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7" r:id="rId2"/>
    <p:sldId id="258" r:id="rId3"/>
    <p:sldId id="259" r:id="rId4"/>
    <p:sldId id="260" r:id="rId5"/>
    <p:sldId id="261" r:id="rId6"/>
    <p:sldId id="263" r:id="rId7"/>
    <p:sldId id="262" r:id="rId8"/>
    <p:sldId id="264" r:id="rId9"/>
    <p:sldId id="265" r:id="rId10"/>
    <p:sldId id="266" r:id="rId11"/>
    <p:sldId id="268" r:id="rId12"/>
    <p:sldId id="269" r:id="rId13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29BDF1"/>
    <a:srgbClr val="93E2FF"/>
    <a:srgbClr val="8CFF66"/>
    <a:srgbClr val="4D783E"/>
    <a:srgbClr val="8ED8F4"/>
    <a:srgbClr val="CCFFFF"/>
    <a:srgbClr val="85F162"/>
    <a:srgbClr val="5DD4FF"/>
    <a:srgbClr val="00FFFF"/>
    <a:srgbClr val="3FFF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9779" autoAdjust="0"/>
    <p:restoredTop sz="94280" autoAdjust="0"/>
  </p:normalViewPr>
  <p:slideViewPr>
    <p:cSldViewPr snapToGrid="0">
      <p:cViewPr>
        <p:scale>
          <a:sx n="50" d="100"/>
          <a:sy n="50" d="100"/>
        </p:scale>
        <p:origin x="1224" y="37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viewProps" Target="viewProp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presProps" Target="pres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77839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4448908" y="1776050"/>
            <a:ext cx="3294185" cy="2198078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07422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557243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5153891" y="2556164"/>
            <a:ext cx="1870364" cy="1870363"/>
          </a:xfrm>
          <a:custGeom>
            <a:avLst/>
            <a:gdLst>
              <a:gd name="connsiteX0" fmla="*/ 0 w 1870364"/>
              <a:gd name="connsiteY0" fmla="*/ 0 h 1870363"/>
              <a:gd name="connsiteX1" fmla="*/ 1870364 w 1870364"/>
              <a:gd name="connsiteY1" fmla="*/ 0 h 1870363"/>
              <a:gd name="connsiteX2" fmla="*/ 1870364 w 1870364"/>
              <a:gd name="connsiteY2" fmla="*/ 1870363 h 1870363"/>
              <a:gd name="connsiteX3" fmla="*/ 0 w 1870364"/>
              <a:gd name="connsiteY3" fmla="*/ 1870363 h 1870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0364" h="1870363">
                <a:moveTo>
                  <a:pt x="0" y="0"/>
                </a:moveTo>
                <a:lnTo>
                  <a:pt x="1870364" y="0"/>
                </a:lnTo>
                <a:lnTo>
                  <a:pt x="1870364" y="1870363"/>
                </a:lnTo>
                <a:lnTo>
                  <a:pt x="0" y="187036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1"/>
          </p:nvPr>
        </p:nvSpPr>
        <p:spPr>
          <a:xfrm>
            <a:off x="933450" y="1620981"/>
            <a:ext cx="3742459" cy="1995054"/>
          </a:xfrm>
          <a:custGeom>
            <a:avLst/>
            <a:gdLst>
              <a:gd name="connsiteX0" fmla="*/ 0 w 3742459"/>
              <a:gd name="connsiteY0" fmla="*/ 0 h 1995054"/>
              <a:gd name="connsiteX1" fmla="*/ 3742459 w 3742459"/>
              <a:gd name="connsiteY1" fmla="*/ 0 h 1995054"/>
              <a:gd name="connsiteX2" fmla="*/ 3742459 w 3742459"/>
              <a:gd name="connsiteY2" fmla="*/ 1995054 h 1995054"/>
              <a:gd name="connsiteX3" fmla="*/ 0 w 3742459"/>
              <a:gd name="connsiteY3" fmla="*/ 1995054 h 1995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42459" h="1995054">
                <a:moveTo>
                  <a:pt x="0" y="0"/>
                </a:moveTo>
                <a:lnTo>
                  <a:pt x="3742459" y="0"/>
                </a:lnTo>
                <a:lnTo>
                  <a:pt x="3742459" y="1995054"/>
                </a:lnTo>
                <a:lnTo>
                  <a:pt x="0" y="199505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3" name="Picture Placeholder 12"/>
          <p:cNvSpPr>
            <a:spLocks noGrp="1"/>
          </p:cNvSpPr>
          <p:nvPr>
            <p:ph type="pic" sz="quarter" idx="12"/>
          </p:nvPr>
        </p:nvSpPr>
        <p:spPr>
          <a:xfrm>
            <a:off x="7516092" y="3699162"/>
            <a:ext cx="3742459" cy="1995054"/>
          </a:xfrm>
          <a:custGeom>
            <a:avLst/>
            <a:gdLst>
              <a:gd name="connsiteX0" fmla="*/ 0 w 3742459"/>
              <a:gd name="connsiteY0" fmla="*/ 0 h 1995054"/>
              <a:gd name="connsiteX1" fmla="*/ 3742459 w 3742459"/>
              <a:gd name="connsiteY1" fmla="*/ 0 h 1995054"/>
              <a:gd name="connsiteX2" fmla="*/ 3742459 w 3742459"/>
              <a:gd name="connsiteY2" fmla="*/ 1995054 h 1995054"/>
              <a:gd name="connsiteX3" fmla="*/ 0 w 3742459"/>
              <a:gd name="connsiteY3" fmla="*/ 1995054 h 1995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42459" h="1995054">
                <a:moveTo>
                  <a:pt x="0" y="0"/>
                </a:moveTo>
                <a:lnTo>
                  <a:pt x="3742459" y="0"/>
                </a:lnTo>
                <a:lnTo>
                  <a:pt x="3742459" y="1995054"/>
                </a:lnTo>
                <a:lnTo>
                  <a:pt x="0" y="199505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86254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5150527" y="1724891"/>
            <a:ext cx="1974273" cy="3512127"/>
          </a:xfrm>
          <a:custGeom>
            <a:avLst/>
            <a:gdLst>
              <a:gd name="connsiteX0" fmla="*/ 0 w 1974273"/>
              <a:gd name="connsiteY0" fmla="*/ 0 h 3512127"/>
              <a:gd name="connsiteX1" fmla="*/ 1974273 w 1974273"/>
              <a:gd name="connsiteY1" fmla="*/ 0 h 3512127"/>
              <a:gd name="connsiteX2" fmla="*/ 1974273 w 1974273"/>
              <a:gd name="connsiteY2" fmla="*/ 3512127 h 3512127"/>
              <a:gd name="connsiteX3" fmla="*/ 0 w 1974273"/>
              <a:gd name="connsiteY3" fmla="*/ 3512127 h 3512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74273" h="3512127">
                <a:moveTo>
                  <a:pt x="0" y="0"/>
                </a:moveTo>
                <a:lnTo>
                  <a:pt x="1974273" y="0"/>
                </a:lnTo>
                <a:lnTo>
                  <a:pt x="1974273" y="3512127"/>
                </a:lnTo>
                <a:lnTo>
                  <a:pt x="0" y="351212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1"/>
          </p:nvPr>
        </p:nvSpPr>
        <p:spPr>
          <a:xfrm>
            <a:off x="7431281" y="1724891"/>
            <a:ext cx="1974273" cy="3512127"/>
          </a:xfrm>
          <a:custGeom>
            <a:avLst/>
            <a:gdLst>
              <a:gd name="connsiteX0" fmla="*/ 0 w 1974273"/>
              <a:gd name="connsiteY0" fmla="*/ 0 h 3512127"/>
              <a:gd name="connsiteX1" fmla="*/ 1974273 w 1974273"/>
              <a:gd name="connsiteY1" fmla="*/ 0 h 3512127"/>
              <a:gd name="connsiteX2" fmla="*/ 1974273 w 1974273"/>
              <a:gd name="connsiteY2" fmla="*/ 3512127 h 3512127"/>
              <a:gd name="connsiteX3" fmla="*/ 0 w 1974273"/>
              <a:gd name="connsiteY3" fmla="*/ 3512127 h 3512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74273" h="3512127">
                <a:moveTo>
                  <a:pt x="0" y="0"/>
                </a:moveTo>
                <a:lnTo>
                  <a:pt x="1974273" y="0"/>
                </a:lnTo>
                <a:lnTo>
                  <a:pt x="1974273" y="3512127"/>
                </a:lnTo>
                <a:lnTo>
                  <a:pt x="0" y="351212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3" name="Picture Placeholder 12"/>
          <p:cNvSpPr>
            <a:spLocks noGrp="1"/>
          </p:cNvSpPr>
          <p:nvPr>
            <p:ph type="pic" sz="quarter" idx="12"/>
          </p:nvPr>
        </p:nvSpPr>
        <p:spPr>
          <a:xfrm>
            <a:off x="9705108" y="1724890"/>
            <a:ext cx="1974273" cy="3512127"/>
          </a:xfrm>
          <a:custGeom>
            <a:avLst/>
            <a:gdLst>
              <a:gd name="connsiteX0" fmla="*/ 0 w 1974273"/>
              <a:gd name="connsiteY0" fmla="*/ 0 h 3512127"/>
              <a:gd name="connsiteX1" fmla="*/ 1974273 w 1974273"/>
              <a:gd name="connsiteY1" fmla="*/ 0 h 3512127"/>
              <a:gd name="connsiteX2" fmla="*/ 1974273 w 1974273"/>
              <a:gd name="connsiteY2" fmla="*/ 3512127 h 3512127"/>
              <a:gd name="connsiteX3" fmla="*/ 0 w 1974273"/>
              <a:gd name="connsiteY3" fmla="*/ 3512127 h 3512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74273" h="3512127">
                <a:moveTo>
                  <a:pt x="0" y="0"/>
                </a:moveTo>
                <a:lnTo>
                  <a:pt x="1974273" y="0"/>
                </a:lnTo>
                <a:lnTo>
                  <a:pt x="1974273" y="3512127"/>
                </a:lnTo>
                <a:lnTo>
                  <a:pt x="0" y="351212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38109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1641763" y="2015837"/>
            <a:ext cx="4529293" cy="2867890"/>
          </a:xfrm>
          <a:custGeom>
            <a:avLst/>
            <a:gdLst>
              <a:gd name="connsiteX0" fmla="*/ 0 w 4529293"/>
              <a:gd name="connsiteY0" fmla="*/ 0 h 2826327"/>
              <a:gd name="connsiteX1" fmla="*/ 4529293 w 4529293"/>
              <a:gd name="connsiteY1" fmla="*/ 0 h 2826327"/>
              <a:gd name="connsiteX2" fmla="*/ 4529293 w 4529293"/>
              <a:gd name="connsiteY2" fmla="*/ 2826327 h 2826327"/>
              <a:gd name="connsiteX3" fmla="*/ 0 w 4529293"/>
              <a:gd name="connsiteY3" fmla="*/ 2826327 h 2826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29293" h="2826327">
                <a:moveTo>
                  <a:pt x="0" y="0"/>
                </a:moveTo>
                <a:lnTo>
                  <a:pt x="4529293" y="0"/>
                </a:lnTo>
                <a:lnTo>
                  <a:pt x="4529293" y="2826327"/>
                </a:lnTo>
                <a:lnTo>
                  <a:pt x="0" y="282632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342960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1475507" y="1600197"/>
            <a:ext cx="4529293" cy="2867890"/>
          </a:xfrm>
          <a:custGeom>
            <a:avLst/>
            <a:gdLst>
              <a:gd name="connsiteX0" fmla="*/ 0 w 4529293"/>
              <a:gd name="connsiteY0" fmla="*/ 0 h 2826327"/>
              <a:gd name="connsiteX1" fmla="*/ 4529293 w 4529293"/>
              <a:gd name="connsiteY1" fmla="*/ 0 h 2826327"/>
              <a:gd name="connsiteX2" fmla="*/ 4529293 w 4529293"/>
              <a:gd name="connsiteY2" fmla="*/ 2826327 h 2826327"/>
              <a:gd name="connsiteX3" fmla="*/ 0 w 4529293"/>
              <a:gd name="connsiteY3" fmla="*/ 2826327 h 2826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29293" h="2826327">
                <a:moveTo>
                  <a:pt x="0" y="0"/>
                </a:moveTo>
                <a:lnTo>
                  <a:pt x="4529293" y="0"/>
                </a:lnTo>
                <a:lnTo>
                  <a:pt x="4529293" y="2826327"/>
                </a:lnTo>
                <a:lnTo>
                  <a:pt x="0" y="282632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5964369" y="1808012"/>
            <a:ext cx="1309255" cy="2410691"/>
          </a:xfrm>
          <a:custGeom>
            <a:avLst/>
            <a:gdLst>
              <a:gd name="connsiteX0" fmla="*/ 0 w 1309255"/>
              <a:gd name="connsiteY0" fmla="*/ 0 h 2410691"/>
              <a:gd name="connsiteX1" fmla="*/ 1309255 w 1309255"/>
              <a:gd name="connsiteY1" fmla="*/ 0 h 2410691"/>
              <a:gd name="connsiteX2" fmla="*/ 1309255 w 1309255"/>
              <a:gd name="connsiteY2" fmla="*/ 2410691 h 2410691"/>
              <a:gd name="connsiteX3" fmla="*/ 0 w 1309255"/>
              <a:gd name="connsiteY3" fmla="*/ 2410691 h 2410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09255" h="2410691">
                <a:moveTo>
                  <a:pt x="0" y="0"/>
                </a:moveTo>
                <a:lnTo>
                  <a:pt x="1309255" y="0"/>
                </a:lnTo>
                <a:lnTo>
                  <a:pt x="1309255" y="2410691"/>
                </a:lnTo>
                <a:lnTo>
                  <a:pt x="0" y="241069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26926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1728219" y="1042612"/>
            <a:ext cx="2134038" cy="1839688"/>
          </a:xfrm>
          <a:custGeom>
            <a:avLst/>
            <a:gdLst>
              <a:gd name="connsiteX0" fmla="*/ 459922 w 2134038"/>
              <a:gd name="connsiteY0" fmla="*/ 0 h 1839688"/>
              <a:gd name="connsiteX1" fmla="*/ 1674116 w 2134038"/>
              <a:gd name="connsiteY1" fmla="*/ 0 h 1839688"/>
              <a:gd name="connsiteX2" fmla="*/ 2134038 w 2134038"/>
              <a:gd name="connsiteY2" fmla="*/ 919844 h 1839688"/>
              <a:gd name="connsiteX3" fmla="*/ 1674116 w 2134038"/>
              <a:gd name="connsiteY3" fmla="*/ 1839688 h 1839688"/>
              <a:gd name="connsiteX4" fmla="*/ 459922 w 2134038"/>
              <a:gd name="connsiteY4" fmla="*/ 1839688 h 1839688"/>
              <a:gd name="connsiteX5" fmla="*/ 0 w 2134038"/>
              <a:gd name="connsiteY5" fmla="*/ 919844 h 1839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34038" h="1839688">
                <a:moveTo>
                  <a:pt x="459922" y="0"/>
                </a:moveTo>
                <a:lnTo>
                  <a:pt x="1674116" y="0"/>
                </a:lnTo>
                <a:lnTo>
                  <a:pt x="2134038" y="919844"/>
                </a:lnTo>
                <a:lnTo>
                  <a:pt x="1674116" y="1839688"/>
                </a:lnTo>
                <a:lnTo>
                  <a:pt x="459922" y="1839688"/>
                </a:lnTo>
                <a:lnTo>
                  <a:pt x="0" y="91984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1"/>
          </p:nvPr>
        </p:nvSpPr>
        <p:spPr>
          <a:xfrm>
            <a:off x="3478633" y="2011443"/>
            <a:ext cx="2134038" cy="1839688"/>
          </a:xfrm>
          <a:custGeom>
            <a:avLst/>
            <a:gdLst>
              <a:gd name="connsiteX0" fmla="*/ 459922 w 2134038"/>
              <a:gd name="connsiteY0" fmla="*/ 0 h 1839688"/>
              <a:gd name="connsiteX1" fmla="*/ 1674116 w 2134038"/>
              <a:gd name="connsiteY1" fmla="*/ 0 h 1839688"/>
              <a:gd name="connsiteX2" fmla="*/ 2134038 w 2134038"/>
              <a:gd name="connsiteY2" fmla="*/ 919844 h 1839688"/>
              <a:gd name="connsiteX3" fmla="*/ 1674116 w 2134038"/>
              <a:gd name="connsiteY3" fmla="*/ 1839688 h 1839688"/>
              <a:gd name="connsiteX4" fmla="*/ 459922 w 2134038"/>
              <a:gd name="connsiteY4" fmla="*/ 1839688 h 1839688"/>
              <a:gd name="connsiteX5" fmla="*/ 0 w 2134038"/>
              <a:gd name="connsiteY5" fmla="*/ 919844 h 1839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34038" h="1839688">
                <a:moveTo>
                  <a:pt x="459922" y="0"/>
                </a:moveTo>
                <a:lnTo>
                  <a:pt x="1674116" y="0"/>
                </a:lnTo>
                <a:lnTo>
                  <a:pt x="2134038" y="919844"/>
                </a:lnTo>
                <a:lnTo>
                  <a:pt x="1674116" y="1839688"/>
                </a:lnTo>
                <a:lnTo>
                  <a:pt x="459922" y="1839688"/>
                </a:lnTo>
                <a:lnTo>
                  <a:pt x="0" y="91984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4" name="Picture Placeholder 13"/>
          <p:cNvSpPr>
            <a:spLocks noGrp="1"/>
          </p:cNvSpPr>
          <p:nvPr>
            <p:ph type="pic" sz="quarter" idx="12"/>
          </p:nvPr>
        </p:nvSpPr>
        <p:spPr>
          <a:xfrm>
            <a:off x="1728219" y="2980274"/>
            <a:ext cx="2134038" cy="1839688"/>
          </a:xfrm>
          <a:custGeom>
            <a:avLst/>
            <a:gdLst>
              <a:gd name="connsiteX0" fmla="*/ 459922 w 2134038"/>
              <a:gd name="connsiteY0" fmla="*/ 0 h 1839688"/>
              <a:gd name="connsiteX1" fmla="*/ 1674116 w 2134038"/>
              <a:gd name="connsiteY1" fmla="*/ 0 h 1839688"/>
              <a:gd name="connsiteX2" fmla="*/ 2134038 w 2134038"/>
              <a:gd name="connsiteY2" fmla="*/ 919844 h 1839688"/>
              <a:gd name="connsiteX3" fmla="*/ 1674116 w 2134038"/>
              <a:gd name="connsiteY3" fmla="*/ 1839688 h 1839688"/>
              <a:gd name="connsiteX4" fmla="*/ 459922 w 2134038"/>
              <a:gd name="connsiteY4" fmla="*/ 1839688 h 1839688"/>
              <a:gd name="connsiteX5" fmla="*/ 0 w 2134038"/>
              <a:gd name="connsiteY5" fmla="*/ 919844 h 1839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34038" h="1839688">
                <a:moveTo>
                  <a:pt x="459922" y="0"/>
                </a:moveTo>
                <a:lnTo>
                  <a:pt x="1674116" y="0"/>
                </a:lnTo>
                <a:lnTo>
                  <a:pt x="2134038" y="919844"/>
                </a:lnTo>
                <a:lnTo>
                  <a:pt x="1674116" y="1839688"/>
                </a:lnTo>
                <a:lnTo>
                  <a:pt x="459922" y="1839688"/>
                </a:lnTo>
                <a:lnTo>
                  <a:pt x="0" y="91984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7" name="Picture Placeholder 16"/>
          <p:cNvSpPr>
            <a:spLocks noGrp="1"/>
          </p:cNvSpPr>
          <p:nvPr>
            <p:ph type="pic" sz="quarter" idx="13"/>
          </p:nvPr>
        </p:nvSpPr>
        <p:spPr>
          <a:xfrm>
            <a:off x="3478633" y="3932776"/>
            <a:ext cx="2134038" cy="1839688"/>
          </a:xfrm>
          <a:custGeom>
            <a:avLst/>
            <a:gdLst>
              <a:gd name="connsiteX0" fmla="*/ 459922 w 2134038"/>
              <a:gd name="connsiteY0" fmla="*/ 0 h 1839688"/>
              <a:gd name="connsiteX1" fmla="*/ 1674116 w 2134038"/>
              <a:gd name="connsiteY1" fmla="*/ 0 h 1839688"/>
              <a:gd name="connsiteX2" fmla="*/ 2134038 w 2134038"/>
              <a:gd name="connsiteY2" fmla="*/ 919844 h 1839688"/>
              <a:gd name="connsiteX3" fmla="*/ 1674116 w 2134038"/>
              <a:gd name="connsiteY3" fmla="*/ 1839688 h 1839688"/>
              <a:gd name="connsiteX4" fmla="*/ 459922 w 2134038"/>
              <a:gd name="connsiteY4" fmla="*/ 1839688 h 1839688"/>
              <a:gd name="connsiteX5" fmla="*/ 0 w 2134038"/>
              <a:gd name="connsiteY5" fmla="*/ 919844 h 1839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34038" h="1839688">
                <a:moveTo>
                  <a:pt x="459922" y="0"/>
                </a:moveTo>
                <a:lnTo>
                  <a:pt x="1674116" y="0"/>
                </a:lnTo>
                <a:lnTo>
                  <a:pt x="2134038" y="919844"/>
                </a:lnTo>
                <a:lnTo>
                  <a:pt x="1674116" y="1839688"/>
                </a:lnTo>
                <a:lnTo>
                  <a:pt x="459922" y="1839688"/>
                </a:lnTo>
                <a:lnTo>
                  <a:pt x="0" y="91984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384733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6191837" y="1567543"/>
            <a:ext cx="6000162" cy="4718957"/>
          </a:xfrm>
          <a:custGeom>
            <a:avLst/>
            <a:gdLst>
              <a:gd name="connsiteX0" fmla="*/ 0 w 6000162"/>
              <a:gd name="connsiteY0" fmla="*/ 0 h 4718957"/>
              <a:gd name="connsiteX1" fmla="*/ 6000162 w 6000162"/>
              <a:gd name="connsiteY1" fmla="*/ 0 h 4718957"/>
              <a:gd name="connsiteX2" fmla="*/ 6000162 w 6000162"/>
              <a:gd name="connsiteY2" fmla="*/ 4718957 h 4718957"/>
              <a:gd name="connsiteX3" fmla="*/ 0 w 6000162"/>
              <a:gd name="connsiteY3" fmla="*/ 4718957 h 4718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00162" h="4718957">
                <a:moveTo>
                  <a:pt x="0" y="0"/>
                </a:moveTo>
                <a:lnTo>
                  <a:pt x="6000162" y="0"/>
                </a:lnTo>
                <a:lnTo>
                  <a:pt x="6000162" y="4718957"/>
                </a:lnTo>
                <a:lnTo>
                  <a:pt x="0" y="471895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835172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6191837" y="653143"/>
            <a:ext cx="6000162" cy="5633357"/>
          </a:xfrm>
          <a:custGeom>
            <a:avLst/>
            <a:gdLst>
              <a:gd name="connsiteX0" fmla="*/ 0 w 6000162"/>
              <a:gd name="connsiteY0" fmla="*/ 0 h 4718957"/>
              <a:gd name="connsiteX1" fmla="*/ 6000162 w 6000162"/>
              <a:gd name="connsiteY1" fmla="*/ 0 h 4718957"/>
              <a:gd name="connsiteX2" fmla="*/ 6000162 w 6000162"/>
              <a:gd name="connsiteY2" fmla="*/ 4718957 h 4718957"/>
              <a:gd name="connsiteX3" fmla="*/ 0 w 6000162"/>
              <a:gd name="connsiteY3" fmla="*/ 4718957 h 4718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00162" h="4718957">
                <a:moveTo>
                  <a:pt x="0" y="0"/>
                </a:moveTo>
                <a:lnTo>
                  <a:pt x="6000162" y="0"/>
                </a:lnTo>
                <a:lnTo>
                  <a:pt x="6000162" y="4718957"/>
                </a:lnTo>
                <a:lnTo>
                  <a:pt x="0" y="471895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99799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6384472" y="0"/>
            <a:ext cx="3788229" cy="5796643"/>
          </a:xfrm>
          <a:custGeom>
            <a:avLst/>
            <a:gdLst>
              <a:gd name="connsiteX0" fmla="*/ 0 w 6000162"/>
              <a:gd name="connsiteY0" fmla="*/ 0 h 4718957"/>
              <a:gd name="connsiteX1" fmla="*/ 6000162 w 6000162"/>
              <a:gd name="connsiteY1" fmla="*/ 0 h 4718957"/>
              <a:gd name="connsiteX2" fmla="*/ 6000162 w 6000162"/>
              <a:gd name="connsiteY2" fmla="*/ 4718957 h 4718957"/>
              <a:gd name="connsiteX3" fmla="*/ 0 w 6000162"/>
              <a:gd name="connsiteY3" fmla="*/ 4718957 h 4718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00162" h="4718957">
                <a:moveTo>
                  <a:pt x="0" y="0"/>
                </a:moveTo>
                <a:lnTo>
                  <a:pt x="6000162" y="0"/>
                </a:lnTo>
                <a:lnTo>
                  <a:pt x="6000162" y="4718957"/>
                </a:lnTo>
                <a:lnTo>
                  <a:pt x="0" y="471895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72901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620481" y="1045029"/>
            <a:ext cx="3194962" cy="4947555"/>
          </a:xfrm>
        </p:spPr>
        <p:txBody>
          <a:bodyPr/>
          <a:lstStyle/>
          <a:p>
            <a:endParaRPr lang="en-US"/>
          </a:p>
        </p:txBody>
      </p:sp>
      <p:sp>
        <p:nvSpPr>
          <p:cNvPr id="3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4022267" y="1045029"/>
            <a:ext cx="3194962" cy="4947555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887317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4639733" y="1625603"/>
            <a:ext cx="2912534" cy="2912534"/>
          </a:xfrm>
          <a:custGeom>
            <a:avLst/>
            <a:gdLst>
              <a:gd name="connsiteX0" fmla="*/ 1456267 w 2912534"/>
              <a:gd name="connsiteY0" fmla="*/ 0 h 2912534"/>
              <a:gd name="connsiteX1" fmla="*/ 2912534 w 2912534"/>
              <a:gd name="connsiteY1" fmla="*/ 1456267 h 2912534"/>
              <a:gd name="connsiteX2" fmla="*/ 1456267 w 2912534"/>
              <a:gd name="connsiteY2" fmla="*/ 2912534 h 2912534"/>
              <a:gd name="connsiteX3" fmla="*/ 0 w 2912534"/>
              <a:gd name="connsiteY3" fmla="*/ 1456267 h 2912534"/>
              <a:gd name="connsiteX4" fmla="*/ 1456267 w 2912534"/>
              <a:gd name="connsiteY4" fmla="*/ 0 h 2912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12534" h="2912534">
                <a:moveTo>
                  <a:pt x="1456267" y="0"/>
                </a:moveTo>
                <a:cubicBezTo>
                  <a:pt x="2260541" y="0"/>
                  <a:pt x="2912534" y="651993"/>
                  <a:pt x="2912534" y="1456267"/>
                </a:cubicBezTo>
                <a:cubicBezTo>
                  <a:pt x="2912534" y="2260541"/>
                  <a:pt x="2260541" y="2912534"/>
                  <a:pt x="1456267" y="2912534"/>
                </a:cubicBezTo>
                <a:cubicBezTo>
                  <a:pt x="651993" y="2912534"/>
                  <a:pt x="0" y="2260541"/>
                  <a:pt x="0" y="1456267"/>
                </a:cubicBezTo>
                <a:cubicBezTo>
                  <a:pt x="0" y="651993"/>
                  <a:pt x="651993" y="0"/>
                  <a:pt x="145626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709055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5763989" y="718457"/>
            <a:ext cx="3158672" cy="4539343"/>
          </a:xfrm>
          <a:custGeom>
            <a:avLst/>
            <a:gdLst>
              <a:gd name="connsiteX0" fmla="*/ 700315 w 2801258"/>
              <a:gd name="connsiteY0" fmla="*/ 0 h 4949371"/>
              <a:gd name="connsiteX1" fmla="*/ 2801258 w 2801258"/>
              <a:gd name="connsiteY1" fmla="*/ 0 h 4949371"/>
              <a:gd name="connsiteX2" fmla="*/ 2100944 w 2801258"/>
              <a:gd name="connsiteY2" fmla="*/ 4949371 h 4949371"/>
              <a:gd name="connsiteX3" fmla="*/ 0 w 2801258"/>
              <a:gd name="connsiteY3" fmla="*/ 4949371 h 4949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01258" h="4949371">
                <a:moveTo>
                  <a:pt x="700315" y="0"/>
                </a:moveTo>
                <a:lnTo>
                  <a:pt x="2801258" y="0"/>
                </a:lnTo>
                <a:lnTo>
                  <a:pt x="2100944" y="4949371"/>
                </a:lnTo>
                <a:lnTo>
                  <a:pt x="0" y="494937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1"/>
          </p:nvPr>
        </p:nvSpPr>
        <p:spPr>
          <a:xfrm>
            <a:off x="8046195" y="1665514"/>
            <a:ext cx="3158672" cy="4604657"/>
          </a:xfrm>
          <a:custGeom>
            <a:avLst/>
            <a:gdLst>
              <a:gd name="connsiteX0" fmla="*/ 700315 w 2801258"/>
              <a:gd name="connsiteY0" fmla="*/ 0 h 4949371"/>
              <a:gd name="connsiteX1" fmla="*/ 2801258 w 2801258"/>
              <a:gd name="connsiteY1" fmla="*/ 0 h 4949371"/>
              <a:gd name="connsiteX2" fmla="*/ 2100944 w 2801258"/>
              <a:gd name="connsiteY2" fmla="*/ 4949371 h 4949371"/>
              <a:gd name="connsiteX3" fmla="*/ 0 w 2801258"/>
              <a:gd name="connsiteY3" fmla="*/ 4949371 h 4949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01258" h="4949371">
                <a:moveTo>
                  <a:pt x="700315" y="0"/>
                </a:moveTo>
                <a:lnTo>
                  <a:pt x="2801258" y="0"/>
                </a:lnTo>
                <a:lnTo>
                  <a:pt x="2100944" y="4949371"/>
                </a:lnTo>
                <a:lnTo>
                  <a:pt x="0" y="494937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427306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0" y="1695449"/>
            <a:ext cx="3006970" cy="3711438"/>
          </a:xfrm>
          <a:custGeom>
            <a:avLst/>
            <a:gdLst>
              <a:gd name="connsiteX0" fmla="*/ 0 w 2057400"/>
              <a:gd name="connsiteY0" fmla="*/ 0 h 1543050"/>
              <a:gd name="connsiteX1" fmla="*/ 2057400 w 2057400"/>
              <a:gd name="connsiteY1" fmla="*/ 0 h 1543050"/>
              <a:gd name="connsiteX2" fmla="*/ 2057400 w 2057400"/>
              <a:gd name="connsiteY2" fmla="*/ 1543050 h 1543050"/>
              <a:gd name="connsiteX3" fmla="*/ 0 w 2057400"/>
              <a:gd name="connsiteY3" fmla="*/ 154305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57400" h="1543050">
                <a:moveTo>
                  <a:pt x="0" y="0"/>
                </a:moveTo>
                <a:lnTo>
                  <a:pt x="2057400" y="0"/>
                </a:lnTo>
                <a:lnTo>
                  <a:pt x="2057400" y="1543050"/>
                </a:lnTo>
                <a:lnTo>
                  <a:pt x="0" y="154305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3" name="Picture Placeholder 8"/>
          <p:cNvSpPr>
            <a:spLocks noGrp="1"/>
          </p:cNvSpPr>
          <p:nvPr>
            <p:ph type="pic" sz="quarter" idx="11"/>
          </p:nvPr>
        </p:nvSpPr>
        <p:spPr>
          <a:xfrm>
            <a:off x="3006970" y="1695449"/>
            <a:ext cx="3098982" cy="3711438"/>
          </a:xfrm>
          <a:custGeom>
            <a:avLst/>
            <a:gdLst>
              <a:gd name="connsiteX0" fmla="*/ 0 w 2057400"/>
              <a:gd name="connsiteY0" fmla="*/ 0 h 1543050"/>
              <a:gd name="connsiteX1" fmla="*/ 2057400 w 2057400"/>
              <a:gd name="connsiteY1" fmla="*/ 0 h 1543050"/>
              <a:gd name="connsiteX2" fmla="*/ 2057400 w 2057400"/>
              <a:gd name="connsiteY2" fmla="*/ 1543050 h 1543050"/>
              <a:gd name="connsiteX3" fmla="*/ 0 w 2057400"/>
              <a:gd name="connsiteY3" fmla="*/ 154305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57400" h="1543050">
                <a:moveTo>
                  <a:pt x="0" y="0"/>
                </a:moveTo>
                <a:lnTo>
                  <a:pt x="2057400" y="0"/>
                </a:lnTo>
                <a:lnTo>
                  <a:pt x="2057400" y="1543050"/>
                </a:lnTo>
                <a:lnTo>
                  <a:pt x="0" y="154305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4" name="Picture Placeholder 8"/>
          <p:cNvSpPr>
            <a:spLocks noGrp="1"/>
          </p:cNvSpPr>
          <p:nvPr>
            <p:ph type="pic" sz="quarter" idx="12"/>
          </p:nvPr>
        </p:nvSpPr>
        <p:spPr>
          <a:xfrm>
            <a:off x="6105953" y="1695449"/>
            <a:ext cx="3079078" cy="3711438"/>
          </a:xfrm>
          <a:custGeom>
            <a:avLst/>
            <a:gdLst>
              <a:gd name="connsiteX0" fmla="*/ 0 w 2057400"/>
              <a:gd name="connsiteY0" fmla="*/ 0 h 1543050"/>
              <a:gd name="connsiteX1" fmla="*/ 2057400 w 2057400"/>
              <a:gd name="connsiteY1" fmla="*/ 0 h 1543050"/>
              <a:gd name="connsiteX2" fmla="*/ 2057400 w 2057400"/>
              <a:gd name="connsiteY2" fmla="*/ 1543050 h 1543050"/>
              <a:gd name="connsiteX3" fmla="*/ 0 w 2057400"/>
              <a:gd name="connsiteY3" fmla="*/ 154305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57400" h="1543050">
                <a:moveTo>
                  <a:pt x="0" y="0"/>
                </a:moveTo>
                <a:lnTo>
                  <a:pt x="2057400" y="0"/>
                </a:lnTo>
                <a:lnTo>
                  <a:pt x="2057400" y="1543050"/>
                </a:lnTo>
                <a:lnTo>
                  <a:pt x="0" y="154305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6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9185030" y="1695449"/>
            <a:ext cx="3006970" cy="3711438"/>
          </a:xfrm>
          <a:custGeom>
            <a:avLst/>
            <a:gdLst>
              <a:gd name="connsiteX0" fmla="*/ 0 w 2057400"/>
              <a:gd name="connsiteY0" fmla="*/ 0 h 1543050"/>
              <a:gd name="connsiteX1" fmla="*/ 2057400 w 2057400"/>
              <a:gd name="connsiteY1" fmla="*/ 0 h 1543050"/>
              <a:gd name="connsiteX2" fmla="*/ 2057400 w 2057400"/>
              <a:gd name="connsiteY2" fmla="*/ 1543050 h 1543050"/>
              <a:gd name="connsiteX3" fmla="*/ 0 w 2057400"/>
              <a:gd name="connsiteY3" fmla="*/ 154305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57400" h="1543050">
                <a:moveTo>
                  <a:pt x="0" y="0"/>
                </a:moveTo>
                <a:lnTo>
                  <a:pt x="2057400" y="0"/>
                </a:lnTo>
                <a:lnTo>
                  <a:pt x="2057400" y="1543050"/>
                </a:lnTo>
                <a:lnTo>
                  <a:pt x="0" y="154305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58270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arallelogram 1"/>
          <p:cNvSpPr/>
          <p:nvPr userDrawn="1"/>
        </p:nvSpPr>
        <p:spPr>
          <a:xfrm>
            <a:off x="5159827" y="555172"/>
            <a:ext cx="3510643" cy="4833257"/>
          </a:xfrm>
          <a:prstGeom prst="parallelogram">
            <a:avLst>
              <a:gd name="adj" fmla="val 28026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Parallelogram 6"/>
          <p:cNvSpPr/>
          <p:nvPr userDrawn="1"/>
        </p:nvSpPr>
        <p:spPr>
          <a:xfrm>
            <a:off x="7581899" y="1491344"/>
            <a:ext cx="3510643" cy="4833257"/>
          </a:xfrm>
          <a:prstGeom prst="parallelogram">
            <a:avLst>
              <a:gd name="adj" fmla="val 28026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69299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4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6328013-04FC-4376-942B-B1BA29941F6D}" type="datetimeFigureOut">
              <a:rPr lang="en-US" smtClean="0"/>
              <a:t>4/8/2017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F678101-0C53-4044-9ACD-2D9C216E4E5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434414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6328013-04FC-4376-942B-B1BA29941F6D}" type="datetimeFigureOut">
              <a:rPr lang="en-US" smtClean="0"/>
              <a:t>4/8/2017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F678101-0C53-4044-9ACD-2D9C216E4E5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4657943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620481" y="1045029"/>
            <a:ext cx="3570518" cy="4947555"/>
          </a:xfrm>
        </p:spPr>
        <p:txBody>
          <a:bodyPr/>
          <a:lstStyle/>
          <a:p>
            <a:endParaRPr lang="en-US"/>
          </a:p>
        </p:txBody>
      </p:sp>
      <p:sp>
        <p:nvSpPr>
          <p:cNvPr id="3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4299853" y="1045029"/>
            <a:ext cx="3570518" cy="4947555"/>
          </a:xfrm>
        </p:spPr>
        <p:txBody>
          <a:bodyPr/>
          <a:lstStyle/>
          <a:p>
            <a:endParaRPr lang="en-US"/>
          </a:p>
        </p:txBody>
      </p:sp>
      <p:sp>
        <p:nvSpPr>
          <p:cNvPr id="4" name="Picture Placeholder 7"/>
          <p:cNvSpPr>
            <a:spLocks noGrp="1"/>
          </p:cNvSpPr>
          <p:nvPr>
            <p:ph type="pic" sz="quarter" idx="12"/>
          </p:nvPr>
        </p:nvSpPr>
        <p:spPr>
          <a:xfrm>
            <a:off x="7979224" y="1045029"/>
            <a:ext cx="3570518" cy="4947555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955225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5061858" y="914398"/>
            <a:ext cx="3194962" cy="2237013"/>
          </a:xfrm>
        </p:spPr>
        <p:txBody>
          <a:bodyPr/>
          <a:lstStyle/>
          <a:p>
            <a:endParaRPr lang="en-US"/>
          </a:p>
        </p:txBody>
      </p:sp>
      <p:sp>
        <p:nvSpPr>
          <p:cNvPr id="3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8365670" y="914398"/>
            <a:ext cx="3194962" cy="2988127"/>
          </a:xfrm>
        </p:spPr>
        <p:txBody>
          <a:bodyPr/>
          <a:lstStyle/>
          <a:p>
            <a:endParaRPr lang="en-US"/>
          </a:p>
        </p:txBody>
      </p:sp>
      <p:sp>
        <p:nvSpPr>
          <p:cNvPr id="4" name="Picture Placeholder 7"/>
          <p:cNvSpPr>
            <a:spLocks noGrp="1"/>
          </p:cNvSpPr>
          <p:nvPr>
            <p:ph type="pic" sz="quarter" idx="12"/>
          </p:nvPr>
        </p:nvSpPr>
        <p:spPr>
          <a:xfrm>
            <a:off x="5061858" y="3265711"/>
            <a:ext cx="3194962" cy="2813957"/>
          </a:xfrm>
        </p:spPr>
        <p:txBody>
          <a:bodyPr/>
          <a:lstStyle/>
          <a:p>
            <a:endParaRPr lang="en-US"/>
          </a:p>
        </p:txBody>
      </p:sp>
      <p:sp>
        <p:nvSpPr>
          <p:cNvPr id="5" name="Picture Placeholder 7"/>
          <p:cNvSpPr>
            <a:spLocks noGrp="1"/>
          </p:cNvSpPr>
          <p:nvPr>
            <p:ph type="pic" sz="quarter" idx="13"/>
          </p:nvPr>
        </p:nvSpPr>
        <p:spPr>
          <a:xfrm>
            <a:off x="8365670" y="4016825"/>
            <a:ext cx="3194962" cy="2062842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48657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0" y="3419060"/>
            <a:ext cx="12192000" cy="3438939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08818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4571051" y="2107095"/>
            <a:ext cx="3180522" cy="4750904"/>
          </a:xfrm>
          <a:custGeom>
            <a:avLst/>
            <a:gdLst>
              <a:gd name="connsiteX0" fmla="*/ 0 w 3180522"/>
              <a:gd name="connsiteY0" fmla="*/ 0 h 4750904"/>
              <a:gd name="connsiteX1" fmla="*/ 3180522 w 3180522"/>
              <a:gd name="connsiteY1" fmla="*/ 0 h 4750904"/>
              <a:gd name="connsiteX2" fmla="*/ 3180522 w 3180522"/>
              <a:gd name="connsiteY2" fmla="*/ 4750904 h 4750904"/>
              <a:gd name="connsiteX3" fmla="*/ 0 w 3180522"/>
              <a:gd name="connsiteY3" fmla="*/ 4750904 h 4750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80522" h="4750904">
                <a:moveTo>
                  <a:pt x="0" y="0"/>
                </a:moveTo>
                <a:lnTo>
                  <a:pt x="3180522" y="0"/>
                </a:lnTo>
                <a:lnTo>
                  <a:pt x="3180522" y="4750904"/>
                </a:lnTo>
                <a:lnTo>
                  <a:pt x="0" y="475090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174309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5437414" cy="6858000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444636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-1" y="0"/>
            <a:ext cx="6090557" cy="6858000"/>
          </a:xfrm>
        </p:spPr>
        <p:txBody>
          <a:bodyPr/>
          <a:lstStyle/>
          <a:p>
            <a:endParaRPr lang="en-US"/>
          </a:p>
        </p:txBody>
      </p:sp>
      <p:sp>
        <p:nvSpPr>
          <p:cNvPr id="3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6090556" y="0"/>
            <a:ext cx="6101444" cy="6858000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49442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6090556" y="0"/>
            <a:ext cx="6101444" cy="6858000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400050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38B1131-CA1D-4C21-ABC7-621F502130B9}" type="datetimeFigureOut">
              <a:rPr lang="en-US" smtClean="0"/>
              <a:t>4/8/2017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41423DB-11FF-4531-B37A-91D4DAC9C0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30736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4" r:id="rId2"/>
    <p:sldLayoutId id="2147483666" r:id="rId3"/>
    <p:sldLayoutId id="2147483665" r:id="rId4"/>
    <p:sldLayoutId id="2147483661" r:id="rId5"/>
    <p:sldLayoutId id="2147483655" r:id="rId6"/>
    <p:sldLayoutId id="2147483652" r:id="rId7"/>
    <p:sldLayoutId id="2147483653" r:id="rId8"/>
    <p:sldLayoutId id="2147483654" r:id="rId9"/>
    <p:sldLayoutId id="2147483651" r:id="rId10"/>
    <p:sldLayoutId id="2147483650" r:id="rId11"/>
    <p:sldLayoutId id="2147483672" r:id="rId12"/>
    <p:sldLayoutId id="2147483671" r:id="rId13"/>
    <p:sldLayoutId id="2147483669" r:id="rId14"/>
    <p:sldLayoutId id="2147483670" r:id="rId15"/>
    <p:sldLayoutId id="2147483662" r:id="rId16"/>
    <p:sldLayoutId id="2147483659" r:id="rId17"/>
    <p:sldLayoutId id="2147483663" r:id="rId18"/>
    <p:sldLayoutId id="2147483668" r:id="rId19"/>
    <p:sldLayoutId id="2147483658" r:id="rId20"/>
    <p:sldLayoutId id="2147483660" r:id="rId21"/>
    <p:sldLayoutId id="2147483657" r:id="rId22"/>
    <p:sldLayoutId id="2147483667" r:id="rId23"/>
    <p:sldLayoutId id="2147483673" r:id="rId24"/>
    <p:sldLayoutId id="2147483674" r:id="rId25"/>
  </p:sldLayoutIdLst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2" name="Group 406"/>
          <p:cNvGrpSpPr>
            <a:grpSpLocks noChangeAspect="1"/>
          </p:cNvGrpSpPr>
          <p:nvPr/>
        </p:nvGrpSpPr>
        <p:grpSpPr bwMode="auto">
          <a:xfrm>
            <a:off x="378657" y="2708128"/>
            <a:ext cx="269249" cy="268058"/>
            <a:chOff x="2337" y="1076"/>
            <a:chExt cx="226" cy="2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75" name="Freeform 408"/>
            <p:cNvSpPr>
              <a:spLocks noEditPoints="1"/>
            </p:cNvSpPr>
            <p:nvPr/>
          </p:nvSpPr>
          <p:spPr bwMode="auto">
            <a:xfrm>
              <a:off x="2337" y="1076"/>
              <a:ext cx="226" cy="225"/>
            </a:xfrm>
            <a:custGeom>
              <a:avLst/>
              <a:gdLst>
                <a:gd name="T0" fmla="*/ 1477 w 3389"/>
                <a:gd name="T1" fmla="*/ 353 h 3380"/>
                <a:gd name="T2" fmla="*/ 1105 w 3389"/>
                <a:gd name="T3" fmla="*/ 500 h 3380"/>
                <a:gd name="T4" fmla="*/ 759 w 3389"/>
                <a:gd name="T5" fmla="*/ 452 h 3380"/>
                <a:gd name="T6" fmla="*/ 445 w 3389"/>
                <a:gd name="T7" fmla="*/ 689 h 3380"/>
                <a:gd name="T8" fmla="*/ 598 w 3389"/>
                <a:gd name="T9" fmla="*/ 910 h 3380"/>
                <a:gd name="T10" fmla="*/ 410 w 3389"/>
                <a:gd name="T11" fmla="*/ 1348 h 3380"/>
                <a:gd name="T12" fmla="*/ 138 w 3389"/>
                <a:gd name="T13" fmla="*/ 1477 h 3380"/>
                <a:gd name="T14" fmla="*/ 123 w 3389"/>
                <a:gd name="T15" fmla="*/ 1893 h 3380"/>
                <a:gd name="T16" fmla="*/ 389 w 3389"/>
                <a:gd name="T17" fmla="*/ 1945 h 3380"/>
                <a:gd name="T18" fmla="*/ 599 w 3389"/>
                <a:gd name="T19" fmla="*/ 2455 h 3380"/>
                <a:gd name="T20" fmla="*/ 440 w 3389"/>
                <a:gd name="T21" fmla="*/ 2677 h 3380"/>
                <a:gd name="T22" fmla="*/ 747 w 3389"/>
                <a:gd name="T23" fmla="*/ 2936 h 3380"/>
                <a:gd name="T24" fmla="*/ 1028 w 3389"/>
                <a:gd name="T25" fmla="*/ 2837 h 3380"/>
                <a:gd name="T26" fmla="*/ 1472 w 3389"/>
                <a:gd name="T27" fmla="*/ 3014 h 3380"/>
                <a:gd name="T28" fmla="*/ 1536 w 3389"/>
                <a:gd name="T29" fmla="*/ 3280 h 3380"/>
                <a:gd name="T30" fmla="*/ 1912 w 3389"/>
                <a:gd name="T31" fmla="*/ 3026 h 3380"/>
                <a:gd name="T32" fmla="*/ 2284 w 3389"/>
                <a:gd name="T33" fmla="*/ 2878 h 3380"/>
                <a:gd name="T34" fmla="*/ 2631 w 3389"/>
                <a:gd name="T35" fmla="*/ 2927 h 3380"/>
                <a:gd name="T36" fmla="*/ 2944 w 3389"/>
                <a:gd name="T37" fmla="*/ 2690 h 3380"/>
                <a:gd name="T38" fmla="*/ 2791 w 3389"/>
                <a:gd name="T39" fmla="*/ 2469 h 3380"/>
                <a:gd name="T40" fmla="*/ 2980 w 3389"/>
                <a:gd name="T41" fmla="*/ 2031 h 3380"/>
                <a:gd name="T42" fmla="*/ 3251 w 3389"/>
                <a:gd name="T43" fmla="*/ 1902 h 3380"/>
                <a:gd name="T44" fmla="*/ 3266 w 3389"/>
                <a:gd name="T45" fmla="*/ 1485 h 3380"/>
                <a:gd name="T46" fmla="*/ 3000 w 3389"/>
                <a:gd name="T47" fmla="*/ 1434 h 3380"/>
                <a:gd name="T48" fmla="*/ 2789 w 3389"/>
                <a:gd name="T49" fmla="*/ 924 h 3380"/>
                <a:gd name="T50" fmla="*/ 2950 w 3389"/>
                <a:gd name="T51" fmla="*/ 703 h 3380"/>
                <a:gd name="T52" fmla="*/ 2642 w 3389"/>
                <a:gd name="T53" fmla="*/ 444 h 3380"/>
                <a:gd name="T54" fmla="*/ 2362 w 3389"/>
                <a:gd name="T55" fmla="*/ 542 h 3380"/>
                <a:gd name="T56" fmla="*/ 1918 w 3389"/>
                <a:gd name="T57" fmla="*/ 366 h 3380"/>
                <a:gd name="T58" fmla="*/ 1854 w 3389"/>
                <a:gd name="T59" fmla="*/ 99 h 3380"/>
                <a:gd name="T60" fmla="*/ 1983 w 3389"/>
                <a:gd name="T61" fmla="*/ 68 h 3380"/>
                <a:gd name="T62" fmla="*/ 2316 w 3389"/>
                <a:gd name="T63" fmla="*/ 406 h 3380"/>
                <a:gd name="T64" fmla="*/ 2670 w 3389"/>
                <a:gd name="T65" fmla="*/ 337 h 3380"/>
                <a:gd name="T66" fmla="*/ 3037 w 3389"/>
                <a:gd name="T67" fmla="*/ 652 h 3380"/>
                <a:gd name="T68" fmla="*/ 2904 w 3389"/>
                <a:gd name="T69" fmla="*/ 929 h 3380"/>
                <a:gd name="T70" fmla="*/ 3265 w 3389"/>
                <a:gd name="T71" fmla="*/ 1379 h 3380"/>
                <a:gd name="T72" fmla="*/ 3389 w 3389"/>
                <a:gd name="T73" fmla="*/ 1848 h 3380"/>
                <a:gd name="T74" fmla="*/ 3233 w 3389"/>
                <a:gd name="T75" fmla="*/ 2004 h 3380"/>
                <a:gd name="T76" fmla="*/ 3006 w 3389"/>
                <a:gd name="T77" fmla="*/ 2553 h 3380"/>
                <a:gd name="T78" fmla="*/ 3035 w 3389"/>
                <a:gd name="T79" fmla="*/ 2733 h 3380"/>
                <a:gd name="T80" fmla="*/ 2670 w 3389"/>
                <a:gd name="T81" fmla="*/ 3043 h 3380"/>
                <a:gd name="T82" fmla="*/ 2316 w 3389"/>
                <a:gd name="T83" fmla="*/ 2974 h 3380"/>
                <a:gd name="T84" fmla="*/ 1983 w 3389"/>
                <a:gd name="T85" fmla="*/ 3311 h 3380"/>
                <a:gd name="T86" fmla="*/ 1475 w 3389"/>
                <a:gd name="T87" fmla="*/ 3367 h 3380"/>
                <a:gd name="T88" fmla="*/ 1301 w 3389"/>
                <a:gd name="T89" fmla="*/ 3060 h 3380"/>
                <a:gd name="T90" fmla="*/ 790 w 3389"/>
                <a:gd name="T91" fmla="*/ 3025 h 3380"/>
                <a:gd name="T92" fmla="*/ 609 w 3389"/>
                <a:gd name="T93" fmla="*/ 2997 h 3380"/>
                <a:gd name="T94" fmla="*/ 346 w 3389"/>
                <a:gd name="T95" fmla="*/ 2614 h 3380"/>
                <a:gd name="T96" fmla="*/ 345 w 3389"/>
                <a:gd name="T97" fmla="*/ 2159 h 3380"/>
                <a:gd name="T98" fmla="*/ 27 w 3389"/>
                <a:gd name="T99" fmla="*/ 1935 h 3380"/>
                <a:gd name="T100" fmla="*/ 45 w 3389"/>
                <a:gd name="T101" fmla="*/ 1421 h 3380"/>
                <a:gd name="T102" fmla="*/ 374 w 3389"/>
                <a:gd name="T103" fmla="*/ 1144 h 3380"/>
                <a:gd name="T104" fmla="*/ 339 w 3389"/>
                <a:gd name="T105" fmla="*/ 730 h 3380"/>
                <a:gd name="T106" fmla="*/ 649 w 3389"/>
                <a:gd name="T107" fmla="*/ 353 h 3380"/>
                <a:gd name="T108" fmla="*/ 829 w 3389"/>
                <a:gd name="T109" fmla="*/ 382 h 3380"/>
                <a:gd name="T110" fmla="*/ 1379 w 3389"/>
                <a:gd name="T111" fmla="*/ 155 h 3380"/>
                <a:gd name="T112" fmla="*/ 1536 w 3389"/>
                <a:gd name="T113" fmla="*/ 0 h 3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89" h="3380">
                  <a:moveTo>
                    <a:pt x="1536" y="99"/>
                  </a:moveTo>
                  <a:lnTo>
                    <a:pt x="1517" y="102"/>
                  </a:lnTo>
                  <a:lnTo>
                    <a:pt x="1502" y="110"/>
                  </a:lnTo>
                  <a:lnTo>
                    <a:pt x="1489" y="122"/>
                  </a:lnTo>
                  <a:lnTo>
                    <a:pt x="1482" y="138"/>
                  </a:lnTo>
                  <a:lnTo>
                    <a:pt x="1479" y="155"/>
                  </a:lnTo>
                  <a:lnTo>
                    <a:pt x="1479" y="339"/>
                  </a:lnTo>
                  <a:lnTo>
                    <a:pt x="1477" y="353"/>
                  </a:lnTo>
                  <a:lnTo>
                    <a:pt x="1472" y="366"/>
                  </a:lnTo>
                  <a:lnTo>
                    <a:pt x="1463" y="376"/>
                  </a:lnTo>
                  <a:lnTo>
                    <a:pt x="1452" y="383"/>
                  </a:lnTo>
                  <a:lnTo>
                    <a:pt x="1439" y="388"/>
                  </a:lnTo>
                  <a:lnTo>
                    <a:pt x="1352" y="408"/>
                  </a:lnTo>
                  <a:lnTo>
                    <a:pt x="1268" y="434"/>
                  </a:lnTo>
                  <a:lnTo>
                    <a:pt x="1186" y="464"/>
                  </a:lnTo>
                  <a:lnTo>
                    <a:pt x="1105" y="500"/>
                  </a:lnTo>
                  <a:lnTo>
                    <a:pt x="1028" y="542"/>
                  </a:lnTo>
                  <a:lnTo>
                    <a:pt x="953" y="589"/>
                  </a:lnTo>
                  <a:lnTo>
                    <a:pt x="940" y="595"/>
                  </a:lnTo>
                  <a:lnTo>
                    <a:pt x="927" y="597"/>
                  </a:lnTo>
                  <a:lnTo>
                    <a:pt x="914" y="596"/>
                  </a:lnTo>
                  <a:lnTo>
                    <a:pt x="901" y="591"/>
                  </a:lnTo>
                  <a:lnTo>
                    <a:pt x="890" y="583"/>
                  </a:lnTo>
                  <a:lnTo>
                    <a:pt x="759" y="452"/>
                  </a:lnTo>
                  <a:lnTo>
                    <a:pt x="747" y="444"/>
                  </a:lnTo>
                  <a:lnTo>
                    <a:pt x="733" y="438"/>
                  </a:lnTo>
                  <a:lnTo>
                    <a:pt x="719" y="436"/>
                  </a:lnTo>
                  <a:lnTo>
                    <a:pt x="705" y="438"/>
                  </a:lnTo>
                  <a:lnTo>
                    <a:pt x="691" y="444"/>
                  </a:lnTo>
                  <a:lnTo>
                    <a:pt x="679" y="452"/>
                  </a:lnTo>
                  <a:lnTo>
                    <a:pt x="454" y="677"/>
                  </a:lnTo>
                  <a:lnTo>
                    <a:pt x="445" y="689"/>
                  </a:lnTo>
                  <a:lnTo>
                    <a:pt x="440" y="703"/>
                  </a:lnTo>
                  <a:lnTo>
                    <a:pt x="438" y="717"/>
                  </a:lnTo>
                  <a:lnTo>
                    <a:pt x="440" y="731"/>
                  </a:lnTo>
                  <a:lnTo>
                    <a:pt x="445" y="745"/>
                  </a:lnTo>
                  <a:lnTo>
                    <a:pt x="454" y="756"/>
                  </a:lnTo>
                  <a:lnTo>
                    <a:pt x="585" y="887"/>
                  </a:lnTo>
                  <a:lnTo>
                    <a:pt x="593" y="898"/>
                  </a:lnTo>
                  <a:lnTo>
                    <a:pt x="598" y="910"/>
                  </a:lnTo>
                  <a:lnTo>
                    <a:pt x="599" y="924"/>
                  </a:lnTo>
                  <a:lnTo>
                    <a:pt x="597" y="937"/>
                  </a:lnTo>
                  <a:lnTo>
                    <a:pt x="591" y="949"/>
                  </a:lnTo>
                  <a:lnTo>
                    <a:pt x="544" y="1024"/>
                  </a:lnTo>
                  <a:lnTo>
                    <a:pt x="502" y="1102"/>
                  </a:lnTo>
                  <a:lnTo>
                    <a:pt x="466" y="1182"/>
                  </a:lnTo>
                  <a:lnTo>
                    <a:pt x="435" y="1264"/>
                  </a:lnTo>
                  <a:lnTo>
                    <a:pt x="410" y="1348"/>
                  </a:lnTo>
                  <a:lnTo>
                    <a:pt x="389" y="1434"/>
                  </a:lnTo>
                  <a:lnTo>
                    <a:pt x="385" y="1447"/>
                  </a:lnTo>
                  <a:lnTo>
                    <a:pt x="377" y="1459"/>
                  </a:lnTo>
                  <a:lnTo>
                    <a:pt x="367" y="1467"/>
                  </a:lnTo>
                  <a:lnTo>
                    <a:pt x="354" y="1473"/>
                  </a:lnTo>
                  <a:lnTo>
                    <a:pt x="341" y="1475"/>
                  </a:lnTo>
                  <a:lnTo>
                    <a:pt x="156" y="1475"/>
                  </a:lnTo>
                  <a:lnTo>
                    <a:pt x="138" y="1477"/>
                  </a:lnTo>
                  <a:lnTo>
                    <a:pt x="123" y="1485"/>
                  </a:lnTo>
                  <a:lnTo>
                    <a:pt x="110" y="1498"/>
                  </a:lnTo>
                  <a:lnTo>
                    <a:pt x="102" y="1513"/>
                  </a:lnTo>
                  <a:lnTo>
                    <a:pt x="100" y="1531"/>
                  </a:lnTo>
                  <a:lnTo>
                    <a:pt x="100" y="1848"/>
                  </a:lnTo>
                  <a:lnTo>
                    <a:pt x="102" y="1867"/>
                  </a:lnTo>
                  <a:lnTo>
                    <a:pt x="110" y="1882"/>
                  </a:lnTo>
                  <a:lnTo>
                    <a:pt x="123" y="1893"/>
                  </a:lnTo>
                  <a:lnTo>
                    <a:pt x="138" y="1902"/>
                  </a:lnTo>
                  <a:lnTo>
                    <a:pt x="156" y="1905"/>
                  </a:lnTo>
                  <a:lnTo>
                    <a:pt x="341" y="1905"/>
                  </a:lnTo>
                  <a:lnTo>
                    <a:pt x="354" y="1907"/>
                  </a:lnTo>
                  <a:lnTo>
                    <a:pt x="367" y="1912"/>
                  </a:lnTo>
                  <a:lnTo>
                    <a:pt x="377" y="1921"/>
                  </a:lnTo>
                  <a:lnTo>
                    <a:pt x="385" y="1931"/>
                  </a:lnTo>
                  <a:lnTo>
                    <a:pt x="389" y="1945"/>
                  </a:lnTo>
                  <a:lnTo>
                    <a:pt x="410" y="2031"/>
                  </a:lnTo>
                  <a:lnTo>
                    <a:pt x="435" y="2115"/>
                  </a:lnTo>
                  <a:lnTo>
                    <a:pt x="466" y="2197"/>
                  </a:lnTo>
                  <a:lnTo>
                    <a:pt x="502" y="2278"/>
                  </a:lnTo>
                  <a:lnTo>
                    <a:pt x="544" y="2355"/>
                  </a:lnTo>
                  <a:lnTo>
                    <a:pt x="591" y="2430"/>
                  </a:lnTo>
                  <a:lnTo>
                    <a:pt x="597" y="2442"/>
                  </a:lnTo>
                  <a:lnTo>
                    <a:pt x="599" y="2455"/>
                  </a:lnTo>
                  <a:lnTo>
                    <a:pt x="598" y="2469"/>
                  </a:lnTo>
                  <a:lnTo>
                    <a:pt x="593" y="2481"/>
                  </a:lnTo>
                  <a:lnTo>
                    <a:pt x="585" y="2492"/>
                  </a:lnTo>
                  <a:lnTo>
                    <a:pt x="454" y="2623"/>
                  </a:lnTo>
                  <a:lnTo>
                    <a:pt x="445" y="2634"/>
                  </a:lnTo>
                  <a:lnTo>
                    <a:pt x="440" y="2648"/>
                  </a:lnTo>
                  <a:lnTo>
                    <a:pt x="438" y="2663"/>
                  </a:lnTo>
                  <a:lnTo>
                    <a:pt x="440" y="2677"/>
                  </a:lnTo>
                  <a:lnTo>
                    <a:pt x="445" y="2690"/>
                  </a:lnTo>
                  <a:lnTo>
                    <a:pt x="454" y="2703"/>
                  </a:lnTo>
                  <a:lnTo>
                    <a:pt x="679" y="2927"/>
                  </a:lnTo>
                  <a:lnTo>
                    <a:pt x="691" y="2936"/>
                  </a:lnTo>
                  <a:lnTo>
                    <a:pt x="705" y="2941"/>
                  </a:lnTo>
                  <a:lnTo>
                    <a:pt x="719" y="2943"/>
                  </a:lnTo>
                  <a:lnTo>
                    <a:pt x="733" y="2941"/>
                  </a:lnTo>
                  <a:lnTo>
                    <a:pt x="747" y="2936"/>
                  </a:lnTo>
                  <a:lnTo>
                    <a:pt x="759" y="2927"/>
                  </a:lnTo>
                  <a:lnTo>
                    <a:pt x="890" y="2796"/>
                  </a:lnTo>
                  <a:lnTo>
                    <a:pt x="900" y="2788"/>
                  </a:lnTo>
                  <a:lnTo>
                    <a:pt x="913" y="2784"/>
                  </a:lnTo>
                  <a:lnTo>
                    <a:pt x="925" y="2782"/>
                  </a:lnTo>
                  <a:lnTo>
                    <a:pt x="939" y="2784"/>
                  </a:lnTo>
                  <a:lnTo>
                    <a:pt x="953" y="2790"/>
                  </a:lnTo>
                  <a:lnTo>
                    <a:pt x="1028" y="2837"/>
                  </a:lnTo>
                  <a:lnTo>
                    <a:pt x="1105" y="2880"/>
                  </a:lnTo>
                  <a:lnTo>
                    <a:pt x="1186" y="2915"/>
                  </a:lnTo>
                  <a:lnTo>
                    <a:pt x="1268" y="2946"/>
                  </a:lnTo>
                  <a:lnTo>
                    <a:pt x="1352" y="2971"/>
                  </a:lnTo>
                  <a:lnTo>
                    <a:pt x="1439" y="2991"/>
                  </a:lnTo>
                  <a:lnTo>
                    <a:pt x="1452" y="2996"/>
                  </a:lnTo>
                  <a:lnTo>
                    <a:pt x="1463" y="3004"/>
                  </a:lnTo>
                  <a:lnTo>
                    <a:pt x="1472" y="3014"/>
                  </a:lnTo>
                  <a:lnTo>
                    <a:pt x="1477" y="3026"/>
                  </a:lnTo>
                  <a:lnTo>
                    <a:pt x="1479" y="3040"/>
                  </a:lnTo>
                  <a:lnTo>
                    <a:pt x="1479" y="3225"/>
                  </a:lnTo>
                  <a:lnTo>
                    <a:pt x="1482" y="3242"/>
                  </a:lnTo>
                  <a:lnTo>
                    <a:pt x="1489" y="3258"/>
                  </a:lnTo>
                  <a:lnTo>
                    <a:pt x="1502" y="3270"/>
                  </a:lnTo>
                  <a:lnTo>
                    <a:pt x="1517" y="3278"/>
                  </a:lnTo>
                  <a:lnTo>
                    <a:pt x="1536" y="3280"/>
                  </a:lnTo>
                  <a:lnTo>
                    <a:pt x="1854" y="3280"/>
                  </a:lnTo>
                  <a:lnTo>
                    <a:pt x="1872" y="3278"/>
                  </a:lnTo>
                  <a:lnTo>
                    <a:pt x="1887" y="3270"/>
                  </a:lnTo>
                  <a:lnTo>
                    <a:pt x="1899" y="3258"/>
                  </a:lnTo>
                  <a:lnTo>
                    <a:pt x="1908" y="3242"/>
                  </a:lnTo>
                  <a:lnTo>
                    <a:pt x="1910" y="3225"/>
                  </a:lnTo>
                  <a:lnTo>
                    <a:pt x="1910" y="3040"/>
                  </a:lnTo>
                  <a:lnTo>
                    <a:pt x="1912" y="3026"/>
                  </a:lnTo>
                  <a:lnTo>
                    <a:pt x="1918" y="3014"/>
                  </a:lnTo>
                  <a:lnTo>
                    <a:pt x="1926" y="3004"/>
                  </a:lnTo>
                  <a:lnTo>
                    <a:pt x="1938" y="2996"/>
                  </a:lnTo>
                  <a:lnTo>
                    <a:pt x="1951" y="2991"/>
                  </a:lnTo>
                  <a:lnTo>
                    <a:pt x="2037" y="2971"/>
                  </a:lnTo>
                  <a:lnTo>
                    <a:pt x="2122" y="2946"/>
                  </a:lnTo>
                  <a:lnTo>
                    <a:pt x="2203" y="2915"/>
                  </a:lnTo>
                  <a:lnTo>
                    <a:pt x="2284" y="2878"/>
                  </a:lnTo>
                  <a:lnTo>
                    <a:pt x="2362" y="2837"/>
                  </a:lnTo>
                  <a:lnTo>
                    <a:pt x="2437" y="2790"/>
                  </a:lnTo>
                  <a:lnTo>
                    <a:pt x="2450" y="2784"/>
                  </a:lnTo>
                  <a:lnTo>
                    <a:pt x="2463" y="2782"/>
                  </a:lnTo>
                  <a:lnTo>
                    <a:pt x="2476" y="2783"/>
                  </a:lnTo>
                  <a:lnTo>
                    <a:pt x="2489" y="2788"/>
                  </a:lnTo>
                  <a:lnTo>
                    <a:pt x="2500" y="2796"/>
                  </a:lnTo>
                  <a:lnTo>
                    <a:pt x="2631" y="2927"/>
                  </a:lnTo>
                  <a:lnTo>
                    <a:pt x="2642" y="2936"/>
                  </a:lnTo>
                  <a:lnTo>
                    <a:pt x="2656" y="2941"/>
                  </a:lnTo>
                  <a:lnTo>
                    <a:pt x="2670" y="2943"/>
                  </a:lnTo>
                  <a:lnTo>
                    <a:pt x="2684" y="2941"/>
                  </a:lnTo>
                  <a:lnTo>
                    <a:pt x="2699" y="2936"/>
                  </a:lnTo>
                  <a:lnTo>
                    <a:pt x="2710" y="2927"/>
                  </a:lnTo>
                  <a:lnTo>
                    <a:pt x="2935" y="2703"/>
                  </a:lnTo>
                  <a:lnTo>
                    <a:pt x="2944" y="2690"/>
                  </a:lnTo>
                  <a:lnTo>
                    <a:pt x="2950" y="2677"/>
                  </a:lnTo>
                  <a:lnTo>
                    <a:pt x="2952" y="2663"/>
                  </a:lnTo>
                  <a:lnTo>
                    <a:pt x="2950" y="2648"/>
                  </a:lnTo>
                  <a:lnTo>
                    <a:pt x="2944" y="2634"/>
                  </a:lnTo>
                  <a:lnTo>
                    <a:pt x="2935" y="2623"/>
                  </a:lnTo>
                  <a:lnTo>
                    <a:pt x="2805" y="2492"/>
                  </a:lnTo>
                  <a:lnTo>
                    <a:pt x="2796" y="2481"/>
                  </a:lnTo>
                  <a:lnTo>
                    <a:pt x="2791" y="2469"/>
                  </a:lnTo>
                  <a:lnTo>
                    <a:pt x="2789" y="2455"/>
                  </a:lnTo>
                  <a:lnTo>
                    <a:pt x="2793" y="2442"/>
                  </a:lnTo>
                  <a:lnTo>
                    <a:pt x="2799" y="2430"/>
                  </a:lnTo>
                  <a:lnTo>
                    <a:pt x="2845" y="2355"/>
                  </a:lnTo>
                  <a:lnTo>
                    <a:pt x="2887" y="2278"/>
                  </a:lnTo>
                  <a:lnTo>
                    <a:pt x="2923" y="2197"/>
                  </a:lnTo>
                  <a:lnTo>
                    <a:pt x="2954" y="2115"/>
                  </a:lnTo>
                  <a:lnTo>
                    <a:pt x="2980" y="2031"/>
                  </a:lnTo>
                  <a:lnTo>
                    <a:pt x="3000" y="1945"/>
                  </a:lnTo>
                  <a:lnTo>
                    <a:pt x="3005" y="1931"/>
                  </a:lnTo>
                  <a:lnTo>
                    <a:pt x="3012" y="1921"/>
                  </a:lnTo>
                  <a:lnTo>
                    <a:pt x="3022" y="1912"/>
                  </a:lnTo>
                  <a:lnTo>
                    <a:pt x="3035" y="1907"/>
                  </a:lnTo>
                  <a:lnTo>
                    <a:pt x="3049" y="1905"/>
                  </a:lnTo>
                  <a:lnTo>
                    <a:pt x="3233" y="1905"/>
                  </a:lnTo>
                  <a:lnTo>
                    <a:pt x="3251" y="1902"/>
                  </a:lnTo>
                  <a:lnTo>
                    <a:pt x="3266" y="1893"/>
                  </a:lnTo>
                  <a:lnTo>
                    <a:pt x="3279" y="1882"/>
                  </a:lnTo>
                  <a:lnTo>
                    <a:pt x="3287" y="1867"/>
                  </a:lnTo>
                  <a:lnTo>
                    <a:pt x="3290" y="1848"/>
                  </a:lnTo>
                  <a:lnTo>
                    <a:pt x="3290" y="1531"/>
                  </a:lnTo>
                  <a:lnTo>
                    <a:pt x="3287" y="1513"/>
                  </a:lnTo>
                  <a:lnTo>
                    <a:pt x="3279" y="1498"/>
                  </a:lnTo>
                  <a:lnTo>
                    <a:pt x="3266" y="1485"/>
                  </a:lnTo>
                  <a:lnTo>
                    <a:pt x="3251" y="1477"/>
                  </a:lnTo>
                  <a:lnTo>
                    <a:pt x="3233" y="1474"/>
                  </a:lnTo>
                  <a:lnTo>
                    <a:pt x="3049" y="1474"/>
                  </a:lnTo>
                  <a:lnTo>
                    <a:pt x="3035" y="1473"/>
                  </a:lnTo>
                  <a:lnTo>
                    <a:pt x="3022" y="1467"/>
                  </a:lnTo>
                  <a:lnTo>
                    <a:pt x="3012" y="1459"/>
                  </a:lnTo>
                  <a:lnTo>
                    <a:pt x="3005" y="1447"/>
                  </a:lnTo>
                  <a:lnTo>
                    <a:pt x="3000" y="1434"/>
                  </a:lnTo>
                  <a:lnTo>
                    <a:pt x="2980" y="1348"/>
                  </a:lnTo>
                  <a:lnTo>
                    <a:pt x="2954" y="1264"/>
                  </a:lnTo>
                  <a:lnTo>
                    <a:pt x="2923" y="1182"/>
                  </a:lnTo>
                  <a:lnTo>
                    <a:pt x="2887" y="1102"/>
                  </a:lnTo>
                  <a:lnTo>
                    <a:pt x="2845" y="1024"/>
                  </a:lnTo>
                  <a:lnTo>
                    <a:pt x="2799" y="949"/>
                  </a:lnTo>
                  <a:lnTo>
                    <a:pt x="2793" y="937"/>
                  </a:lnTo>
                  <a:lnTo>
                    <a:pt x="2789" y="924"/>
                  </a:lnTo>
                  <a:lnTo>
                    <a:pt x="2791" y="910"/>
                  </a:lnTo>
                  <a:lnTo>
                    <a:pt x="2796" y="898"/>
                  </a:lnTo>
                  <a:lnTo>
                    <a:pt x="2805" y="887"/>
                  </a:lnTo>
                  <a:lnTo>
                    <a:pt x="2935" y="756"/>
                  </a:lnTo>
                  <a:lnTo>
                    <a:pt x="2944" y="745"/>
                  </a:lnTo>
                  <a:lnTo>
                    <a:pt x="2950" y="731"/>
                  </a:lnTo>
                  <a:lnTo>
                    <a:pt x="2951" y="717"/>
                  </a:lnTo>
                  <a:lnTo>
                    <a:pt x="2950" y="703"/>
                  </a:lnTo>
                  <a:lnTo>
                    <a:pt x="2944" y="689"/>
                  </a:lnTo>
                  <a:lnTo>
                    <a:pt x="2935" y="677"/>
                  </a:lnTo>
                  <a:lnTo>
                    <a:pt x="2710" y="452"/>
                  </a:lnTo>
                  <a:lnTo>
                    <a:pt x="2699" y="444"/>
                  </a:lnTo>
                  <a:lnTo>
                    <a:pt x="2684" y="438"/>
                  </a:lnTo>
                  <a:lnTo>
                    <a:pt x="2670" y="436"/>
                  </a:lnTo>
                  <a:lnTo>
                    <a:pt x="2656" y="438"/>
                  </a:lnTo>
                  <a:lnTo>
                    <a:pt x="2642" y="444"/>
                  </a:lnTo>
                  <a:lnTo>
                    <a:pt x="2631" y="452"/>
                  </a:lnTo>
                  <a:lnTo>
                    <a:pt x="2500" y="583"/>
                  </a:lnTo>
                  <a:lnTo>
                    <a:pt x="2489" y="591"/>
                  </a:lnTo>
                  <a:lnTo>
                    <a:pt x="2476" y="596"/>
                  </a:lnTo>
                  <a:lnTo>
                    <a:pt x="2463" y="597"/>
                  </a:lnTo>
                  <a:lnTo>
                    <a:pt x="2450" y="595"/>
                  </a:lnTo>
                  <a:lnTo>
                    <a:pt x="2437" y="589"/>
                  </a:lnTo>
                  <a:lnTo>
                    <a:pt x="2362" y="542"/>
                  </a:lnTo>
                  <a:lnTo>
                    <a:pt x="2284" y="500"/>
                  </a:lnTo>
                  <a:lnTo>
                    <a:pt x="2203" y="464"/>
                  </a:lnTo>
                  <a:lnTo>
                    <a:pt x="2122" y="434"/>
                  </a:lnTo>
                  <a:lnTo>
                    <a:pt x="2037" y="408"/>
                  </a:lnTo>
                  <a:lnTo>
                    <a:pt x="1951" y="388"/>
                  </a:lnTo>
                  <a:lnTo>
                    <a:pt x="1938" y="383"/>
                  </a:lnTo>
                  <a:lnTo>
                    <a:pt x="1926" y="376"/>
                  </a:lnTo>
                  <a:lnTo>
                    <a:pt x="1918" y="366"/>
                  </a:lnTo>
                  <a:lnTo>
                    <a:pt x="1912" y="353"/>
                  </a:lnTo>
                  <a:lnTo>
                    <a:pt x="1910" y="339"/>
                  </a:lnTo>
                  <a:lnTo>
                    <a:pt x="1910" y="155"/>
                  </a:lnTo>
                  <a:lnTo>
                    <a:pt x="1908" y="138"/>
                  </a:lnTo>
                  <a:lnTo>
                    <a:pt x="1899" y="122"/>
                  </a:lnTo>
                  <a:lnTo>
                    <a:pt x="1887" y="110"/>
                  </a:lnTo>
                  <a:lnTo>
                    <a:pt x="1872" y="102"/>
                  </a:lnTo>
                  <a:lnTo>
                    <a:pt x="1854" y="99"/>
                  </a:lnTo>
                  <a:lnTo>
                    <a:pt x="1536" y="99"/>
                  </a:lnTo>
                  <a:close/>
                  <a:moveTo>
                    <a:pt x="1536" y="0"/>
                  </a:moveTo>
                  <a:lnTo>
                    <a:pt x="1854" y="0"/>
                  </a:lnTo>
                  <a:lnTo>
                    <a:pt x="1885" y="3"/>
                  </a:lnTo>
                  <a:lnTo>
                    <a:pt x="1915" y="12"/>
                  </a:lnTo>
                  <a:lnTo>
                    <a:pt x="1941" y="26"/>
                  </a:lnTo>
                  <a:lnTo>
                    <a:pt x="1964" y="45"/>
                  </a:lnTo>
                  <a:lnTo>
                    <a:pt x="1983" y="68"/>
                  </a:lnTo>
                  <a:lnTo>
                    <a:pt x="1997" y="95"/>
                  </a:lnTo>
                  <a:lnTo>
                    <a:pt x="2007" y="123"/>
                  </a:lnTo>
                  <a:lnTo>
                    <a:pt x="2010" y="155"/>
                  </a:lnTo>
                  <a:lnTo>
                    <a:pt x="2010" y="299"/>
                  </a:lnTo>
                  <a:lnTo>
                    <a:pt x="2089" y="320"/>
                  </a:lnTo>
                  <a:lnTo>
                    <a:pt x="2166" y="344"/>
                  </a:lnTo>
                  <a:lnTo>
                    <a:pt x="2241" y="373"/>
                  </a:lnTo>
                  <a:lnTo>
                    <a:pt x="2316" y="406"/>
                  </a:lnTo>
                  <a:lnTo>
                    <a:pt x="2388" y="443"/>
                  </a:lnTo>
                  <a:lnTo>
                    <a:pt x="2458" y="484"/>
                  </a:lnTo>
                  <a:lnTo>
                    <a:pt x="2560" y="382"/>
                  </a:lnTo>
                  <a:lnTo>
                    <a:pt x="2578" y="367"/>
                  </a:lnTo>
                  <a:lnTo>
                    <a:pt x="2600" y="353"/>
                  </a:lnTo>
                  <a:lnTo>
                    <a:pt x="2622" y="344"/>
                  </a:lnTo>
                  <a:lnTo>
                    <a:pt x="2645" y="339"/>
                  </a:lnTo>
                  <a:lnTo>
                    <a:pt x="2670" y="337"/>
                  </a:lnTo>
                  <a:lnTo>
                    <a:pt x="2695" y="339"/>
                  </a:lnTo>
                  <a:lnTo>
                    <a:pt x="2718" y="344"/>
                  </a:lnTo>
                  <a:lnTo>
                    <a:pt x="2741" y="353"/>
                  </a:lnTo>
                  <a:lnTo>
                    <a:pt x="2762" y="367"/>
                  </a:lnTo>
                  <a:lnTo>
                    <a:pt x="2780" y="382"/>
                  </a:lnTo>
                  <a:lnTo>
                    <a:pt x="3006" y="607"/>
                  </a:lnTo>
                  <a:lnTo>
                    <a:pt x="3023" y="629"/>
                  </a:lnTo>
                  <a:lnTo>
                    <a:pt x="3037" y="652"/>
                  </a:lnTo>
                  <a:lnTo>
                    <a:pt x="3046" y="677"/>
                  </a:lnTo>
                  <a:lnTo>
                    <a:pt x="3050" y="704"/>
                  </a:lnTo>
                  <a:lnTo>
                    <a:pt x="3050" y="730"/>
                  </a:lnTo>
                  <a:lnTo>
                    <a:pt x="3046" y="756"/>
                  </a:lnTo>
                  <a:lnTo>
                    <a:pt x="3037" y="782"/>
                  </a:lnTo>
                  <a:lnTo>
                    <a:pt x="3023" y="805"/>
                  </a:lnTo>
                  <a:lnTo>
                    <a:pt x="3006" y="827"/>
                  </a:lnTo>
                  <a:lnTo>
                    <a:pt x="2904" y="929"/>
                  </a:lnTo>
                  <a:lnTo>
                    <a:pt x="2945" y="999"/>
                  </a:lnTo>
                  <a:lnTo>
                    <a:pt x="2982" y="1070"/>
                  </a:lnTo>
                  <a:lnTo>
                    <a:pt x="3015" y="1144"/>
                  </a:lnTo>
                  <a:lnTo>
                    <a:pt x="3044" y="1219"/>
                  </a:lnTo>
                  <a:lnTo>
                    <a:pt x="3069" y="1296"/>
                  </a:lnTo>
                  <a:lnTo>
                    <a:pt x="3089" y="1376"/>
                  </a:lnTo>
                  <a:lnTo>
                    <a:pt x="3233" y="1376"/>
                  </a:lnTo>
                  <a:lnTo>
                    <a:pt x="3265" y="1379"/>
                  </a:lnTo>
                  <a:lnTo>
                    <a:pt x="3294" y="1388"/>
                  </a:lnTo>
                  <a:lnTo>
                    <a:pt x="3321" y="1402"/>
                  </a:lnTo>
                  <a:lnTo>
                    <a:pt x="3344" y="1421"/>
                  </a:lnTo>
                  <a:lnTo>
                    <a:pt x="3362" y="1444"/>
                  </a:lnTo>
                  <a:lnTo>
                    <a:pt x="3377" y="1470"/>
                  </a:lnTo>
                  <a:lnTo>
                    <a:pt x="3386" y="1500"/>
                  </a:lnTo>
                  <a:lnTo>
                    <a:pt x="3389" y="1531"/>
                  </a:lnTo>
                  <a:lnTo>
                    <a:pt x="3389" y="1848"/>
                  </a:lnTo>
                  <a:lnTo>
                    <a:pt x="3386" y="1880"/>
                  </a:lnTo>
                  <a:lnTo>
                    <a:pt x="3377" y="1909"/>
                  </a:lnTo>
                  <a:lnTo>
                    <a:pt x="3362" y="1935"/>
                  </a:lnTo>
                  <a:lnTo>
                    <a:pt x="3344" y="1958"/>
                  </a:lnTo>
                  <a:lnTo>
                    <a:pt x="3321" y="1978"/>
                  </a:lnTo>
                  <a:lnTo>
                    <a:pt x="3294" y="1992"/>
                  </a:lnTo>
                  <a:lnTo>
                    <a:pt x="3265" y="2001"/>
                  </a:lnTo>
                  <a:lnTo>
                    <a:pt x="3233" y="2004"/>
                  </a:lnTo>
                  <a:lnTo>
                    <a:pt x="3089" y="2004"/>
                  </a:lnTo>
                  <a:lnTo>
                    <a:pt x="3069" y="2082"/>
                  </a:lnTo>
                  <a:lnTo>
                    <a:pt x="3044" y="2160"/>
                  </a:lnTo>
                  <a:lnTo>
                    <a:pt x="3015" y="2235"/>
                  </a:lnTo>
                  <a:lnTo>
                    <a:pt x="2982" y="2309"/>
                  </a:lnTo>
                  <a:lnTo>
                    <a:pt x="2945" y="2381"/>
                  </a:lnTo>
                  <a:lnTo>
                    <a:pt x="2904" y="2451"/>
                  </a:lnTo>
                  <a:lnTo>
                    <a:pt x="3006" y="2553"/>
                  </a:lnTo>
                  <a:lnTo>
                    <a:pt x="3021" y="2571"/>
                  </a:lnTo>
                  <a:lnTo>
                    <a:pt x="3035" y="2592"/>
                  </a:lnTo>
                  <a:lnTo>
                    <a:pt x="3044" y="2614"/>
                  </a:lnTo>
                  <a:lnTo>
                    <a:pt x="3049" y="2638"/>
                  </a:lnTo>
                  <a:lnTo>
                    <a:pt x="3051" y="2663"/>
                  </a:lnTo>
                  <a:lnTo>
                    <a:pt x="3049" y="2687"/>
                  </a:lnTo>
                  <a:lnTo>
                    <a:pt x="3044" y="2711"/>
                  </a:lnTo>
                  <a:lnTo>
                    <a:pt x="3035" y="2733"/>
                  </a:lnTo>
                  <a:lnTo>
                    <a:pt x="3021" y="2754"/>
                  </a:lnTo>
                  <a:lnTo>
                    <a:pt x="3006" y="2773"/>
                  </a:lnTo>
                  <a:lnTo>
                    <a:pt x="2780" y="2997"/>
                  </a:lnTo>
                  <a:lnTo>
                    <a:pt x="2762" y="3013"/>
                  </a:lnTo>
                  <a:lnTo>
                    <a:pt x="2741" y="3025"/>
                  </a:lnTo>
                  <a:lnTo>
                    <a:pt x="2718" y="3035"/>
                  </a:lnTo>
                  <a:lnTo>
                    <a:pt x="2695" y="3041"/>
                  </a:lnTo>
                  <a:lnTo>
                    <a:pt x="2670" y="3043"/>
                  </a:lnTo>
                  <a:lnTo>
                    <a:pt x="2645" y="3041"/>
                  </a:lnTo>
                  <a:lnTo>
                    <a:pt x="2622" y="3035"/>
                  </a:lnTo>
                  <a:lnTo>
                    <a:pt x="2600" y="3025"/>
                  </a:lnTo>
                  <a:lnTo>
                    <a:pt x="2578" y="3013"/>
                  </a:lnTo>
                  <a:lnTo>
                    <a:pt x="2560" y="2997"/>
                  </a:lnTo>
                  <a:lnTo>
                    <a:pt x="2458" y="2895"/>
                  </a:lnTo>
                  <a:lnTo>
                    <a:pt x="2388" y="2937"/>
                  </a:lnTo>
                  <a:lnTo>
                    <a:pt x="2316" y="2974"/>
                  </a:lnTo>
                  <a:lnTo>
                    <a:pt x="2241" y="3007"/>
                  </a:lnTo>
                  <a:lnTo>
                    <a:pt x="2166" y="3036"/>
                  </a:lnTo>
                  <a:lnTo>
                    <a:pt x="2089" y="3060"/>
                  </a:lnTo>
                  <a:lnTo>
                    <a:pt x="2010" y="3080"/>
                  </a:lnTo>
                  <a:lnTo>
                    <a:pt x="2010" y="3225"/>
                  </a:lnTo>
                  <a:lnTo>
                    <a:pt x="2007" y="3255"/>
                  </a:lnTo>
                  <a:lnTo>
                    <a:pt x="1997" y="3284"/>
                  </a:lnTo>
                  <a:lnTo>
                    <a:pt x="1983" y="3311"/>
                  </a:lnTo>
                  <a:lnTo>
                    <a:pt x="1964" y="3335"/>
                  </a:lnTo>
                  <a:lnTo>
                    <a:pt x="1941" y="3353"/>
                  </a:lnTo>
                  <a:lnTo>
                    <a:pt x="1915" y="3367"/>
                  </a:lnTo>
                  <a:lnTo>
                    <a:pt x="1885" y="3377"/>
                  </a:lnTo>
                  <a:lnTo>
                    <a:pt x="1854" y="3380"/>
                  </a:lnTo>
                  <a:lnTo>
                    <a:pt x="1536" y="3380"/>
                  </a:lnTo>
                  <a:lnTo>
                    <a:pt x="1504" y="3377"/>
                  </a:lnTo>
                  <a:lnTo>
                    <a:pt x="1475" y="3367"/>
                  </a:lnTo>
                  <a:lnTo>
                    <a:pt x="1448" y="3353"/>
                  </a:lnTo>
                  <a:lnTo>
                    <a:pt x="1426" y="3335"/>
                  </a:lnTo>
                  <a:lnTo>
                    <a:pt x="1406" y="3311"/>
                  </a:lnTo>
                  <a:lnTo>
                    <a:pt x="1392" y="3284"/>
                  </a:lnTo>
                  <a:lnTo>
                    <a:pt x="1382" y="3255"/>
                  </a:lnTo>
                  <a:lnTo>
                    <a:pt x="1379" y="3225"/>
                  </a:lnTo>
                  <a:lnTo>
                    <a:pt x="1379" y="3080"/>
                  </a:lnTo>
                  <a:lnTo>
                    <a:pt x="1301" y="3060"/>
                  </a:lnTo>
                  <a:lnTo>
                    <a:pt x="1223" y="3036"/>
                  </a:lnTo>
                  <a:lnTo>
                    <a:pt x="1147" y="3007"/>
                  </a:lnTo>
                  <a:lnTo>
                    <a:pt x="1073" y="2974"/>
                  </a:lnTo>
                  <a:lnTo>
                    <a:pt x="1001" y="2937"/>
                  </a:lnTo>
                  <a:lnTo>
                    <a:pt x="931" y="2895"/>
                  </a:lnTo>
                  <a:lnTo>
                    <a:pt x="829" y="2997"/>
                  </a:lnTo>
                  <a:lnTo>
                    <a:pt x="811" y="3013"/>
                  </a:lnTo>
                  <a:lnTo>
                    <a:pt x="790" y="3025"/>
                  </a:lnTo>
                  <a:lnTo>
                    <a:pt x="767" y="3035"/>
                  </a:lnTo>
                  <a:lnTo>
                    <a:pt x="744" y="3041"/>
                  </a:lnTo>
                  <a:lnTo>
                    <a:pt x="719" y="3043"/>
                  </a:lnTo>
                  <a:lnTo>
                    <a:pt x="694" y="3041"/>
                  </a:lnTo>
                  <a:lnTo>
                    <a:pt x="671" y="3035"/>
                  </a:lnTo>
                  <a:lnTo>
                    <a:pt x="649" y="3025"/>
                  </a:lnTo>
                  <a:lnTo>
                    <a:pt x="627" y="3013"/>
                  </a:lnTo>
                  <a:lnTo>
                    <a:pt x="609" y="2997"/>
                  </a:lnTo>
                  <a:lnTo>
                    <a:pt x="384" y="2773"/>
                  </a:lnTo>
                  <a:lnTo>
                    <a:pt x="368" y="2754"/>
                  </a:lnTo>
                  <a:lnTo>
                    <a:pt x="355" y="2733"/>
                  </a:lnTo>
                  <a:lnTo>
                    <a:pt x="346" y="2711"/>
                  </a:lnTo>
                  <a:lnTo>
                    <a:pt x="340" y="2687"/>
                  </a:lnTo>
                  <a:lnTo>
                    <a:pt x="338" y="2663"/>
                  </a:lnTo>
                  <a:lnTo>
                    <a:pt x="340" y="2638"/>
                  </a:lnTo>
                  <a:lnTo>
                    <a:pt x="346" y="2614"/>
                  </a:lnTo>
                  <a:lnTo>
                    <a:pt x="355" y="2592"/>
                  </a:lnTo>
                  <a:lnTo>
                    <a:pt x="368" y="2571"/>
                  </a:lnTo>
                  <a:lnTo>
                    <a:pt x="384" y="2553"/>
                  </a:lnTo>
                  <a:lnTo>
                    <a:pt x="486" y="2451"/>
                  </a:lnTo>
                  <a:lnTo>
                    <a:pt x="444" y="2381"/>
                  </a:lnTo>
                  <a:lnTo>
                    <a:pt x="407" y="2309"/>
                  </a:lnTo>
                  <a:lnTo>
                    <a:pt x="374" y="2235"/>
                  </a:lnTo>
                  <a:lnTo>
                    <a:pt x="345" y="2159"/>
                  </a:lnTo>
                  <a:lnTo>
                    <a:pt x="320" y="2082"/>
                  </a:lnTo>
                  <a:lnTo>
                    <a:pt x="301" y="2004"/>
                  </a:lnTo>
                  <a:lnTo>
                    <a:pt x="156" y="2004"/>
                  </a:lnTo>
                  <a:lnTo>
                    <a:pt x="125" y="2001"/>
                  </a:lnTo>
                  <a:lnTo>
                    <a:pt x="96" y="1992"/>
                  </a:lnTo>
                  <a:lnTo>
                    <a:pt x="69" y="1978"/>
                  </a:lnTo>
                  <a:lnTo>
                    <a:pt x="45" y="1958"/>
                  </a:lnTo>
                  <a:lnTo>
                    <a:pt x="27" y="1935"/>
                  </a:lnTo>
                  <a:lnTo>
                    <a:pt x="12" y="1909"/>
                  </a:lnTo>
                  <a:lnTo>
                    <a:pt x="3" y="1880"/>
                  </a:lnTo>
                  <a:lnTo>
                    <a:pt x="0" y="1848"/>
                  </a:lnTo>
                  <a:lnTo>
                    <a:pt x="0" y="1531"/>
                  </a:lnTo>
                  <a:lnTo>
                    <a:pt x="3" y="1500"/>
                  </a:lnTo>
                  <a:lnTo>
                    <a:pt x="12" y="1470"/>
                  </a:lnTo>
                  <a:lnTo>
                    <a:pt x="27" y="1444"/>
                  </a:lnTo>
                  <a:lnTo>
                    <a:pt x="45" y="1421"/>
                  </a:lnTo>
                  <a:lnTo>
                    <a:pt x="69" y="1402"/>
                  </a:lnTo>
                  <a:lnTo>
                    <a:pt x="96" y="1388"/>
                  </a:lnTo>
                  <a:lnTo>
                    <a:pt x="125" y="1379"/>
                  </a:lnTo>
                  <a:lnTo>
                    <a:pt x="156" y="1376"/>
                  </a:lnTo>
                  <a:lnTo>
                    <a:pt x="301" y="1376"/>
                  </a:lnTo>
                  <a:lnTo>
                    <a:pt x="320" y="1296"/>
                  </a:lnTo>
                  <a:lnTo>
                    <a:pt x="345" y="1219"/>
                  </a:lnTo>
                  <a:lnTo>
                    <a:pt x="374" y="1144"/>
                  </a:lnTo>
                  <a:lnTo>
                    <a:pt x="407" y="1070"/>
                  </a:lnTo>
                  <a:lnTo>
                    <a:pt x="444" y="999"/>
                  </a:lnTo>
                  <a:lnTo>
                    <a:pt x="486" y="929"/>
                  </a:lnTo>
                  <a:lnTo>
                    <a:pt x="384" y="827"/>
                  </a:lnTo>
                  <a:lnTo>
                    <a:pt x="366" y="805"/>
                  </a:lnTo>
                  <a:lnTo>
                    <a:pt x="352" y="782"/>
                  </a:lnTo>
                  <a:lnTo>
                    <a:pt x="343" y="756"/>
                  </a:lnTo>
                  <a:lnTo>
                    <a:pt x="339" y="730"/>
                  </a:lnTo>
                  <a:lnTo>
                    <a:pt x="339" y="704"/>
                  </a:lnTo>
                  <a:lnTo>
                    <a:pt x="343" y="677"/>
                  </a:lnTo>
                  <a:lnTo>
                    <a:pt x="352" y="652"/>
                  </a:lnTo>
                  <a:lnTo>
                    <a:pt x="366" y="629"/>
                  </a:lnTo>
                  <a:lnTo>
                    <a:pt x="384" y="607"/>
                  </a:lnTo>
                  <a:lnTo>
                    <a:pt x="609" y="382"/>
                  </a:lnTo>
                  <a:lnTo>
                    <a:pt x="627" y="367"/>
                  </a:lnTo>
                  <a:lnTo>
                    <a:pt x="649" y="353"/>
                  </a:lnTo>
                  <a:lnTo>
                    <a:pt x="671" y="344"/>
                  </a:lnTo>
                  <a:lnTo>
                    <a:pt x="694" y="339"/>
                  </a:lnTo>
                  <a:lnTo>
                    <a:pt x="719" y="337"/>
                  </a:lnTo>
                  <a:lnTo>
                    <a:pt x="744" y="339"/>
                  </a:lnTo>
                  <a:lnTo>
                    <a:pt x="767" y="344"/>
                  </a:lnTo>
                  <a:lnTo>
                    <a:pt x="790" y="353"/>
                  </a:lnTo>
                  <a:lnTo>
                    <a:pt x="811" y="367"/>
                  </a:lnTo>
                  <a:lnTo>
                    <a:pt x="829" y="382"/>
                  </a:lnTo>
                  <a:lnTo>
                    <a:pt x="931" y="484"/>
                  </a:lnTo>
                  <a:lnTo>
                    <a:pt x="1001" y="443"/>
                  </a:lnTo>
                  <a:lnTo>
                    <a:pt x="1073" y="406"/>
                  </a:lnTo>
                  <a:lnTo>
                    <a:pt x="1147" y="373"/>
                  </a:lnTo>
                  <a:lnTo>
                    <a:pt x="1223" y="344"/>
                  </a:lnTo>
                  <a:lnTo>
                    <a:pt x="1301" y="320"/>
                  </a:lnTo>
                  <a:lnTo>
                    <a:pt x="1379" y="299"/>
                  </a:lnTo>
                  <a:lnTo>
                    <a:pt x="1379" y="155"/>
                  </a:lnTo>
                  <a:lnTo>
                    <a:pt x="1382" y="123"/>
                  </a:lnTo>
                  <a:lnTo>
                    <a:pt x="1392" y="95"/>
                  </a:lnTo>
                  <a:lnTo>
                    <a:pt x="1406" y="68"/>
                  </a:lnTo>
                  <a:lnTo>
                    <a:pt x="1426" y="45"/>
                  </a:lnTo>
                  <a:lnTo>
                    <a:pt x="1448" y="26"/>
                  </a:lnTo>
                  <a:lnTo>
                    <a:pt x="1475" y="12"/>
                  </a:lnTo>
                  <a:lnTo>
                    <a:pt x="1504" y="3"/>
                  </a:lnTo>
                  <a:lnTo>
                    <a:pt x="15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6" name="Freeform 409"/>
            <p:cNvSpPr>
              <a:spLocks/>
            </p:cNvSpPr>
            <p:nvPr/>
          </p:nvSpPr>
          <p:spPr bwMode="auto">
            <a:xfrm>
              <a:off x="2383" y="1122"/>
              <a:ext cx="95" cy="110"/>
            </a:xfrm>
            <a:custGeom>
              <a:avLst/>
              <a:gdLst>
                <a:gd name="T0" fmla="*/ 1086 w 1426"/>
                <a:gd name="T1" fmla="*/ 3 h 1651"/>
                <a:gd name="T2" fmla="*/ 1243 w 1426"/>
                <a:gd name="T3" fmla="*/ 29 h 1651"/>
                <a:gd name="T4" fmla="*/ 1396 w 1426"/>
                <a:gd name="T5" fmla="*/ 79 h 1651"/>
                <a:gd name="T6" fmla="*/ 1419 w 1426"/>
                <a:gd name="T7" fmla="*/ 100 h 1651"/>
                <a:gd name="T8" fmla="*/ 1426 w 1426"/>
                <a:gd name="T9" fmla="*/ 129 h 1651"/>
                <a:gd name="T10" fmla="*/ 1413 w 1426"/>
                <a:gd name="T11" fmla="*/ 157 h 1651"/>
                <a:gd name="T12" fmla="*/ 1388 w 1426"/>
                <a:gd name="T13" fmla="*/ 173 h 1651"/>
                <a:gd name="T14" fmla="*/ 1357 w 1426"/>
                <a:gd name="T15" fmla="*/ 171 h 1651"/>
                <a:gd name="T16" fmla="*/ 1220 w 1426"/>
                <a:gd name="T17" fmla="*/ 126 h 1651"/>
                <a:gd name="T18" fmla="*/ 1078 w 1426"/>
                <a:gd name="T19" fmla="*/ 103 h 1651"/>
                <a:gd name="T20" fmla="*/ 930 w 1426"/>
                <a:gd name="T21" fmla="*/ 103 h 1651"/>
                <a:gd name="T22" fmla="*/ 787 w 1426"/>
                <a:gd name="T23" fmla="*/ 126 h 1651"/>
                <a:gd name="T24" fmla="*/ 652 w 1426"/>
                <a:gd name="T25" fmla="*/ 171 h 1651"/>
                <a:gd name="T26" fmla="*/ 529 w 1426"/>
                <a:gd name="T27" fmla="*/ 236 h 1651"/>
                <a:gd name="T28" fmla="*/ 416 w 1426"/>
                <a:gd name="T29" fmla="*/ 318 h 1651"/>
                <a:gd name="T30" fmla="*/ 317 w 1426"/>
                <a:gd name="T31" fmla="*/ 415 h 1651"/>
                <a:gd name="T32" fmla="*/ 235 w 1426"/>
                <a:gd name="T33" fmla="*/ 527 h 1651"/>
                <a:gd name="T34" fmla="*/ 170 w 1426"/>
                <a:gd name="T35" fmla="*/ 652 h 1651"/>
                <a:gd name="T36" fmla="*/ 126 w 1426"/>
                <a:gd name="T37" fmla="*/ 786 h 1651"/>
                <a:gd name="T38" fmla="*/ 102 w 1426"/>
                <a:gd name="T39" fmla="*/ 929 h 1651"/>
                <a:gd name="T40" fmla="*/ 102 w 1426"/>
                <a:gd name="T41" fmla="*/ 1071 h 1651"/>
                <a:gd name="T42" fmla="*/ 123 w 1426"/>
                <a:gd name="T43" fmla="*/ 1206 h 1651"/>
                <a:gd name="T44" fmla="*/ 163 w 1426"/>
                <a:gd name="T45" fmla="*/ 1336 h 1651"/>
                <a:gd name="T46" fmla="*/ 223 w 1426"/>
                <a:gd name="T47" fmla="*/ 1458 h 1651"/>
                <a:gd name="T48" fmla="*/ 301 w 1426"/>
                <a:gd name="T49" fmla="*/ 1570 h 1651"/>
                <a:gd name="T50" fmla="*/ 311 w 1426"/>
                <a:gd name="T51" fmla="*/ 1600 h 1651"/>
                <a:gd name="T52" fmla="*/ 304 w 1426"/>
                <a:gd name="T53" fmla="*/ 1629 h 1651"/>
                <a:gd name="T54" fmla="*/ 283 w 1426"/>
                <a:gd name="T55" fmla="*/ 1646 h 1651"/>
                <a:gd name="T56" fmla="*/ 262 w 1426"/>
                <a:gd name="T57" fmla="*/ 1651 h 1651"/>
                <a:gd name="T58" fmla="*/ 235 w 1426"/>
                <a:gd name="T59" fmla="*/ 1643 h 1651"/>
                <a:gd name="T60" fmla="*/ 177 w 1426"/>
                <a:gd name="T61" fmla="*/ 1572 h 1651"/>
                <a:gd name="T62" fmla="*/ 101 w 1426"/>
                <a:gd name="T63" fmla="*/ 1442 h 1651"/>
                <a:gd name="T64" fmla="*/ 45 w 1426"/>
                <a:gd name="T65" fmla="*/ 1301 h 1651"/>
                <a:gd name="T66" fmla="*/ 11 w 1426"/>
                <a:gd name="T67" fmla="*/ 1154 h 1651"/>
                <a:gd name="T68" fmla="*/ 0 w 1426"/>
                <a:gd name="T69" fmla="*/ 1003 h 1651"/>
                <a:gd name="T70" fmla="*/ 11 w 1426"/>
                <a:gd name="T71" fmla="*/ 848 h 1651"/>
                <a:gd name="T72" fmla="*/ 46 w 1426"/>
                <a:gd name="T73" fmla="*/ 701 h 1651"/>
                <a:gd name="T74" fmla="*/ 102 w 1426"/>
                <a:gd name="T75" fmla="*/ 562 h 1651"/>
                <a:gd name="T76" fmla="*/ 177 w 1426"/>
                <a:gd name="T77" fmla="*/ 435 h 1651"/>
                <a:gd name="T78" fmla="*/ 269 w 1426"/>
                <a:gd name="T79" fmla="*/ 321 h 1651"/>
                <a:gd name="T80" fmla="*/ 376 w 1426"/>
                <a:gd name="T81" fmla="*/ 221 h 1651"/>
                <a:gd name="T82" fmla="*/ 498 w 1426"/>
                <a:gd name="T83" fmla="*/ 138 h 1651"/>
                <a:gd name="T84" fmla="*/ 632 w 1426"/>
                <a:gd name="T85" fmla="*/ 72 h 1651"/>
                <a:gd name="T86" fmla="*/ 775 w 1426"/>
                <a:gd name="T87" fmla="*/ 27 h 1651"/>
                <a:gd name="T88" fmla="*/ 926 w 1426"/>
                <a:gd name="T89" fmla="*/ 3 h 1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26" h="1651">
                  <a:moveTo>
                    <a:pt x="1004" y="0"/>
                  </a:moveTo>
                  <a:lnTo>
                    <a:pt x="1086" y="3"/>
                  </a:lnTo>
                  <a:lnTo>
                    <a:pt x="1165" y="14"/>
                  </a:lnTo>
                  <a:lnTo>
                    <a:pt x="1243" y="29"/>
                  </a:lnTo>
                  <a:lnTo>
                    <a:pt x="1321" y="51"/>
                  </a:lnTo>
                  <a:lnTo>
                    <a:pt x="1396" y="79"/>
                  </a:lnTo>
                  <a:lnTo>
                    <a:pt x="1409" y="88"/>
                  </a:lnTo>
                  <a:lnTo>
                    <a:pt x="1419" y="100"/>
                  </a:lnTo>
                  <a:lnTo>
                    <a:pt x="1425" y="113"/>
                  </a:lnTo>
                  <a:lnTo>
                    <a:pt x="1426" y="129"/>
                  </a:lnTo>
                  <a:lnTo>
                    <a:pt x="1422" y="144"/>
                  </a:lnTo>
                  <a:lnTo>
                    <a:pt x="1413" y="157"/>
                  </a:lnTo>
                  <a:lnTo>
                    <a:pt x="1402" y="168"/>
                  </a:lnTo>
                  <a:lnTo>
                    <a:pt x="1388" y="173"/>
                  </a:lnTo>
                  <a:lnTo>
                    <a:pt x="1372" y="175"/>
                  </a:lnTo>
                  <a:lnTo>
                    <a:pt x="1357" y="171"/>
                  </a:lnTo>
                  <a:lnTo>
                    <a:pt x="1289" y="145"/>
                  </a:lnTo>
                  <a:lnTo>
                    <a:pt x="1220" y="126"/>
                  </a:lnTo>
                  <a:lnTo>
                    <a:pt x="1150" y="111"/>
                  </a:lnTo>
                  <a:lnTo>
                    <a:pt x="1078" y="103"/>
                  </a:lnTo>
                  <a:lnTo>
                    <a:pt x="1004" y="100"/>
                  </a:lnTo>
                  <a:lnTo>
                    <a:pt x="930" y="103"/>
                  </a:lnTo>
                  <a:lnTo>
                    <a:pt x="858" y="111"/>
                  </a:lnTo>
                  <a:lnTo>
                    <a:pt x="787" y="126"/>
                  </a:lnTo>
                  <a:lnTo>
                    <a:pt x="719" y="146"/>
                  </a:lnTo>
                  <a:lnTo>
                    <a:pt x="652" y="171"/>
                  </a:lnTo>
                  <a:lnTo>
                    <a:pt x="589" y="201"/>
                  </a:lnTo>
                  <a:lnTo>
                    <a:pt x="529" y="236"/>
                  </a:lnTo>
                  <a:lnTo>
                    <a:pt x="470" y="275"/>
                  </a:lnTo>
                  <a:lnTo>
                    <a:pt x="416" y="318"/>
                  </a:lnTo>
                  <a:lnTo>
                    <a:pt x="365" y="365"/>
                  </a:lnTo>
                  <a:lnTo>
                    <a:pt x="317" y="415"/>
                  </a:lnTo>
                  <a:lnTo>
                    <a:pt x="274" y="470"/>
                  </a:lnTo>
                  <a:lnTo>
                    <a:pt x="235" y="527"/>
                  </a:lnTo>
                  <a:lnTo>
                    <a:pt x="201" y="588"/>
                  </a:lnTo>
                  <a:lnTo>
                    <a:pt x="170" y="652"/>
                  </a:lnTo>
                  <a:lnTo>
                    <a:pt x="145" y="717"/>
                  </a:lnTo>
                  <a:lnTo>
                    <a:pt x="126" y="786"/>
                  </a:lnTo>
                  <a:lnTo>
                    <a:pt x="111" y="856"/>
                  </a:lnTo>
                  <a:lnTo>
                    <a:pt x="102" y="929"/>
                  </a:lnTo>
                  <a:lnTo>
                    <a:pt x="99" y="1003"/>
                  </a:lnTo>
                  <a:lnTo>
                    <a:pt x="102" y="1071"/>
                  </a:lnTo>
                  <a:lnTo>
                    <a:pt x="109" y="1140"/>
                  </a:lnTo>
                  <a:lnTo>
                    <a:pt x="123" y="1206"/>
                  </a:lnTo>
                  <a:lnTo>
                    <a:pt x="140" y="1272"/>
                  </a:lnTo>
                  <a:lnTo>
                    <a:pt x="163" y="1336"/>
                  </a:lnTo>
                  <a:lnTo>
                    <a:pt x="191" y="1398"/>
                  </a:lnTo>
                  <a:lnTo>
                    <a:pt x="223" y="1458"/>
                  </a:lnTo>
                  <a:lnTo>
                    <a:pt x="260" y="1516"/>
                  </a:lnTo>
                  <a:lnTo>
                    <a:pt x="301" y="1570"/>
                  </a:lnTo>
                  <a:lnTo>
                    <a:pt x="308" y="1584"/>
                  </a:lnTo>
                  <a:lnTo>
                    <a:pt x="311" y="1600"/>
                  </a:lnTo>
                  <a:lnTo>
                    <a:pt x="310" y="1614"/>
                  </a:lnTo>
                  <a:lnTo>
                    <a:pt x="304" y="1629"/>
                  </a:lnTo>
                  <a:lnTo>
                    <a:pt x="294" y="1640"/>
                  </a:lnTo>
                  <a:lnTo>
                    <a:pt x="283" y="1646"/>
                  </a:lnTo>
                  <a:lnTo>
                    <a:pt x="273" y="1650"/>
                  </a:lnTo>
                  <a:lnTo>
                    <a:pt x="262" y="1651"/>
                  </a:lnTo>
                  <a:lnTo>
                    <a:pt x="247" y="1649"/>
                  </a:lnTo>
                  <a:lnTo>
                    <a:pt x="235" y="1643"/>
                  </a:lnTo>
                  <a:lnTo>
                    <a:pt x="224" y="1633"/>
                  </a:lnTo>
                  <a:lnTo>
                    <a:pt x="177" y="1572"/>
                  </a:lnTo>
                  <a:lnTo>
                    <a:pt x="137" y="1508"/>
                  </a:lnTo>
                  <a:lnTo>
                    <a:pt x="101" y="1442"/>
                  </a:lnTo>
                  <a:lnTo>
                    <a:pt x="71" y="1373"/>
                  </a:lnTo>
                  <a:lnTo>
                    <a:pt x="45" y="1301"/>
                  </a:lnTo>
                  <a:lnTo>
                    <a:pt x="26" y="1228"/>
                  </a:lnTo>
                  <a:lnTo>
                    <a:pt x="11" y="1154"/>
                  </a:lnTo>
                  <a:lnTo>
                    <a:pt x="3" y="1079"/>
                  </a:lnTo>
                  <a:lnTo>
                    <a:pt x="0" y="1003"/>
                  </a:lnTo>
                  <a:lnTo>
                    <a:pt x="3" y="925"/>
                  </a:lnTo>
                  <a:lnTo>
                    <a:pt x="11" y="848"/>
                  </a:lnTo>
                  <a:lnTo>
                    <a:pt x="26" y="773"/>
                  </a:lnTo>
                  <a:lnTo>
                    <a:pt x="46" y="701"/>
                  </a:lnTo>
                  <a:lnTo>
                    <a:pt x="72" y="630"/>
                  </a:lnTo>
                  <a:lnTo>
                    <a:pt x="102" y="562"/>
                  </a:lnTo>
                  <a:lnTo>
                    <a:pt x="137" y="498"/>
                  </a:lnTo>
                  <a:lnTo>
                    <a:pt x="177" y="435"/>
                  </a:lnTo>
                  <a:lnTo>
                    <a:pt x="221" y="376"/>
                  </a:lnTo>
                  <a:lnTo>
                    <a:pt x="269" y="321"/>
                  </a:lnTo>
                  <a:lnTo>
                    <a:pt x="320" y="269"/>
                  </a:lnTo>
                  <a:lnTo>
                    <a:pt x="376" y="221"/>
                  </a:lnTo>
                  <a:lnTo>
                    <a:pt x="436" y="177"/>
                  </a:lnTo>
                  <a:lnTo>
                    <a:pt x="498" y="138"/>
                  </a:lnTo>
                  <a:lnTo>
                    <a:pt x="564" y="103"/>
                  </a:lnTo>
                  <a:lnTo>
                    <a:pt x="632" y="72"/>
                  </a:lnTo>
                  <a:lnTo>
                    <a:pt x="702" y="48"/>
                  </a:lnTo>
                  <a:lnTo>
                    <a:pt x="775" y="27"/>
                  </a:lnTo>
                  <a:lnTo>
                    <a:pt x="850" y="13"/>
                  </a:lnTo>
                  <a:lnTo>
                    <a:pt x="926" y="3"/>
                  </a:lnTo>
                  <a:lnTo>
                    <a:pt x="10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7" name="Freeform 410"/>
            <p:cNvSpPr>
              <a:spLocks/>
            </p:cNvSpPr>
            <p:nvPr/>
          </p:nvSpPr>
          <p:spPr bwMode="auto">
            <a:xfrm>
              <a:off x="2407" y="1161"/>
              <a:ext cx="110" cy="95"/>
            </a:xfrm>
            <a:custGeom>
              <a:avLst/>
              <a:gdLst>
                <a:gd name="T0" fmla="*/ 1543 w 1656"/>
                <a:gd name="T1" fmla="*/ 1 h 1422"/>
                <a:gd name="T2" fmla="*/ 1568 w 1656"/>
                <a:gd name="T3" fmla="*/ 16 h 1422"/>
                <a:gd name="T4" fmla="*/ 1605 w 1656"/>
                <a:gd name="T5" fmla="*/ 106 h 1422"/>
                <a:gd name="T6" fmla="*/ 1642 w 1656"/>
                <a:gd name="T7" fmla="*/ 260 h 1422"/>
                <a:gd name="T8" fmla="*/ 1656 w 1656"/>
                <a:gd name="T9" fmla="*/ 420 h 1422"/>
                <a:gd name="T10" fmla="*/ 1643 w 1656"/>
                <a:gd name="T11" fmla="*/ 574 h 1422"/>
                <a:gd name="T12" fmla="*/ 1608 w 1656"/>
                <a:gd name="T13" fmla="*/ 722 h 1422"/>
                <a:gd name="T14" fmla="*/ 1553 w 1656"/>
                <a:gd name="T15" fmla="*/ 860 h 1422"/>
                <a:gd name="T16" fmla="*/ 1479 w 1656"/>
                <a:gd name="T17" fmla="*/ 987 h 1422"/>
                <a:gd name="T18" fmla="*/ 1386 w 1656"/>
                <a:gd name="T19" fmla="*/ 1102 h 1422"/>
                <a:gd name="T20" fmla="*/ 1279 w 1656"/>
                <a:gd name="T21" fmla="*/ 1202 h 1422"/>
                <a:gd name="T22" fmla="*/ 1157 w 1656"/>
                <a:gd name="T23" fmla="*/ 1285 h 1422"/>
                <a:gd name="T24" fmla="*/ 1024 w 1656"/>
                <a:gd name="T25" fmla="*/ 1350 h 1422"/>
                <a:gd name="T26" fmla="*/ 881 w 1656"/>
                <a:gd name="T27" fmla="*/ 1395 h 1422"/>
                <a:gd name="T28" fmla="*/ 729 w 1656"/>
                <a:gd name="T29" fmla="*/ 1418 h 1422"/>
                <a:gd name="T30" fmla="*/ 574 w 1656"/>
                <a:gd name="T31" fmla="*/ 1418 h 1422"/>
                <a:gd name="T32" fmla="*/ 425 w 1656"/>
                <a:gd name="T33" fmla="*/ 1396 h 1422"/>
                <a:gd name="T34" fmla="*/ 280 w 1656"/>
                <a:gd name="T35" fmla="*/ 1351 h 1422"/>
                <a:gd name="T36" fmla="*/ 144 w 1656"/>
                <a:gd name="T37" fmla="*/ 1285 h 1422"/>
                <a:gd name="T38" fmla="*/ 19 w 1656"/>
                <a:gd name="T39" fmla="*/ 1199 h 1422"/>
                <a:gd name="T40" fmla="*/ 3 w 1656"/>
                <a:gd name="T41" fmla="*/ 1173 h 1422"/>
                <a:gd name="T42" fmla="*/ 4 w 1656"/>
                <a:gd name="T43" fmla="*/ 1143 h 1422"/>
                <a:gd name="T44" fmla="*/ 23 w 1656"/>
                <a:gd name="T45" fmla="*/ 1118 h 1422"/>
                <a:gd name="T46" fmla="*/ 53 w 1656"/>
                <a:gd name="T47" fmla="*/ 1111 h 1422"/>
                <a:gd name="T48" fmla="*/ 82 w 1656"/>
                <a:gd name="T49" fmla="*/ 1122 h 1422"/>
                <a:gd name="T50" fmla="*/ 194 w 1656"/>
                <a:gd name="T51" fmla="*/ 1200 h 1422"/>
                <a:gd name="T52" fmla="*/ 317 w 1656"/>
                <a:gd name="T53" fmla="*/ 1259 h 1422"/>
                <a:gd name="T54" fmla="*/ 446 w 1656"/>
                <a:gd name="T55" fmla="*/ 1299 h 1422"/>
                <a:gd name="T56" fmla="*/ 582 w 1656"/>
                <a:gd name="T57" fmla="*/ 1320 h 1422"/>
                <a:gd name="T58" fmla="*/ 725 w 1656"/>
                <a:gd name="T59" fmla="*/ 1320 h 1422"/>
                <a:gd name="T60" fmla="*/ 868 w 1656"/>
                <a:gd name="T61" fmla="*/ 1296 h 1422"/>
                <a:gd name="T62" fmla="*/ 1003 w 1656"/>
                <a:gd name="T63" fmla="*/ 1252 h 1422"/>
                <a:gd name="T64" fmla="*/ 1127 w 1656"/>
                <a:gd name="T65" fmla="*/ 1187 h 1422"/>
                <a:gd name="T66" fmla="*/ 1240 w 1656"/>
                <a:gd name="T67" fmla="*/ 1105 h 1422"/>
                <a:gd name="T68" fmla="*/ 1338 w 1656"/>
                <a:gd name="T69" fmla="*/ 1006 h 1422"/>
                <a:gd name="T70" fmla="*/ 1420 w 1656"/>
                <a:gd name="T71" fmla="*/ 895 h 1422"/>
                <a:gd name="T72" fmla="*/ 1485 w 1656"/>
                <a:gd name="T73" fmla="*/ 771 h 1422"/>
                <a:gd name="T74" fmla="*/ 1530 w 1656"/>
                <a:gd name="T75" fmla="*/ 637 h 1422"/>
                <a:gd name="T76" fmla="*/ 1553 w 1656"/>
                <a:gd name="T77" fmla="*/ 494 h 1422"/>
                <a:gd name="T78" fmla="*/ 1553 w 1656"/>
                <a:gd name="T79" fmla="*/ 347 h 1422"/>
                <a:gd name="T80" fmla="*/ 1530 w 1656"/>
                <a:gd name="T81" fmla="*/ 205 h 1422"/>
                <a:gd name="T82" fmla="*/ 1485 w 1656"/>
                <a:gd name="T83" fmla="*/ 69 h 1422"/>
                <a:gd name="T84" fmla="*/ 1483 w 1656"/>
                <a:gd name="T85" fmla="*/ 38 h 1422"/>
                <a:gd name="T86" fmla="*/ 1498 w 1656"/>
                <a:gd name="T87" fmla="*/ 12 h 1422"/>
                <a:gd name="T88" fmla="*/ 1527 w 1656"/>
                <a:gd name="T89" fmla="*/ 0 h 1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56" h="1422">
                  <a:moveTo>
                    <a:pt x="1527" y="0"/>
                  </a:moveTo>
                  <a:lnTo>
                    <a:pt x="1543" y="1"/>
                  </a:lnTo>
                  <a:lnTo>
                    <a:pt x="1557" y="7"/>
                  </a:lnTo>
                  <a:lnTo>
                    <a:pt x="1568" y="16"/>
                  </a:lnTo>
                  <a:lnTo>
                    <a:pt x="1576" y="31"/>
                  </a:lnTo>
                  <a:lnTo>
                    <a:pt x="1605" y="106"/>
                  </a:lnTo>
                  <a:lnTo>
                    <a:pt x="1627" y="182"/>
                  </a:lnTo>
                  <a:lnTo>
                    <a:pt x="1642" y="260"/>
                  </a:lnTo>
                  <a:lnTo>
                    <a:pt x="1653" y="339"/>
                  </a:lnTo>
                  <a:lnTo>
                    <a:pt x="1656" y="420"/>
                  </a:lnTo>
                  <a:lnTo>
                    <a:pt x="1653" y="498"/>
                  </a:lnTo>
                  <a:lnTo>
                    <a:pt x="1643" y="574"/>
                  </a:lnTo>
                  <a:lnTo>
                    <a:pt x="1629" y="649"/>
                  </a:lnTo>
                  <a:lnTo>
                    <a:pt x="1608" y="722"/>
                  </a:lnTo>
                  <a:lnTo>
                    <a:pt x="1584" y="792"/>
                  </a:lnTo>
                  <a:lnTo>
                    <a:pt x="1553" y="860"/>
                  </a:lnTo>
                  <a:lnTo>
                    <a:pt x="1518" y="925"/>
                  </a:lnTo>
                  <a:lnTo>
                    <a:pt x="1479" y="987"/>
                  </a:lnTo>
                  <a:lnTo>
                    <a:pt x="1434" y="1047"/>
                  </a:lnTo>
                  <a:lnTo>
                    <a:pt x="1386" y="1102"/>
                  </a:lnTo>
                  <a:lnTo>
                    <a:pt x="1334" y="1153"/>
                  </a:lnTo>
                  <a:lnTo>
                    <a:pt x="1279" y="1202"/>
                  </a:lnTo>
                  <a:lnTo>
                    <a:pt x="1220" y="1245"/>
                  </a:lnTo>
                  <a:lnTo>
                    <a:pt x="1157" y="1285"/>
                  </a:lnTo>
                  <a:lnTo>
                    <a:pt x="1092" y="1320"/>
                  </a:lnTo>
                  <a:lnTo>
                    <a:pt x="1024" y="1350"/>
                  </a:lnTo>
                  <a:lnTo>
                    <a:pt x="953" y="1375"/>
                  </a:lnTo>
                  <a:lnTo>
                    <a:pt x="881" y="1395"/>
                  </a:lnTo>
                  <a:lnTo>
                    <a:pt x="806" y="1410"/>
                  </a:lnTo>
                  <a:lnTo>
                    <a:pt x="729" y="1418"/>
                  </a:lnTo>
                  <a:lnTo>
                    <a:pt x="650" y="1422"/>
                  </a:lnTo>
                  <a:lnTo>
                    <a:pt x="574" y="1418"/>
                  </a:lnTo>
                  <a:lnTo>
                    <a:pt x="499" y="1410"/>
                  </a:lnTo>
                  <a:lnTo>
                    <a:pt x="425" y="1396"/>
                  </a:lnTo>
                  <a:lnTo>
                    <a:pt x="352" y="1376"/>
                  </a:lnTo>
                  <a:lnTo>
                    <a:pt x="280" y="1351"/>
                  </a:lnTo>
                  <a:lnTo>
                    <a:pt x="211" y="1321"/>
                  </a:lnTo>
                  <a:lnTo>
                    <a:pt x="144" y="1285"/>
                  </a:lnTo>
                  <a:lnTo>
                    <a:pt x="80" y="1245"/>
                  </a:lnTo>
                  <a:lnTo>
                    <a:pt x="19" y="1199"/>
                  </a:lnTo>
                  <a:lnTo>
                    <a:pt x="9" y="1187"/>
                  </a:lnTo>
                  <a:lnTo>
                    <a:pt x="3" y="1173"/>
                  </a:lnTo>
                  <a:lnTo>
                    <a:pt x="0" y="1159"/>
                  </a:lnTo>
                  <a:lnTo>
                    <a:pt x="4" y="1143"/>
                  </a:lnTo>
                  <a:lnTo>
                    <a:pt x="12" y="1130"/>
                  </a:lnTo>
                  <a:lnTo>
                    <a:pt x="23" y="1118"/>
                  </a:lnTo>
                  <a:lnTo>
                    <a:pt x="38" y="1112"/>
                  </a:lnTo>
                  <a:lnTo>
                    <a:pt x="53" y="1111"/>
                  </a:lnTo>
                  <a:lnTo>
                    <a:pt x="67" y="1114"/>
                  </a:lnTo>
                  <a:lnTo>
                    <a:pt x="82" y="1122"/>
                  </a:lnTo>
                  <a:lnTo>
                    <a:pt x="136" y="1163"/>
                  </a:lnTo>
                  <a:lnTo>
                    <a:pt x="194" y="1200"/>
                  </a:lnTo>
                  <a:lnTo>
                    <a:pt x="255" y="1231"/>
                  </a:lnTo>
                  <a:lnTo>
                    <a:pt x="317" y="1259"/>
                  </a:lnTo>
                  <a:lnTo>
                    <a:pt x="381" y="1282"/>
                  </a:lnTo>
                  <a:lnTo>
                    <a:pt x="446" y="1299"/>
                  </a:lnTo>
                  <a:lnTo>
                    <a:pt x="513" y="1313"/>
                  </a:lnTo>
                  <a:lnTo>
                    <a:pt x="582" y="1320"/>
                  </a:lnTo>
                  <a:lnTo>
                    <a:pt x="650" y="1323"/>
                  </a:lnTo>
                  <a:lnTo>
                    <a:pt x="725" y="1320"/>
                  </a:lnTo>
                  <a:lnTo>
                    <a:pt x="798" y="1311"/>
                  </a:lnTo>
                  <a:lnTo>
                    <a:pt x="868" y="1296"/>
                  </a:lnTo>
                  <a:lnTo>
                    <a:pt x="937" y="1277"/>
                  </a:lnTo>
                  <a:lnTo>
                    <a:pt x="1003" y="1252"/>
                  </a:lnTo>
                  <a:lnTo>
                    <a:pt x="1067" y="1221"/>
                  </a:lnTo>
                  <a:lnTo>
                    <a:pt x="1127" y="1187"/>
                  </a:lnTo>
                  <a:lnTo>
                    <a:pt x="1185" y="1148"/>
                  </a:lnTo>
                  <a:lnTo>
                    <a:pt x="1240" y="1105"/>
                  </a:lnTo>
                  <a:lnTo>
                    <a:pt x="1290" y="1058"/>
                  </a:lnTo>
                  <a:lnTo>
                    <a:pt x="1338" y="1006"/>
                  </a:lnTo>
                  <a:lnTo>
                    <a:pt x="1381" y="953"/>
                  </a:lnTo>
                  <a:lnTo>
                    <a:pt x="1420" y="895"/>
                  </a:lnTo>
                  <a:lnTo>
                    <a:pt x="1455" y="834"/>
                  </a:lnTo>
                  <a:lnTo>
                    <a:pt x="1485" y="771"/>
                  </a:lnTo>
                  <a:lnTo>
                    <a:pt x="1510" y="704"/>
                  </a:lnTo>
                  <a:lnTo>
                    <a:pt x="1530" y="637"/>
                  </a:lnTo>
                  <a:lnTo>
                    <a:pt x="1545" y="566"/>
                  </a:lnTo>
                  <a:lnTo>
                    <a:pt x="1553" y="494"/>
                  </a:lnTo>
                  <a:lnTo>
                    <a:pt x="1556" y="420"/>
                  </a:lnTo>
                  <a:lnTo>
                    <a:pt x="1553" y="347"/>
                  </a:lnTo>
                  <a:lnTo>
                    <a:pt x="1545" y="275"/>
                  </a:lnTo>
                  <a:lnTo>
                    <a:pt x="1530" y="205"/>
                  </a:lnTo>
                  <a:lnTo>
                    <a:pt x="1511" y="136"/>
                  </a:lnTo>
                  <a:lnTo>
                    <a:pt x="1485" y="69"/>
                  </a:lnTo>
                  <a:lnTo>
                    <a:pt x="1482" y="53"/>
                  </a:lnTo>
                  <a:lnTo>
                    <a:pt x="1483" y="38"/>
                  </a:lnTo>
                  <a:lnTo>
                    <a:pt x="1488" y="24"/>
                  </a:lnTo>
                  <a:lnTo>
                    <a:pt x="1498" y="12"/>
                  </a:lnTo>
                  <a:lnTo>
                    <a:pt x="1512" y="4"/>
                  </a:lnTo>
                  <a:lnTo>
                    <a:pt x="15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8" name="Freeform 411"/>
            <p:cNvSpPr>
              <a:spLocks/>
            </p:cNvSpPr>
            <p:nvPr/>
          </p:nvSpPr>
          <p:spPr bwMode="auto">
            <a:xfrm>
              <a:off x="2487" y="1136"/>
              <a:ext cx="16" cy="16"/>
            </a:xfrm>
            <a:custGeom>
              <a:avLst/>
              <a:gdLst>
                <a:gd name="T0" fmla="*/ 51 w 242"/>
                <a:gd name="T1" fmla="*/ 0 h 241"/>
                <a:gd name="T2" fmla="*/ 67 w 242"/>
                <a:gd name="T3" fmla="*/ 3 h 241"/>
                <a:gd name="T4" fmla="*/ 80 w 242"/>
                <a:gd name="T5" fmla="*/ 11 h 241"/>
                <a:gd name="T6" fmla="*/ 133 w 242"/>
                <a:gd name="T7" fmla="*/ 57 h 241"/>
                <a:gd name="T8" fmla="*/ 184 w 242"/>
                <a:gd name="T9" fmla="*/ 108 h 241"/>
                <a:gd name="T10" fmla="*/ 230 w 242"/>
                <a:gd name="T11" fmla="*/ 161 h 241"/>
                <a:gd name="T12" fmla="*/ 239 w 242"/>
                <a:gd name="T13" fmla="*/ 175 h 241"/>
                <a:gd name="T14" fmla="*/ 242 w 242"/>
                <a:gd name="T15" fmla="*/ 190 h 241"/>
                <a:gd name="T16" fmla="*/ 240 w 242"/>
                <a:gd name="T17" fmla="*/ 204 h 241"/>
                <a:gd name="T18" fmla="*/ 233 w 242"/>
                <a:gd name="T19" fmla="*/ 219 h 241"/>
                <a:gd name="T20" fmla="*/ 223 w 242"/>
                <a:gd name="T21" fmla="*/ 231 h 241"/>
                <a:gd name="T22" fmla="*/ 213 w 242"/>
                <a:gd name="T23" fmla="*/ 237 h 241"/>
                <a:gd name="T24" fmla="*/ 202 w 242"/>
                <a:gd name="T25" fmla="*/ 240 h 241"/>
                <a:gd name="T26" fmla="*/ 191 w 242"/>
                <a:gd name="T27" fmla="*/ 241 h 241"/>
                <a:gd name="T28" fmla="*/ 178 w 242"/>
                <a:gd name="T29" fmla="*/ 239 h 241"/>
                <a:gd name="T30" fmla="*/ 164 w 242"/>
                <a:gd name="T31" fmla="*/ 233 h 241"/>
                <a:gd name="T32" fmla="*/ 153 w 242"/>
                <a:gd name="T33" fmla="*/ 223 h 241"/>
                <a:gd name="T34" fmla="*/ 111 w 242"/>
                <a:gd name="T35" fmla="*/ 176 h 241"/>
                <a:gd name="T36" fmla="*/ 65 w 242"/>
                <a:gd name="T37" fmla="*/ 130 h 241"/>
                <a:gd name="T38" fmla="*/ 18 w 242"/>
                <a:gd name="T39" fmla="*/ 88 h 241"/>
                <a:gd name="T40" fmla="*/ 7 w 242"/>
                <a:gd name="T41" fmla="*/ 77 h 241"/>
                <a:gd name="T42" fmla="*/ 1 w 242"/>
                <a:gd name="T43" fmla="*/ 63 h 241"/>
                <a:gd name="T44" fmla="*/ 0 w 242"/>
                <a:gd name="T45" fmla="*/ 47 h 241"/>
                <a:gd name="T46" fmla="*/ 3 w 242"/>
                <a:gd name="T47" fmla="*/ 33 h 241"/>
                <a:gd name="T48" fmla="*/ 10 w 242"/>
                <a:gd name="T49" fmla="*/ 18 h 241"/>
                <a:gd name="T50" fmla="*/ 22 w 242"/>
                <a:gd name="T51" fmla="*/ 8 h 241"/>
                <a:gd name="T52" fmla="*/ 37 w 242"/>
                <a:gd name="T53" fmla="*/ 2 h 241"/>
                <a:gd name="T54" fmla="*/ 51 w 242"/>
                <a:gd name="T55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42" h="241">
                  <a:moveTo>
                    <a:pt x="51" y="0"/>
                  </a:moveTo>
                  <a:lnTo>
                    <a:pt x="67" y="3"/>
                  </a:lnTo>
                  <a:lnTo>
                    <a:pt x="80" y="11"/>
                  </a:lnTo>
                  <a:lnTo>
                    <a:pt x="133" y="57"/>
                  </a:lnTo>
                  <a:lnTo>
                    <a:pt x="184" y="108"/>
                  </a:lnTo>
                  <a:lnTo>
                    <a:pt x="230" y="161"/>
                  </a:lnTo>
                  <a:lnTo>
                    <a:pt x="239" y="175"/>
                  </a:lnTo>
                  <a:lnTo>
                    <a:pt x="242" y="190"/>
                  </a:lnTo>
                  <a:lnTo>
                    <a:pt x="240" y="204"/>
                  </a:lnTo>
                  <a:lnTo>
                    <a:pt x="233" y="219"/>
                  </a:lnTo>
                  <a:lnTo>
                    <a:pt x="223" y="231"/>
                  </a:lnTo>
                  <a:lnTo>
                    <a:pt x="213" y="237"/>
                  </a:lnTo>
                  <a:lnTo>
                    <a:pt x="202" y="240"/>
                  </a:lnTo>
                  <a:lnTo>
                    <a:pt x="191" y="241"/>
                  </a:lnTo>
                  <a:lnTo>
                    <a:pt x="178" y="239"/>
                  </a:lnTo>
                  <a:lnTo>
                    <a:pt x="164" y="233"/>
                  </a:lnTo>
                  <a:lnTo>
                    <a:pt x="153" y="223"/>
                  </a:lnTo>
                  <a:lnTo>
                    <a:pt x="111" y="176"/>
                  </a:lnTo>
                  <a:lnTo>
                    <a:pt x="65" y="130"/>
                  </a:lnTo>
                  <a:lnTo>
                    <a:pt x="18" y="88"/>
                  </a:lnTo>
                  <a:lnTo>
                    <a:pt x="7" y="77"/>
                  </a:lnTo>
                  <a:lnTo>
                    <a:pt x="1" y="63"/>
                  </a:lnTo>
                  <a:lnTo>
                    <a:pt x="0" y="47"/>
                  </a:lnTo>
                  <a:lnTo>
                    <a:pt x="3" y="33"/>
                  </a:lnTo>
                  <a:lnTo>
                    <a:pt x="10" y="18"/>
                  </a:lnTo>
                  <a:lnTo>
                    <a:pt x="22" y="8"/>
                  </a:lnTo>
                  <a:lnTo>
                    <a:pt x="37" y="2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9" name="Freeform 412"/>
            <p:cNvSpPr>
              <a:spLocks noEditPoints="1"/>
            </p:cNvSpPr>
            <p:nvPr/>
          </p:nvSpPr>
          <p:spPr bwMode="auto">
            <a:xfrm>
              <a:off x="2397" y="1136"/>
              <a:ext cx="106" cy="105"/>
            </a:xfrm>
            <a:custGeom>
              <a:avLst/>
              <a:gdLst>
                <a:gd name="T0" fmla="*/ 661 w 1586"/>
                <a:gd name="T1" fmla="*/ 112 h 1581"/>
                <a:gd name="T2" fmla="*/ 480 w 1586"/>
                <a:gd name="T3" fmla="*/ 174 h 1581"/>
                <a:gd name="T4" fmla="*/ 326 w 1586"/>
                <a:gd name="T5" fmla="*/ 280 h 1581"/>
                <a:gd name="T6" fmla="*/ 205 w 1586"/>
                <a:gd name="T7" fmla="*/ 424 h 1581"/>
                <a:gd name="T8" fmla="*/ 127 w 1586"/>
                <a:gd name="T9" fmla="*/ 597 h 1581"/>
                <a:gd name="T10" fmla="*/ 99 w 1586"/>
                <a:gd name="T11" fmla="*/ 791 h 1581"/>
                <a:gd name="T12" fmla="*/ 127 w 1586"/>
                <a:gd name="T13" fmla="*/ 984 h 1581"/>
                <a:gd name="T14" fmla="*/ 205 w 1586"/>
                <a:gd name="T15" fmla="*/ 1158 h 1581"/>
                <a:gd name="T16" fmla="*/ 326 w 1586"/>
                <a:gd name="T17" fmla="*/ 1300 h 1581"/>
                <a:gd name="T18" fmla="*/ 480 w 1586"/>
                <a:gd name="T19" fmla="*/ 1407 h 1581"/>
                <a:gd name="T20" fmla="*/ 661 w 1586"/>
                <a:gd name="T21" fmla="*/ 1470 h 1581"/>
                <a:gd name="T22" fmla="*/ 859 w 1586"/>
                <a:gd name="T23" fmla="*/ 1479 h 1581"/>
                <a:gd name="T24" fmla="*/ 1048 w 1586"/>
                <a:gd name="T25" fmla="*/ 1434 h 1581"/>
                <a:gd name="T26" fmla="*/ 1212 w 1586"/>
                <a:gd name="T27" fmla="*/ 1341 h 1581"/>
                <a:gd name="T28" fmla="*/ 1345 w 1586"/>
                <a:gd name="T29" fmla="*/ 1209 h 1581"/>
                <a:gd name="T30" fmla="*/ 1437 w 1586"/>
                <a:gd name="T31" fmla="*/ 1045 h 1581"/>
                <a:gd name="T32" fmla="*/ 1483 w 1586"/>
                <a:gd name="T33" fmla="*/ 857 h 1581"/>
                <a:gd name="T34" fmla="*/ 1473 w 1586"/>
                <a:gd name="T35" fmla="*/ 659 h 1581"/>
                <a:gd name="T36" fmla="*/ 1412 w 1586"/>
                <a:gd name="T37" fmla="*/ 479 h 1581"/>
                <a:gd name="T38" fmla="*/ 1304 w 1586"/>
                <a:gd name="T39" fmla="*/ 325 h 1581"/>
                <a:gd name="T40" fmla="*/ 1160 w 1586"/>
                <a:gd name="T41" fmla="*/ 204 h 1581"/>
                <a:gd name="T42" fmla="*/ 987 w 1586"/>
                <a:gd name="T43" fmla="*/ 127 h 1581"/>
                <a:gd name="T44" fmla="*/ 792 w 1586"/>
                <a:gd name="T45" fmla="*/ 100 h 1581"/>
                <a:gd name="T46" fmla="*/ 935 w 1586"/>
                <a:gd name="T47" fmla="*/ 13 h 1581"/>
                <a:gd name="T48" fmla="*/ 1132 w 1586"/>
                <a:gd name="T49" fmla="*/ 77 h 1581"/>
                <a:gd name="T50" fmla="*/ 1303 w 1586"/>
                <a:gd name="T51" fmla="*/ 187 h 1581"/>
                <a:gd name="T52" fmla="*/ 1440 w 1586"/>
                <a:gd name="T53" fmla="*/ 335 h 1581"/>
                <a:gd name="T54" fmla="*/ 1535 w 1586"/>
                <a:gd name="T55" fmla="*/ 516 h 1581"/>
                <a:gd name="T56" fmla="*/ 1583 w 1586"/>
                <a:gd name="T57" fmla="*/ 719 h 1581"/>
                <a:gd name="T58" fmla="*/ 1572 w 1586"/>
                <a:gd name="T59" fmla="*/ 933 h 1581"/>
                <a:gd name="T60" fmla="*/ 1508 w 1586"/>
                <a:gd name="T61" fmla="*/ 1129 h 1581"/>
                <a:gd name="T62" fmla="*/ 1398 w 1586"/>
                <a:gd name="T63" fmla="*/ 1299 h 1581"/>
                <a:gd name="T64" fmla="*/ 1250 w 1586"/>
                <a:gd name="T65" fmla="*/ 1436 h 1581"/>
                <a:gd name="T66" fmla="*/ 1069 w 1586"/>
                <a:gd name="T67" fmla="*/ 1532 h 1581"/>
                <a:gd name="T68" fmla="*/ 865 w 1586"/>
                <a:gd name="T69" fmla="*/ 1578 h 1581"/>
                <a:gd name="T70" fmla="*/ 650 w 1586"/>
                <a:gd name="T71" fmla="*/ 1569 h 1581"/>
                <a:gd name="T72" fmla="*/ 454 w 1586"/>
                <a:gd name="T73" fmla="*/ 1505 h 1581"/>
                <a:gd name="T74" fmla="*/ 283 w 1586"/>
                <a:gd name="T75" fmla="*/ 1395 h 1581"/>
                <a:gd name="T76" fmla="*/ 146 w 1586"/>
                <a:gd name="T77" fmla="*/ 1246 h 1581"/>
                <a:gd name="T78" fmla="*/ 50 w 1586"/>
                <a:gd name="T79" fmla="*/ 1066 h 1581"/>
                <a:gd name="T80" fmla="*/ 3 w 1586"/>
                <a:gd name="T81" fmla="*/ 863 h 1581"/>
                <a:gd name="T82" fmla="*/ 13 w 1586"/>
                <a:gd name="T83" fmla="*/ 649 h 1581"/>
                <a:gd name="T84" fmla="*/ 77 w 1586"/>
                <a:gd name="T85" fmla="*/ 452 h 1581"/>
                <a:gd name="T86" fmla="*/ 187 w 1586"/>
                <a:gd name="T87" fmla="*/ 281 h 1581"/>
                <a:gd name="T88" fmla="*/ 336 w 1586"/>
                <a:gd name="T89" fmla="*/ 145 h 1581"/>
                <a:gd name="T90" fmla="*/ 516 w 1586"/>
                <a:gd name="T91" fmla="*/ 50 h 1581"/>
                <a:gd name="T92" fmla="*/ 720 w 1586"/>
                <a:gd name="T93" fmla="*/ 3 h 1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86" h="1581">
                  <a:moveTo>
                    <a:pt x="792" y="100"/>
                  </a:moveTo>
                  <a:lnTo>
                    <a:pt x="725" y="103"/>
                  </a:lnTo>
                  <a:lnTo>
                    <a:pt x="661" y="112"/>
                  </a:lnTo>
                  <a:lnTo>
                    <a:pt x="598" y="127"/>
                  </a:lnTo>
                  <a:lnTo>
                    <a:pt x="538" y="148"/>
                  </a:lnTo>
                  <a:lnTo>
                    <a:pt x="480" y="174"/>
                  </a:lnTo>
                  <a:lnTo>
                    <a:pt x="425" y="204"/>
                  </a:lnTo>
                  <a:lnTo>
                    <a:pt x="373" y="240"/>
                  </a:lnTo>
                  <a:lnTo>
                    <a:pt x="326" y="280"/>
                  </a:lnTo>
                  <a:lnTo>
                    <a:pt x="282" y="325"/>
                  </a:lnTo>
                  <a:lnTo>
                    <a:pt x="241" y="373"/>
                  </a:lnTo>
                  <a:lnTo>
                    <a:pt x="205" y="424"/>
                  </a:lnTo>
                  <a:lnTo>
                    <a:pt x="174" y="479"/>
                  </a:lnTo>
                  <a:lnTo>
                    <a:pt x="148" y="536"/>
                  </a:lnTo>
                  <a:lnTo>
                    <a:pt x="127" y="597"/>
                  </a:lnTo>
                  <a:lnTo>
                    <a:pt x="112" y="659"/>
                  </a:lnTo>
                  <a:lnTo>
                    <a:pt x="102" y="724"/>
                  </a:lnTo>
                  <a:lnTo>
                    <a:pt x="99" y="791"/>
                  </a:lnTo>
                  <a:lnTo>
                    <a:pt x="102" y="857"/>
                  </a:lnTo>
                  <a:lnTo>
                    <a:pt x="112" y="921"/>
                  </a:lnTo>
                  <a:lnTo>
                    <a:pt x="127" y="984"/>
                  </a:lnTo>
                  <a:lnTo>
                    <a:pt x="148" y="1045"/>
                  </a:lnTo>
                  <a:lnTo>
                    <a:pt x="174" y="1102"/>
                  </a:lnTo>
                  <a:lnTo>
                    <a:pt x="205" y="1158"/>
                  </a:lnTo>
                  <a:lnTo>
                    <a:pt x="241" y="1209"/>
                  </a:lnTo>
                  <a:lnTo>
                    <a:pt x="282" y="1256"/>
                  </a:lnTo>
                  <a:lnTo>
                    <a:pt x="326" y="1300"/>
                  </a:lnTo>
                  <a:lnTo>
                    <a:pt x="373" y="1341"/>
                  </a:lnTo>
                  <a:lnTo>
                    <a:pt x="425" y="1376"/>
                  </a:lnTo>
                  <a:lnTo>
                    <a:pt x="480" y="1407"/>
                  </a:lnTo>
                  <a:lnTo>
                    <a:pt x="538" y="1434"/>
                  </a:lnTo>
                  <a:lnTo>
                    <a:pt x="598" y="1455"/>
                  </a:lnTo>
                  <a:lnTo>
                    <a:pt x="661" y="1470"/>
                  </a:lnTo>
                  <a:lnTo>
                    <a:pt x="725" y="1479"/>
                  </a:lnTo>
                  <a:lnTo>
                    <a:pt x="792" y="1482"/>
                  </a:lnTo>
                  <a:lnTo>
                    <a:pt x="859" y="1479"/>
                  </a:lnTo>
                  <a:lnTo>
                    <a:pt x="924" y="1470"/>
                  </a:lnTo>
                  <a:lnTo>
                    <a:pt x="987" y="1455"/>
                  </a:lnTo>
                  <a:lnTo>
                    <a:pt x="1048" y="1434"/>
                  </a:lnTo>
                  <a:lnTo>
                    <a:pt x="1106" y="1407"/>
                  </a:lnTo>
                  <a:lnTo>
                    <a:pt x="1160" y="1376"/>
                  </a:lnTo>
                  <a:lnTo>
                    <a:pt x="1212" y="1341"/>
                  </a:lnTo>
                  <a:lnTo>
                    <a:pt x="1260" y="1300"/>
                  </a:lnTo>
                  <a:lnTo>
                    <a:pt x="1304" y="1256"/>
                  </a:lnTo>
                  <a:lnTo>
                    <a:pt x="1345" y="1209"/>
                  </a:lnTo>
                  <a:lnTo>
                    <a:pt x="1380" y="1158"/>
                  </a:lnTo>
                  <a:lnTo>
                    <a:pt x="1412" y="1102"/>
                  </a:lnTo>
                  <a:lnTo>
                    <a:pt x="1437" y="1045"/>
                  </a:lnTo>
                  <a:lnTo>
                    <a:pt x="1458" y="984"/>
                  </a:lnTo>
                  <a:lnTo>
                    <a:pt x="1473" y="921"/>
                  </a:lnTo>
                  <a:lnTo>
                    <a:pt x="1483" y="857"/>
                  </a:lnTo>
                  <a:lnTo>
                    <a:pt x="1486" y="791"/>
                  </a:lnTo>
                  <a:lnTo>
                    <a:pt x="1483" y="724"/>
                  </a:lnTo>
                  <a:lnTo>
                    <a:pt x="1473" y="659"/>
                  </a:lnTo>
                  <a:lnTo>
                    <a:pt x="1458" y="597"/>
                  </a:lnTo>
                  <a:lnTo>
                    <a:pt x="1437" y="536"/>
                  </a:lnTo>
                  <a:lnTo>
                    <a:pt x="1412" y="479"/>
                  </a:lnTo>
                  <a:lnTo>
                    <a:pt x="1380" y="424"/>
                  </a:lnTo>
                  <a:lnTo>
                    <a:pt x="1345" y="373"/>
                  </a:lnTo>
                  <a:lnTo>
                    <a:pt x="1304" y="325"/>
                  </a:lnTo>
                  <a:lnTo>
                    <a:pt x="1260" y="280"/>
                  </a:lnTo>
                  <a:lnTo>
                    <a:pt x="1212" y="240"/>
                  </a:lnTo>
                  <a:lnTo>
                    <a:pt x="1160" y="204"/>
                  </a:lnTo>
                  <a:lnTo>
                    <a:pt x="1106" y="174"/>
                  </a:lnTo>
                  <a:lnTo>
                    <a:pt x="1048" y="148"/>
                  </a:lnTo>
                  <a:lnTo>
                    <a:pt x="987" y="127"/>
                  </a:lnTo>
                  <a:lnTo>
                    <a:pt x="924" y="112"/>
                  </a:lnTo>
                  <a:lnTo>
                    <a:pt x="859" y="103"/>
                  </a:lnTo>
                  <a:lnTo>
                    <a:pt x="792" y="100"/>
                  </a:lnTo>
                  <a:close/>
                  <a:moveTo>
                    <a:pt x="792" y="0"/>
                  </a:moveTo>
                  <a:lnTo>
                    <a:pt x="865" y="3"/>
                  </a:lnTo>
                  <a:lnTo>
                    <a:pt x="935" y="13"/>
                  </a:lnTo>
                  <a:lnTo>
                    <a:pt x="1004" y="29"/>
                  </a:lnTo>
                  <a:lnTo>
                    <a:pt x="1069" y="50"/>
                  </a:lnTo>
                  <a:lnTo>
                    <a:pt x="1132" y="77"/>
                  </a:lnTo>
                  <a:lnTo>
                    <a:pt x="1192" y="109"/>
                  </a:lnTo>
                  <a:lnTo>
                    <a:pt x="1250" y="145"/>
                  </a:lnTo>
                  <a:lnTo>
                    <a:pt x="1303" y="187"/>
                  </a:lnTo>
                  <a:lnTo>
                    <a:pt x="1353" y="232"/>
                  </a:lnTo>
                  <a:lnTo>
                    <a:pt x="1398" y="281"/>
                  </a:lnTo>
                  <a:lnTo>
                    <a:pt x="1440" y="335"/>
                  </a:lnTo>
                  <a:lnTo>
                    <a:pt x="1476" y="392"/>
                  </a:lnTo>
                  <a:lnTo>
                    <a:pt x="1508" y="452"/>
                  </a:lnTo>
                  <a:lnTo>
                    <a:pt x="1535" y="516"/>
                  </a:lnTo>
                  <a:lnTo>
                    <a:pt x="1557" y="580"/>
                  </a:lnTo>
                  <a:lnTo>
                    <a:pt x="1572" y="649"/>
                  </a:lnTo>
                  <a:lnTo>
                    <a:pt x="1583" y="719"/>
                  </a:lnTo>
                  <a:lnTo>
                    <a:pt x="1586" y="791"/>
                  </a:lnTo>
                  <a:lnTo>
                    <a:pt x="1583" y="863"/>
                  </a:lnTo>
                  <a:lnTo>
                    <a:pt x="1572" y="933"/>
                  </a:lnTo>
                  <a:lnTo>
                    <a:pt x="1557" y="1000"/>
                  </a:lnTo>
                  <a:lnTo>
                    <a:pt x="1535" y="1066"/>
                  </a:lnTo>
                  <a:lnTo>
                    <a:pt x="1508" y="1129"/>
                  </a:lnTo>
                  <a:lnTo>
                    <a:pt x="1476" y="1190"/>
                  </a:lnTo>
                  <a:lnTo>
                    <a:pt x="1440" y="1246"/>
                  </a:lnTo>
                  <a:lnTo>
                    <a:pt x="1398" y="1299"/>
                  </a:lnTo>
                  <a:lnTo>
                    <a:pt x="1353" y="1350"/>
                  </a:lnTo>
                  <a:lnTo>
                    <a:pt x="1303" y="1395"/>
                  </a:lnTo>
                  <a:lnTo>
                    <a:pt x="1250" y="1436"/>
                  </a:lnTo>
                  <a:lnTo>
                    <a:pt x="1192" y="1473"/>
                  </a:lnTo>
                  <a:lnTo>
                    <a:pt x="1132" y="1505"/>
                  </a:lnTo>
                  <a:lnTo>
                    <a:pt x="1069" y="1532"/>
                  </a:lnTo>
                  <a:lnTo>
                    <a:pt x="1004" y="1553"/>
                  </a:lnTo>
                  <a:lnTo>
                    <a:pt x="935" y="1569"/>
                  </a:lnTo>
                  <a:lnTo>
                    <a:pt x="865" y="1578"/>
                  </a:lnTo>
                  <a:lnTo>
                    <a:pt x="792" y="1581"/>
                  </a:lnTo>
                  <a:lnTo>
                    <a:pt x="720" y="1578"/>
                  </a:lnTo>
                  <a:lnTo>
                    <a:pt x="650" y="1569"/>
                  </a:lnTo>
                  <a:lnTo>
                    <a:pt x="582" y="1553"/>
                  </a:lnTo>
                  <a:lnTo>
                    <a:pt x="516" y="1532"/>
                  </a:lnTo>
                  <a:lnTo>
                    <a:pt x="454" y="1505"/>
                  </a:lnTo>
                  <a:lnTo>
                    <a:pt x="393" y="1473"/>
                  </a:lnTo>
                  <a:lnTo>
                    <a:pt x="336" y="1436"/>
                  </a:lnTo>
                  <a:lnTo>
                    <a:pt x="283" y="1395"/>
                  </a:lnTo>
                  <a:lnTo>
                    <a:pt x="232" y="1350"/>
                  </a:lnTo>
                  <a:lnTo>
                    <a:pt x="187" y="1299"/>
                  </a:lnTo>
                  <a:lnTo>
                    <a:pt x="146" y="1246"/>
                  </a:lnTo>
                  <a:lnTo>
                    <a:pt x="108" y="1190"/>
                  </a:lnTo>
                  <a:lnTo>
                    <a:pt x="77" y="1129"/>
                  </a:lnTo>
                  <a:lnTo>
                    <a:pt x="50" y="1066"/>
                  </a:lnTo>
                  <a:lnTo>
                    <a:pt x="28" y="1000"/>
                  </a:lnTo>
                  <a:lnTo>
                    <a:pt x="13" y="933"/>
                  </a:lnTo>
                  <a:lnTo>
                    <a:pt x="3" y="863"/>
                  </a:lnTo>
                  <a:lnTo>
                    <a:pt x="0" y="791"/>
                  </a:lnTo>
                  <a:lnTo>
                    <a:pt x="3" y="719"/>
                  </a:lnTo>
                  <a:lnTo>
                    <a:pt x="13" y="649"/>
                  </a:lnTo>
                  <a:lnTo>
                    <a:pt x="28" y="580"/>
                  </a:lnTo>
                  <a:lnTo>
                    <a:pt x="50" y="516"/>
                  </a:lnTo>
                  <a:lnTo>
                    <a:pt x="77" y="452"/>
                  </a:lnTo>
                  <a:lnTo>
                    <a:pt x="108" y="392"/>
                  </a:lnTo>
                  <a:lnTo>
                    <a:pt x="146" y="335"/>
                  </a:lnTo>
                  <a:lnTo>
                    <a:pt x="187" y="281"/>
                  </a:lnTo>
                  <a:lnTo>
                    <a:pt x="232" y="232"/>
                  </a:lnTo>
                  <a:lnTo>
                    <a:pt x="283" y="187"/>
                  </a:lnTo>
                  <a:lnTo>
                    <a:pt x="336" y="145"/>
                  </a:lnTo>
                  <a:lnTo>
                    <a:pt x="393" y="109"/>
                  </a:lnTo>
                  <a:lnTo>
                    <a:pt x="454" y="77"/>
                  </a:lnTo>
                  <a:lnTo>
                    <a:pt x="516" y="50"/>
                  </a:lnTo>
                  <a:lnTo>
                    <a:pt x="582" y="29"/>
                  </a:lnTo>
                  <a:lnTo>
                    <a:pt x="650" y="13"/>
                  </a:lnTo>
                  <a:lnTo>
                    <a:pt x="720" y="3"/>
                  </a:lnTo>
                  <a:lnTo>
                    <a:pt x="7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80" name="Group 415"/>
          <p:cNvGrpSpPr>
            <a:grpSpLocks noChangeAspect="1"/>
          </p:cNvGrpSpPr>
          <p:nvPr/>
        </p:nvGrpSpPr>
        <p:grpSpPr bwMode="auto">
          <a:xfrm>
            <a:off x="1109423" y="2708128"/>
            <a:ext cx="285928" cy="268058"/>
            <a:chOff x="2679" y="1077"/>
            <a:chExt cx="240" cy="2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83" name="Freeform 417"/>
            <p:cNvSpPr>
              <a:spLocks/>
            </p:cNvSpPr>
            <p:nvPr/>
          </p:nvSpPr>
          <p:spPr bwMode="auto">
            <a:xfrm>
              <a:off x="2712" y="1128"/>
              <a:ext cx="111" cy="14"/>
            </a:xfrm>
            <a:custGeom>
              <a:avLst/>
              <a:gdLst>
                <a:gd name="T0" fmla="*/ 98 w 1561"/>
                <a:gd name="T1" fmla="*/ 0 h 196"/>
                <a:gd name="T2" fmla="*/ 1463 w 1561"/>
                <a:gd name="T3" fmla="*/ 0 h 196"/>
                <a:gd name="T4" fmla="*/ 1486 w 1561"/>
                <a:gd name="T5" fmla="*/ 3 h 196"/>
                <a:gd name="T6" fmla="*/ 1507 w 1561"/>
                <a:gd name="T7" fmla="*/ 11 h 196"/>
                <a:gd name="T8" fmla="*/ 1525 w 1561"/>
                <a:gd name="T9" fmla="*/ 22 h 196"/>
                <a:gd name="T10" fmla="*/ 1540 w 1561"/>
                <a:gd name="T11" fmla="*/ 37 h 196"/>
                <a:gd name="T12" fmla="*/ 1551 w 1561"/>
                <a:gd name="T13" fmla="*/ 55 h 196"/>
                <a:gd name="T14" fmla="*/ 1559 w 1561"/>
                <a:gd name="T15" fmla="*/ 76 h 196"/>
                <a:gd name="T16" fmla="*/ 1561 w 1561"/>
                <a:gd name="T17" fmla="*/ 98 h 196"/>
                <a:gd name="T18" fmla="*/ 1559 w 1561"/>
                <a:gd name="T19" fmla="*/ 121 h 196"/>
                <a:gd name="T20" fmla="*/ 1551 w 1561"/>
                <a:gd name="T21" fmla="*/ 141 h 196"/>
                <a:gd name="T22" fmla="*/ 1540 w 1561"/>
                <a:gd name="T23" fmla="*/ 160 h 196"/>
                <a:gd name="T24" fmla="*/ 1525 w 1561"/>
                <a:gd name="T25" fmla="*/ 175 h 196"/>
                <a:gd name="T26" fmla="*/ 1507 w 1561"/>
                <a:gd name="T27" fmla="*/ 186 h 196"/>
                <a:gd name="T28" fmla="*/ 1486 w 1561"/>
                <a:gd name="T29" fmla="*/ 193 h 196"/>
                <a:gd name="T30" fmla="*/ 1463 w 1561"/>
                <a:gd name="T31" fmla="*/ 196 h 196"/>
                <a:gd name="T32" fmla="*/ 98 w 1561"/>
                <a:gd name="T33" fmla="*/ 196 h 196"/>
                <a:gd name="T34" fmla="*/ 76 w 1561"/>
                <a:gd name="T35" fmla="*/ 193 h 196"/>
                <a:gd name="T36" fmla="*/ 55 w 1561"/>
                <a:gd name="T37" fmla="*/ 186 h 196"/>
                <a:gd name="T38" fmla="*/ 37 w 1561"/>
                <a:gd name="T39" fmla="*/ 175 h 196"/>
                <a:gd name="T40" fmla="*/ 22 w 1561"/>
                <a:gd name="T41" fmla="*/ 160 h 196"/>
                <a:gd name="T42" fmla="*/ 10 w 1561"/>
                <a:gd name="T43" fmla="*/ 141 h 196"/>
                <a:gd name="T44" fmla="*/ 2 w 1561"/>
                <a:gd name="T45" fmla="*/ 121 h 196"/>
                <a:gd name="T46" fmla="*/ 0 w 1561"/>
                <a:gd name="T47" fmla="*/ 98 h 196"/>
                <a:gd name="T48" fmla="*/ 2 w 1561"/>
                <a:gd name="T49" fmla="*/ 76 h 196"/>
                <a:gd name="T50" fmla="*/ 10 w 1561"/>
                <a:gd name="T51" fmla="*/ 55 h 196"/>
                <a:gd name="T52" fmla="*/ 22 w 1561"/>
                <a:gd name="T53" fmla="*/ 37 h 196"/>
                <a:gd name="T54" fmla="*/ 37 w 1561"/>
                <a:gd name="T55" fmla="*/ 22 h 196"/>
                <a:gd name="T56" fmla="*/ 55 w 1561"/>
                <a:gd name="T57" fmla="*/ 11 h 196"/>
                <a:gd name="T58" fmla="*/ 76 w 1561"/>
                <a:gd name="T59" fmla="*/ 3 h 196"/>
                <a:gd name="T60" fmla="*/ 98 w 1561"/>
                <a:gd name="T61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61" h="196">
                  <a:moveTo>
                    <a:pt x="98" y="0"/>
                  </a:moveTo>
                  <a:lnTo>
                    <a:pt x="1463" y="0"/>
                  </a:lnTo>
                  <a:lnTo>
                    <a:pt x="1486" y="3"/>
                  </a:lnTo>
                  <a:lnTo>
                    <a:pt x="1507" y="11"/>
                  </a:lnTo>
                  <a:lnTo>
                    <a:pt x="1525" y="22"/>
                  </a:lnTo>
                  <a:lnTo>
                    <a:pt x="1540" y="37"/>
                  </a:lnTo>
                  <a:lnTo>
                    <a:pt x="1551" y="55"/>
                  </a:lnTo>
                  <a:lnTo>
                    <a:pt x="1559" y="76"/>
                  </a:lnTo>
                  <a:lnTo>
                    <a:pt x="1561" y="98"/>
                  </a:lnTo>
                  <a:lnTo>
                    <a:pt x="1559" y="121"/>
                  </a:lnTo>
                  <a:lnTo>
                    <a:pt x="1551" y="141"/>
                  </a:lnTo>
                  <a:lnTo>
                    <a:pt x="1540" y="160"/>
                  </a:lnTo>
                  <a:lnTo>
                    <a:pt x="1525" y="175"/>
                  </a:lnTo>
                  <a:lnTo>
                    <a:pt x="1507" y="186"/>
                  </a:lnTo>
                  <a:lnTo>
                    <a:pt x="1486" y="193"/>
                  </a:lnTo>
                  <a:lnTo>
                    <a:pt x="1463" y="196"/>
                  </a:lnTo>
                  <a:lnTo>
                    <a:pt x="98" y="196"/>
                  </a:lnTo>
                  <a:lnTo>
                    <a:pt x="76" y="193"/>
                  </a:lnTo>
                  <a:lnTo>
                    <a:pt x="55" y="186"/>
                  </a:lnTo>
                  <a:lnTo>
                    <a:pt x="37" y="175"/>
                  </a:lnTo>
                  <a:lnTo>
                    <a:pt x="22" y="160"/>
                  </a:lnTo>
                  <a:lnTo>
                    <a:pt x="10" y="141"/>
                  </a:lnTo>
                  <a:lnTo>
                    <a:pt x="2" y="121"/>
                  </a:lnTo>
                  <a:lnTo>
                    <a:pt x="0" y="98"/>
                  </a:lnTo>
                  <a:lnTo>
                    <a:pt x="2" y="76"/>
                  </a:lnTo>
                  <a:lnTo>
                    <a:pt x="10" y="55"/>
                  </a:lnTo>
                  <a:lnTo>
                    <a:pt x="22" y="37"/>
                  </a:lnTo>
                  <a:lnTo>
                    <a:pt x="37" y="22"/>
                  </a:lnTo>
                  <a:lnTo>
                    <a:pt x="55" y="11"/>
                  </a:lnTo>
                  <a:lnTo>
                    <a:pt x="76" y="3"/>
                  </a:lnTo>
                  <a:lnTo>
                    <a:pt x="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4" name="Freeform 418"/>
            <p:cNvSpPr>
              <a:spLocks/>
            </p:cNvSpPr>
            <p:nvPr/>
          </p:nvSpPr>
          <p:spPr bwMode="auto">
            <a:xfrm>
              <a:off x="2712" y="1152"/>
              <a:ext cx="111" cy="14"/>
            </a:xfrm>
            <a:custGeom>
              <a:avLst/>
              <a:gdLst>
                <a:gd name="T0" fmla="*/ 98 w 1561"/>
                <a:gd name="T1" fmla="*/ 0 h 197"/>
                <a:gd name="T2" fmla="*/ 1463 w 1561"/>
                <a:gd name="T3" fmla="*/ 0 h 197"/>
                <a:gd name="T4" fmla="*/ 1486 w 1561"/>
                <a:gd name="T5" fmla="*/ 3 h 197"/>
                <a:gd name="T6" fmla="*/ 1507 w 1561"/>
                <a:gd name="T7" fmla="*/ 11 h 197"/>
                <a:gd name="T8" fmla="*/ 1525 w 1561"/>
                <a:gd name="T9" fmla="*/ 22 h 197"/>
                <a:gd name="T10" fmla="*/ 1540 w 1561"/>
                <a:gd name="T11" fmla="*/ 37 h 197"/>
                <a:gd name="T12" fmla="*/ 1551 w 1561"/>
                <a:gd name="T13" fmla="*/ 56 h 197"/>
                <a:gd name="T14" fmla="*/ 1559 w 1561"/>
                <a:gd name="T15" fmla="*/ 76 h 197"/>
                <a:gd name="T16" fmla="*/ 1561 w 1561"/>
                <a:gd name="T17" fmla="*/ 98 h 197"/>
                <a:gd name="T18" fmla="*/ 1559 w 1561"/>
                <a:gd name="T19" fmla="*/ 121 h 197"/>
                <a:gd name="T20" fmla="*/ 1551 w 1561"/>
                <a:gd name="T21" fmla="*/ 141 h 197"/>
                <a:gd name="T22" fmla="*/ 1540 w 1561"/>
                <a:gd name="T23" fmla="*/ 160 h 197"/>
                <a:gd name="T24" fmla="*/ 1525 w 1561"/>
                <a:gd name="T25" fmla="*/ 175 h 197"/>
                <a:gd name="T26" fmla="*/ 1507 w 1561"/>
                <a:gd name="T27" fmla="*/ 186 h 197"/>
                <a:gd name="T28" fmla="*/ 1486 w 1561"/>
                <a:gd name="T29" fmla="*/ 193 h 197"/>
                <a:gd name="T30" fmla="*/ 1463 w 1561"/>
                <a:gd name="T31" fmla="*/ 197 h 197"/>
                <a:gd name="T32" fmla="*/ 98 w 1561"/>
                <a:gd name="T33" fmla="*/ 197 h 197"/>
                <a:gd name="T34" fmla="*/ 76 w 1561"/>
                <a:gd name="T35" fmla="*/ 193 h 197"/>
                <a:gd name="T36" fmla="*/ 55 w 1561"/>
                <a:gd name="T37" fmla="*/ 186 h 197"/>
                <a:gd name="T38" fmla="*/ 37 w 1561"/>
                <a:gd name="T39" fmla="*/ 175 h 197"/>
                <a:gd name="T40" fmla="*/ 22 w 1561"/>
                <a:gd name="T41" fmla="*/ 160 h 197"/>
                <a:gd name="T42" fmla="*/ 10 w 1561"/>
                <a:gd name="T43" fmla="*/ 141 h 197"/>
                <a:gd name="T44" fmla="*/ 2 w 1561"/>
                <a:gd name="T45" fmla="*/ 121 h 197"/>
                <a:gd name="T46" fmla="*/ 0 w 1561"/>
                <a:gd name="T47" fmla="*/ 98 h 197"/>
                <a:gd name="T48" fmla="*/ 2 w 1561"/>
                <a:gd name="T49" fmla="*/ 76 h 197"/>
                <a:gd name="T50" fmla="*/ 10 w 1561"/>
                <a:gd name="T51" fmla="*/ 56 h 197"/>
                <a:gd name="T52" fmla="*/ 22 w 1561"/>
                <a:gd name="T53" fmla="*/ 37 h 197"/>
                <a:gd name="T54" fmla="*/ 37 w 1561"/>
                <a:gd name="T55" fmla="*/ 22 h 197"/>
                <a:gd name="T56" fmla="*/ 55 w 1561"/>
                <a:gd name="T57" fmla="*/ 11 h 197"/>
                <a:gd name="T58" fmla="*/ 76 w 1561"/>
                <a:gd name="T59" fmla="*/ 3 h 197"/>
                <a:gd name="T60" fmla="*/ 98 w 1561"/>
                <a:gd name="T61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61" h="197">
                  <a:moveTo>
                    <a:pt x="98" y="0"/>
                  </a:moveTo>
                  <a:lnTo>
                    <a:pt x="1463" y="0"/>
                  </a:lnTo>
                  <a:lnTo>
                    <a:pt x="1486" y="3"/>
                  </a:lnTo>
                  <a:lnTo>
                    <a:pt x="1507" y="11"/>
                  </a:lnTo>
                  <a:lnTo>
                    <a:pt x="1525" y="22"/>
                  </a:lnTo>
                  <a:lnTo>
                    <a:pt x="1540" y="37"/>
                  </a:lnTo>
                  <a:lnTo>
                    <a:pt x="1551" y="56"/>
                  </a:lnTo>
                  <a:lnTo>
                    <a:pt x="1559" y="76"/>
                  </a:lnTo>
                  <a:lnTo>
                    <a:pt x="1561" y="98"/>
                  </a:lnTo>
                  <a:lnTo>
                    <a:pt x="1559" y="121"/>
                  </a:lnTo>
                  <a:lnTo>
                    <a:pt x="1551" y="141"/>
                  </a:lnTo>
                  <a:lnTo>
                    <a:pt x="1540" y="160"/>
                  </a:lnTo>
                  <a:lnTo>
                    <a:pt x="1525" y="175"/>
                  </a:lnTo>
                  <a:lnTo>
                    <a:pt x="1507" y="186"/>
                  </a:lnTo>
                  <a:lnTo>
                    <a:pt x="1486" y="193"/>
                  </a:lnTo>
                  <a:lnTo>
                    <a:pt x="1463" y="197"/>
                  </a:lnTo>
                  <a:lnTo>
                    <a:pt x="98" y="197"/>
                  </a:lnTo>
                  <a:lnTo>
                    <a:pt x="76" y="193"/>
                  </a:lnTo>
                  <a:lnTo>
                    <a:pt x="55" y="186"/>
                  </a:lnTo>
                  <a:lnTo>
                    <a:pt x="37" y="175"/>
                  </a:lnTo>
                  <a:lnTo>
                    <a:pt x="22" y="160"/>
                  </a:lnTo>
                  <a:lnTo>
                    <a:pt x="10" y="141"/>
                  </a:lnTo>
                  <a:lnTo>
                    <a:pt x="2" y="121"/>
                  </a:lnTo>
                  <a:lnTo>
                    <a:pt x="0" y="98"/>
                  </a:lnTo>
                  <a:lnTo>
                    <a:pt x="2" y="76"/>
                  </a:lnTo>
                  <a:lnTo>
                    <a:pt x="10" y="56"/>
                  </a:lnTo>
                  <a:lnTo>
                    <a:pt x="22" y="37"/>
                  </a:lnTo>
                  <a:lnTo>
                    <a:pt x="37" y="22"/>
                  </a:lnTo>
                  <a:lnTo>
                    <a:pt x="55" y="11"/>
                  </a:lnTo>
                  <a:lnTo>
                    <a:pt x="76" y="3"/>
                  </a:lnTo>
                  <a:lnTo>
                    <a:pt x="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5" name="Freeform 419"/>
            <p:cNvSpPr>
              <a:spLocks/>
            </p:cNvSpPr>
            <p:nvPr/>
          </p:nvSpPr>
          <p:spPr bwMode="auto">
            <a:xfrm>
              <a:off x="2712" y="1248"/>
              <a:ext cx="65" cy="14"/>
            </a:xfrm>
            <a:custGeom>
              <a:avLst/>
              <a:gdLst>
                <a:gd name="T0" fmla="*/ 98 w 918"/>
                <a:gd name="T1" fmla="*/ 0 h 196"/>
                <a:gd name="T2" fmla="*/ 820 w 918"/>
                <a:gd name="T3" fmla="*/ 0 h 196"/>
                <a:gd name="T4" fmla="*/ 843 w 918"/>
                <a:gd name="T5" fmla="*/ 3 h 196"/>
                <a:gd name="T6" fmla="*/ 863 w 918"/>
                <a:gd name="T7" fmla="*/ 10 h 196"/>
                <a:gd name="T8" fmla="*/ 881 w 918"/>
                <a:gd name="T9" fmla="*/ 21 h 196"/>
                <a:gd name="T10" fmla="*/ 897 w 918"/>
                <a:gd name="T11" fmla="*/ 37 h 196"/>
                <a:gd name="T12" fmla="*/ 908 w 918"/>
                <a:gd name="T13" fmla="*/ 55 h 196"/>
                <a:gd name="T14" fmla="*/ 916 w 918"/>
                <a:gd name="T15" fmla="*/ 75 h 196"/>
                <a:gd name="T16" fmla="*/ 918 w 918"/>
                <a:gd name="T17" fmla="*/ 98 h 196"/>
                <a:gd name="T18" fmla="*/ 916 w 918"/>
                <a:gd name="T19" fmla="*/ 120 h 196"/>
                <a:gd name="T20" fmla="*/ 908 w 918"/>
                <a:gd name="T21" fmla="*/ 141 h 196"/>
                <a:gd name="T22" fmla="*/ 897 w 918"/>
                <a:gd name="T23" fmla="*/ 159 h 196"/>
                <a:gd name="T24" fmla="*/ 881 w 918"/>
                <a:gd name="T25" fmla="*/ 174 h 196"/>
                <a:gd name="T26" fmla="*/ 863 w 918"/>
                <a:gd name="T27" fmla="*/ 186 h 196"/>
                <a:gd name="T28" fmla="*/ 843 w 918"/>
                <a:gd name="T29" fmla="*/ 193 h 196"/>
                <a:gd name="T30" fmla="*/ 820 w 918"/>
                <a:gd name="T31" fmla="*/ 196 h 196"/>
                <a:gd name="T32" fmla="*/ 98 w 918"/>
                <a:gd name="T33" fmla="*/ 196 h 196"/>
                <a:gd name="T34" fmla="*/ 76 w 918"/>
                <a:gd name="T35" fmla="*/ 193 h 196"/>
                <a:gd name="T36" fmla="*/ 55 w 918"/>
                <a:gd name="T37" fmla="*/ 186 h 196"/>
                <a:gd name="T38" fmla="*/ 37 w 918"/>
                <a:gd name="T39" fmla="*/ 174 h 196"/>
                <a:gd name="T40" fmla="*/ 22 w 918"/>
                <a:gd name="T41" fmla="*/ 159 h 196"/>
                <a:gd name="T42" fmla="*/ 10 w 918"/>
                <a:gd name="T43" fmla="*/ 141 h 196"/>
                <a:gd name="T44" fmla="*/ 2 w 918"/>
                <a:gd name="T45" fmla="*/ 120 h 196"/>
                <a:gd name="T46" fmla="*/ 0 w 918"/>
                <a:gd name="T47" fmla="*/ 98 h 196"/>
                <a:gd name="T48" fmla="*/ 2 w 918"/>
                <a:gd name="T49" fmla="*/ 75 h 196"/>
                <a:gd name="T50" fmla="*/ 10 w 918"/>
                <a:gd name="T51" fmla="*/ 55 h 196"/>
                <a:gd name="T52" fmla="*/ 22 w 918"/>
                <a:gd name="T53" fmla="*/ 37 h 196"/>
                <a:gd name="T54" fmla="*/ 37 w 918"/>
                <a:gd name="T55" fmla="*/ 21 h 196"/>
                <a:gd name="T56" fmla="*/ 55 w 918"/>
                <a:gd name="T57" fmla="*/ 10 h 196"/>
                <a:gd name="T58" fmla="*/ 76 w 918"/>
                <a:gd name="T59" fmla="*/ 3 h 196"/>
                <a:gd name="T60" fmla="*/ 98 w 918"/>
                <a:gd name="T61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18" h="196">
                  <a:moveTo>
                    <a:pt x="98" y="0"/>
                  </a:moveTo>
                  <a:lnTo>
                    <a:pt x="820" y="0"/>
                  </a:lnTo>
                  <a:lnTo>
                    <a:pt x="843" y="3"/>
                  </a:lnTo>
                  <a:lnTo>
                    <a:pt x="863" y="10"/>
                  </a:lnTo>
                  <a:lnTo>
                    <a:pt x="881" y="21"/>
                  </a:lnTo>
                  <a:lnTo>
                    <a:pt x="897" y="37"/>
                  </a:lnTo>
                  <a:lnTo>
                    <a:pt x="908" y="55"/>
                  </a:lnTo>
                  <a:lnTo>
                    <a:pt x="916" y="75"/>
                  </a:lnTo>
                  <a:lnTo>
                    <a:pt x="918" y="98"/>
                  </a:lnTo>
                  <a:lnTo>
                    <a:pt x="916" y="120"/>
                  </a:lnTo>
                  <a:lnTo>
                    <a:pt x="908" y="141"/>
                  </a:lnTo>
                  <a:lnTo>
                    <a:pt x="897" y="159"/>
                  </a:lnTo>
                  <a:lnTo>
                    <a:pt x="881" y="174"/>
                  </a:lnTo>
                  <a:lnTo>
                    <a:pt x="863" y="186"/>
                  </a:lnTo>
                  <a:lnTo>
                    <a:pt x="843" y="193"/>
                  </a:lnTo>
                  <a:lnTo>
                    <a:pt x="820" y="196"/>
                  </a:lnTo>
                  <a:lnTo>
                    <a:pt x="98" y="196"/>
                  </a:lnTo>
                  <a:lnTo>
                    <a:pt x="76" y="193"/>
                  </a:lnTo>
                  <a:lnTo>
                    <a:pt x="55" y="186"/>
                  </a:lnTo>
                  <a:lnTo>
                    <a:pt x="37" y="174"/>
                  </a:lnTo>
                  <a:lnTo>
                    <a:pt x="22" y="159"/>
                  </a:lnTo>
                  <a:lnTo>
                    <a:pt x="10" y="141"/>
                  </a:lnTo>
                  <a:lnTo>
                    <a:pt x="2" y="120"/>
                  </a:lnTo>
                  <a:lnTo>
                    <a:pt x="0" y="98"/>
                  </a:lnTo>
                  <a:lnTo>
                    <a:pt x="2" y="75"/>
                  </a:lnTo>
                  <a:lnTo>
                    <a:pt x="10" y="55"/>
                  </a:lnTo>
                  <a:lnTo>
                    <a:pt x="22" y="37"/>
                  </a:lnTo>
                  <a:lnTo>
                    <a:pt x="37" y="21"/>
                  </a:lnTo>
                  <a:lnTo>
                    <a:pt x="55" y="10"/>
                  </a:lnTo>
                  <a:lnTo>
                    <a:pt x="76" y="3"/>
                  </a:lnTo>
                  <a:lnTo>
                    <a:pt x="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6" name="Freeform 420"/>
            <p:cNvSpPr>
              <a:spLocks noEditPoints="1"/>
            </p:cNvSpPr>
            <p:nvPr/>
          </p:nvSpPr>
          <p:spPr bwMode="auto">
            <a:xfrm>
              <a:off x="2679" y="1077"/>
              <a:ext cx="240" cy="225"/>
            </a:xfrm>
            <a:custGeom>
              <a:avLst/>
              <a:gdLst>
                <a:gd name="T0" fmla="*/ 1884 w 3359"/>
                <a:gd name="T1" fmla="*/ 2236 h 3145"/>
                <a:gd name="T2" fmla="*/ 2866 w 3359"/>
                <a:gd name="T3" fmla="*/ 466 h 3145"/>
                <a:gd name="T4" fmla="*/ 2192 w 3359"/>
                <a:gd name="T5" fmla="*/ 2948 h 3145"/>
                <a:gd name="T6" fmla="*/ 2185 w 3359"/>
                <a:gd name="T7" fmla="*/ 2242 h 3145"/>
                <a:gd name="T8" fmla="*/ 1754 w 3359"/>
                <a:gd name="T9" fmla="*/ 2585 h 3145"/>
                <a:gd name="T10" fmla="*/ 1698 w 3359"/>
                <a:gd name="T11" fmla="*/ 2582 h 3145"/>
                <a:gd name="T12" fmla="*/ 1652 w 3359"/>
                <a:gd name="T13" fmla="*/ 2546 h 3145"/>
                <a:gd name="T14" fmla="*/ 1635 w 3359"/>
                <a:gd name="T15" fmla="*/ 2490 h 3145"/>
                <a:gd name="T16" fmla="*/ 557 w 3359"/>
                <a:gd name="T17" fmla="*/ 2252 h 3145"/>
                <a:gd name="T18" fmla="*/ 496 w 3359"/>
                <a:gd name="T19" fmla="*/ 2230 h 3145"/>
                <a:gd name="T20" fmla="*/ 461 w 3359"/>
                <a:gd name="T21" fmla="*/ 2176 h 3145"/>
                <a:gd name="T22" fmla="*/ 469 w 3359"/>
                <a:gd name="T23" fmla="*/ 2111 h 3145"/>
                <a:gd name="T24" fmla="*/ 514 w 3359"/>
                <a:gd name="T25" fmla="*/ 2066 h 3145"/>
                <a:gd name="T26" fmla="*/ 1722 w 3359"/>
                <a:gd name="T27" fmla="*/ 2056 h 3145"/>
                <a:gd name="T28" fmla="*/ 1750 w 3359"/>
                <a:gd name="T29" fmla="*/ 1943 h 3145"/>
                <a:gd name="T30" fmla="*/ 535 w 3359"/>
                <a:gd name="T31" fmla="*/ 1913 h 3145"/>
                <a:gd name="T32" fmla="*/ 481 w 3359"/>
                <a:gd name="T33" fmla="*/ 1879 h 3145"/>
                <a:gd name="T34" fmla="*/ 459 w 3359"/>
                <a:gd name="T35" fmla="*/ 1818 h 3145"/>
                <a:gd name="T36" fmla="*/ 481 w 3359"/>
                <a:gd name="T37" fmla="*/ 1756 h 3145"/>
                <a:gd name="T38" fmla="*/ 535 w 3359"/>
                <a:gd name="T39" fmla="*/ 1723 h 3145"/>
                <a:gd name="T40" fmla="*/ 1980 w 3359"/>
                <a:gd name="T41" fmla="*/ 1560 h 3145"/>
                <a:gd name="T42" fmla="*/ 1922 w 3359"/>
                <a:gd name="T43" fmla="*/ 1580 h 3145"/>
                <a:gd name="T44" fmla="*/ 514 w 3359"/>
                <a:gd name="T45" fmla="*/ 1569 h 3145"/>
                <a:gd name="T46" fmla="*/ 469 w 3359"/>
                <a:gd name="T47" fmla="*/ 1524 h 3145"/>
                <a:gd name="T48" fmla="*/ 461 w 3359"/>
                <a:gd name="T49" fmla="*/ 1459 h 3145"/>
                <a:gd name="T50" fmla="*/ 496 w 3359"/>
                <a:gd name="T51" fmla="*/ 1405 h 3145"/>
                <a:gd name="T52" fmla="*/ 557 w 3359"/>
                <a:gd name="T53" fmla="*/ 1384 h 3145"/>
                <a:gd name="T54" fmla="*/ 1966 w 3359"/>
                <a:gd name="T55" fmla="*/ 1394 h 3145"/>
                <a:gd name="T56" fmla="*/ 2010 w 3359"/>
                <a:gd name="T57" fmla="*/ 1439 h 3145"/>
                <a:gd name="T58" fmla="*/ 2020 w 3359"/>
                <a:gd name="T59" fmla="*/ 1489 h 3145"/>
                <a:gd name="T60" fmla="*/ 2192 w 3359"/>
                <a:gd name="T61" fmla="*/ 389 h 3145"/>
                <a:gd name="T62" fmla="*/ 2967 w 3359"/>
                <a:gd name="T63" fmla="*/ 299 h 3145"/>
                <a:gd name="T64" fmla="*/ 3007 w 3359"/>
                <a:gd name="T65" fmla="*/ 232 h 3145"/>
                <a:gd name="T66" fmla="*/ 3006 w 3359"/>
                <a:gd name="T67" fmla="*/ 5 h 3145"/>
                <a:gd name="T68" fmla="*/ 3329 w 3359"/>
                <a:gd name="T69" fmla="*/ 201 h 3145"/>
                <a:gd name="T70" fmla="*/ 3358 w 3359"/>
                <a:gd name="T71" fmla="*/ 257 h 3145"/>
                <a:gd name="T72" fmla="*/ 3344 w 3359"/>
                <a:gd name="T73" fmla="*/ 321 h 3145"/>
                <a:gd name="T74" fmla="*/ 2385 w 3359"/>
                <a:gd name="T75" fmla="*/ 3069 h 3145"/>
                <a:gd name="T76" fmla="*/ 2352 w 3359"/>
                <a:gd name="T77" fmla="*/ 3123 h 3145"/>
                <a:gd name="T78" fmla="*/ 2290 w 3359"/>
                <a:gd name="T79" fmla="*/ 3145 h 3145"/>
                <a:gd name="T80" fmla="*/ 55 w 3359"/>
                <a:gd name="T81" fmla="*/ 3134 h 3145"/>
                <a:gd name="T82" fmla="*/ 10 w 3359"/>
                <a:gd name="T83" fmla="*/ 3089 h 3145"/>
                <a:gd name="T84" fmla="*/ 0 w 3359"/>
                <a:gd name="T85" fmla="*/ 290 h 3145"/>
                <a:gd name="T86" fmla="*/ 21 w 3359"/>
                <a:gd name="T87" fmla="*/ 229 h 3145"/>
                <a:gd name="T88" fmla="*/ 76 w 3359"/>
                <a:gd name="T89" fmla="*/ 195 h 3145"/>
                <a:gd name="T90" fmla="*/ 2313 w 3359"/>
                <a:gd name="T91" fmla="*/ 195 h 3145"/>
                <a:gd name="T92" fmla="*/ 2367 w 3359"/>
                <a:gd name="T93" fmla="*/ 229 h 3145"/>
                <a:gd name="T94" fmla="*/ 2388 w 3359"/>
                <a:gd name="T95" fmla="*/ 290 h 3145"/>
                <a:gd name="T96" fmla="*/ 2901 w 3359"/>
                <a:gd name="T97" fmla="*/ 32 h 3145"/>
                <a:gd name="T98" fmla="*/ 2950 w 3359"/>
                <a:gd name="T99" fmla="*/ 3 h 3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359" h="3145">
                  <a:moveTo>
                    <a:pt x="2866" y="466"/>
                  </a:moveTo>
                  <a:lnTo>
                    <a:pt x="1927" y="2030"/>
                  </a:lnTo>
                  <a:lnTo>
                    <a:pt x="1884" y="2236"/>
                  </a:lnTo>
                  <a:lnTo>
                    <a:pt x="2047" y="2102"/>
                  </a:lnTo>
                  <a:lnTo>
                    <a:pt x="2987" y="538"/>
                  </a:lnTo>
                  <a:lnTo>
                    <a:pt x="2866" y="466"/>
                  </a:lnTo>
                  <a:close/>
                  <a:moveTo>
                    <a:pt x="195" y="389"/>
                  </a:moveTo>
                  <a:lnTo>
                    <a:pt x="195" y="2948"/>
                  </a:lnTo>
                  <a:lnTo>
                    <a:pt x="2192" y="2948"/>
                  </a:lnTo>
                  <a:lnTo>
                    <a:pt x="2192" y="2234"/>
                  </a:lnTo>
                  <a:lnTo>
                    <a:pt x="2189" y="2239"/>
                  </a:lnTo>
                  <a:lnTo>
                    <a:pt x="2185" y="2242"/>
                  </a:lnTo>
                  <a:lnTo>
                    <a:pt x="1795" y="2565"/>
                  </a:lnTo>
                  <a:lnTo>
                    <a:pt x="1776" y="2578"/>
                  </a:lnTo>
                  <a:lnTo>
                    <a:pt x="1754" y="2585"/>
                  </a:lnTo>
                  <a:lnTo>
                    <a:pt x="1732" y="2588"/>
                  </a:lnTo>
                  <a:lnTo>
                    <a:pt x="1715" y="2586"/>
                  </a:lnTo>
                  <a:lnTo>
                    <a:pt x="1698" y="2582"/>
                  </a:lnTo>
                  <a:lnTo>
                    <a:pt x="1682" y="2574"/>
                  </a:lnTo>
                  <a:lnTo>
                    <a:pt x="1666" y="2561"/>
                  </a:lnTo>
                  <a:lnTo>
                    <a:pt x="1652" y="2546"/>
                  </a:lnTo>
                  <a:lnTo>
                    <a:pt x="1643" y="2529"/>
                  </a:lnTo>
                  <a:lnTo>
                    <a:pt x="1637" y="2510"/>
                  </a:lnTo>
                  <a:lnTo>
                    <a:pt x="1635" y="2490"/>
                  </a:lnTo>
                  <a:lnTo>
                    <a:pt x="1637" y="2470"/>
                  </a:lnTo>
                  <a:lnTo>
                    <a:pt x="1682" y="2252"/>
                  </a:lnTo>
                  <a:lnTo>
                    <a:pt x="557" y="2252"/>
                  </a:lnTo>
                  <a:lnTo>
                    <a:pt x="535" y="2249"/>
                  </a:lnTo>
                  <a:lnTo>
                    <a:pt x="514" y="2242"/>
                  </a:lnTo>
                  <a:lnTo>
                    <a:pt x="496" y="2230"/>
                  </a:lnTo>
                  <a:lnTo>
                    <a:pt x="481" y="2215"/>
                  </a:lnTo>
                  <a:lnTo>
                    <a:pt x="469" y="2197"/>
                  </a:lnTo>
                  <a:lnTo>
                    <a:pt x="461" y="2176"/>
                  </a:lnTo>
                  <a:lnTo>
                    <a:pt x="459" y="2154"/>
                  </a:lnTo>
                  <a:lnTo>
                    <a:pt x="461" y="2131"/>
                  </a:lnTo>
                  <a:lnTo>
                    <a:pt x="469" y="2111"/>
                  </a:lnTo>
                  <a:lnTo>
                    <a:pt x="481" y="2092"/>
                  </a:lnTo>
                  <a:lnTo>
                    <a:pt x="496" y="2077"/>
                  </a:lnTo>
                  <a:lnTo>
                    <a:pt x="514" y="2066"/>
                  </a:lnTo>
                  <a:lnTo>
                    <a:pt x="535" y="2059"/>
                  </a:lnTo>
                  <a:lnTo>
                    <a:pt x="557" y="2056"/>
                  </a:lnTo>
                  <a:lnTo>
                    <a:pt x="1722" y="2056"/>
                  </a:lnTo>
                  <a:lnTo>
                    <a:pt x="1738" y="1974"/>
                  </a:lnTo>
                  <a:lnTo>
                    <a:pt x="1743" y="1959"/>
                  </a:lnTo>
                  <a:lnTo>
                    <a:pt x="1750" y="1943"/>
                  </a:lnTo>
                  <a:lnTo>
                    <a:pt x="1768" y="1916"/>
                  </a:lnTo>
                  <a:lnTo>
                    <a:pt x="557" y="1916"/>
                  </a:lnTo>
                  <a:lnTo>
                    <a:pt x="535" y="1913"/>
                  </a:lnTo>
                  <a:lnTo>
                    <a:pt x="514" y="1906"/>
                  </a:lnTo>
                  <a:lnTo>
                    <a:pt x="496" y="1894"/>
                  </a:lnTo>
                  <a:lnTo>
                    <a:pt x="481" y="1879"/>
                  </a:lnTo>
                  <a:lnTo>
                    <a:pt x="469" y="1861"/>
                  </a:lnTo>
                  <a:lnTo>
                    <a:pt x="461" y="1840"/>
                  </a:lnTo>
                  <a:lnTo>
                    <a:pt x="459" y="1818"/>
                  </a:lnTo>
                  <a:lnTo>
                    <a:pt x="461" y="1795"/>
                  </a:lnTo>
                  <a:lnTo>
                    <a:pt x="469" y="1775"/>
                  </a:lnTo>
                  <a:lnTo>
                    <a:pt x="481" y="1756"/>
                  </a:lnTo>
                  <a:lnTo>
                    <a:pt x="496" y="1741"/>
                  </a:lnTo>
                  <a:lnTo>
                    <a:pt x="514" y="1730"/>
                  </a:lnTo>
                  <a:lnTo>
                    <a:pt x="535" y="1723"/>
                  </a:lnTo>
                  <a:lnTo>
                    <a:pt x="557" y="1720"/>
                  </a:lnTo>
                  <a:lnTo>
                    <a:pt x="1884" y="1720"/>
                  </a:lnTo>
                  <a:lnTo>
                    <a:pt x="1980" y="1560"/>
                  </a:lnTo>
                  <a:lnTo>
                    <a:pt x="1963" y="1570"/>
                  </a:lnTo>
                  <a:lnTo>
                    <a:pt x="1944" y="1578"/>
                  </a:lnTo>
                  <a:lnTo>
                    <a:pt x="1922" y="1580"/>
                  </a:lnTo>
                  <a:lnTo>
                    <a:pt x="557" y="1580"/>
                  </a:lnTo>
                  <a:lnTo>
                    <a:pt x="535" y="1577"/>
                  </a:lnTo>
                  <a:lnTo>
                    <a:pt x="514" y="1569"/>
                  </a:lnTo>
                  <a:lnTo>
                    <a:pt x="496" y="1558"/>
                  </a:lnTo>
                  <a:lnTo>
                    <a:pt x="481" y="1543"/>
                  </a:lnTo>
                  <a:lnTo>
                    <a:pt x="469" y="1524"/>
                  </a:lnTo>
                  <a:lnTo>
                    <a:pt x="461" y="1504"/>
                  </a:lnTo>
                  <a:lnTo>
                    <a:pt x="459" y="1482"/>
                  </a:lnTo>
                  <a:lnTo>
                    <a:pt x="461" y="1459"/>
                  </a:lnTo>
                  <a:lnTo>
                    <a:pt x="469" y="1439"/>
                  </a:lnTo>
                  <a:lnTo>
                    <a:pt x="481" y="1420"/>
                  </a:lnTo>
                  <a:lnTo>
                    <a:pt x="496" y="1405"/>
                  </a:lnTo>
                  <a:lnTo>
                    <a:pt x="514" y="1394"/>
                  </a:lnTo>
                  <a:lnTo>
                    <a:pt x="535" y="1387"/>
                  </a:lnTo>
                  <a:lnTo>
                    <a:pt x="557" y="1384"/>
                  </a:lnTo>
                  <a:lnTo>
                    <a:pt x="1922" y="1384"/>
                  </a:lnTo>
                  <a:lnTo>
                    <a:pt x="1945" y="1387"/>
                  </a:lnTo>
                  <a:lnTo>
                    <a:pt x="1966" y="1394"/>
                  </a:lnTo>
                  <a:lnTo>
                    <a:pt x="1984" y="1405"/>
                  </a:lnTo>
                  <a:lnTo>
                    <a:pt x="1999" y="1420"/>
                  </a:lnTo>
                  <a:lnTo>
                    <a:pt x="2010" y="1439"/>
                  </a:lnTo>
                  <a:lnTo>
                    <a:pt x="2018" y="1459"/>
                  </a:lnTo>
                  <a:lnTo>
                    <a:pt x="2020" y="1482"/>
                  </a:lnTo>
                  <a:lnTo>
                    <a:pt x="2020" y="1489"/>
                  </a:lnTo>
                  <a:lnTo>
                    <a:pt x="2019" y="1496"/>
                  </a:lnTo>
                  <a:lnTo>
                    <a:pt x="2192" y="1208"/>
                  </a:lnTo>
                  <a:lnTo>
                    <a:pt x="2192" y="389"/>
                  </a:lnTo>
                  <a:lnTo>
                    <a:pt x="195" y="389"/>
                  </a:lnTo>
                  <a:close/>
                  <a:moveTo>
                    <a:pt x="3007" y="232"/>
                  </a:moveTo>
                  <a:lnTo>
                    <a:pt x="2967" y="299"/>
                  </a:lnTo>
                  <a:lnTo>
                    <a:pt x="3087" y="370"/>
                  </a:lnTo>
                  <a:lnTo>
                    <a:pt x="3127" y="304"/>
                  </a:lnTo>
                  <a:lnTo>
                    <a:pt x="3007" y="232"/>
                  </a:lnTo>
                  <a:close/>
                  <a:moveTo>
                    <a:pt x="2968" y="0"/>
                  </a:moveTo>
                  <a:lnTo>
                    <a:pt x="2988" y="1"/>
                  </a:lnTo>
                  <a:lnTo>
                    <a:pt x="3006" y="5"/>
                  </a:lnTo>
                  <a:lnTo>
                    <a:pt x="3023" y="14"/>
                  </a:lnTo>
                  <a:lnTo>
                    <a:pt x="3312" y="186"/>
                  </a:lnTo>
                  <a:lnTo>
                    <a:pt x="3329" y="201"/>
                  </a:lnTo>
                  <a:lnTo>
                    <a:pt x="3343" y="217"/>
                  </a:lnTo>
                  <a:lnTo>
                    <a:pt x="3353" y="236"/>
                  </a:lnTo>
                  <a:lnTo>
                    <a:pt x="3358" y="257"/>
                  </a:lnTo>
                  <a:lnTo>
                    <a:pt x="3359" y="279"/>
                  </a:lnTo>
                  <a:lnTo>
                    <a:pt x="3355" y="300"/>
                  </a:lnTo>
                  <a:lnTo>
                    <a:pt x="3344" y="321"/>
                  </a:lnTo>
                  <a:lnTo>
                    <a:pt x="2388" y="1914"/>
                  </a:lnTo>
                  <a:lnTo>
                    <a:pt x="2388" y="3047"/>
                  </a:lnTo>
                  <a:lnTo>
                    <a:pt x="2385" y="3069"/>
                  </a:lnTo>
                  <a:lnTo>
                    <a:pt x="2378" y="3089"/>
                  </a:lnTo>
                  <a:lnTo>
                    <a:pt x="2367" y="3108"/>
                  </a:lnTo>
                  <a:lnTo>
                    <a:pt x="2352" y="3123"/>
                  </a:lnTo>
                  <a:lnTo>
                    <a:pt x="2333" y="3134"/>
                  </a:lnTo>
                  <a:lnTo>
                    <a:pt x="2313" y="3142"/>
                  </a:lnTo>
                  <a:lnTo>
                    <a:pt x="2290" y="3145"/>
                  </a:lnTo>
                  <a:lnTo>
                    <a:pt x="98" y="3145"/>
                  </a:lnTo>
                  <a:lnTo>
                    <a:pt x="76" y="3142"/>
                  </a:lnTo>
                  <a:lnTo>
                    <a:pt x="55" y="3134"/>
                  </a:lnTo>
                  <a:lnTo>
                    <a:pt x="37" y="3123"/>
                  </a:lnTo>
                  <a:lnTo>
                    <a:pt x="21" y="3108"/>
                  </a:lnTo>
                  <a:lnTo>
                    <a:pt x="10" y="3089"/>
                  </a:lnTo>
                  <a:lnTo>
                    <a:pt x="3" y="3069"/>
                  </a:lnTo>
                  <a:lnTo>
                    <a:pt x="0" y="3047"/>
                  </a:lnTo>
                  <a:lnTo>
                    <a:pt x="0" y="290"/>
                  </a:lnTo>
                  <a:lnTo>
                    <a:pt x="3" y="268"/>
                  </a:lnTo>
                  <a:lnTo>
                    <a:pt x="10" y="248"/>
                  </a:lnTo>
                  <a:lnTo>
                    <a:pt x="21" y="229"/>
                  </a:lnTo>
                  <a:lnTo>
                    <a:pt x="37" y="214"/>
                  </a:lnTo>
                  <a:lnTo>
                    <a:pt x="55" y="203"/>
                  </a:lnTo>
                  <a:lnTo>
                    <a:pt x="76" y="195"/>
                  </a:lnTo>
                  <a:lnTo>
                    <a:pt x="98" y="192"/>
                  </a:lnTo>
                  <a:lnTo>
                    <a:pt x="2290" y="192"/>
                  </a:lnTo>
                  <a:lnTo>
                    <a:pt x="2313" y="195"/>
                  </a:lnTo>
                  <a:lnTo>
                    <a:pt x="2333" y="203"/>
                  </a:lnTo>
                  <a:lnTo>
                    <a:pt x="2352" y="214"/>
                  </a:lnTo>
                  <a:lnTo>
                    <a:pt x="2367" y="229"/>
                  </a:lnTo>
                  <a:lnTo>
                    <a:pt x="2378" y="248"/>
                  </a:lnTo>
                  <a:lnTo>
                    <a:pt x="2385" y="268"/>
                  </a:lnTo>
                  <a:lnTo>
                    <a:pt x="2388" y="290"/>
                  </a:lnTo>
                  <a:lnTo>
                    <a:pt x="2388" y="882"/>
                  </a:lnTo>
                  <a:lnTo>
                    <a:pt x="2889" y="47"/>
                  </a:lnTo>
                  <a:lnTo>
                    <a:pt x="2901" y="32"/>
                  </a:lnTo>
                  <a:lnTo>
                    <a:pt x="2915" y="20"/>
                  </a:lnTo>
                  <a:lnTo>
                    <a:pt x="2931" y="10"/>
                  </a:lnTo>
                  <a:lnTo>
                    <a:pt x="2950" y="3"/>
                  </a:lnTo>
                  <a:lnTo>
                    <a:pt x="29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90" name="Freeform 425"/>
          <p:cNvSpPr>
            <a:spLocks noEditPoints="1"/>
          </p:cNvSpPr>
          <p:nvPr/>
        </p:nvSpPr>
        <p:spPr bwMode="auto">
          <a:xfrm>
            <a:off x="1856868" y="2719447"/>
            <a:ext cx="274014" cy="245421"/>
          </a:xfrm>
          <a:custGeom>
            <a:avLst/>
            <a:gdLst>
              <a:gd name="T0" fmla="*/ 1438 w 3450"/>
              <a:gd name="T1" fmla="*/ 2689 h 3097"/>
              <a:gd name="T2" fmla="*/ 2503 w 3450"/>
              <a:gd name="T3" fmla="*/ 2645 h 3097"/>
              <a:gd name="T4" fmla="*/ 2703 w 3450"/>
              <a:gd name="T5" fmla="*/ 2892 h 3097"/>
              <a:gd name="T6" fmla="*/ 3039 w 3450"/>
              <a:gd name="T7" fmla="*/ 2518 h 3097"/>
              <a:gd name="T8" fmla="*/ 313 w 3450"/>
              <a:gd name="T9" fmla="*/ 2735 h 3097"/>
              <a:gd name="T10" fmla="*/ 2916 w 3450"/>
              <a:gd name="T11" fmla="*/ 2262 h 3097"/>
              <a:gd name="T12" fmla="*/ 2091 w 3450"/>
              <a:gd name="T13" fmla="*/ 2441 h 3097"/>
              <a:gd name="T14" fmla="*/ 610 w 3450"/>
              <a:gd name="T15" fmla="*/ 2385 h 3097"/>
              <a:gd name="T16" fmla="*/ 604 w 3450"/>
              <a:gd name="T17" fmla="*/ 2456 h 3097"/>
              <a:gd name="T18" fmla="*/ 1923 w 3450"/>
              <a:gd name="T19" fmla="*/ 2578 h 3097"/>
              <a:gd name="T20" fmla="*/ 3106 w 3450"/>
              <a:gd name="T21" fmla="*/ 2357 h 3097"/>
              <a:gd name="T22" fmla="*/ 1658 w 3450"/>
              <a:gd name="T23" fmla="*/ 2064 h 3097"/>
              <a:gd name="T24" fmla="*/ 1495 w 3450"/>
              <a:gd name="T25" fmla="*/ 2065 h 3097"/>
              <a:gd name="T26" fmla="*/ 984 w 3450"/>
              <a:gd name="T27" fmla="*/ 2323 h 3097"/>
              <a:gd name="T28" fmla="*/ 690 w 3450"/>
              <a:gd name="T29" fmla="*/ 2283 h 3097"/>
              <a:gd name="T30" fmla="*/ 408 w 3450"/>
              <a:gd name="T31" fmla="*/ 2220 h 3097"/>
              <a:gd name="T32" fmla="*/ 2964 w 3450"/>
              <a:gd name="T33" fmla="*/ 2100 h 3097"/>
              <a:gd name="T34" fmla="*/ 288 w 3450"/>
              <a:gd name="T35" fmla="*/ 1906 h 3097"/>
              <a:gd name="T36" fmla="*/ 116 w 3450"/>
              <a:gd name="T37" fmla="*/ 1668 h 3097"/>
              <a:gd name="T38" fmla="*/ 953 w 3450"/>
              <a:gd name="T39" fmla="*/ 1919 h 3097"/>
              <a:gd name="T40" fmla="*/ 2324 w 3450"/>
              <a:gd name="T41" fmla="*/ 1897 h 3097"/>
              <a:gd name="T42" fmla="*/ 2244 w 3450"/>
              <a:gd name="T43" fmla="*/ 1825 h 3097"/>
              <a:gd name="T44" fmla="*/ 997 w 3450"/>
              <a:gd name="T45" fmla="*/ 1761 h 3097"/>
              <a:gd name="T46" fmla="*/ 2098 w 3450"/>
              <a:gd name="T47" fmla="*/ 1431 h 3097"/>
              <a:gd name="T48" fmla="*/ 1792 w 3450"/>
              <a:gd name="T49" fmla="*/ 1433 h 3097"/>
              <a:gd name="T50" fmla="*/ 1327 w 3450"/>
              <a:gd name="T51" fmla="*/ 1693 h 3097"/>
              <a:gd name="T52" fmla="*/ 2757 w 3450"/>
              <a:gd name="T53" fmla="*/ 1653 h 3097"/>
              <a:gd name="T54" fmla="*/ 2875 w 3450"/>
              <a:gd name="T55" fmla="*/ 1351 h 3097"/>
              <a:gd name="T56" fmla="*/ 748 w 3450"/>
              <a:gd name="T57" fmla="*/ 1310 h 3097"/>
              <a:gd name="T58" fmla="*/ 460 w 3450"/>
              <a:gd name="T59" fmla="*/ 1196 h 3097"/>
              <a:gd name="T60" fmla="*/ 3003 w 3450"/>
              <a:gd name="T61" fmla="*/ 896 h 3097"/>
              <a:gd name="T62" fmla="*/ 2475 w 3450"/>
              <a:gd name="T63" fmla="*/ 1070 h 3097"/>
              <a:gd name="T64" fmla="*/ 1206 w 3450"/>
              <a:gd name="T65" fmla="*/ 1137 h 3097"/>
              <a:gd name="T66" fmla="*/ 461 w 3450"/>
              <a:gd name="T67" fmla="*/ 1038 h 3097"/>
              <a:gd name="T68" fmla="*/ 1298 w 3450"/>
              <a:gd name="T69" fmla="*/ 1288 h 3097"/>
              <a:gd name="T70" fmla="*/ 2695 w 3450"/>
              <a:gd name="T71" fmla="*/ 1262 h 3097"/>
              <a:gd name="T72" fmla="*/ 3326 w 3450"/>
              <a:gd name="T73" fmla="*/ 1022 h 3097"/>
              <a:gd name="T74" fmla="*/ 1673 w 3450"/>
              <a:gd name="T75" fmla="*/ 1032 h 3097"/>
              <a:gd name="T76" fmla="*/ 2042 w 3450"/>
              <a:gd name="T77" fmla="*/ 726 h 3097"/>
              <a:gd name="T78" fmla="*/ 2243 w 3450"/>
              <a:gd name="T79" fmla="*/ 990 h 3097"/>
              <a:gd name="T80" fmla="*/ 2530 w 3450"/>
              <a:gd name="T81" fmla="*/ 941 h 3097"/>
              <a:gd name="T82" fmla="*/ 2953 w 3450"/>
              <a:gd name="T83" fmla="*/ 530 h 3097"/>
              <a:gd name="T84" fmla="*/ 115 w 3450"/>
              <a:gd name="T85" fmla="*/ 746 h 3097"/>
              <a:gd name="T86" fmla="*/ 1306 w 3450"/>
              <a:gd name="T87" fmla="*/ 119 h 3097"/>
              <a:gd name="T88" fmla="*/ 167 w 3450"/>
              <a:gd name="T89" fmla="*/ 297 h 3097"/>
              <a:gd name="T90" fmla="*/ 580 w 3450"/>
              <a:gd name="T91" fmla="*/ 541 h 3097"/>
              <a:gd name="T92" fmla="*/ 1931 w 3450"/>
              <a:gd name="T93" fmla="*/ 619 h 3097"/>
              <a:gd name="T94" fmla="*/ 2972 w 3450"/>
              <a:gd name="T95" fmla="*/ 377 h 3097"/>
              <a:gd name="T96" fmla="*/ 2401 w 3450"/>
              <a:gd name="T97" fmla="*/ 164 h 3097"/>
              <a:gd name="T98" fmla="*/ 1772 w 3450"/>
              <a:gd name="T99" fmla="*/ 4 h 3097"/>
              <a:gd name="T100" fmla="*/ 2709 w 3450"/>
              <a:gd name="T101" fmla="*/ 102 h 3097"/>
              <a:gd name="T102" fmla="*/ 3092 w 3450"/>
              <a:gd name="T103" fmla="*/ 799 h 3097"/>
              <a:gd name="T104" fmla="*/ 3399 w 3450"/>
              <a:gd name="T105" fmla="*/ 1542 h 3097"/>
              <a:gd name="T106" fmla="*/ 3263 w 3450"/>
              <a:gd name="T107" fmla="*/ 2244 h 3097"/>
              <a:gd name="T108" fmla="*/ 2858 w 3450"/>
              <a:gd name="T109" fmla="*/ 2973 h 3097"/>
              <a:gd name="T110" fmla="*/ 2070 w 3450"/>
              <a:gd name="T111" fmla="*/ 3087 h 3097"/>
              <a:gd name="T112" fmla="*/ 1093 w 3450"/>
              <a:gd name="T113" fmla="*/ 3063 h 3097"/>
              <a:gd name="T114" fmla="*/ 290 w 3450"/>
              <a:gd name="T115" fmla="*/ 2855 h 3097"/>
              <a:gd name="T116" fmla="*/ 13 w 3450"/>
              <a:gd name="T117" fmla="*/ 2120 h 3097"/>
              <a:gd name="T118" fmla="*/ 346 w 3450"/>
              <a:gd name="T119" fmla="*/ 1033 h 3097"/>
              <a:gd name="T120" fmla="*/ 17 w 3450"/>
              <a:gd name="T121" fmla="*/ 290 h 3097"/>
              <a:gd name="T122" fmla="*/ 757 w 3450"/>
              <a:gd name="T123" fmla="*/ 43 h 3097"/>
              <a:gd name="T124" fmla="*/ 1536 w 3450"/>
              <a:gd name="T125" fmla="*/ 0 h 30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450" h="3097">
                <a:moveTo>
                  <a:pt x="2013" y="2689"/>
                </a:moveTo>
                <a:lnTo>
                  <a:pt x="1839" y="2695"/>
                </a:lnTo>
                <a:lnTo>
                  <a:pt x="1830" y="2695"/>
                </a:lnTo>
                <a:lnTo>
                  <a:pt x="1783" y="2696"/>
                </a:lnTo>
                <a:lnTo>
                  <a:pt x="1783" y="2982"/>
                </a:lnTo>
                <a:lnTo>
                  <a:pt x="1900" y="2980"/>
                </a:lnTo>
                <a:lnTo>
                  <a:pt x="2013" y="2975"/>
                </a:lnTo>
                <a:lnTo>
                  <a:pt x="2013" y="2689"/>
                </a:lnTo>
                <a:close/>
                <a:moveTo>
                  <a:pt x="1438" y="2689"/>
                </a:moveTo>
                <a:lnTo>
                  <a:pt x="1438" y="2976"/>
                </a:lnTo>
                <a:lnTo>
                  <a:pt x="1550" y="2980"/>
                </a:lnTo>
                <a:lnTo>
                  <a:pt x="1668" y="2982"/>
                </a:lnTo>
                <a:lnTo>
                  <a:pt x="1668" y="2696"/>
                </a:lnTo>
                <a:lnTo>
                  <a:pt x="1620" y="2695"/>
                </a:lnTo>
                <a:lnTo>
                  <a:pt x="1611" y="2695"/>
                </a:lnTo>
                <a:lnTo>
                  <a:pt x="1438" y="2689"/>
                </a:lnTo>
                <a:close/>
                <a:moveTo>
                  <a:pt x="2300" y="2669"/>
                </a:moveTo>
                <a:lnTo>
                  <a:pt x="2214" y="2676"/>
                </a:lnTo>
                <a:lnTo>
                  <a:pt x="2128" y="2682"/>
                </a:lnTo>
                <a:lnTo>
                  <a:pt x="2128" y="2969"/>
                </a:lnTo>
                <a:lnTo>
                  <a:pt x="2215" y="2962"/>
                </a:lnTo>
                <a:lnTo>
                  <a:pt x="2300" y="2953"/>
                </a:lnTo>
                <a:lnTo>
                  <a:pt x="2300" y="2669"/>
                </a:lnTo>
                <a:close/>
                <a:moveTo>
                  <a:pt x="1150" y="2669"/>
                </a:moveTo>
                <a:lnTo>
                  <a:pt x="1150" y="2953"/>
                </a:lnTo>
                <a:lnTo>
                  <a:pt x="1235" y="2962"/>
                </a:lnTo>
                <a:lnTo>
                  <a:pt x="1323" y="2969"/>
                </a:lnTo>
                <a:lnTo>
                  <a:pt x="1323" y="2683"/>
                </a:lnTo>
                <a:lnTo>
                  <a:pt x="1236" y="2676"/>
                </a:lnTo>
                <a:lnTo>
                  <a:pt x="1150" y="2669"/>
                </a:lnTo>
                <a:close/>
                <a:moveTo>
                  <a:pt x="2588" y="2632"/>
                </a:moveTo>
                <a:lnTo>
                  <a:pt x="2503" y="2645"/>
                </a:lnTo>
                <a:lnTo>
                  <a:pt x="2415" y="2656"/>
                </a:lnTo>
                <a:lnTo>
                  <a:pt x="2415" y="2940"/>
                </a:lnTo>
                <a:lnTo>
                  <a:pt x="2504" y="2927"/>
                </a:lnTo>
                <a:lnTo>
                  <a:pt x="2588" y="2914"/>
                </a:lnTo>
                <a:lnTo>
                  <a:pt x="2588" y="2632"/>
                </a:lnTo>
                <a:close/>
                <a:moveTo>
                  <a:pt x="863" y="2632"/>
                </a:moveTo>
                <a:lnTo>
                  <a:pt x="863" y="2914"/>
                </a:lnTo>
                <a:lnTo>
                  <a:pt x="946" y="2927"/>
                </a:lnTo>
                <a:lnTo>
                  <a:pt x="1035" y="2940"/>
                </a:lnTo>
                <a:lnTo>
                  <a:pt x="1035" y="2656"/>
                </a:lnTo>
                <a:lnTo>
                  <a:pt x="947" y="2645"/>
                </a:lnTo>
                <a:lnTo>
                  <a:pt x="863" y="2632"/>
                </a:lnTo>
                <a:close/>
                <a:moveTo>
                  <a:pt x="2875" y="2573"/>
                </a:moveTo>
                <a:lnTo>
                  <a:pt x="2791" y="2592"/>
                </a:lnTo>
                <a:lnTo>
                  <a:pt x="2703" y="2611"/>
                </a:lnTo>
                <a:lnTo>
                  <a:pt x="2703" y="2892"/>
                </a:lnTo>
                <a:lnTo>
                  <a:pt x="2764" y="2878"/>
                </a:lnTo>
                <a:lnTo>
                  <a:pt x="2822" y="2863"/>
                </a:lnTo>
                <a:lnTo>
                  <a:pt x="2875" y="2849"/>
                </a:lnTo>
                <a:lnTo>
                  <a:pt x="2875" y="2573"/>
                </a:lnTo>
                <a:close/>
                <a:moveTo>
                  <a:pt x="575" y="2573"/>
                </a:moveTo>
                <a:lnTo>
                  <a:pt x="575" y="2849"/>
                </a:lnTo>
                <a:lnTo>
                  <a:pt x="628" y="2863"/>
                </a:lnTo>
                <a:lnTo>
                  <a:pt x="686" y="2878"/>
                </a:lnTo>
                <a:lnTo>
                  <a:pt x="748" y="2892"/>
                </a:lnTo>
                <a:lnTo>
                  <a:pt x="748" y="2611"/>
                </a:lnTo>
                <a:lnTo>
                  <a:pt x="659" y="2592"/>
                </a:lnTo>
                <a:lnTo>
                  <a:pt x="575" y="2573"/>
                </a:lnTo>
                <a:close/>
                <a:moveTo>
                  <a:pt x="3163" y="2458"/>
                </a:moveTo>
                <a:lnTo>
                  <a:pt x="3126" y="2480"/>
                </a:lnTo>
                <a:lnTo>
                  <a:pt x="3085" y="2500"/>
                </a:lnTo>
                <a:lnTo>
                  <a:pt x="3039" y="2518"/>
                </a:lnTo>
                <a:lnTo>
                  <a:pt x="2990" y="2537"/>
                </a:lnTo>
                <a:lnTo>
                  <a:pt x="2990" y="2811"/>
                </a:lnTo>
                <a:lnTo>
                  <a:pt x="3030" y="2796"/>
                </a:lnTo>
                <a:lnTo>
                  <a:pt x="3064" y="2780"/>
                </a:lnTo>
                <a:lnTo>
                  <a:pt x="3094" y="2765"/>
                </a:lnTo>
                <a:lnTo>
                  <a:pt x="3119" y="2750"/>
                </a:lnTo>
                <a:lnTo>
                  <a:pt x="3137" y="2735"/>
                </a:lnTo>
                <a:lnTo>
                  <a:pt x="3151" y="2722"/>
                </a:lnTo>
                <a:lnTo>
                  <a:pt x="3159" y="2708"/>
                </a:lnTo>
                <a:lnTo>
                  <a:pt x="3163" y="2696"/>
                </a:lnTo>
                <a:lnTo>
                  <a:pt x="3163" y="2458"/>
                </a:lnTo>
                <a:close/>
                <a:moveTo>
                  <a:pt x="288" y="2458"/>
                </a:moveTo>
                <a:lnTo>
                  <a:pt x="288" y="2696"/>
                </a:lnTo>
                <a:lnTo>
                  <a:pt x="291" y="2708"/>
                </a:lnTo>
                <a:lnTo>
                  <a:pt x="299" y="2722"/>
                </a:lnTo>
                <a:lnTo>
                  <a:pt x="313" y="2735"/>
                </a:lnTo>
                <a:lnTo>
                  <a:pt x="331" y="2750"/>
                </a:lnTo>
                <a:lnTo>
                  <a:pt x="357" y="2765"/>
                </a:lnTo>
                <a:lnTo>
                  <a:pt x="386" y="2780"/>
                </a:lnTo>
                <a:lnTo>
                  <a:pt x="420" y="2796"/>
                </a:lnTo>
                <a:lnTo>
                  <a:pt x="460" y="2811"/>
                </a:lnTo>
                <a:lnTo>
                  <a:pt x="460" y="2537"/>
                </a:lnTo>
                <a:lnTo>
                  <a:pt x="411" y="2518"/>
                </a:lnTo>
                <a:lnTo>
                  <a:pt x="365" y="2500"/>
                </a:lnTo>
                <a:lnTo>
                  <a:pt x="324" y="2480"/>
                </a:lnTo>
                <a:lnTo>
                  <a:pt x="288" y="2458"/>
                </a:lnTo>
                <a:close/>
                <a:moveTo>
                  <a:pt x="3013" y="2208"/>
                </a:moveTo>
                <a:lnTo>
                  <a:pt x="3005" y="2213"/>
                </a:lnTo>
                <a:lnTo>
                  <a:pt x="2996" y="2218"/>
                </a:lnTo>
                <a:lnTo>
                  <a:pt x="2977" y="2230"/>
                </a:lnTo>
                <a:lnTo>
                  <a:pt x="2962" y="2239"/>
                </a:lnTo>
                <a:lnTo>
                  <a:pt x="2916" y="2262"/>
                </a:lnTo>
                <a:lnTo>
                  <a:pt x="2865" y="2285"/>
                </a:lnTo>
                <a:lnTo>
                  <a:pt x="2809" y="2305"/>
                </a:lnTo>
                <a:lnTo>
                  <a:pt x="2749" y="2324"/>
                </a:lnTo>
                <a:lnTo>
                  <a:pt x="2684" y="2342"/>
                </a:lnTo>
                <a:lnTo>
                  <a:pt x="2616" y="2359"/>
                </a:lnTo>
                <a:lnTo>
                  <a:pt x="2545" y="2374"/>
                </a:lnTo>
                <a:lnTo>
                  <a:pt x="2538" y="2376"/>
                </a:lnTo>
                <a:lnTo>
                  <a:pt x="2532" y="2378"/>
                </a:lnTo>
                <a:lnTo>
                  <a:pt x="2478" y="2388"/>
                </a:lnTo>
                <a:lnTo>
                  <a:pt x="2386" y="2404"/>
                </a:lnTo>
                <a:lnTo>
                  <a:pt x="2289" y="2418"/>
                </a:lnTo>
                <a:lnTo>
                  <a:pt x="2188" y="2431"/>
                </a:lnTo>
                <a:lnTo>
                  <a:pt x="2187" y="2431"/>
                </a:lnTo>
                <a:lnTo>
                  <a:pt x="2185" y="2431"/>
                </a:lnTo>
                <a:lnTo>
                  <a:pt x="2184" y="2431"/>
                </a:lnTo>
                <a:lnTo>
                  <a:pt x="2091" y="2441"/>
                </a:lnTo>
                <a:lnTo>
                  <a:pt x="1996" y="2450"/>
                </a:lnTo>
                <a:lnTo>
                  <a:pt x="1899" y="2456"/>
                </a:lnTo>
                <a:lnTo>
                  <a:pt x="1898" y="2456"/>
                </a:lnTo>
                <a:lnTo>
                  <a:pt x="1774" y="2462"/>
                </a:lnTo>
                <a:lnTo>
                  <a:pt x="1650" y="2465"/>
                </a:lnTo>
                <a:lnTo>
                  <a:pt x="1553" y="2466"/>
                </a:lnTo>
                <a:lnTo>
                  <a:pt x="1480" y="2466"/>
                </a:lnTo>
                <a:lnTo>
                  <a:pt x="1342" y="2462"/>
                </a:lnTo>
                <a:lnTo>
                  <a:pt x="1208" y="2456"/>
                </a:lnTo>
                <a:lnTo>
                  <a:pt x="1208" y="2456"/>
                </a:lnTo>
                <a:lnTo>
                  <a:pt x="1100" y="2449"/>
                </a:lnTo>
                <a:lnTo>
                  <a:pt x="995" y="2439"/>
                </a:lnTo>
                <a:lnTo>
                  <a:pt x="894" y="2429"/>
                </a:lnTo>
                <a:lnTo>
                  <a:pt x="795" y="2415"/>
                </a:lnTo>
                <a:lnTo>
                  <a:pt x="700" y="2401"/>
                </a:lnTo>
                <a:lnTo>
                  <a:pt x="610" y="2385"/>
                </a:lnTo>
                <a:lnTo>
                  <a:pt x="523" y="2367"/>
                </a:lnTo>
                <a:lnTo>
                  <a:pt x="442" y="2347"/>
                </a:lnTo>
                <a:lnTo>
                  <a:pt x="414" y="2340"/>
                </a:lnTo>
                <a:lnTo>
                  <a:pt x="395" y="2335"/>
                </a:lnTo>
                <a:lnTo>
                  <a:pt x="347" y="2321"/>
                </a:lnTo>
                <a:lnTo>
                  <a:pt x="342" y="2320"/>
                </a:lnTo>
                <a:lnTo>
                  <a:pt x="289" y="2303"/>
                </a:lnTo>
                <a:lnTo>
                  <a:pt x="297" y="2317"/>
                </a:lnTo>
                <a:lnTo>
                  <a:pt x="312" y="2333"/>
                </a:lnTo>
                <a:lnTo>
                  <a:pt x="334" y="2349"/>
                </a:lnTo>
                <a:lnTo>
                  <a:pt x="362" y="2367"/>
                </a:lnTo>
                <a:lnTo>
                  <a:pt x="396" y="2384"/>
                </a:lnTo>
                <a:lnTo>
                  <a:pt x="438" y="2402"/>
                </a:lnTo>
                <a:lnTo>
                  <a:pt x="486" y="2419"/>
                </a:lnTo>
                <a:lnTo>
                  <a:pt x="539" y="2437"/>
                </a:lnTo>
                <a:lnTo>
                  <a:pt x="604" y="2456"/>
                </a:lnTo>
                <a:lnTo>
                  <a:pt x="675" y="2475"/>
                </a:lnTo>
                <a:lnTo>
                  <a:pt x="753" y="2491"/>
                </a:lnTo>
                <a:lnTo>
                  <a:pt x="837" y="2508"/>
                </a:lnTo>
                <a:lnTo>
                  <a:pt x="927" y="2524"/>
                </a:lnTo>
                <a:lnTo>
                  <a:pt x="1024" y="2537"/>
                </a:lnTo>
                <a:lnTo>
                  <a:pt x="1126" y="2550"/>
                </a:lnTo>
                <a:lnTo>
                  <a:pt x="1234" y="2560"/>
                </a:lnTo>
                <a:lnTo>
                  <a:pt x="1347" y="2568"/>
                </a:lnTo>
                <a:lnTo>
                  <a:pt x="1465" y="2575"/>
                </a:lnTo>
                <a:lnTo>
                  <a:pt x="1527" y="2578"/>
                </a:lnTo>
                <a:lnTo>
                  <a:pt x="1580" y="2579"/>
                </a:lnTo>
                <a:lnTo>
                  <a:pt x="1652" y="2581"/>
                </a:lnTo>
                <a:lnTo>
                  <a:pt x="1725" y="2581"/>
                </a:lnTo>
                <a:lnTo>
                  <a:pt x="1798" y="2581"/>
                </a:lnTo>
                <a:lnTo>
                  <a:pt x="1870" y="2580"/>
                </a:lnTo>
                <a:lnTo>
                  <a:pt x="1923" y="2578"/>
                </a:lnTo>
                <a:lnTo>
                  <a:pt x="1985" y="2576"/>
                </a:lnTo>
                <a:lnTo>
                  <a:pt x="2103" y="2569"/>
                </a:lnTo>
                <a:lnTo>
                  <a:pt x="2216" y="2560"/>
                </a:lnTo>
                <a:lnTo>
                  <a:pt x="2324" y="2550"/>
                </a:lnTo>
                <a:lnTo>
                  <a:pt x="2427" y="2537"/>
                </a:lnTo>
                <a:lnTo>
                  <a:pt x="2523" y="2524"/>
                </a:lnTo>
                <a:lnTo>
                  <a:pt x="2613" y="2508"/>
                </a:lnTo>
                <a:lnTo>
                  <a:pt x="2697" y="2491"/>
                </a:lnTo>
                <a:lnTo>
                  <a:pt x="2775" y="2475"/>
                </a:lnTo>
                <a:lnTo>
                  <a:pt x="2846" y="2456"/>
                </a:lnTo>
                <a:lnTo>
                  <a:pt x="2911" y="2437"/>
                </a:lnTo>
                <a:lnTo>
                  <a:pt x="2960" y="2421"/>
                </a:lnTo>
                <a:lnTo>
                  <a:pt x="3005" y="2405"/>
                </a:lnTo>
                <a:lnTo>
                  <a:pt x="3043" y="2388"/>
                </a:lnTo>
                <a:lnTo>
                  <a:pt x="3078" y="2372"/>
                </a:lnTo>
                <a:lnTo>
                  <a:pt x="3106" y="2357"/>
                </a:lnTo>
                <a:lnTo>
                  <a:pt x="3129" y="2341"/>
                </a:lnTo>
                <a:lnTo>
                  <a:pt x="3146" y="2327"/>
                </a:lnTo>
                <a:lnTo>
                  <a:pt x="3156" y="2312"/>
                </a:lnTo>
                <a:lnTo>
                  <a:pt x="3161" y="2298"/>
                </a:lnTo>
                <a:lnTo>
                  <a:pt x="3159" y="2292"/>
                </a:lnTo>
                <a:lnTo>
                  <a:pt x="3153" y="2284"/>
                </a:lnTo>
                <a:lnTo>
                  <a:pt x="3143" y="2274"/>
                </a:lnTo>
                <a:lnTo>
                  <a:pt x="3129" y="2263"/>
                </a:lnTo>
                <a:lnTo>
                  <a:pt x="3109" y="2250"/>
                </a:lnTo>
                <a:lnTo>
                  <a:pt x="3084" y="2237"/>
                </a:lnTo>
                <a:lnTo>
                  <a:pt x="3052" y="2222"/>
                </a:lnTo>
                <a:lnTo>
                  <a:pt x="3013" y="2208"/>
                </a:lnTo>
                <a:close/>
                <a:moveTo>
                  <a:pt x="1840" y="2059"/>
                </a:moveTo>
                <a:lnTo>
                  <a:pt x="1753" y="2062"/>
                </a:lnTo>
                <a:lnTo>
                  <a:pt x="1666" y="2064"/>
                </a:lnTo>
                <a:lnTo>
                  <a:pt x="1658" y="2064"/>
                </a:lnTo>
                <a:lnTo>
                  <a:pt x="1610" y="2065"/>
                </a:lnTo>
                <a:lnTo>
                  <a:pt x="1610" y="2352"/>
                </a:lnTo>
                <a:lnTo>
                  <a:pt x="1673" y="2350"/>
                </a:lnTo>
                <a:lnTo>
                  <a:pt x="1698" y="2349"/>
                </a:lnTo>
                <a:lnTo>
                  <a:pt x="1803" y="2346"/>
                </a:lnTo>
                <a:lnTo>
                  <a:pt x="1840" y="2344"/>
                </a:lnTo>
                <a:lnTo>
                  <a:pt x="1840" y="2059"/>
                </a:lnTo>
                <a:close/>
                <a:moveTo>
                  <a:pt x="1265" y="2059"/>
                </a:moveTo>
                <a:lnTo>
                  <a:pt x="1265" y="2344"/>
                </a:lnTo>
                <a:lnTo>
                  <a:pt x="1358" y="2348"/>
                </a:lnTo>
                <a:lnTo>
                  <a:pt x="1369" y="2348"/>
                </a:lnTo>
                <a:lnTo>
                  <a:pt x="1447" y="2350"/>
                </a:lnTo>
                <a:lnTo>
                  <a:pt x="1454" y="2350"/>
                </a:lnTo>
                <a:lnTo>
                  <a:pt x="1462" y="2350"/>
                </a:lnTo>
                <a:lnTo>
                  <a:pt x="1495" y="2352"/>
                </a:lnTo>
                <a:lnTo>
                  <a:pt x="1495" y="2065"/>
                </a:lnTo>
                <a:lnTo>
                  <a:pt x="1448" y="2064"/>
                </a:lnTo>
                <a:lnTo>
                  <a:pt x="1439" y="2064"/>
                </a:lnTo>
                <a:lnTo>
                  <a:pt x="1352" y="2062"/>
                </a:lnTo>
                <a:lnTo>
                  <a:pt x="1265" y="2059"/>
                </a:lnTo>
                <a:close/>
                <a:moveTo>
                  <a:pt x="2128" y="2038"/>
                </a:moveTo>
                <a:lnTo>
                  <a:pt x="2042" y="2045"/>
                </a:lnTo>
                <a:lnTo>
                  <a:pt x="1955" y="2052"/>
                </a:lnTo>
                <a:lnTo>
                  <a:pt x="1955" y="2338"/>
                </a:lnTo>
                <a:lnTo>
                  <a:pt x="1994" y="2335"/>
                </a:lnTo>
                <a:lnTo>
                  <a:pt x="2019" y="2333"/>
                </a:lnTo>
                <a:lnTo>
                  <a:pt x="2073" y="2328"/>
                </a:lnTo>
                <a:lnTo>
                  <a:pt x="2128" y="2322"/>
                </a:lnTo>
                <a:lnTo>
                  <a:pt x="2128" y="2038"/>
                </a:lnTo>
                <a:close/>
                <a:moveTo>
                  <a:pt x="978" y="2038"/>
                </a:moveTo>
                <a:lnTo>
                  <a:pt x="978" y="2322"/>
                </a:lnTo>
                <a:lnTo>
                  <a:pt x="984" y="2323"/>
                </a:lnTo>
                <a:lnTo>
                  <a:pt x="990" y="2324"/>
                </a:lnTo>
                <a:lnTo>
                  <a:pt x="1008" y="2325"/>
                </a:lnTo>
                <a:lnTo>
                  <a:pt x="1078" y="2332"/>
                </a:lnTo>
                <a:lnTo>
                  <a:pt x="1150" y="2338"/>
                </a:lnTo>
                <a:lnTo>
                  <a:pt x="1150" y="2052"/>
                </a:lnTo>
                <a:lnTo>
                  <a:pt x="1063" y="2045"/>
                </a:lnTo>
                <a:lnTo>
                  <a:pt x="978" y="2038"/>
                </a:lnTo>
                <a:close/>
                <a:moveTo>
                  <a:pt x="2415" y="2001"/>
                </a:moveTo>
                <a:lnTo>
                  <a:pt x="2330" y="2014"/>
                </a:lnTo>
                <a:lnTo>
                  <a:pt x="2243" y="2025"/>
                </a:lnTo>
                <a:lnTo>
                  <a:pt x="2243" y="2309"/>
                </a:lnTo>
                <a:lnTo>
                  <a:pt x="2331" y="2296"/>
                </a:lnTo>
                <a:lnTo>
                  <a:pt x="2415" y="2283"/>
                </a:lnTo>
                <a:lnTo>
                  <a:pt x="2415" y="2001"/>
                </a:lnTo>
                <a:close/>
                <a:moveTo>
                  <a:pt x="690" y="2001"/>
                </a:moveTo>
                <a:lnTo>
                  <a:pt x="690" y="2283"/>
                </a:lnTo>
                <a:lnTo>
                  <a:pt x="774" y="2296"/>
                </a:lnTo>
                <a:lnTo>
                  <a:pt x="863" y="2309"/>
                </a:lnTo>
                <a:lnTo>
                  <a:pt x="863" y="2025"/>
                </a:lnTo>
                <a:lnTo>
                  <a:pt x="775" y="2014"/>
                </a:lnTo>
                <a:lnTo>
                  <a:pt x="690" y="2001"/>
                </a:lnTo>
                <a:close/>
                <a:moveTo>
                  <a:pt x="2703" y="1941"/>
                </a:moveTo>
                <a:lnTo>
                  <a:pt x="2619" y="1962"/>
                </a:lnTo>
                <a:lnTo>
                  <a:pt x="2530" y="1980"/>
                </a:lnTo>
                <a:lnTo>
                  <a:pt x="2530" y="2261"/>
                </a:lnTo>
                <a:lnTo>
                  <a:pt x="2592" y="2247"/>
                </a:lnTo>
                <a:lnTo>
                  <a:pt x="2649" y="2233"/>
                </a:lnTo>
                <a:lnTo>
                  <a:pt x="2703" y="2218"/>
                </a:lnTo>
                <a:lnTo>
                  <a:pt x="2703" y="1941"/>
                </a:lnTo>
                <a:close/>
                <a:moveTo>
                  <a:pt x="403" y="1941"/>
                </a:moveTo>
                <a:lnTo>
                  <a:pt x="403" y="2218"/>
                </a:lnTo>
                <a:lnTo>
                  <a:pt x="408" y="2220"/>
                </a:lnTo>
                <a:lnTo>
                  <a:pt x="430" y="2225"/>
                </a:lnTo>
                <a:lnTo>
                  <a:pt x="499" y="2243"/>
                </a:lnTo>
                <a:lnTo>
                  <a:pt x="575" y="2261"/>
                </a:lnTo>
                <a:lnTo>
                  <a:pt x="575" y="1981"/>
                </a:lnTo>
                <a:lnTo>
                  <a:pt x="486" y="1962"/>
                </a:lnTo>
                <a:lnTo>
                  <a:pt x="403" y="1941"/>
                </a:lnTo>
                <a:close/>
                <a:moveTo>
                  <a:pt x="2990" y="1827"/>
                </a:moveTo>
                <a:lnTo>
                  <a:pt x="2953" y="1848"/>
                </a:lnTo>
                <a:lnTo>
                  <a:pt x="2913" y="1869"/>
                </a:lnTo>
                <a:lnTo>
                  <a:pt x="2867" y="1888"/>
                </a:lnTo>
                <a:lnTo>
                  <a:pt x="2818" y="1906"/>
                </a:lnTo>
                <a:lnTo>
                  <a:pt x="2818" y="2179"/>
                </a:lnTo>
                <a:lnTo>
                  <a:pt x="2865" y="2160"/>
                </a:lnTo>
                <a:lnTo>
                  <a:pt x="2904" y="2140"/>
                </a:lnTo>
                <a:lnTo>
                  <a:pt x="2938" y="2120"/>
                </a:lnTo>
                <a:lnTo>
                  <a:pt x="2964" y="2100"/>
                </a:lnTo>
                <a:lnTo>
                  <a:pt x="2984" y="2084"/>
                </a:lnTo>
                <a:lnTo>
                  <a:pt x="2989" y="2074"/>
                </a:lnTo>
                <a:lnTo>
                  <a:pt x="2990" y="2065"/>
                </a:lnTo>
                <a:lnTo>
                  <a:pt x="2990" y="1827"/>
                </a:lnTo>
                <a:close/>
                <a:moveTo>
                  <a:pt x="115" y="1827"/>
                </a:moveTo>
                <a:lnTo>
                  <a:pt x="115" y="2065"/>
                </a:lnTo>
                <a:lnTo>
                  <a:pt x="118" y="2077"/>
                </a:lnTo>
                <a:lnTo>
                  <a:pt x="127" y="2091"/>
                </a:lnTo>
                <a:lnTo>
                  <a:pt x="141" y="2105"/>
                </a:lnTo>
                <a:lnTo>
                  <a:pt x="161" y="2120"/>
                </a:lnTo>
                <a:lnTo>
                  <a:pt x="187" y="2136"/>
                </a:lnTo>
                <a:lnTo>
                  <a:pt x="217" y="2151"/>
                </a:lnTo>
                <a:lnTo>
                  <a:pt x="254" y="2167"/>
                </a:lnTo>
                <a:lnTo>
                  <a:pt x="255" y="2167"/>
                </a:lnTo>
                <a:lnTo>
                  <a:pt x="288" y="2179"/>
                </a:lnTo>
                <a:lnTo>
                  <a:pt x="288" y="1906"/>
                </a:lnTo>
                <a:lnTo>
                  <a:pt x="238" y="1888"/>
                </a:lnTo>
                <a:lnTo>
                  <a:pt x="192" y="1869"/>
                </a:lnTo>
                <a:lnTo>
                  <a:pt x="152" y="1848"/>
                </a:lnTo>
                <a:lnTo>
                  <a:pt x="115" y="1827"/>
                </a:lnTo>
                <a:close/>
                <a:moveTo>
                  <a:pt x="394" y="1539"/>
                </a:moveTo>
                <a:lnTo>
                  <a:pt x="339" y="1554"/>
                </a:lnTo>
                <a:lnTo>
                  <a:pt x="292" y="1567"/>
                </a:lnTo>
                <a:lnTo>
                  <a:pt x="252" y="1582"/>
                </a:lnTo>
                <a:lnTo>
                  <a:pt x="217" y="1596"/>
                </a:lnTo>
                <a:lnTo>
                  <a:pt x="189" y="1608"/>
                </a:lnTo>
                <a:lnTo>
                  <a:pt x="166" y="1621"/>
                </a:lnTo>
                <a:lnTo>
                  <a:pt x="148" y="1632"/>
                </a:lnTo>
                <a:lnTo>
                  <a:pt x="135" y="1643"/>
                </a:lnTo>
                <a:lnTo>
                  <a:pt x="124" y="1652"/>
                </a:lnTo>
                <a:lnTo>
                  <a:pt x="119" y="1660"/>
                </a:lnTo>
                <a:lnTo>
                  <a:pt x="116" y="1668"/>
                </a:lnTo>
                <a:lnTo>
                  <a:pt x="120" y="1680"/>
                </a:lnTo>
                <a:lnTo>
                  <a:pt x="132" y="1695"/>
                </a:lnTo>
                <a:lnTo>
                  <a:pt x="148" y="1709"/>
                </a:lnTo>
                <a:lnTo>
                  <a:pt x="170" y="1725"/>
                </a:lnTo>
                <a:lnTo>
                  <a:pt x="199" y="1742"/>
                </a:lnTo>
                <a:lnTo>
                  <a:pt x="233" y="1757"/>
                </a:lnTo>
                <a:lnTo>
                  <a:pt x="272" y="1774"/>
                </a:lnTo>
                <a:lnTo>
                  <a:pt x="317" y="1791"/>
                </a:lnTo>
                <a:lnTo>
                  <a:pt x="367" y="1806"/>
                </a:lnTo>
                <a:lnTo>
                  <a:pt x="432" y="1825"/>
                </a:lnTo>
                <a:lnTo>
                  <a:pt x="503" y="1844"/>
                </a:lnTo>
                <a:lnTo>
                  <a:pt x="580" y="1860"/>
                </a:lnTo>
                <a:lnTo>
                  <a:pt x="665" y="1877"/>
                </a:lnTo>
                <a:lnTo>
                  <a:pt x="755" y="1893"/>
                </a:lnTo>
                <a:lnTo>
                  <a:pt x="851" y="1906"/>
                </a:lnTo>
                <a:lnTo>
                  <a:pt x="953" y="1919"/>
                </a:lnTo>
                <a:lnTo>
                  <a:pt x="1061" y="1929"/>
                </a:lnTo>
                <a:lnTo>
                  <a:pt x="1174" y="1938"/>
                </a:lnTo>
                <a:lnTo>
                  <a:pt x="1292" y="1945"/>
                </a:lnTo>
                <a:lnTo>
                  <a:pt x="1355" y="1947"/>
                </a:lnTo>
                <a:lnTo>
                  <a:pt x="1407" y="1948"/>
                </a:lnTo>
                <a:lnTo>
                  <a:pt x="1478" y="1950"/>
                </a:lnTo>
                <a:lnTo>
                  <a:pt x="1553" y="1950"/>
                </a:lnTo>
                <a:lnTo>
                  <a:pt x="1608" y="1950"/>
                </a:lnTo>
                <a:lnTo>
                  <a:pt x="1662" y="1949"/>
                </a:lnTo>
                <a:lnTo>
                  <a:pt x="1705" y="1948"/>
                </a:lnTo>
                <a:lnTo>
                  <a:pt x="1744" y="1947"/>
                </a:lnTo>
                <a:lnTo>
                  <a:pt x="1872" y="1942"/>
                </a:lnTo>
                <a:lnTo>
                  <a:pt x="1994" y="1933"/>
                </a:lnTo>
                <a:lnTo>
                  <a:pt x="2111" y="1923"/>
                </a:lnTo>
                <a:lnTo>
                  <a:pt x="2221" y="1910"/>
                </a:lnTo>
                <a:lnTo>
                  <a:pt x="2324" y="1897"/>
                </a:lnTo>
                <a:lnTo>
                  <a:pt x="2420" y="1880"/>
                </a:lnTo>
                <a:lnTo>
                  <a:pt x="2511" y="1864"/>
                </a:lnTo>
                <a:lnTo>
                  <a:pt x="2594" y="1845"/>
                </a:lnTo>
                <a:lnTo>
                  <a:pt x="2669" y="1826"/>
                </a:lnTo>
                <a:lnTo>
                  <a:pt x="2738" y="1806"/>
                </a:lnTo>
                <a:lnTo>
                  <a:pt x="2788" y="1790"/>
                </a:lnTo>
                <a:lnTo>
                  <a:pt x="2834" y="1774"/>
                </a:lnTo>
                <a:lnTo>
                  <a:pt x="2874" y="1757"/>
                </a:lnTo>
                <a:lnTo>
                  <a:pt x="2907" y="1741"/>
                </a:lnTo>
                <a:lnTo>
                  <a:pt x="2808" y="1760"/>
                </a:lnTo>
                <a:lnTo>
                  <a:pt x="2704" y="1778"/>
                </a:lnTo>
                <a:lnTo>
                  <a:pt x="2595" y="1793"/>
                </a:lnTo>
                <a:lnTo>
                  <a:pt x="2481" y="1806"/>
                </a:lnTo>
                <a:lnTo>
                  <a:pt x="2364" y="1817"/>
                </a:lnTo>
                <a:lnTo>
                  <a:pt x="2244" y="1825"/>
                </a:lnTo>
                <a:lnTo>
                  <a:pt x="2244" y="1825"/>
                </a:lnTo>
                <a:lnTo>
                  <a:pt x="2243" y="1825"/>
                </a:lnTo>
                <a:lnTo>
                  <a:pt x="2241" y="1825"/>
                </a:lnTo>
                <a:lnTo>
                  <a:pt x="2132" y="1830"/>
                </a:lnTo>
                <a:lnTo>
                  <a:pt x="2019" y="1834"/>
                </a:lnTo>
                <a:lnTo>
                  <a:pt x="1958" y="1835"/>
                </a:lnTo>
                <a:lnTo>
                  <a:pt x="1898" y="1835"/>
                </a:lnTo>
                <a:lnTo>
                  <a:pt x="1845" y="1835"/>
                </a:lnTo>
                <a:lnTo>
                  <a:pt x="1792" y="1834"/>
                </a:lnTo>
                <a:lnTo>
                  <a:pt x="1671" y="1831"/>
                </a:lnTo>
                <a:lnTo>
                  <a:pt x="1553" y="1825"/>
                </a:lnTo>
                <a:lnTo>
                  <a:pt x="1553" y="1825"/>
                </a:lnTo>
                <a:lnTo>
                  <a:pt x="1432" y="1817"/>
                </a:lnTo>
                <a:lnTo>
                  <a:pt x="1317" y="1806"/>
                </a:lnTo>
                <a:lnTo>
                  <a:pt x="1205" y="1794"/>
                </a:lnTo>
                <a:lnTo>
                  <a:pt x="1099" y="1779"/>
                </a:lnTo>
                <a:lnTo>
                  <a:pt x="997" y="1761"/>
                </a:lnTo>
                <a:lnTo>
                  <a:pt x="901" y="1743"/>
                </a:lnTo>
                <a:lnTo>
                  <a:pt x="855" y="1733"/>
                </a:lnTo>
                <a:lnTo>
                  <a:pt x="842" y="1730"/>
                </a:lnTo>
                <a:lnTo>
                  <a:pt x="775" y="1714"/>
                </a:lnTo>
                <a:lnTo>
                  <a:pt x="712" y="1697"/>
                </a:lnTo>
                <a:lnTo>
                  <a:pt x="653" y="1678"/>
                </a:lnTo>
                <a:lnTo>
                  <a:pt x="598" y="1658"/>
                </a:lnTo>
                <a:lnTo>
                  <a:pt x="548" y="1637"/>
                </a:lnTo>
                <a:lnTo>
                  <a:pt x="502" y="1615"/>
                </a:lnTo>
                <a:lnTo>
                  <a:pt x="461" y="1592"/>
                </a:lnTo>
                <a:lnTo>
                  <a:pt x="426" y="1567"/>
                </a:lnTo>
                <a:lnTo>
                  <a:pt x="396" y="1542"/>
                </a:lnTo>
                <a:lnTo>
                  <a:pt x="395" y="1540"/>
                </a:lnTo>
                <a:lnTo>
                  <a:pt x="394" y="1539"/>
                </a:lnTo>
                <a:close/>
                <a:moveTo>
                  <a:pt x="2185" y="1428"/>
                </a:moveTo>
                <a:lnTo>
                  <a:pt x="2098" y="1431"/>
                </a:lnTo>
                <a:lnTo>
                  <a:pt x="2011" y="1433"/>
                </a:lnTo>
                <a:lnTo>
                  <a:pt x="2002" y="1433"/>
                </a:lnTo>
                <a:lnTo>
                  <a:pt x="1955" y="1434"/>
                </a:lnTo>
                <a:lnTo>
                  <a:pt x="1955" y="1720"/>
                </a:lnTo>
                <a:lnTo>
                  <a:pt x="2071" y="1718"/>
                </a:lnTo>
                <a:lnTo>
                  <a:pt x="2185" y="1713"/>
                </a:lnTo>
                <a:lnTo>
                  <a:pt x="2185" y="1428"/>
                </a:lnTo>
                <a:close/>
                <a:moveTo>
                  <a:pt x="1610" y="1428"/>
                </a:moveTo>
                <a:lnTo>
                  <a:pt x="1610" y="1713"/>
                </a:lnTo>
                <a:lnTo>
                  <a:pt x="1616" y="1714"/>
                </a:lnTo>
                <a:lnTo>
                  <a:pt x="1744" y="1719"/>
                </a:lnTo>
                <a:lnTo>
                  <a:pt x="1756" y="1720"/>
                </a:lnTo>
                <a:lnTo>
                  <a:pt x="1798" y="1720"/>
                </a:lnTo>
                <a:lnTo>
                  <a:pt x="1840" y="1721"/>
                </a:lnTo>
                <a:lnTo>
                  <a:pt x="1840" y="1434"/>
                </a:lnTo>
                <a:lnTo>
                  <a:pt x="1792" y="1433"/>
                </a:lnTo>
                <a:lnTo>
                  <a:pt x="1788" y="1433"/>
                </a:lnTo>
                <a:lnTo>
                  <a:pt x="1784" y="1433"/>
                </a:lnTo>
                <a:lnTo>
                  <a:pt x="1610" y="1428"/>
                </a:lnTo>
                <a:close/>
                <a:moveTo>
                  <a:pt x="2473" y="1407"/>
                </a:moveTo>
                <a:lnTo>
                  <a:pt x="2387" y="1414"/>
                </a:lnTo>
                <a:lnTo>
                  <a:pt x="2300" y="1420"/>
                </a:lnTo>
                <a:lnTo>
                  <a:pt x="2300" y="1706"/>
                </a:lnTo>
                <a:lnTo>
                  <a:pt x="2366" y="1702"/>
                </a:lnTo>
                <a:lnTo>
                  <a:pt x="2371" y="1702"/>
                </a:lnTo>
                <a:lnTo>
                  <a:pt x="2422" y="1697"/>
                </a:lnTo>
                <a:lnTo>
                  <a:pt x="2473" y="1692"/>
                </a:lnTo>
                <a:lnTo>
                  <a:pt x="2473" y="1407"/>
                </a:lnTo>
                <a:close/>
                <a:moveTo>
                  <a:pt x="1323" y="1407"/>
                </a:moveTo>
                <a:lnTo>
                  <a:pt x="1323" y="1692"/>
                </a:lnTo>
                <a:lnTo>
                  <a:pt x="1325" y="1693"/>
                </a:lnTo>
                <a:lnTo>
                  <a:pt x="1327" y="1693"/>
                </a:lnTo>
                <a:lnTo>
                  <a:pt x="1350" y="1695"/>
                </a:lnTo>
                <a:lnTo>
                  <a:pt x="1457" y="1704"/>
                </a:lnTo>
                <a:lnTo>
                  <a:pt x="1480" y="1706"/>
                </a:lnTo>
                <a:lnTo>
                  <a:pt x="1495" y="1707"/>
                </a:lnTo>
                <a:lnTo>
                  <a:pt x="1495" y="1420"/>
                </a:lnTo>
                <a:lnTo>
                  <a:pt x="1408" y="1414"/>
                </a:lnTo>
                <a:lnTo>
                  <a:pt x="1323" y="1407"/>
                </a:lnTo>
                <a:close/>
                <a:moveTo>
                  <a:pt x="2760" y="1370"/>
                </a:moveTo>
                <a:lnTo>
                  <a:pt x="2675" y="1383"/>
                </a:lnTo>
                <a:lnTo>
                  <a:pt x="2588" y="1394"/>
                </a:lnTo>
                <a:lnTo>
                  <a:pt x="2588" y="1678"/>
                </a:lnTo>
                <a:lnTo>
                  <a:pt x="2632" y="1673"/>
                </a:lnTo>
                <a:lnTo>
                  <a:pt x="2677" y="1665"/>
                </a:lnTo>
                <a:lnTo>
                  <a:pt x="2716" y="1659"/>
                </a:lnTo>
                <a:lnTo>
                  <a:pt x="2755" y="1653"/>
                </a:lnTo>
                <a:lnTo>
                  <a:pt x="2757" y="1653"/>
                </a:lnTo>
                <a:lnTo>
                  <a:pt x="2760" y="1652"/>
                </a:lnTo>
                <a:lnTo>
                  <a:pt x="2760" y="1370"/>
                </a:lnTo>
                <a:close/>
                <a:moveTo>
                  <a:pt x="1035" y="1370"/>
                </a:moveTo>
                <a:lnTo>
                  <a:pt x="1035" y="1652"/>
                </a:lnTo>
                <a:lnTo>
                  <a:pt x="1067" y="1657"/>
                </a:lnTo>
                <a:lnTo>
                  <a:pt x="1101" y="1663"/>
                </a:lnTo>
                <a:lnTo>
                  <a:pt x="1103" y="1663"/>
                </a:lnTo>
                <a:lnTo>
                  <a:pt x="1105" y="1663"/>
                </a:lnTo>
                <a:lnTo>
                  <a:pt x="1155" y="1672"/>
                </a:lnTo>
                <a:lnTo>
                  <a:pt x="1208" y="1678"/>
                </a:lnTo>
                <a:lnTo>
                  <a:pt x="1208" y="1394"/>
                </a:lnTo>
                <a:lnTo>
                  <a:pt x="1120" y="1383"/>
                </a:lnTo>
                <a:lnTo>
                  <a:pt x="1035" y="1370"/>
                </a:lnTo>
                <a:close/>
                <a:moveTo>
                  <a:pt x="3048" y="1310"/>
                </a:moveTo>
                <a:lnTo>
                  <a:pt x="2964" y="1331"/>
                </a:lnTo>
                <a:lnTo>
                  <a:pt x="2875" y="1351"/>
                </a:lnTo>
                <a:lnTo>
                  <a:pt x="2875" y="1630"/>
                </a:lnTo>
                <a:lnTo>
                  <a:pt x="2882" y="1628"/>
                </a:lnTo>
                <a:lnTo>
                  <a:pt x="2889" y="1627"/>
                </a:lnTo>
                <a:lnTo>
                  <a:pt x="2933" y="1617"/>
                </a:lnTo>
                <a:lnTo>
                  <a:pt x="2979" y="1606"/>
                </a:lnTo>
                <a:lnTo>
                  <a:pt x="3022" y="1595"/>
                </a:lnTo>
                <a:lnTo>
                  <a:pt x="3048" y="1587"/>
                </a:lnTo>
                <a:lnTo>
                  <a:pt x="3048" y="1310"/>
                </a:lnTo>
                <a:close/>
                <a:moveTo>
                  <a:pt x="748" y="1310"/>
                </a:moveTo>
                <a:lnTo>
                  <a:pt x="748" y="1586"/>
                </a:lnTo>
                <a:lnTo>
                  <a:pt x="801" y="1601"/>
                </a:lnTo>
                <a:lnTo>
                  <a:pt x="858" y="1615"/>
                </a:lnTo>
                <a:lnTo>
                  <a:pt x="920" y="1630"/>
                </a:lnTo>
                <a:lnTo>
                  <a:pt x="920" y="1351"/>
                </a:lnTo>
                <a:lnTo>
                  <a:pt x="831" y="1331"/>
                </a:lnTo>
                <a:lnTo>
                  <a:pt x="748" y="1310"/>
                </a:lnTo>
                <a:close/>
                <a:moveTo>
                  <a:pt x="3335" y="1196"/>
                </a:moveTo>
                <a:lnTo>
                  <a:pt x="3298" y="1217"/>
                </a:lnTo>
                <a:lnTo>
                  <a:pt x="3258" y="1238"/>
                </a:lnTo>
                <a:lnTo>
                  <a:pt x="3212" y="1257"/>
                </a:lnTo>
                <a:lnTo>
                  <a:pt x="3163" y="1275"/>
                </a:lnTo>
                <a:lnTo>
                  <a:pt x="3163" y="1550"/>
                </a:lnTo>
                <a:lnTo>
                  <a:pt x="3202" y="1534"/>
                </a:lnTo>
                <a:lnTo>
                  <a:pt x="3237" y="1518"/>
                </a:lnTo>
                <a:lnTo>
                  <a:pt x="3266" y="1503"/>
                </a:lnTo>
                <a:lnTo>
                  <a:pt x="3291" y="1488"/>
                </a:lnTo>
                <a:lnTo>
                  <a:pt x="3310" y="1474"/>
                </a:lnTo>
                <a:lnTo>
                  <a:pt x="3324" y="1460"/>
                </a:lnTo>
                <a:lnTo>
                  <a:pt x="3332" y="1446"/>
                </a:lnTo>
                <a:lnTo>
                  <a:pt x="3335" y="1434"/>
                </a:lnTo>
                <a:lnTo>
                  <a:pt x="3335" y="1196"/>
                </a:lnTo>
                <a:close/>
                <a:moveTo>
                  <a:pt x="460" y="1196"/>
                </a:moveTo>
                <a:lnTo>
                  <a:pt x="460" y="1434"/>
                </a:lnTo>
                <a:lnTo>
                  <a:pt x="460" y="1437"/>
                </a:lnTo>
                <a:lnTo>
                  <a:pt x="461" y="1439"/>
                </a:lnTo>
                <a:lnTo>
                  <a:pt x="465" y="1445"/>
                </a:lnTo>
                <a:lnTo>
                  <a:pt x="478" y="1462"/>
                </a:lnTo>
                <a:lnTo>
                  <a:pt x="497" y="1479"/>
                </a:lnTo>
                <a:lnTo>
                  <a:pt x="522" y="1496"/>
                </a:lnTo>
                <a:lnTo>
                  <a:pt x="553" y="1513"/>
                </a:lnTo>
                <a:lnTo>
                  <a:pt x="590" y="1530"/>
                </a:lnTo>
                <a:lnTo>
                  <a:pt x="633" y="1548"/>
                </a:lnTo>
                <a:lnTo>
                  <a:pt x="633" y="1275"/>
                </a:lnTo>
                <a:lnTo>
                  <a:pt x="583" y="1257"/>
                </a:lnTo>
                <a:lnTo>
                  <a:pt x="537" y="1238"/>
                </a:lnTo>
                <a:lnTo>
                  <a:pt x="497" y="1217"/>
                </a:lnTo>
                <a:lnTo>
                  <a:pt x="460" y="1196"/>
                </a:lnTo>
                <a:close/>
                <a:moveTo>
                  <a:pt x="3003" y="896"/>
                </a:moveTo>
                <a:lnTo>
                  <a:pt x="2997" y="899"/>
                </a:lnTo>
                <a:lnTo>
                  <a:pt x="2991" y="903"/>
                </a:lnTo>
                <a:lnTo>
                  <a:pt x="2971" y="915"/>
                </a:lnTo>
                <a:lnTo>
                  <a:pt x="2953" y="925"/>
                </a:lnTo>
                <a:lnTo>
                  <a:pt x="2930" y="937"/>
                </a:lnTo>
                <a:lnTo>
                  <a:pt x="2907" y="947"/>
                </a:lnTo>
                <a:lnTo>
                  <a:pt x="2901" y="950"/>
                </a:lnTo>
                <a:lnTo>
                  <a:pt x="2895" y="953"/>
                </a:lnTo>
                <a:lnTo>
                  <a:pt x="2848" y="972"/>
                </a:lnTo>
                <a:lnTo>
                  <a:pt x="2837" y="975"/>
                </a:lnTo>
                <a:lnTo>
                  <a:pt x="2778" y="996"/>
                </a:lnTo>
                <a:lnTo>
                  <a:pt x="2756" y="1003"/>
                </a:lnTo>
                <a:lnTo>
                  <a:pt x="2719" y="1014"/>
                </a:lnTo>
                <a:lnTo>
                  <a:pt x="2643" y="1034"/>
                </a:lnTo>
                <a:lnTo>
                  <a:pt x="2561" y="1052"/>
                </a:lnTo>
                <a:lnTo>
                  <a:pt x="2475" y="1070"/>
                </a:lnTo>
                <a:lnTo>
                  <a:pt x="2383" y="1086"/>
                </a:lnTo>
                <a:lnTo>
                  <a:pt x="2287" y="1100"/>
                </a:lnTo>
                <a:lnTo>
                  <a:pt x="2187" y="1113"/>
                </a:lnTo>
                <a:lnTo>
                  <a:pt x="2085" y="1123"/>
                </a:lnTo>
                <a:lnTo>
                  <a:pt x="1978" y="1132"/>
                </a:lnTo>
                <a:lnTo>
                  <a:pt x="1869" y="1139"/>
                </a:lnTo>
                <a:lnTo>
                  <a:pt x="1758" y="1144"/>
                </a:lnTo>
                <a:lnTo>
                  <a:pt x="1645" y="1146"/>
                </a:lnTo>
                <a:lnTo>
                  <a:pt x="1553" y="1147"/>
                </a:lnTo>
                <a:lnTo>
                  <a:pt x="1489" y="1147"/>
                </a:lnTo>
                <a:lnTo>
                  <a:pt x="1423" y="1146"/>
                </a:lnTo>
                <a:lnTo>
                  <a:pt x="1315" y="1142"/>
                </a:lnTo>
                <a:lnTo>
                  <a:pt x="1209" y="1137"/>
                </a:lnTo>
                <a:lnTo>
                  <a:pt x="1209" y="1137"/>
                </a:lnTo>
                <a:lnTo>
                  <a:pt x="1208" y="1137"/>
                </a:lnTo>
                <a:lnTo>
                  <a:pt x="1206" y="1137"/>
                </a:lnTo>
                <a:lnTo>
                  <a:pt x="1205" y="1137"/>
                </a:lnTo>
                <a:lnTo>
                  <a:pt x="1108" y="1131"/>
                </a:lnTo>
                <a:lnTo>
                  <a:pt x="1013" y="1122"/>
                </a:lnTo>
                <a:lnTo>
                  <a:pt x="920" y="1113"/>
                </a:lnTo>
                <a:lnTo>
                  <a:pt x="920" y="1113"/>
                </a:lnTo>
                <a:lnTo>
                  <a:pt x="919" y="1112"/>
                </a:lnTo>
                <a:lnTo>
                  <a:pt x="919" y="1112"/>
                </a:lnTo>
                <a:lnTo>
                  <a:pt x="820" y="1099"/>
                </a:lnTo>
                <a:lnTo>
                  <a:pt x="723" y="1086"/>
                </a:lnTo>
                <a:lnTo>
                  <a:pt x="631" y="1070"/>
                </a:lnTo>
                <a:lnTo>
                  <a:pt x="543" y="1052"/>
                </a:lnTo>
                <a:lnTo>
                  <a:pt x="474" y="1037"/>
                </a:lnTo>
                <a:lnTo>
                  <a:pt x="468" y="1036"/>
                </a:lnTo>
                <a:lnTo>
                  <a:pt x="462" y="1034"/>
                </a:lnTo>
                <a:lnTo>
                  <a:pt x="461" y="1036"/>
                </a:lnTo>
                <a:lnTo>
                  <a:pt x="461" y="1038"/>
                </a:lnTo>
                <a:lnTo>
                  <a:pt x="466" y="1050"/>
                </a:lnTo>
                <a:lnTo>
                  <a:pt x="477" y="1065"/>
                </a:lnTo>
                <a:lnTo>
                  <a:pt x="495" y="1079"/>
                </a:lnTo>
                <a:lnTo>
                  <a:pt x="516" y="1095"/>
                </a:lnTo>
                <a:lnTo>
                  <a:pt x="545" y="1111"/>
                </a:lnTo>
                <a:lnTo>
                  <a:pt x="579" y="1127"/>
                </a:lnTo>
                <a:lnTo>
                  <a:pt x="618" y="1143"/>
                </a:lnTo>
                <a:lnTo>
                  <a:pt x="663" y="1160"/>
                </a:lnTo>
                <a:lnTo>
                  <a:pt x="712" y="1175"/>
                </a:lnTo>
                <a:lnTo>
                  <a:pt x="777" y="1194"/>
                </a:lnTo>
                <a:lnTo>
                  <a:pt x="848" y="1212"/>
                </a:lnTo>
                <a:lnTo>
                  <a:pt x="925" y="1230"/>
                </a:lnTo>
                <a:lnTo>
                  <a:pt x="1010" y="1246"/>
                </a:lnTo>
                <a:lnTo>
                  <a:pt x="1100" y="1262"/>
                </a:lnTo>
                <a:lnTo>
                  <a:pt x="1196" y="1275"/>
                </a:lnTo>
                <a:lnTo>
                  <a:pt x="1298" y="1288"/>
                </a:lnTo>
                <a:lnTo>
                  <a:pt x="1406" y="1298"/>
                </a:lnTo>
                <a:lnTo>
                  <a:pt x="1519" y="1307"/>
                </a:lnTo>
                <a:lnTo>
                  <a:pt x="1637" y="1314"/>
                </a:lnTo>
                <a:lnTo>
                  <a:pt x="1700" y="1316"/>
                </a:lnTo>
                <a:lnTo>
                  <a:pt x="1752" y="1317"/>
                </a:lnTo>
                <a:lnTo>
                  <a:pt x="1823" y="1319"/>
                </a:lnTo>
                <a:lnTo>
                  <a:pt x="1898" y="1319"/>
                </a:lnTo>
                <a:lnTo>
                  <a:pt x="1972" y="1319"/>
                </a:lnTo>
                <a:lnTo>
                  <a:pt x="2043" y="1317"/>
                </a:lnTo>
                <a:lnTo>
                  <a:pt x="2095" y="1316"/>
                </a:lnTo>
                <a:lnTo>
                  <a:pt x="2158" y="1314"/>
                </a:lnTo>
                <a:lnTo>
                  <a:pt x="2276" y="1307"/>
                </a:lnTo>
                <a:lnTo>
                  <a:pt x="2389" y="1298"/>
                </a:lnTo>
                <a:lnTo>
                  <a:pt x="2497" y="1288"/>
                </a:lnTo>
                <a:lnTo>
                  <a:pt x="2599" y="1275"/>
                </a:lnTo>
                <a:lnTo>
                  <a:pt x="2695" y="1262"/>
                </a:lnTo>
                <a:lnTo>
                  <a:pt x="2785" y="1246"/>
                </a:lnTo>
                <a:lnTo>
                  <a:pt x="2870" y="1230"/>
                </a:lnTo>
                <a:lnTo>
                  <a:pt x="2947" y="1213"/>
                </a:lnTo>
                <a:lnTo>
                  <a:pt x="3018" y="1194"/>
                </a:lnTo>
                <a:lnTo>
                  <a:pt x="3083" y="1175"/>
                </a:lnTo>
                <a:lnTo>
                  <a:pt x="3133" y="1160"/>
                </a:lnTo>
                <a:lnTo>
                  <a:pt x="3177" y="1143"/>
                </a:lnTo>
                <a:lnTo>
                  <a:pt x="3217" y="1126"/>
                </a:lnTo>
                <a:lnTo>
                  <a:pt x="3251" y="1111"/>
                </a:lnTo>
                <a:lnTo>
                  <a:pt x="3280" y="1095"/>
                </a:lnTo>
                <a:lnTo>
                  <a:pt x="3302" y="1079"/>
                </a:lnTo>
                <a:lnTo>
                  <a:pt x="3318" y="1064"/>
                </a:lnTo>
                <a:lnTo>
                  <a:pt x="3330" y="1050"/>
                </a:lnTo>
                <a:lnTo>
                  <a:pt x="3334" y="1037"/>
                </a:lnTo>
                <a:lnTo>
                  <a:pt x="3332" y="1029"/>
                </a:lnTo>
                <a:lnTo>
                  <a:pt x="3326" y="1022"/>
                </a:lnTo>
                <a:lnTo>
                  <a:pt x="3316" y="1013"/>
                </a:lnTo>
                <a:lnTo>
                  <a:pt x="3303" y="1002"/>
                </a:lnTo>
                <a:lnTo>
                  <a:pt x="3285" y="991"/>
                </a:lnTo>
                <a:lnTo>
                  <a:pt x="3263" y="978"/>
                </a:lnTo>
                <a:lnTo>
                  <a:pt x="3235" y="966"/>
                </a:lnTo>
                <a:lnTo>
                  <a:pt x="3201" y="952"/>
                </a:lnTo>
                <a:lnTo>
                  <a:pt x="3163" y="938"/>
                </a:lnTo>
                <a:lnTo>
                  <a:pt x="3115" y="924"/>
                </a:lnTo>
                <a:lnTo>
                  <a:pt x="3063" y="911"/>
                </a:lnTo>
                <a:lnTo>
                  <a:pt x="3003" y="896"/>
                </a:lnTo>
                <a:close/>
                <a:moveTo>
                  <a:pt x="1840" y="740"/>
                </a:moveTo>
                <a:lnTo>
                  <a:pt x="1666" y="745"/>
                </a:lnTo>
                <a:lnTo>
                  <a:pt x="1657" y="745"/>
                </a:lnTo>
                <a:lnTo>
                  <a:pt x="1610" y="746"/>
                </a:lnTo>
                <a:lnTo>
                  <a:pt x="1610" y="1033"/>
                </a:lnTo>
                <a:lnTo>
                  <a:pt x="1673" y="1032"/>
                </a:lnTo>
                <a:lnTo>
                  <a:pt x="1691" y="1030"/>
                </a:lnTo>
                <a:lnTo>
                  <a:pt x="1809" y="1027"/>
                </a:lnTo>
                <a:lnTo>
                  <a:pt x="1810" y="1027"/>
                </a:lnTo>
                <a:lnTo>
                  <a:pt x="1811" y="1027"/>
                </a:lnTo>
                <a:lnTo>
                  <a:pt x="1840" y="1025"/>
                </a:lnTo>
                <a:lnTo>
                  <a:pt x="1840" y="740"/>
                </a:lnTo>
                <a:close/>
                <a:moveTo>
                  <a:pt x="1265" y="740"/>
                </a:moveTo>
                <a:lnTo>
                  <a:pt x="1265" y="1025"/>
                </a:lnTo>
                <a:lnTo>
                  <a:pt x="1379" y="1029"/>
                </a:lnTo>
                <a:lnTo>
                  <a:pt x="1495" y="1033"/>
                </a:lnTo>
                <a:lnTo>
                  <a:pt x="1495" y="746"/>
                </a:lnTo>
                <a:lnTo>
                  <a:pt x="1448" y="745"/>
                </a:lnTo>
                <a:lnTo>
                  <a:pt x="1439" y="745"/>
                </a:lnTo>
                <a:lnTo>
                  <a:pt x="1265" y="740"/>
                </a:lnTo>
                <a:close/>
                <a:moveTo>
                  <a:pt x="2128" y="719"/>
                </a:moveTo>
                <a:lnTo>
                  <a:pt x="2042" y="726"/>
                </a:lnTo>
                <a:lnTo>
                  <a:pt x="1955" y="733"/>
                </a:lnTo>
                <a:lnTo>
                  <a:pt x="1955" y="1019"/>
                </a:lnTo>
                <a:lnTo>
                  <a:pt x="2043" y="1012"/>
                </a:lnTo>
                <a:lnTo>
                  <a:pt x="2128" y="1003"/>
                </a:lnTo>
                <a:lnTo>
                  <a:pt x="2128" y="719"/>
                </a:lnTo>
                <a:close/>
                <a:moveTo>
                  <a:pt x="978" y="719"/>
                </a:moveTo>
                <a:lnTo>
                  <a:pt x="978" y="1003"/>
                </a:lnTo>
                <a:lnTo>
                  <a:pt x="1063" y="1012"/>
                </a:lnTo>
                <a:lnTo>
                  <a:pt x="1150" y="1018"/>
                </a:lnTo>
                <a:lnTo>
                  <a:pt x="1150" y="733"/>
                </a:lnTo>
                <a:lnTo>
                  <a:pt x="1063" y="726"/>
                </a:lnTo>
                <a:lnTo>
                  <a:pt x="978" y="719"/>
                </a:lnTo>
                <a:close/>
                <a:moveTo>
                  <a:pt x="2415" y="682"/>
                </a:moveTo>
                <a:lnTo>
                  <a:pt x="2330" y="695"/>
                </a:lnTo>
                <a:lnTo>
                  <a:pt x="2243" y="706"/>
                </a:lnTo>
                <a:lnTo>
                  <a:pt x="2243" y="990"/>
                </a:lnTo>
                <a:lnTo>
                  <a:pt x="2331" y="977"/>
                </a:lnTo>
                <a:lnTo>
                  <a:pt x="2415" y="964"/>
                </a:lnTo>
                <a:lnTo>
                  <a:pt x="2415" y="682"/>
                </a:lnTo>
                <a:close/>
                <a:moveTo>
                  <a:pt x="690" y="682"/>
                </a:moveTo>
                <a:lnTo>
                  <a:pt x="690" y="964"/>
                </a:lnTo>
                <a:lnTo>
                  <a:pt x="709" y="967"/>
                </a:lnTo>
                <a:lnTo>
                  <a:pt x="806" y="983"/>
                </a:lnTo>
                <a:lnTo>
                  <a:pt x="828" y="986"/>
                </a:lnTo>
                <a:lnTo>
                  <a:pt x="863" y="990"/>
                </a:lnTo>
                <a:lnTo>
                  <a:pt x="863" y="706"/>
                </a:lnTo>
                <a:lnTo>
                  <a:pt x="775" y="695"/>
                </a:lnTo>
                <a:lnTo>
                  <a:pt x="690" y="682"/>
                </a:lnTo>
                <a:close/>
                <a:moveTo>
                  <a:pt x="2703" y="623"/>
                </a:moveTo>
                <a:lnTo>
                  <a:pt x="2619" y="643"/>
                </a:lnTo>
                <a:lnTo>
                  <a:pt x="2530" y="661"/>
                </a:lnTo>
                <a:lnTo>
                  <a:pt x="2530" y="941"/>
                </a:lnTo>
                <a:lnTo>
                  <a:pt x="2592" y="927"/>
                </a:lnTo>
                <a:lnTo>
                  <a:pt x="2649" y="914"/>
                </a:lnTo>
                <a:lnTo>
                  <a:pt x="2703" y="899"/>
                </a:lnTo>
                <a:lnTo>
                  <a:pt x="2703" y="623"/>
                </a:lnTo>
                <a:close/>
                <a:moveTo>
                  <a:pt x="403" y="623"/>
                </a:moveTo>
                <a:lnTo>
                  <a:pt x="403" y="899"/>
                </a:lnTo>
                <a:lnTo>
                  <a:pt x="433" y="907"/>
                </a:lnTo>
                <a:lnTo>
                  <a:pt x="464" y="916"/>
                </a:lnTo>
                <a:lnTo>
                  <a:pt x="508" y="927"/>
                </a:lnTo>
                <a:lnTo>
                  <a:pt x="554" y="938"/>
                </a:lnTo>
                <a:lnTo>
                  <a:pt x="575" y="942"/>
                </a:lnTo>
                <a:lnTo>
                  <a:pt x="575" y="661"/>
                </a:lnTo>
                <a:lnTo>
                  <a:pt x="486" y="643"/>
                </a:lnTo>
                <a:lnTo>
                  <a:pt x="403" y="623"/>
                </a:lnTo>
                <a:close/>
                <a:moveTo>
                  <a:pt x="2990" y="508"/>
                </a:moveTo>
                <a:lnTo>
                  <a:pt x="2953" y="530"/>
                </a:lnTo>
                <a:lnTo>
                  <a:pt x="2913" y="550"/>
                </a:lnTo>
                <a:lnTo>
                  <a:pt x="2867" y="569"/>
                </a:lnTo>
                <a:lnTo>
                  <a:pt x="2818" y="587"/>
                </a:lnTo>
                <a:lnTo>
                  <a:pt x="2818" y="861"/>
                </a:lnTo>
                <a:lnTo>
                  <a:pt x="2859" y="843"/>
                </a:lnTo>
                <a:lnTo>
                  <a:pt x="2897" y="825"/>
                </a:lnTo>
                <a:lnTo>
                  <a:pt x="2928" y="807"/>
                </a:lnTo>
                <a:lnTo>
                  <a:pt x="2954" y="790"/>
                </a:lnTo>
                <a:lnTo>
                  <a:pt x="2975" y="773"/>
                </a:lnTo>
                <a:lnTo>
                  <a:pt x="2976" y="774"/>
                </a:lnTo>
                <a:lnTo>
                  <a:pt x="2984" y="764"/>
                </a:lnTo>
                <a:lnTo>
                  <a:pt x="2989" y="754"/>
                </a:lnTo>
                <a:lnTo>
                  <a:pt x="2990" y="746"/>
                </a:lnTo>
                <a:lnTo>
                  <a:pt x="2990" y="508"/>
                </a:lnTo>
                <a:close/>
                <a:moveTo>
                  <a:pt x="115" y="508"/>
                </a:moveTo>
                <a:lnTo>
                  <a:pt x="115" y="746"/>
                </a:lnTo>
                <a:lnTo>
                  <a:pt x="118" y="758"/>
                </a:lnTo>
                <a:lnTo>
                  <a:pt x="127" y="772"/>
                </a:lnTo>
                <a:lnTo>
                  <a:pt x="140" y="785"/>
                </a:lnTo>
                <a:lnTo>
                  <a:pt x="159" y="800"/>
                </a:lnTo>
                <a:lnTo>
                  <a:pt x="184" y="816"/>
                </a:lnTo>
                <a:lnTo>
                  <a:pt x="213" y="830"/>
                </a:lnTo>
                <a:lnTo>
                  <a:pt x="248" y="846"/>
                </a:lnTo>
                <a:lnTo>
                  <a:pt x="288" y="862"/>
                </a:lnTo>
                <a:lnTo>
                  <a:pt x="288" y="587"/>
                </a:lnTo>
                <a:lnTo>
                  <a:pt x="238" y="569"/>
                </a:lnTo>
                <a:lnTo>
                  <a:pt x="192" y="550"/>
                </a:lnTo>
                <a:lnTo>
                  <a:pt x="152" y="530"/>
                </a:lnTo>
                <a:lnTo>
                  <a:pt x="115" y="508"/>
                </a:lnTo>
                <a:close/>
                <a:moveTo>
                  <a:pt x="1553" y="115"/>
                </a:moveTo>
                <a:lnTo>
                  <a:pt x="1426" y="116"/>
                </a:lnTo>
                <a:lnTo>
                  <a:pt x="1306" y="119"/>
                </a:lnTo>
                <a:lnTo>
                  <a:pt x="1191" y="123"/>
                </a:lnTo>
                <a:lnTo>
                  <a:pt x="1082" y="129"/>
                </a:lnTo>
                <a:lnTo>
                  <a:pt x="979" y="136"/>
                </a:lnTo>
                <a:lnTo>
                  <a:pt x="881" y="144"/>
                </a:lnTo>
                <a:lnTo>
                  <a:pt x="790" y="154"/>
                </a:lnTo>
                <a:lnTo>
                  <a:pt x="705" y="164"/>
                </a:lnTo>
                <a:lnTo>
                  <a:pt x="624" y="175"/>
                </a:lnTo>
                <a:lnTo>
                  <a:pt x="550" y="188"/>
                </a:lnTo>
                <a:lnTo>
                  <a:pt x="482" y="200"/>
                </a:lnTo>
                <a:lnTo>
                  <a:pt x="419" y="214"/>
                </a:lnTo>
                <a:lnTo>
                  <a:pt x="363" y="228"/>
                </a:lnTo>
                <a:lnTo>
                  <a:pt x="313" y="241"/>
                </a:lnTo>
                <a:lnTo>
                  <a:pt x="268" y="256"/>
                </a:lnTo>
                <a:lnTo>
                  <a:pt x="228" y="269"/>
                </a:lnTo>
                <a:lnTo>
                  <a:pt x="194" y="284"/>
                </a:lnTo>
                <a:lnTo>
                  <a:pt x="167" y="297"/>
                </a:lnTo>
                <a:lnTo>
                  <a:pt x="146" y="311"/>
                </a:lnTo>
                <a:lnTo>
                  <a:pt x="130" y="325"/>
                </a:lnTo>
                <a:lnTo>
                  <a:pt x="120" y="337"/>
                </a:lnTo>
                <a:lnTo>
                  <a:pt x="116" y="350"/>
                </a:lnTo>
                <a:lnTo>
                  <a:pt x="121" y="363"/>
                </a:lnTo>
                <a:lnTo>
                  <a:pt x="133" y="377"/>
                </a:lnTo>
                <a:lnTo>
                  <a:pt x="150" y="391"/>
                </a:lnTo>
                <a:lnTo>
                  <a:pt x="173" y="407"/>
                </a:lnTo>
                <a:lnTo>
                  <a:pt x="201" y="423"/>
                </a:lnTo>
                <a:lnTo>
                  <a:pt x="234" y="439"/>
                </a:lnTo>
                <a:lnTo>
                  <a:pt x="273" y="455"/>
                </a:lnTo>
                <a:lnTo>
                  <a:pt x="318" y="472"/>
                </a:lnTo>
                <a:lnTo>
                  <a:pt x="367" y="487"/>
                </a:lnTo>
                <a:lnTo>
                  <a:pt x="432" y="506"/>
                </a:lnTo>
                <a:lnTo>
                  <a:pt x="503" y="525"/>
                </a:lnTo>
                <a:lnTo>
                  <a:pt x="580" y="541"/>
                </a:lnTo>
                <a:lnTo>
                  <a:pt x="665" y="558"/>
                </a:lnTo>
                <a:lnTo>
                  <a:pt x="755" y="574"/>
                </a:lnTo>
                <a:lnTo>
                  <a:pt x="851" y="587"/>
                </a:lnTo>
                <a:lnTo>
                  <a:pt x="953" y="600"/>
                </a:lnTo>
                <a:lnTo>
                  <a:pt x="1061" y="610"/>
                </a:lnTo>
                <a:lnTo>
                  <a:pt x="1174" y="619"/>
                </a:lnTo>
                <a:lnTo>
                  <a:pt x="1292" y="626"/>
                </a:lnTo>
                <a:lnTo>
                  <a:pt x="1355" y="628"/>
                </a:lnTo>
                <a:lnTo>
                  <a:pt x="1407" y="629"/>
                </a:lnTo>
                <a:lnTo>
                  <a:pt x="1478" y="631"/>
                </a:lnTo>
                <a:lnTo>
                  <a:pt x="1553" y="631"/>
                </a:lnTo>
                <a:lnTo>
                  <a:pt x="1627" y="631"/>
                </a:lnTo>
                <a:lnTo>
                  <a:pt x="1698" y="629"/>
                </a:lnTo>
                <a:lnTo>
                  <a:pt x="1750" y="628"/>
                </a:lnTo>
                <a:lnTo>
                  <a:pt x="1813" y="626"/>
                </a:lnTo>
                <a:lnTo>
                  <a:pt x="1931" y="619"/>
                </a:lnTo>
                <a:lnTo>
                  <a:pt x="2044" y="610"/>
                </a:lnTo>
                <a:lnTo>
                  <a:pt x="2152" y="600"/>
                </a:lnTo>
                <a:lnTo>
                  <a:pt x="2254" y="587"/>
                </a:lnTo>
                <a:lnTo>
                  <a:pt x="2350" y="574"/>
                </a:lnTo>
                <a:lnTo>
                  <a:pt x="2440" y="558"/>
                </a:lnTo>
                <a:lnTo>
                  <a:pt x="2525" y="541"/>
                </a:lnTo>
                <a:lnTo>
                  <a:pt x="2602" y="525"/>
                </a:lnTo>
                <a:lnTo>
                  <a:pt x="2673" y="506"/>
                </a:lnTo>
                <a:lnTo>
                  <a:pt x="2738" y="487"/>
                </a:lnTo>
                <a:lnTo>
                  <a:pt x="2787" y="472"/>
                </a:lnTo>
                <a:lnTo>
                  <a:pt x="2831" y="455"/>
                </a:lnTo>
                <a:lnTo>
                  <a:pt x="2871" y="439"/>
                </a:lnTo>
                <a:lnTo>
                  <a:pt x="2904" y="423"/>
                </a:lnTo>
                <a:lnTo>
                  <a:pt x="2933" y="407"/>
                </a:lnTo>
                <a:lnTo>
                  <a:pt x="2956" y="391"/>
                </a:lnTo>
                <a:lnTo>
                  <a:pt x="2972" y="377"/>
                </a:lnTo>
                <a:lnTo>
                  <a:pt x="2984" y="363"/>
                </a:lnTo>
                <a:lnTo>
                  <a:pt x="2989" y="350"/>
                </a:lnTo>
                <a:lnTo>
                  <a:pt x="2985" y="337"/>
                </a:lnTo>
                <a:lnTo>
                  <a:pt x="2975" y="325"/>
                </a:lnTo>
                <a:lnTo>
                  <a:pt x="2960" y="311"/>
                </a:lnTo>
                <a:lnTo>
                  <a:pt x="2938" y="297"/>
                </a:lnTo>
                <a:lnTo>
                  <a:pt x="2911" y="284"/>
                </a:lnTo>
                <a:lnTo>
                  <a:pt x="2877" y="269"/>
                </a:lnTo>
                <a:lnTo>
                  <a:pt x="2837" y="256"/>
                </a:lnTo>
                <a:lnTo>
                  <a:pt x="2792" y="241"/>
                </a:lnTo>
                <a:lnTo>
                  <a:pt x="2742" y="228"/>
                </a:lnTo>
                <a:lnTo>
                  <a:pt x="2686" y="214"/>
                </a:lnTo>
                <a:lnTo>
                  <a:pt x="2623" y="200"/>
                </a:lnTo>
                <a:lnTo>
                  <a:pt x="2555" y="188"/>
                </a:lnTo>
                <a:lnTo>
                  <a:pt x="2481" y="175"/>
                </a:lnTo>
                <a:lnTo>
                  <a:pt x="2401" y="164"/>
                </a:lnTo>
                <a:lnTo>
                  <a:pt x="2316" y="154"/>
                </a:lnTo>
                <a:lnTo>
                  <a:pt x="2224" y="144"/>
                </a:lnTo>
                <a:lnTo>
                  <a:pt x="2126" y="136"/>
                </a:lnTo>
                <a:lnTo>
                  <a:pt x="2023" y="129"/>
                </a:lnTo>
                <a:lnTo>
                  <a:pt x="1914" y="123"/>
                </a:lnTo>
                <a:lnTo>
                  <a:pt x="1799" y="119"/>
                </a:lnTo>
                <a:lnTo>
                  <a:pt x="1679" y="116"/>
                </a:lnTo>
                <a:lnTo>
                  <a:pt x="1553" y="115"/>
                </a:lnTo>
                <a:close/>
                <a:moveTo>
                  <a:pt x="1553" y="0"/>
                </a:moveTo>
                <a:lnTo>
                  <a:pt x="1569" y="0"/>
                </a:lnTo>
                <a:lnTo>
                  <a:pt x="1591" y="0"/>
                </a:lnTo>
                <a:lnTo>
                  <a:pt x="1618" y="1"/>
                </a:lnTo>
                <a:lnTo>
                  <a:pt x="1651" y="1"/>
                </a:lnTo>
                <a:lnTo>
                  <a:pt x="1687" y="2"/>
                </a:lnTo>
                <a:lnTo>
                  <a:pt x="1728" y="2"/>
                </a:lnTo>
                <a:lnTo>
                  <a:pt x="1772" y="4"/>
                </a:lnTo>
                <a:lnTo>
                  <a:pt x="1820" y="6"/>
                </a:lnTo>
                <a:lnTo>
                  <a:pt x="1871" y="8"/>
                </a:lnTo>
                <a:lnTo>
                  <a:pt x="1926" y="10"/>
                </a:lnTo>
                <a:lnTo>
                  <a:pt x="1981" y="13"/>
                </a:lnTo>
                <a:lnTo>
                  <a:pt x="2040" y="17"/>
                </a:lnTo>
                <a:lnTo>
                  <a:pt x="2099" y="20"/>
                </a:lnTo>
                <a:lnTo>
                  <a:pt x="2161" y="25"/>
                </a:lnTo>
                <a:lnTo>
                  <a:pt x="2223" y="31"/>
                </a:lnTo>
                <a:lnTo>
                  <a:pt x="2285" y="37"/>
                </a:lnTo>
                <a:lnTo>
                  <a:pt x="2348" y="43"/>
                </a:lnTo>
                <a:lnTo>
                  <a:pt x="2411" y="51"/>
                </a:lnTo>
                <a:lnTo>
                  <a:pt x="2474" y="60"/>
                </a:lnTo>
                <a:lnTo>
                  <a:pt x="2534" y="69"/>
                </a:lnTo>
                <a:lnTo>
                  <a:pt x="2595" y="79"/>
                </a:lnTo>
                <a:lnTo>
                  <a:pt x="2652" y="90"/>
                </a:lnTo>
                <a:lnTo>
                  <a:pt x="2709" y="102"/>
                </a:lnTo>
                <a:lnTo>
                  <a:pt x="2763" y="116"/>
                </a:lnTo>
                <a:lnTo>
                  <a:pt x="2815" y="131"/>
                </a:lnTo>
                <a:lnTo>
                  <a:pt x="2864" y="145"/>
                </a:lnTo>
                <a:lnTo>
                  <a:pt x="2908" y="162"/>
                </a:lnTo>
                <a:lnTo>
                  <a:pt x="2950" y="181"/>
                </a:lnTo>
                <a:lnTo>
                  <a:pt x="2987" y="199"/>
                </a:lnTo>
                <a:lnTo>
                  <a:pt x="3020" y="220"/>
                </a:lnTo>
                <a:lnTo>
                  <a:pt x="3048" y="242"/>
                </a:lnTo>
                <a:lnTo>
                  <a:pt x="3071" y="265"/>
                </a:lnTo>
                <a:lnTo>
                  <a:pt x="3088" y="290"/>
                </a:lnTo>
                <a:lnTo>
                  <a:pt x="3099" y="316"/>
                </a:lnTo>
                <a:lnTo>
                  <a:pt x="3104" y="344"/>
                </a:lnTo>
                <a:lnTo>
                  <a:pt x="3105" y="344"/>
                </a:lnTo>
                <a:lnTo>
                  <a:pt x="3105" y="746"/>
                </a:lnTo>
                <a:lnTo>
                  <a:pt x="3102" y="773"/>
                </a:lnTo>
                <a:lnTo>
                  <a:pt x="3092" y="799"/>
                </a:lnTo>
                <a:lnTo>
                  <a:pt x="3159" y="818"/>
                </a:lnTo>
                <a:lnTo>
                  <a:pt x="3219" y="837"/>
                </a:lnTo>
                <a:lnTo>
                  <a:pt x="3272" y="857"/>
                </a:lnTo>
                <a:lnTo>
                  <a:pt x="3317" y="878"/>
                </a:lnTo>
                <a:lnTo>
                  <a:pt x="3357" y="901"/>
                </a:lnTo>
                <a:lnTo>
                  <a:pt x="3388" y="925"/>
                </a:lnTo>
                <a:lnTo>
                  <a:pt x="3414" y="950"/>
                </a:lnTo>
                <a:lnTo>
                  <a:pt x="3432" y="976"/>
                </a:lnTo>
                <a:lnTo>
                  <a:pt x="3445" y="1003"/>
                </a:lnTo>
                <a:lnTo>
                  <a:pt x="3449" y="1033"/>
                </a:lnTo>
                <a:lnTo>
                  <a:pt x="3450" y="1033"/>
                </a:lnTo>
                <a:lnTo>
                  <a:pt x="3450" y="1434"/>
                </a:lnTo>
                <a:lnTo>
                  <a:pt x="3447" y="1463"/>
                </a:lnTo>
                <a:lnTo>
                  <a:pt x="3436" y="1490"/>
                </a:lnTo>
                <a:lnTo>
                  <a:pt x="3421" y="1517"/>
                </a:lnTo>
                <a:lnTo>
                  <a:pt x="3399" y="1542"/>
                </a:lnTo>
                <a:lnTo>
                  <a:pt x="3371" y="1566"/>
                </a:lnTo>
                <a:lnTo>
                  <a:pt x="3338" y="1590"/>
                </a:lnTo>
                <a:lnTo>
                  <a:pt x="3299" y="1612"/>
                </a:lnTo>
                <a:lnTo>
                  <a:pt x="3258" y="1633"/>
                </a:lnTo>
                <a:lnTo>
                  <a:pt x="3211" y="1653"/>
                </a:lnTo>
                <a:lnTo>
                  <a:pt x="3159" y="1672"/>
                </a:lnTo>
                <a:lnTo>
                  <a:pt x="3105" y="1689"/>
                </a:lnTo>
                <a:lnTo>
                  <a:pt x="3105" y="2065"/>
                </a:lnTo>
                <a:lnTo>
                  <a:pt x="3102" y="2091"/>
                </a:lnTo>
                <a:lnTo>
                  <a:pt x="3094" y="2116"/>
                </a:lnTo>
                <a:lnTo>
                  <a:pt x="3135" y="2135"/>
                </a:lnTo>
                <a:lnTo>
                  <a:pt x="3172" y="2154"/>
                </a:lnTo>
                <a:lnTo>
                  <a:pt x="3202" y="2175"/>
                </a:lnTo>
                <a:lnTo>
                  <a:pt x="3228" y="2197"/>
                </a:lnTo>
                <a:lnTo>
                  <a:pt x="3248" y="2220"/>
                </a:lnTo>
                <a:lnTo>
                  <a:pt x="3263" y="2244"/>
                </a:lnTo>
                <a:lnTo>
                  <a:pt x="3272" y="2268"/>
                </a:lnTo>
                <a:lnTo>
                  <a:pt x="3276" y="2294"/>
                </a:lnTo>
                <a:lnTo>
                  <a:pt x="3278" y="2294"/>
                </a:lnTo>
                <a:lnTo>
                  <a:pt x="3278" y="2696"/>
                </a:lnTo>
                <a:lnTo>
                  <a:pt x="3274" y="2725"/>
                </a:lnTo>
                <a:lnTo>
                  <a:pt x="3264" y="2753"/>
                </a:lnTo>
                <a:lnTo>
                  <a:pt x="3247" y="2780"/>
                </a:lnTo>
                <a:lnTo>
                  <a:pt x="3224" y="2806"/>
                </a:lnTo>
                <a:lnTo>
                  <a:pt x="3195" y="2831"/>
                </a:lnTo>
                <a:lnTo>
                  <a:pt x="3160" y="2855"/>
                </a:lnTo>
                <a:lnTo>
                  <a:pt x="3121" y="2877"/>
                </a:lnTo>
                <a:lnTo>
                  <a:pt x="3077" y="2899"/>
                </a:lnTo>
                <a:lnTo>
                  <a:pt x="3028" y="2919"/>
                </a:lnTo>
                <a:lnTo>
                  <a:pt x="2975" y="2938"/>
                </a:lnTo>
                <a:lnTo>
                  <a:pt x="2918" y="2956"/>
                </a:lnTo>
                <a:lnTo>
                  <a:pt x="2858" y="2973"/>
                </a:lnTo>
                <a:lnTo>
                  <a:pt x="2795" y="2989"/>
                </a:lnTo>
                <a:lnTo>
                  <a:pt x="2729" y="3003"/>
                </a:lnTo>
                <a:lnTo>
                  <a:pt x="2661" y="3017"/>
                </a:lnTo>
                <a:lnTo>
                  <a:pt x="2590" y="3029"/>
                </a:lnTo>
                <a:lnTo>
                  <a:pt x="2517" y="3041"/>
                </a:lnTo>
                <a:lnTo>
                  <a:pt x="2443" y="3051"/>
                </a:lnTo>
                <a:lnTo>
                  <a:pt x="2368" y="3061"/>
                </a:lnTo>
                <a:lnTo>
                  <a:pt x="2365" y="3061"/>
                </a:lnTo>
                <a:lnTo>
                  <a:pt x="2361" y="3062"/>
                </a:lnTo>
                <a:lnTo>
                  <a:pt x="2358" y="3063"/>
                </a:lnTo>
                <a:lnTo>
                  <a:pt x="2356" y="3062"/>
                </a:lnTo>
                <a:lnTo>
                  <a:pt x="2354" y="3062"/>
                </a:lnTo>
                <a:lnTo>
                  <a:pt x="2215" y="3075"/>
                </a:lnTo>
                <a:lnTo>
                  <a:pt x="2075" y="3086"/>
                </a:lnTo>
                <a:lnTo>
                  <a:pt x="2073" y="3087"/>
                </a:lnTo>
                <a:lnTo>
                  <a:pt x="2070" y="3087"/>
                </a:lnTo>
                <a:lnTo>
                  <a:pt x="2069" y="3087"/>
                </a:lnTo>
                <a:lnTo>
                  <a:pt x="2067" y="3087"/>
                </a:lnTo>
                <a:lnTo>
                  <a:pt x="1950" y="3092"/>
                </a:lnTo>
                <a:lnTo>
                  <a:pt x="1836" y="3096"/>
                </a:lnTo>
                <a:lnTo>
                  <a:pt x="1725" y="3097"/>
                </a:lnTo>
                <a:lnTo>
                  <a:pt x="1614" y="3096"/>
                </a:lnTo>
                <a:lnTo>
                  <a:pt x="1500" y="3092"/>
                </a:lnTo>
                <a:lnTo>
                  <a:pt x="1383" y="3087"/>
                </a:lnTo>
                <a:lnTo>
                  <a:pt x="1381" y="3087"/>
                </a:lnTo>
                <a:lnTo>
                  <a:pt x="1380" y="3087"/>
                </a:lnTo>
                <a:lnTo>
                  <a:pt x="1377" y="3087"/>
                </a:lnTo>
                <a:lnTo>
                  <a:pt x="1375" y="3086"/>
                </a:lnTo>
                <a:lnTo>
                  <a:pt x="1235" y="3075"/>
                </a:lnTo>
                <a:lnTo>
                  <a:pt x="1096" y="3062"/>
                </a:lnTo>
                <a:lnTo>
                  <a:pt x="1094" y="3062"/>
                </a:lnTo>
                <a:lnTo>
                  <a:pt x="1093" y="3063"/>
                </a:lnTo>
                <a:lnTo>
                  <a:pt x="1089" y="3062"/>
                </a:lnTo>
                <a:lnTo>
                  <a:pt x="1085" y="3062"/>
                </a:lnTo>
                <a:lnTo>
                  <a:pt x="1082" y="3061"/>
                </a:lnTo>
                <a:lnTo>
                  <a:pt x="1007" y="3051"/>
                </a:lnTo>
                <a:lnTo>
                  <a:pt x="933" y="3041"/>
                </a:lnTo>
                <a:lnTo>
                  <a:pt x="860" y="3029"/>
                </a:lnTo>
                <a:lnTo>
                  <a:pt x="789" y="3017"/>
                </a:lnTo>
                <a:lnTo>
                  <a:pt x="721" y="3003"/>
                </a:lnTo>
                <a:lnTo>
                  <a:pt x="656" y="2989"/>
                </a:lnTo>
                <a:lnTo>
                  <a:pt x="592" y="2973"/>
                </a:lnTo>
                <a:lnTo>
                  <a:pt x="532" y="2956"/>
                </a:lnTo>
                <a:lnTo>
                  <a:pt x="475" y="2939"/>
                </a:lnTo>
                <a:lnTo>
                  <a:pt x="422" y="2919"/>
                </a:lnTo>
                <a:lnTo>
                  <a:pt x="373" y="2899"/>
                </a:lnTo>
                <a:lnTo>
                  <a:pt x="329" y="2878"/>
                </a:lnTo>
                <a:lnTo>
                  <a:pt x="290" y="2855"/>
                </a:lnTo>
                <a:lnTo>
                  <a:pt x="255" y="2831"/>
                </a:lnTo>
                <a:lnTo>
                  <a:pt x="226" y="2807"/>
                </a:lnTo>
                <a:lnTo>
                  <a:pt x="203" y="2781"/>
                </a:lnTo>
                <a:lnTo>
                  <a:pt x="186" y="2754"/>
                </a:lnTo>
                <a:lnTo>
                  <a:pt x="176" y="2726"/>
                </a:lnTo>
                <a:lnTo>
                  <a:pt x="173" y="2696"/>
                </a:lnTo>
                <a:lnTo>
                  <a:pt x="173" y="2294"/>
                </a:lnTo>
                <a:lnTo>
                  <a:pt x="174" y="2294"/>
                </a:lnTo>
                <a:lnTo>
                  <a:pt x="176" y="2276"/>
                </a:lnTo>
                <a:lnTo>
                  <a:pt x="181" y="2259"/>
                </a:lnTo>
                <a:lnTo>
                  <a:pt x="141" y="2238"/>
                </a:lnTo>
                <a:lnTo>
                  <a:pt x="106" y="2216"/>
                </a:lnTo>
                <a:lnTo>
                  <a:pt x="74" y="2194"/>
                </a:lnTo>
                <a:lnTo>
                  <a:pt x="48" y="2170"/>
                </a:lnTo>
                <a:lnTo>
                  <a:pt x="28" y="2145"/>
                </a:lnTo>
                <a:lnTo>
                  <a:pt x="13" y="2120"/>
                </a:lnTo>
                <a:lnTo>
                  <a:pt x="3" y="2093"/>
                </a:lnTo>
                <a:lnTo>
                  <a:pt x="0" y="2065"/>
                </a:lnTo>
                <a:lnTo>
                  <a:pt x="0" y="1663"/>
                </a:lnTo>
                <a:lnTo>
                  <a:pt x="1" y="1663"/>
                </a:lnTo>
                <a:lnTo>
                  <a:pt x="5" y="1635"/>
                </a:lnTo>
                <a:lnTo>
                  <a:pt x="17" y="1608"/>
                </a:lnTo>
                <a:lnTo>
                  <a:pt x="35" y="1582"/>
                </a:lnTo>
                <a:lnTo>
                  <a:pt x="60" y="1558"/>
                </a:lnTo>
                <a:lnTo>
                  <a:pt x="90" y="1534"/>
                </a:lnTo>
                <a:lnTo>
                  <a:pt x="128" y="1512"/>
                </a:lnTo>
                <a:lnTo>
                  <a:pt x="173" y="1490"/>
                </a:lnTo>
                <a:lnTo>
                  <a:pt x="223" y="1470"/>
                </a:lnTo>
                <a:lnTo>
                  <a:pt x="280" y="1452"/>
                </a:lnTo>
                <a:lnTo>
                  <a:pt x="345" y="1433"/>
                </a:lnTo>
                <a:lnTo>
                  <a:pt x="345" y="1033"/>
                </a:lnTo>
                <a:lnTo>
                  <a:pt x="346" y="1033"/>
                </a:lnTo>
                <a:lnTo>
                  <a:pt x="351" y="1003"/>
                </a:lnTo>
                <a:lnTo>
                  <a:pt x="296" y="986"/>
                </a:lnTo>
                <a:lnTo>
                  <a:pt x="244" y="967"/>
                </a:lnTo>
                <a:lnTo>
                  <a:pt x="197" y="947"/>
                </a:lnTo>
                <a:lnTo>
                  <a:pt x="153" y="925"/>
                </a:lnTo>
                <a:lnTo>
                  <a:pt x="114" y="903"/>
                </a:lnTo>
                <a:lnTo>
                  <a:pt x="81" y="880"/>
                </a:lnTo>
                <a:lnTo>
                  <a:pt x="52" y="855"/>
                </a:lnTo>
                <a:lnTo>
                  <a:pt x="30" y="829"/>
                </a:lnTo>
                <a:lnTo>
                  <a:pt x="14" y="803"/>
                </a:lnTo>
                <a:lnTo>
                  <a:pt x="3" y="775"/>
                </a:lnTo>
                <a:lnTo>
                  <a:pt x="0" y="746"/>
                </a:lnTo>
                <a:lnTo>
                  <a:pt x="0" y="344"/>
                </a:lnTo>
                <a:lnTo>
                  <a:pt x="1" y="344"/>
                </a:lnTo>
                <a:lnTo>
                  <a:pt x="6" y="316"/>
                </a:lnTo>
                <a:lnTo>
                  <a:pt x="17" y="290"/>
                </a:lnTo>
                <a:lnTo>
                  <a:pt x="35" y="265"/>
                </a:lnTo>
                <a:lnTo>
                  <a:pt x="58" y="242"/>
                </a:lnTo>
                <a:lnTo>
                  <a:pt x="85" y="220"/>
                </a:lnTo>
                <a:lnTo>
                  <a:pt x="118" y="199"/>
                </a:lnTo>
                <a:lnTo>
                  <a:pt x="155" y="181"/>
                </a:lnTo>
                <a:lnTo>
                  <a:pt x="197" y="162"/>
                </a:lnTo>
                <a:lnTo>
                  <a:pt x="242" y="145"/>
                </a:lnTo>
                <a:lnTo>
                  <a:pt x="290" y="131"/>
                </a:lnTo>
                <a:lnTo>
                  <a:pt x="342" y="116"/>
                </a:lnTo>
                <a:lnTo>
                  <a:pt x="395" y="102"/>
                </a:lnTo>
                <a:lnTo>
                  <a:pt x="453" y="90"/>
                </a:lnTo>
                <a:lnTo>
                  <a:pt x="510" y="79"/>
                </a:lnTo>
                <a:lnTo>
                  <a:pt x="571" y="69"/>
                </a:lnTo>
                <a:lnTo>
                  <a:pt x="631" y="60"/>
                </a:lnTo>
                <a:lnTo>
                  <a:pt x="694" y="51"/>
                </a:lnTo>
                <a:lnTo>
                  <a:pt x="757" y="43"/>
                </a:lnTo>
                <a:lnTo>
                  <a:pt x="820" y="37"/>
                </a:lnTo>
                <a:lnTo>
                  <a:pt x="882" y="31"/>
                </a:lnTo>
                <a:lnTo>
                  <a:pt x="944" y="25"/>
                </a:lnTo>
                <a:lnTo>
                  <a:pt x="1006" y="20"/>
                </a:lnTo>
                <a:lnTo>
                  <a:pt x="1065" y="17"/>
                </a:lnTo>
                <a:lnTo>
                  <a:pt x="1124" y="13"/>
                </a:lnTo>
                <a:lnTo>
                  <a:pt x="1179" y="10"/>
                </a:lnTo>
                <a:lnTo>
                  <a:pt x="1234" y="8"/>
                </a:lnTo>
                <a:lnTo>
                  <a:pt x="1285" y="6"/>
                </a:lnTo>
                <a:lnTo>
                  <a:pt x="1333" y="4"/>
                </a:lnTo>
                <a:lnTo>
                  <a:pt x="1377" y="2"/>
                </a:lnTo>
                <a:lnTo>
                  <a:pt x="1418" y="2"/>
                </a:lnTo>
                <a:lnTo>
                  <a:pt x="1454" y="1"/>
                </a:lnTo>
                <a:lnTo>
                  <a:pt x="1487" y="1"/>
                </a:lnTo>
                <a:lnTo>
                  <a:pt x="1514" y="0"/>
                </a:lnTo>
                <a:lnTo>
                  <a:pt x="1536" y="0"/>
                </a:lnTo>
                <a:lnTo>
                  <a:pt x="1553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91" name="Group 428"/>
          <p:cNvGrpSpPr>
            <a:grpSpLocks noChangeAspect="1"/>
          </p:cNvGrpSpPr>
          <p:nvPr/>
        </p:nvGrpSpPr>
        <p:grpSpPr bwMode="auto">
          <a:xfrm>
            <a:off x="2592399" y="2714085"/>
            <a:ext cx="256144" cy="256144"/>
            <a:chOff x="3226" y="1077"/>
            <a:chExt cx="215" cy="21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94" name="Freeform 430"/>
            <p:cNvSpPr>
              <a:spLocks noEditPoints="1"/>
            </p:cNvSpPr>
            <p:nvPr/>
          </p:nvSpPr>
          <p:spPr bwMode="auto">
            <a:xfrm>
              <a:off x="3226" y="1077"/>
              <a:ext cx="215" cy="215"/>
            </a:xfrm>
            <a:custGeom>
              <a:avLst/>
              <a:gdLst>
                <a:gd name="T0" fmla="*/ 1431 w 3440"/>
                <a:gd name="T1" fmla="*/ 254 h 3436"/>
                <a:gd name="T2" fmla="*/ 1076 w 3440"/>
                <a:gd name="T3" fmla="*/ 372 h 3436"/>
                <a:gd name="T4" fmla="*/ 766 w 3440"/>
                <a:gd name="T5" fmla="*/ 571 h 3436"/>
                <a:gd name="T6" fmla="*/ 514 w 3440"/>
                <a:gd name="T7" fmla="*/ 837 h 3436"/>
                <a:gd name="T8" fmla="*/ 335 w 3440"/>
                <a:gd name="T9" fmla="*/ 1159 h 3436"/>
                <a:gd name="T10" fmla="*/ 238 w 3440"/>
                <a:gd name="T11" fmla="*/ 1523 h 3436"/>
                <a:gd name="T12" fmla="*/ 238 w 3440"/>
                <a:gd name="T13" fmla="*/ 1913 h 3436"/>
                <a:gd name="T14" fmla="*/ 335 w 3440"/>
                <a:gd name="T15" fmla="*/ 2277 h 3436"/>
                <a:gd name="T16" fmla="*/ 514 w 3440"/>
                <a:gd name="T17" fmla="*/ 2599 h 3436"/>
                <a:gd name="T18" fmla="*/ 766 w 3440"/>
                <a:gd name="T19" fmla="*/ 2865 h 3436"/>
                <a:gd name="T20" fmla="*/ 1076 w 3440"/>
                <a:gd name="T21" fmla="*/ 3064 h 3436"/>
                <a:gd name="T22" fmla="*/ 1431 w 3440"/>
                <a:gd name="T23" fmla="*/ 3181 h 3436"/>
                <a:gd name="T24" fmla="*/ 1818 w 3440"/>
                <a:gd name="T25" fmla="*/ 3207 h 3436"/>
                <a:gd name="T26" fmla="*/ 2192 w 3440"/>
                <a:gd name="T27" fmla="*/ 3134 h 3436"/>
                <a:gd name="T28" fmla="*/ 2526 w 3440"/>
                <a:gd name="T29" fmla="*/ 2974 h 3436"/>
                <a:gd name="T30" fmla="*/ 2808 w 3440"/>
                <a:gd name="T31" fmla="*/ 2740 h 3436"/>
                <a:gd name="T32" fmla="*/ 3025 w 3440"/>
                <a:gd name="T33" fmla="*/ 2444 h 3436"/>
                <a:gd name="T34" fmla="*/ 3164 w 3440"/>
                <a:gd name="T35" fmla="*/ 2099 h 3436"/>
                <a:gd name="T36" fmla="*/ 3214 w 3440"/>
                <a:gd name="T37" fmla="*/ 1718 h 3436"/>
                <a:gd name="T38" fmla="*/ 3164 w 3440"/>
                <a:gd name="T39" fmla="*/ 1337 h 3436"/>
                <a:gd name="T40" fmla="*/ 3025 w 3440"/>
                <a:gd name="T41" fmla="*/ 992 h 3436"/>
                <a:gd name="T42" fmla="*/ 2808 w 3440"/>
                <a:gd name="T43" fmla="*/ 696 h 3436"/>
                <a:gd name="T44" fmla="*/ 2526 w 3440"/>
                <a:gd name="T45" fmla="*/ 463 h 3436"/>
                <a:gd name="T46" fmla="*/ 2192 w 3440"/>
                <a:gd name="T47" fmla="*/ 303 h 3436"/>
                <a:gd name="T48" fmla="*/ 1818 w 3440"/>
                <a:gd name="T49" fmla="*/ 229 h 3436"/>
                <a:gd name="T50" fmla="*/ 1936 w 3440"/>
                <a:gd name="T51" fmla="*/ 13 h 3436"/>
                <a:gd name="T52" fmla="*/ 2341 w 3440"/>
                <a:gd name="T53" fmla="*/ 116 h 3436"/>
                <a:gd name="T54" fmla="*/ 2703 w 3440"/>
                <a:gd name="T55" fmla="*/ 308 h 3436"/>
                <a:gd name="T56" fmla="*/ 3006 w 3440"/>
                <a:gd name="T57" fmla="*/ 577 h 3436"/>
                <a:gd name="T58" fmla="*/ 3239 w 3440"/>
                <a:gd name="T59" fmla="*/ 911 h 3436"/>
                <a:gd name="T60" fmla="*/ 3388 w 3440"/>
                <a:gd name="T61" fmla="*/ 1295 h 3436"/>
                <a:gd name="T62" fmla="*/ 3440 w 3440"/>
                <a:gd name="T63" fmla="*/ 1718 h 3436"/>
                <a:gd name="T64" fmla="*/ 3388 w 3440"/>
                <a:gd name="T65" fmla="*/ 2141 h 3436"/>
                <a:gd name="T66" fmla="*/ 3239 w 3440"/>
                <a:gd name="T67" fmla="*/ 2525 h 3436"/>
                <a:gd name="T68" fmla="*/ 3006 w 3440"/>
                <a:gd name="T69" fmla="*/ 2858 h 3436"/>
                <a:gd name="T70" fmla="*/ 2703 w 3440"/>
                <a:gd name="T71" fmla="*/ 3128 h 3436"/>
                <a:gd name="T72" fmla="*/ 2341 w 3440"/>
                <a:gd name="T73" fmla="*/ 3320 h 3436"/>
                <a:gd name="T74" fmla="*/ 1936 w 3440"/>
                <a:gd name="T75" fmla="*/ 3422 h 3436"/>
                <a:gd name="T76" fmla="*/ 1505 w 3440"/>
                <a:gd name="T77" fmla="*/ 3422 h 3436"/>
                <a:gd name="T78" fmla="*/ 1099 w 3440"/>
                <a:gd name="T79" fmla="*/ 3320 h 3436"/>
                <a:gd name="T80" fmla="*/ 738 w 3440"/>
                <a:gd name="T81" fmla="*/ 3128 h 3436"/>
                <a:gd name="T82" fmla="*/ 434 w 3440"/>
                <a:gd name="T83" fmla="*/ 2858 h 3436"/>
                <a:gd name="T84" fmla="*/ 201 w 3440"/>
                <a:gd name="T85" fmla="*/ 2525 h 3436"/>
                <a:gd name="T86" fmla="*/ 53 w 3440"/>
                <a:gd name="T87" fmla="*/ 2141 h 3436"/>
                <a:gd name="T88" fmla="*/ 0 w 3440"/>
                <a:gd name="T89" fmla="*/ 1718 h 3436"/>
                <a:gd name="T90" fmla="*/ 30 w 3440"/>
                <a:gd name="T91" fmla="*/ 1398 h 3436"/>
                <a:gd name="T92" fmla="*/ 156 w 3440"/>
                <a:gd name="T93" fmla="*/ 1002 h 3436"/>
                <a:gd name="T94" fmla="*/ 369 w 3440"/>
                <a:gd name="T95" fmla="*/ 655 h 3436"/>
                <a:gd name="T96" fmla="*/ 656 w 3440"/>
                <a:gd name="T97" fmla="*/ 369 h 3436"/>
                <a:gd name="T98" fmla="*/ 1004 w 3440"/>
                <a:gd name="T99" fmla="*/ 157 h 3436"/>
                <a:gd name="T100" fmla="*/ 1399 w 3440"/>
                <a:gd name="T101" fmla="*/ 30 h 3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440" h="3436">
                  <a:moveTo>
                    <a:pt x="1720" y="226"/>
                  </a:moveTo>
                  <a:lnTo>
                    <a:pt x="1622" y="229"/>
                  </a:lnTo>
                  <a:lnTo>
                    <a:pt x="1526" y="239"/>
                  </a:lnTo>
                  <a:lnTo>
                    <a:pt x="1431" y="254"/>
                  </a:lnTo>
                  <a:lnTo>
                    <a:pt x="1338" y="275"/>
                  </a:lnTo>
                  <a:lnTo>
                    <a:pt x="1249" y="303"/>
                  </a:lnTo>
                  <a:lnTo>
                    <a:pt x="1160" y="334"/>
                  </a:lnTo>
                  <a:lnTo>
                    <a:pt x="1076" y="372"/>
                  </a:lnTo>
                  <a:lnTo>
                    <a:pt x="994" y="414"/>
                  </a:lnTo>
                  <a:lnTo>
                    <a:pt x="915" y="463"/>
                  </a:lnTo>
                  <a:lnTo>
                    <a:pt x="839" y="514"/>
                  </a:lnTo>
                  <a:lnTo>
                    <a:pt x="766" y="571"/>
                  </a:lnTo>
                  <a:lnTo>
                    <a:pt x="696" y="632"/>
                  </a:lnTo>
                  <a:lnTo>
                    <a:pt x="632" y="696"/>
                  </a:lnTo>
                  <a:lnTo>
                    <a:pt x="571" y="765"/>
                  </a:lnTo>
                  <a:lnTo>
                    <a:pt x="514" y="837"/>
                  </a:lnTo>
                  <a:lnTo>
                    <a:pt x="463" y="913"/>
                  </a:lnTo>
                  <a:lnTo>
                    <a:pt x="415" y="992"/>
                  </a:lnTo>
                  <a:lnTo>
                    <a:pt x="372" y="1074"/>
                  </a:lnTo>
                  <a:lnTo>
                    <a:pt x="335" y="1159"/>
                  </a:lnTo>
                  <a:lnTo>
                    <a:pt x="302" y="1247"/>
                  </a:lnTo>
                  <a:lnTo>
                    <a:pt x="275" y="1337"/>
                  </a:lnTo>
                  <a:lnTo>
                    <a:pt x="254" y="1430"/>
                  </a:lnTo>
                  <a:lnTo>
                    <a:pt x="238" y="1523"/>
                  </a:lnTo>
                  <a:lnTo>
                    <a:pt x="229" y="1620"/>
                  </a:lnTo>
                  <a:lnTo>
                    <a:pt x="225" y="1718"/>
                  </a:lnTo>
                  <a:lnTo>
                    <a:pt x="229" y="1816"/>
                  </a:lnTo>
                  <a:lnTo>
                    <a:pt x="238" y="1913"/>
                  </a:lnTo>
                  <a:lnTo>
                    <a:pt x="254" y="2006"/>
                  </a:lnTo>
                  <a:lnTo>
                    <a:pt x="275" y="2099"/>
                  </a:lnTo>
                  <a:lnTo>
                    <a:pt x="302" y="2189"/>
                  </a:lnTo>
                  <a:lnTo>
                    <a:pt x="335" y="2277"/>
                  </a:lnTo>
                  <a:lnTo>
                    <a:pt x="372" y="2362"/>
                  </a:lnTo>
                  <a:lnTo>
                    <a:pt x="415" y="2444"/>
                  </a:lnTo>
                  <a:lnTo>
                    <a:pt x="463" y="2523"/>
                  </a:lnTo>
                  <a:lnTo>
                    <a:pt x="514" y="2599"/>
                  </a:lnTo>
                  <a:lnTo>
                    <a:pt x="571" y="2671"/>
                  </a:lnTo>
                  <a:lnTo>
                    <a:pt x="632" y="2740"/>
                  </a:lnTo>
                  <a:lnTo>
                    <a:pt x="696" y="2805"/>
                  </a:lnTo>
                  <a:lnTo>
                    <a:pt x="766" y="2865"/>
                  </a:lnTo>
                  <a:lnTo>
                    <a:pt x="839" y="2922"/>
                  </a:lnTo>
                  <a:lnTo>
                    <a:pt x="915" y="2974"/>
                  </a:lnTo>
                  <a:lnTo>
                    <a:pt x="994" y="3021"/>
                  </a:lnTo>
                  <a:lnTo>
                    <a:pt x="1076" y="3064"/>
                  </a:lnTo>
                  <a:lnTo>
                    <a:pt x="1160" y="3101"/>
                  </a:lnTo>
                  <a:lnTo>
                    <a:pt x="1249" y="3134"/>
                  </a:lnTo>
                  <a:lnTo>
                    <a:pt x="1338" y="3160"/>
                  </a:lnTo>
                  <a:lnTo>
                    <a:pt x="1431" y="3181"/>
                  </a:lnTo>
                  <a:lnTo>
                    <a:pt x="1526" y="3197"/>
                  </a:lnTo>
                  <a:lnTo>
                    <a:pt x="1622" y="3207"/>
                  </a:lnTo>
                  <a:lnTo>
                    <a:pt x="1720" y="3210"/>
                  </a:lnTo>
                  <a:lnTo>
                    <a:pt x="1818" y="3207"/>
                  </a:lnTo>
                  <a:lnTo>
                    <a:pt x="1914" y="3197"/>
                  </a:lnTo>
                  <a:lnTo>
                    <a:pt x="2009" y="3181"/>
                  </a:lnTo>
                  <a:lnTo>
                    <a:pt x="2101" y="3160"/>
                  </a:lnTo>
                  <a:lnTo>
                    <a:pt x="2192" y="3134"/>
                  </a:lnTo>
                  <a:lnTo>
                    <a:pt x="2279" y="3101"/>
                  </a:lnTo>
                  <a:lnTo>
                    <a:pt x="2364" y="3064"/>
                  </a:lnTo>
                  <a:lnTo>
                    <a:pt x="2447" y="3021"/>
                  </a:lnTo>
                  <a:lnTo>
                    <a:pt x="2526" y="2974"/>
                  </a:lnTo>
                  <a:lnTo>
                    <a:pt x="2601" y="2922"/>
                  </a:lnTo>
                  <a:lnTo>
                    <a:pt x="2674" y="2865"/>
                  </a:lnTo>
                  <a:lnTo>
                    <a:pt x="2743" y="2805"/>
                  </a:lnTo>
                  <a:lnTo>
                    <a:pt x="2808" y="2740"/>
                  </a:lnTo>
                  <a:lnTo>
                    <a:pt x="2869" y="2671"/>
                  </a:lnTo>
                  <a:lnTo>
                    <a:pt x="2925" y="2599"/>
                  </a:lnTo>
                  <a:lnTo>
                    <a:pt x="2978" y="2523"/>
                  </a:lnTo>
                  <a:lnTo>
                    <a:pt x="3025" y="2444"/>
                  </a:lnTo>
                  <a:lnTo>
                    <a:pt x="3067" y="2362"/>
                  </a:lnTo>
                  <a:lnTo>
                    <a:pt x="3105" y="2277"/>
                  </a:lnTo>
                  <a:lnTo>
                    <a:pt x="3138" y="2189"/>
                  </a:lnTo>
                  <a:lnTo>
                    <a:pt x="3164" y="2099"/>
                  </a:lnTo>
                  <a:lnTo>
                    <a:pt x="3186" y="2006"/>
                  </a:lnTo>
                  <a:lnTo>
                    <a:pt x="3201" y="1913"/>
                  </a:lnTo>
                  <a:lnTo>
                    <a:pt x="3210" y="1816"/>
                  </a:lnTo>
                  <a:lnTo>
                    <a:pt x="3214" y="1718"/>
                  </a:lnTo>
                  <a:lnTo>
                    <a:pt x="3210" y="1620"/>
                  </a:lnTo>
                  <a:lnTo>
                    <a:pt x="3201" y="1523"/>
                  </a:lnTo>
                  <a:lnTo>
                    <a:pt x="3186" y="1430"/>
                  </a:lnTo>
                  <a:lnTo>
                    <a:pt x="3164" y="1337"/>
                  </a:lnTo>
                  <a:lnTo>
                    <a:pt x="3138" y="1247"/>
                  </a:lnTo>
                  <a:lnTo>
                    <a:pt x="3105" y="1159"/>
                  </a:lnTo>
                  <a:lnTo>
                    <a:pt x="3067" y="1074"/>
                  </a:lnTo>
                  <a:lnTo>
                    <a:pt x="3025" y="992"/>
                  </a:lnTo>
                  <a:lnTo>
                    <a:pt x="2978" y="913"/>
                  </a:lnTo>
                  <a:lnTo>
                    <a:pt x="2925" y="837"/>
                  </a:lnTo>
                  <a:lnTo>
                    <a:pt x="2869" y="765"/>
                  </a:lnTo>
                  <a:lnTo>
                    <a:pt x="2808" y="696"/>
                  </a:lnTo>
                  <a:lnTo>
                    <a:pt x="2743" y="632"/>
                  </a:lnTo>
                  <a:lnTo>
                    <a:pt x="2674" y="571"/>
                  </a:lnTo>
                  <a:lnTo>
                    <a:pt x="2601" y="514"/>
                  </a:lnTo>
                  <a:lnTo>
                    <a:pt x="2526" y="463"/>
                  </a:lnTo>
                  <a:lnTo>
                    <a:pt x="2447" y="414"/>
                  </a:lnTo>
                  <a:lnTo>
                    <a:pt x="2364" y="372"/>
                  </a:lnTo>
                  <a:lnTo>
                    <a:pt x="2279" y="334"/>
                  </a:lnTo>
                  <a:lnTo>
                    <a:pt x="2192" y="303"/>
                  </a:lnTo>
                  <a:lnTo>
                    <a:pt x="2101" y="275"/>
                  </a:lnTo>
                  <a:lnTo>
                    <a:pt x="2009" y="254"/>
                  </a:lnTo>
                  <a:lnTo>
                    <a:pt x="1914" y="239"/>
                  </a:lnTo>
                  <a:lnTo>
                    <a:pt x="1818" y="229"/>
                  </a:lnTo>
                  <a:lnTo>
                    <a:pt x="1720" y="226"/>
                  </a:lnTo>
                  <a:close/>
                  <a:moveTo>
                    <a:pt x="1720" y="0"/>
                  </a:moveTo>
                  <a:lnTo>
                    <a:pt x="1828" y="4"/>
                  </a:lnTo>
                  <a:lnTo>
                    <a:pt x="1936" y="13"/>
                  </a:lnTo>
                  <a:lnTo>
                    <a:pt x="2040" y="30"/>
                  </a:lnTo>
                  <a:lnTo>
                    <a:pt x="2143" y="52"/>
                  </a:lnTo>
                  <a:lnTo>
                    <a:pt x="2243" y="82"/>
                  </a:lnTo>
                  <a:lnTo>
                    <a:pt x="2341" y="116"/>
                  </a:lnTo>
                  <a:lnTo>
                    <a:pt x="2436" y="157"/>
                  </a:lnTo>
                  <a:lnTo>
                    <a:pt x="2528" y="202"/>
                  </a:lnTo>
                  <a:lnTo>
                    <a:pt x="2617" y="252"/>
                  </a:lnTo>
                  <a:lnTo>
                    <a:pt x="2703" y="308"/>
                  </a:lnTo>
                  <a:lnTo>
                    <a:pt x="2784" y="369"/>
                  </a:lnTo>
                  <a:lnTo>
                    <a:pt x="2862" y="434"/>
                  </a:lnTo>
                  <a:lnTo>
                    <a:pt x="2935" y="504"/>
                  </a:lnTo>
                  <a:lnTo>
                    <a:pt x="3006" y="577"/>
                  </a:lnTo>
                  <a:lnTo>
                    <a:pt x="3071" y="655"/>
                  </a:lnTo>
                  <a:lnTo>
                    <a:pt x="3131" y="737"/>
                  </a:lnTo>
                  <a:lnTo>
                    <a:pt x="3187" y="823"/>
                  </a:lnTo>
                  <a:lnTo>
                    <a:pt x="3239" y="911"/>
                  </a:lnTo>
                  <a:lnTo>
                    <a:pt x="3284" y="1002"/>
                  </a:lnTo>
                  <a:lnTo>
                    <a:pt x="3324" y="1098"/>
                  </a:lnTo>
                  <a:lnTo>
                    <a:pt x="3359" y="1195"/>
                  </a:lnTo>
                  <a:lnTo>
                    <a:pt x="3388" y="1295"/>
                  </a:lnTo>
                  <a:lnTo>
                    <a:pt x="3411" y="1398"/>
                  </a:lnTo>
                  <a:lnTo>
                    <a:pt x="3426" y="1503"/>
                  </a:lnTo>
                  <a:lnTo>
                    <a:pt x="3437" y="1610"/>
                  </a:lnTo>
                  <a:lnTo>
                    <a:pt x="3440" y="1718"/>
                  </a:lnTo>
                  <a:lnTo>
                    <a:pt x="3437" y="1826"/>
                  </a:lnTo>
                  <a:lnTo>
                    <a:pt x="3426" y="1934"/>
                  </a:lnTo>
                  <a:lnTo>
                    <a:pt x="3411" y="2038"/>
                  </a:lnTo>
                  <a:lnTo>
                    <a:pt x="3388" y="2141"/>
                  </a:lnTo>
                  <a:lnTo>
                    <a:pt x="3359" y="2241"/>
                  </a:lnTo>
                  <a:lnTo>
                    <a:pt x="3324" y="2339"/>
                  </a:lnTo>
                  <a:lnTo>
                    <a:pt x="3284" y="2433"/>
                  </a:lnTo>
                  <a:lnTo>
                    <a:pt x="3239" y="2525"/>
                  </a:lnTo>
                  <a:lnTo>
                    <a:pt x="3187" y="2613"/>
                  </a:lnTo>
                  <a:lnTo>
                    <a:pt x="3131" y="2698"/>
                  </a:lnTo>
                  <a:lnTo>
                    <a:pt x="3071" y="2781"/>
                  </a:lnTo>
                  <a:lnTo>
                    <a:pt x="3006" y="2858"/>
                  </a:lnTo>
                  <a:lnTo>
                    <a:pt x="2935" y="2932"/>
                  </a:lnTo>
                  <a:lnTo>
                    <a:pt x="2862" y="3001"/>
                  </a:lnTo>
                  <a:lnTo>
                    <a:pt x="2784" y="3067"/>
                  </a:lnTo>
                  <a:lnTo>
                    <a:pt x="2703" y="3128"/>
                  </a:lnTo>
                  <a:lnTo>
                    <a:pt x="2617" y="3184"/>
                  </a:lnTo>
                  <a:lnTo>
                    <a:pt x="2528" y="3234"/>
                  </a:lnTo>
                  <a:lnTo>
                    <a:pt x="2436" y="3280"/>
                  </a:lnTo>
                  <a:lnTo>
                    <a:pt x="2341" y="3320"/>
                  </a:lnTo>
                  <a:lnTo>
                    <a:pt x="2243" y="3355"/>
                  </a:lnTo>
                  <a:lnTo>
                    <a:pt x="2143" y="3383"/>
                  </a:lnTo>
                  <a:lnTo>
                    <a:pt x="2040" y="3405"/>
                  </a:lnTo>
                  <a:lnTo>
                    <a:pt x="1936" y="3422"/>
                  </a:lnTo>
                  <a:lnTo>
                    <a:pt x="1828" y="3433"/>
                  </a:lnTo>
                  <a:lnTo>
                    <a:pt x="1720" y="3436"/>
                  </a:lnTo>
                  <a:lnTo>
                    <a:pt x="1611" y="3433"/>
                  </a:lnTo>
                  <a:lnTo>
                    <a:pt x="1505" y="3422"/>
                  </a:lnTo>
                  <a:lnTo>
                    <a:pt x="1399" y="3405"/>
                  </a:lnTo>
                  <a:lnTo>
                    <a:pt x="1297" y="3383"/>
                  </a:lnTo>
                  <a:lnTo>
                    <a:pt x="1197" y="3355"/>
                  </a:lnTo>
                  <a:lnTo>
                    <a:pt x="1099" y="3320"/>
                  </a:lnTo>
                  <a:lnTo>
                    <a:pt x="1004" y="3280"/>
                  </a:lnTo>
                  <a:lnTo>
                    <a:pt x="911" y="3234"/>
                  </a:lnTo>
                  <a:lnTo>
                    <a:pt x="823" y="3184"/>
                  </a:lnTo>
                  <a:lnTo>
                    <a:pt x="738" y="3128"/>
                  </a:lnTo>
                  <a:lnTo>
                    <a:pt x="656" y="3067"/>
                  </a:lnTo>
                  <a:lnTo>
                    <a:pt x="578" y="3001"/>
                  </a:lnTo>
                  <a:lnTo>
                    <a:pt x="504" y="2932"/>
                  </a:lnTo>
                  <a:lnTo>
                    <a:pt x="434" y="2858"/>
                  </a:lnTo>
                  <a:lnTo>
                    <a:pt x="369" y="2781"/>
                  </a:lnTo>
                  <a:lnTo>
                    <a:pt x="309" y="2698"/>
                  </a:lnTo>
                  <a:lnTo>
                    <a:pt x="252" y="2613"/>
                  </a:lnTo>
                  <a:lnTo>
                    <a:pt x="201" y="2525"/>
                  </a:lnTo>
                  <a:lnTo>
                    <a:pt x="156" y="2433"/>
                  </a:lnTo>
                  <a:lnTo>
                    <a:pt x="116" y="2339"/>
                  </a:lnTo>
                  <a:lnTo>
                    <a:pt x="81" y="2241"/>
                  </a:lnTo>
                  <a:lnTo>
                    <a:pt x="53" y="2141"/>
                  </a:lnTo>
                  <a:lnTo>
                    <a:pt x="30" y="2038"/>
                  </a:lnTo>
                  <a:lnTo>
                    <a:pt x="13" y="1934"/>
                  </a:lnTo>
                  <a:lnTo>
                    <a:pt x="3" y="1826"/>
                  </a:lnTo>
                  <a:lnTo>
                    <a:pt x="0" y="1718"/>
                  </a:lnTo>
                  <a:lnTo>
                    <a:pt x="0" y="1718"/>
                  </a:lnTo>
                  <a:lnTo>
                    <a:pt x="3" y="1610"/>
                  </a:lnTo>
                  <a:lnTo>
                    <a:pt x="13" y="1503"/>
                  </a:lnTo>
                  <a:lnTo>
                    <a:pt x="30" y="1398"/>
                  </a:lnTo>
                  <a:lnTo>
                    <a:pt x="53" y="1295"/>
                  </a:lnTo>
                  <a:lnTo>
                    <a:pt x="81" y="1195"/>
                  </a:lnTo>
                  <a:lnTo>
                    <a:pt x="116" y="1098"/>
                  </a:lnTo>
                  <a:lnTo>
                    <a:pt x="156" y="1002"/>
                  </a:lnTo>
                  <a:lnTo>
                    <a:pt x="201" y="911"/>
                  </a:lnTo>
                  <a:lnTo>
                    <a:pt x="252" y="823"/>
                  </a:lnTo>
                  <a:lnTo>
                    <a:pt x="309" y="737"/>
                  </a:lnTo>
                  <a:lnTo>
                    <a:pt x="369" y="655"/>
                  </a:lnTo>
                  <a:lnTo>
                    <a:pt x="434" y="577"/>
                  </a:lnTo>
                  <a:lnTo>
                    <a:pt x="504" y="504"/>
                  </a:lnTo>
                  <a:lnTo>
                    <a:pt x="578" y="434"/>
                  </a:lnTo>
                  <a:lnTo>
                    <a:pt x="656" y="369"/>
                  </a:lnTo>
                  <a:lnTo>
                    <a:pt x="738" y="308"/>
                  </a:lnTo>
                  <a:lnTo>
                    <a:pt x="823" y="252"/>
                  </a:lnTo>
                  <a:lnTo>
                    <a:pt x="911" y="202"/>
                  </a:lnTo>
                  <a:lnTo>
                    <a:pt x="1004" y="157"/>
                  </a:lnTo>
                  <a:lnTo>
                    <a:pt x="1099" y="116"/>
                  </a:lnTo>
                  <a:lnTo>
                    <a:pt x="1197" y="82"/>
                  </a:lnTo>
                  <a:lnTo>
                    <a:pt x="1297" y="52"/>
                  </a:lnTo>
                  <a:lnTo>
                    <a:pt x="1399" y="30"/>
                  </a:lnTo>
                  <a:lnTo>
                    <a:pt x="1505" y="13"/>
                  </a:lnTo>
                  <a:lnTo>
                    <a:pt x="1611" y="4"/>
                  </a:lnTo>
                  <a:lnTo>
                    <a:pt x="17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5" name="Freeform 431"/>
            <p:cNvSpPr>
              <a:spLocks noEditPoints="1"/>
            </p:cNvSpPr>
            <p:nvPr/>
          </p:nvSpPr>
          <p:spPr bwMode="auto">
            <a:xfrm>
              <a:off x="3299" y="1105"/>
              <a:ext cx="69" cy="159"/>
            </a:xfrm>
            <a:custGeom>
              <a:avLst/>
              <a:gdLst>
                <a:gd name="T0" fmla="*/ 706 w 1106"/>
                <a:gd name="T1" fmla="*/ 1995 h 2541"/>
                <a:gd name="T2" fmla="*/ 807 w 1106"/>
                <a:gd name="T3" fmla="*/ 1913 h 2541"/>
                <a:gd name="T4" fmla="*/ 867 w 1106"/>
                <a:gd name="T5" fmla="*/ 1798 h 2541"/>
                <a:gd name="T6" fmla="*/ 876 w 1106"/>
                <a:gd name="T7" fmla="*/ 1662 h 2541"/>
                <a:gd name="T8" fmla="*/ 831 w 1106"/>
                <a:gd name="T9" fmla="*/ 1539 h 2541"/>
                <a:gd name="T10" fmla="*/ 743 w 1106"/>
                <a:gd name="T11" fmla="*/ 1445 h 2541"/>
                <a:gd name="T12" fmla="*/ 440 w 1106"/>
                <a:gd name="T13" fmla="*/ 527 h 2541"/>
                <a:gd name="T14" fmla="*/ 329 w 1106"/>
                <a:gd name="T15" fmla="*/ 595 h 2541"/>
                <a:gd name="T16" fmla="*/ 254 w 1106"/>
                <a:gd name="T17" fmla="*/ 701 h 2541"/>
                <a:gd name="T18" fmla="*/ 227 w 1106"/>
                <a:gd name="T19" fmla="*/ 831 h 2541"/>
                <a:gd name="T20" fmla="*/ 254 w 1106"/>
                <a:gd name="T21" fmla="*/ 963 h 2541"/>
                <a:gd name="T22" fmla="*/ 329 w 1106"/>
                <a:gd name="T23" fmla="*/ 1068 h 2541"/>
                <a:gd name="T24" fmla="*/ 440 w 1106"/>
                <a:gd name="T25" fmla="*/ 1136 h 2541"/>
                <a:gd name="T26" fmla="*/ 579 w 1106"/>
                <a:gd name="T27" fmla="*/ 2 h 2541"/>
                <a:gd name="T28" fmla="*/ 641 w 1106"/>
                <a:gd name="T29" fmla="*/ 42 h 2541"/>
                <a:gd name="T30" fmla="*/ 666 w 1106"/>
                <a:gd name="T31" fmla="*/ 113 h 2541"/>
                <a:gd name="T32" fmla="*/ 769 w 1106"/>
                <a:gd name="T33" fmla="*/ 324 h 2541"/>
                <a:gd name="T34" fmla="*/ 906 w 1106"/>
                <a:gd name="T35" fmla="*/ 407 h 2541"/>
                <a:gd name="T36" fmla="*/ 1014 w 1106"/>
                <a:gd name="T37" fmla="*/ 528 h 2541"/>
                <a:gd name="T38" fmla="*/ 1033 w 1106"/>
                <a:gd name="T39" fmla="*/ 592 h 2541"/>
                <a:gd name="T40" fmla="*/ 1014 w 1106"/>
                <a:gd name="T41" fmla="*/ 653 h 2541"/>
                <a:gd name="T42" fmla="*/ 961 w 1106"/>
                <a:gd name="T43" fmla="*/ 695 h 2541"/>
                <a:gd name="T44" fmla="*/ 897 w 1106"/>
                <a:gd name="T45" fmla="*/ 702 h 2541"/>
                <a:gd name="T46" fmla="*/ 839 w 1106"/>
                <a:gd name="T47" fmla="*/ 671 h 2541"/>
                <a:gd name="T48" fmla="*/ 771 w 1106"/>
                <a:gd name="T49" fmla="*/ 590 h 2541"/>
                <a:gd name="T50" fmla="*/ 666 w 1106"/>
                <a:gd name="T51" fmla="*/ 527 h 2541"/>
                <a:gd name="T52" fmla="*/ 777 w 1106"/>
                <a:gd name="T53" fmla="*/ 1205 h 2541"/>
                <a:gd name="T54" fmla="*/ 920 w 1106"/>
                <a:gd name="T55" fmla="*/ 1297 h 2541"/>
                <a:gd name="T56" fmla="*/ 1029 w 1106"/>
                <a:gd name="T57" fmla="*/ 1429 h 2541"/>
                <a:gd name="T58" fmla="*/ 1093 w 1106"/>
                <a:gd name="T59" fmla="*/ 1590 h 2541"/>
                <a:gd name="T60" fmla="*/ 1103 w 1106"/>
                <a:gd name="T61" fmla="*/ 1769 h 2541"/>
                <a:gd name="T62" fmla="*/ 1055 w 1106"/>
                <a:gd name="T63" fmla="*/ 1937 h 2541"/>
                <a:gd name="T64" fmla="*/ 961 w 1106"/>
                <a:gd name="T65" fmla="*/ 2080 h 2541"/>
                <a:gd name="T66" fmla="*/ 829 w 1106"/>
                <a:gd name="T67" fmla="*/ 2186 h 2541"/>
                <a:gd name="T68" fmla="*/ 666 w 1106"/>
                <a:gd name="T69" fmla="*/ 2248 h 2541"/>
                <a:gd name="T70" fmla="*/ 655 w 1106"/>
                <a:gd name="T71" fmla="*/ 2477 h 2541"/>
                <a:gd name="T72" fmla="*/ 603 w 1106"/>
                <a:gd name="T73" fmla="*/ 2529 h 2541"/>
                <a:gd name="T74" fmla="*/ 527 w 1106"/>
                <a:gd name="T75" fmla="*/ 2538 h 2541"/>
                <a:gd name="T76" fmla="*/ 464 w 1106"/>
                <a:gd name="T77" fmla="*/ 2498 h 2541"/>
                <a:gd name="T78" fmla="*/ 440 w 1106"/>
                <a:gd name="T79" fmla="*/ 2427 h 2541"/>
                <a:gd name="T80" fmla="*/ 338 w 1106"/>
                <a:gd name="T81" fmla="*/ 2216 h 2541"/>
                <a:gd name="T82" fmla="*/ 201 w 1106"/>
                <a:gd name="T83" fmla="*/ 2133 h 2541"/>
                <a:gd name="T84" fmla="*/ 92 w 1106"/>
                <a:gd name="T85" fmla="*/ 2012 h 2541"/>
                <a:gd name="T86" fmla="*/ 73 w 1106"/>
                <a:gd name="T87" fmla="*/ 1947 h 2541"/>
                <a:gd name="T88" fmla="*/ 92 w 1106"/>
                <a:gd name="T89" fmla="*/ 1886 h 2541"/>
                <a:gd name="T90" fmla="*/ 145 w 1106"/>
                <a:gd name="T91" fmla="*/ 1844 h 2541"/>
                <a:gd name="T92" fmla="*/ 209 w 1106"/>
                <a:gd name="T93" fmla="*/ 1838 h 2541"/>
                <a:gd name="T94" fmla="*/ 266 w 1106"/>
                <a:gd name="T95" fmla="*/ 1870 h 2541"/>
                <a:gd name="T96" fmla="*/ 336 w 1106"/>
                <a:gd name="T97" fmla="*/ 1950 h 2541"/>
                <a:gd name="T98" fmla="*/ 440 w 1106"/>
                <a:gd name="T99" fmla="*/ 2013 h 2541"/>
                <a:gd name="T100" fmla="*/ 329 w 1106"/>
                <a:gd name="T101" fmla="*/ 1336 h 2541"/>
                <a:gd name="T102" fmla="*/ 185 w 1106"/>
                <a:gd name="T103" fmla="*/ 1243 h 2541"/>
                <a:gd name="T104" fmla="*/ 77 w 1106"/>
                <a:gd name="T105" fmla="*/ 1111 h 2541"/>
                <a:gd name="T106" fmla="*/ 13 w 1106"/>
                <a:gd name="T107" fmla="*/ 951 h 2541"/>
                <a:gd name="T108" fmla="*/ 4 w 1106"/>
                <a:gd name="T109" fmla="*/ 771 h 2541"/>
                <a:gd name="T110" fmla="*/ 50 w 1106"/>
                <a:gd name="T111" fmla="*/ 603 h 2541"/>
                <a:gd name="T112" fmla="*/ 145 w 1106"/>
                <a:gd name="T113" fmla="*/ 460 h 2541"/>
                <a:gd name="T114" fmla="*/ 278 w 1106"/>
                <a:gd name="T115" fmla="*/ 353 h 2541"/>
                <a:gd name="T116" fmla="*/ 440 w 1106"/>
                <a:gd name="T117" fmla="*/ 291 h 2541"/>
                <a:gd name="T118" fmla="*/ 451 w 1106"/>
                <a:gd name="T119" fmla="*/ 63 h 2541"/>
                <a:gd name="T120" fmla="*/ 503 w 1106"/>
                <a:gd name="T121" fmla="*/ 11 h 2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06" h="2541">
                  <a:moveTo>
                    <a:pt x="666" y="1404"/>
                  </a:moveTo>
                  <a:lnTo>
                    <a:pt x="666" y="2013"/>
                  </a:lnTo>
                  <a:lnTo>
                    <a:pt x="706" y="1995"/>
                  </a:lnTo>
                  <a:lnTo>
                    <a:pt x="743" y="1973"/>
                  </a:lnTo>
                  <a:lnTo>
                    <a:pt x="777" y="1944"/>
                  </a:lnTo>
                  <a:lnTo>
                    <a:pt x="807" y="1913"/>
                  </a:lnTo>
                  <a:lnTo>
                    <a:pt x="831" y="1878"/>
                  </a:lnTo>
                  <a:lnTo>
                    <a:pt x="852" y="1839"/>
                  </a:lnTo>
                  <a:lnTo>
                    <a:pt x="867" y="1798"/>
                  </a:lnTo>
                  <a:lnTo>
                    <a:pt x="876" y="1754"/>
                  </a:lnTo>
                  <a:lnTo>
                    <a:pt x="879" y="1709"/>
                  </a:lnTo>
                  <a:lnTo>
                    <a:pt x="876" y="1662"/>
                  </a:lnTo>
                  <a:lnTo>
                    <a:pt x="867" y="1619"/>
                  </a:lnTo>
                  <a:lnTo>
                    <a:pt x="852" y="1577"/>
                  </a:lnTo>
                  <a:lnTo>
                    <a:pt x="831" y="1539"/>
                  </a:lnTo>
                  <a:lnTo>
                    <a:pt x="807" y="1503"/>
                  </a:lnTo>
                  <a:lnTo>
                    <a:pt x="777" y="1472"/>
                  </a:lnTo>
                  <a:lnTo>
                    <a:pt x="743" y="1445"/>
                  </a:lnTo>
                  <a:lnTo>
                    <a:pt x="706" y="1421"/>
                  </a:lnTo>
                  <a:lnTo>
                    <a:pt x="666" y="1404"/>
                  </a:lnTo>
                  <a:close/>
                  <a:moveTo>
                    <a:pt x="440" y="527"/>
                  </a:moveTo>
                  <a:lnTo>
                    <a:pt x="400" y="545"/>
                  </a:lnTo>
                  <a:lnTo>
                    <a:pt x="363" y="568"/>
                  </a:lnTo>
                  <a:lnTo>
                    <a:pt x="329" y="595"/>
                  </a:lnTo>
                  <a:lnTo>
                    <a:pt x="300" y="627"/>
                  </a:lnTo>
                  <a:lnTo>
                    <a:pt x="274" y="662"/>
                  </a:lnTo>
                  <a:lnTo>
                    <a:pt x="254" y="701"/>
                  </a:lnTo>
                  <a:lnTo>
                    <a:pt x="240" y="742"/>
                  </a:lnTo>
                  <a:lnTo>
                    <a:pt x="230" y="786"/>
                  </a:lnTo>
                  <a:lnTo>
                    <a:pt x="227" y="831"/>
                  </a:lnTo>
                  <a:lnTo>
                    <a:pt x="230" y="877"/>
                  </a:lnTo>
                  <a:lnTo>
                    <a:pt x="240" y="922"/>
                  </a:lnTo>
                  <a:lnTo>
                    <a:pt x="254" y="963"/>
                  </a:lnTo>
                  <a:lnTo>
                    <a:pt x="274" y="1001"/>
                  </a:lnTo>
                  <a:lnTo>
                    <a:pt x="300" y="1036"/>
                  </a:lnTo>
                  <a:lnTo>
                    <a:pt x="329" y="1068"/>
                  </a:lnTo>
                  <a:lnTo>
                    <a:pt x="363" y="1095"/>
                  </a:lnTo>
                  <a:lnTo>
                    <a:pt x="400" y="1118"/>
                  </a:lnTo>
                  <a:lnTo>
                    <a:pt x="440" y="1136"/>
                  </a:lnTo>
                  <a:lnTo>
                    <a:pt x="440" y="527"/>
                  </a:lnTo>
                  <a:close/>
                  <a:moveTo>
                    <a:pt x="553" y="0"/>
                  </a:moveTo>
                  <a:lnTo>
                    <a:pt x="579" y="2"/>
                  </a:lnTo>
                  <a:lnTo>
                    <a:pt x="603" y="11"/>
                  </a:lnTo>
                  <a:lnTo>
                    <a:pt x="624" y="24"/>
                  </a:lnTo>
                  <a:lnTo>
                    <a:pt x="641" y="42"/>
                  </a:lnTo>
                  <a:lnTo>
                    <a:pt x="655" y="63"/>
                  </a:lnTo>
                  <a:lnTo>
                    <a:pt x="663" y="86"/>
                  </a:lnTo>
                  <a:lnTo>
                    <a:pt x="666" y="113"/>
                  </a:lnTo>
                  <a:lnTo>
                    <a:pt x="666" y="292"/>
                  </a:lnTo>
                  <a:lnTo>
                    <a:pt x="718" y="306"/>
                  </a:lnTo>
                  <a:lnTo>
                    <a:pt x="769" y="324"/>
                  </a:lnTo>
                  <a:lnTo>
                    <a:pt x="817" y="347"/>
                  </a:lnTo>
                  <a:lnTo>
                    <a:pt x="862" y="376"/>
                  </a:lnTo>
                  <a:lnTo>
                    <a:pt x="906" y="407"/>
                  </a:lnTo>
                  <a:lnTo>
                    <a:pt x="946" y="444"/>
                  </a:lnTo>
                  <a:lnTo>
                    <a:pt x="981" y="484"/>
                  </a:lnTo>
                  <a:lnTo>
                    <a:pt x="1014" y="528"/>
                  </a:lnTo>
                  <a:lnTo>
                    <a:pt x="1025" y="549"/>
                  </a:lnTo>
                  <a:lnTo>
                    <a:pt x="1031" y="570"/>
                  </a:lnTo>
                  <a:lnTo>
                    <a:pt x="1033" y="592"/>
                  </a:lnTo>
                  <a:lnTo>
                    <a:pt x="1030" y="613"/>
                  </a:lnTo>
                  <a:lnTo>
                    <a:pt x="1024" y="634"/>
                  </a:lnTo>
                  <a:lnTo>
                    <a:pt x="1014" y="653"/>
                  </a:lnTo>
                  <a:lnTo>
                    <a:pt x="999" y="671"/>
                  </a:lnTo>
                  <a:lnTo>
                    <a:pt x="981" y="685"/>
                  </a:lnTo>
                  <a:lnTo>
                    <a:pt x="961" y="695"/>
                  </a:lnTo>
                  <a:lnTo>
                    <a:pt x="940" y="702"/>
                  </a:lnTo>
                  <a:lnTo>
                    <a:pt x="918" y="704"/>
                  </a:lnTo>
                  <a:lnTo>
                    <a:pt x="897" y="702"/>
                  </a:lnTo>
                  <a:lnTo>
                    <a:pt x="876" y="695"/>
                  </a:lnTo>
                  <a:lnTo>
                    <a:pt x="857" y="685"/>
                  </a:lnTo>
                  <a:lnTo>
                    <a:pt x="839" y="671"/>
                  </a:lnTo>
                  <a:lnTo>
                    <a:pt x="825" y="653"/>
                  </a:lnTo>
                  <a:lnTo>
                    <a:pt x="800" y="620"/>
                  </a:lnTo>
                  <a:lnTo>
                    <a:pt x="771" y="590"/>
                  </a:lnTo>
                  <a:lnTo>
                    <a:pt x="739" y="564"/>
                  </a:lnTo>
                  <a:lnTo>
                    <a:pt x="703" y="543"/>
                  </a:lnTo>
                  <a:lnTo>
                    <a:pt x="666" y="527"/>
                  </a:lnTo>
                  <a:lnTo>
                    <a:pt x="666" y="1169"/>
                  </a:lnTo>
                  <a:lnTo>
                    <a:pt x="723" y="1184"/>
                  </a:lnTo>
                  <a:lnTo>
                    <a:pt x="777" y="1205"/>
                  </a:lnTo>
                  <a:lnTo>
                    <a:pt x="829" y="1230"/>
                  </a:lnTo>
                  <a:lnTo>
                    <a:pt x="876" y="1261"/>
                  </a:lnTo>
                  <a:lnTo>
                    <a:pt x="920" y="1297"/>
                  </a:lnTo>
                  <a:lnTo>
                    <a:pt x="961" y="1337"/>
                  </a:lnTo>
                  <a:lnTo>
                    <a:pt x="997" y="1380"/>
                  </a:lnTo>
                  <a:lnTo>
                    <a:pt x="1029" y="1429"/>
                  </a:lnTo>
                  <a:lnTo>
                    <a:pt x="1055" y="1479"/>
                  </a:lnTo>
                  <a:lnTo>
                    <a:pt x="1077" y="1533"/>
                  </a:lnTo>
                  <a:lnTo>
                    <a:pt x="1093" y="1590"/>
                  </a:lnTo>
                  <a:lnTo>
                    <a:pt x="1103" y="1648"/>
                  </a:lnTo>
                  <a:lnTo>
                    <a:pt x="1106" y="1709"/>
                  </a:lnTo>
                  <a:lnTo>
                    <a:pt x="1103" y="1769"/>
                  </a:lnTo>
                  <a:lnTo>
                    <a:pt x="1093" y="1828"/>
                  </a:lnTo>
                  <a:lnTo>
                    <a:pt x="1077" y="1883"/>
                  </a:lnTo>
                  <a:lnTo>
                    <a:pt x="1055" y="1937"/>
                  </a:lnTo>
                  <a:lnTo>
                    <a:pt x="1029" y="1988"/>
                  </a:lnTo>
                  <a:lnTo>
                    <a:pt x="997" y="2036"/>
                  </a:lnTo>
                  <a:lnTo>
                    <a:pt x="961" y="2080"/>
                  </a:lnTo>
                  <a:lnTo>
                    <a:pt x="920" y="2120"/>
                  </a:lnTo>
                  <a:lnTo>
                    <a:pt x="876" y="2156"/>
                  </a:lnTo>
                  <a:lnTo>
                    <a:pt x="829" y="2186"/>
                  </a:lnTo>
                  <a:lnTo>
                    <a:pt x="777" y="2213"/>
                  </a:lnTo>
                  <a:lnTo>
                    <a:pt x="723" y="2233"/>
                  </a:lnTo>
                  <a:lnTo>
                    <a:pt x="666" y="2248"/>
                  </a:lnTo>
                  <a:lnTo>
                    <a:pt x="666" y="2427"/>
                  </a:lnTo>
                  <a:lnTo>
                    <a:pt x="663" y="2454"/>
                  </a:lnTo>
                  <a:lnTo>
                    <a:pt x="655" y="2477"/>
                  </a:lnTo>
                  <a:lnTo>
                    <a:pt x="641" y="2498"/>
                  </a:lnTo>
                  <a:lnTo>
                    <a:pt x="624" y="2516"/>
                  </a:lnTo>
                  <a:lnTo>
                    <a:pt x="603" y="2529"/>
                  </a:lnTo>
                  <a:lnTo>
                    <a:pt x="579" y="2538"/>
                  </a:lnTo>
                  <a:lnTo>
                    <a:pt x="553" y="2541"/>
                  </a:lnTo>
                  <a:lnTo>
                    <a:pt x="527" y="2538"/>
                  </a:lnTo>
                  <a:lnTo>
                    <a:pt x="503" y="2529"/>
                  </a:lnTo>
                  <a:lnTo>
                    <a:pt x="482" y="2516"/>
                  </a:lnTo>
                  <a:lnTo>
                    <a:pt x="464" y="2498"/>
                  </a:lnTo>
                  <a:lnTo>
                    <a:pt x="451" y="2477"/>
                  </a:lnTo>
                  <a:lnTo>
                    <a:pt x="443" y="2454"/>
                  </a:lnTo>
                  <a:lnTo>
                    <a:pt x="440" y="2427"/>
                  </a:lnTo>
                  <a:lnTo>
                    <a:pt x="440" y="2247"/>
                  </a:lnTo>
                  <a:lnTo>
                    <a:pt x="387" y="2235"/>
                  </a:lnTo>
                  <a:lnTo>
                    <a:pt x="338" y="2216"/>
                  </a:lnTo>
                  <a:lnTo>
                    <a:pt x="289" y="2193"/>
                  </a:lnTo>
                  <a:lnTo>
                    <a:pt x="244" y="2164"/>
                  </a:lnTo>
                  <a:lnTo>
                    <a:pt x="201" y="2133"/>
                  </a:lnTo>
                  <a:lnTo>
                    <a:pt x="161" y="2096"/>
                  </a:lnTo>
                  <a:lnTo>
                    <a:pt x="125" y="2056"/>
                  </a:lnTo>
                  <a:lnTo>
                    <a:pt x="92" y="2012"/>
                  </a:lnTo>
                  <a:lnTo>
                    <a:pt x="82" y="1991"/>
                  </a:lnTo>
                  <a:lnTo>
                    <a:pt x="75" y="1970"/>
                  </a:lnTo>
                  <a:lnTo>
                    <a:pt x="73" y="1947"/>
                  </a:lnTo>
                  <a:lnTo>
                    <a:pt x="75" y="1926"/>
                  </a:lnTo>
                  <a:lnTo>
                    <a:pt x="82" y="1905"/>
                  </a:lnTo>
                  <a:lnTo>
                    <a:pt x="92" y="1886"/>
                  </a:lnTo>
                  <a:lnTo>
                    <a:pt x="107" y="1870"/>
                  </a:lnTo>
                  <a:lnTo>
                    <a:pt x="124" y="1855"/>
                  </a:lnTo>
                  <a:lnTo>
                    <a:pt x="145" y="1844"/>
                  </a:lnTo>
                  <a:lnTo>
                    <a:pt x="166" y="1838"/>
                  </a:lnTo>
                  <a:lnTo>
                    <a:pt x="188" y="1836"/>
                  </a:lnTo>
                  <a:lnTo>
                    <a:pt x="209" y="1838"/>
                  </a:lnTo>
                  <a:lnTo>
                    <a:pt x="230" y="1844"/>
                  </a:lnTo>
                  <a:lnTo>
                    <a:pt x="249" y="1855"/>
                  </a:lnTo>
                  <a:lnTo>
                    <a:pt x="266" y="1870"/>
                  </a:lnTo>
                  <a:lnTo>
                    <a:pt x="281" y="1887"/>
                  </a:lnTo>
                  <a:lnTo>
                    <a:pt x="306" y="1920"/>
                  </a:lnTo>
                  <a:lnTo>
                    <a:pt x="336" y="1950"/>
                  </a:lnTo>
                  <a:lnTo>
                    <a:pt x="367" y="1976"/>
                  </a:lnTo>
                  <a:lnTo>
                    <a:pt x="402" y="1997"/>
                  </a:lnTo>
                  <a:lnTo>
                    <a:pt x="440" y="2013"/>
                  </a:lnTo>
                  <a:lnTo>
                    <a:pt x="440" y="1372"/>
                  </a:lnTo>
                  <a:lnTo>
                    <a:pt x="383" y="1356"/>
                  </a:lnTo>
                  <a:lnTo>
                    <a:pt x="329" y="1336"/>
                  </a:lnTo>
                  <a:lnTo>
                    <a:pt x="278" y="1310"/>
                  </a:lnTo>
                  <a:lnTo>
                    <a:pt x="230" y="1278"/>
                  </a:lnTo>
                  <a:lnTo>
                    <a:pt x="185" y="1243"/>
                  </a:lnTo>
                  <a:lnTo>
                    <a:pt x="145" y="1203"/>
                  </a:lnTo>
                  <a:lnTo>
                    <a:pt x="109" y="1159"/>
                  </a:lnTo>
                  <a:lnTo>
                    <a:pt x="77" y="1111"/>
                  </a:lnTo>
                  <a:lnTo>
                    <a:pt x="50" y="1061"/>
                  </a:lnTo>
                  <a:lnTo>
                    <a:pt x="29" y="1007"/>
                  </a:lnTo>
                  <a:lnTo>
                    <a:pt x="13" y="951"/>
                  </a:lnTo>
                  <a:lnTo>
                    <a:pt x="4" y="892"/>
                  </a:lnTo>
                  <a:lnTo>
                    <a:pt x="0" y="831"/>
                  </a:lnTo>
                  <a:lnTo>
                    <a:pt x="4" y="771"/>
                  </a:lnTo>
                  <a:lnTo>
                    <a:pt x="13" y="712"/>
                  </a:lnTo>
                  <a:lnTo>
                    <a:pt x="29" y="657"/>
                  </a:lnTo>
                  <a:lnTo>
                    <a:pt x="50" y="603"/>
                  </a:lnTo>
                  <a:lnTo>
                    <a:pt x="77" y="551"/>
                  </a:lnTo>
                  <a:lnTo>
                    <a:pt x="109" y="504"/>
                  </a:lnTo>
                  <a:lnTo>
                    <a:pt x="145" y="460"/>
                  </a:lnTo>
                  <a:lnTo>
                    <a:pt x="185" y="420"/>
                  </a:lnTo>
                  <a:lnTo>
                    <a:pt x="230" y="384"/>
                  </a:lnTo>
                  <a:lnTo>
                    <a:pt x="278" y="353"/>
                  </a:lnTo>
                  <a:lnTo>
                    <a:pt x="329" y="327"/>
                  </a:lnTo>
                  <a:lnTo>
                    <a:pt x="383" y="307"/>
                  </a:lnTo>
                  <a:lnTo>
                    <a:pt x="440" y="291"/>
                  </a:lnTo>
                  <a:lnTo>
                    <a:pt x="440" y="113"/>
                  </a:lnTo>
                  <a:lnTo>
                    <a:pt x="443" y="86"/>
                  </a:lnTo>
                  <a:lnTo>
                    <a:pt x="451" y="63"/>
                  </a:lnTo>
                  <a:lnTo>
                    <a:pt x="464" y="42"/>
                  </a:lnTo>
                  <a:lnTo>
                    <a:pt x="482" y="24"/>
                  </a:lnTo>
                  <a:lnTo>
                    <a:pt x="503" y="11"/>
                  </a:lnTo>
                  <a:lnTo>
                    <a:pt x="527" y="2"/>
                  </a:lnTo>
                  <a:lnTo>
                    <a:pt x="5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65" name="Group 258"/>
          <p:cNvGrpSpPr>
            <a:grpSpLocks noChangeAspect="1"/>
          </p:cNvGrpSpPr>
          <p:nvPr/>
        </p:nvGrpSpPr>
        <p:grpSpPr bwMode="auto">
          <a:xfrm>
            <a:off x="3310060" y="2711583"/>
            <a:ext cx="203802" cy="261149"/>
            <a:chOff x="2305" y="169"/>
            <a:chExt cx="462" cy="59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66" name="Freeform 260"/>
            <p:cNvSpPr>
              <a:spLocks/>
            </p:cNvSpPr>
            <p:nvPr/>
          </p:nvSpPr>
          <p:spPr bwMode="auto">
            <a:xfrm>
              <a:off x="2340" y="349"/>
              <a:ext cx="64" cy="82"/>
            </a:xfrm>
            <a:custGeom>
              <a:avLst/>
              <a:gdLst>
                <a:gd name="T0" fmla="*/ 192 w 385"/>
                <a:gd name="T1" fmla="*/ 0 h 494"/>
                <a:gd name="T2" fmla="*/ 205 w 385"/>
                <a:gd name="T3" fmla="*/ 0 h 494"/>
                <a:gd name="T4" fmla="*/ 228 w 385"/>
                <a:gd name="T5" fmla="*/ 4 h 494"/>
                <a:gd name="T6" fmla="*/ 258 w 385"/>
                <a:gd name="T7" fmla="*/ 10 h 494"/>
                <a:gd name="T8" fmla="*/ 291 w 385"/>
                <a:gd name="T9" fmla="*/ 24 h 494"/>
                <a:gd name="T10" fmla="*/ 323 w 385"/>
                <a:gd name="T11" fmla="*/ 47 h 494"/>
                <a:gd name="T12" fmla="*/ 352 w 385"/>
                <a:gd name="T13" fmla="*/ 83 h 494"/>
                <a:gd name="T14" fmla="*/ 373 w 385"/>
                <a:gd name="T15" fmla="*/ 131 h 494"/>
                <a:gd name="T16" fmla="*/ 384 w 385"/>
                <a:gd name="T17" fmla="*/ 196 h 494"/>
                <a:gd name="T18" fmla="*/ 384 w 385"/>
                <a:gd name="T19" fmla="*/ 205 h 494"/>
                <a:gd name="T20" fmla="*/ 385 w 385"/>
                <a:gd name="T21" fmla="*/ 227 h 494"/>
                <a:gd name="T22" fmla="*/ 384 w 385"/>
                <a:gd name="T23" fmla="*/ 260 h 494"/>
                <a:gd name="T24" fmla="*/ 380 w 385"/>
                <a:gd name="T25" fmla="*/ 301 h 494"/>
                <a:gd name="T26" fmla="*/ 372 w 385"/>
                <a:gd name="T27" fmla="*/ 344 h 494"/>
                <a:gd name="T28" fmla="*/ 357 w 385"/>
                <a:gd name="T29" fmla="*/ 388 h 494"/>
                <a:gd name="T30" fmla="*/ 333 w 385"/>
                <a:gd name="T31" fmla="*/ 429 h 494"/>
                <a:gd name="T32" fmla="*/ 298 w 385"/>
                <a:gd name="T33" fmla="*/ 463 h 494"/>
                <a:gd name="T34" fmla="*/ 253 w 385"/>
                <a:gd name="T35" fmla="*/ 485 h 494"/>
                <a:gd name="T36" fmla="*/ 193 w 385"/>
                <a:gd name="T37" fmla="*/ 494 h 494"/>
                <a:gd name="T38" fmla="*/ 160 w 385"/>
                <a:gd name="T39" fmla="*/ 492 h 494"/>
                <a:gd name="T40" fmla="*/ 107 w 385"/>
                <a:gd name="T41" fmla="*/ 475 h 494"/>
                <a:gd name="T42" fmla="*/ 68 w 385"/>
                <a:gd name="T43" fmla="*/ 447 h 494"/>
                <a:gd name="T44" fmla="*/ 39 w 385"/>
                <a:gd name="T45" fmla="*/ 409 h 494"/>
                <a:gd name="T46" fmla="*/ 19 w 385"/>
                <a:gd name="T47" fmla="*/ 367 h 494"/>
                <a:gd name="T48" fmla="*/ 7 w 385"/>
                <a:gd name="T49" fmla="*/ 322 h 494"/>
                <a:gd name="T50" fmla="*/ 2 w 385"/>
                <a:gd name="T51" fmla="*/ 279 h 494"/>
                <a:gd name="T52" fmla="*/ 0 w 385"/>
                <a:gd name="T53" fmla="*/ 242 h 494"/>
                <a:gd name="T54" fmla="*/ 0 w 385"/>
                <a:gd name="T55" fmla="*/ 214 h 494"/>
                <a:gd name="T56" fmla="*/ 1 w 385"/>
                <a:gd name="T57" fmla="*/ 198 h 494"/>
                <a:gd name="T58" fmla="*/ 5 w 385"/>
                <a:gd name="T59" fmla="*/ 161 h 494"/>
                <a:gd name="T60" fmla="*/ 21 w 385"/>
                <a:gd name="T61" fmla="*/ 104 h 494"/>
                <a:gd name="T62" fmla="*/ 46 w 385"/>
                <a:gd name="T63" fmla="*/ 63 h 494"/>
                <a:gd name="T64" fmla="*/ 78 w 385"/>
                <a:gd name="T65" fmla="*/ 34 h 494"/>
                <a:gd name="T66" fmla="*/ 111 w 385"/>
                <a:gd name="T67" fmla="*/ 16 h 494"/>
                <a:gd name="T68" fmla="*/ 143 w 385"/>
                <a:gd name="T69" fmla="*/ 6 h 494"/>
                <a:gd name="T70" fmla="*/ 170 w 385"/>
                <a:gd name="T71" fmla="*/ 2 h 494"/>
                <a:gd name="T72" fmla="*/ 188 w 385"/>
                <a:gd name="T73" fmla="*/ 0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85" h="494">
                  <a:moveTo>
                    <a:pt x="188" y="0"/>
                  </a:moveTo>
                  <a:lnTo>
                    <a:pt x="192" y="0"/>
                  </a:lnTo>
                  <a:lnTo>
                    <a:pt x="197" y="0"/>
                  </a:lnTo>
                  <a:lnTo>
                    <a:pt x="205" y="0"/>
                  </a:lnTo>
                  <a:lnTo>
                    <a:pt x="215" y="2"/>
                  </a:lnTo>
                  <a:lnTo>
                    <a:pt x="228" y="4"/>
                  </a:lnTo>
                  <a:lnTo>
                    <a:pt x="242" y="6"/>
                  </a:lnTo>
                  <a:lnTo>
                    <a:pt x="258" y="10"/>
                  </a:lnTo>
                  <a:lnTo>
                    <a:pt x="274" y="16"/>
                  </a:lnTo>
                  <a:lnTo>
                    <a:pt x="291" y="24"/>
                  </a:lnTo>
                  <a:lnTo>
                    <a:pt x="307" y="34"/>
                  </a:lnTo>
                  <a:lnTo>
                    <a:pt x="323" y="47"/>
                  </a:lnTo>
                  <a:lnTo>
                    <a:pt x="338" y="63"/>
                  </a:lnTo>
                  <a:lnTo>
                    <a:pt x="352" y="83"/>
                  </a:lnTo>
                  <a:lnTo>
                    <a:pt x="364" y="104"/>
                  </a:lnTo>
                  <a:lnTo>
                    <a:pt x="373" y="131"/>
                  </a:lnTo>
                  <a:lnTo>
                    <a:pt x="379" y="161"/>
                  </a:lnTo>
                  <a:lnTo>
                    <a:pt x="384" y="196"/>
                  </a:lnTo>
                  <a:lnTo>
                    <a:pt x="384" y="198"/>
                  </a:lnTo>
                  <a:lnTo>
                    <a:pt x="384" y="205"/>
                  </a:lnTo>
                  <a:lnTo>
                    <a:pt x="385" y="214"/>
                  </a:lnTo>
                  <a:lnTo>
                    <a:pt x="385" y="227"/>
                  </a:lnTo>
                  <a:lnTo>
                    <a:pt x="385" y="242"/>
                  </a:lnTo>
                  <a:lnTo>
                    <a:pt x="384" y="260"/>
                  </a:lnTo>
                  <a:lnTo>
                    <a:pt x="383" y="279"/>
                  </a:lnTo>
                  <a:lnTo>
                    <a:pt x="380" y="301"/>
                  </a:lnTo>
                  <a:lnTo>
                    <a:pt x="377" y="322"/>
                  </a:lnTo>
                  <a:lnTo>
                    <a:pt x="372" y="344"/>
                  </a:lnTo>
                  <a:lnTo>
                    <a:pt x="365" y="367"/>
                  </a:lnTo>
                  <a:lnTo>
                    <a:pt x="357" y="388"/>
                  </a:lnTo>
                  <a:lnTo>
                    <a:pt x="346" y="409"/>
                  </a:lnTo>
                  <a:lnTo>
                    <a:pt x="333" y="429"/>
                  </a:lnTo>
                  <a:lnTo>
                    <a:pt x="317" y="447"/>
                  </a:lnTo>
                  <a:lnTo>
                    <a:pt x="298" y="463"/>
                  </a:lnTo>
                  <a:lnTo>
                    <a:pt x="278" y="476"/>
                  </a:lnTo>
                  <a:lnTo>
                    <a:pt x="253" y="485"/>
                  </a:lnTo>
                  <a:lnTo>
                    <a:pt x="225" y="492"/>
                  </a:lnTo>
                  <a:lnTo>
                    <a:pt x="193" y="494"/>
                  </a:lnTo>
                  <a:lnTo>
                    <a:pt x="191" y="494"/>
                  </a:lnTo>
                  <a:lnTo>
                    <a:pt x="160" y="492"/>
                  </a:lnTo>
                  <a:lnTo>
                    <a:pt x="132" y="485"/>
                  </a:lnTo>
                  <a:lnTo>
                    <a:pt x="107" y="475"/>
                  </a:lnTo>
                  <a:lnTo>
                    <a:pt x="86" y="462"/>
                  </a:lnTo>
                  <a:lnTo>
                    <a:pt x="68" y="447"/>
                  </a:lnTo>
                  <a:lnTo>
                    <a:pt x="52" y="428"/>
                  </a:lnTo>
                  <a:lnTo>
                    <a:pt x="39" y="409"/>
                  </a:lnTo>
                  <a:lnTo>
                    <a:pt x="28" y="388"/>
                  </a:lnTo>
                  <a:lnTo>
                    <a:pt x="19" y="367"/>
                  </a:lnTo>
                  <a:lnTo>
                    <a:pt x="13" y="344"/>
                  </a:lnTo>
                  <a:lnTo>
                    <a:pt x="7" y="322"/>
                  </a:lnTo>
                  <a:lnTo>
                    <a:pt x="4" y="300"/>
                  </a:lnTo>
                  <a:lnTo>
                    <a:pt x="2" y="279"/>
                  </a:lnTo>
                  <a:lnTo>
                    <a:pt x="0" y="260"/>
                  </a:lnTo>
                  <a:lnTo>
                    <a:pt x="0" y="242"/>
                  </a:lnTo>
                  <a:lnTo>
                    <a:pt x="0" y="226"/>
                  </a:lnTo>
                  <a:lnTo>
                    <a:pt x="0" y="214"/>
                  </a:lnTo>
                  <a:lnTo>
                    <a:pt x="1" y="205"/>
                  </a:lnTo>
                  <a:lnTo>
                    <a:pt x="1" y="198"/>
                  </a:lnTo>
                  <a:lnTo>
                    <a:pt x="1" y="196"/>
                  </a:lnTo>
                  <a:lnTo>
                    <a:pt x="5" y="161"/>
                  </a:lnTo>
                  <a:lnTo>
                    <a:pt x="12" y="131"/>
                  </a:lnTo>
                  <a:lnTo>
                    <a:pt x="21" y="104"/>
                  </a:lnTo>
                  <a:lnTo>
                    <a:pt x="32" y="83"/>
                  </a:lnTo>
                  <a:lnTo>
                    <a:pt x="46" y="63"/>
                  </a:lnTo>
                  <a:lnTo>
                    <a:pt x="61" y="47"/>
                  </a:lnTo>
                  <a:lnTo>
                    <a:pt x="78" y="34"/>
                  </a:lnTo>
                  <a:lnTo>
                    <a:pt x="94" y="24"/>
                  </a:lnTo>
                  <a:lnTo>
                    <a:pt x="111" y="16"/>
                  </a:lnTo>
                  <a:lnTo>
                    <a:pt x="127" y="10"/>
                  </a:lnTo>
                  <a:lnTo>
                    <a:pt x="143" y="6"/>
                  </a:lnTo>
                  <a:lnTo>
                    <a:pt x="157" y="4"/>
                  </a:lnTo>
                  <a:lnTo>
                    <a:pt x="170" y="2"/>
                  </a:lnTo>
                  <a:lnTo>
                    <a:pt x="179" y="0"/>
                  </a:lnTo>
                  <a:lnTo>
                    <a:pt x="1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7" name="Freeform 261"/>
            <p:cNvSpPr>
              <a:spLocks/>
            </p:cNvSpPr>
            <p:nvPr/>
          </p:nvSpPr>
          <p:spPr bwMode="auto">
            <a:xfrm>
              <a:off x="2449" y="349"/>
              <a:ext cx="64" cy="82"/>
            </a:xfrm>
            <a:custGeom>
              <a:avLst/>
              <a:gdLst>
                <a:gd name="T0" fmla="*/ 192 w 385"/>
                <a:gd name="T1" fmla="*/ 0 h 494"/>
                <a:gd name="T2" fmla="*/ 205 w 385"/>
                <a:gd name="T3" fmla="*/ 0 h 494"/>
                <a:gd name="T4" fmla="*/ 228 w 385"/>
                <a:gd name="T5" fmla="*/ 4 h 494"/>
                <a:gd name="T6" fmla="*/ 258 w 385"/>
                <a:gd name="T7" fmla="*/ 10 h 494"/>
                <a:gd name="T8" fmla="*/ 291 w 385"/>
                <a:gd name="T9" fmla="*/ 24 h 494"/>
                <a:gd name="T10" fmla="*/ 324 w 385"/>
                <a:gd name="T11" fmla="*/ 47 h 494"/>
                <a:gd name="T12" fmla="*/ 353 w 385"/>
                <a:gd name="T13" fmla="*/ 83 h 494"/>
                <a:gd name="T14" fmla="*/ 374 w 385"/>
                <a:gd name="T15" fmla="*/ 131 h 494"/>
                <a:gd name="T16" fmla="*/ 384 w 385"/>
                <a:gd name="T17" fmla="*/ 196 h 494"/>
                <a:gd name="T18" fmla="*/ 385 w 385"/>
                <a:gd name="T19" fmla="*/ 205 h 494"/>
                <a:gd name="T20" fmla="*/ 385 w 385"/>
                <a:gd name="T21" fmla="*/ 227 h 494"/>
                <a:gd name="T22" fmla="*/ 385 w 385"/>
                <a:gd name="T23" fmla="*/ 260 h 494"/>
                <a:gd name="T24" fmla="*/ 381 w 385"/>
                <a:gd name="T25" fmla="*/ 301 h 494"/>
                <a:gd name="T26" fmla="*/ 372 w 385"/>
                <a:gd name="T27" fmla="*/ 344 h 494"/>
                <a:gd name="T28" fmla="*/ 357 w 385"/>
                <a:gd name="T29" fmla="*/ 388 h 494"/>
                <a:gd name="T30" fmla="*/ 333 w 385"/>
                <a:gd name="T31" fmla="*/ 429 h 494"/>
                <a:gd name="T32" fmla="*/ 298 w 385"/>
                <a:gd name="T33" fmla="*/ 463 h 494"/>
                <a:gd name="T34" fmla="*/ 253 w 385"/>
                <a:gd name="T35" fmla="*/ 485 h 494"/>
                <a:gd name="T36" fmla="*/ 195 w 385"/>
                <a:gd name="T37" fmla="*/ 494 h 494"/>
                <a:gd name="T38" fmla="*/ 160 w 385"/>
                <a:gd name="T39" fmla="*/ 492 h 494"/>
                <a:gd name="T40" fmla="*/ 108 w 385"/>
                <a:gd name="T41" fmla="*/ 476 h 494"/>
                <a:gd name="T42" fmla="*/ 68 w 385"/>
                <a:gd name="T43" fmla="*/ 447 h 494"/>
                <a:gd name="T44" fmla="*/ 40 w 385"/>
                <a:gd name="T45" fmla="*/ 409 h 494"/>
                <a:gd name="T46" fmla="*/ 21 w 385"/>
                <a:gd name="T47" fmla="*/ 367 h 494"/>
                <a:gd name="T48" fmla="*/ 9 w 385"/>
                <a:gd name="T49" fmla="*/ 322 h 494"/>
                <a:gd name="T50" fmla="*/ 2 w 385"/>
                <a:gd name="T51" fmla="*/ 279 h 494"/>
                <a:gd name="T52" fmla="*/ 0 w 385"/>
                <a:gd name="T53" fmla="*/ 242 h 494"/>
                <a:gd name="T54" fmla="*/ 0 w 385"/>
                <a:gd name="T55" fmla="*/ 214 h 494"/>
                <a:gd name="T56" fmla="*/ 1 w 385"/>
                <a:gd name="T57" fmla="*/ 198 h 494"/>
                <a:gd name="T58" fmla="*/ 5 w 385"/>
                <a:gd name="T59" fmla="*/ 161 h 494"/>
                <a:gd name="T60" fmla="*/ 22 w 385"/>
                <a:gd name="T61" fmla="*/ 104 h 494"/>
                <a:gd name="T62" fmla="*/ 47 w 385"/>
                <a:gd name="T63" fmla="*/ 63 h 494"/>
                <a:gd name="T64" fmla="*/ 78 w 385"/>
                <a:gd name="T65" fmla="*/ 34 h 494"/>
                <a:gd name="T66" fmla="*/ 111 w 385"/>
                <a:gd name="T67" fmla="*/ 16 h 494"/>
                <a:gd name="T68" fmla="*/ 143 w 385"/>
                <a:gd name="T69" fmla="*/ 6 h 494"/>
                <a:gd name="T70" fmla="*/ 170 w 385"/>
                <a:gd name="T71" fmla="*/ 2 h 494"/>
                <a:gd name="T72" fmla="*/ 188 w 385"/>
                <a:gd name="T73" fmla="*/ 0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85" h="494">
                  <a:moveTo>
                    <a:pt x="188" y="0"/>
                  </a:moveTo>
                  <a:lnTo>
                    <a:pt x="192" y="0"/>
                  </a:lnTo>
                  <a:lnTo>
                    <a:pt x="198" y="0"/>
                  </a:lnTo>
                  <a:lnTo>
                    <a:pt x="205" y="0"/>
                  </a:lnTo>
                  <a:lnTo>
                    <a:pt x="216" y="2"/>
                  </a:lnTo>
                  <a:lnTo>
                    <a:pt x="228" y="4"/>
                  </a:lnTo>
                  <a:lnTo>
                    <a:pt x="242" y="6"/>
                  </a:lnTo>
                  <a:lnTo>
                    <a:pt x="258" y="10"/>
                  </a:lnTo>
                  <a:lnTo>
                    <a:pt x="275" y="16"/>
                  </a:lnTo>
                  <a:lnTo>
                    <a:pt x="291" y="24"/>
                  </a:lnTo>
                  <a:lnTo>
                    <a:pt x="308" y="34"/>
                  </a:lnTo>
                  <a:lnTo>
                    <a:pt x="324" y="47"/>
                  </a:lnTo>
                  <a:lnTo>
                    <a:pt x="338" y="63"/>
                  </a:lnTo>
                  <a:lnTo>
                    <a:pt x="353" y="83"/>
                  </a:lnTo>
                  <a:lnTo>
                    <a:pt x="364" y="104"/>
                  </a:lnTo>
                  <a:lnTo>
                    <a:pt x="374" y="131"/>
                  </a:lnTo>
                  <a:lnTo>
                    <a:pt x="381" y="161"/>
                  </a:lnTo>
                  <a:lnTo>
                    <a:pt x="384" y="196"/>
                  </a:lnTo>
                  <a:lnTo>
                    <a:pt x="384" y="198"/>
                  </a:lnTo>
                  <a:lnTo>
                    <a:pt x="385" y="205"/>
                  </a:lnTo>
                  <a:lnTo>
                    <a:pt x="385" y="214"/>
                  </a:lnTo>
                  <a:lnTo>
                    <a:pt x="385" y="227"/>
                  </a:lnTo>
                  <a:lnTo>
                    <a:pt x="385" y="242"/>
                  </a:lnTo>
                  <a:lnTo>
                    <a:pt x="385" y="260"/>
                  </a:lnTo>
                  <a:lnTo>
                    <a:pt x="383" y="279"/>
                  </a:lnTo>
                  <a:lnTo>
                    <a:pt x="381" y="301"/>
                  </a:lnTo>
                  <a:lnTo>
                    <a:pt x="377" y="322"/>
                  </a:lnTo>
                  <a:lnTo>
                    <a:pt x="372" y="344"/>
                  </a:lnTo>
                  <a:lnTo>
                    <a:pt x="366" y="367"/>
                  </a:lnTo>
                  <a:lnTo>
                    <a:pt x="357" y="388"/>
                  </a:lnTo>
                  <a:lnTo>
                    <a:pt x="346" y="409"/>
                  </a:lnTo>
                  <a:lnTo>
                    <a:pt x="333" y="429"/>
                  </a:lnTo>
                  <a:lnTo>
                    <a:pt x="317" y="447"/>
                  </a:lnTo>
                  <a:lnTo>
                    <a:pt x="298" y="463"/>
                  </a:lnTo>
                  <a:lnTo>
                    <a:pt x="278" y="476"/>
                  </a:lnTo>
                  <a:lnTo>
                    <a:pt x="253" y="485"/>
                  </a:lnTo>
                  <a:lnTo>
                    <a:pt x="226" y="492"/>
                  </a:lnTo>
                  <a:lnTo>
                    <a:pt x="195" y="494"/>
                  </a:lnTo>
                  <a:lnTo>
                    <a:pt x="191" y="494"/>
                  </a:lnTo>
                  <a:lnTo>
                    <a:pt x="160" y="492"/>
                  </a:lnTo>
                  <a:lnTo>
                    <a:pt x="132" y="485"/>
                  </a:lnTo>
                  <a:lnTo>
                    <a:pt x="108" y="476"/>
                  </a:lnTo>
                  <a:lnTo>
                    <a:pt x="87" y="463"/>
                  </a:lnTo>
                  <a:lnTo>
                    <a:pt x="68" y="447"/>
                  </a:lnTo>
                  <a:lnTo>
                    <a:pt x="53" y="429"/>
                  </a:lnTo>
                  <a:lnTo>
                    <a:pt x="40" y="409"/>
                  </a:lnTo>
                  <a:lnTo>
                    <a:pt x="29" y="388"/>
                  </a:lnTo>
                  <a:lnTo>
                    <a:pt x="21" y="367"/>
                  </a:lnTo>
                  <a:lnTo>
                    <a:pt x="13" y="344"/>
                  </a:lnTo>
                  <a:lnTo>
                    <a:pt x="9" y="322"/>
                  </a:lnTo>
                  <a:lnTo>
                    <a:pt x="4" y="301"/>
                  </a:lnTo>
                  <a:lnTo>
                    <a:pt x="2" y="279"/>
                  </a:lnTo>
                  <a:lnTo>
                    <a:pt x="1" y="260"/>
                  </a:lnTo>
                  <a:lnTo>
                    <a:pt x="0" y="242"/>
                  </a:lnTo>
                  <a:lnTo>
                    <a:pt x="0" y="227"/>
                  </a:lnTo>
                  <a:lnTo>
                    <a:pt x="0" y="214"/>
                  </a:lnTo>
                  <a:lnTo>
                    <a:pt x="1" y="205"/>
                  </a:lnTo>
                  <a:lnTo>
                    <a:pt x="1" y="198"/>
                  </a:lnTo>
                  <a:lnTo>
                    <a:pt x="2" y="196"/>
                  </a:lnTo>
                  <a:lnTo>
                    <a:pt x="5" y="161"/>
                  </a:lnTo>
                  <a:lnTo>
                    <a:pt x="12" y="131"/>
                  </a:lnTo>
                  <a:lnTo>
                    <a:pt x="22" y="104"/>
                  </a:lnTo>
                  <a:lnTo>
                    <a:pt x="34" y="83"/>
                  </a:lnTo>
                  <a:lnTo>
                    <a:pt x="47" y="63"/>
                  </a:lnTo>
                  <a:lnTo>
                    <a:pt x="62" y="47"/>
                  </a:lnTo>
                  <a:lnTo>
                    <a:pt x="78" y="34"/>
                  </a:lnTo>
                  <a:lnTo>
                    <a:pt x="95" y="24"/>
                  </a:lnTo>
                  <a:lnTo>
                    <a:pt x="111" y="16"/>
                  </a:lnTo>
                  <a:lnTo>
                    <a:pt x="128" y="10"/>
                  </a:lnTo>
                  <a:lnTo>
                    <a:pt x="143" y="6"/>
                  </a:lnTo>
                  <a:lnTo>
                    <a:pt x="158" y="4"/>
                  </a:lnTo>
                  <a:lnTo>
                    <a:pt x="170" y="2"/>
                  </a:lnTo>
                  <a:lnTo>
                    <a:pt x="181" y="0"/>
                  </a:lnTo>
                  <a:lnTo>
                    <a:pt x="1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8" name="Freeform 262"/>
            <p:cNvSpPr>
              <a:spLocks/>
            </p:cNvSpPr>
            <p:nvPr/>
          </p:nvSpPr>
          <p:spPr bwMode="auto">
            <a:xfrm>
              <a:off x="2558" y="349"/>
              <a:ext cx="64" cy="82"/>
            </a:xfrm>
            <a:custGeom>
              <a:avLst/>
              <a:gdLst>
                <a:gd name="T0" fmla="*/ 193 w 385"/>
                <a:gd name="T1" fmla="*/ 0 h 494"/>
                <a:gd name="T2" fmla="*/ 205 w 385"/>
                <a:gd name="T3" fmla="*/ 0 h 494"/>
                <a:gd name="T4" fmla="*/ 228 w 385"/>
                <a:gd name="T5" fmla="*/ 4 h 494"/>
                <a:gd name="T6" fmla="*/ 258 w 385"/>
                <a:gd name="T7" fmla="*/ 10 h 494"/>
                <a:gd name="T8" fmla="*/ 291 w 385"/>
                <a:gd name="T9" fmla="*/ 24 h 494"/>
                <a:gd name="T10" fmla="*/ 324 w 385"/>
                <a:gd name="T11" fmla="*/ 47 h 494"/>
                <a:gd name="T12" fmla="*/ 353 w 385"/>
                <a:gd name="T13" fmla="*/ 83 h 494"/>
                <a:gd name="T14" fmla="*/ 373 w 385"/>
                <a:gd name="T15" fmla="*/ 131 h 494"/>
                <a:gd name="T16" fmla="*/ 383 w 385"/>
                <a:gd name="T17" fmla="*/ 196 h 494"/>
                <a:gd name="T18" fmla="*/ 384 w 385"/>
                <a:gd name="T19" fmla="*/ 205 h 494"/>
                <a:gd name="T20" fmla="*/ 385 w 385"/>
                <a:gd name="T21" fmla="*/ 227 h 494"/>
                <a:gd name="T22" fmla="*/ 384 w 385"/>
                <a:gd name="T23" fmla="*/ 260 h 494"/>
                <a:gd name="T24" fmla="*/ 381 w 385"/>
                <a:gd name="T25" fmla="*/ 301 h 494"/>
                <a:gd name="T26" fmla="*/ 372 w 385"/>
                <a:gd name="T27" fmla="*/ 344 h 494"/>
                <a:gd name="T28" fmla="*/ 356 w 385"/>
                <a:gd name="T29" fmla="*/ 388 h 494"/>
                <a:gd name="T30" fmla="*/ 332 w 385"/>
                <a:gd name="T31" fmla="*/ 429 h 494"/>
                <a:gd name="T32" fmla="*/ 299 w 385"/>
                <a:gd name="T33" fmla="*/ 463 h 494"/>
                <a:gd name="T34" fmla="*/ 253 w 385"/>
                <a:gd name="T35" fmla="*/ 485 h 494"/>
                <a:gd name="T36" fmla="*/ 194 w 385"/>
                <a:gd name="T37" fmla="*/ 494 h 494"/>
                <a:gd name="T38" fmla="*/ 159 w 385"/>
                <a:gd name="T39" fmla="*/ 492 h 494"/>
                <a:gd name="T40" fmla="*/ 107 w 385"/>
                <a:gd name="T41" fmla="*/ 476 h 494"/>
                <a:gd name="T42" fmla="*/ 68 w 385"/>
                <a:gd name="T43" fmla="*/ 447 h 494"/>
                <a:gd name="T44" fmla="*/ 39 w 385"/>
                <a:gd name="T45" fmla="*/ 409 h 494"/>
                <a:gd name="T46" fmla="*/ 20 w 385"/>
                <a:gd name="T47" fmla="*/ 367 h 494"/>
                <a:gd name="T48" fmla="*/ 8 w 385"/>
                <a:gd name="T49" fmla="*/ 322 h 494"/>
                <a:gd name="T50" fmla="*/ 2 w 385"/>
                <a:gd name="T51" fmla="*/ 279 h 494"/>
                <a:gd name="T52" fmla="*/ 0 w 385"/>
                <a:gd name="T53" fmla="*/ 242 h 494"/>
                <a:gd name="T54" fmla="*/ 0 w 385"/>
                <a:gd name="T55" fmla="*/ 214 h 494"/>
                <a:gd name="T56" fmla="*/ 1 w 385"/>
                <a:gd name="T57" fmla="*/ 198 h 494"/>
                <a:gd name="T58" fmla="*/ 5 w 385"/>
                <a:gd name="T59" fmla="*/ 161 h 494"/>
                <a:gd name="T60" fmla="*/ 21 w 385"/>
                <a:gd name="T61" fmla="*/ 104 h 494"/>
                <a:gd name="T62" fmla="*/ 47 w 385"/>
                <a:gd name="T63" fmla="*/ 63 h 494"/>
                <a:gd name="T64" fmla="*/ 78 w 385"/>
                <a:gd name="T65" fmla="*/ 34 h 494"/>
                <a:gd name="T66" fmla="*/ 112 w 385"/>
                <a:gd name="T67" fmla="*/ 16 h 494"/>
                <a:gd name="T68" fmla="*/ 143 w 385"/>
                <a:gd name="T69" fmla="*/ 6 h 494"/>
                <a:gd name="T70" fmla="*/ 170 w 385"/>
                <a:gd name="T71" fmla="*/ 2 h 494"/>
                <a:gd name="T72" fmla="*/ 187 w 385"/>
                <a:gd name="T73" fmla="*/ 0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85" h="494">
                  <a:moveTo>
                    <a:pt x="187" y="0"/>
                  </a:moveTo>
                  <a:lnTo>
                    <a:pt x="193" y="0"/>
                  </a:lnTo>
                  <a:lnTo>
                    <a:pt x="197" y="0"/>
                  </a:lnTo>
                  <a:lnTo>
                    <a:pt x="205" y="0"/>
                  </a:lnTo>
                  <a:lnTo>
                    <a:pt x="215" y="2"/>
                  </a:lnTo>
                  <a:lnTo>
                    <a:pt x="228" y="4"/>
                  </a:lnTo>
                  <a:lnTo>
                    <a:pt x="242" y="6"/>
                  </a:lnTo>
                  <a:lnTo>
                    <a:pt x="258" y="10"/>
                  </a:lnTo>
                  <a:lnTo>
                    <a:pt x="274" y="16"/>
                  </a:lnTo>
                  <a:lnTo>
                    <a:pt x="291" y="24"/>
                  </a:lnTo>
                  <a:lnTo>
                    <a:pt x="307" y="34"/>
                  </a:lnTo>
                  <a:lnTo>
                    <a:pt x="324" y="47"/>
                  </a:lnTo>
                  <a:lnTo>
                    <a:pt x="339" y="63"/>
                  </a:lnTo>
                  <a:lnTo>
                    <a:pt x="353" y="83"/>
                  </a:lnTo>
                  <a:lnTo>
                    <a:pt x="364" y="104"/>
                  </a:lnTo>
                  <a:lnTo>
                    <a:pt x="373" y="131"/>
                  </a:lnTo>
                  <a:lnTo>
                    <a:pt x="380" y="161"/>
                  </a:lnTo>
                  <a:lnTo>
                    <a:pt x="383" y="196"/>
                  </a:lnTo>
                  <a:lnTo>
                    <a:pt x="384" y="198"/>
                  </a:lnTo>
                  <a:lnTo>
                    <a:pt x="384" y="205"/>
                  </a:lnTo>
                  <a:lnTo>
                    <a:pt x="385" y="214"/>
                  </a:lnTo>
                  <a:lnTo>
                    <a:pt x="385" y="227"/>
                  </a:lnTo>
                  <a:lnTo>
                    <a:pt x="385" y="242"/>
                  </a:lnTo>
                  <a:lnTo>
                    <a:pt x="384" y="260"/>
                  </a:lnTo>
                  <a:lnTo>
                    <a:pt x="383" y="279"/>
                  </a:lnTo>
                  <a:lnTo>
                    <a:pt x="381" y="301"/>
                  </a:lnTo>
                  <a:lnTo>
                    <a:pt x="377" y="322"/>
                  </a:lnTo>
                  <a:lnTo>
                    <a:pt x="372" y="344"/>
                  </a:lnTo>
                  <a:lnTo>
                    <a:pt x="365" y="367"/>
                  </a:lnTo>
                  <a:lnTo>
                    <a:pt x="356" y="388"/>
                  </a:lnTo>
                  <a:lnTo>
                    <a:pt x="345" y="409"/>
                  </a:lnTo>
                  <a:lnTo>
                    <a:pt x="332" y="429"/>
                  </a:lnTo>
                  <a:lnTo>
                    <a:pt x="317" y="447"/>
                  </a:lnTo>
                  <a:lnTo>
                    <a:pt x="299" y="463"/>
                  </a:lnTo>
                  <a:lnTo>
                    <a:pt x="277" y="476"/>
                  </a:lnTo>
                  <a:lnTo>
                    <a:pt x="253" y="485"/>
                  </a:lnTo>
                  <a:lnTo>
                    <a:pt x="225" y="492"/>
                  </a:lnTo>
                  <a:lnTo>
                    <a:pt x="194" y="494"/>
                  </a:lnTo>
                  <a:lnTo>
                    <a:pt x="191" y="494"/>
                  </a:lnTo>
                  <a:lnTo>
                    <a:pt x="159" y="492"/>
                  </a:lnTo>
                  <a:lnTo>
                    <a:pt x="132" y="485"/>
                  </a:lnTo>
                  <a:lnTo>
                    <a:pt x="107" y="476"/>
                  </a:lnTo>
                  <a:lnTo>
                    <a:pt x="87" y="463"/>
                  </a:lnTo>
                  <a:lnTo>
                    <a:pt x="68" y="447"/>
                  </a:lnTo>
                  <a:lnTo>
                    <a:pt x="52" y="429"/>
                  </a:lnTo>
                  <a:lnTo>
                    <a:pt x="39" y="409"/>
                  </a:lnTo>
                  <a:lnTo>
                    <a:pt x="28" y="388"/>
                  </a:lnTo>
                  <a:lnTo>
                    <a:pt x="20" y="367"/>
                  </a:lnTo>
                  <a:lnTo>
                    <a:pt x="13" y="344"/>
                  </a:lnTo>
                  <a:lnTo>
                    <a:pt x="8" y="322"/>
                  </a:lnTo>
                  <a:lnTo>
                    <a:pt x="5" y="301"/>
                  </a:lnTo>
                  <a:lnTo>
                    <a:pt x="2" y="279"/>
                  </a:lnTo>
                  <a:lnTo>
                    <a:pt x="0" y="260"/>
                  </a:lnTo>
                  <a:lnTo>
                    <a:pt x="0" y="242"/>
                  </a:lnTo>
                  <a:lnTo>
                    <a:pt x="0" y="227"/>
                  </a:lnTo>
                  <a:lnTo>
                    <a:pt x="0" y="214"/>
                  </a:lnTo>
                  <a:lnTo>
                    <a:pt x="0" y="205"/>
                  </a:lnTo>
                  <a:lnTo>
                    <a:pt x="1" y="198"/>
                  </a:lnTo>
                  <a:lnTo>
                    <a:pt x="1" y="196"/>
                  </a:lnTo>
                  <a:lnTo>
                    <a:pt x="5" y="161"/>
                  </a:lnTo>
                  <a:lnTo>
                    <a:pt x="12" y="131"/>
                  </a:lnTo>
                  <a:lnTo>
                    <a:pt x="21" y="104"/>
                  </a:lnTo>
                  <a:lnTo>
                    <a:pt x="33" y="83"/>
                  </a:lnTo>
                  <a:lnTo>
                    <a:pt x="47" y="63"/>
                  </a:lnTo>
                  <a:lnTo>
                    <a:pt x="62" y="47"/>
                  </a:lnTo>
                  <a:lnTo>
                    <a:pt x="78" y="34"/>
                  </a:lnTo>
                  <a:lnTo>
                    <a:pt x="94" y="24"/>
                  </a:lnTo>
                  <a:lnTo>
                    <a:pt x="112" y="16"/>
                  </a:lnTo>
                  <a:lnTo>
                    <a:pt x="128" y="10"/>
                  </a:lnTo>
                  <a:lnTo>
                    <a:pt x="143" y="6"/>
                  </a:lnTo>
                  <a:lnTo>
                    <a:pt x="157" y="4"/>
                  </a:lnTo>
                  <a:lnTo>
                    <a:pt x="170" y="2"/>
                  </a:lnTo>
                  <a:lnTo>
                    <a:pt x="180" y="0"/>
                  </a:lnTo>
                  <a:lnTo>
                    <a:pt x="1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9" name="Freeform 263"/>
            <p:cNvSpPr>
              <a:spLocks/>
            </p:cNvSpPr>
            <p:nvPr/>
          </p:nvSpPr>
          <p:spPr bwMode="auto">
            <a:xfrm>
              <a:off x="2667" y="349"/>
              <a:ext cx="64" cy="82"/>
            </a:xfrm>
            <a:custGeom>
              <a:avLst/>
              <a:gdLst>
                <a:gd name="T0" fmla="*/ 193 w 385"/>
                <a:gd name="T1" fmla="*/ 0 h 494"/>
                <a:gd name="T2" fmla="*/ 206 w 385"/>
                <a:gd name="T3" fmla="*/ 0 h 494"/>
                <a:gd name="T4" fmla="*/ 229 w 385"/>
                <a:gd name="T5" fmla="*/ 4 h 494"/>
                <a:gd name="T6" fmla="*/ 259 w 385"/>
                <a:gd name="T7" fmla="*/ 10 h 494"/>
                <a:gd name="T8" fmla="*/ 291 w 385"/>
                <a:gd name="T9" fmla="*/ 24 h 494"/>
                <a:gd name="T10" fmla="*/ 324 w 385"/>
                <a:gd name="T11" fmla="*/ 47 h 494"/>
                <a:gd name="T12" fmla="*/ 353 w 385"/>
                <a:gd name="T13" fmla="*/ 83 h 494"/>
                <a:gd name="T14" fmla="*/ 374 w 385"/>
                <a:gd name="T15" fmla="*/ 131 h 494"/>
                <a:gd name="T16" fmla="*/ 384 w 385"/>
                <a:gd name="T17" fmla="*/ 196 h 494"/>
                <a:gd name="T18" fmla="*/ 384 w 385"/>
                <a:gd name="T19" fmla="*/ 205 h 494"/>
                <a:gd name="T20" fmla="*/ 385 w 385"/>
                <a:gd name="T21" fmla="*/ 227 h 494"/>
                <a:gd name="T22" fmla="*/ 385 w 385"/>
                <a:gd name="T23" fmla="*/ 260 h 494"/>
                <a:gd name="T24" fmla="*/ 381 w 385"/>
                <a:gd name="T25" fmla="*/ 301 h 494"/>
                <a:gd name="T26" fmla="*/ 372 w 385"/>
                <a:gd name="T27" fmla="*/ 344 h 494"/>
                <a:gd name="T28" fmla="*/ 357 w 385"/>
                <a:gd name="T29" fmla="*/ 388 h 494"/>
                <a:gd name="T30" fmla="*/ 333 w 385"/>
                <a:gd name="T31" fmla="*/ 429 h 494"/>
                <a:gd name="T32" fmla="*/ 299 w 385"/>
                <a:gd name="T33" fmla="*/ 463 h 494"/>
                <a:gd name="T34" fmla="*/ 253 w 385"/>
                <a:gd name="T35" fmla="*/ 485 h 494"/>
                <a:gd name="T36" fmla="*/ 194 w 385"/>
                <a:gd name="T37" fmla="*/ 494 h 494"/>
                <a:gd name="T38" fmla="*/ 160 w 385"/>
                <a:gd name="T39" fmla="*/ 492 h 494"/>
                <a:gd name="T40" fmla="*/ 107 w 385"/>
                <a:gd name="T41" fmla="*/ 476 h 494"/>
                <a:gd name="T42" fmla="*/ 69 w 385"/>
                <a:gd name="T43" fmla="*/ 447 h 494"/>
                <a:gd name="T44" fmla="*/ 39 w 385"/>
                <a:gd name="T45" fmla="*/ 409 h 494"/>
                <a:gd name="T46" fmla="*/ 20 w 385"/>
                <a:gd name="T47" fmla="*/ 367 h 494"/>
                <a:gd name="T48" fmla="*/ 8 w 385"/>
                <a:gd name="T49" fmla="*/ 322 h 494"/>
                <a:gd name="T50" fmla="*/ 3 w 385"/>
                <a:gd name="T51" fmla="*/ 279 h 494"/>
                <a:gd name="T52" fmla="*/ 0 w 385"/>
                <a:gd name="T53" fmla="*/ 242 h 494"/>
                <a:gd name="T54" fmla="*/ 0 w 385"/>
                <a:gd name="T55" fmla="*/ 214 h 494"/>
                <a:gd name="T56" fmla="*/ 2 w 385"/>
                <a:gd name="T57" fmla="*/ 198 h 494"/>
                <a:gd name="T58" fmla="*/ 6 w 385"/>
                <a:gd name="T59" fmla="*/ 161 h 494"/>
                <a:gd name="T60" fmla="*/ 22 w 385"/>
                <a:gd name="T61" fmla="*/ 104 h 494"/>
                <a:gd name="T62" fmla="*/ 47 w 385"/>
                <a:gd name="T63" fmla="*/ 63 h 494"/>
                <a:gd name="T64" fmla="*/ 78 w 385"/>
                <a:gd name="T65" fmla="*/ 34 h 494"/>
                <a:gd name="T66" fmla="*/ 112 w 385"/>
                <a:gd name="T67" fmla="*/ 16 h 494"/>
                <a:gd name="T68" fmla="*/ 143 w 385"/>
                <a:gd name="T69" fmla="*/ 6 h 494"/>
                <a:gd name="T70" fmla="*/ 170 w 385"/>
                <a:gd name="T71" fmla="*/ 2 h 494"/>
                <a:gd name="T72" fmla="*/ 189 w 385"/>
                <a:gd name="T73" fmla="*/ 0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85" h="494">
                  <a:moveTo>
                    <a:pt x="189" y="0"/>
                  </a:moveTo>
                  <a:lnTo>
                    <a:pt x="193" y="0"/>
                  </a:lnTo>
                  <a:lnTo>
                    <a:pt x="197" y="0"/>
                  </a:lnTo>
                  <a:lnTo>
                    <a:pt x="206" y="0"/>
                  </a:lnTo>
                  <a:lnTo>
                    <a:pt x="216" y="2"/>
                  </a:lnTo>
                  <a:lnTo>
                    <a:pt x="229" y="4"/>
                  </a:lnTo>
                  <a:lnTo>
                    <a:pt x="243" y="6"/>
                  </a:lnTo>
                  <a:lnTo>
                    <a:pt x="259" y="10"/>
                  </a:lnTo>
                  <a:lnTo>
                    <a:pt x="275" y="16"/>
                  </a:lnTo>
                  <a:lnTo>
                    <a:pt x="291" y="24"/>
                  </a:lnTo>
                  <a:lnTo>
                    <a:pt x="308" y="34"/>
                  </a:lnTo>
                  <a:lnTo>
                    <a:pt x="324" y="47"/>
                  </a:lnTo>
                  <a:lnTo>
                    <a:pt x="339" y="63"/>
                  </a:lnTo>
                  <a:lnTo>
                    <a:pt x="353" y="83"/>
                  </a:lnTo>
                  <a:lnTo>
                    <a:pt x="365" y="104"/>
                  </a:lnTo>
                  <a:lnTo>
                    <a:pt x="374" y="131"/>
                  </a:lnTo>
                  <a:lnTo>
                    <a:pt x="381" y="161"/>
                  </a:lnTo>
                  <a:lnTo>
                    <a:pt x="384" y="196"/>
                  </a:lnTo>
                  <a:lnTo>
                    <a:pt x="384" y="198"/>
                  </a:lnTo>
                  <a:lnTo>
                    <a:pt x="384" y="205"/>
                  </a:lnTo>
                  <a:lnTo>
                    <a:pt x="385" y="214"/>
                  </a:lnTo>
                  <a:lnTo>
                    <a:pt x="385" y="227"/>
                  </a:lnTo>
                  <a:lnTo>
                    <a:pt x="385" y="242"/>
                  </a:lnTo>
                  <a:lnTo>
                    <a:pt x="385" y="260"/>
                  </a:lnTo>
                  <a:lnTo>
                    <a:pt x="383" y="279"/>
                  </a:lnTo>
                  <a:lnTo>
                    <a:pt x="381" y="301"/>
                  </a:lnTo>
                  <a:lnTo>
                    <a:pt x="378" y="322"/>
                  </a:lnTo>
                  <a:lnTo>
                    <a:pt x="372" y="344"/>
                  </a:lnTo>
                  <a:lnTo>
                    <a:pt x="366" y="367"/>
                  </a:lnTo>
                  <a:lnTo>
                    <a:pt x="357" y="388"/>
                  </a:lnTo>
                  <a:lnTo>
                    <a:pt x="346" y="409"/>
                  </a:lnTo>
                  <a:lnTo>
                    <a:pt x="333" y="429"/>
                  </a:lnTo>
                  <a:lnTo>
                    <a:pt x="317" y="447"/>
                  </a:lnTo>
                  <a:lnTo>
                    <a:pt x="299" y="463"/>
                  </a:lnTo>
                  <a:lnTo>
                    <a:pt x="278" y="476"/>
                  </a:lnTo>
                  <a:lnTo>
                    <a:pt x="253" y="485"/>
                  </a:lnTo>
                  <a:lnTo>
                    <a:pt x="225" y="492"/>
                  </a:lnTo>
                  <a:lnTo>
                    <a:pt x="194" y="494"/>
                  </a:lnTo>
                  <a:lnTo>
                    <a:pt x="192" y="494"/>
                  </a:lnTo>
                  <a:lnTo>
                    <a:pt x="160" y="492"/>
                  </a:lnTo>
                  <a:lnTo>
                    <a:pt x="132" y="485"/>
                  </a:lnTo>
                  <a:lnTo>
                    <a:pt x="107" y="476"/>
                  </a:lnTo>
                  <a:lnTo>
                    <a:pt x="87" y="463"/>
                  </a:lnTo>
                  <a:lnTo>
                    <a:pt x="69" y="447"/>
                  </a:lnTo>
                  <a:lnTo>
                    <a:pt x="52" y="429"/>
                  </a:lnTo>
                  <a:lnTo>
                    <a:pt x="39" y="409"/>
                  </a:lnTo>
                  <a:lnTo>
                    <a:pt x="29" y="388"/>
                  </a:lnTo>
                  <a:lnTo>
                    <a:pt x="20" y="367"/>
                  </a:lnTo>
                  <a:lnTo>
                    <a:pt x="13" y="344"/>
                  </a:lnTo>
                  <a:lnTo>
                    <a:pt x="8" y="322"/>
                  </a:lnTo>
                  <a:lnTo>
                    <a:pt x="5" y="301"/>
                  </a:lnTo>
                  <a:lnTo>
                    <a:pt x="3" y="279"/>
                  </a:lnTo>
                  <a:lnTo>
                    <a:pt x="2" y="260"/>
                  </a:lnTo>
                  <a:lnTo>
                    <a:pt x="0" y="242"/>
                  </a:lnTo>
                  <a:lnTo>
                    <a:pt x="0" y="227"/>
                  </a:lnTo>
                  <a:lnTo>
                    <a:pt x="0" y="214"/>
                  </a:lnTo>
                  <a:lnTo>
                    <a:pt x="2" y="205"/>
                  </a:lnTo>
                  <a:lnTo>
                    <a:pt x="2" y="198"/>
                  </a:lnTo>
                  <a:lnTo>
                    <a:pt x="2" y="196"/>
                  </a:lnTo>
                  <a:lnTo>
                    <a:pt x="6" y="161"/>
                  </a:lnTo>
                  <a:lnTo>
                    <a:pt x="12" y="131"/>
                  </a:lnTo>
                  <a:lnTo>
                    <a:pt x="22" y="104"/>
                  </a:lnTo>
                  <a:lnTo>
                    <a:pt x="34" y="81"/>
                  </a:lnTo>
                  <a:lnTo>
                    <a:pt x="47" y="63"/>
                  </a:lnTo>
                  <a:lnTo>
                    <a:pt x="62" y="47"/>
                  </a:lnTo>
                  <a:lnTo>
                    <a:pt x="78" y="34"/>
                  </a:lnTo>
                  <a:lnTo>
                    <a:pt x="95" y="24"/>
                  </a:lnTo>
                  <a:lnTo>
                    <a:pt x="112" y="16"/>
                  </a:lnTo>
                  <a:lnTo>
                    <a:pt x="128" y="10"/>
                  </a:lnTo>
                  <a:lnTo>
                    <a:pt x="143" y="6"/>
                  </a:lnTo>
                  <a:lnTo>
                    <a:pt x="157" y="3"/>
                  </a:lnTo>
                  <a:lnTo>
                    <a:pt x="170" y="2"/>
                  </a:lnTo>
                  <a:lnTo>
                    <a:pt x="181" y="0"/>
                  </a:lnTo>
                  <a:lnTo>
                    <a:pt x="1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0" name="Freeform 264"/>
            <p:cNvSpPr>
              <a:spLocks/>
            </p:cNvSpPr>
            <p:nvPr/>
          </p:nvSpPr>
          <p:spPr bwMode="auto">
            <a:xfrm>
              <a:off x="2305" y="441"/>
              <a:ext cx="462" cy="320"/>
            </a:xfrm>
            <a:custGeom>
              <a:avLst/>
              <a:gdLst>
                <a:gd name="T0" fmla="*/ 451 w 2770"/>
                <a:gd name="T1" fmla="*/ 15 h 1920"/>
                <a:gd name="T2" fmla="*/ 426 w 2770"/>
                <a:gd name="T3" fmla="*/ 116 h 1920"/>
                <a:gd name="T4" fmla="*/ 609 w 2770"/>
                <a:gd name="T5" fmla="*/ 28 h 1920"/>
                <a:gd name="T6" fmla="*/ 782 w 2770"/>
                <a:gd name="T7" fmla="*/ 68 h 1920"/>
                <a:gd name="T8" fmla="*/ 912 w 2770"/>
                <a:gd name="T9" fmla="*/ 1 h 1920"/>
                <a:gd name="T10" fmla="*/ 1003 w 2770"/>
                <a:gd name="T11" fmla="*/ 43 h 1920"/>
                <a:gd name="T12" fmla="*/ 1042 w 2770"/>
                <a:gd name="T13" fmla="*/ 1 h 1920"/>
                <a:gd name="T14" fmla="*/ 1082 w 2770"/>
                <a:gd name="T15" fmla="*/ 3 h 1920"/>
                <a:gd name="T16" fmla="*/ 1110 w 2770"/>
                <a:gd name="T17" fmla="*/ 57 h 1920"/>
                <a:gd name="T18" fmla="*/ 1213 w 2770"/>
                <a:gd name="T19" fmla="*/ 6 h 1920"/>
                <a:gd name="T20" fmla="*/ 1360 w 2770"/>
                <a:gd name="T21" fmla="*/ 84 h 1920"/>
                <a:gd name="T22" fmla="*/ 1528 w 2770"/>
                <a:gd name="T23" fmla="*/ 18 h 1920"/>
                <a:gd name="T24" fmla="*/ 1676 w 2770"/>
                <a:gd name="T25" fmla="*/ 93 h 1920"/>
                <a:gd name="T26" fmla="*/ 1673 w 2770"/>
                <a:gd name="T27" fmla="*/ 10 h 1920"/>
                <a:gd name="T28" fmla="*/ 1716 w 2770"/>
                <a:gd name="T29" fmla="*/ 0 h 1920"/>
                <a:gd name="T30" fmla="*/ 1764 w 2770"/>
                <a:gd name="T31" fmla="*/ 23 h 1920"/>
                <a:gd name="T32" fmla="*/ 1779 w 2770"/>
                <a:gd name="T33" fmla="*/ 243 h 1920"/>
                <a:gd name="T34" fmla="*/ 1939 w 2770"/>
                <a:gd name="T35" fmla="*/ 40 h 1920"/>
                <a:gd name="T36" fmla="*/ 2115 w 2770"/>
                <a:gd name="T37" fmla="*/ 53 h 1920"/>
                <a:gd name="T38" fmla="*/ 2222 w 2770"/>
                <a:gd name="T39" fmla="*/ 0 h 1920"/>
                <a:gd name="T40" fmla="*/ 2312 w 2770"/>
                <a:gd name="T41" fmla="*/ 33 h 1920"/>
                <a:gd name="T42" fmla="*/ 2356 w 2770"/>
                <a:gd name="T43" fmla="*/ 1 h 1920"/>
                <a:gd name="T44" fmla="*/ 2397 w 2770"/>
                <a:gd name="T45" fmla="*/ 6 h 1920"/>
                <a:gd name="T46" fmla="*/ 2412 w 2770"/>
                <a:gd name="T47" fmla="*/ 74 h 1920"/>
                <a:gd name="T48" fmla="*/ 2534 w 2770"/>
                <a:gd name="T49" fmla="*/ 11 h 1920"/>
                <a:gd name="T50" fmla="*/ 2692 w 2770"/>
                <a:gd name="T51" fmla="*/ 102 h 1920"/>
                <a:gd name="T52" fmla="*/ 2763 w 2770"/>
                <a:gd name="T53" fmla="*/ 197 h 1920"/>
                <a:gd name="T54" fmla="*/ 2766 w 2770"/>
                <a:gd name="T55" fmla="*/ 414 h 1920"/>
                <a:gd name="T56" fmla="*/ 2729 w 2770"/>
                <a:gd name="T57" fmla="*/ 598 h 1920"/>
                <a:gd name="T58" fmla="*/ 2659 w 2770"/>
                <a:gd name="T59" fmla="*/ 753 h 1920"/>
                <a:gd name="T60" fmla="*/ 2611 w 2770"/>
                <a:gd name="T61" fmla="*/ 898 h 1920"/>
                <a:gd name="T62" fmla="*/ 2280 w 2770"/>
                <a:gd name="T63" fmla="*/ 1920 h 1920"/>
                <a:gd name="T64" fmla="*/ 2116 w 2770"/>
                <a:gd name="T65" fmla="*/ 860 h 1920"/>
                <a:gd name="T66" fmla="*/ 2067 w 2770"/>
                <a:gd name="T67" fmla="*/ 740 h 1920"/>
                <a:gd name="T68" fmla="*/ 2002 w 2770"/>
                <a:gd name="T69" fmla="*/ 756 h 1920"/>
                <a:gd name="T70" fmla="*/ 1956 w 2770"/>
                <a:gd name="T71" fmla="*/ 898 h 1920"/>
                <a:gd name="T72" fmla="*/ 1626 w 2770"/>
                <a:gd name="T73" fmla="*/ 1920 h 1920"/>
                <a:gd name="T74" fmla="*/ 1462 w 2770"/>
                <a:gd name="T75" fmla="*/ 860 h 1920"/>
                <a:gd name="T76" fmla="*/ 1414 w 2770"/>
                <a:gd name="T77" fmla="*/ 740 h 1920"/>
                <a:gd name="T78" fmla="*/ 1348 w 2770"/>
                <a:gd name="T79" fmla="*/ 756 h 1920"/>
                <a:gd name="T80" fmla="*/ 1303 w 2770"/>
                <a:gd name="T81" fmla="*/ 898 h 1920"/>
                <a:gd name="T82" fmla="*/ 972 w 2770"/>
                <a:gd name="T83" fmla="*/ 1920 h 1920"/>
                <a:gd name="T84" fmla="*/ 809 w 2770"/>
                <a:gd name="T85" fmla="*/ 860 h 1920"/>
                <a:gd name="T86" fmla="*/ 760 w 2770"/>
                <a:gd name="T87" fmla="*/ 740 h 1920"/>
                <a:gd name="T88" fmla="*/ 694 w 2770"/>
                <a:gd name="T89" fmla="*/ 756 h 1920"/>
                <a:gd name="T90" fmla="*/ 649 w 2770"/>
                <a:gd name="T91" fmla="*/ 898 h 1920"/>
                <a:gd name="T92" fmla="*/ 318 w 2770"/>
                <a:gd name="T93" fmla="*/ 1920 h 1920"/>
                <a:gd name="T94" fmla="*/ 155 w 2770"/>
                <a:gd name="T95" fmla="*/ 860 h 1920"/>
                <a:gd name="T96" fmla="*/ 105 w 2770"/>
                <a:gd name="T97" fmla="*/ 736 h 1920"/>
                <a:gd name="T98" fmla="*/ 35 w 2770"/>
                <a:gd name="T99" fmla="*/ 575 h 1920"/>
                <a:gd name="T100" fmla="*/ 3 w 2770"/>
                <a:gd name="T101" fmla="*/ 380 h 1920"/>
                <a:gd name="T102" fmla="*/ 13 w 2770"/>
                <a:gd name="T103" fmla="*/ 175 h 1920"/>
                <a:gd name="T104" fmla="*/ 103 w 2770"/>
                <a:gd name="T105" fmla="*/ 84 h 1920"/>
                <a:gd name="T106" fmla="*/ 250 w 2770"/>
                <a:gd name="T107" fmla="*/ 6 h 1920"/>
                <a:gd name="T108" fmla="*/ 352 w 2770"/>
                <a:gd name="T109" fmla="*/ 57 h 1920"/>
                <a:gd name="T110" fmla="*/ 381 w 2770"/>
                <a:gd name="T111" fmla="*/ 3 h 19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770" h="1920">
                  <a:moveTo>
                    <a:pt x="409" y="0"/>
                  </a:moveTo>
                  <a:lnTo>
                    <a:pt x="414" y="0"/>
                  </a:lnTo>
                  <a:lnTo>
                    <a:pt x="421" y="1"/>
                  </a:lnTo>
                  <a:lnTo>
                    <a:pt x="428" y="3"/>
                  </a:lnTo>
                  <a:lnTo>
                    <a:pt x="437" y="6"/>
                  </a:lnTo>
                  <a:lnTo>
                    <a:pt x="443" y="10"/>
                  </a:lnTo>
                  <a:lnTo>
                    <a:pt x="451" y="15"/>
                  </a:lnTo>
                  <a:lnTo>
                    <a:pt x="455" y="23"/>
                  </a:lnTo>
                  <a:lnTo>
                    <a:pt x="458" y="33"/>
                  </a:lnTo>
                  <a:lnTo>
                    <a:pt x="459" y="43"/>
                  </a:lnTo>
                  <a:lnTo>
                    <a:pt x="457" y="57"/>
                  </a:lnTo>
                  <a:lnTo>
                    <a:pt x="451" y="74"/>
                  </a:lnTo>
                  <a:lnTo>
                    <a:pt x="441" y="93"/>
                  </a:lnTo>
                  <a:lnTo>
                    <a:pt x="426" y="116"/>
                  </a:lnTo>
                  <a:lnTo>
                    <a:pt x="471" y="243"/>
                  </a:lnTo>
                  <a:lnTo>
                    <a:pt x="548" y="0"/>
                  </a:lnTo>
                  <a:lnTo>
                    <a:pt x="551" y="1"/>
                  </a:lnTo>
                  <a:lnTo>
                    <a:pt x="560" y="6"/>
                  </a:lnTo>
                  <a:lnTo>
                    <a:pt x="573" y="11"/>
                  </a:lnTo>
                  <a:lnTo>
                    <a:pt x="589" y="18"/>
                  </a:lnTo>
                  <a:lnTo>
                    <a:pt x="609" y="28"/>
                  </a:lnTo>
                  <a:lnTo>
                    <a:pt x="631" y="40"/>
                  </a:lnTo>
                  <a:lnTo>
                    <a:pt x="656" y="53"/>
                  </a:lnTo>
                  <a:lnTo>
                    <a:pt x="681" y="68"/>
                  </a:lnTo>
                  <a:lnTo>
                    <a:pt x="706" y="84"/>
                  </a:lnTo>
                  <a:lnTo>
                    <a:pt x="732" y="102"/>
                  </a:lnTo>
                  <a:lnTo>
                    <a:pt x="757" y="84"/>
                  </a:lnTo>
                  <a:lnTo>
                    <a:pt x="782" y="68"/>
                  </a:lnTo>
                  <a:lnTo>
                    <a:pt x="808" y="53"/>
                  </a:lnTo>
                  <a:lnTo>
                    <a:pt x="831" y="40"/>
                  </a:lnTo>
                  <a:lnTo>
                    <a:pt x="854" y="28"/>
                  </a:lnTo>
                  <a:lnTo>
                    <a:pt x="874" y="18"/>
                  </a:lnTo>
                  <a:lnTo>
                    <a:pt x="891" y="11"/>
                  </a:lnTo>
                  <a:lnTo>
                    <a:pt x="904" y="6"/>
                  </a:lnTo>
                  <a:lnTo>
                    <a:pt x="912" y="1"/>
                  </a:lnTo>
                  <a:lnTo>
                    <a:pt x="915" y="0"/>
                  </a:lnTo>
                  <a:lnTo>
                    <a:pt x="992" y="243"/>
                  </a:lnTo>
                  <a:lnTo>
                    <a:pt x="1037" y="116"/>
                  </a:lnTo>
                  <a:lnTo>
                    <a:pt x="1022" y="93"/>
                  </a:lnTo>
                  <a:lnTo>
                    <a:pt x="1012" y="74"/>
                  </a:lnTo>
                  <a:lnTo>
                    <a:pt x="1006" y="57"/>
                  </a:lnTo>
                  <a:lnTo>
                    <a:pt x="1003" y="43"/>
                  </a:lnTo>
                  <a:lnTo>
                    <a:pt x="1004" y="33"/>
                  </a:lnTo>
                  <a:lnTo>
                    <a:pt x="1008" y="23"/>
                  </a:lnTo>
                  <a:lnTo>
                    <a:pt x="1013" y="15"/>
                  </a:lnTo>
                  <a:lnTo>
                    <a:pt x="1020" y="10"/>
                  </a:lnTo>
                  <a:lnTo>
                    <a:pt x="1027" y="7"/>
                  </a:lnTo>
                  <a:lnTo>
                    <a:pt x="1035" y="3"/>
                  </a:lnTo>
                  <a:lnTo>
                    <a:pt x="1042" y="1"/>
                  </a:lnTo>
                  <a:lnTo>
                    <a:pt x="1049" y="1"/>
                  </a:lnTo>
                  <a:lnTo>
                    <a:pt x="1054" y="0"/>
                  </a:lnTo>
                  <a:lnTo>
                    <a:pt x="1059" y="0"/>
                  </a:lnTo>
                  <a:lnTo>
                    <a:pt x="1062" y="0"/>
                  </a:lnTo>
                  <a:lnTo>
                    <a:pt x="1067" y="0"/>
                  </a:lnTo>
                  <a:lnTo>
                    <a:pt x="1075" y="1"/>
                  </a:lnTo>
                  <a:lnTo>
                    <a:pt x="1082" y="3"/>
                  </a:lnTo>
                  <a:lnTo>
                    <a:pt x="1090" y="6"/>
                  </a:lnTo>
                  <a:lnTo>
                    <a:pt x="1097" y="10"/>
                  </a:lnTo>
                  <a:lnTo>
                    <a:pt x="1104" y="15"/>
                  </a:lnTo>
                  <a:lnTo>
                    <a:pt x="1109" y="23"/>
                  </a:lnTo>
                  <a:lnTo>
                    <a:pt x="1113" y="33"/>
                  </a:lnTo>
                  <a:lnTo>
                    <a:pt x="1114" y="43"/>
                  </a:lnTo>
                  <a:lnTo>
                    <a:pt x="1110" y="57"/>
                  </a:lnTo>
                  <a:lnTo>
                    <a:pt x="1105" y="74"/>
                  </a:lnTo>
                  <a:lnTo>
                    <a:pt x="1095" y="93"/>
                  </a:lnTo>
                  <a:lnTo>
                    <a:pt x="1080" y="116"/>
                  </a:lnTo>
                  <a:lnTo>
                    <a:pt x="1126" y="243"/>
                  </a:lnTo>
                  <a:lnTo>
                    <a:pt x="1202" y="0"/>
                  </a:lnTo>
                  <a:lnTo>
                    <a:pt x="1206" y="1"/>
                  </a:lnTo>
                  <a:lnTo>
                    <a:pt x="1213" y="6"/>
                  </a:lnTo>
                  <a:lnTo>
                    <a:pt x="1226" y="11"/>
                  </a:lnTo>
                  <a:lnTo>
                    <a:pt x="1243" y="18"/>
                  </a:lnTo>
                  <a:lnTo>
                    <a:pt x="1263" y="28"/>
                  </a:lnTo>
                  <a:lnTo>
                    <a:pt x="1286" y="40"/>
                  </a:lnTo>
                  <a:lnTo>
                    <a:pt x="1309" y="53"/>
                  </a:lnTo>
                  <a:lnTo>
                    <a:pt x="1334" y="68"/>
                  </a:lnTo>
                  <a:lnTo>
                    <a:pt x="1360" y="84"/>
                  </a:lnTo>
                  <a:lnTo>
                    <a:pt x="1385" y="102"/>
                  </a:lnTo>
                  <a:lnTo>
                    <a:pt x="1410" y="84"/>
                  </a:lnTo>
                  <a:lnTo>
                    <a:pt x="1436" y="68"/>
                  </a:lnTo>
                  <a:lnTo>
                    <a:pt x="1461" y="53"/>
                  </a:lnTo>
                  <a:lnTo>
                    <a:pt x="1486" y="40"/>
                  </a:lnTo>
                  <a:lnTo>
                    <a:pt x="1507" y="28"/>
                  </a:lnTo>
                  <a:lnTo>
                    <a:pt x="1528" y="18"/>
                  </a:lnTo>
                  <a:lnTo>
                    <a:pt x="1544" y="11"/>
                  </a:lnTo>
                  <a:lnTo>
                    <a:pt x="1557" y="6"/>
                  </a:lnTo>
                  <a:lnTo>
                    <a:pt x="1566" y="1"/>
                  </a:lnTo>
                  <a:lnTo>
                    <a:pt x="1568" y="0"/>
                  </a:lnTo>
                  <a:lnTo>
                    <a:pt x="1646" y="243"/>
                  </a:lnTo>
                  <a:lnTo>
                    <a:pt x="1690" y="116"/>
                  </a:lnTo>
                  <a:lnTo>
                    <a:pt x="1676" y="93"/>
                  </a:lnTo>
                  <a:lnTo>
                    <a:pt x="1665" y="74"/>
                  </a:lnTo>
                  <a:lnTo>
                    <a:pt x="1660" y="57"/>
                  </a:lnTo>
                  <a:lnTo>
                    <a:pt x="1658" y="43"/>
                  </a:lnTo>
                  <a:lnTo>
                    <a:pt x="1658" y="33"/>
                  </a:lnTo>
                  <a:lnTo>
                    <a:pt x="1661" y="23"/>
                  </a:lnTo>
                  <a:lnTo>
                    <a:pt x="1666" y="15"/>
                  </a:lnTo>
                  <a:lnTo>
                    <a:pt x="1673" y="10"/>
                  </a:lnTo>
                  <a:lnTo>
                    <a:pt x="1680" y="7"/>
                  </a:lnTo>
                  <a:lnTo>
                    <a:pt x="1688" y="3"/>
                  </a:lnTo>
                  <a:lnTo>
                    <a:pt x="1695" y="1"/>
                  </a:lnTo>
                  <a:lnTo>
                    <a:pt x="1703" y="1"/>
                  </a:lnTo>
                  <a:lnTo>
                    <a:pt x="1708" y="0"/>
                  </a:lnTo>
                  <a:lnTo>
                    <a:pt x="1712" y="0"/>
                  </a:lnTo>
                  <a:lnTo>
                    <a:pt x="1716" y="0"/>
                  </a:lnTo>
                  <a:lnTo>
                    <a:pt x="1721" y="0"/>
                  </a:lnTo>
                  <a:lnTo>
                    <a:pt x="1728" y="1"/>
                  </a:lnTo>
                  <a:lnTo>
                    <a:pt x="1735" y="3"/>
                  </a:lnTo>
                  <a:lnTo>
                    <a:pt x="1744" y="6"/>
                  </a:lnTo>
                  <a:lnTo>
                    <a:pt x="1752" y="10"/>
                  </a:lnTo>
                  <a:lnTo>
                    <a:pt x="1758" y="15"/>
                  </a:lnTo>
                  <a:lnTo>
                    <a:pt x="1764" y="23"/>
                  </a:lnTo>
                  <a:lnTo>
                    <a:pt x="1767" y="33"/>
                  </a:lnTo>
                  <a:lnTo>
                    <a:pt x="1767" y="43"/>
                  </a:lnTo>
                  <a:lnTo>
                    <a:pt x="1765" y="57"/>
                  </a:lnTo>
                  <a:lnTo>
                    <a:pt x="1759" y="74"/>
                  </a:lnTo>
                  <a:lnTo>
                    <a:pt x="1748" y="93"/>
                  </a:lnTo>
                  <a:lnTo>
                    <a:pt x="1734" y="116"/>
                  </a:lnTo>
                  <a:lnTo>
                    <a:pt x="1779" y="243"/>
                  </a:lnTo>
                  <a:lnTo>
                    <a:pt x="1856" y="0"/>
                  </a:lnTo>
                  <a:lnTo>
                    <a:pt x="1859" y="1"/>
                  </a:lnTo>
                  <a:lnTo>
                    <a:pt x="1867" y="6"/>
                  </a:lnTo>
                  <a:lnTo>
                    <a:pt x="1880" y="11"/>
                  </a:lnTo>
                  <a:lnTo>
                    <a:pt x="1897" y="18"/>
                  </a:lnTo>
                  <a:lnTo>
                    <a:pt x="1917" y="28"/>
                  </a:lnTo>
                  <a:lnTo>
                    <a:pt x="1939" y="40"/>
                  </a:lnTo>
                  <a:lnTo>
                    <a:pt x="1964" y="53"/>
                  </a:lnTo>
                  <a:lnTo>
                    <a:pt x="1989" y="68"/>
                  </a:lnTo>
                  <a:lnTo>
                    <a:pt x="2014" y="84"/>
                  </a:lnTo>
                  <a:lnTo>
                    <a:pt x="2039" y="102"/>
                  </a:lnTo>
                  <a:lnTo>
                    <a:pt x="2064" y="84"/>
                  </a:lnTo>
                  <a:lnTo>
                    <a:pt x="2089" y="68"/>
                  </a:lnTo>
                  <a:lnTo>
                    <a:pt x="2115" y="53"/>
                  </a:lnTo>
                  <a:lnTo>
                    <a:pt x="2139" y="40"/>
                  </a:lnTo>
                  <a:lnTo>
                    <a:pt x="2162" y="28"/>
                  </a:lnTo>
                  <a:lnTo>
                    <a:pt x="2181" y="18"/>
                  </a:lnTo>
                  <a:lnTo>
                    <a:pt x="2198" y="11"/>
                  </a:lnTo>
                  <a:lnTo>
                    <a:pt x="2211" y="6"/>
                  </a:lnTo>
                  <a:lnTo>
                    <a:pt x="2219" y="1"/>
                  </a:lnTo>
                  <a:lnTo>
                    <a:pt x="2222" y="0"/>
                  </a:lnTo>
                  <a:lnTo>
                    <a:pt x="2299" y="243"/>
                  </a:lnTo>
                  <a:lnTo>
                    <a:pt x="2344" y="116"/>
                  </a:lnTo>
                  <a:lnTo>
                    <a:pt x="2329" y="93"/>
                  </a:lnTo>
                  <a:lnTo>
                    <a:pt x="2319" y="74"/>
                  </a:lnTo>
                  <a:lnTo>
                    <a:pt x="2313" y="57"/>
                  </a:lnTo>
                  <a:lnTo>
                    <a:pt x="2311" y="43"/>
                  </a:lnTo>
                  <a:lnTo>
                    <a:pt x="2312" y="33"/>
                  </a:lnTo>
                  <a:lnTo>
                    <a:pt x="2315" y="23"/>
                  </a:lnTo>
                  <a:lnTo>
                    <a:pt x="2321" y="15"/>
                  </a:lnTo>
                  <a:lnTo>
                    <a:pt x="2327" y="10"/>
                  </a:lnTo>
                  <a:lnTo>
                    <a:pt x="2335" y="7"/>
                  </a:lnTo>
                  <a:lnTo>
                    <a:pt x="2342" y="3"/>
                  </a:lnTo>
                  <a:lnTo>
                    <a:pt x="2350" y="1"/>
                  </a:lnTo>
                  <a:lnTo>
                    <a:pt x="2356" y="1"/>
                  </a:lnTo>
                  <a:lnTo>
                    <a:pt x="2363" y="0"/>
                  </a:lnTo>
                  <a:lnTo>
                    <a:pt x="2366" y="0"/>
                  </a:lnTo>
                  <a:lnTo>
                    <a:pt x="2369" y="0"/>
                  </a:lnTo>
                  <a:lnTo>
                    <a:pt x="2376" y="0"/>
                  </a:lnTo>
                  <a:lnTo>
                    <a:pt x="2382" y="1"/>
                  </a:lnTo>
                  <a:lnTo>
                    <a:pt x="2390" y="3"/>
                  </a:lnTo>
                  <a:lnTo>
                    <a:pt x="2397" y="6"/>
                  </a:lnTo>
                  <a:lnTo>
                    <a:pt x="2405" y="10"/>
                  </a:lnTo>
                  <a:lnTo>
                    <a:pt x="2411" y="15"/>
                  </a:lnTo>
                  <a:lnTo>
                    <a:pt x="2417" y="23"/>
                  </a:lnTo>
                  <a:lnTo>
                    <a:pt x="2420" y="33"/>
                  </a:lnTo>
                  <a:lnTo>
                    <a:pt x="2421" y="43"/>
                  </a:lnTo>
                  <a:lnTo>
                    <a:pt x="2419" y="57"/>
                  </a:lnTo>
                  <a:lnTo>
                    <a:pt x="2412" y="74"/>
                  </a:lnTo>
                  <a:lnTo>
                    <a:pt x="2403" y="93"/>
                  </a:lnTo>
                  <a:lnTo>
                    <a:pt x="2388" y="116"/>
                  </a:lnTo>
                  <a:lnTo>
                    <a:pt x="2433" y="243"/>
                  </a:lnTo>
                  <a:lnTo>
                    <a:pt x="2510" y="0"/>
                  </a:lnTo>
                  <a:lnTo>
                    <a:pt x="2513" y="1"/>
                  </a:lnTo>
                  <a:lnTo>
                    <a:pt x="2521" y="6"/>
                  </a:lnTo>
                  <a:lnTo>
                    <a:pt x="2534" y="11"/>
                  </a:lnTo>
                  <a:lnTo>
                    <a:pt x="2551" y="18"/>
                  </a:lnTo>
                  <a:lnTo>
                    <a:pt x="2570" y="28"/>
                  </a:lnTo>
                  <a:lnTo>
                    <a:pt x="2593" y="40"/>
                  </a:lnTo>
                  <a:lnTo>
                    <a:pt x="2617" y="53"/>
                  </a:lnTo>
                  <a:lnTo>
                    <a:pt x="2643" y="68"/>
                  </a:lnTo>
                  <a:lnTo>
                    <a:pt x="2668" y="84"/>
                  </a:lnTo>
                  <a:lnTo>
                    <a:pt x="2692" y="102"/>
                  </a:lnTo>
                  <a:lnTo>
                    <a:pt x="2707" y="112"/>
                  </a:lnTo>
                  <a:lnTo>
                    <a:pt x="2718" y="122"/>
                  </a:lnTo>
                  <a:lnTo>
                    <a:pt x="2730" y="133"/>
                  </a:lnTo>
                  <a:lnTo>
                    <a:pt x="2743" y="146"/>
                  </a:lnTo>
                  <a:lnTo>
                    <a:pt x="2751" y="158"/>
                  </a:lnTo>
                  <a:lnTo>
                    <a:pt x="2758" y="175"/>
                  </a:lnTo>
                  <a:lnTo>
                    <a:pt x="2763" y="197"/>
                  </a:lnTo>
                  <a:lnTo>
                    <a:pt x="2767" y="222"/>
                  </a:lnTo>
                  <a:lnTo>
                    <a:pt x="2769" y="250"/>
                  </a:lnTo>
                  <a:lnTo>
                    <a:pt x="2770" y="281"/>
                  </a:lnTo>
                  <a:lnTo>
                    <a:pt x="2770" y="313"/>
                  </a:lnTo>
                  <a:lnTo>
                    <a:pt x="2770" y="347"/>
                  </a:lnTo>
                  <a:lnTo>
                    <a:pt x="2768" y="380"/>
                  </a:lnTo>
                  <a:lnTo>
                    <a:pt x="2766" y="414"/>
                  </a:lnTo>
                  <a:lnTo>
                    <a:pt x="2763" y="446"/>
                  </a:lnTo>
                  <a:lnTo>
                    <a:pt x="2758" y="476"/>
                  </a:lnTo>
                  <a:lnTo>
                    <a:pt x="2754" y="506"/>
                  </a:lnTo>
                  <a:lnTo>
                    <a:pt x="2750" y="530"/>
                  </a:lnTo>
                  <a:lnTo>
                    <a:pt x="2744" y="552"/>
                  </a:lnTo>
                  <a:lnTo>
                    <a:pt x="2738" y="575"/>
                  </a:lnTo>
                  <a:lnTo>
                    <a:pt x="2729" y="598"/>
                  </a:lnTo>
                  <a:lnTo>
                    <a:pt x="2720" y="623"/>
                  </a:lnTo>
                  <a:lnTo>
                    <a:pt x="2709" y="647"/>
                  </a:lnTo>
                  <a:lnTo>
                    <a:pt x="2698" y="672"/>
                  </a:lnTo>
                  <a:lnTo>
                    <a:pt x="2688" y="695"/>
                  </a:lnTo>
                  <a:lnTo>
                    <a:pt x="2677" y="716"/>
                  </a:lnTo>
                  <a:lnTo>
                    <a:pt x="2668" y="736"/>
                  </a:lnTo>
                  <a:lnTo>
                    <a:pt x="2659" y="753"/>
                  </a:lnTo>
                  <a:lnTo>
                    <a:pt x="2651" y="767"/>
                  </a:lnTo>
                  <a:lnTo>
                    <a:pt x="2646" y="778"/>
                  </a:lnTo>
                  <a:lnTo>
                    <a:pt x="2642" y="784"/>
                  </a:lnTo>
                  <a:lnTo>
                    <a:pt x="2641" y="786"/>
                  </a:lnTo>
                  <a:lnTo>
                    <a:pt x="2627" y="823"/>
                  </a:lnTo>
                  <a:lnTo>
                    <a:pt x="2617" y="860"/>
                  </a:lnTo>
                  <a:lnTo>
                    <a:pt x="2611" y="898"/>
                  </a:lnTo>
                  <a:lnTo>
                    <a:pt x="2513" y="1865"/>
                  </a:lnTo>
                  <a:lnTo>
                    <a:pt x="2508" y="1884"/>
                  </a:lnTo>
                  <a:lnTo>
                    <a:pt x="2499" y="1898"/>
                  </a:lnTo>
                  <a:lnTo>
                    <a:pt x="2486" y="1910"/>
                  </a:lnTo>
                  <a:lnTo>
                    <a:pt x="2471" y="1917"/>
                  </a:lnTo>
                  <a:lnTo>
                    <a:pt x="2452" y="1920"/>
                  </a:lnTo>
                  <a:lnTo>
                    <a:pt x="2280" y="1920"/>
                  </a:lnTo>
                  <a:lnTo>
                    <a:pt x="2263" y="1917"/>
                  </a:lnTo>
                  <a:lnTo>
                    <a:pt x="2247" y="1910"/>
                  </a:lnTo>
                  <a:lnTo>
                    <a:pt x="2234" y="1898"/>
                  </a:lnTo>
                  <a:lnTo>
                    <a:pt x="2225" y="1883"/>
                  </a:lnTo>
                  <a:lnTo>
                    <a:pt x="2221" y="1865"/>
                  </a:lnTo>
                  <a:lnTo>
                    <a:pt x="2122" y="898"/>
                  </a:lnTo>
                  <a:lnTo>
                    <a:pt x="2116" y="860"/>
                  </a:lnTo>
                  <a:lnTo>
                    <a:pt x="2106" y="823"/>
                  </a:lnTo>
                  <a:lnTo>
                    <a:pt x="2092" y="786"/>
                  </a:lnTo>
                  <a:lnTo>
                    <a:pt x="2091" y="784"/>
                  </a:lnTo>
                  <a:lnTo>
                    <a:pt x="2088" y="779"/>
                  </a:lnTo>
                  <a:lnTo>
                    <a:pt x="2083" y="769"/>
                  </a:lnTo>
                  <a:lnTo>
                    <a:pt x="2076" y="756"/>
                  </a:lnTo>
                  <a:lnTo>
                    <a:pt x="2067" y="740"/>
                  </a:lnTo>
                  <a:lnTo>
                    <a:pt x="2059" y="723"/>
                  </a:lnTo>
                  <a:lnTo>
                    <a:pt x="2049" y="702"/>
                  </a:lnTo>
                  <a:lnTo>
                    <a:pt x="2039" y="681"/>
                  </a:lnTo>
                  <a:lnTo>
                    <a:pt x="2029" y="702"/>
                  </a:lnTo>
                  <a:lnTo>
                    <a:pt x="2019" y="723"/>
                  </a:lnTo>
                  <a:lnTo>
                    <a:pt x="2010" y="740"/>
                  </a:lnTo>
                  <a:lnTo>
                    <a:pt x="2002" y="756"/>
                  </a:lnTo>
                  <a:lnTo>
                    <a:pt x="1995" y="769"/>
                  </a:lnTo>
                  <a:lnTo>
                    <a:pt x="1990" y="779"/>
                  </a:lnTo>
                  <a:lnTo>
                    <a:pt x="1986" y="784"/>
                  </a:lnTo>
                  <a:lnTo>
                    <a:pt x="1985" y="786"/>
                  </a:lnTo>
                  <a:lnTo>
                    <a:pt x="1972" y="823"/>
                  </a:lnTo>
                  <a:lnTo>
                    <a:pt x="1961" y="860"/>
                  </a:lnTo>
                  <a:lnTo>
                    <a:pt x="1956" y="898"/>
                  </a:lnTo>
                  <a:lnTo>
                    <a:pt x="1858" y="1865"/>
                  </a:lnTo>
                  <a:lnTo>
                    <a:pt x="1852" y="1884"/>
                  </a:lnTo>
                  <a:lnTo>
                    <a:pt x="1844" y="1898"/>
                  </a:lnTo>
                  <a:lnTo>
                    <a:pt x="1831" y="1910"/>
                  </a:lnTo>
                  <a:lnTo>
                    <a:pt x="1816" y="1917"/>
                  </a:lnTo>
                  <a:lnTo>
                    <a:pt x="1797" y="1920"/>
                  </a:lnTo>
                  <a:lnTo>
                    <a:pt x="1626" y="1920"/>
                  </a:lnTo>
                  <a:lnTo>
                    <a:pt x="1609" y="1917"/>
                  </a:lnTo>
                  <a:lnTo>
                    <a:pt x="1593" y="1910"/>
                  </a:lnTo>
                  <a:lnTo>
                    <a:pt x="1580" y="1898"/>
                  </a:lnTo>
                  <a:lnTo>
                    <a:pt x="1571" y="1883"/>
                  </a:lnTo>
                  <a:lnTo>
                    <a:pt x="1566" y="1865"/>
                  </a:lnTo>
                  <a:lnTo>
                    <a:pt x="1468" y="898"/>
                  </a:lnTo>
                  <a:lnTo>
                    <a:pt x="1462" y="860"/>
                  </a:lnTo>
                  <a:lnTo>
                    <a:pt x="1452" y="823"/>
                  </a:lnTo>
                  <a:lnTo>
                    <a:pt x="1439" y="786"/>
                  </a:lnTo>
                  <a:lnTo>
                    <a:pt x="1438" y="784"/>
                  </a:lnTo>
                  <a:lnTo>
                    <a:pt x="1435" y="779"/>
                  </a:lnTo>
                  <a:lnTo>
                    <a:pt x="1429" y="769"/>
                  </a:lnTo>
                  <a:lnTo>
                    <a:pt x="1422" y="756"/>
                  </a:lnTo>
                  <a:lnTo>
                    <a:pt x="1414" y="740"/>
                  </a:lnTo>
                  <a:lnTo>
                    <a:pt x="1405" y="723"/>
                  </a:lnTo>
                  <a:lnTo>
                    <a:pt x="1395" y="702"/>
                  </a:lnTo>
                  <a:lnTo>
                    <a:pt x="1385" y="681"/>
                  </a:lnTo>
                  <a:lnTo>
                    <a:pt x="1375" y="702"/>
                  </a:lnTo>
                  <a:lnTo>
                    <a:pt x="1366" y="723"/>
                  </a:lnTo>
                  <a:lnTo>
                    <a:pt x="1356" y="740"/>
                  </a:lnTo>
                  <a:lnTo>
                    <a:pt x="1348" y="756"/>
                  </a:lnTo>
                  <a:lnTo>
                    <a:pt x="1341" y="769"/>
                  </a:lnTo>
                  <a:lnTo>
                    <a:pt x="1336" y="779"/>
                  </a:lnTo>
                  <a:lnTo>
                    <a:pt x="1333" y="784"/>
                  </a:lnTo>
                  <a:lnTo>
                    <a:pt x="1331" y="786"/>
                  </a:lnTo>
                  <a:lnTo>
                    <a:pt x="1318" y="823"/>
                  </a:lnTo>
                  <a:lnTo>
                    <a:pt x="1308" y="860"/>
                  </a:lnTo>
                  <a:lnTo>
                    <a:pt x="1303" y="898"/>
                  </a:lnTo>
                  <a:lnTo>
                    <a:pt x="1203" y="1865"/>
                  </a:lnTo>
                  <a:lnTo>
                    <a:pt x="1199" y="1884"/>
                  </a:lnTo>
                  <a:lnTo>
                    <a:pt x="1189" y="1898"/>
                  </a:lnTo>
                  <a:lnTo>
                    <a:pt x="1178" y="1910"/>
                  </a:lnTo>
                  <a:lnTo>
                    <a:pt x="1161" y="1917"/>
                  </a:lnTo>
                  <a:lnTo>
                    <a:pt x="1143" y="1920"/>
                  </a:lnTo>
                  <a:lnTo>
                    <a:pt x="972" y="1920"/>
                  </a:lnTo>
                  <a:lnTo>
                    <a:pt x="954" y="1917"/>
                  </a:lnTo>
                  <a:lnTo>
                    <a:pt x="939" y="1910"/>
                  </a:lnTo>
                  <a:lnTo>
                    <a:pt x="926" y="1898"/>
                  </a:lnTo>
                  <a:lnTo>
                    <a:pt x="916" y="1883"/>
                  </a:lnTo>
                  <a:lnTo>
                    <a:pt x="912" y="1865"/>
                  </a:lnTo>
                  <a:lnTo>
                    <a:pt x="814" y="898"/>
                  </a:lnTo>
                  <a:lnTo>
                    <a:pt x="809" y="860"/>
                  </a:lnTo>
                  <a:lnTo>
                    <a:pt x="799" y="823"/>
                  </a:lnTo>
                  <a:lnTo>
                    <a:pt x="785" y="786"/>
                  </a:lnTo>
                  <a:lnTo>
                    <a:pt x="784" y="784"/>
                  </a:lnTo>
                  <a:lnTo>
                    <a:pt x="781" y="779"/>
                  </a:lnTo>
                  <a:lnTo>
                    <a:pt x="775" y="769"/>
                  </a:lnTo>
                  <a:lnTo>
                    <a:pt x="769" y="756"/>
                  </a:lnTo>
                  <a:lnTo>
                    <a:pt x="760" y="740"/>
                  </a:lnTo>
                  <a:lnTo>
                    <a:pt x="751" y="723"/>
                  </a:lnTo>
                  <a:lnTo>
                    <a:pt x="742" y="702"/>
                  </a:lnTo>
                  <a:lnTo>
                    <a:pt x="732" y="681"/>
                  </a:lnTo>
                  <a:lnTo>
                    <a:pt x="721" y="702"/>
                  </a:lnTo>
                  <a:lnTo>
                    <a:pt x="711" y="723"/>
                  </a:lnTo>
                  <a:lnTo>
                    <a:pt x="703" y="740"/>
                  </a:lnTo>
                  <a:lnTo>
                    <a:pt x="694" y="756"/>
                  </a:lnTo>
                  <a:lnTo>
                    <a:pt x="688" y="769"/>
                  </a:lnTo>
                  <a:lnTo>
                    <a:pt x="682" y="779"/>
                  </a:lnTo>
                  <a:lnTo>
                    <a:pt x="679" y="784"/>
                  </a:lnTo>
                  <a:lnTo>
                    <a:pt x="678" y="786"/>
                  </a:lnTo>
                  <a:lnTo>
                    <a:pt x="664" y="823"/>
                  </a:lnTo>
                  <a:lnTo>
                    <a:pt x="654" y="860"/>
                  </a:lnTo>
                  <a:lnTo>
                    <a:pt x="649" y="898"/>
                  </a:lnTo>
                  <a:lnTo>
                    <a:pt x="550" y="1865"/>
                  </a:lnTo>
                  <a:lnTo>
                    <a:pt x="545" y="1884"/>
                  </a:lnTo>
                  <a:lnTo>
                    <a:pt x="536" y="1898"/>
                  </a:lnTo>
                  <a:lnTo>
                    <a:pt x="523" y="1910"/>
                  </a:lnTo>
                  <a:lnTo>
                    <a:pt x="507" y="1917"/>
                  </a:lnTo>
                  <a:lnTo>
                    <a:pt x="490" y="1920"/>
                  </a:lnTo>
                  <a:lnTo>
                    <a:pt x="318" y="1920"/>
                  </a:lnTo>
                  <a:lnTo>
                    <a:pt x="301" y="1917"/>
                  </a:lnTo>
                  <a:lnTo>
                    <a:pt x="284" y="1910"/>
                  </a:lnTo>
                  <a:lnTo>
                    <a:pt x="271" y="1898"/>
                  </a:lnTo>
                  <a:lnTo>
                    <a:pt x="263" y="1883"/>
                  </a:lnTo>
                  <a:lnTo>
                    <a:pt x="258" y="1865"/>
                  </a:lnTo>
                  <a:lnTo>
                    <a:pt x="161" y="898"/>
                  </a:lnTo>
                  <a:lnTo>
                    <a:pt x="155" y="860"/>
                  </a:lnTo>
                  <a:lnTo>
                    <a:pt x="145" y="823"/>
                  </a:lnTo>
                  <a:lnTo>
                    <a:pt x="132" y="786"/>
                  </a:lnTo>
                  <a:lnTo>
                    <a:pt x="131" y="784"/>
                  </a:lnTo>
                  <a:lnTo>
                    <a:pt x="126" y="778"/>
                  </a:lnTo>
                  <a:lnTo>
                    <a:pt x="121" y="767"/>
                  </a:lnTo>
                  <a:lnTo>
                    <a:pt x="113" y="753"/>
                  </a:lnTo>
                  <a:lnTo>
                    <a:pt x="105" y="736"/>
                  </a:lnTo>
                  <a:lnTo>
                    <a:pt x="95" y="716"/>
                  </a:lnTo>
                  <a:lnTo>
                    <a:pt x="84" y="695"/>
                  </a:lnTo>
                  <a:lnTo>
                    <a:pt x="73" y="672"/>
                  </a:lnTo>
                  <a:lnTo>
                    <a:pt x="63" y="647"/>
                  </a:lnTo>
                  <a:lnTo>
                    <a:pt x="53" y="623"/>
                  </a:lnTo>
                  <a:lnTo>
                    <a:pt x="43" y="598"/>
                  </a:lnTo>
                  <a:lnTo>
                    <a:pt x="35" y="575"/>
                  </a:lnTo>
                  <a:lnTo>
                    <a:pt x="28" y="552"/>
                  </a:lnTo>
                  <a:lnTo>
                    <a:pt x="23" y="530"/>
                  </a:lnTo>
                  <a:lnTo>
                    <a:pt x="17" y="506"/>
                  </a:lnTo>
                  <a:lnTo>
                    <a:pt x="13" y="476"/>
                  </a:lnTo>
                  <a:lnTo>
                    <a:pt x="10" y="446"/>
                  </a:lnTo>
                  <a:lnTo>
                    <a:pt x="6" y="414"/>
                  </a:lnTo>
                  <a:lnTo>
                    <a:pt x="3" y="380"/>
                  </a:lnTo>
                  <a:lnTo>
                    <a:pt x="1" y="347"/>
                  </a:lnTo>
                  <a:lnTo>
                    <a:pt x="0" y="313"/>
                  </a:lnTo>
                  <a:lnTo>
                    <a:pt x="0" y="281"/>
                  </a:lnTo>
                  <a:lnTo>
                    <a:pt x="1" y="250"/>
                  </a:lnTo>
                  <a:lnTo>
                    <a:pt x="4" y="222"/>
                  </a:lnTo>
                  <a:lnTo>
                    <a:pt x="7" y="197"/>
                  </a:lnTo>
                  <a:lnTo>
                    <a:pt x="13" y="175"/>
                  </a:lnTo>
                  <a:lnTo>
                    <a:pt x="19" y="158"/>
                  </a:lnTo>
                  <a:lnTo>
                    <a:pt x="28" y="146"/>
                  </a:lnTo>
                  <a:lnTo>
                    <a:pt x="40" y="133"/>
                  </a:lnTo>
                  <a:lnTo>
                    <a:pt x="52" y="123"/>
                  </a:lnTo>
                  <a:lnTo>
                    <a:pt x="64" y="112"/>
                  </a:lnTo>
                  <a:lnTo>
                    <a:pt x="78" y="102"/>
                  </a:lnTo>
                  <a:lnTo>
                    <a:pt x="103" y="84"/>
                  </a:lnTo>
                  <a:lnTo>
                    <a:pt x="129" y="68"/>
                  </a:lnTo>
                  <a:lnTo>
                    <a:pt x="153" y="53"/>
                  </a:lnTo>
                  <a:lnTo>
                    <a:pt x="177" y="40"/>
                  </a:lnTo>
                  <a:lnTo>
                    <a:pt x="200" y="28"/>
                  </a:lnTo>
                  <a:lnTo>
                    <a:pt x="221" y="18"/>
                  </a:lnTo>
                  <a:lnTo>
                    <a:pt x="237" y="11"/>
                  </a:lnTo>
                  <a:lnTo>
                    <a:pt x="250" y="6"/>
                  </a:lnTo>
                  <a:lnTo>
                    <a:pt x="258" y="1"/>
                  </a:lnTo>
                  <a:lnTo>
                    <a:pt x="261" y="0"/>
                  </a:lnTo>
                  <a:lnTo>
                    <a:pt x="337" y="243"/>
                  </a:lnTo>
                  <a:lnTo>
                    <a:pt x="383" y="116"/>
                  </a:lnTo>
                  <a:lnTo>
                    <a:pt x="369" y="93"/>
                  </a:lnTo>
                  <a:lnTo>
                    <a:pt x="358" y="74"/>
                  </a:lnTo>
                  <a:lnTo>
                    <a:pt x="352" y="57"/>
                  </a:lnTo>
                  <a:lnTo>
                    <a:pt x="350" y="43"/>
                  </a:lnTo>
                  <a:lnTo>
                    <a:pt x="350" y="33"/>
                  </a:lnTo>
                  <a:lnTo>
                    <a:pt x="354" y="23"/>
                  </a:lnTo>
                  <a:lnTo>
                    <a:pt x="359" y="15"/>
                  </a:lnTo>
                  <a:lnTo>
                    <a:pt x="365" y="10"/>
                  </a:lnTo>
                  <a:lnTo>
                    <a:pt x="373" y="7"/>
                  </a:lnTo>
                  <a:lnTo>
                    <a:pt x="381" y="3"/>
                  </a:lnTo>
                  <a:lnTo>
                    <a:pt x="388" y="1"/>
                  </a:lnTo>
                  <a:lnTo>
                    <a:pt x="396" y="1"/>
                  </a:lnTo>
                  <a:lnTo>
                    <a:pt x="401" y="0"/>
                  </a:lnTo>
                  <a:lnTo>
                    <a:pt x="404" y="0"/>
                  </a:lnTo>
                  <a:lnTo>
                    <a:pt x="4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1" name="Freeform 265"/>
            <p:cNvSpPr>
              <a:spLocks/>
            </p:cNvSpPr>
            <p:nvPr/>
          </p:nvSpPr>
          <p:spPr bwMode="auto">
            <a:xfrm>
              <a:off x="2395" y="258"/>
              <a:ext cx="64" cy="83"/>
            </a:xfrm>
            <a:custGeom>
              <a:avLst/>
              <a:gdLst>
                <a:gd name="T0" fmla="*/ 205 w 385"/>
                <a:gd name="T1" fmla="*/ 1 h 494"/>
                <a:gd name="T2" fmla="*/ 228 w 385"/>
                <a:gd name="T3" fmla="*/ 3 h 494"/>
                <a:gd name="T4" fmla="*/ 257 w 385"/>
                <a:gd name="T5" fmla="*/ 10 h 494"/>
                <a:gd name="T6" fmla="*/ 290 w 385"/>
                <a:gd name="T7" fmla="*/ 24 h 494"/>
                <a:gd name="T8" fmla="*/ 323 w 385"/>
                <a:gd name="T9" fmla="*/ 47 h 494"/>
                <a:gd name="T10" fmla="*/ 352 w 385"/>
                <a:gd name="T11" fmla="*/ 81 h 494"/>
                <a:gd name="T12" fmla="*/ 373 w 385"/>
                <a:gd name="T13" fmla="*/ 131 h 494"/>
                <a:gd name="T14" fmla="*/ 383 w 385"/>
                <a:gd name="T15" fmla="*/ 196 h 494"/>
                <a:gd name="T16" fmla="*/ 383 w 385"/>
                <a:gd name="T17" fmla="*/ 204 h 494"/>
                <a:gd name="T18" fmla="*/ 385 w 385"/>
                <a:gd name="T19" fmla="*/ 227 h 494"/>
                <a:gd name="T20" fmla="*/ 383 w 385"/>
                <a:gd name="T21" fmla="*/ 259 h 494"/>
                <a:gd name="T22" fmla="*/ 380 w 385"/>
                <a:gd name="T23" fmla="*/ 300 h 494"/>
                <a:gd name="T24" fmla="*/ 372 w 385"/>
                <a:gd name="T25" fmla="*/ 344 h 494"/>
                <a:gd name="T26" fmla="*/ 355 w 385"/>
                <a:gd name="T27" fmla="*/ 388 h 494"/>
                <a:gd name="T28" fmla="*/ 332 w 385"/>
                <a:gd name="T29" fmla="*/ 429 h 494"/>
                <a:gd name="T30" fmla="*/ 298 w 385"/>
                <a:gd name="T31" fmla="*/ 462 h 494"/>
                <a:gd name="T32" fmla="*/ 253 w 385"/>
                <a:gd name="T33" fmla="*/ 485 h 494"/>
                <a:gd name="T34" fmla="*/ 193 w 385"/>
                <a:gd name="T35" fmla="*/ 494 h 494"/>
                <a:gd name="T36" fmla="*/ 160 w 385"/>
                <a:gd name="T37" fmla="*/ 492 h 494"/>
                <a:gd name="T38" fmla="*/ 107 w 385"/>
                <a:gd name="T39" fmla="*/ 475 h 494"/>
                <a:gd name="T40" fmla="*/ 68 w 385"/>
                <a:gd name="T41" fmla="*/ 446 h 494"/>
                <a:gd name="T42" fmla="*/ 39 w 385"/>
                <a:gd name="T43" fmla="*/ 409 h 494"/>
                <a:gd name="T44" fmla="*/ 19 w 385"/>
                <a:gd name="T45" fmla="*/ 366 h 494"/>
                <a:gd name="T46" fmla="*/ 7 w 385"/>
                <a:gd name="T47" fmla="*/ 322 h 494"/>
                <a:gd name="T48" fmla="*/ 2 w 385"/>
                <a:gd name="T49" fmla="*/ 279 h 494"/>
                <a:gd name="T50" fmla="*/ 0 w 385"/>
                <a:gd name="T51" fmla="*/ 242 h 494"/>
                <a:gd name="T52" fmla="*/ 0 w 385"/>
                <a:gd name="T53" fmla="*/ 214 h 494"/>
                <a:gd name="T54" fmla="*/ 1 w 385"/>
                <a:gd name="T55" fmla="*/ 198 h 494"/>
                <a:gd name="T56" fmla="*/ 5 w 385"/>
                <a:gd name="T57" fmla="*/ 161 h 494"/>
                <a:gd name="T58" fmla="*/ 21 w 385"/>
                <a:gd name="T59" fmla="*/ 105 h 494"/>
                <a:gd name="T60" fmla="*/ 46 w 385"/>
                <a:gd name="T61" fmla="*/ 63 h 494"/>
                <a:gd name="T62" fmla="*/ 77 w 385"/>
                <a:gd name="T63" fmla="*/ 35 h 494"/>
                <a:gd name="T64" fmla="*/ 111 w 385"/>
                <a:gd name="T65" fmla="*/ 16 h 494"/>
                <a:gd name="T66" fmla="*/ 142 w 385"/>
                <a:gd name="T67" fmla="*/ 6 h 494"/>
                <a:gd name="T68" fmla="*/ 169 w 385"/>
                <a:gd name="T69" fmla="*/ 1 h 494"/>
                <a:gd name="T70" fmla="*/ 188 w 385"/>
                <a:gd name="T71" fmla="*/ 0 h 494"/>
                <a:gd name="T72" fmla="*/ 196 w 385"/>
                <a:gd name="T73" fmla="*/ 0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85" h="494">
                  <a:moveTo>
                    <a:pt x="196" y="0"/>
                  </a:moveTo>
                  <a:lnTo>
                    <a:pt x="205" y="1"/>
                  </a:lnTo>
                  <a:lnTo>
                    <a:pt x="215" y="1"/>
                  </a:lnTo>
                  <a:lnTo>
                    <a:pt x="228" y="3"/>
                  </a:lnTo>
                  <a:lnTo>
                    <a:pt x="242" y="6"/>
                  </a:lnTo>
                  <a:lnTo>
                    <a:pt x="257" y="10"/>
                  </a:lnTo>
                  <a:lnTo>
                    <a:pt x="274" y="15"/>
                  </a:lnTo>
                  <a:lnTo>
                    <a:pt x="290" y="24"/>
                  </a:lnTo>
                  <a:lnTo>
                    <a:pt x="307" y="34"/>
                  </a:lnTo>
                  <a:lnTo>
                    <a:pt x="323" y="47"/>
                  </a:lnTo>
                  <a:lnTo>
                    <a:pt x="338" y="63"/>
                  </a:lnTo>
                  <a:lnTo>
                    <a:pt x="352" y="81"/>
                  </a:lnTo>
                  <a:lnTo>
                    <a:pt x="364" y="104"/>
                  </a:lnTo>
                  <a:lnTo>
                    <a:pt x="373" y="131"/>
                  </a:lnTo>
                  <a:lnTo>
                    <a:pt x="379" y="161"/>
                  </a:lnTo>
                  <a:lnTo>
                    <a:pt x="383" y="196"/>
                  </a:lnTo>
                  <a:lnTo>
                    <a:pt x="383" y="198"/>
                  </a:lnTo>
                  <a:lnTo>
                    <a:pt x="383" y="204"/>
                  </a:lnTo>
                  <a:lnTo>
                    <a:pt x="385" y="214"/>
                  </a:lnTo>
                  <a:lnTo>
                    <a:pt x="385" y="227"/>
                  </a:lnTo>
                  <a:lnTo>
                    <a:pt x="385" y="242"/>
                  </a:lnTo>
                  <a:lnTo>
                    <a:pt x="383" y="259"/>
                  </a:lnTo>
                  <a:lnTo>
                    <a:pt x="382" y="279"/>
                  </a:lnTo>
                  <a:lnTo>
                    <a:pt x="380" y="300"/>
                  </a:lnTo>
                  <a:lnTo>
                    <a:pt x="376" y="322"/>
                  </a:lnTo>
                  <a:lnTo>
                    <a:pt x="372" y="344"/>
                  </a:lnTo>
                  <a:lnTo>
                    <a:pt x="364" y="366"/>
                  </a:lnTo>
                  <a:lnTo>
                    <a:pt x="355" y="388"/>
                  </a:lnTo>
                  <a:lnTo>
                    <a:pt x="346" y="409"/>
                  </a:lnTo>
                  <a:lnTo>
                    <a:pt x="332" y="429"/>
                  </a:lnTo>
                  <a:lnTo>
                    <a:pt x="316" y="446"/>
                  </a:lnTo>
                  <a:lnTo>
                    <a:pt x="298" y="462"/>
                  </a:lnTo>
                  <a:lnTo>
                    <a:pt x="278" y="475"/>
                  </a:lnTo>
                  <a:lnTo>
                    <a:pt x="253" y="485"/>
                  </a:lnTo>
                  <a:lnTo>
                    <a:pt x="225" y="492"/>
                  </a:lnTo>
                  <a:lnTo>
                    <a:pt x="193" y="494"/>
                  </a:lnTo>
                  <a:lnTo>
                    <a:pt x="191" y="494"/>
                  </a:lnTo>
                  <a:lnTo>
                    <a:pt x="160" y="492"/>
                  </a:lnTo>
                  <a:lnTo>
                    <a:pt x="132" y="485"/>
                  </a:lnTo>
                  <a:lnTo>
                    <a:pt x="107" y="475"/>
                  </a:lnTo>
                  <a:lnTo>
                    <a:pt x="86" y="462"/>
                  </a:lnTo>
                  <a:lnTo>
                    <a:pt x="68" y="446"/>
                  </a:lnTo>
                  <a:lnTo>
                    <a:pt x="52" y="429"/>
                  </a:lnTo>
                  <a:lnTo>
                    <a:pt x="39" y="409"/>
                  </a:lnTo>
                  <a:lnTo>
                    <a:pt x="28" y="388"/>
                  </a:lnTo>
                  <a:lnTo>
                    <a:pt x="19" y="366"/>
                  </a:lnTo>
                  <a:lnTo>
                    <a:pt x="13" y="344"/>
                  </a:lnTo>
                  <a:lnTo>
                    <a:pt x="7" y="322"/>
                  </a:lnTo>
                  <a:lnTo>
                    <a:pt x="4" y="300"/>
                  </a:lnTo>
                  <a:lnTo>
                    <a:pt x="2" y="279"/>
                  </a:lnTo>
                  <a:lnTo>
                    <a:pt x="0" y="259"/>
                  </a:lnTo>
                  <a:lnTo>
                    <a:pt x="0" y="242"/>
                  </a:lnTo>
                  <a:lnTo>
                    <a:pt x="0" y="227"/>
                  </a:lnTo>
                  <a:lnTo>
                    <a:pt x="0" y="214"/>
                  </a:lnTo>
                  <a:lnTo>
                    <a:pt x="1" y="204"/>
                  </a:lnTo>
                  <a:lnTo>
                    <a:pt x="1" y="198"/>
                  </a:lnTo>
                  <a:lnTo>
                    <a:pt x="1" y="196"/>
                  </a:lnTo>
                  <a:lnTo>
                    <a:pt x="5" y="161"/>
                  </a:lnTo>
                  <a:lnTo>
                    <a:pt x="11" y="131"/>
                  </a:lnTo>
                  <a:lnTo>
                    <a:pt x="21" y="105"/>
                  </a:lnTo>
                  <a:lnTo>
                    <a:pt x="32" y="82"/>
                  </a:lnTo>
                  <a:lnTo>
                    <a:pt x="46" y="63"/>
                  </a:lnTo>
                  <a:lnTo>
                    <a:pt x="61" y="48"/>
                  </a:lnTo>
                  <a:lnTo>
                    <a:pt x="77" y="35"/>
                  </a:lnTo>
                  <a:lnTo>
                    <a:pt x="94" y="24"/>
                  </a:lnTo>
                  <a:lnTo>
                    <a:pt x="111" y="16"/>
                  </a:lnTo>
                  <a:lnTo>
                    <a:pt x="127" y="10"/>
                  </a:lnTo>
                  <a:lnTo>
                    <a:pt x="142" y="6"/>
                  </a:lnTo>
                  <a:lnTo>
                    <a:pt x="156" y="3"/>
                  </a:lnTo>
                  <a:lnTo>
                    <a:pt x="169" y="1"/>
                  </a:lnTo>
                  <a:lnTo>
                    <a:pt x="179" y="1"/>
                  </a:lnTo>
                  <a:lnTo>
                    <a:pt x="188" y="0"/>
                  </a:lnTo>
                  <a:lnTo>
                    <a:pt x="192" y="0"/>
                  </a:lnTo>
                  <a:lnTo>
                    <a:pt x="1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2" name="Freeform 266"/>
            <p:cNvSpPr>
              <a:spLocks/>
            </p:cNvSpPr>
            <p:nvPr/>
          </p:nvSpPr>
          <p:spPr bwMode="auto">
            <a:xfrm>
              <a:off x="2504" y="258"/>
              <a:ext cx="64" cy="83"/>
            </a:xfrm>
            <a:custGeom>
              <a:avLst/>
              <a:gdLst>
                <a:gd name="T0" fmla="*/ 205 w 385"/>
                <a:gd name="T1" fmla="*/ 1 h 494"/>
                <a:gd name="T2" fmla="*/ 228 w 385"/>
                <a:gd name="T3" fmla="*/ 3 h 494"/>
                <a:gd name="T4" fmla="*/ 258 w 385"/>
                <a:gd name="T5" fmla="*/ 10 h 494"/>
                <a:gd name="T6" fmla="*/ 291 w 385"/>
                <a:gd name="T7" fmla="*/ 24 h 494"/>
                <a:gd name="T8" fmla="*/ 323 w 385"/>
                <a:gd name="T9" fmla="*/ 47 h 494"/>
                <a:gd name="T10" fmla="*/ 352 w 385"/>
                <a:gd name="T11" fmla="*/ 81 h 494"/>
                <a:gd name="T12" fmla="*/ 374 w 385"/>
                <a:gd name="T13" fmla="*/ 131 h 494"/>
                <a:gd name="T14" fmla="*/ 384 w 385"/>
                <a:gd name="T15" fmla="*/ 196 h 494"/>
                <a:gd name="T16" fmla="*/ 384 w 385"/>
                <a:gd name="T17" fmla="*/ 204 h 494"/>
                <a:gd name="T18" fmla="*/ 385 w 385"/>
                <a:gd name="T19" fmla="*/ 227 h 494"/>
                <a:gd name="T20" fmla="*/ 385 w 385"/>
                <a:gd name="T21" fmla="*/ 259 h 494"/>
                <a:gd name="T22" fmla="*/ 380 w 385"/>
                <a:gd name="T23" fmla="*/ 300 h 494"/>
                <a:gd name="T24" fmla="*/ 372 w 385"/>
                <a:gd name="T25" fmla="*/ 344 h 494"/>
                <a:gd name="T26" fmla="*/ 357 w 385"/>
                <a:gd name="T27" fmla="*/ 388 h 494"/>
                <a:gd name="T28" fmla="*/ 333 w 385"/>
                <a:gd name="T29" fmla="*/ 429 h 494"/>
                <a:gd name="T30" fmla="*/ 298 w 385"/>
                <a:gd name="T31" fmla="*/ 462 h 494"/>
                <a:gd name="T32" fmla="*/ 253 w 385"/>
                <a:gd name="T33" fmla="*/ 485 h 494"/>
                <a:gd name="T34" fmla="*/ 193 w 385"/>
                <a:gd name="T35" fmla="*/ 494 h 494"/>
                <a:gd name="T36" fmla="*/ 160 w 385"/>
                <a:gd name="T37" fmla="*/ 492 h 494"/>
                <a:gd name="T38" fmla="*/ 108 w 385"/>
                <a:gd name="T39" fmla="*/ 475 h 494"/>
                <a:gd name="T40" fmla="*/ 68 w 385"/>
                <a:gd name="T41" fmla="*/ 446 h 494"/>
                <a:gd name="T42" fmla="*/ 40 w 385"/>
                <a:gd name="T43" fmla="*/ 409 h 494"/>
                <a:gd name="T44" fmla="*/ 20 w 385"/>
                <a:gd name="T45" fmla="*/ 366 h 494"/>
                <a:gd name="T46" fmla="*/ 8 w 385"/>
                <a:gd name="T47" fmla="*/ 322 h 494"/>
                <a:gd name="T48" fmla="*/ 2 w 385"/>
                <a:gd name="T49" fmla="*/ 279 h 494"/>
                <a:gd name="T50" fmla="*/ 0 w 385"/>
                <a:gd name="T51" fmla="*/ 242 h 494"/>
                <a:gd name="T52" fmla="*/ 0 w 385"/>
                <a:gd name="T53" fmla="*/ 214 h 494"/>
                <a:gd name="T54" fmla="*/ 1 w 385"/>
                <a:gd name="T55" fmla="*/ 198 h 494"/>
                <a:gd name="T56" fmla="*/ 5 w 385"/>
                <a:gd name="T57" fmla="*/ 161 h 494"/>
                <a:gd name="T58" fmla="*/ 20 w 385"/>
                <a:gd name="T59" fmla="*/ 105 h 494"/>
                <a:gd name="T60" fmla="*/ 46 w 385"/>
                <a:gd name="T61" fmla="*/ 63 h 494"/>
                <a:gd name="T62" fmla="*/ 78 w 385"/>
                <a:gd name="T63" fmla="*/ 35 h 494"/>
                <a:gd name="T64" fmla="*/ 111 w 385"/>
                <a:gd name="T65" fmla="*/ 16 h 494"/>
                <a:gd name="T66" fmla="*/ 143 w 385"/>
                <a:gd name="T67" fmla="*/ 6 h 494"/>
                <a:gd name="T68" fmla="*/ 170 w 385"/>
                <a:gd name="T69" fmla="*/ 1 h 494"/>
                <a:gd name="T70" fmla="*/ 188 w 385"/>
                <a:gd name="T71" fmla="*/ 0 h 494"/>
                <a:gd name="T72" fmla="*/ 198 w 385"/>
                <a:gd name="T73" fmla="*/ 0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85" h="494">
                  <a:moveTo>
                    <a:pt x="198" y="0"/>
                  </a:moveTo>
                  <a:lnTo>
                    <a:pt x="205" y="1"/>
                  </a:lnTo>
                  <a:lnTo>
                    <a:pt x="216" y="1"/>
                  </a:lnTo>
                  <a:lnTo>
                    <a:pt x="228" y="3"/>
                  </a:lnTo>
                  <a:lnTo>
                    <a:pt x="242" y="6"/>
                  </a:lnTo>
                  <a:lnTo>
                    <a:pt x="258" y="10"/>
                  </a:lnTo>
                  <a:lnTo>
                    <a:pt x="274" y="15"/>
                  </a:lnTo>
                  <a:lnTo>
                    <a:pt x="291" y="24"/>
                  </a:lnTo>
                  <a:lnTo>
                    <a:pt x="308" y="34"/>
                  </a:lnTo>
                  <a:lnTo>
                    <a:pt x="323" y="47"/>
                  </a:lnTo>
                  <a:lnTo>
                    <a:pt x="338" y="63"/>
                  </a:lnTo>
                  <a:lnTo>
                    <a:pt x="352" y="81"/>
                  </a:lnTo>
                  <a:lnTo>
                    <a:pt x="364" y="104"/>
                  </a:lnTo>
                  <a:lnTo>
                    <a:pt x="374" y="131"/>
                  </a:lnTo>
                  <a:lnTo>
                    <a:pt x="380" y="161"/>
                  </a:lnTo>
                  <a:lnTo>
                    <a:pt x="384" y="196"/>
                  </a:lnTo>
                  <a:lnTo>
                    <a:pt x="384" y="198"/>
                  </a:lnTo>
                  <a:lnTo>
                    <a:pt x="384" y="204"/>
                  </a:lnTo>
                  <a:lnTo>
                    <a:pt x="385" y="214"/>
                  </a:lnTo>
                  <a:lnTo>
                    <a:pt x="385" y="227"/>
                  </a:lnTo>
                  <a:lnTo>
                    <a:pt x="385" y="242"/>
                  </a:lnTo>
                  <a:lnTo>
                    <a:pt x="385" y="259"/>
                  </a:lnTo>
                  <a:lnTo>
                    <a:pt x="383" y="279"/>
                  </a:lnTo>
                  <a:lnTo>
                    <a:pt x="380" y="300"/>
                  </a:lnTo>
                  <a:lnTo>
                    <a:pt x="377" y="322"/>
                  </a:lnTo>
                  <a:lnTo>
                    <a:pt x="372" y="344"/>
                  </a:lnTo>
                  <a:lnTo>
                    <a:pt x="365" y="366"/>
                  </a:lnTo>
                  <a:lnTo>
                    <a:pt x="357" y="388"/>
                  </a:lnTo>
                  <a:lnTo>
                    <a:pt x="346" y="409"/>
                  </a:lnTo>
                  <a:lnTo>
                    <a:pt x="333" y="429"/>
                  </a:lnTo>
                  <a:lnTo>
                    <a:pt x="317" y="446"/>
                  </a:lnTo>
                  <a:lnTo>
                    <a:pt x="298" y="462"/>
                  </a:lnTo>
                  <a:lnTo>
                    <a:pt x="278" y="475"/>
                  </a:lnTo>
                  <a:lnTo>
                    <a:pt x="253" y="485"/>
                  </a:lnTo>
                  <a:lnTo>
                    <a:pt x="226" y="492"/>
                  </a:lnTo>
                  <a:lnTo>
                    <a:pt x="193" y="494"/>
                  </a:lnTo>
                  <a:lnTo>
                    <a:pt x="191" y="494"/>
                  </a:lnTo>
                  <a:lnTo>
                    <a:pt x="160" y="492"/>
                  </a:lnTo>
                  <a:lnTo>
                    <a:pt x="132" y="485"/>
                  </a:lnTo>
                  <a:lnTo>
                    <a:pt x="108" y="475"/>
                  </a:lnTo>
                  <a:lnTo>
                    <a:pt x="86" y="462"/>
                  </a:lnTo>
                  <a:lnTo>
                    <a:pt x="68" y="446"/>
                  </a:lnTo>
                  <a:lnTo>
                    <a:pt x="53" y="429"/>
                  </a:lnTo>
                  <a:lnTo>
                    <a:pt x="40" y="409"/>
                  </a:lnTo>
                  <a:lnTo>
                    <a:pt x="29" y="388"/>
                  </a:lnTo>
                  <a:lnTo>
                    <a:pt x="20" y="366"/>
                  </a:lnTo>
                  <a:lnTo>
                    <a:pt x="13" y="344"/>
                  </a:lnTo>
                  <a:lnTo>
                    <a:pt x="8" y="322"/>
                  </a:lnTo>
                  <a:lnTo>
                    <a:pt x="4" y="300"/>
                  </a:lnTo>
                  <a:lnTo>
                    <a:pt x="2" y="279"/>
                  </a:lnTo>
                  <a:lnTo>
                    <a:pt x="1" y="259"/>
                  </a:lnTo>
                  <a:lnTo>
                    <a:pt x="0" y="242"/>
                  </a:lnTo>
                  <a:lnTo>
                    <a:pt x="0" y="227"/>
                  </a:lnTo>
                  <a:lnTo>
                    <a:pt x="0" y="214"/>
                  </a:lnTo>
                  <a:lnTo>
                    <a:pt x="1" y="204"/>
                  </a:lnTo>
                  <a:lnTo>
                    <a:pt x="1" y="198"/>
                  </a:lnTo>
                  <a:lnTo>
                    <a:pt x="1" y="196"/>
                  </a:lnTo>
                  <a:lnTo>
                    <a:pt x="5" y="161"/>
                  </a:lnTo>
                  <a:lnTo>
                    <a:pt x="12" y="131"/>
                  </a:lnTo>
                  <a:lnTo>
                    <a:pt x="20" y="105"/>
                  </a:lnTo>
                  <a:lnTo>
                    <a:pt x="32" y="82"/>
                  </a:lnTo>
                  <a:lnTo>
                    <a:pt x="46" y="63"/>
                  </a:lnTo>
                  <a:lnTo>
                    <a:pt x="61" y="48"/>
                  </a:lnTo>
                  <a:lnTo>
                    <a:pt x="78" y="35"/>
                  </a:lnTo>
                  <a:lnTo>
                    <a:pt x="94" y="24"/>
                  </a:lnTo>
                  <a:lnTo>
                    <a:pt x="111" y="16"/>
                  </a:lnTo>
                  <a:lnTo>
                    <a:pt x="127" y="10"/>
                  </a:lnTo>
                  <a:lnTo>
                    <a:pt x="143" y="6"/>
                  </a:lnTo>
                  <a:lnTo>
                    <a:pt x="157" y="3"/>
                  </a:lnTo>
                  <a:lnTo>
                    <a:pt x="170" y="1"/>
                  </a:lnTo>
                  <a:lnTo>
                    <a:pt x="179" y="1"/>
                  </a:lnTo>
                  <a:lnTo>
                    <a:pt x="188" y="0"/>
                  </a:lnTo>
                  <a:lnTo>
                    <a:pt x="192" y="0"/>
                  </a:lnTo>
                  <a:lnTo>
                    <a:pt x="1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3" name="Freeform 267"/>
            <p:cNvSpPr>
              <a:spLocks/>
            </p:cNvSpPr>
            <p:nvPr/>
          </p:nvSpPr>
          <p:spPr bwMode="auto">
            <a:xfrm>
              <a:off x="2613" y="258"/>
              <a:ext cx="64" cy="83"/>
            </a:xfrm>
            <a:custGeom>
              <a:avLst/>
              <a:gdLst>
                <a:gd name="T0" fmla="*/ 204 w 385"/>
                <a:gd name="T1" fmla="*/ 1 h 494"/>
                <a:gd name="T2" fmla="*/ 228 w 385"/>
                <a:gd name="T3" fmla="*/ 3 h 494"/>
                <a:gd name="T4" fmla="*/ 257 w 385"/>
                <a:gd name="T5" fmla="*/ 10 h 494"/>
                <a:gd name="T6" fmla="*/ 291 w 385"/>
                <a:gd name="T7" fmla="*/ 24 h 494"/>
                <a:gd name="T8" fmla="*/ 323 w 385"/>
                <a:gd name="T9" fmla="*/ 47 h 494"/>
                <a:gd name="T10" fmla="*/ 353 w 385"/>
                <a:gd name="T11" fmla="*/ 81 h 494"/>
                <a:gd name="T12" fmla="*/ 373 w 385"/>
                <a:gd name="T13" fmla="*/ 131 h 494"/>
                <a:gd name="T14" fmla="*/ 383 w 385"/>
                <a:gd name="T15" fmla="*/ 196 h 494"/>
                <a:gd name="T16" fmla="*/ 384 w 385"/>
                <a:gd name="T17" fmla="*/ 204 h 494"/>
                <a:gd name="T18" fmla="*/ 385 w 385"/>
                <a:gd name="T19" fmla="*/ 227 h 494"/>
                <a:gd name="T20" fmla="*/ 384 w 385"/>
                <a:gd name="T21" fmla="*/ 259 h 494"/>
                <a:gd name="T22" fmla="*/ 381 w 385"/>
                <a:gd name="T23" fmla="*/ 300 h 494"/>
                <a:gd name="T24" fmla="*/ 372 w 385"/>
                <a:gd name="T25" fmla="*/ 344 h 494"/>
                <a:gd name="T26" fmla="*/ 356 w 385"/>
                <a:gd name="T27" fmla="*/ 388 h 494"/>
                <a:gd name="T28" fmla="*/ 332 w 385"/>
                <a:gd name="T29" fmla="*/ 429 h 494"/>
                <a:gd name="T30" fmla="*/ 298 w 385"/>
                <a:gd name="T31" fmla="*/ 462 h 494"/>
                <a:gd name="T32" fmla="*/ 253 w 385"/>
                <a:gd name="T33" fmla="*/ 485 h 494"/>
                <a:gd name="T34" fmla="*/ 194 w 385"/>
                <a:gd name="T35" fmla="*/ 494 h 494"/>
                <a:gd name="T36" fmla="*/ 159 w 385"/>
                <a:gd name="T37" fmla="*/ 492 h 494"/>
                <a:gd name="T38" fmla="*/ 107 w 385"/>
                <a:gd name="T39" fmla="*/ 475 h 494"/>
                <a:gd name="T40" fmla="*/ 68 w 385"/>
                <a:gd name="T41" fmla="*/ 446 h 494"/>
                <a:gd name="T42" fmla="*/ 39 w 385"/>
                <a:gd name="T43" fmla="*/ 409 h 494"/>
                <a:gd name="T44" fmla="*/ 19 w 385"/>
                <a:gd name="T45" fmla="*/ 366 h 494"/>
                <a:gd name="T46" fmla="*/ 8 w 385"/>
                <a:gd name="T47" fmla="*/ 322 h 494"/>
                <a:gd name="T48" fmla="*/ 2 w 385"/>
                <a:gd name="T49" fmla="*/ 279 h 494"/>
                <a:gd name="T50" fmla="*/ 0 w 385"/>
                <a:gd name="T51" fmla="*/ 242 h 494"/>
                <a:gd name="T52" fmla="*/ 0 w 385"/>
                <a:gd name="T53" fmla="*/ 214 h 494"/>
                <a:gd name="T54" fmla="*/ 1 w 385"/>
                <a:gd name="T55" fmla="*/ 198 h 494"/>
                <a:gd name="T56" fmla="*/ 4 w 385"/>
                <a:gd name="T57" fmla="*/ 161 h 494"/>
                <a:gd name="T58" fmla="*/ 21 w 385"/>
                <a:gd name="T59" fmla="*/ 105 h 494"/>
                <a:gd name="T60" fmla="*/ 47 w 385"/>
                <a:gd name="T61" fmla="*/ 63 h 494"/>
                <a:gd name="T62" fmla="*/ 78 w 385"/>
                <a:gd name="T63" fmla="*/ 35 h 494"/>
                <a:gd name="T64" fmla="*/ 111 w 385"/>
                <a:gd name="T65" fmla="*/ 16 h 494"/>
                <a:gd name="T66" fmla="*/ 143 w 385"/>
                <a:gd name="T67" fmla="*/ 6 h 494"/>
                <a:gd name="T68" fmla="*/ 170 w 385"/>
                <a:gd name="T69" fmla="*/ 1 h 494"/>
                <a:gd name="T70" fmla="*/ 187 w 385"/>
                <a:gd name="T71" fmla="*/ 0 h 494"/>
                <a:gd name="T72" fmla="*/ 197 w 385"/>
                <a:gd name="T73" fmla="*/ 0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85" h="494">
                  <a:moveTo>
                    <a:pt x="197" y="0"/>
                  </a:moveTo>
                  <a:lnTo>
                    <a:pt x="204" y="1"/>
                  </a:lnTo>
                  <a:lnTo>
                    <a:pt x="215" y="1"/>
                  </a:lnTo>
                  <a:lnTo>
                    <a:pt x="228" y="3"/>
                  </a:lnTo>
                  <a:lnTo>
                    <a:pt x="242" y="6"/>
                  </a:lnTo>
                  <a:lnTo>
                    <a:pt x="257" y="10"/>
                  </a:lnTo>
                  <a:lnTo>
                    <a:pt x="274" y="15"/>
                  </a:lnTo>
                  <a:lnTo>
                    <a:pt x="291" y="24"/>
                  </a:lnTo>
                  <a:lnTo>
                    <a:pt x="307" y="34"/>
                  </a:lnTo>
                  <a:lnTo>
                    <a:pt x="323" y="47"/>
                  </a:lnTo>
                  <a:lnTo>
                    <a:pt x="338" y="63"/>
                  </a:lnTo>
                  <a:lnTo>
                    <a:pt x="353" y="81"/>
                  </a:lnTo>
                  <a:lnTo>
                    <a:pt x="363" y="104"/>
                  </a:lnTo>
                  <a:lnTo>
                    <a:pt x="373" y="131"/>
                  </a:lnTo>
                  <a:lnTo>
                    <a:pt x="380" y="161"/>
                  </a:lnTo>
                  <a:lnTo>
                    <a:pt x="383" y="196"/>
                  </a:lnTo>
                  <a:lnTo>
                    <a:pt x="384" y="198"/>
                  </a:lnTo>
                  <a:lnTo>
                    <a:pt x="384" y="204"/>
                  </a:lnTo>
                  <a:lnTo>
                    <a:pt x="385" y="214"/>
                  </a:lnTo>
                  <a:lnTo>
                    <a:pt x="385" y="227"/>
                  </a:lnTo>
                  <a:lnTo>
                    <a:pt x="385" y="242"/>
                  </a:lnTo>
                  <a:lnTo>
                    <a:pt x="384" y="259"/>
                  </a:lnTo>
                  <a:lnTo>
                    <a:pt x="383" y="279"/>
                  </a:lnTo>
                  <a:lnTo>
                    <a:pt x="381" y="300"/>
                  </a:lnTo>
                  <a:lnTo>
                    <a:pt x="376" y="322"/>
                  </a:lnTo>
                  <a:lnTo>
                    <a:pt x="372" y="344"/>
                  </a:lnTo>
                  <a:lnTo>
                    <a:pt x="364" y="366"/>
                  </a:lnTo>
                  <a:lnTo>
                    <a:pt x="356" y="388"/>
                  </a:lnTo>
                  <a:lnTo>
                    <a:pt x="345" y="409"/>
                  </a:lnTo>
                  <a:lnTo>
                    <a:pt x="332" y="429"/>
                  </a:lnTo>
                  <a:lnTo>
                    <a:pt x="317" y="446"/>
                  </a:lnTo>
                  <a:lnTo>
                    <a:pt x="298" y="462"/>
                  </a:lnTo>
                  <a:lnTo>
                    <a:pt x="277" y="475"/>
                  </a:lnTo>
                  <a:lnTo>
                    <a:pt x="253" y="485"/>
                  </a:lnTo>
                  <a:lnTo>
                    <a:pt x="225" y="492"/>
                  </a:lnTo>
                  <a:lnTo>
                    <a:pt x="194" y="494"/>
                  </a:lnTo>
                  <a:lnTo>
                    <a:pt x="190" y="494"/>
                  </a:lnTo>
                  <a:lnTo>
                    <a:pt x="159" y="492"/>
                  </a:lnTo>
                  <a:lnTo>
                    <a:pt x="132" y="485"/>
                  </a:lnTo>
                  <a:lnTo>
                    <a:pt x="107" y="475"/>
                  </a:lnTo>
                  <a:lnTo>
                    <a:pt x="87" y="462"/>
                  </a:lnTo>
                  <a:lnTo>
                    <a:pt x="68" y="446"/>
                  </a:lnTo>
                  <a:lnTo>
                    <a:pt x="52" y="429"/>
                  </a:lnTo>
                  <a:lnTo>
                    <a:pt x="39" y="409"/>
                  </a:lnTo>
                  <a:lnTo>
                    <a:pt x="28" y="388"/>
                  </a:lnTo>
                  <a:lnTo>
                    <a:pt x="19" y="366"/>
                  </a:lnTo>
                  <a:lnTo>
                    <a:pt x="13" y="344"/>
                  </a:lnTo>
                  <a:lnTo>
                    <a:pt x="8" y="322"/>
                  </a:lnTo>
                  <a:lnTo>
                    <a:pt x="4" y="300"/>
                  </a:lnTo>
                  <a:lnTo>
                    <a:pt x="2" y="279"/>
                  </a:lnTo>
                  <a:lnTo>
                    <a:pt x="0" y="259"/>
                  </a:lnTo>
                  <a:lnTo>
                    <a:pt x="0" y="242"/>
                  </a:lnTo>
                  <a:lnTo>
                    <a:pt x="0" y="227"/>
                  </a:lnTo>
                  <a:lnTo>
                    <a:pt x="0" y="214"/>
                  </a:lnTo>
                  <a:lnTo>
                    <a:pt x="0" y="204"/>
                  </a:lnTo>
                  <a:lnTo>
                    <a:pt x="1" y="198"/>
                  </a:lnTo>
                  <a:lnTo>
                    <a:pt x="1" y="196"/>
                  </a:lnTo>
                  <a:lnTo>
                    <a:pt x="4" y="161"/>
                  </a:lnTo>
                  <a:lnTo>
                    <a:pt x="12" y="131"/>
                  </a:lnTo>
                  <a:lnTo>
                    <a:pt x="21" y="105"/>
                  </a:lnTo>
                  <a:lnTo>
                    <a:pt x="32" y="82"/>
                  </a:lnTo>
                  <a:lnTo>
                    <a:pt x="47" y="63"/>
                  </a:lnTo>
                  <a:lnTo>
                    <a:pt x="62" y="48"/>
                  </a:lnTo>
                  <a:lnTo>
                    <a:pt x="78" y="35"/>
                  </a:lnTo>
                  <a:lnTo>
                    <a:pt x="94" y="24"/>
                  </a:lnTo>
                  <a:lnTo>
                    <a:pt x="111" y="16"/>
                  </a:lnTo>
                  <a:lnTo>
                    <a:pt x="128" y="10"/>
                  </a:lnTo>
                  <a:lnTo>
                    <a:pt x="143" y="6"/>
                  </a:lnTo>
                  <a:lnTo>
                    <a:pt x="157" y="3"/>
                  </a:lnTo>
                  <a:lnTo>
                    <a:pt x="170" y="1"/>
                  </a:lnTo>
                  <a:lnTo>
                    <a:pt x="180" y="1"/>
                  </a:lnTo>
                  <a:lnTo>
                    <a:pt x="187" y="0"/>
                  </a:lnTo>
                  <a:lnTo>
                    <a:pt x="193" y="0"/>
                  </a:lnTo>
                  <a:lnTo>
                    <a:pt x="1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4" name="Freeform 268"/>
            <p:cNvSpPr>
              <a:spLocks/>
            </p:cNvSpPr>
            <p:nvPr/>
          </p:nvSpPr>
          <p:spPr bwMode="auto">
            <a:xfrm>
              <a:off x="2449" y="169"/>
              <a:ext cx="65" cy="83"/>
            </a:xfrm>
            <a:custGeom>
              <a:avLst/>
              <a:gdLst>
                <a:gd name="T0" fmla="*/ 206 w 385"/>
                <a:gd name="T1" fmla="*/ 0 h 493"/>
                <a:gd name="T2" fmla="*/ 228 w 385"/>
                <a:gd name="T3" fmla="*/ 2 h 493"/>
                <a:gd name="T4" fmla="*/ 259 w 385"/>
                <a:gd name="T5" fmla="*/ 8 h 493"/>
                <a:gd name="T6" fmla="*/ 291 w 385"/>
                <a:gd name="T7" fmla="*/ 22 h 493"/>
                <a:gd name="T8" fmla="*/ 325 w 385"/>
                <a:gd name="T9" fmla="*/ 45 h 493"/>
                <a:gd name="T10" fmla="*/ 353 w 385"/>
                <a:gd name="T11" fmla="*/ 81 h 493"/>
                <a:gd name="T12" fmla="*/ 374 w 385"/>
                <a:gd name="T13" fmla="*/ 129 h 493"/>
                <a:gd name="T14" fmla="*/ 384 w 385"/>
                <a:gd name="T15" fmla="*/ 194 h 493"/>
                <a:gd name="T16" fmla="*/ 385 w 385"/>
                <a:gd name="T17" fmla="*/ 203 h 493"/>
                <a:gd name="T18" fmla="*/ 385 w 385"/>
                <a:gd name="T19" fmla="*/ 225 h 493"/>
                <a:gd name="T20" fmla="*/ 385 w 385"/>
                <a:gd name="T21" fmla="*/ 259 h 493"/>
                <a:gd name="T22" fmla="*/ 381 w 385"/>
                <a:gd name="T23" fmla="*/ 299 h 493"/>
                <a:gd name="T24" fmla="*/ 372 w 385"/>
                <a:gd name="T25" fmla="*/ 343 h 493"/>
                <a:gd name="T26" fmla="*/ 357 w 385"/>
                <a:gd name="T27" fmla="*/ 386 h 493"/>
                <a:gd name="T28" fmla="*/ 333 w 385"/>
                <a:gd name="T29" fmla="*/ 427 h 493"/>
                <a:gd name="T30" fmla="*/ 299 w 385"/>
                <a:gd name="T31" fmla="*/ 461 h 493"/>
                <a:gd name="T32" fmla="*/ 253 w 385"/>
                <a:gd name="T33" fmla="*/ 483 h 493"/>
                <a:gd name="T34" fmla="*/ 195 w 385"/>
                <a:gd name="T35" fmla="*/ 493 h 493"/>
                <a:gd name="T36" fmla="*/ 160 w 385"/>
                <a:gd name="T37" fmla="*/ 490 h 493"/>
                <a:gd name="T38" fmla="*/ 108 w 385"/>
                <a:gd name="T39" fmla="*/ 474 h 493"/>
                <a:gd name="T40" fmla="*/ 68 w 385"/>
                <a:gd name="T41" fmla="*/ 446 h 493"/>
                <a:gd name="T42" fmla="*/ 40 w 385"/>
                <a:gd name="T43" fmla="*/ 408 h 493"/>
                <a:gd name="T44" fmla="*/ 21 w 385"/>
                <a:gd name="T45" fmla="*/ 365 h 493"/>
                <a:gd name="T46" fmla="*/ 9 w 385"/>
                <a:gd name="T47" fmla="*/ 320 h 493"/>
                <a:gd name="T48" fmla="*/ 2 w 385"/>
                <a:gd name="T49" fmla="*/ 278 h 493"/>
                <a:gd name="T50" fmla="*/ 0 w 385"/>
                <a:gd name="T51" fmla="*/ 240 h 493"/>
                <a:gd name="T52" fmla="*/ 0 w 385"/>
                <a:gd name="T53" fmla="*/ 212 h 493"/>
                <a:gd name="T54" fmla="*/ 1 w 385"/>
                <a:gd name="T55" fmla="*/ 196 h 493"/>
                <a:gd name="T56" fmla="*/ 6 w 385"/>
                <a:gd name="T57" fmla="*/ 159 h 493"/>
                <a:gd name="T58" fmla="*/ 22 w 385"/>
                <a:gd name="T59" fmla="*/ 103 h 493"/>
                <a:gd name="T60" fmla="*/ 47 w 385"/>
                <a:gd name="T61" fmla="*/ 61 h 493"/>
                <a:gd name="T62" fmla="*/ 78 w 385"/>
                <a:gd name="T63" fmla="*/ 33 h 493"/>
                <a:gd name="T64" fmla="*/ 112 w 385"/>
                <a:gd name="T65" fmla="*/ 15 h 493"/>
                <a:gd name="T66" fmla="*/ 143 w 385"/>
                <a:gd name="T67" fmla="*/ 5 h 493"/>
                <a:gd name="T68" fmla="*/ 170 w 385"/>
                <a:gd name="T69" fmla="*/ 0 h 493"/>
                <a:gd name="T70" fmla="*/ 188 w 385"/>
                <a:gd name="T71" fmla="*/ 0 h 493"/>
                <a:gd name="T72" fmla="*/ 198 w 385"/>
                <a:gd name="T73" fmla="*/ 0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85" h="493">
                  <a:moveTo>
                    <a:pt x="198" y="0"/>
                  </a:moveTo>
                  <a:lnTo>
                    <a:pt x="206" y="0"/>
                  </a:lnTo>
                  <a:lnTo>
                    <a:pt x="216" y="0"/>
                  </a:lnTo>
                  <a:lnTo>
                    <a:pt x="228" y="2"/>
                  </a:lnTo>
                  <a:lnTo>
                    <a:pt x="242" y="4"/>
                  </a:lnTo>
                  <a:lnTo>
                    <a:pt x="259" y="8"/>
                  </a:lnTo>
                  <a:lnTo>
                    <a:pt x="275" y="15"/>
                  </a:lnTo>
                  <a:lnTo>
                    <a:pt x="291" y="22"/>
                  </a:lnTo>
                  <a:lnTo>
                    <a:pt x="308" y="33"/>
                  </a:lnTo>
                  <a:lnTo>
                    <a:pt x="325" y="45"/>
                  </a:lnTo>
                  <a:lnTo>
                    <a:pt x="339" y="61"/>
                  </a:lnTo>
                  <a:lnTo>
                    <a:pt x="353" y="81"/>
                  </a:lnTo>
                  <a:lnTo>
                    <a:pt x="365" y="103"/>
                  </a:lnTo>
                  <a:lnTo>
                    <a:pt x="374" y="129"/>
                  </a:lnTo>
                  <a:lnTo>
                    <a:pt x="381" y="159"/>
                  </a:lnTo>
                  <a:lnTo>
                    <a:pt x="384" y="194"/>
                  </a:lnTo>
                  <a:lnTo>
                    <a:pt x="384" y="196"/>
                  </a:lnTo>
                  <a:lnTo>
                    <a:pt x="385" y="203"/>
                  </a:lnTo>
                  <a:lnTo>
                    <a:pt x="385" y="212"/>
                  </a:lnTo>
                  <a:lnTo>
                    <a:pt x="385" y="225"/>
                  </a:lnTo>
                  <a:lnTo>
                    <a:pt x="385" y="240"/>
                  </a:lnTo>
                  <a:lnTo>
                    <a:pt x="385" y="259"/>
                  </a:lnTo>
                  <a:lnTo>
                    <a:pt x="383" y="278"/>
                  </a:lnTo>
                  <a:lnTo>
                    <a:pt x="381" y="299"/>
                  </a:lnTo>
                  <a:lnTo>
                    <a:pt x="378" y="320"/>
                  </a:lnTo>
                  <a:lnTo>
                    <a:pt x="372" y="343"/>
                  </a:lnTo>
                  <a:lnTo>
                    <a:pt x="366" y="365"/>
                  </a:lnTo>
                  <a:lnTo>
                    <a:pt x="357" y="386"/>
                  </a:lnTo>
                  <a:lnTo>
                    <a:pt x="346" y="408"/>
                  </a:lnTo>
                  <a:lnTo>
                    <a:pt x="333" y="427"/>
                  </a:lnTo>
                  <a:lnTo>
                    <a:pt x="317" y="446"/>
                  </a:lnTo>
                  <a:lnTo>
                    <a:pt x="299" y="461"/>
                  </a:lnTo>
                  <a:lnTo>
                    <a:pt x="278" y="474"/>
                  </a:lnTo>
                  <a:lnTo>
                    <a:pt x="253" y="483"/>
                  </a:lnTo>
                  <a:lnTo>
                    <a:pt x="226" y="490"/>
                  </a:lnTo>
                  <a:lnTo>
                    <a:pt x="195" y="493"/>
                  </a:lnTo>
                  <a:lnTo>
                    <a:pt x="192" y="493"/>
                  </a:lnTo>
                  <a:lnTo>
                    <a:pt x="160" y="490"/>
                  </a:lnTo>
                  <a:lnTo>
                    <a:pt x="132" y="483"/>
                  </a:lnTo>
                  <a:lnTo>
                    <a:pt x="108" y="474"/>
                  </a:lnTo>
                  <a:lnTo>
                    <a:pt x="87" y="461"/>
                  </a:lnTo>
                  <a:lnTo>
                    <a:pt x="68" y="446"/>
                  </a:lnTo>
                  <a:lnTo>
                    <a:pt x="53" y="427"/>
                  </a:lnTo>
                  <a:lnTo>
                    <a:pt x="40" y="408"/>
                  </a:lnTo>
                  <a:lnTo>
                    <a:pt x="29" y="386"/>
                  </a:lnTo>
                  <a:lnTo>
                    <a:pt x="21" y="365"/>
                  </a:lnTo>
                  <a:lnTo>
                    <a:pt x="13" y="343"/>
                  </a:lnTo>
                  <a:lnTo>
                    <a:pt x="9" y="320"/>
                  </a:lnTo>
                  <a:lnTo>
                    <a:pt x="4" y="299"/>
                  </a:lnTo>
                  <a:lnTo>
                    <a:pt x="2" y="278"/>
                  </a:lnTo>
                  <a:lnTo>
                    <a:pt x="1" y="259"/>
                  </a:lnTo>
                  <a:lnTo>
                    <a:pt x="0" y="240"/>
                  </a:lnTo>
                  <a:lnTo>
                    <a:pt x="0" y="225"/>
                  </a:lnTo>
                  <a:lnTo>
                    <a:pt x="0" y="212"/>
                  </a:lnTo>
                  <a:lnTo>
                    <a:pt x="1" y="203"/>
                  </a:lnTo>
                  <a:lnTo>
                    <a:pt x="1" y="196"/>
                  </a:lnTo>
                  <a:lnTo>
                    <a:pt x="2" y="194"/>
                  </a:lnTo>
                  <a:lnTo>
                    <a:pt x="6" y="159"/>
                  </a:lnTo>
                  <a:lnTo>
                    <a:pt x="12" y="129"/>
                  </a:lnTo>
                  <a:lnTo>
                    <a:pt x="22" y="103"/>
                  </a:lnTo>
                  <a:lnTo>
                    <a:pt x="34" y="81"/>
                  </a:lnTo>
                  <a:lnTo>
                    <a:pt x="47" y="61"/>
                  </a:lnTo>
                  <a:lnTo>
                    <a:pt x="62" y="46"/>
                  </a:lnTo>
                  <a:lnTo>
                    <a:pt x="78" y="33"/>
                  </a:lnTo>
                  <a:lnTo>
                    <a:pt x="95" y="22"/>
                  </a:lnTo>
                  <a:lnTo>
                    <a:pt x="112" y="15"/>
                  </a:lnTo>
                  <a:lnTo>
                    <a:pt x="128" y="8"/>
                  </a:lnTo>
                  <a:lnTo>
                    <a:pt x="143" y="5"/>
                  </a:lnTo>
                  <a:lnTo>
                    <a:pt x="158" y="2"/>
                  </a:lnTo>
                  <a:lnTo>
                    <a:pt x="170" y="0"/>
                  </a:lnTo>
                  <a:lnTo>
                    <a:pt x="181" y="0"/>
                  </a:lnTo>
                  <a:lnTo>
                    <a:pt x="188" y="0"/>
                  </a:lnTo>
                  <a:lnTo>
                    <a:pt x="193" y="0"/>
                  </a:lnTo>
                  <a:lnTo>
                    <a:pt x="1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" name="Freeform 269"/>
            <p:cNvSpPr>
              <a:spLocks/>
            </p:cNvSpPr>
            <p:nvPr/>
          </p:nvSpPr>
          <p:spPr bwMode="auto">
            <a:xfrm>
              <a:off x="2558" y="169"/>
              <a:ext cx="65" cy="83"/>
            </a:xfrm>
            <a:custGeom>
              <a:avLst/>
              <a:gdLst>
                <a:gd name="T0" fmla="*/ 206 w 386"/>
                <a:gd name="T1" fmla="*/ 0 h 493"/>
                <a:gd name="T2" fmla="*/ 229 w 386"/>
                <a:gd name="T3" fmla="*/ 2 h 493"/>
                <a:gd name="T4" fmla="*/ 259 w 386"/>
                <a:gd name="T5" fmla="*/ 8 h 493"/>
                <a:gd name="T6" fmla="*/ 292 w 386"/>
                <a:gd name="T7" fmla="*/ 22 h 493"/>
                <a:gd name="T8" fmla="*/ 325 w 386"/>
                <a:gd name="T9" fmla="*/ 45 h 493"/>
                <a:gd name="T10" fmla="*/ 353 w 386"/>
                <a:gd name="T11" fmla="*/ 81 h 493"/>
                <a:gd name="T12" fmla="*/ 375 w 386"/>
                <a:gd name="T13" fmla="*/ 129 h 493"/>
                <a:gd name="T14" fmla="*/ 384 w 386"/>
                <a:gd name="T15" fmla="*/ 194 h 493"/>
                <a:gd name="T16" fmla="*/ 385 w 386"/>
                <a:gd name="T17" fmla="*/ 203 h 493"/>
                <a:gd name="T18" fmla="*/ 386 w 386"/>
                <a:gd name="T19" fmla="*/ 225 h 493"/>
                <a:gd name="T20" fmla="*/ 385 w 386"/>
                <a:gd name="T21" fmla="*/ 259 h 493"/>
                <a:gd name="T22" fmla="*/ 381 w 386"/>
                <a:gd name="T23" fmla="*/ 299 h 493"/>
                <a:gd name="T24" fmla="*/ 372 w 386"/>
                <a:gd name="T25" fmla="*/ 343 h 493"/>
                <a:gd name="T26" fmla="*/ 357 w 386"/>
                <a:gd name="T27" fmla="*/ 386 h 493"/>
                <a:gd name="T28" fmla="*/ 333 w 386"/>
                <a:gd name="T29" fmla="*/ 427 h 493"/>
                <a:gd name="T30" fmla="*/ 300 w 386"/>
                <a:gd name="T31" fmla="*/ 461 h 493"/>
                <a:gd name="T32" fmla="*/ 253 w 386"/>
                <a:gd name="T33" fmla="*/ 483 h 493"/>
                <a:gd name="T34" fmla="*/ 195 w 386"/>
                <a:gd name="T35" fmla="*/ 493 h 493"/>
                <a:gd name="T36" fmla="*/ 160 w 386"/>
                <a:gd name="T37" fmla="*/ 490 h 493"/>
                <a:gd name="T38" fmla="*/ 109 w 386"/>
                <a:gd name="T39" fmla="*/ 474 h 493"/>
                <a:gd name="T40" fmla="*/ 69 w 386"/>
                <a:gd name="T41" fmla="*/ 446 h 493"/>
                <a:gd name="T42" fmla="*/ 40 w 386"/>
                <a:gd name="T43" fmla="*/ 408 h 493"/>
                <a:gd name="T44" fmla="*/ 21 w 386"/>
                <a:gd name="T45" fmla="*/ 365 h 493"/>
                <a:gd name="T46" fmla="*/ 9 w 386"/>
                <a:gd name="T47" fmla="*/ 320 h 493"/>
                <a:gd name="T48" fmla="*/ 3 w 386"/>
                <a:gd name="T49" fmla="*/ 278 h 493"/>
                <a:gd name="T50" fmla="*/ 0 w 386"/>
                <a:gd name="T51" fmla="*/ 240 h 493"/>
                <a:gd name="T52" fmla="*/ 1 w 386"/>
                <a:gd name="T53" fmla="*/ 212 h 493"/>
                <a:gd name="T54" fmla="*/ 3 w 386"/>
                <a:gd name="T55" fmla="*/ 196 h 493"/>
                <a:gd name="T56" fmla="*/ 6 w 386"/>
                <a:gd name="T57" fmla="*/ 159 h 493"/>
                <a:gd name="T58" fmla="*/ 22 w 386"/>
                <a:gd name="T59" fmla="*/ 103 h 493"/>
                <a:gd name="T60" fmla="*/ 48 w 386"/>
                <a:gd name="T61" fmla="*/ 61 h 493"/>
                <a:gd name="T62" fmla="*/ 79 w 386"/>
                <a:gd name="T63" fmla="*/ 33 h 493"/>
                <a:gd name="T64" fmla="*/ 112 w 386"/>
                <a:gd name="T65" fmla="*/ 15 h 493"/>
                <a:gd name="T66" fmla="*/ 144 w 386"/>
                <a:gd name="T67" fmla="*/ 5 h 493"/>
                <a:gd name="T68" fmla="*/ 170 w 386"/>
                <a:gd name="T69" fmla="*/ 0 h 493"/>
                <a:gd name="T70" fmla="*/ 189 w 386"/>
                <a:gd name="T71" fmla="*/ 0 h 493"/>
                <a:gd name="T72" fmla="*/ 198 w 386"/>
                <a:gd name="T73" fmla="*/ 0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86" h="493">
                  <a:moveTo>
                    <a:pt x="198" y="0"/>
                  </a:moveTo>
                  <a:lnTo>
                    <a:pt x="206" y="0"/>
                  </a:lnTo>
                  <a:lnTo>
                    <a:pt x="217" y="0"/>
                  </a:lnTo>
                  <a:lnTo>
                    <a:pt x="229" y="2"/>
                  </a:lnTo>
                  <a:lnTo>
                    <a:pt x="244" y="4"/>
                  </a:lnTo>
                  <a:lnTo>
                    <a:pt x="259" y="8"/>
                  </a:lnTo>
                  <a:lnTo>
                    <a:pt x="275" y="15"/>
                  </a:lnTo>
                  <a:lnTo>
                    <a:pt x="292" y="22"/>
                  </a:lnTo>
                  <a:lnTo>
                    <a:pt x="309" y="33"/>
                  </a:lnTo>
                  <a:lnTo>
                    <a:pt x="325" y="45"/>
                  </a:lnTo>
                  <a:lnTo>
                    <a:pt x="340" y="61"/>
                  </a:lnTo>
                  <a:lnTo>
                    <a:pt x="353" y="81"/>
                  </a:lnTo>
                  <a:lnTo>
                    <a:pt x="365" y="103"/>
                  </a:lnTo>
                  <a:lnTo>
                    <a:pt x="375" y="129"/>
                  </a:lnTo>
                  <a:lnTo>
                    <a:pt x="381" y="159"/>
                  </a:lnTo>
                  <a:lnTo>
                    <a:pt x="384" y="194"/>
                  </a:lnTo>
                  <a:lnTo>
                    <a:pt x="384" y="196"/>
                  </a:lnTo>
                  <a:lnTo>
                    <a:pt x="385" y="203"/>
                  </a:lnTo>
                  <a:lnTo>
                    <a:pt x="385" y="212"/>
                  </a:lnTo>
                  <a:lnTo>
                    <a:pt x="386" y="225"/>
                  </a:lnTo>
                  <a:lnTo>
                    <a:pt x="386" y="240"/>
                  </a:lnTo>
                  <a:lnTo>
                    <a:pt x="385" y="259"/>
                  </a:lnTo>
                  <a:lnTo>
                    <a:pt x="384" y="278"/>
                  </a:lnTo>
                  <a:lnTo>
                    <a:pt x="381" y="299"/>
                  </a:lnTo>
                  <a:lnTo>
                    <a:pt x="378" y="320"/>
                  </a:lnTo>
                  <a:lnTo>
                    <a:pt x="372" y="343"/>
                  </a:lnTo>
                  <a:lnTo>
                    <a:pt x="366" y="365"/>
                  </a:lnTo>
                  <a:lnTo>
                    <a:pt x="357" y="386"/>
                  </a:lnTo>
                  <a:lnTo>
                    <a:pt x="346" y="408"/>
                  </a:lnTo>
                  <a:lnTo>
                    <a:pt x="333" y="427"/>
                  </a:lnTo>
                  <a:lnTo>
                    <a:pt x="318" y="446"/>
                  </a:lnTo>
                  <a:lnTo>
                    <a:pt x="300" y="461"/>
                  </a:lnTo>
                  <a:lnTo>
                    <a:pt x="278" y="474"/>
                  </a:lnTo>
                  <a:lnTo>
                    <a:pt x="253" y="483"/>
                  </a:lnTo>
                  <a:lnTo>
                    <a:pt x="226" y="490"/>
                  </a:lnTo>
                  <a:lnTo>
                    <a:pt x="195" y="493"/>
                  </a:lnTo>
                  <a:lnTo>
                    <a:pt x="192" y="493"/>
                  </a:lnTo>
                  <a:lnTo>
                    <a:pt x="160" y="490"/>
                  </a:lnTo>
                  <a:lnTo>
                    <a:pt x="132" y="483"/>
                  </a:lnTo>
                  <a:lnTo>
                    <a:pt x="109" y="474"/>
                  </a:lnTo>
                  <a:lnTo>
                    <a:pt x="87" y="461"/>
                  </a:lnTo>
                  <a:lnTo>
                    <a:pt x="69" y="446"/>
                  </a:lnTo>
                  <a:lnTo>
                    <a:pt x="53" y="427"/>
                  </a:lnTo>
                  <a:lnTo>
                    <a:pt x="40" y="408"/>
                  </a:lnTo>
                  <a:lnTo>
                    <a:pt x="30" y="386"/>
                  </a:lnTo>
                  <a:lnTo>
                    <a:pt x="21" y="365"/>
                  </a:lnTo>
                  <a:lnTo>
                    <a:pt x="14" y="343"/>
                  </a:lnTo>
                  <a:lnTo>
                    <a:pt x="9" y="320"/>
                  </a:lnTo>
                  <a:lnTo>
                    <a:pt x="6" y="299"/>
                  </a:lnTo>
                  <a:lnTo>
                    <a:pt x="3" y="278"/>
                  </a:lnTo>
                  <a:lnTo>
                    <a:pt x="1" y="259"/>
                  </a:lnTo>
                  <a:lnTo>
                    <a:pt x="0" y="240"/>
                  </a:lnTo>
                  <a:lnTo>
                    <a:pt x="0" y="225"/>
                  </a:lnTo>
                  <a:lnTo>
                    <a:pt x="1" y="212"/>
                  </a:lnTo>
                  <a:lnTo>
                    <a:pt x="1" y="203"/>
                  </a:lnTo>
                  <a:lnTo>
                    <a:pt x="3" y="196"/>
                  </a:lnTo>
                  <a:lnTo>
                    <a:pt x="3" y="194"/>
                  </a:lnTo>
                  <a:lnTo>
                    <a:pt x="6" y="159"/>
                  </a:lnTo>
                  <a:lnTo>
                    <a:pt x="12" y="129"/>
                  </a:lnTo>
                  <a:lnTo>
                    <a:pt x="22" y="103"/>
                  </a:lnTo>
                  <a:lnTo>
                    <a:pt x="34" y="81"/>
                  </a:lnTo>
                  <a:lnTo>
                    <a:pt x="48" y="61"/>
                  </a:lnTo>
                  <a:lnTo>
                    <a:pt x="63" y="46"/>
                  </a:lnTo>
                  <a:lnTo>
                    <a:pt x="79" y="33"/>
                  </a:lnTo>
                  <a:lnTo>
                    <a:pt x="96" y="22"/>
                  </a:lnTo>
                  <a:lnTo>
                    <a:pt x="112" y="15"/>
                  </a:lnTo>
                  <a:lnTo>
                    <a:pt x="128" y="8"/>
                  </a:lnTo>
                  <a:lnTo>
                    <a:pt x="144" y="5"/>
                  </a:lnTo>
                  <a:lnTo>
                    <a:pt x="158" y="2"/>
                  </a:lnTo>
                  <a:lnTo>
                    <a:pt x="170" y="0"/>
                  </a:lnTo>
                  <a:lnTo>
                    <a:pt x="181" y="0"/>
                  </a:lnTo>
                  <a:lnTo>
                    <a:pt x="189" y="0"/>
                  </a:lnTo>
                  <a:lnTo>
                    <a:pt x="193" y="0"/>
                  </a:lnTo>
                  <a:lnTo>
                    <a:pt x="1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76" name="Group 272"/>
          <p:cNvGrpSpPr>
            <a:grpSpLocks noChangeAspect="1"/>
          </p:cNvGrpSpPr>
          <p:nvPr/>
        </p:nvGrpSpPr>
        <p:grpSpPr bwMode="auto">
          <a:xfrm>
            <a:off x="3975379" y="2710116"/>
            <a:ext cx="270675" cy="264082"/>
            <a:chOff x="247" y="2734"/>
            <a:chExt cx="1478" cy="144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77" name="Freeform 274"/>
            <p:cNvSpPr>
              <a:spLocks noEditPoints="1"/>
            </p:cNvSpPr>
            <p:nvPr/>
          </p:nvSpPr>
          <p:spPr bwMode="auto">
            <a:xfrm>
              <a:off x="569" y="2734"/>
              <a:ext cx="837" cy="773"/>
            </a:xfrm>
            <a:custGeom>
              <a:avLst/>
              <a:gdLst>
                <a:gd name="T0" fmla="*/ 808 w 2511"/>
                <a:gd name="T1" fmla="*/ 1185 h 2321"/>
                <a:gd name="T2" fmla="*/ 821 w 2511"/>
                <a:gd name="T3" fmla="*/ 1460 h 2321"/>
                <a:gd name="T4" fmla="*/ 831 w 2511"/>
                <a:gd name="T5" fmla="*/ 991 h 2321"/>
                <a:gd name="T6" fmla="*/ 1892 w 2511"/>
                <a:gd name="T7" fmla="*/ 1255 h 2321"/>
                <a:gd name="T8" fmla="*/ 2152 w 2511"/>
                <a:gd name="T9" fmla="*/ 1520 h 2321"/>
                <a:gd name="T10" fmla="*/ 2189 w 2511"/>
                <a:gd name="T11" fmla="*/ 1255 h 2321"/>
                <a:gd name="T12" fmla="*/ 2152 w 2511"/>
                <a:gd name="T13" fmla="*/ 990 h 2321"/>
                <a:gd name="T14" fmla="*/ 1678 w 2511"/>
                <a:gd name="T15" fmla="*/ 1520 h 2321"/>
                <a:gd name="T16" fmla="*/ 1704 w 2511"/>
                <a:gd name="T17" fmla="*/ 1255 h 2321"/>
                <a:gd name="T18" fmla="*/ 1678 w 2511"/>
                <a:gd name="T19" fmla="*/ 990 h 2321"/>
                <a:gd name="T20" fmla="*/ 328 w 2511"/>
                <a:gd name="T21" fmla="*/ 1119 h 2321"/>
                <a:gd name="T22" fmla="*/ 328 w 2511"/>
                <a:gd name="T23" fmla="*/ 1391 h 2321"/>
                <a:gd name="T24" fmla="*/ 627 w 2511"/>
                <a:gd name="T25" fmla="*/ 1437 h 2321"/>
                <a:gd name="T26" fmla="*/ 627 w 2511"/>
                <a:gd name="T27" fmla="*/ 1075 h 2321"/>
                <a:gd name="T28" fmla="*/ 815 w 2511"/>
                <a:gd name="T29" fmla="*/ 430 h 2321"/>
                <a:gd name="T30" fmla="*/ 572 w 2511"/>
                <a:gd name="T31" fmla="*/ 616 h 2321"/>
                <a:gd name="T32" fmla="*/ 683 w 2511"/>
                <a:gd name="T33" fmla="*/ 803 h 2321"/>
                <a:gd name="T34" fmla="*/ 810 w 2511"/>
                <a:gd name="T35" fmla="*/ 512 h 2321"/>
                <a:gd name="T36" fmla="*/ 1664 w 2511"/>
                <a:gd name="T37" fmla="*/ 450 h 2321"/>
                <a:gd name="T38" fmla="*/ 1799 w 2511"/>
                <a:gd name="T39" fmla="*/ 722 h 2321"/>
                <a:gd name="T40" fmla="*/ 1988 w 2511"/>
                <a:gd name="T41" fmla="*/ 674 h 2321"/>
                <a:gd name="T42" fmla="*/ 1762 w 2511"/>
                <a:gd name="T43" fmla="*/ 468 h 2321"/>
                <a:gd name="T44" fmla="*/ 1349 w 2511"/>
                <a:gd name="T45" fmla="*/ 803 h 2321"/>
                <a:gd name="T46" fmla="*/ 1530 w 2511"/>
                <a:gd name="T47" fmla="*/ 597 h 2321"/>
                <a:gd name="T48" fmla="*/ 1384 w 2511"/>
                <a:gd name="T49" fmla="*/ 398 h 2321"/>
                <a:gd name="T50" fmla="*/ 1089 w 2511"/>
                <a:gd name="T51" fmla="*/ 437 h 2321"/>
                <a:gd name="T52" fmla="*/ 944 w 2511"/>
                <a:gd name="T53" fmla="*/ 659 h 2321"/>
                <a:gd name="T54" fmla="*/ 1161 w 2511"/>
                <a:gd name="T55" fmla="*/ 359 h 2321"/>
                <a:gd name="T56" fmla="*/ 1556 w 2511"/>
                <a:gd name="T57" fmla="*/ 36 h 2321"/>
                <a:gd name="T58" fmla="*/ 1916 w 2511"/>
                <a:gd name="T59" fmla="*/ 188 h 2321"/>
                <a:gd name="T60" fmla="*/ 2208 w 2511"/>
                <a:gd name="T61" fmla="*/ 440 h 2321"/>
                <a:gd name="T62" fmla="*/ 2411 w 2511"/>
                <a:gd name="T63" fmla="*/ 768 h 2321"/>
                <a:gd name="T64" fmla="*/ 2505 w 2511"/>
                <a:gd name="T65" fmla="*/ 1153 h 2321"/>
                <a:gd name="T66" fmla="*/ 2474 w 2511"/>
                <a:gd name="T67" fmla="*/ 1554 h 2321"/>
                <a:gd name="T68" fmla="*/ 2326 w 2511"/>
                <a:gd name="T69" fmla="*/ 1909 h 2321"/>
                <a:gd name="T70" fmla="*/ 2082 w 2511"/>
                <a:gd name="T71" fmla="*/ 2200 h 2321"/>
                <a:gd name="T72" fmla="*/ 1906 w 2511"/>
                <a:gd name="T73" fmla="*/ 2218 h 2321"/>
                <a:gd name="T74" fmla="*/ 1820 w 2511"/>
                <a:gd name="T75" fmla="*/ 2076 h 2321"/>
                <a:gd name="T76" fmla="*/ 1889 w 2511"/>
                <a:gd name="T77" fmla="*/ 1943 h 2321"/>
                <a:gd name="T78" fmla="*/ 2072 w 2511"/>
                <a:gd name="T79" fmla="*/ 1709 h 2321"/>
                <a:gd name="T80" fmla="*/ 1740 w 2511"/>
                <a:gd name="T81" fmla="*/ 1925 h 2321"/>
                <a:gd name="T82" fmla="*/ 1612 w 2511"/>
                <a:gd name="T83" fmla="*/ 1908 h 2321"/>
                <a:gd name="T84" fmla="*/ 1582 w 2511"/>
                <a:gd name="T85" fmla="*/ 1822 h 2321"/>
                <a:gd name="T86" fmla="*/ 1349 w 2511"/>
                <a:gd name="T87" fmla="*/ 1807 h 2321"/>
                <a:gd name="T88" fmla="*/ 1186 w 2511"/>
                <a:gd name="T89" fmla="*/ 1805 h 2321"/>
                <a:gd name="T90" fmla="*/ 907 w 2511"/>
                <a:gd name="T91" fmla="*/ 1768 h 2321"/>
                <a:gd name="T92" fmla="*/ 854 w 2511"/>
                <a:gd name="T93" fmla="*/ 1947 h 2321"/>
                <a:gd name="T94" fmla="*/ 710 w 2511"/>
                <a:gd name="T95" fmla="*/ 1785 h 2321"/>
                <a:gd name="T96" fmla="*/ 523 w 2511"/>
                <a:gd name="T97" fmla="*/ 1836 h 2321"/>
                <a:gd name="T98" fmla="*/ 749 w 2511"/>
                <a:gd name="T99" fmla="*/ 2042 h 2321"/>
                <a:gd name="T100" fmla="*/ 611 w 2511"/>
                <a:gd name="T101" fmla="*/ 2260 h 2321"/>
                <a:gd name="T102" fmla="*/ 366 w 2511"/>
                <a:gd name="T103" fmla="*/ 2142 h 2321"/>
                <a:gd name="T104" fmla="*/ 140 w 2511"/>
                <a:gd name="T105" fmla="*/ 1831 h 2321"/>
                <a:gd name="T106" fmla="*/ 17 w 2511"/>
                <a:gd name="T107" fmla="*/ 1458 h 2321"/>
                <a:gd name="T108" fmla="*/ 17 w 2511"/>
                <a:gd name="T109" fmla="*/ 1052 h 2321"/>
                <a:gd name="T110" fmla="*/ 140 w 2511"/>
                <a:gd name="T111" fmla="*/ 679 h 2321"/>
                <a:gd name="T112" fmla="*/ 367 w 2511"/>
                <a:gd name="T113" fmla="*/ 368 h 2321"/>
                <a:gd name="T114" fmla="*/ 679 w 2511"/>
                <a:gd name="T115" fmla="*/ 141 h 2321"/>
                <a:gd name="T116" fmla="*/ 1052 w 2511"/>
                <a:gd name="T117" fmla="*/ 17 h 2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11" h="2321">
                  <a:moveTo>
                    <a:pt x="831" y="991"/>
                  </a:moveTo>
                  <a:lnTo>
                    <a:pt x="821" y="1053"/>
                  </a:lnTo>
                  <a:lnTo>
                    <a:pt x="812" y="1118"/>
                  </a:lnTo>
                  <a:lnTo>
                    <a:pt x="808" y="1185"/>
                  </a:lnTo>
                  <a:lnTo>
                    <a:pt x="806" y="1256"/>
                  </a:lnTo>
                  <a:lnTo>
                    <a:pt x="808" y="1326"/>
                  </a:lnTo>
                  <a:lnTo>
                    <a:pt x="812" y="1394"/>
                  </a:lnTo>
                  <a:lnTo>
                    <a:pt x="821" y="1460"/>
                  </a:lnTo>
                  <a:lnTo>
                    <a:pt x="831" y="1521"/>
                  </a:lnTo>
                  <a:lnTo>
                    <a:pt x="1161" y="1521"/>
                  </a:lnTo>
                  <a:lnTo>
                    <a:pt x="1161" y="991"/>
                  </a:lnTo>
                  <a:lnTo>
                    <a:pt x="831" y="991"/>
                  </a:lnTo>
                  <a:close/>
                  <a:moveTo>
                    <a:pt x="1871" y="990"/>
                  </a:moveTo>
                  <a:lnTo>
                    <a:pt x="1881" y="1075"/>
                  </a:lnTo>
                  <a:lnTo>
                    <a:pt x="1889" y="1162"/>
                  </a:lnTo>
                  <a:lnTo>
                    <a:pt x="1892" y="1255"/>
                  </a:lnTo>
                  <a:lnTo>
                    <a:pt x="1889" y="1348"/>
                  </a:lnTo>
                  <a:lnTo>
                    <a:pt x="1881" y="1435"/>
                  </a:lnTo>
                  <a:lnTo>
                    <a:pt x="1871" y="1520"/>
                  </a:lnTo>
                  <a:lnTo>
                    <a:pt x="2152" y="1520"/>
                  </a:lnTo>
                  <a:lnTo>
                    <a:pt x="2168" y="1457"/>
                  </a:lnTo>
                  <a:lnTo>
                    <a:pt x="2180" y="1391"/>
                  </a:lnTo>
                  <a:lnTo>
                    <a:pt x="2187" y="1324"/>
                  </a:lnTo>
                  <a:lnTo>
                    <a:pt x="2189" y="1255"/>
                  </a:lnTo>
                  <a:lnTo>
                    <a:pt x="2187" y="1186"/>
                  </a:lnTo>
                  <a:lnTo>
                    <a:pt x="2180" y="1119"/>
                  </a:lnTo>
                  <a:lnTo>
                    <a:pt x="2168" y="1055"/>
                  </a:lnTo>
                  <a:lnTo>
                    <a:pt x="2152" y="990"/>
                  </a:lnTo>
                  <a:lnTo>
                    <a:pt x="1871" y="990"/>
                  </a:lnTo>
                  <a:close/>
                  <a:moveTo>
                    <a:pt x="1349" y="990"/>
                  </a:moveTo>
                  <a:lnTo>
                    <a:pt x="1349" y="1520"/>
                  </a:lnTo>
                  <a:lnTo>
                    <a:pt x="1678" y="1520"/>
                  </a:lnTo>
                  <a:lnTo>
                    <a:pt x="1689" y="1458"/>
                  </a:lnTo>
                  <a:lnTo>
                    <a:pt x="1697" y="1394"/>
                  </a:lnTo>
                  <a:lnTo>
                    <a:pt x="1701" y="1325"/>
                  </a:lnTo>
                  <a:lnTo>
                    <a:pt x="1704" y="1255"/>
                  </a:lnTo>
                  <a:lnTo>
                    <a:pt x="1701" y="1185"/>
                  </a:lnTo>
                  <a:lnTo>
                    <a:pt x="1697" y="1118"/>
                  </a:lnTo>
                  <a:lnTo>
                    <a:pt x="1689" y="1052"/>
                  </a:lnTo>
                  <a:lnTo>
                    <a:pt x="1678" y="990"/>
                  </a:lnTo>
                  <a:lnTo>
                    <a:pt x="1349" y="990"/>
                  </a:lnTo>
                  <a:close/>
                  <a:moveTo>
                    <a:pt x="358" y="990"/>
                  </a:moveTo>
                  <a:lnTo>
                    <a:pt x="341" y="1055"/>
                  </a:lnTo>
                  <a:lnTo>
                    <a:pt x="328" y="1119"/>
                  </a:lnTo>
                  <a:lnTo>
                    <a:pt x="322" y="1186"/>
                  </a:lnTo>
                  <a:lnTo>
                    <a:pt x="319" y="1255"/>
                  </a:lnTo>
                  <a:lnTo>
                    <a:pt x="322" y="1324"/>
                  </a:lnTo>
                  <a:lnTo>
                    <a:pt x="328" y="1391"/>
                  </a:lnTo>
                  <a:lnTo>
                    <a:pt x="341" y="1457"/>
                  </a:lnTo>
                  <a:lnTo>
                    <a:pt x="358" y="1520"/>
                  </a:lnTo>
                  <a:lnTo>
                    <a:pt x="639" y="1520"/>
                  </a:lnTo>
                  <a:lnTo>
                    <a:pt x="627" y="1437"/>
                  </a:lnTo>
                  <a:lnTo>
                    <a:pt x="619" y="1348"/>
                  </a:lnTo>
                  <a:lnTo>
                    <a:pt x="616" y="1255"/>
                  </a:lnTo>
                  <a:lnTo>
                    <a:pt x="619" y="1162"/>
                  </a:lnTo>
                  <a:lnTo>
                    <a:pt x="627" y="1075"/>
                  </a:lnTo>
                  <a:lnTo>
                    <a:pt x="639" y="990"/>
                  </a:lnTo>
                  <a:lnTo>
                    <a:pt x="358" y="990"/>
                  </a:lnTo>
                  <a:close/>
                  <a:moveTo>
                    <a:pt x="884" y="397"/>
                  </a:moveTo>
                  <a:lnTo>
                    <a:pt x="815" y="430"/>
                  </a:lnTo>
                  <a:lnTo>
                    <a:pt x="748" y="469"/>
                  </a:lnTo>
                  <a:lnTo>
                    <a:pt x="686" y="514"/>
                  </a:lnTo>
                  <a:lnTo>
                    <a:pt x="627" y="562"/>
                  </a:lnTo>
                  <a:lnTo>
                    <a:pt x="572" y="616"/>
                  </a:lnTo>
                  <a:lnTo>
                    <a:pt x="522" y="675"/>
                  </a:lnTo>
                  <a:lnTo>
                    <a:pt x="476" y="737"/>
                  </a:lnTo>
                  <a:lnTo>
                    <a:pt x="436" y="803"/>
                  </a:lnTo>
                  <a:lnTo>
                    <a:pt x="683" y="803"/>
                  </a:lnTo>
                  <a:lnTo>
                    <a:pt x="710" y="722"/>
                  </a:lnTo>
                  <a:lnTo>
                    <a:pt x="741" y="648"/>
                  </a:lnTo>
                  <a:lnTo>
                    <a:pt x="775" y="577"/>
                  </a:lnTo>
                  <a:lnTo>
                    <a:pt x="810" y="512"/>
                  </a:lnTo>
                  <a:lnTo>
                    <a:pt x="846" y="452"/>
                  </a:lnTo>
                  <a:lnTo>
                    <a:pt x="884" y="397"/>
                  </a:lnTo>
                  <a:close/>
                  <a:moveTo>
                    <a:pt x="1626" y="395"/>
                  </a:moveTo>
                  <a:lnTo>
                    <a:pt x="1664" y="450"/>
                  </a:lnTo>
                  <a:lnTo>
                    <a:pt x="1700" y="511"/>
                  </a:lnTo>
                  <a:lnTo>
                    <a:pt x="1735" y="577"/>
                  </a:lnTo>
                  <a:lnTo>
                    <a:pt x="1768" y="647"/>
                  </a:lnTo>
                  <a:lnTo>
                    <a:pt x="1799" y="722"/>
                  </a:lnTo>
                  <a:lnTo>
                    <a:pt x="1826" y="802"/>
                  </a:lnTo>
                  <a:lnTo>
                    <a:pt x="2074" y="802"/>
                  </a:lnTo>
                  <a:lnTo>
                    <a:pt x="2033" y="736"/>
                  </a:lnTo>
                  <a:lnTo>
                    <a:pt x="1988" y="674"/>
                  </a:lnTo>
                  <a:lnTo>
                    <a:pt x="1938" y="616"/>
                  </a:lnTo>
                  <a:lnTo>
                    <a:pt x="1883" y="562"/>
                  </a:lnTo>
                  <a:lnTo>
                    <a:pt x="1824" y="514"/>
                  </a:lnTo>
                  <a:lnTo>
                    <a:pt x="1762" y="468"/>
                  </a:lnTo>
                  <a:lnTo>
                    <a:pt x="1695" y="429"/>
                  </a:lnTo>
                  <a:lnTo>
                    <a:pt x="1626" y="395"/>
                  </a:lnTo>
                  <a:close/>
                  <a:moveTo>
                    <a:pt x="1349" y="360"/>
                  </a:moveTo>
                  <a:lnTo>
                    <a:pt x="1349" y="803"/>
                  </a:lnTo>
                  <a:lnTo>
                    <a:pt x="1627" y="803"/>
                  </a:lnTo>
                  <a:lnTo>
                    <a:pt x="1598" y="729"/>
                  </a:lnTo>
                  <a:lnTo>
                    <a:pt x="1565" y="660"/>
                  </a:lnTo>
                  <a:lnTo>
                    <a:pt x="1530" y="597"/>
                  </a:lnTo>
                  <a:lnTo>
                    <a:pt x="1494" y="539"/>
                  </a:lnTo>
                  <a:lnTo>
                    <a:pt x="1457" y="487"/>
                  </a:lnTo>
                  <a:lnTo>
                    <a:pt x="1420" y="440"/>
                  </a:lnTo>
                  <a:lnTo>
                    <a:pt x="1384" y="398"/>
                  </a:lnTo>
                  <a:lnTo>
                    <a:pt x="1349" y="360"/>
                  </a:lnTo>
                  <a:close/>
                  <a:moveTo>
                    <a:pt x="1161" y="359"/>
                  </a:moveTo>
                  <a:lnTo>
                    <a:pt x="1126" y="395"/>
                  </a:lnTo>
                  <a:lnTo>
                    <a:pt x="1089" y="437"/>
                  </a:lnTo>
                  <a:lnTo>
                    <a:pt x="1052" y="485"/>
                  </a:lnTo>
                  <a:lnTo>
                    <a:pt x="1016" y="538"/>
                  </a:lnTo>
                  <a:lnTo>
                    <a:pt x="978" y="596"/>
                  </a:lnTo>
                  <a:lnTo>
                    <a:pt x="944" y="659"/>
                  </a:lnTo>
                  <a:lnTo>
                    <a:pt x="911" y="728"/>
                  </a:lnTo>
                  <a:lnTo>
                    <a:pt x="881" y="802"/>
                  </a:lnTo>
                  <a:lnTo>
                    <a:pt x="1161" y="802"/>
                  </a:lnTo>
                  <a:lnTo>
                    <a:pt x="1161" y="359"/>
                  </a:lnTo>
                  <a:close/>
                  <a:moveTo>
                    <a:pt x="1255" y="0"/>
                  </a:moveTo>
                  <a:lnTo>
                    <a:pt x="1358" y="4"/>
                  </a:lnTo>
                  <a:lnTo>
                    <a:pt x="1458" y="17"/>
                  </a:lnTo>
                  <a:lnTo>
                    <a:pt x="1556" y="36"/>
                  </a:lnTo>
                  <a:lnTo>
                    <a:pt x="1651" y="64"/>
                  </a:lnTo>
                  <a:lnTo>
                    <a:pt x="1743" y="99"/>
                  </a:lnTo>
                  <a:lnTo>
                    <a:pt x="1832" y="141"/>
                  </a:lnTo>
                  <a:lnTo>
                    <a:pt x="1916" y="188"/>
                  </a:lnTo>
                  <a:lnTo>
                    <a:pt x="1996" y="243"/>
                  </a:lnTo>
                  <a:lnTo>
                    <a:pt x="2071" y="302"/>
                  </a:lnTo>
                  <a:lnTo>
                    <a:pt x="2142" y="368"/>
                  </a:lnTo>
                  <a:lnTo>
                    <a:pt x="2208" y="440"/>
                  </a:lnTo>
                  <a:lnTo>
                    <a:pt x="2267" y="515"/>
                  </a:lnTo>
                  <a:lnTo>
                    <a:pt x="2322" y="596"/>
                  </a:lnTo>
                  <a:lnTo>
                    <a:pt x="2369" y="679"/>
                  </a:lnTo>
                  <a:lnTo>
                    <a:pt x="2411" y="768"/>
                  </a:lnTo>
                  <a:lnTo>
                    <a:pt x="2446" y="859"/>
                  </a:lnTo>
                  <a:lnTo>
                    <a:pt x="2473" y="955"/>
                  </a:lnTo>
                  <a:lnTo>
                    <a:pt x="2493" y="1053"/>
                  </a:lnTo>
                  <a:lnTo>
                    <a:pt x="2505" y="1153"/>
                  </a:lnTo>
                  <a:lnTo>
                    <a:pt x="2511" y="1256"/>
                  </a:lnTo>
                  <a:lnTo>
                    <a:pt x="2505" y="1357"/>
                  </a:lnTo>
                  <a:lnTo>
                    <a:pt x="2495" y="1457"/>
                  </a:lnTo>
                  <a:lnTo>
                    <a:pt x="2474" y="1554"/>
                  </a:lnTo>
                  <a:lnTo>
                    <a:pt x="2447" y="1647"/>
                  </a:lnTo>
                  <a:lnTo>
                    <a:pt x="2414" y="1738"/>
                  </a:lnTo>
                  <a:lnTo>
                    <a:pt x="2374" y="1826"/>
                  </a:lnTo>
                  <a:lnTo>
                    <a:pt x="2326" y="1909"/>
                  </a:lnTo>
                  <a:lnTo>
                    <a:pt x="2274" y="1988"/>
                  </a:lnTo>
                  <a:lnTo>
                    <a:pt x="2215" y="2064"/>
                  </a:lnTo>
                  <a:lnTo>
                    <a:pt x="2152" y="2134"/>
                  </a:lnTo>
                  <a:lnTo>
                    <a:pt x="2082" y="2200"/>
                  </a:lnTo>
                  <a:lnTo>
                    <a:pt x="2009" y="2259"/>
                  </a:lnTo>
                  <a:lnTo>
                    <a:pt x="1930" y="2314"/>
                  </a:lnTo>
                  <a:lnTo>
                    <a:pt x="1919" y="2264"/>
                  </a:lnTo>
                  <a:lnTo>
                    <a:pt x="1906" y="2218"/>
                  </a:lnTo>
                  <a:lnTo>
                    <a:pt x="1888" y="2175"/>
                  </a:lnTo>
                  <a:lnTo>
                    <a:pt x="1867" y="2136"/>
                  </a:lnTo>
                  <a:lnTo>
                    <a:pt x="1842" y="2101"/>
                  </a:lnTo>
                  <a:lnTo>
                    <a:pt x="1820" y="2076"/>
                  </a:lnTo>
                  <a:lnTo>
                    <a:pt x="1797" y="2053"/>
                  </a:lnTo>
                  <a:lnTo>
                    <a:pt x="1771" y="2034"/>
                  </a:lnTo>
                  <a:lnTo>
                    <a:pt x="1832" y="1990"/>
                  </a:lnTo>
                  <a:lnTo>
                    <a:pt x="1889" y="1943"/>
                  </a:lnTo>
                  <a:lnTo>
                    <a:pt x="1942" y="1890"/>
                  </a:lnTo>
                  <a:lnTo>
                    <a:pt x="1990" y="1834"/>
                  </a:lnTo>
                  <a:lnTo>
                    <a:pt x="2033" y="1773"/>
                  </a:lnTo>
                  <a:lnTo>
                    <a:pt x="2072" y="1709"/>
                  </a:lnTo>
                  <a:lnTo>
                    <a:pt x="1825" y="1709"/>
                  </a:lnTo>
                  <a:lnTo>
                    <a:pt x="1799" y="1785"/>
                  </a:lnTo>
                  <a:lnTo>
                    <a:pt x="1771" y="1857"/>
                  </a:lnTo>
                  <a:lnTo>
                    <a:pt x="1740" y="1925"/>
                  </a:lnTo>
                  <a:lnTo>
                    <a:pt x="1707" y="1987"/>
                  </a:lnTo>
                  <a:lnTo>
                    <a:pt x="1681" y="1961"/>
                  </a:lnTo>
                  <a:lnTo>
                    <a:pt x="1649" y="1935"/>
                  </a:lnTo>
                  <a:lnTo>
                    <a:pt x="1612" y="1908"/>
                  </a:lnTo>
                  <a:lnTo>
                    <a:pt x="1571" y="1881"/>
                  </a:lnTo>
                  <a:lnTo>
                    <a:pt x="1563" y="1877"/>
                  </a:lnTo>
                  <a:lnTo>
                    <a:pt x="1555" y="1873"/>
                  </a:lnTo>
                  <a:lnTo>
                    <a:pt x="1582" y="1822"/>
                  </a:lnTo>
                  <a:lnTo>
                    <a:pt x="1606" y="1768"/>
                  </a:lnTo>
                  <a:lnTo>
                    <a:pt x="1629" y="1710"/>
                  </a:lnTo>
                  <a:lnTo>
                    <a:pt x="1349" y="1710"/>
                  </a:lnTo>
                  <a:lnTo>
                    <a:pt x="1349" y="1807"/>
                  </a:lnTo>
                  <a:lnTo>
                    <a:pt x="1309" y="1803"/>
                  </a:lnTo>
                  <a:lnTo>
                    <a:pt x="1267" y="1801"/>
                  </a:lnTo>
                  <a:lnTo>
                    <a:pt x="1210" y="1804"/>
                  </a:lnTo>
                  <a:lnTo>
                    <a:pt x="1186" y="1805"/>
                  </a:lnTo>
                  <a:lnTo>
                    <a:pt x="1161" y="1808"/>
                  </a:lnTo>
                  <a:lnTo>
                    <a:pt x="1161" y="1709"/>
                  </a:lnTo>
                  <a:lnTo>
                    <a:pt x="882" y="1709"/>
                  </a:lnTo>
                  <a:lnTo>
                    <a:pt x="907" y="1768"/>
                  </a:lnTo>
                  <a:lnTo>
                    <a:pt x="932" y="1824"/>
                  </a:lnTo>
                  <a:lnTo>
                    <a:pt x="959" y="1877"/>
                  </a:lnTo>
                  <a:lnTo>
                    <a:pt x="907" y="1910"/>
                  </a:lnTo>
                  <a:lnTo>
                    <a:pt x="854" y="1947"/>
                  </a:lnTo>
                  <a:lnTo>
                    <a:pt x="804" y="1988"/>
                  </a:lnTo>
                  <a:lnTo>
                    <a:pt x="771" y="1925"/>
                  </a:lnTo>
                  <a:lnTo>
                    <a:pt x="740" y="1858"/>
                  </a:lnTo>
                  <a:lnTo>
                    <a:pt x="710" y="1785"/>
                  </a:lnTo>
                  <a:lnTo>
                    <a:pt x="685" y="1709"/>
                  </a:lnTo>
                  <a:lnTo>
                    <a:pt x="437" y="1709"/>
                  </a:lnTo>
                  <a:lnTo>
                    <a:pt x="478" y="1774"/>
                  </a:lnTo>
                  <a:lnTo>
                    <a:pt x="523" y="1836"/>
                  </a:lnTo>
                  <a:lnTo>
                    <a:pt x="573" y="1894"/>
                  </a:lnTo>
                  <a:lnTo>
                    <a:pt x="628" y="1948"/>
                  </a:lnTo>
                  <a:lnTo>
                    <a:pt x="687" y="1998"/>
                  </a:lnTo>
                  <a:lnTo>
                    <a:pt x="749" y="2042"/>
                  </a:lnTo>
                  <a:lnTo>
                    <a:pt x="706" y="2093"/>
                  </a:lnTo>
                  <a:lnTo>
                    <a:pt x="669" y="2147"/>
                  </a:lnTo>
                  <a:lnTo>
                    <a:pt x="636" y="2202"/>
                  </a:lnTo>
                  <a:lnTo>
                    <a:pt x="611" y="2260"/>
                  </a:lnTo>
                  <a:lnTo>
                    <a:pt x="592" y="2321"/>
                  </a:lnTo>
                  <a:lnTo>
                    <a:pt x="513" y="2267"/>
                  </a:lnTo>
                  <a:lnTo>
                    <a:pt x="437" y="2206"/>
                  </a:lnTo>
                  <a:lnTo>
                    <a:pt x="366" y="2142"/>
                  </a:lnTo>
                  <a:lnTo>
                    <a:pt x="302" y="2070"/>
                  </a:lnTo>
                  <a:lnTo>
                    <a:pt x="241" y="1995"/>
                  </a:lnTo>
                  <a:lnTo>
                    <a:pt x="187" y="1916"/>
                  </a:lnTo>
                  <a:lnTo>
                    <a:pt x="140" y="1831"/>
                  </a:lnTo>
                  <a:lnTo>
                    <a:pt x="99" y="1744"/>
                  </a:lnTo>
                  <a:lnTo>
                    <a:pt x="64" y="1651"/>
                  </a:lnTo>
                  <a:lnTo>
                    <a:pt x="37" y="1556"/>
                  </a:lnTo>
                  <a:lnTo>
                    <a:pt x="17" y="1458"/>
                  </a:lnTo>
                  <a:lnTo>
                    <a:pt x="4" y="1359"/>
                  </a:lnTo>
                  <a:lnTo>
                    <a:pt x="0" y="1256"/>
                  </a:lnTo>
                  <a:lnTo>
                    <a:pt x="4" y="1153"/>
                  </a:lnTo>
                  <a:lnTo>
                    <a:pt x="17" y="1052"/>
                  </a:lnTo>
                  <a:lnTo>
                    <a:pt x="37" y="955"/>
                  </a:lnTo>
                  <a:lnTo>
                    <a:pt x="64" y="859"/>
                  </a:lnTo>
                  <a:lnTo>
                    <a:pt x="99" y="768"/>
                  </a:lnTo>
                  <a:lnTo>
                    <a:pt x="140" y="679"/>
                  </a:lnTo>
                  <a:lnTo>
                    <a:pt x="189" y="594"/>
                  </a:lnTo>
                  <a:lnTo>
                    <a:pt x="242" y="515"/>
                  </a:lnTo>
                  <a:lnTo>
                    <a:pt x="303" y="438"/>
                  </a:lnTo>
                  <a:lnTo>
                    <a:pt x="367" y="368"/>
                  </a:lnTo>
                  <a:lnTo>
                    <a:pt x="439" y="302"/>
                  </a:lnTo>
                  <a:lnTo>
                    <a:pt x="514" y="243"/>
                  </a:lnTo>
                  <a:lnTo>
                    <a:pt x="595" y="188"/>
                  </a:lnTo>
                  <a:lnTo>
                    <a:pt x="679" y="141"/>
                  </a:lnTo>
                  <a:lnTo>
                    <a:pt x="767" y="99"/>
                  </a:lnTo>
                  <a:lnTo>
                    <a:pt x="858" y="64"/>
                  </a:lnTo>
                  <a:lnTo>
                    <a:pt x="954" y="36"/>
                  </a:lnTo>
                  <a:lnTo>
                    <a:pt x="1052" y="17"/>
                  </a:lnTo>
                  <a:lnTo>
                    <a:pt x="1153" y="4"/>
                  </a:lnTo>
                  <a:lnTo>
                    <a:pt x="12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8" name="Freeform 275"/>
            <p:cNvSpPr>
              <a:spLocks/>
            </p:cNvSpPr>
            <p:nvPr/>
          </p:nvSpPr>
          <p:spPr bwMode="auto">
            <a:xfrm>
              <a:off x="247" y="3862"/>
              <a:ext cx="1478" cy="314"/>
            </a:xfrm>
            <a:custGeom>
              <a:avLst/>
              <a:gdLst>
                <a:gd name="T0" fmla="*/ 2165 w 4433"/>
                <a:gd name="T1" fmla="*/ 446 h 941"/>
                <a:gd name="T2" fmla="*/ 2091 w 4433"/>
                <a:gd name="T3" fmla="*/ 310 h 941"/>
                <a:gd name="T4" fmla="*/ 2087 w 4433"/>
                <a:gd name="T5" fmla="*/ 225 h 941"/>
                <a:gd name="T6" fmla="*/ 2126 w 4433"/>
                <a:gd name="T7" fmla="*/ 179 h 941"/>
                <a:gd name="T8" fmla="*/ 2178 w 4433"/>
                <a:gd name="T9" fmla="*/ 161 h 941"/>
                <a:gd name="T10" fmla="*/ 2216 w 4433"/>
                <a:gd name="T11" fmla="*/ 158 h 941"/>
                <a:gd name="T12" fmla="*/ 2247 w 4433"/>
                <a:gd name="T13" fmla="*/ 159 h 941"/>
                <a:gd name="T14" fmla="*/ 2298 w 4433"/>
                <a:gd name="T15" fmla="*/ 173 h 941"/>
                <a:gd name="T16" fmla="*/ 2342 w 4433"/>
                <a:gd name="T17" fmla="*/ 210 h 941"/>
                <a:gd name="T18" fmla="*/ 2352 w 4433"/>
                <a:gd name="T19" fmla="*/ 284 h 941"/>
                <a:gd name="T20" fmla="*/ 2298 w 4433"/>
                <a:gd name="T21" fmla="*/ 407 h 941"/>
                <a:gd name="T22" fmla="*/ 2576 w 4433"/>
                <a:gd name="T23" fmla="*/ 0 h 941"/>
                <a:gd name="T24" fmla="*/ 2623 w 4433"/>
                <a:gd name="T25" fmla="*/ 29 h 941"/>
                <a:gd name="T26" fmla="*/ 2760 w 4433"/>
                <a:gd name="T27" fmla="*/ 101 h 941"/>
                <a:gd name="T28" fmla="*/ 2973 w 4433"/>
                <a:gd name="T29" fmla="*/ 193 h 941"/>
                <a:gd name="T30" fmla="*/ 3126 w 4433"/>
                <a:gd name="T31" fmla="*/ 235 h 941"/>
                <a:gd name="T32" fmla="*/ 3240 w 4433"/>
                <a:gd name="T33" fmla="*/ 175 h 941"/>
                <a:gd name="T34" fmla="*/ 3281 w 4433"/>
                <a:gd name="T35" fmla="*/ 151 h 941"/>
                <a:gd name="T36" fmla="*/ 3512 w 4433"/>
                <a:gd name="T37" fmla="*/ 489 h 941"/>
                <a:gd name="T38" fmla="*/ 3468 w 4433"/>
                <a:gd name="T39" fmla="*/ 379 h 941"/>
                <a:gd name="T40" fmla="*/ 3484 w 4433"/>
                <a:gd name="T41" fmla="*/ 317 h 941"/>
                <a:gd name="T42" fmla="*/ 3531 w 4433"/>
                <a:gd name="T43" fmla="*/ 290 h 941"/>
                <a:gd name="T44" fmla="*/ 3574 w 4433"/>
                <a:gd name="T45" fmla="*/ 283 h 941"/>
                <a:gd name="T46" fmla="*/ 3598 w 4433"/>
                <a:gd name="T47" fmla="*/ 283 h 941"/>
                <a:gd name="T48" fmla="*/ 3645 w 4433"/>
                <a:gd name="T49" fmla="*/ 294 h 941"/>
                <a:gd name="T50" fmla="*/ 3687 w 4433"/>
                <a:gd name="T51" fmla="*/ 329 h 941"/>
                <a:gd name="T52" fmla="*/ 3692 w 4433"/>
                <a:gd name="T53" fmla="*/ 401 h 941"/>
                <a:gd name="T54" fmla="*/ 3628 w 4433"/>
                <a:gd name="T55" fmla="*/ 525 h 941"/>
                <a:gd name="T56" fmla="*/ 3884 w 4433"/>
                <a:gd name="T57" fmla="*/ 152 h 941"/>
                <a:gd name="T58" fmla="*/ 3956 w 4433"/>
                <a:gd name="T59" fmla="*/ 193 h 941"/>
                <a:gd name="T60" fmla="*/ 4110 w 4433"/>
                <a:gd name="T61" fmla="*/ 268 h 941"/>
                <a:gd name="T62" fmla="*/ 4300 w 4433"/>
                <a:gd name="T63" fmla="*/ 354 h 941"/>
                <a:gd name="T64" fmla="*/ 4398 w 4433"/>
                <a:gd name="T65" fmla="*/ 482 h 941"/>
                <a:gd name="T66" fmla="*/ 4429 w 4433"/>
                <a:gd name="T67" fmla="*/ 676 h 941"/>
                <a:gd name="T68" fmla="*/ 4433 w 4433"/>
                <a:gd name="T69" fmla="*/ 941 h 941"/>
                <a:gd name="T70" fmla="*/ 3 w 4433"/>
                <a:gd name="T71" fmla="*/ 735 h 941"/>
                <a:gd name="T72" fmla="*/ 26 w 4433"/>
                <a:gd name="T73" fmla="*/ 525 h 941"/>
                <a:gd name="T74" fmla="*/ 104 w 4433"/>
                <a:gd name="T75" fmla="*/ 381 h 941"/>
                <a:gd name="T76" fmla="*/ 276 w 4433"/>
                <a:gd name="T77" fmla="*/ 291 h 941"/>
                <a:gd name="T78" fmla="*/ 449 w 4433"/>
                <a:gd name="T79" fmla="*/ 210 h 941"/>
                <a:gd name="T80" fmla="*/ 542 w 4433"/>
                <a:gd name="T81" fmla="*/ 158 h 941"/>
                <a:gd name="T82" fmla="*/ 737 w 4433"/>
                <a:gd name="T83" fmla="*/ 730 h 941"/>
                <a:gd name="T84" fmla="*/ 753 w 4433"/>
                <a:gd name="T85" fmla="*/ 427 h 941"/>
                <a:gd name="T86" fmla="*/ 744 w 4433"/>
                <a:gd name="T87" fmla="*/ 344 h 941"/>
                <a:gd name="T88" fmla="*/ 778 w 4433"/>
                <a:gd name="T89" fmla="*/ 301 h 941"/>
                <a:gd name="T90" fmla="*/ 827 w 4433"/>
                <a:gd name="T91" fmla="*/ 284 h 941"/>
                <a:gd name="T92" fmla="*/ 856 w 4433"/>
                <a:gd name="T93" fmla="*/ 283 h 941"/>
                <a:gd name="T94" fmla="*/ 894 w 4433"/>
                <a:gd name="T95" fmla="*/ 287 h 941"/>
                <a:gd name="T96" fmla="*/ 943 w 4433"/>
                <a:gd name="T97" fmla="*/ 307 h 941"/>
                <a:gd name="T98" fmla="*/ 969 w 4433"/>
                <a:gd name="T99" fmla="*/ 360 h 941"/>
                <a:gd name="T100" fmla="*/ 944 w 4433"/>
                <a:gd name="T101" fmla="*/ 457 h 941"/>
                <a:gd name="T102" fmla="*/ 994 w 4433"/>
                <a:gd name="T103" fmla="*/ 661 h 941"/>
                <a:gd name="T104" fmla="*/ 1178 w 4433"/>
                <a:gd name="T105" fmla="*/ 165 h 941"/>
                <a:gd name="T106" fmla="*/ 1275 w 4433"/>
                <a:gd name="T107" fmla="*/ 218 h 941"/>
                <a:gd name="T108" fmla="*/ 1420 w 4433"/>
                <a:gd name="T109" fmla="*/ 210 h 941"/>
                <a:gd name="T110" fmla="*/ 1630 w 4433"/>
                <a:gd name="T111" fmla="*/ 123 h 941"/>
                <a:gd name="T112" fmla="*/ 1786 w 4433"/>
                <a:gd name="T113" fmla="*/ 44 h 941"/>
                <a:gd name="T114" fmla="*/ 1857 w 4433"/>
                <a:gd name="T115" fmla="*/ 3 h 9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433" h="941">
                  <a:moveTo>
                    <a:pt x="1861" y="0"/>
                  </a:moveTo>
                  <a:lnTo>
                    <a:pt x="2052" y="607"/>
                  </a:lnTo>
                  <a:lnTo>
                    <a:pt x="2079" y="689"/>
                  </a:lnTo>
                  <a:lnTo>
                    <a:pt x="2165" y="446"/>
                  </a:lnTo>
                  <a:lnTo>
                    <a:pt x="2138" y="407"/>
                  </a:lnTo>
                  <a:lnTo>
                    <a:pt x="2116" y="370"/>
                  </a:lnTo>
                  <a:lnTo>
                    <a:pt x="2102" y="340"/>
                  </a:lnTo>
                  <a:lnTo>
                    <a:pt x="2091" y="310"/>
                  </a:lnTo>
                  <a:lnTo>
                    <a:pt x="2084" y="284"/>
                  </a:lnTo>
                  <a:lnTo>
                    <a:pt x="2081" y="263"/>
                  </a:lnTo>
                  <a:lnTo>
                    <a:pt x="2083" y="243"/>
                  </a:lnTo>
                  <a:lnTo>
                    <a:pt x="2087" y="225"/>
                  </a:lnTo>
                  <a:lnTo>
                    <a:pt x="2093" y="210"/>
                  </a:lnTo>
                  <a:lnTo>
                    <a:pt x="2103" y="198"/>
                  </a:lnTo>
                  <a:lnTo>
                    <a:pt x="2114" y="187"/>
                  </a:lnTo>
                  <a:lnTo>
                    <a:pt x="2126" y="179"/>
                  </a:lnTo>
                  <a:lnTo>
                    <a:pt x="2138" y="173"/>
                  </a:lnTo>
                  <a:lnTo>
                    <a:pt x="2151" y="167"/>
                  </a:lnTo>
                  <a:lnTo>
                    <a:pt x="2165" y="163"/>
                  </a:lnTo>
                  <a:lnTo>
                    <a:pt x="2178" y="161"/>
                  </a:lnTo>
                  <a:lnTo>
                    <a:pt x="2190" y="159"/>
                  </a:lnTo>
                  <a:lnTo>
                    <a:pt x="2201" y="158"/>
                  </a:lnTo>
                  <a:lnTo>
                    <a:pt x="2209" y="158"/>
                  </a:lnTo>
                  <a:lnTo>
                    <a:pt x="2216" y="158"/>
                  </a:lnTo>
                  <a:lnTo>
                    <a:pt x="2220" y="158"/>
                  </a:lnTo>
                  <a:lnTo>
                    <a:pt x="2227" y="158"/>
                  </a:lnTo>
                  <a:lnTo>
                    <a:pt x="2236" y="158"/>
                  </a:lnTo>
                  <a:lnTo>
                    <a:pt x="2247" y="159"/>
                  </a:lnTo>
                  <a:lnTo>
                    <a:pt x="2259" y="161"/>
                  </a:lnTo>
                  <a:lnTo>
                    <a:pt x="2271" y="163"/>
                  </a:lnTo>
                  <a:lnTo>
                    <a:pt x="2284" y="167"/>
                  </a:lnTo>
                  <a:lnTo>
                    <a:pt x="2298" y="173"/>
                  </a:lnTo>
                  <a:lnTo>
                    <a:pt x="2311" y="179"/>
                  </a:lnTo>
                  <a:lnTo>
                    <a:pt x="2323" y="187"/>
                  </a:lnTo>
                  <a:lnTo>
                    <a:pt x="2334" y="198"/>
                  </a:lnTo>
                  <a:lnTo>
                    <a:pt x="2342" y="210"/>
                  </a:lnTo>
                  <a:lnTo>
                    <a:pt x="2349" y="225"/>
                  </a:lnTo>
                  <a:lnTo>
                    <a:pt x="2354" y="243"/>
                  </a:lnTo>
                  <a:lnTo>
                    <a:pt x="2354" y="263"/>
                  </a:lnTo>
                  <a:lnTo>
                    <a:pt x="2352" y="284"/>
                  </a:lnTo>
                  <a:lnTo>
                    <a:pt x="2346" y="310"/>
                  </a:lnTo>
                  <a:lnTo>
                    <a:pt x="2335" y="340"/>
                  </a:lnTo>
                  <a:lnTo>
                    <a:pt x="2319" y="370"/>
                  </a:lnTo>
                  <a:lnTo>
                    <a:pt x="2298" y="407"/>
                  </a:lnTo>
                  <a:lnTo>
                    <a:pt x="2272" y="446"/>
                  </a:lnTo>
                  <a:lnTo>
                    <a:pt x="2357" y="689"/>
                  </a:lnTo>
                  <a:lnTo>
                    <a:pt x="2384" y="607"/>
                  </a:lnTo>
                  <a:lnTo>
                    <a:pt x="2576" y="0"/>
                  </a:lnTo>
                  <a:lnTo>
                    <a:pt x="2579" y="3"/>
                  </a:lnTo>
                  <a:lnTo>
                    <a:pt x="2588" y="9"/>
                  </a:lnTo>
                  <a:lnTo>
                    <a:pt x="2603" y="18"/>
                  </a:lnTo>
                  <a:lnTo>
                    <a:pt x="2623" y="29"/>
                  </a:lnTo>
                  <a:lnTo>
                    <a:pt x="2650" y="44"/>
                  </a:lnTo>
                  <a:lnTo>
                    <a:pt x="2681" y="61"/>
                  </a:lnTo>
                  <a:lnTo>
                    <a:pt x="2719" y="80"/>
                  </a:lnTo>
                  <a:lnTo>
                    <a:pt x="2760" y="101"/>
                  </a:lnTo>
                  <a:lnTo>
                    <a:pt x="2806" y="123"/>
                  </a:lnTo>
                  <a:lnTo>
                    <a:pt x="2857" y="146"/>
                  </a:lnTo>
                  <a:lnTo>
                    <a:pt x="2914" y="169"/>
                  </a:lnTo>
                  <a:lnTo>
                    <a:pt x="2973" y="193"/>
                  </a:lnTo>
                  <a:lnTo>
                    <a:pt x="3016" y="212"/>
                  </a:lnTo>
                  <a:lnTo>
                    <a:pt x="3053" y="232"/>
                  </a:lnTo>
                  <a:lnTo>
                    <a:pt x="3087" y="253"/>
                  </a:lnTo>
                  <a:lnTo>
                    <a:pt x="3126" y="235"/>
                  </a:lnTo>
                  <a:lnTo>
                    <a:pt x="3161" y="217"/>
                  </a:lnTo>
                  <a:lnTo>
                    <a:pt x="3192" y="202"/>
                  </a:lnTo>
                  <a:lnTo>
                    <a:pt x="3219" y="187"/>
                  </a:lnTo>
                  <a:lnTo>
                    <a:pt x="3240" y="175"/>
                  </a:lnTo>
                  <a:lnTo>
                    <a:pt x="3258" y="165"/>
                  </a:lnTo>
                  <a:lnTo>
                    <a:pt x="3271" y="158"/>
                  </a:lnTo>
                  <a:lnTo>
                    <a:pt x="3278" y="152"/>
                  </a:lnTo>
                  <a:lnTo>
                    <a:pt x="3281" y="151"/>
                  </a:lnTo>
                  <a:lnTo>
                    <a:pt x="3442" y="661"/>
                  </a:lnTo>
                  <a:lnTo>
                    <a:pt x="3464" y="730"/>
                  </a:lnTo>
                  <a:lnTo>
                    <a:pt x="3536" y="525"/>
                  </a:lnTo>
                  <a:lnTo>
                    <a:pt x="3512" y="489"/>
                  </a:lnTo>
                  <a:lnTo>
                    <a:pt x="3493" y="457"/>
                  </a:lnTo>
                  <a:lnTo>
                    <a:pt x="3480" y="427"/>
                  </a:lnTo>
                  <a:lnTo>
                    <a:pt x="3472" y="401"/>
                  </a:lnTo>
                  <a:lnTo>
                    <a:pt x="3468" y="379"/>
                  </a:lnTo>
                  <a:lnTo>
                    <a:pt x="3466" y="360"/>
                  </a:lnTo>
                  <a:lnTo>
                    <a:pt x="3470" y="344"/>
                  </a:lnTo>
                  <a:lnTo>
                    <a:pt x="3476" y="329"/>
                  </a:lnTo>
                  <a:lnTo>
                    <a:pt x="3484" y="317"/>
                  </a:lnTo>
                  <a:lnTo>
                    <a:pt x="3494" y="307"/>
                  </a:lnTo>
                  <a:lnTo>
                    <a:pt x="3505" y="301"/>
                  </a:lnTo>
                  <a:lnTo>
                    <a:pt x="3517" y="294"/>
                  </a:lnTo>
                  <a:lnTo>
                    <a:pt x="3531" y="290"/>
                  </a:lnTo>
                  <a:lnTo>
                    <a:pt x="3543" y="287"/>
                  </a:lnTo>
                  <a:lnTo>
                    <a:pt x="3554" y="284"/>
                  </a:lnTo>
                  <a:lnTo>
                    <a:pt x="3564" y="283"/>
                  </a:lnTo>
                  <a:lnTo>
                    <a:pt x="3574" y="283"/>
                  </a:lnTo>
                  <a:lnTo>
                    <a:pt x="3579" y="283"/>
                  </a:lnTo>
                  <a:lnTo>
                    <a:pt x="3583" y="283"/>
                  </a:lnTo>
                  <a:lnTo>
                    <a:pt x="3590" y="283"/>
                  </a:lnTo>
                  <a:lnTo>
                    <a:pt x="3598" y="283"/>
                  </a:lnTo>
                  <a:lnTo>
                    <a:pt x="3609" y="284"/>
                  </a:lnTo>
                  <a:lnTo>
                    <a:pt x="3621" y="287"/>
                  </a:lnTo>
                  <a:lnTo>
                    <a:pt x="3633" y="290"/>
                  </a:lnTo>
                  <a:lnTo>
                    <a:pt x="3645" y="294"/>
                  </a:lnTo>
                  <a:lnTo>
                    <a:pt x="3657" y="301"/>
                  </a:lnTo>
                  <a:lnTo>
                    <a:pt x="3669" y="307"/>
                  </a:lnTo>
                  <a:lnTo>
                    <a:pt x="3679" y="317"/>
                  </a:lnTo>
                  <a:lnTo>
                    <a:pt x="3687" y="329"/>
                  </a:lnTo>
                  <a:lnTo>
                    <a:pt x="3693" y="344"/>
                  </a:lnTo>
                  <a:lnTo>
                    <a:pt x="3696" y="360"/>
                  </a:lnTo>
                  <a:lnTo>
                    <a:pt x="3696" y="379"/>
                  </a:lnTo>
                  <a:lnTo>
                    <a:pt x="3692" y="401"/>
                  </a:lnTo>
                  <a:lnTo>
                    <a:pt x="3684" y="427"/>
                  </a:lnTo>
                  <a:lnTo>
                    <a:pt x="3671" y="457"/>
                  </a:lnTo>
                  <a:lnTo>
                    <a:pt x="3652" y="489"/>
                  </a:lnTo>
                  <a:lnTo>
                    <a:pt x="3628" y="525"/>
                  </a:lnTo>
                  <a:lnTo>
                    <a:pt x="3699" y="730"/>
                  </a:lnTo>
                  <a:lnTo>
                    <a:pt x="3720" y="661"/>
                  </a:lnTo>
                  <a:lnTo>
                    <a:pt x="3882" y="151"/>
                  </a:lnTo>
                  <a:lnTo>
                    <a:pt x="3884" y="152"/>
                  </a:lnTo>
                  <a:lnTo>
                    <a:pt x="3894" y="158"/>
                  </a:lnTo>
                  <a:lnTo>
                    <a:pt x="3909" y="167"/>
                  </a:lnTo>
                  <a:lnTo>
                    <a:pt x="3929" y="179"/>
                  </a:lnTo>
                  <a:lnTo>
                    <a:pt x="3956" y="193"/>
                  </a:lnTo>
                  <a:lnTo>
                    <a:pt x="3987" y="210"/>
                  </a:lnTo>
                  <a:lnTo>
                    <a:pt x="4023" y="228"/>
                  </a:lnTo>
                  <a:lnTo>
                    <a:pt x="4065" y="248"/>
                  </a:lnTo>
                  <a:lnTo>
                    <a:pt x="4110" y="268"/>
                  </a:lnTo>
                  <a:lnTo>
                    <a:pt x="4161" y="290"/>
                  </a:lnTo>
                  <a:lnTo>
                    <a:pt x="4215" y="313"/>
                  </a:lnTo>
                  <a:lnTo>
                    <a:pt x="4261" y="331"/>
                  </a:lnTo>
                  <a:lnTo>
                    <a:pt x="4300" y="354"/>
                  </a:lnTo>
                  <a:lnTo>
                    <a:pt x="4332" y="381"/>
                  </a:lnTo>
                  <a:lnTo>
                    <a:pt x="4359" y="411"/>
                  </a:lnTo>
                  <a:lnTo>
                    <a:pt x="4381" y="444"/>
                  </a:lnTo>
                  <a:lnTo>
                    <a:pt x="4398" y="482"/>
                  </a:lnTo>
                  <a:lnTo>
                    <a:pt x="4410" y="525"/>
                  </a:lnTo>
                  <a:lnTo>
                    <a:pt x="4420" y="571"/>
                  </a:lnTo>
                  <a:lnTo>
                    <a:pt x="4425" y="621"/>
                  </a:lnTo>
                  <a:lnTo>
                    <a:pt x="4429" y="676"/>
                  </a:lnTo>
                  <a:lnTo>
                    <a:pt x="4432" y="735"/>
                  </a:lnTo>
                  <a:lnTo>
                    <a:pt x="4432" y="798"/>
                  </a:lnTo>
                  <a:lnTo>
                    <a:pt x="4433" y="867"/>
                  </a:lnTo>
                  <a:lnTo>
                    <a:pt x="4433" y="941"/>
                  </a:lnTo>
                  <a:lnTo>
                    <a:pt x="0" y="941"/>
                  </a:lnTo>
                  <a:lnTo>
                    <a:pt x="1" y="867"/>
                  </a:lnTo>
                  <a:lnTo>
                    <a:pt x="1" y="798"/>
                  </a:lnTo>
                  <a:lnTo>
                    <a:pt x="3" y="735"/>
                  </a:lnTo>
                  <a:lnTo>
                    <a:pt x="5" y="676"/>
                  </a:lnTo>
                  <a:lnTo>
                    <a:pt x="9" y="621"/>
                  </a:lnTo>
                  <a:lnTo>
                    <a:pt x="16" y="571"/>
                  </a:lnTo>
                  <a:lnTo>
                    <a:pt x="26" y="525"/>
                  </a:lnTo>
                  <a:lnTo>
                    <a:pt x="39" y="482"/>
                  </a:lnTo>
                  <a:lnTo>
                    <a:pt x="55" y="444"/>
                  </a:lnTo>
                  <a:lnTo>
                    <a:pt x="77" y="411"/>
                  </a:lnTo>
                  <a:lnTo>
                    <a:pt x="104" y="381"/>
                  </a:lnTo>
                  <a:lnTo>
                    <a:pt x="136" y="354"/>
                  </a:lnTo>
                  <a:lnTo>
                    <a:pt x="175" y="331"/>
                  </a:lnTo>
                  <a:lnTo>
                    <a:pt x="221" y="313"/>
                  </a:lnTo>
                  <a:lnTo>
                    <a:pt x="276" y="291"/>
                  </a:lnTo>
                  <a:lnTo>
                    <a:pt x="325" y="270"/>
                  </a:lnTo>
                  <a:lnTo>
                    <a:pt x="371" y="248"/>
                  </a:lnTo>
                  <a:lnTo>
                    <a:pt x="413" y="229"/>
                  </a:lnTo>
                  <a:lnTo>
                    <a:pt x="449" y="210"/>
                  </a:lnTo>
                  <a:lnTo>
                    <a:pt x="480" y="194"/>
                  </a:lnTo>
                  <a:lnTo>
                    <a:pt x="507" y="179"/>
                  </a:lnTo>
                  <a:lnTo>
                    <a:pt x="527" y="167"/>
                  </a:lnTo>
                  <a:lnTo>
                    <a:pt x="542" y="158"/>
                  </a:lnTo>
                  <a:lnTo>
                    <a:pt x="551" y="152"/>
                  </a:lnTo>
                  <a:lnTo>
                    <a:pt x="554" y="151"/>
                  </a:lnTo>
                  <a:lnTo>
                    <a:pt x="715" y="661"/>
                  </a:lnTo>
                  <a:lnTo>
                    <a:pt x="737" y="730"/>
                  </a:lnTo>
                  <a:lnTo>
                    <a:pt x="809" y="525"/>
                  </a:lnTo>
                  <a:lnTo>
                    <a:pt x="785" y="489"/>
                  </a:lnTo>
                  <a:lnTo>
                    <a:pt x="766" y="457"/>
                  </a:lnTo>
                  <a:lnTo>
                    <a:pt x="753" y="427"/>
                  </a:lnTo>
                  <a:lnTo>
                    <a:pt x="745" y="401"/>
                  </a:lnTo>
                  <a:lnTo>
                    <a:pt x="741" y="379"/>
                  </a:lnTo>
                  <a:lnTo>
                    <a:pt x="740" y="360"/>
                  </a:lnTo>
                  <a:lnTo>
                    <a:pt x="744" y="344"/>
                  </a:lnTo>
                  <a:lnTo>
                    <a:pt x="749" y="329"/>
                  </a:lnTo>
                  <a:lnTo>
                    <a:pt x="757" y="317"/>
                  </a:lnTo>
                  <a:lnTo>
                    <a:pt x="768" y="307"/>
                  </a:lnTo>
                  <a:lnTo>
                    <a:pt x="778" y="301"/>
                  </a:lnTo>
                  <a:lnTo>
                    <a:pt x="791" y="294"/>
                  </a:lnTo>
                  <a:lnTo>
                    <a:pt x="804" y="290"/>
                  </a:lnTo>
                  <a:lnTo>
                    <a:pt x="816" y="287"/>
                  </a:lnTo>
                  <a:lnTo>
                    <a:pt x="827" y="284"/>
                  </a:lnTo>
                  <a:lnTo>
                    <a:pt x="838" y="283"/>
                  </a:lnTo>
                  <a:lnTo>
                    <a:pt x="846" y="283"/>
                  </a:lnTo>
                  <a:lnTo>
                    <a:pt x="852" y="283"/>
                  </a:lnTo>
                  <a:lnTo>
                    <a:pt x="856" y="283"/>
                  </a:lnTo>
                  <a:lnTo>
                    <a:pt x="863" y="283"/>
                  </a:lnTo>
                  <a:lnTo>
                    <a:pt x="871" y="283"/>
                  </a:lnTo>
                  <a:lnTo>
                    <a:pt x="882" y="284"/>
                  </a:lnTo>
                  <a:lnTo>
                    <a:pt x="894" y="287"/>
                  </a:lnTo>
                  <a:lnTo>
                    <a:pt x="906" y="290"/>
                  </a:lnTo>
                  <a:lnTo>
                    <a:pt x="918" y="294"/>
                  </a:lnTo>
                  <a:lnTo>
                    <a:pt x="930" y="301"/>
                  </a:lnTo>
                  <a:lnTo>
                    <a:pt x="943" y="307"/>
                  </a:lnTo>
                  <a:lnTo>
                    <a:pt x="952" y="317"/>
                  </a:lnTo>
                  <a:lnTo>
                    <a:pt x="960" y="329"/>
                  </a:lnTo>
                  <a:lnTo>
                    <a:pt x="967" y="344"/>
                  </a:lnTo>
                  <a:lnTo>
                    <a:pt x="969" y="360"/>
                  </a:lnTo>
                  <a:lnTo>
                    <a:pt x="969" y="379"/>
                  </a:lnTo>
                  <a:lnTo>
                    <a:pt x="965" y="401"/>
                  </a:lnTo>
                  <a:lnTo>
                    <a:pt x="956" y="427"/>
                  </a:lnTo>
                  <a:lnTo>
                    <a:pt x="944" y="457"/>
                  </a:lnTo>
                  <a:lnTo>
                    <a:pt x="925" y="489"/>
                  </a:lnTo>
                  <a:lnTo>
                    <a:pt x="900" y="525"/>
                  </a:lnTo>
                  <a:lnTo>
                    <a:pt x="972" y="730"/>
                  </a:lnTo>
                  <a:lnTo>
                    <a:pt x="994" y="661"/>
                  </a:lnTo>
                  <a:lnTo>
                    <a:pt x="1155" y="151"/>
                  </a:lnTo>
                  <a:lnTo>
                    <a:pt x="1158" y="152"/>
                  </a:lnTo>
                  <a:lnTo>
                    <a:pt x="1166" y="158"/>
                  </a:lnTo>
                  <a:lnTo>
                    <a:pt x="1178" y="165"/>
                  </a:lnTo>
                  <a:lnTo>
                    <a:pt x="1195" y="175"/>
                  </a:lnTo>
                  <a:lnTo>
                    <a:pt x="1217" y="187"/>
                  </a:lnTo>
                  <a:lnTo>
                    <a:pt x="1244" y="202"/>
                  </a:lnTo>
                  <a:lnTo>
                    <a:pt x="1275" y="218"/>
                  </a:lnTo>
                  <a:lnTo>
                    <a:pt x="1310" y="236"/>
                  </a:lnTo>
                  <a:lnTo>
                    <a:pt x="1349" y="253"/>
                  </a:lnTo>
                  <a:lnTo>
                    <a:pt x="1382" y="231"/>
                  </a:lnTo>
                  <a:lnTo>
                    <a:pt x="1420" y="210"/>
                  </a:lnTo>
                  <a:lnTo>
                    <a:pt x="1463" y="193"/>
                  </a:lnTo>
                  <a:lnTo>
                    <a:pt x="1522" y="169"/>
                  </a:lnTo>
                  <a:lnTo>
                    <a:pt x="1578" y="146"/>
                  </a:lnTo>
                  <a:lnTo>
                    <a:pt x="1630" y="123"/>
                  </a:lnTo>
                  <a:lnTo>
                    <a:pt x="1677" y="101"/>
                  </a:lnTo>
                  <a:lnTo>
                    <a:pt x="1718" y="80"/>
                  </a:lnTo>
                  <a:lnTo>
                    <a:pt x="1755" y="61"/>
                  </a:lnTo>
                  <a:lnTo>
                    <a:pt x="1786" y="44"/>
                  </a:lnTo>
                  <a:lnTo>
                    <a:pt x="1812" y="29"/>
                  </a:lnTo>
                  <a:lnTo>
                    <a:pt x="1833" y="18"/>
                  </a:lnTo>
                  <a:lnTo>
                    <a:pt x="1849" y="9"/>
                  </a:lnTo>
                  <a:lnTo>
                    <a:pt x="1857" y="3"/>
                  </a:lnTo>
                  <a:lnTo>
                    <a:pt x="18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9" name="Freeform 276"/>
            <p:cNvSpPr>
              <a:spLocks/>
            </p:cNvSpPr>
            <p:nvPr/>
          </p:nvSpPr>
          <p:spPr bwMode="auto">
            <a:xfrm>
              <a:off x="1291" y="3519"/>
              <a:ext cx="300" cy="400"/>
            </a:xfrm>
            <a:custGeom>
              <a:avLst/>
              <a:gdLst>
                <a:gd name="T0" fmla="*/ 510 w 900"/>
                <a:gd name="T1" fmla="*/ 4 h 1198"/>
                <a:gd name="T2" fmla="*/ 581 w 900"/>
                <a:gd name="T3" fmla="*/ 20 h 1198"/>
                <a:gd name="T4" fmla="*/ 640 w 900"/>
                <a:gd name="T5" fmla="*/ 47 h 1198"/>
                <a:gd name="T6" fmla="*/ 694 w 900"/>
                <a:gd name="T7" fmla="*/ 86 h 1198"/>
                <a:gd name="T8" fmla="*/ 728 w 900"/>
                <a:gd name="T9" fmla="*/ 121 h 1198"/>
                <a:gd name="T10" fmla="*/ 744 w 900"/>
                <a:gd name="T11" fmla="*/ 143 h 1198"/>
                <a:gd name="T12" fmla="*/ 747 w 900"/>
                <a:gd name="T13" fmla="*/ 147 h 1198"/>
                <a:gd name="T14" fmla="*/ 757 w 900"/>
                <a:gd name="T15" fmla="*/ 148 h 1198"/>
                <a:gd name="T16" fmla="*/ 778 w 900"/>
                <a:gd name="T17" fmla="*/ 156 h 1198"/>
                <a:gd name="T18" fmla="*/ 800 w 900"/>
                <a:gd name="T19" fmla="*/ 171 h 1198"/>
                <a:gd name="T20" fmla="*/ 826 w 900"/>
                <a:gd name="T21" fmla="*/ 197 h 1198"/>
                <a:gd name="T22" fmla="*/ 849 w 900"/>
                <a:gd name="T23" fmla="*/ 236 h 1198"/>
                <a:gd name="T24" fmla="*/ 865 w 900"/>
                <a:gd name="T25" fmla="*/ 291 h 1198"/>
                <a:gd name="T26" fmla="*/ 874 w 900"/>
                <a:gd name="T27" fmla="*/ 363 h 1198"/>
                <a:gd name="T28" fmla="*/ 869 w 900"/>
                <a:gd name="T29" fmla="*/ 459 h 1198"/>
                <a:gd name="T30" fmla="*/ 856 w 900"/>
                <a:gd name="T31" fmla="*/ 542 h 1198"/>
                <a:gd name="T32" fmla="*/ 856 w 900"/>
                <a:gd name="T33" fmla="*/ 571 h 1198"/>
                <a:gd name="T34" fmla="*/ 874 w 900"/>
                <a:gd name="T35" fmla="*/ 576 h 1198"/>
                <a:gd name="T36" fmla="*/ 889 w 900"/>
                <a:gd name="T37" fmla="*/ 591 h 1198"/>
                <a:gd name="T38" fmla="*/ 899 w 900"/>
                <a:gd name="T39" fmla="*/ 618 h 1198"/>
                <a:gd name="T40" fmla="*/ 897 w 900"/>
                <a:gd name="T41" fmla="*/ 662 h 1198"/>
                <a:gd name="T42" fmla="*/ 884 w 900"/>
                <a:gd name="T43" fmla="*/ 727 h 1198"/>
                <a:gd name="T44" fmla="*/ 860 w 900"/>
                <a:gd name="T45" fmla="*/ 795 h 1198"/>
                <a:gd name="T46" fmla="*/ 838 w 900"/>
                <a:gd name="T47" fmla="*/ 836 h 1198"/>
                <a:gd name="T48" fmla="*/ 818 w 900"/>
                <a:gd name="T49" fmla="*/ 855 h 1198"/>
                <a:gd name="T50" fmla="*/ 802 w 900"/>
                <a:gd name="T51" fmla="*/ 894 h 1198"/>
                <a:gd name="T52" fmla="*/ 772 w 900"/>
                <a:gd name="T53" fmla="*/ 969 h 1198"/>
                <a:gd name="T54" fmla="*/ 727 w 900"/>
                <a:gd name="T55" fmla="*/ 1044 h 1198"/>
                <a:gd name="T56" fmla="*/ 665 w 900"/>
                <a:gd name="T57" fmla="*/ 1110 h 1198"/>
                <a:gd name="T58" fmla="*/ 589 w 900"/>
                <a:gd name="T59" fmla="*/ 1163 h 1198"/>
                <a:gd name="T60" fmla="*/ 498 w 900"/>
                <a:gd name="T61" fmla="*/ 1194 h 1198"/>
                <a:gd name="T62" fmla="*/ 401 w 900"/>
                <a:gd name="T63" fmla="*/ 1194 h 1198"/>
                <a:gd name="T64" fmla="*/ 310 w 900"/>
                <a:gd name="T65" fmla="*/ 1163 h 1198"/>
                <a:gd name="T66" fmla="*/ 233 w 900"/>
                <a:gd name="T67" fmla="*/ 1112 h 1198"/>
                <a:gd name="T68" fmla="*/ 173 w 900"/>
                <a:gd name="T69" fmla="*/ 1044 h 1198"/>
                <a:gd name="T70" fmla="*/ 127 w 900"/>
                <a:gd name="T71" fmla="*/ 970 h 1198"/>
                <a:gd name="T72" fmla="*/ 99 w 900"/>
                <a:gd name="T73" fmla="*/ 894 h 1198"/>
                <a:gd name="T74" fmla="*/ 82 w 900"/>
                <a:gd name="T75" fmla="*/ 855 h 1198"/>
                <a:gd name="T76" fmla="*/ 62 w 900"/>
                <a:gd name="T77" fmla="*/ 837 h 1198"/>
                <a:gd name="T78" fmla="*/ 39 w 900"/>
                <a:gd name="T79" fmla="*/ 797 h 1198"/>
                <a:gd name="T80" fmla="*/ 17 w 900"/>
                <a:gd name="T81" fmla="*/ 727 h 1198"/>
                <a:gd name="T82" fmla="*/ 2 w 900"/>
                <a:gd name="T83" fmla="*/ 662 h 1198"/>
                <a:gd name="T84" fmla="*/ 2 w 900"/>
                <a:gd name="T85" fmla="*/ 618 h 1198"/>
                <a:gd name="T86" fmla="*/ 10 w 900"/>
                <a:gd name="T87" fmla="*/ 591 h 1198"/>
                <a:gd name="T88" fmla="*/ 25 w 900"/>
                <a:gd name="T89" fmla="*/ 576 h 1198"/>
                <a:gd name="T90" fmla="*/ 43 w 900"/>
                <a:gd name="T91" fmla="*/ 571 h 1198"/>
                <a:gd name="T92" fmla="*/ 45 w 900"/>
                <a:gd name="T93" fmla="*/ 544 h 1198"/>
                <a:gd name="T94" fmla="*/ 30 w 900"/>
                <a:gd name="T95" fmla="*/ 468 h 1198"/>
                <a:gd name="T96" fmla="*/ 29 w 900"/>
                <a:gd name="T97" fmla="*/ 377 h 1198"/>
                <a:gd name="T98" fmla="*/ 50 w 900"/>
                <a:gd name="T99" fmla="*/ 289 h 1198"/>
                <a:gd name="T100" fmla="*/ 91 w 900"/>
                <a:gd name="T101" fmla="*/ 211 h 1198"/>
                <a:gd name="T102" fmla="*/ 143 w 900"/>
                <a:gd name="T103" fmla="*/ 148 h 1198"/>
                <a:gd name="T104" fmla="*/ 206 w 900"/>
                <a:gd name="T105" fmla="*/ 92 h 1198"/>
                <a:gd name="T106" fmla="*/ 271 w 900"/>
                <a:gd name="T107" fmla="*/ 47 h 1198"/>
                <a:gd name="T108" fmla="*/ 337 w 900"/>
                <a:gd name="T109" fmla="*/ 18 h 1198"/>
                <a:gd name="T110" fmla="*/ 423 w 900"/>
                <a:gd name="T111" fmla="*/ 3 h 1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00" h="1198">
                  <a:moveTo>
                    <a:pt x="468" y="0"/>
                  </a:moveTo>
                  <a:lnTo>
                    <a:pt x="510" y="4"/>
                  </a:lnTo>
                  <a:lnTo>
                    <a:pt x="548" y="11"/>
                  </a:lnTo>
                  <a:lnTo>
                    <a:pt x="581" y="20"/>
                  </a:lnTo>
                  <a:lnTo>
                    <a:pt x="612" y="34"/>
                  </a:lnTo>
                  <a:lnTo>
                    <a:pt x="640" y="47"/>
                  </a:lnTo>
                  <a:lnTo>
                    <a:pt x="670" y="66"/>
                  </a:lnTo>
                  <a:lnTo>
                    <a:pt x="694" y="86"/>
                  </a:lnTo>
                  <a:lnTo>
                    <a:pt x="713" y="105"/>
                  </a:lnTo>
                  <a:lnTo>
                    <a:pt x="728" y="121"/>
                  </a:lnTo>
                  <a:lnTo>
                    <a:pt x="737" y="135"/>
                  </a:lnTo>
                  <a:lnTo>
                    <a:pt x="744" y="143"/>
                  </a:lnTo>
                  <a:lnTo>
                    <a:pt x="745" y="145"/>
                  </a:lnTo>
                  <a:lnTo>
                    <a:pt x="747" y="147"/>
                  </a:lnTo>
                  <a:lnTo>
                    <a:pt x="751" y="147"/>
                  </a:lnTo>
                  <a:lnTo>
                    <a:pt x="757" y="148"/>
                  </a:lnTo>
                  <a:lnTo>
                    <a:pt x="767" y="152"/>
                  </a:lnTo>
                  <a:lnTo>
                    <a:pt x="778" y="156"/>
                  </a:lnTo>
                  <a:lnTo>
                    <a:pt x="788" y="163"/>
                  </a:lnTo>
                  <a:lnTo>
                    <a:pt x="800" y="171"/>
                  </a:lnTo>
                  <a:lnTo>
                    <a:pt x="814" y="182"/>
                  </a:lnTo>
                  <a:lnTo>
                    <a:pt x="826" y="197"/>
                  </a:lnTo>
                  <a:lnTo>
                    <a:pt x="838" y="214"/>
                  </a:lnTo>
                  <a:lnTo>
                    <a:pt x="849" y="236"/>
                  </a:lnTo>
                  <a:lnTo>
                    <a:pt x="858" y="261"/>
                  </a:lnTo>
                  <a:lnTo>
                    <a:pt x="865" y="291"/>
                  </a:lnTo>
                  <a:lnTo>
                    <a:pt x="870" y="324"/>
                  </a:lnTo>
                  <a:lnTo>
                    <a:pt x="874" y="363"/>
                  </a:lnTo>
                  <a:lnTo>
                    <a:pt x="873" y="408"/>
                  </a:lnTo>
                  <a:lnTo>
                    <a:pt x="869" y="459"/>
                  </a:lnTo>
                  <a:lnTo>
                    <a:pt x="862" y="515"/>
                  </a:lnTo>
                  <a:lnTo>
                    <a:pt x="856" y="542"/>
                  </a:lnTo>
                  <a:lnTo>
                    <a:pt x="846" y="572"/>
                  </a:lnTo>
                  <a:lnTo>
                    <a:pt x="856" y="571"/>
                  </a:lnTo>
                  <a:lnTo>
                    <a:pt x="865" y="572"/>
                  </a:lnTo>
                  <a:lnTo>
                    <a:pt x="874" y="576"/>
                  </a:lnTo>
                  <a:lnTo>
                    <a:pt x="882" y="581"/>
                  </a:lnTo>
                  <a:lnTo>
                    <a:pt x="889" y="591"/>
                  </a:lnTo>
                  <a:lnTo>
                    <a:pt x="895" y="603"/>
                  </a:lnTo>
                  <a:lnTo>
                    <a:pt x="899" y="618"/>
                  </a:lnTo>
                  <a:lnTo>
                    <a:pt x="900" y="638"/>
                  </a:lnTo>
                  <a:lnTo>
                    <a:pt x="897" y="662"/>
                  </a:lnTo>
                  <a:lnTo>
                    <a:pt x="892" y="692"/>
                  </a:lnTo>
                  <a:lnTo>
                    <a:pt x="884" y="727"/>
                  </a:lnTo>
                  <a:lnTo>
                    <a:pt x="872" y="764"/>
                  </a:lnTo>
                  <a:lnTo>
                    <a:pt x="860" y="795"/>
                  </a:lnTo>
                  <a:lnTo>
                    <a:pt x="849" y="820"/>
                  </a:lnTo>
                  <a:lnTo>
                    <a:pt x="838" y="836"/>
                  </a:lnTo>
                  <a:lnTo>
                    <a:pt x="827" y="848"/>
                  </a:lnTo>
                  <a:lnTo>
                    <a:pt x="818" y="855"/>
                  </a:lnTo>
                  <a:lnTo>
                    <a:pt x="809" y="856"/>
                  </a:lnTo>
                  <a:lnTo>
                    <a:pt x="802" y="894"/>
                  </a:lnTo>
                  <a:lnTo>
                    <a:pt x="790" y="931"/>
                  </a:lnTo>
                  <a:lnTo>
                    <a:pt x="772" y="969"/>
                  </a:lnTo>
                  <a:lnTo>
                    <a:pt x="752" y="1007"/>
                  </a:lnTo>
                  <a:lnTo>
                    <a:pt x="727" y="1044"/>
                  </a:lnTo>
                  <a:lnTo>
                    <a:pt x="698" y="1078"/>
                  </a:lnTo>
                  <a:lnTo>
                    <a:pt x="665" y="1110"/>
                  </a:lnTo>
                  <a:lnTo>
                    <a:pt x="628" y="1138"/>
                  </a:lnTo>
                  <a:lnTo>
                    <a:pt x="589" y="1163"/>
                  </a:lnTo>
                  <a:lnTo>
                    <a:pt x="546" y="1181"/>
                  </a:lnTo>
                  <a:lnTo>
                    <a:pt x="498" y="1194"/>
                  </a:lnTo>
                  <a:lnTo>
                    <a:pt x="450" y="1198"/>
                  </a:lnTo>
                  <a:lnTo>
                    <a:pt x="401" y="1194"/>
                  </a:lnTo>
                  <a:lnTo>
                    <a:pt x="353" y="1181"/>
                  </a:lnTo>
                  <a:lnTo>
                    <a:pt x="310" y="1163"/>
                  </a:lnTo>
                  <a:lnTo>
                    <a:pt x="269" y="1140"/>
                  </a:lnTo>
                  <a:lnTo>
                    <a:pt x="233" y="1112"/>
                  </a:lnTo>
                  <a:lnTo>
                    <a:pt x="201" y="1079"/>
                  </a:lnTo>
                  <a:lnTo>
                    <a:pt x="173" y="1044"/>
                  </a:lnTo>
                  <a:lnTo>
                    <a:pt x="147" y="1008"/>
                  </a:lnTo>
                  <a:lnTo>
                    <a:pt x="127" y="970"/>
                  </a:lnTo>
                  <a:lnTo>
                    <a:pt x="111" y="931"/>
                  </a:lnTo>
                  <a:lnTo>
                    <a:pt x="99" y="894"/>
                  </a:lnTo>
                  <a:lnTo>
                    <a:pt x="91" y="856"/>
                  </a:lnTo>
                  <a:lnTo>
                    <a:pt x="82" y="855"/>
                  </a:lnTo>
                  <a:lnTo>
                    <a:pt x="72" y="848"/>
                  </a:lnTo>
                  <a:lnTo>
                    <a:pt x="62" y="837"/>
                  </a:lnTo>
                  <a:lnTo>
                    <a:pt x="52" y="820"/>
                  </a:lnTo>
                  <a:lnTo>
                    <a:pt x="39" y="797"/>
                  </a:lnTo>
                  <a:lnTo>
                    <a:pt x="29" y="766"/>
                  </a:lnTo>
                  <a:lnTo>
                    <a:pt x="17" y="727"/>
                  </a:lnTo>
                  <a:lnTo>
                    <a:pt x="7" y="692"/>
                  </a:lnTo>
                  <a:lnTo>
                    <a:pt x="2" y="662"/>
                  </a:lnTo>
                  <a:lnTo>
                    <a:pt x="0" y="638"/>
                  </a:lnTo>
                  <a:lnTo>
                    <a:pt x="2" y="618"/>
                  </a:lnTo>
                  <a:lnTo>
                    <a:pt x="4" y="603"/>
                  </a:lnTo>
                  <a:lnTo>
                    <a:pt x="10" y="591"/>
                  </a:lnTo>
                  <a:lnTo>
                    <a:pt x="17" y="581"/>
                  </a:lnTo>
                  <a:lnTo>
                    <a:pt x="25" y="576"/>
                  </a:lnTo>
                  <a:lnTo>
                    <a:pt x="34" y="572"/>
                  </a:lnTo>
                  <a:lnTo>
                    <a:pt x="43" y="571"/>
                  </a:lnTo>
                  <a:lnTo>
                    <a:pt x="54" y="572"/>
                  </a:lnTo>
                  <a:lnTo>
                    <a:pt x="45" y="544"/>
                  </a:lnTo>
                  <a:lnTo>
                    <a:pt x="38" y="515"/>
                  </a:lnTo>
                  <a:lnTo>
                    <a:pt x="30" y="468"/>
                  </a:lnTo>
                  <a:lnTo>
                    <a:pt x="27" y="423"/>
                  </a:lnTo>
                  <a:lnTo>
                    <a:pt x="29" y="377"/>
                  </a:lnTo>
                  <a:lnTo>
                    <a:pt x="37" y="334"/>
                  </a:lnTo>
                  <a:lnTo>
                    <a:pt x="50" y="289"/>
                  </a:lnTo>
                  <a:lnTo>
                    <a:pt x="69" y="249"/>
                  </a:lnTo>
                  <a:lnTo>
                    <a:pt x="91" y="211"/>
                  </a:lnTo>
                  <a:lnTo>
                    <a:pt x="116" y="178"/>
                  </a:lnTo>
                  <a:lnTo>
                    <a:pt x="143" y="148"/>
                  </a:lnTo>
                  <a:lnTo>
                    <a:pt x="174" y="118"/>
                  </a:lnTo>
                  <a:lnTo>
                    <a:pt x="206" y="92"/>
                  </a:lnTo>
                  <a:lnTo>
                    <a:pt x="241" y="67"/>
                  </a:lnTo>
                  <a:lnTo>
                    <a:pt x="271" y="47"/>
                  </a:lnTo>
                  <a:lnTo>
                    <a:pt x="303" y="31"/>
                  </a:lnTo>
                  <a:lnTo>
                    <a:pt x="337" y="18"/>
                  </a:lnTo>
                  <a:lnTo>
                    <a:pt x="378" y="5"/>
                  </a:lnTo>
                  <a:lnTo>
                    <a:pt x="423" y="3"/>
                  </a:lnTo>
                  <a:lnTo>
                    <a:pt x="4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0" name="Freeform 277"/>
            <p:cNvSpPr>
              <a:spLocks/>
            </p:cNvSpPr>
            <p:nvPr/>
          </p:nvSpPr>
          <p:spPr bwMode="auto">
            <a:xfrm>
              <a:off x="383" y="3519"/>
              <a:ext cx="300" cy="400"/>
            </a:xfrm>
            <a:custGeom>
              <a:avLst/>
              <a:gdLst>
                <a:gd name="T0" fmla="*/ 508 w 898"/>
                <a:gd name="T1" fmla="*/ 4 h 1198"/>
                <a:gd name="T2" fmla="*/ 581 w 898"/>
                <a:gd name="T3" fmla="*/ 20 h 1198"/>
                <a:gd name="T4" fmla="*/ 638 w 898"/>
                <a:gd name="T5" fmla="*/ 47 h 1198"/>
                <a:gd name="T6" fmla="*/ 694 w 898"/>
                <a:gd name="T7" fmla="*/ 86 h 1198"/>
                <a:gd name="T8" fmla="*/ 727 w 898"/>
                <a:gd name="T9" fmla="*/ 121 h 1198"/>
                <a:gd name="T10" fmla="*/ 742 w 898"/>
                <a:gd name="T11" fmla="*/ 143 h 1198"/>
                <a:gd name="T12" fmla="*/ 746 w 898"/>
                <a:gd name="T13" fmla="*/ 147 h 1198"/>
                <a:gd name="T14" fmla="*/ 757 w 898"/>
                <a:gd name="T15" fmla="*/ 148 h 1198"/>
                <a:gd name="T16" fmla="*/ 776 w 898"/>
                <a:gd name="T17" fmla="*/ 156 h 1198"/>
                <a:gd name="T18" fmla="*/ 800 w 898"/>
                <a:gd name="T19" fmla="*/ 171 h 1198"/>
                <a:gd name="T20" fmla="*/ 824 w 898"/>
                <a:gd name="T21" fmla="*/ 197 h 1198"/>
                <a:gd name="T22" fmla="*/ 847 w 898"/>
                <a:gd name="T23" fmla="*/ 236 h 1198"/>
                <a:gd name="T24" fmla="*/ 864 w 898"/>
                <a:gd name="T25" fmla="*/ 291 h 1198"/>
                <a:gd name="T26" fmla="*/ 872 w 898"/>
                <a:gd name="T27" fmla="*/ 363 h 1198"/>
                <a:gd name="T28" fmla="*/ 868 w 898"/>
                <a:gd name="T29" fmla="*/ 459 h 1198"/>
                <a:gd name="T30" fmla="*/ 854 w 898"/>
                <a:gd name="T31" fmla="*/ 542 h 1198"/>
                <a:gd name="T32" fmla="*/ 855 w 898"/>
                <a:gd name="T33" fmla="*/ 571 h 1198"/>
                <a:gd name="T34" fmla="*/ 874 w 898"/>
                <a:gd name="T35" fmla="*/ 576 h 1198"/>
                <a:gd name="T36" fmla="*/ 888 w 898"/>
                <a:gd name="T37" fmla="*/ 591 h 1198"/>
                <a:gd name="T38" fmla="*/ 898 w 898"/>
                <a:gd name="T39" fmla="*/ 618 h 1198"/>
                <a:gd name="T40" fmla="*/ 897 w 898"/>
                <a:gd name="T41" fmla="*/ 662 h 1198"/>
                <a:gd name="T42" fmla="*/ 883 w 898"/>
                <a:gd name="T43" fmla="*/ 727 h 1198"/>
                <a:gd name="T44" fmla="*/ 859 w 898"/>
                <a:gd name="T45" fmla="*/ 795 h 1198"/>
                <a:gd name="T46" fmla="*/ 837 w 898"/>
                <a:gd name="T47" fmla="*/ 836 h 1198"/>
                <a:gd name="T48" fmla="*/ 817 w 898"/>
                <a:gd name="T49" fmla="*/ 855 h 1198"/>
                <a:gd name="T50" fmla="*/ 800 w 898"/>
                <a:gd name="T51" fmla="*/ 894 h 1198"/>
                <a:gd name="T52" fmla="*/ 772 w 898"/>
                <a:gd name="T53" fmla="*/ 969 h 1198"/>
                <a:gd name="T54" fmla="*/ 726 w 898"/>
                <a:gd name="T55" fmla="*/ 1044 h 1198"/>
                <a:gd name="T56" fmla="*/ 664 w 898"/>
                <a:gd name="T57" fmla="*/ 1110 h 1198"/>
                <a:gd name="T58" fmla="*/ 589 w 898"/>
                <a:gd name="T59" fmla="*/ 1163 h 1198"/>
                <a:gd name="T60" fmla="*/ 497 w 898"/>
                <a:gd name="T61" fmla="*/ 1194 h 1198"/>
                <a:gd name="T62" fmla="*/ 399 w 898"/>
                <a:gd name="T63" fmla="*/ 1194 h 1198"/>
                <a:gd name="T64" fmla="*/ 309 w 898"/>
                <a:gd name="T65" fmla="*/ 1163 h 1198"/>
                <a:gd name="T66" fmla="*/ 232 w 898"/>
                <a:gd name="T67" fmla="*/ 1112 h 1198"/>
                <a:gd name="T68" fmla="*/ 170 w 898"/>
                <a:gd name="T69" fmla="*/ 1044 h 1198"/>
                <a:gd name="T70" fmla="*/ 126 w 898"/>
                <a:gd name="T71" fmla="*/ 970 h 1198"/>
                <a:gd name="T72" fmla="*/ 98 w 898"/>
                <a:gd name="T73" fmla="*/ 894 h 1198"/>
                <a:gd name="T74" fmla="*/ 80 w 898"/>
                <a:gd name="T75" fmla="*/ 855 h 1198"/>
                <a:gd name="T76" fmla="*/ 60 w 898"/>
                <a:gd name="T77" fmla="*/ 836 h 1198"/>
                <a:gd name="T78" fmla="*/ 39 w 898"/>
                <a:gd name="T79" fmla="*/ 795 h 1198"/>
                <a:gd name="T80" fmla="*/ 15 w 898"/>
                <a:gd name="T81" fmla="*/ 727 h 1198"/>
                <a:gd name="T82" fmla="*/ 1 w 898"/>
                <a:gd name="T83" fmla="*/ 663 h 1198"/>
                <a:gd name="T84" fmla="*/ 0 w 898"/>
                <a:gd name="T85" fmla="*/ 619 h 1198"/>
                <a:gd name="T86" fmla="*/ 9 w 898"/>
                <a:gd name="T87" fmla="*/ 591 h 1198"/>
                <a:gd name="T88" fmla="*/ 24 w 898"/>
                <a:gd name="T89" fmla="*/ 577 h 1198"/>
                <a:gd name="T90" fmla="*/ 43 w 898"/>
                <a:gd name="T91" fmla="*/ 572 h 1198"/>
                <a:gd name="T92" fmla="*/ 43 w 898"/>
                <a:gd name="T93" fmla="*/ 544 h 1198"/>
                <a:gd name="T94" fmla="*/ 29 w 898"/>
                <a:gd name="T95" fmla="*/ 468 h 1198"/>
                <a:gd name="T96" fmla="*/ 28 w 898"/>
                <a:gd name="T97" fmla="*/ 378 h 1198"/>
                <a:gd name="T98" fmla="*/ 49 w 898"/>
                <a:gd name="T99" fmla="*/ 291 h 1198"/>
                <a:gd name="T100" fmla="*/ 90 w 898"/>
                <a:gd name="T101" fmla="*/ 213 h 1198"/>
                <a:gd name="T102" fmla="*/ 142 w 898"/>
                <a:gd name="T103" fmla="*/ 149 h 1198"/>
                <a:gd name="T104" fmla="*/ 205 w 898"/>
                <a:gd name="T105" fmla="*/ 92 h 1198"/>
                <a:gd name="T106" fmla="*/ 270 w 898"/>
                <a:gd name="T107" fmla="*/ 49 h 1198"/>
                <a:gd name="T108" fmla="*/ 335 w 898"/>
                <a:gd name="T109" fmla="*/ 19 h 1198"/>
                <a:gd name="T110" fmla="*/ 421 w 898"/>
                <a:gd name="T111" fmla="*/ 3 h 1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98" h="1198">
                  <a:moveTo>
                    <a:pt x="466" y="0"/>
                  </a:moveTo>
                  <a:lnTo>
                    <a:pt x="508" y="4"/>
                  </a:lnTo>
                  <a:lnTo>
                    <a:pt x="546" y="11"/>
                  </a:lnTo>
                  <a:lnTo>
                    <a:pt x="581" y="20"/>
                  </a:lnTo>
                  <a:lnTo>
                    <a:pt x="612" y="34"/>
                  </a:lnTo>
                  <a:lnTo>
                    <a:pt x="638" y="47"/>
                  </a:lnTo>
                  <a:lnTo>
                    <a:pt x="668" y="66"/>
                  </a:lnTo>
                  <a:lnTo>
                    <a:pt x="694" y="86"/>
                  </a:lnTo>
                  <a:lnTo>
                    <a:pt x="712" y="105"/>
                  </a:lnTo>
                  <a:lnTo>
                    <a:pt x="727" y="121"/>
                  </a:lnTo>
                  <a:lnTo>
                    <a:pt x="737" y="135"/>
                  </a:lnTo>
                  <a:lnTo>
                    <a:pt x="742" y="143"/>
                  </a:lnTo>
                  <a:lnTo>
                    <a:pt x="745" y="145"/>
                  </a:lnTo>
                  <a:lnTo>
                    <a:pt x="746" y="147"/>
                  </a:lnTo>
                  <a:lnTo>
                    <a:pt x="750" y="147"/>
                  </a:lnTo>
                  <a:lnTo>
                    <a:pt x="757" y="148"/>
                  </a:lnTo>
                  <a:lnTo>
                    <a:pt x="766" y="152"/>
                  </a:lnTo>
                  <a:lnTo>
                    <a:pt x="776" y="156"/>
                  </a:lnTo>
                  <a:lnTo>
                    <a:pt x="788" y="163"/>
                  </a:lnTo>
                  <a:lnTo>
                    <a:pt x="800" y="171"/>
                  </a:lnTo>
                  <a:lnTo>
                    <a:pt x="812" y="182"/>
                  </a:lnTo>
                  <a:lnTo>
                    <a:pt x="824" y="197"/>
                  </a:lnTo>
                  <a:lnTo>
                    <a:pt x="836" y="214"/>
                  </a:lnTo>
                  <a:lnTo>
                    <a:pt x="847" y="236"/>
                  </a:lnTo>
                  <a:lnTo>
                    <a:pt x="856" y="261"/>
                  </a:lnTo>
                  <a:lnTo>
                    <a:pt x="864" y="291"/>
                  </a:lnTo>
                  <a:lnTo>
                    <a:pt x="870" y="324"/>
                  </a:lnTo>
                  <a:lnTo>
                    <a:pt x="872" y="363"/>
                  </a:lnTo>
                  <a:lnTo>
                    <a:pt x="872" y="408"/>
                  </a:lnTo>
                  <a:lnTo>
                    <a:pt x="868" y="459"/>
                  </a:lnTo>
                  <a:lnTo>
                    <a:pt x="860" y="515"/>
                  </a:lnTo>
                  <a:lnTo>
                    <a:pt x="854" y="542"/>
                  </a:lnTo>
                  <a:lnTo>
                    <a:pt x="845" y="572"/>
                  </a:lnTo>
                  <a:lnTo>
                    <a:pt x="855" y="571"/>
                  </a:lnTo>
                  <a:lnTo>
                    <a:pt x="864" y="572"/>
                  </a:lnTo>
                  <a:lnTo>
                    <a:pt x="874" y="576"/>
                  </a:lnTo>
                  <a:lnTo>
                    <a:pt x="882" y="581"/>
                  </a:lnTo>
                  <a:lnTo>
                    <a:pt x="888" y="591"/>
                  </a:lnTo>
                  <a:lnTo>
                    <a:pt x="894" y="603"/>
                  </a:lnTo>
                  <a:lnTo>
                    <a:pt x="898" y="618"/>
                  </a:lnTo>
                  <a:lnTo>
                    <a:pt x="898" y="638"/>
                  </a:lnTo>
                  <a:lnTo>
                    <a:pt x="897" y="662"/>
                  </a:lnTo>
                  <a:lnTo>
                    <a:pt x="891" y="692"/>
                  </a:lnTo>
                  <a:lnTo>
                    <a:pt x="883" y="727"/>
                  </a:lnTo>
                  <a:lnTo>
                    <a:pt x="871" y="764"/>
                  </a:lnTo>
                  <a:lnTo>
                    <a:pt x="859" y="795"/>
                  </a:lnTo>
                  <a:lnTo>
                    <a:pt x="848" y="820"/>
                  </a:lnTo>
                  <a:lnTo>
                    <a:pt x="837" y="836"/>
                  </a:lnTo>
                  <a:lnTo>
                    <a:pt x="827" y="848"/>
                  </a:lnTo>
                  <a:lnTo>
                    <a:pt x="817" y="855"/>
                  </a:lnTo>
                  <a:lnTo>
                    <a:pt x="808" y="856"/>
                  </a:lnTo>
                  <a:lnTo>
                    <a:pt x="800" y="894"/>
                  </a:lnTo>
                  <a:lnTo>
                    <a:pt x="788" y="931"/>
                  </a:lnTo>
                  <a:lnTo>
                    <a:pt x="772" y="969"/>
                  </a:lnTo>
                  <a:lnTo>
                    <a:pt x="750" y="1007"/>
                  </a:lnTo>
                  <a:lnTo>
                    <a:pt x="726" y="1044"/>
                  </a:lnTo>
                  <a:lnTo>
                    <a:pt x="696" y="1078"/>
                  </a:lnTo>
                  <a:lnTo>
                    <a:pt x="664" y="1110"/>
                  </a:lnTo>
                  <a:lnTo>
                    <a:pt x="628" y="1138"/>
                  </a:lnTo>
                  <a:lnTo>
                    <a:pt x="589" y="1163"/>
                  </a:lnTo>
                  <a:lnTo>
                    <a:pt x="544" y="1181"/>
                  </a:lnTo>
                  <a:lnTo>
                    <a:pt x="497" y="1194"/>
                  </a:lnTo>
                  <a:lnTo>
                    <a:pt x="447" y="1198"/>
                  </a:lnTo>
                  <a:lnTo>
                    <a:pt x="399" y="1194"/>
                  </a:lnTo>
                  <a:lnTo>
                    <a:pt x="352" y="1181"/>
                  </a:lnTo>
                  <a:lnTo>
                    <a:pt x="309" y="1163"/>
                  </a:lnTo>
                  <a:lnTo>
                    <a:pt x="269" y="1140"/>
                  </a:lnTo>
                  <a:lnTo>
                    <a:pt x="232" y="1112"/>
                  </a:lnTo>
                  <a:lnTo>
                    <a:pt x="200" y="1079"/>
                  </a:lnTo>
                  <a:lnTo>
                    <a:pt x="170" y="1044"/>
                  </a:lnTo>
                  <a:lnTo>
                    <a:pt x="146" y="1008"/>
                  </a:lnTo>
                  <a:lnTo>
                    <a:pt x="126" y="970"/>
                  </a:lnTo>
                  <a:lnTo>
                    <a:pt x="110" y="931"/>
                  </a:lnTo>
                  <a:lnTo>
                    <a:pt x="98" y="894"/>
                  </a:lnTo>
                  <a:lnTo>
                    <a:pt x="90" y="856"/>
                  </a:lnTo>
                  <a:lnTo>
                    <a:pt x="80" y="855"/>
                  </a:lnTo>
                  <a:lnTo>
                    <a:pt x="71" y="848"/>
                  </a:lnTo>
                  <a:lnTo>
                    <a:pt x="60" y="836"/>
                  </a:lnTo>
                  <a:lnTo>
                    <a:pt x="49" y="820"/>
                  </a:lnTo>
                  <a:lnTo>
                    <a:pt x="39" y="795"/>
                  </a:lnTo>
                  <a:lnTo>
                    <a:pt x="27" y="766"/>
                  </a:lnTo>
                  <a:lnTo>
                    <a:pt x="15" y="727"/>
                  </a:lnTo>
                  <a:lnTo>
                    <a:pt x="6" y="693"/>
                  </a:lnTo>
                  <a:lnTo>
                    <a:pt x="1" y="663"/>
                  </a:lnTo>
                  <a:lnTo>
                    <a:pt x="0" y="639"/>
                  </a:lnTo>
                  <a:lnTo>
                    <a:pt x="0" y="619"/>
                  </a:lnTo>
                  <a:lnTo>
                    <a:pt x="4" y="603"/>
                  </a:lnTo>
                  <a:lnTo>
                    <a:pt x="9" y="591"/>
                  </a:lnTo>
                  <a:lnTo>
                    <a:pt x="16" y="583"/>
                  </a:lnTo>
                  <a:lnTo>
                    <a:pt x="24" y="577"/>
                  </a:lnTo>
                  <a:lnTo>
                    <a:pt x="33" y="573"/>
                  </a:lnTo>
                  <a:lnTo>
                    <a:pt x="43" y="572"/>
                  </a:lnTo>
                  <a:lnTo>
                    <a:pt x="52" y="572"/>
                  </a:lnTo>
                  <a:lnTo>
                    <a:pt x="43" y="544"/>
                  </a:lnTo>
                  <a:lnTo>
                    <a:pt x="37" y="515"/>
                  </a:lnTo>
                  <a:lnTo>
                    <a:pt x="29" y="468"/>
                  </a:lnTo>
                  <a:lnTo>
                    <a:pt x="25" y="423"/>
                  </a:lnTo>
                  <a:lnTo>
                    <a:pt x="28" y="378"/>
                  </a:lnTo>
                  <a:lnTo>
                    <a:pt x="36" y="335"/>
                  </a:lnTo>
                  <a:lnTo>
                    <a:pt x="49" y="291"/>
                  </a:lnTo>
                  <a:lnTo>
                    <a:pt x="67" y="250"/>
                  </a:lnTo>
                  <a:lnTo>
                    <a:pt x="90" y="213"/>
                  </a:lnTo>
                  <a:lnTo>
                    <a:pt x="114" y="179"/>
                  </a:lnTo>
                  <a:lnTo>
                    <a:pt x="142" y="149"/>
                  </a:lnTo>
                  <a:lnTo>
                    <a:pt x="173" y="118"/>
                  </a:lnTo>
                  <a:lnTo>
                    <a:pt x="205" y="92"/>
                  </a:lnTo>
                  <a:lnTo>
                    <a:pt x="240" y="67"/>
                  </a:lnTo>
                  <a:lnTo>
                    <a:pt x="270" y="49"/>
                  </a:lnTo>
                  <a:lnTo>
                    <a:pt x="301" y="32"/>
                  </a:lnTo>
                  <a:lnTo>
                    <a:pt x="335" y="19"/>
                  </a:lnTo>
                  <a:lnTo>
                    <a:pt x="376" y="8"/>
                  </a:lnTo>
                  <a:lnTo>
                    <a:pt x="421" y="3"/>
                  </a:lnTo>
                  <a:lnTo>
                    <a:pt x="4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1" name="Freeform 278"/>
            <p:cNvSpPr>
              <a:spLocks/>
            </p:cNvSpPr>
            <p:nvPr/>
          </p:nvSpPr>
          <p:spPr bwMode="auto">
            <a:xfrm>
              <a:off x="809" y="3394"/>
              <a:ext cx="356" cy="476"/>
            </a:xfrm>
            <a:custGeom>
              <a:avLst/>
              <a:gdLst>
                <a:gd name="T0" fmla="*/ 591 w 1070"/>
                <a:gd name="T1" fmla="*/ 2 h 1428"/>
                <a:gd name="T2" fmla="*/ 668 w 1070"/>
                <a:gd name="T3" fmla="*/ 16 h 1428"/>
                <a:gd name="T4" fmla="*/ 732 w 1070"/>
                <a:gd name="T5" fmla="*/ 42 h 1428"/>
                <a:gd name="T6" fmla="*/ 792 w 1070"/>
                <a:gd name="T7" fmla="*/ 77 h 1428"/>
                <a:gd name="T8" fmla="*/ 840 w 1070"/>
                <a:gd name="T9" fmla="*/ 116 h 1428"/>
                <a:gd name="T10" fmla="*/ 871 w 1070"/>
                <a:gd name="T11" fmla="*/ 151 h 1428"/>
                <a:gd name="T12" fmla="*/ 884 w 1070"/>
                <a:gd name="T13" fmla="*/ 171 h 1428"/>
                <a:gd name="T14" fmla="*/ 887 w 1070"/>
                <a:gd name="T15" fmla="*/ 174 h 1428"/>
                <a:gd name="T16" fmla="*/ 899 w 1070"/>
                <a:gd name="T17" fmla="*/ 177 h 1428"/>
                <a:gd name="T18" fmla="*/ 918 w 1070"/>
                <a:gd name="T19" fmla="*/ 182 h 1428"/>
                <a:gd name="T20" fmla="*/ 942 w 1070"/>
                <a:gd name="T21" fmla="*/ 197 h 1428"/>
                <a:gd name="T22" fmla="*/ 969 w 1070"/>
                <a:gd name="T23" fmla="*/ 220 h 1428"/>
                <a:gd name="T24" fmla="*/ 995 w 1070"/>
                <a:gd name="T25" fmla="*/ 253 h 1428"/>
                <a:gd name="T26" fmla="*/ 1018 w 1070"/>
                <a:gd name="T27" fmla="*/ 302 h 1428"/>
                <a:gd name="T28" fmla="*/ 1032 w 1070"/>
                <a:gd name="T29" fmla="*/ 365 h 1428"/>
                <a:gd name="T30" fmla="*/ 1039 w 1070"/>
                <a:gd name="T31" fmla="*/ 448 h 1428"/>
                <a:gd name="T32" fmla="*/ 1034 w 1070"/>
                <a:gd name="T33" fmla="*/ 552 h 1428"/>
                <a:gd name="T34" fmla="*/ 1016 w 1070"/>
                <a:gd name="T35" fmla="*/ 646 h 1428"/>
                <a:gd name="T36" fmla="*/ 1018 w 1070"/>
                <a:gd name="T37" fmla="*/ 680 h 1428"/>
                <a:gd name="T38" fmla="*/ 1038 w 1070"/>
                <a:gd name="T39" fmla="*/ 684 h 1428"/>
                <a:gd name="T40" fmla="*/ 1055 w 1070"/>
                <a:gd name="T41" fmla="*/ 699 h 1428"/>
                <a:gd name="T42" fmla="*/ 1066 w 1070"/>
                <a:gd name="T43" fmla="*/ 724 h 1428"/>
                <a:gd name="T44" fmla="*/ 1070 w 1070"/>
                <a:gd name="T45" fmla="*/ 766 h 1428"/>
                <a:gd name="T46" fmla="*/ 1061 w 1070"/>
                <a:gd name="T47" fmla="*/ 827 h 1428"/>
                <a:gd name="T48" fmla="*/ 1039 w 1070"/>
                <a:gd name="T49" fmla="*/ 906 h 1428"/>
                <a:gd name="T50" fmla="*/ 1014 w 1070"/>
                <a:gd name="T51" fmla="*/ 966 h 1428"/>
                <a:gd name="T52" fmla="*/ 992 w 1070"/>
                <a:gd name="T53" fmla="*/ 1001 h 1428"/>
                <a:gd name="T54" fmla="*/ 970 w 1070"/>
                <a:gd name="T55" fmla="*/ 1018 h 1428"/>
                <a:gd name="T56" fmla="*/ 953 w 1070"/>
                <a:gd name="T57" fmla="*/ 1061 h 1428"/>
                <a:gd name="T58" fmla="*/ 923 w 1070"/>
                <a:gd name="T59" fmla="*/ 1143 h 1428"/>
                <a:gd name="T60" fmla="*/ 878 w 1070"/>
                <a:gd name="T61" fmla="*/ 1223 h 1428"/>
                <a:gd name="T62" fmla="*/ 816 w 1070"/>
                <a:gd name="T63" fmla="*/ 1299 h 1428"/>
                <a:gd name="T64" fmla="*/ 739 w 1070"/>
                <a:gd name="T65" fmla="*/ 1362 h 1428"/>
                <a:gd name="T66" fmla="*/ 649 w 1070"/>
                <a:gd name="T67" fmla="*/ 1408 h 1428"/>
                <a:gd name="T68" fmla="*/ 558 w 1070"/>
                <a:gd name="T69" fmla="*/ 1427 h 1428"/>
                <a:gd name="T70" fmla="*/ 465 w 1070"/>
                <a:gd name="T71" fmla="*/ 1421 h 1428"/>
                <a:gd name="T72" fmla="*/ 372 w 1070"/>
                <a:gd name="T73" fmla="*/ 1389 h 1428"/>
                <a:gd name="T74" fmla="*/ 287 w 1070"/>
                <a:gd name="T75" fmla="*/ 1334 h 1428"/>
                <a:gd name="T76" fmla="*/ 219 w 1070"/>
                <a:gd name="T77" fmla="*/ 1264 h 1428"/>
                <a:gd name="T78" fmla="*/ 165 w 1070"/>
                <a:gd name="T79" fmla="*/ 1184 h 1428"/>
                <a:gd name="T80" fmla="*/ 127 w 1070"/>
                <a:gd name="T81" fmla="*/ 1102 h 1428"/>
                <a:gd name="T82" fmla="*/ 107 w 1070"/>
                <a:gd name="T83" fmla="*/ 1022 h 1428"/>
                <a:gd name="T84" fmla="*/ 88 w 1070"/>
                <a:gd name="T85" fmla="*/ 1012 h 1428"/>
                <a:gd name="T86" fmla="*/ 66 w 1070"/>
                <a:gd name="T87" fmla="*/ 988 h 1428"/>
                <a:gd name="T88" fmla="*/ 43 w 1070"/>
                <a:gd name="T89" fmla="*/ 941 h 1428"/>
                <a:gd name="T90" fmla="*/ 19 w 1070"/>
                <a:gd name="T91" fmla="*/ 866 h 1428"/>
                <a:gd name="T92" fmla="*/ 2 w 1070"/>
                <a:gd name="T93" fmla="*/ 794 h 1428"/>
                <a:gd name="T94" fmla="*/ 0 w 1070"/>
                <a:gd name="T95" fmla="*/ 744 h 1428"/>
                <a:gd name="T96" fmla="*/ 8 w 1070"/>
                <a:gd name="T97" fmla="*/ 711 h 1428"/>
                <a:gd name="T98" fmla="*/ 23 w 1070"/>
                <a:gd name="T99" fmla="*/ 691 h 1428"/>
                <a:gd name="T100" fmla="*/ 41 w 1070"/>
                <a:gd name="T101" fmla="*/ 683 h 1428"/>
                <a:gd name="T102" fmla="*/ 63 w 1070"/>
                <a:gd name="T103" fmla="*/ 681 h 1428"/>
                <a:gd name="T104" fmla="*/ 45 w 1070"/>
                <a:gd name="T105" fmla="*/ 614 h 1428"/>
                <a:gd name="T106" fmla="*/ 32 w 1070"/>
                <a:gd name="T107" fmla="*/ 504 h 1428"/>
                <a:gd name="T108" fmla="*/ 44 w 1070"/>
                <a:gd name="T109" fmla="*/ 399 h 1428"/>
                <a:gd name="T110" fmla="*/ 74 w 1070"/>
                <a:gd name="T111" fmla="*/ 313 h 1428"/>
                <a:gd name="T112" fmla="*/ 117 w 1070"/>
                <a:gd name="T113" fmla="*/ 238 h 1428"/>
                <a:gd name="T114" fmla="*/ 170 w 1070"/>
                <a:gd name="T115" fmla="*/ 177 h 1428"/>
                <a:gd name="T116" fmla="*/ 246 w 1070"/>
                <a:gd name="T117" fmla="*/ 109 h 1428"/>
                <a:gd name="T118" fmla="*/ 321 w 1070"/>
                <a:gd name="T119" fmla="*/ 58 h 1428"/>
                <a:gd name="T120" fmla="*/ 399 w 1070"/>
                <a:gd name="T121" fmla="*/ 22 h 1428"/>
                <a:gd name="T122" fmla="*/ 466 w 1070"/>
                <a:gd name="T123" fmla="*/ 6 h 1428"/>
                <a:gd name="T124" fmla="*/ 548 w 1070"/>
                <a:gd name="T125" fmla="*/ 0 h 1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70" h="1428">
                  <a:moveTo>
                    <a:pt x="548" y="0"/>
                  </a:moveTo>
                  <a:lnTo>
                    <a:pt x="591" y="2"/>
                  </a:lnTo>
                  <a:lnTo>
                    <a:pt x="632" y="8"/>
                  </a:lnTo>
                  <a:lnTo>
                    <a:pt x="668" y="16"/>
                  </a:lnTo>
                  <a:lnTo>
                    <a:pt x="703" y="29"/>
                  </a:lnTo>
                  <a:lnTo>
                    <a:pt x="732" y="42"/>
                  </a:lnTo>
                  <a:lnTo>
                    <a:pt x="761" y="57"/>
                  </a:lnTo>
                  <a:lnTo>
                    <a:pt x="792" y="77"/>
                  </a:lnTo>
                  <a:lnTo>
                    <a:pt x="819" y="97"/>
                  </a:lnTo>
                  <a:lnTo>
                    <a:pt x="840" y="116"/>
                  </a:lnTo>
                  <a:lnTo>
                    <a:pt x="858" y="135"/>
                  </a:lnTo>
                  <a:lnTo>
                    <a:pt x="871" y="151"/>
                  </a:lnTo>
                  <a:lnTo>
                    <a:pt x="879" y="163"/>
                  </a:lnTo>
                  <a:lnTo>
                    <a:pt x="884" y="171"/>
                  </a:lnTo>
                  <a:lnTo>
                    <a:pt x="886" y="174"/>
                  </a:lnTo>
                  <a:lnTo>
                    <a:pt x="887" y="174"/>
                  </a:lnTo>
                  <a:lnTo>
                    <a:pt x="892" y="175"/>
                  </a:lnTo>
                  <a:lnTo>
                    <a:pt x="899" y="177"/>
                  </a:lnTo>
                  <a:lnTo>
                    <a:pt x="907" y="179"/>
                  </a:lnTo>
                  <a:lnTo>
                    <a:pt x="918" y="182"/>
                  </a:lnTo>
                  <a:lnTo>
                    <a:pt x="930" y="189"/>
                  </a:lnTo>
                  <a:lnTo>
                    <a:pt x="942" y="197"/>
                  </a:lnTo>
                  <a:lnTo>
                    <a:pt x="956" y="206"/>
                  </a:lnTo>
                  <a:lnTo>
                    <a:pt x="969" y="220"/>
                  </a:lnTo>
                  <a:lnTo>
                    <a:pt x="983" y="234"/>
                  </a:lnTo>
                  <a:lnTo>
                    <a:pt x="995" y="253"/>
                  </a:lnTo>
                  <a:lnTo>
                    <a:pt x="1007" y="275"/>
                  </a:lnTo>
                  <a:lnTo>
                    <a:pt x="1018" y="302"/>
                  </a:lnTo>
                  <a:lnTo>
                    <a:pt x="1026" y="331"/>
                  </a:lnTo>
                  <a:lnTo>
                    <a:pt x="1032" y="365"/>
                  </a:lnTo>
                  <a:lnTo>
                    <a:pt x="1038" y="404"/>
                  </a:lnTo>
                  <a:lnTo>
                    <a:pt x="1039" y="448"/>
                  </a:lnTo>
                  <a:lnTo>
                    <a:pt x="1038" y="498"/>
                  </a:lnTo>
                  <a:lnTo>
                    <a:pt x="1034" y="552"/>
                  </a:lnTo>
                  <a:lnTo>
                    <a:pt x="1024" y="614"/>
                  </a:lnTo>
                  <a:lnTo>
                    <a:pt x="1016" y="646"/>
                  </a:lnTo>
                  <a:lnTo>
                    <a:pt x="1007" y="681"/>
                  </a:lnTo>
                  <a:lnTo>
                    <a:pt x="1018" y="680"/>
                  </a:lnTo>
                  <a:lnTo>
                    <a:pt x="1027" y="681"/>
                  </a:lnTo>
                  <a:lnTo>
                    <a:pt x="1038" y="684"/>
                  </a:lnTo>
                  <a:lnTo>
                    <a:pt x="1047" y="689"/>
                  </a:lnTo>
                  <a:lnTo>
                    <a:pt x="1055" y="699"/>
                  </a:lnTo>
                  <a:lnTo>
                    <a:pt x="1062" y="709"/>
                  </a:lnTo>
                  <a:lnTo>
                    <a:pt x="1066" y="724"/>
                  </a:lnTo>
                  <a:lnTo>
                    <a:pt x="1069" y="743"/>
                  </a:lnTo>
                  <a:lnTo>
                    <a:pt x="1070" y="766"/>
                  </a:lnTo>
                  <a:lnTo>
                    <a:pt x="1067" y="794"/>
                  </a:lnTo>
                  <a:lnTo>
                    <a:pt x="1061" y="827"/>
                  </a:lnTo>
                  <a:lnTo>
                    <a:pt x="1051" y="864"/>
                  </a:lnTo>
                  <a:lnTo>
                    <a:pt x="1039" y="906"/>
                  </a:lnTo>
                  <a:lnTo>
                    <a:pt x="1026" y="940"/>
                  </a:lnTo>
                  <a:lnTo>
                    <a:pt x="1014" y="966"/>
                  </a:lnTo>
                  <a:lnTo>
                    <a:pt x="1003" y="987"/>
                  </a:lnTo>
                  <a:lnTo>
                    <a:pt x="992" y="1001"/>
                  </a:lnTo>
                  <a:lnTo>
                    <a:pt x="981" y="1012"/>
                  </a:lnTo>
                  <a:lnTo>
                    <a:pt x="970" y="1018"/>
                  </a:lnTo>
                  <a:lnTo>
                    <a:pt x="962" y="1020"/>
                  </a:lnTo>
                  <a:lnTo>
                    <a:pt x="953" y="1061"/>
                  </a:lnTo>
                  <a:lnTo>
                    <a:pt x="941" y="1101"/>
                  </a:lnTo>
                  <a:lnTo>
                    <a:pt x="923" y="1143"/>
                  </a:lnTo>
                  <a:lnTo>
                    <a:pt x="903" y="1183"/>
                  </a:lnTo>
                  <a:lnTo>
                    <a:pt x="878" y="1223"/>
                  </a:lnTo>
                  <a:lnTo>
                    <a:pt x="848" y="1262"/>
                  </a:lnTo>
                  <a:lnTo>
                    <a:pt x="816" y="1299"/>
                  </a:lnTo>
                  <a:lnTo>
                    <a:pt x="780" y="1332"/>
                  </a:lnTo>
                  <a:lnTo>
                    <a:pt x="739" y="1362"/>
                  </a:lnTo>
                  <a:lnTo>
                    <a:pt x="695" y="1388"/>
                  </a:lnTo>
                  <a:lnTo>
                    <a:pt x="649" y="1408"/>
                  </a:lnTo>
                  <a:lnTo>
                    <a:pt x="603" y="1421"/>
                  </a:lnTo>
                  <a:lnTo>
                    <a:pt x="558" y="1427"/>
                  </a:lnTo>
                  <a:lnTo>
                    <a:pt x="511" y="1428"/>
                  </a:lnTo>
                  <a:lnTo>
                    <a:pt x="465" y="1421"/>
                  </a:lnTo>
                  <a:lnTo>
                    <a:pt x="419" y="1408"/>
                  </a:lnTo>
                  <a:lnTo>
                    <a:pt x="372" y="1389"/>
                  </a:lnTo>
                  <a:lnTo>
                    <a:pt x="328" y="1363"/>
                  </a:lnTo>
                  <a:lnTo>
                    <a:pt x="287" y="1334"/>
                  </a:lnTo>
                  <a:lnTo>
                    <a:pt x="251" y="1300"/>
                  </a:lnTo>
                  <a:lnTo>
                    <a:pt x="219" y="1264"/>
                  </a:lnTo>
                  <a:lnTo>
                    <a:pt x="189" y="1225"/>
                  </a:lnTo>
                  <a:lnTo>
                    <a:pt x="165" y="1184"/>
                  </a:lnTo>
                  <a:lnTo>
                    <a:pt x="145" y="1144"/>
                  </a:lnTo>
                  <a:lnTo>
                    <a:pt x="127" y="1102"/>
                  </a:lnTo>
                  <a:lnTo>
                    <a:pt x="115" y="1061"/>
                  </a:lnTo>
                  <a:lnTo>
                    <a:pt x="107" y="1022"/>
                  </a:lnTo>
                  <a:lnTo>
                    <a:pt x="98" y="1019"/>
                  </a:lnTo>
                  <a:lnTo>
                    <a:pt x="88" y="1012"/>
                  </a:lnTo>
                  <a:lnTo>
                    <a:pt x="78" y="1003"/>
                  </a:lnTo>
                  <a:lnTo>
                    <a:pt x="66" y="988"/>
                  </a:lnTo>
                  <a:lnTo>
                    <a:pt x="55" y="966"/>
                  </a:lnTo>
                  <a:lnTo>
                    <a:pt x="43" y="941"/>
                  </a:lnTo>
                  <a:lnTo>
                    <a:pt x="31" y="907"/>
                  </a:lnTo>
                  <a:lnTo>
                    <a:pt x="19" y="866"/>
                  </a:lnTo>
                  <a:lnTo>
                    <a:pt x="8" y="828"/>
                  </a:lnTo>
                  <a:lnTo>
                    <a:pt x="2" y="794"/>
                  </a:lnTo>
                  <a:lnTo>
                    <a:pt x="0" y="767"/>
                  </a:lnTo>
                  <a:lnTo>
                    <a:pt x="0" y="744"/>
                  </a:lnTo>
                  <a:lnTo>
                    <a:pt x="2" y="726"/>
                  </a:lnTo>
                  <a:lnTo>
                    <a:pt x="8" y="711"/>
                  </a:lnTo>
                  <a:lnTo>
                    <a:pt x="15" y="700"/>
                  </a:lnTo>
                  <a:lnTo>
                    <a:pt x="23" y="691"/>
                  </a:lnTo>
                  <a:lnTo>
                    <a:pt x="32" y="685"/>
                  </a:lnTo>
                  <a:lnTo>
                    <a:pt x="41" y="683"/>
                  </a:lnTo>
                  <a:lnTo>
                    <a:pt x="52" y="681"/>
                  </a:lnTo>
                  <a:lnTo>
                    <a:pt x="63" y="681"/>
                  </a:lnTo>
                  <a:lnTo>
                    <a:pt x="52" y="648"/>
                  </a:lnTo>
                  <a:lnTo>
                    <a:pt x="45" y="614"/>
                  </a:lnTo>
                  <a:lnTo>
                    <a:pt x="36" y="557"/>
                  </a:lnTo>
                  <a:lnTo>
                    <a:pt x="32" y="504"/>
                  </a:lnTo>
                  <a:lnTo>
                    <a:pt x="35" y="450"/>
                  </a:lnTo>
                  <a:lnTo>
                    <a:pt x="44" y="399"/>
                  </a:lnTo>
                  <a:lnTo>
                    <a:pt x="58" y="354"/>
                  </a:lnTo>
                  <a:lnTo>
                    <a:pt x="74" y="313"/>
                  </a:lnTo>
                  <a:lnTo>
                    <a:pt x="94" y="275"/>
                  </a:lnTo>
                  <a:lnTo>
                    <a:pt x="117" y="238"/>
                  </a:lnTo>
                  <a:lnTo>
                    <a:pt x="142" y="206"/>
                  </a:lnTo>
                  <a:lnTo>
                    <a:pt x="170" y="177"/>
                  </a:lnTo>
                  <a:lnTo>
                    <a:pt x="207" y="142"/>
                  </a:lnTo>
                  <a:lnTo>
                    <a:pt x="246" y="109"/>
                  </a:lnTo>
                  <a:lnTo>
                    <a:pt x="286" y="81"/>
                  </a:lnTo>
                  <a:lnTo>
                    <a:pt x="321" y="58"/>
                  </a:lnTo>
                  <a:lnTo>
                    <a:pt x="359" y="38"/>
                  </a:lnTo>
                  <a:lnTo>
                    <a:pt x="399" y="22"/>
                  </a:lnTo>
                  <a:lnTo>
                    <a:pt x="431" y="12"/>
                  </a:lnTo>
                  <a:lnTo>
                    <a:pt x="466" y="6"/>
                  </a:lnTo>
                  <a:lnTo>
                    <a:pt x="503" y="2"/>
                  </a:lnTo>
                  <a:lnTo>
                    <a:pt x="5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82" name="Group 281"/>
          <p:cNvGrpSpPr>
            <a:grpSpLocks noChangeAspect="1"/>
          </p:cNvGrpSpPr>
          <p:nvPr/>
        </p:nvGrpSpPr>
        <p:grpSpPr bwMode="auto">
          <a:xfrm>
            <a:off x="4707571" y="2705572"/>
            <a:ext cx="456289" cy="273170"/>
            <a:chOff x="502" y="1554"/>
            <a:chExt cx="907" cy="54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83" name="Freeform 283"/>
            <p:cNvSpPr>
              <a:spLocks/>
            </p:cNvSpPr>
            <p:nvPr/>
          </p:nvSpPr>
          <p:spPr bwMode="auto">
            <a:xfrm>
              <a:off x="852" y="1554"/>
              <a:ext cx="207" cy="266"/>
            </a:xfrm>
            <a:custGeom>
              <a:avLst/>
              <a:gdLst>
                <a:gd name="T0" fmla="*/ 414 w 828"/>
                <a:gd name="T1" fmla="*/ 0 h 1062"/>
                <a:gd name="T2" fmla="*/ 429 w 828"/>
                <a:gd name="T3" fmla="*/ 0 h 1062"/>
                <a:gd name="T4" fmla="*/ 458 w 828"/>
                <a:gd name="T5" fmla="*/ 2 h 1062"/>
                <a:gd name="T6" fmla="*/ 495 w 828"/>
                <a:gd name="T7" fmla="*/ 7 h 1062"/>
                <a:gd name="T8" fmla="*/ 539 w 828"/>
                <a:gd name="T9" fmla="*/ 16 h 1062"/>
                <a:gd name="T10" fmla="*/ 588 w 828"/>
                <a:gd name="T11" fmla="*/ 32 h 1062"/>
                <a:gd name="T12" fmla="*/ 637 w 828"/>
                <a:gd name="T13" fmla="*/ 58 h 1062"/>
                <a:gd name="T14" fmla="*/ 686 w 828"/>
                <a:gd name="T15" fmla="*/ 93 h 1062"/>
                <a:gd name="T16" fmla="*/ 731 w 828"/>
                <a:gd name="T17" fmla="*/ 139 h 1062"/>
                <a:gd name="T18" fmla="*/ 770 w 828"/>
                <a:gd name="T19" fmla="*/ 200 h 1062"/>
                <a:gd name="T20" fmla="*/ 800 w 828"/>
                <a:gd name="T21" fmla="*/ 275 h 1062"/>
                <a:gd name="T22" fmla="*/ 820 w 828"/>
                <a:gd name="T23" fmla="*/ 367 h 1062"/>
                <a:gd name="T24" fmla="*/ 824 w 828"/>
                <a:gd name="T25" fmla="*/ 423 h 1062"/>
                <a:gd name="T26" fmla="*/ 826 w 828"/>
                <a:gd name="T27" fmla="*/ 440 h 1062"/>
                <a:gd name="T28" fmla="*/ 827 w 828"/>
                <a:gd name="T29" fmla="*/ 471 h 1062"/>
                <a:gd name="T30" fmla="*/ 828 w 828"/>
                <a:gd name="T31" fmla="*/ 514 h 1062"/>
                <a:gd name="T32" fmla="*/ 826 w 828"/>
                <a:gd name="T33" fmla="*/ 567 h 1062"/>
                <a:gd name="T34" fmla="*/ 820 w 828"/>
                <a:gd name="T35" fmla="*/ 626 h 1062"/>
                <a:gd name="T36" fmla="*/ 810 w 828"/>
                <a:gd name="T37" fmla="*/ 690 h 1062"/>
                <a:gd name="T38" fmla="*/ 795 w 828"/>
                <a:gd name="T39" fmla="*/ 756 h 1062"/>
                <a:gd name="T40" fmla="*/ 772 w 828"/>
                <a:gd name="T41" fmla="*/ 821 h 1062"/>
                <a:gd name="T42" fmla="*/ 740 w 828"/>
                <a:gd name="T43" fmla="*/ 884 h 1062"/>
                <a:gd name="T44" fmla="*/ 699 w 828"/>
                <a:gd name="T45" fmla="*/ 941 h 1062"/>
                <a:gd name="T46" fmla="*/ 647 w 828"/>
                <a:gd name="T47" fmla="*/ 989 h 1062"/>
                <a:gd name="T48" fmla="*/ 584 w 828"/>
                <a:gd name="T49" fmla="*/ 1028 h 1062"/>
                <a:gd name="T50" fmla="*/ 507 w 828"/>
                <a:gd name="T51" fmla="*/ 1052 h 1062"/>
                <a:gd name="T52" fmla="*/ 417 w 828"/>
                <a:gd name="T53" fmla="*/ 1062 h 1062"/>
                <a:gd name="T54" fmla="*/ 363 w 828"/>
                <a:gd name="T55" fmla="*/ 1060 h 1062"/>
                <a:gd name="T56" fmla="*/ 280 w 828"/>
                <a:gd name="T57" fmla="*/ 1042 h 1062"/>
                <a:gd name="T58" fmla="*/ 210 w 828"/>
                <a:gd name="T59" fmla="*/ 1010 h 1062"/>
                <a:gd name="T60" fmla="*/ 152 w 828"/>
                <a:gd name="T61" fmla="*/ 966 h 1062"/>
                <a:gd name="T62" fmla="*/ 107 w 828"/>
                <a:gd name="T63" fmla="*/ 913 h 1062"/>
                <a:gd name="T64" fmla="*/ 71 w 828"/>
                <a:gd name="T65" fmla="*/ 854 h 1062"/>
                <a:gd name="T66" fmla="*/ 44 w 828"/>
                <a:gd name="T67" fmla="*/ 789 h 1062"/>
                <a:gd name="T68" fmla="*/ 24 w 828"/>
                <a:gd name="T69" fmla="*/ 724 h 1062"/>
                <a:gd name="T70" fmla="*/ 11 w 828"/>
                <a:gd name="T71" fmla="*/ 658 h 1062"/>
                <a:gd name="T72" fmla="*/ 4 w 828"/>
                <a:gd name="T73" fmla="*/ 596 h 1062"/>
                <a:gd name="T74" fmla="*/ 0 w 828"/>
                <a:gd name="T75" fmla="*/ 540 h 1062"/>
                <a:gd name="T76" fmla="*/ 0 w 828"/>
                <a:gd name="T77" fmla="*/ 492 h 1062"/>
                <a:gd name="T78" fmla="*/ 1 w 828"/>
                <a:gd name="T79" fmla="*/ 454 h 1062"/>
                <a:gd name="T80" fmla="*/ 2 w 828"/>
                <a:gd name="T81" fmla="*/ 430 h 1062"/>
                <a:gd name="T82" fmla="*/ 3 w 828"/>
                <a:gd name="T83" fmla="*/ 421 h 1062"/>
                <a:gd name="T84" fmla="*/ 15 w 828"/>
                <a:gd name="T85" fmla="*/ 319 h 1062"/>
                <a:gd name="T86" fmla="*/ 41 w 828"/>
                <a:gd name="T87" fmla="*/ 235 h 1062"/>
                <a:gd name="T88" fmla="*/ 76 w 828"/>
                <a:gd name="T89" fmla="*/ 168 h 1062"/>
                <a:gd name="T90" fmla="*/ 119 w 828"/>
                <a:gd name="T91" fmla="*/ 114 h 1062"/>
                <a:gd name="T92" fmla="*/ 166 w 828"/>
                <a:gd name="T93" fmla="*/ 74 h 1062"/>
                <a:gd name="T94" fmla="*/ 216 w 828"/>
                <a:gd name="T95" fmla="*/ 44 h 1062"/>
                <a:gd name="T96" fmla="*/ 265 w 828"/>
                <a:gd name="T97" fmla="*/ 24 h 1062"/>
                <a:gd name="T98" fmla="*/ 312 w 828"/>
                <a:gd name="T99" fmla="*/ 10 h 1062"/>
                <a:gd name="T100" fmla="*/ 352 w 828"/>
                <a:gd name="T101" fmla="*/ 4 h 1062"/>
                <a:gd name="T102" fmla="*/ 385 w 828"/>
                <a:gd name="T103" fmla="*/ 0 h 1062"/>
                <a:gd name="T104" fmla="*/ 407 w 828"/>
                <a:gd name="T105" fmla="*/ 0 h 10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28" h="1062">
                  <a:moveTo>
                    <a:pt x="407" y="0"/>
                  </a:moveTo>
                  <a:lnTo>
                    <a:pt x="414" y="0"/>
                  </a:lnTo>
                  <a:lnTo>
                    <a:pt x="421" y="0"/>
                  </a:lnTo>
                  <a:lnTo>
                    <a:pt x="429" y="0"/>
                  </a:lnTo>
                  <a:lnTo>
                    <a:pt x="443" y="0"/>
                  </a:lnTo>
                  <a:lnTo>
                    <a:pt x="458" y="2"/>
                  </a:lnTo>
                  <a:lnTo>
                    <a:pt x="476" y="4"/>
                  </a:lnTo>
                  <a:lnTo>
                    <a:pt x="495" y="7"/>
                  </a:lnTo>
                  <a:lnTo>
                    <a:pt x="516" y="10"/>
                  </a:lnTo>
                  <a:lnTo>
                    <a:pt x="539" y="16"/>
                  </a:lnTo>
                  <a:lnTo>
                    <a:pt x="562" y="24"/>
                  </a:lnTo>
                  <a:lnTo>
                    <a:pt x="588" y="32"/>
                  </a:lnTo>
                  <a:lnTo>
                    <a:pt x="612" y="44"/>
                  </a:lnTo>
                  <a:lnTo>
                    <a:pt x="637" y="58"/>
                  </a:lnTo>
                  <a:lnTo>
                    <a:pt x="662" y="74"/>
                  </a:lnTo>
                  <a:lnTo>
                    <a:pt x="686" y="93"/>
                  </a:lnTo>
                  <a:lnTo>
                    <a:pt x="709" y="114"/>
                  </a:lnTo>
                  <a:lnTo>
                    <a:pt x="731" y="139"/>
                  </a:lnTo>
                  <a:lnTo>
                    <a:pt x="752" y="168"/>
                  </a:lnTo>
                  <a:lnTo>
                    <a:pt x="770" y="200"/>
                  </a:lnTo>
                  <a:lnTo>
                    <a:pt x="787" y="235"/>
                  </a:lnTo>
                  <a:lnTo>
                    <a:pt x="800" y="275"/>
                  </a:lnTo>
                  <a:lnTo>
                    <a:pt x="811" y="319"/>
                  </a:lnTo>
                  <a:lnTo>
                    <a:pt x="820" y="367"/>
                  </a:lnTo>
                  <a:lnTo>
                    <a:pt x="824" y="421"/>
                  </a:lnTo>
                  <a:lnTo>
                    <a:pt x="824" y="423"/>
                  </a:lnTo>
                  <a:lnTo>
                    <a:pt x="824" y="429"/>
                  </a:lnTo>
                  <a:lnTo>
                    <a:pt x="826" y="440"/>
                  </a:lnTo>
                  <a:lnTo>
                    <a:pt x="827" y="453"/>
                  </a:lnTo>
                  <a:lnTo>
                    <a:pt x="827" y="471"/>
                  </a:lnTo>
                  <a:lnTo>
                    <a:pt x="828" y="492"/>
                  </a:lnTo>
                  <a:lnTo>
                    <a:pt x="828" y="514"/>
                  </a:lnTo>
                  <a:lnTo>
                    <a:pt x="827" y="539"/>
                  </a:lnTo>
                  <a:lnTo>
                    <a:pt x="826" y="567"/>
                  </a:lnTo>
                  <a:lnTo>
                    <a:pt x="823" y="596"/>
                  </a:lnTo>
                  <a:lnTo>
                    <a:pt x="820" y="626"/>
                  </a:lnTo>
                  <a:lnTo>
                    <a:pt x="816" y="658"/>
                  </a:lnTo>
                  <a:lnTo>
                    <a:pt x="810" y="690"/>
                  </a:lnTo>
                  <a:lnTo>
                    <a:pt x="804" y="723"/>
                  </a:lnTo>
                  <a:lnTo>
                    <a:pt x="795" y="756"/>
                  </a:lnTo>
                  <a:lnTo>
                    <a:pt x="784" y="789"/>
                  </a:lnTo>
                  <a:lnTo>
                    <a:pt x="772" y="821"/>
                  </a:lnTo>
                  <a:lnTo>
                    <a:pt x="757" y="853"/>
                  </a:lnTo>
                  <a:lnTo>
                    <a:pt x="740" y="884"/>
                  </a:lnTo>
                  <a:lnTo>
                    <a:pt x="721" y="913"/>
                  </a:lnTo>
                  <a:lnTo>
                    <a:pt x="699" y="941"/>
                  </a:lnTo>
                  <a:lnTo>
                    <a:pt x="675" y="966"/>
                  </a:lnTo>
                  <a:lnTo>
                    <a:pt x="647" y="989"/>
                  </a:lnTo>
                  <a:lnTo>
                    <a:pt x="618" y="1010"/>
                  </a:lnTo>
                  <a:lnTo>
                    <a:pt x="584" y="1028"/>
                  </a:lnTo>
                  <a:lnTo>
                    <a:pt x="548" y="1042"/>
                  </a:lnTo>
                  <a:lnTo>
                    <a:pt x="507" y="1052"/>
                  </a:lnTo>
                  <a:lnTo>
                    <a:pt x="465" y="1060"/>
                  </a:lnTo>
                  <a:lnTo>
                    <a:pt x="417" y="1062"/>
                  </a:lnTo>
                  <a:lnTo>
                    <a:pt x="411" y="1062"/>
                  </a:lnTo>
                  <a:lnTo>
                    <a:pt x="363" y="1060"/>
                  </a:lnTo>
                  <a:lnTo>
                    <a:pt x="319" y="1053"/>
                  </a:lnTo>
                  <a:lnTo>
                    <a:pt x="280" y="1042"/>
                  </a:lnTo>
                  <a:lnTo>
                    <a:pt x="243" y="1028"/>
                  </a:lnTo>
                  <a:lnTo>
                    <a:pt x="210" y="1010"/>
                  </a:lnTo>
                  <a:lnTo>
                    <a:pt x="179" y="989"/>
                  </a:lnTo>
                  <a:lnTo>
                    <a:pt x="152" y="966"/>
                  </a:lnTo>
                  <a:lnTo>
                    <a:pt x="128" y="941"/>
                  </a:lnTo>
                  <a:lnTo>
                    <a:pt x="107" y="913"/>
                  </a:lnTo>
                  <a:lnTo>
                    <a:pt x="87" y="884"/>
                  </a:lnTo>
                  <a:lnTo>
                    <a:pt x="71" y="854"/>
                  </a:lnTo>
                  <a:lnTo>
                    <a:pt x="56" y="822"/>
                  </a:lnTo>
                  <a:lnTo>
                    <a:pt x="44" y="789"/>
                  </a:lnTo>
                  <a:lnTo>
                    <a:pt x="33" y="757"/>
                  </a:lnTo>
                  <a:lnTo>
                    <a:pt x="24" y="724"/>
                  </a:lnTo>
                  <a:lnTo>
                    <a:pt x="18" y="691"/>
                  </a:lnTo>
                  <a:lnTo>
                    <a:pt x="11" y="658"/>
                  </a:lnTo>
                  <a:lnTo>
                    <a:pt x="7" y="627"/>
                  </a:lnTo>
                  <a:lnTo>
                    <a:pt x="4" y="596"/>
                  </a:lnTo>
                  <a:lnTo>
                    <a:pt x="2" y="568"/>
                  </a:lnTo>
                  <a:lnTo>
                    <a:pt x="0" y="540"/>
                  </a:lnTo>
                  <a:lnTo>
                    <a:pt x="0" y="515"/>
                  </a:lnTo>
                  <a:lnTo>
                    <a:pt x="0" y="492"/>
                  </a:lnTo>
                  <a:lnTo>
                    <a:pt x="0" y="471"/>
                  </a:lnTo>
                  <a:lnTo>
                    <a:pt x="1" y="454"/>
                  </a:lnTo>
                  <a:lnTo>
                    <a:pt x="2" y="440"/>
                  </a:lnTo>
                  <a:lnTo>
                    <a:pt x="2" y="430"/>
                  </a:lnTo>
                  <a:lnTo>
                    <a:pt x="3" y="423"/>
                  </a:lnTo>
                  <a:lnTo>
                    <a:pt x="3" y="421"/>
                  </a:lnTo>
                  <a:lnTo>
                    <a:pt x="8" y="367"/>
                  </a:lnTo>
                  <a:lnTo>
                    <a:pt x="15" y="319"/>
                  </a:lnTo>
                  <a:lnTo>
                    <a:pt x="26" y="275"/>
                  </a:lnTo>
                  <a:lnTo>
                    <a:pt x="41" y="235"/>
                  </a:lnTo>
                  <a:lnTo>
                    <a:pt x="57" y="200"/>
                  </a:lnTo>
                  <a:lnTo>
                    <a:pt x="76" y="168"/>
                  </a:lnTo>
                  <a:lnTo>
                    <a:pt x="97" y="139"/>
                  </a:lnTo>
                  <a:lnTo>
                    <a:pt x="119" y="114"/>
                  </a:lnTo>
                  <a:lnTo>
                    <a:pt x="142" y="93"/>
                  </a:lnTo>
                  <a:lnTo>
                    <a:pt x="166" y="74"/>
                  </a:lnTo>
                  <a:lnTo>
                    <a:pt x="190" y="58"/>
                  </a:lnTo>
                  <a:lnTo>
                    <a:pt x="216" y="44"/>
                  </a:lnTo>
                  <a:lnTo>
                    <a:pt x="240" y="32"/>
                  </a:lnTo>
                  <a:lnTo>
                    <a:pt x="265" y="24"/>
                  </a:lnTo>
                  <a:lnTo>
                    <a:pt x="288" y="16"/>
                  </a:lnTo>
                  <a:lnTo>
                    <a:pt x="312" y="10"/>
                  </a:lnTo>
                  <a:lnTo>
                    <a:pt x="332" y="7"/>
                  </a:lnTo>
                  <a:lnTo>
                    <a:pt x="352" y="4"/>
                  </a:lnTo>
                  <a:lnTo>
                    <a:pt x="370" y="2"/>
                  </a:lnTo>
                  <a:lnTo>
                    <a:pt x="385" y="0"/>
                  </a:lnTo>
                  <a:lnTo>
                    <a:pt x="397" y="0"/>
                  </a:lnTo>
                  <a:lnTo>
                    <a:pt x="4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4" name="Freeform 284"/>
            <p:cNvSpPr>
              <a:spLocks/>
            </p:cNvSpPr>
            <p:nvPr/>
          </p:nvSpPr>
          <p:spPr bwMode="auto">
            <a:xfrm>
              <a:off x="1151" y="1660"/>
              <a:ext cx="166" cy="214"/>
            </a:xfrm>
            <a:custGeom>
              <a:avLst/>
              <a:gdLst>
                <a:gd name="T0" fmla="*/ 333 w 665"/>
                <a:gd name="T1" fmla="*/ 2 h 855"/>
                <a:gd name="T2" fmla="*/ 347 w 665"/>
                <a:gd name="T3" fmla="*/ 2 h 855"/>
                <a:gd name="T4" fmla="*/ 373 w 665"/>
                <a:gd name="T5" fmla="*/ 3 h 855"/>
                <a:gd name="T6" fmla="*/ 408 w 665"/>
                <a:gd name="T7" fmla="*/ 8 h 855"/>
                <a:gd name="T8" fmla="*/ 448 w 665"/>
                <a:gd name="T9" fmla="*/ 18 h 855"/>
                <a:gd name="T10" fmla="*/ 491 w 665"/>
                <a:gd name="T11" fmla="*/ 36 h 855"/>
                <a:gd name="T12" fmla="*/ 535 w 665"/>
                <a:gd name="T13" fmla="*/ 62 h 855"/>
                <a:gd name="T14" fmla="*/ 576 w 665"/>
                <a:gd name="T15" fmla="*/ 100 h 855"/>
                <a:gd name="T16" fmla="*/ 612 w 665"/>
                <a:gd name="T17" fmla="*/ 149 h 855"/>
                <a:gd name="T18" fmla="*/ 641 w 665"/>
                <a:gd name="T19" fmla="*/ 213 h 855"/>
                <a:gd name="T20" fmla="*/ 658 w 665"/>
                <a:gd name="T21" fmla="*/ 293 h 855"/>
                <a:gd name="T22" fmla="*/ 663 w 665"/>
                <a:gd name="T23" fmla="*/ 342 h 855"/>
                <a:gd name="T24" fmla="*/ 664 w 665"/>
                <a:gd name="T25" fmla="*/ 358 h 855"/>
                <a:gd name="T26" fmla="*/ 665 w 665"/>
                <a:gd name="T27" fmla="*/ 389 h 855"/>
                <a:gd name="T28" fmla="*/ 665 w 665"/>
                <a:gd name="T29" fmla="*/ 431 h 855"/>
                <a:gd name="T30" fmla="*/ 662 w 665"/>
                <a:gd name="T31" fmla="*/ 482 h 855"/>
                <a:gd name="T32" fmla="*/ 655 w 665"/>
                <a:gd name="T33" fmla="*/ 537 h 855"/>
                <a:gd name="T34" fmla="*/ 642 w 665"/>
                <a:gd name="T35" fmla="*/ 596 h 855"/>
                <a:gd name="T36" fmla="*/ 623 w 665"/>
                <a:gd name="T37" fmla="*/ 655 h 855"/>
                <a:gd name="T38" fmla="*/ 596 w 665"/>
                <a:gd name="T39" fmla="*/ 711 h 855"/>
                <a:gd name="T40" fmla="*/ 558 w 665"/>
                <a:gd name="T41" fmla="*/ 761 h 855"/>
                <a:gd name="T42" fmla="*/ 511 w 665"/>
                <a:gd name="T43" fmla="*/ 804 h 855"/>
                <a:gd name="T44" fmla="*/ 450 w 665"/>
                <a:gd name="T45" fmla="*/ 835 h 855"/>
                <a:gd name="T46" fmla="*/ 377 w 665"/>
                <a:gd name="T47" fmla="*/ 853 h 855"/>
                <a:gd name="T48" fmla="*/ 331 w 665"/>
                <a:gd name="T49" fmla="*/ 855 h 855"/>
                <a:gd name="T50" fmla="*/ 249 w 665"/>
                <a:gd name="T51" fmla="*/ 846 h 855"/>
                <a:gd name="T52" fmla="*/ 183 w 665"/>
                <a:gd name="T53" fmla="*/ 821 h 855"/>
                <a:gd name="T54" fmla="*/ 129 w 665"/>
                <a:gd name="T55" fmla="*/ 785 h 855"/>
                <a:gd name="T56" fmla="*/ 87 w 665"/>
                <a:gd name="T57" fmla="*/ 737 h 855"/>
                <a:gd name="T58" fmla="*/ 54 w 665"/>
                <a:gd name="T59" fmla="*/ 683 h 855"/>
                <a:gd name="T60" fmla="*/ 31 w 665"/>
                <a:gd name="T61" fmla="*/ 626 h 855"/>
                <a:gd name="T62" fmla="*/ 16 w 665"/>
                <a:gd name="T63" fmla="*/ 567 h 855"/>
                <a:gd name="T64" fmla="*/ 6 w 665"/>
                <a:gd name="T65" fmla="*/ 509 h 855"/>
                <a:gd name="T66" fmla="*/ 1 w 665"/>
                <a:gd name="T67" fmla="*/ 455 h 855"/>
                <a:gd name="T68" fmla="*/ 0 w 665"/>
                <a:gd name="T69" fmla="*/ 409 h 855"/>
                <a:gd name="T70" fmla="*/ 0 w 665"/>
                <a:gd name="T71" fmla="*/ 373 h 855"/>
                <a:gd name="T72" fmla="*/ 1 w 665"/>
                <a:gd name="T73" fmla="*/ 348 h 855"/>
                <a:gd name="T74" fmla="*/ 3 w 665"/>
                <a:gd name="T75" fmla="*/ 340 h 855"/>
                <a:gd name="T76" fmla="*/ 14 w 665"/>
                <a:gd name="T77" fmla="*/ 250 h 855"/>
                <a:gd name="T78" fmla="*/ 38 w 665"/>
                <a:gd name="T79" fmla="*/ 179 h 855"/>
                <a:gd name="T80" fmla="*/ 70 w 665"/>
                <a:gd name="T81" fmla="*/ 123 h 855"/>
                <a:gd name="T82" fmla="*/ 109 w 665"/>
                <a:gd name="T83" fmla="*/ 80 h 855"/>
                <a:gd name="T84" fmla="*/ 152 w 665"/>
                <a:gd name="T85" fmla="*/ 48 h 855"/>
                <a:gd name="T86" fmla="*/ 196 w 665"/>
                <a:gd name="T87" fmla="*/ 26 h 855"/>
                <a:gd name="T88" fmla="*/ 238 w 665"/>
                <a:gd name="T89" fmla="*/ 13 h 855"/>
                <a:gd name="T90" fmla="*/ 275 w 665"/>
                <a:gd name="T91" fmla="*/ 5 h 855"/>
                <a:gd name="T92" fmla="*/ 306 w 665"/>
                <a:gd name="T93" fmla="*/ 2 h 855"/>
                <a:gd name="T94" fmla="*/ 327 w 665"/>
                <a:gd name="T95" fmla="*/ 0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65" h="855">
                  <a:moveTo>
                    <a:pt x="327" y="0"/>
                  </a:moveTo>
                  <a:lnTo>
                    <a:pt x="333" y="2"/>
                  </a:lnTo>
                  <a:lnTo>
                    <a:pt x="338" y="2"/>
                  </a:lnTo>
                  <a:lnTo>
                    <a:pt x="347" y="2"/>
                  </a:lnTo>
                  <a:lnTo>
                    <a:pt x="359" y="2"/>
                  </a:lnTo>
                  <a:lnTo>
                    <a:pt x="373" y="3"/>
                  </a:lnTo>
                  <a:lnTo>
                    <a:pt x="390" y="5"/>
                  </a:lnTo>
                  <a:lnTo>
                    <a:pt x="408" y="8"/>
                  </a:lnTo>
                  <a:lnTo>
                    <a:pt x="427" y="13"/>
                  </a:lnTo>
                  <a:lnTo>
                    <a:pt x="448" y="18"/>
                  </a:lnTo>
                  <a:lnTo>
                    <a:pt x="469" y="26"/>
                  </a:lnTo>
                  <a:lnTo>
                    <a:pt x="491" y="36"/>
                  </a:lnTo>
                  <a:lnTo>
                    <a:pt x="513" y="48"/>
                  </a:lnTo>
                  <a:lnTo>
                    <a:pt x="535" y="62"/>
                  </a:lnTo>
                  <a:lnTo>
                    <a:pt x="556" y="80"/>
                  </a:lnTo>
                  <a:lnTo>
                    <a:pt x="576" y="100"/>
                  </a:lnTo>
                  <a:lnTo>
                    <a:pt x="596" y="123"/>
                  </a:lnTo>
                  <a:lnTo>
                    <a:pt x="612" y="149"/>
                  </a:lnTo>
                  <a:lnTo>
                    <a:pt x="628" y="179"/>
                  </a:lnTo>
                  <a:lnTo>
                    <a:pt x="641" y="213"/>
                  </a:lnTo>
                  <a:lnTo>
                    <a:pt x="651" y="250"/>
                  </a:lnTo>
                  <a:lnTo>
                    <a:pt x="658" y="293"/>
                  </a:lnTo>
                  <a:lnTo>
                    <a:pt x="663" y="340"/>
                  </a:lnTo>
                  <a:lnTo>
                    <a:pt x="663" y="342"/>
                  </a:lnTo>
                  <a:lnTo>
                    <a:pt x="663" y="348"/>
                  </a:lnTo>
                  <a:lnTo>
                    <a:pt x="664" y="358"/>
                  </a:lnTo>
                  <a:lnTo>
                    <a:pt x="665" y="372"/>
                  </a:lnTo>
                  <a:lnTo>
                    <a:pt x="665" y="389"/>
                  </a:lnTo>
                  <a:lnTo>
                    <a:pt x="665" y="409"/>
                  </a:lnTo>
                  <a:lnTo>
                    <a:pt x="665" y="431"/>
                  </a:lnTo>
                  <a:lnTo>
                    <a:pt x="664" y="455"/>
                  </a:lnTo>
                  <a:lnTo>
                    <a:pt x="662" y="482"/>
                  </a:lnTo>
                  <a:lnTo>
                    <a:pt x="658" y="508"/>
                  </a:lnTo>
                  <a:lnTo>
                    <a:pt x="655" y="537"/>
                  </a:lnTo>
                  <a:lnTo>
                    <a:pt x="650" y="567"/>
                  </a:lnTo>
                  <a:lnTo>
                    <a:pt x="642" y="596"/>
                  </a:lnTo>
                  <a:lnTo>
                    <a:pt x="633" y="626"/>
                  </a:lnTo>
                  <a:lnTo>
                    <a:pt x="623" y="655"/>
                  </a:lnTo>
                  <a:lnTo>
                    <a:pt x="610" y="683"/>
                  </a:lnTo>
                  <a:lnTo>
                    <a:pt x="596" y="711"/>
                  </a:lnTo>
                  <a:lnTo>
                    <a:pt x="578" y="737"/>
                  </a:lnTo>
                  <a:lnTo>
                    <a:pt x="558" y="761"/>
                  </a:lnTo>
                  <a:lnTo>
                    <a:pt x="536" y="785"/>
                  </a:lnTo>
                  <a:lnTo>
                    <a:pt x="511" y="804"/>
                  </a:lnTo>
                  <a:lnTo>
                    <a:pt x="482" y="821"/>
                  </a:lnTo>
                  <a:lnTo>
                    <a:pt x="450" y="835"/>
                  </a:lnTo>
                  <a:lnTo>
                    <a:pt x="415" y="846"/>
                  </a:lnTo>
                  <a:lnTo>
                    <a:pt x="377" y="853"/>
                  </a:lnTo>
                  <a:lnTo>
                    <a:pt x="335" y="855"/>
                  </a:lnTo>
                  <a:lnTo>
                    <a:pt x="331" y="855"/>
                  </a:lnTo>
                  <a:lnTo>
                    <a:pt x="288" y="853"/>
                  </a:lnTo>
                  <a:lnTo>
                    <a:pt x="249" y="846"/>
                  </a:lnTo>
                  <a:lnTo>
                    <a:pt x="215" y="835"/>
                  </a:lnTo>
                  <a:lnTo>
                    <a:pt x="183" y="821"/>
                  </a:lnTo>
                  <a:lnTo>
                    <a:pt x="154" y="804"/>
                  </a:lnTo>
                  <a:lnTo>
                    <a:pt x="129" y="785"/>
                  </a:lnTo>
                  <a:lnTo>
                    <a:pt x="107" y="761"/>
                  </a:lnTo>
                  <a:lnTo>
                    <a:pt x="87" y="737"/>
                  </a:lnTo>
                  <a:lnTo>
                    <a:pt x="70" y="711"/>
                  </a:lnTo>
                  <a:lnTo>
                    <a:pt x="54" y="683"/>
                  </a:lnTo>
                  <a:lnTo>
                    <a:pt x="42" y="655"/>
                  </a:lnTo>
                  <a:lnTo>
                    <a:pt x="31" y="626"/>
                  </a:lnTo>
                  <a:lnTo>
                    <a:pt x="22" y="596"/>
                  </a:lnTo>
                  <a:lnTo>
                    <a:pt x="16" y="567"/>
                  </a:lnTo>
                  <a:lnTo>
                    <a:pt x="10" y="538"/>
                  </a:lnTo>
                  <a:lnTo>
                    <a:pt x="6" y="509"/>
                  </a:lnTo>
                  <a:lnTo>
                    <a:pt x="4" y="482"/>
                  </a:lnTo>
                  <a:lnTo>
                    <a:pt x="1" y="455"/>
                  </a:lnTo>
                  <a:lnTo>
                    <a:pt x="0" y="431"/>
                  </a:lnTo>
                  <a:lnTo>
                    <a:pt x="0" y="409"/>
                  </a:lnTo>
                  <a:lnTo>
                    <a:pt x="0" y="389"/>
                  </a:lnTo>
                  <a:lnTo>
                    <a:pt x="0" y="373"/>
                  </a:lnTo>
                  <a:lnTo>
                    <a:pt x="1" y="358"/>
                  </a:lnTo>
                  <a:lnTo>
                    <a:pt x="1" y="348"/>
                  </a:lnTo>
                  <a:lnTo>
                    <a:pt x="3" y="342"/>
                  </a:lnTo>
                  <a:lnTo>
                    <a:pt x="3" y="340"/>
                  </a:lnTo>
                  <a:lnTo>
                    <a:pt x="7" y="293"/>
                  </a:lnTo>
                  <a:lnTo>
                    <a:pt x="14" y="250"/>
                  </a:lnTo>
                  <a:lnTo>
                    <a:pt x="25" y="213"/>
                  </a:lnTo>
                  <a:lnTo>
                    <a:pt x="38" y="179"/>
                  </a:lnTo>
                  <a:lnTo>
                    <a:pt x="53" y="149"/>
                  </a:lnTo>
                  <a:lnTo>
                    <a:pt x="70" y="123"/>
                  </a:lnTo>
                  <a:lnTo>
                    <a:pt x="88" y="100"/>
                  </a:lnTo>
                  <a:lnTo>
                    <a:pt x="109" y="80"/>
                  </a:lnTo>
                  <a:lnTo>
                    <a:pt x="130" y="62"/>
                  </a:lnTo>
                  <a:lnTo>
                    <a:pt x="152" y="48"/>
                  </a:lnTo>
                  <a:lnTo>
                    <a:pt x="174" y="36"/>
                  </a:lnTo>
                  <a:lnTo>
                    <a:pt x="196" y="26"/>
                  </a:lnTo>
                  <a:lnTo>
                    <a:pt x="217" y="18"/>
                  </a:lnTo>
                  <a:lnTo>
                    <a:pt x="238" y="13"/>
                  </a:lnTo>
                  <a:lnTo>
                    <a:pt x="258" y="8"/>
                  </a:lnTo>
                  <a:lnTo>
                    <a:pt x="275" y="5"/>
                  </a:lnTo>
                  <a:lnTo>
                    <a:pt x="292" y="3"/>
                  </a:lnTo>
                  <a:lnTo>
                    <a:pt x="306" y="2"/>
                  </a:lnTo>
                  <a:lnTo>
                    <a:pt x="318" y="0"/>
                  </a:lnTo>
                  <a:lnTo>
                    <a:pt x="3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5" name="Freeform 285"/>
            <p:cNvSpPr>
              <a:spLocks/>
            </p:cNvSpPr>
            <p:nvPr/>
          </p:nvSpPr>
          <p:spPr bwMode="auto">
            <a:xfrm>
              <a:off x="502" y="1846"/>
              <a:ext cx="907" cy="251"/>
            </a:xfrm>
            <a:custGeom>
              <a:avLst/>
              <a:gdLst>
                <a:gd name="T0" fmla="*/ 1830 w 3630"/>
                <a:gd name="T1" fmla="*/ 0 h 1001"/>
                <a:gd name="T2" fmla="*/ 1872 w 3630"/>
                <a:gd name="T3" fmla="*/ 9 h 1001"/>
                <a:gd name="T4" fmla="*/ 1914 w 3630"/>
                <a:gd name="T5" fmla="*/ 36 h 1001"/>
                <a:gd name="T6" fmla="*/ 1932 w 3630"/>
                <a:gd name="T7" fmla="*/ 91 h 1001"/>
                <a:gd name="T8" fmla="*/ 1902 w 3630"/>
                <a:gd name="T9" fmla="*/ 184 h 1001"/>
                <a:gd name="T10" fmla="*/ 2122 w 3630"/>
                <a:gd name="T11" fmla="*/ 0 h 1001"/>
                <a:gd name="T12" fmla="*/ 2163 w 3630"/>
                <a:gd name="T13" fmla="*/ 21 h 1001"/>
                <a:gd name="T14" fmla="*/ 2265 w 3630"/>
                <a:gd name="T15" fmla="*/ 74 h 1001"/>
                <a:gd name="T16" fmla="*/ 2404 w 3630"/>
                <a:gd name="T17" fmla="*/ 151 h 1001"/>
                <a:gd name="T18" fmla="*/ 2542 w 3630"/>
                <a:gd name="T19" fmla="*/ 237 h 1001"/>
                <a:gd name="T20" fmla="*/ 2640 w 3630"/>
                <a:gd name="T21" fmla="*/ 217 h 1001"/>
                <a:gd name="T22" fmla="*/ 2682 w 3630"/>
                <a:gd name="T23" fmla="*/ 197 h 1001"/>
                <a:gd name="T24" fmla="*/ 2857 w 3630"/>
                <a:gd name="T25" fmla="*/ 340 h 1001"/>
                <a:gd name="T26" fmla="*/ 2835 w 3630"/>
                <a:gd name="T27" fmla="*/ 261 h 1001"/>
                <a:gd name="T28" fmla="*/ 2857 w 3630"/>
                <a:gd name="T29" fmla="*/ 218 h 1001"/>
                <a:gd name="T30" fmla="*/ 2897 w 3630"/>
                <a:gd name="T31" fmla="*/ 200 h 1001"/>
                <a:gd name="T32" fmla="*/ 2928 w 3630"/>
                <a:gd name="T33" fmla="*/ 197 h 1001"/>
                <a:gd name="T34" fmla="*/ 2951 w 3630"/>
                <a:gd name="T35" fmla="*/ 199 h 1001"/>
                <a:gd name="T36" fmla="*/ 2990 w 3630"/>
                <a:gd name="T37" fmla="*/ 211 h 1001"/>
                <a:gd name="T38" fmla="*/ 3020 w 3630"/>
                <a:gd name="T39" fmla="*/ 248 h 1001"/>
                <a:gd name="T40" fmla="*/ 3011 w 3630"/>
                <a:gd name="T41" fmla="*/ 317 h 1001"/>
                <a:gd name="T42" fmla="*/ 3042 w 3630"/>
                <a:gd name="T43" fmla="*/ 619 h 1001"/>
                <a:gd name="T44" fmla="*/ 3196 w 3630"/>
                <a:gd name="T45" fmla="*/ 208 h 1001"/>
                <a:gd name="T46" fmla="*/ 3278 w 3630"/>
                <a:gd name="T47" fmla="*/ 250 h 1001"/>
                <a:gd name="T48" fmla="*/ 3395 w 3630"/>
                <a:gd name="T49" fmla="*/ 315 h 1001"/>
                <a:gd name="T50" fmla="*/ 3526 w 3630"/>
                <a:gd name="T51" fmla="*/ 396 h 1001"/>
                <a:gd name="T52" fmla="*/ 3608 w 3630"/>
                <a:gd name="T53" fmla="*/ 500 h 1001"/>
                <a:gd name="T54" fmla="*/ 3629 w 3630"/>
                <a:gd name="T55" fmla="*/ 630 h 1001"/>
                <a:gd name="T56" fmla="*/ 2 w 3630"/>
                <a:gd name="T57" fmla="*/ 594 h 1001"/>
                <a:gd name="T58" fmla="*/ 34 w 3630"/>
                <a:gd name="T59" fmla="*/ 471 h 1001"/>
                <a:gd name="T60" fmla="*/ 136 w 3630"/>
                <a:gd name="T61" fmla="*/ 371 h 1001"/>
                <a:gd name="T62" fmla="*/ 265 w 3630"/>
                <a:gd name="T63" fmla="*/ 296 h 1001"/>
                <a:gd name="T64" fmla="*/ 375 w 3630"/>
                <a:gd name="T65" fmla="*/ 236 h 1001"/>
                <a:gd name="T66" fmla="*/ 444 w 3630"/>
                <a:gd name="T67" fmla="*/ 201 h 1001"/>
                <a:gd name="T68" fmla="*/ 664 w 3630"/>
                <a:gd name="T69" fmla="*/ 398 h 1001"/>
                <a:gd name="T70" fmla="*/ 610 w 3630"/>
                <a:gd name="T71" fmla="*/ 295 h 1001"/>
                <a:gd name="T72" fmla="*/ 614 w 3630"/>
                <a:gd name="T73" fmla="*/ 236 h 1001"/>
                <a:gd name="T74" fmla="*/ 648 w 3630"/>
                <a:gd name="T75" fmla="*/ 207 h 1001"/>
                <a:gd name="T76" fmla="*/ 687 w 3630"/>
                <a:gd name="T77" fmla="*/ 198 h 1001"/>
                <a:gd name="T78" fmla="*/ 707 w 3630"/>
                <a:gd name="T79" fmla="*/ 197 h 1001"/>
                <a:gd name="T80" fmla="*/ 742 w 3630"/>
                <a:gd name="T81" fmla="*/ 204 h 1001"/>
                <a:gd name="T82" fmla="*/ 779 w 3630"/>
                <a:gd name="T83" fmla="*/ 226 h 1001"/>
                <a:gd name="T84" fmla="*/ 794 w 3630"/>
                <a:gd name="T85" fmla="*/ 277 h 1001"/>
                <a:gd name="T86" fmla="*/ 756 w 3630"/>
                <a:gd name="T87" fmla="*/ 368 h 1001"/>
                <a:gd name="T88" fmla="*/ 950 w 3630"/>
                <a:gd name="T89" fmla="*/ 198 h 1001"/>
                <a:gd name="T90" fmla="*/ 1010 w 3630"/>
                <a:gd name="T91" fmla="*/ 229 h 1001"/>
                <a:gd name="T92" fmla="*/ 1115 w 3630"/>
                <a:gd name="T93" fmla="*/ 218 h 1001"/>
                <a:gd name="T94" fmla="*/ 1265 w 3630"/>
                <a:gd name="T95" fmla="*/ 130 h 1001"/>
                <a:gd name="T96" fmla="*/ 1397 w 3630"/>
                <a:gd name="T97" fmla="*/ 58 h 1001"/>
                <a:gd name="T98" fmla="*/ 1486 w 3630"/>
                <a:gd name="T99" fmla="*/ 12 h 1001"/>
                <a:gd name="T100" fmla="*/ 1674 w 3630"/>
                <a:gd name="T101" fmla="*/ 523 h 1001"/>
                <a:gd name="T102" fmla="*/ 1716 w 3630"/>
                <a:gd name="T103" fmla="*/ 156 h 1001"/>
                <a:gd name="T104" fmla="*/ 1699 w 3630"/>
                <a:gd name="T105" fmla="*/ 74 h 1001"/>
                <a:gd name="T106" fmla="*/ 1726 w 3630"/>
                <a:gd name="T107" fmla="*/ 26 h 1001"/>
                <a:gd name="T108" fmla="*/ 1770 w 3630"/>
                <a:gd name="T109" fmla="*/ 5 h 1001"/>
                <a:gd name="T110" fmla="*/ 1808 w 3630"/>
                <a:gd name="T111" fmla="*/ 0 h 10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630" h="1001">
                  <a:moveTo>
                    <a:pt x="1815" y="0"/>
                  </a:moveTo>
                  <a:lnTo>
                    <a:pt x="1816" y="0"/>
                  </a:lnTo>
                  <a:lnTo>
                    <a:pt x="1823" y="0"/>
                  </a:lnTo>
                  <a:lnTo>
                    <a:pt x="1830" y="0"/>
                  </a:lnTo>
                  <a:lnTo>
                    <a:pt x="1839" y="1"/>
                  </a:lnTo>
                  <a:lnTo>
                    <a:pt x="1850" y="3"/>
                  </a:lnTo>
                  <a:lnTo>
                    <a:pt x="1861" y="5"/>
                  </a:lnTo>
                  <a:lnTo>
                    <a:pt x="1872" y="9"/>
                  </a:lnTo>
                  <a:lnTo>
                    <a:pt x="1884" y="14"/>
                  </a:lnTo>
                  <a:lnTo>
                    <a:pt x="1895" y="20"/>
                  </a:lnTo>
                  <a:lnTo>
                    <a:pt x="1905" y="26"/>
                  </a:lnTo>
                  <a:lnTo>
                    <a:pt x="1914" y="36"/>
                  </a:lnTo>
                  <a:lnTo>
                    <a:pt x="1922" y="46"/>
                  </a:lnTo>
                  <a:lnTo>
                    <a:pt x="1927" y="59"/>
                  </a:lnTo>
                  <a:lnTo>
                    <a:pt x="1932" y="74"/>
                  </a:lnTo>
                  <a:lnTo>
                    <a:pt x="1932" y="91"/>
                  </a:lnTo>
                  <a:lnTo>
                    <a:pt x="1929" y="110"/>
                  </a:lnTo>
                  <a:lnTo>
                    <a:pt x="1924" y="132"/>
                  </a:lnTo>
                  <a:lnTo>
                    <a:pt x="1915" y="156"/>
                  </a:lnTo>
                  <a:lnTo>
                    <a:pt x="1902" y="184"/>
                  </a:lnTo>
                  <a:lnTo>
                    <a:pt x="1883" y="215"/>
                  </a:lnTo>
                  <a:lnTo>
                    <a:pt x="1861" y="249"/>
                  </a:lnTo>
                  <a:lnTo>
                    <a:pt x="1957" y="523"/>
                  </a:lnTo>
                  <a:lnTo>
                    <a:pt x="2122" y="0"/>
                  </a:lnTo>
                  <a:lnTo>
                    <a:pt x="2125" y="2"/>
                  </a:lnTo>
                  <a:lnTo>
                    <a:pt x="2133" y="5"/>
                  </a:lnTo>
                  <a:lnTo>
                    <a:pt x="2145" y="12"/>
                  </a:lnTo>
                  <a:lnTo>
                    <a:pt x="2163" y="21"/>
                  </a:lnTo>
                  <a:lnTo>
                    <a:pt x="2183" y="31"/>
                  </a:lnTo>
                  <a:lnTo>
                    <a:pt x="2207" y="44"/>
                  </a:lnTo>
                  <a:lnTo>
                    <a:pt x="2234" y="58"/>
                  </a:lnTo>
                  <a:lnTo>
                    <a:pt x="2265" y="74"/>
                  </a:lnTo>
                  <a:lnTo>
                    <a:pt x="2297" y="91"/>
                  </a:lnTo>
                  <a:lnTo>
                    <a:pt x="2331" y="110"/>
                  </a:lnTo>
                  <a:lnTo>
                    <a:pt x="2366" y="130"/>
                  </a:lnTo>
                  <a:lnTo>
                    <a:pt x="2404" y="151"/>
                  </a:lnTo>
                  <a:lnTo>
                    <a:pt x="2440" y="173"/>
                  </a:lnTo>
                  <a:lnTo>
                    <a:pt x="2479" y="195"/>
                  </a:lnTo>
                  <a:lnTo>
                    <a:pt x="2516" y="218"/>
                  </a:lnTo>
                  <a:lnTo>
                    <a:pt x="2542" y="237"/>
                  </a:lnTo>
                  <a:lnTo>
                    <a:pt x="2568" y="255"/>
                  </a:lnTo>
                  <a:lnTo>
                    <a:pt x="2595" y="241"/>
                  </a:lnTo>
                  <a:lnTo>
                    <a:pt x="2619" y="228"/>
                  </a:lnTo>
                  <a:lnTo>
                    <a:pt x="2640" y="217"/>
                  </a:lnTo>
                  <a:lnTo>
                    <a:pt x="2658" y="208"/>
                  </a:lnTo>
                  <a:lnTo>
                    <a:pt x="2671" y="203"/>
                  </a:lnTo>
                  <a:lnTo>
                    <a:pt x="2679" y="198"/>
                  </a:lnTo>
                  <a:lnTo>
                    <a:pt x="2682" y="197"/>
                  </a:lnTo>
                  <a:lnTo>
                    <a:pt x="2815" y="618"/>
                  </a:lnTo>
                  <a:lnTo>
                    <a:pt x="2892" y="398"/>
                  </a:lnTo>
                  <a:lnTo>
                    <a:pt x="2873" y="368"/>
                  </a:lnTo>
                  <a:lnTo>
                    <a:pt x="2857" y="340"/>
                  </a:lnTo>
                  <a:lnTo>
                    <a:pt x="2846" y="317"/>
                  </a:lnTo>
                  <a:lnTo>
                    <a:pt x="2838" y="295"/>
                  </a:lnTo>
                  <a:lnTo>
                    <a:pt x="2835" y="277"/>
                  </a:lnTo>
                  <a:lnTo>
                    <a:pt x="2835" y="261"/>
                  </a:lnTo>
                  <a:lnTo>
                    <a:pt x="2837" y="248"/>
                  </a:lnTo>
                  <a:lnTo>
                    <a:pt x="2843" y="236"/>
                  </a:lnTo>
                  <a:lnTo>
                    <a:pt x="2849" y="226"/>
                  </a:lnTo>
                  <a:lnTo>
                    <a:pt x="2857" y="218"/>
                  </a:lnTo>
                  <a:lnTo>
                    <a:pt x="2867" y="211"/>
                  </a:lnTo>
                  <a:lnTo>
                    <a:pt x="2877" y="207"/>
                  </a:lnTo>
                  <a:lnTo>
                    <a:pt x="2887" y="204"/>
                  </a:lnTo>
                  <a:lnTo>
                    <a:pt x="2897" y="200"/>
                  </a:lnTo>
                  <a:lnTo>
                    <a:pt x="2907" y="199"/>
                  </a:lnTo>
                  <a:lnTo>
                    <a:pt x="2916" y="198"/>
                  </a:lnTo>
                  <a:lnTo>
                    <a:pt x="2922" y="197"/>
                  </a:lnTo>
                  <a:lnTo>
                    <a:pt x="2928" y="197"/>
                  </a:lnTo>
                  <a:lnTo>
                    <a:pt x="2930" y="197"/>
                  </a:lnTo>
                  <a:lnTo>
                    <a:pt x="2934" y="197"/>
                  </a:lnTo>
                  <a:lnTo>
                    <a:pt x="2942" y="198"/>
                  </a:lnTo>
                  <a:lnTo>
                    <a:pt x="2951" y="199"/>
                  </a:lnTo>
                  <a:lnTo>
                    <a:pt x="2960" y="200"/>
                  </a:lnTo>
                  <a:lnTo>
                    <a:pt x="2971" y="204"/>
                  </a:lnTo>
                  <a:lnTo>
                    <a:pt x="2980" y="207"/>
                  </a:lnTo>
                  <a:lnTo>
                    <a:pt x="2990" y="211"/>
                  </a:lnTo>
                  <a:lnTo>
                    <a:pt x="3000" y="218"/>
                  </a:lnTo>
                  <a:lnTo>
                    <a:pt x="3008" y="226"/>
                  </a:lnTo>
                  <a:lnTo>
                    <a:pt x="3015" y="236"/>
                  </a:lnTo>
                  <a:lnTo>
                    <a:pt x="3020" y="248"/>
                  </a:lnTo>
                  <a:lnTo>
                    <a:pt x="3022" y="261"/>
                  </a:lnTo>
                  <a:lnTo>
                    <a:pt x="3022" y="277"/>
                  </a:lnTo>
                  <a:lnTo>
                    <a:pt x="3018" y="295"/>
                  </a:lnTo>
                  <a:lnTo>
                    <a:pt x="3011" y="317"/>
                  </a:lnTo>
                  <a:lnTo>
                    <a:pt x="3000" y="340"/>
                  </a:lnTo>
                  <a:lnTo>
                    <a:pt x="2985" y="368"/>
                  </a:lnTo>
                  <a:lnTo>
                    <a:pt x="2965" y="398"/>
                  </a:lnTo>
                  <a:lnTo>
                    <a:pt x="3042" y="619"/>
                  </a:lnTo>
                  <a:lnTo>
                    <a:pt x="3175" y="197"/>
                  </a:lnTo>
                  <a:lnTo>
                    <a:pt x="3177" y="198"/>
                  </a:lnTo>
                  <a:lnTo>
                    <a:pt x="3185" y="203"/>
                  </a:lnTo>
                  <a:lnTo>
                    <a:pt x="3196" y="208"/>
                  </a:lnTo>
                  <a:lnTo>
                    <a:pt x="3212" y="216"/>
                  </a:lnTo>
                  <a:lnTo>
                    <a:pt x="3231" y="226"/>
                  </a:lnTo>
                  <a:lnTo>
                    <a:pt x="3253" y="237"/>
                  </a:lnTo>
                  <a:lnTo>
                    <a:pt x="3278" y="250"/>
                  </a:lnTo>
                  <a:lnTo>
                    <a:pt x="3305" y="264"/>
                  </a:lnTo>
                  <a:lnTo>
                    <a:pt x="3334" y="280"/>
                  </a:lnTo>
                  <a:lnTo>
                    <a:pt x="3363" y="296"/>
                  </a:lnTo>
                  <a:lnTo>
                    <a:pt x="3395" y="315"/>
                  </a:lnTo>
                  <a:lnTo>
                    <a:pt x="3427" y="333"/>
                  </a:lnTo>
                  <a:lnTo>
                    <a:pt x="3459" y="352"/>
                  </a:lnTo>
                  <a:lnTo>
                    <a:pt x="3492" y="372"/>
                  </a:lnTo>
                  <a:lnTo>
                    <a:pt x="3526" y="396"/>
                  </a:lnTo>
                  <a:lnTo>
                    <a:pt x="3554" y="421"/>
                  </a:lnTo>
                  <a:lnTo>
                    <a:pt x="3577" y="446"/>
                  </a:lnTo>
                  <a:lnTo>
                    <a:pt x="3595" y="472"/>
                  </a:lnTo>
                  <a:lnTo>
                    <a:pt x="3608" y="500"/>
                  </a:lnTo>
                  <a:lnTo>
                    <a:pt x="3617" y="530"/>
                  </a:lnTo>
                  <a:lnTo>
                    <a:pt x="3623" y="561"/>
                  </a:lnTo>
                  <a:lnTo>
                    <a:pt x="3626" y="594"/>
                  </a:lnTo>
                  <a:lnTo>
                    <a:pt x="3629" y="630"/>
                  </a:lnTo>
                  <a:lnTo>
                    <a:pt x="3630" y="1001"/>
                  </a:lnTo>
                  <a:lnTo>
                    <a:pt x="0" y="1001"/>
                  </a:lnTo>
                  <a:lnTo>
                    <a:pt x="0" y="629"/>
                  </a:lnTo>
                  <a:lnTo>
                    <a:pt x="2" y="594"/>
                  </a:lnTo>
                  <a:lnTo>
                    <a:pt x="6" y="561"/>
                  </a:lnTo>
                  <a:lnTo>
                    <a:pt x="12" y="529"/>
                  </a:lnTo>
                  <a:lnTo>
                    <a:pt x="21" y="500"/>
                  </a:lnTo>
                  <a:lnTo>
                    <a:pt x="34" y="471"/>
                  </a:lnTo>
                  <a:lnTo>
                    <a:pt x="52" y="445"/>
                  </a:lnTo>
                  <a:lnTo>
                    <a:pt x="74" y="420"/>
                  </a:lnTo>
                  <a:lnTo>
                    <a:pt x="102" y="395"/>
                  </a:lnTo>
                  <a:lnTo>
                    <a:pt x="136" y="371"/>
                  </a:lnTo>
                  <a:lnTo>
                    <a:pt x="168" y="351"/>
                  </a:lnTo>
                  <a:lnTo>
                    <a:pt x="201" y="333"/>
                  </a:lnTo>
                  <a:lnTo>
                    <a:pt x="233" y="314"/>
                  </a:lnTo>
                  <a:lnTo>
                    <a:pt x="265" y="296"/>
                  </a:lnTo>
                  <a:lnTo>
                    <a:pt x="295" y="279"/>
                  </a:lnTo>
                  <a:lnTo>
                    <a:pt x="324" y="263"/>
                  </a:lnTo>
                  <a:lnTo>
                    <a:pt x="351" y="249"/>
                  </a:lnTo>
                  <a:lnTo>
                    <a:pt x="375" y="236"/>
                  </a:lnTo>
                  <a:lnTo>
                    <a:pt x="397" y="225"/>
                  </a:lnTo>
                  <a:lnTo>
                    <a:pt x="417" y="215"/>
                  </a:lnTo>
                  <a:lnTo>
                    <a:pt x="433" y="207"/>
                  </a:lnTo>
                  <a:lnTo>
                    <a:pt x="444" y="201"/>
                  </a:lnTo>
                  <a:lnTo>
                    <a:pt x="451" y="198"/>
                  </a:lnTo>
                  <a:lnTo>
                    <a:pt x="453" y="197"/>
                  </a:lnTo>
                  <a:lnTo>
                    <a:pt x="587" y="618"/>
                  </a:lnTo>
                  <a:lnTo>
                    <a:pt x="664" y="398"/>
                  </a:lnTo>
                  <a:lnTo>
                    <a:pt x="644" y="368"/>
                  </a:lnTo>
                  <a:lnTo>
                    <a:pt x="628" y="340"/>
                  </a:lnTo>
                  <a:lnTo>
                    <a:pt x="617" y="317"/>
                  </a:lnTo>
                  <a:lnTo>
                    <a:pt x="610" y="295"/>
                  </a:lnTo>
                  <a:lnTo>
                    <a:pt x="606" y="277"/>
                  </a:lnTo>
                  <a:lnTo>
                    <a:pt x="606" y="261"/>
                  </a:lnTo>
                  <a:lnTo>
                    <a:pt x="609" y="248"/>
                  </a:lnTo>
                  <a:lnTo>
                    <a:pt x="614" y="236"/>
                  </a:lnTo>
                  <a:lnTo>
                    <a:pt x="621" y="226"/>
                  </a:lnTo>
                  <a:lnTo>
                    <a:pt x="628" y="218"/>
                  </a:lnTo>
                  <a:lnTo>
                    <a:pt x="638" y="211"/>
                  </a:lnTo>
                  <a:lnTo>
                    <a:pt x="648" y="207"/>
                  </a:lnTo>
                  <a:lnTo>
                    <a:pt x="658" y="204"/>
                  </a:lnTo>
                  <a:lnTo>
                    <a:pt x="669" y="200"/>
                  </a:lnTo>
                  <a:lnTo>
                    <a:pt x="678" y="199"/>
                  </a:lnTo>
                  <a:lnTo>
                    <a:pt x="687" y="198"/>
                  </a:lnTo>
                  <a:lnTo>
                    <a:pt x="693" y="197"/>
                  </a:lnTo>
                  <a:lnTo>
                    <a:pt x="699" y="197"/>
                  </a:lnTo>
                  <a:lnTo>
                    <a:pt x="701" y="197"/>
                  </a:lnTo>
                  <a:lnTo>
                    <a:pt x="707" y="197"/>
                  </a:lnTo>
                  <a:lnTo>
                    <a:pt x="713" y="198"/>
                  </a:lnTo>
                  <a:lnTo>
                    <a:pt x="722" y="199"/>
                  </a:lnTo>
                  <a:lnTo>
                    <a:pt x="732" y="200"/>
                  </a:lnTo>
                  <a:lnTo>
                    <a:pt x="742" y="204"/>
                  </a:lnTo>
                  <a:lnTo>
                    <a:pt x="752" y="207"/>
                  </a:lnTo>
                  <a:lnTo>
                    <a:pt x="762" y="211"/>
                  </a:lnTo>
                  <a:lnTo>
                    <a:pt x="772" y="218"/>
                  </a:lnTo>
                  <a:lnTo>
                    <a:pt x="779" y="226"/>
                  </a:lnTo>
                  <a:lnTo>
                    <a:pt x="786" y="236"/>
                  </a:lnTo>
                  <a:lnTo>
                    <a:pt x="791" y="248"/>
                  </a:lnTo>
                  <a:lnTo>
                    <a:pt x="794" y="261"/>
                  </a:lnTo>
                  <a:lnTo>
                    <a:pt x="794" y="277"/>
                  </a:lnTo>
                  <a:lnTo>
                    <a:pt x="790" y="295"/>
                  </a:lnTo>
                  <a:lnTo>
                    <a:pt x="783" y="317"/>
                  </a:lnTo>
                  <a:lnTo>
                    <a:pt x="772" y="340"/>
                  </a:lnTo>
                  <a:lnTo>
                    <a:pt x="756" y="368"/>
                  </a:lnTo>
                  <a:lnTo>
                    <a:pt x="736" y="398"/>
                  </a:lnTo>
                  <a:lnTo>
                    <a:pt x="813" y="618"/>
                  </a:lnTo>
                  <a:lnTo>
                    <a:pt x="947" y="197"/>
                  </a:lnTo>
                  <a:lnTo>
                    <a:pt x="950" y="198"/>
                  </a:lnTo>
                  <a:lnTo>
                    <a:pt x="958" y="203"/>
                  </a:lnTo>
                  <a:lnTo>
                    <a:pt x="971" y="209"/>
                  </a:lnTo>
                  <a:lnTo>
                    <a:pt x="988" y="218"/>
                  </a:lnTo>
                  <a:lnTo>
                    <a:pt x="1010" y="229"/>
                  </a:lnTo>
                  <a:lnTo>
                    <a:pt x="1035" y="241"/>
                  </a:lnTo>
                  <a:lnTo>
                    <a:pt x="1063" y="257"/>
                  </a:lnTo>
                  <a:lnTo>
                    <a:pt x="1087" y="237"/>
                  </a:lnTo>
                  <a:lnTo>
                    <a:pt x="1115" y="218"/>
                  </a:lnTo>
                  <a:lnTo>
                    <a:pt x="1152" y="195"/>
                  </a:lnTo>
                  <a:lnTo>
                    <a:pt x="1191" y="173"/>
                  </a:lnTo>
                  <a:lnTo>
                    <a:pt x="1227" y="151"/>
                  </a:lnTo>
                  <a:lnTo>
                    <a:pt x="1265" y="130"/>
                  </a:lnTo>
                  <a:lnTo>
                    <a:pt x="1300" y="110"/>
                  </a:lnTo>
                  <a:lnTo>
                    <a:pt x="1334" y="91"/>
                  </a:lnTo>
                  <a:lnTo>
                    <a:pt x="1366" y="74"/>
                  </a:lnTo>
                  <a:lnTo>
                    <a:pt x="1397" y="58"/>
                  </a:lnTo>
                  <a:lnTo>
                    <a:pt x="1424" y="44"/>
                  </a:lnTo>
                  <a:lnTo>
                    <a:pt x="1448" y="31"/>
                  </a:lnTo>
                  <a:lnTo>
                    <a:pt x="1468" y="21"/>
                  </a:lnTo>
                  <a:lnTo>
                    <a:pt x="1486" y="12"/>
                  </a:lnTo>
                  <a:lnTo>
                    <a:pt x="1498" y="5"/>
                  </a:lnTo>
                  <a:lnTo>
                    <a:pt x="1506" y="2"/>
                  </a:lnTo>
                  <a:lnTo>
                    <a:pt x="1509" y="0"/>
                  </a:lnTo>
                  <a:lnTo>
                    <a:pt x="1674" y="523"/>
                  </a:lnTo>
                  <a:lnTo>
                    <a:pt x="1770" y="249"/>
                  </a:lnTo>
                  <a:lnTo>
                    <a:pt x="1748" y="215"/>
                  </a:lnTo>
                  <a:lnTo>
                    <a:pt x="1729" y="184"/>
                  </a:lnTo>
                  <a:lnTo>
                    <a:pt x="1716" y="156"/>
                  </a:lnTo>
                  <a:lnTo>
                    <a:pt x="1707" y="132"/>
                  </a:lnTo>
                  <a:lnTo>
                    <a:pt x="1702" y="110"/>
                  </a:lnTo>
                  <a:lnTo>
                    <a:pt x="1699" y="90"/>
                  </a:lnTo>
                  <a:lnTo>
                    <a:pt x="1699" y="74"/>
                  </a:lnTo>
                  <a:lnTo>
                    <a:pt x="1704" y="58"/>
                  </a:lnTo>
                  <a:lnTo>
                    <a:pt x="1709" y="46"/>
                  </a:lnTo>
                  <a:lnTo>
                    <a:pt x="1717" y="35"/>
                  </a:lnTo>
                  <a:lnTo>
                    <a:pt x="1726" y="26"/>
                  </a:lnTo>
                  <a:lnTo>
                    <a:pt x="1736" y="19"/>
                  </a:lnTo>
                  <a:lnTo>
                    <a:pt x="1747" y="13"/>
                  </a:lnTo>
                  <a:lnTo>
                    <a:pt x="1759" y="9"/>
                  </a:lnTo>
                  <a:lnTo>
                    <a:pt x="1770" y="5"/>
                  </a:lnTo>
                  <a:lnTo>
                    <a:pt x="1781" y="3"/>
                  </a:lnTo>
                  <a:lnTo>
                    <a:pt x="1792" y="1"/>
                  </a:lnTo>
                  <a:lnTo>
                    <a:pt x="1801" y="0"/>
                  </a:lnTo>
                  <a:lnTo>
                    <a:pt x="1808" y="0"/>
                  </a:lnTo>
                  <a:lnTo>
                    <a:pt x="18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" name="Freeform 286"/>
            <p:cNvSpPr>
              <a:spLocks/>
            </p:cNvSpPr>
            <p:nvPr/>
          </p:nvSpPr>
          <p:spPr bwMode="auto">
            <a:xfrm>
              <a:off x="593" y="1660"/>
              <a:ext cx="167" cy="214"/>
            </a:xfrm>
            <a:custGeom>
              <a:avLst/>
              <a:gdLst>
                <a:gd name="T0" fmla="*/ 333 w 665"/>
                <a:gd name="T1" fmla="*/ 2 h 855"/>
                <a:gd name="T2" fmla="*/ 347 w 665"/>
                <a:gd name="T3" fmla="*/ 2 h 855"/>
                <a:gd name="T4" fmla="*/ 374 w 665"/>
                <a:gd name="T5" fmla="*/ 3 h 855"/>
                <a:gd name="T6" fmla="*/ 408 w 665"/>
                <a:gd name="T7" fmla="*/ 8 h 855"/>
                <a:gd name="T8" fmla="*/ 448 w 665"/>
                <a:gd name="T9" fmla="*/ 18 h 855"/>
                <a:gd name="T10" fmla="*/ 491 w 665"/>
                <a:gd name="T11" fmla="*/ 36 h 855"/>
                <a:gd name="T12" fmla="*/ 535 w 665"/>
                <a:gd name="T13" fmla="*/ 62 h 855"/>
                <a:gd name="T14" fmla="*/ 576 w 665"/>
                <a:gd name="T15" fmla="*/ 100 h 855"/>
                <a:gd name="T16" fmla="*/ 612 w 665"/>
                <a:gd name="T17" fmla="*/ 149 h 855"/>
                <a:gd name="T18" fmla="*/ 641 w 665"/>
                <a:gd name="T19" fmla="*/ 213 h 855"/>
                <a:gd name="T20" fmla="*/ 659 w 665"/>
                <a:gd name="T21" fmla="*/ 293 h 855"/>
                <a:gd name="T22" fmla="*/ 663 w 665"/>
                <a:gd name="T23" fmla="*/ 342 h 855"/>
                <a:gd name="T24" fmla="*/ 664 w 665"/>
                <a:gd name="T25" fmla="*/ 358 h 855"/>
                <a:gd name="T26" fmla="*/ 665 w 665"/>
                <a:gd name="T27" fmla="*/ 389 h 855"/>
                <a:gd name="T28" fmla="*/ 665 w 665"/>
                <a:gd name="T29" fmla="*/ 431 h 855"/>
                <a:gd name="T30" fmla="*/ 662 w 665"/>
                <a:gd name="T31" fmla="*/ 482 h 855"/>
                <a:gd name="T32" fmla="*/ 655 w 665"/>
                <a:gd name="T33" fmla="*/ 537 h 855"/>
                <a:gd name="T34" fmla="*/ 643 w 665"/>
                <a:gd name="T35" fmla="*/ 596 h 855"/>
                <a:gd name="T36" fmla="*/ 623 w 665"/>
                <a:gd name="T37" fmla="*/ 655 h 855"/>
                <a:gd name="T38" fmla="*/ 596 w 665"/>
                <a:gd name="T39" fmla="*/ 711 h 855"/>
                <a:gd name="T40" fmla="*/ 558 w 665"/>
                <a:gd name="T41" fmla="*/ 761 h 855"/>
                <a:gd name="T42" fmla="*/ 511 w 665"/>
                <a:gd name="T43" fmla="*/ 804 h 855"/>
                <a:gd name="T44" fmla="*/ 451 w 665"/>
                <a:gd name="T45" fmla="*/ 835 h 855"/>
                <a:gd name="T46" fmla="*/ 377 w 665"/>
                <a:gd name="T47" fmla="*/ 853 h 855"/>
                <a:gd name="T48" fmla="*/ 331 w 665"/>
                <a:gd name="T49" fmla="*/ 855 h 855"/>
                <a:gd name="T50" fmla="*/ 250 w 665"/>
                <a:gd name="T51" fmla="*/ 846 h 855"/>
                <a:gd name="T52" fmla="*/ 183 w 665"/>
                <a:gd name="T53" fmla="*/ 821 h 855"/>
                <a:gd name="T54" fmla="*/ 129 w 665"/>
                <a:gd name="T55" fmla="*/ 785 h 855"/>
                <a:gd name="T56" fmla="*/ 87 w 665"/>
                <a:gd name="T57" fmla="*/ 737 h 855"/>
                <a:gd name="T58" fmla="*/ 55 w 665"/>
                <a:gd name="T59" fmla="*/ 683 h 855"/>
                <a:gd name="T60" fmla="*/ 32 w 665"/>
                <a:gd name="T61" fmla="*/ 626 h 855"/>
                <a:gd name="T62" fmla="*/ 16 w 665"/>
                <a:gd name="T63" fmla="*/ 567 h 855"/>
                <a:gd name="T64" fmla="*/ 7 w 665"/>
                <a:gd name="T65" fmla="*/ 509 h 855"/>
                <a:gd name="T66" fmla="*/ 2 w 665"/>
                <a:gd name="T67" fmla="*/ 455 h 855"/>
                <a:gd name="T68" fmla="*/ 0 w 665"/>
                <a:gd name="T69" fmla="*/ 409 h 855"/>
                <a:gd name="T70" fmla="*/ 0 w 665"/>
                <a:gd name="T71" fmla="*/ 373 h 855"/>
                <a:gd name="T72" fmla="*/ 3 w 665"/>
                <a:gd name="T73" fmla="*/ 348 h 855"/>
                <a:gd name="T74" fmla="*/ 3 w 665"/>
                <a:gd name="T75" fmla="*/ 340 h 855"/>
                <a:gd name="T76" fmla="*/ 15 w 665"/>
                <a:gd name="T77" fmla="*/ 250 h 855"/>
                <a:gd name="T78" fmla="*/ 38 w 665"/>
                <a:gd name="T79" fmla="*/ 179 h 855"/>
                <a:gd name="T80" fmla="*/ 70 w 665"/>
                <a:gd name="T81" fmla="*/ 123 h 855"/>
                <a:gd name="T82" fmla="*/ 109 w 665"/>
                <a:gd name="T83" fmla="*/ 80 h 855"/>
                <a:gd name="T84" fmla="*/ 152 w 665"/>
                <a:gd name="T85" fmla="*/ 48 h 855"/>
                <a:gd name="T86" fmla="*/ 196 w 665"/>
                <a:gd name="T87" fmla="*/ 26 h 855"/>
                <a:gd name="T88" fmla="*/ 238 w 665"/>
                <a:gd name="T89" fmla="*/ 13 h 855"/>
                <a:gd name="T90" fmla="*/ 276 w 665"/>
                <a:gd name="T91" fmla="*/ 5 h 855"/>
                <a:gd name="T92" fmla="*/ 306 w 665"/>
                <a:gd name="T93" fmla="*/ 2 h 855"/>
                <a:gd name="T94" fmla="*/ 327 w 665"/>
                <a:gd name="T95" fmla="*/ 0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65" h="855">
                  <a:moveTo>
                    <a:pt x="327" y="0"/>
                  </a:moveTo>
                  <a:lnTo>
                    <a:pt x="333" y="2"/>
                  </a:lnTo>
                  <a:lnTo>
                    <a:pt x="338" y="2"/>
                  </a:lnTo>
                  <a:lnTo>
                    <a:pt x="347" y="2"/>
                  </a:lnTo>
                  <a:lnTo>
                    <a:pt x="359" y="2"/>
                  </a:lnTo>
                  <a:lnTo>
                    <a:pt x="374" y="3"/>
                  </a:lnTo>
                  <a:lnTo>
                    <a:pt x="390" y="5"/>
                  </a:lnTo>
                  <a:lnTo>
                    <a:pt x="408" y="8"/>
                  </a:lnTo>
                  <a:lnTo>
                    <a:pt x="427" y="13"/>
                  </a:lnTo>
                  <a:lnTo>
                    <a:pt x="448" y="18"/>
                  </a:lnTo>
                  <a:lnTo>
                    <a:pt x="469" y="26"/>
                  </a:lnTo>
                  <a:lnTo>
                    <a:pt x="491" y="36"/>
                  </a:lnTo>
                  <a:lnTo>
                    <a:pt x="513" y="48"/>
                  </a:lnTo>
                  <a:lnTo>
                    <a:pt x="535" y="62"/>
                  </a:lnTo>
                  <a:lnTo>
                    <a:pt x="556" y="80"/>
                  </a:lnTo>
                  <a:lnTo>
                    <a:pt x="576" y="100"/>
                  </a:lnTo>
                  <a:lnTo>
                    <a:pt x="596" y="123"/>
                  </a:lnTo>
                  <a:lnTo>
                    <a:pt x="612" y="149"/>
                  </a:lnTo>
                  <a:lnTo>
                    <a:pt x="628" y="179"/>
                  </a:lnTo>
                  <a:lnTo>
                    <a:pt x="641" y="213"/>
                  </a:lnTo>
                  <a:lnTo>
                    <a:pt x="651" y="250"/>
                  </a:lnTo>
                  <a:lnTo>
                    <a:pt x="659" y="293"/>
                  </a:lnTo>
                  <a:lnTo>
                    <a:pt x="663" y="340"/>
                  </a:lnTo>
                  <a:lnTo>
                    <a:pt x="663" y="342"/>
                  </a:lnTo>
                  <a:lnTo>
                    <a:pt x="663" y="348"/>
                  </a:lnTo>
                  <a:lnTo>
                    <a:pt x="664" y="358"/>
                  </a:lnTo>
                  <a:lnTo>
                    <a:pt x="665" y="372"/>
                  </a:lnTo>
                  <a:lnTo>
                    <a:pt x="665" y="389"/>
                  </a:lnTo>
                  <a:lnTo>
                    <a:pt x="665" y="409"/>
                  </a:lnTo>
                  <a:lnTo>
                    <a:pt x="665" y="431"/>
                  </a:lnTo>
                  <a:lnTo>
                    <a:pt x="664" y="455"/>
                  </a:lnTo>
                  <a:lnTo>
                    <a:pt x="662" y="482"/>
                  </a:lnTo>
                  <a:lnTo>
                    <a:pt x="660" y="508"/>
                  </a:lnTo>
                  <a:lnTo>
                    <a:pt x="655" y="537"/>
                  </a:lnTo>
                  <a:lnTo>
                    <a:pt x="650" y="567"/>
                  </a:lnTo>
                  <a:lnTo>
                    <a:pt x="643" y="596"/>
                  </a:lnTo>
                  <a:lnTo>
                    <a:pt x="634" y="626"/>
                  </a:lnTo>
                  <a:lnTo>
                    <a:pt x="623" y="655"/>
                  </a:lnTo>
                  <a:lnTo>
                    <a:pt x="611" y="683"/>
                  </a:lnTo>
                  <a:lnTo>
                    <a:pt x="596" y="711"/>
                  </a:lnTo>
                  <a:lnTo>
                    <a:pt x="578" y="737"/>
                  </a:lnTo>
                  <a:lnTo>
                    <a:pt x="558" y="761"/>
                  </a:lnTo>
                  <a:lnTo>
                    <a:pt x="536" y="785"/>
                  </a:lnTo>
                  <a:lnTo>
                    <a:pt x="511" y="804"/>
                  </a:lnTo>
                  <a:lnTo>
                    <a:pt x="482" y="821"/>
                  </a:lnTo>
                  <a:lnTo>
                    <a:pt x="451" y="835"/>
                  </a:lnTo>
                  <a:lnTo>
                    <a:pt x="416" y="846"/>
                  </a:lnTo>
                  <a:lnTo>
                    <a:pt x="377" y="853"/>
                  </a:lnTo>
                  <a:lnTo>
                    <a:pt x="335" y="855"/>
                  </a:lnTo>
                  <a:lnTo>
                    <a:pt x="331" y="855"/>
                  </a:lnTo>
                  <a:lnTo>
                    <a:pt x="289" y="853"/>
                  </a:lnTo>
                  <a:lnTo>
                    <a:pt x="250" y="846"/>
                  </a:lnTo>
                  <a:lnTo>
                    <a:pt x="215" y="835"/>
                  </a:lnTo>
                  <a:lnTo>
                    <a:pt x="183" y="821"/>
                  </a:lnTo>
                  <a:lnTo>
                    <a:pt x="154" y="804"/>
                  </a:lnTo>
                  <a:lnTo>
                    <a:pt x="129" y="785"/>
                  </a:lnTo>
                  <a:lnTo>
                    <a:pt x="107" y="761"/>
                  </a:lnTo>
                  <a:lnTo>
                    <a:pt x="87" y="737"/>
                  </a:lnTo>
                  <a:lnTo>
                    <a:pt x="70" y="711"/>
                  </a:lnTo>
                  <a:lnTo>
                    <a:pt x="55" y="683"/>
                  </a:lnTo>
                  <a:lnTo>
                    <a:pt x="42" y="655"/>
                  </a:lnTo>
                  <a:lnTo>
                    <a:pt x="32" y="626"/>
                  </a:lnTo>
                  <a:lnTo>
                    <a:pt x="24" y="596"/>
                  </a:lnTo>
                  <a:lnTo>
                    <a:pt x="16" y="567"/>
                  </a:lnTo>
                  <a:lnTo>
                    <a:pt x="10" y="538"/>
                  </a:lnTo>
                  <a:lnTo>
                    <a:pt x="7" y="509"/>
                  </a:lnTo>
                  <a:lnTo>
                    <a:pt x="4" y="482"/>
                  </a:lnTo>
                  <a:lnTo>
                    <a:pt x="2" y="455"/>
                  </a:lnTo>
                  <a:lnTo>
                    <a:pt x="0" y="431"/>
                  </a:lnTo>
                  <a:lnTo>
                    <a:pt x="0" y="409"/>
                  </a:lnTo>
                  <a:lnTo>
                    <a:pt x="0" y="389"/>
                  </a:lnTo>
                  <a:lnTo>
                    <a:pt x="0" y="373"/>
                  </a:lnTo>
                  <a:lnTo>
                    <a:pt x="2" y="358"/>
                  </a:lnTo>
                  <a:lnTo>
                    <a:pt x="3" y="348"/>
                  </a:lnTo>
                  <a:lnTo>
                    <a:pt x="3" y="342"/>
                  </a:lnTo>
                  <a:lnTo>
                    <a:pt x="3" y="340"/>
                  </a:lnTo>
                  <a:lnTo>
                    <a:pt x="7" y="293"/>
                  </a:lnTo>
                  <a:lnTo>
                    <a:pt x="15" y="250"/>
                  </a:lnTo>
                  <a:lnTo>
                    <a:pt x="25" y="213"/>
                  </a:lnTo>
                  <a:lnTo>
                    <a:pt x="38" y="179"/>
                  </a:lnTo>
                  <a:lnTo>
                    <a:pt x="53" y="149"/>
                  </a:lnTo>
                  <a:lnTo>
                    <a:pt x="70" y="123"/>
                  </a:lnTo>
                  <a:lnTo>
                    <a:pt x="90" y="100"/>
                  </a:lnTo>
                  <a:lnTo>
                    <a:pt x="109" y="80"/>
                  </a:lnTo>
                  <a:lnTo>
                    <a:pt x="130" y="62"/>
                  </a:lnTo>
                  <a:lnTo>
                    <a:pt x="152" y="48"/>
                  </a:lnTo>
                  <a:lnTo>
                    <a:pt x="174" y="36"/>
                  </a:lnTo>
                  <a:lnTo>
                    <a:pt x="196" y="26"/>
                  </a:lnTo>
                  <a:lnTo>
                    <a:pt x="217" y="18"/>
                  </a:lnTo>
                  <a:lnTo>
                    <a:pt x="238" y="13"/>
                  </a:lnTo>
                  <a:lnTo>
                    <a:pt x="258" y="8"/>
                  </a:lnTo>
                  <a:lnTo>
                    <a:pt x="276" y="5"/>
                  </a:lnTo>
                  <a:lnTo>
                    <a:pt x="292" y="3"/>
                  </a:lnTo>
                  <a:lnTo>
                    <a:pt x="306" y="2"/>
                  </a:lnTo>
                  <a:lnTo>
                    <a:pt x="318" y="0"/>
                  </a:lnTo>
                  <a:lnTo>
                    <a:pt x="3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87" name="Freeform 291"/>
          <p:cNvSpPr>
            <a:spLocks noEditPoints="1"/>
          </p:cNvSpPr>
          <p:nvPr/>
        </p:nvSpPr>
        <p:spPr bwMode="auto">
          <a:xfrm>
            <a:off x="7005147" y="2710011"/>
            <a:ext cx="206992" cy="264293"/>
          </a:xfrm>
          <a:custGeom>
            <a:avLst/>
            <a:gdLst>
              <a:gd name="T0" fmla="*/ 1501 w 2794"/>
              <a:gd name="T1" fmla="*/ 546 h 3575"/>
              <a:gd name="T2" fmla="*/ 1430 w 2794"/>
              <a:gd name="T3" fmla="*/ 783 h 3575"/>
              <a:gd name="T4" fmla="*/ 1211 w 2794"/>
              <a:gd name="T5" fmla="*/ 1060 h 3575"/>
              <a:gd name="T6" fmla="*/ 918 w 2794"/>
              <a:gd name="T7" fmla="*/ 1305 h 3575"/>
              <a:gd name="T8" fmla="*/ 833 w 2794"/>
              <a:gd name="T9" fmla="*/ 1559 h 3575"/>
              <a:gd name="T10" fmla="*/ 891 w 2794"/>
              <a:gd name="T11" fmla="*/ 1820 h 3575"/>
              <a:gd name="T12" fmla="*/ 1026 w 2794"/>
              <a:gd name="T13" fmla="*/ 2001 h 3575"/>
              <a:gd name="T14" fmla="*/ 838 w 2794"/>
              <a:gd name="T15" fmla="*/ 2279 h 3575"/>
              <a:gd name="T16" fmla="*/ 779 w 2794"/>
              <a:gd name="T17" fmla="*/ 2543 h 3575"/>
              <a:gd name="T18" fmla="*/ 812 w 2794"/>
              <a:gd name="T19" fmla="*/ 2626 h 3575"/>
              <a:gd name="T20" fmla="*/ 879 w 2794"/>
              <a:gd name="T21" fmla="*/ 2431 h 3575"/>
              <a:gd name="T22" fmla="*/ 1109 w 2794"/>
              <a:gd name="T23" fmla="*/ 2093 h 3575"/>
              <a:gd name="T24" fmla="*/ 1260 w 2794"/>
              <a:gd name="T25" fmla="*/ 1917 h 3575"/>
              <a:gd name="T26" fmla="*/ 1449 w 2794"/>
              <a:gd name="T27" fmla="*/ 1642 h 3575"/>
              <a:gd name="T28" fmla="*/ 1587 w 2794"/>
              <a:gd name="T29" fmla="*/ 1325 h 3575"/>
              <a:gd name="T30" fmla="*/ 1608 w 2794"/>
              <a:gd name="T31" fmla="*/ 1314 h 3575"/>
              <a:gd name="T32" fmla="*/ 1616 w 2794"/>
              <a:gd name="T33" fmla="*/ 1446 h 3575"/>
              <a:gd name="T34" fmla="*/ 1539 w 2794"/>
              <a:gd name="T35" fmla="*/ 1771 h 3575"/>
              <a:gd name="T36" fmla="*/ 1419 w 2794"/>
              <a:gd name="T37" fmla="*/ 2014 h 3575"/>
              <a:gd name="T38" fmla="*/ 1406 w 2794"/>
              <a:gd name="T39" fmla="*/ 2114 h 3575"/>
              <a:gd name="T40" fmla="*/ 1707 w 2794"/>
              <a:gd name="T41" fmla="*/ 2029 h 3575"/>
              <a:gd name="T42" fmla="*/ 1932 w 2794"/>
              <a:gd name="T43" fmla="*/ 1788 h 3575"/>
              <a:gd name="T44" fmla="*/ 2014 w 2794"/>
              <a:gd name="T45" fmla="*/ 1438 h 3575"/>
              <a:gd name="T46" fmla="*/ 1928 w 2794"/>
              <a:gd name="T47" fmla="*/ 1103 h 3575"/>
              <a:gd name="T48" fmla="*/ 1755 w 2794"/>
              <a:gd name="T49" fmla="*/ 757 h 3575"/>
              <a:gd name="T50" fmla="*/ 1592 w 2794"/>
              <a:gd name="T51" fmla="*/ 507 h 3575"/>
              <a:gd name="T52" fmla="*/ 1564 w 2794"/>
              <a:gd name="T53" fmla="*/ 4 h 3575"/>
              <a:gd name="T54" fmla="*/ 1755 w 2794"/>
              <a:gd name="T55" fmla="*/ 35 h 3575"/>
              <a:gd name="T56" fmla="*/ 1973 w 2794"/>
              <a:gd name="T57" fmla="*/ 121 h 3575"/>
              <a:gd name="T58" fmla="*/ 2199 w 2794"/>
              <a:gd name="T59" fmla="*/ 285 h 3575"/>
              <a:gd name="T60" fmla="*/ 2414 w 2794"/>
              <a:gd name="T61" fmla="*/ 549 h 3575"/>
              <a:gd name="T62" fmla="*/ 2597 w 2794"/>
              <a:gd name="T63" fmla="*/ 938 h 3575"/>
              <a:gd name="T64" fmla="*/ 2729 w 2794"/>
              <a:gd name="T65" fmla="*/ 1476 h 3575"/>
              <a:gd name="T66" fmla="*/ 2792 w 2794"/>
              <a:gd name="T67" fmla="*/ 2185 h 3575"/>
              <a:gd name="T68" fmla="*/ 2763 w 2794"/>
              <a:gd name="T69" fmla="*/ 2743 h 3575"/>
              <a:gd name="T70" fmla="*/ 2593 w 2794"/>
              <a:gd name="T71" fmla="*/ 2938 h 3575"/>
              <a:gd name="T72" fmla="*/ 2243 w 2794"/>
              <a:gd name="T73" fmla="*/ 3051 h 3575"/>
              <a:gd name="T74" fmla="*/ 1847 w 2794"/>
              <a:gd name="T75" fmla="*/ 3097 h 3575"/>
              <a:gd name="T76" fmla="*/ 1705 w 2794"/>
              <a:gd name="T77" fmla="*/ 3226 h 3575"/>
              <a:gd name="T78" fmla="*/ 1499 w 2794"/>
              <a:gd name="T79" fmla="*/ 3564 h 3575"/>
              <a:gd name="T80" fmla="*/ 478 w 2794"/>
              <a:gd name="T81" fmla="*/ 3551 h 3575"/>
              <a:gd name="T82" fmla="*/ 387 w 2794"/>
              <a:gd name="T83" fmla="*/ 3397 h 3575"/>
              <a:gd name="T84" fmla="*/ 416 w 2794"/>
              <a:gd name="T85" fmla="*/ 2900 h 3575"/>
              <a:gd name="T86" fmla="*/ 278 w 2794"/>
              <a:gd name="T87" fmla="*/ 2220 h 3575"/>
              <a:gd name="T88" fmla="*/ 103 w 2794"/>
              <a:gd name="T89" fmla="*/ 1829 h 3575"/>
              <a:gd name="T90" fmla="*/ 79 w 2794"/>
              <a:gd name="T91" fmla="*/ 1753 h 3575"/>
              <a:gd name="T92" fmla="*/ 38 w 2794"/>
              <a:gd name="T93" fmla="*/ 1581 h 3575"/>
              <a:gd name="T94" fmla="*/ 5 w 2794"/>
              <a:gd name="T95" fmla="*/ 1342 h 3575"/>
              <a:gd name="T96" fmla="*/ 5 w 2794"/>
              <a:gd name="T97" fmla="*/ 1062 h 3575"/>
              <a:gd name="T98" fmla="*/ 64 w 2794"/>
              <a:gd name="T99" fmla="*/ 769 h 3575"/>
              <a:gd name="T100" fmla="*/ 206 w 2794"/>
              <a:gd name="T101" fmla="*/ 489 h 3575"/>
              <a:gd name="T102" fmla="*/ 455 w 2794"/>
              <a:gd name="T103" fmla="*/ 251 h 3575"/>
              <a:gd name="T104" fmla="*/ 837 w 2794"/>
              <a:gd name="T105" fmla="*/ 80 h 3575"/>
              <a:gd name="T106" fmla="*/ 1377 w 2794"/>
              <a:gd name="T107" fmla="*/ 3 h 35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794" h="3575">
                <a:moveTo>
                  <a:pt x="1561" y="495"/>
                </a:moveTo>
                <a:lnTo>
                  <a:pt x="1543" y="496"/>
                </a:lnTo>
                <a:lnTo>
                  <a:pt x="1527" y="504"/>
                </a:lnTo>
                <a:lnTo>
                  <a:pt x="1514" y="514"/>
                </a:lnTo>
                <a:lnTo>
                  <a:pt x="1505" y="529"/>
                </a:lnTo>
                <a:lnTo>
                  <a:pt x="1501" y="546"/>
                </a:lnTo>
                <a:lnTo>
                  <a:pt x="1496" y="581"/>
                </a:lnTo>
                <a:lnTo>
                  <a:pt x="1489" y="618"/>
                </a:lnTo>
                <a:lnTo>
                  <a:pt x="1479" y="657"/>
                </a:lnTo>
                <a:lnTo>
                  <a:pt x="1467" y="697"/>
                </a:lnTo>
                <a:lnTo>
                  <a:pt x="1450" y="740"/>
                </a:lnTo>
                <a:lnTo>
                  <a:pt x="1430" y="783"/>
                </a:lnTo>
                <a:lnTo>
                  <a:pt x="1406" y="828"/>
                </a:lnTo>
                <a:lnTo>
                  <a:pt x="1377" y="873"/>
                </a:lnTo>
                <a:lnTo>
                  <a:pt x="1345" y="920"/>
                </a:lnTo>
                <a:lnTo>
                  <a:pt x="1305" y="966"/>
                </a:lnTo>
                <a:lnTo>
                  <a:pt x="1262" y="1013"/>
                </a:lnTo>
                <a:lnTo>
                  <a:pt x="1211" y="1060"/>
                </a:lnTo>
                <a:lnTo>
                  <a:pt x="1156" y="1107"/>
                </a:lnTo>
                <a:lnTo>
                  <a:pt x="1094" y="1154"/>
                </a:lnTo>
                <a:lnTo>
                  <a:pt x="1024" y="1201"/>
                </a:lnTo>
                <a:lnTo>
                  <a:pt x="983" y="1233"/>
                </a:lnTo>
                <a:lnTo>
                  <a:pt x="948" y="1268"/>
                </a:lnTo>
                <a:lnTo>
                  <a:pt x="918" y="1305"/>
                </a:lnTo>
                <a:lnTo>
                  <a:pt x="893" y="1344"/>
                </a:lnTo>
                <a:lnTo>
                  <a:pt x="872" y="1385"/>
                </a:lnTo>
                <a:lnTo>
                  <a:pt x="856" y="1427"/>
                </a:lnTo>
                <a:lnTo>
                  <a:pt x="844" y="1471"/>
                </a:lnTo>
                <a:lnTo>
                  <a:pt x="836" y="1514"/>
                </a:lnTo>
                <a:lnTo>
                  <a:pt x="833" y="1559"/>
                </a:lnTo>
                <a:lnTo>
                  <a:pt x="833" y="1603"/>
                </a:lnTo>
                <a:lnTo>
                  <a:pt x="837" y="1648"/>
                </a:lnTo>
                <a:lnTo>
                  <a:pt x="846" y="1693"/>
                </a:lnTo>
                <a:lnTo>
                  <a:pt x="857" y="1736"/>
                </a:lnTo>
                <a:lnTo>
                  <a:pt x="872" y="1779"/>
                </a:lnTo>
                <a:lnTo>
                  <a:pt x="891" y="1820"/>
                </a:lnTo>
                <a:lnTo>
                  <a:pt x="912" y="1859"/>
                </a:lnTo>
                <a:lnTo>
                  <a:pt x="937" y="1898"/>
                </a:lnTo>
                <a:lnTo>
                  <a:pt x="966" y="1933"/>
                </a:lnTo>
                <a:lnTo>
                  <a:pt x="996" y="1966"/>
                </a:lnTo>
                <a:lnTo>
                  <a:pt x="1030" y="1997"/>
                </a:lnTo>
                <a:lnTo>
                  <a:pt x="1026" y="2001"/>
                </a:lnTo>
                <a:lnTo>
                  <a:pt x="1021" y="2004"/>
                </a:lnTo>
                <a:lnTo>
                  <a:pt x="972" y="2062"/>
                </a:lnTo>
                <a:lnTo>
                  <a:pt x="930" y="2119"/>
                </a:lnTo>
                <a:lnTo>
                  <a:pt x="894" y="2173"/>
                </a:lnTo>
                <a:lnTo>
                  <a:pt x="863" y="2228"/>
                </a:lnTo>
                <a:lnTo>
                  <a:pt x="838" y="2279"/>
                </a:lnTo>
                <a:lnTo>
                  <a:pt x="819" y="2329"/>
                </a:lnTo>
                <a:lnTo>
                  <a:pt x="803" y="2377"/>
                </a:lnTo>
                <a:lnTo>
                  <a:pt x="792" y="2422"/>
                </a:lnTo>
                <a:lnTo>
                  <a:pt x="785" y="2465"/>
                </a:lnTo>
                <a:lnTo>
                  <a:pt x="781" y="2505"/>
                </a:lnTo>
                <a:lnTo>
                  <a:pt x="779" y="2543"/>
                </a:lnTo>
                <a:lnTo>
                  <a:pt x="780" y="2578"/>
                </a:lnTo>
                <a:lnTo>
                  <a:pt x="782" y="2610"/>
                </a:lnTo>
                <a:lnTo>
                  <a:pt x="786" y="2619"/>
                </a:lnTo>
                <a:lnTo>
                  <a:pt x="793" y="2625"/>
                </a:lnTo>
                <a:lnTo>
                  <a:pt x="802" y="2627"/>
                </a:lnTo>
                <a:lnTo>
                  <a:pt x="812" y="2626"/>
                </a:lnTo>
                <a:lnTo>
                  <a:pt x="820" y="2620"/>
                </a:lnTo>
                <a:lnTo>
                  <a:pt x="824" y="2611"/>
                </a:lnTo>
                <a:lnTo>
                  <a:pt x="833" y="2572"/>
                </a:lnTo>
                <a:lnTo>
                  <a:pt x="844" y="2528"/>
                </a:lnTo>
                <a:lnTo>
                  <a:pt x="859" y="2481"/>
                </a:lnTo>
                <a:lnTo>
                  <a:pt x="879" y="2431"/>
                </a:lnTo>
                <a:lnTo>
                  <a:pt x="903" y="2378"/>
                </a:lnTo>
                <a:lnTo>
                  <a:pt x="932" y="2323"/>
                </a:lnTo>
                <a:lnTo>
                  <a:pt x="967" y="2267"/>
                </a:lnTo>
                <a:lnTo>
                  <a:pt x="1007" y="2209"/>
                </a:lnTo>
                <a:lnTo>
                  <a:pt x="1054" y="2150"/>
                </a:lnTo>
                <a:lnTo>
                  <a:pt x="1109" y="2093"/>
                </a:lnTo>
                <a:lnTo>
                  <a:pt x="1128" y="2073"/>
                </a:lnTo>
                <a:lnTo>
                  <a:pt x="1150" y="2049"/>
                </a:lnTo>
                <a:lnTo>
                  <a:pt x="1175" y="2022"/>
                </a:lnTo>
                <a:lnTo>
                  <a:pt x="1202" y="1990"/>
                </a:lnTo>
                <a:lnTo>
                  <a:pt x="1231" y="1955"/>
                </a:lnTo>
                <a:lnTo>
                  <a:pt x="1260" y="1917"/>
                </a:lnTo>
                <a:lnTo>
                  <a:pt x="1292" y="1877"/>
                </a:lnTo>
                <a:lnTo>
                  <a:pt x="1324" y="1833"/>
                </a:lnTo>
                <a:lnTo>
                  <a:pt x="1357" y="1789"/>
                </a:lnTo>
                <a:lnTo>
                  <a:pt x="1388" y="1741"/>
                </a:lnTo>
                <a:lnTo>
                  <a:pt x="1419" y="1692"/>
                </a:lnTo>
                <a:lnTo>
                  <a:pt x="1449" y="1642"/>
                </a:lnTo>
                <a:lnTo>
                  <a:pt x="1479" y="1589"/>
                </a:lnTo>
                <a:lnTo>
                  <a:pt x="1505" y="1537"/>
                </a:lnTo>
                <a:lnTo>
                  <a:pt x="1530" y="1484"/>
                </a:lnTo>
                <a:lnTo>
                  <a:pt x="1552" y="1430"/>
                </a:lnTo>
                <a:lnTo>
                  <a:pt x="1572" y="1377"/>
                </a:lnTo>
                <a:lnTo>
                  <a:pt x="1587" y="1325"/>
                </a:lnTo>
                <a:lnTo>
                  <a:pt x="1588" y="1320"/>
                </a:lnTo>
                <a:lnTo>
                  <a:pt x="1591" y="1317"/>
                </a:lnTo>
                <a:lnTo>
                  <a:pt x="1594" y="1315"/>
                </a:lnTo>
                <a:lnTo>
                  <a:pt x="1599" y="1313"/>
                </a:lnTo>
                <a:lnTo>
                  <a:pt x="1603" y="1313"/>
                </a:lnTo>
                <a:lnTo>
                  <a:pt x="1608" y="1314"/>
                </a:lnTo>
                <a:lnTo>
                  <a:pt x="1611" y="1316"/>
                </a:lnTo>
                <a:lnTo>
                  <a:pt x="1614" y="1319"/>
                </a:lnTo>
                <a:lnTo>
                  <a:pt x="1616" y="1323"/>
                </a:lnTo>
                <a:lnTo>
                  <a:pt x="1617" y="1327"/>
                </a:lnTo>
                <a:lnTo>
                  <a:pt x="1618" y="1387"/>
                </a:lnTo>
                <a:lnTo>
                  <a:pt x="1616" y="1446"/>
                </a:lnTo>
                <a:lnTo>
                  <a:pt x="1610" y="1503"/>
                </a:lnTo>
                <a:lnTo>
                  <a:pt x="1601" y="1560"/>
                </a:lnTo>
                <a:lnTo>
                  <a:pt x="1588" y="1615"/>
                </a:lnTo>
                <a:lnTo>
                  <a:pt x="1574" y="1669"/>
                </a:lnTo>
                <a:lnTo>
                  <a:pt x="1556" y="1721"/>
                </a:lnTo>
                <a:lnTo>
                  <a:pt x="1539" y="1771"/>
                </a:lnTo>
                <a:lnTo>
                  <a:pt x="1519" y="1819"/>
                </a:lnTo>
                <a:lnTo>
                  <a:pt x="1498" y="1864"/>
                </a:lnTo>
                <a:lnTo>
                  <a:pt x="1478" y="1906"/>
                </a:lnTo>
                <a:lnTo>
                  <a:pt x="1457" y="1945"/>
                </a:lnTo>
                <a:lnTo>
                  <a:pt x="1437" y="1981"/>
                </a:lnTo>
                <a:lnTo>
                  <a:pt x="1419" y="2014"/>
                </a:lnTo>
                <a:lnTo>
                  <a:pt x="1400" y="2042"/>
                </a:lnTo>
                <a:lnTo>
                  <a:pt x="1385" y="2067"/>
                </a:lnTo>
                <a:lnTo>
                  <a:pt x="1371" y="2087"/>
                </a:lnTo>
                <a:lnTo>
                  <a:pt x="1360" y="2103"/>
                </a:lnTo>
                <a:lnTo>
                  <a:pt x="1352" y="2114"/>
                </a:lnTo>
                <a:lnTo>
                  <a:pt x="1406" y="2114"/>
                </a:lnTo>
                <a:lnTo>
                  <a:pt x="1459" y="2111"/>
                </a:lnTo>
                <a:lnTo>
                  <a:pt x="1510" y="2103"/>
                </a:lnTo>
                <a:lnTo>
                  <a:pt x="1561" y="2091"/>
                </a:lnTo>
                <a:lnTo>
                  <a:pt x="1609" y="2076"/>
                </a:lnTo>
                <a:lnTo>
                  <a:pt x="1659" y="2054"/>
                </a:lnTo>
                <a:lnTo>
                  <a:pt x="1707" y="2029"/>
                </a:lnTo>
                <a:lnTo>
                  <a:pt x="1753" y="1999"/>
                </a:lnTo>
                <a:lnTo>
                  <a:pt x="1795" y="1964"/>
                </a:lnTo>
                <a:lnTo>
                  <a:pt x="1835" y="1926"/>
                </a:lnTo>
                <a:lnTo>
                  <a:pt x="1871" y="1883"/>
                </a:lnTo>
                <a:lnTo>
                  <a:pt x="1903" y="1838"/>
                </a:lnTo>
                <a:lnTo>
                  <a:pt x="1932" y="1788"/>
                </a:lnTo>
                <a:lnTo>
                  <a:pt x="1957" y="1734"/>
                </a:lnTo>
                <a:lnTo>
                  <a:pt x="1977" y="1678"/>
                </a:lnTo>
                <a:lnTo>
                  <a:pt x="1994" y="1617"/>
                </a:lnTo>
                <a:lnTo>
                  <a:pt x="2006" y="1553"/>
                </a:lnTo>
                <a:lnTo>
                  <a:pt x="2014" y="1487"/>
                </a:lnTo>
                <a:lnTo>
                  <a:pt x="2014" y="1438"/>
                </a:lnTo>
                <a:lnTo>
                  <a:pt x="2009" y="1386"/>
                </a:lnTo>
                <a:lnTo>
                  <a:pt x="2000" y="1332"/>
                </a:lnTo>
                <a:lnTo>
                  <a:pt x="1988" y="1277"/>
                </a:lnTo>
                <a:lnTo>
                  <a:pt x="1971" y="1219"/>
                </a:lnTo>
                <a:lnTo>
                  <a:pt x="1951" y="1161"/>
                </a:lnTo>
                <a:lnTo>
                  <a:pt x="1928" y="1103"/>
                </a:lnTo>
                <a:lnTo>
                  <a:pt x="1903" y="1044"/>
                </a:lnTo>
                <a:lnTo>
                  <a:pt x="1876" y="985"/>
                </a:lnTo>
                <a:lnTo>
                  <a:pt x="1848" y="926"/>
                </a:lnTo>
                <a:lnTo>
                  <a:pt x="1817" y="868"/>
                </a:lnTo>
                <a:lnTo>
                  <a:pt x="1785" y="812"/>
                </a:lnTo>
                <a:lnTo>
                  <a:pt x="1755" y="757"/>
                </a:lnTo>
                <a:lnTo>
                  <a:pt x="1723" y="704"/>
                </a:lnTo>
                <a:lnTo>
                  <a:pt x="1692" y="654"/>
                </a:lnTo>
                <a:lnTo>
                  <a:pt x="1661" y="606"/>
                </a:lnTo>
                <a:lnTo>
                  <a:pt x="1632" y="561"/>
                </a:lnTo>
                <a:lnTo>
                  <a:pt x="1604" y="520"/>
                </a:lnTo>
                <a:lnTo>
                  <a:pt x="1592" y="507"/>
                </a:lnTo>
                <a:lnTo>
                  <a:pt x="1577" y="498"/>
                </a:lnTo>
                <a:lnTo>
                  <a:pt x="1561" y="495"/>
                </a:lnTo>
                <a:close/>
                <a:moveTo>
                  <a:pt x="1485" y="0"/>
                </a:moveTo>
                <a:lnTo>
                  <a:pt x="1509" y="1"/>
                </a:lnTo>
                <a:lnTo>
                  <a:pt x="1537" y="1"/>
                </a:lnTo>
                <a:lnTo>
                  <a:pt x="1564" y="4"/>
                </a:lnTo>
                <a:lnTo>
                  <a:pt x="1593" y="6"/>
                </a:lnTo>
                <a:lnTo>
                  <a:pt x="1624" y="9"/>
                </a:lnTo>
                <a:lnTo>
                  <a:pt x="1654" y="15"/>
                </a:lnTo>
                <a:lnTo>
                  <a:pt x="1687" y="20"/>
                </a:lnTo>
                <a:lnTo>
                  <a:pt x="1721" y="26"/>
                </a:lnTo>
                <a:lnTo>
                  <a:pt x="1755" y="35"/>
                </a:lnTo>
                <a:lnTo>
                  <a:pt x="1790" y="45"/>
                </a:lnTo>
                <a:lnTo>
                  <a:pt x="1826" y="57"/>
                </a:lnTo>
                <a:lnTo>
                  <a:pt x="1862" y="70"/>
                </a:lnTo>
                <a:lnTo>
                  <a:pt x="1899" y="85"/>
                </a:lnTo>
                <a:lnTo>
                  <a:pt x="1936" y="102"/>
                </a:lnTo>
                <a:lnTo>
                  <a:pt x="1973" y="121"/>
                </a:lnTo>
                <a:lnTo>
                  <a:pt x="2011" y="142"/>
                </a:lnTo>
                <a:lnTo>
                  <a:pt x="2048" y="166"/>
                </a:lnTo>
                <a:lnTo>
                  <a:pt x="2087" y="191"/>
                </a:lnTo>
                <a:lnTo>
                  <a:pt x="2125" y="220"/>
                </a:lnTo>
                <a:lnTo>
                  <a:pt x="2162" y="251"/>
                </a:lnTo>
                <a:lnTo>
                  <a:pt x="2199" y="285"/>
                </a:lnTo>
                <a:lnTo>
                  <a:pt x="2236" y="321"/>
                </a:lnTo>
                <a:lnTo>
                  <a:pt x="2273" y="360"/>
                </a:lnTo>
                <a:lnTo>
                  <a:pt x="2309" y="402"/>
                </a:lnTo>
                <a:lnTo>
                  <a:pt x="2345" y="448"/>
                </a:lnTo>
                <a:lnTo>
                  <a:pt x="2380" y="497"/>
                </a:lnTo>
                <a:lnTo>
                  <a:pt x="2414" y="549"/>
                </a:lnTo>
                <a:lnTo>
                  <a:pt x="2447" y="605"/>
                </a:lnTo>
                <a:lnTo>
                  <a:pt x="2480" y="664"/>
                </a:lnTo>
                <a:lnTo>
                  <a:pt x="2510" y="727"/>
                </a:lnTo>
                <a:lnTo>
                  <a:pt x="2541" y="793"/>
                </a:lnTo>
                <a:lnTo>
                  <a:pt x="2569" y="864"/>
                </a:lnTo>
                <a:lnTo>
                  <a:pt x="2597" y="938"/>
                </a:lnTo>
                <a:lnTo>
                  <a:pt x="2622" y="1018"/>
                </a:lnTo>
                <a:lnTo>
                  <a:pt x="2648" y="1100"/>
                </a:lnTo>
                <a:lnTo>
                  <a:pt x="2670" y="1187"/>
                </a:lnTo>
                <a:lnTo>
                  <a:pt x="2692" y="1279"/>
                </a:lnTo>
                <a:lnTo>
                  <a:pt x="2712" y="1375"/>
                </a:lnTo>
                <a:lnTo>
                  <a:pt x="2729" y="1476"/>
                </a:lnTo>
                <a:lnTo>
                  <a:pt x="2745" y="1582"/>
                </a:lnTo>
                <a:lnTo>
                  <a:pt x="2759" y="1692"/>
                </a:lnTo>
                <a:lnTo>
                  <a:pt x="2770" y="1807"/>
                </a:lnTo>
                <a:lnTo>
                  <a:pt x="2780" y="1928"/>
                </a:lnTo>
                <a:lnTo>
                  <a:pt x="2787" y="2054"/>
                </a:lnTo>
                <a:lnTo>
                  <a:pt x="2792" y="2185"/>
                </a:lnTo>
                <a:lnTo>
                  <a:pt x="2794" y="2321"/>
                </a:lnTo>
                <a:lnTo>
                  <a:pt x="2793" y="2464"/>
                </a:lnTo>
                <a:lnTo>
                  <a:pt x="2791" y="2612"/>
                </a:lnTo>
                <a:lnTo>
                  <a:pt x="2786" y="2657"/>
                </a:lnTo>
                <a:lnTo>
                  <a:pt x="2777" y="2700"/>
                </a:lnTo>
                <a:lnTo>
                  <a:pt x="2763" y="2743"/>
                </a:lnTo>
                <a:lnTo>
                  <a:pt x="2745" y="2782"/>
                </a:lnTo>
                <a:lnTo>
                  <a:pt x="2722" y="2820"/>
                </a:lnTo>
                <a:lnTo>
                  <a:pt x="2696" y="2854"/>
                </a:lnTo>
                <a:lnTo>
                  <a:pt x="2664" y="2885"/>
                </a:lnTo>
                <a:lnTo>
                  <a:pt x="2630" y="2914"/>
                </a:lnTo>
                <a:lnTo>
                  <a:pt x="2593" y="2938"/>
                </a:lnTo>
                <a:lnTo>
                  <a:pt x="2552" y="2957"/>
                </a:lnTo>
                <a:lnTo>
                  <a:pt x="2500" y="2978"/>
                </a:lnTo>
                <a:lnTo>
                  <a:pt x="2442" y="2999"/>
                </a:lnTo>
                <a:lnTo>
                  <a:pt x="2381" y="3017"/>
                </a:lnTo>
                <a:lnTo>
                  <a:pt x="2315" y="3036"/>
                </a:lnTo>
                <a:lnTo>
                  <a:pt x="2243" y="3051"/>
                </a:lnTo>
                <a:lnTo>
                  <a:pt x="2167" y="3065"/>
                </a:lnTo>
                <a:lnTo>
                  <a:pt x="2087" y="3076"/>
                </a:lnTo>
                <a:lnTo>
                  <a:pt x="2003" y="3082"/>
                </a:lnTo>
                <a:lnTo>
                  <a:pt x="1913" y="3086"/>
                </a:lnTo>
                <a:lnTo>
                  <a:pt x="1879" y="3089"/>
                </a:lnTo>
                <a:lnTo>
                  <a:pt x="1847" y="3097"/>
                </a:lnTo>
                <a:lnTo>
                  <a:pt x="1816" y="3109"/>
                </a:lnTo>
                <a:lnTo>
                  <a:pt x="1788" y="3125"/>
                </a:lnTo>
                <a:lnTo>
                  <a:pt x="1761" y="3146"/>
                </a:lnTo>
                <a:lnTo>
                  <a:pt x="1740" y="3170"/>
                </a:lnTo>
                <a:lnTo>
                  <a:pt x="1720" y="3197"/>
                </a:lnTo>
                <a:lnTo>
                  <a:pt x="1705" y="3226"/>
                </a:lnTo>
                <a:lnTo>
                  <a:pt x="1605" y="3464"/>
                </a:lnTo>
                <a:lnTo>
                  <a:pt x="1591" y="3491"/>
                </a:lnTo>
                <a:lnTo>
                  <a:pt x="1573" y="3515"/>
                </a:lnTo>
                <a:lnTo>
                  <a:pt x="1551" y="3536"/>
                </a:lnTo>
                <a:lnTo>
                  <a:pt x="1527" y="3552"/>
                </a:lnTo>
                <a:lnTo>
                  <a:pt x="1499" y="3564"/>
                </a:lnTo>
                <a:lnTo>
                  <a:pt x="1470" y="3571"/>
                </a:lnTo>
                <a:lnTo>
                  <a:pt x="1439" y="3575"/>
                </a:lnTo>
                <a:lnTo>
                  <a:pt x="567" y="3575"/>
                </a:lnTo>
                <a:lnTo>
                  <a:pt x="536" y="3571"/>
                </a:lnTo>
                <a:lnTo>
                  <a:pt x="506" y="3564"/>
                </a:lnTo>
                <a:lnTo>
                  <a:pt x="478" y="3551"/>
                </a:lnTo>
                <a:lnTo>
                  <a:pt x="453" y="3533"/>
                </a:lnTo>
                <a:lnTo>
                  <a:pt x="430" y="3510"/>
                </a:lnTo>
                <a:lnTo>
                  <a:pt x="413" y="3485"/>
                </a:lnTo>
                <a:lnTo>
                  <a:pt x="398" y="3457"/>
                </a:lnTo>
                <a:lnTo>
                  <a:pt x="391" y="3428"/>
                </a:lnTo>
                <a:lnTo>
                  <a:pt x="387" y="3397"/>
                </a:lnTo>
                <a:lnTo>
                  <a:pt x="390" y="3366"/>
                </a:lnTo>
                <a:lnTo>
                  <a:pt x="390" y="3366"/>
                </a:lnTo>
                <a:lnTo>
                  <a:pt x="405" y="3249"/>
                </a:lnTo>
                <a:lnTo>
                  <a:pt x="415" y="3133"/>
                </a:lnTo>
                <a:lnTo>
                  <a:pt x="418" y="3016"/>
                </a:lnTo>
                <a:lnTo>
                  <a:pt x="416" y="2900"/>
                </a:lnTo>
                <a:lnTo>
                  <a:pt x="407" y="2784"/>
                </a:lnTo>
                <a:lnTo>
                  <a:pt x="393" y="2669"/>
                </a:lnTo>
                <a:lnTo>
                  <a:pt x="373" y="2554"/>
                </a:lnTo>
                <a:lnTo>
                  <a:pt x="347" y="2441"/>
                </a:lnTo>
                <a:lnTo>
                  <a:pt x="315" y="2330"/>
                </a:lnTo>
                <a:lnTo>
                  <a:pt x="278" y="2220"/>
                </a:lnTo>
                <a:lnTo>
                  <a:pt x="235" y="2111"/>
                </a:lnTo>
                <a:lnTo>
                  <a:pt x="187" y="2005"/>
                </a:lnTo>
                <a:lnTo>
                  <a:pt x="132" y="1901"/>
                </a:lnTo>
                <a:lnTo>
                  <a:pt x="117" y="1868"/>
                </a:lnTo>
                <a:lnTo>
                  <a:pt x="104" y="1831"/>
                </a:lnTo>
                <a:lnTo>
                  <a:pt x="103" y="1829"/>
                </a:lnTo>
                <a:lnTo>
                  <a:pt x="101" y="1825"/>
                </a:lnTo>
                <a:lnTo>
                  <a:pt x="98" y="1816"/>
                </a:lnTo>
                <a:lnTo>
                  <a:pt x="95" y="1804"/>
                </a:lnTo>
                <a:lnTo>
                  <a:pt x="89" y="1790"/>
                </a:lnTo>
                <a:lnTo>
                  <a:pt x="85" y="1772"/>
                </a:lnTo>
                <a:lnTo>
                  <a:pt x="79" y="1753"/>
                </a:lnTo>
                <a:lnTo>
                  <a:pt x="72" y="1730"/>
                </a:lnTo>
                <a:lnTo>
                  <a:pt x="65" y="1705"/>
                </a:lnTo>
                <a:lnTo>
                  <a:pt x="59" y="1676"/>
                </a:lnTo>
                <a:lnTo>
                  <a:pt x="52" y="1647"/>
                </a:lnTo>
                <a:lnTo>
                  <a:pt x="45" y="1614"/>
                </a:lnTo>
                <a:lnTo>
                  <a:pt x="38" y="1581"/>
                </a:lnTo>
                <a:lnTo>
                  <a:pt x="32" y="1545"/>
                </a:lnTo>
                <a:lnTo>
                  <a:pt x="25" y="1508"/>
                </a:lnTo>
                <a:lnTo>
                  <a:pt x="19" y="1468"/>
                </a:lnTo>
                <a:lnTo>
                  <a:pt x="14" y="1427"/>
                </a:lnTo>
                <a:lnTo>
                  <a:pt x="9" y="1386"/>
                </a:lnTo>
                <a:lnTo>
                  <a:pt x="5" y="1342"/>
                </a:lnTo>
                <a:lnTo>
                  <a:pt x="2" y="1297"/>
                </a:lnTo>
                <a:lnTo>
                  <a:pt x="1" y="1252"/>
                </a:lnTo>
                <a:lnTo>
                  <a:pt x="0" y="1206"/>
                </a:lnTo>
                <a:lnTo>
                  <a:pt x="0" y="1158"/>
                </a:lnTo>
                <a:lnTo>
                  <a:pt x="2" y="1110"/>
                </a:lnTo>
                <a:lnTo>
                  <a:pt x="5" y="1062"/>
                </a:lnTo>
                <a:lnTo>
                  <a:pt x="11" y="1013"/>
                </a:lnTo>
                <a:lnTo>
                  <a:pt x="17" y="965"/>
                </a:lnTo>
                <a:lnTo>
                  <a:pt x="26" y="916"/>
                </a:lnTo>
                <a:lnTo>
                  <a:pt x="37" y="867"/>
                </a:lnTo>
                <a:lnTo>
                  <a:pt x="49" y="818"/>
                </a:lnTo>
                <a:lnTo>
                  <a:pt x="64" y="769"/>
                </a:lnTo>
                <a:lnTo>
                  <a:pt x="82" y="721"/>
                </a:lnTo>
                <a:lnTo>
                  <a:pt x="101" y="673"/>
                </a:lnTo>
                <a:lnTo>
                  <a:pt x="123" y="627"/>
                </a:lnTo>
                <a:lnTo>
                  <a:pt x="148" y="580"/>
                </a:lnTo>
                <a:lnTo>
                  <a:pt x="176" y="534"/>
                </a:lnTo>
                <a:lnTo>
                  <a:pt x="206" y="489"/>
                </a:lnTo>
                <a:lnTo>
                  <a:pt x="239" y="447"/>
                </a:lnTo>
                <a:lnTo>
                  <a:pt x="276" y="404"/>
                </a:lnTo>
                <a:lnTo>
                  <a:pt x="315" y="363"/>
                </a:lnTo>
                <a:lnTo>
                  <a:pt x="359" y="324"/>
                </a:lnTo>
                <a:lnTo>
                  <a:pt x="405" y="287"/>
                </a:lnTo>
                <a:lnTo>
                  <a:pt x="455" y="251"/>
                </a:lnTo>
                <a:lnTo>
                  <a:pt x="509" y="217"/>
                </a:lnTo>
                <a:lnTo>
                  <a:pt x="566" y="184"/>
                </a:lnTo>
                <a:lnTo>
                  <a:pt x="629" y="155"/>
                </a:lnTo>
                <a:lnTo>
                  <a:pt x="694" y="128"/>
                </a:lnTo>
                <a:lnTo>
                  <a:pt x="764" y="102"/>
                </a:lnTo>
                <a:lnTo>
                  <a:pt x="837" y="80"/>
                </a:lnTo>
                <a:lnTo>
                  <a:pt x="916" y="59"/>
                </a:lnTo>
                <a:lnTo>
                  <a:pt x="999" y="42"/>
                </a:lnTo>
                <a:lnTo>
                  <a:pt x="1086" y="28"/>
                </a:lnTo>
                <a:lnTo>
                  <a:pt x="1179" y="16"/>
                </a:lnTo>
                <a:lnTo>
                  <a:pt x="1276" y="8"/>
                </a:lnTo>
                <a:lnTo>
                  <a:pt x="1377" y="3"/>
                </a:lnTo>
                <a:lnTo>
                  <a:pt x="1485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88" name="Group 312"/>
          <p:cNvGrpSpPr>
            <a:grpSpLocks noChangeAspect="1"/>
          </p:cNvGrpSpPr>
          <p:nvPr/>
        </p:nvGrpSpPr>
        <p:grpSpPr bwMode="auto">
          <a:xfrm>
            <a:off x="5625377" y="2706768"/>
            <a:ext cx="270779" cy="270779"/>
            <a:chOff x="3156" y="1626"/>
            <a:chExt cx="901" cy="90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89" name="Freeform 314"/>
            <p:cNvSpPr>
              <a:spLocks noEditPoints="1"/>
            </p:cNvSpPr>
            <p:nvPr/>
          </p:nvSpPr>
          <p:spPr bwMode="auto">
            <a:xfrm>
              <a:off x="3249" y="1719"/>
              <a:ext cx="715" cy="715"/>
            </a:xfrm>
            <a:custGeom>
              <a:avLst/>
              <a:gdLst>
                <a:gd name="T0" fmla="*/ 1244 w 2861"/>
                <a:gd name="T1" fmla="*/ 128 h 2860"/>
                <a:gd name="T2" fmla="*/ 981 w 2861"/>
                <a:gd name="T3" fmla="*/ 194 h 2860"/>
                <a:gd name="T4" fmla="*/ 742 w 2861"/>
                <a:gd name="T5" fmla="*/ 310 h 2860"/>
                <a:gd name="T6" fmla="*/ 532 w 2861"/>
                <a:gd name="T7" fmla="*/ 469 h 2860"/>
                <a:gd name="T8" fmla="*/ 358 w 2861"/>
                <a:gd name="T9" fmla="*/ 668 h 2860"/>
                <a:gd name="T10" fmla="*/ 227 w 2861"/>
                <a:gd name="T11" fmla="*/ 899 h 2860"/>
                <a:gd name="T12" fmla="*/ 144 w 2861"/>
                <a:gd name="T13" fmla="*/ 1154 h 2860"/>
                <a:gd name="T14" fmla="*/ 115 w 2861"/>
                <a:gd name="T15" fmla="*/ 1429 h 2860"/>
                <a:gd name="T16" fmla="*/ 144 w 2861"/>
                <a:gd name="T17" fmla="*/ 1705 h 2860"/>
                <a:gd name="T18" fmla="*/ 227 w 2861"/>
                <a:gd name="T19" fmla="*/ 1961 h 2860"/>
                <a:gd name="T20" fmla="*/ 358 w 2861"/>
                <a:gd name="T21" fmla="*/ 2191 h 2860"/>
                <a:gd name="T22" fmla="*/ 532 w 2861"/>
                <a:gd name="T23" fmla="*/ 2389 h 2860"/>
                <a:gd name="T24" fmla="*/ 742 w 2861"/>
                <a:gd name="T25" fmla="*/ 2550 h 2860"/>
                <a:gd name="T26" fmla="*/ 981 w 2861"/>
                <a:gd name="T27" fmla="*/ 2666 h 2860"/>
                <a:gd name="T28" fmla="*/ 1244 w 2861"/>
                <a:gd name="T29" fmla="*/ 2732 h 2860"/>
                <a:gd name="T30" fmla="*/ 1525 w 2861"/>
                <a:gd name="T31" fmla="*/ 2742 h 2860"/>
                <a:gd name="T32" fmla="*/ 1794 w 2861"/>
                <a:gd name="T33" fmla="*/ 2694 h 2860"/>
                <a:gd name="T34" fmla="*/ 2043 w 2861"/>
                <a:gd name="T35" fmla="*/ 2594 h 2860"/>
                <a:gd name="T36" fmla="*/ 2263 w 2861"/>
                <a:gd name="T37" fmla="*/ 2447 h 2860"/>
                <a:gd name="T38" fmla="*/ 2449 w 2861"/>
                <a:gd name="T39" fmla="*/ 2261 h 2860"/>
                <a:gd name="T40" fmla="*/ 2595 w 2861"/>
                <a:gd name="T41" fmla="*/ 2041 h 2860"/>
                <a:gd name="T42" fmla="*/ 2695 w 2861"/>
                <a:gd name="T43" fmla="*/ 1794 h 2860"/>
                <a:gd name="T44" fmla="*/ 2742 w 2861"/>
                <a:gd name="T45" fmla="*/ 1524 h 2860"/>
                <a:gd name="T46" fmla="*/ 2733 w 2861"/>
                <a:gd name="T47" fmla="*/ 1244 h 2860"/>
                <a:gd name="T48" fmla="*/ 2667 w 2861"/>
                <a:gd name="T49" fmla="*/ 981 h 2860"/>
                <a:gd name="T50" fmla="*/ 2551 w 2861"/>
                <a:gd name="T51" fmla="*/ 741 h 2860"/>
                <a:gd name="T52" fmla="*/ 2391 w 2861"/>
                <a:gd name="T53" fmla="*/ 532 h 2860"/>
                <a:gd name="T54" fmla="*/ 2193 w 2861"/>
                <a:gd name="T55" fmla="*/ 359 h 2860"/>
                <a:gd name="T56" fmla="*/ 1963 w 2861"/>
                <a:gd name="T57" fmla="*/ 228 h 2860"/>
                <a:gd name="T58" fmla="*/ 1706 w 2861"/>
                <a:gd name="T59" fmla="*/ 144 h 2860"/>
                <a:gd name="T60" fmla="*/ 1430 w 2861"/>
                <a:gd name="T61" fmla="*/ 115 h 2860"/>
                <a:gd name="T62" fmla="*/ 1624 w 2861"/>
                <a:gd name="T63" fmla="*/ 13 h 2860"/>
                <a:gd name="T64" fmla="*/ 1900 w 2861"/>
                <a:gd name="T65" fmla="*/ 79 h 2860"/>
                <a:gd name="T66" fmla="*/ 2152 w 2861"/>
                <a:gd name="T67" fmla="*/ 196 h 2860"/>
                <a:gd name="T68" fmla="*/ 2374 w 2861"/>
                <a:gd name="T69" fmla="*/ 357 h 2860"/>
                <a:gd name="T70" fmla="*/ 2563 w 2861"/>
                <a:gd name="T71" fmla="*/ 557 h 2860"/>
                <a:gd name="T72" fmla="*/ 2710 w 2861"/>
                <a:gd name="T73" fmla="*/ 790 h 2860"/>
                <a:gd name="T74" fmla="*/ 2810 w 2861"/>
                <a:gd name="T75" fmla="*/ 1050 h 2860"/>
                <a:gd name="T76" fmla="*/ 2857 w 2861"/>
                <a:gd name="T77" fmla="*/ 1332 h 2860"/>
                <a:gd name="T78" fmla="*/ 2848 w 2861"/>
                <a:gd name="T79" fmla="*/ 1623 h 2860"/>
                <a:gd name="T80" fmla="*/ 2782 w 2861"/>
                <a:gd name="T81" fmla="*/ 1899 h 2860"/>
                <a:gd name="T82" fmla="*/ 2666 w 2861"/>
                <a:gd name="T83" fmla="*/ 2151 h 2860"/>
                <a:gd name="T84" fmla="*/ 2505 w 2861"/>
                <a:gd name="T85" fmla="*/ 2374 h 2860"/>
                <a:gd name="T86" fmla="*/ 2304 w 2861"/>
                <a:gd name="T87" fmla="*/ 2561 h 2860"/>
                <a:gd name="T88" fmla="*/ 2071 w 2861"/>
                <a:gd name="T89" fmla="*/ 2708 h 2860"/>
                <a:gd name="T90" fmla="*/ 1810 w 2861"/>
                <a:gd name="T91" fmla="*/ 2809 h 2860"/>
                <a:gd name="T92" fmla="*/ 1528 w 2861"/>
                <a:gd name="T93" fmla="*/ 2857 h 2860"/>
                <a:gd name="T94" fmla="*/ 1237 w 2861"/>
                <a:gd name="T95" fmla="*/ 2847 h 2860"/>
                <a:gd name="T96" fmla="*/ 961 w 2861"/>
                <a:gd name="T97" fmla="*/ 2781 h 2860"/>
                <a:gd name="T98" fmla="*/ 709 w 2861"/>
                <a:gd name="T99" fmla="*/ 2664 h 2860"/>
                <a:gd name="T100" fmla="*/ 486 w 2861"/>
                <a:gd name="T101" fmla="*/ 2503 h 2860"/>
                <a:gd name="T102" fmla="*/ 298 w 2861"/>
                <a:gd name="T103" fmla="*/ 2303 h 2860"/>
                <a:gd name="T104" fmla="*/ 151 w 2861"/>
                <a:gd name="T105" fmla="*/ 2070 h 2860"/>
                <a:gd name="T106" fmla="*/ 51 w 2861"/>
                <a:gd name="T107" fmla="*/ 1809 h 2860"/>
                <a:gd name="T108" fmla="*/ 4 w 2861"/>
                <a:gd name="T109" fmla="*/ 1528 h 2860"/>
                <a:gd name="T110" fmla="*/ 13 w 2861"/>
                <a:gd name="T111" fmla="*/ 1236 h 2860"/>
                <a:gd name="T112" fmla="*/ 79 w 2861"/>
                <a:gd name="T113" fmla="*/ 961 h 2860"/>
                <a:gd name="T114" fmla="*/ 195 w 2861"/>
                <a:gd name="T115" fmla="*/ 709 h 2860"/>
                <a:gd name="T116" fmla="*/ 356 w 2861"/>
                <a:gd name="T117" fmla="*/ 486 h 2860"/>
                <a:gd name="T118" fmla="*/ 557 w 2861"/>
                <a:gd name="T119" fmla="*/ 299 h 2860"/>
                <a:gd name="T120" fmla="*/ 790 w 2861"/>
                <a:gd name="T121" fmla="*/ 151 h 2860"/>
                <a:gd name="T122" fmla="*/ 1050 w 2861"/>
                <a:gd name="T123" fmla="*/ 51 h 2860"/>
                <a:gd name="T124" fmla="*/ 1333 w 2861"/>
                <a:gd name="T125" fmla="*/ 3 h 28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61" h="2860">
                  <a:moveTo>
                    <a:pt x="1430" y="115"/>
                  </a:moveTo>
                  <a:lnTo>
                    <a:pt x="1336" y="118"/>
                  </a:lnTo>
                  <a:lnTo>
                    <a:pt x="1244" y="128"/>
                  </a:lnTo>
                  <a:lnTo>
                    <a:pt x="1154" y="144"/>
                  </a:lnTo>
                  <a:lnTo>
                    <a:pt x="1067" y="166"/>
                  </a:lnTo>
                  <a:lnTo>
                    <a:pt x="981" y="194"/>
                  </a:lnTo>
                  <a:lnTo>
                    <a:pt x="898" y="228"/>
                  </a:lnTo>
                  <a:lnTo>
                    <a:pt x="818" y="266"/>
                  </a:lnTo>
                  <a:lnTo>
                    <a:pt x="742" y="310"/>
                  </a:lnTo>
                  <a:lnTo>
                    <a:pt x="668" y="359"/>
                  </a:lnTo>
                  <a:lnTo>
                    <a:pt x="598" y="413"/>
                  </a:lnTo>
                  <a:lnTo>
                    <a:pt x="532" y="469"/>
                  </a:lnTo>
                  <a:lnTo>
                    <a:pt x="470" y="532"/>
                  </a:lnTo>
                  <a:lnTo>
                    <a:pt x="412" y="599"/>
                  </a:lnTo>
                  <a:lnTo>
                    <a:pt x="358" y="668"/>
                  </a:lnTo>
                  <a:lnTo>
                    <a:pt x="310" y="741"/>
                  </a:lnTo>
                  <a:lnTo>
                    <a:pt x="266" y="819"/>
                  </a:lnTo>
                  <a:lnTo>
                    <a:pt x="227" y="899"/>
                  </a:lnTo>
                  <a:lnTo>
                    <a:pt x="194" y="981"/>
                  </a:lnTo>
                  <a:lnTo>
                    <a:pt x="166" y="1066"/>
                  </a:lnTo>
                  <a:lnTo>
                    <a:pt x="144" y="1154"/>
                  </a:lnTo>
                  <a:lnTo>
                    <a:pt x="128" y="1244"/>
                  </a:lnTo>
                  <a:lnTo>
                    <a:pt x="119" y="1336"/>
                  </a:lnTo>
                  <a:lnTo>
                    <a:pt x="115" y="1429"/>
                  </a:lnTo>
                  <a:lnTo>
                    <a:pt x="119" y="1524"/>
                  </a:lnTo>
                  <a:lnTo>
                    <a:pt x="128" y="1615"/>
                  </a:lnTo>
                  <a:lnTo>
                    <a:pt x="144" y="1705"/>
                  </a:lnTo>
                  <a:lnTo>
                    <a:pt x="166" y="1794"/>
                  </a:lnTo>
                  <a:lnTo>
                    <a:pt x="194" y="1879"/>
                  </a:lnTo>
                  <a:lnTo>
                    <a:pt x="227" y="1961"/>
                  </a:lnTo>
                  <a:lnTo>
                    <a:pt x="266" y="2041"/>
                  </a:lnTo>
                  <a:lnTo>
                    <a:pt x="310" y="2118"/>
                  </a:lnTo>
                  <a:lnTo>
                    <a:pt x="358" y="2191"/>
                  </a:lnTo>
                  <a:lnTo>
                    <a:pt x="412" y="2261"/>
                  </a:lnTo>
                  <a:lnTo>
                    <a:pt x="470" y="2328"/>
                  </a:lnTo>
                  <a:lnTo>
                    <a:pt x="532" y="2389"/>
                  </a:lnTo>
                  <a:lnTo>
                    <a:pt x="598" y="2447"/>
                  </a:lnTo>
                  <a:lnTo>
                    <a:pt x="668" y="2501"/>
                  </a:lnTo>
                  <a:lnTo>
                    <a:pt x="742" y="2550"/>
                  </a:lnTo>
                  <a:lnTo>
                    <a:pt x="818" y="2594"/>
                  </a:lnTo>
                  <a:lnTo>
                    <a:pt x="898" y="2632"/>
                  </a:lnTo>
                  <a:lnTo>
                    <a:pt x="981" y="2666"/>
                  </a:lnTo>
                  <a:lnTo>
                    <a:pt x="1067" y="2694"/>
                  </a:lnTo>
                  <a:lnTo>
                    <a:pt x="1154" y="2715"/>
                  </a:lnTo>
                  <a:lnTo>
                    <a:pt x="1244" y="2732"/>
                  </a:lnTo>
                  <a:lnTo>
                    <a:pt x="1336" y="2742"/>
                  </a:lnTo>
                  <a:lnTo>
                    <a:pt x="1430" y="2745"/>
                  </a:lnTo>
                  <a:lnTo>
                    <a:pt x="1525" y="2742"/>
                  </a:lnTo>
                  <a:lnTo>
                    <a:pt x="1617" y="2732"/>
                  </a:lnTo>
                  <a:lnTo>
                    <a:pt x="1706" y="2715"/>
                  </a:lnTo>
                  <a:lnTo>
                    <a:pt x="1794" y="2694"/>
                  </a:lnTo>
                  <a:lnTo>
                    <a:pt x="1879" y="2666"/>
                  </a:lnTo>
                  <a:lnTo>
                    <a:pt x="1963" y="2632"/>
                  </a:lnTo>
                  <a:lnTo>
                    <a:pt x="2043" y="2594"/>
                  </a:lnTo>
                  <a:lnTo>
                    <a:pt x="2119" y="2550"/>
                  </a:lnTo>
                  <a:lnTo>
                    <a:pt x="2193" y="2501"/>
                  </a:lnTo>
                  <a:lnTo>
                    <a:pt x="2263" y="2447"/>
                  </a:lnTo>
                  <a:lnTo>
                    <a:pt x="2328" y="2389"/>
                  </a:lnTo>
                  <a:lnTo>
                    <a:pt x="2391" y="2328"/>
                  </a:lnTo>
                  <a:lnTo>
                    <a:pt x="2449" y="2261"/>
                  </a:lnTo>
                  <a:lnTo>
                    <a:pt x="2503" y="2191"/>
                  </a:lnTo>
                  <a:lnTo>
                    <a:pt x="2551" y="2118"/>
                  </a:lnTo>
                  <a:lnTo>
                    <a:pt x="2595" y="2041"/>
                  </a:lnTo>
                  <a:lnTo>
                    <a:pt x="2634" y="1961"/>
                  </a:lnTo>
                  <a:lnTo>
                    <a:pt x="2667" y="1879"/>
                  </a:lnTo>
                  <a:lnTo>
                    <a:pt x="2695" y="1794"/>
                  </a:lnTo>
                  <a:lnTo>
                    <a:pt x="2717" y="1705"/>
                  </a:lnTo>
                  <a:lnTo>
                    <a:pt x="2733" y="1615"/>
                  </a:lnTo>
                  <a:lnTo>
                    <a:pt x="2742" y="1524"/>
                  </a:lnTo>
                  <a:lnTo>
                    <a:pt x="2746" y="1429"/>
                  </a:lnTo>
                  <a:lnTo>
                    <a:pt x="2742" y="1336"/>
                  </a:lnTo>
                  <a:lnTo>
                    <a:pt x="2733" y="1244"/>
                  </a:lnTo>
                  <a:lnTo>
                    <a:pt x="2717" y="1154"/>
                  </a:lnTo>
                  <a:lnTo>
                    <a:pt x="2695" y="1066"/>
                  </a:lnTo>
                  <a:lnTo>
                    <a:pt x="2667" y="981"/>
                  </a:lnTo>
                  <a:lnTo>
                    <a:pt x="2634" y="899"/>
                  </a:lnTo>
                  <a:lnTo>
                    <a:pt x="2595" y="819"/>
                  </a:lnTo>
                  <a:lnTo>
                    <a:pt x="2551" y="741"/>
                  </a:lnTo>
                  <a:lnTo>
                    <a:pt x="2503" y="668"/>
                  </a:lnTo>
                  <a:lnTo>
                    <a:pt x="2449" y="599"/>
                  </a:lnTo>
                  <a:lnTo>
                    <a:pt x="2391" y="532"/>
                  </a:lnTo>
                  <a:lnTo>
                    <a:pt x="2328" y="469"/>
                  </a:lnTo>
                  <a:lnTo>
                    <a:pt x="2263" y="413"/>
                  </a:lnTo>
                  <a:lnTo>
                    <a:pt x="2193" y="359"/>
                  </a:lnTo>
                  <a:lnTo>
                    <a:pt x="2119" y="310"/>
                  </a:lnTo>
                  <a:lnTo>
                    <a:pt x="2043" y="266"/>
                  </a:lnTo>
                  <a:lnTo>
                    <a:pt x="1963" y="228"/>
                  </a:lnTo>
                  <a:lnTo>
                    <a:pt x="1879" y="194"/>
                  </a:lnTo>
                  <a:lnTo>
                    <a:pt x="1794" y="166"/>
                  </a:lnTo>
                  <a:lnTo>
                    <a:pt x="1706" y="144"/>
                  </a:lnTo>
                  <a:lnTo>
                    <a:pt x="1617" y="128"/>
                  </a:lnTo>
                  <a:lnTo>
                    <a:pt x="1525" y="118"/>
                  </a:lnTo>
                  <a:lnTo>
                    <a:pt x="1430" y="115"/>
                  </a:lnTo>
                  <a:close/>
                  <a:moveTo>
                    <a:pt x="1430" y="0"/>
                  </a:moveTo>
                  <a:lnTo>
                    <a:pt x="1528" y="3"/>
                  </a:lnTo>
                  <a:lnTo>
                    <a:pt x="1624" y="13"/>
                  </a:lnTo>
                  <a:lnTo>
                    <a:pt x="1718" y="29"/>
                  </a:lnTo>
                  <a:lnTo>
                    <a:pt x="1810" y="51"/>
                  </a:lnTo>
                  <a:lnTo>
                    <a:pt x="1900" y="79"/>
                  </a:lnTo>
                  <a:lnTo>
                    <a:pt x="1987" y="113"/>
                  </a:lnTo>
                  <a:lnTo>
                    <a:pt x="2071" y="151"/>
                  </a:lnTo>
                  <a:lnTo>
                    <a:pt x="2152" y="196"/>
                  </a:lnTo>
                  <a:lnTo>
                    <a:pt x="2230" y="244"/>
                  </a:lnTo>
                  <a:lnTo>
                    <a:pt x="2304" y="299"/>
                  </a:lnTo>
                  <a:lnTo>
                    <a:pt x="2374" y="357"/>
                  </a:lnTo>
                  <a:lnTo>
                    <a:pt x="2441" y="419"/>
                  </a:lnTo>
                  <a:lnTo>
                    <a:pt x="2505" y="486"/>
                  </a:lnTo>
                  <a:lnTo>
                    <a:pt x="2563" y="557"/>
                  </a:lnTo>
                  <a:lnTo>
                    <a:pt x="2616" y="630"/>
                  </a:lnTo>
                  <a:lnTo>
                    <a:pt x="2666" y="709"/>
                  </a:lnTo>
                  <a:lnTo>
                    <a:pt x="2710" y="790"/>
                  </a:lnTo>
                  <a:lnTo>
                    <a:pt x="2749" y="873"/>
                  </a:lnTo>
                  <a:lnTo>
                    <a:pt x="2782" y="961"/>
                  </a:lnTo>
                  <a:lnTo>
                    <a:pt x="2810" y="1050"/>
                  </a:lnTo>
                  <a:lnTo>
                    <a:pt x="2832" y="1142"/>
                  </a:lnTo>
                  <a:lnTo>
                    <a:pt x="2848" y="1236"/>
                  </a:lnTo>
                  <a:lnTo>
                    <a:pt x="2857" y="1332"/>
                  </a:lnTo>
                  <a:lnTo>
                    <a:pt x="2861" y="1429"/>
                  </a:lnTo>
                  <a:lnTo>
                    <a:pt x="2857" y="1528"/>
                  </a:lnTo>
                  <a:lnTo>
                    <a:pt x="2848" y="1623"/>
                  </a:lnTo>
                  <a:lnTo>
                    <a:pt x="2832" y="1717"/>
                  </a:lnTo>
                  <a:lnTo>
                    <a:pt x="2810" y="1809"/>
                  </a:lnTo>
                  <a:lnTo>
                    <a:pt x="2782" y="1899"/>
                  </a:lnTo>
                  <a:lnTo>
                    <a:pt x="2749" y="1985"/>
                  </a:lnTo>
                  <a:lnTo>
                    <a:pt x="2710" y="2070"/>
                  </a:lnTo>
                  <a:lnTo>
                    <a:pt x="2666" y="2151"/>
                  </a:lnTo>
                  <a:lnTo>
                    <a:pt x="2616" y="2228"/>
                  </a:lnTo>
                  <a:lnTo>
                    <a:pt x="2563" y="2303"/>
                  </a:lnTo>
                  <a:lnTo>
                    <a:pt x="2505" y="2374"/>
                  </a:lnTo>
                  <a:lnTo>
                    <a:pt x="2441" y="2441"/>
                  </a:lnTo>
                  <a:lnTo>
                    <a:pt x="2374" y="2503"/>
                  </a:lnTo>
                  <a:lnTo>
                    <a:pt x="2304" y="2561"/>
                  </a:lnTo>
                  <a:lnTo>
                    <a:pt x="2230" y="2615"/>
                  </a:lnTo>
                  <a:lnTo>
                    <a:pt x="2152" y="2664"/>
                  </a:lnTo>
                  <a:lnTo>
                    <a:pt x="2071" y="2708"/>
                  </a:lnTo>
                  <a:lnTo>
                    <a:pt x="1987" y="2747"/>
                  </a:lnTo>
                  <a:lnTo>
                    <a:pt x="1900" y="2781"/>
                  </a:lnTo>
                  <a:lnTo>
                    <a:pt x="1810" y="2809"/>
                  </a:lnTo>
                  <a:lnTo>
                    <a:pt x="1718" y="2830"/>
                  </a:lnTo>
                  <a:lnTo>
                    <a:pt x="1624" y="2847"/>
                  </a:lnTo>
                  <a:lnTo>
                    <a:pt x="1528" y="2857"/>
                  </a:lnTo>
                  <a:lnTo>
                    <a:pt x="1430" y="2860"/>
                  </a:lnTo>
                  <a:lnTo>
                    <a:pt x="1333" y="2857"/>
                  </a:lnTo>
                  <a:lnTo>
                    <a:pt x="1237" y="2847"/>
                  </a:lnTo>
                  <a:lnTo>
                    <a:pt x="1142" y="2830"/>
                  </a:lnTo>
                  <a:lnTo>
                    <a:pt x="1050" y="2809"/>
                  </a:lnTo>
                  <a:lnTo>
                    <a:pt x="961" y="2781"/>
                  </a:lnTo>
                  <a:lnTo>
                    <a:pt x="874" y="2747"/>
                  </a:lnTo>
                  <a:lnTo>
                    <a:pt x="790" y="2708"/>
                  </a:lnTo>
                  <a:lnTo>
                    <a:pt x="709" y="2664"/>
                  </a:lnTo>
                  <a:lnTo>
                    <a:pt x="631" y="2615"/>
                  </a:lnTo>
                  <a:lnTo>
                    <a:pt x="557" y="2561"/>
                  </a:lnTo>
                  <a:lnTo>
                    <a:pt x="486" y="2503"/>
                  </a:lnTo>
                  <a:lnTo>
                    <a:pt x="420" y="2441"/>
                  </a:lnTo>
                  <a:lnTo>
                    <a:pt x="356" y="2374"/>
                  </a:lnTo>
                  <a:lnTo>
                    <a:pt x="298" y="2303"/>
                  </a:lnTo>
                  <a:lnTo>
                    <a:pt x="244" y="2228"/>
                  </a:lnTo>
                  <a:lnTo>
                    <a:pt x="195" y="2151"/>
                  </a:lnTo>
                  <a:lnTo>
                    <a:pt x="151" y="2070"/>
                  </a:lnTo>
                  <a:lnTo>
                    <a:pt x="112" y="1985"/>
                  </a:lnTo>
                  <a:lnTo>
                    <a:pt x="79" y="1899"/>
                  </a:lnTo>
                  <a:lnTo>
                    <a:pt x="51" y="1809"/>
                  </a:lnTo>
                  <a:lnTo>
                    <a:pt x="29" y="1717"/>
                  </a:lnTo>
                  <a:lnTo>
                    <a:pt x="13" y="1623"/>
                  </a:lnTo>
                  <a:lnTo>
                    <a:pt x="4" y="1528"/>
                  </a:lnTo>
                  <a:lnTo>
                    <a:pt x="0" y="1429"/>
                  </a:lnTo>
                  <a:lnTo>
                    <a:pt x="4" y="1332"/>
                  </a:lnTo>
                  <a:lnTo>
                    <a:pt x="13" y="1236"/>
                  </a:lnTo>
                  <a:lnTo>
                    <a:pt x="29" y="1142"/>
                  </a:lnTo>
                  <a:lnTo>
                    <a:pt x="51" y="1050"/>
                  </a:lnTo>
                  <a:lnTo>
                    <a:pt x="79" y="961"/>
                  </a:lnTo>
                  <a:lnTo>
                    <a:pt x="112" y="873"/>
                  </a:lnTo>
                  <a:lnTo>
                    <a:pt x="151" y="790"/>
                  </a:lnTo>
                  <a:lnTo>
                    <a:pt x="195" y="709"/>
                  </a:lnTo>
                  <a:lnTo>
                    <a:pt x="244" y="630"/>
                  </a:lnTo>
                  <a:lnTo>
                    <a:pt x="298" y="557"/>
                  </a:lnTo>
                  <a:lnTo>
                    <a:pt x="356" y="486"/>
                  </a:lnTo>
                  <a:lnTo>
                    <a:pt x="420" y="419"/>
                  </a:lnTo>
                  <a:lnTo>
                    <a:pt x="486" y="357"/>
                  </a:lnTo>
                  <a:lnTo>
                    <a:pt x="557" y="299"/>
                  </a:lnTo>
                  <a:lnTo>
                    <a:pt x="631" y="244"/>
                  </a:lnTo>
                  <a:lnTo>
                    <a:pt x="709" y="196"/>
                  </a:lnTo>
                  <a:lnTo>
                    <a:pt x="790" y="151"/>
                  </a:lnTo>
                  <a:lnTo>
                    <a:pt x="874" y="113"/>
                  </a:lnTo>
                  <a:lnTo>
                    <a:pt x="961" y="79"/>
                  </a:lnTo>
                  <a:lnTo>
                    <a:pt x="1050" y="51"/>
                  </a:lnTo>
                  <a:lnTo>
                    <a:pt x="1142" y="29"/>
                  </a:lnTo>
                  <a:lnTo>
                    <a:pt x="1237" y="13"/>
                  </a:lnTo>
                  <a:lnTo>
                    <a:pt x="1333" y="3"/>
                  </a:lnTo>
                  <a:lnTo>
                    <a:pt x="14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0" name="Freeform 315"/>
            <p:cNvSpPr>
              <a:spLocks/>
            </p:cNvSpPr>
            <p:nvPr/>
          </p:nvSpPr>
          <p:spPr bwMode="auto">
            <a:xfrm>
              <a:off x="3621" y="2091"/>
              <a:ext cx="284" cy="284"/>
            </a:xfrm>
            <a:custGeom>
              <a:avLst/>
              <a:gdLst>
                <a:gd name="T0" fmla="*/ 1086 w 1137"/>
                <a:gd name="T1" fmla="*/ 0 h 1137"/>
                <a:gd name="T2" fmla="*/ 1103 w 1137"/>
                <a:gd name="T3" fmla="*/ 5 h 1137"/>
                <a:gd name="T4" fmla="*/ 1119 w 1137"/>
                <a:gd name="T5" fmla="*/ 15 h 1137"/>
                <a:gd name="T6" fmla="*/ 1130 w 1137"/>
                <a:gd name="T7" fmla="*/ 29 h 1137"/>
                <a:gd name="T8" fmla="*/ 1136 w 1137"/>
                <a:gd name="T9" fmla="*/ 45 h 1137"/>
                <a:gd name="T10" fmla="*/ 1137 w 1137"/>
                <a:gd name="T11" fmla="*/ 64 h 1137"/>
                <a:gd name="T12" fmla="*/ 1125 w 1137"/>
                <a:gd name="T13" fmla="*/ 151 h 1137"/>
                <a:gd name="T14" fmla="*/ 1107 w 1137"/>
                <a:gd name="T15" fmla="*/ 238 h 1137"/>
                <a:gd name="T16" fmla="*/ 1081 w 1137"/>
                <a:gd name="T17" fmla="*/ 321 h 1137"/>
                <a:gd name="T18" fmla="*/ 1051 w 1137"/>
                <a:gd name="T19" fmla="*/ 402 h 1137"/>
                <a:gd name="T20" fmla="*/ 1016 w 1137"/>
                <a:gd name="T21" fmla="*/ 481 h 1137"/>
                <a:gd name="T22" fmla="*/ 974 w 1137"/>
                <a:gd name="T23" fmla="*/ 556 h 1137"/>
                <a:gd name="T24" fmla="*/ 927 w 1137"/>
                <a:gd name="T25" fmla="*/ 628 h 1137"/>
                <a:gd name="T26" fmla="*/ 877 w 1137"/>
                <a:gd name="T27" fmla="*/ 695 h 1137"/>
                <a:gd name="T28" fmla="*/ 821 w 1137"/>
                <a:gd name="T29" fmla="*/ 760 h 1137"/>
                <a:gd name="T30" fmla="*/ 760 w 1137"/>
                <a:gd name="T31" fmla="*/ 820 h 1137"/>
                <a:gd name="T32" fmla="*/ 696 w 1137"/>
                <a:gd name="T33" fmla="*/ 876 h 1137"/>
                <a:gd name="T34" fmla="*/ 628 w 1137"/>
                <a:gd name="T35" fmla="*/ 927 h 1137"/>
                <a:gd name="T36" fmla="*/ 556 w 1137"/>
                <a:gd name="T37" fmla="*/ 973 h 1137"/>
                <a:gd name="T38" fmla="*/ 481 w 1137"/>
                <a:gd name="T39" fmla="*/ 1015 h 1137"/>
                <a:gd name="T40" fmla="*/ 402 w 1137"/>
                <a:gd name="T41" fmla="*/ 1051 h 1137"/>
                <a:gd name="T42" fmla="*/ 321 w 1137"/>
                <a:gd name="T43" fmla="*/ 1082 h 1137"/>
                <a:gd name="T44" fmla="*/ 238 w 1137"/>
                <a:gd name="T45" fmla="*/ 1106 h 1137"/>
                <a:gd name="T46" fmla="*/ 152 w 1137"/>
                <a:gd name="T47" fmla="*/ 1124 h 1137"/>
                <a:gd name="T48" fmla="*/ 63 w 1137"/>
                <a:gd name="T49" fmla="*/ 1137 h 1137"/>
                <a:gd name="T50" fmla="*/ 57 w 1137"/>
                <a:gd name="T51" fmla="*/ 1137 h 1137"/>
                <a:gd name="T52" fmla="*/ 41 w 1137"/>
                <a:gd name="T53" fmla="*/ 1134 h 1137"/>
                <a:gd name="T54" fmla="*/ 26 w 1137"/>
                <a:gd name="T55" fmla="*/ 1128 h 1137"/>
                <a:gd name="T56" fmla="*/ 14 w 1137"/>
                <a:gd name="T57" fmla="*/ 1116 h 1137"/>
                <a:gd name="T58" fmla="*/ 5 w 1137"/>
                <a:gd name="T59" fmla="*/ 1102 h 1137"/>
                <a:gd name="T60" fmla="*/ 0 w 1137"/>
                <a:gd name="T61" fmla="*/ 1085 h 1137"/>
                <a:gd name="T62" fmla="*/ 2 w 1137"/>
                <a:gd name="T63" fmla="*/ 1066 h 1137"/>
                <a:gd name="T64" fmla="*/ 8 w 1137"/>
                <a:gd name="T65" fmla="*/ 1050 h 1137"/>
                <a:gd name="T66" fmla="*/ 19 w 1137"/>
                <a:gd name="T67" fmla="*/ 1037 h 1137"/>
                <a:gd name="T68" fmla="*/ 34 w 1137"/>
                <a:gd name="T69" fmla="*/ 1027 h 1137"/>
                <a:gd name="T70" fmla="*/ 52 w 1137"/>
                <a:gd name="T71" fmla="*/ 1023 h 1137"/>
                <a:gd name="T72" fmla="*/ 136 w 1137"/>
                <a:gd name="T73" fmla="*/ 1011 h 1137"/>
                <a:gd name="T74" fmla="*/ 218 w 1137"/>
                <a:gd name="T75" fmla="*/ 992 h 1137"/>
                <a:gd name="T76" fmla="*/ 297 w 1137"/>
                <a:gd name="T77" fmla="*/ 968 h 1137"/>
                <a:gd name="T78" fmla="*/ 375 w 1137"/>
                <a:gd name="T79" fmla="*/ 938 h 1137"/>
                <a:gd name="T80" fmla="*/ 448 w 1137"/>
                <a:gd name="T81" fmla="*/ 902 h 1137"/>
                <a:gd name="T82" fmla="*/ 520 w 1137"/>
                <a:gd name="T83" fmla="*/ 862 h 1137"/>
                <a:gd name="T84" fmla="*/ 586 w 1137"/>
                <a:gd name="T85" fmla="*/ 816 h 1137"/>
                <a:gd name="T86" fmla="*/ 650 w 1137"/>
                <a:gd name="T87" fmla="*/ 764 h 1137"/>
                <a:gd name="T88" fmla="*/ 709 w 1137"/>
                <a:gd name="T89" fmla="*/ 710 h 1137"/>
                <a:gd name="T90" fmla="*/ 765 w 1137"/>
                <a:gd name="T91" fmla="*/ 649 h 1137"/>
                <a:gd name="T92" fmla="*/ 815 w 1137"/>
                <a:gd name="T93" fmla="*/ 586 h 1137"/>
                <a:gd name="T94" fmla="*/ 861 w 1137"/>
                <a:gd name="T95" fmla="*/ 519 h 1137"/>
                <a:gd name="T96" fmla="*/ 903 w 1137"/>
                <a:gd name="T97" fmla="*/ 448 h 1137"/>
                <a:gd name="T98" fmla="*/ 938 w 1137"/>
                <a:gd name="T99" fmla="*/ 375 h 1137"/>
                <a:gd name="T100" fmla="*/ 969 w 1137"/>
                <a:gd name="T101" fmla="*/ 298 h 1137"/>
                <a:gd name="T102" fmla="*/ 993 w 1137"/>
                <a:gd name="T103" fmla="*/ 218 h 1137"/>
                <a:gd name="T104" fmla="*/ 1010 w 1137"/>
                <a:gd name="T105" fmla="*/ 136 h 1137"/>
                <a:gd name="T106" fmla="*/ 1022 w 1137"/>
                <a:gd name="T107" fmla="*/ 52 h 1137"/>
                <a:gd name="T108" fmla="*/ 1028 w 1137"/>
                <a:gd name="T109" fmla="*/ 34 h 1137"/>
                <a:gd name="T110" fmla="*/ 1036 w 1137"/>
                <a:gd name="T111" fmla="*/ 19 h 1137"/>
                <a:gd name="T112" fmla="*/ 1051 w 1137"/>
                <a:gd name="T113" fmla="*/ 8 h 1137"/>
                <a:gd name="T114" fmla="*/ 1067 w 1137"/>
                <a:gd name="T115" fmla="*/ 1 h 1137"/>
                <a:gd name="T116" fmla="*/ 1086 w 1137"/>
                <a:gd name="T117" fmla="*/ 0 h 1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37" h="1137">
                  <a:moveTo>
                    <a:pt x="1086" y="0"/>
                  </a:moveTo>
                  <a:lnTo>
                    <a:pt x="1103" y="5"/>
                  </a:lnTo>
                  <a:lnTo>
                    <a:pt x="1119" y="15"/>
                  </a:lnTo>
                  <a:lnTo>
                    <a:pt x="1130" y="29"/>
                  </a:lnTo>
                  <a:lnTo>
                    <a:pt x="1136" y="45"/>
                  </a:lnTo>
                  <a:lnTo>
                    <a:pt x="1137" y="64"/>
                  </a:lnTo>
                  <a:lnTo>
                    <a:pt x="1125" y="151"/>
                  </a:lnTo>
                  <a:lnTo>
                    <a:pt x="1107" y="238"/>
                  </a:lnTo>
                  <a:lnTo>
                    <a:pt x="1081" y="321"/>
                  </a:lnTo>
                  <a:lnTo>
                    <a:pt x="1051" y="402"/>
                  </a:lnTo>
                  <a:lnTo>
                    <a:pt x="1016" y="481"/>
                  </a:lnTo>
                  <a:lnTo>
                    <a:pt x="974" y="556"/>
                  </a:lnTo>
                  <a:lnTo>
                    <a:pt x="927" y="628"/>
                  </a:lnTo>
                  <a:lnTo>
                    <a:pt x="877" y="695"/>
                  </a:lnTo>
                  <a:lnTo>
                    <a:pt x="821" y="760"/>
                  </a:lnTo>
                  <a:lnTo>
                    <a:pt x="760" y="820"/>
                  </a:lnTo>
                  <a:lnTo>
                    <a:pt x="696" y="876"/>
                  </a:lnTo>
                  <a:lnTo>
                    <a:pt x="628" y="927"/>
                  </a:lnTo>
                  <a:lnTo>
                    <a:pt x="556" y="973"/>
                  </a:lnTo>
                  <a:lnTo>
                    <a:pt x="481" y="1015"/>
                  </a:lnTo>
                  <a:lnTo>
                    <a:pt x="402" y="1051"/>
                  </a:lnTo>
                  <a:lnTo>
                    <a:pt x="321" y="1082"/>
                  </a:lnTo>
                  <a:lnTo>
                    <a:pt x="238" y="1106"/>
                  </a:lnTo>
                  <a:lnTo>
                    <a:pt x="152" y="1124"/>
                  </a:lnTo>
                  <a:lnTo>
                    <a:pt x="63" y="1137"/>
                  </a:lnTo>
                  <a:lnTo>
                    <a:pt x="57" y="1137"/>
                  </a:lnTo>
                  <a:lnTo>
                    <a:pt x="41" y="1134"/>
                  </a:lnTo>
                  <a:lnTo>
                    <a:pt x="26" y="1128"/>
                  </a:lnTo>
                  <a:lnTo>
                    <a:pt x="14" y="1116"/>
                  </a:lnTo>
                  <a:lnTo>
                    <a:pt x="5" y="1102"/>
                  </a:lnTo>
                  <a:lnTo>
                    <a:pt x="0" y="1085"/>
                  </a:lnTo>
                  <a:lnTo>
                    <a:pt x="2" y="1066"/>
                  </a:lnTo>
                  <a:lnTo>
                    <a:pt x="8" y="1050"/>
                  </a:lnTo>
                  <a:lnTo>
                    <a:pt x="19" y="1037"/>
                  </a:lnTo>
                  <a:lnTo>
                    <a:pt x="34" y="1027"/>
                  </a:lnTo>
                  <a:lnTo>
                    <a:pt x="52" y="1023"/>
                  </a:lnTo>
                  <a:lnTo>
                    <a:pt x="136" y="1011"/>
                  </a:lnTo>
                  <a:lnTo>
                    <a:pt x="218" y="992"/>
                  </a:lnTo>
                  <a:lnTo>
                    <a:pt x="297" y="968"/>
                  </a:lnTo>
                  <a:lnTo>
                    <a:pt x="375" y="938"/>
                  </a:lnTo>
                  <a:lnTo>
                    <a:pt x="448" y="902"/>
                  </a:lnTo>
                  <a:lnTo>
                    <a:pt x="520" y="862"/>
                  </a:lnTo>
                  <a:lnTo>
                    <a:pt x="586" y="816"/>
                  </a:lnTo>
                  <a:lnTo>
                    <a:pt x="650" y="764"/>
                  </a:lnTo>
                  <a:lnTo>
                    <a:pt x="709" y="710"/>
                  </a:lnTo>
                  <a:lnTo>
                    <a:pt x="765" y="649"/>
                  </a:lnTo>
                  <a:lnTo>
                    <a:pt x="815" y="586"/>
                  </a:lnTo>
                  <a:lnTo>
                    <a:pt x="861" y="519"/>
                  </a:lnTo>
                  <a:lnTo>
                    <a:pt x="903" y="448"/>
                  </a:lnTo>
                  <a:lnTo>
                    <a:pt x="938" y="375"/>
                  </a:lnTo>
                  <a:lnTo>
                    <a:pt x="969" y="298"/>
                  </a:lnTo>
                  <a:lnTo>
                    <a:pt x="993" y="218"/>
                  </a:lnTo>
                  <a:lnTo>
                    <a:pt x="1010" y="136"/>
                  </a:lnTo>
                  <a:lnTo>
                    <a:pt x="1022" y="52"/>
                  </a:lnTo>
                  <a:lnTo>
                    <a:pt x="1028" y="34"/>
                  </a:lnTo>
                  <a:lnTo>
                    <a:pt x="1036" y="19"/>
                  </a:lnTo>
                  <a:lnTo>
                    <a:pt x="1051" y="8"/>
                  </a:lnTo>
                  <a:lnTo>
                    <a:pt x="1067" y="1"/>
                  </a:lnTo>
                  <a:lnTo>
                    <a:pt x="10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1" name="Freeform 316"/>
            <p:cNvSpPr>
              <a:spLocks/>
            </p:cNvSpPr>
            <p:nvPr/>
          </p:nvSpPr>
          <p:spPr bwMode="auto">
            <a:xfrm>
              <a:off x="3306" y="1777"/>
              <a:ext cx="599" cy="598"/>
            </a:xfrm>
            <a:custGeom>
              <a:avLst/>
              <a:gdLst>
                <a:gd name="T0" fmla="*/ 1363 w 2395"/>
                <a:gd name="T1" fmla="*/ 11 h 2394"/>
                <a:gd name="T2" fmla="*/ 1596 w 2395"/>
                <a:gd name="T3" fmla="*/ 67 h 2394"/>
                <a:gd name="T4" fmla="*/ 1813 w 2395"/>
                <a:gd name="T5" fmla="*/ 168 h 2394"/>
                <a:gd name="T6" fmla="*/ 2008 w 2395"/>
                <a:gd name="T7" fmla="*/ 313 h 2394"/>
                <a:gd name="T8" fmla="*/ 2169 w 2395"/>
                <a:gd name="T9" fmla="*/ 491 h 2394"/>
                <a:gd name="T10" fmla="*/ 2290 w 2395"/>
                <a:gd name="T11" fmla="*/ 696 h 2394"/>
                <a:gd name="T12" fmla="*/ 2368 w 2395"/>
                <a:gd name="T13" fmla="*/ 921 h 2394"/>
                <a:gd name="T14" fmla="*/ 2394 w 2395"/>
                <a:gd name="T15" fmla="*/ 1098 h 2394"/>
                <a:gd name="T16" fmla="*/ 2361 w 2395"/>
                <a:gd name="T17" fmla="*/ 1137 h 2394"/>
                <a:gd name="T18" fmla="*/ 2309 w 2395"/>
                <a:gd name="T19" fmla="*/ 1135 h 2394"/>
                <a:gd name="T20" fmla="*/ 2280 w 2395"/>
                <a:gd name="T21" fmla="*/ 1091 h 2394"/>
                <a:gd name="T22" fmla="*/ 2229 w 2395"/>
                <a:gd name="T23" fmla="*/ 850 h 2394"/>
                <a:gd name="T24" fmla="*/ 2128 w 2395"/>
                <a:gd name="T25" fmla="*/ 635 h 2394"/>
                <a:gd name="T26" fmla="*/ 1986 w 2395"/>
                <a:gd name="T27" fmla="*/ 449 h 2394"/>
                <a:gd name="T28" fmla="*/ 1806 w 2395"/>
                <a:gd name="T29" fmla="*/ 299 h 2394"/>
                <a:gd name="T30" fmla="*/ 1598 w 2395"/>
                <a:gd name="T31" fmla="*/ 189 h 2394"/>
                <a:gd name="T32" fmla="*/ 1365 w 2395"/>
                <a:gd name="T33" fmla="*/ 127 h 2394"/>
                <a:gd name="T34" fmla="*/ 1116 w 2395"/>
                <a:gd name="T35" fmla="*/ 118 h 2394"/>
                <a:gd name="T36" fmla="*/ 873 w 2395"/>
                <a:gd name="T37" fmla="*/ 165 h 2394"/>
                <a:gd name="T38" fmla="*/ 653 w 2395"/>
                <a:gd name="T39" fmla="*/ 264 h 2394"/>
                <a:gd name="T40" fmla="*/ 462 w 2395"/>
                <a:gd name="T41" fmla="*/ 406 h 2394"/>
                <a:gd name="T42" fmla="*/ 306 w 2395"/>
                <a:gd name="T43" fmla="*/ 585 h 2394"/>
                <a:gd name="T44" fmla="*/ 193 w 2395"/>
                <a:gd name="T45" fmla="*/ 797 h 2394"/>
                <a:gd name="T46" fmla="*/ 128 w 2395"/>
                <a:gd name="T47" fmla="*/ 1032 h 2394"/>
                <a:gd name="T48" fmla="*/ 118 w 2395"/>
                <a:gd name="T49" fmla="*/ 1283 h 2394"/>
                <a:gd name="T50" fmla="*/ 163 w 2395"/>
                <a:gd name="T51" fmla="*/ 1521 h 2394"/>
                <a:gd name="T52" fmla="*/ 258 w 2395"/>
                <a:gd name="T53" fmla="*/ 1739 h 2394"/>
                <a:gd name="T54" fmla="*/ 394 w 2395"/>
                <a:gd name="T55" fmla="*/ 1928 h 2394"/>
                <a:gd name="T56" fmla="*/ 570 w 2395"/>
                <a:gd name="T57" fmla="*/ 2084 h 2394"/>
                <a:gd name="T58" fmla="*/ 776 w 2395"/>
                <a:gd name="T59" fmla="*/ 2200 h 2394"/>
                <a:gd name="T60" fmla="*/ 1009 w 2395"/>
                <a:gd name="T61" fmla="*/ 2268 h 2394"/>
                <a:gd name="T62" fmla="*/ 1124 w 2395"/>
                <a:gd name="T63" fmla="*/ 2294 h 2394"/>
                <a:gd name="T64" fmla="*/ 1142 w 2395"/>
                <a:gd name="T65" fmla="*/ 2342 h 2394"/>
                <a:gd name="T66" fmla="*/ 1117 w 2395"/>
                <a:gd name="T67" fmla="*/ 2385 h 2394"/>
                <a:gd name="T68" fmla="*/ 1080 w 2395"/>
                <a:gd name="T69" fmla="*/ 2394 h 2394"/>
                <a:gd name="T70" fmla="*/ 845 w 2395"/>
                <a:gd name="T71" fmla="*/ 2346 h 2394"/>
                <a:gd name="T72" fmla="*/ 626 w 2395"/>
                <a:gd name="T73" fmla="*/ 2253 h 2394"/>
                <a:gd name="T74" fmla="*/ 428 w 2395"/>
                <a:gd name="T75" fmla="*/ 2119 h 2394"/>
                <a:gd name="T76" fmla="*/ 260 w 2395"/>
                <a:gd name="T77" fmla="*/ 1945 h 2394"/>
                <a:gd name="T78" fmla="*/ 129 w 2395"/>
                <a:gd name="T79" fmla="*/ 1742 h 2394"/>
                <a:gd name="T80" fmla="*/ 43 w 2395"/>
                <a:gd name="T81" fmla="*/ 1519 h 2394"/>
                <a:gd name="T82" fmla="*/ 2 w 2395"/>
                <a:gd name="T83" fmla="*/ 1281 h 2394"/>
                <a:gd name="T84" fmla="*/ 13 w 2395"/>
                <a:gd name="T85" fmla="*/ 1023 h 2394"/>
                <a:gd name="T86" fmla="*/ 78 w 2395"/>
                <a:gd name="T87" fmla="*/ 773 h 2394"/>
                <a:gd name="T88" fmla="*/ 194 w 2395"/>
                <a:gd name="T89" fmla="*/ 547 h 2394"/>
                <a:gd name="T90" fmla="*/ 352 w 2395"/>
                <a:gd name="T91" fmla="*/ 352 h 2394"/>
                <a:gd name="T92" fmla="*/ 547 w 2395"/>
                <a:gd name="T93" fmla="*/ 193 h 2394"/>
                <a:gd name="T94" fmla="*/ 773 w 2395"/>
                <a:gd name="T95" fmla="*/ 79 h 2394"/>
                <a:gd name="T96" fmla="*/ 1023 w 2395"/>
                <a:gd name="T97" fmla="*/ 13 h 2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95" h="2394">
                  <a:moveTo>
                    <a:pt x="1200" y="0"/>
                  </a:moveTo>
                  <a:lnTo>
                    <a:pt x="1281" y="3"/>
                  </a:lnTo>
                  <a:lnTo>
                    <a:pt x="1363" y="11"/>
                  </a:lnTo>
                  <a:lnTo>
                    <a:pt x="1441" y="24"/>
                  </a:lnTo>
                  <a:lnTo>
                    <a:pt x="1519" y="42"/>
                  </a:lnTo>
                  <a:lnTo>
                    <a:pt x="1596" y="67"/>
                  </a:lnTo>
                  <a:lnTo>
                    <a:pt x="1670" y="96"/>
                  </a:lnTo>
                  <a:lnTo>
                    <a:pt x="1743" y="130"/>
                  </a:lnTo>
                  <a:lnTo>
                    <a:pt x="1813" y="168"/>
                  </a:lnTo>
                  <a:lnTo>
                    <a:pt x="1881" y="212"/>
                  </a:lnTo>
                  <a:lnTo>
                    <a:pt x="1946" y="260"/>
                  </a:lnTo>
                  <a:lnTo>
                    <a:pt x="2008" y="313"/>
                  </a:lnTo>
                  <a:lnTo>
                    <a:pt x="2066" y="369"/>
                  </a:lnTo>
                  <a:lnTo>
                    <a:pt x="2119" y="429"/>
                  </a:lnTo>
                  <a:lnTo>
                    <a:pt x="2169" y="491"/>
                  </a:lnTo>
                  <a:lnTo>
                    <a:pt x="2213" y="557"/>
                  </a:lnTo>
                  <a:lnTo>
                    <a:pt x="2254" y="626"/>
                  </a:lnTo>
                  <a:lnTo>
                    <a:pt x="2290" y="696"/>
                  </a:lnTo>
                  <a:lnTo>
                    <a:pt x="2321" y="769"/>
                  </a:lnTo>
                  <a:lnTo>
                    <a:pt x="2347" y="845"/>
                  </a:lnTo>
                  <a:lnTo>
                    <a:pt x="2368" y="921"/>
                  </a:lnTo>
                  <a:lnTo>
                    <a:pt x="2384" y="999"/>
                  </a:lnTo>
                  <a:lnTo>
                    <a:pt x="2395" y="1079"/>
                  </a:lnTo>
                  <a:lnTo>
                    <a:pt x="2394" y="1098"/>
                  </a:lnTo>
                  <a:lnTo>
                    <a:pt x="2388" y="1114"/>
                  </a:lnTo>
                  <a:lnTo>
                    <a:pt x="2377" y="1127"/>
                  </a:lnTo>
                  <a:lnTo>
                    <a:pt x="2361" y="1137"/>
                  </a:lnTo>
                  <a:lnTo>
                    <a:pt x="2344" y="1142"/>
                  </a:lnTo>
                  <a:lnTo>
                    <a:pt x="2325" y="1141"/>
                  </a:lnTo>
                  <a:lnTo>
                    <a:pt x="2309" y="1135"/>
                  </a:lnTo>
                  <a:lnTo>
                    <a:pt x="2294" y="1123"/>
                  </a:lnTo>
                  <a:lnTo>
                    <a:pt x="2286" y="1109"/>
                  </a:lnTo>
                  <a:lnTo>
                    <a:pt x="2280" y="1091"/>
                  </a:lnTo>
                  <a:lnTo>
                    <a:pt x="2269" y="1008"/>
                  </a:lnTo>
                  <a:lnTo>
                    <a:pt x="2252" y="928"/>
                  </a:lnTo>
                  <a:lnTo>
                    <a:pt x="2229" y="850"/>
                  </a:lnTo>
                  <a:lnTo>
                    <a:pt x="2200" y="776"/>
                  </a:lnTo>
                  <a:lnTo>
                    <a:pt x="2167" y="704"/>
                  </a:lnTo>
                  <a:lnTo>
                    <a:pt x="2128" y="635"/>
                  </a:lnTo>
                  <a:lnTo>
                    <a:pt x="2085" y="569"/>
                  </a:lnTo>
                  <a:lnTo>
                    <a:pt x="2037" y="507"/>
                  </a:lnTo>
                  <a:lnTo>
                    <a:pt x="1986" y="449"/>
                  </a:lnTo>
                  <a:lnTo>
                    <a:pt x="1930" y="394"/>
                  </a:lnTo>
                  <a:lnTo>
                    <a:pt x="1870" y="343"/>
                  </a:lnTo>
                  <a:lnTo>
                    <a:pt x="1806" y="299"/>
                  </a:lnTo>
                  <a:lnTo>
                    <a:pt x="1739" y="257"/>
                  </a:lnTo>
                  <a:lnTo>
                    <a:pt x="1670" y="221"/>
                  </a:lnTo>
                  <a:lnTo>
                    <a:pt x="1598" y="189"/>
                  </a:lnTo>
                  <a:lnTo>
                    <a:pt x="1522" y="163"/>
                  </a:lnTo>
                  <a:lnTo>
                    <a:pt x="1445" y="142"/>
                  </a:lnTo>
                  <a:lnTo>
                    <a:pt x="1365" y="127"/>
                  </a:lnTo>
                  <a:lnTo>
                    <a:pt x="1284" y="118"/>
                  </a:lnTo>
                  <a:lnTo>
                    <a:pt x="1200" y="115"/>
                  </a:lnTo>
                  <a:lnTo>
                    <a:pt x="1116" y="118"/>
                  </a:lnTo>
                  <a:lnTo>
                    <a:pt x="1033" y="128"/>
                  </a:lnTo>
                  <a:lnTo>
                    <a:pt x="952" y="143"/>
                  </a:lnTo>
                  <a:lnTo>
                    <a:pt x="873" y="165"/>
                  </a:lnTo>
                  <a:lnTo>
                    <a:pt x="797" y="192"/>
                  </a:lnTo>
                  <a:lnTo>
                    <a:pt x="723" y="225"/>
                  </a:lnTo>
                  <a:lnTo>
                    <a:pt x="653" y="264"/>
                  </a:lnTo>
                  <a:lnTo>
                    <a:pt x="586" y="306"/>
                  </a:lnTo>
                  <a:lnTo>
                    <a:pt x="521" y="353"/>
                  </a:lnTo>
                  <a:lnTo>
                    <a:pt x="462" y="406"/>
                  </a:lnTo>
                  <a:lnTo>
                    <a:pt x="405" y="462"/>
                  </a:lnTo>
                  <a:lnTo>
                    <a:pt x="354" y="522"/>
                  </a:lnTo>
                  <a:lnTo>
                    <a:pt x="306" y="585"/>
                  </a:lnTo>
                  <a:lnTo>
                    <a:pt x="263" y="652"/>
                  </a:lnTo>
                  <a:lnTo>
                    <a:pt x="226" y="723"/>
                  </a:lnTo>
                  <a:lnTo>
                    <a:pt x="193" y="797"/>
                  </a:lnTo>
                  <a:lnTo>
                    <a:pt x="166" y="873"/>
                  </a:lnTo>
                  <a:lnTo>
                    <a:pt x="144" y="951"/>
                  </a:lnTo>
                  <a:lnTo>
                    <a:pt x="128" y="1032"/>
                  </a:lnTo>
                  <a:lnTo>
                    <a:pt x="118" y="1115"/>
                  </a:lnTo>
                  <a:lnTo>
                    <a:pt x="115" y="1199"/>
                  </a:lnTo>
                  <a:lnTo>
                    <a:pt x="118" y="1283"/>
                  </a:lnTo>
                  <a:lnTo>
                    <a:pt x="127" y="1365"/>
                  </a:lnTo>
                  <a:lnTo>
                    <a:pt x="143" y="1445"/>
                  </a:lnTo>
                  <a:lnTo>
                    <a:pt x="163" y="1521"/>
                  </a:lnTo>
                  <a:lnTo>
                    <a:pt x="190" y="1597"/>
                  </a:lnTo>
                  <a:lnTo>
                    <a:pt x="220" y="1669"/>
                  </a:lnTo>
                  <a:lnTo>
                    <a:pt x="258" y="1739"/>
                  </a:lnTo>
                  <a:lnTo>
                    <a:pt x="298" y="1806"/>
                  </a:lnTo>
                  <a:lnTo>
                    <a:pt x="344" y="1868"/>
                  </a:lnTo>
                  <a:lnTo>
                    <a:pt x="394" y="1928"/>
                  </a:lnTo>
                  <a:lnTo>
                    <a:pt x="449" y="1984"/>
                  </a:lnTo>
                  <a:lnTo>
                    <a:pt x="507" y="2037"/>
                  </a:lnTo>
                  <a:lnTo>
                    <a:pt x="570" y="2084"/>
                  </a:lnTo>
                  <a:lnTo>
                    <a:pt x="635" y="2128"/>
                  </a:lnTo>
                  <a:lnTo>
                    <a:pt x="704" y="2166"/>
                  </a:lnTo>
                  <a:lnTo>
                    <a:pt x="776" y="2200"/>
                  </a:lnTo>
                  <a:lnTo>
                    <a:pt x="851" y="2227"/>
                  </a:lnTo>
                  <a:lnTo>
                    <a:pt x="929" y="2250"/>
                  </a:lnTo>
                  <a:lnTo>
                    <a:pt x="1009" y="2268"/>
                  </a:lnTo>
                  <a:lnTo>
                    <a:pt x="1091" y="2280"/>
                  </a:lnTo>
                  <a:lnTo>
                    <a:pt x="1108" y="2284"/>
                  </a:lnTo>
                  <a:lnTo>
                    <a:pt x="1124" y="2294"/>
                  </a:lnTo>
                  <a:lnTo>
                    <a:pt x="1135" y="2307"/>
                  </a:lnTo>
                  <a:lnTo>
                    <a:pt x="1141" y="2323"/>
                  </a:lnTo>
                  <a:lnTo>
                    <a:pt x="1142" y="2342"/>
                  </a:lnTo>
                  <a:lnTo>
                    <a:pt x="1138" y="2359"/>
                  </a:lnTo>
                  <a:lnTo>
                    <a:pt x="1129" y="2373"/>
                  </a:lnTo>
                  <a:lnTo>
                    <a:pt x="1117" y="2385"/>
                  </a:lnTo>
                  <a:lnTo>
                    <a:pt x="1102" y="2391"/>
                  </a:lnTo>
                  <a:lnTo>
                    <a:pt x="1085" y="2394"/>
                  </a:lnTo>
                  <a:lnTo>
                    <a:pt x="1080" y="2394"/>
                  </a:lnTo>
                  <a:lnTo>
                    <a:pt x="1000" y="2383"/>
                  </a:lnTo>
                  <a:lnTo>
                    <a:pt x="921" y="2367"/>
                  </a:lnTo>
                  <a:lnTo>
                    <a:pt x="845" y="2346"/>
                  </a:lnTo>
                  <a:lnTo>
                    <a:pt x="770" y="2320"/>
                  </a:lnTo>
                  <a:lnTo>
                    <a:pt x="697" y="2288"/>
                  </a:lnTo>
                  <a:lnTo>
                    <a:pt x="626" y="2253"/>
                  </a:lnTo>
                  <a:lnTo>
                    <a:pt x="558" y="2213"/>
                  </a:lnTo>
                  <a:lnTo>
                    <a:pt x="492" y="2168"/>
                  </a:lnTo>
                  <a:lnTo>
                    <a:pt x="428" y="2119"/>
                  </a:lnTo>
                  <a:lnTo>
                    <a:pt x="369" y="2065"/>
                  </a:lnTo>
                  <a:lnTo>
                    <a:pt x="312" y="2007"/>
                  </a:lnTo>
                  <a:lnTo>
                    <a:pt x="260" y="1945"/>
                  </a:lnTo>
                  <a:lnTo>
                    <a:pt x="212" y="1880"/>
                  </a:lnTo>
                  <a:lnTo>
                    <a:pt x="169" y="1812"/>
                  </a:lnTo>
                  <a:lnTo>
                    <a:pt x="129" y="1742"/>
                  </a:lnTo>
                  <a:lnTo>
                    <a:pt x="95" y="1669"/>
                  </a:lnTo>
                  <a:lnTo>
                    <a:pt x="67" y="1595"/>
                  </a:lnTo>
                  <a:lnTo>
                    <a:pt x="43" y="1519"/>
                  </a:lnTo>
                  <a:lnTo>
                    <a:pt x="24" y="1440"/>
                  </a:lnTo>
                  <a:lnTo>
                    <a:pt x="11" y="1361"/>
                  </a:lnTo>
                  <a:lnTo>
                    <a:pt x="2" y="1281"/>
                  </a:lnTo>
                  <a:lnTo>
                    <a:pt x="0" y="1199"/>
                  </a:lnTo>
                  <a:lnTo>
                    <a:pt x="3" y="1111"/>
                  </a:lnTo>
                  <a:lnTo>
                    <a:pt x="13" y="1023"/>
                  </a:lnTo>
                  <a:lnTo>
                    <a:pt x="29" y="937"/>
                  </a:lnTo>
                  <a:lnTo>
                    <a:pt x="51" y="854"/>
                  </a:lnTo>
                  <a:lnTo>
                    <a:pt x="78" y="773"/>
                  </a:lnTo>
                  <a:lnTo>
                    <a:pt x="112" y="695"/>
                  </a:lnTo>
                  <a:lnTo>
                    <a:pt x="150" y="619"/>
                  </a:lnTo>
                  <a:lnTo>
                    <a:pt x="194" y="547"/>
                  </a:lnTo>
                  <a:lnTo>
                    <a:pt x="242" y="478"/>
                  </a:lnTo>
                  <a:lnTo>
                    <a:pt x="295" y="413"/>
                  </a:lnTo>
                  <a:lnTo>
                    <a:pt x="352" y="352"/>
                  </a:lnTo>
                  <a:lnTo>
                    <a:pt x="413" y="294"/>
                  </a:lnTo>
                  <a:lnTo>
                    <a:pt x="479" y="242"/>
                  </a:lnTo>
                  <a:lnTo>
                    <a:pt x="547" y="193"/>
                  </a:lnTo>
                  <a:lnTo>
                    <a:pt x="619" y="150"/>
                  </a:lnTo>
                  <a:lnTo>
                    <a:pt x="695" y="111"/>
                  </a:lnTo>
                  <a:lnTo>
                    <a:pt x="773" y="79"/>
                  </a:lnTo>
                  <a:lnTo>
                    <a:pt x="854" y="51"/>
                  </a:lnTo>
                  <a:lnTo>
                    <a:pt x="938" y="29"/>
                  </a:lnTo>
                  <a:lnTo>
                    <a:pt x="1023" y="13"/>
                  </a:lnTo>
                  <a:lnTo>
                    <a:pt x="1111" y="3"/>
                  </a:lnTo>
                  <a:lnTo>
                    <a:pt x="12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2" name="Freeform 317"/>
            <p:cNvSpPr>
              <a:spLocks noEditPoints="1"/>
            </p:cNvSpPr>
            <p:nvPr/>
          </p:nvSpPr>
          <p:spPr bwMode="auto">
            <a:xfrm>
              <a:off x="3457" y="1928"/>
              <a:ext cx="298" cy="298"/>
            </a:xfrm>
            <a:custGeom>
              <a:avLst/>
              <a:gdLst>
                <a:gd name="T0" fmla="*/ 925 w 1191"/>
                <a:gd name="T1" fmla="*/ 117 h 1192"/>
                <a:gd name="T2" fmla="*/ 807 w 1191"/>
                <a:gd name="T3" fmla="*/ 138 h 1192"/>
                <a:gd name="T4" fmla="*/ 694 w 1191"/>
                <a:gd name="T5" fmla="*/ 179 h 1192"/>
                <a:gd name="T6" fmla="*/ 590 w 1191"/>
                <a:gd name="T7" fmla="*/ 240 h 1192"/>
                <a:gd name="T8" fmla="*/ 497 w 1191"/>
                <a:gd name="T9" fmla="*/ 317 h 1192"/>
                <a:gd name="T10" fmla="*/ 418 w 1191"/>
                <a:gd name="T11" fmla="*/ 413 h 1192"/>
                <a:gd name="T12" fmla="*/ 358 w 1191"/>
                <a:gd name="T13" fmla="*/ 519 h 1192"/>
                <a:gd name="T14" fmla="*/ 317 w 1191"/>
                <a:gd name="T15" fmla="*/ 634 h 1192"/>
                <a:gd name="T16" fmla="*/ 296 w 1191"/>
                <a:gd name="T17" fmla="*/ 754 h 1192"/>
                <a:gd name="T18" fmla="*/ 855 w 1191"/>
                <a:gd name="T19" fmla="*/ 255 h 1192"/>
                <a:gd name="T20" fmla="*/ 888 w 1191"/>
                <a:gd name="T21" fmla="*/ 239 h 1192"/>
                <a:gd name="T22" fmla="*/ 922 w 1191"/>
                <a:gd name="T23" fmla="*/ 244 h 1192"/>
                <a:gd name="T24" fmla="*/ 948 w 1191"/>
                <a:gd name="T25" fmla="*/ 269 h 1192"/>
                <a:gd name="T26" fmla="*/ 952 w 1191"/>
                <a:gd name="T27" fmla="*/ 304 h 1192"/>
                <a:gd name="T28" fmla="*/ 937 w 1191"/>
                <a:gd name="T29" fmla="*/ 336 h 1192"/>
                <a:gd name="T30" fmla="*/ 384 w 1191"/>
                <a:gd name="T31" fmla="*/ 896 h 1192"/>
                <a:gd name="T32" fmla="*/ 506 w 1191"/>
                <a:gd name="T33" fmla="*/ 885 h 1192"/>
                <a:gd name="T34" fmla="*/ 622 w 1191"/>
                <a:gd name="T35" fmla="*/ 855 h 1192"/>
                <a:gd name="T36" fmla="*/ 730 w 1191"/>
                <a:gd name="T37" fmla="*/ 804 h 1192"/>
                <a:gd name="T38" fmla="*/ 829 w 1191"/>
                <a:gd name="T39" fmla="*/ 735 h 1192"/>
                <a:gd name="T40" fmla="*/ 917 w 1191"/>
                <a:gd name="T41" fmla="*/ 647 h 1192"/>
                <a:gd name="T42" fmla="*/ 989 w 1191"/>
                <a:gd name="T43" fmla="*/ 543 h 1192"/>
                <a:gd name="T44" fmla="*/ 1039 w 1191"/>
                <a:gd name="T45" fmla="*/ 429 h 1192"/>
                <a:gd name="T46" fmla="*/ 1069 w 1191"/>
                <a:gd name="T47" fmla="*/ 309 h 1192"/>
                <a:gd name="T48" fmla="*/ 1076 w 1191"/>
                <a:gd name="T49" fmla="*/ 183 h 1192"/>
                <a:gd name="T50" fmla="*/ 1029 w 1191"/>
                <a:gd name="T51" fmla="*/ 116 h 1192"/>
                <a:gd name="T52" fmla="*/ 986 w 1191"/>
                <a:gd name="T53" fmla="*/ 0 h 1192"/>
                <a:gd name="T54" fmla="*/ 1132 w 1191"/>
                <a:gd name="T55" fmla="*/ 13 h 1192"/>
                <a:gd name="T56" fmla="*/ 1163 w 1191"/>
                <a:gd name="T57" fmla="*/ 28 h 1192"/>
                <a:gd name="T58" fmla="*/ 1178 w 1191"/>
                <a:gd name="T59" fmla="*/ 59 h 1192"/>
                <a:gd name="T60" fmla="*/ 1191 w 1191"/>
                <a:gd name="T61" fmla="*/ 190 h 1192"/>
                <a:gd name="T62" fmla="*/ 1184 w 1191"/>
                <a:gd name="T63" fmla="*/ 320 h 1192"/>
                <a:gd name="T64" fmla="*/ 1155 w 1191"/>
                <a:gd name="T65" fmla="*/ 444 h 1192"/>
                <a:gd name="T66" fmla="*/ 1107 w 1191"/>
                <a:gd name="T67" fmla="*/ 565 h 1192"/>
                <a:gd name="T68" fmla="*/ 1040 w 1191"/>
                <a:gd name="T69" fmla="*/ 675 h 1192"/>
                <a:gd name="T70" fmla="*/ 956 w 1191"/>
                <a:gd name="T71" fmla="*/ 775 h 1192"/>
                <a:gd name="T72" fmla="*/ 858 w 1191"/>
                <a:gd name="T73" fmla="*/ 858 h 1192"/>
                <a:gd name="T74" fmla="*/ 751 w 1191"/>
                <a:gd name="T75" fmla="*/ 924 h 1192"/>
                <a:gd name="T76" fmla="*/ 635 w 1191"/>
                <a:gd name="T77" fmla="*/ 972 h 1192"/>
                <a:gd name="T78" fmla="*/ 512 w 1191"/>
                <a:gd name="T79" fmla="*/ 1001 h 1192"/>
                <a:gd name="T80" fmla="*/ 384 w 1191"/>
                <a:gd name="T81" fmla="*/ 1011 h 1192"/>
                <a:gd name="T82" fmla="*/ 269 w 1191"/>
                <a:gd name="T83" fmla="*/ 1003 h 1192"/>
                <a:gd name="T84" fmla="*/ 85 w 1191"/>
                <a:gd name="T85" fmla="*/ 1184 h 1192"/>
                <a:gd name="T86" fmla="*/ 57 w 1191"/>
                <a:gd name="T87" fmla="*/ 1192 h 1192"/>
                <a:gd name="T88" fmla="*/ 28 w 1191"/>
                <a:gd name="T89" fmla="*/ 1184 h 1192"/>
                <a:gd name="T90" fmla="*/ 5 w 1191"/>
                <a:gd name="T91" fmla="*/ 1160 h 1192"/>
                <a:gd name="T92" fmla="*/ 0 w 1191"/>
                <a:gd name="T93" fmla="*/ 1125 h 1192"/>
                <a:gd name="T94" fmla="*/ 16 w 1191"/>
                <a:gd name="T95" fmla="*/ 1093 h 1192"/>
                <a:gd name="T96" fmla="*/ 182 w 1191"/>
                <a:gd name="T97" fmla="*/ 854 h 1192"/>
                <a:gd name="T98" fmla="*/ 185 w 1191"/>
                <a:gd name="T99" fmla="*/ 717 h 1192"/>
                <a:gd name="T100" fmla="*/ 211 w 1191"/>
                <a:gd name="T101" fmla="*/ 584 h 1192"/>
                <a:gd name="T102" fmla="*/ 259 w 1191"/>
                <a:gd name="T103" fmla="*/ 459 h 1192"/>
                <a:gd name="T104" fmla="*/ 327 w 1191"/>
                <a:gd name="T105" fmla="*/ 341 h 1192"/>
                <a:gd name="T106" fmla="*/ 416 w 1191"/>
                <a:gd name="T107" fmla="*/ 236 h 1192"/>
                <a:gd name="T108" fmla="*/ 513 w 1191"/>
                <a:gd name="T109" fmla="*/ 153 h 1192"/>
                <a:gd name="T110" fmla="*/ 621 w 1191"/>
                <a:gd name="T111" fmla="*/ 88 h 1192"/>
                <a:gd name="T112" fmla="*/ 737 w 1191"/>
                <a:gd name="T113" fmla="*/ 39 h 1192"/>
                <a:gd name="T114" fmla="*/ 859 w 1191"/>
                <a:gd name="T115" fmla="*/ 10 h 1192"/>
                <a:gd name="T116" fmla="*/ 986 w 1191"/>
                <a:gd name="T117" fmla="*/ 0 h 1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91" h="1192">
                  <a:moveTo>
                    <a:pt x="986" y="115"/>
                  </a:moveTo>
                  <a:lnTo>
                    <a:pt x="925" y="117"/>
                  </a:lnTo>
                  <a:lnTo>
                    <a:pt x="866" y="126"/>
                  </a:lnTo>
                  <a:lnTo>
                    <a:pt x="807" y="138"/>
                  </a:lnTo>
                  <a:lnTo>
                    <a:pt x="750" y="156"/>
                  </a:lnTo>
                  <a:lnTo>
                    <a:pt x="694" y="179"/>
                  </a:lnTo>
                  <a:lnTo>
                    <a:pt x="641" y="207"/>
                  </a:lnTo>
                  <a:lnTo>
                    <a:pt x="590" y="240"/>
                  </a:lnTo>
                  <a:lnTo>
                    <a:pt x="543" y="276"/>
                  </a:lnTo>
                  <a:lnTo>
                    <a:pt x="497" y="317"/>
                  </a:lnTo>
                  <a:lnTo>
                    <a:pt x="455" y="363"/>
                  </a:lnTo>
                  <a:lnTo>
                    <a:pt x="418" y="413"/>
                  </a:lnTo>
                  <a:lnTo>
                    <a:pt x="385" y="464"/>
                  </a:lnTo>
                  <a:lnTo>
                    <a:pt x="358" y="519"/>
                  </a:lnTo>
                  <a:lnTo>
                    <a:pt x="335" y="576"/>
                  </a:lnTo>
                  <a:lnTo>
                    <a:pt x="317" y="634"/>
                  </a:lnTo>
                  <a:lnTo>
                    <a:pt x="304" y="693"/>
                  </a:lnTo>
                  <a:lnTo>
                    <a:pt x="296" y="754"/>
                  </a:lnTo>
                  <a:lnTo>
                    <a:pt x="294" y="815"/>
                  </a:lnTo>
                  <a:lnTo>
                    <a:pt x="855" y="255"/>
                  </a:lnTo>
                  <a:lnTo>
                    <a:pt x="870" y="244"/>
                  </a:lnTo>
                  <a:lnTo>
                    <a:pt x="888" y="239"/>
                  </a:lnTo>
                  <a:lnTo>
                    <a:pt x="905" y="239"/>
                  </a:lnTo>
                  <a:lnTo>
                    <a:pt x="922" y="244"/>
                  </a:lnTo>
                  <a:lnTo>
                    <a:pt x="937" y="255"/>
                  </a:lnTo>
                  <a:lnTo>
                    <a:pt x="948" y="269"/>
                  </a:lnTo>
                  <a:lnTo>
                    <a:pt x="952" y="287"/>
                  </a:lnTo>
                  <a:lnTo>
                    <a:pt x="952" y="304"/>
                  </a:lnTo>
                  <a:lnTo>
                    <a:pt x="948" y="321"/>
                  </a:lnTo>
                  <a:lnTo>
                    <a:pt x="937" y="336"/>
                  </a:lnTo>
                  <a:lnTo>
                    <a:pt x="376" y="896"/>
                  </a:lnTo>
                  <a:lnTo>
                    <a:pt x="384" y="896"/>
                  </a:lnTo>
                  <a:lnTo>
                    <a:pt x="445" y="894"/>
                  </a:lnTo>
                  <a:lnTo>
                    <a:pt x="506" y="885"/>
                  </a:lnTo>
                  <a:lnTo>
                    <a:pt x="565" y="873"/>
                  </a:lnTo>
                  <a:lnTo>
                    <a:pt x="622" y="855"/>
                  </a:lnTo>
                  <a:lnTo>
                    <a:pt x="676" y="832"/>
                  </a:lnTo>
                  <a:lnTo>
                    <a:pt x="730" y="804"/>
                  </a:lnTo>
                  <a:lnTo>
                    <a:pt x="781" y="772"/>
                  </a:lnTo>
                  <a:lnTo>
                    <a:pt x="829" y="735"/>
                  </a:lnTo>
                  <a:lnTo>
                    <a:pt x="874" y="694"/>
                  </a:lnTo>
                  <a:lnTo>
                    <a:pt x="917" y="647"/>
                  </a:lnTo>
                  <a:lnTo>
                    <a:pt x="955" y="596"/>
                  </a:lnTo>
                  <a:lnTo>
                    <a:pt x="989" y="543"/>
                  </a:lnTo>
                  <a:lnTo>
                    <a:pt x="1016" y="487"/>
                  </a:lnTo>
                  <a:lnTo>
                    <a:pt x="1039" y="429"/>
                  </a:lnTo>
                  <a:lnTo>
                    <a:pt x="1056" y="370"/>
                  </a:lnTo>
                  <a:lnTo>
                    <a:pt x="1069" y="309"/>
                  </a:lnTo>
                  <a:lnTo>
                    <a:pt x="1075" y="246"/>
                  </a:lnTo>
                  <a:lnTo>
                    <a:pt x="1076" y="183"/>
                  </a:lnTo>
                  <a:lnTo>
                    <a:pt x="1072" y="120"/>
                  </a:lnTo>
                  <a:lnTo>
                    <a:pt x="1029" y="116"/>
                  </a:lnTo>
                  <a:lnTo>
                    <a:pt x="986" y="115"/>
                  </a:lnTo>
                  <a:close/>
                  <a:moveTo>
                    <a:pt x="986" y="0"/>
                  </a:moveTo>
                  <a:lnTo>
                    <a:pt x="1060" y="3"/>
                  </a:lnTo>
                  <a:lnTo>
                    <a:pt x="1132" y="13"/>
                  </a:lnTo>
                  <a:lnTo>
                    <a:pt x="1148" y="19"/>
                  </a:lnTo>
                  <a:lnTo>
                    <a:pt x="1163" y="28"/>
                  </a:lnTo>
                  <a:lnTo>
                    <a:pt x="1173" y="43"/>
                  </a:lnTo>
                  <a:lnTo>
                    <a:pt x="1178" y="59"/>
                  </a:lnTo>
                  <a:lnTo>
                    <a:pt x="1188" y="125"/>
                  </a:lnTo>
                  <a:lnTo>
                    <a:pt x="1191" y="190"/>
                  </a:lnTo>
                  <a:lnTo>
                    <a:pt x="1190" y="255"/>
                  </a:lnTo>
                  <a:lnTo>
                    <a:pt x="1184" y="320"/>
                  </a:lnTo>
                  <a:lnTo>
                    <a:pt x="1171" y="383"/>
                  </a:lnTo>
                  <a:lnTo>
                    <a:pt x="1155" y="444"/>
                  </a:lnTo>
                  <a:lnTo>
                    <a:pt x="1133" y="506"/>
                  </a:lnTo>
                  <a:lnTo>
                    <a:pt x="1107" y="565"/>
                  </a:lnTo>
                  <a:lnTo>
                    <a:pt x="1076" y="621"/>
                  </a:lnTo>
                  <a:lnTo>
                    <a:pt x="1040" y="675"/>
                  </a:lnTo>
                  <a:lnTo>
                    <a:pt x="1000" y="727"/>
                  </a:lnTo>
                  <a:lnTo>
                    <a:pt x="956" y="775"/>
                  </a:lnTo>
                  <a:lnTo>
                    <a:pt x="908" y="819"/>
                  </a:lnTo>
                  <a:lnTo>
                    <a:pt x="858" y="858"/>
                  </a:lnTo>
                  <a:lnTo>
                    <a:pt x="806" y="893"/>
                  </a:lnTo>
                  <a:lnTo>
                    <a:pt x="751" y="924"/>
                  </a:lnTo>
                  <a:lnTo>
                    <a:pt x="694" y="950"/>
                  </a:lnTo>
                  <a:lnTo>
                    <a:pt x="635" y="972"/>
                  </a:lnTo>
                  <a:lnTo>
                    <a:pt x="575" y="989"/>
                  </a:lnTo>
                  <a:lnTo>
                    <a:pt x="512" y="1001"/>
                  </a:lnTo>
                  <a:lnTo>
                    <a:pt x="449" y="1009"/>
                  </a:lnTo>
                  <a:lnTo>
                    <a:pt x="384" y="1011"/>
                  </a:lnTo>
                  <a:lnTo>
                    <a:pt x="327" y="1009"/>
                  </a:lnTo>
                  <a:lnTo>
                    <a:pt x="269" y="1003"/>
                  </a:lnTo>
                  <a:lnTo>
                    <a:pt x="97" y="1174"/>
                  </a:lnTo>
                  <a:lnTo>
                    <a:pt x="85" y="1184"/>
                  </a:lnTo>
                  <a:lnTo>
                    <a:pt x="71" y="1190"/>
                  </a:lnTo>
                  <a:lnTo>
                    <a:pt x="57" y="1192"/>
                  </a:lnTo>
                  <a:lnTo>
                    <a:pt x="42" y="1190"/>
                  </a:lnTo>
                  <a:lnTo>
                    <a:pt x="28" y="1184"/>
                  </a:lnTo>
                  <a:lnTo>
                    <a:pt x="16" y="1174"/>
                  </a:lnTo>
                  <a:lnTo>
                    <a:pt x="5" y="1160"/>
                  </a:lnTo>
                  <a:lnTo>
                    <a:pt x="0" y="1143"/>
                  </a:lnTo>
                  <a:lnTo>
                    <a:pt x="0" y="1125"/>
                  </a:lnTo>
                  <a:lnTo>
                    <a:pt x="5" y="1109"/>
                  </a:lnTo>
                  <a:lnTo>
                    <a:pt x="16" y="1093"/>
                  </a:lnTo>
                  <a:lnTo>
                    <a:pt x="188" y="922"/>
                  </a:lnTo>
                  <a:lnTo>
                    <a:pt x="182" y="854"/>
                  </a:lnTo>
                  <a:lnTo>
                    <a:pt x="180" y="785"/>
                  </a:lnTo>
                  <a:lnTo>
                    <a:pt x="185" y="717"/>
                  </a:lnTo>
                  <a:lnTo>
                    <a:pt x="195" y="650"/>
                  </a:lnTo>
                  <a:lnTo>
                    <a:pt x="211" y="584"/>
                  </a:lnTo>
                  <a:lnTo>
                    <a:pt x="232" y="521"/>
                  </a:lnTo>
                  <a:lnTo>
                    <a:pt x="259" y="459"/>
                  </a:lnTo>
                  <a:lnTo>
                    <a:pt x="291" y="398"/>
                  </a:lnTo>
                  <a:lnTo>
                    <a:pt x="327" y="341"/>
                  </a:lnTo>
                  <a:lnTo>
                    <a:pt x="369" y="287"/>
                  </a:lnTo>
                  <a:lnTo>
                    <a:pt x="416" y="236"/>
                  </a:lnTo>
                  <a:lnTo>
                    <a:pt x="463" y="193"/>
                  </a:lnTo>
                  <a:lnTo>
                    <a:pt x="513" y="153"/>
                  </a:lnTo>
                  <a:lnTo>
                    <a:pt x="566" y="118"/>
                  </a:lnTo>
                  <a:lnTo>
                    <a:pt x="621" y="88"/>
                  </a:lnTo>
                  <a:lnTo>
                    <a:pt x="678" y="61"/>
                  </a:lnTo>
                  <a:lnTo>
                    <a:pt x="737" y="39"/>
                  </a:lnTo>
                  <a:lnTo>
                    <a:pt x="797" y="22"/>
                  </a:lnTo>
                  <a:lnTo>
                    <a:pt x="859" y="10"/>
                  </a:lnTo>
                  <a:lnTo>
                    <a:pt x="923" y="2"/>
                  </a:lnTo>
                  <a:lnTo>
                    <a:pt x="9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3" name="Freeform 318"/>
            <p:cNvSpPr>
              <a:spLocks noEditPoints="1"/>
            </p:cNvSpPr>
            <p:nvPr/>
          </p:nvSpPr>
          <p:spPr bwMode="auto">
            <a:xfrm>
              <a:off x="3156" y="1626"/>
              <a:ext cx="901" cy="901"/>
            </a:xfrm>
            <a:custGeom>
              <a:avLst/>
              <a:gdLst>
                <a:gd name="T0" fmla="*/ 1572 w 3605"/>
                <a:gd name="T1" fmla="*/ 253 h 3602"/>
                <a:gd name="T2" fmla="*/ 1180 w 3605"/>
                <a:gd name="T3" fmla="*/ 365 h 3602"/>
                <a:gd name="T4" fmla="*/ 830 w 3605"/>
                <a:gd name="T5" fmla="*/ 576 h 3602"/>
                <a:gd name="T6" fmla="*/ 545 w 3605"/>
                <a:gd name="T7" fmla="*/ 869 h 3602"/>
                <a:gd name="T8" fmla="*/ 346 w 3605"/>
                <a:gd name="T9" fmla="*/ 1226 h 3602"/>
                <a:gd name="T10" fmla="*/ 247 w 3605"/>
                <a:gd name="T11" fmla="*/ 1622 h 3602"/>
                <a:gd name="T12" fmla="*/ 254 w 3605"/>
                <a:gd name="T13" fmla="*/ 2030 h 3602"/>
                <a:gd name="T14" fmla="*/ 366 w 3605"/>
                <a:gd name="T15" fmla="*/ 2423 h 3602"/>
                <a:gd name="T16" fmla="*/ 577 w 3605"/>
                <a:gd name="T17" fmla="*/ 2773 h 3602"/>
                <a:gd name="T18" fmla="*/ 871 w 3605"/>
                <a:gd name="T19" fmla="*/ 3057 h 3602"/>
                <a:gd name="T20" fmla="*/ 1228 w 3605"/>
                <a:gd name="T21" fmla="*/ 3256 h 3602"/>
                <a:gd name="T22" fmla="*/ 1623 w 3605"/>
                <a:gd name="T23" fmla="*/ 3356 h 3602"/>
                <a:gd name="T24" fmla="*/ 2032 w 3605"/>
                <a:gd name="T25" fmla="*/ 3349 h 3602"/>
                <a:gd name="T26" fmla="*/ 2424 w 3605"/>
                <a:gd name="T27" fmla="*/ 3236 h 3602"/>
                <a:gd name="T28" fmla="*/ 2775 w 3605"/>
                <a:gd name="T29" fmla="*/ 3026 h 3602"/>
                <a:gd name="T30" fmla="*/ 3060 w 3605"/>
                <a:gd name="T31" fmla="*/ 2733 h 3602"/>
                <a:gd name="T32" fmla="*/ 3259 w 3605"/>
                <a:gd name="T33" fmla="*/ 2376 h 3602"/>
                <a:gd name="T34" fmla="*/ 3358 w 3605"/>
                <a:gd name="T35" fmla="*/ 1980 h 3602"/>
                <a:gd name="T36" fmla="*/ 3351 w 3605"/>
                <a:gd name="T37" fmla="*/ 1572 h 3602"/>
                <a:gd name="T38" fmla="*/ 3239 w 3605"/>
                <a:gd name="T39" fmla="*/ 1179 h 3602"/>
                <a:gd name="T40" fmla="*/ 3028 w 3605"/>
                <a:gd name="T41" fmla="*/ 828 h 3602"/>
                <a:gd name="T42" fmla="*/ 2734 w 3605"/>
                <a:gd name="T43" fmla="*/ 544 h 3602"/>
                <a:gd name="T44" fmla="*/ 2377 w 3605"/>
                <a:gd name="T45" fmla="*/ 346 h 3602"/>
                <a:gd name="T46" fmla="*/ 1982 w 3605"/>
                <a:gd name="T47" fmla="*/ 246 h 3602"/>
                <a:gd name="T48" fmla="*/ 2021 w 3605"/>
                <a:gd name="T49" fmla="*/ 134 h 3602"/>
                <a:gd name="T50" fmla="*/ 2297 w 3605"/>
                <a:gd name="T51" fmla="*/ 79 h 3602"/>
                <a:gd name="T52" fmla="*/ 2717 w 3605"/>
                <a:gd name="T53" fmla="*/ 252 h 3602"/>
                <a:gd name="T54" fmla="*/ 3076 w 3605"/>
                <a:gd name="T55" fmla="*/ 527 h 3602"/>
                <a:gd name="T56" fmla="*/ 3352 w 3605"/>
                <a:gd name="T57" fmla="*/ 888 h 3602"/>
                <a:gd name="T58" fmla="*/ 3526 w 3605"/>
                <a:gd name="T59" fmla="*/ 1306 h 3602"/>
                <a:gd name="T60" fmla="*/ 3469 w 3605"/>
                <a:gd name="T61" fmla="*/ 1581 h 3602"/>
                <a:gd name="T62" fmla="*/ 3602 w 3605"/>
                <a:gd name="T63" fmla="*/ 1817 h 3602"/>
                <a:gd name="T64" fmla="*/ 3544 w 3605"/>
                <a:gd name="T65" fmla="*/ 2267 h 3602"/>
                <a:gd name="T66" fmla="*/ 3370 w 3605"/>
                <a:gd name="T67" fmla="*/ 2686 h 3602"/>
                <a:gd name="T68" fmla="*/ 3091 w 3605"/>
                <a:gd name="T69" fmla="*/ 3045 h 3602"/>
                <a:gd name="T70" fmla="*/ 2825 w 3605"/>
                <a:gd name="T71" fmla="*/ 3134 h 3602"/>
                <a:gd name="T72" fmla="*/ 2671 w 3605"/>
                <a:gd name="T73" fmla="*/ 3368 h 3602"/>
                <a:gd name="T74" fmla="*/ 2253 w 3605"/>
                <a:gd name="T75" fmla="*/ 3543 h 3602"/>
                <a:gd name="T76" fmla="*/ 1802 w 3605"/>
                <a:gd name="T77" fmla="*/ 3602 h 3602"/>
                <a:gd name="T78" fmla="*/ 1352 w 3605"/>
                <a:gd name="T79" fmla="*/ 3543 h 3602"/>
                <a:gd name="T80" fmla="*/ 934 w 3605"/>
                <a:gd name="T81" fmla="*/ 3368 h 3602"/>
                <a:gd name="T82" fmla="*/ 780 w 3605"/>
                <a:gd name="T83" fmla="*/ 3134 h 3602"/>
                <a:gd name="T84" fmla="*/ 512 w 3605"/>
                <a:gd name="T85" fmla="*/ 3045 h 3602"/>
                <a:gd name="T86" fmla="*/ 235 w 3605"/>
                <a:gd name="T87" fmla="*/ 2686 h 3602"/>
                <a:gd name="T88" fmla="*/ 61 w 3605"/>
                <a:gd name="T89" fmla="*/ 2267 h 3602"/>
                <a:gd name="T90" fmla="*/ 3 w 3605"/>
                <a:gd name="T91" fmla="*/ 1817 h 3602"/>
                <a:gd name="T92" fmla="*/ 136 w 3605"/>
                <a:gd name="T93" fmla="*/ 1581 h 3602"/>
                <a:gd name="T94" fmla="*/ 79 w 3605"/>
                <a:gd name="T95" fmla="*/ 1306 h 3602"/>
                <a:gd name="T96" fmla="*/ 253 w 3605"/>
                <a:gd name="T97" fmla="*/ 888 h 3602"/>
                <a:gd name="T98" fmla="*/ 529 w 3605"/>
                <a:gd name="T99" fmla="*/ 527 h 3602"/>
                <a:gd name="T100" fmla="*/ 888 w 3605"/>
                <a:gd name="T101" fmla="*/ 252 h 3602"/>
                <a:gd name="T102" fmla="*/ 1307 w 3605"/>
                <a:gd name="T103" fmla="*/ 79 h 3602"/>
                <a:gd name="T104" fmla="*/ 1583 w 3605"/>
                <a:gd name="T105" fmla="*/ 134 h 3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605" h="3602">
                  <a:moveTo>
                    <a:pt x="1802" y="126"/>
                  </a:moveTo>
                  <a:lnTo>
                    <a:pt x="1623" y="246"/>
                  </a:lnTo>
                  <a:lnTo>
                    <a:pt x="1608" y="254"/>
                  </a:lnTo>
                  <a:lnTo>
                    <a:pt x="1590" y="256"/>
                  </a:lnTo>
                  <a:lnTo>
                    <a:pt x="1572" y="253"/>
                  </a:lnTo>
                  <a:lnTo>
                    <a:pt x="1369" y="183"/>
                  </a:lnTo>
                  <a:lnTo>
                    <a:pt x="1228" y="346"/>
                  </a:lnTo>
                  <a:lnTo>
                    <a:pt x="1213" y="357"/>
                  </a:lnTo>
                  <a:lnTo>
                    <a:pt x="1198" y="363"/>
                  </a:lnTo>
                  <a:lnTo>
                    <a:pt x="1180" y="365"/>
                  </a:lnTo>
                  <a:lnTo>
                    <a:pt x="965" y="351"/>
                  </a:lnTo>
                  <a:lnTo>
                    <a:pt x="871" y="544"/>
                  </a:lnTo>
                  <a:lnTo>
                    <a:pt x="861" y="559"/>
                  </a:lnTo>
                  <a:lnTo>
                    <a:pt x="846" y="569"/>
                  </a:lnTo>
                  <a:lnTo>
                    <a:pt x="830" y="576"/>
                  </a:lnTo>
                  <a:lnTo>
                    <a:pt x="619" y="617"/>
                  </a:lnTo>
                  <a:lnTo>
                    <a:pt x="577" y="828"/>
                  </a:lnTo>
                  <a:lnTo>
                    <a:pt x="570" y="845"/>
                  </a:lnTo>
                  <a:lnTo>
                    <a:pt x="560" y="859"/>
                  </a:lnTo>
                  <a:lnTo>
                    <a:pt x="545" y="869"/>
                  </a:lnTo>
                  <a:lnTo>
                    <a:pt x="351" y="964"/>
                  </a:lnTo>
                  <a:lnTo>
                    <a:pt x="366" y="1179"/>
                  </a:lnTo>
                  <a:lnTo>
                    <a:pt x="365" y="1196"/>
                  </a:lnTo>
                  <a:lnTo>
                    <a:pt x="358" y="1213"/>
                  </a:lnTo>
                  <a:lnTo>
                    <a:pt x="346" y="1226"/>
                  </a:lnTo>
                  <a:lnTo>
                    <a:pt x="184" y="1367"/>
                  </a:lnTo>
                  <a:lnTo>
                    <a:pt x="254" y="1572"/>
                  </a:lnTo>
                  <a:lnTo>
                    <a:pt x="257" y="1588"/>
                  </a:lnTo>
                  <a:lnTo>
                    <a:pt x="255" y="1606"/>
                  </a:lnTo>
                  <a:lnTo>
                    <a:pt x="247" y="1622"/>
                  </a:lnTo>
                  <a:lnTo>
                    <a:pt x="127" y="1800"/>
                  </a:lnTo>
                  <a:lnTo>
                    <a:pt x="247" y="1980"/>
                  </a:lnTo>
                  <a:lnTo>
                    <a:pt x="255" y="1995"/>
                  </a:lnTo>
                  <a:lnTo>
                    <a:pt x="257" y="2013"/>
                  </a:lnTo>
                  <a:lnTo>
                    <a:pt x="254" y="2030"/>
                  </a:lnTo>
                  <a:lnTo>
                    <a:pt x="184" y="2234"/>
                  </a:lnTo>
                  <a:lnTo>
                    <a:pt x="346" y="2376"/>
                  </a:lnTo>
                  <a:lnTo>
                    <a:pt x="358" y="2389"/>
                  </a:lnTo>
                  <a:lnTo>
                    <a:pt x="365" y="2406"/>
                  </a:lnTo>
                  <a:lnTo>
                    <a:pt x="366" y="2423"/>
                  </a:lnTo>
                  <a:lnTo>
                    <a:pt x="351" y="2638"/>
                  </a:lnTo>
                  <a:lnTo>
                    <a:pt x="545" y="2732"/>
                  </a:lnTo>
                  <a:lnTo>
                    <a:pt x="560" y="2743"/>
                  </a:lnTo>
                  <a:lnTo>
                    <a:pt x="570" y="2756"/>
                  </a:lnTo>
                  <a:lnTo>
                    <a:pt x="577" y="2773"/>
                  </a:lnTo>
                  <a:lnTo>
                    <a:pt x="619" y="2985"/>
                  </a:lnTo>
                  <a:lnTo>
                    <a:pt x="830" y="3026"/>
                  </a:lnTo>
                  <a:lnTo>
                    <a:pt x="846" y="3032"/>
                  </a:lnTo>
                  <a:lnTo>
                    <a:pt x="861" y="3043"/>
                  </a:lnTo>
                  <a:lnTo>
                    <a:pt x="871" y="3057"/>
                  </a:lnTo>
                  <a:lnTo>
                    <a:pt x="965" y="3251"/>
                  </a:lnTo>
                  <a:lnTo>
                    <a:pt x="1180" y="3236"/>
                  </a:lnTo>
                  <a:lnTo>
                    <a:pt x="1198" y="3239"/>
                  </a:lnTo>
                  <a:lnTo>
                    <a:pt x="1213" y="3245"/>
                  </a:lnTo>
                  <a:lnTo>
                    <a:pt x="1228" y="3256"/>
                  </a:lnTo>
                  <a:lnTo>
                    <a:pt x="1369" y="3418"/>
                  </a:lnTo>
                  <a:lnTo>
                    <a:pt x="1572" y="3349"/>
                  </a:lnTo>
                  <a:lnTo>
                    <a:pt x="1591" y="3346"/>
                  </a:lnTo>
                  <a:lnTo>
                    <a:pt x="1608" y="3348"/>
                  </a:lnTo>
                  <a:lnTo>
                    <a:pt x="1623" y="3356"/>
                  </a:lnTo>
                  <a:lnTo>
                    <a:pt x="1802" y="3475"/>
                  </a:lnTo>
                  <a:lnTo>
                    <a:pt x="1982" y="3356"/>
                  </a:lnTo>
                  <a:lnTo>
                    <a:pt x="1997" y="3348"/>
                  </a:lnTo>
                  <a:lnTo>
                    <a:pt x="2015" y="3346"/>
                  </a:lnTo>
                  <a:lnTo>
                    <a:pt x="2032" y="3349"/>
                  </a:lnTo>
                  <a:lnTo>
                    <a:pt x="2236" y="3418"/>
                  </a:lnTo>
                  <a:lnTo>
                    <a:pt x="2377" y="3256"/>
                  </a:lnTo>
                  <a:lnTo>
                    <a:pt x="2392" y="3245"/>
                  </a:lnTo>
                  <a:lnTo>
                    <a:pt x="2407" y="3239"/>
                  </a:lnTo>
                  <a:lnTo>
                    <a:pt x="2424" y="3236"/>
                  </a:lnTo>
                  <a:lnTo>
                    <a:pt x="2640" y="3251"/>
                  </a:lnTo>
                  <a:lnTo>
                    <a:pt x="2734" y="3057"/>
                  </a:lnTo>
                  <a:lnTo>
                    <a:pt x="2744" y="3043"/>
                  </a:lnTo>
                  <a:lnTo>
                    <a:pt x="2758" y="3032"/>
                  </a:lnTo>
                  <a:lnTo>
                    <a:pt x="2775" y="3026"/>
                  </a:lnTo>
                  <a:lnTo>
                    <a:pt x="2986" y="2985"/>
                  </a:lnTo>
                  <a:lnTo>
                    <a:pt x="3028" y="2773"/>
                  </a:lnTo>
                  <a:lnTo>
                    <a:pt x="3034" y="2756"/>
                  </a:lnTo>
                  <a:lnTo>
                    <a:pt x="3045" y="2743"/>
                  </a:lnTo>
                  <a:lnTo>
                    <a:pt x="3060" y="2733"/>
                  </a:lnTo>
                  <a:lnTo>
                    <a:pt x="3253" y="2638"/>
                  </a:lnTo>
                  <a:lnTo>
                    <a:pt x="3239" y="2423"/>
                  </a:lnTo>
                  <a:lnTo>
                    <a:pt x="3240" y="2406"/>
                  </a:lnTo>
                  <a:lnTo>
                    <a:pt x="3247" y="2389"/>
                  </a:lnTo>
                  <a:lnTo>
                    <a:pt x="3259" y="2376"/>
                  </a:lnTo>
                  <a:lnTo>
                    <a:pt x="3421" y="2234"/>
                  </a:lnTo>
                  <a:lnTo>
                    <a:pt x="3351" y="2030"/>
                  </a:lnTo>
                  <a:lnTo>
                    <a:pt x="3348" y="2013"/>
                  </a:lnTo>
                  <a:lnTo>
                    <a:pt x="3350" y="1995"/>
                  </a:lnTo>
                  <a:lnTo>
                    <a:pt x="3358" y="1980"/>
                  </a:lnTo>
                  <a:lnTo>
                    <a:pt x="3478" y="1800"/>
                  </a:lnTo>
                  <a:lnTo>
                    <a:pt x="3358" y="1622"/>
                  </a:lnTo>
                  <a:lnTo>
                    <a:pt x="3350" y="1606"/>
                  </a:lnTo>
                  <a:lnTo>
                    <a:pt x="3348" y="1588"/>
                  </a:lnTo>
                  <a:lnTo>
                    <a:pt x="3351" y="1572"/>
                  </a:lnTo>
                  <a:lnTo>
                    <a:pt x="3421" y="1367"/>
                  </a:lnTo>
                  <a:lnTo>
                    <a:pt x="3259" y="1226"/>
                  </a:lnTo>
                  <a:lnTo>
                    <a:pt x="3247" y="1213"/>
                  </a:lnTo>
                  <a:lnTo>
                    <a:pt x="3240" y="1196"/>
                  </a:lnTo>
                  <a:lnTo>
                    <a:pt x="3239" y="1179"/>
                  </a:lnTo>
                  <a:lnTo>
                    <a:pt x="3253" y="964"/>
                  </a:lnTo>
                  <a:lnTo>
                    <a:pt x="3060" y="869"/>
                  </a:lnTo>
                  <a:lnTo>
                    <a:pt x="3045" y="859"/>
                  </a:lnTo>
                  <a:lnTo>
                    <a:pt x="3034" y="845"/>
                  </a:lnTo>
                  <a:lnTo>
                    <a:pt x="3028" y="828"/>
                  </a:lnTo>
                  <a:lnTo>
                    <a:pt x="2986" y="617"/>
                  </a:lnTo>
                  <a:lnTo>
                    <a:pt x="2775" y="576"/>
                  </a:lnTo>
                  <a:lnTo>
                    <a:pt x="2758" y="569"/>
                  </a:lnTo>
                  <a:lnTo>
                    <a:pt x="2744" y="559"/>
                  </a:lnTo>
                  <a:lnTo>
                    <a:pt x="2734" y="544"/>
                  </a:lnTo>
                  <a:lnTo>
                    <a:pt x="2640" y="351"/>
                  </a:lnTo>
                  <a:lnTo>
                    <a:pt x="2424" y="365"/>
                  </a:lnTo>
                  <a:lnTo>
                    <a:pt x="2407" y="363"/>
                  </a:lnTo>
                  <a:lnTo>
                    <a:pt x="2392" y="357"/>
                  </a:lnTo>
                  <a:lnTo>
                    <a:pt x="2377" y="346"/>
                  </a:lnTo>
                  <a:lnTo>
                    <a:pt x="2236" y="183"/>
                  </a:lnTo>
                  <a:lnTo>
                    <a:pt x="2032" y="253"/>
                  </a:lnTo>
                  <a:lnTo>
                    <a:pt x="2015" y="256"/>
                  </a:lnTo>
                  <a:lnTo>
                    <a:pt x="1997" y="254"/>
                  </a:lnTo>
                  <a:lnTo>
                    <a:pt x="1982" y="246"/>
                  </a:lnTo>
                  <a:lnTo>
                    <a:pt x="1802" y="126"/>
                  </a:lnTo>
                  <a:close/>
                  <a:moveTo>
                    <a:pt x="1802" y="0"/>
                  </a:moveTo>
                  <a:lnTo>
                    <a:pt x="1819" y="2"/>
                  </a:lnTo>
                  <a:lnTo>
                    <a:pt x="1834" y="10"/>
                  </a:lnTo>
                  <a:lnTo>
                    <a:pt x="2021" y="134"/>
                  </a:lnTo>
                  <a:lnTo>
                    <a:pt x="2235" y="62"/>
                  </a:lnTo>
                  <a:lnTo>
                    <a:pt x="2253" y="59"/>
                  </a:lnTo>
                  <a:lnTo>
                    <a:pt x="2269" y="61"/>
                  </a:lnTo>
                  <a:lnTo>
                    <a:pt x="2284" y="68"/>
                  </a:lnTo>
                  <a:lnTo>
                    <a:pt x="2297" y="79"/>
                  </a:lnTo>
                  <a:lnTo>
                    <a:pt x="2445" y="248"/>
                  </a:lnTo>
                  <a:lnTo>
                    <a:pt x="2671" y="234"/>
                  </a:lnTo>
                  <a:lnTo>
                    <a:pt x="2687" y="235"/>
                  </a:lnTo>
                  <a:lnTo>
                    <a:pt x="2704" y="242"/>
                  </a:lnTo>
                  <a:lnTo>
                    <a:pt x="2717" y="252"/>
                  </a:lnTo>
                  <a:lnTo>
                    <a:pt x="2727" y="266"/>
                  </a:lnTo>
                  <a:lnTo>
                    <a:pt x="2825" y="468"/>
                  </a:lnTo>
                  <a:lnTo>
                    <a:pt x="3046" y="512"/>
                  </a:lnTo>
                  <a:lnTo>
                    <a:pt x="3063" y="518"/>
                  </a:lnTo>
                  <a:lnTo>
                    <a:pt x="3076" y="527"/>
                  </a:lnTo>
                  <a:lnTo>
                    <a:pt x="3086" y="542"/>
                  </a:lnTo>
                  <a:lnTo>
                    <a:pt x="3092" y="557"/>
                  </a:lnTo>
                  <a:lnTo>
                    <a:pt x="3135" y="778"/>
                  </a:lnTo>
                  <a:lnTo>
                    <a:pt x="3338" y="878"/>
                  </a:lnTo>
                  <a:lnTo>
                    <a:pt x="3352" y="888"/>
                  </a:lnTo>
                  <a:lnTo>
                    <a:pt x="3363" y="901"/>
                  </a:lnTo>
                  <a:lnTo>
                    <a:pt x="3370" y="916"/>
                  </a:lnTo>
                  <a:lnTo>
                    <a:pt x="3371" y="932"/>
                  </a:lnTo>
                  <a:lnTo>
                    <a:pt x="3355" y="1158"/>
                  </a:lnTo>
                  <a:lnTo>
                    <a:pt x="3526" y="1306"/>
                  </a:lnTo>
                  <a:lnTo>
                    <a:pt x="3537" y="1319"/>
                  </a:lnTo>
                  <a:lnTo>
                    <a:pt x="3544" y="1334"/>
                  </a:lnTo>
                  <a:lnTo>
                    <a:pt x="3545" y="1352"/>
                  </a:lnTo>
                  <a:lnTo>
                    <a:pt x="3543" y="1368"/>
                  </a:lnTo>
                  <a:lnTo>
                    <a:pt x="3469" y="1581"/>
                  </a:lnTo>
                  <a:lnTo>
                    <a:pt x="3595" y="1769"/>
                  </a:lnTo>
                  <a:lnTo>
                    <a:pt x="3602" y="1784"/>
                  </a:lnTo>
                  <a:lnTo>
                    <a:pt x="3605" y="1800"/>
                  </a:lnTo>
                  <a:lnTo>
                    <a:pt x="3605" y="1800"/>
                  </a:lnTo>
                  <a:lnTo>
                    <a:pt x="3602" y="1817"/>
                  </a:lnTo>
                  <a:lnTo>
                    <a:pt x="3595" y="1833"/>
                  </a:lnTo>
                  <a:lnTo>
                    <a:pt x="3469" y="2020"/>
                  </a:lnTo>
                  <a:lnTo>
                    <a:pt x="3543" y="2234"/>
                  </a:lnTo>
                  <a:lnTo>
                    <a:pt x="3545" y="2250"/>
                  </a:lnTo>
                  <a:lnTo>
                    <a:pt x="3544" y="2267"/>
                  </a:lnTo>
                  <a:lnTo>
                    <a:pt x="3537" y="2282"/>
                  </a:lnTo>
                  <a:lnTo>
                    <a:pt x="3526" y="2295"/>
                  </a:lnTo>
                  <a:lnTo>
                    <a:pt x="3355" y="2444"/>
                  </a:lnTo>
                  <a:lnTo>
                    <a:pt x="3371" y="2668"/>
                  </a:lnTo>
                  <a:lnTo>
                    <a:pt x="3370" y="2686"/>
                  </a:lnTo>
                  <a:lnTo>
                    <a:pt x="3363" y="2701"/>
                  </a:lnTo>
                  <a:lnTo>
                    <a:pt x="3352" y="2714"/>
                  </a:lnTo>
                  <a:lnTo>
                    <a:pt x="3338" y="2724"/>
                  </a:lnTo>
                  <a:lnTo>
                    <a:pt x="3135" y="2823"/>
                  </a:lnTo>
                  <a:lnTo>
                    <a:pt x="3091" y="3045"/>
                  </a:lnTo>
                  <a:lnTo>
                    <a:pt x="3086" y="3060"/>
                  </a:lnTo>
                  <a:lnTo>
                    <a:pt x="3076" y="3074"/>
                  </a:lnTo>
                  <a:lnTo>
                    <a:pt x="3063" y="3084"/>
                  </a:lnTo>
                  <a:lnTo>
                    <a:pt x="3046" y="3090"/>
                  </a:lnTo>
                  <a:lnTo>
                    <a:pt x="2825" y="3134"/>
                  </a:lnTo>
                  <a:lnTo>
                    <a:pt x="2727" y="3336"/>
                  </a:lnTo>
                  <a:lnTo>
                    <a:pt x="2717" y="3350"/>
                  </a:lnTo>
                  <a:lnTo>
                    <a:pt x="2704" y="3360"/>
                  </a:lnTo>
                  <a:lnTo>
                    <a:pt x="2687" y="3367"/>
                  </a:lnTo>
                  <a:lnTo>
                    <a:pt x="2671" y="3368"/>
                  </a:lnTo>
                  <a:lnTo>
                    <a:pt x="2445" y="3354"/>
                  </a:lnTo>
                  <a:lnTo>
                    <a:pt x="2297" y="3523"/>
                  </a:lnTo>
                  <a:lnTo>
                    <a:pt x="2284" y="3534"/>
                  </a:lnTo>
                  <a:lnTo>
                    <a:pt x="2269" y="3541"/>
                  </a:lnTo>
                  <a:lnTo>
                    <a:pt x="2253" y="3543"/>
                  </a:lnTo>
                  <a:lnTo>
                    <a:pt x="2235" y="3540"/>
                  </a:lnTo>
                  <a:lnTo>
                    <a:pt x="2021" y="3466"/>
                  </a:lnTo>
                  <a:lnTo>
                    <a:pt x="1834" y="3592"/>
                  </a:lnTo>
                  <a:lnTo>
                    <a:pt x="1819" y="3600"/>
                  </a:lnTo>
                  <a:lnTo>
                    <a:pt x="1802" y="3602"/>
                  </a:lnTo>
                  <a:lnTo>
                    <a:pt x="1786" y="3600"/>
                  </a:lnTo>
                  <a:lnTo>
                    <a:pt x="1771" y="3592"/>
                  </a:lnTo>
                  <a:lnTo>
                    <a:pt x="1583" y="3466"/>
                  </a:lnTo>
                  <a:lnTo>
                    <a:pt x="1370" y="3540"/>
                  </a:lnTo>
                  <a:lnTo>
                    <a:pt x="1352" y="3543"/>
                  </a:lnTo>
                  <a:lnTo>
                    <a:pt x="1336" y="3541"/>
                  </a:lnTo>
                  <a:lnTo>
                    <a:pt x="1321" y="3534"/>
                  </a:lnTo>
                  <a:lnTo>
                    <a:pt x="1307" y="3523"/>
                  </a:lnTo>
                  <a:lnTo>
                    <a:pt x="1160" y="3354"/>
                  </a:lnTo>
                  <a:lnTo>
                    <a:pt x="934" y="3368"/>
                  </a:lnTo>
                  <a:lnTo>
                    <a:pt x="918" y="3367"/>
                  </a:lnTo>
                  <a:lnTo>
                    <a:pt x="901" y="3360"/>
                  </a:lnTo>
                  <a:lnTo>
                    <a:pt x="888" y="3350"/>
                  </a:lnTo>
                  <a:lnTo>
                    <a:pt x="878" y="3336"/>
                  </a:lnTo>
                  <a:lnTo>
                    <a:pt x="780" y="3134"/>
                  </a:lnTo>
                  <a:lnTo>
                    <a:pt x="558" y="3090"/>
                  </a:lnTo>
                  <a:lnTo>
                    <a:pt x="542" y="3084"/>
                  </a:lnTo>
                  <a:lnTo>
                    <a:pt x="529" y="3073"/>
                  </a:lnTo>
                  <a:lnTo>
                    <a:pt x="519" y="3060"/>
                  </a:lnTo>
                  <a:lnTo>
                    <a:pt x="512" y="3045"/>
                  </a:lnTo>
                  <a:lnTo>
                    <a:pt x="470" y="2823"/>
                  </a:lnTo>
                  <a:lnTo>
                    <a:pt x="267" y="2724"/>
                  </a:lnTo>
                  <a:lnTo>
                    <a:pt x="253" y="2714"/>
                  </a:lnTo>
                  <a:lnTo>
                    <a:pt x="242" y="2701"/>
                  </a:lnTo>
                  <a:lnTo>
                    <a:pt x="235" y="2686"/>
                  </a:lnTo>
                  <a:lnTo>
                    <a:pt x="234" y="2668"/>
                  </a:lnTo>
                  <a:lnTo>
                    <a:pt x="250" y="2444"/>
                  </a:lnTo>
                  <a:lnTo>
                    <a:pt x="79" y="2295"/>
                  </a:lnTo>
                  <a:lnTo>
                    <a:pt x="68" y="2282"/>
                  </a:lnTo>
                  <a:lnTo>
                    <a:pt x="61" y="2267"/>
                  </a:lnTo>
                  <a:lnTo>
                    <a:pt x="60" y="2250"/>
                  </a:lnTo>
                  <a:lnTo>
                    <a:pt x="62" y="2234"/>
                  </a:lnTo>
                  <a:lnTo>
                    <a:pt x="136" y="2020"/>
                  </a:lnTo>
                  <a:lnTo>
                    <a:pt x="10" y="1833"/>
                  </a:lnTo>
                  <a:lnTo>
                    <a:pt x="3" y="1817"/>
                  </a:lnTo>
                  <a:lnTo>
                    <a:pt x="0" y="1800"/>
                  </a:lnTo>
                  <a:lnTo>
                    <a:pt x="0" y="1800"/>
                  </a:lnTo>
                  <a:lnTo>
                    <a:pt x="3" y="1784"/>
                  </a:lnTo>
                  <a:lnTo>
                    <a:pt x="10" y="1769"/>
                  </a:lnTo>
                  <a:lnTo>
                    <a:pt x="136" y="1581"/>
                  </a:lnTo>
                  <a:lnTo>
                    <a:pt x="62" y="1368"/>
                  </a:lnTo>
                  <a:lnTo>
                    <a:pt x="60" y="1352"/>
                  </a:lnTo>
                  <a:lnTo>
                    <a:pt x="61" y="1334"/>
                  </a:lnTo>
                  <a:lnTo>
                    <a:pt x="68" y="1319"/>
                  </a:lnTo>
                  <a:lnTo>
                    <a:pt x="79" y="1306"/>
                  </a:lnTo>
                  <a:lnTo>
                    <a:pt x="250" y="1158"/>
                  </a:lnTo>
                  <a:lnTo>
                    <a:pt x="234" y="932"/>
                  </a:lnTo>
                  <a:lnTo>
                    <a:pt x="235" y="916"/>
                  </a:lnTo>
                  <a:lnTo>
                    <a:pt x="242" y="901"/>
                  </a:lnTo>
                  <a:lnTo>
                    <a:pt x="253" y="888"/>
                  </a:lnTo>
                  <a:lnTo>
                    <a:pt x="267" y="878"/>
                  </a:lnTo>
                  <a:lnTo>
                    <a:pt x="470" y="778"/>
                  </a:lnTo>
                  <a:lnTo>
                    <a:pt x="512" y="557"/>
                  </a:lnTo>
                  <a:lnTo>
                    <a:pt x="519" y="542"/>
                  </a:lnTo>
                  <a:lnTo>
                    <a:pt x="529" y="527"/>
                  </a:lnTo>
                  <a:lnTo>
                    <a:pt x="542" y="518"/>
                  </a:lnTo>
                  <a:lnTo>
                    <a:pt x="558" y="512"/>
                  </a:lnTo>
                  <a:lnTo>
                    <a:pt x="780" y="468"/>
                  </a:lnTo>
                  <a:lnTo>
                    <a:pt x="878" y="266"/>
                  </a:lnTo>
                  <a:lnTo>
                    <a:pt x="888" y="252"/>
                  </a:lnTo>
                  <a:lnTo>
                    <a:pt x="901" y="242"/>
                  </a:lnTo>
                  <a:lnTo>
                    <a:pt x="918" y="235"/>
                  </a:lnTo>
                  <a:lnTo>
                    <a:pt x="934" y="234"/>
                  </a:lnTo>
                  <a:lnTo>
                    <a:pt x="1160" y="248"/>
                  </a:lnTo>
                  <a:lnTo>
                    <a:pt x="1307" y="79"/>
                  </a:lnTo>
                  <a:lnTo>
                    <a:pt x="1321" y="68"/>
                  </a:lnTo>
                  <a:lnTo>
                    <a:pt x="1336" y="61"/>
                  </a:lnTo>
                  <a:lnTo>
                    <a:pt x="1352" y="59"/>
                  </a:lnTo>
                  <a:lnTo>
                    <a:pt x="1370" y="62"/>
                  </a:lnTo>
                  <a:lnTo>
                    <a:pt x="1583" y="134"/>
                  </a:lnTo>
                  <a:lnTo>
                    <a:pt x="1771" y="10"/>
                  </a:lnTo>
                  <a:lnTo>
                    <a:pt x="1786" y="2"/>
                  </a:lnTo>
                  <a:lnTo>
                    <a:pt x="18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94" name="Group 588"/>
          <p:cNvGrpSpPr>
            <a:grpSpLocks noChangeAspect="1"/>
          </p:cNvGrpSpPr>
          <p:nvPr/>
        </p:nvGrpSpPr>
        <p:grpSpPr bwMode="auto">
          <a:xfrm>
            <a:off x="9190413" y="2709384"/>
            <a:ext cx="310168" cy="265546"/>
            <a:chOff x="5073" y="1239"/>
            <a:chExt cx="709" cy="60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95" name="Freeform 590"/>
            <p:cNvSpPr>
              <a:spLocks/>
            </p:cNvSpPr>
            <p:nvPr/>
          </p:nvSpPr>
          <p:spPr bwMode="auto">
            <a:xfrm>
              <a:off x="5527" y="1349"/>
              <a:ext cx="144" cy="173"/>
            </a:xfrm>
            <a:custGeom>
              <a:avLst/>
              <a:gdLst>
                <a:gd name="T0" fmla="*/ 311 w 721"/>
                <a:gd name="T1" fmla="*/ 0 h 865"/>
                <a:gd name="T2" fmla="*/ 323 w 721"/>
                <a:gd name="T3" fmla="*/ 0 h 865"/>
                <a:gd name="T4" fmla="*/ 333 w 721"/>
                <a:gd name="T5" fmla="*/ 5 h 865"/>
                <a:gd name="T6" fmla="*/ 343 w 721"/>
                <a:gd name="T7" fmla="*/ 14 h 865"/>
                <a:gd name="T8" fmla="*/ 349 w 721"/>
                <a:gd name="T9" fmla="*/ 25 h 865"/>
                <a:gd name="T10" fmla="*/ 352 w 721"/>
                <a:gd name="T11" fmla="*/ 39 h 865"/>
                <a:gd name="T12" fmla="*/ 352 w 721"/>
                <a:gd name="T13" fmla="*/ 150 h 865"/>
                <a:gd name="T14" fmla="*/ 524 w 721"/>
                <a:gd name="T15" fmla="*/ 150 h 865"/>
                <a:gd name="T16" fmla="*/ 559 w 721"/>
                <a:gd name="T17" fmla="*/ 153 h 865"/>
                <a:gd name="T18" fmla="*/ 593 w 721"/>
                <a:gd name="T19" fmla="*/ 162 h 865"/>
                <a:gd name="T20" fmla="*/ 623 w 721"/>
                <a:gd name="T21" fmla="*/ 178 h 865"/>
                <a:gd name="T22" fmla="*/ 651 w 721"/>
                <a:gd name="T23" fmla="*/ 197 h 865"/>
                <a:gd name="T24" fmla="*/ 674 w 721"/>
                <a:gd name="T25" fmla="*/ 221 h 865"/>
                <a:gd name="T26" fmla="*/ 694 w 721"/>
                <a:gd name="T27" fmla="*/ 249 h 865"/>
                <a:gd name="T28" fmla="*/ 709 w 721"/>
                <a:gd name="T29" fmla="*/ 279 h 865"/>
                <a:gd name="T30" fmla="*/ 717 w 721"/>
                <a:gd name="T31" fmla="*/ 312 h 865"/>
                <a:gd name="T32" fmla="*/ 721 w 721"/>
                <a:gd name="T33" fmla="*/ 347 h 865"/>
                <a:gd name="T34" fmla="*/ 721 w 721"/>
                <a:gd name="T35" fmla="*/ 798 h 865"/>
                <a:gd name="T36" fmla="*/ 718 w 721"/>
                <a:gd name="T37" fmla="*/ 815 h 865"/>
                <a:gd name="T38" fmla="*/ 712 w 721"/>
                <a:gd name="T39" fmla="*/ 831 h 865"/>
                <a:gd name="T40" fmla="*/ 701 w 721"/>
                <a:gd name="T41" fmla="*/ 844 h 865"/>
                <a:gd name="T42" fmla="*/ 688 w 721"/>
                <a:gd name="T43" fmla="*/ 855 h 865"/>
                <a:gd name="T44" fmla="*/ 672 w 721"/>
                <a:gd name="T45" fmla="*/ 862 h 865"/>
                <a:gd name="T46" fmla="*/ 654 w 721"/>
                <a:gd name="T47" fmla="*/ 865 h 865"/>
                <a:gd name="T48" fmla="*/ 637 w 721"/>
                <a:gd name="T49" fmla="*/ 862 h 865"/>
                <a:gd name="T50" fmla="*/ 620 w 721"/>
                <a:gd name="T51" fmla="*/ 855 h 865"/>
                <a:gd name="T52" fmla="*/ 608 w 721"/>
                <a:gd name="T53" fmla="*/ 844 h 865"/>
                <a:gd name="T54" fmla="*/ 597 w 721"/>
                <a:gd name="T55" fmla="*/ 831 h 865"/>
                <a:gd name="T56" fmla="*/ 590 w 721"/>
                <a:gd name="T57" fmla="*/ 815 h 865"/>
                <a:gd name="T58" fmla="*/ 587 w 721"/>
                <a:gd name="T59" fmla="*/ 798 h 865"/>
                <a:gd name="T60" fmla="*/ 587 w 721"/>
                <a:gd name="T61" fmla="*/ 347 h 865"/>
                <a:gd name="T62" fmla="*/ 584 w 721"/>
                <a:gd name="T63" fmla="*/ 327 h 865"/>
                <a:gd name="T64" fmla="*/ 575 w 721"/>
                <a:gd name="T65" fmla="*/ 310 h 865"/>
                <a:gd name="T66" fmla="*/ 561 w 721"/>
                <a:gd name="T67" fmla="*/ 296 h 865"/>
                <a:gd name="T68" fmla="*/ 543 w 721"/>
                <a:gd name="T69" fmla="*/ 286 h 865"/>
                <a:gd name="T70" fmla="*/ 524 w 721"/>
                <a:gd name="T71" fmla="*/ 283 h 865"/>
                <a:gd name="T72" fmla="*/ 352 w 721"/>
                <a:gd name="T73" fmla="*/ 283 h 865"/>
                <a:gd name="T74" fmla="*/ 352 w 721"/>
                <a:gd name="T75" fmla="*/ 394 h 865"/>
                <a:gd name="T76" fmla="*/ 349 w 721"/>
                <a:gd name="T77" fmla="*/ 409 h 865"/>
                <a:gd name="T78" fmla="*/ 343 w 721"/>
                <a:gd name="T79" fmla="*/ 420 h 865"/>
                <a:gd name="T80" fmla="*/ 333 w 721"/>
                <a:gd name="T81" fmla="*/ 428 h 865"/>
                <a:gd name="T82" fmla="*/ 323 w 721"/>
                <a:gd name="T83" fmla="*/ 432 h 865"/>
                <a:gd name="T84" fmla="*/ 311 w 721"/>
                <a:gd name="T85" fmla="*/ 433 h 865"/>
                <a:gd name="T86" fmla="*/ 298 w 721"/>
                <a:gd name="T87" fmla="*/ 428 h 865"/>
                <a:gd name="T88" fmla="*/ 17 w 721"/>
                <a:gd name="T89" fmla="*/ 251 h 865"/>
                <a:gd name="T90" fmla="*/ 7 w 721"/>
                <a:gd name="T91" fmla="*/ 241 h 865"/>
                <a:gd name="T92" fmla="*/ 2 w 721"/>
                <a:gd name="T93" fmla="*/ 230 h 865"/>
                <a:gd name="T94" fmla="*/ 0 w 721"/>
                <a:gd name="T95" fmla="*/ 216 h 865"/>
                <a:gd name="T96" fmla="*/ 2 w 721"/>
                <a:gd name="T97" fmla="*/ 203 h 865"/>
                <a:gd name="T98" fmla="*/ 7 w 721"/>
                <a:gd name="T99" fmla="*/ 192 h 865"/>
                <a:gd name="T100" fmla="*/ 17 w 721"/>
                <a:gd name="T101" fmla="*/ 183 h 865"/>
                <a:gd name="T102" fmla="*/ 298 w 721"/>
                <a:gd name="T103" fmla="*/ 5 h 865"/>
                <a:gd name="T104" fmla="*/ 311 w 721"/>
                <a:gd name="T105" fmla="*/ 0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21" h="865">
                  <a:moveTo>
                    <a:pt x="311" y="0"/>
                  </a:moveTo>
                  <a:lnTo>
                    <a:pt x="323" y="0"/>
                  </a:lnTo>
                  <a:lnTo>
                    <a:pt x="333" y="5"/>
                  </a:lnTo>
                  <a:lnTo>
                    <a:pt x="343" y="14"/>
                  </a:lnTo>
                  <a:lnTo>
                    <a:pt x="349" y="25"/>
                  </a:lnTo>
                  <a:lnTo>
                    <a:pt x="352" y="39"/>
                  </a:lnTo>
                  <a:lnTo>
                    <a:pt x="352" y="150"/>
                  </a:lnTo>
                  <a:lnTo>
                    <a:pt x="524" y="150"/>
                  </a:lnTo>
                  <a:lnTo>
                    <a:pt x="559" y="153"/>
                  </a:lnTo>
                  <a:lnTo>
                    <a:pt x="593" y="162"/>
                  </a:lnTo>
                  <a:lnTo>
                    <a:pt x="623" y="178"/>
                  </a:lnTo>
                  <a:lnTo>
                    <a:pt x="651" y="197"/>
                  </a:lnTo>
                  <a:lnTo>
                    <a:pt x="674" y="221"/>
                  </a:lnTo>
                  <a:lnTo>
                    <a:pt x="694" y="249"/>
                  </a:lnTo>
                  <a:lnTo>
                    <a:pt x="709" y="279"/>
                  </a:lnTo>
                  <a:lnTo>
                    <a:pt x="717" y="312"/>
                  </a:lnTo>
                  <a:lnTo>
                    <a:pt x="721" y="347"/>
                  </a:lnTo>
                  <a:lnTo>
                    <a:pt x="721" y="798"/>
                  </a:lnTo>
                  <a:lnTo>
                    <a:pt x="718" y="815"/>
                  </a:lnTo>
                  <a:lnTo>
                    <a:pt x="712" y="831"/>
                  </a:lnTo>
                  <a:lnTo>
                    <a:pt x="701" y="844"/>
                  </a:lnTo>
                  <a:lnTo>
                    <a:pt x="688" y="855"/>
                  </a:lnTo>
                  <a:lnTo>
                    <a:pt x="672" y="862"/>
                  </a:lnTo>
                  <a:lnTo>
                    <a:pt x="654" y="865"/>
                  </a:lnTo>
                  <a:lnTo>
                    <a:pt x="637" y="862"/>
                  </a:lnTo>
                  <a:lnTo>
                    <a:pt x="620" y="855"/>
                  </a:lnTo>
                  <a:lnTo>
                    <a:pt x="608" y="844"/>
                  </a:lnTo>
                  <a:lnTo>
                    <a:pt x="597" y="831"/>
                  </a:lnTo>
                  <a:lnTo>
                    <a:pt x="590" y="815"/>
                  </a:lnTo>
                  <a:lnTo>
                    <a:pt x="587" y="798"/>
                  </a:lnTo>
                  <a:lnTo>
                    <a:pt x="587" y="347"/>
                  </a:lnTo>
                  <a:lnTo>
                    <a:pt x="584" y="327"/>
                  </a:lnTo>
                  <a:lnTo>
                    <a:pt x="575" y="310"/>
                  </a:lnTo>
                  <a:lnTo>
                    <a:pt x="561" y="296"/>
                  </a:lnTo>
                  <a:lnTo>
                    <a:pt x="543" y="286"/>
                  </a:lnTo>
                  <a:lnTo>
                    <a:pt x="524" y="283"/>
                  </a:lnTo>
                  <a:lnTo>
                    <a:pt x="352" y="283"/>
                  </a:lnTo>
                  <a:lnTo>
                    <a:pt x="352" y="394"/>
                  </a:lnTo>
                  <a:lnTo>
                    <a:pt x="349" y="409"/>
                  </a:lnTo>
                  <a:lnTo>
                    <a:pt x="343" y="420"/>
                  </a:lnTo>
                  <a:lnTo>
                    <a:pt x="333" y="428"/>
                  </a:lnTo>
                  <a:lnTo>
                    <a:pt x="323" y="432"/>
                  </a:lnTo>
                  <a:lnTo>
                    <a:pt x="311" y="433"/>
                  </a:lnTo>
                  <a:lnTo>
                    <a:pt x="298" y="428"/>
                  </a:lnTo>
                  <a:lnTo>
                    <a:pt x="17" y="251"/>
                  </a:lnTo>
                  <a:lnTo>
                    <a:pt x="7" y="241"/>
                  </a:lnTo>
                  <a:lnTo>
                    <a:pt x="2" y="230"/>
                  </a:lnTo>
                  <a:lnTo>
                    <a:pt x="0" y="216"/>
                  </a:lnTo>
                  <a:lnTo>
                    <a:pt x="2" y="203"/>
                  </a:lnTo>
                  <a:lnTo>
                    <a:pt x="7" y="192"/>
                  </a:lnTo>
                  <a:lnTo>
                    <a:pt x="17" y="183"/>
                  </a:lnTo>
                  <a:lnTo>
                    <a:pt x="298" y="5"/>
                  </a:lnTo>
                  <a:lnTo>
                    <a:pt x="3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6" name="Freeform 591"/>
            <p:cNvSpPr>
              <a:spLocks/>
            </p:cNvSpPr>
            <p:nvPr/>
          </p:nvSpPr>
          <p:spPr bwMode="auto">
            <a:xfrm>
              <a:off x="5150" y="1379"/>
              <a:ext cx="153" cy="144"/>
            </a:xfrm>
            <a:custGeom>
              <a:avLst/>
              <a:gdLst>
                <a:gd name="T0" fmla="*/ 349 w 761"/>
                <a:gd name="T1" fmla="*/ 0 h 720"/>
                <a:gd name="T2" fmla="*/ 694 w 761"/>
                <a:gd name="T3" fmla="*/ 0 h 720"/>
                <a:gd name="T4" fmla="*/ 712 w 761"/>
                <a:gd name="T5" fmla="*/ 2 h 720"/>
                <a:gd name="T6" fmla="*/ 729 w 761"/>
                <a:gd name="T7" fmla="*/ 8 h 720"/>
                <a:gd name="T8" fmla="*/ 741 w 761"/>
                <a:gd name="T9" fmla="*/ 19 h 720"/>
                <a:gd name="T10" fmla="*/ 752 w 761"/>
                <a:gd name="T11" fmla="*/ 32 h 720"/>
                <a:gd name="T12" fmla="*/ 759 w 761"/>
                <a:gd name="T13" fmla="*/ 48 h 720"/>
                <a:gd name="T14" fmla="*/ 761 w 761"/>
                <a:gd name="T15" fmla="*/ 66 h 720"/>
                <a:gd name="T16" fmla="*/ 759 w 761"/>
                <a:gd name="T17" fmla="*/ 83 h 720"/>
                <a:gd name="T18" fmla="*/ 752 w 761"/>
                <a:gd name="T19" fmla="*/ 100 h 720"/>
                <a:gd name="T20" fmla="*/ 741 w 761"/>
                <a:gd name="T21" fmla="*/ 114 h 720"/>
                <a:gd name="T22" fmla="*/ 729 w 761"/>
                <a:gd name="T23" fmla="*/ 123 h 720"/>
                <a:gd name="T24" fmla="*/ 712 w 761"/>
                <a:gd name="T25" fmla="*/ 131 h 720"/>
                <a:gd name="T26" fmla="*/ 694 w 761"/>
                <a:gd name="T27" fmla="*/ 133 h 720"/>
                <a:gd name="T28" fmla="*/ 349 w 761"/>
                <a:gd name="T29" fmla="*/ 133 h 720"/>
                <a:gd name="T30" fmla="*/ 328 w 761"/>
                <a:gd name="T31" fmla="*/ 136 h 720"/>
                <a:gd name="T32" fmla="*/ 310 w 761"/>
                <a:gd name="T33" fmla="*/ 145 h 720"/>
                <a:gd name="T34" fmla="*/ 296 w 761"/>
                <a:gd name="T35" fmla="*/ 159 h 720"/>
                <a:gd name="T36" fmla="*/ 288 w 761"/>
                <a:gd name="T37" fmla="*/ 177 h 720"/>
                <a:gd name="T38" fmla="*/ 284 w 761"/>
                <a:gd name="T39" fmla="*/ 197 h 720"/>
                <a:gd name="T40" fmla="*/ 284 w 761"/>
                <a:gd name="T41" fmla="*/ 368 h 720"/>
                <a:gd name="T42" fmla="*/ 395 w 761"/>
                <a:gd name="T43" fmla="*/ 368 h 720"/>
                <a:gd name="T44" fmla="*/ 409 w 761"/>
                <a:gd name="T45" fmla="*/ 371 h 720"/>
                <a:gd name="T46" fmla="*/ 421 w 761"/>
                <a:gd name="T47" fmla="*/ 377 h 720"/>
                <a:gd name="T48" fmla="*/ 428 w 761"/>
                <a:gd name="T49" fmla="*/ 387 h 720"/>
                <a:gd name="T50" fmla="*/ 434 w 761"/>
                <a:gd name="T51" fmla="*/ 397 h 720"/>
                <a:gd name="T52" fmla="*/ 434 w 761"/>
                <a:gd name="T53" fmla="*/ 410 h 720"/>
                <a:gd name="T54" fmla="*/ 428 w 761"/>
                <a:gd name="T55" fmla="*/ 422 h 720"/>
                <a:gd name="T56" fmla="*/ 251 w 761"/>
                <a:gd name="T57" fmla="*/ 703 h 720"/>
                <a:gd name="T58" fmla="*/ 242 w 761"/>
                <a:gd name="T59" fmla="*/ 713 h 720"/>
                <a:gd name="T60" fmla="*/ 230 w 761"/>
                <a:gd name="T61" fmla="*/ 719 h 720"/>
                <a:gd name="T62" fmla="*/ 218 w 761"/>
                <a:gd name="T63" fmla="*/ 720 h 720"/>
                <a:gd name="T64" fmla="*/ 205 w 761"/>
                <a:gd name="T65" fmla="*/ 719 h 720"/>
                <a:gd name="T66" fmla="*/ 193 w 761"/>
                <a:gd name="T67" fmla="*/ 713 h 720"/>
                <a:gd name="T68" fmla="*/ 183 w 761"/>
                <a:gd name="T69" fmla="*/ 703 h 720"/>
                <a:gd name="T70" fmla="*/ 6 w 761"/>
                <a:gd name="T71" fmla="*/ 422 h 720"/>
                <a:gd name="T72" fmla="*/ 0 w 761"/>
                <a:gd name="T73" fmla="*/ 410 h 720"/>
                <a:gd name="T74" fmla="*/ 1 w 761"/>
                <a:gd name="T75" fmla="*/ 397 h 720"/>
                <a:gd name="T76" fmla="*/ 6 w 761"/>
                <a:gd name="T77" fmla="*/ 387 h 720"/>
                <a:gd name="T78" fmla="*/ 14 w 761"/>
                <a:gd name="T79" fmla="*/ 377 h 720"/>
                <a:gd name="T80" fmla="*/ 26 w 761"/>
                <a:gd name="T81" fmla="*/ 371 h 720"/>
                <a:gd name="T82" fmla="*/ 40 w 761"/>
                <a:gd name="T83" fmla="*/ 368 h 720"/>
                <a:gd name="T84" fmla="*/ 151 w 761"/>
                <a:gd name="T85" fmla="*/ 368 h 720"/>
                <a:gd name="T86" fmla="*/ 151 w 761"/>
                <a:gd name="T87" fmla="*/ 197 h 720"/>
                <a:gd name="T88" fmla="*/ 154 w 761"/>
                <a:gd name="T89" fmla="*/ 162 h 720"/>
                <a:gd name="T90" fmla="*/ 163 w 761"/>
                <a:gd name="T91" fmla="*/ 128 h 720"/>
                <a:gd name="T92" fmla="*/ 178 w 761"/>
                <a:gd name="T93" fmla="*/ 97 h 720"/>
                <a:gd name="T94" fmla="*/ 197 w 761"/>
                <a:gd name="T95" fmla="*/ 69 h 720"/>
                <a:gd name="T96" fmla="*/ 221 w 761"/>
                <a:gd name="T97" fmla="*/ 46 h 720"/>
                <a:gd name="T98" fmla="*/ 249 w 761"/>
                <a:gd name="T99" fmla="*/ 26 h 720"/>
                <a:gd name="T100" fmla="*/ 280 w 761"/>
                <a:gd name="T101" fmla="*/ 11 h 720"/>
                <a:gd name="T102" fmla="*/ 313 w 761"/>
                <a:gd name="T103" fmla="*/ 3 h 720"/>
                <a:gd name="T104" fmla="*/ 349 w 761"/>
                <a:gd name="T105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61" h="720">
                  <a:moveTo>
                    <a:pt x="349" y="0"/>
                  </a:moveTo>
                  <a:lnTo>
                    <a:pt x="694" y="0"/>
                  </a:lnTo>
                  <a:lnTo>
                    <a:pt x="712" y="2"/>
                  </a:lnTo>
                  <a:lnTo>
                    <a:pt x="729" y="8"/>
                  </a:lnTo>
                  <a:lnTo>
                    <a:pt x="741" y="19"/>
                  </a:lnTo>
                  <a:lnTo>
                    <a:pt x="752" y="32"/>
                  </a:lnTo>
                  <a:lnTo>
                    <a:pt x="759" y="48"/>
                  </a:lnTo>
                  <a:lnTo>
                    <a:pt x="761" y="66"/>
                  </a:lnTo>
                  <a:lnTo>
                    <a:pt x="759" y="83"/>
                  </a:lnTo>
                  <a:lnTo>
                    <a:pt x="752" y="100"/>
                  </a:lnTo>
                  <a:lnTo>
                    <a:pt x="741" y="114"/>
                  </a:lnTo>
                  <a:lnTo>
                    <a:pt x="729" y="123"/>
                  </a:lnTo>
                  <a:lnTo>
                    <a:pt x="712" y="131"/>
                  </a:lnTo>
                  <a:lnTo>
                    <a:pt x="694" y="133"/>
                  </a:lnTo>
                  <a:lnTo>
                    <a:pt x="349" y="133"/>
                  </a:lnTo>
                  <a:lnTo>
                    <a:pt x="328" y="136"/>
                  </a:lnTo>
                  <a:lnTo>
                    <a:pt x="310" y="145"/>
                  </a:lnTo>
                  <a:lnTo>
                    <a:pt x="296" y="159"/>
                  </a:lnTo>
                  <a:lnTo>
                    <a:pt x="288" y="177"/>
                  </a:lnTo>
                  <a:lnTo>
                    <a:pt x="284" y="197"/>
                  </a:lnTo>
                  <a:lnTo>
                    <a:pt x="284" y="368"/>
                  </a:lnTo>
                  <a:lnTo>
                    <a:pt x="395" y="368"/>
                  </a:lnTo>
                  <a:lnTo>
                    <a:pt x="409" y="371"/>
                  </a:lnTo>
                  <a:lnTo>
                    <a:pt x="421" y="377"/>
                  </a:lnTo>
                  <a:lnTo>
                    <a:pt x="428" y="387"/>
                  </a:lnTo>
                  <a:lnTo>
                    <a:pt x="434" y="397"/>
                  </a:lnTo>
                  <a:lnTo>
                    <a:pt x="434" y="410"/>
                  </a:lnTo>
                  <a:lnTo>
                    <a:pt x="428" y="422"/>
                  </a:lnTo>
                  <a:lnTo>
                    <a:pt x="251" y="703"/>
                  </a:lnTo>
                  <a:lnTo>
                    <a:pt x="242" y="713"/>
                  </a:lnTo>
                  <a:lnTo>
                    <a:pt x="230" y="719"/>
                  </a:lnTo>
                  <a:lnTo>
                    <a:pt x="218" y="720"/>
                  </a:lnTo>
                  <a:lnTo>
                    <a:pt x="205" y="719"/>
                  </a:lnTo>
                  <a:lnTo>
                    <a:pt x="193" y="713"/>
                  </a:lnTo>
                  <a:lnTo>
                    <a:pt x="183" y="703"/>
                  </a:lnTo>
                  <a:lnTo>
                    <a:pt x="6" y="422"/>
                  </a:lnTo>
                  <a:lnTo>
                    <a:pt x="0" y="410"/>
                  </a:lnTo>
                  <a:lnTo>
                    <a:pt x="1" y="397"/>
                  </a:lnTo>
                  <a:lnTo>
                    <a:pt x="6" y="387"/>
                  </a:lnTo>
                  <a:lnTo>
                    <a:pt x="14" y="377"/>
                  </a:lnTo>
                  <a:lnTo>
                    <a:pt x="26" y="371"/>
                  </a:lnTo>
                  <a:lnTo>
                    <a:pt x="40" y="368"/>
                  </a:lnTo>
                  <a:lnTo>
                    <a:pt x="151" y="368"/>
                  </a:lnTo>
                  <a:lnTo>
                    <a:pt x="151" y="197"/>
                  </a:lnTo>
                  <a:lnTo>
                    <a:pt x="154" y="162"/>
                  </a:lnTo>
                  <a:lnTo>
                    <a:pt x="163" y="128"/>
                  </a:lnTo>
                  <a:lnTo>
                    <a:pt x="178" y="97"/>
                  </a:lnTo>
                  <a:lnTo>
                    <a:pt x="197" y="69"/>
                  </a:lnTo>
                  <a:lnTo>
                    <a:pt x="221" y="46"/>
                  </a:lnTo>
                  <a:lnTo>
                    <a:pt x="249" y="26"/>
                  </a:lnTo>
                  <a:lnTo>
                    <a:pt x="280" y="11"/>
                  </a:lnTo>
                  <a:lnTo>
                    <a:pt x="313" y="3"/>
                  </a:lnTo>
                  <a:lnTo>
                    <a:pt x="3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7" name="Freeform 592"/>
            <p:cNvSpPr>
              <a:spLocks/>
            </p:cNvSpPr>
            <p:nvPr/>
          </p:nvSpPr>
          <p:spPr bwMode="auto">
            <a:xfrm>
              <a:off x="5349" y="1720"/>
              <a:ext cx="155" cy="86"/>
            </a:xfrm>
            <a:custGeom>
              <a:avLst/>
              <a:gdLst>
                <a:gd name="T0" fmla="*/ 465 w 775"/>
                <a:gd name="T1" fmla="*/ 0 h 432"/>
                <a:gd name="T2" fmla="*/ 477 w 775"/>
                <a:gd name="T3" fmla="*/ 5 h 432"/>
                <a:gd name="T4" fmla="*/ 757 w 775"/>
                <a:gd name="T5" fmla="*/ 182 h 432"/>
                <a:gd name="T6" fmla="*/ 767 w 775"/>
                <a:gd name="T7" fmla="*/ 191 h 432"/>
                <a:gd name="T8" fmla="*/ 774 w 775"/>
                <a:gd name="T9" fmla="*/ 203 h 432"/>
                <a:gd name="T10" fmla="*/ 775 w 775"/>
                <a:gd name="T11" fmla="*/ 216 h 432"/>
                <a:gd name="T12" fmla="*/ 774 w 775"/>
                <a:gd name="T13" fmla="*/ 230 h 432"/>
                <a:gd name="T14" fmla="*/ 767 w 775"/>
                <a:gd name="T15" fmla="*/ 241 h 432"/>
                <a:gd name="T16" fmla="*/ 757 w 775"/>
                <a:gd name="T17" fmla="*/ 251 h 432"/>
                <a:gd name="T18" fmla="*/ 477 w 775"/>
                <a:gd name="T19" fmla="*/ 428 h 432"/>
                <a:gd name="T20" fmla="*/ 465 w 775"/>
                <a:gd name="T21" fmla="*/ 432 h 432"/>
                <a:gd name="T22" fmla="*/ 452 w 775"/>
                <a:gd name="T23" fmla="*/ 432 h 432"/>
                <a:gd name="T24" fmla="*/ 441 w 775"/>
                <a:gd name="T25" fmla="*/ 428 h 432"/>
                <a:gd name="T26" fmla="*/ 431 w 775"/>
                <a:gd name="T27" fmla="*/ 419 h 432"/>
                <a:gd name="T28" fmla="*/ 425 w 775"/>
                <a:gd name="T29" fmla="*/ 408 h 432"/>
                <a:gd name="T30" fmla="*/ 423 w 775"/>
                <a:gd name="T31" fmla="*/ 394 h 432"/>
                <a:gd name="T32" fmla="*/ 423 w 775"/>
                <a:gd name="T33" fmla="*/ 283 h 432"/>
                <a:gd name="T34" fmla="*/ 67 w 775"/>
                <a:gd name="T35" fmla="*/ 283 h 432"/>
                <a:gd name="T36" fmla="*/ 48 w 775"/>
                <a:gd name="T37" fmla="*/ 281 h 432"/>
                <a:gd name="T38" fmla="*/ 33 w 775"/>
                <a:gd name="T39" fmla="*/ 274 h 432"/>
                <a:gd name="T40" fmla="*/ 19 w 775"/>
                <a:gd name="T41" fmla="*/ 263 h 432"/>
                <a:gd name="T42" fmla="*/ 9 w 775"/>
                <a:gd name="T43" fmla="*/ 249 h 432"/>
                <a:gd name="T44" fmla="*/ 2 w 775"/>
                <a:gd name="T45" fmla="*/ 234 h 432"/>
                <a:gd name="T46" fmla="*/ 0 w 775"/>
                <a:gd name="T47" fmla="*/ 216 h 432"/>
                <a:gd name="T48" fmla="*/ 2 w 775"/>
                <a:gd name="T49" fmla="*/ 199 h 432"/>
                <a:gd name="T50" fmla="*/ 9 w 775"/>
                <a:gd name="T51" fmla="*/ 183 h 432"/>
                <a:gd name="T52" fmla="*/ 19 w 775"/>
                <a:gd name="T53" fmla="*/ 169 h 432"/>
                <a:gd name="T54" fmla="*/ 33 w 775"/>
                <a:gd name="T55" fmla="*/ 159 h 432"/>
                <a:gd name="T56" fmla="*/ 48 w 775"/>
                <a:gd name="T57" fmla="*/ 152 h 432"/>
                <a:gd name="T58" fmla="*/ 67 w 775"/>
                <a:gd name="T59" fmla="*/ 149 h 432"/>
                <a:gd name="T60" fmla="*/ 423 w 775"/>
                <a:gd name="T61" fmla="*/ 149 h 432"/>
                <a:gd name="T62" fmla="*/ 423 w 775"/>
                <a:gd name="T63" fmla="*/ 39 h 432"/>
                <a:gd name="T64" fmla="*/ 425 w 775"/>
                <a:gd name="T65" fmla="*/ 25 h 432"/>
                <a:gd name="T66" fmla="*/ 431 w 775"/>
                <a:gd name="T67" fmla="*/ 13 h 432"/>
                <a:gd name="T68" fmla="*/ 441 w 775"/>
                <a:gd name="T69" fmla="*/ 4 h 432"/>
                <a:gd name="T70" fmla="*/ 452 w 775"/>
                <a:gd name="T71" fmla="*/ 0 h 432"/>
                <a:gd name="T72" fmla="*/ 465 w 775"/>
                <a:gd name="T73" fmla="*/ 0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75" h="432">
                  <a:moveTo>
                    <a:pt x="465" y="0"/>
                  </a:moveTo>
                  <a:lnTo>
                    <a:pt x="477" y="5"/>
                  </a:lnTo>
                  <a:lnTo>
                    <a:pt x="757" y="182"/>
                  </a:lnTo>
                  <a:lnTo>
                    <a:pt x="767" y="191"/>
                  </a:lnTo>
                  <a:lnTo>
                    <a:pt x="774" y="203"/>
                  </a:lnTo>
                  <a:lnTo>
                    <a:pt x="775" y="216"/>
                  </a:lnTo>
                  <a:lnTo>
                    <a:pt x="774" y="230"/>
                  </a:lnTo>
                  <a:lnTo>
                    <a:pt x="767" y="241"/>
                  </a:lnTo>
                  <a:lnTo>
                    <a:pt x="757" y="251"/>
                  </a:lnTo>
                  <a:lnTo>
                    <a:pt x="477" y="428"/>
                  </a:lnTo>
                  <a:lnTo>
                    <a:pt x="465" y="432"/>
                  </a:lnTo>
                  <a:lnTo>
                    <a:pt x="452" y="432"/>
                  </a:lnTo>
                  <a:lnTo>
                    <a:pt x="441" y="428"/>
                  </a:lnTo>
                  <a:lnTo>
                    <a:pt x="431" y="419"/>
                  </a:lnTo>
                  <a:lnTo>
                    <a:pt x="425" y="408"/>
                  </a:lnTo>
                  <a:lnTo>
                    <a:pt x="423" y="394"/>
                  </a:lnTo>
                  <a:lnTo>
                    <a:pt x="423" y="283"/>
                  </a:lnTo>
                  <a:lnTo>
                    <a:pt x="67" y="283"/>
                  </a:lnTo>
                  <a:lnTo>
                    <a:pt x="48" y="281"/>
                  </a:lnTo>
                  <a:lnTo>
                    <a:pt x="33" y="274"/>
                  </a:lnTo>
                  <a:lnTo>
                    <a:pt x="19" y="263"/>
                  </a:lnTo>
                  <a:lnTo>
                    <a:pt x="9" y="249"/>
                  </a:lnTo>
                  <a:lnTo>
                    <a:pt x="2" y="234"/>
                  </a:lnTo>
                  <a:lnTo>
                    <a:pt x="0" y="216"/>
                  </a:lnTo>
                  <a:lnTo>
                    <a:pt x="2" y="199"/>
                  </a:lnTo>
                  <a:lnTo>
                    <a:pt x="9" y="183"/>
                  </a:lnTo>
                  <a:lnTo>
                    <a:pt x="19" y="169"/>
                  </a:lnTo>
                  <a:lnTo>
                    <a:pt x="33" y="159"/>
                  </a:lnTo>
                  <a:lnTo>
                    <a:pt x="48" y="152"/>
                  </a:lnTo>
                  <a:lnTo>
                    <a:pt x="67" y="149"/>
                  </a:lnTo>
                  <a:lnTo>
                    <a:pt x="423" y="149"/>
                  </a:lnTo>
                  <a:lnTo>
                    <a:pt x="423" y="39"/>
                  </a:lnTo>
                  <a:lnTo>
                    <a:pt x="425" y="25"/>
                  </a:lnTo>
                  <a:lnTo>
                    <a:pt x="431" y="13"/>
                  </a:lnTo>
                  <a:lnTo>
                    <a:pt x="441" y="4"/>
                  </a:lnTo>
                  <a:lnTo>
                    <a:pt x="452" y="0"/>
                  </a:lnTo>
                  <a:lnTo>
                    <a:pt x="4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8" name="Freeform 593"/>
            <p:cNvSpPr>
              <a:spLocks/>
            </p:cNvSpPr>
            <p:nvPr/>
          </p:nvSpPr>
          <p:spPr bwMode="auto">
            <a:xfrm>
              <a:off x="5297" y="1408"/>
              <a:ext cx="245" cy="113"/>
            </a:xfrm>
            <a:custGeom>
              <a:avLst/>
              <a:gdLst>
                <a:gd name="T0" fmla="*/ 512 w 1222"/>
                <a:gd name="T1" fmla="*/ 364 h 565"/>
                <a:gd name="T2" fmla="*/ 579 w 1222"/>
                <a:gd name="T3" fmla="*/ 267 h 565"/>
                <a:gd name="T4" fmla="*/ 547 w 1222"/>
                <a:gd name="T5" fmla="*/ 215 h 565"/>
                <a:gd name="T6" fmla="*/ 531 w 1222"/>
                <a:gd name="T7" fmla="*/ 175 h 565"/>
                <a:gd name="T8" fmla="*/ 530 w 1222"/>
                <a:gd name="T9" fmla="*/ 144 h 565"/>
                <a:gd name="T10" fmla="*/ 538 w 1222"/>
                <a:gd name="T11" fmla="*/ 122 h 565"/>
                <a:gd name="T12" fmla="*/ 554 w 1222"/>
                <a:gd name="T13" fmla="*/ 108 h 565"/>
                <a:gd name="T14" fmla="*/ 572 w 1222"/>
                <a:gd name="T15" fmla="*/ 100 h 565"/>
                <a:gd name="T16" fmla="*/ 591 w 1222"/>
                <a:gd name="T17" fmla="*/ 95 h 565"/>
                <a:gd name="T18" fmla="*/ 606 w 1222"/>
                <a:gd name="T19" fmla="*/ 93 h 565"/>
                <a:gd name="T20" fmla="*/ 612 w 1222"/>
                <a:gd name="T21" fmla="*/ 93 h 565"/>
                <a:gd name="T22" fmla="*/ 624 w 1222"/>
                <a:gd name="T23" fmla="*/ 94 h 565"/>
                <a:gd name="T24" fmla="*/ 640 w 1222"/>
                <a:gd name="T25" fmla="*/ 96 h 565"/>
                <a:gd name="T26" fmla="*/ 659 w 1222"/>
                <a:gd name="T27" fmla="*/ 103 h 565"/>
                <a:gd name="T28" fmla="*/ 677 w 1222"/>
                <a:gd name="T29" fmla="*/ 115 h 565"/>
                <a:gd name="T30" fmla="*/ 689 w 1222"/>
                <a:gd name="T31" fmla="*/ 132 h 565"/>
                <a:gd name="T32" fmla="*/ 693 w 1222"/>
                <a:gd name="T33" fmla="*/ 158 h 565"/>
                <a:gd name="T34" fmla="*/ 684 w 1222"/>
                <a:gd name="T35" fmla="*/ 193 h 565"/>
                <a:gd name="T36" fmla="*/ 662 w 1222"/>
                <a:gd name="T37" fmla="*/ 239 h 565"/>
                <a:gd name="T38" fmla="*/ 694 w 1222"/>
                <a:gd name="T39" fmla="*/ 414 h 565"/>
                <a:gd name="T40" fmla="*/ 825 w 1222"/>
                <a:gd name="T41" fmla="*/ 0 h 565"/>
                <a:gd name="T42" fmla="*/ 834 w 1222"/>
                <a:gd name="T43" fmla="*/ 5 h 565"/>
                <a:gd name="T44" fmla="*/ 860 w 1222"/>
                <a:gd name="T45" fmla="*/ 20 h 565"/>
                <a:gd name="T46" fmla="*/ 900 w 1222"/>
                <a:gd name="T47" fmla="*/ 41 h 565"/>
                <a:gd name="T48" fmla="*/ 956 w 1222"/>
                <a:gd name="T49" fmla="*/ 69 h 565"/>
                <a:gd name="T50" fmla="*/ 1025 w 1222"/>
                <a:gd name="T51" fmla="*/ 100 h 565"/>
                <a:gd name="T52" fmla="*/ 1097 w 1222"/>
                <a:gd name="T53" fmla="*/ 130 h 565"/>
                <a:gd name="T54" fmla="*/ 1148 w 1222"/>
                <a:gd name="T55" fmla="*/ 164 h 565"/>
                <a:gd name="T56" fmla="*/ 1182 w 1222"/>
                <a:gd name="T57" fmla="*/ 210 h 565"/>
                <a:gd name="T58" fmla="*/ 1204 w 1222"/>
                <a:gd name="T59" fmla="*/ 267 h 565"/>
                <a:gd name="T60" fmla="*/ 1216 w 1222"/>
                <a:gd name="T61" fmla="*/ 336 h 565"/>
                <a:gd name="T62" fmla="*/ 1220 w 1222"/>
                <a:gd name="T63" fmla="*/ 418 h 565"/>
                <a:gd name="T64" fmla="*/ 1222 w 1222"/>
                <a:gd name="T65" fmla="*/ 513 h 565"/>
                <a:gd name="T66" fmla="*/ 0 w 1222"/>
                <a:gd name="T67" fmla="*/ 565 h 565"/>
                <a:gd name="T68" fmla="*/ 0 w 1222"/>
                <a:gd name="T69" fmla="*/ 463 h 565"/>
                <a:gd name="T70" fmla="*/ 3 w 1222"/>
                <a:gd name="T71" fmla="*/ 375 h 565"/>
                <a:gd name="T72" fmla="*/ 11 w 1222"/>
                <a:gd name="T73" fmla="*/ 301 h 565"/>
                <a:gd name="T74" fmla="*/ 27 w 1222"/>
                <a:gd name="T75" fmla="*/ 237 h 565"/>
                <a:gd name="T76" fmla="*/ 55 w 1222"/>
                <a:gd name="T77" fmla="*/ 187 h 565"/>
                <a:gd name="T78" fmla="*/ 97 w 1222"/>
                <a:gd name="T79" fmla="*/ 146 h 565"/>
                <a:gd name="T80" fmla="*/ 157 w 1222"/>
                <a:gd name="T81" fmla="*/ 116 h 565"/>
                <a:gd name="T82" fmla="*/ 232 w 1222"/>
                <a:gd name="T83" fmla="*/ 84 h 565"/>
                <a:gd name="T84" fmla="*/ 295 w 1222"/>
                <a:gd name="T85" fmla="*/ 55 h 565"/>
                <a:gd name="T86" fmla="*/ 343 w 1222"/>
                <a:gd name="T87" fmla="*/ 30 h 565"/>
                <a:gd name="T88" fmla="*/ 378 w 1222"/>
                <a:gd name="T89" fmla="*/ 11 h 565"/>
                <a:gd name="T90" fmla="*/ 395 w 1222"/>
                <a:gd name="T91" fmla="*/ 1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22" h="565">
                  <a:moveTo>
                    <a:pt x="397" y="0"/>
                  </a:moveTo>
                  <a:lnTo>
                    <a:pt x="512" y="364"/>
                  </a:lnTo>
                  <a:lnTo>
                    <a:pt x="527" y="414"/>
                  </a:lnTo>
                  <a:lnTo>
                    <a:pt x="579" y="267"/>
                  </a:lnTo>
                  <a:lnTo>
                    <a:pt x="560" y="239"/>
                  </a:lnTo>
                  <a:lnTo>
                    <a:pt x="547" y="215"/>
                  </a:lnTo>
                  <a:lnTo>
                    <a:pt x="537" y="193"/>
                  </a:lnTo>
                  <a:lnTo>
                    <a:pt x="531" y="175"/>
                  </a:lnTo>
                  <a:lnTo>
                    <a:pt x="529" y="158"/>
                  </a:lnTo>
                  <a:lnTo>
                    <a:pt x="530" y="144"/>
                  </a:lnTo>
                  <a:lnTo>
                    <a:pt x="534" y="132"/>
                  </a:lnTo>
                  <a:lnTo>
                    <a:pt x="538" y="122"/>
                  </a:lnTo>
                  <a:lnTo>
                    <a:pt x="545" y="115"/>
                  </a:lnTo>
                  <a:lnTo>
                    <a:pt x="554" y="108"/>
                  </a:lnTo>
                  <a:lnTo>
                    <a:pt x="563" y="103"/>
                  </a:lnTo>
                  <a:lnTo>
                    <a:pt x="572" y="100"/>
                  </a:lnTo>
                  <a:lnTo>
                    <a:pt x="582" y="96"/>
                  </a:lnTo>
                  <a:lnTo>
                    <a:pt x="591" y="95"/>
                  </a:lnTo>
                  <a:lnTo>
                    <a:pt x="598" y="94"/>
                  </a:lnTo>
                  <a:lnTo>
                    <a:pt x="606" y="93"/>
                  </a:lnTo>
                  <a:lnTo>
                    <a:pt x="610" y="93"/>
                  </a:lnTo>
                  <a:lnTo>
                    <a:pt x="612" y="93"/>
                  </a:lnTo>
                  <a:lnTo>
                    <a:pt x="616" y="93"/>
                  </a:lnTo>
                  <a:lnTo>
                    <a:pt x="624" y="94"/>
                  </a:lnTo>
                  <a:lnTo>
                    <a:pt x="631" y="95"/>
                  </a:lnTo>
                  <a:lnTo>
                    <a:pt x="640" y="96"/>
                  </a:lnTo>
                  <a:lnTo>
                    <a:pt x="650" y="100"/>
                  </a:lnTo>
                  <a:lnTo>
                    <a:pt x="659" y="103"/>
                  </a:lnTo>
                  <a:lnTo>
                    <a:pt x="668" y="108"/>
                  </a:lnTo>
                  <a:lnTo>
                    <a:pt x="677" y="115"/>
                  </a:lnTo>
                  <a:lnTo>
                    <a:pt x="683" y="122"/>
                  </a:lnTo>
                  <a:lnTo>
                    <a:pt x="689" y="132"/>
                  </a:lnTo>
                  <a:lnTo>
                    <a:pt x="692" y="144"/>
                  </a:lnTo>
                  <a:lnTo>
                    <a:pt x="693" y="158"/>
                  </a:lnTo>
                  <a:lnTo>
                    <a:pt x="691" y="175"/>
                  </a:lnTo>
                  <a:lnTo>
                    <a:pt x="684" y="193"/>
                  </a:lnTo>
                  <a:lnTo>
                    <a:pt x="676" y="215"/>
                  </a:lnTo>
                  <a:lnTo>
                    <a:pt x="662" y="239"/>
                  </a:lnTo>
                  <a:lnTo>
                    <a:pt x="643" y="267"/>
                  </a:lnTo>
                  <a:lnTo>
                    <a:pt x="694" y="414"/>
                  </a:lnTo>
                  <a:lnTo>
                    <a:pt x="710" y="364"/>
                  </a:lnTo>
                  <a:lnTo>
                    <a:pt x="825" y="0"/>
                  </a:lnTo>
                  <a:lnTo>
                    <a:pt x="827" y="1"/>
                  </a:lnTo>
                  <a:lnTo>
                    <a:pt x="834" y="5"/>
                  </a:lnTo>
                  <a:lnTo>
                    <a:pt x="844" y="11"/>
                  </a:lnTo>
                  <a:lnTo>
                    <a:pt x="860" y="20"/>
                  </a:lnTo>
                  <a:lnTo>
                    <a:pt x="878" y="30"/>
                  </a:lnTo>
                  <a:lnTo>
                    <a:pt x="900" y="41"/>
                  </a:lnTo>
                  <a:lnTo>
                    <a:pt x="926" y="55"/>
                  </a:lnTo>
                  <a:lnTo>
                    <a:pt x="956" y="69"/>
                  </a:lnTo>
                  <a:lnTo>
                    <a:pt x="989" y="84"/>
                  </a:lnTo>
                  <a:lnTo>
                    <a:pt x="1025" y="100"/>
                  </a:lnTo>
                  <a:lnTo>
                    <a:pt x="1065" y="116"/>
                  </a:lnTo>
                  <a:lnTo>
                    <a:pt x="1097" y="130"/>
                  </a:lnTo>
                  <a:lnTo>
                    <a:pt x="1125" y="146"/>
                  </a:lnTo>
                  <a:lnTo>
                    <a:pt x="1148" y="164"/>
                  </a:lnTo>
                  <a:lnTo>
                    <a:pt x="1167" y="186"/>
                  </a:lnTo>
                  <a:lnTo>
                    <a:pt x="1182" y="210"/>
                  </a:lnTo>
                  <a:lnTo>
                    <a:pt x="1195" y="237"/>
                  </a:lnTo>
                  <a:lnTo>
                    <a:pt x="1204" y="267"/>
                  </a:lnTo>
                  <a:lnTo>
                    <a:pt x="1210" y="300"/>
                  </a:lnTo>
                  <a:lnTo>
                    <a:pt x="1216" y="336"/>
                  </a:lnTo>
                  <a:lnTo>
                    <a:pt x="1219" y="375"/>
                  </a:lnTo>
                  <a:lnTo>
                    <a:pt x="1220" y="418"/>
                  </a:lnTo>
                  <a:lnTo>
                    <a:pt x="1221" y="463"/>
                  </a:lnTo>
                  <a:lnTo>
                    <a:pt x="1222" y="513"/>
                  </a:lnTo>
                  <a:lnTo>
                    <a:pt x="1222" y="565"/>
                  </a:lnTo>
                  <a:lnTo>
                    <a:pt x="0" y="565"/>
                  </a:lnTo>
                  <a:lnTo>
                    <a:pt x="0" y="513"/>
                  </a:lnTo>
                  <a:lnTo>
                    <a:pt x="0" y="463"/>
                  </a:lnTo>
                  <a:lnTo>
                    <a:pt x="1" y="418"/>
                  </a:lnTo>
                  <a:lnTo>
                    <a:pt x="3" y="375"/>
                  </a:lnTo>
                  <a:lnTo>
                    <a:pt x="6" y="336"/>
                  </a:lnTo>
                  <a:lnTo>
                    <a:pt x="11" y="301"/>
                  </a:lnTo>
                  <a:lnTo>
                    <a:pt x="17" y="267"/>
                  </a:lnTo>
                  <a:lnTo>
                    <a:pt x="27" y="237"/>
                  </a:lnTo>
                  <a:lnTo>
                    <a:pt x="39" y="210"/>
                  </a:lnTo>
                  <a:lnTo>
                    <a:pt x="55" y="187"/>
                  </a:lnTo>
                  <a:lnTo>
                    <a:pt x="73" y="165"/>
                  </a:lnTo>
                  <a:lnTo>
                    <a:pt x="97" y="146"/>
                  </a:lnTo>
                  <a:lnTo>
                    <a:pt x="125" y="130"/>
                  </a:lnTo>
                  <a:lnTo>
                    <a:pt x="157" y="116"/>
                  </a:lnTo>
                  <a:lnTo>
                    <a:pt x="197" y="100"/>
                  </a:lnTo>
                  <a:lnTo>
                    <a:pt x="232" y="84"/>
                  </a:lnTo>
                  <a:lnTo>
                    <a:pt x="266" y="69"/>
                  </a:lnTo>
                  <a:lnTo>
                    <a:pt x="295" y="55"/>
                  </a:lnTo>
                  <a:lnTo>
                    <a:pt x="322" y="41"/>
                  </a:lnTo>
                  <a:lnTo>
                    <a:pt x="343" y="30"/>
                  </a:lnTo>
                  <a:lnTo>
                    <a:pt x="363" y="20"/>
                  </a:lnTo>
                  <a:lnTo>
                    <a:pt x="378" y="11"/>
                  </a:lnTo>
                  <a:lnTo>
                    <a:pt x="387" y="5"/>
                  </a:lnTo>
                  <a:lnTo>
                    <a:pt x="395" y="1"/>
                  </a:lnTo>
                  <a:lnTo>
                    <a:pt x="3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9" name="Freeform 594"/>
            <p:cNvSpPr>
              <a:spLocks/>
            </p:cNvSpPr>
            <p:nvPr/>
          </p:nvSpPr>
          <p:spPr bwMode="auto">
            <a:xfrm>
              <a:off x="5355" y="1239"/>
              <a:ext cx="129" cy="172"/>
            </a:xfrm>
            <a:custGeom>
              <a:avLst/>
              <a:gdLst>
                <a:gd name="T0" fmla="*/ 366 w 647"/>
                <a:gd name="T1" fmla="*/ 3 h 858"/>
                <a:gd name="T2" fmla="*/ 418 w 647"/>
                <a:gd name="T3" fmla="*/ 14 h 858"/>
                <a:gd name="T4" fmla="*/ 460 w 647"/>
                <a:gd name="T5" fmla="*/ 34 h 858"/>
                <a:gd name="T6" fmla="*/ 499 w 647"/>
                <a:gd name="T7" fmla="*/ 61 h 858"/>
                <a:gd name="T8" fmla="*/ 523 w 647"/>
                <a:gd name="T9" fmla="*/ 85 h 858"/>
                <a:gd name="T10" fmla="*/ 535 w 647"/>
                <a:gd name="T11" fmla="*/ 101 h 858"/>
                <a:gd name="T12" fmla="*/ 537 w 647"/>
                <a:gd name="T13" fmla="*/ 104 h 858"/>
                <a:gd name="T14" fmla="*/ 546 w 647"/>
                <a:gd name="T15" fmla="*/ 106 h 858"/>
                <a:gd name="T16" fmla="*/ 561 w 647"/>
                <a:gd name="T17" fmla="*/ 112 h 858"/>
                <a:gd name="T18" fmla="*/ 579 w 647"/>
                <a:gd name="T19" fmla="*/ 125 h 858"/>
                <a:gd name="T20" fmla="*/ 598 w 647"/>
                <a:gd name="T21" fmla="*/ 147 h 858"/>
                <a:gd name="T22" fmla="*/ 614 w 647"/>
                <a:gd name="T23" fmla="*/ 180 h 858"/>
                <a:gd name="T24" fmla="*/ 625 w 647"/>
                <a:gd name="T25" fmla="*/ 226 h 858"/>
                <a:gd name="T26" fmla="*/ 627 w 647"/>
                <a:gd name="T27" fmla="*/ 288 h 858"/>
                <a:gd name="T28" fmla="*/ 619 w 647"/>
                <a:gd name="T29" fmla="*/ 368 h 858"/>
                <a:gd name="T30" fmla="*/ 608 w 647"/>
                <a:gd name="T31" fmla="*/ 409 h 858"/>
                <a:gd name="T32" fmla="*/ 623 w 647"/>
                <a:gd name="T33" fmla="*/ 410 h 858"/>
                <a:gd name="T34" fmla="*/ 637 w 647"/>
                <a:gd name="T35" fmla="*/ 419 h 858"/>
                <a:gd name="T36" fmla="*/ 646 w 647"/>
                <a:gd name="T37" fmla="*/ 437 h 858"/>
                <a:gd name="T38" fmla="*/ 646 w 647"/>
                <a:gd name="T39" fmla="*/ 470 h 858"/>
                <a:gd name="T40" fmla="*/ 635 w 647"/>
                <a:gd name="T41" fmla="*/ 520 h 858"/>
                <a:gd name="T42" fmla="*/ 618 w 647"/>
                <a:gd name="T43" fmla="*/ 569 h 858"/>
                <a:gd name="T44" fmla="*/ 603 w 647"/>
                <a:gd name="T45" fmla="*/ 598 h 858"/>
                <a:gd name="T46" fmla="*/ 588 w 647"/>
                <a:gd name="T47" fmla="*/ 611 h 858"/>
                <a:gd name="T48" fmla="*/ 575 w 647"/>
                <a:gd name="T49" fmla="*/ 642 h 858"/>
                <a:gd name="T50" fmla="*/ 551 w 647"/>
                <a:gd name="T51" fmla="*/ 703 h 858"/>
                <a:gd name="T52" fmla="*/ 511 w 647"/>
                <a:gd name="T53" fmla="*/ 761 h 858"/>
                <a:gd name="T54" fmla="*/ 458 w 647"/>
                <a:gd name="T55" fmla="*/ 810 h 858"/>
                <a:gd name="T56" fmla="*/ 393 w 647"/>
                <a:gd name="T57" fmla="*/ 846 h 858"/>
                <a:gd name="T58" fmla="*/ 324 w 647"/>
                <a:gd name="T59" fmla="*/ 858 h 858"/>
                <a:gd name="T60" fmla="*/ 255 w 647"/>
                <a:gd name="T61" fmla="*/ 846 h 858"/>
                <a:gd name="T62" fmla="*/ 190 w 647"/>
                <a:gd name="T63" fmla="*/ 810 h 858"/>
                <a:gd name="T64" fmla="*/ 136 w 647"/>
                <a:gd name="T65" fmla="*/ 761 h 858"/>
                <a:gd name="T66" fmla="*/ 97 w 647"/>
                <a:gd name="T67" fmla="*/ 703 h 858"/>
                <a:gd name="T68" fmla="*/ 73 w 647"/>
                <a:gd name="T69" fmla="*/ 641 h 858"/>
                <a:gd name="T70" fmla="*/ 60 w 647"/>
                <a:gd name="T71" fmla="*/ 610 h 858"/>
                <a:gd name="T72" fmla="*/ 46 w 647"/>
                <a:gd name="T73" fmla="*/ 597 h 858"/>
                <a:gd name="T74" fmla="*/ 30 w 647"/>
                <a:gd name="T75" fmla="*/ 568 h 858"/>
                <a:gd name="T76" fmla="*/ 12 w 647"/>
                <a:gd name="T77" fmla="*/ 519 h 858"/>
                <a:gd name="T78" fmla="*/ 1 w 647"/>
                <a:gd name="T79" fmla="*/ 469 h 858"/>
                <a:gd name="T80" fmla="*/ 2 w 647"/>
                <a:gd name="T81" fmla="*/ 437 h 858"/>
                <a:gd name="T82" fmla="*/ 10 w 647"/>
                <a:gd name="T83" fmla="*/ 418 h 858"/>
                <a:gd name="T84" fmla="*/ 24 w 647"/>
                <a:gd name="T85" fmla="*/ 409 h 858"/>
                <a:gd name="T86" fmla="*/ 39 w 647"/>
                <a:gd name="T87" fmla="*/ 408 h 858"/>
                <a:gd name="T88" fmla="*/ 28 w 647"/>
                <a:gd name="T89" fmla="*/ 367 h 858"/>
                <a:gd name="T90" fmla="*/ 20 w 647"/>
                <a:gd name="T91" fmla="*/ 302 h 858"/>
                <a:gd name="T92" fmla="*/ 27 w 647"/>
                <a:gd name="T93" fmla="*/ 238 h 858"/>
                <a:gd name="T94" fmla="*/ 50 w 647"/>
                <a:gd name="T95" fmla="*/ 178 h 858"/>
                <a:gd name="T96" fmla="*/ 84 w 647"/>
                <a:gd name="T97" fmla="*/ 127 h 858"/>
                <a:gd name="T98" fmla="*/ 125 w 647"/>
                <a:gd name="T99" fmla="*/ 84 h 858"/>
                <a:gd name="T100" fmla="*/ 173 w 647"/>
                <a:gd name="T101" fmla="*/ 48 h 858"/>
                <a:gd name="T102" fmla="*/ 217 w 647"/>
                <a:gd name="T103" fmla="*/ 22 h 858"/>
                <a:gd name="T104" fmla="*/ 272 w 647"/>
                <a:gd name="T105" fmla="*/ 5 h 858"/>
                <a:gd name="T106" fmla="*/ 337 w 647"/>
                <a:gd name="T107" fmla="*/ 0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47" h="858">
                  <a:moveTo>
                    <a:pt x="337" y="0"/>
                  </a:moveTo>
                  <a:lnTo>
                    <a:pt x="366" y="3"/>
                  </a:lnTo>
                  <a:lnTo>
                    <a:pt x="394" y="7"/>
                  </a:lnTo>
                  <a:lnTo>
                    <a:pt x="418" y="14"/>
                  </a:lnTo>
                  <a:lnTo>
                    <a:pt x="440" y="23"/>
                  </a:lnTo>
                  <a:lnTo>
                    <a:pt x="460" y="34"/>
                  </a:lnTo>
                  <a:lnTo>
                    <a:pt x="481" y="47"/>
                  </a:lnTo>
                  <a:lnTo>
                    <a:pt x="499" y="61"/>
                  </a:lnTo>
                  <a:lnTo>
                    <a:pt x="513" y="74"/>
                  </a:lnTo>
                  <a:lnTo>
                    <a:pt x="523" y="85"/>
                  </a:lnTo>
                  <a:lnTo>
                    <a:pt x="531" y="95"/>
                  </a:lnTo>
                  <a:lnTo>
                    <a:pt x="535" y="101"/>
                  </a:lnTo>
                  <a:lnTo>
                    <a:pt x="536" y="104"/>
                  </a:lnTo>
                  <a:lnTo>
                    <a:pt x="537" y="104"/>
                  </a:lnTo>
                  <a:lnTo>
                    <a:pt x="540" y="105"/>
                  </a:lnTo>
                  <a:lnTo>
                    <a:pt x="546" y="106"/>
                  </a:lnTo>
                  <a:lnTo>
                    <a:pt x="553" y="109"/>
                  </a:lnTo>
                  <a:lnTo>
                    <a:pt x="561" y="112"/>
                  </a:lnTo>
                  <a:lnTo>
                    <a:pt x="570" y="118"/>
                  </a:lnTo>
                  <a:lnTo>
                    <a:pt x="579" y="125"/>
                  </a:lnTo>
                  <a:lnTo>
                    <a:pt x="589" y="135"/>
                  </a:lnTo>
                  <a:lnTo>
                    <a:pt x="598" y="147"/>
                  </a:lnTo>
                  <a:lnTo>
                    <a:pt x="607" y="162"/>
                  </a:lnTo>
                  <a:lnTo>
                    <a:pt x="614" y="180"/>
                  </a:lnTo>
                  <a:lnTo>
                    <a:pt x="621" y="200"/>
                  </a:lnTo>
                  <a:lnTo>
                    <a:pt x="625" y="226"/>
                  </a:lnTo>
                  <a:lnTo>
                    <a:pt x="627" y="255"/>
                  </a:lnTo>
                  <a:lnTo>
                    <a:pt x="627" y="288"/>
                  </a:lnTo>
                  <a:lnTo>
                    <a:pt x="625" y="325"/>
                  </a:lnTo>
                  <a:lnTo>
                    <a:pt x="619" y="368"/>
                  </a:lnTo>
                  <a:lnTo>
                    <a:pt x="614" y="389"/>
                  </a:lnTo>
                  <a:lnTo>
                    <a:pt x="608" y="409"/>
                  </a:lnTo>
                  <a:lnTo>
                    <a:pt x="616" y="409"/>
                  </a:lnTo>
                  <a:lnTo>
                    <a:pt x="623" y="410"/>
                  </a:lnTo>
                  <a:lnTo>
                    <a:pt x="631" y="413"/>
                  </a:lnTo>
                  <a:lnTo>
                    <a:pt x="637" y="419"/>
                  </a:lnTo>
                  <a:lnTo>
                    <a:pt x="641" y="426"/>
                  </a:lnTo>
                  <a:lnTo>
                    <a:pt x="646" y="437"/>
                  </a:lnTo>
                  <a:lnTo>
                    <a:pt x="647" y="452"/>
                  </a:lnTo>
                  <a:lnTo>
                    <a:pt x="646" y="470"/>
                  </a:lnTo>
                  <a:lnTo>
                    <a:pt x="642" y="493"/>
                  </a:lnTo>
                  <a:lnTo>
                    <a:pt x="635" y="520"/>
                  </a:lnTo>
                  <a:lnTo>
                    <a:pt x="626" y="548"/>
                  </a:lnTo>
                  <a:lnTo>
                    <a:pt x="618" y="569"/>
                  </a:lnTo>
                  <a:lnTo>
                    <a:pt x="610" y="587"/>
                  </a:lnTo>
                  <a:lnTo>
                    <a:pt x="603" y="598"/>
                  </a:lnTo>
                  <a:lnTo>
                    <a:pt x="595" y="607"/>
                  </a:lnTo>
                  <a:lnTo>
                    <a:pt x="588" y="611"/>
                  </a:lnTo>
                  <a:lnTo>
                    <a:pt x="581" y="613"/>
                  </a:lnTo>
                  <a:lnTo>
                    <a:pt x="575" y="642"/>
                  </a:lnTo>
                  <a:lnTo>
                    <a:pt x="565" y="673"/>
                  </a:lnTo>
                  <a:lnTo>
                    <a:pt x="551" y="703"/>
                  </a:lnTo>
                  <a:lnTo>
                    <a:pt x="533" y="733"/>
                  </a:lnTo>
                  <a:lnTo>
                    <a:pt x="511" y="761"/>
                  </a:lnTo>
                  <a:lnTo>
                    <a:pt x="486" y="788"/>
                  </a:lnTo>
                  <a:lnTo>
                    <a:pt x="458" y="810"/>
                  </a:lnTo>
                  <a:lnTo>
                    <a:pt x="427" y="831"/>
                  </a:lnTo>
                  <a:lnTo>
                    <a:pt x="393" y="846"/>
                  </a:lnTo>
                  <a:lnTo>
                    <a:pt x="359" y="854"/>
                  </a:lnTo>
                  <a:lnTo>
                    <a:pt x="324" y="858"/>
                  </a:lnTo>
                  <a:lnTo>
                    <a:pt x="290" y="854"/>
                  </a:lnTo>
                  <a:lnTo>
                    <a:pt x="255" y="846"/>
                  </a:lnTo>
                  <a:lnTo>
                    <a:pt x="221" y="831"/>
                  </a:lnTo>
                  <a:lnTo>
                    <a:pt x="190" y="810"/>
                  </a:lnTo>
                  <a:lnTo>
                    <a:pt x="160" y="787"/>
                  </a:lnTo>
                  <a:lnTo>
                    <a:pt x="136" y="761"/>
                  </a:lnTo>
                  <a:lnTo>
                    <a:pt x="115" y="732"/>
                  </a:lnTo>
                  <a:lnTo>
                    <a:pt x="97" y="703"/>
                  </a:lnTo>
                  <a:lnTo>
                    <a:pt x="83" y="671"/>
                  </a:lnTo>
                  <a:lnTo>
                    <a:pt x="73" y="641"/>
                  </a:lnTo>
                  <a:lnTo>
                    <a:pt x="67" y="612"/>
                  </a:lnTo>
                  <a:lnTo>
                    <a:pt x="60" y="610"/>
                  </a:lnTo>
                  <a:lnTo>
                    <a:pt x="54" y="606"/>
                  </a:lnTo>
                  <a:lnTo>
                    <a:pt x="46" y="597"/>
                  </a:lnTo>
                  <a:lnTo>
                    <a:pt x="38" y="585"/>
                  </a:lnTo>
                  <a:lnTo>
                    <a:pt x="30" y="568"/>
                  </a:lnTo>
                  <a:lnTo>
                    <a:pt x="21" y="547"/>
                  </a:lnTo>
                  <a:lnTo>
                    <a:pt x="12" y="519"/>
                  </a:lnTo>
                  <a:lnTo>
                    <a:pt x="6" y="492"/>
                  </a:lnTo>
                  <a:lnTo>
                    <a:pt x="1" y="469"/>
                  </a:lnTo>
                  <a:lnTo>
                    <a:pt x="0" y="451"/>
                  </a:lnTo>
                  <a:lnTo>
                    <a:pt x="2" y="437"/>
                  </a:lnTo>
                  <a:lnTo>
                    <a:pt x="6" y="425"/>
                  </a:lnTo>
                  <a:lnTo>
                    <a:pt x="10" y="418"/>
                  </a:lnTo>
                  <a:lnTo>
                    <a:pt x="16" y="412"/>
                  </a:lnTo>
                  <a:lnTo>
                    <a:pt x="24" y="409"/>
                  </a:lnTo>
                  <a:lnTo>
                    <a:pt x="31" y="408"/>
                  </a:lnTo>
                  <a:lnTo>
                    <a:pt x="39" y="408"/>
                  </a:lnTo>
                  <a:lnTo>
                    <a:pt x="32" y="388"/>
                  </a:lnTo>
                  <a:lnTo>
                    <a:pt x="28" y="367"/>
                  </a:lnTo>
                  <a:lnTo>
                    <a:pt x="23" y="334"/>
                  </a:lnTo>
                  <a:lnTo>
                    <a:pt x="20" y="302"/>
                  </a:lnTo>
                  <a:lnTo>
                    <a:pt x="22" y="269"/>
                  </a:lnTo>
                  <a:lnTo>
                    <a:pt x="27" y="238"/>
                  </a:lnTo>
                  <a:lnTo>
                    <a:pt x="37" y="207"/>
                  </a:lnTo>
                  <a:lnTo>
                    <a:pt x="50" y="178"/>
                  </a:lnTo>
                  <a:lnTo>
                    <a:pt x="66" y="151"/>
                  </a:lnTo>
                  <a:lnTo>
                    <a:pt x="84" y="127"/>
                  </a:lnTo>
                  <a:lnTo>
                    <a:pt x="103" y="106"/>
                  </a:lnTo>
                  <a:lnTo>
                    <a:pt x="125" y="84"/>
                  </a:lnTo>
                  <a:lnTo>
                    <a:pt x="149" y="65"/>
                  </a:lnTo>
                  <a:lnTo>
                    <a:pt x="173" y="48"/>
                  </a:lnTo>
                  <a:lnTo>
                    <a:pt x="195" y="34"/>
                  </a:lnTo>
                  <a:lnTo>
                    <a:pt x="217" y="22"/>
                  </a:lnTo>
                  <a:lnTo>
                    <a:pt x="241" y="12"/>
                  </a:lnTo>
                  <a:lnTo>
                    <a:pt x="272" y="5"/>
                  </a:lnTo>
                  <a:lnTo>
                    <a:pt x="304" y="1"/>
                  </a:lnTo>
                  <a:lnTo>
                    <a:pt x="3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0" name="Freeform 595"/>
            <p:cNvSpPr>
              <a:spLocks/>
            </p:cNvSpPr>
            <p:nvPr/>
          </p:nvSpPr>
          <p:spPr bwMode="auto">
            <a:xfrm>
              <a:off x="5538" y="1733"/>
              <a:ext cx="244" cy="113"/>
            </a:xfrm>
            <a:custGeom>
              <a:avLst/>
              <a:gdLst>
                <a:gd name="T0" fmla="*/ 512 w 1224"/>
                <a:gd name="T1" fmla="*/ 365 h 565"/>
                <a:gd name="T2" fmla="*/ 579 w 1224"/>
                <a:gd name="T3" fmla="*/ 267 h 565"/>
                <a:gd name="T4" fmla="*/ 547 w 1224"/>
                <a:gd name="T5" fmla="*/ 216 h 565"/>
                <a:gd name="T6" fmla="*/ 532 w 1224"/>
                <a:gd name="T7" fmla="*/ 175 h 565"/>
                <a:gd name="T8" fmla="*/ 530 w 1224"/>
                <a:gd name="T9" fmla="*/ 145 h 565"/>
                <a:gd name="T10" fmla="*/ 539 w 1224"/>
                <a:gd name="T11" fmla="*/ 123 h 565"/>
                <a:gd name="T12" fmla="*/ 554 w 1224"/>
                <a:gd name="T13" fmla="*/ 108 h 565"/>
                <a:gd name="T14" fmla="*/ 572 w 1224"/>
                <a:gd name="T15" fmla="*/ 100 h 565"/>
                <a:gd name="T16" fmla="*/ 591 w 1224"/>
                <a:gd name="T17" fmla="*/ 95 h 565"/>
                <a:gd name="T18" fmla="*/ 605 w 1224"/>
                <a:gd name="T19" fmla="*/ 94 h 565"/>
                <a:gd name="T20" fmla="*/ 612 w 1224"/>
                <a:gd name="T21" fmla="*/ 94 h 565"/>
                <a:gd name="T22" fmla="*/ 624 w 1224"/>
                <a:gd name="T23" fmla="*/ 94 h 565"/>
                <a:gd name="T24" fmla="*/ 641 w 1224"/>
                <a:gd name="T25" fmla="*/ 98 h 565"/>
                <a:gd name="T26" fmla="*/ 659 w 1224"/>
                <a:gd name="T27" fmla="*/ 104 h 565"/>
                <a:gd name="T28" fmla="*/ 677 w 1224"/>
                <a:gd name="T29" fmla="*/ 115 h 565"/>
                <a:gd name="T30" fmla="*/ 689 w 1224"/>
                <a:gd name="T31" fmla="*/ 133 h 565"/>
                <a:gd name="T32" fmla="*/ 693 w 1224"/>
                <a:gd name="T33" fmla="*/ 159 h 565"/>
                <a:gd name="T34" fmla="*/ 685 w 1224"/>
                <a:gd name="T35" fmla="*/ 194 h 565"/>
                <a:gd name="T36" fmla="*/ 661 w 1224"/>
                <a:gd name="T37" fmla="*/ 241 h 565"/>
                <a:gd name="T38" fmla="*/ 695 w 1224"/>
                <a:gd name="T39" fmla="*/ 414 h 565"/>
                <a:gd name="T40" fmla="*/ 827 w 1224"/>
                <a:gd name="T41" fmla="*/ 0 h 565"/>
                <a:gd name="T42" fmla="*/ 835 w 1224"/>
                <a:gd name="T43" fmla="*/ 5 h 565"/>
                <a:gd name="T44" fmla="*/ 860 w 1224"/>
                <a:gd name="T45" fmla="*/ 20 h 565"/>
                <a:gd name="T46" fmla="*/ 901 w 1224"/>
                <a:gd name="T47" fmla="*/ 43 h 565"/>
                <a:gd name="T48" fmla="*/ 957 w 1224"/>
                <a:gd name="T49" fmla="*/ 70 h 565"/>
                <a:gd name="T50" fmla="*/ 1026 w 1224"/>
                <a:gd name="T51" fmla="*/ 100 h 565"/>
                <a:gd name="T52" fmla="*/ 1098 w 1224"/>
                <a:gd name="T53" fmla="*/ 130 h 565"/>
                <a:gd name="T54" fmla="*/ 1148 w 1224"/>
                <a:gd name="T55" fmla="*/ 165 h 565"/>
                <a:gd name="T56" fmla="*/ 1183 w 1224"/>
                <a:gd name="T57" fmla="*/ 210 h 565"/>
                <a:gd name="T58" fmla="*/ 1204 w 1224"/>
                <a:gd name="T59" fmla="*/ 267 h 565"/>
                <a:gd name="T60" fmla="*/ 1216 w 1224"/>
                <a:gd name="T61" fmla="*/ 336 h 565"/>
                <a:gd name="T62" fmla="*/ 1222 w 1224"/>
                <a:gd name="T63" fmla="*/ 418 h 565"/>
                <a:gd name="T64" fmla="*/ 1223 w 1224"/>
                <a:gd name="T65" fmla="*/ 513 h 565"/>
                <a:gd name="T66" fmla="*/ 0 w 1224"/>
                <a:gd name="T67" fmla="*/ 565 h 565"/>
                <a:gd name="T68" fmla="*/ 1 w 1224"/>
                <a:gd name="T69" fmla="*/ 463 h 565"/>
                <a:gd name="T70" fmla="*/ 4 w 1224"/>
                <a:gd name="T71" fmla="*/ 376 h 565"/>
                <a:gd name="T72" fmla="*/ 11 w 1224"/>
                <a:gd name="T73" fmla="*/ 301 h 565"/>
                <a:gd name="T74" fmla="*/ 28 w 1224"/>
                <a:gd name="T75" fmla="*/ 237 h 565"/>
                <a:gd name="T76" fmla="*/ 54 w 1224"/>
                <a:gd name="T77" fmla="*/ 187 h 565"/>
                <a:gd name="T78" fmla="*/ 97 w 1224"/>
                <a:gd name="T79" fmla="*/ 146 h 565"/>
                <a:gd name="T80" fmla="*/ 158 w 1224"/>
                <a:gd name="T81" fmla="*/ 116 h 565"/>
                <a:gd name="T82" fmla="*/ 233 w 1224"/>
                <a:gd name="T83" fmla="*/ 85 h 565"/>
                <a:gd name="T84" fmla="*/ 295 w 1224"/>
                <a:gd name="T85" fmla="*/ 56 h 565"/>
                <a:gd name="T86" fmla="*/ 344 w 1224"/>
                <a:gd name="T87" fmla="*/ 31 h 565"/>
                <a:gd name="T88" fmla="*/ 377 w 1224"/>
                <a:gd name="T89" fmla="*/ 12 h 565"/>
                <a:gd name="T90" fmla="*/ 394 w 1224"/>
                <a:gd name="T91" fmla="*/ 1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24" h="565">
                  <a:moveTo>
                    <a:pt x="397" y="0"/>
                  </a:moveTo>
                  <a:lnTo>
                    <a:pt x="512" y="365"/>
                  </a:lnTo>
                  <a:lnTo>
                    <a:pt x="528" y="414"/>
                  </a:lnTo>
                  <a:lnTo>
                    <a:pt x="579" y="267"/>
                  </a:lnTo>
                  <a:lnTo>
                    <a:pt x="561" y="241"/>
                  </a:lnTo>
                  <a:lnTo>
                    <a:pt x="547" y="216"/>
                  </a:lnTo>
                  <a:lnTo>
                    <a:pt x="537" y="194"/>
                  </a:lnTo>
                  <a:lnTo>
                    <a:pt x="532" y="175"/>
                  </a:lnTo>
                  <a:lnTo>
                    <a:pt x="530" y="159"/>
                  </a:lnTo>
                  <a:lnTo>
                    <a:pt x="530" y="145"/>
                  </a:lnTo>
                  <a:lnTo>
                    <a:pt x="533" y="133"/>
                  </a:lnTo>
                  <a:lnTo>
                    <a:pt x="539" y="123"/>
                  </a:lnTo>
                  <a:lnTo>
                    <a:pt x="546" y="115"/>
                  </a:lnTo>
                  <a:lnTo>
                    <a:pt x="554" y="108"/>
                  </a:lnTo>
                  <a:lnTo>
                    <a:pt x="563" y="104"/>
                  </a:lnTo>
                  <a:lnTo>
                    <a:pt x="572" y="100"/>
                  </a:lnTo>
                  <a:lnTo>
                    <a:pt x="582" y="98"/>
                  </a:lnTo>
                  <a:lnTo>
                    <a:pt x="591" y="95"/>
                  </a:lnTo>
                  <a:lnTo>
                    <a:pt x="599" y="94"/>
                  </a:lnTo>
                  <a:lnTo>
                    <a:pt x="605" y="94"/>
                  </a:lnTo>
                  <a:lnTo>
                    <a:pt x="611" y="94"/>
                  </a:lnTo>
                  <a:lnTo>
                    <a:pt x="612" y="94"/>
                  </a:lnTo>
                  <a:lnTo>
                    <a:pt x="617" y="94"/>
                  </a:lnTo>
                  <a:lnTo>
                    <a:pt x="624" y="94"/>
                  </a:lnTo>
                  <a:lnTo>
                    <a:pt x="632" y="95"/>
                  </a:lnTo>
                  <a:lnTo>
                    <a:pt x="641" y="98"/>
                  </a:lnTo>
                  <a:lnTo>
                    <a:pt x="650" y="100"/>
                  </a:lnTo>
                  <a:lnTo>
                    <a:pt x="659" y="104"/>
                  </a:lnTo>
                  <a:lnTo>
                    <a:pt x="669" y="108"/>
                  </a:lnTo>
                  <a:lnTo>
                    <a:pt x="677" y="115"/>
                  </a:lnTo>
                  <a:lnTo>
                    <a:pt x="684" y="123"/>
                  </a:lnTo>
                  <a:lnTo>
                    <a:pt x="689" y="133"/>
                  </a:lnTo>
                  <a:lnTo>
                    <a:pt x="692" y="145"/>
                  </a:lnTo>
                  <a:lnTo>
                    <a:pt x="693" y="159"/>
                  </a:lnTo>
                  <a:lnTo>
                    <a:pt x="690" y="175"/>
                  </a:lnTo>
                  <a:lnTo>
                    <a:pt x="685" y="194"/>
                  </a:lnTo>
                  <a:lnTo>
                    <a:pt x="675" y="216"/>
                  </a:lnTo>
                  <a:lnTo>
                    <a:pt x="661" y="241"/>
                  </a:lnTo>
                  <a:lnTo>
                    <a:pt x="643" y="267"/>
                  </a:lnTo>
                  <a:lnTo>
                    <a:pt x="695" y="414"/>
                  </a:lnTo>
                  <a:lnTo>
                    <a:pt x="711" y="365"/>
                  </a:lnTo>
                  <a:lnTo>
                    <a:pt x="827" y="0"/>
                  </a:lnTo>
                  <a:lnTo>
                    <a:pt x="829" y="1"/>
                  </a:lnTo>
                  <a:lnTo>
                    <a:pt x="835" y="5"/>
                  </a:lnTo>
                  <a:lnTo>
                    <a:pt x="846" y="12"/>
                  </a:lnTo>
                  <a:lnTo>
                    <a:pt x="860" y="20"/>
                  </a:lnTo>
                  <a:lnTo>
                    <a:pt x="878" y="31"/>
                  </a:lnTo>
                  <a:lnTo>
                    <a:pt x="901" y="43"/>
                  </a:lnTo>
                  <a:lnTo>
                    <a:pt x="927" y="56"/>
                  </a:lnTo>
                  <a:lnTo>
                    <a:pt x="957" y="70"/>
                  </a:lnTo>
                  <a:lnTo>
                    <a:pt x="990" y="85"/>
                  </a:lnTo>
                  <a:lnTo>
                    <a:pt x="1026" y="100"/>
                  </a:lnTo>
                  <a:lnTo>
                    <a:pt x="1066" y="116"/>
                  </a:lnTo>
                  <a:lnTo>
                    <a:pt x="1098" y="130"/>
                  </a:lnTo>
                  <a:lnTo>
                    <a:pt x="1126" y="146"/>
                  </a:lnTo>
                  <a:lnTo>
                    <a:pt x="1148" y="165"/>
                  </a:lnTo>
                  <a:lnTo>
                    <a:pt x="1168" y="187"/>
                  </a:lnTo>
                  <a:lnTo>
                    <a:pt x="1183" y="210"/>
                  </a:lnTo>
                  <a:lnTo>
                    <a:pt x="1196" y="237"/>
                  </a:lnTo>
                  <a:lnTo>
                    <a:pt x="1204" y="267"/>
                  </a:lnTo>
                  <a:lnTo>
                    <a:pt x="1212" y="301"/>
                  </a:lnTo>
                  <a:lnTo>
                    <a:pt x="1216" y="336"/>
                  </a:lnTo>
                  <a:lnTo>
                    <a:pt x="1219" y="376"/>
                  </a:lnTo>
                  <a:lnTo>
                    <a:pt x="1222" y="418"/>
                  </a:lnTo>
                  <a:lnTo>
                    <a:pt x="1222" y="463"/>
                  </a:lnTo>
                  <a:lnTo>
                    <a:pt x="1223" y="513"/>
                  </a:lnTo>
                  <a:lnTo>
                    <a:pt x="1224" y="565"/>
                  </a:lnTo>
                  <a:lnTo>
                    <a:pt x="0" y="565"/>
                  </a:lnTo>
                  <a:lnTo>
                    <a:pt x="1" y="513"/>
                  </a:lnTo>
                  <a:lnTo>
                    <a:pt x="1" y="463"/>
                  </a:lnTo>
                  <a:lnTo>
                    <a:pt x="2" y="418"/>
                  </a:lnTo>
                  <a:lnTo>
                    <a:pt x="4" y="376"/>
                  </a:lnTo>
                  <a:lnTo>
                    <a:pt x="6" y="336"/>
                  </a:lnTo>
                  <a:lnTo>
                    <a:pt x="11" y="301"/>
                  </a:lnTo>
                  <a:lnTo>
                    <a:pt x="18" y="267"/>
                  </a:lnTo>
                  <a:lnTo>
                    <a:pt x="28" y="237"/>
                  </a:lnTo>
                  <a:lnTo>
                    <a:pt x="39" y="210"/>
                  </a:lnTo>
                  <a:lnTo>
                    <a:pt x="54" y="187"/>
                  </a:lnTo>
                  <a:lnTo>
                    <a:pt x="74" y="165"/>
                  </a:lnTo>
                  <a:lnTo>
                    <a:pt x="97" y="146"/>
                  </a:lnTo>
                  <a:lnTo>
                    <a:pt x="124" y="130"/>
                  </a:lnTo>
                  <a:lnTo>
                    <a:pt x="158" y="116"/>
                  </a:lnTo>
                  <a:lnTo>
                    <a:pt x="196" y="100"/>
                  </a:lnTo>
                  <a:lnTo>
                    <a:pt x="233" y="85"/>
                  </a:lnTo>
                  <a:lnTo>
                    <a:pt x="266" y="70"/>
                  </a:lnTo>
                  <a:lnTo>
                    <a:pt x="295" y="56"/>
                  </a:lnTo>
                  <a:lnTo>
                    <a:pt x="321" y="43"/>
                  </a:lnTo>
                  <a:lnTo>
                    <a:pt x="344" y="31"/>
                  </a:lnTo>
                  <a:lnTo>
                    <a:pt x="362" y="20"/>
                  </a:lnTo>
                  <a:lnTo>
                    <a:pt x="377" y="12"/>
                  </a:lnTo>
                  <a:lnTo>
                    <a:pt x="388" y="5"/>
                  </a:lnTo>
                  <a:lnTo>
                    <a:pt x="394" y="1"/>
                  </a:lnTo>
                  <a:lnTo>
                    <a:pt x="3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1" name="Freeform 596"/>
            <p:cNvSpPr>
              <a:spLocks/>
            </p:cNvSpPr>
            <p:nvPr/>
          </p:nvSpPr>
          <p:spPr bwMode="auto">
            <a:xfrm>
              <a:off x="5595" y="1564"/>
              <a:ext cx="129" cy="172"/>
            </a:xfrm>
            <a:custGeom>
              <a:avLst/>
              <a:gdLst>
                <a:gd name="T0" fmla="*/ 366 w 644"/>
                <a:gd name="T1" fmla="*/ 3 h 858"/>
                <a:gd name="T2" fmla="*/ 417 w 644"/>
                <a:gd name="T3" fmla="*/ 14 h 858"/>
                <a:gd name="T4" fmla="*/ 458 w 644"/>
                <a:gd name="T5" fmla="*/ 34 h 858"/>
                <a:gd name="T6" fmla="*/ 497 w 644"/>
                <a:gd name="T7" fmla="*/ 61 h 858"/>
                <a:gd name="T8" fmla="*/ 522 w 644"/>
                <a:gd name="T9" fmla="*/ 85 h 858"/>
                <a:gd name="T10" fmla="*/ 532 w 644"/>
                <a:gd name="T11" fmla="*/ 102 h 858"/>
                <a:gd name="T12" fmla="*/ 536 w 644"/>
                <a:gd name="T13" fmla="*/ 104 h 858"/>
                <a:gd name="T14" fmla="*/ 544 w 644"/>
                <a:gd name="T15" fmla="*/ 106 h 858"/>
                <a:gd name="T16" fmla="*/ 559 w 644"/>
                <a:gd name="T17" fmla="*/ 112 h 858"/>
                <a:gd name="T18" fmla="*/ 578 w 644"/>
                <a:gd name="T19" fmla="*/ 125 h 858"/>
                <a:gd name="T20" fmla="*/ 596 w 644"/>
                <a:gd name="T21" fmla="*/ 147 h 858"/>
                <a:gd name="T22" fmla="*/ 612 w 644"/>
                <a:gd name="T23" fmla="*/ 180 h 858"/>
                <a:gd name="T24" fmla="*/ 624 w 644"/>
                <a:gd name="T25" fmla="*/ 226 h 858"/>
                <a:gd name="T26" fmla="*/ 626 w 644"/>
                <a:gd name="T27" fmla="*/ 288 h 858"/>
                <a:gd name="T28" fmla="*/ 617 w 644"/>
                <a:gd name="T29" fmla="*/ 368 h 858"/>
                <a:gd name="T30" fmla="*/ 607 w 644"/>
                <a:gd name="T31" fmla="*/ 409 h 858"/>
                <a:gd name="T32" fmla="*/ 622 w 644"/>
                <a:gd name="T33" fmla="*/ 410 h 858"/>
                <a:gd name="T34" fmla="*/ 635 w 644"/>
                <a:gd name="T35" fmla="*/ 419 h 858"/>
                <a:gd name="T36" fmla="*/ 643 w 644"/>
                <a:gd name="T37" fmla="*/ 437 h 858"/>
                <a:gd name="T38" fmla="*/ 644 w 644"/>
                <a:gd name="T39" fmla="*/ 470 h 858"/>
                <a:gd name="T40" fmla="*/ 633 w 644"/>
                <a:gd name="T41" fmla="*/ 520 h 858"/>
                <a:gd name="T42" fmla="*/ 616 w 644"/>
                <a:gd name="T43" fmla="*/ 569 h 858"/>
                <a:gd name="T44" fmla="*/ 600 w 644"/>
                <a:gd name="T45" fmla="*/ 598 h 858"/>
                <a:gd name="T46" fmla="*/ 586 w 644"/>
                <a:gd name="T47" fmla="*/ 611 h 858"/>
                <a:gd name="T48" fmla="*/ 573 w 644"/>
                <a:gd name="T49" fmla="*/ 643 h 858"/>
                <a:gd name="T50" fmla="*/ 549 w 644"/>
                <a:gd name="T51" fmla="*/ 703 h 858"/>
                <a:gd name="T52" fmla="*/ 510 w 644"/>
                <a:gd name="T53" fmla="*/ 761 h 858"/>
                <a:gd name="T54" fmla="*/ 457 w 644"/>
                <a:gd name="T55" fmla="*/ 810 h 858"/>
                <a:gd name="T56" fmla="*/ 391 w 644"/>
                <a:gd name="T57" fmla="*/ 846 h 858"/>
                <a:gd name="T58" fmla="*/ 323 w 644"/>
                <a:gd name="T59" fmla="*/ 858 h 858"/>
                <a:gd name="T60" fmla="*/ 254 w 644"/>
                <a:gd name="T61" fmla="*/ 846 h 858"/>
                <a:gd name="T62" fmla="*/ 187 w 644"/>
                <a:gd name="T63" fmla="*/ 810 h 858"/>
                <a:gd name="T64" fmla="*/ 134 w 644"/>
                <a:gd name="T65" fmla="*/ 761 h 858"/>
                <a:gd name="T66" fmla="*/ 96 w 644"/>
                <a:gd name="T67" fmla="*/ 703 h 858"/>
                <a:gd name="T68" fmla="*/ 72 w 644"/>
                <a:gd name="T69" fmla="*/ 641 h 858"/>
                <a:gd name="T70" fmla="*/ 59 w 644"/>
                <a:gd name="T71" fmla="*/ 610 h 858"/>
                <a:gd name="T72" fmla="*/ 44 w 644"/>
                <a:gd name="T73" fmla="*/ 597 h 858"/>
                <a:gd name="T74" fmla="*/ 29 w 644"/>
                <a:gd name="T75" fmla="*/ 568 h 858"/>
                <a:gd name="T76" fmla="*/ 12 w 644"/>
                <a:gd name="T77" fmla="*/ 519 h 858"/>
                <a:gd name="T78" fmla="*/ 1 w 644"/>
                <a:gd name="T79" fmla="*/ 469 h 858"/>
                <a:gd name="T80" fmla="*/ 2 w 644"/>
                <a:gd name="T81" fmla="*/ 437 h 858"/>
                <a:gd name="T82" fmla="*/ 10 w 644"/>
                <a:gd name="T83" fmla="*/ 418 h 858"/>
                <a:gd name="T84" fmla="*/ 24 w 644"/>
                <a:gd name="T85" fmla="*/ 409 h 858"/>
                <a:gd name="T86" fmla="*/ 39 w 644"/>
                <a:gd name="T87" fmla="*/ 408 h 858"/>
                <a:gd name="T88" fmla="*/ 28 w 644"/>
                <a:gd name="T89" fmla="*/ 367 h 858"/>
                <a:gd name="T90" fmla="*/ 19 w 644"/>
                <a:gd name="T91" fmla="*/ 301 h 858"/>
                <a:gd name="T92" fmla="*/ 27 w 644"/>
                <a:gd name="T93" fmla="*/ 238 h 858"/>
                <a:gd name="T94" fmla="*/ 49 w 644"/>
                <a:gd name="T95" fmla="*/ 178 h 858"/>
                <a:gd name="T96" fmla="*/ 84 w 644"/>
                <a:gd name="T97" fmla="*/ 127 h 858"/>
                <a:gd name="T98" fmla="*/ 125 w 644"/>
                <a:gd name="T99" fmla="*/ 84 h 858"/>
                <a:gd name="T100" fmla="*/ 173 w 644"/>
                <a:gd name="T101" fmla="*/ 48 h 858"/>
                <a:gd name="T102" fmla="*/ 217 w 644"/>
                <a:gd name="T103" fmla="*/ 22 h 858"/>
                <a:gd name="T104" fmla="*/ 272 w 644"/>
                <a:gd name="T105" fmla="*/ 5 h 858"/>
                <a:gd name="T106" fmla="*/ 336 w 644"/>
                <a:gd name="T107" fmla="*/ 0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44" h="858">
                  <a:moveTo>
                    <a:pt x="336" y="0"/>
                  </a:moveTo>
                  <a:lnTo>
                    <a:pt x="366" y="3"/>
                  </a:lnTo>
                  <a:lnTo>
                    <a:pt x="393" y="7"/>
                  </a:lnTo>
                  <a:lnTo>
                    <a:pt x="417" y="14"/>
                  </a:lnTo>
                  <a:lnTo>
                    <a:pt x="439" y="23"/>
                  </a:lnTo>
                  <a:lnTo>
                    <a:pt x="458" y="34"/>
                  </a:lnTo>
                  <a:lnTo>
                    <a:pt x="480" y="47"/>
                  </a:lnTo>
                  <a:lnTo>
                    <a:pt x="497" y="61"/>
                  </a:lnTo>
                  <a:lnTo>
                    <a:pt x="511" y="74"/>
                  </a:lnTo>
                  <a:lnTo>
                    <a:pt x="522" y="85"/>
                  </a:lnTo>
                  <a:lnTo>
                    <a:pt x="528" y="95"/>
                  </a:lnTo>
                  <a:lnTo>
                    <a:pt x="532" y="102"/>
                  </a:lnTo>
                  <a:lnTo>
                    <a:pt x="535" y="104"/>
                  </a:lnTo>
                  <a:lnTo>
                    <a:pt x="536" y="104"/>
                  </a:lnTo>
                  <a:lnTo>
                    <a:pt x="539" y="105"/>
                  </a:lnTo>
                  <a:lnTo>
                    <a:pt x="544" y="106"/>
                  </a:lnTo>
                  <a:lnTo>
                    <a:pt x="551" y="108"/>
                  </a:lnTo>
                  <a:lnTo>
                    <a:pt x="559" y="112"/>
                  </a:lnTo>
                  <a:lnTo>
                    <a:pt x="568" y="118"/>
                  </a:lnTo>
                  <a:lnTo>
                    <a:pt x="578" y="125"/>
                  </a:lnTo>
                  <a:lnTo>
                    <a:pt x="587" y="135"/>
                  </a:lnTo>
                  <a:lnTo>
                    <a:pt x="596" y="147"/>
                  </a:lnTo>
                  <a:lnTo>
                    <a:pt x="604" y="162"/>
                  </a:lnTo>
                  <a:lnTo>
                    <a:pt x="612" y="180"/>
                  </a:lnTo>
                  <a:lnTo>
                    <a:pt x="618" y="201"/>
                  </a:lnTo>
                  <a:lnTo>
                    <a:pt x="624" y="226"/>
                  </a:lnTo>
                  <a:lnTo>
                    <a:pt x="626" y="255"/>
                  </a:lnTo>
                  <a:lnTo>
                    <a:pt x="626" y="288"/>
                  </a:lnTo>
                  <a:lnTo>
                    <a:pt x="623" y="325"/>
                  </a:lnTo>
                  <a:lnTo>
                    <a:pt x="617" y="368"/>
                  </a:lnTo>
                  <a:lnTo>
                    <a:pt x="613" y="389"/>
                  </a:lnTo>
                  <a:lnTo>
                    <a:pt x="607" y="409"/>
                  </a:lnTo>
                  <a:lnTo>
                    <a:pt x="614" y="409"/>
                  </a:lnTo>
                  <a:lnTo>
                    <a:pt x="622" y="410"/>
                  </a:lnTo>
                  <a:lnTo>
                    <a:pt x="629" y="413"/>
                  </a:lnTo>
                  <a:lnTo>
                    <a:pt x="635" y="419"/>
                  </a:lnTo>
                  <a:lnTo>
                    <a:pt x="640" y="426"/>
                  </a:lnTo>
                  <a:lnTo>
                    <a:pt x="643" y="437"/>
                  </a:lnTo>
                  <a:lnTo>
                    <a:pt x="644" y="452"/>
                  </a:lnTo>
                  <a:lnTo>
                    <a:pt x="644" y="470"/>
                  </a:lnTo>
                  <a:lnTo>
                    <a:pt x="640" y="493"/>
                  </a:lnTo>
                  <a:lnTo>
                    <a:pt x="633" y="520"/>
                  </a:lnTo>
                  <a:lnTo>
                    <a:pt x="625" y="548"/>
                  </a:lnTo>
                  <a:lnTo>
                    <a:pt x="616" y="569"/>
                  </a:lnTo>
                  <a:lnTo>
                    <a:pt x="609" y="587"/>
                  </a:lnTo>
                  <a:lnTo>
                    <a:pt x="600" y="598"/>
                  </a:lnTo>
                  <a:lnTo>
                    <a:pt x="593" y="607"/>
                  </a:lnTo>
                  <a:lnTo>
                    <a:pt x="586" y="611"/>
                  </a:lnTo>
                  <a:lnTo>
                    <a:pt x="580" y="613"/>
                  </a:lnTo>
                  <a:lnTo>
                    <a:pt x="573" y="643"/>
                  </a:lnTo>
                  <a:lnTo>
                    <a:pt x="562" y="673"/>
                  </a:lnTo>
                  <a:lnTo>
                    <a:pt x="549" y="703"/>
                  </a:lnTo>
                  <a:lnTo>
                    <a:pt x="531" y="733"/>
                  </a:lnTo>
                  <a:lnTo>
                    <a:pt x="510" y="761"/>
                  </a:lnTo>
                  <a:lnTo>
                    <a:pt x="485" y="788"/>
                  </a:lnTo>
                  <a:lnTo>
                    <a:pt x="457" y="810"/>
                  </a:lnTo>
                  <a:lnTo>
                    <a:pt x="426" y="831"/>
                  </a:lnTo>
                  <a:lnTo>
                    <a:pt x="391" y="846"/>
                  </a:lnTo>
                  <a:lnTo>
                    <a:pt x="357" y="854"/>
                  </a:lnTo>
                  <a:lnTo>
                    <a:pt x="323" y="858"/>
                  </a:lnTo>
                  <a:lnTo>
                    <a:pt x="287" y="854"/>
                  </a:lnTo>
                  <a:lnTo>
                    <a:pt x="254" y="846"/>
                  </a:lnTo>
                  <a:lnTo>
                    <a:pt x="219" y="831"/>
                  </a:lnTo>
                  <a:lnTo>
                    <a:pt x="187" y="810"/>
                  </a:lnTo>
                  <a:lnTo>
                    <a:pt x="159" y="787"/>
                  </a:lnTo>
                  <a:lnTo>
                    <a:pt x="134" y="761"/>
                  </a:lnTo>
                  <a:lnTo>
                    <a:pt x="113" y="732"/>
                  </a:lnTo>
                  <a:lnTo>
                    <a:pt x="96" y="703"/>
                  </a:lnTo>
                  <a:lnTo>
                    <a:pt x="82" y="672"/>
                  </a:lnTo>
                  <a:lnTo>
                    <a:pt x="72" y="641"/>
                  </a:lnTo>
                  <a:lnTo>
                    <a:pt x="65" y="612"/>
                  </a:lnTo>
                  <a:lnTo>
                    <a:pt x="59" y="610"/>
                  </a:lnTo>
                  <a:lnTo>
                    <a:pt x="52" y="606"/>
                  </a:lnTo>
                  <a:lnTo>
                    <a:pt x="44" y="597"/>
                  </a:lnTo>
                  <a:lnTo>
                    <a:pt x="36" y="586"/>
                  </a:lnTo>
                  <a:lnTo>
                    <a:pt x="29" y="568"/>
                  </a:lnTo>
                  <a:lnTo>
                    <a:pt x="20" y="547"/>
                  </a:lnTo>
                  <a:lnTo>
                    <a:pt x="12" y="519"/>
                  </a:lnTo>
                  <a:lnTo>
                    <a:pt x="5" y="492"/>
                  </a:lnTo>
                  <a:lnTo>
                    <a:pt x="1" y="469"/>
                  </a:lnTo>
                  <a:lnTo>
                    <a:pt x="0" y="451"/>
                  </a:lnTo>
                  <a:lnTo>
                    <a:pt x="2" y="437"/>
                  </a:lnTo>
                  <a:lnTo>
                    <a:pt x="5" y="425"/>
                  </a:lnTo>
                  <a:lnTo>
                    <a:pt x="10" y="418"/>
                  </a:lnTo>
                  <a:lnTo>
                    <a:pt x="16" y="412"/>
                  </a:lnTo>
                  <a:lnTo>
                    <a:pt x="24" y="409"/>
                  </a:lnTo>
                  <a:lnTo>
                    <a:pt x="31" y="408"/>
                  </a:lnTo>
                  <a:lnTo>
                    <a:pt x="39" y="408"/>
                  </a:lnTo>
                  <a:lnTo>
                    <a:pt x="32" y="388"/>
                  </a:lnTo>
                  <a:lnTo>
                    <a:pt x="28" y="367"/>
                  </a:lnTo>
                  <a:lnTo>
                    <a:pt x="22" y="334"/>
                  </a:lnTo>
                  <a:lnTo>
                    <a:pt x="19" y="301"/>
                  </a:lnTo>
                  <a:lnTo>
                    <a:pt x="21" y="269"/>
                  </a:lnTo>
                  <a:lnTo>
                    <a:pt x="27" y="238"/>
                  </a:lnTo>
                  <a:lnTo>
                    <a:pt x="36" y="207"/>
                  </a:lnTo>
                  <a:lnTo>
                    <a:pt x="49" y="178"/>
                  </a:lnTo>
                  <a:lnTo>
                    <a:pt x="65" y="151"/>
                  </a:lnTo>
                  <a:lnTo>
                    <a:pt x="84" y="127"/>
                  </a:lnTo>
                  <a:lnTo>
                    <a:pt x="103" y="106"/>
                  </a:lnTo>
                  <a:lnTo>
                    <a:pt x="125" y="84"/>
                  </a:lnTo>
                  <a:lnTo>
                    <a:pt x="148" y="65"/>
                  </a:lnTo>
                  <a:lnTo>
                    <a:pt x="173" y="48"/>
                  </a:lnTo>
                  <a:lnTo>
                    <a:pt x="195" y="34"/>
                  </a:lnTo>
                  <a:lnTo>
                    <a:pt x="217" y="22"/>
                  </a:lnTo>
                  <a:lnTo>
                    <a:pt x="241" y="12"/>
                  </a:lnTo>
                  <a:lnTo>
                    <a:pt x="272" y="5"/>
                  </a:lnTo>
                  <a:lnTo>
                    <a:pt x="303" y="0"/>
                  </a:lnTo>
                  <a:lnTo>
                    <a:pt x="3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2" name="Freeform 597"/>
            <p:cNvSpPr>
              <a:spLocks/>
            </p:cNvSpPr>
            <p:nvPr/>
          </p:nvSpPr>
          <p:spPr bwMode="auto">
            <a:xfrm>
              <a:off x="5073" y="1733"/>
              <a:ext cx="245" cy="113"/>
            </a:xfrm>
            <a:custGeom>
              <a:avLst/>
              <a:gdLst>
                <a:gd name="T0" fmla="*/ 512 w 1224"/>
                <a:gd name="T1" fmla="*/ 365 h 565"/>
                <a:gd name="T2" fmla="*/ 580 w 1224"/>
                <a:gd name="T3" fmla="*/ 267 h 565"/>
                <a:gd name="T4" fmla="*/ 548 w 1224"/>
                <a:gd name="T5" fmla="*/ 216 h 565"/>
                <a:gd name="T6" fmla="*/ 533 w 1224"/>
                <a:gd name="T7" fmla="*/ 175 h 565"/>
                <a:gd name="T8" fmla="*/ 530 w 1224"/>
                <a:gd name="T9" fmla="*/ 145 h 565"/>
                <a:gd name="T10" fmla="*/ 539 w 1224"/>
                <a:gd name="T11" fmla="*/ 123 h 565"/>
                <a:gd name="T12" fmla="*/ 554 w 1224"/>
                <a:gd name="T13" fmla="*/ 108 h 565"/>
                <a:gd name="T14" fmla="*/ 572 w 1224"/>
                <a:gd name="T15" fmla="*/ 100 h 565"/>
                <a:gd name="T16" fmla="*/ 591 w 1224"/>
                <a:gd name="T17" fmla="*/ 95 h 565"/>
                <a:gd name="T18" fmla="*/ 606 w 1224"/>
                <a:gd name="T19" fmla="*/ 94 h 565"/>
                <a:gd name="T20" fmla="*/ 612 w 1224"/>
                <a:gd name="T21" fmla="*/ 94 h 565"/>
                <a:gd name="T22" fmla="*/ 624 w 1224"/>
                <a:gd name="T23" fmla="*/ 94 h 565"/>
                <a:gd name="T24" fmla="*/ 641 w 1224"/>
                <a:gd name="T25" fmla="*/ 98 h 565"/>
                <a:gd name="T26" fmla="*/ 659 w 1224"/>
                <a:gd name="T27" fmla="*/ 104 h 565"/>
                <a:gd name="T28" fmla="*/ 677 w 1224"/>
                <a:gd name="T29" fmla="*/ 115 h 565"/>
                <a:gd name="T30" fmla="*/ 690 w 1224"/>
                <a:gd name="T31" fmla="*/ 133 h 565"/>
                <a:gd name="T32" fmla="*/ 693 w 1224"/>
                <a:gd name="T33" fmla="*/ 159 h 565"/>
                <a:gd name="T34" fmla="*/ 685 w 1224"/>
                <a:gd name="T35" fmla="*/ 194 h 565"/>
                <a:gd name="T36" fmla="*/ 662 w 1224"/>
                <a:gd name="T37" fmla="*/ 241 h 565"/>
                <a:gd name="T38" fmla="*/ 695 w 1224"/>
                <a:gd name="T39" fmla="*/ 414 h 565"/>
                <a:gd name="T40" fmla="*/ 826 w 1224"/>
                <a:gd name="T41" fmla="*/ 0 h 565"/>
                <a:gd name="T42" fmla="*/ 835 w 1224"/>
                <a:gd name="T43" fmla="*/ 5 h 565"/>
                <a:gd name="T44" fmla="*/ 861 w 1224"/>
                <a:gd name="T45" fmla="*/ 20 h 565"/>
                <a:gd name="T46" fmla="*/ 901 w 1224"/>
                <a:gd name="T47" fmla="*/ 43 h 565"/>
                <a:gd name="T48" fmla="*/ 957 w 1224"/>
                <a:gd name="T49" fmla="*/ 70 h 565"/>
                <a:gd name="T50" fmla="*/ 1026 w 1224"/>
                <a:gd name="T51" fmla="*/ 100 h 565"/>
                <a:gd name="T52" fmla="*/ 1098 w 1224"/>
                <a:gd name="T53" fmla="*/ 130 h 565"/>
                <a:gd name="T54" fmla="*/ 1150 w 1224"/>
                <a:gd name="T55" fmla="*/ 165 h 565"/>
                <a:gd name="T56" fmla="*/ 1184 w 1224"/>
                <a:gd name="T57" fmla="*/ 210 h 565"/>
                <a:gd name="T58" fmla="*/ 1206 w 1224"/>
                <a:gd name="T59" fmla="*/ 267 h 565"/>
                <a:gd name="T60" fmla="*/ 1217 w 1224"/>
                <a:gd name="T61" fmla="*/ 336 h 565"/>
                <a:gd name="T62" fmla="*/ 1222 w 1224"/>
                <a:gd name="T63" fmla="*/ 418 h 565"/>
                <a:gd name="T64" fmla="*/ 1224 w 1224"/>
                <a:gd name="T65" fmla="*/ 513 h 565"/>
                <a:gd name="T66" fmla="*/ 0 w 1224"/>
                <a:gd name="T67" fmla="*/ 565 h 565"/>
                <a:gd name="T68" fmla="*/ 1 w 1224"/>
                <a:gd name="T69" fmla="*/ 463 h 565"/>
                <a:gd name="T70" fmla="*/ 3 w 1224"/>
                <a:gd name="T71" fmla="*/ 376 h 565"/>
                <a:gd name="T72" fmla="*/ 12 w 1224"/>
                <a:gd name="T73" fmla="*/ 301 h 565"/>
                <a:gd name="T74" fmla="*/ 27 w 1224"/>
                <a:gd name="T75" fmla="*/ 237 h 565"/>
                <a:gd name="T76" fmla="*/ 55 w 1224"/>
                <a:gd name="T77" fmla="*/ 187 h 565"/>
                <a:gd name="T78" fmla="*/ 97 w 1224"/>
                <a:gd name="T79" fmla="*/ 146 h 565"/>
                <a:gd name="T80" fmla="*/ 158 w 1224"/>
                <a:gd name="T81" fmla="*/ 116 h 565"/>
                <a:gd name="T82" fmla="*/ 233 w 1224"/>
                <a:gd name="T83" fmla="*/ 85 h 565"/>
                <a:gd name="T84" fmla="*/ 296 w 1224"/>
                <a:gd name="T85" fmla="*/ 56 h 565"/>
                <a:gd name="T86" fmla="*/ 344 w 1224"/>
                <a:gd name="T87" fmla="*/ 31 h 565"/>
                <a:gd name="T88" fmla="*/ 378 w 1224"/>
                <a:gd name="T89" fmla="*/ 12 h 565"/>
                <a:gd name="T90" fmla="*/ 395 w 1224"/>
                <a:gd name="T91" fmla="*/ 1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24" h="565">
                  <a:moveTo>
                    <a:pt x="397" y="0"/>
                  </a:moveTo>
                  <a:lnTo>
                    <a:pt x="512" y="365"/>
                  </a:lnTo>
                  <a:lnTo>
                    <a:pt x="528" y="414"/>
                  </a:lnTo>
                  <a:lnTo>
                    <a:pt x="580" y="267"/>
                  </a:lnTo>
                  <a:lnTo>
                    <a:pt x="562" y="241"/>
                  </a:lnTo>
                  <a:lnTo>
                    <a:pt x="548" y="216"/>
                  </a:lnTo>
                  <a:lnTo>
                    <a:pt x="538" y="194"/>
                  </a:lnTo>
                  <a:lnTo>
                    <a:pt x="533" y="175"/>
                  </a:lnTo>
                  <a:lnTo>
                    <a:pt x="529" y="159"/>
                  </a:lnTo>
                  <a:lnTo>
                    <a:pt x="530" y="145"/>
                  </a:lnTo>
                  <a:lnTo>
                    <a:pt x="534" y="133"/>
                  </a:lnTo>
                  <a:lnTo>
                    <a:pt x="539" y="123"/>
                  </a:lnTo>
                  <a:lnTo>
                    <a:pt x="545" y="115"/>
                  </a:lnTo>
                  <a:lnTo>
                    <a:pt x="554" y="108"/>
                  </a:lnTo>
                  <a:lnTo>
                    <a:pt x="564" y="104"/>
                  </a:lnTo>
                  <a:lnTo>
                    <a:pt x="572" y="100"/>
                  </a:lnTo>
                  <a:lnTo>
                    <a:pt x="582" y="98"/>
                  </a:lnTo>
                  <a:lnTo>
                    <a:pt x="591" y="95"/>
                  </a:lnTo>
                  <a:lnTo>
                    <a:pt x="599" y="94"/>
                  </a:lnTo>
                  <a:lnTo>
                    <a:pt x="606" y="94"/>
                  </a:lnTo>
                  <a:lnTo>
                    <a:pt x="611" y="94"/>
                  </a:lnTo>
                  <a:lnTo>
                    <a:pt x="612" y="94"/>
                  </a:lnTo>
                  <a:lnTo>
                    <a:pt x="617" y="94"/>
                  </a:lnTo>
                  <a:lnTo>
                    <a:pt x="624" y="94"/>
                  </a:lnTo>
                  <a:lnTo>
                    <a:pt x="631" y="95"/>
                  </a:lnTo>
                  <a:lnTo>
                    <a:pt x="641" y="98"/>
                  </a:lnTo>
                  <a:lnTo>
                    <a:pt x="651" y="100"/>
                  </a:lnTo>
                  <a:lnTo>
                    <a:pt x="659" y="104"/>
                  </a:lnTo>
                  <a:lnTo>
                    <a:pt x="669" y="108"/>
                  </a:lnTo>
                  <a:lnTo>
                    <a:pt x="677" y="115"/>
                  </a:lnTo>
                  <a:lnTo>
                    <a:pt x="684" y="123"/>
                  </a:lnTo>
                  <a:lnTo>
                    <a:pt x="690" y="133"/>
                  </a:lnTo>
                  <a:lnTo>
                    <a:pt x="693" y="145"/>
                  </a:lnTo>
                  <a:lnTo>
                    <a:pt x="693" y="159"/>
                  </a:lnTo>
                  <a:lnTo>
                    <a:pt x="691" y="175"/>
                  </a:lnTo>
                  <a:lnTo>
                    <a:pt x="685" y="194"/>
                  </a:lnTo>
                  <a:lnTo>
                    <a:pt x="676" y="216"/>
                  </a:lnTo>
                  <a:lnTo>
                    <a:pt x="662" y="241"/>
                  </a:lnTo>
                  <a:lnTo>
                    <a:pt x="643" y="267"/>
                  </a:lnTo>
                  <a:lnTo>
                    <a:pt x="695" y="414"/>
                  </a:lnTo>
                  <a:lnTo>
                    <a:pt x="711" y="365"/>
                  </a:lnTo>
                  <a:lnTo>
                    <a:pt x="826" y="0"/>
                  </a:lnTo>
                  <a:lnTo>
                    <a:pt x="828" y="1"/>
                  </a:lnTo>
                  <a:lnTo>
                    <a:pt x="835" y="5"/>
                  </a:lnTo>
                  <a:lnTo>
                    <a:pt x="846" y="12"/>
                  </a:lnTo>
                  <a:lnTo>
                    <a:pt x="861" y="20"/>
                  </a:lnTo>
                  <a:lnTo>
                    <a:pt x="879" y="31"/>
                  </a:lnTo>
                  <a:lnTo>
                    <a:pt x="901" y="43"/>
                  </a:lnTo>
                  <a:lnTo>
                    <a:pt x="927" y="56"/>
                  </a:lnTo>
                  <a:lnTo>
                    <a:pt x="957" y="70"/>
                  </a:lnTo>
                  <a:lnTo>
                    <a:pt x="990" y="85"/>
                  </a:lnTo>
                  <a:lnTo>
                    <a:pt x="1026" y="100"/>
                  </a:lnTo>
                  <a:lnTo>
                    <a:pt x="1066" y="116"/>
                  </a:lnTo>
                  <a:lnTo>
                    <a:pt x="1098" y="130"/>
                  </a:lnTo>
                  <a:lnTo>
                    <a:pt x="1126" y="146"/>
                  </a:lnTo>
                  <a:lnTo>
                    <a:pt x="1150" y="165"/>
                  </a:lnTo>
                  <a:lnTo>
                    <a:pt x="1168" y="187"/>
                  </a:lnTo>
                  <a:lnTo>
                    <a:pt x="1184" y="210"/>
                  </a:lnTo>
                  <a:lnTo>
                    <a:pt x="1196" y="237"/>
                  </a:lnTo>
                  <a:lnTo>
                    <a:pt x="1206" y="267"/>
                  </a:lnTo>
                  <a:lnTo>
                    <a:pt x="1212" y="301"/>
                  </a:lnTo>
                  <a:lnTo>
                    <a:pt x="1217" y="336"/>
                  </a:lnTo>
                  <a:lnTo>
                    <a:pt x="1220" y="376"/>
                  </a:lnTo>
                  <a:lnTo>
                    <a:pt x="1222" y="418"/>
                  </a:lnTo>
                  <a:lnTo>
                    <a:pt x="1223" y="463"/>
                  </a:lnTo>
                  <a:lnTo>
                    <a:pt x="1224" y="513"/>
                  </a:lnTo>
                  <a:lnTo>
                    <a:pt x="1224" y="565"/>
                  </a:lnTo>
                  <a:lnTo>
                    <a:pt x="0" y="565"/>
                  </a:lnTo>
                  <a:lnTo>
                    <a:pt x="0" y="513"/>
                  </a:lnTo>
                  <a:lnTo>
                    <a:pt x="1" y="463"/>
                  </a:lnTo>
                  <a:lnTo>
                    <a:pt x="2" y="418"/>
                  </a:lnTo>
                  <a:lnTo>
                    <a:pt x="3" y="376"/>
                  </a:lnTo>
                  <a:lnTo>
                    <a:pt x="6" y="336"/>
                  </a:lnTo>
                  <a:lnTo>
                    <a:pt x="12" y="301"/>
                  </a:lnTo>
                  <a:lnTo>
                    <a:pt x="18" y="267"/>
                  </a:lnTo>
                  <a:lnTo>
                    <a:pt x="27" y="237"/>
                  </a:lnTo>
                  <a:lnTo>
                    <a:pt x="40" y="210"/>
                  </a:lnTo>
                  <a:lnTo>
                    <a:pt x="55" y="187"/>
                  </a:lnTo>
                  <a:lnTo>
                    <a:pt x="74" y="165"/>
                  </a:lnTo>
                  <a:lnTo>
                    <a:pt x="97" y="146"/>
                  </a:lnTo>
                  <a:lnTo>
                    <a:pt x="125" y="130"/>
                  </a:lnTo>
                  <a:lnTo>
                    <a:pt x="158" y="116"/>
                  </a:lnTo>
                  <a:lnTo>
                    <a:pt x="197" y="100"/>
                  </a:lnTo>
                  <a:lnTo>
                    <a:pt x="233" y="85"/>
                  </a:lnTo>
                  <a:lnTo>
                    <a:pt x="266" y="70"/>
                  </a:lnTo>
                  <a:lnTo>
                    <a:pt x="296" y="56"/>
                  </a:lnTo>
                  <a:lnTo>
                    <a:pt x="322" y="43"/>
                  </a:lnTo>
                  <a:lnTo>
                    <a:pt x="344" y="31"/>
                  </a:lnTo>
                  <a:lnTo>
                    <a:pt x="363" y="20"/>
                  </a:lnTo>
                  <a:lnTo>
                    <a:pt x="378" y="12"/>
                  </a:lnTo>
                  <a:lnTo>
                    <a:pt x="388" y="5"/>
                  </a:lnTo>
                  <a:lnTo>
                    <a:pt x="395" y="1"/>
                  </a:lnTo>
                  <a:lnTo>
                    <a:pt x="3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3" name="Freeform 598"/>
            <p:cNvSpPr>
              <a:spLocks/>
            </p:cNvSpPr>
            <p:nvPr/>
          </p:nvSpPr>
          <p:spPr bwMode="auto">
            <a:xfrm>
              <a:off x="5130" y="1565"/>
              <a:ext cx="130" cy="171"/>
            </a:xfrm>
            <a:custGeom>
              <a:avLst/>
              <a:gdLst>
                <a:gd name="T0" fmla="*/ 367 w 647"/>
                <a:gd name="T1" fmla="*/ 2 h 857"/>
                <a:gd name="T2" fmla="*/ 419 w 647"/>
                <a:gd name="T3" fmla="*/ 14 h 857"/>
                <a:gd name="T4" fmla="*/ 460 w 647"/>
                <a:gd name="T5" fmla="*/ 33 h 857"/>
                <a:gd name="T6" fmla="*/ 499 w 647"/>
                <a:gd name="T7" fmla="*/ 60 h 857"/>
                <a:gd name="T8" fmla="*/ 523 w 647"/>
                <a:gd name="T9" fmla="*/ 86 h 857"/>
                <a:gd name="T10" fmla="*/ 535 w 647"/>
                <a:gd name="T11" fmla="*/ 101 h 857"/>
                <a:gd name="T12" fmla="*/ 537 w 647"/>
                <a:gd name="T13" fmla="*/ 104 h 857"/>
                <a:gd name="T14" fmla="*/ 546 w 647"/>
                <a:gd name="T15" fmla="*/ 106 h 857"/>
                <a:gd name="T16" fmla="*/ 561 w 647"/>
                <a:gd name="T17" fmla="*/ 111 h 857"/>
                <a:gd name="T18" fmla="*/ 580 w 647"/>
                <a:gd name="T19" fmla="*/ 124 h 857"/>
                <a:gd name="T20" fmla="*/ 598 w 647"/>
                <a:gd name="T21" fmla="*/ 146 h 857"/>
                <a:gd name="T22" fmla="*/ 614 w 647"/>
                <a:gd name="T23" fmla="*/ 179 h 857"/>
                <a:gd name="T24" fmla="*/ 625 w 647"/>
                <a:gd name="T25" fmla="*/ 225 h 857"/>
                <a:gd name="T26" fmla="*/ 627 w 647"/>
                <a:gd name="T27" fmla="*/ 288 h 857"/>
                <a:gd name="T28" fmla="*/ 619 w 647"/>
                <a:gd name="T29" fmla="*/ 367 h 857"/>
                <a:gd name="T30" fmla="*/ 608 w 647"/>
                <a:gd name="T31" fmla="*/ 408 h 857"/>
                <a:gd name="T32" fmla="*/ 624 w 647"/>
                <a:gd name="T33" fmla="*/ 409 h 857"/>
                <a:gd name="T34" fmla="*/ 637 w 647"/>
                <a:gd name="T35" fmla="*/ 418 h 857"/>
                <a:gd name="T36" fmla="*/ 646 w 647"/>
                <a:gd name="T37" fmla="*/ 437 h 857"/>
                <a:gd name="T38" fmla="*/ 646 w 647"/>
                <a:gd name="T39" fmla="*/ 470 h 857"/>
                <a:gd name="T40" fmla="*/ 635 w 647"/>
                <a:gd name="T41" fmla="*/ 519 h 857"/>
                <a:gd name="T42" fmla="*/ 619 w 647"/>
                <a:gd name="T43" fmla="*/ 568 h 857"/>
                <a:gd name="T44" fmla="*/ 603 w 647"/>
                <a:gd name="T45" fmla="*/ 598 h 857"/>
                <a:gd name="T46" fmla="*/ 589 w 647"/>
                <a:gd name="T47" fmla="*/ 610 h 857"/>
                <a:gd name="T48" fmla="*/ 576 w 647"/>
                <a:gd name="T49" fmla="*/ 642 h 857"/>
                <a:gd name="T50" fmla="*/ 551 w 647"/>
                <a:gd name="T51" fmla="*/ 702 h 857"/>
                <a:gd name="T52" fmla="*/ 511 w 647"/>
                <a:gd name="T53" fmla="*/ 760 h 857"/>
                <a:gd name="T54" fmla="*/ 459 w 647"/>
                <a:gd name="T55" fmla="*/ 810 h 857"/>
                <a:gd name="T56" fmla="*/ 393 w 647"/>
                <a:gd name="T57" fmla="*/ 845 h 857"/>
                <a:gd name="T58" fmla="*/ 324 w 647"/>
                <a:gd name="T59" fmla="*/ 857 h 857"/>
                <a:gd name="T60" fmla="*/ 255 w 647"/>
                <a:gd name="T61" fmla="*/ 845 h 857"/>
                <a:gd name="T62" fmla="*/ 190 w 647"/>
                <a:gd name="T63" fmla="*/ 810 h 857"/>
                <a:gd name="T64" fmla="*/ 137 w 647"/>
                <a:gd name="T65" fmla="*/ 760 h 857"/>
                <a:gd name="T66" fmla="*/ 98 w 647"/>
                <a:gd name="T67" fmla="*/ 702 h 857"/>
                <a:gd name="T68" fmla="*/ 73 w 647"/>
                <a:gd name="T69" fmla="*/ 641 h 857"/>
                <a:gd name="T70" fmla="*/ 60 w 647"/>
                <a:gd name="T71" fmla="*/ 610 h 857"/>
                <a:gd name="T72" fmla="*/ 46 w 647"/>
                <a:gd name="T73" fmla="*/ 598 h 857"/>
                <a:gd name="T74" fmla="*/ 30 w 647"/>
                <a:gd name="T75" fmla="*/ 568 h 857"/>
                <a:gd name="T76" fmla="*/ 12 w 647"/>
                <a:gd name="T77" fmla="*/ 518 h 857"/>
                <a:gd name="T78" fmla="*/ 1 w 647"/>
                <a:gd name="T79" fmla="*/ 468 h 857"/>
                <a:gd name="T80" fmla="*/ 2 w 647"/>
                <a:gd name="T81" fmla="*/ 436 h 857"/>
                <a:gd name="T82" fmla="*/ 11 w 647"/>
                <a:gd name="T83" fmla="*/ 417 h 857"/>
                <a:gd name="T84" fmla="*/ 24 w 647"/>
                <a:gd name="T85" fmla="*/ 408 h 857"/>
                <a:gd name="T86" fmla="*/ 39 w 647"/>
                <a:gd name="T87" fmla="*/ 407 h 857"/>
                <a:gd name="T88" fmla="*/ 28 w 647"/>
                <a:gd name="T89" fmla="*/ 367 h 857"/>
                <a:gd name="T90" fmla="*/ 21 w 647"/>
                <a:gd name="T91" fmla="*/ 301 h 857"/>
                <a:gd name="T92" fmla="*/ 27 w 647"/>
                <a:gd name="T93" fmla="*/ 237 h 857"/>
                <a:gd name="T94" fmla="*/ 50 w 647"/>
                <a:gd name="T95" fmla="*/ 177 h 857"/>
                <a:gd name="T96" fmla="*/ 84 w 647"/>
                <a:gd name="T97" fmla="*/ 126 h 857"/>
                <a:gd name="T98" fmla="*/ 125 w 647"/>
                <a:gd name="T99" fmla="*/ 83 h 857"/>
                <a:gd name="T100" fmla="*/ 173 w 647"/>
                <a:gd name="T101" fmla="*/ 47 h 857"/>
                <a:gd name="T102" fmla="*/ 242 w 647"/>
                <a:gd name="T103" fmla="*/ 12 h 857"/>
                <a:gd name="T104" fmla="*/ 305 w 647"/>
                <a:gd name="T105" fmla="*/ 1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857">
                  <a:moveTo>
                    <a:pt x="337" y="0"/>
                  </a:moveTo>
                  <a:lnTo>
                    <a:pt x="367" y="2"/>
                  </a:lnTo>
                  <a:lnTo>
                    <a:pt x="394" y="6"/>
                  </a:lnTo>
                  <a:lnTo>
                    <a:pt x="419" y="14"/>
                  </a:lnTo>
                  <a:lnTo>
                    <a:pt x="440" y="23"/>
                  </a:lnTo>
                  <a:lnTo>
                    <a:pt x="460" y="33"/>
                  </a:lnTo>
                  <a:lnTo>
                    <a:pt x="481" y="47"/>
                  </a:lnTo>
                  <a:lnTo>
                    <a:pt x="499" y="60"/>
                  </a:lnTo>
                  <a:lnTo>
                    <a:pt x="513" y="74"/>
                  </a:lnTo>
                  <a:lnTo>
                    <a:pt x="523" y="86"/>
                  </a:lnTo>
                  <a:lnTo>
                    <a:pt x="531" y="94"/>
                  </a:lnTo>
                  <a:lnTo>
                    <a:pt x="535" y="101"/>
                  </a:lnTo>
                  <a:lnTo>
                    <a:pt x="536" y="104"/>
                  </a:lnTo>
                  <a:lnTo>
                    <a:pt x="537" y="104"/>
                  </a:lnTo>
                  <a:lnTo>
                    <a:pt x="540" y="104"/>
                  </a:lnTo>
                  <a:lnTo>
                    <a:pt x="546" y="106"/>
                  </a:lnTo>
                  <a:lnTo>
                    <a:pt x="553" y="108"/>
                  </a:lnTo>
                  <a:lnTo>
                    <a:pt x="561" y="111"/>
                  </a:lnTo>
                  <a:lnTo>
                    <a:pt x="570" y="117"/>
                  </a:lnTo>
                  <a:lnTo>
                    <a:pt x="580" y="124"/>
                  </a:lnTo>
                  <a:lnTo>
                    <a:pt x="589" y="134"/>
                  </a:lnTo>
                  <a:lnTo>
                    <a:pt x="598" y="146"/>
                  </a:lnTo>
                  <a:lnTo>
                    <a:pt x="607" y="161"/>
                  </a:lnTo>
                  <a:lnTo>
                    <a:pt x="614" y="179"/>
                  </a:lnTo>
                  <a:lnTo>
                    <a:pt x="621" y="201"/>
                  </a:lnTo>
                  <a:lnTo>
                    <a:pt x="625" y="225"/>
                  </a:lnTo>
                  <a:lnTo>
                    <a:pt x="627" y="254"/>
                  </a:lnTo>
                  <a:lnTo>
                    <a:pt x="627" y="288"/>
                  </a:lnTo>
                  <a:lnTo>
                    <a:pt x="625" y="325"/>
                  </a:lnTo>
                  <a:lnTo>
                    <a:pt x="619" y="367"/>
                  </a:lnTo>
                  <a:lnTo>
                    <a:pt x="614" y="388"/>
                  </a:lnTo>
                  <a:lnTo>
                    <a:pt x="608" y="408"/>
                  </a:lnTo>
                  <a:lnTo>
                    <a:pt x="617" y="408"/>
                  </a:lnTo>
                  <a:lnTo>
                    <a:pt x="624" y="409"/>
                  </a:lnTo>
                  <a:lnTo>
                    <a:pt x="631" y="413"/>
                  </a:lnTo>
                  <a:lnTo>
                    <a:pt x="637" y="418"/>
                  </a:lnTo>
                  <a:lnTo>
                    <a:pt x="642" y="425"/>
                  </a:lnTo>
                  <a:lnTo>
                    <a:pt x="646" y="437"/>
                  </a:lnTo>
                  <a:lnTo>
                    <a:pt x="647" y="451"/>
                  </a:lnTo>
                  <a:lnTo>
                    <a:pt x="646" y="470"/>
                  </a:lnTo>
                  <a:lnTo>
                    <a:pt x="642" y="492"/>
                  </a:lnTo>
                  <a:lnTo>
                    <a:pt x="635" y="519"/>
                  </a:lnTo>
                  <a:lnTo>
                    <a:pt x="626" y="547"/>
                  </a:lnTo>
                  <a:lnTo>
                    <a:pt x="619" y="568"/>
                  </a:lnTo>
                  <a:lnTo>
                    <a:pt x="610" y="586"/>
                  </a:lnTo>
                  <a:lnTo>
                    <a:pt x="603" y="598"/>
                  </a:lnTo>
                  <a:lnTo>
                    <a:pt x="595" y="606"/>
                  </a:lnTo>
                  <a:lnTo>
                    <a:pt x="589" y="610"/>
                  </a:lnTo>
                  <a:lnTo>
                    <a:pt x="582" y="613"/>
                  </a:lnTo>
                  <a:lnTo>
                    <a:pt x="576" y="642"/>
                  </a:lnTo>
                  <a:lnTo>
                    <a:pt x="565" y="672"/>
                  </a:lnTo>
                  <a:lnTo>
                    <a:pt x="551" y="702"/>
                  </a:lnTo>
                  <a:lnTo>
                    <a:pt x="533" y="732"/>
                  </a:lnTo>
                  <a:lnTo>
                    <a:pt x="511" y="760"/>
                  </a:lnTo>
                  <a:lnTo>
                    <a:pt x="486" y="787"/>
                  </a:lnTo>
                  <a:lnTo>
                    <a:pt x="459" y="810"/>
                  </a:lnTo>
                  <a:lnTo>
                    <a:pt x="427" y="830"/>
                  </a:lnTo>
                  <a:lnTo>
                    <a:pt x="393" y="845"/>
                  </a:lnTo>
                  <a:lnTo>
                    <a:pt x="360" y="853"/>
                  </a:lnTo>
                  <a:lnTo>
                    <a:pt x="324" y="857"/>
                  </a:lnTo>
                  <a:lnTo>
                    <a:pt x="290" y="853"/>
                  </a:lnTo>
                  <a:lnTo>
                    <a:pt x="255" y="845"/>
                  </a:lnTo>
                  <a:lnTo>
                    <a:pt x="221" y="830"/>
                  </a:lnTo>
                  <a:lnTo>
                    <a:pt x="190" y="810"/>
                  </a:lnTo>
                  <a:lnTo>
                    <a:pt x="162" y="787"/>
                  </a:lnTo>
                  <a:lnTo>
                    <a:pt x="137" y="760"/>
                  </a:lnTo>
                  <a:lnTo>
                    <a:pt x="115" y="732"/>
                  </a:lnTo>
                  <a:lnTo>
                    <a:pt x="98" y="702"/>
                  </a:lnTo>
                  <a:lnTo>
                    <a:pt x="84" y="672"/>
                  </a:lnTo>
                  <a:lnTo>
                    <a:pt x="73" y="641"/>
                  </a:lnTo>
                  <a:lnTo>
                    <a:pt x="67" y="611"/>
                  </a:lnTo>
                  <a:lnTo>
                    <a:pt x="60" y="610"/>
                  </a:lnTo>
                  <a:lnTo>
                    <a:pt x="54" y="605"/>
                  </a:lnTo>
                  <a:lnTo>
                    <a:pt x="46" y="598"/>
                  </a:lnTo>
                  <a:lnTo>
                    <a:pt x="39" y="585"/>
                  </a:lnTo>
                  <a:lnTo>
                    <a:pt x="30" y="568"/>
                  </a:lnTo>
                  <a:lnTo>
                    <a:pt x="22" y="546"/>
                  </a:lnTo>
                  <a:lnTo>
                    <a:pt x="12" y="518"/>
                  </a:lnTo>
                  <a:lnTo>
                    <a:pt x="6" y="491"/>
                  </a:lnTo>
                  <a:lnTo>
                    <a:pt x="1" y="468"/>
                  </a:lnTo>
                  <a:lnTo>
                    <a:pt x="0" y="450"/>
                  </a:lnTo>
                  <a:lnTo>
                    <a:pt x="2" y="436"/>
                  </a:lnTo>
                  <a:lnTo>
                    <a:pt x="6" y="425"/>
                  </a:lnTo>
                  <a:lnTo>
                    <a:pt x="11" y="417"/>
                  </a:lnTo>
                  <a:lnTo>
                    <a:pt x="16" y="411"/>
                  </a:lnTo>
                  <a:lnTo>
                    <a:pt x="24" y="408"/>
                  </a:lnTo>
                  <a:lnTo>
                    <a:pt x="31" y="407"/>
                  </a:lnTo>
                  <a:lnTo>
                    <a:pt x="39" y="407"/>
                  </a:lnTo>
                  <a:lnTo>
                    <a:pt x="33" y="387"/>
                  </a:lnTo>
                  <a:lnTo>
                    <a:pt x="28" y="367"/>
                  </a:lnTo>
                  <a:lnTo>
                    <a:pt x="23" y="333"/>
                  </a:lnTo>
                  <a:lnTo>
                    <a:pt x="21" y="301"/>
                  </a:lnTo>
                  <a:lnTo>
                    <a:pt x="22" y="268"/>
                  </a:lnTo>
                  <a:lnTo>
                    <a:pt x="27" y="237"/>
                  </a:lnTo>
                  <a:lnTo>
                    <a:pt x="37" y="206"/>
                  </a:lnTo>
                  <a:lnTo>
                    <a:pt x="50" y="177"/>
                  </a:lnTo>
                  <a:lnTo>
                    <a:pt x="66" y="150"/>
                  </a:lnTo>
                  <a:lnTo>
                    <a:pt x="84" y="126"/>
                  </a:lnTo>
                  <a:lnTo>
                    <a:pt x="104" y="105"/>
                  </a:lnTo>
                  <a:lnTo>
                    <a:pt x="125" y="83"/>
                  </a:lnTo>
                  <a:lnTo>
                    <a:pt x="149" y="64"/>
                  </a:lnTo>
                  <a:lnTo>
                    <a:pt x="173" y="47"/>
                  </a:lnTo>
                  <a:lnTo>
                    <a:pt x="206" y="28"/>
                  </a:lnTo>
                  <a:lnTo>
                    <a:pt x="242" y="12"/>
                  </a:lnTo>
                  <a:lnTo>
                    <a:pt x="272" y="4"/>
                  </a:lnTo>
                  <a:lnTo>
                    <a:pt x="305" y="1"/>
                  </a:lnTo>
                  <a:lnTo>
                    <a:pt x="3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04" name="Group 601"/>
          <p:cNvGrpSpPr>
            <a:grpSpLocks noChangeAspect="1"/>
          </p:cNvGrpSpPr>
          <p:nvPr/>
        </p:nvGrpSpPr>
        <p:grpSpPr bwMode="auto">
          <a:xfrm>
            <a:off x="8403375" y="2705356"/>
            <a:ext cx="325521" cy="273602"/>
            <a:chOff x="4420" y="2755"/>
            <a:chExt cx="790" cy="664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05" name="Freeform 603"/>
            <p:cNvSpPr>
              <a:spLocks/>
            </p:cNvSpPr>
            <p:nvPr/>
          </p:nvSpPr>
          <p:spPr bwMode="auto">
            <a:xfrm>
              <a:off x="4744" y="2973"/>
              <a:ext cx="142" cy="131"/>
            </a:xfrm>
            <a:custGeom>
              <a:avLst/>
              <a:gdLst>
                <a:gd name="T0" fmla="*/ 354 w 709"/>
                <a:gd name="T1" fmla="*/ 0 h 659"/>
                <a:gd name="T2" fmla="*/ 371 w 709"/>
                <a:gd name="T3" fmla="*/ 4 h 659"/>
                <a:gd name="T4" fmla="*/ 385 w 709"/>
                <a:gd name="T5" fmla="*/ 12 h 659"/>
                <a:gd name="T6" fmla="*/ 394 w 709"/>
                <a:gd name="T7" fmla="*/ 27 h 659"/>
                <a:gd name="T8" fmla="*/ 397 w 709"/>
                <a:gd name="T9" fmla="*/ 42 h 659"/>
                <a:gd name="T10" fmla="*/ 397 w 709"/>
                <a:gd name="T11" fmla="*/ 391 h 659"/>
                <a:gd name="T12" fmla="*/ 690 w 709"/>
                <a:gd name="T13" fmla="*/ 581 h 659"/>
                <a:gd name="T14" fmla="*/ 701 w 709"/>
                <a:gd name="T15" fmla="*/ 590 h 659"/>
                <a:gd name="T16" fmla="*/ 707 w 709"/>
                <a:gd name="T17" fmla="*/ 602 h 659"/>
                <a:gd name="T18" fmla="*/ 709 w 709"/>
                <a:gd name="T19" fmla="*/ 615 h 659"/>
                <a:gd name="T20" fmla="*/ 708 w 709"/>
                <a:gd name="T21" fmla="*/ 628 h 659"/>
                <a:gd name="T22" fmla="*/ 703 w 709"/>
                <a:gd name="T23" fmla="*/ 640 h 659"/>
                <a:gd name="T24" fmla="*/ 693 w 709"/>
                <a:gd name="T25" fmla="*/ 651 h 659"/>
                <a:gd name="T26" fmla="*/ 681 w 709"/>
                <a:gd name="T27" fmla="*/ 657 h 659"/>
                <a:gd name="T28" fmla="*/ 666 w 709"/>
                <a:gd name="T29" fmla="*/ 659 h 659"/>
                <a:gd name="T30" fmla="*/ 654 w 709"/>
                <a:gd name="T31" fmla="*/ 658 h 659"/>
                <a:gd name="T32" fmla="*/ 643 w 709"/>
                <a:gd name="T33" fmla="*/ 652 h 659"/>
                <a:gd name="T34" fmla="*/ 354 w 709"/>
                <a:gd name="T35" fmla="*/ 465 h 659"/>
                <a:gd name="T36" fmla="*/ 66 w 709"/>
                <a:gd name="T37" fmla="*/ 652 h 659"/>
                <a:gd name="T38" fmla="*/ 55 w 709"/>
                <a:gd name="T39" fmla="*/ 658 h 659"/>
                <a:gd name="T40" fmla="*/ 43 w 709"/>
                <a:gd name="T41" fmla="*/ 659 h 659"/>
                <a:gd name="T42" fmla="*/ 29 w 709"/>
                <a:gd name="T43" fmla="*/ 658 h 659"/>
                <a:gd name="T44" fmla="*/ 16 w 709"/>
                <a:gd name="T45" fmla="*/ 651 h 659"/>
                <a:gd name="T46" fmla="*/ 6 w 709"/>
                <a:gd name="T47" fmla="*/ 640 h 659"/>
                <a:gd name="T48" fmla="*/ 1 w 709"/>
                <a:gd name="T49" fmla="*/ 628 h 659"/>
                <a:gd name="T50" fmla="*/ 0 w 709"/>
                <a:gd name="T51" fmla="*/ 615 h 659"/>
                <a:gd name="T52" fmla="*/ 3 w 709"/>
                <a:gd name="T53" fmla="*/ 602 h 659"/>
                <a:gd name="T54" fmla="*/ 9 w 709"/>
                <a:gd name="T55" fmla="*/ 590 h 659"/>
                <a:gd name="T56" fmla="*/ 19 w 709"/>
                <a:gd name="T57" fmla="*/ 581 h 659"/>
                <a:gd name="T58" fmla="*/ 312 w 709"/>
                <a:gd name="T59" fmla="*/ 391 h 659"/>
                <a:gd name="T60" fmla="*/ 312 w 709"/>
                <a:gd name="T61" fmla="*/ 42 h 659"/>
                <a:gd name="T62" fmla="*/ 316 w 709"/>
                <a:gd name="T63" fmla="*/ 27 h 659"/>
                <a:gd name="T64" fmla="*/ 324 w 709"/>
                <a:gd name="T65" fmla="*/ 12 h 659"/>
                <a:gd name="T66" fmla="*/ 337 w 709"/>
                <a:gd name="T67" fmla="*/ 4 h 659"/>
                <a:gd name="T68" fmla="*/ 354 w 709"/>
                <a:gd name="T69" fmla="*/ 0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9" h="659">
                  <a:moveTo>
                    <a:pt x="354" y="0"/>
                  </a:moveTo>
                  <a:lnTo>
                    <a:pt x="371" y="4"/>
                  </a:lnTo>
                  <a:lnTo>
                    <a:pt x="385" y="12"/>
                  </a:lnTo>
                  <a:lnTo>
                    <a:pt x="394" y="27"/>
                  </a:lnTo>
                  <a:lnTo>
                    <a:pt x="397" y="42"/>
                  </a:lnTo>
                  <a:lnTo>
                    <a:pt x="397" y="391"/>
                  </a:lnTo>
                  <a:lnTo>
                    <a:pt x="690" y="581"/>
                  </a:lnTo>
                  <a:lnTo>
                    <a:pt x="701" y="590"/>
                  </a:lnTo>
                  <a:lnTo>
                    <a:pt x="707" y="602"/>
                  </a:lnTo>
                  <a:lnTo>
                    <a:pt x="709" y="615"/>
                  </a:lnTo>
                  <a:lnTo>
                    <a:pt x="708" y="628"/>
                  </a:lnTo>
                  <a:lnTo>
                    <a:pt x="703" y="640"/>
                  </a:lnTo>
                  <a:lnTo>
                    <a:pt x="693" y="651"/>
                  </a:lnTo>
                  <a:lnTo>
                    <a:pt x="681" y="657"/>
                  </a:lnTo>
                  <a:lnTo>
                    <a:pt x="666" y="659"/>
                  </a:lnTo>
                  <a:lnTo>
                    <a:pt x="654" y="658"/>
                  </a:lnTo>
                  <a:lnTo>
                    <a:pt x="643" y="652"/>
                  </a:lnTo>
                  <a:lnTo>
                    <a:pt x="354" y="465"/>
                  </a:lnTo>
                  <a:lnTo>
                    <a:pt x="66" y="652"/>
                  </a:lnTo>
                  <a:lnTo>
                    <a:pt x="55" y="658"/>
                  </a:lnTo>
                  <a:lnTo>
                    <a:pt x="43" y="659"/>
                  </a:lnTo>
                  <a:lnTo>
                    <a:pt x="29" y="658"/>
                  </a:lnTo>
                  <a:lnTo>
                    <a:pt x="16" y="651"/>
                  </a:lnTo>
                  <a:lnTo>
                    <a:pt x="6" y="640"/>
                  </a:lnTo>
                  <a:lnTo>
                    <a:pt x="1" y="628"/>
                  </a:lnTo>
                  <a:lnTo>
                    <a:pt x="0" y="615"/>
                  </a:lnTo>
                  <a:lnTo>
                    <a:pt x="3" y="602"/>
                  </a:lnTo>
                  <a:lnTo>
                    <a:pt x="9" y="590"/>
                  </a:lnTo>
                  <a:lnTo>
                    <a:pt x="19" y="581"/>
                  </a:lnTo>
                  <a:lnTo>
                    <a:pt x="312" y="391"/>
                  </a:lnTo>
                  <a:lnTo>
                    <a:pt x="312" y="42"/>
                  </a:lnTo>
                  <a:lnTo>
                    <a:pt x="316" y="27"/>
                  </a:lnTo>
                  <a:lnTo>
                    <a:pt x="324" y="12"/>
                  </a:lnTo>
                  <a:lnTo>
                    <a:pt x="337" y="4"/>
                  </a:lnTo>
                  <a:lnTo>
                    <a:pt x="3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6" name="Freeform 604"/>
            <p:cNvSpPr>
              <a:spLocks/>
            </p:cNvSpPr>
            <p:nvPr/>
          </p:nvSpPr>
          <p:spPr bwMode="auto">
            <a:xfrm>
              <a:off x="4780" y="2755"/>
              <a:ext cx="70" cy="91"/>
            </a:xfrm>
            <a:custGeom>
              <a:avLst/>
              <a:gdLst>
                <a:gd name="T0" fmla="*/ 175 w 351"/>
                <a:gd name="T1" fmla="*/ 0 h 452"/>
                <a:gd name="T2" fmla="*/ 188 w 351"/>
                <a:gd name="T3" fmla="*/ 0 h 452"/>
                <a:gd name="T4" fmla="*/ 211 w 351"/>
                <a:gd name="T5" fmla="*/ 4 h 452"/>
                <a:gd name="T6" fmla="*/ 241 w 351"/>
                <a:gd name="T7" fmla="*/ 11 h 452"/>
                <a:gd name="T8" fmla="*/ 273 w 351"/>
                <a:gd name="T9" fmla="*/ 26 h 452"/>
                <a:gd name="T10" fmla="*/ 305 w 351"/>
                <a:gd name="T11" fmla="*/ 53 h 452"/>
                <a:gd name="T12" fmla="*/ 330 w 351"/>
                <a:gd name="T13" fmla="*/ 91 h 452"/>
                <a:gd name="T14" fmla="*/ 347 w 351"/>
                <a:gd name="T15" fmla="*/ 145 h 452"/>
                <a:gd name="T16" fmla="*/ 350 w 351"/>
                <a:gd name="T17" fmla="*/ 182 h 452"/>
                <a:gd name="T18" fmla="*/ 351 w 351"/>
                <a:gd name="T19" fmla="*/ 199 h 452"/>
                <a:gd name="T20" fmla="*/ 351 w 351"/>
                <a:gd name="T21" fmla="*/ 230 h 452"/>
                <a:gd name="T22" fmla="*/ 348 w 351"/>
                <a:gd name="T23" fmla="*/ 270 h 452"/>
                <a:gd name="T24" fmla="*/ 339 w 351"/>
                <a:gd name="T25" fmla="*/ 316 h 452"/>
                <a:gd name="T26" fmla="*/ 324 w 351"/>
                <a:gd name="T27" fmla="*/ 360 h 452"/>
                <a:gd name="T28" fmla="*/ 297 w 351"/>
                <a:gd name="T29" fmla="*/ 400 h 452"/>
                <a:gd name="T30" fmla="*/ 260 w 351"/>
                <a:gd name="T31" fmla="*/ 432 h 452"/>
                <a:gd name="T32" fmla="*/ 209 w 351"/>
                <a:gd name="T33" fmla="*/ 450 h 452"/>
                <a:gd name="T34" fmla="*/ 175 w 351"/>
                <a:gd name="T35" fmla="*/ 452 h 452"/>
                <a:gd name="T36" fmla="*/ 116 w 351"/>
                <a:gd name="T37" fmla="*/ 443 h 452"/>
                <a:gd name="T38" fmla="*/ 72 w 351"/>
                <a:gd name="T39" fmla="*/ 418 h 452"/>
                <a:gd name="T40" fmla="*/ 41 w 351"/>
                <a:gd name="T41" fmla="*/ 380 h 452"/>
                <a:gd name="T42" fmla="*/ 19 w 351"/>
                <a:gd name="T43" fmla="*/ 337 h 452"/>
                <a:gd name="T44" fmla="*/ 7 w 351"/>
                <a:gd name="T45" fmla="*/ 293 h 452"/>
                <a:gd name="T46" fmla="*/ 1 w 351"/>
                <a:gd name="T47" fmla="*/ 250 h 452"/>
                <a:gd name="T48" fmla="*/ 0 w 351"/>
                <a:gd name="T49" fmla="*/ 214 h 452"/>
                <a:gd name="T50" fmla="*/ 0 w 351"/>
                <a:gd name="T51" fmla="*/ 188 h 452"/>
                <a:gd name="T52" fmla="*/ 0 w 351"/>
                <a:gd name="T53" fmla="*/ 179 h 452"/>
                <a:gd name="T54" fmla="*/ 11 w 351"/>
                <a:gd name="T55" fmla="*/ 116 h 452"/>
                <a:gd name="T56" fmla="*/ 32 w 351"/>
                <a:gd name="T57" fmla="*/ 70 h 452"/>
                <a:gd name="T58" fmla="*/ 61 w 351"/>
                <a:gd name="T59" fmla="*/ 38 h 452"/>
                <a:gd name="T60" fmla="*/ 93 w 351"/>
                <a:gd name="T61" fmla="*/ 18 h 452"/>
                <a:gd name="T62" fmla="*/ 126 w 351"/>
                <a:gd name="T63" fmla="*/ 6 h 452"/>
                <a:gd name="T64" fmla="*/ 152 w 351"/>
                <a:gd name="T65" fmla="*/ 1 h 452"/>
                <a:gd name="T66" fmla="*/ 170 w 351"/>
                <a:gd name="T67" fmla="*/ 0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1" h="452">
                  <a:moveTo>
                    <a:pt x="170" y="0"/>
                  </a:moveTo>
                  <a:lnTo>
                    <a:pt x="175" y="0"/>
                  </a:lnTo>
                  <a:lnTo>
                    <a:pt x="180" y="0"/>
                  </a:lnTo>
                  <a:lnTo>
                    <a:pt x="188" y="0"/>
                  </a:lnTo>
                  <a:lnTo>
                    <a:pt x="199" y="1"/>
                  </a:lnTo>
                  <a:lnTo>
                    <a:pt x="211" y="4"/>
                  </a:lnTo>
                  <a:lnTo>
                    <a:pt x="225" y="6"/>
                  </a:lnTo>
                  <a:lnTo>
                    <a:pt x="241" y="11"/>
                  </a:lnTo>
                  <a:lnTo>
                    <a:pt x="257" y="18"/>
                  </a:lnTo>
                  <a:lnTo>
                    <a:pt x="273" y="26"/>
                  </a:lnTo>
                  <a:lnTo>
                    <a:pt x="289" y="38"/>
                  </a:lnTo>
                  <a:lnTo>
                    <a:pt x="305" y="53"/>
                  </a:lnTo>
                  <a:lnTo>
                    <a:pt x="318" y="70"/>
                  </a:lnTo>
                  <a:lnTo>
                    <a:pt x="330" y="91"/>
                  </a:lnTo>
                  <a:lnTo>
                    <a:pt x="339" y="116"/>
                  </a:lnTo>
                  <a:lnTo>
                    <a:pt x="347" y="145"/>
                  </a:lnTo>
                  <a:lnTo>
                    <a:pt x="350" y="179"/>
                  </a:lnTo>
                  <a:lnTo>
                    <a:pt x="350" y="182"/>
                  </a:lnTo>
                  <a:lnTo>
                    <a:pt x="351" y="188"/>
                  </a:lnTo>
                  <a:lnTo>
                    <a:pt x="351" y="199"/>
                  </a:lnTo>
                  <a:lnTo>
                    <a:pt x="351" y="214"/>
                  </a:lnTo>
                  <a:lnTo>
                    <a:pt x="351" y="230"/>
                  </a:lnTo>
                  <a:lnTo>
                    <a:pt x="350" y="250"/>
                  </a:lnTo>
                  <a:lnTo>
                    <a:pt x="348" y="270"/>
                  </a:lnTo>
                  <a:lnTo>
                    <a:pt x="344" y="293"/>
                  </a:lnTo>
                  <a:lnTo>
                    <a:pt x="339" y="316"/>
                  </a:lnTo>
                  <a:lnTo>
                    <a:pt x="332" y="337"/>
                  </a:lnTo>
                  <a:lnTo>
                    <a:pt x="324" y="360"/>
                  </a:lnTo>
                  <a:lnTo>
                    <a:pt x="312" y="380"/>
                  </a:lnTo>
                  <a:lnTo>
                    <a:pt x="297" y="400"/>
                  </a:lnTo>
                  <a:lnTo>
                    <a:pt x="281" y="418"/>
                  </a:lnTo>
                  <a:lnTo>
                    <a:pt x="260" y="432"/>
                  </a:lnTo>
                  <a:lnTo>
                    <a:pt x="236" y="443"/>
                  </a:lnTo>
                  <a:lnTo>
                    <a:pt x="209" y="450"/>
                  </a:lnTo>
                  <a:lnTo>
                    <a:pt x="176" y="452"/>
                  </a:lnTo>
                  <a:lnTo>
                    <a:pt x="175" y="452"/>
                  </a:lnTo>
                  <a:lnTo>
                    <a:pt x="144" y="450"/>
                  </a:lnTo>
                  <a:lnTo>
                    <a:pt x="116" y="443"/>
                  </a:lnTo>
                  <a:lnTo>
                    <a:pt x="92" y="432"/>
                  </a:lnTo>
                  <a:lnTo>
                    <a:pt x="72" y="418"/>
                  </a:lnTo>
                  <a:lnTo>
                    <a:pt x="55" y="400"/>
                  </a:lnTo>
                  <a:lnTo>
                    <a:pt x="41" y="380"/>
                  </a:lnTo>
                  <a:lnTo>
                    <a:pt x="29" y="360"/>
                  </a:lnTo>
                  <a:lnTo>
                    <a:pt x="19" y="337"/>
                  </a:lnTo>
                  <a:lnTo>
                    <a:pt x="13" y="316"/>
                  </a:lnTo>
                  <a:lnTo>
                    <a:pt x="7" y="293"/>
                  </a:lnTo>
                  <a:lnTo>
                    <a:pt x="3" y="270"/>
                  </a:lnTo>
                  <a:lnTo>
                    <a:pt x="1" y="250"/>
                  </a:lnTo>
                  <a:lnTo>
                    <a:pt x="0" y="230"/>
                  </a:lnTo>
                  <a:lnTo>
                    <a:pt x="0" y="214"/>
                  </a:lnTo>
                  <a:lnTo>
                    <a:pt x="0" y="199"/>
                  </a:lnTo>
                  <a:lnTo>
                    <a:pt x="0" y="188"/>
                  </a:lnTo>
                  <a:lnTo>
                    <a:pt x="0" y="182"/>
                  </a:lnTo>
                  <a:lnTo>
                    <a:pt x="0" y="179"/>
                  </a:lnTo>
                  <a:lnTo>
                    <a:pt x="3" y="145"/>
                  </a:lnTo>
                  <a:lnTo>
                    <a:pt x="11" y="116"/>
                  </a:lnTo>
                  <a:lnTo>
                    <a:pt x="20" y="91"/>
                  </a:lnTo>
                  <a:lnTo>
                    <a:pt x="32" y="70"/>
                  </a:lnTo>
                  <a:lnTo>
                    <a:pt x="47" y="53"/>
                  </a:lnTo>
                  <a:lnTo>
                    <a:pt x="61" y="38"/>
                  </a:lnTo>
                  <a:lnTo>
                    <a:pt x="78" y="26"/>
                  </a:lnTo>
                  <a:lnTo>
                    <a:pt x="93" y="18"/>
                  </a:lnTo>
                  <a:lnTo>
                    <a:pt x="110" y="11"/>
                  </a:lnTo>
                  <a:lnTo>
                    <a:pt x="126" y="6"/>
                  </a:lnTo>
                  <a:lnTo>
                    <a:pt x="140" y="4"/>
                  </a:lnTo>
                  <a:lnTo>
                    <a:pt x="152" y="1"/>
                  </a:lnTo>
                  <a:lnTo>
                    <a:pt x="163" y="0"/>
                  </a:lnTo>
                  <a:lnTo>
                    <a:pt x="1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7" name="Freeform 605"/>
            <p:cNvSpPr>
              <a:spLocks/>
            </p:cNvSpPr>
            <p:nvPr/>
          </p:nvSpPr>
          <p:spPr bwMode="auto">
            <a:xfrm>
              <a:off x="4741" y="2855"/>
              <a:ext cx="149" cy="85"/>
            </a:xfrm>
            <a:custGeom>
              <a:avLst/>
              <a:gdLst>
                <a:gd name="T0" fmla="*/ 311 w 744"/>
                <a:gd name="T1" fmla="*/ 222 h 426"/>
                <a:gd name="T2" fmla="*/ 339 w 744"/>
                <a:gd name="T3" fmla="*/ 84 h 426"/>
                <a:gd name="T4" fmla="*/ 323 w 744"/>
                <a:gd name="T5" fmla="*/ 50 h 426"/>
                <a:gd name="T6" fmla="*/ 323 w 744"/>
                <a:gd name="T7" fmla="*/ 26 h 426"/>
                <a:gd name="T8" fmla="*/ 333 w 744"/>
                <a:gd name="T9" fmla="*/ 12 h 426"/>
                <a:gd name="T10" fmla="*/ 346 w 744"/>
                <a:gd name="T11" fmla="*/ 4 h 426"/>
                <a:gd name="T12" fmla="*/ 360 w 744"/>
                <a:gd name="T13" fmla="*/ 0 h 426"/>
                <a:gd name="T14" fmla="*/ 371 w 744"/>
                <a:gd name="T15" fmla="*/ 0 h 426"/>
                <a:gd name="T16" fmla="*/ 377 w 744"/>
                <a:gd name="T17" fmla="*/ 0 h 426"/>
                <a:gd name="T18" fmla="*/ 389 w 744"/>
                <a:gd name="T19" fmla="*/ 1 h 426"/>
                <a:gd name="T20" fmla="*/ 405 w 744"/>
                <a:gd name="T21" fmla="*/ 7 h 426"/>
                <a:gd name="T22" fmla="*/ 417 w 744"/>
                <a:gd name="T23" fmla="*/ 18 h 426"/>
                <a:gd name="T24" fmla="*/ 422 w 744"/>
                <a:gd name="T25" fmla="*/ 37 h 426"/>
                <a:gd name="T26" fmla="*/ 414 w 744"/>
                <a:gd name="T27" fmla="*/ 65 h 426"/>
                <a:gd name="T28" fmla="*/ 392 w 744"/>
                <a:gd name="T29" fmla="*/ 106 h 426"/>
                <a:gd name="T30" fmla="*/ 502 w 744"/>
                <a:gd name="T31" fmla="*/ 0 h 426"/>
                <a:gd name="T32" fmla="*/ 513 w 744"/>
                <a:gd name="T33" fmla="*/ 5 h 426"/>
                <a:gd name="T34" fmla="*/ 539 w 744"/>
                <a:gd name="T35" fmla="*/ 18 h 426"/>
                <a:gd name="T36" fmla="*/ 576 w 744"/>
                <a:gd name="T37" fmla="*/ 38 h 426"/>
                <a:gd name="T38" fmla="*/ 622 w 744"/>
                <a:gd name="T39" fmla="*/ 64 h 426"/>
                <a:gd name="T40" fmla="*/ 670 w 744"/>
                <a:gd name="T41" fmla="*/ 92 h 426"/>
                <a:gd name="T42" fmla="*/ 716 w 744"/>
                <a:gd name="T43" fmla="*/ 132 h 426"/>
                <a:gd name="T44" fmla="*/ 737 w 744"/>
                <a:gd name="T45" fmla="*/ 176 h 426"/>
                <a:gd name="T46" fmla="*/ 744 w 744"/>
                <a:gd name="T47" fmla="*/ 229 h 426"/>
                <a:gd name="T48" fmla="*/ 0 w 744"/>
                <a:gd name="T49" fmla="*/ 426 h 426"/>
                <a:gd name="T50" fmla="*/ 3 w 744"/>
                <a:gd name="T51" fmla="*/ 202 h 426"/>
                <a:gd name="T52" fmla="*/ 16 w 744"/>
                <a:gd name="T53" fmla="*/ 152 h 426"/>
                <a:gd name="T54" fmla="*/ 47 w 744"/>
                <a:gd name="T55" fmla="*/ 112 h 426"/>
                <a:gd name="T56" fmla="*/ 98 w 744"/>
                <a:gd name="T57" fmla="*/ 78 h 426"/>
                <a:gd name="T58" fmla="*/ 144 w 744"/>
                <a:gd name="T59" fmla="*/ 50 h 426"/>
                <a:gd name="T60" fmla="*/ 186 w 744"/>
                <a:gd name="T61" fmla="*/ 28 h 426"/>
                <a:gd name="T62" fmla="*/ 220 w 744"/>
                <a:gd name="T63" fmla="*/ 11 h 426"/>
                <a:gd name="T64" fmla="*/ 239 w 744"/>
                <a:gd name="T65" fmla="*/ 1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4" h="426">
                  <a:moveTo>
                    <a:pt x="242" y="0"/>
                  </a:moveTo>
                  <a:lnTo>
                    <a:pt x="311" y="222"/>
                  </a:lnTo>
                  <a:lnTo>
                    <a:pt x="352" y="106"/>
                  </a:lnTo>
                  <a:lnTo>
                    <a:pt x="339" y="84"/>
                  </a:lnTo>
                  <a:lnTo>
                    <a:pt x="329" y="65"/>
                  </a:lnTo>
                  <a:lnTo>
                    <a:pt x="323" y="50"/>
                  </a:lnTo>
                  <a:lnTo>
                    <a:pt x="322" y="37"/>
                  </a:lnTo>
                  <a:lnTo>
                    <a:pt x="323" y="26"/>
                  </a:lnTo>
                  <a:lnTo>
                    <a:pt x="327" y="18"/>
                  </a:lnTo>
                  <a:lnTo>
                    <a:pt x="333" y="12"/>
                  </a:lnTo>
                  <a:lnTo>
                    <a:pt x="339" y="7"/>
                  </a:lnTo>
                  <a:lnTo>
                    <a:pt x="346" y="4"/>
                  </a:lnTo>
                  <a:lnTo>
                    <a:pt x="354" y="1"/>
                  </a:lnTo>
                  <a:lnTo>
                    <a:pt x="360" y="0"/>
                  </a:lnTo>
                  <a:lnTo>
                    <a:pt x="366" y="0"/>
                  </a:lnTo>
                  <a:lnTo>
                    <a:pt x="371" y="0"/>
                  </a:lnTo>
                  <a:lnTo>
                    <a:pt x="372" y="0"/>
                  </a:lnTo>
                  <a:lnTo>
                    <a:pt x="377" y="0"/>
                  </a:lnTo>
                  <a:lnTo>
                    <a:pt x="383" y="0"/>
                  </a:lnTo>
                  <a:lnTo>
                    <a:pt x="389" y="1"/>
                  </a:lnTo>
                  <a:lnTo>
                    <a:pt x="398" y="4"/>
                  </a:lnTo>
                  <a:lnTo>
                    <a:pt x="405" y="7"/>
                  </a:lnTo>
                  <a:lnTo>
                    <a:pt x="411" y="12"/>
                  </a:lnTo>
                  <a:lnTo>
                    <a:pt x="417" y="18"/>
                  </a:lnTo>
                  <a:lnTo>
                    <a:pt x="420" y="26"/>
                  </a:lnTo>
                  <a:lnTo>
                    <a:pt x="422" y="37"/>
                  </a:lnTo>
                  <a:lnTo>
                    <a:pt x="420" y="50"/>
                  </a:lnTo>
                  <a:lnTo>
                    <a:pt x="414" y="65"/>
                  </a:lnTo>
                  <a:lnTo>
                    <a:pt x="405" y="84"/>
                  </a:lnTo>
                  <a:lnTo>
                    <a:pt x="392" y="106"/>
                  </a:lnTo>
                  <a:lnTo>
                    <a:pt x="432" y="222"/>
                  </a:lnTo>
                  <a:lnTo>
                    <a:pt x="502" y="0"/>
                  </a:lnTo>
                  <a:lnTo>
                    <a:pt x="504" y="1"/>
                  </a:lnTo>
                  <a:lnTo>
                    <a:pt x="513" y="5"/>
                  </a:lnTo>
                  <a:lnTo>
                    <a:pt x="524" y="11"/>
                  </a:lnTo>
                  <a:lnTo>
                    <a:pt x="539" y="18"/>
                  </a:lnTo>
                  <a:lnTo>
                    <a:pt x="556" y="28"/>
                  </a:lnTo>
                  <a:lnTo>
                    <a:pt x="576" y="38"/>
                  </a:lnTo>
                  <a:lnTo>
                    <a:pt x="599" y="50"/>
                  </a:lnTo>
                  <a:lnTo>
                    <a:pt x="622" y="64"/>
                  </a:lnTo>
                  <a:lnTo>
                    <a:pt x="646" y="78"/>
                  </a:lnTo>
                  <a:lnTo>
                    <a:pt x="670" y="92"/>
                  </a:lnTo>
                  <a:lnTo>
                    <a:pt x="696" y="112"/>
                  </a:lnTo>
                  <a:lnTo>
                    <a:pt x="716" y="132"/>
                  </a:lnTo>
                  <a:lnTo>
                    <a:pt x="729" y="154"/>
                  </a:lnTo>
                  <a:lnTo>
                    <a:pt x="737" y="176"/>
                  </a:lnTo>
                  <a:lnTo>
                    <a:pt x="742" y="202"/>
                  </a:lnTo>
                  <a:lnTo>
                    <a:pt x="744" y="229"/>
                  </a:lnTo>
                  <a:lnTo>
                    <a:pt x="744" y="426"/>
                  </a:lnTo>
                  <a:lnTo>
                    <a:pt x="0" y="426"/>
                  </a:lnTo>
                  <a:lnTo>
                    <a:pt x="0" y="229"/>
                  </a:lnTo>
                  <a:lnTo>
                    <a:pt x="3" y="202"/>
                  </a:lnTo>
                  <a:lnTo>
                    <a:pt x="8" y="176"/>
                  </a:lnTo>
                  <a:lnTo>
                    <a:pt x="16" y="152"/>
                  </a:lnTo>
                  <a:lnTo>
                    <a:pt x="28" y="131"/>
                  </a:lnTo>
                  <a:lnTo>
                    <a:pt x="47" y="112"/>
                  </a:lnTo>
                  <a:lnTo>
                    <a:pt x="74" y="92"/>
                  </a:lnTo>
                  <a:lnTo>
                    <a:pt x="98" y="78"/>
                  </a:lnTo>
                  <a:lnTo>
                    <a:pt x="122" y="64"/>
                  </a:lnTo>
                  <a:lnTo>
                    <a:pt x="144" y="50"/>
                  </a:lnTo>
                  <a:lnTo>
                    <a:pt x="167" y="38"/>
                  </a:lnTo>
                  <a:lnTo>
                    <a:pt x="186" y="28"/>
                  </a:lnTo>
                  <a:lnTo>
                    <a:pt x="204" y="18"/>
                  </a:lnTo>
                  <a:lnTo>
                    <a:pt x="220" y="11"/>
                  </a:lnTo>
                  <a:lnTo>
                    <a:pt x="231" y="5"/>
                  </a:lnTo>
                  <a:lnTo>
                    <a:pt x="239" y="1"/>
                  </a:lnTo>
                  <a:lnTo>
                    <a:pt x="2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8" name="Freeform 606"/>
            <p:cNvSpPr>
              <a:spLocks/>
            </p:cNvSpPr>
            <p:nvPr/>
          </p:nvSpPr>
          <p:spPr bwMode="auto">
            <a:xfrm>
              <a:off x="4619" y="2995"/>
              <a:ext cx="71" cy="90"/>
            </a:xfrm>
            <a:custGeom>
              <a:avLst/>
              <a:gdLst>
                <a:gd name="T0" fmla="*/ 176 w 353"/>
                <a:gd name="T1" fmla="*/ 0 h 452"/>
                <a:gd name="T2" fmla="*/ 188 w 353"/>
                <a:gd name="T3" fmla="*/ 0 h 452"/>
                <a:gd name="T4" fmla="*/ 212 w 353"/>
                <a:gd name="T5" fmla="*/ 2 h 452"/>
                <a:gd name="T6" fmla="*/ 242 w 353"/>
                <a:gd name="T7" fmla="*/ 10 h 452"/>
                <a:gd name="T8" fmla="*/ 275 w 353"/>
                <a:gd name="T9" fmla="*/ 26 h 452"/>
                <a:gd name="T10" fmla="*/ 306 w 353"/>
                <a:gd name="T11" fmla="*/ 51 h 452"/>
                <a:gd name="T12" fmla="*/ 331 w 353"/>
                <a:gd name="T13" fmla="*/ 91 h 452"/>
                <a:gd name="T14" fmla="*/ 348 w 353"/>
                <a:gd name="T15" fmla="*/ 145 h 452"/>
                <a:gd name="T16" fmla="*/ 352 w 353"/>
                <a:gd name="T17" fmla="*/ 181 h 452"/>
                <a:gd name="T18" fmla="*/ 353 w 353"/>
                <a:gd name="T19" fmla="*/ 199 h 452"/>
                <a:gd name="T20" fmla="*/ 353 w 353"/>
                <a:gd name="T21" fmla="*/ 230 h 452"/>
                <a:gd name="T22" fmla="*/ 349 w 353"/>
                <a:gd name="T23" fmla="*/ 270 h 452"/>
                <a:gd name="T24" fmla="*/ 341 w 353"/>
                <a:gd name="T25" fmla="*/ 314 h 452"/>
                <a:gd name="T26" fmla="*/ 324 w 353"/>
                <a:gd name="T27" fmla="*/ 358 h 452"/>
                <a:gd name="T28" fmla="*/ 299 w 353"/>
                <a:gd name="T29" fmla="*/ 399 h 452"/>
                <a:gd name="T30" fmla="*/ 262 w 353"/>
                <a:gd name="T31" fmla="*/ 430 h 452"/>
                <a:gd name="T32" fmla="*/ 210 w 353"/>
                <a:gd name="T33" fmla="*/ 448 h 452"/>
                <a:gd name="T34" fmla="*/ 176 w 353"/>
                <a:gd name="T35" fmla="*/ 452 h 452"/>
                <a:gd name="T36" fmla="*/ 116 w 353"/>
                <a:gd name="T37" fmla="*/ 441 h 452"/>
                <a:gd name="T38" fmla="*/ 72 w 353"/>
                <a:gd name="T39" fmla="*/ 416 h 452"/>
                <a:gd name="T40" fmla="*/ 41 w 353"/>
                <a:gd name="T41" fmla="*/ 380 h 452"/>
                <a:gd name="T42" fmla="*/ 20 w 353"/>
                <a:gd name="T43" fmla="*/ 337 h 452"/>
                <a:gd name="T44" fmla="*/ 8 w 353"/>
                <a:gd name="T45" fmla="*/ 291 h 452"/>
                <a:gd name="T46" fmla="*/ 2 w 353"/>
                <a:gd name="T47" fmla="*/ 249 h 452"/>
                <a:gd name="T48" fmla="*/ 0 w 353"/>
                <a:gd name="T49" fmla="*/ 213 h 452"/>
                <a:gd name="T50" fmla="*/ 1 w 353"/>
                <a:gd name="T51" fmla="*/ 188 h 452"/>
                <a:gd name="T52" fmla="*/ 1 w 353"/>
                <a:gd name="T53" fmla="*/ 178 h 452"/>
                <a:gd name="T54" fmla="*/ 12 w 353"/>
                <a:gd name="T55" fmla="*/ 115 h 452"/>
                <a:gd name="T56" fmla="*/ 34 w 353"/>
                <a:gd name="T57" fmla="*/ 69 h 452"/>
                <a:gd name="T58" fmla="*/ 62 w 353"/>
                <a:gd name="T59" fmla="*/ 37 h 452"/>
                <a:gd name="T60" fmla="*/ 95 w 353"/>
                <a:gd name="T61" fmla="*/ 16 h 452"/>
                <a:gd name="T62" fmla="*/ 126 w 353"/>
                <a:gd name="T63" fmla="*/ 6 h 452"/>
                <a:gd name="T64" fmla="*/ 154 w 353"/>
                <a:gd name="T65" fmla="*/ 1 h 452"/>
                <a:gd name="T66" fmla="*/ 172 w 353"/>
                <a:gd name="T67" fmla="*/ 0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3" h="452">
                  <a:moveTo>
                    <a:pt x="172" y="0"/>
                  </a:moveTo>
                  <a:lnTo>
                    <a:pt x="176" y="0"/>
                  </a:lnTo>
                  <a:lnTo>
                    <a:pt x="181" y="0"/>
                  </a:lnTo>
                  <a:lnTo>
                    <a:pt x="188" y="0"/>
                  </a:lnTo>
                  <a:lnTo>
                    <a:pt x="199" y="1"/>
                  </a:lnTo>
                  <a:lnTo>
                    <a:pt x="212" y="2"/>
                  </a:lnTo>
                  <a:lnTo>
                    <a:pt x="227" y="6"/>
                  </a:lnTo>
                  <a:lnTo>
                    <a:pt x="242" y="10"/>
                  </a:lnTo>
                  <a:lnTo>
                    <a:pt x="258" y="16"/>
                  </a:lnTo>
                  <a:lnTo>
                    <a:pt x="275" y="26"/>
                  </a:lnTo>
                  <a:lnTo>
                    <a:pt x="290" y="37"/>
                  </a:lnTo>
                  <a:lnTo>
                    <a:pt x="306" y="51"/>
                  </a:lnTo>
                  <a:lnTo>
                    <a:pt x="319" y="69"/>
                  </a:lnTo>
                  <a:lnTo>
                    <a:pt x="331" y="91"/>
                  </a:lnTo>
                  <a:lnTo>
                    <a:pt x="341" y="116"/>
                  </a:lnTo>
                  <a:lnTo>
                    <a:pt x="348" y="145"/>
                  </a:lnTo>
                  <a:lnTo>
                    <a:pt x="352" y="178"/>
                  </a:lnTo>
                  <a:lnTo>
                    <a:pt x="352" y="181"/>
                  </a:lnTo>
                  <a:lnTo>
                    <a:pt x="352" y="188"/>
                  </a:lnTo>
                  <a:lnTo>
                    <a:pt x="353" y="199"/>
                  </a:lnTo>
                  <a:lnTo>
                    <a:pt x="353" y="213"/>
                  </a:lnTo>
                  <a:lnTo>
                    <a:pt x="353" y="230"/>
                  </a:lnTo>
                  <a:lnTo>
                    <a:pt x="352" y="249"/>
                  </a:lnTo>
                  <a:lnTo>
                    <a:pt x="349" y="270"/>
                  </a:lnTo>
                  <a:lnTo>
                    <a:pt x="346" y="291"/>
                  </a:lnTo>
                  <a:lnTo>
                    <a:pt x="341" y="314"/>
                  </a:lnTo>
                  <a:lnTo>
                    <a:pt x="334" y="337"/>
                  </a:lnTo>
                  <a:lnTo>
                    <a:pt x="324" y="358"/>
                  </a:lnTo>
                  <a:lnTo>
                    <a:pt x="313" y="380"/>
                  </a:lnTo>
                  <a:lnTo>
                    <a:pt x="299" y="399"/>
                  </a:lnTo>
                  <a:lnTo>
                    <a:pt x="282" y="416"/>
                  </a:lnTo>
                  <a:lnTo>
                    <a:pt x="262" y="430"/>
                  </a:lnTo>
                  <a:lnTo>
                    <a:pt x="238" y="441"/>
                  </a:lnTo>
                  <a:lnTo>
                    <a:pt x="210" y="448"/>
                  </a:lnTo>
                  <a:lnTo>
                    <a:pt x="178" y="452"/>
                  </a:lnTo>
                  <a:lnTo>
                    <a:pt x="176" y="452"/>
                  </a:lnTo>
                  <a:lnTo>
                    <a:pt x="144" y="448"/>
                  </a:lnTo>
                  <a:lnTo>
                    <a:pt x="116" y="441"/>
                  </a:lnTo>
                  <a:lnTo>
                    <a:pt x="92" y="430"/>
                  </a:lnTo>
                  <a:lnTo>
                    <a:pt x="72" y="416"/>
                  </a:lnTo>
                  <a:lnTo>
                    <a:pt x="55" y="399"/>
                  </a:lnTo>
                  <a:lnTo>
                    <a:pt x="41" y="380"/>
                  </a:lnTo>
                  <a:lnTo>
                    <a:pt x="29" y="358"/>
                  </a:lnTo>
                  <a:lnTo>
                    <a:pt x="20" y="337"/>
                  </a:lnTo>
                  <a:lnTo>
                    <a:pt x="13" y="314"/>
                  </a:lnTo>
                  <a:lnTo>
                    <a:pt x="8" y="291"/>
                  </a:lnTo>
                  <a:lnTo>
                    <a:pt x="5" y="270"/>
                  </a:lnTo>
                  <a:lnTo>
                    <a:pt x="2" y="249"/>
                  </a:lnTo>
                  <a:lnTo>
                    <a:pt x="1" y="230"/>
                  </a:lnTo>
                  <a:lnTo>
                    <a:pt x="0" y="213"/>
                  </a:lnTo>
                  <a:lnTo>
                    <a:pt x="0" y="199"/>
                  </a:lnTo>
                  <a:lnTo>
                    <a:pt x="1" y="188"/>
                  </a:lnTo>
                  <a:lnTo>
                    <a:pt x="1" y="181"/>
                  </a:lnTo>
                  <a:lnTo>
                    <a:pt x="1" y="178"/>
                  </a:lnTo>
                  <a:lnTo>
                    <a:pt x="5" y="145"/>
                  </a:lnTo>
                  <a:lnTo>
                    <a:pt x="12" y="115"/>
                  </a:lnTo>
                  <a:lnTo>
                    <a:pt x="22" y="90"/>
                  </a:lnTo>
                  <a:lnTo>
                    <a:pt x="34" y="69"/>
                  </a:lnTo>
                  <a:lnTo>
                    <a:pt x="47" y="51"/>
                  </a:lnTo>
                  <a:lnTo>
                    <a:pt x="62" y="37"/>
                  </a:lnTo>
                  <a:lnTo>
                    <a:pt x="78" y="25"/>
                  </a:lnTo>
                  <a:lnTo>
                    <a:pt x="95" y="16"/>
                  </a:lnTo>
                  <a:lnTo>
                    <a:pt x="110" y="10"/>
                  </a:lnTo>
                  <a:lnTo>
                    <a:pt x="126" y="6"/>
                  </a:lnTo>
                  <a:lnTo>
                    <a:pt x="140" y="2"/>
                  </a:lnTo>
                  <a:lnTo>
                    <a:pt x="154" y="1"/>
                  </a:lnTo>
                  <a:lnTo>
                    <a:pt x="163" y="0"/>
                  </a:lnTo>
                  <a:lnTo>
                    <a:pt x="1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9" name="Freeform 607"/>
            <p:cNvSpPr>
              <a:spLocks/>
            </p:cNvSpPr>
            <p:nvPr/>
          </p:nvSpPr>
          <p:spPr bwMode="auto">
            <a:xfrm>
              <a:off x="4580" y="3094"/>
              <a:ext cx="149" cy="86"/>
            </a:xfrm>
            <a:custGeom>
              <a:avLst/>
              <a:gdLst>
                <a:gd name="T0" fmla="*/ 310 w 744"/>
                <a:gd name="T1" fmla="*/ 223 h 427"/>
                <a:gd name="T2" fmla="*/ 337 w 744"/>
                <a:gd name="T3" fmla="*/ 84 h 427"/>
                <a:gd name="T4" fmla="*/ 322 w 744"/>
                <a:gd name="T5" fmla="*/ 50 h 427"/>
                <a:gd name="T6" fmla="*/ 322 w 744"/>
                <a:gd name="T7" fmla="*/ 27 h 427"/>
                <a:gd name="T8" fmla="*/ 332 w 744"/>
                <a:gd name="T9" fmla="*/ 12 h 427"/>
                <a:gd name="T10" fmla="*/ 345 w 744"/>
                <a:gd name="T11" fmla="*/ 4 h 427"/>
                <a:gd name="T12" fmla="*/ 360 w 744"/>
                <a:gd name="T13" fmla="*/ 1 h 427"/>
                <a:gd name="T14" fmla="*/ 370 w 744"/>
                <a:gd name="T15" fmla="*/ 0 h 427"/>
                <a:gd name="T16" fmla="*/ 376 w 744"/>
                <a:gd name="T17" fmla="*/ 0 h 427"/>
                <a:gd name="T18" fmla="*/ 388 w 744"/>
                <a:gd name="T19" fmla="*/ 2 h 427"/>
                <a:gd name="T20" fmla="*/ 404 w 744"/>
                <a:gd name="T21" fmla="*/ 7 h 427"/>
                <a:gd name="T22" fmla="*/ 416 w 744"/>
                <a:gd name="T23" fmla="*/ 19 h 427"/>
                <a:gd name="T24" fmla="*/ 421 w 744"/>
                <a:gd name="T25" fmla="*/ 37 h 427"/>
                <a:gd name="T26" fmla="*/ 414 w 744"/>
                <a:gd name="T27" fmla="*/ 66 h 427"/>
                <a:gd name="T28" fmla="*/ 391 w 744"/>
                <a:gd name="T29" fmla="*/ 105 h 427"/>
                <a:gd name="T30" fmla="*/ 501 w 744"/>
                <a:gd name="T31" fmla="*/ 0 h 427"/>
                <a:gd name="T32" fmla="*/ 511 w 744"/>
                <a:gd name="T33" fmla="*/ 4 h 427"/>
                <a:gd name="T34" fmla="*/ 537 w 744"/>
                <a:gd name="T35" fmla="*/ 19 h 427"/>
                <a:gd name="T36" fmla="*/ 576 w 744"/>
                <a:gd name="T37" fmla="*/ 38 h 427"/>
                <a:gd name="T38" fmla="*/ 621 w 744"/>
                <a:gd name="T39" fmla="*/ 64 h 427"/>
                <a:gd name="T40" fmla="*/ 669 w 744"/>
                <a:gd name="T41" fmla="*/ 93 h 427"/>
                <a:gd name="T42" fmla="*/ 714 w 744"/>
                <a:gd name="T43" fmla="*/ 132 h 427"/>
                <a:gd name="T44" fmla="*/ 736 w 744"/>
                <a:gd name="T45" fmla="*/ 176 h 427"/>
                <a:gd name="T46" fmla="*/ 744 w 744"/>
                <a:gd name="T47" fmla="*/ 229 h 427"/>
                <a:gd name="T48" fmla="*/ 0 w 744"/>
                <a:gd name="T49" fmla="*/ 427 h 427"/>
                <a:gd name="T50" fmla="*/ 2 w 744"/>
                <a:gd name="T51" fmla="*/ 201 h 427"/>
                <a:gd name="T52" fmla="*/ 14 w 744"/>
                <a:gd name="T53" fmla="*/ 153 h 427"/>
                <a:gd name="T54" fmla="*/ 46 w 744"/>
                <a:gd name="T55" fmla="*/ 111 h 427"/>
                <a:gd name="T56" fmla="*/ 97 w 744"/>
                <a:gd name="T57" fmla="*/ 78 h 427"/>
                <a:gd name="T58" fmla="*/ 144 w 744"/>
                <a:gd name="T59" fmla="*/ 51 h 427"/>
                <a:gd name="T60" fmla="*/ 186 w 744"/>
                <a:gd name="T61" fmla="*/ 27 h 427"/>
                <a:gd name="T62" fmla="*/ 219 w 744"/>
                <a:gd name="T63" fmla="*/ 10 h 427"/>
                <a:gd name="T64" fmla="*/ 237 w 744"/>
                <a:gd name="T65" fmla="*/ 1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4" h="427">
                  <a:moveTo>
                    <a:pt x="241" y="0"/>
                  </a:moveTo>
                  <a:lnTo>
                    <a:pt x="310" y="223"/>
                  </a:lnTo>
                  <a:lnTo>
                    <a:pt x="351" y="105"/>
                  </a:lnTo>
                  <a:lnTo>
                    <a:pt x="337" y="84"/>
                  </a:lnTo>
                  <a:lnTo>
                    <a:pt x="328" y="66"/>
                  </a:lnTo>
                  <a:lnTo>
                    <a:pt x="322" y="50"/>
                  </a:lnTo>
                  <a:lnTo>
                    <a:pt x="321" y="37"/>
                  </a:lnTo>
                  <a:lnTo>
                    <a:pt x="322" y="27"/>
                  </a:lnTo>
                  <a:lnTo>
                    <a:pt x="326" y="19"/>
                  </a:lnTo>
                  <a:lnTo>
                    <a:pt x="332" y="12"/>
                  </a:lnTo>
                  <a:lnTo>
                    <a:pt x="338" y="7"/>
                  </a:lnTo>
                  <a:lnTo>
                    <a:pt x="345" y="4"/>
                  </a:lnTo>
                  <a:lnTo>
                    <a:pt x="354" y="2"/>
                  </a:lnTo>
                  <a:lnTo>
                    <a:pt x="360" y="1"/>
                  </a:lnTo>
                  <a:lnTo>
                    <a:pt x="366" y="0"/>
                  </a:lnTo>
                  <a:lnTo>
                    <a:pt x="370" y="0"/>
                  </a:lnTo>
                  <a:lnTo>
                    <a:pt x="372" y="0"/>
                  </a:lnTo>
                  <a:lnTo>
                    <a:pt x="376" y="0"/>
                  </a:lnTo>
                  <a:lnTo>
                    <a:pt x="381" y="1"/>
                  </a:lnTo>
                  <a:lnTo>
                    <a:pt x="388" y="2"/>
                  </a:lnTo>
                  <a:lnTo>
                    <a:pt x="397" y="4"/>
                  </a:lnTo>
                  <a:lnTo>
                    <a:pt x="404" y="7"/>
                  </a:lnTo>
                  <a:lnTo>
                    <a:pt x="410" y="12"/>
                  </a:lnTo>
                  <a:lnTo>
                    <a:pt x="416" y="19"/>
                  </a:lnTo>
                  <a:lnTo>
                    <a:pt x="420" y="27"/>
                  </a:lnTo>
                  <a:lnTo>
                    <a:pt x="421" y="37"/>
                  </a:lnTo>
                  <a:lnTo>
                    <a:pt x="420" y="50"/>
                  </a:lnTo>
                  <a:lnTo>
                    <a:pt x="414" y="66"/>
                  </a:lnTo>
                  <a:lnTo>
                    <a:pt x="404" y="84"/>
                  </a:lnTo>
                  <a:lnTo>
                    <a:pt x="391" y="105"/>
                  </a:lnTo>
                  <a:lnTo>
                    <a:pt x="432" y="223"/>
                  </a:lnTo>
                  <a:lnTo>
                    <a:pt x="501" y="0"/>
                  </a:lnTo>
                  <a:lnTo>
                    <a:pt x="504" y="1"/>
                  </a:lnTo>
                  <a:lnTo>
                    <a:pt x="511" y="4"/>
                  </a:lnTo>
                  <a:lnTo>
                    <a:pt x="523" y="10"/>
                  </a:lnTo>
                  <a:lnTo>
                    <a:pt x="537" y="19"/>
                  </a:lnTo>
                  <a:lnTo>
                    <a:pt x="555" y="27"/>
                  </a:lnTo>
                  <a:lnTo>
                    <a:pt x="576" y="38"/>
                  </a:lnTo>
                  <a:lnTo>
                    <a:pt x="598" y="51"/>
                  </a:lnTo>
                  <a:lnTo>
                    <a:pt x="621" y="64"/>
                  </a:lnTo>
                  <a:lnTo>
                    <a:pt x="645" y="78"/>
                  </a:lnTo>
                  <a:lnTo>
                    <a:pt x="669" y="93"/>
                  </a:lnTo>
                  <a:lnTo>
                    <a:pt x="696" y="112"/>
                  </a:lnTo>
                  <a:lnTo>
                    <a:pt x="714" y="132"/>
                  </a:lnTo>
                  <a:lnTo>
                    <a:pt x="727" y="153"/>
                  </a:lnTo>
                  <a:lnTo>
                    <a:pt x="736" y="176"/>
                  </a:lnTo>
                  <a:lnTo>
                    <a:pt x="741" y="201"/>
                  </a:lnTo>
                  <a:lnTo>
                    <a:pt x="744" y="229"/>
                  </a:lnTo>
                  <a:lnTo>
                    <a:pt x="744" y="427"/>
                  </a:lnTo>
                  <a:lnTo>
                    <a:pt x="0" y="427"/>
                  </a:lnTo>
                  <a:lnTo>
                    <a:pt x="0" y="229"/>
                  </a:lnTo>
                  <a:lnTo>
                    <a:pt x="2" y="201"/>
                  </a:lnTo>
                  <a:lnTo>
                    <a:pt x="7" y="176"/>
                  </a:lnTo>
                  <a:lnTo>
                    <a:pt x="14" y="153"/>
                  </a:lnTo>
                  <a:lnTo>
                    <a:pt x="27" y="132"/>
                  </a:lnTo>
                  <a:lnTo>
                    <a:pt x="46" y="111"/>
                  </a:lnTo>
                  <a:lnTo>
                    <a:pt x="73" y="93"/>
                  </a:lnTo>
                  <a:lnTo>
                    <a:pt x="97" y="78"/>
                  </a:lnTo>
                  <a:lnTo>
                    <a:pt x="121" y="64"/>
                  </a:lnTo>
                  <a:lnTo>
                    <a:pt x="144" y="51"/>
                  </a:lnTo>
                  <a:lnTo>
                    <a:pt x="165" y="38"/>
                  </a:lnTo>
                  <a:lnTo>
                    <a:pt x="186" y="27"/>
                  </a:lnTo>
                  <a:lnTo>
                    <a:pt x="204" y="19"/>
                  </a:lnTo>
                  <a:lnTo>
                    <a:pt x="219" y="10"/>
                  </a:lnTo>
                  <a:lnTo>
                    <a:pt x="230" y="4"/>
                  </a:lnTo>
                  <a:lnTo>
                    <a:pt x="237" y="1"/>
                  </a:lnTo>
                  <a:lnTo>
                    <a:pt x="2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0" name="Freeform 608"/>
            <p:cNvSpPr>
              <a:spLocks/>
            </p:cNvSpPr>
            <p:nvPr/>
          </p:nvSpPr>
          <p:spPr bwMode="auto">
            <a:xfrm>
              <a:off x="4940" y="2995"/>
              <a:ext cx="70" cy="90"/>
            </a:xfrm>
            <a:custGeom>
              <a:avLst/>
              <a:gdLst>
                <a:gd name="T0" fmla="*/ 176 w 352"/>
                <a:gd name="T1" fmla="*/ 0 h 452"/>
                <a:gd name="T2" fmla="*/ 188 w 352"/>
                <a:gd name="T3" fmla="*/ 0 h 452"/>
                <a:gd name="T4" fmla="*/ 212 w 352"/>
                <a:gd name="T5" fmla="*/ 2 h 452"/>
                <a:gd name="T6" fmla="*/ 242 w 352"/>
                <a:gd name="T7" fmla="*/ 10 h 452"/>
                <a:gd name="T8" fmla="*/ 274 w 352"/>
                <a:gd name="T9" fmla="*/ 26 h 452"/>
                <a:gd name="T10" fmla="*/ 305 w 352"/>
                <a:gd name="T11" fmla="*/ 51 h 452"/>
                <a:gd name="T12" fmla="*/ 330 w 352"/>
                <a:gd name="T13" fmla="*/ 91 h 452"/>
                <a:gd name="T14" fmla="*/ 347 w 352"/>
                <a:gd name="T15" fmla="*/ 145 h 452"/>
                <a:gd name="T16" fmla="*/ 351 w 352"/>
                <a:gd name="T17" fmla="*/ 181 h 452"/>
                <a:gd name="T18" fmla="*/ 352 w 352"/>
                <a:gd name="T19" fmla="*/ 199 h 452"/>
                <a:gd name="T20" fmla="*/ 352 w 352"/>
                <a:gd name="T21" fmla="*/ 230 h 452"/>
                <a:gd name="T22" fmla="*/ 348 w 352"/>
                <a:gd name="T23" fmla="*/ 270 h 452"/>
                <a:gd name="T24" fmla="*/ 340 w 352"/>
                <a:gd name="T25" fmla="*/ 314 h 452"/>
                <a:gd name="T26" fmla="*/ 324 w 352"/>
                <a:gd name="T27" fmla="*/ 358 h 452"/>
                <a:gd name="T28" fmla="*/ 298 w 352"/>
                <a:gd name="T29" fmla="*/ 399 h 452"/>
                <a:gd name="T30" fmla="*/ 261 w 352"/>
                <a:gd name="T31" fmla="*/ 430 h 452"/>
                <a:gd name="T32" fmla="*/ 209 w 352"/>
                <a:gd name="T33" fmla="*/ 448 h 452"/>
                <a:gd name="T34" fmla="*/ 176 w 352"/>
                <a:gd name="T35" fmla="*/ 452 h 452"/>
                <a:gd name="T36" fmla="*/ 116 w 352"/>
                <a:gd name="T37" fmla="*/ 441 h 452"/>
                <a:gd name="T38" fmla="*/ 72 w 352"/>
                <a:gd name="T39" fmla="*/ 416 h 452"/>
                <a:gd name="T40" fmla="*/ 40 w 352"/>
                <a:gd name="T41" fmla="*/ 380 h 452"/>
                <a:gd name="T42" fmla="*/ 20 w 352"/>
                <a:gd name="T43" fmla="*/ 337 h 452"/>
                <a:gd name="T44" fmla="*/ 8 w 352"/>
                <a:gd name="T45" fmla="*/ 291 h 452"/>
                <a:gd name="T46" fmla="*/ 2 w 352"/>
                <a:gd name="T47" fmla="*/ 249 h 452"/>
                <a:gd name="T48" fmla="*/ 0 w 352"/>
                <a:gd name="T49" fmla="*/ 213 h 452"/>
                <a:gd name="T50" fmla="*/ 0 w 352"/>
                <a:gd name="T51" fmla="*/ 188 h 452"/>
                <a:gd name="T52" fmla="*/ 0 w 352"/>
                <a:gd name="T53" fmla="*/ 178 h 452"/>
                <a:gd name="T54" fmla="*/ 11 w 352"/>
                <a:gd name="T55" fmla="*/ 115 h 452"/>
                <a:gd name="T56" fmla="*/ 33 w 352"/>
                <a:gd name="T57" fmla="*/ 69 h 452"/>
                <a:gd name="T58" fmla="*/ 62 w 352"/>
                <a:gd name="T59" fmla="*/ 37 h 452"/>
                <a:gd name="T60" fmla="*/ 94 w 352"/>
                <a:gd name="T61" fmla="*/ 16 h 452"/>
                <a:gd name="T62" fmla="*/ 125 w 352"/>
                <a:gd name="T63" fmla="*/ 6 h 452"/>
                <a:gd name="T64" fmla="*/ 153 w 352"/>
                <a:gd name="T65" fmla="*/ 1 h 452"/>
                <a:gd name="T66" fmla="*/ 171 w 352"/>
                <a:gd name="T67" fmla="*/ 0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2" h="452">
                  <a:moveTo>
                    <a:pt x="171" y="0"/>
                  </a:moveTo>
                  <a:lnTo>
                    <a:pt x="176" y="0"/>
                  </a:lnTo>
                  <a:lnTo>
                    <a:pt x="180" y="0"/>
                  </a:lnTo>
                  <a:lnTo>
                    <a:pt x="188" y="0"/>
                  </a:lnTo>
                  <a:lnTo>
                    <a:pt x="198" y="1"/>
                  </a:lnTo>
                  <a:lnTo>
                    <a:pt x="212" y="2"/>
                  </a:lnTo>
                  <a:lnTo>
                    <a:pt x="226" y="6"/>
                  </a:lnTo>
                  <a:lnTo>
                    <a:pt x="242" y="10"/>
                  </a:lnTo>
                  <a:lnTo>
                    <a:pt x="257" y="16"/>
                  </a:lnTo>
                  <a:lnTo>
                    <a:pt x="274" y="26"/>
                  </a:lnTo>
                  <a:lnTo>
                    <a:pt x="290" y="37"/>
                  </a:lnTo>
                  <a:lnTo>
                    <a:pt x="305" y="51"/>
                  </a:lnTo>
                  <a:lnTo>
                    <a:pt x="318" y="69"/>
                  </a:lnTo>
                  <a:lnTo>
                    <a:pt x="330" y="91"/>
                  </a:lnTo>
                  <a:lnTo>
                    <a:pt x="340" y="116"/>
                  </a:lnTo>
                  <a:lnTo>
                    <a:pt x="347" y="145"/>
                  </a:lnTo>
                  <a:lnTo>
                    <a:pt x="351" y="178"/>
                  </a:lnTo>
                  <a:lnTo>
                    <a:pt x="351" y="181"/>
                  </a:lnTo>
                  <a:lnTo>
                    <a:pt x="351" y="188"/>
                  </a:lnTo>
                  <a:lnTo>
                    <a:pt x="352" y="199"/>
                  </a:lnTo>
                  <a:lnTo>
                    <a:pt x="352" y="213"/>
                  </a:lnTo>
                  <a:lnTo>
                    <a:pt x="352" y="230"/>
                  </a:lnTo>
                  <a:lnTo>
                    <a:pt x="351" y="249"/>
                  </a:lnTo>
                  <a:lnTo>
                    <a:pt x="348" y="270"/>
                  </a:lnTo>
                  <a:lnTo>
                    <a:pt x="345" y="291"/>
                  </a:lnTo>
                  <a:lnTo>
                    <a:pt x="340" y="314"/>
                  </a:lnTo>
                  <a:lnTo>
                    <a:pt x="333" y="337"/>
                  </a:lnTo>
                  <a:lnTo>
                    <a:pt x="324" y="358"/>
                  </a:lnTo>
                  <a:lnTo>
                    <a:pt x="312" y="380"/>
                  </a:lnTo>
                  <a:lnTo>
                    <a:pt x="298" y="399"/>
                  </a:lnTo>
                  <a:lnTo>
                    <a:pt x="281" y="416"/>
                  </a:lnTo>
                  <a:lnTo>
                    <a:pt x="261" y="430"/>
                  </a:lnTo>
                  <a:lnTo>
                    <a:pt x="237" y="441"/>
                  </a:lnTo>
                  <a:lnTo>
                    <a:pt x="209" y="448"/>
                  </a:lnTo>
                  <a:lnTo>
                    <a:pt x="177" y="452"/>
                  </a:lnTo>
                  <a:lnTo>
                    <a:pt x="176" y="452"/>
                  </a:lnTo>
                  <a:lnTo>
                    <a:pt x="144" y="448"/>
                  </a:lnTo>
                  <a:lnTo>
                    <a:pt x="116" y="441"/>
                  </a:lnTo>
                  <a:lnTo>
                    <a:pt x="93" y="430"/>
                  </a:lnTo>
                  <a:lnTo>
                    <a:pt x="72" y="416"/>
                  </a:lnTo>
                  <a:lnTo>
                    <a:pt x="54" y="399"/>
                  </a:lnTo>
                  <a:lnTo>
                    <a:pt x="40" y="380"/>
                  </a:lnTo>
                  <a:lnTo>
                    <a:pt x="29" y="358"/>
                  </a:lnTo>
                  <a:lnTo>
                    <a:pt x="20" y="337"/>
                  </a:lnTo>
                  <a:lnTo>
                    <a:pt x="12" y="314"/>
                  </a:lnTo>
                  <a:lnTo>
                    <a:pt x="8" y="291"/>
                  </a:lnTo>
                  <a:lnTo>
                    <a:pt x="4" y="270"/>
                  </a:lnTo>
                  <a:lnTo>
                    <a:pt x="2" y="249"/>
                  </a:lnTo>
                  <a:lnTo>
                    <a:pt x="0" y="230"/>
                  </a:lnTo>
                  <a:lnTo>
                    <a:pt x="0" y="213"/>
                  </a:lnTo>
                  <a:lnTo>
                    <a:pt x="0" y="199"/>
                  </a:lnTo>
                  <a:lnTo>
                    <a:pt x="0" y="188"/>
                  </a:lnTo>
                  <a:lnTo>
                    <a:pt x="0" y="181"/>
                  </a:lnTo>
                  <a:lnTo>
                    <a:pt x="0" y="178"/>
                  </a:lnTo>
                  <a:lnTo>
                    <a:pt x="4" y="145"/>
                  </a:lnTo>
                  <a:lnTo>
                    <a:pt x="11" y="115"/>
                  </a:lnTo>
                  <a:lnTo>
                    <a:pt x="21" y="90"/>
                  </a:lnTo>
                  <a:lnTo>
                    <a:pt x="33" y="69"/>
                  </a:lnTo>
                  <a:lnTo>
                    <a:pt x="46" y="51"/>
                  </a:lnTo>
                  <a:lnTo>
                    <a:pt x="62" y="37"/>
                  </a:lnTo>
                  <a:lnTo>
                    <a:pt x="77" y="25"/>
                  </a:lnTo>
                  <a:lnTo>
                    <a:pt x="94" y="16"/>
                  </a:lnTo>
                  <a:lnTo>
                    <a:pt x="110" y="10"/>
                  </a:lnTo>
                  <a:lnTo>
                    <a:pt x="125" y="6"/>
                  </a:lnTo>
                  <a:lnTo>
                    <a:pt x="140" y="2"/>
                  </a:lnTo>
                  <a:lnTo>
                    <a:pt x="153" y="1"/>
                  </a:lnTo>
                  <a:lnTo>
                    <a:pt x="162" y="0"/>
                  </a:lnTo>
                  <a:lnTo>
                    <a:pt x="1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1" name="Freeform 609"/>
            <p:cNvSpPr>
              <a:spLocks/>
            </p:cNvSpPr>
            <p:nvPr/>
          </p:nvSpPr>
          <p:spPr bwMode="auto">
            <a:xfrm>
              <a:off x="4901" y="3094"/>
              <a:ext cx="149" cy="86"/>
            </a:xfrm>
            <a:custGeom>
              <a:avLst/>
              <a:gdLst>
                <a:gd name="T0" fmla="*/ 311 w 744"/>
                <a:gd name="T1" fmla="*/ 223 h 427"/>
                <a:gd name="T2" fmla="*/ 337 w 744"/>
                <a:gd name="T3" fmla="*/ 84 h 427"/>
                <a:gd name="T4" fmla="*/ 323 w 744"/>
                <a:gd name="T5" fmla="*/ 50 h 427"/>
                <a:gd name="T6" fmla="*/ 323 w 744"/>
                <a:gd name="T7" fmla="*/ 27 h 427"/>
                <a:gd name="T8" fmla="*/ 331 w 744"/>
                <a:gd name="T9" fmla="*/ 12 h 427"/>
                <a:gd name="T10" fmla="*/ 346 w 744"/>
                <a:gd name="T11" fmla="*/ 4 h 427"/>
                <a:gd name="T12" fmla="*/ 360 w 744"/>
                <a:gd name="T13" fmla="*/ 1 h 427"/>
                <a:gd name="T14" fmla="*/ 371 w 744"/>
                <a:gd name="T15" fmla="*/ 0 h 427"/>
                <a:gd name="T16" fmla="*/ 376 w 744"/>
                <a:gd name="T17" fmla="*/ 0 h 427"/>
                <a:gd name="T18" fmla="*/ 389 w 744"/>
                <a:gd name="T19" fmla="*/ 2 h 427"/>
                <a:gd name="T20" fmla="*/ 403 w 744"/>
                <a:gd name="T21" fmla="*/ 7 h 427"/>
                <a:gd name="T22" fmla="*/ 416 w 744"/>
                <a:gd name="T23" fmla="*/ 19 h 427"/>
                <a:gd name="T24" fmla="*/ 421 w 744"/>
                <a:gd name="T25" fmla="*/ 37 h 427"/>
                <a:gd name="T26" fmla="*/ 414 w 744"/>
                <a:gd name="T27" fmla="*/ 66 h 427"/>
                <a:gd name="T28" fmla="*/ 390 w 744"/>
                <a:gd name="T29" fmla="*/ 105 h 427"/>
                <a:gd name="T30" fmla="*/ 502 w 744"/>
                <a:gd name="T31" fmla="*/ 0 h 427"/>
                <a:gd name="T32" fmla="*/ 511 w 744"/>
                <a:gd name="T33" fmla="*/ 4 h 427"/>
                <a:gd name="T34" fmla="*/ 538 w 744"/>
                <a:gd name="T35" fmla="*/ 19 h 427"/>
                <a:gd name="T36" fmla="*/ 576 w 744"/>
                <a:gd name="T37" fmla="*/ 38 h 427"/>
                <a:gd name="T38" fmla="*/ 622 w 744"/>
                <a:gd name="T39" fmla="*/ 64 h 427"/>
                <a:gd name="T40" fmla="*/ 670 w 744"/>
                <a:gd name="T41" fmla="*/ 93 h 427"/>
                <a:gd name="T42" fmla="*/ 714 w 744"/>
                <a:gd name="T43" fmla="*/ 132 h 427"/>
                <a:gd name="T44" fmla="*/ 736 w 744"/>
                <a:gd name="T45" fmla="*/ 176 h 427"/>
                <a:gd name="T46" fmla="*/ 744 w 744"/>
                <a:gd name="T47" fmla="*/ 229 h 427"/>
                <a:gd name="T48" fmla="*/ 0 w 744"/>
                <a:gd name="T49" fmla="*/ 427 h 427"/>
                <a:gd name="T50" fmla="*/ 2 w 744"/>
                <a:gd name="T51" fmla="*/ 201 h 427"/>
                <a:gd name="T52" fmla="*/ 14 w 744"/>
                <a:gd name="T53" fmla="*/ 153 h 427"/>
                <a:gd name="T54" fmla="*/ 47 w 744"/>
                <a:gd name="T55" fmla="*/ 111 h 427"/>
                <a:gd name="T56" fmla="*/ 97 w 744"/>
                <a:gd name="T57" fmla="*/ 78 h 427"/>
                <a:gd name="T58" fmla="*/ 144 w 744"/>
                <a:gd name="T59" fmla="*/ 51 h 427"/>
                <a:gd name="T60" fmla="*/ 186 w 744"/>
                <a:gd name="T61" fmla="*/ 27 h 427"/>
                <a:gd name="T62" fmla="*/ 220 w 744"/>
                <a:gd name="T63" fmla="*/ 10 h 427"/>
                <a:gd name="T64" fmla="*/ 238 w 744"/>
                <a:gd name="T65" fmla="*/ 1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4" h="427">
                  <a:moveTo>
                    <a:pt x="240" y="0"/>
                  </a:moveTo>
                  <a:lnTo>
                    <a:pt x="311" y="223"/>
                  </a:lnTo>
                  <a:lnTo>
                    <a:pt x="352" y="105"/>
                  </a:lnTo>
                  <a:lnTo>
                    <a:pt x="337" y="84"/>
                  </a:lnTo>
                  <a:lnTo>
                    <a:pt x="328" y="66"/>
                  </a:lnTo>
                  <a:lnTo>
                    <a:pt x="323" y="50"/>
                  </a:lnTo>
                  <a:lnTo>
                    <a:pt x="322" y="37"/>
                  </a:lnTo>
                  <a:lnTo>
                    <a:pt x="323" y="27"/>
                  </a:lnTo>
                  <a:lnTo>
                    <a:pt x="326" y="19"/>
                  </a:lnTo>
                  <a:lnTo>
                    <a:pt x="331" y="12"/>
                  </a:lnTo>
                  <a:lnTo>
                    <a:pt x="338" y="7"/>
                  </a:lnTo>
                  <a:lnTo>
                    <a:pt x="346" y="4"/>
                  </a:lnTo>
                  <a:lnTo>
                    <a:pt x="353" y="2"/>
                  </a:lnTo>
                  <a:lnTo>
                    <a:pt x="360" y="1"/>
                  </a:lnTo>
                  <a:lnTo>
                    <a:pt x="366" y="0"/>
                  </a:lnTo>
                  <a:lnTo>
                    <a:pt x="371" y="0"/>
                  </a:lnTo>
                  <a:lnTo>
                    <a:pt x="372" y="0"/>
                  </a:lnTo>
                  <a:lnTo>
                    <a:pt x="376" y="0"/>
                  </a:lnTo>
                  <a:lnTo>
                    <a:pt x="382" y="1"/>
                  </a:lnTo>
                  <a:lnTo>
                    <a:pt x="389" y="2"/>
                  </a:lnTo>
                  <a:lnTo>
                    <a:pt x="396" y="4"/>
                  </a:lnTo>
                  <a:lnTo>
                    <a:pt x="403" y="7"/>
                  </a:lnTo>
                  <a:lnTo>
                    <a:pt x="410" y="12"/>
                  </a:lnTo>
                  <a:lnTo>
                    <a:pt x="416" y="19"/>
                  </a:lnTo>
                  <a:lnTo>
                    <a:pt x="420" y="27"/>
                  </a:lnTo>
                  <a:lnTo>
                    <a:pt x="421" y="37"/>
                  </a:lnTo>
                  <a:lnTo>
                    <a:pt x="419" y="50"/>
                  </a:lnTo>
                  <a:lnTo>
                    <a:pt x="414" y="66"/>
                  </a:lnTo>
                  <a:lnTo>
                    <a:pt x="404" y="84"/>
                  </a:lnTo>
                  <a:lnTo>
                    <a:pt x="390" y="105"/>
                  </a:lnTo>
                  <a:lnTo>
                    <a:pt x="432" y="223"/>
                  </a:lnTo>
                  <a:lnTo>
                    <a:pt x="502" y="0"/>
                  </a:lnTo>
                  <a:lnTo>
                    <a:pt x="504" y="1"/>
                  </a:lnTo>
                  <a:lnTo>
                    <a:pt x="511" y="4"/>
                  </a:lnTo>
                  <a:lnTo>
                    <a:pt x="523" y="10"/>
                  </a:lnTo>
                  <a:lnTo>
                    <a:pt x="538" y="19"/>
                  </a:lnTo>
                  <a:lnTo>
                    <a:pt x="556" y="27"/>
                  </a:lnTo>
                  <a:lnTo>
                    <a:pt x="576" y="38"/>
                  </a:lnTo>
                  <a:lnTo>
                    <a:pt x="599" y="51"/>
                  </a:lnTo>
                  <a:lnTo>
                    <a:pt x="622" y="64"/>
                  </a:lnTo>
                  <a:lnTo>
                    <a:pt x="646" y="78"/>
                  </a:lnTo>
                  <a:lnTo>
                    <a:pt x="670" y="93"/>
                  </a:lnTo>
                  <a:lnTo>
                    <a:pt x="695" y="112"/>
                  </a:lnTo>
                  <a:lnTo>
                    <a:pt x="714" y="132"/>
                  </a:lnTo>
                  <a:lnTo>
                    <a:pt x="727" y="153"/>
                  </a:lnTo>
                  <a:lnTo>
                    <a:pt x="736" y="176"/>
                  </a:lnTo>
                  <a:lnTo>
                    <a:pt x="740" y="201"/>
                  </a:lnTo>
                  <a:lnTo>
                    <a:pt x="744" y="229"/>
                  </a:lnTo>
                  <a:lnTo>
                    <a:pt x="744" y="427"/>
                  </a:lnTo>
                  <a:lnTo>
                    <a:pt x="0" y="427"/>
                  </a:lnTo>
                  <a:lnTo>
                    <a:pt x="0" y="229"/>
                  </a:lnTo>
                  <a:lnTo>
                    <a:pt x="2" y="201"/>
                  </a:lnTo>
                  <a:lnTo>
                    <a:pt x="6" y="176"/>
                  </a:lnTo>
                  <a:lnTo>
                    <a:pt x="14" y="153"/>
                  </a:lnTo>
                  <a:lnTo>
                    <a:pt x="28" y="132"/>
                  </a:lnTo>
                  <a:lnTo>
                    <a:pt x="47" y="111"/>
                  </a:lnTo>
                  <a:lnTo>
                    <a:pt x="73" y="93"/>
                  </a:lnTo>
                  <a:lnTo>
                    <a:pt x="97" y="78"/>
                  </a:lnTo>
                  <a:lnTo>
                    <a:pt x="120" y="64"/>
                  </a:lnTo>
                  <a:lnTo>
                    <a:pt x="144" y="51"/>
                  </a:lnTo>
                  <a:lnTo>
                    <a:pt x="166" y="38"/>
                  </a:lnTo>
                  <a:lnTo>
                    <a:pt x="186" y="27"/>
                  </a:lnTo>
                  <a:lnTo>
                    <a:pt x="204" y="19"/>
                  </a:lnTo>
                  <a:lnTo>
                    <a:pt x="220" y="10"/>
                  </a:lnTo>
                  <a:lnTo>
                    <a:pt x="230" y="4"/>
                  </a:lnTo>
                  <a:lnTo>
                    <a:pt x="238" y="1"/>
                  </a:lnTo>
                  <a:lnTo>
                    <a:pt x="2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2" name="Freeform 610"/>
            <p:cNvSpPr>
              <a:spLocks/>
            </p:cNvSpPr>
            <p:nvPr/>
          </p:nvSpPr>
          <p:spPr bwMode="auto">
            <a:xfrm>
              <a:off x="4905" y="3212"/>
              <a:ext cx="142" cy="132"/>
            </a:xfrm>
            <a:custGeom>
              <a:avLst/>
              <a:gdLst>
                <a:gd name="T0" fmla="*/ 355 w 710"/>
                <a:gd name="T1" fmla="*/ 0 h 660"/>
                <a:gd name="T2" fmla="*/ 372 w 710"/>
                <a:gd name="T3" fmla="*/ 4 h 660"/>
                <a:gd name="T4" fmla="*/ 385 w 710"/>
                <a:gd name="T5" fmla="*/ 12 h 660"/>
                <a:gd name="T6" fmla="*/ 395 w 710"/>
                <a:gd name="T7" fmla="*/ 26 h 660"/>
                <a:gd name="T8" fmla="*/ 397 w 710"/>
                <a:gd name="T9" fmla="*/ 43 h 660"/>
                <a:gd name="T10" fmla="*/ 397 w 710"/>
                <a:gd name="T11" fmla="*/ 391 h 660"/>
                <a:gd name="T12" fmla="*/ 690 w 710"/>
                <a:gd name="T13" fmla="*/ 581 h 660"/>
                <a:gd name="T14" fmla="*/ 701 w 710"/>
                <a:gd name="T15" fmla="*/ 590 h 660"/>
                <a:gd name="T16" fmla="*/ 707 w 710"/>
                <a:gd name="T17" fmla="*/ 601 h 660"/>
                <a:gd name="T18" fmla="*/ 710 w 710"/>
                <a:gd name="T19" fmla="*/ 614 h 660"/>
                <a:gd name="T20" fmla="*/ 709 w 710"/>
                <a:gd name="T21" fmla="*/ 628 h 660"/>
                <a:gd name="T22" fmla="*/ 703 w 710"/>
                <a:gd name="T23" fmla="*/ 640 h 660"/>
                <a:gd name="T24" fmla="*/ 693 w 710"/>
                <a:gd name="T25" fmla="*/ 650 h 660"/>
                <a:gd name="T26" fmla="*/ 680 w 710"/>
                <a:gd name="T27" fmla="*/ 658 h 660"/>
                <a:gd name="T28" fmla="*/ 667 w 710"/>
                <a:gd name="T29" fmla="*/ 660 h 660"/>
                <a:gd name="T30" fmla="*/ 655 w 710"/>
                <a:gd name="T31" fmla="*/ 658 h 660"/>
                <a:gd name="T32" fmla="*/ 643 w 710"/>
                <a:gd name="T33" fmla="*/ 653 h 660"/>
                <a:gd name="T34" fmla="*/ 355 w 710"/>
                <a:gd name="T35" fmla="*/ 466 h 660"/>
                <a:gd name="T36" fmla="*/ 66 w 710"/>
                <a:gd name="T37" fmla="*/ 653 h 660"/>
                <a:gd name="T38" fmla="*/ 55 w 710"/>
                <a:gd name="T39" fmla="*/ 658 h 660"/>
                <a:gd name="T40" fmla="*/ 43 w 710"/>
                <a:gd name="T41" fmla="*/ 660 h 660"/>
                <a:gd name="T42" fmla="*/ 29 w 710"/>
                <a:gd name="T43" fmla="*/ 658 h 660"/>
                <a:gd name="T44" fmla="*/ 17 w 710"/>
                <a:gd name="T45" fmla="*/ 650 h 660"/>
                <a:gd name="T46" fmla="*/ 7 w 710"/>
                <a:gd name="T47" fmla="*/ 640 h 660"/>
                <a:gd name="T48" fmla="*/ 1 w 710"/>
                <a:gd name="T49" fmla="*/ 628 h 660"/>
                <a:gd name="T50" fmla="*/ 0 w 710"/>
                <a:gd name="T51" fmla="*/ 614 h 660"/>
                <a:gd name="T52" fmla="*/ 2 w 710"/>
                <a:gd name="T53" fmla="*/ 601 h 660"/>
                <a:gd name="T54" fmla="*/ 9 w 710"/>
                <a:gd name="T55" fmla="*/ 589 h 660"/>
                <a:gd name="T56" fmla="*/ 19 w 710"/>
                <a:gd name="T57" fmla="*/ 581 h 660"/>
                <a:gd name="T58" fmla="*/ 312 w 710"/>
                <a:gd name="T59" fmla="*/ 391 h 660"/>
                <a:gd name="T60" fmla="*/ 312 w 710"/>
                <a:gd name="T61" fmla="*/ 43 h 660"/>
                <a:gd name="T62" fmla="*/ 315 w 710"/>
                <a:gd name="T63" fmla="*/ 26 h 660"/>
                <a:gd name="T64" fmla="*/ 325 w 710"/>
                <a:gd name="T65" fmla="*/ 13 h 660"/>
                <a:gd name="T66" fmla="*/ 338 w 710"/>
                <a:gd name="T67" fmla="*/ 4 h 660"/>
                <a:gd name="T68" fmla="*/ 355 w 710"/>
                <a:gd name="T69" fmla="*/ 0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10" h="660">
                  <a:moveTo>
                    <a:pt x="355" y="0"/>
                  </a:moveTo>
                  <a:lnTo>
                    <a:pt x="372" y="4"/>
                  </a:lnTo>
                  <a:lnTo>
                    <a:pt x="385" y="12"/>
                  </a:lnTo>
                  <a:lnTo>
                    <a:pt x="395" y="26"/>
                  </a:lnTo>
                  <a:lnTo>
                    <a:pt x="397" y="43"/>
                  </a:lnTo>
                  <a:lnTo>
                    <a:pt x="397" y="391"/>
                  </a:lnTo>
                  <a:lnTo>
                    <a:pt x="690" y="581"/>
                  </a:lnTo>
                  <a:lnTo>
                    <a:pt x="701" y="590"/>
                  </a:lnTo>
                  <a:lnTo>
                    <a:pt x="707" y="601"/>
                  </a:lnTo>
                  <a:lnTo>
                    <a:pt x="710" y="614"/>
                  </a:lnTo>
                  <a:lnTo>
                    <a:pt x="709" y="628"/>
                  </a:lnTo>
                  <a:lnTo>
                    <a:pt x="703" y="640"/>
                  </a:lnTo>
                  <a:lnTo>
                    <a:pt x="693" y="650"/>
                  </a:lnTo>
                  <a:lnTo>
                    <a:pt x="680" y="658"/>
                  </a:lnTo>
                  <a:lnTo>
                    <a:pt x="667" y="660"/>
                  </a:lnTo>
                  <a:lnTo>
                    <a:pt x="655" y="658"/>
                  </a:lnTo>
                  <a:lnTo>
                    <a:pt x="643" y="653"/>
                  </a:lnTo>
                  <a:lnTo>
                    <a:pt x="355" y="466"/>
                  </a:lnTo>
                  <a:lnTo>
                    <a:pt x="66" y="653"/>
                  </a:lnTo>
                  <a:lnTo>
                    <a:pt x="55" y="658"/>
                  </a:lnTo>
                  <a:lnTo>
                    <a:pt x="43" y="660"/>
                  </a:lnTo>
                  <a:lnTo>
                    <a:pt x="29" y="658"/>
                  </a:lnTo>
                  <a:lnTo>
                    <a:pt x="17" y="650"/>
                  </a:lnTo>
                  <a:lnTo>
                    <a:pt x="7" y="640"/>
                  </a:lnTo>
                  <a:lnTo>
                    <a:pt x="1" y="628"/>
                  </a:lnTo>
                  <a:lnTo>
                    <a:pt x="0" y="614"/>
                  </a:lnTo>
                  <a:lnTo>
                    <a:pt x="2" y="601"/>
                  </a:lnTo>
                  <a:lnTo>
                    <a:pt x="9" y="589"/>
                  </a:lnTo>
                  <a:lnTo>
                    <a:pt x="19" y="581"/>
                  </a:lnTo>
                  <a:lnTo>
                    <a:pt x="312" y="391"/>
                  </a:lnTo>
                  <a:lnTo>
                    <a:pt x="312" y="43"/>
                  </a:lnTo>
                  <a:lnTo>
                    <a:pt x="315" y="26"/>
                  </a:lnTo>
                  <a:lnTo>
                    <a:pt x="325" y="13"/>
                  </a:lnTo>
                  <a:lnTo>
                    <a:pt x="338" y="4"/>
                  </a:lnTo>
                  <a:lnTo>
                    <a:pt x="3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3" name="Freeform 611"/>
            <p:cNvSpPr>
              <a:spLocks/>
            </p:cNvSpPr>
            <p:nvPr/>
          </p:nvSpPr>
          <p:spPr bwMode="auto">
            <a:xfrm>
              <a:off x="4780" y="3234"/>
              <a:ext cx="70" cy="91"/>
            </a:xfrm>
            <a:custGeom>
              <a:avLst/>
              <a:gdLst>
                <a:gd name="T0" fmla="*/ 176 w 352"/>
                <a:gd name="T1" fmla="*/ 0 h 453"/>
                <a:gd name="T2" fmla="*/ 189 w 352"/>
                <a:gd name="T3" fmla="*/ 1 h 453"/>
                <a:gd name="T4" fmla="*/ 212 w 352"/>
                <a:gd name="T5" fmla="*/ 4 h 453"/>
                <a:gd name="T6" fmla="*/ 242 w 352"/>
                <a:gd name="T7" fmla="*/ 11 h 453"/>
                <a:gd name="T8" fmla="*/ 274 w 352"/>
                <a:gd name="T9" fmla="*/ 27 h 453"/>
                <a:gd name="T10" fmla="*/ 306 w 352"/>
                <a:gd name="T11" fmla="*/ 53 h 453"/>
                <a:gd name="T12" fmla="*/ 331 w 352"/>
                <a:gd name="T13" fmla="*/ 91 h 453"/>
                <a:gd name="T14" fmla="*/ 348 w 352"/>
                <a:gd name="T15" fmla="*/ 145 h 453"/>
                <a:gd name="T16" fmla="*/ 351 w 352"/>
                <a:gd name="T17" fmla="*/ 183 h 453"/>
                <a:gd name="T18" fmla="*/ 352 w 352"/>
                <a:gd name="T19" fmla="*/ 199 h 453"/>
                <a:gd name="T20" fmla="*/ 352 w 352"/>
                <a:gd name="T21" fmla="*/ 231 h 453"/>
                <a:gd name="T22" fmla="*/ 349 w 352"/>
                <a:gd name="T23" fmla="*/ 271 h 453"/>
                <a:gd name="T24" fmla="*/ 340 w 352"/>
                <a:gd name="T25" fmla="*/ 316 h 453"/>
                <a:gd name="T26" fmla="*/ 325 w 352"/>
                <a:gd name="T27" fmla="*/ 360 h 453"/>
                <a:gd name="T28" fmla="*/ 298 w 352"/>
                <a:gd name="T29" fmla="*/ 400 h 453"/>
                <a:gd name="T30" fmla="*/ 261 w 352"/>
                <a:gd name="T31" fmla="*/ 432 h 453"/>
                <a:gd name="T32" fmla="*/ 210 w 352"/>
                <a:gd name="T33" fmla="*/ 450 h 453"/>
                <a:gd name="T34" fmla="*/ 175 w 352"/>
                <a:gd name="T35" fmla="*/ 453 h 453"/>
                <a:gd name="T36" fmla="*/ 115 w 352"/>
                <a:gd name="T37" fmla="*/ 443 h 453"/>
                <a:gd name="T38" fmla="*/ 70 w 352"/>
                <a:gd name="T39" fmla="*/ 418 h 453"/>
                <a:gd name="T40" fmla="*/ 39 w 352"/>
                <a:gd name="T41" fmla="*/ 381 h 453"/>
                <a:gd name="T42" fmla="*/ 19 w 352"/>
                <a:gd name="T43" fmla="*/ 339 h 453"/>
                <a:gd name="T44" fmla="*/ 7 w 352"/>
                <a:gd name="T45" fmla="*/ 293 h 453"/>
                <a:gd name="T46" fmla="*/ 1 w 352"/>
                <a:gd name="T47" fmla="*/ 250 h 453"/>
                <a:gd name="T48" fmla="*/ 0 w 352"/>
                <a:gd name="T49" fmla="*/ 214 h 453"/>
                <a:gd name="T50" fmla="*/ 1 w 352"/>
                <a:gd name="T51" fmla="*/ 189 h 453"/>
                <a:gd name="T52" fmla="*/ 1 w 352"/>
                <a:gd name="T53" fmla="*/ 180 h 453"/>
                <a:gd name="T54" fmla="*/ 12 w 352"/>
                <a:gd name="T55" fmla="*/ 117 h 453"/>
                <a:gd name="T56" fmla="*/ 33 w 352"/>
                <a:gd name="T57" fmla="*/ 70 h 453"/>
                <a:gd name="T58" fmla="*/ 62 w 352"/>
                <a:gd name="T59" fmla="*/ 39 h 453"/>
                <a:gd name="T60" fmla="*/ 94 w 352"/>
                <a:gd name="T61" fmla="*/ 18 h 453"/>
                <a:gd name="T62" fmla="*/ 127 w 352"/>
                <a:gd name="T63" fmla="*/ 6 h 453"/>
                <a:gd name="T64" fmla="*/ 153 w 352"/>
                <a:gd name="T65" fmla="*/ 1 h 453"/>
                <a:gd name="T66" fmla="*/ 171 w 352"/>
                <a:gd name="T67" fmla="*/ 0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2" h="453">
                  <a:moveTo>
                    <a:pt x="171" y="0"/>
                  </a:moveTo>
                  <a:lnTo>
                    <a:pt x="176" y="0"/>
                  </a:lnTo>
                  <a:lnTo>
                    <a:pt x="181" y="0"/>
                  </a:lnTo>
                  <a:lnTo>
                    <a:pt x="189" y="1"/>
                  </a:lnTo>
                  <a:lnTo>
                    <a:pt x="200" y="1"/>
                  </a:lnTo>
                  <a:lnTo>
                    <a:pt x="212" y="4"/>
                  </a:lnTo>
                  <a:lnTo>
                    <a:pt x="226" y="6"/>
                  </a:lnTo>
                  <a:lnTo>
                    <a:pt x="242" y="11"/>
                  </a:lnTo>
                  <a:lnTo>
                    <a:pt x="258" y="18"/>
                  </a:lnTo>
                  <a:lnTo>
                    <a:pt x="274" y="27"/>
                  </a:lnTo>
                  <a:lnTo>
                    <a:pt x="290" y="39"/>
                  </a:lnTo>
                  <a:lnTo>
                    <a:pt x="306" y="53"/>
                  </a:lnTo>
                  <a:lnTo>
                    <a:pt x="319" y="71"/>
                  </a:lnTo>
                  <a:lnTo>
                    <a:pt x="331" y="91"/>
                  </a:lnTo>
                  <a:lnTo>
                    <a:pt x="340" y="117"/>
                  </a:lnTo>
                  <a:lnTo>
                    <a:pt x="348" y="145"/>
                  </a:lnTo>
                  <a:lnTo>
                    <a:pt x="351" y="180"/>
                  </a:lnTo>
                  <a:lnTo>
                    <a:pt x="351" y="183"/>
                  </a:lnTo>
                  <a:lnTo>
                    <a:pt x="352" y="189"/>
                  </a:lnTo>
                  <a:lnTo>
                    <a:pt x="352" y="199"/>
                  </a:lnTo>
                  <a:lnTo>
                    <a:pt x="352" y="214"/>
                  </a:lnTo>
                  <a:lnTo>
                    <a:pt x="352" y="231"/>
                  </a:lnTo>
                  <a:lnTo>
                    <a:pt x="351" y="250"/>
                  </a:lnTo>
                  <a:lnTo>
                    <a:pt x="349" y="271"/>
                  </a:lnTo>
                  <a:lnTo>
                    <a:pt x="345" y="293"/>
                  </a:lnTo>
                  <a:lnTo>
                    <a:pt x="340" y="316"/>
                  </a:lnTo>
                  <a:lnTo>
                    <a:pt x="333" y="339"/>
                  </a:lnTo>
                  <a:lnTo>
                    <a:pt x="325" y="360"/>
                  </a:lnTo>
                  <a:lnTo>
                    <a:pt x="313" y="381"/>
                  </a:lnTo>
                  <a:lnTo>
                    <a:pt x="298" y="400"/>
                  </a:lnTo>
                  <a:lnTo>
                    <a:pt x="282" y="418"/>
                  </a:lnTo>
                  <a:lnTo>
                    <a:pt x="261" y="432"/>
                  </a:lnTo>
                  <a:lnTo>
                    <a:pt x="237" y="443"/>
                  </a:lnTo>
                  <a:lnTo>
                    <a:pt x="210" y="450"/>
                  </a:lnTo>
                  <a:lnTo>
                    <a:pt x="177" y="453"/>
                  </a:lnTo>
                  <a:lnTo>
                    <a:pt x="175" y="453"/>
                  </a:lnTo>
                  <a:lnTo>
                    <a:pt x="142" y="450"/>
                  </a:lnTo>
                  <a:lnTo>
                    <a:pt x="115" y="443"/>
                  </a:lnTo>
                  <a:lnTo>
                    <a:pt x="91" y="432"/>
                  </a:lnTo>
                  <a:lnTo>
                    <a:pt x="70" y="418"/>
                  </a:lnTo>
                  <a:lnTo>
                    <a:pt x="54" y="400"/>
                  </a:lnTo>
                  <a:lnTo>
                    <a:pt x="39" y="381"/>
                  </a:lnTo>
                  <a:lnTo>
                    <a:pt x="27" y="360"/>
                  </a:lnTo>
                  <a:lnTo>
                    <a:pt x="19" y="339"/>
                  </a:lnTo>
                  <a:lnTo>
                    <a:pt x="12" y="316"/>
                  </a:lnTo>
                  <a:lnTo>
                    <a:pt x="7" y="293"/>
                  </a:lnTo>
                  <a:lnTo>
                    <a:pt x="3" y="271"/>
                  </a:lnTo>
                  <a:lnTo>
                    <a:pt x="1" y="250"/>
                  </a:lnTo>
                  <a:lnTo>
                    <a:pt x="0" y="231"/>
                  </a:lnTo>
                  <a:lnTo>
                    <a:pt x="0" y="214"/>
                  </a:lnTo>
                  <a:lnTo>
                    <a:pt x="0" y="199"/>
                  </a:lnTo>
                  <a:lnTo>
                    <a:pt x="1" y="189"/>
                  </a:lnTo>
                  <a:lnTo>
                    <a:pt x="1" y="183"/>
                  </a:lnTo>
                  <a:lnTo>
                    <a:pt x="1" y="180"/>
                  </a:lnTo>
                  <a:lnTo>
                    <a:pt x="4" y="145"/>
                  </a:lnTo>
                  <a:lnTo>
                    <a:pt x="12" y="117"/>
                  </a:lnTo>
                  <a:lnTo>
                    <a:pt x="21" y="91"/>
                  </a:lnTo>
                  <a:lnTo>
                    <a:pt x="33" y="70"/>
                  </a:lnTo>
                  <a:lnTo>
                    <a:pt x="48" y="53"/>
                  </a:lnTo>
                  <a:lnTo>
                    <a:pt x="62" y="39"/>
                  </a:lnTo>
                  <a:lnTo>
                    <a:pt x="79" y="27"/>
                  </a:lnTo>
                  <a:lnTo>
                    <a:pt x="94" y="18"/>
                  </a:lnTo>
                  <a:lnTo>
                    <a:pt x="111" y="11"/>
                  </a:lnTo>
                  <a:lnTo>
                    <a:pt x="127" y="6"/>
                  </a:lnTo>
                  <a:lnTo>
                    <a:pt x="141" y="4"/>
                  </a:lnTo>
                  <a:lnTo>
                    <a:pt x="153" y="1"/>
                  </a:lnTo>
                  <a:lnTo>
                    <a:pt x="164" y="1"/>
                  </a:lnTo>
                  <a:lnTo>
                    <a:pt x="1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4" name="Freeform 612"/>
            <p:cNvSpPr>
              <a:spLocks/>
            </p:cNvSpPr>
            <p:nvPr/>
          </p:nvSpPr>
          <p:spPr bwMode="auto">
            <a:xfrm>
              <a:off x="4741" y="3334"/>
              <a:ext cx="148" cy="85"/>
            </a:xfrm>
            <a:custGeom>
              <a:avLst/>
              <a:gdLst>
                <a:gd name="T0" fmla="*/ 310 w 743"/>
                <a:gd name="T1" fmla="*/ 222 h 426"/>
                <a:gd name="T2" fmla="*/ 338 w 743"/>
                <a:gd name="T3" fmla="*/ 84 h 426"/>
                <a:gd name="T4" fmla="*/ 323 w 743"/>
                <a:gd name="T5" fmla="*/ 51 h 426"/>
                <a:gd name="T6" fmla="*/ 322 w 743"/>
                <a:gd name="T7" fmla="*/ 27 h 426"/>
                <a:gd name="T8" fmla="*/ 332 w 743"/>
                <a:gd name="T9" fmla="*/ 12 h 426"/>
                <a:gd name="T10" fmla="*/ 346 w 743"/>
                <a:gd name="T11" fmla="*/ 4 h 426"/>
                <a:gd name="T12" fmla="*/ 360 w 743"/>
                <a:gd name="T13" fmla="*/ 1 h 426"/>
                <a:gd name="T14" fmla="*/ 370 w 743"/>
                <a:gd name="T15" fmla="*/ 0 h 426"/>
                <a:gd name="T16" fmla="*/ 375 w 743"/>
                <a:gd name="T17" fmla="*/ 0 h 426"/>
                <a:gd name="T18" fmla="*/ 389 w 743"/>
                <a:gd name="T19" fmla="*/ 3 h 426"/>
                <a:gd name="T20" fmla="*/ 404 w 743"/>
                <a:gd name="T21" fmla="*/ 7 h 426"/>
                <a:gd name="T22" fmla="*/ 416 w 743"/>
                <a:gd name="T23" fmla="*/ 18 h 426"/>
                <a:gd name="T24" fmla="*/ 420 w 743"/>
                <a:gd name="T25" fmla="*/ 37 h 426"/>
                <a:gd name="T26" fmla="*/ 414 w 743"/>
                <a:gd name="T27" fmla="*/ 66 h 426"/>
                <a:gd name="T28" fmla="*/ 390 w 743"/>
                <a:gd name="T29" fmla="*/ 106 h 426"/>
                <a:gd name="T30" fmla="*/ 502 w 743"/>
                <a:gd name="T31" fmla="*/ 0 h 426"/>
                <a:gd name="T32" fmla="*/ 512 w 743"/>
                <a:gd name="T33" fmla="*/ 5 h 426"/>
                <a:gd name="T34" fmla="*/ 538 w 743"/>
                <a:gd name="T35" fmla="*/ 18 h 426"/>
                <a:gd name="T36" fmla="*/ 576 w 743"/>
                <a:gd name="T37" fmla="*/ 39 h 426"/>
                <a:gd name="T38" fmla="*/ 622 w 743"/>
                <a:gd name="T39" fmla="*/ 64 h 426"/>
                <a:gd name="T40" fmla="*/ 669 w 743"/>
                <a:gd name="T41" fmla="*/ 93 h 426"/>
                <a:gd name="T42" fmla="*/ 714 w 743"/>
                <a:gd name="T43" fmla="*/ 132 h 426"/>
                <a:gd name="T44" fmla="*/ 736 w 743"/>
                <a:gd name="T45" fmla="*/ 177 h 426"/>
                <a:gd name="T46" fmla="*/ 743 w 743"/>
                <a:gd name="T47" fmla="*/ 229 h 426"/>
                <a:gd name="T48" fmla="*/ 0 w 743"/>
                <a:gd name="T49" fmla="*/ 426 h 426"/>
                <a:gd name="T50" fmla="*/ 2 w 743"/>
                <a:gd name="T51" fmla="*/ 202 h 426"/>
                <a:gd name="T52" fmla="*/ 15 w 743"/>
                <a:gd name="T53" fmla="*/ 153 h 426"/>
                <a:gd name="T54" fmla="*/ 47 w 743"/>
                <a:gd name="T55" fmla="*/ 112 h 426"/>
                <a:gd name="T56" fmla="*/ 96 w 743"/>
                <a:gd name="T57" fmla="*/ 78 h 426"/>
                <a:gd name="T58" fmla="*/ 143 w 743"/>
                <a:gd name="T59" fmla="*/ 51 h 426"/>
                <a:gd name="T60" fmla="*/ 186 w 743"/>
                <a:gd name="T61" fmla="*/ 28 h 426"/>
                <a:gd name="T62" fmla="*/ 219 w 743"/>
                <a:gd name="T63" fmla="*/ 11 h 426"/>
                <a:gd name="T64" fmla="*/ 238 w 743"/>
                <a:gd name="T65" fmla="*/ 1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3" h="426">
                  <a:moveTo>
                    <a:pt x="240" y="0"/>
                  </a:moveTo>
                  <a:lnTo>
                    <a:pt x="310" y="222"/>
                  </a:lnTo>
                  <a:lnTo>
                    <a:pt x="352" y="106"/>
                  </a:lnTo>
                  <a:lnTo>
                    <a:pt x="338" y="84"/>
                  </a:lnTo>
                  <a:lnTo>
                    <a:pt x="328" y="66"/>
                  </a:lnTo>
                  <a:lnTo>
                    <a:pt x="323" y="51"/>
                  </a:lnTo>
                  <a:lnTo>
                    <a:pt x="321" y="37"/>
                  </a:lnTo>
                  <a:lnTo>
                    <a:pt x="322" y="27"/>
                  </a:lnTo>
                  <a:lnTo>
                    <a:pt x="326" y="18"/>
                  </a:lnTo>
                  <a:lnTo>
                    <a:pt x="332" y="12"/>
                  </a:lnTo>
                  <a:lnTo>
                    <a:pt x="339" y="7"/>
                  </a:lnTo>
                  <a:lnTo>
                    <a:pt x="346" y="4"/>
                  </a:lnTo>
                  <a:lnTo>
                    <a:pt x="353" y="3"/>
                  </a:lnTo>
                  <a:lnTo>
                    <a:pt x="360" y="1"/>
                  </a:lnTo>
                  <a:lnTo>
                    <a:pt x="366" y="0"/>
                  </a:lnTo>
                  <a:lnTo>
                    <a:pt x="370" y="0"/>
                  </a:lnTo>
                  <a:lnTo>
                    <a:pt x="371" y="0"/>
                  </a:lnTo>
                  <a:lnTo>
                    <a:pt x="375" y="0"/>
                  </a:lnTo>
                  <a:lnTo>
                    <a:pt x="382" y="1"/>
                  </a:lnTo>
                  <a:lnTo>
                    <a:pt x="389" y="3"/>
                  </a:lnTo>
                  <a:lnTo>
                    <a:pt x="396" y="4"/>
                  </a:lnTo>
                  <a:lnTo>
                    <a:pt x="404" y="7"/>
                  </a:lnTo>
                  <a:lnTo>
                    <a:pt x="411" y="12"/>
                  </a:lnTo>
                  <a:lnTo>
                    <a:pt x="416" y="18"/>
                  </a:lnTo>
                  <a:lnTo>
                    <a:pt x="419" y="27"/>
                  </a:lnTo>
                  <a:lnTo>
                    <a:pt x="420" y="37"/>
                  </a:lnTo>
                  <a:lnTo>
                    <a:pt x="419" y="51"/>
                  </a:lnTo>
                  <a:lnTo>
                    <a:pt x="414" y="66"/>
                  </a:lnTo>
                  <a:lnTo>
                    <a:pt x="405" y="84"/>
                  </a:lnTo>
                  <a:lnTo>
                    <a:pt x="390" y="106"/>
                  </a:lnTo>
                  <a:lnTo>
                    <a:pt x="431" y="222"/>
                  </a:lnTo>
                  <a:lnTo>
                    <a:pt x="502" y="0"/>
                  </a:lnTo>
                  <a:lnTo>
                    <a:pt x="504" y="1"/>
                  </a:lnTo>
                  <a:lnTo>
                    <a:pt x="512" y="5"/>
                  </a:lnTo>
                  <a:lnTo>
                    <a:pt x="522" y="11"/>
                  </a:lnTo>
                  <a:lnTo>
                    <a:pt x="538" y="18"/>
                  </a:lnTo>
                  <a:lnTo>
                    <a:pt x="556" y="28"/>
                  </a:lnTo>
                  <a:lnTo>
                    <a:pt x="576" y="39"/>
                  </a:lnTo>
                  <a:lnTo>
                    <a:pt x="598" y="51"/>
                  </a:lnTo>
                  <a:lnTo>
                    <a:pt x="622" y="64"/>
                  </a:lnTo>
                  <a:lnTo>
                    <a:pt x="645" y="78"/>
                  </a:lnTo>
                  <a:lnTo>
                    <a:pt x="669" y="93"/>
                  </a:lnTo>
                  <a:lnTo>
                    <a:pt x="695" y="112"/>
                  </a:lnTo>
                  <a:lnTo>
                    <a:pt x="714" y="132"/>
                  </a:lnTo>
                  <a:lnTo>
                    <a:pt x="728" y="154"/>
                  </a:lnTo>
                  <a:lnTo>
                    <a:pt x="736" y="177"/>
                  </a:lnTo>
                  <a:lnTo>
                    <a:pt x="741" y="202"/>
                  </a:lnTo>
                  <a:lnTo>
                    <a:pt x="743" y="229"/>
                  </a:lnTo>
                  <a:lnTo>
                    <a:pt x="743" y="426"/>
                  </a:lnTo>
                  <a:lnTo>
                    <a:pt x="0" y="426"/>
                  </a:lnTo>
                  <a:lnTo>
                    <a:pt x="0" y="229"/>
                  </a:lnTo>
                  <a:lnTo>
                    <a:pt x="2" y="202"/>
                  </a:lnTo>
                  <a:lnTo>
                    <a:pt x="6" y="177"/>
                  </a:lnTo>
                  <a:lnTo>
                    <a:pt x="15" y="153"/>
                  </a:lnTo>
                  <a:lnTo>
                    <a:pt x="28" y="132"/>
                  </a:lnTo>
                  <a:lnTo>
                    <a:pt x="47" y="112"/>
                  </a:lnTo>
                  <a:lnTo>
                    <a:pt x="72" y="93"/>
                  </a:lnTo>
                  <a:lnTo>
                    <a:pt x="96" y="78"/>
                  </a:lnTo>
                  <a:lnTo>
                    <a:pt x="120" y="64"/>
                  </a:lnTo>
                  <a:lnTo>
                    <a:pt x="143" y="51"/>
                  </a:lnTo>
                  <a:lnTo>
                    <a:pt x="166" y="39"/>
                  </a:lnTo>
                  <a:lnTo>
                    <a:pt x="186" y="28"/>
                  </a:lnTo>
                  <a:lnTo>
                    <a:pt x="204" y="18"/>
                  </a:lnTo>
                  <a:lnTo>
                    <a:pt x="219" y="11"/>
                  </a:lnTo>
                  <a:lnTo>
                    <a:pt x="231" y="5"/>
                  </a:lnTo>
                  <a:lnTo>
                    <a:pt x="238" y="1"/>
                  </a:lnTo>
                  <a:lnTo>
                    <a:pt x="2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5" name="Freeform 613"/>
            <p:cNvSpPr>
              <a:spLocks/>
            </p:cNvSpPr>
            <p:nvPr/>
          </p:nvSpPr>
          <p:spPr bwMode="auto">
            <a:xfrm>
              <a:off x="5100" y="3234"/>
              <a:ext cx="71" cy="91"/>
            </a:xfrm>
            <a:custGeom>
              <a:avLst/>
              <a:gdLst>
                <a:gd name="T0" fmla="*/ 175 w 352"/>
                <a:gd name="T1" fmla="*/ 0 h 453"/>
                <a:gd name="T2" fmla="*/ 188 w 352"/>
                <a:gd name="T3" fmla="*/ 1 h 453"/>
                <a:gd name="T4" fmla="*/ 211 w 352"/>
                <a:gd name="T5" fmla="*/ 4 h 453"/>
                <a:gd name="T6" fmla="*/ 241 w 352"/>
                <a:gd name="T7" fmla="*/ 11 h 453"/>
                <a:gd name="T8" fmla="*/ 274 w 352"/>
                <a:gd name="T9" fmla="*/ 27 h 453"/>
                <a:gd name="T10" fmla="*/ 305 w 352"/>
                <a:gd name="T11" fmla="*/ 53 h 453"/>
                <a:gd name="T12" fmla="*/ 331 w 352"/>
                <a:gd name="T13" fmla="*/ 91 h 453"/>
                <a:gd name="T14" fmla="*/ 347 w 352"/>
                <a:gd name="T15" fmla="*/ 145 h 453"/>
                <a:gd name="T16" fmla="*/ 350 w 352"/>
                <a:gd name="T17" fmla="*/ 183 h 453"/>
                <a:gd name="T18" fmla="*/ 352 w 352"/>
                <a:gd name="T19" fmla="*/ 199 h 453"/>
                <a:gd name="T20" fmla="*/ 352 w 352"/>
                <a:gd name="T21" fmla="*/ 231 h 453"/>
                <a:gd name="T22" fmla="*/ 348 w 352"/>
                <a:gd name="T23" fmla="*/ 271 h 453"/>
                <a:gd name="T24" fmla="*/ 340 w 352"/>
                <a:gd name="T25" fmla="*/ 316 h 453"/>
                <a:gd name="T26" fmla="*/ 324 w 352"/>
                <a:gd name="T27" fmla="*/ 360 h 453"/>
                <a:gd name="T28" fmla="*/ 298 w 352"/>
                <a:gd name="T29" fmla="*/ 400 h 453"/>
                <a:gd name="T30" fmla="*/ 260 w 352"/>
                <a:gd name="T31" fmla="*/ 432 h 453"/>
                <a:gd name="T32" fmla="*/ 209 w 352"/>
                <a:gd name="T33" fmla="*/ 450 h 453"/>
                <a:gd name="T34" fmla="*/ 175 w 352"/>
                <a:gd name="T35" fmla="*/ 453 h 453"/>
                <a:gd name="T36" fmla="*/ 116 w 352"/>
                <a:gd name="T37" fmla="*/ 443 h 453"/>
                <a:gd name="T38" fmla="*/ 72 w 352"/>
                <a:gd name="T39" fmla="*/ 418 h 453"/>
                <a:gd name="T40" fmla="*/ 41 w 352"/>
                <a:gd name="T41" fmla="*/ 381 h 453"/>
                <a:gd name="T42" fmla="*/ 20 w 352"/>
                <a:gd name="T43" fmla="*/ 339 h 453"/>
                <a:gd name="T44" fmla="*/ 7 w 352"/>
                <a:gd name="T45" fmla="*/ 293 h 453"/>
                <a:gd name="T46" fmla="*/ 1 w 352"/>
                <a:gd name="T47" fmla="*/ 250 h 453"/>
                <a:gd name="T48" fmla="*/ 0 w 352"/>
                <a:gd name="T49" fmla="*/ 214 h 453"/>
                <a:gd name="T50" fmla="*/ 0 w 352"/>
                <a:gd name="T51" fmla="*/ 189 h 453"/>
                <a:gd name="T52" fmla="*/ 0 w 352"/>
                <a:gd name="T53" fmla="*/ 180 h 453"/>
                <a:gd name="T54" fmla="*/ 11 w 352"/>
                <a:gd name="T55" fmla="*/ 117 h 453"/>
                <a:gd name="T56" fmla="*/ 32 w 352"/>
                <a:gd name="T57" fmla="*/ 70 h 453"/>
                <a:gd name="T58" fmla="*/ 62 w 352"/>
                <a:gd name="T59" fmla="*/ 39 h 453"/>
                <a:gd name="T60" fmla="*/ 94 w 352"/>
                <a:gd name="T61" fmla="*/ 18 h 453"/>
                <a:gd name="T62" fmla="*/ 126 w 352"/>
                <a:gd name="T63" fmla="*/ 6 h 453"/>
                <a:gd name="T64" fmla="*/ 152 w 352"/>
                <a:gd name="T65" fmla="*/ 1 h 453"/>
                <a:gd name="T66" fmla="*/ 170 w 352"/>
                <a:gd name="T67" fmla="*/ 0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2" h="453">
                  <a:moveTo>
                    <a:pt x="170" y="0"/>
                  </a:moveTo>
                  <a:lnTo>
                    <a:pt x="175" y="0"/>
                  </a:lnTo>
                  <a:lnTo>
                    <a:pt x="180" y="0"/>
                  </a:lnTo>
                  <a:lnTo>
                    <a:pt x="188" y="1"/>
                  </a:lnTo>
                  <a:lnTo>
                    <a:pt x="199" y="1"/>
                  </a:lnTo>
                  <a:lnTo>
                    <a:pt x="211" y="4"/>
                  </a:lnTo>
                  <a:lnTo>
                    <a:pt x="226" y="6"/>
                  </a:lnTo>
                  <a:lnTo>
                    <a:pt x="241" y="11"/>
                  </a:lnTo>
                  <a:lnTo>
                    <a:pt x="258" y="18"/>
                  </a:lnTo>
                  <a:lnTo>
                    <a:pt x="274" y="27"/>
                  </a:lnTo>
                  <a:lnTo>
                    <a:pt x="289" y="39"/>
                  </a:lnTo>
                  <a:lnTo>
                    <a:pt x="305" y="53"/>
                  </a:lnTo>
                  <a:lnTo>
                    <a:pt x="319" y="71"/>
                  </a:lnTo>
                  <a:lnTo>
                    <a:pt x="331" y="91"/>
                  </a:lnTo>
                  <a:lnTo>
                    <a:pt x="341" y="117"/>
                  </a:lnTo>
                  <a:lnTo>
                    <a:pt x="347" y="145"/>
                  </a:lnTo>
                  <a:lnTo>
                    <a:pt x="350" y="180"/>
                  </a:lnTo>
                  <a:lnTo>
                    <a:pt x="350" y="183"/>
                  </a:lnTo>
                  <a:lnTo>
                    <a:pt x="352" y="189"/>
                  </a:lnTo>
                  <a:lnTo>
                    <a:pt x="352" y="199"/>
                  </a:lnTo>
                  <a:lnTo>
                    <a:pt x="352" y="214"/>
                  </a:lnTo>
                  <a:lnTo>
                    <a:pt x="352" y="231"/>
                  </a:lnTo>
                  <a:lnTo>
                    <a:pt x="350" y="250"/>
                  </a:lnTo>
                  <a:lnTo>
                    <a:pt x="348" y="271"/>
                  </a:lnTo>
                  <a:lnTo>
                    <a:pt x="346" y="293"/>
                  </a:lnTo>
                  <a:lnTo>
                    <a:pt x="340" y="316"/>
                  </a:lnTo>
                  <a:lnTo>
                    <a:pt x="332" y="339"/>
                  </a:lnTo>
                  <a:lnTo>
                    <a:pt x="324" y="360"/>
                  </a:lnTo>
                  <a:lnTo>
                    <a:pt x="312" y="381"/>
                  </a:lnTo>
                  <a:lnTo>
                    <a:pt x="298" y="400"/>
                  </a:lnTo>
                  <a:lnTo>
                    <a:pt x="281" y="418"/>
                  </a:lnTo>
                  <a:lnTo>
                    <a:pt x="260" y="432"/>
                  </a:lnTo>
                  <a:lnTo>
                    <a:pt x="236" y="443"/>
                  </a:lnTo>
                  <a:lnTo>
                    <a:pt x="209" y="450"/>
                  </a:lnTo>
                  <a:lnTo>
                    <a:pt x="178" y="453"/>
                  </a:lnTo>
                  <a:lnTo>
                    <a:pt x="175" y="453"/>
                  </a:lnTo>
                  <a:lnTo>
                    <a:pt x="144" y="450"/>
                  </a:lnTo>
                  <a:lnTo>
                    <a:pt x="116" y="443"/>
                  </a:lnTo>
                  <a:lnTo>
                    <a:pt x="92" y="432"/>
                  </a:lnTo>
                  <a:lnTo>
                    <a:pt x="72" y="418"/>
                  </a:lnTo>
                  <a:lnTo>
                    <a:pt x="55" y="400"/>
                  </a:lnTo>
                  <a:lnTo>
                    <a:pt x="41" y="381"/>
                  </a:lnTo>
                  <a:lnTo>
                    <a:pt x="29" y="360"/>
                  </a:lnTo>
                  <a:lnTo>
                    <a:pt x="20" y="339"/>
                  </a:lnTo>
                  <a:lnTo>
                    <a:pt x="13" y="316"/>
                  </a:lnTo>
                  <a:lnTo>
                    <a:pt x="7" y="293"/>
                  </a:lnTo>
                  <a:lnTo>
                    <a:pt x="4" y="271"/>
                  </a:lnTo>
                  <a:lnTo>
                    <a:pt x="1" y="250"/>
                  </a:lnTo>
                  <a:lnTo>
                    <a:pt x="0" y="231"/>
                  </a:lnTo>
                  <a:lnTo>
                    <a:pt x="0" y="214"/>
                  </a:lnTo>
                  <a:lnTo>
                    <a:pt x="0" y="199"/>
                  </a:lnTo>
                  <a:lnTo>
                    <a:pt x="0" y="189"/>
                  </a:lnTo>
                  <a:lnTo>
                    <a:pt x="1" y="183"/>
                  </a:lnTo>
                  <a:lnTo>
                    <a:pt x="0" y="180"/>
                  </a:lnTo>
                  <a:lnTo>
                    <a:pt x="4" y="145"/>
                  </a:lnTo>
                  <a:lnTo>
                    <a:pt x="11" y="117"/>
                  </a:lnTo>
                  <a:lnTo>
                    <a:pt x="20" y="91"/>
                  </a:lnTo>
                  <a:lnTo>
                    <a:pt x="32" y="70"/>
                  </a:lnTo>
                  <a:lnTo>
                    <a:pt x="47" y="53"/>
                  </a:lnTo>
                  <a:lnTo>
                    <a:pt x="62" y="39"/>
                  </a:lnTo>
                  <a:lnTo>
                    <a:pt x="78" y="27"/>
                  </a:lnTo>
                  <a:lnTo>
                    <a:pt x="94" y="18"/>
                  </a:lnTo>
                  <a:lnTo>
                    <a:pt x="110" y="11"/>
                  </a:lnTo>
                  <a:lnTo>
                    <a:pt x="126" y="6"/>
                  </a:lnTo>
                  <a:lnTo>
                    <a:pt x="140" y="4"/>
                  </a:lnTo>
                  <a:lnTo>
                    <a:pt x="152" y="1"/>
                  </a:lnTo>
                  <a:lnTo>
                    <a:pt x="163" y="1"/>
                  </a:lnTo>
                  <a:lnTo>
                    <a:pt x="1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6" name="Freeform 614"/>
            <p:cNvSpPr>
              <a:spLocks/>
            </p:cNvSpPr>
            <p:nvPr/>
          </p:nvSpPr>
          <p:spPr bwMode="auto">
            <a:xfrm>
              <a:off x="5062" y="3334"/>
              <a:ext cx="148" cy="85"/>
            </a:xfrm>
            <a:custGeom>
              <a:avLst/>
              <a:gdLst>
                <a:gd name="T0" fmla="*/ 309 w 743"/>
                <a:gd name="T1" fmla="*/ 222 h 426"/>
                <a:gd name="T2" fmla="*/ 337 w 743"/>
                <a:gd name="T3" fmla="*/ 84 h 426"/>
                <a:gd name="T4" fmla="*/ 321 w 743"/>
                <a:gd name="T5" fmla="*/ 51 h 426"/>
                <a:gd name="T6" fmla="*/ 321 w 743"/>
                <a:gd name="T7" fmla="*/ 27 h 426"/>
                <a:gd name="T8" fmla="*/ 331 w 743"/>
                <a:gd name="T9" fmla="*/ 12 h 426"/>
                <a:gd name="T10" fmla="*/ 345 w 743"/>
                <a:gd name="T11" fmla="*/ 4 h 426"/>
                <a:gd name="T12" fmla="*/ 360 w 743"/>
                <a:gd name="T13" fmla="*/ 1 h 426"/>
                <a:gd name="T14" fmla="*/ 369 w 743"/>
                <a:gd name="T15" fmla="*/ 0 h 426"/>
                <a:gd name="T16" fmla="*/ 375 w 743"/>
                <a:gd name="T17" fmla="*/ 0 h 426"/>
                <a:gd name="T18" fmla="*/ 387 w 743"/>
                <a:gd name="T19" fmla="*/ 3 h 426"/>
                <a:gd name="T20" fmla="*/ 403 w 743"/>
                <a:gd name="T21" fmla="*/ 7 h 426"/>
                <a:gd name="T22" fmla="*/ 415 w 743"/>
                <a:gd name="T23" fmla="*/ 18 h 426"/>
                <a:gd name="T24" fmla="*/ 420 w 743"/>
                <a:gd name="T25" fmla="*/ 37 h 426"/>
                <a:gd name="T26" fmla="*/ 413 w 743"/>
                <a:gd name="T27" fmla="*/ 66 h 426"/>
                <a:gd name="T28" fmla="*/ 390 w 743"/>
                <a:gd name="T29" fmla="*/ 106 h 426"/>
                <a:gd name="T30" fmla="*/ 500 w 743"/>
                <a:gd name="T31" fmla="*/ 0 h 426"/>
                <a:gd name="T32" fmla="*/ 511 w 743"/>
                <a:gd name="T33" fmla="*/ 5 h 426"/>
                <a:gd name="T34" fmla="*/ 537 w 743"/>
                <a:gd name="T35" fmla="*/ 18 h 426"/>
                <a:gd name="T36" fmla="*/ 576 w 743"/>
                <a:gd name="T37" fmla="*/ 39 h 426"/>
                <a:gd name="T38" fmla="*/ 620 w 743"/>
                <a:gd name="T39" fmla="*/ 64 h 426"/>
                <a:gd name="T40" fmla="*/ 668 w 743"/>
                <a:gd name="T41" fmla="*/ 93 h 426"/>
                <a:gd name="T42" fmla="*/ 714 w 743"/>
                <a:gd name="T43" fmla="*/ 132 h 426"/>
                <a:gd name="T44" fmla="*/ 734 w 743"/>
                <a:gd name="T45" fmla="*/ 177 h 426"/>
                <a:gd name="T46" fmla="*/ 741 w 743"/>
                <a:gd name="T47" fmla="*/ 229 h 426"/>
                <a:gd name="T48" fmla="*/ 743 w 743"/>
                <a:gd name="T49" fmla="*/ 426 h 426"/>
                <a:gd name="T50" fmla="*/ 0 w 743"/>
                <a:gd name="T51" fmla="*/ 229 h 426"/>
                <a:gd name="T52" fmla="*/ 6 w 743"/>
                <a:gd name="T53" fmla="*/ 177 h 426"/>
                <a:gd name="T54" fmla="*/ 27 w 743"/>
                <a:gd name="T55" fmla="*/ 132 h 426"/>
                <a:gd name="T56" fmla="*/ 72 w 743"/>
                <a:gd name="T57" fmla="*/ 93 h 426"/>
                <a:gd name="T58" fmla="*/ 120 w 743"/>
                <a:gd name="T59" fmla="*/ 64 h 426"/>
                <a:gd name="T60" fmla="*/ 165 w 743"/>
                <a:gd name="T61" fmla="*/ 39 h 426"/>
                <a:gd name="T62" fmla="*/ 204 w 743"/>
                <a:gd name="T63" fmla="*/ 18 h 426"/>
                <a:gd name="T64" fmla="*/ 230 w 743"/>
                <a:gd name="T65" fmla="*/ 5 h 426"/>
                <a:gd name="T66" fmla="*/ 240 w 743"/>
                <a:gd name="T67" fmla="*/ 0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43" h="426">
                  <a:moveTo>
                    <a:pt x="240" y="0"/>
                  </a:moveTo>
                  <a:lnTo>
                    <a:pt x="309" y="222"/>
                  </a:lnTo>
                  <a:lnTo>
                    <a:pt x="350" y="106"/>
                  </a:lnTo>
                  <a:lnTo>
                    <a:pt x="337" y="84"/>
                  </a:lnTo>
                  <a:lnTo>
                    <a:pt x="327" y="66"/>
                  </a:lnTo>
                  <a:lnTo>
                    <a:pt x="321" y="51"/>
                  </a:lnTo>
                  <a:lnTo>
                    <a:pt x="320" y="37"/>
                  </a:lnTo>
                  <a:lnTo>
                    <a:pt x="321" y="27"/>
                  </a:lnTo>
                  <a:lnTo>
                    <a:pt x="325" y="18"/>
                  </a:lnTo>
                  <a:lnTo>
                    <a:pt x="331" y="12"/>
                  </a:lnTo>
                  <a:lnTo>
                    <a:pt x="337" y="7"/>
                  </a:lnTo>
                  <a:lnTo>
                    <a:pt x="345" y="4"/>
                  </a:lnTo>
                  <a:lnTo>
                    <a:pt x="353" y="3"/>
                  </a:lnTo>
                  <a:lnTo>
                    <a:pt x="360" y="1"/>
                  </a:lnTo>
                  <a:lnTo>
                    <a:pt x="365" y="0"/>
                  </a:lnTo>
                  <a:lnTo>
                    <a:pt x="369" y="0"/>
                  </a:lnTo>
                  <a:lnTo>
                    <a:pt x="371" y="0"/>
                  </a:lnTo>
                  <a:lnTo>
                    <a:pt x="375" y="0"/>
                  </a:lnTo>
                  <a:lnTo>
                    <a:pt x="381" y="1"/>
                  </a:lnTo>
                  <a:lnTo>
                    <a:pt x="387" y="3"/>
                  </a:lnTo>
                  <a:lnTo>
                    <a:pt x="396" y="4"/>
                  </a:lnTo>
                  <a:lnTo>
                    <a:pt x="403" y="7"/>
                  </a:lnTo>
                  <a:lnTo>
                    <a:pt x="409" y="12"/>
                  </a:lnTo>
                  <a:lnTo>
                    <a:pt x="415" y="18"/>
                  </a:lnTo>
                  <a:lnTo>
                    <a:pt x="419" y="27"/>
                  </a:lnTo>
                  <a:lnTo>
                    <a:pt x="420" y="37"/>
                  </a:lnTo>
                  <a:lnTo>
                    <a:pt x="419" y="51"/>
                  </a:lnTo>
                  <a:lnTo>
                    <a:pt x="413" y="66"/>
                  </a:lnTo>
                  <a:lnTo>
                    <a:pt x="404" y="84"/>
                  </a:lnTo>
                  <a:lnTo>
                    <a:pt x="390" y="106"/>
                  </a:lnTo>
                  <a:lnTo>
                    <a:pt x="431" y="222"/>
                  </a:lnTo>
                  <a:lnTo>
                    <a:pt x="500" y="0"/>
                  </a:lnTo>
                  <a:lnTo>
                    <a:pt x="504" y="1"/>
                  </a:lnTo>
                  <a:lnTo>
                    <a:pt x="511" y="5"/>
                  </a:lnTo>
                  <a:lnTo>
                    <a:pt x="522" y="11"/>
                  </a:lnTo>
                  <a:lnTo>
                    <a:pt x="537" y="18"/>
                  </a:lnTo>
                  <a:lnTo>
                    <a:pt x="555" y="28"/>
                  </a:lnTo>
                  <a:lnTo>
                    <a:pt x="576" y="39"/>
                  </a:lnTo>
                  <a:lnTo>
                    <a:pt x="597" y="51"/>
                  </a:lnTo>
                  <a:lnTo>
                    <a:pt x="620" y="64"/>
                  </a:lnTo>
                  <a:lnTo>
                    <a:pt x="644" y="78"/>
                  </a:lnTo>
                  <a:lnTo>
                    <a:pt x="668" y="93"/>
                  </a:lnTo>
                  <a:lnTo>
                    <a:pt x="695" y="112"/>
                  </a:lnTo>
                  <a:lnTo>
                    <a:pt x="714" y="132"/>
                  </a:lnTo>
                  <a:lnTo>
                    <a:pt x="727" y="153"/>
                  </a:lnTo>
                  <a:lnTo>
                    <a:pt x="734" y="177"/>
                  </a:lnTo>
                  <a:lnTo>
                    <a:pt x="739" y="202"/>
                  </a:lnTo>
                  <a:lnTo>
                    <a:pt x="741" y="229"/>
                  </a:lnTo>
                  <a:lnTo>
                    <a:pt x="743" y="265"/>
                  </a:lnTo>
                  <a:lnTo>
                    <a:pt x="743" y="426"/>
                  </a:lnTo>
                  <a:lnTo>
                    <a:pt x="0" y="426"/>
                  </a:lnTo>
                  <a:lnTo>
                    <a:pt x="0" y="229"/>
                  </a:lnTo>
                  <a:lnTo>
                    <a:pt x="1" y="202"/>
                  </a:lnTo>
                  <a:lnTo>
                    <a:pt x="6" y="177"/>
                  </a:lnTo>
                  <a:lnTo>
                    <a:pt x="14" y="153"/>
                  </a:lnTo>
                  <a:lnTo>
                    <a:pt x="27" y="132"/>
                  </a:lnTo>
                  <a:lnTo>
                    <a:pt x="45" y="112"/>
                  </a:lnTo>
                  <a:lnTo>
                    <a:pt x="72" y="93"/>
                  </a:lnTo>
                  <a:lnTo>
                    <a:pt x="96" y="78"/>
                  </a:lnTo>
                  <a:lnTo>
                    <a:pt x="120" y="64"/>
                  </a:lnTo>
                  <a:lnTo>
                    <a:pt x="143" y="51"/>
                  </a:lnTo>
                  <a:lnTo>
                    <a:pt x="165" y="39"/>
                  </a:lnTo>
                  <a:lnTo>
                    <a:pt x="186" y="28"/>
                  </a:lnTo>
                  <a:lnTo>
                    <a:pt x="204" y="18"/>
                  </a:lnTo>
                  <a:lnTo>
                    <a:pt x="218" y="11"/>
                  </a:lnTo>
                  <a:lnTo>
                    <a:pt x="230" y="5"/>
                  </a:lnTo>
                  <a:lnTo>
                    <a:pt x="237" y="1"/>
                  </a:lnTo>
                  <a:lnTo>
                    <a:pt x="2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" name="Freeform 615"/>
            <p:cNvSpPr>
              <a:spLocks/>
            </p:cNvSpPr>
            <p:nvPr/>
          </p:nvSpPr>
          <p:spPr bwMode="auto">
            <a:xfrm>
              <a:off x="4584" y="3212"/>
              <a:ext cx="142" cy="132"/>
            </a:xfrm>
            <a:custGeom>
              <a:avLst/>
              <a:gdLst>
                <a:gd name="T0" fmla="*/ 356 w 711"/>
                <a:gd name="T1" fmla="*/ 0 h 660"/>
                <a:gd name="T2" fmla="*/ 372 w 711"/>
                <a:gd name="T3" fmla="*/ 4 h 660"/>
                <a:gd name="T4" fmla="*/ 386 w 711"/>
                <a:gd name="T5" fmla="*/ 12 h 660"/>
                <a:gd name="T6" fmla="*/ 395 w 711"/>
                <a:gd name="T7" fmla="*/ 26 h 660"/>
                <a:gd name="T8" fmla="*/ 399 w 711"/>
                <a:gd name="T9" fmla="*/ 43 h 660"/>
                <a:gd name="T10" fmla="*/ 399 w 711"/>
                <a:gd name="T11" fmla="*/ 391 h 660"/>
                <a:gd name="T12" fmla="*/ 692 w 711"/>
                <a:gd name="T13" fmla="*/ 581 h 660"/>
                <a:gd name="T14" fmla="*/ 701 w 711"/>
                <a:gd name="T15" fmla="*/ 590 h 660"/>
                <a:gd name="T16" fmla="*/ 708 w 711"/>
                <a:gd name="T17" fmla="*/ 601 h 660"/>
                <a:gd name="T18" fmla="*/ 711 w 711"/>
                <a:gd name="T19" fmla="*/ 614 h 660"/>
                <a:gd name="T20" fmla="*/ 710 w 711"/>
                <a:gd name="T21" fmla="*/ 628 h 660"/>
                <a:gd name="T22" fmla="*/ 704 w 711"/>
                <a:gd name="T23" fmla="*/ 640 h 660"/>
                <a:gd name="T24" fmla="*/ 694 w 711"/>
                <a:gd name="T25" fmla="*/ 650 h 660"/>
                <a:gd name="T26" fmla="*/ 681 w 711"/>
                <a:gd name="T27" fmla="*/ 658 h 660"/>
                <a:gd name="T28" fmla="*/ 668 w 711"/>
                <a:gd name="T29" fmla="*/ 660 h 660"/>
                <a:gd name="T30" fmla="*/ 656 w 711"/>
                <a:gd name="T31" fmla="*/ 658 h 660"/>
                <a:gd name="T32" fmla="*/ 645 w 711"/>
                <a:gd name="T33" fmla="*/ 653 h 660"/>
                <a:gd name="T34" fmla="*/ 356 w 711"/>
                <a:gd name="T35" fmla="*/ 466 h 660"/>
                <a:gd name="T36" fmla="*/ 68 w 711"/>
                <a:gd name="T37" fmla="*/ 653 h 660"/>
                <a:gd name="T38" fmla="*/ 56 w 711"/>
                <a:gd name="T39" fmla="*/ 658 h 660"/>
                <a:gd name="T40" fmla="*/ 44 w 711"/>
                <a:gd name="T41" fmla="*/ 660 h 660"/>
                <a:gd name="T42" fmla="*/ 29 w 711"/>
                <a:gd name="T43" fmla="*/ 658 h 660"/>
                <a:gd name="T44" fmla="*/ 17 w 711"/>
                <a:gd name="T45" fmla="*/ 650 h 660"/>
                <a:gd name="T46" fmla="*/ 8 w 711"/>
                <a:gd name="T47" fmla="*/ 640 h 660"/>
                <a:gd name="T48" fmla="*/ 2 w 711"/>
                <a:gd name="T49" fmla="*/ 628 h 660"/>
                <a:gd name="T50" fmla="*/ 0 w 711"/>
                <a:gd name="T51" fmla="*/ 614 h 660"/>
                <a:gd name="T52" fmla="*/ 3 w 711"/>
                <a:gd name="T53" fmla="*/ 601 h 660"/>
                <a:gd name="T54" fmla="*/ 10 w 711"/>
                <a:gd name="T55" fmla="*/ 589 h 660"/>
                <a:gd name="T56" fmla="*/ 21 w 711"/>
                <a:gd name="T57" fmla="*/ 581 h 660"/>
                <a:gd name="T58" fmla="*/ 312 w 711"/>
                <a:gd name="T59" fmla="*/ 391 h 660"/>
                <a:gd name="T60" fmla="*/ 312 w 711"/>
                <a:gd name="T61" fmla="*/ 43 h 660"/>
                <a:gd name="T62" fmla="*/ 316 w 711"/>
                <a:gd name="T63" fmla="*/ 26 h 660"/>
                <a:gd name="T64" fmla="*/ 326 w 711"/>
                <a:gd name="T65" fmla="*/ 13 h 660"/>
                <a:gd name="T66" fmla="*/ 339 w 711"/>
                <a:gd name="T67" fmla="*/ 4 h 660"/>
                <a:gd name="T68" fmla="*/ 356 w 711"/>
                <a:gd name="T69" fmla="*/ 0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11" h="660">
                  <a:moveTo>
                    <a:pt x="356" y="0"/>
                  </a:moveTo>
                  <a:lnTo>
                    <a:pt x="372" y="4"/>
                  </a:lnTo>
                  <a:lnTo>
                    <a:pt x="386" y="12"/>
                  </a:lnTo>
                  <a:lnTo>
                    <a:pt x="395" y="26"/>
                  </a:lnTo>
                  <a:lnTo>
                    <a:pt x="399" y="43"/>
                  </a:lnTo>
                  <a:lnTo>
                    <a:pt x="399" y="391"/>
                  </a:lnTo>
                  <a:lnTo>
                    <a:pt x="692" y="581"/>
                  </a:lnTo>
                  <a:lnTo>
                    <a:pt x="701" y="590"/>
                  </a:lnTo>
                  <a:lnTo>
                    <a:pt x="708" y="601"/>
                  </a:lnTo>
                  <a:lnTo>
                    <a:pt x="711" y="614"/>
                  </a:lnTo>
                  <a:lnTo>
                    <a:pt x="710" y="628"/>
                  </a:lnTo>
                  <a:lnTo>
                    <a:pt x="704" y="640"/>
                  </a:lnTo>
                  <a:lnTo>
                    <a:pt x="694" y="650"/>
                  </a:lnTo>
                  <a:lnTo>
                    <a:pt x="681" y="658"/>
                  </a:lnTo>
                  <a:lnTo>
                    <a:pt x="668" y="660"/>
                  </a:lnTo>
                  <a:lnTo>
                    <a:pt x="656" y="658"/>
                  </a:lnTo>
                  <a:lnTo>
                    <a:pt x="645" y="653"/>
                  </a:lnTo>
                  <a:lnTo>
                    <a:pt x="356" y="466"/>
                  </a:lnTo>
                  <a:lnTo>
                    <a:pt x="68" y="653"/>
                  </a:lnTo>
                  <a:lnTo>
                    <a:pt x="56" y="658"/>
                  </a:lnTo>
                  <a:lnTo>
                    <a:pt x="44" y="660"/>
                  </a:lnTo>
                  <a:lnTo>
                    <a:pt x="29" y="658"/>
                  </a:lnTo>
                  <a:lnTo>
                    <a:pt x="17" y="650"/>
                  </a:lnTo>
                  <a:lnTo>
                    <a:pt x="8" y="640"/>
                  </a:lnTo>
                  <a:lnTo>
                    <a:pt x="2" y="628"/>
                  </a:lnTo>
                  <a:lnTo>
                    <a:pt x="0" y="614"/>
                  </a:lnTo>
                  <a:lnTo>
                    <a:pt x="3" y="601"/>
                  </a:lnTo>
                  <a:lnTo>
                    <a:pt x="10" y="589"/>
                  </a:lnTo>
                  <a:lnTo>
                    <a:pt x="21" y="581"/>
                  </a:lnTo>
                  <a:lnTo>
                    <a:pt x="312" y="391"/>
                  </a:lnTo>
                  <a:lnTo>
                    <a:pt x="312" y="43"/>
                  </a:lnTo>
                  <a:lnTo>
                    <a:pt x="316" y="26"/>
                  </a:lnTo>
                  <a:lnTo>
                    <a:pt x="326" y="13"/>
                  </a:lnTo>
                  <a:lnTo>
                    <a:pt x="339" y="4"/>
                  </a:lnTo>
                  <a:lnTo>
                    <a:pt x="3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8" name="Freeform 616"/>
            <p:cNvSpPr>
              <a:spLocks/>
            </p:cNvSpPr>
            <p:nvPr/>
          </p:nvSpPr>
          <p:spPr bwMode="auto">
            <a:xfrm>
              <a:off x="4459" y="3234"/>
              <a:ext cx="70" cy="91"/>
            </a:xfrm>
            <a:custGeom>
              <a:avLst/>
              <a:gdLst>
                <a:gd name="T0" fmla="*/ 176 w 352"/>
                <a:gd name="T1" fmla="*/ 0 h 453"/>
                <a:gd name="T2" fmla="*/ 189 w 352"/>
                <a:gd name="T3" fmla="*/ 1 h 453"/>
                <a:gd name="T4" fmla="*/ 212 w 352"/>
                <a:gd name="T5" fmla="*/ 4 h 453"/>
                <a:gd name="T6" fmla="*/ 242 w 352"/>
                <a:gd name="T7" fmla="*/ 11 h 453"/>
                <a:gd name="T8" fmla="*/ 274 w 352"/>
                <a:gd name="T9" fmla="*/ 27 h 453"/>
                <a:gd name="T10" fmla="*/ 305 w 352"/>
                <a:gd name="T11" fmla="*/ 53 h 453"/>
                <a:gd name="T12" fmla="*/ 332 w 352"/>
                <a:gd name="T13" fmla="*/ 91 h 453"/>
                <a:gd name="T14" fmla="*/ 347 w 352"/>
                <a:gd name="T15" fmla="*/ 145 h 453"/>
                <a:gd name="T16" fmla="*/ 351 w 352"/>
                <a:gd name="T17" fmla="*/ 183 h 453"/>
                <a:gd name="T18" fmla="*/ 352 w 352"/>
                <a:gd name="T19" fmla="*/ 199 h 453"/>
                <a:gd name="T20" fmla="*/ 352 w 352"/>
                <a:gd name="T21" fmla="*/ 231 h 453"/>
                <a:gd name="T22" fmla="*/ 348 w 352"/>
                <a:gd name="T23" fmla="*/ 271 h 453"/>
                <a:gd name="T24" fmla="*/ 340 w 352"/>
                <a:gd name="T25" fmla="*/ 316 h 453"/>
                <a:gd name="T26" fmla="*/ 324 w 352"/>
                <a:gd name="T27" fmla="*/ 360 h 453"/>
                <a:gd name="T28" fmla="*/ 298 w 352"/>
                <a:gd name="T29" fmla="*/ 400 h 453"/>
                <a:gd name="T30" fmla="*/ 261 w 352"/>
                <a:gd name="T31" fmla="*/ 432 h 453"/>
                <a:gd name="T32" fmla="*/ 209 w 352"/>
                <a:gd name="T33" fmla="*/ 450 h 453"/>
                <a:gd name="T34" fmla="*/ 176 w 352"/>
                <a:gd name="T35" fmla="*/ 453 h 453"/>
                <a:gd name="T36" fmla="*/ 117 w 352"/>
                <a:gd name="T37" fmla="*/ 443 h 453"/>
                <a:gd name="T38" fmla="*/ 72 w 352"/>
                <a:gd name="T39" fmla="*/ 418 h 453"/>
                <a:gd name="T40" fmla="*/ 41 w 352"/>
                <a:gd name="T41" fmla="*/ 381 h 453"/>
                <a:gd name="T42" fmla="*/ 20 w 352"/>
                <a:gd name="T43" fmla="*/ 339 h 453"/>
                <a:gd name="T44" fmla="*/ 8 w 352"/>
                <a:gd name="T45" fmla="*/ 293 h 453"/>
                <a:gd name="T46" fmla="*/ 2 w 352"/>
                <a:gd name="T47" fmla="*/ 250 h 453"/>
                <a:gd name="T48" fmla="*/ 0 w 352"/>
                <a:gd name="T49" fmla="*/ 214 h 453"/>
                <a:gd name="T50" fmla="*/ 0 w 352"/>
                <a:gd name="T51" fmla="*/ 189 h 453"/>
                <a:gd name="T52" fmla="*/ 2 w 352"/>
                <a:gd name="T53" fmla="*/ 180 h 453"/>
                <a:gd name="T54" fmla="*/ 11 w 352"/>
                <a:gd name="T55" fmla="*/ 117 h 453"/>
                <a:gd name="T56" fmla="*/ 33 w 352"/>
                <a:gd name="T57" fmla="*/ 70 h 453"/>
                <a:gd name="T58" fmla="*/ 63 w 352"/>
                <a:gd name="T59" fmla="*/ 39 h 453"/>
                <a:gd name="T60" fmla="*/ 94 w 352"/>
                <a:gd name="T61" fmla="*/ 18 h 453"/>
                <a:gd name="T62" fmla="*/ 126 w 352"/>
                <a:gd name="T63" fmla="*/ 6 h 453"/>
                <a:gd name="T64" fmla="*/ 153 w 352"/>
                <a:gd name="T65" fmla="*/ 1 h 453"/>
                <a:gd name="T66" fmla="*/ 171 w 352"/>
                <a:gd name="T67" fmla="*/ 0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2" h="453">
                  <a:moveTo>
                    <a:pt x="171" y="0"/>
                  </a:moveTo>
                  <a:lnTo>
                    <a:pt x="176" y="0"/>
                  </a:lnTo>
                  <a:lnTo>
                    <a:pt x="180" y="0"/>
                  </a:lnTo>
                  <a:lnTo>
                    <a:pt x="189" y="1"/>
                  </a:lnTo>
                  <a:lnTo>
                    <a:pt x="200" y="1"/>
                  </a:lnTo>
                  <a:lnTo>
                    <a:pt x="212" y="4"/>
                  </a:lnTo>
                  <a:lnTo>
                    <a:pt x="226" y="6"/>
                  </a:lnTo>
                  <a:lnTo>
                    <a:pt x="242" y="11"/>
                  </a:lnTo>
                  <a:lnTo>
                    <a:pt x="258" y="18"/>
                  </a:lnTo>
                  <a:lnTo>
                    <a:pt x="274" y="27"/>
                  </a:lnTo>
                  <a:lnTo>
                    <a:pt x="291" y="39"/>
                  </a:lnTo>
                  <a:lnTo>
                    <a:pt x="305" y="53"/>
                  </a:lnTo>
                  <a:lnTo>
                    <a:pt x="320" y="71"/>
                  </a:lnTo>
                  <a:lnTo>
                    <a:pt x="332" y="91"/>
                  </a:lnTo>
                  <a:lnTo>
                    <a:pt x="341" y="117"/>
                  </a:lnTo>
                  <a:lnTo>
                    <a:pt x="347" y="145"/>
                  </a:lnTo>
                  <a:lnTo>
                    <a:pt x="351" y="180"/>
                  </a:lnTo>
                  <a:lnTo>
                    <a:pt x="351" y="183"/>
                  </a:lnTo>
                  <a:lnTo>
                    <a:pt x="352" y="189"/>
                  </a:lnTo>
                  <a:lnTo>
                    <a:pt x="352" y="199"/>
                  </a:lnTo>
                  <a:lnTo>
                    <a:pt x="352" y="214"/>
                  </a:lnTo>
                  <a:lnTo>
                    <a:pt x="352" y="231"/>
                  </a:lnTo>
                  <a:lnTo>
                    <a:pt x="351" y="250"/>
                  </a:lnTo>
                  <a:lnTo>
                    <a:pt x="348" y="271"/>
                  </a:lnTo>
                  <a:lnTo>
                    <a:pt x="346" y="293"/>
                  </a:lnTo>
                  <a:lnTo>
                    <a:pt x="340" y="316"/>
                  </a:lnTo>
                  <a:lnTo>
                    <a:pt x="334" y="339"/>
                  </a:lnTo>
                  <a:lnTo>
                    <a:pt x="324" y="360"/>
                  </a:lnTo>
                  <a:lnTo>
                    <a:pt x="312" y="381"/>
                  </a:lnTo>
                  <a:lnTo>
                    <a:pt x="298" y="400"/>
                  </a:lnTo>
                  <a:lnTo>
                    <a:pt x="281" y="418"/>
                  </a:lnTo>
                  <a:lnTo>
                    <a:pt x="261" y="432"/>
                  </a:lnTo>
                  <a:lnTo>
                    <a:pt x="237" y="443"/>
                  </a:lnTo>
                  <a:lnTo>
                    <a:pt x="209" y="450"/>
                  </a:lnTo>
                  <a:lnTo>
                    <a:pt x="178" y="453"/>
                  </a:lnTo>
                  <a:lnTo>
                    <a:pt x="176" y="453"/>
                  </a:lnTo>
                  <a:lnTo>
                    <a:pt x="144" y="450"/>
                  </a:lnTo>
                  <a:lnTo>
                    <a:pt x="117" y="443"/>
                  </a:lnTo>
                  <a:lnTo>
                    <a:pt x="93" y="432"/>
                  </a:lnTo>
                  <a:lnTo>
                    <a:pt x="72" y="418"/>
                  </a:lnTo>
                  <a:lnTo>
                    <a:pt x="54" y="400"/>
                  </a:lnTo>
                  <a:lnTo>
                    <a:pt x="41" y="381"/>
                  </a:lnTo>
                  <a:lnTo>
                    <a:pt x="29" y="360"/>
                  </a:lnTo>
                  <a:lnTo>
                    <a:pt x="20" y="339"/>
                  </a:lnTo>
                  <a:lnTo>
                    <a:pt x="12" y="316"/>
                  </a:lnTo>
                  <a:lnTo>
                    <a:pt x="8" y="293"/>
                  </a:lnTo>
                  <a:lnTo>
                    <a:pt x="4" y="271"/>
                  </a:lnTo>
                  <a:lnTo>
                    <a:pt x="2" y="250"/>
                  </a:lnTo>
                  <a:lnTo>
                    <a:pt x="0" y="231"/>
                  </a:lnTo>
                  <a:lnTo>
                    <a:pt x="0" y="214"/>
                  </a:lnTo>
                  <a:lnTo>
                    <a:pt x="0" y="199"/>
                  </a:lnTo>
                  <a:lnTo>
                    <a:pt x="0" y="189"/>
                  </a:lnTo>
                  <a:lnTo>
                    <a:pt x="2" y="183"/>
                  </a:lnTo>
                  <a:lnTo>
                    <a:pt x="2" y="180"/>
                  </a:lnTo>
                  <a:lnTo>
                    <a:pt x="5" y="145"/>
                  </a:lnTo>
                  <a:lnTo>
                    <a:pt x="11" y="117"/>
                  </a:lnTo>
                  <a:lnTo>
                    <a:pt x="21" y="91"/>
                  </a:lnTo>
                  <a:lnTo>
                    <a:pt x="33" y="70"/>
                  </a:lnTo>
                  <a:lnTo>
                    <a:pt x="47" y="53"/>
                  </a:lnTo>
                  <a:lnTo>
                    <a:pt x="63" y="39"/>
                  </a:lnTo>
                  <a:lnTo>
                    <a:pt x="78" y="27"/>
                  </a:lnTo>
                  <a:lnTo>
                    <a:pt x="94" y="18"/>
                  </a:lnTo>
                  <a:lnTo>
                    <a:pt x="111" y="11"/>
                  </a:lnTo>
                  <a:lnTo>
                    <a:pt x="126" y="6"/>
                  </a:lnTo>
                  <a:lnTo>
                    <a:pt x="141" y="4"/>
                  </a:lnTo>
                  <a:lnTo>
                    <a:pt x="153" y="1"/>
                  </a:lnTo>
                  <a:lnTo>
                    <a:pt x="164" y="1"/>
                  </a:lnTo>
                  <a:lnTo>
                    <a:pt x="1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9" name="Freeform 617"/>
            <p:cNvSpPr>
              <a:spLocks/>
            </p:cNvSpPr>
            <p:nvPr/>
          </p:nvSpPr>
          <p:spPr bwMode="auto">
            <a:xfrm>
              <a:off x="4420" y="3334"/>
              <a:ext cx="149" cy="85"/>
            </a:xfrm>
            <a:custGeom>
              <a:avLst/>
              <a:gdLst>
                <a:gd name="T0" fmla="*/ 311 w 743"/>
                <a:gd name="T1" fmla="*/ 222 h 426"/>
                <a:gd name="T2" fmla="*/ 337 w 743"/>
                <a:gd name="T3" fmla="*/ 84 h 426"/>
                <a:gd name="T4" fmla="*/ 323 w 743"/>
                <a:gd name="T5" fmla="*/ 51 h 426"/>
                <a:gd name="T6" fmla="*/ 322 w 743"/>
                <a:gd name="T7" fmla="*/ 27 h 426"/>
                <a:gd name="T8" fmla="*/ 331 w 743"/>
                <a:gd name="T9" fmla="*/ 12 h 426"/>
                <a:gd name="T10" fmla="*/ 346 w 743"/>
                <a:gd name="T11" fmla="*/ 4 h 426"/>
                <a:gd name="T12" fmla="*/ 360 w 743"/>
                <a:gd name="T13" fmla="*/ 1 h 426"/>
                <a:gd name="T14" fmla="*/ 370 w 743"/>
                <a:gd name="T15" fmla="*/ 0 h 426"/>
                <a:gd name="T16" fmla="*/ 376 w 743"/>
                <a:gd name="T17" fmla="*/ 0 h 426"/>
                <a:gd name="T18" fmla="*/ 389 w 743"/>
                <a:gd name="T19" fmla="*/ 3 h 426"/>
                <a:gd name="T20" fmla="*/ 403 w 743"/>
                <a:gd name="T21" fmla="*/ 7 h 426"/>
                <a:gd name="T22" fmla="*/ 415 w 743"/>
                <a:gd name="T23" fmla="*/ 18 h 426"/>
                <a:gd name="T24" fmla="*/ 421 w 743"/>
                <a:gd name="T25" fmla="*/ 37 h 426"/>
                <a:gd name="T26" fmla="*/ 414 w 743"/>
                <a:gd name="T27" fmla="*/ 66 h 426"/>
                <a:gd name="T28" fmla="*/ 390 w 743"/>
                <a:gd name="T29" fmla="*/ 106 h 426"/>
                <a:gd name="T30" fmla="*/ 502 w 743"/>
                <a:gd name="T31" fmla="*/ 0 h 426"/>
                <a:gd name="T32" fmla="*/ 511 w 743"/>
                <a:gd name="T33" fmla="*/ 5 h 426"/>
                <a:gd name="T34" fmla="*/ 538 w 743"/>
                <a:gd name="T35" fmla="*/ 18 h 426"/>
                <a:gd name="T36" fmla="*/ 576 w 743"/>
                <a:gd name="T37" fmla="*/ 39 h 426"/>
                <a:gd name="T38" fmla="*/ 622 w 743"/>
                <a:gd name="T39" fmla="*/ 64 h 426"/>
                <a:gd name="T40" fmla="*/ 670 w 743"/>
                <a:gd name="T41" fmla="*/ 93 h 426"/>
                <a:gd name="T42" fmla="*/ 714 w 743"/>
                <a:gd name="T43" fmla="*/ 132 h 426"/>
                <a:gd name="T44" fmla="*/ 736 w 743"/>
                <a:gd name="T45" fmla="*/ 177 h 426"/>
                <a:gd name="T46" fmla="*/ 743 w 743"/>
                <a:gd name="T47" fmla="*/ 229 h 426"/>
                <a:gd name="T48" fmla="*/ 0 w 743"/>
                <a:gd name="T49" fmla="*/ 426 h 426"/>
                <a:gd name="T50" fmla="*/ 1 w 743"/>
                <a:gd name="T51" fmla="*/ 202 h 426"/>
                <a:gd name="T52" fmla="*/ 14 w 743"/>
                <a:gd name="T53" fmla="*/ 153 h 426"/>
                <a:gd name="T54" fmla="*/ 47 w 743"/>
                <a:gd name="T55" fmla="*/ 112 h 426"/>
                <a:gd name="T56" fmla="*/ 96 w 743"/>
                <a:gd name="T57" fmla="*/ 78 h 426"/>
                <a:gd name="T58" fmla="*/ 144 w 743"/>
                <a:gd name="T59" fmla="*/ 51 h 426"/>
                <a:gd name="T60" fmla="*/ 186 w 743"/>
                <a:gd name="T61" fmla="*/ 28 h 426"/>
                <a:gd name="T62" fmla="*/ 218 w 743"/>
                <a:gd name="T63" fmla="*/ 11 h 426"/>
                <a:gd name="T64" fmla="*/ 238 w 743"/>
                <a:gd name="T65" fmla="*/ 1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3" h="426">
                  <a:moveTo>
                    <a:pt x="240" y="0"/>
                  </a:moveTo>
                  <a:lnTo>
                    <a:pt x="311" y="222"/>
                  </a:lnTo>
                  <a:lnTo>
                    <a:pt x="352" y="106"/>
                  </a:lnTo>
                  <a:lnTo>
                    <a:pt x="337" y="84"/>
                  </a:lnTo>
                  <a:lnTo>
                    <a:pt x="328" y="66"/>
                  </a:lnTo>
                  <a:lnTo>
                    <a:pt x="323" y="51"/>
                  </a:lnTo>
                  <a:lnTo>
                    <a:pt x="320" y="37"/>
                  </a:lnTo>
                  <a:lnTo>
                    <a:pt x="322" y="27"/>
                  </a:lnTo>
                  <a:lnTo>
                    <a:pt x="326" y="18"/>
                  </a:lnTo>
                  <a:lnTo>
                    <a:pt x="331" y="12"/>
                  </a:lnTo>
                  <a:lnTo>
                    <a:pt x="338" y="7"/>
                  </a:lnTo>
                  <a:lnTo>
                    <a:pt x="346" y="4"/>
                  </a:lnTo>
                  <a:lnTo>
                    <a:pt x="353" y="3"/>
                  </a:lnTo>
                  <a:lnTo>
                    <a:pt x="360" y="1"/>
                  </a:lnTo>
                  <a:lnTo>
                    <a:pt x="366" y="0"/>
                  </a:lnTo>
                  <a:lnTo>
                    <a:pt x="370" y="0"/>
                  </a:lnTo>
                  <a:lnTo>
                    <a:pt x="372" y="0"/>
                  </a:lnTo>
                  <a:lnTo>
                    <a:pt x="376" y="0"/>
                  </a:lnTo>
                  <a:lnTo>
                    <a:pt x="382" y="1"/>
                  </a:lnTo>
                  <a:lnTo>
                    <a:pt x="389" y="3"/>
                  </a:lnTo>
                  <a:lnTo>
                    <a:pt x="396" y="4"/>
                  </a:lnTo>
                  <a:lnTo>
                    <a:pt x="403" y="7"/>
                  </a:lnTo>
                  <a:lnTo>
                    <a:pt x="410" y="12"/>
                  </a:lnTo>
                  <a:lnTo>
                    <a:pt x="415" y="18"/>
                  </a:lnTo>
                  <a:lnTo>
                    <a:pt x="420" y="27"/>
                  </a:lnTo>
                  <a:lnTo>
                    <a:pt x="421" y="37"/>
                  </a:lnTo>
                  <a:lnTo>
                    <a:pt x="419" y="51"/>
                  </a:lnTo>
                  <a:lnTo>
                    <a:pt x="414" y="66"/>
                  </a:lnTo>
                  <a:lnTo>
                    <a:pt x="404" y="84"/>
                  </a:lnTo>
                  <a:lnTo>
                    <a:pt x="390" y="106"/>
                  </a:lnTo>
                  <a:lnTo>
                    <a:pt x="431" y="222"/>
                  </a:lnTo>
                  <a:lnTo>
                    <a:pt x="502" y="0"/>
                  </a:lnTo>
                  <a:lnTo>
                    <a:pt x="504" y="1"/>
                  </a:lnTo>
                  <a:lnTo>
                    <a:pt x="511" y="5"/>
                  </a:lnTo>
                  <a:lnTo>
                    <a:pt x="523" y="11"/>
                  </a:lnTo>
                  <a:lnTo>
                    <a:pt x="538" y="18"/>
                  </a:lnTo>
                  <a:lnTo>
                    <a:pt x="556" y="28"/>
                  </a:lnTo>
                  <a:lnTo>
                    <a:pt x="576" y="39"/>
                  </a:lnTo>
                  <a:lnTo>
                    <a:pt x="598" y="51"/>
                  </a:lnTo>
                  <a:lnTo>
                    <a:pt x="622" y="64"/>
                  </a:lnTo>
                  <a:lnTo>
                    <a:pt x="646" y="78"/>
                  </a:lnTo>
                  <a:lnTo>
                    <a:pt x="670" y="93"/>
                  </a:lnTo>
                  <a:lnTo>
                    <a:pt x="695" y="112"/>
                  </a:lnTo>
                  <a:lnTo>
                    <a:pt x="714" y="132"/>
                  </a:lnTo>
                  <a:lnTo>
                    <a:pt x="727" y="154"/>
                  </a:lnTo>
                  <a:lnTo>
                    <a:pt x="736" y="177"/>
                  </a:lnTo>
                  <a:lnTo>
                    <a:pt x="740" y="202"/>
                  </a:lnTo>
                  <a:lnTo>
                    <a:pt x="743" y="229"/>
                  </a:lnTo>
                  <a:lnTo>
                    <a:pt x="743" y="426"/>
                  </a:lnTo>
                  <a:lnTo>
                    <a:pt x="0" y="426"/>
                  </a:lnTo>
                  <a:lnTo>
                    <a:pt x="0" y="229"/>
                  </a:lnTo>
                  <a:lnTo>
                    <a:pt x="1" y="202"/>
                  </a:lnTo>
                  <a:lnTo>
                    <a:pt x="6" y="177"/>
                  </a:lnTo>
                  <a:lnTo>
                    <a:pt x="14" y="153"/>
                  </a:lnTo>
                  <a:lnTo>
                    <a:pt x="28" y="132"/>
                  </a:lnTo>
                  <a:lnTo>
                    <a:pt x="47" y="112"/>
                  </a:lnTo>
                  <a:lnTo>
                    <a:pt x="72" y="93"/>
                  </a:lnTo>
                  <a:lnTo>
                    <a:pt x="96" y="78"/>
                  </a:lnTo>
                  <a:lnTo>
                    <a:pt x="120" y="64"/>
                  </a:lnTo>
                  <a:lnTo>
                    <a:pt x="144" y="51"/>
                  </a:lnTo>
                  <a:lnTo>
                    <a:pt x="166" y="39"/>
                  </a:lnTo>
                  <a:lnTo>
                    <a:pt x="186" y="28"/>
                  </a:lnTo>
                  <a:lnTo>
                    <a:pt x="204" y="18"/>
                  </a:lnTo>
                  <a:lnTo>
                    <a:pt x="218" y="11"/>
                  </a:lnTo>
                  <a:lnTo>
                    <a:pt x="230" y="5"/>
                  </a:lnTo>
                  <a:lnTo>
                    <a:pt x="238" y="1"/>
                  </a:lnTo>
                  <a:lnTo>
                    <a:pt x="2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20" name="Freeform 622"/>
          <p:cNvSpPr>
            <a:spLocks noEditPoints="1"/>
          </p:cNvSpPr>
          <p:nvPr/>
        </p:nvSpPr>
        <p:spPr bwMode="auto">
          <a:xfrm>
            <a:off x="7673656" y="2707697"/>
            <a:ext cx="268202" cy="268921"/>
          </a:xfrm>
          <a:custGeom>
            <a:avLst/>
            <a:gdLst>
              <a:gd name="T0" fmla="*/ 1370 w 3359"/>
              <a:gd name="T1" fmla="*/ 1982 h 3362"/>
              <a:gd name="T2" fmla="*/ 1342 w 3359"/>
              <a:gd name="T3" fmla="*/ 2001 h 3362"/>
              <a:gd name="T4" fmla="*/ 1332 w 3359"/>
              <a:gd name="T5" fmla="*/ 2034 h 3362"/>
              <a:gd name="T6" fmla="*/ 2027 w 3359"/>
              <a:gd name="T7" fmla="*/ 3247 h 3362"/>
              <a:gd name="T8" fmla="*/ 2025 w 3359"/>
              <a:gd name="T9" fmla="*/ 2017 h 3362"/>
              <a:gd name="T10" fmla="*/ 2005 w 3359"/>
              <a:gd name="T11" fmla="*/ 1990 h 3362"/>
              <a:gd name="T12" fmla="*/ 1973 w 3359"/>
              <a:gd name="T13" fmla="*/ 1979 h 3362"/>
              <a:gd name="T14" fmla="*/ 2374 w 3359"/>
              <a:gd name="T15" fmla="*/ 424 h 3362"/>
              <a:gd name="T16" fmla="*/ 2722 w 3359"/>
              <a:gd name="T17" fmla="*/ 962 h 3362"/>
              <a:gd name="T18" fmla="*/ 2374 w 3359"/>
              <a:gd name="T19" fmla="*/ 424 h 3362"/>
              <a:gd name="T20" fmla="*/ 405 w 3359"/>
              <a:gd name="T21" fmla="*/ 1334 h 3362"/>
              <a:gd name="T22" fmla="*/ 1216 w 3359"/>
              <a:gd name="T23" fmla="*/ 3247 h 3362"/>
              <a:gd name="T24" fmla="*/ 1219 w 3359"/>
              <a:gd name="T25" fmla="*/ 2003 h 3362"/>
              <a:gd name="T26" fmla="*/ 1239 w 3359"/>
              <a:gd name="T27" fmla="*/ 1948 h 3362"/>
              <a:gd name="T28" fmla="*/ 1277 w 3359"/>
              <a:gd name="T29" fmla="*/ 1904 h 3362"/>
              <a:gd name="T30" fmla="*/ 1328 w 3359"/>
              <a:gd name="T31" fmla="*/ 1875 h 3362"/>
              <a:gd name="T32" fmla="*/ 1387 w 3359"/>
              <a:gd name="T33" fmla="*/ 1864 h 3362"/>
              <a:gd name="T34" fmla="*/ 2004 w 3359"/>
              <a:gd name="T35" fmla="*/ 1867 h 3362"/>
              <a:gd name="T36" fmla="*/ 2058 w 3359"/>
              <a:gd name="T37" fmla="*/ 1887 h 3362"/>
              <a:gd name="T38" fmla="*/ 2103 w 3359"/>
              <a:gd name="T39" fmla="*/ 1925 h 3362"/>
              <a:gd name="T40" fmla="*/ 2132 w 3359"/>
              <a:gd name="T41" fmla="*/ 1974 h 3362"/>
              <a:gd name="T42" fmla="*/ 2143 w 3359"/>
              <a:gd name="T43" fmla="*/ 2034 h 3362"/>
              <a:gd name="T44" fmla="*/ 2953 w 3359"/>
              <a:gd name="T45" fmla="*/ 3247 h 3362"/>
              <a:gd name="T46" fmla="*/ 2838 w 3359"/>
              <a:gd name="T47" fmla="*/ 1227 h 3362"/>
              <a:gd name="T48" fmla="*/ 1679 w 3359"/>
              <a:gd name="T49" fmla="*/ 157 h 3362"/>
              <a:gd name="T50" fmla="*/ 2258 w 3359"/>
              <a:gd name="T51" fmla="*/ 535 h 3362"/>
              <a:gd name="T52" fmla="*/ 2838 w 3359"/>
              <a:gd name="T53" fmla="*/ 309 h 3362"/>
              <a:gd name="T54" fmla="*/ 3341 w 3359"/>
              <a:gd name="T55" fmla="*/ 1534 h 3362"/>
              <a:gd name="T56" fmla="*/ 3357 w 3359"/>
              <a:gd name="T57" fmla="*/ 1559 h 3362"/>
              <a:gd name="T58" fmla="*/ 3358 w 3359"/>
              <a:gd name="T59" fmla="*/ 1589 h 3362"/>
              <a:gd name="T60" fmla="*/ 3344 w 3359"/>
              <a:gd name="T61" fmla="*/ 1616 h 3362"/>
              <a:gd name="T62" fmla="*/ 3317 w 3359"/>
              <a:gd name="T63" fmla="*/ 1632 h 3362"/>
              <a:gd name="T64" fmla="*/ 3287 w 3359"/>
              <a:gd name="T65" fmla="*/ 1633 h 3362"/>
              <a:gd name="T66" fmla="*/ 3262 w 3359"/>
              <a:gd name="T67" fmla="*/ 1618 h 3362"/>
              <a:gd name="T68" fmla="*/ 3069 w 3359"/>
              <a:gd name="T69" fmla="*/ 3362 h 3362"/>
              <a:gd name="T70" fmla="*/ 290 w 3359"/>
              <a:gd name="T71" fmla="*/ 1441 h 3362"/>
              <a:gd name="T72" fmla="*/ 85 w 3359"/>
              <a:gd name="T73" fmla="*/ 1627 h 3362"/>
              <a:gd name="T74" fmla="*/ 56 w 3359"/>
              <a:gd name="T75" fmla="*/ 1634 h 3362"/>
              <a:gd name="T76" fmla="*/ 28 w 3359"/>
              <a:gd name="T77" fmla="*/ 1625 h 3362"/>
              <a:gd name="T78" fmla="*/ 7 w 3359"/>
              <a:gd name="T79" fmla="*/ 1603 h 3362"/>
              <a:gd name="T80" fmla="*/ 0 w 3359"/>
              <a:gd name="T81" fmla="*/ 1574 h 3362"/>
              <a:gd name="T82" fmla="*/ 9 w 3359"/>
              <a:gd name="T83" fmla="*/ 1546 h 3362"/>
              <a:gd name="T84" fmla="*/ 1679 w 3359"/>
              <a:gd name="T85" fmla="*/ 0 h 3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59" h="3362">
                <a:moveTo>
                  <a:pt x="1387" y="1979"/>
                </a:moveTo>
                <a:lnTo>
                  <a:pt x="1370" y="1982"/>
                </a:lnTo>
                <a:lnTo>
                  <a:pt x="1354" y="1990"/>
                </a:lnTo>
                <a:lnTo>
                  <a:pt x="1342" y="2001"/>
                </a:lnTo>
                <a:lnTo>
                  <a:pt x="1335" y="2017"/>
                </a:lnTo>
                <a:lnTo>
                  <a:pt x="1332" y="2034"/>
                </a:lnTo>
                <a:lnTo>
                  <a:pt x="1332" y="3247"/>
                </a:lnTo>
                <a:lnTo>
                  <a:pt x="2027" y="3247"/>
                </a:lnTo>
                <a:lnTo>
                  <a:pt x="2027" y="2034"/>
                </a:lnTo>
                <a:lnTo>
                  <a:pt x="2025" y="2017"/>
                </a:lnTo>
                <a:lnTo>
                  <a:pt x="2016" y="2001"/>
                </a:lnTo>
                <a:lnTo>
                  <a:pt x="2005" y="1990"/>
                </a:lnTo>
                <a:lnTo>
                  <a:pt x="1990" y="1982"/>
                </a:lnTo>
                <a:lnTo>
                  <a:pt x="1973" y="1979"/>
                </a:lnTo>
                <a:lnTo>
                  <a:pt x="1387" y="1979"/>
                </a:lnTo>
                <a:close/>
                <a:moveTo>
                  <a:pt x="2374" y="424"/>
                </a:moveTo>
                <a:lnTo>
                  <a:pt x="2374" y="642"/>
                </a:lnTo>
                <a:lnTo>
                  <a:pt x="2722" y="962"/>
                </a:lnTo>
                <a:lnTo>
                  <a:pt x="2722" y="424"/>
                </a:lnTo>
                <a:lnTo>
                  <a:pt x="2374" y="424"/>
                </a:lnTo>
                <a:close/>
                <a:moveTo>
                  <a:pt x="1679" y="157"/>
                </a:moveTo>
                <a:lnTo>
                  <a:pt x="405" y="1334"/>
                </a:lnTo>
                <a:lnTo>
                  <a:pt x="405" y="3247"/>
                </a:lnTo>
                <a:lnTo>
                  <a:pt x="1216" y="3247"/>
                </a:lnTo>
                <a:lnTo>
                  <a:pt x="1216" y="2034"/>
                </a:lnTo>
                <a:lnTo>
                  <a:pt x="1219" y="2003"/>
                </a:lnTo>
                <a:lnTo>
                  <a:pt x="1228" y="1974"/>
                </a:lnTo>
                <a:lnTo>
                  <a:pt x="1239" y="1948"/>
                </a:lnTo>
                <a:lnTo>
                  <a:pt x="1256" y="1925"/>
                </a:lnTo>
                <a:lnTo>
                  <a:pt x="1277" y="1904"/>
                </a:lnTo>
                <a:lnTo>
                  <a:pt x="1300" y="1887"/>
                </a:lnTo>
                <a:lnTo>
                  <a:pt x="1328" y="1875"/>
                </a:lnTo>
                <a:lnTo>
                  <a:pt x="1356" y="1867"/>
                </a:lnTo>
                <a:lnTo>
                  <a:pt x="1387" y="1864"/>
                </a:lnTo>
                <a:lnTo>
                  <a:pt x="1973" y="1864"/>
                </a:lnTo>
                <a:lnTo>
                  <a:pt x="2004" y="1867"/>
                </a:lnTo>
                <a:lnTo>
                  <a:pt x="2032" y="1875"/>
                </a:lnTo>
                <a:lnTo>
                  <a:pt x="2058" y="1887"/>
                </a:lnTo>
                <a:lnTo>
                  <a:pt x="2083" y="1904"/>
                </a:lnTo>
                <a:lnTo>
                  <a:pt x="2103" y="1925"/>
                </a:lnTo>
                <a:lnTo>
                  <a:pt x="2119" y="1948"/>
                </a:lnTo>
                <a:lnTo>
                  <a:pt x="2132" y="1974"/>
                </a:lnTo>
                <a:lnTo>
                  <a:pt x="2141" y="2003"/>
                </a:lnTo>
                <a:lnTo>
                  <a:pt x="2143" y="2034"/>
                </a:lnTo>
                <a:lnTo>
                  <a:pt x="2143" y="3247"/>
                </a:lnTo>
                <a:lnTo>
                  <a:pt x="2953" y="3247"/>
                </a:lnTo>
                <a:lnTo>
                  <a:pt x="2953" y="1334"/>
                </a:lnTo>
                <a:lnTo>
                  <a:pt x="2838" y="1227"/>
                </a:lnTo>
                <a:lnTo>
                  <a:pt x="2507" y="922"/>
                </a:lnTo>
                <a:lnTo>
                  <a:pt x="1679" y="157"/>
                </a:lnTo>
                <a:close/>
                <a:moveTo>
                  <a:pt x="1679" y="0"/>
                </a:moveTo>
                <a:lnTo>
                  <a:pt x="2258" y="535"/>
                </a:lnTo>
                <a:lnTo>
                  <a:pt x="2258" y="309"/>
                </a:lnTo>
                <a:lnTo>
                  <a:pt x="2838" y="309"/>
                </a:lnTo>
                <a:lnTo>
                  <a:pt x="2838" y="1069"/>
                </a:lnTo>
                <a:lnTo>
                  <a:pt x="3341" y="1534"/>
                </a:lnTo>
                <a:lnTo>
                  <a:pt x="3350" y="1546"/>
                </a:lnTo>
                <a:lnTo>
                  <a:pt x="3357" y="1559"/>
                </a:lnTo>
                <a:lnTo>
                  <a:pt x="3359" y="1574"/>
                </a:lnTo>
                <a:lnTo>
                  <a:pt x="3358" y="1589"/>
                </a:lnTo>
                <a:lnTo>
                  <a:pt x="3352" y="1603"/>
                </a:lnTo>
                <a:lnTo>
                  <a:pt x="3344" y="1616"/>
                </a:lnTo>
                <a:lnTo>
                  <a:pt x="3331" y="1625"/>
                </a:lnTo>
                <a:lnTo>
                  <a:pt x="3317" y="1632"/>
                </a:lnTo>
                <a:lnTo>
                  <a:pt x="3302" y="1634"/>
                </a:lnTo>
                <a:lnTo>
                  <a:pt x="3287" y="1633"/>
                </a:lnTo>
                <a:lnTo>
                  <a:pt x="3273" y="1627"/>
                </a:lnTo>
                <a:lnTo>
                  <a:pt x="3262" y="1618"/>
                </a:lnTo>
                <a:lnTo>
                  <a:pt x="3069" y="1441"/>
                </a:lnTo>
                <a:lnTo>
                  <a:pt x="3069" y="3362"/>
                </a:lnTo>
                <a:lnTo>
                  <a:pt x="290" y="3362"/>
                </a:lnTo>
                <a:lnTo>
                  <a:pt x="290" y="1441"/>
                </a:lnTo>
                <a:lnTo>
                  <a:pt x="98" y="1618"/>
                </a:lnTo>
                <a:lnTo>
                  <a:pt x="85" y="1627"/>
                </a:lnTo>
                <a:lnTo>
                  <a:pt x="70" y="1633"/>
                </a:lnTo>
                <a:lnTo>
                  <a:pt x="56" y="1634"/>
                </a:lnTo>
                <a:lnTo>
                  <a:pt x="42" y="1632"/>
                </a:lnTo>
                <a:lnTo>
                  <a:pt x="28" y="1625"/>
                </a:lnTo>
                <a:lnTo>
                  <a:pt x="16" y="1616"/>
                </a:lnTo>
                <a:lnTo>
                  <a:pt x="7" y="1603"/>
                </a:lnTo>
                <a:lnTo>
                  <a:pt x="2" y="1589"/>
                </a:lnTo>
                <a:lnTo>
                  <a:pt x="0" y="1574"/>
                </a:lnTo>
                <a:lnTo>
                  <a:pt x="3" y="1559"/>
                </a:lnTo>
                <a:lnTo>
                  <a:pt x="9" y="1546"/>
                </a:lnTo>
                <a:lnTo>
                  <a:pt x="19" y="1534"/>
                </a:lnTo>
                <a:lnTo>
                  <a:pt x="1679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59" name="Group 727"/>
          <p:cNvGrpSpPr>
            <a:grpSpLocks noChangeAspect="1"/>
          </p:cNvGrpSpPr>
          <p:nvPr/>
        </p:nvGrpSpPr>
        <p:grpSpPr bwMode="auto">
          <a:xfrm>
            <a:off x="10767247" y="2708050"/>
            <a:ext cx="267704" cy="268214"/>
            <a:chOff x="5265" y="497"/>
            <a:chExt cx="1049" cy="105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60" name="Freeform 729"/>
            <p:cNvSpPr>
              <a:spLocks/>
            </p:cNvSpPr>
            <p:nvPr/>
          </p:nvSpPr>
          <p:spPr bwMode="auto">
            <a:xfrm>
              <a:off x="5265" y="838"/>
              <a:ext cx="142" cy="51"/>
            </a:xfrm>
            <a:custGeom>
              <a:avLst/>
              <a:gdLst>
                <a:gd name="T0" fmla="*/ 102 w 569"/>
                <a:gd name="T1" fmla="*/ 0 h 204"/>
                <a:gd name="T2" fmla="*/ 468 w 569"/>
                <a:gd name="T3" fmla="*/ 0 h 204"/>
                <a:gd name="T4" fmla="*/ 494 w 569"/>
                <a:gd name="T5" fmla="*/ 4 h 204"/>
                <a:gd name="T6" fmla="*/ 518 w 569"/>
                <a:gd name="T7" fmla="*/ 14 h 204"/>
                <a:gd name="T8" fmla="*/ 540 w 569"/>
                <a:gd name="T9" fmla="*/ 30 h 204"/>
                <a:gd name="T10" fmla="*/ 555 w 569"/>
                <a:gd name="T11" fmla="*/ 50 h 204"/>
                <a:gd name="T12" fmla="*/ 566 w 569"/>
                <a:gd name="T13" fmla="*/ 76 h 204"/>
                <a:gd name="T14" fmla="*/ 569 w 569"/>
                <a:gd name="T15" fmla="*/ 102 h 204"/>
                <a:gd name="T16" fmla="*/ 566 w 569"/>
                <a:gd name="T17" fmla="*/ 129 h 204"/>
                <a:gd name="T18" fmla="*/ 555 w 569"/>
                <a:gd name="T19" fmla="*/ 153 h 204"/>
                <a:gd name="T20" fmla="*/ 540 w 569"/>
                <a:gd name="T21" fmla="*/ 174 h 204"/>
                <a:gd name="T22" fmla="*/ 518 w 569"/>
                <a:gd name="T23" fmla="*/ 190 h 204"/>
                <a:gd name="T24" fmla="*/ 494 w 569"/>
                <a:gd name="T25" fmla="*/ 200 h 204"/>
                <a:gd name="T26" fmla="*/ 468 w 569"/>
                <a:gd name="T27" fmla="*/ 204 h 204"/>
                <a:gd name="T28" fmla="*/ 102 w 569"/>
                <a:gd name="T29" fmla="*/ 204 h 204"/>
                <a:gd name="T30" fmla="*/ 75 w 569"/>
                <a:gd name="T31" fmla="*/ 200 h 204"/>
                <a:gd name="T32" fmla="*/ 51 w 569"/>
                <a:gd name="T33" fmla="*/ 190 h 204"/>
                <a:gd name="T34" fmla="*/ 29 w 569"/>
                <a:gd name="T35" fmla="*/ 174 h 204"/>
                <a:gd name="T36" fmla="*/ 14 w 569"/>
                <a:gd name="T37" fmla="*/ 153 h 204"/>
                <a:gd name="T38" fmla="*/ 4 w 569"/>
                <a:gd name="T39" fmla="*/ 129 h 204"/>
                <a:gd name="T40" fmla="*/ 0 w 569"/>
                <a:gd name="T41" fmla="*/ 102 h 204"/>
                <a:gd name="T42" fmla="*/ 4 w 569"/>
                <a:gd name="T43" fmla="*/ 76 h 204"/>
                <a:gd name="T44" fmla="*/ 14 w 569"/>
                <a:gd name="T45" fmla="*/ 50 h 204"/>
                <a:gd name="T46" fmla="*/ 29 w 569"/>
                <a:gd name="T47" fmla="*/ 30 h 204"/>
                <a:gd name="T48" fmla="*/ 51 w 569"/>
                <a:gd name="T49" fmla="*/ 14 h 204"/>
                <a:gd name="T50" fmla="*/ 75 w 569"/>
                <a:gd name="T51" fmla="*/ 4 h 204"/>
                <a:gd name="T52" fmla="*/ 102 w 569"/>
                <a:gd name="T53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9" h="204">
                  <a:moveTo>
                    <a:pt x="102" y="0"/>
                  </a:moveTo>
                  <a:lnTo>
                    <a:pt x="468" y="0"/>
                  </a:lnTo>
                  <a:lnTo>
                    <a:pt x="494" y="4"/>
                  </a:lnTo>
                  <a:lnTo>
                    <a:pt x="518" y="14"/>
                  </a:lnTo>
                  <a:lnTo>
                    <a:pt x="540" y="30"/>
                  </a:lnTo>
                  <a:lnTo>
                    <a:pt x="555" y="50"/>
                  </a:lnTo>
                  <a:lnTo>
                    <a:pt x="566" y="76"/>
                  </a:lnTo>
                  <a:lnTo>
                    <a:pt x="569" y="102"/>
                  </a:lnTo>
                  <a:lnTo>
                    <a:pt x="566" y="129"/>
                  </a:lnTo>
                  <a:lnTo>
                    <a:pt x="555" y="153"/>
                  </a:lnTo>
                  <a:lnTo>
                    <a:pt x="540" y="174"/>
                  </a:lnTo>
                  <a:lnTo>
                    <a:pt x="518" y="190"/>
                  </a:lnTo>
                  <a:lnTo>
                    <a:pt x="494" y="200"/>
                  </a:lnTo>
                  <a:lnTo>
                    <a:pt x="468" y="204"/>
                  </a:lnTo>
                  <a:lnTo>
                    <a:pt x="102" y="204"/>
                  </a:lnTo>
                  <a:lnTo>
                    <a:pt x="75" y="200"/>
                  </a:lnTo>
                  <a:lnTo>
                    <a:pt x="51" y="190"/>
                  </a:lnTo>
                  <a:lnTo>
                    <a:pt x="29" y="174"/>
                  </a:lnTo>
                  <a:lnTo>
                    <a:pt x="14" y="153"/>
                  </a:lnTo>
                  <a:lnTo>
                    <a:pt x="4" y="129"/>
                  </a:lnTo>
                  <a:lnTo>
                    <a:pt x="0" y="102"/>
                  </a:lnTo>
                  <a:lnTo>
                    <a:pt x="4" y="76"/>
                  </a:lnTo>
                  <a:lnTo>
                    <a:pt x="14" y="50"/>
                  </a:lnTo>
                  <a:lnTo>
                    <a:pt x="29" y="30"/>
                  </a:lnTo>
                  <a:lnTo>
                    <a:pt x="51" y="14"/>
                  </a:lnTo>
                  <a:lnTo>
                    <a:pt x="75" y="4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1" name="Freeform 730"/>
            <p:cNvSpPr>
              <a:spLocks/>
            </p:cNvSpPr>
            <p:nvPr/>
          </p:nvSpPr>
          <p:spPr bwMode="auto">
            <a:xfrm>
              <a:off x="6172" y="838"/>
              <a:ext cx="142" cy="51"/>
            </a:xfrm>
            <a:custGeom>
              <a:avLst/>
              <a:gdLst>
                <a:gd name="T0" fmla="*/ 102 w 570"/>
                <a:gd name="T1" fmla="*/ 0 h 204"/>
                <a:gd name="T2" fmla="*/ 469 w 570"/>
                <a:gd name="T3" fmla="*/ 0 h 204"/>
                <a:gd name="T4" fmla="*/ 496 w 570"/>
                <a:gd name="T5" fmla="*/ 4 h 204"/>
                <a:gd name="T6" fmla="*/ 520 w 570"/>
                <a:gd name="T7" fmla="*/ 14 h 204"/>
                <a:gd name="T8" fmla="*/ 540 w 570"/>
                <a:gd name="T9" fmla="*/ 30 h 204"/>
                <a:gd name="T10" fmla="*/ 556 w 570"/>
                <a:gd name="T11" fmla="*/ 50 h 204"/>
                <a:gd name="T12" fmla="*/ 566 w 570"/>
                <a:gd name="T13" fmla="*/ 76 h 204"/>
                <a:gd name="T14" fmla="*/ 570 w 570"/>
                <a:gd name="T15" fmla="*/ 102 h 204"/>
                <a:gd name="T16" fmla="*/ 566 w 570"/>
                <a:gd name="T17" fmla="*/ 129 h 204"/>
                <a:gd name="T18" fmla="*/ 556 w 570"/>
                <a:gd name="T19" fmla="*/ 153 h 204"/>
                <a:gd name="T20" fmla="*/ 540 w 570"/>
                <a:gd name="T21" fmla="*/ 174 h 204"/>
                <a:gd name="T22" fmla="*/ 520 w 570"/>
                <a:gd name="T23" fmla="*/ 190 h 204"/>
                <a:gd name="T24" fmla="*/ 496 w 570"/>
                <a:gd name="T25" fmla="*/ 200 h 204"/>
                <a:gd name="T26" fmla="*/ 469 w 570"/>
                <a:gd name="T27" fmla="*/ 204 h 204"/>
                <a:gd name="T28" fmla="*/ 102 w 570"/>
                <a:gd name="T29" fmla="*/ 204 h 204"/>
                <a:gd name="T30" fmla="*/ 75 w 570"/>
                <a:gd name="T31" fmla="*/ 200 h 204"/>
                <a:gd name="T32" fmla="*/ 51 w 570"/>
                <a:gd name="T33" fmla="*/ 190 h 204"/>
                <a:gd name="T34" fmla="*/ 31 w 570"/>
                <a:gd name="T35" fmla="*/ 174 h 204"/>
                <a:gd name="T36" fmla="*/ 14 w 570"/>
                <a:gd name="T37" fmla="*/ 153 h 204"/>
                <a:gd name="T38" fmla="*/ 4 w 570"/>
                <a:gd name="T39" fmla="*/ 129 h 204"/>
                <a:gd name="T40" fmla="*/ 0 w 570"/>
                <a:gd name="T41" fmla="*/ 102 h 204"/>
                <a:gd name="T42" fmla="*/ 4 w 570"/>
                <a:gd name="T43" fmla="*/ 76 h 204"/>
                <a:gd name="T44" fmla="*/ 14 w 570"/>
                <a:gd name="T45" fmla="*/ 50 h 204"/>
                <a:gd name="T46" fmla="*/ 31 w 570"/>
                <a:gd name="T47" fmla="*/ 30 h 204"/>
                <a:gd name="T48" fmla="*/ 51 w 570"/>
                <a:gd name="T49" fmla="*/ 14 h 204"/>
                <a:gd name="T50" fmla="*/ 75 w 570"/>
                <a:gd name="T51" fmla="*/ 4 h 204"/>
                <a:gd name="T52" fmla="*/ 102 w 570"/>
                <a:gd name="T53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70" h="204">
                  <a:moveTo>
                    <a:pt x="102" y="0"/>
                  </a:moveTo>
                  <a:lnTo>
                    <a:pt x="469" y="0"/>
                  </a:lnTo>
                  <a:lnTo>
                    <a:pt x="496" y="4"/>
                  </a:lnTo>
                  <a:lnTo>
                    <a:pt x="520" y="14"/>
                  </a:lnTo>
                  <a:lnTo>
                    <a:pt x="540" y="30"/>
                  </a:lnTo>
                  <a:lnTo>
                    <a:pt x="556" y="50"/>
                  </a:lnTo>
                  <a:lnTo>
                    <a:pt x="566" y="76"/>
                  </a:lnTo>
                  <a:lnTo>
                    <a:pt x="570" y="102"/>
                  </a:lnTo>
                  <a:lnTo>
                    <a:pt x="566" y="129"/>
                  </a:lnTo>
                  <a:lnTo>
                    <a:pt x="556" y="153"/>
                  </a:lnTo>
                  <a:lnTo>
                    <a:pt x="540" y="174"/>
                  </a:lnTo>
                  <a:lnTo>
                    <a:pt x="520" y="190"/>
                  </a:lnTo>
                  <a:lnTo>
                    <a:pt x="496" y="200"/>
                  </a:lnTo>
                  <a:lnTo>
                    <a:pt x="469" y="204"/>
                  </a:lnTo>
                  <a:lnTo>
                    <a:pt x="102" y="204"/>
                  </a:lnTo>
                  <a:lnTo>
                    <a:pt x="75" y="200"/>
                  </a:lnTo>
                  <a:lnTo>
                    <a:pt x="51" y="190"/>
                  </a:lnTo>
                  <a:lnTo>
                    <a:pt x="31" y="174"/>
                  </a:lnTo>
                  <a:lnTo>
                    <a:pt x="14" y="153"/>
                  </a:lnTo>
                  <a:lnTo>
                    <a:pt x="4" y="129"/>
                  </a:lnTo>
                  <a:lnTo>
                    <a:pt x="0" y="102"/>
                  </a:lnTo>
                  <a:lnTo>
                    <a:pt x="4" y="76"/>
                  </a:lnTo>
                  <a:lnTo>
                    <a:pt x="14" y="50"/>
                  </a:lnTo>
                  <a:lnTo>
                    <a:pt x="31" y="30"/>
                  </a:lnTo>
                  <a:lnTo>
                    <a:pt x="51" y="14"/>
                  </a:lnTo>
                  <a:lnTo>
                    <a:pt x="75" y="4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2" name="Freeform 731"/>
            <p:cNvSpPr>
              <a:spLocks/>
            </p:cNvSpPr>
            <p:nvPr/>
          </p:nvSpPr>
          <p:spPr bwMode="auto">
            <a:xfrm>
              <a:off x="5377" y="1159"/>
              <a:ext cx="117" cy="118"/>
            </a:xfrm>
            <a:custGeom>
              <a:avLst/>
              <a:gdLst>
                <a:gd name="T0" fmla="*/ 357 w 469"/>
                <a:gd name="T1" fmla="*/ 0 h 469"/>
                <a:gd name="T2" fmla="*/ 379 w 469"/>
                <a:gd name="T3" fmla="*/ 0 h 469"/>
                <a:gd name="T4" fmla="*/ 400 w 469"/>
                <a:gd name="T5" fmla="*/ 4 h 469"/>
                <a:gd name="T6" fmla="*/ 422 w 469"/>
                <a:gd name="T7" fmla="*/ 14 h 469"/>
                <a:gd name="T8" fmla="*/ 440 w 469"/>
                <a:gd name="T9" fmla="*/ 28 h 469"/>
                <a:gd name="T10" fmla="*/ 454 w 469"/>
                <a:gd name="T11" fmla="*/ 47 h 469"/>
                <a:gd name="T12" fmla="*/ 464 w 469"/>
                <a:gd name="T13" fmla="*/ 67 h 469"/>
                <a:gd name="T14" fmla="*/ 469 w 469"/>
                <a:gd name="T15" fmla="*/ 89 h 469"/>
                <a:gd name="T16" fmla="*/ 469 w 469"/>
                <a:gd name="T17" fmla="*/ 112 h 469"/>
                <a:gd name="T18" fmla="*/ 464 w 469"/>
                <a:gd name="T19" fmla="*/ 134 h 469"/>
                <a:gd name="T20" fmla="*/ 454 w 469"/>
                <a:gd name="T21" fmla="*/ 154 h 469"/>
                <a:gd name="T22" fmla="*/ 440 w 469"/>
                <a:gd name="T23" fmla="*/ 172 h 469"/>
                <a:gd name="T24" fmla="*/ 173 w 469"/>
                <a:gd name="T25" fmla="*/ 438 h 469"/>
                <a:gd name="T26" fmla="*/ 158 w 469"/>
                <a:gd name="T27" fmla="*/ 452 h 469"/>
                <a:gd name="T28" fmla="*/ 140 w 469"/>
                <a:gd name="T29" fmla="*/ 461 h 469"/>
                <a:gd name="T30" fmla="*/ 121 w 469"/>
                <a:gd name="T31" fmla="*/ 466 h 469"/>
                <a:gd name="T32" fmla="*/ 102 w 469"/>
                <a:gd name="T33" fmla="*/ 469 h 469"/>
                <a:gd name="T34" fmla="*/ 82 w 469"/>
                <a:gd name="T35" fmla="*/ 466 h 469"/>
                <a:gd name="T36" fmla="*/ 64 w 469"/>
                <a:gd name="T37" fmla="*/ 461 h 469"/>
                <a:gd name="T38" fmla="*/ 46 w 469"/>
                <a:gd name="T39" fmla="*/ 452 h 469"/>
                <a:gd name="T40" fmla="*/ 29 w 469"/>
                <a:gd name="T41" fmla="*/ 438 h 469"/>
                <a:gd name="T42" fmla="*/ 15 w 469"/>
                <a:gd name="T43" fmla="*/ 420 h 469"/>
                <a:gd name="T44" fmla="*/ 5 w 469"/>
                <a:gd name="T45" fmla="*/ 400 h 469"/>
                <a:gd name="T46" fmla="*/ 0 w 469"/>
                <a:gd name="T47" fmla="*/ 378 h 469"/>
                <a:gd name="T48" fmla="*/ 0 w 469"/>
                <a:gd name="T49" fmla="*/ 355 h 469"/>
                <a:gd name="T50" fmla="*/ 5 w 469"/>
                <a:gd name="T51" fmla="*/ 334 h 469"/>
                <a:gd name="T52" fmla="*/ 15 w 469"/>
                <a:gd name="T53" fmla="*/ 313 h 469"/>
                <a:gd name="T54" fmla="*/ 29 w 469"/>
                <a:gd name="T55" fmla="*/ 294 h 469"/>
                <a:gd name="T56" fmla="*/ 296 w 469"/>
                <a:gd name="T57" fmla="*/ 28 h 469"/>
                <a:gd name="T58" fmla="*/ 315 w 469"/>
                <a:gd name="T59" fmla="*/ 14 h 469"/>
                <a:gd name="T60" fmla="*/ 335 w 469"/>
                <a:gd name="T61" fmla="*/ 4 h 469"/>
                <a:gd name="T62" fmla="*/ 357 w 469"/>
                <a:gd name="T63" fmla="*/ 0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69" h="469">
                  <a:moveTo>
                    <a:pt x="357" y="0"/>
                  </a:moveTo>
                  <a:lnTo>
                    <a:pt x="379" y="0"/>
                  </a:lnTo>
                  <a:lnTo>
                    <a:pt x="400" y="4"/>
                  </a:lnTo>
                  <a:lnTo>
                    <a:pt x="422" y="14"/>
                  </a:lnTo>
                  <a:lnTo>
                    <a:pt x="440" y="28"/>
                  </a:lnTo>
                  <a:lnTo>
                    <a:pt x="454" y="47"/>
                  </a:lnTo>
                  <a:lnTo>
                    <a:pt x="464" y="67"/>
                  </a:lnTo>
                  <a:lnTo>
                    <a:pt x="469" y="89"/>
                  </a:lnTo>
                  <a:lnTo>
                    <a:pt x="469" y="112"/>
                  </a:lnTo>
                  <a:lnTo>
                    <a:pt x="464" y="134"/>
                  </a:lnTo>
                  <a:lnTo>
                    <a:pt x="454" y="154"/>
                  </a:lnTo>
                  <a:lnTo>
                    <a:pt x="440" y="172"/>
                  </a:lnTo>
                  <a:lnTo>
                    <a:pt x="173" y="438"/>
                  </a:lnTo>
                  <a:lnTo>
                    <a:pt x="158" y="452"/>
                  </a:lnTo>
                  <a:lnTo>
                    <a:pt x="140" y="461"/>
                  </a:lnTo>
                  <a:lnTo>
                    <a:pt x="121" y="466"/>
                  </a:lnTo>
                  <a:lnTo>
                    <a:pt x="102" y="469"/>
                  </a:lnTo>
                  <a:lnTo>
                    <a:pt x="82" y="466"/>
                  </a:lnTo>
                  <a:lnTo>
                    <a:pt x="64" y="461"/>
                  </a:lnTo>
                  <a:lnTo>
                    <a:pt x="46" y="452"/>
                  </a:lnTo>
                  <a:lnTo>
                    <a:pt x="29" y="438"/>
                  </a:lnTo>
                  <a:lnTo>
                    <a:pt x="15" y="420"/>
                  </a:lnTo>
                  <a:lnTo>
                    <a:pt x="5" y="400"/>
                  </a:lnTo>
                  <a:lnTo>
                    <a:pt x="0" y="378"/>
                  </a:lnTo>
                  <a:lnTo>
                    <a:pt x="0" y="355"/>
                  </a:lnTo>
                  <a:lnTo>
                    <a:pt x="5" y="334"/>
                  </a:lnTo>
                  <a:lnTo>
                    <a:pt x="15" y="313"/>
                  </a:lnTo>
                  <a:lnTo>
                    <a:pt x="29" y="294"/>
                  </a:lnTo>
                  <a:lnTo>
                    <a:pt x="296" y="28"/>
                  </a:lnTo>
                  <a:lnTo>
                    <a:pt x="315" y="14"/>
                  </a:lnTo>
                  <a:lnTo>
                    <a:pt x="335" y="4"/>
                  </a:lnTo>
                  <a:lnTo>
                    <a:pt x="3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3" name="Freeform 732"/>
            <p:cNvSpPr>
              <a:spLocks/>
            </p:cNvSpPr>
            <p:nvPr/>
          </p:nvSpPr>
          <p:spPr bwMode="auto">
            <a:xfrm>
              <a:off x="6041" y="497"/>
              <a:ext cx="115" cy="116"/>
            </a:xfrm>
            <a:custGeom>
              <a:avLst/>
              <a:gdLst>
                <a:gd name="T0" fmla="*/ 349 w 461"/>
                <a:gd name="T1" fmla="*/ 0 h 462"/>
                <a:gd name="T2" fmla="*/ 371 w 461"/>
                <a:gd name="T3" fmla="*/ 0 h 462"/>
                <a:gd name="T4" fmla="*/ 393 w 461"/>
                <a:gd name="T5" fmla="*/ 5 h 462"/>
                <a:gd name="T6" fmla="*/ 414 w 461"/>
                <a:gd name="T7" fmla="*/ 15 h 462"/>
                <a:gd name="T8" fmla="*/ 432 w 461"/>
                <a:gd name="T9" fmla="*/ 29 h 462"/>
                <a:gd name="T10" fmla="*/ 446 w 461"/>
                <a:gd name="T11" fmla="*/ 48 h 462"/>
                <a:gd name="T12" fmla="*/ 456 w 461"/>
                <a:gd name="T13" fmla="*/ 69 h 462"/>
                <a:gd name="T14" fmla="*/ 461 w 461"/>
                <a:gd name="T15" fmla="*/ 90 h 462"/>
                <a:gd name="T16" fmla="*/ 461 w 461"/>
                <a:gd name="T17" fmla="*/ 113 h 462"/>
                <a:gd name="T18" fmla="*/ 456 w 461"/>
                <a:gd name="T19" fmla="*/ 135 h 462"/>
                <a:gd name="T20" fmla="*/ 446 w 461"/>
                <a:gd name="T21" fmla="*/ 155 h 462"/>
                <a:gd name="T22" fmla="*/ 432 w 461"/>
                <a:gd name="T23" fmla="*/ 173 h 462"/>
                <a:gd name="T24" fmla="*/ 174 w 461"/>
                <a:gd name="T25" fmla="*/ 433 h 462"/>
                <a:gd name="T26" fmla="*/ 157 w 461"/>
                <a:gd name="T27" fmla="*/ 446 h 462"/>
                <a:gd name="T28" fmla="*/ 139 w 461"/>
                <a:gd name="T29" fmla="*/ 455 h 462"/>
                <a:gd name="T30" fmla="*/ 121 w 461"/>
                <a:gd name="T31" fmla="*/ 460 h 462"/>
                <a:gd name="T32" fmla="*/ 101 w 461"/>
                <a:gd name="T33" fmla="*/ 462 h 462"/>
                <a:gd name="T34" fmla="*/ 82 w 461"/>
                <a:gd name="T35" fmla="*/ 460 h 462"/>
                <a:gd name="T36" fmla="*/ 63 w 461"/>
                <a:gd name="T37" fmla="*/ 455 h 462"/>
                <a:gd name="T38" fmla="*/ 45 w 461"/>
                <a:gd name="T39" fmla="*/ 446 h 462"/>
                <a:gd name="T40" fmla="*/ 30 w 461"/>
                <a:gd name="T41" fmla="*/ 433 h 462"/>
                <a:gd name="T42" fmla="*/ 14 w 461"/>
                <a:gd name="T43" fmla="*/ 414 h 462"/>
                <a:gd name="T44" fmla="*/ 5 w 461"/>
                <a:gd name="T45" fmla="*/ 394 h 462"/>
                <a:gd name="T46" fmla="*/ 0 w 461"/>
                <a:gd name="T47" fmla="*/ 372 h 462"/>
                <a:gd name="T48" fmla="*/ 0 w 461"/>
                <a:gd name="T49" fmla="*/ 349 h 462"/>
                <a:gd name="T50" fmla="*/ 5 w 461"/>
                <a:gd name="T51" fmla="*/ 327 h 462"/>
                <a:gd name="T52" fmla="*/ 14 w 461"/>
                <a:gd name="T53" fmla="*/ 307 h 462"/>
                <a:gd name="T54" fmla="*/ 30 w 461"/>
                <a:gd name="T55" fmla="*/ 289 h 462"/>
                <a:gd name="T56" fmla="*/ 288 w 461"/>
                <a:gd name="T57" fmla="*/ 29 h 462"/>
                <a:gd name="T58" fmla="*/ 307 w 461"/>
                <a:gd name="T59" fmla="*/ 15 h 462"/>
                <a:gd name="T60" fmla="*/ 328 w 461"/>
                <a:gd name="T61" fmla="*/ 5 h 462"/>
                <a:gd name="T62" fmla="*/ 349 w 461"/>
                <a:gd name="T63" fmla="*/ 0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61" h="462">
                  <a:moveTo>
                    <a:pt x="349" y="0"/>
                  </a:moveTo>
                  <a:lnTo>
                    <a:pt x="371" y="0"/>
                  </a:lnTo>
                  <a:lnTo>
                    <a:pt x="393" y="5"/>
                  </a:lnTo>
                  <a:lnTo>
                    <a:pt x="414" y="15"/>
                  </a:lnTo>
                  <a:lnTo>
                    <a:pt x="432" y="29"/>
                  </a:lnTo>
                  <a:lnTo>
                    <a:pt x="446" y="48"/>
                  </a:lnTo>
                  <a:lnTo>
                    <a:pt x="456" y="69"/>
                  </a:lnTo>
                  <a:lnTo>
                    <a:pt x="461" y="90"/>
                  </a:lnTo>
                  <a:lnTo>
                    <a:pt x="461" y="113"/>
                  </a:lnTo>
                  <a:lnTo>
                    <a:pt x="456" y="135"/>
                  </a:lnTo>
                  <a:lnTo>
                    <a:pt x="446" y="155"/>
                  </a:lnTo>
                  <a:lnTo>
                    <a:pt x="432" y="173"/>
                  </a:lnTo>
                  <a:lnTo>
                    <a:pt x="174" y="433"/>
                  </a:lnTo>
                  <a:lnTo>
                    <a:pt x="157" y="446"/>
                  </a:lnTo>
                  <a:lnTo>
                    <a:pt x="139" y="455"/>
                  </a:lnTo>
                  <a:lnTo>
                    <a:pt x="121" y="460"/>
                  </a:lnTo>
                  <a:lnTo>
                    <a:pt x="101" y="462"/>
                  </a:lnTo>
                  <a:lnTo>
                    <a:pt x="82" y="460"/>
                  </a:lnTo>
                  <a:lnTo>
                    <a:pt x="63" y="455"/>
                  </a:lnTo>
                  <a:lnTo>
                    <a:pt x="45" y="446"/>
                  </a:lnTo>
                  <a:lnTo>
                    <a:pt x="30" y="433"/>
                  </a:lnTo>
                  <a:lnTo>
                    <a:pt x="14" y="414"/>
                  </a:lnTo>
                  <a:lnTo>
                    <a:pt x="5" y="394"/>
                  </a:lnTo>
                  <a:lnTo>
                    <a:pt x="0" y="372"/>
                  </a:lnTo>
                  <a:lnTo>
                    <a:pt x="0" y="349"/>
                  </a:lnTo>
                  <a:lnTo>
                    <a:pt x="5" y="327"/>
                  </a:lnTo>
                  <a:lnTo>
                    <a:pt x="14" y="307"/>
                  </a:lnTo>
                  <a:lnTo>
                    <a:pt x="30" y="289"/>
                  </a:lnTo>
                  <a:lnTo>
                    <a:pt x="288" y="29"/>
                  </a:lnTo>
                  <a:lnTo>
                    <a:pt x="307" y="15"/>
                  </a:lnTo>
                  <a:lnTo>
                    <a:pt x="328" y="5"/>
                  </a:lnTo>
                  <a:lnTo>
                    <a:pt x="3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4" name="Freeform 733"/>
            <p:cNvSpPr>
              <a:spLocks/>
            </p:cNvSpPr>
            <p:nvPr/>
          </p:nvSpPr>
          <p:spPr bwMode="auto">
            <a:xfrm>
              <a:off x="5423" y="497"/>
              <a:ext cx="116" cy="116"/>
            </a:xfrm>
            <a:custGeom>
              <a:avLst/>
              <a:gdLst>
                <a:gd name="T0" fmla="*/ 112 w 461"/>
                <a:gd name="T1" fmla="*/ 0 h 461"/>
                <a:gd name="T2" fmla="*/ 135 w 461"/>
                <a:gd name="T3" fmla="*/ 4 h 461"/>
                <a:gd name="T4" fmla="*/ 156 w 461"/>
                <a:gd name="T5" fmla="*/ 14 h 461"/>
                <a:gd name="T6" fmla="*/ 173 w 461"/>
                <a:gd name="T7" fmla="*/ 28 h 461"/>
                <a:gd name="T8" fmla="*/ 432 w 461"/>
                <a:gd name="T9" fmla="*/ 288 h 461"/>
                <a:gd name="T10" fmla="*/ 447 w 461"/>
                <a:gd name="T11" fmla="*/ 306 h 461"/>
                <a:gd name="T12" fmla="*/ 456 w 461"/>
                <a:gd name="T13" fmla="*/ 326 h 461"/>
                <a:gd name="T14" fmla="*/ 461 w 461"/>
                <a:gd name="T15" fmla="*/ 348 h 461"/>
                <a:gd name="T16" fmla="*/ 461 w 461"/>
                <a:gd name="T17" fmla="*/ 371 h 461"/>
                <a:gd name="T18" fmla="*/ 456 w 461"/>
                <a:gd name="T19" fmla="*/ 393 h 461"/>
                <a:gd name="T20" fmla="*/ 447 w 461"/>
                <a:gd name="T21" fmla="*/ 413 h 461"/>
                <a:gd name="T22" fmla="*/ 432 w 461"/>
                <a:gd name="T23" fmla="*/ 431 h 461"/>
                <a:gd name="T24" fmla="*/ 417 w 461"/>
                <a:gd name="T25" fmla="*/ 445 h 461"/>
                <a:gd name="T26" fmla="*/ 399 w 461"/>
                <a:gd name="T27" fmla="*/ 454 h 461"/>
                <a:gd name="T28" fmla="*/ 380 w 461"/>
                <a:gd name="T29" fmla="*/ 459 h 461"/>
                <a:gd name="T30" fmla="*/ 361 w 461"/>
                <a:gd name="T31" fmla="*/ 461 h 461"/>
                <a:gd name="T32" fmla="*/ 342 w 461"/>
                <a:gd name="T33" fmla="*/ 459 h 461"/>
                <a:gd name="T34" fmla="*/ 322 w 461"/>
                <a:gd name="T35" fmla="*/ 454 h 461"/>
                <a:gd name="T36" fmla="*/ 305 w 461"/>
                <a:gd name="T37" fmla="*/ 445 h 461"/>
                <a:gd name="T38" fmla="*/ 288 w 461"/>
                <a:gd name="T39" fmla="*/ 431 h 461"/>
                <a:gd name="T40" fmla="*/ 29 w 461"/>
                <a:gd name="T41" fmla="*/ 172 h 461"/>
                <a:gd name="T42" fmla="*/ 15 w 461"/>
                <a:gd name="T43" fmla="*/ 154 h 461"/>
                <a:gd name="T44" fmla="*/ 5 w 461"/>
                <a:gd name="T45" fmla="*/ 134 h 461"/>
                <a:gd name="T46" fmla="*/ 0 w 461"/>
                <a:gd name="T47" fmla="*/ 112 h 461"/>
                <a:gd name="T48" fmla="*/ 0 w 461"/>
                <a:gd name="T49" fmla="*/ 89 h 461"/>
                <a:gd name="T50" fmla="*/ 5 w 461"/>
                <a:gd name="T51" fmla="*/ 68 h 461"/>
                <a:gd name="T52" fmla="*/ 15 w 461"/>
                <a:gd name="T53" fmla="*/ 47 h 461"/>
                <a:gd name="T54" fmla="*/ 29 w 461"/>
                <a:gd name="T55" fmla="*/ 28 h 461"/>
                <a:gd name="T56" fmla="*/ 49 w 461"/>
                <a:gd name="T57" fmla="*/ 14 h 461"/>
                <a:gd name="T58" fmla="*/ 69 w 461"/>
                <a:gd name="T59" fmla="*/ 4 h 461"/>
                <a:gd name="T60" fmla="*/ 91 w 461"/>
                <a:gd name="T61" fmla="*/ 0 h 461"/>
                <a:gd name="T62" fmla="*/ 112 w 461"/>
                <a:gd name="T63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61" h="461">
                  <a:moveTo>
                    <a:pt x="112" y="0"/>
                  </a:moveTo>
                  <a:lnTo>
                    <a:pt x="135" y="4"/>
                  </a:lnTo>
                  <a:lnTo>
                    <a:pt x="156" y="14"/>
                  </a:lnTo>
                  <a:lnTo>
                    <a:pt x="173" y="28"/>
                  </a:lnTo>
                  <a:lnTo>
                    <a:pt x="432" y="288"/>
                  </a:lnTo>
                  <a:lnTo>
                    <a:pt x="447" y="306"/>
                  </a:lnTo>
                  <a:lnTo>
                    <a:pt x="456" y="326"/>
                  </a:lnTo>
                  <a:lnTo>
                    <a:pt x="461" y="348"/>
                  </a:lnTo>
                  <a:lnTo>
                    <a:pt x="461" y="371"/>
                  </a:lnTo>
                  <a:lnTo>
                    <a:pt x="456" y="393"/>
                  </a:lnTo>
                  <a:lnTo>
                    <a:pt x="447" y="413"/>
                  </a:lnTo>
                  <a:lnTo>
                    <a:pt x="432" y="431"/>
                  </a:lnTo>
                  <a:lnTo>
                    <a:pt x="417" y="445"/>
                  </a:lnTo>
                  <a:lnTo>
                    <a:pt x="399" y="454"/>
                  </a:lnTo>
                  <a:lnTo>
                    <a:pt x="380" y="459"/>
                  </a:lnTo>
                  <a:lnTo>
                    <a:pt x="361" y="461"/>
                  </a:lnTo>
                  <a:lnTo>
                    <a:pt x="342" y="459"/>
                  </a:lnTo>
                  <a:lnTo>
                    <a:pt x="322" y="454"/>
                  </a:lnTo>
                  <a:lnTo>
                    <a:pt x="305" y="445"/>
                  </a:lnTo>
                  <a:lnTo>
                    <a:pt x="288" y="431"/>
                  </a:lnTo>
                  <a:lnTo>
                    <a:pt x="29" y="172"/>
                  </a:lnTo>
                  <a:lnTo>
                    <a:pt x="15" y="154"/>
                  </a:lnTo>
                  <a:lnTo>
                    <a:pt x="5" y="134"/>
                  </a:lnTo>
                  <a:lnTo>
                    <a:pt x="0" y="112"/>
                  </a:lnTo>
                  <a:lnTo>
                    <a:pt x="0" y="89"/>
                  </a:lnTo>
                  <a:lnTo>
                    <a:pt x="5" y="68"/>
                  </a:lnTo>
                  <a:lnTo>
                    <a:pt x="15" y="47"/>
                  </a:lnTo>
                  <a:lnTo>
                    <a:pt x="29" y="28"/>
                  </a:lnTo>
                  <a:lnTo>
                    <a:pt x="49" y="14"/>
                  </a:lnTo>
                  <a:lnTo>
                    <a:pt x="69" y="4"/>
                  </a:lnTo>
                  <a:lnTo>
                    <a:pt x="91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5" name="Freeform 734"/>
            <p:cNvSpPr>
              <a:spLocks/>
            </p:cNvSpPr>
            <p:nvPr/>
          </p:nvSpPr>
          <p:spPr bwMode="auto">
            <a:xfrm>
              <a:off x="6086" y="1159"/>
              <a:ext cx="117" cy="118"/>
            </a:xfrm>
            <a:custGeom>
              <a:avLst/>
              <a:gdLst>
                <a:gd name="T0" fmla="*/ 112 w 467"/>
                <a:gd name="T1" fmla="*/ 0 h 469"/>
                <a:gd name="T2" fmla="*/ 134 w 467"/>
                <a:gd name="T3" fmla="*/ 5 h 469"/>
                <a:gd name="T4" fmla="*/ 155 w 467"/>
                <a:gd name="T5" fmla="*/ 15 h 469"/>
                <a:gd name="T6" fmla="*/ 173 w 467"/>
                <a:gd name="T7" fmla="*/ 29 h 469"/>
                <a:gd name="T8" fmla="*/ 438 w 467"/>
                <a:gd name="T9" fmla="*/ 294 h 469"/>
                <a:gd name="T10" fmla="*/ 453 w 467"/>
                <a:gd name="T11" fmla="*/ 313 h 469"/>
                <a:gd name="T12" fmla="*/ 462 w 467"/>
                <a:gd name="T13" fmla="*/ 334 h 469"/>
                <a:gd name="T14" fmla="*/ 467 w 467"/>
                <a:gd name="T15" fmla="*/ 355 h 469"/>
                <a:gd name="T16" fmla="*/ 467 w 467"/>
                <a:gd name="T17" fmla="*/ 378 h 469"/>
                <a:gd name="T18" fmla="*/ 462 w 467"/>
                <a:gd name="T19" fmla="*/ 400 h 469"/>
                <a:gd name="T20" fmla="*/ 453 w 467"/>
                <a:gd name="T21" fmla="*/ 420 h 469"/>
                <a:gd name="T22" fmla="*/ 438 w 467"/>
                <a:gd name="T23" fmla="*/ 438 h 469"/>
                <a:gd name="T24" fmla="*/ 423 w 467"/>
                <a:gd name="T25" fmla="*/ 452 h 469"/>
                <a:gd name="T26" fmla="*/ 405 w 467"/>
                <a:gd name="T27" fmla="*/ 461 h 469"/>
                <a:gd name="T28" fmla="*/ 386 w 467"/>
                <a:gd name="T29" fmla="*/ 466 h 469"/>
                <a:gd name="T30" fmla="*/ 367 w 467"/>
                <a:gd name="T31" fmla="*/ 469 h 469"/>
                <a:gd name="T32" fmla="*/ 346 w 467"/>
                <a:gd name="T33" fmla="*/ 466 h 469"/>
                <a:gd name="T34" fmla="*/ 329 w 467"/>
                <a:gd name="T35" fmla="*/ 461 h 469"/>
                <a:gd name="T36" fmla="*/ 311 w 467"/>
                <a:gd name="T37" fmla="*/ 452 h 469"/>
                <a:gd name="T38" fmla="*/ 294 w 467"/>
                <a:gd name="T39" fmla="*/ 438 h 469"/>
                <a:gd name="T40" fmla="*/ 29 w 467"/>
                <a:gd name="T41" fmla="*/ 173 h 469"/>
                <a:gd name="T42" fmla="*/ 15 w 467"/>
                <a:gd name="T43" fmla="*/ 155 h 469"/>
                <a:gd name="T44" fmla="*/ 5 w 467"/>
                <a:gd name="T45" fmla="*/ 135 h 469"/>
                <a:gd name="T46" fmla="*/ 0 w 467"/>
                <a:gd name="T47" fmla="*/ 112 h 469"/>
                <a:gd name="T48" fmla="*/ 0 w 467"/>
                <a:gd name="T49" fmla="*/ 90 h 469"/>
                <a:gd name="T50" fmla="*/ 5 w 467"/>
                <a:gd name="T51" fmla="*/ 69 h 469"/>
                <a:gd name="T52" fmla="*/ 15 w 467"/>
                <a:gd name="T53" fmla="*/ 48 h 469"/>
                <a:gd name="T54" fmla="*/ 29 w 467"/>
                <a:gd name="T55" fmla="*/ 29 h 469"/>
                <a:gd name="T56" fmla="*/ 48 w 467"/>
                <a:gd name="T57" fmla="*/ 15 h 469"/>
                <a:gd name="T58" fmla="*/ 69 w 467"/>
                <a:gd name="T59" fmla="*/ 5 h 469"/>
                <a:gd name="T60" fmla="*/ 90 w 467"/>
                <a:gd name="T61" fmla="*/ 0 h 469"/>
                <a:gd name="T62" fmla="*/ 112 w 467"/>
                <a:gd name="T63" fmla="*/ 0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67" h="469">
                  <a:moveTo>
                    <a:pt x="112" y="0"/>
                  </a:moveTo>
                  <a:lnTo>
                    <a:pt x="134" y="5"/>
                  </a:lnTo>
                  <a:lnTo>
                    <a:pt x="155" y="15"/>
                  </a:lnTo>
                  <a:lnTo>
                    <a:pt x="173" y="29"/>
                  </a:lnTo>
                  <a:lnTo>
                    <a:pt x="438" y="294"/>
                  </a:lnTo>
                  <a:lnTo>
                    <a:pt x="453" y="313"/>
                  </a:lnTo>
                  <a:lnTo>
                    <a:pt x="462" y="334"/>
                  </a:lnTo>
                  <a:lnTo>
                    <a:pt x="467" y="355"/>
                  </a:lnTo>
                  <a:lnTo>
                    <a:pt x="467" y="378"/>
                  </a:lnTo>
                  <a:lnTo>
                    <a:pt x="462" y="400"/>
                  </a:lnTo>
                  <a:lnTo>
                    <a:pt x="453" y="420"/>
                  </a:lnTo>
                  <a:lnTo>
                    <a:pt x="438" y="438"/>
                  </a:lnTo>
                  <a:lnTo>
                    <a:pt x="423" y="452"/>
                  </a:lnTo>
                  <a:lnTo>
                    <a:pt x="405" y="461"/>
                  </a:lnTo>
                  <a:lnTo>
                    <a:pt x="386" y="466"/>
                  </a:lnTo>
                  <a:lnTo>
                    <a:pt x="367" y="469"/>
                  </a:lnTo>
                  <a:lnTo>
                    <a:pt x="346" y="466"/>
                  </a:lnTo>
                  <a:lnTo>
                    <a:pt x="329" y="461"/>
                  </a:lnTo>
                  <a:lnTo>
                    <a:pt x="311" y="452"/>
                  </a:lnTo>
                  <a:lnTo>
                    <a:pt x="294" y="438"/>
                  </a:lnTo>
                  <a:lnTo>
                    <a:pt x="29" y="173"/>
                  </a:lnTo>
                  <a:lnTo>
                    <a:pt x="15" y="155"/>
                  </a:lnTo>
                  <a:lnTo>
                    <a:pt x="5" y="135"/>
                  </a:lnTo>
                  <a:lnTo>
                    <a:pt x="0" y="112"/>
                  </a:lnTo>
                  <a:lnTo>
                    <a:pt x="0" y="90"/>
                  </a:lnTo>
                  <a:lnTo>
                    <a:pt x="5" y="69"/>
                  </a:lnTo>
                  <a:lnTo>
                    <a:pt x="15" y="48"/>
                  </a:lnTo>
                  <a:lnTo>
                    <a:pt x="29" y="29"/>
                  </a:lnTo>
                  <a:lnTo>
                    <a:pt x="48" y="15"/>
                  </a:lnTo>
                  <a:lnTo>
                    <a:pt x="69" y="5"/>
                  </a:lnTo>
                  <a:lnTo>
                    <a:pt x="90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6" name="Freeform 735"/>
            <p:cNvSpPr>
              <a:spLocks noEditPoints="1"/>
            </p:cNvSpPr>
            <p:nvPr/>
          </p:nvSpPr>
          <p:spPr bwMode="auto">
            <a:xfrm>
              <a:off x="5471" y="566"/>
              <a:ext cx="638" cy="982"/>
            </a:xfrm>
            <a:custGeom>
              <a:avLst/>
              <a:gdLst>
                <a:gd name="T0" fmla="*/ 1302 w 2551"/>
                <a:gd name="T1" fmla="*/ 3392 h 3928"/>
                <a:gd name="T2" fmla="*/ 1374 w 2551"/>
                <a:gd name="T3" fmla="*/ 3463 h 3928"/>
                <a:gd name="T4" fmla="*/ 1347 w 2551"/>
                <a:gd name="T5" fmla="*/ 3562 h 3928"/>
                <a:gd name="T6" fmla="*/ 790 w 2551"/>
                <a:gd name="T7" fmla="*/ 3592 h 3928"/>
                <a:gd name="T8" fmla="*/ 1760 w 2551"/>
                <a:gd name="T9" fmla="*/ 3255 h 3928"/>
                <a:gd name="T10" fmla="*/ 1139 w 2551"/>
                <a:gd name="T11" fmla="*/ 1845 h 3928"/>
                <a:gd name="T12" fmla="*/ 1408 w 2551"/>
                <a:gd name="T13" fmla="*/ 1863 h 3928"/>
                <a:gd name="T14" fmla="*/ 996 w 2551"/>
                <a:gd name="T15" fmla="*/ 1537 h 3928"/>
                <a:gd name="T16" fmla="*/ 1018 w 2551"/>
                <a:gd name="T17" fmla="*/ 236 h 3928"/>
                <a:gd name="T18" fmla="*/ 711 w 2551"/>
                <a:gd name="T19" fmla="*/ 374 h 3928"/>
                <a:gd name="T20" fmla="*/ 461 w 2551"/>
                <a:gd name="T21" fmla="*/ 599 h 3928"/>
                <a:gd name="T22" fmla="*/ 287 w 2551"/>
                <a:gd name="T23" fmla="*/ 895 h 3928"/>
                <a:gd name="T24" fmla="*/ 207 w 2551"/>
                <a:gd name="T25" fmla="*/ 1241 h 3928"/>
                <a:gd name="T26" fmla="*/ 232 w 2551"/>
                <a:gd name="T27" fmla="*/ 1608 h 3928"/>
                <a:gd name="T28" fmla="*/ 354 w 2551"/>
                <a:gd name="T29" fmla="*/ 1974 h 3928"/>
                <a:gd name="T30" fmla="*/ 559 w 2551"/>
                <a:gd name="T31" fmla="*/ 2313 h 3928"/>
                <a:gd name="T32" fmla="*/ 726 w 2551"/>
                <a:gd name="T33" fmla="*/ 2674 h 3928"/>
                <a:gd name="T34" fmla="*/ 790 w 2551"/>
                <a:gd name="T35" fmla="*/ 3052 h 3928"/>
                <a:gd name="T36" fmla="*/ 737 w 2551"/>
                <a:gd name="T37" fmla="*/ 1454 h 3928"/>
                <a:gd name="T38" fmla="*/ 767 w 2551"/>
                <a:gd name="T39" fmla="*/ 1361 h 3928"/>
                <a:gd name="T40" fmla="*/ 1714 w 2551"/>
                <a:gd name="T41" fmla="*/ 1333 h 3928"/>
                <a:gd name="T42" fmla="*/ 1799 w 2551"/>
                <a:gd name="T43" fmla="*/ 1380 h 3928"/>
                <a:gd name="T44" fmla="*/ 1805 w 2551"/>
                <a:gd name="T45" fmla="*/ 1478 h 3928"/>
                <a:gd name="T46" fmla="*/ 1766 w 2551"/>
                <a:gd name="T47" fmla="*/ 2956 h 3928"/>
                <a:gd name="T48" fmla="*/ 1856 w 2551"/>
                <a:gd name="T49" fmla="*/ 2581 h 3928"/>
                <a:gd name="T50" fmla="*/ 2049 w 2551"/>
                <a:gd name="T51" fmla="*/ 2226 h 3928"/>
                <a:gd name="T52" fmla="*/ 2235 w 2551"/>
                <a:gd name="T53" fmla="*/ 1885 h 3928"/>
                <a:gd name="T54" fmla="*/ 2334 w 2551"/>
                <a:gd name="T55" fmla="*/ 1515 h 3928"/>
                <a:gd name="T56" fmla="*/ 2333 w 2551"/>
                <a:gd name="T57" fmla="*/ 1151 h 3928"/>
                <a:gd name="T58" fmla="*/ 2227 w 2551"/>
                <a:gd name="T59" fmla="*/ 814 h 3928"/>
                <a:gd name="T60" fmla="*/ 2032 w 2551"/>
                <a:gd name="T61" fmla="*/ 535 h 3928"/>
                <a:gd name="T62" fmla="*/ 1767 w 2551"/>
                <a:gd name="T63" fmla="*/ 330 h 3928"/>
                <a:gd name="T64" fmla="*/ 1449 w 2551"/>
                <a:gd name="T65" fmla="*/ 218 h 3928"/>
                <a:gd name="T66" fmla="*/ 1375 w 2551"/>
                <a:gd name="T67" fmla="*/ 4 h 3928"/>
                <a:gd name="T68" fmla="*/ 1749 w 2551"/>
                <a:gd name="T69" fmla="*/ 96 h 3928"/>
                <a:gd name="T70" fmla="*/ 2072 w 2551"/>
                <a:gd name="T71" fmla="*/ 293 h 3928"/>
                <a:gd name="T72" fmla="*/ 2325 w 2551"/>
                <a:gd name="T73" fmla="*/ 579 h 3928"/>
                <a:gd name="T74" fmla="*/ 2491 w 2551"/>
                <a:gd name="T75" fmla="*/ 932 h 3928"/>
                <a:gd name="T76" fmla="*/ 2551 w 2551"/>
                <a:gd name="T77" fmla="*/ 1334 h 3928"/>
                <a:gd name="T78" fmla="*/ 2493 w 2551"/>
                <a:gd name="T79" fmla="*/ 1751 h 3928"/>
                <a:gd name="T80" fmla="*/ 2332 w 2551"/>
                <a:gd name="T81" fmla="*/ 2157 h 3928"/>
                <a:gd name="T82" fmla="*/ 2106 w 2551"/>
                <a:gd name="T83" fmla="*/ 2522 h 3928"/>
                <a:gd name="T84" fmla="*/ 1980 w 2551"/>
                <a:gd name="T85" fmla="*/ 2895 h 3928"/>
                <a:gd name="T86" fmla="*/ 1961 w 2551"/>
                <a:gd name="T87" fmla="*/ 3761 h 3928"/>
                <a:gd name="T88" fmla="*/ 1891 w 2551"/>
                <a:gd name="T89" fmla="*/ 3880 h 3928"/>
                <a:gd name="T90" fmla="*/ 1760 w 2551"/>
                <a:gd name="T91" fmla="*/ 3928 h 3928"/>
                <a:gd name="T92" fmla="*/ 687 w 2551"/>
                <a:gd name="T93" fmla="*/ 3900 h 3928"/>
                <a:gd name="T94" fmla="*/ 599 w 2551"/>
                <a:gd name="T95" fmla="*/ 3796 h 3928"/>
                <a:gd name="T96" fmla="*/ 582 w 2551"/>
                <a:gd name="T97" fmla="*/ 2989 h 3928"/>
                <a:gd name="T98" fmla="*/ 487 w 2551"/>
                <a:gd name="T99" fmla="*/ 2613 h 3928"/>
                <a:gd name="T100" fmla="*/ 274 w 2551"/>
                <a:gd name="T101" fmla="*/ 2253 h 3928"/>
                <a:gd name="T102" fmla="*/ 88 w 2551"/>
                <a:gd name="T103" fmla="*/ 1855 h 3928"/>
                <a:gd name="T104" fmla="*/ 3 w 2551"/>
                <a:gd name="T105" fmla="*/ 1437 h 3928"/>
                <a:gd name="T106" fmla="*/ 33 w 2551"/>
                <a:gd name="T107" fmla="*/ 1029 h 3928"/>
                <a:gd name="T108" fmla="*/ 173 w 2551"/>
                <a:gd name="T109" fmla="*/ 662 h 3928"/>
                <a:gd name="T110" fmla="*/ 407 w 2551"/>
                <a:gd name="T111" fmla="*/ 357 h 3928"/>
                <a:gd name="T112" fmla="*/ 715 w 2551"/>
                <a:gd name="T113" fmla="*/ 135 h 3928"/>
                <a:gd name="T114" fmla="*/ 1078 w 2551"/>
                <a:gd name="T115" fmla="*/ 16 h 39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551" h="3928">
                  <a:moveTo>
                    <a:pt x="790" y="3255"/>
                  </a:moveTo>
                  <a:lnTo>
                    <a:pt x="790" y="3388"/>
                  </a:lnTo>
                  <a:lnTo>
                    <a:pt x="1275" y="3388"/>
                  </a:lnTo>
                  <a:lnTo>
                    <a:pt x="1302" y="3392"/>
                  </a:lnTo>
                  <a:lnTo>
                    <a:pt x="1326" y="3402"/>
                  </a:lnTo>
                  <a:lnTo>
                    <a:pt x="1347" y="3418"/>
                  </a:lnTo>
                  <a:lnTo>
                    <a:pt x="1363" y="3439"/>
                  </a:lnTo>
                  <a:lnTo>
                    <a:pt x="1374" y="3463"/>
                  </a:lnTo>
                  <a:lnTo>
                    <a:pt x="1376" y="3490"/>
                  </a:lnTo>
                  <a:lnTo>
                    <a:pt x="1374" y="3517"/>
                  </a:lnTo>
                  <a:lnTo>
                    <a:pt x="1363" y="3541"/>
                  </a:lnTo>
                  <a:lnTo>
                    <a:pt x="1347" y="3562"/>
                  </a:lnTo>
                  <a:lnTo>
                    <a:pt x="1326" y="3578"/>
                  </a:lnTo>
                  <a:lnTo>
                    <a:pt x="1302" y="3588"/>
                  </a:lnTo>
                  <a:lnTo>
                    <a:pt x="1275" y="3592"/>
                  </a:lnTo>
                  <a:lnTo>
                    <a:pt x="790" y="3592"/>
                  </a:lnTo>
                  <a:lnTo>
                    <a:pt x="790" y="3724"/>
                  </a:lnTo>
                  <a:lnTo>
                    <a:pt x="1760" y="3724"/>
                  </a:lnTo>
                  <a:lnTo>
                    <a:pt x="1761" y="3724"/>
                  </a:lnTo>
                  <a:lnTo>
                    <a:pt x="1760" y="3255"/>
                  </a:lnTo>
                  <a:lnTo>
                    <a:pt x="790" y="3255"/>
                  </a:lnTo>
                  <a:close/>
                  <a:moveTo>
                    <a:pt x="996" y="1537"/>
                  </a:moveTo>
                  <a:lnTo>
                    <a:pt x="1133" y="1827"/>
                  </a:lnTo>
                  <a:lnTo>
                    <a:pt x="1139" y="1845"/>
                  </a:lnTo>
                  <a:lnTo>
                    <a:pt x="1142" y="1863"/>
                  </a:lnTo>
                  <a:lnTo>
                    <a:pt x="1221" y="3052"/>
                  </a:lnTo>
                  <a:lnTo>
                    <a:pt x="1329" y="3052"/>
                  </a:lnTo>
                  <a:lnTo>
                    <a:pt x="1408" y="1863"/>
                  </a:lnTo>
                  <a:lnTo>
                    <a:pt x="1412" y="1845"/>
                  </a:lnTo>
                  <a:lnTo>
                    <a:pt x="1418" y="1827"/>
                  </a:lnTo>
                  <a:lnTo>
                    <a:pt x="1553" y="1537"/>
                  </a:lnTo>
                  <a:lnTo>
                    <a:pt x="996" y="1537"/>
                  </a:lnTo>
                  <a:close/>
                  <a:moveTo>
                    <a:pt x="1275" y="203"/>
                  </a:moveTo>
                  <a:lnTo>
                    <a:pt x="1188" y="207"/>
                  </a:lnTo>
                  <a:lnTo>
                    <a:pt x="1101" y="218"/>
                  </a:lnTo>
                  <a:lnTo>
                    <a:pt x="1018" y="236"/>
                  </a:lnTo>
                  <a:lnTo>
                    <a:pt x="937" y="262"/>
                  </a:lnTo>
                  <a:lnTo>
                    <a:pt x="858" y="292"/>
                  </a:lnTo>
                  <a:lnTo>
                    <a:pt x="782" y="330"/>
                  </a:lnTo>
                  <a:lnTo>
                    <a:pt x="711" y="374"/>
                  </a:lnTo>
                  <a:lnTo>
                    <a:pt x="642" y="422"/>
                  </a:lnTo>
                  <a:lnTo>
                    <a:pt x="577" y="476"/>
                  </a:lnTo>
                  <a:lnTo>
                    <a:pt x="517" y="535"/>
                  </a:lnTo>
                  <a:lnTo>
                    <a:pt x="461" y="599"/>
                  </a:lnTo>
                  <a:lnTo>
                    <a:pt x="410" y="667"/>
                  </a:lnTo>
                  <a:lnTo>
                    <a:pt x="363" y="739"/>
                  </a:lnTo>
                  <a:lnTo>
                    <a:pt x="323" y="814"/>
                  </a:lnTo>
                  <a:lnTo>
                    <a:pt x="287" y="895"/>
                  </a:lnTo>
                  <a:lnTo>
                    <a:pt x="258" y="978"/>
                  </a:lnTo>
                  <a:lnTo>
                    <a:pt x="235" y="1063"/>
                  </a:lnTo>
                  <a:lnTo>
                    <a:pt x="217" y="1151"/>
                  </a:lnTo>
                  <a:lnTo>
                    <a:pt x="207" y="1241"/>
                  </a:lnTo>
                  <a:lnTo>
                    <a:pt x="203" y="1334"/>
                  </a:lnTo>
                  <a:lnTo>
                    <a:pt x="207" y="1425"/>
                  </a:lnTo>
                  <a:lnTo>
                    <a:pt x="216" y="1515"/>
                  </a:lnTo>
                  <a:lnTo>
                    <a:pt x="232" y="1608"/>
                  </a:lnTo>
                  <a:lnTo>
                    <a:pt x="254" y="1701"/>
                  </a:lnTo>
                  <a:lnTo>
                    <a:pt x="282" y="1793"/>
                  </a:lnTo>
                  <a:lnTo>
                    <a:pt x="316" y="1885"/>
                  </a:lnTo>
                  <a:lnTo>
                    <a:pt x="354" y="1974"/>
                  </a:lnTo>
                  <a:lnTo>
                    <a:pt x="399" y="2062"/>
                  </a:lnTo>
                  <a:lnTo>
                    <a:pt x="447" y="2146"/>
                  </a:lnTo>
                  <a:lnTo>
                    <a:pt x="501" y="2226"/>
                  </a:lnTo>
                  <a:lnTo>
                    <a:pt x="559" y="2313"/>
                  </a:lnTo>
                  <a:lnTo>
                    <a:pt x="610" y="2401"/>
                  </a:lnTo>
                  <a:lnTo>
                    <a:pt x="655" y="2490"/>
                  </a:lnTo>
                  <a:lnTo>
                    <a:pt x="695" y="2581"/>
                  </a:lnTo>
                  <a:lnTo>
                    <a:pt x="726" y="2674"/>
                  </a:lnTo>
                  <a:lnTo>
                    <a:pt x="752" y="2767"/>
                  </a:lnTo>
                  <a:lnTo>
                    <a:pt x="771" y="2862"/>
                  </a:lnTo>
                  <a:lnTo>
                    <a:pt x="784" y="2956"/>
                  </a:lnTo>
                  <a:lnTo>
                    <a:pt x="790" y="3052"/>
                  </a:lnTo>
                  <a:lnTo>
                    <a:pt x="1017" y="3052"/>
                  </a:lnTo>
                  <a:lnTo>
                    <a:pt x="940" y="1896"/>
                  </a:lnTo>
                  <a:lnTo>
                    <a:pt x="744" y="1478"/>
                  </a:lnTo>
                  <a:lnTo>
                    <a:pt x="737" y="1454"/>
                  </a:lnTo>
                  <a:lnTo>
                    <a:pt x="735" y="1429"/>
                  </a:lnTo>
                  <a:lnTo>
                    <a:pt x="740" y="1403"/>
                  </a:lnTo>
                  <a:lnTo>
                    <a:pt x="751" y="1380"/>
                  </a:lnTo>
                  <a:lnTo>
                    <a:pt x="767" y="1361"/>
                  </a:lnTo>
                  <a:lnTo>
                    <a:pt x="788" y="1346"/>
                  </a:lnTo>
                  <a:lnTo>
                    <a:pt x="810" y="1337"/>
                  </a:lnTo>
                  <a:lnTo>
                    <a:pt x="836" y="1333"/>
                  </a:lnTo>
                  <a:lnTo>
                    <a:pt x="1714" y="1333"/>
                  </a:lnTo>
                  <a:lnTo>
                    <a:pt x="1739" y="1337"/>
                  </a:lnTo>
                  <a:lnTo>
                    <a:pt x="1762" y="1346"/>
                  </a:lnTo>
                  <a:lnTo>
                    <a:pt x="1782" y="1361"/>
                  </a:lnTo>
                  <a:lnTo>
                    <a:pt x="1799" y="1380"/>
                  </a:lnTo>
                  <a:lnTo>
                    <a:pt x="1811" y="1403"/>
                  </a:lnTo>
                  <a:lnTo>
                    <a:pt x="1816" y="1429"/>
                  </a:lnTo>
                  <a:lnTo>
                    <a:pt x="1813" y="1454"/>
                  </a:lnTo>
                  <a:lnTo>
                    <a:pt x="1805" y="1478"/>
                  </a:lnTo>
                  <a:lnTo>
                    <a:pt x="1610" y="1896"/>
                  </a:lnTo>
                  <a:lnTo>
                    <a:pt x="1533" y="3052"/>
                  </a:lnTo>
                  <a:lnTo>
                    <a:pt x="1761" y="3052"/>
                  </a:lnTo>
                  <a:lnTo>
                    <a:pt x="1766" y="2956"/>
                  </a:lnTo>
                  <a:lnTo>
                    <a:pt x="1779" y="2862"/>
                  </a:lnTo>
                  <a:lnTo>
                    <a:pt x="1798" y="2767"/>
                  </a:lnTo>
                  <a:lnTo>
                    <a:pt x="1823" y="2674"/>
                  </a:lnTo>
                  <a:lnTo>
                    <a:pt x="1856" y="2581"/>
                  </a:lnTo>
                  <a:lnTo>
                    <a:pt x="1895" y="2490"/>
                  </a:lnTo>
                  <a:lnTo>
                    <a:pt x="1940" y="2401"/>
                  </a:lnTo>
                  <a:lnTo>
                    <a:pt x="1991" y="2313"/>
                  </a:lnTo>
                  <a:lnTo>
                    <a:pt x="2049" y="2226"/>
                  </a:lnTo>
                  <a:lnTo>
                    <a:pt x="2102" y="2146"/>
                  </a:lnTo>
                  <a:lnTo>
                    <a:pt x="2152" y="2062"/>
                  </a:lnTo>
                  <a:lnTo>
                    <a:pt x="2195" y="1974"/>
                  </a:lnTo>
                  <a:lnTo>
                    <a:pt x="2235" y="1885"/>
                  </a:lnTo>
                  <a:lnTo>
                    <a:pt x="2268" y="1793"/>
                  </a:lnTo>
                  <a:lnTo>
                    <a:pt x="2296" y="1701"/>
                  </a:lnTo>
                  <a:lnTo>
                    <a:pt x="2318" y="1608"/>
                  </a:lnTo>
                  <a:lnTo>
                    <a:pt x="2334" y="1515"/>
                  </a:lnTo>
                  <a:lnTo>
                    <a:pt x="2344" y="1425"/>
                  </a:lnTo>
                  <a:lnTo>
                    <a:pt x="2347" y="1334"/>
                  </a:lnTo>
                  <a:lnTo>
                    <a:pt x="2343" y="1241"/>
                  </a:lnTo>
                  <a:lnTo>
                    <a:pt x="2333" y="1151"/>
                  </a:lnTo>
                  <a:lnTo>
                    <a:pt x="2316" y="1063"/>
                  </a:lnTo>
                  <a:lnTo>
                    <a:pt x="2292" y="978"/>
                  </a:lnTo>
                  <a:lnTo>
                    <a:pt x="2263" y="895"/>
                  </a:lnTo>
                  <a:lnTo>
                    <a:pt x="2227" y="814"/>
                  </a:lnTo>
                  <a:lnTo>
                    <a:pt x="2186" y="739"/>
                  </a:lnTo>
                  <a:lnTo>
                    <a:pt x="2140" y="667"/>
                  </a:lnTo>
                  <a:lnTo>
                    <a:pt x="2088" y="599"/>
                  </a:lnTo>
                  <a:lnTo>
                    <a:pt x="2032" y="535"/>
                  </a:lnTo>
                  <a:lnTo>
                    <a:pt x="1972" y="476"/>
                  </a:lnTo>
                  <a:lnTo>
                    <a:pt x="1907" y="422"/>
                  </a:lnTo>
                  <a:lnTo>
                    <a:pt x="1840" y="374"/>
                  </a:lnTo>
                  <a:lnTo>
                    <a:pt x="1767" y="330"/>
                  </a:lnTo>
                  <a:lnTo>
                    <a:pt x="1692" y="292"/>
                  </a:lnTo>
                  <a:lnTo>
                    <a:pt x="1613" y="262"/>
                  </a:lnTo>
                  <a:lnTo>
                    <a:pt x="1533" y="236"/>
                  </a:lnTo>
                  <a:lnTo>
                    <a:pt x="1449" y="218"/>
                  </a:lnTo>
                  <a:lnTo>
                    <a:pt x="1363" y="207"/>
                  </a:lnTo>
                  <a:lnTo>
                    <a:pt x="1275" y="203"/>
                  </a:lnTo>
                  <a:close/>
                  <a:moveTo>
                    <a:pt x="1275" y="0"/>
                  </a:moveTo>
                  <a:lnTo>
                    <a:pt x="1375" y="4"/>
                  </a:lnTo>
                  <a:lnTo>
                    <a:pt x="1472" y="16"/>
                  </a:lnTo>
                  <a:lnTo>
                    <a:pt x="1567" y="36"/>
                  </a:lnTo>
                  <a:lnTo>
                    <a:pt x="1660" y="62"/>
                  </a:lnTo>
                  <a:lnTo>
                    <a:pt x="1749" y="96"/>
                  </a:lnTo>
                  <a:lnTo>
                    <a:pt x="1836" y="135"/>
                  </a:lnTo>
                  <a:lnTo>
                    <a:pt x="1919" y="183"/>
                  </a:lnTo>
                  <a:lnTo>
                    <a:pt x="1998" y="235"/>
                  </a:lnTo>
                  <a:lnTo>
                    <a:pt x="2072" y="293"/>
                  </a:lnTo>
                  <a:lnTo>
                    <a:pt x="2143" y="357"/>
                  </a:lnTo>
                  <a:lnTo>
                    <a:pt x="2209" y="426"/>
                  </a:lnTo>
                  <a:lnTo>
                    <a:pt x="2270" y="500"/>
                  </a:lnTo>
                  <a:lnTo>
                    <a:pt x="2325" y="579"/>
                  </a:lnTo>
                  <a:lnTo>
                    <a:pt x="2376" y="662"/>
                  </a:lnTo>
                  <a:lnTo>
                    <a:pt x="2421" y="748"/>
                  </a:lnTo>
                  <a:lnTo>
                    <a:pt x="2459" y="839"/>
                  </a:lnTo>
                  <a:lnTo>
                    <a:pt x="2491" y="932"/>
                  </a:lnTo>
                  <a:lnTo>
                    <a:pt x="2516" y="1029"/>
                  </a:lnTo>
                  <a:lnTo>
                    <a:pt x="2535" y="1128"/>
                  </a:lnTo>
                  <a:lnTo>
                    <a:pt x="2547" y="1230"/>
                  </a:lnTo>
                  <a:lnTo>
                    <a:pt x="2551" y="1334"/>
                  </a:lnTo>
                  <a:lnTo>
                    <a:pt x="2547" y="1437"/>
                  </a:lnTo>
                  <a:lnTo>
                    <a:pt x="2535" y="1542"/>
                  </a:lnTo>
                  <a:lnTo>
                    <a:pt x="2518" y="1646"/>
                  </a:lnTo>
                  <a:lnTo>
                    <a:pt x="2493" y="1751"/>
                  </a:lnTo>
                  <a:lnTo>
                    <a:pt x="2463" y="1855"/>
                  </a:lnTo>
                  <a:lnTo>
                    <a:pt x="2425" y="1957"/>
                  </a:lnTo>
                  <a:lnTo>
                    <a:pt x="2381" y="2058"/>
                  </a:lnTo>
                  <a:lnTo>
                    <a:pt x="2332" y="2157"/>
                  </a:lnTo>
                  <a:lnTo>
                    <a:pt x="2275" y="2253"/>
                  </a:lnTo>
                  <a:lnTo>
                    <a:pt x="2214" y="2344"/>
                  </a:lnTo>
                  <a:lnTo>
                    <a:pt x="2157" y="2431"/>
                  </a:lnTo>
                  <a:lnTo>
                    <a:pt x="2106" y="2522"/>
                  </a:lnTo>
                  <a:lnTo>
                    <a:pt x="2063" y="2613"/>
                  </a:lnTo>
                  <a:lnTo>
                    <a:pt x="2027" y="2705"/>
                  </a:lnTo>
                  <a:lnTo>
                    <a:pt x="1999" y="2799"/>
                  </a:lnTo>
                  <a:lnTo>
                    <a:pt x="1980" y="2895"/>
                  </a:lnTo>
                  <a:lnTo>
                    <a:pt x="1967" y="2989"/>
                  </a:lnTo>
                  <a:lnTo>
                    <a:pt x="1963" y="3085"/>
                  </a:lnTo>
                  <a:lnTo>
                    <a:pt x="1963" y="3724"/>
                  </a:lnTo>
                  <a:lnTo>
                    <a:pt x="1961" y="3761"/>
                  </a:lnTo>
                  <a:lnTo>
                    <a:pt x="1951" y="3796"/>
                  </a:lnTo>
                  <a:lnTo>
                    <a:pt x="1935" y="3827"/>
                  </a:lnTo>
                  <a:lnTo>
                    <a:pt x="1916" y="3855"/>
                  </a:lnTo>
                  <a:lnTo>
                    <a:pt x="1891" y="3880"/>
                  </a:lnTo>
                  <a:lnTo>
                    <a:pt x="1863" y="3900"/>
                  </a:lnTo>
                  <a:lnTo>
                    <a:pt x="1831" y="3915"/>
                  </a:lnTo>
                  <a:lnTo>
                    <a:pt x="1796" y="3924"/>
                  </a:lnTo>
                  <a:lnTo>
                    <a:pt x="1760" y="3928"/>
                  </a:lnTo>
                  <a:lnTo>
                    <a:pt x="790" y="3928"/>
                  </a:lnTo>
                  <a:lnTo>
                    <a:pt x="753" y="3924"/>
                  </a:lnTo>
                  <a:lnTo>
                    <a:pt x="719" y="3915"/>
                  </a:lnTo>
                  <a:lnTo>
                    <a:pt x="687" y="3900"/>
                  </a:lnTo>
                  <a:lnTo>
                    <a:pt x="659" y="3880"/>
                  </a:lnTo>
                  <a:lnTo>
                    <a:pt x="635" y="3855"/>
                  </a:lnTo>
                  <a:lnTo>
                    <a:pt x="614" y="3827"/>
                  </a:lnTo>
                  <a:lnTo>
                    <a:pt x="599" y="3796"/>
                  </a:lnTo>
                  <a:lnTo>
                    <a:pt x="590" y="3761"/>
                  </a:lnTo>
                  <a:lnTo>
                    <a:pt x="586" y="3724"/>
                  </a:lnTo>
                  <a:lnTo>
                    <a:pt x="586" y="3085"/>
                  </a:lnTo>
                  <a:lnTo>
                    <a:pt x="582" y="2989"/>
                  </a:lnTo>
                  <a:lnTo>
                    <a:pt x="571" y="2895"/>
                  </a:lnTo>
                  <a:lnTo>
                    <a:pt x="551" y="2799"/>
                  </a:lnTo>
                  <a:lnTo>
                    <a:pt x="523" y="2705"/>
                  </a:lnTo>
                  <a:lnTo>
                    <a:pt x="487" y="2613"/>
                  </a:lnTo>
                  <a:lnTo>
                    <a:pt x="444" y="2522"/>
                  </a:lnTo>
                  <a:lnTo>
                    <a:pt x="394" y="2431"/>
                  </a:lnTo>
                  <a:lnTo>
                    <a:pt x="335" y="2344"/>
                  </a:lnTo>
                  <a:lnTo>
                    <a:pt x="274" y="2253"/>
                  </a:lnTo>
                  <a:lnTo>
                    <a:pt x="219" y="2157"/>
                  </a:lnTo>
                  <a:lnTo>
                    <a:pt x="168" y="2058"/>
                  </a:lnTo>
                  <a:lnTo>
                    <a:pt x="125" y="1957"/>
                  </a:lnTo>
                  <a:lnTo>
                    <a:pt x="88" y="1855"/>
                  </a:lnTo>
                  <a:lnTo>
                    <a:pt x="56" y="1751"/>
                  </a:lnTo>
                  <a:lnTo>
                    <a:pt x="32" y="1646"/>
                  </a:lnTo>
                  <a:lnTo>
                    <a:pt x="14" y="1542"/>
                  </a:lnTo>
                  <a:lnTo>
                    <a:pt x="3" y="1437"/>
                  </a:lnTo>
                  <a:lnTo>
                    <a:pt x="0" y="1334"/>
                  </a:lnTo>
                  <a:lnTo>
                    <a:pt x="4" y="1230"/>
                  </a:lnTo>
                  <a:lnTo>
                    <a:pt x="14" y="1128"/>
                  </a:lnTo>
                  <a:lnTo>
                    <a:pt x="33" y="1029"/>
                  </a:lnTo>
                  <a:lnTo>
                    <a:pt x="59" y="932"/>
                  </a:lnTo>
                  <a:lnTo>
                    <a:pt x="91" y="839"/>
                  </a:lnTo>
                  <a:lnTo>
                    <a:pt x="129" y="748"/>
                  </a:lnTo>
                  <a:lnTo>
                    <a:pt x="173" y="662"/>
                  </a:lnTo>
                  <a:lnTo>
                    <a:pt x="224" y="579"/>
                  </a:lnTo>
                  <a:lnTo>
                    <a:pt x="281" y="500"/>
                  </a:lnTo>
                  <a:lnTo>
                    <a:pt x="342" y="426"/>
                  </a:lnTo>
                  <a:lnTo>
                    <a:pt x="407" y="357"/>
                  </a:lnTo>
                  <a:lnTo>
                    <a:pt x="478" y="293"/>
                  </a:lnTo>
                  <a:lnTo>
                    <a:pt x="553" y="235"/>
                  </a:lnTo>
                  <a:lnTo>
                    <a:pt x="632" y="183"/>
                  </a:lnTo>
                  <a:lnTo>
                    <a:pt x="715" y="135"/>
                  </a:lnTo>
                  <a:lnTo>
                    <a:pt x="802" y="96"/>
                  </a:lnTo>
                  <a:lnTo>
                    <a:pt x="891" y="62"/>
                  </a:lnTo>
                  <a:lnTo>
                    <a:pt x="982" y="36"/>
                  </a:lnTo>
                  <a:lnTo>
                    <a:pt x="1078" y="16"/>
                  </a:lnTo>
                  <a:lnTo>
                    <a:pt x="1176" y="4"/>
                  </a:lnTo>
                  <a:lnTo>
                    <a:pt x="12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67" name="Group 738"/>
          <p:cNvGrpSpPr>
            <a:grpSpLocks noChangeAspect="1"/>
          </p:cNvGrpSpPr>
          <p:nvPr/>
        </p:nvGrpSpPr>
        <p:grpSpPr bwMode="auto">
          <a:xfrm>
            <a:off x="6357673" y="2705597"/>
            <a:ext cx="185957" cy="273120"/>
            <a:chOff x="2182" y="634"/>
            <a:chExt cx="1295" cy="190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68" name="Freeform 740"/>
            <p:cNvSpPr>
              <a:spLocks/>
            </p:cNvSpPr>
            <p:nvPr/>
          </p:nvSpPr>
          <p:spPr bwMode="auto">
            <a:xfrm>
              <a:off x="2534" y="2191"/>
              <a:ext cx="591" cy="58"/>
            </a:xfrm>
            <a:custGeom>
              <a:avLst/>
              <a:gdLst>
                <a:gd name="T0" fmla="*/ 0 w 1180"/>
                <a:gd name="T1" fmla="*/ 0 h 116"/>
                <a:gd name="T2" fmla="*/ 1180 w 1180"/>
                <a:gd name="T3" fmla="*/ 0 h 116"/>
                <a:gd name="T4" fmla="*/ 1178 w 1180"/>
                <a:gd name="T5" fmla="*/ 42 h 116"/>
                <a:gd name="T6" fmla="*/ 1175 w 1180"/>
                <a:gd name="T7" fmla="*/ 80 h 116"/>
                <a:gd name="T8" fmla="*/ 1173 w 1180"/>
                <a:gd name="T9" fmla="*/ 116 h 116"/>
                <a:gd name="T10" fmla="*/ 7 w 1180"/>
                <a:gd name="T11" fmla="*/ 116 h 116"/>
                <a:gd name="T12" fmla="*/ 4 w 1180"/>
                <a:gd name="T13" fmla="*/ 80 h 116"/>
                <a:gd name="T14" fmla="*/ 2 w 1180"/>
                <a:gd name="T15" fmla="*/ 42 h 116"/>
                <a:gd name="T16" fmla="*/ 0 w 1180"/>
                <a:gd name="T1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0" h="116">
                  <a:moveTo>
                    <a:pt x="0" y="0"/>
                  </a:moveTo>
                  <a:lnTo>
                    <a:pt x="1180" y="0"/>
                  </a:lnTo>
                  <a:lnTo>
                    <a:pt x="1178" y="42"/>
                  </a:lnTo>
                  <a:lnTo>
                    <a:pt x="1175" y="80"/>
                  </a:lnTo>
                  <a:lnTo>
                    <a:pt x="1173" y="116"/>
                  </a:lnTo>
                  <a:lnTo>
                    <a:pt x="7" y="116"/>
                  </a:lnTo>
                  <a:lnTo>
                    <a:pt x="4" y="80"/>
                  </a:lnTo>
                  <a:lnTo>
                    <a:pt x="2" y="4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9" name="Freeform 741"/>
            <p:cNvSpPr>
              <a:spLocks/>
            </p:cNvSpPr>
            <p:nvPr/>
          </p:nvSpPr>
          <p:spPr bwMode="auto">
            <a:xfrm>
              <a:off x="2686" y="1380"/>
              <a:ext cx="287" cy="733"/>
            </a:xfrm>
            <a:custGeom>
              <a:avLst/>
              <a:gdLst>
                <a:gd name="T0" fmla="*/ 87 w 574"/>
                <a:gd name="T1" fmla="*/ 0 h 1467"/>
                <a:gd name="T2" fmla="*/ 234 w 574"/>
                <a:gd name="T3" fmla="*/ 110 h 1467"/>
                <a:gd name="T4" fmla="*/ 253 w 574"/>
                <a:gd name="T5" fmla="*/ 120 h 1467"/>
                <a:gd name="T6" fmla="*/ 275 w 574"/>
                <a:gd name="T7" fmla="*/ 126 h 1467"/>
                <a:gd name="T8" fmla="*/ 299 w 574"/>
                <a:gd name="T9" fmla="*/ 126 h 1467"/>
                <a:gd name="T10" fmla="*/ 321 w 574"/>
                <a:gd name="T11" fmla="*/ 120 h 1467"/>
                <a:gd name="T12" fmla="*/ 340 w 574"/>
                <a:gd name="T13" fmla="*/ 110 h 1467"/>
                <a:gd name="T14" fmla="*/ 487 w 574"/>
                <a:gd name="T15" fmla="*/ 0 h 1467"/>
                <a:gd name="T16" fmla="*/ 509 w 574"/>
                <a:gd name="T17" fmla="*/ 7 h 1467"/>
                <a:gd name="T18" fmla="*/ 531 w 574"/>
                <a:gd name="T19" fmla="*/ 17 h 1467"/>
                <a:gd name="T20" fmla="*/ 549 w 574"/>
                <a:gd name="T21" fmla="*/ 32 h 1467"/>
                <a:gd name="T22" fmla="*/ 563 w 574"/>
                <a:gd name="T23" fmla="*/ 52 h 1467"/>
                <a:gd name="T24" fmla="*/ 571 w 574"/>
                <a:gd name="T25" fmla="*/ 74 h 1467"/>
                <a:gd name="T26" fmla="*/ 574 w 574"/>
                <a:gd name="T27" fmla="*/ 97 h 1467"/>
                <a:gd name="T28" fmla="*/ 574 w 574"/>
                <a:gd name="T29" fmla="*/ 477 h 1467"/>
                <a:gd name="T30" fmla="*/ 440 w 574"/>
                <a:gd name="T31" fmla="*/ 683 h 1467"/>
                <a:gd name="T32" fmla="*/ 432 w 574"/>
                <a:gd name="T33" fmla="*/ 698 h 1467"/>
                <a:gd name="T34" fmla="*/ 427 w 574"/>
                <a:gd name="T35" fmla="*/ 715 h 1467"/>
                <a:gd name="T36" fmla="*/ 425 w 574"/>
                <a:gd name="T37" fmla="*/ 732 h 1467"/>
                <a:gd name="T38" fmla="*/ 425 w 574"/>
                <a:gd name="T39" fmla="*/ 1467 h 1467"/>
                <a:gd name="T40" fmla="*/ 149 w 574"/>
                <a:gd name="T41" fmla="*/ 1467 h 1467"/>
                <a:gd name="T42" fmla="*/ 149 w 574"/>
                <a:gd name="T43" fmla="*/ 732 h 1467"/>
                <a:gd name="T44" fmla="*/ 147 w 574"/>
                <a:gd name="T45" fmla="*/ 715 h 1467"/>
                <a:gd name="T46" fmla="*/ 142 w 574"/>
                <a:gd name="T47" fmla="*/ 698 h 1467"/>
                <a:gd name="T48" fmla="*/ 134 w 574"/>
                <a:gd name="T49" fmla="*/ 683 h 1467"/>
                <a:gd name="T50" fmla="*/ 0 w 574"/>
                <a:gd name="T51" fmla="*/ 477 h 1467"/>
                <a:gd name="T52" fmla="*/ 0 w 574"/>
                <a:gd name="T53" fmla="*/ 97 h 1467"/>
                <a:gd name="T54" fmla="*/ 2 w 574"/>
                <a:gd name="T55" fmla="*/ 74 h 1467"/>
                <a:gd name="T56" fmla="*/ 12 w 574"/>
                <a:gd name="T57" fmla="*/ 52 h 1467"/>
                <a:gd name="T58" fmla="*/ 25 w 574"/>
                <a:gd name="T59" fmla="*/ 32 h 1467"/>
                <a:gd name="T60" fmla="*/ 43 w 574"/>
                <a:gd name="T61" fmla="*/ 17 h 1467"/>
                <a:gd name="T62" fmla="*/ 65 w 574"/>
                <a:gd name="T63" fmla="*/ 7 h 1467"/>
                <a:gd name="T64" fmla="*/ 87 w 574"/>
                <a:gd name="T65" fmla="*/ 0 h 1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74" h="1467">
                  <a:moveTo>
                    <a:pt x="87" y="0"/>
                  </a:moveTo>
                  <a:lnTo>
                    <a:pt x="234" y="110"/>
                  </a:lnTo>
                  <a:lnTo>
                    <a:pt x="253" y="120"/>
                  </a:lnTo>
                  <a:lnTo>
                    <a:pt x="275" y="126"/>
                  </a:lnTo>
                  <a:lnTo>
                    <a:pt x="299" y="126"/>
                  </a:lnTo>
                  <a:lnTo>
                    <a:pt x="321" y="120"/>
                  </a:lnTo>
                  <a:lnTo>
                    <a:pt x="340" y="110"/>
                  </a:lnTo>
                  <a:lnTo>
                    <a:pt x="487" y="0"/>
                  </a:lnTo>
                  <a:lnTo>
                    <a:pt x="509" y="7"/>
                  </a:lnTo>
                  <a:lnTo>
                    <a:pt x="531" y="17"/>
                  </a:lnTo>
                  <a:lnTo>
                    <a:pt x="549" y="32"/>
                  </a:lnTo>
                  <a:lnTo>
                    <a:pt x="563" y="52"/>
                  </a:lnTo>
                  <a:lnTo>
                    <a:pt x="571" y="74"/>
                  </a:lnTo>
                  <a:lnTo>
                    <a:pt x="574" y="97"/>
                  </a:lnTo>
                  <a:lnTo>
                    <a:pt x="574" y="477"/>
                  </a:lnTo>
                  <a:lnTo>
                    <a:pt x="440" y="683"/>
                  </a:lnTo>
                  <a:lnTo>
                    <a:pt x="432" y="698"/>
                  </a:lnTo>
                  <a:lnTo>
                    <a:pt x="427" y="715"/>
                  </a:lnTo>
                  <a:lnTo>
                    <a:pt x="425" y="732"/>
                  </a:lnTo>
                  <a:lnTo>
                    <a:pt x="425" y="1467"/>
                  </a:lnTo>
                  <a:lnTo>
                    <a:pt x="149" y="1467"/>
                  </a:lnTo>
                  <a:lnTo>
                    <a:pt x="149" y="732"/>
                  </a:lnTo>
                  <a:lnTo>
                    <a:pt x="147" y="715"/>
                  </a:lnTo>
                  <a:lnTo>
                    <a:pt x="142" y="698"/>
                  </a:lnTo>
                  <a:lnTo>
                    <a:pt x="134" y="683"/>
                  </a:lnTo>
                  <a:lnTo>
                    <a:pt x="0" y="477"/>
                  </a:lnTo>
                  <a:lnTo>
                    <a:pt x="0" y="97"/>
                  </a:lnTo>
                  <a:lnTo>
                    <a:pt x="2" y="74"/>
                  </a:lnTo>
                  <a:lnTo>
                    <a:pt x="12" y="52"/>
                  </a:lnTo>
                  <a:lnTo>
                    <a:pt x="25" y="32"/>
                  </a:lnTo>
                  <a:lnTo>
                    <a:pt x="43" y="17"/>
                  </a:lnTo>
                  <a:lnTo>
                    <a:pt x="65" y="7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0" name="Freeform 742"/>
            <p:cNvSpPr>
              <a:spLocks/>
            </p:cNvSpPr>
            <p:nvPr/>
          </p:nvSpPr>
          <p:spPr bwMode="auto">
            <a:xfrm>
              <a:off x="2543" y="2325"/>
              <a:ext cx="574" cy="211"/>
            </a:xfrm>
            <a:custGeom>
              <a:avLst/>
              <a:gdLst>
                <a:gd name="T0" fmla="*/ 0 w 1148"/>
                <a:gd name="T1" fmla="*/ 0 h 423"/>
                <a:gd name="T2" fmla="*/ 1148 w 1148"/>
                <a:gd name="T3" fmla="*/ 0 h 423"/>
                <a:gd name="T4" fmla="*/ 1140 w 1148"/>
                <a:gd name="T5" fmla="*/ 56 h 423"/>
                <a:gd name="T6" fmla="*/ 1130 w 1148"/>
                <a:gd name="T7" fmla="*/ 106 h 423"/>
                <a:gd name="T8" fmla="*/ 1116 w 1148"/>
                <a:gd name="T9" fmla="*/ 151 h 423"/>
                <a:gd name="T10" fmla="*/ 1099 w 1148"/>
                <a:gd name="T11" fmla="*/ 192 h 423"/>
                <a:gd name="T12" fmla="*/ 1080 w 1148"/>
                <a:gd name="T13" fmla="*/ 228 h 423"/>
                <a:gd name="T14" fmla="*/ 1058 w 1148"/>
                <a:gd name="T15" fmla="*/ 260 h 423"/>
                <a:gd name="T16" fmla="*/ 1035 w 1148"/>
                <a:gd name="T17" fmla="*/ 289 h 423"/>
                <a:gd name="T18" fmla="*/ 1008 w 1148"/>
                <a:gd name="T19" fmla="*/ 314 h 423"/>
                <a:gd name="T20" fmla="*/ 980 w 1148"/>
                <a:gd name="T21" fmla="*/ 336 h 423"/>
                <a:gd name="T22" fmla="*/ 951 w 1148"/>
                <a:gd name="T23" fmla="*/ 354 h 423"/>
                <a:gd name="T24" fmla="*/ 921 w 1148"/>
                <a:gd name="T25" fmla="*/ 370 h 423"/>
                <a:gd name="T26" fmla="*/ 890 w 1148"/>
                <a:gd name="T27" fmla="*/ 383 h 423"/>
                <a:gd name="T28" fmla="*/ 858 w 1148"/>
                <a:gd name="T29" fmla="*/ 394 h 423"/>
                <a:gd name="T30" fmla="*/ 825 w 1148"/>
                <a:gd name="T31" fmla="*/ 403 h 423"/>
                <a:gd name="T32" fmla="*/ 792 w 1148"/>
                <a:gd name="T33" fmla="*/ 409 h 423"/>
                <a:gd name="T34" fmla="*/ 759 w 1148"/>
                <a:gd name="T35" fmla="*/ 414 h 423"/>
                <a:gd name="T36" fmla="*/ 727 w 1148"/>
                <a:gd name="T37" fmla="*/ 418 h 423"/>
                <a:gd name="T38" fmla="*/ 694 w 1148"/>
                <a:gd name="T39" fmla="*/ 420 h 423"/>
                <a:gd name="T40" fmla="*/ 662 w 1148"/>
                <a:gd name="T41" fmla="*/ 421 h 423"/>
                <a:gd name="T42" fmla="*/ 632 w 1148"/>
                <a:gd name="T43" fmla="*/ 423 h 423"/>
                <a:gd name="T44" fmla="*/ 602 w 1148"/>
                <a:gd name="T45" fmla="*/ 423 h 423"/>
                <a:gd name="T46" fmla="*/ 574 w 1148"/>
                <a:gd name="T47" fmla="*/ 423 h 423"/>
                <a:gd name="T48" fmla="*/ 546 w 1148"/>
                <a:gd name="T49" fmla="*/ 423 h 423"/>
                <a:gd name="T50" fmla="*/ 516 w 1148"/>
                <a:gd name="T51" fmla="*/ 423 h 423"/>
                <a:gd name="T52" fmla="*/ 486 w 1148"/>
                <a:gd name="T53" fmla="*/ 421 h 423"/>
                <a:gd name="T54" fmla="*/ 454 w 1148"/>
                <a:gd name="T55" fmla="*/ 420 h 423"/>
                <a:gd name="T56" fmla="*/ 421 w 1148"/>
                <a:gd name="T57" fmla="*/ 418 h 423"/>
                <a:gd name="T58" fmla="*/ 389 w 1148"/>
                <a:gd name="T59" fmla="*/ 414 h 423"/>
                <a:gd name="T60" fmla="*/ 356 w 1148"/>
                <a:gd name="T61" fmla="*/ 409 h 423"/>
                <a:gd name="T62" fmla="*/ 323 w 1148"/>
                <a:gd name="T63" fmla="*/ 403 h 423"/>
                <a:gd name="T64" fmla="*/ 291 w 1148"/>
                <a:gd name="T65" fmla="*/ 394 h 423"/>
                <a:gd name="T66" fmla="*/ 258 w 1148"/>
                <a:gd name="T67" fmla="*/ 383 h 423"/>
                <a:gd name="T68" fmla="*/ 227 w 1148"/>
                <a:gd name="T69" fmla="*/ 370 h 423"/>
                <a:gd name="T70" fmla="*/ 197 w 1148"/>
                <a:gd name="T71" fmla="*/ 354 h 423"/>
                <a:gd name="T72" fmla="*/ 168 w 1148"/>
                <a:gd name="T73" fmla="*/ 336 h 423"/>
                <a:gd name="T74" fmla="*/ 140 w 1148"/>
                <a:gd name="T75" fmla="*/ 314 h 423"/>
                <a:gd name="T76" fmla="*/ 113 w 1148"/>
                <a:gd name="T77" fmla="*/ 289 h 423"/>
                <a:gd name="T78" fmla="*/ 90 w 1148"/>
                <a:gd name="T79" fmla="*/ 260 h 423"/>
                <a:gd name="T80" fmla="*/ 68 w 1148"/>
                <a:gd name="T81" fmla="*/ 228 h 423"/>
                <a:gd name="T82" fmla="*/ 49 w 1148"/>
                <a:gd name="T83" fmla="*/ 192 h 423"/>
                <a:gd name="T84" fmla="*/ 32 w 1148"/>
                <a:gd name="T85" fmla="*/ 151 h 423"/>
                <a:gd name="T86" fmla="*/ 19 w 1148"/>
                <a:gd name="T87" fmla="*/ 106 h 423"/>
                <a:gd name="T88" fmla="*/ 8 w 1148"/>
                <a:gd name="T89" fmla="*/ 56 h 423"/>
                <a:gd name="T90" fmla="*/ 0 w 1148"/>
                <a:gd name="T91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48" h="423">
                  <a:moveTo>
                    <a:pt x="0" y="0"/>
                  </a:moveTo>
                  <a:lnTo>
                    <a:pt x="1148" y="0"/>
                  </a:lnTo>
                  <a:lnTo>
                    <a:pt x="1140" y="56"/>
                  </a:lnTo>
                  <a:lnTo>
                    <a:pt x="1130" y="106"/>
                  </a:lnTo>
                  <a:lnTo>
                    <a:pt x="1116" y="151"/>
                  </a:lnTo>
                  <a:lnTo>
                    <a:pt x="1099" y="192"/>
                  </a:lnTo>
                  <a:lnTo>
                    <a:pt x="1080" y="228"/>
                  </a:lnTo>
                  <a:lnTo>
                    <a:pt x="1058" y="260"/>
                  </a:lnTo>
                  <a:lnTo>
                    <a:pt x="1035" y="289"/>
                  </a:lnTo>
                  <a:lnTo>
                    <a:pt x="1008" y="314"/>
                  </a:lnTo>
                  <a:lnTo>
                    <a:pt x="980" y="336"/>
                  </a:lnTo>
                  <a:lnTo>
                    <a:pt x="951" y="354"/>
                  </a:lnTo>
                  <a:lnTo>
                    <a:pt x="921" y="370"/>
                  </a:lnTo>
                  <a:lnTo>
                    <a:pt x="890" y="383"/>
                  </a:lnTo>
                  <a:lnTo>
                    <a:pt x="858" y="394"/>
                  </a:lnTo>
                  <a:lnTo>
                    <a:pt x="825" y="403"/>
                  </a:lnTo>
                  <a:lnTo>
                    <a:pt x="792" y="409"/>
                  </a:lnTo>
                  <a:lnTo>
                    <a:pt x="759" y="414"/>
                  </a:lnTo>
                  <a:lnTo>
                    <a:pt x="727" y="418"/>
                  </a:lnTo>
                  <a:lnTo>
                    <a:pt x="694" y="420"/>
                  </a:lnTo>
                  <a:lnTo>
                    <a:pt x="662" y="421"/>
                  </a:lnTo>
                  <a:lnTo>
                    <a:pt x="632" y="423"/>
                  </a:lnTo>
                  <a:lnTo>
                    <a:pt x="602" y="423"/>
                  </a:lnTo>
                  <a:lnTo>
                    <a:pt x="574" y="423"/>
                  </a:lnTo>
                  <a:lnTo>
                    <a:pt x="546" y="423"/>
                  </a:lnTo>
                  <a:lnTo>
                    <a:pt x="516" y="423"/>
                  </a:lnTo>
                  <a:lnTo>
                    <a:pt x="486" y="421"/>
                  </a:lnTo>
                  <a:lnTo>
                    <a:pt x="454" y="420"/>
                  </a:lnTo>
                  <a:lnTo>
                    <a:pt x="421" y="418"/>
                  </a:lnTo>
                  <a:lnTo>
                    <a:pt x="389" y="414"/>
                  </a:lnTo>
                  <a:lnTo>
                    <a:pt x="356" y="409"/>
                  </a:lnTo>
                  <a:lnTo>
                    <a:pt x="323" y="403"/>
                  </a:lnTo>
                  <a:lnTo>
                    <a:pt x="291" y="394"/>
                  </a:lnTo>
                  <a:lnTo>
                    <a:pt x="258" y="383"/>
                  </a:lnTo>
                  <a:lnTo>
                    <a:pt x="227" y="370"/>
                  </a:lnTo>
                  <a:lnTo>
                    <a:pt x="197" y="354"/>
                  </a:lnTo>
                  <a:lnTo>
                    <a:pt x="168" y="336"/>
                  </a:lnTo>
                  <a:lnTo>
                    <a:pt x="140" y="314"/>
                  </a:lnTo>
                  <a:lnTo>
                    <a:pt x="113" y="289"/>
                  </a:lnTo>
                  <a:lnTo>
                    <a:pt x="90" y="260"/>
                  </a:lnTo>
                  <a:lnTo>
                    <a:pt x="68" y="228"/>
                  </a:lnTo>
                  <a:lnTo>
                    <a:pt x="49" y="192"/>
                  </a:lnTo>
                  <a:lnTo>
                    <a:pt x="32" y="151"/>
                  </a:lnTo>
                  <a:lnTo>
                    <a:pt x="19" y="106"/>
                  </a:lnTo>
                  <a:lnTo>
                    <a:pt x="8" y="5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1" name="Freeform 743"/>
            <p:cNvSpPr>
              <a:spLocks/>
            </p:cNvSpPr>
            <p:nvPr/>
          </p:nvSpPr>
          <p:spPr bwMode="auto">
            <a:xfrm>
              <a:off x="2780" y="1074"/>
              <a:ext cx="99" cy="99"/>
            </a:xfrm>
            <a:custGeom>
              <a:avLst/>
              <a:gdLst>
                <a:gd name="T0" fmla="*/ 98 w 196"/>
                <a:gd name="T1" fmla="*/ 0 h 198"/>
                <a:gd name="T2" fmla="*/ 125 w 196"/>
                <a:gd name="T3" fmla="*/ 4 h 198"/>
                <a:gd name="T4" fmla="*/ 148 w 196"/>
                <a:gd name="T5" fmla="*/ 13 h 198"/>
                <a:gd name="T6" fmla="*/ 167 w 196"/>
                <a:gd name="T7" fmla="*/ 29 h 198"/>
                <a:gd name="T8" fmla="*/ 184 w 196"/>
                <a:gd name="T9" fmla="*/ 49 h 198"/>
                <a:gd name="T10" fmla="*/ 193 w 196"/>
                <a:gd name="T11" fmla="*/ 72 h 198"/>
                <a:gd name="T12" fmla="*/ 196 w 196"/>
                <a:gd name="T13" fmla="*/ 99 h 198"/>
                <a:gd name="T14" fmla="*/ 193 w 196"/>
                <a:gd name="T15" fmla="*/ 125 h 198"/>
                <a:gd name="T16" fmla="*/ 184 w 196"/>
                <a:gd name="T17" fmla="*/ 149 h 198"/>
                <a:gd name="T18" fmla="*/ 167 w 196"/>
                <a:gd name="T19" fmla="*/ 169 h 198"/>
                <a:gd name="T20" fmla="*/ 148 w 196"/>
                <a:gd name="T21" fmla="*/ 185 h 198"/>
                <a:gd name="T22" fmla="*/ 125 w 196"/>
                <a:gd name="T23" fmla="*/ 195 h 198"/>
                <a:gd name="T24" fmla="*/ 98 w 196"/>
                <a:gd name="T25" fmla="*/ 198 h 198"/>
                <a:gd name="T26" fmla="*/ 71 w 196"/>
                <a:gd name="T27" fmla="*/ 195 h 198"/>
                <a:gd name="T28" fmla="*/ 48 w 196"/>
                <a:gd name="T29" fmla="*/ 185 h 198"/>
                <a:gd name="T30" fmla="*/ 29 w 196"/>
                <a:gd name="T31" fmla="*/ 169 h 198"/>
                <a:gd name="T32" fmla="*/ 12 w 196"/>
                <a:gd name="T33" fmla="*/ 149 h 198"/>
                <a:gd name="T34" fmla="*/ 3 w 196"/>
                <a:gd name="T35" fmla="*/ 125 h 198"/>
                <a:gd name="T36" fmla="*/ 0 w 196"/>
                <a:gd name="T37" fmla="*/ 99 h 198"/>
                <a:gd name="T38" fmla="*/ 3 w 196"/>
                <a:gd name="T39" fmla="*/ 72 h 198"/>
                <a:gd name="T40" fmla="*/ 12 w 196"/>
                <a:gd name="T41" fmla="*/ 49 h 198"/>
                <a:gd name="T42" fmla="*/ 29 w 196"/>
                <a:gd name="T43" fmla="*/ 29 h 198"/>
                <a:gd name="T44" fmla="*/ 48 w 196"/>
                <a:gd name="T45" fmla="*/ 13 h 198"/>
                <a:gd name="T46" fmla="*/ 71 w 196"/>
                <a:gd name="T47" fmla="*/ 4 h 198"/>
                <a:gd name="T48" fmla="*/ 98 w 196"/>
                <a:gd name="T49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6" h="198">
                  <a:moveTo>
                    <a:pt x="98" y="0"/>
                  </a:moveTo>
                  <a:lnTo>
                    <a:pt x="125" y="4"/>
                  </a:lnTo>
                  <a:lnTo>
                    <a:pt x="148" y="13"/>
                  </a:lnTo>
                  <a:lnTo>
                    <a:pt x="167" y="29"/>
                  </a:lnTo>
                  <a:lnTo>
                    <a:pt x="184" y="49"/>
                  </a:lnTo>
                  <a:lnTo>
                    <a:pt x="193" y="72"/>
                  </a:lnTo>
                  <a:lnTo>
                    <a:pt x="196" y="99"/>
                  </a:lnTo>
                  <a:lnTo>
                    <a:pt x="193" y="125"/>
                  </a:lnTo>
                  <a:lnTo>
                    <a:pt x="184" y="149"/>
                  </a:lnTo>
                  <a:lnTo>
                    <a:pt x="167" y="169"/>
                  </a:lnTo>
                  <a:lnTo>
                    <a:pt x="148" y="185"/>
                  </a:lnTo>
                  <a:lnTo>
                    <a:pt x="125" y="195"/>
                  </a:lnTo>
                  <a:lnTo>
                    <a:pt x="98" y="198"/>
                  </a:lnTo>
                  <a:lnTo>
                    <a:pt x="71" y="195"/>
                  </a:lnTo>
                  <a:lnTo>
                    <a:pt x="48" y="185"/>
                  </a:lnTo>
                  <a:lnTo>
                    <a:pt x="29" y="169"/>
                  </a:lnTo>
                  <a:lnTo>
                    <a:pt x="12" y="149"/>
                  </a:lnTo>
                  <a:lnTo>
                    <a:pt x="3" y="125"/>
                  </a:lnTo>
                  <a:lnTo>
                    <a:pt x="0" y="99"/>
                  </a:lnTo>
                  <a:lnTo>
                    <a:pt x="3" y="72"/>
                  </a:lnTo>
                  <a:lnTo>
                    <a:pt x="12" y="49"/>
                  </a:lnTo>
                  <a:lnTo>
                    <a:pt x="29" y="29"/>
                  </a:lnTo>
                  <a:lnTo>
                    <a:pt x="48" y="13"/>
                  </a:lnTo>
                  <a:lnTo>
                    <a:pt x="71" y="4"/>
                  </a:lnTo>
                  <a:lnTo>
                    <a:pt x="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2" name="Freeform 744"/>
            <p:cNvSpPr>
              <a:spLocks noEditPoints="1"/>
            </p:cNvSpPr>
            <p:nvPr/>
          </p:nvSpPr>
          <p:spPr bwMode="auto">
            <a:xfrm>
              <a:off x="2182" y="634"/>
              <a:ext cx="1295" cy="1479"/>
            </a:xfrm>
            <a:custGeom>
              <a:avLst/>
              <a:gdLst>
                <a:gd name="T0" fmla="*/ 1168 w 2590"/>
                <a:gd name="T1" fmla="*/ 731 h 2959"/>
                <a:gd name="T2" fmla="*/ 1049 w 2590"/>
                <a:gd name="T3" fmla="*/ 850 h 2959"/>
                <a:gd name="T4" fmla="*/ 1021 w 2590"/>
                <a:gd name="T5" fmla="*/ 1023 h 2959"/>
                <a:gd name="T6" fmla="*/ 1098 w 2590"/>
                <a:gd name="T7" fmla="*/ 1175 h 2959"/>
                <a:gd name="T8" fmla="*/ 1250 w 2590"/>
                <a:gd name="T9" fmla="*/ 1253 h 2959"/>
                <a:gd name="T10" fmla="*/ 1422 w 2590"/>
                <a:gd name="T11" fmla="*/ 1225 h 2959"/>
                <a:gd name="T12" fmla="*/ 1542 w 2590"/>
                <a:gd name="T13" fmla="*/ 1105 h 2959"/>
                <a:gd name="T14" fmla="*/ 1569 w 2590"/>
                <a:gd name="T15" fmla="*/ 932 h 2959"/>
                <a:gd name="T16" fmla="*/ 1491 w 2590"/>
                <a:gd name="T17" fmla="*/ 782 h 2959"/>
                <a:gd name="T18" fmla="*/ 1340 w 2590"/>
                <a:gd name="T19" fmla="*/ 703 h 2959"/>
                <a:gd name="T20" fmla="*/ 1486 w 2590"/>
                <a:gd name="T21" fmla="*/ 14 h 2959"/>
                <a:gd name="T22" fmla="*/ 1840 w 2590"/>
                <a:gd name="T23" fmla="*/ 120 h 2959"/>
                <a:gd name="T24" fmla="*/ 2145 w 2590"/>
                <a:gd name="T25" fmla="*/ 318 h 2959"/>
                <a:gd name="T26" fmla="*/ 2382 w 2590"/>
                <a:gd name="T27" fmla="*/ 591 h 2959"/>
                <a:gd name="T28" fmla="*/ 2536 w 2590"/>
                <a:gd name="T29" fmla="*/ 923 h 2959"/>
                <a:gd name="T30" fmla="*/ 2590 w 2590"/>
                <a:gd name="T31" fmla="*/ 1298 h 2959"/>
                <a:gd name="T32" fmla="*/ 2552 w 2590"/>
                <a:gd name="T33" fmla="*/ 1574 h 2959"/>
                <a:gd name="T34" fmla="*/ 2451 w 2590"/>
                <a:gd name="T35" fmla="*/ 1811 h 2959"/>
                <a:gd name="T36" fmla="*/ 2311 w 2590"/>
                <a:gd name="T37" fmla="*/ 2019 h 2959"/>
                <a:gd name="T38" fmla="*/ 2135 w 2590"/>
                <a:gd name="T39" fmla="*/ 2242 h 2959"/>
                <a:gd name="T40" fmla="*/ 1985 w 2590"/>
                <a:gd name="T41" fmla="*/ 2466 h 2959"/>
                <a:gd name="T42" fmla="*/ 1936 w 2590"/>
                <a:gd name="T43" fmla="*/ 2661 h 2959"/>
                <a:gd name="T44" fmla="*/ 1904 w 2590"/>
                <a:gd name="T45" fmla="*/ 2899 h 2959"/>
                <a:gd name="T46" fmla="*/ 1746 w 2590"/>
                <a:gd name="T47" fmla="*/ 2046 h 2959"/>
                <a:gd name="T48" fmla="*/ 1760 w 2590"/>
                <a:gd name="T49" fmla="*/ 1589 h 2959"/>
                <a:gd name="T50" fmla="*/ 1720 w 2590"/>
                <a:gd name="T51" fmla="*/ 1444 h 2959"/>
                <a:gd name="T52" fmla="*/ 1609 w 2590"/>
                <a:gd name="T53" fmla="*/ 1343 h 2959"/>
                <a:gd name="T54" fmla="*/ 1551 w 2590"/>
                <a:gd name="T55" fmla="*/ 1321 h 2959"/>
                <a:gd name="T56" fmla="*/ 1507 w 2590"/>
                <a:gd name="T57" fmla="*/ 1307 h 2959"/>
                <a:gd name="T58" fmla="*/ 1443 w 2590"/>
                <a:gd name="T59" fmla="*/ 1311 h 2959"/>
                <a:gd name="T60" fmla="*/ 1147 w 2590"/>
                <a:gd name="T61" fmla="*/ 1311 h 2959"/>
                <a:gd name="T62" fmla="*/ 1083 w 2590"/>
                <a:gd name="T63" fmla="*/ 1307 h 2959"/>
                <a:gd name="T64" fmla="*/ 1039 w 2590"/>
                <a:gd name="T65" fmla="*/ 1321 h 2959"/>
                <a:gd name="T66" fmla="*/ 981 w 2590"/>
                <a:gd name="T67" fmla="*/ 1343 h 2959"/>
                <a:gd name="T68" fmla="*/ 870 w 2590"/>
                <a:gd name="T69" fmla="*/ 1444 h 2959"/>
                <a:gd name="T70" fmla="*/ 829 w 2590"/>
                <a:gd name="T71" fmla="*/ 1589 h 2959"/>
                <a:gd name="T72" fmla="*/ 844 w 2590"/>
                <a:gd name="T73" fmla="*/ 2046 h 2959"/>
                <a:gd name="T74" fmla="*/ 686 w 2590"/>
                <a:gd name="T75" fmla="*/ 2899 h 2959"/>
                <a:gd name="T76" fmla="*/ 654 w 2590"/>
                <a:gd name="T77" fmla="*/ 2661 h 2959"/>
                <a:gd name="T78" fmla="*/ 605 w 2590"/>
                <a:gd name="T79" fmla="*/ 2466 h 2959"/>
                <a:gd name="T80" fmla="*/ 455 w 2590"/>
                <a:gd name="T81" fmla="*/ 2242 h 2959"/>
                <a:gd name="T82" fmla="*/ 279 w 2590"/>
                <a:gd name="T83" fmla="*/ 2019 h 2959"/>
                <a:gd name="T84" fmla="*/ 139 w 2590"/>
                <a:gd name="T85" fmla="*/ 1811 h 2959"/>
                <a:gd name="T86" fmla="*/ 38 w 2590"/>
                <a:gd name="T87" fmla="*/ 1574 h 2959"/>
                <a:gd name="T88" fmla="*/ 0 w 2590"/>
                <a:gd name="T89" fmla="*/ 1298 h 2959"/>
                <a:gd name="T90" fmla="*/ 54 w 2590"/>
                <a:gd name="T91" fmla="*/ 923 h 2959"/>
                <a:gd name="T92" fmla="*/ 208 w 2590"/>
                <a:gd name="T93" fmla="*/ 591 h 2959"/>
                <a:gd name="T94" fmla="*/ 446 w 2590"/>
                <a:gd name="T95" fmla="*/ 318 h 2959"/>
                <a:gd name="T96" fmla="*/ 750 w 2590"/>
                <a:gd name="T97" fmla="*/ 120 h 2959"/>
                <a:gd name="T98" fmla="*/ 1104 w 2590"/>
                <a:gd name="T99" fmla="*/ 14 h 29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90" h="2959">
                  <a:moveTo>
                    <a:pt x="1295" y="699"/>
                  </a:moveTo>
                  <a:lnTo>
                    <a:pt x="1250" y="703"/>
                  </a:lnTo>
                  <a:lnTo>
                    <a:pt x="1207" y="714"/>
                  </a:lnTo>
                  <a:lnTo>
                    <a:pt x="1168" y="731"/>
                  </a:lnTo>
                  <a:lnTo>
                    <a:pt x="1131" y="754"/>
                  </a:lnTo>
                  <a:lnTo>
                    <a:pt x="1098" y="782"/>
                  </a:lnTo>
                  <a:lnTo>
                    <a:pt x="1071" y="814"/>
                  </a:lnTo>
                  <a:lnTo>
                    <a:pt x="1049" y="850"/>
                  </a:lnTo>
                  <a:lnTo>
                    <a:pt x="1031" y="890"/>
                  </a:lnTo>
                  <a:lnTo>
                    <a:pt x="1021" y="932"/>
                  </a:lnTo>
                  <a:lnTo>
                    <a:pt x="1017" y="978"/>
                  </a:lnTo>
                  <a:lnTo>
                    <a:pt x="1021" y="1023"/>
                  </a:lnTo>
                  <a:lnTo>
                    <a:pt x="1031" y="1066"/>
                  </a:lnTo>
                  <a:lnTo>
                    <a:pt x="1049" y="1105"/>
                  </a:lnTo>
                  <a:lnTo>
                    <a:pt x="1071" y="1142"/>
                  </a:lnTo>
                  <a:lnTo>
                    <a:pt x="1098" y="1175"/>
                  </a:lnTo>
                  <a:lnTo>
                    <a:pt x="1131" y="1203"/>
                  </a:lnTo>
                  <a:lnTo>
                    <a:pt x="1168" y="1225"/>
                  </a:lnTo>
                  <a:lnTo>
                    <a:pt x="1207" y="1242"/>
                  </a:lnTo>
                  <a:lnTo>
                    <a:pt x="1250" y="1253"/>
                  </a:lnTo>
                  <a:lnTo>
                    <a:pt x="1295" y="1256"/>
                  </a:lnTo>
                  <a:lnTo>
                    <a:pt x="1340" y="1253"/>
                  </a:lnTo>
                  <a:lnTo>
                    <a:pt x="1383" y="1242"/>
                  </a:lnTo>
                  <a:lnTo>
                    <a:pt x="1422" y="1225"/>
                  </a:lnTo>
                  <a:lnTo>
                    <a:pt x="1459" y="1203"/>
                  </a:lnTo>
                  <a:lnTo>
                    <a:pt x="1491" y="1175"/>
                  </a:lnTo>
                  <a:lnTo>
                    <a:pt x="1518" y="1142"/>
                  </a:lnTo>
                  <a:lnTo>
                    <a:pt x="1542" y="1105"/>
                  </a:lnTo>
                  <a:lnTo>
                    <a:pt x="1559" y="1066"/>
                  </a:lnTo>
                  <a:lnTo>
                    <a:pt x="1569" y="1023"/>
                  </a:lnTo>
                  <a:lnTo>
                    <a:pt x="1573" y="978"/>
                  </a:lnTo>
                  <a:lnTo>
                    <a:pt x="1569" y="932"/>
                  </a:lnTo>
                  <a:lnTo>
                    <a:pt x="1559" y="890"/>
                  </a:lnTo>
                  <a:lnTo>
                    <a:pt x="1542" y="850"/>
                  </a:lnTo>
                  <a:lnTo>
                    <a:pt x="1518" y="814"/>
                  </a:lnTo>
                  <a:lnTo>
                    <a:pt x="1491" y="782"/>
                  </a:lnTo>
                  <a:lnTo>
                    <a:pt x="1459" y="754"/>
                  </a:lnTo>
                  <a:lnTo>
                    <a:pt x="1422" y="731"/>
                  </a:lnTo>
                  <a:lnTo>
                    <a:pt x="1383" y="714"/>
                  </a:lnTo>
                  <a:lnTo>
                    <a:pt x="1340" y="703"/>
                  </a:lnTo>
                  <a:lnTo>
                    <a:pt x="1295" y="699"/>
                  </a:lnTo>
                  <a:close/>
                  <a:moveTo>
                    <a:pt x="1295" y="0"/>
                  </a:moveTo>
                  <a:lnTo>
                    <a:pt x="1391" y="3"/>
                  </a:lnTo>
                  <a:lnTo>
                    <a:pt x="1486" y="14"/>
                  </a:lnTo>
                  <a:lnTo>
                    <a:pt x="1579" y="31"/>
                  </a:lnTo>
                  <a:lnTo>
                    <a:pt x="1669" y="54"/>
                  </a:lnTo>
                  <a:lnTo>
                    <a:pt x="1756" y="84"/>
                  </a:lnTo>
                  <a:lnTo>
                    <a:pt x="1840" y="120"/>
                  </a:lnTo>
                  <a:lnTo>
                    <a:pt x="1922" y="162"/>
                  </a:lnTo>
                  <a:lnTo>
                    <a:pt x="2000" y="209"/>
                  </a:lnTo>
                  <a:lnTo>
                    <a:pt x="2074" y="261"/>
                  </a:lnTo>
                  <a:lnTo>
                    <a:pt x="2145" y="318"/>
                  </a:lnTo>
                  <a:lnTo>
                    <a:pt x="2211" y="380"/>
                  </a:lnTo>
                  <a:lnTo>
                    <a:pt x="2272" y="446"/>
                  </a:lnTo>
                  <a:lnTo>
                    <a:pt x="2330" y="517"/>
                  </a:lnTo>
                  <a:lnTo>
                    <a:pt x="2382" y="591"/>
                  </a:lnTo>
                  <a:lnTo>
                    <a:pt x="2428" y="669"/>
                  </a:lnTo>
                  <a:lnTo>
                    <a:pt x="2470" y="750"/>
                  </a:lnTo>
                  <a:lnTo>
                    <a:pt x="2506" y="835"/>
                  </a:lnTo>
                  <a:lnTo>
                    <a:pt x="2536" y="923"/>
                  </a:lnTo>
                  <a:lnTo>
                    <a:pt x="2559" y="1014"/>
                  </a:lnTo>
                  <a:lnTo>
                    <a:pt x="2576" y="1106"/>
                  </a:lnTo>
                  <a:lnTo>
                    <a:pt x="2587" y="1200"/>
                  </a:lnTo>
                  <a:lnTo>
                    <a:pt x="2590" y="1298"/>
                  </a:lnTo>
                  <a:lnTo>
                    <a:pt x="2588" y="1371"/>
                  </a:lnTo>
                  <a:lnTo>
                    <a:pt x="2580" y="1442"/>
                  </a:lnTo>
                  <a:lnTo>
                    <a:pt x="2568" y="1509"/>
                  </a:lnTo>
                  <a:lnTo>
                    <a:pt x="2552" y="1574"/>
                  </a:lnTo>
                  <a:lnTo>
                    <a:pt x="2531" y="1637"/>
                  </a:lnTo>
                  <a:lnTo>
                    <a:pt x="2508" y="1696"/>
                  </a:lnTo>
                  <a:lnTo>
                    <a:pt x="2480" y="1754"/>
                  </a:lnTo>
                  <a:lnTo>
                    <a:pt x="2451" y="1811"/>
                  </a:lnTo>
                  <a:lnTo>
                    <a:pt x="2419" y="1864"/>
                  </a:lnTo>
                  <a:lnTo>
                    <a:pt x="2384" y="1917"/>
                  </a:lnTo>
                  <a:lnTo>
                    <a:pt x="2348" y="1968"/>
                  </a:lnTo>
                  <a:lnTo>
                    <a:pt x="2311" y="2019"/>
                  </a:lnTo>
                  <a:lnTo>
                    <a:pt x="2273" y="2068"/>
                  </a:lnTo>
                  <a:lnTo>
                    <a:pt x="2235" y="2118"/>
                  </a:lnTo>
                  <a:lnTo>
                    <a:pt x="2197" y="2166"/>
                  </a:lnTo>
                  <a:lnTo>
                    <a:pt x="2135" y="2242"/>
                  </a:lnTo>
                  <a:lnTo>
                    <a:pt x="2074" y="2321"/>
                  </a:lnTo>
                  <a:lnTo>
                    <a:pt x="2016" y="2402"/>
                  </a:lnTo>
                  <a:lnTo>
                    <a:pt x="2000" y="2431"/>
                  </a:lnTo>
                  <a:lnTo>
                    <a:pt x="1985" y="2466"/>
                  </a:lnTo>
                  <a:lnTo>
                    <a:pt x="1971" y="2508"/>
                  </a:lnTo>
                  <a:lnTo>
                    <a:pt x="1958" y="2554"/>
                  </a:lnTo>
                  <a:lnTo>
                    <a:pt x="1947" y="2606"/>
                  </a:lnTo>
                  <a:lnTo>
                    <a:pt x="1936" y="2661"/>
                  </a:lnTo>
                  <a:lnTo>
                    <a:pt x="1926" y="2718"/>
                  </a:lnTo>
                  <a:lnTo>
                    <a:pt x="1918" y="2778"/>
                  </a:lnTo>
                  <a:lnTo>
                    <a:pt x="1911" y="2838"/>
                  </a:lnTo>
                  <a:lnTo>
                    <a:pt x="1904" y="2899"/>
                  </a:lnTo>
                  <a:lnTo>
                    <a:pt x="1898" y="2959"/>
                  </a:lnTo>
                  <a:lnTo>
                    <a:pt x="1611" y="2959"/>
                  </a:lnTo>
                  <a:lnTo>
                    <a:pt x="1611" y="2251"/>
                  </a:lnTo>
                  <a:lnTo>
                    <a:pt x="1746" y="2046"/>
                  </a:lnTo>
                  <a:lnTo>
                    <a:pt x="1755" y="2030"/>
                  </a:lnTo>
                  <a:lnTo>
                    <a:pt x="1759" y="2014"/>
                  </a:lnTo>
                  <a:lnTo>
                    <a:pt x="1760" y="1996"/>
                  </a:lnTo>
                  <a:lnTo>
                    <a:pt x="1760" y="1589"/>
                  </a:lnTo>
                  <a:lnTo>
                    <a:pt x="1758" y="1551"/>
                  </a:lnTo>
                  <a:lnTo>
                    <a:pt x="1750" y="1512"/>
                  </a:lnTo>
                  <a:lnTo>
                    <a:pt x="1737" y="1478"/>
                  </a:lnTo>
                  <a:lnTo>
                    <a:pt x="1720" y="1444"/>
                  </a:lnTo>
                  <a:lnTo>
                    <a:pt x="1698" y="1414"/>
                  </a:lnTo>
                  <a:lnTo>
                    <a:pt x="1671" y="1386"/>
                  </a:lnTo>
                  <a:lnTo>
                    <a:pt x="1642" y="1363"/>
                  </a:lnTo>
                  <a:lnTo>
                    <a:pt x="1609" y="1343"/>
                  </a:lnTo>
                  <a:lnTo>
                    <a:pt x="1573" y="1328"/>
                  </a:lnTo>
                  <a:lnTo>
                    <a:pt x="1569" y="1327"/>
                  </a:lnTo>
                  <a:lnTo>
                    <a:pt x="1561" y="1325"/>
                  </a:lnTo>
                  <a:lnTo>
                    <a:pt x="1551" y="1321"/>
                  </a:lnTo>
                  <a:lnTo>
                    <a:pt x="1538" y="1318"/>
                  </a:lnTo>
                  <a:lnTo>
                    <a:pt x="1525" y="1313"/>
                  </a:lnTo>
                  <a:lnTo>
                    <a:pt x="1515" y="1309"/>
                  </a:lnTo>
                  <a:lnTo>
                    <a:pt x="1507" y="1307"/>
                  </a:lnTo>
                  <a:lnTo>
                    <a:pt x="1505" y="1307"/>
                  </a:lnTo>
                  <a:lnTo>
                    <a:pt x="1484" y="1302"/>
                  </a:lnTo>
                  <a:lnTo>
                    <a:pt x="1463" y="1304"/>
                  </a:lnTo>
                  <a:lnTo>
                    <a:pt x="1443" y="1311"/>
                  </a:lnTo>
                  <a:lnTo>
                    <a:pt x="1425" y="1321"/>
                  </a:lnTo>
                  <a:lnTo>
                    <a:pt x="1295" y="1417"/>
                  </a:lnTo>
                  <a:lnTo>
                    <a:pt x="1165" y="1321"/>
                  </a:lnTo>
                  <a:lnTo>
                    <a:pt x="1147" y="1311"/>
                  </a:lnTo>
                  <a:lnTo>
                    <a:pt x="1127" y="1304"/>
                  </a:lnTo>
                  <a:lnTo>
                    <a:pt x="1106" y="1302"/>
                  </a:lnTo>
                  <a:lnTo>
                    <a:pt x="1086" y="1307"/>
                  </a:lnTo>
                  <a:lnTo>
                    <a:pt x="1083" y="1307"/>
                  </a:lnTo>
                  <a:lnTo>
                    <a:pt x="1075" y="1309"/>
                  </a:lnTo>
                  <a:lnTo>
                    <a:pt x="1065" y="1313"/>
                  </a:lnTo>
                  <a:lnTo>
                    <a:pt x="1052" y="1318"/>
                  </a:lnTo>
                  <a:lnTo>
                    <a:pt x="1039" y="1321"/>
                  </a:lnTo>
                  <a:lnTo>
                    <a:pt x="1029" y="1325"/>
                  </a:lnTo>
                  <a:lnTo>
                    <a:pt x="1021" y="1327"/>
                  </a:lnTo>
                  <a:lnTo>
                    <a:pt x="1017" y="1328"/>
                  </a:lnTo>
                  <a:lnTo>
                    <a:pt x="981" y="1343"/>
                  </a:lnTo>
                  <a:lnTo>
                    <a:pt x="948" y="1363"/>
                  </a:lnTo>
                  <a:lnTo>
                    <a:pt x="919" y="1386"/>
                  </a:lnTo>
                  <a:lnTo>
                    <a:pt x="892" y="1414"/>
                  </a:lnTo>
                  <a:lnTo>
                    <a:pt x="870" y="1444"/>
                  </a:lnTo>
                  <a:lnTo>
                    <a:pt x="853" y="1478"/>
                  </a:lnTo>
                  <a:lnTo>
                    <a:pt x="840" y="1512"/>
                  </a:lnTo>
                  <a:lnTo>
                    <a:pt x="832" y="1551"/>
                  </a:lnTo>
                  <a:lnTo>
                    <a:pt x="829" y="1589"/>
                  </a:lnTo>
                  <a:lnTo>
                    <a:pt x="829" y="1996"/>
                  </a:lnTo>
                  <a:lnTo>
                    <a:pt x="831" y="2014"/>
                  </a:lnTo>
                  <a:lnTo>
                    <a:pt x="836" y="2030"/>
                  </a:lnTo>
                  <a:lnTo>
                    <a:pt x="844" y="2046"/>
                  </a:lnTo>
                  <a:lnTo>
                    <a:pt x="978" y="2251"/>
                  </a:lnTo>
                  <a:lnTo>
                    <a:pt x="978" y="2959"/>
                  </a:lnTo>
                  <a:lnTo>
                    <a:pt x="692" y="2959"/>
                  </a:lnTo>
                  <a:lnTo>
                    <a:pt x="686" y="2899"/>
                  </a:lnTo>
                  <a:lnTo>
                    <a:pt x="679" y="2838"/>
                  </a:lnTo>
                  <a:lnTo>
                    <a:pt x="672" y="2778"/>
                  </a:lnTo>
                  <a:lnTo>
                    <a:pt x="663" y="2718"/>
                  </a:lnTo>
                  <a:lnTo>
                    <a:pt x="654" y="2661"/>
                  </a:lnTo>
                  <a:lnTo>
                    <a:pt x="643" y="2606"/>
                  </a:lnTo>
                  <a:lnTo>
                    <a:pt x="632" y="2554"/>
                  </a:lnTo>
                  <a:lnTo>
                    <a:pt x="619" y="2508"/>
                  </a:lnTo>
                  <a:lnTo>
                    <a:pt x="605" y="2466"/>
                  </a:lnTo>
                  <a:lnTo>
                    <a:pt x="590" y="2431"/>
                  </a:lnTo>
                  <a:lnTo>
                    <a:pt x="574" y="2402"/>
                  </a:lnTo>
                  <a:lnTo>
                    <a:pt x="516" y="2321"/>
                  </a:lnTo>
                  <a:lnTo>
                    <a:pt x="455" y="2242"/>
                  </a:lnTo>
                  <a:lnTo>
                    <a:pt x="393" y="2166"/>
                  </a:lnTo>
                  <a:lnTo>
                    <a:pt x="355" y="2118"/>
                  </a:lnTo>
                  <a:lnTo>
                    <a:pt x="316" y="2068"/>
                  </a:lnTo>
                  <a:lnTo>
                    <a:pt x="279" y="2019"/>
                  </a:lnTo>
                  <a:lnTo>
                    <a:pt x="242" y="1968"/>
                  </a:lnTo>
                  <a:lnTo>
                    <a:pt x="206" y="1917"/>
                  </a:lnTo>
                  <a:lnTo>
                    <a:pt x="171" y="1864"/>
                  </a:lnTo>
                  <a:lnTo>
                    <a:pt x="139" y="1811"/>
                  </a:lnTo>
                  <a:lnTo>
                    <a:pt x="110" y="1754"/>
                  </a:lnTo>
                  <a:lnTo>
                    <a:pt x="82" y="1696"/>
                  </a:lnTo>
                  <a:lnTo>
                    <a:pt x="59" y="1637"/>
                  </a:lnTo>
                  <a:lnTo>
                    <a:pt x="38" y="1574"/>
                  </a:lnTo>
                  <a:lnTo>
                    <a:pt x="22" y="1509"/>
                  </a:lnTo>
                  <a:lnTo>
                    <a:pt x="9" y="1442"/>
                  </a:lnTo>
                  <a:lnTo>
                    <a:pt x="2" y="1371"/>
                  </a:lnTo>
                  <a:lnTo>
                    <a:pt x="0" y="1298"/>
                  </a:lnTo>
                  <a:lnTo>
                    <a:pt x="3" y="1200"/>
                  </a:lnTo>
                  <a:lnTo>
                    <a:pt x="14" y="1106"/>
                  </a:lnTo>
                  <a:lnTo>
                    <a:pt x="31" y="1014"/>
                  </a:lnTo>
                  <a:lnTo>
                    <a:pt x="54" y="923"/>
                  </a:lnTo>
                  <a:lnTo>
                    <a:pt x="84" y="835"/>
                  </a:lnTo>
                  <a:lnTo>
                    <a:pt x="120" y="750"/>
                  </a:lnTo>
                  <a:lnTo>
                    <a:pt x="162" y="669"/>
                  </a:lnTo>
                  <a:lnTo>
                    <a:pt x="208" y="591"/>
                  </a:lnTo>
                  <a:lnTo>
                    <a:pt x="260" y="517"/>
                  </a:lnTo>
                  <a:lnTo>
                    <a:pt x="318" y="446"/>
                  </a:lnTo>
                  <a:lnTo>
                    <a:pt x="380" y="380"/>
                  </a:lnTo>
                  <a:lnTo>
                    <a:pt x="446" y="318"/>
                  </a:lnTo>
                  <a:lnTo>
                    <a:pt x="516" y="261"/>
                  </a:lnTo>
                  <a:lnTo>
                    <a:pt x="590" y="209"/>
                  </a:lnTo>
                  <a:lnTo>
                    <a:pt x="668" y="162"/>
                  </a:lnTo>
                  <a:lnTo>
                    <a:pt x="750" y="120"/>
                  </a:lnTo>
                  <a:lnTo>
                    <a:pt x="834" y="84"/>
                  </a:lnTo>
                  <a:lnTo>
                    <a:pt x="921" y="54"/>
                  </a:lnTo>
                  <a:lnTo>
                    <a:pt x="1012" y="31"/>
                  </a:lnTo>
                  <a:lnTo>
                    <a:pt x="1104" y="14"/>
                  </a:lnTo>
                  <a:lnTo>
                    <a:pt x="1199" y="3"/>
                  </a:lnTo>
                  <a:lnTo>
                    <a:pt x="12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36" name="Group 440"/>
          <p:cNvGrpSpPr>
            <a:grpSpLocks noChangeAspect="1"/>
          </p:cNvGrpSpPr>
          <p:nvPr/>
        </p:nvGrpSpPr>
        <p:grpSpPr bwMode="auto">
          <a:xfrm>
            <a:off x="9962098" y="2670341"/>
            <a:ext cx="343632" cy="343632"/>
            <a:chOff x="4495" y="668"/>
            <a:chExt cx="4098" cy="409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37" name="Freeform 442"/>
            <p:cNvSpPr>
              <a:spLocks noEditPoints="1"/>
            </p:cNvSpPr>
            <p:nvPr/>
          </p:nvSpPr>
          <p:spPr bwMode="auto">
            <a:xfrm>
              <a:off x="4495" y="668"/>
              <a:ext cx="4098" cy="4098"/>
            </a:xfrm>
            <a:custGeom>
              <a:avLst/>
              <a:gdLst>
                <a:gd name="T0" fmla="*/ 1698 w 4098"/>
                <a:gd name="T1" fmla="*/ 196 h 4098"/>
                <a:gd name="T2" fmla="*/ 1264 w 4098"/>
                <a:gd name="T3" fmla="*/ 334 h 4098"/>
                <a:gd name="T4" fmla="*/ 883 w 4098"/>
                <a:gd name="T5" fmla="*/ 569 h 4098"/>
                <a:gd name="T6" fmla="*/ 569 w 4098"/>
                <a:gd name="T7" fmla="*/ 883 h 4098"/>
                <a:gd name="T8" fmla="*/ 334 w 4098"/>
                <a:gd name="T9" fmla="*/ 1264 h 4098"/>
                <a:gd name="T10" fmla="*/ 196 w 4098"/>
                <a:gd name="T11" fmla="*/ 1698 h 4098"/>
                <a:gd name="T12" fmla="*/ 166 w 4098"/>
                <a:gd name="T13" fmla="*/ 2168 h 4098"/>
                <a:gd name="T14" fmla="*/ 252 w 4098"/>
                <a:gd name="T15" fmla="*/ 2623 h 4098"/>
                <a:gd name="T16" fmla="*/ 441 w 4098"/>
                <a:gd name="T17" fmla="*/ 3033 h 4098"/>
                <a:gd name="T18" fmla="*/ 717 w 4098"/>
                <a:gd name="T19" fmla="*/ 3381 h 4098"/>
                <a:gd name="T20" fmla="*/ 1065 w 4098"/>
                <a:gd name="T21" fmla="*/ 3657 h 4098"/>
                <a:gd name="T22" fmla="*/ 1475 w 4098"/>
                <a:gd name="T23" fmla="*/ 3846 h 4098"/>
                <a:gd name="T24" fmla="*/ 1930 w 4098"/>
                <a:gd name="T25" fmla="*/ 3932 h 4098"/>
                <a:gd name="T26" fmla="*/ 2400 w 4098"/>
                <a:gd name="T27" fmla="*/ 3902 h 4098"/>
                <a:gd name="T28" fmla="*/ 2834 w 4098"/>
                <a:gd name="T29" fmla="*/ 3764 h 4098"/>
                <a:gd name="T30" fmla="*/ 3215 w 4098"/>
                <a:gd name="T31" fmla="*/ 3529 h 4098"/>
                <a:gd name="T32" fmla="*/ 3529 w 4098"/>
                <a:gd name="T33" fmla="*/ 3215 h 4098"/>
                <a:gd name="T34" fmla="*/ 3764 w 4098"/>
                <a:gd name="T35" fmla="*/ 2834 h 4098"/>
                <a:gd name="T36" fmla="*/ 3902 w 4098"/>
                <a:gd name="T37" fmla="*/ 2400 h 4098"/>
                <a:gd name="T38" fmla="*/ 3932 w 4098"/>
                <a:gd name="T39" fmla="*/ 1930 h 4098"/>
                <a:gd name="T40" fmla="*/ 3846 w 4098"/>
                <a:gd name="T41" fmla="*/ 1475 h 4098"/>
                <a:gd name="T42" fmla="*/ 3657 w 4098"/>
                <a:gd name="T43" fmla="*/ 1065 h 4098"/>
                <a:gd name="T44" fmla="*/ 3381 w 4098"/>
                <a:gd name="T45" fmla="*/ 717 h 4098"/>
                <a:gd name="T46" fmla="*/ 3033 w 4098"/>
                <a:gd name="T47" fmla="*/ 441 h 4098"/>
                <a:gd name="T48" fmla="*/ 2623 w 4098"/>
                <a:gd name="T49" fmla="*/ 252 h 4098"/>
                <a:gd name="T50" fmla="*/ 2168 w 4098"/>
                <a:gd name="T51" fmla="*/ 166 h 4098"/>
                <a:gd name="T52" fmla="*/ 2281 w 4098"/>
                <a:gd name="T53" fmla="*/ 12 h 4098"/>
                <a:gd name="T54" fmla="*/ 2727 w 4098"/>
                <a:gd name="T55" fmla="*/ 114 h 4098"/>
                <a:gd name="T56" fmla="*/ 3137 w 4098"/>
                <a:gd name="T57" fmla="*/ 312 h 4098"/>
                <a:gd name="T58" fmla="*/ 3498 w 4098"/>
                <a:gd name="T59" fmla="*/ 600 h 4098"/>
                <a:gd name="T60" fmla="*/ 3786 w 4098"/>
                <a:gd name="T61" fmla="*/ 961 h 4098"/>
                <a:gd name="T62" fmla="*/ 3984 w 4098"/>
                <a:gd name="T63" fmla="*/ 1371 h 4098"/>
                <a:gd name="T64" fmla="*/ 4086 w 4098"/>
                <a:gd name="T65" fmla="*/ 1817 h 4098"/>
                <a:gd name="T66" fmla="*/ 4086 w 4098"/>
                <a:gd name="T67" fmla="*/ 2281 h 4098"/>
                <a:gd name="T68" fmla="*/ 3984 w 4098"/>
                <a:gd name="T69" fmla="*/ 2727 h 4098"/>
                <a:gd name="T70" fmla="*/ 3786 w 4098"/>
                <a:gd name="T71" fmla="*/ 3137 h 4098"/>
                <a:gd name="T72" fmla="*/ 3498 w 4098"/>
                <a:gd name="T73" fmla="*/ 3498 h 4098"/>
                <a:gd name="T74" fmla="*/ 3137 w 4098"/>
                <a:gd name="T75" fmla="*/ 3786 h 4098"/>
                <a:gd name="T76" fmla="*/ 2727 w 4098"/>
                <a:gd name="T77" fmla="*/ 3984 h 4098"/>
                <a:gd name="T78" fmla="*/ 2281 w 4098"/>
                <a:gd name="T79" fmla="*/ 4086 h 4098"/>
                <a:gd name="T80" fmla="*/ 1817 w 4098"/>
                <a:gd name="T81" fmla="*/ 4086 h 4098"/>
                <a:gd name="T82" fmla="*/ 1371 w 4098"/>
                <a:gd name="T83" fmla="*/ 3984 h 4098"/>
                <a:gd name="T84" fmla="*/ 961 w 4098"/>
                <a:gd name="T85" fmla="*/ 3786 h 4098"/>
                <a:gd name="T86" fmla="*/ 600 w 4098"/>
                <a:gd name="T87" fmla="*/ 3498 h 4098"/>
                <a:gd name="T88" fmla="*/ 312 w 4098"/>
                <a:gd name="T89" fmla="*/ 3137 h 4098"/>
                <a:gd name="T90" fmla="*/ 114 w 4098"/>
                <a:gd name="T91" fmla="*/ 2727 h 4098"/>
                <a:gd name="T92" fmla="*/ 12 w 4098"/>
                <a:gd name="T93" fmla="*/ 2281 h 4098"/>
                <a:gd name="T94" fmla="*/ 12 w 4098"/>
                <a:gd name="T95" fmla="*/ 1817 h 4098"/>
                <a:gd name="T96" fmla="*/ 114 w 4098"/>
                <a:gd name="T97" fmla="*/ 1371 h 4098"/>
                <a:gd name="T98" fmla="*/ 312 w 4098"/>
                <a:gd name="T99" fmla="*/ 961 h 4098"/>
                <a:gd name="T100" fmla="*/ 600 w 4098"/>
                <a:gd name="T101" fmla="*/ 600 h 4098"/>
                <a:gd name="T102" fmla="*/ 961 w 4098"/>
                <a:gd name="T103" fmla="*/ 312 h 4098"/>
                <a:gd name="T104" fmla="*/ 1371 w 4098"/>
                <a:gd name="T105" fmla="*/ 114 h 4098"/>
                <a:gd name="T106" fmla="*/ 1817 w 4098"/>
                <a:gd name="T107" fmla="*/ 12 h 4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098" h="4098">
                  <a:moveTo>
                    <a:pt x="2049" y="163"/>
                  </a:moveTo>
                  <a:lnTo>
                    <a:pt x="1930" y="166"/>
                  </a:lnTo>
                  <a:lnTo>
                    <a:pt x="1813" y="178"/>
                  </a:lnTo>
                  <a:lnTo>
                    <a:pt x="1698" y="196"/>
                  </a:lnTo>
                  <a:lnTo>
                    <a:pt x="1586" y="221"/>
                  </a:lnTo>
                  <a:lnTo>
                    <a:pt x="1475" y="252"/>
                  </a:lnTo>
                  <a:lnTo>
                    <a:pt x="1368" y="291"/>
                  </a:lnTo>
                  <a:lnTo>
                    <a:pt x="1264" y="334"/>
                  </a:lnTo>
                  <a:lnTo>
                    <a:pt x="1164" y="385"/>
                  </a:lnTo>
                  <a:lnTo>
                    <a:pt x="1065" y="441"/>
                  </a:lnTo>
                  <a:lnTo>
                    <a:pt x="972" y="502"/>
                  </a:lnTo>
                  <a:lnTo>
                    <a:pt x="883" y="569"/>
                  </a:lnTo>
                  <a:lnTo>
                    <a:pt x="797" y="640"/>
                  </a:lnTo>
                  <a:lnTo>
                    <a:pt x="717" y="717"/>
                  </a:lnTo>
                  <a:lnTo>
                    <a:pt x="640" y="797"/>
                  </a:lnTo>
                  <a:lnTo>
                    <a:pt x="569" y="883"/>
                  </a:lnTo>
                  <a:lnTo>
                    <a:pt x="502" y="972"/>
                  </a:lnTo>
                  <a:lnTo>
                    <a:pt x="441" y="1065"/>
                  </a:lnTo>
                  <a:lnTo>
                    <a:pt x="385" y="1164"/>
                  </a:lnTo>
                  <a:lnTo>
                    <a:pt x="334" y="1264"/>
                  </a:lnTo>
                  <a:lnTo>
                    <a:pt x="291" y="1368"/>
                  </a:lnTo>
                  <a:lnTo>
                    <a:pt x="252" y="1475"/>
                  </a:lnTo>
                  <a:lnTo>
                    <a:pt x="221" y="1586"/>
                  </a:lnTo>
                  <a:lnTo>
                    <a:pt x="196" y="1698"/>
                  </a:lnTo>
                  <a:lnTo>
                    <a:pt x="178" y="1813"/>
                  </a:lnTo>
                  <a:lnTo>
                    <a:pt x="166" y="1930"/>
                  </a:lnTo>
                  <a:lnTo>
                    <a:pt x="163" y="2049"/>
                  </a:lnTo>
                  <a:lnTo>
                    <a:pt x="166" y="2168"/>
                  </a:lnTo>
                  <a:lnTo>
                    <a:pt x="178" y="2285"/>
                  </a:lnTo>
                  <a:lnTo>
                    <a:pt x="196" y="2400"/>
                  </a:lnTo>
                  <a:lnTo>
                    <a:pt x="221" y="2512"/>
                  </a:lnTo>
                  <a:lnTo>
                    <a:pt x="252" y="2623"/>
                  </a:lnTo>
                  <a:lnTo>
                    <a:pt x="291" y="2730"/>
                  </a:lnTo>
                  <a:lnTo>
                    <a:pt x="334" y="2834"/>
                  </a:lnTo>
                  <a:lnTo>
                    <a:pt x="385" y="2934"/>
                  </a:lnTo>
                  <a:lnTo>
                    <a:pt x="441" y="3033"/>
                  </a:lnTo>
                  <a:lnTo>
                    <a:pt x="502" y="3126"/>
                  </a:lnTo>
                  <a:lnTo>
                    <a:pt x="569" y="3215"/>
                  </a:lnTo>
                  <a:lnTo>
                    <a:pt x="640" y="3301"/>
                  </a:lnTo>
                  <a:lnTo>
                    <a:pt x="717" y="3381"/>
                  </a:lnTo>
                  <a:lnTo>
                    <a:pt x="797" y="3458"/>
                  </a:lnTo>
                  <a:lnTo>
                    <a:pt x="883" y="3529"/>
                  </a:lnTo>
                  <a:lnTo>
                    <a:pt x="972" y="3596"/>
                  </a:lnTo>
                  <a:lnTo>
                    <a:pt x="1065" y="3657"/>
                  </a:lnTo>
                  <a:lnTo>
                    <a:pt x="1164" y="3713"/>
                  </a:lnTo>
                  <a:lnTo>
                    <a:pt x="1264" y="3764"/>
                  </a:lnTo>
                  <a:lnTo>
                    <a:pt x="1368" y="3807"/>
                  </a:lnTo>
                  <a:lnTo>
                    <a:pt x="1475" y="3846"/>
                  </a:lnTo>
                  <a:lnTo>
                    <a:pt x="1586" y="3877"/>
                  </a:lnTo>
                  <a:lnTo>
                    <a:pt x="1698" y="3902"/>
                  </a:lnTo>
                  <a:lnTo>
                    <a:pt x="1813" y="3920"/>
                  </a:lnTo>
                  <a:lnTo>
                    <a:pt x="1930" y="3932"/>
                  </a:lnTo>
                  <a:lnTo>
                    <a:pt x="2049" y="3935"/>
                  </a:lnTo>
                  <a:lnTo>
                    <a:pt x="2168" y="3932"/>
                  </a:lnTo>
                  <a:lnTo>
                    <a:pt x="2285" y="3920"/>
                  </a:lnTo>
                  <a:lnTo>
                    <a:pt x="2400" y="3902"/>
                  </a:lnTo>
                  <a:lnTo>
                    <a:pt x="2512" y="3877"/>
                  </a:lnTo>
                  <a:lnTo>
                    <a:pt x="2623" y="3846"/>
                  </a:lnTo>
                  <a:lnTo>
                    <a:pt x="2730" y="3807"/>
                  </a:lnTo>
                  <a:lnTo>
                    <a:pt x="2834" y="3764"/>
                  </a:lnTo>
                  <a:lnTo>
                    <a:pt x="2934" y="3713"/>
                  </a:lnTo>
                  <a:lnTo>
                    <a:pt x="3033" y="3657"/>
                  </a:lnTo>
                  <a:lnTo>
                    <a:pt x="3126" y="3596"/>
                  </a:lnTo>
                  <a:lnTo>
                    <a:pt x="3215" y="3529"/>
                  </a:lnTo>
                  <a:lnTo>
                    <a:pt x="3301" y="3458"/>
                  </a:lnTo>
                  <a:lnTo>
                    <a:pt x="3381" y="3381"/>
                  </a:lnTo>
                  <a:lnTo>
                    <a:pt x="3458" y="3301"/>
                  </a:lnTo>
                  <a:lnTo>
                    <a:pt x="3529" y="3215"/>
                  </a:lnTo>
                  <a:lnTo>
                    <a:pt x="3596" y="3126"/>
                  </a:lnTo>
                  <a:lnTo>
                    <a:pt x="3657" y="3033"/>
                  </a:lnTo>
                  <a:lnTo>
                    <a:pt x="3713" y="2934"/>
                  </a:lnTo>
                  <a:lnTo>
                    <a:pt x="3764" y="2834"/>
                  </a:lnTo>
                  <a:lnTo>
                    <a:pt x="3807" y="2730"/>
                  </a:lnTo>
                  <a:lnTo>
                    <a:pt x="3846" y="2623"/>
                  </a:lnTo>
                  <a:lnTo>
                    <a:pt x="3877" y="2512"/>
                  </a:lnTo>
                  <a:lnTo>
                    <a:pt x="3902" y="2400"/>
                  </a:lnTo>
                  <a:lnTo>
                    <a:pt x="3920" y="2285"/>
                  </a:lnTo>
                  <a:lnTo>
                    <a:pt x="3932" y="2168"/>
                  </a:lnTo>
                  <a:lnTo>
                    <a:pt x="3935" y="2049"/>
                  </a:lnTo>
                  <a:lnTo>
                    <a:pt x="3932" y="1930"/>
                  </a:lnTo>
                  <a:lnTo>
                    <a:pt x="3920" y="1813"/>
                  </a:lnTo>
                  <a:lnTo>
                    <a:pt x="3902" y="1698"/>
                  </a:lnTo>
                  <a:lnTo>
                    <a:pt x="3877" y="1586"/>
                  </a:lnTo>
                  <a:lnTo>
                    <a:pt x="3846" y="1475"/>
                  </a:lnTo>
                  <a:lnTo>
                    <a:pt x="3807" y="1368"/>
                  </a:lnTo>
                  <a:lnTo>
                    <a:pt x="3764" y="1264"/>
                  </a:lnTo>
                  <a:lnTo>
                    <a:pt x="3713" y="1164"/>
                  </a:lnTo>
                  <a:lnTo>
                    <a:pt x="3657" y="1065"/>
                  </a:lnTo>
                  <a:lnTo>
                    <a:pt x="3596" y="972"/>
                  </a:lnTo>
                  <a:lnTo>
                    <a:pt x="3529" y="883"/>
                  </a:lnTo>
                  <a:lnTo>
                    <a:pt x="3458" y="797"/>
                  </a:lnTo>
                  <a:lnTo>
                    <a:pt x="3381" y="717"/>
                  </a:lnTo>
                  <a:lnTo>
                    <a:pt x="3301" y="640"/>
                  </a:lnTo>
                  <a:lnTo>
                    <a:pt x="3215" y="569"/>
                  </a:lnTo>
                  <a:lnTo>
                    <a:pt x="3126" y="502"/>
                  </a:lnTo>
                  <a:lnTo>
                    <a:pt x="3033" y="441"/>
                  </a:lnTo>
                  <a:lnTo>
                    <a:pt x="2934" y="385"/>
                  </a:lnTo>
                  <a:lnTo>
                    <a:pt x="2834" y="334"/>
                  </a:lnTo>
                  <a:lnTo>
                    <a:pt x="2730" y="291"/>
                  </a:lnTo>
                  <a:lnTo>
                    <a:pt x="2623" y="252"/>
                  </a:lnTo>
                  <a:lnTo>
                    <a:pt x="2512" y="221"/>
                  </a:lnTo>
                  <a:lnTo>
                    <a:pt x="2400" y="196"/>
                  </a:lnTo>
                  <a:lnTo>
                    <a:pt x="2285" y="178"/>
                  </a:lnTo>
                  <a:lnTo>
                    <a:pt x="2168" y="166"/>
                  </a:lnTo>
                  <a:lnTo>
                    <a:pt x="2049" y="163"/>
                  </a:lnTo>
                  <a:close/>
                  <a:moveTo>
                    <a:pt x="2049" y="0"/>
                  </a:moveTo>
                  <a:lnTo>
                    <a:pt x="2166" y="4"/>
                  </a:lnTo>
                  <a:lnTo>
                    <a:pt x="2281" y="12"/>
                  </a:lnTo>
                  <a:lnTo>
                    <a:pt x="2395" y="29"/>
                  </a:lnTo>
                  <a:lnTo>
                    <a:pt x="2508" y="51"/>
                  </a:lnTo>
                  <a:lnTo>
                    <a:pt x="2619" y="79"/>
                  </a:lnTo>
                  <a:lnTo>
                    <a:pt x="2727" y="114"/>
                  </a:lnTo>
                  <a:lnTo>
                    <a:pt x="2834" y="155"/>
                  </a:lnTo>
                  <a:lnTo>
                    <a:pt x="2937" y="201"/>
                  </a:lnTo>
                  <a:lnTo>
                    <a:pt x="3039" y="253"/>
                  </a:lnTo>
                  <a:lnTo>
                    <a:pt x="3137" y="312"/>
                  </a:lnTo>
                  <a:lnTo>
                    <a:pt x="3232" y="376"/>
                  </a:lnTo>
                  <a:lnTo>
                    <a:pt x="3324" y="445"/>
                  </a:lnTo>
                  <a:lnTo>
                    <a:pt x="3413" y="520"/>
                  </a:lnTo>
                  <a:lnTo>
                    <a:pt x="3498" y="600"/>
                  </a:lnTo>
                  <a:lnTo>
                    <a:pt x="3578" y="685"/>
                  </a:lnTo>
                  <a:lnTo>
                    <a:pt x="3653" y="774"/>
                  </a:lnTo>
                  <a:lnTo>
                    <a:pt x="3722" y="866"/>
                  </a:lnTo>
                  <a:lnTo>
                    <a:pt x="3786" y="961"/>
                  </a:lnTo>
                  <a:lnTo>
                    <a:pt x="3845" y="1059"/>
                  </a:lnTo>
                  <a:lnTo>
                    <a:pt x="3897" y="1161"/>
                  </a:lnTo>
                  <a:lnTo>
                    <a:pt x="3943" y="1264"/>
                  </a:lnTo>
                  <a:lnTo>
                    <a:pt x="3984" y="1371"/>
                  </a:lnTo>
                  <a:lnTo>
                    <a:pt x="4019" y="1479"/>
                  </a:lnTo>
                  <a:lnTo>
                    <a:pt x="4047" y="1590"/>
                  </a:lnTo>
                  <a:lnTo>
                    <a:pt x="4069" y="1703"/>
                  </a:lnTo>
                  <a:lnTo>
                    <a:pt x="4086" y="1817"/>
                  </a:lnTo>
                  <a:lnTo>
                    <a:pt x="4094" y="1932"/>
                  </a:lnTo>
                  <a:lnTo>
                    <a:pt x="4098" y="2049"/>
                  </a:lnTo>
                  <a:lnTo>
                    <a:pt x="4094" y="2166"/>
                  </a:lnTo>
                  <a:lnTo>
                    <a:pt x="4086" y="2281"/>
                  </a:lnTo>
                  <a:lnTo>
                    <a:pt x="4069" y="2395"/>
                  </a:lnTo>
                  <a:lnTo>
                    <a:pt x="4047" y="2508"/>
                  </a:lnTo>
                  <a:lnTo>
                    <a:pt x="4019" y="2619"/>
                  </a:lnTo>
                  <a:lnTo>
                    <a:pt x="3984" y="2727"/>
                  </a:lnTo>
                  <a:lnTo>
                    <a:pt x="3943" y="2834"/>
                  </a:lnTo>
                  <a:lnTo>
                    <a:pt x="3897" y="2937"/>
                  </a:lnTo>
                  <a:lnTo>
                    <a:pt x="3845" y="3039"/>
                  </a:lnTo>
                  <a:lnTo>
                    <a:pt x="3786" y="3137"/>
                  </a:lnTo>
                  <a:lnTo>
                    <a:pt x="3722" y="3232"/>
                  </a:lnTo>
                  <a:lnTo>
                    <a:pt x="3653" y="3324"/>
                  </a:lnTo>
                  <a:lnTo>
                    <a:pt x="3578" y="3413"/>
                  </a:lnTo>
                  <a:lnTo>
                    <a:pt x="3498" y="3498"/>
                  </a:lnTo>
                  <a:lnTo>
                    <a:pt x="3413" y="3578"/>
                  </a:lnTo>
                  <a:lnTo>
                    <a:pt x="3324" y="3653"/>
                  </a:lnTo>
                  <a:lnTo>
                    <a:pt x="3232" y="3722"/>
                  </a:lnTo>
                  <a:lnTo>
                    <a:pt x="3137" y="3786"/>
                  </a:lnTo>
                  <a:lnTo>
                    <a:pt x="3039" y="3845"/>
                  </a:lnTo>
                  <a:lnTo>
                    <a:pt x="2937" y="3897"/>
                  </a:lnTo>
                  <a:lnTo>
                    <a:pt x="2834" y="3943"/>
                  </a:lnTo>
                  <a:lnTo>
                    <a:pt x="2727" y="3984"/>
                  </a:lnTo>
                  <a:lnTo>
                    <a:pt x="2619" y="4019"/>
                  </a:lnTo>
                  <a:lnTo>
                    <a:pt x="2508" y="4047"/>
                  </a:lnTo>
                  <a:lnTo>
                    <a:pt x="2395" y="4069"/>
                  </a:lnTo>
                  <a:lnTo>
                    <a:pt x="2281" y="4086"/>
                  </a:lnTo>
                  <a:lnTo>
                    <a:pt x="2166" y="4094"/>
                  </a:lnTo>
                  <a:lnTo>
                    <a:pt x="2049" y="4098"/>
                  </a:lnTo>
                  <a:lnTo>
                    <a:pt x="1932" y="4094"/>
                  </a:lnTo>
                  <a:lnTo>
                    <a:pt x="1817" y="4086"/>
                  </a:lnTo>
                  <a:lnTo>
                    <a:pt x="1703" y="4069"/>
                  </a:lnTo>
                  <a:lnTo>
                    <a:pt x="1590" y="4047"/>
                  </a:lnTo>
                  <a:lnTo>
                    <a:pt x="1479" y="4019"/>
                  </a:lnTo>
                  <a:lnTo>
                    <a:pt x="1371" y="3984"/>
                  </a:lnTo>
                  <a:lnTo>
                    <a:pt x="1264" y="3943"/>
                  </a:lnTo>
                  <a:lnTo>
                    <a:pt x="1161" y="3897"/>
                  </a:lnTo>
                  <a:lnTo>
                    <a:pt x="1059" y="3845"/>
                  </a:lnTo>
                  <a:lnTo>
                    <a:pt x="961" y="3786"/>
                  </a:lnTo>
                  <a:lnTo>
                    <a:pt x="866" y="3722"/>
                  </a:lnTo>
                  <a:lnTo>
                    <a:pt x="774" y="3653"/>
                  </a:lnTo>
                  <a:lnTo>
                    <a:pt x="685" y="3578"/>
                  </a:lnTo>
                  <a:lnTo>
                    <a:pt x="600" y="3498"/>
                  </a:lnTo>
                  <a:lnTo>
                    <a:pt x="520" y="3413"/>
                  </a:lnTo>
                  <a:lnTo>
                    <a:pt x="445" y="3324"/>
                  </a:lnTo>
                  <a:lnTo>
                    <a:pt x="376" y="3232"/>
                  </a:lnTo>
                  <a:lnTo>
                    <a:pt x="312" y="3137"/>
                  </a:lnTo>
                  <a:lnTo>
                    <a:pt x="253" y="3039"/>
                  </a:lnTo>
                  <a:lnTo>
                    <a:pt x="201" y="2937"/>
                  </a:lnTo>
                  <a:lnTo>
                    <a:pt x="155" y="2834"/>
                  </a:lnTo>
                  <a:lnTo>
                    <a:pt x="114" y="2727"/>
                  </a:lnTo>
                  <a:lnTo>
                    <a:pt x="79" y="2619"/>
                  </a:lnTo>
                  <a:lnTo>
                    <a:pt x="51" y="2508"/>
                  </a:lnTo>
                  <a:lnTo>
                    <a:pt x="29" y="2395"/>
                  </a:lnTo>
                  <a:lnTo>
                    <a:pt x="12" y="2281"/>
                  </a:lnTo>
                  <a:lnTo>
                    <a:pt x="4" y="2166"/>
                  </a:lnTo>
                  <a:lnTo>
                    <a:pt x="0" y="2049"/>
                  </a:lnTo>
                  <a:lnTo>
                    <a:pt x="4" y="1932"/>
                  </a:lnTo>
                  <a:lnTo>
                    <a:pt x="12" y="1817"/>
                  </a:lnTo>
                  <a:lnTo>
                    <a:pt x="29" y="1703"/>
                  </a:lnTo>
                  <a:lnTo>
                    <a:pt x="51" y="1590"/>
                  </a:lnTo>
                  <a:lnTo>
                    <a:pt x="79" y="1479"/>
                  </a:lnTo>
                  <a:lnTo>
                    <a:pt x="114" y="1371"/>
                  </a:lnTo>
                  <a:lnTo>
                    <a:pt x="155" y="1264"/>
                  </a:lnTo>
                  <a:lnTo>
                    <a:pt x="201" y="1161"/>
                  </a:lnTo>
                  <a:lnTo>
                    <a:pt x="253" y="1059"/>
                  </a:lnTo>
                  <a:lnTo>
                    <a:pt x="312" y="961"/>
                  </a:lnTo>
                  <a:lnTo>
                    <a:pt x="376" y="866"/>
                  </a:lnTo>
                  <a:lnTo>
                    <a:pt x="445" y="774"/>
                  </a:lnTo>
                  <a:lnTo>
                    <a:pt x="520" y="685"/>
                  </a:lnTo>
                  <a:lnTo>
                    <a:pt x="600" y="600"/>
                  </a:lnTo>
                  <a:lnTo>
                    <a:pt x="685" y="520"/>
                  </a:lnTo>
                  <a:lnTo>
                    <a:pt x="774" y="445"/>
                  </a:lnTo>
                  <a:lnTo>
                    <a:pt x="866" y="376"/>
                  </a:lnTo>
                  <a:lnTo>
                    <a:pt x="961" y="312"/>
                  </a:lnTo>
                  <a:lnTo>
                    <a:pt x="1059" y="253"/>
                  </a:lnTo>
                  <a:lnTo>
                    <a:pt x="1161" y="201"/>
                  </a:lnTo>
                  <a:lnTo>
                    <a:pt x="1264" y="155"/>
                  </a:lnTo>
                  <a:lnTo>
                    <a:pt x="1371" y="114"/>
                  </a:lnTo>
                  <a:lnTo>
                    <a:pt x="1479" y="79"/>
                  </a:lnTo>
                  <a:lnTo>
                    <a:pt x="1590" y="51"/>
                  </a:lnTo>
                  <a:lnTo>
                    <a:pt x="1703" y="29"/>
                  </a:lnTo>
                  <a:lnTo>
                    <a:pt x="1817" y="12"/>
                  </a:lnTo>
                  <a:lnTo>
                    <a:pt x="1932" y="4"/>
                  </a:lnTo>
                  <a:lnTo>
                    <a:pt x="20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" name="Freeform 443"/>
            <p:cNvSpPr>
              <a:spLocks noEditPoints="1"/>
            </p:cNvSpPr>
            <p:nvPr/>
          </p:nvSpPr>
          <p:spPr bwMode="auto">
            <a:xfrm>
              <a:off x="5223" y="1755"/>
              <a:ext cx="2569" cy="1974"/>
            </a:xfrm>
            <a:custGeom>
              <a:avLst/>
              <a:gdLst>
                <a:gd name="T0" fmla="*/ 2245 w 2569"/>
                <a:gd name="T1" fmla="*/ 168 h 1974"/>
                <a:gd name="T2" fmla="*/ 2198 w 2569"/>
                <a:gd name="T3" fmla="*/ 198 h 1974"/>
                <a:gd name="T4" fmla="*/ 920 w 2569"/>
                <a:gd name="T5" fmla="*/ 1471 h 1974"/>
                <a:gd name="T6" fmla="*/ 880 w 2569"/>
                <a:gd name="T7" fmla="*/ 1481 h 1974"/>
                <a:gd name="T8" fmla="*/ 840 w 2569"/>
                <a:gd name="T9" fmla="*/ 1471 h 1974"/>
                <a:gd name="T10" fmla="*/ 371 w 2569"/>
                <a:gd name="T11" fmla="*/ 1005 h 1974"/>
                <a:gd name="T12" fmla="*/ 330 w 2569"/>
                <a:gd name="T13" fmla="*/ 979 h 1974"/>
                <a:gd name="T14" fmla="*/ 284 w 2569"/>
                <a:gd name="T15" fmla="*/ 971 h 1974"/>
                <a:gd name="T16" fmla="*/ 238 w 2569"/>
                <a:gd name="T17" fmla="*/ 979 h 1974"/>
                <a:gd name="T18" fmla="*/ 197 w 2569"/>
                <a:gd name="T19" fmla="*/ 1005 h 1974"/>
                <a:gd name="T20" fmla="*/ 169 w 2569"/>
                <a:gd name="T21" fmla="*/ 1053 h 1974"/>
                <a:gd name="T22" fmla="*/ 162 w 2569"/>
                <a:gd name="T23" fmla="*/ 1106 h 1974"/>
                <a:gd name="T24" fmla="*/ 180 w 2569"/>
                <a:gd name="T25" fmla="*/ 1157 h 1974"/>
                <a:gd name="T26" fmla="*/ 793 w 2569"/>
                <a:gd name="T27" fmla="*/ 1775 h 1974"/>
                <a:gd name="T28" fmla="*/ 833 w 2569"/>
                <a:gd name="T29" fmla="*/ 1801 h 1974"/>
                <a:gd name="T30" fmla="*/ 880 w 2569"/>
                <a:gd name="T31" fmla="*/ 1811 h 1974"/>
                <a:gd name="T32" fmla="*/ 927 w 2569"/>
                <a:gd name="T33" fmla="*/ 1801 h 1974"/>
                <a:gd name="T34" fmla="*/ 967 w 2569"/>
                <a:gd name="T35" fmla="*/ 1775 h 1974"/>
                <a:gd name="T36" fmla="*/ 2389 w 2569"/>
                <a:gd name="T37" fmla="*/ 349 h 1974"/>
                <a:gd name="T38" fmla="*/ 2406 w 2569"/>
                <a:gd name="T39" fmla="*/ 298 h 1974"/>
                <a:gd name="T40" fmla="*/ 2400 w 2569"/>
                <a:gd name="T41" fmla="*/ 244 h 1974"/>
                <a:gd name="T42" fmla="*/ 2370 w 2569"/>
                <a:gd name="T43" fmla="*/ 198 h 1974"/>
                <a:gd name="T44" fmla="*/ 2324 w 2569"/>
                <a:gd name="T45" fmla="*/ 168 h 1974"/>
                <a:gd name="T46" fmla="*/ 2271 w 2569"/>
                <a:gd name="T47" fmla="*/ 162 h 1974"/>
                <a:gd name="T48" fmla="*/ 2305 w 2569"/>
                <a:gd name="T49" fmla="*/ 0 h 1974"/>
                <a:gd name="T50" fmla="*/ 2383 w 2569"/>
                <a:gd name="T51" fmla="*/ 16 h 1974"/>
                <a:gd name="T52" fmla="*/ 2455 w 2569"/>
                <a:gd name="T53" fmla="*/ 54 h 1974"/>
                <a:gd name="T54" fmla="*/ 2514 w 2569"/>
                <a:gd name="T55" fmla="*/ 114 h 1974"/>
                <a:gd name="T56" fmla="*/ 2553 w 2569"/>
                <a:gd name="T57" fmla="*/ 186 h 1974"/>
                <a:gd name="T58" fmla="*/ 2569 w 2569"/>
                <a:gd name="T59" fmla="*/ 264 h 1974"/>
                <a:gd name="T60" fmla="*/ 2564 w 2569"/>
                <a:gd name="T61" fmla="*/ 344 h 1974"/>
                <a:gd name="T62" fmla="*/ 2535 w 2569"/>
                <a:gd name="T63" fmla="*/ 419 h 1974"/>
                <a:gd name="T64" fmla="*/ 2486 w 2569"/>
                <a:gd name="T65" fmla="*/ 486 h 1974"/>
                <a:gd name="T66" fmla="*/ 1054 w 2569"/>
                <a:gd name="T67" fmla="*/ 1916 h 1974"/>
                <a:gd name="T68" fmla="*/ 989 w 2569"/>
                <a:gd name="T69" fmla="*/ 1953 h 1974"/>
                <a:gd name="T70" fmla="*/ 917 w 2569"/>
                <a:gd name="T71" fmla="*/ 1972 h 1974"/>
                <a:gd name="T72" fmla="*/ 843 w 2569"/>
                <a:gd name="T73" fmla="*/ 1972 h 1974"/>
                <a:gd name="T74" fmla="*/ 771 w 2569"/>
                <a:gd name="T75" fmla="*/ 1953 h 1974"/>
                <a:gd name="T76" fmla="*/ 706 w 2569"/>
                <a:gd name="T77" fmla="*/ 1916 h 1974"/>
                <a:gd name="T78" fmla="*/ 82 w 2569"/>
                <a:gd name="T79" fmla="*/ 1295 h 1974"/>
                <a:gd name="T80" fmla="*/ 32 w 2569"/>
                <a:gd name="T81" fmla="*/ 1228 h 1974"/>
                <a:gd name="T82" fmla="*/ 5 w 2569"/>
                <a:gd name="T83" fmla="*/ 1152 h 1974"/>
                <a:gd name="T84" fmla="*/ 0 w 2569"/>
                <a:gd name="T85" fmla="*/ 1073 h 1974"/>
                <a:gd name="T86" fmla="*/ 16 w 2569"/>
                <a:gd name="T87" fmla="*/ 994 h 1974"/>
                <a:gd name="T88" fmla="*/ 54 w 2569"/>
                <a:gd name="T89" fmla="*/ 922 h 1974"/>
                <a:gd name="T90" fmla="*/ 114 w 2569"/>
                <a:gd name="T91" fmla="*/ 863 h 1974"/>
                <a:gd name="T92" fmla="*/ 186 w 2569"/>
                <a:gd name="T93" fmla="*/ 824 h 1974"/>
                <a:gd name="T94" fmla="*/ 264 w 2569"/>
                <a:gd name="T95" fmla="*/ 808 h 1974"/>
                <a:gd name="T96" fmla="*/ 344 w 2569"/>
                <a:gd name="T97" fmla="*/ 813 h 1974"/>
                <a:gd name="T98" fmla="*/ 419 w 2569"/>
                <a:gd name="T99" fmla="*/ 840 h 1974"/>
                <a:gd name="T100" fmla="*/ 486 w 2569"/>
                <a:gd name="T101" fmla="*/ 890 h 1974"/>
                <a:gd name="T102" fmla="*/ 2082 w 2569"/>
                <a:gd name="T103" fmla="*/ 83 h 1974"/>
                <a:gd name="T104" fmla="*/ 2149 w 2569"/>
                <a:gd name="T105" fmla="*/ 33 h 1974"/>
                <a:gd name="T106" fmla="*/ 2225 w 2569"/>
                <a:gd name="T107" fmla="*/ 5 h 19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569" h="1974">
                  <a:moveTo>
                    <a:pt x="2271" y="162"/>
                  </a:moveTo>
                  <a:lnTo>
                    <a:pt x="2245" y="168"/>
                  </a:lnTo>
                  <a:lnTo>
                    <a:pt x="2220" y="181"/>
                  </a:lnTo>
                  <a:lnTo>
                    <a:pt x="2198" y="198"/>
                  </a:lnTo>
                  <a:lnTo>
                    <a:pt x="939" y="1457"/>
                  </a:lnTo>
                  <a:lnTo>
                    <a:pt x="920" y="1471"/>
                  </a:lnTo>
                  <a:lnTo>
                    <a:pt x="901" y="1479"/>
                  </a:lnTo>
                  <a:lnTo>
                    <a:pt x="880" y="1481"/>
                  </a:lnTo>
                  <a:lnTo>
                    <a:pt x="859" y="1479"/>
                  </a:lnTo>
                  <a:lnTo>
                    <a:pt x="840" y="1471"/>
                  </a:lnTo>
                  <a:lnTo>
                    <a:pt x="823" y="1457"/>
                  </a:lnTo>
                  <a:lnTo>
                    <a:pt x="371" y="1005"/>
                  </a:lnTo>
                  <a:lnTo>
                    <a:pt x="351" y="991"/>
                  </a:lnTo>
                  <a:lnTo>
                    <a:pt x="330" y="979"/>
                  </a:lnTo>
                  <a:lnTo>
                    <a:pt x="308" y="972"/>
                  </a:lnTo>
                  <a:lnTo>
                    <a:pt x="284" y="971"/>
                  </a:lnTo>
                  <a:lnTo>
                    <a:pt x="260" y="972"/>
                  </a:lnTo>
                  <a:lnTo>
                    <a:pt x="238" y="979"/>
                  </a:lnTo>
                  <a:lnTo>
                    <a:pt x="217" y="991"/>
                  </a:lnTo>
                  <a:lnTo>
                    <a:pt x="197" y="1005"/>
                  </a:lnTo>
                  <a:lnTo>
                    <a:pt x="180" y="1028"/>
                  </a:lnTo>
                  <a:lnTo>
                    <a:pt x="169" y="1053"/>
                  </a:lnTo>
                  <a:lnTo>
                    <a:pt x="162" y="1079"/>
                  </a:lnTo>
                  <a:lnTo>
                    <a:pt x="162" y="1106"/>
                  </a:lnTo>
                  <a:lnTo>
                    <a:pt x="169" y="1132"/>
                  </a:lnTo>
                  <a:lnTo>
                    <a:pt x="180" y="1157"/>
                  </a:lnTo>
                  <a:lnTo>
                    <a:pt x="197" y="1179"/>
                  </a:lnTo>
                  <a:lnTo>
                    <a:pt x="793" y="1775"/>
                  </a:lnTo>
                  <a:lnTo>
                    <a:pt x="812" y="1790"/>
                  </a:lnTo>
                  <a:lnTo>
                    <a:pt x="833" y="1801"/>
                  </a:lnTo>
                  <a:lnTo>
                    <a:pt x="857" y="1809"/>
                  </a:lnTo>
                  <a:lnTo>
                    <a:pt x="880" y="1811"/>
                  </a:lnTo>
                  <a:lnTo>
                    <a:pt x="904" y="1809"/>
                  </a:lnTo>
                  <a:lnTo>
                    <a:pt x="927" y="1801"/>
                  </a:lnTo>
                  <a:lnTo>
                    <a:pt x="948" y="1790"/>
                  </a:lnTo>
                  <a:lnTo>
                    <a:pt x="967" y="1775"/>
                  </a:lnTo>
                  <a:lnTo>
                    <a:pt x="2370" y="371"/>
                  </a:lnTo>
                  <a:lnTo>
                    <a:pt x="2389" y="349"/>
                  </a:lnTo>
                  <a:lnTo>
                    <a:pt x="2400" y="324"/>
                  </a:lnTo>
                  <a:lnTo>
                    <a:pt x="2406" y="298"/>
                  </a:lnTo>
                  <a:lnTo>
                    <a:pt x="2406" y="272"/>
                  </a:lnTo>
                  <a:lnTo>
                    <a:pt x="2400" y="244"/>
                  </a:lnTo>
                  <a:lnTo>
                    <a:pt x="2389" y="219"/>
                  </a:lnTo>
                  <a:lnTo>
                    <a:pt x="2370" y="198"/>
                  </a:lnTo>
                  <a:lnTo>
                    <a:pt x="2349" y="181"/>
                  </a:lnTo>
                  <a:lnTo>
                    <a:pt x="2324" y="168"/>
                  </a:lnTo>
                  <a:lnTo>
                    <a:pt x="2297" y="162"/>
                  </a:lnTo>
                  <a:lnTo>
                    <a:pt x="2271" y="162"/>
                  </a:lnTo>
                  <a:close/>
                  <a:moveTo>
                    <a:pt x="2265" y="0"/>
                  </a:moveTo>
                  <a:lnTo>
                    <a:pt x="2305" y="0"/>
                  </a:lnTo>
                  <a:lnTo>
                    <a:pt x="2344" y="5"/>
                  </a:lnTo>
                  <a:lnTo>
                    <a:pt x="2383" y="16"/>
                  </a:lnTo>
                  <a:lnTo>
                    <a:pt x="2420" y="33"/>
                  </a:lnTo>
                  <a:lnTo>
                    <a:pt x="2455" y="54"/>
                  </a:lnTo>
                  <a:lnTo>
                    <a:pt x="2486" y="83"/>
                  </a:lnTo>
                  <a:lnTo>
                    <a:pt x="2514" y="114"/>
                  </a:lnTo>
                  <a:lnTo>
                    <a:pt x="2535" y="150"/>
                  </a:lnTo>
                  <a:lnTo>
                    <a:pt x="2553" y="186"/>
                  </a:lnTo>
                  <a:lnTo>
                    <a:pt x="2564" y="224"/>
                  </a:lnTo>
                  <a:lnTo>
                    <a:pt x="2569" y="264"/>
                  </a:lnTo>
                  <a:lnTo>
                    <a:pt x="2569" y="304"/>
                  </a:lnTo>
                  <a:lnTo>
                    <a:pt x="2564" y="344"/>
                  </a:lnTo>
                  <a:lnTo>
                    <a:pt x="2553" y="382"/>
                  </a:lnTo>
                  <a:lnTo>
                    <a:pt x="2535" y="419"/>
                  </a:lnTo>
                  <a:lnTo>
                    <a:pt x="2514" y="454"/>
                  </a:lnTo>
                  <a:lnTo>
                    <a:pt x="2486" y="486"/>
                  </a:lnTo>
                  <a:lnTo>
                    <a:pt x="1083" y="1891"/>
                  </a:lnTo>
                  <a:lnTo>
                    <a:pt x="1054" y="1916"/>
                  </a:lnTo>
                  <a:lnTo>
                    <a:pt x="1023" y="1937"/>
                  </a:lnTo>
                  <a:lnTo>
                    <a:pt x="989" y="1953"/>
                  </a:lnTo>
                  <a:lnTo>
                    <a:pt x="955" y="1964"/>
                  </a:lnTo>
                  <a:lnTo>
                    <a:pt x="917" y="1972"/>
                  </a:lnTo>
                  <a:lnTo>
                    <a:pt x="880" y="1974"/>
                  </a:lnTo>
                  <a:lnTo>
                    <a:pt x="843" y="1972"/>
                  </a:lnTo>
                  <a:lnTo>
                    <a:pt x="806" y="1964"/>
                  </a:lnTo>
                  <a:lnTo>
                    <a:pt x="771" y="1953"/>
                  </a:lnTo>
                  <a:lnTo>
                    <a:pt x="737" y="1937"/>
                  </a:lnTo>
                  <a:lnTo>
                    <a:pt x="706" y="1916"/>
                  </a:lnTo>
                  <a:lnTo>
                    <a:pt x="678" y="1891"/>
                  </a:lnTo>
                  <a:lnTo>
                    <a:pt x="82" y="1295"/>
                  </a:lnTo>
                  <a:lnTo>
                    <a:pt x="54" y="1263"/>
                  </a:lnTo>
                  <a:lnTo>
                    <a:pt x="32" y="1228"/>
                  </a:lnTo>
                  <a:lnTo>
                    <a:pt x="16" y="1190"/>
                  </a:lnTo>
                  <a:lnTo>
                    <a:pt x="5" y="1152"/>
                  </a:lnTo>
                  <a:lnTo>
                    <a:pt x="0" y="1112"/>
                  </a:lnTo>
                  <a:lnTo>
                    <a:pt x="0" y="1073"/>
                  </a:lnTo>
                  <a:lnTo>
                    <a:pt x="5" y="1033"/>
                  </a:lnTo>
                  <a:lnTo>
                    <a:pt x="16" y="994"/>
                  </a:lnTo>
                  <a:lnTo>
                    <a:pt x="32" y="957"/>
                  </a:lnTo>
                  <a:lnTo>
                    <a:pt x="54" y="922"/>
                  </a:lnTo>
                  <a:lnTo>
                    <a:pt x="82" y="890"/>
                  </a:lnTo>
                  <a:lnTo>
                    <a:pt x="114" y="863"/>
                  </a:lnTo>
                  <a:lnTo>
                    <a:pt x="149" y="840"/>
                  </a:lnTo>
                  <a:lnTo>
                    <a:pt x="186" y="824"/>
                  </a:lnTo>
                  <a:lnTo>
                    <a:pt x="224" y="813"/>
                  </a:lnTo>
                  <a:lnTo>
                    <a:pt x="264" y="808"/>
                  </a:lnTo>
                  <a:lnTo>
                    <a:pt x="304" y="808"/>
                  </a:lnTo>
                  <a:lnTo>
                    <a:pt x="344" y="813"/>
                  </a:lnTo>
                  <a:lnTo>
                    <a:pt x="382" y="824"/>
                  </a:lnTo>
                  <a:lnTo>
                    <a:pt x="419" y="840"/>
                  </a:lnTo>
                  <a:lnTo>
                    <a:pt x="454" y="863"/>
                  </a:lnTo>
                  <a:lnTo>
                    <a:pt x="486" y="890"/>
                  </a:lnTo>
                  <a:lnTo>
                    <a:pt x="880" y="1285"/>
                  </a:lnTo>
                  <a:lnTo>
                    <a:pt x="2082" y="83"/>
                  </a:lnTo>
                  <a:lnTo>
                    <a:pt x="2115" y="54"/>
                  </a:lnTo>
                  <a:lnTo>
                    <a:pt x="2149" y="33"/>
                  </a:lnTo>
                  <a:lnTo>
                    <a:pt x="2187" y="16"/>
                  </a:lnTo>
                  <a:lnTo>
                    <a:pt x="2225" y="5"/>
                  </a:lnTo>
                  <a:lnTo>
                    <a:pt x="22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" name="Freeform 444"/>
            <p:cNvSpPr>
              <a:spLocks/>
            </p:cNvSpPr>
            <p:nvPr/>
          </p:nvSpPr>
          <p:spPr bwMode="auto">
            <a:xfrm>
              <a:off x="6462" y="3052"/>
              <a:ext cx="1793" cy="1428"/>
            </a:xfrm>
            <a:custGeom>
              <a:avLst/>
              <a:gdLst>
                <a:gd name="T0" fmla="*/ 1732 w 1793"/>
                <a:gd name="T1" fmla="*/ 3 h 1428"/>
                <a:gd name="T2" fmla="*/ 1770 w 1793"/>
                <a:gd name="T3" fmla="*/ 23 h 1428"/>
                <a:gd name="T4" fmla="*/ 1791 w 1793"/>
                <a:gd name="T5" fmla="*/ 59 h 1428"/>
                <a:gd name="T6" fmla="*/ 1791 w 1793"/>
                <a:gd name="T7" fmla="*/ 101 h 1428"/>
                <a:gd name="T8" fmla="*/ 1725 w 1793"/>
                <a:gd name="T9" fmla="*/ 308 h 1428"/>
                <a:gd name="T10" fmla="*/ 1634 w 1793"/>
                <a:gd name="T11" fmla="*/ 502 h 1428"/>
                <a:gd name="T12" fmla="*/ 1524 w 1793"/>
                <a:gd name="T13" fmla="*/ 682 h 1428"/>
                <a:gd name="T14" fmla="*/ 1393 w 1793"/>
                <a:gd name="T15" fmla="*/ 845 h 1428"/>
                <a:gd name="T16" fmla="*/ 1244 w 1793"/>
                <a:gd name="T17" fmla="*/ 991 h 1428"/>
                <a:gd name="T18" fmla="*/ 1080 w 1793"/>
                <a:gd name="T19" fmla="*/ 1119 h 1428"/>
                <a:gd name="T20" fmla="*/ 902 w 1793"/>
                <a:gd name="T21" fmla="*/ 1227 h 1428"/>
                <a:gd name="T22" fmla="*/ 712 w 1793"/>
                <a:gd name="T23" fmla="*/ 1313 h 1428"/>
                <a:gd name="T24" fmla="*/ 509 w 1793"/>
                <a:gd name="T25" fmla="*/ 1376 h 1428"/>
                <a:gd name="T26" fmla="*/ 299 w 1793"/>
                <a:gd name="T27" fmla="*/ 1415 h 1428"/>
                <a:gd name="T28" fmla="*/ 82 w 1793"/>
                <a:gd name="T29" fmla="*/ 1428 h 1428"/>
                <a:gd name="T30" fmla="*/ 41 w 1793"/>
                <a:gd name="T31" fmla="*/ 1417 h 1428"/>
                <a:gd name="T32" fmla="*/ 11 w 1793"/>
                <a:gd name="T33" fmla="*/ 1387 h 1428"/>
                <a:gd name="T34" fmla="*/ 0 w 1793"/>
                <a:gd name="T35" fmla="*/ 1346 h 1428"/>
                <a:gd name="T36" fmla="*/ 11 w 1793"/>
                <a:gd name="T37" fmla="*/ 1305 h 1428"/>
                <a:gd name="T38" fmla="*/ 41 w 1793"/>
                <a:gd name="T39" fmla="*/ 1276 h 1428"/>
                <a:gd name="T40" fmla="*/ 82 w 1793"/>
                <a:gd name="T41" fmla="*/ 1264 h 1428"/>
                <a:gd name="T42" fmla="*/ 288 w 1793"/>
                <a:gd name="T43" fmla="*/ 1252 h 1428"/>
                <a:gd name="T44" fmla="*/ 488 w 1793"/>
                <a:gd name="T45" fmla="*/ 1214 h 1428"/>
                <a:gd name="T46" fmla="*/ 678 w 1793"/>
                <a:gd name="T47" fmla="*/ 1150 h 1428"/>
                <a:gd name="T48" fmla="*/ 858 w 1793"/>
                <a:gd name="T49" fmla="*/ 1065 h 1428"/>
                <a:gd name="T50" fmla="*/ 1025 w 1793"/>
                <a:gd name="T51" fmla="*/ 959 h 1428"/>
                <a:gd name="T52" fmla="*/ 1177 w 1793"/>
                <a:gd name="T53" fmla="*/ 832 h 1428"/>
                <a:gd name="T54" fmla="*/ 1313 w 1793"/>
                <a:gd name="T55" fmla="*/ 688 h 1428"/>
                <a:gd name="T56" fmla="*/ 1431 w 1793"/>
                <a:gd name="T57" fmla="*/ 527 h 1428"/>
                <a:gd name="T58" fmla="*/ 1529 w 1793"/>
                <a:gd name="T59" fmla="*/ 350 h 1428"/>
                <a:gd name="T60" fmla="*/ 1603 w 1793"/>
                <a:gd name="T61" fmla="*/ 160 h 1428"/>
                <a:gd name="T62" fmla="*/ 1640 w 1793"/>
                <a:gd name="T63" fmla="*/ 41 h 1428"/>
                <a:gd name="T64" fmla="*/ 1670 w 1793"/>
                <a:gd name="T65" fmla="*/ 11 h 1428"/>
                <a:gd name="T66" fmla="*/ 1710 w 1793"/>
                <a:gd name="T67" fmla="*/ 0 h 1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93" h="1428">
                  <a:moveTo>
                    <a:pt x="1710" y="0"/>
                  </a:moveTo>
                  <a:lnTo>
                    <a:pt x="1732" y="3"/>
                  </a:lnTo>
                  <a:lnTo>
                    <a:pt x="1752" y="10"/>
                  </a:lnTo>
                  <a:lnTo>
                    <a:pt x="1770" y="23"/>
                  </a:lnTo>
                  <a:lnTo>
                    <a:pt x="1782" y="40"/>
                  </a:lnTo>
                  <a:lnTo>
                    <a:pt x="1791" y="59"/>
                  </a:lnTo>
                  <a:lnTo>
                    <a:pt x="1793" y="80"/>
                  </a:lnTo>
                  <a:lnTo>
                    <a:pt x="1791" y="101"/>
                  </a:lnTo>
                  <a:lnTo>
                    <a:pt x="1761" y="206"/>
                  </a:lnTo>
                  <a:lnTo>
                    <a:pt x="1725" y="308"/>
                  </a:lnTo>
                  <a:lnTo>
                    <a:pt x="1683" y="408"/>
                  </a:lnTo>
                  <a:lnTo>
                    <a:pt x="1634" y="502"/>
                  </a:lnTo>
                  <a:lnTo>
                    <a:pt x="1582" y="594"/>
                  </a:lnTo>
                  <a:lnTo>
                    <a:pt x="1524" y="682"/>
                  </a:lnTo>
                  <a:lnTo>
                    <a:pt x="1460" y="765"/>
                  </a:lnTo>
                  <a:lnTo>
                    <a:pt x="1393" y="845"/>
                  </a:lnTo>
                  <a:lnTo>
                    <a:pt x="1321" y="920"/>
                  </a:lnTo>
                  <a:lnTo>
                    <a:pt x="1244" y="991"/>
                  </a:lnTo>
                  <a:lnTo>
                    <a:pt x="1165" y="1058"/>
                  </a:lnTo>
                  <a:lnTo>
                    <a:pt x="1080" y="1119"/>
                  </a:lnTo>
                  <a:lnTo>
                    <a:pt x="992" y="1175"/>
                  </a:lnTo>
                  <a:lnTo>
                    <a:pt x="902" y="1227"/>
                  </a:lnTo>
                  <a:lnTo>
                    <a:pt x="808" y="1273"/>
                  </a:lnTo>
                  <a:lnTo>
                    <a:pt x="712" y="1313"/>
                  </a:lnTo>
                  <a:lnTo>
                    <a:pt x="611" y="1348"/>
                  </a:lnTo>
                  <a:lnTo>
                    <a:pt x="509" y="1376"/>
                  </a:lnTo>
                  <a:lnTo>
                    <a:pt x="405" y="1399"/>
                  </a:lnTo>
                  <a:lnTo>
                    <a:pt x="299" y="1415"/>
                  </a:lnTo>
                  <a:lnTo>
                    <a:pt x="191" y="1425"/>
                  </a:lnTo>
                  <a:lnTo>
                    <a:pt x="82" y="1428"/>
                  </a:lnTo>
                  <a:lnTo>
                    <a:pt x="61" y="1426"/>
                  </a:lnTo>
                  <a:lnTo>
                    <a:pt x="41" y="1417"/>
                  </a:lnTo>
                  <a:lnTo>
                    <a:pt x="25" y="1405"/>
                  </a:lnTo>
                  <a:lnTo>
                    <a:pt x="11" y="1387"/>
                  </a:lnTo>
                  <a:lnTo>
                    <a:pt x="4" y="1369"/>
                  </a:lnTo>
                  <a:lnTo>
                    <a:pt x="0" y="1346"/>
                  </a:lnTo>
                  <a:lnTo>
                    <a:pt x="4" y="1325"/>
                  </a:lnTo>
                  <a:lnTo>
                    <a:pt x="11" y="1305"/>
                  </a:lnTo>
                  <a:lnTo>
                    <a:pt x="25" y="1289"/>
                  </a:lnTo>
                  <a:lnTo>
                    <a:pt x="41" y="1276"/>
                  </a:lnTo>
                  <a:lnTo>
                    <a:pt x="61" y="1268"/>
                  </a:lnTo>
                  <a:lnTo>
                    <a:pt x="82" y="1264"/>
                  </a:lnTo>
                  <a:lnTo>
                    <a:pt x="186" y="1262"/>
                  </a:lnTo>
                  <a:lnTo>
                    <a:pt x="288" y="1252"/>
                  </a:lnTo>
                  <a:lnTo>
                    <a:pt x="389" y="1236"/>
                  </a:lnTo>
                  <a:lnTo>
                    <a:pt x="488" y="1214"/>
                  </a:lnTo>
                  <a:lnTo>
                    <a:pt x="584" y="1185"/>
                  </a:lnTo>
                  <a:lnTo>
                    <a:pt x="678" y="1150"/>
                  </a:lnTo>
                  <a:lnTo>
                    <a:pt x="770" y="1110"/>
                  </a:lnTo>
                  <a:lnTo>
                    <a:pt x="858" y="1065"/>
                  </a:lnTo>
                  <a:lnTo>
                    <a:pt x="943" y="1015"/>
                  </a:lnTo>
                  <a:lnTo>
                    <a:pt x="1025" y="959"/>
                  </a:lnTo>
                  <a:lnTo>
                    <a:pt x="1103" y="898"/>
                  </a:lnTo>
                  <a:lnTo>
                    <a:pt x="1177" y="832"/>
                  </a:lnTo>
                  <a:lnTo>
                    <a:pt x="1247" y="763"/>
                  </a:lnTo>
                  <a:lnTo>
                    <a:pt x="1313" y="688"/>
                  </a:lnTo>
                  <a:lnTo>
                    <a:pt x="1375" y="610"/>
                  </a:lnTo>
                  <a:lnTo>
                    <a:pt x="1431" y="527"/>
                  </a:lnTo>
                  <a:lnTo>
                    <a:pt x="1483" y="441"/>
                  </a:lnTo>
                  <a:lnTo>
                    <a:pt x="1529" y="350"/>
                  </a:lnTo>
                  <a:lnTo>
                    <a:pt x="1568" y="257"/>
                  </a:lnTo>
                  <a:lnTo>
                    <a:pt x="1603" y="160"/>
                  </a:lnTo>
                  <a:lnTo>
                    <a:pt x="1633" y="61"/>
                  </a:lnTo>
                  <a:lnTo>
                    <a:pt x="1640" y="41"/>
                  </a:lnTo>
                  <a:lnTo>
                    <a:pt x="1654" y="24"/>
                  </a:lnTo>
                  <a:lnTo>
                    <a:pt x="1670" y="11"/>
                  </a:lnTo>
                  <a:lnTo>
                    <a:pt x="1689" y="3"/>
                  </a:lnTo>
                  <a:lnTo>
                    <a:pt x="17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" name="Freeform 445"/>
            <p:cNvSpPr>
              <a:spLocks/>
            </p:cNvSpPr>
            <p:nvPr/>
          </p:nvSpPr>
          <p:spPr bwMode="auto">
            <a:xfrm>
              <a:off x="8142" y="2635"/>
              <a:ext cx="165" cy="237"/>
            </a:xfrm>
            <a:custGeom>
              <a:avLst/>
              <a:gdLst>
                <a:gd name="T0" fmla="*/ 83 w 165"/>
                <a:gd name="T1" fmla="*/ 0 h 237"/>
                <a:gd name="T2" fmla="*/ 106 w 165"/>
                <a:gd name="T3" fmla="*/ 4 h 237"/>
                <a:gd name="T4" fmla="*/ 124 w 165"/>
                <a:gd name="T5" fmla="*/ 11 h 237"/>
                <a:gd name="T6" fmla="*/ 142 w 165"/>
                <a:gd name="T7" fmla="*/ 25 h 237"/>
                <a:gd name="T8" fmla="*/ 154 w 165"/>
                <a:gd name="T9" fmla="*/ 41 h 237"/>
                <a:gd name="T10" fmla="*/ 163 w 165"/>
                <a:gd name="T11" fmla="*/ 61 h 237"/>
                <a:gd name="T12" fmla="*/ 165 w 165"/>
                <a:gd name="T13" fmla="*/ 82 h 237"/>
                <a:gd name="T14" fmla="*/ 164 w 165"/>
                <a:gd name="T15" fmla="*/ 159 h 237"/>
                <a:gd name="T16" fmla="*/ 160 w 165"/>
                <a:gd name="T17" fmla="*/ 180 h 237"/>
                <a:gd name="T18" fmla="*/ 152 w 165"/>
                <a:gd name="T19" fmla="*/ 199 h 237"/>
                <a:gd name="T20" fmla="*/ 138 w 165"/>
                <a:gd name="T21" fmla="*/ 215 h 237"/>
                <a:gd name="T22" fmla="*/ 122 w 165"/>
                <a:gd name="T23" fmla="*/ 226 h 237"/>
                <a:gd name="T24" fmla="*/ 103 w 165"/>
                <a:gd name="T25" fmla="*/ 235 h 237"/>
                <a:gd name="T26" fmla="*/ 82 w 165"/>
                <a:gd name="T27" fmla="*/ 237 h 237"/>
                <a:gd name="T28" fmla="*/ 78 w 165"/>
                <a:gd name="T29" fmla="*/ 237 h 237"/>
                <a:gd name="T30" fmla="*/ 57 w 165"/>
                <a:gd name="T31" fmla="*/ 234 h 237"/>
                <a:gd name="T32" fmla="*/ 37 w 165"/>
                <a:gd name="T33" fmla="*/ 224 h 237"/>
                <a:gd name="T34" fmla="*/ 21 w 165"/>
                <a:gd name="T35" fmla="*/ 211 h 237"/>
                <a:gd name="T36" fmla="*/ 10 w 165"/>
                <a:gd name="T37" fmla="*/ 194 h 237"/>
                <a:gd name="T38" fmla="*/ 3 w 165"/>
                <a:gd name="T39" fmla="*/ 174 h 237"/>
                <a:gd name="T40" fmla="*/ 0 w 165"/>
                <a:gd name="T41" fmla="*/ 152 h 237"/>
                <a:gd name="T42" fmla="*/ 1 w 165"/>
                <a:gd name="T43" fmla="*/ 82 h 237"/>
                <a:gd name="T44" fmla="*/ 5 w 165"/>
                <a:gd name="T45" fmla="*/ 61 h 237"/>
                <a:gd name="T46" fmla="*/ 13 w 165"/>
                <a:gd name="T47" fmla="*/ 41 h 237"/>
                <a:gd name="T48" fmla="*/ 26 w 165"/>
                <a:gd name="T49" fmla="*/ 25 h 237"/>
                <a:gd name="T50" fmla="*/ 42 w 165"/>
                <a:gd name="T51" fmla="*/ 11 h 237"/>
                <a:gd name="T52" fmla="*/ 62 w 165"/>
                <a:gd name="T53" fmla="*/ 4 h 237"/>
                <a:gd name="T54" fmla="*/ 83 w 165"/>
                <a:gd name="T55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5" h="237">
                  <a:moveTo>
                    <a:pt x="83" y="0"/>
                  </a:moveTo>
                  <a:lnTo>
                    <a:pt x="106" y="4"/>
                  </a:lnTo>
                  <a:lnTo>
                    <a:pt x="124" y="11"/>
                  </a:lnTo>
                  <a:lnTo>
                    <a:pt x="142" y="25"/>
                  </a:lnTo>
                  <a:lnTo>
                    <a:pt x="154" y="41"/>
                  </a:lnTo>
                  <a:lnTo>
                    <a:pt x="163" y="61"/>
                  </a:lnTo>
                  <a:lnTo>
                    <a:pt x="165" y="82"/>
                  </a:lnTo>
                  <a:lnTo>
                    <a:pt x="164" y="159"/>
                  </a:lnTo>
                  <a:lnTo>
                    <a:pt x="160" y="180"/>
                  </a:lnTo>
                  <a:lnTo>
                    <a:pt x="152" y="199"/>
                  </a:lnTo>
                  <a:lnTo>
                    <a:pt x="138" y="215"/>
                  </a:lnTo>
                  <a:lnTo>
                    <a:pt x="122" y="226"/>
                  </a:lnTo>
                  <a:lnTo>
                    <a:pt x="103" y="235"/>
                  </a:lnTo>
                  <a:lnTo>
                    <a:pt x="82" y="237"/>
                  </a:lnTo>
                  <a:lnTo>
                    <a:pt x="78" y="237"/>
                  </a:lnTo>
                  <a:lnTo>
                    <a:pt x="57" y="234"/>
                  </a:lnTo>
                  <a:lnTo>
                    <a:pt x="37" y="224"/>
                  </a:lnTo>
                  <a:lnTo>
                    <a:pt x="21" y="211"/>
                  </a:lnTo>
                  <a:lnTo>
                    <a:pt x="10" y="194"/>
                  </a:lnTo>
                  <a:lnTo>
                    <a:pt x="3" y="174"/>
                  </a:lnTo>
                  <a:lnTo>
                    <a:pt x="0" y="152"/>
                  </a:lnTo>
                  <a:lnTo>
                    <a:pt x="1" y="82"/>
                  </a:lnTo>
                  <a:lnTo>
                    <a:pt x="5" y="61"/>
                  </a:lnTo>
                  <a:lnTo>
                    <a:pt x="13" y="41"/>
                  </a:lnTo>
                  <a:lnTo>
                    <a:pt x="26" y="25"/>
                  </a:lnTo>
                  <a:lnTo>
                    <a:pt x="42" y="11"/>
                  </a:lnTo>
                  <a:lnTo>
                    <a:pt x="62" y="4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42" name="Freeform 540"/>
          <p:cNvSpPr>
            <a:spLocks/>
          </p:cNvSpPr>
          <p:nvPr/>
        </p:nvSpPr>
        <p:spPr bwMode="auto">
          <a:xfrm>
            <a:off x="11496462" y="2684739"/>
            <a:ext cx="316881" cy="314837"/>
          </a:xfrm>
          <a:custGeom>
            <a:avLst/>
            <a:gdLst>
              <a:gd name="T0" fmla="*/ 2544 w 3407"/>
              <a:gd name="T1" fmla="*/ 41 h 3386"/>
              <a:gd name="T2" fmla="*/ 2841 w 3407"/>
              <a:gd name="T3" fmla="*/ 204 h 3386"/>
              <a:gd name="T4" fmla="*/ 2996 w 3407"/>
              <a:gd name="T5" fmla="*/ 200 h 3386"/>
              <a:gd name="T6" fmla="*/ 3131 w 3407"/>
              <a:gd name="T7" fmla="*/ 233 h 3386"/>
              <a:gd name="T8" fmla="*/ 3206 w 3407"/>
              <a:gd name="T9" fmla="*/ 353 h 3386"/>
              <a:gd name="T10" fmla="*/ 3174 w 3407"/>
              <a:gd name="T11" fmla="*/ 489 h 3386"/>
              <a:gd name="T12" fmla="*/ 3316 w 3407"/>
              <a:gd name="T13" fmla="*/ 734 h 3386"/>
              <a:gd name="T14" fmla="*/ 3404 w 3407"/>
              <a:gd name="T15" fmla="*/ 1052 h 3386"/>
              <a:gd name="T16" fmla="*/ 3367 w 3407"/>
              <a:gd name="T17" fmla="*/ 1378 h 3386"/>
              <a:gd name="T18" fmla="*/ 3203 w 3407"/>
              <a:gd name="T19" fmla="*/ 1673 h 3386"/>
              <a:gd name="T20" fmla="*/ 2291 w 3407"/>
              <a:gd name="T21" fmla="*/ 2612 h 3386"/>
              <a:gd name="T22" fmla="*/ 2278 w 3407"/>
              <a:gd name="T23" fmla="*/ 2761 h 3386"/>
              <a:gd name="T24" fmla="*/ 2285 w 3407"/>
              <a:gd name="T25" fmla="*/ 2909 h 3386"/>
              <a:gd name="T26" fmla="*/ 2280 w 3407"/>
              <a:gd name="T27" fmla="*/ 3062 h 3386"/>
              <a:gd name="T28" fmla="*/ 2054 w 3407"/>
              <a:gd name="T29" fmla="*/ 3338 h 3386"/>
              <a:gd name="T30" fmla="*/ 1938 w 3407"/>
              <a:gd name="T31" fmla="*/ 3384 h 3386"/>
              <a:gd name="T32" fmla="*/ 1704 w 3407"/>
              <a:gd name="T33" fmla="*/ 3349 h 3386"/>
              <a:gd name="T34" fmla="*/ 1396 w 3407"/>
              <a:gd name="T35" fmla="*/ 3204 h 3386"/>
              <a:gd name="T36" fmla="*/ 1496 w 3407"/>
              <a:gd name="T37" fmla="*/ 3071 h 3386"/>
              <a:gd name="T38" fmla="*/ 1725 w 3407"/>
              <a:gd name="T39" fmla="*/ 3134 h 3386"/>
              <a:gd name="T40" fmla="*/ 1901 w 3407"/>
              <a:gd name="T41" fmla="*/ 3177 h 3386"/>
              <a:gd name="T42" fmla="*/ 1884 w 3407"/>
              <a:gd name="T43" fmla="*/ 3062 h 3386"/>
              <a:gd name="T44" fmla="*/ 1776 w 3407"/>
              <a:gd name="T45" fmla="*/ 2824 h 3386"/>
              <a:gd name="T46" fmla="*/ 1559 w 3407"/>
              <a:gd name="T47" fmla="*/ 2501 h 3386"/>
              <a:gd name="T48" fmla="*/ 1562 w 3407"/>
              <a:gd name="T49" fmla="*/ 2727 h 3386"/>
              <a:gd name="T50" fmla="*/ 1447 w 3407"/>
              <a:gd name="T51" fmla="*/ 2928 h 3386"/>
              <a:gd name="T52" fmla="*/ 1353 w 3407"/>
              <a:gd name="T53" fmla="*/ 2999 h 3386"/>
              <a:gd name="T54" fmla="*/ 1232 w 3407"/>
              <a:gd name="T55" fmla="*/ 3045 h 3386"/>
              <a:gd name="T56" fmla="*/ 1042 w 3407"/>
              <a:gd name="T57" fmla="*/ 3046 h 3386"/>
              <a:gd name="T58" fmla="*/ 828 w 3407"/>
              <a:gd name="T59" fmla="*/ 2928 h 3386"/>
              <a:gd name="T60" fmla="*/ 715 w 3407"/>
              <a:gd name="T61" fmla="*/ 2734 h 3386"/>
              <a:gd name="T62" fmla="*/ 700 w 3407"/>
              <a:gd name="T63" fmla="*/ 2614 h 3386"/>
              <a:gd name="T64" fmla="*/ 712 w 3407"/>
              <a:gd name="T65" fmla="*/ 2522 h 3386"/>
              <a:gd name="T66" fmla="*/ 757 w 3407"/>
              <a:gd name="T67" fmla="*/ 2404 h 3386"/>
              <a:gd name="T68" fmla="*/ 828 w 3407"/>
              <a:gd name="T69" fmla="*/ 2312 h 3386"/>
              <a:gd name="T70" fmla="*/ 1012 w 3407"/>
              <a:gd name="T71" fmla="*/ 2203 h 3386"/>
              <a:gd name="T72" fmla="*/ 1229 w 3407"/>
              <a:gd name="T73" fmla="*/ 2195 h 3386"/>
              <a:gd name="T74" fmla="*/ 1177 w 3407"/>
              <a:gd name="T75" fmla="*/ 2084 h 3386"/>
              <a:gd name="T76" fmla="*/ 847 w 3407"/>
              <a:gd name="T77" fmla="*/ 1806 h 3386"/>
              <a:gd name="T78" fmla="*/ 551 w 3407"/>
              <a:gd name="T79" fmla="*/ 1614 h 3386"/>
              <a:gd name="T80" fmla="*/ 316 w 3407"/>
              <a:gd name="T81" fmla="*/ 1511 h 3386"/>
              <a:gd name="T82" fmla="*/ 210 w 3407"/>
              <a:gd name="T83" fmla="*/ 1515 h 3386"/>
              <a:gd name="T84" fmla="*/ 259 w 3407"/>
              <a:gd name="T85" fmla="*/ 1687 h 3386"/>
              <a:gd name="T86" fmla="*/ 403 w 3407"/>
              <a:gd name="T87" fmla="*/ 1954 h 3386"/>
              <a:gd name="T88" fmla="*/ 660 w 3407"/>
              <a:gd name="T89" fmla="*/ 2295 h 3386"/>
              <a:gd name="T90" fmla="*/ 512 w 3407"/>
              <a:gd name="T91" fmla="*/ 2445 h 3386"/>
              <a:gd name="T92" fmla="*/ 267 w 3407"/>
              <a:gd name="T93" fmla="*/ 2127 h 3386"/>
              <a:gd name="T94" fmla="*/ 95 w 3407"/>
              <a:gd name="T95" fmla="*/ 1833 h 3386"/>
              <a:gd name="T96" fmla="*/ 8 w 3407"/>
              <a:gd name="T97" fmla="*/ 1584 h 3386"/>
              <a:gd name="T98" fmla="*/ 17 w 3407"/>
              <a:gd name="T99" fmla="*/ 1397 h 3386"/>
              <a:gd name="T100" fmla="*/ 251 w 3407"/>
              <a:gd name="T101" fmla="*/ 1148 h 3386"/>
              <a:gd name="T102" fmla="*/ 407 w 3407"/>
              <a:gd name="T103" fmla="*/ 1102 h 3386"/>
              <a:gd name="T104" fmla="*/ 580 w 3407"/>
              <a:gd name="T105" fmla="*/ 1129 h 3386"/>
              <a:gd name="T106" fmla="*/ 740 w 3407"/>
              <a:gd name="T107" fmla="*/ 1136 h 3386"/>
              <a:gd name="T108" fmla="*/ 850 w 3407"/>
              <a:gd name="T109" fmla="*/ 1069 h 3386"/>
              <a:gd name="T110" fmla="*/ 1896 w 3407"/>
              <a:gd name="T111" fmla="*/ 92 h 3386"/>
              <a:gd name="T112" fmla="*/ 2216 w 3407"/>
              <a:gd name="T113" fmla="*/ 4 h 33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407" h="3386">
                <a:moveTo>
                  <a:pt x="2282" y="0"/>
                </a:moveTo>
                <a:lnTo>
                  <a:pt x="2348" y="3"/>
                </a:lnTo>
                <a:lnTo>
                  <a:pt x="2414" y="11"/>
                </a:lnTo>
                <a:lnTo>
                  <a:pt x="2479" y="23"/>
                </a:lnTo>
                <a:lnTo>
                  <a:pt x="2544" y="41"/>
                </a:lnTo>
                <a:lnTo>
                  <a:pt x="2607" y="63"/>
                </a:lnTo>
                <a:lnTo>
                  <a:pt x="2668" y="90"/>
                </a:lnTo>
                <a:lnTo>
                  <a:pt x="2728" y="123"/>
                </a:lnTo>
                <a:lnTo>
                  <a:pt x="2785" y="162"/>
                </a:lnTo>
                <a:lnTo>
                  <a:pt x="2841" y="204"/>
                </a:lnTo>
                <a:lnTo>
                  <a:pt x="2892" y="252"/>
                </a:lnTo>
                <a:lnTo>
                  <a:pt x="2916" y="233"/>
                </a:lnTo>
                <a:lnTo>
                  <a:pt x="2940" y="217"/>
                </a:lnTo>
                <a:lnTo>
                  <a:pt x="2968" y="206"/>
                </a:lnTo>
                <a:lnTo>
                  <a:pt x="2996" y="200"/>
                </a:lnTo>
                <a:lnTo>
                  <a:pt x="3023" y="198"/>
                </a:lnTo>
                <a:lnTo>
                  <a:pt x="3052" y="200"/>
                </a:lnTo>
                <a:lnTo>
                  <a:pt x="3080" y="206"/>
                </a:lnTo>
                <a:lnTo>
                  <a:pt x="3107" y="218"/>
                </a:lnTo>
                <a:lnTo>
                  <a:pt x="3131" y="233"/>
                </a:lnTo>
                <a:lnTo>
                  <a:pt x="3155" y="252"/>
                </a:lnTo>
                <a:lnTo>
                  <a:pt x="3174" y="275"/>
                </a:lnTo>
                <a:lnTo>
                  <a:pt x="3189" y="299"/>
                </a:lnTo>
                <a:lnTo>
                  <a:pt x="3199" y="326"/>
                </a:lnTo>
                <a:lnTo>
                  <a:pt x="3206" y="353"/>
                </a:lnTo>
                <a:lnTo>
                  <a:pt x="3208" y="382"/>
                </a:lnTo>
                <a:lnTo>
                  <a:pt x="3206" y="410"/>
                </a:lnTo>
                <a:lnTo>
                  <a:pt x="3199" y="437"/>
                </a:lnTo>
                <a:lnTo>
                  <a:pt x="3189" y="464"/>
                </a:lnTo>
                <a:lnTo>
                  <a:pt x="3174" y="489"/>
                </a:lnTo>
                <a:lnTo>
                  <a:pt x="3155" y="511"/>
                </a:lnTo>
                <a:lnTo>
                  <a:pt x="3203" y="563"/>
                </a:lnTo>
                <a:lnTo>
                  <a:pt x="3245" y="617"/>
                </a:lnTo>
                <a:lnTo>
                  <a:pt x="3284" y="675"/>
                </a:lnTo>
                <a:lnTo>
                  <a:pt x="3316" y="734"/>
                </a:lnTo>
                <a:lnTo>
                  <a:pt x="3344" y="795"/>
                </a:lnTo>
                <a:lnTo>
                  <a:pt x="3367" y="858"/>
                </a:lnTo>
                <a:lnTo>
                  <a:pt x="3384" y="922"/>
                </a:lnTo>
                <a:lnTo>
                  <a:pt x="3397" y="987"/>
                </a:lnTo>
                <a:lnTo>
                  <a:pt x="3404" y="1052"/>
                </a:lnTo>
                <a:lnTo>
                  <a:pt x="3407" y="1118"/>
                </a:lnTo>
                <a:lnTo>
                  <a:pt x="3404" y="1184"/>
                </a:lnTo>
                <a:lnTo>
                  <a:pt x="3397" y="1249"/>
                </a:lnTo>
                <a:lnTo>
                  <a:pt x="3384" y="1315"/>
                </a:lnTo>
                <a:lnTo>
                  <a:pt x="3367" y="1378"/>
                </a:lnTo>
                <a:lnTo>
                  <a:pt x="3344" y="1441"/>
                </a:lnTo>
                <a:lnTo>
                  <a:pt x="3316" y="1502"/>
                </a:lnTo>
                <a:lnTo>
                  <a:pt x="3284" y="1562"/>
                </a:lnTo>
                <a:lnTo>
                  <a:pt x="3245" y="1618"/>
                </a:lnTo>
                <a:lnTo>
                  <a:pt x="3203" y="1673"/>
                </a:lnTo>
                <a:lnTo>
                  <a:pt x="3155" y="1724"/>
                </a:lnTo>
                <a:lnTo>
                  <a:pt x="2332" y="2542"/>
                </a:lnTo>
                <a:lnTo>
                  <a:pt x="2315" y="2562"/>
                </a:lnTo>
                <a:lnTo>
                  <a:pt x="2301" y="2587"/>
                </a:lnTo>
                <a:lnTo>
                  <a:pt x="2291" y="2612"/>
                </a:lnTo>
                <a:lnTo>
                  <a:pt x="2284" y="2640"/>
                </a:lnTo>
                <a:lnTo>
                  <a:pt x="2280" y="2668"/>
                </a:lnTo>
                <a:lnTo>
                  <a:pt x="2278" y="2699"/>
                </a:lnTo>
                <a:lnTo>
                  <a:pt x="2278" y="2730"/>
                </a:lnTo>
                <a:lnTo>
                  <a:pt x="2278" y="2761"/>
                </a:lnTo>
                <a:lnTo>
                  <a:pt x="2280" y="2791"/>
                </a:lnTo>
                <a:lnTo>
                  <a:pt x="2281" y="2821"/>
                </a:lnTo>
                <a:lnTo>
                  <a:pt x="2282" y="2851"/>
                </a:lnTo>
                <a:lnTo>
                  <a:pt x="2284" y="2879"/>
                </a:lnTo>
                <a:lnTo>
                  <a:pt x="2285" y="2909"/>
                </a:lnTo>
                <a:lnTo>
                  <a:pt x="2286" y="2940"/>
                </a:lnTo>
                <a:lnTo>
                  <a:pt x="2287" y="2971"/>
                </a:lnTo>
                <a:lnTo>
                  <a:pt x="2286" y="3001"/>
                </a:lnTo>
                <a:lnTo>
                  <a:pt x="2284" y="3032"/>
                </a:lnTo>
                <a:lnTo>
                  <a:pt x="2280" y="3062"/>
                </a:lnTo>
                <a:lnTo>
                  <a:pt x="2273" y="3089"/>
                </a:lnTo>
                <a:lnTo>
                  <a:pt x="2264" y="3116"/>
                </a:lnTo>
                <a:lnTo>
                  <a:pt x="2250" y="3139"/>
                </a:lnTo>
                <a:lnTo>
                  <a:pt x="2233" y="3160"/>
                </a:lnTo>
                <a:lnTo>
                  <a:pt x="2054" y="3338"/>
                </a:lnTo>
                <a:lnTo>
                  <a:pt x="2054" y="3337"/>
                </a:lnTo>
                <a:lnTo>
                  <a:pt x="2029" y="3355"/>
                </a:lnTo>
                <a:lnTo>
                  <a:pt x="2002" y="3369"/>
                </a:lnTo>
                <a:lnTo>
                  <a:pt x="1971" y="3379"/>
                </a:lnTo>
                <a:lnTo>
                  <a:pt x="1938" y="3384"/>
                </a:lnTo>
                <a:lnTo>
                  <a:pt x="1901" y="3386"/>
                </a:lnTo>
                <a:lnTo>
                  <a:pt x="1856" y="3384"/>
                </a:lnTo>
                <a:lnTo>
                  <a:pt x="1808" y="3376"/>
                </a:lnTo>
                <a:lnTo>
                  <a:pt x="1757" y="3365"/>
                </a:lnTo>
                <a:lnTo>
                  <a:pt x="1704" y="3349"/>
                </a:lnTo>
                <a:lnTo>
                  <a:pt x="1646" y="3328"/>
                </a:lnTo>
                <a:lnTo>
                  <a:pt x="1587" y="3303"/>
                </a:lnTo>
                <a:lnTo>
                  <a:pt x="1526" y="3274"/>
                </a:lnTo>
                <a:lnTo>
                  <a:pt x="1461" y="3241"/>
                </a:lnTo>
                <a:lnTo>
                  <a:pt x="1396" y="3204"/>
                </a:lnTo>
                <a:lnTo>
                  <a:pt x="1329" y="3162"/>
                </a:lnTo>
                <a:lnTo>
                  <a:pt x="1374" y="3145"/>
                </a:lnTo>
                <a:lnTo>
                  <a:pt x="1417" y="3124"/>
                </a:lnTo>
                <a:lnTo>
                  <a:pt x="1457" y="3100"/>
                </a:lnTo>
                <a:lnTo>
                  <a:pt x="1496" y="3071"/>
                </a:lnTo>
                <a:lnTo>
                  <a:pt x="1533" y="3039"/>
                </a:lnTo>
                <a:lnTo>
                  <a:pt x="1584" y="3068"/>
                </a:lnTo>
                <a:lnTo>
                  <a:pt x="1633" y="3093"/>
                </a:lnTo>
                <a:lnTo>
                  <a:pt x="1680" y="3115"/>
                </a:lnTo>
                <a:lnTo>
                  <a:pt x="1725" y="3134"/>
                </a:lnTo>
                <a:lnTo>
                  <a:pt x="1767" y="3150"/>
                </a:lnTo>
                <a:lnTo>
                  <a:pt x="1805" y="3161"/>
                </a:lnTo>
                <a:lnTo>
                  <a:pt x="1840" y="3170"/>
                </a:lnTo>
                <a:lnTo>
                  <a:pt x="1872" y="3175"/>
                </a:lnTo>
                <a:lnTo>
                  <a:pt x="1901" y="3177"/>
                </a:lnTo>
                <a:lnTo>
                  <a:pt x="1905" y="3177"/>
                </a:lnTo>
                <a:lnTo>
                  <a:pt x="1905" y="3155"/>
                </a:lnTo>
                <a:lnTo>
                  <a:pt x="1901" y="3128"/>
                </a:lnTo>
                <a:lnTo>
                  <a:pt x="1895" y="3098"/>
                </a:lnTo>
                <a:lnTo>
                  <a:pt x="1884" y="3062"/>
                </a:lnTo>
                <a:lnTo>
                  <a:pt x="1871" y="3022"/>
                </a:lnTo>
                <a:lnTo>
                  <a:pt x="1853" y="2979"/>
                </a:lnTo>
                <a:lnTo>
                  <a:pt x="1832" y="2930"/>
                </a:lnTo>
                <a:lnTo>
                  <a:pt x="1806" y="2879"/>
                </a:lnTo>
                <a:lnTo>
                  <a:pt x="1776" y="2824"/>
                </a:lnTo>
                <a:lnTo>
                  <a:pt x="1742" y="2766"/>
                </a:lnTo>
                <a:lnTo>
                  <a:pt x="1704" y="2704"/>
                </a:lnTo>
                <a:lnTo>
                  <a:pt x="1660" y="2639"/>
                </a:lnTo>
                <a:lnTo>
                  <a:pt x="1612" y="2572"/>
                </a:lnTo>
                <a:lnTo>
                  <a:pt x="1559" y="2501"/>
                </a:lnTo>
                <a:lnTo>
                  <a:pt x="1568" y="2545"/>
                </a:lnTo>
                <a:lnTo>
                  <a:pt x="1574" y="2591"/>
                </a:lnTo>
                <a:lnTo>
                  <a:pt x="1575" y="2637"/>
                </a:lnTo>
                <a:lnTo>
                  <a:pt x="1570" y="2682"/>
                </a:lnTo>
                <a:lnTo>
                  <a:pt x="1562" y="2727"/>
                </a:lnTo>
                <a:lnTo>
                  <a:pt x="1549" y="2770"/>
                </a:lnTo>
                <a:lnTo>
                  <a:pt x="1531" y="2813"/>
                </a:lnTo>
                <a:lnTo>
                  <a:pt x="1507" y="2854"/>
                </a:lnTo>
                <a:lnTo>
                  <a:pt x="1480" y="2892"/>
                </a:lnTo>
                <a:lnTo>
                  <a:pt x="1447" y="2928"/>
                </a:lnTo>
                <a:lnTo>
                  <a:pt x="1418" y="2955"/>
                </a:lnTo>
                <a:lnTo>
                  <a:pt x="1386" y="2978"/>
                </a:lnTo>
                <a:lnTo>
                  <a:pt x="1353" y="2999"/>
                </a:lnTo>
                <a:lnTo>
                  <a:pt x="1353" y="2999"/>
                </a:lnTo>
                <a:lnTo>
                  <a:pt x="1353" y="2999"/>
                </a:lnTo>
                <a:lnTo>
                  <a:pt x="1314" y="3018"/>
                </a:lnTo>
                <a:lnTo>
                  <a:pt x="1275" y="3033"/>
                </a:lnTo>
                <a:lnTo>
                  <a:pt x="1234" y="3045"/>
                </a:lnTo>
                <a:lnTo>
                  <a:pt x="1233" y="3045"/>
                </a:lnTo>
                <a:lnTo>
                  <a:pt x="1232" y="3045"/>
                </a:lnTo>
                <a:lnTo>
                  <a:pt x="1201" y="3051"/>
                </a:lnTo>
                <a:lnTo>
                  <a:pt x="1170" y="3054"/>
                </a:lnTo>
                <a:lnTo>
                  <a:pt x="1137" y="3055"/>
                </a:lnTo>
                <a:lnTo>
                  <a:pt x="1089" y="3053"/>
                </a:lnTo>
                <a:lnTo>
                  <a:pt x="1042" y="3046"/>
                </a:lnTo>
                <a:lnTo>
                  <a:pt x="995" y="3032"/>
                </a:lnTo>
                <a:lnTo>
                  <a:pt x="950" y="3014"/>
                </a:lnTo>
                <a:lnTo>
                  <a:pt x="907" y="2991"/>
                </a:lnTo>
                <a:lnTo>
                  <a:pt x="866" y="2962"/>
                </a:lnTo>
                <a:lnTo>
                  <a:pt x="828" y="2928"/>
                </a:lnTo>
                <a:lnTo>
                  <a:pt x="796" y="2893"/>
                </a:lnTo>
                <a:lnTo>
                  <a:pt x="769" y="2856"/>
                </a:lnTo>
                <a:lnTo>
                  <a:pt x="747" y="2817"/>
                </a:lnTo>
                <a:lnTo>
                  <a:pt x="729" y="2777"/>
                </a:lnTo>
                <a:lnTo>
                  <a:pt x="715" y="2734"/>
                </a:lnTo>
                <a:lnTo>
                  <a:pt x="706" y="2692"/>
                </a:lnTo>
                <a:lnTo>
                  <a:pt x="701" y="2648"/>
                </a:lnTo>
                <a:lnTo>
                  <a:pt x="701" y="2648"/>
                </a:lnTo>
                <a:lnTo>
                  <a:pt x="701" y="2643"/>
                </a:lnTo>
                <a:lnTo>
                  <a:pt x="700" y="2614"/>
                </a:lnTo>
                <a:lnTo>
                  <a:pt x="701" y="2586"/>
                </a:lnTo>
                <a:lnTo>
                  <a:pt x="701" y="2585"/>
                </a:lnTo>
                <a:lnTo>
                  <a:pt x="705" y="2555"/>
                </a:lnTo>
                <a:lnTo>
                  <a:pt x="710" y="2525"/>
                </a:lnTo>
                <a:lnTo>
                  <a:pt x="712" y="2522"/>
                </a:lnTo>
                <a:lnTo>
                  <a:pt x="713" y="2519"/>
                </a:lnTo>
                <a:lnTo>
                  <a:pt x="723" y="2480"/>
                </a:lnTo>
                <a:lnTo>
                  <a:pt x="738" y="2443"/>
                </a:lnTo>
                <a:lnTo>
                  <a:pt x="757" y="2406"/>
                </a:lnTo>
                <a:lnTo>
                  <a:pt x="757" y="2404"/>
                </a:lnTo>
                <a:lnTo>
                  <a:pt x="757" y="2403"/>
                </a:lnTo>
                <a:lnTo>
                  <a:pt x="757" y="2404"/>
                </a:lnTo>
                <a:lnTo>
                  <a:pt x="779" y="2372"/>
                </a:lnTo>
                <a:lnTo>
                  <a:pt x="801" y="2342"/>
                </a:lnTo>
                <a:lnTo>
                  <a:pt x="828" y="2312"/>
                </a:lnTo>
                <a:lnTo>
                  <a:pt x="861" y="2283"/>
                </a:lnTo>
                <a:lnTo>
                  <a:pt x="896" y="2257"/>
                </a:lnTo>
                <a:lnTo>
                  <a:pt x="933" y="2235"/>
                </a:lnTo>
                <a:lnTo>
                  <a:pt x="973" y="2217"/>
                </a:lnTo>
                <a:lnTo>
                  <a:pt x="1012" y="2203"/>
                </a:lnTo>
                <a:lnTo>
                  <a:pt x="1054" y="2194"/>
                </a:lnTo>
                <a:lnTo>
                  <a:pt x="1096" y="2187"/>
                </a:lnTo>
                <a:lnTo>
                  <a:pt x="1137" y="2185"/>
                </a:lnTo>
                <a:lnTo>
                  <a:pt x="1183" y="2188"/>
                </a:lnTo>
                <a:lnTo>
                  <a:pt x="1229" y="2195"/>
                </a:lnTo>
                <a:lnTo>
                  <a:pt x="1273" y="2207"/>
                </a:lnTo>
                <a:lnTo>
                  <a:pt x="1316" y="2223"/>
                </a:lnTo>
                <a:lnTo>
                  <a:pt x="1281" y="2187"/>
                </a:lnTo>
                <a:lnTo>
                  <a:pt x="1244" y="2149"/>
                </a:lnTo>
                <a:lnTo>
                  <a:pt x="1177" y="2084"/>
                </a:lnTo>
                <a:lnTo>
                  <a:pt x="1109" y="2022"/>
                </a:lnTo>
                <a:lnTo>
                  <a:pt x="1042" y="1962"/>
                </a:lnTo>
                <a:lnTo>
                  <a:pt x="976" y="1907"/>
                </a:lnTo>
                <a:lnTo>
                  <a:pt x="911" y="1854"/>
                </a:lnTo>
                <a:lnTo>
                  <a:pt x="847" y="1806"/>
                </a:lnTo>
                <a:lnTo>
                  <a:pt x="785" y="1760"/>
                </a:lnTo>
                <a:lnTo>
                  <a:pt x="723" y="1719"/>
                </a:lnTo>
                <a:lnTo>
                  <a:pt x="665" y="1680"/>
                </a:lnTo>
                <a:lnTo>
                  <a:pt x="607" y="1646"/>
                </a:lnTo>
                <a:lnTo>
                  <a:pt x="551" y="1614"/>
                </a:lnTo>
                <a:lnTo>
                  <a:pt x="499" y="1586"/>
                </a:lnTo>
                <a:lnTo>
                  <a:pt x="449" y="1562"/>
                </a:lnTo>
                <a:lnTo>
                  <a:pt x="401" y="1542"/>
                </a:lnTo>
                <a:lnTo>
                  <a:pt x="357" y="1525"/>
                </a:lnTo>
                <a:lnTo>
                  <a:pt x="316" y="1511"/>
                </a:lnTo>
                <a:lnTo>
                  <a:pt x="278" y="1501"/>
                </a:lnTo>
                <a:lnTo>
                  <a:pt x="244" y="1496"/>
                </a:lnTo>
                <a:lnTo>
                  <a:pt x="213" y="1494"/>
                </a:lnTo>
                <a:lnTo>
                  <a:pt x="210" y="1494"/>
                </a:lnTo>
                <a:lnTo>
                  <a:pt x="210" y="1515"/>
                </a:lnTo>
                <a:lnTo>
                  <a:pt x="213" y="1541"/>
                </a:lnTo>
                <a:lnTo>
                  <a:pt x="220" y="1571"/>
                </a:lnTo>
                <a:lnTo>
                  <a:pt x="229" y="1606"/>
                </a:lnTo>
                <a:lnTo>
                  <a:pt x="243" y="1644"/>
                </a:lnTo>
                <a:lnTo>
                  <a:pt x="259" y="1687"/>
                </a:lnTo>
                <a:lnTo>
                  <a:pt x="281" y="1733"/>
                </a:lnTo>
                <a:lnTo>
                  <a:pt x="305" y="1783"/>
                </a:lnTo>
                <a:lnTo>
                  <a:pt x="333" y="1837"/>
                </a:lnTo>
                <a:lnTo>
                  <a:pt x="366" y="1894"/>
                </a:lnTo>
                <a:lnTo>
                  <a:pt x="403" y="1954"/>
                </a:lnTo>
                <a:lnTo>
                  <a:pt x="445" y="2017"/>
                </a:lnTo>
                <a:lnTo>
                  <a:pt x="492" y="2082"/>
                </a:lnTo>
                <a:lnTo>
                  <a:pt x="543" y="2151"/>
                </a:lnTo>
                <a:lnTo>
                  <a:pt x="598" y="2222"/>
                </a:lnTo>
                <a:lnTo>
                  <a:pt x="660" y="2295"/>
                </a:lnTo>
                <a:lnTo>
                  <a:pt x="629" y="2345"/>
                </a:lnTo>
                <a:lnTo>
                  <a:pt x="604" y="2398"/>
                </a:lnTo>
                <a:lnTo>
                  <a:pt x="583" y="2453"/>
                </a:lnTo>
                <a:lnTo>
                  <a:pt x="570" y="2509"/>
                </a:lnTo>
                <a:lnTo>
                  <a:pt x="512" y="2445"/>
                </a:lnTo>
                <a:lnTo>
                  <a:pt x="458" y="2380"/>
                </a:lnTo>
                <a:lnTo>
                  <a:pt x="405" y="2316"/>
                </a:lnTo>
                <a:lnTo>
                  <a:pt x="356" y="2253"/>
                </a:lnTo>
                <a:lnTo>
                  <a:pt x="310" y="2189"/>
                </a:lnTo>
                <a:lnTo>
                  <a:pt x="267" y="2127"/>
                </a:lnTo>
                <a:lnTo>
                  <a:pt x="226" y="2066"/>
                </a:lnTo>
                <a:lnTo>
                  <a:pt x="189" y="2006"/>
                </a:lnTo>
                <a:lnTo>
                  <a:pt x="155" y="1947"/>
                </a:lnTo>
                <a:lnTo>
                  <a:pt x="123" y="1889"/>
                </a:lnTo>
                <a:lnTo>
                  <a:pt x="95" y="1833"/>
                </a:lnTo>
                <a:lnTo>
                  <a:pt x="71" y="1779"/>
                </a:lnTo>
                <a:lnTo>
                  <a:pt x="50" y="1727"/>
                </a:lnTo>
                <a:lnTo>
                  <a:pt x="33" y="1677"/>
                </a:lnTo>
                <a:lnTo>
                  <a:pt x="19" y="1630"/>
                </a:lnTo>
                <a:lnTo>
                  <a:pt x="8" y="1584"/>
                </a:lnTo>
                <a:lnTo>
                  <a:pt x="3" y="1541"/>
                </a:lnTo>
                <a:lnTo>
                  <a:pt x="0" y="1500"/>
                </a:lnTo>
                <a:lnTo>
                  <a:pt x="2" y="1463"/>
                </a:lnTo>
                <a:lnTo>
                  <a:pt x="7" y="1429"/>
                </a:lnTo>
                <a:lnTo>
                  <a:pt x="17" y="1397"/>
                </a:lnTo>
                <a:lnTo>
                  <a:pt x="31" y="1370"/>
                </a:lnTo>
                <a:lnTo>
                  <a:pt x="49" y="1346"/>
                </a:lnTo>
                <a:lnTo>
                  <a:pt x="48" y="1346"/>
                </a:lnTo>
                <a:lnTo>
                  <a:pt x="227" y="1167"/>
                </a:lnTo>
                <a:lnTo>
                  <a:pt x="251" y="1148"/>
                </a:lnTo>
                <a:lnTo>
                  <a:pt x="277" y="1132"/>
                </a:lnTo>
                <a:lnTo>
                  <a:pt x="307" y="1120"/>
                </a:lnTo>
                <a:lnTo>
                  <a:pt x="339" y="1110"/>
                </a:lnTo>
                <a:lnTo>
                  <a:pt x="373" y="1105"/>
                </a:lnTo>
                <a:lnTo>
                  <a:pt x="407" y="1102"/>
                </a:lnTo>
                <a:lnTo>
                  <a:pt x="442" y="1102"/>
                </a:lnTo>
                <a:lnTo>
                  <a:pt x="476" y="1105"/>
                </a:lnTo>
                <a:lnTo>
                  <a:pt x="508" y="1110"/>
                </a:lnTo>
                <a:lnTo>
                  <a:pt x="539" y="1119"/>
                </a:lnTo>
                <a:lnTo>
                  <a:pt x="580" y="1129"/>
                </a:lnTo>
                <a:lnTo>
                  <a:pt x="618" y="1138"/>
                </a:lnTo>
                <a:lnTo>
                  <a:pt x="653" y="1142"/>
                </a:lnTo>
                <a:lnTo>
                  <a:pt x="684" y="1143"/>
                </a:lnTo>
                <a:lnTo>
                  <a:pt x="714" y="1141"/>
                </a:lnTo>
                <a:lnTo>
                  <a:pt x="740" y="1136"/>
                </a:lnTo>
                <a:lnTo>
                  <a:pt x="765" y="1128"/>
                </a:lnTo>
                <a:lnTo>
                  <a:pt x="787" y="1117"/>
                </a:lnTo>
                <a:lnTo>
                  <a:pt x="810" y="1103"/>
                </a:lnTo>
                <a:lnTo>
                  <a:pt x="830" y="1087"/>
                </a:lnTo>
                <a:lnTo>
                  <a:pt x="850" y="1069"/>
                </a:lnTo>
                <a:lnTo>
                  <a:pt x="1672" y="252"/>
                </a:lnTo>
                <a:lnTo>
                  <a:pt x="1724" y="204"/>
                </a:lnTo>
                <a:lnTo>
                  <a:pt x="1778" y="162"/>
                </a:lnTo>
                <a:lnTo>
                  <a:pt x="1836" y="123"/>
                </a:lnTo>
                <a:lnTo>
                  <a:pt x="1896" y="92"/>
                </a:lnTo>
                <a:lnTo>
                  <a:pt x="1958" y="63"/>
                </a:lnTo>
                <a:lnTo>
                  <a:pt x="2021" y="41"/>
                </a:lnTo>
                <a:lnTo>
                  <a:pt x="2085" y="24"/>
                </a:lnTo>
                <a:lnTo>
                  <a:pt x="2150" y="11"/>
                </a:lnTo>
                <a:lnTo>
                  <a:pt x="2216" y="4"/>
                </a:lnTo>
                <a:lnTo>
                  <a:pt x="2282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21" name="Group 647"/>
          <p:cNvGrpSpPr>
            <a:grpSpLocks noChangeAspect="1"/>
          </p:cNvGrpSpPr>
          <p:nvPr/>
        </p:nvGrpSpPr>
        <p:grpSpPr bwMode="auto">
          <a:xfrm>
            <a:off x="378486" y="3769191"/>
            <a:ext cx="352405" cy="353682"/>
            <a:chOff x="580" y="3017"/>
            <a:chExt cx="828" cy="83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22" name="Freeform 649"/>
            <p:cNvSpPr>
              <a:spLocks noEditPoints="1"/>
            </p:cNvSpPr>
            <p:nvPr/>
          </p:nvSpPr>
          <p:spPr bwMode="auto">
            <a:xfrm>
              <a:off x="870" y="3059"/>
              <a:ext cx="248" cy="360"/>
            </a:xfrm>
            <a:custGeom>
              <a:avLst/>
              <a:gdLst>
                <a:gd name="T0" fmla="*/ 278 w 995"/>
                <a:gd name="T1" fmla="*/ 1291 h 1440"/>
                <a:gd name="T2" fmla="*/ 293 w 995"/>
                <a:gd name="T3" fmla="*/ 1328 h 1440"/>
                <a:gd name="T4" fmla="*/ 711 w 995"/>
                <a:gd name="T5" fmla="*/ 1322 h 1440"/>
                <a:gd name="T6" fmla="*/ 711 w 995"/>
                <a:gd name="T7" fmla="*/ 1282 h 1440"/>
                <a:gd name="T8" fmla="*/ 249 w 995"/>
                <a:gd name="T9" fmla="*/ 1108 h 1440"/>
                <a:gd name="T10" fmla="*/ 222 w 995"/>
                <a:gd name="T11" fmla="*/ 1136 h 1440"/>
                <a:gd name="T12" fmla="*/ 249 w 995"/>
                <a:gd name="T13" fmla="*/ 1164 h 1440"/>
                <a:gd name="T14" fmla="*/ 771 w 995"/>
                <a:gd name="T15" fmla="*/ 1146 h 1440"/>
                <a:gd name="T16" fmla="*/ 757 w 995"/>
                <a:gd name="T17" fmla="*/ 1110 h 1440"/>
                <a:gd name="T18" fmla="*/ 480 w 995"/>
                <a:gd name="T19" fmla="*/ 446 h 1440"/>
                <a:gd name="T20" fmla="*/ 442 w 995"/>
                <a:gd name="T21" fmla="*/ 499 h 1440"/>
                <a:gd name="T22" fmla="*/ 480 w 995"/>
                <a:gd name="T23" fmla="*/ 552 h 1440"/>
                <a:gd name="T24" fmla="*/ 542 w 995"/>
                <a:gd name="T25" fmla="*/ 531 h 1440"/>
                <a:gd name="T26" fmla="*/ 542 w 995"/>
                <a:gd name="T27" fmla="*/ 466 h 1440"/>
                <a:gd name="T28" fmla="*/ 497 w 995"/>
                <a:gd name="T29" fmla="*/ 111 h 1440"/>
                <a:gd name="T30" fmla="*/ 316 w 995"/>
                <a:gd name="T31" fmla="*/ 156 h 1440"/>
                <a:gd name="T32" fmla="*/ 180 w 995"/>
                <a:gd name="T33" fmla="*/ 278 h 1440"/>
                <a:gd name="T34" fmla="*/ 113 w 995"/>
                <a:gd name="T35" fmla="*/ 450 h 1440"/>
                <a:gd name="T36" fmla="*/ 135 w 995"/>
                <a:gd name="T37" fmla="*/ 632 h 1440"/>
                <a:gd name="T38" fmla="*/ 232 w 995"/>
                <a:gd name="T39" fmla="*/ 780 h 1440"/>
                <a:gd name="T40" fmla="*/ 332 w 995"/>
                <a:gd name="T41" fmla="*/ 997 h 1440"/>
                <a:gd name="T42" fmla="*/ 392 w 995"/>
                <a:gd name="T43" fmla="*/ 626 h 1440"/>
                <a:gd name="T44" fmla="*/ 335 w 995"/>
                <a:gd name="T45" fmla="*/ 529 h 1440"/>
                <a:gd name="T46" fmla="*/ 354 w 995"/>
                <a:gd name="T47" fmla="*/ 415 h 1440"/>
                <a:gd name="T48" fmla="*/ 440 w 995"/>
                <a:gd name="T49" fmla="*/ 343 h 1440"/>
                <a:gd name="T50" fmla="*/ 555 w 995"/>
                <a:gd name="T51" fmla="*/ 343 h 1440"/>
                <a:gd name="T52" fmla="*/ 640 w 995"/>
                <a:gd name="T53" fmla="*/ 415 h 1440"/>
                <a:gd name="T54" fmla="*/ 660 w 995"/>
                <a:gd name="T55" fmla="*/ 529 h 1440"/>
                <a:gd name="T56" fmla="*/ 603 w 995"/>
                <a:gd name="T57" fmla="*/ 626 h 1440"/>
                <a:gd name="T58" fmla="*/ 663 w 995"/>
                <a:gd name="T59" fmla="*/ 997 h 1440"/>
                <a:gd name="T60" fmla="*/ 763 w 995"/>
                <a:gd name="T61" fmla="*/ 780 h 1440"/>
                <a:gd name="T62" fmla="*/ 860 w 995"/>
                <a:gd name="T63" fmla="*/ 632 h 1440"/>
                <a:gd name="T64" fmla="*/ 882 w 995"/>
                <a:gd name="T65" fmla="*/ 450 h 1440"/>
                <a:gd name="T66" fmla="*/ 815 w 995"/>
                <a:gd name="T67" fmla="*/ 278 h 1440"/>
                <a:gd name="T68" fmla="*/ 679 w 995"/>
                <a:gd name="T69" fmla="*/ 156 h 1440"/>
                <a:gd name="T70" fmla="*/ 497 w 995"/>
                <a:gd name="T71" fmla="*/ 111 h 1440"/>
                <a:gd name="T72" fmla="*/ 654 w 995"/>
                <a:gd name="T73" fmla="*/ 26 h 1440"/>
                <a:gd name="T74" fmla="*/ 830 w 995"/>
                <a:gd name="T75" fmla="*/ 129 h 1440"/>
                <a:gd name="T76" fmla="*/ 950 w 995"/>
                <a:gd name="T77" fmla="*/ 293 h 1440"/>
                <a:gd name="T78" fmla="*/ 995 w 995"/>
                <a:gd name="T79" fmla="*/ 499 h 1440"/>
                <a:gd name="T80" fmla="*/ 956 w 995"/>
                <a:gd name="T81" fmla="*/ 690 h 1440"/>
                <a:gd name="T82" fmla="*/ 849 w 995"/>
                <a:gd name="T83" fmla="*/ 850 h 1440"/>
                <a:gd name="T84" fmla="*/ 800 w 995"/>
                <a:gd name="T85" fmla="*/ 1009 h 1440"/>
                <a:gd name="T86" fmla="*/ 873 w 995"/>
                <a:gd name="T87" fmla="*/ 1081 h 1440"/>
                <a:gd name="T88" fmla="*/ 872 w 995"/>
                <a:gd name="T89" fmla="*/ 1191 h 1440"/>
                <a:gd name="T90" fmla="*/ 826 w 995"/>
                <a:gd name="T91" fmla="*/ 1277 h 1440"/>
                <a:gd name="T92" fmla="*/ 806 w 995"/>
                <a:gd name="T93" fmla="*/ 1379 h 1440"/>
                <a:gd name="T94" fmla="*/ 719 w 995"/>
                <a:gd name="T95" fmla="*/ 1437 h 1440"/>
                <a:gd name="T96" fmla="*/ 250 w 995"/>
                <a:gd name="T97" fmla="*/ 1429 h 1440"/>
                <a:gd name="T98" fmla="*/ 177 w 995"/>
                <a:gd name="T99" fmla="*/ 1356 h 1440"/>
                <a:gd name="T100" fmla="*/ 175 w 995"/>
                <a:gd name="T101" fmla="*/ 1253 h 1440"/>
                <a:gd name="T102" fmla="*/ 113 w 995"/>
                <a:gd name="T103" fmla="*/ 1165 h 1440"/>
                <a:gd name="T104" fmla="*/ 135 w 995"/>
                <a:gd name="T105" fmla="*/ 1058 h 1440"/>
                <a:gd name="T106" fmla="*/ 222 w 995"/>
                <a:gd name="T107" fmla="*/ 1000 h 1440"/>
                <a:gd name="T108" fmla="*/ 113 w 995"/>
                <a:gd name="T109" fmla="*/ 814 h 1440"/>
                <a:gd name="T110" fmla="*/ 22 w 995"/>
                <a:gd name="T111" fmla="*/ 644 h 1440"/>
                <a:gd name="T112" fmla="*/ 3 w 995"/>
                <a:gd name="T113" fmla="*/ 445 h 1440"/>
                <a:gd name="T114" fmla="*/ 68 w 995"/>
                <a:gd name="T115" fmla="*/ 248 h 1440"/>
                <a:gd name="T116" fmla="*/ 204 w 995"/>
                <a:gd name="T117" fmla="*/ 97 h 1440"/>
                <a:gd name="T118" fmla="*/ 391 w 995"/>
                <a:gd name="T119" fmla="*/ 12 h 1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95" h="1440">
                  <a:moveTo>
                    <a:pt x="304" y="1274"/>
                  </a:moveTo>
                  <a:lnTo>
                    <a:pt x="293" y="1276"/>
                  </a:lnTo>
                  <a:lnTo>
                    <a:pt x="284" y="1282"/>
                  </a:lnTo>
                  <a:lnTo>
                    <a:pt x="278" y="1291"/>
                  </a:lnTo>
                  <a:lnTo>
                    <a:pt x="276" y="1302"/>
                  </a:lnTo>
                  <a:lnTo>
                    <a:pt x="278" y="1313"/>
                  </a:lnTo>
                  <a:lnTo>
                    <a:pt x="284" y="1322"/>
                  </a:lnTo>
                  <a:lnTo>
                    <a:pt x="293" y="1328"/>
                  </a:lnTo>
                  <a:lnTo>
                    <a:pt x="304" y="1330"/>
                  </a:lnTo>
                  <a:lnTo>
                    <a:pt x="690" y="1330"/>
                  </a:lnTo>
                  <a:lnTo>
                    <a:pt x="702" y="1328"/>
                  </a:lnTo>
                  <a:lnTo>
                    <a:pt x="711" y="1322"/>
                  </a:lnTo>
                  <a:lnTo>
                    <a:pt x="716" y="1313"/>
                  </a:lnTo>
                  <a:lnTo>
                    <a:pt x="719" y="1302"/>
                  </a:lnTo>
                  <a:lnTo>
                    <a:pt x="716" y="1291"/>
                  </a:lnTo>
                  <a:lnTo>
                    <a:pt x="711" y="1282"/>
                  </a:lnTo>
                  <a:lnTo>
                    <a:pt x="702" y="1276"/>
                  </a:lnTo>
                  <a:lnTo>
                    <a:pt x="690" y="1274"/>
                  </a:lnTo>
                  <a:lnTo>
                    <a:pt x="304" y="1274"/>
                  </a:lnTo>
                  <a:close/>
                  <a:moveTo>
                    <a:pt x="249" y="1108"/>
                  </a:moveTo>
                  <a:lnTo>
                    <a:pt x="238" y="1110"/>
                  </a:lnTo>
                  <a:lnTo>
                    <a:pt x="230" y="1116"/>
                  </a:lnTo>
                  <a:lnTo>
                    <a:pt x="224" y="1125"/>
                  </a:lnTo>
                  <a:lnTo>
                    <a:pt x="222" y="1136"/>
                  </a:lnTo>
                  <a:lnTo>
                    <a:pt x="224" y="1146"/>
                  </a:lnTo>
                  <a:lnTo>
                    <a:pt x="230" y="1155"/>
                  </a:lnTo>
                  <a:lnTo>
                    <a:pt x="238" y="1162"/>
                  </a:lnTo>
                  <a:lnTo>
                    <a:pt x="249" y="1164"/>
                  </a:lnTo>
                  <a:lnTo>
                    <a:pt x="746" y="1164"/>
                  </a:lnTo>
                  <a:lnTo>
                    <a:pt x="757" y="1162"/>
                  </a:lnTo>
                  <a:lnTo>
                    <a:pt x="765" y="1155"/>
                  </a:lnTo>
                  <a:lnTo>
                    <a:pt x="771" y="1146"/>
                  </a:lnTo>
                  <a:lnTo>
                    <a:pt x="773" y="1136"/>
                  </a:lnTo>
                  <a:lnTo>
                    <a:pt x="771" y="1125"/>
                  </a:lnTo>
                  <a:lnTo>
                    <a:pt x="765" y="1116"/>
                  </a:lnTo>
                  <a:lnTo>
                    <a:pt x="757" y="1110"/>
                  </a:lnTo>
                  <a:lnTo>
                    <a:pt x="746" y="1108"/>
                  </a:lnTo>
                  <a:lnTo>
                    <a:pt x="249" y="1108"/>
                  </a:lnTo>
                  <a:close/>
                  <a:moveTo>
                    <a:pt x="497" y="443"/>
                  </a:moveTo>
                  <a:lnTo>
                    <a:pt x="480" y="446"/>
                  </a:lnTo>
                  <a:lnTo>
                    <a:pt x="465" y="454"/>
                  </a:lnTo>
                  <a:lnTo>
                    <a:pt x="453" y="466"/>
                  </a:lnTo>
                  <a:lnTo>
                    <a:pt x="445" y="482"/>
                  </a:lnTo>
                  <a:lnTo>
                    <a:pt x="442" y="499"/>
                  </a:lnTo>
                  <a:lnTo>
                    <a:pt x="445" y="516"/>
                  </a:lnTo>
                  <a:lnTo>
                    <a:pt x="453" y="531"/>
                  </a:lnTo>
                  <a:lnTo>
                    <a:pt x="465" y="543"/>
                  </a:lnTo>
                  <a:lnTo>
                    <a:pt x="480" y="552"/>
                  </a:lnTo>
                  <a:lnTo>
                    <a:pt x="497" y="555"/>
                  </a:lnTo>
                  <a:lnTo>
                    <a:pt x="515" y="552"/>
                  </a:lnTo>
                  <a:lnTo>
                    <a:pt x="530" y="543"/>
                  </a:lnTo>
                  <a:lnTo>
                    <a:pt x="542" y="531"/>
                  </a:lnTo>
                  <a:lnTo>
                    <a:pt x="550" y="516"/>
                  </a:lnTo>
                  <a:lnTo>
                    <a:pt x="553" y="499"/>
                  </a:lnTo>
                  <a:lnTo>
                    <a:pt x="550" y="482"/>
                  </a:lnTo>
                  <a:lnTo>
                    <a:pt x="542" y="466"/>
                  </a:lnTo>
                  <a:lnTo>
                    <a:pt x="530" y="454"/>
                  </a:lnTo>
                  <a:lnTo>
                    <a:pt x="515" y="446"/>
                  </a:lnTo>
                  <a:lnTo>
                    <a:pt x="497" y="443"/>
                  </a:lnTo>
                  <a:close/>
                  <a:moveTo>
                    <a:pt x="497" y="111"/>
                  </a:moveTo>
                  <a:lnTo>
                    <a:pt x="449" y="114"/>
                  </a:lnTo>
                  <a:lnTo>
                    <a:pt x="402" y="123"/>
                  </a:lnTo>
                  <a:lnTo>
                    <a:pt x="358" y="137"/>
                  </a:lnTo>
                  <a:lnTo>
                    <a:pt x="316" y="156"/>
                  </a:lnTo>
                  <a:lnTo>
                    <a:pt x="277" y="181"/>
                  </a:lnTo>
                  <a:lnTo>
                    <a:pt x="241" y="209"/>
                  </a:lnTo>
                  <a:lnTo>
                    <a:pt x="208" y="241"/>
                  </a:lnTo>
                  <a:lnTo>
                    <a:pt x="180" y="278"/>
                  </a:lnTo>
                  <a:lnTo>
                    <a:pt x="156" y="316"/>
                  </a:lnTo>
                  <a:lnTo>
                    <a:pt x="137" y="359"/>
                  </a:lnTo>
                  <a:lnTo>
                    <a:pt x="123" y="404"/>
                  </a:lnTo>
                  <a:lnTo>
                    <a:pt x="113" y="450"/>
                  </a:lnTo>
                  <a:lnTo>
                    <a:pt x="110" y="499"/>
                  </a:lnTo>
                  <a:lnTo>
                    <a:pt x="113" y="544"/>
                  </a:lnTo>
                  <a:lnTo>
                    <a:pt x="121" y="589"/>
                  </a:lnTo>
                  <a:lnTo>
                    <a:pt x="135" y="632"/>
                  </a:lnTo>
                  <a:lnTo>
                    <a:pt x="152" y="672"/>
                  </a:lnTo>
                  <a:lnTo>
                    <a:pt x="174" y="712"/>
                  </a:lnTo>
                  <a:lnTo>
                    <a:pt x="201" y="747"/>
                  </a:lnTo>
                  <a:lnTo>
                    <a:pt x="232" y="780"/>
                  </a:lnTo>
                  <a:lnTo>
                    <a:pt x="266" y="809"/>
                  </a:lnTo>
                  <a:lnTo>
                    <a:pt x="304" y="834"/>
                  </a:lnTo>
                  <a:lnTo>
                    <a:pt x="332" y="850"/>
                  </a:lnTo>
                  <a:lnTo>
                    <a:pt x="332" y="997"/>
                  </a:lnTo>
                  <a:lnTo>
                    <a:pt x="442" y="997"/>
                  </a:lnTo>
                  <a:lnTo>
                    <a:pt x="442" y="655"/>
                  </a:lnTo>
                  <a:lnTo>
                    <a:pt x="416" y="643"/>
                  </a:lnTo>
                  <a:lnTo>
                    <a:pt x="392" y="626"/>
                  </a:lnTo>
                  <a:lnTo>
                    <a:pt x="372" y="606"/>
                  </a:lnTo>
                  <a:lnTo>
                    <a:pt x="355" y="583"/>
                  </a:lnTo>
                  <a:lnTo>
                    <a:pt x="343" y="558"/>
                  </a:lnTo>
                  <a:lnTo>
                    <a:pt x="335" y="529"/>
                  </a:lnTo>
                  <a:lnTo>
                    <a:pt x="332" y="499"/>
                  </a:lnTo>
                  <a:lnTo>
                    <a:pt x="335" y="469"/>
                  </a:lnTo>
                  <a:lnTo>
                    <a:pt x="342" y="441"/>
                  </a:lnTo>
                  <a:lnTo>
                    <a:pt x="354" y="415"/>
                  </a:lnTo>
                  <a:lnTo>
                    <a:pt x="371" y="391"/>
                  </a:lnTo>
                  <a:lnTo>
                    <a:pt x="390" y="372"/>
                  </a:lnTo>
                  <a:lnTo>
                    <a:pt x="414" y="355"/>
                  </a:lnTo>
                  <a:lnTo>
                    <a:pt x="440" y="343"/>
                  </a:lnTo>
                  <a:lnTo>
                    <a:pt x="467" y="336"/>
                  </a:lnTo>
                  <a:lnTo>
                    <a:pt x="497" y="333"/>
                  </a:lnTo>
                  <a:lnTo>
                    <a:pt x="527" y="336"/>
                  </a:lnTo>
                  <a:lnTo>
                    <a:pt x="555" y="343"/>
                  </a:lnTo>
                  <a:lnTo>
                    <a:pt x="581" y="355"/>
                  </a:lnTo>
                  <a:lnTo>
                    <a:pt x="605" y="372"/>
                  </a:lnTo>
                  <a:lnTo>
                    <a:pt x="624" y="391"/>
                  </a:lnTo>
                  <a:lnTo>
                    <a:pt x="640" y="415"/>
                  </a:lnTo>
                  <a:lnTo>
                    <a:pt x="653" y="441"/>
                  </a:lnTo>
                  <a:lnTo>
                    <a:pt x="660" y="469"/>
                  </a:lnTo>
                  <a:lnTo>
                    <a:pt x="663" y="499"/>
                  </a:lnTo>
                  <a:lnTo>
                    <a:pt x="660" y="529"/>
                  </a:lnTo>
                  <a:lnTo>
                    <a:pt x="652" y="558"/>
                  </a:lnTo>
                  <a:lnTo>
                    <a:pt x="640" y="583"/>
                  </a:lnTo>
                  <a:lnTo>
                    <a:pt x="623" y="606"/>
                  </a:lnTo>
                  <a:lnTo>
                    <a:pt x="603" y="626"/>
                  </a:lnTo>
                  <a:lnTo>
                    <a:pt x="579" y="643"/>
                  </a:lnTo>
                  <a:lnTo>
                    <a:pt x="553" y="655"/>
                  </a:lnTo>
                  <a:lnTo>
                    <a:pt x="553" y="997"/>
                  </a:lnTo>
                  <a:lnTo>
                    <a:pt x="663" y="997"/>
                  </a:lnTo>
                  <a:lnTo>
                    <a:pt x="663" y="850"/>
                  </a:lnTo>
                  <a:lnTo>
                    <a:pt x="690" y="834"/>
                  </a:lnTo>
                  <a:lnTo>
                    <a:pt x="729" y="809"/>
                  </a:lnTo>
                  <a:lnTo>
                    <a:pt x="763" y="780"/>
                  </a:lnTo>
                  <a:lnTo>
                    <a:pt x="794" y="747"/>
                  </a:lnTo>
                  <a:lnTo>
                    <a:pt x="821" y="712"/>
                  </a:lnTo>
                  <a:lnTo>
                    <a:pt x="843" y="672"/>
                  </a:lnTo>
                  <a:lnTo>
                    <a:pt x="860" y="632"/>
                  </a:lnTo>
                  <a:lnTo>
                    <a:pt x="873" y="589"/>
                  </a:lnTo>
                  <a:lnTo>
                    <a:pt x="882" y="544"/>
                  </a:lnTo>
                  <a:lnTo>
                    <a:pt x="885" y="499"/>
                  </a:lnTo>
                  <a:lnTo>
                    <a:pt x="882" y="450"/>
                  </a:lnTo>
                  <a:lnTo>
                    <a:pt x="872" y="404"/>
                  </a:lnTo>
                  <a:lnTo>
                    <a:pt x="858" y="359"/>
                  </a:lnTo>
                  <a:lnTo>
                    <a:pt x="839" y="316"/>
                  </a:lnTo>
                  <a:lnTo>
                    <a:pt x="815" y="278"/>
                  </a:lnTo>
                  <a:lnTo>
                    <a:pt x="787" y="241"/>
                  </a:lnTo>
                  <a:lnTo>
                    <a:pt x="754" y="209"/>
                  </a:lnTo>
                  <a:lnTo>
                    <a:pt x="718" y="181"/>
                  </a:lnTo>
                  <a:lnTo>
                    <a:pt x="679" y="156"/>
                  </a:lnTo>
                  <a:lnTo>
                    <a:pt x="637" y="137"/>
                  </a:lnTo>
                  <a:lnTo>
                    <a:pt x="592" y="123"/>
                  </a:lnTo>
                  <a:lnTo>
                    <a:pt x="546" y="114"/>
                  </a:lnTo>
                  <a:lnTo>
                    <a:pt x="497" y="111"/>
                  </a:lnTo>
                  <a:close/>
                  <a:moveTo>
                    <a:pt x="497" y="0"/>
                  </a:moveTo>
                  <a:lnTo>
                    <a:pt x="551" y="3"/>
                  </a:lnTo>
                  <a:lnTo>
                    <a:pt x="604" y="12"/>
                  </a:lnTo>
                  <a:lnTo>
                    <a:pt x="654" y="26"/>
                  </a:lnTo>
                  <a:lnTo>
                    <a:pt x="703" y="45"/>
                  </a:lnTo>
                  <a:lnTo>
                    <a:pt x="748" y="68"/>
                  </a:lnTo>
                  <a:lnTo>
                    <a:pt x="791" y="97"/>
                  </a:lnTo>
                  <a:lnTo>
                    <a:pt x="830" y="129"/>
                  </a:lnTo>
                  <a:lnTo>
                    <a:pt x="866" y="165"/>
                  </a:lnTo>
                  <a:lnTo>
                    <a:pt x="899" y="205"/>
                  </a:lnTo>
                  <a:lnTo>
                    <a:pt x="927" y="248"/>
                  </a:lnTo>
                  <a:lnTo>
                    <a:pt x="950" y="293"/>
                  </a:lnTo>
                  <a:lnTo>
                    <a:pt x="969" y="342"/>
                  </a:lnTo>
                  <a:lnTo>
                    <a:pt x="983" y="392"/>
                  </a:lnTo>
                  <a:lnTo>
                    <a:pt x="992" y="445"/>
                  </a:lnTo>
                  <a:lnTo>
                    <a:pt x="995" y="499"/>
                  </a:lnTo>
                  <a:lnTo>
                    <a:pt x="992" y="548"/>
                  </a:lnTo>
                  <a:lnTo>
                    <a:pt x="985" y="597"/>
                  </a:lnTo>
                  <a:lnTo>
                    <a:pt x="972" y="644"/>
                  </a:lnTo>
                  <a:lnTo>
                    <a:pt x="956" y="690"/>
                  </a:lnTo>
                  <a:lnTo>
                    <a:pt x="935" y="734"/>
                  </a:lnTo>
                  <a:lnTo>
                    <a:pt x="911" y="775"/>
                  </a:lnTo>
                  <a:lnTo>
                    <a:pt x="882" y="814"/>
                  </a:lnTo>
                  <a:lnTo>
                    <a:pt x="849" y="850"/>
                  </a:lnTo>
                  <a:lnTo>
                    <a:pt x="813" y="884"/>
                  </a:lnTo>
                  <a:lnTo>
                    <a:pt x="773" y="913"/>
                  </a:lnTo>
                  <a:lnTo>
                    <a:pt x="773" y="1000"/>
                  </a:lnTo>
                  <a:lnTo>
                    <a:pt x="800" y="1009"/>
                  </a:lnTo>
                  <a:lnTo>
                    <a:pt x="823" y="1021"/>
                  </a:lnTo>
                  <a:lnTo>
                    <a:pt x="843" y="1038"/>
                  </a:lnTo>
                  <a:lnTo>
                    <a:pt x="860" y="1058"/>
                  </a:lnTo>
                  <a:lnTo>
                    <a:pt x="873" y="1081"/>
                  </a:lnTo>
                  <a:lnTo>
                    <a:pt x="882" y="1108"/>
                  </a:lnTo>
                  <a:lnTo>
                    <a:pt x="885" y="1136"/>
                  </a:lnTo>
                  <a:lnTo>
                    <a:pt x="882" y="1165"/>
                  </a:lnTo>
                  <a:lnTo>
                    <a:pt x="872" y="1191"/>
                  </a:lnTo>
                  <a:lnTo>
                    <a:pt x="859" y="1215"/>
                  </a:lnTo>
                  <a:lnTo>
                    <a:pt x="841" y="1236"/>
                  </a:lnTo>
                  <a:lnTo>
                    <a:pt x="820" y="1253"/>
                  </a:lnTo>
                  <a:lnTo>
                    <a:pt x="826" y="1277"/>
                  </a:lnTo>
                  <a:lnTo>
                    <a:pt x="829" y="1302"/>
                  </a:lnTo>
                  <a:lnTo>
                    <a:pt x="826" y="1330"/>
                  </a:lnTo>
                  <a:lnTo>
                    <a:pt x="818" y="1356"/>
                  </a:lnTo>
                  <a:lnTo>
                    <a:pt x="806" y="1379"/>
                  </a:lnTo>
                  <a:lnTo>
                    <a:pt x="789" y="1400"/>
                  </a:lnTo>
                  <a:lnTo>
                    <a:pt x="768" y="1417"/>
                  </a:lnTo>
                  <a:lnTo>
                    <a:pt x="744" y="1429"/>
                  </a:lnTo>
                  <a:lnTo>
                    <a:pt x="719" y="1437"/>
                  </a:lnTo>
                  <a:lnTo>
                    <a:pt x="690" y="1440"/>
                  </a:lnTo>
                  <a:lnTo>
                    <a:pt x="304" y="1440"/>
                  </a:lnTo>
                  <a:lnTo>
                    <a:pt x="276" y="1437"/>
                  </a:lnTo>
                  <a:lnTo>
                    <a:pt x="250" y="1429"/>
                  </a:lnTo>
                  <a:lnTo>
                    <a:pt x="227" y="1417"/>
                  </a:lnTo>
                  <a:lnTo>
                    <a:pt x="206" y="1400"/>
                  </a:lnTo>
                  <a:lnTo>
                    <a:pt x="189" y="1379"/>
                  </a:lnTo>
                  <a:lnTo>
                    <a:pt x="177" y="1356"/>
                  </a:lnTo>
                  <a:lnTo>
                    <a:pt x="169" y="1330"/>
                  </a:lnTo>
                  <a:lnTo>
                    <a:pt x="166" y="1302"/>
                  </a:lnTo>
                  <a:lnTo>
                    <a:pt x="168" y="1277"/>
                  </a:lnTo>
                  <a:lnTo>
                    <a:pt x="175" y="1253"/>
                  </a:lnTo>
                  <a:lnTo>
                    <a:pt x="154" y="1236"/>
                  </a:lnTo>
                  <a:lnTo>
                    <a:pt x="136" y="1215"/>
                  </a:lnTo>
                  <a:lnTo>
                    <a:pt x="123" y="1191"/>
                  </a:lnTo>
                  <a:lnTo>
                    <a:pt x="113" y="1165"/>
                  </a:lnTo>
                  <a:lnTo>
                    <a:pt x="110" y="1136"/>
                  </a:lnTo>
                  <a:lnTo>
                    <a:pt x="113" y="1108"/>
                  </a:lnTo>
                  <a:lnTo>
                    <a:pt x="121" y="1081"/>
                  </a:lnTo>
                  <a:lnTo>
                    <a:pt x="135" y="1058"/>
                  </a:lnTo>
                  <a:lnTo>
                    <a:pt x="151" y="1038"/>
                  </a:lnTo>
                  <a:lnTo>
                    <a:pt x="172" y="1021"/>
                  </a:lnTo>
                  <a:lnTo>
                    <a:pt x="195" y="1009"/>
                  </a:lnTo>
                  <a:lnTo>
                    <a:pt x="222" y="1000"/>
                  </a:lnTo>
                  <a:lnTo>
                    <a:pt x="222" y="913"/>
                  </a:lnTo>
                  <a:lnTo>
                    <a:pt x="182" y="884"/>
                  </a:lnTo>
                  <a:lnTo>
                    <a:pt x="146" y="850"/>
                  </a:lnTo>
                  <a:lnTo>
                    <a:pt x="113" y="814"/>
                  </a:lnTo>
                  <a:lnTo>
                    <a:pt x="84" y="775"/>
                  </a:lnTo>
                  <a:lnTo>
                    <a:pt x="59" y="734"/>
                  </a:lnTo>
                  <a:lnTo>
                    <a:pt x="39" y="690"/>
                  </a:lnTo>
                  <a:lnTo>
                    <a:pt x="22" y="644"/>
                  </a:lnTo>
                  <a:lnTo>
                    <a:pt x="10" y="597"/>
                  </a:lnTo>
                  <a:lnTo>
                    <a:pt x="2" y="548"/>
                  </a:lnTo>
                  <a:lnTo>
                    <a:pt x="0" y="499"/>
                  </a:lnTo>
                  <a:lnTo>
                    <a:pt x="3" y="445"/>
                  </a:lnTo>
                  <a:lnTo>
                    <a:pt x="11" y="392"/>
                  </a:lnTo>
                  <a:lnTo>
                    <a:pt x="25" y="342"/>
                  </a:lnTo>
                  <a:lnTo>
                    <a:pt x="45" y="293"/>
                  </a:lnTo>
                  <a:lnTo>
                    <a:pt x="68" y="248"/>
                  </a:lnTo>
                  <a:lnTo>
                    <a:pt x="96" y="205"/>
                  </a:lnTo>
                  <a:lnTo>
                    <a:pt x="129" y="165"/>
                  </a:lnTo>
                  <a:lnTo>
                    <a:pt x="164" y="129"/>
                  </a:lnTo>
                  <a:lnTo>
                    <a:pt x="204" y="97"/>
                  </a:lnTo>
                  <a:lnTo>
                    <a:pt x="247" y="68"/>
                  </a:lnTo>
                  <a:lnTo>
                    <a:pt x="292" y="45"/>
                  </a:lnTo>
                  <a:lnTo>
                    <a:pt x="341" y="26"/>
                  </a:lnTo>
                  <a:lnTo>
                    <a:pt x="391" y="12"/>
                  </a:lnTo>
                  <a:lnTo>
                    <a:pt x="443" y="3"/>
                  </a:lnTo>
                  <a:lnTo>
                    <a:pt x="4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3" name="Freeform 650"/>
            <p:cNvSpPr>
              <a:spLocks noEditPoints="1"/>
            </p:cNvSpPr>
            <p:nvPr/>
          </p:nvSpPr>
          <p:spPr bwMode="auto">
            <a:xfrm>
              <a:off x="801" y="3433"/>
              <a:ext cx="331" cy="415"/>
            </a:xfrm>
            <a:custGeom>
              <a:avLst/>
              <a:gdLst>
                <a:gd name="T0" fmla="*/ 114 w 1326"/>
                <a:gd name="T1" fmla="*/ 921 h 1662"/>
                <a:gd name="T2" fmla="*/ 126 w 1326"/>
                <a:gd name="T3" fmla="*/ 989 h 1662"/>
                <a:gd name="T4" fmla="*/ 456 w 1326"/>
                <a:gd name="T5" fmla="*/ 1282 h 1662"/>
                <a:gd name="T6" fmla="*/ 505 w 1326"/>
                <a:gd name="T7" fmla="*/ 1232 h 1662"/>
                <a:gd name="T8" fmla="*/ 213 w 1326"/>
                <a:gd name="T9" fmla="*/ 901 h 1662"/>
                <a:gd name="T10" fmla="*/ 327 w 1326"/>
                <a:gd name="T11" fmla="*/ 719 h 1662"/>
                <a:gd name="T12" fmla="*/ 276 w 1326"/>
                <a:gd name="T13" fmla="*/ 771 h 1662"/>
                <a:gd name="T14" fmla="*/ 585 w 1326"/>
                <a:gd name="T15" fmla="*/ 1118 h 1662"/>
                <a:gd name="T16" fmla="*/ 649 w 1326"/>
                <a:gd name="T17" fmla="*/ 1124 h 1662"/>
                <a:gd name="T18" fmla="*/ 670 w 1326"/>
                <a:gd name="T19" fmla="*/ 1094 h 1662"/>
                <a:gd name="T20" fmla="*/ 662 w 1326"/>
                <a:gd name="T21" fmla="*/ 1052 h 1662"/>
                <a:gd name="T22" fmla="*/ 405 w 1326"/>
                <a:gd name="T23" fmla="*/ 722 h 1662"/>
                <a:gd name="T24" fmla="*/ 518 w 1326"/>
                <a:gd name="T25" fmla="*/ 563 h 1662"/>
                <a:gd name="T26" fmla="*/ 499 w 1326"/>
                <a:gd name="T27" fmla="*/ 640 h 1662"/>
                <a:gd name="T28" fmla="*/ 702 w 1326"/>
                <a:gd name="T29" fmla="*/ 941 h 1662"/>
                <a:gd name="T30" fmla="*/ 752 w 1326"/>
                <a:gd name="T31" fmla="*/ 873 h 1662"/>
                <a:gd name="T32" fmla="*/ 635 w 1326"/>
                <a:gd name="T33" fmla="*/ 580 h 1662"/>
                <a:gd name="T34" fmla="*/ 548 w 1326"/>
                <a:gd name="T35" fmla="*/ 553 h 1662"/>
                <a:gd name="T36" fmla="*/ 785 w 1326"/>
                <a:gd name="T37" fmla="*/ 152 h 1662"/>
                <a:gd name="T38" fmla="*/ 939 w 1326"/>
                <a:gd name="T39" fmla="*/ 831 h 1662"/>
                <a:gd name="T40" fmla="*/ 898 w 1326"/>
                <a:gd name="T41" fmla="*/ 122 h 1662"/>
                <a:gd name="T42" fmla="*/ 924 w 1326"/>
                <a:gd name="T43" fmla="*/ 12 h 1662"/>
                <a:gd name="T44" fmla="*/ 1037 w 1326"/>
                <a:gd name="T45" fmla="*/ 127 h 1662"/>
                <a:gd name="T46" fmla="*/ 1114 w 1326"/>
                <a:gd name="T47" fmla="*/ 833 h 1662"/>
                <a:gd name="T48" fmla="*/ 1226 w 1326"/>
                <a:gd name="T49" fmla="*/ 910 h 1662"/>
                <a:gd name="T50" fmla="*/ 1326 w 1326"/>
                <a:gd name="T51" fmla="*/ 1209 h 1662"/>
                <a:gd name="T52" fmla="*/ 1297 w 1326"/>
                <a:gd name="T53" fmla="*/ 1346 h 1662"/>
                <a:gd name="T54" fmla="*/ 1215 w 1326"/>
                <a:gd name="T55" fmla="*/ 1662 h 1662"/>
                <a:gd name="T56" fmla="*/ 1121 w 1326"/>
                <a:gd name="T57" fmla="*/ 1453 h 1662"/>
                <a:gd name="T58" fmla="*/ 1215 w 1326"/>
                <a:gd name="T59" fmla="*/ 1221 h 1662"/>
                <a:gd name="T60" fmla="*/ 1128 w 1326"/>
                <a:gd name="T61" fmla="*/ 963 h 1662"/>
                <a:gd name="T62" fmla="*/ 850 w 1326"/>
                <a:gd name="T63" fmla="*/ 944 h 1662"/>
                <a:gd name="T64" fmla="*/ 775 w 1326"/>
                <a:gd name="T65" fmla="*/ 1018 h 1662"/>
                <a:gd name="T66" fmla="*/ 810 w 1326"/>
                <a:gd name="T67" fmla="*/ 1119 h 1662"/>
                <a:gd name="T68" fmla="*/ 942 w 1326"/>
                <a:gd name="T69" fmla="*/ 1402 h 1662"/>
                <a:gd name="T70" fmla="*/ 733 w 1326"/>
                <a:gd name="T71" fmla="*/ 1198 h 1662"/>
                <a:gd name="T72" fmla="*/ 665 w 1326"/>
                <a:gd name="T73" fmla="*/ 1237 h 1662"/>
                <a:gd name="T74" fmla="*/ 609 w 1326"/>
                <a:gd name="T75" fmla="*/ 1268 h 1662"/>
                <a:gd name="T76" fmla="*/ 539 w 1326"/>
                <a:gd name="T77" fmla="*/ 1363 h 1662"/>
                <a:gd name="T78" fmla="*/ 417 w 1326"/>
                <a:gd name="T79" fmla="*/ 1392 h 1662"/>
                <a:gd name="T80" fmla="*/ 118 w 1326"/>
                <a:gd name="T81" fmla="*/ 1137 h 1662"/>
                <a:gd name="T82" fmla="*/ 251 w 1326"/>
                <a:gd name="T83" fmla="*/ 1488 h 1662"/>
                <a:gd name="T84" fmla="*/ 166 w 1326"/>
                <a:gd name="T85" fmla="*/ 1662 h 1662"/>
                <a:gd name="T86" fmla="*/ 130 w 1326"/>
                <a:gd name="T87" fmla="*/ 1477 h 1662"/>
                <a:gd name="T88" fmla="*/ 0 w 1326"/>
                <a:gd name="T89" fmla="*/ 1064 h 1662"/>
                <a:gd name="T90" fmla="*/ 38 w 1326"/>
                <a:gd name="T91" fmla="*/ 833 h 1662"/>
                <a:gd name="T92" fmla="*/ 161 w 1326"/>
                <a:gd name="T93" fmla="*/ 775 h 1662"/>
                <a:gd name="T94" fmla="*/ 187 w 1326"/>
                <a:gd name="T95" fmla="*/ 689 h 1662"/>
                <a:gd name="T96" fmla="*/ 298 w 1326"/>
                <a:gd name="T97" fmla="*/ 612 h 1662"/>
                <a:gd name="T98" fmla="*/ 396 w 1326"/>
                <a:gd name="T99" fmla="*/ 548 h 1662"/>
                <a:gd name="T100" fmla="*/ 491 w 1326"/>
                <a:gd name="T101" fmla="*/ 453 h 1662"/>
                <a:gd name="T102" fmla="*/ 643 w 1326"/>
                <a:gd name="T103" fmla="*/ 450 h 1662"/>
                <a:gd name="T104" fmla="*/ 690 w 1326"/>
                <a:gd name="T105" fmla="*/ 96 h 1662"/>
                <a:gd name="T106" fmla="*/ 822 w 1326"/>
                <a:gd name="T107" fmla="*/ 3 h 1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6" h="1662">
                  <a:moveTo>
                    <a:pt x="161" y="886"/>
                  </a:moveTo>
                  <a:lnTo>
                    <a:pt x="145" y="889"/>
                  </a:lnTo>
                  <a:lnTo>
                    <a:pt x="132" y="896"/>
                  </a:lnTo>
                  <a:lnTo>
                    <a:pt x="121" y="907"/>
                  </a:lnTo>
                  <a:lnTo>
                    <a:pt x="114" y="921"/>
                  </a:lnTo>
                  <a:lnTo>
                    <a:pt x="110" y="937"/>
                  </a:lnTo>
                  <a:lnTo>
                    <a:pt x="110" y="952"/>
                  </a:lnTo>
                  <a:lnTo>
                    <a:pt x="112" y="966"/>
                  </a:lnTo>
                  <a:lnTo>
                    <a:pt x="118" y="978"/>
                  </a:lnTo>
                  <a:lnTo>
                    <a:pt x="126" y="989"/>
                  </a:lnTo>
                  <a:lnTo>
                    <a:pt x="403" y="1267"/>
                  </a:lnTo>
                  <a:lnTo>
                    <a:pt x="415" y="1276"/>
                  </a:lnTo>
                  <a:lnTo>
                    <a:pt x="428" y="1282"/>
                  </a:lnTo>
                  <a:lnTo>
                    <a:pt x="442" y="1283"/>
                  </a:lnTo>
                  <a:lnTo>
                    <a:pt x="456" y="1282"/>
                  </a:lnTo>
                  <a:lnTo>
                    <a:pt x="469" y="1276"/>
                  </a:lnTo>
                  <a:lnTo>
                    <a:pt x="481" y="1267"/>
                  </a:lnTo>
                  <a:lnTo>
                    <a:pt x="490" y="1257"/>
                  </a:lnTo>
                  <a:lnTo>
                    <a:pt x="500" y="1245"/>
                  </a:lnTo>
                  <a:lnTo>
                    <a:pt x="505" y="1232"/>
                  </a:lnTo>
                  <a:lnTo>
                    <a:pt x="507" y="1218"/>
                  </a:lnTo>
                  <a:lnTo>
                    <a:pt x="505" y="1205"/>
                  </a:lnTo>
                  <a:lnTo>
                    <a:pt x="500" y="1191"/>
                  </a:lnTo>
                  <a:lnTo>
                    <a:pt x="490" y="1179"/>
                  </a:lnTo>
                  <a:lnTo>
                    <a:pt x="213" y="901"/>
                  </a:lnTo>
                  <a:lnTo>
                    <a:pt x="202" y="893"/>
                  </a:lnTo>
                  <a:lnTo>
                    <a:pt x="190" y="888"/>
                  </a:lnTo>
                  <a:lnTo>
                    <a:pt x="177" y="886"/>
                  </a:lnTo>
                  <a:lnTo>
                    <a:pt x="161" y="886"/>
                  </a:lnTo>
                  <a:close/>
                  <a:moveTo>
                    <a:pt x="327" y="719"/>
                  </a:moveTo>
                  <a:lnTo>
                    <a:pt x="311" y="722"/>
                  </a:lnTo>
                  <a:lnTo>
                    <a:pt x="297" y="730"/>
                  </a:lnTo>
                  <a:lnTo>
                    <a:pt x="286" y="741"/>
                  </a:lnTo>
                  <a:lnTo>
                    <a:pt x="279" y="755"/>
                  </a:lnTo>
                  <a:lnTo>
                    <a:pt x="276" y="771"/>
                  </a:lnTo>
                  <a:lnTo>
                    <a:pt x="276" y="786"/>
                  </a:lnTo>
                  <a:lnTo>
                    <a:pt x="278" y="799"/>
                  </a:lnTo>
                  <a:lnTo>
                    <a:pt x="283" y="812"/>
                  </a:lnTo>
                  <a:lnTo>
                    <a:pt x="291" y="823"/>
                  </a:lnTo>
                  <a:lnTo>
                    <a:pt x="585" y="1118"/>
                  </a:lnTo>
                  <a:lnTo>
                    <a:pt x="597" y="1126"/>
                  </a:lnTo>
                  <a:lnTo>
                    <a:pt x="610" y="1131"/>
                  </a:lnTo>
                  <a:lnTo>
                    <a:pt x="623" y="1133"/>
                  </a:lnTo>
                  <a:lnTo>
                    <a:pt x="637" y="1130"/>
                  </a:lnTo>
                  <a:lnTo>
                    <a:pt x="649" y="1124"/>
                  </a:lnTo>
                  <a:lnTo>
                    <a:pt x="650" y="1123"/>
                  </a:lnTo>
                  <a:lnTo>
                    <a:pt x="660" y="1115"/>
                  </a:lnTo>
                  <a:lnTo>
                    <a:pt x="666" y="1104"/>
                  </a:lnTo>
                  <a:lnTo>
                    <a:pt x="670" y="1094"/>
                  </a:lnTo>
                  <a:lnTo>
                    <a:pt x="670" y="1094"/>
                  </a:lnTo>
                  <a:lnTo>
                    <a:pt x="666" y="1074"/>
                  </a:lnTo>
                  <a:lnTo>
                    <a:pt x="664" y="1053"/>
                  </a:lnTo>
                  <a:lnTo>
                    <a:pt x="663" y="1052"/>
                  </a:lnTo>
                  <a:lnTo>
                    <a:pt x="663" y="1052"/>
                  </a:lnTo>
                  <a:lnTo>
                    <a:pt x="662" y="1052"/>
                  </a:lnTo>
                  <a:lnTo>
                    <a:pt x="662" y="1051"/>
                  </a:lnTo>
                  <a:lnTo>
                    <a:pt x="557" y="911"/>
                  </a:lnTo>
                  <a:lnTo>
                    <a:pt x="430" y="740"/>
                  </a:lnTo>
                  <a:lnTo>
                    <a:pt x="418" y="730"/>
                  </a:lnTo>
                  <a:lnTo>
                    <a:pt x="405" y="722"/>
                  </a:lnTo>
                  <a:lnTo>
                    <a:pt x="388" y="719"/>
                  </a:lnTo>
                  <a:lnTo>
                    <a:pt x="327" y="719"/>
                  </a:lnTo>
                  <a:close/>
                  <a:moveTo>
                    <a:pt x="548" y="553"/>
                  </a:moveTo>
                  <a:lnTo>
                    <a:pt x="532" y="556"/>
                  </a:lnTo>
                  <a:lnTo>
                    <a:pt x="518" y="563"/>
                  </a:lnTo>
                  <a:lnTo>
                    <a:pt x="507" y="574"/>
                  </a:lnTo>
                  <a:lnTo>
                    <a:pt x="500" y="589"/>
                  </a:lnTo>
                  <a:lnTo>
                    <a:pt x="498" y="605"/>
                  </a:lnTo>
                  <a:lnTo>
                    <a:pt x="498" y="629"/>
                  </a:lnTo>
                  <a:lnTo>
                    <a:pt x="499" y="640"/>
                  </a:lnTo>
                  <a:lnTo>
                    <a:pt x="502" y="652"/>
                  </a:lnTo>
                  <a:lnTo>
                    <a:pt x="508" y="661"/>
                  </a:lnTo>
                  <a:lnTo>
                    <a:pt x="518" y="679"/>
                  </a:lnTo>
                  <a:lnTo>
                    <a:pt x="583" y="772"/>
                  </a:lnTo>
                  <a:lnTo>
                    <a:pt x="702" y="941"/>
                  </a:lnTo>
                  <a:lnTo>
                    <a:pt x="702" y="941"/>
                  </a:lnTo>
                  <a:lnTo>
                    <a:pt x="713" y="920"/>
                  </a:lnTo>
                  <a:lnTo>
                    <a:pt x="726" y="901"/>
                  </a:lnTo>
                  <a:lnTo>
                    <a:pt x="740" y="886"/>
                  </a:lnTo>
                  <a:lnTo>
                    <a:pt x="752" y="873"/>
                  </a:lnTo>
                  <a:lnTo>
                    <a:pt x="763" y="862"/>
                  </a:lnTo>
                  <a:lnTo>
                    <a:pt x="770" y="854"/>
                  </a:lnTo>
                  <a:lnTo>
                    <a:pt x="773" y="847"/>
                  </a:lnTo>
                  <a:lnTo>
                    <a:pt x="773" y="847"/>
                  </a:lnTo>
                  <a:lnTo>
                    <a:pt x="635" y="580"/>
                  </a:lnTo>
                  <a:lnTo>
                    <a:pt x="629" y="569"/>
                  </a:lnTo>
                  <a:lnTo>
                    <a:pt x="622" y="560"/>
                  </a:lnTo>
                  <a:lnTo>
                    <a:pt x="613" y="555"/>
                  </a:lnTo>
                  <a:lnTo>
                    <a:pt x="601" y="553"/>
                  </a:lnTo>
                  <a:lnTo>
                    <a:pt x="548" y="553"/>
                  </a:lnTo>
                  <a:close/>
                  <a:moveTo>
                    <a:pt x="856" y="110"/>
                  </a:moveTo>
                  <a:lnTo>
                    <a:pt x="834" y="113"/>
                  </a:lnTo>
                  <a:lnTo>
                    <a:pt x="815" y="122"/>
                  </a:lnTo>
                  <a:lnTo>
                    <a:pt x="798" y="135"/>
                  </a:lnTo>
                  <a:lnTo>
                    <a:pt x="785" y="152"/>
                  </a:lnTo>
                  <a:lnTo>
                    <a:pt x="775" y="171"/>
                  </a:lnTo>
                  <a:lnTo>
                    <a:pt x="773" y="193"/>
                  </a:lnTo>
                  <a:lnTo>
                    <a:pt x="773" y="584"/>
                  </a:lnTo>
                  <a:lnTo>
                    <a:pt x="910" y="831"/>
                  </a:lnTo>
                  <a:lnTo>
                    <a:pt x="939" y="831"/>
                  </a:lnTo>
                  <a:lnTo>
                    <a:pt x="939" y="193"/>
                  </a:lnTo>
                  <a:lnTo>
                    <a:pt x="936" y="171"/>
                  </a:lnTo>
                  <a:lnTo>
                    <a:pt x="928" y="152"/>
                  </a:lnTo>
                  <a:lnTo>
                    <a:pt x="915" y="135"/>
                  </a:lnTo>
                  <a:lnTo>
                    <a:pt x="898" y="122"/>
                  </a:lnTo>
                  <a:lnTo>
                    <a:pt x="879" y="113"/>
                  </a:lnTo>
                  <a:lnTo>
                    <a:pt x="856" y="110"/>
                  </a:lnTo>
                  <a:close/>
                  <a:moveTo>
                    <a:pt x="856" y="0"/>
                  </a:moveTo>
                  <a:lnTo>
                    <a:pt x="891" y="3"/>
                  </a:lnTo>
                  <a:lnTo>
                    <a:pt x="924" y="12"/>
                  </a:lnTo>
                  <a:lnTo>
                    <a:pt x="953" y="26"/>
                  </a:lnTo>
                  <a:lnTo>
                    <a:pt x="981" y="46"/>
                  </a:lnTo>
                  <a:lnTo>
                    <a:pt x="1004" y="69"/>
                  </a:lnTo>
                  <a:lnTo>
                    <a:pt x="1023" y="96"/>
                  </a:lnTo>
                  <a:lnTo>
                    <a:pt x="1037" y="127"/>
                  </a:lnTo>
                  <a:lnTo>
                    <a:pt x="1046" y="159"/>
                  </a:lnTo>
                  <a:lnTo>
                    <a:pt x="1049" y="193"/>
                  </a:lnTo>
                  <a:lnTo>
                    <a:pt x="1049" y="831"/>
                  </a:lnTo>
                  <a:lnTo>
                    <a:pt x="1085" y="831"/>
                  </a:lnTo>
                  <a:lnTo>
                    <a:pt x="1114" y="833"/>
                  </a:lnTo>
                  <a:lnTo>
                    <a:pt x="1141" y="840"/>
                  </a:lnTo>
                  <a:lnTo>
                    <a:pt x="1167" y="852"/>
                  </a:lnTo>
                  <a:lnTo>
                    <a:pt x="1190" y="867"/>
                  </a:lnTo>
                  <a:lnTo>
                    <a:pt x="1209" y="887"/>
                  </a:lnTo>
                  <a:lnTo>
                    <a:pt x="1226" y="910"/>
                  </a:lnTo>
                  <a:lnTo>
                    <a:pt x="1239" y="936"/>
                  </a:lnTo>
                  <a:lnTo>
                    <a:pt x="1307" y="1108"/>
                  </a:lnTo>
                  <a:lnTo>
                    <a:pt x="1317" y="1141"/>
                  </a:lnTo>
                  <a:lnTo>
                    <a:pt x="1323" y="1174"/>
                  </a:lnTo>
                  <a:lnTo>
                    <a:pt x="1326" y="1209"/>
                  </a:lnTo>
                  <a:lnTo>
                    <a:pt x="1326" y="1221"/>
                  </a:lnTo>
                  <a:lnTo>
                    <a:pt x="1324" y="1253"/>
                  </a:lnTo>
                  <a:lnTo>
                    <a:pt x="1318" y="1285"/>
                  </a:lnTo>
                  <a:lnTo>
                    <a:pt x="1309" y="1315"/>
                  </a:lnTo>
                  <a:lnTo>
                    <a:pt x="1297" y="1346"/>
                  </a:lnTo>
                  <a:lnTo>
                    <a:pt x="1233" y="1473"/>
                  </a:lnTo>
                  <a:lnTo>
                    <a:pt x="1223" y="1497"/>
                  </a:lnTo>
                  <a:lnTo>
                    <a:pt x="1217" y="1522"/>
                  </a:lnTo>
                  <a:lnTo>
                    <a:pt x="1215" y="1547"/>
                  </a:lnTo>
                  <a:lnTo>
                    <a:pt x="1215" y="1662"/>
                  </a:lnTo>
                  <a:lnTo>
                    <a:pt x="1105" y="1662"/>
                  </a:lnTo>
                  <a:lnTo>
                    <a:pt x="1105" y="1547"/>
                  </a:lnTo>
                  <a:lnTo>
                    <a:pt x="1107" y="1516"/>
                  </a:lnTo>
                  <a:lnTo>
                    <a:pt x="1112" y="1484"/>
                  </a:lnTo>
                  <a:lnTo>
                    <a:pt x="1121" y="1453"/>
                  </a:lnTo>
                  <a:lnTo>
                    <a:pt x="1134" y="1424"/>
                  </a:lnTo>
                  <a:lnTo>
                    <a:pt x="1198" y="1296"/>
                  </a:lnTo>
                  <a:lnTo>
                    <a:pt x="1207" y="1272"/>
                  </a:lnTo>
                  <a:lnTo>
                    <a:pt x="1213" y="1247"/>
                  </a:lnTo>
                  <a:lnTo>
                    <a:pt x="1215" y="1221"/>
                  </a:lnTo>
                  <a:lnTo>
                    <a:pt x="1215" y="1209"/>
                  </a:lnTo>
                  <a:lnTo>
                    <a:pt x="1212" y="1178"/>
                  </a:lnTo>
                  <a:lnTo>
                    <a:pt x="1204" y="1148"/>
                  </a:lnTo>
                  <a:lnTo>
                    <a:pt x="1136" y="977"/>
                  </a:lnTo>
                  <a:lnTo>
                    <a:pt x="1128" y="963"/>
                  </a:lnTo>
                  <a:lnTo>
                    <a:pt x="1116" y="951"/>
                  </a:lnTo>
                  <a:lnTo>
                    <a:pt x="1101" y="944"/>
                  </a:lnTo>
                  <a:lnTo>
                    <a:pt x="1085" y="941"/>
                  </a:lnTo>
                  <a:lnTo>
                    <a:pt x="874" y="941"/>
                  </a:lnTo>
                  <a:lnTo>
                    <a:pt x="850" y="944"/>
                  </a:lnTo>
                  <a:lnTo>
                    <a:pt x="829" y="951"/>
                  </a:lnTo>
                  <a:lnTo>
                    <a:pt x="811" y="964"/>
                  </a:lnTo>
                  <a:lnTo>
                    <a:pt x="796" y="979"/>
                  </a:lnTo>
                  <a:lnTo>
                    <a:pt x="784" y="997"/>
                  </a:lnTo>
                  <a:lnTo>
                    <a:pt x="775" y="1018"/>
                  </a:lnTo>
                  <a:lnTo>
                    <a:pt x="773" y="1042"/>
                  </a:lnTo>
                  <a:lnTo>
                    <a:pt x="775" y="1064"/>
                  </a:lnTo>
                  <a:lnTo>
                    <a:pt x="784" y="1084"/>
                  </a:lnTo>
                  <a:lnTo>
                    <a:pt x="795" y="1103"/>
                  </a:lnTo>
                  <a:lnTo>
                    <a:pt x="810" y="1119"/>
                  </a:lnTo>
                  <a:lnTo>
                    <a:pt x="828" y="1131"/>
                  </a:lnTo>
                  <a:lnTo>
                    <a:pt x="849" y="1139"/>
                  </a:lnTo>
                  <a:lnTo>
                    <a:pt x="982" y="1172"/>
                  </a:lnTo>
                  <a:lnTo>
                    <a:pt x="1046" y="1367"/>
                  </a:lnTo>
                  <a:lnTo>
                    <a:pt x="942" y="1402"/>
                  </a:lnTo>
                  <a:lnTo>
                    <a:pt x="897" y="1265"/>
                  </a:lnTo>
                  <a:lnTo>
                    <a:pt x="822" y="1246"/>
                  </a:lnTo>
                  <a:lnTo>
                    <a:pt x="790" y="1235"/>
                  </a:lnTo>
                  <a:lnTo>
                    <a:pt x="759" y="1219"/>
                  </a:lnTo>
                  <a:lnTo>
                    <a:pt x="733" y="1198"/>
                  </a:lnTo>
                  <a:lnTo>
                    <a:pt x="722" y="1208"/>
                  </a:lnTo>
                  <a:lnTo>
                    <a:pt x="711" y="1216"/>
                  </a:lnTo>
                  <a:lnTo>
                    <a:pt x="708" y="1218"/>
                  </a:lnTo>
                  <a:lnTo>
                    <a:pt x="688" y="1229"/>
                  </a:lnTo>
                  <a:lnTo>
                    <a:pt x="665" y="1237"/>
                  </a:lnTo>
                  <a:lnTo>
                    <a:pt x="644" y="1241"/>
                  </a:lnTo>
                  <a:lnTo>
                    <a:pt x="621" y="1243"/>
                  </a:lnTo>
                  <a:lnTo>
                    <a:pt x="618" y="1243"/>
                  </a:lnTo>
                  <a:lnTo>
                    <a:pt x="615" y="1242"/>
                  </a:lnTo>
                  <a:lnTo>
                    <a:pt x="609" y="1268"/>
                  </a:lnTo>
                  <a:lnTo>
                    <a:pt x="600" y="1292"/>
                  </a:lnTo>
                  <a:lnTo>
                    <a:pt x="586" y="1315"/>
                  </a:lnTo>
                  <a:lnTo>
                    <a:pt x="568" y="1336"/>
                  </a:lnTo>
                  <a:lnTo>
                    <a:pt x="559" y="1346"/>
                  </a:lnTo>
                  <a:lnTo>
                    <a:pt x="539" y="1363"/>
                  </a:lnTo>
                  <a:lnTo>
                    <a:pt x="516" y="1376"/>
                  </a:lnTo>
                  <a:lnTo>
                    <a:pt x="493" y="1386"/>
                  </a:lnTo>
                  <a:lnTo>
                    <a:pt x="467" y="1392"/>
                  </a:lnTo>
                  <a:lnTo>
                    <a:pt x="442" y="1394"/>
                  </a:lnTo>
                  <a:lnTo>
                    <a:pt x="417" y="1392"/>
                  </a:lnTo>
                  <a:lnTo>
                    <a:pt x="391" y="1386"/>
                  </a:lnTo>
                  <a:lnTo>
                    <a:pt x="368" y="1376"/>
                  </a:lnTo>
                  <a:lnTo>
                    <a:pt x="345" y="1363"/>
                  </a:lnTo>
                  <a:lnTo>
                    <a:pt x="325" y="1346"/>
                  </a:lnTo>
                  <a:lnTo>
                    <a:pt x="118" y="1137"/>
                  </a:lnTo>
                  <a:lnTo>
                    <a:pt x="125" y="1172"/>
                  </a:lnTo>
                  <a:lnTo>
                    <a:pt x="134" y="1207"/>
                  </a:lnTo>
                  <a:lnTo>
                    <a:pt x="147" y="1240"/>
                  </a:lnTo>
                  <a:lnTo>
                    <a:pt x="231" y="1434"/>
                  </a:lnTo>
                  <a:lnTo>
                    <a:pt x="251" y="1488"/>
                  </a:lnTo>
                  <a:lnTo>
                    <a:pt x="265" y="1541"/>
                  </a:lnTo>
                  <a:lnTo>
                    <a:pt x="273" y="1597"/>
                  </a:lnTo>
                  <a:lnTo>
                    <a:pt x="276" y="1654"/>
                  </a:lnTo>
                  <a:lnTo>
                    <a:pt x="276" y="1662"/>
                  </a:lnTo>
                  <a:lnTo>
                    <a:pt x="166" y="1662"/>
                  </a:lnTo>
                  <a:lnTo>
                    <a:pt x="166" y="1654"/>
                  </a:lnTo>
                  <a:lnTo>
                    <a:pt x="163" y="1609"/>
                  </a:lnTo>
                  <a:lnTo>
                    <a:pt x="157" y="1565"/>
                  </a:lnTo>
                  <a:lnTo>
                    <a:pt x="145" y="1521"/>
                  </a:lnTo>
                  <a:lnTo>
                    <a:pt x="130" y="1477"/>
                  </a:lnTo>
                  <a:lnTo>
                    <a:pt x="46" y="1284"/>
                  </a:lnTo>
                  <a:lnTo>
                    <a:pt x="26" y="1231"/>
                  </a:lnTo>
                  <a:lnTo>
                    <a:pt x="11" y="1176"/>
                  </a:lnTo>
                  <a:lnTo>
                    <a:pt x="3" y="1121"/>
                  </a:lnTo>
                  <a:lnTo>
                    <a:pt x="0" y="1064"/>
                  </a:lnTo>
                  <a:lnTo>
                    <a:pt x="0" y="937"/>
                  </a:lnTo>
                  <a:lnTo>
                    <a:pt x="2" y="908"/>
                  </a:lnTo>
                  <a:lnTo>
                    <a:pt x="10" y="881"/>
                  </a:lnTo>
                  <a:lnTo>
                    <a:pt x="23" y="855"/>
                  </a:lnTo>
                  <a:lnTo>
                    <a:pt x="38" y="833"/>
                  </a:lnTo>
                  <a:lnTo>
                    <a:pt x="58" y="814"/>
                  </a:lnTo>
                  <a:lnTo>
                    <a:pt x="80" y="797"/>
                  </a:lnTo>
                  <a:lnTo>
                    <a:pt x="105" y="785"/>
                  </a:lnTo>
                  <a:lnTo>
                    <a:pt x="133" y="778"/>
                  </a:lnTo>
                  <a:lnTo>
                    <a:pt x="161" y="775"/>
                  </a:lnTo>
                  <a:lnTo>
                    <a:pt x="166" y="775"/>
                  </a:lnTo>
                  <a:lnTo>
                    <a:pt x="166" y="771"/>
                  </a:lnTo>
                  <a:lnTo>
                    <a:pt x="168" y="742"/>
                  </a:lnTo>
                  <a:lnTo>
                    <a:pt x="176" y="714"/>
                  </a:lnTo>
                  <a:lnTo>
                    <a:pt x="187" y="689"/>
                  </a:lnTo>
                  <a:lnTo>
                    <a:pt x="203" y="667"/>
                  </a:lnTo>
                  <a:lnTo>
                    <a:pt x="224" y="647"/>
                  </a:lnTo>
                  <a:lnTo>
                    <a:pt x="246" y="631"/>
                  </a:lnTo>
                  <a:lnTo>
                    <a:pt x="271" y="619"/>
                  </a:lnTo>
                  <a:lnTo>
                    <a:pt x="298" y="612"/>
                  </a:lnTo>
                  <a:lnTo>
                    <a:pt x="327" y="609"/>
                  </a:lnTo>
                  <a:lnTo>
                    <a:pt x="386" y="609"/>
                  </a:lnTo>
                  <a:lnTo>
                    <a:pt x="386" y="605"/>
                  </a:lnTo>
                  <a:lnTo>
                    <a:pt x="389" y="576"/>
                  </a:lnTo>
                  <a:lnTo>
                    <a:pt x="396" y="548"/>
                  </a:lnTo>
                  <a:lnTo>
                    <a:pt x="409" y="523"/>
                  </a:lnTo>
                  <a:lnTo>
                    <a:pt x="425" y="501"/>
                  </a:lnTo>
                  <a:lnTo>
                    <a:pt x="444" y="481"/>
                  </a:lnTo>
                  <a:lnTo>
                    <a:pt x="466" y="465"/>
                  </a:lnTo>
                  <a:lnTo>
                    <a:pt x="491" y="453"/>
                  </a:lnTo>
                  <a:lnTo>
                    <a:pt x="519" y="446"/>
                  </a:lnTo>
                  <a:lnTo>
                    <a:pt x="548" y="443"/>
                  </a:lnTo>
                  <a:lnTo>
                    <a:pt x="601" y="443"/>
                  </a:lnTo>
                  <a:lnTo>
                    <a:pt x="622" y="445"/>
                  </a:lnTo>
                  <a:lnTo>
                    <a:pt x="643" y="450"/>
                  </a:lnTo>
                  <a:lnTo>
                    <a:pt x="663" y="457"/>
                  </a:lnTo>
                  <a:lnTo>
                    <a:pt x="663" y="193"/>
                  </a:lnTo>
                  <a:lnTo>
                    <a:pt x="666" y="159"/>
                  </a:lnTo>
                  <a:lnTo>
                    <a:pt x="675" y="127"/>
                  </a:lnTo>
                  <a:lnTo>
                    <a:pt x="690" y="96"/>
                  </a:lnTo>
                  <a:lnTo>
                    <a:pt x="709" y="69"/>
                  </a:lnTo>
                  <a:lnTo>
                    <a:pt x="732" y="46"/>
                  </a:lnTo>
                  <a:lnTo>
                    <a:pt x="758" y="26"/>
                  </a:lnTo>
                  <a:lnTo>
                    <a:pt x="789" y="12"/>
                  </a:lnTo>
                  <a:lnTo>
                    <a:pt x="822" y="3"/>
                  </a:lnTo>
                  <a:lnTo>
                    <a:pt x="8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4" name="Rectangle 651"/>
            <p:cNvSpPr>
              <a:spLocks noChangeArrowheads="1"/>
            </p:cNvSpPr>
            <p:nvPr/>
          </p:nvSpPr>
          <p:spPr bwMode="auto">
            <a:xfrm>
              <a:off x="980" y="3017"/>
              <a:ext cx="28" cy="28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5" name="Freeform 652"/>
            <p:cNvSpPr>
              <a:spLocks/>
            </p:cNvSpPr>
            <p:nvPr/>
          </p:nvSpPr>
          <p:spPr bwMode="auto">
            <a:xfrm>
              <a:off x="899" y="3033"/>
              <a:ext cx="38" cy="37"/>
            </a:xfrm>
            <a:custGeom>
              <a:avLst/>
              <a:gdLst>
                <a:gd name="T0" fmla="*/ 95 w 151"/>
                <a:gd name="T1" fmla="*/ 0 h 151"/>
                <a:gd name="T2" fmla="*/ 151 w 151"/>
                <a:gd name="T3" fmla="*/ 95 h 151"/>
                <a:gd name="T4" fmla="*/ 55 w 151"/>
                <a:gd name="T5" fmla="*/ 151 h 151"/>
                <a:gd name="T6" fmla="*/ 0 w 151"/>
                <a:gd name="T7" fmla="*/ 55 h 151"/>
                <a:gd name="T8" fmla="*/ 95 w 151"/>
                <a:gd name="T9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1">
                  <a:moveTo>
                    <a:pt x="95" y="0"/>
                  </a:moveTo>
                  <a:lnTo>
                    <a:pt x="151" y="95"/>
                  </a:lnTo>
                  <a:lnTo>
                    <a:pt x="55" y="151"/>
                  </a:lnTo>
                  <a:lnTo>
                    <a:pt x="0" y="55"/>
                  </a:lnTo>
                  <a:lnTo>
                    <a:pt x="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6" name="Freeform 653"/>
            <p:cNvSpPr>
              <a:spLocks/>
            </p:cNvSpPr>
            <p:nvPr/>
          </p:nvSpPr>
          <p:spPr bwMode="auto">
            <a:xfrm>
              <a:off x="844" y="3088"/>
              <a:ext cx="37" cy="38"/>
            </a:xfrm>
            <a:custGeom>
              <a:avLst/>
              <a:gdLst>
                <a:gd name="T0" fmla="*/ 55 w 151"/>
                <a:gd name="T1" fmla="*/ 0 h 151"/>
                <a:gd name="T2" fmla="*/ 151 w 151"/>
                <a:gd name="T3" fmla="*/ 55 h 151"/>
                <a:gd name="T4" fmla="*/ 95 w 151"/>
                <a:gd name="T5" fmla="*/ 151 h 151"/>
                <a:gd name="T6" fmla="*/ 0 w 151"/>
                <a:gd name="T7" fmla="*/ 95 h 151"/>
                <a:gd name="T8" fmla="*/ 55 w 151"/>
                <a:gd name="T9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1">
                  <a:moveTo>
                    <a:pt x="55" y="0"/>
                  </a:moveTo>
                  <a:lnTo>
                    <a:pt x="151" y="55"/>
                  </a:lnTo>
                  <a:lnTo>
                    <a:pt x="95" y="151"/>
                  </a:lnTo>
                  <a:lnTo>
                    <a:pt x="0" y="95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" name="Rectangle 654"/>
            <p:cNvSpPr>
              <a:spLocks noChangeArrowheads="1"/>
            </p:cNvSpPr>
            <p:nvPr/>
          </p:nvSpPr>
          <p:spPr bwMode="auto">
            <a:xfrm>
              <a:off x="828" y="3170"/>
              <a:ext cx="28" cy="27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8" name="Freeform 655"/>
            <p:cNvSpPr>
              <a:spLocks/>
            </p:cNvSpPr>
            <p:nvPr/>
          </p:nvSpPr>
          <p:spPr bwMode="auto">
            <a:xfrm>
              <a:off x="844" y="3241"/>
              <a:ext cx="37" cy="37"/>
            </a:xfrm>
            <a:custGeom>
              <a:avLst/>
              <a:gdLst>
                <a:gd name="T0" fmla="*/ 95 w 151"/>
                <a:gd name="T1" fmla="*/ 0 h 151"/>
                <a:gd name="T2" fmla="*/ 151 w 151"/>
                <a:gd name="T3" fmla="*/ 96 h 151"/>
                <a:gd name="T4" fmla="*/ 55 w 151"/>
                <a:gd name="T5" fmla="*/ 151 h 151"/>
                <a:gd name="T6" fmla="*/ 0 w 151"/>
                <a:gd name="T7" fmla="*/ 56 h 151"/>
                <a:gd name="T8" fmla="*/ 95 w 151"/>
                <a:gd name="T9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1">
                  <a:moveTo>
                    <a:pt x="95" y="0"/>
                  </a:moveTo>
                  <a:lnTo>
                    <a:pt x="151" y="96"/>
                  </a:lnTo>
                  <a:lnTo>
                    <a:pt x="55" y="151"/>
                  </a:lnTo>
                  <a:lnTo>
                    <a:pt x="0" y="56"/>
                  </a:lnTo>
                  <a:lnTo>
                    <a:pt x="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9" name="Freeform 656"/>
            <p:cNvSpPr>
              <a:spLocks/>
            </p:cNvSpPr>
            <p:nvPr/>
          </p:nvSpPr>
          <p:spPr bwMode="auto">
            <a:xfrm>
              <a:off x="1107" y="3241"/>
              <a:ext cx="37" cy="37"/>
            </a:xfrm>
            <a:custGeom>
              <a:avLst/>
              <a:gdLst>
                <a:gd name="T0" fmla="*/ 56 w 151"/>
                <a:gd name="T1" fmla="*/ 0 h 151"/>
                <a:gd name="T2" fmla="*/ 151 w 151"/>
                <a:gd name="T3" fmla="*/ 56 h 151"/>
                <a:gd name="T4" fmla="*/ 96 w 151"/>
                <a:gd name="T5" fmla="*/ 151 h 151"/>
                <a:gd name="T6" fmla="*/ 0 w 151"/>
                <a:gd name="T7" fmla="*/ 96 h 151"/>
                <a:gd name="T8" fmla="*/ 56 w 151"/>
                <a:gd name="T9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1">
                  <a:moveTo>
                    <a:pt x="56" y="0"/>
                  </a:moveTo>
                  <a:lnTo>
                    <a:pt x="151" y="56"/>
                  </a:lnTo>
                  <a:lnTo>
                    <a:pt x="96" y="151"/>
                  </a:lnTo>
                  <a:lnTo>
                    <a:pt x="0" y="96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0" name="Rectangle 657"/>
            <p:cNvSpPr>
              <a:spLocks noChangeArrowheads="1"/>
            </p:cNvSpPr>
            <p:nvPr/>
          </p:nvSpPr>
          <p:spPr bwMode="auto">
            <a:xfrm>
              <a:off x="1132" y="3170"/>
              <a:ext cx="28" cy="27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1" name="Freeform 658"/>
            <p:cNvSpPr>
              <a:spLocks/>
            </p:cNvSpPr>
            <p:nvPr/>
          </p:nvSpPr>
          <p:spPr bwMode="auto">
            <a:xfrm>
              <a:off x="1107" y="3088"/>
              <a:ext cx="37" cy="38"/>
            </a:xfrm>
            <a:custGeom>
              <a:avLst/>
              <a:gdLst>
                <a:gd name="T0" fmla="*/ 96 w 151"/>
                <a:gd name="T1" fmla="*/ 0 h 151"/>
                <a:gd name="T2" fmla="*/ 151 w 151"/>
                <a:gd name="T3" fmla="*/ 96 h 151"/>
                <a:gd name="T4" fmla="*/ 56 w 151"/>
                <a:gd name="T5" fmla="*/ 151 h 151"/>
                <a:gd name="T6" fmla="*/ 0 w 151"/>
                <a:gd name="T7" fmla="*/ 56 h 151"/>
                <a:gd name="T8" fmla="*/ 96 w 151"/>
                <a:gd name="T9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51">
                  <a:moveTo>
                    <a:pt x="96" y="0"/>
                  </a:moveTo>
                  <a:lnTo>
                    <a:pt x="151" y="96"/>
                  </a:lnTo>
                  <a:lnTo>
                    <a:pt x="56" y="151"/>
                  </a:lnTo>
                  <a:lnTo>
                    <a:pt x="0" y="56"/>
                  </a:lnTo>
                  <a:lnTo>
                    <a:pt x="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2" name="Freeform 659"/>
            <p:cNvSpPr>
              <a:spLocks/>
            </p:cNvSpPr>
            <p:nvPr/>
          </p:nvSpPr>
          <p:spPr bwMode="auto">
            <a:xfrm>
              <a:off x="1051" y="3033"/>
              <a:ext cx="38" cy="37"/>
            </a:xfrm>
            <a:custGeom>
              <a:avLst/>
              <a:gdLst>
                <a:gd name="T0" fmla="*/ 54 w 150"/>
                <a:gd name="T1" fmla="*/ 0 h 151"/>
                <a:gd name="T2" fmla="*/ 150 w 150"/>
                <a:gd name="T3" fmla="*/ 55 h 151"/>
                <a:gd name="T4" fmla="*/ 96 w 150"/>
                <a:gd name="T5" fmla="*/ 151 h 151"/>
                <a:gd name="T6" fmla="*/ 0 w 150"/>
                <a:gd name="T7" fmla="*/ 95 h 151"/>
                <a:gd name="T8" fmla="*/ 54 w 150"/>
                <a:gd name="T9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151">
                  <a:moveTo>
                    <a:pt x="54" y="0"/>
                  </a:moveTo>
                  <a:lnTo>
                    <a:pt x="150" y="55"/>
                  </a:lnTo>
                  <a:lnTo>
                    <a:pt x="96" y="151"/>
                  </a:lnTo>
                  <a:lnTo>
                    <a:pt x="0" y="95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3" name="Freeform 660"/>
            <p:cNvSpPr>
              <a:spLocks/>
            </p:cNvSpPr>
            <p:nvPr/>
          </p:nvSpPr>
          <p:spPr bwMode="auto">
            <a:xfrm>
              <a:off x="1326" y="3156"/>
              <a:ext cx="82" cy="83"/>
            </a:xfrm>
            <a:custGeom>
              <a:avLst/>
              <a:gdLst>
                <a:gd name="T0" fmla="*/ 111 w 332"/>
                <a:gd name="T1" fmla="*/ 0 h 333"/>
                <a:gd name="T2" fmla="*/ 221 w 332"/>
                <a:gd name="T3" fmla="*/ 0 h 333"/>
                <a:gd name="T4" fmla="*/ 221 w 332"/>
                <a:gd name="T5" fmla="*/ 111 h 333"/>
                <a:gd name="T6" fmla="*/ 332 w 332"/>
                <a:gd name="T7" fmla="*/ 111 h 333"/>
                <a:gd name="T8" fmla="*/ 332 w 332"/>
                <a:gd name="T9" fmla="*/ 221 h 333"/>
                <a:gd name="T10" fmla="*/ 221 w 332"/>
                <a:gd name="T11" fmla="*/ 221 h 333"/>
                <a:gd name="T12" fmla="*/ 221 w 332"/>
                <a:gd name="T13" fmla="*/ 333 h 333"/>
                <a:gd name="T14" fmla="*/ 111 w 332"/>
                <a:gd name="T15" fmla="*/ 333 h 333"/>
                <a:gd name="T16" fmla="*/ 111 w 332"/>
                <a:gd name="T17" fmla="*/ 221 h 333"/>
                <a:gd name="T18" fmla="*/ 0 w 332"/>
                <a:gd name="T19" fmla="*/ 221 h 333"/>
                <a:gd name="T20" fmla="*/ 0 w 332"/>
                <a:gd name="T21" fmla="*/ 111 h 333"/>
                <a:gd name="T22" fmla="*/ 111 w 332"/>
                <a:gd name="T23" fmla="*/ 111 h 333"/>
                <a:gd name="T24" fmla="*/ 111 w 332"/>
                <a:gd name="T25" fmla="*/ 0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2" h="333">
                  <a:moveTo>
                    <a:pt x="111" y="0"/>
                  </a:moveTo>
                  <a:lnTo>
                    <a:pt x="221" y="0"/>
                  </a:lnTo>
                  <a:lnTo>
                    <a:pt x="221" y="111"/>
                  </a:lnTo>
                  <a:lnTo>
                    <a:pt x="332" y="111"/>
                  </a:lnTo>
                  <a:lnTo>
                    <a:pt x="332" y="221"/>
                  </a:lnTo>
                  <a:lnTo>
                    <a:pt x="221" y="221"/>
                  </a:lnTo>
                  <a:lnTo>
                    <a:pt x="221" y="333"/>
                  </a:lnTo>
                  <a:lnTo>
                    <a:pt x="111" y="333"/>
                  </a:lnTo>
                  <a:lnTo>
                    <a:pt x="111" y="221"/>
                  </a:lnTo>
                  <a:lnTo>
                    <a:pt x="0" y="221"/>
                  </a:lnTo>
                  <a:lnTo>
                    <a:pt x="0" y="111"/>
                  </a:lnTo>
                  <a:lnTo>
                    <a:pt x="111" y="111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4" name="Freeform 661"/>
            <p:cNvSpPr>
              <a:spLocks/>
            </p:cNvSpPr>
            <p:nvPr/>
          </p:nvSpPr>
          <p:spPr bwMode="auto">
            <a:xfrm>
              <a:off x="1215" y="3017"/>
              <a:ext cx="83" cy="83"/>
            </a:xfrm>
            <a:custGeom>
              <a:avLst/>
              <a:gdLst>
                <a:gd name="T0" fmla="*/ 111 w 331"/>
                <a:gd name="T1" fmla="*/ 0 h 332"/>
                <a:gd name="T2" fmla="*/ 221 w 331"/>
                <a:gd name="T3" fmla="*/ 0 h 332"/>
                <a:gd name="T4" fmla="*/ 221 w 331"/>
                <a:gd name="T5" fmla="*/ 112 h 332"/>
                <a:gd name="T6" fmla="*/ 331 w 331"/>
                <a:gd name="T7" fmla="*/ 112 h 332"/>
                <a:gd name="T8" fmla="*/ 331 w 331"/>
                <a:gd name="T9" fmla="*/ 222 h 332"/>
                <a:gd name="T10" fmla="*/ 221 w 331"/>
                <a:gd name="T11" fmla="*/ 222 h 332"/>
                <a:gd name="T12" fmla="*/ 221 w 331"/>
                <a:gd name="T13" fmla="*/ 332 h 332"/>
                <a:gd name="T14" fmla="*/ 111 w 331"/>
                <a:gd name="T15" fmla="*/ 332 h 332"/>
                <a:gd name="T16" fmla="*/ 111 w 331"/>
                <a:gd name="T17" fmla="*/ 222 h 332"/>
                <a:gd name="T18" fmla="*/ 0 w 331"/>
                <a:gd name="T19" fmla="*/ 222 h 332"/>
                <a:gd name="T20" fmla="*/ 0 w 331"/>
                <a:gd name="T21" fmla="*/ 112 h 332"/>
                <a:gd name="T22" fmla="*/ 111 w 331"/>
                <a:gd name="T23" fmla="*/ 112 h 332"/>
                <a:gd name="T24" fmla="*/ 111 w 331"/>
                <a:gd name="T25" fmla="*/ 0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1" h="332">
                  <a:moveTo>
                    <a:pt x="111" y="0"/>
                  </a:moveTo>
                  <a:lnTo>
                    <a:pt x="221" y="0"/>
                  </a:lnTo>
                  <a:lnTo>
                    <a:pt x="221" y="112"/>
                  </a:lnTo>
                  <a:lnTo>
                    <a:pt x="331" y="112"/>
                  </a:lnTo>
                  <a:lnTo>
                    <a:pt x="331" y="222"/>
                  </a:lnTo>
                  <a:lnTo>
                    <a:pt x="221" y="222"/>
                  </a:lnTo>
                  <a:lnTo>
                    <a:pt x="221" y="332"/>
                  </a:lnTo>
                  <a:lnTo>
                    <a:pt x="111" y="332"/>
                  </a:lnTo>
                  <a:lnTo>
                    <a:pt x="111" y="222"/>
                  </a:lnTo>
                  <a:lnTo>
                    <a:pt x="0" y="222"/>
                  </a:lnTo>
                  <a:lnTo>
                    <a:pt x="0" y="112"/>
                  </a:lnTo>
                  <a:lnTo>
                    <a:pt x="111" y="112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5" name="Freeform 662"/>
            <p:cNvSpPr>
              <a:spLocks/>
            </p:cNvSpPr>
            <p:nvPr/>
          </p:nvSpPr>
          <p:spPr bwMode="auto">
            <a:xfrm>
              <a:off x="580" y="3239"/>
              <a:ext cx="83" cy="83"/>
            </a:xfrm>
            <a:custGeom>
              <a:avLst/>
              <a:gdLst>
                <a:gd name="T0" fmla="*/ 111 w 331"/>
                <a:gd name="T1" fmla="*/ 0 h 332"/>
                <a:gd name="T2" fmla="*/ 221 w 331"/>
                <a:gd name="T3" fmla="*/ 0 h 332"/>
                <a:gd name="T4" fmla="*/ 221 w 331"/>
                <a:gd name="T5" fmla="*/ 110 h 332"/>
                <a:gd name="T6" fmla="*/ 331 w 331"/>
                <a:gd name="T7" fmla="*/ 110 h 332"/>
                <a:gd name="T8" fmla="*/ 331 w 331"/>
                <a:gd name="T9" fmla="*/ 221 h 332"/>
                <a:gd name="T10" fmla="*/ 221 w 331"/>
                <a:gd name="T11" fmla="*/ 221 h 332"/>
                <a:gd name="T12" fmla="*/ 221 w 331"/>
                <a:gd name="T13" fmla="*/ 332 h 332"/>
                <a:gd name="T14" fmla="*/ 111 w 331"/>
                <a:gd name="T15" fmla="*/ 332 h 332"/>
                <a:gd name="T16" fmla="*/ 111 w 331"/>
                <a:gd name="T17" fmla="*/ 221 h 332"/>
                <a:gd name="T18" fmla="*/ 0 w 331"/>
                <a:gd name="T19" fmla="*/ 221 h 332"/>
                <a:gd name="T20" fmla="*/ 0 w 331"/>
                <a:gd name="T21" fmla="*/ 110 h 332"/>
                <a:gd name="T22" fmla="*/ 111 w 331"/>
                <a:gd name="T23" fmla="*/ 110 h 332"/>
                <a:gd name="T24" fmla="*/ 111 w 331"/>
                <a:gd name="T25" fmla="*/ 0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1" h="332">
                  <a:moveTo>
                    <a:pt x="111" y="0"/>
                  </a:moveTo>
                  <a:lnTo>
                    <a:pt x="221" y="0"/>
                  </a:lnTo>
                  <a:lnTo>
                    <a:pt x="221" y="110"/>
                  </a:lnTo>
                  <a:lnTo>
                    <a:pt x="331" y="110"/>
                  </a:lnTo>
                  <a:lnTo>
                    <a:pt x="331" y="221"/>
                  </a:lnTo>
                  <a:lnTo>
                    <a:pt x="221" y="221"/>
                  </a:lnTo>
                  <a:lnTo>
                    <a:pt x="221" y="332"/>
                  </a:lnTo>
                  <a:lnTo>
                    <a:pt x="111" y="332"/>
                  </a:lnTo>
                  <a:lnTo>
                    <a:pt x="111" y="221"/>
                  </a:lnTo>
                  <a:lnTo>
                    <a:pt x="0" y="221"/>
                  </a:lnTo>
                  <a:lnTo>
                    <a:pt x="0" y="110"/>
                  </a:lnTo>
                  <a:lnTo>
                    <a:pt x="111" y="110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6" name="Freeform 663"/>
            <p:cNvSpPr>
              <a:spLocks/>
            </p:cNvSpPr>
            <p:nvPr/>
          </p:nvSpPr>
          <p:spPr bwMode="auto">
            <a:xfrm>
              <a:off x="677" y="3100"/>
              <a:ext cx="82" cy="83"/>
            </a:xfrm>
            <a:custGeom>
              <a:avLst/>
              <a:gdLst>
                <a:gd name="T0" fmla="*/ 110 w 332"/>
                <a:gd name="T1" fmla="*/ 0 h 333"/>
                <a:gd name="T2" fmla="*/ 220 w 332"/>
                <a:gd name="T3" fmla="*/ 0 h 333"/>
                <a:gd name="T4" fmla="*/ 220 w 332"/>
                <a:gd name="T5" fmla="*/ 111 h 333"/>
                <a:gd name="T6" fmla="*/ 332 w 332"/>
                <a:gd name="T7" fmla="*/ 111 h 333"/>
                <a:gd name="T8" fmla="*/ 332 w 332"/>
                <a:gd name="T9" fmla="*/ 222 h 333"/>
                <a:gd name="T10" fmla="*/ 220 w 332"/>
                <a:gd name="T11" fmla="*/ 222 h 333"/>
                <a:gd name="T12" fmla="*/ 220 w 332"/>
                <a:gd name="T13" fmla="*/ 333 h 333"/>
                <a:gd name="T14" fmla="*/ 110 w 332"/>
                <a:gd name="T15" fmla="*/ 333 h 333"/>
                <a:gd name="T16" fmla="*/ 110 w 332"/>
                <a:gd name="T17" fmla="*/ 222 h 333"/>
                <a:gd name="T18" fmla="*/ 0 w 332"/>
                <a:gd name="T19" fmla="*/ 222 h 333"/>
                <a:gd name="T20" fmla="*/ 0 w 332"/>
                <a:gd name="T21" fmla="*/ 111 h 333"/>
                <a:gd name="T22" fmla="*/ 110 w 332"/>
                <a:gd name="T23" fmla="*/ 111 h 333"/>
                <a:gd name="T24" fmla="*/ 110 w 332"/>
                <a:gd name="T25" fmla="*/ 0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2" h="333">
                  <a:moveTo>
                    <a:pt x="110" y="0"/>
                  </a:moveTo>
                  <a:lnTo>
                    <a:pt x="220" y="0"/>
                  </a:lnTo>
                  <a:lnTo>
                    <a:pt x="220" y="111"/>
                  </a:lnTo>
                  <a:lnTo>
                    <a:pt x="332" y="111"/>
                  </a:lnTo>
                  <a:lnTo>
                    <a:pt x="332" y="222"/>
                  </a:lnTo>
                  <a:lnTo>
                    <a:pt x="220" y="222"/>
                  </a:lnTo>
                  <a:lnTo>
                    <a:pt x="220" y="333"/>
                  </a:lnTo>
                  <a:lnTo>
                    <a:pt x="110" y="333"/>
                  </a:lnTo>
                  <a:lnTo>
                    <a:pt x="110" y="222"/>
                  </a:lnTo>
                  <a:lnTo>
                    <a:pt x="0" y="222"/>
                  </a:lnTo>
                  <a:lnTo>
                    <a:pt x="0" y="111"/>
                  </a:lnTo>
                  <a:lnTo>
                    <a:pt x="110" y="111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" name="Freeform 664"/>
            <p:cNvSpPr>
              <a:spLocks/>
            </p:cNvSpPr>
            <p:nvPr/>
          </p:nvSpPr>
          <p:spPr bwMode="auto">
            <a:xfrm>
              <a:off x="745" y="3377"/>
              <a:ext cx="83" cy="83"/>
            </a:xfrm>
            <a:custGeom>
              <a:avLst/>
              <a:gdLst>
                <a:gd name="T0" fmla="*/ 110 w 331"/>
                <a:gd name="T1" fmla="*/ 0 h 332"/>
                <a:gd name="T2" fmla="*/ 221 w 331"/>
                <a:gd name="T3" fmla="*/ 0 h 332"/>
                <a:gd name="T4" fmla="*/ 221 w 331"/>
                <a:gd name="T5" fmla="*/ 111 h 332"/>
                <a:gd name="T6" fmla="*/ 331 w 331"/>
                <a:gd name="T7" fmla="*/ 111 h 332"/>
                <a:gd name="T8" fmla="*/ 331 w 331"/>
                <a:gd name="T9" fmla="*/ 222 h 332"/>
                <a:gd name="T10" fmla="*/ 221 w 331"/>
                <a:gd name="T11" fmla="*/ 222 h 332"/>
                <a:gd name="T12" fmla="*/ 221 w 331"/>
                <a:gd name="T13" fmla="*/ 332 h 332"/>
                <a:gd name="T14" fmla="*/ 110 w 331"/>
                <a:gd name="T15" fmla="*/ 332 h 332"/>
                <a:gd name="T16" fmla="*/ 110 w 331"/>
                <a:gd name="T17" fmla="*/ 222 h 332"/>
                <a:gd name="T18" fmla="*/ 0 w 331"/>
                <a:gd name="T19" fmla="*/ 222 h 332"/>
                <a:gd name="T20" fmla="*/ 0 w 331"/>
                <a:gd name="T21" fmla="*/ 111 h 332"/>
                <a:gd name="T22" fmla="*/ 110 w 331"/>
                <a:gd name="T23" fmla="*/ 111 h 332"/>
                <a:gd name="T24" fmla="*/ 110 w 331"/>
                <a:gd name="T25" fmla="*/ 0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1" h="332">
                  <a:moveTo>
                    <a:pt x="110" y="0"/>
                  </a:moveTo>
                  <a:lnTo>
                    <a:pt x="221" y="0"/>
                  </a:lnTo>
                  <a:lnTo>
                    <a:pt x="221" y="111"/>
                  </a:lnTo>
                  <a:lnTo>
                    <a:pt x="331" y="111"/>
                  </a:lnTo>
                  <a:lnTo>
                    <a:pt x="331" y="222"/>
                  </a:lnTo>
                  <a:lnTo>
                    <a:pt x="221" y="222"/>
                  </a:lnTo>
                  <a:lnTo>
                    <a:pt x="221" y="332"/>
                  </a:lnTo>
                  <a:lnTo>
                    <a:pt x="110" y="332"/>
                  </a:lnTo>
                  <a:lnTo>
                    <a:pt x="110" y="222"/>
                  </a:lnTo>
                  <a:lnTo>
                    <a:pt x="0" y="222"/>
                  </a:lnTo>
                  <a:lnTo>
                    <a:pt x="0" y="111"/>
                  </a:lnTo>
                  <a:lnTo>
                    <a:pt x="110" y="111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" name="Freeform 665"/>
            <p:cNvSpPr>
              <a:spLocks/>
            </p:cNvSpPr>
            <p:nvPr/>
          </p:nvSpPr>
          <p:spPr bwMode="auto">
            <a:xfrm>
              <a:off x="1229" y="3308"/>
              <a:ext cx="83" cy="83"/>
            </a:xfrm>
            <a:custGeom>
              <a:avLst/>
              <a:gdLst>
                <a:gd name="T0" fmla="*/ 111 w 332"/>
                <a:gd name="T1" fmla="*/ 0 h 333"/>
                <a:gd name="T2" fmla="*/ 222 w 332"/>
                <a:gd name="T3" fmla="*/ 0 h 333"/>
                <a:gd name="T4" fmla="*/ 222 w 332"/>
                <a:gd name="T5" fmla="*/ 111 h 333"/>
                <a:gd name="T6" fmla="*/ 332 w 332"/>
                <a:gd name="T7" fmla="*/ 111 h 333"/>
                <a:gd name="T8" fmla="*/ 332 w 332"/>
                <a:gd name="T9" fmla="*/ 222 h 333"/>
                <a:gd name="T10" fmla="*/ 222 w 332"/>
                <a:gd name="T11" fmla="*/ 222 h 333"/>
                <a:gd name="T12" fmla="*/ 222 w 332"/>
                <a:gd name="T13" fmla="*/ 333 h 333"/>
                <a:gd name="T14" fmla="*/ 111 w 332"/>
                <a:gd name="T15" fmla="*/ 333 h 333"/>
                <a:gd name="T16" fmla="*/ 111 w 332"/>
                <a:gd name="T17" fmla="*/ 222 h 333"/>
                <a:gd name="T18" fmla="*/ 0 w 332"/>
                <a:gd name="T19" fmla="*/ 222 h 333"/>
                <a:gd name="T20" fmla="*/ 0 w 332"/>
                <a:gd name="T21" fmla="*/ 111 h 333"/>
                <a:gd name="T22" fmla="*/ 111 w 332"/>
                <a:gd name="T23" fmla="*/ 111 h 333"/>
                <a:gd name="T24" fmla="*/ 111 w 332"/>
                <a:gd name="T25" fmla="*/ 0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2" h="333">
                  <a:moveTo>
                    <a:pt x="111" y="0"/>
                  </a:moveTo>
                  <a:lnTo>
                    <a:pt x="222" y="0"/>
                  </a:lnTo>
                  <a:lnTo>
                    <a:pt x="222" y="111"/>
                  </a:lnTo>
                  <a:lnTo>
                    <a:pt x="332" y="111"/>
                  </a:lnTo>
                  <a:lnTo>
                    <a:pt x="332" y="222"/>
                  </a:lnTo>
                  <a:lnTo>
                    <a:pt x="222" y="222"/>
                  </a:lnTo>
                  <a:lnTo>
                    <a:pt x="222" y="333"/>
                  </a:lnTo>
                  <a:lnTo>
                    <a:pt x="111" y="333"/>
                  </a:lnTo>
                  <a:lnTo>
                    <a:pt x="111" y="222"/>
                  </a:lnTo>
                  <a:lnTo>
                    <a:pt x="0" y="222"/>
                  </a:lnTo>
                  <a:lnTo>
                    <a:pt x="0" y="111"/>
                  </a:lnTo>
                  <a:lnTo>
                    <a:pt x="111" y="111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39" name="Freeform 670"/>
          <p:cNvSpPr>
            <a:spLocks noEditPoints="1"/>
          </p:cNvSpPr>
          <p:nvPr/>
        </p:nvSpPr>
        <p:spPr bwMode="auto">
          <a:xfrm>
            <a:off x="5711814" y="3777973"/>
            <a:ext cx="337930" cy="336118"/>
          </a:xfrm>
          <a:custGeom>
            <a:avLst/>
            <a:gdLst>
              <a:gd name="T0" fmla="*/ 2029 w 3359"/>
              <a:gd name="T1" fmla="*/ 3060 h 3341"/>
              <a:gd name="T2" fmla="*/ 2343 w 3359"/>
              <a:gd name="T3" fmla="*/ 3079 h 3341"/>
              <a:gd name="T4" fmla="*/ 2714 w 3359"/>
              <a:gd name="T5" fmla="*/ 2704 h 3341"/>
              <a:gd name="T6" fmla="*/ 817 w 3359"/>
              <a:gd name="T7" fmla="*/ 2613 h 3341"/>
              <a:gd name="T8" fmla="*/ 852 w 3359"/>
              <a:gd name="T9" fmla="*/ 2989 h 3341"/>
              <a:gd name="T10" fmla="*/ 1476 w 3359"/>
              <a:gd name="T11" fmla="*/ 3212 h 3341"/>
              <a:gd name="T12" fmla="*/ 1041 w 3359"/>
              <a:gd name="T13" fmla="*/ 2632 h 3341"/>
              <a:gd name="T14" fmla="*/ 2034 w 3359"/>
              <a:gd name="T15" fmla="*/ 2871 h 3341"/>
              <a:gd name="T16" fmla="*/ 1947 w 3359"/>
              <a:gd name="T17" fmla="*/ 2438 h 3341"/>
              <a:gd name="T18" fmla="*/ 1208 w 3359"/>
              <a:gd name="T19" fmla="*/ 2476 h 3341"/>
              <a:gd name="T20" fmla="*/ 1465 w 3359"/>
              <a:gd name="T21" fmla="*/ 3037 h 3341"/>
              <a:gd name="T22" fmla="*/ 2515 w 3359"/>
              <a:gd name="T23" fmla="*/ 2038 h 3341"/>
              <a:gd name="T24" fmla="*/ 2695 w 3359"/>
              <a:gd name="T25" fmla="*/ 2561 h 3341"/>
              <a:gd name="T26" fmla="*/ 3118 w 3359"/>
              <a:gd name="T27" fmla="*/ 2280 h 3341"/>
              <a:gd name="T28" fmla="*/ 2547 w 3359"/>
              <a:gd name="T29" fmla="*/ 1728 h 3341"/>
              <a:gd name="T30" fmla="*/ 2297 w 3359"/>
              <a:gd name="T31" fmla="*/ 2395 h 3341"/>
              <a:gd name="T32" fmla="*/ 1737 w 3359"/>
              <a:gd name="T33" fmla="*/ 1728 h 3341"/>
              <a:gd name="T34" fmla="*/ 1062 w 3359"/>
              <a:gd name="T35" fmla="*/ 2395 h 3341"/>
              <a:gd name="T36" fmla="*/ 929 w 3359"/>
              <a:gd name="T37" fmla="*/ 1728 h 3341"/>
              <a:gd name="T38" fmla="*/ 241 w 3359"/>
              <a:gd name="T39" fmla="*/ 2280 h 3341"/>
              <a:gd name="T40" fmla="*/ 664 w 3359"/>
              <a:gd name="T41" fmla="*/ 2561 h 3341"/>
              <a:gd name="T42" fmla="*/ 843 w 3359"/>
              <a:gd name="T43" fmla="*/ 2038 h 3341"/>
              <a:gd name="T44" fmla="*/ 2065 w 3359"/>
              <a:gd name="T45" fmla="*/ 944 h 3341"/>
              <a:gd name="T46" fmla="*/ 2414 w 3359"/>
              <a:gd name="T47" fmla="*/ 1400 h 3341"/>
              <a:gd name="T48" fmla="*/ 1046 w 3359"/>
              <a:gd name="T49" fmla="*/ 992 h 3341"/>
              <a:gd name="T50" fmla="*/ 1621 w 3359"/>
              <a:gd name="T51" fmla="*/ 1613 h 3341"/>
              <a:gd name="T52" fmla="*/ 2845 w 3359"/>
              <a:gd name="T53" fmla="*/ 636 h 3341"/>
              <a:gd name="T54" fmla="*/ 2461 w 3359"/>
              <a:gd name="T55" fmla="*/ 1066 h 3341"/>
              <a:gd name="T56" fmla="*/ 3235 w 3359"/>
              <a:gd name="T57" fmla="*/ 1511 h 3341"/>
              <a:gd name="T58" fmla="*/ 3018 w 3359"/>
              <a:gd name="T59" fmla="*/ 866 h 3341"/>
              <a:gd name="T60" fmla="*/ 342 w 3359"/>
              <a:gd name="T61" fmla="*/ 866 h 3341"/>
              <a:gd name="T62" fmla="*/ 125 w 3359"/>
              <a:gd name="T63" fmla="*/ 1511 h 3341"/>
              <a:gd name="T64" fmla="*/ 899 w 3359"/>
              <a:gd name="T65" fmla="*/ 1066 h 3341"/>
              <a:gd name="T66" fmla="*/ 515 w 3359"/>
              <a:gd name="T67" fmla="*/ 636 h 3341"/>
              <a:gd name="T68" fmla="*/ 2228 w 3359"/>
              <a:gd name="T69" fmla="*/ 789 h 3341"/>
              <a:gd name="T70" fmla="*/ 1813 w 3359"/>
              <a:gd name="T71" fmla="*/ 222 h 3341"/>
              <a:gd name="T72" fmla="*/ 1283 w 3359"/>
              <a:gd name="T73" fmla="*/ 529 h 3341"/>
              <a:gd name="T74" fmla="*/ 1521 w 3359"/>
              <a:gd name="T75" fmla="*/ 857 h 3341"/>
              <a:gd name="T76" fmla="*/ 2174 w 3359"/>
              <a:gd name="T77" fmla="*/ 467 h 3341"/>
              <a:gd name="T78" fmla="*/ 2682 w 3359"/>
              <a:gd name="T79" fmla="*/ 599 h 3341"/>
              <a:gd name="T80" fmla="*/ 2322 w 3359"/>
              <a:gd name="T81" fmla="*/ 253 h 3341"/>
              <a:gd name="T82" fmla="*/ 1385 w 3359"/>
              <a:gd name="T83" fmla="*/ 143 h 3341"/>
              <a:gd name="T84" fmla="*/ 803 w 3359"/>
              <a:gd name="T85" fmla="*/ 383 h 3341"/>
              <a:gd name="T86" fmla="*/ 932 w 3359"/>
              <a:gd name="T87" fmla="*/ 720 h 3341"/>
              <a:gd name="T88" fmla="*/ 1396 w 3359"/>
              <a:gd name="T89" fmla="*/ 208 h 3341"/>
              <a:gd name="T90" fmla="*/ 2047 w 3359"/>
              <a:gd name="T91" fmla="*/ 41 h 3341"/>
              <a:gd name="T92" fmla="*/ 2681 w 3359"/>
              <a:gd name="T93" fmla="*/ 331 h 3341"/>
              <a:gd name="T94" fmla="*/ 3081 w 3359"/>
              <a:gd name="T95" fmla="*/ 751 h 3341"/>
              <a:gd name="T96" fmla="*/ 3332 w 3359"/>
              <a:gd name="T97" fmla="*/ 1372 h 3341"/>
              <a:gd name="T98" fmla="*/ 3308 w 3359"/>
              <a:gd name="T99" fmla="*/ 2081 h 3341"/>
              <a:gd name="T100" fmla="*/ 3000 w 3359"/>
              <a:gd name="T101" fmla="*/ 2702 h 3341"/>
              <a:gd name="T102" fmla="*/ 2867 w 3359"/>
              <a:gd name="T103" fmla="*/ 2851 h 3341"/>
              <a:gd name="T104" fmla="*/ 2314 w 3359"/>
              <a:gd name="T105" fmla="*/ 3217 h 3341"/>
              <a:gd name="T106" fmla="*/ 1737 w 3359"/>
              <a:gd name="T107" fmla="*/ 3340 h 3341"/>
              <a:gd name="T108" fmla="*/ 1325 w 3359"/>
              <a:gd name="T109" fmla="*/ 3303 h 3341"/>
              <a:gd name="T110" fmla="*/ 712 w 3359"/>
              <a:gd name="T111" fmla="*/ 3034 h 3341"/>
              <a:gd name="T112" fmla="*/ 424 w 3359"/>
              <a:gd name="T113" fmla="*/ 2778 h 3341"/>
              <a:gd name="T114" fmla="*/ 114 w 3359"/>
              <a:gd name="T115" fmla="*/ 2273 h 3341"/>
              <a:gd name="T116" fmla="*/ 3 w 3359"/>
              <a:gd name="T117" fmla="*/ 1570 h 3341"/>
              <a:gd name="T118" fmla="*/ 182 w 3359"/>
              <a:gd name="T119" fmla="*/ 915 h 3341"/>
              <a:gd name="T120" fmla="*/ 457 w 3359"/>
              <a:gd name="T121" fmla="*/ 527 h 3341"/>
              <a:gd name="T122" fmla="*/ 1023 w 3359"/>
              <a:gd name="T123" fmla="*/ 134 h 3341"/>
              <a:gd name="T124" fmla="*/ 1654 w 3359"/>
              <a:gd name="T125" fmla="*/ 1 h 33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359" h="3341">
                <a:moveTo>
                  <a:pt x="2363" y="2539"/>
                </a:moveTo>
                <a:lnTo>
                  <a:pt x="2318" y="2632"/>
                </a:lnTo>
                <a:lnTo>
                  <a:pt x="2269" y="2723"/>
                </a:lnTo>
                <a:lnTo>
                  <a:pt x="2215" y="2811"/>
                </a:lnTo>
                <a:lnTo>
                  <a:pt x="2157" y="2897"/>
                </a:lnTo>
                <a:lnTo>
                  <a:pt x="2095" y="2980"/>
                </a:lnTo>
                <a:lnTo>
                  <a:pt x="2029" y="3060"/>
                </a:lnTo>
                <a:lnTo>
                  <a:pt x="1958" y="3138"/>
                </a:lnTo>
                <a:lnTo>
                  <a:pt x="1884" y="3212"/>
                </a:lnTo>
                <a:lnTo>
                  <a:pt x="1979" y="3196"/>
                </a:lnTo>
                <a:lnTo>
                  <a:pt x="2074" y="3175"/>
                </a:lnTo>
                <a:lnTo>
                  <a:pt x="2166" y="3148"/>
                </a:lnTo>
                <a:lnTo>
                  <a:pt x="2255" y="3117"/>
                </a:lnTo>
                <a:lnTo>
                  <a:pt x="2343" y="3079"/>
                </a:lnTo>
                <a:lnTo>
                  <a:pt x="2426" y="3036"/>
                </a:lnTo>
                <a:lnTo>
                  <a:pt x="2507" y="2989"/>
                </a:lnTo>
                <a:lnTo>
                  <a:pt x="2585" y="2938"/>
                </a:lnTo>
                <a:lnTo>
                  <a:pt x="2660" y="2881"/>
                </a:lnTo>
                <a:lnTo>
                  <a:pt x="2731" y="2820"/>
                </a:lnTo>
                <a:lnTo>
                  <a:pt x="2798" y="2756"/>
                </a:lnTo>
                <a:lnTo>
                  <a:pt x="2714" y="2704"/>
                </a:lnTo>
                <a:lnTo>
                  <a:pt x="2629" y="2656"/>
                </a:lnTo>
                <a:lnTo>
                  <a:pt x="2542" y="2613"/>
                </a:lnTo>
                <a:lnTo>
                  <a:pt x="2453" y="2573"/>
                </a:lnTo>
                <a:lnTo>
                  <a:pt x="2363" y="2539"/>
                </a:lnTo>
                <a:close/>
                <a:moveTo>
                  <a:pt x="997" y="2539"/>
                </a:moveTo>
                <a:lnTo>
                  <a:pt x="907" y="2573"/>
                </a:lnTo>
                <a:lnTo>
                  <a:pt x="817" y="2613"/>
                </a:lnTo>
                <a:lnTo>
                  <a:pt x="730" y="2656"/>
                </a:lnTo>
                <a:lnTo>
                  <a:pt x="644" y="2704"/>
                </a:lnTo>
                <a:lnTo>
                  <a:pt x="561" y="2756"/>
                </a:lnTo>
                <a:lnTo>
                  <a:pt x="629" y="2820"/>
                </a:lnTo>
                <a:lnTo>
                  <a:pt x="700" y="2881"/>
                </a:lnTo>
                <a:lnTo>
                  <a:pt x="774" y="2938"/>
                </a:lnTo>
                <a:lnTo>
                  <a:pt x="852" y="2989"/>
                </a:lnTo>
                <a:lnTo>
                  <a:pt x="933" y="3036"/>
                </a:lnTo>
                <a:lnTo>
                  <a:pt x="1017" y="3079"/>
                </a:lnTo>
                <a:lnTo>
                  <a:pt x="1104" y="3117"/>
                </a:lnTo>
                <a:lnTo>
                  <a:pt x="1194" y="3148"/>
                </a:lnTo>
                <a:lnTo>
                  <a:pt x="1286" y="3175"/>
                </a:lnTo>
                <a:lnTo>
                  <a:pt x="1379" y="3196"/>
                </a:lnTo>
                <a:lnTo>
                  <a:pt x="1476" y="3212"/>
                </a:lnTo>
                <a:lnTo>
                  <a:pt x="1401" y="3138"/>
                </a:lnTo>
                <a:lnTo>
                  <a:pt x="1331" y="3060"/>
                </a:lnTo>
                <a:lnTo>
                  <a:pt x="1265" y="2979"/>
                </a:lnTo>
                <a:lnTo>
                  <a:pt x="1202" y="2897"/>
                </a:lnTo>
                <a:lnTo>
                  <a:pt x="1144" y="2811"/>
                </a:lnTo>
                <a:lnTo>
                  <a:pt x="1091" y="2722"/>
                </a:lnTo>
                <a:lnTo>
                  <a:pt x="1041" y="2632"/>
                </a:lnTo>
                <a:lnTo>
                  <a:pt x="997" y="2539"/>
                </a:lnTo>
                <a:close/>
                <a:moveTo>
                  <a:pt x="1737" y="2421"/>
                </a:moveTo>
                <a:lnTo>
                  <a:pt x="1737" y="3189"/>
                </a:lnTo>
                <a:lnTo>
                  <a:pt x="1818" y="3115"/>
                </a:lnTo>
                <a:lnTo>
                  <a:pt x="1895" y="3037"/>
                </a:lnTo>
                <a:lnTo>
                  <a:pt x="1967" y="2955"/>
                </a:lnTo>
                <a:lnTo>
                  <a:pt x="2034" y="2871"/>
                </a:lnTo>
                <a:lnTo>
                  <a:pt x="2096" y="2783"/>
                </a:lnTo>
                <a:lnTo>
                  <a:pt x="2153" y="2692"/>
                </a:lnTo>
                <a:lnTo>
                  <a:pt x="2205" y="2598"/>
                </a:lnTo>
                <a:lnTo>
                  <a:pt x="2252" y="2502"/>
                </a:lnTo>
                <a:lnTo>
                  <a:pt x="2152" y="2476"/>
                </a:lnTo>
                <a:lnTo>
                  <a:pt x="2050" y="2454"/>
                </a:lnTo>
                <a:lnTo>
                  <a:pt x="1947" y="2438"/>
                </a:lnTo>
                <a:lnTo>
                  <a:pt x="1843" y="2428"/>
                </a:lnTo>
                <a:lnTo>
                  <a:pt x="1737" y="2421"/>
                </a:lnTo>
                <a:close/>
                <a:moveTo>
                  <a:pt x="1621" y="2421"/>
                </a:moveTo>
                <a:lnTo>
                  <a:pt x="1516" y="2428"/>
                </a:lnTo>
                <a:lnTo>
                  <a:pt x="1413" y="2438"/>
                </a:lnTo>
                <a:lnTo>
                  <a:pt x="1310" y="2454"/>
                </a:lnTo>
                <a:lnTo>
                  <a:pt x="1208" y="2476"/>
                </a:lnTo>
                <a:lnTo>
                  <a:pt x="1108" y="2502"/>
                </a:lnTo>
                <a:lnTo>
                  <a:pt x="1154" y="2598"/>
                </a:lnTo>
                <a:lnTo>
                  <a:pt x="1207" y="2692"/>
                </a:lnTo>
                <a:lnTo>
                  <a:pt x="1263" y="2783"/>
                </a:lnTo>
                <a:lnTo>
                  <a:pt x="1326" y="2871"/>
                </a:lnTo>
                <a:lnTo>
                  <a:pt x="1393" y="2955"/>
                </a:lnTo>
                <a:lnTo>
                  <a:pt x="1465" y="3037"/>
                </a:lnTo>
                <a:lnTo>
                  <a:pt x="1540" y="3115"/>
                </a:lnTo>
                <a:lnTo>
                  <a:pt x="1621" y="3189"/>
                </a:lnTo>
                <a:lnTo>
                  <a:pt x="1621" y="2421"/>
                </a:lnTo>
                <a:close/>
                <a:moveTo>
                  <a:pt x="2547" y="1728"/>
                </a:moveTo>
                <a:lnTo>
                  <a:pt x="2542" y="1833"/>
                </a:lnTo>
                <a:lnTo>
                  <a:pt x="2531" y="1935"/>
                </a:lnTo>
                <a:lnTo>
                  <a:pt x="2515" y="2038"/>
                </a:lnTo>
                <a:lnTo>
                  <a:pt x="2495" y="2138"/>
                </a:lnTo>
                <a:lnTo>
                  <a:pt x="2471" y="2238"/>
                </a:lnTo>
                <a:lnTo>
                  <a:pt x="2442" y="2335"/>
                </a:lnTo>
                <a:lnTo>
                  <a:pt x="2407" y="2432"/>
                </a:lnTo>
                <a:lnTo>
                  <a:pt x="2505" y="2469"/>
                </a:lnTo>
                <a:lnTo>
                  <a:pt x="2601" y="2512"/>
                </a:lnTo>
                <a:lnTo>
                  <a:pt x="2695" y="2561"/>
                </a:lnTo>
                <a:lnTo>
                  <a:pt x="2787" y="2613"/>
                </a:lnTo>
                <a:lnTo>
                  <a:pt x="2877" y="2669"/>
                </a:lnTo>
                <a:lnTo>
                  <a:pt x="2933" y="2598"/>
                </a:lnTo>
                <a:lnTo>
                  <a:pt x="2987" y="2523"/>
                </a:lnTo>
                <a:lnTo>
                  <a:pt x="3036" y="2445"/>
                </a:lnTo>
                <a:lnTo>
                  <a:pt x="3079" y="2364"/>
                </a:lnTo>
                <a:lnTo>
                  <a:pt x="3118" y="2280"/>
                </a:lnTo>
                <a:lnTo>
                  <a:pt x="3152" y="2193"/>
                </a:lnTo>
                <a:lnTo>
                  <a:pt x="3181" y="2104"/>
                </a:lnTo>
                <a:lnTo>
                  <a:pt x="3205" y="2013"/>
                </a:lnTo>
                <a:lnTo>
                  <a:pt x="3223" y="1920"/>
                </a:lnTo>
                <a:lnTo>
                  <a:pt x="3236" y="1825"/>
                </a:lnTo>
                <a:lnTo>
                  <a:pt x="3242" y="1728"/>
                </a:lnTo>
                <a:lnTo>
                  <a:pt x="2547" y="1728"/>
                </a:lnTo>
                <a:close/>
                <a:moveTo>
                  <a:pt x="1737" y="1728"/>
                </a:moveTo>
                <a:lnTo>
                  <a:pt x="1737" y="2306"/>
                </a:lnTo>
                <a:lnTo>
                  <a:pt x="1852" y="2312"/>
                </a:lnTo>
                <a:lnTo>
                  <a:pt x="1966" y="2324"/>
                </a:lnTo>
                <a:lnTo>
                  <a:pt x="2077" y="2342"/>
                </a:lnTo>
                <a:lnTo>
                  <a:pt x="2188" y="2366"/>
                </a:lnTo>
                <a:lnTo>
                  <a:pt x="2297" y="2395"/>
                </a:lnTo>
                <a:lnTo>
                  <a:pt x="2335" y="2289"/>
                </a:lnTo>
                <a:lnTo>
                  <a:pt x="2367" y="2180"/>
                </a:lnTo>
                <a:lnTo>
                  <a:pt x="2392" y="2069"/>
                </a:lnTo>
                <a:lnTo>
                  <a:pt x="2411" y="1957"/>
                </a:lnTo>
                <a:lnTo>
                  <a:pt x="2425" y="1843"/>
                </a:lnTo>
                <a:lnTo>
                  <a:pt x="2431" y="1728"/>
                </a:lnTo>
                <a:lnTo>
                  <a:pt x="1737" y="1728"/>
                </a:lnTo>
                <a:close/>
                <a:moveTo>
                  <a:pt x="929" y="1728"/>
                </a:moveTo>
                <a:lnTo>
                  <a:pt x="935" y="1843"/>
                </a:lnTo>
                <a:lnTo>
                  <a:pt x="949" y="1957"/>
                </a:lnTo>
                <a:lnTo>
                  <a:pt x="968" y="2069"/>
                </a:lnTo>
                <a:lnTo>
                  <a:pt x="993" y="2180"/>
                </a:lnTo>
                <a:lnTo>
                  <a:pt x="1024" y="2288"/>
                </a:lnTo>
                <a:lnTo>
                  <a:pt x="1062" y="2395"/>
                </a:lnTo>
                <a:lnTo>
                  <a:pt x="1172" y="2366"/>
                </a:lnTo>
                <a:lnTo>
                  <a:pt x="1282" y="2342"/>
                </a:lnTo>
                <a:lnTo>
                  <a:pt x="1394" y="2324"/>
                </a:lnTo>
                <a:lnTo>
                  <a:pt x="1508" y="2312"/>
                </a:lnTo>
                <a:lnTo>
                  <a:pt x="1621" y="2306"/>
                </a:lnTo>
                <a:lnTo>
                  <a:pt x="1621" y="1728"/>
                </a:lnTo>
                <a:lnTo>
                  <a:pt x="929" y="1728"/>
                </a:lnTo>
                <a:close/>
                <a:moveTo>
                  <a:pt x="118" y="1728"/>
                </a:moveTo>
                <a:lnTo>
                  <a:pt x="124" y="1825"/>
                </a:lnTo>
                <a:lnTo>
                  <a:pt x="137" y="1920"/>
                </a:lnTo>
                <a:lnTo>
                  <a:pt x="155" y="2013"/>
                </a:lnTo>
                <a:lnTo>
                  <a:pt x="178" y="2104"/>
                </a:lnTo>
                <a:lnTo>
                  <a:pt x="207" y="2193"/>
                </a:lnTo>
                <a:lnTo>
                  <a:pt x="241" y="2280"/>
                </a:lnTo>
                <a:lnTo>
                  <a:pt x="280" y="2364"/>
                </a:lnTo>
                <a:lnTo>
                  <a:pt x="324" y="2445"/>
                </a:lnTo>
                <a:lnTo>
                  <a:pt x="373" y="2523"/>
                </a:lnTo>
                <a:lnTo>
                  <a:pt x="425" y="2598"/>
                </a:lnTo>
                <a:lnTo>
                  <a:pt x="483" y="2669"/>
                </a:lnTo>
                <a:lnTo>
                  <a:pt x="573" y="2613"/>
                </a:lnTo>
                <a:lnTo>
                  <a:pt x="664" y="2561"/>
                </a:lnTo>
                <a:lnTo>
                  <a:pt x="758" y="2512"/>
                </a:lnTo>
                <a:lnTo>
                  <a:pt x="855" y="2469"/>
                </a:lnTo>
                <a:lnTo>
                  <a:pt x="953" y="2432"/>
                </a:lnTo>
                <a:lnTo>
                  <a:pt x="918" y="2335"/>
                </a:lnTo>
                <a:lnTo>
                  <a:pt x="889" y="2238"/>
                </a:lnTo>
                <a:lnTo>
                  <a:pt x="863" y="2138"/>
                </a:lnTo>
                <a:lnTo>
                  <a:pt x="843" y="2038"/>
                </a:lnTo>
                <a:lnTo>
                  <a:pt x="829" y="1935"/>
                </a:lnTo>
                <a:lnTo>
                  <a:pt x="818" y="1833"/>
                </a:lnTo>
                <a:lnTo>
                  <a:pt x="813" y="1728"/>
                </a:lnTo>
                <a:lnTo>
                  <a:pt x="118" y="1728"/>
                </a:lnTo>
                <a:close/>
                <a:moveTo>
                  <a:pt x="2276" y="894"/>
                </a:moveTo>
                <a:lnTo>
                  <a:pt x="2171" y="922"/>
                </a:lnTo>
                <a:lnTo>
                  <a:pt x="2065" y="944"/>
                </a:lnTo>
                <a:lnTo>
                  <a:pt x="1956" y="960"/>
                </a:lnTo>
                <a:lnTo>
                  <a:pt x="1848" y="972"/>
                </a:lnTo>
                <a:lnTo>
                  <a:pt x="1737" y="977"/>
                </a:lnTo>
                <a:lnTo>
                  <a:pt x="1737" y="1613"/>
                </a:lnTo>
                <a:lnTo>
                  <a:pt x="2431" y="1613"/>
                </a:lnTo>
                <a:lnTo>
                  <a:pt x="2425" y="1506"/>
                </a:lnTo>
                <a:lnTo>
                  <a:pt x="2414" y="1400"/>
                </a:lnTo>
                <a:lnTo>
                  <a:pt x="2397" y="1295"/>
                </a:lnTo>
                <a:lnTo>
                  <a:pt x="2374" y="1193"/>
                </a:lnTo>
                <a:lnTo>
                  <a:pt x="2347" y="1091"/>
                </a:lnTo>
                <a:lnTo>
                  <a:pt x="2314" y="992"/>
                </a:lnTo>
                <a:lnTo>
                  <a:pt x="2276" y="894"/>
                </a:lnTo>
                <a:close/>
                <a:moveTo>
                  <a:pt x="1083" y="894"/>
                </a:moveTo>
                <a:lnTo>
                  <a:pt x="1046" y="992"/>
                </a:lnTo>
                <a:lnTo>
                  <a:pt x="1013" y="1091"/>
                </a:lnTo>
                <a:lnTo>
                  <a:pt x="984" y="1193"/>
                </a:lnTo>
                <a:lnTo>
                  <a:pt x="962" y="1295"/>
                </a:lnTo>
                <a:lnTo>
                  <a:pt x="945" y="1400"/>
                </a:lnTo>
                <a:lnTo>
                  <a:pt x="935" y="1506"/>
                </a:lnTo>
                <a:lnTo>
                  <a:pt x="929" y="1613"/>
                </a:lnTo>
                <a:lnTo>
                  <a:pt x="1621" y="1613"/>
                </a:lnTo>
                <a:lnTo>
                  <a:pt x="1621" y="977"/>
                </a:lnTo>
                <a:lnTo>
                  <a:pt x="1512" y="972"/>
                </a:lnTo>
                <a:lnTo>
                  <a:pt x="1402" y="960"/>
                </a:lnTo>
                <a:lnTo>
                  <a:pt x="1295" y="944"/>
                </a:lnTo>
                <a:lnTo>
                  <a:pt x="1189" y="922"/>
                </a:lnTo>
                <a:lnTo>
                  <a:pt x="1083" y="894"/>
                </a:lnTo>
                <a:close/>
                <a:moveTo>
                  <a:pt x="2845" y="636"/>
                </a:moveTo>
                <a:lnTo>
                  <a:pt x="2758" y="689"/>
                </a:lnTo>
                <a:lnTo>
                  <a:pt x="2668" y="738"/>
                </a:lnTo>
                <a:lnTo>
                  <a:pt x="2576" y="782"/>
                </a:lnTo>
                <a:lnTo>
                  <a:pt x="2483" y="823"/>
                </a:lnTo>
                <a:lnTo>
                  <a:pt x="2388" y="859"/>
                </a:lnTo>
                <a:lnTo>
                  <a:pt x="2427" y="961"/>
                </a:lnTo>
                <a:lnTo>
                  <a:pt x="2461" y="1066"/>
                </a:lnTo>
                <a:lnTo>
                  <a:pt x="2489" y="1172"/>
                </a:lnTo>
                <a:lnTo>
                  <a:pt x="2512" y="1281"/>
                </a:lnTo>
                <a:lnTo>
                  <a:pt x="2529" y="1390"/>
                </a:lnTo>
                <a:lnTo>
                  <a:pt x="2541" y="1501"/>
                </a:lnTo>
                <a:lnTo>
                  <a:pt x="2547" y="1613"/>
                </a:lnTo>
                <a:lnTo>
                  <a:pt x="3242" y="1613"/>
                </a:lnTo>
                <a:lnTo>
                  <a:pt x="3235" y="1511"/>
                </a:lnTo>
                <a:lnTo>
                  <a:pt x="3222" y="1412"/>
                </a:lnTo>
                <a:lnTo>
                  <a:pt x="3202" y="1314"/>
                </a:lnTo>
                <a:lnTo>
                  <a:pt x="3176" y="1220"/>
                </a:lnTo>
                <a:lnTo>
                  <a:pt x="3144" y="1127"/>
                </a:lnTo>
                <a:lnTo>
                  <a:pt x="3107" y="1037"/>
                </a:lnTo>
                <a:lnTo>
                  <a:pt x="3065" y="950"/>
                </a:lnTo>
                <a:lnTo>
                  <a:pt x="3018" y="866"/>
                </a:lnTo>
                <a:lnTo>
                  <a:pt x="2965" y="785"/>
                </a:lnTo>
                <a:lnTo>
                  <a:pt x="2907" y="709"/>
                </a:lnTo>
                <a:lnTo>
                  <a:pt x="2845" y="636"/>
                </a:lnTo>
                <a:close/>
                <a:moveTo>
                  <a:pt x="515" y="636"/>
                </a:moveTo>
                <a:lnTo>
                  <a:pt x="453" y="709"/>
                </a:lnTo>
                <a:lnTo>
                  <a:pt x="395" y="785"/>
                </a:lnTo>
                <a:lnTo>
                  <a:pt x="342" y="866"/>
                </a:lnTo>
                <a:lnTo>
                  <a:pt x="295" y="950"/>
                </a:lnTo>
                <a:lnTo>
                  <a:pt x="253" y="1037"/>
                </a:lnTo>
                <a:lnTo>
                  <a:pt x="215" y="1127"/>
                </a:lnTo>
                <a:lnTo>
                  <a:pt x="183" y="1220"/>
                </a:lnTo>
                <a:lnTo>
                  <a:pt x="158" y="1314"/>
                </a:lnTo>
                <a:lnTo>
                  <a:pt x="138" y="1412"/>
                </a:lnTo>
                <a:lnTo>
                  <a:pt x="125" y="1511"/>
                </a:lnTo>
                <a:lnTo>
                  <a:pt x="118" y="1613"/>
                </a:lnTo>
                <a:lnTo>
                  <a:pt x="813" y="1613"/>
                </a:lnTo>
                <a:lnTo>
                  <a:pt x="819" y="1501"/>
                </a:lnTo>
                <a:lnTo>
                  <a:pt x="831" y="1390"/>
                </a:lnTo>
                <a:lnTo>
                  <a:pt x="848" y="1281"/>
                </a:lnTo>
                <a:lnTo>
                  <a:pt x="871" y="1172"/>
                </a:lnTo>
                <a:lnTo>
                  <a:pt x="899" y="1066"/>
                </a:lnTo>
                <a:lnTo>
                  <a:pt x="933" y="961"/>
                </a:lnTo>
                <a:lnTo>
                  <a:pt x="972" y="859"/>
                </a:lnTo>
                <a:lnTo>
                  <a:pt x="877" y="823"/>
                </a:lnTo>
                <a:lnTo>
                  <a:pt x="783" y="782"/>
                </a:lnTo>
                <a:lnTo>
                  <a:pt x="692" y="738"/>
                </a:lnTo>
                <a:lnTo>
                  <a:pt x="602" y="689"/>
                </a:lnTo>
                <a:lnTo>
                  <a:pt x="515" y="636"/>
                </a:lnTo>
                <a:close/>
                <a:moveTo>
                  <a:pt x="1737" y="153"/>
                </a:moveTo>
                <a:lnTo>
                  <a:pt x="1737" y="862"/>
                </a:lnTo>
                <a:lnTo>
                  <a:pt x="1837" y="857"/>
                </a:lnTo>
                <a:lnTo>
                  <a:pt x="1937" y="847"/>
                </a:lnTo>
                <a:lnTo>
                  <a:pt x="2035" y="831"/>
                </a:lnTo>
                <a:lnTo>
                  <a:pt x="2132" y="813"/>
                </a:lnTo>
                <a:lnTo>
                  <a:pt x="2228" y="789"/>
                </a:lnTo>
                <a:lnTo>
                  <a:pt x="2182" y="700"/>
                </a:lnTo>
                <a:lnTo>
                  <a:pt x="2131" y="613"/>
                </a:lnTo>
                <a:lnTo>
                  <a:pt x="2076" y="529"/>
                </a:lnTo>
                <a:lnTo>
                  <a:pt x="2016" y="448"/>
                </a:lnTo>
                <a:lnTo>
                  <a:pt x="1953" y="370"/>
                </a:lnTo>
                <a:lnTo>
                  <a:pt x="1886" y="294"/>
                </a:lnTo>
                <a:lnTo>
                  <a:pt x="1813" y="222"/>
                </a:lnTo>
                <a:lnTo>
                  <a:pt x="1737" y="153"/>
                </a:lnTo>
                <a:close/>
                <a:moveTo>
                  <a:pt x="1621" y="153"/>
                </a:moveTo>
                <a:lnTo>
                  <a:pt x="1546" y="222"/>
                </a:lnTo>
                <a:lnTo>
                  <a:pt x="1474" y="294"/>
                </a:lnTo>
                <a:lnTo>
                  <a:pt x="1407" y="370"/>
                </a:lnTo>
                <a:lnTo>
                  <a:pt x="1342" y="448"/>
                </a:lnTo>
                <a:lnTo>
                  <a:pt x="1283" y="529"/>
                </a:lnTo>
                <a:lnTo>
                  <a:pt x="1229" y="613"/>
                </a:lnTo>
                <a:lnTo>
                  <a:pt x="1178" y="700"/>
                </a:lnTo>
                <a:lnTo>
                  <a:pt x="1132" y="789"/>
                </a:lnTo>
                <a:lnTo>
                  <a:pt x="1228" y="813"/>
                </a:lnTo>
                <a:lnTo>
                  <a:pt x="1325" y="831"/>
                </a:lnTo>
                <a:lnTo>
                  <a:pt x="1422" y="847"/>
                </a:lnTo>
                <a:lnTo>
                  <a:pt x="1521" y="857"/>
                </a:lnTo>
                <a:lnTo>
                  <a:pt x="1621" y="862"/>
                </a:lnTo>
                <a:lnTo>
                  <a:pt x="1621" y="153"/>
                </a:lnTo>
                <a:close/>
                <a:moveTo>
                  <a:pt x="1884" y="129"/>
                </a:moveTo>
                <a:lnTo>
                  <a:pt x="1964" y="208"/>
                </a:lnTo>
                <a:lnTo>
                  <a:pt x="2038" y="291"/>
                </a:lnTo>
                <a:lnTo>
                  <a:pt x="2109" y="378"/>
                </a:lnTo>
                <a:lnTo>
                  <a:pt x="2174" y="467"/>
                </a:lnTo>
                <a:lnTo>
                  <a:pt x="2234" y="560"/>
                </a:lnTo>
                <a:lnTo>
                  <a:pt x="2290" y="656"/>
                </a:lnTo>
                <a:lnTo>
                  <a:pt x="2341" y="753"/>
                </a:lnTo>
                <a:lnTo>
                  <a:pt x="2428" y="720"/>
                </a:lnTo>
                <a:lnTo>
                  <a:pt x="2514" y="684"/>
                </a:lnTo>
                <a:lnTo>
                  <a:pt x="2599" y="644"/>
                </a:lnTo>
                <a:lnTo>
                  <a:pt x="2682" y="599"/>
                </a:lnTo>
                <a:lnTo>
                  <a:pt x="2763" y="551"/>
                </a:lnTo>
                <a:lnTo>
                  <a:pt x="2698" y="491"/>
                </a:lnTo>
                <a:lnTo>
                  <a:pt x="2628" y="436"/>
                </a:lnTo>
                <a:lnTo>
                  <a:pt x="2555" y="383"/>
                </a:lnTo>
                <a:lnTo>
                  <a:pt x="2481" y="336"/>
                </a:lnTo>
                <a:lnTo>
                  <a:pt x="2403" y="292"/>
                </a:lnTo>
                <a:lnTo>
                  <a:pt x="2322" y="253"/>
                </a:lnTo>
                <a:lnTo>
                  <a:pt x="2238" y="219"/>
                </a:lnTo>
                <a:lnTo>
                  <a:pt x="2153" y="188"/>
                </a:lnTo>
                <a:lnTo>
                  <a:pt x="2065" y="163"/>
                </a:lnTo>
                <a:lnTo>
                  <a:pt x="1975" y="143"/>
                </a:lnTo>
                <a:lnTo>
                  <a:pt x="1884" y="129"/>
                </a:lnTo>
                <a:close/>
                <a:moveTo>
                  <a:pt x="1476" y="129"/>
                </a:moveTo>
                <a:lnTo>
                  <a:pt x="1385" y="143"/>
                </a:lnTo>
                <a:lnTo>
                  <a:pt x="1294" y="163"/>
                </a:lnTo>
                <a:lnTo>
                  <a:pt x="1207" y="188"/>
                </a:lnTo>
                <a:lnTo>
                  <a:pt x="1121" y="219"/>
                </a:lnTo>
                <a:lnTo>
                  <a:pt x="1038" y="253"/>
                </a:lnTo>
                <a:lnTo>
                  <a:pt x="957" y="292"/>
                </a:lnTo>
                <a:lnTo>
                  <a:pt x="879" y="336"/>
                </a:lnTo>
                <a:lnTo>
                  <a:pt x="803" y="383"/>
                </a:lnTo>
                <a:lnTo>
                  <a:pt x="732" y="436"/>
                </a:lnTo>
                <a:lnTo>
                  <a:pt x="662" y="491"/>
                </a:lnTo>
                <a:lnTo>
                  <a:pt x="597" y="551"/>
                </a:lnTo>
                <a:lnTo>
                  <a:pt x="678" y="599"/>
                </a:lnTo>
                <a:lnTo>
                  <a:pt x="760" y="644"/>
                </a:lnTo>
                <a:lnTo>
                  <a:pt x="845" y="684"/>
                </a:lnTo>
                <a:lnTo>
                  <a:pt x="932" y="720"/>
                </a:lnTo>
                <a:lnTo>
                  <a:pt x="1019" y="753"/>
                </a:lnTo>
                <a:lnTo>
                  <a:pt x="1070" y="656"/>
                </a:lnTo>
                <a:lnTo>
                  <a:pt x="1124" y="560"/>
                </a:lnTo>
                <a:lnTo>
                  <a:pt x="1186" y="467"/>
                </a:lnTo>
                <a:lnTo>
                  <a:pt x="1251" y="378"/>
                </a:lnTo>
                <a:lnTo>
                  <a:pt x="1321" y="291"/>
                </a:lnTo>
                <a:lnTo>
                  <a:pt x="1396" y="208"/>
                </a:lnTo>
                <a:lnTo>
                  <a:pt x="1476" y="129"/>
                </a:lnTo>
                <a:close/>
                <a:moveTo>
                  <a:pt x="1679" y="0"/>
                </a:moveTo>
                <a:lnTo>
                  <a:pt x="1706" y="1"/>
                </a:lnTo>
                <a:lnTo>
                  <a:pt x="1738" y="2"/>
                </a:lnTo>
                <a:lnTo>
                  <a:pt x="1843" y="8"/>
                </a:lnTo>
                <a:lnTo>
                  <a:pt x="1946" y="22"/>
                </a:lnTo>
                <a:lnTo>
                  <a:pt x="2047" y="41"/>
                </a:lnTo>
                <a:lnTo>
                  <a:pt x="2146" y="66"/>
                </a:lnTo>
                <a:lnTo>
                  <a:pt x="2243" y="97"/>
                </a:lnTo>
                <a:lnTo>
                  <a:pt x="2336" y="134"/>
                </a:lnTo>
                <a:lnTo>
                  <a:pt x="2427" y="175"/>
                </a:lnTo>
                <a:lnTo>
                  <a:pt x="2515" y="222"/>
                </a:lnTo>
                <a:lnTo>
                  <a:pt x="2600" y="274"/>
                </a:lnTo>
                <a:lnTo>
                  <a:pt x="2681" y="331"/>
                </a:lnTo>
                <a:lnTo>
                  <a:pt x="2759" y="392"/>
                </a:lnTo>
                <a:lnTo>
                  <a:pt x="2832" y="458"/>
                </a:lnTo>
                <a:lnTo>
                  <a:pt x="2903" y="527"/>
                </a:lnTo>
                <a:lnTo>
                  <a:pt x="2903" y="528"/>
                </a:lnTo>
                <a:lnTo>
                  <a:pt x="2966" y="599"/>
                </a:lnTo>
                <a:lnTo>
                  <a:pt x="3026" y="673"/>
                </a:lnTo>
                <a:lnTo>
                  <a:pt x="3081" y="751"/>
                </a:lnTo>
                <a:lnTo>
                  <a:pt x="3131" y="831"/>
                </a:lnTo>
                <a:lnTo>
                  <a:pt x="3177" y="915"/>
                </a:lnTo>
                <a:lnTo>
                  <a:pt x="3219" y="1001"/>
                </a:lnTo>
                <a:lnTo>
                  <a:pt x="3255" y="1091"/>
                </a:lnTo>
                <a:lnTo>
                  <a:pt x="3286" y="1182"/>
                </a:lnTo>
                <a:lnTo>
                  <a:pt x="3311" y="1276"/>
                </a:lnTo>
                <a:lnTo>
                  <a:pt x="3332" y="1372"/>
                </a:lnTo>
                <a:lnTo>
                  <a:pt x="3347" y="1469"/>
                </a:lnTo>
                <a:lnTo>
                  <a:pt x="3356" y="1570"/>
                </a:lnTo>
                <a:lnTo>
                  <a:pt x="3359" y="1670"/>
                </a:lnTo>
                <a:lnTo>
                  <a:pt x="3356" y="1776"/>
                </a:lnTo>
                <a:lnTo>
                  <a:pt x="3346" y="1880"/>
                </a:lnTo>
                <a:lnTo>
                  <a:pt x="3330" y="1981"/>
                </a:lnTo>
                <a:lnTo>
                  <a:pt x="3308" y="2081"/>
                </a:lnTo>
                <a:lnTo>
                  <a:pt x="3280" y="2178"/>
                </a:lnTo>
                <a:lnTo>
                  <a:pt x="3246" y="2273"/>
                </a:lnTo>
                <a:lnTo>
                  <a:pt x="3207" y="2365"/>
                </a:lnTo>
                <a:lnTo>
                  <a:pt x="3163" y="2454"/>
                </a:lnTo>
                <a:lnTo>
                  <a:pt x="3113" y="2540"/>
                </a:lnTo>
                <a:lnTo>
                  <a:pt x="3059" y="2622"/>
                </a:lnTo>
                <a:lnTo>
                  <a:pt x="3000" y="2702"/>
                </a:lnTo>
                <a:lnTo>
                  <a:pt x="2936" y="2777"/>
                </a:lnTo>
                <a:lnTo>
                  <a:pt x="2936" y="2778"/>
                </a:lnTo>
                <a:lnTo>
                  <a:pt x="2934" y="2779"/>
                </a:lnTo>
                <a:lnTo>
                  <a:pt x="2934" y="2780"/>
                </a:lnTo>
                <a:lnTo>
                  <a:pt x="2933" y="2780"/>
                </a:lnTo>
                <a:lnTo>
                  <a:pt x="2932" y="2781"/>
                </a:lnTo>
                <a:lnTo>
                  <a:pt x="2867" y="2851"/>
                </a:lnTo>
                <a:lnTo>
                  <a:pt x="2798" y="2916"/>
                </a:lnTo>
                <a:lnTo>
                  <a:pt x="2725" y="2976"/>
                </a:lnTo>
                <a:lnTo>
                  <a:pt x="2649" y="3034"/>
                </a:lnTo>
                <a:lnTo>
                  <a:pt x="2570" y="3086"/>
                </a:lnTo>
                <a:lnTo>
                  <a:pt x="2487" y="3134"/>
                </a:lnTo>
                <a:lnTo>
                  <a:pt x="2402" y="3178"/>
                </a:lnTo>
                <a:lnTo>
                  <a:pt x="2314" y="3217"/>
                </a:lnTo>
                <a:lnTo>
                  <a:pt x="2224" y="3251"/>
                </a:lnTo>
                <a:lnTo>
                  <a:pt x="2130" y="3280"/>
                </a:lnTo>
                <a:lnTo>
                  <a:pt x="2035" y="3303"/>
                </a:lnTo>
                <a:lnTo>
                  <a:pt x="1937" y="3321"/>
                </a:lnTo>
                <a:lnTo>
                  <a:pt x="1838" y="3333"/>
                </a:lnTo>
                <a:lnTo>
                  <a:pt x="1738" y="3340"/>
                </a:lnTo>
                <a:lnTo>
                  <a:pt x="1737" y="3340"/>
                </a:lnTo>
                <a:lnTo>
                  <a:pt x="1706" y="3341"/>
                </a:lnTo>
                <a:lnTo>
                  <a:pt x="1679" y="3341"/>
                </a:lnTo>
                <a:lnTo>
                  <a:pt x="1654" y="3341"/>
                </a:lnTo>
                <a:lnTo>
                  <a:pt x="1621" y="3340"/>
                </a:lnTo>
                <a:lnTo>
                  <a:pt x="1521" y="3333"/>
                </a:lnTo>
                <a:lnTo>
                  <a:pt x="1422" y="3321"/>
                </a:lnTo>
                <a:lnTo>
                  <a:pt x="1325" y="3303"/>
                </a:lnTo>
                <a:lnTo>
                  <a:pt x="1230" y="3280"/>
                </a:lnTo>
                <a:lnTo>
                  <a:pt x="1137" y="3251"/>
                </a:lnTo>
                <a:lnTo>
                  <a:pt x="1047" y="3217"/>
                </a:lnTo>
                <a:lnTo>
                  <a:pt x="958" y="3178"/>
                </a:lnTo>
                <a:lnTo>
                  <a:pt x="873" y="3134"/>
                </a:lnTo>
                <a:lnTo>
                  <a:pt x="791" y="3087"/>
                </a:lnTo>
                <a:lnTo>
                  <a:pt x="712" y="3034"/>
                </a:lnTo>
                <a:lnTo>
                  <a:pt x="635" y="2977"/>
                </a:lnTo>
                <a:lnTo>
                  <a:pt x="562" y="2917"/>
                </a:lnTo>
                <a:lnTo>
                  <a:pt x="494" y="2852"/>
                </a:lnTo>
                <a:lnTo>
                  <a:pt x="428" y="2783"/>
                </a:lnTo>
                <a:lnTo>
                  <a:pt x="426" y="2781"/>
                </a:lnTo>
                <a:lnTo>
                  <a:pt x="424" y="2779"/>
                </a:lnTo>
                <a:lnTo>
                  <a:pt x="424" y="2778"/>
                </a:lnTo>
                <a:lnTo>
                  <a:pt x="423" y="2777"/>
                </a:lnTo>
                <a:lnTo>
                  <a:pt x="360" y="2702"/>
                </a:lnTo>
                <a:lnTo>
                  <a:pt x="301" y="2622"/>
                </a:lnTo>
                <a:lnTo>
                  <a:pt x="246" y="2540"/>
                </a:lnTo>
                <a:lnTo>
                  <a:pt x="197" y="2454"/>
                </a:lnTo>
                <a:lnTo>
                  <a:pt x="153" y="2365"/>
                </a:lnTo>
                <a:lnTo>
                  <a:pt x="114" y="2273"/>
                </a:lnTo>
                <a:lnTo>
                  <a:pt x="80" y="2178"/>
                </a:lnTo>
                <a:lnTo>
                  <a:pt x="52" y="2081"/>
                </a:lnTo>
                <a:lnTo>
                  <a:pt x="29" y="1981"/>
                </a:lnTo>
                <a:lnTo>
                  <a:pt x="14" y="1880"/>
                </a:lnTo>
                <a:lnTo>
                  <a:pt x="4" y="1776"/>
                </a:lnTo>
                <a:lnTo>
                  <a:pt x="0" y="1670"/>
                </a:lnTo>
                <a:lnTo>
                  <a:pt x="3" y="1570"/>
                </a:lnTo>
                <a:lnTo>
                  <a:pt x="13" y="1469"/>
                </a:lnTo>
                <a:lnTo>
                  <a:pt x="27" y="1372"/>
                </a:lnTo>
                <a:lnTo>
                  <a:pt x="47" y="1276"/>
                </a:lnTo>
                <a:lnTo>
                  <a:pt x="74" y="1182"/>
                </a:lnTo>
                <a:lnTo>
                  <a:pt x="105" y="1091"/>
                </a:lnTo>
                <a:lnTo>
                  <a:pt x="141" y="1001"/>
                </a:lnTo>
                <a:lnTo>
                  <a:pt x="182" y="915"/>
                </a:lnTo>
                <a:lnTo>
                  <a:pt x="228" y="831"/>
                </a:lnTo>
                <a:lnTo>
                  <a:pt x="279" y="751"/>
                </a:lnTo>
                <a:lnTo>
                  <a:pt x="334" y="673"/>
                </a:lnTo>
                <a:lnTo>
                  <a:pt x="393" y="599"/>
                </a:lnTo>
                <a:lnTo>
                  <a:pt x="456" y="528"/>
                </a:lnTo>
                <a:lnTo>
                  <a:pt x="457" y="528"/>
                </a:lnTo>
                <a:lnTo>
                  <a:pt x="457" y="527"/>
                </a:lnTo>
                <a:lnTo>
                  <a:pt x="527" y="458"/>
                </a:lnTo>
                <a:lnTo>
                  <a:pt x="601" y="392"/>
                </a:lnTo>
                <a:lnTo>
                  <a:pt x="679" y="331"/>
                </a:lnTo>
                <a:lnTo>
                  <a:pt x="760" y="274"/>
                </a:lnTo>
                <a:lnTo>
                  <a:pt x="844" y="222"/>
                </a:lnTo>
                <a:lnTo>
                  <a:pt x="933" y="175"/>
                </a:lnTo>
                <a:lnTo>
                  <a:pt x="1023" y="134"/>
                </a:lnTo>
                <a:lnTo>
                  <a:pt x="1117" y="97"/>
                </a:lnTo>
                <a:lnTo>
                  <a:pt x="1214" y="66"/>
                </a:lnTo>
                <a:lnTo>
                  <a:pt x="1313" y="41"/>
                </a:lnTo>
                <a:lnTo>
                  <a:pt x="1414" y="22"/>
                </a:lnTo>
                <a:lnTo>
                  <a:pt x="1517" y="8"/>
                </a:lnTo>
                <a:lnTo>
                  <a:pt x="1621" y="2"/>
                </a:lnTo>
                <a:lnTo>
                  <a:pt x="1654" y="1"/>
                </a:lnTo>
                <a:lnTo>
                  <a:pt x="1679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40" name="Group 673"/>
          <p:cNvGrpSpPr>
            <a:grpSpLocks noChangeAspect="1"/>
          </p:cNvGrpSpPr>
          <p:nvPr/>
        </p:nvGrpSpPr>
        <p:grpSpPr bwMode="auto">
          <a:xfrm>
            <a:off x="1949074" y="3774299"/>
            <a:ext cx="339211" cy="343467"/>
            <a:chOff x="6267" y="2329"/>
            <a:chExt cx="797" cy="80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41" name="Freeform 675"/>
            <p:cNvSpPr>
              <a:spLocks/>
            </p:cNvSpPr>
            <p:nvPr/>
          </p:nvSpPr>
          <p:spPr bwMode="auto">
            <a:xfrm>
              <a:off x="6586" y="2651"/>
              <a:ext cx="159" cy="162"/>
            </a:xfrm>
            <a:custGeom>
              <a:avLst/>
              <a:gdLst>
                <a:gd name="T0" fmla="*/ 399 w 798"/>
                <a:gd name="T1" fmla="*/ 0 h 646"/>
                <a:gd name="T2" fmla="*/ 455 w 798"/>
                <a:gd name="T3" fmla="*/ 3 h 646"/>
                <a:gd name="T4" fmla="*/ 509 w 798"/>
                <a:gd name="T5" fmla="*/ 12 h 646"/>
                <a:gd name="T6" fmla="*/ 559 w 798"/>
                <a:gd name="T7" fmla="*/ 27 h 646"/>
                <a:gd name="T8" fmla="*/ 606 w 798"/>
                <a:gd name="T9" fmla="*/ 47 h 646"/>
                <a:gd name="T10" fmla="*/ 650 w 798"/>
                <a:gd name="T11" fmla="*/ 72 h 646"/>
                <a:gd name="T12" fmla="*/ 689 w 798"/>
                <a:gd name="T13" fmla="*/ 102 h 646"/>
                <a:gd name="T14" fmla="*/ 722 w 798"/>
                <a:gd name="T15" fmla="*/ 134 h 646"/>
                <a:gd name="T16" fmla="*/ 748 w 798"/>
                <a:gd name="T17" fmla="*/ 167 h 646"/>
                <a:gd name="T18" fmla="*/ 770 w 798"/>
                <a:gd name="T19" fmla="*/ 204 h 646"/>
                <a:gd name="T20" fmla="*/ 785 w 798"/>
                <a:gd name="T21" fmla="*/ 241 h 646"/>
                <a:gd name="T22" fmla="*/ 795 w 798"/>
                <a:gd name="T23" fmla="*/ 281 h 646"/>
                <a:gd name="T24" fmla="*/ 798 w 798"/>
                <a:gd name="T25" fmla="*/ 323 h 646"/>
                <a:gd name="T26" fmla="*/ 795 w 798"/>
                <a:gd name="T27" fmla="*/ 366 h 646"/>
                <a:gd name="T28" fmla="*/ 783 w 798"/>
                <a:gd name="T29" fmla="*/ 409 h 646"/>
                <a:gd name="T30" fmla="*/ 767 w 798"/>
                <a:gd name="T31" fmla="*/ 448 h 646"/>
                <a:gd name="T32" fmla="*/ 743 w 798"/>
                <a:gd name="T33" fmla="*/ 485 h 646"/>
                <a:gd name="T34" fmla="*/ 715 w 798"/>
                <a:gd name="T35" fmla="*/ 520 h 646"/>
                <a:gd name="T36" fmla="*/ 681 w 798"/>
                <a:gd name="T37" fmla="*/ 551 h 646"/>
                <a:gd name="T38" fmla="*/ 642 w 798"/>
                <a:gd name="T39" fmla="*/ 578 h 646"/>
                <a:gd name="T40" fmla="*/ 600 w 798"/>
                <a:gd name="T41" fmla="*/ 601 h 646"/>
                <a:gd name="T42" fmla="*/ 554 w 798"/>
                <a:gd name="T43" fmla="*/ 621 h 646"/>
                <a:gd name="T44" fmla="*/ 505 w 798"/>
                <a:gd name="T45" fmla="*/ 634 h 646"/>
                <a:gd name="T46" fmla="*/ 453 w 798"/>
                <a:gd name="T47" fmla="*/ 643 h 646"/>
                <a:gd name="T48" fmla="*/ 399 w 798"/>
                <a:gd name="T49" fmla="*/ 646 h 646"/>
                <a:gd name="T50" fmla="*/ 344 w 798"/>
                <a:gd name="T51" fmla="*/ 643 h 646"/>
                <a:gd name="T52" fmla="*/ 293 w 798"/>
                <a:gd name="T53" fmla="*/ 634 h 646"/>
                <a:gd name="T54" fmla="*/ 243 w 798"/>
                <a:gd name="T55" fmla="*/ 621 h 646"/>
                <a:gd name="T56" fmla="*/ 197 w 798"/>
                <a:gd name="T57" fmla="*/ 601 h 646"/>
                <a:gd name="T58" fmla="*/ 155 w 798"/>
                <a:gd name="T59" fmla="*/ 578 h 646"/>
                <a:gd name="T60" fmla="*/ 117 w 798"/>
                <a:gd name="T61" fmla="*/ 551 h 646"/>
                <a:gd name="T62" fmla="*/ 82 w 798"/>
                <a:gd name="T63" fmla="*/ 520 h 646"/>
                <a:gd name="T64" fmla="*/ 54 w 798"/>
                <a:gd name="T65" fmla="*/ 485 h 646"/>
                <a:gd name="T66" fmla="*/ 31 w 798"/>
                <a:gd name="T67" fmla="*/ 448 h 646"/>
                <a:gd name="T68" fmla="*/ 14 w 798"/>
                <a:gd name="T69" fmla="*/ 409 h 646"/>
                <a:gd name="T70" fmla="*/ 4 w 798"/>
                <a:gd name="T71" fmla="*/ 366 h 646"/>
                <a:gd name="T72" fmla="*/ 0 w 798"/>
                <a:gd name="T73" fmla="*/ 323 h 646"/>
                <a:gd name="T74" fmla="*/ 3 w 798"/>
                <a:gd name="T75" fmla="*/ 281 h 646"/>
                <a:gd name="T76" fmla="*/ 12 w 798"/>
                <a:gd name="T77" fmla="*/ 241 h 646"/>
                <a:gd name="T78" fmla="*/ 29 w 798"/>
                <a:gd name="T79" fmla="*/ 204 h 646"/>
                <a:gd name="T80" fmla="*/ 49 w 798"/>
                <a:gd name="T81" fmla="*/ 167 h 646"/>
                <a:gd name="T82" fmla="*/ 75 w 798"/>
                <a:gd name="T83" fmla="*/ 134 h 646"/>
                <a:gd name="T84" fmla="*/ 109 w 798"/>
                <a:gd name="T85" fmla="*/ 102 h 646"/>
                <a:gd name="T86" fmla="*/ 148 w 798"/>
                <a:gd name="T87" fmla="*/ 72 h 646"/>
                <a:gd name="T88" fmla="*/ 191 w 798"/>
                <a:gd name="T89" fmla="*/ 47 h 646"/>
                <a:gd name="T90" fmla="*/ 238 w 798"/>
                <a:gd name="T91" fmla="*/ 27 h 646"/>
                <a:gd name="T92" fmla="*/ 289 w 798"/>
                <a:gd name="T93" fmla="*/ 12 h 646"/>
                <a:gd name="T94" fmla="*/ 343 w 798"/>
                <a:gd name="T95" fmla="*/ 3 h 646"/>
                <a:gd name="T96" fmla="*/ 399 w 798"/>
                <a:gd name="T97" fmla="*/ 0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8" h="646">
                  <a:moveTo>
                    <a:pt x="399" y="0"/>
                  </a:moveTo>
                  <a:lnTo>
                    <a:pt x="455" y="3"/>
                  </a:lnTo>
                  <a:lnTo>
                    <a:pt x="509" y="12"/>
                  </a:lnTo>
                  <a:lnTo>
                    <a:pt x="559" y="27"/>
                  </a:lnTo>
                  <a:lnTo>
                    <a:pt x="606" y="47"/>
                  </a:lnTo>
                  <a:lnTo>
                    <a:pt x="650" y="72"/>
                  </a:lnTo>
                  <a:lnTo>
                    <a:pt x="689" y="102"/>
                  </a:lnTo>
                  <a:lnTo>
                    <a:pt x="722" y="134"/>
                  </a:lnTo>
                  <a:lnTo>
                    <a:pt x="748" y="167"/>
                  </a:lnTo>
                  <a:lnTo>
                    <a:pt x="770" y="204"/>
                  </a:lnTo>
                  <a:lnTo>
                    <a:pt x="785" y="241"/>
                  </a:lnTo>
                  <a:lnTo>
                    <a:pt x="795" y="281"/>
                  </a:lnTo>
                  <a:lnTo>
                    <a:pt x="798" y="323"/>
                  </a:lnTo>
                  <a:lnTo>
                    <a:pt x="795" y="366"/>
                  </a:lnTo>
                  <a:lnTo>
                    <a:pt x="783" y="409"/>
                  </a:lnTo>
                  <a:lnTo>
                    <a:pt x="767" y="448"/>
                  </a:lnTo>
                  <a:lnTo>
                    <a:pt x="743" y="485"/>
                  </a:lnTo>
                  <a:lnTo>
                    <a:pt x="715" y="520"/>
                  </a:lnTo>
                  <a:lnTo>
                    <a:pt x="681" y="551"/>
                  </a:lnTo>
                  <a:lnTo>
                    <a:pt x="642" y="578"/>
                  </a:lnTo>
                  <a:lnTo>
                    <a:pt x="600" y="601"/>
                  </a:lnTo>
                  <a:lnTo>
                    <a:pt x="554" y="621"/>
                  </a:lnTo>
                  <a:lnTo>
                    <a:pt x="505" y="634"/>
                  </a:lnTo>
                  <a:lnTo>
                    <a:pt x="453" y="643"/>
                  </a:lnTo>
                  <a:lnTo>
                    <a:pt x="399" y="646"/>
                  </a:lnTo>
                  <a:lnTo>
                    <a:pt x="344" y="643"/>
                  </a:lnTo>
                  <a:lnTo>
                    <a:pt x="293" y="634"/>
                  </a:lnTo>
                  <a:lnTo>
                    <a:pt x="243" y="621"/>
                  </a:lnTo>
                  <a:lnTo>
                    <a:pt x="197" y="601"/>
                  </a:lnTo>
                  <a:lnTo>
                    <a:pt x="155" y="578"/>
                  </a:lnTo>
                  <a:lnTo>
                    <a:pt x="117" y="551"/>
                  </a:lnTo>
                  <a:lnTo>
                    <a:pt x="82" y="520"/>
                  </a:lnTo>
                  <a:lnTo>
                    <a:pt x="54" y="485"/>
                  </a:lnTo>
                  <a:lnTo>
                    <a:pt x="31" y="448"/>
                  </a:lnTo>
                  <a:lnTo>
                    <a:pt x="14" y="409"/>
                  </a:lnTo>
                  <a:lnTo>
                    <a:pt x="4" y="366"/>
                  </a:lnTo>
                  <a:lnTo>
                    <a:pt x="0" y="323"/>
                  </a:lnTo>
                  <a:lnTo>
                    <a:pt x="3" y="281"/>
                  </a:lnTo>
                  <a:lnTo>
                    <a:pt x="12" y="241"/>
                  </a:lnTo>
                  <a:lnTo>
                    <a:pt x="29" y="204"/>
                  </a:lnTo>
                  <a:lnTo>
                    <a:pt x="49" y="167"/>
                  </a:lnTo>
                  <a:lnTo>
                    <a:pt x="75" y="134"/>
                  </a:lnTo>
                  <a:lnTo>
                    <a:pt x="109" y="102"/>
                  </a:lnTo>
                  <a:lnTo>
                    <a:pt x="148" y="72"/>
                  </a:lnTo>
                  <a:lnTo>
                    <a:pt x="191" y="47"/>
                  </a:lnTo>
                  <a:lnTo>
                    <a:pt x="238" y="27"/>
                  </a:lnTo>
                  <a:lnTo>
                    <a:pt x="289" y="12"/>
                  </a:lnTo>
                  <a:lnTo>
                    <a:pt x="343" y="3"/>
                  </a:lnTo>
                  <a:lnTo>
                    <a:pt x="3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2" name="Freeform 676"/>
            <p:cNvSpPr>
              <a:spLocks/>
            </p:cNvSpPr>
            <p:nvPr/>
          </p:nvSpPr>
          <p:spPr bwMode="auto">
            <a:xfrm>
              <a:off x="6763" y="2555"/>
              <a:ext cx="77" cy="78"/>
            </a:xfrm>
            <a:custGeom>
              <a:avLst/>
              <a:gdLst>
                <a:gd name="T0" fmla="*/ 334 w 385"/>
                <a:gd name="T1" fmla="*/ 0 h 312"/>
                <a:gd name="T2" fmla="*/ 385 w 385"/>
                <a:gd name="T3" fmla="*/ 0 h 312"/>
                <a:gd name="T4" fmla="*/ 385 w 385"/>
                <a:gd name="T5" fmla="*/ 311 h 312"/>
                <a:gd name="T6" fmla="*/ 1 w 385"/>
                <a:gd name="T7" fmla="*/ 312 h 312"/>
                <a:gd name="T8" fmla="*/ 0 w 385"/>
                <a:gd name="T9" fmla="*/ 1 h 312"/>
                <a:gd name="T10" fmla="*/ 334 w 385"/>
                <a:gd name="T11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5" h="312">
                  <a:moveTo>
                    <a:pt x="334" y="0"/>
                  </a:moveTo>
                  <a:lnTo>
                    <a:pt x="385" y="0"/>
                  </a:lnTo>
                  <a:lnTo>
                    <a:pt x="385" y="311"/>
                  </a:lnTo>
                  <a:lnTo>
                    <a:pt x="1" y="312"/>
                  </a:lnTo>
                  <a:lnTo>
                    <a:pt x="0" y="1"/>
                  </a:lnTo>
                  <a:lnTo>
                    <a:pt x="3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3" name="Freeform 677"/>
            <p:cNvSpPr>
              <a:spLocks noEditPoints="1"/>
            </p:cNvSpPr>
            <p:nvPr/>
          </p:nvSpPr>
          <p:spPr bwMode="auto">
            <a:xfrm>
              <a:off x="6267" y="2329"/>
              <a:ext cx="797" cy="807"/>
            </a:xfrm>
            <a:custGeom>
              <a:avLst/>
              <a:gdLst>
                <a:gd name="T0" fmla="*/ 1191 w 3987"/>
                <a:gd name="T1" fmla="*/ 708 h 3229"/>
                <a:gd name="T2" fmla="*/ 1047 w 3987"/>
                <a:gd name="T3" fmla="*/ 761 h 3229"/>
                <a:gd name="T4" fmla="*/ 939 w 3987"/>
                <a:gd name="T5" fmla="*/ 849 h 3229"/>
                <a:gd name="T6" fmla="*/ 873 w 3987"/>
                <a:gd name="T7" fmla="*/ 964 h 3229"/>
                <a:gd name="T8" fmla="*/ 860 w 3987"/>
                <a:gd name="T9" fmla="*/ 2178 h 3229"/>
                <a:gd name="T10" fmla="*/ 889 w 3987"/>
                <a:gd name="T11" fmla="*/ 2306 h 3229"/>
                <a:gd name="T12" fmla="*/ 970 w 3987"/>
                <a:gd name="T13" fmla="*/ 2413 h 3229"/>
                <a:gd name="T14" fmla="*/ 1092 w 3987"/>
                <a:gd name="T15" fmla="*/ 2491 h 3229"/>
                <a:gd name="T16" fmla="*/ 1243 w 3987"/>
                <a:gd name="T17" fmla="*/ 2530 h 3229"/>
                <a:gd name="T18" fmla="*/ 2744 w 3987"/>
                <a:gd name="T19" fmla="*/ 2530 h 3229"/>
                <a:gd name="T20" fmla="*/ 2896 w 3987"/>
                <a:gd name="T21" fmla="*/ 2491 h 3229"/>
                <a:gd name="T22" fmla="*/ 3017 w 3987"/>
                <a:gd name="T23" fmla="*/ 2413 h 3229"/>
                <a:gd name="T24" fmla="*/ 3098 w 3987"/>
                <a:gd name="T25" fmla="*/ 2306 h 3229"/>
                <a:gd name="T26" fmla="*/ 3128 w 3987"/>
                <a:gd name="T27" fmla="*/ 2178 h 3229"/>
                <a:gd name="T28" fmla="*/ 3114 w 3987"/>
                <a:gd name="T29" fmla="*/ 964 h 3229"/>
                <a:gd name="T30" fmla="*/ 3049 w 3987"/>
                <a:gd name="T31" fmla="*/ 849 h 3229"/>
                <a:gd name="T32" fmla="*/ 2940 w 3987"/>
                <a:gd name="T33" fmla="*/ 761 h 3229"/>
                <a:gd name="T34" fmla="*/ 2797 w 3987"/>
                <a:gd name="T35" fmla="*/ 708 h 3229"/>
                <a:gd name="T36" fmla="*/ 1298 w 3987"/>
                <a:gd name="T37" fmla="*/ 697 h 3229"/>
                <a:gd name="T38" fmla="*/ 2244 w 3987"/>
                <a:gd name="T39" fmla="*/ 13 h 3229"/>
                <a:gd name="T40" fmla="*/ 2600 w 3987"/>
                <a:gd name="T41" fmla="*/ 77 h 3229"/>
                <a:gd name="T42" fmla="*/ 2931 w 3987"/>
                <a:gd name="T43" fmla="*/ 190 h 3229"/>
                <a:gd name="T44" fmla="*/ 3226 w 3987"/>
                <a:gd name="T45" fmla="*/ 348 h 3229"/>
                <a:gd name="T46" fmla="*/ 3483 w 3987"/>
                <a:gd name="T47" fmla="*/ 543 h 3229"/>
                <a:gd name="T48" fmla="*/ 3695 w 3987"/>
                <a:gd name="T49" fmla="*/ 774 h 3229"/>
                <a:gd name="T50" fmla="*/ 3854 w 3987"/>
                <a:gd name="T51" fmla="*/ 1032 h 3229"/>
                <a:gd name="T52" fmla="*/ 3954 w 3987"/>
                <a:gd name="T53" fmla="*/ 1314 h 3229"/>
                <a:gd name="T54" fmla="*/ 3987 w 3987"/>
                <a:gd name="T55" fmla="*/ 1615 h 3229"/>
                <a:gd name="T56" fmla="*/ 3954 w 3987"/>
                <a:gd name="T57" fmla="*/ 1916 h 3229"/>
                <a:gd name="T58" fmla="*/ 3854 w 3987"/>
                <a:gd name="T59" fmla="*/ 2197 h 3229"/>
                <a:gd name="T60" fmla="*/ 3695 w 3987"/>
                <a:gd name="T61" fmla="*/ 2456 h 3229"/>
                <a:gd name="T62" fmla="*/ 3483 w 3987"/>
                <a:gd name="T63" fmla="*/ 2686 h 3229"/>
                <a:gd name="T64" fmla="*/ 3226 w 3987"/>
                <a:gd name="T65" fmla="*/ 2882 h 3229"/>
                <a:gd name="T66" fmla="*/ 2931 w 3987"/>
                <a:gd name="T67" fmla="*/ 3039 h 3229"/>
                <a:gd name="T68" fmla="*/ 2600 w 3987"/>
                <a:gd name="T69" fmla="*/ 3152 h 3229"/>
                <a:gd name="T70" fmla="*/ 2244 w 3987"/>
                <a:gd name="T71" fmla="*/ 3216 h 3229"/>
                <a:gd name="T72" fmla="*/ 1868 w 3987"/>
                <a:gd name="T73" fmla="*/ 3225 h 3229"/>
                <a:gd name="T74" fmla="*/ 1504 w 3987"/>
                <a:gd name="T75" fmla="*/ 3180 h 3229"/>
                <a:gd name="T76" fmla="*/ 1163 w 3987"/>
                <a:gd name="T77" fmla="*/ 3082 h 3229"/>
                <a:gd name="T78" fmla="*/ 855 w 3987"/>
                <a:gd name="T79" fmla="*/ 2939 h 3229"/>
                <a:gd name="T80" fmla="*/ 585 w 3987"/>
                <a:gd name="T81" fmla="*/ 2756 h 3229"/>
                <a:gd name="T82" fmla="*/ 358 w 3987"/>
                <a:gd name="T83" fmla="*/ 2537 h 3229"/>
                <a:gd name="T84" fmla="*/ 181 w 3987"/>
                <a:gd name="T85" fmla="*/ 2286 h 3229"/>
                <a:gd name="T86" fmla="*/ 61 w 3987"/>
                <a:gd name="T87" fmla="*/ 2012 h 3229"/>
                <a:gd name="T88" fmla="*/ 3 w 3987"/>
                <a:gd name="T89" fmla="*/ 1717 h 3229"/>
                <a:gd name="T90" fmla="*/ 16 w 3987"/>
                <a:gd name="T91" fmla="*/ 1413 h 3229"/>
                <a:gd name="T92" fmla="*/ 95 w 3987"/>
                <a:gd name="T93" fmla="*/ 1124 h 3229"/>
                <a:gd name="T94" fmla="*/ 234 w 3987"/>
                <a:gd name="T95" fmla="*/ 856 h 3229"/>
                <a:gd name="T96" fmla="*/ 428 w 3987"/>
                <a:gd name="T97" fmla="*/ 616 h 3229"/>
                <a:gd name="T98" fmla="*/ 671 w 3987"/>
                <a:gd name="T99" fmla="*/ 408 h 3229"/>
                <a:gd name="T100" fmla="*/ 954 w 3987"/>
                <a:gd name="T101" fmla="*/ 237 h 3229"/>
                <a:gd name="T102" fmla="*/ 1274 w 3987"/>
                <a:gd name="T103" fmla="*/ 109 h 3229"/>
                <a:gd name="T104" fmla="*/ 1622 w 3987"/>
                <a:gd name="T105" fmla="*/ 28 h 3229"/>
                <a:gd name="T106" fmla="*/ 1994 w 3987"/>
                <a:gd name="T107" fmla="*/ 0 h 3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987" h="3229">
                  <a:moveTo>
                    <a:pt x="1298" y="697"/>
                  </a:moveTo>
                  <a:lnTo>
                    <a:pt x="1243" y="700"/>
                  </a:lnTo>
                  <a:lnTo>
                    <a:pt x="1191" y="708"/>
                  </a:lnTo>
                  <a:lnTo>
                    <a:pt x="1140" y="721"/>
                  </a:lnTo>
                  <a:lnTo>
                    <a:pt x="1092" y="738"/>
                  </a:lnTo>
                  <a:lnTo>
                    <a:pt x="1047" y="761"/>
                  </a:lnTo>
                  <a:lnTo>
                    <a:pt x="1008" y="787"/>
                  </a:lnTo>
                  <a:lnTo>
                    <a:pt x="970" y="816"/>
                  </a:lnTo>
                  <a:lnTo>
                    <a:pt x="939" y="849"/>
                  </a:lnTo>
                  <a:lnTo>
                    <a:pt x="912" y="885"/>
                  </a:lnTo>
                  <a:lnTo>
                    <a:pt x="889" y="923"/>
                  </a:lnTo>
                  <a:lnTo>
                    <a:pt x="873" y="964"/>
                  </a:lnTo>
                  <a:lnTo>
                    <a:pt x="863" y="1007"/>
                  </a:lnTo>
                  <a:lnTo>
                    <a:pt x="860" y="1051"/>
                  </a:lnTo>
                  <a:lnTo>
                    <a:pt x="860" y="2178"/>
                  </a:lnTo>
                  <a:lnTo>
                    <a:pt x="863" y="2223"/>
                  </a:lnTo>
                  <a:lnTo>
                    <a:pt x="873" y="2265"/>
                  </a:lnTo>
                  <a:lnTo>
                    <a:pt x="889" y="2306"/>
                  </a:lnTo>
                  <a:lnTo>
                    <a:pt x="912" y="2345"/>
                  </a:lnTo>
                  <a:lnTo>
                    <a:pt x="939" y="2380"/>
                  </a:lnTo>
                  <a:lnTo>
                    <a:pt x="970" y="2413"/>
                  </a:lnTo>
                  <a:lnTo>
                    <a:pt x="1008" y="2443"/>
                  </a:lnTo>
                  <a:lnTo>
                    <a:pt x="1047" y="2469"/>
                  </a:lnTo>
                  <a:lnTo>
                    <a:pt x="1092" y="2491"/>
                  </a:lnTo>
                  <a:lnTo>
                    <a:pt x="1140" y="2508"/>
                  </a:lnTo>
                  <a:lnTo>
                    <a:pt x="1191" y="2521"/>
                  </a:lnTo>
                  <a:lnTo>
                    <a:pt x="1243" y="2530"/>
                  </a:lnTo>
                  <a:lnTo>
                    <a:pt x="1298" y="2533"/>
                  </a:lnTo>
                  <a:lnTo>
                    <a:pt x="2689" y="2533"/>
                  </a:lnTo>
                  <a:lnTo>
                    <a:pt x="2744" y="2530"/>
                  </a:lnTo>
                  <a:lnTo>
                    <a:pt x="2797" y="2521"/>
                  </a:lnTo>
                  <a:lnTo>
                    <a:pt x="2847" y="2508"/>
                  </a:lnTo>
                  <a:lnTo>
                    <a:pt x="2896" y="2491"/>
                  </a:lnTo>
                  <a:lnTo>
                    <a:pt x="2940" y="2469"/>
                  </a:lnTo>
                  <a:lnTo>
                    <a:pt x="2981" y="2443"/>
                  </a:lnTo>
                  <a:lnTo>
                    <a:pt x="3017" y="2413"/>
                  </a:lnTo>
                  <a:lnTo>
                    <a:pt x="3049" y="2380"/>
                  </a:lnTo>
                  <a:lnTo>
                    <a:pt x="3077" y="2345"/>
                  </a:lnTo>
                  <a:lnTo>
                    <a:pt x="3098" y="2306"/>
                  </a:lnTo>
                  <a:lnTo>
                    <a:pt x="3114" y="2265"/>
                  </a:lnTo>
                  <a:lnTo>
                    <a:pt x="3124" y="2223"/>
                  </a:lnTo>
                  <a:lnTo>
                    <a:pt x="3128" y="2178"/>
                  </a:lnTo>
                  <a:lnTo>
                    <a:pt x="3128" y="1051"/>
                  </a:lnTo>
                  <a:lnTo>
                    <a:pt x="3124" y="1007"/>
                  </a:lnTo>
                  <a:lnTo>
                    <a:pt x="3114" y="964"/>
                  </a:lnTo>
                  <a:lnTo>
                    <a:pt x="3098" y="923"/>
                  </a:lnTo>
                  <a:lnTo>
                    <a:pt x="3077" y="885"/>
                  </a:lnTo>
                  <a:lnTo>
                    <a:pt x="3049" y="849"/>
                  </a:lnTo>
                  <a:lnTo>
                    <a:pt x="3017" y="816"/>
                  </a:lnTo>
                  <a:lnTo>
                    <a:pt x="2981" y="787"/>
                  </a:lnTo>
                  <a:lnTo>
                    <a:pt x="2940" y="761"/>
                  </a:lnTo>
                  <a:lnTo>
                    <a:pt x="2896" y="738"/>
                  </a:lnTo>
                  <a:lnTo>
                    <a:pt x="2847" y="721"/>
                  </a:lnTo>
                  <a:lnTo>
                    <a:pt x="2797" y="708"/>
                  </a:lnTo>
                  <a:lnTo>
                    <a:pt x="2744" y="700"/>
                  </a:lnTo>
                  <a:lnTo>
                    <a:pt x="2689" y="697"/>
                  </a:lnTo>
                  <a:lnTo>
                    <a:pt x="1298" y="697"/>
                  </a:lnTo>
                  <a:close/>
                  <a:moveTo>
                    <a:pt x="1994" y="0"/>
                  </a:moveTo>
                  <a:lnTo>
                    <a:pt x="2120" y="4"/>
                  </a:lnTo>
                  <a:lnTo>
                    <a:pt x="2244" y="13"/>
                  </a:lnTo>
                  <a:lnTo>
                    <a:pt x="2365" y="28"/>
                  </a:lnTo>
                  <a:lnTo>
                    <a:pt x="2484" y="50"/>
                  </a:lnTo>
                  <a:lnTo>
                    <a:pt x="2600" y="77"/>
                  </a:lnTo>
                  <a:lnTo>
                    <a:pt x="2714" y="109"/>
                  </a:lnTo>
                  <a:lnTo>
                    <a:pt x="2824" y="148"/>
                  </a:lnTo>
                  <a:lnTo>
                    <a:pt x="2931" y="190"/>
                  </a:lnTo>
                  <a:lnTo>
                    <a:pt x="3033" y="237"/>
                  </a:lnTo>
                  <a:lnTo>
                    <a:pt x="3132" y="290"/>
                  </a:lnTo>
                  <a:lnTo>
                    <a:pt x="3226" y="348"/>
                  </a:lnTo>
                  <a:lnTo>
                    <a:pt x="3318" y="408"/>
                  </a:lnTo>
                  <a:lnTo>
                    <a:pt x="3404" y="474"/>
                  </a:lnTo>
                  <a:lnTo>
                    <a:pt x="3483" y="543"/>
                  </a:lnTo>
                  <a:lnTo>
                    <a:pt x="3559" y="616"/>
                  </a:lnTo>
                  <a:lnTo>
                    <a:pt x="3631" y="693"/>
                  </a:lnTo>
                  <a:lnTo>
                    <a:pt x="3695" y="774"/>
                  </a:lnTo>
                  <a:lnTo>
                    <a:pt x="3754" y="856"/>
                  </a:lnTo>
                  <a:lnTo>
                    <a:pt x="3806" y="943"/>
                  </a:lnTo>
                  <a:lnTo>
                    <a:pt x="3854" y="1032"/>
                  </a:lnTo>
                  <a:lnTo>
                    <a:pt x="3894" y="1124"/>
                  </a:lnTo>
                  <a:lnTo>
                    <a:pt x="3927" y="1218"/>
                  </a:lnTo>
                  <a:lnTo>
                    <a:pt x="3954" y="1314"/>
                  </a:lnTo>
                  <a:lnTo>
                    <a:pt x="3972" y="1413"/>
                  </a:lnTo>
                  <a:lnTo>
                    <a:pt x="3984" y="1513"/>
                  </a:lnTo>
                  <a:lnTo>
                    <a:pt x="3987" y="1615"/>
                  </a:lnTo>
                  <a:lnTo>
                    <a:pt x="3984" y="1717"/>
                  </a:lnTo>
                  <a:lnTo>
                    <a:pt x="3972" y="1817"/>
                  </a:lnTo>
                  <a:lnTo>
                    <a:pt x="3954" y="1916"/>
                  </a:lnTo>
                  <a:lnTo>
                    <a:pt x="3927" y="2012"/>
                  </a:lnTo>
                  <a:lnTo>
                    <a:pt x="3894" y="2105"/>
                  </a:lnTo>
                  <a:lnTo>
                    <a:pt x="3854" y="2197"/>
                  </a:lnTo>
                  <a:lnTo>
                    <a:pt x="3806" y="2286"/>
                  </a:lnTo>
                  <a:lnTo>
                    <a:pt x="3754" y="2373"/>
                  </a:lnTo>
                  <a:lnTo>
                    <a:pt x="3695" y="2456"/>
                  </a:lnTo>
                  <a:lnTo>
                    <a:pt x="3631" y="2537"/>
                  </a:lnTo>
                  <a:lnTo>
                    <a:pt x="3559" y="2613"/>
                  </a:lnTo>
                  <a:lnTo>
                    <a:pt x="3483" y="2686"/>
                  </a:lnTo>
                  <a:lnTo>
                    <a:pt x="3404" y="2756"/>
                  </a:lnTo>
                  <a:lnTo>
                    <a:pt x="3318" y="2821"/>
                  </a:lnTo>
                  <a:lnTo>
                    <a:pt x="3226" y="2882"/>
                  </a:lnTo>
                  <a:lnTo>
                    <a:pt x="3132" y="2939"/>
                  </a:lnTo>
                  <a:lnTo>
                    <a:pt x="3033" y="2992"/>
                  </a:lnTo>
                  <a:lnTo>
                    <a:pt x="2931" y="3039"/>
                  </a:lnTo>
                  <a:lnTo>
                    <a:pt x="2824" y="3082"/>
                  </a:lnTo>
                  <a:lnTo>
                    <a:pt x="2714" y="3120"/>
                  </a:lnTo>
                  <a:lnTo>
                    <a:pt x="2600" y="3152"/>
                  </a:lnTo>
                  <a:lnTo>
                    <a:pt x="2484" y="3180"/>
                  </a:lnTo>
                  <a:lnTo>
                    <a:pt x="2365" y="3201"/>
                  </a:lnTo>
                  <a:lnTo>
                    <a:pt x="2244" y="3216"/>
                  </a:lnTo>
                  <a:lnTo>
                    <a:pt x="2120" y="3225"/>
                  </a:lnTo>
                  <a:lnTo>
                    <a:pt x="1994" y="3229"/>
                  </a:lnTo>
                  <a:lnTo>
                    <a:pt x="1868" y="3225"/>
                  </a:lnTo>
                  <a:lnTo>
                    <a:pt x="1743" y="3216"/>
                  </a:lnTo>
                  <a:lnTo>
                    <a:pt x="1622" y="3201"/>
                  </a:lnTo>
                  <a:lnTo>
                    <a:pt x="1504" y="3180"/>
                  </a:lnTo>
                  <a:lnTo>
                    <a:pt x="1387" y="3152"/>
                  </a:lnTo>
                  <a:lnTo>
                    <a:pt x="1274" y="3120"/>
                  </a:lnTo>
                  <a:lnTo>
                    <a:pt x="1163" y="3082"/>
                  </a:lnTo>
                  <a:lnTo>
                    <a:pt x="1057" y="3039"/>
                  </a:lnTo>
                  <a:lnTo>
                    <a:pt x="954" y="2992"/>
                  </a:lnTo>
                  <a:lnTo>
                    <a:pt x="855" y="2939"/>
                  </a:lnTo>
                  <a:lnTo>
                    <a:pt x="761" y="2882"/>
                  </a:lnTo>
                  <a:lnTo>
                    <a:pt x="671" y="2821"/>
                  </a:lnTo>
                  <a:lnTo>
                    <a:pt x="585" y="2756"/>
                  </a:lnTo>
                  <a:lnTo>
                    <a:pt x="504" y="2686"/>
                  </a:lnTo>
                  <a:lnTo>
                    <a:pt x="428" y="2613"/>
                  </a:lnTo>
                  <a:lnTo>
                    <a:pt x="358" y="2537"/>
                  </a:lnTo>
                  <a:lnTo>
                    <a:pt x="293" y="2456"/>
                  </a:lnTo>
                  <a:lnTo>
                    <a:pt x="234" y="2373"/>
                  </a:lnTo>
                  <a:lnTo>
                    <a:pt x="181" y="2286"/>
                  </a:lnTo>
                  <a:lnTo>
                    <a:pt x="134" y="2197"/>
                  </a:lnTo>
                  <a:lnTo>
                    <a:pt x="95" y="2105"/>
                  </a:lnTo>
                  <a:lnTo>
                    <a:pt x="61" y="2012"/>
                  </a:lnTo>
                  <a:lnTo>
                    <a:pt x="35" y="1916"/>
                  </a:lnTo>
                  <a:lnTo>
                    <a:pt x="16" y="1817"/>
                  </a:lnTo>
                  <a:lnTo>
                    <a:pt x="3" y="1717"/>
                  </a:lnTo>
                  <a:lnTo>
                    <a:pt x="0" y="1615"/>
                  </a:lnTo>
                  <a:lnTo>
                    <a:pt x="3" y="1513"/>
                  </a:lnTo>
                  <a:lnTo>
                    <a:pt x="16" y="1413"/>
                  </a:lnTo>
                  <a:lnTo>
                    <a:pt x="35" y="1314"/>
                  </a:lnTo>
                  <a:lnTo>
                    <a:pt x="61" y="1218"/>
                  </a:lnTo>
                  <a:lnTo>
                    <a:pt x="95" y="1124"/>
                  </a:lnTo>
                  <a:lnTo>
                    <a:pt x="134" y="1032"/>
                  </a:lnTo>
                  <a:lnTo>
                    <a:pt x="181" y="943"/>
                  </a:lnTo>
                  <a:lnTo>
                    <a:pt x="234" y="856"/>
                  </a:lnTo>
                  <a:lnTo>
                    <a:pt x="293" y="774"/>
                  </a:lnTo>
                  <a:lnTo>
                    <a:pt x="358" y="693"/>
                  </a:lnTo>
                  <a:lnTo>
                    <a:pt x="428" y="616"/>
                  </a:lnTo>
                  <a:lnTo>
                    <a:pt x="504" y="543"/>
                  </a:lnTo>
                  <a:lnTo>
                    <a:pt x="585" y="474"/>
                  </a:lnTo>
                  <a:lnTo>
                    <a:pt x="671" y="408"/>
                  </a:lnTo>
                  <a:lnTo>
                    <a:pt x="761" y="348"/>
                  </a:lnTo>
                  <a:lnTo>
                    <a:pt x="855" y="290"/>
                  </a:lnTo>
                  <a:lnTo>
                    <a:pt x="954" y="237"/>
                  </a:lnTo>
                  <a:lnTo>
                    <a:pt x="1057" y="190"/>
                  </a:lnTo>
                  <a:lnTo>
                    <a:pt x="1163" y="148"/>
                  </a:lnTo>
                  <a:lnTo>
                    <a:pt x="1274" y="109"/>
                  </a:lnTo>
                  <a:lnTo>
                    <a:pt x="1387" y="77"/>
                  </a:lnTo>
                  <a:lnTo>
                    <a:pt x="1504" y="50"/>
                  </a:lnTo>
                  <a:lnTo>
                    <a:pt x="1622" y="28"/>
                  </a:lnTo>
                  <a:lnTo>
                    <a:pt x="1743" y="13"/>
                  </a:lnTo>
                  <a:lnTo>
                    <a:pt x="1868" y="4"/>
                  </a:lnTo>
                  <a:lnTo>
                    <a:pt x="19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4" name="Freeform 678"/>
            <p:cNvSpPr>
              <a:spLocks/>
            </p:cNvSpPr>
            <p:nvPr/>
          </p:nvSpPr>
          <p:spPr bwMode="auto">
            <a:xfrm>
              <a:off x="6483" y="2685"/>
              <a:ext cx="365" cy="232"/>
            </a:xfrm>
            <a:custGeom>
              <a:avLst/>
              <a:gdLst>
                <a:gd name="T0" fmla="*/ 0 w 1826"/>
                <a:gd name="T1" fmla="*/ 0 h 928"/>
                <a:gd name="T2" fmla="*/ 338 w 1826"/>
                <a:gd name="T3" fmla="*/ 0 h 928"/>
                <a:gd name="T4" fmla="*/ 319 w 1826"/>
                <a:gd name="T5" fmla="*/ 45 h 928"/>
                <a:gd name="T6" fmla="*/ 304 w 1826"/>
                <a:gd name="T7" fmla="*/ 92 h 928"/>
                <a:gd name="T8" fmla="*/ 296 w 1826"/>
                <a:gd name="T9" fmla="*/ 139 h 928"/>
                <a:gd name="T10" fmla="*/ 293 w 1826"/>
                <a:gd name="T11" fmla="*/ 189 h 928"/>
                <a:gd name="T12" fmla="*/ 297 w 1826"/>
                <a:gd name="T13" fmla="*/ 243 h 928"/>
                <a:gd name="T14" fmla="*/ 307 w 1826"/>
                <a:gd name="T15" fmla="*/ 296 h 928"/>
                <a:gd name="T16" fmla="*/ 324 w 1826"/>
                <a:gd name="T17" fmla="*/ 347 h 928"/>
                <a:gd name="T18" fmla="*/ 348 w 1826"/>
                <a:gd name="T19" fmla="*/ 396 h 928"/>
                <a:gd name="T20" fmla="*/ 378 w 1826"/>
                <a:gd name="T21" fmla="*/ 442 h 928"/>
                <a:gd name="T22" fmla="*/ 413 w 1826"/>
                <a:gd name="T23" fmla="*/ 485 h 928"/>
                <a:gd name="T24" fmla="*/ 453 w 1826"/>
                <a:gd name="T25" fmla="*/ 525 h 928"/>
                <a:gd name="T26" fmla="*/ 498 w 1826"/>
                <a:gd name="T27" fmla="*/ 561 h 928"/>
                <a:gd name="T28" fmla="*/ 546 w 1826"/>
                <a:gd name="T29" fmla="*/ 594 h 928"/>
                <a:gd name="T30" fmla="*/ 600 w 1826"/>
                <a:gd name="T31" fmla="*/ 622 h 928"/>
                <a:gd name="T32" fmla="*/ 657 w 1826"/>
                <a:gd name="T33" fmla="*/ 646 h 928"/>
                <a:gd name="T34" fmla="*/ 717 w 1826"/>
                <a:gd name="T35" fmla="*/ 665 h 928"/>
                <a:gd name="T36" fmla="*/ 780 w 1826"/>
                <a:gd name="T37" fmla="*/ 679 h 928"/>
                <a:gd name="T38" fmla="*/ 846 w 1826"/>
                <a:gd name="T39" fmla="*/ 688 h 928"/>
                <a:gd name="T40" fmla="*/ 913 w 1826"/>
                <a:gd name="T41" fmla="*/ 691 h 928"/>
                <a:gd name="T42" fmla="*/ 981 w 1826"/>
                <a:gd name="T43" fmla="*/ 688 h 928"/>
                <a:gd name="T44" fmla="*/ 1045 w 1826"/>
                <a:gd name="T45" fmla="*/ 679 h 928"/>
                <a:gd name="T46" fmla="*/ 1109 w 1826"/>
                <a:gd name="T47" fmla="*/ 665 h 928"/>
                <a:gd name="T48" fmla="*/ 1169 w 1826"/>
                <a:gd name="T49" fmla="*/ 646 h 928"/>
                <a:gd name="T50" fmla="*/ 1226 w 1826"/>
                <a:gd name="T51" fmla="*/ 622 h 928"/>
                <a:gd name="T52" fmla="*/ 1279 w 1826"/>
                <a:gd name="T53" fmla="*/ 594 h 928"/>
                <a:gd name="T54" fmla="*/ 1329 w 1826"/>
                <a:gd name="T55" fmla="*/ 561 h 928"/>
                <a:gd name="T56" fmla="*/ 1373 w 1826"/>
                <a:gd name="T57" fmla="*/ 525 h 928"/>
                <a:gd name="T58" fmla="*/ 1413 w 1826"/>
                <a:gd name="T59" fmla="*/ 485 h 928"/>
                <a:gd name="T60" fmla="*/ 1448 w 1826"/>
                <a:gd name="T61" fmla="*/ 442 h 928"/>
                <a:gd name="T62" fmla="*/ 1478 w 1826"/>
                <a:gd name="T63" fmla="*/ 396 h 928"/>
                <a:gd name="T64" fmla="*/ 1502 w 1826"/>
                <a:gd name="T65" fmla="*/ 347 h 928"/>
                <a:gd name="T66" fmla="*/ 1519 w 1826"/>
                <a:gd name="T67" fmla="*/ 296 h 928"/>
                <a:gd name="T68" fmla="*/ 1529 w 1826"/>
                <a:gd name="T69" fmla="*/ 243 h 928"/>
                <a:gd name="T70" fmla="*/ 1533 w 1826"/>
                <a:gd name="T71" fmla="*/ 189 h 928"/>
                <a:gd name="T72" fmla="*/ 1531 w 1826"/>
                <a:gd name="T73" fmla="*/ 139 h 928"/>
                <a:gd name="T74" fmla="*/ 1521 w 1826"/>
                <a:gd name="T75" fmla="*/ 92 h 928"/>
                <a:gd name="T76" fmla="*/ 1507 w 1826"/>
                <a:gd name="T77" fmla="*/ 45 h 928"/>
                <a:gd name="T78" fmla="*/ 1487 w 1826"/>
                <a:gd name="T79" fmla="*/ 0 h 928"/>
                <a:gd name="T80" fmla="*/ 1826 w 1826"/>
                <a:gd name="T81" fmla="*/ 0 h 928"/>
                <a:gd name="T82" fmla="*/ 1826 w 1826"/>
                <a:gd name="T83" fmla="*/ 752 h 928"/>
                <a:gd name="T84" fmla="*/ 1822 w 1826"/>
                <a:gd name="T85" fmla="*/ 783 h 928"/>
                <a:gd name="T86" fmla="*/ 1812 w 1826"/>
                <a:gd name="T87" fmla="*/ 814 h 928"/>
                <a:gd name="T88" fmla="*/ 1796 w 1826"/>
                <a:gd name="T89" fmla="*/ 841 h 928"/>
                <a:gd name="T90" fmla="*/ 1775 w 1826"/>
                <a:gd name="T91" fmla="*/ 865 h 928"/>
                <a:gd name="T92" fmla="*/ 1749 w 1826"/>
                <a:gd name="T93" fmla="*/ 886 h 928"/>
                <a:gd name="T94" fmla="*/ 1718 w 1826"/>
                <a:gd name="T95" fmla="*/ 904 h 928"/>
                <a:gd name="T96" fmla="*/ 1684 w 1826"/>
                <a:gd name="T97" fmla="*/ 917 h 928"/>
                <a:gd name="T98" fmla="*/ 1648 w 1826"/>
                <a:gd name="T99" fmla="*/ 925 h 928"/>
                <a:gd name="T100" fmla="*/ 1608 w 1826"/>
                <a:gd name="T101" fmla="*/ 928 h 928"/>
                <a:gd name="T102" fmla="*/ 217 w 1826"/>
                <a:gd name="T103" fmla="*/ 928 h 928"/>
                <a:gd name="T104" fmla="*/ 179 w 1826"/>
                <a:gd name="T105" fmla="*/ 925 h 928"/>
                <a:gd name="T106" fmla="*/ 141 w 1826"/>
                <a:gd name="T107" fmla="*/ 917 h 928"/>
                <a:gd name="T108" fmla="*/ 107 w 1826"/>
                <a:gd name="T109" fmla="*/ 904 h 928"/>
                <a:gd name="T110" fmla="*/ 77 w 1826"/>
                <a:gd name="T111" fmla="*/ 886 h 928"/>
                <a:gd name="T112" fmla="*/ 51 w 1826"/>
                <a:gd name="T113" fmla="*/ 865 h 928"/>
                <a:gd name="T114" fmla="*/ 30 w 1826"/>
                <a:gd name="T115" fmla="*/ 841 h 928"/>
                <a:gd name="T116" fmla="*/ 14 w 1826"/>
                <a:gd name="T117" fmla="*/ 814 h 928"/>
                <a:gd name="T118" fmla="*/ 4 w 1826"/>
                <a:gd name="T119" fmla="*/ 783 h 928"/>
                <a:gd name="T120" fmla="*/ 0 w 1826"/>
                <a:gd name="T121" fmla="*/ 752 h 928"/>
                <a:gd name="T122" fmla="*/ 0 w 1826"/>
                <a:gd name="T123" fmla="*/ 0 h 9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26" h="928">
                  <a:moveTo>
                    <a:pt x="0" y="0"/>
                  </a:moveTo>
                  <a:lnTo>
                    <a:pt x="338" y="0"/>
                  </a:lnTo>
                  <a:lnTo>
                    <a:pt x="319" y="45"/>
                  </a:lnTo>
                  <a:lnTo>
                    <a:pt x="304" y="92"/>
                  </a:lnTo>
                  <a:lnTo>
                    <a:pt x="296" y="139"/>
                  </a:lnTo>
                  <a:lnTo>
                    <a:pt x="293" y="189"/>
                  </a:lnTo>
                  <a:lnTo>
                    <a:pt x="297" y="243"/>
                  </a:lnTo>
                  <a:lnTo>
                    <a:pt x="307" y="296"/>
                  </a:lnTo>
                  <a:lnTo>
                    <a:pt x="324" y="347"/>
                  </a:lnTo>
                  <a:lnTo>
                    <a:pt x="348" y="396"/>
                  </a:lnTo>
                  <a:lnTo>
                    <a:pt x="378" y="442"/>
                  </a:lnTo>
                  <a:lnTo>
                    <a:pt x="413" y="485"/>
                  </a:lnTo>
                  <a:lnTo>
                    <a:pt x="453" y="525"/>
                  </a:lnTo>
                  <a:lnTo>
                    <a:pt x="498" y="561"/>
                  </a:lnTo>
                  <a:lnTo>
                    <a:pt x="546" y="594"/>
                  </a:lnTo>
                  <a:lnTo>
                    <a:pt x="600" y="622"/>
                  </a:lnTo>
                  <a:lnTo>
                    <a:pt x="657" y="646"/>
                  </a:lnTo>
                  <a:lnTo>
                    <a:pt x="717" y="665"/>
                  </a:lnTo>
                  <a:lnTo>
                    <a:pt x="780" y="679"/>
                  </a:lnTo>
                  <a:lnTo>
                    <a:pt x="846" y="688"/>
                  </a:lnTo>
                  <a:lnTo>
                    <a:pt x="913" y="691"/>
                  </a:lnTo>
                  <a:lnTo>
                    <a:pt x="981" y="688"/>
                  </a:lnTo>
                  <a:lnTo>
                    <a:pt x="1045" y="679"/>
                  </a:lnTo>
                  <a:lnTo>
                    <a:pt x="1109" y="665"/>
                  </a:lnTo>
                  <a:lnTo>
                    <a:pt x="1169" y="646"/>
                  </a:lnTo>
                  <a:lnTo>
                    <a:pt x="1226" y="622"/>
                  </a:lnTo>
                  <a:lnTo>
                    <a:pt x="1279" y="594"/>
                  </a:lnTo>
                  <a:lnTo>
                    <a:pt x="1329" y="561"/>
                  </a:lnTo>
                  <a:lnTo>
                    <a:pt x="1373" y="525"/>
                  </a:lnTo>
                  <a:lnTo>
                    <a:pt x="1413" y="485"/>
                  </a:lnTo>
                  <a:lnTo>
                    <a:pt x="1448" y="442"/>
                  </a:lnTo>
                  <a:lnTo>
                    <a:pt x="1478" y="396"/>
                  </a:lnTo>
                  <a:lnTo>
                    <a:pt x="1502" y="347"/>
                  </a:lnTo>
                  <a:lnTo>
                    <a:pt x="1519" y="296"/>
                  </a:lnTo>
                  <a:lnTo>
                    <a:pt x="1529" y="243"/>
                  </a:lnTo>
                  <a:lnTo>
                    <a:pt x="1533" y="189"/>
                  </a:lnTo>
                  <a:lnTo>
                    <a:pt x="1531" y="139"/>
                  </a:lnTo>
                  <a:lnTo>
                    <a:pt x="1521" y="92"/>
                  </a:lnTo>
                  <a:lnTo>
                    <a:pt x="1507" y="45"/>
                  </a:lnTo>
                  <a:lnTo>
                    <a:pt x="1487" y="0"/>
                  </a:lnTo>
                  <a:lnTo>
                    <a:pt x="1826" y="0"/>
                  </a:lnTo>
                  <a:lnTo>
                    <a:pt x="1826" y="752"/>
                  </a:lnTo>
                  <a:lnTo>
                    <a:pt x="1822" y="783"/>
                  </a:lnTo>
                  <a:lnTo>
                    <a:pt x="1812" y="814"/>
                  </a:lnTo>
                  <a:lnTo>
                    <a:pt x="1796" y="841"/>
                  </a:lnTo>
                  <a:lnTo>
                    <a:pt x="1775" y="865"/>
                  </a:lnTo>
                  <a:lnTo>
                    <a:pt x="1749" y="886"/>
                  </a:lnTo>
                  <a:lnTo>
                    <a:pt x="1718" y="904"/>
                  </a:lnTo>
                  <a:lnTo>
                    <a:pt x="1684" y="917"/>
                  </a:lnTo>
                  <a:lnTo>
                    <a:pt x="1648" y="925"/>
                  </a:lnTo>
                  <a:lnTo>
                    <a:pt x="1608" y="928"/>
                  </a:lnTo>
                  <a:lnTo>
                    <a:pt x="217" y="928"/>
                  </a:lnTo>
                  <a:lnTo>
                    <a:pt x="179" y="925"/>
                  </a:lnTo>
                  <a:lnTo>
                    <a:pt x="141" y="917"/>
                  </a:lnTo>
                  <a:lnTo>
                    <a:pt x="107" y="904"/>
                  </a:lnTo>
                  <a:lnTo>
                    <a:pt x="77" y="886"/>
                  </a:lnTo>
                  <a:lnTo>
                    <a:pt x="51" y="865"/>
                  </a:lnTo>
                  <a:lnTo>
                    <a:pt x="30" y="841"/>
                  </a:lnTo>
                  <a:lnTo>
                    <a:pt x="14" y="814"/>
                  </a:lnTo>
                  <a:lnTo>
                    <a:pt x="4" y="783"/>
                  </a:lnTo>
                  <a:lnTo>
                    <a:pt x="0" y="75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45" name="Group 710"/>
          <p:cNvGrpSpPr>
            <a:grpSpLocks noChangeAspect="1"/>
          </p:cNvGrpSpPr>
          <p:nvPr/>
        </p:nvGrpSpPr>
        <p:grpSpPr bwMode="auto">
          <a:xfrm>
            <a:off x="1159949" y="3777278"/>
            <a:ext cx="360067" cy="337509"/>
            <a:chOff x="5688" y="3183"/>
            <a:chExt cx="846" cy="79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46" name="Freeform 712"/>
            <p:cNvSpPr>
              <a:spLocks/>
            </p:cNvSpPr>
            <p:nvPr/>
          </p:nvSpPr>
          <p:spPr bwMode="auto">
            <a:xfrm>
              <a:off x="6264" y="3434"/>
              <a:ext cx="178" cy="178"/>
            </a:xfrm>
            <a:custGeom>
              <a:avLst/>
              <a:gdLst>
                <a:gd name="T0" fmla="*/ 354 w 710"/>
                <a:gd name="T1" fmla="*/ 0 h 712"/>
                <a:gd name="T2" fmla="*/ 402 w 710"/>
                <a:gd name="T3" fmla="*/ 3 h 712"/>
                <a:gd name="T4" fmla="*/ 449 w 710"/>
                <a:gd name="T5" fmla="*/ 13 h 712"/>
                <a:gd name="T6" fmla="*/ 493 w 710"/>
                <a:gd name="T7" fmla="*/ 28 h 712"/>
                <a:gd name="T8" fmla="*/ 533 w 710"/>
                <a:gd name="T9" fmla="*/ 49 h 712"/>
                <a:gd name="T10" fmla="*/ 571 w 710"/>
                <a:gd name="T11" fmla="*/ 74 h 712"/>
                <a:gd name="T12" fmla="*/ 605 w 710"/>
                <a:gd name="T13" fmla="*/ 104 h 712"/>
                <a:gd name="T14" fmla="*/ 636 w 710"/>
                <a:gd name="T15" fmla="*/ 138 h 712"/>
                <a:gd name="T16" fmla="*/ 660 w 710"/>
                <a:gd name="T17" fmla="*/ 176 h 712"/>
                <a:gd name="T18" fmla="*/ 682 w 710"/>
                <a:gd name="T19" fmla="*/ 218 h 712"/>
                <a:gd name="T20" fmla="*/ 696 w 710"/>
                <a:gd name="T21" fmla="*/ 262 h 712"/>
                <a:gd name="T22" fmla="*/ 707 w 710"/>
                <a:gd name="T23" fmla="*/ 308 h 712"/>
                <a:gd name="T24" fmla="*/ 710 w 710"/>
                <a:gd name="T25" fmla="*/ 356 h 712"/>
                <a:gd name="T26" fmla="*/ 707 w 710"/>
                <a:gd name="T27" fmla="*/ 404 h 712"/>
                <a:gd name="T28" fmla="*/ 696 w 710"/>
                <a:gd name="T29" fmla="*/ 451 h 712"/>
                <a:gd name="T30" fmla="*/ 682 w 710"/>
                <a:gd name="T31" fmla="*/ 495 h 712"/>
                <a:gd name="T32" fmla="*/ 660 w 710"/>
                <a:gd name="T33" fmla="*/ 536 h 712"/>
                <a:gd name="T34" fmla="*/ 636 w 710"/>
                <a:gd name="T35" fmla="*/ 573 h 712"/>
                <a:gd name="T36" fmla="*/ 605 w 710"/>
                <a:gd name="T37" fmla="*/ 608 h 712"/>
                <a:gd name="T38" fmla="*/ 571 w 710"/>
                <a:gd name="T39" fmla="*/ 638 h 712"/>
                <a:gd name="T40" fmla="*/ 533 w 710"/>
                <a:gd name="T41" fmla="*/ 664 h 712"/>
                <a:gd name="T42" fmla="*/ 493 w 710"/>
                <a:gd name="T43" fmla="*/ 685 h 712"/>
                <a:gd name="T44" fmla="*/ 449 w 710"/>
                <a:gd name="T45" fmla="*/ 699 h 712"/>
                <a:gd name="T46" fmla="*/ 402 w 710"/>
                <a:gd name="T47" fmla="*/ 709 h 712"/>
                <a:gd name="T48" fmla="*/ 354 w 710"/>
                <a:gd name="T49" fmla="*/ 712 h 712"/>
                <a:gd name="T50" fmla="*/ 306 w 710"/>
                <a:gd name="T51" fmla="*/ 709 h 712"/>
                <a:gd name="T52" fmla="*/ 260 w 710"/>
                <a:gd name="T53" fmla="*/ 699 h 712"/>
                <a:gd name="T54" fmla="*/ 216 w 710"/>
                <a:gd name="T55" fmla="*/ 685 h 712"/>
                <a:gd name="T56" fmla="*/ 175 w 710"/>
                <a:gd name="T57" fmla="*/ 664 h 712"/>
                <a:gd name="T58" fmla="*/ 137 w 710"/>
                <a:gd name="T59" fmla="*/ 638 h 712"/>
                <a:gd name="T60" fmla="*/ 103 w 710"/>
                <a:gd name="T61" fmla="*/ 608 h 712"/>
                <a:gd name="T62" fmla="*/ 74 w 710"/>
                <a:gd name="T63" fmla="*/ 573 h 712"/>
                <a:gd name="T64" fmla="*/ 48 w 710"/>
                <a:gd name="T65" fmla="*/ 536 h 712"/>
                <a:gd name="T66" fmla="*/ 27 w 710"/>
                <a:gd name="T67" fmla="*/ 495 h 712"/>
                <a:gd name="T68" fmla="*/ 12 w 710"/>
                <a:gd name="T69" fmla="*/ 451 h 712"/>
                <a:gd name="T70" fmla="*/ 3 w 710"/>
                <a:gd name="T71" fmla="*/ 404 h 712"/>
                <a:gd name="T72" fmla="*/ 0 w 710"/>
                <a:gd name="T73" fmla="*/ 356 h 712"/>
                <a:gd name="T74" fmla="*/ 3 w 710"/>
                <a:gd name="T75" fmla="*/ 308 h 712"/>
                <a:gd name="T76" fmla="*/ 12 w 710"/>
                <a:gd name="T77" fmla="*/ 262 h 712"/>
                <a:gd name="T78" fmla="*/ 27 w 710"/>
                <a:gd name="T79" fmla="*/ 218 h 712"/>
                <a:gd name="T80" fmla="*/ 48 w 710"/>
                <a:gd name="T81" fmla="*/ 176 h 712"/>
                <a:gd name="T82" fmla="*/ 74 w 710"/>
                <a:gd name="T83" fmla="*/ 138 h 712"/>
                <a:gd name="T84" fmla="*/ 103 w 710"/>
                <a:gd name="T85" fmla="*/ 104 h 712"/>
                <a:gd name="T86" fmla="*/ 137 w 710"/>
                <a:gd name="T87" fmla="*/ 74 h 712"/>
                <a:gd name="T88" fmla="*/ 175 w 710"/>
                <a:gd name="T89" fmla="*/ 49 h 712"/>
                <a:gd name="T90" fmla="*/ 216 w 710"/>
                <a:gd name="T91" fmla="*/ 28 h 712"/>
                <a:gd name="T92" fmla="*/ 260 w 710"/>
                <a:gd name="T93" fmla="*/ 13 h 712"/>
                <a:gd name="T94" fmla="*/ 306 w 710"/>
                <a:gd name="T95" fmla="*/ 3 h 712"/>
                <a:gd name="T96" fmla="*/ 354 w 710"/>
                <a:gd name="T97" fmla="*/ 0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10" h="712">
                  <a:moveTo>
                    <a:pt x="354" y="0"/>
                  </a:moveTo>
                  <a:lnTo>
                    <a:pt x="402" y="3"/>
                  </a:lnTo>
                  <a:lnTo>
                    <a:pt x="449" y="13"/>
                  </a:lnTo>
                  <a:lnTo>
                    <a:pt x="493" y="28"/>
                  </a:lnTo>
                  <a:lnTo>
                    <a:pt x="533" y="49"/>
                  </a:lnTo>
                  <a:lnTo>
                    <a:pt x="571" y="74"/>
                  </a:lnTo>
                  <a:lnTo>
                    <a:pt x="605" y="104"/>
                  </a:lnTo>
                  <a:lnTo>
                    <a:pt x="636" y="138"/>
                  </a:lnTo>
                  <a:lnTo>
                    <a:pt x="660" y="176"/>
                  </a:lnTo>
                  <a:lnTo>
                    <a:pt x="682" y="218"/>
                  </a:lnTo>
                  <a:lnTo>
                    <a:pt x="696" y="262"/>
                  </a:lnTo>
                  <a:lnTo>
                    <a:pt x="707" y="308"/>
                  </a:lnTo>
                  <a:lnTo>
                    <a:pt x="710" y="356"/>
                  </a:lnTo>
                  <a:lnTo>
                    <a:pt x="707" y="404"/>
                  </a:lnTo>
                  <a:lnTo>
                    <a:pt x="696" y="451"/>
                  </a:lnTo>
                  <a:lnTo>
                    <a:pt x="682" y="495"/>
                  </a:lnTo>
                  <a:lnTo>
                    <a:pt x="660" y="536"/>
                  </a:lnTo>
                  <a:lnTo>
                    <a:pt x="636" y="573"/>
                  </a:lnTo>
                  <a:lnTo>
                    <a:pt x="605" y="608"/>
                  </a:lnTo>
                  <a:lnTo>
                    <a:pt x="571" y="638"/>
                  </a:lnTo>
                  <a:lnTo>
                    <a:pt x="533" y="664"/>
                  </a:lnTo>
                  <a:lnTo>
                    <a:pt x="493" y="685"/>
                  </a:lnTo>
                  <a:lnTo>
                    <a:pt x="449" y="699"/>
                  </a:lnTo>
                  <a:lnTo>
                    <a:pt x="402" y="709"/>
                  </a:lnTo>
                  <a:lnTo>
                    <a:pt x="354" y="712"/>
                  </a:lnTo>
                  <a:lnTo>
                    <a:pt x="306" y="709"/>
                  </a:lnTo>
                  <a:lnTo>
                    <a:pt x="260" y="699"/>
                  </a:lnTo>
                  <a:lnTo>
                    <a:pt x="216" y="685"/>
                  </a:lnTo>
                  <a:lnTo>
                    <a:pt x="175" y="664"/>
                  </a:lnTo>
                  <a:lnTo>
                    <a:pt x="137" y="638"/>
                  </a:lnTo>
                  <a:lnTo>
                    <a:pt x="103" y="608"/>
                  </a:lnTo>
                  <a:lnTo>
                    <a:pt x="74" y="573"/>
                  </a:lnTo>
                  <a:lnTo>
                    <a:pt x="48" y="536"/>
                  </a:lnTo>
                  <a:lnTo>
                    <a:pt x="27" y="495"/>
                  </a:lnTo>
                  <a:lnTo>
                    <a:pt x="12" y="451"/>
                  </a:lnTo>
                  <a:lnTo>
                    <a:pt x="3" y="404"/>
                  </a:lnTo>
                  <a:lnTo>
                    <a:pt x="0" y="356"/>
                  </a:lnTo>
                  <a:lnTo>
                    <a:pt x="3" y="308"/>
                  </a:lnTo>
                  <a:lnTo>
                    <a:pt x="12" y="262"/>
                  </a:lnTo>
                  <a:lnTo>
                    <a:pt x="27" y="218"/>
                  </a:lnTo>
                  <a:lnTo>
                    <a:pt x="48" y="176"/>
                  </a:lnTo>
                  <a:lnTo>
                    <a:pt x="74" y="138"/>
                  </a:lnTo>
                  <a:lnTo>
                    <a:pt x="103" y="104"/>
                  </a:lnTo>
                  <a:lnTo>
                    <a:pt x="137" y="74"/>
                  </a:lnTo>
                  <a:lnTo>
                    <a:pt x="175" y="49"/>
                  </a:lnTo>
                  <a:lnTo>
                    <a:pt x="216" y="28"/>
                  </a:lnTo>
                  <a:lnTo>
                    <a:pt x="260" y="13"/>
                  </a:lnTo>
                  <a:lnTo>
                    <a:pt x="306" y="3"/>
                  </a:lnTo>
                  <a:lnTo>
                    <a:pt x="3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" name="Freeform 713"/>
            <p:cNvSpPr>
              <a:spLocks/>
            </p:cNvSpPr>
            <p:nvPr/>
          </p:nvSpPr>
          <p:spPr bwMode="auto">
            <a:xfrm>
              <a:off x="5939" y="3183"/>
              <a:ext cx="50" cy="87"/>
            </a:xfrm>
            <a:custGeom>
              <a:avLst/>
              <a:gdLst>
                <a:gd name="T0" fmla="*/ 100 w 201"/>
                <a:gd name="T1" fmla="*/ 0 h 349"/>
                <a:gd name="T2" fmla="*/ 124 w 201"/>
                <a:gd name="T3" fmla="*/ 2 h 349"/>
                <a:gd name="T4" fmla="*/ 145 w 201"/>
                <a:gd name="T5" fmla="*/ 11 h 349"/>
                <a:gd name="T6" fmla="*/ 164 w 201"/>
                <a:gd name="T7" fmla="*/ 22 h 349"/>
                <a:gd name="T8" fmla="*/ 179 w 201"/>
                <a:gd name="T9" fmla="*/ 37 h 349"/>
                <a:gd name="T10" fmla="*/ 190 w 201"/>
                <a:gd name="T11" fmla="*/ 56 h 349"/>
                <a:gd name="T12" fmla="*/ 199 w 201"/>
                <a:gd name="T13" fmla="*/ 78 h 349"/>
                <a:gd name="T14" fmla="*/ 201 w 201"/>
                <a:gd name="T15" fmla="*/ 101 h 349"/>
                <a:gd name="T16" fmla="*/ 201 w 201"/>
                <a:gd name="T17" fmla="*/ 248 h 349"/>
                <a:gd name="T18" fmla="*/ 199 w 201"/>
                <a:gd name="T19" fmla="*/ 271 h 349"/>
                <a:gd name="T20" fmla="*/ 190 w 201"/>
                <a:gd name="T21" fmla="*/ 292 h 349"/>
                <a:gd name="T22" fmla="*/ 179 w 201"/>
                <a:gd name="T23" fmla="*/ 311 h 349"/>
                <a:gd name="T24" fmla="*/ 164 w 201"/>
                <a:gd name="T25" fmla="*/ 326 h 349"/>
                <a:gd name="T26" fmla="*/ 145 w 201"/>
                <a:gd name="T27" fmla="*/ 338 h 349"/>
                <a:gd name="T28" fmla="*/ 124 w 201"/>
                <a:gd name="T29" fmla="*/ 346 h 349"/>
                <a:gd name="T30" fmla="*/ 100 w 201"/>
                <a:gd name="T31" fmla="*/ 349 h 349"/>
                <a:gd name="T32" fmla="*/ 77 w 201"/>
                <a:gd name="T33" fmla="*/ 346 h 349"/>
                <a:gd name="T34" fmla="*/ 56 w 201"/>
                <a:gd name="T35" fmla="*/ 338 h 349"/>
                <a:gd name="T36" fmla="*/ 37 w 201"/>
                <a:gd name="T37" fmla="*/ 326 h 349"/>
                <a:gd name="T38" fmla="*/ 22 w 201"/>
                <a:gd name="T39" fmla="*/ 311 h 349"/>
                <a:gd name="T40" fmla="*/ 11 w 201"/>
                <a:gd name="T41" fmla="*/ 292 h 349"/>
                <a:gd name="T42" fmla="*/ 2 w 201"/>
                <a:gd name="T43" fmla="*/ 271 h 349"/>
                <a:gd name="T44" fmla="*/ 0 w 201"/>
                <a:gd name="T45" fmla="*/ 248 h 349"/>
                <a:gd name="T46" fmla="*/ 0 w 201"/>
                <a:gd name="T47" fmla="*/ 101 h 349"/>
                <a:gd name="T48" fmla="*/ 2 w 201"/>
                <a:gd name="T49" fmla="*/ 78 h 349"/>
                <a:gd name="T50" fmla="*/ 11 w 201"/>
                <a:gd name="T51" fmla="*/ 56 h 349"/>
                <a:gd name="T52" fmla="*/ 22 w 201"/>
                <a:gd name="T53" fmla="*/ 37 h 349"/>
                <a:gd name="T54" fmla="*/ 37 w 201"/>
                <a:gd name="T55" fmla="*/ 22 h 349"/>
                <a:gd name="T56" fmla="*/ 56 w 201"/>
                <a:gd name="T57" fmla="*/ 11 h 349"/>
                <a:gd name="T58" fmla="*/ 77 w 201"/>
                <a:gd name="T59" fmla="*/ 2 h 349"/>
                <a:gd name="T60" fmla="*/ 100 w 201"/>
                <a:gd name="T61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1" h="349">
                  <a:moveTo>
                    <a:pt x="100" y="0"/>
                  </a:moveTo>
                  <a:lnTo>
                    <a:pt x="124" y="2"/>
                  </a:lnTo>
                  <a:lnTo>
                    <a:pt x="145" y="11"/>
                  </a:lnTo>
                  <a:lnTo>
                    <a:pt x="164" y="22"/>
                  </a:lnTo>
                  <a:lnTo>
                    <a:pt x="179" y="37"/>
                  </a:lnTo>
                  <a:lnTo>
                    <a:pt x="190" y="56"/>
                  </a:lnTo>
                  <a:lnTo>
                    <a:pt x="199" y="78"/>
                  </a:lnTo>
                  <a:lnTo>
                    <a:pt x="201" y="101"/>
                  </a:lnTo>
                  <a:lnTo>
                    <a:pt x="201" y="248"/>
                  </a:lnTo>
                  <a:lnTo>
                    <a:pt x="199" y="271"/>
                  </a:lnTo>
                  <a:lnTo>
                    <a:pt x="190" y="292"/>
                  </a:lnTo>
                  <a:lnTo>
                    <a:pt x="179" y="311"/>
                  </a:lnTo>
                  <a:lnTo>
                    <a:pt x="164" y="326"/>
                  </a:lnTo>
                  <a:lnTo>
                    <a:pt x="145" y="338"/>
                  </a:lnTo>
                  <a:lnTo>
                    <a:pt x="124" y="346"/>
                  </a:lnTo>
                  <a:lnTo>
                    <a:pt x="100" y="349"/>
                  </a:lnTo>
                  <a:lnTo>
                    <a:pt x="77" y="346"/>
                  </a:lnTo>
                  <a:lnTo>
                    <a:pt x="56" y="338"/>
                  </a:lnTo>
                  <a:lnTo>
                    <a:pt x="37" y="326"/>
                  </a:lnTo>
                  <a:lnTo>
                    <a:pt x="22" y="311"/>
                  </a:lnTo>
                  <a:lnTo>
                    <a:pt x="11" y="292"/>
                  </a:lnTo>
                  <a:lnTo>
                    <a:pt x="2" y="271"/>
                  </a:lnTo>
                  <a:lnTo>
                    <a:pt x="0" y="248"/>
                  </a:lnTo>
                  <a:lnTo>
                    <a:pt x="0" y="101"/>
                  </a:lnTo>
                  <a:lnTo>
                    <a:pt x="2" y="78"/>
                  </a:lnTo>
                  <a:lnTo>
                    <a:pt x="11" y="56"/>
                  </a:lnTo>
                  <a:lnTo>
                    <a:pt x="22" y="37"/>
                  </a:lnTo>
                  <a:lnTo>
                    <a:pt x="37" y="22"/>
                  </a:lnTo>
                  <a:lnTo>
                    <a:pt x="56" y="11"/>
                  </a:lnTo>
                  <a:lnTo>
                    <a:pt x="77" y="2"/>
                  </a:lnTo>
                  <a:lnTo>
                    <a:pt x="1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8" name="Freeform 714"/>
            <p:cNvSpPr>
              <a:spLocks/>
            </p:cNvSpPr>
            <p:nvPr/>
          </p:nvSpPr>
          <p:spPr bwMode="auto">
            <a:xfrm>
              <a:off x="5719" y="3403"/>
              <a:ext cx="87" cy="51"/>
            </a:xfrm>
            <a:custGeom>
              <a:avLst/>
              <a:gdLst>
                <a:gd name="T0" fmla="*/ 101 w 349"/>
                <a:gd name="T1" fmla="*/ 0 h 202"/>
                <a:gd name="T2" fmla="*/ 248 w 349"/>
                <a:gd name="T3" fmla="*/ 0 h 202"/>
                <a:gd name="T4" fmla="*/ 271 w 349"/>
                <a:gd name="T5" fmla="*/ 3 h 202"/>
                <a:gd name="T6" fmla="*/ 292 w 349"/>
                <a:gd name="T7" fmla="*/ 11 h 202"/>
                <a:gd name="T8" fmla="*/ 311 w 349"/>
                <a:gd name="T9" fmla="*/ 22 h 202"/>
                <a:gd name="T10" fmla="*/ 326 w 349"/>
                <a:gd name="T11" fmla="*/ 39 h 202"/>
                <a:gd name="T12" fmla="*/ 339 w 349"/>
                <a:gd name="T13" fmla="*/ 57 h 202"/>
                <a:gd name="T14" fmla="*/ 346 w 349"/>
                <a:gd name="T15" fmla="*/ 78 h 202"/>
                <a:gd name="T16" fmla="*/ 349 w 349"/>
                <a:gd name="T17" fmla="*/ 101 h 202"/>
                <a:gd name="T18" fmla="*/ 346 w 349"/>
                <a:gd name="T19" fmla="*/ 124 h 202"/>
                <a:gd name="T20" fmla="*/ 339 w 349"/>
                <a:gd name="T21" fmla="*/ 146 h 202"/>
                <a:gd name="T22" fmla="*/ 326 w 349"/>
                <a:gd name="T23" fmla="*/ 164 h 202"/>
                <a:gd name="T24" fmla="*/ 311 w 349"/>
                <a:gd name="T25" fmla="*/ 180 h 202"/>
                <a:gd name="T26" fmla="*/ 292 w 349"/>
                <a:gd name="T27" fmla="*/ 192 h 202"/>
                <a:gd name="T28" fmla="*/ 271 w 349"/>
                <a:gd name="T29" fmla="*/ 199 h 202"/>
                <a:gd name="T30" fmla="*/ 248 w 349"/>
                <a:gd name="T31" fmla="*/ 202 h 202"/>
                <a:gd name="T32" fmla="*/ 101 w 349"/>
                <a:gd name="T33" fmla="*/ 202 h 202"/>
                <a:gd name="T34" fmla="*/ 79 w 349"/>
                <a:gd name="T35" fmla="*/ 199 h 202"/>
                <a:gd name="T36" fmla="*/ 57 w 349"/>
                <a:gd name="T37" fmla="*/ 192 h 202"/>
                <a:gd name="T38" fmla="*/ 38 w 349"/>
                <a:gd name="T39" fmla="*/ 180 h 202"/>
                <a:gd name="T40" fmla="*/ 23 w 349"/>
                <a:gd name="T41" fmla="*/ 164 h 202"/>
                <a:gd name="T42" fmla="*/ 11 w 349"/>
                <a:gd name="T43" fmla="*/ 146 h 202"/>
                <a:gd name="T44" fmla="*/ 3 w 349"/>
                <a:gd name="T45" fmla="*/ 124 h 202"/>
                <a:gd name="T46" fmla="*/ 0 w 349"/>
                <a:gd name="T47" fmla="*/ 101 h 202"/>
                <a:gd name="T48" fmla="*/ 3 w 349"/>
                <a:gd name="T49" fmla="*/ 78 h 202"/>
                <a:gd name="T50" fmla="*/ 11 w 349"/>
                <a:gd name="T51" fmla="*/ 57 h 202"/>
                <a:gd name="T52" fmla="*/ 23 w 349"/>
                <a:gd name="T53" fmla="*/ 39 h 202"/>
                <a:gd name="T54" fmla="*/ 38 w 349"/>
                <a:gd name="T55" fmla="*/ 22 h 202"/>
                <a:gd name="T56" fmla="*/ 57 w 349"/>
                <a:gd name="T57" fmla="*/ 11 h 202"/>
                <a:gd name="T58" fmla="*/ 79 w 349"/>
                <a:gd name="T59" fmla="*/ 3 h 202"/>
                <a:gd name="T60" fmla="*/ 101 w 349"/>
                <a:gd name="T61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9" h="202">
                  <a:moveTo>
                    <a:pt x="101" y="0"/>
                  </a:moveTo>
                  <a:lnTo>
                    <a:pt x="248" y="0"/>
                  </a:lnTo>
                  <a:lnTo>
                    <a:pt x="271" y="3"/>
                  </a:lnTo>
                  <a:lnTo>
                    <a:pt x="292" y="11"/>
                  </a:lnTo>
                  <a:lnTo>
                    <a:pt x="311" y="22"/>
                  </a:lnTo>
                  <a:lnTo>
                    <a:pt x="326" y="39"/>
                  </a:lnTo>
                  <a:lnTo>
                    <a:pt x="339" y="57"/>
                  </a:lnTo>
                  <a:lnTo>
                    <a:pt x="346" y="78"/>
                  </a:lnTo>
                  <a:lnTo>
                    <a:pt x="349" y="101"/>
                  </a:lnTo>
                  <a:lnTo>
                    <a:pt x="346" y="124"/>
                  </a:lnTo>
                  <a:lnTo>
                    <a:pt x="339" y="146"/>
                  </a:lnTo>
                  <a:lnTo>
                    <a:pt x="326" y="164"/>
                  </a:lnTo>
                  <a:lnTo>
                    <a:pt x="311" y="180"/>
                  </a:lnTo>
                  <a:lnTo>
                    <a:pt x="292" y="192"/>
                  </a:lnTo>
                  <a:lnTo>
                    <a:pt x="271" y="199"/>
                  </a:lnTo>
                  <a:lnTo>
                    <a:pt x="248" y="202"/>
                  </a:lnTo>
                  <a:lnTo>
                    <a:pt x="101" y="202"/>
                  </a:lnTo>
                  <a:lnTo>
                    <a:pt x="79" y="199"/>
                  </a:lnTo>
                  <a:lnTo>
                    <a:pt x="57" y="192"/>
                  </a:lnTo>
                  <a:lnTo>
                    <a:pt x="38" y="180"/>
                  </a:lnTo>
                  <a:lnTo>
                    <a:pt x="23" y="164"/>
                  </a:lnTo>
                  <a:lnTo>
                    <a:pt x="11" y="146"/>
                  </a:lnTo>
                  <a:lnTo>
                    <a:pt x="3" y="124"/>
                  </a:lnTo>
                  <a:lnTo>
                    <a:pt x="0" y="101"/>
                  </a:lnTo>
                  <a:lnTo>
                    <a:pt x="3" y="78"/>
                  </a:lnTo>
                  <a:lnTo>
                    <a:pt x="11" y="57"/>
                  </a:lnTo>
                  <a:lnTo>
                    <a:pt x="23" y="39"/>
                  </a:lnTo>
                  <a:lnTo>
                    <a:pt x="38" y="22"/>
                  </a:lnTo>
                  <a:lnTo>
                    <a:pt x="57" y="11"/>
                  </a:lnTo>
                  <a:lnTo>
                    <a:pt x="79" y="3"/>
                  </a:lnTo>
                  <a:lnTo>
                    <a:pt x="1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9" name="Freeform 715"/>
            <p:cNvSpPr>
              <a:spLocks/>
            </p:cNvSpPr>
            <p:nvPr/>
          </p:nvSpPr>
          <p:spPr bwMode="auto">
            <a:xfrm>
              <a:off x="6122" y="3403"/>
              <a:ext cx="87" cy="51"/>
            </a:xfrm>
            <a:custGeom>
              <a:avLst/>
              <a:gdLst>
                <a:gd name="T0" fmla="*/ 101 w 349"/>
                <a:gd name="T1" fmla="*/ 0 h 202"/>
                <a:gd name="T2" fmla="*/ 248 w 349"/>
                <a:gd name="T3" fmla="*/ 0 h 202"/>
                <a:gd name="T4" fmla="*/ 270 w 349"/>
                <a:gd name="T5" fmla="*/ 3 h 202"/>
                <a:gd name="T6" fmla="*/ 292 w 349"/>
                <a:gd name="T7" fmla="*/ 11 h 202"/>
                <a:gd name="T8" fmla="*/ 311 w 349"/>
                <a:gd name="T9" fmla="*/ 22 h 202"/>
                <a:gd name="T10" fmla="*/ 326 w 349"/>
                <a:gd name="T11" fmla="*/ 39 h 202"/>
                <a:gd name="T12" fmla="*/ 338 w 349"/>
                <a:gd name="T13" fmla="*/ 57 h 202"/>
                <a:gd name="T14" fmla="*/ 345 w 349"/>
                <a:gd name="T15" fmla="*/ 78 h 202"/>
                <a:gd name="T16" fmla="*/ 349 w 349"/>
                <a:gd name="T17" fmla="*/ 101 h 202"/>
                <a:gd name="T18" fmla="*/ 345 w 349"/>
                <a:gd name="T19" fmla="*/ 124 h 202"/>
                <a:gd name="T20" fmla="*/ 338 w 349"/>
                <a:gd name="T21" fmla="*/ 146 h 202"/>
                <a:gd name="T22" fmla="*/ 326 w 349"/>
                <a:gd name="T23" fmla="*/ 164 h 202"/>
                <a:gd name="T24" fmla="*/ 311 w 349"/>
                <a:gd name="T25" fmla="*/ 180 h 202"/>
                <a:gd name="T26" fmla="*/ 292 w 349"/>
                <a:gd name="T27" fmla="*/ 192 h 202"/>
                <a:gd name="T28" fmla="*/ 270 w 349"/>
                <a:gd name="T29" fmla="*/ 199 h 202"/>
                <a:gd name="T30" fmla="*/ 248 w 349"/>
                <a:gd name="T31" fmla="*/ 202 h 202"/>
                <a:gd name="T32" fmla="*/ 101 w 349"/>
                <a:gd name="T33" fmla="*/ 202 h 202"/>
                <a:gd name="T34" fmla="*/ 78 w 349"/>
                <a:gd name="T35" fmla="*/ 199 h 202"/>
                <a:gd name="T36" fmla="*/ 57 w 349"/>
                <a:gd name="T37" fmla="*/ 192 h 202"/>
                <a:gd name="T38" fmla="*/ 38 w 349"/>
                <a:gd name="T39" fmla="*/ 180 h 202"/>
                <a:gd name="T40" fmla="*/ 23 w 349"/>
                <a:gd name="T41" fmla="*/ 164 h 202"/>
                <a:gd name="T42" fmla="*/ 10 w 349"/>
                <a:gd name="T43" fmla="*/ 146 h 202"/>
                <a:gd name="T44" fmla="*/ 3 w 349"/>
                <a:gd name="T45" fmla="*/ 124 h 202"/>
                <a:gd name="T46" fmla="*/ 0 w 349"/>
                <a:gd name="T47" fmla="*/ 101 h 202"/>
                <a:gd name="T48" fmla="*/ 3 w 349"/>
                <a:gd name="T49" fmla="*/ 78 h 202"/>
                <a:gd name="T50" fmla="*/ 10 w 349"/>
                <a:gd name="T51" fmla="*/ 57 h 202"/>
                <a:gd name="T52" fmla="*/ 23 w 349"/>
                <a:gd name="T53" fmla="*/ 39 h 202"/>
                <a:gd name="T54" fmla="*/ 38 w 349"/>
                <a:gd name="T55" fmla="*/ 22 h 202"/>
                <a:gd name="T56" fmla="*/ 57 w 349"/>
                <a:gd name="T57" fmla="*/ 11 h 202"/>
                <a:gd name="T58" fmla="*/ 78 w 349"/>
                <a:gd name="T59" fmla="*/ 3 h 202"/>
                <a:gd name="T60" fmla="*/ 101 w 349"/>
                <a:gd name="T61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9" h="202">
                  <a:moveTo>
                    <a:pt x="101" y="0"/>
                  </a:moveTo>
                  <a:lnTo>
                    <a:pt x="248" y="0"/>
                  </a:lnTo>
                  <a:lnTo>
                    <a:pt x="270" y="3"/>
                  </a:lnTo>
                  <a:lnTo>
                    <a:pt x="292" y="11"/>
                  </a:lnTo>
                  <a:lnTo>
                    <a:pt x="311" y="22"/>
                  </a:lnTo>
                  <a:lnTo>
                    <a:pt x="326" y="39"/>
                  </a:lnTo>
                  <a:lnTo>
                    <a:pt x="338" y="57"/>
                  </a:lnTo>
                  <a:lnTo>
                    <a:pt x="345" y="78"/>
                  </a:lnTo>
                  <a:lnTo>
                    <a:pt x="349" y="101"/>
                  </a:lnTo>
                  <a:lnTo>
                    <a:pt x="345" y="124"/>
                  </a:lnTo>
                  <a:lnTo>
                    <a:pt x="338" y="146"/>
                  </a:lnTo>
                  <a:lnTo>
                    <a:pt x="326" y="164"/>
                  </a:lnTo>
                  <a:lnTo>
                    <a:pt x="311" y="180"/>
                  </a:lnTo>
                  <a:lnTo>
                    <a:pt x="292" y="192"/>
                  </a:lnTo>
                  <a:lnTo>
                    <a:pt x="270" y="199"/>
                  </a:lnTo>
                  <a:lnTo>
                    <a:pt x="248" y="202"/>
                  </a:lnTo>
                  <a:lnTo>
                    <a:pt x="101" y="202"/>
                  </a:lnTo>
                  <a:lnTo>
                    <a:pt x="78" y="199"/>
                  </a:lnTo>
                  <a:lnTo>
                    <a:pt x="57" y="192"/>
                  </a:lnTo>
                  <a:lnTo>
                    <a:pt x="38" y="180"/>
                  </a:lnTo>
                  <a:lnTo>
                    <a:pt x="23" y="164"/>
                  </a:lnTo>
                  <a:lnTo>
                    <a:pt x="10" y="146"/>
                  </a:lnTo>
                  <a:lnTo>
                    <a:pt x="3" y="124"/>
                  </a:lnTo>
                  <a:lnTo>
                    <a:pt x="0" y="101"/>
                  </a:lnTo>
                  <a:lnTo>
                    <a:pt x="3" y="78"/>
                  </a:lnTo>
                  <a:lnTo>
                    <a:pt x="10" y="57"/>
                  </a:lnTo>
                  <a:lnTo>
                    <a:pt x="23" y="39"/>
                  </a:lnTo>
                  <a:lnTo>
                    <a:pt x="38" y="22"/>
                  </a:lnTo>
                  <a:lnTo>
                    <a:pt x="57" y="11"/>
                  </a:lnTo>
                  <a:lnTo>
                    <a:pt x="78" y="3"/>
                  </a:lnTo>
                  <a:lnTo>
                    <a:pt x="1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0" name="Freeform 716"/>
            <p:cNvSpPr>
              <a:spLocks/>
            </p:cNvSpPr>
            <p:nvPr/>
          </p:nvSpPr>
          <p:spPr bwMode="auto">
            <a:xfrm>
              <a:off x="6080" y="3241"/>
              <a:ext cx="75" cy="76"/>
            </a:xfrm>
            <a:custGeom>
              <a:avLst/>
              <a:gdLst>
                <a:gd name="T0" fmla="*/ 215 w 304"/>
                <a:gd name="T1" fmla="*/ 0 h 305"/>
                <a:gd name="T2" fmla="*/ 237 w 304"/>
                <a:gd name="T3" fmla="*/ 5 h 305"/>
                <a:gd name="T4" fmla="*/ 257 w 304"/>
                <a:gd name="T5" fmla="*/ 15 h 305"/>
                <a:gd name="T6" fmla="*/ 275 w 304"/>
                <a:gd name="T7" fmla="*/ 29 h 305"/>
                <a:gd name="T8" fmla="*/ 289 w 304"/>
                <a:gd name="T9" fmla="*/ 48 h 305"/>
                <a:gd name="T10" fmla="*/ 300 w 304"/>
                <a:gd name="T11" fmla="*/ 68 h 305"/>
                <a:gd name="T12" fmla="*/ 304 w 304"/>
                <a:gd name="T13" fmla="*/ 90 h 305"/>
                <a:gd name="T14" fmla="*/ 304 w 304"/>
                <a:gd name="T15" fmla="*/ 112 h 305"/>
                <a:gd name="T16" fmla="*/ 300 w 304"/>
                <a:gd name="T17" fmla="*/ 133 h 305"/>
                <a:gd name="T18" fmla="*/ 289 w 304"/>
                <a:gd name="T19" fmla="*/ 154 h 305"/>
                <a:gd name="T20" fmla="*/ 275 w 304"/>
                <a:gd name="T21" fmla="*/ 172 h 305"/>
                <a:gd name="T22" fmla="*/ 171 w 304"/>
                <a:gd name="T23" fmla="*/ 276 h 305"/>
                <a:gd name="T24" fmla="*/ 156 w 304"/>
                <a:gd name="T25" fmla="*/ 289 h 305"/>
                <a:gd name="T26" fmla="*/ 138 w 304"/>
                <a:gd name="T27" fmla="*/ 298 h 305"/>
                <a:gd name="T28" fmla="*/ 120 w 304"/>
                <a:gd name="T29" fmla="*/ 303 h 305"/>
                <a:gd name="T30" fmla="*/ 100 w 304"/>
                <a:gd name="T31" fmla="*/ 305 h 305"/>
                <a:gd name="T32" fmla="*/ 82 w 304"/>
                <a:gd name="T33" fmla="*/ 303 h 305"/>
                <a:gd name="T34" fmla="*/ 62 w 304"/>
                <a:gd name="T35" fmla="*/ 298 h 305"/>
                <a:gd name="T36" fmla="*/ 45 w 304"/>
                <a:gd name="T37" fmla="*/ 289 h 305"/>
                <a:gd name="T38" fmla="*/ 29 w 304"/>
                <a:gd name="T39" fmla="*/ 276 h 305"/>
                <a:gd name="T40" fmla="*/ 15 w 304"/>
                <a:gd name="T41" fmla="*/ 258 h 305"/>
                <a:gd name="T42" fmla="*/ 6 w 304"/>
                <a:gd name="T43" fmla="*/ 237 h 305"/>
                <a:gd name="T44" fmla="*/ 0 w 304"/>
                <a:gd name="T45" fmla="*/ 216 h 305"/>
                <a:gd name="T46" fmla="*/ 0 w 304"/>
                <a:gd name="T47" fmla="*/ 194 h 305"/>
                <a:gd name="T48" fmla="*/ 6 w 304"/>
                <a:gd name="T49" fmla="*/ 172 h 305"/>
                <a:gd name="T50" fmla="*/ 15 w 304"/>
                <a:gd name="T51" fmla="*/ 152 h 305"/>
                <a:gd name="T52" fmla="*/ 29 w 304"/>
                <a:gd name="T53" fmla="*/ 133 h 305"/>
                <a:gd name="T54" fmla="*/ 133 w 304"/>
                <a:gd name="T55" fmla="*/ 29 h 305"/>
                <a:gd name="T56" fmla="*/ 152 w 304"/>
                <a:gd name="T57" fmla="*/ 15 h 305"/>
                <a:gd name="T58" fmla="*/ 171 w 304"/>
                <a:gd name="T59" fmla="*/ 5 h 305"/>
                <a:gd name="T60" fmla="*/ 193 w 304"/>
                <a:gd name="T61" fmla="*/ 0 h 305"/>
                <a:gd name="T62" fmla="*/ 215 w 304"/>
                <a:gd name="T6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04" h="305">
                  <a:moveTo>
                    <a:pt x="215" y="0"/>
                  </a:moveTo>
                  <a:lnTo>
                    <a:pt x="237" y="5"/>
                  </a:lnTo>
                  <a:lnTo>
                    <a:pt x="257" y="15"/>
                  </a:lnTo>
                  <a:lnTo>
                    <a:pt x="275" y="29"/>
                  </a:lnTo>
                  <a:lnTo>
                    <a:pt x="289" y="48"/>
                  </a:lnTo>
                  <a:lnTo>
                    <a:pt x="300" y="68"/>
                  </a:lnTo>
                  <a:lnTo>
                    <a:pt x="304" y="90"/>
                  </a:lnTo>
                  <a:lnTo>
                    <a:pt x="304" y="112"/>
                  </a:lnTo>
                  <a:lnTo>
                    <a:pt x="300" y="133"/>
                  </a:lnTo>
                  <a:lnTo>
                    <a:pt x="289" y="154"/>
                  </a:lnTo>
                  <a:lnTo>
                    <a:pt x="275" y="172"/>
                  </a:lnTo>
                  <a:lnTo>
                    <a:pt x="171" y="276"/>
                  </a:lnTo>
                  <a:lnTo>
                    <a:pt x="156" y="289"/>
                  </a:lnTo>
                  <a:lnTo>
                    <a:pt x="138" y="298"/>
                  </a:lnTo>
                  <a:lnTo>
                    <a:pt x="120" y="303"/>
                  </a:lnTo>
                  <a:lnTo>
                    <a:pt x="100" y="305"/>
                  </a:lnTo>
                  <a:lnTo>
                    <a:pt x="82" y="303"/>
                  </a:lnTo>
                  <a:lnTo>
                    <a:pt x="62" y="298"/>
                  </a:lnTo>
                  <a:lnTo>
                    <a:pt x="45" y="289"/>
                  </a:lnTo>
                  <a:lnTo>
                    <a:pt x="29" y="276"/>
                  </a:lnTo>
                  <a:lnTo>
                    <a:pt x="15" y="258"/>
                  </a:lnTo>
                  <a:lnTo>
                    <a:pt x="6" y="237"/>
                  </a:lnTo>
                  <a:lnTo>
                    <a:pt x="0" y="216"/>
                  </a:lnTo>
                  <a:lnTo>
                    <a:pt x="0" y="194"/>
                  </a:lnTo>
                  <a:lnTo>
                    <a:pt x="6" y="172"/>
                  </a:lnTo>
                  <a:lnTo>
                    <a:pt x="15" y="152"/>
                  </a:lnTo>
                  <a:lnTo>
                    <a:pt x="29" y="133"/>
                  </a:lnTo>
                  <a:lnTo>
                    <a:pt x="133" y="29"/>
                  </a:lnTo>
                  <a:lnTo>
                    <a:pt x="152" y="15"/>
                  </a:lnTo>
                  <a:lnTo>
                    <a:pt x="171" y="5"/>
                  </a:lnTo>
                  <a:lnTo>
                    <a:pt x="193" y="0"/>
                  </a:lnTo>
                  <a:lnTo>
                    <a:pt x="2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1" name="Freeform 717"/>
            <p:cNvSpPr>
              <a:spLocks/>
            </p:cNvSpPr>
            <p:nvPr/>
          </p:nvSpPr>
          <p:spPr bwMode="auto">
            <a:xfrm>
              <a:off x="5773" y="3241"/>
              <a:ext cx="76" cy="76"/>
            </a:xfrm>
            <a:custGeom>
              <a:avLst/>
              <a:gdLst>
                <a:gd name="T0" fmla="*/ 111 w 303"/>
                <a:gd name="T1" fmla="*/ 0 h 305"/>
                <a:gd name="T2" fmla="*/ 133 w 303"/>
                <a:gd name="T3" fmla="*/ 5 h 305"/>
                <a:gd name="T4" fmla="*/ 153 w 303"/>
                <a:gd name="T5" fmla="*/ 15 h 305"/>
                <a:gd name="T6" fmla="*/ 171 w 303"/>
                <a:gd name="T7" fmla="*/ 29 h 305"/>
                <a:gd name="T8" fmla="*/ 275 w 303"/>
                <a:gd name="T9" fmla="*/ 133 h 305"/>
                <a:gd name="T10" fmla="*/ 289 w 303"/>
                <a:gd name="T11" fmla="*/ 152 h 305"/>
                <a:gd name="T12" fmla="*/ 298 w 303"/>
                <a:gd name="T13" fmla="*/ 172 h 305"/>
                <a:gd name="T14" fmla="*/ 303 w 303"/>
                <a:gd name="T15" fmla="*/ 194 h 305"/>
                <a:gd name="T16" fmla="*/ 303 w 303"/>
                <a:gd name="T17" fmla="*/ 216 h 305"/>
                <a:gd name="T18" fmla="*/ 298 w 303"/>
                <a:gd name="T19" fmla="*/ 237 h 305"/>
                <a:gd name="T20" fmla="*/ 289 w 303"/>
                <a:gd name="T21" fmla="*/ 258 h 305"/>
                <a:gd name="T22" fmla="*/ 275 w 303"/>
                <a:gd name="T23" fmla="*/ 276 h 305"/>
                <a:gd name="T24" fmla="*/ 259 w 303"/>
                <a:gd name="T25" fmla="*/ 289 h 305"/>
                <a:gd name="T26" fmla="*/ 242 w 303"/>
                <a:gd name="T27" fmla="*/ 298 h 305"/>
                <a:gd name="T28" fmla="*/ 223 w 303"/>
                <a:gd name="T29" fmla="*/ 303 h 305"/>
                <a:gd name="T30" fmla="*/ 204 w 303"/>
                <a:gd name="T31" fmla="*/ 305 h 305"/>
                <a:gd name="T32" fmla="*/ 184 w 303"/>
                <a:gd name="T33" fmla="*/ 303 h 305"/>
                <a:gd name="T34" fmla="*/ 166 w 303"/>
                <a:gd name="T35" fmla="*/ 298 h 305"/>
                <a:gd name="T36" fmla="*/ 148 w 303"/>
                <a:gd name="T37" fmla="*/ 289 h 305"/>
                <a:gd name="T38" fmla="*/ 133 w 303"/>
                <a:gd name="T39" fmla="*/ 276 h 305"/>
                <a:gd name="T40" fmla="*/ 29 w 303"/>
                <a:gd name="T41" fmla="*/ 172 h 305"/>
                <a:gd name="T42" fmla="*/ 15 w 303"/>
                <a:gd name="T43" fmla="*/ 154 h 305"/>
                <a:gd name="T44" fmla="*/ 4 w 303"/>
                <a:gd name="T45" fmla="*/ 133 h 305"/>
                <a:gd name="T46" fmla="*/ 0 w 303"/>
                <a:gd name="T47" fmla="*/ 112 h 305"/>
                <a:gd name="T48" fmla="*/ 0 w 303"/>
                <a:gd name="T49" fmla="*/ 90 h 305"/>
                <a:gd name="T50" fmla="*/ 4 w 303"/>
                <a:gd name="T51" fmla="*/ 68 h 305"/>
                <a:gd name="T52" fmla="*/ 15 w 303"/>
                <a:gd name="T53" fmla="*/ 48 h 305"/>
                <a:gd name="T54" fmla="*/ 29 w 303"/>
                <a:gd name="T55" fmla="*/ 29 h 305"/>
                <a:gd name="T56" fmla="*/ 47 w 303"/>
                <a:gd name="T57" fmla="*/ 15 h 305"/>
                <a:gd name="T58" fmla="*/ 67 w 303"/>
                <a:gd name="T59" fmla="*/ 5 h 305"/>
                <a:gd name="T60" fmla="*/ 89 w 303"/>
                <a:gd name="T61" fmla="*/ 0 h 305"/>
                <a:gd name="T62" fmla="*/ 111 w 303"/>
                <a:gd name="T6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03" h="305">
                  <a:moveTo>
                    <a:pt x="111" y="0"/>
                  </a:moveTo>
                  <a:lnTo>
                    <a:pt x="133" y="5"/>
                  </a:lnTo>
                  <a:lnTo>
                    <a:pt x="153" y="15"/>
                  </a:lnTo>
                  <a:lnTo>
                    <a:pt x="171" y="29"/>
                  </a:lnTo>
                  <a:lnTo>
                    <a:pt x="275" y="133"/>
                  </a:lnTo>
                  <a:lnTo>
                    <a:pt x="289" y="152"/>
                  </a:lnTo>
                  <a:lnTo>
                    <a:pt x="298" y="172"/>
                  </a:lnTo>
                  <a:lnTo>
                    <a:pt x="303" y="194"/>
                  </a:lnTo>
                  <a:lnTo>
                    <a:pt x="303" y="216"/>
                  </a:lnTo>
                  <a:lnTo>
                    <a:pt x="298" y="237"/>
                  </a:lnTo>
                  <a:lnTo>
                    <a:pt x="289" y="258"/>
                  </a:lnTo>
                  <a:lnTo>
                    <a:pt x="275" y="276"/>
                  </a:lnTo>
                  <a:lnTo>
                    <a:pt x="259" y="289"/>
                  </a:lnTo>
                  <a:lnTo>
                    <a:pt x="242" y="298"/>
                  </a:lnTo>
                  <a:lnTo>
                    <a:pt x="223" y="303"/>
                  </a:lnTo>
                  <a:lnTo>
                    <a:pt x="204" y="305"/>
                  </a:lnTo>
                  <a:lnTo>
                    <a:pt x="184" y="303"/>
                  </a:lnTo>
                  <a:lnTo>
                    <a:pt x="166" y="298"/>
                  </a:lnTo>
                  <a:lnTo>
                    <a:pt x="148" y="289"/>
                  </a:lnTo>
                  <a:lnTo>
                    <a:pt x="133" y="276"/>
                  </a:lnTo>
                  <a:lnTo>
                    <a:pt x="29" y="172"/>
                  </a:lnTo>
                  <a:lnTo>
                    <a:pt x="15" y="154"/>
                  </a:lnTo>
                  <a:lnTo>
                    <a:pt x="4" y="133"/>
                  </a:lnTo>
                  <a:lnTo>
                    <a:pt x="0" y="112"/>
                  </a:lnTo>
                  <a:lnTo>
                    <a:pt x="0" y="90"/>
                  </a:lnTo>
                  <a:lnTo>
                    <a:pt x="4" y="68"/>
                  </a:lnTo>
                  <a:lnTo>
                    <a:pt x="15" y="48"/>
                  </a:lnTo>
                  <a:lnTo>
                    <a:pt x="29" y="29"/>
                  </a:lnTo>
                  <a:lnTo>
                    <a:pt x="47" y="15"/>
                  </a:lnTo>
                  <a:lnTo>
                    <a:pt x="67" y="5"/>
                  </a:lnTo>
                  <a:lnTo>
                    <a:pt x="89" y="0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2" name="Freeform 718"/>
            <p:cNvSpPr>
              <a:spLocks/>
            </p:cNvSpPr>
            <p:nvPr/>
          </p:nvSpPr>
          <p:spPr bwMode="auto">
            <a:xfrm>
              <a:off x="5688" y="3884"/>
              <a:ext cx="846" cy="92"/>
            </a:xfrm>
            <a:custGeom>
              <a:avLst/>
              <a:gdLst>
                <a:gd name="T0" fmla="*/ 65 w 3386"/>
                <a:gd name="T1" fmla="*/ 0 h 368"/>
                <a:gd name="T2" fmla="*/ 3322 w 3386"/>
                <a:gd name="T3" fmla="*/ 0 h 368"/>
                <a:gd name="T4" fmla="*/ 3339 w 3386"/>
                <a:gd name="T5" fmla="*/ 2 h 368"/>
                <a:gd name="T6" fmla="*/ 3354 w 3386"/>
                <a:gd name="T7" fmla="*/ 9 h 368"/>
                <a:gd name="T8" fmla="*/ 3367 w 3386"/>
                <a:gd name="T9" fmla="*/ 18 h 368"/>
                <a:gd name="T10" fmla="*/ 3378 w 3386"/>
                <a:gd name="T11" fmla="*/ 32 h 368"/>
                <a:gd name="T12" fmla="*/ 3384 w 3386"/>
                <a:gd name="T13" fmla="*/ 47 h 368"/>
                <a:gd name="T14" fmla="*/ 3386 w 3386"/>
                <a:gd name="T15" fmla="*/ 65 h 368"/>
                <a:gd name="T16" fmla="*/ 3386 w 3386"/>
                <a:gd name="T17" fmla="*/ 303 h 368"/>
                <a:gd name="T18" fmla="*/ 3384 w 3386"/>
                <a:gd name="T19" fmla="*/ 320 h 368"/>
                <a:gd name="T20" fmla="*/ 3378 w 3386"/>
                <a:gd name="T21" fmla="*/ 336 h 368"/>
                <a:gd name="T22" fmla="*/ 3367 w 3386"/>
                <a:gd name="T23" fmla="*/ 349 h 368"/>
                <a:gd name="T24" fmla="*/ 3354 w 3386"/>
                <a:gd name="T25" fmla="*/ 359 h 368"/>
                <a:gd name="T26" fmla="*/ 3339 w 3386"/>
                <a:gd name="T27" fmla="*/ 366 h 368"/>
                <a:gd name="T28" fmla="*/ 3322 w 3386"/>
                <a:gd name="T29" fmla="*/ 368 h 368"/>
                <a:gd name="T30" fmla="*/ 65 w 3386"/>
                <a:gd name="T31" fmla="*/ 368 h 368"/>
                <a:gd name="T32" fmla="*/ 47 w 3386"/>
                <a:gd name="T33" fmla="*/ 366 h 368"/>
                <a:gd name="T34" fmla="*/ 32 w 3386"/>
                <a:gd name="T35" fmla="*/ 359 h 368"/>
                <a:gd name="T36" fmla="*/ 19 w 3386"/>
                <a:gd name="T37" fmla="*/ 349 h 368"/>
                <a:gd name="T38" fmla="*/ 9 w 3386"/>
                <a:gd name="T39" fmla="*/ 336 h 368"/>
                <a:gd name="T40" fmla="*/ 2 w 3386"/>
                <a:gd name="T41" fmla="*/ 320 h 368"/>
                <a:gd name="T42" fmla="*/ 0 w 3386"/>
                <a:gd name="T43" fmla="*/ 303 h 368"/>
                <a:gd name="T44" fmla="*/ 0 w 3386"/>
                <a:gd name="T45" fmla="*/ 65 h 368"/>
                <a:gd name="T46" fmla="*/ 2 w 3386"/>
                <a:gd name="T47" fmla="*/ 47 h 368"/>
                <a:gd name="T48" fmla="*/ 9 w 3386"/>
                <a:gd name="T49" fmla="*/ 32 h 368"/>
                <a:gd name="T50" fmla="*/ 19 w 3386"/>
                <a:gd name="T51" fmla="*/ 18 h 368"/>
                <a:gd name="T52" fmla="*/ 32 w 3386"/>
                <a:gd name="T53" fmla="*/ 9 h 368"/>
                <a:gd name="T54" fmla="*/ 47 w 3386"/>
                <a:gd name="T55" fmla="*/ 2 h 368"/>
                <a:gd name="T56" fmla="*/ 65 w 3386"/>
                <a:gd name="T57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386" h="368">
                  <a:moveTo>
                    <a:pt x="65" y="0"/>
                  </a:moveTo>
                  <a:lnTo>
                    <a:pt x="3322" y="0"/>
                  </a:lnTo>
                  <a:lnTo>
                    <a:pt x="3339" y="2"/>
                  </a:lnTo>
                  <a:lnTo>
                    <a:pt x="3354" y="9"/>
                  </a:lnTo>
                  <a:lnTo>
                    <a:pt x="3367" y="18"/>
                  </a:lnTo>
                  <a:lnTo>
                    <a:pt x="3378" y="32"/>
                  </a:lnTo>
                  <a:lnTo>
                    <a:pt x="3384" y="47"/>
                  </a:lnTo>
                  <a:lnTo>
                    <a:pt x="3386" y="65"/>
                  </a:lnTo>
                  <a:lnTo>
                    <a:pt x="3386" y="303"/>
                  </a:lnTo>
                  <a:lnTo>
                    <a:pt x="3384" y="320"/>
                  </a:lnTo>
                  <a:lnTo>
                    <a:pt x="3378" y="336"/>
                  </a:lnTo>
                  <a:lnTo>
                    <a:pt x="3367" y="349"/>
                  </a:lnTo>
                  <a:lnTo>
                    <a:pt x="3354" y="359"/>
                  </a:lnTo>
                  <a:lnTo>
                    <a:pt x="3339" y="366"/>
                  </a:lnTo>
                  <a:lnTo>
                    <a:pt x="3322" y="368"/>
                  </a:lnTo>
                  <a:lnTo>
                    <a:pt x="65" y="368"/>
                  </a:lnTo>
                  <a:lnTo>
                    <a:pt x="47" y="366"/>
                  </a:lnTo>
                  <a:lnTo>
                    <a:pt x="32" y="359"/>
                  </a:lnTo>
                  <a:lnTo>
                    <a:pt x="19" y="349"/>
                  </a:lnTo>
                  <a:lnTo>
                    <a:pt x="9" y="336"/>
                  </a:lnTo>
                  <a:lnTo>
                    <a:pt x="2" y="320"/>
                  </a:lnTo>
                  <a:lnTo>
                    <a:pt x="0" y="303"/>
                  </a:lnTo>
                  <a:lnTo>
                    <a:pt x="0" y="65"/>
                  </a:lnTo>
                  <a:lnTo>
                    <a:pt x="2" y="47"/>
                  </a:lnTo>
                  <a:lnTo>
                    <a:pt x="9" y="32"/>
                  </a:lnTo>
                  <a:lnTo>
                    <a:pt x="19" y="18"/>
                  </a:lnTo>
                  <a:lnTo>
                    <a:pt x="32" y="9"/>
                  </a:lnTo>
                  <a:lnTo>
                    <a:pt x="47" y="2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3" name="Freeform 719"/>
            <p:cNvSpPr>
              <a:spLocks/>
            </p:cNvSpPr>
            <p:nvPr/>
          </p:nvSpPr>
          <p:spPr bwMode="auto">
            <a:xfrm>
              <a:off x="6180" y="3647"/>
              <a:ext cx="346" cy="202"/>
            </a:xfrm>
            <a:custGeom>
              <a:avLst/>
              <a:gdLst>
                <a:gd name="T0" fmla="*/ 426 w 1384"/>
                <a:gd name="T1" fmla="*/ 2 h 805"/>
                <a:gd name="T2" fmla="*/ 443 w 1384"/>
                <a:gd name="T3" fmla="*/ 20 h 805"/>
                <a:gd name="T4" fmla="*/ 662 w 1384"/>
                <a:gd name="T5" fmla="*/ 617 h 805"/>
                <a:gd name="T6" fmla="*/ 681 w 1384"/>
                <a:gd name="T7" fmla="*/ 630 h 805"/>
                <a:gd name="T8" fmla="*/ 703 w 1384"/>
                <a:gd name="T9" fmla="*/ 630 h 805"/>
                <a:gd name="T10" fmla="*/ 722 w 1384"/>
                <a:gd name="T11" fmla="*/ 617 h 805"/>
                <a:gd name="T12" fmla="*/ 942 w 1384"/>
                <a:gd name="T13" fmla="*/ 20 h 805"/>
                <a:gd name="T14" fmla="*/ 957 w 1384"/>
                <a:gd name="T15" fmla="*/ 3 h 805"/>
                <a:gd name="T16" fmla="*/ 980 w 1384"/>
                <a:gd name="T17" fmla="*/ 1 h 805"/>
                <a:gd name="T18" fmla="*/ 1169 w 1384"/>
                <a:gd name="T19" fmla="*/ 31 h 805"/>
                <a:gd name="T20" fmla="*/ 1241 w 1384"/>
                <a:gd name="T21" fmla="*/ 66 h 805"/>
                <a:gd name="T22" fmla="*/ 1301 w 1384"/>
                <a:gd name="T23" fmla="*/ 116 h 805"/>
                <a:gd name="T24" fmla="*/ 1346 w 1384"/>
                <a:gd name="T25" fmla="*/ 179 h 805"/>
                <a:gd name="T26" fmla="*/ 1374 w 1384"/>
                <a:gd name="T27" fmla="*/ 251 h 805"/>
                <a:gd name="T28" fmla="*/ 1384 w 1384"/>
                <a:gd name="T29" fmla="*/ 330 h 805"/>
                <a:gd name="T30" fmla="*/ 1382 w 1384"/>
                <a:gd name="T31" fmla="*/ 775 h 805"/>
                <a:gd name="T32" fmla="*/ 1365 w 1384"/>
                <a:gd name="T33" fmla="*/ 796 h 805"/>
                <a:gd name="T34" fmla="*/ 1339 w 1384"/>
                <a:gd name="T35" fmla="*/ 805 h 805"/>
                <a:gd name="T36" fmla="*/ 31 w 1384"/>
                <a:gd name="T37" fmla="*/ 802 h 805"/>
                <a:gd name="T38" fmla="*/ 9 w 1384"/>
                <a:gd name="T39" fmla="*/ 787 h 805"/>
                <a:gd name="T40" fmla="*/ 0 w 1384"/>
                <a:gd name="T41" fmla="*/ 760 h 805"/>
                <a:gd name="T42" fmla="*/ 2 w 1384"/>
                <a:gd name="T43" fmla="*/ 291 h 805"/>
                <a:gd name="T44" fmla="*/ 23 w 1384"/>
                <a:gd name="T45" fmla="*/ 215 h 805"/>
                <a:gd name="T46" fmla="*/ 60 w 1384"/>
                <a:gd name="T47" fmla="*/ 147 h 805"/>
                <a:gd name="T48" fmla="*/ 112 w 1384"/>
                <a:gd name="T49" fmla="*/ 89 h 805"/>
                <a:gd name="T50" fmla="*/ 179 w 1384"/>
                <a:gd name="T51" fmla="*/ 47 h 805"/>
                <a:gd name="T52" fmla="*/ 219 w 1384"/>
                <a:gd name="T53" fmla="*/ 31 h 805"/>
                <a:gd name="T54" fmla="*/ 243 w 1384"/>
                <a:gd name="T55" fmla="*/ 27 h 805"/>
                <a:gd name="T56" fmla="*/ 281 w 1384"/>
                <a:gd name="T57" fmla="*/ 21 h 805"/>
                <a:gd name="T58" fmla="*/ 325 w 1384"/>
                <a:gd name="T59" fmla="*/ 13 h 805"/>
                <a:gd name="T60" fmla="*/ 367 w 1384"/>
                <a:gd name="T61" fmla="*/ 7 h 805"/>
                <a:gd name="T62" fmla="*/ 400 w 1384"/>
                <a:gd name="T63" fmla="*/ 2 h 805"/>
                <a:gd name="T64" fmla="*/ 414 w 1384"/>
                <a:gd name="T65" fmla="*/ 0 h 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84" h="805">
                  <a:moveTo>
                    <a:pt x="414" y="0"/>
                  </a:moveTo>
                  <a:lnTo>
                    <a:pt x="426" y="2"/>
                  </a:lnTo>
                  <a:lnTo>
                    <a:pt x="436" y="9"/>
                  </a:lnTo>
                  <a:lnTo>
                    <a:pt x="443" y="20"/>
                  </a:lnTo>
                  <a:lnTo>
                    <a:pt x="656" y="607"/>
                  </a:lnTo>
                  <a:lnTo>
                    <a:pt x="662" y="617"/>
                  </a:lnTo>
                  <a:lnTo>
                    <a:pt x="671" y="625"/>
                  </a:lnTo>
                  <a:lnTo>
                    <a:pt x="681" y="630"/>
                  </a:lnTo>
                  <a:lnTo>
                    <a:pt x="692" y="631"/>
                  </a:lnTo>
                  <a:lnTo>
                    <a:pt x="703" y="630"/>
                  </a:lnTo>
                  <a:lnTo>
                    <a:pt x="714" y="625"/>
                  </a:lnTo>
                  <a:lnTo>
                    <a:pt x="722" y="617"/>
                  </a:lnTo>
                  <a:lnTo>
                    <a:pt x="728" y="607"/>
                  </a:lnTo>
                  <a:lnTo>
                    <a:pt x="942" y="20"/>
                  </a:lnTo>
                  <a:lnTo>
                    <a:pt x="948" y="10"/>
                  </a:lnTo>
                  <a:lnTo>
                    <a:pt x="957" y="3"/>
                  </a:lnTo>
                  <a:lnTo>
                    <a:pt x="969" y="0"/>
                  </a:lnTo>
                  <a:lnTo>
                    <a:pt x="980" y="1"/>
                  </a:lnTo>
                  <a:lnTo>
                    <a:pt x="1168" y="31"/>
                  </a:lnTo>
                  <a:lnTo>
                    <a:pt x="1169" y="31"/>
                  </a:lnTo>
                  <a:lnTo>
                    <a:pt x="1206" y="47"/>
                  </a:lnTo>
                  <a:lnTo>
                    <a:pt x="1241" y="66"/>
                  </a:lnTo>
                  <a:lnTo>
                    <a:pt x="1272" y="89"/>
                  </a:lnTo>
                  <a:lnTo>
                    <a:pt x="1301" y="116"/>
                  </a:lnTo>
                  <a:lnTo>
                    <a:pt x="1324" y="146"/>
                  </a:lnTo>
                  <a:lnTo>
                    <a:pt x="1346" y="179"/>
                  </a:lnTo>
                  <a:lnTo>
                    <a:pt x="1362" y="214"/>
                  </a:lnTo>
                  <a:lnTo>
                    <a:pt x="1374" y="251"/>
                  </a:lnTo>
                  <a:lnTo>
                    <a:pt x="1382" y="290"/>
                  </a:lnTo>
                  <a:lnTo>
                    <a:pt x="1384" y="330"/>
                  </a:lnTo>
                  <a:lnTo>
                    <a:pt x="1384" y="760"/>
                  </a:lnTo>
                  <a:lnTo>
                    <a:pt x="1382" y="775"/>
                  </a:lnTo>
                  <a:lnTo>
                    <a:pt x="1376" y="787"/>
                  </a:lnTo>
                  <a:lnTo>
                    <a:pt x="1365" y="796"/>
                  </a:lnTo>
                  <a:lnTo>
                    <a:pt x="1353" y="802"/>
                  </a:lnTo>
                  <a:lnTo>
                    <a:pt x="1339" y="805"/>
                  </a:lnTo>
                  <a:lnTo>
                    <a:pt x="46" y="805"/>
                  </a:lnTo>
                  <a:lnTo>
                    <a:pt x="31" y="802"/>
                  </a:lnTo>
                  <a:lnTo>
                    <a:pt x="19" y="796"/>
                  </a:lnTo>
                  <a:lnTo>
                    <a:pt x="9" y="787"/>
                  </a:lnTo>
                  <a:lnTo>
                    <a:pt x="2" y="775"/>
                  </a:lnTo>
                  <a:lnTo>
                    <a:pt x="0" y="760"/>
                  </a:lnTo>
                  <a:lnTo>
                    <a:pt x="0" y="331"/>
                  </a:lnTo>
                  <a:lnTo>
                    <a:pt x="2" y="291"/>
                  </a:lnTo>
                  <a:lnTo>
                    <a:pt x="11" y="252"/>
                  </a:lnTo>
                  <a:lnTo>
                    <a:pt x="23" y="215"/>
                  </a:lnTo>
                  <a:lnTo>
                    <a:pt x="39" y="180"/>
                  </a:lnTo>
                  <a:lnTo>
                    <a:pt x="60" y="147"/>
                  </a:lnTo>
                  <a:lnTo>
                    <a:pt x="85" y="117"/>
                  </a:lnTo>
                  <a:lnTo>
                    <a:pt x="112" y="89"/>
                  </a:lnTo>
                  <a:lnTo>
                    <a:pt x="144" y="66"/>
                  </a:lnTo>
                  <a:lnTo>
                    <a:pt x="179" y="47"/>
                  </a:lnTo>
                  <a:lnTo>
                    <a:pt x="216" y="31"/>
                  </a:lnTo>
                  <a:lnTo>
                    <a:pt x="219" y="31"/>
                  </a:lnTo>
                  <a:lnTo>
                    <a:pt x="229" y="29"/>
                  </a:lnTo>
                  <a:lnTo>
                    <a:pt x="243" y="27"/>
                  </a:lnTo>
                  <a:lnTo>
                    <a:pt x="260" y="24"/>
                  </a:lnTo>
                  <a:lnTo>
                    <a:pt x="281" y="21"/>
                  </a:lnTo>
                  <a:lnTo>
                    <a:pt x="303" y="17"/>
                  </a:lnTo>
                  <a:lnTo>
                    <a:pt x="325" y="13"/>
                  </a:lnTo>
                  <a:lnTo>
                    <a:pt x="347" y="10"/>
                  </a:lnTo>
                  <a:lnTo>
                    <a:pt x="367" y="7"/>
                  </a:lnTo>
                  <a:lnTo>
                    <a:pt x="386" y="4"/>
                  </a:lnTo>
                  <a:lnTo>
                    <a:pt x="400" y="2"/>
                  </a:lnTo>
                  <a:lnTo>
                    <a:pt x="409" y="0"/>
                  </a:lnTo>
                  <a:lnTo>
                    <a:pt x="4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4" name="Freeform 720"/>
            <p:cNvSpPr>
              <a:spLocks/>
            </p:cNvSpPr>
            <p:nvPr/>
          </p:nvSpPr>
          <p:spPr bwMode="auto">
            <a:xfrm>
              <a:off x="5817" y="3282"/>
              <a:ext cx="295" cy="295"/>
            </a:xfrm>
            <a:custGeom>
              <a:avLst/>
              <a:gdLst>
                <a:gd name="T0" fmla="*/ 650 w 1179"/>
                <a:gd name="T1" fmla="*/ 3 h 1179"/>
                <a:gd name="T2" fmla="*/ 765 w 1179"/>
                <a:gd name="T3" fmla="*/ 27 h 1179"/>
                <a:gd name="T4" fmla="*/ 870 w 1179"/>
                <a:gd name="T5" fmla="*/ 72 h 1179"/>
                <a:gd name="T6" fmla="*/ 964 w 1179"/>
                <a:gd name="T7" fmla="*/ 135 h 1179"/>
                <a:gd name="T8" fmla="*/ 1044 w 1179"/>
                <a:gd name="T9" fmla="*/ 216 h 1179"/>
                <a:gd name="T10" fmla="*/ 1107 w 1179"/>
                <a:gd name="T11" fmla="*/ 309 h 1179"/>
                <a:gd name="T12" fmla="*/ 1152 w 1179"/>
                <a:gd name="T13" fmla="*/ 415 h 1179"/>
                <a:gd name="T14" fmla="*/ 1176 w 1179"/>
                <a:gd name="T15" fmla="*/ 531 h 1179"/>
                <a:gd name="T16" fmla="*/ 1176 w 1179"/>
                <a:gd name="T17" fmla="*/ 644 h 1179"/>
                <a:gd name="T18" fmla="*/ 1157 w 1179"/>
                <a:gd name="T19" fmla="*/ 748 h 1179"/>
                <a:gd name="T20" fmla="*/ 1120 w 1179"/>
                <a:gd name="T21" fmla="*/ 846 h 1179"/>
                <a:gd name="T22" fmla="*/ 1068 w 1179"/>
                <a:gd name="T23" fmla="*/ 936 h 1179"/>
                <a:gd name="T24" fmla="*/ 1000 w 1179"/>
                <a:gd name="T25" fmla="*/ 1015 h 1179"/>
                <a:gd name="T26" fmla="*/ 918 w 1179"/>
                <a:gd name="T27" fmla="*/ 1081 h 1179"/>
                <a:gd name="T28" fmla="*/ 905 w 1179"/>
                <a:gd name="T29" fmla="*/ 1179 h 1179"/>
                <a:gd name="T30" fmla="*/ 787 w 1179"/>
                <a:gd name="T31" fmla="*/ 786 h 1179"/>
                <a:gd name="T32" fmla="*/ 786 w 1179"/>
                <a:gd name="T33" fmla="*/ 756 h 1179"/>
                <a:gd name="T34" fmla="*/ 773 w 1179"/>
                <a:gd name="T35" fmla="*/ 728 h 1179"/>
                <a:gd name="T36" fmla="*/ 748 w 1179"/>
                <a:gd name="T37" fmla="*/ 708 h 1179"/>
                <a:gd name="T38" fmla="*/ 717 w 1179"/>
                <a:gd name="T39" fmla="*/ 702 h 1179"/>
                <a:gd name="T40" fmla="*/ 446 w 1179"/>
                <a:gd name="T41" fmla="*/ 704 h 1179"/>
                <a:gd name="T42" fmla="*/ 417 w 1179"/>
                <a:gd name="T43" fmla="*/ 716 h 1179"/>
                <a:gd name="T44" fmla="*/ 398 w 1179"/>
                <a:gd name="T45" fmla="*/ 741 h 1179"/>
                <a:gd name="T46" fmla="*/ 391 w 1179"/>
                <a:gd name="T47" fmla="*/ 771 h 1179"/>
                <a:gd name="T48" fmla="*/ 468 w 1179"/>
                <a:gd name="T49" fmla="*/ 1179 h 1179"/>
                <a:gd name="T50" fmla="*/ 268 w 1179"/>
                <a:gd name="T51" fmla="*/ 1132 h 1179"/>
                <a:gd name="T52" fmla="*/ 219 w 1179"/>
                <a:gd name="T53" fmla="*/ 1050 h 1179"/>
                <a:gd name="T54" fmla="*/ 144 w 1179"/>
                <a:gd name="T55" fmla="*/ 977 h 1179"/>
                <a:gd name="T56" fmla="*/ 83 w 1179"/>
                <a:gd name="T57" fmla="*/ 893 h 1179"/>
                <a:gd name="T58" fmla="*/ 38 w 1179"/>
                <a:gd name="T59" fmla="*/ 798 h 1179"/>
                <a:gd name="T60" fmla="*/ 10 w 1179"/>
                <a:gd name="T61" fmla="*/ 697 h 1179"/>
                <a:gd name="T62" fmla="*/ 0 w 1179"/>
                <a:gd name="T63" fmla="*/ 591 h 1179"/>
                <a:gd name="T64" fmla="*/ 12 w 1179"/>
                <a:gd name="T65" fmla="*/ 472 h 1179"/>
                <a:gd name="T66" fmla="*/ 47 w 1179"/>
                <a:gd name="T67" fmla="*/ 362 h 1179"/>
                <a:gd name="T68" fmla="*/ 101 w 1179"/>
                <a:gd name="T69" fmla="*/ 261 h 1179"/>
                <a:gd name="T70" fmla="*/ 173 w 1179"/>
                <a:gd name="T71" fmla="*/ 173 h 1179"/>
                <a:gd name="T72" fmla="*/ 260 w 1179"/>
                <a:gd name="T73" fmla="*/ 101 h 1179"/>
                <a:gd name="T74" fmla="*/ 361 w 1179"/>
                <a:gd name="T75" fmla="*/ 46 h 1179"/>
                <a:gd name="T76" fmla="*/ 471 w 1179"/>
                <a:gd name="T77" fmla="*/ 12 h 1179"/>
                <a:gd name="T78" fmla="*/ 589 w 1179"/>
                <a:gd name="T79" fmla="*/ 0 h 1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79" h="1179">
                  <a:moveTo>
                    <a:pt x="589" y="0"/>
                  </a:moveTo>
                  <a:lnTo>
                    <a:pt x="650" y="3"/>
                  </a:lnTo>
                  <a:lnTo>
                    <a:pt x="708" y="12"/>
                  </a:lnTo>
                  <a:lnTo>
                    <a:pt x="765" y="27"/>
                  </a:lnTo>
                  <a:lnTo>
                    <a:pt x="818" y="46"/>
                  </a:lnTo>
                  <a:lnTo>
                    <a:pt x="870" y="72"/>
                  </a:lnTo>
                  <a:lnTo>
                    <a:pt x="919" y="101"/>
                  </a:lnTo>
                  <a:lnTo>
                    <a:pt x="964" y="135"/>
                  </a:lnTo>
                  <a:lnTo>
                    <a:pt x="1006" y="173"/>
                  </a:lnTo>
                  <a:lnTo>
                    <a:pt x="1044" y="216"/>
                  </a:lnTo>
                  <a:lnTo>
                    <a:pt x="1078" y="261"/>
                  </a:lnTo>
                  <a:lnTo>
                    <a:pt x="1107" y="309"/>
                  </a:lnTo>
                  <a:lnTo>
                    <a:pt x="1132" y="362"/>
                  </a:lnTo>
                  <a:lnTo>
                    <a:pt x="1152" y="415"/>
                  </a:lnTo>
                  <a:lnTo>
                    <a:pt x="1167" y="472"/>
                  </a:lnTo>
                  <a:lnTo>
                    <a:pt x="1176" y="531"/>
                  </a:lnTo>
                  <a:lnTo>
                    <a:pt x="1179" y="591"/>
                  </a:lnTo>
                  <a:lnTo>
                    <a:pt x="1176" y="644"/>
                  </a:lnTo>
                  <a:lnTo>
                    <a:pt x="1169" y="697"/>
                  </a:lnTo>
                  <a:lnTo>
                    <a:pt x="1157" y="748"/>
                  </a:lnTo>
                  <a:lnTo>
                    <a:pt x="1141" y="798"/>
                  </a:lnTo>
                  <a:lnTo>
                    <a:pt x="1120" y="846"/>
                  </a:lnTo>
                  <a:lnTo>
                    <a:pt x="1096" y="893"/>
                  </a:lnTo>
                  <a:lnTo>
                    <a:pt x="1068" y="936"/>
                  </a:lnTo>
                  <a:lnTo>
                    <a:pt x="1035" y="977"/>
                  </a:lnTo>
                  <a:lnTo>
                    <a:pt x="1000" y="1015"/>
                  </a:lnTo>
                  <a:lnTo>
                    <a:pt x="960" y="1050"/>
                  </a:lnTo>
                  <a:lnTo>
                    <a:pt x="918" y="1081"/>
                  </a:lnTo>
                  <a:lnTo>
                    <a:pt x="911" y="1132"/>
                  </a:lnTo>
                  <a:lnTo>
                    <a:pt x="905" y="1179"/>
                  </a:lnTo>
                  <a:lnTo>
                    <a:pt x="711" y="1179"/>
                  </a:lnTo>
                  <a:lnTo>
                    <a:pt x="787" y="786"/>
                  </a:lnTo>
                  <a:lnTo>
                    <a:pt x="788" y="771"/>
                  </a:lnTo>
                  <a:lnTo>
                    <a:pt x="786" y="756"/>
                  </a:lnTo>
                  <a:lnTo>
                    <a:pt x="781" y="741"/>
                  </a:lnTo>
                  <a:lnTo>
                    <a:pt x="773" y="728"/>
                  </a:lnTo>
                  <a:lnTo>
                    <a:pt x="762" y="716"/>
                  </a:lnTo>
                  <a:lnTo>
                    <a:pt x="748" y="708"/>
                  </a:lnTo>
                  <a:lnTo>
                    <a:pt x="733" y="704"/>
                  </a:lnTo>
                  <a:lnTo>
                    <a:pt x="717" y="702"/>
                  </a:lnTo>
                  <a:lnTo>
                    <a:pt x="462" y="702"/>
                  </a:lnTo>
                  <a:lnTo>
                    <a:pt x="446" y="704"/>
                  </a:lnTo>
                  <a:lnTo>
                    <a:pt x="431" y="708"/>
                  </a:lnTo>
                  <a:lnTo>
                    <a:pt x="417" y="716"/>
                  </a:lnTo>
                  <a:lnTo>
                    <a:pt x="406" y="728"/>
                  </a:lnTo>
                  <a:lnTo>
                    <a:pt x="398" y="741"/>
                  </a:lnTo>
                  <a:lnTo>
                    <a:pt x="393" y="756"/>
                  </a:lnTo>
                  <a:lnTo>
                    <a:pt x="391" y="771"/>
                  </a:lnTo>
                  <a:lnTo>
                    <a:pt x="392" y="786"/>
                  </a:lnTo>
                  <a:lnTo>
                    <a:pt x="468" y="1179"/>
                  </a:lnTo>
                  <a:lnTo>
                    <a:pt x="274" y="1179"/>
                  </a:lnTo>
                  <a:lnTo>
                    <a:pt x="268" y="1132"/>
                  </a:lnTo>
                  <a:lnTo>
                    <a:pt x="261" y="1081"/>
                  </a:lnTo>
                  <a:lnTo>
                    <a:pt x="219" y="1050"/>
                  </a:lnTo>
                  <a:lnTo>
                    <a:pt x="179" y="1015"/>
                  </a:lnTo>
                  <a:lnTo>
                    <a:pt x="144" y="977"/>
                  </a:lnTo>
                  <a:lnTo>
                    <a:pt x="111" y="936"/>
                  </a:lnTo>
                  <a:lnTo>
                    <a:pt x="83" y="893"/>
                  </a:lnTo>
                  <a:lnTo>
                    <a:pt x="59" y="846"/>
                  </a:lnTo>
                  <a:lnTo>
                    <a:pt x="38" y="798"/>
                  </a:lnTo>
                  <a:lnTo>
                    <a:pt x="22" y="748"/>
                  </a:lnTo>
                  <a:lnTo>
                    <a:pt x="10" y="697"/>
                  </a:lnTo>
                  <a:lnTo>
                    <a:pt x="3" y="644"/>
                  </a:lnTo>
                  <a:lnTo>
                    <a:pt x="0" y="591"/>
                  </a:lnTo>
                  <a:lnTo>
                    <a:pt x="3" y="531"/>
                  </a:lnTo>
                  <a:lnTo>
                    <a:pt x="12" y="472"/>
                  </a:lnTo>
                  <a:lnTo>
                    <a:pt x="27" y="415"/>
                  </a:lnTo>
                  <a:lnTo>
                    <a:pt x="47" y="362"/>
                  </a:lnTo>
                  <a:lnTo>
                    <a:pt x="72" y="309"/>
                  </a:lnTo>
                  <a:lnTo>
                    <a:pt x="101" y="261"/>
                  </a:lnTo>
                  <a:lnTo>
                    <a:pt x="135" y="216"/>
                  </a:lnTo>
                  <a:lnTo>
                    <a:pt x="173" y="173"/>
                  </a:lnTo>
                  <a:lnTo>
                    <a:pt x="215" y="135"/>
                  </a:lnTo>
                  <a:lnTo>
                    <a:pt x="260" y="101"/>
                  </a:lnTo>
                  <a:lnTo>
                    <a:pt x="309" y="72"/>
                  </a:lnTo>
                  <a:lnTo>
                    <a:pt x="361" y="46"/>
                  </a:lnTo>
                  <a:lnTo>
                    <a:pt x="414" y="27"/>
                  </a:lnTo>
                  <a:lnTo>
                    <a:pt x="471" y="12"/>
                  </a:lnTo>
                  <a:lnTo>
                    <a:pt x="529" y="3"/>
                  </a:lnTo>
                  <a:lnTo>
                    <a:pt x="5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5" name="Freeform 721"/>
            <p:cNvSpPr>
              <a:spLocks/>
            </p:cNvSpPr>
            <p:nvPr/>
          </p:nvSpPr>
          <p:spPr bwMode="auto">
            <a:xfrm>
              <a:off x="5890" y="3612"/>
              <a:ext cx="149" cy="21"/>
            </a:xfrm>
            <a:custGeom>
              <a:avLst/>
              <a:gdLst>
                <a:gd name="T0" fmla="*/ 0 w 595"/>
                <a:gd name="T1" fmla="*/ 0 h 82"/>
                <a:gd name="T2" fmla="*/ 595 w 595"/>
                <a:gd name="T3" fmla="*/ 0 h 82"/>
                <a:gd name="T4" fmla="*/ 593 w 595"/>
                <a:gd name="T5" fmla="*/ 21 h 82"/>
                <a:gd name="T6" fmla="*/ 591 w 595"/>
                <a:gd name="T7" fmla="*/ 38 h 82"/>
                <a:gd name="T8" fmla="*/ 590 w 595"/>
                <a:gd name="T9" fmla="*/ 53 h 82"/>
                <a:gd name="T10" fmla="*/ 588 w 595"/>
                <a:gd name="T11" fmla="*/ 82 h 82"/>
                <a:gd name="T12" fmla="*/ 7 w 595"/>
                <a:gd name="T13" fmla="*/ 82 h 82"/>
                <a:gd name="T14" fmla="*/ 5 w 595"/>
                <a:gd name="T15" fmla="*/ 53 h 82"/>
                <a:gd name="T16" fmla="*/ 4 w 595"/>
                <a:gd name="T17" fmla="*/ 38 h 82"/>
                <a:gd name="T18" fmla="*/ 2 w 595"/>
                <a:gd name="T19" fmla="*/ 21 h 82"/>
                <a:gd name="T20" fmla="*/ 0 w 595"/>
                <a:gd name="T21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5" h="82">
                  <a:moveTo>
                    <a:pt x="0" y="0"/>
                  </a:moveTo>
                  <a:lnTo>
                    <a:pt x="595" y="0"/>
                  </a:lnTo>
                  <a:lnTo>
                    <a:pt x="593" y="21"/>
                  </a:lnTo>
                  <a:lnTo>
                    <a:pt x="591" y="38"/>
                  </a:lnTo>
                  <a:lnTo>
                    <a:pt x="590" y="53"/>
                  </a:lnTo>
                  <a:lnTo>
                    <a:pt x="588" y="82"/>
                  </a:lnTo>
                  <a:lnTo>
                    <a:pt x="7" y="82"/>
                  </a:lnTo>
                  <a:lnTo>
                    <a:pt x="5" y="53"/>
                  </a:lnTo>
                  <a:lnTo>
                    <a:pt x="4" y="38"/>
                  </a:lnTo>
                  <a:lnTo>
                    <a:pt x="2" y="2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6" name="Freeform 722"/>
            <p:cNvSpPr>
              <a:spLocks/>
            </p:cNvSpPr>
            <p:nvPr/>
          </p:nvSpPr>
          <p:spPr bwMode="auto">
            <a:xfrm>
              <a:off x="5954" y="3493"/>
              <a:ext cx="21" cy="54"/>
            </a:xfrm>
            <a:custGeom>
              <a:avLst/>
              <a:gdLst>
                <a:gd name="T0" fmla="*/ 0 w 83"/>
                <a:gd name="T1" fmla="*/ 0 h 217"/>
                <a:gd name="T2" fmla="*/ 83 w 83"/>
                <a:gd name="T3" fmla="*/ 0 h 217"/>
                <a:gd name="T4" fmla="*/ 41 w 83"/>
                <a:gd name="T5" fmla="*/ 217 h 217"/>
                <a:gd name="T6" fmla="*/ 0 w 83"/>
                <a:gd name="T7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3" h="217">
                  <a:moveTo>
                    <a:pt x="0" y="0"/>
                  </a:moveTo>
                  <a:lnTo>
                    <a:pt x="83" y="0"/>
                  </a:lnTo>
                  <a:lnTo>
                    <a:pt x="41" y="21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7" name="Freeform 723"/>
            <p:cNvSpPr>
              <a:spLocks/>
            </p:cNvSpPr>
            <p:nvPr/>
          </p:nvSpPr>
          <p:spPr bwMode="auto">
            <a:xfrm>
              <a:off x="5905" y="3669"/>
              <a:ext cx="119" cy="31"/>
            </a:xfrm>
            <a:custGeom>
              <a:avLst/>
              <a:gdLst>
                <a:gd name="T0" fmla="*/ 0 w 477"/>
                <a:gd name="T1" fmla="*/ 0 h 126"/>
                <a:gd name="T2" fmla="*/ 477 w 477"/>
                <a:gd name="T3" fmla="*/ 0 h 126"/>
                <a:gd name="T4" fmla="*/ 453 w 477"/>
                <a:gd name="T5" fmla="*/ 32 h 126"/>
                <a:gd name="T6" fmla="*/ 425 w 477"/>
                <a:gd name="T7" fmla="*/ 59 h 126"/>
                <a:gd name="T8" fmla="*/ 394 w 477"/>
                <a:gd name="T9" fmla="*/ 82 h 126"/>
                <a:gd name="T10" fmla="*/ 359 w 477"/>
                <a:gd name="T11" fmla="*/ 101 h 126"/>
                <a:gd name="T12" fmla="*/ 322 w 477"/>
                <a:gd name="T13" fmla="*/ 114 h 126"/>
                <a:gd name="T14" fmla="*/ 281 w 477"/>
                <a:gd name="T15" fmla="*/ 123 h 126"/>
                <a:gd name="T16" fmla="*/ 238 w 477"/>
                <a:gd name="T17" fmla="*/ 126 h 126"/>
                <a:gd name="T18" fmla="*/ 196 w 477"/>
                <a:gd name="T19" fmla="*/ 123 h 126"/>
                <a:gd name="T20" fmla="*/ 156 w 477"/>
                <a:gd name="T21" fmla="*/ 114 h 126"/>
                <a:gd name="T22" fmla="*/ 118 w 477"/>
                <a:gd name="T23" fmla="*/ 101 h 126"/>
                <a:gd name="T24" fmla="*/ 83 w 477"/>
                <a:gd name="T25" fmla="*/ 82 h 126"/>
                <a:gd name="T26" fmla="*/ 52 w 477"/>
                <a:gd name="T27" fmla="*/ 59 h 126"/>
                <a:gd name="T28" fmla="*/ 24 w 477"/>
                <a:gd name="T29" fmla="*/ 32 h 126"/>
                <a:gd name="T30" fmla="*/ 0 w 477"/>
                <a:gd name="T31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77" h="126">
                  <a:moveTo>
                    <a:pt x="0" y="0"/>
                  </a:moveTo>
                  <a:lnTo>
                    <a:pt x="477" y="0"/>
                  </a:lnTo>
                  <a:lnTo>
                    <a:pt x="453" y="32"/>
                  </a:lnTo>
                  <a:lnTo>
                    <a:pt x="425" y="59"/>
                  </a:lnTo>
                  <a:lnTo>
                    <a:pt x="394" y="82"/>
                  </a:lnTo>
                  <a:lnTo>
                    <a:pt x="359" y="101"/>
                  </a:lnTo>
                  <a:lnTo>
                    <a:pt x="322" y="114"/>
                  </a:lnTo>
                  <a:lnTo>
                    <a:pt x="281" y="123"/>
                  </a:lnTo>
                  <a:lnTo>
                    <a:pt x="238" y="126"/>
                  </a:lnTo>
                  <a:lnTo>
                    <a:pt x="196" y="123"/>
                  </a:lnTo>
                  <a:lnTo>
                    <a:pt x="156" y="114"/>
                  </a:lnTo>
                  <a:lnTo>
                    <a:pt x="118" y="101"/>
                  </a:lnTo>
                  <a:lnTo>
                    <a:pt x="83" y="82"/>
                  </a:lnTo>
                  <a:lnTo>
                    <a:pt x="52" y="59"/>
                  </a:lnTo>
                  <a:lnTo>
                    <a:pt x="24" y="3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8" name="Freeform 724"/>
            <p:cNvSpPr>
              <a:spLocks/>
            </p:cNvSpPr>
            <p:nvPr/>
          </p:nvSpPr>
          <p:spPr bwMode="auto">
            <a:xfrm>
              <a:off x="6330" y="3641"/>
              <a:ext cx="46" cy="118"/>
            </a:xfrm>
            <a:custGeom>
              <a:avLst/>
              <a:gdLst>
                <a:gd name="T0" fmla="*/ 44 w 184"/>
                <a:gd name="T1" fmla="*/ 0 h 473"/>
                <a:gd name="T2" fmla="*/ 138 w 184"/>
                <a:gd name="T3" fmla="*/ 0 h 473"/>
                <a:gd name="T4" fmla="*/ 151 w 184"/>
                <a:gd name="T5" fmla="*/ 2 h 473"/>
                <a:gd name="T6" fmla="*/ 162 w 184"/>
                <a:gd name="T7" fmla="*/ 6 h 473"/>
                <a:gd name="T8" fmla="*/ 172 w 184"/>
                <a:gd name="T9" fmla="*/ 14 h 473"/>
                <a:gd name="T10" fmla="*/ 180 w 184"/>
                <a:gd name="T11" fmla="*/ 25 h 473"/>
                <a:gd name="T12" fmla="*/ 184 w 184"/>
                <a:gd name="T13" fmla="*/ 39 h 473"/>
                <a:gd name="T14" fmla="*/ 183 w 184"/>
                <a:gd name="T15" fmla="*/ 52 h 473"/>
                <a:gd name="T16" fmla="*/ 177 w 184"/>
                <a:gd name="T17" fmla="*/ 66 h 473"/>
                <a:gd name="T18" fmla="*/ 127 w 184"/>
                <a:gd name="T19" fmla="*/ 141 h 473"/>
                <a:gd name="T20" fmla="*/ 151 w 184"/>
                <a:gd name="T21" fmla="*/ 340 h 473"/>
                <a:gd name="T22" fmla="*/ 105 w 184"/>
                <a:gd name="T23" fmla="*/ 463 h 473"/>
                <a:gd name="T24" fmla="*/ 100 w 184"/>
                <a:gd name="T25" fmla="*/ 470 h 473"/>
                <a:gd name="T26" fmla="*/ 94 w 184"/>
                <a:gd name="T27" fmla="*/ 473 h 473"/>
                <a:gd name="T28" fmla="*/ 88 w 184"/>
                <a:gd name="T29" fmla="*/ 473 h 473"/>
                <a:gd name="T30" fmla="*/ 82 w 184"/>
                <a:gd name="T31" fmla="*/ 470 h 473"/>
                <a:gd name="T32" fmla="*/ 78 w 184"/>
                <a:gd name="T33" fmla="*/ 463 h 473"/>
                <a:gd name="T34" fmla="*/ 32 w 184"/>
                <a:gd name="T35" fmla="*/ 340 h 473"/>
                <a:gd name="T36" fmla="*/ 55 w 184"/>
                <a:gd name="T37" fmla="*/ 141 h 473"/>
                <a:gd name="T38" fmla="*/ 5 w 184"/>
                <a:gd name="T39" fmla="*/ 66 h 473"/>
                <a:gd name="T40" fmla="*/ 0 w 184"/>
                <a:gd name="T41" fmla="*/ 52 h 473"/>
                <a:gd name="T42" fmla="*/ 0 w 184"/>
                <a:gd name="T43" fmla="*/ 39 h 473"/>
                <a:gd name="T44" fmla="*/ 3 w 184"/>
                <a:gd name="T45" fmla="*/ 25 h 473"/>
                <a:gd name="T46" fmla="*/ 11 w 184"/>
                <a:gd name="T47" fmla="*/ 14 h 473"/>
                <a:gd name="T48" fmla="*/ 20 w 184"/>
                <a:gd name="T49" fmla="*/ 6 h 473"/>
                <a:gd name="T50" fmla="*/ 32 w 184"/>
                <a:gd name="T51" fmla="*/ 2 h 473"/>
                <a:gd name="T52" fmla="*/ 44 w 184"/>
                <a:gd name="T53" fmla="*/ 0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4" h="473">
                  <a:moveTo>
                    <a:pt x="44" y="0"/>
                  </a:moveTo>
                  <a:lnTo>
                    <a:pt x="138" y="0"/>
                  </a:lnTo>
                  <a:lnTo>
                    <a:pt x="151" y="2"/>
                  </a:lnTo>
                  <a:lnTo>
                    <a:pt x="162" y="6"/>
                  </a:lnTo>
                  <a:lnTo>
                    <a:pt x="172" y="14"/>
                  </a:lnTo>
                  <a:lnTo>
                    <a:pt x="180" y="25"/>
                  </a:lnTo>
                  <a:lnTo>
                    <a:pt x="184" y="39"/>
                  </a:lnTo>
                  <a:lnTo>
                    <a:pt x="183" y="52"/>
                  </a:lnTo>
                  <a:lnTo>
                    <a:pt x="177" y="66"/>
                  </a:lnTo>
                  <a:lnTo>
                    <a:pt x="127" y="141"/>
                  </a:lnTo>
                  <a:lnTo>
                    <a:pt x="151" y="340"/>
                  </a:lnTo>
                  <a:lnTo>
                    <a:pt x="105" y="463"/>
                  </a:lnTo>
                  <a:lnTo>
                    <a:pt x="100" y="470"/>
                  </a:lnTo>
                  <a:lnTo>
                    <a:pt x="94" y="473"/>
                  </a:lnTo>
                  <a:lnTo>
                    <a:pt x="88" y="473"/>
                  </a:lnTo>
                  <a:lnTo>
                    <a:pt x="82" y="470"/>
                  </a:lnTo>
                  <a:lnTo>
                    <a:pt x="78" y="463"/>
                  </a:lnTo>
                  <a:lnTo>
                    <a:pt x="32" y="340"/>
                  </a:lnTo>
                  <a:lnTo>
                    <a:pt x="55" y="141"/>
                  </a:lnTo>
                  <a:lnTo>
                    <a:pt x="5" y="66"/>
                  </a:lnTo>
                  <a:lnTo>
                    <a:pt x="0" y="52"/>
                  </a:lnTo>
                  <a:lnTo>
                    <a:pt x="0" y="39"/>
                  </a:lnTo>
                  <a:lnTo>
                    <a:pt x="3" y="25"/>
                  </a:lnTo>
                  <a:lnTo>
                    <a:pt x="11" y="14"/>
                  </a:lnTo>
                  <a:lnTo>
                    <a:pt x="20" y="6"/>
                  </a:lnTo>
                  <a:lnTo>
                    <a:pt x="32" y="2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73" name="Freeform 627"/>
          <p:cNvSpPr>
            <a:spLocks noEditPoints="1"/>
          </p:cNvSpPr>
          <p:nvPr/>
        </p:nvSpPr>
        <p:spPr bwMode="auto">
          <a:xfrm>
            <a:off x="9295611" y="3786802"/>
            <a:ext cx="405312" cy="318460"/>
          </a:xfrm>
          <a:custGeom>
            <a:avLst/>
            <a:gdLst>
              <a:gd name="T0" fmla="*/ 671 w 3528"/>
              <a:gd name="T1" fmla="*/ 450 h 2771"/>
              <a:gd name="T2" fmla="*/ 878 w 3528"/>
              <a:gd name="T3" fmla="*/ 772 h 2771"/>
              <a:gd name="T4" fmla="*/ 1134 w 3528"/>
              <a:gd name="T5" fmla="*/ 1179 h 2771"/>
              <a:gd name="T6" fmla="*/ 1409 w 3528"/>
              <a:gd name="T7" fmla="*/ 1606 h 2771"/>
              <a:gd name="T8" fmla="*/ 1667 w 3528"/>
              <a:gd name="T9" fmla="*/ 1991 h 2771"/>
              <a:gd name="T10" fmla="*/ 1874 w 3528"/>
              <a:gd name="T11" fmla="*/ 2266 h 2771"/>
              <a:gd name="T12" fmla="*/ 2101 w 3528"/>
              <a:gd name="T13" fmla="*/ 2401 h 2771"/>
              <a:gd name="T14" fmla="*/ 2335 w 3528"/>
              <a:gd name="T15" fmla="*/ 2370 h 2771"/>
              <a:gd name="T16" fmla="*/ 2536 w 3528"/>
              <a:gd name="T17" fmla="*/ 2258 h 2771"/>
              <a:gd name="T18" fmla="*/ 2416 w 3528"/>
              <a:gd name="T19" fmla="*/ 2188 h 2771"/>
              <a:gd name="T20" fmla="*/ 2158 w 3528"/>
              <a:gd name="T21" fmla="*/ 2155 h 2771"/>
              <a:gd name="T22" fmla="*/ 1910 w 3528"/>
              <a:gd name="T23" fmla="*/ 2005 h 2771"/>
              <a:gd name="T24" fmla="*/ 1639 w 3528"/>
              <a:gd name="T25" fmla="*/ 1657 h 2771"/>
              <a:gd name="T26" fmla="*/ 864 w 3528"/>
              <a:gd name="T27" fmla="*/ 669 h 2771"/>
              <a:gd name="T28" fmla="*/ 381 w 3528"/>
              <a:gd name="T29" fmla="*/ 0 h 2771"/>
              <a:gd name="T30" fmla="*/ 476 w 3528"/>
              <a:gd name="T31" fmla="*/ 75 h 2771"/>
              <a:gd name="T32" fmla="*/ 660 w 3528"/>
              <a:gd name="T33" fmla="*/ 302 h 2771"/>
              <a:gd name="T34" fmla="*/ 917 w 3528"/>
              <a:gd name="T35" fmla="*/ 628 h 2771"/>
              <a:gd name="T36" fmla="*/ 1213 w 3528"/>
              <a:gd name="T37" fmla="*/ 1001 h 2771"/>
              <a:gd name="T38" fmla="*/ 1508 w 3528"/>
              <a:gd name="T39" fmla="*/ 1370 h 2771"/>
              <a:gd name="T40" fmla="*/ 1765 w 3528"/>
              <a:gd name="T41" fmla="*/ 1685 h 2771"/>
              <a:gd name="T42" fmla="*/ 1946 w 3528"/>
              <a:gd name="T43" fmla="*/ 1893 h 2771"/>
              <a:gd name="T44" fmla="*/ 2172 w 3528"/>
              <a:gd name="T45" fmla="*/ 2044 h 2771"/>
              <a:gd name="T46" fmla="*/ 2490 w 3528"/>
              <a:gd name="T47" fmla="*/ 2106 h 2771"/>
              <a:gd name="T48" fmla="*/ 2798 w 3528"/>
              <a:gd name="T49" fmla="*/ 2168 h 2771"/>
              <a:gd name="T50" fmla="*/ 3060 w 3528"/>
              <a:gd name="T51" fmla="*/ 2258 h 2771"/>
              <a:gd name="T52" fmla="*/ 3307 w 3528"/>
              <a:gd name="T53" fmla="*/ 2374 h 2771"/>
              <a:gd name="T54" fmla="*/ 3481 w 3528"/>
              <a:gd name="T55" fmla="*/ 2496 h 2771"/>
              <a:gd name="T56" fmla="*/ 3523 w 3528"/>
              <a:gd name="T57" fmla="*/ 2606 h 2771"/>
              <a:gd name="T58" fmla="*/ 3374 w 3528"/>
              <a:gd name="T59" fmla="*/ 2688 h 2771"/>
              <a:gd name="T60" fmla="*/ 2829 w 3528"/>
              <a:gd name="T61" fmla="*/ 2752 h 2771"/>
              <a:gd name="T62" fmla="*/ 2295 w 3528"/>
              <a:gd name="T63" fmla="*/ 2770 h 2771"/>
              <a:gd name="T64" fmla="*/ 1900 w 3528"/>
              <a:gd name="T65" fmla="*/ 2769 h 2771"/>
              <a:gd name="T66" fmla="*/ 1724 w 3528"/>
              <a:gd name="T67" fmla="*/ 2763 h 2771"/>
              <a:gd name="T68" fmla="*/ 1573 w 3528"/>
              <a:gd name="T69" fmla="*/ 2709 h 2771"/>
              <a:gd name="T70" fmla="*/ 1412 w 3528"/>
              <a:gd name="T71" fmla="*/ 2557 h 2771"/>
              <a:gd name="T72" fmla="*/ 1227 w 3528"/>
              <a:gd name="T73" fmla="*/ 2258 h 2771"/>
              <a:gd name="T74" fmla="*/ 997 w 3528"/>
              <a:gd name="T75" fmla="*/ 1783 h 2771"/>
              <a:gd name="T76" fmla="*/ 756 w 3528"/>
              <a:gd name="T77" fmla="*/ 1454 h 2771"/>
              <a:gd name="T78" fmla="*/ 544 w 3528"/>
              <a:gd name="T79" fmla="*/ 1328 h 2771"/>
              <a:gd name="T80" fmla="*/ 385 w 3528"/>
              <a:gd name="T81" fmla="*/ 1332 h 2771"/>
              <a:gd name="T82" fmla="*/ 303 w 3528"/>
              <a:gd name="T83" fmla="*/ 1386 h 2771"/>
              <a:gd name="T84" fmla="*/ 279 w 3528"/>
              <a:gd name="T85" fmla="*/ 1551 h 2771"/>
              <a:gd name="T86" fmla="*/ 267 w 3528"/>
              <a:gd name="T87" fmla="*/ 1885 h 2771"/>
              <a:gd name="T88" fmla="*/ 263 w 3528"/>
              <a:gd name="T89" fmla="*/ 2278 h 2771"/>
              <a:gd name="T90" fmla="*/ 264 w 3528"/>
              <a:gd name="T91" fmla="*/ 2624 h 2771"/>
              <a:gd name="T92" fmla="*/ 250 w 3528"/>
              <a:gd name="T93" fmla="*/ 2769 h 2771"/>
              <a:gd name="T94" fmla="*/ 163 w 3528"/>
              <a:gd name="T95" fmla="*/ 2745 h 2771"/>
              <a:gd name="T96" fmla="*/ 153 w 3528"/>
              <a:gd name="T97" fmla="*/ 2416 h 2771"/>
              <a:gd name="T98" fmla="*/ 138 w 3528"/>
              <a:gd name="T99" fmla="*/ 1971 h 2771"/>
              <a:gd name="T100" fmla="*/ 117 w 3528"/>
              <a:gd name="T101" fmla="*/ 1528 h 2771"/>
              <a:gd name="T102" fmla="*/ 88 w 3528"/>
              <a:gd name="T103" fmla="*/ 1199 h 2771"/>
              <a:gd name="T104" fmla="*/ 11 w 3528"/>
              <a:gd name="T105" fmla="*/ 885 h 2771"/>
              <a:gd name="T106" fmla="*/ 55 w 3528"/>
              <a:gd name="T107" fmla="*/ 440 h 2771"/>
              <a:gd name="T108" fmla="*/ 233 w 3528"/>
              <a:gd name="T109" fmla="*/ 110 h 2771"/>
              <a:gd name="T110" fmla="*/ 328 w 3528"/>
              <a:gd name="T111" fmla="*/ 21 h 27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528" h="2771">
                <a:moveTo>
                  <a:pt x="570" y="301"/>
                </a:moveTo>
                <a:lnTo>
                  <a:pt x="579" y="315"/>
                </a:lnTo>
                <a:lnTo>
                  <a:pt x="599" y="342"/>
                </a:lnTo>
                <a:lnTo>
                  <a:pt x="620" y="374"/>
                </a:lnTo>
                <a:lnTo>
                  <a:pt x="645" y="410"/>
                </a:lnTo>
                <a:lnTo>
                  <a:pt x="671" y="450"/>
                </a:lnTo>
                <a:lnTo>
                  <a:pt x="700" y="495"/>
                </a:lnTo>
                <a:lnTo>
                  <a:pt x="732" y="544"/>
                </a:lnTo>
                <a:lnTo>
                  <a:pt x="765" y="596"/>
                </a:lnTo>
                <a:lnTo>
                  <a:pt x="801" y="652"/>
                </a:lnTo>
                <a:lnTo>
                  <a:pt x="838" y="710"/>
                </a:lnTo>
                <a:lnTo>
                  <a:pt x="878" y="772"/>
                </a:lnTo>
                <a:lnTo>
                  <a:pt x="917" y="835"/>
                </a:lnTo>
                <a:lnTo>
                  <a:pt x="959" y="901"/>
                </a:lnTo>
                <a:lnTo>
                  <a:pt x="1002" y="969"/>
                </a:lnTo>
                <a:lnTo>
                  <a:pt x="1046" y="1038"/>
                </a:lnTo>
                <a:lnTo>
                  <a:pt x="1089" y="1108"/>
                </a:lnTo>
                <a:lnTo>
                  <a:pt x="1134" y="1179"/>
                </a:lnTo>
                <a:lnTo>
                  <a:pt x="1180" y="1250"/>
                </a:lnTo>
                <a:lnTo>
                  <a:pt x="1226" y="1322"/>
                </a:lnTo>
                <a:lnTo>
                  <a:pt x="1272" y="1394"/>
                </a:lnTo>
                <a:lnTo>
                  <a:pt x="1318" y="1465"/>
                </a:lnTo>
                <a:lnTo>
                  <a:pt x="1364" y="1536"/>
                </a:lnTo>
                <a:lnTo>
                  <a:pt x="1409" y="1606"/>
                </a:lnTo>
                <a:lnTo>
                  <a:pt x="1454" y="1675"/>
                </a:lnTo>
                <a:lnTo>
                  <a:pt x="1499" y="1743"/>
                </a:lnTo>
                <a:lnTo>
                  <a:pt x="1543" y="1808"/>
                </a:lnTo>
                <a:lnTo>
                  <a:pt x="1585" y="1871"/>
                </a:lnTo>
                <a:lnTo>
                  <a:pt x="1627" y="1932"/>
                </a:lnTo>
                <a:lnTo>
                  <a:pt x="1667" y="1991"/>
                </a:lnTo>
                <a:lnTo>
                  <a:pt x="1706" y="2046"/>
                </a:lnTo>
                <a:lnTo>
                  <a:pt x="1744" y="2097"/>
                </a:lnTo>
                <a:lnTo>
                  <a:pt x="1779" y="2146"/>
                </a:lnTo>
                <a:lnTo>
                  <a:pt x="1813" y="2190"/>
                </a:lnTo>
                <a:lnTo>
                  <a:pt x="1844" y="2231"/>
                </a:lnTo>
                <a:lnTo>
                  <a:pt x="1874" y="2266"/>
                </a:lnTo>
                <a:lnTo>
                  <a:pt x="1909" y="2304"/>
                </a:lnTo>
                <a:lnTo>
                  <a:pt x="1947" y="2335"/>
                </a:lnTo>
                <a:lnTo>
                  <a:pt x="1984" y="2360"/>
                </a:lnTo>
                <a:lnTo>
                  <a:pt x="2023" y="2378"/>
                </a:lnTo>
                <a:lnTo>
                  <a:pt x="2061" y="2392"/>
                </a:lnTo>
                <a:lnTo>
                  <a:pt x="2101" y="2401"/>
                </a:lnTo>
                <a:lnTo>
                  <a:pt x="2140" y="2404"/>
                </a:lnTo>
                <a:lnTo>
                  <a:pt x="2180" y="2404"/>
                </a:lnTo>
                <a:lnTo>
                  <a:pt x="2219" y="2400"/>
                </a:lnTo>
                <a:lnTo>
                  <a:pt x="2259" y="2392"/>
                </a:lnTo>
                <a:lnTo>
                  <a:pt x="2297" y="2383"/>
                </a:lnTo>
                <a:lnTo>
                  <a:pt x="2335" y="2370"/>
                </a:lnTo>
                <a:lnTo>
                  <a:pt x="2372" y="2353"/>
                </a:lnTo>
                <a:lnTo>
                  <a:pt x="2408" y="2336"/>
                </a:lnTo>
                <a:lnTo>
                  <a:pt x="2443" y="2318"/>
                </a:lnTo>
                <a:lnTo>
                  <a:pt x="2475" y="2299"/>
                </a:lnTo>
                <a:lnTo>
                  <a:pt x="2507" y="2278"/>
                </a:lnTo>
                <a:lnTo>
                  <a:pt x="2536" y="2258"/>
                </a:lnTo>
                <a:lnTo>
                  <a:pt x="2564" y="2238"/>
                </a:lnTo>
                <a:lnTo>
                  <a:pt x="2588" y="2219"/>
                </a:lnTo>
                <a:lnTo>
                  <a:pt x="2547" y="2207"/>
                </a:lnTo>
                <a:lnTo>
                  <a:pt x="2503" y="2198"/>
                </a:lnTo>
                <a:lnTo>
                  <a:pt x="2460" y="2193"/>
                </a:lnTo>
                <a:lnTo>
                  <a:pt x="2416" y="2188"/>
                </a:lnTo>
                <a:lnTo>
                  <a:pt x="2372" y="2184"/>
                </a:lnTo>
                <a:lnTo>
                  <a:pt x="2328" y="2180"/>
                </a:lnTo>
                <a:lnTo>
                  <a:pt x="2286" y="2176"/>
                </a:lnTo>
                <a:lnTo>
                  <a:pt x="2243" y="2171"/>
                </a:lnTo>
                <a:lnTo>
                  <a:pt x="2200" y="2165"/>
                </a:lnTo>
                <a:lnTo>
                  <a:pt x="2158" y="2155"/>
                </a:lnTo>
                <a:lnTo>
                  <a:pt x="2117" y="2145"/>
                </a:lnTo>
                <a:lnTo>
                  <a:pt x="2076" y="2128"/>
                </a:lnTo>
                <a:lnTo>
                  <a:pt x="2038" y="2109"/>
                </a:lnTo>
                <a:lnTo>
                  <a:pt x="1999" y="2085"/>
                </a:lnTo>
                <a:lnTo>
                  <a:pt x="1963" y="2055"/>
                </a:lnTo>
                <a:lnTo>
                  <a:pt x="1910" y="2005"/>
                </a:lnTo>
                <a:lnTo>
                  <a:pt x="1860" y="1951"/>
                </a:lnTo>
                <a:lnTo>
                  <a:pt x="1813" y="1895"/>
                </a:lnTo>
                <a:lnTo>
                  <a:pt x="1768" y="1837"/>
                </a:lnTo>
                <a:lnTo>
                  <a:pt x="1724" y="1777"/>
                </a:lnTo>
                <a:lnTo>
                  <a:pt x="1682" y="1717"/>
                </a:lnTo>
                <a:lnTo>
                  <a:pt x="1639" y="1657"/>
                </a:lnTo>
                <a:lnTo>
                  <a:pt x="1596" y="1598"/>
                </a:lnTo>
                <a:lnTo>
                  <a:pt x="1552" y="1538"/>
                </a:lnTo>
                <a:lnTo>
                  <a:pt x="1383" y="1318"/>
                </a:lnTo>
                <a:lnTo>
                  <a:pt x="1213" y="1099"/>
                </a:lnTo>
                <a:lnTo>
                  <a:pt x="1040" y="883"/>
                </a:lnTo>
                <a:lnTo>
                  <a:pt x="864" y="669"/>
                </a:lnTo>
                <a:lnTo>
                  <a:pt x="807" y="597"/>
                </a:lnTo>
                <a:lnTo>
                  <a:pt x="749" y="524"/>
                </a:lnTo>
                <a:lnTo>
                  <a:pt x="692" y="449"/>
                </a:lnTo>
                <a:lnTo>
                  <a:pt x="632" y="374"/>
                </a:lnTo>
                <a:lnTo>
                  <a:pt x="570" y="301"/>
                </a:lnTo>
                <a:close/>
                <a:moveTo>
                  <a:pt x="381" y="0"/>
                </a:moveTo>
                <a:lnTo>
                  <a:pt x="397" y="0"/>
                </a:lnTo>
                <a:lnTo>
                  <a:pt x="412" y="5"/>
                </a:lnTo>
                <a:lnTo>
                  <a:pt x="424" y="15"/>
                </a:lnTo>
                <a:lnTo>
                  <a:pt x="438" y="31"/>
                </a:lnTo>
                <a:lnTo>
                  <a:pt x="455" y="52"/>
                </a:lnTo>
                <a:lnTo>
                  <a:pt x="476" y="75"/>
                </a:lnTo>
                <a:lnTo>
                  <a:pt x="499" y="104"/>
                </a:lnTo>
                <a:lnTo>
                  <a:pt x="526" y="137"/>
                </a:lnTo>
                <a:lnTo>
                  <a:pt x="556" y="173"/>
                </a:lnTo>
                <a:lnTo>
                  <a:pt x="588" y="213"/>
                </a:lnTo>
                <a:lnTo>
                  <a:pt x="622" y="256"/>
                </a:lnTo>
                <a:lnTo>
                  <a:pt x="660" y="302"/>
                </a:lnTo>
                <a:lnTo>
                  <a:pt x="698" y="351"/>
                </a:lnTo>
                <a:lnTo>
                  <a:pt x="739" y="403"/>
                </a:lnTo>
                <a:lnTo>
                  <a:pt x="782" y="456"/>
                </a:lnTo>
                <a:lnTo>
                  <a:pt x="825" y="511"/>
                </a:lnTo>
                <a:lnTo>
                  <a:pt x="871" y="569"/>
                </a:lnTo>
                <a:lnTo>
                  <a:pt x="917" y="628"/>
                </a:lnTo>
                <a:lnTo>
                  <a:pt x="965" y="688"/>
                </a:lnTo>
                <a:lnTo>
                  <a:pt x="1013" y="749"/>
                </a:lnTo>
                <a:lnTo>
                  <a:pt x="1063" y="812"/>
                </a:lnTo>
                <a:lnTo>
                  <a:pt x="1113" y="874"/>
                </a:lnTo>
                <a:lnTo>
                  <a:pt x="1163" y="938"/>
                </a:lnTo>
                <a:lnTo>
                  <a:pt x="1213" y="1001"/>
                </a:lnTo>
                <a:lnTo>
                  <a:pt x="1264" y="1065"/>
                </a:lnTo>
                <a:lnTo>
                  <a:pt x="1313" y="1127"/>
                </a:lnTo>
                <a:lnTo>
                  <a:pt x="1363" y="1190"/>
                </a:lnTo>
                <a:lnTo>
                  <a:pt x="1412" y="1251"/>
                </a:lnTo>
                <a:lnTo>
                  <a:pt x="1460" y="1311"/>
                </a:lnTo>
                <a:lnTo>
                  <a:pt x="1508" y="1370"/>
                </a:lnTo>
                <a:lnTo>
                  <a:pt x="1554" y="1428"/>
                </a:lnTo>
                <a:lnTo>
                  <a:pt x="1599" y="1484"/>
                </a:lnTo>
                <a:lnTo>
                  <a:pt x="1643" y="1537"/>
                </a:lnTo>
                <a:lnTo>
                  <a:pt x="1686" y="1589"/>
                </a:lnTo>
                <a:lnTo>
                  <a:pt x="1727" y="1639"/>
                </a:lnTo>
                <a:lnTo>
                  <a:pt x="1765" y="1685"/>
                </a:lnTo>
                <a:lnTo>
                  <a:pt x="1801" y="1728"/>
                </a:lnTo>
                <a:lnTo>
                  <a:pt x="1836" y="1768"/>
                </a:lnTo>
                <a:lnTo>
                  <a:pt x="1868" y="1804"/>
                </a:lnTo>
                <a:lnTo>
                  <a:pt x="1897" y="1838"/>
                </a:lnTo>
                <a:lnTo>
                  <a:pt x="1922" y="1867"/>
                </a:lnTo>
                <a:lnTo>
                  <a:pt x="1946" y="1893"/>
                </a:lnTo>
                <a:lnTo>
                  <a:pt x="1966" y="1913"/>
                </a:lnTo>
                <a:lnTo>
                  <a:pt x="1983" y="1929"/>
                </a:lnTo>
                <a:lnTo>
                  <a:pt x="2029" y="1967"/>
                </a:lnTo>
                <a:lnTo>
                  <a:pt x="2076" y="1999"/>
                </a:lnTo>
                <a:lnTo>
                  <a:pt x="2124" y="2025"/>
                </a:lnTo>
                <a:lnTo>
                  <a:pt x="2172" y="2044"/>
                </a:lnTo>
                <a:lnTo>
                  <a:pt x="2222" y="2061"/>
                </a:lnTo>
                <a:lnTo>
                  <a:pt x="2272" y="2074"/>
                </a:lnTo>
                <a:lnTo>
                  <a:pt x="2323" y="2083"/>
                </a:lnTo>
                <a:lnTo>
                  <a:pt x="2377" y="2091"/>
                </a:lnTo>
                <a:lnTo>
                  <a:pt x="2432" y="2098"/>
                </a:lnTo>
                <a:lnTo>
                  <a:pt x="2490" y="2106"/>
                </a:lnTo>
                <a:lnTo>
                  <a:pt x="2551" y="2114"/>
                </a:lnTo>
                <a:lnTo>
                  <a:pt x="2614" y="2125"/>
                </a:lnTo>
                <a:lnTo>
                  <a:pt x="2680" y="2138"/>
                </a:lnTo>
                <a:lnTo>
                  <a:pt x="2718" y="2147"/>
                </a:lnTo>
                <a:lnTo>
                  <a:pt x="2757" y="2156"/>
                </a:lnTo>
                <a:lnTo>
                  <a:pt x="2798" y="2168"/>
                </a:lnTo>
                <a:lnTo>
                  <a:pt x="2840" y="2180"/>
                </a:lnTo>
                <a:lnTo>
                  <a:pt x="2883" y="2194"/>
                </a:lnTo>
                <a:lnTo>
                  <a:pt x="2927" y="2208"/>
                </a:lnTo>
                <a:lnTo>
                  <a:pt x="2971" y="2224"/>
                </a:lnTo>
                <a:lnTo>
                  <a:pt x="3015" y="2240"/>
                </a:lnTo>
                <a:lnTo>
                  <a:pt x="3060" y="2258"/>
                </a:lnTo>
                <a:lnTo>
                  <a:pt x="3104" y="2276"/>
                </a:lnTo>
                <a:lnTo>
                  <a:pt x="3146" y="2294"/>
                </a:lnTo>
                <a:lnTo>
                  <a:pt x="3189" y="2314"/>
                </a:lnTo>
                <a:lnTo>
                  <a:pt x="3230" y="2333"/>
                </a:lnTo>
                <a:lnTo>
                  <a:pt x="3269" y="2353"/>
                </a:lnTo>
                <a:lnTo>
                  <a:pt x="3307" y="2374"/>
                </a:lnTo>
                <a:lnTo>
                  <a:pt x="3343" y="2394"/>
                </a:lnTo>
                <a:lnTo>
                  <a:pt x="3376" y="2415"/>
                </a:lnTo>
                <a:lnTo>
                  <a:pt x="3407" y="2435"/>
                </a:lnTo>
                <a:lnTo>
                  <a:pt x="3435" y="2456"/>
                </a:lnTo>
                <a:lnTo>
                  <a:pt x="3460" y="2476"/>
                </a:lnTo>
                <a:lnTo>
                  <a:pt x="3481" y="2496"/>
                </a:lnTo>
                <a:lnTo>
                  <a:pt x="3499" y="2516"/>
                </a:lnTo>
                <a:lnTo>
                  <a:pt x="3513" y="2535"/>
                </a:lnTo>
                <a:lnTo>
                  <a:pt x="3523" y="2554"/>
                </a:lnTo>
                <a:lnTo>
                  <a:pt x="3527" y="2572"/>
                </a:lnTo>
                <a:lnTo>
                  <a:pt x="3528" y="2590"/>
                </a:lnTo>
                <a:lnTo>
                  <a:pt x="3523" y="2606"/>
                </a:lnTo>
                <a:lnTo>
                  <a:pt x="3513" y="2623"/>
                </a:lnTo>
                <a:lnTo>
                  <a:pt x="3497" y="2639"/>
                </a:lnTo>
                <a:lnTo>
                  <a:pt x="3476" y="2653"/>
                </a:lnTo>
                <a:lnTo>
                  <a:pt x="3449" y="2666"/>
                </a:lnTo>
                <a:lnTo>
                  <a:pt x="3415" y="2678"/>
                </a:lnTo>
                <a:lnTo>
                  <a:pt x="3374" y="2688"/>
                </a:lnTo>
                <a:lnTo>
                  <a:pt x="3287" y="2703"/>
                </a:lnTo>
                <a:lnTo>
                  <a:pt x="3199" y="2716"/>
                </a:lnTo>
                <a:lnTo>
                  <a:pt x="3108" y="2727"/>
                </a:lnTo>
                <a:lnTo>
                  <a:pt x="3016" y="2737"/>
                </a:lnTo>
                <a:lnTo>
                  <a:pt x="2923" y="2744"/>
                </a:lnTo>
                <a:lnTo>
                  <a:pt x="2829" y="2752"/>
                </a:lnTo>
                <a:lnTo>
                  <a:pt x="2736" y="2757"/>
                </a:lnTo>
                <a:lnTo>
                  <a:pt x="2644" y="2761"/>
                </a:lnTo>
                <a:lnTo>
                  <a:pt x="2553" y="2765"/>
                </a:lnTo>
                <a:lnTo>
                  <a:pt x="2464" y="2767"/>
                </a:lnTo>
                <a:lnTo>
                  <a:pt x="2378" y="2769"/>
                </a:lnTo>
                <a:lnTo>
                  <a:pt x="2295" y="2770"/>
                </a:lnTo>
                <a:lnTo>
                  <a:pt x="2216" y="2770"/>
                </a:lnTo>
                <a:lnTo>
                  <a:pt x="2141" y="2771"/>
                </a:lnTo>
                <a:lnTo>
                  <a:pt x="2072" y="2770"/>
                </a:lnTo>
                <a:lnTo>
                  <a:pt x="2008" y="2770"/>
                </a:lnTo>
                <a:lnTo>
                  <a:pt x="1950" y="2770"/>
                </a:lnTo>
                <a:lnTo>
                  <a:pt x="1900" y="2769"/>
                </a:lnTo>
                <a:lnTo>
                  <a:pt x="1856" y="2769"/>
                </a:lnTo>
                <a:lnTo>
                  <a:pt x="1829" y="2769"/>
                </a:lnTo>
                <a:lnTo>
                  <a:pt x="1802" y="2769"/>
                </a:lnTo>
                <a:lnTo>
                  <a:pt x="1776" y="2768"/>
                </a:lnTo>
                <a:lnTo>
                  <a:pt x="1750" y="2766"/>
                </a:lnTo>
                <a:lnTo>
                  <a:pt x="1724" y="2763"/>
                </a:lnTo>
                <a:lnTo>
                  <a:pt x="1699" y="2758"/>
                </a:lnTo>
                <a:lnTo>
                  <a:pt x="1673" y="2753"/>
                </a:lnTo>
                <a:lnTo>
                  <a:pt x="1649" y="2744"/>
                </a:lnTo>
                <a:lnTo>
                  <a:pt x="1623" y="2735"/>
                </a:lnTo>
                <a:lnTo>
                  <a:pt x="1598" y="2723"/>
                </a:lnTo>
                <a:lnTo>
                  <a:pt x="1573" y="2709"/>
                </a:lnTo>
                <a:lnTo>
                  <a:pt x="1547" y="2692"/>
                </a:lnTo>
                <a:lnTo>
                  <a:pt x="1521" y="2671"/>
                </a:lnTo>
                <a:lnTo>
                  <a:pt x="1495" y="2648"/>
                </a:lnTo>
                <a:lnTo>
                  <a:pt x="1468" y="2622"/>
                </a:lnTo>
                <a:lnTo>
                  <a:pt x="1441" y="2591"/>
                </a:lnTo>
                <a:lnTo>
                  <a:pt x="1412" y="2557"/>
                </a:lnTo>
                <a:lnTo>
                  <a:pt x="1384" y="2519"/>
                </a:lnTo>
                <a:lnTo>
                  <a:pt x="1355" y="2476"/>
                </a:lnTo>
                <a:lnTo>
                  <a:pt x="1325" y="2429"/>
                </a:lnTo>
                <a:lnTo>
                  <a:pt x="1293" y="2377"/>
                </a:lnTo>
                <a:lnTo>
                  <a:pt x="1260" y="2320"/>
                </a:lnTo>
                <a:lnTo>
                  <a:pt x="1227" y="2258"/>
                </a:lnTo>
                <a:lnTo>
                  <a:pt x="1192" y="2190"/>
                </a:lnTo>
                <a:lnTo>
                  <a:pt x="1156" y="2117"/>
                </a:lnTo>
                <a:lnTo>
                  <a:pt x="1118" y="2037"/>
                </a:lnTo>
                <a:lnTo>
                  <a:pt x="1080" y="1952"/>
                </a:lnTo>
                <a:lnTo>
                  <a:pt x="1038" y="1864"/>
                </a:lnTo>
                <a:lnTo>
                  <a:pt x="997" y="1783"/>
                </a:lnTo>
                <a:lnTo>
                  <a:pt x="956" y="1711"/>
                </a:lnTo>
                <a:lnTo>
                  <a:pt x="915" y="1646"/>
                </a:lnTo>
                <a:lnTo>
                  <a:pt x="875" y="1588"/>
                </a:lnTo>
                <a:lnTo>
                  <a:pt x="835" y="1537"/>
                </a:lnTo>
                <a:lnTo>
                  <a:pt x="795" y="1493"/>
                </a:lnTo>
                <a:lnTo>
                  <a:pt x="756" y="1454"/>
                </a:lnTo>
                <a:lnTo>
                  <a:pt x="718" y="1421"/>
                </a:lnTo>
                <a:lnTo>
                  <a:pt x="681" y="1393"/>
                </a:lnTo>
                <a:lnTo>
                  <a:pt x="645" y="1370"/>
                </a:lnTo>
                <a:lnTo>
                  <a:pt x="610" y="1352"/>
                </a:lnTo>
                <a:lnTo>
                  <a:pt x="576" y="1339"/>
                </a:lnTo>
                <a:lnTo>
                  <a:pt x="544" y="1328"/>
                </a:lnTo>
                <a:lnTo>
                  <a:pt x="513" y="1322"/>
                </a:lnTo>
                <a:lnTo>
                  <a:pt x="483" y="1319"/>
                </a:lnTo>
                <a:lnTo>
                  <a:pt x="457" y="1319"/>
                </a:lnTo>
                <a:lnTo>
                  <a:pt x="430" y="1321"/>
                </a:lnTo>
                <a:lnTo>
                  <a:pt x="406" y="1325"/>
                </a:lnTo>
                <a:lnTo>
                  <a:pt x="385" y="1332"/>
                </a:lnTo>
                <a:lnTo>
                  <a:pt x="365" y="1338"/>
                </a:lnTo>
                <a:lnTo>
                  <a:pt x="347" y="1347"/>
                </a:lnTo>
                <a:lnTo>
                  <a:pt x="332" y="1356"/>
                </a:lnTo>
                <a:lnTo>
                  <a:pt x="320" y="1366"/>
                </a:lnTo>
                <a:lnTo>
                  <a:pt x="310" y="1376"/>
                </a:lnTo>
                <a:lnTo>
                  <a:pt x="303" y="1386"/>
                </a:lnTo>
                <a:lnTo>
                  <a:pt x="298" y="1396"/>
                </a:lnTo>
                <a:lnTo>
                  <a:pt x="294" y="1416"/>
                </a:lnTo>
                <a:lnTo>
                  <a:pt x="290" y="1440"/>
                </a:lnTo>
                <a:lnTo>
                  <a:pt x="285" y="1473"/>
                </a:lnTo>
                <a:lnTo>
                  <a:pt x="282" y="1509"/>
                </a:lnTo>
                <a:lnTo>
                  <a:pt x="279" y="1551"/>
                </a:lnTo>
                <a:lnTo>
                  <a:pt x="277" y="1599"/>
                </a:lnTo>
                <a:lnTo>
                  <a:pt x="275" y="1649"/>
                </a:lnTo>
                <a:lnTo>
                  <a:pt x="273" y="1704"/>
                </a:lnTo>
                <a:lnTo>
                  <a:pt x="270" y="1762"/>
                </a:lnTo>
                <a:lnTo>
                  <a:pt x="268" y="1823"/>
                </a:lnTo>
                <a:lnTo>
                  <a:pt x="267" y="1885"/>
                </a:lnTo>
                <a:lnTo>
                  <a:pt x="266" y="1950"/>
                </a:lnTo>
                <a:lnTo>
                  <a:pt x="265" y="2015"/>
                </a:lnTo>
                <a:lnTo>
                  <a:pt x="264" y="2081"/>
                </a:lnTo>
                <a:lnTo>
                  <a:pt x="264" y="2148"/>
                </a:lnTo>
                <a:lnTo>
                  <a:pt x="263" y="2213"/>
                </a:lnTo>
                <a:lnTo>
                  <a:pt x="263" y="2278"/>
                </a:lnTo>
                <a:lnTo>
                  <a:pt x="263" y="2343"/>
                </a:lnTo>
                <a:lnTo>
                  <a:pt x="263" y="2404"/>
                </a:lnTo>
                <a:lnTo>
                  <a:pt x="263" y="2463"/>
                </a:lnTo>
                <a:lnTo>
                  <a:pt x="264" y="2520"/>
                </a:lnTo>
                <a:lnTo>
                  <a:pt x="264" y="2574"/>
                </a:lnTo>
                <a:lnTo>
                  <a:pt x="264" y="2624"/>
                </a:lnTo>
                <a:lnTo>
                  <a:pt x="265" y="2669"/>
                </a:lnTo>
                <a:lnTo>
                  <a:pt x="265" y="2709"/>
                </a:lnTo>
                <a:lnTo>
                  <a:pt x="266" y="2744"/>
                </a:lnTo>
                <a:lnTo>
                  <a:pt x="264" y="2754"/>
                </a:lnTo>
                <a:lnTo>
                  <a:pt x="259" y="2763"/>
                </a:lnTo>
                <a:lnTo>
                  <a:pt x="250" y="2769"/>
                </a:lnTo>
                <a:lnTo>
                  <a:pt x="241" y="2771"/>
                </a:lnTo>
                <a:lnTo>
                  <a:pt x="189" y="2771"/>
                </a:lnTo>
                <a:lnTo>
                  <a:pt x="179" y="2769"/>
                </a:lnTo>
                <a:lnTo>
                  <a:pt x="171" y="2764"/>
                </a:lnTo>
                <a:lnTo>
                  <a:pt x="165" y="2755"/>
                </a:lnTo>
                <a:lnTo>
                  <a:pt x="163" y="2745"/>
                </a:lnTo>
                <a:lnTo>
                  <a:pt x="161" y="2703"/>
                </a:lnTo>
                <a:lnTo>
                  <a:pt x="160" y="2656"/>
                </a:lnTo>
                <a:lnTo>
                  <a:pt x="158" y="2602"/>
                </a:lnTo>
                <a:lnTo>
                  <a:pt x="157" y="2545"/>
                </a:lnTo>
                <a:lnTo>
                  <a:pt x="155" y="2483"/>
                </a:lnTo>
                <a:lnTo>
                  <a:pt x="153" y="2416"/>
                </a:lnTo>
                <a:lnTo>
                  <a:pt x="151" y="2347"/>
                </a:lnTo>
                <a:lnTo>
                  <a:pt x="149" y="2275"/>
                </a:lnTo>
                <a:lnTo>
                  <a:pt x="146" y="2201"/>
                </a:lnTo>
                <a:lnTo>
                  <a:pt x="143" y="2125"/>
                </a:lnTo>
                <a:lnTo>
                  <a:pt x="141" y="2049"/>
                </a:lnTo>
                <a:lnTo>
                  <a:pt x="138" y="1971"/>
                </a:lnTo>
                <a:lnTo>
                  <a:pt x="135" y="1894"/>
                </a:lnTo>
                <a:lnTo>
                  <a:pt x="131" y="1817"/>
                </a:lnTo>
                <a:lnTo>
                  <a:pt x="128" y="1742"/>
                </a:lnTo>
                <a:lnTo>
                  <a:pt x="124" y="1668"/>
                </a:lnTo>
                <a:lnTo>
                  <a:pt x="121" y="1597"/>
                </a:lnTo>
                <a:lnTo>
                  <a:pt x="117" y="1528"/>
                </a:lnTo>
                <a:lnTo>
                  <a:pt x="112" y="1461"/>
                </a:lnTo>
                <a:lnTo>
                  <a:pt x="108" y="1400"/>
                </a:lnTo>
                <a:lnTo>
                  <a:pt x="104" y="1341"/>
                </a:lnTo>
                <a:lnTo>
                  <a:pt x="98" y="1289"/>
                </a:lnTo>
                <a:lnTo>
                  <a:pt x="93" y="1241"/>
                </a:lnTo>
                <a:lnTo>
                  <a:pt x="88" y="1199"/>
                </a:lnTo>
                <a:lnTo>
                  <a:pt x="82" y="1165"/>
                </a:lnTo>
                <a:lnTo>
                  <a:pt x="77" y="1136"/>
                </a:lnTo>
                <a:lnTo>
                  <a:pt x="71" y="1115"/>
                </a:lnTo>
                <a:lnTo>
                  <a:pt x="45" y="1038"/>
                </a:lnTo>
                <a:lnTo>
                  <a:pt x="25" y="960"/>
                </a:lnTo>
                <a:lnTo>
                  <a:pt x="11" y="885"/>
                </a:lnTo>
                <a:lnTo>
                  <a:pt x="2" y="811"/>
                </a:lnTo>
                <a:lnTo>
                  <a:pt x="0" y="736"/>
                </a:lnTo>
                <a:lnTo>
                  <a:pt x="4" y="662"/>
                </a:lnTo>
                <a:lnTo>
                  <a:pt x="15" y="589"/>
                </a:lnTo>
                <a:lnTo>
                  <a:pt x="31" y="515"/>
                </a:lnTo>
                <a:lnTo>
                  <a:pt x="55" y="440"/>
                </a:lnTo>
                <a:lnTo>
                  <a:pt x="84" y="366"/>
                </a:lnTo>
                <a:lnTo>
                  <a:pt x="121" y="291"/>
                </a:lnTo>
                <a:lnTo>
                  <a:pt x="164" y="213"/>
                </a:lnTo>
                <a:lnTo>
                  <a:pt x="214" y="136"/>
                </a:lnTo>
                <a:lnTo>
                  <a:pt x="222" y="124"/>
                </a:lnTo>
                <a:lnTo>
                  <a:pt x="233" y="110"/>
                </a:lnTo>
                <a:lnTo>
                  <a:pt x="246" y="95"/>
                </a:lnTo>
                <a:lnTo>
                  <a:pt x="261" y="80"/>
                </a:lnTo>
                <a:lnTo>
                  <a:pt x="277" y="63"/>
                </a:lnTo>
                <a:lnTo>
                  <a:pt x="293" y="48"/>
                </a:lnTo>
                <a:lnTo>
                  <a:pt x="311" y="34"/>
                </a:lnTo>
                <a:lnTo>
                  <a:pt x="328" y="21"/>
                </a:lnTo>
                <a:lnTo>
                  <a:pt x="346" y="12"/>
                </a:lnTo>
                <a:lnTo>
                  <a:pt x="363" y="4"/>
                </a:lnTo>
                <a:lnTo>
                  <a:pt x="381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4" name="Freeform 816"/>
          <p:cNvSpPr>
            <a:spLocks noEditPoints="1"/>
          </p:cNvSpPr>
          <p:nvPr/>
        </p:nvSpPr>
        <p:spPr bwMode="auto">
          <a:xfrm>
            <a:off x="8667983" y="3783530"/>
            <a:ext cx="198570" cy="325004"/>
          </a:xfrm>
          <a:custGeom>
            <a:avLst/>
            <a:gdLst>
              <a:gd name="T0" fmla="*/ 761 w 2306"/>
              <a:gd name="T1" fmla="*/ 260 h 3772"/>
              <a:gd name="T2" fmla="*/ 395 w 2306"/>
              <a:gd name="T3" fmla="*/ 532 h 3772"/>
              <a:gd name="T4" fmla="*/ 205 w 2306"/>
              <a:gd name="T5" fmla="*/ 941 h 3772"/>
              <a:gd name="T6" fmla="*/ 247 w 2306"/>
              <a:gd name="T7" fmla="*/ 1353 h 3772"/>
              <a:gd name="T8" fmla="*/ 476 w 2306"/>
              <a:gd name="T9" fmla="*/ 1746 h 3772"/>
              <a:gd name="T10" fmla="*/ 712 w 2306"/>
              <a:gd name="T11" fmla="*/ 2136 h 3772"/>
              <a:gd name="T12" fmla="*/ 894 w 2306"/>
              <a:gd name="T13" fmla="*/ 2621 h 3772"/>
              <a:gd name="T14" fmla="*/ 1113 w 2306"/>
              <a:gd name="T15" fmla="*/ 2778 h 3772"/>
              <a:gd name="T16" fmla="*/ 1158 w 2306"/>
              <a:gd name="T17" fmla="*/ 2436 h 3772"/>
              <a:gd name="T18" fmla="*/ 1157 w 2306"/>
              <a:gd name="T19" fmla="*/ 2275 h 3772"/>
              <a:gd name="T20" fmla="*/ 865 w 2306"/>
              <a:gd name="T21" fmla="*/ 2030 h 3772"/>
              <a:gd name="T22" fmla="*/ 753 w 2306"/>
              <a:gd name="T23" fmla="*/ 1702 h 3772"/>
              <a:gd name="T24" fmla="*/ 775 w 2306"/>
              <a:gd name="T25" fmla="*/ 1437 h 3772"/>
              <a:gd name="T26" fmla="*/ 849 w 2306"/>
              <a:gd name="T27" fmla="*/ 1122 h 3772"/>
              <a:gd name="T28" fmla="*/ 943 w 2306"/>
              <a:gd name="T29" fmla="*/ 830 h 3772"/>
              <a:gd name="T30" fmla="*/ 1026 w 2306"/>
              <a:gd name="T31" fmla="*/ 634 h 3772"/>
              <a:gd name="T32" fmla="*/ 1067 w 2306"/>
              <a:gd name="T33" fmla="*/ 606 h 3772"/>
              <a:gd name="T34" fmla="*/ 1105 w 2306"/>
              <a:gd name="T35" fmla="*/ 816 h 3772"/>
              <a:gd name="T36" fmla="*/ 1319 w 2306"/>
              <a:gd name="T37" fmla="*/ 1071 h 3772"/>
              <a:gd name="T38" fmla="*/ 1567 w 2306"/>
              <a:gd name="T39" fmla="*/ 1339 h 3772"/>
              <a:gd name="T40" fmla="*/ 1689 w 2306"/>
              <a:gd name="T41" fmla="*/ 1638 h 3772"/>
              <a:gd name="T42" fmla="*/ 1615 w 2306"/>
              <a:gd name="T43" fmla="*/ 1956 h 3772"/>
              <a:gd name="T44" fmla="*/ 1445 w 2306"/>
              <a:gd name="T45" fmla="*/ 2207 h 3772"/>
              <a:gd name="T46" fmla="*/ 1313 w 2306"/>
              <a:gd name="T47" fmla="*/ 2245 h 3772"/>
              <a:gd name="T48" fmla="*/ 1283 w 2306"/>
              <a:gd name="T49" fmla="*/ 1659 h 3772"/>
              <a:gd name="T50" fmla="*/ 1196 w 2306"/>
              <a:gd name="T51" fmla="*/ 1343 h 3772"/>
              <a:gd name="T52" fmla="*/ 1234 w 2306"/>
              <a:gd name="T53" fmla="*/ 2089 h 3772"/>
              <a:gd name="T54" fmla="*/ 1199 w 2306"/>
              <a:gd name="T55" fmla="*/ 2569 h 3772"/>
              <a:gd name="T56" fmla="*/ 1179 w 2306"/>
              <a:gd name="T57" fmla="*/ 2908 h 3772"/>
              <a:gd name="T58" fmla="*/ 1416 w 2306"/>
              <a:gd name="T59" fmla="*/ 2807 h 3772"/>
              <a:gd name="T60" fmla="*/ 1553 w 2306"/>
              <a:gd name="T61" fmla="*/ 2275 h 3772"/>
              <a:gd name="T62" fmla="*/ 1774 w 2306"/>
              <a:gd name="T63" fmla="*/ 1848 h 3772"/>
              <a:gd name="T64" fmla="*/ 2020 w 2306"/>
              <a:gd name="T65" fmla="*/ 1436 h 3772"/>
              <a:gd name="T66" fmla="*/ 2112 w 2306"/>
              <a:gd name="T67" fmla="*/ 1019 h 3772"/>
              <a:gd name="T68" fmla="*/ 1956 w 2306"/>
              <a:gd name="T69" fmla="*/ 594 h 3772"/>
              <a:gd name="T70" fmla="*/ 1616 w 2306"/>
              <a:gd name="T71" fmla="*/ 294 h 3772"/>
              <a:gd name="T72" fmla="*/ 1154 w 2306"/>
              <a:gd name="T73" fmla="*/ 181 h 3772"/>
              <a:gd name="T74" fmla="*/ 1601 w 2306"/>
              <a:gd name="T75" fmla="*/ 87 h 3772"/>
              <a:gd name="T76" fmla="*/ 2028 w 2306"/>
              <a:gd name="T77" fmla="*/ 384 h 3772"/>
              <a:gd name="T78" fmla="*/ 2272 w 2306"/>
              <a:gd name="T79" fmla="*/ 835 h 3772"/>
              <a:gd name="T80" fmla="*/ 2277 w 2306"/>
              <a:gd name="T81" fmla="*/ 1299 h 3772"/>
              <a:gd name="T82" fmla="*/ 2094 w 2306"/>
              <a:gd name="T83" fmla="*/ 1687 h 3772"/>
              <a:gd name="T84" fmla="*/ 1866 w 2306"/>
              <a:gd name="T85" fmla="*/ 2062 h 3772"/>
              <a:gd name="T86" fmla="*/ 1678 w 2306"/>
              <a:gd name="T87" fmla="*/ 2481 h 3772"/>
              <a:gd name="T88" fmla="*/ 1597 w 2306"/>
              <a:gd name="T89" fmla="*/ 2996 h 3772"/>
              <a:gd name="T90" fmla="*/ 1586 w 2306"/>
              <a:gd name="T91" fmla="*/ 3673 h 3772"/>
              <a:gd name="T92" fmla="*/ 1413 w 2306"/>
              <a:gd name="T93" fmla="*/ 3772 h 3772"/>
              <a:gd name="T94" fmla="*/ 776 w 2306"/>
              <a:gd name="T95" fmla="*/ 3700 h 3772"/>
              <a:gd name="T96" fmla="*/ 745 w 2306"/>
              <a:gd name="T97" fmla="*/ 3075 h 3772"/>
              <a:gd name="T98" fmla="*/ 706 w 2306"/>
              <a:gd name="T99" fmla="*/ 2649 h 3772"/>
              <a:gd name="T100" fmla="*/ 540 w 2306"/>
              <a:gd name="T101" fmla="*/ 2210 h 3772"/>
              <a:gd name="T102" fmla="*/ 314 w 2306"/>
              <a:gd name="T103" fmla="*/ 1842 h 3772"/>
              <a:gd name="T104" fmla="*/ 82 w 2306"/>
              <a:gd name="T105" fmla="*/ 1446 h 3772"/>
              <a:gd name="T106" fmla="*/ 0 w 2306"/>
              <a:gd name="T107" fmla="*/ 1098 h 3772"/>
              <a:gd name="T108" fmla="*/ 129 w 2306"/>
              <a:gd name="T109" fmla="*/ 594 h 3772"/>
              <a:gd name="T110" fmla="*/ 472 w 2306"/>
              <a:gd name="T111" fmla="*/ 212 h 3772"/>
              <a:gd name="T112" fmla="*/ 967 w 2306"/>
              <a:gd name="T113" fmla="*/ 14 h 37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306" h="3772">
                <a:moveTo>
                  <a:pt x="1154" y="181"/>
                </a:moveTo>
                <a:lnTo>
                  <a:pt x="1070" y="185"/>
                </a:lnTo>
                <a:lnTo>
                  <a:pt x="990" y="195"/>
                </a:lnTo>
                <a:lnTo>
                  <a:pt x="910" y="211"/>
                </a:lnTo>
                <a:lnTo>
                  <a:pt x="834" y="233"/>
                </a:lnTo>
                <a:lnTo>
                  <a:pt x="761" y="260"/>
                </a:lnTo>
                <a:lnTo>
                  <a:pt x="691" y="294"/>
                </a:lnTo>
                <a:lnTo>
                  <a:pt x="623" y="333"/>
                </a:lnTo>
                <a:lnTo>
                  <a:pt x="560" y="376"/>
                </a:lnTo>
                <a:lnTo>
                  <a:pt x="500" y="424"/>
                </a:lnTo>
                <a:lnTo>
                  <a:pt x="446" y="476"/>
                </a:lnTo>
                <a:lnTo>
                  <a:pt x="395" y="532"/>
                </a:lnTo>
                <a:lnTo>
                  <a:pt x="349" y="594"/>
                </a:lnTo>
                <a:lnTo>
                  <a:pt x="308" y="657"/>
                </a:lnTo>
                <a:lnTo>
                  <a:pt x="273" y="724"/>
                </a:lnTo>
                <a:lnTo>
                  <a:pt x="245" y="795"/>
                </a:lnTo>
                <a:lnTo>
                  <a:pt x="222" y="866"/>
                </a:lnTo>
                <a:lnTo>
                  <a:pt x="205" y="941"/>
                </a:lnTo>
                <a:lnTo>
                  <a:pt x="194" y="1019"/>
                </a:lnTo>
                <a:lnTo>
                  <a:pt x="190" y="1098"/>
                </a:lnTo>
                <a:lnTo>
                  <a:pt x="194" y="1162"/>
                </a:lnTo>
                <a:lnTo>
                  <a:pt x="205" y="1226"/>
                </a:lnTo>
                <a:lnTo>
                  <a:pt x="223" y="1289"/>
                </a:lnTo>
                <a:lnTo>
                  <a:pt x="247" y="1353"/>
                </a:lnTo>
                <a:lnTo>
                  <a:pt x="276" y="1416"/>
                </a:lnTo>
                <a:lnTo>
                  <a:pt x="310" y="1480"/>
                </a:lnTo>
                <a:lnTo>
                  <a:pt x="347" y="1545"/>
                </a:lnTo>
                <a:lnTo>
                  <a:pt x="387" y="1610"/>
                </a:lnTo>
                <a:lnTo>
                  <a:pt x="430" y="1677"/>
                </a:lnTo>
                <a:lnTo>
                  <a:pt x="476" y="1746"/>
                </a:lnTo>
                <a:lnTo>
                  <a:pt x="515" y="1806"/>
                </a:lnTo>
                <a:lnTo>
                  <a:pt x="554" y="1867"/>
                </a:lnTo>
                <a:lnTo>
                  <a:pt x="595" y="1930"/>
                </a:lnTo>
                <a:lnTo>
                  <a:pt x="635" y="1996"/>
                </a:lnTo>
                <a:lnTo>
                  <a:pt x="675" y="2064"/>
                </a:lnTo>
                <a:lnTo>
                  <a:pt x="712" y="2136"/>
                </a:lnTo>
                <a:lnTo>
                  <a:pt x="750" y="2208"/>
                </a:lnTo>
                <a:lnTo>
                  <a:pt x="785" y="2285"/>
                </a:lnTo>
                <a:lnTo>
                  <a:pt x="816" y="2364"/>
                </a:lnTo>
                <a:lnTo>
                  <a:pt x="846" y="2447"/>
                </a:lnTo>
                <a:lnTo>
                  <a:pt x="871" y="2532"/>
                </a:lnTo>
                <a:lnTo>
                  <a:pt x="894" y="2621"/>
                </a:lnTo>
                <a:lnTo>
                  <a:pt x="911" y="2714"/>
                </a:lnTo>
                <a:lnTo>
                  <a:pt x="924" y="2809"/>
                </a:lnTo>
                <a:lnTo>
                  <a:pt x="933" y="2910"/>
                </a:lnTo>
                <a:lnTo>
                  <a:pt x="1072" y="2910"/>
                </a:lnTo>
                <a:lnTo>
                  <a:pt x="1094" y="2843"/>
                </a:lnTo>
                <a:lnTo>
                  <a:pt x="1113" y="2778"/>
                </a:lnTo>
                <a:lnTo>
                  <a:pt x="1127" y="2714"/>
                </a:lnTo>
                <a:lnTo>
                  <a:pt x="1138" y="2653"/>
                </a:lnTo>
                <a:lnTo>
                  <a:pt x="1146" y="2592"/>
                </a:lnTo>
                <a:lnTo>
                  <a:pt x="1152" y="2536"/>
                </a:lnTo>
                <a:lnTo>
                  <a:pt x="1156" y="2484"/>
                </a:lnTo>
                <a:lnTo>
                  <a:pt x="1158" y="2436"/>
                </a:lnTo>
                <a:lnTo>
                  <a:pt x="1160" y="2393"/>
                </a:lnTo>
                <a:lnTo>
                  <a:pt x="1160" y="2355"/>
                </a:lnTo>
                <a:lnTo>
                  <a:pt x="1158" y="2324"/>
                </a:lnTo>
                <a:lnTo>
                  <a:pt x="1157" y="2300"/>
                </a:lnTo>
                <a:lnTo>
                  <a:pt x="1157" y="2284"/>
                </a:lnTo>
                <a:lnTo>
                  <a:pt x="1157" y="2275"/>
                </a:lnTo>
                <a:lnTo>
                  <a:pt x="1094" y="2239"/>
                </a:lnTo>
                <a:lnTo>
                  <a:pt x="1038" y="2201"/>
                </a:lnTo>
                <a:lnTo>
                  <a:pt x="986" y="2162"/>
                </a:lnTo>
                <a:lnTo>
                  <a:pt x="941" y="2121"/>
                </a:lnTo>
                <a:lnTo>
                  <a:pt x="900" y="2077"/>
                </a:lnTo>
                <a:lnTo>
                  <a:pt x="865" y="2030"/>
                </a:lnTo>
                <a:lnTo>
                  <a:pt x="834" y="1980"/>
                </a:lnTo>
                <a:lnTo>
                  <a:pt x="809" y="1926"/>
                </a:lnTo>
                <a:lnTo>
                  <a:pt x="787" y="1867"/>
                </a:lnTo>
                <a:lnTo>
                  <a:pt x="770" y="1804"/>
                </a:lnTo>
                <a:lnTo>
                  <a:pt x="757" y="1737"/>
                </a:lnTo>
                <a:lnTo>
                  <a:pt x="753" y="1702"/>
                </a:lnTo>
                <a:lnTo>
                  <a:pt x="752" y="1664"/>
                </a:lnTo>
                <a:lnTo>
                  <a:pt x="753" y="1624"/>
                </a:lnTo>
                <a:lnTo>
                  <a:pt x="756" y="1580"/>
                </a:lnTo>
                <a:lnTo>
                  <a:pt x="761" y="1534"/>
                </a:lnTo>
                <a:lnTo>
                  <a:pt x="767" y="1486"/>
                </a:lnTo>
                <a:lnTo>
                  <a:pt x="775" y="1437"/>
                </a:lnTo>
                <a:lnTo>
                  <a:pt x="785" y="1385"/>
                </a:lnTo>
                <a:lnTo>
                  <a:pt x="795" y="1333"/>
                </a:lnTo>
                <a:lnTo>
                  <a:pt x="808" y="1280"/>
                </a:lnTo>
                <a:lnTo>
                  <a:pt x="820" y="1227"/>
                </a:lnTo>
                <a:lnTo>
                  <a:pt x="834" y="1175"/>
                </a:lnTo>
                <a:lnTo>
                  <a:pt x="849" y="1122"/>
                </a:lnTo>
                <a:lnTo>
                  <a:pt x="864" y="1069"/>
                </a:lnTo>
                <a:lnTo>
                  <a:pt x="880" y="1018"/>
                </a:lnTo>
                <a:lnTo>
                  <a:pt x="896" y="969"/>
                </a:lnTo>
                <a:lnTo>
                  <a:pt x="911" y="920"/>
                </a:lnTo>
                <a:lnTo>
                  <a:pt x="927" y="874"/>
                </a:lnTo>
                <a:lnTo>
                  <a:pt x="943" y="830"/>
                </a:lnTo>
                <a:lnTo>
                  <a:pt x="958" y="788"/>
                </a:lnTo>
                <a:lnTo>
                  <a:pt x="974" y="751"/>
                </a:lnTo>
                <a:lnTo>
                  <a:pt x="988" y="716"/>
                </a:lnTo>
                <a:lnTo>
                  <a:pt x="1002" y="684"/>
                </a:lnTo>
                <a:lnTo>
                  <a:pt x="1015" y="657"/>
                </a:lnTo>
                <a:lnTo>
                  <a:pt x="1026" y="634"/>
                </a:lnTo>
                <a:lnTo>
                  <a:pt x="1037" y="615"/>
                </a:lnTo>
                <a:lnTo>
                  <a:pt x="1046" y="603"/>
                </a:lnTo>
                <a:lnTo>
                  <a:pt x="1053" y="594"/>
                </a:lnTo>
                <a:lnTo>
                  <a:pt x="1059" y="593"/>
                </a:lnTo>
                <a:lnTo>
                  <a:pt x="1064" y="596"/>
                </a:lnTo>
                <a:lnTo>
                  <a:pt x="1067" y="606"/>
                </a:lnTo>
                <a:lnTo>
                  <a:pt x="1067" y="623"/>
                </a:lnTo>
                <a:lnTo>
                  <a:pt x="1064" y="647"/>
                </a:lnTo>
                <a:lnTo>
                  <a:pt x="1063" y="689"/>
                </a:lnTo>
                <a:lnTo>
                  <a:pt x="1070" y="732"/>
                </a:lnTo>
                <a:lnTo>
                  <a:pt x="1085" y="773"/>
                </a:lnTo>
                <a:lnTo>
                  <a:pt x="1105" y="816"/>
                </a:lnTo>
                <a:lnTo>
                  <a:pt x="1132" y="857"/>
                </a:lnTo>
                <a:lnTo>
                  <a:pt x="1162" y="900"/>
                </a:lnTo>
                <a:lnTo>
                  <a:pt x="1197" y="943"/>
                </a:lnTo>
                <a:lnTo>
                  <a:pt x="1235" y="985"/>
                </a:lnTo>
                <a:lnTo>
                  <a:pt x="1276" y="1028"/>
                </a:lnTo>
                <a:lnTo>
                  <a:pt x="1319" y="1071"/>
                </a:lnTo>
                <a:lnTo>
                  <a:pt x="1362" y="1114"/>
                </a:lnTo>
                <a:lnTo>
                  <a:pt x="1405" y="1158"/>
                </a:lnTo>
                <a:lnTo>
                  <a:pt x="1449" y="1202"/>
                </a:lnTo>
                <a:lnTo>
                  <a:pt x="1490" y="1247"/>
                </a:lnTo>
                <a:lnTo>
                  <a:pt x="1530" y="1293"/>
                </a:lnTo>
                <a:lnTo>
                  <a:pt x="1567" y="1339"/>
                </a:lnTo>
                <a:lnTo>
                  <a:pt x="1601" y="1385"/>
                </a:lnTo>
                <a:lnTo>
                  <a:pt x="1630" y="1433"/>
                </a:lnTo>
                <a:lnTo>
                  <a:pt x="1654" y="1482"/>
                </a:lnTo>
                <a:lnTo>
                  <a:pt x="1672" y="1532"/>
                </a:lnTo>
                <a:lnTo>
                  <a:pt x="1683" y="1584"/>
                </a:lnTo>
                <a:lnTo>
                  <a:pt x="1689" y="1638"/>
                </a:lnTo>
                <a:lnTo>
                  <a:pt x="1688" y="1692"/>
                </a:lnTo>
                <a:lnTo>
                  <a:pt x="1682" y="1747"/>
                </a:lnTo>
                <a:lnTo>
                  <a:pt x="1671" y="1801"/>
                </a:lnTo>
                <a:lnTo>
                  <a:pt x="1656" y="1853"/>
                </a:lnTo>
                <a:lnTo>
                  <a:pt x="1637" y="1906"/>
                </a:lnTo>
                <a:lnTo>
                  <a:pt x="1615" y="1956"/>
                </a:lnTo>
                <a:lnTo>
                  <a:pt x="1591" y="2005"/>
                </a:lnTo>
                <a:lnTo>
                  <a:pt x="1565" y="2052"/>
                </a:lnTo>
                <a:lnTo>
                  <a:pt x="1536" y="2096"/>
                </a:lnTo>
                <a:lnTo>
                  <a:pt x="1506" y="2137"/>
                </a:lnTo>
                <a:lnTo>
                  <a:pt x="1475" y="2173"/>
                </a:lnTo>
                <a:lnTo>
                  <a:pt x="1445" y="2207"/>
                </a:lnTo>
                <a:lnTo>
                  <a:pt x="1415" y="2237"/>
                </a:lnTo>
                <a:lnTo>
                  <a:pt x="1386" y="2262"/>
                </a:lnTo>
                <a:lnTo>
                  <a:pt x="1358" y="2284"/>
                </a:lnTo>
                <a:lnTo>
                  <a:pt x="1333" y="2299"/>
                </a:lnTo>
                <a:lnTo>
                  <a:pt x="1309" y="2308"/>
                </a:lnTo>
                <a:lnTo>
                  <a:pt x="1313" y="2245"/>
                </a:lnTo>
                <a:lnTo>
                  <a:pt x="1317" y="2182"/>
                </a:lnTo>
                <a:lnTo>
                  <a:pt x="1322" y="2119"/>
                </a:lnTo>
                <a:lnTo>
                  <a:pt x="1324" y="2058"/>
                </a:lnTo>
                <a:lnTo>
                  <a:pt x="1314" y="1920"/>
                </a:lnTo>
                <a:lnTo>
                  <a:pt x="1299" y="1787"/>
                </a:lnTo>
                <a:lnTo>
                  <a:pt x="1283" y="1659"/>
                </a:lnTo>
                <a:lnTo>
                  <a:pt x="1261" y="1537"/>
                </a:lnTo>
                <a:lnTo>
                  <a:pt x="1234" y="1419"/>
                </a:lnTo>
                <a:lnTo>
                  <a:pt x="1202" y="1306"/>
                </a:lnTo>
                <a:lnTo>
                  <a:pt x="1166" y="1199"/>
                </a:lnTo>
                <a:lnTo>
                  <a:pt x="1172" y="1225"/>
                </a:lnTo>
                <a:lnTo>
                  <a:pt x="1196" y="1343"/>
                </a:lnTo>
                <a:lnTo>
                  <a:pt x="1214" y="1462"/>
                </a:lnTo>
                <a:lnTo>
                  <a:pt x="1227" y="1584"/>
                </a:lnTo>
                <a:lnTo>
                  <a:pt x="1235" y="1704"/>
                </a:lnTo>
                <a:lnTo>
                  <a:pt x="1239" y="1826"/>
                </a:lnTo>
                <a:lnTo>
                  <a:pt x="1239" y="1948"/>
                </a:lnTo>
                <a:lnTo>
                  <a:pt x="1234" y="2089"/>
                </a:lnTo>
                <a:lnTo>
                  <a:pt x="1225" y="2231"/>
                </a:lnTo>
                <a:lnTo>
                  <a:pt x="1210" y="2372"/>
                </a:lnTo>
                <a:lnTo>
                  <a:pt x="1207" y="2413"/>
                </a:lnTo>
                <a:lnTo>
                  <a:pt x="1204" y="2459"/>
                </a:lnTo>
                <a:lnTo>
                  <a:pt x="1201" y="2512"/>
                </a:lnTo>
                <a:lnTo>
                  <a:pt x="1199" y="2569"/>
                </a:lnTo>
                <a:lnTo>
                  <a:pt x="1197" y="2627"/>
                </a:lnTo>
                <a:lnTo>
                  <a:pt x="1195" y="2686"/>
                </a:lnTo>
                <a:lnTo>
                  <a:pt x="1192" y="2747"/>
                </a:lnTo>
                <a:lnTo>
                  <a:pt x="1188" y="2804"/>
                </a:lnTo>
                <a:lnTo>
                  <a:pt x="1184" y="2858"/>
                </a:lnTo>
                <a:lnTo>
                  <a:pt x="1179" y="2908"/>
                </a:lnTo>
                <a:lnTo>
                  <a:pt x="1229" y="2908"/>
                </a:lnTo>
                <a:lnTo>
                  <a:pt x="1279" y="2908"/>
                </a:lnTo>
                <a:lnTo>
                  <a:pt x="1326" y="2908"/>
                </a:lnTo>
                <a:lnTo>
                  <a:pt x="1371" y="2908"/>
                </a:lnTo>
                <a:lnTo>
                  <a:pt x="1409" y="2907"/>
                </a:lnTo>
                <a:lnTo>
                  <a:pt x="1416" y="2807"/>
                </a:lnTo>
                <a:lnTo>
                  <a:pt x="1430" y="2709"/>
                </a:lnTo>
                <a:lnTo>
                  <a:pt x="1446" y="2616"/>
                </a:lnTo>
                <a:lnTo>
                  <a:pt x="1468" y="2526"/>
                </a:lnTo>
                <a:lnTo>
                  <a:pt x="1492" y="2439"/>
                </a:lnTo>
                <a:lnTo>
                  <a:pt x="1521" y="2355"/>
                </a:lnTo>
                <a:lnTo>
                  <a:pt x="1553" y="2275"/>
                </a:lnTo>
                <a:lnTo>
                  <a:pt x="1586" y="2197"/>
                </a:lnTo>
                <a:lnTo>
                  <a:pt x="1621" y="2123"/>
                </a:lnTo>
                <a:lnTo>
                  <a:pt x="1659" y="2050"/>
                </a:lnTo>
                <a:lnTo>
                  <a:pt x="1696" y="1981"/>
                </a:lnTo>
                <a:lnTo>
                  <a:pt x="1735" y="1914"/>
                </a:lnTo>
                <a:lnTo>
                  <a:pt x="1774" y="1848"/>
                </a:lnTo>
                <a:lnTo>
                  <a:pt x="1813" y="1786"/>
                </a:lnTo>
                <a:lnTo>
                  <a:pt x="1850" y="1725"/>
                </a:lnTo>
                <a:lnTo>
                  <a:pt x="1897" y="1650"/>
                </a:lnTo>
                <a:lnTo>
                  <a:pt x="1942" y="1576"/>
                </a:lnTo>
                <a:lnTo>
                  <a:pt x="1983" y="1505"/>
                </a:lnTo>
                <a:lnTo>
                  <a:pt x="2020" y="1436"/>
                </a:lnTo>
                <a:lnTo>
                  <a:pt x="2052" y="1367"/>
                </a:lnTo>
                <a:lnTo>
                  <a:pt x="2078" y="1299"/>
                </a:lnTo>
                <a:lnTo>
                  <a:pt x="2099" y="1231"/>
                </a:lnTo>
                <a:lnTo>
                  <a:pt x="2111" y="1165"/>
                </a:lnTo>
                <a:lnTo>
                  <a:pt x="2116" y="1098"/>
                </a:lnTo>
                <a:lnTo>
                  <a:pt x="2112" y="1019"/>
                </a:lnTo>
                <a:lnTo>
                  <a:pt x="2101" y="941"/>
                </a:lnTo>
                <a:lnTo>
                  <a:pt x="2084" y="866"/>
                </a:lnTo>
                <a:lnTo>
                  <a:pt x="2061" y="795"/>
                </a:lnTo>
                <a:lnTo>
                  <a:pt x="2032" y="724"/>
                </a:lnTo>
                <a:lnTo>
                  <a:pt x="1997" y="657"/>
                </a:lnTo>
                <a:lnTo>
                  <a:pt x="1956" y="594"/>
                </a:lnTo>
                <a:lnTo>
                  <a:pt x="1911" y="532"/>
                </a:lnTo>
                <a:lnTo>
                  <a:pt x="1860" y="476"/>
                </a:lnTo>
                <a:lnTo>
                  <a:pt x="1806" y="424"/>
                </a:lnTo>
                <a:lnTo>
                  <a:pt x="1747" y="376"/>
                </a:lnTo>
                <a:lnTo>
                  <a:pt x="1683" y="333"/>
                </a:lnTo>
                <a:lnTo>
                  <a:pt x="1616" y="294"/>
                </a:lnTo>
                <a:lnTo>
                  <a:pt x="1545" y="260"/>
                </a:lnTo>
                <a:lnTo>
                  <a:pt x="1472" y="233"/>
                </a:lnTo>
                <a:lnTo>
                  <a:pt x="1396" y="211"/>
                </a:lnTo>
                <a:lnTo>
                  <a:pt x="1317" y="195"/>
                </a:lnTo>
                <a:lnTo>
                  <a:pt x="1235" y="185"/>
                </a:lnTo>
                <a:lnTo>
                  <a:pt x="1154" y="181"/>
                </a:lnTo>
                <a:close/>
                <a:moveTo>
                  <a:pt x="1154" y="0"/>
                </a:moveTo>
                <a:lnTo>
                  <a:pt x="1248" y="4"/>
                </a:lnTo>
                <a:lnTo>
                  <a:pt x="1339" y="14"/>
                </a:lnTo>
                <a:lnTo>
                  <a:pt x="1430" y="32"/>
                </a:lnTo>
                <a:lnTo>
                  <a:pt x="1516" y="56"/>
                </a:lnTo>
                <a:lnTo>
                  <a:pt x="1601" y="87"/>
                </a:lnTo>
                <a:lnTo>
                  <a:pt x="1683" y="123"/>
                </a:lnTo>
                <a:lnTo>
                  <a:pt x="1760" y="165"/>
                </a:lnTo>
                <a:lnTo>
                  <a:pt x="1833" y="212"/>
                </a:lnTo>
                <a:lnTo>
                  <a:pt x="1902" y="265"/>
                </a:lnTo>
                <a:lnTo>
                  <a:pt x="1967" y="322"/>
                </a:lnTo>
                <a:lnTo>
                  <a:pt x="2028" y="384"/>
                </a:lnTo>
                <a:lnTo>
                  <a:pt x="2083" y="451"/>
                </a:lnTo>
                <a:lnTo>
                  <a:pt x="2132" y="520"/>
                </a:lnTo>
                <a:lnTo>
                  <a:pt x="2177" y="594"/>
                </a:lnTo>
                <a:lnTo>
                  <a:pt x="2216" y="672"/>
                </a:lnTo>
                <a:lnTo>
                  <a:pt x="2247" y="752"/>
                </a:lnTo>
                <a:lnTo>
                  <a:pt x="2272" y="835"/>
                </a:lnTo>
                <a:lnTo>
                  <a:pt x="2290" y="920"/>
                </a:lnTo>
                <a:lnTo>
                  <a:pt x="2302" y="1008"/>
                </a:lnTo>
                <a:lnTo>
                  <a:pt x="2306" y="1098"/>
                </a:lnTo>
                <a:lnTo>
                  <a:pt x="2302" y="1166"/>
                </a:lnTo>
                <a:lnTo>
                  <a:pt x="2293" y="1232"/>
                </a:lnTo>
                <a:lnTo>
                  <a:pt x="2277" y="1299"/>
                </a:lnTo>
                <a:lnTo>
                  <a:pt x="2257" y="1364"/>
                </a:lnTo>
                <a:lnTo>
                  <a:pt x="2230" y="1429"/>
                </a:lnTo>
                <a:lnTo>
                  <a:pt x="2201" y="1493"/>
                </a:lnTo>
                <a:lnTo>
                  <a:pt x="2169" y="1559"/>
                </a:lnTo>
                <a:lnTo>
                  <a:pt x="2132" y="1623"/>
                </a:lnTo>
                <a:lnTo>
                  <a:pt x="2094" y="1687"/>
                </a:lnTo>
                <a:lnTo>
                  <a:pt x="2054" y="1752"/>
                </a:lnTo>
                <a:lnTo>
                  <a:pt x="2014" y="1817"/>
                </a:lnTo>
                <a:lnTo>
                  <a:pt x="1977" y="1876"/>
                </a:lnTo>
                <a:lnTo>
                  <a:pt x="1940" y="1936"/>
                </a:lnTo>
                <a:lnTo>
                  <a:pt x="1903" y="1999"/>
                </a:lnTo>
                <a:lnTo>
                  <a:pt x="1866" y="2062"/>
                </a:lnTo>
                <a:lnTo>
                  <a:pt x="1831" y="2127"/>
                </a:lnTo>
                <a:lnTo>
                  <a:pt x="1796" y="2193"/>
                </a:lnTo>
                <a:lnTo>
                  <a:pt x="1764" y="2261"/>
                </a:lnTo>
                <a:lnTo>
                  <a:pt x="1732" y="2333"/>
                </a:lnTo>
                <a:lnTo>
                  <a:pt x="1703" y="2405"/>
                </a:lnTo>
                <a:lnTo>
                  <a:pt x="1678" y="2481"/>
                </a:lnTo>
                <a:lnTo>
                  <a:pt x="1655" y="2560"/>
                </a:lnTo>
                <a:lnTo>
                  <a:pt x="1635" y="2640"/>
                </a:lnTo>
                <a:lnTo>
                  <a:pt x="1619" y="2725"/>
                </a:lnTo>
                <a:lnTo>
                  <a:pt x="1607" y="2812"/>
                </a:lnTo>
                <a:lnTo>
                  <a:pt x="1600" y="2902"/>
                </a:lnTo>
                <a:lnTo>
                  <a:pt x="1597" y="2996"/>
                </a:lnTo>
                <a:lnTo>
                  <a:pt x="1597" y="3053"/>
                </a:lnTo>
                <a:lnTo>
                  <a:pt x="1600" y="3069"/>
                </a:lnTo>
                <a:lnTo>
                  <a:pt x="1601" y="3084"/>
                </a:lnTo>
                <a:lnTo>
                  <a:pt x="1601" y="3609"/>
                </a:lnTo>
                <a:lnTo>
                  <a:pt x="1597" y="3641"/>
                </a:lnTo>
                <a:lnTo>
                  <a:pt x="1586" y="3673"/>
                </a:lnTo>
                <a:lnTo>
                  <a:pt x="1569" y="3700"/>
                </a:lnTo>
                <a:lnTo>
                  <a:pt x="1545" y="3724"/>
                </a:lnTo>
                <a:lnTo>
                  <a:pt x="1518" y="3744"/>
                </a:lnTo>
                <a:lnTo>
                  <a:pt x="1486" y="3759"/>
                </a:lnTo>
                <a:lnTo>
                  <a:pt x="1450" y="3768"/>
                </a:lnTo>
                <a:lnTo>
                  <a:pt x="1413" y="3772"/>
                </a:lnTo>
                <a:lnTo>
                  <a:pt x="932" y="3772"/>
                </a:lnTo>
                <a:lnTo>
                  <a:pt x="894" y="3768"/>
                </a:lnTo>
                <a:lnTo>
                  <a:pt x="858" y="3759"/>
                </a:lnTo>
                <a:lnTo>
                  <a:pt x="827" y="3744"/>
                </a:lnTo>
                <a:lnTo>
                  <a:pt x="799" y="3724"/>
                </a:lnTo>
                <a:lnTo>
                  <a:pt x="776" y="3700"/>
                </a:lnTo>
                <a:lnTo>
                  <a:pt x="758" y="3673"/>
                </a:lnTo>
                <a:lnTo>
                  <a:pt x="747" y="3641"/>
                </a:lnTo>
                <a:lnTo>
                  <a:pt x="744" y="3609"/>
                </a:lnTo>
                <a:lnTo>
                  <a:pt x="744" y="3084"/>
                </a:lnTo>
                <a:lnTo>
                  <a:pt x="744" y="3080"/>
                </a:lnTo>
                <a:lnTo>
                  <a:pt x="745" y="3075"/>
                </a:lnTo>
                <a:lnTo>
                  <a:pt x="745" y="3072"/>
                </a:lnTo>
                <a:lnTo>
                  <a:pt x="745" y="3001"/>
                </a:lnTo>
                <a:lnTo>
                  <a:pt x="742" y="2907"/>
                </a:lnTo>
                <a:lnTo>
                  <a:pt x="735" y="2818"/>
                </a:lnTo>
                <a:lnTo>
                  <a:pt x="723" y="2732"/>
                </a:lnTo>
                <a:lnTo>
                  <a:pt x="706" y="2649"/>
                </a:lnTo>
                <a:lnTo>
                  <a:pt x="686" y="2569"/>
                </a:lnTo>
                <a:lnTo>
                  <a:pt x="663" y="2492"/>
                </a:lnTo>
                <a:lnTo>
                  <a:pt x="635" y="2418"/>
                </a:lnTo>
                <a:lnTo>
                  <a:pt x="606" y="2346"/>
                </a:lnTo>
                <a:lnTo>
                  <a:pt x="574" y="2276"/>
                </a:lnTo>
                <a:lnTo>
                  <a:pt x="540" y="2210"/>
                </a:lnTo>
                <a:lnTo>
                  <a:pt x="504" y="2144"/>
                </a:lnTo>
                <a:lnTo>
                  <a:pt x="468" y="2080"/>
                </a:lnTo>
                <a:lnTo>
                  <a:pt x="429" y="2019"/>
                </a:lnTo>
                <a:lnTo>
                  <a:pt x="392" y="1959"/>
                </a:lnTo>
                <a:lnTo>
                  <a:pt x="353" y="1900"/>
                </a:lnTo>
                <a:lnTo>
                  <a:pt x="314" y="1842"/>
                </a:lnTo>
                <a:lnTo>
                  <a:pt x="271" y="1776"/>
                </a:lnTo>
                <a:lnTo>
                  <a:pt x="229" y="1709"/>
                </a:lnTo>
                <a:lnTo>
                  <a:pt x="188" y="1644"/>
                </a:lnTo>
                <a:lnTo>
                  <a:pt x="149" y="1579"/>
                </a:lnTo>
                <a:lnTo>
                  <a:pt x="113" y="1512"/>
                </a:lnTo>
                <a:lnTo>
                  <a:pt x="82" y="1446"/>
                </a:lnTo>
                <a:lnTo>
                  <a:pt x="54" y="1378"/>
                </a:lnTo>
                <a:lnTo>
                  <a:pt x="31" y="1310"/>
                </a:lnTo>
                <a:lnTo>
                  <a:pt x="14" y="1241"/>
                </a:lnTo>
                <a:lnTo>
                  <a:pt x="3" y="1170"/>
                </a:lnTo>
                <a:lnTo>
                  <a:pt x="0" y="1098"/>
                </a:lnTo>
                <a:lnTo>
                  <a:pt x="0" y="1098"/>
                </a:lnTo>
                <a:lnTo>
                  <a:pt x="5" y="1008"/>
                </a:lnTo>
                <a:lnTo>
                  <a:pt x="15" y="920"/>
                </a:lnTo>
                <a:lnTo>
                  <a:pt x="34" y="835"/>
                </a:lnTo>
                <a:lnTo>
                  <a:pt x="59" y="752"/>
                </a:lnTo>
                <a:lnTo>
                  <a:pt x="91" y="672"/>
                </a:lnTo>
                <a:lnTo>
                  <a:pt x="129" y="594"/>
                </a:lnTo>
                <a:lnTo>
                  <a:pt x="173" y="520"/>
                </a:lnTo>
                <a:lnTo>
                  <a:pt x="223" y="451"/>
                </a:lnTo>
                <a:lnTo>
                  <a:pt x="278" y="384"/>
                </a:lnTo>
                <a:lnTo>
                  <a:pt x="339" y="322"/>
                </a:lnTo>
                <a:lnTo>
                  <a:pt x="404" y="265"/>
                </a:lnTo>
                <a:lnTo>
                  <a:pt x="472" y="212"/>
                </a:lnTo>
                <a:lnTo>
                  <a:pt x="546" y="165"/>
                </a:lnTo>
                <a:lnTo>
                  <a:pt x="624" y="123"/>
                </a:lnTo>
                <a:lnTo>
                  <a:pt x="705" y="87"/>
                </a:lnTo>
                <a:lnTo>
                  <a:pt x="789" y="56"/>
                </a:lnTo>
                <a:lnTo>
                  <a:pt x="876" y="32"/>
                </a:lnTo>
                <a:lnTo>
                  <a:pt x="967" y="14"/>
                </a:lnTo>
                <a:lnTo>
                  <a:pt x="1058" y="4"/>
                </a:lnTo>
                <a:lnTo>
                  <a:pt x="1154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75" name="Group 774"/>
          <p:cNvGrpSpPr/>
          <p:nvPr/>
        </p:nvGrpSpPr>
        <p:grpSpPr>
          <a:xfrm>
            <a:off x="2717343" y="3778438"/>
            <a:ext cx="473413" cy="335188"/>
            <a:chOff x="9467850" y="647700"/>
            <a:chExt cx="1701800" cy="12049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76" name="Freeform 821"/>
            <p:cNvSpPr>
              <a:spLocks/>
            </p:cNvSpPr>
            <p:nvPr/>
          </p:nvSpPr>
          <p:spPr bwMode="auto">
            <a:xfrm>
              <a:off x="10502900" y="1228725"/>
              <a:ext cx="369888" cy="349250"/>
            </a:xfrm>
            <a:custGeom>
              <a:avLst/>
              <a:gdLst>
                <a:gd name="T0" fmla="*/ 65 w 932"/>
                <a:gd name="T1" fmla="*/ 0 h 882"/>
                <a:gd name="T2" fmla="*/ 83 w 932"/>
                <a:gd name="T3" fmla="*/ 3 h 882"/>
                <a:gd name="T4" fmla="*/ 101 w 932"/>
                <a:gd name="T5" fmla="*/ 8 h 882"/>
                <a:gd name="T6" fmla="*/ 115 w 932"/>
                <a:gd name="T7" fmla="*/ 20 h 882"/>
                <a:gd name="T8" fmla="*/ 911 w 932"/>
                <a:gd name="T9" fmla="*/ 764 h 882"/>
                <a:gd name="T10" fmla="*/ 923 w 932"/>
                <a:gd name="T11" fmla="*/ 778 h 882"/>
                <a:gd name="T12" fmla="*/ 929 w 932"/>
                <a:gd name="T13" fmla="*/ 794 h 882"/>
                <a:gd name="T14" fmla="*/ 932 w 932"/>
                <a:gd name="T15" fmla="*/ 812 h 882"/>
                <a:gd name="T16" fmla="*/ 930 w 932"/>
                <a:gd name="T17" fmla="*/ 829 h 882"/>
                <a:gd name="T18" fmla="*/ 924 w 932"/>
                <a:gd name="T19" fmla="*/ 846 h 882"/>
                <a:gd name="T20" fmla="*/ 913 w 932"/>
                <a:gd name="T21" fmla="*/ 860 h 882"/>
                <a:gd name="T22" fmla="*/ 899 w 932"/>
                <a:gd name="T23" fmla="*/ 872 h 882"/>
                <a:gd name="T24" fmla="*/ 881 w 932"/>
                <a:gd name="T25" fmla="*/ 880 h 882"/>
                <a:gd name="T26" fmla="*/ 862 w 932"/>
                <a:gd name="T27" fmla="*/ 882 h 882"/>
                <a:gd name="T28" fmla="*/ 847 w 932"/>
                <a:gd name="T29" fmla="*/ 880 h 882"/>
                <a:gd name="T30" fmla="*/ 830 w 932"/>
                <a:gd name="T31" fmla="*/ 873 h 882"/>
                <a:gd name="T32" fmla="*/ 815 w 932"/>
                <a:gd name="T33" fmla="*/ 863 h 882"/>
                <a:gd name="T34" fmla="*/ 21 w 932"/>
                <a:gd name="T35" fmla="*/ 120 h 882"/>
                <a:gd name="T36" fmla="*/ 8 w 932"/>
                <a:gd name="T37" fmla="*/ 102 h 882"/>
                <a:gd name="T38" fmla="*/ 0 w 932"/>
                <a:gd name="T39" fmla="*/ 83 h 882"/>
                <a:gd name="T40" fmla="*/ 0 w 932"/>
                <a:gd name="T41" fmla="*/ 62 h 882"/>
                <a:gd name="T42" fmla="*/ 5 w 932"/>
                <a:gd name="T43" fmla="*/ 41 h 882"/>
                <a:gd name="T44" fmla="*/ 17 w 932"/>
                <a:gd name="T45" fmla="*/ 23 h 882"/>
                <a:gd name="T46" fmla="*/ 31 w 932"/>
                <a:gd name="T47" fmla="*/ 11 h 882"/>
                <a:gd name="T48" fmla="*/ 48 w 932"/>
                <a:gd name="T49" fmla="*/ 3 h 882"/>
                <a:gd name="T50" fmla="*/ 65 w 932"/>
                <a:gd name="T51" fmla="*/ 0 h 8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32" h="882">
                  <a:moveTo>
                    <a:pt x="65" y="0"/>
                  </a:moveTo>
                  <a:lnTo>
                    <a:pt x="83" y="3"/>
                  </a:lnTo>
                  <a:lnTo>
                    <a:pt x="101" y="8"/>
                  </a:lnTo>
                  <a:lnTo>
                    <a:pt x="115" y="20"/>
                  </a:lnTo>
                  <a:lnTo>
                    <a:pt x="911" y="764"/>
                  </a:lnTo>
                  <a:lnTo>
                    <a:pt x="923" y="778"/>
                  </a:lnTo>
                  <a:lnTo>
                    <a:pt x="929" y="794"/>
                  </a:lnTo>
                  <a:lnTo>
                    <a:pt x="932" y="812"/>
                  </a:lnTo>
                  <a:lnTo>
                    <a:pt x="930" y="829"/>
                  </a:lnTo>
                  <a:lnTo>
                    <a:pt x="924" y="846"/>
                  </a:lnTo>
                  <a:lnTo>
                    <a:pt x="913" y="860"/>
                  </a:lnTo>
                  <a:lnTo>
                    <a:pt x="899" y="872"/>
                  </a:lnTo>
                  <a:lnTo>
                    <a:pt x="881" y="880"/>
                  </a:lnTo>
                  <a:lnTo>
                    <a:pt x="862" y="882"/>
                  </a:lnTo>
                  <a:lnTo>
                    <a:pt x="847" y="880"/>
                  </a:lnTo>
                  <a:lnTo>
                    <a:pt x="830" y="873"/>
                  </a:lnTo>
                  <a:lnTo>
                    <a:pt x="815" y="863"/>
                  </a:lnTo>
                  <a:lnTo>
                    <a:pt x="21" y="120"/>
                  </a:lnTo>
                  <a:lnTo>
                    <a:pt x="8" y="102"/>
                  </a:lnTo>
                  <a:lnTo>
                    <a:pt x="0" y="83"/>
                  </a:lnTo>
                  <a:lnTo>
                    <a:pt x="0" y="62"/>
                  </a:lnTo>
                  <a:lnTo>
                    <a:pt x="5" y="41"/>
                  </a:lnTo>
                  <a:lnTo>
                    <a:pt x="17" y="23"/>
                  </a:lnTo>
                  <a:lnTo>
                    <a:pt x="31" y="11"/>
                  </a:lnTo>
                  <a:lnTo>
                    <a:pt x="48" y="3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7" name="Freeform 822"/>
            <p:cNvSpPr>
              <a:spLocks/>
            </p:cNvSpPr>
            <p:nvPr/>
          </p:nvSpPr>
          <p:spPr bwMode="auto">
            <a:xfrm>
              <a:off x="9764713" y="1228725"/>
              <a:ext cx="369888" cy="349250"/>
            </a:xfrm>
            <a:custGeom>
              <a:avLst/>
              <a:gdLst>
                <a:gd name="T0" fmla="*/ 868 w 935"/>
                <a:gd name="T1" fmla="*/ 0 h 882"/>
                <a:gd name="T2" fmla="*/ 885 w 935"/>
                <a:gd name="T3" fmla="*/ 3 h 882"/>
                <a:gd name="T4" fmla="*/ 902 w 935"/>
                <a:gd name="T5" fmla="*/ 11 h 882"/>
                <a:gd name="T6" fmla="*/ 915 w 935"/>
                <a:gd name="T7" fmla="*/ 23 h 882"/>
                <a:gd name="T8" fmla="*/ 928 w 935"/>
                <a:gd name="T9" fmla="*/ 41 h 882"/>
                <a:gd name="T10" fmla="*/ 935 w 935"/>
                <a:gd name="T11" fmla="*/ 62 h 882"/>
                <a:gd name="T12" fmla="*/ 934 w 935"/>
                <a:gd name="T13" fmla="*/ 83 h 882"/>
                <a:gd name="T14" fmla="*/ 927 w 935"/>
                <a:gd name="T15" fmla="*/ 102 h 882"/>
                <a:gd name="T16" fmla="*/ 913 w 935"/>
                <a:gd name="T17" fmla="*/ 120 h 882"/>
                <a:gd name="T18" fmla="*/ 117 w 935"/>
                <a:gd name="T19" fmla="*/ 863 h 882"/>
                <a:gd name="T20" fmla="*/ 102 w 935"/>
                <a:gd name="T21" fmla="*/ 873 h 882"/>
                <a:gd name="T22" fmla="*/ 87 w 935"/>
                <a:gd name="T23" fmla="*/ 880 h 882"/>
                <a:gd name="T24" fmla="*/ 70 w 935"/>
                <a:gd name="T25" fmla="*/ 882 h 882"/>
                <a:gd name="T26" fmla="*/ 51 w 935"/>
                <a:gd name="T27" fmla="*/ 880 h 882"/>
                <a:gd name="T28" fmla="*/ 34 w 935"/>
                <a:gd name="T29" fmla="*/ 872 h 882"/>
                <a:gd name="T30" fmla="*/ 20 w 935"/>
                <a:gd name="T31" fmla="*/ 860 h 882"/>
                <a:gd name="T32" fmla="*/ 8 w 935"/>
                <a:gd name="T33" fmla="*/ 846 h 882"/>
                <a:gd name="T34" fmla="*/ 3 w 935"/>
                <a:gd name="T35" fmla="*/ 829 h 882"/>
                <a:gd name="T36" fmla="*/ 0 w 935"/>
                <a:gd name="T37" fmla="*/ 812 h 882"/>
                <a:gd name="T38" fmla="*/ 3 w 935"/>
                <a:gd name="T39" fmla="*/ 794 h 882"/>
                <a:gd name="T40" fmla="*/ 11 w 935"/>
                <a:gd name="T41" fmla="*/ 778 h 882"/>
                <a:gd name="T42" fmla="*/ 22 w 935"/>
                <a:gd name="T43" fmla="*/ 764 h 882"/>
                <a:gd name="T44" fmla="*/ 818 w 935"/>
                <a:gd name="T45" fmla="*/ 20 h 882"/>
                <a:gd name="T46" fmla="*/ 833 w 935"/>
                <a:gd name="T47" fmla="*/ 8 h 882"/>
                <a:gd name="T48" fmla="*/ 850 w 935"/>
                <a:gd name="T49" fmla="*/ 3 h 882"/>
                <a:gd name="T50" fmla="*/ 868 w 935"/>
                <a:gd name="T51" fmla="*/ 0 h 8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35" h="882">
                  <a:moveTo>
                    <a:pt x="868" y="0"/>
                  </a:moveTo>
                  <a:lnTo>
                    <a:pt x="885" y="3"/>
                  </a:lnTo>
                  <a:lnTo>
                    <a:pt x="902" y="11"/>
                  </a:lnTo>
                  <a:lnTo>
                    <a:pt x="915" y="23"/>
                  </a:lnTo>
                  <a:lnTo>
                    <a:pt x="928" y="41"/>
                  </a:lnTo>
                  <a:lnTo>
                    <a:pt x="935" y="62"/>
                  </a:lnTo>
                  <a:lnTo>
                    <a:pt x="934" y="83"/>
                  </a:lnTo>
                  <a:lnTo>
                    <a:pt x="927" y="102"/>
                  </a:lnTo>
                  <a:lnTo>
                    <a:pt x="913" y="120"/>
                  </a:lnTo>
                  <a:lnTo>
                    <a:pt x="117" y="863"/>
                  </a:lnTo>
                  <a:lnTo>
                    <a:pt x="102" y="873"/>
                  </a:lnTo>
                  <a:lnTo>
                    <a:pt x="87" y="880"/>
                  </a:lnTo>
                  <a:lnTo>
                    <a:pt x="70" y="882"/>
                  </a:lnTo>
                  <a:lnTo>
                    <a:pt x="51" y="880"/>
                  </a:lnTo>
                  <a:lnTo>
                    <a:pt x="34" y="872"/>
                  </a:lnTo>
                  <a:lnTo>
                    <a:pt x="20" y="860"/>
                  </a:lnTo>
                  <a:lnTo>
                    <a:pt x="8" y="846"/>
                  </a:lnTo>
                  <a:lnTo>
                    <a:pt x="3" y="829"/>
                  </a:lnTo>
                  <a:lnTo>
                    <a:pt x="0" y="812"/>
                  </a:lnTo>
                  <a:lnTo>
                    <a:pt x="3" y="794"/>
                  </a:lnTo>
                  <a:lnTo>
                    <a:pt x="11" y="778"/>
                  </a:lnTo>
                  <a:lnTo>
                    <a:pt x="22" y="764"/>
                  </a:lnTo>
                  <a:lnTo>
                    <a:pt x="818" y="20"/>
                  </a:lnTo>
                  <a:lnTo>
                    <a:pt x="833" y="8"/>
                  </a:lnTo>
                  <a:lnTo>
                    <a:pt x="850" y="3"/>
                  </a:lnTo>
                  <a:lnTo>
                    <a:pt x="8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8" name="Freeform 823"/>
            <p:cNvSpPr>
              <a:spLocks noEditPoints="1"/>
            </p:cNvSpPr>
            <p:nvPr/>
          </p:nvSpPr>
          <p:spPr bwMode="auto">
            <a:xfrm>
              <a:off x="9467850" y="647700"/>
              <a:ext cx="1701800" cy="1204913"/>
            </a:xfrm>
            <a:custGeom>
              <a:avLst/>
              <a:gdLst>
                <a:gd name="T0" fmla="*/ 309 w 4287"/>
                <a:gd name="T1" fmla="*/ 141 h 3037"/>
                <a:gd name="T2" fmla="*/ 241 w 4287"/>
                <a:gd name="T3" fmla="*/ 165 h 3037"/>
                <a:gd name="T4" fmla="*/ 187 w 4287"/>
                <a:gd name="T5" fmla="*/ 211 h 3037"/>
                <a:gd name="T6" fmla="*/ 152 w 4287"/>
                <a:gd name="T7" fmla="*/ 272 h 3037"/>
                <a:gd name="T8" fmla="*/ 139 w 4287"/>
                <a:gd name="T9" fmla="*/ 344 h 3037"/>
                <a:gd name="T10" fmla="*/ 141 w 4287"/>
                <a:gd name="T11" fmla="*/ 2729 h 3037"/>
                <a:gd name="T12" fmla="*/ 166 w 4287"/>
                <a:gd name="T13" fmla="*/ 2797 h 3037"/>
                <a:gd name="T14" fmla="*/ 212 w 4287"/>
                <a:gd name="T15" fmla="*/ 2850 h 3037"/>
                <a:gd name="T16" fmla="*/ 274 w 4287"/>
                <a:gd name="T17" fmla="*/ 2885 h 3037"/>
                <a:gd name="T18" fmla="*/ 346 w 4287"/>
                <a:gd name="T19" fmla="*/ 2898 h 3037"/>
                <a:gd name="T20" fmla="*/ 3978 w 4287"/>
                <a:gd name="T21" fmla="*/ 2896 h 3037"/>
                <a:gd name="T22" fmla="*/ 4046 w 4287"/>
                <a:gd name="T23" fmla="*/ 2871 h 3037"/>
                <a:gd name="T24" fmla="*/ 4100 w 4287"/>
                <a:gd name="T25" fmla="*/ 2825 h 3037"/>
                <a:gd name="T26" fmla="*/ 4135 w 4287"/>
                <a:gd name="T27" fmla="*/ 2764 h 3037"/>
                <a:gd name="T28" fmla="*/ 4149 w 4287"/>
                <a:gd name="T29" fmla="*/ 2692 h 3037"/>
                <a:gd name="T30" fmla="*/ 4146 w 4287"/>
                <a:gd name="T31" fmla="*/ 306 h 3037"/>
                <a:gd name="T32" fmla="*/ 4121 w 4287"/>
                <a:gd name="T33" fmla="*/ 240 h 3037"/>
                <a:gd name="T34" fmla="*/ 4075 w 4287"/>
                <a:gd name="T35" fmla="*/ 186 h 3037"/>
                <a:gd name="T36" fmla="*/ 4014 w 4287"/>
                <a:gd name="T37" fmla="*/ 150 h 3037"/>
                <a:gd name="T38" fmla="*/ 3942 w 4287"/>
                <a:gd name="T39" fmla="*/ 138 h 3037"/>
                <a:gd name="T40" fmla="*/ 346 w 4287"/>
                <a:gd name="T41" fmla="*/ 0 h 3037"/>
                <a:gd name="T42" fmla="*/ 3993 w 4287"/>
                <a:gd name="T43" fmla="*/ 4 h 3037"/>
                <a:gd name="T44" fmla="*/ 4087 w 4287"/>
                <a:gd name="T45" fmla="*/ 31 h 3037"/>
                <a:gd name="T46" fmla="*/ 4168 w 4287"/>
                <a:gd name="T47" fmla="*/ 84 h 3037"/>
                <a:gd name="T48" fmla="*/ 4231 w 4287"/>
                <a:gd name="T49" fmla="*/ 156 h 3037"/>
                <a:gd name="T50" fmla="*/ 4273 w 4287"/>
                <a:gd name="T51" fmla="*/ 245 h 3037"/>
                <a:gd name="T52" fmla="*/ 4287 w 4287"/>
                <a:gd name="T53" fmla="*/ 344 h 3037"/>
                <a:gd name="T54" fmla="*/ 4283 w 4287"/>
                <a:gd name="T55" fmla="*/ 2743 h 3037"/>
                <a:gd name="T56" fmla="*/ 4255 w 4287"/>
                <a:gd name="T57" fmla="*/ 2837 h 3037"/>
                <a:gd name="T58" fmla="*/ 4202 w 4287"/>
                <a:gd name="T59" fmla="*/ 2918 h 3037"/>
                <a:gd name="T60" fmla="*/ 4129 w 4287"/>
                <a:gd name="T61" fmla="*/ 2981 h 3037"/>
                <a:gd name="T62" fmla="*/ 4041 w 4287"/>
                <a:gd name="T63" fmla="*/ 3022 h 3037"/>
                <a:gd name="T64" fmla="*/ 3942 w 4287"/>
                <a:gd name="T65" fmla="*/ 3037 h 3037"/>
                <a:gd name="T66" fmla="*/ 295 w 4287"/>
                <a:gd name="T67" fmla="*/ 3033 h 3037"/>
                <a:gd name="T68" fmla="*/ 200 w 4287"/>
                <a:gd name="T69" fmla="*/ 3004 h 3037"/>
                <a:gd name="T70" fmla="*/ 119 w 4287"/>
                <a:gd name="T71" fmla="*/ 2952 h 3037"/>
                <a:gd name="T72" fmla="*/ 56 w 4287"/>
                <a:gd name="T73" fmla="*/ 2880 h 3037"/>
                <a:gd name="T74" fmla="*/ 14 w 4287"/>
                <a:gd name="T75" fmla="*/ 2792 h 3037"/>
                <a:gd name="T76" fmla="*/ 0 w 4287"/>
                <a:gd name="T77" fmla="*/ 2692 h 3037"/>
                <a:gd name="T78" fmla="*/ 4 w 4287"/>
                <a:gd name="T79" fmla="*/ 293 h 3037"/>
                <a:gd name="T80" fmla="*/ 33 w 4287"/>
                <a:gd name="T81" fmla="*/ 199 h 3037"/>
                <a:gd name="T82" fmla="*/ 85 w 4287"/>
                <a:gd name="T83" fmla="*/ 118 h 3037"/>
                <a:gd name="T84" fmla="*/ 157 w 4287"/>
                <a:gd name="T85" fmla="*/ 54 h 3037"/>
                <a:gd name="T86" fmla="*/ 246 w 4287"/>
                <a:gd name="T87" fmla="*/ 14 h 3037"/>
                <a:gd name="T88" fmla="*/ 346 w 4287"/>
                <a:gd name="T89" fmla="*/ 0 h 30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7" h="3037">
                  <a:moveTo>
                    <a:pt x="346" y="138"/>
                  </a:moveTo>
                  <a:lnTo>
                    <a:pt x="309" y="141"/>
                  </a:lnTo>
                  <a:lnTo>
                    <a:pt x="274" y="150"/>
                  </a:lnTo>
                  <a:lnTo>
                    <a:pt x="241" y="165"/>
                  </a:lnTo>
                  <a:lnTo>
                    <a:pt x="212" y="186"/>
                  </a:lnTo>
                  <a:lnTo>
                    <a:pt x="187" y="211"/>
                  </a:lnTo>
                  <a:lnTo>
                    <a:pt x="166" y="240"/>
                  </a:lnTo>
                  <a:lnTo>
                    <a:pt x="152" y="272"/>
                  </a:lnTo>
                  <a:lnTo>
                    <a:pt x="141" y="306"/>
                  </a:lnTo>
                  <a:lnTo>
                    <a:pt x="139" y="344"/>
                  </a:lnTo>
                  <a:lnTo>
                    <a:pt x="139" y="2692"/>
                  </a:lnTo>
                  <a:lnTo>
                    <a:pt x="141" y="2729"/>
                  </a:lnTo>
                  <a:lnTo>
                    <a:pt x="152" y="2764"/>
                  </a:lnTo>
                  <a:lnTo>
                    <a:pt x="166" y="2797"/>
                  </a:lnTo>
                  <a:lnTo>
                    <a:pt x="187" y="2825"/>
                  </a:lnTo>
                  <a:lnTo>
                    <a:pt x="212" y="2850"/>
                  </a:lnTo>
                  <a:lnTo>
                    <a:pt x="241" y="2871"/>
                  </a:lnTo>
                  <a:lnTo>
                    <a:pt x="274" y="2885"/>
                  </a:lnTo>
                  <a:lnTo>
                    <a:pt x="309" y="2896"/>
                  </a:lnTo>
                  <a:lnTo>
                    <a:pt x="346" y="2898"/>
                  </a:lnTo>
                  <a:lnTo>
                    <a:pt x="3942" y="2898"/>
                  </a:lnTo>
                  <a:lnTo>
                    <a:pt x="3978" y="2896"/>
                  </a:lnTo>
                  <a:lnTo>
                    <a:pt x="4014" y="2885"/>
                  </a:lnTo>
                  <a:lnTo>
                    <a:pt x="4046" y="2871"/>
                  </a:lnTo>
                  <a:lnTo>
                    <a:pt x="4075" y="2850"/>
                  </a:lnTo>
                  <a:lnTo>
                    <a:pt x="4100" y="2825"/>
                  </a:lnTo>
                  <a:lnTo>
                    <a:pt x="4121" y="2797"/>
                  </a:lnTo>
                  <a:lnTo>
                    <a:pt x="4135" y="2764"/>
                  </a:lnTo>
                  <a:lnTo>
                    <a:pt x="4146" y="2729"/>
                  </a:lnTo>
                  <a:lnTo>
                    <a:pt x="4149" y="2692"/>
                  </a:lnTo>
                  <a:lnTo>
                    <a:pt x="4149" y="344"/>
                  </a:lnTo>
                  <a:lnTo>
                    <a:pt x="4146" y="306"/>
                  </a:lnTo>
                  <a:lnTo>
                    <a:pt x="4135" y="272"/>
                  </a:lnTo>
                  <a:lnTo>
                    <a:pt x="4121" y="240"/>
                  </a:lnTo>
                  <a:lnTo>
                    <a:pt x="4100" y="211"/>
                  </a:lnTo>
                  <a:lnTo>
                    <a:pt x="4075" y="186"/>
                  </a:lnTo>
                  <a:lnTo>
                    <a:pt x="4046" y="165"/>
                  </a:lnTo>
                  <a:lnTo>
                    <a:pt x="4014" y="150"/>
                  </a:lnTo>
                  <a:lnTo>
                    <a:pt x="3978" y="141"/>
                  </a:lnTo>
                  <a:lnTo>
                    <a:pt x="3942" y="138"/>
                  </a:lnTo>
                  <a:lnTo>
                    <a:pt x="346" y="138"/>
                  </a:lnTo>
                  <a:close/>
                  <a:moveTo>
                    <a:pt x="346" y="0"/>
                  </a:moveTo>
                  <a:lnTo>
                    <a:pt x="3942" y="0"/>
                  </a:lnTo>
                  <a:lnTo>
                    <a:pt x="3993" y="4"/>
                  </a:lnTo>
                  <a:lnTo>
                    <a:pt x="4041" y="14"/>
                  </a:lnTo>
                  <a:lnTo>
                    <a:pt x="4087" y="31"/>
                  </a:lnTo>
                  <a:lnTo>
                    <a:pt x="4129" y="54"/>
                  </a:lnTo>
                  <a:lnTo>
                    <a:pt x="4168" y="84"/>
                  </a:lnTo>
                  <a:lnTo>
                    <a:pt x="4202" y="118"/>
                  </a:lnTo>
                  <a:lnTo>
                    <a:pt x="4231" y="156"/>
                  </a:lnTo>
                  <a:lnTo>
                    <a:pt x="4255" y="199"/>
                  </a:lnTo>
                  <a:lnTo>
                    <a:pt x="4273" y="245"/>
                  </a:lnTo>
                  <a:lnTo>
                    <a:pt x="4283" y="293"/>
                  </a:lnTo>
                  <a:lnTo>
                    <a:pt x="4287" y="344"/>
                  </a:lnTo>
                  <a:lnTo>
                    <a:pt x="4287" y="2692"/>
                  </a:lnTo>
                  <a:lnTo>
                    <a:pt x="4283" y="2743"/>
                  </a:lnTo>
                  <a:lnTo>
                    <a:pt x="4273" y="2792"/>
                  </a:lnTo>
                  <a:lnTo>
                    <a:pt x="4255" y="2837"/>
                  </a:lnTo>
                  <a:lnTo>
                    <a:pt x="4231" y="2880"/>
                  </a:lnTo>
                  <a:lnTo>
                    <a:pt x="4202" y="2918"/>
                  </a:lnTo>
                  <a:lnTo>
                    <a:pt x="4168" y="2952"/>
                  </a:lnTo>
                  <a:lnTo>
                    <a:pt x="4129" y="2981"/>
                  </a:lnTo>
                  <a:lnTo>
                    <a:pt x="4087" y="3004"/>
                  </a:lnTo>
                  <a:lnTo>
                    <a:pt x="4041" y="3022"/>
                  </a:lnTo>
                  <a:lnTo>
                    <a:pt x="3993" y="3033"/>
                  </a:lnTo>
                  <a:lnTo>
                    <a:pt x="3942" y="3037"/>
                  </a:lnTo>
                  <a:lnTo>
                    <a:pt x="346" y="3037"/>
                  </a:lnTo>
                  <a:lnTo>
                    <a:pt x="295" y="3033"/>
                  </a:lnTo>
                  <a:lnTo>
                    <a:pt x="246" y="3022"/>
                  </a:lnTo>
                  <a:lnTo>
                    <a:pt x="200" y="3004"/>
                  </a:lnTo>
                  <a:lnTo>
                    <a:pt x="157" y="2981"/>
                  </a:lnTo>
                  <a:lnTo>
                    <a:pt x="119" y="2952"/>
                  </a:lnTo>
                  <a:lnTo>
                    <a:pt x="85" y="2918"/>
                  </a:lnTo>
                  <a:lnTo>
                    <a:pt x="56" y="2880"/>
                  </a:lnTo>
                  <a:lnTo>
                    <a:pt x="33" y="2837"/>
                  </a:lnTo>
                  <a:lnTo>
                    <a:pt x="14" y="2792"/>
                  </a:lnTo>
                  <a:lnTo>
                    <a:pt x="4" y="2743"/>
                  </a:lnTo>
                  <a:lnTo>
                    <a:pt x="0" y="2692"/>
                  </a:lnTo>
                  <a:lnTo>
                    <a:pt x="0" y="344"/>
                  </a:lnTo>
                  <a:lnTo>
                    <a:pt x="4" y="293"/>
                  </a:lnTo>
                  <a:lnTo>
                    <a:pt x="14" y="245"/>
                  </a:lnTo>
                  <a:lnTo>
                    <a:pt x="33" y="199"/>
                  </a:lnTo>
                  <a:lnTo>
                    <a:pt x="56" y="156"/>
                  </a:lnTo>
                  <a:lnTo>
                    <a:pt x="85" y="118"/>
                  </a:lnTo>
                  <a:lnTo>
                    <a:pt x="119" y="84"/>
                  </a:lnTo>
                  <a:lnTo>
                    <a:pt x="157" y="54"/>
                  </a:lnTo>
                  <a:lnTo>
                    <a:pt x="200" y="31"/>
                  </a:lnTo>
                  <a:lnTo>
                    <a:pt x="246" y="14"/>
                  </a:lnTo>
                  <a:lnTo>
                    <a:pt x="295" y="4"/>
                  </a:lnTo>
                  <a:lnTo>
                    <a:pt x="3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9" name="Freeform 824"/>
            <p:cNvSpPr>
              <a:spLocks/>
            </p:cNvSpPr>
            <p:nvPr/>
          </p:nvSpPr>
          <p:spPr bwMode="auto">
            <a:xfrm>
              <a:off x="9504363" y="690563"/>
              <a:ext cx="1628775" cy="696913"/>
            </a:xfrm>
            <a:custGeom>
              <a:avLst/>
              <a:gdLst>
                <a:gd name="T0" fmla="*/ 64 w 4102"/>
                <a:gd name="T1" fmla="*/ 0 h 1755"/>
                <a:gd name="T2" fmla="*/ 81 w 4102"/>
                <a:gd name="T3" fmla="*/ 2 h 1755"/>
                <a:gd name="T4" fmla="*/ 98 w 4102"/>
                <a:gd name="T5" fmla="*/ 7 h 1755"/>
                <a:gd name="T6" fmla="*/ 114 w 4102"/>
                <a:gd name="T7" fmla="*/ 17 h 1755"/>
                <a:gd name="T8" fmla="*/ 1889 w 4102"/>
                <a:gd name="T9" fmla="*/ 1561 h 1755"/>
                <a:gd name="T10" fmla="*/ 1920 w 4102"/>
                <a:gd name="T11" fmla="*/ 1583 h 1755"/>
                <a:gd name="T12" fmla="*/ 1955 w 4102"/>
                <a:gd name="T13" fmla="*/ 1600 h 1755"/>
                <a:gd name="T14" fmla="*/ 1992 w 4102"/>
                <a:gd name="T15" fmla="*/ 1611 h 1755"/>
                <a:gd name="T16" fmla="*/ 2031 w 4102"/>
                <a:gd name="T17" fmla="*/ 1617 h 1755"/>
                <a:gd name="T18" fmla="*/ 2072 w 4102"/>
                <a:gd name="T19" fmla="*/ 1617 h 1755"/>
                <a:gd name="T20" fmla="*/ 2110 w 4102"/>
                <a:gd name="T21" fmla="*/ 1611 h 1755"/>
                <a:gd name="T22" fmla="*/ 2148 w 4102"/>
                <a:gd name="T23" fmla="*/ 1600 h 1755"/>
                <a:gd name="T24" fmla="*/ 2183 w 4102"/>
                <a:gd name="T25" fmla="*/ 1583 h 1755"/>
                <a:gd name="T26" fmla="*/ 2215 w 4102"/>
                <a:gd name="T27" fmla="*/ 1561 h 1755"/>
                <a:gd name="T28" fmla="*/ 3987 w 4102"/>
                <a:gd name="T29" fmla="*/ 20 h 1755"/>
                <a:gd name="T30" fmla="*/ 4003 w 4102"/>
                <a:gd name="T31" fmla="*/ 9 h 1755"/>
                <a:gd name="T32" fmla="*/ 4020 w 4102"/>
                <a:gd name="T33" fmla="*/ 4 h 1755"/>
                <a:gd name="T34" fmla="*/ 4037 w 4102"/>
                <a:gd name="T35" fmla="*/ 3 h 1755"/>
                <a:gd name="T36" fmla="*/ 4054 w 4102"/>
                <a:gd name="T37" fmla="*/ 7 h 1755"/>
                <a:gd name="T38" fmla="*/ 4071 w 4102"/>
                <a:gd name="T39" fmla="*/ 15 h 1755"/>
                <a:gd name="T40" fmla="*/ 4085 w 4102"/>
                <a:gd name="T41" fmla="*/ 26 h 1755"/>
                <a:gd name="T42" fmla="*/ 4094 w 4102"/>
                <a:gd name="T43" fmla="*/ 42 h 1755"/>
                <a:gd name="T44" fmla="*/ 4101 w 4102"/>
                <a:gd name="T45" fmla="*/ 59 h 1755"/>
                <a:gd name="T46" fmla="*/ 4102 w 4102"/>
                <a:gd name="T47" fmla="*/ 76 h 1755"/>
                <a:gd name="T48" fmla="*/ 4098 w 4102"/>
                <a:gd name="T49" fmla="*/ 93 h 1755"/>
                <a:gd name="T50" fmla="*/ 4091 w 4102"/>
                <a:gd name="T51" fmla="*/ 110 h 1755"/>
                <a:gd name="T52" fmla="*/ 4079 w 4102"/>
                <a:gd name="T53" fmla="*/ 123 h 1755"/>
                <a:gd name="T54" fmla="*/ 2306 w 4102"/>
                <a:gd name="T55" fmla="*/ 1664 h 1755"/>
                <a:gd name="T56" fmla="*/ 2268 w 4102"/>
                <a:gd name="T57" fmla="*/ 1692 h 1755"/>
                <a:gd name="T58" fmla="*/ 2229 w 4102"/>
                <a:gd name="T59" fmla="*/ 1714 h 1755"/>
                <a:gd name="T60" fmla="*/ 2187 w 4102"/>
                <a:gd name="T61" fmla="*/ 1733 h 1755"/>
                <a:gd name="T62" fmla="*/ 2143 w 4102"/>
                <a:gd name="T63" fmla="*/ 1744 h 1755"/>
                <a:gd name="T64" fmla="*/ 2098 w 4102"/>
                <a:gd name="T65" fmla="*/ 1752 h 1755"/>
                <a:gd name="T66" fmla="*/ 2052 w 4102"/>
                <a:gd name="T67" fmla="*/ 1755 h 1755"/>
                <a:gd name="T68" fmla="*/ 2005 w 4102"/>
                <a:gd name="T69" fmla="*/ 1752 h 1755"/>
                <a:gd name="T70" fmla="*/ 1961 w 4102"/>
                <a:gd name="T71" fmla="*/ 1744 h 1755"/>
                <a:gd name="T72" fmla="*/ 1916 w 4102"/>
                <a:gd name="T73" fmla="*/ 1733 h 1755"/>
                <a:gd name="T74" fmla="*/ 1874 w 4102"/>
                <a:gd name="T75" fmla="*/ 1714 h 1755"/>
                <a:gd name="T76" fmla="*/ 1835 w 4102"/>
                <a:gd name="T77" fmla="*/ 1692 h 1755"/>
                <a:gd name="T78" fmla="*/ 1798 w 4102"/>
                <a:gd name="T79" fmla="*/ 1665 h 1755"/>
                <a:gd name="T80" fmla="*/ 23 w 4102"/>
                <a:gd name="T81" fmla="*/ 122 h 1755"/>
                <a:gd name="T82" fmla="*/ 10 w 4102"/>
                <a:gd name="T83" fmla="*/ 107 h 1755"/>
                <a:gd name="T84" fmla="*/ 2 w 4102"/>
                <a:gd name="T85" fmla="*/ 92 h 1755"/>
                <a:gd name="T86" fmla="*/ 0 w 4102"/>
                <a:gd name="T87" fmla="*/ 73 h 1755"/>
                <a:gd name="T88" fmla="*/ 0 w 4102"/>
                <a:gd name="T89" fmla="*/ 56 h 1755"/>
                <a:gd name="T90" fmla="*/ 6 w 4102"/>
                <a:gd name="T91" fmla="*/ 39 h 1755"/>
                <a:gd name="T92" fmla="*/ 17 w 4102"/>
                <a:gd name="T93" fmla="*/ 24 h 1755"/>
                <a:gd name="T94" fmla="*/ 30 w 4102"/>
                <a:gd name="T95" fmla="*/ 12 h 1755"/>
                <a:gd name="T96" fmla="*/ 45 w 4102"/>
                <a:gd name="T97" fmla="*/ 4 h 1755"/>
                <a:gd name="T98" fmla="*/ 64 w 4102"/>
                <a:gd name="T99" fmla="*/ 0 h 17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102" h="1755">
                  <a:moveTo>
                    <a:pt x="64" y="0"/>
                  </a:moveTo>
                  <a:lnTo>
                    <a:pt x="81" y="2"/>
                  </a:lnTo>
                  <a:lnTo>
                    <a:pt x="98" y="7"/>
                  </a:lnTo>
                  <a:lnTo>
                    <a:pt x="114" y="17"/>
                  </a:lnTo>
                  <a:lnTo>
                    <a:pt x="1889" y="1561"/>
                  </a:lnTo>
                  <a:lnTo>
                    <a:pt x="1920" y="1583"/>
                  </a:lnTo>
                  <a:lnTo>
                    <a:pt x="1955" y="1600"/>
                  </a:lnTo>
                  <a:lnTo>
                    <a:pt x="1992" y="1611"/>
                  </a:lnTo>
                  <a:lnTo>
                    <a:pt x="2031" y="1617"/>
                  </a:lnTo>
                  <a:lnTo>
                    <a:pt x="2072" y="1617"/>
                  </a:lnTo>
                  <a:lnTo>
                    <a:pt x="2110" y="1611"/>
                  </a:lnTo>
                  <a:lnTo>
                    <a:pt x="2148" y="1600"/>
                  </a:lnTo>
                  <a:lnTo>
                    <a:pt x="2183" y="1583"/>
                  </a:lnTo>
                  <a:lnTo>
                    <a:pt x="2215" y="1561"/>
                  </a:lnTo>
                  <a:lnTo>
                    <a:pt x="3987" y="20"/>
                  </a:lnTo>
                  <a:lnTo>
                    <a:pt x="4003" y="9"/>
                  </a:lnTo>
                  <a:lnTo>
                    <a:pt x="4020" y="4"/>
                  </a:lnTo>
                  <a:lnTo>
                    <a:pt x="4037" y="3"/>
                  </a:lnTo>
                  <a:lnTo>
                    <a:pt x="4054" y="7"/>
                  </a:lnTo>
                  <a:lnTo>
                    <a:pt x="4071" y="15"/>
                  </a:lnTo>
                  <a:lnTo>
                    <a:pt x="4085" y="26"/>
                  </a:lnTo>
                  <a:lnTo>
                    <a:pt x="4094" y="42"/>
                  </a:lnTo>
                  <a:lnTo>
                    <a:pt x="4101" y="59"/>
                  </a:lnTo>
                  <a:lnTo>
                    <a:pt x="4102" y="76"/>
                  </a:lnTo>
                  <a:lnTo>
                    <a:pt x="4098" y="93"/>
                  </a:lnTo>
                  <a:lnTo>
                    <a:pt x="4091" y="110"/>
                  </a:lnTo>
                  <a:lnTo>
                    <a:pt x="4079" y="123"/>
                  </a:lnTo>
                  <a:lnTo>
                    <a:pt x="2306" y="1664"/>
                  </a:lnTo>
                  <a:lnTo>
                    <a:pt x="2268" y="1692"/>
                  </a:lnTo>
                  <a:lnTo>
                    <a:pt x="2229" y="1714"/>
                  </a:lnTo>
                  <a:lnTo>
                    <a:pt x="2187" y="1733"/>
                  </a:lnTo>
                  <a:lnTo>
                    <a:pt x="2143" y="1744"/>
                  </a:lnTo>
                  <a:lnTo>
                    <a:pt x="2098" y="1752"/>
                  </a:lnTo>
                  <a:lnTo>
                    <a:pt x="2052" y="1755"/>
                  </a:lnTo>
                  <a:lnTo>
                    <a:pt x="2005" y="1752"/>
                  </a:lnTo>
                  <a:lnTo>
                    <a:pt x="1961" y="1744"/>
                  </a:lnTo>
                  <a:lnTo>
                    <a:pt x="1916" y="1733"/>
                  </a:lnTo>
                  <a:lnTo>
                    <a:pt x="1874" y="1714"/>
                  </a:lnTo>
                  <a:lnTo>
                    <a:pt x="1835" y="1692"/>
                  </a:lnTo>
                  <a:lnTo>
                    <a:pt x="1798" y="1665"/>
                  </a:lnTo>
                  <a:lnTo>
                    <a:pt x="23" y="122"/>
                  </a:lnTo>
                  <a:lnTo>
                    <a:pt x="10" y="107"/>
                  </a:lnTo>
                  <a:lnTo>
                    <a:pt x="2" y="92"/>
                  </a:lnTo>
                  <a:lnTo>
                    <a:pt x="0" y="73"/>
                  </a:lnTo>
                  <a:lnTo>
                    <a:pt x="0" y="56"/>
                  </a:lnTo>
                  <a:lnTo>
                    <a:pt x="6" y="39"/>
                  </a:lnTo>
                  <a:lnTo>
                    <a:pt x="17" y="24"/>
                  </a:lnTo>
                  <a:lnTo>
                    <a:pt x="30" y="12"/>
                  </a:lnTo>
                  <a:lnTo>
                    <a:pt x="45" y="4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80" name="Group 836"/>
          <p:cNvGrpSpPr>
            <a:grpSpLocks noChangeAspect="1"/>
          </p:cNvGrpSpPr>
          <p:nvPr/>
        </p:nvGrpSpPr>
        <p:grpSpPr bwMode="auto">
          <a:xfrm>
            <a:off x="3619814" y="3776599"/>
            <a:ext cx="245571" cy="338867"/>
            <a:chOff x="536" y="300"/>
            <a:chExt cx="687" cy="94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81" name="Freeform 838"/>
            <p:cNvSpPr>
              <a:spLocks noEditPoints="1"/>
            </p:cNvSpPr>
            <p:nvPr/>
          </p:nvSpPr>
          <p:spPr bwMode="auto">
            <a:xfrm>
              <a:off x="536" y="300"/>
              <a:ext cx="687" cy="948"/>
            </a:xfrm>
            <a:custGeom>
              <a:avLst/>
              <a:gdLst>
                <a:gd name="T0" fmla="*/ 2126 w 2748"/>
                <a:gd name="T1" fmla="*/ 3169 h 3792"/>
                <a:gd name="T2" fmla="*/ 2126 w 2748"/>
                <a:gd name="T3" fmla="*/ 3535 h 3792"/>
                <a:gd name="T4" fmla="*/ 2490 w 2748"/>
                <a:gd name="T5" fmla="*/ 3169 h 3792"/>
                <a:gd name="T6" fmla="*/ 2126 w 2748"/>
                <a:gd name="T7" fmla="*/ 3169 h 3792"/>
                <a:gd name="T8" fmla="*/ 152 w 2748"/>
                <a:gd name="T9" fmla="*/ 151 h 3792"/>
                <a:gd name="T10" fmla="*/ 152 w 2748"/>
                <a:gd name="T11" fmla="*/ 3641 h 3792"/>
                <a:gd name="T12" fmla="*/ 1974 w 2748"/>
                <a:gd name="T13" fmla="*/ 3641 h 3792"/>
                <a:gd name="T14" fmla="*/ 1974 w 2748"/>
                <a:gd name="T15" fmla="*/ 3093 h 3792"/>
                <a:gd name="T16" fmla="*/ 1977 w 2748"/>
                <a:gd name="T17" fmla="*/ 3074 h 3792"/>
                <a:gd name="T18" fmla="*/ 1985 w 2748"/>
                <a:gd name="T19" fmla="*/ 3057 h 3792"/>
                <a:gd name="T20" fmla="*/ 1996 w 2748"/>
                <a:gd name="T21" fmla="*/ 3040 h 3792"/>
                <a:gd name="T22" fmla="*/ 2012 w 2748"/>
                <a:gd name="T23" fmla="*/ 3028 h 3792"/>
                <a:gd name="T24" fmla="*/ 2031 w 2748"/>
                <a:gd name="T25" fmla="*/ 3021 h 3792"/>
                <a:gd name="T26" fmla="*/ 2050 w 2748"/>
                <a:gd name="T27" fmla="*/ 3019 h 3792"/>
                <a:gd name="T28" fmla="*/ 2050 w 2748"/>
                <a:gd name="T29" fmla="*/ 3019 h 3792"/>
                <a:gd name="T30" fmla="*/ 2597 w 2748"/>
                <a:gd name="T31" fmla="*/ 3019 h 3792"/>
                <a:gd name="T32" fmla="*/ 2597 w 2748"/>
                <a:gd name="T33" fmla="*/ 151 h 3792"/>
                <a:gd name="T34" fmla="*/ 152 w 2748"/>
                <a:gd name="T35" fmla="*/ 151 h 3792"/>
                <a:gd name="T36" fmla="*/ 76 w 2748"/>
                <a:gd name="T37" fmla="*/ 0 h 3792"/>
                <a:gd name="T38" fmla="*/ 2673 w 2748"/>
                <a:gd name="T39" fmla="*/ 0 h 3792"/>
                <a:gd name="T40" fmla="*/ 2693 w 2748"/>
                <a:gd name="T41" fmla="*/ 2 h 3792"/>
                <a:gd name="T42" fmla="*/ 2711 w 2748"/>
                <a:gd name="T43" fmla="*/ 10 h 3792"/>
                <a:gd name="T44" fmla="*/ 2726 w 2748"/>
                <a:gd name="T45" fmla="*/ 22 h 3792"/>
                <a:gd name="T46" fmla="*/ 2738 w 2748"/>
                <a:gd name="T47" fmla="*/ 38 h 3792"/>
                <a:gd name="T48" fmla="*/ 2746 w 2748"/>
                <a:gd name="T49" fmla="*/ 55 h 3792"/>
                <a:gd name="T50" fmla="*/ 2748 w 2748"/>
                <a:gd name="T51" fmla="*/ 76 h 3792"/>
                <a:gd name="T52" fmla="*/ 2748 w 2748"/>
                <a:gd name="T53" fmla="*/ 3095 h 3792"/>
                <a:gd name="T54" fmla="*/ 2746 w 2748"/>
                <a:gd name="T55" fmla="*/ 3114 h 3792"/>
                <a:gd name="T56" fmla="*/ 2739 w 2748"/>
                <a:gd name="T57" fmla="*/ 3132 h 3792"/>
                <a:gd name="T58" fmla="*/ 2726 w 2748"/>
                <a:gd name="T59" fmla="*/ 3147 h 3792"/>
                <a:gd name="T60" fmla="*/ 2104 w 2748"/>
                <a:gd name="T61" fmla="*/ 3770 h 3792"/>
                <a:gd name="T62" fmla="*/ 2088 w 2748"/>
                <a:gd name="T63" fmla="*/ 3782 h 3792"/>
                <a:gd name="T64" fmla="*/ 2070 w 2748"/>
                <a:gd name="T65" fmla="*/ 3790 h 3792"/>
                <a:gd name="T66" fmla="*/ 2050 w 2748"/>
                <a:gd name="T67" fmla="*/ 3792 h 3792"/>
                <a:gd name="T68" fmla="*/ 76 w 2748"/>
                <a:gd name="T69" fmla="*/ 3792 h 3792"/>
                <a:gd name="T70" fmla="*/ 56 w 2748"/>
                <a:gd name="T71" fmla="*/ 3790 h 3792"/>
                <a:gd name="T72" fmla="*/ 38 w 2748"/>
                <a:gd name="T73" fmla="*/ 3782 h 3792"/>
                <a:gd name="T74" fmla="*/ 23 w 2748"/>
                <a:gd name="T75" fmla="*/ 3770 h 3792"/>
                <a:gd name="T76" fmla="*/ 10 w 2748"/>
                <a:gd name="T77" fmla="*/ 3754 h 3792"/>
                <a:gd name="T78" fmla="*/ 3 w 2748"/>
                <a:gd name="T79" fmla="*/ 3737 h 3792"/>
                <a:gd name="T80" fmla="*/ 0 w 2748"/>
                <a:gd name="T81" fmla="*/ 3716 h 3792"/>
                <a:gd name="T82" fmla="*/ 0 w 2748"/>
                <a:gd name="T83" fmla="*/ 76 h 3792"/>
                <a:gd name="T84" fmla="*/ 3 w 2748"/>
                <a:gd name="T85" fmla="*/ 55 h 3792"/>
                <a:gd name="T86" fmla="*/ 10 w 2748"/>
                <a:gd name="T87" fmla="*/ 38 h 3792"/>
                <a:gd name="T88" fmla="*/ 23 w 2748"/>
                <a:gd name="T89" fmla="*/ 22 h 3792"/>
                <a:gd name="T90" fmla="*/ 38 w 2748"/>
                <a:gd name="T91" fmla="*/ 10 h 3792"/>
                <a:gd name="T92" fmla="*/ 56 w 2748"/>
                <a:gd name="T93" fmla="*/ 2 h 3792"/>
                <a:gd name="T94" fmla="*/ 76 w 2748"/>
                <a:gd name="T95" fmla="*/ 0 h 3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748" h="3792">
                  <a:moveTo>
                    <a:pt x="2126" y="3169"/>
                  </a:moveTo>
                  <a:lnTo>
                    <a:pt x="2126" y="3535"/>
                  </a:lnTo>
                  <a:lnTo>
                    <a:pt x="2490" y="3169"/>
                  </a:lnTo>
                  <a:lnTo>
                    <a:pt x="2126" y="3169"/>
                  </a:lnTo>
                  <a:close/>
                  <a:moveTo>
                    <a:pt x="152" y="151"/>
                  </a:moveTo>
                  <a:lnTo>
                    <a:pt x="152" y="3641"/>
                  </a:lnTo>
                  <a:lnTo>
                    <a:pt x="1974" y="3641"/>
                  </a:lnTo>
                  <a:lnTo>
                    <a:pt x="1974" y="3093"/>
                  </a:lnTo>
                  <a:lnTo>
                    <a:pt x="1977" y="3074"/>
                  </a:lnTo>
                  <a:lnTo>
                    <a:pt x="1985" y="3057"/>
                  </a:lnTo>
                  <a:lnTo>
                    <a:pt x="1996" y="3040"/>
                  </a:lnTo>
                  <a:lnTo>
                    <a:pt x="2012" y="3028"/>
                  </a:lnTo>
                  <a:lnTo>
                    <a:pt x="2031" y="3021"/>
                  </a:lnTo>
                  <a:lnTo>
                    <a:pt x="2050" y="3019"/>
                  </a:lnTo>
                  <a:lnTo>
                    <a:pt x="2050" y="3019"/>
                  </a:lnTo>
                  <a:lnTo>
                    <a:pt x="2597" y="3019"/>
                  </a:lnTo>
                  <a:lnTo>
                    <a:pt x="2597" y="151"/>
                  </a:lnTo>
                  <a:lnTo>
                    <a:pt x="152" y="151"/>
                  </a:lnTo>
                  <a:close/>
                  <a:moveTo>
                    <a:pt x="76" y="0"/>
                  </a:moveTo>
                  <a:lnTo>
                    <a:pt x="2673" y="0"/>
                  </a:lnTo>
                  <a:lnTo>
                    <a:pt x="2693" y="2"/>
                  </a:lnTo>
                  <a:lnTo>
                    <a:pt x="2711" y="10"/>
                  </a:lnTo>
                  <a:lnTo>
                    <a:pt x="2726" y="22"/>
                  </a:lnTo>
                  <a:lnTo>
                    <a:pt x="2738" y="38"/>
                  </a:lnTo>
                  <a:lnTo>
                    <a:pt x="2746" y="55"/>
                  </a:lnTo>
                  <a:lnTo>
                    <a:pt x="2748" y="76"/>
                  </a:lnTo>
                  <a:lnTo>
                    <a:pt x="2748" y="3095"/>
                  </a:lnTo>
                  <a:lnTo>
                    <a:pt x="2746" y="3114"/>
                  </a:lnTo>
                  <a:lnTo>
                    <a:pt x="2739" y="3132"/>
                  </a:lnTo>
                  <a:lnTo>
                    <a:pt x="2726" y="3147"/>
                  </a:lnTo>
                  <a:lnTo>
                    <a:pt x="2104" y="3770"/>
                  </a:lnTo>
                  <a:lnTo>
                    <a:pt x="2088" y="3782"/>
                  </a:lnTo>
                  <a:lnTo>
                    <a:pt x="2070" y="3790"/>
                  </a:lnTo>
                  <a:lnTo>
                    <a:pt x="2050" y="3792"/>
                  </a:lnTo>
                  <a:lnTo>
                    <a:pt x="76" y="3792"/>
                  </a:lnTo>
                  <a:lnTo>
                    <a:pt x="56" y="3790"/>
                  </a:lnTo>
                  <a:lnTo>
                    <a:pt x="38" y="3782"/>
                  </a:lnTo>
                  <a:lnTo>
                    <a:pt x="23" y="3770"/>
                  </a:lnTo>
                  <a:lnTo>
                    <a:pt x="10" y="3754"/>
                  </a:lnTo>
                  <a:lnTo>
                    <a:pt x="3" y="3737"/>
                  </a:lnTo>
                  <a:lnTo>
                    <a:pt x="0" y="3716"/>
                  </a:lnTo>
                  <a:lnTo>
                    <a:pt x="0" y="76"/>
                  </a:lnTo>
                  <a:lnTo>
                    <a:pt x="3" y="55"/>
                  </a:lnTo>
                  <a:lnTo>
                    <a:pt x="10" y="38"/>
                  </a:lnTo>
                  <a:lnTo>
                    <a:pt x="23" y="22"/>
                  </a:lnTo>
                  <a:lnTo>
                    <a:pt x="38" y="10"/>
                  </a:lnTo>
                  <a:lnTo>
                    <a:pt x="56" y="2"/>
                  </a:lnTo>
                  <a:lnTo>
                    <a:pt x="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2" name="Freeform 839"/>
            <p:cNvSpPr>
              <a:spLocks/>
            </p:cNvSpPr>
            <p:nvPr/>
          </p:nvSpPr>
          <p:spPr bwMode="auto">
            <a:xfrm>
              <a:off x="637" y="453"/>
              <a:ext cx="133" cy="107"/>
            </a:xfrm>
            <a:custGeom>
              <a:avLst/>
              <a:gdLst>
                <a:gd name="T0" fmla="*/ 460 w 536"/>
                <a:gd name="T1" fmla="*/ 0 h 426"/>
                <a:gd name="T2" fmla="*/ 480 w 536"/>
                <a:gd name="T3" fmla="*/ 2 h 426"/>
                <a:gd name="T4" fmla="*/ 498 w 536"/>
                <a:gd name="T5" fmla="*/ 9 h 426"/>
                <a:gd name="T6" fmla="*/ 514 w 536"/>
                <a:gd name="T7" fmla="*/ 21 h 426"/>
                <a:gd name="T8" fmla="*/ 525 w 536"/>
                <a:gd name="T9" fmla="*/ 38 h 426"/>
                <a:gd name="T10" fmla="*/ 534 w 536"/>
                <a:gd name="T11" fmla="*/ 56 h 426"/>
                <a:gd name="T12" fmla="*/ 536 w 536"/>
                <a:gd name="T13" fmla="*/ 74 h 426"/>
                <a:gd name="T14" fmla="*/ 534 w 536"/>
                <a:gd name="T15" fmla="*/ 94 h 426"/>
                <a:gd name="T16" fmla="*/ 525 w 536"/>
                <a:gd name="T17" fmla="*/ 112 h 426"/>
                <a:gd name="T18" fmla="*/ 514 w 536"/>
                <a:gd name="T19" fmla="*/ 128 h 426"/>
                <a:gd name="T20" fmla="*/ 238 w 536"/>
                <a:gd name="T21" fmla="*/ 404 h 426"/>
                <a:gd name="T22" fmla="*/ 222 w 536"/>
                <a:gd name="T23" fmla="*/ 416 h 426"/>
                <a:gd name="T24" fmla="*/ 204 w 536"/>
                <a:gd name="T25" fmla="*/ 424 h 426"/>
                <a:gd name="T26" fmla="*/ 184 w 536"/>
                <a:gd name="T27" fmla="*/ 426 h 426"/>
                <a:gd name="T28" fmla="*/ 165 w 536"/>
                <a:gd name="T29" fmla="*/ 424 h 426"/>
                <a:gd name="T30" fmla="*/ 147 w 536"/>
                <a:gd name="T31" fmla="*/ 416 h 426"/>
                <a:gd name="T32" fmla="*/ 131 w 536"/>
                <a:gd name="T33" fmla="*/ 404 h 426"/>
                <a:gd name="T34" fmla="*/ 22 w 536"/>
                <a:gd name="T35" fmla="*/ 295 h 426"/>
                <a:gd name="T36" fmla="*/ 11 w 536"/>
                <a:gd name="T37" fmla="*/ 279 h 426"/>
                <a:gd name="T38" fmla="*/ 3 w 536"/>
                <a:gd name="T39" fmla="*/ 262 h 426"/>
                <a:gd name="T40" fmla="*/ 0 w 536"/>
                <a:gd name="T41" fmla="*/ 242 h 426"/>
                <a:gd name="T42" fmla="*/ 3 w 536"/>
                <a:gd name="T43" fmla="*/ 223 h 426"/>
                <a:gd name="T44" fmla="*/ 11 w 536"/>
                <a:gd name="T45" fmla="*/ 204 h 426"/>
                <a:gd name="T46" fmla="*/ 22 w 536"/>
                <a:gd name="T47" fmla="*/ 188 h 426"/>
                <a:gd name="T48" fmla="*/ 38 w 536"/>
                <a:gd name="T49" fmla="*/ 177 h 426"/>
                <a:gd name="T50" fmla="*/ 57 w 536"/>
                <a:gd name="T51" fmla="*/ 169 h 426"/>
                <a:gd name="T52" fmla="*/ 76 w 536"/>
                <a:gd name="T53" fmla="*/ 166 h 426"/>
                <a:gd name="T54" fmla="*/ 96 w 536"/>
                <a:gd name="T55" fmla="*/ 169 h 426"/>
                <a:gd name="T56" fmla="*/ 113 w 536"/>
                <a:gd name="T57" fmla="*/ 177 h 426"/>
                <a:gd name="T58" fmla="*/ 129 w 536"/>
                <a:gd name="T59" fmla="*/ 188 h 426"/>
                <a:gd name="T60" fmla="*/ 184 w 536"/>
                <a:gd name="T61" fmla="*/ 243 h 426"/>
                <a:gd name="T62" fmla="*/ 407 w 536"/>
                <a:gd name="T63" fmla="*/ 21 h 426"/>
                <a:gd name="T64" fmla="*/ 423 w 536"/>
                <a:gd name="T65" fmla="*/ 9 h 426"/>
                <a:gd name="T66" fmla="*/ 442 w 536"/>
                <a:gd name="T67" fmla="*/ 2 h 426"/>
                <a:gd name="T68" fmla="*/ 460 w 536"/>
                <a:gd name="T69" fmla="*/ 0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36" h="426">
                  <a:moveTo>
                    <a:pt x="460" y="0"/>
                  </a:moveTo>
                  <a:lnTo>
                    <a:pt x="480" y="2"/>
                  </a:lnTo>
                  <a:lnTo>
                    <a:pt x="498" y="9"/>
                  </a:lnTo>
                  <a:lnTo>
                    <a:pt x="514" y="21"/>
                  </a:lnTo>
                  <a:lnTo>
                    <a:pt x="525" y="38"/>
                  </a:lnTo>
                  <a:lnTo>
                    <a:pt x="534" y="56"/>
                  </a:lnTo>
                  <a:lnTo>
                    <a:pt x="536" y="74"/>
                  </a:lnTo>
                  <a:lnTo>
                    <a:pt x="534" y="94"/>
                  </a:lnTo>
                  <a:lnTo>
                    <a:pt x="525" y="112"/>
                  </a:lnTo>
                  <a:lnTo>
                    <a:pt x="514" y="128"/>
                  </a:lnTo>
                  <a:lnTo>
                    <a:pt x="238" y="404"/>
                  </a:lnTo>
                  <a:lnTo>
                    <a:pt x="222" y="416"/>
                  </a:lnTo>
                  <a:lnTo>
                    <a:pt x="204" y="424"/>
                  </a:lnTo>
                  <a:lnTo>
                    <a:pt x="184" y="426"/>
                  </a:lnTo>
                  <a:lnTo>
                    <a:pt x="165" y="424"/>
                  </a:lnTo>
                  <a:lnTo>
                    <a:pt x="147" y="416"/>
                  </a:lnTo>
                  <a:lnTo>
                    <a:pt x="131" y="404"/>
                  </a:lnTo>
                  <a:lnTo>
                    <a:pt x="22" y="295"/>
                  </a:lnTo>
                  <a:lnTo>
                    <a:pt x="11" y="279"/>
                  </a:lnTo>
                  <a:lnTo>
                    <a:pt x="3" y="262"/>
                  </a:lnTo>
                  <a:lnTo>
                    <a:pt x="0" y="242"/>
                  </a:lnTo>
                  <a:lnTo>
                    <a:pt x="3" y="223"/>
                  </a:lnTo>
                  <a:lnTo>
                    <a:pt x="11" y="204"/>
                  </a:lnTo>
                  <a:lnTo>
                    <a:pt x="22" y="188"/>
                  </a:lnTo>
                  <a:lnTo>
                    <a:pt x="38" y="177"/>
                  </a:lnTo>
                  <a:lnTo>
                    <a:pt x="57" y="169"/>
                  </a:lnTo>
                  <a:lnTo>
                    <a:pt x="76" y="166"/>
                  </a:lnTo>
                  <a:lnTo>
                    <a:pt x="96" y="169"/>
                  </a:lnTo>
                  <a:lnTo>
                    <a:pt x="113" y="177"/>
                  </a:lnTo>
                  <a:lnTo>
                    <a:pt x="129" y="188"/>
                  </a:lnTo>
                  <a:lnTo>
                    <a:pt x="184" y="243"/>
                  </a:lnTo>
                  <a:lnTo>
                    <a:pt x="407" y="21"/>
                  </a:lnTo>
                  <a:lnTo>
                    <a:pt x="423" y="9"/>
                  </a:lnTo>
                  <a:lnTo>
                    <a:pt x="442" y="2"/>
                  </a:lnTo>
                  <a:lnTo>
                    <a:pt x="4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3" name="Freeform 840"/>
            <p:cNvSpPr>
              <a:spLocks/>
            </p:cNvSpPr>
            <p:nvPr/>
          </p:nvSpPr>
          <p:spPr bwMode="auto">
            <a:xfrm>
              <a:off x="1078" y="496"/>
              <a:ext cx="44" cy="38"/>
            </a:xfrm>
            <a:custGeom>
              <a:avLst/>
              <a:gdLst>
                <a:gd name="T0" fmla="*/ 76 w 179"/>
                <a:gd name="T1" fmla="*/ 0 h 151"/>
                <a:gd name="T2" fmla="*/ 103 w 179"/>
                <a:gd name="T3" fmla="*/ 0 h 151"/>
                <a:gd name="T4" fmla="*/ 122 w 179"/>
                <a:gd name="T5" fmla="*/ 2 h 151"/>
                <a:gd name="T6" fmla="*/ 141 w 179"/>
                <a:gd name="T7" fmla="*/ 10 h 151"/>
                <a:gd name="T8" fmla="*/ 156 w 179"/>
                <a:gd name="T9" fmla="*/ 22 h 151"/>
                <a:gd name="T10" fmla="*/ 168 w 179"/>
                <a:gd name="T11" fmla="*/ 38 h 151"/>
                <a:gd name="T12" fmla="*/ 175 w 179"/>
                <a:gd name="T13" fmla="*/ 55 h 151"/>
                <a:gd name="T14" fmla="*/ 179 w 179"/>
                <a:gd name="T15" fmla="*/ 76 h 151"/>
                <a:gd name="T16" fmla="*/ 175 w 179"/>
                <a:gd name="T17" fmla="*/ 95 h 151"/>
                <a:gd name="T18" fmla="*/ 168 w 179"/>
                <a:gd name="T19" fmla="*/ 114 h 151"/>
                <a:gd name="T20" fmla="*/ 156 w 179"/>
                <a:gd name="T21" fmla="*/ 129 h 151"/>
                <a:gd name="T22" fmla="*/ 141 w 179"/>
                <a:gd name="T23" fmla="*/ 140 h 151"/>
                <a:gd name="T24" fmla="*/ 122 w 179"/>
                <a:gd name="T25" fmla="*/ 148 h 151"/>
                <a:gd name="T26" fmla="*/ 103 w 179"/>
                <a:gd name="T27" fmla="*/ 151 h 151"/>
                <a:gd name="T28" fmla="*/ 76 w 179"/>
                <a:gd name="T29" fmla="*/ 151 h 151"/>
                <a:gd name="T30" fmla="*/ 56 w 179"/>
                <a:gd name="T31" fmla="*/ 148 h 151"/>
                <a:gd name="T32" fmla="*/ 38 w 179"/>
                <a:gd name="T33" fmla="*/ 140 h 151"/>
                <a:gd name="T34" fmla="*/ 22 w 179"/>
                <a:gd name="T35" fmla="*/ 129 h 151"/>
                <a:gd name="T36" fmla="*/ 11 w 179"/>
                <a:gd name="T37" fmla="*/ 114 h 151"/>
                <a:gd name="T38" fmla="*/ 3 w 179"/>
                <a:gd name="T39" fmla="*/ 95 h 151"/>
                <a:gd name="T40" fmla="*/ 0 w 179"/>
                <a:gd name="T41" fmla="*/ 76 h 151"/>
                <a:gd name="T42" fmla="*/ 3 w 179"/>
                <a:gd name="T43" fmla="*/ 55 h 151"/>
                <a:gd name="T44" fmla="*/ 11 w 179"/>
                <a:gd name="T45" fmla="*/ 38 h 151"/>
                <a:gd name="T46" fmla="*/ 22 w 179"/>
                <a:gd name="T47" fmla="*/ 22 h 151"/>
                <a:gd name="T48" fmla="*/ 38 w 179"/>
                <a:gd name="T49" fmla="*/ 10 h 151"/>
                <a:gd name="T50" fmla="*/ 56 w 179"/>
                <a:gd name="T51" fmla="*/ 2 h 151"/>
                <a:gd name="T52" fmla="*/ 76 w 179"/>
                <a:gd name="T53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9" h="151">
                  <a:moveTo>
                    <a:pt x="76" y="0"/>
                  </a:moveTo>
                  <a:lnTo>
                    <a:pt x="103" y="0"/>
                  </a:lnTo>
                  <a:lnTo>
                    <a:pt x="122" y="2"/>
                  </a:lnTo>
                  <a:lnTo>
                    <a:pt x="141" y="10"/>
                  </a:lnTo>
                  <a:lnTo>
                    <a:pt x="156" y="22"/>
                  </a:lnTo>
                  <a:lnTo>
                    <a:pt x="168" y="38"/>
                  </a:lnTo>
                  <a:lnTo>
                    <a:pt x="175" y="55"/>
                  </a:lnTo>
                  <a:lnTo>
                    <a:pt x="179" y="76"/>
                  </a:lnTo>
                  <a:lnTo>
                    <a:pt x="175" y="95"/>
                  </a:lnTo>
                  <a:lnTo>
                    <a:pt x="168" y="114"/>
                  </a:lnTo>
                  <a:lnTo>
                    <a:pt x="156" y="129"/>
                  </a:lnTo>
                  <a:lnTo>
                    <a:pt x="141" y="140"/>
                  </a:lnTo>
                  <a:lnTo>
                    <a:pt x="122" y="148"/>
                  </a:lnTo>
                  <a:lnTo>
                    <a:pt x="103" y="151"/>
                  </a:lnTo>
                  <a:lnTo>
                    <a:pt x="76" y="151"/>
                  </a:lnTo>
                  <a:lnTo>
                    <a:pt x="56" y="148"/>
                  </a:lnTo>
                  <a:lnTo>
                    <a:pt x="38" y="140"/>
                  </a:lnTo>
                  <a:lnTo>
                    <a:pt x="22" y="129"/>
                  </a:lnTo>
                  <a:lnTo>
                    <a:pt x="11" y="114"/>
                  </a:lnTo>
                  <a:lnTo>
                    <a:pt x="3" y="95"/>
                  </a:lnTo>
                  <a:lnTo>
                    <a:pt x="0" y="76"/>
                  </a:lnTo>
                  <a:lnTo>
                    <a:pt x="3" y="55"/>
                  </a:lnTo>
                  <a:lnTo>
                    <a:pt x="11" y="38"/>
                  </a:lnTo>
                  <a:lnTo>
                    <a:pt x="22" y="22"/>
                  </a:lnTo>
                  <a:lnTo>
                    <a:pt x="38" y="10"/>
                  </a:lnTo>
                  <a:lnTo>
                    <a:pt x="56" y="2"/>
                  </a:lnTo>
                  <a:lnTo>
                    <a:pt x="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4" name="Freeform 841"/>
            <p:cNvSpPr>
              <a:spLocks/>
            </p:cNvSpPr>
            <p:nvPr/>
          </p:nvSpPr>
          <p:spPr bwMode="auto">
            <a:xfrm>
              <a:off x="806" y="496"/>
              <a:ext cx="249" cy="38"/>
            </a:xfrm>
            <a:custGeom>
              <a:avLst/>
              <a:gdLst>
                <a:gd name="T0" fmla="*/ 75 w 997"/>
                <a:gd name="T1" fmla="*/ 0 h 151"/>
                <a:gd name="T2" fmla="*/ 921 w 997"/>
                <a:gd name="T3" fmla="*/ 0 h 151"/>
                <a:gd name="T4" fmla="*/ 941 w 997"/>
                <a:gd name="T5" fmla="*/ 2 h 151"/>
                <a:gd name="T6" fmla="*/ 960 w 997"/>
                <a:gd name="T7" fmla="*/ 10 h 151"/>
                <a:gd name="T8" fmla="*/ 975 w 997"/>
                <a:gd name="T9" fmla="*/ 22 h 151"/>
                <a:gd name="T10" fmla="*/ 986 w 997"/>
                <a:gd name="T11" fmla="*/ 38 h 151"/>
                <a:gd name="T12" fmla="*/ 994 w 997"/>
                <a:gd name="T13" fmla="*/ 55 h 151"/>
                <a:gd name="T14" fmla="*/ 997 w 997"/>
                <a:gd name="T15" fmla="*/ 76 h 151"/>
                <a:gd name="T16" fmla="*/ 994 w 997"/>
                <a:gd name="T17" fmla="*/ 95 h 151"/>
                <a:gd name="T18" fmla="*/ 986 w 997"/>
                <a:gd name="T19" fmla="*/ 114 h 151"/>
                <a:gd name="T20" fmla="*/ 975 w 997"/>
                <a:gd name="T21" fmla="*/ 129 h 151"/>
                <a:gd name="T22" fmla="*/ 960 w 997"/>
                <a:gd name="T23" fmla="*/ 140 h 151"/>
                <a:gd name="T24" fmla="*/ 941 w 997"/>
                <a:gd name="T25" fmla="*/ 148 h 151"/>
                <a:gd name="T26" fmla="*/ 921 w 997"/>
                <a:gd name="T27" fmla="*/ 151 h 151"/>
                <a:gd name="T28" fmla="*/ 75 w 997"/>
                <a:gd name="T29" fmla="*/ 151 h 151"/>
                <a:gd name="T30" fmla="*/ 55 w 997"/>
                <a:gd name="T31" fmla="*/ 148 h 151"/>
                <a:gd name="T32" fmla="*/ 37 w 997"/>
                <a:gd name="T33" fmla="*/ 140 h 151"/>
                <a:gd name="T34" fmla="*/ 22 w 997"/>
                <a:gd name="T35" fmla="*/ 129 h 151"/>
                <a:gd name="T36" fmla="*/ 11 w 997"/>
                <a:gd name="T37" fmla="*/ 114 h 151"/>
                <a:gd name="T38" fmla="*/ 3 w 997"/>
                <a:gd name="T39" fmla="*/ 95 h 151"/>
                <a:gd name="T40" fmla="*/ 0 w 997"/>
                <a:gd name="T41" fmla="*/ 76 h 151"/>
                <a:gd name="T42" fmla="*/ 3 w 997"/>
                <a:gd name="T43" fmla="*/ 55 h 151"/>
                <a:gd name="T44" fmla="*/ 11 w 997"/>
                <a:gd name="T45" fmla="*/ 38 h 151"/>
                <a:gd name="T46" fmla="*/ 22 w 997"/>
                <a:gd name="T47" fmla="*/ 22 h 151"/>
                <a:gd name="T48" fmla="*/ 37 w 997"/>
                <a:gd name="T49" fmla="*/ 10 h 151"/>
                <a:gd name="T50" fmla="*/ 55 w 997"/>
                <a:gd name="T51" fmla="*/ 2 h 151"/>
                <a:gd name="T52" fmla="*/ 75 w 997"/>
                <a:gd name="T53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97" h="151">
                  <a:moveTo>
                    <a:pt x="75" y="0"/>
                  </a:moveTo>
                  <a:lnTo>
                    <a:pt x="921" y="0"/>
                  </a:lnTo>
                  <a:lnTo>
                    <a:pt x="941" y="2"/>
                  </a:lnTo>
                  <a:lnTo>
                    <a:pt x="960" y="10"/>
                  </a:lnTo>
                  <a:lnTo>
                    <a:pt x="975" y="22"/>
                  </a:lnTo>
                  <a:lnTo>
                    <a:pt x="986" y="38"/>
                  </a:lnTo>
                  <a:lnTo>
                    <a:pt x="994" y="55"/>
                  </a:lnTo>
                  <a:lnTo>
                    <a:pt x="997" y="76"/>
                  </a:lnTo>
                  <a:lnTo>
                    <a:pt x="994" y="95"/>
                  </a:lnTo>
                  <a:lnTo>
                    <a:pt x="986" y="114"/>
                  </a:lnTo>
                  <a:lnTo>
                    <a:pt x="975" y="129"/>
                  </a:lnTo>
                  <a:lnTo>
                    <a:pt x="960" y="140"/>
                  </a:lnTo>
                  <a:lnTo>
                    <a:pt x="941" y="148"/>
                  </a:lnTo>
                  <a:lnTo>
                    <a:pt x="921" y="151"/>
                  </a:lnTo>
                  <a:lnTo>
                    <a:pt x="75" y="151"/>
                  </a:lnTo>
                  <a:lnTo>
                    <a:pt x="55" y="148"/>
                  </a:lnTo>
                  <a:lnTo>
                    <a:pt x="37" y="140"/>
                  </a:lnTo>
                  <a:lnTo>
                    <a:pt x="22" y="129"/>
                  </a:lnTo>
                  <a:lnTo>
                    <a:pt x="11" y="114"/>
                  </a:lnTo>
                  <a:lnTo>
                    <a:pt x="3" y="95"/>
                  </a:lnTo>
                  <a:lnTo>
                    <a:pt x="0" y="76"/>
                  </a:lnTo>
                  <a:lnTo>
                    <a:pt x="3" y="55"/>
                  </a:lnTo>
                  <a:lnTo>
                    <a:pt x="11" y="38"/>
                  </a:lnTo>
                  <a:lnTo>
                    <a:pt x="22" y="22"/>
                  </a:lnTo>
                  <a:lnTo>
                    <a:pt x="37" y="10"/>
                  </a:lnTo>
                  <a:lnTo>
                    <a:pt x="55" y="2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5" name="Freeform 842"/>
            <p:cNvSpPr>
              <a:spLocks/>
            </p:cNvSpPr>
            <p:nvPr/>
          </p:nvSpPr>
          <p:spPr bwMode="auto">
            <a:xfrm>
              <a:off x="637" y="636"/>
              <a:ext cx="133" cy="107"/>
            </a:xfrm>
            <a:custGeom>
              <a:avLst/>
              <a:gdLst>
                <a:gd name="T0" fmla="*/ 460 w 536"/>
                <a:gd name="T1" fmla="*/ 0 h 428"/>
                <a:gd name="T2" fmla="*/ 480 w 536"/>
                <a:gd name="T3" fmla="*/ 3 h 428"/>
                <a:gd name="T4" fmla="*/ 498 w 536"/>
                <a:gd name="T5" fmla="*/ 11 h 428"/>
                <a:gd name="T6" fmla="*/ 514 w 536"/>
                <a:gd name="T7" fmla="*/ 22 h 428"/>
                <a:gd name="T8" fmla="*/ 525 w 536"/>
                <a:gd name="T9" fmla="*/ 38 h 428"/>
                <a:gd name="T10" fmla="*/ 534 w 536"/>
                <a:gd name="T11" fmla="*/ 57 h 428"/>
                <a:gd name="T12" fmla="*/ 536 w 536"/>
                <a:gd name="T13" fmla="*/ 76 h 428"/>
                <a:gd name="T14" fmla="*/ 534 w 536"/>
                <a:gd name="T15" fmla="*/ 96 h 428"/>
                <a:gd name="T16" fmla="*/ 525 w 536"/>
                <a:gd name="T17" fmla="*/ 113 h 428"/>
                <a:gd name="T18" fmla="*/ 514 w 536"/>
                <a:gd name="T19" fmla="*/ 129 h 428"/>
                <a:gd name="T20" fmla="*/ 238 w 536"/>
                <a:gd name="T21" fmla="*/ 405 h 428"/>
                <a:gd name="T22" fmla="*/ 222 w 536"/>
                <a:gd name="T23" fmla="*/ 418 h 428"/>
                <a:gd name="T24" fmla="*/ 204 w 536"/>
                <a:gd name="T25" fmla="*/ 424 h 428"/>
                <a:gd name="T26" fmla="*/ 184 w 536"/>
                <a:gd name="T27" fmla="*/ 428 h 428"/>
                <a:gd name="T28" fmla="*/ 165 w 536"/>
                <a:gd name="T29" fmla="*/ 424 h 428"/>
                <a:gd name="T30" fmla="*/ 147 w 536"/>
                <a:gd name="T31" fmla="*/ 418 h 428"/>
                <a:gd name="T32" fmla="*/ 131 w 536"/>
                <a:gd name="T33" fmla="*/ 405 h 428"/>
                <a:gd name="T34" fmla="*/ 22 w 536"/>
                <a:gd name="T35" fmla="*/ 297 h 428"/>
                <a:gd name="T36" fmla="*/ 11 w 536"/>
                <a:gd name="T37" fmla="*/ 281 h 428"/>
                <a:gd name="T38" fmla="*/ 3 w 536"/>
                <a:gd name="T39" fmla="*/ 262 h 428"/>
                <a:gd name="T40" fmla="*/ 0 w 536"/>
                <a:gd name="T41" fmla="*/ 243 h 428"/>
                <a:gd name="T42" fmla="*/ 3 w 536"/>
                <a:gd name="T43" fmla="*/ 225 h 428"/>
                <a:gd name="T44" fmla="*/ 11 w 536"/>
                <a:gd name="T45" fmla="*/ 206 h 428"/>
                <a:gd name="T46" fmla="*/ 22 w 536"/>
                <a:gd name="T47" fmla="*/ 190 h 428"/>
                <a:gd name="T48" fmla="*/ 38 w 536"/>
                <a:gd name="T49" fmla="*/ 177 h 428"/>
                <a:gd name="T50" fmla="*/ 57 w 536"/>
                <a:gd name="T51" fmla="*/ 171 h 428"/>
                <a:gd name="T52" fmla="*/ 76 w 536"/>
                <a:gd name="T53" fmla="*/ 168 h 428"/>
                <a:gd name="T54" fmla="*/ 96 w 536"/>
                <a:gd name="T55" fmla="*/ 171 h 428"/>
                <a:gd name="T56" fmla="*/ 113 w 536"/>
                <a:gd name="T57" fmla="*/ 177 h 428"/>
                <a:gd name="T58" fmla="*/ 129 w 536"/>
                <a:gd name="T59" fmla="*/ 190 h 428"/>
                <a:gd name="T60" fmla="*/ 184 w 536"/>
                <a:gd name="T61" fmla="*/ 245 h 428"/>
                <a:gd name="T62" fmla="*/ 407 w 536"/>
                <a:gd name="T63" fmla="*/ 22 h 428"/>
                <a:gd name="T64" fmla="*/ 423 w 536"/>
                <a:gd name="T65" fmla="*/ 11 h 428"/>
                <a:gd name="T66" fmla="*/ 442 w 536"/>
                <a:gd name="T67" fmla="*/ 3 h 428"/>
                <a:gd name="T68" fmla="*/ 460 w 536"/>
                <a:gd name="T69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36" h="428">
                  <a:moveTo>
                    <a:pt x="460" y="0"/>
                  </a:moveTo>
                  <a:lnTo>
                    <a:pt x="480" y="3"/>
                  </a:lnTo>
                  <a:lnTo>
                    <a:pt x="498" y="11"/>
                  </a:lnTo>
                  <a:lnTo>
                    <a:pt x="514" y="22"/>
                  </a:lnTo>
                  <a:lnTo>
                    <a:pt x="525" y="38"/>
                  </a:lnTo>
                  <a:lnTo>
                    <a:pt x="534" y="57"/>
                  </a:lnTo>
                  <a:lnTo>
                    <a:pt x="536" y="76"/>
                  </a:lnTo>
                  <a:lnTo>
                    <a:pt x="534" y="96"/>
                  </a:lnTo>
                  <a:lnTo>
                    <a:pt x="525" y="113"/>
                  </a:lnTo>
                  <a:lnTo>
                    <a:pt x="514" y="129"/>
                  </a:lnTo>
                  <a:lnTo>
                    <a:pt x="238" y="405"/>
                  </a:lnTo>
                  <a:lnTo>
                    <a:pt x="222" y="418"/>
                  </a:lnTo>
                  <a:lnTo>
                    <a:pt x="204" y="424"/>
                  </a:lnTo>
                  <a:lnTo>
                    <a:pt x="184" y="428"/>
                  </a:lnTo>
                  <a:lnTo>
                    <a:pt x="165" y="424"/>
                  </a:lnTo>
                  <a:lnTo>
                    <a:pt x="147" y="418"/>
                  </a:lnTo>
                  <a:lnTo>
                    <a:pt x="131" y="405"/>
                  </a:lnTo>
                  <a:lnTo>
                    <a:pt x="22" y="297"/>
                  </a:lnTo>
                  <a:lnTo>
                    <a:pt x="11" y="281"/>
                  </a:lnTo>
                  <a:lnTo>
                    <a:pt x="3" y="262"/>
                  </a:lnTo>
                  <a:lnTo>
                    <a:pt x="0" y="243"/>
                  </a:lnTo>
                  <a:lnTo>
                    <a:pt x="3" y="225"/>
                  </a:lnTo>
                  <a:lnTo>
                    <a:pt x="11" y="206"/>
                  </a:lnTo>
                  <a:lnTo>
                    <a:pt x="22" y="190"/>
                  </a:lnTo>
                  <a:lnTo>
                    <a:pt x="38" y="177"/>
                  </a:lnTo>
                  <a:lnTo>
                    <a:pt x="57" y="171"/>
                  </a:lnTo>
                  <a:lnTo>
                    <a:pt x="76" y="168"/>
                  </a:lnTo>
                  <a:lnTo>
                    <a:pt x="96" y="171"/>
                  </a:lnTo>
                  <a:lnTo>
                    <a:pt x="113" y="177"/>
                  </a:lnTo>
                  <a:lnTo>
                    <a:pt x="129" y="190"/>
                  </a:lnTo>
                  <a:lnTo>
                    <a:pt x="184" y="245"/>
                  </a:lnTo>
                  <a:lnTo>
                    <a:pt x="407" y="22"/>
                  </a:lnTo>
                  <a:lnTo>
                    <a:pt x="423" y="11"/>
                  </a:lnTo>
                  <a:lnTo>
                    <a:pt x="442" y="3"/>
                  </a:lnTo>
                  <a:lnTo>
                    <a:pt x="4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6" name="Freeform 843"/>
            <p:cNvSpPr>
              <a:spLocks/>
            </p:cNvSpPr>
            <p:nvPr/>
          </p:nvSpPr>
          <p:spPr bwMode="auto">
            <a:xfrm>
              <a:off x="806" y="679"/>
              <a:ext cx="316" cy="38"/>
            </a:xfrm>
            <a:custGeom>
              <a:avLst/>
              <a:gdLst>
                <a:gd name="T0" fmla="*/ 75 w 1266"/>
                <a:gd name="T1" fmla="*/ 0 h 151"/>
                <a:gd name="T2" fmla="*/ 1190 w 1266"/>
                <a:gd name="T3" fmla="*/ 0 h 151"/>
                <a:gd name="T4" fmla="*/ 1209 w 1266"/>
                <a:gd name="T5" fmla="*/ 3 h 151"/>
                <a:gd name="T6" fmla="*/ 1228 w 1266"/>
                <a:gd name="T7" fmla="*/ 10 h 151"/>
                <a:gd name="T8" fmla="*/ 1243 w 1266"/>
                <a:gd name="T9" fmla="*/ 23 h 151"/>
                <a:gd name="T10" fmla="*/ 1255 w 1266"/>
                <a:gd name="T11" fmla="*/ 38 h 151"/>
                <a:gd name="T12" fmla="*/ 1262 w 1266"/>
                <a:gd name="T13" fmla="*/ 56 h 151"/>
                <a:gd name="T14" fmla="*/ 1266 w 1266"/>
                <a:gd name="T15" fmla="*/ 76 h 151"/>
                <a:gd name="T16" fmla="*/ 1262 w 1266"/>
                <a:gd name="T17" fmla="*/ 96 h 151"/>
                <a:gd name="T18" fmla="*/ 1255 w 1266"/>
                <a:gd name="T19" fmla="*/ 114 h 151"/>
                <a:gd name="T20" fmla="*/ 1243 w 1266"/>
                <a:gd name="T21" fmla="*/ 130 h 151"/>
                <a:gd name="T22" fmla="*/ 1228 w 1266"/>
                <a:gd name="T23" fmla="*/ 141 h 151"/>
                <a:gd name="T24" fmla="*/ 1209 w 1266"/>
                <a:gd name="T25" fmla="*/ 149 h 151"/>
                <a:gd name="T26" fmla="*/ 1190 w 1266"/>
                <a:gd name="T27" fmla="*/ 151 h 151"/>
                <a:gd name="T28" fmla="*/ 75 w 1266"/>
                <a:gd name="T29" fmla="*/ 151 h 151"/>
                <a:gd name="T30" fmla="*/ 55 w 1266"/>
                <a:gd name="T31" fmla="*/ 149 h 151"/>
                <a:gd name="T32" fmla="*/ 37 w 1266"/>
                <a:gd name="T33" fmla="*/ 141 h 151"/>
                <a:gd name="T34" fmla="*/ 22 w 1266"/>
                <a:gd name="T35" fmla="*/ 130 h 151"/>
                <a:gd name="T36" fmla="*/ 11 w 1266"/>
                <a:gd name="T37" fmla="*/ 114 h 151"/>
                <a:gd name="T38" fmla="*/ 3 w 1266"/>
                <a:gd name="T39" fmla="*/ 96 h 151"/>
                <a:gd name="T40" fmla="*/ 0 w 1266"/>
                <a:gd name="T41" fmla="*/ 76 h 151"/>
                <a:gd name="T42" fmla="*/ 3 w 1266"/>
                <a:gd name="T43" fmla="*/ 56 h 151"/>
                <a:gd name="T44" fmla="*/ 11 w 1266"/>
                <a:gd name="T45" fmla="*/ 38 h 151"/>
                <a:gd name="T46" fmla="*/ 22 w 1266"/>
                <a:gd name="T47" fmla="*/ 23 h 151"/>
                <a:gd name="T48" fmla="*/ 37 w 1266"/>
                <a:gd name="T49" fmla="*/ 10 h 151"/>
                <a:gd name="T50" fmla="*/ 55 w 1266"/>
                <a:gd name="T51" fmla="*/ 3 h 151"/>
                <a:gd name="T52" fmla="*/ 75 w 1266"/>
                <a:gd name="T53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66" h="151">
                  <a:moveTo>
                    <a:pt x="75" y="0"/>
                  </a:moveTo>
                  <a:lnTo>
                    <a:pt x="1190" y="0"/>
                  </a:lnTo>
                  <a:lnTo>
                    <a:pt x="1209" y="3"/>
                  </a:lnTo>
                  <a:lnTo>
                    <a:pt x="1228" y="10"/>
                  </a:lnTo>
                  <a:lnTo>
                    <a:pt x="1243" y="23"/>
                  </a:lnTo>
                  <a:lnTo>
                    <a:pt x="1255" y="38"/>
                  </a:lnTo>
                  <a:lnTo>
                    <a:pt x="1262" y="56"/>
                  </a:lnTo>
                  <a:lnTo>
                    <a:pt x="1266" y="76"/>
                  </a:lnTo>
                  <a:lnTo>
                    <a:pt x="1262" y="96"/>
                  </a:lnTo>
                  <a:lnTo>
                    <a:pt x="1255" y="114"/>
                  </a:lnTo>
                  <a:lnTo>
                    <a:pt x="1243" y="130"/>
                  </a:lnTo>
                  <a:lnTo>
                    <a:pt x="1228" y="141"/>
                  </a:lnTo>
                  <a:lnTo>
                    <a:pt x="1209" y="149"/>
                  </a:lnTo>
                  <a:lnTo>
                    <a:pt x="1190" y="151"/>
                  </a:lnTo>
                  <a:lnTo>
                    <a:pt x="75" y="151"/>
                  </a:lnTo>
                  <a:lnTo>
                    <a:pt x="55" y="149"/>
                  </a:lnTo>
                  <a:lnTo>
                    <a:pt x="37" y="141"/>
                  </a:lnTo>
                  <a:lnTo>
                    <a:pt x="22" y="130"/>
                  </a:lnTo>
                  <a:lnTo>
                    <a:pt x="11" y="114"/>
                  </a:lnTo>
                  <a:lnTo>
                    <a:pt x="3" y="96"/>
                  </a:lnTo>
                  <a:lnTo>
                    <a:pt x="0" y="76"/>
                  </a:lnTo>
                  <a:lnTo>
                    <a:pt x="3" y="56"/>
                  </a:lnTo>
                  <a:lnTo>
                    <a:pt x="11" y="38"/>
                  </a:lnTo>
                  <a:lnTo>
                    <a:pt x="22" y="23"/>
                  </a:lnTo>
                  <a:lnTo>
                    <a:pt x="37" y="10"/>
                  </a:lnTo>
                  <a:lnTo>
                    <a:pt x="55" y="3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7" name="Freeform 844"/>
            <p:cNvSpPr>
              <a:spLocks/>
            </p:cNvSpPr>
            <p:nvPr/>
          </p:nvSpPr>
          <p:spPr bwMode="auto">
            <a:xfrm>
              <a:off x="637" y="818"/>
              <a:ext cx="133" cy="107"/>
            </a:xfrm>
            <a:custGeom>
              <a:avLst/>
              <a:gdLst>
                <a:gd name="T0" fmla="*/ 460 w 536"/>
                <a:gd name="T1" fmla="*/ 0 h 427"/>
                <a:gd name="T2" fmla="*/ 480 w 536"/>
                <a:gd name="T3" fmla="*/ 3 h 427"/>
                <a:gd name="T4" fmla="*/ 498 w 536"/>
                <a:gd name="T5" fmla="*/ 10 h 427"/>
                <a:gd name="T6" fmla="*/ 514 w 536"/>
                <a:gd name="T7" fmla="*/ 23 h 427"/>
                <a:gd name="T8" fmla="*/ 525 w 536"/>
                <a:gd name="T9" fmla="*/ 39 h 427"/>
                <a:gd name="T10" fmla="*/ 534 w 536"/>
                <a:gd name="T11" fmla="*/ 57 h 427"/>
                <a:gd name="T12" fmla="*/ 536 w 536"/>
                <a:gd name="T13" fmla="*/ 76 h 427"/>
                <a:gd name="T14" fmla="*/ 534 w 536"/>
                <a:gd name="T15" fmla="*/ 95 h 427"/>
                <a:gd name="T16" fmla="*/ 525 w 536"/>
                <a:gd name="T17" fmla="*/ 114 h 427"/>
                <a:gd name="T18" fmla="*/ 514 w 536"/>
                <a:gd name="T19" fmla="*/ 130 h 427"/>
                <a:gd name="T20" fmla="*/ 238 w 536"/>
                <a:gd name="T21" fmla="*/ 406 h 427"/>
                <a:gd name="T22" fmla="*/ 222 w 536"/>
                <a:gd name="T23" fmla="*/ 417 h 427"/>
                <a:gd name="T24" fmla="*/ 204 w 536"/>
                <a:gd name="T25" fmla="*/ 425 h 427"/>
                <a:gd name="T26" fmla="*/ 184 w 536"/>
                <a:gd name="T27" fmla="*/ 427 h 427"/>
                <a:gd name="T28" fmla="*/ 165 w 536"/>
                <a:gd name="T29" fmla="*/ 425 h 427"/>
                <a:gd name="T30" fmla="*/ 147 w 536"/>
                <a:gd name="T31" fmla="*/ 417 h 427"/>
                <a:gd name="T32" fmla="*/ 131 w 536"/>
                <a:gd name="T33" fmla="*/ 406 h 427"/>
                <a:gd name="T34" fmla="*/ 22 w 536"/>
                <a:gd name="T35" fmla="*/ 296 h 427"/>
                <a:gd name="T36" fmla="*/ 11 w 536"/>
                <a:gd name="T37" fmla="*/ 280 h 427"/>
                <a:gd name="T38" fmla="*/ 3 w 536"/>
                <a:gd name="T39" fmla="*/ 262 h 427"/>
                <a:gd name="T40" fmla="*/ 0 w 536"/>
                <a:gd name="T41" fmla="*/ 244 h 427"/>
                <a:gd name="T42" fmla="*/ 3 w 536"/>
                <a:gd name="T43" fmla="*/ 224 h 427"/>
                <a:gd name="T44" fmla="*/ 11 w 536"/>
                <a:gd name="T45" fmla="*/ 206 h 427"/>
                <a:gd name="T46" fmla="*/ 22 w 536"/>
                <a:gd name="T47" fmla="*/ 190 h 427"/>
                <a:gd name="T48" fmla="*/ 38 w 536"/>
                <a:gd name="T49" fmla="*/ 177 h 427"/>
                <a:gd name="T50" fmla="*/ 57 w 536"/>
                <a:gd name="T51" fmla="*/ 170 h 427"/>
                <a:gd name="T52" fmla="*/ 76 w 536"/>
                <a:gd name="T53" fmla="*/ 168 h 427"/>
                <a:gd name="T54" fmla="*/ 96 w 536"/>
                <a:gd name="T55" fmla="*/ 170 h 427"/>
                <a:gd name="T56" fmla="*/ 113 w 536"/>
                <a:gd name="T57" fmla="*/ 177 h 427"/>
                <a:gd name="T58" fmla="*/ 129 w 536"/>
                <a:gd name="T59" fmla="*/ 190 h 427"/>
                <a:gd name="T60" fmla="*/ 184 w 536"/>
                <a:gd name="T61" fmla="*/ 245 h 427"/>
                <a:gd name="T62" fmla="*/ 407 w 536"/>
                <a:gd name="T63" fmla="*/ 23 h 427"/>
                <a:gd name="T64" fmla="*/ 423 w 536"/>
                <a:gd name="T65" fmla="*/ 10 h 427"/>
                <a:gd name="T66" fmla="*/ 442 w 536"/>
                <a:gd name="T67" fmla="*/ 3 h 427"/>
                <a:gd name="T68" fmla="*/ 460 w 536"/>
                <a:gd name="T69" fmla="*/ 0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36" h="427">
                  <a:moveTo>
                    <a:pt x="460" y="0"/>
                  </a:moveTo>
                  <a:lnTo>
                    <a:pt x="480" y="3"/>
                  </a:lnTo>
                  <a:lnTo>
                    <a:pt x="498" y="10"/>
                  </a:lnTo>
                  <a:lnTo>
                    <a:pt x="514" y="23"/>
                  </a:lnTo>
                  <a:lnTo>
                    <a:pt x="525" y="39"/>
                  </a:lnTo>
                  <a:lnTo>
                    <a:pt x="534" y="57"/>
                  </a:lnTo>
                  <a:lnTo>
                    <a:pt x="536" y="76"/>
                  </a:lnTo>
                  <a:lnTo>
                    <a:pt x="534" y="95"/>
                  </a:lnTo>
                  <a:lnTo>
                    <a:pt x="525" y="114"/>
                  </a:lnTo>
                  <a:lnTo>
                    <a:pt x="514" y="130"/>
                  </a:lnTo>
                  <a:lnTo>
                    <a:pt x="238" y="406"/>
                  </a:lnTo>
                  <a:lnTo>
                    <a:pt x="222" y="417"/>
                  </a:lnTo>
                  <a:lnTo>
                    <a:pt x="204" y="425"/>
                  </a:lnTo>
                  <a:lnTo>
                    <a:pt x="184" y="427"/>
                  </a:lnTo>
                  <a:lnTo>
                    <a:pt x="165" y="425"/>
                  </a:lnTo>
                  <a:lnTo>
                    <a:pt x="147" y="417"/>
                  </a:lnTo>
                  <a:lnTo>
                    <a:pt x="131" y="406"/>
                  </a:lnTo>
                  <a:lnTo>
                    <a:pt x="22" y="296"/>
                  </a:lnTo>
                  <a:lnTo>
                    <a:pt x="11" y="280"/>
                  </a:lnTo>
                  <a:lnTo>
                    <a:pt x="3" y="262"/>
                  </a:lnTo>
                  <a:lnTo>
                    <a:pt x="0" y="244"/>
                  </a:lnTo>
                  <a:lnTo>
                    <a:pt x="3" y="224"/>
                  </a:lnTo>
                  <a:lnTo>
                    <a:pt x="11" y="206"/>
                  </a:lnTo>
                  <a:lnTo>
                    <a:pt x="22" y="190"/>
                  </a:lnTo>
                  <a:lnTo>
                    <a:pt x="38" y="177"/>
                  </a:lnTo>
                  <a:lnTo>
                    <a:pt x="57" y="170"/>
                  </a:lnTo>
                  <a:lnTo>
                    <a:pt x="76" y="168"/>
                  </a:lnTo>
                  <a:lnTo>
                    <a:pt x="96" y="170"/>
                  </a:lnTo>
                  <a:lnTo>
                    <a:pt x="113" y="177"/>
                  </a:lnTo>
                  <a:lnTo>
                    <a:pt x="129" y="190"/>
                  </a:lnTo>
                  <a:lnTo>
                    <a:pt x="184" y="245"/>
                  </a:lnTo>
                  <a:lnTo>
                    <a:pt x="407" y="23"/>
                  </a:lnTo>
                  <a:lnTo>
                    <a:pt x="423" y="10"/>
                  </a:lnTo>
                  <a:lnTo>
                    <a:pt x="442" y="3"/>
                  </a:lnTo>
                  <a:lnTo>
                    <a:pt x="4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8" name="Freeform 845"/>
            <p:cNvSpPr>
              <a:spLocks/>
            </p:cNvSpPr>
            <p:nvPr/>
          </p:nvSpPr>
          <p:spPr bwMode="auto">
            <a:xfrm>
              <a:off x="806" y="862"/>
              <a:ext cx="316" cy="37"/>
            </a:xfrm>
            <a:custGeom>
              <a:avLst/>
              <a:gdLst>
                <a:gd name="T0" fmla="*/ 75 w 1266"/>
                <a:gd name="T1" fmla="*/ 0 h 151"/>
                <a:gd name="T2" fmla="*/ 1190 w 1266"/>
                <a:gd name="T3" fmla="*/ 0 h 151"/>
                <a:gd name="T4" fmla="*/ 1209 w 1266"/>
                <a:gd name="T5" fmla="*/ 3 h 151"/>
                <a:gd name="T6" fmla="*/ 1228 w 1266"/>
                <a:gd name="T7" fmla="*/ 11 h 151"/>
                <a:gd name="T8" fmla="*/ 1243 w 1266"/>
                <a:gd name="T9" fmla="*/ 22 h 151"/>
                <a:gd name="T10" fmla="*/ 1255 w 1266"/>
                <a:gd name="T11" fmla="*/ 37 h 151"/>
                <a:gd name="T12" fmla="*/ 1262 w 1266"/>
                <a:gd name="T13" fmla="*/ 56 h 151"/>
                <a:gd name="T14" fmla="*/ 1266 w 1266"/>
                <a:gd name="T15" fmla="*/ 75 h 151"/>
                <a:gd name="T16" fmla="*/ 1262 w 1266"/>
                <a:gd name="T17" fmla="*/ 96 h 151"/>
                <a:gd name="T18" fmla="*/ 1255 w 1266"/>
                <a:gd name="T19" fmla="*/ 114 h 151"/>
                <a:gd name="T20" fmla="*/ 1243 w 1266"/>
                <a:gd name="T21" fmla="*/ 129 h 151"/>
                <a:gd name="T22" fmla="*/ 1228 w 1266"/>
                <a:gd name="T23" fmla="*/ 141 h 151"/>
                <a:gd name="T24" fmla="*/ 1209 w 1266"/>
                <a:gd name="T25" fmla="*/ 149 h 151"/>
                <a:gd name="T26" fmla="*/ 1190 w 1266"/>
                <a:gd name="T27" fmla="*/ 151 h 151"/>
                <a:gd name="T28" fmla="*/ 75 w 1266"/>
                <a:gd name="T29" fmla="*/ 151 h 151"/>
                <a:gd name="T30" fmla="*/ 55 w 1266"/>
                <a:gd name="T31" fmla="*/ 149 h 151"/>
                <a:gd name="T32" fmla="*/ 37 w 1266"/>
                <a:gd name="T33" fmla="*/ 141 h 151"/>
                <a:gd name="T34" fmla="*/ 22 w 1266"/>
                <a:gd name="T35" fmla="*/ 129 h 151"/>
                <a:gd name="T36" fmla="*/ 11 w 1266"/>
                <a:gd name="T37" fmla="*/ 114 h 151"/>
                <a:gd name="T38" fmla="*/ 3 w 1266"/>
                <a:gd name="T39" fmla="*/ 96 h 151"/>
                <a:gd name="T40" fmla="*/ 0 w 1266"/>
                <a:gd name="T41" fmla="*/ 75 h 151"/>
                <a:gd name="T42" fmla="*/ 3 w 1266"/>
                <a:gd name="T43" fmla="*/ 56 h 151"/>
                <a:gd name="T44" fmla="*/ 11 w 1266"/>
                <a:gd name="T45" fmla="*/ 37 h 151"/>
                <a:gd name="T46" fmla="*/ 22 w 1266"/>
                <a:gd name="T47" fmla="*/ 22 h 151"/>
                <a:gd name="T48" fmla="*/ 37 w 1266"/>
                <a:gd name="T49" fmla="*/ 11 h 151"/>
                <a:gd name="T50" fmla="*/ 55 w 1266"/>
                <a:gd name="T51" fmla="*/ 3 h 151"/>
                <a:gd name="T52" fmla="*/ 75 w 1266"/>
                <a:gd name="T53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66" h="151">
                  <a:moveTo>
                    <a:pt x="75" y="0"/>
                  </a:moveTo>
                  <a:lnTo>
                    <a:pt x="1190" y="0"/>
                  </a:lnTo>
                  <a:lnTo>
                    <a:pt x="1209" y="3"/>
                  </a:lnTo>
                  <a:lnTo>
                    <a:pt x="1228" y="11"/>
                  </a:lnTo>
                  <a:lnTo>
                    <a:pt x="1243" y="22"/>
                  </a:lnTo>
                  <a:lnTo>
                    <a:pt x="1255" y="37"/>
                  </a:lnTo>
                  <a:lnTo>
                    <a:pt x="1262" y="56"/>
                  </a:lnTo>
                  <a:lnTo>
                    <a:pt x="1266" y="75"/>
                  </a:lnTo>
                  <a:lnTo>
                    <a:pt x="1262" y="96"/>
                  </a:lnTo>
                  <a:lnTo>
                    <a:pt x="1255" y="114"/>
                  </a:lnTo>
                  <a:lnTo>
                    <a:pt x="1243" y="129"/>
                  </a:lnTo>
                  <a:lnTo>
                    <a:pt x="1228" y="141"/>
                  </a:lnTo>
                  <a:lnTo>
                    <a:pt x="1209" y="149"/>
                  </a:lnTo>
                  <a:lnTo>
                    <a:pt x="1190" y="151"/>
                  </a:lnTo>
                  <a:lnTo>
                    <a:pt x="75" y="151"/>
                  </a:lnTo>
                  <a:lnTo>
                    <a:pt x="55" y="149"/>
                  </a:lnTo>
                  <a:lnTo>
                    <a:pt x="37" y="141"/>
                  </a:lnTo>
                  <a:lnTo>
                    <a:pt x="22" y="129"/>
                  </a:lnTo>
                  <a:lnTo>
                    <a:pt x="11" y="114"/>
                  </a:lnTo>
                  <a:lnTo>
                    <a:pt x="3" y="96"/>
                  </a:lnTo>
                  <a:lnTo>
                    <a:pt x="0" y="75"/>
                  </a:lnTo>
                  <a:lnTo>
                    <a:pt x="3" y="56"/>
                  </a:lnTo>
                  <a:lnTo>
                    <a:pt x="11" y="37"/>
                  </a:lnTo>
                  <a:lnTo>
                    <a:pt x="22" y="22"/>
                  </a:lnTo>
                  <a:lnTo>
                    <a:pt x="37" y="11"/>
                  </a:lnTo>
                  <a:lnTo>
                    <a:pt x="55" y="3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89" name="Freeform 850"/>
          <p:cNvSpPr>
            <a:spLocks noEditPoints="1"/>
          </p:cNvSpPr>
          <p:nvPr/>
        </p:nvSpPr>
        <p:spPr bwMode="auto">
          <a:xfrm>
            <a:off x="4945554" y="3777431"/>
            <a:ext cx="337202" cy="337202"/>
          </a:xfrm>
          <a:custGeom>
            <a:avLst/>
            <a:gdLst>
              <a:gd name="T0" fmla="*/ 538 w 3619"/>
              <a:gd name="T1" fmla="*/ 1378 h 3620"/>
              <a:gd name="T2" fmla="*/ 538 w 3619"/>
              <a:gd name="T3" fmla="*/ 3174 h 3620"/>
              <a:gd name="T4" fmla="*/ 1025 w 3619"/>
              <a:gd name="T5" fmla="*/ 3221 h 3620"/>
              <a:gd name="T6" fmla="*/ 1117 w 3619"/>
              <a:gd name="T7" fmla="*/ 3152 h 3620"/>
              <a:gd name="T8" fmla="*/ 1093 w 3619"/>
              <a:gd name="T9" fmla="*/ 1359 h 3620"/>
              <a:gd name="T10" fmla="*/ 2547 w 3619"/>
              <a:gd name="T11" fmla="*/ 1302 h 3620"/>
              <a:gd name="T12" fmla="*/ 2269 w 3619"/>
              <a:gd name="T13" fmla="*/ 1342 h 3620"/>
              <a:gd name="T14" fmla="*/ 2085 w 3619"/>
              <a:gd name="T15" fmla="*/ 1449 h 3620"/>
              <a:gd name="T16" fmla="*/ 1985 w 3619"/>
              <a:gd name="T17" fmla="*/ 1418 h 3620"/>
              <a:gd name="T18" fmla="*/ 1920 w 3619"/>
              <a:gd name="T19" fmla="*/ 1334 h 3620"/>
              <a:gd name="T20" fmla="*/ 1415 w 3619"/>
              <a:gd name="T21" fmla="*/ 1356 h 3620"/>
              <a:gd name="T22" fmla="*/ 1392 w 3619"/>
              <a:gd name="T23" fmla="*/ 3157 h 3620"/>
              <a:gd name="T24" fmla="*/ 1476 w 3619"/>
              <a:gd name="T25" fmla="*/ 3221 h 3620"/>
              <a:gd name="T26" fmla="*/ 1973 w 3619"/>
              <a:gd name="T27" fmla="*/ 3178 h 3620"/>
              <a:gd name="T28" fmla="*/ 1990 w 3619"/>
              <a:gd name="T29" fmla="*/ 2170 h 3620"/>
              <a:gd name="T30" fmla="*/ 2023 w 3619"/>
              <a:gd name="T31" fmla="*/ 2036 h 3620"/>
              <a:gd name="T32" fmla="*/ 2101 w 3619"/>
              <a:gd name="T33" fmla="*/ 1905 h 3620"/>
              <a:gd name="T34" fmla="*/ 2241 w 3619"/>
              <a:gd name="T35" fmla="*/ 1824 h 3620"/>
              <a:gd name="T36" fmla="*/ 2432 w 3619"/>
              <a:gd name="T37" fmla="*/ 1833 h 3620"/>
              <a:gd name="T38" fmla="*/ 2553 w 3619"/>
              <a:gd name="T39" fmla="*/ 1923 h 3620"/>
              <a:gd name="T40" fmla="*/ 2611 w 3619"/>
              <a:gd name="T41" fmla="*/ 2060 h 3620"/>
              <a:gd name="T42" fmla="*/ 2630 w 3619"/>
              <a:gd name="T43" fmla="*/ 2204 h 3620"/>
              <a:gd name="T44" fmla="*/ 2630 w 3619"/>
              <a:gd name="T45" fmla="*/ 2320 h 3620"/>
              <a:gd name="T46" fmla="*/ 2655 w 3619"/>
              <a:gd name="T47" fmla="*/ 3196 h 3620"/>
              <a:gd name="T48" fmla="*/ 3175 w 3619"/>
              <a:gd name="T49" fmla="*/ 3218 h 3620"/>
              <a:gd name="T50" fmla="*/ 3240 w 3619"/>
              <a:gd name="T51" fmla="*/ 3134 h 3620"/>
              <a:gd name="T52" fmla="*/ 3238 w 3619"/>
              <a:gd name="T53" fmla="*/ 2160 h 3620"/>
              <a:gd name="T54" fmla="*/ 3224 w 3619"/>
              <a:gd name="T55" fmla="*/ 1948 h 3620"/>
              <a:gd name="T56" fmla="*/ 3178 w 3619"/>
              <a:gd name="T57" fmla="*/ 1733 h 3620"/>
              <a:gd name="T58" fmla="*/ 3082 w 3619"/>
              <a:gd name="T59" fmla="*/ 1540 h 3620"/>
              <a:gd name="T60" fmla="*/ 2920 w 3619"/>
              <a:gd name="T61" fmla="*/ 1391 h 3620"/>
              <a:gd name="T62" fmla="*/ 2673 w 3619"/>
              <a:gd name="T63" fmla="*/ 1309 h 3620"/>
              <a:gd name="T64" fmla="*/ 727 w 3619"/>
              <a:gd name="T65" fmla="*/ 411 h 3620"/>
              <a:gd name="T66" fmla="*/ 534 w 3619"/>
              <a:gd name="T67" fmla="*/ 529 h 3620"/>
              <a:gd name="T68" fmla="*/ 440 w 3619"/>
              <a:gd name="T69" fmla="*/ 736 h 3620"/>
              <a:gd name="T70" fmla="*/ 483 w 3619"/>
              <a:gd name="T71" fmla="*/ 965 h 3620"/>
              <a:gd name="T72" fmla="*/ 641 w 3619"/>
              <a:gd name="T73" fmla="*/ 1125 h 3620"/>
              <a:gd name="T74" fmla="*/ 870 w 3619"/>
              <a:gd name="T75" fmla="*/ 1167 h 3620"/>
              <a:gd name="T76" fmla="*/ 1079 w 3619"/>
              <a:gd name="T77" fmla="*/ 1072 h 3620"/>
              <a:gd name="T78" fmla="*/ 1195 w 3619"/>
              <a:gd name="T79" fmla="*/ 880 h 3620"/>
              <a:gd name="T80" fmla="*/ 1182 w 3619"/>
              <a:gd name="T81" fmla="*/ 646 h 3620"/>
              <a:gd name="T82" fmla="*/ 1042 w 3619"/>
              <a:gd name="T83" fmla="*/ 469 h 3620"/>
              <a:gd name="T84" fmla="*/ 822 w 3619"/>
              <a:gd name="T85" fmla="*/ 399 h 3620"/>
              <a:gd name="T86" fmla="*/ 3420 w 3619"/>
              <a:gd name="T87" fmla="*/ 27 h 3620"/>
              <a:gd name="T88" fmla="*/ 3575 w 3619"/>
              <a:gd name="T89" fmla="*/ 162 h 3620"/>
              <a:gd name="T90" fmla="*/ 3619 w 3619"/>
              <a:gd name="T91" fmla="*/ 3293 h 3620"/>
              <a:gd name="T92" fmla="*/ 3551 w 3619"/>
              <a:gd name="T93" fmla="*/ 3493 h 3620"/>
              <a:gd name="T94" fmla="*/ 3379 w 3619"/>
              <a:gd name="T95" fmla="*/ 3609 h 3620"/>
              <a:gd name="T96" fmla="*/ 241 w 3619"/>
              <a:gd name="T97" fmla="*/ 3609 h 3620"/>
              <a:gd name="T98" fmla="*/ 68 w 3619"/>
              <a:gd name="T99" fmla="*/ 3493 h 3620"/>
              <a:gd name="T100" fmla="*/ 0 w 3619"/>
              <a:gd name="T101" fmla="*/ 3293 h 3620"/>
              <a:gd name="T102" fmla="*/ 45 w 3619"/>
              <a:gd name="T103" fmla="*/ 162 h 3620"/>
              <a:gd name="T104" fmla="*/ 200 w 3619"/>
              <a:gd name="T105" fmla="*/ 27 h 3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619" h="3620">
                <a:moveTo>
                  <a:pt x="619" y="1330"/>
                </a:moveTo>
                <a:lnTo>
                  <a:pt x="594" y="1334"/>
                </a:lnTo>
                <a:lnTo>
                  <a:pt x="572" y="1343"/>
                </a:lnTo>
                <a:lnTo>
                  <a:pt x="552" y="1359"/>
                </a:lnTo>
                <a:lnTo>
                  <a:pt x="538" y="1378"/>
                </a:lnTo>
                <a:lnTo>
                  <a:pt x="528" y="1401"/>
                </a:lnTo>
                <a:lnTo>
                  <a:pt x="524" y="1426"/>
                </a:lnTo>
                <a:lnTo>
                  <a:pt x="524" y="3126"/>
                </a:lnTo>
                <a:lnTo>
                  <a:pt x="528" y="3152"/>
                </a:lnTo>
                <a:lnTo>
                  <a:pt x="538" y="3174"/>
                </a:lnTo>
                <a:lnTo>
                  <a:pt x="552" y="3193"/>
                </a:lnTo>
                <a:lnTo>
                  <a:pt x="572" y="3208"/>
                </a:lnTo>
                <a:lnTo>
                  <a:pt x="594" y="3218"/>
                </a:lnTo>
                <a:lnTo>
                  <a:pt x="619" y="3221"/>
                </a:lnTo>
                <a:lnTo>
                  <a:pt x="1025" y="3221"/>
                </a:lnTo>
                <a:lnTo>
                  <a:pt x="1050" y="3218"/>
                </a:lnTo>
                <a:lnTo>
                  <a:pt x="1073" y="3208"/>
                </a:lnTo>
                <a:lnTo>
                  <a:pt x="1093" y="3193"/>
                </a:lnTo>
                <a:lnTo>
                  <a:pt x="1107" y="3174"/>
                </a:lnTo>
                <a:lnTo>
                  <a:pt x="1117" y="3152"/>
                </a:lnTo>
                <a:lnTo>
                  <a:pt x="1120" y="3126"/>
                </a:lnTo>
                <a:lnTo>
                  <a:pt x="1120" y="1426"/>
                </a:lnTo>
                <a:lnTo>
                  <a:pt x="1117" y="1401"/>
                </a:lnTo>
                <a:lnTo>
                  <a:pt x="1107" y="1378"/>
                </a:lnTo>
                <a:lnTo>
                  <a:pt x="1093" y="1359"/>
                </a:lnTo>
                <a:lnTo>
                  <a:pt x="1073" y="1343"/>
                </a:lnTo>
                <a:lnTo>
                  <a:pt x="1050" y="1334"/>
                </a:lnTo>
                <a:lnTo>
                  <a:pt x="1025" y="1330"/>
                </a:lnTo>
                <a:lnTo>
                  <a:pt x="619" y="1330"/>
                </a:lnTo>
                <a:close/>
                <a:moveTo>
                  <a:pt x="2547" y="1302"/>
                </a:moveTo>
                <a:lnTo>
                  <a:pt x="2482" y="1304"/>
                </a:lnTo>
                <a:lnTo>
                  <a:pt x="2422" y="1308"/>
                </a:lnTo>
                <a:lnTo>
                  <a:pt x="2367" y="1317"/>
                </a:lnTo>
                <a:lnTo>
                  <a:pt x="2315" y="1328"/>
                </a:lnTo>
                <a:lnTo>
                  <a:pt x="2269" y="1342"/>
                </a:lnTo>
                <a:lnTo>
                  <a:pt x="2225" y="1359"/>
                </a:lnTo>
                <a:lnTo>
                  <a:pt x="2185" y="1379"/>
                </a:lnTo>
                <a:lnTo>
                  <a:pt x="2149" y="1400"/>
                </a:lnTo>
                <a:lnTo>
                  <a:pt x="2115" y="1423"/>
                </a:lnTo>
                <a:lnTo>
                  <a:pt x="2085" y="1449"/>
                </a:lnTo>
                <a:lnTo>
                  <a:pt x="2057" y="1476"/>
                </a:lnTo>
                <a:lnTo>
                  <a:pt x="2031" y="1504"/>
                </a:lnTo>
                <a:lnTo>
                  <a:pt x="2007" y="1535"/>
                </a:lnTo>
                <a:lnTo>
                  <a:pt x="1985" y="1566"/>
                </a:lnTo>
                <a:lnTo>
                  <a:pt x="1985" y="1418"/>
                </a:lnTo>
                <a:lnTo>
                  <a:pt x="1982" y="1395"/>
                </a:lnTo>
                <a:lnTo>
                  <a:pt x="1973" y="1374"/>
                </a:lnTo>
                <a:lnTo>
                  <a:pt x="1959" y="1356"/>
                </a:lnTo>
                <a:lnTo>
                  <a:pt x="1941" y="1342"/>
                </a:lnTo>
                <a:lnTo>
                  <a:pt x="1920" y="1334"/>
                </a:lnTo>
                <a:lnTo>
                  <a:pt x="1897" y="1330"/>
                </a:lnTo>
                <a:lnTo>
                  <a:pt x="1476" y="1330"/>
                </a:lnTo>
                <a:lnTo>
                  <a:pt x="1453" y="1334"/>
                </a:lnTo>
                <a:lnTo>
                  <a:pt x="1432" y="1342"/>
                </a:lnTo>
                <a:lnTo>
                  <a:pt x="1415" y="1356"/>
                </a:lnTo>
                <a:lnTo>
                  <a:pt x="1400" y="1374"/>
                </a:lnTo>
                <a:lnTo>
                  <a:pt x="1392" y="1395"/>
                </a:lnTo>
                <a:lnTo>
                  <a:pt x="1389" y="1418"/>
                </a:lnTo>
                <a:lnTo>
                  <a:pt x="1389" y="3134"/>
                </a:lnTo>
                <a:lnTo>
                  <a:pt x="1392" y="3157"/>
                </a:lnTo>
                <a:lnTo>
                  <a:pt x="1400" y="3178"/>
                </a:lnTo>
                <a:lnTo>
                  <a:pt x="1415" y="3196"/>
                </a:lnTo>
                <a:lnTo>
                  <a:pt x="1432" y="3209"/>
                </a:lnTo>
                <a:lnTo>
                  <a:pt x="1453" y="3218"/>
                </a:lnTo>
                <a:lnTo>
                  <a:pt x="1476" y="3221"/>
                </a:lnTo>
                <a:lnTo>
                  <a:pt x="1897" y="3221"/>
                </a:lnTo>
                <a:lnTo>
                  <a:pt x="1920" y="3218"/>
                </a:lnTo>
                <a:lnTo>
                  <a:pt x="1941" y="3209"/>
                </a:lnTo>
                <a:lnTo>
                  <a:pt x="1959" y="3196"/>
                </a:lnTo>
                <a:lnTo>
                  <a:pt x="1973" y="3178"/>
                </a:lnTo>
                <a:lnTo>
                  <a:pt x="1982" y="3157"/>
                </a:lnTo>
                <a:lnTo>
                  <a:pt x="1985" y="3134"/>
                </a:lnTo>
                <a:lnTo>
                  <a:pt x="1985" y="2214"/>
                </a:lnTo>
                <a:lnTo>
                  <a:pt x="1988" y="2193"/>
                </a:lnTo>
                <a:lnTo>
                  <a:pt x="1990" y="2170"/>
                </a:lnTo>
                <a:lnTo>
                  <a:pt x="1994" y="2146"/>
                </a:lnTo>
                <a:lnTo>
                  <a:pt x="2000" y="2119"/>
                </a:lnTo>
                <a:lnTo>
                  <a:pt x="2006" y="2093"/>
                </a:lnTo>
                <a:lnTo>
                  <a:pt x="2014" y="2065"/>
                </a:lnTo>
                <a:lnTo>
                  <a:pt x="2023" y="2036"/>
                </a:lnTo>
                <a:lnTo>
                  <a:pt x="2035" y="2009"/>
                </a:lnTo>
                <a:lnTo>
                  <a:pt x="2048" y="1981"/>
                </a:lnTo>
                <a:lnTo>
                  <a:pt x="2064" y="1955"/>
                </a:lnTo>
                <a:lnTo>
                  <a:pt x="2081" y="1930"/>
                </a:lnTo>
                <a:lnTo>
                  <a:pt x="2101" y="1905"/>
                </a:lnTo>
                <a:lnTo>
                  <a:pt x="2123" y="1883"/>
                </a:lnTo>
                <a:lnTo>
                  <a:pt x="2149" y="1865"/>
                </a:lnTo>
                <a:lnTo>
                  <a:pt x="2176" y="1847"/>
                </a:lnTo>
                <a:lnTo>
                  <a:pt x="2207" y="1834"/>
                </a:lnTo>
                <a:lnTo>
                  <a:pt x="2241" y="1824"/>
                </a:lnTo>
                <a:lnTo>
                  <a:pt x="2279" y="1817"/>
                </a:lnTo>
                <a:lnTo>
                  <a:pt x="2318" y="1815"/>
                </a:lnTo>
                <a:lnTo>
                  <a:pt x="2360" y="1817"/>
                </a:lnTo>
                <a:lnTo>
                  <a:pt x="2398" y="1823"/>
                </a:lnTo>
                <a:lnTo>
                  <a:pt x="2432" y="1833"/>
                </a:lnTo>
                <a:lnTo>
                  <a:pt x="2461" y="1845"/>
                </a:lnTo>
                <a:lnTo>
                  <a:pt x="2489" y="1861"/>
                </a:lnTo>
                <a:lnTo>
                  <a:pt x="2513" y="1880"/>
                </a:lnTo>
                <a:lnTo>
                  <a:pt x="2534" y="1901"/>
                </a:lnTo>
                <a:lnTo>
                  <a:pt x="2553" y="1923"/>
                </a:lnTo>
                <a:lnTo>
                  <a:pt x="2569" y="1948"/>
                </a:lnTo>
                <a:lnTo>
                  <a:pt x="2583" y="1975"/>
                </a:lnTo>
                <a:lnTo>
                  <a:pt x="2594" y="2002"/>
                </a:lnTo>
                <a:lnTo>
                  <a:pt x="2604" y="2031"/>
                </a:lnTo>
                <a:lnTo>
                  <a:pt x="2611" y="2060"/>
                </a:lnTo>
                <a:lnTo>
                  <a:pt x="2618" y="2089"/>
                </a:lnTo>
                <a:lnTo>
                  <a:pt x="2622" y="2119"/>
                </a:lnTo>
                <a:lnTo>
                  <a:pt x="2626" y="2148"/>
                </a:lnTo>
                <a:lnTo>
                  <a:pt x="2628" y="2176"/>
                </a:lnTo>
                <a:lnTo>
                  <a:pt x="2630" y="2204"/>
                </a:lnTo>
                <a:lnTo>
                  <a:pt x="2630" y="2231"/>
                </a:lnTo>
                <a:lnTo>
                  <a:pt x="2630" y="2256"/>
                </a:lnTo>
                <a:lnTo>
                  <a:pt x="2630" y="2280"/>
                </a:lnTo>
                <a:lnTo>
                  <a:pt x="2630" y="2301"/>
                </a:lnTo>
                <a:lnTo>
                  <a:pt x="2630" y="2320"/>
                </a:lnTo>
                <a:lnTo>
                  <a:pt x="2630" y="2336"/>
                </a:lnTo>
                <a:lnTo>
                  <a:pt x="2630" y="3134"/>
                </a:lnTo>
                <a:lnTo>
                  <a:pt x="2632" y="3157"/>
                </a:lnTo>
                <a:lnTo>
                  <a:pt x="2641" y="3178"/>
                </a:lnTo>
                <a:lnTo>
                  <a:pt x="2655" y="3196"/>
                </a:lnTo>
                <a:lnTo>
                  <a:pt x="2673" y="3209"/>
                </a:lnTo>
                <a:lnTo>
                  <a:pt x="2694" y="3218"/>
                </a:lnTo>
                <a:lnTo>
                  <a:pt x="2717" y="3221"/>
                </a:lnTo>
                <a:lnTo>
                  <a:pt x="3152" y="3221"/>
                </a:lnTo>
                <a:lnTo>
                  <a:pt x="3175" y="3218"/>
                </a:lnTo>
                <a:lnTo>
                  <a:pt x="3196" y="3209"/>
                </a:lnTo>
                <a:lnTo>
                  <a:pt x="3214" y="3196"/>
                </a:lnTo>
                <a:lnTo>
                  <a:pt x="3228" y="3178"/>
                </a:lnTo>
                <a:lnTo>
                  <a:pt x="3237" y="3157"/>
                </a:lnTo>
                <a:lnTo>
                  <a:pt x="3240" y="3134"/>
                </a:lnTo>
                <a:lnTo>
                  <a:pt x="3240" y="2311"/>
                </a:lnTo>
                <a:lnTo>
                  <a:pt x="3240" y="2276"/>
                </a:lnTo>
                <a:lnTo>
                  <a:pt x="3239" y="2238"/>
                </a:lnTo>
                <a:lnTo>
                  <a:pt x="3239" y="2200"/>
                </a:lnTo>
                <a:lnTo>
                  <a:pt x="3238" y="2160"/>
                </a:lnTo>
                <a:lnTo>
                  <a:pt x="3237" y="2119"/>
                </a:lnTo>
                <a:lnTo>
                  <a:pt x="3235" y="2077"/>
                </a:lnTo>
                <a:lnTo>
                  <a:pt x="3233" y="2034"/>
                </a:lnTo>
                <a:lnTo>
                  <a:pt x="3228" y="1991"/>
                </a:lnTo>
                <a:lnTo>
                  <a:pt x="3224" y="1948"/>
                </a:lnTo>
                <a:lnTo>
                  <a:pt x="3217" y="1904"/>
                </a:lnTo>
                <a:lnTo>
                  <a:pt x="3210" y="1861"/>
                </a:lnTo>
                <a:lnTo>
                  <a:pt x="3201" y="1818"/>
                </a:lnTo>
                <a:lnTo>
                  <a:pt x="3190" y="1775"/>
                </a:lnTo>
                <a:lnTo>
                  <a:pt x="3178" y="1733"/>
                </a:lnTo>
                <a:lnTo>
                  <a:pt x="3163" y="1693"/>
                </a:lnTo>
                <a:lnTo>
                  <a:pt x="3146" y="1652"/>
                </a:lnTo>
                <a:lnTo>
                  <a:pt x="3127" y="1613"/>
                </a:lnTo>
                <a:lnTo>
                  <a:pt x="3106" y="1576"/>
                </a:lnTo>
                <a:lnTo>
                  <a:pt x="3082" y="1540"/>
                </a:lnTo>
                <a:lnTo>
                  <a:pt x="3055" y="1505"/>
                </a:lnTo>
                <a:lnTo>
                  <a:pt x="3027" y="1473"/>
                </a:lnTo>
                <a:lnTo>
                  <a:pt x="2994" y="1444"/>
                </a:lnTo>
                <a:lnTo>
                  <a:pt x="2958" y="1416"/>
                </a:lnTo>
                <a:lnTo>
                  <a:pt x="2920" y="1391"/>
                </a:lnTo>
                <a:lnTo>
                  <a:pt x="2878" y="1368"/>
                </a:lnTo>
                <a:lnTo>
                  <a:pt x="2833" y="1349"/>
                </a:lnTo>
                <a:lnTo>
                  <a:pt x="2783" y="1332"/>
                </a:lnTo>
                <a:lnTo>
                  <a:pt x="2730" y="1319"/>
                </a:lnTo>
                <a:lnTo>
                  <a:pt x="2673" y="1309"/>
                </a:lnTo>
                <a:lnTo>
                  <a:pt x="2612" y="1304"/>
                </a:lnTo>
                <a:lnTo>
                  <a:pt x="2547" y="1302"/>
                </a:lnTo>
                <a:close/>
                <a:moveTo>
                  <a:pt x="822" y="399"/>
                </a:moveTo>
                <a:lnTo>
                  <a:pt x="773" y="402"/>
                </a:lnTo>
                <a:lnTo>
                  <a:pt x="727" y="411"/>
                </a:lnTo>
                <a:lnTo>
                  <a:pt x="683" y="426"/>
                </a:lnTo>
                <a:lnTo>
                  <a:pt x="641" y="444"/>
                </a:lnTo>
                <a:lnTo>
                  <a:pt x="603" y="469"/>
                </a:lnTo>
                <a:lnTo>
                  <a:pt x="566" y="497"/>
                </a:lnTo>
                <a:lnTo>
                  <a:pt x="534" y="529"/>
                </a:lnTo>
                <a:lnTo>
                  <a:pt x="506" y="564"/>
                </a:lnTo>
                <a:lnTo>
                  <a:pt x="483" y="604"/>
                </a:lnTo>
                <a:lnTo>
                  <a:pt x="463" y="646"/>
                </a:lnTo>
                <a:lnTo>
                  <a:pt x="448" y="690"/>
                </a:lnTo>
                <a:lnTo>
                  <a:pt x="440" y="736"/>
                </a:lnTo>
                <a:lnTo>
                  <a:pt x="437" y="785"/>
                </a:lnTo>
                <a:lnTo>
                  <a:pt x="440" y="833"/>
                </a:lnTo>
                <a:lnTo>
                  <a:pt x="448" y="880"/>
                </a:lnTo>
                <a:lnTo>
                  <a:pt x="463" y="924"/>
                </a:lnTo>
                <a:lnTo>
                  <a:pt x="483" y="965"/>
                </a:lnTo>
                <a:lnTo>
                  <a:pt x="506" y="1005"/>
                </a:lnTo>
                <a:lnTo>
                  <a:pt x="534" y="1040"/>
                </a:lnTo>
                <a:lnTo>
                  <a:pt x="566" y="1072"/>
                </a:lnTo>
                <a:lnTo>
                  <a:pt x="603" y="1101"/>
                </a:lnTo>
                <a:lnTo>
                  <a:pt x="641" y="1125"/>
                </a:lnTo>
                <a:lnTo>
                  <a:pt x="683" y="1144"/>
                </a:lnTo>
                <a:lnTo>
                  <a:pt x="727" y="1158"/>
                </a:lnTo>
                <a:lnTo>
                  <a:pt x="773" y="1167"/>
                </a:lnTo>
                <a:lnTo>
                  <a:pt x="822" y="1170"/>
                </a:lnTo>
                <a:lnTo>
                  <a:pt x="870" y="1167"/>
                </a:lnTo>
                <a:lnTo>
                  <a:pt x="917" y="1158"/>
                </a:lnTo>
                <a:lnTo>
                  <a:pt x="962" y="1144"/>
                </a:lnTo>
                <a:lnTo>
                  <a:pt x="1004" y="1125"/>
                </a:lnTo>
                <a:lnTo>
                  <a:pt x="1042" y="1101"/>
                </a:lnTo>
                <a:lnTo>
                  <a:pt x="1079" y="1072"/>
                </a:lnTo>
                <a:lnTo>
                  <a:pt x="1111" y="1040"/>
                </a:lnTo>
                <a:lnTo>
                  <a:pt x="1138" y="1005"/>
                </a:lnTo>
                <a:lnTo>
                  <a:pt x="1162" y="965"/>
                </a:lnTo>
                <a:lnTo>
                  <a:pt x="1182" y="924"/>
                </a:lnTo>
                <a:lnTo>
                  <a:pt x="1195" y="880"/>
                </a:lnTo>
                <a:lnTo>
                  <a:pt x="1204" y="833"/>
                </a:lnTo>
                <a:lnTo>
                  <a:pt x="1208" y="785"/>
                </a:lnTo>
                <a:lnTo>
                  <a:pt x="1204" y="736"/>
                </a:lnTo>
                <a:lnTo>
                  <a:pt x="1195" y="690"/>
                </a:lnTo>
                <a:lnTo>
                  <a:pt x="1182" y="646"/>
                </a:lnTo>
                <a:lnTo>
                  <a:pt x="1162" y="604"/>
                </a:lnTo>
                <a:lnTo>
                  <a:pt x="1138" y="564"/>
                </a:lnTo>
                <a:lnTo>
                  <a:pt x="1111" y="529"/>
                </a:lnTo>
                <a:lnTo>
                  <a:pt x="1079" y="497"/>
                </a:lnTo>
                <a:lnTo>
                  <a:pt x="1042" y="469"/>
                </a:lnTo>
                <a:lnTo>
                  <a:pt x="1004" y="444"/>
                </a:lnTo>
                <a:lnTo>
                  <a:pt x="962" y="426"/>
                </a:lnTo>
                <a:lnTo>
                  <a:pt x="917" y="411"/>
                </a:lnTo>
                <a:lnTo>
                  <a:pt x="870" y="402"/>
                </a:lnTo>
                <a:lnTo>
                  <a:pt x="822" y="399"/>
                </a:lnTo>
                <a:close/>
                <a:moveTo>
                  <a:pt x="328" y="0"/>
                </a:moveTo>
                <a:lnTo>
                  <a:pt x="3292" y="0"/>
                </a:lnTo>
                <a:lnTo>
                  <a:pt x="3337" y="4"/>
                </a:lnTo>
                <a:lnTo>
                  <a:pt x="3379" y="12"/>
                </a:lnTo>
                <a:lnTo>
                  <a:pt x="3420" y="27"/>
                </a:lnTo>
                <a:lnTo>
                  <a:pt x="3458" y="45"/>
                </a:lnTo>
                <a:lnTo>
                  <a:pt x="3493" y="69"/>
                </a:lnTo>
                <a:lnTo>
                  <a:pt x="3524" y="96"/>
                </a:lnTo>
                <a:lnTo>
                  <a:pt x="3551" y="128"/>
                </a:lnTo>
                <a:lnTo>
                  <a:pt x="3575" y="162"/>
                </a:lnTo>
                <a:lnTo>
                  <a:pt x="3594" y="201"/>
                </a:lnTo>
                <a:lnTo>
                  <a:pt x="3608" y="241"/>
                </a:lnTo>
                <a:lnTo>
                  <a:pt x="3617" y="283"/>
                </a:lnTo>
                <a:lnTo>
                  <a:pt x="3619" y="328"/>
                </a:lnTo>
                <a:lnTo>
                  <a:pt x="3619" y="3293"/>
                </a:lnTo>
                <a:lnTo>
                  <a:pt x="3617" y="3337"/>
                </a:lnTo>
                <a:lnTo>
                  <a:pt x="3608" y="3380"/>
                </a:lnTo>
                <a:lnTo>
                  <a:pt x="3594" y="3420"/>
                </a:lnTo>
                <a:lnTo>
                  <a:pt x="3575" y="3458"/>
                </a:lnTo>
                <a:lnTo>
                  <a:pt x="3551" y="3493"/>
                </a:lnTo>
                <a:lnTo>
                  <a:pt x="3524" y="3524"/>
                </a:lnTo>
                <a:lnTo>
                  <a:pt x="3493" y="3551"/>
                </a:lnTo>
                <a:lnTo>
                  <a:pt x="3458" y="3576"/>
                </a:lnTo>
                <a:lnTo>
                  <a:pt x="3420" y="3594"/>
                </a:lnTo>
                <a:lnTo>
                  <a:pt x="3379" y="3609"/>
                </a:lnTo>
                <a:lnTo>
                  <a:pt x="3337" y="3618"/>
                </a:lnTo>
                <a:lnTo>
                  <a:pt x="3292" y="3620"/>
                </a:lnTo>
                <a:lnTo>
                  <a:pt x="328" y="3620"/>
                </a:lnTo>
                <a:lnTo>
                  <a:pt x="283" y="3618"/>
                </a:lnTo>
                <a:lnTo>
                  <a:pt x="241" y="3609"/>
                </a:lnTo>
                <a:lnTo>
                  <a:pt x="200" y="3594"/>
                </a:lnTo>
                <a:lnTo>
                  <a:pt x="163" y="3576"/>
                </a:lnTo>
                <a:lnTo>
                  <a:pt x="128" y="3551"/>
                </a:lnTo>
                <a:lnTo>
                  <a:pt x="96" y="3524"/>
                </a:lnTo>
                <a:lnTo>
                  <a:pt x="68" y="3493"/>
                </a:lnTo>
                <a:lnTo>
                  <a:pt x="45" y="3458"/>
                </a:lnTo>
                <a:lnTo>
                  <a:pt x="26" y="3420"/>
                </a:lnTo>
                <a:lnTo>
                  <a:pt x="12" y="3380"/>
                </a:lnTo>
                <a:lnTo>
                  <a:pt x="3" y="3337"/>
                </a:lnTo>
                <a:lnTo>
                  <a:pt x="0" y="3293"/>
                </a:lnTo>
                <a:lnTo>
                  <a:pt x="0" y="328"/>
                </a:lnTo>
                <a:lnTo>
                  <a:pt x="3" y="283"/>
                </a:lnTo>
                <a:lnTo>
                  <a:pt x="12" y="241"/>
                </a:lnTo>
                <a:lnTo>
                  <a:pt x="26" y="201"/>
                </a:lnTo>
                <a:lnTo>
                  <a:pt x="45" y="162"/>
                </a:lnTo>
                <a:lnTo>
                  <a:pt x="68" y="128"/>
                </a:lnTo>
                <a:lnTo>
                  <a:pt x="96" y="96"/>
                </a:lnTo>
                <a:lnTo>
                  <a:pt x="128" y="69"/>
                </a:lnTo>
                <a:lnTo>
                  <a:pt x="163" y="45"/>
                </a:lnTo>
                <a:lnTo>
                  <a:pt x="200" y="27"/>
                </a:lnTo>
                <a:lnTo>
                  <a:pt x="241" y="12"/>
                </a:lnTo>
                <a:lnTo>
                  <a:pt x="283" y="4"/>
                </a:lnTo>
                <a:lnTo>
                  <a:pt x="328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90" name="Group 853"/>
          <p:cNvGrpSpPr>
            <a:grpSpLocks noChangeAspect="1"/>
          </p:cNvGrpSpPr>
          <p:nvPr/>
        </p:nvGrpSpPr>
        <p:grpSpPr bwMode="auto">
          <a:xfrm>
            <a:off x="7846481" y="3779359"/>
            <a:ext cx="392444" cy="333347"/>
            <a:chOff x="518" y="2848"/>
            <a:chExt cx="1109" cy="94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91" name="Freeform 855"/>
            <p:cNvSpPr>
              <a:spLocks/>
            </p:cNvSpPr>
            <p:nvPr/>
          </p:nvSpPr>
          <p:spPr bwMode="auto">
            <a:xfrm>
              <a:off x="593" y="3454"/>
              <a:ext cx="179" cy="336"/>
            </a:xfrm>
            <a:custGeom>
              <a:avLst/>
              <a:gdLst>
                <a:gd name="T0" fmla="*/ 538 w 538"/>
                <a:gd name="T1" fmla="*/ 0 h 1009"/>
                <a:gd name="T2" fmla="*/ 538 w 538"/>
                <a:gd name="T3" fmla="*/ 949 h 1009"/>
                <a:gd name="T4" fmla="*/ 536 w 538"/>
                <a:gd name="T5" fmla="*/ 965 h 1009"/>
                <a:gd name="T6" fmla="*/ 529 w 538"/>
                <a:gd name="T7" fmla="*/ 980 h 1009"/>
                <a:gd name="T8" fmla="*/ 520 w 538"/>
                <a:gd name="T9" fmla="*/ 992 h 1009"/>
                <a:gd name="T10" fmla="*/ 508 w 538"/>
                <a:gd name="T11" fmla="*/ 1001 h 1009"/>
                <a:gd name="T12" fmla="*/ 494 w 538"/>
                <a:gd name="T13" fmla="*/ 1007 h 1009"/>
                <a:gd name="T14" fmla="*/ 478 w 538"/>
                <a:gd name="T15" fmla="*/ 1009 h 1009"/>
                <a:gd name="T16" fmla="*/ 61 w 538"/>
                <a:gd name="T17" fmla="*/ 1009 h 1009"/>
                <a:gd name="T18" fmla="*/ 45 w 538"/>
                <a:gd name="T19" fmla="*/ 1007 h 1009"/>
                <a:gd name="T20" fmla="*/ 31 w 538"/>
                <a:gd name="T21" fmla="*/ 1001 h 1009"/>
                <a:gd name="T22" fmla="*/ 18 w 538"/>
                <a:gd name="T23" fmla="*/ 992 h 1009"/>
                <a:gd name="T24" fmla="*/ 8 w 538"/>
                <a:gd name="T25" fmla="*/ 979 h 1009"/>
                <a:gd name="T26" fmla="*/ 2 w 538"/>
                <a:gd name="T27" fmla="*/ 964 h 1009"/>
                <a:gd name="T28" fmla="*/ 0 w 538"/>
                <a:gd name="T29" fmla="*/ 949 h 1009"/>
                <a:gd name="T30" fmla="*/ 0 w 538"/>
                <a:gd name="T31" fmla="*/ 409 h 1009"/>
                <a:gd name="T32" fmla="*/ 44 w 538"/>
                <a:gd name="T33" fmla="*/ 404 h 1009"/>
                <a:gd name="T34" fmla="*/ 86 w 538"/>
                <a:gd name="T35" fmla="*/ 393 h 1009"/>
                <a:gd name="T36" fmla="*/ 126 w 538"/>
                <a:gd name="T37" fmla="*/ 377 h 1009"/>
                <a:gd name="T38" fmla="*/ 165 w 538"/>
                <a:gd name="T39" fmla="*/ 357 h 1009"/>
                <a:gd name="T40" fmla="*/ 201 w 538"/>
                <a:gd name="T41" fmla="*/ 332 h 1009"/>
                <a:gd name="T42" fmla="*/ 236 w 538"/>
                <a:gd name="T43" fmla="*/ 303 h 1009"/>
                <a:gd name="T44" fmla="*/ 538 w 538"/>
                <a:gd name="T45" fmla="*/ 0 h 10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8" h="1009">
                  <a:moveTo>
                    <a:pt x="538" y="0"/>
                  </a:moveTo>
                  <a:lnTo>
                    <a:pt x="538" y="949"/>
                  </a:lnTo>
                  <a:lnTo>
                    <a:pt x="536" y="965"/>
                  </a:lnTo>
                  <a:lnTo>
                    <a:pt x="529" y="980"/>
                  </a:lnTo>
                  <a:lnTo>
                    <a:pt x="520" y="992"/>
                  </a:lnTo>
                  <a:lnTo>
                    <a:pt x="508" y="1001"/>
                  </a:lnTo>
                  <a:lnTo>
                    <a:pt x="494" y="1007"/>
                  </a:lnTo>
                  <a:lnTo>
                    <a:pt x="478" y="1009"/>
                  </a:lnTo>
                  <a:lnTo>
                    <a:pt x="61" y="1009"/>
                  </a:lnTo>
                  <a:lnTo>
                    <a:pt x="45" y="1007"/>
                  </a:lnTo>
                  <a:lnTo>
                    <a:pt x="31" y="1001"/>
                  </a:lnTo>
                  <a:lnTo>
                    <a:pt x="18" y="992"/>
                  </a:lnTo>
                  <a:lnTo>
                    <a:pt x="8" y="979"/>
                  </a:lnTo>
                  <a:lnTo>
                    <a:pt x="2" y="964"/>
                  </a:lnTo>
                  <a:lnTo>
                    <a:pt x="0" y="949"/>
                  </a:lnTo>
                  <a:lnTo>
                    <a:pt x="0" y="409"/>
                  </a:lnTo>
                  <a:lnTo>
                    <a:pt x="44" y="404"/>
                  </a:lnTo>
                  <a:lnTo>
                    <a:pt x="86" y="393"/>
                  </a:lnTo>
                  <a:lnTo>
                    <a:pt x="126" y="377"/>
                  </a:lnTo>
                  <a:lnTo>
                    <a:pt x="165" y="357"/>
                  </a:lnTo>
                  <a:lnTo>
                    <a:pt x="201" y="332"/>
                  </a:lnTo>
                  <a:lnTo>
                    <a:pt x="236" y="303"/>
                  </a:lnTo>
                  <a:lnTo>
                    <a:pt x="5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2" name="Freeform 856"/>
            <p:cNvSpPr>
              <a:spLocks/>
            </p:cNvSpPr>
            <p:nvPr/>
          </p:nvSpPr>
          <p:spPr bwMode="auto">
            <a:xfrm>
              <a:off x="842" y="3451"/>
              <a:ext cx="179" cy="339"/>
            </a:xfrm>
            <a:custGeom>
              <a:avLst/>
              <a:gdLst>
                <a:gd name="T0" fmla="*/ 0 w 537"/>
                <a:gd name="T1" fmla="*/ 0 h 1016"/>
                <a:gd name="T2" fmla="*/ 286 w 537"/>
                <a:gd name="T3" fmla="*/ 286 h 1016"/>
                <a:gd name="T4" fmla="*/ 317 w 537"/>
                <a:gd name="T5" fmla="*/ 314 h 1016"/>
                <a:gd name="T6" fmla="*/ 349 w 537"/>
                <a:gd name="T7" fmla="*/ 336 h 1016"/>
                <a:gd name="T8" fmla="*/ 383 w 537"/>
                <a:gd name="T9" fmla="*/ 356 h 1016"/>
                <a:gd name="T10" fmla="*/ 420 w 537"/>
                <a:gd name="T11" fmla="*/ 371 h 1016"/>
                <a:gd name="T12" fmla="*/ 457 w 537"/>
                <a:gd name="T13" fmla="*/ 382 h 1016"/>
                <a:gd name="T14" fmla="*/ 497 w 537"/>
                <a:gd name="T15" fmla="*/ 390 h 1016"/>
                <a:gd name="T16" fmla="*/ 537 w 537"/>
                <a:gd name="T17" fmla="*/ 393 h 1016"/>
                <a:gd name="T18" fmla="*/ 537 w 537"/>
                <a:gd name="T19" fmla="*/ 956 h 1016"/>
                <a:gd name="T20" fmla="*/ 535 w 537"/>
                <a:gd name="T21" fmla="*/ 972 h 1016"/>
                <a:gd name="T22" fmla="*/ 529 w 537"/>
                <a:gd name="T23" fmla="*/ 987 h 1016"/>
                <a:gd name="T24" fmla="*/ 520 w 537"/>
                <a:gd name="T25" fmla="*/ 999 h 1016"/>
                <a:gd name="T26" fmla="*/ 508 w 537"/>
                <a:gd name="T27" fmla="*/ 1008 h 1016"/>
                <a:gd name="T28" fmla="*/ 492 w 537"/>
                <a:gd name="T29" fmla="*/ 1014 h 1016"/>
                <a:gd name="T30" fmla="*/ 477 w 537"/>
                <a:gd name="T31" fmla="*/ 1016 h 1016"/>
                <a:gd name="T32" fmla="*/ 60 w 537"/>
                <a:gd name="T33" fmla="*/ 1016 h 1016"/>
                <a:gd name="T34" fmla="*/ 44 w 537"/>
                <a:gd name="T35" fmla="*/ 1014 h 1016"/>
                <a:gd name="T36" fmla="*/ 30 w 537"/>
                <a:gd name="T37" fmla="*/ 1008 h 1016"/>
                <a:gd name="T38" fmla="*/ 18 w 537"/>
                <a:gd name="T39" fmla="*/ 999 h 1016"/>
                <a:gd name="T40" fmla="*/ 8 w 537"/>
                <a:gd name="T41" fmla="*/ 986 h 1016"/>
                <a:gd name="T42" fmla="*/ 2 w 537"/>
                <a:gd name="T43" fmla="*/ 971 h 1016"/>
                <a:gd name="T44" fmla="*/ 0 w 537"/>
                <a:gd name="T45" fmla="*/ 956 h 1016"/>
                <a:gd name="T46" fmla="*/ 0 w 537"/>
                <a:gd name="T47" fmla="*/ 0 h 1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37" h="1016">
                  <a:moveTo>
                    <a:pt x="0" y="0"/>
                  </a:moveTo>
                  <a:lnTo>
                    <a:pt x="286" y="286"/>
                  </a:lnTo>
                  <a:lnTo>
                    <a:pt x="317" y="314"/>
                  </a:lnTo>
                  <a:lnTo>
                    <a:pt x="349" y="336"/>
                  </a:lnTo>
                  <a:lnTo>
                    <a:pt x="383" y="356"/>
                  </a:lnTo>
                  <a:lnTo>
                    <a:pt x="420" y="371"/>
                  </a:lnTo>
                  <a:lnTo>
                    <a:pt x="457" y="382"/>
                  </a:lnTo>
                  <a:lnTo>
                    <a:pt x="497" y="390"/>
                  </a:lnTo>
                  <a:lnTo>
                    <a:pt x="537" y="393"/>
                  </a:lnTo>
                  <a:lnTo>
                    <a:pt x="537" y="956"/>
                  </a:lnTo>
                  <a:lnTo>
                    <a:pt x="535" y="972"/>
                  </a:lnTo>
                  <a:lnTo>
                    <a:pt x="529" y="987"/>
                  </a:lnTo>
                  <a:lnTo>
                    <a:pt x="520" y="999"/>
                  </a:lnTo>
                  <a:lnTo>
                    <a:pt x="508" y="1008"/>
                  </a:lnTo>
                  <a:lnTo>
                    <a:pt x="492" y="1014"/>
                  </a:lnTo>
                  <a:lnTo>
                    <a:pt x="477" y="1016"/>
                  </a:lnTo>
                  <a:lnTo>
                    <a:pt x="60" y="1016"/>
                  </a:lnTo>
                  <a:lnTo>
                    <a:pt x="44" y="1014"/>
                  </a:lnTo>
                  <a:lnTo>
                    <a:pt x="30" y="1008"/>
                  </a:lnTo>
                  <a:lnTo>
                    <a:pt x="18" y="999"/>
                  </a:lnTo>
                  <a:lnTo>
                    <a:pt x="8" y="986"/>
                  </a:lnTo>
                  <a:lnTo>
                    <a:pt x="2" y="971"/>
                  </a:lnTo>
                  <a:lnTo>
                    <a:pt x="0" y="95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3" name="Freeform 857"/>
            <p:cNvSpPr>
              <a:spLocks/>
            </p:cNvSpPr>
            <p:nvPr/>
          </p:nvSpPr>
          <p:spPr bwMode="auto">
            <a:xfrm>
              <a:off x="1090" y="3387"/>
              <a:ext cx="179" cy="403"/>
            </a:xfrm>
            <a:custGeom>
              <a:avLst/>
              <a:gdLst>
                <a:gd name="T0" fmla="*/ 537 w 537"/>
                <a:gd name="T1" fmla="*/ 0 h 1208"/>
                <a:gd name="T2" fmla="*/ 537 w 537"/>
                <a:gd name="T3" fmla="*/ 1148 h 1208"/>
                <a:gd name="T4" fmla="*/ 535 w 537"/>
                <a:gd name="T5" fmla="*/ 1164 h 1208"/>
                <a:gd name="T6" fmla="*/ 529 w 537"/>
                <a:gd name="T7" fmla="*/ 1179 h 1208"/>
                <a:gd name="T8" fmla="*/ 520 w 537"/>
                <a:gd name="T9" fmla="*/ 1191 h 1208"/>
                <a:gd name="T10" fmla="*/ 507 w 537"/>
                <a:gd name="T11" fmla="*/ 1200 h 1208"/>
                <a:gd name="T12" fmla="*/ 493 w 537"/>
                <a:gd name="T13" fmla="*/ 1206 h 1208"/>
                <a:gd name="T14" fmla="*/ 478 w 537"/>
                <a:gd name="T15" fmla="*/ 1208 h 1208"/>
                <a:gd name="T16" fmla="*/ 61 w 537"/>
                <a:gd name="T17" fmla="*/ 1208 h 1208"/>
                <a:gd name="T18" fmla="*/ 44 w 537"/>
                <a:gd name="T19" fmla="*/ 1206 h 1208"/>
                <a:gd name="T20" fmla="*/ 29 w 537"/>
                <a:gd name="T21" fmla="*/ 1200 h 1208"/>
                <a:gd name="T22" fmla="*/ 17 w 537"/>
                <a:gd name="T23" fmla="*/ 1191 h 1208"/>
                <a:gd name="T24" fmla="*/ 8 w 537"/>
                <a:gd name="T25" fmla="*/ 1178 h 1208"/>
                <a:gd name="T26" fmla="*/ 2 w 537"/>
                <a:gd name="T27" fmla="*/ 1163 h 1208"/>
                <a:gd name="T28" fmla="*/ 0 w 537"/>
                <a:gd name="T29" fmla="*/ 1148 h 1208"/>
                <a:gd name="T30" fmla="*/ 0 w 537"/>
                <a:gd name="T31" fmla="*/ 526 h 1208"/>
                <a:gd name="T32" fmla="*/ 31 w 537"/>
                <a:gd name="T33" fmla="*/ 504 h 1208"/>
                <a:gd name="T34" fmla="*/ 60 w 537"/>
                <a:gd name="T35" fmla="*/ 477 h 1208"/>
                <a:gd name="T36" fmla="*/ 537 w 537"/>
                <a:gd name="T37" fmla="*/ 0 h 1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7" h="1208">
                  <a:moveTo>
                    <a:pt x="537" y="0"/>
                  </a:moveTo>
                  <a:lnTo>
                    <a:pt x="537" y="1148"/>
                  </a:lnTo>
                  <a:lnTo>
                    <a:pt x="535" y="1164"/>
                  </a:lnTo>
                  <a:lnTo>
                    <a:pt x="529" y="1179"/>
                  </a:lnTo>
                  <a:lnTo>
                    <a:pt x="520" y="1191"/>
                  </a:lnTo>
                  <a:lnTo>
                    <a:pt x="507" y="1200"/>
                  </a:lnTo>
                  <a:lnTo>
                    <a:pt x="493" y="1206"/>
                  </a:lnTo>
                  <a:lnTo>
                    <a:pt x="478" y="1208"/>
                  </a:lnTo>
                  <a:lnTo>
                    <a:pt x="61" y="1208"/>
                  </a:lnTo>
                  <a:lnTo>
                    <a:pt x="44" y="1206"/>
                  </a:lnTo>
                  <a:lnTo>
                    <a:pt x="29" y="1200"/>
                  </a:lnTo>
                  <a:lnTo>
                    <a:pt x="17" y="1191"/>
                  </a:lnTo>
                  <a:lnTo>
                    <a:pt x="8" y="1178"/>
                  </a:lnTo>
                  <a:lnTo>
                    <a:pt x="2" y="1163"/>
                  </a:lnTo>
                  <a:lnTo>
                    <a:pt x="0" y="1148"/>
                  </a:lnTo>
                  <a:lnTo>
                    <a:pt x="0" y="526"/>
                  </a:lnTo>
                  <a:lnTo>
                    <a:pt x="31" y="504"/>
                  </a:lnTo>
                  <a:lnTo>
                    <a:pt x="60" y="477"/>
                  </a:lnTo>
                  <a:lnTo>
                    <a:pt x="5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4" name="Freeform 858"/>
            <p:cNvSpPr>
              <a:spLocks/>
            </p:cNvSpPr>
            <p:nvPr/>
          </p:nvSpPr>
          <p:spPr bwMode="auto">
            <a:xfrm>
              <a:off x="1338" y="3152"/>
              <a:ext cx="180" cy="638"/>
            </a:xfrm>
            <a:custGeom>
              <a:avLst/>
              <a:gdLst>
                <a:gd name="T0" fmla="*/ 497 w 538"/>
                <a:gd name="T1" fmla="*/ 0 h 1915"/>
                <a:gd name="T2" fmla="*/ 506 w 538"/>
                <a:gd name="T3" fmla="*/ 9 h 1915"/>
                <a:gd name="T4" fmla="*/ 514 w 538"/>
                <a:gd name="T5" fmla="*/ 18 h 1915"/>
                <a:gd name="T6" fmla="*/ 526 w 538"/>
                <a:gd name="T7" fmla="*/ 28 h 1915"/>
                <a:gd name="T8" fmla="*/ 538 w 538"/>
                <a:gd name="T9" fmla="*/ 39 h 1915"/>
                <a:gd name="T10" fmla="*/ 538 w 538"/>
                <a:gd name="T11" fmla="*/ 1855 h 1915"/>
                <a:gd name="T12" fmla="*/ 536 w 538"/>
                <a:gd name="T13" fmla="*/ 1871 h 1915"/>
                <a:gd name="T14" fmla="*/ 530 w 538"/>
                <a:gd name="T15" fmla="*/ 1886 h 1915"/>
                <a:gd name="T16" fmla="*/ 520 w 538"/>
                <a:gd name="T17" fmla="*/ 1898 h 1915"/>
                <a:gd name="T18" fmla="*/ 507 w 538"/>
                <a:gd name="T19" fmla="*/ 1907 h 1915"/>
                <a:gd name="T20" fmla="*/ 493 w 538"/>
                <a:gd name="T21" fmla="*/ 1913 h 1915"/>
                <a:gd name="T22" fmla="*/ 477 w 538"/>
                <a:gd name="T23" fmla="*/ 1915 h 1915"/>
                <a:gd name="T24" fmla="*/ 60 w 538"/>
                <a:gd name="T25" fmla="*/ 1915 h 1915"/>
                <a:gd name="T26" fmla="*/ 45 w 538"/>
                <a:gd name="T27" fmla="*/ 1913 h 1915"/>
                <a:gd name="T28" fmla="*/ 30 w 538"/>
                <a:gd name="T29" fmla="*/ 1907 h 1915"/>
                <a:gd name="T30" fmla="*/ 18 w 538"/>
                <a:gd name="T31" fmla="*/ 1898 h 1915"/>
                <a:gd name="T32" fmla="*/ 8 w 538"/>
                <a:gd name="T33" fmla="*/ 1885 h 1915"/>
                <a:gd name="T34" fmla="*/ 2 w 538"/>
                <a:gd name="T35" fmla="*/ 1870 h 1915"/>
                <a:gd name="T36" fmla="*/ 0 w 538"/>
                <a:gd name="T37" fmla="*/ 1855 h 1915"/>
                <a:gd name="T38" fmla="*/ 0 w 538"/>
                <a:gd name="T39" fmla="*/ 498 h 1915"/>
                <a:gd name="T40" fmla="*/ 497 w 538"/>
                <a:gd name="T41" fmla="*/ 0 h 19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38" h="1915">
                  <a:moveTo>
                    <a:pt x="497" y="0"/>
                  </a:moveTo>
                  <a:lnTo>
                    <a:pt x="506" y="9"/>
                  </a:lnTo>
                  <a:lnTo>
                    <a:pt x="514" y="18"/>
                  </a:lnTo>
                  <a:lnTo>
                    <a:pt x="526" y="28"/>
                  </a:lnTo>
                  <a:lnTo>
                    <a:pt x="538" y="39"/>
                  </a:lnTo>
                  <a:lnTo>
                    <a:pt x="538" y="1855"/>
                  </a:lnTo>
                  <a:lnTo>
                    <a:pt x="536" y="1871"/>
                  </a:lnTo>
                  <a:lnTo>
                    <a:pt x="530" y="1886"/>
                  </a:lnTo>
                  <a:lnTo>
                    <a:pt x="520" y="1898"/>
                  </a:lnTo>
                  <a:lnTo>
                    <a:pt x="507" y="1907"/>
                  </a:lnTo>
                  <a:lnTo>
                    <a:pt x="493" y="1913"/>
                  </a:lnTo>
                  <a:lnTo>
                    <a:pt x="477" y="1915"/>
                  </a:lnTo>
                  <a:lnTo>
                    <a:pt x="60" y="1915"/>
                  </a:lnTo>
                  <a:lnTo>
                    <a:pt x="45" y="1913"/>
                  </a:lnTo>
                  <a:lnTo>
                    <a:pt x="30" y="1907"/>
                  </a:lnTo>
                  <a:lnTo>
                    <a:pt x="18" y="1898"/>
                  </a:lnTo>
                  <a:lnTo>
                    <a:pt x="8" y="1885"/>
                  </a:lnTo>
                  <a:lnTo>
                    <a:pt x="2" y="1870"/>
                  </a:lnTo>
                  <a:lnTo>
                    <a:pt x="0" y="1855"/>
                  </a:lnTo>
                  <a:lnTo>
                    <a:pt x="0" y="498"/>
                  </a:lnTo>
                  <a:lnTo>
                    <a:pt x="4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5" name="Freeform 859"/>
            <p:cNvSpPr>
              <a:spLocks/>
            </p:cNvSpPr>
            <p:nvPr/>
          </p:nvSpPr>
          <p:spPr bwMode="auto">
            <a:xfrm>
              <a:off x="518" y="2848"/>
              <a:ext cx="1109" cy="676"/>
            </a:xfrm>
            <a:custGeom>
              <a:avLst/>
              <a:gdLst>
                <a:gd name="T0" fmla="*/ 3211 w 3327"/>
                <a:gd name="T1" fmla="*/ 0 h 2029"/>
                <a:gd name="T2" fmla="*/ 3261 w 3327"/>
                <a:gd name="T3" fmla="*/ 8 h 2029"/>
                <a:gd name="T4" fmla="*/ 3299 w 3327"/>
                <a:gd name="T5" fmla="*/ 32 h 2029"/>
                <a:gd name="T6" fmla="*/ 3321 w 3327"/>
                <a:gd name="T7" fmla="*/ 72 h 2029"/>
                <a:gd name="T8" fmla="*/ 3327 w 3327"/>
                <a:gd name="T9" fmla="*/ 124 h 2029"/>
                <a:gd name="T10" fmla="*/ 3300 w 3327"/>
                <a:gd name="T11" fmla="*/ 692 h 2029"/>
                <a:gd name="T12" fmla="*/ 3295 w 3327"/>
                <a:gd name="T13" fmla="*/ 730 h 2029"/>
                <a:gd name="T14" fmla="*/ 3278 w 3327"/>
                <a:gd name="T15" fmla="*/ 770 h 2029"/>
                <a:gd name="T16" fmla="*/ 3250 w 3327"/>
                <a:gd name="T17" fmla="*/ 799 h 2029"/>
                <a:gd name="T18" fmla="*/ 3219 w 3327"/>
                <a:gd name="T19" fmla="*/ 816 h 2029"/>
                <a:gd name="T20" fmla="*/ 3187 w 3327"/>
                <a:gd name="T21" fmla="*/ 822 h 2029"/>
                <a:gd name="T22" fmla="*/ 3153 w 3327"/>
                <a:gd name="T23" fmla="*/ 815 h 2029"/>
                <a:gd name="T24" fmla="*/ 3127 w 3327"/>
                <a:gd name="T25" fmla="*/ 799 h 2029"/>
                <a:gd name="T26" fmla="*/ 3107 w 3327"/>
                <a:gd name="T27" fmla="*/ 780 h 2029"/>
                <a:gd name="T28" fmla="*/ 1634 w 3327"/>
                <a:gd name="T29" fmla="*/ 1955 h 2029"/>
                <a:gd name="T30" fmla="*/ 1591 w 3327"/>
                <a:gd name="T31" fmla="*/ 1986 h 2029"/>
                <a:gd name="T32" fmla="*/ 1541 w 3327"/>
                <a:gd name="T33" fmla="*/ 2002 h 2029"/>
                <a:gd name="T34" fmla="*/ 1488 w 3327"/>
                <a:gd name="T35" fmla="*/ 2002 h 2029"/>
                <a:gd name="T36" fmla="*/ 1438 w 3327"/>
                <a:gd name="T37" fmla="*/ 1986 h 2029"/>
                <a:gd name="T38" fmla="*/ 1396 w 3327"/>
                <a:gd name="T39" fmla="*/ 1955 h 2029"/>
                <a:gd name="T40" fmla="*/ 317 w 3327"/>
                <a:gd name="T41" fmla="*/ 1979 h 2029"/>
                <a:gd name="T42" fmla="*/ 275 w 3327"/>
                <a:gd name="T43" fmla="*/ 2011 h 2029"/>
                <a:gd name="T44" fmla="*/ 225 w 3327"/>
                <a:gd name="T45" fmla="*/ 2027 h 2029"/>
                <a:gd name="T46" fmla="*/ 172 w 3327"/>
                <a:gd name="T47" fmla="*/ 2027 h 2029"/>
                <a:gd name="T48" fmla="*/ 122 w 3327"/>
                <a:gd name="T49" fmla="*/ 2011 h 2029"/>
                <a:gd name="T50" fmla="*/ 80 w 3327"/>
                <a:gd name="T51" fmla="*/ 1979 h 2029"/>
                <a:gd name="T52" fmla="*/ 28 w 3327"/>
                <a:gd name="T53" fmla="*/ 1925 h 2029"/>
                <a:gd name="T54" fmla="*/ 4 w 3327"/>
                <a:gd name="T55" fmla="*/ 1872 h 2029"/>
                <a:gd name="T56" fmla="*/ 0 w 3327"/>
                <a:gd name="T57" fmla="*/ 1816 h 2029"/>
                <a:gd name="T58" fmla="*/ 14 w 3327"/>
                <a:gd name="T59" fmla="*/ 1760 h 2029"/>
                <a:gd name="T60" fmla="*/ 48 w 3327"/>
                <a:gd name="T61" fmla="*/ 1710 h 2029"/>
                <a:gd name="T62" fmla="*/ 771 w 3327"/>
                <a:gd name="T63" fmla="*/ 992 h 2029"/>
                <a:gd name="T64" fmla="*/ 817 w 3327"/>
                <a:gd name="T65" fmla="*/ 968 h 2029"/>
                <a:gd name="T66" fmla="*/ 869 w 3327"/>
                <a:gd name="T67" fmla="*/ 960 h 2029"/>
                <a:gd name="T68" fmla="*/ 921 w 3327"/>
                <a:gd name="T69" fmla="*/ 968 h 2029"/>
                <a:gd name="T70" fmla="*/ 968 w 3327"/>
                <a:gd name="T71" fmla="*/ 992 h 2029"/>
                <a:gd name="T72" fmla="*/ 1515 w 3327"/>
                <a:gd name="T73" fmla="*/ 1537 h 2029"/>
                <a:gd name="T74" fmla="*/ 2586 w 3327"/>
                <a:gd name="T75" fmla="*/ 261 h 2029"/>
                <a:gd name="T76" fmla="*/ 2530 w 3327"/>
                <a:gd name="T77" fmla="*/ 204 h 2029"/>
                <a:gd name="T78" fmla="*/ 2515 w 3327"/>
                <a:gd name="T79" fmla="*/ 185 h 2029"/>
                <a:gd name="T80" fmla="*/ 2502 w 3327"/>
                <a:gd name="T81" fmla="*/ 160 h 2029"/>
                <a:gd name="T82" fmla="*/ 2497 w 3327"/>
                <a:gd name="T83" fmla="*/ 127 h 2029"/>
                <a:gd name="T84" fmla="*/ 2507 w 3327"/>
                <a:gd name="T85" fmla="*/ 89 h 2029"/>
                <a:gd name="T86" fmla="*/ 2528 w 3327"/>
                <a:gd name="T87" fmla="*/ 58 h 2029"/>
                <a:gd name="T88" fmla="*/ 2558 w 3327"/>
                <a:gd name="T89" fmla="*/ 37 h 2029"/>
                <a:gd name="T90" fmla="*/ 2589 w 3327"/>
                <a:gd name="T91" fmla="*/ 29 h 2029"/>
                <a:gd name="T92" fmla="*/ 2618 w 3327"/>
                <a:gd name="T93" fmla="*/ 27 h 2029"/>
                <a:gd name="T94" fmla="*/ 3200 w 3327"/>
                <a:gd name="T95" fmla="*/ 0 h 20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327" h="2029">
                  <a:moveTo>
                    <a:pt x="3200" y="0"/>
                  </a:moveTo>
                  <a:lnTo>
                    <a:pt x="3211" y="0"/>
                  </a:lnTo>
                  <a:lnTo>
                    <a:pt x="3237" y="2"/>
                  </a:lnTo>
                  <a:lnTo>
                    <a:pt x="3261" y="8"/>
                  </a:lnTo>
                  <a:lnTo>
                    <a:pt x="3282" y="18"/>
                  </a:lnTo>
                  <a:lnTo>
                    <a:pt x="3299" y="32"/>
                  </a:lnTo>
                  <a:lnTo>
                    <a:pt x="3312" y="50"/>
                  </a:lnTo>
                  <a:lnTo>
                    <a:pt x="3321" y="72"/>
                  </a:lnTo>
                  <a:lnTo>
                    <a:pt x="3326" y="96"/>
                  </a:lnTo>
                  <a:lnTo>
                    <a:pt x="3327" y="124"/>
                  </a:lnTo>
                  <a:lnTo>
                    <a:pt x="3318" y="313"/>
                  </a:lnTo>
                  <a:lnTo>
                    <a:pt x="3300" y="692"/>
                  </a:lnTo>
                  <a:lnTo>
                    <a:pt x="3299" y="710"/>
                  </a:lnTo>
                  <a:lnTo>
                    <a:pt x="3295" y="730"/>
                  </a:lnTo>
                  <a:lnTo>
                    <a:pt x="3289" y="750"/>
                  </a:lnTo>
                  <a:lnTo>
                    <a:pt x="3278" y="770"/>
                  </a:lnTo>
                  <a:lnTo>
                    <a:pt x="3263" y="788"/>
                  </a:lnTo>
                  <a:lnTo>
                    <a:pt x="3250" y="799"/>
                  </a:lnTo>
                  <a:lnTo>
                    <a:pt x="3235" y="809"/>
                  </a:lnTo>
                  <a:lnTo>
                    <a:pt x="3219" y="816"/>
                  </a:lnTo>
                  <a:lnTo>
                    <a:pt x="3203" y="821"/>
                  </a:lnTo>
                  <a:lnTo>
                    <a:pt x="3187" y="822"/>
                  </a:lnTo>
                  <a:lnTo>
                    <a:pt x="3169" y="820"/>
                  </a:lnTo>
                  <a:lnTo>
                    <a:pt x="3153" y="815"/>
                  </a:lnTo>
                  <a:lnTo>
                    <a:pt x="3140" y="808"/>
                  </a:lnTo>
                  <a:lnTo>
                    <a:pt x="3127" y="799"/>
                  </a:lnTo>
                  <a:lnTo>
                    <a:pt x="3117" y="789"/>
                  </a:lnTo>
                  <a:lnTo>
                    <a:pt x="3107" y="780"/>
                  </a:lnTo>
                  <a:lnTo>
                    <a:pt x="2957" y="631"/>
                  </a:lnTo>
                  <a:lnTo>
                    <a:pt x="1634" y="1955"/>
                  </a:lnTo>
                  <a:lnTo>
                    <a:pt x="1613" y="1972"/>
                  </a:lnTo>
                  <a:lnTo>
                    <a:pt x="1591" y="1986"/>
                  </a:lnTo>
                  <a:lnTo>
                    <a:pt x="1567" y="1996"/>
                  </a:lnTo>
                  <a:lnTo>
                    <a:pt x="1541" y="2002"/>
                  </a:lnTo>
                  <a:lnTo>
                    <a:pt x="1515" y="2005"/>
                  </a:lnTo>
                  <a:lnTo>
                    <a:pt x="1488" y="2002"/>
                  </a:lnTo>
                  <a:lnTo>
                    <a:pt x="1462" y="1996"/>
                  </a:lnTo>
                  <a:lnTo>
                    <a:pt x="1438" y="1986"/>
                  </a:lnTo>
                  <a:lnTo>
                    <a:pt x="1416" y="1972"/>
                  </a:lnTo>
                  <a:lnTo>
                    <a:pt x="1396" y="1955"/>
                  </a:lnTo>
                  <a:lnTo>
                    <a:pt x="869" y="1428"/>
                  </a:lnTo>
                  <a:lnTo>
                    <a:pt x="317" y="1979"/>
                  </a:lnTo>
                  <a:lnTo>
                    <a:pt x="297" y="1996"/>
                  </a:lnTo>
                  <a:lnTo>
                    <a:pt x="275" y="2011"/>
                  </a:lnTo>
                  <a:lnTo>
                    <a:pt x="250" y="2021"/>
                  </a:lnTo>
                  <a:lnTo>
                    <a:pt x="225" y="2027"/>
                  </a:lnTo>
                  <a:lnTo>
                    <a:pt x="199" y="2029"/>
                  </a:lnTo>
                  <a:lnTo>
                    <a:pt x="172" y="2027"/>
                  </a:lnTo>
                  <a:lnTo>
                    <a:pt x="146" y="2021"/>
                  </a:lnTo>
                  <a:lnTo>
                    <a:pt x="122" y="2011"/>
                  </a:lnTo>
                  <a:lnTo>
                    <a:pt x="100" y="1996"/>
                  </a:lnTo>
                  <a:lnTo>
                    <a:pt x="80" y="1979"/>
                  </a:lnTo>
                  <a:lnTo>
                    <a:pt x="48" y="1948"/>
                  </a:lnTo>
                  <a:lnTo>
                    <a:pt x="28" y="1925"/>
                  </a:lnTo>
                  <a:lnTo>
                    <a:pt x="14" y="1899"/>
                  </a:lnTo>
                  <a:lnTo>
                    <a:pt x="4" y="1872"/>
                  </a:lnTo>
                  <a:lnTo>
                    <a:pt x="0" y="1844"/>
                  </a:lnTo>
                  <a:lnTo>
                    <a:pt x="0" y="1816"/>
                  </a:lnTo>
                  <a:lnTo>
                    <a:pt x="4" y="1787"/>
                  </a:lnTo>
                  <a:lnTo>
                    <a:pt x="14" y="1760"/>
                  </a:lnTo>
                  <a:lnTo>
                    <a:pt x="28" y="1734"/>
                  </a:lnTo>
                  <a:lnTo>
                    <a:pt x="48" y="1710"/>
                  </a:lnTo>
                  <a:lnTo>
                    <a:pt x="750" y="1009"/>
                  </a:lnTo>
                  <a:lnTo>
                    <a:pt x="771" y="992"/>
                  </a:lnTo>
                  <a:lnTo>
                    <a:pt x="793" y="978"/>
                  </a:lnTo>
                  <a:lnTo>
                    <a:pt x="817" y="968"/>
                  </a:lnTo>
                  <a:lnTo>
                    <a:pt x="842" y="962"/>
                  </a:lnTo>
                  <a:lnTo>
                    <a:pt x="869" y="960"/>
                  </a:lnTo>
                  <a:lnTo>
                    <a:pt x="895" y="962"/>
                  </a:lnTo>
                  <a:lnTo>
                    <a:pt x="921" y="968"/>
                  </a:lnTo>
                  <a:lnTo>
                    <a:pt x="945" y="978"/>
                  </a:lnTo>
                  <a:lnTo>
                    <a:pt x="968" y="992"/>
                  </a:lnTo>
                  <a:lnTo>
                    <a:pt x="988" y="1009"/>
                  </a:lnTo>
                  <a:lnTo>
                    <a:pt x="1515" y="1537"/>
                  </a:lnTo>
                  <a:lnTo>
                    <a:pt x="2688" y="363"/>
                  </a:lnTo>
                  <a:lnTo>
                    <a:pt x="2586" y="261"/>
                  </a:lnTo>
                  <a:lnTo>
                    <a:pt x="2537" y="211"/>
                  </a:lnTo>
                  <a:lnTo>
                    <a:pt x="2530" y="204"/>
                  </a:lnTo>
                  <a:lnTo>
                    <a:pt x="2523" y="195"/>
                  </a:lnTo>
                  <a:lnTo>
                    <a:pt x="2515" y="185"/>
                  </a:lnTo>
                  <a:lnTo>
                    <a:pt x="2508" y="173"/>
                  </a:lnTo>
                  <a:lnTo>
                    <a:pt x="2502" y="160"/>
                  </a:lnTo>
                  <a:lnTo>
                    <a:pt x="2498" y="144"/>
                  </a:lnTo>
                  <a:lnTo>
                    <a:pt x="2497" y="127"/>
                  </a:lnTo>
                  <a:lnTo>
                    <a:pt x="2500" y="109"/>
                  </a:lnTo>
                  <a:lnTo>
                    <a:pt x="2507" y="89"/>
                  </a:lnTo>
                  <a:lnTo>
                    <a:pt x="2516" y="73"/>
                  </a:lnTo>
                  <a:lnTo>
                    <a:pt x="2528" y="58"/>
                  </a:lnTo>
                  <a:lnTo>
                    <a:pt x="2542" y="45"/>
                  </a:lnTo>
                  <a:lnTo>
                    <a:pt x="2558" y="37"/>
                  </a:lnTo>
                  <a:lnTo>
                    <a:pt x="2573" y="32"/>
                  </a:lnTo>
                  <a:lnTo>
                    <a:pt x="2589" y="29"/>
                  </a:lnTo>
                  <a:lnTo>
                    <a:pt x="2604" y="28"/>
                  </a:lnTo>
                  <a:lnTo>
                    <a:pt x="2618" y="27"/>
                  </a:lnTo>
                  <a:lnTo>
                    <a:pt x="2909" y="13"/>
                  </a:lnTo>
                  <a:lnTo>
                    <a:pt x="32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01" name="Group 888"/>
          <p:cNvGrpSpPr>
            <a:grpSpLocks noChangeAspect="1"/>
          </p:cNvGrpSpPr>
          <p:nvPr/>
        </p:nvGrpSpPr>
        <p:grpSpPr bwMode="auto">
          <a:xfrm>
            <a:off x="10811292" y="3776654"/>
            <a:ext cx="338757" cy="338757"/>
            <a:chOff x="5038" y="2071"/>
            <a:chExt cx="746" cy="746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02" name="Freeform 890"/>
            <p:cNvSpPr>
              <a:spLocks noEditPoints="1"/>
            </p:cNvSpPr>
            <p:nvPr/>
          </p:nvSpPr>
          <p:spPr bwMode="auto">
            <a:xfrm>
              <a:off x="5202" y="2195"/>
              <a:ext cx="420" cy="622"/>
            </a:xfrm>
            <a:custGeom>
              <a:avLst/>
              <a:gdLst>
                <a:gd name="T0" fmla="*/ 724 w 2101"/>
                <a:gd name="T1" fmla="*/ 2866 h 3111"/>
                <a:gd name="T2" fmla="*/ 802 w 2101"/>
                <a:gd name="T3" fmla="*/ 2941 h 3111"/>
                <a:gd name="T4" fmla="*/ 1286 w 2101"/>
                <a:gd name="T5" fmla="*/ 2949 h 3111"/>
                <a:gd name="T6" fmla="*/ 1377 w 2101"/>
                <a:gd name="T7" fmla="*/ 2889 h 3111"/>
                <a:gd name="T8" fmla="*/ 1402 w 2101"/>
                <a:gd name="T9" fmla="*/ 2809 h 3111"/>
                <a:gd name="T10" fmla="*/ 969 w 2101"/>
                <a:gd name="T11" fmla="*/ 162 h 3111"/>
                <a:gd name="T12" fmla="*/ 684 w 2101"/>
                <a:gd name="T13" fmla="*/ 234 h 3111"/>
                <a:gd name="T14" fmla="*/ 449 w 2101"/>
                <a:gd name="T15" fmla="*/ 386 h 3111"/>
                <a:gd name="T16" fmla="*/ 275 w 2101"/>
                <a:gd name="T17" fmla="*/ 593 h 3111"/>
                <a:gd name="T18" fmla="*/ 176 w 2101"/>
                <a:gd name="T19" fmla="*/ 835 h 3111"/>
                <a:gd name="T20" fmla="*/ 160 w 2101"/>
                <a:gd name="T21" fmla="*/ 1102 h 3111"/>
                <a:gd name="T22" fmla="*/ 230 w 2101"/>
                <a:gd name="T23" fmla="*/ 1360 h 3111"/>
                <a:gd name="T24" fmla="*/ 383 w 2101"/>
                <a:gd name="T25" fmla="*/ 1587 h 3111"/>
                <a:gd name="T26" fmla="*/ 569 w 2101"/>
                <a:gd name="T27" fmla="*/ 1855 h 3111"/>
                <a:gd name="T28" fmla="*/ 680 w 2101"/>
                <a:gd name="T29" fmla="*/ 2158 h 3111"/>
                <a:gd name="T30" fmla="*/ 707 w 2101"/>
                <a:gd name="T31" fmla="*/ 2469 h 3111"/>
                <a:gd name="T32" fmla="*/ 1405 w 2101"/>
                <a:gd name="T33" fmla="*/ 2230 h 3111"/>
                <a:gd name="T34" fmla="*/ 1488 w 2101"/>
                <a:gd name="T35" fmla="*/ 1921 h 3111"/>
                <a:gd name="T36" fmla="*/ 1651 w 2101"/>
                <a:gd name="T37" fmla="*/ 1654 h 3111"/>
                <a:gd name="T38" fmla="*/ 1833 w 2101"/>
                <a:gd name="T39" fmla="*/ 1422 h 3111"/>
                <a:gd name="T40" fmla="*/ 1927 w 2101"/>
                <a:gd name="T41" fmla="*/ 1157 h 3111"/>
                <a:gd name="T42" fmla="*/ 1924 w 2101"/>
                <a:gd name="T43" fmla="*/ 864 h 3111"/>
                <a:gd name="T44" fmla="*/ 1818 w 2101"/>
                <a:gd name="T45" fmla="*/ 586 h 3111"/>
                <a:gd name="T46" fmla="*/ 1622 w 2101"/>
                <a:gd name="T47" fmla="*/ 362 h 3111"/>
                <a:gd name="T48" fmla="*/ 1359 w 2101"/>
                <a:gd name="T49" fmla="*/ 213 h 3111"/>
                <a:gd name="T50" fmla="*/ 1047 w 2101"/>
                <a:gd name="T51" fmla="*/ 159 h 3111"/>
                <a:gd name="T52" fmla="*/ 1297 w 2101"/>
                <a:gd name="T53" fmla="*/ 30 h 3111"/>
                <a:gd name="T54" fmla="*/ 1599 w 2101"/>
                <a:gd name="T55" fmla="*/ 152 h 3111"/>
                <a:gd name="T56" fmla="*/ 1844 w 2101"/>
                <a:gd name="T57" fmla="*/ 353 h 3111"/>
                <a:gd name="T58" fmla="*/ 2017 w 2101"/>
                <a:gd name="T59" fmla="*/ 620 h 3111"/>
                <a:gd name="T60" fmla="*/ 2097 w 2101"/>
                <a:gd name="T61" fmla="*/ 933 h 3111"/>
                <a:gd name="T62" fmla="*/ 2075 w 2101"/>
                <a:gd name="T63" fmla="*/ 1241 h 3111"/>
                <a:gd name="T64" fmla="*/ 1960 w 2101"/>
                <a:gd name="T65" fmla="*/ 1522 h 3111"/>
                <a:gd name="T66" fmla="*/ 1773 w 2101"/>
                <a:gd name="T67" fmla="*/ 1756 h 3111"/>
                <a:gd name="T68" fmla="*/ 1636 w 2101"/>
                <a:gd name="T69" fmla="*/ 1984 h 3111"/>
                <a:gd name="T70" fmla="*/ 1566 w 2101"/>
                <a:gd name="T71" fmla="*/ 2253 h 3111"/>
                <a:gd name="T72" fmla="*/ 1554 w 2101"/>
                <a:gd name="T73" fmla="*/ 2854 h 3111"/>
                <a:gd name="T74" fmla="*/ 1481 w 2101"/>
                <a:gd name="T75" fmla="*/ 3007 h 3111"/>
                <a:gd name="T76" fmla="*/ 1338 w 2101"/>
                <a:gd name="T77" fmla="*/ 3099 h 3111"/>
                <a:gd name="T78" fmla="*/ 805 w 2101"/>
                <a:gd name="T79" fmla="*/ 3108 h 3111"/>
                <a:gd name="T80" fmla="*/ 649 w 2101"/>
                <a:gd name="T81" fmla="*/ 3038 h 3111"/>
                <a:gd name="T82" fmla="*/ 555 w 2101"/>
                <a:gd name="T83" fmla="*/ 2896 h 3111"/>
                <a:gd name="T84" fmla="*/ 541 w 2101"/>
                <a:gd name="T85" fmla="*/ 2319 h 3111"/>
                <a:gd name="T86" fmla="*/ 473 w 2101"/>
                <a:gd name="T87" fmla="*/ 2017 h 3111"/>
                <a:gd name="T88" fmla="*/ 319 w 2101"/>
                <a:gd name="T89" fmla="*/ 1749 h 3111"/>
                <a:gd name="T90" fmla="*/ 126 w 2101"/>
                <a:gd name="T91" fmla="*/ 1494 h 3111"/>
                <a:gd name="T92" fmla="*/ 17 w 2101"/>
                <a:gd name="T93" fmla="*/ 1196 h 3111"/>
                <a:gd name="T94" fmla="*/ 8 w 2101"/>
                <a:gd name="T95" fmla="*/ 873 h 3111"/>
                <a:gd name="T96" fmla="*/ 88 w 2101"/>
                <a:gd name="T97" fmla="*/ 609 h 3111"/>
                <a:gd name="T98" fmla="*/ 239 w 2101"/>
                <a:gd name="T99" fmla="*/ 370 h 3111"/>
                <a:gd name="T100" fmla="*/ 456 w 2101"/>
                <a:gd name="T101" fmla="*/ 177 h 3111"/>
                <a:gd name="T102" fmla="*/ 727 w 2101"/>
                <a:gd name="T103" fmla="*/ 47 h 3111"/>
                <a:gd name="T104" fmla="*/ 1046 w 2101"/>
                <a:gd name="T105" fmla="*/ 0 h 3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01" h="3111">
                  <a:moveTo>
                    <a:pt x="713" y="2627"/>
                  </a:moveTo>
                  <a:lnTo>
                    <a:pt x="713" y="2809"/>
                  </a:lnTo>
                  <a:lnTo>
                    <a:pt x="716" y="2839"/>
                  </a:lnTo>
                  <a:lnTo>
                    <a:pt x="724" y="2866"/>
                  </a:lnTo>
                  <a:lnTo>
                    <a:pt x="737" y="2889"/>
                  </a:lnTo>
                  <a:lnTo>
                    <a:pt x="756" y="2911"/>
                  </a:lnTo>
                  <a:lnTo>
                    <a:pt x="777" y="2928"/>
                  </a:lnTo>
                  <a:lnTo>
                    <a:pt x="802" y="2941"/>
                  </a:lnTo>
                  <a:lnTo>
                    <a:pt x="829" y="2949"/>
                  </a:lnTo>
                  <a:lnTo>
                    <a:pt x="858" y="2953"/>
                  </a:lnTo>
                  <a:lnTo>
                    <a:pt x="1256" y="2953"/>
                  </a:lnTo>
                  <a:lnTo>
                    <a:pt x="1286" y="2949"/>
                  </a:lnTo>
                  <a:lnTo>
                    <a:pt x="1313" y="2941"/>
                  </a:lnTo>
                  <a:lnTo>
                    <a:pt x="1338" y="2928"/>
                  </a:lnTo>
                  <a:lnTo>
                    <a:pt x="1360" y="2911"/>
                  </a:lnTo>
                  <a:lnTo>
                    <a:pt x="1377" y="2889"/>
                  </a:lnTo>
                  <a:lnTo>
                    <a:pt x="1391" y="2866"/>
                  </a:lnTo>
                  <a:lnTo>
                    <a:pt x="1400" y="2839"/>
                  </a:lnTo>
                  <a:lnTo>
                    <a:pt x="1402" y="2809"/>
                  </a:lnTo>
                  <a:lnTo>
                    <a:pt x="1402" y="2809"/>
                  </a:lnTo>
                  <a:lnTo>
                    <a:pt x="1402" y="2627"/>
                  </a:lnTo>
                  <a:lnTo>
                    <a:pt x="713" y="2627"/>
                  </a:lnTo>
                  <a:close/>
                  <a:moveTo>
                    <a:pt x="1047" y="159"/>
                  </a:moveTo>
                  <a:lnTo>
                    <a:pt x="969" y="162"/>
                  </a:lnTo>
                  <a:lnTo>
                    <a:pt x="893" y="172"/>
                  </a:lnTo>
                  <a:lnTo>
                    <a:pt x="821" y="187"/>
                  </a:lnTo>
                  <a:lnTo>
                    <a:pt x="751" y="208"/>
                  </a:lnTo>
                  <a:lnTo>
                    <a:pt x="684" y="234"/>
                  </a:lnTo>
                  <a:lnTo>
                    <a:pt x="620" y="266"/>
                  </a:lnTo>
                  <a:lnTo>
                    <a:pt x="560" y="301"/>
                  </a:lnTo>
                  <a:lnTo>
                    <a:pt x="502" y="342"/>
                  </a:lnTo>
                  <a:lnTo>
                    <a:pt x="449" y="386"/>
                  </a:lnTo>
                  <a:lnTo>
                    <a:pt x="399" y="433"/>
                  </a:lnTo>
                  <a:lnTo>
                    <a:pt x="354" y="483"/>
                  </a:lnTo>
                  <a:lnTo>
                    <a:pt x="312" y="537"/>
                  </a:lnTo>
                  <a:lnTo>
                    <a:pt x="275" y="593"/>
                  </a:lnTo>
                  <a:lnTo>
                    <a:pt x="243" y="650"/>
                  </a:lnTo>
                  <a:lnTo>
                    <a:pt x="215" y="710"/>
                  </a:lnTo>
                  <a:lnTo>
                    <a:pt x="193" y="771"/>
                  </a:lnTo>
                  <a:lnTo>
                    <a:pt x="176" y="835"/>
                  </a:lnTo>
                  <a:lnTo>
                    <a:pt x="163" y="898"/>
                  </a:lnTo>
                  <a:lnTo>
                    <a:pt x="156" y="967"/>
                  </a:lnTo>
                  <a:lnTo>
                    <a:pt x="156" y="1035"/>
                  </a:lnTo>
                  <a:lnTo>
                    <a:pt x="160" y="1102"/>
                  </a:lnTo>
                  <a:lnTo>
                    <a:pt x="170" y="1169"/>
                  </a:lnTo>
                  <a:lnTo>
                    <a:pt x="185" y="1235"/>
                  </a:lnTo>
                  <a:lnTo>
                    <a:pt x="204" y="1298"/>
                  </a:lnTo>
                  <a:lnTo>
                    <a:pt x="230" y="1360"/>
                  </a:lnTo>
                  <a:lnTo>
                    <a:pt x="260" y="1421"/>
                  </a:lnTo>
                  <a:lnTo>
                    <a:pt x="295" y="1479"/>
                  </a:lnTo>
                  <a:lnTo>
                    <a:pt x="336" y="1534"/>
                  </a:lnTo>
                  <a:lnTo>
                    <a:pt x="383" y="1587"/>
                  </a:lnTo>
                  <a:lnTo>
                    <a:pt x="436" y="1651"/>
                  </a:lnTo>
                  <a:lnTo>
                    <a:pt x="484" y="1716"/>
                  </a:lnTo>
                  <a:lnTo>
                    <a:pt x="529" y="1784"/>
                  </a:lnTo>
                  <a:lnTo>
                    <a:pt x="569" y="1855"/>
                  </a:lnTo>
                  <a:lnTo>
                    <a:pt x="604" y="1929"/>
                  </a:lnTo>
                  <a:lnTo>
                    <a:pt x="635" y="2003"/>
                  </a:lnTo>
                  <a:lnTo>
                    <a:pt x="661" y="2080"/>
                  </a:lnTo>
                  <a:lnTo>
                    <a:pt x="680" y="2158"/>
                  </a:lnTo>
                  <a:lnTo>
                    <a:pt x="694" y="2237"/>
                  </a:lnTo>
                  <a:lnTo>
                    <a:pt x="704" y="2316"/>
                  </a:lnTo>
                  <a:lnTo>
                    <a:pt x="707" y="2397"/>
                  </a:lnTo>
                  <a:lnTo>
                    <a:pt x="707" y="2469"/>
                  </a:lnTo>
                  <a:lnTo>
                    <a:pt x="1395" y="2469"/>
                  </a:lnTo>
                  <a:lnTo>
                    <a:pt x="1395" y="2397"/>
                  </a:lnTo>
                  <a:lnTo>
                    <a:pt x="1398" y="2313"/>
                  </a:lnTo>
                  <a:lnTo>
                    <a:pt x="1405" y="2230"/>
                  </a:lnTo>
                  <a:lnTo>
                    <a:pt x="1419" y="2150"/>
                  </a:lnTo>
                  <a:lnTo>
                    <a:pt x="1437" y="2071"/>
                  </a:lnTo>
                  <a:lnTo>
                    <a:pt x="1460" y="1994"/>
                  </a:lnTo>
                  <a:lnTo>
                    <a:pt x="1488" y="1921"/>
                  </a:lnTo>
                  <a:lnTo>
                    <a:pt x="1522" y="1850"/>
                  </a:lnTo>
                  <a:lnTo>
                    <a:pt x="1560" y="1781"/>
                  </a:lnTo>
                  <a:lnTo>
                    <a:pt x="1603" y="1715"/>
                  </a:lnTo>
                  <a:lnTo>
                    <a:pt x="1651" y="1654"/>
                  </a:lnTo>
                  <a:lnTo>
                    <a:pt x="1704" y="1595"/>
                  </a:lnTo>
                  <a:lnTo>
                    <a:pt x="1752" y="1541"/>
                  </a:lnTo>
                  <a:lnTo>
                    <a:pt x="1795" y="1482"/>
                  </a:lnTo>
                  <a:lnTo>
                    <a:pt x="1833" y="1422"/>
                  </a:lnTo>
                  <a:lnTo>
                    <a:pt x="1865" y="1359"/>
                  </a:lnTo>
                  <a:lnTo>
                    <a:pt x="1891" y="1293"/>
                  </a:lnTo>
                  <a:lnTo>
                    <a:pt x="1912" y="1226"/>
                  </a:lnTo>
                  <a:lnTo>
                    <a:pt x="1927" y="1157"/>
                  </a:lnTo>
                  <a:lnTo>
                    <a:pt x="1936" y="1087"/>
                  </a:lnTo>
                  <a:lnTo>
                    <a:pt x="1939" y="1017"/>
                  </a:lnTo>
                  <a:lnTo>
                    <a:pt x="1936" y="939"/>
                  </a:lnTo>
                  <a:lnTo>
                    <a:pt x="1924" y="864"/>
                  </a:lnTo>
                  <a:lnTo>
                    <a:pt x="1907" y="790"/>
                  </a:lnTo>
                  <a:lnTo>
                    <a:pt x="1884" y="719"/>
                  </a:lnTo>
                  <a:lnTo>
                    <a:pt x="1853" y="651"/>
                  </a:lnTo>
                  <a:lnTo>
                    <a:pt x="1818" y="586"/>
                  </a:lnTo>
                  <a:lnTo>
                    <a:pt x="1776" y="524"/>
                  </a:lnTo>
                  <a:lnTo>
                    <a:pt x="1730" y="466"/>
                  </a:lnTo>
                  <a:lnTo>
                    <a:pt x="1678" y="412"/>
                  </a:lnTo>
                  <a:lnTo>
                    <a:pt x="1622" y="362"/>
                  </a:lnTo>
                  <a:lnTo>
                    <a:pt x="1563" y="317"/>
                  </a:lnTo>
                  <a:lnTo>
                    <a:pt x="1498" y="277"/>
                  </a:lnTo>
                  <a:lnTo>
                    <a:pt x="1430" y="242"/>
                  </a:lnTo>
                  <a:lnTo>
                    <a:pt x="1359" y="213"/>
                  </a:lnTo>
                  <a:lnTo>
                    <a:pt x="1284" y="190"/>
                  </a:lnTo>
                  <a:lnTo>
                    <a:pt x="1208" y="173"/>
                  </a:lnTo>
                  <a:lnTo>
                    <a:pt x="1129" y="162"/>
                  </a:lnTo>
                  <a:lnTo>
                    <a:pt x="1047" y="159"/>
                  </a:lnTo>
                  <a:close/>
                  <a:moveTo>
                    <a:pt x="1046" y="0"/>
                  </a:moveTo>
                  <a:lnTo>
                    <a:pt x="1132" y="3"/>
                  </a:lnTo>
                  <a:lnTo>
                    <a:pt x="1216" y="13"/>
                  </a:lnTo>
                  <a:lnTo>
                    <a:pt x="1297" y="30"/>
                  </a:lnTo>
                  <a:lnTo>
                    <a:pt x="1377" y="51"/>
                  </a:lnTo>
                  <a:lnTo>
                    <a:pt x="1454" y="80"/>
                  </a:lnTo>
                  <a:lnTo>
                    <a:pt x="1528" y="112"/>
                  </a:lnTo>
                  <a:lnTo>
                    <a:pt x="1599" y="152"/>
                  </a:lnTo>
                  <a:lnTo>
                    <a:pt x="1665" y="195"/>
                  </a:lnTo>
                  <a:lnTo>
                    <a:pt x="1730" y="243"/>
                  </a:lnTo>
                  <a:lnTo>
                    <a:pt x="1789" y="297"/>
                  </a:lnTo>
                  <a:lnTo>
                    <a:pt x="1844" y="353"/>
                  </a:lnTo>
                  <a:lnTo>
                    <a:pt x="1895" y="415"/>
                  </a:lnTo>
                  <a:lnTo>
                    <a:pt x="1941" y="480"/>
                  </a:lnTo>
                  <a:lnTo>
                    <a:pt x="1982" y="547"/>
                  </a:lnTo>
                  <a:lnTo>
                    <a:pt x="2017" y="620"/>
                  </a:lnTo>
                  <a:lnTo>
                    <a:pt x="2046" y="693"/>
                  </a:lnTo>
                  <a:lnTo>
                    <a:pt x="2070" y="771"/>
                  </a:lnTo>
                  <a:lnTo>
                    <a:pt x="2087" y="850"/>
                  </a:lnTo>
                  <a:lnTo>
                    <a:pt x="2097" y="933"/>
                  </a:lnTo>
                  <a:lnTo>
                    <a:pt x="2101" y="1017"/>
                  </a:lnTo>
                  <a:lnTo>
                    <a:pt x="2098" y="1092"/>
                  </a:lnTo>
                  <a:lnTo>
                    <a:pt x="2089" y="1167"/>
                  </a:lnTo>
                  <a:lnTo>
                    <a:pt x="2075" y="1241"/>
                  </a:lnTo>
                  <a:lnTo>
                    <a:pt x="2055" y="1314"/>
                  </a:lnTo>
                  <a:lnTo>
                    <a:pt x="2029" y="1385"/>
                  </a:lnTo>
                  <a:lnTo>
                    <a:pt x="1998" y="1454"/>
                  </a:lnTo>
                  <a:lnTo>
                    <a:pt x="1960" y="1522"/>
                  </a:lnTo>
                  <a:lnTo>
                    <a:pt x="1919" y="1586"/>
                  </a:lnTo>
                  <a:lnTo>
                    <a:pt x="1870" y="1647"/>
                  </a:lnTo>
                  <a:lnTo>
                    <a:pt x="1817" y="1706"/>
                  </a:lnTo>
                  <a:lnTo>
                    <a:pt x="1773" y="1756"/>
                  </a:lnTo>
                  <a:lnTo>
                    <a:pt x="1732" y="1809"/>
                  </a:lnTo>
                  <a:lnTo>
                    <a:pt x="1696" y="1864"/>
                  </a:lnTo>
                  <a:lnTo>
                    <a:pt x="1664" y="1923"/>
                  </a:lnTo>
                  <a:lnTo>
                    <a:pt x="1636" y="1984"/>
                  </a:lnTo>
                  <a:lnTo>
                    <a:pt x="1612" y="2049"/>
                  </a:lnTo>
                  <a:lnTo>
                    <a:pt x="1593" y="2114"/>
                  </a:lnTo>
                  <a:lnTo>
                    <a:pt x="1577" y="2183"/>
                  </a:lnTo>
                  <a:lnTo>
                    <a:pt x="1566" y="2253"/>
                  </a:lnTo>
                  <a:lnTo>
                    <a:pt x="1560" y="2324"/>
                  </a:lnTo>
                  <a:lnTo>
                    <a:pt x="1558" y="2397"/>
                  </a:lnTo>
                  <a:lnTo>
                    <a:pt x="1557" y="2809"/>
                  </a:lnTo>
                  <a:lnTo>
                    <a:pt x="1554" y="2854"/>
                  </a:lnTo>
                  <a:lnTo>
                    <a:pt x="1543" y="2896"/>
                  </a:lnTo>
                  <a:lnTo>
                    <a:pt x="1529" y="2937"/>
                  </a:lnTo>
                  <a:lnTo>
                    <a:pt x="1507" y="2974"/>
                  </a:lnTo>
                  <a:lnTo>
                    <a:pt x="1481" y="3007"/>
                  </a:lnTo>
                  <a:lnTo>
                    <a:pt x="1451" y="3038"/>
                  </a:lnTo>
                  <a:lnTo>
                    <a:pt x="1417" y="3062"/>
                  </a:lnTo>
                  <a:lnTo>
                    <a:pt x="1378" y="3083"/>
                  </a:lnTo>
                  <a:lnTo>
                    <a:pt x="1338" y="3099"/>
                  </a:lnTo>
                  <a:lnTo>
                    <a:pt x="1295" y="3108"/>
                  </a:lnTo>
                  <a:lnTo>
                    <a:pt x="1248" y="3111"/>
                  </a:lnTo>
                  <a:lnTo>
                    <a:pt x="852" y="3111"/>
                  </a:lnTo>
                  <a:lnTo>
                    <a:pt x="805" y="3108"/>
                  </a:lnTo>
                  <a:lnTo>
                    <a:pt x="762" y="3099"/>
                  </a:lnTo>
                  <a:lnTo>
                    <a:pt x="722" y="3083"/>
                  </a:lnTo>
                  <a:lnTo>
                    <a:pt x="683" y="3062"/>
                  </a:lnTo>
                  <a:lnTo>
                    <a:pt x="649" y="3038"/>
                  </a:lnTo>
                  <a:lnTo>
                    <a:pt x="619" y="3007"/>
                  </a:lnTo>
                  <a:lnTo>
                    <a:pt x="593" y="2974"/>
                  </a:lnTo>
                  <a:lnTo>
                    <a:pt x="571" y="2937"/>
                  </a:lnTo>
                  <a:lnTo>
                    <a:pt x="555" y="2896"/>
                  </a:lnTo>
                  <a:lnTo>
                    <a:pt x="546" y="2854"/>
                  </a:lnTo>
                  <a:lnTo>
                    <a:pt x="543" y="2809"/>
                  </a:lnTo>
                  <a:lnTo>
                    <a:pt x="544" y="2397"/>
                  </a:lnTo>
                  <a:lnTo>
                    <a:pt x="541" y="2319"/>
                  </a:lnTo>
                  <a:lnTo>
                    <a:pt x="532" y="2241"/>
                  </a:lnTo>
                  <a:lnTo>
                    <a:pt x="518" y="2165"/>
                  </a:lnTo>
                  <a:lnTo>
                    <a:pt x="498" y="2090"/>
                  </a:lnTo>
                  <a:lnTo>
                    <a:pt x="473" y="2017"/>
                  </a:lnTo>
                  <a:lnTo>
                    <a:pt x="442" y="1946"/>
                  </a:lnTo>
                  <a:lnTo>
                    <a:pt x="406" y="1878"/>
                  </a:lnTo>
                  <a:lnTo>
                    <a:pt x="366" y="1812"/>
                  </a:lnTo>
                  <a:lnTo>
                    <a:pt x="319" y="1749"/>
                  </a:lnTo>
                  <a:lnTo>
                    <a:pt x="268" y="1690"/>
                  </a:lnTo>
                  <a:lnTo>
                    <a:pt x="215" y="1628"/>
                  </a:lnTo>
                  <a:lnTo>
                    <a:pt x="168" y="1562"/>
                  </a:lnTo>
                  <a:lnTo>
                    <a:pt x="126" y="1494"/>
                  </a:lnTo>
                  <a:lnTo>
                    <a:pt x="91" y="1422"/>
                  </a:lnTo>
                  <a:lnTo>
                    <a:pt x="60" y="1349"/>
                  </a:lnTo>
                  <a:lnTo>
                    <a:pt x="36" y="1273"/>
                  </a:lnTo>
                  <a:lnTo>
                    <a:pt x="17" y="1196"/>
                  </a:lnTo>
                  <a:lnTo>
                    <a:pt x="5" y="1117"/>
                  </a:lnTo>
                  <a:lnTo>
                    <a:pt x="0" y="1036"/>
                  </a:lnTo>
                  <a:lnTo>
                    <a:pt x="0" y="956"/>
                  </a:lnTo>
                  <a:lnTo>
                    <a:pt x="8" y="873"/>
                  </a:lnTo>
                  <a:lnTo>
                    <a:pt x="21" y="805"/>
                  </a:lnTo>
                  <a:lnTo>
                    <a:pt x="38" y="738"/>
                  </a:lnTo>
                  <a:lnTo>
                    <a:pt x="60" y="673"/>
                  </a:lnTo>
                  <a:lnTo>
                    <a:pt x="88" y="609"/>
                  </a:lnTo>
                  <a:lnTo>
                    <a:pt x="118" y="546"/>
                  </a:lnTo>
                  <a:lnTo>
                    <a:pt x="154" y="485"/>
                  </a:lnTo>
                  <a:lnTo>
                    <a:pt x="195" y="427"/>
                  </a:lnTo>
                  <a:lnTo>
                    <a:pt x="239" y="370"/>
                  </a:lnTo>
                  <a:lnTo>
                    <a:pt x="288" y="317"/>
                  </a:lnTo>
                  <a:lnTo>
                    <a:pt x="340" y="267"/>
                  </a:lnTo>
                  <a:lnTo>
                    <a:pt x="396" y="220"/>
                  </a:lnTo>
                  <a:lnTo>
                    <a:pt x="456" y="177"/>
                  </a:lnTo>
                  <a:lnTo>
                    <a:pt x="518" y="138"/>
                  </a:lnTo>
                  <a:lnTo>
                    <a:pt x="585" y="103"/>
                  </a:lnTo>
                  <a:lnTo>
                    <a:pt x="655" y="73"/>
                  </a:lnTo>
                  <a:lnTo>
                    <a:pt x="727" y="47"/>
                  </a:lnTo>
                  <a:lnTo>
                    <a:pt x="803" y="26"/>
                  </a:lnTo>
                  <a:lnTo>
                    <a:pt x="881" y="12"/>
                  </a:lnTo>
                  <a:lnTo>
                    <a:pt x="962" y="3"/>
                  </a:lnTo>
                  <a:lnTo>
                    <a:pt x="10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3" name="Rectangle 891"/>
            <p:cNvSpPr>
              <a:spLocks noChangeArrowheads="1"/>
            </p:cNvSpPr>
            <p:nvPr/>
          </p:nvSpPr>
          <p:spPr bwMode="auto">
            <a:xfrm>
              <a:off x="5395" y="2071"/>
              <a:ext cx="32" cy="76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4" name="Freeform 892"/>
            <p:cNvSpPr>
              <a:spLocks/>
            </p:cNvSpPr>
            <p:nvPr/>
          </p:nvSpPr>
          <p:spPr bwMode="auto">
            <a:xfrm>
              <a:off x="5607" y="2164"/>
              <a:ext cx="79" cy="77"/>
            </a:xfrm>
            <a:custGeom>
              <a:avLst/>
              <a:gdLst>
                <a:gd name="T0" fmla="*/ 278 w 392"/>
                <a:gd name="T1" fmla="*/ 0 h 381"/>
                <a:gd name="T2" fmla="*/ 392 w 392"/>
                <a:gd name="T3" fmla="*/ 113 h 381"/>
                <a:gd name="T4" fmla="*/ 114 w 392"/>
                <a:gd name="T5" fmla="*/ 381 h 381"/>
                <a:gd name="T6" fmla="*/ 0 w 392"/>
                <a:gd name="T7" fmla="*/ 267 h 381"/>
                <a:gd name="T8" fmla="*/ 278 w 392"/>
                <a:gd name="T9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2" h="381">
                  <a:moveTo>
                    <a:pt x="278" y="0"/>
                  </a:moveTo>
                  <a:lnTo>
                    <a:pt x="392" y="113"/>
                  </a:lnTo>
                  <a:lnTo>
                    <a:pt x="114" y="381"/>
                  </a:lnTo>
                  <a:lnTo>
                    <a:pt x="0" y="267"/>
                  </a:lnTo>
                  <a:lnTo>
                    <a:pt x="2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5" name="Rectangle 893"/>
            <p:cNvSpPr>
              <a:spLocks noChangeArrowheads="1"/>
            </p:cNvSpPr>
            <p:nvPr/>
          </p:nvSpPr>
          <p:spPr bwMode="auto">
            <a:xfrm>
              <a:off x="5704" y="2414"/>
              <a:ext cx="80" cy="32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6" name="Rectangle 894"/>
            <p:cNvSpPr>
              <a:spLocks noChangeArrowheads="1"/>
            </p:cNvSpPr>
            <p:nvPr/>
          </p:nvSpPr>
          <p:spPr bwMode="auto">
            <a:xfrm>
              <a:off x="5038" y="2414"/>
              <a:ext cx="80" cy="32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7" name="Freeform 895"/>
            <p:cNvSpPr>
              <a:spLocks/>
            </p:cNvSpPr>
            <p:nvPr/>
          </p:nvSpPr>
          <p:spPr bwMode="auto">
            <a:xfrm>
              <a:off x="5136" y="2164"/>
              <a:ext cx="78" cy="76"/>
            </a:xfrm>
            <a:custGeom>
              <a:avLst/>
              <a:gdLst>
                <a:gd name="T0" fmla="*/ 114 w 391"/>
                <a:gd name="T1" fmla="*/ 0 h 381"/>
                <a:gd name="T2" fmla="*/ 391 w 391"/>
                <a:gd name="T3" fmla="*/ 268 h 381"/>
                <a:gd name="T4" fmla="*/ 278 w 391"/>
                <a:gd name="T5" fmla="*/ 381 h 381"/>
                <a:gd name="T6" fmla="*/ 0 w 391"/>
                <a:gd name="T7" fmla="*/ 114 h 381"/>
                <a:gd name="T8" fmla="*/ 114 w 391"/>
                <a:gd name="T9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1" h="381">
                  <a:moveTo>
                    <a:pt x="114" y="0"/>
                  </a:moveTo>
                  <a:lnTo>
                    <a:pt x="391" y="268"/>
                  </a:lnTo>
                  <a:lnTo>
                    <a:pt x="278" y="381"/>
                  </a:lnTo>
                  <a:lnTo>
                    <a:pt x="0" y="114"/>
                  </a:lnTo>
                  <a:lnTo>
                    <a:pt x="1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08" name="Group 898"/>
          <p:cNvGrpSpPr>
            <a:grpSpLocks noChangeAspect="1"/>
          </p:cNvGrpSpPr>
          <p:nvPr/>
        </p:nvGrpSpPr>
        <p:grpSpPr bwMode="auto">
          <a:xfrm>
            <a:off x="4294443" y="3775252"/>
            <a:ext cx="222053" cy="341561"/>
            <a:chOff x="1549" y="475"/>
            <a:chExt cx="589" cy="906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09" name="Freeform 900"/>
            <p:cNvSpPr>
              <a:spLocks/>
            </p:cNvSpPr>
            <p:nvPr/>
          </p:nvSpPr>
          <p:spPr bwMode="auto">
            <a:xfrm>
              <a:off x="1549" y="475"/>
              <a:ext cx="589" cy="673"/>
            </a:xfrm>
            <a:custGeom>
              <a:avLst/>
              <a:gdLst>
                <a:gd name="T0" fmla="*/ 1426 w 2355"/>
                <a:gd name="T1" fmla="*/ 26 h 2692"/>
                <a:gd name="T2" fmla="*/ 1738 w 2355"/>
                <a:gd name="T3" fmla="*/ 142 h 2692"/>
                <a:gd name="T4" fmla="*/ 2005 w 2355"/>
                <a:gd name="T5" fmla="*/ 340 h 2692"/>
                <a:gd name="T6" fmla="*/ 2197 w 2355"/>
                <a:gd name="T7" fmla="*/ 589 h 2692"/>
                <a:gd name="T8" fmla="*/ 2315 w 2355"/>
                <a:gd name="T9" fmla="*/ 873 h 2692"/>
                <a:gd name="T10" fmla="*/ 2355 w 2355"/>
                <a:gd name="T11" fmla="*/ 1180 h 2692"/>
                <a:gd name="T12" fmla="*/ 2315 w 2355"/>
                <a:gd name="T13" fmla="*/ 1488 h 2692"/>
                <a:gd name="T14" fmla="*/ 2197 w 2355"/>
                <a:gd name="T15" fmla="*/ 1771 h 2692"/>
                <a:gd name="T16" fmla="*/ 2014 w 2355"/>
                <a:gd name="T17" fmla="*/ 2011 h 2692"/>
                <a:gd name="T18" fmla="*/ 1853 w 2355"/>
                <a:gd name="T19" fmla="*/ 2184 h 2692"/>
                <a:gd name="T20" fmla="*/ 1790 w 2355"/>
                <a:gd name="T21" fmla="*/ 2362 h 2692"/>
                <a:gd name="T22" fmla="*/ 1788 w 2355"/>
                <a:gd name="T23" fmla="*/ 2415 h 2692"/>
                <a:gd name="T24" fmla="*/ 1764 w 2355"/>
                <a:gd name="T25" fmla="*/ 2634 h 2692"/>
                <a:gd name="T26" fmla="*/ 1680 w 2355"/>
                <a:gd name="T27" fmla="*/ 2690 h 2692"/>
                <a:gd name="T28" fmla="*/ 1600 w 2355"/>
                <a:gd name="T29" fmla="*/ 2681 h 2692"/>
                <a:gd name="T30" fmla="*/ 1530 w 2355"/>
                <a:gd name="T31" fmla="*/ 2610 h 2692"/>
                <a:gd name="T32" fmla="*/ 1524 w 2355"/>
                <a:gd name="T33" fmla="*/ 2349 h 2692"/>
                <a:gd name="T34" fmla="*/ 1587 w 2355"/>
                <a:gd name="T35" fmla="*/ 2116 h 2692"/>
                <a:gd name="T36" fmla="*/ 1734 w 2355"/>
                <a:gd name="T37" fmla="*/ 1911 h 2692"/>
                <a:gd name="T38" fmla="*/ 1908 w 2355"/>
                <a:gd name="T39" fmla="*/ 1728 h 2692"/>
                <a:gd name="T40" fmla="*/ 2039 w 2355"/>
                <a:gd name="T41" fmla="*/ 1483 h 2692"/>
                <a:gd name="T42" fmla="*/ 2089 w 2355"/>
                <a:gd name="T43" fmla="*/ 1215 h 2692"/>
                <a:gd name="T44" fmla="*/ 2060 w 2355"/>
                <a:gd name="T45" fmla="*/ 945 h 2692"/>
                <a:gd name="T46" fmla="*/ 1950 w 2355"/>
                <a:gd name="T47" fmla="*/ 692 h 2692"/>
                <a:gd name="T48" fmla="*/ 1762 w 2355"/>
                <a:gd name="T49" fmla="*/ 479 h 2692"/>
                <a:gd name="T50" fmla="*/ 1522 w 2355"/>
                <a:gd name="T51" fmla="*/ 335 h 2692"/>
                <a:gd name="T52" fmla="*/ 1249 w 2355"/>
                <a:gd name="T53" fmla="*/ 270 h 2692"/>
                <a:gd name="T54" fmla="*/ 968 w 2355"/>
                <a:gd name="T55" fmla="*/ 292 h 2692"/>
                <a:gd name="T56" fmla="*/ 709 w 2355"/>
                <a:gd name="T57" fmla="*/ 397 h 2692"/>
                <a:gd name="T58" fmla="*/ 493 w 2355"/>
                <a:gd name="T59" fmla="*/ 578 h 2692"/>
                <a:gd name="T60" fmla="*/ 341 w 2355"/>
                <a:gd name="T61" fmla="*/ 816 h 2692"/>
                <a:gd name="T62" fmla="*/ 271 w 2355"/>
                <a:gd name="T63" fmla="*/ 1080 h 2692"/>
                <a:gd name="T64" fmla="*/ 282 w 2355"/>
                <a:gd name="T65" fmla="*/ 1352 h 2692"/>
                <a:gd name="T66" fmla="*/ 373 w 2355"/>
                <a:gd name="T67" fmla="*/ 1611 h 2692"/>
                <a:gd name="T68" fmla="*/ 532 w 2355"/>
                <a:gd name="T69" fmla="*/ 1825 h 2692"/>
                <a:gd name="T70" fmla="*/ 709 w 2355"/>
                <a:gd name="T71" fmla="*/ 2013 h 2692"/>
                <a:gd name="T72" fmla="*/ 814 w 2355"/>
                <a:gd name="T73" fmla="*/ 2234 h 2692"/>
                <a:gd name="T74" fmla="*/ 837 w 2355"/>
                <a:gd name="T75" fmla="*/ 2420 h 2692"/>
                <a:gd name="T76" fmla="*/ 812 w 2355"/>
                <a:gd name="T77" fmla="*/ 2633 h 2692"/>
                <a:gd name="T78" fmla="*/ 728 w 2355"/>
                <a:gd name="T79" fmla="*/ 2688 h 2692"/>
                <a:gd name="T80" fmla="*/ 649 w 2355"/>
                <a:gd name="T81" fmla="*/ 2680 h 2692"/>
                <a:gd name="T82" fmla="*/ 578 w 2355"/>
                <a:gd name="T83" fmla="*/ 2607 h 2692"/>
                <a:gd name="T84" fmla="*/ 567 w 2355"/>
                <a:gd name="T85" fmla="*/ 2366 h 2692"/>
                <a:gd name="T86" fmla="*/ 504 w 2355"/>
                <a:gd name="T87" fmla="*/ 2186 h 2692"/>
                <a:gd name="T88" fmla="*/ 343 w 2355"/>
                <a:gd name="T89" fmla="*/ 2013 h 2692"/>
                <a:gd name="T90" fmla="*/ 158 w 2355"/>
                <a:gd name="T91" fmla="*/ 1774 h 2692"/>
                <a:gd name="T92" fmla="*/ 41 w 2355"/>
                <a:gd name="T93" fmla="*/ 1490 h 2692"/>
                <a:gd name="T94" fmla="*/ 0 w 2355"/>
                <a:gd name="T95" fmla="*/ 1182 h 2692"/>
                <a:gd name="T96" fmla="*/ 40 w 2355"/>
                <a:gd name="T97" fmla="*/ 874 h 2692"/>
                <a:gd name="T98" fmla="*/ 156 w 2355"/>
                <a:gd name="T99" fmla="*/ 590 h 2692"/>
                <a:gd name="T100" fmla="*/ 350 w 2355"/>
                <a:gd name="T101" fmla="*/ 340 h 2692"/>
                <a:gd name="T102" fmla="*/ 617 w 2355"/>
                <a:gd name="T103" fmla="*/ 142 h 2692"/>
                <a:gd name="T104" fmla="*/ 927 w 2355"/>
                <a:gd name="T105" fmla="*/ 26 h 2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355" h="2692">
                  <a:moveTo>
                    <a:pt x="1177" y="0"/>
                  </a:moveTo>
                  <a:lnTo>
                    <a:pt x="1261" y="3"/>
                  </a:lnTo>
                  <a:lnTo>
                    <a:pt x="1345" y="12"/>
                  </a:lnTo>
                  <a:lnTo>
                    <a:pt x="1426" y="26"/>
                  </a:lnTo>
                  <a:lnTo>
                    <a:pt x="1508" y="47"/>
                  </a:lnTo>
                  <a:lnTo>
                    <a:pt x="1586" y="74"/>
                  </a:lnTo>
                  <a:lnTo>
                    <a:pt x="1663" y="105"/>
                  </a:lnTo>
                  <a:lnTo>
                    <a:pt x="1738" y="142"/>
                  </a:lnTo>
                  <a:lnTo>
                    <a:pt x="1809" y="184"/>
                  </a:lnTo>
                  <a:lnTo>
                    <a:pt x="1877" y="231"/>
                  </a:lnTo>
                  <a:lnTo>
                    <a:pt x="1943" y="283"/>
                  </a:lnTo>
                  <a:lnTo>
                    <a:pt x="2005" y="340"/>
                  </a:lnTo>
                  <a:lnTo>
                    <a:pt x="2063" y="401"/>
                  </a:lnTo>
                  <a:lnTo>
                    <a:pt x="2113" y="461"/>
                  </a:lnTo>
                  <a:lnTo>
                    <a:pt x="2158" y="524"/>
                  </a:lnTo>
                  <a:lnTo>
                    <a:pt x="2197" y="589"/>
                  </a:lnTo>
                  <a:lnTo>
                    <a:pt x="2234" y="657"/>
                  </a:lnTo>
                  <a:lnTo>
                    <a:pt x="2265" y="726"/>
                  </a:lnTo>
                  <a:lnTo>
                    <a:pt x="2292" y="799"/>
                  </a:lnTo>
                  <a:lnTo>
                    <a:pt x="2315" y="873"/>
                  </a:lnTo>
                  <a:lnTo>
                    <a:pt x="2333" y="948"/>
                  </a:lnTo>
                  <a:lnTo>
                    <a:pt x="2345" y="1025"/>
                  </a:lnTo>
                  <a:lnTo>
                    <a:pt x="2352" y="1102"/>
                  </a:lnTo>
                  <a:lnTo>
                    <a:pt x="2355" y="1180"/>
                  </a:lnTo>
                  <a:lnTo>
                    <a:pt x="2352" y="1258"/>
                  </a:lnTo>
                  <a:lnTo>
                    <a:pt x="2345" y="1336"/>
                  </a:lnTo>
                  <a:lnTo>
                    <a:pt x="2333" y="1413"/>
                  </a:lnTo>
                  <a:lnTo>
                    <a:pt x="2315" y="1488"/>
                  </a:lnTo>
                  <a:lnTo>
                    <a:pt x="2292" y="1562"/>
                  </a:lnTo>
                  <a:lnTo>
                    <a:pt x="2265" y="1633"/>
                  </a:lnTo>
                  <a:lnTo>
                    <a:pt x="2234" y="1704"/>
                  </a:lnTo>
                  <a:lnTo>
                    <a:pt x="2197" y="1771"/>
                  </a:lnTo>
                  <a:lnTo>
                    <a:pt x="2158" y="1837"/>
                  </a:lnTo>
                  <a:lnTo>
                    <a:pt x="2113" y="1900"/>
                  </a:lnTo>
                  <a:lnTo>
                    <a:pt x="2063" y="1959"/>
                  </a:lnTo>
                  <a:lnTo>
                    <a:pt x="2014" y="2011"/>
                  </a:lnTo>
                  <a:lnTo>
                    <a:pt x="1962" y="2060"/>
                  </a:lnTo>
                  <a:lnTo>
                    <a:pt x="1919" y="2101"/>
                  </a:lnTo>
                  <a:lnTo>
                    <a:pt x="1884" y="2142"/>
                  </a:lnTo>
                  <a:lnTo>
                    <a:pt x="1853" y="2184"/>
                  </a:lnTo>
                  <a:lnTo>
                    <a:pt x="1830" y="2225"/>
                  </a:lnTo>
                  <a:lnTo>
                    <a:pt x="1811" y="2268"/>
                  </a:lnTo>
                  <a:lnTo>
                    <a:pt x="1798" y="2313"/>
                  </a:lnTo>
                  <a:lnTo>
                    <a:pt x="1790" y="2362"/>
                  </a:lnTo>
                  <a:lnTo>
                    <a:pt x="1788" y="2411"/>
                  </a:lnTo>
                  <a:lnTo>
                    <a:pt x="1788" y="2413"/>
                  </a:lnTo>
                  <a:lnTo>
                    <a:pt x="1788" y="2414"/>
                  </a:lnTo>
                  <a:lnTo>
                    <a:pt x="1788" y="2415"/>
                  </a:lnTo>
                  <a:lnTo>
                    <a:pt x="1787" y="2560"/>
                  </a:lnTo>
                  <a:lnTo>
                    <a:pt x="1784" y="2586"/>
                  </a:lnTo>
                  <a:lnTo>
                    <a:pt x="1776" y="2612"/>
                  </a:lnTo>
                  <a:lnTo>
                    <a:pt x="1764" y="2634"/>
                  </a:lnTo>
                  <a:lnTo>
                    <a:pt x="1747" y="2654"/>
                  </a:lnTo>
                  <a:lnTo>
                    <a:pt x="1728" y="2670"/>
                  </a:lnTo>
                  <a:lnTo>
                    <a:pt x="1705" y="2682"/>
                  </a:lnTo>
                  <a:lnTo>
                    <a:pt x="1680" y="2690"/>
                  </a:lnTo>
                  <a:lnTo>
                    <a:pt x="1654" y="2692"/>
                  </a:lnTo>
                  <a:lnTo>
                    <a:pt x="1652" y="2692"/>
                  </a:lnTo>
                  <a:lnTo>
                    <a:pt x="1625" y="2689"/>
                  </a:lnTo>
                  <a:lnTo>
                    <a:pt x="1600" y="2681"/>
                  </a:lnTo>
                  <a:lnTo>
                    <a:pt x="1578" y="2669"/>
                  </a:lnTo>
                  <a:lnTo>
                    <a:pt x="1558" y="2652"/>
                  </a:lnTo>
                  <a:lnTo>
                    <a:pt x="1542" y="2632"/>
                  </a:lnTo>
                  <a:lnTo>
                    <a:pt x="1530" y="2610"/>
                  </a:lnTo>
                  <a:lnTo>
                    <a:pt x="1523" y="2584"/>
                  </a:lnTo>
                  <a:lnTo>
                    <a:pt x="1520" y="2557"/>
                  </a:lnTo>
                  <a:lnTo>
                    <a:pt x="1522" y="2411"/>
                  </a:lnTo>
                  <a:lnTo>
                    <a:pt x="1524" y="2349"/>
                  </a:lnTo>
                  <a:lnTo>
                    <a:pt x="1532" y="2287"/>
                  </a:lnTo>
                  <a:lnTo>
                    <a:pt x="1545" y="2229"/>
                  </a:lnTo>
                  <a:lnTo>
                    <a:pt x="1563" y="2171"/>
                  </a:lnTo>
                  <a:lnTo>
                    <a:pt x="1587" y="2116"/>
                  </a:lnTo>
                  <a:lnTo>
                    <a:pt x="1615" y="2063"/>
                  </a:lnTo>
                  <a:lnTo>
                    <a:pt x="1650" y="2011"/>
                  </a:lnTo>
                  <a:lnTo>
                    <a:pt x="1689" y="1960"/>
                  </a:lnTo>
                  <a:lnTo>
                    <a:pt x="1734" y="1911"/>
                  </a:lnTo>
                  <a:lnTo>
                    <a:pt x="1785" y="1862"/>
                  </a:lnTo>
                  <a:lnTo>
                    <a:pt x="1824" y="1824"/>
                  </a:lnTo>
                  <a:lnTo>
                    <a:pt x="1863" y="1783"/>
                  </a:lnTo>
                  <a:lnTo>
                    <a:pt x="1908" y="1728"/>
                  </a:lnTo>
                  <a:lnTo>
                    <a:pt x="1949" y="1670"/>
                  </a:lnTo>
                  <a:lnTo>
                    <a:pt x="1984" y="1609"/>
                  </a:lnTo>
                  <a:lnTo>
                    <a:pt x="2015" y="1546"/>
                  </a:lnTo>
                  <a:lnTo>
                    <a:pt x="2039" y="1483"/>
                  </a:lnTo>
                  <a:lnTo>
                    <a:pt x="2060" y="1416"/>
                  </a:lnTo>
                  <a:lnTo>
                    <a:pt x="2075" y="1350"/>
                  </a:lnTo>
                  <a:lnTo>
                    <a:pt x="2085" y="1283"/>
                  </a:lnTo>
                  <a:lnTo>
                    <a:pt x="2089" y="1215"/>
                  </a:lnTo>
                  <a:lnTo>
                    <a:pt x="2089" y="1147"/>
                  </a:lnTo>
                  <a:lnTo>
                    <a:pt x="2085" y="1080"/>
                  </a:lnTo>
                  <a:lnTo>
                    <a:pt x="2075" y="1011"/>
                  </a:lnTo>
                  <a:lnTo>
                    <a:pt x="2060" y="945"/>
                  </a:lnTo>
                  <a:lnTo>
                    <a:pt x="2040" y="879"/>
                  </a:lnTo>
                  <a:lnTo>
                    <a:pt x="2015" y="816"/>
                  </a:lnTo>
                  <a:lnTo>
                    <a:pt x="1985" y="753"/>
                  </a:lnTo>
                  <a:lnTo>
                    <a:pt x="1950" y="692"/>
                  </a:lnTo>
                  <a:lnTo>
                    <a:pt x="1909" y="634"/>
                  </a:lnTo>
                  <a:lnTo>
                    <a:pt x="1864" y="578"/>
                  </a:lnTo>
                  <a:lnTo>
                    <a:pt x="1815" y="526"/>
                  </a:lnTo>
                  <a:lnTo>
                    <a:pt x="1762" y="479"/>
                  </a:lnTo>
                  <a:lnTo>
                    <a:pt x="1706" y="436"/>
                  </a:lnTo>
                  <a:lnTo>
                    <a:pt x="1647" y="397"/>
                  </a:lnTo>
                  <a:lnTo>
                    <a:pt x="1586" y="363"/>
                  </a:lnTo>
                  <a:lnTo>
                    <a:pt x="1522" y="335"/>
                  </a:lnTo>
                  <a:lnTo>
                    <a:pt x="1456" y="310"/>
                  </a:lnTo>
                  <a:lnTo>
                    <a:pt x="1389" y="292"/>
                  </a:lnTo>
                  <a:lnTo>
                    <a:pt x="1320" y="278"/>
                  </a:lnTo>
                  <a:lnTo>
                    <a:pt x="1249" y="270"/>
                  </a:lnTo>
                  <a:lnTo>
                    <a:pt x="1178" y="266"/>
                  </a:lnTo>
                  <a:lnTo>
                    <a:pt x="1107" y="270"/>
                  </a:lnTo>
                  <a:lnTo>
                    <a:pt x="1037" y="278"/>
                  </a:lnTo>
                  <a:lnTo>
                    <a:pt x="968" y="292"/>
                  </a:lnTo>
                  <a:lnTo>
                    <a:pt x="901" y="310"/>
                  </a:lnTo>
                  <a:lnTo>
                    <a:pt x="835" y="335"/>
                  </a:lnTo>
                  <a:lnTo>
                    <a:pt x="771" y="363"/>
                  </a:lnTo>
                  <a:lnTo>
                    <a:pt x="709" y="397"/>
                  </a:lnTo>
                  <a:lnTo>
                    <a:pt x="650" y="436"/>
                  </a:lnTo>
                  <a:lnTo>
                    <a:pt x="594" y="479"/>
                  </a:lnTo>
                  <a:lnTo>
                    <a:pt x="541" y="526"/>
                  </a:lnTo>
                  <a:lnTo>
                    <a:pt x="493" y="578"/>
                  </a:lnTo>
                  <a:lnTo>
                    <a:pt x="446" y="634"/>
                  </a:lnTo>
                  <a:lnTo>
                    <a:pt x="407" y="692"/>
                  </a:lnTo>
                  <a:lnTo>
                    <a:pt x="371" y="753"/>
                  </a:lnTo>
                  <a:lnTo>
                    <a:pt x="341" y="816"/>
                  </a:lnTo>
                  <a:lnTo>
                    <a:pt x="316" y="880"/>
                  </a:lnTo>
                  <a:lnTo>
                    <a:pt x="296" y="945"/>
                  </a:lnTo>
                  <a:lnTo>
                    <a:pt x="280" y="1013"/>
                  </a:lnTo>
                  <a:lnTo>
                    <a:pt x="271" y="1080"/>
                  </a:lnTo>
                  <a:lnTo>
                    <a:pt x="265" y="1148"/>
                  </a:lnTo>
                  <a:lnTo>
                    <a:pt x="266" y="1216"/>
                  </a:lnTo>
                  <a:lnTo>
                    <a:pt x="271" y="1284"/>
                  </a:lnTo>
                  <a:lnTo>
                    <a:pt x="282" y="1352"/>
                  </a:lnTo>
                  <a:lnTo>
                    <a:pt x="296" y="1419"/>
                  </a:lnTo>
                  <a:lnTo>
                    <a:pt x="317" y="1484"/>
                  </a:lnTo>
                  <a:lnTo>
                    <a:pt x="342" y="1549"/>
                  </a:lnTo>
                  <a:lnTo>
                    <a:pt x="373" y="1611"/>
                  </a:lnTo>
                  <a:lnTo>
                    <a:pt x="408" y="1672"/>
                  </a:lnTo>
                  <a:lnTo>
                    <a:pt x="449" y="1730"/>
                  </a:lnTo>
                  <a:lnTo>
                    <a:pt x="495" y="1785"/>
                  </a:lnTo>
                  <a:lnTo>
                    <a:pt x="532" y="1825"/>
                  </a:lnTo>
                  <a:lnTo>
                    <a:pt x="572" y="1862"/>
                  </a:lnTo>
                  <a:lnTo>
                    <a:pt x="622" y="1912"/>
                  </a:lnTo>
                  <a:lnTo>
                    <a:pt x="669" y="1962"/>
                  </a:lnTo>
                  <a:lnTo>
                    <a:pt x="709" y="2013"/>
                  </a:lnTo>
                  <a:lnTo>
                    <a:pt x="743" y="2066"/>
                  </a:lnTo>
                  <a:lnTo>
                    <a:pt x="772" y="2120"/>
                  </a:lnTo>
                  <a:lnTo>
                    <a:pt x="796" y="2176"/>
                  </a:lnTo>
                  <a:lnTo>
                    <a:pt x="814" y="2234"/>
                  </a:lnTo>
                  <a:lnTo>
                    <a:pt x="827" y="2294"/>
                  </a:lnTo>
                  <a:lnTo>
                    <a:pt x="835" y="2355"/>
                  </a:lnTo>
                  <a:lnTo>
                    <a:pt x="837" y="2419"/>
                  </a:lnTo>
                  <a:lnTo>
                    <a:pt x="837" y="2420"/>
                  </a:lnTo>
                  <a:lnTo>
                    <a:pt x="835" y="2559"/>
                  </a:lnTo>
                  <a:lnTo>
                    <a:pt x="832" y="2585"/>
                  </a:lnTo>
                  <a:lnTo>
                    <a:pt x="824" y="2611"/>
                  </a:lnTo>
                  <a:lnTo>
                    <a:pt x="812" y="2633"/>
                  </a:lnTo>
                  <a:lnTo>
                    <a:pt x="795" y="2652"/>
                  </a:lnTo>
                  <a:lnTo>
                    <a:pt x="776" y="2668"/>
                  </a:lnTo>
                  <a:lnTo>
                    <a:pt x="753" y="2680"/>
                  </a:lnTo>
                  <a:lnTo>
                    <a:pt x="728" y="2688"/>
                  </a:lnTo>
                  <a:lnTo>
                    <a:pt x="702" y="2691"/>
                  </a:lnTo>
                  <a:lnTo>
                    <a:pt x="701" y="2691"/>
                  </a:lnTo>
                  <a:lnTo>
                    <a:pt x="673" y="2688"/>
                  </a:lnTo>
                  <a:lnTo>
                    <a:pt x="649" y="2680"/>
                  </a:lnTo>
                  <a:lnTo>
                    <a:pt x="626" y="2667"/>
                  </a:lnTo>
                  <a:lnTo>
                    <a:pt x="607" y="2650"/>
                  </a:lnTo>
                  <a:lnTo>
                    <a:pt x="591" y="2630"/>
                  </a:lnTo>
                  <a:lnTo>
                    <a:pt x="578" y="2607"/>
                  </a:lnTo>
                  <a:lnTo>
                    <a:pt x="571" y="2583"/>
                  </a:lnTo>
                  <a:lnTo>
                    <a:pt x="569" y="2556"/>
                  </a:lnTo>
                  <a:lnTo>
                    <a:pt x="570" y="2417"/>
                  </a:lnTo>
                  <a:lnTo>
                    <a:pt x="567" y="2366"/>
                  </a:lnTo>
                  <a:lnTo>
                    <a:pt x="560" y="2318"/>
                  </a:lnTo>
                  <a:lnTo>
                    <a:pt x="547" y="2273"/>
                  </a:lnTo>
                  <a:lnTo>
                    <a:pt x="528" y="2229"/>
                  </a:lnTo>
                  <a:lnTo>
                    <a:pt x="504" y="2186"/>
                  </a:lnTo>
                  <a:lnTo>
                    <a:pt x="473" y="2144"/>
                  </a:lnTo>
                  <a:lnTo>
                    <a:pt x="437" y="2102"/>
                  </a:lnTo>
                  <a:lnTo>
                    <a:pt x="394" y="2061"/>
                  </a:lnTo>
                  <a:lnTo>
                    <a:pt x="343" y="2013"/>
                  </a:lnTo>
                  <a:lnTo>
                    <a:pt x="295" y="1962"/>
                  </a:lnTo>
                  <a:lnTo>
                    <a:pt x="245" y="1902"/>
                  </a:lnTo>
                  <a:lnTo>
                    <a:pt x="199" y="1839"/>
                  </a:lnTo>
                  <a:lnTo>
                    <a:pt x="158" y="1774"/>
                  </a:lnTo>
                  <a:lnTo>
                    <a:pt x="122" y="1706"/>
                  </a:lnTo>
                  <a:lnTo>
                    <a:pt x="90" y="1637"/>
                  </a:lnTo>
                  <a:lnTo>
                    <a:pt x="63" y="1564"/>
                  </a:lnTo>
                  <a:lnTo>
                    <a:pt x="41" y="1490"/>
                  </a:lnTo>
                  <a:lnTo>
                    <a:pt x="23" y="1415"/>
                  </a:lnTo>
                  <a:lnTo>
                    <a:pt x="10" y="1338"/>
                  </a:lnTo>
                  <a:lnTo>
                    <a:pt x="2" y="1261"/>
                  </a:lnTo>
                  <a:lnTo>
                    <a:pt x="0" y="1182"/>
                  </a:lnTo>
                  <a:lnTo>
                    <a:pt x="2" y="1104"/>
                  </a:lnTo>
                  <a:lnTo>
                    <a:pt x="10" y="1026"/>
                  </a:lnTo>
                  <a:lnTo>
                    <a:pt x="22" y="950"/>
                  </a:lnTo>
                  <a:lnTo>
                    <a:pt x="40" y="874"/>
                  </a:lnTo>
                  <a:lnTo>
                    <a:pt x="62" y="800"/>
                  </a:lnTo>
                  <a:lnTo>
                    <a:pt x="88" y="728"/>
                  </a:lnTo>
                  <a:lnTo>
                    <a:pt x="120" y="658"/>
                  </a:lnTo>
                  <a:lnTo>
                    <a:pt x="156" y="590"/>
                  </a:lnTo>
                  <a:lnTo>
                    <a:pt x="197" y="524"/>
                  </a:lnTo>
                  <a:lnTo>
                    <a:pt x="242" y="461"/>
                  </a:lnTo>
                  <a:lnTo>
                    <a:pt x="291" y="402"/>
                  </a:lnTo>
                  <a:lnTo>
                    <a:pt x="350" y="340"/>
                  </a:lnTo>
                  <a:lnTo>
                    <a:pt x="411" y="283"/>
                  </a:lnTo>
                  <a:lnTo>
                    <a:pt x="477" y="231"/>
                  </a:lnTo>
                  <a:lnTo>
                    <a:pt x="545" y="184"/>
                  </a:lnTo>
                  <a:lnTo>
                    <a:pt x="617" y="142"/>
                  </a:lnTo>
                  <a:lnTo>
                    <a:pt x="692" y="105"/>
                  </a:lnTo>
                  <a:lnTo>
                    <a:pt x="769" y="74"/>
                  </a:lnTo>
                  <a:lnTo>
                    <a:pt x="847" y="47"/>
                  </a:lnTo>
                  <a:lnTo>
                    <a:pt x="927" y="26"/>
                  </a:lnTo>
                  <a:lnTo>
                    <a:pt x="1010" y="12"/>
                  </a:lnTo>
                  <a:lnTo>
                    <a:pt x="1093" y="3"/>
                  </a:lnTo>
                  <a:lnTo>
                    <a:pt x="11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0" name="Freeform 901"/>
            <p:cNvSpPr>
              <a:spLocks/>
            </p:cNvSpPr>
            <p:nvPr/>
          </p:nvSpPr>
          <p:spPr bwMode="auto">
            <a:xfrm>
              <a:off x="1691" y="1203"/>
              <a:ext cx="304" cy="67"/>
            </a:xfrm>
            <a:custGeom>
              <a:avLst/>
              <a:gdLst>
                <a:gd name="T0" fmla="*/ 133 w 1217"/>
                <a:gd name="T1" fmla="*/ 0 h 268"/>
                <a:gd name="T2" fmla="*/ 1084 w 1217"/>
                <a:gd name="T3" fmla="*/ 0 h 268"/>
                <a:gd name="T4" fmla="*/ 1110 w 1217"/>
                <a:gd name="T5" fmla="*/ 4 h 268"/>
                <a:gd name="T6" fmla="*/ 1136 w 1217"/>
                <a:gd name="T7" fmla="*/ 11 h 268"/>
                <a:gd name="T8" fmla="*/ 1158 w 1217"/>
                <a:gd name="T9" fmla="*/ 23 h 268"/>
                <a:gd name="T10" fmla="*/ 1177 w 1217"/>
                <a:gd name="T11" fmla="*/ 40 h 268"/>
                <a:gd name="T12" fmla="*/ 1194 w 1217"/>
                <a:gd name="T13" fmla="*/ 60 h 268"/>
                <a:gd name="T14" fmla="*/ 1207 w 1217"/>
                <a:gd name="T15" fmla="*/ 83 h 268"/>
                <a:gd name="T16" fmla="*/ 1215 w 1217"/>
                <a:gd name="T17" fmla="*/ 107 h 268"/>
                <a:gd name="T18" fmla="*/ 1217 w 1217"/>
                <a:gd name="T19" fmla="*/ 135 h 268"/>
                <a:gd name="T20" fmla="*/ 1215 w 1217"/>
                <a:gd name="T21" fmla="*/ 161 h 268"/>
                <a:gd name="T22" fmla="*/ 1207 w 1217"/>
                <a:gd name="T23" fmla="*/ 186 h 268"/>
                <a:gd name="T24" fmla="*/ 1195 w 1217"/>
                <a:gd name="T25" fmla="*/ 209 h 268"/>
                <a:gd name="T26" fmla="*/ 1178 w 1217"/>
                <a:gd name="T27" fmla="*/ 229 h 268"/>
                <a:gd name="T28" fmla="*/ 1159 w 1217"/>
                <a:gd name="T29" fmla="*/ 245 h 268"/>
                <a:gd name="T30" fmla="*/ 1136 w 1217"/>
                <a:gd name="T31" fmla="*/ 257 h 268"/>
                <a:gd name="T32" fmla="*/ 1111 w 1217"/>
                <a:gd name="T33" fmla="*/ 264 h 268"/>
                <a:gd name="T34" fmla="*/ 1085 w 1217"/>
                <a:gd name="T35" fmla="*/ 268 h 268"/>
                <a:gd name="T36" fmla="*/ 133 w 1217"/>
                <a:gd name="T37" fmla="*/ 268 h 268"/>
                <a:gd name="T38" fmla="*/ 106 w 1217"/>
                <a:gd name="T39" fmla="*/ 264 h 268"/>
                <a:gd name="T40" fmla="*/ 81 w 1217"/>
                <a:gd name="T41" fmla="*/ 257 h 268"/>
                <a:gd name="T42" fmla="*/ 58 w 1217"/>
                <a:gd name="T43" fmla="*/ 245 h 268"/>
                <a:gd name="T44" fmla="*/ 39 w 1217"/>
                <a:gd name="T45" fmla="*/ 228 h 268"/>
                <a:gd name="T46" fmla="*/ 23 w 1217"/>
                <a:gd name="T47" fmla="*/ 208 h 268"/>
                <a:gd name="T48" fmla="*/ 9 w 1217"/>
                <a:gd name="T49" fmla="*/ 186 h 268"/>
                <a:gd name="T50" fmla="*/ 2 w 1217"/>
                <a:gd name="T51" fmla="*/ 161 h 268"/>
                <a:gd name="T52" fmla="*/ 0 w 1217"/>
                <a:gd name="T53" fmla="*/ 135 h 268"/>
                <a:gd name="T54" fmla="*/ 2 w 1217"/>
                <a:gd name="T55" fmla="*/ 107 h 268"/>
                <a:gd name="T56" fmla="*/ 9 w 1217"/>
                <a:gd name="T57" fmla="*/ 83 h 268"/>
                <a:gd name="T58" fmla="*/ 23 w 1217"/>
                <a:gd name="T59" fmla="*/ 60 h 268"/>
                <a:gd name="T60" fmla="*/ 39 w 1217"/>
                <a:gd name="T61" fmla="*/ 40 h 268"/>
                <a:gd name="T62" fmla="*/ 58 w 1217"/>
                <a:gd name="T63" fmla="*/ 23 h 268"/>
                <a:gd name="T64" fmla="*/ 81 w 1217"/>
                <a:gd name="T65" fmla="*/ 11 h 268"/>
                <a:gd name="T66" fmla="*/ 106 w 1217"/>
                <a:gd name="T67" fmla="*/ 4 h 268"/>
                <a:gd name="T68" fmla="*/ 133 w 1217"/>
                <a:gd name="T69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17" h="268">
                  <a:moveTo>
                    <a:pt x="133" y="0"/>
                  </a:moveTo>
                  <a:lnTo>
                    <a:pt x="1084" y="0"/>
                  </a:lnTo>
                  <a:lnTo>
                    <a:pt x="1110" y="4"/>
                  </a:lnTo>
                  <a:lnTo>
                    <a:pt x="1136" y="11"/>
                  </a:lnTo>
                  <a:lnTo>
                    <a:pt x="1158" y="23"/>
                  </a:lnTo>
                  <a:lnTo>
                    <a:pt x="1177" y="40"/>
                  </a:lnTo>
                  <a:lnTo>
                    <a:pt x="1194" y="60"/>
                  </a:lnTo>
                  <a:lnTo>
                    <a:pt x="1207" y="83"/>
                  </a:lnTo>
                  <a:lnTo>
                    <a:pt x="1215" y="107"/>
                  </a:lnTo>
                  <a:lnTo>
                    <a:pt x="1217" y="135"/>
                  </a:lnTo>
                  <a:lnTo>
                    <a:pt x="1215" y="161"/>
                  </a:lnTo>
                  <a:lnTo>
                    <a:pt x="1207" y="186"/>
                  </a:lnTo>
                  <a:lnTo>
                    <a:pt x="1195" y="209"/>
                  </a:lnTo>
                  <a:lnTo>
                    <a:pt x="1178" y="229"/>
                  </a:lnTo>
                  <a:lnTo>
                    <a:pt x="1159" y="245"/>
                  </a:lnTo>
                  <a:lnTo>
                    <a:pt x="1136" y="257"/>
                  </a:lnTo>
                  <a:lnTo>
                    <a:pt x="1111" y="264"/>
                  </a:lnTo>
                  <a:lnTo>
                    <a:pt x="1085" y="268"/>
                  </a:lnTo>
                  <a:lnTo>
                    <a:pt x="133" y="268"/>
                  </a:lnTo>
                  <a:lnTo>
                    <a:pt x="106" y="264"/>
                  </a:lnTo>
                  <a:lnTo>
                    <a:pt x="81" y="257"/>
                  </a:lnTo>
                  <a:lnTo>
                    <a:pt x="58" y="245"/>
                  </a:lnTo>
                  <a:lnTo>
                    <a:pt x="39" y="228"/>
                  </a:lnTo>
                  <a:lnTo>
                    <a:pt x="23" y="208"/>
                  </a:lnTo>
                  <a:lnTo>
                    <a:pt x="9" y="186"/>
                  </a:lnTo>
                  <a:lnTo>
                    <a:pt x="2" y="161"/>
                  </a:lnTo>
                  <a:lnTo>
                    <a:pt x="0" y="135"/>
                  </a:lnTo>
                  <a:lnTo>
                    <a:pt x="2" y="107"/>
                  </a:lnTo>
                  <a:lnTo>
                    <a:pt x="9" y="83"/>
                  </a:lnTo>
                  <a:lnTo>
                    <a:pt x="23" y="60"/>
                  </a:lnTo>
                  <a:lnTo>
                    <a:pt x="39" y="40"/>
                  </a:lnTo>
                  <a:lnTo>
                    <a:pt x="58" y="23"/>
                  </a:lnTo>
                  <a:lnTo>
                    <a:pt x="81" y="11"/>
                  </a:lnTo>
                  <a:lnTo>
                    <a:pt x="106" y="4"/>
                  </a:lnTo>
                  <a:lnTo>
                    <a:pt x="1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1" name="Freeform 902"/>
            <p:cNvSpPr>
              <a:spLocks/>
            </p:cNvSpPr>
            <p:nvPr/>
          </p:nvSpPr>
          <p:spPr bwMode="auto">
            <a:xfrm>
              <a:off x="1746" y="1314"/>
              <a:ext cx="195" cy="67"/>
            </a:xfrm>
            <a:custGeom>
              <a:avLst/>
              <a:gdLst>
                <a:gd name="T0" fmla="*/ 133 w 780"/>
                <a:gd name="T1" fmla="*/ 0 h 267"/>
                <a:gd name="T2" fmla="*/ 646 w 780"/>
                <a:gd name="T3" fmla="*/ 0 h 267"/>
                <a:gd name="T4" fmla="*/ 673 w 780"/>
                <a:gd name="T5" fmla="*/ 3 h 267"/>
                <a:gd name="T6" fmla="*/ 699 w 780"/>
                <a:gd name="T7" fmla="*/ 11 h 267"/>
                <a:gd name="T8" fmla="*/ 721 w 780"/>
                <a:gd name="T9" fmla="*/ 23 h 267"/>
                <a:gd name="T10" fmla="*/ 741 w 780"/>
                <a:gd name="T11" fmla="*/ 39 h 267"/>
                <a:gd name="T12" fmla="*/ 757 w 780"/>
                <a:gd name="T13" fmla="*/ 59 h 267"/>
                <a:gd name="T14" fmla="*/ 769 w 780"/>
                <a:gd name="T15" fmla="*/ 81 h 267"/>
                <a:gd name="T16" fmla="*/ 777 w 780"/>
                <a:gd name="T17" fmla="*/ 106 h 267"/>
                <a:gd name="T18" fmla="*/ 780 w 780"/>
                <a:gd name="T19" fmla="*/ 133 h 267"/>
                <a:gd name="T20" fmla="*/ 777 w 780"/>
                <a:gd name="T21" fmla="*/ 160 h 267"/>
                <a:gd name="T22" fmla="*/ 769 w 780"/>
                <a:gd name="T23" fmla="*/ 185 h 267"/>
                <a:gd name="T24" fmla="*/ 757 w 780"/>
                <a:gd name="T25" fmla="*/ 208 h 267"/>
                <a:gd name="T26" fmla="*/ 741 w 780"/>
                <a:gd name="T27" fmla="*/ 227 h 267"/>
                <a:gd name="T28" fmla="*/ 721 w 780"/>
                <a:gd name="T29" fmla="*/ 244 h 267"/>
                <a:gd name="T30" fmla="*/ 699 w 780"/>
                <a:gd name="T31" fmla="*/ 256 h 267"/>
                <a:gd name="T32" fmla="*/ 673 w 780"/>
                <a:gd name="T33" fmla="*/ 264 h 267"/>
                <a:gd name="T34" fmla="*/ 646 w 780"/>
                <a:gd name="T35" fmla="*/ 267 h 267"/>
                <a:gd name="T36" fmla="*/ 133 w 780"/>
                <a:gd name="T37" fmla="*/ 267 h 267"/>
                <a:gd name="T38" fmla="*/ 106 w 780"/>
                <a:gd name="T39" fmla="*/ 264 h 267"/>
                <a:gd name="T40" fmla="*/ 82 w 780"/>
                <a:gd name="T41" fmla="*/ 256 h 267"/>
                <a:gd name="T42" fmla="*/ 59 w 780"/>
                <a:gd name="T43" fmla="*/ 244 h 267"/>
                <a:gd name="T44" fmla="*/ 39 w 780"/>
                <a:gd name="T45" fmla="*/ 227 h 267"/>
                <a:gd name="T46" fmla="*/ 22 w 780"/>
                <a:gd name="T47" fmla="*/ 208 h 267"/>
                <a:gd name="T48" fmla="*/ 10 w 780"/>
                <a:gd name="T49" fmla="*/ 185 h 267"/>
                <a:gd name="T50" fmla="*/ 3 w 780"/>
                <a:gd name="T51" fmla="*/ 160 h 267"/>
                <a:gd name="T52" fmla="*/ 0 w 780"/>
                <a:gd name="T53" fmla="*/ 133 h 267"/>
                <a:gd name="T54" fmla="*/ 3 w 780"/>
                <a:gd name="T55" fmla="*/ 106 h 267"/>
                <a:gd name="T56" fmla="*/ 10 w 780"/>
                <a:gd name="T57" fmla="*/ 81 h 267"/>
                <a:gd name="T58" fmla="*/ 22 w 780"/>
                <a:gd name="T59" fmla="*/ 59 h 267"/>
                <a:gd name="T60" fmla="*/ 39 w 780"/>
                <a:gd name="T61" fmla="*/ 39 h 267"/>
                <a:gd name="T62" fmla="*/ 59 w 780"/>
                <a:gd name="T63" fmla="*/ 23 h 267"/>
                <a:gd name="T64" fmla="*/ 82 w 780"/>
                <a:gd name="T65" fmla="*/ 11 h 267"/>
                <a:gd name="T66" fmla="*/ 106 w 780"/>
                <a:gd name="T67" fmla="*/ 3 h 267"/>
                <a:gd name="T68" fmla="*/ 133 w 780"/>
                <a:gd name="T69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80" h="267">
                  <a:moveTo>
                    <a:pt x="133" y="0"/>
                  </a:moveTo>
                  <a:lnTo>
                    <a:pt x="646" y="0"/>
                  </a:lnTo>
                  <a:lnTo>
                    <a:pt x="673" y="3"/>
                  </a:lnTo>
                  <a:lnTo>
                    <a:pt x="699" y="11"/>
                  </a:lnTo>
                  <a:lnTo>
                    <a:pt x="721" y="23"/>
                  </a:lnTo>
                  <a:lnTo>
                    <a:pt x="741" y="39"/>
                  </a:lnTo>
                  <a:lnTo>
                    <a:pt x="757" y="59"/>
                  </a:lnTo>
                  <a:lnTo>
                    <a:pt x="769" y="81"/>
                  </a:lnTo>
                  <a:lnTo>
                    <a:pt x="777" y="106"/>
                  </a:lnTo>
                  <a:lnTo>
                    <a:pt x="780" y="133"/>
                  </a:lnTo>
                  <a:lnTo>
                    <a:pt x="777" y="160"/>
                  </a:lnTo>
                  <a:lnTo>
                    <a:pt x="769" y="185"/>
                  </a:lnTo>
                  <a:lnTo>
                    <a:pt x="757" y="208"/>
                  </a:lnTo>
                  <a:lnTo>
                    <a:pt x="741" y="227"/>
                  </a:lnTo>
                  <a:lnTo>
                    <a:pt x="721" y="244"/>
                  </a:lnTo>
                  <a:lnTo>
                    <a:pt x="699" y="256"/>
                  </a:lnTo>
                  <a:lnTo>
                    <a:pt x="673" y="264"/>
                  </a:lnTo>
                  <a:lnTo>
                    <a:pt x="646" y="267"/>
                  </a:lnTo>
                  <a:lnTo>
                    <a:pt x="133" y="267"/>
                  </a:lnTo>
                  <a:lnTo>
                    <a:pt x="106" y="264"/>
                  </a:lnTo>
                  <a:lnTo>
                    <a:pt x="82" y="256"/>
                  </a:lnTo>
                  <a:lnTo>
                    <a:pt x="59" y="244"/>
                  </a:lnTo>
                  <a:lnTo>
                    <a:pt x="39" y="227"/>
                  </a:lnTo>
                  <a:lnTo>
                    <a:pt x="22" y="208"/>
                  </a:lnTo>
                  <a:lnTo>
                    <a:pt x="10" y="185"/>
                  </a:lnTo>
                  <a:lnTo>
                    <a:pt x="3" y="160"/>
                  </a:lnTo>
                  <a:lnTo>
                    <a:pt x="0" y="133"/>
                  </a:lnTo>
                  <a:lnTo>
                    <a:pt x="3" y="106"/>
                  </a:lnTo>
                  <a:lnTo>
                    <a:pt x="10" y="81"/>
                  </a:lnTo>
                  <a:lnTo>
                    <a:pt x="22" y="59"/>
                  </a:lnTo>
                  <a:lnTo>
                    <a:pt x="39" y="39"/>
                  </a:lnTo>
                  <a:lnTo>
                    <a:pt x="59" y="23"/>
                  </a:lnTo>
                  <a:lnTo>
                    <a:pt x="82" y="11"/>
                  </a:lnTo>
                  <a:lnTo>
                    <a:pt x="106" y="3"/>
                  </a:lnTo>
                  <a:lnTo>
                    <a:pt x="1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2" name="Freeform 903"/>
            <p:cNvSpPr>
              <a:spLocks/>
            </p:cNvSpPr>
            <p:nvPr/>
          </p:nvSpPr>
          <p:spPr bwMode="auto">
            <a:xfrm>
              <a:off x="1718" y="764"/>
              <a:ext cx="159" cy="384"/>
            </a:xfrm>
            <a:custGeom>
              <a:avLst/>
              <a:gdLst>
                <a:gd name="T0" fmla="*/ 134 w 636"/>
                <a:gd name="T1" fmla="*/ 0 h 1533"/>
                <a:gd name="T2" fmla="*/ 160 w 636"/>
                <a:gd name="T3" fmla="*/ 2 h 1533"/>
                <a:gd name="T4" fmla="*/ 184 w 636"/>
                <a:gd name="T5" fmla="*/ 9 h 1533"/>
                <a:gd name="T6" fmla="*/ 207 w 636"/>
                <a:gd name="T7" fmla="*/ 22 h 1533"/>
                <a:gd name="T8" fmla="*/ 228 w 636"/>
                <a:gd name="T9" fmla="*/ 38 h 1533"/>
                <a:gd name="T10" fmla="*/ 596 w 636"/>
                <a:gd name="T11" fmla="*/ 407 h 1533"/>
                <a:gd name="T12" fmla="*/ 608 w 636"/>
                <a:gd name="T13" fmla="*/ 421 h 1533"/>
                <a:gd name="T14" fmla="*/ 619 w 636"/>
                <a:gd name="T15" fmla="*/ 439 h 1533"/>
                <a:gd name="T16" fmla="*/ 628 w 636"/>
                <a:gd name="T17" fmla="*/ 460 h 1533"/>
                <a:gd name="T18" fmla="*/ 634 w 636"/>
                <a:gd name="T19" fmla="*/ 484 h 1533"/>
                <a:gd name="T20" fmla="*/ 636 w 636"/>
                <a:gd name="T21" fmla="*/ 512 h 1533"/>
                <a:gd name="T22" fmla="*/ 636 w 636"/>
                <a:gd name="T23" fmla="*/ 1399 h 1533"/>
                <a:gd name="T24" fmla="*/ 633 w 636"/>
                <a:gd name="T25" fmla="*/ 1426 h 1533"/>
                <a:gd name="T26" fmla="*/ 625 w 636"/>
                <a:gd name="T27" fmla="*/ 1452 h 1533"/>
                <a:gd name="T28" fmla="*/ 613 w 636"/>
                <a:gd name="T29" fmla="*/ 1474 h 1533"/>
                <a:gd name="T30" fmla="*/ 596 w 636"/>
                <a:gd name="T31" fmla="*/ 1493 h 1533"/>
                <a:gd name="T32" fmla="*/ 576 w 636"/>
                <a:gd name="T33" fmla="*/ 1510 h 1533"/>
                <a:gd name="T34" fmla="*/ 554 w 636"/>
                <a:gd name="T35" fmla="*/ 1522 h 1533"/>
                <a:gd name="T36" fmla="*/ 529 w 636"/>
                <a:gd name="T37" fmla="*/ 1530 h 1533"/>
                <a:gd name="T38" fmla="*/ 502 w 636"/>
                <a:gd name="T39" fmla="*/ 1533 h 1533"/>
                <a:gd name="T40" fmla="*/ 475 w 636"/>
                <a:gd name="T41" fmla="*/ 1530 h 1533"/>
                <a:gd name="T42" fmla="*/ 450 w 636"/>
                <a:gd name="T43" fmla="*/ 1522 h 1533"/>
                <a:gd name="T44" fmla="*/ 428 w 636"/>
                <a:gd name="T45" fmla="*/ 1510 h 1533"/>
                <a:gd name="T46" fmla="*/ 408 w 636"/>
                <a:gd name="T47" fmla="*/ 1493 h 1533"/>
                <a:gd name="T48" fmla="*/ 392 w 636"/>
                <a:gd name="T49" fmla="*/ 1474 h 1533"/>
                <a:gd name="T50" fmla="*/ 380 w 636"/>
                <a:gd name="T51" fmla="*/ 1452 h 1533"/>
                <a:gd name="T52" fmla="*/ 372 w 636"/>
                <a:gd name="T53" fmla="*/ 1426 h 1533"/>
                <a:gd name="T54" fmla="*/ 369 w 636"/>
                <a:gd name="T55" fmla="*/ 1399 h 1533"/>
                <a:gd name="T56" fmla="*/ 369 w 636"/>
                <a:gd name="T57" fmla="*/ 557 h 1533"/>
                <a:gd name="T58" fmla="*/ 40 w 636"/>
                <a:gd name="T59" fmla="*/ 228 h 1533"/>
                <a:gd name="T60" fmla="*/ 22 w 636"/>
                <a:gd name="T61" fmla="*/ 207 h 1533"/>
                <a:gd name="T62" fmla="*/ 10 w 636"/>
                <a:gd name="T63" fmla="*/ 183 h 1533"/>
                <a:gd name="T64" fmla="*/ 2 w 636"/>
                <a:gd name="T65" fmla="*/ 158 h 1533"/>
                <a:gd name="T66" fmla="*/ 0 w 636"/>
                <a:gd name="T67" fmla="*/ 133 h 1533"/>
                <a:gd name="T68" fmla="*/ 2 w 636"/>
                <a:gd name="T69" fmla="*/ 107 h 1533"/>
                <a:gd name="T70" fmla="*/ 10 w 636"/>
                <a:gd name="T71" fmla="*/ 82 h 1533"/>
                <a:gd name="T72" fmla="*/ 22 w 636"/>
                <a:gd name="T73" fmla="*/ 59 h 1533"/>
                <a:gd name="T74" fmla="*/ 40 w 636"/>
                <a:gd name="T75" fmla="*/ 38 h 1533"/>
                <a:gd name="T76" fmla="*/ 61 w 636"/>
                <a:gd name="T77" fmla="*/ 22 h 1533"/>
                <a:gd name="T78" fmla="*/ 84 w 636"/>
                <a:gd name="T79" fmla="*/ 9 h 1533"/>
                <a:gd name="T80" fmla="*/ 108 w 636"/>
                <a:gd name="T81" fmla="*/ 2 h 1533"/>
                <a:gd name="T82" fmla="*/ 134 w 636"/>
                <a:gd name="T83" fmla="*/ 0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36" h="1533">
                  <a:moveTo>
                    <a:pt x="134" y="0"/>
                  </a:moveTo>
                  <a:lnTo>
                    <a:pt x="160" y="2"/>
                  </a:lnTo>
                  <a:lnTo>
                    <a:pt x="184" y="9"/>
                  </a:lnTo>
                  <a:lnTo>
                    <a:pt x="207" y="22"/>
                  </a:lnTo>
                  <a:lnTo>
                    <a:pt x="228" y="38"/>
                  </a:lnTo>
                  <a:lnTo>
                    <a:pt x="596" y="407"/>
                  </a:lnTo>
                  <a:lnTo>
                    <a:pt x="608" y="421"/>
                  </a:lnTo>
                  <a:lnTo>
                    <a:pt x="619" y="439"/>
                  </a:lnTo>
                  <a:lnTo>
                    <a:pt x="628" y="460"/>
                  </a:lnTo>
                  <a:lnTo>
                    <a:pt x="634" y="484"/>
                  </a:lnTo>
                  <a:lnTo>
                    <a:pt x="636" y="512"/>
                  </a:lnTo>
                  <a:lnTo>
                    <a:pt x="636" y="1399"/>
                  </a:lnTo>
                  <a:lnTo>
                    <a:pt x="633" y="1426"/>
                  </a:lnTo>
                  <a:lnTo>
                    <a:pt x="625" y="1452"/>
                  </a:lnTo>
                  <a:lnTo>
                    <a:pt x="613" y="1474"/>
                  </a:lnTo>
                  <a:lnTo>
                    <a:pt x="596" y="1493"/>
                  </a:lnTo>
                  <a:lnTo>
                    <a:pt x="576" y="1510"/>
                  </a:lnTo>
                  <a:lnTo>
                    <a:pt x="554" y="1522"/>
                  </a:lnTo>
                  <a:lnTo>
                    <a:pt x="529" y="1530"/>
                  </a:lnTo>
                  <a:lnTo>
                    <a:pt x="502" y="1533"/>
                  </a:lnTo>
                  <a:lnTo>
                    <a:pt x="475" y="1530"/>
                  </a:lnTo>
                  <a:lnTo>
                    <a:pt x="450" y="1522"/>
                  </a:lnTo>
                  <a:lnTo>
                    <a:pt x="428" y="1510"/>
                  </a:lnTo>
                  <a:lnTo>
                    <a:pt x="408" y="1493"/>
                  </a:lnTo>
                  <a:lnTo>
                    <a:pt x="392" y="1474"/>
                  </a:lnTo>
                  <a:lnTo>
                    <a:pt x="380" y="1452"/>
                  </a:lnTo>
                  <a:lnTo>
                    <a:pt x="372" y="1426"/>
                  </a:lnTo>
                  <a:lnTo>
                    <a:pt x="369" y="1399"/>
                  </a:lnTo>
                  <a:lnTo>
                    <a:pt x="369" y="557"/>
                  </a:lnTo>
                  <a:lnTo>
                    <a:pt x="40" y="228"/>
                  </a:lnTo>
                  <a:lnTo>
                    <a:pt x="22" y="207"/>
                  </a:lnTo>
                  <a:lnTo>
                    <a:pt x="10" y="183"/>
                  </a:lnTo>
                  <a:lnTo>
                    <a:pt x="2" y="158"/>
                  </a:lnTo>
                  <a:lnTo>
                    <a:pt x="0" y="133"/>
                  </a:lnTo>
                  <a:lnTo>
                    <a:pt x="2" y="107"/>
                  </a:lnTo>
                  <a:lnTo>
                    <a:pt x="10" y="82"/>
                  </a:lnTo>
                  <a:lnTo>
                    <a:pt x="22" y="59"/>
                  </a:lnTo>
                  <a:lnTo>
                    <a:pt x="40" y="38"/>
                  </a:lnTo>
                  <a:lnTo>
                    <a:pt x="61" y="22"/>
                  </a:lnTo>
                  <a:lnTo>
                    <a:pt x="84" y="9"/>
                  </a:lnTo>
                  <a:lnTo>
                    <a:pt x="108" y="2"/>
                  </a:lnTo>
                  <a:lnTo>
                    <a:pt x="1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3" name="Freeform 904"/>
            <p:cNvSpPr>
              <a:spLocks/>
            </p:cNvSpPr>
            <p:nvPr/>
          </p:nvSpPr>
          <p:spPr bwMode="auto">
            <a:xfrm>
              <a:off x="1884" y="764"/>
              <a:ext cx="85" cy="85"/>
            </a:xfrm>
            <a:custGeom>
              <a:avLst/>
              <a:gdLst>
                <a:gd name="T0" fmla="*/ 204 w 337"/>
                <a:gd name="T1" fmla="*/ 0 h 338"/>
                <a:gd name="T2" fmla="*/ 230 w 337"/>
                <a:gd name="T3" fmla="*/ 2 h 338"/>
                <a:gd name="T4" fmla="*/ 254 w 337"/>
                <a:gd name="T5" fmla="*/ 10 h 338"/>
                <a:gd name="T6" fmla="*/ 277 w 337"/>
                <a:gd name="T7" fmla="*/ 22 h 338"/>
                <a:gd name="T8" fmla="*/ 298 w 337"/>
                <a:gd name="T9" fmla="*/ 38 h 338"/>
                <a:gd name="T10" fmla="*/ 315 w 337"/>
                <a:gd name="T11" fmla="*/ 59 h 338"/>
                <a:gd name="T12" fmla="*/ 327 w 337"/>
                <a:gd name="T13" fmla="*/ 83 h 338"/>
                <a:gd name="T14" fmla="*/ 335 w 337"/>
                <a:gd name="T15" fmla="*/ 108 h 338"/>
                <a:gd name="T16" fmla="*/ 337 w 337"/>
                <a:gd name="T17" fmla="*/ 133 h 338"/>
                <a:gd name="T18" fmla="*/ 335 w 337"/>
                <a:gd name="T19" fmla="*/ 159 h 338"/>
                <a:gd name="T20" fmla="*/ 327 w 337"/>
                <a:gd name="T21" fmla="*/ 184 h 338"/>
                <a:gd name="T22" fmla="*/ 315 w 337"/>
                <a:gd name="T23" fmla="*/ 207 h 338"/>
                <a:gd name="T24" fmla="*/ 298 w 337"/>
                <a:gd name="T25" fmla="*/ 228 h 338"/>
                <a:gd name="T26" fmla="*/ 227 w 337"/>
                <a:gd name="T27" fmla="*/ 298 h 338"/>
                <a:gd name="T28" fmla="*/ 206 w 337"/>
                <a:gd name="T29" fmla="*/ 316 h 338"/>
                <a:gd name="T30" fmla="*/ 183 w 337"/>
                <a:gd name="T31" fmla="*/ 328 h 338"/>
                <a:gd name="T32" fmla="*/ 158 w 337"/>
                <a:gd name="T33" fmla="*/ 335 h 338"/>
                <a:gd name="T34" fmla="*/ 133 w 337"/>
                <a:gd name="T35" fmla="*/ 338 h 338"/>
                <a:gd name="T36" fmla="*/ 107 w 337"/>
                <a:gd name="T37" fmla="*/ 334 h 338"/>
                <a:gd name="T38" fmla="*/ 83 w 337"/>
                <a:gd name="T39" fmla="*/ 328 h 338"/>
                <a:gd name="T40" fmla="*/ 60 w 337"/>
                <a:gd name="T41" fmla="*/ 316 h 338"/>
                <a:gd name="T42" fmla="*/ 39 w 337"/>
                <a:gd name="T43" fmla="*/ 298 h 338"/>
                <a:gd name="T44" fmla="*/ 22 w 337"/>
                <a:gd name="T45" fmla="*/ 277 h 338"/>
                <a:gd name="T46" fmla="*/ 10 w 337"/>
                <a:gd name="T47" fmla="*/ 254 h 338"/>
                <a:gd name="T48" fmla="*/ 3 w 337"/>
                <a:gd name="T49" fmla="*/ 229 h 338"/>
                <a:gd name="T50" fmla="*/ 0 w 337"/>
                <a:gd name="T51" fmla="*/ 203 h 338"/>
                <a:gd name="T52" fmla="*/ 3 w 337"/>
                <a:gd name="T53" fmla="*/ 178 h 338"/>
                <a:gd name="T54" fmla="*/ 10 w 337"/>
                <a:gd name="T55" fmla="*/ 153 h 338"/>
                <a:gd name="T56" fmla="*/ 22 w 337"/>
                <a:gd name="T57" fmla="*/ 130 h 338"/>
                <a:gd name="T58" fmla="*/ 39 w 337"/>
                <a:gd name="T59" fmla="*/ 109 h 338"/>
                <a:gd name="T60" fmla="*/ 110 w 337"/>
                <a:gd name="T61" fmla="*/ 38 h 338"/>
                <a:gd name="T62" fmla="*/ 131 w 337"/>
                <a:gd name="T63" fmla="*/ 22 h 338"/>
                <a:gd name="T64" fmla="*/ 154 w 337"/>
                <a:gd name="T65" fmla="*/ 10 h 338"/>
                <a:gd name="T66" fmla="*/ 179 w 337"/>
                <a:gd name="T67" fmla="*/ 2 h 338"/>
                <a:gd name="T68" fmla="*/ 204 w 337"/>
                <a:gd name="T69" fmla="*/ 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7" h="338">
                  <a:moveTo>
                    <a:pt x="204" y="0"/>
                  </a:moveTo>
                  <a:lnTo>
                    <a:pt x="230" y="2"/>
                  </a:lnTo>
                  <a:lnTo>
                    <a:pt x="254" y="10"/>
                  </a:lnTo>
                  <a:lnTo>
                    <a:pt x="277" y="22"/>
                  </a:lnTo>
                  <a:lnTo>
                    <a:pt x="298" y="38"/>
                  </a:lnTo>
                  <a:lnTo>
                    <a:pt x="315" y="59"/>
                  </a:lnTo>
                  <a:lnTo>
                    <a:pt x="327" y="83"/>
                  </a:lnTo>
                  <a:lnTo>
                    <a:pt x="335" y="108"/>
                  </a:lnTo>
                  <a:lnTo>
                    <a:pt x="337" y="133"/>
                  </a:lnTo>
                  <a:lnTo>
                    <a:pt x="335" y="159"/>
                  </a:lnTo>
                  <a:lnTo>
                    <a:pt x="327" y="184"/>
                  </a:lnTo>
                  <a:lnTo>
                    <a:pt x="315" y="207"/>
                  </a:lnTo>
                  <a:lnTo>
                    <a:pt x="298" y="228"/>
                  </a:lnTo>
                  <a:lnTo>
                    <a:pt x="227" y="298"/>
                  </a:lnTo>
                  <a:lnTo>
                    <a:pt x="206" y="316"/>
                  </a:lnTo>
                  <a:lnTo>
                    <a:pt x="183" y="328"/>
                  </a:lnTo>
                  <a:lnTo>
                    <a:pt x="158" y="335"/>
                  </a:lnTo>
                  <a:lnTo>
                    <a:pt x="133" y="338"/>
                  </a:lnTo>
                  <a:lnTo>
                    <a:pt x="107" y="334"/>
                  </a:lnTo>
                  <a:lnTo>
                    <a:pt x="83" y="328"/>
                  </a:lnTo>
                  <a:lnTo>
                    <a:pt x="60" y="316"/>
                  </a:lnTo>
                  <a:lnTo>
                    <a:pt x="39" y="298"/>
                  </a:lnTo>
                  <a:lnTo>
                    <a:pt x="22" y="277"/>
                  </a:lnTo>
                  <a:lnTo>
                    <a:pt x="10" y="254"/>
                  </a:lnTo>
                  <a:lnTo>
                    <a:pt x="3" y="229"/>
                  </a:lnTo>
                  <a:lnTo>
                    <a:pt x="0" y="203"/>
                  </a:lnTo>
                  <a:lnTo>
                    <a:pt x="3" y="178"/>
                  </a:lnTo>
                  <a:lnTo>
                    <a:pt x="10" y="153"/>
                  </a:lnTo>
                  <a:lnTo>
                    <a:pt x="22" y="130"/>
                  </a:lnTo>
                  <a:lnTo>
                    <a:pt x="39" y="109"/>
                  </a:lnTo>
                  <a:lnTo>
                    <a:pt x="110" y="38"/>
                  </a:lnTo>
                  <a:lnTo>
                    <a:pt x="131" y="22"/>
                  </a:lnTo>
                  <a:lnTo>
                    <a:pt x="154" y="10"/>
                  </a:lnTo>
                  <a:lnTo>
                    <a:pt x="179" y="2"/>
                  </a:lnTo>
                  <a:lnTo>
                    <a:pt x="2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14" name="Group 907"/>
          <p:cNvGrpSpPr>
            <a:grpSpLocks noChangeAspect="1"/>
          </p:cNvGrpSpPr>
          <p:nvPr/>
        </p:nvGrpSpPr>
        <p:grpSpPr bwMode="auto">
          <a:xfrm>
            <a:off x="6478802" y="3778586"/>
            <a:ext cx="304969" cy="334893"/>
            <a:chOff x="5050" y="367"/>
            <a:chExt cx="693" cy="76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15" name="Freeform 909"/>
            <p:cNvSpPr>
              <a:spLocks noEditPoints="1"/>
            </p:cNvSpPr>
            <p:nvPr/>
          </p:nvSpPr>
          <p:spPr bwMode="auto">
            <a:xfrm>
              <a:off x="5163" y="484"/>
              <a:ext cx="466" cy="644"/>
            </a:xfrm>
            <a:custGeom>
              <a:avLst/>
              <a:gdLst>
                <a:gd name="T0" fmla="*/ 862 w 2331"/>
                <a:gd name="T1" fmla="*/ 345 h 3218"/>
                <a:gd name="T2" fmla="*/ 550 w 2331"/>
                <a:gd name="T3" fmla="*/ 536 h 3218"/>
                <a:gd name="T4" fmla="*/ 349 w 2331"/>
                <a:gd name="T5" fmla="*/ 831 h 3218"/>
                <a:gd name="T6" fmla="*/ 297 w 2331"/>
                <a:gd name="T7" fmla="*/ 1189 h 3218"/>
                <a:gd name="T8" fmla="*/ 360 w 2331"/>
                <a:gd name="T9" fmla="*/ 1475 h 3218"/>
                <a:gd name="T10" fmla="*/ 475 w 2331"/>
                <a:gd name="T11" fmla="*/ 1692 h 3218"/>
                <a:gd name="T12" fmla="*/ 609 w 2331"/>
                <a:gd name="T13" fmla="*/ 1893 h 3218"/>
                <a:gd name="T14" fmla="*/ 692 w 2331"/>
                <a:gd name="T15" fmla="*/ 2119 h 3218"/>
                <a:gd name="T16" fmla="*/ 743 w 2331"/>
                <a:gd name="T17" fmla="*/ 2274 h 3218"/>
                <a:gd name="T18" fmla="*/ 1546 w 2331"/>
                <a:gd name="T19" fmla="*/ 2312 h 3218"/>
                <a:gd name="T20" fmla="*/ 1632 w 2331"/>
                <a:gd name="T21" fmla="*/ 2199 h 3218"/>
                <a:gd name="T22" fmla="*/ 1677 w 2331"/>
                <a:gd name="T23" fmla="*/ 1979 h 3218"/>
                <a:gd name="T24" fmla="*/ 1803 w 2331"/>
                <a:gd name="T25" fmla="*/ 1768 h 3218"/>
                <a:gd name="T26" fmla="*/ 1927 w 2331"/>
                <a:gd name="T27" fmla="*/ 1569 h 3218"/>
                <a:gd name="T28" fmla="*/ 2018 w 2331"/>
                <a:gd name="T29" fmla="*/ 1314 h 3218"/>
                <a:gd name="T30" fmla="*/ 2023 w 2331"/>
                <a:gd name="T31" fmla="*/ 971 h 3218"/>
                <a:gd name="T32" fmla="*/ 1877 w 2331"/>
                <a:gd name="T33" fmla="*/ 643 h 3218"/>
                <a:gd name="T34" fmla="*/ 1605 w 2331"/>
                <a:gd name="T35" fmla="*/ 405 h 3218"/>
                <a:gd name="T36" fmla="*/ 1245 w 2331"/>
                <a:gd name="T37" fmla="*/ 297 h 3218"/>
                <a:gd name="T38" fmla="*/ 1445 w 2331"/>
                <a:gd name="T39" fmla="*/ 34 h 3218"/>
                <a:gd name="T40" fmla="*/ 1853 w 2331"/>
                <a:gd name="T41" fmla="*/ 217 h 3218"/>
                <a:gd name="T42" fmla="*/ 2156 w 2331"/>
                <a:gd name="T43" fmla="*/ 530 h 3218"/>
                <a:gd name="T44" fmla="*/ 2315 w 2331"/>
                <a:gd name="T45" fmla="*/ 937 h 3218"/>
                <a:gd name="T46" fmla="*/ 2313 w 2331"/>
                <a:gd name="T47" fmla="*/ 1340 h 3218"/>
                <a:gd name="T48" fmla="*/ 2222 w 2331"/>
                <a:gd name="T49" fmla="*/ 1637 h 3218"/>
                <a:gd name="T50" fmla="*/ 2097 w 2331"/>
                <a:gd name="T51" fmla="*/ 1859 h 3218"/>
                <a:gd name="T52" fmla="*/ 1970 w 2331"/>
                <a:gd name="T53" fmla="*/ 2052 h 3218"/>
                <a:gd name="T54" fmla="*/ 1926 w 2331"/>
                <a:gd name="T55" fmla="*/ 2224 h 3218"/>
                <a:gd name="T56" fmla="*/ 1806 w 2331"/>
                <a:gd name="T57" fmla="*/ 2471 h 3218"/>
                <a:gd name="T58" fmla="*/ 1708 w 2331"/>
                <a:gd name="T59" fmla="*/ 2637 h 3218"/>
                <a:gd name="T60" fmla="*/ 1700 w 2331"/>
                <a:gd name="T61" fmla="*/ 2793 h 3218"/>
                <a:gd name="T62" fmla="*/ 1696 w 2331"/>
                <a:gd name="T63" fmla="*/ 2865 h 3218"/>
                <a:gd name="T64" fmla="*/ 1661 w 2331"/>
                <a:gd name="T65" fmla="*/ 2960 h 3218"/>
                <a:gd name="T66" fmla="*/ 1540 w 2331"/>
                <a:gd name="T67" fmla="*/ 3065 h 3218"/>
                <a:gd name="T68" fmla="*/ 1360 w 2331"/>
                <a:gd name="T69" fmla="*/ 3194 h 3218"/>
                <a:gd name="T70" fmla="*/ 1023 w 2331"/>
                <a:gd name="T71" fmla="*/ 3216 h 3218"/>
                <a:gd name="T72" fmla="*/ 875 w 2331"/>
                <a:gd name="T73" fmla="*/ 3101 h 3218"/>
                <a:gd name="T74" fmla="*/ 697 w 2331"/>
                <a:gd name="T75" fmla="*/ 2996 h 3218"/>
                <a:gd name="T76" fmla="*/ 638 w 2331"/>
                <a:gd name="T77" fmla="*/ 2885 h 3218"/>
                <a:gd name="T78" fmla="*/ 633 w 2331"/>
                <a:gd name="T79" fmla="*/ 2835 h 3218"/>
                <a:gd name="T80" fmla="*/ 626 w 2331"/>
                <a:gd name="T81" fmla="*/ 2702 h 3218"/>
                <a:gd name="T82" fmla="*/ 618 w 2331"/>
                <a:gd name="T83" fmla="*/ 2554 h 3218"/>
                <a:gd name="T84" fmla="*/ 432 w 2331"/>
                <a:gd name="T85" fmla="*/ 2328 h 3218"/>
                <a:gd name="T86" fmla="*/ 390 w 2331"/>
                <a:gd name="T87" fmla="*/ 2114 h 3218"/>
                <a:gd name="T88" fmla="*/ 284 w 2331"/>
                <a:gd name="T89" fmla="*/ 1933 h 3218"/>
                <a:gd name="T90" fmla="*/ 158 w 2331"/>
                <a:gd name="T91" fmla="*/ 1734 h 3218"/>
                <a:gd name="T92" fmla="*/ 47 w 2331"/>
                <a:gd name="T93" fmla="*/ 1469 h 3218"/>
                <a:gd name="T94" fmla="*/ 0 w 2331"/>
                <a:gd name="T95" fmla="*/ 1119 h 3218"/>
                <a:gd name="T96" fmla="*/ 91 w 2331"/>
                <a:gd name="T97" fmla="*/ 684 h 3218"/>
                <a:gd name="T98" fmla="*/ 342 w 2331"/>
                <a:gd name="T99" fmla="*/ 329 h 3218"/>
                <a:gd name="T100" fmla="*/ 713 w 2331"/>
                <a:gd name="T101" fmla="*/ 89 h 3218"/>
                <a:gd name="T102" fmla="*/ 1165 w 2331"/>
                <a:gd name="T103" fmla="*/ 0 h 3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331" h="3218">
                  <a:moveTo>
                    <a:pt x="1165" y="293"/>
                  </a:moveTo>
                  <a:lnTo>
                    <a:pt x="1086" y="297"/>
                  </a:lnTo>
                  <a:lnTo>
                    <a:pt x="1009" y="306"/>
                  </a:lnTo>
                  <a:lnTo>
                    <a:pt x="934" y="323"/>
                  </a:lnTo>
                  <a:lnTo>
                    <a:pt x="862" y="345"/>
                  </a:lnTo>
                  <a:lnTo>
                    <a:pt x="792" y="373"/>
                  </a:lnTo>
                  <a:lnTo>
                    <a:pt x="726" y="407"/>
                  </a:lnTo>
                  <a:lnTo>
                    <a:pt x="663" y="445"/>
                  </a:lnTo>
                  <a:lnTo>
                    <a:pt x="605" y="488"/>
                  </a:lnTo>
                  <a:lnTo>
                    <a:pt x="550" y="536"/>
                  </a:lnTo>
                  <a:lnTo>
                    <a:pt x="500" y="587"/>
                  </a:lnTo>
                  <a:lnTo>
                    <a:pt x="455" y="643"/>
                  </a:lnTo>
                  <a:lnTo>
                    <a:pt x="414" y="703"/>
                  </a:lnTo>
                  <a:lnTo>
                    <a:pt x="379" y="765"/>
                  </a:lnTo>
                  <a:lnTo>
                    <a:pt x="349" y="831"/>
                  </a:lnTo>
                  <a:lnTo>
                    <a:pt x="326" y="900"/>
                  </a:lnTo>
                  <a:lnTo>
                    <a:pt x="309" y="971"/>
                  </a:lnTo>
                  <a:lnTo>
                    <a:pt x="298" y="1044"/>
                  </a:lnTo>
                  <a:lnTo>
                    <a:pt x="295" y="1119"/>
                  </a:lnTo>
                  <a:lnTo>
                    <a:pt x="297" y="1189"/>
                  </a:lnTo>
                  <a:lnTo>
                    <a:pt x="303" y="1253"/>
                  </a:lnTo>
                  <a:lnTo>
                    <a:pt x="313" y="1314"/>
                  </a:lnTo>
                  <a:lnTo>
                    <a:pt x="326" y="1371"/>
                  </a:lnTo>
                  <a:lnTo>
                    <a:pt x="342" y="1425"/>
                  </a:lnTo>
                  <a:lnTo>
                    <a:pt x="360" y="1475"/>
                  </a:lnTo>
                  <a:lnTo>
                    <a:pt x="380" y="1523"/>
                  </a:lnTo>
                  <a:lnTo>
                    <a:pt x="403" y="1569"/>
                  </a:lnTo>
                  <a:lnTo>
                    <a:pt x="426" y="1612"/>
                  </a:lnTo>
                  <a:lnTo>
                    <a:pt x="451" y="1652"/>
                  </a:lnTo>
                  <a:lnTo>
                    <a:pt x="475" y="1692"/>
                  </a:lnTo>
                  <a:lnTo>
                    <a:pt x="502" y="1730"/>
                  </a:lnTo>
                  <a:lnTo>
                    <a:pt x="526" y="1767"/>
                  </a:lnTo>
                  <a:lnTo>
                    <a:pt x="555" y="1809"/>
                  </a:lnTo>
                  <a:lnTo>
                    <a:pt x="583" y="1851"/>
                  </a:lnTo>
                  <a:lnTo>
                    <a:pt x="609" y="1893"/>
                  </a:lnTo>
                  <a:lnTo>
                    <a:pt x="633" y="1934"/>
                  </a:lnTo>
                  <a:lnTo>
                    <a:pt x="654" y="1979"/>
                  </a:lnTo>
                  <a:lnTo>
                    <a:pt x="670" y="2023"/>
                  </a:lnTo>
                  <a:lnTo>
                    <a:pt x="684" y="2070"/>
                  </a:lnTo>
                  <a:lnTo>
                    <a:pt x="692" y="2119"/>
                  </a:lnTo>
                  <a:lnTo>
                    <a:pt x="695" y="2170"/>
                  </a:lnTo>
                  <a:lnTo>
                    <a:pt x="698" y="2199"/>
                  </a:lnTo>
                  <a:lnTo>
                    <a:pt x="709" y="2226"/>
                  </a:lnTo>
                  <a:lnTo>
                    <a:pt x="723" y="2251"/>
                  </a:lnTo>
                  <a:lnTo>
                    <a:pt x="743" y="2274"/>
                  </a:lnTo>
                  <a:lnTo>
                    <a:pt x="763" y="2294"/>
                  </a:lnTo>
                  <a:lnTo>
                    <a:pt x="785" y="2312"/>
                  </a:lnTo>
                  <a:lnTo>
                    <a:pt x="805" y="2328"/>
                  </a:lnTo>
                  <a:lnTo>
                    <a:pt x="1525" y="2328"/>
                  </a:lnTo>
                  <a:lnTo>
                    <a:pt x="1546" y="2312"/>
                  </a:lnTo>
                  <a:lnTo>
                    <a:pt x="1567" y="2294"/>
                  </a:lnTo>
                  <a:lnTo>
                    <a:pt x="1589" y="2274"/>
                  </a:lnTo>
                  <a:lnTo>
                    <a:pt x="1607" y="2251"/>
                  </a:lnTo>
                  <a:lnTo>
                    <a:pt x="1622" y="2226"/>
                  </a:lnTo>
                  <a:lnTo>
                    <a:pt x="1632" y="2199"/>
                  </a:lnTo>
                  <a:lnTo>
                    <a:pt x="1636" y="2170"/>
                  </a:lnTo>
                  <a:lnTo>
                    <a:pt x="1638" y="2119"/>
                  </a:lnTo>
                  <a:lnTo>
                    <a:pt x="1647" y="2070"/>
                  </a:lnTo>
                  <a:lnTo>
                    <a:pt x="1660" y="2023"/>
                  </a:lnTo>
                  <a:lnTo>
                    <a:pt x="1677" y="1979"/>
                  </a:lnTo>
                  <a:lnTo>
                    <a:pt x="1697" y="1936"/>
                  </a:lnTo>
                  <a:lnTo>
                    <a:pt x="1722" y="1893"/>
                  </a:lnTo>
                  <a:lnTo>
                    <a:pt x="1747" y="1851"/>
                  </a:lnTo>
                  <a:lnTo>
                    <a:pt x="1775" y="1810"/>
                  </a:lnTo>
                  <a:lnTo>
                    <a:pt x="1803" y="1768"/>
                  </a:lnTo>
                  <a:lnTo>
                    <a:pt x="1829" y="1731"/>
                  </a:lnTo>
                  <a:lnTo>
                    <a:pt x="1854" y="1693"/>
                  </a:lnTo>
                  <a:lnTo>
                    <a:pt x="1879" y="1654"/>
                  </a:lnTo>
                  <a:lnTo>
                    <a:pt x="1905" y="1612"/>
                  </a:lnTo>
                  <a:lnTo>
                    <a:pt x="1927" y="1569"/>
                  </a:lnTo>
                  <a:lnTo>
                    <a:pt x="1950" y="1523"/>
                  </a:lnTo>
                  <a:lnTo>
                    <a:pt x="1971" y="1475"/>
                  </a:lnTo>
                  <a:lnTo>
                    <a:pt x="1989" y="1425"/>
                  </a:lnTo>
                  <a:lnTo>
                    <a:pt x="2005" y="1371"/>
                  </a:lnTo>
                  <a:lnTo>
                    <a:pt x="2018" y="1314"/>
                  </a:lnTo>
                  <a:lnTo>
                    <a:pt x="2027" y="1253"/>
                  </a:lnTo>
                  <a:lnTo>
                    <a:pt x="2033" y="1189"/>
                  </a:lnTo>
                  <a:lnTo>
                    <a:pt x="2036" y="1119"/>
                  </a:lnTo>
                  <a:lnTo>
                    <a:pt x="2032" y="1044"/>
                  </a:lnTo>
                  <a:lnTo>
                    <a:pt x="2023" y="971"/>
                  </a:lnTo>
                  <a:lnTo>
                    <a:pt x="2005" y="899"/>
                  </a:lnTo>
                  <a:lnTo>
                    <a:pt x="1982" y="831"/>
                  </a:lnTo>
                  <a:lnTo>
                    <a:pt x="1953" y="765"/>
                  </a:lnTo>
                  <a:lnTo>
                    <a:pt x="1917" y="702"/>
                  </a:lnTo>
                  <a:lnTo>
                    <a:pt x="1877" y="643"/>
                  </a:lnTo>
                  <a:lnTo>
                    <a:pt x="1831" y="587"/>
                  </a:lnTo>
                  <a:lnTo>
                    <a:pt x="1781" y="536"/>
                  </a:lnTo>
                  <a:lnTo>
                    <a:pt x="1726" y="488"/>
                  </a:lnTo>
                  <a:lnTo>
                    <a:pt x="1667" y="444"/>
                  </a:lnTo>
                  <a:lnTo>
                    <a:pt x="1605" y="405"/>
                  </a:lnTo>
                  <a:lnTo>
                    <a:pt x="1539" y="373"/>
                  </a:lnTo>
                  <a:lnTo>
                    <a:pt x="1469" y="345"/>
                  </a:lnTo>
                  <a:lnTo>
                    <a:pt x="1396" y="323"/>
                  </a:lnTo>
                  <a:lnTo>
                    <a:pt x="1322" y="306"/>
                  </a:lnTo>
                  <a:lnTo>
                    <a:pt x="1245" y="297"/>
                  </a:lnTo>
                  <a:lnTo>
                    <a:pt x="1165" y="293"/>
                  </a:lnTo>
                  <a:close/>
                  <a:moveTo>
                    <a:pt x="1165" y="0"/>
                  </a:moveTo>
                  <a:lnTo>
                    <a:pt x="1260" y="4"/>
                  </a:lnTo>
                  <a:lnTo>
                    <a:pt x="1354" y="16"/>
                  </a:lnTo>
                  <a:lnTo>
                    <a:pt x="1445" y="34"/>
                  </a:lnTo>
                  <a:lnTo>
                    <a:pt x="1534" y="58"/>
                  </a:lnTo>
                  <a:lnTo>
                    <a:pt x="1618" y="89"/>
                  </a:lnTo>
                  <a:lnTo>
                    <a:pt x="1700" y="126"/>
                  </a:lnTo>
                  <a:lnTo>
                    <a:pt x="1778" y="169"/>
                  </a:lnTo>
                  <a:lnTo>
                    <a:pt x="1853" y="217"/>
                  </a:lnTo>
                  <a:lnTo>
                    <a:pt x="1923" y="270"/>
                  </a:lnTo>
                  <a:lnTo>
                    <a:pt x="1989" y="329"/>
                  </a:lnTo>
                  <a:lnTo>
                    <a:pt x="2049" y="391"/>
                  </a:lnTo>
                  <a:lnTo>
                    <a:pt x="2106" y="459"/>
                  </a:lnTo>
                  <a:lnTo>
                    <a:pt x="2156" y="530"/>
                  </a:lnTo>
                  <a:lnTo>
                    <a:pt x="2201" y="605"/>
                  </a:lnTo>
                  <a:lnTo>
                    <a:pt x="2239" y="684"/>
                  </a:lnTo>
                  <a:lnTo>
                    <a:pt x="2271" y="767"/>
                  </a:lnTo>
                  <a:lnTo>
                    <a:pt x="2297" y="850"/>
                  </a:lnTo>
                  <a:lnTo>
                    <a:pt x="2315" y="937"/>
                  </a:lnTo>
                  <a:lnTo>
                    <a:pt x="2327" y="1027"/>
                  </a:lnTo>
                  <a:lnTo>
                    <a:pt x="2331" y="1119"/>
                  </a:lnTo>
                  <a:lnTo>
                    <a:pt x="2328" y="1197"/>
                  </a:lnTo>
                  <a:lnTo>
                    <a:pt x="2322" y="1271"/>
                  </a:lnTo>
                  <a:lnTo>
                    <a:pt x="2313" y="1340"/>
                  </a:lnTo>
                  <a:lnTo>
                    <a:pt x="2299" y="1407"/>
                  </a:lnTo>
                  <a:lnTo>
                    <a:pt x="2284" y="1469"/>
                  </a:lnTo>
                  <a:lnTo>
                    <a:pt x="2266" y="1528"/>
                  </a:lnTo>
                  <a:lnTo>
                    <a:pt x="2244" y="1584"/>
                  </a:lnTo>
                  <a:lnTo>
                    <a:pt x="2222" y="1637"/>
                  </a:lnTo>
                  <a:lnTo>
                    <a:pt x="2198" y="1686"/>
                  </a:lnTo>
                  <a:lnTo>
                    <a:pt x="2174" y="1732"/>
                  </a:lnTo>
                  <a:lnTo>
                    <a:pt x="2148" y="1778"/>
                  </a:lnTo>
                  <a:lnTo>
                    <a:pt x="2122" y="1820"/>
                  </a:lnTo>
                  <a:lnTo>
                    <a:pt x="2097" y="1859"/>
                  </a:lnTo>
                  <a:lnTo>
                    <a:pt x="2072" y="1896"/>
                  </a:lnTo>
                  <a:lnTo>
                    <a:pt x="2047" y="1932"/>
                  </a:lnTo>
                  <a:lnTo>
                    <a:pt x="2018" y="1976"/>
                  </a:lnTo>
                  <a:lnTo>
                    <a:pt x="1991" y="2016"/>
                  </a:lnTo>
                  <a:lnTo>
                    <a:pt x="1970" y="2052"/>
                  </a:lnTo>
                  <a:lnTo>
                    <a:pt x="1953" y="2084"/>
                  </a:lnTo>
                  <a:lnTo>
                    <a:pt x="1941" y="2114"/>
                  </a:lnTo>
                  <a:lnTo>
                    <a:pt x="1932" y="2142"/>
                  </a:lnTo>
                  <a:lnTo>
                    <a:pt x="1930" y="2170"/>
                  </a:lnTo>
                  <a:lnTo>
                    <a:pt x="1926" y="2224"/>
                  </a:lnTo>
                  <a:lnTo>
                    <a:pt x="1915" y="2276"/>
                  </a:lnTo>
                  <a:lnTo>
                    <a:pt x="1899" y="2328"/>
                  </a:lnTo>
                  <a:lnTo>
                    <a:pt x="1873" y="2378"/>
                  </a:lnTo>
                  <a:lnTo>
                    <a:pt x="1843" y="2426"/>
                  </a:lnTo>
                  <a:lnTo>
                    <a:pt x="1806" y="2471"/>
                  </a:lnTo>
                  <a:lnTo>
                    <a:pt x="1763" y="2514"/>
                  </a:lnTo>
                  <a:lnTo>
                    <a:pt x="1713" y="2554"/>
                  </a:lnTo>
                  <a:lnTo>
                    <a:pt x="1712" y="2578"/>
                  </a:lnTo>
                  <a:lnTo>
                    <a:pt x="1711" y="2606"/>
                  </a:lnTo>
                  <a:lnTo>
                    <a:pt x="1708" y="2637"/>
                  </a:lnTo>
                  <a:lnTo>
                    <a:pt x="1707" y="2670"/>
                  </a:lnTo>
                  <a:lnTo>
                    <a:pt x="1705" y="2702"/>
                  </a:lnTo>
                  <a:lnTo>
                    <a:pt x="1704" y="2734"/>
                  </a:lnTo>
                  <a:lnTo>
                    <a:pt x="1701" y="2765"/>
                  </a:lnTo>
                  <a:lnTo>
                    <a:pt x="1700" y="2793"/>
                  </a:lnTo>
                  <a:lnTo>
                    <a:pt x="1699" y="2816"/>
                  </a:lnTo>
                  <a:lnTo>
                    <a:pt x="1697" y="2835"/>
                  </a:lnTo>
                  <a:lnTo>
                    <a:pt x="1697" y="2847"/>
                  </a:lnTo>
                  <a:lnTo>
                    <a:pt x="1696" y="2850"/>
                  </a:lnTo>
                  <a:lnTo>
                    <a:pt x="1696" y="2865"/>
                  </a:lnTo>
                  <a:lnTo>
                    <a:pt x="1694" y="2881"/>
                  </a:lnTo>
                  <a:lnTo>
                    <a:pt x="1689" y="2899"/>
                  </a:lnTo>
                  <a:lnTo>
                    <a:pt x="1683" y="2918"/>
                  </a:lnTo>
                  <a:lnTo>
                    <a:pt x="1673" y="2940"/>
                  </a:lnTo>
                  <a:lnTo>
                    <a:pt x="1661" y="2960"/>
                  </a:lnTo>
                  <a:lnTo>
                    <a:pt x="1646" y="2982"/>
                  </a:lnTo>
                  <a:lnTo>
                    <a:pt x="1626" y="3004"/>
                  </a:lnTo>
                  <a:lnTo>
                    <a:pt x="1602" y="3025"/>
                  </a:lnTo>
                  <a:lnTo>
                    <a:pt x="1573" y="3046"/>
                  </a:lnTo>
                  <a:lnTo>
                    <a:pt x="1540" y="3065"/>
                  </a:lnTo>
                  <a:lnTo>
                    <a:pt x="1501" y="3084"/>
                  </a:lnTo>
                  <a:lnTo>
                    <a:pt x="1455" y="3101"/>
                  </a:lnTo>
                  <a:lnTo>
                    <a:pt x="1429" y="3135"/>
                  </a:lnTo>
                  <a:lnTo>
                    <a:pt x="1396" y="3166"/>
                  </a:lnTo>
                  <a:lnTo>
                    <a:pt x="1360" y="3194"/>
                  </a:lnTo>
                  <a:lnTo>
                    <a:pt x="1335" y="3208"/>
                  </a:lnTo>
                  <a:lnTo>
                    <a:pt x="1307" y="3216"/>
                  </a:lnTo>
                  <a:lnTo>
                    <a:pt x="1279" y="3218"/>
                  </a:lnTo>
                  <a:lnTo>
                    <a:pt x="1052" y="3218"/>
                  </a:lnTo>
                  <a:lnTo>
                    <a:pt x="1023" y="3216"/>
                  </a:lnTo>
                  <a:lnTo>
                    <a:pt x="996" y="3208"/>
                  </a:lnTo>
                  <a:lnTo>
                    <a:pt x="970" y="3194"/>
                  </a:lnTo>
                  <a:lnTo>
                    <a:pt x="934" y="3166"/>
                  </a:lnTo>
                  <a:lnTo>
                    <a:pt x="902" y="3135"/>
                  </a:lnTo>
                  <a:lnTo>
                    <a:pt x="875" y="3101"/>
                  </a:lnTo>
                  <a:lnTo>
                    <a:pt x="827" y="3082"/>
                  </a:lnTo>
                  <a:lnTo>
                    <a:pt x="786" y="3063"/>
                  </a:lnTo>
                  <a:lnTo>
                    <a:pt x="750" y="3041"/>
                  </a:lnTo>
                  <a:lnTo>
                    <a:pt x="721" y="3019"/>
                  </a:lnTo>
                  <a:lnTo>
                    <a:pt x="697" y="2996"/>
                  </a:lnTo>
                  <a:lnTo>
                    <a:pt x="678" y="2972"/>
                  </a:lnTo>
                  <a:lnTo>
                    <a:pt x="663" y="2949"/>
                  </a:lnTo>
                  <a:lnTo>
                    <a:pt x="651" y="2927"/>
                  </a:lnTo>
                  <a:lnTo>
                    <a:pt x="644" y="2905"/>
                  </a:lnTo>
                  <a:lnTo>
                    <a:pt x="638" y="2885"/>
                  </a:lnTo>
                  <a:lnTo>
                    <a:pt x="636" y="2867"/>
                  </a:lnTo>
                  <a:lnTo>
                    <a:pt x="634" y="2850"/>
                  </a:lnTo>
                  <a:lnTo>
                    <a:pt x="634" y="2850"/>
                  </a:lnTo>
                  <a:lnTo>
                    <a:pt x="634" y="2847"/>
                  </a:lnTo>
                  <a:lnTo>
                    <a:pt x="633" y="2835"/>
                  </a:lnTo>
                  <a:lnTo>
                    <a:pt x="632" y="2816"/>
                  </a:lnTo>
                  <a:lnTo>
                    <a:pt x="631" y="2793"/>
                  </a:lnTo>
                  <a:lnTo>
                    <a:pt x="630" y="2765"/>
                  </a:lnTo>
                  <a:lnTo>
                    <a:pt x="627" y="2734"/>
                  </a:lnTo>
                  <a:lnTo>
                    <a:pt x="626" y="2702"/>
                  </a:lnTo>
                  <a:lnTo>
                    <a:pt x="624" y="2670"/>
                  </a:lnTo>
                  <a:lnTo>
                    <a:pt x="622" y="2637"/>
                  </a:lnTo>
                  <a:lnTo>
                    <a:pt x="620" y="2606"/>
                  </a:lnTo>
                  <a:lnTo>
                    <a:pt x="619" y="2578"/>
                  </a:lnTo>
                  <a:lnTo>
                    <a:pt x="618" y="2554"/>
                  </a:lnTo>
                  <a:lnTo>
                    <a:pt x="568" y="2514"/>
                  </a:lnTo>
                  <a:lnTo>
                    <a:pt x="525" y="2471"/>
                  </a:lnTo>
                  <a:lnTo>
                    <a:pt x="487" y="2426"/>
                  </a:lnTo>
                  <a:lnTo>
                    <a:pt x="457" y="2378"/>
                  </a:lnTo>
                  <a:lnTo>
                    <a:pt x="432" y="2328"/>
                  </a:lnTo>
                  <a:lnTo>
                    <a:pt x="415" y="2276"/>
                  </a:lnTo>
                  <a:lnTo>
                    <a:pt x="404" y="2224"/>
                  </a:lnTo>
                  <a:lnTo>
                    <a:pt x="401" y="2170"/>
                  </a:lnTo>
                  <a:lnTo>
                    <a:pt x="398" y="2142"/>
                  </a:lnTo>
                  <a:lnTo>
                    <a:pt x="390" y="2114"/>
                  </a:lnTo>
                  <a:lnTo>
                    <a:pt x="378" y="2084"/>
                  </a:lnTo>
                  <a:lnTo>
                    <a:pt x="361" y="2052"/>
                  </a:lnTo>
                  <a:lnTo>
                    <a:pt x="339" y="2016"/>
                  </a:lnTo>
                  <a:lnTo>
                    <a:pt x="314" y="1976"/>
                  </a:lnTo>
                  <a:lnTo>
                    <a:pt x="284" y="1933"/>
                  </a:lnTo>
                  <a:lnTo>
                    <a:pt x="260" y="1897"/>
                  </a:lnTo>
                  <a:lnTo>
                    <a:pt x="235" y="1859"/>
                  </a:lnTo>
                  <a:lnTo>
                    <a:pt x="208" y="1820"/>
                  </a:lnTo>
                  <a:lnTo>
                    <a:pt x="183" y="1778"/>
                  </a:lnTo>
                  <a:lnTo>
                    <a:pt x="158" y="1734"/>
                  </a:lnTo>
                  <a:lnTo>
                    <a:pt x="132" y="1686"/>
                  </a:lnTo>
                  <a:lnTo>
                    <a:pt x="108" y="1637"/>
                  </a:lnTo>
                  <a:lnTo>
                    <a:pt x="87" y="1584"/>
                  </a:lnTo>
                  <a:lnTo>
                    <a:pt x="65" y="1528"/>
                  </a:lnTo>
                  <a:lnTo>
                    <a:pt x="47" y="1469"/>
                  </a:lnTo>
                  <a:lnTo>
                    <a:pt x="31" y="1407"/>
                  </a:lnTo>
                  <a:lnTo>
                    <a:pt x="18" y="1340"/>
                  </a:lnTo>
                  <a:lnTo>
                    <a:pt x="8" y="1271"/>
                  </a:lnTo>
                  <a:lnTo>
                    <a:pt x="2" y="1197"/>
                  </a:lnTo>
                  <a:lnTo>
                    <a:pt x="0" y="1119"/>
                  </a:lnTo>
                  <a:lnTo>
                    <a:pt x="3" y="1027"/>
                  </a:lnTo>
                  <a:lnTo>
                    <a:pt x="16" y="937"/>
                  </a:lnTo>
                  <a:lnTo>
                    <a:pt x="34" y="850"/>
                  </a:lnTo>
                  <a:lnTo>
                    <a:pt x="60" y="767"/>
                  </a:lnTo>
                  <a:lnTo>
                    <a:pt x="91" y="684"/>
                  </a:lnTo>
                  <a:lnTo>
                    <a:pt x="130" y="605"/>
                  </a:lnTo>
                  <a:lnTo>
                    <a:pt x="174" y="530"/>
                  </a:lnTo>
                  <a:lnTo>
                    <a:pt x="225" y="459"/>
                  </a:lnTo>
                  <a:lnTo>
                    <a:pt x="282" y="391"/>
                  </a:lnTo>
                  <a:lnTo>
                    <a:pt x="342" y="329"/>
                  </a:lnTo>
                  <a:lnTo>
                    <a:pt x="408" y="270"/>
                  </a:lnTo>
                  <a:lnTo>
                    <a:pt x="478" y="217"/>
                  </a:lnTo>
                  <a:lnTo>
                    <a:pt x="553" y="169"/>
                  </a:lnTo>
                  <a:lnTo>
                    <a:pt x="631" y="126"/>
                  </a:lnTo>
                  <a:lnTo>
                    <a:pt x="713" y="89"/>
                  </a:lnTo>
                  <a:lnTo>
                    <a:pt x="798" y="58"/>
                  </a:lnTo>
                  <a:lnTo>
                    <a:pt x="886" y="34"/>
                  </a:lnTo>
                  <a:lnTo>
                    <a:pt x="976" y="16"/>
                  </a:lnTo>
                  <a:lnTo>
                    <a:pt x="1070" y="4"/>
                  </a:lnTo>
                  <a:lnTo>
                    <a:pt x="11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6" name="Freeform 910"/>
            <p:cNvSpPr>
              <a:spLocks/>
            </p:cNvSpPr>
            <p:nvPr/>
          </p:nvSpPr>
          <p:spPr bwMode="auto">
            <a:xfrm>
              <a:off x="5382" y="367"/>
              <a:ext cx="29" cy="73"/>
            </a:xfrm>
            <a:custGeom>
              <a:avLst/>
              <a:gdLst>
                <a:gd name="T0" fmla="*/ 73 w 147"/>
                <a:gd name="T1" fmla="*/ 0 h 364"/>
                <a:gd name="T2" fmla="*/ 73 w 147"/>
                <a:gd name="T3" fmla="*/ 0 h 364"/>
                <a:gd name="T4" fmla="*/ 93 w 147"/>
                <a:gd name="T5" fmla="*/ 2 h 364"/>
                <a:gd name="T6" fmla="*/ 111 w 147"/>
                <a:gd name="T7" fmla="*/ 9 h 364"/>
                <a:gd name="T8" fmla="*/ 125 w 147"/>
                <a:gd name="T9" fmla="*/ 21 h 364"/>
                <a:gd name="T10" fmla="*/ 137 w 147"/>
                <a:gd name="T11" fmla="*/ 36 h 364"/>
                <a:gd name="T12" fmla="*/ 144 w 147"/>
                <a:gd name="T13" fmla="*/ 53 h 364"/>
                <a:gd name="T14" fmla="*/ 147 w 147"/>
                <a:gd name="T15" fmla="*/ 73 h 364"/>
                <a:gd name="T16" fmla="*/ 147 w 147"/>
                <a:gd name="T17" fmla="*/ 291 h 364"/>
                <a:gd name="T18" fmla="*/ 144 w 147"/>
                <a:gd name="T19" fmla="*/ 312 h 364"/>
                <a:gd name="T20" fmla="*/ 137 w 147"/>
                <a:gd name="T21" fmla="*/ 328 h 364"/>
                <a:gd name="T22" fmla="*/ 125 w 147"/>
                <a:gd name="T23" fmla="*/ 344 h 364"/>
                <a:gd name="T24" fmla="*/ 111 w 147"/>
                <a:gd name="T25" fmla="*/ 355 h 364"/>
                <a:gd name="T26" fmla="*/ 93 w 147"/>
                <a:gd name="T27" fmla="*/ 362 h 364"/>
                <a:gd name="T28" fmla="*/ 73 w 147"/>
                <a:gd name="T29" fmla="*/ 364 h 364"/>
                <a:gd name="T30" fmla="*/ 54 w 147"/>
                <a:gd name="T31" fmla="*/ 362 h 364"/>
                <a:gd name="T32" fmla="*/ 36 w 147"/>
                <a:gd name="T33" fmla="*/ 355 h 364"/>
                <a:gd name="T34" fmla="*/ 22 w 147"/>
                <a:gd name="T35" fmla="*/ 344 h 364"/>
                <a:gd name="T36" fmla="*/ 10 w 147"/>
                <a:gd name="T37" fmla="*/ 328 h 364"/>
                <a:gd name="T38" fmla="*/ 2 w 147"/>
                <a:gd name="T39" fmla="*/ 312 h 364"/>
                <a:gd name="T40" fmla="*/ 0 w 147"/>
                <a:gd name="T41" fmla="*/ 291 h 364"/>
                <a:gd name="T42" fmla="*/ 0 w 147"/>
                <a:gd name="T43" fmla="*/ 73 h 364"/>
                <a:gd name="T44" fmla="*/ 2 w 147"/>
                <a:gd name="T45" fmla="*/ 53 h 364"/>
                <a:gd name="T46" fmla="*/ 10 w 147"/>
                <a:gd name="T47" fmla="*/ 36 h 364"/>
                <a:gd name="T48" fmla="*/ 22 w 147"/>
                <a:gd name="T49" fmla="*/ 21 h 364"/>
                <a:gd name="T50" fmla="*/ 36 w 147"/>
                <a:gd name="T51" fmla="*/ 9 h 364"/>
                <a:gd name="T52" fmla="*/ 54 w 147"/>
                <a:gd name="T53" fmla="*/ 2 h 364"/>
                <a:gd name="T54" fmla="*/ 73 w 147"/>
                <a:gd name="T55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47" h="364">
                  <a:moveTo>
                    <a:pt x="73" y="0"/>
                  </a:moveTo>
                  <a:lnTo>
                    <a:pt x="73" y="0"/>
                  </a:lnTo>
                  <a:lnTo>
                    <a:pt x="93" y="2"/>
                  </a:lnTo>
                  <a:lnTo>
                    <a:pt x="111" y="9"/>
                  </a:lnTo>
                  <a:lnTo>
                    <a:pt x="125" y="21"/>
                  </a:lnTo>
                  <a:lnTo>
                    <a:pt x="137" y="36"/>
                  </a:lnTo>
                  <a:lnTo>
                    <a:pt x="144" y="53"/>
                  </a:lnTo>
                  <a:lnTo>
                    <a:pt x="147" y="73"/>
                  </a:lnTo>
                  <a:lnTo>
                    <a:pt x="147" y="291"/>
                  </a:lnTo>
                  <a:lnTo>
                    <a:pt x="144" y="312"/>
                  </a:lnTo>
                  <a:lnTo>
                    <a:pt x="137" y="328"/>
                  </a:lnTo>
                  <a:lnTo>
                    <a:pt x="125" y="344"/>
                  </a:lnTo>
                  <a:lnTo>
                    <a:pt x="111" y="355"/>
                  </a:lnTo>
                  <a:lnTo>
                    <a:pt x="93" y="362"/>
                  </a:lnTo>
                  <a:lnTo>
                    <a:pt x="73" y="364"/>
                  </a:lnTo>
                  <a:lnTo>
                    <a:pt x="54" y="362"/>
                  </a:lnTo>
                  <a:lnTo>
                    <a:pt x="36" y="355"/>
                  </a:lnTo>
                  <a:lnTo>
                    <a:pt x="22" y="344"/>
                  </a:lnTo>
                  <a:lnTo>
                    <a:pt x="10" y="328"/>
                  </a:lnTo>
                  <a:lnTo>
                    <a:pt x="2" y="312"/>
                  </a:lnTo>
                  <a:lnTo>
                    <a:pt x="0" y="291"/>
                  </a:lnTo>
                  <a:lnTo>
                    <a:pt x="0" y="73"/>
                  </a:lnTo>
                  <a:lnTo>
                    <a:pt x="2" y="53"/>
                  </a:lnTo>
                  <a:lnTo>
                    <a:pt x="10" y="36"/>
                  </a:lnTo>
                  <a:lnTo>
                    <a:pt x="22" y="21"/>
                  </a:lnTo>
                  <a:lnTo>
                    <a:pt x="36" y="9"/>
                  </a:lnTo>
                  <a:lnTo>
                    <a:pt x="54" y="2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7" name="Freeform 911"/>
            <p:cNvSpPr>
              <a:spLocks/>
            </p:cNvSpPr>
            <p:nvPr/>
          </p:nvSpPr>
          <p:spPr bwMode="auto">
            <a:xfrm>
              <a:off x="5216" y="411"/>
              <a:ext cx="51" cy="68"/>
            </a:xfrm>
            <a:custGeom>
              <a:avLst/>
              <a:gdLst>
                <a:gd name="T0" fmla="*/ 74 w 258"/>
                <a:gd name="T1" fmla="*/ 0 h 337"/>
                <a:gd name="T2" fmla="*/ 93 w 258"/>
                <a:gd name="T3" fmla="*/ 2 h 337"/>
                <a:gd name="T4" fmla="*/ 110 w 258"/>
                <a:gd name="T5" fmla="*/ 9 h 337"/>
                <a:gd name="T6" fmla="*/ 126 w 258"/>
                <a:gd name="T7" fmla="*/ 21 h 337"/>
                <a:gd name="T8" fmla="*/ 138 w 258"/>
                <a:gd name="T9" fmla="*/ 37 h 337"/>
                <a:gd name="T10" fmla="*/ 248 w 258"/>
                <a:gd name="T11" fmla="*/ 227 h 337"/>
                <a:gd name="T12" fmla="*/ 256 w 258"/>
                <a:gd name="T13" fmla="*/ 245 h 337"/>
                <a:gd name="T14" fmla="*/ 258 w 258"/>
                <a:gd name="T15" fmla="*/ 264 h 337"/>
                <a:gd name="T16" fmla="*/ 256 w 258"/>
                <a:gd name="T17" fmla="*/ 282 h 337"/>
                <a:gd name="T18" fmla="*/ 248 w 258"/>
                <a:gd name="T19" fmla="*/ 300 h 337"/>
                <a:gd name="T20" fmla="*/ 238 w 258"/>
                <a:gd name="T21" fmla="*/ 315 h 337"/>
                <a:gd name="T22" fmla="*/ 222 w 258"/>
                <a:gd name="T23" fmla="*/ 327 h 337"/>
                <a:gd name="T24" fmla="*/ 204 w 258"/>
                <a:gd name="T25" fmla="*/ 334 h 337"/>
                <a:gd name="T26" fmla="*/ 185 w 258"/>
                <a:gd name="T27" fmla="*/ 337 h 337"/>
                <a:gd name="T28" fmla="*/ 165 w 258"/>
                <a:gd name="T29" fmla="*/ 334 h 337"/>
                <a:gd name="T30" fmla="*/ 148 w 258"/>
                <a:gd name="T31" fmla="*/ 327 h 337"/>
                <a:gd name="T32" fmla="*/ 133 w 258"/>
                <a:gd name="T33" fmla="*/ 315 h 337"/>
                <a:gd name="T34" fmla="*/ 121 w 258"/>
                <a:gd name="T35" fmla="*/ 300 h 337"/>
                <a:gd name="T36" fmla="*/ 10 w 258"/>
                <a:gd name="T37" fmla="*/ 110 h 337"/>
                <a:gd name="T38" fmla="*/ 3 w 258"/>
                <a:gd name="T39" fmla="*/ 92 h 337"/>
                <a:gd name="T40" fmla="*/ 0 w 258"/>
                <a:gd name="T41" fmla="*/ 73 h 337"/>
                <a:gd name="T42" fmla="*/ 3 w 258"/>
                <a:gd name="T43" fmla="*/ 55 h 337"/>
                <a:gd name="T44" fmla="*/ 10 w 258"/>
                <a:gd name="T45" fmla="*/ 37 h 337"/>
                <a:gd name="T46" fmla="*/ 22 w 258"/>
                <a:gd name="T47" fmla="*/ 22 h 337"/>
                <a:gd name="T48" fmla="*/ 36 w 258"/>
                <a:gd name="T49" fmla="*/ 10 h 337"/>
                <a:gd name="T50" fmla="*/ 56 w 258"/>
                <a:gd name="T51" fmla="*/ 2 h 337"/>
                <a:gd name="T52" fmla="*/ 74 w 258"/>
                <a:gd name="T53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8" h="337">
                  <a:moveTo>
                    <a:pt x="74" y="0"/>
                  </a:moveTo>
                  <a:lnTo>
                    <a:pt x="93" y="2"/>
                  </a:lnTo>
                  <a:lnTo>
                    <a:pt x="110" y="9"/>
                  </a:lnTo>
                  <a:lnTo>
                    <a:pt x="126" y="21"/>
                  </a:lnTo>
                  <a:lnTo>
                    <a:pt x="138" y="37"/>
                  </a:lnTo>
                  <a:lnTo>
                    <a:pt x="248" y="227"/>
                  </a:lnTo>
                  <a:lnTo>
                    <a:pt x="256" y="245"/>
                  </a:lnTo>
                  <a:lnTo>
                    <a:pt x="258" y="264"/>
                  </a:lnTo>
                  <a:lnTo>
                    <a:pt x="256" y="282"/>
                  </a:lnTo>
                  <a:lnTo>
                    <a:pt x="248" y="300"/>
                  </a:lnTo>
                  <a:lnTo>
                    <a:pt x="238" y="315"/>
                  </a:lnTo>
                  <a:lnTo>
                    <a:pt x="222" y="327"/>
                  </a:lnTo>
                  <a:lnTo>
                    <a:pt x="204" y="334"/>
                  </a:lnTo>
                  <a:lnTo>
                    <a:pt x="185" y="337"/>
                  </a:lnTo>
                  <a:lnTo>
                    <a:pt x="165" y="334"/>
                  </a:lnTo>
                  <a:lnTo>
                    <a:pt x="148" y="327"/>
                  </a:lnTo>
                  <a:lnTo>
                    <a:pt x="133" y="315"/>
                  </a:lnTo>
                  <a:lnTo>
                    <a:pt x="121" y="300"/>
                  </a:lnTo>
                  <a:lnTo>
                    <a:pt x="10" y="110"/>
                  </a:lnTo>
                  <a:lnTo>
                    <a:pt x="3" y="92"/>
                  </a:lnTo>
                  <a:lnTo>
                    <a:pt x="0" y="73"/>
                  </a:lnTo>
                  <a:lnTo>
                    <a:pt x="3" y="55"/>
                  </a:lnTo>
                  <a:lnTo>
                    <a:pt x="10" y="37"/>
                  </a:lnTo>
                  <a:lnTo>
                    <a:pt x="22" y="22"/>
                  </a:lnTo>
                  <a:lnTo>
                    <a:pt x="36" y="10"/>
                  </a:lnTo>
                  <a:lnTo>
                    <a:pt x="56" y="2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8" name="Freeform 912"/>
            <p:cNvSpPr>
              <a:spLocks/>
            </p:cNvSpPr>
            <p:nvPr/>
          </p:nvSpPr>
          <p:spPr bwMode="auto">
            <a:xfrm>
              <a:off x="5094" y="532"/>
              <a:ext cx="68" cy="51"/>
            </a:xfrm>
            <a:custGeom>
              <a:avLst/>
              <a:gdLst>
                <a:gd name="T0" fmla="*/ 73 w 338"/>
                <a:gd name="T1" fmla="*/ 0 h 256"/>
                <a:gd name="T2" fmla="*/ 91 w 338"/>
                <a:gd name="T3" fmla="*/ 3 h 256"/>
                <a:gd name="T4" fmla="*/ 110 w 338"/>
                <a:gd name="T5" fmla="*/ 10 h 256"/>
                <a:gd name="T6" fmla="*/ 302 w 338"/>
                <a:gd name="T7" fmla="*/ 119 h 256"/>
                <a:gd name="T8" fmla="*/ 317 w 338"/>
                <a:gd name="T9" fmla="*/ 132 h 256"/>
                <a:gd name="T10" fmla="*/ 328 w 338"/>
                <a:gd name="T11" fmla="*/ 146 h 256"/>
                <a:gd name="T12" fmla="*/ 335 w 338"/>
                <a:gd name="T13" fmla="*/ 164 h 256"/>
                <a:gd name="T14" fmla="*/ 338 w 338"/>
                <a:gd name="T15" fmla="*/ 182 h 256"/>
                <a:gd name="T16" fmla="*/ 335 w 338"/>
                <a:gd name="T17" fmla="*/ 201 h 256"/>
                <a:gd name="T18" fmla="*/ 328 w 338"/>
                <a:gd name="T19" fmla="*/ 219 h 256"/>
                <a:gd name="T20" fmla="*/ 316 w 338"/>
                <a:gd name="T21" fmla="*/ 235 h 256"/>
                <a:gd name="T22" fmla="*/ 301 w 338"/>
                <a:gd name="T23" fmla="*/ 247 h 256"/>
                <a:gd name="T24" fmla="*/ 282 w 338"/>
                <a:gd name="T25" fmla="*/ 254 h 256"/>
                <a:gd name="T26" fmla="*/ 264 w 338"/>
                <a:gd name="T27" fmla="*/ 256 h 256"/>
                <a:gd name="T28" fmla="*/ 245 w 338"/>
                <a:gd name="T29" fmla="*/ 254 h 256"/>
                <a:gd name="T30" fmla="*/ 227 w 338"/>
                <a:gd name="T31" fmla="*/ 245 h 256"/>
                <a:gd name="T32" fmla="*/ 36 w 338"/>
                <a:gd name="T33" fmla="*/ 137 h 256"/>
                <a:gd name="T34" fmla="*/ 20 w 338"/>
                <a:gd name="T35" fmla="*/ 125 h 256"/>
                <a:gd name="T36" fmla="*/ 9 w 338"/>
                <a:gd name="T37" fmla="*/ 109 h 256"/>
                <a:gd name="T38" fmla="*/ 2 w 338"/>
                <a:gd name="T39" fmla="*/ 92 h 256"/>
                <a:gd name="T40" fmla="*/ 0 w 338"/>
                <a:gd name="T41" fmla="*/ 73 h 256"/>
                <a:gd name="T42" fmla="*/ 2 w 338"/>
                <a:gd name="T43" fmla="*/ 54 h 256"/>
                <a:gd name="T44" fmla="*/ 9 w 338"/>
                <a:gd name="T45" fmla="*/ 36 h 256"/>
                <a:gd name="T46" fmla="*/ 21 w 338"/>
                <a:gd name="T47" fmla="*/ 21 h 256"/>
                <a:gd name="T48" fmla="*/ 37 w 338"/>
                <a:gd name="T49" fmla="*/ 10 h 256"/>
                <a:gd name="T50" fmla="*/ 54 w 338"/>
                <a:gd name="T51" fmla="*/ 3 h 256"/>
                <a:gd name="T52" fmla="*/ 73 w 338"/>
                <a:gd name="T53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38" h="256">
                  <a:moveTo>
                    <a:pt x="73" y="0"/>
                  </a:moveTo>
                  <a:lnTo>
                    <a:pt x="91" y="3"/>
                  </a:lnTo>
                  <a:lnTo>
                    <a:pt x="110" y="10"/>
                  </a:lnTo>
                  <a:lnTo>
                    <a:pt x="302" y="119"/>
                  </a:lnTo>
                  <a:lnTo>
                    <a:pt x="317" y="132"/>
                  </a:lnTo>
                  <a:lnTo>
                    <a:pt x="328" y="146"/>
                  </a:lnTo>
                  <a:lnTo>
                    <a:pt x="335" y="164"/>
                  </a:lnTo>
                  <a:lnTo>
                    <a:pt x="338" y="182"/>
                  </a:lnTo>
                  <a:lnTo>
                    <a:pt x="335" y="201"/>
                  </a:lnTo>
                  <a:lnTo>
                    <a:pt x="328" y="219"/>
                  </a:lnTo>
                  <a:lnTo>
                    <a:pt x="316" y="235"/>
                  </a:lnTo>
                  <a:lnTo>
                    <a:pt x="301" y="247"/>
                  </a:lnTo>
                  <a:lnTo>
                    <a:pt x="282" y="254"/>
                  </a:lnTo>
                  <a:lnTo>
                    <a:pt x="264" y="256"/>
                  </a:lnTo>
                  <a:lnTo>
                    <a:pt x="245" y="254"/>
                  </a:lnTo>
                  <a:lnTo>
                    <a:pt x="227" y="245"/>
                  </a:lnTo>
                  <a:lnTo>
                    <a:pt x="36" y="137"/>
                  </a:lnTo>
                  <a:lnTo>
                    <a:pt x="20" y="125"/>
                  </a:lnTo>
                  <a:lnTo>
                    <a:pt x="9" y="109"/>
                  </a:lnTo>
                  <a:lnTo>
                    <a:pt x="2" y="92"/>
                  </a:lnTo>
                  <a:lnTo>
                    <a:pt x="0" y="73"/>
                  </a:lnTo>
                  <a:lnTo>
                    <a:pt x="2" y="54"/>
                  </a:lnTo>
                  <a:lnTo>
                    <a:pt x="9" y="36"/>
                  </a:lnTo>
                  <a:lnTo>
                    <a:pt x="21" y="21"/>
                  </a:lnTo>
                  <a:lnTo>
                    <a:pt x="37" y="10"/>
                  </a:lnTo>
                  <a:lnTo>
                    <a:pt x="54" y="3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" name="Freeform 913"/>
            <p:cNvSpPr>
              <a:spLocks/>
            </p:cNvSpPr>
            <p:nvPr/>
          </p:nvSpPr>
          <p:spPr bwMode="auto">
            <a:xfrm>
              <a:off x="5050" y="696"/>
              <a:ext cx="73" cy="30"/>
            </a:xfrm>
            <a:custGeom>
              <a:avLst/>
              <a:gdLst>
                <a:gd name="T0" fmla="*/ 73 w 368"/>
                <a:gd name="T1" fmla="*/ 0 h 147"/>
                <a:gd name="T2" fmla="*/ 295 w 368"/>
                <a:gd name="T3" fmla="*/ 0 h 147"/>
                <a:gd name="T4" fmla="*/ 314 w 368"/>
                <a:gd name="T5" fmla="*/ 3 h 147"/>
                <a:gd name="T6" fmla="*/ 332 w 368"/>
                <a:gd name="T7" fmla="*/ 11 h 147"/>
                <a:gd name="T8" fmla="*/ 347 w 368"/>
                <a:gd name="T9" fmla="*/ 21 h 147"/>
                <a:gd name="T10" fmla="*/ 359 w 368"/>
                <a:gd name="T11" fmla="*/ 37 h 147"/>
                <a:gd name="T12" fmla="*/ 366 w 368"/>
                <a:gd name="T13" fmla="*/ 54 h 147"/>
                <a:gd name="T14" fmla="*/ 368 w 368"/>
                <a:gd name="T15" fmla="*/ 74 h 147"/>
                <a:gd name="T16" fmla="*/ 366 w 368"/>
                <a:gd name="T17" fmla="*/ 93 h 147"/>
                <a:gd name="T18" fmla="*/ 359 w 368"/>
                <a:gd name="T19" fmla="*/ 110 h 147"/>
                <a:gd name="T20" fmla="*/ 347 w 368"/>
                <a:gd name="T21" fmla="*/ 125 h 147"/>
                <a:gd name="T22" fmla="*/ 332 w 368"/>
                <a:gd name="T23" fmla="*/ 136 h 147"/>
                <a:gd name="T24" fmla="*/ 314 w 368"/>
                <a:gd name="T25" fmla="*/ 144 h 147"/>
                <a:gd name="T26" fmla="*/ 295 w 368"/>
                <a:gd name="T27" fmla="*/ 147 h 147"/>
                <a:gd name="T28" fmla="*/ 73 w 368"/>
                <a:gd name="T29" fmla="*/ 147 h 147"/>
                <a:gd name="T30" fmla="*/ 54 w 368"/>
                <a:gd name="T31" fmla="*/ 144 h 147"/>
                <a:gd name="T32" fmla="*/ 37 w 368"/>
                <a:gd name="T33" fmla="*/ 136 h 147"/>
                <a:gd name="T34" fmla="*/ 21 w 368"/>
                <a:gd name="T35" fmla="*/ 125 h 147"/>
                <a:gd name="T36" fmla="*/ 11 w 368"/>
                <a:gd name="T37" fmla="*/ 110 h 147"/>
                <a:gd name="T38" fmla="*/ 2 w 368"/>
                <a:gd name="T39" fmla="*/ 93 h 147"/>
                <a:gd name="T40" fmla="*/ 0 w 368"/>
                <a:gd name="T41" fmla="*/ 74 h 147"/>
                <a:gd name="T42" fmla="*/ 2 w 368"/>
                <a:gd name="T43" fmla="*/ 54 h 147"/>
                <a:gd name="T44" fmla="*/ 11 w 368"/>
                <a:gd name="T45" fmla="*/ 37 h 147"/>
                <a:gd name="T46" fmla="*/ 21 w 368"/>
                <a:gd name="T47" fmla="*/ 21 h 147"/>
                <a:gd name="T48" fmla="*/ 37 w 368"/>
                <a:gd name="T49" fmla="*/ 11 h 147"/>
                <a:gd name="T50" fmla="*/ 54 w 368"/>
                <a:gd name="T51" fmla="*/ 3 h 147"/>
                <a:gd name="T52" fmla="*/ 73 w 368"/>
                <a:gd name="T53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68" h="147">
                  <a:moveTo>
                    <a:pt x="73" y="0"/>
                  </a:moveTo>
                  <a:lnTo>
                    <a:pt x="295" y="0"/>
                  </a:lnTo>
                  <a:lnTo>
                    <a:pt x="314" y="3"/>
                  </a:lnTo>
                  <a:lnTo>
                    <a:pt x="332" y="11"/>
                  </a:lnTo>
                  <a:lnTo>
                    <a:pt x="347" y="21"/>
                  </a:lnTo>
                  <a:lnTo>
                    <a:pt x="359" y="37"/>
                  </a:lnTo>
                  <a:lnTo>
                    <a:pt x="366" y="54"/>
                  </a:lnTo>
                  <a:lnTo>
                    <a:pt x="368" y="74"/>
                  </a:lnTo>
                  <a:lnTo>
                    <a:pt x="366" y="93"/>
                  </a:lnTo>
                  <a:lnTo>
                    <a:pt x="359" y="110"/>
                  </a:lnTo>
                  <a:lnTo>
                    <a:pt x="347" y="125"/>
                  </a:lnTo>
                  <a:lnTo>
                    <a:pt x="332" y="136"/>
                  </a:lnTo>
                  <a:lnTo>
                    <a:pt x="314" y="144"/>
                  </a:lnTo>
                  <a:lnTo>
                    <a:pt x="295" y="147"/>
                  </a:lnTo>
                  <a:lnTo>
                    <a:pt x="73" y="147"/>
                  </a:lnTo>
                  <a:lnTo>
                    <a:pt x="54" y="144"/>
                  </a:lnTo>
                  <a:lnTo>
                    <a:pt x="37" y="136"/>
                  </a:lnTo>
                  <a:lnTo>
                    <a:pt x="21" y="125"/>
                  </a:lnTo>
                  <a:lnTo>
                    <a:pt x="11" y="110"/>
                  </a:lnTo>
                  <a:lnTo>
                    <a:pt x="2" y="93"/>
                  </a:lnTo>
                  <a:lnTo>
                    <a:pt x="0" y="74"/>
                  </a:lnTo>
                  <a:lnTo>
                    <a:pt x="2" y="54"/>
                  </a:lnTo>
                  <a:lnTo>
                    <a:pt x="11" y="37"/>
                  </a:lnTo>
                  <a:lnTo>
                    <a:pt x="21" y="21"/>
                  </a:lnTo>
                  <a:lnTo>
                    <a:pt x="37" y="11"/>
                  </a:lnTo>
                  <a:lnTo>
                    <a:pt x="54" y="3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" name="Freeform 914"/>
            <p:cNvSpPr>
              <a:spLocks/>
            </p:cNvSpPr>
            <p:nvPr/>
          </p:nvSpPr>
          <p:spPr bwMode="auto">
            <a:xfrm>
              <a:off x="5094" y="839"/>
              <a:ext cx="68" cy="51"/>
            </a:xfrm>
            <a:custGeom>
              <a:avLst/>
              <a:gdLst>
                <a:gd name="T0" fmla="*/ 264 w 338"/>
                <a:gd name="T1" fmla="*/ 0 h 257"/>
                <a:gd name="T2" fmla="*/ 284 w 338"/>
                <a:gd name="T3" fmla="*/ 4 h 257"/>
                <a:gd name="T4" fmla="*/ 301 w 338"/>
                <a:gd name="T5" fmla="*/ 10 h 257"/>
                <a:gd name="T6" fmla="*/ 316 w 338"/>
                <a:gd name="T7" fmla="*/ 22 h 257"/>
                <a:gd name="T8" fmla="*/ 328 w 338"/>
                <a:gd name="T9" fmla="*/ 38 h 257"/>
                <a:gd name="T10" fmla="*/ 335 w 338"/>
                <a:gd name="T11" fmla="*/ 55 h 257"/>
                <a:gd name="T12" fmla="*/ 338 w 338"/>
                <a:gd name="T13" fmla="*/ 75 h 257"/>
                <a:gd name="T14" fmla="*/ 335 w 338"/>
                <a:gd name="T15" fmla="*/ 93 h 257"/>
                <a:gd name="T16" fmla="*/ 328 w 338"/>
                <a:gd name="T17" fmla="*/ 110 h 257"/>
                <a:gd name="T18" fmla="*/ 316 w 338"/>
                <a:gd name="T19" fmla="*/ 126 h 257"/>
                <a:gd name="T20" fmla="*/ 302 w 338"/>
                <a:gd name="T21" fmla="*/ 138 h 257"/>
                <a:gd name="T22" fmla="*/ 110 w 338"/>
                <a:gd name="T23" fmla="*/ 247 h 257"/>
                <a:gd name="T24" fmla="*/ 92 w 338"/>
                <a:gd name="T25" fmla="*/ 254 h 257"/>
                <a:gd name="T26" fmla="*/ 73 w 338"/>
                <a:gd name="T27" fmla="*/ 257 h 257"/>
                <a:gd name="T28" fmla="*/ 54 w 338"/>
                <a:gd name="T29" fmla="*/ 254 h 257"/>
                <a:gd name="T30" fmla="*/ 37 w 338"/>
                <a:gd name="T31" fmla="*/ 248 h 257"/>
                <a:gd name="T32" fmla="*/ 21 w 338"/>
                <a:gd name="T33" fmla="*/ 236 h 257"/>
                <a:gd name="T34" fmla="*/ 9 w 338"/>
                <a:gd name="T35" fmla="*/ 220 h 257"/>
                <a:gd name="T36" fmla="*/ 2 w 338"/>
                <a:gd name="T37" fmla="*/ 203 h 257"/>
                <a:gd name="T38" fmla="*/ 0 w 338"/>
                <a:gd name="T39" fmla="*/ 183 h 257"/>
                <a:gd name="T40" fmla="*/ 2 w 338"/>
                <a:gd name="T41" fmla="*/ 165 h 257"/>
                <a:gd name="T42" fmla="*/ 9 w 338"/>
                <a:gd name="T43" fmla="*/ 148 h 257"/>
                <a:gd name="T44" fmla="*/ 20 w 338"/>
                <a:gd name="T45" fmla="*/ 133 h 257"/>
                <a:gd name="T46" fmla="*/ 36 w 338"/>
                <a:gd name="T47" fmla="*/ 121 h 257"/>
                <a:gd name="T48" fmla="*/ 227 w 338"/>
                <a:gd name="T49" fmla="*/ 11 h 257"/>
                <a:gd name="T50" fmla="*/ 246 w 338"/>
                <a:gd name="T51" fmla="*/ 3 h 257"/>
                <a:gd name="T52" fmla="*/ 264 w 338"/>
                <a:gd name="T53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38" h="257">
                  <a:moveTo>
                    <a:pt x="264" y="0"/>
                  </a:moveTo>
                  <a:lnTo>
                    <a:pt x="284" y="4"/>
                  </a:lnTo>
                  <a:lnTo>
                    <a:pt x="301" y="10"/>
                  </a:lnTo>
                  <a:lnTo>
                    <a:pt x="316" y="22"/>
                  </a:lnTo>
                  <a:lnTo>
                    <a:pt x="328" y="38"/>
                  </a:lnTo>
                  <a:lnTo>
                    <a:pt x="335" y="55"/>
                  </a:lnTo>
                  <a:lnTo>
                    <a:pt x="338" y="75"/>
                  </a:lnTo>
                  <a:lnTo>
                    <a:pt x="335" y="93"/>
                  </a:lnTo>
                  <a:lnTo>
                    <a:pt x="328" y="110"/>
                  </a:lnTo>
                  <a:lnTo>
                    <a:pt x="316" y="126"/>
                  </a:lnTo>
                  <a:lnTo>
                    <a:pt x="302" y="138"/>
                  </a:lnTo>
                  <a:lnTo>
                    <a:pt x="110" y="247"/>
                  </a:lnTo>
                  <a:lnTo>
                    <a:pt x="92" y="254"/>
                  </a:lnTo>
                  <a:lnTo>
                    <a:pt x="73" y="257"/>
                  </a:lnTo>
                  <a:lnTo>
                    <a:pt x="54" y="254"/>
                  </a:lnTo>
                  <a:lnTo>
                    <a:pt x="37" y="248"/>
                  </a:lnTo>
                  <a:lnTo>
                    <a:pt x="21" y="236"/>
                  </a:lnTo>
                  <a:lnTo>
                    <a:pt x="9" y="220"/>
                  </a:lnTo>
                  <a:lnTo>
                    <a:pt x="2" y="203"/>
                  </a:lnTo>
                  <a:lnTo>
                    <a:pt x="0" y="183"/>
                  </a:lnTo>
                  <a:lnTo>
                    <a:pt x="2" y="165"/>
                  </a:lnTo>
                  <a:lnTo>
                    <a:pt x="9" y="148"/>
                  </a:lnTo>
                  <a:lnTo>
                    <a:pt x="20" y="133"/>
                  </a:lnTo>
                  <a:lnTo>
                    <a:pt x="36" y="121"/>
                  </a:lnTo>
                  <a:lnTo>
                    <a:pt x="227" y="11"/>
                  </a:lnTo>
                  <a:lnTo>
                    <a:pt x="246" y="3"/>
                  </a:lnTo>
                  <a:lnTo>
                    <a:pt x="2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" name="Freeform 915"/>
            <p:cNvSpPr>
              <a:spLocks/>
            </p:cNvSpPr>
            <p:nvPr/>
          </p:nvSpPr>
          <p:spPr bwMode="auto">
            <a:xfrm>
              <a:off x="5631" y="839"/>
              <a:ext cx="67" cy="51"/>
            </a:xfrm>
            <a:custGeom>
              <a:avLst/>
              <a:gdLst>
                <a:gd name="T0" fmla="*/ 73 w 338"/>
                <a:gd name="T1" fmla="*/ 0 h 257"/>
                <a:gd name="T2" fmla="*/ 93 w 338"/>
                <a:gd name="T3" fmla="*/ 3 h 257"/>
                <a:gd name="T4" fmla="*/ 111 w 338"/>
                <a:gd name="T5" fmla="*/ 11 h 257"/>
                <a:gd name="T6" fmla="*/ 302 w 338"/>
                <a:gd name="T7" fmla="*/ 121 h 257"/>
                <a:gd name="T8" fmla="*/ 318 w 338"/>
                <a:gd name="T9" fmla="*/ 133 h 257"/>
                <a:gd name="T10" fmla="*/ 328 w 338"/>
                <a:gd name="T11" fmla="*/ 148 h 257"/>
                <a:gd name="T12" fmla="*/ 336 w 338"/>
                <a:gd name="T13" fmla="*/ 165 h 257"/>
                <a:gd name="T14" fmla="*/ 338 w 338"/>
                <a:gd name="T15" fmla="*/ 183 h 257"/>
                <a:gd name="T16" fmla="*/ 336 w 338"/>
                <a:gd name="T17" fmla="*/ 203 h 257"/>
                <a:gd name="T18" fmla="*/ 328 w 338"/>
                <a:gd name="T19" fmla="*/ 220 h 257"/>
                <a:gd name="T20" fmla="*/ 316 w 338"/>
                <a:gd name="T21" fmla="*/ 236 h 257"/>
                <a:gd name="T22" fmla="*/ 301 w 338"/>
                <a:gd name="T23" fmla="*/ 248 h 257"/>
                <a:gd name="T24" fmla="*/ 284 w 338"/>
                <a:gd name="T25" fmla="*/ 254 h 257"/>
                <a:gd name="T26" fmla="*/ 265 w 338"/>
                <a:gd name="T27" fmla="*/ 257 h 257"/>
                <a:gd name="T28" fmla="*/ 245 w 338"/>
                <a:gd name="T29" fmla="*/ 254 h 257"/>
                <a:gd name="T30" fmla="*/ 227 w 338"/>
                <a:gd name="T31" fmla="*/ 247 h 257"/>
                <a:gd name="T32" fmla="*/ 36 w 338"/>
                <a:gd name="T33" fmla="*/ 138 h 257"/>
                <a:gd name="T34" fmla="*/ 21 w 338"/>
                <a:gd name="T35" fmla="*/ 126 h 257"/>
                <a:gd name="T36" fmla="*/ 9 w 338"/>
                <a:gd name="T37" fmla="*/ 110 h 257"/>
                <a:gd name="T38" fmla="*/ 2 w 338"/>
                <a:gd name="T39" fmla="*/ 93 h 257"/>
                <a:gd name="T40" fmla="*/ 0 w 338"/>
                <a:gd name="T41" fmla="*/ 75 h 257"/>
                <a:gd name="T42" fmla="*/ 2 w 338"/>
                <a:gd name="T43" fmla="*/ 55 h 257"/>
                <a:gd name="T44" fmla="*/ 9 w 338"/>
                <a:gd name="T45" fmla="*/ 38 h 257"/>
                <a:gd name="T46" fmla="*/ 21 w 338"/>
                <a:gd name="T47" fmla="*/ 22 h 257"/>
                <a:gd name="T48" fmla="*/ 37 w 338"/>
                <a:gd name="T49" fmla="*/ 10 h 257"/>
                <a:gd name="T50" fmla="*/ 54 w 338"/>
                <a:gd name="T51" fmla="*/ 4 h 257"/>
                <a:gd name="T52" fmla="*/ 73 w 338"/>
                <a:gd name="T53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38" h="257">
                  <a:moveTo>
                    <a:pt x="73" y="0"/>
                  </a:moveTo>
                  <a:lnTo>
                    <a:pt x="93" y="3"/>
                  </a:lnTo>
                  <a:lnTo>
                    <a:pt x="111" y="11"/>
                  </a:lnTo>
                  <a:lnTo>
                    <a:pt x="302" y="121"/>
                  </a:lnTo>
                  <a:lnTo>
                    <a:pt x="318" y="133"/>
                  </a:lnTo>
                  <a:lnTo>
                    <a:pt x="328" y="148"/>
                  </a:lnTo>
                  <a:lnTo>
                    <a:pt x="336" y="165"/>
                  </a:lnTo>
                  <a:lnTo>
                    <a:pt x="338" y="183"/>
                  </a:lnTo>
                  <a:lnTo>
                    <a:pt x="336" y="203"/>
                  </a:lnTo>
                  <a:lnTo>
                    <a:pt x="328" y="220"/>
                  </a:lnTo>
                  <a:lnTo>
                    <a:pt x="316" y="236"/>
                  </a:lnTo>
                  <a:lnTo>
                    <a:pt x="301" y="248"/>
                  </a:lnTo>
                  <a:lnTo>
                    <a:pt x="284" y="254"/>
                  </a:lnTo>
                  <a:lnTo>
                    <a:pt x="265" y="257"/>
                  </a:lnTo>
                  <a:lnTo>
                    <a:pt x="245" y="254"/>
                  </a:lnTo>
                  <a:lnTo>
                    <a:pt x="227" y="247"/>
                  </a:lnTo>
                  <a:lnTo>
                    <a:pt x="36" y="138"/>
                  </a:lnTo>
                  <a:lnTo>
                    <a:pt x="21" y="126"/>
                  </a:lnTo>
                  <a:lnTo>
                    <a:pt x="9" y="110"/>
                  </a:lnTo>
                  <a:lnTo>
                    <a:pt x="2" y="93"/>
                  </a:lnTo>
                  <a:lnTo>
                    <a:pt x="0" y="75"/>
                  </a:lnTo>
                  <a:lnTo>
                    <a:pt x="2" y="55"/>
                  </a:lnTo>
                  <a:lnTo>
                    <a:pt x="9" y="38"/>
                  </a:lnTo>
                  <a:lnTo>
                    <a:pt x="21" y="22"/>
                  </a:lnTo>
                  <a:lnTo>
                    <a:pt x="37" y="10"/>
                  </a:lnTo>
                  <a:lnTo>
                    <a:pt x="54" y="4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2" name="Freeform 916"/>
            <p:cNvSpPr>
              <a:spLocks/>
            </p:cNvSpPr>
            <p:nvPr/>
          </p:nvSpPr>
          <p:spPr bwMode="auto">
            <a:xfrm>
              <a:off x="5669" y="696"/>
              <a:ext cx="74" cy="30"/>
            </a:xfrm>
            <a:custGeom>
              <a:avLst/>
              <a:gdLst>
                <a:gd name="T0" fmla="*/ 74 w 369"/>
                <a:gd name="T1" fmla="*/ 0 h 147"/>
                <a:gd name="T2" fmla="*/ 295 w 369"/>
                <a:gd name="T3" fmla="*/ 0 h 147"/>
                <a:gd name="T4" fmla="*/ 315 w 369"/>
                <a:gd name="T5" fmla="*/ 3 h 147"/>
                <a:gd name="T6" fmla="*/ 333 w 369"/>
                <a:gd name="T7" fmla="*/ 11 h 147"/>
                <a:gd name="T8" fmla="*/ 347 w 369"/>
                <a:gd name="T9" fmla="*/ 21 h 147"/>
                <a:gd name="T10" fmla="*/ 358 w 369"/>
                <a:gd name="T11" fmla="*/ 37 h 147"/>
                <a:gd name="T12" fmla="*/ 366 w 369"/>
                <a:gd name="T13" fmla="*/ 54 h 147"/>
                <a:gd name="T14" fmla="*/ 369 w 369"/>
                <a:gd name="T15" fmla="*/ 74 h 147"/>
                <a:gd name="T16" fmla="*/ 366 w 369"/>
                <a:gd name="T17" fmla="*/ 93 h 147"/>
                <a:gd name="T18" fmla="*/ 358 w 369"/>
                <a:gd name="T19" fmla="*/ 110 h 147"/>
                <a:gd name="T20" fmla="*/ 347 w 369"/>
                <a:gd name="T21" fmla="*/ 125 h 147"/>
                <a:gd name="T22" fmla="*/ 333 w 369"/>
                <a:gd name="T23" fmla="*/ 136 h 147"/>
                <a:gd name="T24" fmla="*/ 315 w 369"/>
                <a:gd name="T25" fmla="*/ 144 h 147"/>
                <a:gd name="T26" fmla="*/ 295 w 369"/>
                <a:gd name="T27" fmla="*/ 147 h 147"/>
                <a:gd name="T28" fmla="*/ 74 w 369"/>
                <a:gd name="T29" fmla="*/ 147 h 147"/>
                <a:gd name="T30" fmla="*/ 55 w 369"/>
                <a:gd name="T31" fmla="*/ 144 h 147"/>
                <a:gd name="T32" fmla="*/ 37 w 369"/>
                <a:gd name="T33" fmla="*/ 136 h 147"/>
                <a:gd name="T34" fmla="*/ 22 w 369"/>
                <a:gd name="T35" fmla="*/ 125 h 147"/>
                <a:gd name="T36" fmla="*/ 10 w 369"/>
                <a:gd name="T37" fmla="*/ 110 h 147"/>
                <a:gd name="T38" fmla="*/ 3 w 369"/>
                <a:gd name="T39" fmla="*/ 93 h 147"/>
                <a:gd name="T40" fmla="*/ 0 w 369"/>
                <a:gd name="T41" fmla="*/ 74 h 147"/>
                <a:gd name="T42" fmla="*/ 3 w 369"/>
                <a:gd name="T43" fmla="*/ 54 h 147"/>
                <a:gd name="T44" fmla="*/ 10 w 369"/>
                <a:gd name="T45" fmla="*/ 37 h 147"/>
                <a:gd name="T46" fmla="*/ 22 w 369"/>
                <a:gd name="T47" fmla="*/ 21 h 147"/>
                <a:gd name="T48" fmla="*/ 37 w 369"/>
                <a:gd name="T49" fmla="*/ 11 h 147"/>
                <a:gd name="T50" fmla="*/ 55 w 369"/>
                <a:gd name="T51" fmla="*/ 3 h 147"/>
                <a:gd name="T52" fmla="*/ 74 w 369"/>
                <a:gd name="T53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69" h="147">
                  <a:moveTo>
                    <a:pt x="74" y="0"/>
                  </a:moveTo>
                  <a:lnTo>
                    <a:pt x="295" y="0"/>
                  </a:lnTo>
                  <a:lnTo>
                    <a:pt x="315" y="3"/>
                  </a:lnTo>
                  <a:lnTo>
                    <a:pt x="333" y="11"/>
                  </a:lnTo>
                  <a:lnTo>
                    <a:pt x="347" y="21"/>
                  </a:lnTo>
                  <a:lnTo>
                    <a:pt x="358" y="37"/>
                  </a:lnTo>
                  <a:lnTo>
                    <a:pt x="366" y="54"/>
                  </a:lnTo>
                  <a:lnTo>
                    <a:pt x="369" y="74"/>
                  </a:lnTo>
                  <a:lnTo>
                    <a:pt x="366" y="93"/>
                  </a:lnTo>
                  <a:lnTo>
                    <a:pt x="358" y="110"/>
                  </a:lnTo>
                  <a:lnTo>
                    <a:pt x="347" y="125"/>
                  </a:lnTo>
                  <a:lnTo>
                    <a:pt x="333" y="136"/>
                  </a:lnTo>
                  <a:lnTo>
                    <a:pt x="315" y="144"/>
                  </a:lnTo>
                  <a:lnTo>
                    <a:pt x="295" y="147"/>
                  </a:lnTo>
                  <a:lnTo>
                    <a:pt x="74" y="147"/>
                  </a:lnTo>
                  <a:lnTo>
                    <a:pt x="55" y="144"/>
                  </a:lnTo>
                  <a:lnTo>
                    <a:pt x="37" y="136"/>
                  </a:lnTo>
                  <a:lnTo>
                    <a:pt x="22" y="125"/>
                  </a:lnTo>
                  <a:lnTo>
                    <a:pt x="10" y="110"/>
                  </a:lnTo>
                  <a:lnTo>
                    <a:pt x="3" y="93"/>
                  </a:lnTo>
                  <a:lnTo>
                    <a:pt x="0" y="74"/>
                  </a:lnTo>
                  <a:lnTo>
                    <a:pt x="3" y="54"/>
                  </a:lnTo>
                  <a:lnTo>
                    <a:pt x="10" y="37"/>
                  </a:lnTo>
                  <a:lnTo>
                    <a:pt x="22" y="21"/>
                  </a:lnTo>
                  <a:lnTo>
                    <a:pt x="37" y="11"/>
                  </a:lnTo>
                  <a:lnTo>
                    <a:pt x="55" y="3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3" name="Freeform 917"/>
            <p:cNvSpPr>
              <a:spLocks/>
            </p:cNvSpPr>
            <p:nvPr/>
          </p:nvSpPr>
          <p:spPr bwMode="auto">
            <a:xfrm>
              <a:off x="5631" y="532"/>
              <a:ext cx="67" cy="51"/>
            </a:xfrm>
            <a:custGeom>
              <a:avLst/>
              <a:gdLst>
                <a:gd name="T0" fmla="*/ 265 w 338"/>
                <a:gd name="T1" fmla="*/ 0 h 256"/>
                <a:gd name="T2" fmla="*/ 284 w 338"/>
                <a:gd name="T3" fmla="*/ 3 h 256"/>
                <a:gd name="T4" fmla="*/ 301 w 338"/>
                <a:gd name="T5" fmla="*/ 10 h 256"/>
                <a:gd name="T6" fmla="*/ 316 w 338"/>
                <a:gd name="T7" fmla="*/ 21 h 256"/>
                <a:gd name="T8" fmla="*/ 328 w 338"/>
                <a:gd name="T9" fmla="*/ 36 h 256"/>
                <a:gd name="T10" fmla="*/ 336 w 338"/>
                <a:gd name="T11" fmla="*/ 54 h 256"/>
                <a:gd name="T12" fmla="*/ 338 w 338"/>
                <a:gd name="T13" fmla="*/ 73 h 256"/>
                <a:gd name="T14" fmla="*/ 336 w 338"/>
                <a:gd name="T15" fmla="*/ 92 h 256"/>
                <a:gd name="T16" fmla="*/ 328 w 338"/>
                <a:gd name="T17" fmla="*/ 109 h 256"/>
                <a:gd name="T18" fmla="*/ 318 w 338"/>
                <a:gd name="T19" fmla="*/ 125 h 256"/>
                <a:gd name="T20" fmla="*/ 302 w 338"/>
                <a:gd name="T21" fmla="*/ 137 h 256"/>
                <a:gd name="T22" fmla="*/ 111 w 338"/>
                <a:gd name="T23" fmla="*/ 245 h 256"/>
                <a:gd name="T24" fmla="*/ 93 w 338"/>
                <a:gd name="T25" fmla="*/ 254 h 256"/>
                <a:gd name="T26" fmla="*/ 73 w 338"/>
                <a:gd name="T27" fmla="*/ 256 h 256"/>
                <a:gd name="T28" fmla="*/ 55 w 338"/>
                <a:gd name="T29" fmla="*/ 254 h 256"/>
                <a:gd name="T30" fmla="*/ 37 w 338"/>
                <a:gd name="T31" fmla="*/ 247 h 256"/>
                <a:gd name="T32" fmla="*/ 21 w 338"/>
                <a:gd name="T33" fmla="*/ 235 h 256"/>
                <a:gd name="T34" fmla="*/ 9 w 338"/>
                <a:gd name="T35" fmla="*/ 219 h 256"/>
                <a:gd name="T36" fmla="*/ 2 w 338"/>
                <a:gd name="T37" fmla="*/ 201 h 256"/>
                <a:gd name="T38" fmla="*/ 0 w 338"/>
                <a:gd name="T39" fmla="*/ 182 h 256"/>
                <a:gd name="T40" fmla="*/ 2 w 338"/>
                <a:gd name="T41" fmla="*/ 164 h 256"/>
                <a:gd name="T42" fmla="*/ 9 w 338"/>
                <a:gd name="T43" fmla="*/ 146 h 256"/>
                <a:gd name="T44" fmla="*/ 21 w 338"/>
                <a:gd name="T45" fmla="*/ 132 h 256"/>
                <a:gd name="T46" fmla="*/ 36 w 338"/>
                <a:gd name="T47" fmla="*/ 119 h 256"/>
                <a:gd name="T48" fmla="*/ 227 w 338"/>
                <a:gd name="T49" fmla="*/ 10 h 256"/>
                <a:gd name="T50" fmla="*/ 247 w 338"/>
                <a:gd name="T51" fmla="*/ 3 h 256"/>
                <a:gd name="T52" fmla="*/ 265 w 338"/>
                <a:gd name="T53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38" h="256">
                  <a:moveTo>
                    <a:pt x="265" y="0"/>
                  </a:moveTo>
                  <a:lnTo>
                    <a:pt x="284" y="3"/>
                  </a:lnTo>
                  <a:lnTo>
                    <a:pt x="301" y="10"/>
                  </a:lnTo>
                  <a:lnTo>
                    <a:pt x="316" y="21"/>
                  </a:lnTo>
                  <a:lnTo>
                    <a:pt x="328" y="36"/>
                  </a:lnTo>
                  <a:lnTo>
                    <a:pt x="336" y="54"/>
                  </a:lnTo>
                  <a:lnTo>
                    <a:pt x="338" y="73"/>
                  </a:lnTo>
                  <a:lnTo>
                    <a:pt x="336" y="92"/>
                  </a:lnTo>
                  <a:lnTo>
                    <a:pt x="328" y="109"/>
                  </a:lnTo>
                  <a:lnTo>
                    <a:pt x="318" y="125"/>
                  </a:lnTo>
                  <a:lnTo>
                    <a:pt x="302" y="137"/>
                  </a:lnTo>
                  <a:lnTo>
                    <a:pt x="111" y="245"/>
                  </a:lnTo>
                  <a:lnTo>
                    <a:pt x="93" y="254"/>
                  </a:lnTo>
                  <a:lnTo>
                    <a:pt x="73" y="256"/>
                  </a:lnTo>
                  <a:lnTo>
                    <a:pt x="55" y="254"/>
                  </a:lnTo>
                  <a:lnTo>
                    <a:pt x="37" y="247"/>
                  </a:lnTo>
                  <a:lnTo>
                    <a:pt x="21" y="235"/>
                  </a:lnTo>
                  <a:lnTo>
                    <a:pt x="9" y="219"/>
                  </a:lnTo>
                  <a:lnTo>
                    <a:pt x="2" y="201"/>
                  </a:lnTo>
                  <a:lnTo>
                    <a:pt x="0" y="182"/>
                  </a:lnTo>
                  <a:lnTo>
                    <a:pt x="2" y="164"/>
                  </a:lnTo>
                  <a:lnTo>
                    <a:pt x="9" y="146"/>
                  </a:lnTo>
                  <a:lnTo>
                    <a:pt x="21" y="132"/>
                  </a:lnTo>
                  <a:lnTo>
                    <a:pt x="36" y="119"/>
                  </a:lnTo>
                  <a:lnTo>
                    <a:pt x="227" y="10"/>
                  </a:lnTo>
                  <a:lnTo>
                    <a:pt x="247" y="3"/>
                  </a:lnTo>
                  <a:lnTo>
                    <a:pt x="2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4" name="Freeform 918"/>
            <p:cNvSpPr>
              <a:spLocks/>
            </p:cNvSpPr>
            <p:nvPr/>
          </p:nvSpPr>
          <p:spPr bwMode="auto">
            <a:xfrm>
              <a:off x="5525" y="411"/>
              <a:ext cx="52" cy="67"/>
            </a:xfrm>
            <a:custGeom>
              <a:avLst/>
              <a:gdLst>
                <a:gd name="T0" fmla="*/ 183 w 257"/>
                <a:gd name="T1" fmla="*/ 0 h 336"/>
                <a:gd name="T2" fmla="*/ 202 w 257"/>
                <a:gd name="T3" fmla="*/ 2 h 336"/>
                <a:gd name="T4" fmla="*/ 220 w 257"/>
                <a:gd name="T5" fmla="*/ 10 h 336"/>
                <a:gd name="T6" fmla="*/ 236 w 257"/>
                <a:gd name="T7" fmla="*/ 22 h 336"/>
                <a:gd name="T8" fmla="*/ 248 w 257"/>
                <a:gd name="T9" fmla="*/ 37 h 336"/>
                <a:gd name="T10" fmla="*/ 255 w 257"/>
                <a:gd name="T11" fmla="*/ 55 h 336"/>
                <a:gd name="T12" fmla="*/ 257 w 257"/>
                <a:gd name="T13" fmla="*/ 73 h 336"/>
                <a:gd name="T14" fmla="*/ 255 w 257"/>
                <a:gd name="T15" fmla="*/ 92 h 336"/>
                <a:gd name="T16" fmla="*/ 248 w 257"/>
                <a:gd name="T17" fmla="*/ 110 h 336"/>
                <a:gd name="T18" fmla="*/ 137 w 257"/>
                <a:gd name="T19" fmla="*/ 300 h 336"/>
                <a:gd name="T20" fmla="*/ 125 w 257"/>
                <a:gd name="T21" fmla="*/ 315 h 336"/>
                <a:gd name="T22" fmla="*/ 109 w 257"/>
                <a:gd name="T23" fmla="*/ 327 h 336"/>
                <a:gd name="T24" fmla="*/ 92 w 257"/>
                <a:gd name="T25" fmla="*/ 333 h 336"/>
                <a:gd name="T26" fmla="*/ 73 w 257"/>
                <a:gd name="T27" fmla="*/ 336 h 336"/>
                <a:gd name="T28" fmla="*/ 55 w 257"/>
                <a:gd name="T29" fmla="*/ 333 h 336"/>
                <a:gd name="T30" fmla="*/ 37 w 257"/>
                <a:gd name="T31" fmla="*/ 326 h 336"/>
                <a:gd name="T32" fmla="*/ 20 w 257"/>
                <a:gd name="T33" fmla="*/ 314 h 336"/>
                <a:gd name="T34" fmla="*/ 9 w 257"/>
                <a:gd name="T35" fmla="*/ 300 h 336"/>
                <a:gd name="T36" fmla="*/ 2 w 257"/>
                <a:gd name="T37" fmla="*/ 282 h 336"/>
                <a:gd name="T38" fmla="*/ 0 w 257"/>
                <a:gd name="T39" fmla="*/ 264 h 336"/>
                <a:gd name="T40" fmla="*/ 2 w 257"/>
                <a:gd name="T41" fmla="*/ 245 h 336"/>
                <a:gd name="T42" fmla="*/ 9 w 257"/>
                <a:gd name="T43" fmla="*/ 227 h 336"/>
                <a:gd name="T44" fmla="*/ 120 w 257"/>
                <a:gd name="T45" fmla="*/ 37 h 336"/>
                <a:gd name="T46" fmla="*/ 132 w 257"/>
                <a:gd name="T47" fmla="*/ 21 h 336"/>
                <a:gd name="T48" fmla="*/ 148 w 257"/>
                <a:gd name="T49" fmla="*/ 9 h 336"/>
                <a:gd name="T50" fmla="*/ 165 w 257"/>
                <a:gd name="T51" fmla="*/ 2 h 336"/>
                <a:gd name="T52" fmla="*/ 183 w 257"/>
                <a:gd name="T53" fmla="*/ 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7" h="336">
                  <a:moveTo>
                    <a:pt x="183" y="0"/>
                  </a:moveTo>
                  <a:lnTo>
                    <a:pt x="202" y="2"/>
                  </a:lnTo>
                  <a:lnTo>
                    <a:pt x="220" y="10"/>
                  </a:lnTo>
                  <a:lnTo>
                    <a:pt x="236" y="22"/>
                  </a:lnTo>
                  <a:lnTo>
                    <a:pt x="248" y="37"/>
                  </a:lnTo>
                  <a:lnTo>
                    <a:pt x="255" y="55"/>
                  </a:lnTo>
                  <a:lnTo>
                    <a:pt x="257" y="73"/>
                  </a:lnTo>
                  <a:lnTo>
                    <a:pt x="255" y="92"/>
                  </a:lnTo>
                  <a:lnTo>
                    <a:pt x="248" y="110"/>
                  </a:lnTo>
                  <a:lnTo>
                    <a:pt x="137" y="300"/>
                  </a:lnTo>
                  <a:lnTo>
                    <a:pt x="125" y="315"/>
                  </a:lnTo>
                  <a:lnTo>
                    <a:pt x="109" y="327"/>
                  </a:lnTo>
                  <a:lnTo>
                    <a:pt x="92" y="333"/>
                  </a:lnTo>
                  <a:lnTo>
                    <a:pt x="73" y="336"/>
                  </a:lnTo>
                  <a:lnTo>
                    <a:pt x="55" y="333"/>
                  </a:lnTo>
                  <a:lnTo>
                    <a:pt x="37" y="326"/>
                  </a:lnTo>
                  <a:lnTo>
                    <a:pt x="20" y="314"/>
                  </a:lnTo>
                  <a:lnTo>
                    <a:pt x="9" y="300"/>
                  </a:lnTo>
                  <a:lnTo>
                    <a:pt x="2" y="282"/>
                  </a:lnTo>
                  <a:lnTo>
                    <a:pt x="0" y="264"/>
                  </a:lnTo>
                  <a:lnTo>
                    <a:pt x="2" y="245"/>
                  </a:lnTo>
                  <a:lnTo>
                    <a:pt x="9" y="227"/>
                  </a:lnTo>
                  <a:lnTo>
                    <a:pt x="120" y="37"/>
                  </a:lnTo>
                  <a:lnTo>
                    <a:pt x="132" y="21"/>
                  </a:lnTo>
                  <a:lnTo>
                    <a:pt x="148" y="9"/>
                  </a:lnTo>
                  <a:lnTo>
                    <a:pt x="165" y="2"/>
                  </a:lnTo>
                  <a:lnTo>
                    <a:pt x="1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5" name="Freeform 919"/>
            <p:cNvSpPr>
              <a:spLocks/>
            </p:cNvSpPr>
            <p:nvPr/>
          </p:nvSpPr>
          <p:spPr bwMode="auto">
            <a:xfrm>
              <a:off x="5361" y="588"/>
              <a:ext cx="71" cy="228"/>
            </a:xfrm>
            <a:custGeom>
              <a:avLst/>
              <a:gdLst>
                <a:gd name="T0" fmla="*/ 177 w 354"/>
                <a:gd name="T1" fmla="*/ 0 h 1140"/>
                <a:gd name="T2" fmla="*/ 213 w 354"/>
                <a:gd name="T3" fmla="*/ 3 h 1140"/>
                <a:gd name="T4" fmla="*/ 245 w 354"/>
                <a:gd name="T5" fmla="*/ 9 h 1140"/>
                <a:gd name="T6" fmla="*/ 274 w 354"/>
                <a:gd name="T7" fmla="*/ 19 h 1140"/>
                <a:gd name="T8" fmla="*/ 298 w 354"/>
                <a:gd name="T9" fmla="*/ 35 h 1140"/>
                <a:gd name="T10" fmla="*/ 318 w 354"/>
                <a:gd name="T11" fmla="*/ 54 h 1140"/>
                <a:gd name="T12" fmla="*/ 334 w 354"/>
                <a:gd name="T13" fmla="*/ 77 h 1140"/>
                <a:gd name="T14" fmla="*/ 346 w 354"/>
                <a:gd name="T15" fmla="*/ 104 h 1140"/>
                <a:gd name="T16" fmla="*/ 352 w 354"/>
                <a:gd name="T17" fmla="*/ 137 h 1140"/>
                <a:gd name="T18" fmla="*/ 354 w 354"/>
                <a:gd name="T19" fmla="*/ 172 h 1140"/>
                <a:gd name="T20" fmla="*/ 354 w 354"/>
                <a:gd name="T21" fmla="*/ 431 h 1140"/>
                <a:gd name="T22" fmla="*/ 353 w 354"/>
                <a:gd name="T23" fmla="*/ 465 h 1140"/>
                <a:gd name="T24" fmla="*/ 350 w 354"/>
                <a:gd name="T25" fmla="*/ 500 h 1140"/>
                <a:gd name="T26" fmla="*/ 346 w 354"/>
                <a:gd name="T27" fmla="*/ 536 h 1140"/>
                <a:gd name="T28" fmla="*/ 276 w 354"/>
                <a:gd name="T29" fmla="*/ 1057 h 1140"/>
                <a:gd name="T30" fmla="*/ 271 w 354"/>
                <a:gd name="T31" fmla="*/ 1082 h 1140"/>
                <a:gd name="T32" fmla="*/ 263 w 354"/>
                <a:gd name="T33" fmla="*/ 1102 h 1140"/>
                <a:gd name="T34" fmla="*/ 252 w 354"/>
                <a:gd name="T35" fmla="*/ 1117 h 1140"/>
                <a:gd name="T36" fmla="*/ 238 w 354"/>
                <a:gd name="T37" fmla="*/ 1128 h 1140"/>
                <a:gd name="T38" fmla="*/ 221 w 354"/>
                <a:gd name="T39" fmla="*/ 1135 h 1140"/>
                <a:gd name="T40" fmla="*/ 200 w 354"/>
                <a:gd name="T41" fmla="*/ 1138 h 1140"/>
                <a:gd name="T42" fmla="*/ 177 w 354"/>
                <a:gd name="T43" fmla="*/ 1140 h 1140"/>
                <a:gd name="T44" fmla="*/ 154 w 354"/>
                <a:gd name="T45" fmla="*/ 1138 h 1140"/>
                <a:gd name="T46" fmla="*/ 134 w 354"/>
                <a:gd name="T47" fmla="*/ 1135 h 1140"/>
                <a:gd name="T48" fmla="*/ 117 w 354"/>
                <a:gd name="T49" fmla="*/ 1128 h 1140"/>
                <a:gd name="T50" fmla="*/ 103 w 354"/>
                <a:gd name="T51" fmla="*/ 1117 h 1140"/>
                <a:gd name="T52" fmla="*/ 92 w 354"/>
                <a:gd name="T53" fmla="*/ 1102 h 1140"/>
                <a:gd name="T54" fmla="*/ 83 w 354"/>
                <a:gd name="T55" fmla="*/ 1082 h 1140"/>
                <a:gd name="T56" fmla="*/ 79 w 354"/>
                <a:gd name="T57" fmla="*/ 1057 h 1140"/>
                <a:gd name="T58" fmla="*/ 9 w 354"/>
                <a:gd name="T59" fmla="*/ 536 h 1140"/>
                <a:gd name="T60" fmla="*/ 5 w 354"/>
                <a:gd name="T61" fmla="*/ 500 h 1140"/>
                <a:gd name="T62" fmla="*/ 2 w 354"/>
                <a:gd name="T63" fmla="*/ 465 h 1140"/>
                <a:gd name="T64" fmla="*/ 0 w 354"/>
                <a:gd name="T65" fmla="*/ 431 h 1140"/>
                <a:gd name="T66" fmla="*/ 0 w 354"/>
                <a:gd name="T67" fmla="*/ 172 h 1140"/>
                <a:gd name="T68" fmla="*/ 3 w 354"/>
                <a:gd name="T69" fmla="*/ 137 h 1140"/>
                <a:gd name="T70" fmla="*/ 9 w 354"/>
                <a:gd name="T71" fmla="*/ 104 h 1140"/>
                <a:gd name="T72" fmla="*/ 21 w 354"/>
                <a:gd name="T73" fmla="*/ 77 h 1140"/>
                <a:gd name="T74" fmla="*/ 36 w 354"/>
                <a:gd name="T75" fmla="*/ 54 h 1140"/>
                <a:gd name="T76" fmla="*/ 57 w 354"/>
                <a:gd name="T77" fmla="*/ 35 h 1140"/>
                <a:gd name="T78" fmla="*/ 81 w 354"/>
                <a:gd name="T79" fmla="*/ 19 h 1140"/>
                <a:gd name="T80" fmla="*/ 110 w 354"/>
                <a:gd name="T81" fmla="*/ 9 h 1140"/>
                <a:gd name="T82" fmla="*/ 141 w 354"/>
                <a:gd name="T83" fmla="*/ 3 h 1140"/>
                <a:gd name="T84" fmla="*/ 177 w 354"/>
                <a:gd name="T85" fmla="*/ 0 h 1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54" h="1140">
                  <a:moveTo>
                    <a:pt x="177" y="0"/>
                  </a:moveTo>
                  <a:lnTo>
                    <a:pt x="213" y="3"/>
                  </a:lnTo>
                  <a:lnTo>
                    <a:pt x="245" y="9"/>
                  </a:lnTo>
                  <a:lnTo>
                    <a:pt x="274" y="19"/>
                  </a:lnTo>
                  <a:lnTo>
                    <a:pt x="298" y="35"/>
                  </a:lnTo>
                  <a:lnTo>
                    <a:pt x="318" y="54"/>
                  </a:lnTo>
                  <a:lnTo>
                    <a:pt x="334" y="77"/>
                  </a:lnTo>
                  <a:lnTo>
                    <a:pt x="346" y="104"/>
                  </a:lnTo>
                  <a:lnTo>
                    <a:pt x="352" y="137"/>
                  </a:lnTo>
                  <a:lnTo>
                    <a:pt x="354" y="172"/>
                  </a:lnTo>
                  <a:lnTo>
                    <a:pt x="354" y="431"/>
                  </a:lnTo>
                  <a:lnTo>
                    <a:pt x="353" y="465"/>
                  </a:lnTo>
                  <a:lnTo>
                    <a:pt x="350" y="500"/>
                  </a:lnTo>
                  <a:lnTo>
                    <a:pt x="346" y="536"/>
                  </a:lnTo>
                  <a:lnTo>
                    <a:pt x="276" y="1057"/>
                  </a:lnTo>
                  <a:lnTo>
                    <a:pt x="271" y="1082"/>
                  </a:lnTo>
                  <a:lnTo>
                    <a:pt x="263" y="1102"/>
                  </a:lnTo>
                  <a:lnTo>
                    <a:pt x="252" y="1117"/>
                  </a:lnTo>
                  <a:lnTo>
                    <a:pt x="238" y="1128"/>
                  </a:lnTo>
                  <a:lnTo>
                    <a:pt x="221" y="1135"/>
                  </a:lnTo>
                  <a:lnTo>
                    <a:pt x="200" y="1138"/>
                  </a:lnTo>
                  <a:lnTo>
                    <a:pt x="177" y="1140"/>
                  </a:lnTo>
                  <a:lnTo>
                    <a:pt x="154" y="1138"/>
                  </a:lnTo>
                  <a:lnTo>
                    <a:pt x="134" y="1135"/>
                  </a:lnTo>
                  <a:lnTo>
                    <a:pt x="117" y="1128"/>
                  </a:lnTo>
                  <a:lnTo>
                    <a:pt x="103" y="1117"/>
                  </a:lnTo>
                  <a:lnTo>
                    <a:pt x="92" y="1102"/>
                  </a:lnTo>
                  <a:lnTo>
                    <a:pt x="83" y="1082"/>
                  </a:lnTo>
                  <a:lnTo>
                    <a:pt x="79" y="1057"/>
                  </a:lnTo>
                  <a:lnTo>
                    <a:pt x="9" y="536"/>
                  </a:lnTo>
                  <a:lnTo>
                    <a:pt x="5" y="500"/>
                  </a:lnTo>
                  <a:lnTo>
                    <a:pt x="2" y="465"/>
                  </a:lnTo>
                  <a:lnTo>
                    <a:pt x="0" y="431"/>
                  </a:lnTo>
                  <a:lnTo>
                    <a:pt x="0" y="172"/>
                  </a:lnTo>
                  <a:lnTo>
                    <a:pt x="3" y="137"/>
                  </a:lnTo>
                  <a:lnTo>
                    <a:pt x="9" y="104"/>
                  </a:lnTo>
                  <a:lnTo>
                    <a:pt x="21" y="77"/>
                  </a:lnTo>
                  <a:lnTo>
                    <a:pt x="36" y="54"/>
                  </a:lnTo>
                  <a:lnTo>
                    <a:pt x="57" y="35"/>
                  </a:lnTo>
                  <a:lnTo>
                    <a:pt x="81" y="19"/>
                  </a:lnTo>
                  <a:lnTo>
                    <a:pt x="110" y="9"/>
                  </a:lnTo>
                  <a:lnTo>
                    <a:pt x="141" y="3"/>
                  </a:lnTo>
                  <a:lnTo>
                    <a:pt x="1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6" name="Freeform 920"/>
            <p:cNvSpPr>
              <a:spLocks/>
            </p:cNvSpPr>
            <p:nvPr/>
          </p:nvSpPr>
          <p:spPr bwMode="auto">
            <a:xfrm>
              <a:off x="5359" y="845"/>
              <a:ext cx="74" cy="73"/>
            </a:xfrm>
            <a:custGeom>
              <a:avLst/>
              <a:gdLst>
                <a:gd name="T0" fmla="*/ 184 w 369"/>
                <a:gd name="T1" fmla="*/ 0 h 366"/>
                <a:gd name="T2" fmla="*/ 222 w 369"/>
                <a:gd name="T3" fmla="*/ 5 h 366"/>
                <a:gd name="T4" fmla="*/ 255 w 369"/>
                <a:gd name="T5" fmla="*/ 16 h 366"/>
                <a:gd name="T6" fmla="*/ 287 w 369"/>
                <a:gd name="T7" fmla="*/ 32 h 366"/>
                <a:gd name="T8" fmla="*/ 314 w 369"/>
                <a:gd name="T9" fmla="*/ 54 h 366"/>
                <a:gd name="T10" fmla="*/ 337 w 369"/>
                <a:gd name="T11" fmla="*/ 81 h 366"/>
                <a:gd name="T12" fmla="*/ 354 w 369"/>
                <a:gd name="T13" fmla="*/ 113 h 366"/>
                <a:gd name="T14" fmla="*/ 365 w 369"/>
                <a:gd name="T15" fmla="*/ 147 h 366"/>
                <a:gd name="T16" fmla="*/ 369 w 369"/>
                <a:gd name="T17" fmla="*/ 183 h 366"/>
                <a:gd name="T18" fmla="*/ 365 w 369"/>
                <a:gd name="T19" fmla="*/ 220 h 366"/>
                <a:gd name="T20" fmla="*/ 354 w 369"/>
                <a:gd name="T21" fmla="*/ 255 h 366"/>
                <a:gd name="T22" fmla="*/ 337 w 369"/>
                <a:gd name="T23" fmla="*/ 286 h 366"/>
                <a:gd name="T24" fmla="*/ 314 w 369"/>
                <a:gd name="T25" fmla="*/ 312 h 366"/>
                <a:gd name="T26" fmla="*/ 287 w 369"/>
                <a:gd name="T27" fmla="*/ 335 h 366"/>
                <a:gd name="T28" fmla="*/ 255 w 369"/>
                <a:gd name="T29" fmla="*/ 352 h 366"/>
                <a:gd name="T30" fmla="*/ 222 w 369"/>
                <a:gd name="T31" fmla="*/ 362 h 366"/>
                <a:gd name="T32" fmla="*/ 184 w 369"/>
                <a:gd name="T33" fmla="*/ 366 h 366"/>
                <a:gd name="T34" fmla="*/ 147 w 369"/>
                <a:gd name="T35" fmla="*/ 362 h 366"/>
                <a:gd name="T36" fmla="*/ 113 w 369"/>
                <a:gd name="T37" fmla="*/ 352 h 366"/>
                <a:gd name="T38" fmla="*/ 82 w 369"/>
                <a:gd name="T39" fmla="*/ 335 h 366"/>
                <a:gd name="T40" fmla="*/ 54 w 369"/>
                <a:gd name="T41" fmla="*/ 312 h 366"/>
                <a:gd name="T42" fmla="*/ 31 w 369"/>
                <a:gd name="T43" fmla="*/ 286 h 366"/>
                <a:gd name="T44" fmla="*/ 15 w 369"/>
                <a:gd name="T45" fmla="*/ 255 h 366"/>
                <a:gd name="T46" fmla="*/ 4 w 369"/>
                <a:gd name="T47" fmla="*/ 220 h 366"/>
                <a:gd name="T48" fmla="*/ 0 w 369"/>
                <a:gd name="T49" fmla="*/ 183 h 366"/>
                <a:gd name="T50" fmla="*/ 4 w 369"/>
                <a:gd name="T51" fmla="*/ 147 h 366"/>
                <a:gd name="T52" fmla="*/ 15 w 369"/>
                <a:gd name="T53" fmla="*/ 113 h 366"/>
                <a:gd name="T54" fmla="*/ 31 w 369"/>
                <a:gd name="T55" fmla="*/ 81 h 366"/>
                <a:gd name="T56" fmla="*/ 54 w 369"/>
                <a:gd name="T57" fmla="*/ 54 h 366"/>
                <a:gd name="T58" fmla="*/ 82 w 369"/>
                <a:gd name="T59" fmla="*/ 32 h 366"/>
                <a:gd name="T60" fmla="*/ 113 w 369"/>
                <a:gd name="T61" fmla="*/ 16 h 366"/>
                <a:gd name="T62" fmla="*/ 147 w 369"/>
                <a:gd name="T63" fmla="*/ 5 h 366"/>
                <a:gd name="T64" fmla="*/ 184 w 369"/>
                <a:gd name="T6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69" h="366">
                  <a:moveTo>
                    <a:pt x="184" y="0"/>
                  </a:moveTo>
                  <a:lnTo>
                    <a:pt x="222" y="5"/>
                  </a:lnTo>
                  <a:lnTo>
                    <a:pt x="255" y="16"/>
                  </a:lnTo>
                  <a:lnTo>
                    <a:pt x="287" y="32"/>
                  </a:lnTo>
                  <a:lnTo>
                    <a:pt x="314" y="54"/>
                  </a:lnTo>
                  <a:lnTo>
                    <a:pt x="337" y="81"/>
                  </a:lnTo>
                  <a:lnTo>
                    <a:pt x="354" y="113"/>
                  </a:lnTo>
                  <a:lnTo>
                    <a:pt x="365" y="147"/>
                  </a:lnTo>
                  <a:lnTo>
                    <a:pt x="369" y="183"/>
                  </a:lnTo>
                  <a:lnTo>
                    <a:pt x="365" y="220"/>
                  </a:lnTo>
                  <a:lnTo>
                    <a:pt x="354" y="255"/>
                  </a:lnTo>
                  <a:lnTo>
                    <a:pt x="337" y="286"/>
                  </a:lnTo>
                  <a:lnTo>
                    <a:pt x="314" y="312"/>
                  </a:lnTo>
                  <a:lnTo>
                    <a:pt x="287" y="335"/>
                  </a:lnTo>
                  <a:lnTo>
                    <a:pt x="255" y="352"/>
                  </a:lnTo>
                  <a:lnTo>
                    <a:pt x="222" y="362"/>
                  </a:lnTo>
                  <a:lnTo>
                    <a:pt x="184" y="366"/>
                  </a:lnTo>
                  <a:lnTo>
                    <a:pt x="147" y="362"/>
                  </a:lnTo>
                  <a:lnTo>
                    <a:pt x="113" y="352"/>
                  </a:lnTo>
                  <a:lnTo>
                    <a:pt x="82" y="335"/>
                  </a:lnTo>
                  <a:lnTo>
                    <a:pt x="54" y="312"/>
                  </a:lnTo>
                  <a:lnTo>
                    <a:pt x="31" y="286"/>
                  </a:lnTo>
                  <a:lnTo>
                    <a:pt x="15" y="255"/>
                  </a:lnTo>
                  <a:lnTo>
                    <a:pt x="4" y="220"/>
                  </a:lnTo>
                  <a:lnTo>
                    <a:pt x="0" y="183"/>
                  </a:lnTo>
                  <a:lnTo>
                    <a:pt x="4" y="147"/>
                  </a:lnTo>
                  <a:lnTo>
                    <a:pt x="15" y="113"/>
                  </a:lnTo>
                  <a:lnTo>
                    <a:pt x="31" y="81"/>
                  </a:lnTo>
                  <a:lnTo>
                    <a:pt x="54" y="54"/>
                  </a:lnTo>
                  <a:lnTo>
                    <a:pt x="82" y="32"/>
                  </a:lnTo>
                  <a:lnTo>
                    <a:pt x="113" y="16"/>
                  </a:lnTo>
                  <a:lnTo>
                    <a:pt x="147" y="5"/>
                  </a:lnTo>
                  <a:lnTo>
                    <a:pt x="1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27" name="Freeform 816"/>
          <p:cNvSpPr>
            <a:spLocks noEditPoints="1"/>
          </p:cNvSpPr>
          <p:nvPr/>
        </p:nvSpPr>
        <p:spPr bwMode="auto">
          <a:xfrm>
            <a:off x="7212829" y="3778600"/>
            <a:ext cx="204594" cy="334864"/>
          </a:xfrm>
          <a:custGeom>
            <a:avLst/>
            <a:gdLst>
              <a:gd name="T0" fmla="*/ 761 w 2306"/>
              <a:gd name="T1" fmla="*/ 260 h 3772"/>
              <a:gd name="T2" fmla="*/ 395 w 2306"/>
              <a:gd name="T3" fmla="*/ 532 h 3772"/>
              <a:gd name="T4" fmla="*/ 205 w 2306"/>
              <a:gd name="T5" fmla="*/ 941 h 3772"/>
              <a:gd name="T6" fmla="*/ 247 w 2306"/>
              <a:gd name="T7" fmla="*/ 1353 h 3772"/>
              <a:gd name="T8" fmla="*/ 476 w 2306"/>
              <a:gd name="T9" fmla="*/ 1746 h 3772"/>
              <a:gd name="T10" fmla="*/ 712 w 2306"/>
              <a:gd name="T11" fmla="*/ 2136 h 3772"/>
              <a:gd name="T12" fmla="*/ 894 w 2306"/>
              <a:gd name="T13" fmla="*/ 2621 h 3772"/>
              <a:gd name="T14" fmla="*/ 1113 w 2306"/>
              <a:gd name="T15" fmla="*/ 2778 h 3772"/>
              <a:gd name="T16" fmla="*/ 1158 w 2306"/>
              <a:gd name="T17" fmla="*/ 2436 h 3772"/>
              <a:gd name="T18" fmla="*/ 1157 w 2306"/>
              <a:gd name="T19" fmla="*/ 2275 h 3772"/>
              <a:gd name="T20" fmla="*/ 865 w 2306"/>
              <a:gd name="T21" fmla="*/ 2030 h 3772"/>
              <a:gd name="T22" fmla="*/ 753 w 2306"/>
              <a:gd name="T23" fmla="*/ 1702 h 3772"/>
              <a:gd name="T24" fmla="*/ 775 w 2306"/>
              <a:gd name="T25" fmla="*/ 1437 h 3772"/>
              <a:gd name="T26" fmla="*/ 849 w 2306"/>
              <a:gd name="T27" fmla="*/ 1122 h 3772"/>
              <a:gd name="T28" fmla="*/ 943 w 2306"/>
              <a:gd name="T29" fmla="*/ 830 h 3772"/>
              <a:gd name="T30" fmla="*/ 1026 w 2306"/>
              <a:gd name="T31" fmla="*/ 634 h 3772"/>
              <a:gd name="T32" fmla="*/ 1067 w 2306"/>
              <a:gd name="T33" fmla="*/ 606 h 3772"/>
              <a:gd name="T34" fmla="*/ 1105 w 2306"/>
              <a:gd name="T35" fmla="*/ 816 h 3772"/>
              <a:gd name="T36" fmla="*/ 1319 w 2306"/>
              <a:gd name="T37" fmla="*/ 1071 h 3772"/>
              <a:gd name="T38" fmla="*/ 1567 w 2306"/>
              <a:gd name="T39" fmla="*/ 1339 h 3772"/>
              <a:gd name="T40" fmla="*/ 1689 w 2306"/>
              <a:gd name="T41" fmla="*/ 1638 h 3772"/>
              <a:gd name="T42" fmla="*/ 1615 w 2306"/>
              <a:gd name="T43" fmla="*/ 1956 h 3772"/>
              <a:gd name="T44" fmla="*/ 1445 w 2306"/>
              <a:gd name="T45" fmla="*/ 2207 h 3772"/>
              <a:gd name="T46" fmla="*/ 1313 w 2306"/>
              <a:gd name="T47" fmla="*/ 2245 h 3772"/>
              <a:gd name="T48" fmla="*/ 1283 w 2306"/>
              <a:gd name="T49" fmla="*/ 1659 h 3772"/>
              <a:gd name="T50" fmla="*/ 1196 w 2306"/>
              <a:gd name="T51" fmla="*/ 1343 h 3772"/>
              <a:gd name="T52" fmla="*/ 1234 w 2306"/>
              <a:gd name="T53" fmla="*/ 2089 h 3772"/>
              <a:gd name="T54" fmla="*/ 1199 w 2306"/>
              <a:gd name="T55" fmla="*/ 2569 h 3772"/>
              <a:gd name="T56" fmla="*/ 1179 w 2306"/>
              <a:gd name="T57" fmla="*/ 2908 h 3772"/>
              <a:gd name="T58" fmla="*/ 1416 w 2306"/>
              <a:gd name="T59" fmla="*/ 2807 h 3772"/>
              <a:gd name="T60" fmla="*/ 1553 w 2306"/>
              <a:gd name="T61" fmla="*/ 2275 h 3772"/>
              <a:gd name="T62" fmla="*/ 1774 w 2306"/>
              <a:gd name="T63" fmla="*/ 1848 h 3772"/>
              <a:gd name="T64" fmla="*/ 2020 w 2306"/>
              <a:gd name="T65" fmla="*/ 1436 h 3772"/>
              <a:gd name="T66" fmla="*/ 2112 w 2306"/>
              <a:gd name="T67" fmla="*/ 1019 h 3772"/>
              <a:gd name="T68" fmla="*/ 1956 w 2306"/>
              <a:gd name="T69" fmla="*/ 594 h 3772"/>
              <a:gd name="T70" fmla="*/ 1616 w 2306"/>
              <a:gd name="T71" fmla="*/ 294 h 3772"/>
              <a:gd name="T72" fmla="*/ 1154 w 2306"/>
              <a:gd name="T73" fmla="*/ 181 h 3772"/>
              <a:gd name="T74" fmla="*/ 1601 w 2306"/>
              <a:gd name="T75" fmla="*/ 87 h 3772"/>
              <a:gd name="T76" fmla="*/ 2028 w 2306"/>
              <a:gd name="T77" fmla="*/ 384 h 3772"/>
              <a:gd name="T78" fmla="*/ 2272 w 2306"/>
              <a:gd name="T79" fmla="*/ 835 h 3772"/>
              <a:gd name="T80" fmla="*/ 2277 w 2306"/>
              <a:gd name="T81" fmla="*/ 1299 h 3772"/>
              <a:gd name="T82" fmla="*/ 2094 w 2306"/>
              <a:gd name="T83" fmla="*/ 1687 h 3772"/>
              <a:gd name="T84" fmla="*/ 1866 w 2306"/>
              <a:gd name="T85" fmla="*/ 2062 h 3772"/>
              <a:gd name="T86" fmla="*/ 1678 w 2306"/>
              <a:gd name="T87" fmla="*/ 2481 h 3772"/>
              <a:gd name="T88" fmla="*/ 1597 w 2306"/>
              <a:gd name="T89" fmla="*/ 2996 h 3772"/>
              <a:gd name="T90" fmla="*/ 1586 w 2306"/>
              <a:gd name="T91" fmla="*/ 3673 h 3772"/>
              <a:gd name="T92" fmla="*/ 1413 w 2306"/>
              <a:gd name="T93" fmla="*/ 3772 h 3772"/>
              <a:gd name="T94" fmla="*/ 776 w 2306"/>
              <a:gd name="T95" fmla="*/ 3700 h 3772"/>
              <a:gd name="T96" fmla="*/ 745 w 2306"/>
              <a:gd name="T97" fmla="*/ 3075 h 3772"/>
              <a:gd name="T98" fmla="*/ 706 w 2306"/>
              <a:gd name="T99" fmla="*/ 2649 h 3772"/>
              <a:gd name="T100" fmla="*/ 540 w 2306"/>
              <a:gd name="T101" fmla="*/ 2210 h 3772"/>
              <a:gd name="T102" fmla="*/ 314 w 2306"/>
              <a:gd name="T103" fmla="*/ 1842 h 3772"/>
              <a:gd name="T104" fmla="*/ 82 w 2306"/>
              <a:gd name="T105" fmla="*/ 1446 h 3772"/>
              <a:gd name="T106" fmla="*/ 0 w 2306"/>
              <a:gd name="T107" fmla="*/ 1098 h 3772"/>
              <a:gd name="T108" fmla="*/ 129 w 2306"/>
              <a:gd name="T109" fmla="*/ 594 h 3772"/>
              <a:gd name="T110" fmla="*/ 472 w 2306"/>
              <a:gd name="T111" fmla="*/ 212 h 3772"/>
              <a:gd name="T112" fmla="*/ 967 w 2306"/>
              <a:gd name="T113" fmla="*/ 14 h 37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306" h="3772">
                <a:moveTo>
                  <a:pt x="1154" y="181"/>
                </a:moveTo>
                <a:lnTo>
                  <a:pt x="1070" y="185"/>
                </a:lnTo>
                <a:lnTo>
                  <a:pt x="990" y="195"/>
                </a:lnTo>
                <a:lnTo>
                  <a:pt x="910" y="211"/>
                </a:lnTo>
                <a:lnTo>
                  <a:pt x="834" y="233"/>
                </a:lnTo>
                <a:lnTo>
                  <a:pt x="761" y="260"/>
                </a:lnTo>
                <a:lnTo>
                  <a:pt x="691" y="294"/>
                </a:lnTo>
                <a:lnTo>
                  <a:pt x="623" y="333"/>
                </a:lnTo>
                <a:lnTo>
                  <a:pt x="560" y="376"/>
                </a:lnTo>
                <a:lnTo>
                  <a:pt x="500" y="424"/>
                </a:lnTo>
                <a:lnTo>
                  <a:pt x="446" y="476"/>
                </a:lnTo>
                <a:lnTo>
                  <a:pt x="395" y="532"/>
                </a:lnTo>
                <a:lnTo>
                  <a:pt x="349" y="594"/>
                </a:lnTo>
                <a:lnTo>
                  <a:pt x="308" y="657"/>
                </a:lnTo>
                <a:lnTo>
                  <a:pt x="273" y="724"/>
                </a:lnTo>
                <a:lnTo>
                  <a:pt x="245" y="795"/>
                </a:lnTo>
                <a:lnTo>
                  <a:pt x="222" y="866"/>
                </a:lnTo>
                <a:lnTo>
                  <a:pt x="205" y="941"/>
                </a:lnTo>
                <a:lnTo>
                  <a:pt x="194" y="1019"/>
                </a:lnTo>
                <a:lnTo>
                  <a:pt x="190" y="1098"/>
                </a:lnTo>
                <a:lnTo>
                  <a:pt x="194" y="1162"/>
                </a:lnTo>
                <a:lnTo>
                  <a:pt x="205" y="1226"/>
                </a:lnTo>
                <a:lnTo>
                  <a:pt x="223" y="1289"/>
                </a:lnTo>
                <a:lnTo>
                  <a:pt x="247" y="1353"/>
                </a:lnTo>
                <a:lnTo>
                  <a:pt x="276" y="1416"/>
                </a:lnTo>
                <a:lnTo>
                  <a:pt x="310" y="1480"/>
                </a:lnTo>
                <a:lnTo>
                  <a:pt x="347" y="1545"/>
                </a:lnTo>
                <a:lnTo>
                  <a:pt x="387" y="1610"/>
                </a:lnTo>
                <a:lnTo>
                  <a:pt x="430" y="1677"/>
                </a:lnTo>
                <a:lnTo>
                  <a:pt x="476" y="1746"/>
                </a:lnTo>
                <a:lnTo>
                  <a:pt x="515" y="1806"/>
                </a:lnTo>
                <a:lnTo>
                  <a:pt x="554" y="1867"/>
                </a:lnTo>
                <a:lnTo>
                  <a:pt x="595" y="1930"/>
                </a:lnTo>
                <a:lnTo>
                  <a:pt x="635" y="1996"/>
                </a:lnTo>
                <a:lnTo>
                  <a:pt x="675" y="2064"/>
                </a:lnTo>
                <a:lnTo>
                  <a:pt x="712" y="2136"/>
                </a:lnTo>
                <a:lnTo>
                  <a:pt x="750" y="2208"/>
                </a:lnTo>
                <a:lnTo>
                  <a:pt x="785" y="2285"/>
                </a:lnTo>
                <a:lnTo>
                  <a:pt x="816" y="2364"/>
                </a:lnTo>
                <a:lnTo>
                  <a:pt x="846" y="2447"/>
                </a:lnTo>
                <a:lnTo>
                  <a:pt x="871" y="2532"/>
                </a:lnTo>
                <a:lnTo>
                  <a:pt x="894" y="2621"/>
                </a:lnTo>
                <a:lnTo>
                  <a:pt x="911" y="2714"/>
                </a:lnTo>
                <a:lnTo>
                  <a:pt x="924" y="2809"/>
                </a:lnTo>
                <a:lnTo>
                  <a:pt x="933" y="2910"/>
                </a:lnTo>
                <a:lnTo>
                  <a:pt x="1072" y="2910"/>
                </a:lnTo>
                <a:lnTo>
                  <a:pt x="1094" y="2843"/>
                </a:lnTo>
                <a:lnTo>
                  <a:pt x="1113" y="2778"/>
                </a:lnTo>
                <a:lnTo>
                  <a:pt x="1127" y="2714"/>
                </a:lnTo>
                <a:lnTo>
                  <a:pt x="1138" y="2653"/>
                </a:lnTo>
                <a:lnTo>
                  <a:pt x="1146" y="2592"/>
                </a:lnTo>
                <a:lnTo>
                  <a:pt x="1152" y="2536"/>
                </a:lnTo>
                <a:lnTo>
                  <a:pt x="1156" y="2484"/>
                </a:lnTo>
                <a:lnTo>
                  <a:pt x="1158" y="2436"/>
                </a:lnTo>
                <a:lnTo>
                  <a:pt x="1160" y="2393"/>
                </a:lnTo>
                <a:lnTo>
                  <a:pt x="1160" y="2355"/>
                </a:lnTo>
                <a:lnTo>
                  <a:pt x="1158" y="2324"/>
                </a:lnTo>
                <a:lnTo>
                  <a:pt x="1157" y="2300"/>
                </a:lnTo>
                <a:lnTo>
                  <a:pt x="1157" y="2284"/>
                </a:lnTo>
                <a:lnTo>
                  <a:pt x="1157" y="2275"/>
                </a:lnTo>
                <a:lnTo>
                  <a:pt x="1094" y="2239"/>
                </a:lnTo>
                <a:lnTo>
                  <a:pt x="1038" y="2201"/>
                </a:lnTo>
                <a:lnTo>
                  <a:pt x="986" y="2162"/>
                </a:lnTo>
                <a:lnTo>
                  <a:pt x="941" y="2121"/>
                </a:lnTo>
                <a:lnTo>
                  <a:pt x="900" y="2077"/>
                </a:lnTo>
                <a:lnTo>
                  <a:pt x="865" y="2030"/>
                </a:lnTo>
                <a:lnTo>
                  <a:pt x="834" y="1980"/>
                </a:lnTo>
                <a:lnTo>
                  <a:pt x="809" y="1926"/>
                </a:lnTo>
                <a:lnTo>
                  <a:pt x="787" y="1867"/>
                </a:lnTo>
                <a:lnTo>
                  <a:pt x="770" y="1804"/>
                </a:lnTo>
                <a:lnTo>
                  <a:pt x="757" y="1737"/>
                </a:lnTo>
                <a:lnTo>
                  <a:pt x="753" y="1702"/>
                </a:lnTo>
                <a:lnTo>
                  <a:pt x="752" y="1664"/>
                </a:lnTo>
                <a:lnTo>
                  <a:pt x="753" y="1624"/>
                </a:lnTo>
                <a:lnTo>
                  <a:pt x="756" y="1580"/>
                </a:lnTo>
                <a:lnTo>
                  <a:pt x="761" y="1534"/>
                </a:lnTo>
                <a:lnTo>
                  <a:pt x="767" y="1486"/>
                </a:lnTo>
                <a:lnTo>
                  <a:pt x="775" y="1437"/>
                </a:lnTo>
                <a:lnTo>
                  <a:pt x="785" y="1385"/>
                </a:lnTo>
                <a:lnTo>
                  <a:pt x="795" y="1333"/>
                </a:lnTo>
                <a:lnTo>
                  <a:pt x="808" y="1280"/>
                </a:lnTo>
                <a:lnTo>
                  <a:pt x="820" y="1227"/>
                </a:lnTo>
                <a:lnTo>
                  <a:pt x="834" y="1175"/>
                </a:lnTo>
                <a:lnTo>
                  <a:pt x="849" y="1122"/>
                </a:lnTo>
                <a:lnTo>
                  <a:pt x="864" y="1069"/>
                </a:lnTo>
                <a:lnTo>
                  <a:pt x="880" y="1018"/>
                </a:lnTo>
                <a:lnTo>
                  <a:pt x="896" y="969"/>
                </a:lnTo>
                <a:lnTo>
                  <a:pt x="911" y="920"/>
                </a:lnTo>
                <a:lnTo>
                  <a:pt x="927" y="874"/>
                </a:lnTo>
                <a:lnTo>
                  <a:pt x="943" y="830"/>
                </a:lnTo>
                <a:lnTo>
                  <a:pt x="958" y="788"/>
                </a:lnTo>
                <a:lnTo>
                  <a:pt x="974" y="751"/>
                </a:lnTo>
                <a:lnTo>
                  <a:pt x="988" y="716"/>
                </a:lnTo>
                <a:lnTo>
                  <a:pt x="1002" y="684"/>
                </a:lnTo>
                <a:lnTo>
                  <a:pt x="1015" y="657"/>
                </a:lnTo>
                <a:lnTo>
                  <a:pt x="1026" y="634"/>
                </a:lnTo>
                <a:lnTo>
                  <a:pt x="1037" y="615"/>
                </a:lnTo>
                <a:lnTo>
                  <a:pt x="1046" y="603"/>
                </a:lnTo>
                <a:lnTo>
                  <a:pt x="1053" y="594"/>
                </a:lnTo>
                <a:lnTo>
                  <a:pt x="1059" y="593"/>
                </a:lnTo>
                <a:lnTo>
                  <a:pt x="1064" y="596"/>
                </a:lnTo>
                <a:lnTo>
                  <a:pt x="1067" y="606"/>
                </a:lnTo>
                <a:lnTo>
                  <a:pt x="1067" y="623"/>
                </a:lnTo>
                <a:lnTo>
                  <a:pt x="1064" y="647"/>
                </a:lnTo>
                <a:lnTo>
                  <a:pt x="1063" y="689"/>
                </a:lnTo>
                <a:lnTo>
                  <a:pt x="1070" y="732"/>
                </a:lnTo>
                <a:lnTo>
                  <a:pt x="1085" y="773"/>
                </a:lnTo>
                <a:lnTo>
                  <a:pt x="1105" y="816"/>
                </a:lnTo>
                <a:lnTo>
                  <a:pt x="1132" y="857"/>
                </a:lnTo>
                <a:lnTo>
                  <a:pt x="1162" y="900"/>
                </a:lnTo>
                <a:lnTo>
                  <a:pt x="1197" y="943"/>
                </a:lnTo>
                <a:lnTo>
                  <a:pt x="1235" y="985"/>
                </a:lnTo>
                <a:lnTo>
                  <a:pt x="1276" y="1028"/>
                </a:lnTo>
                <a:lnTo>
                  <a:pt x="1319" y="1071"/>
                </a:lnTo>
                <a:lnTo>
                  <a:pt x="1362" y="1114"/>
                </a:lnTo>
                <a:lnTo>
                  <a:pt x="1405" y="1158"/>
                </a:lnTo>
                <a:lnTo>
                  <a:pt x="1449" y="1202"/>
                </a:lnTo>
                <a:lnTo>
                  <a:pt x="1490" y="1247"/>
                </a:lnTo>
                <a:lnTo>
                  <a:pt x="1530" y="1293"/>
                </a:lnTo>
                <a:lnTo>
                  <a:pt x="1567" y="1339"/>
                </a:lnTo>
                <a:lnTo>
                  <a:pt x="1601" y="1385"/>
                </a:lnTo>
                <a:lnTo>
                  <a:pt x="1630" y="1433"/>
                </a:lnTo>
                <a:lnTo>
                  <a:pt x="1654" y="1482"/>
                </a:lnTo>
                <a:lnTo>
                  <a:pt x="1672" y="1532"/>
                </a:lnTo>
                <a:lnTo>
                  <a:pt x="1683" y="1584"/>
                </a:lnTo>
                <a:lnTo>
                  <a:pt x="1689" y="1638"/>
                </a:lnTo>
                <a:lnTo>
                  <a:pt x="1688" y="1692"/>
                </a:lnTo>
                <a:lnTo>
                  <a:pt x="1682" y="1747"/>
                </a:lnTo>
                <a:lnTo>
                  <a:pt x="1671" y="1801"/>
                </a:lnTo>
                <a:lnTo>
                  <a:pt x="1656" y="1853"/>
                </a:lnTo>
                <a:lnTo>
                  <a:pt x="1637" y="1906"/>
                </a:lnTo>
                <a:lnTo>
                  <a:pt x="1615" y="1956"/>
                </a:lnTo>
                <a:lnTo>
                  <a:pt x="1591" y="2005"/>
                </a:lnTo>
                <a:lnTo>
                  <a:pt x="1565" y="2052"/>
                </a:lnTo>
                <a:lnTo>
                  <a:pt x="1536" y="2096"/>
                </a:lnTo>
                <a:lnTo>
                  <a:pt x="1506" y="2137"/>
                </a:lnTo>
                <a:lnTo>
                  <a:pt x="1475" y="2173"/>
                </a:lnTo>
                <a:lnTo>
                  <a:pt x="1445" y="2207"/>
                </a:lnTo>
                <a:lnTo>
                  <a:pt x="1415" y="2237"/>
                </a:lnTo>
                <a:lnTo>
                  <a:pt x="1386" y="2262"/>
                </a:lnTo>
                <a:lnTo>
                  <a:pt x="1358" y="2284"/>
                </a:lnTo>
                <a:lnTo>
                  <a:pt x="1333" y="2299"/>
                </a:lnTo>
                <a:lnTo>
                  <a:pt x="1309" y="2308"/>
                </a:lnTo>
                <a:lnTo>
                  <a:pt x="1313" y="2245"/>
                </a:lnTo>
                <a:lnTo>
                  <a:pt x="1317" y="2182"/>
                </a:lnTo>
                <a:lnTo>
                  <a:pt x="1322" y="2119"/>
                </a:lnTo>
                <a:lnTo>
                  <a:pt x="1324" y="2058"/>
                </a:lnTo>
                <a:lnTo>
                  <a:pt x="1314" y="1920"/>
                </a:lnTo>
                <a:lnTo>
                  <a:pt x="1299" y="1787"/>
                </a:lnTo>
                <a:lnTo>
                  <a:pt x="1283" y="1659"/>
                </a:lnTo>
                <a:lnTo>
                  <a:pt x="1261" y="1537"/>
                </a:lnTo>
                <a:lnTo>
                  <a:pt x="1234" y="1419"/>
                </a:lnTo>
                <a:lnTo>
                  <a:pt x="1202" y="1306"/>
                </a:lnTo>
                <a:lnTo>
                  <a:pt x="1166" y="1199"/>
                </a:lnTo>
                <a:lnTo>
                  <a:pt x="1172" y="1225"/>
                </a:lnTo>
                <a:lnTo>
                  <a:pt x="1196" y="1343"/>
                </a:lnTo>
                <a:lnTo>
                  <a:pt x="1214" y="1462"/>
                </a:lnTo>
                <a:lnTo>
                  <a:pt x="1227" y="1584"/>
                </a:lnTo>
                <a:lnTo>
                  <a:pt x="1235" y="1704"/>
                </a:lnTo>
                <a:lnTo>
                  <a:pt x="1239" y="1826"/>
                </a:lnTo>
                <a:lnTo>
                  <a:pt x="1239" y="1948"/>
                </a:lnTo>
                <a:lnTo>
                  <a:pt x="1234" y="2089"/>
                </a:lnTo>
                <a:lnTo>
                  <a:pt x="1225" y="2231"/>
                </a:lnTo>
                <a:lnTo>
                  <a:pt x="1210" y="2372"/>
                </a:lnTo>
                <a:lnTo>
                  <a:pt x="1207" y="2413"/>
                </a:lnTo>
                <a:lnTo>
                  <a:pt x="1204" y="2459"/>
                </a:lnTo>
                <a:lnTo>
                  <a:pt x="1201" y="2512"/>
                </a:lnTo>
                <a:lnTo>
                  <a:pt x="1199" y="2569"/>
                </a:lnTo>
                <a:lnTo>
                  <a:pt x="1197" y="2627"/>
                </a:lnTo>
                <a:lnTo>
                  <a:pt x="1195" y="2686"/>
                </a:lnTo>
                <a:lnTo>
                  <a:pt x="1192" y="2747"/>
                </a:lnTo>
                <a:lnTo>
                  <a:pt x="1188" y="2804"/>
                </a:lnTo>
                <a:lnTo>
                  <a:pt x="1184" y="2858"/>
                </a:lnTo>
                <a:lnTo>
                  <a:pt x="1179" y="2908"/>
                </a:lnTo>
                <a:lnTo>
                  <a:pt x="1229" y="2908"/>
                </a:lnTo>
                <a:lnTo>
                  <a:pt x="1279" y="2908"/>
                </a:lnTo>
                <a:lnTo>
                  <a:pt x="1326" y="2908"/>
                </a:lnTo>
                <a:lnTo>
                  <a:pt x="1371" y="2908"/>
                </a:lnTo>
                <a:lnTo>
                  <a:pt x="1409" y="2907"/>
                </a:lnTo>
                <a:lnTo>
                  <a:pt x="1416" y="2807"/>
                </a:lnTo>
                <a:lnTo>
                  <a:pt x="1430" y="2709"/>
                </a:lnTo>
                <a:lnTo>
                  <a:pt x="1446" y="2616"/>
                </a:lnTo>
                <a:lnTo>
                  <a:pt x="1468" y="2526"/>
                </a:lnTo>
                <a:lnTo>
                  <a:pt x="1492" y="2439"/>
                </a:lnTo>
                <a:lnTo>
                  <a:pt x="1521" y="2355"/>
                </a:lnTo>
                <a:lnTo>
                  <a:pt x="1553" y="2275"/>
                </a:lnTo>
                <a:lnTo>
                  <a:pt x="1586" y="2197"/>
                </a:lnTo>
                <a:lnTo>
                  <a:pt x="1621" y="2123"/>
                </a:lnTo>
                <a:lnTo>
                  <a:pt x="1659" y="2050"/>
                </a:lnTo>
                <a:lnTo>
                  <a:pt x="1696" y="1981"/>
                </a:lnTo>
                <a:lnTo>
                  <a:pt x="1735" y="1914"/>
                </a:lnTo>
                <a:lnTo>
                  <a:pt x="1774" y="1848"/>
                </a:lnTo>
                <a:lnTo>
                  <a:pt x="1813" y="1786"/>
                </a:lnTo>
                <a:lnTo>
                  <a:pt x="1850" y="1725"/>
                </a:lnTo>
                <a:lnTo>
                  <a:pt x="1897" y="1650"/>
                </a:lnTo>
                <a:lnTo>
                  <a:pt x="1942" y="1576"/>
                </a:lnTo>
                <a:lnTo>
                  <a:pt x="1983" y="1505"/>
                </a:lnTo>
                <a:lnTo>
                  <a:pt x="2020" y="1436"/>
                </a:lnTo>
                <a:lnTo>
                  <a:pt x="2052" y="1367"/>
                </a:lnTo>
                <a:lnTo>
                  <a:pt x="2078" y="1299"/>
                </a:lnTo>
                <a:lnTo>
                  <a:pt x="2099" y="1231"/>
                </a:lnTo>
                <a:lnTo>
                  <a:pt x="2111" y="1165"/>
                </a:lnTo>
                <a:lnTo>
                  <a:pt x="2116" y="1098"/>
                </a:lnTo>
                <a:lnTo>
                  <a:pt x="2112" y="1019"/>
                </a:lnTo>
                <a:lnTo>
                  <a:pt x="2101" y="941"/>
                </a:lnTo>
                <a:lnTo>
                  <a:pt x="2084" y="866"/>
                </a:lnTo>
                <a:lnTo>
                  <a:pt x="2061" y="795"/>
                </a:lnTo>
                <a:lnTo>
                  <a:pt x="2032" y="724"/>
                </a:lnTo>
                <a:lnTo>
                  <a:pt x="1997" y="657"/>
                </a:lnTo>
                <a:lnTo>
                  <a:pt x="1956" y="594"/>
                </a:lnTo>
                <a:lnTo>
                  <a:pt x="1911" y="532"/>
                </a:lnTo>
                <a:lnTo>
                  <a:pt x="1860" y="476"/>
                </a:lnTo>
                <a:lnTo>
                  <a:pt x="1806" y="424"/>
                </a:lnTo>
                <a:lnTo>
                  <a:pt x="1747" y="376"/>
                </a:lnTo>
                <a:lnTo>
                  <a:pt x="1683" y="333"/>
                </a:lnTo>
                <a:lnTo>
                  <a:pt x="1616" y="294"/>
                </a:lnTo>
                <a:lnTo>
                  <a:pt x="1545" y="260"/>
                </a:lnTo>
                <a:lnTo>
                  <a:pt x="1472" y="233"/>
                </a:lnTo>
                <a:lnTo>
                  <a:pt x="1396" y="211"/>
                </a:lnTo>
                <a:lnTo>
                  <a:pt x="1317" y="195"/>
                </a:lnTo>
                <a:lnTo>
                  <a:pt x="1235" y="185"/>
                </a:lnTo>
                <a:lnTo>
                  <a:pt x="1154" y="181"/>
                </a:lnTo>
                <a:close/>
                <a:moveTo>
                  <a:pt x="1154" y="0"/>
                </a:moveTo>
                <a:lnTo>
                  <a:pt x="1248" y="4"/>
                </a:lnTo>
                <a:lnTo>
                  <a:pt x="1339" y="14"/>
                </a:lnTo>
                <a:lnTo>
                  <a:pt x="1430" y="32"/>
                </a:lnTo>
                <a:lnTo>
                  <a:pt x="1516" y="56"/>
                </a:lnTo>
                <a:lnTo>
                  <a:pt x="1601" y="87"/>
                </a:lnTo>
                <a:lnTo>
                  <a:pt x="1683" y="123"/>
                </a:lnTo>
                <a:lnTo>
                  <a:pt x="1760" y="165"/>
                </a:lnTo>
                <a:lnTo>
                  <a:pt x="1833" y="212"/>
                </a:lnTo>
                <a:lnTo>
                  <a:pt x="1902" y="265"/>
                </a:lnTo>
                <a:lnTo>
                  <a:pt x="1967" y="322"/>
                </a:lnTo>
                <a:lnTo>
                  <a:pt x="2028" y="384"/>
                </a:lnTo>
                <a:lnTo>
                  <a:pt x="2083" y="451"/>
                </a:lnTo>
                <a:lnTo>
                  <a:pt x="2132" y="520"/>
                </a:lnTo>
                <a:lnTo>
                  <a:pt x="2177" y="594"/>
                </a:lnTo>
                <a:lnTo>
                  <a:pt x="2216" y="672"/>
                </a:lnTo>
                <a:lnTo>
                  <a:pt x="2247" y="752"/>
                </a:lnTo>
                <a:lnTo>
                  <a:pt x="2272" y="835"/>
                </a:lnTo>
                <a:lnTo>
                  <a:pt x="2290" y="920"/>
                </a:lnTo>
                <a:lnTo>
                  <a:pt x="2302" y="1008"/>
                </a:lnTo>
                <a:lnTo>
                  <a:pt x="2306" y="1098"/>
                </a:lnTo>
                <a:lnTo>
                  <a:pt x="2302" y="1166"/>
                </a:lnTo>
                <a:lnTo>
                  <a:pt x="2293" y="1232"/>
                </a:lnTo>
                <a:lnTo>
                  <a:pt x="2277" y="1299"/>
                </a:lnTo>
                <a:lnTo>
                  <a:pt x="2257" y="1364"/>
                </a:lnTo>
                <a:lnTo>
                  <a:pt x="2230" y="1429"/>
                </a:lnTo>
                <a:lnTo>
                  <a:pt x="2201" y="1493"/>
                </a:lnTo>
                <a:lnTo>
                  <a:pt x="2169" y="1559"/>
                </a:lnTo>
                <a:lnTo>
                  <a:pt x="2132" y="1623"/>
                </a:lnTo>
                <a:lnTo>
                  <a:pt x="2094" y="1687"/>
                </a:lnTo>
                <a:lnTo>
                  <a:pt x="2054" y="1752"/>
                </a:lnTo>
                <a:lnTo>
                  <a:pt x="2014" y="1817"/>
                </a:lnTo>
                <a:lnTo>
                  <a:pt x="1977" y="1876"/>
                </a:lnTo>
                <a:lnTo>
                  <a:pt x="1940" y="1936"/>
                </a:lnTo>
                <a:lnTo>
                  <a:pt x="1903" y="1999"/>
                </a:lnTo>
                <a:lnTo>
                  <a:pt x="1866" y="2062"/>
                </a:lnTo>
                <a:lnTo>
                  <a:pt x="1831" y="2127"/>
                </a:lnTo>
                <a:lnTo>
                  <a:pt x="1796" y="2193"/>
                </a:lnTo>
                <a:lnTo>
                  <a:pt x="1764" y="2261"/>
                </a:lnTo>
                <a:lnTo>
                  <a:pt x="1732" y="2333"/>
                </a:lnTo>
                <a:lnTo>
                  <a:pt x="1703" y="2405"/>
                </a:lnTo>
                <a:lnTo>
                  <a:pt x="1678" y="2481"/>
                </a:lnTo>
                <a:lnTo>
                  <a:pt x="1655" y="2560"/>
                </a:lnTo>
                <a:lnTo>
                  <a:pt x="1635" y="2640"/>
                </a:lnTo>
                <a:lnTo>
                  <a:pt x="1619" y="2725"/>
                </a:lnTo>
                <a:lnTo>
                  <a:pt x="1607" y="2812"/>
                </a:lnTo>
                <a:lnTo>
                  <a:pt x="1600" y="2902"/>
                </a:lnTo>
                <a:lnTo>
                  <a:pt x="1597" y="2996"/>
                </a:lnTo>
                <a:lnTo>
                  <a:pt x="1597" y="3053"/>
                </a:lnTo>
                <a:lnTo>
                  <a:pt x="1600" y="3069"/>
                </a:lnTo>
                <a:lnTo>
                  <a:pt x="1601" y="3084"/>
                </a:lnTo>
                <a:lnTo>
                  <a:pt x="1601" y="3609"/>
                </a:lnTo>
                <a:lnTo>
                  <a:pt x="1597" y="3641"/>
                </a:lnTo>
                <a:lnTo>
                  <a:pt x="1586" y="3673"/>
                </a:lnTo>
                <a:lnTo>
                  <a:pt x="1569" y="3700"/>
                </a:lnTo>
                <a:lnTo>
                  <a:pt x="1545" y="3724"/>
                </a:lnTo>
                <a:lnTo>
                  <a:pt x="1518" y="3744"/>
                </a:lnTo>
                <a:lnTo>
                  <a:pt x="1486" y="3759"/>
                </a:lnTo>
                <a:lnTo>
                  <a:pt x="1450" y="3768"/>
                </a:lnTo>
                <a:lnTo>
                  <a:pt x="1413" y="3772"/>
                </a:lnTo>
                <a:lnTo>
                  <a:pt x="932" y="3772"/>
                </a:lnTo>
                <a:lnTo>
                  <a:pt x="894" y="3768"/>
                </a:lnTo>
                <a:lnTo>
                  <a:pt x="858" y="3759"/>
                </a:lnTo>
                <a:lnTo>
                  <a:pt x="827" y="3744"/>
                </a:lnTo>
                <a:lnTo>
                  <a:pt x="799" y="3724"/>
                </a:lnTo>
                <a:lnTo>
                  <a:pt x="776" y="3700"/>
                </a:lnTo>
                <a:lnTo>
                  <a:pt x="758" y="3673"/>
                </a:lnTo>
                <a:lnTo>
                  <a:pt x="747" y="3641"/>
                </a:lnTo>
                <a:lnTo>
                  <a:pt x="744" y="3609"/>
                </a:lnTo>
                <a:lnTo>
                  <a:pt x="744" y="3084"/>
                </a:lnTo>
                <a:lnTo>
                  <a:pt x="744" y="3080"/>
                </a:lnTo>
                <a:lnTo>
                  <a:pt x="745" y="3075"/>
                </a:lnTo>
                <a:lnTo>
                  <a:pt x="745" y="3072"/>
                </a:lnTo>
                <a:lnTo>
                  <a:pt x="745" y="3001"/>
                </a:lnTo>
                <a:lnTo>
                  <a:pt x="742" y="2907"/>
                </a:lnTo>
                <a:lnTo>
                  <a:pt x="735" y="2818"/>
                </a:lnTo>
                <a:lnTo>
                  <a:pt x="723" y="2732"/>
                </a:lnTo>
                <a:lnTo>
                  <a:pt x="706" y="2649"/>
                </a:lnTo>
                <a:lnTo>
                  <a:pt x="686" y="2569"/>
                </a:lnTo>
                <a:lnTo>
                  <a:pt x="663" y="2492"/>
                </a:lnTo>
                <a:lnTo>
                  <a:pt x="635" y="2418"/>
                </a:lnTo>
                <a:lnTo>
                  <a:pt x="606" y="2346"/>
                </a:lnTo>
                <a:lnTo>
                  <a:pt x="574" y="2276"/>
                </a:lnTo>
                <a:lnTo>
                  <a:pt x="540" y="2210"/>
                </a:lnTo>
                <a:lnTo>
                  <a:pt x="504" y="2144"/>
                </a:lnTo>
                <a:lnTo>
                  <a:pt x="468" y="2080"/>
                </a:lnTo>
                <a:lnTo>
                  <a:pt x="429" y="2019"/>
                </a:lnTo>
                <a:lnTo>
                  <a:pt x="392" y="1959"/>
                </a:lnTo>
                <a:lnTo>
                  <a:pt x="353" y="1900"/>
                </a:lnTo>
                <a:lnTo>
                  <a:pt x="314" y="1842"/>
                </a:lnTo>
                <a:lnTo>
                  <a:pt x="271" y="1776"/>
                </a:lnTo>
                <a:lnTo>
                  <a:pt x="229" y="1709"/>
                </a:lnTo>
                <a:lnTo>
                  <a:pt x="188" y="1644"/>
                </a:lnTo>
                <a:lnTo>
                  <a:pt x="149" y="1579"/>
                </a:lnTo>
                <a:lnTo>
                  <a:pt x="113" y="1512"/>
                </a:lnTo>
                <a:lnTo>
                  <a:pt x="82" y="1446"/>
                </a:lnTo>
                <a:lnTo>
                  <a:pt x="54" y="1378"/>
                </a:lnTo>
                <a:lnTo>
                  <a:pt x="31" y="1310"/>
                </a:lnTo>
                <a:lnTo>
                  <a:pt x="14" y="1241"/>
                </a:lnTo>
                <a:lnTo>
                  <a:pt x="3" y="1170"/>
                </a:lnTo>
                <a:lnTo>
                  <a:pt x="0" y="1098"/>
                </a:lnTo>
                <a:lnTo>
                  <a:pt x="0" y="1098"/>
                </a:lnTo>
                <a:lnTo>
                  <a:pt x="5" y="1008"/>
                </a:lnTo>
                <a:lnTo>
                  <a:pt x="15" y="920"/>
                </a:lnTo>
                <a:lnTo>
                  <a:pt x="34" y="835"/>
                </a:lnTo>
                <a:lnTo>
                  <a:pt x="59" y="752"/>
                </a:lnTo>
                <a:lnTo>
                  <a:pt x="91" y="672"/>
                </a:lnTo>
                <a:lnTo>
                  <a:pt x="129" y="594"/>
                </a:lnTo>
                <a:lnTo>
                  <a:pt x="173" y="520"/>
                </a:lnTo>
                <a:lnTo>
                  <a:pt x="223" y="451"/>
                </a:lnTo>
                <a:lnTo>
                  <a:pt x="278" y="384"/>
                </a:lnTo>
                <a:lnTo>
                  <a:pt x="339" y="322"/>
                </a:lnTo>
                <a:lnTo>
                  <a:pt x="404" y="265"/>
                </a:lnTo>
                <a:lnTo>
                  <a:pt x="472" y="212"/>
                </a:lnTo>
                <a:lnTo>
                  <a:pt x="546" y="165"/>
                </a:lnTo>
                <a:lnTo>
                  <a:pt x="624" y="123"/>
                </a:lnTo>
                <a:lnTo>
                  <a:pt x="705" y="87"/>
                </a:lnTo>
                <a:lnTo>
                  <a:pt x="789" y="56"/>
                </a:lnTo>
                <a:lnTo>
                  <a:pt x="876" y="32"/>
                </a:lnTo>
                <a:lnTo>
                  <a:pt x="967" y="14"/>
                </a:lnTo>
                <a:lnTo>
                  <a:pt x="1058" y="4"/>
                </a:lnTo>
                <a:lnTo>
                  <a:pt x="1154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3" name="Freeform 668"/>
          <p:cNvSpPr>
            <a:spLocks/>
          </p:cNvSpPr>
          <p:nvPr/>
        </p:nvSpPr>
        <p:spPr bwMode="auto">
          <a:xfrm>
            <a:off x="10129981" y="3822745"/>
            <a:ext cx="252253" cy="246575"/>
          </a:xfrm>
          <a:custGeom>
            <a:avLst/>
            <a:gdLst>
              <a:gd name="T0" fmla="*/ 2958 w 3427"/>
              <a:gd name="T1" fmla="*/ 11 h 3348"/>
              <a:gd name="T2" fmla="*/ 3119 w 3427"/>
              <a:gd name="T3" fmla="*/ 71 h 3348"/>
              <a:gd name="T4" fmla="*/ 3255 w 3427"/>
              <a:gd name="T5" fmla="*/ 170 h 3348"/>
              <a:gd name="T6" fmla="*/ 3356 w 3427"/>
              <a:gd name="T7" fmla="*/ 305 h 3348"/>
              <a:gd name="T8" fmla="*/ 3415 w 3427"/>
              <a:gd name="T9" fmla="*/ 466 h 3348"/>
              <a:gd name="T10" fmla="*/ 3423 w 3427"/>
              <a:gd name="T11" fmla="*/ 643 h 3348"/>
              <a:gd name="T12" fmla="*/ 3381 w 3427"/>
              <a:gd name="T13" fmla="*/ 809 h 3348"/>
              <a:gd name="T14" fmla="*/ 3293 w 3427"/>
              <a:gd name="T15" fmla="*/ 954 h 3348"/>
              <a:gd name="T16" fmla="*/ 3168 w 3427"/>
              <a:gd name="T17" fmla="*/ 1066 h 3348"/>
              <a:gd name="T18" fmla="*/ 3015 w 3427"/>
              <a:gd name="T19" fmla="*/ 1139 h 3348"/>
              <a:gd name="T20" fmla="*/ 2840 w 3427"/>
              <a:gd name="T21" fmla="*/ 1166 h 3348"/>
              <a:gd name="T22" fmla="*/ 2660 w 3427"/>
              <a:gd name="T23" fmla="*/ 1138 h 3348"/>
              <a:gd name="T24" fmla="*/ 2502 w 3427"/>
              <a:gd name="T25" fmla="*/ 1058 h 3348"/>
              <a:gd name="T26" fmla="*/ 1167 w 3427"/>
              <a:gd name="T27" fmla="*/ 1583 h 3348"/>
              <a:gd name="T28" fmla="*/ 1171 w 3427"/>
              <a:gd name="T29" fmla="*/ 1713 h 3348"/>
              <a:gd name="T30" fmla="*/ 2458 w 3427"/>
              <a:gd name="T31" fmla="*/ 2323 h 3348"/>
              <a:gd name="T32" fmla="*/ 2605 w 3427"/>
              <a:gd name="T33" fmla="*/ 2231 h 3348"/>
              <a:gd name="T34" fmla="*/ 2778 w 3427"/>
              <a:gd name="T35" fmla="*/ 2185 h 3348"/>
              <a:gd name="T36" fmla="*/ 2958 w 3427"/>
              <a:gd name="T37" fmla="*/ 2194 h 3348"/>
              <a:gd name="T38" fmla="*/ 3119 w 3427"/>
              <a:gd name="T39" fmla="*/ 2252 h 3348"/>
              <a:gd name="T40" fmla="*/ 3255 w 3427"/>
              <a:gd name="T41" fmla="*/ 2353 h 3348"/>
              <a:gd name="T42" fmla="*/ 3356 w 3427"/>
              <a:gd name="T43" fmla="*/ 2486 h 3348"/>
              <a:gd name="T44" fmla="*/ 3415 w 3427"/>
              <a:gd name="T45" fmla="*/ 2647 h 3348"/>
              <a:gd name="T46" fmla="*/ 3423 w 3427"/>
              <a:gd name="T47" fmla="*/ 2824 h 3348"/>
              <a:gd name="T48" fmla="*/ 3381 w 3427"/>
              <a:gd name="T49" fmla="*/ 2992 h 3348"/>
              <a:gd name="T50" fmla="*/ 3293 w 3427"/>
              <a:gd name="T51" fmla="*/ 3135 h 3348"/>
              <a:gd name="T52" fmla="*/ 3168 w 3427"/>
              <a:gd name="T53" fmla="*/ 3248 h 3348"/>
              <a:gd name="T54" fmla="*/ 3015 w 3427"/>
              <a:gd name="T55" fmla="*/ 3322 h 3348"/>
              <a:gd name="T56" fmla="*/ 2840 w 3427"/>
              <a:gd name="T57" fmla="*/ 3348 h 3348"/>
              <a:gd name="T58" fmla="*/ 2666 w 3427"/>
              <a:gd name="T59" fmla="*/ 3322 h 3348"/>
              <a:gd name="T60" fmla="*/ 2512 w 3427"/>
              <a:gd name="T61" fmla="*/ 3248 h 3348"/>
              <a:gd name="T62" fmla="*/ 2388 w 3427"/>
              <a:gd name="T63" fmla="*/ 3135 h 3348"/>
              <a:gd name="T64" fmla="*/ 2300 w 3427"/>
              <a:gd name="T65" fmla="*/ 2992 h 3348"/>
              <a:gd name="T66" fmla="*/ 2256 w 3427"/>
              <a:gd name="T67" fmla="*/ 2824 h 3348"/>
              <a:gd name="T68" fmla="*/ 2261 w 3427"/>
              <a:gd name="T69" fmla="*/ 2677 h 3348"/>
              <a:gd name="T70" fmla="*/ 924 w 3427"/>
              <a:gd name="T71" fmla="*/ 2145 h 3348"/>
              <a:gd name="T72" fmla="*/ 767 w 3427"/>
              <a:gd name="T73" fmla="*/ 2223 h 3348"/>
              <a:gd name="T74" fmla="*/ 587 w 3427"/>
              <a:gd name="T75" fmla="*/ 2251 h 3348"/>
              <a:gd name="T76" fmla="*/ 413 w 3427"/>
              <a:gd name="T77" fmla="*/ 2226 h 3348"/>
              <a:gd name="T78" fmla="*/ 259 w 3427"/>
              <a:gd name="T79" fmla="*/ 2151 h 3348"/>
              <a:gd name="T80" fmla="*/ 134 w 3427"/>
              <a:gd name="T81" fmla="*/ 2039 h 3348"/>
              <a:gd name="T82" fmla="*/ 46 w 3427"/>
              <a:gd name="T83" fmla="*/ 1896 h 3348"/>
              <a:gd name="T84" fmla="*/ 3 w 3427"/>
              <a:gd name="T85" fmla="*/ 1728 h 3348"/>
              <a:gd name="T86" fmla="*/ 12 w 3427"/>
              <a:gd name="T87" fmla="*/ 1551 h 3348"/>
              <a:gd name="T88" fmla="*/ 71 w 3427"/>
              <a:gd name="T89" fmla="*/ 1390 h 3348"/>
              <a:gd name="T90" fmla="*/ 172 w 3427"/>
              <a:gd name="T91" fmla="*/ 1257 h 3348"/>
              <a:gd name="T92" fmla="*/ 307 w 3427"/>
              <a:gd name="T93" fmla="*/ 1156 h 3348"/>
              <a:gd name="T94" fmla="*/ 468 w 3427"/>
              <a:gd name="T95" fmla="*/ 1098 h 3348"/>
              <a:gd name="T96" fmla="*/ 650 w 3427"/>
              <a:gd name="T97" fmla="*/ 1089 h 3348"/>
              <a:gd name="T98" fmla="*/ 824 w 3427"/>
              <a:gd name="T99" fmla="*/ 1135 h 3348"/>
              <a:gd name="T100" fmla="*/ 971 w 3427"/>
              <a:gd name="T101" fmla="*/ 1228 h 3348"/>
              <a:gd name="T102" fmla="*/ 2255 w 3427"/>
              <a:gd name="T103" fmla="*/ 626 h 3348"/>
              <a:gd name="T104" fmla="*/ 2266 w 3427"/>
              <a:gd name="T105" fmla="*/ 466 h 3348"/>
              <a:gd name="T106" fmla="*/ 2325 w 3427"/>
              <a:gd name="T107" fmla="*/ 305 h 3348"/>
              <a:gd name="T108" fmla="*/ 2425 w 3427"/>
              <a:gd name="T109" fmla="*/ 170 h 3348"/>
              <a:gd name="T110" fmla="*/ 2560 w 3427"/>
              <a:gd name="T111" fmla="*/ 71 h 3348"/>
              <a:gd name="T112" fmla="*/ 2721 w 3427"/>
              <a:gd name="T113" fmla="*/ 11 h 33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427" h="3348">
                <a:moveTo>
                  <a:pt x="2840" y="0"/>
                </a:moveTo>
                <a:lnTo>
                  <a:pt x="2900" y="3"/>
                </a:lnTo>
                <a:lnTo>
                  <a:pt x="2958" y="11"/>
                </a:lnTo>
                <a:lnTo>
                  <a:pt x="3015" y="26"/>
                </a:lnTo>
                <a:lnTo>
                  <a:pt x="3068" y="46"/>
                </a:lnTo>
                <a:lnTo>
                  <a:pt x="3119" y="71"/>
                </a:lnTo>
                <a:lnTo>
                  <a:pt x="3168" y="99"/>
                </a:lnTo>
                <a:lnTo>
                  <a:pt x="3213" y="133"/>
                </a:lnTo>
                <a:lnTo>
                  <a:pt x="3255" y="170"/>
                </a:lnTo>
                <a:lnTo>
                  <a:pt x="3293" y="212"/>
                </a:lnTo>
                <a:lnTo>
                  <a:pt x="3326" y="257"/>
                </a:lnTo>
                <a:lnTo>
                  <a:pt x="3356" y="305"/>
                </a:lnTo>
                <a:lnTo>
                  <a:pt x="3381" y="356"/>
                </a:lnTo>
                <a:lnTo>
                  <a:pt x="3401" y="410"/>
                </a:lnTo>
                <a:lnTo>
                  <a:pt x="3415" y="466"/>
                </a:lnTo>
                <a:lnTo>
                  <a:pt x="3423" y="523"/>
                </a:lnTo>
                <a:lnTo>
                  <a:pt x="3427" y="583"/>
                </a:lnTo>
                <a:lnTo>
                  <a:pt x="3423" y="643"/>
                </a:lnTo>
                <a:lnTo>
                  <a:pt x="3415" y="700"/>
                </a:lnTo>
                <a:lnTo>
                  <a:pt x="3401" y="756"/>
                </a:lnTo>
                <a:lnTo>
                  <a:pt x="3381" y="809"/>
                </a:lnTo>
                <a:lnTo>
                  <a:pt x="3356" y="860"/>
                </a:lnTo>
                <a:lnTo>
                  <a:pt x="3326" y="909"/>
                </a:lnTo>
                <a:lnTo>
                  <a:pt x="3293" y="954"/>
                </a:lnTo>
                <a:lnTo>
                  <a:pt x="3255" y="995"/>
                </a:lnTo>
                <a:lnTo>
                  <a:pt x="3213" y="1033"/>
                </a:lnTo>
                <a:lnTo>
                  <a:pt x="3168" y="1066"/>
                </a:lnTo>
                <a:lnTo>
                  <a:pt x="3119" y="1096"/>
                </a:lnTo>
                <a:lnTo>
                  <a:pt x="3068" y="1120"/>
                </a:lnTo>
                <a:lnTo>
                  <a:pt x="3015" y="1139"/>
                </a:lnTo>
                <a:lnTo>
                  <a:pt x="2958" y="1154"/>
                </a:lnTo>
                <a:lnTo>
                  <a:pt x="2900" y="1162"/>
                </a:lnTo>
                <a:lnTo>
                  <a:pt x="2840" y="1166"/>
                </a:lnTo>
                <a:lnTo>
                  <a:pt x="2778" y="1162"/>
                </a:lnTo>
                <a:lnTo>
                  <a:pt x="2717" y="1153"/>
                </a:lnTo>
                <a:lnTo>
                  <a:pt x="2660" y="1138"/>
                </a:lnTo>
                <a:lnTo>
                  <a:pt x="2604" y="1117"/>
                </a:lnTo>
                <a:lnTo>
                  <a:pt x="2551" y="1090"/>
                </a:lnTo>
                <a:lnTo>
                  <a:pt x="2502" y="1058"/>
                </a:lnTo>
                <a:lnTo>
                  <a:pt x="2456" y="1022"/>
                </a:lnTo>
                <a:lnTo>
                  <a:pt x="2414" y="982"/>
                </a:lnTo>
                <a:lnTo>
                  <a:pt x="1167" y="1583"/>
                </a:lnTo>
                <a:lnTo>
                  <a:pt x="1171" y="1626"/>
                </a:lnTo>
                <a:lnTo>
                  <a:pt x="1173" y="1669"/>
                </a:lnTo>
                <a:lnTo>
                  <a:pt x="1171" y="1713"/>
                </a:lnTo>
                <a:lnTo>
                  <a:pt x="1166" y="1756"/>
                </a:lnTo>
                <a:lnTo>
                  <a:pt x="2415" y="2363"/>
                </a:lnTo>
                <a:lnTo>
                  <a:pt x="2458" y="2323"/>
                </a:lnTo>
                <a:lnTo>
                  <a:pt x="2504" y="2288"/>
                </a:lnTo>
                <a:lnTo>
                  <a:pt x="2553" y="2256"/>
                </a:lnTo>
                <a:lnTo>
                  <a:pt x="2605" y="2231"/>
                </a:lnTo>
                <a:lnTo>
                  <a:pt x="2661" y="2210"/>
                </a:lnTo>
                <a:lnTo>
                  <a:pt x="2718" y="2195"/>
                </a:lnTo>
                <a:lnTo>
                  <a:pt x="2778" y="2185"/>
                </a:lnTo>
                <a:lnTo>
                  <a:pt x="2840" y="2182"/>
                </a:lnTo>
                <a:lnTo>
                  <a:pt x="2900" y="2184"/>
                </a:lnTo>
                <a:lnTo>
                  <a:pt x="2958" y="2194"/>
                </a:lnTo>
                <a:lnTo>
                  <a:pt x="3015" y="2208"/>
                </a:lnTo>
                <a:lnTo>
                  <a:pt x="3068" y="2228"/>
                </a:lnTo>
                <a:lnTo>
                  <a:pt x="3119" y="2252"/>
                </a:lnTo>
                <a:lnTo>
                  <a:pt x="3168" y="2282"/>
                </a:lnTo>
                <a:lnTo>
                  <a:pt x="3213" y="2315"/>
                </a:lnTo>
                <a:lnTo>
                  <a:pt x="3255" y="2353"/>
                </a:lnTo>
                <a:lnTo>
                  <a:pt x="3293" y="2394"/>
                </a:lnTo>
                <a:lnTo>
                  <a:pt x="3326" y="2439"/>
                </a:lnTo>
                <a:lnTo>
                  <a:pt x="3356" y="2486"/>
                </a:lnTo>
                <a:lnTo>
                  <a:pt x="3381" y="2537"/>
                </a:lnTo>
                <a:lnTo>
                  <a:pt x="3401" y="2591"/>
                </a:lnTo>
                <a:lnTo>
                  <a:pt x="3415" y="2647"/>
                </a:lnTo>
                <a:lnTo>
                  <a:pt x="3423" y="2705"/>
                </a:lnTo>
                <a:lnTo>
                  <a:pt x="3427" y="2764"/>
                </a:lnTo>
                <a:lnTo>
                  <a:pt x="3423" y="2824"/>
                </a:lnTo>
                <a:lnTo>
                  <a:pt x="3415" y="2882"/>
                </a:lnTo>
                <a:lnTo>
                  <a:pt x="3401" y="2938"/>
                </a:lnTo>
                <a:lnTo>
                  <a:pt x="3381" y="2992"/>
                </a:lnTo>
                <a:lnTo>
                  <a:pt x="3356" y="3043"/>
                </a:lnTo>
                <a:lnTo>
                  <a:pt x="3326" y="3091"/>
                </a:lnTo>
                <a:lnTo>
                  <a:pt x="3293" y="3135"/>
                </a:lnTo>
                <a:lnTo>
                  <a:pt x="3255" y="3176"/>
                </a:lnTo>
                <a:lnTo>
                  <a:pt x="3213" y="3215"/>
                </a:lnTo>
                <a:lnTo>
                  <a:pt x="3168" y="3248"/>
                </a:lnTo>
                <a:lnTo>
                  <a:pt x="3119" y="3277"/>
                </a:lnTo>
                <a:lnTo>
                  <a:pt x="3068" y="3301"/>
                </a:lnTo>
                <a:lnTo>
                  <a:pt x="3015" y="3322"/>
                </a:lnTo>
                <a:lnTo>
                  <a:pt x="2958" y="3335"/>
                </a:lnTo>
                <a:lnTo>
                  <a:pt x="2900" y="3345"/>
                </a:lnTo>
                <a:lnTo>
                  <a:pt x="2840" y="3348"/>
                </a:lnTo>
                <a:lnTo>
                  <a:pt x="2780" y="3345"/>
                </a:lnTo>
                <a:lnTo>
                  <a:pt x="2721" y="3335"/>
                </a:lnTo>
                <a:lnTo>
                  <a:pt x="2666" y="3322"/>
                </a:lnTo>
                <a:lnTo>
                  <a:pt x="2612" y="3301"/>
                </a:lnTo>
                <a:lnTo>
                  <a:pt x="2560" y="3277"/>
                </a:lnTo>
                <a:lnTo>
                  <a:pt x="2512" y="3248"/>
                </a:lnTo>
                <a:lnTo>
                  <a:pt x="2466" y="3215"/>
                </a:lnTo>
                <a:lnTo>
                  <a:pt x="2425" y="3176"/>
                </a:lnTo>
                <a:lnTo>
                  <a:pt x="2388" y="3135"/>
                </a:lnTo>
                <a:lnTo>
                  <a:pt x="2353" y="3091"/>
                </a:lnTo>
                <a:lnTo>
                  <a:pt x="2325" y="3043"/>
                </a:lnTo>
                <a:lnTo>
                  <a:pt x="2300" y="2992"/>
                </a:lnTo>
                <a:lnTo>
                  <a:pt x="2280" y="2938"/>
                </a:lnTo>
                <a:lnTo>
                  <a:pt x="2266" y="2882"/>
                </a:lnTo>
                <a:lnTo>
                  <a:pt x="2256" y="2824"/>
                </a:lnTo>
                <a:lnTo>
                  <a:pt x="2253" y="2764"/>
                </a:lnTo>
                <a:lnTo>
                  <a:pt x="2255" y="2721"/>
                </a:lnTo>
                <a:lnTo>
                  <a:pt x="2261" y="2677"/>
                </a:lnTo>
                <a:lnTo>
                  <a:pt x="1011" y="2070"/>
                </a:lnTo>
                <a:lnTo>
                  <a:pt x="970" y="2110"/>
                </a:lnTo>
                <a:lnTo>
                  <a:pt x="924" y="2145"/>
                </a:lnTo>
                <a:lnTo>
                  <a:pt x="875" y="2177"/>
                </a:lnTo>
                <a:lnTo>
                  <a:pt x="821" y="2202"/>
                </a:lnTo>
                <a:lnTo>
                  <a:pt x="767" y="2223"/>
                </a:lnTo>
                <a:lnTo>
                  <a:pt x="709" y="2238"/>
                </a:lnTo>
                <a:lnTo>
                  <a:pt x="649" y="2248"/>
                </a:lnTo>
                <a:lnTo>
                  <a:pt x="587" y="2251"/>
                </a:lnTo>
                <a:lnTo>
                  <a:pt x="527" y="2249"/>
                </a:lnTo>
                <a:lnTo>
                  <a:pt x="468" y="2239"/>
                </a:lnTo>
                <a:lnTo>
                  <a:pt x="413" y="2226"/>
                </a:lnTo>
                <a:lnTo>
                  <a:pt x="358" y="2205"/>
                </a:lnTo>
                <a:lnTo>
                  <a:pt x="307" y="2181"/>
                </a:lnTo>
                <a:lnTo>
                  <a:pt x="259" y="2151"/>
                </a:lnTo>
                <a:lnTo>
                  <a:pt x="213" y="2118"/>
                </a:lnTo>
                <a:lnTo>
                  <a:pt x="172" y="2080"/>
                </a:lnTo>
                <a:lnTo>
                  <a:pt x="134" y="2039"/>
                </a:lnTo>
                <a:lnTo>
                  <a:pt x="100" y="1994"/>
                </a:lnTo>
                <a:lnTo>
                  <a:pt x="71" y="1947"/>
                </a:lnTo>
                <a:lnTo>
                  <a:pt x="46" y="1896"/>
                </a:lnTo>
                <a:lnTo>
                  <a:pt x="27" y="1842"/>
                </a:lnTo>
                <a:lnTo>
                  <a:pt x="12" y="1786"/>
                </a:lnTo>
                <a:lnTo>
                  <a:pt x="3" y="1728"/>
                </a:lnTo>
                <a:lnTo>
                  <a:pt x="0" y="1669"/>
                </a:lnTo>
                <a:lnTo>
                  <a:pt x="3" y="1609"/>
                </a:lnTo>
                <a:lnTo>
                  <a:pt x="12" y="1551"/>
                </a:lnTo>
                <a:lnTo>
                  <a:pt x="27" y="1495"/>
                </a:lnTo>
                <a:lnTo>
                  <a:pt x="46" y="1441"/>
                </a:lnTo>
                <a:lnTo>
                  <a:pt x="71" y="1390"/>
                </a:lnTo>
                <a:lnTo>
                  <a:pt x="100" y="1343"/>
                </a:lnTo>
                <a:lnTo>
                  <a:pt x="134" y="1298"/>
                </a:lnTo>
                <a:lnTo>
                  <a:pt x="172" y="1257"/>
                </a:lnTo>
                <a:lnTo>
                  <a:pt x="213" y="1219"/>
                </a:lnTo>
                <a:lnTo>
                  <a:pt x="259" y="1185"/>
                </a:lnTo>
                <a:lnTo>
                  <a:pt x="307" y="1156"/>
                </a:lnTo>
                <a:lnTo>
                  <a:pt x="358" y="1132"/>
                </a:lnTo>
                <a:lnTo>
                  <a:pt x="413" y="1111"/>
                </a:lnTo>
                <a:lnTo>
                  <a:pt x="468" y="1098"/>
                </a:lnTo>
                <a:lnTo>
                  <a:pt x="527" y="1088"/>
                </a:lnTo>
                <a:lnTo>
                  <a:pt x="587" y="1085"/>
                </a:lnTo>
                <a:lnTo>
                  <a:pt x="650" y="1089"/>
                </a:lnTo>
                <a:lnTo>
                  <a:pt x="709" y="1099"/>
                </a:lnTo>
                <a:lnTo>
                  <a:pt x="768" y="1114"/>
                </a:lnTo>
                <a:lnTo>
                  <a:pt x="824" y="1135"/>
                </a:lnTo>
                <a:lnTo>
                  <a:pt x="876" y="1161"/>
                </a:lnTo>
                <a:lnTo>
                  <a:pt x="925" y="1193"/>
                </a:lnTo>
                <a:lnTo>
                  <a:pt x="971" y="1228"/>
                </a:lnTo>
                <a:lnTo>
                  <a:pt x="1013" y="1268"/>
                </a:lnTo>
                <a:lnTo>
                  <a:pt x="2261" y="667"/>
                </a:lnTo>
                <a:lnTo>
                  <a:pt x="2255" y="626"/>
                </a:lnTo>
                <a:lnTo>
                  <a:pt x="2253" y="583"/>
                </a:lnTo>
                <a:lnTo>
                  <a:pt x="2256" y="523"/>
                </a:lnTo>
                <a:lnTo>
                  <a:pt x="2266" y="466"/>
                </a:lnTo>
                <a:lnTo>
                  <a:pt x="2280" y="410"/>
                </a:lnTo>
                <a:lnTo>
                  <a:pt x="2300" y="356"/>
                </a:lnTo>
                <a:lnTo>
                  <a:pt x="2325" y="305"/>
                </a:lnTo>
                <a:lnTo>
                  <a:pt x="2353" y="257"/>
                </a:lnTo>
                <a:lnTo>
                  <a:pt x="2388" y="212"/>
                </a:lnTo>
                <a:lnTo>
                  <a:pt x="2425" y="170"/>
                </a:lnTo>
                <a:lnTo>
                  <a:pt x="2466" y="133"/>
                </a:lnTo>
                <a:lnTo>
                  <a:pt x="2512" y="99"/>
                </a:lnTo>
                <a:lnTo>
                  <a:pt x="2560" y="71"/>
                </a:lnTo>
                <a:lnTo>
                  <a:pt x="2612" y="46"/>
                </a:lnTo>
                <a:lnTo>
                  <a:pt x="2666" y="26"/>
                </a:lnTo>
                <a:lnTo>
                  <a:pt x="2721" y="11"/>
                </a:lnTo>
                <a:lnTo>
                  <a:pt x="2780" y="3"/>
                </a:lnTo>
                <a:lnTo>
                  <a:pt x="2840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4" name="Freeform 673"/>
          <p:cNvSpPr>
            <a:spLocks/>
          </p:cNvSpPr>
          <p:nvPr/>
        </p:nvSpPr>
        <p:spPr bwMode="auto">
          <a:xfrm>
            <a:off x="11579105" y="3811389"/>
            <a:ext cx="234409" cy="269286"/>
          </a:xfrm>
          <a:custGeom>
            <a:avLst/>
            <a:gdLst>
              <a:gd name="T0" fmla="*/ 348 w 2890"/>
              <a:gd name="T1" fmla="*/ 11 h 3315"/>
              <a:gd name="T2" fmla="*/ 447 w 2890"/>
              <a:gd name="T3" fmla="*/ 66 h 3315"/>
              <a:gd name="T4" fmla="*/ 516 w 2890"/>
              <a:gd name="T5" fmla="*/ 156 h 3315"/>
              <a:gd name="T6" fmla="*/ 541 w 2890"/>
              <a:gd name="T7" fmla="*/ 270 h 3315"/>
              <a:gd name="T8" fmla="*/ 515 w 2890"/>
              <a:gd name="T9" fmla="*/ 383 h 3315"/>
              <a:gd name="T10" fmla="*/ 446 w 2890"/>
              <a:gd name="T11" fmla="*/ 473 h 3315"/>
              <a:gd name="T12" fmla="*/ 521 w 2890"/>
              <a:gd name="T13" fmla="*/ 631 h 3315"/>
              <a:gd name="T14" fmla="*/ 679 w 2890"/>
              <a:gd name="T15" fmla="*/ 552 h 3315"/>
              <a:gd name="T16" fmla="*/ 929 w 2890"/>
              <a:gd name="T17" fmla="*/ 455 h 3315"/>
              <a:gd name="T18" fmla="*/ 1159 w 2890"/>
              <a:gd name="T19" fmla="*/ 402 h 3315"/>
              <a:gd name="T20" fmla="*/ 1373 w 2890"/>
              <a:gd name="T21" fmla="*/ 394 h 3315"/>
              <a:gd name="T22" fmla="*/ 1576 w 2890"/>
              <a:gd name="T23" fmla="*/ 423 h 3315"/>
              <a:gd name="T24" fmla="*/ 1750 w 2890"/>
              <a:gd name="T25" fmla="*/ 479 h 3315"/>
              <a:gd name="T26" fmla="*/ 1940 w 2890"/>
              <a:gd name="T27" fmla="*/ 557 h 3315"/>
              <a:gd name="T28" fmla="*/ 2078 w 2890"/>
              <a:gd name="T29" fmla="*/ 613 h 3315"/>
              <a:gd name="T30" fmla="*/ 2205 w 2890"/>
              <a:gd name="T31" fmla="*/ 620 h 3315"/>
              <a:gd name="T32" fmla="*/ 2356 w 2890"/>
              <a:gd name="T33" fmla="*/ 586 h 3315"/>
              <a:gd name="T34" fmla="*/ 2501 w 2890"/>
              <a:gd name="T35" fmla="*/ 528 h 3315"/>
              <a:gd name="T36" fmla="*/ 2643 w 2890"/>
              <a:gd name="T37" fmla="*/ 452 h 3315"/>
              <a:gd name="T38" fmla="*/ 2739 w 2890"/>
              <a:gd name="T39" fmla="*/ 404 h 3315"/>
              <a:gd name="T40" fmla="*/ 2783 w 2890"/>
              <a:gd name="T41" fmla="*/ 392 h 3315"/>
              <a:gd name="T42" fmla="*/ 2842 w 2890"/>
              <a:gd name="T43" fmla="*/ 410 h 3315"/>
              <a:gd name="T44" fmla="*/ 2883 w 2890"/>
              <a:gd name="T45" fmla="*/ 459 h 3315"/>
              <a:gd name="T46" fmla="*/ 2890 w 2890"/>
              <a:gd name="T47" fmla="*/ 1789 h 3315"/>
              <a:gd name="T48" fmla="*/ 2879 w 2890"/>
              <a:gd name="T49" fmla="*/ 1841 h 3315"/>
              <a:gd name="T50" fmla="*/ 2830 w 2890"/>
              <a:gd name="T51" fmla="*/ 1884 h 3315"/>
              <a:gd name="T52" fmla="*/ 2647 w 2890"/>
              <a:gd name="T53" fmla="*/ 1977 h 3315"/>
              <a:gd name="T54" fmla="*/ 2431 w 2890"/>
              <a:gd name="T55" fmla="*/ 2057 h 3315"/>
              <a:gd name="T56" fmla="*/ 2239 w 2890"/>
              <a:gd name="T57" fmla="*/ 2094 h 3315"/>
              <a:gd name="T58" fmla="*/ 2076 w 2890"/>
              <a:gd name="T59" fmla="*/ 2087 h 3315"/>
              <a:gd name="T60" fmla="*/ 1904 w 2890"/>
              <a:gd name="T61" fmla="*/ 2033 h 3315"/>
              <a:gd name="T62" fmla="*/ 1747 w 2890"/>
              <a:gd name="T63" fmla="*/ 1957 h 3315"/>
              <a:gd name="T64" fmla="*/ 1593 w 2890"/>
              <a:gd name="T65" fmla="*/ 1896 h 3315"/>
              <a:gd name="T66" fmla="*/ 1414 w 2890"/>
              <a:gd name="T67" fmla="*/ 1862 h 3315"/>
              <a:gd name="T68" fmla="*/ 1218 w 2890"/>
              <a:gd name="T69" fmla="*/ 1869 h 3315"/>
              <a:gd name="T70" fmla="*/ 996 w 2890"/>
              <a:gd name="T71" fmla="*/ 1921 h 3315"/>
              <a:gd name="T72" fmla="*/ 750 w 2890"/>
              <a:gd name="T73" fmla="*/ 2017 h 3315"/>
              <a:gd name="T74" fmla="*/ 811 w 2890"/>
              <a:gd name="T75" fmla="*/ 3164 h 3315"/>
              <a:gd name="T76" fmla="*/ 786 w 2890"/>
              <a:gd name="T77" fmla="*/ 3242 h 3315"/>
              <a:gd name="T78" fmla="*/ 727 w 2890"/>
              <a:gd name="T79" fmla="*/ 3297 h 3315"/>
              <a:gd name="T80" fmla="*/ 651 w 2890"/>
              <a:gd name="T81" fmla="*/ 3315 h 3315"/>
              <a:gd name="T82" fmla="*/ 571 w 2890"/>
              <a:gd name="T83" fmla="*/ 3292 h 3315"/>
              <a:gd name="T84" fmla="*/ 513 w 2890"/>
              <a:gd name="T85" fmla="*/ 3233 h 3315"/>
              <a:gd name="T86" fmla="*/ 129 w 2890"/>
              <a:gd name="T87" fmla="*/ 500 h 3315"/>
              <a:gd name="T88" fmla="*/ 47 w 2890"/>
              <a:gd name="T89" fmla="*/ 420 h 3315"/>
              <a:gd name="T90" fmla="*/ 3 w 2890"/>
              <a:gd name="T91" fmla="*/ 311 h 3315"/>
              <a:gd name="T92" fmla="*/ 11 w 2890"/>
              <a:gd name="T93" fmla="*/ 192 h 3315"/>
              <a:gd name="T94" fmla="*/ 66 w 2890"/>
              <a:gd name="T95" fmla="*/ 93 h 3315"/>
              <a:gd name="T96" fmla="*/ 156 w 2890"/>
              <a:gd name="T97" fmla="*/ 25 h 3315"/>
              <a:gd name="T98" fmla="*/ 270 w 2890"/>
              <a:gd name="T99" fmla="*/ 0 h 33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890" h="3315">
                <a:moveTo>
                  <a:pt x="270" y="0"/>
                </a:moveTo>
                <a:lnTo>
                  <a:pt x="311" y="3"/>
                </a:lnTo>
                <a:lnTo>
                  <a:pt x="348" y="11"/>
                </a:lnTo>
                <a:lnTo>
                  <a:pt x="384" y="25"/>
                </a:lnTo>
                <a:lnTo>
                  <a:pt x="417" y="43"/>
                </a:lnTo>
                <a:lnTo>
                  <a:pt x="447" y="66"/>
                </a:lnTo>
                <a:lnTo>
                  <a:pt x="474" y="93"/>
                </a:lnTo>
                <a:lnTo>
                  <a:pt x="497" y="123"/>
                </a:lnTo>
                <a:lnTo>
                  <a:pt x="516" y="156"/>
                </a:lnTo>
                <a:lnTo>
                  <a:pt x="529" y="192"/>
                </a:lnTo>
                <a:lnTo>
                  <a:pt x="537" y="230"/>
                </a:lnTo>
                <a:lnTo>
                  <a:pt x="541" y="270"/>
                </a:lnTo>
                <a:lnTo>
                  <a:pt x="537" y="310"/>
                </a:lnTo>
                <a:lnTo>
                  <a:pt x="529" y="348"/>
                </a:lnTo>
                <a:lnTo>
                  <a:pt x="515" y="383"/>
                </a:lnTo>
                <a:lnTo>
                  <a:pt x="496" y="416"/>
                </a:lnTo>
                <a:lnTo>
                  <a:pt x="473" y="447"/>
                </a:lnTo>
                <a:lnTo>
                  <a:pt x="446" y="473"/>
                </a:lnTo>
                <a:lnTo>
                  <a:pt x="472" y="659"/>
                </a:lnTo>
                <a:lnTo>
                  <a:pt x="494" y="646"/>
                </a:lnTo>
                <a:lnTo>
                  <a:pt x="521" y="631"/>
                </a:lnTo>
                <a:lnTo>
                  <a:pt x="553" y="614"/>
                </a:lnTo>
                <a:lnTo>
                  <a:pt x="591" y="595"/>
                </a:lnTo>
                <a:lnTo>
                  <a:pt x="679" y="552"/>
                </a:lnTo>
                <a:lnTo>
                  <a:pt x="764" y="514"/>
                </a:lnTo>
                <a:lnTo>
                  <a:pt x="847" y="482"/>
                </a:lnTo>
                <a:lnTo>
                  <a:pt x="929" y="455"/>
                </a:lnTo>
                <a:lnTo>
                  <a:pt x="1008" y="432"/>
                </a:lnTo>
                <a:lnTo>
                  <a:pt x="1084" y="414"/>
                </a:lnTo>
                <a:lnTo>
                  <a:pt x="1159" y="402"/>
                </a:lnTo>
                <a:lnTo>
                  <a:pt x="1231" y="395"/>
                </a:lnTo>
                <a:lnTo>
                  <a:pt x="1302" y="392"/>
                </a:lnTo>
                <a:lnTo>
                  <a:pt x="1373" y="394"/>
                </a:lnTo>
                <a:lnTo>
                  <a:pt x="1443" y="400"/>
                </a:lnTo>
                <a:lnTo>
                  <a:pt x="1510" y="409"/>
                </a:lnTo>
                <a:lnTo>
                  <a:pt x="1576" y="423"/>
                </a:lnTo>
                <a:lnTo>
                  <a:pt x="1639" y="440"/>
                </a:lnTo>
                <a:lnTo>
                  <a:pt x="1693" y="458"/>
                </a:lnTo>
                <a:lnTo>
                  <a:pt x="1750" y="479"/>
                </a:lnTo>
                <a:lnTo>
                  <a:pt x="1810" y="503"/>
                </a:lnTo>
                <a:lnTo>
                  <a:pt x="1873" y="528"/>
                </a:lnTo>
                <a:lnTo>
                  <a:pt x="1940" y="557"/>
                </a:lnTo>
                <a:lnTo>
                  <a:pt x="2009" y="590"/>
                </a:lnTo>
                <a:lnTo>
                  <a:pt x="2043" y="603"/>
                </a:lnTo>
                <a:lnTo>
                  <a:pt x="2078" y="613"/>
                </a:lnTo>
                <a:lnTo>
                  <a:pt x="2117" y="620"/>
                </a:lnTo>
                <a:lnTo>
                  <a:pt x="2158" y="622"/>
                </a:lnTo>
                <a:lnTo>
                  <a:pt x="2205" y="620"/>
                </a:lnTo>
                <a:lnTo>
                  <a:pt x="2253" y="612"/>
                </a:lnTo>
                <a:lnTo>
                  <a:pt x="2304" y="602"/>
                </a:lnTo>
                <a:lnTo>
                  <a:pt x="2356" y="586"/>
                </a:lnTo>
                <a:lnTo>
                  <a:pt x="2408" y="568"/>
                </a:lnTo>
                <a:lnTo>
                  <a:pt x="2456" y="548"/>
                </a:lnTo>
                <a:lnTo>
                  <a:pt x="2501" y="528"/>
                </a:lnTo>
                <a:lnTo>
                  <a:pt x="2542" y="507"/>
                </a:lnTo>
                <a:lnTo>
                  <a:pt x="2593" y="479"/>
                </a:lnTo>
                <a:lnTo>
                  <a:pt x="2643" y="452"/>
                </a:lnTo>
                <a:lnTo>
                  <a:pt x="2690" y="427"/>
                </a:lnTo>
                <a:lnTo>
                  <a:pt x="2716" y="414"/>
                </a:lnTo>
                <a:lnTo>
                  <a:pt x="2739" y="404"/>
                </a:lnTo>
                <a:lnTo>
                  <a:pt x="2758" y="398"/>
                </a:lnTo>
                <a:lnTo>
                  <a:pt x="2772" y="394"/>
                </a:lnTo>
                <a:lnTo>
                  <a:pt x="2783" y="392"/>
                </a:lnTo>
                <a:lnTo>
                  <a:pt x="2803" y="394"/>
                </a:lnTo>
                <a:lnTo>
                  <a:pt x="2823" y="400"/>
                </a:lnTo>
                <a:lnTo>
                  <a:pt x="2842" y="410"/>
                </a:lnTo>
                <a:lnTo>
                  <a:pt x="2858" y="424"/>
                </a:lnTo>
                <a:lnTo>
                  <a:pt x="2873" y="440"/>
                </a:lnTo>
                <a:lnTo>
                  <a:pt x="2883" y="459"/>
                </a:lnTo>
                <a:lnTo>
                  <a:pt x="2888" y="479"/>
                </a:lnTo>
                <a:lnTo>
                  <a:pt x="2890" y="500"/>
                </a:lnTo>
                <a:lnTo>
                  <a:pt x="2890" y="1789"/>
                </a:lnTo>
                <a:lnTo>
                  <a:pt x="2889" y="1808"/>
                </a:lnTo>
                <a:lnTo>
                  <a:pt x="2885" y="1826"/>
                </a:lnTo>
                <a:lnTo>
                  <a:pt x="2879" y="1841"/>
                </a:lnTo>
                <a:lnTo>
                  <a:pt x="2870" y="1854"/>
                </a:lnTo>
                <a:lnTo>
                  <a:pt x="2853" y="1868"/>
                </a:lnTo>
                <a:lnTo>
                  <a:pt x="2830" y="1884"/>
                </a:lnTo>
                <a:lnTo>
                  <a:pt x="2802" y="1901"/>
                </a:lnTo>
                <a:lnTo>
                  <a:pt x="2724" y="1941"/>
                </a:lnTo>
                <a:lnTo>
                  <a:pt x="2647" y="1977"/>
                </a:lnTo>
                <a:lnTo>
                  <a:pt x="2572" y="2009"/>
                </a:lnTo>
                <a:lnTo>
                  <a:pt x="2501" y="2035"/>
                </a:lnTo>
                <a:lnTo>
                  <a:pt x="2431" y="2057"/>
                </a:lnTo>
                <a:lnTo>
                  <a:pt x="2364" y="2075"/>
                </a:lnTo>
                <a:lnTo>
                  <a:pt x="2300" y="2087"/>
                </a:lnTo>
                <a:lnTo>
                  <a:pt x="2239" y="2094"/>
                </a:lnTo>
                <a:lnTo>
                  <a:pt x="2180" y="2096"/>
                </a:lnTo>
                <a:lnTo>
                  <a:pt x="2128" y="2094"/>
                </a:lnTo>
                <a:lnTo>
                  <a:pt x="2076" y="2087"/>
                </a:lnTo>
                <a:lnTo>
                  <a:pt x="2023" y="2076"/>
                </a:lnTo>
                <a:lnTo>
                  <a:pt x="1972" y="2059"/>
                </a:lnTo>
                <a:lnTo>
                  <a:pt x="1904" y="2033"/>
                </a:lnTo>
                <a:lnTo>
                  <a:pt x="1843" y="2006"/>
                </a:lnTo>
                <a:lnTo>
                  <a:pt x="1788" y="1978"/>
                </a:lnTo>
                <a:lnTo>
                  <a:pt x="1747" y="1957"/>
                </a:lnTo>
                <a:lnTo>
                  <a:pt x="1700" y="1936"/>
                </a:lnTo>
                <a:lnTo>
                  <a:pt x="1650" y="1916"/>
                </a:lnTo>
                <a:lnTo>
                  <a:pt x="1593" y="1896"/>
                </a:lnTo>
                <a:lnTo>
                  <a:pt x="1535" y="1881"/>
                </a:lnTo>
                <a:lnTo>
                  <a:pt x="1475" y="1869"/>
                </a:lnTo>
                <a:lnTo>
                  <a:pt x="1414" y="1862"/>
                </a:lnTo>
                <a:lnTo>
                  <a:pt x="1352" y="1860"/>
                </a:lnTo>
                <a:lnTo>
                  <a:pt x="1287" y="1862"/>
                </a:lnTo>
                <a:lnTo>
                  <a:pt x="1218" y="1869"/>
                </a:lnTo>
                <a:lnTo>
                  <a:pt x="1147" y="1882"/>
                </a:lnTo>
                <a:lnTo>
                  <a:pt x="1073" y="1900"/>
                </a:lnTo>
                <a:lnTo>
                  <a:pt x="996" y="1921"/>
                </a:lnTo>
                <a:lnTo>
                  <a:pt x="916" y="1948"/>
                </a:lnTo>
                <a:lnTo>
                  <a:pt x="835" y="1980"/>
                </a:lnTo>
                <a:lnTo>
                  <a:pt x="750" y="2017"/>
                </a:lnTo>
                <a:lnTo>
                  <a:pt x="663" y="2059"/>
                </a:lnTo>
                <a:lnTo>
                  <a:pt x="809" y="3135"/>
                </a:lnTo>
                <a:lnTo>
                  <a:pt x="811" y="3164"/>
                </a:lnTo>
                <a:lnTo>
                  <a:pt x="807" y="3191"/>
                </a:lnTo>
                <a:lnTo>
                  <a:pt x="798" y="3218"/>
                </a:lnTo>
                <a:lnTo>
                  <a:pt x="786" y="3242"/>
                </a:lnTo>
                <a:lnTo>
                  <a:pt x="769" y="3263"/>
                </a:lnTo>
                <a:lnTo>
                  <a:pt x="750" y="3282"/>
                </a:lnTo>
                <a:lnTo>
                  <a:pt x="727" y="3297"/>
                </a:lnTo>
                <a:lnTo>
                  <a:pt x="701" y="3308"/>
                </a:lnTo>
                <a:lnTo>
                  <a:pt x="673" y="3314"/>
                </a:lnTo>
                <a:lnTo>
                  <a:pt x="651" y="3315"/>
                </a:lnTo>
                <a:lnTo>
                  <a:pt x="622" y="3313"/>
                </a:lnTo>
                <a:lnTo>
                  <a:pt x="595" y="3305"/>
                </a:lnTo>
                <a:lnTo>
                  <a:pt x="571" y="3292"/>
                </a:lnTo>
                <a:lnTo>
                  <a:pt x="548" y="3277"/>
                </a:lnTo>
                <a:lnTo>
                  <a:pt x="528" y="3256"/>
                </a:lnTo>
                <a:lnTo>
                  <a:pt x="513" y="3233"/>
                </a:lnTo>
                <a:lnTo>
                  <a:pt x="501" y="3206"/>
                </a:lnTo>
                <a:lnTo>
                  <a:pt x="495" y="3178"/>
                </a:lnTo>
                <a:lnTo>
                  <a:pt x="129" y="500"/>
                </a:lnTo>
                <a:lnTo>
                  <a:pt x="98" y="478"/>
                </a:lnTo>
                <a:lnTo>
                  <a:pt x="70" y="451"/>
                </a:lnTo>
                <a:lnTo>
                  <a:pt x="47" y="420"/>
                </a:lnTo>
                <a:lnTo>
                  <a:pt x="27" y="386"/>
                </a:lnTo>
                <a:lnTo>
                  <a:pt x="12" y="350"/>
                </a:lnTo>
                <a:lnTo>
                  <a:pt x="3" y="311"/>
                </a:lnTo>
                <a:lnTo>
                  <a:pt x="0" y="270"/>
                </a:lnTo>
                <a:lnTo>
                  <a:pt x="3" y="230"/>
                </a:lnTo>
                <a:lnTo>
                  <a:pt x="11" y="192"/>
                </a:lnTo>
                <a:lnTo>
                  <a:pt x="25" y="156"/>
                </a:lnTo>
                <a:lnTo>
                  <a:pt x="43" y="123"/>
                </a:lnTo>
                <a:lnTo>
                  <a:pt x="66" y="93"/>
                </a:lnTo>
                <a:lnTo>
                  <a:pt x="93" y="66"/>
                </a:lnTo>
                <a:lnTo>
                  <a:pt x="123" y="43"/>
                </a:lnTo>
                <a:lnTo>
                  <a:pt x="156" y="25"/>
                </a:lnTo>
                <a:lnTo>
                  <a:pt x="193" y="11"/>
                </a:lnTo>
                <a:lnTo>
                  <a:pt x="231" y="3"/>
                </a:lnTo>
                <a:lnTo>
                  <a:pt x="270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Freeform 38"/>
          <p:cNvSpPr>
            <a:spLocks noEditPoints="1"/>
          </p:cNvSpPr>
          <p:nvPr/>
        </p:nvSpPr>
        <p:spPr bwMode="auto">
          <a:xfrm>
            <a:off x="1897920" y="1632583"/>
            <a:ext cx="209364" cy="279152"/>
          </a:xfrm>
          <a:custGeom>
            <a:avLst/>
            <a:gdLst>
              <a:gd name="T0" fmla="*/ 2488 w 2605"/>
              <a:gd name="T1" fmla="*/ 3356 h 3472"/>
              <a:gd name="T2" fmla="*/ 1389 w 2605"/>
              <a:gd name="T3" fmla="*/ 2095 h 3472"/>
              <a:gd name="T4" fmla="*/ 1372 w 2605"/>
              <a:gd name="T5" fmla="*/ 2147 h 3472"/>
              <a:gd name="T6" fmla="*/ 1326 w 2605"/>
              <a:gd name="T7" fmla="*/ 2179 h 3472"/>
              <a:gd name="T8" fmla="*/ 1296 w 2605"/>
              <a:gd name="T9" fmla="*/ 2181 h 3472"/>
              <a:gd name="T10" fmla="*/ 1241 w 2605"/>
              <a:gd name="T11" fmla="*/ 2156 h 3472"/>
              <a:gd name="T12" fmla="*/ 741 w 2605"/>
              <a:gd name="T13" fmla="*/ 2139 h 3472"/>
              <a:gd name="T14" fmla="*/ 721 w 2605"/>
              <a:gd name="T15" fmla="*/ 2162 h 3472"/>
              <a:gd name="T16" fmla="*/ 707 w 2605"/>
              <a:gd name="T17" fmla="*/ 2171 h 3472"/>
              <a:gd name="T18" fmla="*/ 694 w 2605"/>
              <a:gd name="T19" fmla="*/ 2177 h 3472"/>
              <a:gd name="T20" fmla="*/ 669 w 2605"/>
              <a:gd name="T21" fmla="*/ 2181 h 3472"/>
              <a:gd name="T22" fmla="*/ 643 w 2605"/>
              <a:gd name="T23" fmla="*/ 2179 h 3472"/>
              <a:gd name="T24" fmla="*/ 597 w 2605"/>
              <a:gd name="T25" fmla="*/ 2147 h 3472"/>
              <a:gd name="T26" fmla="*/ 580 w 2605"/>
              <a:gd name="T27" fmla="*/ 2095 h 3472"/>
              <a:gd name="T28" fmla="*/ 117 w 2605"/>
              <a:gd name="T29" fmla="*/ 579 h 3472"/>
              <a:gd name="T30" fmla="*/ 127 w 2605"/>
              <a:gd name="T31" fmla="*/ 3241 h 3472"/>
              <a:gd name="T32" fmla="*/ 178 w 2605"/>
              <a:gd name="T33" fmla="*/ 3314 h 3472"/>
              <a:gd name="T34" fmla="*/ 259 w 2605"/>
              <a:gd name="T35" fmla="*/ 3353 h 3472"/>
              <a:gd name="T36" fmla="*/ 251 w 2605"/>
              <a:gd name="T37" fmla="*/ 634 h 3472"/>
              <a:gd name="T38" fmla="*/ 146 w 2605"/>
              <a:gd name="T39" fmla="*/ 599 h 3472"/>
              <a:gd name="T40" fmla="*/ 695 w 2605"/>
              <a:gd name="T41" fmla="*/ 592 h 3472"/>
              <a:gd name="T42" fmla="*/ 1274 w 2605"/>
              <a:gd name="T43" fmla="*/ 1990 h 3472"/>
              <a:gd name="T44" fmla="*/ 1274 w 2605"/>
              <a:gd name="T45" fmla="*/ 567 h 3472"/>
              <a:gd name="T46" fmla="*/ 1281 w 2605"/>
              <a:gd name="T47" fmla="*/ 549 h 3472"/>
              <a:gd name="T48" fmla="*/ 319 w 2605"/>
              <a:gd name="T49" fmla="*/ 116 h 3472"/>
              <a:gd name="T50" fmla="*/ 222 w 2605"/>
              <a:gd name="T51" fmla="*/ 141 h 3472"/>
              <a:gd name="T52" fmla="*/ 147 w 2605"/>
              <a:gd name="T53" fmla="*/ 210 h 3472"/>
              <a:gd name="T54" fmla="*/ 117 w 2605"/>
              <a:gd name="T55" fmla="*/ 305 h 3472"/>
              <a:gd name="T56" fmla="*/ 136 w 2605"/>
              <a:gd name="T57" fmla="*/ 403 h 3472"/>
              <a:gd name="T58" fmla="*/ 200 w 2605"/>
              <a:gd name="T59" fmla="*/ 479 h 3472"/>
              <a:gd name="T60" fmla="*/ 296 w 2605"/>
              <a:gd name="T61" fmla="*/ 518 h 3472"/>
              <a:gd name="T62" fmla="*/ 717 w 2605"/>
              <a:gd name="T63" fmla="*/ 289 h 3472"/>
              <a:gd name="T64" fmla="*/ 2488 w 2605"/>
              <a:gd name="T65" fmla="*/ 521 h 3472"/>
              <a:gd name="T66" fmla="*/ 2239 w 2605"/>
              <a:gd name="T67" fmla="*/ 460 h 3472"/>
              <a:gd name="T68" fmla="*/ 2202 w 2605"/>
              <a:gd name="T69" fmla="*/ 423 h 3472"/>
              <a:gd name="T70" fmla="*/ 2210 w 2605"/>
              <a:gd name="T71" fmla="*/ 371 h 3472"/>
              <a:gd name="T72" fmla="*/ 2257 w 2605"/>
              <a:gd name="T73" fmla="*/ 347 h 3472"/>
              <a:gd name="T74" fmla="*/ 2199 w 2605"/>
              <a:gd name="T75" fmla="*/ 289 h 3472"/>
              <a:gd name="T76" fmla="*/ 2153 w 2605"/>
              <a:gd name="T77" fmla="*/ 265 h 3472"/>
              <a:gd name="T78" fmla="*/ 2144 w 2605"/>
              <a:gd name="T79" fmla="*/ 214 h 3472"/>
              <a:gd name="T80" fmla="*/ 2181 w 2605"/>
              <a:gd name="T81" fmla="*/ 177 h 3472"/>
              <a:gd name="T82" fmla="*/ 2488 w 2605"/>
              <a:gd name="T83" fmla="*/ 116 h 3472"/>
              <a:gd name="T84" fmla="*/ 2605 w 2605"/>
              <a:gd name="T85" fmla="*/ 0 h 3472"/>
              <a:gd name="T86" fmla="*/ 249 w 2605"/>
              <a:gd name="T87" fmla="*/ 3469 h 3472"/>
              <a:gd name="T88" fmla="*/ 134 w 2605"/>
              <a:gd name="T89" fmla="*/ 3425 h 3472"/>
              <a:gd name="T90" fmla="*/ 47 w 2605"/>
              <a:gd name="T91" fmla="*/ 3339 h 3472"/>
              <a:gd name="T92" fmla="*/ 4 w 2605"/>
              <a:gd name="T93" fmla="*/ 3224 h 3472"/>
              <a:gd name="T94" fmla="*/ 2 w 2605"/>
              <a:gd name="T95" fmla="*/ 347 h 3472"/>
              <a:gd name="T96" fmla="*/ 12 w 2605"/>
              <a:gd name="T97" fmla="*/ 236 h 3472"/>
              <a:gd name="T98" fmla="*/ 59 w 2605"/>
              <a:gd name="T99" fmla="*/ 135 h 3472"/>
              <a:gd name="T100" fmla="*/ 140 w 2605"/>
              <a:gd name="T101" fmla="*/ 55 h 3472"/>
              <a:gd name="T102" fmla="*/ 243 w 2605"/>
              <a:gd name="T103" fmla="*/ 9 h 34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605" h="3472">
                <a:moveTo>
                  <a:pt x="406" y="637"/>
                </a:moveTo>
                <a:lnTo>
                  <a:pt x="406" y="3356"/>
                </a:lnTo>
                <a:lnTo>
                  <a:pt x="2488" y="3356"/>
                </a:lnTo>
                <a:lnTo>
                  <a:pt x="2488" y="637"/>
                </a:lnTo>
                <a:lnTo>
                  <a:pt x="1389" y="637"/>
                </a:lnTo>
                <a:lnTo>
                  <a:pt x="1389" y="2095"/>
                </a:lnTo>
                <a:lnTo>
                  <a:pt x="1387" y="2114"/>
                </a:lnTo>
                <a:lnTo>
                  <a:pt x="1381" y="2132"/>
                </a:lnTo>
                <a:lnTo>
                  <a:pt x="1372" y="2147"/>
                </a:lnTo>
                <a:lnTo>
                  <a:pt x="1359" y="2161"/>
                </a:lnTo>
                <a:lnTo>
                  <a:pt x="1344" y="2172"/>
                </a:lnTo>
                <a:lnTo>
                  <a:pt x="1326" y="2179"/>
                </a:lnTo>
                <a:lnTo>
                  <a:pt x="1321" y="2179"/>
                </a:lnTo>
                <a:lnTo>
                  <a:pt x="1318" y="2179"/>
                </a:lnTo>
                <a:lnTo>
                  <a:pt x="1296" y="2181"/>
                </a:lnTo>
                <a:lnTo>
                  <a:pt x="1276" y="2177"/>
                </a:lnTo>
                <a:lnTo>
                  <a:pt x="1257" y="2168"/>
                </a:lnTo>
                <a:lnTo>
                  <a:pt x="1241" y="2156"/>
                </a:lnTo>
                <a:lnTo>
                  <a:pt x="1228" y="2139"/>
                </a:lnTo>
                <a:lnTo>
                  <a:pt x="984" y="1733"/>
                </a:lnTo>
                <a:lnTo>
                  <a:pt x="741" y="2139"/>
                </a:lnTo>
                <a:lnTo>
                  <a:pt x="732" y="2151"/>
                </a:lnTo>
                <a:lnTo>
                  <a:pt x="723" y="2160"/>
                </a:lnTo>
                <a:lnTo>
                  <a:pt x="721" y="2162"/>
                </a:lnTo>
                <a:lnTo>
                  <a:pt x="717" y="2164"/>
                </a:lnTo>
                <a:lnTo>
                  <a:pt x="712" y="2167"/>
                </a:lnTo>
                <a:lnTo>
                  <a:pt x="707" y="2171"/>
                </a:lnTo>
                <a:lnTo>
                  <a:pt x="702" y="2173"/>
                </a:lnTo>
                <a:lnTo>
                  <a:pt x="698" y="2175"/>
                </a:lnTo>
                <a:lnTo>
                  <a:pt x="694" y="2177"/>
                </a:lnTo>
                <a:lnTo>
                  <a:pt x="676" y="2180"/>
                </a:lnTo>
                <a:lnTo>
                  <a:pt x="673" y="2181"/>
                </a:lnTo>
                <a:lnTo>
                  <a:pt x="669" y="2181"/>
                </a:lnTo>
                <a:lnTo>
                  <a:pt x="668" y="2181"/>
                </a:lnTo>
                <a:lnTo>
                  <a:pt x="666" y="2182"/>
                </a:lnTo>
                <a:lnTo>
                  <a:pt x="643" y="2179"/>
                </a:lnTo>
                <a:lnTo>
                  <a:pt x="625" y="2172"/>
                </a:lnTo>
                <a:lnTo>
                  <a:pt x="609" y="2161"/>
                </a:lnTo>
                <a:lnTo>
                  <a:pt x="597" y="2147"/>
                </a:lnTo>
                <a:lnTo>
                  <a:pt x="587" y="2132"/>
                </a:lnTo>
                <a:lnTo>
                  <a:pt x="581" y="2114"/>
                </a:lnTo>
                <a:lnTo>
                  <a:pt x="580" y="2095"/>
                </a:lnTo>
                <a:lnTo>
                  <a:pt x="580" y="637"/>
                </a:lnTo>
                <a:lnTo>
                  <a:pt x="406" y="637"/>
                </a:lnTo>
                <a:close/>
                <a:moveTo>
                  <a:pt x="117" y="579"/>
                </a:moveTo>
                <a:lnTo>
                  <a:pt x="117" y="3181"/>
                </a:lnTo>
                <a:lnTo>
                  <a:pt x="119" y="3211"/>
                </a:lnTo>
                <a:lnTo>
                  <a:pt x="127" y="3241"/>
                </a:lnTo>
                <a:lnTo>
                  <a:pt x="140" y="3268"/>
                </a:lnTo>
                <a:lnTo>
                  <a:pt x="157" y="3293"/>
                </a:lnTo>
                <a:lnTo>
                  <a:pt x="178" y="3314"/>
                </a:lnTo>
                <a:lnTo>
                  <a:pt x="202" y="3331"/>
                </a:lnTo>
                <a:lnTo>
                  <a:pt x="229" y="3345"/>
                </a:lnTo>
                <a:lnTo>
                  <a:pt x="259" y="3353"/>
                </a:lnTo>
                <a:lnTo>
                  <a:pt x="289" y="3356"/>
                </a:lnTo>
                <a:lnTo>
                  <a:pt x="289" y="637"/>
                </a:lnTo>
                <a:lnTo>
                  <a:pt x="251" y="634"/>
                </a:lnTo>
                <a:lnTo>
                  <a:pt x="215" y="627"/>
                </a:lnTo>
                <a:lnTo>
                  <a:pt x="180" y="614"/>
                </a:lnTo>
                <a:lnTo>
                  <a:pt x="146" y="599"/>
                </a:lnTo>
                <a:lnTo>
                  <a:pt x="117" y="579"/>
                </a:lnTo>
                <a:close/>
                <a:moveTo>
                  <a:pt x="789" y="405"/>
                </a:moveTo>
                <a:lnTo>
                  <a:pt x="695" y="592"/>
                </a:lnTo>
                <a:lnTo>
                  <a:pt x="695" y="1990"/>
                </a:lnTo>
                <a:lnTo>
                  <a:pt x="985" y="1508"/>
                </a:lnTo>
                <a:lnTo>
                  <a:pt x="1274" y="1990"/>
                </a:lnTo>
                <a:lnTo>
                  <a:pt x="1274" y="589"/>
                </a:lnTo>
                <a:lnTo>
                  <a:pt x="1268" y="581"/>
                </a:lnTo>
                <a:lnTo>
                  <a:pt x="1274" y="567"/>
                </a:lnTo>
                <a:lnTo>
                  <a:pt x="1274" y="565"/>
                </a:lnTo>
                <a:lnTo>
                  <a:pt x="1281" y="549"/>
                </a:lnTo>
                <a:lnTo>
                  <a:pt x="1281" y="549"/>
                </a:lnTo>
                <a:lnTo>
                  <a:pt x="1354" y="405"/>
                </a:lnTo>
                <a:lnTo>
                  <a:pt x="789" y="405"/>
                </a:lnTo>
                <a:close/>
                <a:moveTo>
                  <a:pt x="319" y="116"/>
                </a:moveTo>
                <a:lnTo>
                  <a:pt x="285" y="119"/>
                </a:lnTo>
                <a:lnTo>
                  <a:pt x="252" y="127"/>
                </a:lnTo>
                <a:lnTo>
                  <a:pt x="222" y="141"/>
                </a:lnTo>
                <a:lnTo>
                  <a:pt x="194" y="160"/>
                </a:lnTo>
                <a:lnTo>
                  <a:pt x="168" y="183"/>
                </a:lnTo>
                <a:lnTo>
                  <a:pt x="147" y="210"/>
                </a:lnTo>
                <a:lnTo>
                  <a:pt x="133" y="240"/>
                </a:lnTo>
                <a:lnTo>
                  <a:pt x="122" y="271"/>
                </a:lnTo>
                <a:lnTo>
                  <a:pt x="117" y="305"/>
                </a:lnTo>
                <a:lnTo>
                  <a:pt x="117" y="339"/>
                </a:lnTo>
                <a:lnTo>
                  <a:pt x="124" y="372"/>
                </a:lnTo>
                <a:lnTo>
                  <a:pt x="136" y="403"/>
                </a:lnTo>
                <a:lnTo>
                  <a:pt x="153" y="431"/>
                </a:lnTo>
                <a:lnTo>
                  <a:pt x="175" y="457"/>
                </a:lnTo>
                <a:lnTo>
                  <a:pt x="200" y="479"/>
                </a:lnTo>
                <a:lnTo>
                  <a:pt x="229" y="497"/>
                </a:lnTo>
                <a:lnTo>
                  <a:pt x="261" y="509"/>
                </a:lnTo>
                <a:lnTo>
                  <a:pt x="296" y="518"/>
                </a:lnTo>
                <a:lnTo>
                  <a:pt x="331" y="521"/>
                </a:lnTo>
                <a:lnTo>
                  <a:pt x="601" y="521"/>
                </a:lnTo>
                <a:lnTo>
                  <a:pt x="717" y="289"/>
                </a:lnTo>
                <a:lnTo>
                  <a:pt x="1540" y="289"/>
                </a:lnTo>
                <a:lnTo>
                  <a:pt x="1426" y="521"/>
                </a:lnTo>
                <a:lnTo>
                  <a:pt x="2488" y="521"/>
                </a:lnTo>
                <a:lnTo>
                  <a:pt x="2488" y="463"/>
                </a:lnTo>
                <a:lnTo>
                  <a:pt x="2257" y="463"/>
                </a:lnTo>
                <a:lnTo>
                  <a:pt x="2239" y="460"/>
                </a:lnTo>
                <a:lnTo>
                  <a:pt x="2223" y="451"/>
                </a:lnTo>
                <a:lnTo>
                  <a:pt x="2210" y="439"/>
                </a:lnTo>
                <a:lnTo>
                  <a:pt x="2202" y="423"/>
                </a:lnTo>
                <a:lnTo>
                  <a:pt x="2199" y="405"/>
                </a:lnTo>
                <a:lnTo>
                  <a:pt x="2202" y="387"/>
                </a:lnTo>
                <a:lnTo>
                  <a:pt x="2210" y="371"/>
                </a:lnTo>
                <a:lnTo>
                  <a:pt x="2223" y="359"/>
                </a:lnTo>
                <a:lnTo>
                  <a:pt x="2239" y="350"/>
                </a:lnTo>
                <a:lnTo>
                  <a:pt x="2257" y="347"/>
                </a:lnTo>
                <a:lnTo>
                  <a:pt x="2488" y="347"/>
                </a:lnTo>
                <a:lnTo>
                  <a:pt x="2488" y="289"/>
                </a:lnTo>
                <a:lnTo>
                  <a:pt x="2199" y="289"/>
                </a:lnTo>
                <a:lnTo>
                  <a:pt x="2181" y="286"/>
                </a:lnTo>
                <a:lnTo>
                  <a:pt x="2165" y="278"/>
                </a:lnTo>
                <a:lnTo>
                  <a:pt x="2153" y="265"/>
                </a:lnTo>
                <a:lnTo>
                  <a:pt x="2144" y="249"/>
                </a:lnTo>
                <a:lnTo>
                  <a:pt x="2142" y="231"/>
                </a:lnTo>
                <a:lnTo>
                  <a:pt x="2144" y="214"/>
                </a:lnTo>
                <a:lnTo>
                  <a:pt x="2153" y="197"/>
                </a:lnTo>
                <a:lnTo>
                  <a:pt x="2165" y="185"/>
                </a:lnTo>
                <a:lnTo>
                  <a:pt x="2181" y="177"/>
                </a:lnTo>
                <a:lnTo>
                  <a:pt x="2199" y="174"/>
                </a:lnTo>
                <a:lnTo>
                  <a:pt x="2488" y="174"/>
                </a:lnTo>
                <a:lnTo>
                  <a:pt x="2488" y="116"/>
                </a:lnTo>
                <a:lnTo>
                  <a:pt x="319" y="116"/>
                </a:lnTo>
                <a:close/>
                <a:moveTo>
                  <a:pt x="319" y="0"/>
                </a:moveTo>
                <a:lnTo>
                  <a:pt x="2605" y="0"/>
                </a:lnTo>
                <a:lnTo>
                  <a:pt x="2605" y="3472"/>
                </a:lnTo>
                <a:lnTo>
                  <a:pt x="292" y="3472"/>
                </a:lnTo>
                <a:lnTo>
                  <a:pt x="249" y="3469"/>
                </a:lnTo>
                <a:lnTo>
                  <a:pt x="208" y="3459"/>
                </a:lnTo>
                <a:lnTo>
                  <a:pt x="169" y="3445"/>
                </a:lnTo>
                <a:lnTo>
                  <a:pt x="134" y="3425"/>
                </a:lnTo>
                <a:lnTo>
                  <a:pt x="101" y="3400"/>
                </a:lnTo>
                <a:lnTo>
                  <a:pt x="73" y="3372"/>
                </a:lnTo>
                <a:lnTo>
                  <a:pt x="47" y="3339"/>
                </a:lnTo>
                <a:lnTo>
                  <a:pt x="27" y="3303"/>
                </a:lnTo>
                <a:lnTo>
                  <a:pt x="13" y="3265"/>
                </a:lnTo>
                <a:lnTo>
                  <a:pt x="4" y="3224"/>
                </a:lnTo>
                <a:lnTo>
                  <a:pt x="0" y="3181"/>
                </a:lnTo>
                <a:lnTo>
                  <a:pt x="0" y="347"/>
                </a:lnTo>
                <a:lnTo>
                  <a:pt x="2" y="347"/>
                </a:lnTo>
                <a:lnTo>
                  <a:pt x="1" y="309"/>
                </a:lnTo>
                <a:lnTo>
                  <a:pt x="4" y="272"/>
                </a:lnTo>
                <a:lnTo>
                  <a:pt x="12" y="236"/>
                </a:lnTo>
                <a:lnTo>
                  <a:pt x="23" y="200"/>
                </a:lnTo>
                <a:lnTo>
                  <a:pt x="39" y="166"/>
                </a:lnTo>
                <a:lnTo>
                  <a:pt x="59" y="135"/>
                </a:lnTo>
                <a:lnTo>
                  <a:pt x="83" y="105"/>
                </a:lnTo>
                <a:lnTo>
                  <a:pt x="110" y="78"/>
                </a:lnTo>
                <a:lnTo>
                  <a:pt x="140" y="55"/>
                </a:lnTo>
                <a:lnTo>
                  <a:pt x="172" y="36"/>
                </a:lnTo>
                <a:lnTo>
                  <a:pt x="207" y="20"/>
                </a:lnTo>
                <a:lnTo>
                  <a:pt x="243" y="9"/>
                </a:lnTo>
                <a:lnTo>
                  <a:pt x="281" y="2"/>
                </a:lnTo>
                <a:lnTo>
                  <a:pt x="319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49" name="Group 41"/>
          <p:cNvGrpSpPr>
            <a:grpSpLocks noChangeAspect="1"/>
          </p:cNvGrpSpPr>
          <p:nvPr/>
        </p:nvGrpSpPr>
        <p:grpSpPr bwMode="auto">
          <a:xfrm>
            <a:off x="2579330" y="1632871"/>
            <a:ext cx="278577" cy="278577"/>
            <a:chOff x="2156" y="16"/>
            <a:chExt cx="1446" cy="1446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2" name="Freeform 43"/>
            <p:cNvSpPr>
              <a:spLocks noEditPoints="1"/>
            </p:cNvSpPr>
            <p:nvPr/>
          </p:nvSpPr>
          <p:spPr bwMode="auto">
            <a:xfrm>
              <a:off x="3415" y="156"/>
              <a:ext cx="187" cy="513"/>
            </a:xfrm>
            <a:custGeom>
              <a:avLst/>
              <a:gdLst>
                <a:gd name="T0" fmla="*/ 141 w 560"/>
                <a:gd name="T1" fmla="*/ 141 h 1540"/>
                <a:gd name="T2" fmla="*/ 141 w 560"/>
                <a:gd name="T3" fmla="*/ 1400 h 1540"/>
                <a:gd name="T4" fmla="*/ 421 w 560"/>
                <a:gd name="T5" fmla="*/ 1400 h 1540"/>
                <a:gd name="T6" fmla="*/ 421 w 560"/>
                <a:gd name="T7" fmla="*/ 141 h 1540"/>
                <a:gd name="T8" fmla="*/ 141 w 560"/>
                <a:gd name="T9" fmla="*/ 141 h 1540"/>
                <a:gd name="T10" fmla="*/ 0 w 560"/>
                <a:gd name="T11" fmla="*/ 0 h 1540"/>
                <a:gd name="T12" fmla="*/ 560 w 560"/>
                <a:gd name="T13" fmla="*/ 0 h 1540"/>
                <a:gd name="T14" fmla="*/ 560 w 560"/>
                <a:gd name="T15" fmla="*/ 1540 h 1540"/>
                <a:gd name="T16" fmla="*/ 0 w 560"/>
                <a:gd name="T17" fmla="*/ 1540 h 1540"/>
                <a:gd name="T18" fmla="*/ 0 w 560"/>
                <a:gd name="T19" fmla="*/ 0 h 1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0" h="1540">
                  <a:moveTo>
                    <a:pt x="141" y="141"/>
                  </a:moveTo>
                  <a:lnTo>
                    <a:pt x="141" y="1400"/>
                  </a:lnTo>
                  <a:lnTo>
                    <a:pt x="421" y="1400"/>
                  </a:lnTo>
                  <a:lnTo>
                    <a:pt x="421" y="141"/>
                  </a:lnTo>
                  <a:lnTo>
                    <a:pt x="141" y="141"/>
                  </a:lnTo>
                  <a:close/>
                  <a:moveTo>
                    <a:pt x="0" y="0"/>
                  </a:moveTo>
                  <a:lnTo>
                    <a:pt x="560" y="0"/>
                  </a:lnTo>
                  <a:lnTo>
                    <a:pt x="560" y="1540"/>
                  </a:lnTo>
                  <a:lnTo>
                    <a:pt x="0" y="154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44"/>
            <p:cNvSpPr>
              <a:spLocks noEditPoints="1"/>
            </p:cNvSpPr>
            <p:nvPr/>
          </p:nvSpPr>
          <p:spPr bwMode="auto">
            <a:xfrm>
              <a:off x="2786" y="249"/>
              <a:ext cx="583" cy="583"/>
            </a:xfrm>
            <a:custGeom>
              <a:avLst/>
              <a:gdLst>
                <a:gd name="T0" fmla="*/ 630 w 1750"/>
                <a:gd name="T1" fmla="*/ 421 h 1750"/>
                <a:gd name="T2" fmla="*/ 630 w 1750"/>
                <a:gd name="T3" fmla="*/ 1120 h 1750"/>
                <a:gd name="T4" fmla="*/ 910 w 1750"/>
                <a:gd name="T5" fmla="*/ 1120 h 1750"/>
                <a:gd name="T6" fmla="*/ 910 w 1750"/>
                <a:gd name="T7" fmla="*/ 421 h 1750"/>
                <a:gd name="T8" fmla="*/ 630 w 1750"/>
                <a:gd name="T9" fmla="*/ 421 h 1750"/>
                <a:gd name="T10" fmla="*/ 141 w 1750"/>
                <a:gd name="T11" fmla="*/ 142 h 1750"/>
                <a:gd name="T12" fmla="*/ 141 w 1750"/>
                <a:gd name="T13" fmla="*/ 1609 h 1750"/>
                <a:gd name="T14" fmla="*/ 1608 w 1750"/>
                <a:gd name="T15" fmla="*/ 1609 h 1750"/>
                <a:gd name="T16" fmla="*/ 1601 w 1750"/>
                <a:gd name="T17" fmla="*/ 1521 h 1750"/>
                <a:gd name="T18" fmla="*/ 1589 w 1750"/>
                <a:gd name="T19" fmla="*/ 1433 h 1750"/>
                <a:gd name="T20" fmla="*/ 1572 w 1750"/>
                <a:gd name="T21" fmla="*/ 1346 h 1750"/>
                <a:gd name="T22" fmla="*/ 1550 w 1750"/>
                <a:gd name="T23" fmla="*/ 1260 h 1750"/>
                <a:gd name="T24" fmla="*/ 1190 w 1750"/>
                <a:gd name="T25" fmla="*/ 1260 h 1750"/>
                <a:gd name="T26" fmla="*/ 1190 w 1750"/>
                <a:gd name="T27" fmla="*/ 625 h 1750"/>
                <a:gd name="T28" fmla="*/ 1121 w 1750"/>
                <a:gd name="T29" fmla="*/ 558 h 1750"/>
                <a:gd name="T30" fmla="*/ 1049 w 1750"/>
                <a:gd name="T31" fmla="*/ 495 h 1750"/>
                <a:gd name="T32" fmla="*/ 1049 w 1750"/>
                <a:gd name="T33" fmla="*/ 1260 h 1750"/>
                <a:gd name="T34" fmla="*/ 490 w 1750"/>
                <a:gd name="T35" fmla="*/ 1260 h 1750"/>
                <a:gd name="T36" fmla="*/ 490 w 1750"/>
                <a:gd name="T37" fmla="*/ 280 h 1750"/>
                <a:gd name="T38" fmla="*/ 709 w 1750"/>
                <a:gd name="T39" fmla="*/ 280 h 1750"/>
                <a:gd name="T40" fmla="*/ 619 w 1750"/>
                <a:gd name="T41" fmla="*/ 242 h 1750"/>
                <a:gd name="T42" fmla="*/ 526 w 1750"/>
                <a:gd name="T43" fmla="*/ 211 h 1750"/>
                <a:gd name="T44" fmla="*/ 432 w 1750"/>
                <a:gd name="T45" fmla="*/ 184 h 1750"/>
                <a:gd name="T46" fmla="*/ 337 w 1750"/>
                <a:gd name="T47" fmla="*/ 165 h 1750"/>
                <a:gd name="T48" fmla="*/ 239 w 1750"/>
                <a:gd name="T49" fmla="*/ 150 h 1750"/>
                <a:gd name="T50" fmla="*/ 141 w 1750"/>
                <a:gd name="T51" fmla="*/ 142 h 1750"/>
                <a:gd name="T52" fmla="*/ 1329 w 1750"/>
                <a:gd name="T53" fmla="*/ 141 h 1750"/>
                <a:gd name="T54" fmla="*/ 1329 w 1750"/>
                <a:gd name="T55" fmla="*/ 1120 h 1750"/>
                <a:gd name="T56" fmla="*/ 1609 w 1750"/>
                <a:gd name="T57" fmla="*/ 1120 h 1750"/>
                <a:gd name="T58" fmla="*/ 1609 w 1750"/>
                <a:gd name="T59" fmla="*/ 141 h 1750"/>
                <a:gd name="T60" fmla="*/ 1329 w 1750"/>
                <a:gd name="T61" fmla="*/ 141 h 1750"/>
                <a:gd name="T62" fmla="*/ 0 w 1750"/>
                <a:gd name="T63" fmla="*/ 0 h 1750"/>
                <a:gd name="T64" fmla="*/ 70 w 1750"/>
                <a:gd name="T65" fmla="*/ 0 h 1750"/>
                <a:gd name="T66" fmla="*/ 180 w 1750"/>
                <a:gd name="T67" fmla="*/ 4 h 1750"/>
                <a:gd name="T68" fmla="*/ 289 w 1750"/>
                <a:gd name="T69" fmla="*/ 15 h 1750"/>
                <a:gd name="T70" fmla="*/ 397 w 1750"/>
                <a:gd name="T71" fmla="*/ 33 h 1750"/>
                <a:gd name="T72" fmla="*/ 503 w 1750"/>
                <a:gd name="T73" fmla="*/ 58 h 1750"/>
                <a:gd name="T74" fmla="*/ 607 w 1750"/>
                <a:gd name="T75" fmla="*/ 90 h 1750"/>
                <a:gd name="T76" fmla="*/ 710 w 1750"/>
                <a:gd name="T77" fmla="*/ 128 h 1750"/>
                <a:gd name="T78" fmla="*/ 808 w 1750"/>
                <a:gd name="T79" fmla="*/ 173 h 1750"/>
                <a:gd name="T80" fmla="*/ 904 w 1750"/>
                <a:gd name="T81" fmla="*/ 224 h 1750"/>
                <a:gd name="T82" fmla="*/ 996 w 1750"/>
                <a:gd name="T83" fmla="*/ 280 h 1750"/>
                <a:gd name="T84" fmla="*/ 1049 w 1750"/>
                <a:gd name="T85" fmla="*/ 280 h 1750"/>
                <a:gd name="T86" fmla="*/ 1049 w 1750"/>
                <a:gd name="T87" fmla="*/ 316 h 1750"/>
                <a:gd name="T88" fmla="*/ 1121 w 1750"/>
                <a:gd name="T89" fmla="*/ 371 h 1750"/>
                <a:gd name="T90" fmla="*/ 1190 w 1750"/>
                <a:gd name="T91" fmla="*/ 429 h 1750"/>
                <a:gd name="T92" fmla="*/ 1190 w 1750"/>
                <a:gd name="T93" fmla="*/ 0 h 1750"/>
                <a:gd name="T94" fmla="*/ 1750 w 1750"/>
                <a:gd name="T95" fmla="*/ 0 h 1750"/>
                <a:gd name="T96" fmla="*/ 1750 w 1750"/>
                <a:gd name="T97" fmla="*/ 1260 h 1750"/>
                <a:gd name="T98" fmla="*/ 1696 w 1750"/>
                <a:gd name="T99" fmla="*/ 1260 h 1750"/>
                <a:gd name="T100" fmla="*/ 1718 w 1750"/>
                <a:gd name="T101" fmla="*/ 1364 h 1750"/>
                <a:gd name="T102" fmla="*/ 1735 w 1750"/>
                <a:gd name="T103" fmla="*/ 1469 h 1750"/>
                <a:gd name="T104" fmla="*/ 1746 w 1750"/>
                <a:gd name="T105" fmla="*/ 1574 h 1750"/>
                <a:gd name="T106" fmla="*/ 1750 w 1750"/>
                <a:gd name="T107" fmla="*/ 1680 h 1750"/>
                <a:gd name="T108" fmla="*/ 1750 w 1750"/>
                <a:gd name="T109" fmla="*/ 1750 h 1750"/>
                <a:gd name="T110" fmla="*/ 0 w 1750"/>
                <a:gd name="T111" fmla="*/ 1750 h 1750"/>
                <a:gd name="T112" fmla="*/ 0 w 1750"/>
                <a:gd name="T113" fmla="*/ 0 h 1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50" h="1750">
                  <a:moveTo>
                    <a:pt x="630" y="421"/>
                  </a:moveTo>
                  <a:lnTo>
                    <a:pt x="630" y="1120"/>
                  </a:lnTo>
                  <a:lnTo>
                    <a:pt x="910" y="1120"/>
                  </a:lnTo>
                  <a:lnTo>
                    <a:pt x="910" y="421"/>
                  </a:lnTo>
                  <a:lnTo>
                    <a:pt x="630" y="421"/>
                  </a:lnTo>
                  <a:close/>
                  <a:moveTo>
                    <a:pt x="141" y="142"/>
                  </a:moveTo>
                  <a:lnTo>
                    <a:pt x="141" y="1609"/>
                  </a:lnTo>
                  <a:lnTo>
                    <a:pt x="1608" y="1609"/>
                  </a:lnTo>
                  <a:lnTo>
                    <a:pt x="1601" y="1521"/>
                  </a:lnTo>
                  <a:lnTo>
                    <a:pt x="1589" y="1433"/>
                  </a:lnTo>
                  <a:lnTo>
                    <a:pt x="1572" y="1346"/>
                  </a:lnTo>
                  <a:lnTo>
                    <a:pt x="1550" y="1260"/>
                  </a:lnTo>
                  <a:lnTo>
                    <a:pt x="1190" y="1260"/>
                  </a:lnTo>
                  <a:lnTo>
                    <a:pt x="1190" y="625"/>
                  </a:lnTo>
                  <a:lnTo>
                    <a:pt x="1121" y="558"/>
                  </a:lnTo>
                  <a:lnTo>
                    <a:pt x="1049" y="495"/>
                  </a:lnTo>
                  <a:lnTo>
                    <a:pt x="1049" y="1260"/>
                  </a:lnTo>
                  <a:lnTo>
                    <a:pt x="490" y="1260"/>
                  </a:lnTo>
                  <a:lnTo>
                    <a:pt x="490" y="280"/>
                  </a:lnTo>
                  <a:lnTo>
                    <a:pt x="709" y="280"/>
                  </a:lnTo>
                  <a:lnTo>
                    <a:pt x="619" y="242"/>
                  </a:lnTo>
                  <a:lnTo>
                    <a:pt x="526" y="211"/>
                  </a:lnTo>
                  <a:lnTo>
                    <a:pt x="432" y="184"/>
                  </a:lnTo>
                  <a:lnTo>
                    <a:pt x="337" y="165"/>
                  </a:lnTo>
                  <a:lnTo>
                    <a:pt x="239" y="150"/>
                  </a:lnTo>
                  <a:lnTo>
                    <a:pt x="141" y="142"/>
                  </a:lnTo>
                  <a:close/>
                  <a:moveTo>
                    <a:pt x="1329" y="141"/>
                  </a:moveTo>
                  <a:lnTo>
                    <a:pt x="1329" y="1120"/>
                  </a:lnTo>
                  <a:lnTo>
                    <a:pt x="1609" y="1120"/>
                  </a:lnTo>
                  <a:lnTo>
                    <a:pt x="1609" y="141"/>
                  </a:lnTo>
                  <a:lnTo>
                    <a:pt x="1329" y="141"/>
                  </a:lnTo>
                  <a:close/>
                  <a:moveTo>
                    <a:pt x="0" y="0"/>
                  </a:moveTo>
                  <a:lnTo>
                    <a:pt x="70" y="0"/>
                  </a:lnTo>
                  <a:lnTo>
                    <a:pt x="180" y="4"/>
                  </a:lnTo>
                  <a:lnTo>
                    <a:pt x="289" y="15"/>
                  </a:lnTo>
                  <a:lnTo>
                    <a:pt x="397" y="33"/>
                  </a:lnTo>
                  <a:lnTo>
                    <a:pt x="503" y="58"/>
                  </a:lnTo>
                  <a:lnTo>
                    <a:pt x="607" y="90"/>
                  </a:lnTo>
                  <a:lnTo>
                    <a:pt x="710" y="128"/>
                  </a:lnTo>
                  <a:lnTo>
                    <a:pt x="808" y="173"/>
                  </a:lnTo>
                  <a:lnTo>
                    <a:pt x="904" y="224"/>
                  </a:lnTo>
                  <a:lnTo>
                    <a:pt x="996" y="280"/>
                  </a:lnTo>
                  <a:lnTo>
                    <a:pt x="1049" y="280"/>
                  </a:lnTo>
                  <a:lnTo>
                    <a:pt x="1049" y="316"/>
                  </a:lnTo>
                  <a:lnTo>
                    <a:pt x="1121" y="371"/>
                  </a:lnTo>
                  <a:lnTo>
                    <a:pt x="1190" y="429"/>
                  </a:lnTo>
                  <a:lnTo>
                    <a:pt x="1190" y="0"/>
                  </a:lnTo>
                  <a:lnTo>
                    <a:pt x="1750" y="0"/>
                  </a:lnTo>
                  <a:lnTo>
                    <a:pt x="1750" y="1260"/>
                  </a:lnTo>
                  <a:lnTo>
                    <a:pt x="1696" y="1260"/>
                  </a:lnTo>
                  <a:lnTo>
                    <a:pt x="1718" y="1364"/>
                  </a:lnTo>
                  <a:lnTo>
                    <a:pt x="1735" y="1469"/>
                  </a:lnTo>
                  <a:lnTo>
                    <a:pt x="1746" y="1574"/>
                  </a:lnTo>
                  <a:lnTo>
                    <a:pt x="1750" y="1680"/>
                  </a:lnTo>
                  <a:lnTo>
                    <a:pt x="1750" y="1750"/>
                  </a:lnTo>
                  <a:lnTo>
                    <a:pt x="0" y="175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45"/>
            <p:cNvSpPr>
              <a:spLocks/>
            </p:cNvSpPr>
            <p:nvPr/>
          </p:nvSpPr>
          <p:spPr bwMode="auto">
            <a:xfrm>
              <a:off x="2338" y="722"/>
              <a:ext cx="231" cy="232"/>
            </a:xfrm>
            <a:custGeom>
              <a:avLst/>
              <a:gdLst>
                <a:gd name="T0" fmla="*/ 594 w 692"/>
                <a:gd name="T1" fmla="*/ 0 h 694"/>
                <a:gd name="T2" fmla="*/ 692 w 692"/>
                <a:gd name="T3" fmla="*/ 100 h 694"/>
                <a:gd name="T4" fmla="*/ 98 w 692"/>
                <a:gd name="T5" fmla="*/ 694 h 694"/>
                <a:gd name="T6" fmla="*/ 0 w 692"/>
                <a:gd name="T7" fmla="*/ 596 h 694"/>
                <a:gd name="T8" fmla="*/ 594 w 692"/>
                <a:gd name="T9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2" h="694">
                  <a:moveTo>
                    <a:pt x="594" y="0"/>
                  </a:moveTo>
                  <a:lnTo>
                    <a:pt x="692" y="100"/>
                  </a:lnTo>
                  <a:lnTo>
                    <a:pt x="98" y="694"/>
                  </a:lnTo>
                  <a:lnTo>
                    <a:pt x="0" y="596"/>
                  </a:lnTo>
                  <a:lnTo>
                    <a:pt x="5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46"/>
            <p:cNvSpPr>
              <a:spLocks noEditPoints="1"/>
            </p:cNvSpPr>
            <p:nvPr/>
          </p:nvSpPr>
          <p:spPr bwMode="auto">
            <a:xfrm>
              <a:off x="2296" y="669"/>
              <a:ext cx="140" cy="140"/>
            </a:xfrm>
            <a:custGeom>
              <a:avLst/>
              <a:gdLst>
                <a:gd name="T0" fmla="*/ 211 w 421"/>
                <a:gd name="T1" fmla="*/ 140 h 420"/>
                <a:gd name="T2" fmla="*/ 188 w 421"/>
                <a:gd name="T3" fmla="*/ 143 h 420"/>
                <a:gd name="T4" fmla="*/ 170 w 421"/>
                <a:gd name="T5" fmla="*/ 153 h 420"/>
                <a:gd name="T6" fmla="*/ 154 w 421"/>
                <a:gd name="T7" fmla="*/ 169 h 420"/>
                <a:gd name="T8" fmla="*/ 145 w 421"/>
                <a:gd name="T9" fmla="*/ 188 h 420"/>
                <a:gd name="T10" fmla="*/ 141 w 421"/>
                <a:gd name="T11" fmla="*/ 210 h 420"/>
                <a:gd name="T12" fmla="*/ 145 w 421"/>
                <a:gd name="T13" fmla="*/ 232 h 420"/>
                <a:gd name="T14" fmla="*/ 154 w 421"/>
                <a:gd name="T15" fmla="*/ 251 h 420"/>
                <a:gd name="T16" fmla="*/ 170 w 421"/>
                <a:gd name="T17" fmla="*/ 267 h 420"/>
                <a:gd name="T18" fmla="*/ 188 w 421"/>
                <a:gd name="T19" fmla="*/ 277 h 420"/>
                <a:gd name="T20" fmla="*/ 211 w 421"/>
                <a:gd name="T21" fmla="*/ 280 h 420"/>
                <a:gd name="T22" fmla="*/ 233 w 421"/>
                <a:gd name="T23" fmla="*/ 277 h 420"/>
                <a:gd name="T24" fmla="*/ 251 w 421"/>
                <a:gd name="T25" fmla="*/ 267 h 420"/>
                <a:gd name="T26" fmla="*/ 267 w 421"/>
                <a:gd name="T27" fmla="*/ 251 h 420"/>
                <a:gd name="T28" fmla="*/ 278 w 421"/>
                <a:gd name="T29" fmla="*/ 232 h 420"/>
                <a:gd name="T30" fmla="*/ 280 w 421"/>
                <a:gd name="T31" fmla="*/ 210 h 420"/>
                <a:gd name="T32" fmla="*/ 278 w 421"/>
                <a:gd name="T33" fmla="*/ 188 h 420"/>
                <a:gd name="T34" fmla="*/ 267 w 421"/>
                <a:gd name="T35" fmla="*/ 169 h 420"/>
                <a:gd name="T36" fmla="*/ 251 w 421"/>
                <a:gd name="T37" fmla="*/ 153 h 420"/>
                <a:gd name="T38" fmla="*/ 233 w 421"/>
                <a:gd name="T39" fmla="*/ 143 h 420"/>
                <a:gd name="T40" fmla="*/ 211 w 421"/>
                <a:gd name="T41" fmla="*/ 140 h 420"/>
                <a:gd name="T42" fmla="*/ 211 w 421"/>
                <a:gd name="T43" fmla="*/ 0 h 420"/>
                <a:gd name="T44" fmla="*/ 249 w 421"/>
                <a:gd name="T45" fmla="*/ 4 h 420"/>
                <a:gd name="T46" fmla="*/ 284 w 421"/>
                <a:gd name="T47" fmla="*/ 13 h 420"/>
                <a:gd name="T48" fmla="*/ 317 w 421"/>
                <a:gd name="T49" fmla="*/ 29 h 420"/>
                <a:gd name="T50" fmla="*/ 346 w 421"/>
                <a:gd name="T51" fmla="*/ 50 h 420"/>
                <a:gd name="T52" fmla="*/ 371 w 421"/>
                <a:gd name="T53" fmla="*/ 75 h 420"/>
                <a:gd name="T54" fmla="*/ 392 w 421"/>
                <a:gd name="T55" fmla="*/ 104 h 420"/>
                <a:gd name="T56" fmla="*/ 408 w 421"/>
                <a:gd name="T57" fmla="*/ 136 h 420"/>
                <a:gd name="T58" fmla="*/ 417 w 421"/>
                <a:gd name="T59" fmla="*/ 172 h 420"/>
                <a:gd name="T60" fmla="*/ 421 w 421"/>
                <a:gd name="T61" fmla="*/ 210 h 420"/>
                <a:gd name="T62" fmla="*/ 417 w 421"/>
                <a:gd name="T63" fmla="*/ 248 h 420"/>
                <a:gd name="T64" fmla="*/ 408 w 421"/>
                <a:gd name="T65" fmla="*/ 284 h 420"/>
                <a:gd name="T66" fmla="*/ 392 w 421"/>
                <a:gd name="T67" fmla="*/ 316 h 420"/>
                <a:gd name="T68" fmla="*/ 371 w 421"/>
                <a:gd name="T69" fmla="*/ 345 h 420"/>
                <a:gd name="T70" fmla="*/ 346 w 421"/>
                <a:gd name="T71" fmla="*/ 370 h 420"/>
                <a:gd name="T72" fmla="*/ 317 w 421"/>
                <a:gd name="T73" fmla="*/ 391 h 420"/>
                <a:gd name="T74" fmla="*/ 284 w 421"/>
                <a:gd name="T75" fmla="*/ 407 h 420"/>
                <a:gd name="T76" fmla="*/ 249 w 421"/>
                <a:gd name="T77" fmla="*/ 416 h 420"/>
                <a:gd name="T78" fmla="*/ 211 w 421"/>
                <a:gd name="T79" fmla="*/ 420 h 420"/>
                <a:gd name="T80" fmla="*/ 173 w 421"/>
                <a:gd name="T81" fmla="*/ 416 h 420"/>
                <a:gd name="T82" fmla="*/ 137 w 421"/>
                <a:gd name="T83" fmla="*/ 407 h 420"/>
                <a:gd name="T84" fmla="*/ 106 w 421"/>
                <a:gd name="T85" fmla="*/ 391 h 420"/>
                <a:gd name="T86" fmla="*/ 75 w 421"/>
                <a:gd name="T87" fmla="*/ 370 h 420"/>
                <a:gd name="T88" fmla="*/ 50 w 421"/>
                <a:gd name="T89" fmla="*/ 345 h 420"/>
                <a:gd name="T90" fmla="*/ 29 w 421"/>
                <a:gd name="T91" fmla="*/ 316 h 420"/>
                <a:gd name="T92" fmla="*/ 13 w 421"/>
                <a:gd name="T93" fmla="*/ 284 h 420"/>
                <a:gd name="T94" fmla="*/ 4 w 421"/>
                <a:gd name="T95" fmla="*/ 248 h 420"/>
                <a:gd name="T96" fmla="*/ 0 w 421"/>
                <a:gd name="T97" fmla="*/ 210 h 420"/>
                <a:gd name="T98" fmla="*/ 4 w 421"/>
                <a:gd name="T99" fmla="*/ 172 h 420"/>
                <a:gd name="T100" fmla="*/ 13 w 421"/>
                <a:gd name="T101" fmla="*/ 136 h 420"/>
                <a:gd name="T102" fmla="*/ 29 w 421"/>
                <a:gd name="T103" fmla="*/ 104 h 420"/>
                <a:gd name="T104" fmla="*/ 50 w 421"/>
                <a:gd name="T105" fmla="*/ 75 h 420"/>
                <a:gd name="T106" fmla="*/ 75 w 421"/>
                <a:gd name="T107" fmla="*/ 50 h 420"/>
                <a:gd name="T108" fmla="*/ 106 w 421"/>
                <a:gd name="T109" fmla="*/ 29 h 420"/>
                <a:gd name="T110" fmla="*/ 137 w 421"/>
                <a:gd name="T111" fmla="*/ 13 h 420"/>
                <a:gd name="T112" fmla="*/ 173 w 421"/>
                <a:gd name="T113" fmla="*/ 4 h 420"/>
                <a:gd name="T114" fmla="*/ 211 w 421"/>
                <a:gd name="T115" fmla="*/ 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1" h="420">
                  <a:moveTo>
                    <a:pt x="211" y="140"/>
                  </a:moveTo>
                  <a:lnTo>
                    <a:pt x="188" y="143"/>
                  </a:lnTo>
                  <a:lnTo>
                    <a:pt x="170" y="153"/>
                  </a:lnTo>
                  <a:lnTo>
                    <a:pt x="154" y="169"/>
                  </a:lnTo>
                  <a:lnTo>
                    <a:pt x="145" y="188"/>
                  </a:lnTo>
                  <a:lnTo>
                    <a:pt x="141" y="210"/>
                  </a:lnTo>
                  <a:lnTo>
                    <a:pt x="145" y="232"/>
                  </a:lnTo>
                  <a:lnTo>
                    <a:pt x="154" y="251"/>
                  </a:lnTo>
                  <a:lnTo>
                    <a:pt x="170" y="267"/>
                  </a:lnTo>
                  <a:lnTo>
                    <a:pt x="188" y="277"/>
                  </a:lnTo>
                  <a:lnTo>
                    <a:pt x="211" y="280"/>
                  </a:lnTo>
                  <a:lnTo>
                    <a:pt x="233" y="277"/>
                  </a:lnTo>
                  <a:lnTo>
                    <a:pt x="251" y="267"/>
                  </a:lnTo>
                  <a:lnTo>
                    <a:pt x="267" y="251"/>
                  </a:lnTo>
                  <a:lnTo>
                    <a:pt x="278" y="232"/>
                  </a:lnTo>
                  <a:lnTo>
                    <a:pt x="280" y="210"/>
                  </a:lnTo>
                  <a:lnTo>
                    <a:pt x="278" y="188"/>
                  </a:lnTo>
                  <a:lnTo>
                    <a:pt x="267" y="169"/>
                  </a:lnTo>
                  <a:lnTo>
                    <a:pt x="251" y="153"/>
                  </a:lnTo>
                  <a:lnTo>
                    <a:pt x="233" y="143"/>
                  </a:lnTo>
                  <a:lnTo>
                    <a:pt x="211" y="140"/>
                  </a:lnTo>
                  <a:close/>
                  <a:moveTo>
                    <a:pt x="211" y="0"/>
                  </a:moveTo>
                  <a:lnTo>
                    <a:pt x="249" y="4"/>
                  </a:lnTo>
                  <a:lnTo>
                    <a:pt x="284" y="13"/>
                  </a:lnTo>
                  <a:lnTo>
                    <a:pt x="317" y="29"/>
                  </a:lnTo>
                  <a:lnTo>
                    <a:pt x="346" y="50"/>
                  </a:lnTo>
                  <a:lnTo>
                    <a:pt x="371" y="75"/>
                  </a:lnTo>
                  <a:lnTo>
                    <a:pt x="392" y="104"/>
                  </a:lnTo>
                  <a:lnTo>
                    <a:pt x="408" y="136"/>
                  </a:lnTo>
                  <a:lnTo>
                    <a:pt x="417" y="172"/>
                  </a:lnTo>
                  <a:lnTo>
                    <a:pt x="421" y="210"/>
                  </a:lnTo>
                  <a:lnTo>
                    <a:pt x="417" y="248"/>
                  </a:lnTo>
                  <a:lnTo>
                    <a:pt x="408" y="284"/>
                  </a:lnTo>
                  <a:lnTo>
                    <a:pt x="392" y="316"/>
                  </a:lnTo>
                  <a:lnTo>
                    <a:pt x="371" y="345"/>
                  </a:lnTo>
                  <a:lnTo>
                    <a:pt x="346" y="370"/>
                  </a:lnTo>
                  <a:lnTo>
                    <a:pt x="317" y="391"/>
                  </a:lnTo>
                  <a:lnTo>
                    <a:pt x="284" y="407"/>
                  </a:lnTo>
                  <a:lnTo>
                    <a:pt x="249" y="416"/>
                  </a:lnTo>
                  <a:lnTo>
                    <a:pt x="211" y="420"/>
                  </a:lnTo>
                  <a:lnTo>
                    <a:pt x="173" y="416"/>
                  </a:lnTo>
                  <a:lnTo>
                    <a:pt x="137" y="407"/>
                  </a:lnTo>
                  <a:lnTo>
                    <a:pt x="106" y="391"/>
                  </a:lnTo>
                  <a:lnTo>
                    <a:pt x="75" y="370"/>
                  </a:lnTo>
                  <a:lnTo>
                    <a:pt x="50" y="345"/>
                  </a:lnTo>
                  <a:lnTo>
                    <a:pt x="29" y="316"/>
                  </a:lnTo>
                  <a:lnTo>
                    <a:pt x="13" y="284"/>
                  </a:lnTo>
                  <a:lnTo>
                    <a:pt x="4" y="248"/>
                  </a:lnTo>
                  <a:lnTo>
                    <a:pt x="0" y="210"/>
                  </a:lnTo>
                  <a:lnTo>
                    <a:pt x="4" y="172"/>
                  </a:lnTo>
                  <a:lnTo>
                    <a:pt x="13" y="136"/>
                  </a:lnTo>
                  <a:lnTo>
                    <a:pt x="29" y="104"/>
                  </a:lnTo>
                  <a:lnTo>
                    <a:pt x="50" y="75"/>
                  </a:lnTo>
                  <a:lnTo>
                    <a:pt x="75" y="50"/>
                  </a:lnTo>
                  <a:lnTo>
                    <a:pt x="106" y="29"/>
                  </a:lnTo>
                  <a:lnTo>
                    <a:pt x="137" y="13"/>
                  </a:lnTo>
                  <a:lnTo>
                    <a:pt x="173" y="4"/>
                  </a:lnTo>
                  <a:lnTo>
                    <a:pt x="2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47"/>
            <p:cNvSpPr>
              <a:spLocks noEditPoints="1"/>
            </p:cNvSpPr>
            <p:nvPr/>
          </p:nvSpPr>
          <p:spPr bwMode="auto">
            <a:xfrm>
              <a:off x="2482" y="856"/>
              <a:ext cx="141" cy="139"/>
            </a:xfrm>
            <a:custGeom>
              <a:avLst/>
              <a:gdLst>
                <a:gd name="T0" fmla="*/ 211 w 421"/>
                <a:gd name="T1" fmla="*/ 140 h 419"/>
                <a:gd name="T2" fmla="*/ 188 w 421"/>
                <a:gd name="T3" fmla="*/ 143 h 419"/>
                <a:gd name="T4" fmla="*/ 169 w 421"/>
                <a:gd name="T5" fmla="*/ 153 h 419"/>
                <a:gd name="T6" fmla="*/ 154 w 421"/>
                <a:gd name="T7" fmla="*/ 168 h 419"/>
                <a:gd name="T8" fmla="*/ 144 w 421"/>
                <a:gd name="T9" fmla="*/ 188 h 419"/>
                <a:gd name="T10" fmla="*/ 141 w 421"/>
                <a:gd name="T11" fmla="*/ 210 h 419"/>
                <a:gd name="T12" fmla="*/ 144 w 421"/>
                <a:gd name="T13" fmla="*/ 232 h 419"/>
                <a:gd name="T14" fmla="*/ 154 w 421"/>
                <a:gd name="T15" fmla="*/ 251 h 419"/>
                <a:gd name="T16" fmla="*/ 169 w 421"/>
                <a:gd name="T17" fmla="*/ 267 h 419"/>
                <a:gd name="T18" fmla="*/ 188 w 421"/>
                <a:gd name="T19" fmla="*/ 276 h 419"/>
                <a:gd name="T20" fmla="*/ 211 w 421"/>
                <a:gd name="T21" fmla="*/ 280 h 419"/>
                <a:gd name="T22" fmla="*/ 233 w 421"/>
                <a:gd name="T23" fmla="*/ 276 h 419"/>
                <a:gd name="T24" fmla="*/ 251 w 421"/>
                <a:gd name="T25" fmla="*/ 267 h 419"/>
                <a:gd name="T26" fmla="*/ 267 w 421"/>
                <a:gd name="T27" fmla="*/ 251 h 419"/>
                <a:gd name="T28" fmla="*/ 276 w 421"/>
                <a:gd name="T29" fmla="*/ 232 h 419"/>
                <a:gd name="T30" fmla="*/ 280 w 421"/>
                <a:gd name="T31" fmla="*/ 210 h 419"/>
                <a:gd name="T32" fmla="*/ 276 w 421"/>
                <a:gd name="T33" fmla="*/ 188 h 419"/>
                <a:gd name="T34" fmla="*/ 267 w 421"/>
                <a:gd name="T35" fmla="*/ 168 h 419"/>
                <a:gd name="T36" fmla="*/ 251 w 421"/>
                <a:gd name="T37" fmla="*/ 153 h 419"/>
                <a:gd name="T38" fmla="*/ 233 w 421"/>
                <a:gd name="T39" fmla="*/ 143 h 419"/>
                <a:gd name="T40" fmla="*/ 211 w 421"/>
                <a:gd name="T41" fmla="*/ 140 h 419"/>
                <a:gd name="T42" fmla="*/ 211 w 421"/>
                <a:gd name="T43" fmla="*/ 0 h 419"/>
                <a:gd name="T44" fmla="*/ 249 w 421"/>
                <a:gd name="T45" fmla="*/ 4 h 419"/>
                <a:gd name="T46" fmla="*/ 283 w 421"/>
                <a:gd name="T47" fmla="*/ 13 h 419"/>
                <a:gd name="T48" fmla="*/ 316 w 421"/>
                <a:gd name="T49" fmla="*/ 29 h 419"/>
                <a:gd name="T50" fmla="*/ 346 w 421"/>
                <a:gd name="T51" fmla="*/ 50 h 419"/>
                <a:gd name="T52" fmla="*/ 371 w 421"/>
                <a:gd name="T53" fmla="*/ 75 h 419"/>
                <a:gd name="T54" fmla="*/ 392 w 421"/>
                <a:gd name="T55" fmla="*/ 104 h 419"/>
                <a:gd name="T56" fmla="*/ 408 w 421"/>
                <a:gd name="T57" fmla="*/ 136 h 419"/>
                <a:gd name="T58" fmla="*/ 417 w 421"/>
                <a:gd name="T59" fmla="*/ 172 h 419"/>
                <a:gd name="T60" fmla="*/ 421 w 421"/>
                <a:gd name="T61" fmla="*/ 210 h 419"/>
                <a:gd name="T62" fmla="*/ 417 w 421"/>
                <a:gd name="T63" fmla="*/ 247 h 419"/>
                <a:gd name="T64" fmla="*/ 408 w 421"/>
                <a:gd name="T65" fmla="*/ 282 h 419"/>
                <a:gd name="T66" fmla="*/ 392 w 421"/>
                <a:gd name="T67" fmla="*/ 315 h 419"/>
                <a:gd name="T68" fmla="*/ 371 w 421"/>
                <a:gd name="T69" fmla="*/ 345 h 419"/>
                <a:gd name="T70" fmla="*/ 346 w 421"/>
                <a:gd name="T71" fmla="*/ 370 h 419"/>
                <a:gd name="T72" fmla="*/ 316 w 421"/>
                <a:gd name="T73" fmla="*/ 391 h 419"/>
                <a:gd name="T74" fmla="*/ 283 w 421"/>
                <a:gd name="T75" fmla="*/ 406 h 419"/>
                <a:gd name="T76" fmla="*/ 249 w 421"/>
                <a:gd name="T77" fmla="*/ 416 h 419"/>
                <a:gd name="T78" fmla="*/ 211 w 421"/>
                <a:gd name="T79" fmla="*/ 419 h 419"/>
                <a:gd name="T80" fmla="*/ 173 w 421"/>
                <a:gd name="T81" fmla="*/ 416 h 419"/>
                <a:gd name="T82" fmla="*/ 137 w 421"/>
                <a:gd name="T83" fmla="*/ 406 h 419"/>
                <a:gd name="T84" fmla="*/ 104 w 421"/>
                <a:gd name="T85" fmla="*/ 391 h 419"/>
                <a:gd name="T86" fmla="*/ 75 w 421"/>
                <a:gd name="T87" fmla="*/ 370 h 419"/>
                <a:gd name="T88" fmla="*/ 50 w 421"/>
                <a:gd name="T89" fmla="*/ 345 h 419"/>
                <a:gd name="T90" fmla="*/ 29 w 421"/>
                <a:gd name="T91" fmla="*/ 315 h 419"/>
                <a:gd name="T92" fmla="*/ 13 w 421"/>
                <a:gd name="T93" fmla="*/ 282 h 419"/>
                <a:gd name="T94" fmla="*/ 4 w 421"/>
                <a:gd name="T95" fmla="*/ 247 h 419"/>
                <a:gd name="T96" fmla="*/ 0 w 421"/>
                <a:gd name="T97" fmla="*/ 210 h 419"/>
                <a:gd name="T98" fmla="*/ 4 w 421"/>
                <a:gd name="T99" fmla="*/ 172 h 419"/>
                <a:gd name="T100" fmla="*/ 13 w 421"/>
                <a:gd name="T101" fmla="*/ 136 h 419"/>
                <a:gd name="T102" fmla="*/ 29 w 421"/>
                <a:gd name="T103" fmla="*/ 104 h 419"/>
                <a:gd name="T104" fmla="*/ 50 w 421"/>
                <a:gd name="T105" fmla="*/ 75 h 419"/>
                <a:gd name="T106" fmla="*/ 75 w 421"/>
                <a:gd name="T107" fmla="*/ 50 h 419"/>
                <a:gd name="T108" fmla="*/ 104 w 421"/>
                <a:gd name="T109" fmla="*/ 29 h 419"/>
                <a:gd name="T110" fmla="*/ 137 w 421"/>
                <a:gd name="T111" fmla="*/ 13 h 419"/>
                <a:gd name="T112" fmla="*/ 173 w 421"/>
                <a:gd name="T113" fmla="*/ 4 h 419"/>
                <a:gd name="T114" fmla="*/ 211 w 421"/>
                <a:gd name="T115" fmla="*/ 0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1" h="419">
                  <a:moveTo>
                    <a:pt x="211" y="140"/>
                  </a:moveTo>
                  <a:lnTo>
                    <a:pt x="188" y="143"/>
                  </a:lnTo>
                  <a:lnTo>
                    <a:pt x="169" y="153"/>
                  </a:lnTo>
                  <a:lnTo>
                    <a:pt x="154" y="168"/>
                  </a:lnTo>
                  <a:lnTo>
                    <a:pt x="144" y="188"/>
                  </a:lnTo>
                  <a:lnTo>
                    <a:pt x="141" y="210"/>
                  </a:lnTo>
                  <a:lnTo>
                    <a:pt x="144" y="232"/>
                  </a:lnTo>
                  <a:lnTo>
                    <a:pt x="154" y="251"/>
                  </a:lnTo>
                  <a:lnTo>
                    <a:pt x="169" y="267"/>
                  </a:lnTo>
                  <a:lnTo>
                    <a:pt x="188" y="276"/>
                  </a:lnTo>
                  <a:lnTo>
                    <a:pt x="211" y="280"/>
                  </a:lnTo>
                  <a:lnTo>
                    <a:pt x="233" y="276"/>
                  </a:lnTo>
                  <a:lnTo>
                    <a:pt x="251" y="267"/>
                  </a:lnTo>
                  <a:lnTo>
                    <a:pt x="267" y="251"/>
                  </a:lnTo>
                  <a:lnTo>
                    <a:pt x="276" y="232"/>
                  </a:lnTo>
                  <a:lnTo>
                    <a:pt x="280" y="210"/>
                  </a:lnTo>
                  <a:lnTo>
                    <a:pt x="276" y="188"/>
                  </a:lnTo>
                  <a:lnTo>
                    <a:pt x="267" y="168"/>
                  </a:lnTo>
                  <a:lnTo>
                    <a:pt x="251" y="153"/>
                  </a:lnTo>
                  <a:lnTo>
                    <a:pt x="233" y="143"/>
                  </a:lnTo>
                  <a:lnTo>
                    <a:pt x="211" y="140"/>
                  </a:lnTo>
                  <a:close/>
                  <a:moveTo>
                    <a:pt x="211" y="0"/>
                  </a:moveTo>
                  <a:lnTo>
                    <a:pt x="249" y="4"/>
                  </a:lnTo>
                  <a:lnTo>
                    <a:pt x="283" y="13"/>
                  </a:lnTo>
                  <a:lnTo>
                    <a:pt x="316" y="29"/>
                  </a:lnTo>
                  <a:lnTo>
                    <a:pt x="346" y="50"/>
                  </a:lnTo>
                  <a:lnTo>
                    <a:pt x="371" y="75"/>
                  </a:lnTo>
                  <a:lnTo>
                    <a:pt x="392" y="104"/>
                  </a:lnTo>
                  <a:lnTo>
                    <a:pt x="408" y="136"/>
                  </a:lnTo>
                  <a:lnTo>
                    <a:pt x="417" y="172"/>
                  </a:lnTo>
                  <a:lnTo>
                    <a:pt x="421" y="210"/>
                  </a:lnTo>
                  <a:lnTo>
                    <a:pt x="417" y="247"/>
                  </a:lnTo>
                  <a:lnTo>
                    <a:pt x="408" y="282"/>
                  </a:lnTo>
                  <a:lnTo>
                    <a:pt x="392" y="315"/>
                  </a:lnTo>
                  <a:lnTo>
                    <a:pt x="371" y="345"/>
                  </a:lnTo>
                  <a:lnTo>
                    <a:pt x="346" y="370"/>
                  </a:lnTo>
                  <a:lnTo>
                    <a:pt x="316" y="391"/>
                  </a:lnTo>
                  <a:lnTo>
                    <a:pt x="283" y="406"/>
                  </a:lnTo>
                  <a:lnTo>
                    <a:pt x="249" y="416"/>
                  </a:lnTo>
                  <a:lnTo>
                    <a:pt x="211" y="419"/>
                  </a:lnTo>
                  <a:lnTo>
                    <a:pt x="173" y="416"/>
                  </a:lnTo>
                  <a:lnTo>
                    <a:pt x="137" y="406"/>
                  </a:lnTo>
                  <a:lnTo>
                    <a:pt x="104" y="391"/>
                  </a:lnTo>
                  <a:lnTo>
                    <a:pt x="75" y="370"/>
                  </a:lnTo>
                  <a:lnTo>
                    <a:pt x="50" y="345"/>
                  </a:lnTo>
                  <a:lnTo>
                    <a:pt x="29" y="315"/>
                  </a:lnTo>
                  <a:lnTo>
                    <a:pt x="13" y="282"/>
                  </a:lnTo>
                  <a:lnTo>
                    <a:pt x="4" y="247"/>
                  </a:lnTo>
                  <a:lnTo>
                    <a:pt x="0" y="210"/>
                  </a:lnTo>
                  <a:lnTo>
                    <a:pt x="4" y="172"/>
                  </a:lnTo>
                  <a:lnTo>
                    <a:pt x="13" y="136"/>
                  </a:lnTo>
                  <a:lnTo>
                    <a:pt x="29" y="104"/>
                  </a:lnTo>
                  <a:lnTo>
                    <a:pt x="50" y="75"/>
                  </a:lnTo>
                  <a:lnTo>
                    <a:pt x="75" y="50"/>
                  </a:lnTo>
                  <a:lnTo>
                    <a:pt x="104" y="29"/>
                  </a:lnTo>
                  <a:lnTo>
                    <a:pt x="137" y="13"/>
                  </a:lnTo>
                  <a:lnTo>
                    <a:pt x="173" y="4"/>
                  </a:lnTo>
                  <a:lnTo>
                    <a:pt x="2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48"/>
            <p:cNvSpPr>
              <a:spLocks noEditPoints="1"/>
            </p:cNvSpPr>
            <p:nvPr/>
          </p:nvSpPr>
          <p:spPr bwMode="auto">
            <a:xfrm>
              <a:off x="2156" y="16"/>
              <a:ext cx="1122" cy="1446"/>
            </a:xfrm>
            <a:custGeom>
              <a:avLst/>
              <a:gdLst>
                <a:gd name="T0" fmla="*/ 3093 w 3367"/>
                <a:gd name="T1" fmla="*/ 4044 h 4338"/>
                <a:gd name="T2" fmla="*/ 3188 w 3367"/>
                <a:gd name="T3" fmla="*/ 4057 h 4338"/>
                <a:gd name="T4" fmla="*/ 3225 w 3367"/>
                <a:gd name="T5" fmla="*/ 3969 h 4338"/>
                <a:gd name="T6" fmla="*/ 2403 w 3367"/>
                <a:gd name="T7" fmla="*/ 3013 h 4338"/>
                <a:gd name="T8" fmla="*/ 2223 w 3367"/>
                <a:gd name="T9" fmla="*/ 3123 h 4338"/>
                <a:gd name="T10" fmla="*/ 2173 w 3367"/>
                <a:gd name="T11" fmla="*/ 3334 h 4338"/>
                <a:gd name="T12" fmla="*/ 2283 w 3367"/>
                <a:gd name="T13" fmla="*/ 3514 h 4338"/>
                <a:gd name="T14" fmla="*/ 2494 w 3367"/>
                <a:gd name="T15" fmla="*/ 3565 h 4338"/>
                <a:gd name="T16" fmla="*/ 2675 w 3367"/>
                <a:gd name="T17" fmla="*/ 3453 h 4338"/>
                <a:gd name="T18" fmla="*/ 2725 w 3367"/>
                <a:gd name="T19" fmla="*/ 3243 h 4338"/>
                <a:gd name="T20" fmla="*/ 2615 w 3367"/>
                <a:gd name="T21" fmla="*/ 3063 h 4338"/>
                <a:gd name="T22" fmla="*/ 1609 w 3367"/>
                <a:gd name="T23" fmla="*/ 1121 h 4338"/>
                <a:gd name="T24" fmla="*/ 1028 w 3367"/>
                <a:gd name="T25" fmla="*/ 1265 h 4338"/>
                <a:gd name="T26" fmla="*/ 607 w 3367"/>
                <a:gd name="T27" fmla="*/ 1556 h 4338"/>
                <a:gd name="T28" fmla="*/ 308 w 3367"/>
                <a:gd name="T29" fmla="*/ 1963 h 4338"/>
                <a:gd name="T30" fmla="*/ 154 w 3367"/>
                <a:gd name="T31" fmla="*/ 2449 h 4338"/>
                <a:gd name="T32" fmla="*/ 174 w 3367"/>
                <a:gd name="T33" fmla="*/ 2981 h 4338"/>
                <a:gd name="T34" fmla="*/ 368 w 3367"/>
                <a:gd name="T35" fmla="*/ 3465 h 4338"/>
                <a:gd name="T36" fmla="*/ 706 w 3367"/>
                <a:gd name="T37" fmla="*/ 3850 h 4338"/>
                <a:gd name="T38" fmla="*/ 1154 w 3367"/>
                <a:gd name="T39" fmla="*/ 4105 h 4338"/>
                <a:gd name="T40" fmla="*/ 1679 w 3367"/>
                <a:gd name="T41" fmla="*/ 4199 h 4338"/>
                <a:gd name="T42" fmla="*/ 2166 w 3367"/>
                <a:gd name="T43" fmla="*/ 4118 h 4338"/>
                <a:gd name="T44" fmla="*/ 2600 w 3367"/>
                <a:gd name="T45" fmla="*/ 3890 h 4338"/>
                <a:gd name="T46" fmla="*/ 2392 w 3367"/>
                <a:gd name="T47" fmla="*/ 3704 h 4338"/>
                <a:gd name="T48" fmla="*/ 2152 w 3367"/>
                <a:gd name="T49" fmla="*/ 3585 h 4338"/>
                <a:gd name="T50" fmla="*/ 2032 w 3367"/>
                <a:gd name="T51" fmla="*/ 3346 h 4338"/>
                <a:gd name="T52" fmla="*/ 2086 w 3367"/>
                <a:gd name="T53" fmla="*/ 3077 h 4338"/>
                <a:gd name="T54" fmla="*/ 2286 w 3367"/>
                <a:gd name="T55" fmla="*/ 2901 h 4338"/>
                <a:gd name="T56" fmla="*/ 2561 w 3367"/>
                <a:gd name="T57" fmla="*/ 2884 h 4338"/>
                <a:gd name="T58" fmla="*/ 2782 w 3367"/>
                <a:gd name="T59" fmla="*/ 3033 h 4338"/>
                <a:gd name="T60" fmla="*/ 2868 w 3367"/>
                <a:gd name="T61" fmla="*/ 3289 h 4338"/>
                <a:gd name="T62" fmla="*/ 3069 w 3367"/>
                <a:gd name="T63" fmla="*/ 3321 h 4338"/>
                <a:gd name="T64" fmla="*/ 3209 w 3367"/>
                <a:gd name="T65" fmla="*/ 2832 h 4338"/>
                <a:gd name="T66" fmla="*/ 139 w 3367"/>
                <a:gd name="T67" fmla="*/ 840 h 4338"/>
                <a:gd name="T68" fmla="*/ 0 w 3367"/>
                <a:gd name="T69" fmla="*/ 0 h 4338"/>
                <a:gd name="T70" fmla="*/ 1679 w 3367"/>
                <a:gd name="T71" fmla="*/ 979 h 4338"/>
                <a:gd name="T72" fmla="*/ 3355 w 3367"/>
                <a:gd name="T73" fmla="*/ 2771 h 4338"/>
                <a:gd name="T74" fmla="*/ 3227 w 3367"/>
                <a:gd name="T75" fmla="*/ 3307 h 4338"/>
                <a:gd name="T76" fmla="*/ 3328 w 3367"/>
                <a:gd name="T77" fmla="*/ 3863 h 4338"/>
                <a:gd name="T78" fmla="*/ 3360 w 3367"/>
                <a:gd name="T79" fmla="*/ 4044 h 4338"/>
                <a:gd name="T80" fmla="*/ 3247 w 3367"/>
                <a:gd name="T81" fmla="*/ 4183 h 4338"/>
                <a:gd name="T82" fmla="*/ 3083 w 3367"/>
                <a:gd name="T83" fmla="*/ 4196 h 4338"/>
                <a:gd name="T84" fmla="*/ 2692 w 3367"/>
                <a:gd name="T85" fmla="*/ 3995 h 4338"/>
                <a:gd name="T86" fmla="*/ 2215 w 3367"/>
                <a:gd name="T87" fmla="*/ 4250 h 4338"/>
                <a:gd name="T88" fmla="*/ 1679 w 3367"/>
                <a:gd name="T89" fmla="*/ 4338 h 4338"/>
                <a:gd name="T90" fmla="*/ 1106 w 3367"/>
                <a:gd name="T91" fmla="*/ 4237 h 4338"/>
                <a:gd name="T92" fmla="*/ 617 w 3367"/>
                <a:gd name="T93" fmla="*/ 3958 h 4338"/>
                <a:gd name="T94" fmla="*/ 248 w 3367"/>
                <a:gd name="T95" fmla="*/ 3537 h 4338"/>
                <a:gd name="T96" fmla="*/ 37 w 3367"/>
                <a:gd name="T97" fmla="*/ 3012 h 4338"/>
                <a:gd name="T98" fmla="*/ 14 w 3367"/>
                <a:gd name="T99" fmla="*/ 2437 h 4338"/>
                <a:gd name="T100" fmla="*/ 172 w 3367"/>
                <a:gd name="T101" fmla="*/ 1921 h 4338"/>
                <a:gd name="T102" fmla="*/ 481 w 3367"/>
                <a:gd name="T103" fmla="*/ 1483 h 4338"/>
                <a:gd name="T104" fmla="*/ 918 w 3367"/>
                <a:gd name="T105" fmla="*/ 1163 h 4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367" h="4338">
                  <a:moveTo>
                    <a:pt x="2796" y="3524"/>
                  </a:moveTo>
                  <a:lnTo>
                    <a:pt x="2763" y="3566"/>
                  </a:lnTo>
                  <a:lnTo>
                    <a:pt x="2726" y="3603"/>
                  </a:lnTo>
                  <a:lnTo>
                    <a:pt x="2684" y="3636"/>
                  </a:lnTo>
                  <a:lnTo>
                    <a:pt x="3093" y="4044"/>
                  </a:lnTo>
                  <a:lnTo>
                    <a:pt x="3110" y="4057"/>
                  </a:lnTo>
                  <a:lnTo>
                    <a:pt x="3129" y="4065"/>
                  </a:lnTo>
                  <a:lnTo>
                    <a:pt x="3148" y="4067"/>
                  </a:lnTo>
                  <a:lnTo>
                    <a:pt x="3168" y="4065"/>
                  </a:lnTo>
                  <a:lnTo>
                    <a:pt x="3188" y="4057"/>
                  </a:lnTo>
                  <a:lnTo>
                    <a:pt x="3204" y="4044"/>
                  </a:lnTo>
                  <a:lnTo>
                    <a:pt x="3217" y="4026"/>
                  </a:lnTo>
                  <a:lnTo>
                    <a:pt x="3225" y="4008"/>
                  </a:lnTo>
                  <a:lnTo>
                    <a:pt x="3227" y="3988"/>
                  </a:lnTo>
                  <a:lnTo>
                    <a:pt x="3225" y="3969"/>
                  </a:lnTo>
                  <a:lnTo>
                    <a:pt x="3217" y="3949"/>
                  </a:lnTo>
                  <a:lnTo>
                    <a:pt x="3204" y="3933"/>
                  </a:lnTo>
                  <a:lnTo>
                    <a:pt x="2796" y="3524"/>
                  </a:lnTo>
                  <a:close/>
                  <a:moveTo>
                    <a:pt x="2449" y="3009"/>
                  </a:moveTo>
                  <a:lnTo>
                    <a:pt x="2403" y="3013"/>
                  </a:lnTo>
                  <a:lnTo>
                    <a:pt x="2361" y="3023"/>
                  </a:lnTo>
                  <a:lnTo>
                    <a:pt x="2320" y="3041"/>
                  </a:lnTo>
                  <a:lnTo>
                    <a:pt x="2283" y="3063"/>
                  </a:lnTo>
                  <a:lnTo>
                    <a:pt x="2251" y="3090"/>
                  </a:lnTo>
                  <a:lnTo>
                    <a:pt x="2223" y="3123"/>
                  </a:lnTo>
                  <a:lnTo>
                    <a:pt x="2201" y="3160"/>
                  </a:lnTo>
                  <a:lnTo>
                    <a:pt x="2183" y="3200"/>
                  </a:lnTo>
                  <a:lnTo>
                    <a:pt x="2173" y="3243"/>
                  </a:lnTo>
                  <a:lnTo>
                    <a:pt x="2169" y="3289"/>
                  </a:lnTo>
                  <a:lnTo>
                    <a:pt x="2173" y="3334"/>
                  </a:lnTo>
                  <a:lnTo>
                    <a:pt x="2183" y="3377"/>
                  </a:lnTo>
                  <a:lnTo>
                    <a:pt x="2201" y="3417"/>
                  </a:lnTo>
                  <a:lnTo>
                    <a:pt x="2223" y="3453"/>
                  </a:lnTo>
                  <a:lnTo>
                    <a:pt x="2251" y="3486"/>
                  </a:lnTo>
                  <a:lnTo>
                    <a:pt x="2283" y="3514"/>
                  </a:lnTo>
                  <a:lnTo>
                    <a:pt x="2320" y="3537"/>
                  </a:lnTo>
                  <a:lnTo>
                    <a:pt x="2361" y="3555"/>
                  </a:lnTo>
                  <a:lnTo>
                    <a:pt x="2403" y="3565"/>
                  </a:lnTo>
                  <a:lnTo>
                    <a:pt x="2449" y="3569"/>
                  </a:lnTo>
                  <a:lnTo>
                    <a:pt x="2494" y="3565"/>
                  </a:lnTo>
                  <a:lnTo>
                    <a:pt x="2537" y="3555"/>
                  </a:lnTo>
                  <a:lnTo>
                    <a:pt x="2578" y="3537"/>
                  </a:lnTo>
                  <a:lnTo>
                    <a:pt x="2615" y="3514"/>
                  </a:lnTo>
                  <a:lnTo>
                    <a:pt x="2646" y="3486"/>
                  </a:lnTo>
                  <a:lnTo>
                    <a:pt x="2675" y="3453"/>
                  </a:lnTo>
                  <a:lnTo>
                    <a:pt x="2697" y="3417"/>
                  </a:lnTo>
                  <a:lnTo>
                    <a:pt x="2715" y="3377"/>
                  </a:lnTo>
                  <a:lnTo>
                    <a:pt x="2725" y="3334"/>
                  </a:lnTo>
                  <a:lnTo>
                    <a:pt x="2729" y="3289"/>
                  </a:lnTo>
                  <a:lnTo>
                    <a:pt x="2725" y="3243"/>
                  </a:lnTo>
                  <a:lnTo>
                    <a:pt x="2715" y="3200"/>
                  </a:lnTo>
                  <a:lnTo>
                    <a:pt x="2697" y="3160"/>
                  </a:lnTo>
                  <a:lnTo>
                    <a:pt x="2675" y="3123"/>
                  </a:lnTo>
                  <a:lnTo>
                    <a:pt x="2646" y="3090"/>
                  </a:lnTo>
                  <a:lnTo>
                    <a:pt x="2615" y="3063"/>
                  </a:lnTo>
                  <a:lnTo>
                    <a:pt x="2578" y="3041"/>
                  </a:lnTo>
                  <a:lnTo>
                    <a:pt x="2537" y="3023"/>
                  </a:lnTo>
                  <a:lnTo>
                    <a:pt x="2494" y="3013"/>
                  </a:lnTo>
                  <a:lnTo>
                    <a:pt x="2449" y="3009"/>
                  </a:lnTo>
                  <a:close/>
                  <a:moveTo>
                    <a:pt x="1609" y="1121"/>
                  </a:moveTo>
                  <a:lnTo>
                    <a:pt x="1539" y="1127"/>
                  </a:lnTo>
                  <a:lnTo>
                    <a:pt x="1470" y="1134"/>
                  </a:lnTo>
                  <a:lnTo>
                    <a:pt x="1470" y="1568"/>
                  </a:lnTo>
                  <a:lnTo>
                    <a:pt x="1125" y="1224"/>
                  </a:lnTo>
                  <a:lnTo>
                    <a:pt x="1028" y="1265"/>
                  </a:lnTo>
                  <a:lnTo>
                    <a:pt x="936" y="1312"/>
                  </a:lnTo>
                  <a:lnTo>
                    <a:pt x="847" y="1366"/>
                  </a:lnTo>
                  <a:lnTo>
                    <a:pt x="762" y="1424"/>
                  </a:lnTo>
                  <a:lnTo>
                    <a:pt x="682" y="1487"/>
                  </a:lnTo>
                  <a:lnTo>
                    <a:pt x="607" y="1556"/>
                  </a:lnTo>
                  <a:lnTo>
                    <a:pt x="536" y="1629"/>
                  </a:lnTo>
                  <a:lnTo>
                    <a:pt x="471" y="1706"/>
                  </a:lnTo>
                  <a:lnTo>
                    <a:pt x="411" y="1788"/>
                  </a:lnTo>
                  <a:lnTo>
                    <a:pt x="356" y="1873"/>
                  </a:lnTo>
                  <a:lnTo>
                    <a:pt x="308" y="1963"/>
                  </a:lnTo>
                  <a:lnTo>
                    <a:pt x="264" y="2055"/>
                  </a:lnTo>
                  <a:lnTo>
                    <a:pt x="227" y="2149"/>
                  </a:lnTo>
                  <a:lnTo>
                    <a:pt x="196" y="2248"/>
                  </a:lnTo>
                  <a:lnTo>
                    <a:pt x="172" y="2348"/>
                  </a:lnTo>
                  <a:lnTo>
                    <a:pt x="154" y="2449"/>
                  </a:lnTo>
                  <a:lnTo>
                    <a:pt x="143" y="2553"/>
                  </a:lnTo>
                  <a:lnTo>
                    <a:pt x="139" y="2659"/>
                  </a:lnTo>
                  <a:lnTo>
                    <a:pt x="143" y="2768"/>
                  </a:lnTo>
                  <a:lnTo>
                    <a:pt x="155" y="2876"/>
                  </a:lnTo>
                  <a:lnTo>
                    <a:pt x="174" y="2981"/>
                  </a:lnTo>
                  <a:lnTo>
                    <a:pt x="200" y="3084"/>
                  </a:lnTo>
                  <a:lnTo>
                    <a:pt x="233" y="3184"/>
                  </a:lnTo>
                  <a:lnTo>
                    <a:pt x="272" y="3281"/>
                  </a:lnTo>
                  <a:lnTo>
                    <a:pt x="317" y="3374"/>
                  </a:lnTo>
                  <a:lnTo>
                    <a:pt x="368" y="3465"/>
                  </a:lnTo>
                  <a:lnTo>
                    <a:pt x="425" y="3551"/>
                  </a:lnTo>
                  <a:lnTo>
                    <a:pt x="488" y="3632"/>
                  </a:lnTo>
                  <a:lnTo>
                    <a:pt x="556" y="3710"/>
                  </a:lnTo>
                  <a:lnTo>
                    <a:pt x="628" y="3782"/>
                  </a:lnTo>
                  <a:lnTo>
                    <a:pt x="706" y="3850"/>
                  </a:lnTo>
                  <a:lnTo>
                    <a:pt x="787" y="3913"/>
                  </a:lnTo>
                  <a:lnTo>
                    <a:pt x="873" y="3970"/>
                  </a:lnTo>
                  <a:lnTo>
                    <a:pt x="964" y="4021"/>
                  </a:lnTo>
                  <a:lnTo>
                    <a:pt x="1057" y="4066"/>
                  </a:lnTo>
                  <a:lnTo>
                    <a:pt x="1154" y="4105"/>
                  </a:lnTo>
                  <a:lnTo>
                    <a:pt x="1254" y="4138"/>
                  </a:lnTo>
                  <a:lnTo>
                    <a:pt x="1357" y="4164"/>
                  </a:lnTo>
                  <a:lnTo>
                    <a:pt x="1462" y="4183"/>
                  </a:lnTo>
                  <a:lnTo>
                    <a:pt x="1570" y="4195"/>
                  </a:lnTo>
                  <a:lnTo>
                    <a:pt x="1679" y="4199"/>
                  </a:lnTo>
                  <a:lnTo>
                    <a:pt x="1780" y="4195"/>
                  </a:lnTo>
                  <a:lnTo>
                    <a:pt x="1878" y="4186"/>
                  </a:lnTo>
                  <a:lnTo>
                    <a:pt x="1976" y="4170"/>
                  </a:lnTo>
                  <a:lnTo>
                    <a:pt x="2072" y="4147"/>
                  </a:lnTo>
                  <a:lnTo>
                    <a:pt x="2166" y="4118"/>
                  </a:lnTo>
                  <a:lnTo>
                    <a:pt x="2258" y="4084"/>
                  </a:lnTo>
                  <a:lnTo>
                    <a:pt x="2348" y="4044"/>
                  </a:lnTo>
                  <a:lnTo>
                    <a:pt x="2435" y="3998"/>
                  </a:lnTo>
                  <a:lnTo>
                    <a:pt x="2520" y="3946"/>
                  </a:lnTo>
                  <a:lnTo>
                    <a:pt x="2600" y="3890"/>
                  </a:lnTo>
                  <a:lnTo>
                    <a:pt x="2679" y="3827"/>
                  </a:lnTo>
                  <a:lnTo>
                    <a:pt x="2548" y="3697"/>
                  </a:lnTo>
                  <a:lnTo>
                    <a:pt x="2499" y="3706"/>
                  </a:lnTo>
                  <a:lnTo>
                    <a:pt x="2449" y="3708"/>
                  </a:lnTo>
                  <a:lnTo>
                    <a:pt x="2392" y="3704"/>
                  </a:lnTo>
                  <a:lnTo>
                    <a:pt x="2337" y="3694"/>
                  </a:lnTo>
                  <a:lnTo>
                    <a:pt x="2286" y="3675"/>
                  </a:lnTo>
                  <a:lnTo>
                    <a:pt x="2237" y="3650"/>
                  </a:lnTo>
                  <a:lnTo>
                    <a:pt x="2193" y="3620"/>
                  </a:lnTo>
                  <a:lnTo>
                    <a:pt x="2152" y="3585"/>
                  </a:lnTo>
                  <a:lnTo>
                    <a:pt x="2116" y="3545"/>
                  </a:lnTo>
                  <a:lnTo>
                    <a:pt x="2086" y="3501"/>
                  </a:lnTo>
                  <a:lnTo>
                    <a:pt x="2063" y="3452"/>
                  </a:lnTo>
                  <a:lnTo>
                    <a:pt x="2044" y="3399"/>
                  </a:lnTo>
                  <a:lnTo>
                    <a:pt x="2032" y="3346"/>
                  </a:lnTo>
                  <a:lnTo>
                    <a:pt x="2030" y="3289"/>
                  </a:lnTo>
                  <a:lnTo>
                    <a:pt x="2032" y="3231"/>
                  </a:lnTo>
                  <a:lnTo>
                    <a:pt x="2044" y="3177"/>
                  </a:lnTo>
                  <a:lnTo>
                    <a:pt x="2063" y="3125"/>
                  </a:lnTo>
                  <a:lnTo>
                    <a:pt x="2086" y="3077"/>
                  </a:lnTo>
                  <a:lnTo>
                    <a:pt x="2116" y="3033"/>
                  </a:lnTo>
                  <a:lnTo>
                    <a:pt x="2152" y="2992"/>
                  </a:lnTo>
                  <a:lnTo>
                    <a:pt x="2193" y="2956"/>
                  </a:lnTo>
                  <a:lnTo>
                    <a:pt x="2237" y="2926"/>
                  </a:lnTo>
                  <a:lnTo>
                    <a:pt x="2286" y="2901"/>
                  </a:lnTo>
                  <a:lnTo>
                    <a:pt x="2337" y="2884"/>
                  </a:lnTo>
                  <a:lnTo>
                    <a:pt x="2392" y="2872"/>
                  </a:lnTo>
                  <a:lnTo>
                    <a:pt x="2449" y="2868"/>
                  </a:lnTo>
                  <a:lnTo>
                    <a:pt x="2506" y="2872"/>
                  </a:lnTo>
                  <a:lnTo>
                    <a:pt x="2561" y="2884"/>
                  </a:lnTo>
                  <a:lnTo>
                    <a:pt x="2612" y="2901"/>
                  </a:lnTo>
                  <a:lnTo>
                    <a:pt x="2661" y="2926"/>
                  </a:lnTo>
                  <a:lnTo>
                    <a:pt x="2705" y="2956"/>
                  </a:lnTo>
                  <a:lnTo>
                    <a:pt x="2746" y="2992"/>
                  </a:lnTo>
                  <a:lnTo>
                    <a:pt x="2782" y="3033"/>
                  </a:lnTo>
                  <a:lnTo>
                    <a:pt x="2812" y="3077"/>
                  </a:lnTo>
                  <a:lnTo>
                    <a:pt x="2835" y="3125"/>
                  </a:lnTo>
                  <a:lnTo>
                    <a:pt x="2854" y="3177"/>
                  </a:lnTo>
                  <a:lnTo>
                    <a:pt x="2864" y="3231"/>
                  </a:lnTo>
                  <a:lnTo>
                    <a:pt x="2868" y="3289"/>
                  </a:lnTo>
                  <a:lnTo>
                    <a:pt x="2866" y="3339"/>
                  </a:lnTo>
                  <a:lnTo>
                    <a:pt x="2857" y="3388"/>
                  </a:lnTo>
                  <a:lnTo>
                    <a:pt x="2968" y="3499"/>
                  </a:lnTo>
                  <a:lnTo>
                    <a:pt x="3022" y="3411"/>
                  </a:lnTo>
                  <a:lnTo>
                    <a:pt x="3069" y="3321"/>
                  </a:lnTo>
                  <a:lnTo>
                    <a:pt x="3110" y="3226"/>
                  </a:lnTo>
                  <a:lnTo>
                    <a:pt x="3144" y="3131"/>
                  </a:lnTo>
                  <a:lnTo>
                    <a:pt x="3172" y="3033"/>
                  </a:lnTo>
                  <a:lnTo>
                    <a:pt x="3194" y="2933"/>
                  </a:lnTo>
                  <a:lnTo>
                    <a:pt x="3209" y="2832"/>
                  </a:lnTo>
                  <a:lnTo>
                    <a:pt x="3217" y="2729"/>
                  </a:lnTo>
                  <a:lnTo>
                    <a:pt x="1609" y="2729"/>
                  </a:lnTo>
                  <a:lnTo>
                    <a:pt x="1609" y="1121"/>
                  </a:lnTo>
                  <a:close/>
                  <a:moveTo>
                    <a:pt x="139" y="139"/>
                  </a:moveTo>
                  <a:lnTo>
                    <a:pt x="139" y="840"/>
                  </a:lnTo>
                  <a:lnTo>
                    <a:pt x="939" y="840"/>
                  </a:lnTo>
                  <a:lnTo>
                    <a:pt x="1329" y="1230"/>
                  </a:lnTo>
                  <a:lnTo>
                    <a:pt x="1329" y="139"/>
                  </a:lnTo>
                  <a:lnTo>
                    <a:pt x="139" y="139"/>
                  </a:lnTo>
                  <a:close/>
                  <a:moveTo>
                    <a:pt x="0" y="0"/>
                  </a:moveTo>
                  <a:lnTo>
                    <a:pt x="1470" y="0"/>
                  </a:lnTo>
                  <a:lnTo>
                    <a:pt x="1470" y="995"/>
                  </a:lnTo>
                  <a:lnTo>
                    <a:pt x="1539" y="987"/>
                  </a:lnTo>
                  <a:lnTo>
                    <a:pt x="1610" y="982"/>
                  </a:lnTo>
                  <a:lnTo>
                    <a:pt x="1679" y="979"/>
                  </a:lnTo>
                  <a:lnTo>
                    <a:pt x="1750" y="979"/>
                  </a:lnTo>
                  <a:lnTo>
                    <a:pt x="1750" y="2588"/>
                  </a:lnTo>
                  <a:lnTo>
                    <a:pt x="3359" y="2588"/>
                  </a:lnTo>
                  <a:lnTo>
                    <a:pt x="3359" y="2659"/>
                  </a:lnTo>
                  <a:lnTo>
                    <a:pt x="3355" y="2771"/>
                  </a:lnTo>
                  <a:lnTo>
                    <a:pt x="3344" y="2881"/>
                  </a:lnTo>
                  <a:lnTo>
                    <a:pt x="3326" y="2991"/>
                  </a:lnTo>
                  <a:lnTo>
                    <a:pt x="3300" y="3098"/>
                  </a:lnTo>
                  <a:lnTo>
                    <a:pt x="3267" y="3204"/>
                  </a:lnTo>
                  <a:lnTo>
                    <a:pt x="3227" y="3307"/>
                  </a:lnTo>
                  <a:lnTo>
                    <a:pt x="3181" y="3407"/>
                  </a:lnTo>
                  <a:lnTo>
                    <a:pt x="3129" y="3505"/>
                  </a:lnTo>
                  <a:lnTo>
                    <a:pt x="3068" y="3599"/>
                  </a:lnTo>
                  <a:lnTo>
                    <a:pt x="3303" y="3833"/>
                  </a:lnTo>
                  <a:lnTo>
                    <a:pt x="3328" y="3863"/>
                  </a:lnTo>
                  <a:lnTo>
                    <a:pt x="3347" y="3898"/>
                  </a:lnTo>
                  <a:lnTo>
                    <a:pt x="3360" y="3933"/>
                  </a:lnTo>
                  <a:lnTo>
                    <a:pt x="3367" y="3970"/>
                  </a:lnTo>
                  <a:lnTo>
                    <a:pt x="3367" y="4007"/>
                  </a:lnTo>
                  <a:lnTo>
                    <a:pt x="3360" y="4044"/>
                  </a:lnTo>
                  <a:lnTo>
                    <a:pt x="3347" y="4079"/>
                  </a:lnTo>
                  <a:lnTo>
                    <a:pt x="3328" y="4112"/>
                  </a:lnTo>
                  <a:lnTo>
                    <a:pt x="3303" y="4142"/>
                  </a:lnTo>
                  <a:lnTo>
                    <a:pt x="3276" y="4166"/>
                  </a:lnTo>
                  <a:lnTo>
                    <a:pt x="3247" y="4183"/>
                  </a:lnTo>
                  <a:lnTo>
                    <a:pt x="3215" y="4196"/>
                  </a:lnTo>
                  <a:lnTo>
                    <a:pt x="3183" y="4204"/>
                  </a:lnTo>
                  <a:lnTo>
                    <a:pt x="3148" y="4207"/>
                  </a:lnTo>
                  <a:lnTo>
                    <a:pt x="3115" y="4204"/>
                  </a:lnTo>
                  <a:lnTo>
                    <a:pt x="3083" y="4196"/>
                  </a:lnTo>
                  <a:lnTo>
                    <a:pt x="3051" y="4183"/>
                  </a:lnTo>
                  <a:lnTo>
                    <a:pt x="3021" y="4166"/>
                  </a:lnTo>
                  <a:lnTo>
                    <a:pt x="2995" y="4142"/>
                  </a:lnTo>
                  <a:lnTo>
                    <a:pt x="2778" y="3927"/>
                  </a:lnTo>
                  <a:lnTo>
                    <a:pt x="2692" y="3995"/>
                  </a:lnTo>
                  <a:lnTo>
                    <a:pt x="2603" y="4059"/>
                  </a:lnTo>
                  <a:lnTo>
                    <a:pt x="2511" y="4116"/>
                  </a:lnTo>
                  <a:lnTo>
                    <a:pt x="2415" y="4167"/>
                  </a:lnTo>
                  <a:lnTo>
                    <a:pt x="2316" y="4212"/>
                  </a:lnTo>
                  <a:lnTo>
                    <a:pt x="2215" y="4250"/>
                  </a:lnTo>
                  <a:lnTo>
                    <a:pt x="2111" y="4281"/>
                  </a:lnTo>
                  <a:lnTo>
                    <a:pt x="2006" y="4306"/>
                  </a:lnTo>
                  <a:lnTo>
                    <a:pt x="1898" y="4324"/>
                  </a:lnTo>
                  <a:lnTo>
                    <a:pt x="1789" y="4334"/>
                  </a:lnTo>
                  <a:lnTo>
                    <a:pt x="1679" y="4338"/>
                  </a:lnTo>
                  <a:lnTo>
                    <a:pt x="1559" y="4334"/>
                  </a:lnTo>
                  <a:lnTo>
                    <a:pt x="1442" y="4321"/>
                  </a:lnTo>
                  <a:lnTo>
                    <a:pt x="1326" y="4301"/>
                  </a:lnTo>
                  <a:lnTo>
                    <a:pt x="1215" y="4272"/>
                  </a:lnTo>
                  <a:lnTo>
                    <a:pt x="1106" y="4237"/>
                  </a:lnTo>
                  <a:lnTo>
                    <a:pt x="1000" y="4195"/>
                  </a:lnTo>
                  <a:lnTo>
                    <a:pt x="898" y="4145"/>
                  </a:lnTo>
                  <a:lnTo>
                    <a:pt x="801" y="4090"/>
                  </a:lnTo>
                  <a:lnTo>
                    <a:pt x="706" y="4026"/>
                  </a:lnTo>
                  <a:lnTo>
                    <a:pt x="617" y="3958"/>
                  </a:lnTo>
                  <a:lnTo>
                    <a:pt x="532" y="3884"/>
                  </a:lnTo>
                  <a:lnTo>
                    <a:pt x="454" y="3806"/>
                  </a:lnTo>
                  <a:lnTo>
                    <a:pt x="380" y="3721"/>
                  </a:lnTo>
                  <a:lnTo>
                    <a:pt x="312" y="3632"/>
                  </a:lnTo>
                  <a:lnTo>
                    <a:pt x="248" y="3537"/>
                  </a:lnTo>
                  <a:lnTo>
                    <a:pt x="193" y="3440"/>
                  </a:lnTo>
                  <a:lnTo>
                    <a:pt x="143" y="3338"/>
                  </a:lnTo>
                  <a:lnTo>
                    <a:pt x="101" y="3232"/>
                  </a:lnTo>
                  <a:lnTo>
                    <a:pt x="66" y="3123"/>
                  </a:lnTo>
                  <a:lnTo>
                    <a:pt x="37" y="3012"/>
                  </a:lnTo>
                  <a:lnTo>
                    <a:pt x="17" y="2896"/>
                  </a:lnTo>
                  <a:lnTo>
                    <a:pt x="4" y="2779"/>
                  </a:lnTo>
                  <a:lnTo>
                    <a:pt x="0" y="2659"/>
                  </a:lnTo>
                  <a:lnTo>
                    <a:pt x="4" y="2548"/>
                  </a:lnTo>
                  <a:lnTo>
                    <a:pt x="14" y="2437"/>
                  </a:lnTo>
                  <a:lnTo>
                    <a:pt x="33" y="2329"/>
                  </a:lnTo>
                  <a:lnTo>
                    <a:pt x="58" y="2223"/>
                  </a:lnTo>
                  <a:lnTo>
                    <a:pt x="89" y="2119"/>
                  </a:lnTo>
                  <a:lnTo>
                    <a:pt x="128" y="2018"/>
                  </a:lnTo>
                  <a:lnTo>
                    <a:pt x="172" y="1921"/>
                  </a:lnTo>
                  <a:lnTo>
                    <a:pt x="222" y="1825"/>
                  </a:lnTo>
                  <a:lnTo>
                    <a:pt x="279" y="1734"/>
                  </a:lnTo>
                  <a:lnTo>
                    <a:pt x="340" y="1646"/>
                  </a:lnTo>
                  <a:lnTo>
                    <a:pt x="409" y="1563"/>
                  </a:lnTo>
                  <a:lnTo>
                    <a:pt x="481" y="1483"/>
                  </a:lnTo>
                  <a:lnTo>
                    <a:pt x="559" y="1409"/>
                  </a:lnTo>
                  <a:lnTo>
                    <a:pt x="641" y="1340"/>
                  </a:lnTo>
                  <a:lnTo>
                    <a:pt x="730" y="1275"/>
                  </a:lnTo>
                  <a:lnTo>
                    <a:pt x="822" y="1216"/>
                  </a:lnTo>
                  <a:lnTo>
                    <a:pt x="918" y="1163"/>
                  </a:lnTo>
                  <a:lnTo>
                    <a:pt x="1017" y="1116"/>
                  </a:lnTo>
                  <a:lnTo>
                    <a:pt x="881" y="979"/>
                  </a:lnTo>
                  <a:lnTo>
                    <a:pt x="0" y="97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Rectangle 49"/>
            <p:cNvSpPr>
              <a:spLocks noChangeArrowheads="1"/>
            </p:cNvSpPr>
            <p:nvPr/>
          </p:nvSpPr>
          <p:spPr bwMode="auto">
            <a:xfrm>
              <a:off x="2249" y="109"/>
              <a:ext cx="304" cy="47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Rectangle 50"/>
            <p:cNvSpPr>
              <a:spLocks noChangeArrowheads="1"/>
            </p:cNvSpPr>
            <p:nvPr/>
          </p:nvSpPr>
          <p:spPr bwMode="auto">
            <a:xfrm>
              <a:off x="2249" y="203"/>
              <a:ext cx="304" cy="46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Rectangle 51"/>
            <p:cNvSpPr>
              <a:spLocks noChangeArrowheads="1"/>
            </p:cNvSpPr>
            <p:nvPr/>
          </p:nvSpPr>
          <p:spPr bwMode="auto">
            <a:xfrm>
              <a:off x="2949" y="1089"/>
              <a:ext cx="47" cy="47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Rectangle 52"/>
            <p:cNvSpPr>
              <a:spLocks noChangeArrowheads="1"/>
            </p:cNvSpPr>
            <p:nvPr/>
          </p:nvSpPr>
          <p:spPr bwMode="auto">
            <a:xfrm>
              <a:off x="2739" y="1089"/>
              <a:ext cx="47" cy="47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Rectangle 53"/>
            <p:cNvSpPr>
              <a:spLocks noChangeArrowheads="1"/>
            </p:cNvSpPr>
            <p:nvPr/>
          </p:nvSpPr>
          <p:spPr bwMode="auto">
            <a:xfrm>
              <a:off x="2646" y="1089"/>
              <a:ext cx="46" cy="47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Rectangle 54"/>
            <p:cNvSpPr>
              <a:spLocks noChangeArrowheads="1"/>
            </p:cNvSpPr>
            <p:nvPr/>
          </p:nvSpPr>
          <p:spPr bwMode="auto">
            <a:xfrm>
              <a:off x="2553" y="1089"/>
              <a:ext cx="46" cy="47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2" name="Group 198"/>
          <p:cNvGrpSpPr>
            <a:grpSpLocks noChangeAspect="1"/>
          </p:cNvGrpSpPr>
          <p:nvPr/>
        </p:nvGrpSpPr>
        <p:grpSpPr bwMode="auto">
          <a:xfrm>
            <a:off x="3329953" y="1639411"/>
            <a:ext cx="265330" cy="265497"/>
            <a:chOff x="3337" y="860"/>
            <a:chExt cx="1592" cy="159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05" name="Freeform 200"/>
            <p:cNvSpPr>
              <a:spLocks/>
            </p:cNvSpPr>
            <p:nvPr/>
          </p:nvSpPr>
          <p:spPr bwMode="auto">
            <a:xfrm>
              <a:off x="3337" y="860"/>
              <a:ext cx="1133" cy="743"/>
            </a:xfrm>
            <a:custGeom>
              <a:avLst/>
              <a:gdLst>
                <a:gd name="T0" fmla="*/ 2544 w 3399"/>
                <a:gd name="T1" fmla="*/ 5 h 2228"/>
                <a:gd name="T2" fmla="*/ 2828 w 3399"/>
                <a:gd name="T3" fmla="*/ 45 h 2228"/>
                <a:gd name="T4" fmla="*/ 3113 w 3399"/>
                <a:gd name="T5" fmla="*/ 118 h 2228"/>
                <a:gd name="T6" fmla="*/ 3399 w 3399"/>
                <a:gd name="T7" fmla="*/ 222 h 2228"/>
                <a:gd name="T8" fmla="*/ 3264 w 3399"/>
                <a:gd name="T9" fmla="*/ 513 h 2228"/>
                <a:gd name="T10" fmla="*/ 3065 w 3399"/>
                <a:gd name="T11" fmla="*/ 601 h 2228"/>
                <a:gd name="T12" fmla="*/ 2797 w 3399"/>
                <a:gd name="T13" fmla="*/ 524 h 2228"/>
                <a:gd name="T14" fmla="*/ 2532 w 3399"/>
                <a:gd name="T15" fmla="*/ 484 h 2228"/>
                <a:gd name="T16" fmla="*/ 2272 w 3399"/>
                <a:gd name="T17" fmla="*/ 483 h 2228"/>
                <a:gd name="T18" fmla="*/ 2019 w 3399"/>
                <a:gd name="T19" fmla="*/ 516 h 2228"/>
                <a:gd name="T20" fmla="*/ 1777 w 3399"/>
                <a:gd name="T21" fmla="*/ 582 h 2228"/>
                <a:gd name="T22" fmla="*/ 1547 w 3399"/>
                <a:gd name="T23" fmla="*/ 678 h 2228"/>
                <a:gd name="T24" fmla="*/ 1332 w 3399"/>
                <a:gd name="T25" fmla="*/ 800 h 2228"/>
                <a:gd name="T26" fmla="*/ 1136 w 3399"/>
                <a:gd name="T27" fmla="*/ 949 h 2228"/>
                <a:gd name="T28" fmla="*/ 960 w 3399"/>
                <a:gd name="T29" fmla="*/ 1119 h 2228"/>
                <a:gd name="T30" fmla="*/ 807 w 3399"/>
                <a:gd name="T31" fmla="*/ 1311 h 2228"/>
                <a:gd name="T32" fmla="*/ 679 w 3399"/>
                <a:gd name="T33" fmla="*/ 1519 h 2228"/>
                <a:gd name="T34" fmla="*/ 580 w 3399"/>
                <a:gd name="T35" fmla="*/ 1743 h 2228"/>
                <a:gd name="T36" fmla="*/ 512 w 3399"/>
                <a:gd name="T37" fmla="*/ 1981 h 2228"/>
                <a:gd name="T38" fmla="*/ 475 w 3399"/>
                <a:gd name="T39" fmla="*/ 2228 h 2228"/>
                <a:gd name="T40" fmla="*/ 162 w 3399"/>
                <a:gd name="T41" fmla="*/ 2202 h 2228"/>
                <a:gd name="T42" fmla="*/ 20 w 3399"/>
                <a:gd name="T43" fmla="*/ 2046 h 2228"/>
                <a:gd name="T44" fmla="*/ 78 w 3399"/>
                <a:gd name="T45" fmla="*/ 1777 h 2228"/>
                <a:gd name="T46" fmla="*/ 160 w 3399"/>
                <a:gd name="T47" fmla="*/ 1524 h 2228"/>
                <a:gd name="T48" fmla="*/ 264 w 3399"/>
                <a:gd name="T49" fmla="*/ 1285 h 2228"/>
                <a:gd name="T50" fmla="*/ 394 w 3399"/>
                <a:gd name="T51" fmla="*/ 1062 h 2228"/>
                <a:gd name="T52" fmla="*/ 548 w 3399"/>
                <a:gd name="T53" fmla="*/ 857 h 2228"/>
                <a:gd name="T54" fmla="*/ 728 w 3399"/>
                <a:gd name="T55" fmla="*/ 668 h 2228"/>
                <a:gd name="T56" fmla="*/ 934 w 3399"/>
                <a:gd name="T57" fmla="*/ 496 h 2228"/>
                <a:gd name="T58" fmla="*/ 1165 w 3399"/>
                <a:gd name="T59" fmla="*/ 342 h 2228"/>
                <a:gd name="T60" fmla="*/ 1435 w 3399"/>
                <a:gd name="T61" fmla="*/ 200 h 2228"/>
                <a:gd name="T62" fmla="*/ 1709 w 3399"/>
                <a:gd name="T63" fmla="*/ 97 h 2228"/>
                <a:gd name="T64" fmla="*/ 1985 w 3399"/>
                <a:gd name="T65" fmla="*/ 32 h 2228"/>
                <a:gd name="T66" fmla="*/ 2263 w 3399"/>
                <a:gd name="T67" fmla="*/ 1 h 2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99" h="2228">
                  <a:moveTo>
                    <a:pt x="2403" y="0"/>
                  </a:moveTo>
                  <a:lnTo>
                    <a:pt x="2544" y="5"/>
                  </a:lnTo>
                  <a:lnTo>
                    <a:pt x="2685" y="21"/>
                  </a:lnTo>
                  <a:lnTo>
                    <a:pt x="2828" y="45"/>
                  </a:lnTo>
                  <a:lnTo>
                    <a:pt x="2970" y="77"/>
                  </a:lnTo>
                  <a:lnTo>
                    <a:pt x="3113" y="118"/>
                  </a:lnTo>
                  <a:lnTo>
                    <a:pt x="3255" y="166"/>
                  </a:lnTo>
                  <a:lnTo>
                    <a:pt x="3399" y="222"/>
                  </a:lnTo>
                  <a:lnTo>
                    <a:pt x="3331" y="371"/>
                  </a:lnTo>
                  <a:lnTo>
                    <a:pt x="3264" y="513"/>
                  </a:lnTo>
                  <a:lnTo>
                    <a:pt x="3197" y="656"/>
                  </a:lnTo>
                  <a:lnTo>
                    <a:pt x="3065" y="601"/>
                  </a:lnTo>
                  <a:lnTo>
                    <a:pt x="2931" y="557"/>
                  </a:lnTo>
                  <a:lnTo>
                    <a:pt x="2797" y="524"/>
                  </a:lnTo>
                  <a:lnTo>
                    <a:pt x="2663" y="499"/>
                  </a:lnTo>
                  <a:lnTo>
                    <a:pt x="2532" y="484"/>
                  </a:lnTo>
                  <a:lnTo>
                    <a:pt x="2401" y="478"/>
                  </a:lnTo>
                  <a:lnTo>
                    <a:pt x="2272" y="483"/>
                  </a:lnTo>
                  <a:lnTo>
                    <a:pt x="2144" y="494"/>
                  </a:lnTo>
                  <a:lnTo>
                    <a:pt x="2019" y="516"/>
                  </a:lnTo>
                  <a:lnTo>
                    <a:pt x="1897" y="545"/>
                  </a:lnTo>
                  <a:lnTo>
                    <a:pt x="1777" y="582"/>
                  </a:lnTo>
                  <a:lnTo>
                    <a:pt x="1659" y="625"/>
                  </a:lnTo>
                  <a:lnTo>
                    <a:pt x="1547" y="678"/>
                  </a:lnTo>
                  <a:lnTo>
                    <a:pt x="1437" y="736"/>
                  </a:lnTo>
                  <a:lnTo>
                    <a:pt x="1332" y="800"/>
                  </a:lnTo>
                  <a:lnTo>
                    <a:pt x="1232" y="871"/>
                  </a:lnTo>
                  <a:lnTo>
                    <a:pt x="1136" y="949"/>
                  </a:lnTo>
                  <a:lnTo>
                    <a:pt x="1046" y="1032"/>
                  </a:lnTo>
                  <a:lnTo>
                    <a:pt x="960" y="1119"/>
                  </a:lnTo>
                  <a:lnTo>
                    <a:pt x="880" y="1212"/>
                  </a:lnTo>
                  <a:lnTo>
                    <a:pt x="807" y="1311"/>
                  </a:lnTo>
                  <a:lnTo>
                    <a:pt x="739" y="1413"/>
                  </a:lnTo>
                  <a:lnTo>
                    <a:pt x="679" y="1519"/>
                  </a:lnTo>
                  <a:lnTo>
                    <a:pt x="625" y="1630"/>
                  </a:lnTo>
                  <a:lnTo>
                    <a:pt x="580" y="1743"/>
                  </a:lnTo>
                  <a:lnTo>
                    <a:pt x="541" y="1861"/>
                  </a:lnTo>
                  <a:lnTo>
                    <a:pt x="512" y="1981"/>
                  </a:lnTo>
                  <a:lnTo>
                    <a:pt x="490" y="2103"/>
                  </a:lnTo>
                  <a:lnTo>
                    <a:pt x="475" y="2228"/>
                  </a:lnTo>
                  <a:lnTo>
                    <a:pt x="320" y="2215"/>
                  </a:lnTo>
                  <a:lnTo>
                    <a:pt x="162" y="2202"/>
                  </a:lnTo>
                  <a:lnTo>
                    <a:pt x="0" y="2187"/>
                  </a:lnTo>
                  <a:lnTo>
                    <a:pt x="20" y="2046"/>
                  </a:lnTo>
                  <a:lnTo>
                    <a:pt x="46" y="1909"/>
                  </a:lnTo>
                  <a:lnTo>
                    <a:pt x="78" y="1777"/>
                  </a:lnTo>
                  <a:lnTo>
                    <a:pt x="116" y="1649"/>
                  </a:lnTo>
                  <a:lnTo>
                    <a:pt x="160" y="1524"/>
                  </a:lnTo>
                  <a:lnTo>
                    <a:pt x="209" y="1401"/>
                  </a:lnTo>
                  <a:lnTo>
                    <a:pt x="264" y="1285"/>
                  </a:lnTo>
                  <a:lnTo>
                    <a:pt x="325" y="1171"/>
                  </a:lnTo>
                  <a:lnTo>
                    <a:pt x="394" y="1062"/>
                  </a:lnTo>
                  <a:lnTo>
                    <a:pt x="468" y="957"/>
                  </a:lnTo>
                  <a:lnTo>
                    <a:pt x="548" y="857"/>
                  </a:lnTo>
                  <a:lnTo>
                    <a:pt x="635" y="761"/>
                  </a:lnTo>
                  <a:lnTo>
                    <a:pt x="728" y="668"/>
                  </a:lnTo>
                  <a:lnTo>
                    <a:pt x="827" y="580"/>
                  </a:lnTo>
                  <a:lnTo>
                    <a:pt x="934" y="496"/>
                  </a:lnTo>
                  <a:lnTo>
                    <a:pt x="1047" y="417"/>
                  </a:lnTo>
                  <a:lnTo>
                    <a:pt x="1165" y="342"/>
                  </a:lnTo>
                  <a:lnTo>
                    <a:pt x="1300" y="266"/>
                  </a:lnTo>
                  <a:lnTo>
                    <a:pt x="1435" y="200"/>
                  </a:lnTo>
                  <a:lnTo>
                    <a:pt x="1572" y="145"/>
                  </a:lnTo>
                  <a:lnTo>
                    <a:pt x="1709" y="97"/>
                  </a:lnTo>
                  <a:lnTo>
                    <a:pt x="1847" y="59"/>
                  </a:lnTo>
                  <a:lnTo>
                    <a:pt x="1985" y="32"/>
                  </a:lnTo>
                  <a:lnTo>
                    <a:pt x="2124" y="11"/>
                  </a:lnTo>
                  <a:lnTo>
                    <a:pt x="2263" y="1"/>
                  </a:lnTo>
                  <a:lnTo>
                    <a:pt x="24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201"/>
            <p:cNvSpPr>
              <a:spLocks/>
            </p:cNvSpPr>
            <p:nvPr/>
          </p:nvSpPr>
          <p:spPr bwMode="auto">
            <a:xfrm>
              <a:off x="4188" y="1520"/>
              <a:ext cx="741" cy="930"/>
            </a:xfrm>
            <a:custGeom>
              <a:avLst/>
              <a:gdLst>
                <a:gd name="T0" fmla="*/ 2189 w 2223"/>
                <a:gd name="T1" fmla="*/ 0 h 2790"/>
                <a:gd name="T2" fmla="*/ 2208 w 2223"/>
                <a:gd name="T3" fmla="*/ 147 h 2790"/>
                <a:gd name="T4" fmla="*/ 2220 w 2223"/>
                <a:gd name="T5" fmla="*/ 292 h 2790"/>
                <a:gd name="T6" fmla="*/ 2223 w 2223"/>
                <a:gd name="T7" fmla="*/ 433 h 2790"/>
                <a:gd name="T8" fmla="*/ 2218 w 2223"/>
                <a:gd name="T9" fmla="*/ 572 h 2790"/>
                <a:gd name="T10" fmla="*/ 2205 w 2223"/>
                <a:gd name="T11" fmla="*/ 708 h 2790"/>
                <a:gd name="T12" fmla="*/ 2186 w 2223"/>
                <a:gd name="T13" fmla="*/ 841 h 2790"/>
                <a:gd name="T14" fmla="*/ 2159 w 2223"/>
                <a:gd name="T15" fmla="*/ 970 h 2790"/>
                <a:gd name="T16" fmla="*/ 2125 w 2223"/>
                <a:gd name="T17" fmla="*/ 1097 h 2790"/>
                <a:gd name="T18" fmla="*/ 2086 w 2223"/>
                <a:gd name="T19" fmla="*/ 1219 h 2790"/>
                <a:gd name="T20" fmla="*/ 2039 w 2223"/>
                <a:gd name="T21" fmla="*/ 1339 h 2790"/>
                <a:gd name="T22" fmla="*/ 1987 w 2223"/>
                <a:gd name="T23" fmla="*/ 1455 h 2790"/>
                <a:gd name="T24" fmla="*/ 1929 w 2223"/>
                <a:gd name="T25" fmla="*/ 1566 h 2790"/>
                <a:gd name="T26" fmla="*/ 1866 w 2223"/>
                <a:gd name="T27" fmla="*/ 1673 h 2790"/>
                <a:gd name="T28" fmla="*/ 1798 w 2223"/>
                <a:gd name="T29" fmla="*/ 1778 h 2790"/>
                <a:gd name="T30" fmla="*/ 1725 w 2223"/>
                <a:gd name="T31" fmla="*/ 1877 h 2790"/>
                <a:gd name="T32" fmla="*/ 1646 w 2223"/>
                <a:gd name="T33" fmla="*/ 1972 h 2790"/>
                <a:gd name="T34" fmla="*/ 1565 w 2223"/>
                <a:gd name="T35" fmla="*/ 2062 h 2790"/>
                <a:gd name="T36" fmla="*/ 1481 w 2223"/>
                <a:gd name="T37" fmla="*/ 2148 h 2790"/>
                <a:gd name="T38" fmla="*/ 1390 w 2223"/>
                <a:gd name="T39" fmla="*/ 2229 h 2790"/>
                <a:gd name="T40" fmla="*/ 1299 w 2223"/>
                <a:gd name="T41" fmla="*/ 2305 h 2790"/>
                <a:gd name="T42" fmla="*/ 1203 w 2223"/>
                <a:gd name="T43" fmla="*/ 2376 h 2790"/>
                <a:gd name="T44" fmla="*/ 1105 w 2223"/>
                <a:gd name="T45" fmla="*/ 2442 h 2790"/>
                <a:gd name="T46" fmla="*/ 1005 w 2223"/>
                <a:gd name="T47" fmla="*/ 2503 h 2790"/>
                <a:gd name="T48" fmla="*/ 903 w 2223"/>
                <a:gd name="T49" fmla="*/ 2558 h 2790"/>
                <a:gd name="T50" fmla="*/ 798 w 2223"/>
                <a:gd name="T51" fmla="*/ 2608 h 2790"/>
                <a:gd name="T52" fmla="*/ 692 w 2223"/>
                <a:gd name="T53" fmla="*/ 2651 h 2790"/>
                <a:gd name="T54" fmla="*/ 584 w 2223"/>
                <a:gd name="T55" fmla="*/ 2691 h 2790"/>
                <a:gd name="T56" fmla="*/ 477 w 2223"/>
                <a:gd name="T57" fmla="*/ 2723 h 2790"/>
                <a:gd name="T58" fmla="*/ 368 w 2223"/>
                <a:gd name="T59" fmla="*/ 2749 h 2790"/>
                <a:gd name="T60" fmla="*/ 259 w 2223"/>
                <a:gd name="T61" fmla="*/ 2769 h 2790"/>
                <a:gd name="T62" fmla="*/ 150 w 2223"/>
                <a:gd name="T63" fmla="*/ 2782 h 2790"/>
                <a:gd name="T64" fmla="*/ 40 w 2223"/>
                <a:gd name="T65" fmla="*/ 2790 h 2790"/>
                <a:gd name="T66" fmla="*/ 20 w 2223"/>
                <a:gd name="T67" fmla="*/ 2558 h 2790"/>
                <a:gd name="T68" fmla="*/ 0 w 2223"/>
                <a:gd name="T69" fmla="*/ 2324 h 2790"/>
                <a:gd name="T70" fmla="*/ 126 w 2223"/>
                <a:gd name="T71" fmla="*/ 2306 h 2790"/>
                <a:gd name="T72" fmla="*/ 248 w 2223"/>
                <a:gd name="T73" fmla="*/ 2283 h 2790"/>
                <a:gd name="T74" fmla="*/ 368 w 2223"/>
                <a:gd name="T75" fmla="*/ 2253 h 2790"/>
                <a:gd name="T76" fmla="*/ 483 w 2223"/>
                <a:gd name="T77" fmla="*/ 2216 h 2790"/>
                <a:gd name="T78" fmla="*/ 595 w 2223"/>
                <a:gd name="T79" fmla="*/ 2173 h 2790"/>
                <a:gd name="T80" fmla="*/ 702 w 2223"/>
                <a:gd name="T81" fmla="*/ 2123 h 2790"/>
                <a:gd name="T82" fmla="*/ 806 w 2223"/>
                <a:gd name="T83" fmla="*/ 2066 h 2790"/>
                <a:gd name="T84" fmla="*/ 906 w 2223"/>
                <a:gd name="T85" fmla="*/ 2002 h 2790"/>
                <a:gd name="T86" fmla="*/ 1002 w 2223"/>
                <a:gd name="T87" fmla="*/ 1932 h 2790"/>
                <a:gd name="T88" fmla="*/ 1094 w 2223"/>
                <a:gd name="T89" fmla="*/ 1855 h 2790"/>
                <a:gd name="T90" fmla="*/ 1182 w 2223"/>
                <a:gd name="T91" fmla="*/ 1772 h 2790"/>
                <a:gd name="T92" fmla="*/ 1267 w 2223"/>
                <a:gd name="T93" fmla="*/ 1681 h 2790"/>
                <a:gd name="T94" fmla="*/ 1347 w 2223"/>
                <a:gd name="T95" fmla="*/ 1583 h 2790"/>
                <a:gd name="T96" fmla="*/ 1422 w 2223"/>
                <a:gd name="T97" fmla="*/ 1481 h 2790"/>
                <a:gd name="T98" fmla="*/ 1488 w 2223"/>
                <a:gd name="T99" fmla="*/ 1376 h 2790"/>
                <a:gd name="T100" fmla="*/ 1548 w 2223"/>
                <a:gd name="T101" fmla="*/ 1269 h 2790"/>
                <a:gd name="T102" fmla="*/ 1598 w 2223"/>
                <a:gd name="T103" fmla="*/ 1160 h 2790"/>
                <a:gd name="T104" fmla="*/ 1642 w 2223"/>
                <a:gd name="T105" fmla="*/ 1047 h 2790"/>
                <a:gd name="T106" fmla="*/ 1677 w 2223"/>
                <a:gd name="T107" fmla="*/ 934 h 2790"/>
                <a:gd name="T108" fmla="*/ 1706 w 2223"/>
                <a:gd name="T109" fmla="*/ 819 h 2790"/>
                <a:gd name="T110" fmla="*/ 1726 w 2223"/>
                <a:gd name="T111" fmla="*/ 701 h 2790"/>
                <a:gd name="T112" fmla="*/ 1740 w 2223"/>
                <a:gd name="T113" fmla="*/ 582 h 2790"/>
                <a:gd name="T114" fmla="*/ 1745 w 2223"/>
                <a:gd name="T115" fmla="*/ 459 h 2790"/>
                <a:gd name="T116" fmla="*/ 1744 w 2223"/>
                <a:gd name="T117" fmla="*/ 336 h 2790"/>
                <a:gd name="T118" fmla="*/ 1735 w 2223"/>
                <a:gd name="T119" fmla="*/ 211 h 2790"/>
                <a:gd name="T120" fmla="*/ 1721 w 2223"/>
                <a:gd name="T121" fmla="*/ 82 h 2790"/>
                <a:gd name="T122" fmla="*/ 1956 w 2223"/>
                <a:gd name="T123" fmla="*/ 40 h 2790"/>
                <a:gd name="T124" fmla="*/ 2189 w 2223"/>
                <a:gd name="T125" fmla="*/ 0 h 2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23" h="2790">
                  <a:moveTo>
                    <a:pt x="2189" y="0"/>
                  </a:moveTo>
                  <a:lnTo>
                    <a:pt x="2208" y="147"/>
                  </a:lnTo>
                  <a:lnTo>
                    <a:pt x="2220" y="292"/>
                  </a:lnTo>
                  <a:lnTo>
                    <a:pt x="2223" y="433"/>
                  </a:lnTo>
                  <a:lnTo>
                    <a:pt x="2218" y="572"/>
                  </a:lnTo>
                  <a:lnTo>
                    <a:pt x="2205" y="708"/>
                  </a:lnTo>
                  <a:lnTo>
                    <a:pt x="2186" y="841"/>
                  </a:lnTo>
                  <a:lnTo>
                    <a:pt x="2159" y="970"/>
                  </a:lnTo>
                  <a:lnTo>
                    <a:pt x="2125" y="1097"/>
                  </a:lnTo>
                  <a:lnTo>
                    <a:pt x="2086" y="1219"/>
                  </a:lnTo>
                  <a:lnTo>
                    <a:pt x="2039" y="1339"/>
                  </a:lnTo>
                  <a:lnTo>
                    <a:pt x="1987" y="1455"/>
                  </a:lnTo>
                  <a:lnTo>
                    <a:pt x="1929" y="1566"/>
                  </a:lnTo>
                  <a:lnTo>
                    <a:pt x="1866" y="1673"/>
                  </a:lnTo>
                  <a:lnTo>
                    <a:pt x="1798" y="1778"/>
                  </a:lnTo>
                  <a:lnTo>
                    <a:pt x="1725" y="1877"/>
                  </a:lnTo>
                  <a:lnTo>
                    <a:pt x="1646" y="1972"/>
                  </a:lnTo>
                  <a:lnTo>
                    <a:pt x="1565" y="2062"/>
                  </a:lnTo>
                  <a:lnTo>
                    <a:pt x="1481" y="2148"/>
                  </a:lnTo>
                  <a:lnTo>
                    <a:pt x="1390" y="2229"/>
                  </a:lnTo>
                  <a:lnTo>
                    <a:pt x="1299" y="2305"/>
                  </a:lnTo>
                  <a:lnTo>
                    <a:pt x="1203" y="2376"/>
                  </a:lnTo>
                  <a:lnTo>
                    <a:pt x="1105" y="2442"/>
                  </a:lnTo>
                  <a:lnTo>
                    <a:pt x="1005" y="2503"/>
                  </a:lnTo>
                  <a:lnTo>
                    <a:pt x="903" y="2558"/>
                  </a:lnTo>
                  <a:lnTo>
                    <a:pt x="798" y="2608"/>
                  </a:lnTo>
                  <a:lnTo>
                    <a:pt x="692" y="2651"/>
                  </a:lnTo>
                  <a:lnTo>
                    <a:pt x="584" y="2691"/>
                  </a:lnTo>
                  <a:lnTo>
                    <a:pt x="477" y="2723"/>
                  </a:lnTo>
                  <a:lnTo>
                    <a:pt x="368" y="2749"/>
                  </a:lnTo>
                  <a:lnTo>
                    <a:pt x="259" y="2769"/>
                  </a:lnTo>
                  <a:lnTo>
                    <a:pt x="150" y="2782"/>
                  </a:lnTo>
                  <a:lnTo>
                    <a:pt x="40" y="2790"/>
                  </a:lnTo>
                  <a:lnTo>
                    <a:pt x="20" y="2558"/>
                  </a:lnTo>
                  <a:lnTo>
                    <a:pt x="0" y="2324"/>
                  </a:lnTo>
                  <a:lnTo>
                    <a:pt x="126" y="2306"/>
                  </a:lnTo>
                  <a:lnTo>
                    <a:pt x="248" y="2283"/>
                  </a:lnTo>
                  <a:lnTo>
                    <a:pt x="368" y="2253"/>
                  </a:lnTo>
                  <a:lnTo>
                    <a:pt x="483" y="2216"/>
                  </a:lnTo>
                  <a:lnTo>
                    <a:pt x="595" y="2173"/>
                  </a:lnTo>
                  <a:lnTo>
                    <a:pt x="702" y="2123"/>
                  </a:lnTo>
                  <a:lnTo>
                    <a:pt x="806" y="2066"/>
                  </a:lnTo>
                  <a:lnTo>
                    <a:pt x="906" y="2002"/>
                  </a:lnTo>
                  <a:lnTo>
                    <a:pt x="1002" y="1932"/>
                  </a:lnTo>
                  <a:lnTo>
                    <a:pt x="1094" y="1855"/>
                  </a:lnTo>
                  <a:lnTo>
                    <a:pt x="1182" y="1772"/>
                  </a:lnTo>
                  <a:lnTo>
                    <a:pt x="1267" y="1681"/>
                  </a:lnTo>
                  <a:lnTo>
                    <a:pt x="1347" y="1583"/>
                  </a:lnTo>
                  <a:lnTo>
                    <a:pt x="1422" y="1481"/>
                  </a:lnTo>
                  <a:lnTo>
                    <a:pt x="1488" y="1376"/>
                  </a:lnTo>
                  <a:lnTo>
                    <a:pt x="1548" y="1269"/>
                  </a:lnTo>
                  <a:lnTo>
                    <a:pt x="1598" y="1160"/>
                  </a:lnTo>
                  <a:lnTo>
                    <a:pt x="1642" y="1047"/>
                  </a:lnTo>
                  <a:lnTo>
                    <a:pt x="1677" y="934"/>
                  </a:lnTo>
                  <a:lnTo>
                    <a:pt x="1706" y="819"/>
                  </a:lnTo>
                  <a:lnTo>
                    <a:pt x="1726" y="701"/>
                  </a:lnTo>
                  <a:lnTo>
                    <a:pt x="1740" y="582"/>
                  </a:lnTo>
                  <a:lnTo>
                    <a:pt x="1745" y="459"/>
                  </a:lnTo>
                  <a:lnTo>
                    <a:pt x="1744" y="336"/>
                  </a:lnTo>
                  <a:lnTo>
                    <a:pt x="1735" y="211"/>
                  </a:lnTo>
                  <a:lnTo>
                    <a:pt x="1721" y="82"/>
                  </a:lnTo>
                  <a:lnTo>
                    <a:pt x="1956" y="40"/>
                  </a:lnTo>
                  <a:lnTo>
                    <a:pt x="21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202"/>
            <p:cNvSpPr>
              <a:spLocks/>
            </p:cNvSpPr>
            <p:nvPr/>
          </p:nvSpPr>
          <p:spPr bwMode="auto">
            <a:xfrm>
              <a:off x="3341" y="1714"/>
              <a:ext cx="736" cy="739"/>
            </a:xfrm>
            <a:custGeom>
              <a:avLst/>
              <a:gdLst>
                <a:gd name="T0" fmla="*/ 455 w 2207"/>
                <a:gd name="T1" fmla="*/ 0 h 2215"/>
                <a:gd name="T2" fmla="*/ 483 w 2207"/>
                <a:gd name="T3" fmla="*/ 141 h 2215"/>
                <a:gd name="T4" fmla="*/ 515 w 2207"/>
                <a:gd name="T5" fmla="*/ 276 h 2215"/>
                <a:gd name="T6" fmla="*/ 552 w 2207"/>
                <a:gd name="T7" fmla="*/ 404 h 2215"/>
                <a:gd name="T8" fmla="*/ 596 w 2207"/>
                <a:gd name="T9" fmla="*/ 528 h 2215"/>
                <a:gd name="T10" fmla="*/ 646 w 2207"/>
                <a:gd name="T11" fmla="*/ 646 h 2215"/>
                <a:gd name="T12" fmla="*/ 701 w 2207"/>
                <a:gd name="T13" fmla="*/ 758 h 2215"/>
                <a:gd name="T14" fmla="*/ 762 w 2207"/>
                <a:gd name="T15" fmla="*/ 864 h 2215"/>
                <a:gd name="T16" fmla="*/ 829 w 2207"/>
                <a:gd name="T17" fmla="*/ 965 h 2215"/>
                <a:gd name="T18" fmla="*/ 900 w 2207"/>
                <a:gd name="T19" fmla="*/ 1059 h 2215"/>
                <a:gd name="T20" fmla="*/ 977 w 2207"/>
                <a:gd name="T21" fmla="*/ 1148 h 2215"/>
                <a:gd name="T22" fmla="*/ 1062 w 2207"/>
                <a:gd name="T23" fmla="*/ 1231 h 2215"/>
                <a:gd name="T24" fmla="*/ 1150 w 2207"/>
                <a:gd name="T25" fmla="*/ 1308 h 2215"/>
                <a:gd name="T26" fmla="*/ 1245 w 2207"/>
                <a:gd name="T27" fmla="*/ 1381 h 2215"/>
                <a:gd name="T28" fmla="*/ 1345 w 2207"/>
                <a:gd name="T29" fmla="*/ 1446 h 2215"/>
                <a:gd name="T30" fmla="*/ 1451 w 2207"/>
                <a:gd name="T31" fmla="*/ 1508 h 2215"/>
                <a:gd name="T32" fmla="*/ 1562 w 2207"/>
                <a:gd name="T33" fmla="*/ 1563 h 2215"/>
                <a:gd name="T34" fmla="*/ 1680 w 2207"/>
                <a:gd name="T35" fmla="*/ 1611 h 2215"/>
                <a:gd name="T36" fmla="*/ 1802 w 2207"/>
                <a:gd name="T37" fmla="*/ 1655 h 2215"/>
                <a:gd name="T38" fmla="*/ 1932 w 2207"/>
                <a:gd name="T39" fmla="*/ 1692 h 2215"/>
                <a:gd name="T40" fmla="*/ 2065 w 2207"/>
                <a:gd name="T41" fmla="*/ 1726 h 2215"/>
                <a:gd name="T42" fmla="*/ 2207 w 2207"/>
                <a:gd name="T43" fmla="*/ 1752 h 2215"/>
                <a:gd name="T44" fmla="*/ 2186 w 2207"/>
                <a:gd name="T45" fmla="*/ 1981 h 2215"/>
                <a:gd name="T46" fmla="*/ 2166 w 2207"/>
                <a:gd name="T47" fmla="*/ 2215 h 2215"/>
                <a:gd name="T48" fmla="*/ 2030 w 2207"/>
                <a:gd name="T49" fmla="*/ 2199 h 2215"/>
                <a:gd name="T50" fmla="*/ 1898 w 2207"/>
                <a:gd name="T51" fmla="*/ 2177 h 2215"/>
                <a:gd name="T52" fmla="*/ 1769 w 2207"/>
                <a:gd name="T53" fmla="*/ 2148 h 2215"/>
                <a:gd name="T54" fmla="*/ 1645 w 2207"/>
                <a:gd name="T55" fmla="*/ 2112 h 2215"/>
                <a:gd name="T56" fmla="*/ 1523 w 2207"/>
                <a:gd name="T57" fmla="*/ 2069 h 2215"/>
                <a:gd name="T58" fmla="*/ 1405 w 2207"/>
                <a:gd name="T59" fmla="*/ 2021 h 2215"/>
                <a:gd name="T60" fmla="*/ 1291 w 2207"/>
                <a:gd name="T61" fmla="*/ 1967 h 2215"/>
                <a:gd name="T62" fmla="*/ 1182 w 2207"/>
                <a:gd name="T63" fmla="*/ 1908 h 2215"/>
                <a:gd name="T64" fmla="*/ 1078 w 2207"/>
                <a:gd name="T65" fmla="*/ 1844 h 2215"/>
                <a:gd name="T66" fmla="*/ 976 w 2207"/>
                <a:gd name="T67" fmla="*/ 1774 h 2215"/>
                <a:gd name="T68" fmla="*/ 880 w 2207"/>
                <a:gd name="T69" fmla="*/ 1700 h 2215"/>
                <a:gd name="T70" fmla="*/ 787 w 2207"/>
                <a:gd name="T71" fmla="*/ 1621 h 2215"/>
                <a:gd name="T72" fmla="*/ 699 w 2207"/>
                <a:gd name="T73" fmla="*/ 1540 h 2215"/>
                <a:gd name="T74" fmla="*/ 616 w 2207"/>
                <a:gd name="T75" fmla="*/ 1454 h 2215"/>
                <a:gd name="T76" fmla="*/ 538 w 2207"/>
                <a:gd name="T77" fmla="*/ 1363 h 2215"/>
                <a:gd name="T78" fmla="*/ 464 w 2207"/>
                <a:gd name="T79" fmla="*/ 1272 h 2215"/>
                <a:gd name="T80" fmla="*/ 395 w 2207"/>
                <a:gd name="T81" fmla="*/ 1177 h 2215"/>
                <a:gd name="T82" fmla="*/ 333 w 2207"/>
                <a:gd name="T83" fmla="*/ 1080 h 2215"/>
                <a:gd name="T84" fmla="*/ 275 w 2207"/>
                <a:gd name="T85" fmla="*/ 981 h 2215"/>
                <a:gd name="T86" fmla="*/ 221 w 2207"/>
                <a:gd name="T87" fmla="*/ 879 h 2215"/>
                <a:gd name="T88" fmla="*/ 173 w 2207"/>
                <a:gd name="T89" fmla="*/ 775 h 2215"/>
                <a:gd name="T90" fmla="*/ 131 w 2207"/>
                <a:gd name="T91" fmla="*/ 672 h 2215"/>
                <a:gd name="T92" fmla="*/ 94 w 2207"/>
                <a:gd name="T93" fmla="*/ 567 h 2215"/>
                <a:gd name="T94" fmla="*/ 64 w 2207"/>
                <a:gd name="T95" fmla="*/ 461 h 2215"/>
                <a:gd name="T96" fmla="*/ 39 w 2207"/>
                <a:gd name="T97" fmla="*/ 356 h 2215"/>
                <a:gd name="T98" fmla="*/ 20 w 2207"/>
                <a:gd name="T99" fmla="*/ 250 h 2215"/>
                <a:gd name="T100" fmla="*/ 7 w 2207"/>
                <a:gd name="T101" fmla="*/ 145 h 2215"/>
                <a:gd name="T102" fmla="*/ 0 w 2207"/>
                <a:gd name="T103" fmla="*/ 40 h 2215"/>
                <a:gd name="T104" fmla="*/ 229 w 2207"/>
                <a:gd name="T105" fmla="*/ 20 h 2215"/>
                <a:gd name="T106" fmla="*/ 455 w 2207"/>
                <a:gd name="T107" fmla="*/ 0 h 2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07" h="2215">
                  <a:moveTo>
                    <a:pt x="455" y="0"/>
                  </a:moveTo>
                  <a:lnTo>
                    <a:pt x="483" y="141"/>
                  </a:lnTo>
                  <a:lnTo>
                    <a:pt x="515" y="276"/>
                  </a:lnTo>
                  <a:lnTo>
                    <a:pt x="552" y="404"/>
                  </a:lnTo>
                  <a:lnTo>
                    <a:pt x="596" y="528"/>
                  </a:lnTo>
                  <a:lnTo>
                    <a:pt x="646" y="646"/>
                  </a:lnTo>
                  <a:lnTo>
                    <a:pt x="701" y="758"/>
                  </a:lnTo>
                  <a:lnTo>
                    <a:pt x="762" y="864"/>
                  </a:lnTo>
                  <a:lnTo>
                    <a:pt x="829" y="965"/>
                  </a:lnTo>
                  <a:lnTo>
                    <a:pt x="900" y="1059"/>
                  </a:lnTo>
                  <a:lnTo>
                    <a:pt x="977" y="1148"/>
                  </a:lnTo>
                  <a:lnTo>
                    <a:pt x="1062" y="1231"/>
                  </a:lnTo>
                  <a:lnTo>
                    <a:pt x="1150" y="1308"/>
                  </a:lnTo>
                  <a:lnTo>
                    <a:pt x="1245" y="1381"/>
                  </a:lnTo>
                  <a:lnTo>
                    <a:pt x="1345" y="1446"/>
                  </a:lnTo>
                  <a:lnTo>
                    <a:pt x="1451" y="1508"/>
                  </a:lnTo>
                  <a:lnTo>
                    <a:pt x="1562" y="1563"/>
                  </a:lnTo>
                  <a:lnTo>
                    <a:pt x="1680" y="1611"/>
                  </a:lnTo>
                  <a:lnTo>
                    <a:pt x="1802" y="1655"/>
                  </a:lnTo>
                  <a:lnTo>
                    <a:pt x="1932" y="1692"/>
                  </a:lnTo>
                  <a:lnTo>
                    <a:pt x="2065" y="1726"/>
                  </a:lnTo>
                  <a:lnTo>
                    <a:pt x="2207" y="1752"/>
                  </a:lnTo>
                  <a:lnTo>
                    <a:pt x="2186" y="1981"/>
                  </a:lnTo>
                  <a:lnTo>
                    <a:pt x="2166" y="2215"/>
                  </a:lnTo>
                  <a:lnTo>
                    <a:pt x="2030" y="2199"/>
                  </a:lnTo>
                  <a:lnTo>
                    <a:pt x="1898" y="2177"/>
                  </a:lnTo>
                  <a:lnTo>
                    <a:pt x="1769" y="2148"/>
                  </a:lnTo>
                  <a:lnTo>
                    <a:pt x="1645" y="2112"/>
                  </a:lnTo>
                  <a:lnTo>
                    <a:pt x="1523" y="2069"/>
                  </a:lnTo>
                  <a:lnTo>
                    <a:pt x="1405" y="2021"/>
                  </a:lnTo>
                  <a:lnTo>
                    <a:pt x="1291" y="1967"/>
                  </a:lnTo>
                  <a:lnTo>
                    <a:pt x="1182" y="1908"/>
                  </a:lnTo>
                  <a:lnTo>
                    <a:pt x="1078" y="1844"/>
                  </a:lnTo>
                  <a:lnTo>
                    <a:pt x="976" y="1774"/>
                  </a:lnTo>
                  <a:lnTo>
                    <a:pt x="880" y="1700"/>
                  </a:lnTo>
                  <a:lnTo>
                    <a:pt x="787" y="1621"/>
                  </a:lnTo>
                  <a:lnTo>
                    <a:pt x="699" y="1540"/>
                  </a:lnTo>
                  <a:lnTo>
                    <a:pt x="616" y="1454"/>
                  </a:lnTo>
                  <a:lnTo>
                    <a:pt x="538" y="1363"/>
                  </a:lnTo>
                  <a:lnTo>
                    <a:pt x="464" y="1272"/>
                  </a:lnTo>
                  <a:lnTo>
                    <a:pt x="395" y="1177"/>
                  </a:lnTo>
                  <a:lnTo>
                    <a:pt x="333" y="1080"/>
                  </a:lnTo>
                  <a:lnTo>
                    <a:pt x="275" y="981"/>
                  </a:lnTo>
                  <a:lnTo>
                    <a:pt x="221" y="879"/>
                  </a:lnTo>
                  <a:lnTo>
                    <a:pt x="173" y="775"/>
                  </a:lnTo>
                  <a:lnTo>
                    <a:pt x="131" y="672"/>
                  </a:lnTo>
                  <a:lnTo>
                    <a:pt x="94" y="567"/>
                  </a:lnTo>
                  <a:lnTo>
                    <a:pt x="64" y="461"/>
                  </a:lnTo>
                  <a:lnTo>
                    <a:pt x="39" y="356"/>
                  </a:lnTo>
                  <a:lnTo>
                    <a:pt x="20" y="250"/>
                  </a:lnTo>
                  <a:lnTo>
                    <a:pt x="7" y="145"/>
                  </a:lnTo>
                  <a:lnTo>
                    <a:pt x="0" y="40"/>
                  </a:lnTo>
                  <a:lnTo>
                    <a:pt x="229" y="20"/>
                  </a:lnTo>
                  <a:lnTo>
                    <a:pt x="4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Freeform 203"/>
            <p:cNvSpPr>
              <a:spLocks/>
            </p:cNvSpPr>
            <p:nvPr/>
          </p:nvSpPr>
          <p:spPr bwMode="auto">
            <a:xfrm>
              <a:off x="4498" y="1005"/>
              <a:ext cx="384" cy="435"/>
            </a:xfrm>
            <a:custGeom>
              <a:avLst/>
              <a:gdLst>
                <a:gd name="T0" fmla="*/ 274 w 1151"/>
                <a:gd name="T1" fmla="*/ 0 h 1305"/>
                <a:gd name="T2" fmla="*/ 383 w 1151"/>
                <a:gd name="T3" fmla="*/ 83 h 1305"/>
                <a:gd name="T4" fmla="*/ 486 w 1151"/>
                <a:gd name="T5" fmla="*/ 169 h 1305"/>
                <a:gd name="T6" fmla="*/ 582 w 1151"/>
                <a:gd name="T7" fmla="*/ 260 h 1305"/>
                <a:gd name="T8" fmla="*/ 674 w 1151"/>
                <a:gd name="T9" fmla="*/ 355 h 1305"/>
                <a:gd name="T10" fmla="*/ 760 w 1151"/>
                <a:gd name="T11" fmla="*/ 454 h 1305"/>
                <a:gd name="T12" fmla="*/ 838 w 1151"/>
                <a:gd name="T13" fmla="*/ 557 h 1305"/>
                <a:gd name="T14" fmla="*/ 912 w 1151"/>
                <a:gd name="T15" fmla="*/ 665 h 1305"/>
                <a:gd name="T16" fmla="*/ 981 w 1151"/>
                <a:gd name="T17" fmla="*/ 777 h 1305"/>
                <a:gd name="T18" fmla="*/ 1043 w 1151"/>
                <a:gd name="T19" fmla="*/ 895 h 1305"/>
                <a:gd name="T20" fmla="*/ 1100 w 1151"/>
                <a:gd name="T21" fmla="*/ 1016 h 1305"/>
                <a:gd name="T22" fmla="*/ 1151 w 1151"/>
                <a:gd name="T23" fmla="*/ 1142 h 1305"/>
                <a:gd name="T24" fmla="*/ 998 w 1151"/>
                <a:gd name="T25" fmla="*/ 1198 h 1305"/>
                <a:gd name="T26" fmla="*/ 850 w 1151"/>
                <a:gd name="T27" fmla="*/ 1252 h 1305"/>
                <a:gd name="T28" fmla="*/ 701 w 1151"/>
                <a:gd name="T29" fmla="*/ 1305 h 1305"/>
                <a:gd name="T30" fmla="*/ 656 w 1151"/>
                <a:gd name="T31" fmla="*/ 1195 h 1305"/>
                <a:gd name="T32" fmla="*/ 605 w 1151"/>
                <a:gd name="T33" fmla="*/ 1089 h 1305"/>
                <a:gd name="T34" fmla="*/ 549 w 1151"/>
                <a:gd name="T35" fmla="*/ 987 h 1305"/>
                <a:gd name="T36" fmla="*/ 486 w 1151"/>
                <a:gd name="T37" fmla="*/ 888 h 1305"/>
                <a:gd name="T38" fmla="*/ 418 w 1151"/>
                <a:gd name="T39" fmla="*/ 793 h 1305"/>
                <a:gd name="T40" fmla="*/ 343 w 1151"/>
                <a:gd name="T41" fmla="*/ 703 h 1305"/>
                <a:gd name="T42" fmla="*/ 265 w 1151"/>
                <a:gd name="T43" fmla="*/ 618 h 1305"/>
                <a:gd name="T44" fmla="*/ 181 w 1151"/>
                <a:gd name="T45" fmla="*/ 538 h 1305"/>
                <a:gd name="T46" fmla="*/ 93 w 1151"/>
                <a:gd name="T47" fmla="*/ 463 h 1305"/>
                <a:gd name="T48" fmla="*/ 0 w 1151"/>
                <a:gd name="T49" fmla="*/ 391 h 1305"/>
                <a:gd name="T50" fmla="*/ 92 w 1151"/>
                <a:gd name="T51" fmla="*/ 260 h 1305"/>
                <a:gd name="T52" fmla="*/ 183 w 1151"/>
                <a:gd name="T53" fmla="*/ 129 h 1305"/>
                <a:gd name="T54" fmla="*/ 274 w 1151"/>
                <a:gd name="T55" fmla="*/ 0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51" h="1305">
                  <a:moveTo>
                    <a:pt x="274" y="0"/>
                  </a:moveTo>
                  <a:lnTo>
                    <a:pt x="383" y="83"/>
                  </a:lnTo>
                  <a:lnTo>
                    <a:pt x="486" y="169"/>
                  </a:lnTo>
                  <a:lnTo>
                    <a:pt x="582" y="260"/>
                  </a:lnTo>
                  <a:lnTo>
                    <a:pt x="674" y="355"/>
                  </a:lnTo>
                  <a:lnTo>
                    <a:pt x="760" y="454"/>
                  </a:lnTo>
                  <a:lnTo>
                    <a:pt x="838" y="557"/>
                  </a:lnTo>
                  <a:lnTo>
                    <a:pt x="912" y="665"/>
                  </a:lnTo>
                  <a:lnTo>
                    <a:pt x="981" y="777"/>
                  </a:lnTo>
                  <a:lnTo>
                    <a:pt x="1043" y="895"/>
                  </a:lnTo>
                  <a:lnTo>
                    <a:pt x="1100" y="1016"/>
                  </a:lnTo>
                  <a:lnTo>
                    <a:pt x="1151" y="1142"/>
                  </a:lnTo>
                  <a:lnTo>
                    <a:pt x="998" y="1198"/>
                  </a:lnTo>
                  <a:lnTo>
                    <a:pt x="850" y="1252"/>
                  </a:lnTo>
                  <a:lnTo>
                    <a:pt x="701" y="1305"/>
                  </a:lnTo>
                  <a:lnTo>
                    <a:pt x="656" y="1195"/>
                  </a:lnTo>
                  <a:lnTo>
                    <a:pt x="605" y="1089"/>
                  </a:lnTo>
                  <a:lnTo>
                    <a:pt x="549" y="987"/>
                  </a:lnTo>
                  <a:lnTo>
                    <a:pt x="486" y="888"/>
                  </a:lnTo>
                  <a:lnTo>
                    <a:pt x="418" y="793"/>
                  </a:lnTo>
                  <a:lnTo>
                    <a:pt x="343" y="703"/>
                  </a:lnTo>
                  <a:lnTo>
                    <a:pt x="265" y="618"/>
                  </a:lnTo>
                  <a:lnTo>
                    <a:pt x="181" y="538"/>
                  </a:lnTo>
                  <a:lnTo>
                    <a:pt x="93" y="463"/>
                  </a:lnTo>
                  <a:lnTo>
                    <a:pt x="0" y="391"/>
                  </a:lnTo>
                  <a:lnTo>
                    <a:pt x="92" y="260"/>
                  </a:lnTo>
                  <a:lnTo>
                    <a:pt x="183" y="129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204"/>
            <p:cNvSpPr>
              <a:spLocks noEditPoints="1"/>
            </p:cNvSpPr>
            <p:nvPr/>
          </p:nvSpPr>
          <p:spPr bwMode="auto">
            <a:xfrm>
              <a:off x="4303" y="1444"/>
              <a:ext cx="229" cy="565"/>
            </a:xfrm>
            <a:custGeom>
              <a:avLst/>
              <a:gdLst>
                <a:gd name="T0" fmla="*/ 156 w 688"/>
                <a:gd name="T1" fmla="*/ 157 h 1695"/>
                <a:gd name="T2" fmla="*/ 156 w 688"/>
                <a:gd name="T3" fmla="*/ 1539 h 1695"/>
                <a:gd name="T4" fmla="*/ 532 w 688"/>
                <a:gd name="T5" fmla="*/ 1539 h 1695"/>
                <a:gd name="T6" fmla="*/ 532 w 688"/>
                <a:gd name="T7" fmla="*/ 157 h 1695"/>
                <a:gd name="T8" fmla="*/ 156 w 688"/>
                <a:gd name="T9" fmla="*/ 157 h 1695"/>
                <a:gd name="T10" fmla="*/ 77 w 688"/>
                <a:gd name="T11" fmla="*/ 0 h 1695"/>
                <a:gd name="T12" fmla="*/ 609 w 688"/>
                <a:gd name="T13" fmla="*/ 0 h 1695"/>
                <a:gd name="T14" fmla="*/ 634 w 688"/>
                <a:gd name="T15" fmla="*/ 4 h 1695"/>
                <a:gd name="T16" fmla="*/ 656 w 688"/>
                <a:gd name="T17" fmla="*/ 14 h 1695"/>
                <a:gd name="T18" fmla="*/ 673 w 688"/>
                <a:gd name="T19" fmla="*/ 32 h 1695"/>
                <a:gd name="T20" fmla="*/ 684 w 688"/>
                <a:gd name="T21" fmla="*/ 52 h 1695"/>
                <a:gd name="T22" fmla="*/ 688 w 688"/>
                <a:gd name="T23" fmla="*/ 77 h 1695"/>
                <a:gd name="T24" fmla="*/ 688 w 688"/>
                <a:gd name="T25" fmla="*/ 1618 h 1695"/>
                <a:gd name="T26" fmla="*/ 684 w 688"/>
                <a:gd name="T27" fmla="*/ 1643 h 1695"/>
                <a:gd name="T28" fmla="*/ 673 w 688"/>
                <a:gd name="T29" fmla="*/ 1663 h 1695"/>
                <a:gd name="T30" fmla="*/ 656 w 688"/>
                <a:gd name="T31" fmla="*/ 1681 h 1695"/>
                <a:gd name="T32" fmla="*/ 634 w 688"/>
                <a:gd name="T33" fmla="*/ 1691 h 1695"/>
                <a:gd name="T34" fmla="*/ 609 w 688"/>
                <a:gd name="T35" fmla="*/ 1695 h 1695"/>
                <a:gd name="T36" fmla="*/ 77 w 688"/>
                <a:gd name="T37" fmla="*/ 1695 h 1695"/>
                <a:gd name="T38" fmla="*/ 52 w 688"/>
                <a:gd name="T39" fmla="*/ 1691 h 1695"/>
                <a:gd name="T40" fmla="*/ 30 w 688"/>
                <a:gd name="T41" fmla="*/ 1681 h 1695"/>
                <a:gd name="T42" fmla="*/ 14 w 688"/>
                <a:gd name="T43" fmla="*/ 1663 h 1695"/>
                <a:gd name="T44" fmla="*/ 3 w 688"/>
                <a:gd name="T45" fmla="*/ 1643 h 1695"/>
                <a:gd name="T46" fmla="*/ 0 w 688"/>
                <a:gd name="T47" fmla="*/ 1618 h 1695"/>
                <a:gd name="T48" fmla="*/ 0 w 688"/>
                <a:gd name="T49" fmla="*/ 77 h 1695"/>
                <a:gd name="T50" fmla="*/ 3 w 688"/>
                <a:gd name="T51" fmla="*/ 52 h 1695"/>
                <a:gd name="T52" fmla="*/ 14 w 688"/>
                <a:gd name="T53" fmla="*/ 32 h 1695"/>
                <a:gd name="T54" fmla="*/ 30 w 688"/>
                <a:gd name="T55" fmla="*/ 14 h 1695"/>
                <a:gd name="T56" fmla="*/ 52 w 688"/>
                <a:gd name="T57" fmla="*/ 4 h 1695"/>
                <a:gd name="T58" fmla="*/ 77 w 688"/>
                <a:gd name="T59" fmla="*/ 0 h 1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88" h="1695">
                  <a:moveTo>
                    <a:pt x="156" y="157"/>
                  </a:moveTo>
                  <a:lnTo>
                    <a:pt x="156" y="1539"/>
                  </a:lnTo>
                  <a:lnTo>
                    <a:pt x="532" y="1539"/>
                  </a:lnTo>
                  <a:lnTo>
                    <a:pt x="532" y="157"/>
                  </a:lnTo>
                  <a:lnTo>
                    <a:pt x="156" y="157"/>
                  </a:lnTo>
                  <a:close/>
                  <a:moveTo>
                    <a:pt x="77" y="0"/>
                  </a:moveTo>
                  <a:lnTo>
                    <a:pt x="609" y="0"/>
                  </a:lnTo>
                  <a:lnTo>
                    <a:pt x="634" y="4"/>
                  </a:lnTo>
                  <a:lnTo>
                    <a:pt x="656" y="14"/>
                  </a:lnTo>
                  <a:lnTo>
                    <a:pt x="673" y="32"/>
                  </a:lnTo>
                  <a:lnTo>
                    <a:pt x="684" y="52"/>
                  </a:lnTo>
                  <a:lnTo>
                    <a:pt x="688" y="77"/>
                  </a:lnTo>
                  <a:lnTo>
                    <a:pt x="688" y="1618"/>
                  </a:lnTo>
                  <a:lnTo>
                    <a:pt x="684" y="1643"/>
                  </a:lnTo>
                  <a:lnTo>
                    <a:pt x="673" y="1663"/>
                  </a:lnTo>
                  <a:lnTo>
                    <a:pt x="656" y="1681"/>
                  </a:lnTo>
                  <a:lnTo>
                    <a:pt x="634" y="1691"/>
                  </a:lnTo>
                  <a:lnTo>
                    <a:pt x="609" y="1695"/>
                  </a:lnTo>
                  <a:lnTo>
                    <a:pt x="77" y="1695"/>
                  </a:lnTo>
                  <a:lnTo>
                    <a:pt x="52" y="1691"/>
                  </a:lnTo>
                  <a:lnTo>
                    <a:pt x="30" y="1681"/>
                  </a:lnTo>
                  <a:lnTo>
                    <a:pt x="14" y="1663"/>
                  </a:lnTo>
                  <a:lnTo>
                    <a:pt x="3" y="1643"/>
                  </a:lnTo>
                  <a:lnTo>
                    <a:pt x="0" y="1618"/>
                  </a:lnTo>
                  <a:lnTo>
                    <a:pt x="0" y="77"/>
                  </a:lnTo>
                  <a:lnTo>
                    <a:pt x="3" y="52"/>
                  </a:lnTo>
                  <a:lnTo>
                    <a:pt x="14" y="32"/>
                  </a:lnTo>
                  <a:lnTo>
                    <a:pt x="30" y="14"/>
                  </a:lnTo>
                  <a:lnTo>
                    <a:pt x="52" y="4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205"/>
            <p:cNvSpPr>
              <a:spLocks noEditPoints="1"/>
            </p:cNvSpPr>
            <p:nvPr/>
          </p:nvSpPr>
          <p:spPr bwMode="auto">
            <a:xfrm>
              <a:off x="3733" y="1580"/>
              <a:ext cx="230" cy="429"/>
            </a:xfrm>
            <a:custGeom>
              <a:avLst/>
              <a:gdLst>
                <a:gd name="T0" fmla="*/ 155 w 688"/>
                <a:gd name="T1" fmla="*/ 1010 h 1286"/>
                <a:gd name="T2" fmla="*/ 155 w 688"/>
                <a:gd name="T3" fmla="*/ 1130 h 1286"/>
                <a:gd name="T4" fmla="*/ 276 w 688"/>
                <a:gd name="T5" fmla="*/ 1130 h 1286"/>
                <a:gd name="T6" fmla="*/ 155 w 688"/>
                <a:gd name="T7" fmla="*/ 1010 h 1286"/>
                <a:gd name="T8" fmla="*/ 155 w 688"/>
                <a:gd name="T9" fmla="*/ 764 h 1286"/>
                <a:gd name="T10" fmla="*/ 155 w 688"/>
                <a:gd name="T11" fmla="*/ 886 h 1286"/>
                <a:gd name="T12" fmla="*/ 400 w 688"/>
                <a:gd name="T13" fmla="*/ 1130 h 1286"/>
                <a:gd name="T14" fmla="*/ 400 w 688"/>
                <a:gd name="T15" fmla="*/ 1132 h 1286"/>
                <a:gd name="T16" fmla="*/ 523 w 688"/>
                <a:gd name="T17" fmla="*/ 1132 h 1286"/>
                <a:gd name="T18" fmla="*/ 155 w 688"/>
                <a:gd name="T19" fmla="*/ 764 h 1286"/>
                <a:gd name="T20" fmla="*/ 155 w 688"/>
                <a:gd name="T21" fmla="*/ 516 h 1286"/>
                <a:gd name="T22" fmla="*/ 155 w 688"/>
                <a:gd name="T23" fmla="*/ 638 h 1286"/>
                <a:gd name="T24" fmla="*/ 532 w 688"/>
                <a:gd name="T25" fmla="*/ 1017 h 1286"/>
                <a:gd name="T26" fmla="*/ 532 w 688"/>
                <a:gd name="T27" fmla="*/ 893 h 1286"/>
                <a:gd name="T28" fmla="*/ 155 w 688"/>
                <a:gd name="T29" fmla="*/ 516 h 1286"/>
                <a:gd name="T30" fmla="*/ 155 w 688"/>
                <a:gd name="T31" fmla="*/ 269 h 1286"/>
                <a:gd name="T32" fmla="*/ 155 w 688"/>
                <a:gd name="T33" fmla="*/ 393 h 1286"/>
                <a:gd name="T34" fmla="*/ 532 w 688"/>
                <a:gd name="T35" fmla="*/ 769 h 1286"/>
                <a:gd name="T36" fmla="*/ 532 w 688"/>
                <a:gd name="T37" fmla="*/ 647 h 1286"/>
                <a:gd name="T38" fmla="*/ 155 w 688"/>
                <a:gd name="T39" fmla="*/ 269 h 1286"/>
                <a:gd name="T40" fmla="*/ 165 w 688"/>
                <a:gd name="T41" fmla="*/ 157 h 1286"/>
                <a:gd name="T42" fmla="*/ 532 w 688"/>
                <a:gd name="T43" fmla="*/ 524 h 1286"/>
                <a:gd name="T44" fmla="*/ 532 w 688"/>
                <a:gd name="T45" fmla="*/ 400 h 1286"/>
                <a:gd name="T46" fmla="*/ 289 w 688"/>
                <a:gd name="T47" fmla="*/ 157 h 1286"/>
                <a:gd name="T48" fmla="*/ 165 w 688"/>
                <a:gd name="T49" fmla="*/ 157 h 1286"/>
                <a:gd name="T50" fmla="*/ 411 w 688"/>
                <a:gd name="T51" fmla="*/ 155 h 1286"/>
                <a:gd name="T52" fmla="*/ 532 w 688"/>
                <a:gd name="T53" fmla="*/ 276 h 1286"/>
                <a:gd name="T54" fmla="*/ 532 w 688"/>
                <a:gd name="T55" fmla="*/ 155 h 1286"/>
                <a:gd name="T56" fmla="*/ 411 w 688"/>
                <a:gd name="T57" fmla="*/ 155 h 1286"/>
                <a:gd name="T58" fmla="*/ 78 w 688"/>
                <a:gd name="T59" fmla="*/ 0 h 1286"/>
                <a:gd name="T60" fmla="*/ 611 w 688"/>
                <a:gd name="T61" fmla="*/ 0 h 1286"/>
                <a:gd name="T62" fmla="*/ 635 w 688"/>
                <a:gd name="T63" fmla="*/ 4 h 1286"/>
                <a:gd name="T64" fmla="*/ 657 w 688"/>
                <a:gd name="T65" fmla="*/ 14 h 1286"/>
                <a:gd name="T66" fmla="*/ 673 w 688"/>
                <a:gd name="T67" fmla="*/ 32 h 1286"/>
                <a:gd name="T68" fmla="*/ 685 w 688"/>
                <a:gd name="T69" fmla="*/ 52 h 1286"/>
                <a:gd name="T70" fmla="*/ 688 w 688"/>
                <a:gd name="T71" fmla="*/ 77 h 1286"/>
                <a:gd name="T72" fmla="*/ 688 w 688"/>
                <a:gd name="T73" fmla="*/ 1209 h 1286"/>
                <a:gd name="T74" fmla="*/ 685 w 688"/>
                <a:gd name="T75" fmla="*/ 1234 h 1286"/>
                <a:gd name="T76" fmla="*/ 673 w 688"/>
                <a:gd name="T77" fmla="*/ 1254 h 1286"/>
                <a:gd name="T78" fmla="*/ 657 w 688"/>
                <a:gd name="T79" fmla="*/ 1272 h 1286"/>
                <a:gd name="T80" fmla="*/ 635 w 688"/>
                <a:gd name="T81" fmla="*/ 1282 h 1286"/>
                <a:gd name="T82" fmla="*/ 611 w 688"/>
                <a:gd name="T83" fmla="*/ 1286 h 1286"/>
                <a:gd name="T84" fmla="*/ 78 w 688"/>
                <a:gd name="T85" fmla="*/ 1286 h 1286"/>
                <a:gd name="T86" fmla="*/ 53 w 688"/>
                <a:gd name="T87" fmla="*/ 1282 h 1286"/>
                <a:gd name="T88" fmla="*/ 32 w 688"/>
                <a:gd name="T89" fmla="*/ 1272 h 1286"/>
                <a:gd name="T90" fmla="*/ 14 w 688"/>
                <a:gd name="T91" fmla="*/ 1254 h 1286"/>
                <a:gd name="T92" fmla="*/ 4 w 688"/>
                <a:gd name="T93" fmla="*/ 1234 h 1286"/>
                <a:gd name="T94" fmla="*/ 0 w 688"/>
                <a:gd name="T95" fmla="*/ 1209 h 1286"/>
                <a:gd name="T96" fmla="*/ 0 w 688"/>
                <a:gd name="T97" fmla="*/ 77 h 1286"/>
                <a:gd name="T98" fmla="*/ 4 w 688"/>
                <a:gd name="T99" fmla="*/ 52 h 1286"/>
                <a:gd name="T100" fmla="*/ 14 w 688"/>
                <a:gd name="T101" fmla="*/ 32 h 1286"/>
                <a:gd name="T102" fmla="*/ 32 w 688"/>
                <a:gd name="T103" fmla="*/ 14 h 1286"/>
                <a:gd name="T104" fmla="*/ 53 w 688"/>
                <a:gd name="T105" fmla="*/ 4 h 1286"/>
                <a:gd name="T106" fmla="*/ 78 w 688"/>
                <a:gd name="T107" fmla="*/ 0 h 1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88" h="1286">
                  <a:moveTo>
                    <a:pt x="155" y="1010"/>
                  </a:moveTo>
                  <a:lnTo>
                    <a:pt x="155" y="1130"/>
                  </a:lnTo>
                  <a:lnTo>
                    <a:pt x="276" y="1130"/>
                  </a:lnTo>
                  <a:lnTo>
                    <a:pt x="155" y="1010"/>
                  </a:lnTo>
                  <a:close/>
                  <a:moveTo>
                    <a:pt x="155" y="764"/>
                  </a:moveTo>
                  <a:lnTo>
                    <a:pt x="155" y="886"/>
                  </a:lnTo>
                  <a:lnTo>
                    <a:pt x="400" y="1130"/>
                  </a:lnTo>
                  <a:lnTo>
                    <a:pt x="400" y="1132"/>
                  </a:lnTo>
                  <a:lnTo>
                    <a:pt x="523" y="1132"/>
                  </a:lnTo>
                  <a:lnTo>
                    <a:pt x="155" y="764"/>
                  </a:lnTo>
                  <a:close/>
                  <a:moveTo>
                    <a:pt x="155" y="516"/>
                  </a:moveTo>
                  <a:lnTo>
                    <a:pt x="155" y="638"/>
                  </a:lnTo>
                  <a:lnTo>
                    <a:pt x="532" y="1017"/>
                  </a:lnTo>
                  <a:lnTo>
                    <a:pt x="532" y="893"/>
                  </a:lnTo>
                  <a:lnTo>
                    <a:pt x="155" y="516"/>
                  </a:lnTo>
                  <a:close/>
                  <a:moveTo>
                    <a:pt x="155" y="269"/>
                  </a:moveTo>
                  <a:lnTo>
                    <a:pt x="155" y="393"/>
                  </a:lnTo>
                  <a:lnTo>
                    <a:pt x="532" y="769"/>
                  </a:lnTo>
                  <a:lnTo>
                    <a:pt x="532" y="647"/>
                  </a:lnTo>
                  <a:lnTo>
                    <a:pt x="155" y="269"/>
                  </a:lnTo>
                  <a:close/>
                  <a:moveTo>
                    <a:pt x="165" y="157"/>
                  </a:moveTo>
                  <a:lnTo>
                    <a:pt x="532" y="524"/>
                  </a:lnTo>
                  <a:lnTo>
                    <a:pt x="532" y="400"/>
                  </a:lnTo>
                  <a:lnTo>
                    <a:pt x="289" y="157"/>
                  </a:lnTo>
                  <a:lnTo>
                    <a:pt x="165" y="157"/>
                  </a:lnTo>
                  <a:close/>
                  <a:moveTo>
                    <a:pt x="411" y="155"/>
                  </a:moveTo>
                  <a:lnTo>
                    <a:pt x="532" y="276"/>
                  </a:lnTo>
                  <a:lnTo>
                    <a:pt x="532" y="155"/>
                  </a:lnTo>
                  <a:lnTo>
                    <a:pt x="411" y="155"/>
                  </a:lnTo>
                  <a:close/>
                  <a:moveTo>
                    <a:pt x="78" y="0"/>
                  </a:moveTo>
                  <a:lnTo>
                    <a:pt x="611" y="0"/>
                  </a:lnTo>
                  <a:lnTo>
                    <a:pt x="635" y="4"/>
                  </a:lnTo>
                  <a:lnTo>
                    <a:pt x="657" y="14"/>
                  </a:lnTo>
                  <a:lnTo>
                    <a:pt x="673" y="32"/>
                  </a:lnTo>
                  <a:lnTo>
                    <a:pt x="685" y="52"/>
                  </a:lnTo>
                  <a:lnTo>
                    <a:pt x="688" y="77"/>
                  </a:lnTo>
                  <a:lnTo>
                    <a:pt x="688" y="1209"/>
                  </a:lnTo>
                  <a:lnTo>
                    <a:pt x="685" y="1234"/>
                  </a:lnTo>
                  <a:lnTo>
                    <a:pt x="673" y="1254"/>
                  </a:lnTo>
                  <a:lnTo>
                    <a:pt x="657" y="1272"/>
                  </a:lnTo>
                  <a:lnTo>
                    <a:pt x="635" y="1282"/>
                  </a:lnTo>
                  <a:lnTo>
                    <a:pt x="611" y="1286"/>
                  </a:lnTo>
                  <a:lnTo>
                    <a:pt x="78" y="1286"/>
                  </a:lnTo>
                  <a:lnTo>
                    <a:pt x="53" y="1282"/>
                  </a:lnTo>
                  <a:lnTo>
                    <a:pt x="32" y="1272"/>
                  </a:lnTo>
                  <a:lnTo>
                    <a:pt x="14" y="1254"/>
                  </a:lnTo>
                  <a:lnTo>
                    <a:pt x="4" y="1234"/>
                  </a:lnTo>
                  <a:lnTo>
                    <a:pt x="0" y="1209"/>
                  </a:lnTo>
                  <a:lnTo>
                    <a:pt x="0" y="77"/>
                  </a:lnTo>
                  <a:lnTo>
                    <a:pt x="4" y="52"/>
                  </a:lnTo>
                  <a:lnTo>
                    <a:pt x="14" y="32"/>
                  </a:lnTo>
                  <a:lnTo>
                    <a:pt x="32" y="14"/>
                  </a:lnTo>
                  <a:lnTo>
                    <a:pt x="53" y="4"/>
                  </a:lnTo>
                  <a:lnTo>
                    <a:pt x="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206"/>
            <p:cNvSpPr>
              <a:spLocks/>
            </p:cNvSpPr>
            <p:nvPr/>
          </p:nvSpPr>
          <p:spPr bwMode="auto">
            <a:xfrm>
              <a:off x="4018" y="1235"/>
              <a:ext cx="229" cy="774"/>
            </a:xfrm>
            <a:custGeom>
              <a:avLst/>
              <a:gdLst>
                <a:gd name="T0" fmla="*/ 79 w 689"/>
                <a:gd name="T1" fmla="*/ 0 h 2321"/>
                <a:gd name="T2" fmla="*/ 611 w 689"/>
                <a:gd name="T3" fmla="*/ 0 h 2321"/>
                <a:gd name="T4" fmla="*/ 636 w 689"/>
                <a:gd name="T5" fmla="*/ 4 h 2321"/>
                <a:gd name="T6" fmla="*/ 657 w 689"/>
                <a:gd name="T7" fmla="*/ 14 h 2321"/>
                <a:gd name="T8" fmla="*/ 674 w 689"/>
                <a:gd name="T9" fmla="*/ 32 h 2321"/>
                <a:gd name="T10" fmla="*/ 686 w 689"/>
                <a:gd name="T11" fmla="*/ 54 h 2321"/>
                <a:gd name="T12" fmla="*/ 689 w 689"/>
                <a:gd name="T13" fmla="*/ 78 h 2321"/>
                <a:gd name="T14" fmla="*/ 689 w 689"/>
                <a:gd name="T15" fmla="*/ 2244 h 2321"/>
                <a:gd name="T16" fmla="*/ 686 w 689"/>
                <a:gd name="T17" fmla="*/ 2269 h 2321"/>
                <a:gd name="T18" fmla="*/ 674 w 689"/>
                <a:gd name="T19" fmla="*/ 2289 h 2321"/>
                <a:gd name="T20" fmla="*/ 657 w 689"/>
                <a:gd name="T21" fmla="*/ 2307 h 2321"/>
                <a:gd name="T22" fmla="*/ 636 w 689"/>
                <a:gd name="T23" fmla="*/ 2317 h 2321"/>
                <a:gd name="T24" fmla="*/ 611 w 689"/>
                <a:gd name="T25" fmla="*/ 2321 h 2321"/>
                <a:gd name="T26" fmla="*/ 79 w 689"/>
                <a:gd name="T27" fmla="*/ 2321 h 2321"/>
                <a:gd name="T28" fmla="*/ 54 w 689"/>
                <a:gd name="T29" fmla="*/ 2317 h 2321"/>
                <a:gd name="T30" fmla="*/ 32 w 689"/>
                <a:gd name="T31" fmla="*/ 2307 h 2321"/>
                <a:gd name="T32" fmla="*/ 15 w 689"/>
                <a:gd name="T33" fmla="*/ 2289 h 2321"/>
                <a:gd name="T34" fmla="*/ 5 w 689"/>
                <a:gd name="T35" fmla="*/ 2269 h 2321"/>
                <a:gd name="T36" fmla="*/ 0 w 689"/>
                <a:gd name="T37" fmla="*/ 2244 h 2321"/>
                <a:gd name="T38" fmla="*/ 0 w 689"/>
                <a:gd name="T39" fmla="*/ 78 h 2321"/>
                <a:gd name="T40" fmla="*/ 5 w 689"/>
                <a:gd name="T41" fmla="*/ 54 h 2321"/>
                <a:gd name="T42" fmla="*/ 15 w 689"/>
                <a:gd name="T43" fmla="*/ 32 h 2321"/>
                <a:gd name="T44" fmla="*/ 32 w 689"/>
                <a:gd name="T45" fmla="*/ 14 h 2321"/>
                <a:gd name="T46" fmla="*/ 54 w 689"/>
                <a:gd name="T47" fmla="*/ 4 h 2321"/>
                <a:gd name="T48" fmla="*/ 79 w 689"/>
                <a:gd name="T49" fmla="*/ 0 h 2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89" h="2321">
                  <a:moveTo>
                    <a:pt x="79" y="0"/>
                  </a:moveTo>
                  <a:lnTo>
                    <a:pt x="611" y="0"/>
                  </a:lnTo>
                  <a:lnTo>
                    <a:pt x="636" y="4"/>
                  </a:lnTo>
                  <a:lnTo>
                    <a:pt x="657" y="14"/>
                  </a:lnTo>
                  <a:lnTo>
                    <a:pt x="674" y="32"/>
                  </a:lnTo>
                  <a:lnTo>
                    <a:pt x="686" y="54"/>
                  </a:lnTo>
                  <a:lnTo>
                    <a:pt x="689" y="78"/>
                  </a:lnTo>
                  <a:lnTo>
                    <a:pt x="689" y="2244"/>
                  </a:lnTo>
                  <a:lnTo>
                    <a:pt x="686" y="2269"/>
                  </a:lnTo>
                  <a:lnTo>
                    <a:pt x="674" y="2289"/>
                  </a:lnTo>
                  <a:lnTo>
                    <a:pt x="657" y="2307"/>
                  </a:lnTo>
                  <a:lnTo>
                    <a:pt x="636" y="2317"/>
                  </a:lnTo>
                  <a:lnTo>
                    <a:pt x="611" y="2321"/>
                  </a:lnTo>
                  <a:lnTo>
                    <a:pt x="79" y="2321"/>
                  </a:lnTo>
                  <a:lnTo>
                    <a:pt x="54" y="2317"/>
                  </a:lnTo>
                  <a:lnTo>
                    <a:pt x="32" y="2307"/>
                  </a:lnTo>
                  <a:lnTo>
                    <a:pt x="15" y="2289"/>
                  </a:lnTo>
                  <a:lnTo>
                    <a:pt x="5" y="2269"/>
                  </a:lnTo>
                  <a:lnTo>
                    <a:pt x="0" y="2244"/>
                  </a:lnTo>
                  <a:lnTo>
                    <a:pt x="0" y="78"/>
                  </a:lnTo>
                  <a:lnTo>
                    <a:pt x="5" y="54"/>
                  </a:lnTo>
                  <a:lnTo>
                    <a:pt x="15" y="32"/>
                  </a:lnTo>
                  <a:lnTo>
                    <a:pt x="32" y="14"/>
                  </a:lnTo>
                  <a:lnTo>
                    <a:pt x="54" y="4"/>
                  </a:lnTo>
                  <a:lnTo>
                    <a:pt x="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96" name="Group 434"/>
          <p:cNvGrpSpPr>
            <a:grpSpLocks noChangeAspect="1"/>
          </p:cNvGrpSpPr>
          <p:nvPr/>
        </p:nvGrpSpPr>
        <p:grpSpPr bwMode="auto">
          <a:xfrm>
            <a:off x="1107780" y="1656001"/>
            <a:ext cx="318094" cy="232317"/>
            <a:chOff x="3495" y="1089"/>
            <a:chExt cx="267" cy="19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99" name="Freeform 436"/>
            <p:cNvSpPr>
              <a:spLocks noEditPoints="1"/>
            </p:cNvSpPr>
            <p:nvPr/>
          </p:nvSpPr>
          <p:spPr bwMode="auto">
            <a:xfrm>
              <a:off x="3495" y="1089"/>
              <a:ext cx="267" cy="195"/>
            </a:xfrm>
            <a:custGeom>
              <a:avLst/>
              <a:gdLst>
                <a:gd name="T0" fmla="*/ 158 w 3470"/>
                <a:gd name="T1" fmla="*/ 159 h 2539"/>
                <a:gd name="T2" fmla="*/ 158 w 3470"/>
                <a:gd name="T3" fmla="*/ 2189 h 2539"/>
                <a:gd name="T4" fmla="*/ 1135 w 3470"/>
                <a:gd name="T5" fmla="*/ 1205 h 2539"/>
                <a:gd name="T6" fmla="*/ 1246 w 3470"/>
                <a:gd name="T7" fmla="*/ 1318 h 2539"/>
                <a:gd name="T8" fmla="*/ 190 w 3470"/>
                <a:gd name="T9" fmla="*/ 2380 h 2539"/>
                <a:gd name="T10" fmla="*/ 3280 w 3470"/>
                <a:gd name="T11" fmla="*/ 2380 h 2539"/>
                <a:gd name="T12" fmla="*/ 2224 w 3470"/>
                <a:gd name="T13" fmla="*/ 1318 h 2539"/>
                <a:gd name="T14" fmla="*/ 2336 w 3470"/>
                <a:gd name="T15" fmla="*/ 1205 h 2539"/>
                <a:gd name="T16" fmla="*/ 3312 w 3470"/>
                <a:gd name="T17" fmla="*/ 2189 h 2539"/>
                <a:gd name="T18" fmla="*/ 3312 w 3470"/>
                <a:gd name="T19" fmla="*/ 159 h 2539"/>
                <a:gd name="T20" fmla="*/ 158 w 3470"/>
                <a:gd name="T21" fmla="*/ 159 h 2539"/>
                <a:gd name="T22" fmla="*/ 79 w 3470"/>
                <a:gd name="T23" fmla="*/ 0 h 2539"/>
                <a:gd name="T24" fmla="*/ 3391 w 3470"/>
                <a:gd name="T25" fmla="*/ 0 h 2539"/>
                <a:gd name="T26" fmla="*/ 3412 w 3470"/>
                <a:gd name="T27" fmla="*/ 3 h 2539"/>
                <a:gd name="T28" fmla="*/ 3431 w 3470"/>
                <a:gd name="T29" fmla="*/ 11 h 2539"/>
                <a:gd name="T30" fmla="*/ 3447 w 3470"/>
                <a:gd name="T31" fmla="*/ 24 h 2539"/>
                <a:gd name="T32" fmla="*/ 3460 w 3470"/>
                <a:gd name="T33" fmla="*/ 40 h 2539"/>
                <a:gd name="T34" fmla="*/ 3467 w 3470"/>
                <a:gd name="T35" fmla="*/ 58 h 2539"/>
                <a:gd name="T36" fmla="*/ 3470 w 3470"/>
                <a:gd name="T37" fmla="*/ 80 h 2539"/>
                <a:gd name="T38" fmla="*/ 3470 w 3470"/>
                <a:gd name="T39" fmla="*/ 2460 h 2539"/>
                <a:gd name="T40" fmla="*/ 3467 w 3470"/>
                <a:gd name="T41" fmla="*/ 2481 h 2539"/>
                <a:gd name="T42" fmla="*/ 3460 w 3470"/>
                <a:gd name="T43" fmla="*/ 2501 h 2539"/>
                <a:gd name="T44" fmla="*/ 3447 w 3470"/>
                <a:gd name="T45" fmla="*/ 2516 h 2539"/>
                <a:gd name="T46" fmla="*/ 3431 w 3470"/>
                <a:gd name="T47" fmla="*/ 2529 h 2539"/>
                <a:gd name="T48" fmla="*/ 3412 w 3470"/>
                <a:gd name="T49" fmla="*/ 2536 h 2539"/>
                <a:gd name="T50" fmla="*/ 3391 w 3470"/>
                <a:gd name="T51" fmla="*/ 2539 h 2539"/>
                <a:gd name="T52" fmla="*/ 79 w 3470"/>
                <a:gd name="T53" fmla="*/ 2539 h 2539"/>
                <a:gd name="T54" fmla="*/ 58 w 3470"/>
                <a:gd name="T55" fmla="*/ 2536 h 2539"/>
                <a:gd name="T56" fmla="*/ 39 w 3470"/>
                <a:gd name="T57" fmla="*/ 2529 h 2539"/>
                <a:gd name="T58" fmla="*/ 24 w 3470"/>
                <a:gd name="T59" fmla="*/ 2516 h 2539"/>
                <a:gd name="T60" fmla="*/ 11 w 3470"/>
                <a:gd name="T61" fmla="*/ 2501 h 2539"/>
                <a:gd name="T62" fmla="*/ 3 w 3470"/>
                <a:gd name="T63" fmla="*/ 2481 h 2539"/>
                <a:gd name="T64" fmla="*/ 0 w 3470"/>
                <a:gd name="T65" fmla="*/ 2460 h 2539"/>
                <a:gd name="T66" fmla="*/ 0 w 3470"/>
                <a:gd name="T67" fmla="*/ 80 h 2539"/>
                <a:gd name="T68" fmla="*/ 3 w 3470"/>
                <a:gd name="T69" fmla="*/ 58 h 2539"/>
                <a:gd name="T70" fmla="*/ 11 w 3470"/>
                <a:gd name="T71" fmla="*/ 40 h 2539"/>
                <a:gd name="T72" fmla="*/ 24 w 3470"/>
                <a:gd name="T73" fmla="*/ 24 h 2539"/>
                <a:gd name="T74" fmla="*/ 39 w 3470"/>
                <a:gd name="T75" fmla="*/ 11 h 2539"/>
                <a:gd name="T76" fmla="*/ 58 w 3470"/>
                <a:gd name="T77" fmla="*/ 3 h 2539"/>
                <a:gd name="T78" fmla="*/ 79 w 3470"/>
                <a:gd name="T79" fmla="*/ 0 h 2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70" h="2539">
                  <a:moveTo>
                    <a:pt x="158" y="159"/>
                  </a:moveTo>
                  <a:lnTo>
                    <a:pt x="158" y="2189"/>
                  </a:lnTo>
                  <a:lnTo>
                    <a:pt x="1135" y="1205"/>
                  </a:lnTo>
                  <a:lnTo>
                    <a:pt x="1246" y="1318"/>
                  </a:lnTo>
                  <a:lnTo>
                    <a:pt x="190" y="2380"/>
                  </a:lnTo>
                  <a:lnTo>
                    <a:pt x="3280" y="2380"/>
                  </a:lnTo>
                  <a:lnTo>
                    <a:pt x="2224" y="1318"/>
                  </a:lnTo>
                  <a:lnTo>
                    <a:pt x="2336" y="1205"/>
                  </a:lnTo>
                  <a:lnTo>
                    <a:pt x="3312" y="2189"/>
                  </a:lnTo>
                  <a:lnTo>
                    <a:pt x="3312" y="159"/>
                  </a:lnTo>
                  <a:lnTo>
                    <a:pt x="158" y="159"/>
                  </a:lnTo>
                  <a:close/>
                  <a:moveTo>
                    <a:pt x="79" y="0"/>
                  </a:moveTo>
                  <a:lnTo>
                    <a:pt x="3391" y="0"/>
                  </a:lnTo>
                  <a:lnTo>
                    <a:pt x="3412" y="3"/>
                  </a:lnTo>
                  <a:lnTo>
                    <a:pt x="3431" y="11"/>
                  </a:lnTo>
                  <a:lnTo>
                    <a:pt x="3447" y="24"/>
                  </a:lnTo>
                  <a:lnTo>
                    <a:pt x="3460" y="40"/>
                  </a:lnTo>
                  <a:lnTo>
                    <a:pt x="3467" y="58"/>
                  </a:lnTo>
                  <a:lnTo>
                    <a:pt x="3470" y="80"/>
                  </a:lnTo>
                  <a:lnTo>
                    <a:pt x="3470" y="2460"/>
                  </a:lnTo>
                  <a:lnTo>
                    <a:pt x="3467" y="2481"/>
                  </a:lnTo>
                  <a:lnTo>
                    <a:pt x="3460" y="2501"/>
                  </a:lnTo>
                  <a:lnTo>
                    <a:pt x="3447" y="2516"/>
                  </a:lnTo>
                  <a:lnTo>
                    <a:pt x="3431" y="2529"/>
                  </a:lnTo>
                  <a:lnTo>
                    <a:pt x="3412" y="2536"/>
                  </a:lnTo>
                  <a:lnTo>
                    <a:pt x="3391" y="2539"/>
                  </a:lnTo>
                  <a:lnTo>
                    <a:pt x="79" y="2539"/>
                  </a:lnTo>
                  <a:lnTo>
                    <a:pt x="58" y="2536"/>
                  </a:lnTo>
                  <a:lnTo>
                    <a:pt x="39" y="2529"/>
                  </a:lnTo>
                  <a:lnTo>
                    <a:pt x="24" y="2516"/>
                  </a:lnTo>
                  <a:lnTo>
                    <a:pt x="11" y="2501"/>
                  </a:lnTo>
                  <a:lnTo>
                    <a:pt x="3" y="2481"/>
                  </a:lnTo>
                  <a:lnTo>
                    <a:pt x="0" y="2460"/>
                  </a:lnTo>
                  <a:lnTo>
                    <a:pt x="0" y="80"/>
                  </a:lnTo>
                  <a:lnTo>
                    <a:pt x="3" y="58"/>
                  </a:lnTo>
                  <a:lnTo>
                    <a:pt x="11" y="40"/>
                  </a:lnTo>
                  <a:lnTo>
                    <a:pt x="24" y="24"/>
                  </a:lnTo>
                  <a:lnTo>
                    <a:pt x="39" y="11"/>
                  </a:lnTo>
                  <a:lnTo>
                    <a:pt x="58" y="3"/>
                  </a:lnTo>
                  <a:lnTo>
                    <a:pt x="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0" name="Freeform 437"/>
            <p:cNvSpPr>
              <a:spLocks/>
            </p:cNvSpPr>
            <p:nvPr/>
          </p:nvSpPr>
          <p:spPr bwMode="auto">
            <a:xfrm>
              <a:off x="3507" y="1101"/>
              <a:ext cx="243" cy="125"/>
            </a:xfrm>
            <a:custGeom>
              <a:avLst/>
              <a:gdLst>
                <a:gd name="T0" fmla="*/ 0 w 3154"/>
                <a:gd name="T1" fmla="*/ 0 h 1618"/>
                <a:gd name="T2" fmla="*/ 159 w 3154"/>
                <a:gd name="T3" fmla="*/ 0 h 1618"/>
                <a:gd name="T4" fmla="*/ 1578 w 3154"/>
                <a:gd name="T5" fmla="*/ 1426 h 1618"/>
                <a:gd name="T6" fmla="*/ 2995 w 3154"/>
                <a:gd name="T7" fmla="*/ 0 h 1618"/>
                <a:gd name="T8" fmla="*/ 3154 w 3154"/>
                <a:gd name="T9" fmla="*/ 0 h 1618"/>
                <a:gd name="T10" fmla="*/ 3154 w 3154"/>
                <a:gd name="T11" fmla="*/ 64 h 1618"/>
                <a:gd name="T12" fmla="*/ 1633 w 3154"/>
                <a:gd name="T13" fmla="*/ 1595 h 1618"/>
                <a:gd name="T14" fmla="*/ 1615 w 3154"/>
                <a:gd name="T15" fmla="*/ 1608 h 1618"/>
                <a:gd name="T16" fmla="*/ 1597 w 3154"/>
                <a:gd name="T17" fmla="*/ 1615 h 1618"/>
                <a:gd name="T18" fmla="*/ 1577 w 3154"/>
                <a:gd name="T19" fmla="*/ 1618 h 1618"/>
                <a:gd name="T20" fmla="*/ 1557 w 3154"/>
                <a:gd name="T21" fmla="*/ 1615 h 1618"/>
                <a:gd name="T22" fmla="*/ 1538 w 3154"/>
                <a:gd name="T23" fmla="*/ 1608 h 1618"/>
                <a:gd name="T24" fmla="*/ 1522 w 3154"/>
                <a:gd name="T25" fmla="*/ 1595 h 1618"/>
                <a:gd name="T26" fmla="*/ 0 w 3154"/>
                <a:gd name="T27" fmla="*/ 64 h 1618"/>
                <a:gd name="T28" fmla="*/ 0 w 3154"/>
                <a:gd name="T29" fmla="*/ 0 h 1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54" h="1618">
                  <a:moveTo>
                    <a:pt x="0" y="0"/>
                  </a:moveTo>
                  <a:lnTo>
                    <a:pt x="159" y="0"/>
                  </a:lnTo>
                  <a:lnTo>
                    <a:pt x="1578" y="1426"/>
                  </a:lnTo>
                  <a:lnTo>
                    <a:pt x="2995" y="0"/>
                  </a:lnTo>
                  <a:lnTo>
                    <a:pt x="3154" y="0"/>
                  </a:lnTo>
                  <a:lnTo>
                    <a:pt x="3154" y="64"/>
                  </a:lnTo>
                  <a:lnTo>
                    <a:pt x="1633" y="1595"/>
                  </a:lnTo>
                  <a:lnTo>
                    <a:pt x="1615" y="1608"/>
                  </a:lnTo>
                  <a:lnTo>
                    <a:pt x="1597" y="1615"/>
                  </a:lnTo>
                  <a:lnTo>
                    <a:pt x="1577" y="1618"/>
                  </a:lnTo>
                  <a:lnTo>
                    <a:pt x="1557" y="1615"/>
                  </a:lnTo>
                  <a:lnTo>
                    <a:pt x="1538" y="1608"/>
                  </a:lnTo>
                  <a:lnTo>
                    <a:pt x="1522" y="1595"/>
                  </a:lnTo>
                  <a:lnTo>
                    <a:pt x="0" y="6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24" name="Group 27"/>
          <p:cNvGrpSpPr>
            <a:grpSpLocks noChangeAspect="1"/>
          </p:cNvGrpSpPr>
          <p:nvPr/>
        </p:nvGrpSpPr>
        <p:grpSpPr bwMode="auto">
          <a:xfrm>
            <a:off x="391068" y="1645623"/>
            <a:ext cx="244666" cy="253073"/>
            <a:chOff x="4322" y="834"/>
            <a:chExt cx="291" cy="30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25" name="Freeform 29"/>
            <p:cNvSpPr>
              <a:spLocks noEditPoints="1"/>
            </p:cNvSpPr>
            <p:nvPr/>
          </p:nvSpPr>
          <p:spPr bwMode="auto">
            <a:xfrm>
              <a:off x="4322" y="834"/>
              <a:ext cx="144" cy="145"/>
            </a:xfrm>
            <a:custGeom>
              <a:avLst/>
              <a:gdLst>
                <a:gd name="T0" fmla="*/ 502 w 1580"/>
                <a:gd name="T1" fmla="*/ 326 h 1592"/>
                <a:gd name="T2" fmla="*/ 458 w 1580"/>
                <a:gd name="T3" fmla="*/ 345 h 1592"/>
                <a:gd name="T4" fmla="*/ 426 w 1580"/>
                <a:gd name="T5" fmla="*/ 382 h 1592"/>
                <a:gd name="T6" fmla="*/ 421 w 1580"/>
                <a:gd name="T7" fmla="*/ 439 h 1592"/>
                <a:gd name="T8" fmla="*/ 612 w 1580"/>
                <a:gd name="T9" fmla="*/ 764 h 1592"/>
                <a:gd name="T10" fmla="*/ 500 w 1580"/>
                <a:gd name="T11" fmla="*/ 773 h 1592"/>
                <a:gd name="T12" fmla="*/ 479 w 1580"/>
                <a:gd name="T13" fmla="*/ 816 h 1592"/>
                <a:gd name="T14" fmla="*/ 500 w 1580"/>
                <a:gd name="T15" fmla="*/ 857 h 1592"/>
                <a:gd name="T16" fmla="*/ 672 w 1580"/>
                <a:gd name="T17" fmla="*/ 867 h 1592"/>
                <a:gd name="T18" fmla="*/ 531 w 1580"/>
                <a:gd name="T19" fmla="*/ 945 h 1592"/>
                <a:gd name="T20" fmla="*/ 489 w 1580"/>
                <a:gd name="T21" fmla="*/ 965 h 1592"/>
                <a:gd name="T22" fmla="*/ 481 w 1580"/>
                <a:gd name="T23" fmla="*/ 1013 h 1592"/>
                <a:gd name="T24" fmla="*/ 514 w 1580"/>
                <a:gd name="T25" fmla="*/ 1046 h 1592"/>
                <a:gd name="T26" fmla="*/ 694 w 1580"/>
                <a:gd name="T27" fmla="*/ 1180 h 1592"/>
                <a:gd name="T28" fmla="*/ 710 w 1580"/>
                <a:gd name="T29" fmla="*/ 1241 h 1592"/>
                <a:gd name="T30" fmla="*/ 755 w 1580"/>
                <a:gd name="T31" fmla="*/ 1279 h 1592"/>
                <a:gd name="T32" fmla="*/ 822 w 1580"/>
                <a:gd name="T33" fmla="*/ 1284 h 1592"/>
                <a:gd name="T34" fmla="*/ 876 w 1580"/>
                <a:gd name="T35" fmla="*/ 1257 h 1592"/>
                <a:gd name="T36" fmla="*/ 901 w 1580"/>
                <a:gd name="T37" fmla="*/ 1203 h 1592"/>
                <a:gd name="T38" fmla="*/ 1067 w 1580"/>
                <a:gd name="T39" fmla="*/ 1049 h 1592"/>
                <a:gd name="T40" fmla="*/ 1109 w 1580"/>
                <a:gd name="T41" fmla="*/ 1027 h 1592"/>
                <a:gd name="T42" fmla="*/ 1116 w 1580"/>
                <a:gd name="T43" fmla="*/ 980 h 1592"/>
                <a:gd name="T44" fmla="*/ 1084 w 1580"/>
                <a:gd name="T45" fmla="*/ 947 h 1592"/>
                <a:gd name="T46" fmla="*/ 903 w 1580"/>
                <a:gd name="T47" fmla="*/ 906 h 1592"/>
                <a:gd name="T48" fmla="*/ 1084 w 1580"/>
                <a:gd name="T49" fmla="*/ 865 h 1592"/>
                <a:gd name="T50" fmla="*/ 1116 w 1580"/>
                <a:gd name="T51" fmla="*/ 832 h 1592"/>
                <a:gd name="T52" fmla="*/ 1109 w 1580"/>
                <a:gd name="T53" fmla="*/ 785 h 1592"/>
                <a:gd name="T54" fmla="*/ 1067 w 1580"/>
                <a:gd name="T55" fmla="*/ 764 h 1592"/>
                <a:gd name="T56" fmla="*/ 1170 w 1580"/>
                <a:gd name="T57" fmla="*/ 458 h 1592"/>
                <a:gd name="T58" fmla="*/ 1178 w 1580"/>
                <a:gd name="T59" fmla="*/ 400 h 1592"/>
                <a:gd name="T60" fmla="*/ 1153 w 1580"/>
                <a:gd name="T61" fmla="*/ 355 h 1592"/>
                <a:gd name="T62" fmla="*/ 1111 w 1580"/>
                <a:gd name="T63" fmla="*/ 330 h 1592"/>
                <a:gd name="T64" fmla="*/ 1066 w 1580"/>
                <a:gd name="T65" fmla="*/ 324 h 1592"/>
                <a:gd name="T66" fmla="*/ 1016 w 1580"/>
                <a:gd name="T67" fmla="*/ 338 h 1592"/>
                <a:gd name="T68" fmla="*/ 986 w 1580"/>
                <a:gd name="T69" fmla="*/ 367 h 1592"/>
                <a:gd name="T70" fmla="*/ 799 w 1580"/>
                <a:gd name="T71" fmla="*/ 725 h 1592"/>
                <a:gd name="T72" fmla="*/ 612 w 1580"/>
                <a:gd name="T73" fmla="*/ 367 h 1592"/>
                <a:gd name="T74" fmla="*/ 583 w 1580"/>
                <a:gd name="T75" fmla="*/ 338 h 1592"/>
                <a:gd name="T76" fmla="*/ 532 w 1580"/>
                <a:gd name="T77" fmla="*/ 324 h 1592"/>
                <a:gd name="T78" fmla="*/ 870 w 1580"/>
                <a:gd name="T79" fmla="*/ 3 h 1592"/>
                <a:gd name="T80" fmla="*/ 1070 w 1580"/>
                <a:gd name="T81" fmla="*/ 48 h 1592"/>
                <a:gd name="T82" fmla="*/ 1249 w 1580"/>
                <a:gd name="T83" fmla="*/ 141 h 1592"/>
                <a:gd name="T84" fmla="*/ 1398 w 1580"/>
                <a:gd name="T85" fmla="*/ 274 h 1592"/>
                <a:gd name="T86" fmla="*/ 1511 w 1580"/>
                <a:gd name="T87" fmla="*/ 439 h 1592"/>
                <a:gd name="T88" fmla="*/ 1580 w 1580"/>
                <a:gd name="T89" fmla="*/ 632 h 1592"/>
                <a:gd name="T90" fmla="*/ 1474 w 1580"/>
                <a:gd name="T91" fmla="*/ 824 h 1592"/>
                <a:gd name="T92" fmla="*/ 1413 w 1580"/>
                <a:gd name="T93" fmla="*/ 1038 h 1592"/>
                <a:gd name="T94" fmla="*/ 1236 w 1580"/>
                <a:gd name="T95" fmla="*/ 1155 h 1592"/>
                <a:gd name="T96" fmla="*/ 1003 w 1580"/>
                <a:gd name="T97" fmla="*/ 1257 h 1592"/>
                <a:gd name="T98" fmla="*/ 801 w 1580"/>
                <a:gd name="T99" fmla="*/ 1404 h 1592"/>
                <a:gd name="T100" fmla="*/ 632 w 1580"/>
                <a:gd name="T101" fmla="*/ 1592 h 1592"/>
                <a:gd name="T102" fmla="*/ 440 w 1580"/>
                <a:gd name="T103" fmla="*/ 1523 h 1592"/>
                <a:gd name="T104" fmla="*/ 274 w 1580"/>
                <a:gd name="T105" fmla="*/ 1411 h 1592"/>
                <a:gd name="T106" fmla="*/ 141 w 1580"/>
                <a:gd name="T107" fmla="*/ 1260 h 1592"/>
                <a:gd name="T108" fmla="*/ 48 w 1580"/>
                <a:gd name="T109" fmla="*/ 1080 h 1592"/>
                <a:gd name="T110" fmla="*/ 3 w 1580"/>
                <a:gd name="T111" fmla="*/ 876 h 1592"/>
                <a:gd name="T112" fmla="*/ 12 w 1580"/>
                <a:gd name="T113" fmla="*/ 661 h 1592"/>
                <a:gd name="T114" fmla="*/ 76 w 1580"/>
                <a:gd name="T115" fmla="*/ 460 h 1592"/>
                <a:gd name="T116" fmla="*/ 188 w 1580"/>
                <a:gd name="T117" fmla="*/ 286 h 1592"/>
                <a:gd name="T118" fmla="*/ 338 w 1580"/>
                <a:gd name="T119" fmla="*/ 148 h 1592"/>
                <a:gd name="T120" fmla="*/ 521 w 1580"/>
                <a:gd name="T121" fmla="*/ 50 h 1592"/>
                <a:gd name="T122" fmla="*/ 726 w 1580"/>
                <a:gd name="T123" fmla="*/ 3 h 1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80" h="1592">
                  <a:moveTo>
                    <a:pt x="532" y="324"/>
                  </a:moveTo>
                  <a:lnTo>
                    <a:pt x="518" y="324"/>
                  </a:lnTo>
                  <a:lnTo>
                    <a:pt x="502" y="326"/>
                  </a:lnTo>
                  <a:lnTo>
                    <a:pt x="487" y="330"/>
                  </a:lnTo>
                  <a:lnTo>
                    <a:pt x="472" y="336"/>
                  </a:lnTo>
                  <a:lnTo>
                    <a:pt x="458" y="345"/>
                  </a:lnTo>
                  <a:lnTo>
                    <a:pt x="445" y="355"/>
                  </a:lnTo>
                  <a:lnTo>
                    <a:pt x="434" y="367"/>
                  </a:lnTo>
                  <a:lnTo>
                    <a:pt x="426" y="382"/>
                  </a:lnTo>
                  <a:lnTo>
                    <a:pt x="421" y="400"/>
                  </a:lnTo>
                  <a:lnTo>
                    <a:pt x="418" y="421"/>
                  </a:lnTo>
                  <a:lnTo>
                    <a:pt x="421" y="439"/>
                  </a:lnTo>
                  <a:lnTo>
                    <a:pt x="428" y="458"/>
                  </a:lnTo>
                  <a:lnTo>
                    <a:pt x="437" y="475"/>
                  </a:lnTo>
                  <a:lnTo>
                    <a:pt x="612" y="764"/>
                  </a:lnTo>
                  <a:lnTo>
                    <a:pt x="531" y="764"/>
                  </a:lnTo>
                  <a:lnTo>
                    <a:pt x="514" y="766"/>
                  </a:lnTo>
                  <a:lnTo>
                    <a:pt x="500" y="773"/>
                  </a:lnTo>
                  <a:lnTo>
                    <a:pt x="489" y="785"/>
                  </a:lnTo>
                  <a:lnTo>
                    <a:pt x="481" y="799"/>
                  </a:lnTo>
                  <a:lnTo>
                    <a:pt x="479" y="816"/>
                  </a:lnTo>
                  <a:lnTo>
                    <a:pt x="481" y="832"/>
                  </a:lnTo>
                  <a:lnTo>
                    <a:pt x="489" y="846"/>
                  </a:lnTo>
                  <a:lnTo>
                    <a:pt x="500" y="857"/>
                  </a:lnTo>
                  <a:lnTo>
                    <a:pt x="514" y="865"/>
                  </a:lnTo>
                  <a:lnTo>
                    <a:pt x="531" y="867"/>
                  </a:lnTo>
                  <a:lnTo>
                    <a:pt x="672" y="867"/>
                  </a:lnTo>
                  <a:lnTo>
                    <a:pt x="694" y="906"/>
                  </a:lnTo>
                  <a:lnTo>
                    <a:pt x="694" y="945"/>
                  </a:lnTo>
                  <a:lnTo>
                    <a:pt x="531" y="945"/>
                  </a:lnTo>
                  <a:lnTo>
                    <a:pt x="514" y="947"/>
                  </a:lnTo>
                  <a:lnTo>
                    <a:pt x="500" y="954"/>
                  </a:lnTo>
                  <a:lnTo>
                    <a:pt x="489" y="965"/>
                  </a:lnTo>
                  <a:lnTo>
                    <a:pt x="481" y="980"/>
                  </a:lnTo>
                  <a:lnTo>
                    <a:pt x="479" y="997"/>
                  </a:lnTo>
                  <a:lnTo>
                    <a:pt x="481" y="1013"/>
                  </a:lnTo>
                  <a:lnTo>
                    <a:pt x="489" y="1027"/>
                  </a:lnTo>
                  <a:lnTo>
                    <a:pt x="500" y="1038"/>
                  </a:lnTo>
                  <a:lnTo>
                    <a:pt x="514" y="1046"/>
                  </a:lnTo>
                  <a:lnTo>
                    <a:pt x="531" y="1049"/>
                  </a:lnTo>
                  <a:lnTo>
                    <a:pt x="694" y="1049"/>
                  </a:lnTo>
                  <a:lnTo>
                    <a:pt x="694" y="1180"/>
                  </a:lnTo>
                  <a:lnTo>
                    <a:pt x="696" y="1203"/>
                  </a:lnTo>
                  <a:lnTo>
                    <a:pt x="702" y="1223"/>
                  </a:lnTo>
                  <a:lnTo>
                    <a:pt x="710" y="1241"/>
                  </a:lnTo>
                  <a:lnTo>
                    <a:pt x="722" y="1257"/>
                  </a:lnTo>
                  <a:lnTo>
                    <a:pt x="737" y="1269"/>
                  </a:lnTo>
                  <a:lnTo>
                    <a:pt x="755" y="1279"/>
                  </a:lnTo>
                  <a:lnTo>
                    <a:pt x="776" y="1284"/>
                  </a:lnTo>
                  <a:lnTo>
                    <a:pt x="799" y="1286"/>
                  </a:lnTo>
                  <a:lnTo>
                    <a:pt x="822" y="1284"/>
                  </a:lnTo>
                  <a:lnTo>
                    <a:pt x="843" y="1279"/>
                  </a:lnTo>
                  <a:lnTo>
                    <a:pt x="861" y="1269"/>
                  </a:lnTo>
                  <a:lnTo>
                    <a:pt x="876" y="1257"/>
                  </a:lnTo>
                  <a:lnTo>
                    <a:pt x="888" y="1241"/>
                  </a:lnTo>
                  <a:lnTo>
                    <a:pt x="896" y="1223"/>
                  </a:lnTo>
                  <a:lnTo>
                    <a:pt x="901" y="1203"/>
                  </a:lnTo>
                  <a:lnTo>
                    <a:pt x="903" y="1180"/>
                  </a:lnTo>
                  <a:lnTo>
                    <a:pt x="903" y="1049"/>
                  </a:lnTo>
                  <a:lnTo>
                    <a:pt x="1067" y="1049"/>
                  </a:lnTo>
                  <a:lnTo>
                    <a:pt x="1084" y="1046"/>
                  </a:lnTo>
                  <a:lnTo>
                    <a:pt x="1098" y="1038"/>
                  </a:lnTo>
                  <a:lnTo>
                    <a:pt x="1109" y="1027"/>
                  </a:lnTo>
                  <a:lnTo>
                    <a:pt x="1116" y="1013"/>
                  </a:lnTo>
                  <a:lnTo>
                    <a:pt x="1119" y="997"/>
                  </a:lnTo>
                  <a:lnTo>
                    <a:pt x="1116" y="980"/>
                  </a:lnTo>
                  <a:lnTo>
                    <a:pt x="1109" y="965"/>
                  </a:lnTo>
                  <a:lnTo>
                    <a:pt x="1098" y="954"/>
                  </a:lnTo>
                  <a:lnTo>
                    <a:pt x="1084" y="947"/>
                  </a:lnTo>
                  <a:lnTo>
                    <a:pt x="1067" y="945"/>
                  </a:lnTo>
                  <a:lnTo>
                    <a:pt x="903" y="945"/>
                  </a:lnTo>
                  <a:lnTo>
                    <a:pt x="903" y="906"/>
                  </a:lnTo>
                  <a:lnTo>
                    <a:pt x="926" y="867"/>
                  </a:lnTo>
                  <a:lnTo>
                    <a:pt x="1067" y="867"/>
                  </a:lnTo>
                  <a:lnTo>
                    <a:pt x="1084" y="865"/>
                  </a:lnTo>
                  <a:lnTo>
                    <a:pt x="1097" y="857"/>
                  </a:lnTo>
                  <a:lnTo>
                    <a:pt x="1109" y="846"/>
                  </a:lnTo>
                  <a:lnTo>
                    <a:pt x="1116" y="832"/>
                  </a:lnTo>
                  <a:lnTo>
                    <a:pt x="1118" y="816"/>
                  </a:lnTo>
                  <a:lnTo>
                    <a:pt x="1116" y="799"/>
                  </a:lnTo>
                  <a:lnTo>
                    <a:pt x="1109" y="785"/>
                  </a:lnTo>
                  <a:lnTo>
                    <a:pt x="1097" y="773"/>
                  </a:lnTo>
                  <a:lnTo>
                    <a:pt x="1084" y="766"/>
                  </a:lnTo>
                  <a:lnTo>
                    <a:pt x="1067" y="764"/>
                  </a:lnTo>
                  <a:lnTo>
                    <a:pt x="987" y="764"/>
                  </a:lnTo>
                  <a:lnTo>
                    <a:pt x="1161" y="475"/>
                  </a:lnTo>
                  <a:lnTo>
                    <a:pt x="1170" y="458"/>
                  </a:lnTo>
                  <a:lnTo>
                    <a:pt x="1177" y="439"/>
                  </a:lnTo>
                  <a:lnTo>
                    <a:pt x="1180" y="421"/>
                  </a:lnTo>
                  <a:lnTo>
                    <a:pt x="1178" y="400"/>
                  </a:lnTo>
                  <a:lnTo>
                    <a:pt x="1172" y="382"/>
                  </a:lnTo>
                  <a:lnTo>
                    <a:pt x="1163" y="367"/>
                  </a:lnTo>
                  <a:lnTo>
                    <a:pt x="1153" y="355"/>
                  </a:lnTo>
                  <a:lnTo>
                    <a:pt x="1140" y="345"/>
                  </a:lnTo>
                  <a:lnTo>
                    <a:pt x="1126" y="336"/>
                  </a:lnTo>
                  <a:lnTo>
                    <a:pt x="1111" y="330"/>
                  </a:lnTo>
                  <a:lnTo>
                    <a:pt x="1095" y="326"/>
                  </a:lnTo>
                  <a:lnTo>
                    <a:pt x="1080" y="324"/>
                  </a:lnTo>
                  <a:lnTo>
                    <a:pt x="1066" y="324"/>
                  </a:lnTo>
                  <a:lnTo>
                    <a:pt x="1047" y="325"/>
                  </a:lnTo>
                  <a:lnTo>
                    <a:pt x="1030" y="330"/>
                  </a:lnTo>
                  <a:lnTo>
                    <a:pt x="1016" y="338"/>
                  </a:lnTo>
                  <a:lnTo>
                    <a:pt x="1003" y="348"/>
                  </a:lnTo>
                  <a:lnTo>
                    <a:pt x="994" y="358"/>
                  </a:lnTo>
                  <a:lnTo>
                    <a:pt x="986" y="367"/>
                  </a:lnTo>
                  <a:lnTo>
                    <a:pt x="981" y="378"/>
                  </a:lnTo>
                  <a:lnTo>
                    <a:pt x="976" y="385"/>
                  </a:lnTo>
                  <a:lnTo>
                    <a:pt x="799" y="725"/>
                  </a:lnTo>
                  <a:lnTo>
                    <a:pt x="622" y="385"/>
                  </a:lnTo>
                  <a:lnTo>
                    <a:pt x="618" y="378"/>
                  </a:lnTo>
                  <a:lnTo>
                    <a:pt x="612" y="367"/>
                  </a:lnTo>
                  <a:lnTo>
                    <a:pt x="604" y="358"/>
                  </a:lnTo>
                  <a:lnTo>
                    <a:pt x="594" y="348"/>
                  </a:lnTo>
                  <a:lnTo>
                    <a:pt x="583" y="338"/>
                  </a:lnTo>
                  <a:lnTo>
                    <a:pt x="568" y="330"/>
                  </a:lnTo>
                  <a:lnTo>
                    <a:pt x="552" y="325"/>
                  </a:lnTo>
                  <a:lnTo>
                    <a:pt x="532" y="324"/>
                  </a:lnTo>
                  <a:close/>
                  <a:moveTo>
                    <a:pt x="799" y="0"/>
                  </a:moveTo>
                  <a:lnTo>
                    <a:pt x="799" y="0"/>
                  </a:lnTo>
                  <a:lnTo>
                    <a:pt x="870" y="3"/>
                  </a:lnTo>
                  <a:lnTo>
                    <a:pt x="938" y="13"/>
                  </a:lnTo>
                  <a:lnTo>
                    <a:pt x="1005" y="27"/>
                  </a:lnTo>
                  <a:lnTo>
                    <a:pt x="1070" y="48"/>
                  </a:lnTo>
                  <a:lnTo>
                    <a:pt x="1133" y="74"/>
                  </a:lnTo>
                  <a:lnTo>
                    <a:pt x="1192" y="105"/>
                  </a:lnTo>
                  <a:lnTo>
                    <a:pt x="1249" y="141"/>
                  </a:lnTo>
                  <a:lnTo>
                    <a:pt x="1303" y="180"/>
                  </a:lnTo>
                  <a:lnTo>
                    <a:pt x="1352" y="225"/>
                  </a:lnTo>
                  <a:lnTo>
                    <a:pt x="1398" y="274"/>
                  </a:lnTo>
                  <a:lnTo>
                    <a:pt x="1440" y="326"/>
                  </a:lnTo>
                  <a:lnTo>
                    <a:pt x="1478" y="381"/>
                  </a:lnTo>
                  <a:lnTo>
                    <a:pt x="1511" y="439"/>
                  </a:lnTo>
                  <a:lnTo>
                    <a:pt x="1538" y="502"/>
                  </a:lnTo>
                  <a:lnTo>
                    <a:pt x="1562" y="565"/>
                  </a:lnTo>
                  <a:lnTo>
                    <a:pt x="1580" y="632"/>
                  </a:lnTo>
                  <a:lnTo>
                    <a:pt x="1540" y="693"/>
                  </a:lnTo>
                  <a:lnTo>
                    <a:pt x="1505" y="757"/>
                  </a:lnTo>
                  <a:lnTo>
                    <a:pt x="1474" y="824"/>
                  </a:lnTo>
                  <a:lnTo>
                    <a:pt x="1449" y="894"/>
                  </a:lnTo>
                  <a:lnTo>
                    <a:pt x="1428" y="964"/>
                  </a:lnTo>
                  <a:lnTo>
                    <a:pt x="1413" y="1038"/>
                  </a:lnTo>
                  <a:lnTo>
                    <a:pt x="1403" y="1114"/>
                  </a:lnTo>
                  <a:lnTo>
                    <a:pt x="1318" y="1131"/>
                  </a:lnTo>
                  <a:lnTo>
                    <a:pt x="1236" y="1155"/>
                  </a:lnTo>
                  <a:lnTo>
                    <a:pt x="1155" y="1183"/>
                  </a:lnTo>
                  <a:lnTo>
                    <a:pt x="1078" y="1217"/>
                  </a:lnTo>
                  <a:lnTo>
                    <a:pt x="1003" y="1257"/>
                  </a:lnTo>
                  <a:lnTo>
                    <a:pt x="932" y="1301"/>
                  </a:lnTo>
                  <a:lnTo>
                    <a:pt x="865" y="1351"/>
                  </a:lnTo>
                  <a:lnTo>
                    <a:pt x="801" y="1404"/>
                  </a:lnTo>
                  <a:lnTo>
                    <a:pt x="740" y="1463"/>
                  </a:lnTo>
                  <a:lnTo>
                    <a:pt x="684" y="1525"/>
                  </a:lnTo>
                  <a:lnTo>
                    <a:pt x="632" y="1592"/>
                  </a:lnTo>
                  <a:lnTo>
                    <a:pt x="566" y="1574"/>
                  </a:lnTo>
                  <a:lnTo>
                    <a:pt x="501" y="1551"/>
                  </a:lnTo>
                  <a:lnTo>
                    <a:pt x="440" y="1523"/>
                  </a:lnTo>
                  <a:lnTo>
                    <a:pt x="381" y="1491"/>
                  </a:lnTo>
                  <a:lnTo>
                    <a:pt x="325" y="1452"/>
                  </a:lnTo>
                  <a:lnTo>
                    <a:pt x="274" y="1411"/>
                  </a:lnTo>
                  <a:lnTo>
                    <a:pt x="225" y="1364"/>
                  </a:lnTo>
                  <a:lnTo>
                    <a:pt x="181" y="1314"/>
                  </a:lnTo>
                  <a:lnTo>
                    <a:pt x="141" y="1260"/>
                  </a:lnTo>
                  <a:lnTo>
                    <a:pt x="104" y="1203"/>
                  </a:lnTo>
                  <a:lnTo>
                    <a:pt x="73" y="1143"/>
                  </a:lnTo>
                  <a:lnTo>
                    <a:pt x="48" y="1080"/>
                  </a:lnTo>
                  <a:lnTo>
                    <a:pt x="27" y="1014"/>
                  </a:lnTo>
                  <a:lnTo>
                    <a:pt x="12" y="947"/>
                  </a:lnTo>
                  <a:lnTo>
                    <a:pt x="3" y="876"/>
                  </a:lnTo>
                  <a:lnTo>
                    <a:pt x="0" y="805"/>
                  </a:lnTo>
                  <a:lnTo>
                    <a:pt x="3" y="731"/>
                  </a:lnTo>
                  <a:lnTo>
                    <a:pt x="12" y="661"/>
                  </a:lnTo>
                  <a:lnTo>
                    <a:pt x="28" y="591"/>
                  </a:lnTo>
                  <a:lnTo>
                    <a:pt x="50" y="525"/>
                  </a:lnTo>
                  <a:lnTo>
                    <a:pt x="76" y="460"/>
                  </a:lnTo>
                  <a:lnTo>
                    <a:pt x="108" y="399"/>
                  </a:lnTo>
                  <a:lnTo>
                    <a:pt x="146" y="341"/>
                  </a:lnTo>
                  <a:lnTo>
                    <a:pt x="188" y="286"/>
                  </a:lnTo>
                  <a:lnTo>
                    <a:pt x="234" y="236"/>
                  </a:lnTo>
                  <a:lnTo>
                    <a:pt x="284" y="190"/>
                  </a:lnTo>
                  <a:lnTo>
                    <a:pt x="338" y="148"/>
                  </a:lnTo>
                  <a:lnTo>
                    <a:pt x="396" y="111"/>
                  </a:lnTo>
                  <a:lnTo>
                    <a:pt x="457" y="77"/>
                  </a:lnTo>
                  <a:lnTo>
                    <a:pt x="521" y="50"/>
                  </a:lnTo>
                  <a:lnTo>
                    <a:pt x="587" y="29"/>
                  </a:lnTo>
                  <a:lnTo>
                    <a:pt x="655" y="13"/>
                  </a:lnTo>
                  <a:lnTo>
                    <a:pt x="726" y="3"/>
                  </a:lnTo>
                  <a:lnTo>
                    <a:pt x="7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6" name="Freeform 30"/>
            <p:cNvSpPr>
              <a:spLocks/>
            </p:cNvSpPr>
            <p:nvPr/>
          </p:nvSpPr>
          <p:spPr bwMode="auto">
            <a:xfrm>
              <a:off x="4468" y="871"/>
              <a:ext cx="145" cy="139"/>
            </a:xfrm>
            <a:custGeom>
              <a:avLst/>
              <a:gdLst>
                <a:gd name="T0" fmla="*/ 934 w 1590"/>
                <a:gd name="T1" fmla="*/ 12 h 1530"/>
                <a:gd name="T2" fmla="*/ 1133 w 1590"/>
                <a:gd name="T3" fmla="*/ 77 h 1530"/>
                <a:gd name="T4" fmla="*/ 1306 w 1590"/>
                <a:gd name="T5" fmla="*/ 189 h 1530"/>
                <a:gd name="T6" fmla="*/ 1443 w 1590"/>
                <a:gd name="T7" fmla="*/ 340 h 1530"/>
                <a:gd name="T8" fmla="*/ 1540 w 1590"/>
                <a:gd name="T9" fmla="*/ 523 h 1530"/>
                <a:gd name="T10" fmla="*/ 1587 w 1590"/>
                <a:gd name="T11" fmla="*/ 731 h 1530"/>
                <a:gd name="T12" fmla="*/ 1576 w 1590"/>
                <a:gd name="T13" fmla="*/ 948 h 1530"/>
                <a:gd name="T14" fmla="*/ 1512 w 1590"/>
                <a:gd name="T15" fmla="*/ 1148 h 1530"/>
                <a:gd name="T16" fmla="*/ 1402 w 1590"/>
                <a:gd name="T17" fmla="*/ 1322 h 1530"/>
                <a:gd name="T18" fmla="*/ 1251 w 1590"/>
                <a:gd name="T19" fmla="*/ 1460 h 1530"/>
                <a:gd name="T20" fmla="*/ 1109 w 1590"/>
                <a:gd name="T21" fmla="*/ 1466 h 1530"/>
                <a:gd name="T22" fmla="*/ 1020 w 1590"/>
                <a:gd name="T23" fmla="*/ 1284 h 1530"/>
                <a:gd name="T24" fmla="*/ 1087 w 1590"/>
                <a:gd name="T25" fmla="*/ 1271 h 1530"/>
                <a:gd name="T26" fmla="*/ 1136 w 1590"/>
                <a:gd name="T27" fmla="*/ 1234 h 1530"/>
                <a:gd name="T28" fmla="*/ 1156 w 1590"/>
                <a:gd name="T29" fmla="*/ 1172 h 1530"/>
                <a:gd name="T30" fmla="*/ 1141 w 1590"/>
                <a:gd name="T31" fmla="*/ 1119 h 1530"/>
                <a:gd name="T32" fmla="*/ 1099 w 1590"/>
                <a:gd name="T33" fmla="*/ 1090 h 1530"/>
                <a:gd name="T34" fmla="*/ 1049 w 1590"/>
                <a:gd name="T35" fmla="*/ 1091 h 1530"/>
                <a:gd name="T36" fmla="*/ 996 w 1590"/>
                <a:gd name="T37" fmla="*/ 1101 h 1530"/>
                <a:gd name="T38" fmla="*/ 926 w 1590"/>
                <a:gd name="T39" fmla="*/ 1097 h 1530"/>
                <a:gd name="T40" fmla="*/ 836 w 1590"/>
                <a:gd name="T41" fmla="*/ 1045 h 1530"/>
                <a:gd name="T42" fmla="*/ 762 w 1590"/>
                <a:gd name="T43" fmla="*/ 937 h 1530"/>
                <a:gd name="T44" fmla="*/ 759 w 1590"/>
                <a:gd name="T45" fmla="*/ 873 h 1530"/>
                <a:gd name="T46" fmla="*/ 904 w 1590"/>
                <a:gd name="T47" fmla="*/ 868 h 1530"/>
                <a:gd name="T48" fmla="*/ 939 w 1590"/>
                <a:gd name="T49" fmla="*/ 841 h 1530"/>
                <a:gd name="T50" fmla="*/ 944 w 1590"/>
                <a:gd name="T51" fmla="*/ 792 h 1530"/>
                <a:gd name="T52" fmla="*/ 919 w 1590"/>
                <a:gd name="T53" fmla="*/ 757 h 1530"/>
                <a:gd name="T54" fmla="*/ 864 w 1590"/>
                <a:gd name="T55" fmla="*/ 746 h 1530"/>
                <a:gd name="T56" fmla="*/ 695 w 1590"/>
                <a:gd name="T57" fmla="*/ 696 h 1530"/>
                <a:gd name="T58" fmla="*/ 676 w 1590"/>
                <a:gd name="T59" fmla="*/ 616 h 1530"/>
                <a:gd name="T60" fmla="*/ 694 w 1590"/>
                <a:gd name="T61" fmla="*/ 548 h 1530"/>
                <a:gd name="T62" fmla="*/ 742 w 1590"/>
                <a:gd name="T63" fmla="*/ 504 h 1530"/>
                <a:gd name="T64" fmla="*/ 805 w 1590"/>
                <a:gd name="T65" fmla="*/ 483 h 1530"/>
                <a:gd name="T66" fmla="*/ 879 w 1590"/>
                <a:gd name="T67" fmla="*/ 488 h 1530"/>
                <a:gd name="T68" fmla="*/ 929 w 1590"/>
                <a:gd name="T69" fmla="*/ 513 h 1530"/>
                <a:gd name="T70" fmla="*/ 956 w 1590"/>
                <a:gd name="T71" fmla="*/ 550 h 1530"/>
                <a:gd name="T72" fmla="*/ 975 w 1590"/>
                <a:gd name="T73" fmla="*/ 590 h 1530"/>
                <a:gd name="T74" fmla="*/ 997 w 1590"/>
                <a:gd name="T75" fmla="*/ 624 h 1530"/>
                <a:gd name="T76" fmla="*/ 1034 w 1590"/>
                <a:gd name="T77" fmla="*/ 643 h 1530"/>
                <a:gd name="T78" fmla="*/ 1092 w 1590"/>
                <a:gd name="T79" fmla="*/ 638 h 1530"/>
                <a:gd name="T80" fmla="*/ 1134 w 1590"/>
                <a:gd name="T81" fmla="*/ 607 h 1530"/>
                <a:gd name="T82" fmla="*/ 1151 w 1590"/>
                <a:gd name="T83" fmla="*/ 551 h 1530"/>
                <a:gd name="T84" fmla="*/ 1135 w 1590"/>
                <a:gd name="T85" fmla="*/ 483 h 1530"/>
                <a:gd name="T86" fmla="*/ 1089 w 1590"/>
                <a:gd name="T87" fmla="*/ 418 h 1530"/>
                <a:gd name="T88" fmla="*/ 1010 w 1590"/>
                <a:gd name="T89" fmla="*/ 364 h 1530"/>
                <a:gd name="T90" fmla="*/ 899 w 1590"/>
                <a:gd name="T91" fmla="*/ 330 h 1530"/>
                <a:gd name="T92" fmla="*/ 761 w 1590"/>
                <a:gd name="T93" fmla="*/ 325 h 1530"/>
                <a:gd name="T94" fmla="*/ 638 w 1590"/>
                <a:gd name="T95" fmla="*/ 359 h 1530"/>
                <a:gd name="T96" fmla="*/ 543 w 1590"/>
                <a:gd name="T97" fmla="*/ 427 h 1530"/>
                <a:gd name="T98" fmla="*/ 487 w 1590"/>
                <a:gd name="T99" fmla="*/ 525 h 1530"/>
                <a:gd name="T100" fmla="*/ 477 w 1590"/>
                <a:gd name="T101" fmla="*/ 634 h 1530"/>
                <a:gd name="T102" fmla="*/ 501 w 1590"/>
                <a:gd name="T103" fmla="*/ 721 h 1530"/>
                <a:gd name="T104" fmla="*/ 472 w 1590"/>
                <a:gd name="T105" fmla="*/ 747 h 1530"/>
                <a:gd name="T106" fmla="*/ 438 w 1590"/>
                <a:gd name="T107" fmla="*/ 767 h 1530"/>
                <a:gd name="T108" fmla="*/ 294 w 1590"/>
                <a:gd name="T109" fmla="*/ 733 h 1530"/>
                <a:gd name="T110" fmla="*/ 75 w 1590"/>
                <a:gd name="T111" fmla="*/ 697 h 1530"/>
                <a:gd name="T112" fmla="*/ 30 w 1590"/>
                <a:gd name="T113" fmla="*/ 559 h 1530"/>
                <a:gd name="T114" fmla="*/ 114 w 1590"/>
                <a:gd name="T115" fmla="*/ 376 h 1530"/>
                <a:gd name="T116" fmla="*/ 239 w 1590"/>
                <a:gd name="T117" fmla="*/ 222 h 1530"/>
                <a:gd name="T118" fmla="*/ 398 w 1590"/>
                <a:gd name="T119" fmla="*/ 103 h 1530"/>
                <a:gd name="T120" fmla="*/ 584 w 1590"/>
                <a:gd name="T121" fmla="*/ 27 h 1530"/>
                <a:gd name="T122" fmla="*/ 791 w 1590"/>
                <a:gd name="T123" fmla="*/ 0 h 1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90" h="1530">
                  <a:moveTo>
                    <a:pt x="791" y="0"/>
                  </a:moveTo>
                  <a:lnTo>
                    <a:pt x="863" y="3"/>
                  </a:lnTo>
                  <a:lnTo>
                    <a:pt x="934" y="12"/>
                  </a:lnTo>
                  <a:lnTo>
                    <a:pt x="1003" y="28"/>
                  </a:lnTo>
                  <a:lnTo>
                    <a:pt x="1069" y="50"/>
                  </a:lnTo>
                  <a:lnTo>
                    <a:pt x="1133" y="77"/>
                  </a:lnTo>
                  <a:lnTo>
                    <a:pt x="1194" y="109"/>
                  </a:lnTo>
                  <a:lnTo>
                    <a:pt x="1251" y="146"/>
                  </a:lnTo>
                  <a:lnTo>
                    <a:pt x="1306" y="189"/>
                  </a:lnTo>
                  <a:lnTo>
                    <a:pt x="1355" y="235"/>
                  </a:lnTo>
                  <a:lnTo>
                    <a:pt x="1402" y="286"/>
                  </a:lnTo>
                  <a:lnTo>
                    <a:pt x="1443" y="340"/>
                  </a:lnTo>
                  <a:lnTo>
                    <a:pt x="1480" y="398"/>
                  </a:lnTo>
                  <a:lnTo>
                    <a:pt x="1512" y="460"/>
                  </a:lnTo>
                  <a:lnTo>
                    <a:pt x="1540" y="523"/>
                  </a:lnTo>
                  <a:lnTo>
                    <a:pt x="1561" y="591"/>
                  </a:lnTo>
                  <a:lnTo>
                    <a:pt x="1577" y="659"/>
                  </a:lnTo>
                  <a:lnTo>
                    <a:pt x="1587" y="731"/>
                  </a:lnTo>
                  <a:lnTo>
                    <a:pt x="1590" y="804"/>
                  </a:lnTo>
                  <a:lnTo>
                    <a:pt x="1587" y="877"/>
                  </a:lnTo>
                  <a:lnTo>
                    <a:pt x="1576" y="948"/>
                  </a:lnTo>
                  <a:lnTo>
                    <a:pt x="1561" y="1017"/>
                  </a:lnTo>
                  <a:lnTo>
                    <a:pt x="1539" y="1085"/>
                  </a:lnTo>
                  <a:lnTo>
                    <a:pt x="1512" y="1148"/>
                  </a:lnTo>
                  <a:lnTo>
                    <a:pt x="1480" y="1209"/>
                  </a:lnTo>
                  <a:lnTo>
                    <a:pt x="1443" y="1268"/>
                  </a:lnTo>
                  <a:lnTo>
                    <a:pt x="1402" y="1322"/>
                  </a:lnTo>
                  <a:lnTo>
                    <a:pt x="1355" y="1373"/>
                  </a:lnTo>
                  <a:lnTo>
                    <a:pt x="1305" y="1418"/>
                  </a:lnTo>
                  <a:lnTo>
                    <a:pt x="1251" y="1460"/>
                  </a:lnTo>
                  <a:lnTo>
                    <a:pt x="1193" y="1497"/>
                  </a:lnTo>
                  <a:lnTo>
                    <a:pt x="1132" y="1530"/>
                  </a:lnTo>
                  <a:lnTo>
                    <a:pt x="1109" y="1466"/>
                  </a:lnTo>
                  <a:lnTo>
                    <a:pt x="1084" y="1404"/>
                  </a:lnTo>
                  <a:lnTo>
                    <a:pt x="1054" y="1344"/>
                  </a:lnTo>
                  <a:lnTo>
                    <a:pt x="1020" y="1284"/>
                  </a:lnTo>
                  <a:lnTo>
                    <a:pt x="1043" y="1282"/>
                  </a:lnTo>
                  <a:lnTo>
                    <a:pt x="1065" y="1277"/>
                  </a:lnTo>
                  <a:lnTo>
                    <a:pt x="1087" y="1271"/>
                  </a:lnTo>
                  <a:lnTo>
                    <a:pt x="1105" y="1260"/>
                  </a:lnTo>
                  <a:lnTo>
                    <a:pt x="1122" y="1249"/>
                  </a:lnTo>
                  <a:lnTo>
                    <a:pt x="1136" y="1234"/>
                  </a:lnTo>
                  <a:lnTo>
                    <a:pt x="1147" y="1217"/>
                  </a:lnTo>
                  <a:lnTo>
                    <a:pt x="1154" y="1196"/>
                  </a:lnTo>
                  <a:lnTo>
                    <a:pt x="1156" y="1172"/>
                  </a:lnTo>
                  <a:lnTo>
                    <a:pt x="1155" y="1152"/>
                  </a:lnTo>
                  <a:lnTo>
                    <a:pt x="1150" y="1134"/>
                  </a:lnTo>
                  <a:lnTo>
                    <a:pt x="1141" y="1119"/>
                  </a:lnTo>
                  <a:lnTo>
                    <a:pt x="1130" y="1105"/>
                  </a:lnTo>
                  <a:lnTo>
                    <a:pt x="1116" y="1096"/>
                  </a:lnTo>
                  <a:lnTo>
                    <a:pt x="1099" y="1090"/>
                  </a:lnTo>
                  <a:lnTo>
                    <a:pt x="1079" y="1088"/>
                  </a:lnTo>
                  <a:lnTo>
                    <a:pt x="1066" y="1089"/>
                  </a:lnTo>
                  <a:lnTo>
                    <a:pt x="1049" y="1091"/>
                  </a:lnTo>
                  <a:lnTo>
                    <a:pt x="1031" y="1095"/>
                  </a:lnTo>
                  <a:lnTo>
                    <a:pt x="1012" y="1098"/>
                  </a:lnTo>
                  <a:lnTo>
                    <a:pt x="996" y="1101"/>
                  </a:lnTo>
                  <a:lnTo>
                    <a:pt x="981" y="1102"/>
                  </a:lnTo>
                  <a:lnTo>
                    <a:pt x="953" y="1101"/>
                  </a:lnTo>
                  <a:lnTo>
                    <a:pt x="926" y="1097"/>
                  </a:lnTo>
                  <a:lnTo>
                    <a:pt x="901" y="1092"/>
                  </a:lnTo>
                  <a:lnTo>
                    <a:pt x="874" y="1086"/>
                  </a:lnTo>
                  <a:lnTo>
                    <a:pt x="836" y="1045"/>
                  </a:lnTo>
                  <a:lnTo>
                    <a:pt x="795" y="1006"/>
                  </a:lnTo>
                  <a:lnTo>
                    <a:pt x="753" y="969"/>
                  </a:lnTo>
                  <a:lnTo>
                    <a:pt x="762" y="937"/>
                  </a:lnTo>
                  <a:lnTo>
                    <a:pt x="766" y="905"/>
                  </a:lnTo>
                  <a:lnTo>
                    <a:pt x="764" y="889"/>
                  </a:lnTo>
                  <a:lnTo>
                    <a:pt x="759" y="873"/>
                  </a:lnTo>
                  <a:lnTo>
                    <a:pt x="864" y="873"/>
                  </a:lnTo>
                  <a:lnTo>
                    <a:pt x="886" y="872"/>
                  </a:lnTo>
                  <a:lnTo>
                    <a:pt x="904" y="868"/>
                  </a:lnTo>
                  <a:lnTo>
                    <a:pt x="919" y="862"/>
                  </a:lnTo>
                  <a:lnTo>
                    <a:pt x="931" y="853"/>
                  </a:lnTo>
                  <a:lnTo>
                    <a:pt x="939" y="841"/>
                  </a:lnTo>
                  <a:lnTo>
                    <a:pt x="944" y="827"/>
                  </a:lnTo>
                  <a:lnTo>
                    <a:pt x="946" y="809"/>
                  </a:lnTo>
                  <a:lnTo>
                    <a:pt x="944" y="792"/>
                  </a:lnTo>
                  <a:lnTo>
                    <a:pt x="939" y="778"/>
                  </a:lnTo>
                  <a:lnTo>
                    <a:pt x="931" y="765"/>
                  </a:lnTo>
                  <a:lnTo>
                    <a:pt x="919" y="757"/>
                  </a:lnTo>
                  <a:lnTo>
                    <a:pt x="904" y="751"/>
                  </a:lnTo>
                  <a:lnTo>
                    <a:pt x="886" y="747"/>
                  </a:lnTo>
                  <a:lnTo>
                    <a:pt x="864" y="746"/>
                  </a:lnTo>
                  <a:lnTo>
                    <a:pt x="720" y="746"/>
                  </a:lnTo>
                  <a:lnTo>
                    <a:pt x="707" y="721"/>
                  </a:lnTo>
                  <a:lnTo>
                    <a:pt x="695" y="696"/>
                  </a:lnTo>
                  <a:lnTo>
                    <a:pt x="686" y="669"/>
                  </a:lnTo>
                  <a:lnTo>
                    <a:pt x="678" y="643"/>
                  </a:lnTo>
                  <a:lnTo>
                    <a:pt x="676" y="616"/>
                  </a:lnTo>
                  <a:lnTo>
                    <a:pt x="678" y="591"/>
                  </a:lnTo>
                  <a:lnTo>
                    <a:pt x="685" y="568"/>
                  </a:lnTo>
                  <a:lnTo>
                    <a:pt x="694" y="548"/>
                  </a:lnTo>
                  <a:lnTo>
                    <a:pt x="707" y="531"/>
                  </a:lnTo>
                  <a:lnTo>
                    <a:pt x="723" y="516"/>
                  </a:lnTo>
                  <a:lnTo>
                    <a:pt x="742" y="504"/>
                  </a:lnTo>
                  <a:lnTo>
                    <a:pt x="761" y="495"/>
                  </a:lnTo>
                  <a:lnTo>
                    <a:pt x="783" y="488"/>
                  </a:lnTo>
                  <a:lnTo>
                    <a:pt x="805" y="483"/>
                  </a:lnTo>
                  <a:lnTo>
                    <a:pt x="828" y="482"/>
                  </a:lnTo>
                  <a:lnTo>
                    <a:pt x="856" y="483"/>
                  </a:lnTo>
                  <a:lnTo>
                    <a:pt x="879" y="488"/>
                  </a:lnTo>
                  <a:lnTo>
                    <a:pt x="899" y="494"/>
                  </a:lnTo>
                  <a:lnTo>
                    <a:pt x="915" y="502"/>
                  </a:lnTo>
                  <a:lnTo>
                    <a:pt x="929" y="513"/>
                  </a:lnTo>
                  <a:lnTo>
                    <a:pt x="940" y="524"/>
                  </a:lnTo>
                  <a:lnTo>
                    <a:pt x="949" y="536"/>
                  </a:lnTo>
                  <a:lnTo>
                    <a:pt x="956" y="550"/>
                  </a:lnTo>
                  <a:lnTo>
                    <a:pt x="964" y="564"/>
                  </a:lnTo>
                  <a:lnTo>
                    <a:pt x="970" y="577"/>
                  </a:lnTo>
                  <a:lnTo>
                    <a:pt x="975" y="590"/>
                  </a:lnTo>
                  <a:lnTo>
                    <a:pt x="981" y="602"/>
                  </a:lnTo>
                  <a:lnTo>
                    <a:pt x="988" y="613"/>
                  </a:lnTo>
                  <a:lnTo>
                    <a:pt x="997" y="624"/>
                  </a:lnTo>
                  <a:lnTo>
                    <a:pt x="1007" y="632"/>
                  </a:lnTo>
                  <a:lnTo>
                    <a:pt x="1019" y="638"/>
                  </a:lnTo>
                  <a:lnTo>
                    <a:pt x="1034" y="643"/>
                  </a:lnTo>
                  <a:lnTo>
                    <a:pt x="1051" y="645"/>
                  </a:lnTo>
                  <a:lnTo>
                    <a:pt x="1072" y="643"/>
                  </a:lnTo>
                  <a:lnTo>
                    <a:pt x="1092" y="638"/>
                  </a:lnTo>
                  <a:lnTo>
                    <a:pt x="1108" y="631"/>
                  </a:lnTo>
                  <a:lnTo>
                    <a:pt x="1123" y="621"/>
                  </a:lnTo>
                  <a:lnTo>
                    <a:pt x="1134" y="607"/>
                  </a:lnTo>
                  <a:lnTo>
                    <a:pt x="1143" y="591"/>
                  </a:lnTo>
                  <a:lnTo>
                    <a:pt x="1149" y="573"/>
                  </a:lnTo>
                  <a:lnTo>
                    <a:pt x="1151" y="551"/>
                  </a:lnTo>
                  <a:lnTo>
                    <a:pt x="1149" y="528"/>
                  </a:lnTo>
                  <a:lnTo>
                    <a:pt x="1143" y="506"/>
                  </a:lnTo>
                  <a:lnTo>
                    <a:pt x="1135" y="483"/>
                  </a:lnTo>
                  <a:lnTo>
                    <a:pt x="1123" y="461"/>
                  </a:lnTo>
                  <a:lnTo>
                    <a:pt x="1107" y="439"/>
                  </a:lnTo>
                  <a:lnTo>
                    <a:pt x="1089" y="418"/>
                  </a:lnTo>
                  <a:lnTo>
                    <a:pt x="1066" y="398"/>
                  </a:lnTo>
                  <a:lnTo>
                    <a:pt x="1039" y="379"/>
                  </a:lnTo>
                  <a:lnTo>
                    <a:pt x="1010" y="364"/>
                  </a:lnTo>
                  <a:lnTo>
                    <a:pt x="976" y="349"/>
                  </a:lnTo>
                  <a:lnTo>
                    <a:pt x="940" y="338"/>
                  </a:lnTo>
                  <a:lnTo>
                    <a:pt x="899" y="330"/>
                  </a:lnTo>
                  <a:lnTo>
                    <a:pt x="855" y="324"/>
                  </a:lnTo>
                  <a:lnTo>
                    <a:pt x="807" y="322"/>
                  </a:lnTo>
                  <a:lnTo>
                    <a:pt x="761" y="325"/>
                  </a:lnTo>
                  <a:lnTo>
                    <a:pt x="718" y="332"/>
                  </a:lnTo>
                  <a:lnTo>
                    <a:pt x="676" y="343"/>
                  </a:lnTo>
                  <a:lnTo>
                    <a:pt x="638" y="359"/>
                  </a:lnTo>
                  <a:lnTo>
                    <a:pt x="603" y="378"/>
                  </a:lnTo>
                  <a:lnTo>
                    <a:pt x="571" y="401"/>
                  </a:lnTo>
                  <a:lnTo>
                    <a:pt x="543" y="427"/>
                  </a:lnTo>
                  <a:lnTo>
                    <a:pt x="520" y="457"/>
                  </a:lnTo>
                  <a:lnTo>
                    <a:pt x="501" y="490"/>
                  </a:lnTo>
                  <a:lnTo>
                    <a:pt x="487" y="525"/>
                  </a:lnTo>
                  <a:lnTo>
                    <a:pt x="478" y="562"/>
                  </a:lnTo>
                  <a:lnTo>
                    <a:pt x="475" y="603"/>
                  </a:lnTo>
                  <a:lnTo>
                    <a:pt x="477" y="634"/>
                  </a:lnTo>
                  <a:lnTo>
                    <a:pt x="481" y="664"/>
                  </a:lnTo>
                  <a:lnTo>
                    <a:pt x="489" y="692"/>
                  </a:lnTo>
                  <a:lnTo>
                    <a:pt x="501" y="721"/>
                  </a:lnTo>
                  <a:lnTo>
                    <a:pt x="515" y="746"/>
                  </a:lnTo>
                  <a:lnTo>
                    <a:pt x="487" y="746"/>
                  </a:lnTo>
                  <a:lnTo>
                    <a:pt x="472" y="747"/>
                  </a:lnTo>
                  <a:lnTo>
                    <a:pt x="458" y="752"/>
                  </a:lnTo>
                  <a:lnTo>
                    <a:pt x="447" y="758"/>
                  </a:lnTo>
                  <a:lnTo>
                    <a:pt x="438" y="767"/>
                  </a:lnTo>
                  <a:lnTo>
                    <a:pt x="432" y="779"/>
                  </a:lnTo>
                  <a:lnTo>
                    <a:pt x="363" y="754"/>
                  </a:lnTo>
                  <a:lnTo>
                    <a:pt x="294" y="733"/>
                  </a:lnTo>
                  <a:lnTo>
                    <a:pt x="223" y="716"/>
                  </a:lnTo>
                  <a:lnTo>
                    <a:pt x="149" y="705"/>
                  </a:lnTo>
                  <a:lnTo>
                    <a:pt x="75" y="697"/>
                  </a:lnTo>
                  <a:lnTo>
                    <a:pt x="0" y="694"/>
                  </a:lnTo>
                  <a:lnTo>
                    <a:pt x="12" y="626"/>
                  </a:lnTo>
                  <a:lnTo>
                    <a:pt x="30" y="559"/>
                  </a:lnTo>
                  <a:lnTo>
                    <a:pt x="53" y="496"/>
                  </a:lnTo>
                  <a:lnTo>
                    <a:pt x="81" y="435"/>
                  </a:lnTo>
                  <a:lnTo>
                    <a:pt x="114" y="376"/>
                  </a:lnTo>
                  <a:lnTo>
                    <a:pt x="152" y="322"/>
                  </a:lnTo>
                  <a:lnTo>
                    <a:pt x="194" y="270"/>
                  </a:lnTo>
                  <a:lnTo>
                    <a:pt x="239" y="222"/>
                  </a:lnTo>
                  <a:lnTo>
                    <a:pt x="289" y="179"/>
                  </a:lnTo>
                  <a:lnTo>
                    <a:pt x="343" y="138"/>
                  </a:lnTo>
                  <a:lnTo>
                    <a:pt x="398" y="103"/>
                  </a:lnTo>
                  <a:lnTo>
                    <a:pt x="458" y="73"/>
                  </a:lnTo>
                  <a:lnTo>
                    <a:pt x="520" y="47"/>
                  </a:lnTo>
                  <a:lnTo>
                    <a:pt x="584" y="27"/>
                  </a:lnTo>
                  <a:lnTo>
                    <a:pt x="652" y="11"/>
                  </a:lnTo>
                  <a:lnTo>
                    <a:pt x="720" y="3"/>
                  </a:lnTo>
                  <a:lnTo>
                    <a:pt x="7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7" name="Freeform 31"/>
            <p:cNvSpPr>
              <a:spLocks/>
            </p:cNvSpPr>
            <p:nvPr/>
          </p:nvSpPr>
          <p:spPr bwMode="auto">
            <a:xfrm>
              <a:off x="4472" y="1052"/>
              <a:ext cx="19" cy="30"/>
            </a:xfrm>
            <a:custGeom>
              <a:avLst/>
              <a:gdLst>
                <a:gd name="T0" fmla="*/ 0 w 204"/>
                <a:gd name="T1" fmla="*/ 0 h 328"/>
                <a:gd name="T2" fmla="*/ 23 w 204"/>
                <a:gd name="T3" fmla="*/ 5 h 328"/>
                <a:gd name="T4" fmla="*/ 47 w 204"/>
                <a:gd name="T5" fmla="*/ 11 h 328"/>
                <a:gd name="T6" fmla="*/ 69 w 204"/>
                <a:gd name="T7" fmla="*/ 17 h 328"/>
                <a:gd name="T8" fmla="*/ 92 w 204"/>
                <a:gd name="T9" fmla="*/ 26 h 328"/>
                <a:gd name="T10" fmla="*/ 115 w 204"/>
                <a:gd name="T11" fmla="*/ 36 h 328"/>
                <a:gd name="T12" fmla="*/ 135 w 204"/>
                <a:gd name="T13" fmla="*/ 47 h 328"/>
                <a:gd name="T14" fmla="*/ 154 w 204"/>
                <a:gd name="T15" fmla="*/ 61 h 328"/>
                <a:gd name="T16" fmla="*/ 171 w 204"/>
                <a:gd name="T17" fmla="*/ 77 h 328"/>
                <a:gd name="T18" fmla="*/ 184 w 204"/>
                <a:gd name="T19" fmla="*/ 94 h 328"/>
                <a:gd name="T20" fmla="*/ 194 w 204"/>
                <a:gd name="T21" fmla="*/ 115 h 328"/>
                <a:gd name="T22" fmla="*/ 202 w 204"/>
                <a:gd name="T23" fmla="*/ 139 h 328"/>
                <a:gd name="T24" fmla="*/ 204 w 204"/>
                <a:gd name="T25" fmla="*/ 165 h 328"/>
                <a:gd name="T26" fmla="*/ 202 w 204"/>
                <a:gd name="T27" fmla="*/ 191 h 328"/>
                <a:gd name="T28" fmla="*/ 195 w 204"/>
                <a:gd name="T29" fmla="*/ 215 h 328"/>
                <a:gd name="T30" fmla="*/ 185 w 204"/>
                <a:gd name="T31" fmla="*/ 236 h 328"/>
                <a:gd name="T32" fmla="*/ 173 w 204"/>
                <a:gd name="T33" fmla="*/ 254 h 328"/>
                <a:gd name="T34" fmla="*/ 157 w 204"/>
                <a:gd name="T35" fmla="*/ 271 h 328"/>
                <a:gd name="T36" fmla="*/ 139 w 204"/>
                <a:gd name="T37" fmla="*/ 286 h 328"/>
                <a:gd name="T38" fmla="*/ 119 w 204"/>
                <a:gd name="T39" fmla="*/ 297 h 328"/>
                <a:gd name="T40" fmla="*/ 97 w 204"/>
                <a:gd name="T41" fmla="*/ 307 h 328"/>
                <a:gd name="T42" fmla="*/ 73 w 204"/>
                <a:gd name="T43" fmla="*/ 316 h 328"/>
                <a:gd name="T44" fmla="*/ 50 w 204"/>
                <a:gd name="T45" fmla="*/ 321 h 328"/>
                <a:gd name="T46" fmla="*/ 25 w 204"/>
                <a:gd name="T47" fmla="*/ 326 h 328"/>
                <a:gd name="T48" fmla="*/ 0 w 204"/>
                <a:gd name="T49" fmla="*/ 328 h 328"/>
                <a:gd name="T50" fmla="*/ 0 w 204"/>
                <a:gd name="T51" fmla="*/ 0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4" h="328">
                  <a:moveTo>
                    <a:pt x="0" y="0"/>
                  </a:moveTo>
                  <a:lnTo>
                    <a:pt x="23" y="5"/>
                  </a:lnTo>
                  <a:lnTo>
                    <a:pt x="47" y="11"/>
                  </a:lnTo>
                  <a:lnTo>
                    <a:pt x="69" y="17"/>
                  </a:lnTo>
                  <a:lnTo>
                    <a:pt x="92" y="26"/>
                  </a:lnTo>
                  <a:lnTo>
                    <a:pt x="115" y="36"/>
                  </a:lnTo>
                  <a:lnTo>
                    <a:pt x="135" y="47"/>
                  </a:lnTo>
                  <a:lnTo>
                    <a:pt x="154" y="61"/>
                  </a:lnTo>
                  <a:lnTo>
                    <a:pt x="171" y="77"/>
                  </a:lnTo>
                  <a:lnTo>
                    <a:pt x="184" y="94"/>
                  </a:lnTo>
                  <a:lnTo>
                    <a:pt x="194" y="115"/>
                  </a:lnTo>
                  <a:lnTo>
                    <a:pt x="202" y="139"/>
                  </a:lnTo>
                  <a:lnTo>
                    <a:pt x="204" y="165"/>
                  </a:lnTo>
                  <a:lnTo>
                    <a:pt x="202" y="191"/>
                  </a:lnTo>
                  <a:lnTo>
                    <a:pt x="195" y="215"/>
                  </a:lnTo>
                  <a:lnTo>
                    <a:pt x="185" y="236"/>
                  </a:lnTo>
                  <a:lnTo>
                    <a:pt x="173" y="254"/>
                  </a:lnTo>
                  <a:lnTo>
                    <a:pt x="157" y="271"/>
                  </a:lnTo>
                  <a:lnTo>
                    <a:pt x="139" y="286"/>
                  </a:lnTo>
                  <a:lnTo>
                    <a:pt x="119" y="297"/>
                  </a:lnTo>
                  <a:lnTo>
                    <a:pt x="97" y="307"/>
                  </a:lnTo>
                  <a:lnTo>
                    <a:pt x="73" y="316"/>
                  </a:lnTo>
                  <a:lnTo>
                    <a:pt x="50" y="321"/>
                  </a:lnTo>
                  <a:lnTo>
                    <a:pt x="25" y="326"/>
                  </a:lnTo>
                  <a:lnTo>
                    <a:pt x="0" y="3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8" name="Freeform 32"/>
            <p:cNvSpPr>
              <a:spLocks/>
            </p:cNvSpPr>
            <p:nvPr/>
          </p:nvSpPr>
          <p:spPr bwMode="auto">
            <a:xfrm>
              <a:off x="4446" y="1004"/>
              <a:ext cx="17" cy="27"/>
            </a:xfrm>
            <a:custGeom>
              <a:avLst/>
              <a:gdLst>
                <a:gd name="T0" fmla="*/ 185 w 185"/>
                <a:gd name="T1" fmla="*/ 0 h 297"/>
                <a:gd name="T2" fmla="*/ 185 w 185"/>
                <a:gd name="T3" fmla="*/ 297 h 297"/>
                <a:gd name="T4" fmla="*/ 146 w 185"/>
                <a:gd name="T5" fmla="*/ 288 h 297"/>
                <a:gd name="T6" fmla="*/ 112 w 185"/>
                <a:gd name="T7" fmla="*/ 277 h 297"/>
                <a:gd name="T8" fmla="*/ 82 w 185"/>
                <a:gd name="T9" fmla="*/ 264 h 297"/>
                <a:gd name="T10" fmla="*/ 57 w 185"/>
                <a:gd name="T11" fmla="*/ 250 h 297"/>
                <a:gd name="T12" fmla="*/ 36 w 185"/>
                <a:gd name="T13" fmla="*/ 232 h 297"/>
                <a:gd name="T14" fmla="*/ 21 w 185"/>
                <a:gd name="T15" fmla="*/ 213 h 297"/>
                <a:gd name="T16" fmla="*/ 9 w 185"/>
                <a:gd name="T17" fmla="*/ 191 h 297"/>
                <a:gd name="T18" fmla="*/ 2 w 185"/>
                <a:gd name="T19" fmla="*/ 167 h 297"/>
                <a:gd name="T20" fmla="*/ 0 w 185"/>
                <a:gd name="T21" fmla="*/ 140 h 297"/>
                <a:gd name="T22" fmla="*/ 3 w 185"/>
                <a:gd name="T23" fmla="*/ 118 h 297"/>
                <a:gd name="T24" fmla="*/ 10 w 185"/>
                <a:gd name="T25" fmla="*/ 95 h 297"/>
                <a:gd name="T26" fmla="*/ 23 w 185"/>
                <a:gd name="T27" fmla="*/ 73 h 297"/>
                <a:gd name="T28" fmla="*/ 40 w 185"/>
                <a:gd name="T29" fmla="*/ 54 h 297"/>
                <a:gd name="T30" fmla="*/ 62 w 185"/>
                <a:gd name="T31" fmla="*/ 36 h 297"/>
                <a:gd name="T32" fmla="*/ 87 w 185"/>
                <a:gd name="T33" fmla="*/ 22 h 297"/>
                <a:gd name="T34" fmla="*/ 117 w 185"/>
                <a:gd name="T35" fmla="*/ 10 h 297"/>
                <a:gd name="T36" fmla="*/ 149 w 185"/>
                <a:gd name="T37" fmla="*/ 3 h 297"/>
                <a:gd name="T38" fmla="*/ 185 w 185"/>
                <a:gd name="T39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5" h="297">
                  <a:moveTo>
                    <a:pt x="185" y="0"/>
                  </a:moveTo>
                  <a:lnTo>
                    <a:pt x="185" y="297"/>
                  </a:lnTo>
                  <a:lnTo>
                    <a:pt x="146" y="288"/>
                  </a:lnTo>
                  <a:lnTo>
                    <a:pt x="112" y="277"/>
                  </a:lnTo>
                  <a:lnTo>
                    <a:pt x="82" y="264"/>
                  </a:lnTo>
                  <a:lnTo>
                    <a:pt x="57" y="250"/>
                  </a:lnTo>
                  <a:lnTo>
                    <a:pt x="36" y="232"/>
                  </a:lnTo>
                  <a:lnTo>
                    <a:pt x="21" y="213"/>
                  </a:lnTo>
                  <a:lnTo>
                    <a:pt x="9" y="191"/>
                  </a:lnTo>
                  <a:lnTo>
                    <a:pt x="2" y="167"/>
                  </a:lnTo>
                  <a:lnTo>
                    <a:pt x="0" y="140"/>
                  </a:lnTo>
                  <a:lnTo>
                    <a:pt x="3" y="118"/>
                  </a:lnTo>
                  <a:lnTo>
                    <a:pt x="10" y="95"/>
                  </a:lnTo>
                  <a:lnTo>
                    <a:pt x="23" y="73"/>
                  </a:lnTo>
                  <a:lnTo>
                    <a:pt x="40" y="54"/>
                  </a:lnTo>
                  <a:lnTo>
                    <a:pt x="62" y="36"/>
                  </a:lnTo>
                  <a:lnTo>
                    <a:pt x="87" y="22"/>
                  </a:lnTo>
                  <a:lnTo>
                    <a:pt x="117" y="10"/>
                  </a:lnTo>
                  <a:lnTo>
                    <a:pt x="149" y="3"/>
                  </a:lnTo>
                  <a:lnTo>
                    <a:pt x="1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9" name="Freeform 33"/>
            <p:cNvSpPr>
              <a:spLocks noEditPoints="1"/>
            </p:cNvSpPr>
            <p:nvPr/>
          </p:nvSpPr>
          <p:spPr bwMode="auto">
            <a:xfrm>
              <a:off x="4376" y="952"/>
              <a:ext cx="182" cy="183"/>
            </a:xfrm>
            <a:custGeom>
              <a:avLst/>
              <a:gdLst>
                <a:gd name="T0" fmla="*/ 960 w 1999"/>
                <a:gd name="T1" fmla="*/ 281 h 2013"/>
                <a:gd name="T2" fmla="*/ 872 w 1999"/>
                <a:gd name="T3" fmla="*/ 406 h 2013"/>
                <a:gd name="T4" fmla="*/ 694 w 1999"/>
                <a:gd name="T5" fmla="*/ 479 h 2013"/>
                <a:gd name="T6" fmla="*/ 581 w 1999"/>
                <a:gd name="T7" fmla="*/ 624 h 2013"/>
                <a:gd name="T8" fmla="*/ 571 w 1999"/>
                <a:gd name="T9" fmla="*/ 826 h 2013"/>
                <a:gd name="T10" fmla="*/ 681 w 1999"/>
                <a:gd name="T11" fmla="*/ 980 h 2013"/>
                <a:gd name="T12" fmla="*/ 898 w 1999"/>
                <a:gd name="T13" fmla="*/ 1072 h 2013"/>
                <a:gd name="T14" fmla="*/ 862 w 1999"/>
                <a:gd name="T15" fmla="*/ 1416 h 2013"/>
                <a:gd name="T16" fmla="*/ 783 w 1999"/>
                <a:gd name="T17" fmla="*/ 1354 h 2013"/>
                <a:gd name="T18" fmla="*/ 750 w 1999"/>
                <a:gd name="T19" fmla="*/ 1275 h 2013"/>
                <a:gd name="T20" fmla="*/ 710 w 1999"/>
                <a:gd name="T21" fmla="*/ 1211 h 2013"/>
                <a:gd name="T22" fmla="*/ 612 w 1999"/>
                <a:gd name="T23" fmla="*/ 1192 h 2013"/>
                <a:gd name="T24" fmla="*/ 538 w 1999"/>
                <a:gd name="T25" fmla="*/ 1268 h 2013"/>
                <a:gd name="T26" fmla="*/ 564 w 1999"/>
                <a:gd name="T27" fmla="*/ 1404 h 2013"/>
                <a:gd name="T28" fmla="*/ 685 w 1999"/>
                <a:gd name="T29" fmla="*/ 1528 h 2013"/>
                <a:gd name="T30" fmla="*/ 899 w 1999"/>
                <a:gd name="T31" fmla="*/ 1598 h 2013"/>
                <a:gd name="T32" fmla="*/ 967 w 1999"/>
                <a:gd name="T33" fmla="*/ 1743 h 2013"/>
                <a:gd name="T34" fmla="*/ 1028 w 1999"/>
                <a:gd name="T35" fmla="*/ 1753 h 2013"/>
                <a:gd name="T36" fmla="*/ 1052 w 1999"/>
                <a:gd name="T37" fmla="*/ 1601 h 2013"/>
                <a:gd name="T38" fmla="*/ 1268 w 1999"/>
                <a:gd name="T39" fmla="*/ 1553 h 2013"/>
                <a:gd name="T40" fmla="*/ 1412 w 1999"/>
                <a:gd name="T41" fmla="*/ 1438 h 2013"/>
                <a:gd name="T42" fmla="*/ 1463 w 1999"/>
                <a:gd name="T43" fmla="*/ 1250 h 2013"/>
                <a:gd name="T44" fmla="*/ 1418 w 1999"/>
                <a:gd name="T45" fmla="*/ 1069 h 2013"/>
                <a:gd name="T46" fmla="*/ 1297 w 1999"/>
                <a:gd name="T47" fmla="*/ 961 h 2013"/>
                <a:gd name="T48" fmla="*/ 1128 w 1999"/>
                <a:gd name="T49" fmla="*/ 900 h 2013"/>
                <a:gd name="T50" fmla="*/ 1110 w 1999"/>
                <a:gd name="T51" fmla="*/ 574 h 2013"/>
                <a:gd name="T52" fmla="*/ 1205 w 1999"/>
                <a:gd name="T53" fmla="*/ 635 h 2013"/>
                <a:gd name="T54" fmla="*/ 1267 w 1999"/>
                <a:gd name="T55" fmla="*/ 711 h 2013"/>
                <a:gd name="T56" fmla="*/ 1341 w 1999"/>
                <a:gd name="T57" fmla="*/ 748 h 2013"/>
                <a:gd name="T58" fmla="*/ 1427 w 1999"/>
                <a:gd name="T59" fmla="*/ 706 h 2013"/>
                <a:gd name="T60" fmla="*/ 1433 w 1999"/>
                <a:gd name="T61" fmla="*/ 588 h 2013"/>
                <a:gd name="T62" fmla="*/ 1327 w 1999"/>
                <a:gd name="T63" fmla="*/ 478 h 2013"/>
                <a:gd name="T64" fmla="*/ 1168 w 1999"/>
                <a:gd name="T65" fmla="*/ 414 h 2013"/>
                <a:gd name="T66" fmla="*/ 1052 w 1999"/>
                <a:gd name="T67" fmla="*/ 308 h 2013"/>
                <a:gd name="T68" fmla="*/ 1016 w 1999"/>
                <a:gd name="T69" fmla="*/ 254 h 2013"/>
                <a:gd name="T70" fmla="*/ 1239 w 1999"/>
                <a:gd name="T71" fmla="*/ 29 h 2013"/>
                <a:gd name="T72" fmla="*/ 1589 w 1999"/>
                <a:gd name="T73" fmla="*/ 195 h 2013"/>
                <a:gd name="T74" fmla="*/ 1849 w 1999"/>
                <a:gd name="T75" fmla="*/ 477 h 2013"/>
                <a:gd name="T76" fmla="*/ 1985 w 1999"/>
                <a:gd name="T77" fmla="*/ 844 h 2013"/>
                <a:gd name="T78" fmla="*/ 1970 w 1999"/>
                <a:gd name="T79" fmla="*/ 1247 h 2013"/>
                <a:gd name="T80" fmla="*/ 1805 w 1999"/>
                <a:gd name="T81" fmla="*/ 1600 h 2013"/>
                <a:gd name="T82" fmla="*/ 1525 w 1999"/>
                <a:gd name="T83" fmla="*/ 1861 h 2013"/>
                <a:gd name="T84" fmla="*/ 1161 w 1999"/>
                <a:gd name="T85" fmla="*/ 1999 h 2013"/>
                <a:gd name="T86" fmla="*/ 760 w 1999"/>
                <a:gd name="T87" fmla="*/ 1982 h 2013"/>
                <a:gd name="T88" fmla="*/ 409 w 1999"/>
                <a:gd name="T89" fmla="*/ 1818 h 2013"/>
                <a:gd name="T90" fmla="*/ 150 w 1999"/>
                <a:gd name="T91" fmla="*/ 1535 h 2013"/>
                <a:gd name="T92" fmla="*/ 13 w 1999"/>
                <a:gd name="T93" fmla="*/ 1169 h 2013"/>
                <a:gd name="T94" fmla="*/ 29 w 1999"/>
                <a:gd name="T95" fmla="*/ 765 h 2013"/>
                <a:gd name="T96" fmla="*/ 193 w 1999"/>
                <a:gd name="T97" fmla="*/ 413 h 2013"/>
                <a:gd name="T98" fmla="*/ 473 w 1999"/>
                <a:gd name="T99" fmla="*/ 151 h 2013"/>
                <a:gd name="T100" fmla="*/ 837 w 1999"/>
                <a:gd name="T101" fmla="*/ 14 h 20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99" h="2013">
                  <a:moveTo>
                    <a:pt x="1003" y="252"/>
                  </a:moveTo>
                  <a:lnTo>
                    <a:pt x="989" y="254"/>
                  </a:lnTo>
                  <a:lnTo>
                    <a:pt x="978" y="260"/>
                  </a:lnTo>
                  <a:lnTo>
                    <a:pt x="967" y="270"/>
                  </a:lnTo>
                  <a:lnTo>
                    <a:pt x="960" y="281"/>
                  </a:lnTo>
                  <a:lnTo>
                    <a:pt x="955" y="295"/>
                  </a:lnTo>
                  <a:lnTo>
                    <a:pt x="953" y="308"/>
                  </a:lnTo>
                  <a:lnTo>
                    <a:pt x="953" y="398"/>
                  </a:lnTo>
                  <a:lnTo>
                    <a:pt x="913" y="400"/>
                  </a:lnTo>
                  <a:lnTo>
                    <a:pt x="872" y="406"/>
                  </a:lnTo>
                  <a:lnTo>
                    <a:pt x="833" y="414"/>
                  </a:lnTo>
                  <a:lnTo>
                    <a:pt x="795" y="426"/>
                  </a:lnTo>
                  <a:lnTo>
                    <a:pt x="760" y="440"/>
                  </a:lnTo>
                  <a:lnTo>
                    <a:pt x="726" y="458"/>
                  </a:lnTo>
                  <a:lnTo>
                    <a:pt x="694" y="479"/>
                  </a:lnTo>
                  <a:lnTo>
                    <a:pt x="665" y="502"/>
                  </a:lnTo>
                  <a:lnTo>
                    <a:pt x="639" y="528"/>
                  </a:lnTo>
                  <a:lnTo>
                    <a:pt x="616" y="557"/>
                  </a:lnTo>
                  <a:lnTo>
                    <a:pt x="596" y="589"/>
                  </a:lnTo>
                  <a:lnTo>
                    <a:pt x="581" y="624"/>
                  </a:lnTo>
                  <a:lnTo>
                    <a:pt x="570" y="662"/>
                  </a:lnTo>
                  <a:lnTo>
                    <a:pt x="562" y="702"/>
                  </a:lnTo>
                  <a:lnTo>
                    <a:pt x="560" y="747"/>
                  </a:lnTo>
                  <a:lnTo>
                    <a:pt x="562" y="788"/>
                  </a:lnTo>
                  <a:lnTo>
                    <a:pt x="571" y="826"/>
                  </a:lnTo>
                  <a:lnTo>
                    <a:pt x="583" y="862"/>
                  </a:lnTo>
                  <a:lnTo>
                    <a:pt x="601" y="896"/>
                  </a:lnTo>
                  <a:lnTo>
                    <a:pt x="623" y="926"/>
                  </a:lnTo>
                  <a:lnTo>
                    <a:pt x="650" y="954"/>
                  </a:lnTo>
                  <a:lnTo>
                    <a:pt x="681" y="980"/>
                  </a:lnTo>
                  <a:lnTo>
                    <a:pt x="716" y="1004"/>
                  </a:lnTo>
                  <a:lnTo>
                    <a:pt x="756" y="1025"/>
                  </a:lnTo>
                  <a:lnTo>
                    <a:pt x="800" y="1042"/>
                  </a:lnTo>
                  <a:lnTo>
                    <a:pt x="848" y="1059"/>
                  </a:lnTo>
                  <a:lnTo>
                    <a:pt x="898" y="1072"/>
                  </a:lnTo>
                  <a:lnTo>
                    <a:pt x="953" y="1084"/>
                  </a:lnTo>
                  <a:lnTo>
                    <a:pt x="953" y="1431"/>
                  </a:lnTo>
                  <a:lnTo>
                    <a:pt x="918" y="1428"/>
                  </a:lnTo>
                  <a:lnTo>
                    <a:pt x="888" y="1423"/>
                  </a:lnTo>
                  <a:lnTo>
                    <a:pt x="862" y="1416"/>
                  </a:lnTo>
                  <a:lnTo>
                    <a:pt x="840" y="1406"/>
                  </a:lnTo>
                  <a:lnTo>
                    <a:pt x="822" y="1395"/>
                  </a:lnTo>
                  <a:lnTo>
                    <a:pt x="806" y="1382"/>
                  </a:lnTo>
                  <a:lnTo>
                    <a:pt x="794" y="1369"/>
                  </a:lnTo>
                  <a:lnTo>
                    <a:pt x="783" y="1354"/>
                  </a:lnTo>
                  <a:lnTo>
                    <a:pt x="775" y="1339"/>
                  </a:lnTo>
                  <a:lnTo>
                    <a:pt x="768" y="1322"/>
                  </a:lnTo>
                  <a:lnTo>
                    <a:pt x="762" y="1306"/>
                  </a:lnTo>
                  <a:lnTo>
                    <a:pt x="756" y="1291"/>
                  </a:lnTo>
                  <a:lnTo>
                    <a:pt x="750" y="1275"/>
                  </a:lnTo>
                  <a:lnTo>
                    <a:pt x="744" y="1260"/>
                  </a:lnTo>
                  <a:lnTo>
                    <a:pt x="738" y="1245"/>
                  </a:lnTo>
                  <a:lnTo>
                    <a:pt x="731" y="1233"/>
                  </a:lnTo>
                  <a:lnTo>
                    <a:pt x="721" y="1220"/>
                  </a:lnTo>
                  <a:lnTo>
                    <a:pt x="710" y="1211"/>
                  </a:lnTo>
                  <a:lnTo>
                    <a:pt x="697" y="1201"/>
                  </a:lnTo>
                  <a:lnTo>
                    <a:pt x="680" y="1195"/>
                  </a:lnTo>
                  <a:lnTo>
                    <a:pt x="661" y="1192"/>
                  </a:lnTo>
                  <a:lnTo>
                    <a:pt x="638" y="1190"/>
                  </a:lnTo>
                  <a:lnTo>
                    <a:pt x="612" y="1192"/>
                  </a:lnTo>
                  <a:lnTo>
                    <a:pt x="590" y="1199"/>
                  </a:lnTo>
                  <a:lnTo>
                    <a:pt x="571" y="1211"/>
                  </a:lnTo>
                  <a:lnTo>
                    <a:pt x="556" y="1226"/>
                  </a:lnTo>
                  <a:lnTo>
                    <a:pt x="545" y="1245"/>
                  </a:lnTo>
                  <a:lnTo>
                    <a:pt x="538" y="1268"/>
                  </a:lnTo>
                  <a:lnTo>
                    <a:pt x="535" y="1295"/>
                  </a:lnTo>
                  <a:lnTo>
                    <a:pt x="537" y="1322"/>
                  </a:lnTo>
                  <a:lnTo>
                    <a:pt x="543" y="1349"/>
                  </a:lnTo>
                  <a:lnTo>
                    <a:pt x="552" y="1376"/>
                  </a:lnTo>
                  <a:lnTo>
                    <a:pt x="564" y="1404"/>
                  </a:lnTo>
                  <a:lnTo>
                    <a:pt x="582" y="1431"/>
                  </a:lnTo>
                  <a:lnTo>
                    <a:pt x="602" y="1457"/>
                  </a:lnTo>
                  <a:lnTo>
                    <a:pt x="626" y="1483"/>
                  </a:lnTo>
                  <a:lnTo>
                    <a:pt x="654" y="1506"/>
                  </a:lnTo>
                  <a:lnTo>
                    <a:pt x="685" y="1528"/>
                  </a:lnTo>
                  <a:lnTo>
                    <a:pt x="720" y="1548"/>
                  </a:lnTo>
                  <a:lnTo>
                    <a:pt x="760" y="1565"/>
                  </a:lnTo>
                  <a:lnTo>
                    <a:pt x="802" y="1579"/>
                  </a:lnTo>
                  <a:lnTo>
                    <a:pt x="849" y="1590"/>
                  </a:lnTo>
                  <a:lnTo>
                    <a:pt x="899" y="1598"/>
                  </a:lnTo>
                  <a:lnTo>
                    <a:pt x="953" y="1601"/>
                  </a:lnTo>
                  <a:lnTo>
                    <a:pt x="953" y="1704"/>
                  </a:lnTo>
                  <a:lnTo>
                    <a:pt x="955" y="1718"/>
                  </a:lnTo>
                  <a:lnTo>
                    <a:pt x="960" y="1731"/>
                  </a:lnTo>
                  <a:lnTo>
                    <a:pt x="967" y="1743"/>
                  </a:lnTo>
                  <a:lnTo>
                    <a:pt x="978" y="1753"/>
                  </a:lnTo>
                  <a:lnTo>
                    <a:pt x="989" y="1758"/>
                  </a:lnTo>
                  <a:lnTo>
                    <a:pt x="1003" y="1761"/>
                  </a:lnTo>
                  <a:lnTo>
                    <a:pt x="1016" y="1758"/>
                  </a:lnTo>
                  <a:lnTo>
                    <a:pt x="1028" y="1753"/>
                  </a:lnTo>
                  <a:lnTo>
                    <a:pt x="1038" y="1743"/>
                  </a:lnTo>
                  <a:lnTo>
                    <a:pt x="1046" y="1731"/>
                  </a:lnTo>
                  <a:lnTo>
                    <a:pt x="1050" y="1718"/>
                  </a:lnTo>
                  <a:lnTo>
                    <a:pt x="1052" y="1704"/>
                  </a:lnTo>
                  <a:lnTo>
                    <a:pt x="1052" y="1601"/>
                  </a:lnTo>
                  <a:lnTo>
                    <a:pt x="1101" y="1597"/>
                  </a:lnTo>
                  <a:lnTo>
                    <a:pt x="1146" y="1589"/>
                  </a:lnTo>
                  <a:lnTo>
                    <a:pt x="1190" y="1580"/>
                  </a:lnTo>
                  <a:lnTo>
                    <a:pt x="1230" y="1568"/>
                  </a:lnTo>
                  <a:lnTo>
                    <a:pt x="1268" y="1553"/>
                  </a:lnTo>
                  <a:lnTo>
                    <a:pt x="1303" y="1535"/>
                  </a:lnTo>
                  <a:lnTo>
                    <a:pt x="1335" y="1514"/>
                  </a:lnTo>
                  <a:lnTo>
                    <a:pt x="1364" y="1492"/>
                  </a:lnTo>
                  <a:lnTo>
                    <a:pt x="1389" y="1466"/>
                  </a:lnTo>
                  <a:lnTo>
                    <a:pt x="1412" y="1438"/>
                  </a:lnTo>
                  <a:lnTo>
                    <a:pt x="1429" y="1405"/>
                  </a:lnTo>
                  <a:lnTo>
                    <a:pt x="1444" y="1371"/>
                  </a:lnTo>
                  <a:lnTo>
                    <a:pt x="1455" y="1334"/>
                  </a:lnTo>
                  <a:lnTo>
                    <a:pt x="1461" y="1293"/>
                  </a:lnTo>
                  <a:lnTo>
                    <a:pt x="1463" y="1250"/>
                  </a:lnTo>
                  <a:lnTo>
                    <a:pt x="1461" y="1207"/>
                  </a:lnTo>
                  <a:lnTo>
                    <a:pt x="1456" y="1167"/>
                  </a:lnTo>
                  <a:lnTo>
                    <a:pt x="1446" y="1132"/>
                  </a:lnTo>
                  <a:lnTo>
                    <a:pt x="1433" y="1098"/>
                  </a:lnTo>
                  <a:lnTo>
                    <a:pt x="1418" y="1069"/>
                  </a:lnTo>
                  <a:lnTo>
                    <a:pt x="1398" y="1043"/>
                  </a:lnTo>
                  <a:lnTo>
                    <a:pt x="1377" y="1019"/>
                  </a:lnTo>
                  <a:lnTo>
                    <a:pt x="1353" y="998"/>
                  </a:lnTo>
                  <a:lnTo>
                    <a:pt x="1326" y="979"/>
                  </a:lnTo>
                  <a:lnTo>
                    <a:pt x="1297" y="961"/>
                  </a:lnTo>
                  <a:lnTo>
                    <a:pt x="1266" y="947"/>
                  </a:lnTo>
                  <a:lnTo>
                    <a:pt x="1234" y="933"/>
                  </a:lnTo>
                  <a:lnTo>
                    <a:pt x="1200" y="921"/>
                  </a:lnTo>
                  <a:lnTo>
                    <a:pt x="1165" y="910"/>
                  </a:lnTo>
                  <a:lnTo>
                    <a:pt x="1128" y="900"/>
                  </a:lnTo>
                  <a:lnTo>
                    <a:pt x="1090" y="892"/>
                  </a:lnTo>
                  <a:lnTo>
                    <a:pt x="1052" y="882"/>
                  </a:lnTo>
                  <a:lnTo>
                    <a:pt x="1052" y="567"/>
                  </a:lnTo>
                  <a:lnTo>
                    <a:pt x="1083" y="569"/>
                  </a:lnTo>
                  <a:lnTo>
                    <a:pt x="1110" y="574"/>
                  </a:lnTo>
                  <a:lnTo>
                    <a:pt x="1134" y="583"/>
                  </a:lnTo>
                  <a:lnTo>
                    <a:pt x="1154" y="593"/>
                  </a:lnTo>
                  <a:lnTo>
                    <a:pt x="1173" y="606"/>
                  </a:lnTo>
                  <a:lnTo>
                    <a:pt x="1190" y="620"/>
                  </a:lnTo>
                  <a:lnTo>
                    <a:pt x="1205" y="635"/>
                  </a:lnTo>
                  <a:lnTo>
                    <a:pt x="1218" y="650"/>
                  </a:lnTo>
                  <a:lnTo>
                    <a:pt x="1231" y="667"/>
                  </a:lnTo>
                  <a:lnTo>
                    <a:pt x="1243" y="682"/>
                  </a:lnTo>
                  <a:lnTo>
                    <a:pt x="1256" y="697"/>
                  </a:lnTo>
                  <a:lnTo>
                    <a:pt x="1267" y="711"/>
                  </a:lnTo>
                  <a:lnTo>
                    <a:pt x="1279" y="723"/>
                  </a:lnTo>
                  <a:lnTo>
                    <a:pt x="1293" y="733"/>
                  </a:lnTo>
                  <a:lnTo>
                    <a:pt x="1307" y="741"/>
                  </a:lnTo>
                  <a:lnTo>
                    <a:pt x="1323" y="746"/>
                  </a:lnTo>
                  <a:lnTo>
                    <a:pt x="1341" y="748"/>
                  </a:lnTo>
                  <a:lnTo>
                    <a:pt x="1362" y="746"/>
                  </a:lnTo>
                  <a:lnTo>
                    <a:pt x="1381" y="741"/>
                  </a:lnTo>
                  <a:lnTo>
                    <a:pt x="1398" y="732"/>
                  </a:lnTo>
                  <a:lnTo>
                    <a:pt x="1414" y="721"/>
                  </a:lnTo>
                  <a:lnTo>
                    <a:pt x="1427" y="706"/>
                  </a:lnTo>
                  <a:lnTo>
                    <a:pt x="1436" y="689"/>
                  </a:lnTo>
                  <a:lnTo>
                    <a:pt x="1443" y="668"/>
                  </a:lnTo>
                  <a:lnTo>
                    <a:pt x="1446" y="645"/>
                  </a:lnTo>
                  <a:lnTo>
                    <a:pt x="1443" y="615"/>
                  </a:lnTo>
                  <a:lnTo>
                    <a:pt x="1433" y="588"/>
                  </a:lnTo>
                  <a:lnTo>
                    <a:pt x="1420" y="562"/>
                  </a:lnTo>
                  <a:lnTo>
                    <a:pt x="1402" y="538"/>
                  </a:lnTo>
                  <a:lnTo>
                    <a:pt x="1380" y="516"/>
                  </a:lnTo>
                  <a:lnTo>
                    <a:pt x="1355" y="495"/>
                  </a:lnTo>
                  <a:lnTo>
                    <a:pt x="1327" y="478"/>
                  </a:lnTo>
                  <a:lnTo>
                    <a:pt x="1297" y="461"/>
                  </a:lnTo>
                  <a:lnTo>
                    <a:pt x="1266" y="446"/>
                  </a:lnTo>
                  <a:lnTo>
                    <a:pt x="1233" y="434"/>
                  </a:lnTo>
                  <a:lnTo>
                    <a:pt x="1201" y="424"/>
                  </a:lnTo>
                  <a:lnTo>
                    <a:pt x="1168" y="414"/>
                  </a:lnTo>
                  <a:lnTo>
                    <a:pt x="1136" y="407"/>
                  </a:lnTo>
                  <a:lnTo>
                    <a:pt x="1106" y="402"/>
                  </a:lnTo>
                  <a:lnTo>
                    <a:pt x="1078" y="399"/>
                  </a:lnTo>
                  <a:lnTo>
                    <a:pt x="1052" y="398"/>
                  </a:lnTo>
                  <a:lnTo>
                    <a:pt x="1052" y="308"/>
                  </a:lnTo>
                  <a:lnTo>
                    <a:pt x="1050" y="295"/>
                  </a:lnTo>
                  <a:lnTo>
                    <a:pt x="1046" y="281"/>
                  </a:lnTo>
                  <a:lnTo>
                    <a:pt x="1038" y="270"/>
                  </a:lnTo>
                  <a:lnTo>
                    <a:pt x="1028" y="260"/>
                  </a:lnTo>
                  <a:lnTo>
                    <a:pt x="1016" y="254"/>
                  </a:lnTo>
                  <a:lnTo>
                    <a:pt x="1003" y="252"/>
                  </a:lnTo>
                  <a:close/>
                  <a:moveTo>
                    <a:pt x="999" y="0"/>
                  </a:moveTo>
                  <a:lnTo>
                    <a:pt x="1081" y="3"/>
                  </a:lnTo>
                  <a:lnTo>
                    <a:pt x="1161" y="14"/>
                  </a:lnTo>
                  <a:lnTo>
                    <a:pt x="1239" y="29"/>
                  </a:lnTo>
                  <a:lnTo>
                    <a:pt x="1315" y="52"/>
                  </a:lnTo>
                  <a:lnTo>
                    <a:pt x="1388" y="79"/>
                  </a:lnTo>
                  <a:lnTo>
                    <a:pt x="1458" y="113"/>
                  </a:lnTo>
                  <a:lnTo>
                    <a:pt x="1525" y="151"/>
                  </a:lnTo>
                  <a:lnTo>
                    <a:pt x="1589" y="195"/>
                  </a:lnTo>
                  <a:lnTo>
                    <a:pt x="1649" y="243"/>
                  </a:lnTo>
                  <a:lnTo>
                    <a:pt x="1705" y="296"/>
                  </a:lnTo>
                  <a:lnTo>
                    <a:pt x="1758" y="352"/>
                  </a:lnTo>
                  <a:lnTo>
                    <a:pt x="1805" y="413"/>
                  </a:lnTo>
                  <a:lnTo>
                    <a:pt x="1849" y="477"/>
                  </a:lnTo>
                  <a:lnTo>
                    <a:pt x="1887" y="544"/>
                  </a:lnTo>
                  <a:lnTo>
                    <a:pt x="1920" y="615"/>
                  </a:lnTo>
                  <a:lnTo>
                    <a:pt x="1948" y="689"/>
                  </a:lnTo>
                  <a:lnTo>
                    <a:pt x="1970" y="765"/>
                  </a:lnTo>
                  <a:lnTo>
                    <a:pt x="1985" y="844"/>
                  </a:lnTo>
                  <a:lnTo>
                    <a:pt x="1995" y="924"/>
                  </a:lnTo>
                  <a:lnTo>
                    <a:pt x="1999" y="1006"/>
                  </a:lnTo>
                  <a:lnTo>
                    <a:pt x="1995" y="1089"/>
                  </a:lnTo>
                  <a:lnTo>
                    <a:pt x="1985" y="1169"/>
                  </a:lnTo>
                  <a:lnTo>
                    <a:pt x="1970" y="1247"/>
                  </a:lnTo>
                  <a:lnTo>
                    <a:pt x="1948" y="1324"/>
                  </a:lnTo>
                  <a:lnTo>
                    <a:pt x="1920" y="1397"/>
                  </a:lnTo>
                  <a:lnTo>
                    <a:pt x="1887" y="1468"/>
                  </a:lnTo>
                  <a:lnTo>
                    <a:pt x="1849" y="1535"/>
                  </a:lnTo>
                  <a:lnTo>
                    <a:pt x="1805" y="1600"/>
                  </a:lnTo>
                  <a:lnTo>
                    <a:pt x="1758" y="1660"/>
                  </a:lnTo>
                  <a:lnTo>
                    <a:pt x="1705" y="1717"/>
                  </a:lnTo>
                  <a:lnTo>
                    <a:pt x="1649" y="1769"/>
                  </a:lnTo>
                  <a:lnTo>
                    <a:pt x="1589" y="1818"/>
                  </a:lnTo>
                  <a:lnTo>
                    <a:pt x="1525" y="1861"/>
                  </a:lnTo>
                  <a:lnTo>
                    <a:pt x="1458" y="1899"/>
                  </a:lnTo>
                  <a:lnTo>
                    <a:pt x="1388" y="1933"/>
                  </a:lnTo>
                  <a:lnTo>
                    <a:pt x="1315" y="1961"/>
                  </a:lnTo>
                  <a:lnTo>
                    <a:pt x="1239" y="1982"/>
                  </a:lnTo>
                  <a:lnTo>
                    <a:pt x="1161" y="1999"/>
                  </a:lnTo>
                  <a:lnTo>
                    <a:pt x="1081" y="2008"/>
                  </a:lnTo>
                  <a:lnTo>
                    <a:pt x="999" y="2013"/>
                  </a:lnTo>
                  <a:lnTo>
                    <a:pt x="918" y="2008"/>
                  </a:lnTo>
                  <a:lnTo>
                    <a:pt x="837" y="1999"/>
                  </a:lnTo>
                  <a:lnTo>
                    <a:pt x="760" y="1982"/>
                  </a:lnTo>
                  <a:lnTo>
                    <a:pt x="683" y="1961"/>
                  </a:lnTo>
                  <a:lnTo>
                    <a:pt x="611" y="1933"/>
                  </a:lnTo>
                  <a:lnTo>
                    <a:pt x="541" y="1899"/>
                  </a:lnTo>
                  <a:lnTo>
                    <a:pt x="473" y="1861"/>
                  </a:lnTo>
                  <a:lnTo>
                    <a:pt x="409" y="1818"/>
                  </a:lnTo>
                  <a:lnTo>
                    <a:pt x="350" y="1769"/>
                  </a:lnTo>
                  <a:lnTo>
                    <a:pt x="293" y="1717"/>
                  </a:lnTo>
                  <a:lnTo>
                    <a:pt x="241" y="1660"/>
                  </a:lnTo>
                  <a:lnTo>
                    <a:pt x="193" y="1600"/>
                  </a:lnTo>
                  <a:lnTo>
                    <a:pt x="150" y="1535"/>
                  </a:lnTo>
                  <a:lnTo>
                    <a:pt x="112" y="1468"/>
                  </a:lnTo>
                  <a:lnTo>
                    <a:pt x="79" y="1397"/>
                  </a:lnTo>
                  <a:lnTo>
                    <a:pt x="51" y="1324"/>
                  </a:lnTo>
                  <a:lnTo>
                    <a:pt x="29" y="1247"/>
                  </a:lnTo>
                  <a:lnTo>
                    <a:pt x="13" y="1169"/>
                  </a:lnTo>
                  <a:lnTo>
                    <a:pt x="3" y="1089"/>
                  </a:lnTo>
                  <a:lnTo>
                    <a:pt x="0" y="1006"/>
                  </a:lnTo>
                  <a:lnTo>
                    <a:pt x="3" y="924"/>
                  </a:lnTo>
                  <a:lnTo>
                    <a:pt x="13" y="844"/>
                  </a:lnTo>
                  <a:lnTo>
                    <a:pt x="29" y="765"/>
                  </a:lnTo>
                  <a:lnTo>
                    <a:pt x="51" y="689"/>
                  </a:lnTo>
                  <a:lnTo>
                    <a:pt x="79" y="615"/>
                  </a:lnTo>
                  <a:lnTo>
                    <a:pt x="112" y="544"/>
                  </a:lnTo>
                  <a:lnTo>
                    <a:pt x="150" y="477"/>
                  </a:lnTo>
                  <a:lnTo>
                    <a:pt x="193" y="413"/>
                  </a:lnTo>
                  <a:lnTo>
                    <a:pt x="241" y="352"/>
                  </a:lnTo>
                  <a:lnTo>
                    <a:pt x="293" y="296"/>
                  </a:lnTo>
                  <a:lnTo>
                    <a:pt x="350" y="243"/>
                  </a:lnTo>
                  <a:lnTo>
                    <a:pt x="409" y="195"/>
                  </a:lnTo>
                  <a:lnTo>
                    <a:pt x="473" y="151"/>
                  </a:lnTo>
                  <a:lnTo>
                    <a:pt x="541" y="113"/>
                  </a:lnTo>
                  <a:lnTo>
                    <a:pt x="611" y="79"/>
                  </a:lnTo>
                  <a:lnTo>
                    <a:pt x="683" y="52"/>
                  </a:lnTo>
                  <a:lnTo>
                    <a:pt x="760" y="29"/>
                  </a:lnTo>
                  <a:lnTo>
                    <a:pt x="837" y="14"/>
                  </a:lnTo>
                  <a:lnTo>
                    <a:pt x="918" y="3"/>
                  </a:lnTo>
                  <a:lnTo>
                    <a:pt x="9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30" name="Freeform 38"/>
          <p:cNvSpPr>
            <a:spLocks noEditPoints="1"/>
          </p:cNvSpPr>
          <p:nvPr/>
        </p:nvSpPr>
        <p:spPr bwMode="auto">
          <a:xfrm>
            <a:off x="4067329" y="1647634"/>
            <a:ext cx="276402" cy="249050"/>
          </a:xfrm>
          <a:custGeom>
            <a:avLst/>
            <a:gdLst>
              <a:gd name="T0" fmla="*/ 1865 w 3455"/>
              <a:gd name="T1" fmla="*/ 2790 h 3111"/>
              <a:gd name="T2" fmla="*/ 2519 w 3455"/>
              <a:gd name="T3" fmla="*/ 1037 h 3111"/>
              <a:gd name="T4" fmla="*/ 1718 w 3455"/>
              <a:gd name="T5" fmla="*/ 2858 h 3111"/>
              <a:gd name="T6" fmla="*/ 1053 w 3455"/>
              <a:gd name="T7" fmla="*/ 1037 h 3111"/>
              <a:gd name="T8" fmla="*/ 1554 w 3455"/>
              <a:gd name="T9" fmla="*/ 2746 h 3111"/>
              <a:gd name="T10" fmla="*/ 177 w 3455"/>
              <a:gd name="T11" fmla="*/ 1037 h 3111"/>
              <a:gd name="T12" fmla="*/ 161 w 3455"/>
              <a:gd name="T13" fmla="*/ 921 h 3111"/>
              <a:gd name="T14" fmla="*/ 620 w 3455"/>
              <a:gd name="T15" fmla="*/ 188 h 3111"/>
              <a:gd name="T16" fmla="*/ 2562 w 3455"/>
              <a:gd name="T17" fmla="*/ 921 h 3111"/>
              <a:gd name="T18" fmla="*/ 2835 w 3455"/>
              <a:gd name="T19" fmla="*/ 187 h 3111"/>
              <a:gd name="T20" fmla="*/ 1100 w 3455"/>
              <a:gd name="T21" fmla="*/ 921 h 3111"/>
              <a:gd name="T22" fmla="*/ 1727 w 3455"/>
              <a:gd name="T23" fmla="*/ 148 h 3111"/>
              <a:gd name="T24" fmla="*/ 2459 w 3455"/>
              <a:gd name="T25" fmla="*/ 867 h 3111"/>
              <a:gd name="T26" fmla="*/ 1848 w 3455"/>
              <a:gd name="T27" fmla="*/ 115 h 3111"/>
              <a:gd name="T28" fmla="*/ 992 w 3455"/>
              <a:gd name="T29" fmla="*/ 871 h 3111"/>
              <a:gd name="T30" fmla="*/ 715 w 3455"/>
              <a:gd name="T31" fmla="*/ 115 h 3111"/>
              <a:gd name="T32" fmla="*/ 2822 w 3455"/>
              <a:gd name="T33" fmla="*/ 0 h 3111"/>
              <a:gd name="T34" fmla="*/ 2840 w 3455"/>
              <a:gd name="T35" fmla="*/ 3 h 3111"/>
              <a:gd name="T36" fmla="*/ 2843 w 3455"/>
              <a:gd name="T37" fmla="*/ 4 h 3111"/>
              <a:gd name="T38" fmla="*/ 2854 w 3455"/>
              <a:gd name="T39" fmla="*/ 9 h 3111"/>
              <a:gd name="T40" fmla="*/ 2862 w 3455"/>
              <a:gd name="T41" fmla="*/ 15 h 3111"/>
              <a:gd name="T42" fmla="*/ 2871 w 3455"/>
              <a:gd name="T43" fmla="*/ 27 h 3111"/>
              <a:gd name="T44" fmla="*/ 3448 w 3455"/>
              <a:gd name="T45" fmla="*/ 950 h 3111"/>
              <a:gd name="T46" fmla="*/ 3449 w 3455"/>
              <a:gd name="T47" fmla="*/ 953 h 3111"/>
              <a:gd name="T48" fmla="*/ 3451 w 3455"/>
              <a:gd name="T49" fmla="*/ 958 h 3111"/>
              <a:gd name="T50" fmla="*/ 3454 w 3455"/>
              <a:gd name="T51" fmla="*/ 966 h 3111"/>
              <a:gd name="T52" fmla="*/ 3455 w 3455"/>
              <a:gd name="T53" fmla="*/ 974 h 3111"/>
              <a:gd name="T54" fmla="*/ 3455 w 3455"/>
              <a:gd name="T55" fmla="*/ 982 h 3111"/>
              <a:gd name="T56" fmla="*/ 3454 w 3455"/>
              <a:gd name="T57" fmla="*/ 989 h 3111"/>
              <a:gd name="T58" fmla="*/ 3452 w 3455"/>
              <a:gd name="T59" fmla="*/ 997 h 3111"/>
              <a:gd name="T60" fmla="*/ 3449 w 3455"/>
              <a:gd name="T61" fmla="*/ 1007 h 3111"/>
              <a:gd name="T62" fmla="*/ 3446 w 3455"/>
              <a:gd name="T63" fmla="*/ 1011 h 3111"/>
              <a:gd name="T64" fmla="*/ 3442 w 3455"/>
              <a:gd name="T65" fmla="*/ 1016 h 3111"/>
              <a:gd name="T66" fmla="*/ 1771 w 3455"/>
              <a:gd name="T67" fmla="*/ 3091 h 3111"/>
              <a:gd name="T68" fmla="*/ 1765 w 3455"/>
              <a:gd name="T69" fmla="*/ 3097 h 3111"/>
              <a:gd name="T70" fmla="*/ 1754 w 3455"/>
              <a:gd name="T71" fmla="*/ 3103 h 3111"/>
              <a:gd name="T72" fmla="*/ 1748 w 3455"/>
              <a:gd name="T73" fmla="*/ 3108 h 3111"/>
              <a:gd name="T74" fmla="*/ 1727 w 3455"/>
              <a:gd name="T75" fmla="*/ 3111 h 3111"/>
              <a:gd name="T76" fmla="*/ 1706 w 3455"/>
              <a:gd name="T77" fmla="*/ 3105 h 3111"/>
              <a:gd name="T78" fmla="*/ 1701 w 3455"/>
              <a:gd name="T79" fmla="*/ 3103 h 3111"/>
              <a:gd name="T80" fmla="*/ 1683 w 3455"/>
              <a:gd name="T81" fmla="*/ 3090 h 3111"/>
              <a:gd name="T82" fmla="*/ 1683 w 3455"/>
              <a:gd name="T83" fmla="*/ 3090 h 3111"/>
              <a:gd name="T84" fmla="*/ 1682 w 3455"/>
              <a:gd name="T85" fmla="*/ 3089 h 3111"/>
              <a:gd name="T86" fmla="*/ 13 w 3455"/>
              <a:gd name="T87" fmla="*/ 1016 h 3111"/>
              <a:gd name="T88" fmla="*/ 10 w 3455"/>
              <a:gd name="T89" fmla="*/ 1011 h 3111"/>
              <a:gd name="T90" fmla="*/ 6 w 3455"/>
              <a:gd name="T91" fmla="*/ 1007 h 3111"/>
              <a:gd name="T92" fmla="*/ 5 w 3455"/>
              <a:gd name="T93" fmla="*/ 1004 h 3111"/>
              <a:gd name="T94" fmla="*/ 3 w 3455"/>
              <a:gd name="T95" fmla="*/ 997 h 3111"/>
              <a:gd name="T96" fmla="*/ 1 w 3455"/>
              <a:gd name="T97" fmla="*/ 989 h 3111"/>
              <a:gd name="T98" fmla="*/ 0 w 3455"/>
              <a:gd name="T99" fmla="*/ 982 h 3111"/>
              <a:gd name="T100" fmla="*/ 0 w 3455"/>
              <a:gd name="T101" fmla="*/ 974 h 3111"/>
              <a:gd name="T102" fmla="*/ 2 w 3455"/>
              <a:gd name="T103" fmla="*/ 966 h 3111"/>
              <a:gd name="T104" fmla="*/ 4 w 3455"/>
              <a:gd name="T105" fmla="*/ 958 h 3111"/>
              <a:gd name="T106" fmla="*/ 5 w 3455"/>
              <a:gd name="T107" fmla="*/ 954 h 3111"/>
              <a:gd name="T108" fmla="*/ 7 w 3455"/>
              <a:gd name="T109" fmla="*/ 952 h 3111"/>
              <a:gd name="T110" fmla="*/ 8 w 3455"/>
              <a:gd name="T111" fmla="*/ 949 h 3111"/>
              <a:gd name="T112" fmla="*/ 589 w 3455"/>
              <a:gd name="T113" fmla="*/ 21 h 3111"/>
              <a:gd name="T114" fmla="*/ 595 w 3455"/>
              <a:gd name="T115" fmla="*/ 14 h 3111"/>
              <a:gd name="T116" fmla="*/ 605 w 3455"/>
              <a:gd name="T117" fmla="*/ 7 h 3111"/>
              <a:gd name="T118" fmla="*/ 613 w 3455"/>
              <a:gd name="T119" fmla="*/ 4 h 3111"/>
              <a:gd name="T120" fmla="*/ 616 w 3455"/>
              <a:gd name="T121" fmla="*/ 3 h 3111"/>
              <a:gd name="T122" fmla="*/ 634 w 3455"/>
              <a:gd name="T123" fmla="*/ 0 h 3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455" h="3111">
                <a:moveTo>
                  <a:pt x="2519" y="1037"/>
                </a:moveTo>
                <a:lnTo>
                  <a:pt x="1865" y="2790"/>
                </a:lnTo>
                <a:lnTo>
                  <a:pt x="3278" y="1037"/>
                </a:lnTo>
                <a:lnTo>
                  <a:pt x="2519" y="1037"/>
                </a:lnTo>
                <a:close/>
                <a:moveTo>
                  <a:pt x="1053" y="1037"/>
                </a:moveTo>
                <a:lnTo>
                  <a:pt x="1718" y="2858"/>
                </a:lnTo>
                <a:lnTo>
                  <a:pt x="2396" y="1037"/>
                </a:lnTo>
                <a:lnTo>
                  <a:pt x="1053" y="1037"/>
                </a:lnTo>
                <a:close/>
                <a:moveTo>
                  <a:pt x="177" y="1037"/>
                </a:moveTo>
                <a:lnTo>
                  <a:pt x="1554" y="2746"/>
                </a:lnTo>
                <a:lnTo>
                  <a:pt x="930" y="1037"/>
                </a:lnTo>
                <a:lnTo>
                  <a:pt x="177" y="1037"/>
                </a:lnTo>
                <a:close/>
                <a:moveTo>
                  <a:pt x="620" y="188"/>
                </a:moveTo>
                <a:lnTo>
                  <a:pt x="161" y="921"/>
                </a:lnTo>
                <a:lnTo>
                  <a:pt x="888" y="921"/>
                </a:lnTo>
                <a:lnTo>
                  <a:pt x="620" y="188"/>
                </a:lnTo>
                <a:close/>
                <a:moveTo>
                  <a:pt x="2835" y="187"/>
                </a:moveTo>
                <a:lnTo>
                  <a:pt x="2562" y="921"/>
                </a:lnTo>
                <a:lnTo>
                  <a:pt x="3294" y="921"/>
                </a:lnTo>
                <a:lnTo>
                  <a:pt x="2835" y="187"/>
                </a:lnTo>
                <a:close/>
                <a:moveTo>
                  <a:pt x="1727" y="148"/>
                </a:moveTo>
                <a:lnTo>
                  <a:pt x="1100" y="921"/>
                </a:lnTo>
                <a:lnTo>
                  <a:pt x="2355" y="921"/>
                </a:lnTo>
                <a:lnTo>
                  <a:pt x="1727" y="148"/>
                </a:lnTo>
                <a:close/>
                <a:moveTo>
                  <a:pt x="1848" y="115"/>
                </a:moveTo>
                <a:lnTo>
                  <a:pt x="2459" y="867"/>
                </a:lnTo>
                <a:lnTo>
                  <a:pt x="2739" y="115"/>
                </a:lnTo>
                <a:lnTo>
                  <a:pt x="1848" y="115"/>
                </a:lnTo>
                <a:close/>
                <a:moveTo>
                  <a:pt x="715" y="115"/>
                </a:moveTo>
                <a:lnTo>
                  <a:pt x="992" y="871"/>
                </a:lnTo>
                <a:lnTo>
                  <a:pt x="1607" y="115"/>
                </a:lnTo>
                <a:lnTo>
                  <a:pt x="715" y="115"/>
                </a:lnTo>
                <a:close/>
                <a:moveTo>
                  <a:pt x="634" y="0"/>
                </a:moveTo>
                <a:lnTo>
                  <a:pt x="2822" y="0"/>
                </a:lnTo>
                <a:lnTo>
                  <a:pt x="2831" y="1"/>
                </a:lnTo>
                <a:lnTo>
                  <a:pt x="2840" y="3"/>
                </a:lnTo>
                <a:lnTo>
                  <a:pt x="2842" y="4"/>
                </a:lnTo>
                <a:lnTo>
                  <a:pt x="2843" y="4"/>
                </a:lnTo>
                <a:lnTo>
                  <a:pt x="2844" y="5"/>
                </a:lnTo>
                <a:lnTo>
                  <a:pt x="2854" y="9"/>
                </a:lnTo>
                <a:lnTo>
                  <a:pt x="2861" y="15"/>
                </a:lnTo>
                <a:lnTo>
                  <a:pt x="2862" y="15"/>
                </a:lnTo>
                <a:lnTo>
                  <a:pt x="2866" y="21"/>
                </a:lnTo>
                <a:lnTo>
                  <a:pt x="2871" y="27"/>
                </a:lnTo>
                <a:lnTo>
                  <a:pt x="3447" y="949"/>
                </a:lnTo>
                <a:lnTo>
                  <a:pt x="3448" y="950"/>
                </a:lnTo>
                <a:lnTo>
                  <a:pt x="3449" y="952"/>
                </a:lnTo>
                <a:lnTo>
                  <a:pt x="3449" y="953"/>
                </a:lnTo>
                <a:lnTo>
                  <a:pt x="3450" y="954"/>
                </a:lnTo>
                <a:lnTo>
                  <a:pt x="3451" y="958"/>
                </a:lnTo>
                <a:lnTo>
                  <a:pt x="3453" y="962"/>
                </a:lnTo>
                <a:lnTo>
                  <a:pt x="3454" y="966"/>
                </a:lnTo>
                <a:lnTo>
                  <a:pt x="3454" y="970"/>
                </a:lnTo>
                <a:lnTo>
                  <a:pt x="3455" y="974"/>
                </a:lnTo>
                <a:lnTo>
                  <a:pt x="3455" y="978"/>
                </a:lnTo>
                <a:lnTo>
                  <a:pt x="3455" y="982"/>
                </a:lnTo>
                <a:lnTo>
                  <a:pt x="3455" y="985"/>
                </a:lnTo>
                <a:lnTo>
                  <a:pt x="3454" y="989"/>
                </a:lnTo>
                <a:lnTo>
                  <a:pt x="3454" y="994"/>
                </a:lnTo>
                <a:lnTo>
                  <a:pt x="3452" y="997"/>
                </a:lnTo>
                <a:lnTo>
                  <a:pt x="3450" y="1004"/>
                </a:lnTo>
                <a:lnTo>
                  <a:pt x="3449" y="1007"/>
                </a:lnTo>
                <a:lnTo>
                  <a:pt x="3447" y="1009"/>
                </a:lnTo>
                <a:lnTo>
                  <a:pt x="3446" y="1011"/>
                </a:lnTo>
                <a:lnTo>
                  <a:pt x="3444" y="1014"/>
                </a:lnTo>
                <a:lnTo>
                  <a:pt x="3442" y="1016"/>
                </a:lnTo>
                <a:lnTo>
                  <a:pt x="1772" y="3090"/>
                </a:lnTo>
                <a:lnTo>
                  <a:pt x="1771" y="3091"/>
                </a:lnTo>
                <a:lnTo>
                  <a:pt x="1770" y="3092"/>
                </a:lnTo>
                <a:lnTo>
                  <a:pt x="1765" y="3097"/>
                </a:lnTo>
                <a:lnTo>
                  <a:pt x="1757" y="3101"/>
                </a:lnTo>
                <a:lnTo>
                  <a:pt x="1754" y="3103"/>
                </a:lnTo>
                <a:lnTo>
                  <a:pt x="1750" y="3105"/>
                </a:lnTo>
                <a:lnTo>
                  <a:pt x="1748" y="3108"/>
                </a:lnTo>
                <a:lnTo>
                  <a:pt x="1737" y="3110"/>
                </a:lnTo>
                <a:lnTo>
                  <a:pt x="1727" y="3111"/>
                </a:lnTo>
                <a:lnTo>
                  <a:pt x="1716" y="3110"/>
                </a:lnTo>
                <a:lnTo>
                  <a:pt x="1706" y="3105"/>
                </a:lnTo>
                <a:lnTo>
                  <a:pt x="1703" y="3104"/>
                </a:lnTo>
                <a:lnTo>
                  <a:pt x="1701" y="3103"/>
                </a:lnTo>
                <a:lnTo>
                  <a:pt x="1691" y="3097"/>
                </a:lnTo>
                <a:lnTo>
                  <a:pt x="1683" y="3090"/>
                </a:lnTo>
                <a:lnTo>
                  <a:pt x="1683" y="3090"/>
                </a:lnTo>
                <a:lnTo>
                  <a:pt x="1683" y="3090"/>
                </a:lnTo>
                <a:lnTo>
                  <a:pt x="1682" y="3089"/>
                </a:lnTo>
                <a:lnTo>
                  <a:pt x="1682" y="3089"/>
                </a:lnTo>
                <a:lnTo>
                  <a:pt x="1682" y="3089"/>
                </a:lnTo>
                <a:lnTo>
                  <a:pt x="13" y="1016"/>
                </a:lnTo>
                <a:lnTo>
                  <a:pt x="12" y="1014"/>
                </a:lnTo>
                <a:lnTo>
                  <a:pt x="10" y="1011"/>
                </a:lnTo>
                <a:lnTo>
                  <a:pt x="8" y="1009"/>
                </a:lnTo>
                <a:lnTo>
                  <a:pt x="6" y="1007"/>
                </a:lnTo>
                <a:lnTo>
                  <a:pt x="6" y="1005"/>
                </a:lnTo>
                <a:lnTo>
                  <a:pt x="5" y="1004"/>
                </a:lnTo>
                <a:lnTo>
                  <a:pt x="4" y="1001"/>
                </a:lnTo>
                <a:lnTo>
                  <a:pt x="3" y="997"/>
                </a:lnTo>
                <a:lnTo>
                  <a:pt x="2" y="994"/>
                </a:lnTo>
                <a:lnTo>
                  <a:pt x="1" y="989"/>
                </a:lnTo>
                <a:lnTo>
                  <a:pt x="0" y="985"/>
                </a:lnTo>
                <a:lnTo>
                  <a:pt x="0" y="982"/>
                </a:lnTo>
                <a:lnTo>
                  <a:pt x="0" y="978"/>
                </a:lnTo>
                <a:lnTo>
                  <a:pt x="0" y="974"/>
                </a:lnTo>
                <a:lnTo>
                  <a:pt x="1" y="970"/>
                </a:lnTo>
                <a:lnTo>
                  <a:pt x="2" y="966"/>
                </a:lnTo>
                <a:lnTo>
                  <a:pt x="3" y="962"/>
                </a:lnTo>
                <a:lnTo>
                  <a:pt x="4" y="958"/>
                </a:lnTo>
                <a:lnTo>
                  <a:pt x="5" y="956"/>
                </a:lnTo>
                <a:lnTo>
                  <a:pt x="5" y="954"/>
                </a:lnTo>
                <a:lnTo>
                  <a:pt x="6" y="953"/>
                </a:lnTo>
                <a:lnTo>
                  <a:pt x="7" y="952"/>
                </a:lnTo>
                <a:lnTo>
                  <a:pt x="7" y="950"/>
                </a:lnTo>
                <a:lnTo>
                  <a:pt x="8" y="949"/>
                </a:lnTo>
                <a:lnTo>
                  <a:pt x="584" y="27"/>
                </a:lnTo>
                <a:lnTo>
                  <a:pt x="589" y="21"/>
                </a:lnTo>
                <a:lnTo>
                  <a:pt x="594" y="15"/>
                </a:lnTo>
                <a:lnTo>
                  <a:pt x="595" y="14"/>
                </a:lnTo>
                <a:lnTo>
                  <a:pt x="600" y="10"/>
                </a:lnTo>
                <a:lnTo>
                  <a:pt x="605" y="7"/>
                </a:lnTo>
                <a:lnTo>
                  <a:pt x="612" y="5"/>
                </a:lnTo>
                <a:lnTo>
                  <a:pt x="613" y="4"/>
                </a:lnTo>
                <a:lnTo>
                  <a:pt x="614" y="3"/>
                </a:lnTo>
                <a:lnTo>
                  <a:pt x="616" y="3"/>
                </a:lnTo>
                <a:lnTo>
                  <a:pt x="624" y="1"/>
                </a:lnTo>
                <a:lnTo>
                  <a:pt x="634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6"/>
          <p:cNvSpPr>
            <a:spLocks noEditPoints="1"/>
          </p:cNvSpPr>
          <p:nvPr/>
        </p:nvSpPr>
        <p:spPr bwMode="auto">
          <a:xfrm>
            <a:off x="4815777" y="1641109"/>
            <a:ext cx="258527" cy="262101"/>
          </a:xfrm>
          <a:custGeom>
            <a:avLst/>
            <a:gdLst>
              <a:gd name="T0" fmla="*/ 1686 w 3263"/>
              <a:gd name="T1" fmla="*/ 759 h 3314"/>
              <a:gd name="T2" fmla="*/ 1577 w 3263"/>
              <a:gd name="T3" fmla="*/ 794 h 3314"/>
              <a:gd name="T4" fmla="*/ 1496 w 3263"/>
              <a:gd name="T5" fmla="*/ 850 h 3314"/>
              <a:gd name="T6" fmla="*/ 1439 w 3263"/>
              <a:gd name="T7" fmla="*/ 920 h 3314"/>
              <a:gd name="T8" fmla="*/ 1403 w 3263"/>
              <a:gd name="T9" fmla="*/ 1000 h 3314"/>
              <a:gd name="T10" fmla="*/ 1384 w 3263"/>
              <a:gd name="T11" fmla="*/ 1081 h 3314"/>
              <a:gd name="T12" fmla="*/ 1379 w 3263"/>
              <a:gd name="T13" fmla="*/ 1156 h 3314"/>
              <a:gd name="T14" fmla="*/ 1192 w 3263"/>
              <a:gd name="T15" fmla="*/ 1715 h 3314"/>
              <a:gd name="T16" fmla="*/ 1772 w 3263"/>
              <a:gd name="T17" fmla="*/ 2676 h 3314"/>
              <a:gd name="T18" fmla="*/ 2072 w 3263"/>
              <a:gd name="T19" fmla="*/ 1376 h 3314"/>
              <a:gd name="T20" fmla="*/ 1774 w 3263"/>
              <a:gd name="T21" fmla="*/ 1153 h 3314"/>
              <a:gd name="T22" fmla="*/ 1795 w 3263"/>
              <a:gd name="T23" fmla="*/ 1107 h 3314"/>
              <a:gd name="T24" fmla="*/ 1831 w 3263"/>
              <a:gd name="T25" fmla="*/ 1087 h 3314"/>
              <a:gd name="T26" fmla="*/ 2066 w 3263"/>
              <a:gd name="T27" fmla="*/ 1084 h 3314"/>
              <a:gd name="T28" fmla="*/ 1632 w 3263"/>
              <a:gd name="T29" fmla="*/ 0 h 3314"/>
              <a:gd name="T30" fmla="*/ 1935 w 3263"/>
              <a:gd name="T31" fmla="*/ 29 h 3314"/>
              <a:gd name="T32" fmla="*/ 2221 w 3263"/>
              <a:gd name="T33" fmla="*/ 112 h 3314"/>
              <a:gd name="T34" fmla="*/ 2482 w 3263"/>
              <a:gd name="T35" fmla="*/ 243 h 3314"/>
              <a:gd name="T36" fmla="*/ 2715 w 3263"/>
              <a:gd name="T37" fmla="*/ 418 h 3314"/>
              <a:gd name="T38" fmla="*/ 2912 w 3263"/>
              <a:gd name="T39" fmla="*/ 632 h 3314"/>
              <a:gd name="T40" fmla="*/ 3072 w 3263"/>
              <a:gd name="T41" fmla="*/ 879 h 3314"/>
              <a:gd name="T42" fmla="*/ 3186 w 3263"/>
              <a:gd name="T43" fmla="*/ 1153 h 3314"/>
              <a:gd name="T44" fmla="*/ 3250 w 3263"/>
              <a:gd name="T45" fmla="*/ 1450 h 3314"/>
              <a:gd name="T46" fmla="*/ 3259 w 3263"/>
              <a:gd name="T47" fmla="*/ 1762 h 3314"/>
              <a:gd name="T48" fmla="*/ 3214 w 3263"/>
              <a:gd name="T49" fmla="*/ 2064 h 3314"/>
              <a:gd name="T50" fmla="*/ 3115 w 3263"/>
              <a:gd name="T51" fmla="*/ 2346 h 3314"/>
              <a:gd name="T52" fmla="*/ 2971 w 3263"/>
              <a:gd name="T53" fmla="*/ 2603 h 3314"/>
              <a:gd name="T54" fmla="*/ 2785 w 3263"/>
              <a:gd name="T55" fmla="*/ 2828 h 3314"/>
              <a:gd name="T56" fmla="*/ 2562 w 3263"/>
              <a:gd name="T57" fmla="*/ 3017 h 3314"/>
              <a:gd name="T58" fmla="*/ 2310 w 3263"/>
              <a:gd name="T59" fmla="*/ 3163 h 3314"/>
              <a:gd name="T60" fmla="*/ 2033 w 3263"/>
              <a:gd name="T61" fmla="*/ 3263 h 3314"/>
              <a:gd name="T62" fmla="*/ 1735 w 3263"/>
              <a:gd name="T63" fmla="*/ 3310 h 3314"/>
              <a:gd name="T64" fmla="*/ 1427 w 3263"/>
              <a:gd name="T65" fmla="*/ 3301 h 3314"/>
              <a:gd name="T66" fmla="*/ 1135 w 3263"/>
              <a:gd name="T67" fmla="*/ 3235 h 3314"/>
              <a:gd name="T68" fmla="*/ 865 w 3263"/>
              <a:gd name="T69" fmla="*/ 3119 h 3314"/>
              <a:gd name="T70" fmla="*/ 622 w 3263"/>
              <a:gd name="T71" fmla="*/ 2958 h 3314"/>
              <a:gd name="T72" fmla="*/ 412 w 3263"/>
              <a:gd name="T73" fmla="*/ 2757 h 3314"/>
              <a:gd name="T74" fmla="*/ 240 w 3263"/>
              <a:gd name="T75" fmla="*/ 2520 h 3314"/>
              <a:gd name="T76" fmla="*/ 110 w 3263"/>
              <a:gd name="T77" fmla="*/ 2255 h 3314"/>
              <a:gd name="T78" fmla="*/ 29 w 3263"/>
              <a:gd name="T79" fmla="*/ 1966 h 3314"/>
              <a:gd name="T80" fmla="*/ 0 w 3263"/>
              <a:gd name="T81" fmla="*/ 1657 h 3314"/>
              <a:gd name="T82" fmla="*/ 29 w 3263"/>
              <a:gd name="T83" fmla="*/ 1348 h 3314"/>
              <a:gd name="T84" fmla="*/ 110 w 3263"/>
              <a:gd name="T85" fmla="*/ 1059 h 3314"/>
              <a:gd name="T86" fmla="*/ 240 w 3263"/>
              <a:gd name="T87" fmla="*/ 794 h 3314"/>
              <a:gd name="T88" fmla="*/ 412 w 3263"/>
              <a:gd name="T89" fmla="*/ 557 h 3314"/>
              <a:gd name="T90" fmla="*/ 622 w 3263"/>
              <a:gd name="T91" fmla="*/ 356 h 3314"/>
              <a:gd name="T92" fmla="*/ 865 w 3263"/>
              <a:gd name="T93" fmla="*/ 195 h 3314"/>
              <a:gd name="T94" fmla="*/ 1135 w 3263"/>
              <a:gd name="T95" fmla="*/ 79 h 3314"/>
              <a:gd name="T96" fmla="*/ 1427 w 3263"/>
              <a:gd name="T97" fmla="*/ 13 h 3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263" h="3314">
                <a:moveTo>
                  <a:pt x="1776" y="753"/>
                </a:moveTo>
                <a:lnTo>
                  <a:pt x="1729" y="754"/>
                </a:lnTo>
                <a:lnTo>
                  <a:pt x="1686" y="759"/>
                </a:lnTo>
                <a:lnTo>
                  <a:pt x="1646" y="769"/>
                </a:lnTo>
                <a:lnTo>
                  <a:pt x="1610" y="780"/>
                </a:lnTo>
                <a:lnTo>
                  <a:pt x="1577" y="794"/>
                </a:lnTo>
                <a:lnTo>
                  <a:pt x="1547" y="810"/>
                </a:lnTo>
                <a:lnTo>
                  <a:pt x="1521" y="829"/>
                </a:lnTo>
                <a:lnTo>
                  <a:pt x="1496" y="850"/>
                </a:lnTo>
                <a:lnTo>
                  <a:pt x="1475" y="871"/>
                </a:lnTo>
                <a:lnTo>
                  <a:pt x="1456" y="895"/>
                </a:lnTo>
                <a:lnTo>
                  <a:pt x="1439" y="920"/>
                </a:lnTo>
                <a:lnTo>
                  <a:pt x="1426" y="946"/>
                </a:lnTo>
                <a:lnTo>
                  <a:pt x="1413" y="973"/>
                </a:lnTo>
                <a:lnTo>
                  <a:pt x="1403" y="1000"/>
                </a:lnTo>
                <a:lnTo>
                  <a:pt x="1395" y="1027"/>
                </a:lnTo>
                <a:lnTo>
                  <a:pt x="1389" y="1054"/>
                </a:lnTo>
                <a:lnTo>
                  <a:pt x="1384" y="1081"/>
                </a:lnTo>
                <a:lnTo>
                  <a:pt x="1381" y="1107"/>
                </a:lnTo>
                <a:lnTo>
                  <a:pt x="1379" y="1132"/>
                </a:lnTo>
                <a:lnTo>
                  <a:pt x="1379" y="1156"/>
                </a:lnTo>
                <a:lnTo>
                  <a:pt x="1379" y="1376"/>
                </a:lnTo>
                <a:lnTo>
                  <a:pt x="1192" y="1376"/>
                </a:lnTo>
                <a:lnTo>
                  <a:pt x="1192" y="1715"/>
                </a:lnTo>
                <a:lnTo>
                  <a:pt x="1379" y="1715"/>
                </a:lnTo>
                <a:lnTo>
                  <a:pt x="1379" y="2676"/>
                </a:lnTo>
                <a:lnTo>
                  <a:pt x="1772" y="2676"/>
                </a:lnTo>
                <a:lnTo>
                  <a:pt x="1772" y="1715"/>
                </a:lnTo>
                <a:lnTo>
                  <a:pt x="2037" y="1715"/>
                </a:lnTo>
                <a:lnTo>
                  <a:pt x="2072" y="1376"/>
                </a:lnTo>
                <a:lnTo>
                  <a:pt x="1772" y="1376"/>
                </a:lnTo>
                <a:lnTo>
                  <a:pt x="1772" y="1176"/>
                </a:lnTo>
                <a:lnTo>
                  <a:pt x="1774" y="1153"/>
                </a:lnTo>
                <a:lnTo>
                  <a:pt x="1779" y="1135"/>
                </a:lnTo>
                <a:lnTo>
                  <a:pt x="1786" y="1119"/>
                </a:lnTo>
                <a:lnTo>
                  <a:pt x="1795" y="1107"/>
                </a:lnTo>
                <a:lnTo>
                  <a:pt x="1806" y="1097"/>
                </a:lnTo>
                <a:lnTo>
                  <a:pt x="1819" y="1091"/>
                </a:lnTo>
                <a:lnTo>
                  <a:pt x="1831" y="1087"/>
                </a:lnTo>
                <a:lnTo>
                  <a:pt x="1843" y="1085"/>
                </a:lnTo>
                <a:lnTo>
                  <a:pt x="1855" y="1084"/>
                </a:lnTo>
                <a:lnTo>
                  <a:pt x="2066" y="1084"/>
                </a:lnTo>
                <a:lnTo>
                  <a:pt x="2066" y="754"/>
                </a:lnTo>
                <a:lnTo>
                  <a:pt x="1776" y="753"/>
                </a:lnTo>
                <a:close/>
                <a:moveTo>
                  <a:pt x="1632" y="0"/>
                </a:moveTo>
                <a:lnTo>
                  <a:pt x="1735" y="4"/>
                </a:lnTo>
                <a:lnTo>
                  <a:pt x="1836" y="13"/>
                </a:lnTo>
                <a:lnTo>
                  <a:pt x="1935" y="29"/>
                </a:lnTo>
                <a:lnTo>
                  <a:pt x="2033" y="51"/>
                </a:lnTo>
                <a:lnTo>
                  <a:pt x="2128" y="79"/>
                </a:lnTo>
                <a:lnTo>
                  <a:pt x="2221" y="112"/>
                </a:lnTo>
                <a:lnTo>
                  <a:pt x="2310" y="151"/>
                </a:lnTo>
                <a:lnTo>
                  <a:pt x="2398" y="195"/>
                </a:lnTo>
                <a:lnTo>
                  <a:pt x="2482" y="243"/>
                </a:lnTo>
                <a:lnTo>
                  <a:pt x="2562" y="297"/>
                </a:lnTo>
                <a:lnTo>
                  <a:pt x="2640" y="356"/>
                </a:lnTo>
                <a:lnTo>
                  <a:pt x="2715" y="418"/>
                </a:lnTo>
                <a:lnTo>
                  <a:pt x="2785" y="486"/>
                </a:lnTo>
                <a:lnTo>
                  <a:pt x="2850" y="557"/>
                </a:lnTo>
                <a:lnTo>
                  <a:pt x="2912" y="632"/>
                </a:lnTo>
                <a:lnTo>
                  <a:pt x="2971" y="711"/>
                </a:lnTo>
                <a:lnTo>
                  <a:pt x="3024" y="794"/>
                </a:lnTo>
                <a:lnTo>
                  <a:pt x="3072" y="879"/>
                </a:lnTo>
                <a:lnTo>
                  <a:pt x="3115" y="968"/>
                </a:lnTo>
                <a:lnTo>
                  <a:pt x="3153" y="1059"/>
                </a:lnTo>
                <a:lnTo>
                  <a:pt x="3186" y="1153"/>
                </a:lnTo>
                <a:lnTo>
                  <a:pt x="3214" y="1250"/>
                </a:lnTo>
                <a:lnTo>
                  <a:pt x="3235" y="1348"/>
                </a:lnTo>
                <a:lnTo>
                  <a:pt x="3250" y="1450"/>
                </a:lnTo>
                <a:lnTo>
                  <a:pt x="3259" y="1552"/>
                </a:lnTo>
                <a:lnTo>
                  <a:pt x="3263" y="1657"/>
                </a:lnTo>
                <a:lnTo>
                  <a:pt x="3259" y="1762"/>
                </a:lnTo>
                <a:lnTo>
                  <a:pt x="3250" y="1864"/>
                </a:lnTo>
                <a:lnTo>
                  <a:pt x="3235" y="1966"/>
                </a:lnTo>
                <a:lnTo>
                  <a:pt x="3214" y="2064"/>
                </a:lnTo>
                <a:lnTo>
                  <a:pt x="3186" y="2161"/>
                </a:lnTo>
                <a:lnTo>
                  <a:pt x="3153" y="2255"/>
                </a:lnTo>
                <a:lnTo>
                  <a:pt x="3115" y="2346"/>
                </a:lnTo>
                <a:lnTo>
                  <a:pt x="3072" y="2435"/>
                </a:lnTo>
                <a:lnTo>
                  <a:pt x="3024" y="2520"/>
                </a:lnTo>
                <a:lnTo>
                  <a:pt x="2971" y="2603"/>
                </a:lnTo>
                <a:lnTo>
                  <a:pt x="2912" y="2682"/>
                </a:lnTo>
                <a:lnTo>
                  <a:pt x="2850" y="2757"/>
                </a:lnTo>
                <a:lnTo>
                  <a:pt x="2785" y="2828"/>
                </a:lnTo>
                <a:lnTo>
                  <a:pt x="2715" y="2895"/>
                </a:lnTo>
                <a:lnTo>
                  <a:pt x="2640" y="2958"/>
                </a:lnTo>
                <a:lnTo>
                  <a:pt x="2562" y="3017"/>
                </a:lnTo>
                <a:lnTo>
                  <a:pt x="2482" y="3071"/>
                </a:lnTo>
                <a:lnTo>
                  <a:pt x="2398" y="3119"/>
                </a:lnTo>
                <a:lnTo>
                  <a:pt x="2310" y="3163"/>
                </a:lnTo>
                <a:lnTo>
                  <a:pt x="2221" y="3202"/>
                </a:lnTo>
                <a:lnTo>
                  <a:pt x="2128" y="3235"/>
                </a:lnTo>
                <a:lnTo>
                  <a:pt x="2033" y="3263"/>
                </a:lnTo>
                <a:lnTo>
                  <a:pt x="1935" y="3285"/>
                </a:lnTo>
                <a:lnTo>
                  <a:pt x="1836" y="3301"/>
                </a:lnTo>
                <a:lnTo>
                  <a:pt x="1735" y="3310"/>
                </a:lnTo>
                <a:lnTo>
                  <a:pt x="1632" y="3314"/>
                </a:lnTo>
                <a:lnTo>
                  <a:pt x="1529" y="3310"/>
                </a:lnTo>
                <a:lnTo>
                  <a:pt x="1427" y="3301"/>
                </a:lnTo>
                <a:lnTo>
                  <a:pt x="1328" y="3285"/>
                </a:lnTo>
                <a:lnTo>
                  <a:pt x="1231" y="3263"/>
                </a:lnTo>
                <a:lnTo>
                  <a:pt x="1135" y="3235"/>
                </a:lnTo>
                <a:lnTo>
                  <a:pt x="1043" y="3202"/>
                </a:lnTo>
                <a:lnTo>
                  <a:pt x="952" y="3163"/>
                </a:lnTo>
                <a:lnTo>
                  <a:pt x="865" y="3119"/>
                </a:lnTo>
                <a:lnTo>
                  <a:pt x="781" y="3071"/>
                </a:lnTo>
                <a:lnTo>
                  <a:pt x="700" y="3017"/>
                </a:lnTo>
                <a:lnTo>
                  <a:pt x="622" y="2958"/>
                </a:lnTo>
                <a:lnTo>
                  <a:pt x="549" y="2895"/>
                </a:lnTo>
                <a:lnTo>
                  <a:pt x="479" y="2828"/>
                </a:lnTo>
                <a:lnTo>
                  <a:pt x="412" y="2757"/>
                </a:lnTo>
                <a:lnTo>
                  <a:pt x="350" y="2682"/>
                </a:lnTo>
                <a:lnTo>
                  <a:pt x="293" y="2603"/>
                </a:lnTo>
                <a:lnTo>
                  <a:pt x="240" y="2520"/>
                </a:lnTo>
                <a:lnTo>
                  <a:pt x="192" y="2435"/>
                </a:lnTo>
                <a:lnTo>
                  <a:pt x="148" y="2346"/>
                </a:lnTo>
                <a:lnTo>
                  <a:pt x="110" y="2255"/>
                </a:lnTo>
                <a:lnTo>
                  <a:pt x="78" y="2161"/>
                </a:lnTo>
                <a:lnTo>
                  <a:pt x="50" y="2064"/>
                </a:lnTo>
                <a:lnTo>
                  <a:pt x="29" y="1966"/>
                </a:lnTo>
                <a:lnTo>
                  <a:pt x="13" y="1864"/>
                </a:lnTo>
                <a:lnTo>
                  <a:pt x="3" y="1762"/>
                </a:lnTo>
                <a:lnTo>
                  <a:pt x="0" y="1657"/>
                </a:lnTo>
                <a:lnTo>
                  <a:pt x="3" y="1552"/>
                </a:lnTo>
                <a:lnTo>
                  <a:pt x="13" y="1450"/>
                </a:lnTo>
                <a:lnTo>
                  <a:pt x="29" y="1348"/>
                </a:lnTo>
                <a:lnTo>
                  <a:pt x="50" y="1250"/>
                </a:lnTo>
                <a:lnTo>
                  <a:pt x="78" y="1153"/>
                </a:lnTo>
                <a:lnTo>
                  <a:pt x="110" y="1059"/>
                </a:lnTo>
                <a:lnTo>
                  <a:pt x="148" y="968"/>
                </a:lnTo>
                <a:lnTo>
                  <a:pt x="192" y="879"/>
                </a:lnTo>
                <a:lnTo>
                  <a:pt x="240" y="794"/>
                </a:lnTo>
                <a:lnTo>
                  <a:pt x="293" y="711"/>
                </a:lnTo>
                <a:lnTo>
                  <a:pt x="350" y="632"/>
                </a:lnTo>
                <a:lnTo>
                  <a:pt x="412" y="557"/>
                </a:lnTo>
                <a:lnTo>
                  <a:pt x="479" y="486"/>
                </a:lnTo>
                <a:lnTo>
                  <a:pt x="549" y="418"/>
                </a:lnTo>
                <a:lnTo>
                  <a:pt x="622" y="356"/>
                </a:lnTo>
                <a:lnTo>
                  <a:pt x="700" y="297"/>
                </a:lnTo>
                <a:lnTo>
                  <a:pt x="781" y="243"/>
                </a:lnTo>
                <a:lnTo>
                  <a:pt x="865" y="195"/>
                </a:lnTo>
                <a:lnTo>
                  <a:pt x="952" y="151"/>
                </a:lnTo>
                <a:lnTo>
                  <a:pt x="1043" y="112"/>
                </a:lnTo>
                <a:lnTo>
                  <a:pt x="1135" y="79"/>
                </a:lnTo>
                <a:lnTo>
                  <a:pt x="1231" y="51"/>
                </a:lnTo>
                <a:lnTo>
                  <a:pt x="1328" y="29"/>
                </a:lnTo>
                <a:lnTo>
                  <a:pt x="1427" y="13"/>
                </a:lnTo>
                <a:lnTo>
                  <a:pt x="1529" y="4"/>
                </a:lnTo>
                <a:lnTo>
                  <a:pt x="1632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1"/>
          <p:cNvSpPr>
            <a:spLocks noEditPoints="1"/>
          </p:cNvSpPr>
          <p:nvPr/>
        </p:nvSpPr>
        <p:spPr bwMode="auto">
          <a:xfrm>
            <a:off x="5546350" y="1636939"/>
            <a:ext cx="270440" cy="270440"/>
          </a:xfrm>
          <a:custGeom>
            <a:avLst/>
            <a:gdLst>
              <a:gd name="T0" fmla="*/ 683 w 3405"/>
              <a:gd name="T1" fmla="*/ 1266 h 3405"/>
              <a:gd name="T2" fmla="*/ 694 w 3405"/>
              <a:gd name="T3" fmla="*/ 2293 h 3405"/>
              <a:gd name="T4" fmla="*/ 747 w 3405"/>
              <a:gd name="T5" fmla="*/ 2369 h 3405"/>
              <a:gd name="T6" fmla="*/ 832 w 3405"/>
              <a:gd name="T7" fmla="*/ 2410 h 3405"/>
              <a:gd name="T8" fmla="*/ 2573 w 3405"/>
              <a:gd name="T9" fmla="*/ 2410 h 3405"/>
              <a:gd name="T10" fmla="*/ 2658 w 3405"/>
              <a:gd name="T11" fmla="*/ 2369 h 3405"/>
              <a:gd name="T12" fmla="*/ 2711 w 3405"/>
              <a:gd name="T13" fmla="*/ 2293 h 3405"/>
              <a:gd name="T14" fmla="*/ 2722 w 3405"/>
              <a:gd name="T15" fmla="*/ 2230 h 3405"/>
              <a:gd name="T16" fmla="*/ 2720 w 3405"/>
              <a:gd name="T17" fmla="*/ 1235 h 3405"/>
              <a:gd name="T18" fmla="*/ 1749 w 3405"/>
              <a:gd name="T19" fmla="*/ 1840 h 3405"/>
              <a:gd name="T20" fmla="*/ 1703 w 3405"/>
              <a:gd name="T21" fmla="*/ 1851 h 3405"/>
              <a:gd name="T22" fmla="*/ 1677 w 3405"/>
              <a:gd name="T23" fmla="*/ 1848 h 3405"/>
              <a:gd name="T24" fmla="*/ 1648 w 3405"/>
              <a:gd name="T25" fmla="*/ 1835 h 3405"/>
              <a:gd name="T26" fmla="*/ 695 w 3405"/>
              <a:gd name="T27" fmla="*/ 1227 h 3405"/>
              <a:gd name="T28" fmla="*/ 1701 w 3405"/>
              <a:gd name="T29" fmla="*/ 0 h 3405"/>
              <a:gd name="T30" fmla="*/ 2008 w 3405"/>
              <a:gd name="T31" fmla="*/ 28 h 3405"/>
              <a:gd name="T32" fmla="*/ 2296 w 3405"/>
              <a:gd name="T33" fmla="*/ 107 h 3405"/>
              <a:gd name="T34" fmla="*/ 2562 w 3405"/>
              <a:gd name="T35" fmla="*/ 232 h 3405"/>
              <a:gd name="T36" fmla="*/ 2800 w 3405"/>
              <a:gd name="T37" fmla="*/ 400 h 3405"/>
              <a:gd name="T38" fmla="*/ 3005 w 3405"/>
              <a:gd name="T39" fmla="*/ 606 h 3405"/>
              <a:gd name="T40" fmla="*/ 3173 w 3405"/>
              <a:gd name="T41" fmla="*/ 844 h 3405"/>
              <a:gd name="T42" fmla="*/ 3298 w 3405"/>
              <a:gd name="T43" fmla="*/ 1109 h 3405"/>
              <a:gd name="T44" fmla="*/ 3378 w 3405"/>
              <a:gd name="T45" fmla="*/ 1397 h 3405"/>
              <a:gd name="T46" fmla="*/ 3405 w 3405"/>
              <a:gd name="T47" fmla="*/ 1703 h 3405"/>
              <a:gd name="T48" fmla="*/ 3378 w 3405"/>
              <a:gd name="T49" fmla="*/ 2008 h 3405"/>
              <a:gd name="T50" fmla="*/ 3298 w 3405"/>
              <a:gd name="T51" fmla="*/ 2297 h 3405"/>
              <a:gd name="T52" fmla="*/ 3173 w 3405"/>
              <a:gd name="T53" fmla="*/ 2562 h 3405"/>
              <a:gd name="T54" fmla="*/ 3005 w 3405"/>
              <a:gd name="T55" fmla="*/ 2800 h 3405"/>
              <a:gd name="T56" fmla="*/ 2800 w 3405"/>
              <a:gd name="T57" fmla="*/ 3005 h 3405"/>
              <a:gd name="T58" fmla="*/ 2562 w 3405"/>
              <a:gd name="T59" fmla="*/ 3173 h 3405"/>
              <a:gd name="T60" fmla="*/ 2296 w 3405"/>
              <a:gd name="T61" fmla="*/ 3299 h 3405"/>
              <a:gd name="T62" fmla="*/ 2008 w 3405"/>
              <a:gd name="T63" fmla="*/ 3379 h 3405"/>
              <a:gd name="T64" fmla="*/ 1701 w 3405"/>
              <a:gd name="T65" fmla="*/ 3405 h 3405"/>
              <a:gd name="T66" fmla="*/ 1397 w 3405"/>
              <a:gd name="T67" fmla="*/ 3379 h 3405"/>
              <a:gd name="T68" fmla="*/ 1109 w 3405"/>
              <a:gd name="T69" fmla="*/ 3299 h 3405"/>
              <a:gd name="T70" fmla="*/ 843 w 3405"/>
              <a:gd name="T71" fmla="*/ 3173 h 3405"/>
              <a:gd name="T72" fmla="*/ 605 w 3405"/>
              <a:gd name="T73" fmla="*/ 3005 h 3405"/>
              <a:gd name="T74" fmla="*/ 400 w 3405"/>
              <a:gd name="T75" fmla="*/ 2800 h 3405"/>
              <a:gd name="T76" fmla="*/ 232 w 3405"/>
              <a:gd name="T77" fmla="*/ 2562 h 3405"/>
              <a:gd name="T78" fmla="*/ 107 w 3405"/>
              <a:gd name="T79" fmla="*/ 2297 h 3405"/>
              <a:gd name="T80" fmla="*/ 27 w 3405"/>
              <a:gd name="T81" fmla="*/ 2008 h 3405"/>
              <a:gd name="T82" fmla="*/ 0 w 3405"/>
              <a:gd name="T83" fmla="*/ 1703 h 3405"/>
              <a:gd name="T84" fmla="*/ 27 w 3405"/>
              <a:gd name="T85" fmla="*/ 1397 h 3405"/>
              <a:gd name="T86" fmla="*/ 107 w 3405"/>
              <a:gd name="T87" fmla="*/ 1109 h 3405"/>
              <a:gd name="T88" fmla="*/ 232 w 3405"/>
              <a:gd name="T89" fmla="*/ 844 h 3405"/>
              <a:gd name="T90" fmla="*/ 400 w 3405"/>
              <a:gd name="T91" fmla="*/ 606 h 3405"/>
              <a:gd name="T92" fmla="*/ 605 w 3405"/>
              <a:gd name="T93" fmla="*/ 400 h 3405"/>
              <a:gd name="T94" fmla="*/ 843 w 3405"/>
              <a:gd name="T95" fmla="*/ 232 h 3405"/>
              <a:gd name="T96" fmla="*/ 1109 w 3405"/>
              <a:gd name="T97" fmla="*/ 107 h 3405"/>
              <a:gd name="T98" fmla="*/ 1397 w 3405"/>
              <a:gd name="T99" fmla="*/ 28 h 3405"/>
              <a:gd name="T100" fmla="*/ 1701 w 3405"/>
              <a:gd name="T101" fmla="*/ 0 h 34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405" h="3405">
                <a:moveTo>
                  <a:pt x="685" y="1235"/>
                </a:moveTo>
                <a:lnTo>
                  <a:pt x="683" y="1251"/>
                </a:lnTo>
                <a:lnTo>
                  <a:pt x="683" y="1266"/>
                </a:lnTo>
                <a:lnTo>
                  <a:pt x="683" y="2230"/>
                </a:lnTo>
                <a:lnTo>
                  <a:pt x="685" y="2262"/>
                </a:lnTo>
                <a:lnTo>
                  <a:pt x="694" y="2293"/>
                </a:lnTo>
                <a:lnTo>
                  <a:pt x="708" y="2322"/>
                </a:lnTo>
                <a:lnTo>
                  <a:pt x="725" y="2347"/>
                </a:lnTo>
                <a:lnTo>
                  <a:pt x="747" y="2369"/>
                </a:lnTo>
                <a:lnTo>
                  <a:pt x="773" y="2388"/>
                </a:lnTo>
                <a:lnTo>
                  <a:pt x="801" y="2401"/>
                </a:lnTo>
                <a:lnTo>
                  <a:pt x="832" y="2410"/>
                </a:lnTo>
                <a:lnTo>
                  <a:pt x="865" y="2413"/>
                </a:lnTo>
                <a:lnTo>
                  <a:pt x="2540" y="2413"/>
                </a:lnTo>
                <a:lnTo>
                  <a:pt x="2573" y="2410"/>
                </a:lnTo>
                <a:lnTo>
                  <a:pt x="2604" y="2401"/>
                </a:lnTo>
                <a:lnTo>
                  <a:pt x="2632" y="2388"/>
                </a:lnTo>
                <a:lnTo>
                  <a:pt x="2658" y="2369"/>
                </a:lnTo>
                <a:lnTo>
                  <a:pt x="2680" y="2347"/>
                </a:lnTo>
                <a:lnTo>
                  <a:pt x="2697" y="2322"/>
                </a:lnTo>
                <a:lnTo>
                  <a:pt x="2711" y="2293"/>
                </a:lnTo>
                <a:lnTo>
                  <a:pt x="2720" y="2262"/>
                </a:lnTo>
                <a:lnTo>
                  <a:pt x="2722" y="2230"/>
                </a:lnTo>
                <a:lnTo>
                  <a:pt x="2722" y="2230"/>
                </a:lnTo>
                <a:lnTo>
                  <a:pt x="2722" y="1266"/>
                </a:lnTo>
                <a:lnTo>
                  <a:pt x="2722" y="1251"/>
                </a:lnTo>
                <a:lnTo>
                  <a:pt x="2720" y="1235"/>
                </a:lnTo>
                <a:lnTo>
                  <a:pt x="1757" y="1835"/>
                </a:lnTo>
                <a:lnTo>
                  <a:pt x="1753" y="1837"/>
                </a:lnTo>
                <a:lnTo>
                  <a:pt x="1749" y="1840"/>
                </a:lnTo>
                <a:lnTo>
                  <a:pt x="1728" y="1848"/>
                </a:lnTo>
                <a:lnTo>
                  <a:pt x="1726" y="1848"/>
                </a:lnTo>
                <a:lnTo>
                  <a:pt x="1703" y="1851"/>
                </a:lnTo>
                <a:lnTo>
                  <a:pt x="1701" y="1851"/>
                </a:lnTo>
                <a:lnTo>
                  <a:pt x="1679" y="1848"/>
                </a:lnTo>
                <a:lnTo>
                  <a:pt x="1677" y="1848"/>
                </a:lnTo>
                <a:lnTo>
                  <a:pt x="1656" y="1840"/>
                </a:lnTo>
                <a:lnTo>
                  <a:pt x="1652" y="1837"/>
                </a:lnTo>
                <a:lnTo>
                  <a:pt x="1648" y="1835"/>
                </a:lnTo>
                <a:lnTo>
                  <a:pt x="685" y="1235"/>
                </a:lnTo>
                <a:close/>
                <a:moveTo>
                  <a:pt x="1703" y="598"/>
                </a:moveTo>
                <a:lnTo>
                  <a:pt x="695" y="1227"/>
                </a:lnTo>
                <a:lnTo>
                  <a:pt x="2710" y="1227"/>
                </a:lnTo>
                <a:lnTo>
                  <a:pt x="1703" y="598"/>
                </a:lnTo>
                <a:close/>
                <a:moveTo>
                  <a:pt x="1701" y="0"/>
                </a:moveTo>
                <a:lnTo>
                  <a:pt x="1806" y="3"/>
                </a:lnTo>
                <a:lnTo>
                  <a:pt x="1909" y="12"/>
                </a:lnTo>
                <a:lnTo>
                  <a:pt x="2008" y="28"/>
                </a:lnTo>
                <a:lnTo>
                  <a:pt x="2107" y="49"/>
                </a:lnTo>
                <a:lnTo>
                  <a:pt x="2203" y="75"/>
                </a:lnTo>
                <a:lnTo>
                  <a:pt x="2296" y="107"/>
                </a:lnTo>
                <a:lnTo>
                  <a:pt x="2387" y="144"/>
                </a:lnTo>
                <a:lnTo>
                  <a:pt x="2477" y="186"/>
                </a:lnTo>
                <a:lnTo>
                  <a:pt x="2562" y="232"/>
                </a:lnTo>
                <a:lnTo>
                  <a:pt x="2644" y="284"/>
                </a:lnTo>
                <a:lnTo>
                  <a:pt x="2723" y="340"/>
                </a:lnTo>
                <a:lnTo>
                  <a:pt x="2800" y="400"/>
                </a:lnTo>
                <a:lnTo>
                  <a:pt x="2871" y="465"/>
                </a:lnTo>
                <a:lnTo>
                  <a:pt x="2940" y="534"/>
                </a:lnTo>
                <a:lnTo>
                  <a:pt x="3005" y="606"/>
                </a:lnTo>
                <a:lnTo>
                  <a:pt x="3065" y="682"/>
                </a:lnTo>
                <a:lnTo>
                  <a:pt x="3121" y="761"/>
                </a:lnTo>
                <a:lnTo>
                  <a:pt x="3173" y="844"/>
                </a:lnTo>
                <a:lnTo>
                  <a:pt x="3220" y="929"/>
                </a:lnTo>
                <a:lnTo>
                  <a:pt x="3262" y="1018"/>
                </a:lnTo>
                <a:lnTo>
                  <a:pt x="3298" y="1109"/>
                </a:lnTo>
                <a:lnTo>
                  <a:pt x="3330" y="1202"/>
                </a:lnTo>
                <a:lnTo>
                  <a:pt x="3356" y="1299"/>
                </a:lnTo>
                <a:lnTo>
                  <a:pt x="3378" y="1397"/>
                </a:lnTo>
                <a:lnTo>
                  <a:pt x="3393" y="1498"/>
                </a:lnTo>
                <a:lnTo>
                  <a:pt x="3402" y="1599"/>
                </a:lnTo>
                <a:lnTo>
                  <a:pt x="3405" y="1703"/>
                </a:lnTo>
                <a:lnTo>
                  <a:pt x="3402" y="1806"/>
                </a:lnTo>
                <a:lnTo>
                  <a:pt x="3393" y="1909"/>
                </a:lnTo>
                <a:lnTo>
                  <a:pt x="3378" y="2008"/>
                </a:lnTo>
                <a:lnTo>
                  <a:pt x="3356" y="2107"/>
                </a:lnTo>
                <a:lnTo>
                  <a:pt x="3330" y="2203"/>
                </a:lnTo>
                <a:lnTo>
                  <a:pt x="3298" y="2297"/>
                </a:lnTo>
                <a:lnTo>
                  <a:pt x="3262" y="2388"/>
                </a:lnTo>
                <a:lnTo>
                  <a:pt x="3220" y="2477"/>
                </a:lnTo>
                <a:lnTo>
                  <a:pt x="3173" y="2562"/>
                </a:lnTo>
                <a:lnTo>
                  <a:pt x="3121" y="2645"/>
                </a:lnTo>
                <a:lnTo>
                  <a:pt x="3065" y="2725"/>
                </a:lnTo>
                <a:lnTo>
                  <a:pt x="3005" y="2800"/>
                </a:lnTo>
                <a:lnTo>
                  <a:pt x="2940" y="2872"/>
                </a:lnTo>
                <a:lnTo>
                  <a:pt x="2871" y="2941"/>
                </a:lnTo>
                <a:lnTo>
                  <a:pt x="2800" y="3005"/>
                </a:lnTo>
                <a:lnTo>
                  <a:pt x="2723" y="3066"/>
                </a:lnTo>
                <a:lnTo>
                  <a:pt x="2644" y="3122"/>
                </a:lnTo>
                <a:lnTo>
                  <a:pt x="2562" y="3173"/>
                </a:lnTo>
                <a:lnTo>
                  <a:pt x="2477" y="3220"/>
                </a:lnTo>
                <a:lnTo>
                  <a:pt x="2387" y="3262"/>
                </a:lnTo>
                <a:lnTo>
                  <a:pt x="2296" y="3299"/>
                </a:lnTo>
                <a:lnTo>
                  <a:pt x="2203" y="3331"/>
                </a:lnTo>
                <a:lnTo>
                  <a:pt x="2107" y="3358"/>
                </a:lnTo>
                <a:lnTo>
                  <a:pt x="2008" y="3379"/>
                </a:lnTo>
                <a:lnTo>
                  <a:pt x="1909" y="3393"/>
                </a:lnTo>
                <a:lnTo>
                  <a:pt x="1806" y="3402"/>
                </a:lnTo>
                <a:lnTo>
                  <a:pt x="1701" y="3405"/>
                </a:lnTo>
                <a:lnTo>
                  <a:pt x="1599" y="3402"/>
                </a:lnTo>
                <a:lnTo>
                  <a:pt x="1496" y="3393"/>
                </a:lnTo>
                <a:lnTo>
                  <a:pt x="1397" y="3379"/>
                </a:lnTo>
                <a:lnTo>
                  <a:pt x="1298" y="3358"/>
                </a:lnTo>
                <a:lnTo>
                  <a:pt x="1202" y="3331"/>
                </a:lnTo>
                <a:lnTo>
                  <a:pt x="1109" y="3299"/>
                </a:lnTo>
                <a:lnTo>
                  <a:pt x="1018" y="3262"/>
                </a:lnTo>
                <a:lnTo>
                  <a:pt x="928" y="3220"/>
                </a:lnTo>
                <a:lnTo>
                  <a:pt x="843" y="3173"/>
                </a:lnTo>
                <a:lnTo>
                  <a:pt x="761" y="3122"/>
                </a:lnTo>
                <a:lnTo>
                  <a:pt x="682" y="3066"/>
                </a:lnTo>
                <a:lnTo>
                  <a:pt x="605" y="3005"/>
                </a:lnTo>
                <a:lnTo>
                  <a:pt x="534" y="2941"/>
                </a:lnTo>
                <a:lnTo>
                  <a:pt x="465" y="2872"/>
                </a:lnTo>
                <a:lnTo>
                  <a:pt x="400" y="2800"/>
                </a:lnTo>
                <a:lnTo>
                  <a:pt x="340" y="2725"/>
                </a:lnTo>
                <a:lnTo>
                  <a:pt x="284" y="2645"/>
                </a:lnTo>
                <a:lnTo>
                  <a:pt x="232" y="2562"/>
                </a:lnTo>
                <a:lnTo>
                  <a:pt x="185" y="2477"/>
                </a:lnTo>
                <a:lnTo>
                  <a:pt x="143" y="2388"/>
                </a:lnTo>
                <a:lnTo>
                  <a:pt x="107" y="2297"/>
                </a:lnTo>
                <a:lnTo>
                  <a:pt x="75" y="2203"/>
                </a:lnTo>
                <a:lnTo>
                  <a:pt x="48" y="2107"/>
                </a:lnTo>
                <a:lnTo>
                  <a:pt x="27" y="2008"/>
                </a:lnTo>
                <a:lnTo>
                  <a:pt x="12" y="1909"/>
                </a:lnTo>
                <a:lnTo>
                  <a:pt x="3" y="1806"/>
                </a:lnTo>
                <a:lnTo>
                  <a:pt x="0" y="1703"/>
                </a:lnTo>
                <a:lnTo>
                  <a:pt x="3" y="1599"/>
                </a:lnTo>
                <a:lnTo>
                  <a:pt x="12" y="1498"/>
                </a:lnTo>
                <a:lnTo>
                  <a:pt x="27" y="1397"/>
                </a:lnTo>
                <a:lnTo>
                  <a:pt x="48" y="1299"/>
                </a:lnTo>
                <a:lnTo>
                  <a:pt x="75" y="1202"/>
                </a:lnTo>
                <a:lnTo>
                  <a:pt x="107" y="1109"/>
                </a:lnTo>
                <a:lnTo>
                  <a:pt x="143" y="1018"/>
                </a:lnTo>
                <a:lnTo>
                  <a:pt x="185" y="929"/>
                </a:lnTo>
                <a:lnTo>
                  <a:pt x="232" y="844"/>
                </a:lnTo>
                <a:lnTo>
                  <a:pt x="284" y="761"/>
                </a:lnTo>
                <a:lnTo>
                  <a:pt x="340" y="682"/>
                </a:lnTo>
                <a:lnTo>
                  <a:pt x="400" y="606"/>
                </a:lnTo>
                <a:lnTo>
                  <a:pt x="465" y="534"/>
                </a:lnTo>
                <a:lnTo>
                  <a:pt x="534" y="465"/>
                </a:lnTo>
                <a:lnTo>
                  <a:pt x="605" y="400"/>
                </a:lnTo>
                <a:lnTo>
                  <a:pt x="682" y="340"/>
                </a:lnTo>
                <a:lnTo>
                  <a:pt x="761" y="284"/>
                </a:lnTo>
                <a:lnTo>
                  <a:pt x="843" y="232"/>
                </a:lnTo>
                <a:lnTo>
                  <a:pt x="928" y="186"/>
                </a:lnTo>
                <a:lnTo>
                  <a:pt x="1018" y="144"/>
                </a:lnTo>
                <a:lnTo>
                  <a:pt x="1109" y="107"/>
                </a:lnTo>
                <a:lnTo>
                  <a:pt x="1202" y="75"/>
                </a:lnTo>
                <a:lnTo>
                  <a:pt x="1298" y="49"/>
                </a:lnTo>
                <a:lnTo>
                  <a:pt x="1397" y="28"/>
                </a:lnTo>
                <a:lnTo>
                  <a:pt x="1496" y="12"/>
                </a:lnTo>
                <a:lnTo>
                  <a:pt x="1599" y="3"/>
                </a:lnTo>
                <a:lnTo>
                  <a:pt x="1701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26" name="Group 14"/>
          <p:cNvGrpSpPr>
            <a:grpSpLocks noChangeAspect="1"/>
          </p:cNvGrpSpPr>
          <p:nvPr/>
        </p:nvGrpSpPr>
        <p:grpSpPr bwMode="auto">
          <a:xfrm>
            <a:off x="6288836" y="1636343"/>
            <a:ext cx="215637" cy="271632"/>
            <a:chOff x="3369" y="729"/>
            <a:chExt cx="181" cy="22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1" name="Freeform 16"/>
            <p:cNvSpPr>
              <a:spLocks noEditPoints="1"/>
            </p:cNvSpPr>
            <p:nvPr/>
          </p:nvSpPr>
          <p:spPr bwMode="auto">
            <a:xfrm>
              <a:off x="3394" y="777"/>
              <a:ext cx="131" cy="132"/>
            </a:xfrm>
            <a:custGeom>
              <a:avLst/>
              <a:gdLst>
                <a:gd name="T0" fmla="*/ 911 w 1970"/>
                <a:gd name="T1" fmla="*/ 322 h 1970"/>
                <a:gd name="T2" fmla="*/ 901 w 1970"/>
                <a:gd name="T3" fmla="*/ 432 h 1970"/>
                <a:gd name="T4" fmla="*/ 880 w 1970"/>
                <a:gd name="T5" fmla="*/ 473 h 1970"/>
                <a:gd name="T6" fmla="*/ 753 w 1970"/>
                <a:gd name="T7" fmla="*/ 535 h 1970"/>
                <a:gd name="T8" fmla="*/ 657 w 1970"/>
                <a:gd name="T9" fmla="*/ 672 h 1970"/>
                <a:gd name="T10" fmla="*/ 658 w 1970"/>
                <a:gd name="T11" fmla="*/ 852 h 1970"/>
                <a:gd name="T12" fmla="*/ 765 w 1970"/>
                <a:gd name="T13" fmla="*/ 982 h 1970"/>
                <a:gd name="T14" fmla="*/ 946 w 1970"/>
                <a:gd name="T15" fmla="*/ 1071 h 1970"/>
                <a:gd name="T16" fmla="*/ 1071 w 1970"/>
                <a:gd name="T17" fmla="*/ 1145 h 1970"/>
                <a:gd name="T18" fmla="*/ 1088 w 1970"/>
                <a:gd name="T19" fmla="*/ 1237 h 1970"/>
                <a:gd name="T20" fmla="*/ 1002 w 1970"/>
                <a:gd name="T21" fmla="*/ 1304 h 1970"/>
                <a:gd name="T22" fmla="*/ 815 w 1970"/>
                <a:gd name="T23" fmla="*/ 1291 h 1970"/>
                <a:gd name="T24" fmla="*/ 689 w 1970"/>
                <a:gd name="T25" fmla="*/ 1245 h 1970"/>
                <a:gd name="T26" fmla="*/ 641 w 1970"/>
                <a:gd name="T27" fmla="*/ 1375 h 1970"/>
                <a:gd name="T28" fmla="*/ 658 w 1970"/>
                <a:gd name="T29" fmla="*/ 1439 h 1970"/>
                <a:gd name="T30" fmla="*/ 843 w 1970"/>
                <a:gd name="T31" fmla="*/ 1497 h 1970"/>
                <a:gd name="T32" fmla="*/ 890 w 1970"/>
                <a:gd name="T33" fmla="*/ 1533 h 1970"/>
                <a:gd name="T34" fmla="*/ 897 w 1970"/>
                <a:gd name="T35" fmla="*/ 1643 h 1970"/>
                <a:gd name="T36" fmla="*/ 1025 w 1970"/>
                <a:gd name="T37" fmla="*/ 1660 h 1970"/>
                <a:gd name="T38" fmla="*/ 1064 w 1970"/>
                <a:gd name="T39" fmla="*/ 1619 h 1970"/>
                <a:gd name="T40" fmla="*/ 1077 w 1970"/>
                <a:gd name="T41" fmla="*/ 1493 h 1970"/>
                <a:gd name="T42" fmla="*/ 1211 w 1970"/>
                <a:gd name="T43" fmla="*/ 1429 h 1970"/>
                <a:gd name="T44" fmla="*/ 1323 w 1970"/>
                <a:gd name="T45" fmla="*/ 1273 h 1970"/>
                <a:gd name="T46" fmla="*/ 1318 w 1970"/>
                <a:gd name="T47" fmla="*/ 1095 h 1970"/>
                <a:gd name="T48" fmla="*/ 1206 w 1970"/>
                <a:gd name="T49" fmla="*/ 946 h 1970"/>
                <a:gd name="T50" fmla="*/ 976 w 1970"/>
                <a:gd name="T51" fmla="*/ 836 h 1970"/>
                <a:gd name="T52" fmla="*/ 885 w 1970"/>
                <a:gd name="T53" fmla="*/ 749 h 1970"/>
                <a:gd name="T54" fmla="*/ 918 w 1970"/>
                <a:gd name="T55" fmla="*/ 669 h 1970"/>
                <a:gd name="T56" fmla="*/ 1100 w 1970"/>
                <a:gd name="T57" fmla="*/ 654 h 1970"/>
                <a:gd name="T58" fmla="*/ 1236 w 1970"/>
                <a:gd name="T59" fmla="*/ 696 h 1970"/>
                <a:gd name="T60" fmla="*/ 1287 w 1970"/>
                <a:gd name="T61" fmla="*/ 556 h 1970"/>
                <a:gd name="T62" fmla="*/ 1262 w 1970"/>
                <a:gd name="T63" fmla="*/ 505 h 1970"/>
                <a:gd name="T64" fmla="*/ 1096 w 1970"/>
                <a:gd name="T65" fmla="*/ 460 h 1970"/>
                <a:gd name="T66" fmla="*/ 1072 w 1970"/>
                <a:gd name="T67" fmla="*/ 416 h 1970"/>
                <a:gd name="T68" fmla="*/ 1060 w 1970"/>
                <a:gd name="T69" fmla="*/ 323 h 1970"/>
                <a:gd name="T70" fmla="*/ 968 w 1970"/>
                <a:gd name="T71" fmla="*/ 312 h 1970"/>
                <a:gd name="T72" fmla="*/ 1296 w 1970"/>
                <a:gd name="T73" fmla="*/ 51 h 1970"/>
                <a:gd name="T74" fmla="*/ 1625 w 1970"/>
                <a:gd name="T75" fmla="*/ 238 h 1970"/>
                <a:gd name="T76" fmla="*/ 1860 w 1970"/>
                <a:gd name="T77" fmla="*/ 533 h 1970"/>
                <a:gd name="T78" fmla="*/ 1967 w 1970"/>
                <a:gd name="T79" fmla="*/ 904 h 1970"/>
                <a:gd name="T80" fmla="*/ 1919 w 1970"/>
                <a:gd name="T81" fmla="*/ 1296 h 1970"/>
                <a:gd name="T82" fmla="*/ 1732 w 1970"/>
                <a:gd name="T83" fmla="*/ 1625 h 1970"/>
                <a:gd name="T84" fmla="*/ 1437 w 1970"/>
                <a:gd name="T85" fmla="*/ 1860 h 1970"/>
                <a:gd name="T86" fmla="*/ 1065 w 1970"/>
                <a:gd name="T87" fmla="*/ 1965 h 1970"/>
                <a:gd name="T88" fmla="*/ 673 w 1970"/>
                <a:gd name="T89" fmla="*/ 1919 h 1970"/>
                <a:gd name="T90" fmla="*/ 344 w 1970"/>
                <a:gd name="T91" fmla="*/ 1732 h 1970"/>
                <a:gd name="T92" fmla="*/ 110 w 1970"/>
                <a:gd name="T93" fmla="*/ 1437 h 1970"/>
                <a:gd name="T94" fmla="*/ 3 w 1970"/>
                <a:gd name="T95" fmla="*/ 1065 h 1970"/>
                <a:gd name="T96" fmla="*/ 46 w 1970"/>
                <a:gd name="T97" fmla="*/ 687 h 1970"/>
                <a:gd name="T98" fmla="*/ 218 w 1970"/>
                <a:gd name="T99" fmla="*/ 366 h 1970"/>
                <a:gd name="T100" fmla="*/ 490 w 1970"/>
                <a:gd name="T101" fmla="*/ 134 h 1970"/>
                <a:gd name="T102" fmla="*/ 833 w 1970"/>
                <a:gd name="T103" fmla="*/ 13 h 1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70" h="1970">
                  <a:moveTo>
                    <a:pt x="968" y="312"/>
                  </a:moveTo>
                  <a:lnTo>
                    <a:pt x="949" y="312"/>
                  </a:lnTo>
                  <a:lnTo>
                    <a:pt x="932" y="313"/>
                  </a:lnTo>
                  <a:lnTo>
                    <a:pt x="919" y="317"/>
                  </a:lnTo>
                  <a:lnTo>
                    <a:pt x="911" y="322"/>
                  </a:lnTo>
                  <a:lnTo>
                    <a:pt x="906" y="330"/>
                  </a:lnTo>
                  <a:lnTo>
                    <a:pt x="902" y="343"/>
                  </a:lnTo>
                  <a:lnTo>
                    <a:pt x="901" y="360"/>
                  </a:lnTo>
                  <a:lnTo>
                    <a:pt x="901" y="414"/>
                  </a:lnTo>
                  <a:lnTo>
                    <a:pt x="901" y="432"/>
                  </a:lnTo>
                  <a:lnTo>
                    <a:pt x="900" y="445"/>
                  </a:lnTo>
                  <a:lnTo>
                    <a:pt x="898" y="454"/>
                  </a:lnTo>
                  <a:lnTo>
                    <a:pt x="895" y="463"/>
                  </a:lnTo>
                  <a:lnTo>
                    <a:pt x="889" y="468"/>
                  </a:lnTo>
                  <a:lnTo>
                    <a:pt x="880" y="473"/>
                  </a:lnTo>
                  <a:lnTo>
                    <a:pt x="867" y="478"/>
                  </a:lnTo>
                  <a:lnTo>
                    <a:pt x="851" y="484"/>
                  </a:lnTo>
                  <a:lnTo>
                    <a:pt x="815" y="499"/>
                  </a:lnTo>
                  <a:lnTo>
                    <a:pt x="782" y="517"/>
                  </a:lnTo>
                  <a:lnTo>
                    <a:pt x="753" y="535"/>
                  </a:lnTo>
                  <a:lnTo>
                    <a:pt x="727" y="557"/>
                  </a:lnTo>
                  <a:lnTo>
                    <a:pt x="704" y="582"/>
                  </a:lnTo>
                  <a:lnTo>
                    <a:pt x="685" y="609"/>
                  </a:lnTo>
                  <a:lnTo>
                    <a:pt x="669" y="639"/>
                  </a:lnTo>
                  <a:lnTo>
                    <a:pt x="657" y="672"/>
                  </a:lnTo>
                  <a:lnTo>
                    <a:pt x="648" y="707"/>
                  </a:lnTo>
                  <a:lnTo>
                    <a:pt x="643" y="747"/>
                  </a:lnTo>
                  <a:lnTo>
                    <a:pt x="643" y="784"/>
                  </a:lnTo>
                  <a:lnTo>
                    <a:pt x="648" y="819"/>
                  </a:lnTo>
                  <a:lnTo>
                    <a:pt x="658" y="852"/>
                  </a:lnTo>
                  <a:lnTo>
                    <a:pt x="672" y="882"/>
                  </a:lnTo>
                  <a:lnTo>
                    <a:pt x="690" y="910"/>
                  </a:lnTo>
                  <a:lnTo>
                    <a:pt x="711" y="936"/>
                  </a:lnTo>
                  <a:lnTo>
                    <a:pt x="737" y="960"/>
                  </a:lnTo>
                  <a:lnTo>
                    <a:pt x="765" y="982"/>
                  </a:lnTo>
                  <a:lnTo>
                    <a:pt x="796" y="1003"/>
                  </a:lnTo>
                  <a:lnTo>
                    <a:pt x="832" y="1022"/>
                  </a:lnTo>
                  <a:lnTo>
                    <a:pt x="869" y="1040"/>
                  </a:lnTo>
                  <a:lnTo>
                    <a:pt x="908" y="1057"/>
                  </a:lnTo>
                  <a:lnTo>
                    <a:pt x="946" y="1071"/>
                  </a:lnTo>
                  <a:lnTo>
                    <a:pt x="984" y="1088"/>
                  </a:lnTo>
                  <a:lnTo>
                    <a:pt x="1008" y="1099"/>
                  </a:lnTo>
                  <a:lnTo>
                    <a:pt x="1032" y="1112"/>
                  </a:lnTo>
                  <a:lnTo>
                    <a:pt x="1054" y="1128"/>
                  </a:lnTo>
                  <a:lnTo>
                    <a:pt x="1071" y="1145"/>
                  </a:lnTo>
                  <a:lnTo>
                    <a:pt x="1082" y="1162"/>
                  </a:lnTo>
                  <a:lnTo>
                    <a:pt x="1090" y="1181"/>
                  </a:lnTo>
                  <a:lnTo>
                    <a:pt x="1093" y="1200"/>
                  </a:lnTo>
                  <a:lnTo>
                    <a:pt x="1093" y="1218"/>
                  </a:lnTo>
                  <a:lnTo>
                    <a:pt x="1088" y="1237"/>
                  </a:lnTo>
                  <a:lnTo>
                    <a:pt x="1080" y="1254"/>
                  </a:lnTo>
                  <a:lnTo>
                    <a:pt x="1067" y="1270"/>
                  </a:lnTo>
                  <a:lnTo>
                    <a:pt x="1052" y="1283"/>
                  </a:lnTo>
                  <a:lnTo>
                    <a:pt x="1031" y="1294"/>
                  </a:lnTo>
                  <a:lnTo>
                    <a:pt x="1002" y="1304"/>
                  </a:lnTo>
                  <a:lnTo>
                    <a:pt x="972" y="1310"/>
                  </a:lnTo>
                  <a:lnTo>
                    <a:pt x="941" y="1312"/>
                  </a:lnTo>
                  <a:lnTo>
                    <a:pt x="910" y="1310"/>
                  </a:lnTo>
                  <a:lnTo>
                    <a:pt x="862" y="1302"/>
                  </a:lnTo>
                  <a:lnTo>
                    <a:pt x="815" y="1291"/>
                  </a:lnTo>
                  <a:lnTo>
                    <a:pt x="770" y="1275"/>
                  </a:lnTo>
                  <a:lnTo>
                    <a:pt x="725" y="1254"/>
                  </a:lnTo>
                  <a:lnTo>
                    <a:pt x="710" y="1247"/>
                  </a:lnTo>
                  <a:lnTo>
                    <a:pt x="698" y="1244"/>
                  </a:lnTo>
                  <a:lnTo>
                    <a:pt x="689" y="1245"/>
                  </a:lnTo>
                  <a:lnTo>
                    <a:pt x="681" y="1251"/>
                  </a:lnTo>
                  <a:lnTo>
                    <a:pt x="674" y="1263"/>
                  </a:lnTo>
                  <a:lnTo>
                    <a:pt x="669" y="1278"/>
                  </a:lnTo>
                  <a:lnTo>
                    <a:pt x="655" y="1326"/>
                  </a:lnTo>
                  <a:lnTo>
                    <a:pt x="641" y="1375"/>
                  </a:lnTo>
                  <a:lnTo>
                    <a:pt x="636" y="1393"/>
                  </a:lnTo>
                  <a:lnTo>
                    <a:pt x="635" y="1409"/>
                  </a:lnTo>
                  <a:lnTo>
                    <a:pt x="638" y="1420"/>
                  </a:lnTo>
                  <a:lnTo>
                    <a:pt x="645" y="1430"/>
                  </a:lnTo>
                  <a:lnTo>
                    <a:pt x="658" y="1439"/>
                  </a:lnTo>
                  <a:lnTo>
                    <a:pt x="676" y="1449"/>
                  </a:lnTo>
                  <a:lnTo>
                    <a:pt x="717" y="1466"/>
                  </a:lnTo>
                  <a:lnTo>
                    <a:pt x="758" y="1479"/>
                  </a:lnTo>
                  <a:lnTo>
                    <a:pt x="800" y="1490"/>
                  </a:lnTo>
                  <a:lnTo>
                    <a:pt x="843" y="1497"/>
                  </a:lnTo>
                  <a:lnTo>
                    <a:pt x="862" y="1501"/>
                  </a:lnTo>
                  <a:lnTo>
                    <a:pt x="876" y="1504"/>
                  </a:lnTo>
                  <a:lnTo>
                    <a:pt x="884" y="1510"/>
                  </a:lnTo>
                  <a:lnTo>
                    <a:pt x="888" y="1520"/>
                  </a:lnTo>
                  <a:lnTo>
                    <a:pt x="890" y="1533"/>
                  </a:lnTo>
                  <a:lnTo>
                    <a:pt x="890" y="1553"/>
                  </a:lnTo>
                  <a:lnTo>
                    <a:pt x="891" y="1585"/>
                  </a:lnTo>
                  <a:lnTo>
                    <a:pt x="891" y="1616"/>
                  </a:lnTo>
                  <a:lnTo>
                    <a:pt x="892" y="1632"/>
                  </a:lnTo>
                  <a:lnTo>
                    <a:pt x="897" y="1643"/>
                  </a:lnTo>
                  <a:lnTo>
                    <a:pt x="906" y="1651"/>
                  </a:lnTo>
                  <a:lnTo>
                    <a:pt x="917" y="1657"/>
                  </a:lnTo>
                  <a:lnTo>
                    <a:pt x="932" y="1660"/>
                  </a:lnTo>
                  <a:lnTo>
                    <a:pt x="978" y="1660"/>
                  </a:lnTo>
                  <a:lnTo>
                    <a:pt x="1025" y="1660"/>
                  </a:lnTo>
                  <a:lnTo>
                    <a:pt x="1039" y="1658"/>
                  </a:lnTo>
                  <a:lnTo>
                    <a:pt x="1050" y="1652"/>
                  </a:lnTo>
                  <a:lnTo>
                    <a:pt x="1058" y="1644"/>
                  </a:lnTo>
                  <a:lnTo>
                    <a:pt x="1062" y="1633"/>
                  </a:lnTo>
                  <a:lnTo>
                    <a:pt x="1064" y="1619"/>
                  </a:lnTo>
                  <a:lnTo>
                    <a:pt x="1064" y="1575"/>
                  </a:lnTo>
                  <a:lnTo>
                    <a:pt x="1064" y="1531"/>
                  </a:lnTo>
                  <a:lnTo>
                    <a:pt x="1065" y="1516"/>
                  </a:lnTo>
                  <a:lnTo>
                    <a:pt x="1069" y="1502"/>
                  </a:lnTo>
                  <a:lnTo>
                    <a:pt x="1077" y="1493"/>
                  </a:lnTo>
                  <a:lnTo>
                    <a:pt x="1089" y="1485"/>
                  </a:lnTo>
                  <a:lnTo>
                    <a:pt x="1104" y="1479"/>
                  </a:lnTo>
                  <a:lnTo>
                    <a:pt x="1142" y="1466"/>
                  </a:lnTo>
                  <a:lnTo>
                    <a:pt x="1177" y="1449"/>
                  </a:lnTo>
                  <a:lnTo>
                    <a:pt x="1211" y="1429"/>
                  </a:lnTo>
                  <a:lnTo>
                    <a:pt x="1241" y="1403"/>
                  </a:lnTo>
                  <a:lnTo>
                    <a:pt x="1269" y="1374"/>
                  </a:lnTo>
                  <a:lnTo>
                    <a:pt x="1291" y="1342"/>
                  </a:lnTo>
                  <a:lnTo>
                    <a:pt x="1309" y="1308"/>
                  </a:lnTo>
                  <a:lnTo>
                    <a:pt x="1323" y="1273"/>
                  </a:lnTo>
                  <a:lnTo>
                    <a:pt x="1331" y="1238"/>
                  </a:lnTo>
                  <a:lnTo>
                    <a:pt x="1334" y="1202"/>
                  </a:lnTo>
                  <a:lnTo>
                    <a:pt x="1334" y="1165"/>
                  </a:lnTo>
                  <a:lnTo>
                    <a:pt x="1328" y="1130"/>
                  </a:lnTo>
                  <a:lnTo>
                    <a:pt x="1318" y="1095"/>
                  </a:lnTo>
                  <a:lnTo>
                    <a:pt x="1305" y="1062"/>
                  </a:lnTo>
                  <a:lnTo>
                    <a:pt x="1286" y="1029"/>
                  </a:lnTo>
                  <a:lnTo>
                    <a:pt x="1263" y="998"/>
                  </a:lnTo>
                  <a:lnTo>
                    <a:pt x="1237" y="972"/>
                  </a:lnTo>
                  <a:lnTo>
                    <a:pt x="1206" y="946"/>
                  </a:lnTo>
                  <a:lnTo>
                    <a:pt x="1172" y="924"/>
                  </a:lnTo>
                  <a:lnTo>
                    <a:pt x="1118" y="897"/>
                  </a:lnTo>
                  <a:lnTo>
                    <a:pt x="1063" y="873"/>
                  </a:lnTo>
                  <a:lnTo>
                    <a:pt x="1007" y="849"/>
                  </a:lnTo>
                  <a:lnTo>
                    <a:pt x="976" y="836"/>
                  </a:lnTo>
                  <a:lnTo>
                    <a:pt x="946" y="818"/>
                  </a:lnTo>
                  <a:lnTo>
                    <a:pt x="918" y="798"/>
                  </a:lnTo>
                  <a:lnTo>
                    <a:pt x="902" y="783"/>
                  </a:lnTo>
                  <a:lnTo>
                    <a:pt x="891" y="766"/>
                  </a:lnTo>
                  <a:lnTo>
                    <a:pt x="885" y="749"/>
                  </a:lnTo>
                  <a:lnTo>
                    <a:pt x="883" y="731"/>
                  </a:lnTo>
                  <a:lnTo>
                    <a:pt x="885" y="713"/>
                  </a:lnTo>
                  <a:lnTo>
                    <a:pt x="892" y="697"/>
                  </a:lnTo>
                  <a:lnTo>
                    <a:pt x="904" y="682"/>
                  </a:lnTo>
                  <a:lnTo>
                    <a:pt x="918" y="669"/>
                  </a:lnTo>
                  <a:lnTo>
                    <a:pt x="937" y="659"/>
                  </a:lnTo>
                  <a:lnTo>
                    <a:pt x="965" y="650"/>
                  </a:lnTo>
                  <a:lnTo>
                    <a:pt x="993" y="647"/>
                  </a:lnTo>
                  <a:lnTo>
                    <a:pt x="1047" y="647"/>
                  </a:lnTo>
                  <a:lnTo>
                    <a:pt x="1100" y="654"/>
                  </a:lnTo>
                  <a:lnTo>
                    <a:pt x="1150" y="668"/>
                  </a:lnTo>
                  <a:lnTo>
                    <a:pt x="1201" y="689"/>
                  </a:lnTo>
                  <a:lnTo>
                    <a:pt x="1216" y="695"/>
                  </a:lnTo>
                  <a:lnTo>
                    <a:pt x="1227" y="697"/>
                  </a:lnTo>
                  <a:lnTo>
                    <a:pt x="1236" y="696"/>
                  </a:lnTo>
                  <a:lnTo>
                    <a:pt x="1244" y="690"/>
                  </a:lnTo>
                  <a:lnTo>
                    <a:pt x="1250" y="680"/>
                  </a:lnTo>
                  <a:lnTo>
                    <a:pt x="1255" y="666"/>
                  </a:lnTo>
                  <a:lnTo>
                    <a:pt x="1272" y="611"/>
                  </a:lnTo>
                  <a:lnTo>
                    <a:pt x="1287" y="556"/>
                  </a:lnTo>
                  <a:lnTo>
                    <a:pt x="1290" y="542"/>
                  </a:lnTo>
                  <a:lnTo>
                    <a:pt x="1288" y="530"/>
                  </a:lnTo>
                  <a:lnTo>
                    <a:pt x="1283" y="521"/>
                  </a:lnTo>
                  <a:lnTo>
                    <a:pt x="1275" y="511"/>
                  </a:lnTo>
                  <a:lnTo>
                    <a:pt x="1262" y="505"/>
                  </a:lnTo>
                  <a:lnTo>
                    <a:pt x="1220" y="488"/>
                  </a:lnTo>
                  <a:lnTo>
                    <a:pt x="1176" y="475"/>
                  </a:lnTo>
                  <a:lnTo>
                    <a:pt x="1132" y="466"/>
                  </a:lnTo>
                  <a:lnTo>
                    <a:pt x="1111" y="463"/>
                  </a:lnTo>
                  <a:lnTo>
                    <a:pt x="1096" y="460"/>
                  </a:lnTo>
                  <a:lnTo>
                    <a:pt x="1086" y="455"/>
                  </a:lnTo>
                  <a:lnTo>
                    <a:pt x="1079" y="450"/>
                  </a:lnTo>
                  <a:lnTo>
                    <a:pt x="1075" y="443"/>
                  </a:lnTo>
                  <a:lnTo>
                    <a:pt x="1073" y="432"/>
                  </a:lnTo>
                  <a:lnTo>
                    <a:pt x="1072" y="416"/>
                  </a:lnTo>
                  <a:lnTo>
                    <a:pt x="1072" y="396"/>
                  </a:lnTo>
                  <a:lnTo>
                    <a:pt x="1071" y="368"/>
                  </a:lnTo>
                  <a:lnTo>
                    <a:pt x="1069" y="348"/>
                  </a:lnTo>
                  <a:lnTo>
                    <a:pt x="1066" y="333"/>
                  </a:lnTo>
                  <a:lnTo>
                    <a:pt x="1060" y="323"/>
                  </a:lnTo>
                  <a:lnTo>
                    <a:pt x="1050" y="317"/>
                  </a:lnTo>
                  <a:lnTo>
                    <a:pt x="1035" y="313"/>
                  </a:lnTo>
                  <a:lnTo>
                    <a:pt x="1013" y="312"/>
                  </a:lnTo>
                  <a:lnTo>
                    <a:pt x="985" y="312"/>
                  </a:lnTo>
                  <a:lnTo>
                    <a:pt x="968" y="312"/>
                  </a:lnTo>
                  <a:close/>
                  <a:moveTo>
                    <a:pt x="984" y="0"/>
                  </a:moveTo>
                  <a:lnTo>
                    <a:pt x="1065" y="5"/>
                  </a:lnTo>
                  <a:lnTo>
                    <a:pt x="1144" y="14"/>
                  </a:lnTo>
                  <a:lnTo>
                    <a:pt x="1221" y="29"/>
                  </a:lnTo>
                  <a:lnTo>
                    <a:pt x="1296" y="51"/>
                  </a:lnTo>
                  <a:lnTo>
                    <a:pt x="1368" y="78"/>
                  </a:lnTo>
                  <a:lnTo>
                    <a:pt x="1438" y="110"/>
                  </a:lnTo>
                  <a:lnTo>
                    <a:pt x="1503" y="149"/>
                  </a:lnTo>
                  <a:lnTo>
                    <a:pt x="1566" y="191"/>
                  </a:lnTo>
                  <a:lnTo>
                    <a:pt x="1625" y="238"/>
                  </a:lnTo>
                  <a:lnTo>
                    <a:pt x="1681" y="290"/>
                  </a:lnTo>
                  <a:lnTo>
                    <a:pt x="1732" y="345"/>
                  </a:lnTo>
                  <a:lnTo>
                    <a:pt x="1780" y="404"/>
                  </a:lnTo>
                  <a:lnTo>
                    <a:pt x="1822" y="467"/>
                  </a:lnTo>
                  <a:lnTo>
                    <a:pt x="1860" y="533"/>
                  </a:lnTo>
                  <a:lnTo>
                    <a:pt x="1892" y="603"/>
                  </a:lnTo>
                  <a:lnTo>
                    <a:pt x="1919" y="674"/>
                  </a:lnTo>
                  <a:lnTo>
                    <a:pt x="1941" y="749"/>
                  </a:lnTo>
                  <a:lnTo>
                    <a:pt x="1956" y="825"/>
                  </a:lnTo>
                  <a:lnTo>
                    <a:pt x="1967" y="904"/>
                  </a:lnTo>
                  <a:lnTo>
                    <a:pt x="1970" y="985"/>
                  </a:lnTo>
                  <a:lnTo>
                    <a:pt x="1967" y="1066"/>
                  </a:lnTo>
                  <a:lnTo>
                    <a:pt x="1956" y="1145"/>
                  </a:lnTo>
                  <a:lnTo>
                    <a:pt x="1941" y="1221"/>
                  </a:lnTo>
                  <a:lnTo>
                    <a:pt x="1919" y="1296"/>
                  </a:lnTo>
                  <a:lnTo>
                    <a:pt x="1892" y="1368"/>
                  </a:lnTo>
                  <a:lnTo>
                    <a:pt x="1860" y="1437"/>
                  </a:lnTo>
                  <a:lnTo>
                    <a:pt x="1821" y="1503"/>
                  </a:lnTo>
                  <a:lnTo>
                    <a:pt x="1779" y="1566"/>
                  </a:lnTo>
                  <a:lnTo>
                    <a:pt x="1732" y="1625"/>
                  </a:lnTo>
                  <a:lnTo>
                    <a:pt x="1680" y="1681"/>
                  </a:lnTo>
                  <a:lnTo>
                    <a:pt x="1625" y="1732"/>
                  </a:lnTo>
                  <a:lnTo>
                    <a:pt x="1566" y="1779"/>
                  </a:lnTo>
                  <a:lnTo>
                    <a:pt x="1503" y="1821"/>
                  </a:lnTo>
                  <a:lnTo>
                    <a:pt x="1437" y="1860"/>
                  </a:lnTo>
                  <a:lnTo>
                    <a:pt x="1368" y="1892"/>
                  </a:lnTo>
                  <a:lnTo>
                    <a:pt x="1296" y="1919"/>
                  </a:lnTo>
                  <a:lnTo>
                    <a:pt x="1221" y="1941"/>
                  </a:lnTo>
                  <a:lnTo>
                    <a:pt x="1144" y="1956"/>
                  </a:lnTo>
                  <a:lnTo>
                    <a:pt x="1065" y="1965"/>
                  </a:lnTo>
                  <a:lnTo>
                    <a:pt x="984" y="1970"/>
                  </a:lnTo>
                  <a:lnTo>
                    <a:pt x="904" y="1965"/>
                  </a:lnTo>
                  <a:lnTo>
                    <a:pt x="825" y="1956"/>
                  </a:lnTo>
                  <a:lnTo>
                    <a:pt x="748" y="1941"/>
                  </a:lnTo>
                  <a:lnTo>
                    <a:pt x="673" y="1919"/>
                  </a:lnTo>
                  <a:lnTo>
                    <a:pt x="602" y="1892"/>
                  </a:lnTo>
                  <a:lnTo>
                    <a:pt x="532" y="1860"/>
                  </a:lnTo>
                  <a:lnTo>
                    <a:pt x="466" y="1821"/>
                  </a:lnTo>
                  <a:lnTo>
                    <a:pt x="404" y="1779"/>
                  </a:lnTo>
                  <a:lnTo>
                    <a:pt x="344" y="1732"/>
                  </a:lnTo>
                  <a:lnTo>
                    <a:pt x="289" y="1680"/>
                  </a:lnTo>
                  <a:lnTo>
                    <a:pt x="237" y="1625"/>
                  </a:lnTo>
                  <a:lnTo>
                    <a:pt x="190" y="1566"/>
                  </a:lnTo>
                  <a:lnTo>
                    <a:pt x="148" y="1503"/>
                  </a:lnTo>
                  <a:lnTo>
                    <a:pt x="110" y="1437"/>
                  </a:lnTo>
                  <a:lnTo>
                    <a:pt x="77" y="1367"/>
                  </a:lnTo>
                  <a:lnTo>
                    <a:pt x="50" y="1296"/>
                  </a:lnTo>
                  <a:lnTo>
                    <a:pt x="28" y="1221"/>
                  </a:lnTo>
                  <a:lnTo>
                    <a:pt x="13" y="1145"/>
                  </a:lnTo>
                  <a:lnTo>
                    <a:pt x="3" y="1065"/>
                  </a:lnTo>
                  <a:lnTo>
                    <a:pt x="0" y="984"/>
                  </a:lnTo>
                  <a:lnTo>
                    <a:pt x="2" y="907"/>
                  </a:lnTo>
                  <a:lnTo>
                    <a:pt x="12" y="832"/>
                  </a:lnTo>
                  <a:lnTo>
                    <a:pt x="26" y="758"/>
                  </a:lnTo>
                  <a:lnTo>
                    <a:pt x="46" y="687"/>
                  </a:lnTo>
                  <a:lnTo>
                    <a:pt x="71" y="617"/>
                  </a:lnTo>
                  <a:lnTo>
                    <a:pt x="101" y="550"/>
                  </a:lnTo>
                  <a:lnTo>
                    <a:pt x="136" y="485"/>
                  </a:lnTo>
                  <a:lnTo>
                    <a:pt x="174" y="424"/>
                  </a:lnTo>
                  <a:lnTo>
                    <a:pt x="218" y="366"/>
                  </a:lnTo>
                  <a:lnTo>
                    <a:pt x="266" y="312"/>
                  </a:lnTo>
                  <a:lnTo>
                    <a:pt x="317" y="262"/>
                  </a:lnTo>
                  <a:lnTo>
                    <a:pt x="372" y="215"/>
                  </a:lnTo>
                  <a:lnTo>
                    <a:pt x="429" y="172"/>
                  </a:lnTo>
                  <a:lnTo>
                    <a:pt x="490" y="134"/>
                  </a:lnTo>
                  <a:lnTo>
                    <a:pt x="553" y="100"/>
                  </a:lnTo>
                  <a:lnTo>
                    <a:pt x="619" y="71"/>
                  </a:lnTo>
                  <a:lnTo>
                    <a:pt x="689" y="46"/>
                  </a:lnTo>
                  <a:lnTo>
                    <a:pt x="759" y="26"/>
                  </a:lnTo>
                  <a:lnTo>
                    <a:pt x="833" y="13"/>
                  </a:lnTo>
                  <a:lnTo>
                    <a:pt x="908" y="4"/>
                  </a:lnTo>
                  <a:lnTo>
                    <a:pt x="9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7"/>
            <p:cNvSpPr>
              <a:spLocks/>
            </p:cNvSpPr>
            <p:nvPr/>
          </p:nvSpPr>
          <p:spPr bwMode="auto">
            <a:xfrm>
              <a:off x="3369" y="904"/>
              <a:ext cx="176" cy="53"/>
            </a:xfrm>
            <a:custGeom>
              <a:avLst/>
              <a:gdLst>
                <a:gd name="T0" fmla="*/ 539 w 2637"/>
                <a:gd name="T1" fmla="*/ 0 h 788"/>
                <a:gd name="T2" fmla="*/ 349 w 2637"/>
                <a:gd name="T3" fmla="*/ 202 h 788"/>
                <a:gd name="T4" fmla="*/ 492 w 2637"/>
                <a:gd name="T5" fmla="*/ 314 h 788"/>
                <a:gd name="T6" fmla="*/ 643 w 2637"/>
                <a:gd name="T7" fmla="*/ 408 h 788"/>
                <a:gd name="T8" fmla="*/ 802 w 2637"/>
                <a:gd name="T9" fmla="*/ 481 h 788"/>
                <a:gd name="T10" fmla="*/ 968 w 2637"/>
                <a:gd name="T11" fmla="*/ 535 h 788"/>
                <a:gd name="T12" fmla="*/ 1137 w 2637"/>
                <a:gd name="T13" fmla="*/ 569 h 788"/>
                <a:gd name="T14" fmla="*/ 1308 w 2637"/>
                <a:gd name="T15" fmla="*/ 585 h 788"/>
                <a:gd name="T16" fmla="*/ 1480 w 2637"/>
                <a:gd name="T17" fmla="*/ 581 h 788"/>
                <a:gd name="T18" fmla="*/ 1651 w 2637"/>
                <a:gd name="T19" fmla="*/ 556 h 788"/>
                <a:gd name="T20" fmla="*/ 1819 w 2637"/>
                <a:gd name="T21" fmla="*/ 513 h 788"/>
                <a:gd name="T22" fmla="*/ 1982 w 2637"/>
                <a:gd name="T23" fmla="*/ 450 h 788"/>
                <a:gd name="T24" fmla="*/ 2137 w 2637"/>
                <a:gd name="T25" fmla="*/ 367 h 788"/>
                <a:gd name="T26" fmla="*/ 2285 w 2637"/>
                <a:gd name="T27" fmla="*/ 266 h 788"/>
                <a:gd name="T28" fmla="*/ 2423 w 2637"/>
                <a:gd name="T29" fmla="*/ 144 h 788"/>
                <a:gd name="T30" fmla="*/ 2637 w 2637"/>
                <a:gd name="T31" fmla="*/ 216 h 788"/>
                <a:gd name="T32" fmla="*/ 2492 w 2637"/>
                <a:gd name="T33" fmla="*/ 357 h 788"/>
                <a:gd name="T34" fmla="*/ 2338 w 2637"/>
                <a:gd name="T35" fmla="*/ 479 h 788"/>
                <a:gd name="T36" fmla="*/ 2173 w 2637"/>
                <a:gd name="T37" fmla="*/ 581 h 788"/>
                <a:gd name="T38" fmla="*/ 1999 w 2637"/>
                <a:gd name="T39" fmla="*/ 663 h 788"/>
                <a:gd name="T40" fmla="*/ 1820 w 2637"/>
                <a:gd name="T41" fmla="*/ 724 h 788"/>
                <a:gd name="T42" fmla="*/ 1635 w 2637"/>
                <a:gd name="T43" fmla="*/ 765 h 788"/>
                <a:gd name="T44" fmla="*/ 1449 w 2637"/>
                <a:gd name="T45" fmla="*/ 786 h 788"/>
                <a:gd name="T46" fmla="*/ 1266 w 2637"/>
                <a:gd name="T47" fmla="*/ 786 h 788"/>
                <a:gd name="T48" fmla="*/ 1090 w 2637"/>
                <a:gd name="T49" fmla="*/ 767 h 788"/>
                <a:gd name="T50" fmla="*/ 916 w 2637"/>
                <a:gd name="T51" fmla="*/ 731 h 788"/>
                <a:gd name="T52" fmla="*/ 746 w 2637"/>
                <a:gd name="T53" fmla="*/ 677 h 788"/>
                <a:gd name="T54" fmla="*/ 581 w 2637"/>
                <a:gd name="T55" fmla="*/ 604 h 788"/>
                <a:gd name="T56" fmla="*/ 423 w 2637"/>
                <a:gd name="T57" fmla="*/ 513 h 788"/>
                <a:gd name="T58" fmla="*/ 274 w 2637"/>
                <a:gd name="T59" fmla="*/ 404 h 788"/>
                <a:gd name="T60" fmla="*/ 202 w 2637"/>
                <a:gd name="T61" fmla="*/ 539 h 788"/>
                <a:gd name="T62" fmla="*/ 0 w 2637"/>
                <a:gd name="T63" fmla="*/ 0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37" h="788">
                  <a:moveTo>
                    <a:pt x="0" y="0"/>
                  </a:moveTo>
                  <a:lnTo>
                    <a:pt x="539" y="0"/>
                  </a:lnTo>
                  <a:lnTo>
                    <a:pt x="539" y="202"/>
                  </a:lnTo>
                  <a:lnTo>
                    <a:pt x="349" y="202"/>
                  </a:lnTo>
                  <a:lnTo>
                    <a:pt x="419" y="262"/>
                  </a:lnTo>
                  <a:lnTo>
                    <a:pt x="492" y="314"/>
                  </a:lnTo>
                  <a:lnTo>
                    <a:pt x="566" y="364"/>
                  </a:lnTo>
                  <a:lnTo>
                    <a:pt x="643" y="408"/>
                  </a:lnTo>
                  <a:lnTo>
                    <a:pt x="722" y="447"/>
                  </a:lnTo>
                  <a:lnTo>
                    <a:pt x="802" y="481"/>
                  </a:lnTo>
                  <a:lnTo>
                    <a:pt x="884" y="510"/>
                  </a:lnTo>
                  <a:lnTo>
                    <a:pt x="968" y="535"/>
                  </a:lnTo>
                  <a:lnTo>
                    <a:pt x="1052" y="555"/>
                  </a:lnTo>
                  <a:lnTo>
                    <a:pt x="1137" y="569"/>
                  </a:lnTo>
                  <a:lnTo>
                    <a:pt x="1222" y="580"/>
                  </a:lnTo>
                  <a:lnTo>
                    <a:pt x="1308" y="585"/>
                  </a:lnTo>
                  <a:lnTo>
                    <a:pt x="1394" y="585"/>
                  </a:lnTo>
                  <a:lnTo>
                    <a:pt x="1480" y="581"/>
                  </a:lnTo>
                  <a:lnTo>
                    <a:pt x="1566" y="570"/>
                  </a:lnTo>
                  <a:lnTo>
                    <a:pt x="1651" y="556"/>
                  </a:lnTo>
                  <a:lnTo>
                    <a:pt x="1736" y="537"/>
                  </a:lnTo>
                  <a:lnTo>
                    <a:pt x="1819" y="513"/>
                  </a:lnTo>
                  <a:lnTo>
                    <a:pt x="1901" y="484"/>
                  </a:lnTo>
                  <a:lnTo>
                    <a:pt x="1982" y="450"/>
                  </a:lnTo>
                  <a:lnTo>
                    <a:pt x="2061" y="412"/>
                  </a:lnTo>
                  <a:lnTo>
                    <a:pt x="2137" y="367"/>
                  </a:lnTo>
                  <a:lnTo>
                    <a:pt x="2213" y="320"/>
                  </a:lnTo>
                  <a:lnTo>
                    <a:pt x="2285" y="266"/>
                  </a:lnTo>
                  <a:lnTo>
                    <a:pt x="2355" y="208"/>
                  </a:lnTo>
                  <a:lnTo>
                    <a:pt x="2423" y="144"/>
                  </a:lnTo>
                  <a:lnTo>
                    <a:pt x="2494" y="73"/>
                  </a:lnTo>
                  <a:lnTo>
                    <a:pt x="2637" y="216"/>
                  </a:lnTo>
                  <a:lnTo>
                    <a:pt x="2566" y="287"/>
                  </a:lnTo>
                  <a:lnTo>
                    <a:pt x="2492" y="357"/>
                  </a:lnTo>
                  <a:lnTo>
                    <a:pt x="2416" y="420"/>
                  </a:lnTo>
                  <a:lnTo>
                    <a:pt x="2338" y="479"/>
                  </a:lnTo>
                  <a:lnTo>
                    <a:pt x="2256" y="533"/>
                  </a:lnTo>
                  <a:lnTo>
                    <a:pt x="2173" y="581"/>
                  </a:lnTo>
                  <a:lnTo>
                    <a:pt x="2087" y="624"/>
                  </a:lnTo>
                  <a:lnTo>
                    <a:pt x="1999" y="663"/>
                  </a:lnTo>
                  <a:lnTo>
                    <a:pt x="1910" y="696"/>
                  </a:lnTo>
                  <a:lnTo>
                    <a:pt x="1820" y="724"/>
                  </a:lnTo>
                  <a:lnTo>
                    <a:pt x="1729" y="748"/>
                  </a:lnTo>
                  <a:lnTo>
                    <a:pt x="1635" y="765"/>
                  </a:lnTo>
                  <a:lnTo>
                    <a:pt x="1542" y="778"/>
                  </a:lnTo>
                  <a:lnTo>
                    <a:pt x="1449" y="786"/>
                  </a:lnTo>
                  <a:lnTo>
                    <a:pt x="1354" y="788"/>
                  </a:lnTo>
                  <a:lnTo>
                    <a:pt x="1266" y="786"/>
                  </a:lnTo>
                  <a:lnTo>
                    <a:pt x="1178" y="779"/>
                  </a:lnTo>
                  <a:lnTo>
                    <a:pt x="1090" y="767"/>
                  </a:lnTo>
                  <a:lnTo>
                    <a:pt x="1003" y="752"/>
                  </a:lnTo>
                  <a:lnTo>
                    <a:pt x="916" y="731"/>
                  </a:lnTo>
                  <a:lnTo>
                    <a:pt x="831" y="706"/>
                  </a:lnTo>
                  <a:lnTo>
                    <a:pt x="746" y="677"/>
                  </a:lnTo>
                  <a:lnTo>
                    <a:pt x="663" y="643"/>
                  </a:lnTo>
                  <a:lnTo>
                    <a:pt x="581" y="604"/>
                  </a:lnTo>
                  <a:lnTo>
                    <a:pt x="501" y="561"/>
                  </a:lnTo>
                  <a:lnTo>
                    <a:pt x="423" y="513"/>
                  </a:lnTo>
                  <a:lnTo>
                    <a:pt x="347" y="461"/>
                  </a:lnTo>
                  <a:lnTo>
                    <a:pt x="274" y="404"/>
                  </a:lnTo>
                  <a:lnTo>
                    <a:pt x="202" y="342"/>
                  </a:lnTo>
                  <a:lnTo>
                    <a:pt x="202" y="539"/>
                  </a:lnTo>
                  <a:lnTo>
                    <a:pt x="0" y="53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8"/>
            <p:cNvSpPr>
              <a:spLocks/>
            </p:cNvSpPr>
            <p:nvPr/>
          </p:nvSpPr>
          <p:spPr bwMode="auto">
            <a:xfrm>
              <a:off x="3374" y="729"/>
              <a:ext cx="176" cy="53"/>
            </a:xfrm>
            <a:custGeom>
              <a:avLst/>
              <a:gdLst>
                <a:gd name="T0" fmla="*/ 1370 w 2637"/>
                <a:gd name="T1" fmla="*/ 2 h 788"/>
                <a:gd name="T2" fmla="*/ 1546 w 2637"/>
                <a:gd name="T3" fmla="*/ 21 h 788"/>
                <a:gd name="T4" fmla="*/ 1720 w 2637"/>
                <a:gd name="T5" fmla="*/ 57 h 788"/>
                <a:gd name="T6" fmla="*/ 1890 w 2637"/>
                <a:gd name="T7" fmla="*/ 111 h 788"/>
                <a:gd name="T8" fmla="*/ 2055 w 2637"/>
                <a:gd name="T9" fmla="*/ 184 h 788"/>
                <a:gd name="T10" fmla="*/ 2213 w 2637"/>
                <a:gd name="T11" fmla="*/ 275 h 788"/>
                <a:gd name="T12" fmla="*/ 2363 w 2637"/>
                <a:gd name="T13" fmla="*/ 384 h 788"/>
                <a:gd name="T14" fmla="*/ 2434 w 2637"/>
                <a:gd name="T15" fmla="*/ 249 h 788"/>
                <a:gd name="T16" fmla="*/ 2637 w 2637"/>
                <a:gd name="T17" fmla="*/ 788 h 788"/>
                <a:gd name="T18" fmla="*/ 2098 w 2637"/>
                <a:gd name="T19" fmla="*/ 585 h 788"/>
                <a:gd name="T20" fmla="*/ 2218 w 2637"/>
                <a:gd name="T21" fmla="*/ 526 h 788"/>
                <a:gd name="T22" fmla="*/ 2071 w 2637"/>
                <a:gd name="T23" fmla="*/ 424 h 788"/>
                <a:gd name="T24" fmla="*/ 1915 w 2637"/>
                <a:gd name="T25" fmla="*/ 341 h 788"/>
                <a:gd name="T26" fmla="*/ 1753 w 2637"/>
                <a:gd name="T27" fmla="*/ 277 h 788"/>
                <a:gd name="T28" fmla="*/ 1585 w 2637"/>
                <a:gd name="T29" fmla="*/ 232 h 788"/>
                <a:gd name="T30" fmla="*/ 1415 w 2637"/>
                <a:gd name="T31" fmla="*/ 207 h 788"/>
                <a:gd name="T32" fmla="*/ 1243 w 2637"/>
                <a:gd name="T33" fmla="*/ 202 h 788"/>
                <a:gd name="T34" fmla="*/ 1071 w 2637"/>
                <a:gd name="T35" fmla="*/ 217 h 788"/>
                <a:gd name="T36" fmla="*/ 901 w 2637"/>
                <a:gd name="T37" fmla="*/ 250 h 788"/>
                <a:gd name="T38" fmla="*/ 736 w 2637"/>
                <a:gd name="T39" fmla="*/ 304 h 788"/>
                <a:gd name="T40" fmla="*/ 576 w 2637"/>
                <a:gd name="T41" fmla="*/ 376 h 788"/>
                <a:gd name="T42" fmla="*/ 424 w 2637"/>
                <a:gd name="T43" fmla="*/ 468 h 788"/>
                <a:gd name="T44" fmla="*/ 282 w 2637"/>
                <a:gd name="T45" fmla="*/ 579 h 788"/>
                <a:gd name="T46" fmla="*/ 143 w 2637"/>
                <a:gd name="T47" fmla="*/ 715 h 788"/>
                <a:gd name="T48" fmla="*/ 71 w 2637"/>
                <a:gd name="T49" fmla="*/ 501 h 788"/>
                <a:gd name="T50" fmla="*/ 221 w 2637"/>
                <a:gd name="T51" fmla="*/ 368 h 788"/>
                <a:gd name="T52" fmla="*/ 380 w 2637"/>
                <a:gd name="T53" fmla="*/ 255 h 788"/>
                <a:gd name="T54" fmla="*/ 549 w 2637"/>
                <a:gd name="T55" fmla="*/ 164 h 788"/>
                <a:gd name="T56" fmla="*/ 726 w 2637"/>
                <a:gd name="T57" fmla="*/ 92 h 788"/>
                <a:gd name="T58" fmla="*/ 908 w 2637"/>
                <a:gd name="T59" fmla="*/ 40 h 788"/>
                <a:gd name="T60" fmla="*/ 1094 w 2637"/>
                <a:gd name="T61" fmla="*/ 10 h 788"/>
                <a:gd name="T62" fmla="*/ 1281 w 2637"/>
                <a:gd name="T63" fmla="*/ 0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37" h="788">
                  <a:moveTo>
                    <a:pt x="1281" y="0"/>
                  </a:moveTo>
                  <a:lnTo>
                    <a:pt x="1370" y="2"/>
                  </a:lnTo>
                  <a:lnTo>
                    <a:pt x="1458" y="9"/>
                  </a:lnTo>
                  <a:lnTo>
                    <a:pt x="1546" y="21"/>
                  </a:lnTo>
                  <a:lnTo>
                    <a:pt x="1634" y="36"/>
                  </a:lnTo>
                  <a:lnTo>
                    <a:pt x="1720" y="57"/>
                  </a:lnTo>
                  <a:lnTo>
                    <a:pt x="1806" y="82"/>
                  </a:lnTo>
                  <a:lnTo>
                    <a:pt x="1890" y="111"/>
                  </a:lnTo>
                  <a:lnTo>
                    <a:pt x="1973" y="145"/>
                  </a:lnTo>
                  <a:lnTo>
                    <a:pt x="2055" y="184"/>
                  </a:lnTo>
                  <a:lnTo>
                    <a:pt x="2135" y="227"/>
                  </a:lnTo>
                  <a:lnTo>
                    <a:pt x="2213" y="275"/>
                  </a:lnTo>
                  <a:lnTo>
                    <a:pt x="2289" y="327"/>
                  </a:lnTo>
                  <a:lnTo>
                    <a:pt x="2363" y="384"/>
                  </a:lnTo>
                  <a:lnTo>
                    <a:pt x="2434" y="446"/>
                  </a:lnTo>
                  <a:lnTo>
                    <a:pt x="2434" y="249"/>
                  </a:lnTo>
                  <a:lnTo>
                    <a:pt x="2637" y="249"/>
                  </a:lnTo>
                  <a:lnTo>
                    <a:pt x="2637" y="788"/>
                  </a:lnTo>
                  <a:lnTo>
                    <a:pt x="2098" y="788"/>
                  </a:lnTo>
                  <a:lnTo>
                    <a:pt x="2098" y="585"/>
                  </a:lnTo>
                  <a:lnTo>
                    <a:pt x="2287" y="585"/>
                  </a:lnTo>
                  <a:lnTo>
                    <a:pt x="2218" y="526"/>
                  </a:lnTo>
                  <a:lnTo>
                    <a:pt x="2145" y="473"/>
                  </a:lnTo>
                  <a:lnTo>
                    <a:pt x="2071" y="424"/>
                  </a:lnTo>
                  <a:lnTo>
                    <a:pt x="1994" y="379"/>
                  </a:lnTo>
                  <a:lnTo>
                    <a:pt x="1915" y="341"/>
                  </a:lnTo>
                  <a:lnTo>
                    <a:pt x="1835" y="306"/>
                  </a:lnTo>
                  <a:lnTo>
                    <a:pt x="1753" y="277"/>
                  </a:lnTo>
                  <a:lnTo>
                    <a:pt x="1669" y="252"/>
                  </a:lnTo>
                  <a:lnTo>
                    <a:pt x="1585" y="232"/>
                  </a:lnTo>
                  <a:lnTo>
                    <a:pt x="1500" y="218"/>
                  </a:lnTo>
                  <a:lnTo>
                    <a:pt x="1415" y="207"/>
                  </a:lnTo>
                  <a:lnTo>
                    <a:pt x="1329" y="203"/>
                  </a:lnTo>
                  <a:lnTo>
                    <a:pt x="1243" y="202"/>
                  </a:lnTo>
                  <a:lnTo>
                    <a:pt x="1157" y="207"/>
                  </a:lnTo>
                  <a:lnTo>
                    <a:pt x="1071" y="217"/>
                  </a:lnTo>
                  <a:lnTo>
                    <a:pt x="986" y="231"/>
                  </a:lnTo>
                  <a:lnTo>
                    <a:pt x="901" y="250"/>
                  </a:lnTo>
                  <a:lnTo>
                    <a:pt x="818" y="275"/>
                  </a:lnTo>
                  <a:lnTo>
                    <a:pt x="736" y="304"/>
                  </a:lnTo>
                  <a:lnTo>
                    <a:pt x="655" y="337"/>
                  </a:lnTo>
                  <a:lnTo>
                    <a:pt x="576" y="376"/>
                  </a:lnTo>
                  <a:lnTo>
                    <a:pt x="500" y="420"/>
                  </a:lnTo>
                  <a:lnTo>
                    <a:pt x="424" y="468"/>
                  </a:lnTo>
                  <a:lnTo>
                    <a:pt x="352" y="521"/>
                  </a:lnTo>
                  <a:lnTo>
                    <a:pt x="282" y="579"/>
                  </a:lnTo>
                  <a:lnTo>
                    <a:pt x="214" y="643"/>
                  </a:lnTo>
                  <a:lnTo>
                    <a:pt x="143" y="715"/>
                  </a:lnTo>
                  <a:lnTo>
                    <a:pt x="0" y="572"/>
                  </a:lnTo>
                  <a:lnTo>
                    <a:pt x="71" y="501"/>
                  </a:lnTo>
                  <a:lnTo>
                    <a:pt x="144" y="431"/>
                  </a:lnTo>
                  <a:lnTo>
                    <a:pt x="221" y="368"/>
                  </a:lnTo>
                  <a:lnTo>
                    <a:pt x="298" y="309"/>
                  </a:lnTo>
                  <a:lnTo>
                    <a:pt x="380" y="255"/>
                  </a:lnTo>
                  <a:lnTo>
                    <a:pt x="463" y="207"/>
                  </a:lnTo>
                  <a:lnTo>
                    <a:pt x="549" y="164"/>
                  </a:lnTo>
                  <a:lnTo>
                    <a:pt x="636" y="125"/>
                  </a:lnTo>
                  <a:lnTo>
                    <a:pt x="726" y="92"/>
                  </a:lnTo>
                  <a:lnTo>
                    <a:pt x="816" y="64"/>
                  </a:lnTo>
                  <a:lnTo>
                    <a:pt x="908" y="40"/>
                  </a:lnTo>
                  <a:lnTo>
                    <a:pt x="1000" y="23"/>
                  </a:lnTo>
                  <a:lnTo>
                    <a:pt x="1094" y="10"/>
                  </a:lnTo>
                  <a:lnTo>
                    <a:pt x="1187" y="2"/>
                  </a:lnTo>
                  <a:lnTo>
                    <a:pt x="12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6" name="Group 4"/>
          <p:cNvGrpSpPr>
            <a:grpSpLocks noChangeAspect="1"/>
          </p:cNvGrpSpPr>
          <p:nvPr/>
        </p:nvGrpSpPr>
        <p:grpSpPr bwMode="auto">
          <a:xfrm>
            <a:off x="10795835" y="1632727"/>
            <a:ext cx="241232" cy="278865"/>
            <a:chOff x="3519" y="1786"/>
            <a:chExt cx="641" cy="74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27" name="Freeform 6"/>
            <p:cNvSpPr>
              <a:spLocks noEditPoints="1"/>
            </p:cNvSpPr>
            <p:nvPr/>
          </p:nvSpPr>
          <p:spPr bwMode="auto">
            <a:xfrm>
              <a:off x="3519" y="1786"/>
              <a:ext cx="641" cy="741"/>
            </a:xfrm>
            <a:custGeom>
              <a:avLst/>
              <a:gdLst>
                <a:gd name="T0" fmla="*/ 414 w 3204"/>
                <a:gd name="T1" fmla="*/ 864 h 3705"/>
                <a:gd name="T2" fmla="*/ 735 w 3204"/>
                <a:gd name="T3" fmla="*/ 488 h 3705"/>
                <a:gd name="T4" fmla="*/ 998 w 3204"/>
                <a:gd name="T5" fmla="*/ 993 h 3705"/>
                <a:gd name="T6" fmla="*/ 985 w 3204"/>
                <a:gd name="T7" fmla="*/ 1051 h 3705"/>
                <a:gd name="T8" fmla="*/ 949 w 3204"/>
                <a:gd name="T9" fmla="*/ 1095 h 3705"/>
                <a:gd name="T10" fmla="*/ 897 w 3204"/>
                <a:gd name="T11" fmla="*/ 1120 h 3705"/>
                <a:gd name="T12" fmla="*/ 263 w 3204"/>
                <a:gd name="T13" fmla="*/ 1123 h 3705"/>
                <a:gd name="T14" fmla="*/ 2940 w 3204"/>
                <a:gd name="T15" fmla="*/ 3444 h 3705"/>
                <a:gd name="T16" fmla="*/ 998 w 3204"/>
                <a:gd name="T17" fmla="*/ 261 h 3705"/>
                <a:gd name="T18" fmla="*/ 3072 w 3204"/>
                <a:gd name="T19" fmla="*/ 0 h 3705"/>
                <a:gd name="T20" fmla="*/ 3131 w 3204"/>
                <a:gd name="T21" fmla="*/ 13 h 3705"/>
                <a:gd name="T22" fmla="*/ 3176 w 3204"/>
                <a:gd name="T23" fmla="*/ 48 h 3705"/>
                <a:gd name="T24" fmla="*/ 3201 w 3204"/>
                <a:gd name="T25" fmla="*/ 101 h 3705"/>
                <a:gd name="T26" fmla="*/ 3204 w 3204"/>
                <a:gd name="T27" fmla="*/ 3575 h 3705"/>
                <a:gd name="T28" fmla="*/ 3191 w 3204"/>
                <a:gd name="T29" fmla="*/ 3633 h 3705"/>
                <a:gd name="T30" fmla="*/ 3155 w 3204"/>
                <a:gd name="T31" fmla="*/ 3677 h 3705"/>
                <a:gd name="T32" fmla="*/ 3103 w 3204"/>
                <a:gd name="T33" fmla="*/ 3702 h 3705"/>
                <a:gd name="T34" fmla="*/ 131 w 3204"/>
                <a:gd name="T35" fmla="*/ 3705 h 3705"/>
                <a:gd name="T36" fmla="*/ 81 w 3204"/>
                <a:gd name="T37" fmla="*/ 3695 h 3705"/>
                <a:gd name="T38" fmla="*/ 39 w 3204"/>
                <a:gd name="T39" fmla="*/ 3667 h 3705"/>
                <a:gd name="T40" fmla="*/ 10 w 3204"/>
                <a:gd name="T41" fmla="*/ 3625 h 3705"/>
                <a:gd name="T42" fmla="*/ 0 w 3204"/>
                <a:gd name="T43" fmla="*/ 3571 h 3705"/>
                <a:gd name="T44" fmla="*/ 3 w 3204"/>
                <a:gd name="T45" fmla="*/ 969 h 3705"/>
                <a:gd name="T46" fmla="*/ 6 w 3204"/>
                <a:gd name="T47" fmla="*/ 952 h 3705"/>
                <a:gd name="T48" fmla="*/ 7 w 3204"/>
                <a:gd name="T49" fmla="*/ 946 h 3705"/>
                <a:gd name="T50" fmla="*/ 9 w 3204"/>
                <a:gd name="T51" fmla="*/ 942 h 3705"/>
                <a:gd name="T52" fmla="*/ 23 w 3204"/>
                <a:gd name="T53" fmla="*/ 917 h 3705"/>
                <a:gd name="T54" fmla="*/ 767 w 3204"/>
                <a:gd name="T55" fmla="*/ 45 h 3705"/>
                <a:gd name="T56" fmla="*/ 783 w 3204"/>
                <a:gd name="T57" fmla="*/ 29 h 3705"/>
                <a:gd name="T58" fmla="*/ 796 w 3204"/>
                <a:gd name="T59" fmla="*/ 20 h 3705"/>
                <a:gd name="T60" fmla="*/ 800 w 3204"/>
                <a:gd name="T61" fmla="*/ 18 h 3705"/>
                <a:gd name="T62" fmla="*/ 815 w 3204"/>
                <a:gd name="T63" fmla="*/ 11 h 3705"/>
                <a:gd name="T64" fmla="*/ 829 w 3204"/>
                <a:gd name="T65" fmla="*/ 6 h 3705"/>
                <a:gd name="T66" fmla="*/ 831 w 3204"/>
                <a:gd name="T67" fmla="*/ 4 h 3705"/>
                <a:gd name="T68" fmla="*/ 835 w 3204"/>
                <a:gd name="T69" fmla="*/ 3 h 3705"/>
                <a:gd name="T70" fmla="*/ 856 w 3204"/>
                <a:gd name="T71" fmla="*/ 0 h 3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04" h="3705">
                  <a:moveTo>
                    <a:pt x="735" y="488"/>
                  </a:moveTo>
                  <a:lnTo>
                    <a:pt x="414" y="864"/>
                  </a:lnTo>
                  <a:lnTo>
                    <a:pt x="735" y="864"/>
                  </a:lnTo>
                  <a:lnTo>
                    <a:pt x="735" y="488"/>
                  </a:lnTo>
                  <a:close/>
                  <a:moveTo>
                    <a:pt x="998" y="261"/>
                  </a:moveTo>
                  <a:lnTo>
                    <a:pt x="998" y="993"/>
                  </a:lnTo>
                  <a:lnTo>
                    <a:pt x="995" y="1022"/>
                  </a:lnTo>
                  <a:lnTo>
                    <a:pt x="985" y="1051"/>
                  </a:lnTo>
                  <a:lnTo>
                    <a:pt x="969" y="1075"/>
                  </a:lnTo>
                  <a:lnTo>
                    <a:pt x="949" y="1095"/>
                  </a:lnTo>
                  <a:lnTo>
                    <a:pt x="925" y="1110"/>
                  </a:lnTo>
                  <a:lnTo>
                    <a:pt x="897" y="1120"/>
                  </a:lnTo>
                  <a:lnTo>
                    <a:pt x="867" y="1123"/>
                  </a:lnTo>
                  <a:lnTo>
                    <a:pt x="263" y="1123"/>
                  </a:lnTo>
                  <a:lnTo>
                    <a:pt x="263" y="3444"/>
                  </a:lnTo>
                  <a:lnTo>
                    <a:pt x="2940" y="3444"/>
                  </a:lnTo>
                  <a:lnTo>
                    <a:pt x="2940" y="261"/>
                  </a:lnTo>
                  <a:lnTo>
                    <a:pt x="998" y="261"/>
                  </a:lnTo>
                  <a:close/>
                  <a:moveTo>
                    <a:pt x="867" y="0"/>
                  </a:moveTo>
                  <a:lnTo>
                    <a:pt x="3072" y="0"/>
                  </a:lnTo>
                  <a:lnTo>
                    <a:pt x="3103" y="3"/>
                  </a:lnTo>
                  <a:lnTo>
                    <a:pt x="3131" y="13"/>
                  </a:lnTo>
                  <a:lnTo>
                    <a:pt x="3155" y="28"/>
                  </a:lnTo>
                  <a:lnTo>
                    <a:pt x="3176" y="48"/>
                  </a:lnTo>
                  <a:lnTo>
                    <a:pt x="3191" y="72"/>
                  </a:lnTo>
                  <a:lnTo>
                    <a:pt x="3201" y="101"/>
                  </a:lnTo>
                  <a:lnTo>
                    <a:pt x="3204" y="130"/>
                  </a:lnTo>
                  <a:lnTo>
                    <a:pt x="3204" y="3575"/>
                  </a:lnTo>
                  <a:lnTo>
                    <a:pt x="3201" y="3605"/>
                  </a:lnTo>
                  <a:lnTo>
                    <a:pt x="3191" y="3633"/>
                  </a:lnTo>
                  <a:lnTo>
                    <a:pt x="3176" y="3656"/>
                  </a:lnTo>
                  <a:lnTo>
                    <a:pt x="3155" y="3677"/>
                  </a:lnTo>
                  <a:lnTo>
                    <a:pt x="3131" y="3692"/>
                  </a:lnTo>
                  <a:lnTo>
                    <a:pt x="3103" y="3702"/>
                  </a:lnTo>
                  <a:lnTo>
                    <a:pt x="3072" y="3705"/>
                  </a:lnTo>
                  <a:lnTo>
                    <a:pt x="131" y="3705"/>
                  </a:lnTo>
                  <a:lnTo>
                    <a:pt x="105" y="3703"/>
                  </a:lnTo>
                  <a:lnTo>
                    <a:pt x="81" y="3695"/>
                  </a:lnTo>
                  <a:lnTo>
                    <a:pt x="58" y="3683"/>
                  </a:lnTo>
                  <a:lnTo>
                    <a:pt x="39" y="3667"/>
                  </a:lnTo>
                  <a:lnTo>
                    <a:pt x="23" y="3647"/>
                  </a:lnTo>
                  <a:lnTo>
                    <a:pt x="10" y="3625"/>
                  </a:lnTo>
                  <a:lnTo>
                    <a:pt x="2" y="3598"/>
                  </a:lnTo>
                  <a:lnTo>
                    <a:pt x="0" y="3571"/>
                  </a:lnTo>
                  <a:lnTo>
                    <a:pt x="0" y="983"/>
                  </a:lnTo>
                  <a:lnTo>
                    <a:pt x="3" y="969"/>
                  </a:lnTo>
                  <a:lnTo>
                    <a:pt x="6" y="954"/>
                  </a:lnTo>
                  <a:lnTo>
                    <a:pt x="6" y="952"/>
                  </a:lnTo>
                  <a:lnTo>
                    <a:pt x="7" y="950"/>
                  </a:lnTo>
                  <a:lnTo>
                    <a:pt x="7" y="946"/>
                  </a:lnTo>
                  <a:lnTo>
                    <a:pt x="8" y="944"/>
                  </a:lnTo>
                  <a:lnTo>
                    <a:pt x="9" y="942"/>
                  </a:lnTo>
                  <a:lnTo>
                    <a:pt x="16" y="929"/>
                  </a:lnTo>
                  <a:lnTo>
                    <a:pt x="23" y="917"/>
                  </a:lnTo>
                  <a:lnTo>
                    <a:pt x="32" y="906"/>
                  </a:lnTo>
                  <a:lnTo>
                    <a:pt x="767" y="45"/>
                  </a:lnTo>
                  <a:lnTo>
                    <a:pt x="774" y="36"/>
                  </a:lnTo>
                  <a:lnTo>
                    <a:pt x="783" y="29"/>
                  </a:lnTo>
                  <a:lnTo>
                    <a:pt x="793" y="22"/>
                  </a:lnTo>
                  <a:lnTo>
                    <a:pt x="796" y="20"/>
                  </a:lnTo>
                  <a:lnTo>
                    <a:pt x="798" y="19"/>
                  </a:lnTo>
                  <a:lnTo>
                    <a:pt x="800" y="18"/>
                  </a:lnTo>
                  <a:lnTo>
                    <a:pt x="803" y="15"/>
                  </a:lnTo>
                  <a:lnTo>
                    <a:pt x="815" y="11"/>
                  </a:lnTo>
                  <a:lnTo>
                    <a:pt x="828" y="6"/>
                  </a:lnTo>
                  <a:lnTo>
                    <a:pt x="829" y="6"/>
                  </a:lnTo>
                  <a:lnTo>
                    <a:pt x="830" y="5"/>
                  </a:lnTo>
                  <a:lnTo>
                    <a:pt x="831" y="4"/>
                  </a:lnTo>
                  <a:lnTo>
                    <a:pt x="832" y="3"/>
                  </a:lnTo>
                  <a:lnTo>
                    <a:pt x="835" y="3"/>
                  </a:lnTo>
                  <a:lnTo>
                    <a:pt x="845" y="1"/>
                  </a:lnTo>
                  <a:lnTo>
                    <a:pt x="856" y="0"/>
                  </a:lnTo>
                  <a:lnTo>
                    <a:pt x="8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7"/>
            <p:cNvSpPr>
              <a:spLocks/>
            </p:cNvSpPr>
            <p:nvPr/>
          </p:nvSpPr>
          <p:spPr bwMode="auto">
            <a:xfrm>
              <a:off x="3623" y="2068"/>
              <a:ext cx="432" cy="52"/>
            </a:xfrm>
            <a:custGeom>
              <a:avLst/>
              <a:gdLst>
                <a:gd name="T0" fmla="*/ 133 w 2159"/>
                <a:gd name="T1" fmla="*/ 0 h 261"/>
                <a:gd name="T2" fmla="*/ 2027 w 2159"/>
                <a:gd name="T3" fmla="*/ 0 h 261"/>
                <a:gd name="T4" fmla="*/ 2057 w 2159"/>
                <a:gd name="T5" fmla="*/ 3 h 261"/>
                <a:gd name="T6" fmla="*/ 2086 w 2159"/>
                <a:gd name="T7" fmla="*/ 12 h 261"/>
                <a:gd name="T8" fmla="*/ 2110 w 2159"/>
                <a:gd name="T9" fmla="*/ 28 h 261"/>
                <a:gd name="T10" fmla="*/ 2130 w 2159"/>
                <a:gd name="T11" fmla="*/ 47 h 261"/>
                <a:gd name="T12" fmla="*/ 2145 w 2159"/>
                <a:gd name="T13" fmla="*/ 72 h 261"/>
                <a:gd name="T14" fmla="*/ 2155 w 2159"/>
                <a:gd name="T15" fmla="*/ 100 h 261"/>
                <a:gd name="T16" fmla="*/ 2159 w 2159"/>
                <a:gd name="T17" fmla="*/ 130 h 261"/>
                <a:gd name="T18" fmla="*/ 2155 w 2159"/>
                <a:gd name="T19" fmla="*/ 161 h 261"/>
                <a:gd name="T20" fmla="*/ 2145 w 2159"/>
                <a:gd name="T21" fmla="*/ 188 h 261"/>
                <a:gd name="T22" fmla="*/ 2130 w 2159"/>
                <a:gd name="T23" fmla="*/ 212 h 261"/>
                <a:gd name="T24" fmla="*/ 2110 w 2159"/>
                <a:gd name="T25" fmla="*/ 232 h 261"/>
                <a:gd name="T26" fmla="*/ 2086 w 2159"/>
                <a:gd name="T27" fmla="*/ 248 h 261"/>
                <a:gd name="T28" fmla="*/ 2057 w 2159"/>
                <a:gd name="T29" fmla="*/ 257 h 261"/>
                <a:gd name="T30" fmla="*/ 2027 w 2159"/>
                <a:gd name="T31" fmla="*/ 261 h 261"/>
                <a:gd name="T32" fmla="*/ 133 w 2159"/>
                <a:gd name="T33" fmla="*/ 261 h 261"/>
                <a:gd name="T34" fmla="*/ 102 w 2159"/>
                <a:gd name="T35" fmla="*/ 257 h 261"/>
                <a:gd name="T36" fmla="*/ 75 w 2159"/>
                <a:gd name="T37" fmla="*/ 248 h 261"/>
                <a:gd name="T38" fmla="*/ 50 w 2159"/>
                <a:gd name="T39" fmla="*/ 232 h 261"/>
                <a:gd name="T40" fmla="*/ 29 w 2159"/>
                <a:gd name="T41" fmla="*/ 212 h 261"/>
                <a:gd name="T42" fmla="*/ 14 w 2159"/>
                <a:gd name="T43" fmla="*/ 188 h 261"/>
                <a:gd name="T44" fmla="*/ 4 w 2159"/>
                <a:gd name="T45" fmla="*/ 161 h 261"/>
                <a:gd name="T46" fmla="*/ 0 w 2159"/>
                <a:gd name="T47" fmla="*/ 130 h 261"/>
                <a:gd name="T48" fmla="*/ 4 w 2159"/>
                <a:gd name="T49" fmla="*/ 100 h 261"/>
                <a:gd name="T50" fmla="*/ 14 w 2159"/>
                <a:gd name="T51" fmla="*/ 72 h 261"/>
                <a:gd name="T52" fmla="*/ 29 w 2159"/>
                <a:gd name="T53" fmla="*/ 47 h 261"/>
                <a:gd name="T54" fmla="*/ 50 w 2159"/>
                <a:gd name="T55" fmla="*/ 28 h 261"/>
                <a:gd name="T56" fmla="*/ 75 w 2159"/>
                <a:gd name="T57" fmla="*/ 12 h 261"/>
                <a:gd name="T58" fmla="*/ 102 w 2159"/>
                <a:gd name="T59" fmla="*/ 3 h 261"/>
                <a:gd name="T60" fmla="*/ 133 w 2159"/>
                <a:gd name="T6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159" h="261">
                  <a:moveTo>
                    <a:pt x="133" y="0"/>
                  </a:moveTo>
                  <a:lnTo>
                    <a:pt x="2027" y="0"/>
                  </a:lnTo>
                  <a:lnTo>
                    <a:pt x="2057" y="3"/>
                  </a:lnTo>
                  <a:lnTo>
                    <a:pt x="2086" y="12"/>
                  </a:lnTo>
                  <a:lnTo>
                    <a:pt x="2110" y="28"/>
                  </a:lnTo>
                  <a:lnTo>
                    <a:pt x="2130" y="47"/>
                  </a:lnTo>
                  <a:lnTo>
                    <a:pt x="2145" y="72"/>
                  </a:lnTo>
                  <a:lnTo>
                    <a:pt x="2155" y="100"/>
                  </a:lnTo>
                  <a:lnTo>
                    <a:pt x="2159" y="130"/>
                  </a:lnTo>
                  <a:lnTo>
                    <a:pt x="2155" y="161"/>
                  </a:lnTo>
                  <a:lnTo>
                    <a:pt x="2145" y="188"/>
                  </a:lnTo>
                  <a:lnTo>
                    <a:pt x="2130" y="212"/>
                  </a:lnTo>
                  <a:lnTo>
                    <a:pt x="2110" y="232"/>
                  </a:lnTo>
                  <a:lnTo>
                    <a:pt x="2086" y="248"/>
                  </a:lnTo>
                  <a:lnTo>
                    <a:pt x="2057" y="257"/>
                  </a:lnTo>
                  <a:lnTo>
                    <a:pt x="2027" y="261"/>
                  </a:lnTo>
                  <a:lnTo>
                    <a:pt x="133" y="261"/>
                  </a:lnTo>
                  <a:lnTo>
                    <a:pt x="102" y="257"/>
                  </a:lnTo>
                  <a:lnTo>
                    <a:pt x="75" y="248"/>
                  </a:lnTo>
                  <a:lnTo>
                    <a:pt x="50" y="232"/>
                  </a:lnTo>
                  <a:lnTo>
                    <a:pt x="29" y="212"/>
                  </a:lnTo>
                  <a:lnTo>
                    <a:pt x="14" y="188"/>
                  </a:lnTo>
                  <a:lnTo>
                    <a:pt x="4" y="161"/>
                  </a:lnTo>
                  <a:lnTo>
                    <a:pt x="0" y="130"/>
                  </a:lnTo>
                  <a:lnTo>
                    <a:pt x="4" y="100"/>
                  </a:lnTo>
                  <a:lnTo>
                    <a:pt x="14" y="72"/>
                  </a:lnTo>
                  <a:lnTo>
                    <a:pt x="29" y="47"/>
                  </a:lnTo>
                  <a:lnTo>
                    <a:pt x="50" y="28"/>
                  </a:lnTo>
                  <a:lnTo>
                    <a:pt x="75" y="12"/>
                  </a:lnTo>
                  <a:lnTo>
                    <a:pt x="102" y="3"/>
                  </a:lnTo>
                  <a:lnTo>
                    <a:pt x="1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8"/>
            <p:cNvSpPr>
              <a:spLocks/>
            </p:cNvSpPr>
            <p:nvPr/>
          </p:nvSpPr>
          <p:spPr bwMode="auto">
            <a:xfrm>
              <a:off x="3623" y="2194"/>
              <a:ext cx="432" cy="52"/>
            </a:xfrm>
            <a:custGeom>
              <a:avLst/>
              <a:gdLst>
                <a:gd name="T0" fmla="*/ 133 w 2159"/>
                <a:gd name="T1" fmla="*/ 0 h 262"/>
                <a:gd name="T2" fmla="*/ 2027 w 2159"/>
                <a:gd name="T3" fmla="*/ 0 h 262"/>
                <a:gd name="T4" fmla="*/ 2054 w 2159"/>
                <a:gd name="T5" fmla="*/ 3 h 262"/>
                <a:gd name="T6" fmla="*/ 2079 w 2159"/>
                <a:gd name="T7" fmla="*/ 11 h 262"/>
                <a:gd name="T8" fmla="*/ 2102 w 2159"/>
                <a:gd name="T9" fmla="*/ 23 h 262"/>
                <a:gd name="T10" fmla="*/ 2121 w 2159"/>
                <a:gd name="T11" fmla="*/ 39 h 262"/>
                <a:gd name="T12" fmla="*/ 2136 w 2159"/>
                <a:gd name="T13" fmla="*/ 58 h 262"/>
                <a:gd name="T14" fmla="*/ 2148 w 2159"/>
                <a:gd name="T15" fmla="*/ 81 h 262"/>
                <a:gd name="T16" fmla="*/ 2156 w 2159"/>
                <a:gd name="T17" fmla="*/ 105 h 262"/>
                <a:gd name="T18" fmla="*/ 2159 w 2159"/>
                <a:gd name="T19" fmla="*/ 131 h 262"/>
                <a:gd name="T20" fmla="*/ 2155 w 2159"/>
                <a:gd name="T21" fmla="*/ 162 h 262"/>
                <a:gd name="T22" fmla="*/ 2145 w 2159"/>
                <a:gd name="T23" fmla="*/ 189 h 262"/>
                <a:gd name="T24" fmla="*/ 2130 w 2159"/>
                <a:gd name="T25" fmla="*/ 213 h 262"/>
                <a:gd name="T26" fmla="*/ 2110 w 2159"/>
                <a:gd name="T27" fmla="*/ 233 h 262"/>
                <a:gd name="T28" fmla="*/ 2086 w 2159"/>
                <a:gd name="T29" fmla="*/ 249 h 262"/>
                <a:gd name="T30" fmla="*/ 2057 w 2159"/>
                <a:gd name="T31" fmla="*/ 258 h 262"/>
                <a:gd name="T32" fmla="*/ 2027 w 2159"/>
                <a:gd name="T33" fmla="*/ 262 h 262"/>
                <a:gd name="T34" fmla="*/ 133 w 2159"/>
                <a:gd name="T35" fmla="*/ 262 h 262"/>
                <a:gd name="T36" fmla="*/ 102 w 2159"/>
                <a:gd name="T37" fmla="*/ 258 h 262"/>
                <a:gd name="T38" fmla="*/ 75 w 2159"/>
                <a:gd name="T39" fmla="*/ 249 h 262"/>
                <a:gd name="T40" fmla="*/ 50 w 2159"/>
                <a:gd name="T41" fmla="*/ 233 h 262"/>
                <a:gd name="T42" fmla="*/ 29 w 2159"/>
                <a:gd name="T43" fmla="*/ 213 h 262"/>
                <a:gd name="T44" fmla="*/ 14 w 2159"/>
                <a:gd name="T45" fmla="*/ 189 h 262"/>
                <a:gd name="T46" fmla="*/ 4 w 2159"/>
                <a:gd name="T47" fmla="*/ 162 h 262"/>
                <a:gd name="T48" fmla="*/ 0 w 2159"/>
                <a:gd name="T49" fmla="*/ 131 h 262"/>
                <a:gd name="T50" fmla="*/ 4 w 2159"/>
                <a:gd name="T51" fmla="*/ 100 h 262"/>
                <a:gd name="T52" fmla="*/ 14 w 2159"/>
                <a:gd name="T53" fmla="*/ 73 h 262"/>
                <a:gd name="T54" fmla="*/ 29 w 2159"/>
                <a:gd name="T55" fmla="*/ 49 h 262"/>
                <a:gd name="T56" fmla="*/ 50 w 2159"/>
                <a:gd name="T57" fmla="*/ 29 h 262"/>
                <a:gd name="T58" fmla="*/ 75 w 2159"/>
                <a:gd name="T59" fmla="*/ 13 h 262"/>
                <a:gd name="T60" fmla="*/ 102 w 2159"/>
                <a:gd name="T61" fmla="*/ 4 h 262"/>
                <a:gd name="T62" fmla="*/ 133 w 2159"/>
                <a:gd name="T63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59" h="262">
                  <a:moveTo>
                    <a:pt x="133" y="0"/>
                  </a:moveTo>
                  <a:lnTo>
                    <a:pt x="2027" y="0"/>
                  </a:lnTo>
                  <a:lnTo>
                    <a:pt x="2054" y="3"/>
                  </a:lnTo>
                  <a:lnTo>
                    <a:pt x="2079" y="11"/>
                  </a:lnTo>
                  <a:lnTo>
                    <a:pt x="2102" y="23"/>
                  </a:lnTo>
                  <a:lnTo>
                    <a:pt x="2121" y="39"/>
                  </a:lnTo>
                  <a:lnTo>
                    <a:pt x="2136" y="58"/>
                  </a:lnTo>
                  <a:lnTo>
                    <a:pt x="2148" y="81"/>
                  </a:lnTo>
                  <a:lnTo>
                    <a:pt x="2156" y="105"/>
                  </a:lnTo>
                  <a:lnTo>
                    <a:pt x="2159" y="131"/>
                  </a:lnTo>
                  <a:lnTo>
                    <a:pt x="2155" y="162"/>
                  </a:lnTo>
                  <a:lnTo>
                    <a:pt x="2145" y="189"/>
                  </a:lnTo>
                  <a:lnTo>
                    <a:pt x="2130" y="213"/>
                  </a:lnTo>
                  <a:lnTo>
                    <a:pt x="2110" y="233"/>
                  </a:lnTo>
                  <a:lnTo>
                    <a:pt x="2086" y="249"/>
                  </a:lnTo>
                  <a:lnTo>
                    <a:pt x="2057" y="258"/>
                  </a:lnTo>
                  <a:lnTo>
                    <a:pt x="2027" y="262"/>
                  </a:lnTo>
                  <a:lnTo>
                    <a:pt x="133" y="262"/>
                  </a:lnTo>
                  <a:lnTo>
                    <a:pt x="102" y="258"/>
                  </a:lnTo>
                  <a:lnTo>
                    <a:pt x="75" y="249"/>
                  </a:lnTo>
                  <a:lnTo>
                    <a:pt x="50" y="233"/>
                  </a:lnTo>
                  <a:lnTo>
                    <a:pt x="29" y="213"/>
                  </a:lnTo>
                  <a:lnTo>
                    <a:pt x="14" y="189"/>
                  </a:lnTo>
                  <a:lnTo>
                    <a:pt x="4" y="162"/>
                  </a:lnTo>
                  <a:lnTo>
                    <a:pt x="0" y="131"/>
                  </a:lnTo>
                  <a:lnTo>
                    <a:pt x="4" y="100"/>
                  </a:lnTo>
                  <a:lnTo>
                    <a:pt x="14" y="73"/>
                  </a:lnTo>
                  <a:lnTo>
                    <a:pt x="29" y="49"/>
                  </a:lnTo>
                  <a:lnTo>
                    <a:pt x="50" y="29"/>
                  </a:lnTo>
                  <a:lnTo>
                    <a:pt x="75" y="13"/>
                  </a:lnTo>
                  <a:lnTo>
                    <a:pt x="102" y="4"/>
                  </a:lnTo>
                  <a:lnTo>
                    <a:pt x="1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0" name="Group 11"/>
          <p:cNvGrpSpPr>
            <a:grpSpLocks noChangeAspect="1"/>
          </p:cNvGrpSpPr>
          <p:nvPr/>
        </p:nvGrpSpPr>
        <p:grpSpPr bwMode="auto">
          <a:xfrm>
            <a:off x="7760894" y="1630258"/>
            <a:ext cx="283803" cy="283803"/>
            <a:chOff x="4154" y="2181"/>
            <a:chExt cx="384" cy="384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31" name="Freeform 13"/>
            <p:cNvSpPr>
              <a:spLocks noEditPoints="1"/>
            </p:cNvSpPr>
            <p:nvPr/>
          </p:nvSpPr>
          <p:spPr bwMode="auto">
            <a:xfrm>
              <a:off x="4154" y="2181"/>
              <a:ext cx="384" cy="384"/>
            </a:xfrm>
            <a:custGeom>
              <a:avLst/>
              <a:gdLst>
                <a:gd name="T0" fmla="*/ 723 w 3456"/>
                <a:gd name="T1" fmla="*/ 1672 h 3456"/>
                <a:gd name="T2" fmla="*/ 706 w 3456"/>
                <a:gd name="T3" fmla="*/ 1685 h 3456"/>
                <a:gd name="T4" fmla="*/ 701 w 3456"/>
                <a:gd name="T5" fmla="*/ 1699 h 3456"/>
                <a:gd name="T6" fmla="*/ 461 w 3456"/>
                <a:gd name="T7" fmla="*/ 2355 h 3456"/>
                <a:gd name="T8" fmla="*/ 115 w 3456"/>
                <a:gd name="T9" fmla="*/ 3314 h 3456"/>
                <a:gd name="T10" fmla="*/ 123 w 3456"/>
                <a:gd name="T11" fmla="*/ 3328 h 3456"/>
                <a:gd name="T12" fmla="*/ 131 w 3456"/>
                <a:gd name="T13" fmla="*/ 3337 h 3456"/>
                <a:gd name="T14" fmla="*/ 148 w 3456"/>
                <a:gd name="T15" fmla="*/ 3341 h 3456"/>
                <a:gd name="T16" fmla="*/ 2737 w 3456"/>
                <a:gd name="T17" fmla="*/ 3339 h 3456"/>
                <a:gd name="T18" fmla="*/ 2753 w 3456"/>
                <a:gd name="T19" fmla="*/ 3326 h 3456"/>
                <a:gd name="T20" fmla="*/ 3341 w 3456"/>
                <a:gd name="T21" fmla="*/ 1718 h 3456"/>
                <a:gd name="T22" fmla="*/ 3338 w 3456"/>
                <a:gd name="T23" fmla="*/ 1699 h 3456"/>
                <a:gd name="T24" fmla="*/ 3328 w 3456"/>
                <a:gd name="T25" fmla="*/ 1679 h 3456"/>
                <a:gd name="T26" fmla="*/ 3311 w 3456"/>
                <a:gd name="T27" fmla="*/ 1670 h 3456"/>
                <a:gd name="T28" fmla="*/ 2765 w 3456"/>
                <a:gd name="T29" fmla="*/ 1152 h 3456"/>
                <a:gd name="T30" fmla="*/ 2995 w 3456"/>
                <a:gd name="T31" fmla="*/ 1555 h 3456"/>
                <a:gd name="T32" fmla="*/ 2993 w 3456"/>
                <a:gd name="T33" fmla="*/ 1181 h 3456"/>
                <a:gd name="T34" fmla="*/ 2978 w 3456"/>
                <a:gd name="T35" fmla="*/ 1160 h 3456"/>
                <a:gd name="T36" fmla="*/ 2953 w 3456"/>
                <a:gd name="T37" fmla="*/ 1152 h 3456"/>
                <a:gd name="T38" fmla="*/ 157 w 3456"/>
                <a:gd name="T39" fmla="*/ 749 h 3456"/>
                <a:gd name="T40" fmla="*/ 133 w 3456"/>
                <a:gd name="T41" fmla="*/ 757 h 3456"/>
                <a:gd name="T42" fmla="*/ 117 w 3456"/>
                <a:gd name="T43" fmla="*/ 778 h 3456"/>
                <a:gd name="T44" fmla="*/ 115 w 3456"/>
                <a:gd name="T45" fmla="*/ 2961 h 3456"/>
                <a:gd name="T46" fmla="*/ 461 w 3456"/>
                <a:gd name="T47" fmla="*/ 749 h 3456"/>
                <a:gd name="T48" fmla="*/ 1901 w 3456"/>
                <a:gd name="T49" fmla="*/ 197 h 3456"/>
                <a:gd name="T50" fmla="*/ 2568 w 3456"/>
                <a:gd name="T51" fmla="*/ 864 h 3456"/>
                <a:gd name="T52" fmla="*/ 576 w 3456"/>
                <a:gd name="T53" fmla="*/ 115 h 3456"/>
                <a:gd name="T54" fmla="*/ 593 w 3456"/>
                <a:gd name="T55" fmla="*/ 1660 h 3456"/>
                <a:gd name="T56" fmla="*/ 616 w 3456"/>
                <a:gd name="T57" fmla="*/ 1612 h 3456"/>
                <a:gd name="T58" fmla="*/ 657 w 3456"/>
                <a:gd name="T59" fmla="*/ 1576 h 3456"/>
                <a:gd name="T60" fmla="*/ 709 w 3456"/>
                <a:gd name="T61" fmla="*/ 1557 h 3456"/>
                <a:gd name="T62" fmla="*/ 2650 w 3456"/>
                <a:gd name="T63" fmla="*/ 1555 h 3456"/>
                <a:gd name="T64" fmla="*/ 1786 w 3456"/>
                <a:gd name="T65" fmla="*/ 979 h 3456"/>
                <a:gd name="T66" fmla="*/ 576 w 3456"/>
                <a:gd name="T67" fmla="*/ 115 h 3456"/>
                <a:gd name="T68" fmla="*/ 1867 w 3456"/>
                <a:gd name="T69" fmla="*/ 0 h 3456"/>
                <a:gd name="T70" fmla="*/ 2737 w 3456"/>
                <a:gd name="T71" fmla="*/ 869 h 3456"/>
                <a:gd name="T72" fmla="*/ 2765 w 3456"/>
                <a:gd name="T73" fmla="*/ 898 h 3456"/>
                <a:gd name="T74" fmla="*/ 2953 w 3456"/>
                <a:gd name="T75" fmla="*/ 1037 h 3456"/>
                <a:gd name="T76" fmla="*/ 3014 w 3456"/>
                <a:gd name="T77" fmla="*/ 1049 h 3456"/>
                <a:gd name="T78" fmla="*/ 3064 w 3456"/>
                <a:gd name="T79" fmla="*/ 1083 h 3456"/>
                <a:gd name="T80" fmla="*/ 3098 w 3456"/>
                <a:gd name="T81" fmla="*/ 1133 h 3456"/>
                <a:gd name="T82" fmla="*/ 3110 w 3456"/>
                <a:gd name="T83" fmla="*/ 1194 h 3456"/>
                <a:gd name="T84" fmla="*/ 3311 w 3456"/>
                <a:gd name="T85" fmla="*/ 1555 h 3456"/>
                <a:gd name="T86" fmla="*/ 3364 w 3456"/>
                <a:gd name="T87" fmla="*/ 1566 h 3456"/>
                <a:gd name="T88" fmla="*/ 3406 w 3456"/>
                <a:gd name="T89" fmla="*/ 1594 h 3456"/>
                <a:gd name="T90" fmla="*/ 3437 w 3456"/>
                <a:gd name="T91" fmla="*/ 1638 h 3456"/>
                <a:gd name="T92" fmla="*/ 3454 w 3456"/>
                <a:gd name="T93" fmla="*/ 1694 h 3456"/>
                <a:gd name="T94" fmla="*/ 3456 w 3456"/>
                <a:gd name="T95" fmla="*/ 1736 h 3456"/>
                <a:gd name="T96" fmla="*/ 2858 w 3456"/>
                <a:gd name="T97" fmla="*/ 3376 h 3456"/>
                <a:gd name="T98" fmla="*/ 2826 w 3456"/>
                <a:gd name="T99" fmla="*/ 3417 h 3456"/>
                <a:gd name="T100" fmla="*/ 2781 w 3456"/>
                <a:gd name="T101" fmla="*/ 3446 h 3456"/>
                <a:gd name="T102" fmla="*/ 2726 w 3456"/>
                <a:gd name="T103" fmla="*/ 3456 h 3456"/>
                <a:gd name="T104" fmla="*/ 120 w 3456"/>
                <a:gd name="T105" fmla="*/ 3454 h 3456"/>
                <a:gd name="T106" fmla="*/ 70 w 3456"/>
                <a:gd name="T107" fmla="*/ 3434 h 3456"/>
                <a:gd name="T108" fmla="*/ 30 w 3456"/>
                <a:gd name="T109" fmla="*/ 3398 h 3456"/>
                <a:gd name="T110" fmla="*/ 7 w 3456"/>
                <a:gd name="T111" fmla="*/ 3355 h 3456"/>
                <a:gd name="T112" fmla="*/ 0 w 3456"/>
                <a:gd name="T113" fmla="*/ 3307 h 3456"/>
                <a:gd name="T114" fmla="*/ 0 w 3456"/>
                <a:gd name="T115" fmla="*/ 791 h 3456"/>
                <a:gd name="T116" fmla="*/ 13 w 3456"/>
                <a:gd name="T117" fmla="*/ 730 h 3456"/>
                <a:gd name="T118" fmla="*/ 46 w 3456"/>
                <a:gd name="T119" fmla="*/ 680 h 3456"/>
                <a:gd name="T120" fmla="*/ 96 w 3456"/>
                <a:gd name="T121" fmla="*/ 646 h 3456"/>
                <a:gd name="T122" fmla="*/ 157 w 3456"/>
                <a:gd name="T123" fmla="*/ 634 h 3456"/>
                <a:gd name="T124" fmla="*/ 461 w 3456"/>
                <a:gd name="T125" fmla="*/ 0 h 3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56" h="3456">
                  <a:moveTo>
                    <a:pt x="733" y="1670"/>
                  </a:moveTo>
                  <a:lnTo>
                    <a:pt x="723" y="1672"/>
                  </a:lnTo>
                  <a:lnTo>
                    <a:pt x="713" y="1677"/>
                  </a:lnTo>
                  <a:lnTo>
                    <a:pt x="706" y="1685"/>
                  </a:lnTo>
                  <a:lnTo>
                    <a:pt x="702" y="1694"/>
                  </a:lnTo>
                  <a:lnTo>
                    <a:pt x="701" y="1699"/>
                  </a:lnTo>
                  <a:lnTo>
                    <a:pt x="461" y="2356"/>
                  </a:lnTo>
                  <a:lnTo>
                    <a:pt x="461" y="2355"/>
                  </a:lnTo>
                  <a:lnTo>
                    <a:pt x="115" y="3304"/>
                  </a:lnTo>
                  <a:lnTo>
                    <a:pt x="115" y="3314"/>
                  </a:lnTo>
                  <a:lnTo>
                    <a:pt x="118" y="3322"/>
                  </a:lnTo>
                  <a:lnTo>
                    <a:pt x="123" y="3328"/>
                  </a:lnTo>
                  <a:lnTo>
                    <a:pt x="126" y="3332"/>
                  </a:lnTo>
                  <a:lnTo>
                    <a:pt x="131" y="3337"/>
                  </a:lnTo>
                  <a:lnTo>
                    <a:pt x="138" y="3340"/>
                  </a:lnTo>
                  <a:lnTo>
                    <a:pt x="148" y="3341"/>
                  </a:lnTo>
                  <a:lnTo>
                    <a:pt x="2726" y="3341"/>
                  </a:lnTo>
                  <a:lnTo>
                    <a:pt x="2737" y="3339"/>
                  </a:lnTo>
                  <a:lnTo>
                    <a:pt x="2746" y="3335"/>
                  </a:lnTo>
                  <a:lnTo>
                    <a:pt x="2753" y="3326"/>
                  </a:lnTo>
                  <a:lnTo>
                    <a:pt x="2757" y="3317"/>
                  </a:lnTo>
                  <a:lnTo>
                    <a:pt x="3341" y="1718"/>
                  </a:lnTo>
                  <a:lnTo>
                    <a:pt x="3340" y="1708"/>
                  </a:lnTo>
                  <a:lnTo>
                    <a:pt x="3338" y="1699"/>
                  </a:lnTo>
                  <a:lnTo>
                    <a:pt x="3333" y="1688"/>
                  </a:lnTo>
                  <a:lnTo>
                    <a:pt x="3328" y="1679"/>
                  </a:lnTo>
                  <a:lnTo>
                    <a:pt x="3321" y="1672"/>
                  </a:lnTo>
                  <a:lnTo>
                    <a:pt x="3311" y="1670"/>
                  </a:lnTo>
                  <a:lnTo>
                    <a:pt x="733" y="1670"/>
                  </a:lnTo>
                  <a:close/>
                  <a:moveTo>
                    <a:pt x="2765" y="1152"/>
                  </a:moveTo>
                  <a:lnTo>
                    <a:pt x="2765" y="1555"/>
                  </a:lnTo>
                  <a:lnTo>
                    <a:pt x="2995" y="1555"/>
                  </a:lnTo>
                  <a:lnTo>
                    <a:pt x="2995" y="1194"/>
                  </a:lnTo>
                  <a:lnTo>
                    <a:pt x="2993" y="1181"/>
                  </a:lnTo>
                  <a:lnTo>
                    <a:pt x="2987" y="1169"/>
                  </a:lnTo>
                  <a:lnTo>
                    <a:pt x="2978" y="1160"/>
                  </a:lnTo>
                  <a:lnTo>
                    <a:pt x="2966" y="1154"/>
                  </a:lnTo>
                  <a:lnTo>
                    <a:pt x="2953" y="1152"/>
                  </a:lnTo>
                  <a:lnTo>
                    <a:pt x="2765" y="1152"/>
                  </a:lnTo>
                  <a:close/>
                  <a:moveTo>
                    <a:pt x="157" y="749"/>
                  </a:moveTo>
                  <a:lnTo>
                    <a:pt x="145" y="751"/>
                  </a:lnTo>
                  <a:lnTo>
                    <a:pt x="133" y="757"/>
                  </a:lnTo>
                  <a:lnTo>
                    <a:pt x="124" y="766"/>
                  </a:lnTo>
                  <a:lnTo>
                    <a:pt x="117" y="778"/>
                  </a:lnTo>
                  <a:lnTo>
                    <a:pt x="115" y="791"/>
                  </a:lnTo>
                  <a:lnTo>
                    <a:pt x="115" y="2961"/>
                  </a:lnTo>
                  <a:lnTo>
                    <a:pt x="461" y="2018"/>
                  </a:lnTo>
                  <a:lnTo>
                    <a:pt x="461" y="749"/>
                  </a:lnTo>
                  <a:lnTo>
                    <a:pt x="157" y="749"/>
                  </a:lnTo>
                  <a:close/>
                  <a:moveTo>
                    <a:pt x="1901" y="197"/>
                  </a:moveTo>
                  <a:lnTo>
                    <a:pt x="1901" y="864"/>
                  </a:lnTo>
                  <a:lnTo>
                    <a:pt x="2568" y="864"/>
                  </a:lnTo>
                  <a:lnTo>
                    <a:pt x="1901" y="197"/>
                  </a:lnTo>
                  <a:close/>
                  <a:moveTo>
                    <a:pt x="576" y="115"/>
                  </a:moveTo>
                  <a:lnTo>
                    <a:pt x="576" y="1704"/>
                  </a:lnTo>
                  <a:lnTo>
                    <a:pt x="593" y="1660"/>
                  </a:lnTo>
                  <a:lnTo>
                    <a:pt x="602" y="1635"/>
                  </a:lnTo>
                  <a:lnTo>
                    <a:pt x="616" y="1612"/>
                  </a:lnTo>
                  <a:lnTo>
                    <a:pt x="635" y="1592"/>
                  </a:lnTo>
                  <a:lnTo>
                    <a:pt x="657" y="1576"/>
                  </a:lnTo>
                  <a:lnTo>
                    <a:pt x="682" y="1565"/>
                  </a:lnTo>
                  <a:lnTo>
                    <a:pt x="709" y="1557"/>
                  </a:lnTo>
                  <a:lnTo>
                    <a:pt x="733" y="1555"/>
                  </a:lnTo>
                  <a:lnTo>
                    <a:pt x="2650" y="1555"/>
                  </a:lnTo>
                  <a:lnTo>
                    <a:pt x="2650" y="979"/>
                  </a:lnTo>
                  <a:lnTo>
                    <a:pt x="1786" y="979"/>
                  </a:lnTo>
                  <a:lnTo>
                    <a:pt x="1786" y="115"/>
                  </a:lnTo>
                  <a:lnTo>
                    <a:pt x="576" y="115"/>
                  </a:lnTo>
                  <a:close/>
                  <a:moveTo>
                    <a:pt x="461" y="0"/>
                  </a:moveTo>
                  <a:lnTo>
                    <a:pt x="1867" y="0"/>
                  </a:lnTo>
                  <a:lnTo>
                    <a:pt x="2317" y="449"/>
                  </a:lnTo>
                  <a:lnTo>
                    <a:pt x="2737" y="869"/>
                  </a:lnTo>
                  <a:lnTo>
                    <a:pt x="2737" y="869"/>
                  </a:lnTo>
                  <a:lnTo>
                    <a:pt x="2765" y="898"/>
                  </a:lnTo>
                  <a:lnTo>
                    <a:pt x="2765" y="1037"/>
                  </a:lnTo>
                  <a:lnTo>
                    <a:pt x="2953" y="1037"/>
                  </a:lnTo>
                  <a:lnTo>
                    <a:pt x="2985" y="1040"/>
                  </a:lnTo>
                  <a:lnTo>
                    <a:pt x="3014" y="1049"/>
                  </a:lnTo>
                  <a:lnTo>
                    <a:pt x="3041" y="1064"/>
                  </a:lnTo>
                  <a:lnTo>
                    <a:pt x="3064" y="1083"/>
                  </a:lnTo>
                  <a:lnTo>
                    <a:pt x="3083" y="1106"/>
                  </a:lnTo>
                  <a:lnTo>
                    <a:pt x="3098" y="1133"/>
                  </a:lnTo>
                  <a:lnTo>
                    <a:pt x="3107" y="1162"/>
                  </a:lnTo>
                  <a:lnTo>
                    <a:pt x="3110" y="1194"/>
                  </a:lnTo>
                  <a:lnTo>
                    <a:pt x="3110" y="1555"/>
                  </a:lnTo>
                  <a:lnTo>
                    <a:pt x="3311" y="1555"/>
                  </a:lnTo>
                  <a:lnTo>
                    <a:pt x="3339" y="1558"/>
                  </a:lnTo>
                  <a:lnTo>
                    <a:pt x="3364" y="1566"/>
                  </a:lnTo>
                  <a:lnTo>
                    <a:pt x="3386" y="1577"/>
                  </a:lnTo>
                  <a:lnTo>
                    <a:pt x="3406" y="1594"/>
                  </a:lnTo>
                  <a:lnTo>
                    <a:pt x="3424" y="1614"/>
                  </a:lnTo>
                  <a:lnTo>
                    <a:pt x="3437" y="1638"/>
                  </a:lnTo>
                  <a:lnTo>
                    <a:pt x="3448" y="1665"/>
                  </a:lnTo>
                  <a:lnTo>
                    <a:pt x="3454" y="1694"/>
                  </a:lnTo>
                  <a:lnTo>
                    <a:pt x="3456" y="1726"/>
                  </a:lnTo>
                  <a:lnTo>
                    <a:pt x="3456" y="1736"/>
                  </a:lnTo>
                  <a:lnTo>
                    <a:pt x="2867" y="3351"/>
                  </a:lnTo>
                  <a:lnTo>
                    <a:pt x="2858" y="3376"/>
                  </a:lnTo>
                  <a:lnTo>
                    <a:pt x="2843" y="3398"/>
                  </a:lnTo>
                  <a:lnTo>
                    <a:pt x="2826" y="3417"/>
                  </a:lnTo>
                  <a:lnTo>
                    <a:pt x="2805" y="3434"/>
                  </a:lnTo>
                  <a:lnTo>
                    <a:pt x="2781" y="3446"/>
                  </a:lnTo>
                  <a:lnTo>
                    <a:pt x="2754" y="3453"/>
                  </a:lnTo>
                  <a:lnTo>
                    <a:pt x="2726" y="3456"/>
                  </a:lnTo>
                  <a:lnTo>
                    <a:pt x="148" y="3456"/>
                  </a:lnTo>
                  <a:lnTo>
                    <a:pt x="120" y="3454"/>
                  </a:lnTo>
                  <a:lnTo>
                    <a:pt x="94" y="3447"/>
                  </a:lnTo>
                  <a:lnTo>
                    <a:pt x="70" y="3434"/>
                  </a:lnTo>
                  <a:lnTo>
                    <a:pt x="49" y="3418"/>
                  </a:lnTo>
                  <a:lnTo>
                    <a:pt x="30" y="3398"/>
                  </a:lnTo>
                  <a:lnTo>
                    <a:pt x="17" y="3377"/>
                  </a:lnTo>
                  <a:lnTo>
                    <a:pt x="7" y="3355"/>
                  </a:lnTo>
                  <a:lnTo>
                    <a:pt x="2" y="3331"/>
                  </a:lnTo>
                  <a:lnTo>
                    <a:pt x="0" y="3307"/>
                  </a:lnTo>
                  <a:lnTo>
                    <a:pt x="0" y="3307"/>
                  </a:lnTo>
                  <a:lnTo>
                    <a:pt x="0" y="791"/>
                  </a:lnTo>
                  <a:lnTo>
                    <a:pt x="3" y="759"/>
                  </a:lnTo>
                  <a:lnTo>
                    <a:pt x="13" y="730"/>
                  </a:lnTo>
                  <a:lnTo>
                    <a:pt x="27" y="703"/>
                  </a:lnTo>
                  <a:lnTo>
                    <a:pt x="46" y="680"/>
                  </a:lnTo>
                  <a:lnTo>
                    <a:pt x="69" y="661"/>
                  </a:lnTo>
                  <a:lnTo>
                    <a:pt x="96" y="646"/>
                  </a:lnTo>
                  <a:lnTo>
                    <a:pt x="126" y="637"/>
                  </a:lnTo>
                  <a:lnTo>
                    <a:pt x="157" y="634"/>
                  </a:lnTo>
                  <a:lnTo>
                    <a:pt x="461" y="634"/>
                  </a:lnTo>
                  <a:lnTo>
                    <a:pt x="4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14"/>
            <p:cNvSpPr>
              <a:spLocks/>
            </p:cNvSpPr>
            <p:nvPr/>
          </p:nvSpPr>
          <p:spPr bwMode="auto">
            <a:xfrm>
              <a:off x="4250" y="2277"/>
              <a:ext cx="77" cy="13"/>
            </a:xfrm>
            <a:custGeom>
              <a:avLst/>
              <a:gdLst>
                <a:gd name="T0" fmla="*/ 58 w 691"/>
                <a:gd name="T1" fmla="*/ 0 h 115"/>
                <a:gd name="T2" fmla="*/ 634 w 691"/>
                <a:gd name="T3" fmla="*/ 0 h 115"/>
                <a:gd name="T4" fmla="*/ 651 w 691"/>
                <a:gd name="T5" fmla="*/ 3 h 115"/>
                <a:gd name="T6" fmla="*/ 668 w 691"/>
                <a:gd name="T7" fmla="*/ 12 h 115"/>
                <a:gd name="T8" fmla="*/ 680 w 691"/>
                <a:gd name="T9" fmla="*/ 24 h 115"/>
                <a:gd name="T10" fmla="*/ 688 w 691"/>
                <a:gd name="T11" fmla="*/ 40 h 115"/>
                <a:gd name="T12" fmla="*/ 691 w 691"/>
                <a:gd name="T13" fmla="*/ 58 h 115"/>
                <a:gd name="T14" fmla="*/ 688 w 691"/>
                <a:gd name="T15" fmla="*/ 75 h 115"/>
                <a:gd name="T16" fmla="*/ 680 w 691"/>
                <a:gd name="T17" fmla="*/ 92 h 115"/>
                <a:gd name="T18" fmla="*/ 668 w 691"/>
                <a:gd name="T19" fmla="*/ 104 h 115"/>
                <a:gd name="T20" fmla="*/ 651 w 691"/>
                <a:gd name="T21" fmla="*/ 112 h 115"/>
                <a:gd name="T22" fmla="*/ 634 w 691"/>
                <a:gd name="T23" fmla="*/ 115 h 115"/>
                <a:gd name="T24" fmla="*/ 58 w 691"/>
                <a:gd name="T25" fmla="*/ 115 h 115"/>
                <a:gd name="T26" fmla="*/ 40 w 691"/>
                <a:gd name="T27" fmla="*/ 112 h 115"/>
                <a:gd name="T28" fmla="*/ 24 w 691"/>
                <a:gd name="T29" fmla="*/ 104 h 115"/>
                <a:gd name="T30" fmla="*/ 12 w 691"/>
                <a:gd name="T31" fmla="*/ 92 h 115"/>
                <a:gd name="T32" fmla="*/ 3 w 691"/>
                <a:gd name="T33" fmla="*/ 75 h 115"/>
                <a:gd name="T34" fmla="*/ 0 w 691"/>
                <a:gd name="T35" fmla="*/ 58 h 115"/>
                <a:gd name="T36" fmla="*/ 3 w 691"/>
                <a:gd name="T37" fmla="*/ 40 h 115"/>
                <a:gd name="T38" fmla="*/ 12 w 691"/>
                <a:gd name="T39" fmla="*/ 24 h 115"/>
                <a:gd name="T40" fmla="*/ 24 w 691"/>
                <a:gd name="T41" fmla="*/ 12 h 115"/>
                <a:gd name="T42" fmla="*/ 40 w 691"/>
                <a:gd name="T43" fmla="*/ 3 h 115"/>
                <a:gd name="T44" fmla="*/ 58 w 691"/>
                <a:gd name="T4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91" h="115">
                  <a:moveTo>
                    <a:pt x="58" y="0"/>
                  </a:moveTo>
                  <a:lnTo>
                    <a:pt x="634" y="0"/>
                  </a:lnTo>
                  <a:lnTo>
                    <a:pt x="651" y="3"/>
                  </a:lnTo>
                  <a:lnTo>
                    <a:pt x="668" y="12"/>
                  </a:lnTo>
                  <a:lnTo>
                    <a:pt x="680" y="24"/>
                  </a:lnTo>
                  <a:lnTo>
                    <a:pt x="688" y="40"/>
                  </a:lnTo>
                  <a:lnTo>
                    <a:pt x="691" y="58"/>
                  </a:lnTo>
                  <a:lnTo>
                    <a:pt x="688" y="75"/>
                  </a:lnTo>
                  <a:lnTo>
                    <a:pt x="680" y="92"/>
                  </a:lnTo>
                  <a:lnTo>
                    <a:pt x="668" y="104"/>
                  </a:lnTo>
                  <a:lnTo>
                    <a:pt x="651" y="112"/>
                  </a:lnTo>
                  <a:lnTo>
                    <a:pt x="634" y="115"/>
                  </a:lnTo>
                  <a:lnTo>
                    <a:pt x="58" y="115"/>
                  </a:lnTo>
                  <a:lnTo>
                    <a:pt x="40" y="112"/>
                  </a:lnTo>
                  <a:lnTo>
                    <a:pt x="24" y="104"/>
                  </a:lnTo>
                  <a:lnTo>
                    <a:pt x="12" y="92"/>
                  </a:lnTo>
                  <a:lnTo>
                    <a:pt x="3" y="75"/>
                  </a:lnTo>
                  <a:lnTo>
                    <a:pt x="0" y="58"/>
                  </a:lnTo>
                  <a:lnTo>
                    <a:pt x="3" y="40"/>
                  </a:lnTo>
                  <a:lnTo>
                    <a:pt x="12" y="24"/>
                  </a:lnTo>
                  <a:lnTo>
                    <a:pt x="24" y="12"/>
                  </a:lnTo>
                  <a:lnTo>
                    <a:pt x="40" y="3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15"/>
            <p:cNvSpPr>
              <a:spLocks/>
            </p:cNvSpPr>
            <p:nvPr/>
          </p:nvSpPr>
          <p:spPr bwMode="auto">
            <a:xfrm>
              <a:off x="4250" y="2232"/>
              <a:ext cx="77" cy="13"/>
            </a:xfrm>
            <a:custGeom>
              <a:avLst/>
              <a:gdLst>
                <a:gd name="T0" fmla="*/ 58 w 691"/>
                <a:gd name="T1" fmla="*/ 0 h 115"/>
                <a:gd name="T2" fmla="*/ 634 w 691"/>
                <a:gd name="T3" fmla="*/ 0 h 115"/>
                <a:gd name="T4" fmla="*/ 651 w 691"/>
                <a:gd name="T5" fmla="*/ 3 h 115"/>
                <a:gd name="T6" fmla="*/ 668 w 691"/>
                <a:gd name="T7" fmla="*/ 11 h 115"/>
                <a:gd name="T8" fmla="*/ 680 w 691"/>
                <a:gd name="T9" fmla="*/ 23 h 115"/>
                <a:gd name="T10" fmla="*/ 688 w 691"/>
                <a:gd name="T11" fmla="*/ 40 h 115"/>
                <a:gd name="T12" fmla="*/ 691 w 691"/>
                <a:gd name="T13" fmla="*/ 57 h 115"/>
                <a:gd name="T14" fmla="*/ 688 w 691"/>
                <a:gd name="T15" fmla="*/ 75 h 115"/>
                <a:gd name="T16" fmla="*/ 680 w 691"/>
                <a:gd name="T17" fmla="*/ 91 h 115"/>
                <a:gd name="T18" fmla="*/ 668 w 691"/>
                <a:gd name="T19" fmla="*/ 103 h 115"/>
                <a:gd name="T20" fmla="*/ 651 w 691"/>
                <a:gd name="T21" fmla="*/ 112 h 115"/>
                <a:gd name="T22" fmla="*/ 634 w 691"/>
                <a:gd name="T23" fmla="*/ 115 h 115"/>
                <a:gd name="T24" fmla="*/ 58 w 691"/>
                <a:gd name="T25" fmla="*/ 115 h 115"/>
                <a:gd name="T26" fmla="*/ 40 w 691"/>
                <a:gd name="T27" fmla="*/ 112 h 115"/>
                <a:gd name="T28" fmla="*/ 24 w 691"/>
                <a:gd name="T29" fmla="*/ 103 h 115"/>
                <a:gd name="T30" fmla="*/ 12 w 691"/>
                <a:gd name="T31" fmla="*/ 91 h 115"/>
                <a:gd name="T32" fmla="*/ 3 w 691"/>
                <a:gd name="T33" fmla="*/ 75 h 115"/>
                <a:gd name="T34" fmla="*/ 0 w 691"/>
                <a:gd name="T35" fmla="*/ 57 h 115"/>
                <a:gd name="T36" fmla="*/ 3 w 691"/>
                <a:gd name="T37" fmla="*/ 40 h 115"/>
                <a:gd name="T38" fmla="*/ 12 w 691"/>
                <a:gd name="T39" fmla="*/ 23 h 115"/>
                <a:gd name="T40" fmla="*/ 24 w 691"/>
                <a:gd name="T41" fmla="*/ 11 h 115"/>
                <a:gd name="T42" fmla="*/ 40 w 691"/>
                <a:gd name="T43" fmla="*/ 3 h 115"/>
                <a:gd name="T44" fmla="*/ 58 w 691"/>
                <a:gd name="T4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91" h="115">
                  <a:moveTo>
                    <a:pt x="58" y="0"/>
                  </a:moveTo>
                  <a:lnTo>
                    <a:pt x="634" y="0"/>
                  </a:lnTo>
                  <a:lnTo>
                    <a:pt x="651" y="3"/>
                  </a:lnTo>
                  <a:lnTo>
                    <a:pt x="668" y="11"/>
                  </a:lnTo>
                  <a:lnTo>
                    <a:pt x="680" y="23"/>
                  </a:lnTo>
                  <a:lnTo>
                    <a:pt x="688" y="40"/>
                  </a:lnTo>
                  <a:lnTo>
                    <a:pt x="691" y="57"/>
                  </a:lnTo>
                  <a:lnTo>
                    <a:pt x="688" y="75"/>
                  </a:lnTo>
                  <a:lnTo>
                    <a:pt x="680" y="91"/>
                  </a:lnTo>
                  <a:lnTo>
                    <a:pt x="668" y="103"/>
                  </a:lnTo>
                  <a:lnTo>
                    <a:pt x="651" y="112"/>
                  </a:lnTo>
                  <a:lnTo>
                    <a:pt x="634" y="115"/>
                  </a:lnTo>
                  <a:lnTo>
                    <a:pt x="58" y="115"/>
                  </a:lnTo>
                  <a:lnTo>
                    <a:pt x="40" y="112"/>
                  </a:lnTo>
                  <a:lnTo>
                    <a:pt x="24" y="103"/>
                  </a:lnTo>
                  <a:lnTo>
                    <a:pt x="12" y="91"/>
                  </a:lnTo>
                  <a:lnTo>
                    <a:pt x="3" y="75"/>
                  </a:lnTo>
                  <a:lnTo>
                    <a:pt x="0" y="57"/>
                  </a:lnTo>
                  <a:lnTo>
                    <a:pt x="3" y="40"/>
                  </a:lnTo>
                  <a:lnTo>
                    <a:pt x="12" y="23"/>
                  </a:lnTo>
                  <a:lnTo>
                    <a:pt x="24" y="11"/>
                  </a:lnTo>
                  <a:lnTo>
                    <a:pt x="40" y="3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16"/>
            <p:cNvSpPr>
              <a:spLocks/>
            </p:cNvSpPr>
            <p:nvPr/>
          </p:nvSpPr>
          <p:spPr bwMode="auto">
            <a:xfrm>
              <a:off x="4250" y="2322"/>
              <a:ext cx="166" cy="13"/>
            </a:xfrm>
            <a:custGeom>
              <a:avLst/>
              <a:gdLst>
                <a:gd name="T0" fmla="*/ 58 w 1498"/>
                <a:gd name="T1" fmla="*/ 0 h 115"/>
                <a:gd name="T2" fmla="*/ 1440 w 1498"/>
                <a:gd name="T3" fmla="*/ 0 h 115"/>
                <a:gd name="T4" fmla="*/ 1458 w 1498"/>
                <a:gd name="T5" fmla="*/ 3 h 115"/>
                <a:gd name="T6" fmla="*/ 1474 w 1498"/>
                <a:gd name="T7" fmla="*/ 12 h 115"/>
                <a:gd name="T8" fmla="*/ 1486 w 1498"/>
                <a:gd name="T9" fmla="*/ 24 h 115"/>
                <a:gd name="T10" fmla="*/ 1494 w 1498"/>
                <a:gd name="T11" fmla="*/ 40 h 115"/>
                <a:gd name="T12" fmla="*/ 1498 w 1498"/>
                <a:gd name="T13" fmla="*/ 58 h 115"/>
                <a:gd name="T14" fmla="*/ 1494 w 1498"/>
                <a:gd name="T15" fmla="*/ 76 h 115"/>
                <a:gd name="T16" fmla="*/ 1486 w 1498"/>
                <a:gd name="T17" fmla="*/ 91 h 115"/>
                <a:gd name="T18" fmla="*/ 1474 w 1498"/>
                <a:gd name="T19" fmla="*/ 104 h 115"/>
                <a:gd name="T20" fmla="*/ 1458 w 1498"/>
                <a:gd name="T21" fmla="*/ 112 h 115"/>
                <a:gd name="T22" fmla="*/ 1440 w 1498"/>
                <a:gd name="T23" fmla="*/ 115 h 115"/>
                <a:gd name="T24" fmla="*/ 58 w 1498"/>
                <a:gd name="T25" fmla="*/ 115 h 115"/>
                <a:gd name="T26" fmla="*/ 40 w 1498"/>
                <a:gd name="T27" fmla="*/ 112 h 115"/>
                <a:gd name="T28" fmla="*/ 24 w 1498"/>
                <a:gd name="T29" fmla="*/ 104 h 115"/>
                <a:gd name="T30" fmla="*/ 12 w 1498"/>
                <a:gd name="T31" fmla="*/ 91 h 115"/>
                <a:gd name="T32" fmla="*/ 3 w 1498"/>
                <a:gd name="T33" fmla="*/ 76 h 115"/>
                <a:gd name="T34" fmla="*/ 0 w 1498"/>
                <a:gd name="T35" fmla="*/ 58 h 115"/>
                <a:gd name="T36" fmla="*/ 3 w 1498"/>
                <a:gd name="T37" fmla="*/ 40 h 115"/>
                <a:gd name="T38" fmla="*/ 12 w 1498"/>
                <a:gd name="T39" fmla="*/ 24 h 115"/>
                <a:gd name="T40" fmla="*/ 24 w 1498"/>
                <a:gd name="T41" fmla="*/ 12 h 115"/>
                <a:gd name="T42" fmla="*/ 40 w 1498"/>
                <a:gd name="T43" fmla="*/ 3 h 115"/>
                <a:gd name="T44" fmla="*/ 58 w 1498"/>
                <a:gd name="T4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98" h="115">
                  <a:moveTo>
                    <a:pt x="58" y="0"/>
                  </a:moveTo>
                  <a:lnTo>
                    <a:pt x="1440" y="0"/>
                  </a:lnTo>
                  <a:lnTo>
                    <a:pt x="1458" y="3"/>
                  </a:lnTo>
                  <a:lnTo>
                    <a:pt x="1474" y="12"/>
                  </a:lnTo>
                  <a:lnTo>
                    <a:pt x="1486" y="24"/>
                  </a:lnTo>
                  <a:lnTo>
                    <a:pt x="1494" y="40"/>
                  </a:lnTo>
                  <a:lnTo>
                    <a:pt x="1498" y="58"/>
                  </a:lnTo>
                  <a:lnTo>
                    <a:pt x="1494" y="76"/>
                  </a:lnTo>
                  <a:lnTo>
                    <a:pt x="1486" y="91"/>
                  </a:lnTo>
                  <a:lnTo>
                    <a:pt x="1474" y="104"/>
                  </a:lnTo>
                  <a:lnTo>
                    <a:pt x="1458" y="112"/>
                  </a:lnTo>
                  <a:lnTo>
                    <a:pt x="1440" y="115"/>
                  </a:lnTo>
                  <a:lnTo>
                    <a:pt x="58" y="115"/>
                  </a:lnTo>
                  <a:lnTo>
                    <a:pt x="40" y="112"/>
                  </a:lnTo>
                  <a:lnTo>
                    <a:pt x="24" y="104"/>
                  </a:lnTo>
                  <a:lnTo>
                    <a:pt x="12" y="91"/>
                  </a:lnTo>
                  <a:lnTo>
                    <a:pt x="3" y="76"/>
                  </a:lnTo>
                  <a:lnTo>
                    <a:pt x="0" y="58"/>
                  </a:lnTo>
                  <a:lnTo>
                    <a:pt x="3" y="40"/>
                  </a:lnTo>
                  <a:lnTo>
                    <a:pt x="12" y="24"/>
                  </a:lnTo>
                  <a:lnTo>
                    <a:pt x="24" y="12"/>
                  </a:lnTo>
                  <a:lnTo>
                    <a:pt x="40" y="3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5" name="Group 19"/>
          <p:cNvGrpSpPr>
            <a:grpSpLocks noChangeAspect="1"/>
          </p:cNvGrpSpPr>
          <p:nvPr/>
        </p:nvGrpSpPr>
        <p:grpSpPr bwMode="auto">
          <a:xfrm>
            <a:off x="8516743" y="1629195"/>
            <a:ext cx="285928" cy="285928"/>
            <a:chOff x="4494" y="2163"/>
            <a:chExt cx="384" cy="384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36" name="Freeform 21"/>
            <p:cNvSpPr>
              <a:spLocks noEditPoints="1"/>
            </p:cNvSpPr>
            <p:nvPr/>
          </p:nvSpPr>
          <p:spPr bwMode="auto">
            <a:xfrm>
              <a:off x="4494" y="2163"/>
              <a:ext cx="384" cy="384"/>
            </a:xfrm>
            <a:custGeom>
              <a:avLst/>
              <a:gdLst>
                <a:gd name="T0" fmla="*/ 1611 w 3456"/>
                <a:gd name="T1" fmla="*/ 979 h 3456"/>
                <a:gd name="T2" fmla="*/ 1817 w 3456"/>
                <a:gd name="T3" fmla="*/ 1267 h 3456"/>
                <a:gd name="T4" fmla="*/ 3341 w 3456"/>
                <a:gd name="T5" fmla="*/ 1267 h 3456"/>
                <a:gd name="T6" fmla="*/ 3341 w 3456"/>
                <a:gd name="T7" fmla="*/ 979 h 3456"/>
                <a:gd name="T8" fmla="*/ 1611 w 3456"/>
                <a:gd name="T9" fmla="*/ 979 h 3456"/>
                <a:gd name="T10" fmla="*/ 115 w 3456"/>
                <a:gd name="T11" fmla="*/ 576 h 3456"/>
                <a:gd name="T12" fmla="*/ 115 w 3456"/>
                <a:gd name="T13" fmla="*/ 3341 h 3456"/>
                <a:gd name="T14" fmla="*/ 3341 w 3456"/>
                <a:gd name="T15" fmla="*/ 3341 h 3456"/>
                <a:gd name="T16" fmla="*/ 3341 w 3456"/>
                <a:gd name="T17" fmla="*/ 1382 h 3456"/>
                <a:gd name="T18" fmla="*/ 1786 w 3456"/>
                <a:gd name="T19" fmla="*/ 1382 h 3456"/>
                <a:gd name="T20" fmla="*/ 1786 w 3456"/>
                <a:gd name="T21" fmla="*/ 1380 h 3456"/>
                <a:gd name="T22" fmla="*/ 1772 w 3456"/>
                <a:gd name="T23" fmla="*/ 1379 h 3456"/>
                <a:gd name="T24" fmla="*/ 1759 w 3456"/>
                <a:gd name="T25" fmla="*/ 1374 h 3456"/>
                <a:gd name="T26" fmla="*/ 1748 w 3456"/>
                <a:gd name="T27" fmla="*/ 1367 h 3456"/>
                <a:gd name="T28" fmla="*/ 1738 w 3456"/>
                <a:gd name="T29" fmla="*/ 1356 h 3456"/>
                <a:gd name="T30" fmla="*/ 1468 w 3456"/>
                <a:gd name="T31" fmla="*/ 979 h 3456"/>
                <a:gd name="T32" fmla="*/ 1468 w 3456"/>
                <a:gd name="T33" fmla="*/ 979 h 3456"/>
                <a:gd name="T34" fmla="*/ 1180 w 3456"/>
                <a:gd name="T35" fmla="*/ 576 h 3456"/>
                <a:gd name="T36" fmla="*/ 115 w 3456"/>
                <a:gd name="T37" fmla="*/ 576 h 3456"/>
                <a:gd name="T38" fmla="*/ 288 w 3456"/>
                <a:gd name="T39" fmla="*/ 346 h 3456"/>
                <a:gd name="T40" fmla="*/ 288 w 3456"/>
                <a:gd name="T41" fmla="*/ 461 h 3456"/>
                <a:gd name="T42" fmla="*/ 1239 w 3456"/>
                <a:gd name="T43" fmla="*/ 461 h 3456"/>
                <a:gd name="T44" fmla="*/ 1257 w 3456"/>
                <a:gd name="T45" fmla="*/ 485 h 3456"/>
                <a:gd name="T46" fmla="*/ 1528 w 3456"/>
                <a:gd name="T47" fmla="*/ 864 h 3456"/>
                <a:gd name="T48" fmla="*/ 3341 w 3456"/>
                <a:gd name="T49" fmla="*/ 864 h 3456"/>
                <a:gd name="T50" fmla="*/ 3341 w 3456"/>
                <a:gd name="T51" fmla="*/ 749 h 3456"/>
                <a:gd name="T52" fmla="*/ 1641 w 3456"/>
                <a:gd name="T53" fmla="*/ 749 h 3456"/>
                <a:gd name="T54" fmla="*/ 1353 w 3456"/>
                <a:gd name="T55" fmla="*/ 346 h 3456"/>
                <a:gd name="T56" fmla="*/ 288 w 3456"/>
                <a:gd name="T57" fmla="*/ 346 h 3456"/>
                <a:gd name="T58" fmla="*/ 461 w 3456"/>
                <a:gd name="T59" fmla="*/ 115 h 3456"/>
                <a:gd name="T60" fmla="*/ 461 w 3456"/>
                <a:gd name="T61" fmla="*/ 230 h 3456"/>
                <a:gd name="T62" fmla="*/ 1412 w 3456"/>
                <a:gd name="T63" fmla="*/ 230 h 3456"/>
                <a:gd name="T64" fmla="*/ 1700 w 3456"/>
                <a:gd name="T65" fmla="*/ 634 h 3456"/>
                <a:gd name="T66" fmla="*/ 3341 w 3456"/>
                <a:gd name="T67" fmla="*/ 634 h 3456"/>
                <a:gd name="T68" fmla="*/ 3341 w 3456"/>
                <a:gd name="T69" fmla="*/ 518 h 3456"/>
                <a:gd name="T70" fmla="*/ 1814 w 3456"/>
                <a:gd name="T71" fmla="*/ 518 h 3456"/>
                <a:gd name="T72" fmla="*/ 1526 w 3456"/>
                <a:gd name="T73" fmla="*/ 115 h 3456"/>
                <a:gd name="T74" fmla="*/ 461 w 3456"/>
                <a:gd name="T75" fmla="*/ 115 h 3456"/>
                <a:gd name="T76" fmla="*/ 346 w 3456"/>
                <a:gd name="T77" fmla="*/ 0 h 3456"/>
                <a:gd name="T78" fmla="*/ 1585 w 3456"/>
                <a:gd name="T79" fmla="*/ 0 h 3456"/>
                <a:gd name="T80" fmla="*/ 1873 w 3456"/>
                <a:gd name="T81" fmla="*/ 403 h 3456"/>
                <a:gd name="T82" fmla="*/ 3456 w 3456"/>
                <a:gd name="T83" fmla="*/ 403 h 3456"/>
                <a:gd name="T84" fmla="*/ 3456 w 3456"/>
                <a:gd name="T85" fmla="*/ 3456 h 3456"/>
                <a:gd name="T86" fmla="*/ 0 w 3456"/>
                <a:gd name="T87" fmla="*/ 3456 h 3456"/>
                <a:gd name="T88" fmla="*/ 0 w 3456"/>
                <a:gd name="T89" fmla="*/ 461 h 3456"/>
                <a:gd name="T90" fmla="*/ 173 w 3456"/>
                <a:gd name="T91" fmla="*/ 461 h 3456"/>
                <a:gd name="T92" fmla="*/ 173 w 3456"/>
                <a:gd name="T93" fmla="*/ 230 h 3456"/>
                <a:gd name="T94" fmla="*/ 346 w 3456"/>
                <a:gd name="T95" fmla="*/ 230 h 3456"/>
                <a:gd name="T96" fmla="*/ 346 w 3456"/>
                <a:gd name="T97" fmla="*/ 0 h 3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456" h="3456">
                  <a:moveTo>
                    <a:pt x="1611" y="979"/>
                  </a:moveTo>
                  <a:lnTo>
                    <a:pt x="1817" y="1267"/>
                  </a:lnTo>
                  <a:lnTo>
                    <a:pt x="3341" y="1267"/>
                  </a:lnTo>
                  <a:lnTo>
                    <a:pt x="3341" y="979"/>
                  </a:lnTo>
                  <a:lnTo>
                    <a:pt x="1611" y="979"/>
                  </a:lnTo>
                  <a:close/>
                  <a:moveTo>
                    <a:pt x="115" y="576"/>
                  </a:moveTo>
                  <a:lnTo>
                    <a:pt x="115" y="3341"/>
                  </a:lnTo>
                  <a:lnTo>
                    <a:pt x="3341" y="3341"/>
                  </a:lnTo>
                  <a:lnTo>
                    <a:pt x="3341" y="1382"/>
                  </a:lnTo>
                  <a:lnTo>
                    <a:pt x="1786" y="1382"/>
                  </a:lnTo>
                  <a:lnTo>
                    <a:pt x="1786" y="1380"/>
                  </a:lnTo>
                  <a:lnTo>
                    <a:pt x="1772" y="1379"/>
                  </a:lnTo>
                  <a:lnTo>
                    <a:pt x="1759" y="1374"/>
                  </a:lnTo>
                  <a:lnTo>
                    <a:pt x="1748" y="1367"/>
                  </a:lnTo>
                  <a:lnTo>
                    <a:pt x="1738" y="1356"/>
                  </a:lnTo>
                  <a:lnTo>
                    <a:pt x="1468" y="979"/>
                  </a:lnTo>
                  <a:lnTo>
                    <a:pt x="1468" y="979"/>
                  </a:lnTo>
                  <a:lnTo>
                    <a:pt x="1180" y="576"/>
                  </a:lnTo>
                  <a:lnTo>
                    <a:pt x="115" y="576"/>
                  </a:lnTo>
                  <a:close/>
                  <a:moveTo>
                    <a:pt x="288" y="346"/>
                  </a:moveTo>
                  <a:lnTo>
                    <a:pt x="288" y="461"/>
                  </a:lnTo>
                  <a:lnTo>
                    <a:pt x="1239" y="461"/>
                  </a:lnTo>
                  <a:lnTo>
                    <a:pt x="1257" y="485"/>
                  </a:lnTo>
                  <a:lnTo>
                    <a:pt x="1528" y="864"/>
                  </a:lnTo>
                  <a:lnTo>
                    <a:pt x="3341" y="864"/>
                  </a:lnTo>
                  <a:lnTo>
                    <a:pt x="3341" y="749"/>
                  </a:lnTo>
                  <a:lnTo>
                    <a:pt x="1641" y="749"/>
                  </a:lnTo>
                  <a:lnTo>
                    <a:pt x="1353" y="346"/>
                  </a:lnTo>
                  <a:lnTo>
                    <a:pt x="288" y="346"/>
                  </a:lnTo>
                  <a:close/>
                  <a:moveTo>
                    <a:pt x="461" y="115"/>
                  </a:moveTo>
                  <a:lnTo>
                    <a:pt x="461" y="230"/>
                  </a:lnTo>
                  <a:lnTo>
                    <a:pt x="1412" y="230"/>
                  </a:lnTo>
                  <a:lnTo>
                    <a:pt x="1700" y="634"/>
                  </a:lnTo>
                  <a:lnTo>
                    <a:pt x="3341" y="634"/>
                  </a:lnTo>
                  <a:lnTo>
                    <a:pt x="3341" y="518"/>
                  </a:lnTo>
                  <a:lnTo>
                    <a:pt x="1814" y="518"/>
                  </a:lnTo>
                  <a:lnTo>
                    <a:pt x="1526" y="115"/>
                  </a:lnTo>
                  <a:lnTo>
                    <a:pt x="461" y="115"/>
                  </a:lnTo>
                  <a:close/>
                  <a:moveTo>
                    <a:pt x="346" y="0"/>
                  </a:moveTo>
                  <a:lnTo>
                    <a:pt x="1585" y="0"/>
                  </a:lnTo>
                  <a:lnTo>
                    <a:pt x="1873" y="403"/>
                  </a:lnTo>
                  <a:lnTo>
                    <a:pt x="3456" y="403"/>
                  </a:lnTo>
                  <a:lnTo>
                    <a:pt x="3456" y="3456"/>
                  </a:lnTo>
                  <a:lnTo>
                    <a:pt x="0" y="3456"/>
                  </a:lnTo>
                  <a:lnTo>
                    <a:pt x="0" y="461"/>
                  </a:lnTo>
                  <a:lnTo>
                    <a:pt x="173" y="461"/>
                  </a:lnTo>
                  <a:lnTo>
                    <a:pt x="173" y="230"/>
                  </a:lnTo>
                  <a:lnTo>
                    <a:pt x="346" y="230"/>
                  </a:lnTo>
                  <a:lnTo>
                    <a:pt x="3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22"/>
            <p:cNvSpPr>
              <a:spLocks noEditPoints="1"/>
            </p:cNvSpPr>
            <p:nvPr/>
          </p:nvSpPr>
          <p:spPr bwMode="auto">
            <a:xfrm>
              <a:off x="4667" y="2387"/>
              <a:ext cx="179" cy="128"/>
            </a:xfrm>
            <a:custGeom>
              <a:avLst/>
              <a:gdLst>
                <a:gd name="T0" fmla="*/ 115 w 1613"/>
                <a:gd name="T1" fmla="*/ 115 h 1152"/>
                <a:gd name="T2" fmla="*/ 115 w 1613"/>
                <a:gd name="T3" fmla="*/ 1037 h 1152"/>
                <a:gd name="T4" fmla="*/ 1498 w 1613"/>
                <a:gd name="T5" fmla="*/ 1037 h 1152"/>
                <a:gd name="T6" fmla="*/ 1498 w 1613"/>
                <a:gd name="T7" fmla="*/ 115 h 1152"/>
                <a:gd name="T8" fmla="*/ 115 w 1613"/>
                <a:gd name="T9" fmla="*/ 115 h 1152"/>
                <a:gd name="T10" fmla="*/ 0 w 1613"/>
                <a:gd name="T11" fmla="*/ 0 h 1152"/>
                <a:gd name="T12" fmla="*/ 1613 w 1613"/>
                <a:gd name="T13" fmla="*/ 0 h 1152"/>
                <a:gd name="T14" fmla="*/ 1613 w 1613"/>
                <a:gd name="T15" fmla="*/ 1152 h 1152"/>
                <a:gd name="T16" fmla="*/ 0 w 1613"/>
                <a:gd name="T17" fmla="*/ 1152 h 1152"/>
                <a:gd name="T18" fmla="*/ 0 w 1613"/>
                <a:gd name="T19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13" h="1152">
                  <a:moveTo>
                    <a:pt x="115" y="115"/>
                  </a:moveTo>
                  <a:lnTo>
                    <a:pt x="115" y="1037"/>
                  </a:lnTo>
                  <a:lnTo>
                    <a:pt x="1498" y="1037"/>
                  </a:lnTo>
                  <a:lnTo>
                    <a:pt x="1498" y="115"/>
                  </a:lnTo>
                  <a:lnTo>
                    <a:pt x="115" y="115"/>
                  </a:lnTo>
                  <a:close/>
                  <a:moveTo>
                    <a:pt x="0" y="0"/>
                  </a:moveTo>
                  <a:lnTo>
                    <a:pt x="1613" y="0"/>
                  </a:lnTo>
                  <a:lnTo>
                    <a:pt x="1613" y="1152"/>
                  </a:lnTo>
                  <a:lnTo>
                    <a:pt x="0" y="115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Rectangle 23"/>
            <p:cNvSpPr>
              <a:spLocks noChangeArrowheads="1"/>
            </p:cNvSpPr>
            <p:nvPr/>
          </p:nvSpPr>
          <p:spPr bwMode="auto">
            <a:xfrm>
              <a:off x="4705" y="2419"/>
              <a:ext cx="64" cy="13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Rectangle 24"/>
            <p:cNvSpPr>
              <a:spLocks noChangeArrowheads="1"/>
            </p:cNvSpPr>
            <p:nvPr/>
          </p:nvSpPr>
          <p:spPr bwMode="auto">
            <a:xfrm>
              <a:off x="4705" y="2445"/>
              <a:ext cx="103" cy="12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Rectangle 25"/>
            <p:cNvSpPr>
              <a:spLocks noChangeArrowheads="1"/>
            </p:cNvSpPr>
            <p:nvPr/>
          </p:nvSpPr>
          <p:spPr bwMode="auto">
            <a:xfrm>
              <a:off x="4705" y="2470"/>
              <a:ext cx="103" cy="13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1" name="Group 28"/>
          <p:cNvGrpSpPr>
            <a:grpSpLocks noChangeAspect="1"/>
          </p:cNvGrpSpPr>
          <p:nvPr/>
        </p:nvGrpSpPr>
        <p:grpSpPr bwMode="auto">
          <a:xfrm>
            <a:off x="9274717" y="1630719"/>
            <a:ext cx="283784" cy="282880"/>
            <a:chOff x="5025" y="2169"/>
            <a:chExt cx="314" cy="3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42" name="Freeform 30"/>
            <p:cNvSpPr>
              <a:spLocks/>
            </p:cNvSpPr>
            <p:nvPr/>
          </p:nvSpPr>
          <p:spPr bwMode="auto">
            <a:xfrm>
              <a:off x="5110" y="2272"/>
              <a:ext cx="137" cy="122"/>
            </a:xfrm>
            <a:custGeom>
              <a:avLst/>
              <a:gdLst>
                <a:gd name="T0" fmla="*/ 51 w 1506"/>
                <a:gd name="T1" fmla="*/ 0 h 1351"/>
                <a:gd name="T2" fmla="*/ 419 w 1506"/>
                <a:gd name="T3" fmla="*/ 0 h 1351"/>
                <a:gd name="T4" fmla="*/ 635 w 1506"/>
                <a:gd name="T5" fmla="*/ 195 h 1351"/>
                <a:gd name="T6" fmla="*/ 1456 w 1506"/>
                <a:gd name="T7" fmla="*/ 195 h 1351"/>
                <a:gd name="T8" fmla="*/ 1471 w 1506"/>
                <a:gd name="T9" fmla="*/ 198 h 1351"/>
                <a:gd name="T10" fmla="*/ 1485 w 1506"/>
                <a:gd name="T11" fmla="*/ 204 h 1351"/>
                <a:gd name="T12" fmla="*/ 1496 w 1506"/>
                <a:gd name="T13" fmla="*/ 216 h 1351"/>
                <a:gd name="T14" fmla="*/ 1504 w 1506"/>
                <a:gd name="T15" fmla="*/ 229 h 1351"/>
                <a:gd name="T16" fmla="*/ 1506 w 1506"/>
                <a:gd name="T17" fmla="*/ 246 h 1351"/>
                <a:gd name="T18" fmla="*/ 1506 w 1506"/>
                <a:gd name="T19" fmla="*/ 307 h 1351"/>
                <a:gd name="T20" fmla="*/ 294 w 1506"/>
                <a:gd name="T21" fmla="*/ 307 h 1351"/>
                <a:gd name="T22" fmla="*/ 90 w 1506"/>
                <a:gd name="T23" fmla="*/ 1351 h 1351"/>
                <a:gd name="T24" fmla="*/ 51 w 1506"/>
                <a:gd name="T25" fmla="*/ 1351 h 1351"/>
                <a:gd name="T26" fmla="*/ 35 w 1506"/>
                <a:gd name="T27" fmla="*/ 1349 h 1351"/>
                <a:gd name="T28" fmla="*/ 21 w 1506"/>
                <a:gd name="T29" fmla="*/ 1342 h 1351"/>
                <a:gd name="T30" fmla="*/ 10 w 1506"/>
                <a:gd name="T31" fmla="*/ 1330 h 1351"/>
                <a:gd name="T32" fmla="*/ 3 w 1506"/>
                <a:gd name="T33" fmla="*/ 1317 h 1351"/>
                <a:gd name="T34" fmla="*/ 0 w 1506"/>
                <a:gd name="T35" fmla="*/ 1300 h 1351"/>
                <a:gd name="T36" fmla="*/ 0 w 1506"/>
                <a:gd name="T37" fmla="*/ 50 h 1351"/>
                <a:gd name="T38" fmla="*/ 3 w 1506"/>
                <a:gd name="T39" fmla="*/ 34 h 1351"/>
                <a:gd name="T40" fmla="*/ 10 w 1506"/>
                <a:gd name="T41" fmla="*/ 21 h 1351"/>
                <a:gd name="T42" fmla="*/ 21 w 1506"/>
                <a:gd name="T43" fmla="*/ 9 h 1351"/>
                <a:gd name="T44" fmla="*/ 35 w 1506"/>
                <a:gd name="T45" fmla="*/ 2 h 1351"/>
                <a:gd name="T46" fmla="*/ 51 w 1506"/>
                <a:gd name="T47" fmla="*/ 0 h 1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6" h="1351">
                  <a:moveTo>
                    <a:pt x="51" y="0"/>
                  </a:moveTo>
                  <a:lnTo>
                    <a:pt x="419" y="0"/>
                  </a:lnTo>
                  <a:lnTo>
                    <a:pt x="635" y="195"/>
                  </a:lnTo>
                  <a:lnTo>
                    <a:pt x="1456" y="195"/>
                  </a:lnTo>
                  <a:lnTo>
                    <a:pt x="1471" y="198"/>
                  </a:lnTo>
                  <a:lnTo>
                    <a:pt x="1485" y="204"/>
                  </a:lnTo>
                  <a:lnTo>
                    <a:pt x="1496" y="216"/>
                  </a:lnTo>
                  <a:lnTo>
                    <a:pt x="1504" y="229"/>
                  </a:lnTo>
                  <a:lnTo>
                    <a:pt x="1506" y="246"/>
                  </a:lnTo>
                  <a:lnTo>
                    <a:pt x="1506" y="307"/>
                  </a:lnTo>
                  <a:lnTo>
                    <a:pt x="294" y="307"/>
                  </a:lnTo>
                  <a:lnTo>
                    <a:pt x="90" y="1351"/>
                  </a:lnTo>
                  <a:lnTo>
                    <a:pt x="51" y="1351"/>
                  </a:lnTo>
                  <a:lnTo>
                    <a:pt x="35" y="1349"/>
                  </a:lnTo>
                  <a:lnTo>
                    <a:pt x="21" y="1342"/>
                  </a:lnTo>
                  <a:lnTo>
                    <a:pt x="10" y="1330"/>
                  </a:lnTo>
                  <a:lnTo>
                    <a:pt x="3" y="1317"/>
                  </a:lnTo>
                  <a:lnTo>
                    <a:pt x="0" y="1300"/>
                  </a:lnTo>
                  <a:lnTo>
                    <a:pt x="0" y="50"/>
                  </a:lnTo>
                  <a:lnTo>
                    <a:pt x="3" y="34"/>
                  </a:lnTo>
                  <a:lnTo>
                    <a:pt x="10" y="21"/>
                  </a:lnTo>
                  <a:lnTo>
                    <a:pt x="21" y="9"/>
                  </a:lnTo>
                  <a:lnTo>
                    <a:pt x="35" y="2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31"/>
            <p:cNvSpPr>
              <a:spLocks noEditPoints="1"/>
            </p:cNvSpPr>
            <p:nvPr/>
          </p:nvSpPr>
          <p:spPr bwMode="auto">
            <a:xfrm>
              <a:off x="5025" y="2169"/>
              <a:ext cx="314" cy="313"/>
            </a:xfrm>
            <a:custGeom>
              <a:avLst/>
              <a:gdLst>
                <a:gd name="T0" fmla="*/ 914 w 3454"/>
                <a:gd name="T1" fmla="*/ 962 h 3443"/>
                <a:gd name="T2" fmla="*/ 824 w 3454"/>
                <a:gd name="T3" fmla="*/ 1017 h 3443"/>
                <a:gd name="T4" fmla="*/ 767 w 3454"/>
                <a:gd name="T5" fmla="*/ 1107 h 3443"/>
                <a:gd name="T6" fmla="*/ 756 w 3454"/>
                <a:gd name="T7" fmla="*/ 2429 h 3443"/>
                <a:gd name="T8" fmla="*/ 782 w 3454"/>
                <a:gd name="T9" fmla="*/ 2534 h 3443"/>
                <a:gd name="T10" fmla="*/ 850 w 3454"/>
                <a:gd name="T11" fmla="*/ 2615 h 3443"/>
                <a:gd name="T12" fmla="*/ 948 w 3454"/>
                <a:gd name="T13" fmla="*/ 2655 h 3443"/>
                <a:gd name="T14" fmla="*/ 2391 w 3454"/>
                <a:gd name="T15" fmla="*/ 2658 h 3443"/>
                <a:gd name="T16" fmla="*/ 2428 w 3454"/>
                <a:gd name="T17" fmla="*/ 2654 h 3443"/>
                <a:gd name="T18" fmla="*/ 2521 w 3454"/>
                <a:gd name="T19" fmla="*/ 2615 h 3443"/>
                <a:gd name="T20" fmla="*/ 2588 w 3454"/>
                <a:gd name="T21" fmla="*/ 2539 h 3443"/>
                <a:gd name="T22" fmla="*/ 2617 w 3454"/>
                <a:gd name="T23" fmla="*/ 2441 h 3443"/>
                <a:gd name="T24" fmla="*/ 2620 w 3454"/>
                <a:gd name="T25" fmla="*/ 1375 h 3443"/>
                <a:gd name="T26" fmla="*/ 2595 w 3454"/>
                <a:gd name="T27" fmla="*/ 1270 h 3443"/>
                <a:gd name="T28" fmla="*/ 2526 w 3454"/>
                <a:gd name="T29" fmla="*/ 1189 h 3443"/>
                <a:gd name="T30" fmla="*/ 2427 w 3454"/>
                <a:gd name="T31" fmla="*/ 1149 h 3443"/>
                <a:gd name="T32" fmla="*/ 1423 w 3454"/>
                <a:gd name="T33" fmla="*/ 950 h 3443"/>
                <a:gd name="T34" fmla="*/ 1832 w 3454"/>
                <a:gd name="T35" fmla="*/ 3 h 3443"/>
                <a:gd name="T36" fmla="*/ 2137 w 3454"/>
                <a:gd name="T37" fmla="*/ 49 h 3443"/>
                <a:gd name="T38" fmla="*/ 2422 w 3454"/>
                <a:gd name="T39" fmla="*/ 145 h 3443"/>
                <a:gd name="T40" fmla="*/ 2683 w 3454"/>
                <a:gd name="T41" fmla="*/ 287 h 3443"/>
                <a:gd name="T42" fmla="*/ 2913 w 3454"/>
                <a:gd name="T43" fmla="*/ 471 h 3443"/>
                <a:gd name="T44" fmla="*/ 3109 w 3454"/>
                <a:gd name="T45" fmla="*/ 689 h 3443"/>
                <a:gd name="T46" fmla="*/ 3266 w 3454"/>
                <a:gd name="T47" fmla="*/ 939 h 3443"/>
                <a:gd name="T48" fmla="*/ 3379 w 3454"/>
                <a:gd name="T49" fmla="*/ 1215 h 3443"/>
                <a:gd name="T50" fmla="*/ 3441 w 3454"/>
                <a:gd name="T51" fmla="*/ 1514 h 3443"/>
                <a:gd name="T52" fmla="*/ 3451 w 3454"/>
                <a:gd name="T53" fmla="*/ 1826 h 3443"/>
                <a:gd name="T54" fmla="*/ 3405 w 3454"/>
                <a:gd name="T55" fmla="*/ 2130 h 3443"/>
                <a:gd name="T56" fmla="*/ 3309 w 3454"/>
                <a:gd name="T57" fmla="*/ 2414 h 3443"/>
                <a:gd name="T58" fmla="*/ 3166 w 3454"/>
                <a:gd name="T59" fmla="*/ 2674 h 3443"/>
                <a:gd name="T60" fmla="*/ 2982 w 3454"/>
                <a:gd name="T61" fmla="*/ 2904 h 3443"/>
                <a:gd name="T62" fmla="*/ 2763 w 3454"/>
                <a:gd name="T63" fmla="*/ 3099 h 3443"/>
                <a:gd name="T64" fmla="*/ 2512 w 3454"/>
                <a:gd name="T65" fmla="*/ 3255 h 3443"/>
                <a:gd name="T66" fmla="*/ 2235 w 3454"/>
                <a:gd name="T67" fmla="*/ 3368 h 3443"/>
                <a:gd name="T68" fmla="*/ 1935 w 3454"/>
                <a:gd name="T69" fmla="*/ 3430 h 3443"/>
                <a:gd name="T70" fmla="*/ 1621 w 3454"/>
                <a:gd name="T71" fmla="*/ 3440 h 3443"/>
                <a:gd name="T72" fmla="*/ 1317 w 3454"/>
                <a:gd name="T73" fmla="*/ 3394 h 3443"/>
                <a:gd name="T74" fmla="*/ 1032 w 3454"/>
                <a:gd name="T75" fmla="*/ 3298 h 3443"/>
                <a:gd name="T76" fmla="*/ 771 w 3454"/>
                <a:gd name="T77" fmla="*/ 3156 h 3443"/>
                <a:gd name="T78" fmla="*/ 541 w 3454"/>
                <a:gd name="T79" fmla="*/ 2972 h 3443"/>
                <a:gd name="T80" fmla="*/ 345 w 3454"/>
                <a:gd name="T81" fmla="*/ 2754 h 3443"/>
                <a:gd name="T82" fmla="*/ 188 w 3454"/>
                <a:gd name="T83" fmla="*/ 2504 h 3443"/>
                <a:gd name="T84" fmla="*/ 75 w 3454"/>
                <a:gd name="T85" fmla="*/ 2228 h 3443"/>
                <a:gd name="T86" fmla="*/ 13 w 3454"/>
                <a:gd name="T87" fmla="*/ 1929 h 3443"/>
                <a:gd name="T88" fmla="*/ 3 w 3454"/>
                <a:gd name="T89" fmla="*/ 1616 h 3443"/>
                <a:gd name="T90" fmla="*/ 49 w 3454"/>
                <a:gd name="T91" fmla="*/ 1313 h 3443"/>
                <a:gd name="T92" fmla="*/ 145 w 3454"/>
                <a:gd name="T93" fmla="*/ 1029 h 3443"/>
                <a:gd name="T94" fmla="*/ 288 w 3454"/>
                <a:gd name="T95" fmla="*/ 769 h 3443"/>
                <a:gd name="T96" fmla="*/ 472 w 3454"/>
                <a:gd name="T97" fmla="*/ 539 h 3443"/>
                <a:gd name="T98" fmla="*/ 691 w 3454"/>
                <a:gd name="T99" fmla="*/ 344 h 3443"/>
                <a:gd name="T100" fmla="*/ 942 w 3454"/>
                <a:gd name="T101" fmla="*/ 188 h 3443"/>
                <a:gd name="T102" fmla="*/ 1219 w 3454"/>
                <a:gd name="T103" fmla="*/ 75 h 3443"/>
                <a:gd name="T104" fmla="*/ 1519 w 3454"/>
                <a:gd name="T105" fmla="*/ 13 h 3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454" h="3443">
                  <a:moveTo>
                    <a:pt x="986" y="950"/>
                  </a:moveTo>
                  <a:lnTo>
                    <a:pt x="949" y="953"/>
                  </a:lnTo>
                  <a:lnTo>
                    <a:pt x="914" y="962"/>
                  </a:lnTo>
                  <a:lnTo>
                    <a:pt x="880" y="976"/>
                  </a:lnTo>
                  <a:lnTo>
                    <a:pt x="850" y="994"/>
                  </a:lnTo>
                  <a:lnTo>
                    <a:pt x="824" y="1017"/>
                  </a:lnTo>
                  <a:lnTo>
                    <a:pt x="801" y="1044"/>
                  </a:lnTo>
                  <a:lnTo>
                    <a:pt x="782" y="1074"/>
                  </a:lnTo>
                  <a:lnTo>
                    <a:pt x="767" y="1107"/>
                  </a:lnTo>
                  <a:lnTo>
                    <a:pt x="759" y="1142"/>
                  </a:lnTo>
                  <a:lnTo>
                    <a:pt x="756" y="1179"/>
                  </a:lnTo>
                  <a:lnTo>
                    <a:pt x="756" y="2429"/>
                  </a:lnTo>
                  <a:lnTo>
                    <a:pt x="759" y="2466"/>
                  </a:lnTo>
                  <a:lnTo>
                    <a:pt x="767" y="2502"/>
                  </a:lnTo>
                  <a:lnTo>
                    <a:pt x="782" y="2534"/>
                  </a:lnTo>
                  <a:lnTo>
                    <a:pt x="801" y="2565"/>
                  </a:lnTo>
                  <a:lnTo>
                    <a:pt x="824" y="2592"/>
                  </a:lnTo>
                  <a:lnTo>
                    <a:pt x="850" y="2615"/>
                  </a:lnTo>
                  <a:lnTo>
                    <a:pt x="880" y="2633"/>
                  </a:lnTo>
                  <a:lnTo>
                    <a:pt x="914" y="2647"/>
                  </a:lnTo>
                  <a:lnTo>
                    <a:pt x="948" y="2655"/>
                  </a:lnTo>
                  <a:lnTo>
                    <a:pt x="986" y="2658"/>
                  </a:lnTo>
                  <a:lnTo>
                    <a:pt x="2284" y="2658"/>
                  </a:lnTo>
                  <a:lnTo>
                    <a:pt x="2391" y="2658"/>
                  </a:lnTo>
                  <a:lnTo>
                    <a:pt x="2392" y="2658"/>
                  </a:lnTo>
                  <a:lnTo>
                    <a:pt x="2394" y="2658"/>
                  </a:lnTo>
                  <a:lnTo>
                    <a:pt x="2428" y="2654"/>
                  </a:lnTo>
                  <a:lnTo>
                    <a:pt x="2462" y="2646"/>
                  </a:lnTo>
                  <a:lnTo>
                    <a:pt x="2493" y="2632"/>
                  </a:lnTo>
                  <a:lnTo>
                    <a:pt x="2521" y="2615"/>
                  </a:lnTo>
                  <a:lnTo>
                    <a:pt x="2548" y="2593"/>
                  </a:lnTo>
                  <a:lnTo>
                    <a:pt x="2570" y="2568"/>
                  </a:lnTo>
                  <a:lnTo>
                    <a:pt x="2588" y="2539"/>
                  </a:lnTo>
                  <a:lnTo>
                    <a:pt x="2602" y="2509"/>
                  </a:lnTo>
                  <a:lnTo>
                    <a:pt x="2611" y="2476"/>
                  </a:lnTo>
                  <a:lnTo>
                    <a:pt x="2617" y="2441"/>
                  </a:lnTo>
                  <a:lnTo>
                    <a:pt x="2826" y="1436"/>
                  </a:lnTo>
                  <a:lnTo>
                    <a:pt x="2620" y="1436"/>
                  </a:lnTo>
                  <a:lnTo>
                    <a:pt x="2620" y="1375"/>
                  </a:lnTo>
                  <a:lnTo>
                    <a:pt x="2618" y="1338"/>
                  </a:lnTo>
                  <a:lnTo>
                    <a:pt x="2608" y="1302"/>
                  </a:lnTo>
                  <a:lnTo>
                    <a:pt x="2595" y="1270"/>
                  </a:lnTo>
                  <a:lnTo>
                    <a:pt x="2576" y="1239"/>
                  </a:lnTo>
                  <a:lnTo>
                    <a:pt x="2553" y="1212"/>
                  </a:lnTo>
                  <a:lnTo>
                    <a:pt x="2526" y="1189"/>
                  </a:lnTo>
                  <a:lnTo>
                    <a:pt x="2496" y="1171"/>
                  </a:lnTo>
                  <a:lnTo>
                    <a:pt x="2463" y="1157"/>
                  </a:lnTo>
                  <a:lnTo>
                    <a:pt x="2427" y="1149"/>
                  </a:lnTo>
                  <a:lnTo>
                    <a:pt x="2391" y="1146"/>
                  </a:lnTo>
                  <a:lnTo>
                    <a:pt x="1639" y="1146"/>
                  </a:lnTo>
                  <a:lnTo>
                    <a:pt x="1423" y="950"/>
                  </a:lnTo>
                  <a:lnTo>
                    <a:pt x="986" y="950"/>
                  </a:lnTo>
                  <a:close/>
                  <a:moveTo>
                    <a:pt x="1726" y="0"/>
                  </a:moveTo>
                  <a:lnTo>
                    <a:pt x="1832" y="3"/>
                  </a:lnTo>
                  <a:lnTo>
                    <a:pt x="1935" y="13"/>
                  </a:lnTo>
                  <a:lnTo>
                    <a:pt x="2038" y="28"/>
                  </a:lnTo>
                  <a:lnTo>
                    <a:pt x="2137" y="49"/>
                  </a:lnTo>
                  <a:lnTo>
                    <a:pt x="2235" y="75"/>
                  </a:lnTo>
                  <a:lnTo>
                    <a:pt x="2330" y="107"/>
                  </a:lnTo>
                  <a:lnTo>
                    <a:pt x="2422" y="145"/>
                  </a:lnTo>
                  <a:lnTo>
                    <a:pt x="2512" y="188"/>
                  </a:lnTo>
                  <a:lnTo>
                    <a:pt x="2599" y="235"/>
                  </a:lnTo>
                  <a:lnTo>
                    <a:pt x="2683" y="287"/>
                  </a:lnTo>
                  <a:lnTo>
                    <a:pt x="2763" y="344"/>
                  </a:lnTo>
                  <a:lnTo>
                    <a:pt x="2840" y="405"/>
                  </a:lnTo>
                  <a:lnTo>
                    <a:pt x="2913" y="471"/>
                  </a:lnTo>
                  <a:lnTo>
                    <a:pt x="2982" y="539"/>
                  </a:lnTo>
                  <a:lnTo>
                    <a:pt x="3048" y="612"/>
                  </a:lnTo>
                  <a:lnTo>
                    <a:pt x="3109" y="689"/>
                  </a:lnTo>
                  <a:lnTo>
                    <a:pt x="3166" y="769"/>
                  </a:lnTo>
                  <a:lnTo>
                    <a:pt x="3219" y="852"/>
                  </a:lnTo>
                  <a:lnTo>
                    <a:pt x="3266" y="939"/>
                  </a:lnTo>
                  <a:lnTo>
                    <a:pt x="3309" y="1029"/>
                  </a:lnTo>
                  <a:lnTo>
                    <a:pt x="3346" y="1121"/>
                  </a:lnTo>
                  <a:lnTo>
                    <a:pt x="3379" y="1215"/>
                  </a:lnTo>
                  <a:lnTo>
                    <a:pt x="3405" y="1313"/>
                  </a:lnTo>
                  <a:lnTo>
                    <a:pt x="3426" y="1412"/>
                  </a:lnTo>
                  <a:lnTo>
                    <a:pt x="3441" y="1514"/>
                  </a:lnTo>
                  <a:lnTo>
                    <a:pt x="3451" y="1616"/>
                  </a:lnTo>
                  <a:lnTo>
                    <a:pt x="3454" y="1720"/>
                  </a:lnTo>
                  <a:lnTo>
                    <a:pt x="3451" y="1826"/>
                  </a:lnTo>
                  <a:lnTo>
                    <a:pt x="3441" y="1929"/>
                  </a:lnTo>
                  <a:lnTo>
                    <a:pt x="3426" y="2031"/>
                  </a:lnTo>
                  <a:lnTo>
                    <a:pt x="3405" y="2130"/>
                  </a:lnTo>
                  <a:lnTo>
                    <a:pt x="3379" y="2228"/>
                  </a:lnTo>
                  <a:lnTo>
                    <a:pt x="3346" y="2322"/>
                  </a:lnTo>
                  <a:lnTo>
                    <a:pt x="3309" y="2414"/>
                  </a:lnTo>
                  <a:lnTo>
                    <a:pt x="3266" y="2504"/>
                  </a:lnTo>
                  <a:lnTo>
                    <a:pt x="3219" y="2591"/>
                  </a:lnTo>
                  <a:lnTo>
                    <a:pt x="3166" y="2674"/>
                  </a:lnTo>
                  <a:lnTo>
                    <a:pt x="3109" y="2754"/>
                  </a:lnTo>
                  <a:lnTo>
                    <a:pt x="3048" y="2831"/>
                  </a:lnTo>
                  <a:lnTo>
                    <a:pt x="2982" y="2904"/>
                  </a:lnTo>
                  <a:lnTo>
                    <a:pt x="2913" y="2972"/>
                  </a:lnTo>
                  <a:lnTo>
                    <a:pt x="2840" y="3038"/>
                  </a:lnTo>
                  <a:lnTo>
                    <a:pt x="2763" y="3099"/>
                  </a:lnTo>
                  <a:lnTo>
                    <a:pt x="2683" y="3156"/>
                  </a:lnTo>
                  <a:lnTo>
                    <a:pt x="2599" y="3208"/>
                  </a:lnTo>
                  <a:lnTo>
                    <a:pt x="2512" y="3255"/>
                  </a:lnTo>
                  <a:lnTo>
                    <a:pt x="2422" y="3298"/>
                  </a:lnTo>
                  <a:lnTo>
                    <a:pt x="2330" y="3336"/>
                  </a:lnTo>
                  <a:lnTo>
                    <a:pt x="2235" y="3368"/>
                  </a:lnTo>
                  <a:lnTo>
                    <a:pt x="2137" y="3394"/>
                  </a:lnTo>
                  <a:lnTo>
                    <a:pt x="2038" y="3415"/>
                  </a:lnTo>
                  <a:lnTo>
                    <a:pt x="1935" y="3430"/>
                  </a:lnTo>
                  <a:lnTo>
                    <a:pt x="1832" y="3440"/>
                  </a:lnTo>
                  <a:lnTo>
                    <a:pt x="1726" y="3443"/>
                  </a:lnTo>
                  <a:lnTo>
                    <a:pt x="1621" y="3440"/>
                  </a:lnTo>
                  <a:lnTo>
                    <a:pt x="1519" y="3430"/>
                  </a:lnTo>
                  <a:lnTo>
                    <a:pt x="1416" y="3415"/>
                  </a:lnTo>
                  <a:lnTo>
                    <a:pt x="1317" y="3394"/>
                  </a:lnTo>
                  <a:lnTo>
                    <a:pt x="1219" y="3368"/>
                  </a:lnTo>
                  <a:lnTo>
                    <a:pt x="1124" y="3336"/>
                  </a:lnTo>
                  <a:lnTo>
                    <a:pt x="1032" y="3298"/>
                  </a:lnTo>
                  <a:lnTo>
                    <a:pt x="942" y="3255"/>
                  </a:lnTo>
                  <a:lnTo>
                    <a:pt x="855" y="3208"/>
                  </a:lnTo>
                  <a:lnTo>
                    <a:pt x="771" y="3156"/>
                  </a:lnTo>
                  <a:lnTo>
                    <a:pt x="691" y="3099"/>
                  </a:lnTo>
                  <a:lnTo>
                    <a:pt x="614" y="3038"/>
                  </a:lnTo>
                  <a:lnTo>
                    <a:pt x="541" y="2972"/>
                  </a:lnTo>
                  <a:lnTo>
                    <a:pt x="472" y="2904"/>
                  </a:lnTo>
                  <a:lnTo>
                    <a:pt x="406" y="2831"/>
                  </a:lnTo>
                  <a:lnTo>
                    <a:pt x="345" y="2754"/>
                  </a:lnTo>
                  <a:lnTo>
                    <a:pt x="288" y="2674"/>
                  </a:lnTo>
                  <a:lnTo>
                    <a:pt x="236" y="2591"/>
                  </a:lnTo>
                  <a:lnTo>
                    <a:pt x="188" y="2504"/>
                  </a:lnTo>
                  <a:lnTo>
                    <a:pt x="145" y="2414"/>
                  </a:lnTo>
                  <a:lnTo>
                    <a:pt x="108" y="2322"/>
                  </a:lnTo>
                  <a:lnTo>
                    <a:pt x="75" y="2228"/>
                  </a:lnTo>
                  <a:lnTo>
                    <a:pt x="49" y="2130"/>
                  </a:lnTo>
                  <a:lnTo>
                    <a:pt x="28" y="2031"/>
                  </a:lnTo>
                  <a:lnTo>
                    <a:pt x="13" y="1929"/>
                  </a:lnTo>
                  <a:lnTo>
                    <a:pt x="3" y="1826"/>
                  </a:lnTo>
                  <a:lnTo>
                    <a:pt x="0" y="1720"/>
                  </a:lnTo>
                  <a:lnTo>
                    <a:pt x="3" y="1616"/>
                  </a:lnTo>
                  <a:lnTo>
                    <a:pt x="13" y="1514"/>
                  </a:lnTo>
                  <a:lnTo>
                    <a:pt x="28" y="1412"/>
                  </a:lnTo>
                  <a:lnTo>
                    <a:pt x="49" y="1313"/>
                  </a:lnTo>
                  <a:lnTo>
                    <a:pt x="75" y="1215"/>
                  </a:lnTo>
                  <a:lnTo>
                    <a:pt x="108" y="1121"/>
                  </a:lnTo>
                  <a:lnTo>
                    <a:pt x="145" y="1029"/>
                  </a:lnTo>
                  <a:lnTo>
                    <a:pt x="188" y="939"/>
                  </a:lnTo>
                  <a:lnTo>
                    <a:pt x="236" y="852"/>
                  </a:lnTo>
                  <a:lnTo>
                    <a:pt x="288" y="769"/>
                  </a:lnTo>
                  <a:lnTo>
                    <a:pt x="345" y="689"/>
                  </a:lnTo>
                  <a:lnTo>
                    <a:pt x="406" y="612"/>
                  </a:lnTo>
                  <a:lnTo>
                    <a:pt x="472" y="539"/>
                  </a:lnTo>
                  <a:lnTo>
                    <a:pt x="541" y="471"/>
                  </a:lnTo>
                  <a:lnTo>
                    <a:pt x="614" y="405"/>
                  </a:lnTo>
                  <a:lnTo>
                    <a:pt x="691" y="344"/>
                  </a:lnTo>
                  <a:lnTo>
                    <a:pt x="771" y="287"/>
                  </a:lnTo>
                  <a:lnTo>
                    <a:pt x="855" y="235"/>
                  </a:lnTo>
                  <a:lnTo>
                    <a:pt x="942" y="188"/>
                  </a:lnTo>
                  <a:lnTo>
                    <a:pt x="1032" y="145"/>
                  </a:lnTo>
                  <a:lnTo>
                    <a:pt x="1124" y="107"/>
                  </a:lnTo>
                  <a:lnTo>
                    <a:pt x="1219" y="75"/>
                  </a:lnTo>
                  <a:lnTo>
                    <a:pt x="1317" y="49"/>
                  </a:lnTo>
                  <a:lnTo>
                    <a:pt x="1416" y="28"/>
                  </a:lnTo>
                  <a:lnTo>
                    <a:pt x="1519" y="13"/>
                  </a:lnTo>
                  <a:lnTo>
                    <a:pt x="1621" y="3"/>
                  </a:lnTo>
                  <a:lnTo>
                    <a:pt x="17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44" name="Freeform 36"/>
          <p:cNvSpPr>
            <a:spLocks noEditPoints="1"/>
          </p:cNvSpPr>
          <p:nvPr/>
        </p:nvSpPr>
        <p:spPr bwMode="auto">
          <a:xfrm>
            <a:off x="6976519" y="1633482"/>
            <a:ext cx="312329" cy="277355"/>
          </a:xfrm>
          <a:custGeom>
            <a:avLst/>
            <a:gdLst>
              <a:gd name="T0" fmla="*/ 1611 w 3456"/>
              <a:gd name="T1" fmla="*/ 522 h 3070"/>
              <a:gd name="T2" fmla="*/ 1817 w 3456"/>
              <a:gd name="T3" fmla="*/ 811 h 3070"/>
              <a:gd name="T4" fmla="*/ 3341 w 3456"/>
              <a:gd name="T5" fmla="*/ 811 h 3070"/>
              <a:gd name="T6" fmla="*/ 3341 w 3456"/>
              <a:gd name="T7" fmla="*/ 522 h 3070"/>
              <a:gd name="T8" fmla="*/ 1611 w 3456"/>
              <a:gd name="T9" fmla="*/ 522 h 3070"/>
              <a:gd name="T10" fmla="*/ 115 w 3456"/>
              <a:gd name="T11" fmla="*/ 116 h 3070"/>
              <a:gd name="T12" fmla="*/ 115 w 3456"/>
              <a:gd name="T13" fmla="*/ 2954 h 3070"/>
              <a:gd name="T14" fmla="*/ 3341 w 3456"/>
              <a:gd name="T15" fmla="*/ 2954 h 3070"/>
              <a:gd name="T16" fmla="*/ 3341 w 3456"/>
              <a:gd name="T17" fmla="*/ 927 h 3070"/>
              <a:gd name="T18" fmla="*/ 1786 w 3456"/>
              <a:gd name="T19" fmla="*/ 927 h 3070"/>
              <a:gd name="T20" fmla="*/ 1786 w 3456"/>
              <a:gd name="T21" fmla="*/ 925 h 3070"/>
              <a:gd name="T22" fmla="*/ 1772 w 3456"/>
              <a:gd name="T23" fmla="*/ 923 h 3070"/>
              <a:gd name="T24" fmla="*/ 1759 w 3456"/>
              <a:gd name="T25" fmla="*/ 919 h 3070"/>
              <a:gd name="T26" fmla="*/ 1748 w 3456"/>
              <a:gd name="T27" fmla="*/ 911 h 3070"/>
              <a:gd name="T28" fmla="*/ 1738 w 3456"/>
              <a:gd name="T29" fmla="*/ 901 h 3070"/>
              <a:gd name="T30" fmla="*/ 1468 w 3456"/>
              <a:gd name="T31" fmla="*/ 522 h 3070"/>
              <a:gd name="T32" fmla="*/ 1468 w 3456"/>
              <a:gd name="T33" fmla="*/ 522 h 3070"/>
              <a:gd name="T34" fmla="*/ 1180 w 3456"/>
              <a:gd name="T35" fmla="*/ 116 h 3070"/>
              <a:gd name="T36" fmla="*/ 115 w 3456"/>
              <a:gd name="T37" fmla="*/ 116 h 3070"/>
              <a:gd name="T38" fmla="*/ 0 w 3456"/>
              <a:gd name="T39" fmla="*/ 0 h 3070"/>
              <a:gd name="T40" fmla="*/ 1239 w 3456"/>
              <a:gd name="T41" fmla="*/ 0 h 3070"/>
              <a:gd name="T42" fmla="*/ 1262 w 3456"/>
              <a:gd name="T43" fmla="*/ 32 h 3070"/>
              <a:gd name="T44" fmla="*/ 1528 w 3456"/>
              <a:gd name="T45" fmla="*/ 406 h 3070"/>
              <a:gd name="T46" fmla="*/ 3456 w 3456"/>
              <a:gd name="T47" fmla="*/ 406 h 3070"/>
              <a:gd name="T48" fmla="*/ 3456 w 3456"/>
              <a:gd name="T49" fmla="*/ 3070 h 3070"/>
              <a:gd name="T50" fmla="*/ 0 w 3456"/>
              <a:gd name="T51" fmla="*/ 3070 h 3070"/>
              <a:gd name="T52" fmla="*/ 0 w 3456"/>
              <a:gd name="T53" fmla="*/ 0 h 30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456" h="3070">
                <a:moveTo>
                  <a:pt x="1611" y="522"/>
                </a:moveTo>
                <a:lnTo>
                  <a:pt x="1817" y="811"/>
                </a:lnTo>
                <a:lnTo>
                  <a:pt x="3341" y="811"/>
                </a:lnTo>
                <a:lnTo>
                  <a:pt x="3341" y="522"/>
                </a:lnTo>
                <a:lnTo>
                  <a:pt x="1611" y="522"/>
                </a:lnTo>
                <a:close/>
                <a:moveTo>
                  <a:pt x="115" y="116"/>
                </a:moveTo>
                <a:lnTo>
                  <a:pt x="115" y="2954"/>
                </a:lnTo>
                <a:lnTo>
                  <a:pt x="3341" y="2954"/>
                </a:lnTo>
                <a:lnTo>
                  <a:pt x="3341" y="927"/>
                </a:lnTo>
                <a:lnTo>
                  <a:pt x="1786" y="927"/>
                </a:lnTo>
                <a:lnTo>
                  <a:pt x="1786" y="925"/>
                </a:lnTo>
                <a:lnTo>
                  <a:pt x="1772" y="923"/>
                </a:lnTo>
                <a:lnTo>
                  <a:pt x="1759" y="919"/>
                </a:lnTo>
                <a:lnTo>
                  <a:pt x="1748" y="911"/>
                </a:lnTo>
                <a:lnTo>
                  <a:pt x="1738" y="901"/>
                </a:lnTo>
                <a:lnTo>
                  <a:pt x="1468" y="522"/>
                </a:lnTo>
                <a:lnTo>
                  <a:pt x="1468" y="522"/>
                </a:lnTo>
                <a:lnTo>
                  <a:pt x="1180" y="116"/>
                </a:lnTo>
                <a:lnTo>
                  <a:pt x="115" y="116"/>
                </a:lnTo>
                <a:close/>
                <a:moveTo>
                  <a:pt x="0" y="0"/>
                </a:moveTo>
                <a:lnTo>
                  <a:pt x="1239" y="0"/>
                </a:lnTo>
                <a:lnTo>
                  <a:pt x="1262" y="32"/>
                </a:lnTo>
                <a:lnTo>
                  <a:pt x="1528" y="406"/>
                </a:lnTo>
                <a:lnTo>
                  <a:pt x="3456" y="406"/>
                </a:lnTo>
                <a:lnTo>
                  <a:pt x="3456" y="3070"/>
                </a:lnTo>
                <a:lnTo>
                  <a:pt x="0" y="3070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45" name="Group 694"/>
          <p:cNvGrpSpPr>
            <a:grpSpLocks noChangeAspect="1"/>
          </p:cNvGrpSpPr>
          <p:nvPr/>
        </p:nvGrpSpPr>
        <p:grpSpPr bwMode="auto">
          <a:xfrm>
            <a:off x="10030547" y="1656143"/>
            <a:ext cx="293242" cy="232032"/>
            <a:chOff x="6452" y="4050"/>
            <a:chExt cx="206" cy="1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46" name="Freeform 696"/>
            <p:cNvSpPr>
              <a:spLocks/>
            </p:cNvSpPr>
            <p:nvPr/>
          </p:nvSpPr>
          <p:spPr bwMode="auto">
            <a:xfrm>
              <a:off x="6495" y="4086"/>
              <a:ext cx="77" cy="91"/>
            </a:xfrm>
            <a:custGeom>
              <a:avLst/>
              <a:gdLst>
                <a:gd name="T0" fmla="*/ 699 w 1234"/>
                <a:gd name="T1" fmla="*/ 9 h 1541"/>
                <a:gd name="T2" fmla="*/ 794 w 1234"/>
                <a:gd name="T3" fmla="*/ 46 h 1541"/>
                <a:gd name="T4" fmla="*/ 863 w 1234"/>
                <a:gd name="T5" fmla="*/ 106 h 1541"/>
                <a:gd name="T6" fmla="*/ 907 w 1234"/>
                <a:gd name="T7" fmla="*/ 186 h 1541"/>
                <a:gd name="T8" fmla="*/ 934 w 1234"/>
                <a:gd name="T9" fmla="*/ 276 h 1541"/>
                <a:gd name="T10" fmla="*/ 946 w 1234"/>
                <a:gd name="T11" fmla="*/ 370 h 1541"/>
                <a:gd name="T12" fmla="*/ 957 w 1234"/>
                <a:gd name="T13" fmla="*/ 430 h 1541"/>
                <a:gd name="T14" fmla="*/ 990 w 1234"/>
                <a:gd name="T15" fmla="*/ 438 h 1541"/>
                <a:gd name="T16" fmla="*/ 1010 w 1234"/>
                <a:gd name="T17" fmla="*/ 475 h 1541"/>
                <a:gd name="T18" fmla="*/ 1016 w 1234"/>
                <a:gd name="T19" fmla="*/ 534 h 1541"/>
                <a:gd name="T20" fmla="*/ 1009 w 1234"/>
                <a:gd name="T21" fmla="*/ 608 h 1541"/>
                <a:gd name="T22" fmla="*/ 978 w 1234"/>
                <a:gd name="T23" fmla="*/ 683 h 1541"/>
                <a:gd name="T24" fmla="*/ 934 w 1234"/>
                <a:gd name="T25" fmla="*/ 728 h 1541"/>
                <a:gd name="T26" fmla="*/ 899 w 1234"/>
                <a:gd name="T27" fmla="*/ 724 h 1541"/>
                <a:gd name="T28" fmla="*/ 837 w 1234"/>
                <a:gd name="T29" fmla="*/ 839 h 1541"/>
                <a:gd name="T30" fmla="*/ 776 w 1234"/>
                <a:gd name="T31" fmla="*/ 916 h 1541"/>
                <a:gd name="T32" fmla="*/ 771 w 1234"/>
                <a:gd name="T33" fmla="*/ 968 h 1541"/>
                <a:gd name="T34" fmla="*/ 806 w 1234"/>
                <a:gd name="T35" fmla="*/ 1014 h 1541"/>
                <a:gd name="T36" fmla="*/ 924 w 1234"/>
                <a:gd name="T37" fmla="*/ 1025 h 1541"/>
                <a:gd name="T38" fmla="*/ 1045 w 1234"/>
                <a:gd name="T39" fmla="*/ 1050 h 1541"/>
                <a:gd name="T40" fmla="*/ 1144 w 1234"/>
                <a:gd name="T41" fmla="*/ 1120 h 1541"/>
                <a:gd name="T42" fmla="*/ 1210 w 1234"/>
                <a:gd name="T43" fmla="*/ 1223 h 1541"/>
                <a:gd name="T44" fmla="*/ 1234 w 1234"/>
                <a:gd name="T45" fmla="*/ 1349 h 1541"/>
                <a:gd name="T46" fmla="*/ 1225 w 1234"/>
                <a:gd name="T47" fmla="*/ 1484 h 1541"/>
                <a:gd name="T48" fmla="*/ 1179 w 1234"/>
                <a:gd name="T49" fmla="*/ 1530 h 1541"/>
                <a:gd name="T50" fmla="*/ 98 w 1234"/>
                <a:gd name="T51" fmla="*/ 1541 h 1541"/>
                <a:gd name="T52" fmla="*/ 37 w 1234"/>
                <a:gd name="T53" fmla="*/ 1517 h 1541"/>
                <a:gd name="T54" fmla="*/ 2 w 1234"/>
                <a:gd name="T55" fmla="*/ 1461 h 1541"/>
                <a:gd name="T56" fmla="*/ 3 w 1234"/>
                <a:gd name="T57" fmla="*/ 1304 h 1541"/>
                <a:gd name="T58" fmla="*/ 42 w 1234"/>
                <a:gd name="T59" fmla="*/ 1186 h 1541"/>
                <a:gd name="T60" fmla="*/ 121 w 1234"/>
                <a:gd name="T61" fmla="*/ 1093 h 1541"/>
                <a:gd name="T62" fmla="*/ 228 w 1234"/>
                <a:gd name="T63" fmla="*/ 1036 h 1541"/>
                <a:gd name="T64" fmla="*/ 392 w 1234"/>
                <a:gd name="T65" fmla="*/ 1025 h 1541"/>
                <a:gd name="T66" fmla="*/ 445 w 1234"/>
                <a:gd name="T67" fmla="*/ 1001 h 1541"/>
                <a:gd name="T68" fmla="*/ 467 w 1234"/>
                <a:gd name="T69" fmla="*/ 946 h 1541"/>
                <a:gd name="T70" fmla="*/ 450 w 1234"/>
                <a:gd name="T71" fmla="*/ 904 h 1541"/>
                <a:gd name="T72" fmla="*/ 376 w 1234"/>
                <a:gd name="T73" fmla="*/ 804 h 1541"/>
                <a:gd name="T74" fmla="*/ 332 w 1234"/>
                <a:gd name="T75" fmla="*/ 730 h 1541"/>
                <a:gd name="T76" fmla="*/ 306 w 1234"/>
                <a:gd name="T77" fmla="*/ 728 h 1541"/>
                <a:gd name="T78" fmla="*/ 262 w 1234"/>
                <a:gd name="T79" fmla="*/ 683 h 1541"/>
                <a:gd name="T80" fmla="*/ 230 w 1234"/>
                <a:gd name="T81" fmla="*/ 608 h 1541"/>
                <a:gd name="T82" fmla="*/ 223 w 1234"/>
                <a:gd name="T83" fmla="*/ 534 h 1541"/>
                <a:gd name="T84" fmla="*/ 229 w 1234"/>
                <a:gd name="T85" fmla="*/ 475 h 1541"/>
                <a:gd name="T86" fmla="*/ 250 w 1234"/>
                <a:gd name="T87" fmla="*/ 438 h 1541"/>
                <a:gd name="T88" fmla="*/ 278 w 1234"/>
                <a:gd name="T89" fmla="*/ 429 h 1541"/>
                <a:gd name="T90" fmla="*/ 287 w 1234"/>
                <a:gd name="T91" fmla="*/ 401 h 1541"/>
                <a:gd name="T92" fmla="*/ 295 w 1234"/>
                <a:gd name="T93" fmla="*/ 306 h 1541"/>
                <a:gd name="T94" fmla="*/ 314 w 1234"/>
                <a:gd name="T95" fmla="*/ 214 h 1541"/>
                <a:gd name="T96" fmla="*/ 351 w 1234"/>
                <a:gd name="T97" fmla="*/ 132 h 1541"/>
                <a:gd name="T98" fmla="*/ 410 w 1234"/>
                <a:gd name="T99" fmla="*/ 63 h 1541"/>
                <a:gd name="T100" fmla="*/ 497 w 1234"/>
                <a:gd name="T101" fmla="*/ 17 h 1541"/>
                <a:gd name="T102" fmla="*/ 617 w 1234"/>
                <a:gd name="T103" fmla="*/ 0 h 1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34" h="1541">
                  <a:moveTo>
                    <a:pt x="617" y="0"/>
                  </a:moveTo>
                  <a:lnTo>
                    <a:pt x="660" y="2"/>
                  </a:lnTo>
                  <a:lnTo>
                    <a:pt x="699" y="9"/>
                  </a:lnTo>
                  <a:lnTo>
                    <a:pt x="734" y="17"/>
                  </a:lnTo>
                  <a:lnTo>
                    <a:pt x="766" y="30"/>
                  </a:lnTo>
                  <a:lnTo>
                    <a:pt x="794" y="46"/>
                  </a:lnTo>
                  <a:lnTo>
                    <a:pt x="820" y="64"/>
                  </a:lnTo>
                  <a:lnTo>
                    <a:pt x="842" y="84"/>
                  </a:lnTo>
                  <a:lnTo>
                    <a:pt x="863" y="106"/>
                  </a:lnTo>
                  <a:lnTo>
                    <a:pt x="880" y="132"/>
                  </a:lnTo>
                  <a:lnTo>
                    <a:pt x="894" y="158"/>
                  </a:lnTo>
                  <a:lnTo>
                    <a:pt x="907" y="186"/>
                  </a:lnTo>
                  <a:lnTo>
                    <a:pt x="918" y="215"/>
                  </a:lnTo>
                  <a:lnTo>
                    <a:pt x="927" y="245"/>
                  </a:lnTo>
                  <a:lnTo>
                    <a:pt x="934" y="276"/>
                  </a:lnTo>
                  <a:lnTo>
                    <a:pt x="939" y="308"/>
                  </a:lnTo>
                  <a:lnTo>
                    <a:pt x="943" y="338"/>
                  </a:lnTo>
                  <a:lnTo>
                    <a:pt x="946" y="370"/>
                  </a:lnTo>
                  <a:lnTo>
                    <a:pt x="947" y="402"/>
                  </a:lnTo>
                  <a:lnTo>
                    <a:pt x="948" y="433"/>
                  </a:lnTo>
                  <a:lnTo>
                    <a:pt x="957" y="430"/>
                  </a:lnTo>
                  <a:lnTo>
                    <a:pt x="966" y="429"/>
                  </a:lnTo>
                  <a:lnTo>
                    <a:pt x="979" y="431"/>
                  </a:lnTo>
                  <a:lnTo>
                    <a:pt x="990" y="438"/>
                  </a:lnTo>
                  <a:lnTo>
                    <a:pt x="999" y="446"/>
                  </a:lnTo>
                  <a:lnTo>
                    <a:pt x="1005" y="459"/>
                  </a:lnTo>
                  <a:lnTo>
                    <a:pt x="1010" y="475"/>
                  </a:lnTo>
                  <a:lnTo>
                    <a:pt x="1013" y="493"/>
                  </a:lnTo>
                  <a:lnTo>
                    <a:pt x="1015" y="513"/>
                  </a:lnTo>
                  <a:lnTo>
                    <a:pt x="1016" y="534"/>
                  </a:lnTo>
                  <a:lnTo>
                    <a:pt x="1016" y="558"/>
                  </a:lnTo>
                  <a:lnTo>
                    <a:pt x="1015" y="582"/>
                  </a:lnTo>
                  <a:lnTo>
                    <a:pt x="1009" y="608"/>
                  </a:lnTo>
                  <a:lnTo>
                    <a:pt x="1001" y="634"/>
                  </a:lnTo>
                  <a:lnTo>
                    <a:pt x="991" y="659"/>
                  </a:lnTo>
                  <a:lnTo>
                    <a:pt x="978" y="683"/>
                  </a:lnTo>
                  <a:lnTo>
                    <a:pt x="964" y="703"/>
                  </a:lnTo>
                  <a:lnTo>
                    <a:pt x="949" y="718"/>
                  </a:lnTo>
                  <a:lnTo>
                    <a:pt x="934" y="728"/>
                  </a:lnTo>
                  <a:lnTo>
                    <a:pt x="919" y="732"/>
                  </a:lnTo>
                  <a:lnTo>
                    <a:pt x="908" y="730"/>
                  </a:lnTo>
                  <a:lnTo>
                    <a:pt x="899" y="724"/>
                  </a:lnTo>
                  <a:lnTo>
                    <a:pt x="881" y="764"/>
                  </a:lnTo>
                  <a:lnTo>
                    <a:pt x="861" y="803"/>
                  </a:lnTo>
                  <a:lnTo>
                    <a:pt x="837" y="839"/>
                  </a:lnTo>
                  <a:lnTo>
                    <a:pt x="813" y="873"/>
                  </a:lnTo>
                  <a:lnTo>
                    <a:pt x="785" y="904"/>
                  </a:lnTo>
                  <a:lnTo>
                    <a:pt x="776" y="916"/>
                  </a:lnTo>
                  <a:lnTo>
                    <a:pt x="770" y="930"/>
                  </a:lnTo>
                  <a:lnTo>
                    <a:pt x="768" y="946"/>
                  </a:lnTo>
                  <a:lnTo>
                    <a:pt x="771" y="968"/>
                  </a:lnTo>
                  <a:lnTo>
                    <a:pt x="778" y="986"/>
                  </a:lnTo>
                  <a:lnTo>
                    <a:pt x="790" y="1001"/>
                  </a:lnTo>
                  <a:lnTo>
                    <a:pt x="806" y="1014"/>
                  </a:lnTo>
                  <a:lnTo>
                    <a:pt x="823" y="1023"/>
                  </a:lnTo>
                  <a:lnTo>
                    <a:pt x="843" y="1025"/>
                  </a:lnTo>
                  <a:lnTo>
                    <a:pt x="924" y="1025"/>
                  </a:lnTo>
                  <a:lnTo>
                    <a:pt x="967" y="1028"/>
                  </a:lnTo>
                  <a:lnTo>
                    <a:pt x="1006" y="1036"/>
                  </a:lnTo>
                  <a:lnTo>
                    <a:pt x="1045" y="1050"/>
                  </a:lnTo>
                  <a:lnTo>
                    <a:pt x="1081" y="1069"/>
                  </a:lnTo>
                  <a:lnTo>
                    <a:pt x="1114" y="1093"/>
                  </a:lnTo>
                  <a:lnTo>
                    <a:pt x="1144" y="1120"/>
                  </a:lnTo>
                  <a:lnTo>
                    <a:pt x="1170" y="1151"/>
                  </a:lnTo>
                  <a:lnTo>
                    <a:pt x="1193" y="1185"/>
                  </a:lnTo>
                  <a:lnTo>
                    <a:pt x="1210" y="1223"/>
                  </a:lnTo>
                  <a:lnTo>
                    <a:pt x="1224" y="1262"/>
                  </a:lnTo>
                  <a:lnTo>
                    <a:pt x="1232" y="1304"/>
                  </a:lnTo>
                  <a:lnTo>
                    <a:pt x="1234" y="1349"/>
                  </a:lnTo>
                  <a:lnTo>
                    <a:pt x="1234" y="1438"/>
                  </a:lnTo>
                  <a:lnTo>
                    <a:pt x="1232" y="1461"/>
                  </a:lnTo>
                  <a:lnTo>
                    <a:pt x="1225" y="1484"/>
                  </a:lnTo>
                  <a:lnTo>
                    <a:pt x="1213" y="1503"/>
                  </a:lnTo>
                  <a:lnTo>
                    <a:pt x="1198" y="1517"/>
                  </a:lnTo>
                  <a:lnTo>
                    <a:pt x="1179" y="1530"/>
                  </a:lnTo>
                  <a:lnTo>
                    <a:pt x="1159" y="1538"/>
                  </a:lnTo>
                  <a:lnTo>
                    <a:pt x="1137" y="1541"/>
                  </a:lnTo>
                  <a:lnTo>
                    <a:pt x="98" y="1541"/>
                  </a:lnTo>
                  <a:lnTo>
                    <a:pt x="76" y="1538"/>
                  </a:lnTo>
                  <a:lnTo>
                    <a:pt x="55" y="1530"/>
                  </a:lnTo>
                  <a:lnTo>
                    <a:pt x="37" y="1517"/>
                  </a:lnTo>
                  <a:lnTo>
                    <a:pt x="22" y="1503"/>
                  </a:lnTo>
                  <a:lnTo>
                    <a:pt x="10" y="1484"/>
                  </a:lnTo>
                  <a:lnTo>
                    <a:pt x="2" y="1461"/>
                  </a:lnTo>
                  <a:lnTo>
                    <a:pt x="0" y="1438"/>
                  </a:lnTo>
                  <a:lnTo>
                    <a:pt x="0" y="1349"/>
                  </a:lnTo>
                  <a:lnTo>
                    <a:pt x="3" y="1304"/>
                  </a:lnTo>
                  <a:lnTo>
                    <a:pt x="11" y="1262"/>
                  </a:lnTo>
                  <a:lnTo>
                    <a:pt x="25" y="1223"/>
                  </a:lnTo>
                  <a:lnTo>
                    <a:pt x="42" y="1186"/>
                  </a:lnTo>
                  <a:lnTo>
                    <a:pt x="64" y="1151"/>
                  </a:lnTo>
                  <a:lnTo>
                    <a:pt x="91" y="1120"/>
                  </a:lnTo>
                  <a:lnTo>
                    <a:pt x="121" y="1093"/>
                  </a:lnTo>
                  <a:lnTo>
                    <a:pt x="154" y="1069"/>
                  </a:lnTo>
                  <a:lnTo>
                    <a:pt x="191" y="1050"/>
                  </a:lnTo>
                  <a:lnTo>
                    <a:pt x="228" y="1036"/>
                  </a:lnTo>
                  <a:lnTo>
                    <a:pt x="269" y="1028"/>
                  </a:lnTo>
                  <a:lnTo>
                    <a:pt x="312" y="1025"/>
                  </a:lnTo>
                  <a:lnTo>
                    <a:pt x="392" y="1025"/>
                  </a:lnTo>
                  <a:lnTo>
                    <a:pt x="412" y="1023"/>
                  </a:lnTo>
                  <a:lnTo>
                    <a:pt x="430" y="1014"/>
                  </a:lnTo>
                  <a:lnTo>
                    <a:pt x="445" y="1001"/>
                  </a:lnTo>
                  <a:lnTo>
                    <a:pt x="456" y="986"/>
                  </a:lnTo>
                  <a:lnTo>
                    <a:pt x="465" y="968"/>
                  </a:lnTo>
                  <a:lnTo>
                    <a:pt x="467" y="946"/>
                  </a:lnTo>
                  <a:lnTo>
                    <a:pt x="465" y="930"/>
                  </a:lnTo>
                  <a:lnTo>
                    <a:pt x="459" y="916"/>
                  </a:lnTo>
                  <a:lnTo>
                    <a:pt x="450" y="904"/>
                  </a:lnTo>
                  <a:lnTo>
                    <a:pt x="423" y="874"/>
                  </a:lnTo>
                  <a:lnTo>
                    <a:pt x="398" y="840"/>
                  </a:lnTo>
                  <a:lnTo>
                    <a:pt x="376" y="804"/>
                  </a:lnTo>
                  <a:lnTo>
                    <a:pt x="355" y="767"/>
                  </a:lnTo>
                  <a:lnTo>
                    <a:pt x="336" y="727"/>
                  </a:lnTo>
                  <a:lnTo>
                    <a:pt x="332" y="730"/>
                  </a:lnTo>
                  <a:lnTo>
                    <a:pt x="327" y="731"/>
                  </a:lnTo>
                  <a:lnTo>
                    <a:pt x="321" y="732"/>
                  </a:lnTo>
                  <a:lnTo>
                    <a:pt x="306" y="728"/>
                  </a:lnTo>
                  <a:lnTo>
                    <a:pt x="290" y="718"/>
                  </a:lnTo>
                  <a:lnTo>
                    <a:pt x="276" y="703"/>
                  </a:lnTo>
                  <a:lnTo>
                    <a:pt x="262" y="683"/>
                  </a:lnTo>
                  <a:lnTo>
                    <a:pt x="249" y="659"/>
                  </a:lnTo>
                  <a:lnTo>
                    <a:pt x="239" y="634"/>
                  </a:lnTo>
                  <a:lnTo>
                    <a:pt x="230" y="608"/>
                  </a:lnTo>
                  <a:lnTo>
                    <a:pt x="225" y="582"/>
                  </a:lnTo>
                  <a:lnTo>
                    <a:pt x="223" y="558"/>
                  </a:lnTo>
                  <a:lnTo>
                    <a:pt x="223" y="534"/>
                  </a:lnTo>
                  <a:lnTo>
                    <a:pt x="224" y="513"/>
                  </a:lnTo>
                  <a:lnTo>
                    <a:pt x="226" y="493"/>
                  </a:lnTo>
                  <a:lnTo>
                    <a:pt x="229" y="475"/>
                  </a:lnTo>
                  <a:lnTo>
                    <a:pt x="234" y="459"/>
                  </a:lnTo>
                  <a:lnTo>
                    <a:pt x="242" y="446"/>
                  </a:lnTo>
                  <a:lnTo>
                    <a:pt x="250" y="438"/>
                  </a:lnTo>
                  <a:lnTo>
                    <a:pt x="261" y="431"/>
                  </a:lnTo>
                  <a:lnTo>
                    <a:pt x="274" y="429"/>
                  </a:lnTo>
                  <a:lnTo>
                    <a:pt x="278" y="429"/>
                  </a:lnTo>
                  <a:lnTo>
                    <a:pt x="282" y="430"/>
                  </a:lnTo>
                  <a:lnTo>
                    <a:pt x="286" y="431"/>
                  </a:lnTo>
                  <a:lnTo>
                    <a:pt x="287" y="401"/>
                  </a:lnTo>
                  <a:lnTo>
                    <a:pt x="289" y="369"/>
                  </a:lnTo>
                  <a:lnTo>
                    <a:pt x="291" y="338"/>
                  </a:lnTo>
                  <a:lnTo>
                    <a:pt x="295" y="306"/>
                  </a:lnTo>
                  <a:lnTo>
                    <a:pt x="300" y="276"/>
                  </a:lnTo>
                  <a:lnTo>
                    <a:pt x="306" y="245"/>
                  </a:lnTo>
                  <a:lnTo>
                    <a:pt x="314" y="214"/>
                  </a:lnTo>
                  <a:lnTo>
                    <a:pt x="324" y="186"/>
                  </a:lnTo>
                  <a:lnTo>
                    <a:pt x="336" y="157"/>
                  </a:lnTo>
                  <a:lnTo>
                    <a:pt x="351" y="132"/>
                  </a:lnTo>
                  <a:lnTo>
                    <a:pt x="368" y="106"/>
                  </a:lnTo>
                  <a:lnTo>
                    <a:pt x="387" y="84"/>
                  </a:lnTo>
                  <a:lnTo>
                    <a:pt x="410" y="63"/>
                  </a:lnTo>
                  <a:lnTo>
                    <a:pt x="435" y="45"/>
                  </a:lnTo>
                  <a:lnTo>
                    <a:pt x="465" y="30"/>
                  </a:lnTo>
                  <a:lnTo>
                    <a:pt x="497" y="17"/>
                  </a:lnTo>
                  <a:lnTo>
                    <a:pt x="533" y="9"/>
                  </a:lnTo>
                  <a:lnTo>
                    <a:pt x="574" y="2"/>
                  </a:lnTo>
                  <a:lnTo>
                    <a:pt x="6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7" name="Freeform 697"/>
            <p:cNvSpPr>
              <a:spLocks/>
            </p:cNvSpPr>
            <p:nvPr/>
          </p:nvSpPr>
          <p:spPr bwMode="auto">
            <a:xfrm>
              <a:off x="6556" y="4094"/>
              <a:ext cx="59" cy="16"/>
            </a:xfrm>
            <a:custGeom>
              <a:avLst/>
              <a:gdLst>
                <a:gd name="T0" fmla="*/ 0 w 943"/>
                <a:gd name="T1" fmla="*/ 0 h 271"/>
                <a:gd name="T2" fmla="*/ 870 w 943"/>
                <a:gd name="T3" fmla="*/ 0 h 271"/>
                <a:gd name="T4" fmla="*/ 890 w 943"/>
                <a:gd name="T5" fmla="*/ 2 h 271"/>
                <a:gd name="T6" fmla="*/ 907 w 943"/>
                <a:gd name="T7" fmla="*/ 9 h 271"/>
                <a:gd name="T8" fmla="*/ 921 w 943"/>
                <a:gd name="T9" fmla="*/ 22 h 271"/>
                <a:gd name="T10" fmla="*/ 933 w 943"/>
                <a:gd name="T11" fmla="*/ 37 h 271"/>
                <a:gd name="T12" fmla="*/ 941 w 943"/>
                <a:gd name="T13" fmla="*/ 55 h 271"/>
                <a:gd name="T14" fmla="*/ 943 w 943"/>
                <a:gd name="T15" fmla="*/ 75 h 271"/>
                <a:gd name="T16" fmla="*/ 943 w 943"/>
                <a:gd name="T17" fmla="*/ 196 h 271"/>
                <a:gd name="T18" fmla="*/ 941 w 943"/>
                <a:gd name="T19" fmla="*/ 216 h 271"/>
                <a:gd name="T20" fmla="*/ 933 w 943"/>
                <a:gd name="T21" fmla="*/ 234 h 271"/>
                <a:gd name="T22" fmla="*/ 921 w 943"/>
                <a:gd name="T23" fmla="*/ 249 h 271"/>
                <a:gd name="T24" fmla="*/ 907 w 943"/>
                <a:gd name="T25" fmla="*/ 261 h 271"/>
                <a:gd name="T26" fmla="*/ 890 w 943"/>
                <a:gd name="T27" fmla="*/ 269 h 271"/>
                <a:gd name="T28" fmla="*/ 870 w 943"/>
                <a:gd name="T29" fmla="*/ 271 h 271"/>
                <a:gd name="T30" fmla="*/ 94 w 943"/>
                <a:gd name="T31" fmla="*/ 271 h 271"/>
                <a:gd name="T32" fmla="*/ 81 w 943"/>
                <a:gd name="T33" fmla="*/ 250 h 271"/>
                <a:gd name="T34" fmla="*/ 67 w 943"/>
                <a:gd name="T35" fmla="*/ 231 h 271"/>
                <a:gd name="T36" fmla="*/ 50 w 943"/>
                <a:gd name="T37" fmla="*/ 217 h 271"/>
                <a:gd name="T38" fmla="*/ 45 w 943"/>
                <a:gd name="T39" fmla="*/ 166 h 271"/>
                <a:gd name="T40" fmla="*/ 37 w 943"/>
                <a:gd name="T41" fmla="*/ 119 h 271"/>
                <a:gd name="T42" fmla="*/ 26 w 943"/>
                <a:gd name="T43" fmla="*/ 75 h 271"/>
                <a:gd name="T44" fmla="*/ 14 w 943"/>
                <a:gd name="T45" fmla="*/ 36 h 271"/>
                <a:gd name="T46" fmla="*/ 0 w 943"/>
                <a:gd name="T47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43" h="271">
                  <a:moveTo>
                    <a:pt x="0" y="0"/>
                  </a:moveTo>
                  <a:lnTo>
                    <a:pt x="870" y="0"/>
                  </a:lnTo>
                  <a:lnTo>
                    <a:pt x="890" y="2"/>
                  </a:lnTo>
                  <a:lnTo>
                    <a:pt x="907" y="9"/>
                  </a:lnTo>
                  <a:lnTo>
                    <a:pt x="921" y="22"/>
                  </a:lnTo>
                  <a:lnTo>
                    <a:pt x="933" y="37"/>
                  </a:lnTo>
                  <a:lnTo>
                    <a:pt x="941" y="55"/>
                  </a:lnTo>
                  <a:lnTo>
                    <a:pt x="943" y="75"/>
                  </a:lnTo>
                  <a:lnTo>
                    <a:pt x="943" y="196"/>
                  </a:lnTo>
                  <a:lnTo>
                    <a:pt x="941" y="216"/>
                  </a:lnTo>
                  <a:lnTo>
                    <a:pt x="933" y="234"/>
                  </a:lnTo>
                  <a:lnTo>
                    <a:pt x="921" y="249"/>
                  </a:lnTo>
                  <a:lnTo>
                    <a:pt x="907" y="261"/>
                  </a:lnTo>
                  <a:lnTo>
                    <a:pt x="890" y="269"/>
                  </a:lnTo>
                  <a:lnTo>
                    <a:pt x="870" y="271"/>
                  </a:lnTo>
                  <a:lnTo>
                    <a:pt x="94" y="271"/>
                  </a:lnTo>
                  <a:lnTo>
                    <a:pt x="81" y="250"/>
                  </a:lnTo>
                  <a:lnTo>
                    <a:pt x="67" y="231"/>
                  </a:lnTo>
                  <a:lnTo>
                    <a:pt x="50" y="217"/>
                  </a:lnTo>
                  <a:lnTo>
                    <a:pt x="45" y="166"/>
                  </a:lnTo>
                  <a:lnTo>
                    <a:pt x="37" y="119"/>
                  </a:lnTo>
                  <a:lnTo>
                    <a:pt x="26" y="75"/>
                  </a:lnTo>
                  <a:lnTo>
                    <a:pt x="14" y="3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8" name="Freeform 698"/>
            <p:cNvSpPr>
              <a:spLocks/>
            </p:cNvSpPr>
            <p:nvPr/>
          </p:nvSpPr>
          <p:spPr bwMode="auto">
            <a:xfrm>
              <a:off x="6554" y="4123"/>
              <a:ext cx="61" cy="16"/>
            </a:xfrm>
            <a:custGeom>
              <a:avLst/>
              <a:gdLst>
                <a:gd name="T0" fmla="*/ 149 w 980"/>
                <a:gd name="T1" fmla="*/ 0 h 271"/>
                <a:gd name="T2" fmla="*/ 907 w 980"/>
                <a:gd name="T3" fmla="*/ 0 h 271"/>
                <a:gd name="T4" fmla="*/ 927 w 980"/>
                <a:gd name="T5" fmla="*/ 2 h 271"/>
                <a:gd name="T6" fmla="*/ 944 w 980"/>
                <a:gd name="T7" fmla="*/ 10 h 271"/>
                <a:gd name="T8" fmla="*/ 958 w 980"/>
                <a:gd name="T9" fmla="*/ 22 h 271"/>
                <a:gd name="T10" fmla="*/ 970 w 980"/>
                <a:gd name="T11" fmla="*/ 37 h 271"/>
                <a:gd name="T12" fmla="*/ 978 w 980"/>
                <a:gd name="T13" fmla="*/ 55 h 271"/>
                <a:gd name="T14" fmla="*/ 980 w 980"/>
                <a:gd name="T15" fmla="*/ 75 h 271"/>
                <a:gd name="T16" fmla="*/ 980 w 980"/>
                <a:gd name="T17" fmla="*/ 196 h 271"/>
                <a:gd name="T18" fmla="*/ 978 w 980"/>
                <a:gd name="T19" fmla="*/ 216 h 271"/>
                <a:gd name="T20" fmla="*/ 970 w 980"/>
                <a:gd name="T21" fmla="*/ 234 h 271"/>
                <a:gd name="T22" fmla="*/ 958 w 980"/>
                <a:gd name="T23" fmla="*/ 249 h 271"/>
                <a:gd name="T24" fmla="*/ 944 w 980"/>
                <a:gd name="T25" fmla="*/ 261 h 271"/>
                <a:gd name="T26" fmla="*/ 927 w 980"/>
                <a:gd name="T27" fmla="*/ 269 h 271"/>
                <a:gd name="T28" fmla="*/ 907 w 980"/>
                <a:gd name="T29" fmla="*/ 271 h 271"/>
                <a:gd name="T30" fmla="*/ 0 w 980"/>
                <a:gd name="T31" fmla="*/ 271 h 271"/>
                <a:gd name="T32" fmla="*/ 0 w 980"/>
                <a:gd name="T33" fmla="*/ 199 h 271"/>
                <a:gd name="T34" fmla="*/ 4 w 980"/>
                <a:gd name="T35" fmla="*/ 194 h 271"/>
                <a:gd name="T36" fmla="*/ 7 w 980"/>
                <a:gd name="T37" fmla="*/ 187 h 271"/>
                <a:gd name="T38" fmla="*/ 33 w 980"/>
                <a:gd name="T39" fmla="*/ 177 h 271"/>
                <a:gd name="T40" fmla="*/ 56 w 980"/>
                <a:gd name="T41" fmla="*/ 160 h 271"/>
                <a:gd name="T42" fmla="*/ 78 w 980"/>
                <a:gd name="T43" fmla="*/ 140 h 271"/>
                <a:gd name="T44" fmla="*/ 97 w 980"/>
                <a:gd name="T45" fmla="*/ 115 h 271"/>
                <a:gd name="T46" fmla="*/ 113 w 980"/>
                <a:gd name="T47" fmla="*/ 89 h 271"/>
                <a:gd name="T48" fmla="*/ 128 w 980"/>
                <a:gd name="T49" fmla="*/ 60 h 271"/>
                <a:gd name="T50" fmla="*/ 140 w 980"/>
                <a:gd name="T51" fmla="*/ 30 h 271"/>
                <a:gd name="T52" fmla="*/ 149 w 980"/>
                <a:gd name="T5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80" h="271">
                  <a:moveTo>
                    <a:pt x="149" y="0"/>
                  </a:moveTo>
                  <a:lnTo>
                    <a:pt x="907" y="0"/>
                  </a:lnTo>
                  <a:lnTo>
                    <a:pt x="927" y="2"/>
                  </a:lnTo>
                  <a:lnTo>
                    <a:pt x="944" y="10"/>
                  </a:lnTo>
                  <a:lnTo>
                    <a:pt x="958" y="22"/>
                  </a:lnTo>
                  <a:lnTo>
                    <a:pt x="970" y="37"/>
                  </a:lnTo>
                  <a:lnTo>
                    <a:pt x="978" y="55"/>
                  </a:lnTo>
                  <a:lnTo>
                    <a:pt x="980" y="75"/>
                  </a:lnTo>
                  <a:lnTo>
                    <a:pt x="980" y="196"/>
                  </a:lnTo>
                  <a:lnTo>
                    <a:pt x="978" y="216"/>
                  </a:lnTo>
                  <a:lnTo>
                    <a:pt x="970" y="234"/>
                  </a:lnTo>
                  <a:lnTo>
                    <a:pt x="958" y="249"/>
                  </a:lnTo>
                  <a:lnTo>
                    <a:pt x="944" y="261"/>
                  </a:lnTo>
                  <a:lnTo>
                    <a:pt x="927" y="269"/>
                  </a:lnTo>
                  <a:lnTo>
                    <a:pt x="907" y="271"/>
                  </a:lnTo>
                  <a:lnTo>
                    <a:pt x="0" y="271"/>
                  </a:lnTo>
                  <a:lnTo>
                    <a:pt x="0" y="199"/>
                  </a:lnTo>
                  <a:lnTo>
                    <a:pt x="4" y="194"/>
                  </a:lnTo>
                  <a:lnTo>
                    <a:pt x="7" y="187"/>
                  </a:lnTo>
                  <a:lnTo>
                    <a:pt x="33" y="177"/>
                  </a:lnTo>
                  <a:lnTo>
                    <a:pt x="56" y="160"/>
                  </a:lnTo>
                  <a:lnTo>
                    <a:pt x="78" y="140"/>
                  </a:lnTo>
                  <a:lnTo>
                    <a:pt x="97" y="115"/>
                  </a:lnTo>
                  <a:lnTo>
                    <a:pt x="113" y="89"/>
                  </a:lnTo>
                  <a:lnTo>
                    <a:pt x="128" y="60"/>
                  </a:lnTo>
                  <a:lnTo>
                    <a:pt x="140" y="30"/>
                  </a:lnTo>
                  <a:lnTo>
                    <a:pt x="1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9" name="Freeform 699"/>
            <p:cNvSpPr>
              <a:spLocks/>
            </p:cNvSpPr>
            <p:nvPr/>
          </p:nvSpPr>
          <p:spPr bwMode="auto">
            <a:xfrm>
              <a:off x="6574" y="4152"/>
              <a:ext cx="41" cy="16"/>
            </a:xfrm>
            <a:custGeom>
              <a:avLst/>
              <a:gdLst>
                <a:gd name="T0" fmla="*/ 0 w 665"/>
                <a:gd name="T1" fmla="*/ 0 h 272"/>
                <a:gd name="T2" fmla="*/ 592 w 665"/>
                <a:gd name="T3" fmla="*/ 0 h 272"/>
                <a:gd name="T4" fmla="*/ 612 w 665"/>
                <a:gd name="T5" fmla="*/ 4 h 272"/>
                <a:gd name="T6" fmla="*/ 629 w 665"/>
                <a:gd name="T7" fmla="*/ 11 h 272"/>
                <a:gd name="T8" fmla="*/ 643 w 665"/>
                <a:gd name="T9" fmla="*/ 23 h 272"/>
                <a:gd name="T10" fmla="*/ 655 w 665"/>
                <a:gd name="T11" fmla="*/ 38 h 272"/>
                <a:gd name="T12" fmla="*/ 663 w 665"/>
                <a:gd name="T13" fmla="*/ 56 h 272"/>
                <a:gd name="T14" fmla="*/ 665 w 665"/>
                <a:gd name="T15" fmla="*/ 76 h 272"/>
                <a:gd name="T16" fmla="*/ 665 w 665"/>
                <a:gd name="T17" fmla="*/ 196 h 272"/>
                <a:gd name="T18" fmla="*/ 663 w 665"/>
                <a:gd name="T19" fmla="*/ 217 h 272"/>
                <a:gd name="T20" fmla="*/ 655 w 665"/>
                <a:gd name="T21" fmla="*/ 235 h 272"/>
                <a:gd name="T22" fmla="*/ 643 w 665"/>
                <a:gd name="T23" fmla="*/ 249 h 272"/>
                <a:gd name="T24" fmla="*/ 629 w 665"/>
                <a:gd name="T25" fmla="*/ 262 h 272"/>
                <a:gd name="T26" fmla="*/ 612 w 665"/>
                <a:gd name="T27" fmla="*/ 270 h 272"/>
                <a:gd name="T28" fmla="*/ 592 w 665"/>
                <a:gd name="T29" fmla="*/ 272 h 272"/>
                <a:gd name="T30" fmla="*/ 62 w 665"/>
                <a:gd name="T31" fmla="*/ 272 h 272"/>
                <a:gd name="T32" fmla="*/ 62 w 665"/>
                <a:gd name="T33" fmla="*/ 223 h 272"/>
                <a:gd name="T34" fmla="*/ 60 w 665"/>
                <a:gd name="T35" fmla="*/ 174 h 272"/>
                <a:gd name="T36" fmla="*/ 52 w 665"/>
                <a:gd name="T37" fmla="*/ 128 h 272"/>
                <a:gd name="T38" fmla="*/ 39 w 665"/>
                <a:gd name="T39" fmla="*/ 83 h 272"/>
                <a:gd name="T40" fmla="*/ 21 w 665"/>
                <a:gd name="T41" fmla="*/ 41 h 272"/>
                <a:gd name="T42" fmla="*/ 0 w 665"/>
                <a:gd name="T4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65" h="272">
                  <a:moveTo>
                    <a:pt x="0" y="0"/>
                  </a:moveTo>
                  <a:lnTo>
                    <a:pt x="592" y="0"/>
                  </a:lnTo>
                  <a:lnTo>
                    <a:pt x="612" y="4"/>
                  </a:lnTo>
                  <a:lnTo>
                    <a:pt x="629" y="11"/>
                  </a:lnTo>
                  <a:lnTo>
                    <a:pt x="643" y="23"/>
                  </a:lnTo>
                  <a:lnTo>
                    <a:pt x="655" y="38"/>
                  </a:lnTo>
                  <a:lnTo>
                    <a:pt x="663" y="56"/>
                  </a:lnTo>
                  <a:lnTo>
                    <a:pt x="665" y="76"/>
                  </a:lnTo>
                  <a:lnTo>
                    <a:pt x="665" y="196"/>
                  </a:lnTo>
                  <a:lnTo>
                    <a:pt x="663" y="217"/>
                  </a:lnTo>
                  <a:lnTo>
                    <a:pt x="655" y="235"/>
                  </a:lnTo>
                  <a:lnTo>
                    <a:pt x="643" y="249"/>
                  </a:lnTo>
                  <a:lnTo>
                    <a:pt x="629" y="262"/>
                  </a:lnTo>
                  <a:lnTo>
                    <a:pt x="612" y="270"/>
                  </a:lnTo>
                  <a:lnTo>
                    <a:pt x="592" y="272"/>
                  </a:lnTo>
                  <a:lnTo>
                    <a:pt x="62" y="272"/>
                  </a:lnTo>
                  <a:lnTo>
                    <a:pt x="62" y="223"/>
                  </a:lnTo>
                  <a:lnTo>
                    <a:pt x="60" y="174"/>
                  </a:lnTo>
                  <a:lnTo>
                    <a:pt x="52" y="128"/>
                  </a:lnTo>
                  <a:lnTo>
                    <a:pt x="39" y="83"/>
                  </a:lnTo>
                  <a:lnTo>
                    <a:pt x="21" y="4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0" name="Freeform 700"/>
            <p:cNvSpPr>
              <a:spLocks noEditPoints="1"/>
            </p:cNvSpPr>
            <p:nvPr/>
          </p:nvSpPr>
          <p:spPr bwMode="auto">
            <a:xfrm>
              <a:off x="6452" y="4050"/>
              <a:ext cx="206" cy="163"/>
            </a:xfrm>
            <a:custGeom>
              <a:avLst/>
              <a:gdLst>
                <a:gd name="T0" fmla="*/ 409 w 3302"/>
                <a:gd name="T1" fmla="*/ 222 h 2777"/>
                <a:gd name="T2" fmla="*/ 339 w 3302"/>
                <a:gd name="T3" fmla="*/ 246 h 2777"/>
                <a:gd name="T4" fmla="*/ 280 w 3302"/>
                <a:gd name="T5" fmla="*/ 291 h 2777"/>
                <a:gd name="T6" fmla="*/ 237 w 3302"/>
                <a:gd name="T7" fmla="*/ 352 h 2777"/>
                <a:gd name="T8" fmla="*/ 214 w 3302"/>
                <a:gd name="T9" fmla="*/ 425 h 2777"/>
                <a:gd name="T10" fmla="*/ 211 w 3302"/>
                <a:gd name="T11" fmla="*/ 2312 h 2777"/>
                <a:gd name="T12" fmla="*/ 223 w 3302"/>
                <a:gd name="T13" fmla="*/ 2390 h 2777"/>
                <a:gd name="T14" fmla="*/ 257 w 3302"/>
                <a:gd name="T15" fmla="*/ 2457 h 2777"/>
                <a:gd name="T16" fmla="*/ 307 w 3302"/>
                <a:gd name="T17" fmla="*/ 2510 h 2777"/>
                <a:gd name="T18" fmla="*/ 373 w 3302"/>
                <a:gd name="T19" fmla="*/ 2545 h 2777"/>
                <a:gd name="T20" fmla="*/ 447 w 3302"/>
                <a:gd name="T21" fmla="*/ 2558 h 2777"/>
                <a:gd name="T22" fmla="*/ 2894 w 3302"/>
                <a:gd name="T23" fmla="*/ 2555 h 2777"/>
                <a:gd name="T24" fmla="*/ 2963 w 3302"/>
                <a:gd name="T25" fmla="*/ 2531 h 2777"/>
                <a:gd name="T26" fmla="*/ 3022 w 3302"/>
                <a:gd name="T27" fmla="*/ 2486 h 2777"/>
                <a:gd name="T28" fmla="*/ 3065 w 3302"/>
                <a:gd name="T29" fmla="*/ 2425 h 2777"/>
                <a:gd name="T30" fmla="*/ 3088 w 3302"/>
                <a:gd name="T31" fmla="*/ 2352 h 2777"/>
                <a:gd name="T32" fmla="*/ 3091 w 3302"/>
                <a:gd name="T33" fmla="*/ 465 h 2777"/>
                <a:gd name="T34" fmla="*/ 3079 w 3302"/>
                <a:gd name="T35" fmla="*/ 387 h 2777"/>
                <a:gd name="T36" fmla="*/ 3045 w 3302"/>
                <a:gd name="T37" fmla="*/ 320 h 2777"/>
                <a:gd name="T38" fmla="*/ 2994 w 3302"/>
                <a:gd name="T39" fmla="*/ 267 h 2777"/>
                <a:gd name="T40" fmla="*/ 2929 w 3302"/>
                <a:gd name="T41" fmla="*/ 232 h 2777"/>
                <a:gd name="T42" fmla="*/ 2855 w 3302"/>
                <a:gd name="T43" fmla="*/ 219 h 2777"/>
                <a:gd name="T44" fmla="*/ 447 w 3302"/>
                <a:gd name="T45" fmla="*/ 0 h 2777"/>
                <a:gd name="T46" fmla="*/ 2907 w 3302"/>
                <a:gd name="T47" fmla="*/ 3 h 2777"/>
                <a:gd name="T48" fmla="*/ 3006 w 3302"/>
                <a:gd name="T49" fmla="*/ 26 h 2777"/>
                <a:gd name="T50" fmla="*/ 3095 w 3302"/>
                <a:gd name="T51" fmla="*/ 72 h 2777"/>
                <a:gd name="T52" fmla="*/ 3172 w 3302"/>
                <a:gd name="T53" fmla="*/ 135 h 2777"/>
                <a:gd name="T54" fmla="*/ 3233 w 3302"/>
                <a:gd name="T55" fmla="*/ 216 h 2777"/>
                <a:gd name="T56" fmla="*/ 3275 w 3302"/>
                <a:gd name="T57" fmla="*/ 308 h 2777"/>
                <a:gd name="T58" fmla="*/ 3299 w 3302"/>
                <a:gd name="T59" fmla="*/ 411 h 2777"/>
                <a:gd name="T60" fmla="*/ 3302 w 3302"/>
                <a:gd name="T61" fmla="*/ 2312 h 2777"/>
                <a:gd name="T62" fmla="*/ 3290 w 3302"/>
                <a:gd name="T63" fmla="*/ 2419 h 2777"/>
                <a:gd name="T64" fmla="*/ 3256 w 3302"/>
                <a:gd name="T65" fmla="*/ 2517 h 2777"/>
                <a:gd name="T66" fmla="*/ 3204 w 3302"/>
                <a:gd name="T67" fmla="*/ 2604 h 2777"/>
                <a:gd name="T68" fmla="*/ 3135 w 3302"/>
                <a:gd name="T69" fmla="*/ 2676 h 2777"/>
                <a:gd name="T70" fmla="*/ 3051 w 3302"/>
                <a:gd name="T71" fmla="*/ 2731 h 2777"/>
                <a:gd name="T72" fmla="*/ 2958 w 3302"/>
                <a:gd name="T73" fmla="*/ 2766 h 2777"/>
                <a:gd name="T74" fmla="*/ 2855 w 3302"/>
                <a:gd name="T75" fmla="*/ 2777 h 2777"/>
                <a:gd name="T76" fmla="*/ 395 w 3302"/>
                <a:gd name="T77" fmla="*/ 2774 h 2777"/>
                <a:gd name="T78" fmla="*/ 296 w 3302"/>
                <a:gd name="T79" fmla="*/ 2751 h 2777"/>
                <a:gd name="T80" fmla="*/ 208 w 3302"/>
                <a:gd name="T81" fmla="*/ 2705 h 2777"/>
                <a:gd name="T82" fmla="*/ 131 w 3302"/>
                <a:gd name="T83" fmla="*/ 2642 h 2777"/>
                <a:gd name="T84" fmla="*/ 69 w 3302"/>
                <a:gd name="T85" fmla="*/ 2561 h 2777"/>
                <a:gd name="T86" fmla="*/ 26 w 3302"/>
                <a:gd name="T87" fmla="*/ 2469 h 2777"/>
                <a:gd name="T88" fmla="*/ 3 w 3302"/>
                <a:gd name="T89" fmla="*/ 2366 h 2777"/>
                <a:gd name="T90" fmla="*/ 0 w 3302"/>
                <a:gd name="T91" fmla="*/ 465 h 2777"/>
                <a:gd name="T92" fmla="*/ 12 w 3302"/>
                <a:gd name="T93" fmla="*/ 358 h 2777"/>
                <a:gd name="T94" fmla="*/ 46 w 3302"/>
                <a:gd name="T95" fmla="*/ 260 h 2777"/>
                <a:gd name="T96" fmla="*/ 98 w 3302"/>
                <a:gd name="T97" fmla="*/ 173 h 2777"/>
                <a:gd name="T98" fmla="*/ 167 w 3302"/>
                <a:gd name="T99" fmla="*/ 101 h 2777"/>
                <a:gd name="T100" fmla="*/ 250 w 3302"/>
                <a:gd name="T101" fmla="*/ 46 h 2777"/>
                <a:gd name="T102" fmla="*/ 344 w 3302"/>
                <a:gd name="T103" fmla="*/ 11 h 2777"/>
                <a:gd name="T104" fmla="*/ 447 w 3302"/>
                <a:gd name="T105" fmla="*/ 0 h 2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302" h="2777">
                  <a:moveTo>
                    <a:pt x="447" y="219"/>
                  </a:moveTo>
                  <a:lnTo>
                    <a:pt x="409" y="222"/>
                  </a:lnTo>
                  <a:lnTo>
                    <a:pt x="373" y="232"/>
                  </a:lnTo>
                  <a:lnTo>
                    <a:pt x="339" y="246"/>
                  </a:lnTo>
                  <a:lnTo>
                    <a:pt x="307" y="267"/>
                  </a:lnTo>
                  <a:lnTo>
                    <a:pt x="280" y="291"/>
                  </a:lnTo>
                  <a:lnTo>
                    <a:pt x="257" y="320"/>
                  </a:lnTo>
                  <a:lnTo>
                    <a:pt x="237" y="352"/>
                  </a:lnTo>
                  <a:lnTo>
                    <a:pt x="223" y="387"/>
                  </a:lnTo>
                  <a:lnTo>
                    <a:pt x="214" y="425"/>
                  </a:lnTo>
                  <a:lnTo>
                    <a:pt x="211" y="465"/>
                  </a:lnTo>
                  <a:lnTo>
                    <a:pt x="211" y="2312"/>
                  </a:lnTo>
                  <a:lnTo>
                    <a:pt x="214" y="2352"/>
                  </a:lnTo>
                  <a:lnTo>
                    <a:pt x="223" y="2390"/>
                  </a:lnTo>
                  <a:lnTo>
                    <a:pt x="237" y="2425"/>
                  </a:lnTo>
                  <a:lnTo>
                    <a:pt x="257" y="2457"/>
                  </a:lnTo>
                  <a:lnTo>
                    <a:pt x="280" y="2486"/>
                  </a:lnTo>
                  <a:lnTo>
                    <a:pt x="307" y="2510"/>
                  </a:lnTo>
                  <a:lnTo>
                    <a:pt x="339" y="2531"/>
                  </a:lnTo>
                  <a:lnTo>
                    <a:pt x="373" y="2545"/>
                  </a:lnTo>
                  <a:lnTo>
                    <a:pt x="409" y="2555"/>
                  </a:lnTo>
                  <a:lnTo>
                    <a:pt x="447" y="2558"/>
                  </a:lnTo>
                  <a:lnTo>
                    <a:pt x="2855" y="2558"/>
                  </a:lnTo>
                  <a:lnTo>
                    <a:pt x="2894" y="2555"/>
                  </a:lnTo>
                  <a:lnTo>
                    <a:pt x="2929" y="2545"/>
                  </a:lnTo>
                  <a:lnTo>
                    <a:pt x="2963" y="2531"/>
                  </a:lnTo>
                  <a:lnTo>
                    <a:pt x="2994" y="2510"/>
                  </a:lnTo>
                  <a:lnTo>
                    <a:pt x="3022" y="2486"/>
                  </a:lnTo>
                  <a:lnTo>
                    <a:pt x="3045" y="2457"/>
                  </a:lnTo>
                  <a:lnTo>
                    <a:pt x="3065" y="2425"/>
                  </a:lnTo>
                  <a:lnTo>
                    <a:pt x="3079" y="2390"/>
                  </a:lnTo>
                  <a:lnTo>
                    <a:pt x="3088" y="2352"/>
                  </a:lnTo>
                  <a:lnTo>
                    <a:pt x="3091" y="2312"/>
                  </a:lnTo>
                  <a:lnTo>
                    <a:pt x="3091" y="465"/>
                  </a:lnTo>
                  <a:lnTo>
                    <a:pt x="3088" y="425"/>
                  </a:lnTo>
                  <a:lnTo>
                    <a:pt x="3079" y="387"/>
                  </a:lnTo>
                  <a:lnTo>
                    <a:pt x="3065" y="352"/>
                  </a:lnTo>
                  <a:lnTo>
                    <a:pt x="3045" y="320"/>
                  </a:lnTo>
                  <a:lnTo>
                    <a:pt x="3022" y="291"/>
                  </a:lnTo>
                  <a:lnTo>
                    <a:pt x="2994" y="267"/>
                  </a:lnTo>
                  <a:lnTo>
                    <a:pt x="2963" y="246"/>
                  </a:lnTo>
                  <a:lnTo>
                    <a:pt x="2929" y="232"/>
                  </a:lnTo>
                  <a:lnTo>
                    <a:pt x="2894" y="222"/>
                  </a:lnTo>
                  <a:lnTo>
                    <a:pt x="2855" y="219"/>
                  </a:lnTo>
                  <a:lnTo>
                    <a:pt x="447" y="219"/>
                  </a:lnTo>
                  <a:close/>
                  <a:moveTo>
                    <a:pt x="447" y="0"/>
                  </a:moveTo>
                  <a:lnTo>
                    <a:pt x="2855" y="0"/>
                  </a:lnTo>
                  <a:lnTo>
                    <a:pt x="2907" y="3"/>
                  </a:lnTo>
                  <a:lnTo>
                    <a:pt x="2958" y="11"/>
                  </a:lnTo>
                  <a:lnTo>
                    <a:pt x="3006" y="26"/>
                  </a:lnTo>
                  <a:lnTo>
                    <a:pt x="3051" y="46"/>
                  </a:lnTo>
                  <a:lnTo>
                    <a:pt x="3095" y="72"/>
                  </a:lnTo>
                  <a:lnTo>
                    <a:pt x="3135" y="101"/>
                  </a:lnTo>
                  <a:lnTo>
                    <a:pt x="3172" y="135"/>
                  </a:lnTo>
                  <a:lnTo>
                    <a:pt x="3204" y="173"/>
                  </a:lnTo>
                  <a:lnTo>
                    <a:pt x="3233" y="216"/>
                  </a:lnTo>
                  <a:lnTo>
                    <a:pt x="3256" y="260"/>
                  </a:lnTo>
                  <a:lnTo>
                    <a:pt x="3275" y="308"/>
                  </a:lnTo>
                  <a:lnTo>
                    <a:pt x="3290" y="358"/>
                  </a:lnTo>
                  <a:lnTo>
                    <a:pt x="3299" y="411"/>
                  </a:lnTo>
                  <a:lnTo>
                    <a:pt x="3302" y="465"/>
                  </a:lnTo>
                  <a:lnTo>
                    <a:pt x="3302" y="2312"/>
                  </a:lnTo>
                  <a:lnTo>
                    <a:pt x="3299" y="2366"/>
                  </a:lnTo>
                  <a:lnTo>
                    <a:pt x="3290" y="2419"/>
                  </a:lnTo>
                  <a:lnTo>
                    <a:pt x="3275" y="2469"/>
                  </a:lnTo>
                  <a:lnTo>
                    <a:pt x="3256" y="2517"/>
                  </a:lnTo>
                  <a:lnTo>
                    <a:pt x="3233" y="2561"/>
                  </a:lnTo>
                  <a:lnTo>
                    <a:pt x="3204" y="2604"/>
                  </a:lnTo>
                  <a:lnTo>
                    <a:pt x="3172" y="2642"/>
                  </a:lnTo>
                  <a:lnTo>
                    <a:pt x="3135" y="2676"/>
                  </a:lnTo>
                  <a:lnTo>
                    <a:pt x="3095" y="2705"/>
                  </a:lnTo>
                  <a:lnTo>
                    <a:pt x="3051" y="2731"/>
                  </a:lnTo>
                  <a:lnTo>
                    <a:pt x="3006" y="2751"/>
                  </a:lnTo>
                  <a:lnTo>
                    <a:pt x="2958" y="2766"/>
                  </a:lnTo>
                  <a:lnTo>
                    <a:pt x="2907" y="2774"/>
                  </a:lnTo>
                  <a:lnTo>
                    <a:pt x="2855" y="2777"/>
                  </a:lnTo>
                  <a:lnTo>
                    <a:pt x="447" y="2777"/>
                  </a:lnTo>
                  <a:lnTo>
                    <a:pt x="395" y="2774"/>
                  </a:lnTo>
                  <a:lnTo>
                    <a:pt x="344" y="2766"/>
                  </a:lnTo>
                  <a:lnTo>
                    <a:pt x="296" y="2751"/>
                  </a:lnTo>
                  <a:lnTo>
                    <a:pt x="250" y="2731"/>
                  </a:lnTo>
                  <a:lnTo>
                    <a:pt x="208" y="2705"/>
                  </a:lnTo>
                  <a:lnTo>
                    <a:pt x="167" y="2676"/>
                  </a:lnTo>
                  <a:lnTo>
                    <a:pt x="131" y="2642"/>
                  </a:lnTo>
                  <a:lnTo>
                    <a:pt x="98" y="2604"/>
                  </a:lnTo>
                  <a:lnTo>
                    <a:pt x="69" y="2561"/>
                  </a:lnTo>
                  <a:lnTo>
                    <a:pt x="46" y="2517"/>
                  </a:lnTo>
                  <a:lnTo>
                    <a:pt x="26" y="2469"/>
                  </a:lnTo>
                  <a:lnTo>
                    <a:pt x="12" y="2419"/>
                  </a:lnTo>
                  <a:lnTo>
                    <a:pt x="3" y="2366"/>
                  </a:lnTo>
                  <a:lnTo>
                    <a:pt x="0" y="2312"/>
                  </a:lnTo>
                  <a:lnTo>
                    <a:pt x="0" y="465"/>
                  </a:lnTo>
                  <a:lnTo>
                    <a:pt x="3" y="411"/>
                  </a:lnTo>
                  <a:lnTo>
                    <a:pt x="12" y="358"/>
                  </a:lnTo>
                  <a:lnTo>
                    <a:pt x="26" y="308"/>
                  </a:lnTo>
                  <a:lnTo>
                    <a:pt x="46" y="260"/>
                  </a:lnTo>
                  <a:lnTo>
                    <a:pt x="69" y="216"/>
                  </a:lnTo>
                  <a:lnTo>
                    <a:pt x="98" y="173"/>
                  </a:lnTo>
                  <a:lnTo>
                    <a:pt x="131" y="135"/>
                  </a:lnTo>
                  <a:lnTo>
                    <a:pt x="167" y="101"/>
                  </a:lnTo>
                  <a:lnTo>
                    <a:pt x="208" y="72"/>
                  </a:lnTo>
                  <a:lnTo>
                    <a:pt x="250" y="46"/>
                  </a:lnTo>
                  <a:lnTo>
                    <a:pt x="296" y="26"/>
                  </a:lnTo>
                  <a:lnTo>
                    <a:pt x="344" y="11"/>
                  </a:lnTo>
                  <a:lnTo>
                    <a:pt x="395" y="3"/>
                  </a:lnTo>
                  <a:lnTo>
                    <a:pt x="4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51" name="Group 703"/>
          <p:cNvGrpSpPr>
            <a:grpSpLocks noChangeAspect="1"/>
          </p:cNvGrpSpPr>
          <p:nvPr/>
        </p:nvGrpSpPr>
        <p:grpSpPr bwMode="auto">
          <a:xfrm>
            <a:off x="11509113" y="1650449"/>
            <a:ext cx="291819" cy="243420"/>
            <a:chOff x="6912" y="4045"/>
            <a:chExt cx="205" cy="17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52" name="Freeform 705"/>
            <p:cNvSpPr>
              <a:spLocks/>
            </p:cNvSpPr>
            <p:nvPr/>
          </p:nvSpPr>
          <p:spPr bwMode="auto">
            <a:xfrm>
              <a:off x="6946" y="4076"/>
              <a:ext cx="72" cy="86"/>
            </a:xfrm>
            <a:custGeom>
              <a:avLst/>
              <a:gdLst>
                <a:gd name="T0" fmla="*/ 654 w 1150"/>
                <a:gd name="T1" fmla="*/ 8 h 1380"/>
                <a:gd name="T2" fmla="*/ 747 w 1150"/>
                <a:gd name="T3" fmla="*/ 45 h 1380"/>
                <a:gd name="T4" fmla="*/ 810 w 1150"/>
                <a:gd name="T5" fmla="*/ 105 h 1380"/>
                <a:gd name="T6" fmla="*/ 851 w 1150"/>
                <a:gd name="T7" fmla="*/ 181 h 1380"/>
                <a:gd name="T8" fmla="*/ 873 w 1150"/>
                <a:gd name="T9" fmla="*/ 268 h 1380"/>
                <a:gd name="T10" fmla="*/ 882 w 1150"/>
                <a:gd name="T11" fmla="*/ 358 h 1380"/>
                <a:gd name="T12" fmla="*/ 894 w 1150"/>
                <a:gd name="T13" fmla="*/ 384 h 1380"/>
                <a:gd name="T14" fmla="*/ 922 w 1150"/>
                <a:gd name="T15" fmla="*/ 391 h 1380"/>
                <a:gd name="T16" fmla="*/ 940 w 1150"/>
                <a:gd name="T17" fmla="*/ 425 h 1380"/>
                <a:gd name="T18" fmla="*/ 947 w 1150"/>
                <a:gd name="T19" fmla="*/ 478 h 1380"/>
                <a:gd name="T20" fmla="*/ 939 w 1150"/>
                <a:gd name="T21" fmla="*/ 544 h 1380"/>
                <a:gd name="T22" fmla="*/ 911 w 1150"/>
                <a:gd name="T23" fmla="*/ 610 h 1380"/>
                <a:gd name="T24" fmla="*/ 869 w 1150"/>
                <a:gd name="T25" fmla="*/ 652 h 1380"/>
                <a:gd name="T26" fmla="*/ 838 w 1150"/>
                <a:gd name="T27" fmla="*/ 648 h 1380"/>
                <a:gd name="T28" fmla="*/ 762 w 1150"/>
                <a:gd name="T29" fmla="*/ 775 h 1380"/>
                <a:gd name="T30" fmla="*/ 716 w 1150"/>
                <a:gd name="T31" fmla="*/ 833 h 1380"/>
                <a:gd name="T32" fmla="*/ 725 w 1150"/>
                <a:gd name="T33" fmla="*/ 883 h 1380"/>
                <a:gd name="T34" fmla="*/ 766 w 1150"/>
                <a:gd name="T35" fmla="*/ 915 h 1380"/>
                <a:gd name="T36" fmla="*/ 903 w 1150"/>
                <a:gd name="T37" fmla="*/ 920 h 1380"/>
                <a:gd name="T38" fmla="*/ 1018 w 1150"/>
                <a:gd name="T39" fmla="*/ 964 h 1380"/>
                <a:gd name="T40" fmla="*/ 1103 w 1150"/>
                <a:gd name="T41" fmla="*/ 1050 h 1380"/>
                <a:gd name="T42" fmla="*/ 1147 w 1150"/>
                <a:gd name="T43" fmla="*/ 1165 h 1380"/>
                <a:gd name="T44" fmla="*/ 1148 w 1150"/>
                <a:gd name="T45" fmla="*/ 1310 h 1380"/>
                <a:gd name="T46" fmla="*/ 1116 w 1150"/>
                <a:gd name="T47" fmla="*/ 1360 h 1380"/>
                <a:gd name="T48" fmla="*/ 1059 w 1150"/>
                <a:gd name="T49" fmla="*/ 1380 h 1380"/>
                <a:gd name="T50" fmla="*/ 52 w 1150"/>
                <a:gd name="T51" fmla="*/ 1371 h 1380"/>
                <a:gd name="T52" fmla="*/ 10 w 1150"/>
                <a:gd name="T53" fmla="*/ 1329 h 1380"/>
                <a:gd name="T54" fmla="*/ 0 w 1150"/>
                <a:gd name="T55" fmla="*/ 1208 h 1380"/>
                <a:gd name="T56" fmla="*/ 27 w 1150"/>
                <a:gd name="T57" fmla="*/ 1085 h 1380"/>
                <a:gd name="T58" fmla="*/ 99 w 1150"/>
                <a:gd name="T59" fmla="*/ 989 h 1380"/>
                <a:gd name="T60" fmla="*/ 206 w 1150"/>
                <a:gd name="T61" fmla="*/ 929 h 1380"/>
                <a:gd name="T62" fmla="*/ 364 w 1150"/>
                <a:gd name="T63" fmla="*/ 917 h 1380"/>
                <a:gd name="T64" fmla="*/ 414 w 1150"/>
                <a:gd name="T65" fmla="*/ 897 h 1380"/>
                <a:gd name="T66" fmla="*/ 434 w 1150"/>
                <a:gd name="T67" fmla="*/ 847 h 1380"/>
                <a:gd name="T68" fmla="*/ 418 w 1150"/>
                <a:gd name="T69" fmla="*/ 809 h 1380"/>
                <a:gd name="T70" fmla="*/ 350 w 1150"/>
                <a:gd name="T71" fmla="*/ 720 h 1380"/>
                <a:gd name="T72" fmla="*/ 309 w 1150"/>
                <a:gd name="T73" fmla="*/ 653 h 1380"/>
                <a:gd name="T74" fmla="*/ 285 w 1150"/>
                <a:gd name="T75" fmla="*/ 652 h 1380"/>
                <a:gd name="T76" fmla="*/ 244 w 1150"/>
                <a:gd name="T77" fmla="*/ 610 h 1380"/>
                <a:gd name="T78" fmla="*/ 215 w 1150"/>
                <a:gd name="T79" fmla="*/ 544 h 1380"/>
                <a:gd name="T80" fmla="*/ 208 w 1150"/>
                <a:gd name="T81" fmla="*/ 478 h 1380"/>
                <a:gd name="T82" fmla="*/ 214 w 1150"/>
                <a:gd name="T83" fmla="*/ 425 h 1380"/>
                <a:gd name="T84" fmla="*/ 233 w 1150"/>
                <a:gd name="T85" fmla="*/ 391 h 1380"/>
                <a:gd name="T86" fmla="*/ 261 w 1150"/>
                <a:gd name="T87" fmla="*/ 384 h 1380"/>
                <a:gd name="T88" fmla="*/ 268 w 1150"/>
                <a:gd name="T89" fmla="*/ 330 h 1380"/>
                <a:gd name="T90" fmla="*/ 279 w 1150"/>
                <a:gd name="T91" fmla="*/ 245 h 1380"/>
                <a:gd name="T92" fmla="*/ 302 w 1150"/>
                <a:gd name="T93" fmla="*/ 165 h 1380"/>
                <a:gd name="T94" fmla="*/ 342 w 1150"/>
                <a:gd name="T95" fmla="*/ 94 h 1380"/>
                <a:gd name="T96" fmla="*/ 406 w 1150"/>
                <a:gd name="T97" fmla="*/ 39 h 1380"/>
                <a:gd name="T98" fmla="*/ 497 w 1150"/>
                <a:gd name="T99" fmla="*/ 7 h 1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50" h="1380">
                  <a:moveTo>
                    <a:pt x="575" y="0"/>
                  </a:moveTo>
                  <a:lnTo>
                    <a:pt x="617" y="2"/>
                  </a:lnTo>
                  <a:lnTo>
                    <a:pt x="654" y="8"/>
                  </a:lnTo>
                  <a:lnTo>
                    <a:pt x="689" y="17"/>
                  </a:lnTo>
                  <a:lnTo>
                    <a:pt x="720" y="29"/>
                  </a:lnTo>
                  <a:lnTo>
                    <a:pt x="747" y="45"/>
                  </a:lnTo>
                  <a:lnTo>
                    <a:pt x="770" y="62"/>
                  </a:lnTo>
                  <a:lnTo>
                    <a:pt x="792" y="82"/>
                  </a:lnTo>
                  <a:lnTo>
                    <a:pt x="810" y="105"/>
                  </a:lnTo>
                  <a:lnTo>
                    <a:pt x="826" y="128"/>
                  </a:lnTo>
                  <a:lnTo>
                    <a:pt x="840" y="155"/>
                  </a:lnTo>
                  <a:lnTo>
                    <a:pt x="851" y="181"/>
                  </a:lnTo>
                  <a:lnTo>
                    <a:pt x="860" y="210"/>
                  </a:lnTo>
                  <a:lnTo>
                    <a:pt x="868" y="238"/>
                  </a:lnTo>
                  <a:lnTo>
                    <a:pt x="873" y="268"/>
                  </a:lnTo>
                  <a:lnTo>
                    <a:pt x="878" y="297"/>
                  </a:lnTo>
                  <a:lnTo>
                    <a:pt x="880" y="328"/>
                  </a:lnTo>
                  <a:lnTo>
                    <a:pt x="882" y="358"/>
                  </a:lnTo>
                  <a:lnTo>
                    <a:pt x="883" y="386"/>
                  </a:lnTo>
                  <a:lnTo>
                    <a:pt x="889" y="385"/>
                  </a:lnTo>
                  <a:lnTo>
                    <a:pt x="894" y="384"/>
                  </a:lnTo>
                  <a:lnTo>
                    <a:pt x="899" y="384"/>
                  </a:lnTo>
                  <a:lnTo>
                    <a:pt x="912" y="385"/>
                  </a:lnTo>
                  <a:lnTo>
                    <a:pt x="922" y="391"/>
                  </a:lnTo>
                  <a:lnTo>
                    <a:pt x="930" y="399"/>
                  </a:lnTo>
                  <a:lnTo>
                    <a:pt x="936" y="411"/>
                  </a:lnTo>
                  <a:lnTo>
                    <a:pt x="940" y="425"/>
                  </a:lnTo>
                  <a:lnTo>
                    <a:pt x="944" y="440"/>
                  </a:lnTo>
                  <a:lnTo>
                    <a:pt x="946" y="458"/>
                  </a:lnTo>
                  <a:lnTo>
                    <a:pt x="947" y="478"/>
                  </a:lnTo>
                  <a:lnTo>
                    <a:pt x="947" y="498"/>
                  </a:lnTo>
                  <a:lnTo>
                    <a:pt x="945" y="521"/>
                  </a:lnTo>
                  <a:lnTo>
                    <a:pt x="939" y="544"/>
                  </a:lnTo>
                  <a:lnTo>
                    <a:pt x="932" y="568"/>
                  </a:lnTo>
                  <a:lnTo>
                    <a:pt x="922" y="590"/>
                  </a:lnTo>
                  <a:lnTo>
                    <a:pt x="911" y="610"/>
                  </a:lnTo>
                  <a:lnTo>
                    <a:pt x="898" y="629"/>
                  </a:lnTo>
                  <a:lnTo>
                    <a:pt x="883" y="643"/>
                  </a:lnTo>
                  <a:lnTo>
                    <a:pt x="869" y="652"/>
                  </a:lnTo>
                  <a:lnTo>
                    <a:pt x="855" y="655"/>
                  </a:lnTo>
                  <a:lnTo>
                    <a:pt x="846" y="653"/>
                  </a:lnTo>
                  <a:lnTo>
                    <a:pt x="838" y="648"/>
                  </a:lnTo>
                  <a:lnTo>
                    <a:pt x="816" y="693"/>
                  </a:lnTo>
                  <a:lnTo>
                    <a:pt x="791" y="736"/>
                  </a:lnTo>
                  <a:lnTo>
                    <a:pt x="762" y="775"/>
                  </a:lnTo>
                  <a:lnTo>
                    <a:pt x="731" y="809"/>
                  </a:lnTo>
                  <a:lnTo>
                    <a:pt x="723" y="820"/>
                  </a:lnTo>
                  <a:lnTo>
                    <a:pt x="716" y="833"/>
                  </a:lnTo>
                  <a:lnTo>
                    <a:pt x="714" y="847"/>
                  </a:lnTo>
                  <a:lnTo>
                    <a:pt x="718" y="866"/>
                  </a:lnTo>
                  <a:lnTo>
                    <a:pt x="725" y="883"/>
                  </a:lnTo>
                  <a:lnTo>
                    <a:pt x="736" y="897"/>
                  </a:lnTo>
                  <a:lnTo>
                    <a:pt x="750" y="908"/>
                  </a:lnTo>
                  <a:lnTo>
                    <a:pt x="766" y="915"/>
                  </a:lnTo>
                  <a:lnTo>
                    <a:pt x="785" y="917"/>
                  </a:lnTo>
                  <a:lnTo>
                    <a:pt x="860" y="917"/>
                  </a:lnTo>
                  <a:lnTo>
                    <a:pt x="903" y="920"/>
                  </a:lnTo>
                  <a:lnTo>
                    <a:pt x="944" y="929"/>
                  </a:lnTo>
                  <a:lnTo>
                    <a:pt x="982" y="945"/>
                  </a:lnTo>
                  <a:lnTo>
                    <a:pt x="1018" y="964"/>
                  </a:lnTo>
                  <a:lnTo>
                    <a:pt x="1050" y="989"/>
                  </a:lnTo>
                  <a:lnTo>
                    <a:pt x="1079" y="1017"/>
                  </a:lnTo>
                  <a:lnTo>
                    <a:pt x="1103" y="1050"/>
                  </a:lnTo>
                  <a:lnTo>
                    <a:pt x="1123" y="1085"/>
                  </a:lnTo>
                  <a:lnTo>
                    <a:pt x="1138" y="1124"/>
                  </a:lnTo>
                  <a:lnTo>
                    <a:pt x="1147" y="1165"/>
                  </a:lnTo>
                  <a:lnTo>
                    <a:pt x="1150" y="1208"/>
                  </a:lnTo>
                  <a:lnTo>
                    <a:pt x="1150" y="1288"/>
                  </a:lnTo>
                  <a:lnTo>
                    <a:pt x="1148" y="1310"/>
                  </a:lnTo>
                  <a:lnTo>
                    <a:pt x="1141" y="1329"/>
                  </a:lnTo>
                  <a:lnTo>
                    <a:pt x="1130" y="1345"/>
                  </a:lnTo>
                  <a:lnTo>
                    <a:pt x="1116" y="1360"/>
                  </a:lnTo>
                  <a:lnTo>
                    <a:pt x="1098" y="1371"/>
                  </a:lnTo>
                  <a:lnTo>
                    <a:pt x="1079" y="1377"/>
                  </a:lnTo>
                  <a:lnTo>
                    <a:pt x="1059" y="1380"/>
                  </a:lnTo>
                  <a:lnTo>
                    <a:pt x="91" y="1380"/>
                  </a:lnTo>
                  <a:lnTo>
                    <a:pt x="71" y="1377"/>
                  </a:lnTo>
                  <a:lnTo>
                    <a:pt x="52" y="1371"/>
                  </a:lnTo>
                  <a:lnTo>
                    <a:pt x="34" y="1360"/>
                  </a:lnTo>
                  <a:lnTo>
                    <a:pt x="20" y="1345"/>
                  </a:lnTo>
                  <a:lnTo>
                    <a:pt x="10" y="1329"/>
                  </a:lnTo>
                  <a:lnTo>
                    <a:pt x="3" y="1310"/>
                  </a:lnTo>
                  <a:lnTo>
                    <a:pt x="0" y="1288"/>
                  </a:lnTo>
                  <a:lnTo>
                    <a:pt x="0" y="1208"/>
                  </a:lnTo>
                  <a:lnTo>
                    <a:pt x="4" y="1165"/>
                  </a:lnTo>
                  <a:lnTo>
                    <a:pt x="13" y="1124"/>
                  </a:lnTo>
                  <a:lnTo>
                    <a:pt x="27" y="1085"/>
                  </a:lnTo>
                  <a:lnTo>
                    <a:pt x="47" y="1050"/>
                  </a:lnTo>
                  <a:lnTo>
                    <a:pt x="71" y="1017"/>
                  </a:lnTo>
                  <a:lnTo>
                    <a:pt x="99" y="989"/>
                  </a:lnTo>
                  <a:lnTo>
                    <a:pt x="132" y="964"/>
                  </a:lnTo>
                  <a:lnTo>
                    <a:pt x="168" y="945"/>
                  </a:lnTo>
                  <a:lnTo>
                    <a:pt x="206" y="929"/>
                  </a:lnTo>
                  <a:lnTo>
                    <a:pt x="247" y="920"/>
                  </a:lnTo>
                  <a:lnTo>
                    <a:pt x="290" y="917"/>
                  </a:lnTo>
                  <a:lnTo>
                    <a:pt x="364" y="917"/>
                  </a:lnTo>
                  <a:lnTo>
                    <a:pt x="384" y="915"/>
                  </a:lnTo>
                  <a:lnTo>
                    <a:pt x="400" y="908"/>
                  </a:lnTo>
                  <a:lnTo>
                    <a:pt x="414" y="897"/>
                  </a:lnTo>
                  <a:lnTo>
                    <a:pt x="425" y="883"/>
                  </a:lnTo>
                  <a:lnTo>
                    <a:pt x="432" y="866"/>
                  </a:lnTo>
                  <a:lnTo>
                    <a:pt x="434" y="847"/>
                  </a:lnTo>
                  <a:lnTo>
                    <a:pt x="432" y="834"/>
                  </a:lnTo>
                  <a:lnTo>
                    <a:pt x="427" y="820"/>
                  </a:lnTo>
                  <a:lnTo>
                    <a:pt x="418" y="809"/>
                  </a:lnTo>
                  <a:lnTo>
                    <a:pt x="394" y="783"/>
                  </a:lnTo>
                  <a:lnTo>
                    <a:pt x="370" y="753"/>
                  </a:lnTo>
                  <a:lnTo>
                    <a:pt x="350" y="720"/>
                  </a:lnTo>
                  <a:lnTo>
                    <a:pt x="331" y="687"/>
                  </a:lnTo>
                  <a:lnTo>
                    <a:pt x="313" y="651"/>
                  </a:lnTo>
                  <a:lnTo>
                    <a:pt x="309" y="653"/>
                  </a:lnTo>
                  <a:lnTo>
                    <a:pt x="304" y="654"/>
                  </a:lnTo>
                  <a:lnTo>
                    <a:pt x="299" y="655"/>
                  </a:lnTo>
                  <a:lnTo>
                    <a:pt x="285" y="652"/>
                  </a:lnTo>
                  <a:lnTo>
                    <a:pt x="271" y="643"/>
                  </a:lnTo>
                  <a:lnTo>
                    <a:pt x="256" y="629"/>
                  </a:lnTo>
                  <a:lnTo>
                    <a:pt x="244" y="610"/>
                  </a:lnTo>
                  <a:lnTo>
                    <a:pt x="232" y="590"/>
                  </a:lnTo>
                  <a:lnTo>
                    <a:pt x="222" y="568"/>
                  </a:lnTo>
                  <a:lnTo>
                    <a:pt x="215" y="544"/>
                  </a:lnTo>
                  <a:lnTo>
                    <a:pt x="209" y="521"/>
                  </a:lnTo>
                  <a:lnTo>
                    <a:pt x="207" y="498"/>
                  </a:lnTo>
                  <a:lnTo>
                    <a:pt x="208" y="478"/>
                  </a:lnTo>
                  <a:lnTo>
                    <a:pt x="208" y="458"/>
                  </a:lnTo>
                  <a:lnTo>
                    <a:pt x="210" y="440"/>
                  </a:lnTo>
                  <a:lnTo>
                    <a:pt x="214" y="425"/>
                  </a:lnTo>
                  <a:lnTo>
                    <a:pt x="219" y="411"/>
                  </a:lnTo>
                  <a:lnTo>
                    <a:pt x="225" y="399"/>
                  </a:lnTo>
                  <a:lnTo>
                    <a:pt x="233" y="391"/>
                  </a:lnTo>
                  <a:lnTo>
                    <a:pt x="243" y="385"/>
                  </a:lnTo>
                  <a:lnTo>
                    <a:pt x="255" y="384"/>
                  </a:lnTo>
                  <a:lnTo>
                    <a:pt x="261" y="384"/>
                  </a:lnTo>
                  <a:lnTo>
                    <a:pt x="266" y="385"/>
                  </a:lnTo>
                  <a:lnTo>
                    <a:pt x="267" y="358"/>
                  </a:lnTo>
                  <a:lnTo>
                    <a:pt x="268" y="330"/>
                  </a:lnTo>
                  <a:lnTo>
                    <a:pt x="272" y="301"/>
                  </a:lnTo>
                  <a:lnTo>
                    <a:pt x="275" y="274"/>
                  </a:lnTo>
                  <a:lnTo>
                    <a:pt x="279" y="245"/>
                  </a:lnTo>
                  <a:lnTo>
                    <a:pt x="285" y="218"/>
                  </a:lnTo>
                  <a:lnTo>
                    <a:pt x="293" y="191"/>
                  </a:lnTo>
                  <a:lnTo>
                    <a:pt x="302" y="165"/>
                  </a:lnTo>
                  <a:lnTo>
                    <a:pt x="313" y="140"/>
                  </a:lnTo>
                  <a:lnTo>
                    <a:pt x="327" y="117"/>
                  </a:lnTo>
                  <a:lnTo>
                    <a:pt x="342" y="94"/>
                  </a:lnTo>
                  <a:lnTo>
                    <a:pt x="360" y="74"/>
                  </a:lnTo>
                  <a:lnTo>
                    <a:pt x="382" y="56"/>
                  </a:lnTo>
                  <a:lnTo>
                    <a:pt x="406" y="39"/>
                  </a:lnTo>
                  <a:lnTo>
                    <a:pt x="432" y="26"/>
                  </a:lnTo>
                  <a:lnTo>
                    <a:pt x="463" y="15"/>
                  </a:lnTo>
                  <a:lnTo>
                    <a:pt x="497" y="7"/>
                  </a:lnTo>
                  <a:lnTo>
                    <a:pt x="534" y="2"/>
                  </a:lnTo>
                  <a:lnTo>
                    <a:pt x="5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3" name="Freeform 706"/>
            <p:cNvSpPr>
              <a:spLocks/>
            </p:cNvSpPr>
            <p:nvPr/>
          </p:nvSpPr>
          <p:spPr bwMode="auto">
            <a:xfrm>
              <a:off x="7003" y="4084"/>
              <a:ext cx="55" cy="15"/>
            </a:xfrm>
            <a:custGeom>
              <a:avLst/>
              <a:gdLst>
                <a:gd name="T0" fmla="*/ 0 w 879"/>
                <a:gd name="T1" fmla="*/ 0 h 244"/>
                <a:gd name="T2" fmla="*/ 811 w 879"/>
                <a:gd name="T3" fmla="*/ 0 h 244"/>
                <a:gd name="T4" fmla="*/ 829 w 879"/>
                <a:gd name="T5" fmla="*/ 3 h 244"/>
                <a:gd name="T6" fmla="*/ 845 w 879"/>
                <a:gd name="T7" fmla="*/ 10 h 244"/>
                <a:gd name="T8" fmla="*/ 858 w 879"/>
                <a:gd name="T9" fmla="*/ 20 h 244"/>
                <a:gd name="T10" fmla="*/ 870 w 879"/>
                <a:gd name="T11" fmla="*/ 35 h 244"/>
                <a:gd name="T12" fmla="*/ 877 w 879"/>
                <a:gd name="T13" fmla="*/ 51 h 244"/>
                <a:gd name="T14" fmla="*/ 879 w 879"/>
                <a:gd name="T15" fmla="*/ 68 h 244"/>
                <a:gd name="T16" fmla="*/ 879 w 879"/>
                <a:gd name="T17" fmla="*/ 176 h 244"/>
                <a:gd name="T18" fmla="*/ 877 w 879"/>
                <a:gd name="T19" fmla="*/ 195 h 244"/>
                <a:gd name="T20" fmla="*/ 870 w 879"/>
                <a:gd name="T21" fmla="*/ 210 h 244"/>
                <a:gd name="T22" fmla="*/ 858 w 879"/>
                <a:gd name="T23" fmla="*/ 224 h 244"/>
                <a:gd name="T24" fmla="*/ 845 w 879"/>
                <a:gd name="T25" fmla="*/ 234 h 244"/>
                <a:gd name="T26" fmla="*/ 829 w 879"/>
                <a:gd name="T27" fmla="*/ 242 h 244"/>
                <a:gd name="T28" fmla="*/ 811 w 879"/>
                <a:gd name="T29" fmla="*/ 244 h 244"/>
                <a:gd name="T30" fmla="*/ 88 w 879"/>
                <a:gd name="T31" fmla="*/ 244 h 244"/>
                <a:gd name="T32" fmla="*/ 76 w 879"/>
                <a:gd name="T33" fmla="*/ 224 h 244"/>
                <a:gd name="T34" fmla="*/ 63 w 879"/>
                <a:gd name="T35" fmla="*/ 208 h 244"/>
                <a:gd name="T36" fmla="*/ 47 w 879"/>
                <a:gd name="T37" fmla="*/ 195 h 244"/>
                <a:gd name="T38" fmla="*/ 42 w 879"/>
                <a:gd name="T39" fmla="*/ 150 h 244"/>
                <a:gd name="T40" fmla="*/ 34 w 879"/>
                <a:gd name="T41" fmla="*/ 107 h 244"/>
                <a:gd name="T42" fmla="*/ 25 w 879"/>
                <a:gd name="T43" fmla="*/ 68 h 244"/>
                <a:gd name="T44" fmla="*/ 13 w 879"/>
                <a:gd name="T45" fmla="*/ 33 h 244"/>
                <a:gd name="T46" fmla="*/ 0 w 879"/>
                <a:gd name="T47" fmla="*/ 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79" h="244">
                  <a:moveTo>
                    <a:pt x="0" y="0"/>
                  </a:moveTo>
                  <a:lnTo>
                    <a:pt x="811" y="0"/>
                  </a:lnTo>
                  <a:lnTo>
                    <a:pt x="829" y="3"/>
                  </a:lnTo>
                  <a:lnTo>
                    <a:pt x="845" y="10"/>
                  </a:lnTo>
                  <a:lnTo>
                    <a:pt x="858" y="20"/>
                  </a:lnTo>
                  <a:lnTo>
                    <a:pt x="870" y="35"/>
                  </a:lnTo>
                  <a:lnTo>
                    <a:pt x="877" y="51"/>
                  </a:lnTo>
                  <a:lnTo>
                    <a:pt x="879" y="68"/>
                  </a:lnTo>
                  <a:lnTo>
                    <a:pt x="879" y="176"/>
                  </a:lnTo>
                  <a:lnTo>
                    <a:pt x="877" y="195"/>
                  </a:lnTo>
                  <a:lnTo>
                    <a:pt x="870" y="210"/>
                  </a:lnTo>
                  <a:lnTo>
                    <a:pt x="858" y="224"/>
                  </a:lnTo>
                  <a:lnTo>
                    <a:pt x="845" y="234"/>
                  </a:lnTo>
                  <a:lnTo>
                    <a:pt x="829" y="242"/>
                  </a:lnTo>
                  <a:lnTo>
                    <a:pt x="811" y="244"/>
                  </a:lnTo>
                  <a:lnTo>
                    <a:pt x="88" y="244"/>
                  </a:lnTo>
                  <a:lnTo>
                    <a:pt x="76" y="224"/>
                  </a:lnTo>
                  <a:lnTo>
                    <a:pt x="63" y="208"/>
                  </a:lnTo>
                  <a:lnTo>
                    <a:pt x="47" y="195"/>
                  </a:lnTo>
                  <a:lnTo>
                    <a:pt x="42" y="150"/>
                  </a:lnTo>
                  <a:lnTo>
                    <a:pt x="34" y="107"/>
                  </a:lnTo>
                  <a:lnTo>
                    <a:pt x="25" y="68"/>
                  </a:lnTo>
                  <a:lnTo>
                    <a:pt x="13" y="3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4" name="Freeform 707"/>
            <p:cNvSpPr>
              <a:spLocks/>
            </p:cNvSpPr>
            <p:nvPr/>
          </p:nvSpPr>
          <p:spPr bwMode="auto">
            <a:xfrm>
              <a:off x="7001" y="4111"/>
              <a:ext cx="57" cy="16"/>
            </a:xfrm>
            <a:custGeom>
              <a:avLst/>
              <a:gdLst>
                <a:gd name="T0" fmla="*/ 138 w 913"/>
                <a:gd name="T1" fmla="*/ 0 h 243"/>
                <a:gd name="T2" fmla="*/ 845 w 913"/>
                <a:gd name="T3" fmla="*/ 0 h 243"/>
                <a:gd name="T4" fmla="*/ 863 w 913"/>
                <a:gd name="T5" fmla="*/ 2 h 243"/>
                <a:gd name="T6" fmla="*/ 879 w 913"/>
                <a:gd name="T7" fmla="*/ 9 h 243"/>
                <a:gd name="T8" fmla="*/ 892 w 913"/>
                <a:gd name="T9" fmla="*/ 19 h 243"/>
                <a:gd name="T10" fmla="*/ 904 w 913"/>
                <a:gd name="T11" fmla="*/ 33 h 243"/>
                <a:gd name="T12" fmla="*/ 911 w 913"/>
                <a:gd name="T13" fmla="*/ 49 h 243"/>
                <a:gd name="T14" fmla="*/ 913 w 913"/>
                <a:gd name="T15" fmla="*/ 68 h 243"/>
                <a:gd name="T16" fmla="*/ 913 w 913"/>
                <a:gd name="T17" fmla="*/ 175 h 243"/>
                <a:gd name="T18" fmla="*/ 911 w 913"/>
                <a:gd name="T19" fmla="*/ 190 h 243"/>
                <a:gd name="T20" fmla="*/ 905 w 913"/>
                <a:gd name="T21" fmla="*/ 204 h 243"/>
                <a:gd name="T22" fmla="*/ 862 w 913"/>
                <a:gd name="T23" fmla="*/ 223 h 243"/>
                <a:gd name="T24" fmla="*/ 820 w 913"/>
                <a:gd name="T25" fmla="*/ 243 h 243"/>
                <a:gd name="T26" fmla="*/ 0 w 913"/>
                <a:gd name="T27" fmla="*/ 243 h 243"/>
                <a:gd name="T28" fmla="*/ 0 w 913"/>
                <a:gd name="T29" fmla="*/ 179 h 243"/>
                <a:gd name="T30" fmla="*/ 7 w 913"/>
                <a:gd name="T31" fmla="*/ 168 h 243"/>
                <a:gd name="T32" fmla="*/ 30 w 913"/>
                <a:gd name="T33" fmla="*/ 158 h 243"/>
                <a:gd name="T34" fmla="*/ 52 w 913"/>
                <a:gd name="T35" fmla="*/ 143 h 243"/>
                <a:gd name="T36" fmla="*/ 72 w 913"/>
                <a:gd name="T37" fmla="*/ 125 h 243"/>
                <a:gd name="T38" fmla="*/ 90 w 913"/>
                <a:gd name="T39" fmla="*/ 104 h 243"/>
                <a:gd name="T40" fmla="*/ 105 w 913"/>
                <a:gd name="T41" fmla="*/ 79 h 243"/>
                <a:gd name="T42" fmla="*/ 119 w 913"/>
                <a:gd name="T43" fmla="*/ 54 h 243"/>
                <a:gd name="T44" fmla="*/ 130 w 913"/>
                <a:gd name="T45" fmla="*/ 26 h 243"/>
                <a:gd name="T46" fmla="*/ 138 w 913"/>
                <a:gd name="T47" fmla="*/ 0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13" h="243">
                  <a:moveTo>
                    <a:pt x="138" y="0"/>
                  </a:moveTo>
                  <a:lnTo>
                    <a:pt x="845" y="0"/>
                  </a:lnTo>
                  <a:lnTo>
                    <a:pt x="863" y="2"/>
                  </a:lnTo>
                  <a:lnTo>
                    <a:pt x="879" y="9"/>
                  </a:lnTo>
                  <a:lnTo>
                    <a:pt x="892" y="19"/>
                  </a:lnTo>
                  <a:lnTo>
                    <a:pt x="904" y="33"/>
                  </a:lnTo>
                  <a:lnTo>
                    <a:pt x="911" y="49"/>
                  </a:lnTo>
                  <a:lnTo>
                    <a:pt x="913" y="68"/>
                  </a:lnTo>
                  <a:lnTo>
                    <a:pt x="913" y="175"/>
                  </a:lnTo>
                  <a:lnTo>
                    <a:pt x="911" y="190"/>
                  </a:lnTo>
                  <a:lnTo>
                    <a:pt x="905" y="204"/>
                  </a:lnTo>
                  <a:lnTo>
                    <a:pt x="862" y="223"/>
                  </a:lnTo>
                  <a:lnTo>
                    <a:pt x="820" y="243"/>
                  </a:lnTo>
                  <a:lnTo>
                    <a:pt x="0" y="243"/>
                  </a:lnTo>
                  <a:lnTo>
                    <a:pt x="0" y="179"/>
                  </a:lnTo>
                  <a:lnTo>
                    <a:pt x="7" y="168"/>
                  </a:lnTo>
                  <a:lnTo>
                    <a:pt x="30" y="158"/>
                  </a:lnTo>
                  <a:lnTo>
                    <a:pt x="52" y="143"/>
                  </a:lnTo>
                  <a:lnTo>
                    <a:pt x="72" y="125"/>
                  </a:lnTo>
                  <a:lnTo>
                    <a:pt x="90" y="104"/>
                  </a:lnTo>
                  <a:lnTo>
                    <a:pt x="105" y="79"/>
                  </a:lnTo>
                  <a:lnTo>
                    <a:pt x="119" y="54"/>
                  </a:lnTo>
                  <a:lnTo>
                    <a:pt x="130" y="26"/>
                  </a:lnTo>
                  <a:lnTo>
                    <a:pt x="1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5" name="Freeform 708"/>
            <p:cNvSpPr>
              <a:spLocks/>
            </p:cNvSpPr>
            <p:nvPr/>
          </p:nvSpPr>
          <p:spPr bwMode="auto">
            <a:xfrm>
              <a:off x="7019" y="4139"/>
              <a:ext cx="18" cy="15"/>
            </a:xfrm>
            <a:custGeom>
              <a:avLst/>
              <a:gdLst>
                <a:gd name="T0" fmla="*/ 0 w 275"/>
                <a:gd name="T1" fmla="*/ 0 h 243"/>
                <a:gd name="T2" fmla="*/ 275 w 275"/>
                <a:gd name="T3" fmla="*/ 0 h 243"/>
                <a:gd name="T4" fmla="*/ 239 w 275"/>
                <a:gd name="T5" fmla="*/ 44 h 243"/>
                <a:gd name="T6" fmla="*/ 207 w 275"/>
                <a:gd name="T7" fmla="*/ 91 h 243"/>
                <a:gd name="T8" fmla="*/ 179 w 275"/>
                <a:gd name="T9" fmla="*/ 140 h 243"/>
                <a:gd name="T10" fmla="*/ 152 w 275"/>
                <a:gd name="T11" fmla="*/ 191 h 243"/>
                <a:gd name="T12" fmla="*/ 131 w 275"/>
                <a:gd name="T13" fmla="*/ 243 h 243"/>
                <a:gd name="T14" fmla="*/ 58 w 275"/>
                <a:gd name="T15" fmla="*/ 243 h 243"/>
                <a:gd name="T16" fmla="*/ 58 w 275"/>
                <a:gd name="T17" fmla="*/ 199 h 243"/>
                <a:gd name="T18" fmla="*/ 55 w 275"/>
                <a:gd name="T19" fmla="*/ 156 h 243"/>
                <a:gd name="T20" fmla="*/ 48 w 275"/>
                <a:gd name="T21" fmla="*/ 114 h 243"/>
                <a:gd name="T22" fmla="*/ 35 w 275"/>
                <a:gd name="T23" fmla="*/ 73 h 243"/>
                <a:gd name="T24" fmla="*/ 19 w 275"/>
                <a:gd name="T25" fmla="*/ 36 h 243"/>
                <a:gd name="T26" fmla="*/ 0 w 275"/>
                <a:gd name="T27" fmla="*/ 0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5" h="243">
                  <a:moveTo>
                    <a:pt x="0" y="0"/>
                  </a:moveTo>
                  <a:lnTo>
                    <a:pt x="275" y="0"/>
                  </a:lnTo>
                  <a:lnTo>
                    <a:pt x="239" y="44"/>
                  </a:lnTo>
                  <a:lnTo>
                    <a:pt x="207" y="91"/>
                  </a:lnTo>
                  <a:lnTo>
                    <a:pt x="179" y="140"/>
                  </a:lnTo>
                  <a:lnTo>
                    <a:pt x="152" y="191"/>
                  </a:lnTo>
                  <a:lnTo>
                    <a:pt x="131" y="243"/>
                  </a:lnTo>
                  <a:lnTo>
                    <a:pt x="58" y="243"/>
                  </a:lnTo>
                  <a:lnTo>
                    <a:pt x="58" y="199"/>
                  </a:lnTo>
                  <a:lnTo>
                    <a:pt x="55" y="156"/>
                  </a:lnTo>
                  <a:lnTo>
                    <a:pt x="48" y="114"/>
                  </a:lnTo>
                  <a:lnTo>
                    <a:pt x="35" y="73"/>
                  </a:lnTo>
                  <a:lnTo>
                    <a:pt x="19" y="3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6" name="Freeform 709"/>
            <p:cNvSpPr>
              <a:spLocks/>
            </p:cNvSpPr>
            <p:nvPr/>
          </p:nvSpPr>
          <p:spPr bwMode="auto">
            <a:xfrm>
              <a:off x="6912" y="4045"/>
              <a:ext cx="188" cy="156"/>
            </a:xfrm>
            <a:custGeom>
              <a:avLst/>
              <a:gdLst>
                <a:gd name="T0" fmla="*/ 2534 w 3009"/>
                <a:gd name="T1" fmla="*/ 0 h 2506"/>
                <a:gd name="T2" fmla="*/ 2630 w 3009"/>
                <a:gd name="T3" fmla="*/ 12 h 2506"/>
                <a:gd name="T4" fmla="*/ 2719 w 3009"/>
                <a:gd name="T5" fmla="*/ 45 h 2506"/>
                <a:gd name="T6" fmla="*/ 2800 w 3009"/>
                <a:gd name="T7" fmla="*/ 99 h 2506"/>
                <a:gd name="T8" fmla="*/ 2869 w 3009"/>
                <a:gd name="T9" fmla="*/ 169 h 2506"/>
                <a:gd name="T10" fmla="*/ 2927 w 3009"/>
                <a:gd name="T11" fmla="*/ 254 h 2506"/>
                <a:gd name="T12" fmla="*/ 2971 w 3009"/>
                <a:gd name="T13" fmla="*/ 352 h 2506"/>
                <a:gd name="T14" fmla="*/ 2999 w 3009"/>
                <a:gd name="T15" fmla="*/ 460 h 2506"/>
                <a:gd name="T16" fmla="*/ 3009 w 3009"/>
                <a:gd name="T17" fmla="*/ 576 h 2506"/>
                <a:gd name="T18" fmla="*/ 2949 w 3009"/>
                <a:gd name="T19" fmla="*/ 1281 h 2506"/>
                <a:gd name="T20" fmla="*/ 2819 w 3009"/>
                <a:gd name="T21" fmla="*/ 1240 h 2506"/>
                <a:gd name="T22" fmla="*/ 2817 w 3009"/>
                <a:gd name="T23" fmla="*/ 527 h 2506"/>
                <a:gd name="T24" fmla="*/ 2801 w 3009"/>
                <a:gd name="T25" fmla="*/ 436 h 2506"/>
                <a:gd name="T26" fmla="*/ 2768 w 3009"/>
                <a:gd name="T27" fmla="*/ 355 h 2506"/>
                <a:gd name="T28" fmla="*/ 2724 w 3009"/>
                <a:gd name="T29" fmla="*/ 287 h 2506"/>
                <a:gd name="T30" fmla="*/ 2669 w 3009"/>
                <a:gd name="T31" fmla="*/ 235 h 2506"/>
                <a:gd name="T32" fmla="*/ 2605 w 3009"/>
                <a:gd name="T33" fmla="*/ 201 h 2506"/>
                <a:gd name="T34" fmla="*/ 2534 w 3009"/>
                <a:gd name="T35" fmla="*/ 189 h 2506"/>
                <a:gd name="T36" fmla="*/ 439 w 3009"/>
                <a:gd name="T37" fmla="*/ 192 h 2506"/>
                <a:gd name="T38" fmla="*/ 372 w 3009"/>
                <a:gd name="T39" fmla="*/ 215 h 2506"/>
                <a:gd name="T40" fmla="*/ 312 w 3009"/>
                <a:gd name="T41" fmla="*/ 258 h 2506"/>
                <a:gd name="T42" fmla="*/ 261 w 3009"/>
                <a:gd name="T43" fmla="*/ 319 h 2506"/>
                <a:gd name="T44" fmla="*/ 222 w 3009"/>
                <a:gd name="T45" fmla="*/ 395 h 2506"/>
                <a:gd name="T46" fmla="*/ 198 w 3009"/>
                <a:gd name="T47" fmla="*/ 480 h 2506"/>
                <a:gd name="T48" fmla="*/ 188 w 3009"/>
                <a:gd name="T49" fmla="*/ 576 h 2506"/>
                <a:gd name="T50" fmla="*/ 191 w 3009"/>
                <a:gd name="T51" fmla="*/ 1978 h 2506"/>
                <a:gd name="T52" fmla="*/ 208 w 3009"/>
                <a:gd name="T53" fmla="*/ 2070 h 2506"/>
                <a:gd name="T54" fmla="*/ 240 w 3009"/>
                <a:gd name="T55" fmla="*/ 2150 h 2506"/>
                <a:gd name="T56" fmla="*/ 285 w 3009"/>
                <a:gd name="T57" fmla="*/ 2219 h 2506"/>
                <a:gd name="T58" fmla="*/ 340 w 3009"/>
                <a:gd name="T59" fmla="*/ 2272 h 2506"/>
                <a:gd name="T60" fmla="*/ 404 w 3009"/>
                <a:gd name="T61" fmla="*/ 2305 h 2506"/>
                <a:gd name="T62" fmla="*/ 474 w 3009"/>
                <a:gd name="T63" fmla="*/ 2316 h 2506"/>
                <a:gd name="T64" fmla="*/ 1839 w 3009"/>
                <a:gd name="T65" fmla="*/ 2316 h 2506"/>
                <a:gd name="T66" fmla="*/ 1879 w 3009"/>
                <a:gd name="T67" fmla="*/ 2414 h 2506"/>
                <a:gd name="T68" fmla="*/ 1930 w 3009"/>
                <a:gd name="T69" fmla="*/ 2506 h 2506"/>
                <a:gd name="T70" fmla="*/ 426 w 3009"/>
                <a:gd name="T71" fmla="*/ 2503 h 2506"/>
                <a:gd name="T72" fmla="*/ 334 w 3009"/>
                <a:gd name="T73" fmla="*/ 2480 h 2506"/>
                <a:gd name="T74" fmla="*/ 248 w 3009"/>
                <a:gd name="T75" fmla="*/ 2436 h 2506"/>
                <a:gd name="T76" fmla="*/ 173 w 3009"/>
                <a:gd name="T77" fmla="*/ 2374 h 2506"/>
                <a:gd name="T78" fmla="*/ 109 w 3009"/>
                <a:gd name="T79" fmla="*/ 2296 h 2506"/>
                <a:gd name="T80" fmla="*/ 57 w 3009"/>
                <a:gd name="T81" fmla="*/ 2204 h 2506"/>
                <a:gd name="T82" fmla="*/ 21 w 3009"/>
                <a:gd name="T83" fmla="*/ 2100 h 2506"/>
                <a:gd name="T84" fmla="*/ 2 w 3009"/>
                <a:gd name="T85" fmla="*/ 1988 h 2506"/>
                <a:gd name="T86" fmla="*/ 0 w 3009"/>
                <a:gd name="T87" fmla="*/ 576 h 2506"/>
                <a:gd name="T88" fmla="*/ 9 w 3009"/>
                <a:gd name="T89" fmla="*/ 460 h 2506"/>
                <a:gd name="T90" fmla="*/ 38 w 3009"/>
                <a:gd name="T91" fmla="*/ 352 h 2506"/>
                <a:gd name="T92" fmla="*/ 81 w 3009"/>
                <a:gd name="T93" fmla="*/ 254 h 2506"/>
                <a:gd name="T94" fmla="*/ 139 w 3009"/>
                <a:gd name="T95" fmla="*/ 169 h 2506"/>
                <a:gd name="T96" fmla="*/ 210 w 3009"/>
                <a:gd name="T97" fmla="*/ 99 h 2506"/>
                <a:gd name="T98" fmla="*/ 290 w 3009"/>
                <a:gd name="T99" fmla="*/ 45 h 2506"/>
                <a:gd name="T100" fmla="*/ 379 w 3009"/>
                <a:gd name="T101" fmla="*/ 12 h 2506"/>
                <a:gd name="T102" fmla="*/ 474 w 3009"/>
                <a:gd name="T103" fmla="*/ 0 h 2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009" h="2506">
                  <a:moveTo>
                    <a:pt x="474" y="0"/>
                  </a:moveTo>
                  <a:lnTo>
                    <a:pt x="2534" y="0"/>
                  </a:lnTo>
                  <a:lnTo>
                    <a:pt x="2583" y="3"/>
                  </a:lnTo>
                  <a:lnTo>
                    <a:pt x="2630" y="12"/>
                  </a:lnTo>
                  <a:lnTo>
                    <a:pt x="2676" y="26"/>
                  </a:lnTo>
                  <a:lnTo>
                    <a:pt x="2719" y="45"/>
                  </a:lnTo>
                  <a:lnTo>
                    <a:pt x="2760" y="69"/>
                  </a:lnTo>
                  <a:lnTo>
                    <a:pt x="2800" y="99"/>
                  </a:lnTo>
                  <a:lnTo>
                    <a:pt x="2836" y="132"/>
                  </a:lnTo>
                  <a:lnTo>
                    <a:pt x="2869" y="169"/>
                  </a:lnTo>
                  <a:lnTo>
                    <a:pt x="2901" y="210"/>
                  </a:lnTo>
                  <a:lnTo>
                    <a:pt x="2927" y="254"/>
                  </a:lnTo>
                  <a:lnTo>
                    <a:pt x="2952" y="302"/>
                  </a:lnTo>
                  <a:lnTo>
                    <a:pt x="2971" y="352"/>
                  </a:lnTo>
                  <a:lnTo>
                    <a:pt x="2987" y="405"/>
                  </a:lnTo>
                  <a:lnTo>
                    <a:pt x="2999" y="460"/>
                  </a:lnTo>
                  <a:lnTo>
                    <a:pt x="3006" y="517"/>
                  </a:lnTo>
                  <a:lnTo>
                    <a:pt x="3009" y="576"/>
                  </a:lnTo>
                  <a:lnTo>
                    <a:pt x="3009" y="1309"/>
                  </a:lnTo>
                  <a:lnTo>
                    <a:pt x="2949" y="1281"/>
                  </a:lnTo>
                  <a:lnTo>
                    <a:pt x="2886" y="1258"/>
                  </a:lnTo>
                  <a:lnTo>
                    <a:pt x="2819" y="1240"/>
                  </a:lnTo>
                  <a:lnTo>
                    <a:pt x="2819" y="576"/>
                  </a:lnTo>
                  <a:lnTo>
                    <a:pt x="2817" y="527"/>
                  </a:lnTo>
                  <a:lnTo>
                    <a:pt x="2811" y="480"/>
                  </a:lnTo>
                  <a:lnTo>
                    <a:pt x="2801" y="436"/>
                  </a:lnTo>
                  <a:lnTo>
                    <a:pt x="2787" y="395"/>
                  </a:lnTo>
                  <a:lnTo>
                    <a:pt x="2768" y="355"/>
                  </a:lnTo>
                  <a:lnTo>
                    <a:pt x="2748" y="319"/>
                  </a:lnTo>
                  <a:lnTo>
                    <a:pt x="2724" y="287"/>
                  </a:lnTo>
                  <a:lnTo>
                    <a:pt x="2697" y="258"/>
                  </a:lnTo>
                  <a:lnTo>
                    <a:pt x="2669" y="235"/>
                  </a:lnTo>
                  <a:lnTo>
                    <a:pt x="2638" y="215"/>
                  </a:lnTo>
                  <a:lnTo>
                    <a:pt x="2605" y="201"/>
                  </a:lnTo>
                  <a:lnTo>
                    <a:pt x="2570" y="192"/>
                  </a:lnTo>
                  <a:lnTo>
                    <a:pt x="2534" y="189"/>
                  </a:lnTo>
                  <a:lnTo>
                    <a:pt x="474" y="189"/>
                  </a:lnTo>
                  <a:lnTo>
                    <a:pt x="439" y="192"/>
                  </a:lnTo>
                  <a:lnTo>
                    <a:pt x="404" y="201"/>
                  </a:lnTo>
                  <a:lnTo>
                    <a:pt x="372" y="215"/>
                  </a:lnTo>
                  <a:lnTo>
                    <a:pt x="340" y="235"/>
                  </a:lnTo>
                  <a:lnTo>
                    <a:pt x="312" y="258"/>
                  </a:lnTo>
                  <a:lnTo>
                    <a:pt x="285" y="287"/>
                  </a:lnTo>
                  <a:lnTo>
                    <a:pt x="261" y="319"/>
                  </a:lnTo>
                  <a:lnTo>
                    <a:pt x="240" y="355"/>
                  </a:lnTo>
                  <a:lnTo>
                    <a:pt x="222" y="395"/>
                  </a:lnTo>
                  <a:lnTo>
                    <a:pt x="208" y="436"/>
                  </a:lnTo>
                  <a:lnTo>
                    <a:pt x="198" y="480"/>
                  </a:lnTo>
                  <a:lnTo>
                    <a:pt x="191" y="527"/>
                  </a:lnTo>
                  <a:lnTo>
                    <a:pt x="188" y="576"/>
                  </a:lnTo>
                  <a:lnTo>
                    <a:pt x="188" y="1929"/>
                  </a:lnTo>
                  <a:lnTo>
                    <a:pt x="191" y="1978"/>
                  </a:lnTo>
                  <a:lnTo>
                    <a:pt x="198" y="2025"/>
                  </a:lnTo>
                  <a:lnTo>
                    <a:pt x="208" y="2070"/>
                  </a:lnTo>
                  <a:lnTo>
                    <a:pt x="222" y="2112"/>
                  </a:lnTo>
                  <a:lnTo>
                    <a:pt x="240" y="2150"/>
                  </a:lnTo>
                  <a:lnTo>
                    <a:pt x="261" y="2186"/>
                  </a:lnTo>
                  <a:lnTo>
                    <a:pt x="285" y="2219"/>
                  </a:lnTo>
                  <a:lnTo>
                    <a:pt x="312" y="2247"/>
                  </a:lnTo>
                  <a:lnTo>
                    <a:pt x="340" y="2272"/>
                  </a:lnTo>
                  <a:lnTo>
                    <a:pt x="372" y="2291"/>
                  </a:lnTo>
                  <a:lnTo>
                    <a:pt x="404" y="2305"/>
                  </a:lnTo>
                  <a:lnTo>
                    <a:pt x="439" y="2313"/>
                  </a:lnTo>
                  <a:lnTo>
                    <a:pt x="474" y="2316"/>
                  </a:lnTo>
                  <a:lnTo>
                    <a:pt x="474" y="2316"/>
                  </a:lnTo>
                  <a:lnTo>
                    <a:pt x="1839" y="2316"/>
                  </a:lnTo>
                  <a:lnTo>
                    <a:pt x="1857" y="2366"/>
                  </a:lnTo>
                  <a:lnTo>
                    <a:pt x="1879" y="2414"/>
                  </a:lnTo>
                  <a:lnTo>
                    <a:pt x="1903" y="2461"/>
                  </a:lnTo>
                  <a:lnTo>
                    <a:pt x="1930" y="2506"/>
                  </a:lnTo>
                  <a:lnTo>
                    <a:pt x="474" y="2506"/>
                  </a:lnTo>
                  <a:lnTo>
                    <a:pt x="426" y="2503"/>
                  </a:lnTo>
                  <a:lnTo>
                    <a:pt x="379" y="2494"/>
                  </a:lnTo>
                  <a:lnTo>
                    <a:pt x="334" y="2480"/>
                  </a:lnTo>
                  <a:lnTo>
                    <a:pt x="290" y="2460"/>
                  </a:lnTo>
                  <a:lnTo>
                    <a:pt x="248" y="2436"/>
                  </a:lnTo>
                  <a:lnTo>
                    <a:pt x="210" y="2407"/>
                  </a:lnTo>
                  <a:lnTo>
                    <a:pt x="173" y="2374"/>
                  </a:lnTo>
                  <a:lnTo>
                    <a:pt x="139" y="2337"/>
                  </a:lnTo>
                  <a:lnTo>
                    <a:pt x="109" y="2296"/>
                  </a:lnTo>
                  <a:lnTo>
                    <a:pt x="81" y="2251"/>
                  </a:lnTo>
                  <a:lnTo>
                    <a:pt x="57" y="2204"/>
                  </a:lnTo>
                  <a:lnTo>
                    <a:pt x="38" y="2153"/>
                  </a:lnTo>
                  <a:lnTo>
                    <a:pt x="21" y="2100"/>
                  </a:lnTo>
                  <a:lnTo>
                    <a:pt x="9" y="2045"/>
                  </a:lnTo>
                  <a:lnTo>
                    <a:pt x="2" y="1988"/>
                  </a:lnTo>
                  <a:lnTo>
                    <a:pt x="0" y="1929"/>
                  </a:lnTo>
                  <a:lnTo>
                    <a:pt x="0" y="576"/>
                  </a:lnTo>
                  <a:lnTo>
                    <a:pt x="2" y="517"/>
                  </a:lnTo>
                  <a:lnTo>
                    <a:pt x="9" y="460"/>
                  </a:lnTo>
                  <a:lnTo>
                    <a:pt x="21" y="405"/>
                  </a:lnTo>
                  <a:lnTo>
                    <a:pt x="38" y="352"/>
                  </a:lnTo>
                  <a:lnTo>
                    <a:pt x="57" y="302"/>
                  </a:lnTo>
                  <a:lnTo>
                    <a:pt x="81" y="254"/>
                  </a:lnTo>
                  <a:lnTo>
                    <a:pt x="108" y="210"/>
                  </a:lnTo>
                  <a:lnTo>
                    <a:pt x="139" y="169"/>
                  </a:lnTo>
                  <a:lnTo>
                    <a:pt x="173" y="132"/>
                  </a:lnTo>
                  <a:lnTo>
                    <a:pt x="210" y="99"/>
                  </a:lnTo>
                  <a:lnTo>
                    <a:pt x="248" y="69"/>
                  </a:lnTo>
                  <a:lnTo>
                    <a:pt x="290" y="45"/>
                  </a:lnTo>
                  <a:lnTo>
                    <a:pt x="334" y="26"/>
                  </a:lnTo>
                  <a:lnTo>
                    <a:pt x="379" y="12"/>
                  </a:lnTo>
                  <a:lnTo>
                    <a:pt x="426" y="3"/>
                  </a:lnTo>
                  <a:lnTo>
                    <a:pt x="4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7" name="Freeform 710"/>
            <p:cNvSpPr>
              <a:spLocks noEditPoints="1"/>
            </p:cNvSpPr>
            <p:nvPr/>
          </p:nvSpPr>
          <p:spPr bwMode="auto">
            <a:xfrm>
              <a:off x="7035" y="4134"/>
              <a:ext cx="82" cy="82"/>
            </a:xfrm>
            <a:custGeom>
              <a:avLst/>
              <a:gdLst>
                <a:gd name="T0" fmla="*/ 608 w 1311"/>
                <a:gd name="T1" fmla="*/ 291 h 1313"/>
                <a:gd name="T2" fmla="*/ 582 w 1311"/>
                <a:gd name="T3" fmla="*/ 310 h 1313"/>
                <a:gd name="T4" fmla="*/ 570 w 1311"/>
                <a:gd name="T5" fmla="*/ 343 h 1313"/>
                <a:gd name="T6" fmla="*/ 342 w 1311"/>
                <a:gd name="T7" fmla="*/ 571 h 1313"/>
                <a:gd name="T8" fmla="*/ 310 w 1311"/>
                <a:gd name="T9" fmla="*/ 583 h 1313"/>
                <a:gd name="T10" fmla="*/ 290 w 1311"/>
                <a:gd name="T11" fmla="*/ 609 h 1313"/>
                <a:gd name="T12" fmla="*/ 288 w 1311"/>
                <a:gd name="T13" fmla="*/ 687 h 1313"/>
                <a:gd name="T14" fmla="*/ 299 w 1311"/>
                <a:gd name="T15" fmla="*/ 719 h 1313"/>
                <a:gd name="T16" fmla="*/ 325 w 1311"/>
                <a:gd name="T17" fmla="*/ 739 h 1313"/>
                <a:gd name="T18" fmla="*/ 570 w 1311"/>
                <a:gd name="T19" fmla="*/ 741 h 1313"/>
                <a:gd name="T20" fmla="*/ 573 w 1311"/>
                <a:gd name="T21" fmla="*/ 987 h 1313"/>
                <a:gd name="T22" fmla="*/ 593 w 1311"/>
                <a:gd name="T23" fmla="*/ 1014 h 1313"/>
                <a:gd name="T24" fmla="*/ 625 w 1311"/>
                <a:gd name="T25" fmla="*/ 1025 h 1313"/>
                <a:gd name="T26" fmla="*/ 703 w 1311"/>
                <a:gd name="T27" fmla="*/ 1022 h 1313"/>
                <a:gd name="T28" fmla="*/ 729 w 1311"/>
                <a:gd name="T29" fmla="*/ 1003 h 1313"/>
                <a:gd name="T30" fmla="*/ 740 w 1311"/>
                <a:gd name="T31" fmla="*/ 970 h 1313"/>
                <a:gd name="T32" fmla="*/ 969 w 1311"/>
                <a:gd name="T33" fmla="*/ 741 h 1313"/>
                <a:gd name="T34" fmla="*/ 1001 w 1311"/>
                <a:gd name="T35" fmla="*/ 730 h 1313"/>
                <a:gd name="T36" fmla="*/ 1020 w 1311"/>
                <a:gd name="T37" fmla="*/ 704 h 1313"/>
                <a:gd name="T38" fmla="*/ 1024 w 1311"/>
                <a:gd name="T39" fmla="*/ 625 h 1313"/>
                <a:gd name="T40" fmla="*/ 1012 w 1311"/>
                <a:gd name="T41" fmla="*/ 594 h 1313"/>
                <a:gd name="T42" fmla="*/ 986 w 1311"/>
                <a:gd name="T43" fmla="*/ 574 h 1313"/>
                <a:gd name="T44" fmla="*/ 740 w 1311"/>
                <a:gd name="T45" fmla="*/ 571 h 1313"/>
                <a:gd name="T46" fmla="*/ 737 w 1311"/>
                <a:gd name="T47" fmla="*/ 326 h 1313"/>
                <a:gd name="T48" fmla="*/ 718 w 1311"/>
                <a:gd name="T49" fmla="*/ 299 h 1313"/>
                <a:gd name="T50" fmla="*/ 685 w 1311"/>
                <a:gd name="T51" fmla="*/ 288 h 1313"/>
                <a:gd name="T52" fmla="*/ 656 w 1311"/>
                <a:gd name="T53" fmla="*/ 0 h 1313"/>
                <a:gd name="T54" fmla="*/ 780 w 1311"/>
                <a:gd name="T55" fmla="*/ 13 h 1313"/>
                <a:gd name="T56" fmla="*/ 896 w 1311"/>
                <a:gd name="T57" fmla="*/ 46 h 1313"/>
                <a:gd name="T58" fmla="*/ 1003 w 1311"/>
                <a:gd name="T59" fmla="*/ 100 h 1313"/>
                <a:gd name="T60" fmla="*/ 1097 w 1311"/>
                <a:gd name="T61" fmla="*/ 172 h 1313"/>
                <a:gd name="T62" fmla="*/ 1177 w 1311"/>
                <a:gd name="T63" fmla="*/ 259 h 1313"/>
                <a:gd name="T64" fmla="*/ 1239 w 1311"/>
                <a:gd name="T65" fmla="*/ 360 h 1313"/>
                <a:gd name="T66" fmla="*/ 1284 w 1311"/>
                <a:gd name="T67" fmla="*/ 472 h 1313"/>
                <a:gd name="T68" fmla="*/ 1308 w 1311"/>
                <a:gd name="T69" fmla="*/ 593 h 1313"/>
                <a:gd name="T70" fmla="*/ 1308 w 1311"/>
                <a:gd name="T71" fmla="*/ 719 h 1313"/>
                <a:gd name="T72" fmla="*/ 1284 w 1311"/>
                <a:gd name="T73" fmla="*/ 840 h 1313"/>
                <a:gd name="T74" fmla="*/ 1239 w 1311"/>
                <a:gd name="T75" fmla="*/ 953 h 1313"/>
                <a:gd name="T76" fmla="*/ 1177 w 1311"/>
                <a:gd name="T77" fmla="*/ 1054 h 1313"/>
                <a:gd name="T78" fmla="*/ 1097 w 1311"/>
                <a:gd name="T79" fmla="*/ 1140 h 1313"/>
                <a:gd name="T80" fmla="*/ 1003 w 1311"/>
                <a:gd name="T81" fmla="*/ 1213 h 1313"/>
                <a:gd name="T82" fmla="*/ 896 w 1311"/>
                <a:gd name="T83" fmla="*/ 1267 h 1313"/>
                <a:gd name="T84" fmla="*/ 780 w 1311"/>
                <a:gd name="T85" fmla="*/ 1300 h 1313"/>
                <a:gd name="T86" fmla="*/ 656 w 1311"/>
                <a:gd name="T87" fmla="*/ 1313 h 1313"/>
                <a:gd name="T88" fmla="*/ 531 w 1311"/>
                <a:gd name="T89" fmla="*/ 1300 h 1313"/>
                <a:gd name="T90" fmla="*/ 415 w 1311"/>
                <a:gd name="T91" fmla="*/ 1267 h 1313"/>
                <a:gd name="T92" fmla="*/ 308 w 1311"/>
                <a:gd name="T93" fmla="*/ 1213 h 1313"/>
                <a:gd name="T94" fmla="*/ 214 w 1311"/>
                <a:gd name="T95" fmla="*/ 1140 h 1313"/>
                <a:gd name="T96" fmla="*/ 134 w 1311"/>
                <a:gd name="T97" fmla="*/ 1054 h 1313"/>
                <a:gd name="T98" fmla="*/ 70 w 1311"/>
                <a:gd name="T99" fmla="*/ 953 h 1313"/>
                <a:gd name="T100" fmla="*/ 27 w 1311"/>
                <a:gd name="T101" fmla="*/ 840 h 1313"/>
                <a:gd name="T102" fmla="*/ 3 w 1311"/>
                <a:gd name="T103" fmla="*/ 719 h 1313"/>
                <a:gd name="T104" fmla="*/ 3 w 1311"/>
                <a:gd name="T105" fmla="*/ 593 h 1313"/>
                <a:gd name="T106" fmla="*/ 27 w 1311"/>
                <a:gd name="T107" fmla="*/ 472 h 1313"/>
                <a:gd name="T108" fmla="*/ 70 w 1311"/>
                <a:gd name="T109" fmla="*/ 360 h 1313"/>
                <a:gd name="T110" fmla="*/ 134 w 1311"/>
                <a:gd name="T111" fmla="*/ 259 h 1313"/>
                <a:gd name="T112" fmla="*/ 214 w 1311"/>
                <a:gd name="T113" fmla="*/ 172 h 1313"/>
                <a:gd name="T114" fmla="*/ 308 w 1311"/>
                <a:gd name="T115" fmla="*/ 100 h 1313"/>
                <a:gd name="T116" fmla="*/ 415 w 1311"/>
                <a:gd name="T117" fmla="*/ 46 h 1313"/>
                <a:gd name="T118" fmla="*/ 531 w 1311"/>
                <a:gd name="T119" fmla="*/ 13 h 1313"/>
                <a:gd name="T120" fmla="*/ 656 w 1311"/>
                <a:gd name="T121" fmla="*/ 0 h 1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11" h="1313">
                  <a:moveTo>
                    <a:pt x="625" y="288"/>
                  </a:moveTo>
                  <a:lnTo>
                    <a:pt x="608" y="291"/>
                  </a:lnTo>
                  <a:lnTo>
                    <a:pt x="593" y="299"/>
                  </a:lnTo>
                  <a:lnTo>
                    <a:pt x="582" y="310"/>
                  </a:lnTo>
                  <a:lnTo>
                    <a:pt x="573" y="326"/>
                  </a:lnTo>
                  <a:lnTo>
                    <a:pt x="570" y="343"/>
                  </a:lnTo>
                  <a:lnTo>
                    <a:pt x="570" y="571"/>
                  </a:lnTo>
                  <a:lnTo>
                    <a:pt x="342" y="571"/>
                  </a:lnTo>
                  <a:lnTo>
                    <a:pt x="325" y="574"/>
                  </a:lnTo>
                  <a:lnTo>
                    <a:pt x="310" y="583"/>
                  </a:lnTo>
                  <a:lnTo>
                    <a:pt x="299" y="594"/>
                  </a:lnTo>
                  <a:lnTo>
                    <a:pt x="290" y="609"/>
                  </a:lnTo>
                  <a:lnTo>
                    <a:pt x="288" y="625"/>
                  </a:lnTo>
                  <a:lnTo>
                    <a:pt x="288" y="687"/>
                  </a:lnTo>
                  <a:lnTo>
                    <a:pt x="290" y="704"/>
                  </a:lnTo>
                  <a:lnTo>
                    <a:pt x="299" y="719"/>
                  </a:lnTo>
                  <a:lnTo>
                    <a:pt x="310" y="730"/>
                  </a:lnTo>
                  <a:lnTo>
                    <a:pt x="325" y="739"/>
                  </a:lnTo>
                  <a:lnTo>
                    <a:pt x="342" y="741"/>
                  </a:lnTo>
                  <a:lnTo>
                    <a:pt x="570" y="741"/>
                  </a:lnTo>
                  <a:lnTo>
                    <a:pt x="570" y="970"/>
                  </a:lnTo>
                  <a:lnTo>
                    <a:pt x="573" y="987"/>
                  </a:lnTo>
                  <a:lnTo>
                    <a:pt x="582" y="1003"/>
                  </a:lnTo>
                  <a:lnTo>
                    <a:pt x="593" y="1014"/>
                  </a:lnTo>
                  <a:lnTo>
                    <a:pt x="608" y="1022"/>
                  </a:lnTo>
                  <a:lnTo>
                    <a:pt x="625" y="1025"/>
                  </a:lnTo>
                  <a:lnTo>
                    <a:pt x="685" y="1025"/>
                  </a:lnTo>
                  <a:lnTo>
                    <a:pt x="703" y="1022"/>
                  </a:lnTo>
                  <a:lnTo>
                    <a:pt x="718" y="1014"/>
                  </a:lnTo>
                  <a:lnTo>
                    <a:pt x="729" y="1003"/>
                  </a:lnTo>
                  <a:lnTo>
                    <a:pt x="737" y="987"/>
                  </a:lnTo>
                  <a:lnTo>
                    <a:pt x="740" y="970"/>
                  </a:lnTo>
                  <a:lnTo>
                    <a:pt x="740" y="741"/>
                  </a:lnTo>
                  <a:lnTo>
                    <a:pt x="969" y="741"/>
                  </a:lnTo>
                  <a:lnTo>
                    <a:pt x="986" y="739"/>
                  </a:lnTo>
                  <a:lnTo>
                    <a:pt x="1001" y="730"/>
                  </a:lnTo>
                  <a:lnTo>
                    <a:pt x="1012" y="719"/>
                  </a:lnTo>
                  <a:lnTo>
                    <a:pt x="1020" y="704"/>
                  </a:lnTo>
                  <a:lnTo>
                    <a:pt x="1024" y="687"/>
                  </a:lnTo>
                  <a:lnTo>
                    <a:pt x="1024" y="625"/>
                  </a:lnTo>
                  <a:lnTo>
                    <a:pt x="1020" y="609"/>
                  </a:lnTo>
                  <a:lnTo>
                    <a:pt x="1012" y="594"/>
                  </a:lnTo>
                  <a:lnTo>
                    <a:pt x="1001" y="583"/>
                  </a:lnTo>
                  <a:lnTo>
                    <a:pt x="986" y="574"/>
                  </a:lnTo>
                  <a:lnTo>
                    <a:pt x="969" y="571"/>
                  </a:lnTo>
                  <a:lnTo>
                    <a:pt x="740" y="571"/>
                  </a:lnTo>
                  <a:lnTo>
                    <a:pt x="740" y="343"/>
                  </a:lnTo>
                  <a:lnTo>
                    <a:pt x="737" y="326"/>
                  </a:lnTo>
                  <a:lnTo>
                    <a:pt x="729" y="310"/>
                  </a:lnTo>
                  <a:lnTo>
                    <a:pt x="718" y="299"/>
                  </a:lnTo>
                  <a:lnTo>
                    <a:pt x="703" y="291"/>
                  </a:lnTo>
                  <a:lnTo>
                    <a:pt x="685" y="288"/>
                  </a:lnTo>
                  <a:lnTo>
                    <a:pt x="625" y="288"/>
                  </a:lnTo>
                  <a:close/>
                  <a:moveTo>
                    <a:pt x="656" y="0"/>
                  </a:moveTo>
                  <a:lnTo>
                    <a:pt x="719" y="3"/>
                  </a:lnTo>
                  <a:lnTo>
                    <a:pt x="780" y="13"/>
                  </a:lnTo>
                  <a:lnTo>
                    <a:pt x="839" y="27"/>
                  </a:lnTo>
                  <a:lnTo>
                    <a:pt x="896" y="46"/>
                  </a:lnTo>
                  <a:lnTo>
                    <a:pt x="951" y="71"/>
                  </a:lnTo>
                  <a:lnTo>
                    <a:pt x="1003" y="100"/>
                  </a:lnTo>
                  <a:lnTo>
                    <a:pt x="1052" y="134"/>
                  </a:lnTo>
                  <a:lnTo>
                    <a:pt x="1097" y="172"/>
                  </a:lnTo>
                  <a:lnTo>
                    <a:pt x="1139" y="214"/>
                  </a:lnTo>
                  <a:lnTo>
                    <a:pt x="1177" y="259"/>
                  </a:lnTo>
                  <a:lnTo>
                    <a:pt x="1211" y="308"/>
                  </a:lnTo>
                  <a:lnTo>
                    <a:pt x="1239" y="360"/>
                  </a:lnTo>
                  <a:lnTo>
                    <a:pt x="1265" y="415"/>
                  </a:lnTo>
                  <a:lnTo>
                    <a:pt x="1284" y="472"/>
                  </a:lnTo>
                  <a:lnTo>
                    <a:pt x="1298" y="532"/>
                  </a:lnTo>
                  <a:lnTo>
                    <a:pt x="1308" y="593"/>
                  </a:lnTo>
                  <a:lnTo>
                    <a:pt x="1311" y="656"/>
                  </a:lnTo>
                  <a:lnTo>
                    <a:pt x="1308" y="719"/>
                  </a:lnTo>
                  <a:lnTo>
                    <a:pt x="1298" y="781"/>
                  </a:lnTo>
                  <a:lnTo>
                    <a:pt x="1284" y="840"/>
                  </a:lnTo>
                  <a:lnTo>
                    <a:pt x="1265" y="898"/>
                  </a:lnTo>
                  <a:lnTo>
                    <a:pt x="1239" y="953"/>
                  </a:lnTo>
                  <a:lnTo>
                    <a:pt x="1211" y="1005"/>
                  </a:lnTo>
                  <a:lnTo>
                    <a:pt x="1177" y="1054"/>
                  </a:lnTo>
                  <a:lnTo>
                    <a:pt x="1139" y="1098"/>
                  </a:lnTo>
                  <a:lnTo>
                    <a:pt x="1097" y="1140"/>
                  </a:lnTo>
                  <a:lnTo>
                    <a:pt x="1052" y="1179"/>
                  </a:lnTo>
                  <a:lnTo>
                    <a:pt x="1003" y="1213"/>
                  </a:lnTo>
                  <a:lnTo>
                    <a:pt x="951" y="1242"/>
                  </a:lnTo>
                  <a:lnTo>
                    <a:pt x="896" y="1267"/>
                  </a:lnTo>
                  <a:lnTo>
                    <a:pt x="839" y="1286"/>
                  </a:lnTo>
                  <a:lnTo>
                    <a:pt x="780" y="1300"/>
                  </a:lnTo>
                  <a:lnTo>
                    <a:pt x="719" y="1309"/>
                  </a:lnTo>
                  <a:lnTo>
                    <a:pt x="656" y="1313"/>
                  </a:lnTo>
                  <a:lnTo>
                    <a:pt x="593" y="1309"/>
                  </a:lnTo>
                  <a:lnTo>
                    <a:pt x="531" y="1300"/>
                  </a:lnTo>
                  <a:lnTo>
                    <a:pt x="472" y="1286"/>
                  </a:lnTo>
                  <a:lnTo>
                    <a:pt x="415" y="1267"/>
                  </a:lnTo>
                  <a:lnTo>
                    <a:pt x="360" y="1242"/>
                  </a:lnTo>
                  <a:lnTo>
                    <a:pt x="308" y="1213"/>
                  </a:lnTo>
                  <a:lnTo>
                    <a:pt x="259" y="1179"/>
                  </a:lnTo>
                  <a:lnTo>
                    <a:pt x="214" y="1140"/>
                  </a:lnTo>
                  <a:lnTo>
                    <a:pt x="171" y="1098"/>
                  </a:lnTo>
                  <a:lnTo>
                    <a:pt x="134" y="1054"/>
                  </a:lnTo>
                  <a:lnTo>
                    <a:pt x="100" y="1005"/>
                  </a:lnTo>
                  <a:lnTo>
                    <a:pt x="70" y="953"/>
                  </a:lnTo>
                  <a:lnTo>
                    <a:pt x="46" y="898"/>
                  </a:lnTo>
                  <a:lnTo>
                    <a:pt x="27" y="840"/>
                  </a:lnTo>
                  <a:lnTo>
                    <a:pt x="12" y="781"/>
                  </a:lnTo>
                  <a:lnTo>
                    <a:pt x="3" y="719"/>
                  </a:lnTo>
                  <a:lnTo>
                    <a:pt x="0" y="656"/>
                  </a:lnTo>
                  <a:lnTo>
                    <a:pt x="3" y="593"/>
                  </a:lnTo>
                  <a:lnTo>
                    <a:pt x="12" y="532"/>
                  </a:lnTo>
                  <a:lnTo>
                    <a:pt x="27" y="472"/>
                  </a:lnTo>
                  <a:lnTo>
                    <a:pt x="46" y="415"/>
                  </a:lnTo>
                  <a:lnTo>
                    <a:pt x="70" y="360"/>
                  </a:lnTo>
                  <a:lnTo>
                    <a:pt x="100" y="308"/>
                  </a:lnTo>
                  <a:lnTo>
                    <a:pt x="134" y="259"/>
                  </a:lnTo>
                  <a:lnTo>
                    <a:pt x="171" y="214"/>
                  </a:lnTo>
                  <a:lnTo>
                    <a:pt x="214" y="172"/>
                  </a:lnTo>
                  <a:lnTo>
                    <a:pt x="259" y="134"/>
                  </a:lnTo>
                  <a:lnTo>
                    <a:pt x="308" y="100"/>
                  </a:lnTo>
                  <a:lnTo>
                    <a:pt x="360" y="71"/>
                  </a:lnTo>
                  <a:lnTo>
                    <a:pt x="415" y="46"/>
                  </a:lnTo>
                  <a:lnTo>
                    <a:pt x="472" y="27"/>
                  </a:lnTo>
                  <a:lnTo>
                    <a:pt x="531" y="13"/>
                  </a:lnTo>
                  <a:lnTo>
                    <a:pt x="593" y="3"/>
                  </a:lnTo>
                  <a:lnTo>
                    <a:pt x="6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5" name="Freeform 13"/>
          <p:cNvSpPr>
            <a:spLocks noEditPoints="1"/>
          </p:cNvSpPr>
          <p:nvPr/>
        </p:nvSpPr>
        <p:spPr bwMode="auto">
          <a:xfrm>
            <a:off x="381369" y="576897"/>
            <a:ext cx="282041" cy="263991"/>
          </a:xfrm>
          <a:custGeom>
            <a:avLst/>
            <a:gdLst>
              <a:gd name="T0" fmla="*/ 2221 w 3375"/>
              <a:gd name="T1" fmla="*/ 1236 h 3159"/>
              <a:gd name="T2" fmla="*/ 2242 w 3375"/>
              <a:gd name="T3" fmla="*/ 1252 h 3159"/>
              <a:gd name="T4" fmla="*/ 2246 w 3375"/>
              <a:gd name="T5" fmla="*/ 1178 h 3159"/>
              <a:gd name="T6" fmla="*/ 2443 w 3375"/>
              <a:gd name="T7" fmla="*/ 1830 h 3159"/>
              <a:gd name="T8" fmla="*/ 1518 w 3375"/>
              <a:gd name="T9" fmla="*/ 982 h 3159"/>
              <a:gd name="T10" fmla="*/ 1704 w 3375"/>
              <a:gd name="T11" fmla="*/ 1062 h 3159"/>
              <a:gd name="T12" fmla="*/ 1771 w 3375"/>
              <a:gd name="T13" fmla="*/ 1272 h 3159"/>
              <a:gd name="T14" fmla="*/ 1664 w 3375"/>
              <a:gd name="T15" fmla="*/ 1457 h 3159"/>
              <a:gd name="T16" fmla="*/ 1501 w 3375"/>
              <a:gd name="T17" fmla="*/ 1570 h 3159"/>
              <a:gd name="T18" fmla="*/ 1787 w 3375"/>
              <a:gd name="T19" fmla="*/ 1655 h 3159"/>
              <a:gd name="T20" fmla="*/ 1208 w 3375"/>
              <a:gd name="T21" fmla="*/ 1662 h 3159"/>
              <a:gd name="T22" fmla="*/ 1331 w 3375"/>
              <a:gd name="T23" fmla="*/ 1466 h 3159"/>
              <a:gd name="T24" fmla="*/ 1494 w 3375"/>
              <a:gd name="T25" fmla="*/ 1347 h 3159"/>
              <a:gd name="T26" fmla="*/ 1558 w 3375"/>
              <a:gd name="T27" fmla="*/ 1236 h 3159"/>
              <a:gd name="T28" fmla="*/ 1470 w 3375"/>
              <a:gd name="T29" fmla="*/ 1173 h 3159"/>
              <a:gd name="T30" fmla="*/ 1358 w 3375"/>
              <a:gd name="T31" fmla="*/ 1243 h 3159"/>
              <a:gd name="T32" fmla="*/ 1203 w 3375"/>
              <a:gd name="T33" fmla="*/ 1144 h 3159"/>
              <a:gd name="T34" fmla="*/ 1300 w 3375"/>
              <a:gd name="T35" fmla="*/ 1038 h 3159"/>
              <a:gd name="T36" fmla="*/ 422 w 3375"/>
              <a:gd name="T37" fmla="*/ 734 h 3159"/>
              <a:gd name="T38" fmla="*/ 646 w 3375"/>
              <a:gd name="T39" fmla="*/ 863 h 3159"/>
              <a:gd name="T40" fmla="*/ 822 w 3375"/>
              <a:gd name="T41" fmla="*/ 1130 h 3159"/>
              <a:gd name="T42" fmla="*/ 827 w 3375"/>
              <a:gd name="T43" fmla="*/ 1309 h 3159"/>
              <a:gd name="T44" fmla="*/ 726 w 3375"/>
              <a:gd name="T45" fmla="*/ 1446 h 3159"/>
              <a:gd name="T46" fmla="*/ 639 w 3375"/>
              <a:gd name="T47" fmla="*/ 1590 h 3159"/>
              <a:gd name="T48" fmla="*/ 738 w 3375"/>
              <a:gd name="T49" fmla="*/ 1805 h 3159"/>
              <a:gd name="T50" fmla="*/ 955 w 3375"/>
              <a:gd name="T51" fmla="*/ 2061 h 3159"/>
              <a:gd name="T52" fmla="*/ 1210 w 3375"/>
              <a:gd name="T53" fmla="*/ 2306 h 3159"/>
              <a:gd name="T54" fmla="*/ 1454 w 3375"/>
              <a:gd name="T55" fmla="*/ 2483 h 3159"/>
              <a:gd name="T56" fmla="*/ 1636 w 3375"/>
              <a:gd name="T57" fmla="*/ 2506 h 3159"/>
              <a:gd name="T58" fmla="*/ 1770 w 3375"/>
              <a:gd name="T59" fmla="*/ 2381 h 3159"/>
              <a:gd name="T60" fmla="*/ 1919 w 3375"/>
              <a:gd name="T61" fmla="*/ 2316 h 3159"/>
              <a:gd name="T62" fmla="*/ 2131 w 3375"/>
              <a:gd name="T63" fmla="*/ 2388 h 3159"/>
              <a:gd name="T64" fmla="*/ 2384 w 3375"/>
              <a:gd name="T65" fmla="*/ 2614 h 3159"/>
              <a:gd name="T66" fmla="*/ 2412 w 3375"/>
              <a:gd name="T67" fmla="*/ 2819 h 3159"/>
              <a:gd name="T68" fmla="*/ 2291 w 3375"/>
              <a:gd name="T69" fmla="*/ 2989 h 3159"/>
              <a:gd name="T70" fmla="*/ 2131 w 3375"/>
              <a:gd name="T71" fmla="*/ 3129 h 3159"/>
              <a:gd name="T72" fmla="*/ 1830 w 3375"/>
              <a:gd name="T73" fmla="*/ 3144 h 3159"/>
              <a:gd name="T74" fmla="*/ 1384 w 3375"/>
              <a:gd name="T75" fmla="*/ 2974 h 3159"/>
              <a:gd name="T76" fmla="*/ 859 w 3375"/>
              <a:gd name="T77" fmla="*/ 2602 h 3159"/>
              <a:gd name="T78" fmla="*/ 372 w 3375"/>
              <a:gd name="T79" fmla="*/ 2070 h 3159"/>
              <a:gd name="T80" fmla="*/ 89 w 3375"/>
              <a:gd name="T81" fmla="*/ 1571 h 3159"/>
              <a:gd name="T82" fmla="*/ 0 w 3375"/>
              <a:gd name="T83" fmla="*/ 1179 h 3159"/>
              <a:gd name="T84" fmla="*/ 86 w 3375"/>
              <a:gd name="T85" fmla="*/ 956 h 3159"/>
              <a:gd name="T86" fmla="*/ 239 w 3375"/>
              <a:gd name="T87" fmla="*/ 807 h 3159"/>
              <a:gd name="T88" fmla="*/ 422 w 3375"/>
              <a:gd name="T89" fmla="*/ 734 h 3159"/>
              <a:gd name="T90" fmla="*/ 2434 w 3375"/>
              <a:gd name="T91" fmla="*/ 110 h 3159"/>
              <a:gd name="T92" fmla="*/ 2966 w 3375"/>
              <a:gd name="T93" fmla="*/ 475 h 3159"/>
              <a:gd name="T94" fmla="*/ 3298 w 3375"/>
              <a:gd name="T95" fmla="*/ 1030 h 3159"/>
              <a:gd name="T96" fmla="*/ 3364 w 3375"/>
              <a:gd name="T97" fmla="*/ 1692 h 3159"/>
              <a:gd name="T98" fmla="*/ 3155 w 3375"/>
              <a:gd name="T99" fmla="*/ 2287 h 3159"/>
              <a:gd name="T100" fmla="*/ 2733 w 3375"/>
              <a:gd name="T101" fmla="*/ 2737 h 3159"/>
              <a:gd name="T102" fmla="*/ 2574 w 3375"/>
              <a:gd name="T103" fmla="*/ 2633 h 3159"/>
              <a:gd name="T104" fmla="*/ 2907 w 3375"/>
              <a:gd name="T105" fmla="*/ 2260 h 3159"/>
              <a:gd name="T106" fmla="*/ 3132 w 3375"/>
              <a:gd name="T107" fmla="*/ 1742 h 3159"/>
              <a:gd name="T108" fmla="*/ 3057 w 3375"/>
              <a:gd name="T109" fmla="*/ 1016 h 3159"/>
              <a:gd name="T110" fmla="*/ 2716 w 3375"/>
              <a:gd name="T111" fmla="*/ 540 h 3159"/>
              <a:gd name="T112" fmla="*/ 2197 w 3375"/>
              <a:gd name="T113" fmla="*/ 264 h 3159"/>
              <a:gd name="T114" fmla="*/ 1463 w 3375"/>
              <a:gd name="T115" fmla="*/ 288 h 3159"/>
              <a:gd name="T116" fmla="*/ 964 w 3375"/>
              <a:gd name="T117" fmla="*/ 598 h 3159"/>
              <a:gd name="T118" fmla="*/ 640 w 3375"/>
              <a:gd name="T119" fmla="*/ 641 h 3159"/>
              <a:gd name="T120" fmla="*/ 1090 w 3375"/>
              <a:gd name="T121" fmla="*/ 220 h 3159"/>
              <a:gd name="T122" fmla="*/ 1683 w 3375"/>
              <a:gd name="T123" fmla="*/ 12 h 3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375" h="3159">
                <a:moveTo>
                  <a:pt x="2246" y="1178"/>
                </a:moveTo>
                <a:lnTo>
                  <a:pt x="2246" y="1180"/>
                </a:lnTo>
                <a:lnTo>
                  <a:pt x="2243" y="1186"/>
                </a:lnTo>
                <a:lnTo>
                  <a:pt x="2240" y="1197"/>
                </a:lnTo>
                <a:lnTo>
                  <a:pt x="2235" y="1208"/>
                </a:lnTo>
                <a:lnTo>
                  <a:pt x="2229" y="1222"/>
                </a:lnTo>
                <a:lnTo>
                  <a:pt x="2221" y="1236"/>
                </a:lnTo>
                <a:lnTo>
                  <a:pt x="2214" y="1251"/>
                </a:lnTo>
                <a:lnTo>
                  <a:pt x="2206" y="1264"/>
                </a:lnTo>
                <a:lnTo>
                  <a:pt x="2079" y="1456"/>
                </a:lnTo>
                <a:lnTo>
                  <a:pt x="2079" y="1458"/>
                </a:lnTo>
                <a:lnTo>
                  <a:pt x="2242" y="1458"/>
                </a:lnTo>
                <a:lnTo>
                  <a:pt x="2242" y="1271"/>
                </a:lnTo>
                <a:lnTo>
                  <a:pt x="2242" y="1252"/>
                </a:lnTo>
                <a:lnTo>
                  <a:pt x="2243" y="1233"/>
                </a:lnTo>
                <a:lnTo>
                  <a:pt x="2245" y="1216"/>
                </a:lnTo>
                <a:lnTo>
                  <a:pt x="2246" y="1201"/>
                </a:lnTo>
                <a:lnTo>
                  <a:pt x="2247" y="1188"/>
                </a:lnTo>
                <a:lnTo>
                  <a:pt x="2248" y="1181"/>
                </a:lnTo>
                <a:lnTo>
                  <a:pt x="2249" y="1178"/>
                </a:lnTo>
                <a:lnTo>
                  <a:pt x="2246" y="1178"/>
                </a:lnTo>
                <a:close/>
                <a:moveTo>
                  <a:pt x="2194" y="995"/>
                </a:moveTo>
                <a:lnTo>
                  <a:pt x="2443" y="995"/>
                </a:lnTo>
                <a:lnTo>
                  <a:pt x="2443" y="1458"/>
                </a:lnTo>
                <a:lnTo>
                  <a:pt x="2543" y="1458"/>
                </a:lnTo>
                <a:lnTo>
                  <a:pt x="2543" y="1627"/>
                </a:lnTo>
                <a:lnTo>
                  <a:pt x="2443" y="1627"/>
                </a:lnTo>
                <a:lnTo>
                  <a:pt x="2443" y="1830"/>
                </a:lnTo>
                <a:lnTo>
                  <a:pt x="2242" y="1830"/>
                </a:lnTo>
                <a:lnTo>
                  <a:pt x="2242" y="1627"/>
                </a:lnTo>
                <a:lnTo>
                  <a:pt x="1872" y="1627"/>
                </a:lnTo>
                <a:lnTo>
                  <a:pt x="1872" y="1503"/>
                </a:lnTo>
                <a:lnTo>
                  <a:pt x="2194" y="995"/>
                </a:lnTo>
                <a:close/>
                <a:moveTo>
                  <a:pt x="1489" y="981"/>
                </a:moveTo>
                <a:lnTo>
                  <a:pt x="1518" y="982"/>
                </a:lnTo>
                <a:lnTo>
                  <a:pt x="1547" y="986"/>
                </a:lnTo>
                <a:lnTo>
                  <a:pt x="1576" y="992"/>
                </a:lnTo>
                <a:lnTo>
                  <a:pt x="1605" y="1000"/>
                </a:lnTo>
                <a:lnTo>
                  <a:pt x="1632" y="1011"/>
                </a:lnTo>
                <a:lnTo>
                  <a:pt x="1658" y="1026"/>
                </a:lnTo>
                <a:lnTo>
                  <a:pt x="1682" y="1042"/>
                </a:lnTo>
                <a:lnTo>
                  <a:pt x="1704" y="1062"/>
                </a:lnTo>
                <a:lnTo>
                  <a:pt x="1724" y="1083"/>
                </a:lnTo>
                <a:lnTo>
                  <a:pt x="1741" y="1109"/>
                </a:lnTo>
                <a:lnTo>
                  <a:pt x="1755" y="1136"/>
                </a:lnTo>
                <a:lnTo>
                  <a:pt x="1765" y="1167"/>
                </a:lnTo>
                <a:lnTo>
                  <a:pt x="1771" y="1200"/>
                </a:lnTo>
                <a:lnTo>
                  <a:pt x="1773" y="1236"/>
                </a:lnTo>
                <a:lnTo>
                  <a:pt x="1771" y="1272"/>
                </a:lnTo>
                <a:lnTo>
                  <a:pt x="1765" y="1305"/>
                </a:lnTo>
                <a:lnTo>
                  <a:pt x="1755" y="1336"/>
                </a:lnTo>
                <a:lnTo>
                  <a:pt x="1742" y="1364"/>
                </a:lnTo>
                <a:lnTo>
                  <a:pt x="1725" y="1390"/>
                </a:lnTo>
                <a:lnTo>
                  <a:pt x="1707" y="1414"/>
                </a:lnTo>
                <a:lnTo>
                  <a:pt x="1686" y="1437"/>
                </a:lnTo>
                <a:lnTo>
                  <a:pt x="1664" y="1457"/>
                </a:lnTo>
                <a:lnTo>
                  <a:pt x="1640" y="1477"/>
                </a:lnTo>
                <a:lnTo>
                  <a:pt x="1617" y="1494"/>
                </a:lnTo>
                <a:lnTo>
                  <a:pt x="1592" y="1510"/>
                </a:lnTo>
                <a:lnTo>
                  <a:pt x="1569" y="1527"/>
                </a:lnTo>
                <a:lnTo>
                  <a:pt x="1545" y="1542"/>
                </a:lnTo>
                <a:lnTo>
                  <a:pt x="1523" y="1556"/>
                </a:lnTo>
                <a:lnTo>
                  <a:pt x="1501" y="1570"/>
                </a:lnTo>
                <a:lnTo>
                  <a:pt x="1483" y="1584"/>
                </a:lnTo>
                <a:lnTo>
                  <a:pt x="1466" y="1597"/>
                </a:lnTo>
                <a:lnTo>
                  <a:pt x="1452" y="1611"/>
                </a:lnTo>
                <a:lnTo>
                  <a:pt x="1441" y="1625"/>
                </a:lnTo>
                <a:lnTo>
                  <a:pt x="1435" y="1639"/>
                </a:lnTo>
                <a:lnTo>
                  <a:pt x="1432" y="1655"/>
                </a:lnTo>
                <a:lnTo>
                  <a:pt x="1787" y="1655"/>
                </a:lnTo>
                <a:lnTo>
                  <a:pt x="1787" y="1830"/>
                </a:lnTo>
                <a:lnTo>
                  <a:pt x="1209" y="1830"/>
                </a:lnTo>
                <a:lnTo>
                  <a:pt x="1204" y="1798"/>
                </a:lnTo>
                <a:lnTo>
                  <a:pt x="1201" y="1768"/>
                </a:lnTo>
                <a:lnTo>
                  <a:pt x="1199" y="1740"/>
                </a:lnTo>
                <a:lnTo>
                  <a:pt x="1202" y="1699"/>
                </a:lnTo>
                <a:lnTo>
                  <a:pt x="1208" y="1662"/>
                </a:lnTo>
                <a:lnTo>
                  <a:pt x="1217" y="1627"/>
                </a:lnTo>
                <a:lnTo>
                  <a:pt x="1230" y="1594"/>
                </a:lnTo>
                <a:lnTo>
                  <a:pt x="1247" y="1565"/>
                </a:lnTo>
                <a:lnTo>
                  <a:pt x="1265" y="1537"/>
                </a:lnTo>
                <a:lnTo>
                  <a:pt x="1286" y="1513"/>
                </a:lnTo>
                <a:lnTo>
                  <a:pt x="1307" y="1489"/>
                </a:lnTo>
                <a:lnTo>
                  <a:pt x="1331" y="1466"/>
                </a:lnTo>
                <a:lnTo>
                  <a:pt x="1355" y="1446"/>
                </a:lnTo>
                <a:lnTo>
                  <a:pt x="1380" y="1428"/>
                </a:lnTo>
                <a:lnTo>
                  <a:pt x="1404" y="1409"/>
                </a:lnTo>
                <a:lnTo>
                  <a:pt x="1428" y="1393"/>
                </a:lnTo>
                <a:lnTo>
                  <a:pt x="1451" y="1377"/>
                </a:lnTo>
                <a:lnTo>
                  <a:pt x="1474" y="1361"/>
                </a:lnTo>
                <a:lnTo>
                  <a:pt x="1494" y="1347"/>
                </a:lnTo>
                <a:lnTo>
                  <a:pt x="1513" y="1332"/>
                </a:lnTo>
                <a:lnTo>
                  <a:pt x="1528" y="1317"/>
                </a:lnTo>
                <a:lnTo>
                  <a:pt x="1541" y="1303"/>
                </a:lnTo>
                <a:lnTo>
                  <a:pt x="1551" y="1288"/>
                </a:lnTo>
                <a:lnTo>
                  <a:pt x="1558" y="1272"/>
                </a:lnTo>
                <a:lnTo>
                  <a:pt x="1560" y="1256"/>
                </a:lnTo>
                <a:lnTo>
                  <a:pt x="1558" y="1236"/>
                </a:lnTo>
                <a:lnTo>
                  <a:pt x="1551" y="1219"/>
                </a:lnTo>
                <a:lnTo>
                  <a:pt x="1542" y="1205"/>
                </a:lnTo>
                <a:lnTo>
                  <a:pt x="1531" y="1192"/>
                </a:lnTo>
                <a:lnTo>
                  <a:pt x="1518" y="1184"/>
                </a:lnTo>
                <a:lnTo>
                  <a:pt x="1502" y="1178"/>
                </a:lnTo>
                <a:lnTo>
                  <a:pt x="1486" y="1175"/>
                </a:lnTo>
                <a:lnTo>
                  <a:pt x="1470" y="1173"/>
                </a:lnTo>
                <a:lnTo>
                  <a:pt x="1447" y="1176"/>
                </a:lnTo>
                <a:lnTo>
                  <a:pt x="1427" y="1182"/>
                </a:lnTo>
                <a:lnTo>
                  <a:pt x="1408" y="1192"/>
                </a:lnTo>
                <a:lnTo>
                  <a:pt x="1392" y="1205"/>
                </a:lnTo>
                <a:lnTo>
                  <a:pt x="1379" y="1218"/>
                </a:lnTo>
                <a:lnTo>
                  <a:pt x="1366" y="1231"/>
                </a:lnTo>
                <a:lnTo>
                  <a:pt x="1358" y="1243"/>
                </a:lnTo>
                <a:lnTo>
                  <a:pt x="1351" y="1253"/>
                </a:lnTo>
                <a:lnTo>
                  <a:pt x="1348" y="1260"/>
                </a:lnTo>
                <a:lnTo>
                  <a:pt x="1346" y="1262"/>
                </a:lnTo>
                <a:lnTo>
                  <a:pt x="1195" y="1161"/>
                </a:lnTo>
                <a:lnTo>
                  <a:pt x="1196" y="1159"/>
                </a:lnTo>
                <a:lnTo>
                  <a:pt x="1199" y="1153"/>
                </a:lnTo>
                <a:lnTo>
                  <a:pt x="1203" y="1144"/>
                </a:lnTo>
                <a:lnTo>
                  <a:pt x="1210" y="1132"/>
                </a:lnTo>
                <a:lnTo>
                  <a:pt x="1219" y="1119"/>
                </a:lnTo>
                <a:lnTo>
                  <a:pt x="1230" y="1103"/>
                </a:lnTo>
                <a:lnTo>
                  <a:pt x="1244" y="1087"/>
                </a:lnTo>
                <a:lnTo>
                  <a:pt x="1260" y="1071"/>
                </a:lnTo>
                <a:lnTo>
                  <a:pt x="1278" y="1054"/>
                </a:lnTo>
                <a:lnTo>
                  <a:pt x="1300" y="1038"/>
                </a:lnTo>
                <a:lnTo>
                  <a:pt x="1324" y="1023"/>
                </a:lnTo>
                <a:lnTo>
                  <a:pt x="1351" y="1008"/>
                </a:lnTo>
                <a:lnTo>
                  <a:pt x="1381" y="997"/>
                </a:lnTo>
                <a:lnTo>
                  <a:pt x="1413" y="989"/>
                </a:lnTo>
                <a:lnTo>
                  <a:pt x="1449" y="983"/>
                </a:lnTo>
                <a:lnTo>
                  <a:pt x="1489" y="981"/>
                </a:lnTo>
                <a:close/>
                <a:moveTo>
                  <a:pt x="422" y="734"/>
                </a:moveTo>
                <a:lnTo>
                  <a:pt x="452" y="738"/>
                </a:lnTo>
                <a:lnTo>
                  <a:pt x="482" y="746"/>
                </a:lnTo>
                <a:lnTo>
                  <a:pt x="513" y="758"/>
                </a:lnTo>
                <a:lnTo>
                  <a:pt x="545" y="775"/>
                </a:lnTo>
                <a:lnTo>
                  <a:pt x="578" y="799"/>
                </a:lnTo>
                <a:lnTo>
                  <a:pt x="612" y="827"/>
                </a:lnTo>
                <a:lnTo>
                  <a:pt x="646" y="863"/>
                </a:lnTo>
                <a:lnTo>
                  <a:pt x="682" y="905"/>
                </a:lnTo>
                <a:lnTo>
                  <a:pt x="716" y="948"/>
                </a:lnTo>
                <a:lnTo>
                  <a:pt x="746" y="990"/>
                </a:lnTo>
                <a:lnTo>
                  <a:pt x="771" y="1028"/>
                </a:lnTo>
                <a:lnTo>
                  <a:pt x="792" y="1065"/>
                </a:lnTo>
                <a:lnTo>
                  <a:pt x="809" y="1098"/>
                </a:lnTo>
                <a:lnTo>
                  <a:pt x="822" y="1130"/>
                </a:lnTo>
                <a:lnTo>
                  <a:pt x="833" y="1161"/>
                </a:lnTo>
                <a:lnTo>
                  <a:pt x="839" y="1188"/>
                </a:lnTo>
                <a:lnTo>
                  <a:pt x="842" y="1215"/>
                </a:lnTo>
                <a:lnTo>
                  <a:pt x="843" y="1240"/>
                </a:lnTo>
                <a:lnTo>
                  <a:pt x="841" y="1264"/>
                </a:lnTo>
                <a:lnTo>
                  <a:pt x="836" y="1288"/>
                </a:lnTo>
                <a:lnTo>
                  <a:pt x="827" y="1309"/>
                </a:lnTo>
                <a:lnTo>
                  <a:pt x="818" y="1329"/>
                </a:lnTo>
                <a:lnTo>
                  <a:pt x="807" y="1350"/>
                </a:lnTo>
                <a:lnTo>
                  <a:pt x="794" y="1369"/>
                </a:lnTo>
                <a:lnTo>
                  <a:pt x="778" y="1389"/>
                </a:lnTo>
                <a:lnTo>
                  <a:pt x="762" y="1408"/>
                </a:lnTo>
                <a:lnTo>
                  <a:pt x="745" y="1428"/>
                </a:lnTo>
                <a:lnTo>
                  <a:pt x="726" y="1446"/>
                </a:lnTo>
                <a:lnTo>
                  <a:pt x="707" y="1465"/>
                </a:lnTo>
                <a:lnTo>
                  <a:pt x="687" y="1485"/>
                </a:lnTo>
                <a:lnTo>
                  <a:pt x="667" y="1505"/>
                </a:lnTo>
                <a:lnTo>
                  <a:pt x="653" y="1523"/>
                </a:lnTo>
                <a:lnTo>
                  <a:pt x="643" y="1543"/>
                </a:lnTo>
                <a:lnTo>
                  <a:pt x="639" y="1566"/>
                </a:lnTo>
                <a:lnTo>
                  <a:pt x="639" y="1590"/>
                </a:lnTo>
                <a:lnTo>
                  <a:pt x="643" y="1616"/>
                </a:lnTo>
                <a:lnTo>
                  <a:pt x="650" y="1644"/>
                </a:lnTo>
                <a:lnTo>
                  <a:pt x="662" y="1674"/>
                </a:lnTo>
                <a:lnTo>
                  <a:pt x="677" y="1705"/>
                </a:lnTo>
                <a:lnTo>
                  <a:pt x="694" y="1737"/>
                </a:lnTo>
                <a:lnTo>
                  <a:pt x="715" y="1770"/>
                </a:lnTo>
                <a:lnTo>
                  <a:pt x="738" y="1805"/>
                </a:lnTo>
                <a:lnTo>
                  <a:pt x="764" y="1840"/>
                </a:lnTo>
                <a:lnTo>
                  <a:pt x="793" y="1876"/>
                </a:lnTo>
                <a:lnTo>
                  <a:pt x="822" y="1912"/>
                </a:lnTo>
                <a:lnTo>
                  <a:pt x="853" y="1949"/>
                </a:lnTo>
                <a:lnTo>
                  <a:pt x="887" y="1986"/>
                </a:lnTo>
                <a:lnTo>
                  <a:pt x="920" y="2023"/>
                </a:lnTo>
                <a:lnTo>
                  <a:pt x="955" y="2061"/>
                </a:lnTo>
                <a:lnTo>
                  <a:pt x="990" y="2096"/>
                </a:lnTo>
                <a:lnTo>
                  <a:pt x="1026" y="2133"/>
                </a:lnTo>
                <a:lnTo>
                  <a:pt x="1063" y="2169"/>
                </a:lnTo>
                <a:lnTo>
                  <a:pt x="1099" y="2205"/>
                </a:lnTo>
                <a:lnTo>
                  <a:pt x="1136" y="2240"/>
                </a:lnTo>
                <a:lnTo>
                  <a:pt x="1173" y="2273"/>
                </a:lnTo>
                <a:lnTo>
                  <a:pt x="1210" y="2306"/>
                </a:lnTo>
                <a:lnTo>
                  <a:pt x="1247" y="2338"/>
                </a:lnTo>
                <a:lnTo>
                  <a:pt x="1284" y="2367"/>
                </a:lnTo>
                <a:lnTo>
                  <a:pt x="1319" y="2395"/>
                </a:lnTo>
                <a:lnTo>
                  <a:pt x="1354" y="2421"/>
                </a:lnTo>
                <a:lnTo>
                  <a:pt x="1389" y="2444"/>
                </a:lnTo>
                <a:lnTo>
                  <a:pt x="1423" y="2465"/>
                </a:lnTo>
                <a:lnTo>
                  <a:pt x="1454" y="2483"/>
                </a:lnTo>
                <a:lnTo>
                  <a:pt x="1486" y="2497"/>
                </a:lnTo>
                <a:lnTo>
                  <a:pt x="1516" y="2509"/>
                </a:lnTo>
                <a:lnTo>
                  <a:pt x="1543" y="2517"/>
                </a:lnTo>
                <a:lnTo>
                  <a:pt x="1570" y="2521"/>
                </a:lnTo>
                <a:lnTo>
                  <a:pt x="1593" y="2520"/>
                </a:lnTo>
                <a:lnTo>
                  <a:pt x="1616" y="2516"/>
                </a:lnTo>
                <a:lnTo>
                  <a:pt x="1636" y="2506"/>
                </a:lnTo>
                <a:lnTo>
                  <a:pt x="1654" y="2492"/>
                </a:lnTo>
                <a:lnTo>
                  <a:pt x="1674" y="2472"/>
                </a:lnTo>
                <a:lnTo>
                  <a:pt x="1694" y="2452"/>
                </a:lnTo>
                <a:lnTo>
                  <a:pt x="1713" y="2433"/>
                </a:lnTo>
                <a:lnTo>
                  <a:pt x="1733" y="2414"/>
                </a:lnTo>
                <a:lnTo>
                  <a:pt x="1751" y="2397"/>
                </a:lnTo>
                <a:lnTo>
                  <a:pt x="1770" y="2381"/>
                </a:lnTo>
                <a:lnTo>
                  <a:pt x="1790" y="2365"/>
                </a:lnTo>
                <a:lnTo>
                  <a:pt x="1809" y="2352"/>
                </a:lnTo>
                <a:lnTo>
                  <a:pt x="1830" y="2341"/>
                </a:lnTo>
                <a:lnTo>
                  <a:pt x="1850" y="2332"/>
                </a:lnTo>
                <a:lnTo>
                  <a:pt x="1873" y="2324"/>
                </a:lnTo>
                <a:lnTo>
                  <a:pt x="1895" y="2319"/>
                </a:lnTo>
                <a:lnTo>
                  <a:pt x="1919" y="2316"/>
                </a:lnTo>
                <a:lnTo>
                  <a:pt x="1944" y="2317"/>
                </a:lnTo>
                <a:lnTo>
                  <a:pt x="1971" y="2320"/>
                </a:lnTo>
                <a:lnTo>
                  <a:pt x="1999" y="2326"/>
                </a:lnTo>
                <a:lnTo>
                  <a:pt x="2029" y="2337"/>
                </a:lnTo>
                <a:lnTo>
                  <a:pt x="2061" y="2350"/>
                </a:lnTo>
                <a:lnTo>
                  <a:pt x="2095" y="2367"/>
                </a:lnTo>
                <a:lnTo>
                  <a:pt x="2131" y="2388"/>
                </a:lnTo>
                <a:lnTo>
                  <a:pt x="2170" y="2413"/>
                </a:lnTo>
                <a:lnTo>
                  <a:pt x="2211" y="2443"/>
                </a:lnTo>
                <a:lnTo>
                  <a:pt x="2255" y="2477"/>
                </a:lnTo>
                <a:lnTo>
                  <a:pt x="2297" y="2513"/>
                </a:lnTo>
                <a:lnTo>
                  <a:pt x="2332" y="2547"/>
                </a:lnTo>
                <a:lnTo>
                  <a:pt x="2360" y="2581"/>
                </a:lnTo>
                <a:lnTo>
                  <a:pt x="2384" y="2614"/>
                </a:lnTo>
                <a:lnTo>
                  <a:pt x="2401" y="2647"/>
                </a:lnTo>
                <a:lnTo>
                  <a:pt x="2414" y="2677"/>
                </a:lnTo>
                <a:lnTo>
                  <a:pt x="2422" y="2707"/>
                </a:lnTo>
                <a:lnTo>
                  <a:pt x="2425" y="2737"/>
                </a:lnTo>
                <a:lnTo>
                  <a:pt x="2424" y="2765"/>
                </a:lnTo>
                <a:lnTo>
                  <a:pt x="2419" y="2793"/>
                </a:lnTo>
                <a:lnTo>
                  <a:pt x="2412" y="2819"/>
                </a:lnTo>
                <a:lnTo>
                  <a:pt x="2400" y="2846"/>
                </a:lnTo>
                <a:lnTo>
                  <a:pt x="2387" y="2872"/>
                </a:lnTo>
                <a:lnTo>
                  <a:pt x="2371" y="2896"/>
                </a:lnTo>
                <a:lnTo>
                  <a:pt x="2352" y="2920"/>
                </a:lnTo>
                <a:lnTo>
                  <a:pt x="2333" y="2943"/>
                </a:lnTo>
                <a:lnTo>
                  <a:pt x="2312" y="2967"/>
                </a:lnTo>
                <a:lnTo>
                  <a:pt x="2291" y="2989"/>
                </a:lnTo>
                <a:lnTo>
                  <a:pt x="2269" y="3011"/>
                </a:lnTo>
                <a:lnTo>
                  <a:pt x="2247" y="3032"/>
                </a:lnTo>
                <a:lnTo>
                  <a:pt x="2224" y="3054"/>
                </a:lnTo>
                <a:lnTo>
                  <a:pt x="2203" y="3074"/>
                </a:lnTo>
                <a:lnTo>
                  <a:pt x="2183" y="3093"/>
                </a:lnTo>
                <a:lnTo>
                  <a:pt x="2160" y="3113"/>
                </a:lnTo>
                <a:lnTo>
                  <a:pt x="2131" y="3129"/>
                </a:lnTo>
                <a:lnTo>
                  <a:pt x="2100" y="3142"/>
                </a:lnTo>
                <a:lnTo>
                  <a:pt x="2064" y="3151"/>
                </a:lnTo>
                <a:lnTo>
                  <a:pt x="2024" y="3157"/>
                </a:lnTo>
                <a:lnTo>
                  <a:pt x="1980" y="3159"/>
                </a:lnTo>
                <a:lnTo>
                  <a:pt x="1933" y="3158"/>
                </a:lnTo>
                <a:lnTo>
                  <a:pt x="1883" y="3153"/>
                </a:lnTo>
                <a:lnTo>
                  <a:pt x="1830" y="3144"/>
                </a:lnTo>
                <a:lnTo>
                  <a:pt x="1773" y="3131"/>
                </a:lnTo>
                <a:lnTo>
                  <a:pt x="1714" y="3115"/>
                </a:lnTo>
                <a:lnTo>
                  <a:pt x="1652" y="3094"/>
                </a:lnTo>
                <a:lnTo>
                  <a:pt x="1588" y="3071"/>
                </a:lnTo>
                <a:lnTo>
                  <a:pt x="1522" y="3042"/>
                </a:lnTo>
                <a:lnTo>
                  <a:pt x="1453" y="3011"/>
                </a:lnTo>
                <a:lnTo>
                  <a:pt x="1384" y="2974"/>
                </a:lnTo>
                <a:lnTo>
                  <a:pt x="1312" y="2934"/>
                </a:lnTo>
                <a:lnTo>
                  <a:pt x="1240" y="2889"/>
                </a:lnTo>
                <a:lnTo>
                  <a:pt x="1165" y="2841"/>
                </a:lnTo>
                <a:lnTo>
                  <a:pt x="1089" y="2788"/>
                </a:lnTo>
                <a:lnTo>
                  <a:pt x="1014" y="2729"/>
                </a:lnTo>
                <a:lnTo>
                  <a:pt x="937" y="2668"/>
                </a:lnTo>
                <a:lnTo>
                  <a:pt x="859" y="2602"/>
                </a:lnTo>
                <a:lnTo>
                  <a:pt x="781" y="2531"/>
                </a:lnTo>
                <a:lnTo>
                  <a:pt x="704" y="2455"/>
                </a:lnTo>
                <a:lnTo>
                  <a:pt x="629" y="2378"/>
                </a:lnTo>
                <a:lnTo>
                  <a:pt x="557" y="2300"/>
                </a:lnTo>
                <a:lnTo>
                  <a:pt x="491" y="2222"/>
                </a:lnTo>
                <a:lnTo>
                  <a:pt x="430" y="2145"/>
                </a:lnTo>
                <a:lnTo>
                  <a:pt x="372" y="2070"/>
                </a:lnTo>
                <a:lnTo>
                  <a:pt x="319" y="1994"/>
                </a:lnTo>
                <a:lnTo>
                  <a:pt x="270" y="1921"/>
                </a:lnTo>
                <a:lnTo>
                  <a:pt x="225" y="1847"/>
                </a:lnTo>
                <a:lnTo>
                  <a:pt x="185" y="1775"/>
                </a:lnTo>
                <a:lnTo>
                  <a:pt x="148" y="1706"/>
                </a:lnTo>
                <a:lnTo>
                  <a:pt x="117" y="1637"/>
                </a:lnTo>
                <a:lnTo>
                  <a:pt x="89" y="1571"/>
                </a:lnTo>
                <a:lnTo>
                  <a:pt x="64" y="1507"/>
                </a:lnTo>
                <a:lnTo>
                  <a:pt x="44" y="1446"/>
                </a:lnTo>
                <a:lnTo>
                  <a:pt x="28" y="1387"/>
                </a:lnTo>
                <a:lnTo>
                  <a:pt x="15" y="1330"/>
                </a:lnTo>
                <a:lnTo>
                  <a:pt x="6" y="1276"/>
                </a:lnTo>
                <a:lnTo>
                  <a:pt x="1" y="1226"/>
                </a:lnTo>
                <a:lnTo>
                  <a:pt x="0" y="1179"/>
                </a:lnTo>
                <a:lnTo>
                  <a:pt x="2" y="1135"/>
                </a:lnTo>
                <a:lnTo>
                  <a:pt x="8" y="1095"/>
                </a:lnTo>
                <a:lnTo>
                  <a:pt x="17" y="1059"/>
                </a:lnTo>
                <a:lnTo>
                  <a:pt x="30" y="1028"/>
                </a:lnTo>
                <a:lnTo>
                  <a:pt x="46" y="1000"/>
                </a:lnTo>
                <a:lnTo>
                  <a:pt x="65" y="977"/>
                </a:lnTo>
                <a:lnTo>
                  <a:pt x="86" y="956"/>
                </a:lnTo>
                <a:lnTo>
                  <a:pt x="106" y="935"/>
                </a:lnTo>
                <a:lnTo>
                  <a:pt x="127" y="912"/>
                </a:lnTo>
                <a:lnTo>
                  <a:pt x="148" y="891"/>
                </a:lnTo>
                <a:lnTo>
                  <a:pt x="171" y="868"/>
                </a:lnTo>
                <a:lnTo>
                  <a:pt x="192" y="847"/>
                </a:lnTo>
                <a:lnTo>
                  <a:pt x="216" y="826"/>
                </a:lnTo>
                <a:lnTo>
                  <a:pt x="239" y="807"/>
                </a:lnTo>
                <a:lnTo>
                  <a:pt x="263" y="789"/>
                </a:lnTo>
                <a:lnTo>
                  <a:pt x="288" y="773"/>
                </a:lnTo>
                <a:lnTo>
                  <a:pt x="314" y="759"/>
                </a:lnTo>
                <a:lnTo>
                  <a:pt x="340" y="749"/>
                </a:lnTo>
                <a:lnTo>
                  <a:pt x="367" y="740"/>
                </a:lnTo>
                <a:lnTo>
                  <a:pt x="395" y="735"/>
                </a:lnTo>
                <a:lnTo>
                  <a:pt x="422" y="734"/>
                </a:lnTo>
                <a:close/>
                <a:moveTo>
                  <a:pt x="1872" y="0"/>
                </a:moveTo>
                <a:lnTo>
                  <a:pt x="1970" y="4"/>
                </a:lnTo>
                <a:lnTo>
                  <a:pt x="2067" y="13"/>
                </a:lnTo>
                <a:lnTo>
                  <a:pt x="2162" y="29"/>
                </a:lnTo>
                <a:lnTo>
                  <a:pt x="2255" y="50"/>
                </a:lnTo>
                <a:lnTo>
                  <a:pt x="2346" y="77"/>
                </a:lnTo>
                <a:lnTo>
                  <a:pt x="2434" y="110"/>
                </a:lnTo>
                <a:lnTo>
                  <a:pt x="2520" y="147"/>
                </a:lnTo>
                <a:lnTo>
                  <a:pt x="2603" y="190"/>
                </a:lnTo>
                <a:lnTo>
                  <a:pt x="2683" y="238"/>
                </a:lnTo>
                <a:lnTo>
                  <a:pt x="2758" y="291"/>
                </a:lnTo>
                <a:lnTo>
                  <a:pt x="2832" y="348"/>
                </a:lnTo>
                <a:lnTo>
                  <a:pt x="2900" y="409"/>
                </a:lnTo>
                <a:lnTo>
                  <a:pt x="2966" y="475"/>
                </a:lnTo>
                <a:lnTo>
                  <a:pt x="3027" y="544"/>
                </a:lnTo>
                <a:lnTo>
                  <a:pt x="3085" y="617"/>
                </a:lnTo>
                <a:lnTo>
                  <a:pt x="3137" y="693"/>
                </a:lnTo>
                <a:lnTo>
                  <a:pt x="3185" y="773"/>
                </a:lnTo>
                <a:lnTo>
                  <a:pt x="3228" y="855"/>
                </a:lnTo>
                <a:lnTo>
                  <a:pt x="3266" y="941"/>
                </a:lnTo>
                <a:lnTo>
                  <a:pt x="3298" y="1030"/>
                </a:lnTo>
                <a:lnTo>
                  <a:pt x="3325" y="1120"/>
                </a:lnTo>
                <a:lnTo>
                  <a:pt x="3346" y="1213"/>
                </a:lnTo>
                <a:lnTo>
                  <a:pt x="3363" y="1308"/>
                </a:lnTo>
                <a:lnTo>
                  <a:pt x="3372" y="1405"/>
                </a:lnTo>
                <a:lnTo>
                  <a:pt x="3375" y="1504"/>
                </a:lnTo>
                <a:lnTo>
                  <a:pt x="3372" y="1598"/>
                </a:lnTo>
                <a:lnTo>
                  <a:pt x="3364" y="1692"/>
                </a:lnTo>
                <a:lnTo>
                  <a:pt x="3349" y="1783"/>
                </a:lnTo>
                <a:lnTo>
                  <a:pt x="3329" y="1873"/>
                </a:lnTo>
                <a:lnTo>
                  <a:pt x="3304" y="1960"/>
                </a:lnTo>
                <a:lnTo>
                  <a:pt x="3274" y="2046"/>
                </a:lnTo>
                <a:lnTo>
                  <a:pt x="3239" y="2129"/>
                </a:lnTo>
                <a:lnTo>
                  <a:pt x="3199" y="2209"/>
                </a:lnTo>
                <a:lnTo>
                  <a:pt x="3155" y="2287"/>
                </a:lnTo>
                <a:lnTo>
                  <a:pt x="3106" y="2361"/>
                </a:lnTo>
                <a:lnTo>
                  <a:pt x="3054" y="2433"/>
                </a:lnTo>
                <a:lnTo>
                  <a:pt x="2997" y="2500"/>
                </a:lnTo>
                <a:lnTo>
                  <a:pt x="2936" y="2565"/>
                </a:lnTo>
                <a:lnTo>
                  <a:pt x="2872" y="2626"/>
                </a:lnTo>
                <a:lnTo>
                  <a:pt x="2803" y="2683"/>
                </a:lnTo>
                <a:lnTo>
                  <a:pt x="2733" y="2737"/>
                </a:lnTo>
                <a:lnTo>
                  <a:pt x="2658" y="2785"/>
                </a:lnTo>
                <a:lnTo>
                  <a:pt x="2580" y="2830"/>
                </a:lnTo>
                <a:lnTo>
                  <a:pt x="2586" y="2797"/>
                </a:lnTo>
                <a:lnTo>
                  <a:pt x="2590" y="2763"/>
                </a:lnTo>
                <a:lnTo>
                  <a:pt x="2591" y="2728"/>
                </a:lnTo>
                <a:lnTo>
                  <a:pt x="2585" y="2680"/>
                </a:lnTo>
                <a:lnTo>
                  <a:pt x="2574" y="2633"/>
                </a:lnTo>
                <a:lnTo>
                  <a:pt x="2557" y="2587"/>
                </a:lnTo>
                <a:lnTo>
                  <a:pt x="2623" y="2541"/>
                </a:lnTo>
                <a:lnTo>
                  <a:pt x="2687" y="2492"/>
                </a:lnTo>
                <a:lnTo>
                  <a:pt x="2747" y="2440"/>
                </a:lnTo>
                <a:lnTo>
                  <a:pt x="2803" y="2383"/>
                </a:lnTo>
                <a:lnTo>
                  <a:pt x="2856" y="2323"/>
                </a:lnTo>
                <a:lnTo>
                  <a:pt x="2907" y="2260"/>
                </a:lnTo>
                <a:lnTo>
                  <a:pt x="2952" y="2194"/>
                </a:lnTo>
                <a:lnTo>
                  <a:pt x="2994" y="2124"/>
                </a:lnTo>
                <a:lnTo>
                  <a:pt x="3030" y="2052"/>
                </a:lnTo>
                <a:lnTo>
                  <a:pt x="3063" y="1978"/>
                </a:lnTo>
                <a:lnTo>
                  <a:pt x="3091" y="1901"/>
                </a:lnTo>
                <a:lnTo>
                  <a:pt x="3114" y="1822"/>
                </a:lnTo>
                <a:lnTo>
                  <a:pt x="3132" y="1742"/>
                </a:lnTo>
                <a:lnTo>
                  <a:pt x="3145" y="1659"/>
                </a:lnTo>
                <a:lnTo>
                  <a:pt x="2883" y="1504"/>
                </a:lnTo>
                <a:lnTo>
                  <a:pt x="3145" y="1350"/>
                </a:lnTo>
                <a:lnTo>
                  <a:pt x="3132" y="1263"/>
                </a:lnTo>
                <a:lnTo>
                  <a:pt x="3112" y="1178"/>
                </a:lnTo>
                <a:lnTo>
                  <a:pt x="3088" y="1096"/>
                </a:lnTo>
                <a:lnTo>
                  <a:pt x="3057" y="1016"/>
                </a:lnTo>
                <a:lnTo>
                  <a:pt x="3022" y="939"/>
                </a:lnTo>
                <a:lnTo>
                  <a:pt x="2982" y="864"/>
                </a:lnTo>
                <a:lnTo>
                  <a:pt x="2937" y="793"/>
                </a:lnTo>
                <a:lnTo>
                  <a:pt x="2888" y="724"/>
                </a:lnTo>
                <a:lnTo>
                  <a:pt x="2835" y="659"/>
                </a:lnTo>
                <a:lnTo>
                  <a:pt x="2778" y="597"/>
                </a:lnTo>
                <a:lnTo>
                  <a:pt x="2716" y="540"/>
                </a:lnTo>
                <a:lnTo>
                  <a:pt x="2652" y="487"/>
                </a:lnTo>
                <a:lnTo>
                  <a:pt x="2583" y="438"/>
                </a:lnTo>
                <a:lnTo>
                  <a:pt x="2512" y="393"/>
                </a:lnTo>
                <a:lnTo>
                  <a:pt x="2437" y="353"/>
                </a:lnTo>
                <a:lnTo>
                  <a:pt x="2359" y="318"/>
                </a:lnTo>
                <a:lnTo>
                  <a:pt x="2280" y="288"/>
                </a:lnTo>
                <a:lnTo>
                  <a:pt x="2197" y="264"/>
                </a:lnTo>
                <a:lnTo>
                  <a:pt x="2112" y="244"/>
                </a:lnTo>
                <a:lnTo>
                  <a:pt x="2025" y="231"/>
                </a:lnTo>
                <a:lnTo>
                  <a:pt x="1872" y="492"/>
                </a:lnTo>
                <a:lnTo>
                  <a:pt x="1717" y="231"/>
                </a:lnTo>
                <a:lnTo>
                  <a:pt x="1630" y="244"/>
                </a:lnTo>
                <a:lnTo>
                  <a:pt x="1545" y="264"/>
                </a:lnTo>
                <a:lnTo>
                  <a:pt x="1463" y="288"/>
                </a:lnTo>
                <a:lnTo>
                  <a:pt x="1383" y="318"/>
                </a:lnTo>
                <a:lnTo>
                  <a:pt x="1305" y="354"/>
                </a:lnTo>
                <a:lnTo>
                  <a:pt x="1230" y="394"/>
                </a:lnTo>
                <a:lnTo>
                  <a:pt x="1159" y="439"/>
                </a:lnTo>
                <a:lnTo>
                  <a:pt x="1091" y="488"/>
                </a:lnTo>
                <a:lnTo>
                  <a:pt x="1026" y="541"/>
                </a:lnTo>
                <a:lnTo>
                  <a:pt x="964" y="598"/>
                </a:lnTo>
                <a:lnTo>
                  <a:pt x="907" y="660"/>
                </a:lnTo>
                <a:lnTo>
                  <a:pt x="854" y="725"/>
                </a:lnTo>
                <a:lnTo>
                  <a:pt x="805" y="794"/>
                </a:lnTo>
                <a:lnTo>
                  <a:pt x="765" y="748"/>
                </a:lnTo>
                <a:lnTo>
                  <a:pt x="724" y="707"/>
                </a:lnTo>
                <a:lnTo>
                  <a:pt x="682" y="672"/>
                </a:lnTo>
                <a:lnTo>
                  <a:pt x="640" y="641"/>
                </a:lnTo>
                <a:lnTo>
                  <a:pt x="693" y="571"/>
                </a:lnTo>
                <a:lnTo>
                  <a:pt x="751" y="503"/>
                </a:lnTo>
                <a:lnTo>
                  <a:pt x="812" y="439"/>
                </a:lnTo>
                <a:lnTo>
                  <a:pt x="876" y="378"/>
                </a:lnTo>
                <a:lnTo>
                  <a:pt x="944" y="321"/>
                </a:lnTo>
                <a:lnTo>
                  <a:pt x="1016" y="268"/>
                </a:lnTo>
                <a:lnTo>
                  <a:pt x="1090" y="220"/>
                </a:lnTo>
                <a:lnTo>
                  <a:pt x="1167" y="176"/>
                </a:lnTo>
                <a:lnTo>
                  <a:pt x="1248" y="136"/>
                </a:lnTo>
                <a:lnTo>
                  <a:pt x="1331" y="101"/>
                </a:lnTo>
                <a:lnTo>
                  <a:pt x="1415" y="71"/>
                </a:lnTo>
                <a:lnTo>
                  <a:pt x="1502" y="46"/>
                </a:lnTo>
                <a:lnTo>
                  <a:pt x="1592" y="27"/>
                </a:lnTo>
                <a:lnTo>
                  <a:pt x="1683" y="12"/>
                </a:lnTo>
                <a:lnTo>
                  <a:pt x="1776" y="3"/>
                </a:lnTo>
                <a:lnTo>
                  <a:pt x="1872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" name="Freeform 85"/>
          <p:cNvSpPr>
            <a:spLocks noEditPoints="1"/>
          </p:cNvSpPr>
          <p:nvPr/>
        </p:nvSpPr>
        <p:spPr bwMode="auto">
          <a:xfrm>
            <a:off x="1113685" y="574236"/>
            <a:ext cx="269313" cy="269313"/>
          </a:xfrm>
          <a:custGeom>
            <a:avLst/>
            <a:gdLst>
              <a:gd name="T0" fmla="*/ 1966 w 3513"/>
              <a:gd name="T1" fmla="*/ 731 h 3513"/>
              <a:gd name="T2" fmla="*/ 1023 w 3513"/>
              <a:gd name="T3" fmla="*/ 1898 h 3513"/>
              <a:gd name="T4" fmla="*/ 2105 w 3513"/>
              <a:gd name="T5" fmla="*/ 874 h 3513"/>
              <a:gd name="T6" fmla="*/ 2292 w 3513"/>
              <a:gd name="T7" fmla="*/ 890 h 3513"/>
              <a:gd name="T8" fmla="*/ 2463 w 3513"/>
              <a:gd name="T9" fmla="*/ 1017 h 3513"/>
              <a:gd name="T10" fmla="*/ 2545 w 3513"/>
              <a:gd name="T11" fmla="*/ 1222 h 3513"/>
              <a:gd name="T12" fmla="*/ 2495 w 3513"/>
              <a:gd name="T13" fmla="*/ 1407 h 3513"/>
              <a:gd name="T14" fmla="*/ 1240 w 3513"/>
              <a:gd name="T15" fmla="*/ 2632 h 3513"/>
              <a:gd name="T16" fmla="*/ 1088 w 3513"/>
              <a:gd name="T17" fmla="*/ 2605 h 3513"/>
              <a:gd name="T18" fmla="*/ 975 w 3513"/>
              <a:gd name="T19" fmla="*/ 2475 h 3513"/>
              <a:gd name="T20" fmla="*/ 975 w 3513"/>
              <a:gd name="T21" fmla="*/ 2324 h 3513"/>
              <a:gd name="T22" fmla="*/ 2147 w 3513"/>
              <a:gd name="T23" fmla="*/ 1141 h 3513"/>
              <a:gd name="T24" fmla="*/ 2227 w 3513"/>
              <a:gd name="T25" fmla="*/ 1152 h 3513"/>
              <a:gd name="T26" fmla="*/ 2273 w 3513"/>
              <a:gd name="T27" fmla="*/ 1238 h 3513"/>
              <a:gd name="T28" fmla="*/ 1458 w 3513"/>
              <a:gd name="T29" fmla="*/ 2330 h 3513"/>
              <a:gd name="T30" fmla="*/ 2450 w 3513"/>
              <a:gd name="T31" fmla="*/ 1285 h 3513"/>
              <a:gd name="T32" fmla="*/ 2421 w 3513"/>
              <a:gd name="T33" fmla="*/ 1102 h 3513"/>
              <a:gd name="T34" fmla="*/ 2275 w 3513"/>
              <a:gd name="T35" fmla="*/ 972 h 3513"/>
              <a:gd name="T36" fmla="*/ 2097 w 3513"/>
              <a:gd name="T37" fmla="*/ 964 h 3513"/>
              <a:gd name="T38" fmla="*/ 867 w 3513"/>
              <a:gd name="T39" fmla="*/ 2162 h 3513"/>
              <a:gd name="T40" fmla="*/ 782 w 3513"/>
              <a:gd name="T41" fmla="*/ 2339 h 3513"/>
              <a:gd name="T42" fmla="*/ 807 w 3513"/>
              <a:gd name="T43" fmla="*/ 2546 h 3513"/>
              <a:gd name="T44" fmla="*/ 941 w 3513"/>
              <a:gd name="T45" fmla="*/ 2724 h 3513"/>
              <a:gd name="T46" fmla="*/ 1155 w 3513"/>
              <a:gd name="T47" fmla="*/ 2815 h 3513"/>
              <a:gd name="T48" fmla="*/ 1366 w 3513"/>
              <a:gd name="T49" fmla="*/ 2777 h 3513"/>
              <a:gd name="T50" fmla="*/ 1446 w 3513"/>
              <a:gd name="T51" fmla="*/ 2719 h 3513"/>
              <a:gd name="T52" fmla="*/ 2683 w 3513"/>
              <a:gd name="T53" fmla="*/ 1448 h 3513"/>
              <a:gd name="T54" fmla="*/ 2727 w 3513"/>
              <a:gd name="T55" fmla="*/ 1210 h 3513"/>
              <a:gd name="T56" fmla="*/ 2636 w 3513"/>
              <a:gd name="T57" fmla="*/ 943 h 3513"/>
              <a:gd name="T58" fmla="*/ 2435 w 3513"/>
              <a:gd name="T59" fmla="*/ 757 h 3513"/>
              <a:gd name="T60" fmla="*/ 2197 w 3513"/>
              <a:gd name="T61" fmla="*/ 687 h 3513"/>
              <a:gd name="T62" fmla="*/ 2073 w 3513"/>
              <a:gd name="T63" fmla="*/ 29 h 3513"/>
              <a:gd name="T64" fmla="*/ 2555 w 3513"/>
              <a:gd name="T65" fmla="*/ 192 h 3513"/>
              <a:gd name="T66" fmla="*/ 2963 w 3513"/>
              <a:gd name="T67" fmla="*/ 480 h 3513"/>
              <a:gd name="T68" fmla="*/ 3273 w 3513"/>
              <a:gd name="T69" fmla="*/ 870 h 3513"/>
              <a:gd name="T70" fmla="*/ 3463 w 3513"/>
              <a:gd name="T71" fmla="*/ 1339 h 3513"/>
              <a:gd name="T72" fmla="*/ 3510 w 3513"/>
              <a:gd name="T73" fmla="*/ 1863 h 3513"/>
              <a:gd name="T74" fmla="*/ 3403 w 3513"/>
              <a:gd name="T75" fmla="*/ 2370 h 3513"/>
              <a:gd name="T76" fmla="*/ 3162 w 3513"/>
              <a:gd name="T77" fmla="*/ 2810 h 3513"/>
              <a:gd name="T78" fmla="*/ 2810 w 3513"/>
              <a:gd name="T79" fmla="*/ 3162 h 3513"/>
              <a:gd name="T80" fmla="*/ 2370 w 3513"/>
              <a:gd name="T81" fmla="*/ 3403 h 3513"/>
              <a:gd name="T82" fmla="*/ 1863 w 3513"/>
              <a:gd name="T83" fmla="*/ 3510 h 3513"/>
              <a:gd name="T84" fmla="*/ 1339 w 3513"/>
              <a:gd name="T85" fmla="*/ 3463 h 3513"/>
              <a:gd name="T86" fmla="*/ 870 w 3513"/>
              <a:gd name="T87" fmla="*/ 3273 h 3513"/>
              <a:gd name="T88" fmla="*/ 480 w 3513"/>
              <a:gd name="T89" fmla="*/ 2963 h 3513"/>
              <a:gd name="T90" fmla="*/ 192 w 3513"/>
              <a:gd name="T91" fmla="*/ 2555 h 3513"/>
              <a:gd name="T92" fmla="*/ 29 w 3513"/>
              <a:gd name="T93" fmla="*/ 2073 h 3513"/>
              <a:gd name="T94" fmla="*/ 13 w 3513"/>
              <a:gd name="T95" fmla="*/ 1545 h 3513"/>
              <a:gd name="T96" fmla="*/ 148 w 3513"/>
              <a:gd name="T97" fmla="*/ 1050 h 3513"/>
              <a:gd name="T98" fmla="*/ 413 w 3513"/>
              <a:gd name="T99" fmla="*/ 625 h 3513"/>
              <a:gd name="T100" fmla="*/ 785 w 3513"/>
              <a:gd name="T101" fmla="*/ 293 h 3513"/>
              <a:gd name="T102" fmla="*/ 1240 w 3513"/>
              <a:gd name="T103" fmla="*/ 77 h 3513"/>
              <a:gd name="T104" fmla="*/ 1755 w 3513"/>
              <a:gd name="T105" fmla="*/ 0 h 35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513" h="3513">
                <a:moveTo>
                  <a:pt x="2149" y="686"/>
                </a:moveTo>
                <a:lnTo>
                  <a:pt x="2101" y="690"/>
                </a:lnTo>
                <a:lnTo>
                  <a:pt x="2055" y="699"/>
                </a:lnTo>
                <a:lnTo>
                  <a:pt x="2010" y="713"/>
                </a:lnTo>
                <a:lnTo>
                  <a:pt x="1966" y="731"/>
                </a:lnTo>
                <a:lnTo>
                  <a:pt x="1925" y="754"/>
                </a:lnTo>
                <a:lnTo>
                  <a:pt x="1885" y="781"/>
                </a:lnTo>
                <a:lnTo>
                  <a:pt x="1849" y="814"/>
                </a:lnTo>
                <a:lnTo>
                  <a:pt x="894" y="1769"/>
                </a:lnTo>
                <a:lnTo>
                  <a:pt x="1023" y="1898"/>
                </a:lnTo>
                <a:lnTo>
                  <a:pt x="1978" y="943"/>
                </a:lnTo>
                <a:lnTo>
                  <a:pt x="2007" y="919"/>
                </a:lnTo>
                <a:lnTo>
                  <a:pt x="2036" y="900"/>
                </a:lnTo>
                <a:lnTo>
                  <a:pt x="2069" y="885"/>
                </a:lnTo>
                <a:lnTo>
                  <a:pt x="2105" y="874"/>
                </a:lnTo>
                <a:lnTo>
                  <a:pt x="2141" y="869"/>
                </a:lnTo>
                <a:lnTo>
                  <a:pt x="2178" y="868"/>
                </a:lnTo>
                <a:lnTo>
                  <a:pt x="2216" y="871"/>
                </a:lnTo>
                <a:lnTo>
                  <a:pt x="2255" y="878"/>
                </a:lnTo>
                <a:lnTo>
                  <a:pt x="2292" y="890"/>
                </a:lnTo>
                <a:lnTo>
                  <a:pt x="2329" y="907"/>
                </a:lnTo>
                <a:lnTo>
                  <a:pt x="2365" y="927"/>
                </a:lnTo>
                <a:lnTo>
                  <a:pt x="2399" y="953"/>
                </a:lnTo>
                <a:lnTo>
                  <a:pt x="2432" y="982"/>
                </a:lnTo>
                <a:lnTo>
                  <a:pt x="2463" y="1017"/>
                </a:lnTo>
                <a:lnTo>
                  <a:pt x="2490" y="1055"/>
                </a:lnTo>
                <a:lnTo>
                  <a:pt x="2512" y="1094"/>
                </a:lnTo>
                <a:lnTo>
                  <a:pt x="2528" y="1136"/>
                </a:lnTo>
                <a:lnTo>
                  <a:pt x="2540" y="1178"/>
                </a:lnTo>
                <a:lnTo>
                  <a:pt x="2545" y="1222"/>
                </a:lnTo>
                <a:lnTo>
                  <a:pt x="2545" y="1264"/>
                </a:lnTo>
                <a:lnTo>
                  <a:pt x="2541" y="1303"/>
                </a:lnTo>
                <a:lnTo>
                  <a:pt x="2530" y="1340"/>
                </a:lnTo>
                <a:lnTo>
                  <a:pt x="2516" y="1375"/>
                </a:lnTo>
                <a:lnTo>
                  <a:pt x="2495" y="1407"/>
                </a:lnTo>
                <a:lnTo>
                  <a:pt x="2471" y="1436"/>
                </a:lnTo>
                <a:lnTo>
                  <a:pt x="1316" y="2590"/>
                </a:lnTo>
                <a:lnTo>
                  <a:pt x="1293" y="2609"/>
                </a:lnTo>
                <a:lnTo>
                  <a:pt x="1268" y="2622"/>
                </a:lnTo>
                <a:lnTo>
                  <a:pt x="1240" y="2632"/>
                </a:lnTo>
                <a:lnTo>
                  <a:pt x="1210" y="2636"/>
                </a:lnTo>
                <a:lnTo>
                  <a:pt x="1181" y="2635"/>
                </a:lnTo>
                <a:lnTo>
                  <a:pt x="1150" y="2629"/>
                </a:lnTo>
                <a:lnTo>
                  <a:pt x="1119" y="2620"/>
                </a:lnTo>
                <a:lnTo>
                  <a:pt x="1088" y="2605"/>
                </a:lnTo>
                <a:lnTo>
                  <a:pt x="1060" y="2586"/>
                </a:lnTo>
                <a:lnTo>
                  <a:pt x="1033" y="2562"/>
                </a:lnTo>
                <a:lnTo>
                  <a:pt x="1009" y="2536"/>
                </a:lnTo>
                <a:lnTo>
                  <a:pt x="990" y="2506"/>
                </a:lnTo>
                <a:lnTo>
                  <a:pt x="975" y="2475"/>
                </a:lnTo>
                <a:lnTo>
                  <a:pt x="966" y="2442"/>
                </a:lnTo>
                <a:lnTo>
                  <a:pt x="960" y="2409"/>
                </a:lnTo>
                <a:lnTo>
                  <a:pt x="960" y="2379"/>
                </a:lnTo>
                <a:lnTo>
                  <a:pt x="966" y="2351"/>
                </a:lnTo>
                <a:lnTo>
                  <a:pt x="975" y="2324"/>
                </a:lnTo>
                <a:lnTo>
                  <a:pt x="988" y="2300"/>
                </a:lnTo>
                <a:lnTo>
                  <a:pt x="1006" y="2279"/>
                </a:lnTo>
                <a:lnTo>
                  <a:pt x="1006" y="2279"/>
                </a:lnTo>
                <a:lnTo>
                  <a:pt x="2135" y="1150"/>
                </a:lnTo>
                <a:lnTo>
                  <a:pt x="2147" y="1141"/>
                </a:lnTo>
                <a:lnTo>
                  <a:pt x="2161" y="1136"/>
                </a:lnTo>
                <a:lnTo>
                  <a:pt x="2177" y="1135"/>
                </a:lnTo>
                <a:lnTo>
                  <a:pt x="2194" y="1137"/>
                </a:lnTo>
                <a:lnTo>
                  <a:pt x="2211" y="1143"/>
                </a:lnTo>
                <a:lnTo>
                  <a:pt x="2227" y="1152"/>
                </a:lnTo>
                <a:lnTo>
                  <a:pt x="2242" y="1165"/>
                </a:lnTo>
                <a:lnTo>
                  <a:pt x="2258" y="1185"/>
                </a:lnTo>
                <a:lnTo>
                  <a:pt x="2269" y="1206"/>
                </a:lnTo>
                <a:lnTo>
                  <a:pt x="2273" y="1228"/>
                </a:lnTo>
                <a:lnTo>
                  <a:pt x="2273" y="1238"/>
                </a:lnTo>
                <a:lnTo>
                  <a:pt x="2271" y="1250"/>
                </a:lnTo>
                <a:lnTo>
                  <a:pt x="2266" y="1261"/>
                </a:lnTo>
                <a:lnTo>
                  <a:pt x="2258" y="1272"/>
                </a:lnTo>
                <a:lnTo>
                  <a:pt x="1330" y="2201"/>
                </a:lnTo>
                <a:lnTo>
                  <a:pt x="1458" y="2330"/>
                </a:lnTo>
                <a:lnTo>
                  <a:pt x="2387" y="1401"/>
                </a:lnTo>
                <a:lnTo>
                  <a:pt x="2409" y="1375"/>
                </a:lnTo>
                <a:lnTo>
                  <a:pt x="2427" y="1348"/>
                </a:lnTo>
                <a:lnTo>
                  <a:pt x="2440" y="1317"/>
                </a:lnTo>
                <a:lnTo>
                  <a:pt x="2450" y="1285"/>
                </a:lnTo>
                <a:lnTo>
                  <a:pt x="2455" y="1251"/>
                </a:lnTo>
                <a:lnTo>
                  <a:pt x="2455" y="1216"/>
                </a:lnTo>
                <a:lnTo>
                  <a:pt x="2450" y="1176"/>
                </a:lnTo>
                <a:lnTo>
                  <a:pt x="2438" y="1138"/>
                </a:lnTo>
                <a:lnTo>
                  <a:pt x="2421" y="1102"/>
                </a:lnTo>
                <a:lnTo>
                  <a:pt x="2398" y="1068"/>
                </a:lnTo>
                <a:lnTo>
                  <a:pt x="2372" y="1036"/>
                </a:lnTo>
                <a:lnTo>
                  <a:pt x="2341" y="1010"/>
                </a:lnTo>
                <a:lnTo>
                  <a:pt x="2309" y="989"/>
                </a:lnTo>
                <a:lnTo>
                  <a:pt x="2275" y="972"/>
                </a:lnTo>
                <a:lnTo>
                  <a:pt x="2240" y="960"/>
                </a:lnTo>
                <a:lnTo>
                  <a:pt x="2204" y="954"/>
                </a:lnTo>
                <a:lnTo>
                  <a:pt x="2167" y="953"/>
                </a:lnTo>
                <a:lnTo>
                  <a:pt x="2132" y="956"/>
                </a:lnTo>
                <a:lnTo>
                  <a:pt x="2097" y="964"/>
                </a:lnTo>
                <a:lnTo>
                  <a:pt x="2065" y="978"/>
                </a:lnTo>
                <a:lnTo>
                  <a:pt x="2034" y="996"/>
                </a:lnTo>
                <a:lnTo>
                  <a:pt x="2007" y="1021"/>
                </a:lnTo>
                <a:lnTo>
                  <a:pt x="865" y="2161"/>
                </a:lnTo>
                <a:lnTo>
                  <a:pt x="867" y="2162"/>
                </a:lnTo>
                <a:lnTo>
                  <a:pt x="841" y="2193"/>
                </a:lnTo>
                <a:lnTo>
                  <a:pt x="821" y="2226"/>
                </a:lnTo>
                <a:lnTo>
                  <a:pt x="804" y="2262"/>
                </a:lnTo>
                <a:lnTo>
                  <a:pt x="791" y="2299"/>
                </a:lnTo>
                <a:lnTo>
                  <a:pt x="782" y="2339"/>
                </a:lnTo>
                <a:lnTo>
                  <a:pt x="778" y="2379"/>
                </a:lnTo>
                <a:lnTo>
                  <a:pt x="778" y="2421"/>
                </a:lnTo>
                <a:lnTo>
                  <a:pt x="784" y="2463"/>
                </a:lnTo>
                <a:lnTo>
                  <a:pt x="793" y="2505"/>
                </a:lnTo>
                <a:lnTo>
                  <a:pt x="807" y="2546"/>
                </a:lnTo>
                <a:lnTo>
                  <a:pt x="826" y="2585"/>
                </a:lnTo>
                <a:lnTo>
                  <a:pt x="847" y="2623"/>
                </a:lnTo>
                <a:lnTo>
                  <a:pt x="874" y="2658"/>
                </a:lnTo>
                <a:lnTo>
                  <a:pt x="904" y="2691"/>
                </a:lnTo>
                <a:lnTo>
                  <a:pt x="941" y="2724"/>
                </a:lnTo>
                <a:lnTo>
                  <a:pt x="982" y="2753"/>
                </a:lnTo>
                <a:lnTo>
                  <a:pt x="1023" y="2776"/>
                </a:lnTo>
                <a:lnTo>
                  <a:pt x="1066" y="2794"/>
                </a:lnTo>
                <a:lnTo>
                  <a:pt x="1110" y="2807"/>
                </a:lnTo>
                <a:lnTo>
                  <a:pt x="1155" y="2815"/>
                </a:lnTo>
                <a:lnTo>
                  <a:pt x="1200" y="2818"/>
                </a:lnTo>
                <a:lnTo>
                  <a:pt x="1243" y="2815"/>
                </a:lnTo>
                <a:lnTo>
                  <a:pt x="1286" y="2807"/>
                </a:lnTo>
                <a:lnTo>
                  <a:pt x="1326" y="2794"/>
                </a:lnTo>
                <a:lnTo>
                  <a:pt x="1366" y="2777"/>
                </a:lnTo>
                <a:lnTo>
                  <a:pt x="1403" y="2754"/>
                </a:lnTo>
                <a:lnTo>
                  <a:pt x="1437" y="2726"/>
                </a:lnTo>
                <a:lnTo>
                  <a:pt x="1437" y="2726"/>
                </a:lnTo>
                <a:lnTo>
                  <a:pt x="1445" y="2720"/>
                </a:lnTo>
                <a:lnTo>
                  <a:pt x="1446" y="2719"/>
                </a:lnTo>
                <a:lnTo>
                  <a:pt x="1446" y="2719"/>
                </a:lnTo>
                <a:lnTo>
                  <a:pt x="2600" y="1565"/>
                </a:lnTo>
                <a:lnTo>
                  <a:pt x="2632" y="1529"/>
                </a:lnTo>
                <a:lnTo>
                  <a:pt x="2659" y="1489"/>
                </a:lnTo>
                <a:lnTo>
                  <a:pt x="2683" y="1448"/>
                </a:lnTo>
                <a:lnTo>
                  <a:pt x="2701" y="1404"/>
                </a:lnTo>
                <a:lnTo>
                  <a:pt x="2716" y="1358"/>
                </a:lnTo>
                <a:lnTo>
                  <a:pt x="2724" y="1310"/>
                </a:lnTo>
                <a:lnTo>
                  <a:pt x="2728" y="1261"/>
                </a:lnTo>
                <a:lnTo>
                  <a:pt x="2727" y="1210"/>
                </a:lnTo>
                <a:lnTo>
                  <a:pt x="2721" y="1154"/>
                </a:lnTo>
                <a:lnTo>
                  <a:pt x="2708" y="1099"/>
                </a:lnTo>
                <a:lnTo>
                  <a:pt x="2689" y="1045"/>
                </a:lnTo>
                <a:lnTo>
                  <a:pt x="2666" y="993"/>
                </a:lnTo>
                <a:lnTo>
                  <a:pt x="2636" y="943"/>
                </a:lnTo>
                <a:lnTo>
                  <a:pt x="2601" y="896"/>
                </a:lnTo>
                <a:lnTo>
                  <a:pt x="2561" y="853"/>
                </a:lnTo>
                <a:lnTo>
                  <a:pt x="2521" y="817"/>
                </a:lnTo>
                <a:lnTo>
                  <a:pt x="2478" y="785"/>
                </a:lnTo>
                <a:lnTo>
                  <a:pt x="2435" y="757"/>
                </a:lnTo>
                <a:lnTo>
                  <a:pt x="2389" y="733"/>
                </a:lnTo>
                <a:lnTo>
                  <a:pt x="2342" y="714"/>
                </a:lnTo>
                <a:lnTo>
                  <a:pt x="2294" y="700"/>
                </a:lnTo>
                <a:lnTo>
                  <a:pt x="2245" y="691"/>
                </a:lnTo>
                <a:lnTo>
                  <a:pt x="2197" y="687"/>
                </a:lnTo>
                <a:lnTo>
                  <a:pt x="2149" y="686"/>
                </a:lnTo>
                <a:close/>
                <a:moveTo>
                  <a:pt x="1755" y="0"/>
                </a:moveTo>
                <a:lnTo>
                  <a:pt x="1863" y="3"/>
                </a:lnTo>
                <a:lnTo>
                  <a:pt x="1968" y="13"/>
                </a:lnTo>
                <a:lnTo>
                  <a:pt x="2073" y="29"/>
                </a:lnTo>
                <a:lnTo>
                  <a:pt x="2174" y="50"/>
                </a:lnTo>
                <a:lnTo>
                  <a:pt x="2273" y="77"/>
                </a:lnTo>
                <a:lnTo>
                  <a:pt x="2370" y="110"/>
                </a:lnTo>
                <a:lnTo>
                  <a:pt x="2463" y="148"/>
                </a:lnTo>
                <a:lnTo>
                  <a:pt x="2555" y="192"/>
                </a:lnTo>
                <a:lnTo>
                  <a:pt x="2643" y="240"/>
                </a:lnTo>
                <a:lnTo>
                  <a:pt x="2728" y="293"/>
                </a:lnTo>
                <a:lnTo>
                  <a:pt x="2810" y="351"/>
                </a:lnTo>
                <a:lnTo>
                  <a:pt x="2888" y="413"/>
                </a:lnTo>
                <a:lnTo>
                  <a:pt x="2963" y="480"/>
                </a:lnTo>
                <a:lnTo>
                  <a:pt x="3033" y="550"/>
                </a:lnTo>
                <a:lnTo>
                  <a:pt x="3100" y="625"/>
                </a:lnTo>
                <a:lnTo>
                  <a:pt x="3162" y="703"/>
                </a:lnTo>
                <a:lnTo>
                  <a:pt x="3220" y="785"/>
                </a:lnTo>
                <a:lnTo>
                  <a:pt x="3273" y="870"/>
                </a:lnTo>
                <a:lnTo>
                  <a:pt x="3321" y="958"/>
                </a:lnTo>
                <a:lnTo>
                  <a:pt x="3365" y="1050"/>
                </a:lnTo>
                <a:lnTo>
                  <a:pt x="3403" y="1143"/>
                </a:lnTo>
                <a:lnTo>
                  <a:pt x="3436" y="1240"/>
                </a:lnTo>
                <a:lnTo>
                  <a:pt x="3463" y="1339"/>
                </a:lnTo>
                <a:lnTo>
                  <a:pt x="3484" y="1440"/>
                </a:lnTo>
                <a:lnTo>
                  <a:pt x="3500" y="1545"/>
                </a:lnTo>
                <a:lnTo>
                  <a:pt x="3510" y="1649"/>
                </a:lnTo>
                <a:lnTo>
                  <a:pt x="3513" y="1755"/>
                </a:lnTo>
                <a:lnTo>
                  <a:pt x="3510" y="1863"/>
                </a:lnTo>
                <a:lnTo>
                  <a:pt x="3500" y="1968"/>
                </a:lnTo>
                <a:lnTo>
                  <a:pt x="3484" y="2073"/>
                </a:lnTo>
                <a:lnTo>
                  <a:pt x="3463" y="2174"/>
                </a:lnTo>
                <a:lnTo>
                  <a:pt x="3436" y="2273"/>
                </a:lnTo>
                <a:lnTo>
                  <a:pt x="3403" y="2370"/>
                </a:lnTo>
                <a:lnTo>
                  <a:pt x="3365" y="2463"/>
                </a:lnTo>
                <a:lnTo>
                  <a:pt x="3321" y="2555"/>
                </a:lnTo>
                <a:lnTo>
                  <a:pt x="3273" y="2643"/>
                </a:lnTo>
                <a:lnTo>
                  <a:pt x="3220" y="2728"/>
                </a:lnTo>
                <a:lnTo>
                  <a:pt x="3162" y="2810"/>
                </a:lnTo>
                <a:lnTo>
                  <a:pt x="3100" y="2888"/>
                </a:lnTo>
                <a:lnTo>
                  <a:pt x="3033" y="2963"/>
                </a:lnTo>
                <a:lnTo>
                  <a:pt x="2963" y="3033"/>
                </a:lnTo>
                <a:lnTo>
                  <a:pt x="2888" y="3100"/>
                </a:lnTo>
                <a:lnTo>
                  <a:pt x="2810" y="3162"/>
                </a:lnTo>
                <a:lnTo>
                  <a:pt x="2728" y="3220"/>
                </a:lnTo>
                <a:lnTo>
                  <a:pt x="2643" y="3273"/>
                </a:lnTo>
                <a:lnTo>
                  <a:pt x="2555" y="3321"/>
                </a:lnTo>
                <a:lnTo>
                  <a:pt x="2463" y="3365"/>
                </a:lnTo>
                <a:lnTo>
                  <a:pt x="2370" y="3403"/>
                </a:lnTo>
                <a:lnTo>
                  <a:pt x="2273" y="3436"/>
                </a:lnTo>
                <a:lnTo>
                  <a:pt x="2174" y="3463"/>
                </a:lnTo>
                <a:lnTo>
                  <a:pt x="2073" y="3484"/>
                </a:lnTo>
                <a:lnTo>
                  <a:pt x="1968" y="3500"/>
                </a:lnTo>
                <a:lnTo>
                  <a:pt x="1863" y="3510"/>
                </a:lnTo>
                <a:lnTo>
                  <a:pt x="1755" y="3513"/>
                </a:lnTo>
                <a:lnTo>
                  <a:pt x="1649" y="3510"/>
                </a:lnTo>
                <a:lnTo>
                  <a:pt x="1545" y="3500"/>
                </a:lnTo>
                <a:lnTo>
                  <a:pt x="1440" y="3484"/>
                </a:lnTo>
                <a:lnTo>
                  <a:pt x="1339" y="3463"/>
                </a:lnTo>
                <a:lnTo>
                  <a:pt x="1240" y="3436"/>
                </a:lnTo>
                <a:lnTo>
                  <a:pt x="1143" y="3403"/>
                </a:lnTo>
                <a:lnTo>
                  <a:pt x="1050" y="3365"/>
                </a:lnTo>
                <a:lnTo>
                  <a:pt x="958" y="3321"/>
                </a:lnTo>
                <a:lnTo>
                  <a:pt x="870" y="3273"/>
                </a:lnTo>
                <a:lnTo>
                  <a:pt x="785" y="3220"/>
                </a:lnTo>
                <a:lnTo>
                  <a:pt x="703" y="3162"/>
                </a:lnTo>
                <a:lnTo>
                  <a:pt x="625" y="3100"/>
                </a:lnTo>
                <a:lnTo>
                  <a:pt x="550" y="3033"/>
                </a:lnTo>
                <a:lnTo>
                  <a:pt x="480" y="2963"/>
                </a:lnTo>
                <a:lnTo>
                  <a:pt x="413" y="2888"/>
                </a:lnTo>
                <a:lnTo>
                  <a:pt x="351" y="2810"/>
                </a:lnTo>
                <a:lnTo>
                  <a:pt x="293" y="2728"/>
                </a:lnTo>
                <a:lnTo>
                  <a:pt x="240" y="2643"/>
                </a:lnTo>
                <a:lnTo>
                  <a:pt x="192" y="2555"/>
                </a:lnTo>
                <a:lnTo>
                  <a:pt x="148" y="2463"/>
                </a:lnTo>
                <a:lnTo>
                  <a:pt x="110" y="2370"/>
                </a:lnTo>
                <a:lnTo>
                  <a:pt x="77" y="2273"/>
                </a:lnTo>
                <a:lnTo>
                  <a:pt x="50" y="2174"/>
                </a:lnTo>
                <a:lnTo>
                  <a:pt x="29" y="2073"/>
                </a:lnTo>
                <a:lnTo>
                  <a:pt x="13" y="1968"/>
                </a:lnTo>
                <a:lnTo>
                  <a:pt x="3" y="1863"/>
                </a:lnTo>
                <a:lnTo>
                  <a:pt x="0" y="1755"/>
                </a:lnTo>
                <a:lnTo>
                  <a:pt x="3" y="1649"/>
                </a:lnTo>
                <a:lnTo>
                  <a:pt x="13" y="1545"/>
                </a:lnTo>
                <a:lnTo>
                  <a:pt x="29" y="1440"/>
                </a:lnTo>
                <a:lnTo>
                  <a:pt x="50" y="1339"/>
                </a:lnTo>
                <a:lnTo>
                  <a:pt x="77" y="1240"/>
                </a:lnTo>
                <a:lnTo>
                  <a:pt x="110" y="1143"/>
                </a:lnTo>
                <a:lnTo>
                  <a:pt x="148" y="1050"/>
                </a:lnTo>
                <a:lnTo>
                  <a:pt x="192" y="958"/>
                </a:lnTo>
                <a:lnTo>
                  <a:pt x="240" y="870"/>
                </a:lnTo>
                <a:lnTo>
                  <a:pt x="293" y="785"/>
                </a:lnTo>
                <a:lnTo>
                  <a:pt x="351" y="703"/>
                </a:lnTo>
                <a:lnTo>
                  <a:pt x="413" y="625"/>
                </a:lnTo>
                <a:lnTo>
                  <a:pt x="480" y="550"/>
                </a:lnTo>
                <a:lnTo>
                  <a:pt x="550" y="480"/>
                </a:lnTo>
                <a:lnTo>
                  <a:pt x="625" y="413"/>
                </a:lnTo>
                <a:lnTo>
                  <a:pt x="703" y="351"/>
                </a:lnTo>
                <a:lnTo>
                  <a:pt x="785" y="293"/>
                </a:lnTo>
                <a:lnTo>
                  <a:pt x="870" y="240"/>
                </a:lnTo>
                <a:lnTo>
                  <a:pt x="958" y="192"/>
                </a:lnTo>
                <a:lnTo>
                  <a:pt x="1050" y="148"/>
                </a:lnTo>
                <a:lnTo>
                  <a:pt x="1143" y="110"/>
                </a:lnTo>
                <a:lnTo>
                  <a:pt x="1240" y="77"/>
                </a:lnTo>
                <a:lnTo>
                  <a:pt x="1339" y="50"/>
                </a:lnTo>
                <a:lnTo>
                  <a:pt x="1440" y="29"/>
                </a:lnTo>
                <a:lnTo>
                  <a:pt x="1545" y="13"/>
                </a:lnTo>
                <a:lnTo>
                  <a:pt x="1649" y="3"/>
                </a:lnTo>
                <a:lnTo>
                  <a:pt x="1755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" name="Freeform 116"/>
          <p:cNvSpPr>
            <a:spLocks/>
          </p:cNvSpPr>
          <p:nvPr/>
        </p:nvSpPr>
        <p:spPr bwMode="auto">
          <a:xfrm>
            <a:off x="1833273" y="575574"/>
            <a:ext cx="302789" cy="266636"/>
          </a:xfrm>
          <a:custGeom>
            <a:avLst/>
            <a:gdLst>
              <a:gd name="T0" fmla="*/ 1272 w 4019"/>
              <a:gd name="T1" fmla="*/ 446 h 3537"/>
              <a:gd name="T2" fmla="*/ 1751 w 4019"/>
              <a:gd name="T3" fmla="*/ 406 h 3537"/>
              <a:gd name="T4" fmla="*/ 2093 w 4019"/>
              <a:gd name="T5" fmla="*/ 479 h 3537"/>
              <a:gd name="T6" fmla="*/ 3354 w 4019"/>
              <a:gd name="T7" fmla="*/ 581 h 3537"/>
              <a:gd name="T8" fmla="*/ 2479 w 4019"/>
              <a:gd name="T9" fmla="*/ 669 h 3537"/>
              <a:gd name="T10" fmla="*/ 2779 w 4019"/>
              <a:gd name="T11" fmla="*/ 926 h 3537"/>
              <a:gd name="T12" fmla="*/ 2804 w 4019"/>
              <a:gd name="T13" fmla="*/ 1139 h 3537"/>
              <a:gd name="T14" fmla="*/ 2880 w 4019"/>
              <a:gd name="T15" fmla="*/ 1500 h 3537"/>
              <a:gd name="T16" fmla="*/ 2790 w 4019"/>
              <a:gd name="T17" fmla="*/ 1682 h 3537"/>
              <a:gd name="T18" fmla="*/ 2596 w 4019"/>
              <a:gd name="T19" fmla="*/ 1670 h 3537"/>
              <a:gd name="T20" fmla="*/ 2377 w 4019"/>
              <a:gd name="T21" fmla="*/ 1368 h 3537"/>
              <a:gd name="T22" fmla="*/ 2268 w 4019"/>
              <a:gd name="T23" fmla="*/ 1148 h 3537"/>
              <a:gd name="T24" fmla="*/ 451 w 4019"/>
              <a:gd name="T25" fmla="*/ 2201 h 3537"/>
              <a:gd name="T26" fmla="*/ 398 w 4019"/>
              <a:gd name="T27" fmla="*/ 2402 h 3537"/>
              <a:gd name="T28" fmla="*/ 587 w 4019"/>
              <a:gd name="T29" fmla="*/ 2487 h 3537"/>
              <a:gd name="T30" fmla="*/ 1638 w 4019"/>
              <a:gd name="T31" fmla="*/ 1780 h 3537"/>
              <a:gd name="T32" fmla="*/ 1735 w 4019"/>
              <a:gd name="T33" fmla="*/ 1880 h 3537"/>
              <a:gd name="T34" fmla="*/ 771 w 4019"/>
              <a:gd name="T35" fmla="*/ 2603 h 3537"/>
              <a:gd name="T36" fmla="*/ 856 w 4019"/>
              <a:gd name="T37" fmla="*/ 2784 h 3537"/>
              <a:gd name="T38" fmla="*/ 1072 w 4019"/>
              <a:gd name="T39" fmla="*/ 2750 h 3537"/>
              <a:gd name="T40" fmla="*/ 1902 w 4019"/>
              <a:gd name="T41" fmla="*/ 2166 h 3537"/>
              <a:gd name="T42" fmla="*/ 1971 w 4019"/>
              <a:gd name="T43" fmla="*/ 2283 h 3537"/>
              <a:gd name="T44" fmla="*/ 1135 w 4019"/>
              <a:gd name="T45" fmla="*/ 2963 h 3537"/>
              <a:gd name="T46" fmla="*/ 1246 w 4019"/>
              <a:gd name="T47" fmla="*/ 3128 h 3537"/>
              <a:gd name="T48" fmla="*/ 2053 w 4019"/>
              <a:gd name="T49" fmla="*/ 2639 h 3537"/>
              <a:gd name="T50" fmla="*/ 2148 w 4019"/>
              <a:gd name="T51" fmla="*/ 2739 h 3537"/>
              <a:gd name="T52" fmla="*/ 1674 w 4019"/>
              <a:gd name="T53" fmla="*/ 3155 h 3537"/>
              <a:gd name="T54" fmla="*/ 1772 w 4019"/>
              <a:gd name="T55" fmla="*/ 3291 h 3537"/>
              <a:gd name="T56" fmla="*/ 1919 w 4019"/>
              <a:gd name="T57" fmla="*/ 3150 h 3537"/>
              <a:gd name="T58" fmla="*/ 2148 w 4019"/>
              <a:gd name="T59" fmla="*/ 3039 h 3537"/>
              <a:gd name="T60" fmla="*/ 2317 w 4019"/>
              <a:gd name="T61" fmla="*/ 2787 h 3537"/>
              <a:gd name="T62" fmla="*/ 2581 w 4019"/>
              <a:gd name="T63" fmla="*/ 2755 h 3537"/>
              <a:gd name="T64" fmla="*/ 2679 w 4019"/>
              <a:gd name="T65" fmla="*/ 2524 h 3537"/>
              <a:gd name="T66" fmla="*/ 2944 w 4019"/>
              <a:gd name="T67" fmla="*/ 2527 h 3537"/>
              <a:gd name="T68" fmla="*/ 2913 w 4019"/>
              <a:gd name="T69" fmla="*/ 2297 h 3537"/>
              <a:gd name="T70" fmla="*/ 3143 w 4019"/>
              <a:gd name="T71" fmla="*/ 2130 h 3537"/>
              <a:gd name="T72" fmla="*/ 3680 w 4019"/>
              <a:gd name="T73" fmla="*/ 1780 h 3537"/>
              <a:gd name="T74" fmla="*/ 3768 w 4019"/>
              <a:gd name="T75" fmla="*/ 1921 h 3537"/>
              <a:gd name="T76" fmla="*/ 3566 w 4019"/>
              <a:gd name="T77" fmla="*/ 2638 h 3537"/>
              <a:gd name="T78" fmla="*/ 3395 w 4019"/>
              <a:gd name="T79" fmla="*/ 2870 h 3537"/>
              <a:gd name="T80" fmla="*/ 3170 w 4019"/>
              <a:gd name="T81" fmla="*/ 2849 h 3537"/>
              <a:gd name="T82" fmla="*/ 3084 w 4019"/>
              <a:gd name="T83" fmla="*/ 3105 h 3537"/>
              <a:gd name="T84" fmla="*/ 2837 w 4019"/>
              <a:gd name="T85" fmla="*/ 3119 h 3537"/>
              <a:gd name="T86" fmla="*/ 2754 w 4019"/>
              <a:gd name="T87" fmla="*/ 3259 h 3537"/>
              <a:gd name="T88" fmla="*/ 2512 w 4019"/>
              <a:gd name="T89" fmla="*/ 3356 h 3537"/>
              <a:gd name="T90" fmla="*/ 2378 w 4019"/>
              <a:gd name="T91" fmla="*/ 3315 h 3537"/>
              <a:gd name="T92" fmla="*/ 2229 w 4019"/>
              <a:gd name="T93" fmla="*/ 3529 h 3537"/>
              <a:gd name="T94" fmla="*/ 1994 w 4019"/>
              <a:gd name="T95" fmla="*/ 3449 h 3537"/>
              <a:gd name="T96" fmla="*/ 1748 w 4019"/>
              <a:gd name="T97" fmla="*/ 3447 h 3537"/>
              <a:gd name="T98" fmla="*/ 1525 w 4019"/>
              <a:gd name="T99" fmla="*/ 3246 h 3537"/>
              <a:gd name="T100" fmla="*/ 1264 w 4019"/>
              <a:gd name="T101" fmla="*/ 3295 h 3537"/>
              <a:gd name="T102" fmla="*/ 1014 w 4019"/>
              <a:gd name="T103" fmla="*/ 3128 h 3537"/>
              <a:gd name="T104" fmla="*/ 869 w 4019"/>
              <a:gd name="T105" fmla="*/ 2944 h 3537"/>
              <a:gd name="T106" fmla="*/ 629 w 4019"/>
              <a:gd name="T107" fmla="*/ 2759 h 3537"/>
              <a:gd name="T108" fmla="*/ 446 w 4019"/>
              <a:gd name="T109" fmla="*/ 2635 h 3537"/>
              <a:gd name="T110" fmla="*/ 230 w 4019"/>
              <a:gd name="T111" fmla="*/ 2403 h 3537"/>
              <a:gd name="T112" fmla="*/ 323 w 4019"/>
              <a:gd name="T113" fmla="*/ 2101 h 3537"/>
              <a:gd name="T114" fmla="*/ 150 w 4019"/>
              <a:gd name="T115" fmla="*/ 1733 h 35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019" h="3537">
                <a:moveTo>
                  <a:pt x="0" y="0"/>
                </a:moveTo>
                <a:lnTo>
                  <a:pt x="899" y="412"/>
                </a:lnTo>
                <a:lnTo>
                  <a:pt x="959" y="436"/>
                </a:lnTo>
                <a:lnTo>
                  <a:pt x="1020" y="452"/>
                </a:lnTo>
                <a:lnTo>
                  <a:pt x="1083" y="462"/>
                </a:lnTo>
                <a:lnTo>
                  <a:pt x="1146" y="463"/>
                </a:lnTo>
                <a:lnTo>
                  <a:pt x="1210" y="458"/>
                </a:lnTo>
                <a:lnTo>
                  <a:pt x="1272" y="446"/>
                </a:lnTo>
                <a:lnTo>
                  <a:pt x="1318" y="434"/>
                </a:lnTo>
                <a:lnTo>
                  <a:pt x="1369" y="423"/>
                </a:lnTo>
                <a:lnTo>
                  <a:pt x="1424" y="414"/>
                </a:lnTo>
                <a:lnTo>
                  <a:pt x="1481" y="407"/>
                </a:lnTo>
                <a:lnTo>
                  <a:pt x="1543" y="403"/>
                </a:lnTo>
                <a:lnTo>
                  <a:pt x="1609" y="401"/>
                </a:lnTo>
                <a:lnTo>
                  <a:pt x="1677" y="402"/>
                </a:lnTo>
                <a:lnTo>
                  <a:pt x="1751" y="406"/>
                </a:lnTo>
                <a:lnTo>
                  <a:pt x="1826" y="414"/>
                </a:lnTo>
                <a:lnTo>
                  <a:pt x="1906" y="427"/>
                </a:lnTo>
                <a:lnTo>
                  <a:pt x="1989" y="444"/>
                </a:lnTo>
                <a:lnTo>
                  <a:pt x="2000" y="447"/>
                </a:lnTo>
                <a:lnTo>
                  <a:pt x="2017" y="453"/>
                </a:lnTo>
                <a:lnTo>
                  <a:pt x="2039" y="459"/>
                </a:lnTo>
                <a:lnTo>
                  <a:pt x="2065" y="468"/>
                </a:lnTo>
                <a:lnTo>
                  <a:pt x="2093" y="479"/>
                </a:lnTo>
                <a:lnTo>
                  <a:pt x="3084" y="490"/>
                </a:lnTo>
                <a:lnTo>
                  <a:pt x="3133" y="487"/>
                </a:lnTo>
                <a:lnTo>
                  <a:pt x="3181" y="478"/>
                </a:lnTo>
                <a:lnTo>
                  <a:pt x="3227" y="462"/>
                </a:lnTo>
                <a:lnTo>
                  <a:pt x="3271" y="440"/>
                </a:lnTo>
                <a:lnTo>
                  <a:pt x="4019" y="4"/>
                </a:lnTo>
                <a:lnTo>
                  <a:pt x="4019" y="188"/>
                </a:lnTo>
                <a:lnTo>
                  <a:pt x="3354" y="581"/>
                </a:lnTo>
                <a:lnTo>
                  <a:pt x="3311" y="604"/>
                </a:lnTo>
                <a:lnTo>
                  <a:pt x="3266" y="623"/>
                </a:lnTo>
                <a:lnTo>
                  <a:pt x="3218" y="635"/>
                </a:lnTo>
                <a:lnTo>
                  <a:pt x="3171" y="642"/>
                </a:lnTo>
                <a:lnTo>
                  <a:pt x="3122" y="645"/>
                </a:lnTo>
                <a:lnTo>
                  <a:pt x="2954" y="648"/>
                </a:lnTo>
                <a:lnTo>
                  <a:pt x="2425" y="640"/>
                </a:lnTo>
                <a:lnTo>
                  <a:pt x="2479" y="669"/>
                </a:lnTo>
                <a:lnTo>
                  <a:pt x="2530" y="698"/>
                </a:lnTo>
                <a:lnTo>
                  <a:pt x="2579" y="730"/>
                </a:lnTo>
                <a:lnTo>
                  <a:pt x="2624" y="761"/>
                </a:lnTo>
                <a:lnTo>
                  <a:pt x="2665" y="793"/>
                </a:lnTo>
                <a:lnTo>
                  <a:pt x="2703" y="826"/>
                </a:lnTo>
                <a:lnTo>
                  <a:pt x="2734" y="859"/>
                </a:lnTo>
                <a:lnTo>
                  <a:pt x="2759" y="893"/>
                </a:lnTo>
                <a:lnTo>
                  <a:pt x="2779" y="926"/>
                </a:lnTo>
                <a:lnTo>
                  <a:pt x="2779" y="930"/>
                </a:lnTo>
                <a:lnTo>
                  <a:pt x="2780" y="942"/>
                </a:lnTo>
                <a:lnTo>
                  <a:pt x="2782" y="961"/>
                </a:lnTo>
                <a:lnTo>
                  <a:pt x="2785" y="988"/>
                </a:lnTo>
                <a:lnTo>
                  <a:pt x="2788" y="1020"/>
                </a:lnTo>
                <a:lnTo>
                  <a:pt x="2793" y="1055"/>
                </a:lnTo>
                <a:lnTo>
                  <a:pt x="2798" y="1095"/>
                </a:lnTo>
                <a:lnTo>
                  <a:pt x="2804" y="1139"/>
                </a:lnTo>
                <a:lnTo>
                  <a:pt x="2812" y="1184"/>
                </a:lnTo>
                <a:lnTo>
                  <a:pt x="2819" y="1232"/>
                </a:lnTo>
                <a:lnTo>
                  <a:pt x="2827" y="1279"/>
                </a:lnTo>
                <a:lnTo>
                  <a:pt x="2837" y="1327"/>
                </a:lnTo>
                <a:lnTo>
                  <a:pt x="2847" y="1374"/>
                </a:lnTo>
                <a:lnTo>
                  <a:pt x="2857" y="1418"/>
                </a:lnTo>
                <a:lnTo>
                  <a:pt x="2868" y="1461"/>
                </a:lnTo>
                <a:lnTo>
                  <a:pt x="2880" y="1500"/>
                </a:lnTo>
                <a:lnTo>
                  <a:pt x="2886" y="1529"/>
                </a:lnTo>
                <a:lnTo>
                  <a:pt x="2887" y="1558"/>
                </a:lnTo>
                <a:lnTo>
                  <a:pt x="2881" y="1586"/>
                </a:lnTo>
                <a:lnTo>
                  <a:pt x="2871" y="1613"/>
                </a:lnTo>
                <a:lnTo>
                  <a:pt x="2855" y="1637"/>
                </a:lnTo>
                <a:lnTo>
                  <a:pt x="2835" y="1657"/>
                </a:lnTo>
                <a:lnTo>
                  <a:pt x="2809" y="1674"/>
                </a:lnTo>
                <a:lnTo>
                  <a:pt x="2790" y="1682"/>
                </a:lnTo>
                <a:lnTo>
                  <a:pt x="2769" y="1690"/>
                </a:lnTo>
                <a:lnTo>
                  <a:pt x="2746" y="1696"/>
                </a:lnTo>
                <a:lnTo>
                  <a:pt x="2723" y="1699"/>
                </a:lnTo>
                <a:lnTo>
                  <a:pt x="2698" y="1699"/>
                </a:lnTo>
                <a:lnTo>
                  <a:pt x="2674" y="1698"/>
                </a:lnTo>
                <a:lnTo>
                  <a:pt x="2648" y="1692"/>
                </a:lnTo>
                <a:lnTo>
                  <a:pt x="2622" y="1683"/>
                </a:lnTo>
                <a:lnTo>
                  <a:pt x="2596" y="1670"/>
                </a:lnTo>
                <a:lnTo>
                  <a:pt x="2568" y="1652"/>
                </a:lnTo>
                <a:lnTo>
                  <a:pt x="2541" y="1629"/>
                </a:lnTo>
                <a:lnTo>
                  <a:pt x="2513" y="1601"/>
                </a:lnTo>
                <a:lnTo>
                  <a:pt x="2486" y="1567"/>
                </a:lnTo>
                <a:lnTo>
                  <a:pt x="2458" y="1528"/>
                </a:lnTo>
                <a:lnTo>
                  <a:pt x="2430" y="1481"/>
                </a:lnTo>
                <a:lnTo>
                  <a:pt x="2403" y="1428"/>
                </a:lnTo>
                <a:lnTo>
                  <a:pt x="2377" y="1368"/>
                </a:lnTo>
                <a:lnTo>
                  <a:pt x="2350" y="1300"/>
                </a:lnTo>
                <a:lnTo>
                  <a:pt x="2324" y="1224"/>
                </a:lnTo>
                <a:lnTo>
                  <a:pt x="2323" y="1221"/>
                </a:lnTo>
                <a:lnTo>
                  <a:pt x="2318" y="1213"/>
                </a:lnTo>
                <a:lnTo>
                  <a:pt x="2310" y="1201"/>
                </a:lnTo>
                <a:lnTo>
                  <a:pt x="2299" y="1187"/>
                </a:lnTo>
                <a:lnTo>
                  <a:pt x="2285" y="1168"/>
                </a:lnTo>
                <a:lnTo>
                  <a:pt x="2268" y="1148"/>
                </a:lnTo>
                <a:lnTo>
                  <a:pt x="2250" y="1124"/>
                </a:lnTo>
                <a:lnTo>
                  <a:pt x="2228" y="1101"/>
                </a:lnTo>
                <a:lnTo>
                  <a:pt x="2205" y="1077"/>
                </a:lnTo>
                <a:lnTo>
                  <a:pt x="2181" y="1054"/>
                </a:lnTo>
                <a:lnTo>
                  <a:pt x="2154" y="1031"/>
                </a:lnTo>
                <a:lnTo>
                  <a:pt x="2126" y="1010"/>
                </a:lnTo>
                <a:lnTo>
                  <a:pt x="2095" y="990"/>
                </a:lnTo>
                <a:lnTo>
                  <a:pt x="451" y="2201"/>
                </a:lnTo>
                <a:lnTo>
                  <a:pt x="428" y="2221"/>
                </a:lnTo>
                <a:lnTo>
                  <a:pt x="411" y="2242"/>
                </a:lnTo>
                <a:lnTo>
                  <a:pt x="396" y="2267"/>
                </a:lnTo>
                <a:lnTo>
                  <a:pt x="387" y="2294"/>
                </a:lnTo>
                <a:lnTo>
                  <a:pt x="383" y="2320"/>
                </a:lnTo>
                <a:lnTo>
                  <a:pt x="384" y="2348"/>
                </a:lnTo>
                <a:lnTo>
                  <a:pt x="389" y="2375"/>
                </a:lnTo>
                <a:lnTo>
                  <a:pt x="398" y="2402"/>
                </a:lnTo>
                <a:lnTo>
                  <a:pt x="413" y="2426"/>
                </a:lnTo>
                <a:lnTo>
                  <a:pt x="432" y="2448"/>
                </a:lnTo>
                <a:lnTo>
                  <a:pt x="454" y="2467"/>
                </a:lnTo>
                <a:lnTo>
                  <a:pt x="479" y="2480"/>
                </a:lnTo>
                <a:lnTo>
                  <a:pt x="506" y="2488"/>
                </a:lnTo>
                <a:lnTo>
                  <a:pt x="532" y="2493"/>
                </a:lnTo>
                <a:lnTo>
                  <a:pt x="560" y="2492"/>
                </a:lnTo>
                <a:lnTo>
                  <a:pt x="587" y="2487"/>
                </a:lnTo>
                <a:lnTo>
                  <a:pt x="614" y="2477"/>
                </a:lnTo>
                <a:lnTo>
                  <a:pt x="637" y="2463"/>
                </a:lnTo>
                <a:lnTo>
                  <a:pt x="721" y="2402"/>
                </a:lnTo>
                <a:lnTo>
                  <a:pt x="728" y="2397"/>
                </a:lnTo>
                <a:lnTo>
                  <a:pt x="736" y="2391"/>
                </a:lnTo>
                <a:lnTo>
                  <a:pt x="743" y="2382"/>
                </a:lnTo>
                <a:lnTo>
                  <a:pt x="1615" y="1791"/>
                </a:lnTo>
                <a:lnTo>
                  <a:pt x="1638" y="1780"/>
                </a:lnTo>
                <a:lnTo>
                  <a:pt x="1660" y="1777"/>
                </a:lnTo>
                <a:lnTo>
                  <a:pt x="1682" y="1782"/>
                </a:lnTo>
                <a:lnTo>
                  <a:pt x="1704" y="1793"/>
                </a:lnTo>
                <a:lnTo>
                  <a:pt x="1719" y="1806"/>
                </a:lnTo>
                <a:lnTo>
                  <a:pt x="1730" y="1823"/>
                </a:lnTo>
                <a:lnTo>
                  <a:pt x="1736" y="1842"/>
                </a:lnTo>
                <a:lnTo>
                  <a:pt x="1737" y="1862"/>
                </a:lnTo>
                <a:lnTo>
                  <a:pt x="1735" y="1880"/>
                </a:lnTo>
                <a:lnTo>
                  <a:pt x="1729" y="1895"/>
                </a:lnTo>
                <a:lnTo>
                  <a:pt x="1718" y="1909"/>
                </a:lnTo>
                <a:lnTo>
                  <a:pt x="1704" y="1921"/>
                </a:lnTo>
                <a:lnTo>
                  <a:pt x="889" y="2476"/>
                </a:lnTo>
                <a:lnTo>
                  <a:pt x="816" y="2527"/>
                </a:lnTo>
                <a:lnTo>
                  <a:pt x="797" y="2551"/>
                </a:lnTo>
                <a:lnTo>
                  <a:pt x="782" y="2575"/>
                </a:lnTo>
                <a:lnTo>
                  <a:pt x="771" y="2603"/>
                </a:lnTo>
                <a:lnTo>
                  <a:pt x="766" y="2631"/>
                </a:lnTo>
                <a:lnTo>
                  <a:pt x="765" y="2659"/>
                </a:lnTo>
                <a:lnTo>
                  <a:pt x="770" y="2688"/>
                </a:lnTo>
                <a:lnTo>
                  <a:pt x="780" y="2716"/>
                </a:lnTo>
                <a:lnTo>
                  <a:pt x="795" y="2742"/>
                </a:lnTo>
                <a:lnTo>
                  <a:pt x="811" y="2760"/>
                </a:lnTo>
                <a:lnTo>
                  <a:pt x="832" y="2773"/>
                </a:lnTo>
                <a:lnTo>
                  <a:pt x="856" y="2784"/>
                </a:lnTo>
                <a:lnTo>
                  <a:pt x="883" y="2792"/>
                </a:lnTo>
                <a:lnTo>
                  <a:pt x="912" y="2797"/>
                </a:lnTo>
                <a:lnTo>
                  <a:pt x="943" y="2797"/>
                </a:lnTo>
                <a:lnTo>
                  <a:pt x="973" y="2794"/>
                </a:lnTo>
                <a:lnTo>
                  <a:pt x="1004" y="2787"/>
                </a:lnTo>
                <a:lnTo>
                  <a:pt x="1033" y="2776"/>
                </a:lnTo>
                <a:lnTo>
                  <a:pt x="1061" y="2761"/>
                </a:lnTo>
                <a:lnTo>
                  <a:pt x="1072" y="2750"/>
                </a:lnTo>
                <a:lnTo>
                  <a:pt x="1082" y="2741"/>
                </a:lnTo>
                <a:lnTo>
                  <a:pt x="1094" y="2731"/>
                </a:lnTo>
                <a:lnTo>
                  <a:pt x="1107" y="2723"/>
                </a:lnTo>
                <a:lnTo>
                  <a:pt x="1841" y="2194"/>
                </a:lnTo>
                <a:lnTo>
                  <a:pt x="1854" y="2180"/>
                </a:lnTo>
                <a:lnTo>
                  <a:pt x="1867" y="2172"/>
                </a:lnTo>
                <a:lnTo>
                  <a:pt x="1883" y="2167"/>
                </a:lnTo>
                <a:lnTo>
                  <a:pt x="1902" y="2166"/>
                </a:lnTo>
                <a:lnTo>
                  <a:pt x="1922" y="2169"/>
                </a:lnTo>
                <a:lnTo>
                  <a:pt x="1941" y="2178"/>
                </a:lnTo>
                <a:lnTo>
                  <a:pt x="1956" y="2191"/>
                </a:lnTo>
                <a:lnTo>
                  <a:pt x="1969" y="2207"/>
                </a:lnTo>
                <a:lnTo>
                  <a:pt x="1977" y="2227"/>
                </a:lnTo>
                <a:lnTo>
                  <a:pt x="1980" y="2247"/>
                </a:lnTo>
                <a:lnTo>
                  <a:pt x="1977" y="2266"/>
                </a:lnTo>
                <a:lnTo>
                  <a:pt x="1971" y="2283"/>
                </a:lnTo>
                <a:lnTo>
                  <a:pt x="1962" y="2297"/>
                </a:lnTo>
                <a:lnTo>
                  <a:pt x="1952" y="2309"/>
                </a:lnTo>
                <a:lnTo>
                  <a:pt x="1202" y="2844"/>
                </a:lnTo>
                <a:lnTo>
                  <a:pt x="1180" y="2862"/>
                </a:lnTo>
                <a:lnTo>
                  <a:pt x="1162" y="2884"/>
                </a:lnTo>
                <a:lnTo>
                  <a:pt x="1149" y="2910"/>
                </a:lnTo>
                <a:lnTo>
                  <a:pt x="1139" y="2935"/>
                </a:lnTo>
                <a:lnTo>
                  <a:pt x="1135" y="2963"/>
                </a:lnTo>
                <a:lnTo>
                  <a:pt x="1135" y="2990"/>
                </a:lnTo>
                <a:lnTo>
                  <a:pt x="1140" y="3018"/>
                </a:lnTo>
                <a:lnTo>
                  <a:pt x="1150" y="3044"/>
                </a:lnTo>
                <a:lnTo>
                  <a:pt x="1165" y="3068"/>
                </a:lnTo>
                <a:lnTo>
                  <a:pt x="1180" y="3088"/>
                </a:lnTo>
                <a:lnTo>
                  <a:pt x="1200" y="3105"/>
                </a:lnTo>
                <a:lnTo>
                  <a:pt x="1222" y="3118"/>
                </a:lnTo>
                <a:lnTo>
                  <a:pt x="1246" y="3128"/>
                </a:lnTo>
                <a:lnTo>
                  <a:pt x="1273" y="3134"/>
                </a:lnTo>
                <a:lnTo>
                  <a:pt x="1305" y="3136"/>
                </a:lnTo>
                <a:lnTo>
                  <a:pt x="1336" y="3131"/>
                </a:lnTo>
                <a:lnTo>
                  <a:pt x="1367" y="3121"/>
                </a:lnTo>
                <a:lnTo>
                  <a:pt x="1395" y="3105"/>
                </a:lnTo>
                <a:lnTo>
                  <a:pt x="2022" y="2650"/>
                </a:lnTo>
                <a:lnTo>
                  <a:pt x="2038" y="2643"/>
                </a:lnTo>
                <a:lnTo>
                  <a:pt x="2053" y="2639"/>
                </a:lnTo>
                <a:lnTo>
                  <a:pt x="2068" y="2638"/>
                </a:lnTo>
                <a:lnTo>
                  <a:pt x="2090" y="2641"/>
                </a:lnTo>
                <a:lnTo>
                  <a:pt x="2110" y="2649"/>
                </a:lnTo>
                <a:lnTo>
                  <a:pt x="2127" y="2663"/>
                </a:lnTo>
                <a:lnTo>
                  <a:pt x="2140" y="2680"/>
                </a:lnTo>
                <a:lnTo>
                  <a:pt x="2148" y="2699"/>
                </a:lnTo>
                <a:lnTo>
                  <a:pt x="2150" y="2722"/>
                </a:lnTo>
                <a:lnTo>
                  <a:pt x="2148" y="2739"/>
                </a:lnTo>
                <a:lnTo>
                  <a:pt x="2140" y="2755"/>
                </a:lnTo>
                <a:lnTo>
                  <a:pt x="2131" y="2769"/>
                </a:lnTo>
                <a:lnTo>
                  <a:pt x="2117" y="2781"/>
                </a:lnTo>
                <a:lnTo>
                  <a:pt x="1724" y="3077"/>
                </a:lnTo>
                <a:lnTo>
                  <a:pt x="1705" y="3093"/>
                </a:lnTo>
                <a:lnTo>
                  <a:pt x="1691" y="3111"/>
                </a:lnTo>
                <a:lnTo>
                  <a:pt x="1681" y="3133"/>
                </a:lnTo>
                <a:lnTo>
                  <a:pt x="1674" y="3155"/>
                </a:lnTo>
                <a:lnTo>
                  <a:pt x="1671" y="3178"/>
                </a:lnTo>
                <a:lnTo>
                  <a:pt x="1675" y="3201"/>
                </a:lnTo>
                <a:lnTo>
                  <a:pt x="1682" y="3223"/>
                </a:lnTo>
                <a:lnTo>
                  <a:pt x="1694" y="3241"/>
                </a:lnTo>
                <a:lnTo>
                  <a:pt x="1710" y="3259"/>
                </a:lnTo>
                <a:lnTo>
                  <a:pt x="1730" y="3273"/>
                </a:lnTo>
                <a:lnTo>
                  <a:pt x="1751" y="3284"/>
                </a:lnTo>
                <a:lnTo>
                  <a:pt x="1772" y="3291"/>
                </a:lnTo>
                <a:lnTo>
                  <a:pt x="1796" y="3292"/>
                </a:lnTo>
                <a:lnTo>
                  <a:pt x="1819" y="3290"/>
                </a:lnTo>
                <a:lnTo>
                  <a:pt x="1841" y="3283"/>
                </a:lnTo>
                <a:lnTo>
                  <a:pt x="1859" y="3270"/>
                </a:lnTo>
                <a:lnTo>
                  <a:pt x="1895" y="3247"/>
                </a:lnTo>
                <a:lnTo>
                  <a:pt x="1898" y="3214"/>
                </a:lnTo>
                <a:lnTo>
                  <a:pt x="1905" y="3181"/>
                </a:lnTo>
                <a:lnTo>
                  <a:pt x="1919" y="3150"/>
                </a:lnTo>
                <a:lnTo>
                  <a:pt x="1937" y="3121"/>
                </a:lnTo>
                <a:lnTo>
                  <a:pt x="1959" y="3094"/>
                </a:lnTo>
                <a:lnTo>
                  <a:pt x="1986" y="3071"/>
                </a:lnTo>
                <a:lnTo>
                  <a:pt x="2015" y="3054"/>
                </a:lnTo>
                <a:lnTo>
                  <a:pt x="2048" y="3041"/>
                </a:lnTo>
                <a:lnTo>
                  <a:pt x="2081" y="3035"/>
                </a:lnTo>
                <a:lnTo>
                  <a:pt x="2115" y="3034"/>
                </a:lnTo>
                <a:lnTo>
                  <a:pt x="2148" y="3039"/>
                </a:lnTo>
                <a:lnTo>
                  <a:pt x="2221" y="2993"/>
                </a:lnTo>
                <a:lnTo>
                  <a:pt x="2221" y="2960"/>
                </a:lnTo>
                <a:lnTo>
                  <a:pt x="2226" y="2927"/>
                </a:lnTo>
                <a:lnTo>
                  <a:pt x="2235" y="2895"/>
                </a:lnTo>
                <a:lnTo>
                  <a:pt x="2249" y="2864"/>
                </a:lnTo>
                <a:lnTo>
                  <a:pt x="2267" y="2836"/>
                </a:lnTo>
                <a:lnTo>
                  <a:pt x="2290" y="2809"/>
                </a:lnTo>
                <a:lnTo>
                  <a:pt x="2317" y="2787"/>
                </a:lnTo>
                <a:lnTo>
                  <a:pt x="2350" y="2769"/>
                </a:lnTo>
                <a:lnTo>
                  <a:pt x="2384" y="2755"/>
                </a:lnTo>
                <a:lnTo>
                  <a:pt x="2418" y="2748"/>
                </a:lnTo>
                <a:lnTo>
                  <a:pt x="2453" y="2747"/>
                </a:lnTo>
                <a:lnTo>
                  <a:pt x="2489" y="2752"/>
                </a:lnTo>
                <a:lnTo>
                  <a:pt x="2522" y="2760"/>
                </a:lnTo>
                <a:lnTo>
                  <a:pt x="2555" y="2775"/>
                </a:lnTo>
                <a:lnTo>
                  <a:pt x="2581" y="2755"/>
                </a:lnTo>
                <a:lnTo>
                  <a:pt x="2578" y="2719"/>
                </a:lnTo>
                <a:lnTo>
                  <a:pt x="2580" y="2682"/>
                </a:lnTo>
                <a:lnTo>
                  <a:pt x="2587" y="2646"/>
                </a:lnTo>
                <a:lnTo>
                  <a:pt x="2601" y="2613"/>
                </a:lnTo>
                <a:lnTo>
                  <a:pt x="2620" y="2581"/>
                </a:lnTo>
                <a:lnTo>
                  <a:pt x="2645" y="2553"/>
                </a:lnTo>
                <a:lnTo>
                  <a:pt x="2674" y="2529"/>
                </a:lnTo>
                <a:lnTo>
                  <a:pt x="2679" y="2524"/>
                </a:lnTo>
                <a:lnTo>
                  <a:pt x="2710" y="2505"/>
                </a:lnTo>
                <a:lnTo>
                  <a:pt x="2745" y="2493"/>
                </a:lnTo>
                <a:lnTo>
                  <a:pt x="2779" y="2486"/>
                </a:lnTo>
                <a:lnTo>
                  <a:pt x="2814" y="2485"/>
                </a:lnTo>
                <a:lnTo>
                  <a:pt x="2848" y="2488"/>
                </a:lnTo>
                <a:lnTo>
                  <a:pt x="2882" y="2497"/>
                </a:lnTo>
                <a:lnTo>
                  <a:pt x="2914" y="2510"/>
                </a:lnTo>
                <a:lnTo>
                  <a:pt x="2944" y="2527"/>
                </a:lnTo>
                <a:lnTo>
                  <a:pt x="2949" y="2527"/>
                </a:lnTo>
                <a:lnTo>
                  <a:pt x="2946" y="2518"/>
                </a:lnTo>
                <a:lnTo>
                  <a:pt x="2925" y="2482"/>
                </a:lnTo>
                <a:lnTo>
                  <a:pt x="2910" y="2447"/>
                </a:lnTo>
                <a:lnTo>
                  <a:pt x="2902" y="2409"/>
                </a:lnTo>
                <a:lnTo>
                  <a:pt x="2900" y="2372"/>
                </a:lnTo>
                <a:lnTo>
                  <a:pt x="2904" y="2334"/>
                </a:lnTo>
                <a:lnTo>
                  <a:pt x="2913" y="2297"/>
                </a:lnTo>
                <a:lnTo>
                  <a:pt x="2929" y="2262"/>
                </a:lnTo>
                <a:lnTo>
                  <a:pt x="2948" y="2229"/>
                </a:lnTo>
                <a:lnTo>
                  <a:pt x="2974" y="2199"/>
                </a:lnTo>
                <a:lnTo>
                  <a:pt x="3004" y="2173"/>
                </a:lnTo>
                <a:lnTo>
                  <a:pt x="3037" y="2154"/>
                </a:lnTo>
                <a:lnTo>
                  <a:pt x="3071" y="2140"/>
                </a:lnTo>
                <a:lnTo>
                  <a:pt x="3108" y="2133"/>
                </a:lnTo>
                <a:lnTo>
                  <a:pt x="3143" y="2130"/>
                </a:lnTo>
                <a:lnTo>
                  <a:pt x="3179" y="2133"/>
                </a:lnTo>
                <a:lnTo>
                  <a:pt x="3215" y="2140"/>
                </a:lnTo>
                <a:lnTo>
                  <a:pt x="3249" y="2154"/>
                </a:lnTo>
                <a:lnTo>
                  <a:pt x="3281" y="2172"/>
                </a:lnTo>
                <a:lnTo>
                  <a:pt x="3310" y="2194"/>
                </a:lnTo>
                <a:lnTo>
                  <a:pt x="3584" y="1877"/>
                </a:lnTo>
                <a:lnTo>
                  <a:pt x="3630" y="1826"/>
                </a:lnTo>
                <a:lnTo>
                  <a:pt x="3680" y="1780"/>
                </a:lnTo>
                <a:lnTo>
                  <a:pt x="3733" y="1737"/>
                </a:lnTo>
                <a:lnTo>
                  <a:pt x="3787" y="1697"/>
                </a:lnTo>
                <a:lnTo>
                  <a:pt x="3846" y="1661"/>
                </a:lnTo>
                <a:lnTo>
                  <a:pt x="4019" y="1563"/>
                </a:lnTo>
                <a:lnTo>
                  <a:pt x="4019" y="1760"/>
                </a:lnTo>
                <a:lnTo>
                  <a:pt x="3893" y="1832"/>
                </a:lnTo>
                <a:lnTo>
                  <a:pt x="3829" y="1873"/>
                </a:lnTo>
                <a:lnTo>
                  <a:pt x="3768" y="1921"/>
                </a:lnTo>
                <a:lnTo>
                  <a:pt x="3711" y="1972"/>
                </a:lnTo>
                <a:lnTo>
                  <a:pt x="3658" y="2028"/>
                </a:lnTo>
                <a:lnTo>
                  <a:pt x="3404" y="2325"/>
                </a:lnTo>
                <a:lnTo>
                  <a:pt x="3521" y="2492"/>
                </a:lnTo>
                <a:lnTo>
                  <a:pt x="3541" y="2527"/>
                </a:lnTo>
                <a:lnTo>
                  <a:pt x="3556" y="2563"/>
                </a:lnTo>
                <a:lnTo>
                  <a:pt x="3563" y="2600"/>
                </a:lnTo>
                <a:lnTo>
                  <a:pt x="3566" y="2638"/>
                </a:lnTo>
                <a:lnTo>
                  <a:pt x="3562" y="2676"/>
                </a:lnTo>
                <a:lnTo>
                  <a:pt x="3552" y="2713"/>
                </a:lnTo>
                <a:lnTo>
                  <a:pt x="3538" y="2748"/>
                </a:lnTo>
                <a:lnTo>
                  <a:pt x="3518" y="2781"/>
                </a:lnTo>
                <a:lnTo>
                  <a:pt x="3493" y="2811"/>
                </a:lnTo>
                <a:lnTo>
                  <a:pt x="3462" y="2837"/>
                </a:lnTo>
                <a:lnTo>
                  <a:pt x="3429" y="2856"/>
                </a:lnTo>
                <a:lnTo>
                  <a:pt x="3395" y="2870"/>
                </a:lnTo>
                <a:lnTo>
                  <a:pt x="3359" y="2877"/>
                </a:lnTo>
                <a:lnTo>
                  <a:pt x="3322" y="2879"/>
                </a:lnTo>
                <a:lnTo>
                  <a:pt x="3285" y="2877"/>
                </a:lnTo>
                <a:lnTo>
                  <a:pt x="3250" y="2870"/>
                </a:lnTo>
                <a:lnTo>
                  <a:pt x="3216" y="2856"/>
                </a:lnTo>
                <a:lnTo>
                  <a:pt x="3184" y="2838"/>
                </a:lnTo>
                <a:lnTo>
                  <a:pt x="3156" y="2816"/>
                </a:lnTo>
                <a:lnTo>
                  <a:pt x="3170" y="2849"/>
                </a:lnTo>
                <a:lnTo>
                  <a:pt x="3178" y="2884"/>
                </a:lnTo>
                <a:lnTo>
                  <a:pt x="3181" y="2920"/>
                </a:lnTo>
                <a:lnTo>
                  <a:pt x="3178" y="2955"/>
                </a:lnTo>
                <a:lnTo>
                  <a:pt x="3170" y="2990"/>
                </a:lnTo>
                <a:lnTo>
                  <a:pt x="3156" y="3022"/>
                </a:lnTo>
                <a:lnTo>
                  <a:pt x="3138" y="3054"/>
                </a:lnTo>
                <a:lnTo>
                  <a:pt x="3114" y="3080"/>
                </a:lnTo>
                <a:lnTo>
                  <a:pt x="3084" y="3105"/>
                </a:lnTo>
                <a:lnTo>
                  <a:pt x="3080" y="3110"/>
                </a:lnTo>
                <a:lnTo>
                  <a:pt x="3048" y="3128"/>
                </a:lnTo>
                <a:lnTo>
                  <a:pt x="3013" y="3141"/>
                </a:lnTo>
                <a:lnTo>
                  <a:pt x="2977" y="3147"/>
                </a:lnTo>
                <a:lnTo>
                  <a:pt x="2941" y="3149"/>
                </a:lnTo>
                <a:lnTo>
                  <a:pt x="2905" y="3145"/>
                </a:lnTo>
                <a:lnTo>
                  <a:pt x="2870" y="3135"/>
                </a:lnTo>
                <a:lnTo>
                  <a:pt x="2837" y="3119"/>
                </a:lnTo>
                <a:lnTo>
                  <a:pt x="2807" y="3099"/>
                </a:lnTo>
                <a:lnTo>
                  <a:pt x="2780" y="3073"/>
                </a:lnTo>
                <a:lnTo>
                  <a:pt x="2786" y="3105"/>
                </a:lnTo>
                <a:lnTo>
                  <a:pt x="2788" y="3138"/>
                </a:lnTo>
                <a:lnTo>
                  <a:pt x="2786" y="3169"/>
                </a:lnTo>
                <a:lnTo>
                  <a:pt x="2780" y="3201"/>
                </a:lnTo>
                <a:lnTo>
                  <a:pt x="2769" y="3231"/>
                </a:lnTo>
                <a:lnTo>
                  <a:pt x="2754" y="3259"/>
                </a:lnTo>
                <a:lnTo>
                  <a:pt x="2735" y="3286"/>
                </a:lnTo>
                <a:lnTo>
                  <a:pt x="2710" y="3309"/>
                </a:lnTo>
                <a:lnTo>
                  <a:pt x="2682" y="3330"/>
                </a:lnTo>
                <a:lnTo>
                  <a:pt x="2651" y="3346"/>
                </a:lnTo>
                <a:lnTo>
                  <a:pt x="2617" y="3357"/>
                </a:lnTo>
                <a:lnTo>
                  <a:pt x="2581" y="3362"/>
                </a:lnTo>
                <a:lnTo>
                  <a:pt x="2546" y="3362"/>
                </a:lnTo>
                <a:lnTo>
                  <a:pt x="2512" y="3356"/>
                </a:lnTo>
                <a:lnTo>
                  <a:pt x="2479" y="3346"/>
                </a:lnTo>
                <a:lnTo>
                  <a:pt x="2447" y="3330"/>
                </a:lnTo>
                <a:lnTo>
                  <a:pt x="2418" y="3309"/>
                </a:lnTo>
                <a:lnTo>
                  <a:pt x="2393" y="3285"/>
                </a:lnTo>
                <a:lnTo>
                  <a:pt x="2369" y="3257"/>
                </a:lnTo>
                <a:lnTo>
                  <a:pt x="2363" y="3247"/>
                </a:lnTo>
                <a:lnTo>
                  <a:pt x="2373" y="3280"/>
                </a:lnTo>
                <a:lnTo>
                  <a:pt x="2378" y="3315"/>
                </a:lnTo>
                <a:lnTo>
                  <a:pt x="2377" y="3351"/>
                </a:lnTo>
                <a:lnTo>
                  <a:pt x="2369" y="3385"/>
                </a:lnTo>
                <a:lnTo>
                  <a:pt x="2356" y="3419"/>
                </a:lnTo>
                <a:lnTo>
                  <a:pt x="2339" y="3449"/>
                </a:lnTo>
                <a:lnTo>
                  <a:pt x="2316" y="3476"/>
                </a:lnTo>
                <a:lnTo>
                  <a:pt x="2289" y="3501"/>
                </a:lnTo>
                <a:lnTo>
                  <a:pt x="2260" y="3516"/>
                </a:lnTo>
                <a:lnTo>
                  <a:pt x="2229" y="3529"/>
                </a:lnTo>
                <a:lnTo>
                  <a:pt x="2196" y="3536"/>
                </a:lnTo>
                <a:lnTo>
                  <a:pt x="2163" y="3537"/>
                </a:lnTo>
                <a:lnTo>
                  <a:pt x="2131" y="3535"/>
                </a:lnTo>
                <a:lnTo>
                  <a:pt x="2099" y="3526"/>
                </a:lnTo>
                <a:lnTo>
                  <a:pt x="2070" y="3514"/>
                </a:lnTo>
                <a:lnTo>
                  <a:pt x="2042" y="3497"/>
                </a:lnTo>
                <a:lnTo>
                  <a:pt x="2016" y="3475"/>
                </a:lnTo>
                <a:lnTo>
                  <a:pt x="1994" y="3449"/>
                </a:lnTo>
                <a:lnTo>
                  <a:pt x="1958" y="3397"/>
                </a:lnTo>
                <a:lnTo>
                  <a:pt x="1953" y="3397"/>
                </a:lnTo>
                <a:lnTo>
                  <a:pt x="1920" y="3416"/>
                </a:lnTo>
                <a:lnTo>
                  <a:pt x="1886" y="3432"/>
                </a:lnTo>
                <a:lnTo>
                  <a:pt x="1850" y="3442"/>
                </a:lnTo>
                <a:lnTo>
                  <a:pt x="1815" y="3448"/>
                </a:lnTo>
                <a:lnTo>
                  <a:pt x="1779" y="3448"/>
                </a:lnTo>
                <a:lnTo>
                  <a:pt x="1748" y="3447"/>
                </a:lnTo>
                <a:lnTo>
                  <a:pt x="1704" y="3435"/>
                </a:lnTo>
                <a:lnTo>
                  <a:pt x="1664" y="3418"/>
                </a:lnTo>
                <a:lnTo>
                  <a:pt x="1627" y="3396"/>
                </a:lnTo>
                <a:lnTo>
                  <a:pt x="1596" y="3368"/>
                </a:lnTo>
                <a:lnTo>
                  <a:pt x="1568" y="3336"/>
                </a:lnTo>
                <a:lnTo>
                  <a:pt x="1550" y="3307"/>
                </a:lnTo>
                <a:lnTo>
                  <a:pt x="1536" y="3278"/>
                </a:lnTo>
                <a:lnTo>
                  <a:pt x="1525" y="3246"/>
                </a:lnTo>
                <a:lnTo>
                  <a:pt x="1519" y="3212"/>
                </a:lnTo>
                <a:lnTo>
                  <a:pt x="1487" y="3236"/>
                </a:lnTo>
                <a:lnTo>
                  <a:pt x="1451" y="3259"/>
                </a:lnTo>
                <a:lnTo>
                  <a:pt x="1412" y="3276"/>
                </a:lnTo>
                <a:lnTo>
                  <a:pt x="1370" y="3289"/>
                </a:lnTo>
                <a:lnTo>
                  <a:pt x="1328" y="3295"/>
                </a:lnTo>
                <a:lnTo>
                  <a:pt x="1283" y="3296"/>
                </a:lnTo>
                <a:lnTo>
                  <a:pt x="1264" y="3295"/>
                </a:lnTo>
                <a:lnTo>
                  <a:pt x="1247" y="3293"/>
                </a:lnTo>
                <a:lnTo>
                  <a:pt x="1206" y="3284"/>
                </a:lnTo>
                <a:lnTo>
                  <a:pt x="1167" y="3269"/>
                </a:lnTo>
                <a:lnTo>
                  <a:pt x="1130" y="3251"/>
                </a:lnTo>
                <a:lnTo>
                  <a:pt x="1096" y="3226"/>
                </a:lnTo>
                <a:lnTo>
                  <a:pt x="1066" y="3198"/>
                </a:lnTo>
                <a:lnTo>
                  <a:pt x="1038" y="3167"/>
                </a:lnTo>
                <a:lnTo>
                  <a:pt x="1014" y="3128"/>
                </a:lnTo>
                <a:lnTo>
                  <a:pt x="994" y="3086"/>
                </a:lnTo>
                <a:lnTo>
                  <a:pt x="982" y="3043"/>
                </a:lnTo>
                <a:lnTo>
                  <a:pt x="977" y="2998"/>
                </a:lnTo>
                <a:lnTo>
                  <a:pt x="979" y="2952"/>
                </a:lnTo>
                <a:lnTo>
                  <a:pt x="957" y="2951"/>
                </a:lnTo>
                <a:lnTo>
                  <a:pt x="933" y="2950"/>
                </a:lnTo>
                <a:lnTo>
                  <a:pt x="909" y="2949"/>
                </a:lnTo>
                <a:lnTo>
                  <a:pt x="869" y="2944"/>
                </a:lnTo>
                <a:lnTo>
                  <a:pt x="828" y="2937"/>
                </a:lnTo>
                <a:lnTo>
                  <a:pt x="792" y="2924"/>
                </a:lnTo>
                <a:lnTo>
                  <a:pt x="756" y="2907"/>
                </a:lnTo>
                <a:lnTo>
                  <a:pt x="724" y="2887"/>
                </a:lnTo>
                <a:lnTo>
                  <a:pt x="694" y="2861"/>
                </a:lnTo>
                <a:lnTo>
                  <a:pt x="668" y="2829"/>
                </a:lnTo>
                <a:lnTo>
                  <a:pt x="646" y="2794"/>
                </a:lnTo>
                <a:lnTo>
                  <a:pt x="629" y="2759"/>
                </a:lnTo>
                <a:lnTo>
                  <a:pt x="618" y="2721"/>
                </a:lnTo>
                <a:lnTo>
                  <a:pt x="610" y="2682"/>
                </a:lnTo>
                <a:lnTo>
                  <a:pt x="608" y="2641"/>
                </a:lnTo>
                <a:lnTo>
                  <a:pt x="566" y="2646"/>
                </a:lnTo>
                <a:lnTo>
                  <a:pt x="523" y="2646"/>
                </a:lnTo>
                <a:lnTo>
                  <a:pt x="504" y="2646"/>
                </a:lnTo>
                <a:lnTo>
                  <a:pt x="486" y="2644"/>
                </a:lnTo>
                <a:lnTo>
                  <a:pt x="446" y="2635"/>
                </a:lnTo>
                <a:lnTo>
                  <a:pt x="407" y="2620"/>
                </a:lnTo>
                <a:lnTo>
                  <a:pt x="370" y="2600"/>
                </a:lnTo>
                <a:lnTo>
                  <a:pt x="336" y="2577"/>
                </a:lnTo>
                <a:lnTo>
                  <a:pt x="305" y="2549"/>
                </a:lnTo>
                <a:lnTo>
                  <a:pt x="277" y="2518"/>
                </a:lnTo>
                <a:lnTo>
                  <a:pt x="256" y="2481"/>
                </a:lnTo>
                <a:lnTo>
                  <a:pt x="241" y="2442"/>
                </a:lnTo>
                <a:lnTo>
                  <a:pt x="230" y="2403"/>
                </a:lnTo>
                <a:lnTo>
                  <a:pt x="224" y="2363"/>
                </a:lnTo>
                <a:lnTo>
                  <a:pt x="224" y="2322"/>
                </a:lnTo>
                <a:lnTo>
                  <a:pt x="229" y="2281"/>
                </a:lnTo>
                <a:lnTo>
                  <a:pt x="238" y="2241"/>
                </a:lnTo>
                <a:lnTo>
                  <a:pt x="252" y="2203"/>
                </a:lnTo>
                <a:lnTo>
                  <a:pt x="270" y="2167"/>
                </a:lnTo>
                <a:lnTo>
                  <a:pt x="295" y="2133"/>
                </a:lnTo>
                <a:lnTo>
                  <a:pt x="323" y="2101"/>
                </a:lnTo>
                <a:lnTo>
                  <a:pt x="356" y="2073"/>
                </a:lnTo>
                <a:lnTo>
                  <a:pt x="409" y="2031"/>
                </a:lnTo>
                <a:lnTo>
                  <a:pt x="378" y="1972"/>
                </a:lnTo>
                <a:lnTo>
                  <a:pt x="341" y="1916"/>
                </a:lnTo>
                <a:lnTo>
                  <a:pt x="300" y="1865"/>
                </a:lnTo>
                <a:lnTo>
                  <a:pt x="253" y="1816"/>
                </a:lnTo>
                <a:lnTo>
                  <a:pt x="203" y="1772"/>
                </a:lnTo>
                <a:lnTo>
                  <a:pt x="150" y="1733"/>
                </a:lnTo>
                <a:lnTo>
                  <a:pt x="93" y="1698"/>
                </a:lnTo>
                <a:lnTo>
                  <a:pt x="0" y="1648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80" name="Group 173"/>
          <p:cNvGrpSpPr>
            <a:grpSpLocks noChangeAspect="1"/>
          </p:cNvGrpSpPr>
          <p:nvPr/>
        </p:nvGrpSpPr>
        <p:grpSpPr bwMode="auto">
          <a:xfrm>
            <a:off x="2586337" y="578812"/>
            <a:ext cx="219783" cy="260161"/>
            <a:chOff x="3009" y="456"/>
            <a:chExt cx="1339" cy="158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83" name="Freeform 175"/>
            <p:cNvSpPr>
              <a:spLocks/>
            </p:cNvSpPr>
            <p:nvPr/>
          </p:nvSpPr>
          <p:spPr bwMode="auto">
            <a:xfrm>
              <a:off x="3324" y="456"/>
              <a:ext cx="708" cy="941"/>
            </a:xfrm>
            <a:custGeom>
              <a:avLst/>
              <a:gdLst>
                <a:gd name="T0" fmla="*/ 1202 w 2123"/>
                <a:gd name="T1" fmla="*/ 7 h 2821"/>
                <a:gd name="T2" fmla="*/ 1371 w 2123"/>
                <a:gd name="T3" fmla="*/ 48 h 2821"/>
                <a:gd name="T4" fmla="*/ 1509 w 2123"/>
                <a:gd name="T5" fmla="*/ 113 h 2821"/>
                <a:gd name="T6" fmla="*/ 1633 w 2123"/>
                <a:gd name="T7" fmla="*/ 198 h 2821"/>
                <a:gd name="T8" fmla="*/ 1712 w 2123"/>
                <a:gd name="T9" fmla="*/ 278 h 2821"/>
                <a:gd name="T10" fmla="*/ 1751 w 2123"/>
                <a:gd name="T11" fmla="*/ 331 h 2821"/>
                <a:gd name="T12" fmla="*/ 1760 w 2123"/>
                <a:gd name="T13" fmla="*/ 344 h 2821"/>
                <a:gd name="T14" fmla="*/ 1783 w 2123"/>
                <a:gd name="T15" fmla="*/ 349 h 2821"/>
                <a:gd name="T16" fmla="*/ 1825 w 2123"/>
                <a:gd name="T17" fmla="*/ 363 h 2821"/>
                <a:gd name="T18" fmla="*/ 1880 w 2123"/>
                <a:gd name="T19" fmla="*/ 395 h 2821"/>
                <a:gd name="T20" fmla="*/ 1939 w 2123"/>
                <a:gd name="T21" fmla="*/ 451 h 2821"/>
                <a:gd name="T22" fmla="*/ 1993 w 2123"/>
                <a:gd name="T23" fmla="*/ 537 h 2821"/>
                <a:gd name="T24" fmla="*/ 2036 w 2123"/>
                <a:gd name="T25" fmla="*/ 658 h 2821"/>
                <a:gd name="T26" fmla="*/ 2060 w 2123"/>
                <a:gd name="T27" fmla="*/ 825 h 2821"/>
                <a:gd name="T28" fmla="*/ 2055 w 2123"/>
                <a:gd name="T29" fmla="*/ 1039 h 2821"/>
                <a:gd name="T30" fmla="*/ 2017 w 2123"/>
                <a:gd name="T31" fmla="*/ 1277 h 2821"/>
                <a:gd name="T32" fmla="*/ 2029 w 2123"/>
                <a:gd name="T33" fmla="*/ 1345 h 2821"/>
                <a:gd name="T34" fmla="*/ 2073 w 2123"/>
                <a:gd name="T35" fmla="*/ 1360 h 2821"/>
                <a:gd name="T36" fmla="*/ 2107 w 2123"/>
                <a:gd name="T37" fmla="*/ 1402 h 2821"/>
                <a:gd name="T38" fmla="*/ 2123 w 2123"/>
                <a:gd name="T39" fmla="*/ 1480 h 2821"/>
                <a:gd name="T40" fmla="*/ 2112 w 2123"/>
                <a:gd name="T41" fmla="*/ 1600 h 2821"/>
                <a:gd name="T42" fmla="*/ 2065 w 2123"/>
                <a:gd name="T43" fmla="*/ 1775 h 2821"/>
                <a:gd name="T44" fmla="*/ 2009 w 2123"/>
                <a:gd name="T45" fmla="*/ 1918 h 2821"/>
                <a:gd name="T46" fmla="*/ 1955 w 2123"/>
                <a:gd name="T47" fmla="*/ 1993 h 2821"/>
                <a:gd name="T48" fmla="*/ 1909 w 2123"/>
                <a:gd name="T49" fmla="*/ 2016 h 2821"/>
                <a:gd name="T50" fmla="*/ 1857 w 2123"/>
                <a:gd name="T51" fmla="*/ 2203 h 2821"/>
                <a:gd name="T52" fmla="*/ 1757 w 2123"/>
                <a:gd name="T53" fmla="*/ 2394 h 2821"/>
                <a:gd name="T54" fmla="*/ 1615 w 2123"/>
                <a:gd name="T55" fmla="*/ 2570 h 2821"/>
                <a:gd name="T56" fmla="*/ 1431 w 2123"/>
                <a:gd name="T57" fmla="*/ 2714 h 2821"/>
                <a:gd name="T58" fmla="*/ 1213 w 2123"/>
                <a:gd name="T59" fmla="*/ 2803 h 2821"/>
                <a:gd name="T60" fmla="*/ 984 w 2123"/>
                <a:gd name="T61" fmla="*/ 2816 h 2821"/>
                <a:gd name="T62" fmla="*/ 760 w 2123"/>
                <a:gd name="T63" fmla="*/ 2751 h 2821"/>
                <a:gd name="T64" fmla="*/ 563 w 2123"/>
                <a:gd name="T65" fmla="*/ 2624 h 2821"/>
                <a:gd name="T66" fmla="*/ 406 w 2123"/>
                <a:gd name="T67" fmla="*/ 2458 h 2821"/>
                <a:gd name="T68" fmla="*/ 293 w 2123"/>
                <a:gd name="T69" fmla="*/ 2268 h 2821"/>
                <a:gd name="T70" fmla="*/ 226 w 2123"/>
                <a:gd name="T71" fmla="*/ 2077 h 2821"/>
                <a:gd name="T72" fmla="*/ 184 w 2123"/>
                <a:gd name="T73" fmla="*/ 2005 h 2821"/>
                <a:gd name="T74" fmla="*/ 134 w 2123"/>
                <a:gd name="T75" fmla="*/ 1950 h 2821"/>
                <a:gd name="T76" fmla="*/ 77 w 2123"/>
                <a:gd name="T77" fmla="*/ 1831 h 2821"/>
                <a:gd name="T78" fmla="*/ 22 w 2123"/>
                <a:gd name="T79" fmla="*/ 1652 h 2821"/>
                <a:gd name="T80" fmla="*/ 0 w 2123"/>
                <a:gd name="T81" fmla="*/ 1515 h 2821"/>
                <a:gd name="T82" fmla="*/ 9 w 2123"/>
                <a:gd name="T83" fmla="*/ 1425 h 2821"/>
                <a:gd name="T84" fmla="*/ 37 w 2123"/>
                <a:gd name="T85" fmla="*/ 1371 h 2821"/>
                <a:gd name="T86" fmla="*/ 79 w 2123"/>
                <a:gd name="T87" fmla="*/ 1348 h 2821"/>
                <a:gd name="T88" fmla="*/ 126 w 2123"/>
                <a:gd name="T89" fmla="*/ 1345 h 2821"/>
                <a:gd name="T90" fmla="*/ 77 w 2123"/>
                <a:gd name="T91" fmla="*/ 1139 h 2821"/>
                <a:gd name="T92" fmla="*/ 67 w 2123"/>
                <a:gd name="T93" fmla="*/ 923 h 2821"/>
                <a:gd name="T94" fmla="*/ 110 w 2123"/>
                <a:gd name="T95" fmla="*/ 710 h 2821"/>
                <a:gd name="T96" fmla="*/ 208 w 2123"/>
                <a:gd name="T97" fmla="*/ 511 h 2821"/>
                <a:gd name="T98" fmla="*/ 338 w 2123"/>
                <a:gd name="T99" fmla="*/ 349 h 2821"/>
                <a:gd name="T100" fmla="*/ 507 w 2123"/>
                <a:gd name="T101" fmla="*/ 200 h 2821"/>
                <a:gd name="T102" fmla="*/ 676 w 2123"/>
                <a:gd name="T103" fmla="*/ 93 h 2821"/>
                <a:gd name="T104" fmla="*/ 858 w 2123"/>
                <a:gd name="T105" fmla="*/ 25 h 2821"/>
                <a:gd name="T106" fmla="*/ 1070 w 2123"/>
                <a:gd name="T107" fmla="*/ 0 h 2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23" h="2821">
                  <a:moveTo>
                    <a:pt x="1070" y="0"/>
                  </a:moveTo>
                  <a:lnTo>
                    <a:pt x="1138" y="2"/>
                  </a:lnTo>
                  <a:lnTo>
                    <a:pt x="1202" y="7"/>
                  </a:lnTo>
                  <a:lnTo>
                    <a:pt x="1262" y="18"/>
                  </a:lnTo>
                  <a:lnTo>
                    <a:pt x="1319" y="32"/>
                  </a:lnTo>
                  <a:lnTo>
                    <a:pt x="1371" y="48"/>
                  </a:lnTo>
                  <a:lnTo>
                    <a:pt x="1422" y="68"/>
                  </a:lnTo>
                  <a:lnTo>
                    <a:pt x="1467" y="90"/>
                  </a:lnTo>
                  <a:lnTo>
                    <a:pt x="1509" y="113"/>
                  </a:lnTo>
                  <a:lnTo>
                    <a:pt x="1555" y="141"/>
                  </a:lnTo>
                  <a:lnTo>
                    <a:pt x="1597" y="169"/>
                  </a:lnTo>
                  <a:lnTo>
                    <a:pt x="1633" y="198"/>
                  </a:lnTo>
                  <a:lnTo>
                    <a:pt x="1664" y="226"/>
                  </a:lnTo>
                  <a:lnTo>
                    <a:pt x="1690" y="253"/>
                  </a:lnTo>
                  <a:lnTo>
                    <a:pt x="1712" y="278"/>
                  </a:lnTo>
                  <a:lnTo>
                    <a:pt x="1729" y="300"/>
                  </a:lnTo>
                  <a:lnTo>
                    <a:pt x="1742" y="318"/>
                  </a:lnTo>
                  <a:lnTo>
                    <a:pt x="1751" y="331"/>
                  </a:lnTo>
                  <a:lnTo>
                    <a:pt x="1757" y="340"/>
                  </a:lnTo>
                  <a:lnTo>
                    <a:pt x="1758" y="344"/>
                  </a:lnTo>
                  <a:lnTo>
                    <a:pt x="1760" y="344"/>
                  </a:lnTo>
                  <a:lnTo>
                    <a:pt x="1765" y="344"/>
                  </a:lnTo>
                  <a:lnTo>
                    <a:pt x="1773" y="346"/>
                  </a:lnTo>
                  <a:lnTo>
                    <a:pt x="1783" y="349"/>
                  </a:lnTo>
                  <a:lnTo>
                    <a:pt x="1796" y="352"/>
                  </a:lnTo>
                  <a:lnTo>
                    <a:pt x="1809" y="356"/>
                  </a:lnTo>
                  <a:lnTo>
                    <a:pt x="1825" y="363"/>
                  </a:lnTo>
                  <a:lnTo>
                    <a:pt x="1842" y="372"/>
                  </a:lnTo>
                  <a:lnTo>
                    <a:pt x="1861" y="382"/>
                  </a:lnTo>
                  <a:lnTo>
                    <a:pt x="1880" y="395"/>
                  </a:lnTo>
                  <a:lnTo>
                    <a:pt x="1899" y="411"/>
                  </a:lnTo>
                  <a:lnTo>
                    <a:pt x="1919" y="430"/>
                  </a:lnTo>
                  <a:lnTo>
                    <a:pt x="1939" y="451"/>
                  </a:lnTo>
                  <a:lnTo>
                    <a:pt x="1958" y="476"/>
                  </a:lnTo>
                  <a:lnTo>
                    <a:pt x="1975" y="505"/>
                  </a:lnTo>
                  <a:lnTo>
                    <a:pt x="1993" y="537"/>
                  </a:lnTo>
                  <a:lnTo>
                    <a:pt x="2009" y="573"/>
                  </a:lnTo>
                  <a:lnTo>
                    <a:pt x="2023" y="613"/>
                  </a:lnTo>
                  <a:lnTo>
                    <a:pt x="2036" y="658"/>
                  </a:lnTo>
                  <a:lnTo>
                    <a:pt x="2046" y="709"/>
                  </a:lnTo>
                  <a:lnTo>
                    <a:pt x="2055" y="764"/>
                  </a:lnTo>
                  <a:lnTo>
                    <a:pt x="2060" y="825"/>
                  </a:lnTo>
                  <a:lnTo>
                    <a:pt x="2061" y="890"/>
                  </a:lnTo>
                  <a:lnTo>
                    <a:pt x="2060" y="961"/>
                  </a:lnTo>
                  <a:lnTo>
                    <a:pt x="2055" y="1039"/>
                  </a:lnTo>
                  <a:lnTo>
                    <a:pt x="2046" y="1121"/>
                  </a:lnTo>
                  <a:lnTo>
                    <a:pt x="2032" y="1212"/>
                  </a:lnTo>
                  <a:lnTo>
                    <a:pt x="2017" y="1277"/>
                  </a:lnTo>
                  <a:lnTo>
                    <a:pt x="1997" y="1345"/>
                  </a:lnTo>
                  <a:lnTo>
                    <a:pt x="2013" y="1344"/>
                  </a:lnTo>
                  <a:lnTo>
                    <a:pt x="2029" y="1345"/>
                  </a:lnTo>
                  <a:lnTo>
                    <a:pt x="2044" y="1348"/>
                  </a:lnTo>
                  <a:lnTo>
                    <a:pt x="2060" y="1353"/>
                  </a:lnTo>
                  <a:lnTo>
                    <a:pt x="2073" y="1360"/>
                  </a:lnTo>
                  <a:lnTo>
                    <a:pt x="2086" y="1371"/>
                  </a:lnTo>
                  <a:lnTo>
                    <a:pt x="2097" y="1384"/>
                  </a:lnTo>
                  <a:lnTo>
                    <a:pt x="2107" y="1402"/>
                  </a:lnTo>
                  <a:lnTo>
                    <a:pt x="2115" y="1423"/>
                  </a:lnTo>
                  <a:lnTo>
                    <a:pt x="2120" y="1449"/>
                  </a:lnTo>
                  <a:lnTo>
                    <a:pt x="2123" y="1480"/>
                  </a:lnTo>
                  <a:lnTo>
                    <a:pt x="2122" y="1515"/>
                  </a:lnTo>
                  <a:lnTo>
                    <a:pt x="2119" y="1554"/>
                  </a:lnTo>
                  <a:lnTo>
                    <a:pt x="2112" y="1600"/>
                  </a:lnTo>
                  <a:lnTo>
                    <a:pt x="2102" y="1652"/>
                  </a:lnTo>
                  <a:lnTo>
                    <a:pt x="2086" y="1708"/>
                  </a:lnTo>
                  <a:lnTo>
                    <a:pt x="2065" y="1775"/>
                  </a:lnTo>
                  <a:lnTo>
                    <a:pt x="2046" y="1831"/>
                  </a:lnTo>
                  <a:lnTo>
                    <a:pt x="2028" y="1879"/>
                  </a:lnTo>
                  <a:lnTo>
                    <a:pt x="2009" y="1918"/>
                  </a:lnTo>
                  <a:lnTo>
                    <a:pt x="1990" y="1950"/>
                  </a:lnTo>
                  <a:lnTo>
                    <a:pt x="1973" y="1975"/>
                  </a:lnTo>
                  <a:lnTo>
                    <a:pt x="1955" y="1993"/>
                  </a:lnTo>
                  <a:lnTo>
                    <a:pt x="1939" y="2005"/>
                  </a:lnTo>
                  <a:lnTo>
                    <a:pt x="1925" y="2012"/>
                  </a:lnTo>
                  <a:lnTo>
                    <a:pt x="1909" y="2016"/>
                  </a:lnTo>
                  <a:lnTo>
                    <a:pt x="1897" y="2077"/>
                  </a:lnTo>
                  <a:lnTo>
                    <a:pt x="1880" y="2139"/>
                  </a:lnTo>
                  <a:lnTo>
                    <a:pt x="1857" y="2203"/>
                  </a:lnTo>
                  <a:lnTo>
                    <a:pt x="1829" y="2268"/>
                  </a:lnTo>
                  <a:lnTo>
                    <a:pt x="1796" y="2332"/>
                  </a:lnTo>
                  <a:lnTo>
                    <a:pt x="1757" y="2394"/>
                  </a:lnTo>
                  <a:lnTo>
                    <a:pt x="1715" y="2456"/>
                  </a:lnTo>
                  <a:lnTo>
                    <a:pt x="1667" y="2514"/>
                  </a:lnTo>
                  <a:lnTo>
                    <a:pt x="1615" y="2570"/>
                  </a:lnTo>
                  <a:lnTo>
                    <a:pt x="1558" y="2622"/>
                  </a:lnTo>
                  <a:lnTo>
                    <a:pt x="1496" y="2670"/>
                  </a:lnTo>
                  <a:lnTo>
                    <a:pt x="1431" y="2714"/>
                  </a:lnTo>
                  <a:lnTo>
                    <a:pt x="1361" y="2750"/>
                  </a:lnTo>
                  <a:lnTo>
                    <a:pt x="1289" y="2780"/>
                  </a:lnTo>
                  <a:lnTo>
                    <a:pt x="1213" y="2803"/>
                  </a:lnTo>
                  <a:lnTo>
                    <a:pt x="1138" y="2816"/>
                  </a:lnTo>
                  <a:lnTo>
                    <a:pt x="1061" y="2821"/>
                  </a:lnTo>
                  <a:lnTo>
                    <a:pt x="984" y="2816"/>
                  </a:lnTo>
                  <a:lnTo>
                    <a:pt x="909" y="2803"/>
                  </a:lnTo>
                  <a:lnTo>
                    <a:pt x="834" y="2782"/>
                  </a:lnTo>
                  <a:lnTo>
                    <a:pt x="760" y="2751"/>
                  </a:lnTo>
                  <a:lnTo>
                    <a:pt x="689" y="2714"/>
                  </a:lnTo>
                  <a:lnTo>
                    <a:pt x="623" y="2672"/>
                  </a:lnTo>
                  <a:lnTo>
                    <a:pt x="563" y="2624"/>
                  </a:lnTo>
                  <a:lnTo>
                    <a:pt x="506" y="2572"/>
                  </a:lnTo>
                  <a:lnTo>
                    <a:pt x="454" y="2515"/>
                  </a:lnTo>
                  <a:lnTo>
                    <a:pt x="406" y="2458"/>
                  </a:lnTo>
                  <a:lnTo>
                    <a:pt x="364" y="2395"/>
                  </a:lnTo>
                  <a:lnTo>
                    <a:pt x="326" y="2333"/>
                  </a:lnTo>
                  <a:lnTo>
                    <a:pt x="293" y="2268"/>
                  </a:lnTo>
                  <a:lnTo>
                    <a:pt x="265" y="2204"/>
                  </a:lnTo>
                  <a:lnTo>
                    <a:pt x="244" y="2141"/>
                  </a:lnTo>
                  <a:lnTo>
                    <a:pt x="226" y="2077"/>
                  </a:lnTo>
                  <a:lnTo>
                    <a:pt x="215" y="2016"/>
                  </a:lnTo>
                  <a:lnTo>
                    <a:pt x="200" y="2012"/>
                  </a:lnTo>
                  <a:lnTo>
                    <a:pt x="184" y="2005"/>
                  </a:lnTo>
                  <a:lnTo>
                    <a:pt x="168" y="1993"/>
                  </a:lnTo>
                  <a:lnTo>
                    <a:pt x="151" y="1975"/>
                  </a:lnTo>
                  <a:lnTo>
                    <a:pt x="134" y="1950"/>
                  </a:lnTo>
                  <a:lnTo>
                    <a:pt x="115" y="1918"/>
                  </a:lnTo>
                  <a:lnTo>
                    <a:pt x="96" y="1879"/>
                  </a:lnTo>
                  <a:lnTo>
                    <a:pt x="77" y="1831"/>
                  </a:lnTo>
                  <a:lnTo>
                    <a:pt x="57" y="1776"/>
                  </a:lnTo>
                  <a:lnTo>
                    <a:pt x="37" y="1710"/>
                  </a:lnTo>
                  <a:lnTo>
                    <a:pt x="22" y="1652"/>
                  </a:lnTo>
                  <a:lnTo>
                    <a:pt x="10" y="1601"/>
                  </a:lnTo>
                  <a:lnTo>
                    <a:pt x="5" y="1555"/>
                  </a:lnTo>
                  <a:lnTo>
                    <a:pt x="0" y="1515"/>
                  </a:lnTo>
                  <a:lnTo>
                    <a:pt x="0" y="1480"/>
                  </a:lnTo>
                  <a:lnTo>
                    <a:pt x="3" y="1451"/>
                  </a:lnTo>
                  <a:lnTo>
                    <a:pt x="9" y="1425"/>
                  </a:lnTo>
                  <a:lnTo>
                    <a:pt x="16" y="1403"/>
                  </a:lnTo>
                  <a:lnTo>
                    <a:pt x="25" y="1386"/>
                  </a:lnTo>
                  <a:lnTo>
                    <a:pt x="37" y="1371"/>
                  </a:lnTo>
                  <a:lnTo>
                    <a:pt x="50" y="1361"/>
                  </a:lnTo>
                  <a:lnTo>
                    <a:pt x="64" y="1354"/>
                  </a:lnTo>
                  <a:lnTo>
                    <a:pt x="79" y="1348"/>
                  </a:lnTo>
                  <a:lnTo>
                    <a:pt x="94" y="1345"/>
                  </a:lnTo>
                  <a:lnTo>
                    <a:pt x="110" y="1345"/>
                  </a:lnTo>
                  <a:lnTo>
                    <a:pt x="126" y="1345"/>
                  </a:lnTo>
                  <a:lnTo>
                    <a:pt x="105" y="1279"/>
                  </a:lnTo>
                  <a:lnTo>
                    <a:pt x="90" y="1212"/>
                  </a:lnTo>
                  <a:lnTo>
                    <a:pt x="77" y="1139"/>
                  </a:lnTo>
                  <a:lnTo>
                    <a:pt x="68" y="1065"/>
                  </a:lnTo>
                  <a:lnTo>
                    <a:pt x="65" y="992"/>
                  </a:lnTo>
                  <a:lnTo>
                    <a:pt x="67" y="923"/>
                  </a:lnTo>
                  <a:lnTo>
                    <a:pt x="74" y="854"/>
                  </a:lnTo>
                  <a:lnTo>
                    <a:pt x="89" y="786"/>
                  </a:lnTo>
                  <a:lnTo>
                    <a:pt x="110" y="710"/>
                  </a:lnTo>
                  <a:lnTo>
                    <a:pt x="137" y="640"/>
                  </a:lnTo>
                  <a:lnTo>
                    <a:pt x="170" y="573"/>
                  </a:lnTo>
                  <a:lnTo>
                    <a:pt x="208" y="511"/>
                  </a:lnTo>
                  <a:lnTo>
                    <a:pt x="248" y="453"/>
                  </a:lnTo>
                  <a:lnTo>
                    <a:pt x="292" y="399"/>
                  </a:lnTo>
                  <a:lnTo>
                    <a:pt x="338" y="349"/>
                  </a:lnTo>
                  <a:lnTo>
                    <a:pt x="392" y="295"/>
                  </a:lnTo>
                  <a:lnTo>
                    <a:pt x="448" y="245"/>
                  </a:lnTo>
                  <a:lnTo>
                    <a:pt x="507" y="200"/>
                  </a:lnTo>
                  <a:lnTo>
                    <a:pt x="568" y="158"/>
                  </a:lnTo>
                  <a:lnTo>
                    <a:pt x="621" y="123"/>
                  </a:lnTo>
                  <a:lnTo>
                    <a:pt x="676" y="93"/>
                  </a:lnTo>
                  <a:lnTo>
                    <a:pt x="734" y="65"/>
                  </a:lnTo>
                  <a:lnTo>
                    <a:pt x="793" y="42"/>
                  </a:lnTo>
                  <a:lnTo>
                    <a:pt x="858" y="25"/>
                  </a:lnTo>
                  <a:lnTo>
                    <a:pt x="926" y="10"/>
                  </a:lnTo>
                  <a:lnTo>
                    <a:pt x="997" y="5"/>
                  </a:lnTo>
                  <a:lnTo>
                    <a:pt x="10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176"/>
            <p:cNvSpPr>
              <a:spLocks/>
            </p:cNvSpPr>
            <p:nvPr/>
          </p:nvSpPr>
          <p:spPr bwMode="auto">
            <a:xfrm>
              <a:off x="3009" y="1357"/>
              <a:ext cx="1339" cy="684"/>
            </a:xfrm>
            <a:custGeom>
              <a:avLst/>
              <a:gdLst>
                <a:gd name="T0" fmla="*/ 1677 w 4017"/>
                <a:gd name="T1" fmla="*/ 1196 h 2051"/>
                <a:gd name="T2" fmla="*/ 1822 w 4017"/>
                <a:gd name="T3" fmla="*/ 765 h 2051"/>
                <a:gd name="T4" fmla="*/ 1743 w 4017"/>
                <a:gd name="T5" fmla="*/ 583 h 2051"/>
                <a:gd name="T6" fmla="*/ 1739 w 4017"/>
                <a:gd name="T7" fmla="*/ 459 h 2051"/>
                <a:gd name="T8" fmla="*/ 1787 w 4017"/>
                <a:gd name="T9" fmla="*/ 378 h 2051"/>
                <a:gd name="T10" fmla="*/ 1862 w 4017"/>
                <a:gd name="T11" fmla="*/ 334 h 2051"/>
                <a:gd name="T12" fmla="*/ 1939 w 4017"/>
                <a:gd name="T13" fmla="*/ 314 h 2051"/>
                <a:gd name="T14" fmla="*/ 1995 w 4017"/>
                <a:gd name="T15" fmla="*/ 310 h 2051"/>
                <a:gd name="T16" fmla="*/ 2022 w 4017"/>
                <a:gd name="T17" fmla="*/ 310 h 2051"/>
                <a:gd name="T18" fmla="*/ 2078 w 4017"/>
                <a:gd name="T19" fmla="*/ 314 h 2051"/>
                <a:gd name="T20" fmla="*/ 2155 w 4017"/>
                <a:gd name="T21" fmla="*/ 334 h 2051"/>
                <a:gd name="T22" fmla="*/ 2230 w 4017"/>
                <a:gd name="T23" fmla="*/ 378 h 2051"/>
                <a:gd name="T24" fmla="*/ 2278 w 4017"/>
                <a:gd name="T25" fmla="*/ 459 h 2051"/>
                <a:gd name="T26" fmla="*/ 2274 w 4017"/>
                <a:gd name="T27" fmla="*/ 583 h 2051"/>
                <a:gd name="T28" fmla="*/ 2195 w 4017"/>
                <a:gd name="T29" fmla="*/ 765 h 2051"/>
                <a:gd name="T30" fmla="*/ 2340 w 4017"/>
                <a:gd name="T31" fmla="*/ 1196 h 2051"/>
                <a:gd name="T32" fmla="*/ 2724 w 4017"/>
                <a:gd name="T33" fmla="*/ 1 h 2051"/>
                <a:gd name="T34" fmla="*/ 2801 w 4017"/>
                <a:gd name="T35" fmla="*/ 51 h 2051"/>
                <a:gd name="T36" fmla="*/ 2963 w 4017"/>
                <a:gd name="T37" fmla="*/ 146 h 2051"/>
                <a:gd name="T38" fmla="*/ 3195 w 4017"/>
                <a:gd name="T39" fmla="*/ 260 h 2051"/>
                <a:gd name="T40" fmla="*/ 3479 w 4017"/>
                <a:gd name="T41" fmla="*/ 370 h 2051"/>
                <a:gd name="T42" fmla="*/ 3742 w 4017"/>
                <a:gd name="T43" fmla="*/ 456 h 2051"/>
                <a:gd name="T44" fmla="*/ 3894 w 4017"/>
                <a:gd name="T45" fmla="*/ 589 h 2051"/>
                <a:gd name="T46" fmla="*/ 3978 w 4017"/>
                <a:gd name="T47" fmla="*/ 765 h 2051"/>
                <a:gd name="T48" fmla="*/ 4013 w 4017"/>
                <a:gd name="T49" fmla="*/ 953 h 2051"/>
                <a:gd name="T50" fmla="*/ 4016 w 4017"/>
                <a:gd name="T51" fmla="*/ 1121 h 2051"/>
                <a:gd name="T52" fmla="*/ 4011 w 4017"/>
                <a:gd name="T53" fmla="*/ 1198 h 2051"/>
                <a:gd name="T54" fmla="*/ 3998 w 4017"/>
                <a:gd name="T55" fmla="*/ 1339 h 2051"/>
                <a:gd name="T56" fmla="*/ 3981 w 4017"/>
                <a:gd name="T57" fmla="*/ 1507 h 2051"/>
                <a:gd name="T58" fmla="*/ 3958 w 4017"/>
                <a:gd name="T59" fmla="*/ 1584 h 2051"/>
                <a:gd name="T60" fmla="*/ 3856 w 4017"/>
                <a:gd name="T61" fmla="*/ 1640 h 2051"/>
                <a:gd name="T62" fmla="*/ 3659 w 4017"/>
                <a:gd name="T63" fmla="*/ 1733 h 2051"/>
                <a:gd name="T64" fmla="*/ 3369 w 4017"/>
                <a:gd name="T65" fmla="*/ 1841 h 2051"/>
                <a:gd name="T66" fmla="*/ 2995 w 4017"/>
                <a:gd name="T67" fmla="*/ 1944 h 2051"/>
                <a:gd name="T68" fmla="*/ 2539 w 4017"/>
                <a:gd name="T69" fmla="*/ 2022 h 2051"/>
                <a:gd name="T70" fmla="*/ 2007 w 4017"/>
                <a:gd name="T71" fmla="*/ 2051 h 2051"/>
                <a:gd name="T72" fmla="*/ 1478 w 4017"/>
                <a:gd name="T73" fmla="*/ 2021 h 2051"/>
                <a:gd name="T74" fmla="*/ 1022 w 4017"/>
                <a:gd name="T75" fmla="*/ 1944 h 2051"/>
                <a:gd name="T76" fmla="*/ 648 w 4017"/>
                <a:gd name="T77" fmla="*/ 1841 h 2051"/>
                <a:gd name="T78" fmla="*/ 358 w 4017"/>
                <a:gd name="T79" fmla="*/ 1733 h 2051"/>
                <a:gd name="T80" fmla="*/ 161 w 4017"/>
                <a:gd name="T81" fmla="*/ 1640 h 2051"/>
                <a:gd name="T82" fmla="*/ 59 w 4017"/>
                <a:gd name="T83" fmla="*/ 1584 h 2051"/>
                <a:gd name="T84" fmla="*/ 36 w 4017"/>
                <a:gd name="T85" fmla="*/ 1507 h 2051"/>
                <a:gd name="T86" fmla="*/ 19 w 4017"/>
                <a:gd name="T87" fmla="*/ 1339 h 2051"/>
                <a:gd name="T88" fmla="*/ 6 w 4017"/>
                <a:gd name="T89" fmla="*/ 1198 h 2051"/>
                <a:gd name="T90" fmla="*/ 1 w 4017"/>
                <a:gd name="T91" fmla="*/ 1121 h 2051"/>
                <a:gd name="T92" fmla="*/ 4 w 4017"/>
                <a:gd name="T93" fmla="*/ 953 h 2051"/>
                <a:gd name="T94" fmla="*/ 38 w 4017"/>
                <a:gd name="T95" fmla="*/ 765 h 2051"/>
                <a:gd name="T96" fmla="*/ 123 w 4017"/>
                <a:gd name="T97" fmla="*/ 589 h 2051"/>
                <a:gd name="T98" fmla="*/ 274 w 4017"/>
                <a:gd name="T99" fmla="*/ 456 h 2051"/>
                <a:gd name="T100" fmla="*/ 538 w 4017"/>
                <a:gd name="T101" fmla="*/ 370 h 2051"/>
                <a:gd name="T102" fmla="*/ 820 w 4017"/>
                <a:gd name="T103" fmla="*/ 260 h 2051"/>
                <a:gd name="T104" fmla="*/ 1052 w 4017"/>
                <a:gd name="T105" fmla="*/ 146 h 2051"/>
                <a:gd name="T106" fmla="*/ 1216 w 4017"/>
                <a:gd name="T107" fmla="*/ 51 h 2051"/>
                <a:gd name="T108" fmla="*/ 1291 w 4017"/>
                <a:gd name="T109" fmla="*/ 1 h 20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017" h="2051">
                  <a:moveTo>
                    <a:pt x="1294" y="0"/>
                  </a:moveTo>
                  <a:lnTo>
                    <a:pt x="1614" y="1008"/>
                  </a:lnTo>
                  <a:lnTo>
                    <a:pt x="1675" y="1199"/>
                  </a:lnTo>
                  <a:lnTo>
                    <a:pt x="1677" y="1196"/>
                  </a:lnTo>
                  <a:lnTo>
                    <a:pt x="1729" y="1357"/>
                  </a:lnTo>
                  <a:lnTo>
                    <a:pt x="1897" y="879"/>
                  </a:lnTo>
                  <a:lnTo>
                    <a:pt x="1856" y="820"/>
                  </a:lnTo>
                  <a:lnTo>
                    <a:pt x="1822" y="765"/>
                  </a:lnTo>
                  <a:lnTo>
                    <a:pt x="1794" y="713"/>
                  </a:lnTo>
                  <a:lnTo>
                    <a:pt x="1771" y="667"/>
                  </a:lnTo>
                  <a:lnTo>
                    <a:pt x="1755" y="623"/>
                  </a:lnTo>
                  <a:lnTo>
                    <a:pt x="1743" y="583"/>
                  </a:lnTo>
                  <a:lnTo>
                    <a:pt x="1736" y="547"/>
                  </a:lnTo>
                  <a:lnTo>
                    <a:pt x="1733" y="515"/>
                  </a:lnTo>
                  <a:lnTo>
                    <a:pt x="1735" y="485"/>
                  </a:lnTo>
                  <a:lnTo>
                    <a:pt x="1739" y="459"/>
                  </a:lnTo>
                  <a:lnTo>
                    <a:pt x="1748" y="434"/>
                  </a:lnTo>
                  <a:lnTo>
                    <a:pt x="1758" y="412"/>
                  </a:lnTo>
                  <a:lnTo>
                    <a:pt x="1772" y="395"/>
                  </a:lnTo>
                  <a:lnTo>
                    <a:pt x="1787" y="378"/>
                  </a:lnTo>
                  <a:lnTo>
                    <a:pt x="1804" y="365"/>
                  </a:lnTo>
                  <a:lnTo>
                    <a:pt x="1823" y="352"/>
                  </a:lnTo>
                  <a:lnTo>
                    <a:pt x="1842" y="341"/>
                  </a:lnTo>
                  <a:lnTo>
                    <a:pt x="1862" y="334"/>
                  </a:lnTo>
                  <a:lnTo>
                    <a:pt x="1882" y="327"/>
                  </a:lnTo>
                  <a:lnTo>
                    <a:pt x="1901" y="321"/>
                  </a:lnTo>
                  <a:lnTo>
                    <a:pt x="1922" y="317"/>
                  </a:lnTo>
                  <a:lnTo>
                    <a:pt x="1939" y="314"/>
                  </a:lnTo>
                  <a:lnTo>
                    <a:pt x="1956" y="312"/>
                  </a:lnTo>
                  <a:lnTo>
                    <a:pt x="1972" y="311"/>
                  </a:lnTo>
                  <a:lnTo>
                    <a:pt x="1985" y="310"/>
                  </a:lnTo>
                  <a:lnTo>
                    <a:pt x="1995" y="310"/>
                  </a:lnTo>
                  <a:lnTo>
                    <a:pt x="2004" y="310"/>
                  </a:lnTo>
                  <a:lnTo>
                    <a:pt x="2007" y="310"/>
                  </a:lnTo>
                  <a:lnTo>
                    <a:pt x="2013" y="310"/>
                  </a:lnTo>
                  <a:lnTo>
                    <a:pt x="2022" y="310"/>
                  </a:lnTo>
                  <a:lnTo>
                    <a:pt x="2032" y="310"/>
                  </a:lnTo>
                  <a:lnTo>
                    <a:pt x="2045" y="311"/>
                  </a:lnTo>
                  <a:lnTo>
                    <a:pt x="2061" y="312"/>
                  </a:lnTo>
                  <a:lnTo>
                    <a:pt x="2078" y="314"/>
                  </a:lnTo>
                  <a:lnTo>
                    <a:pt x="2095" y="317"/>
                  </a:lnTo>
                  <a:lnTo>
                    <a:pt x="2116" y="321"/>
                  </a:lnTo>
                  <a:lnTo>
                    <a:pt x="2135" y="327"/>
                  </a:lnTo>
                  <a:lnTo>
                    <a:pt x="2155" y="334"/>
                  </a:lnTo>
                  <a:lnTo>
                    <a:pt x="2175" y="341"/>
                  </a:lnTo>
                  <a:lnTo>
                    <a:pt x="2194" y="352"/>
                  </a:lnTo>
                  <a:lnTo>
                    <a:pt x="2213" y="365"/>
                  </a:lnTo>
                  <a:lnTo>
                    <a:pt x="2230" y="378"/>
                  </a:lnTo>
                  <a:lnTo>
                    <a:pt x="2245" y="395"/>
                  </a:lnTo>
                  <a:lnTo>
                    <a:pt x="2259" y="412"/>
                  </a:lnTo>
                  <a:lnTo>
                    <a:pt x="2269" y="434"/>
                  </a:lnTo>
                  <a:lnTo>
                    <a:pt x="2278" y="459"/>
                  </a:lnTo>
                  <a:lnTo>
                    <a:pt x="2282" y="485"/>
                  </a:lnTo>
                  <a:lnTo>
                    <a:pt x="2284" y="515"/>
                  </a:lnTo>
                  <a:lnTo>
                    <a:pt x="2281" y="547"/>
                  </a:lnTo>
                  <a:lnTo>
                    <a:pt x="2274" y="583"/>
                  </a:lnTo>
                  <a:lnTo>
                    <a:pt x="2262" y="623"/>
                  </a:lnTo>
                  <a:lnTo>
                    <a:pt x="2246" y="667"/>
                  </a:lnTo>
                  <a:lnTo>
                    <a:pt x="2223" y="713"/>
                  </a:lnTo>
                  <a:lnTo>
                    <a:pt x="2195" y="765"/>
                  </a:lnTo>
                  <a:lnTo>
                    <a:pt x="2161" y="820"/>
                  </a:lnTo>
                  <a:lnTo>
                    <a:pt x="2120" y="879"/>
                  </a:lnTo>
                  <a:lnTo>
                    <a:pt x="2288" y="1357"/>
                  </a:lnTo>
                  <a:lnTo>
                    <a:pt x="2340" y="1196"/>
                  </a:lnTo>
                  <a:lnTo>
                    <a:pt x="2342" y="1199"/>
                  </a:lnTo>
                  <a:lnTo>
                    <a:pt x="2401" y="1008"/>
                  </a:lnTo>
                  <a:lnTo>
                    <a:pt x="2721" y="0"/>
                  </a:lnTo>
                  <a:lnTo>
                    <a:pt x="2724" y="1"/>
                  </a:lnTo>
                  <a:lnTo>
                    <a:pt x="2735" y="9"/>
                  </a:lnTo>
                  <a:lnTo>
                    <a:pt x="2750" y="19"/>
                  </a:lnTo>
                  <a:lnTo>
                    <a:pt x="2772" y="33"/>
                  </a:lnTo>
                  <a:lnTo>
                    <a:pt x="2801" y="51"/>
                  </a:lnTo>
                  <a:lnTo>
                    <a:pt x="2835" y="72"/>
                  </a:lnTo>
                  <a:lnTo>
                    <a:pt x="2872" y="94"/>
                  </a:lnTo>
                  <a:lnTo>
                    <a:pt x="2916" y="119"/>
                  </a:lnTo>
                  <a:lnTo>
                    <a:pt x="2963" y="146"/>
                  </a:lnTo>
                  <a:lnTo>
                    <a:pt x="3016" y="174"/>
                  </a:lnTo>
                  <a:lnTo>
                    <a:pt x="3072" y="203"/>
                  </a:lnTo>
                  <a:lnTo>
                    <a:pt x="3132" y="231"/>
                  </a:lnTo>
                  <a:lnTo>
                    <a:pt x="3195" y="260"/>
                  </a:lnTo>
                  <a:lnTo>
                    <a:pt x="3262" y="289"/>
                  </a:lnTo>
                  <a:lnTo>
                    <a:pt x="3332" y="317"/>
                  </a:lnTo>
                  <a:lnTo>
                    <a:pt x="3404" y="344"/>
                  </a:lnTo>
                  <a:lnTo>
                    <a:pt x="3479" y="370"/>
                  </a:lnTo>
                  <a:lnTo>
                    <a:pt x="3556" y="393"/>
                  </a:lnTo>
                  <a:lnTo>
                    <a:pt x="3634" y="415"/>
                  </a:lnTo>
                  <a:lnTo>
                    <a:pt x="3691" y="433"/>
                  </a:lnTo>
                  <a:lnTo>
                    <a:pt x="3742" y="456"/>
                  </a:lnTo>
                  <a:lnTo>
                    <a:pt x="3787" y="483"/>
                  </a:lnTo>
                  <a:lnTo>
                    <a:pt x="3827" y="515"/>
                  </a:lnTo>
                  <a:lnTo>
                    <a:pt x="3862" y="551"/>
                  </a:lnTo>
                  <a:lnTo>
                    <a:pt x="3894" y="589"/>
                  </a:lnTo>
                  <a:lnTo>
                    <a:pt x="3920" y="631"/>
                  </a:lnTo>
                  <a:lnTo>
                    <a:pt x="3943" y="674"/>
                  </a:lnTo>
                  <a:lnTo>
                    <a:pt x="3962" y="719"/>
                  </a:lnTo>
                  <a:lnTo>
                    <a:pt x="3978" y="765"/>
                  </a:lnTo>
                  <a:lnTo>
                    <a:pt x="3991" y="813"/>
                  </a:lnTo>
                  <a:lnTo>
                    <a:pt x="4000" y="859"/>
                  </a:lnTo>
                  <a:lnTo>
                    <a:pt x="4007" y="907"/>
                  </a:lnTo>
                  <a:lnTo>
                    <a:pt x="4013" y="953"/>
                  </a:lnTo>
                  <a:lnTo>
                    <a:pt x="4016" y="998"/>
                  </a:lnTo>
                  <a:lnTo>
                    <a:pt x="4017" y="1041"/>
                  </a:lnTo>
                  <a:lnTo>
                    <a:pt x="4017" y="1083"/>
                  </a:lnTo>
                  <a:lnTo>
                    <a:pt x="4016" y="1121"/>
                  </a:lnTo>
                  <a:lnTo>
                    <a:pt x="4014" y="1157"/>
                  </a:lnTo>
                  <a:lnTo>
                    <a:pt x="4014" y="1161"/>
                  </a:lnTo>
                  <a:lnTo>
                    <a:pt x="4013" y="1176"/>
                  </a:lnTo>
                  <a:lnTo>
                    <a:pt x="4011" y="1198"/>
                  </a:lnTo>
                  <a:lnTo>
                    <a:pt x="4008" y="1227"/>
                  </a:lnTo>
                  <a:lnTo>
                    <a:pt x="4005" y="1260"/>
                  </a:lnTo>
                  <a:lnTo>
                    <a:pt x="4003" y="1299"/>
                  </a:lnTo>
                  <a:lnTo>
                    <a:pt x="3998" y="1339"/>
                  </a:lnTo>
                  <a:lnTo>
                    <a:pt x="3994" y="1381"/>
                  </a:lnTo>
                  <a:lnTo>
                    <a:pt x="3989" y="1425"/>
                  </a:lnTo>
                  <a:lnTo>
                    <a:pt x="3985" y="1467"/>
                  </a:lnTo>
                  <a:lnTo>
                    <a:pt x="3981" y="1507"/>
                  </a:lnTo>
                  <a:lnTo>
                    <a:pt x="3975" y="1543"/>
                  </a:lnTo>
                  <a:lnTo>
                    <a:pt x="3971" y="1575"/>
                  </a:lnTo>
                  <a:lnTo>
                    <a:pt x="3968" y="1578"/>
                  </a:lnTo>
                  <a:lnTo>
                    <a:pt x="3958" y="1584"/>
                  </a:lnTo>
                  <a:lnTo>
                    <a:pt x="3942" y="1592"/>
                  </a:lnTo>
                  <a:lnTo>
                    <a:pt x="3920" y="1606"/>
                  </a:lnTo>
                  <a:lnTo>
                    <a:pt x="3891" y="1621"/>
                  </a:lnTo>
                  <a:lnTo>
                    <a:pt x="3856" y="1640"/>
                  </a:lnTo>
                  <a:lnTo>
                    <a:pt x="3816" y="1660"/>
                  </a:lnTo>
                  <a:lnTo>
                    <a:pt x="3769" y="1684"/>
                  </a:lnTo>
                  <a:lnTo>
                    <a:pt x="3717" y="1707"/>
                  </a:lnTo>
                  <a:lnTo>
                    <a:pt x="3659" y="1733"/>
                  </a:lnTo>
                  <a:lnTo>
                    <a:pt x="3595" y="1759"/>
                  </a:lnTo>
                  <a:lnTo>
                    <a:pt x="3526" y="1786"/>
                  </a:lnTo>
                  <a:lnTo>
                    <a:pt x="3450" y="1814"/>
                  </a:lnTo>
                  <a:lnTo>
                    <a:pt x="3369" y="1841"/>
                  </a:lnTo>
                  <a:lnTo>
                    <a:pt x="3284" y="1869"/>
                  </a:lnTo>
                  <a:lnTo>
                    <a:pt x="3192" y="1895"/>
                  </a:lnTo>
                  <a:lnTo>
                    <a:pt x="3097" y="1919"/>
                  </a:lnTo>
                  <a:lnTo>
                    <a:pt x="2995" y="1944"/>
                  </a:lnTo>
                  <a:lnTo>
                    <a:pt x="2888" y="1967"/>
                  </a:lnTo>
                  <a:lnTo>
                    <a:pt x="2777" y="1987"/>
                  </a:lnTo>
                  <a:lnTo>
                    <a:pt x="2661" y="2006"/>
                  </a:lnTo>
                  <a:lnTo>
                    <a:pt x="2539" y="2022"/>
                  </a:lnTo>
                  <a:lnTo>
                    <a:pt x="2414" y="2034"/>
                  </a:lnTo>
                  <a:lnTo>
                    <a:pt x="2282" y="2044"/>
                  </a:lnTo>
                  <a:lnTo>
                    <a:pt x="2148" y="2050"/>
                  </a:lnTo>
                  <a:lnTo>
                    <a:pt x="2007" y="2051"/>
                  </a:lnTo>
                  <a:lnTo>
                    <a:pt x="1869" y="2050"/>
                  </a:lnTo>
                  <a:lnTo>
                    <a:pt x="1733" y="2044"/>
                  </a:lnTo>
                  <a:lnTo>
                    <a:pt x="1603" y="2034"/>
                  </a:lnTo>
                  <a:lnTo>
                    <a:pt x="1478" y="2021"/>
                  </a:lnTo>
                  <a:lnTo>
                    <a:pt x="1356" y="2005"/>
                  </a:lnTo>
                  <a:lnTo>
                    <a:pt x="1240" y="1987"/>
                  </a:lnTo>
                  <a:lnTo>
                    <a:pt x="1129" y="1966"/>
                  </a:lnTo>
                  <a:lnTo>
                    <a:pt x="1022" y="1944"/>
                  </a:lnTo>
                  <a:lnTo>
                    <a:pt x="920" y="1919"/>
                  </a:lnTo>
                  <a:lnTo>
                    <a:pt x="825" y="1895"/>
                  </a:lnTo>
                  <a:lnTo>
                    <a:pt x="733" y="1867"/>
                  </a:lnTo>
                  <a:lnTo>
                    <a:pt x="648" y="1841"/>
                  </a:lnTo>
                  <a:lnTo>
                    <a:pt x="567" y="1814"/>
                  </a:lnTo>
                  <a:lnTo>
                    <a:pt x="491" y="1786"/>
                  </a:lnTo>
                  <a:lnTo>
                    <a:pt x="422" y="1759"/>
                  </a:lnTo>
                  <a:lnTo>
                    <a:pt x="358" y="1733"/>
                  </a:lnTo>
                  <a:lnTo>
                    <a:pt x="300" y="1707"/>
                  </a:lnTo>
                  <a:lnTo>
                    <a:pt x="248" y="1682"/>
                  </a:lnTo>
                  <a:lnTo>
                    <a:pt x="201" y="1660"/>
                  </a:lnTo>
                  <a:lnTo>
                    <a:pt x="161" y="1640"/>
                  </a:lnTo>
                  <a:lnTo>
                    <a:pt x="126" y="1621"/>
                  </a:lnTo>
                  <a:lnTo>
                    <a:pt x="97" y="1606"/>
                  </a:lnTo>
                  <a:lnTo>
                    <a:pt x="75" y="1592"/>
                  </a:lnTo>
                  <a:lnTo>
                    <a:pt x="59" y="1584"/>
                  </a:lnTo>
                  <a:lnTo>
                    <a:pt x="49" y="1578"/>
                  </a:lnTo>
                  <a:lnTo>
                    <a:pt x="46" y="1575"/>
                  </a:lnTo>
                  <a:lnTo>
                    <a:pt x="42" y="1543"/>
                  </a:lnTo>
                  <a:lnTo>
                    <a:pt x="36" y="1507"/>
                  </a:lnTo>
                  <a:lnTo>
                    <a:pt x="32" y="1467"/>
                  </a:lnTo>
                  <a:lnTo>
                    <a:pt x="28" y="1425"/>
                  </a:lnTo>
                  <a:lnTo>
                    <a:pt x="23" y="1381"/>
                  </a:lnTo>
                  <a:lnTo>
                    <a:pt x="19" y="1339"/>
                  </a:lnTo>
                  <a:lnTo>
                    <a:pt x="14" y="1299"/>
                  </a:lnTo>
                  <a:lnTo>
                    <a:pt x="12" y="1260"/>
                  </a:lnTo>
                  <a:lnTo>
                    <a:pt x="9" y="1227"/>
                  </a:lnTo>
                  <a:lnTo>
                    <a:pt x="6" y="1198"/>
                  </a:lnTo>
                  <a:lnTo>
                    <a:pt x="4" y="1176"/>
                  </a:lnTo>
                  <a:lnTo>
                    <a:pt x="3" y="1161"/>
                  </a:lnTo>
                  <a:lnTo>
                    <a:pt x="3" y="1157"/>
                  </a:lnTo>
                  <a:lnTo>
                    <a:pt x="1" y="1121"/>
                  </a:lnTo>
                  <a:lnTo>
                    <a:pt x="0" y="1083"/>
                  </a:lnTo>
                  <a:lnTo>
                    <a:pt x="0" y="1041"/>
                  </a:lnTo>
                  <a:lnTo>
                    <a:pt x="1" y="998"/>
                  </a:lnTo>
                  <a:lnTo>
                    <a:pt x="4" y="953"/>
                  </a:lnTo>
                  <a:lnTo>
                    <a:pt x="9" y="907"/>
                  </a:lnTo>
                  <a:lnTo>
                    <a:pt x="16" y="859"/>
                  </a:lnTo>
                  <a:lnTo>
                    <a:pt x="26" y="813"/>
                  </a:lnTo>
                  <a:lnTo>
                    <a:pt x="38" y="765"/>
                  </a:lnTo>
                  <a:lnTo>
                    <a:pt x="54" y="719"/>
                  </a:lnTo>
                  <a:lnTo>
                    <a:pt x="72" y="674"/>
                  </a:lnTo>
                  <a:lnTo>
                    <a:pt x="96" y="631"/>
                  </a:lnTo>
                  <a:lnTo>
                    <a:pt x="123" y="589"/>
                  </a:lnTo>
                  <a:lnTo>
                    <a:pt x="154" y="551"/>
                  </a:lnTo>
                  <a:lnTo>
                    <a:pt x="188" y="515"/>
                  </a:lnTo>
                  <a:lnTo>
                    <a:pt x="229" y="483"/>
                  </a:lnTo>
                  <a:lnTo>
                    <a:pt x="274" y="456"/>
                  </a:lnTo>
                  <a:lnTo>
                    <a:pt x="325" y="433"/>
                  </a:lnTo>
                  <a:lnTo>
                    <a:pt x="381" y="415"/>
                  </a:lnTo>
                  <a:lnTo>
                    <a:pt x="461" y="393"/>
                  </a:lnTo>
                  <a:lnTo>
                    <a:pt x="538" y="370"/>
                  </a:lnTo>
                  <a:lnTo>
                    <a:pt x="612" y="344"/>
                  </a:lnTo>
                  <a:lnTo>
                    <a:pt x="684" y="317"/>
                  </a:lnTo>
                  <a:lnTo>
                    <a:pt x="754" y="289"/>
                  </a:lnTo>
                  <a:lnTo>
                    <a:pt x="820" y="260"/>
                  </a:lnTo>
                  <a:lnTo>
                    <a:pt x="884" y="231"/>
                  </a:lnTo>
                  <a:lnTo>
                    <a:pt x="945" y="203"/>
                  </a:lnTo>
                  <a:lnTo>
                    <a:pt x="1000" y="174"/>
                  </a:lnTo>
                  <a:lnTo>
                    <a:pt x="1052" y="146"/>
                  </a:lnTo>
                  <a:lnTo>
                    <a:pt x="1100" y="119"/>
                  </a:lnTo>
                  <a:lnTo>
                    <a:pt x="1143" y="94"/>
                  </a:lnTo>
                  <a:lnTo>
                    <a:pt x="1182" y="72"/>
                  </a:lnTo>
                  <a:lnTo>
                    <a:pt x="1216" y="51"/>
                  </a:lnTo>
                  <a:lnTo>
                    <a:pt x="1243" y="33"/>
                  </a:lnTo>
                  <a:lnTo>
                    <a:pt x="1265" y="19"/>
                  </a:lnTo>
                  <a:lnTo>
                    <a:pt x="1281" y="9"/>
                  </a:lnTo>
                  <a:lnTo>
                    <a:pt x="1291" y="1"/>
                  </a:lnTo>
                  <a:lnTo>
                    <a:pt x="12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7" name="Group 192"/>
          <p:cNvGrpSpPr>
            <a:grpSpLocks noChangeAspect="1"/>
          </p:cNvGrpSpPr>
          <p:nvPr/>
        </p:nvGrpSpPr>
        <p:grpSpPr bwMode="auto">
          <a:xfrm>
            <a:off x="3256395" y="575886"/>
            <a:ext cx="302903" cy="266013"/>
            <a:chOff x="3331" y="697"/>
            <a:chExt cx="2102" cy="1846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00" name="Freeform 194"/>
            <p:cNvSpPr>
              <a:spLocks/>
            </p:cNvSpPr>
            <p:nvPr/>
          </p:nvSpPr>
          <p:spPr bwMode="auto">
            <a:xfrm>
              <a:off x="3331" y="2444"/>
              <a:ext cx="2102" cy="99"/>
            </a:xfrm>
            <a:custGeom>
              <a:avLst/>
              <a:gdLst>
                <a:gd name="T0" fmla="*/ 99 w 4204"/>
                <a:gd name="T1" fmla="*/ 0 h 199"/>
                <a:gd name="T2" fmla="*/ 4105 w 4204"/>
                <a:gd name="T3" fmla="*/ 0 h 199"/>
                <a:gd name="T4" fmla="*/ 4131 w 4204"/>
                <a:gd name="T5" fmla="*/ 4 h 199"/>
                <a:gd name="T6" fmla="*/ 4154 w 4204"/>
                <a:gd name="T7" fmla="*/ 14 h 199"/>
                <a:gd name="T8" fmla="*/ 4175 w 4204"/>
                <a:gd name="T9" fmla="*/ 30 h 199"/>
                <a:gd name="T10" fmla="*/ 4190 w 4204"/>
                <a:gd name="T11" fmla="*/ 50 h 199"/>
                <a:gd name="T12" fmla="*/ 4200 w 4204"/>
                <a:gd name="T13" fmla="*/ 74 h 199"/>
                <a:gd name="T14" fmla="*/ 4204 w 4204"/>
                <a:gd name="T15" fmla="*/ 100 h 199"/>
                <a:gd name="T16" fmla="*/ 4200 w 4204"/>
                <a:gd name="T17" fmla="*/ 126 h 199"/>
                <a:gd name="T18" fmla="*/ 4190 w 4204"/>
                <a:gd name="T19" fmla="*/ 151 h 199"/>
                <a:gd name="T20" fmla="*/ 4175 w 4204"/>
                <a:gd name="T21" fmla="*/ 170 h 199"/>
                <a:gd name="T22" fmla="*/ 4154 w 4204"/>
                <a:gd name="T23" fmla="*/ 186 h 199"/>
                <a:gd name="T24" fmla="*/ 4131 w 4204"/>
                <a:gd name="T25" fmla="*/ 195 h 199"/>
                <a:gd name="T26" fmla="*/ 4105 w 4204"/>
                <a:gd name="T27" fmla="*/ 199 h 199"/>
                <a:gd name="T28" fmla="*/ 99 w 4204"/>
                <a:gd name="T29" fmla="*/ 199 h 199"/>
                <a:gd name="T30" fmla="*/ 73 w 4204"/>
                <a:gd name="T31" fmla="*/ 195 h 199"/>
                <a:gd name="T32" fmla="*/ 50 w 4204"/>
                <a:gd name="T33" fmla="*/ 186 h 199"/>
                <a:gd name="T34" fmla="*/ 29 w 4204"/>
                <a:gd name="T35" fmla="*/ 170 h 199"/>
                <a:gd name="T36" fmla="*/ 14 w 4204"/>
                <a:gd name="T37" fmla="*/ 151 h 199"/>
                <a:gd name="T38" fmla="*/ 4 w 4204"/>
                <a:gd name="T39" fmla="*/ 126 h 199"/>
                <a:gd name="T40" fmla="*/ 0 w 4204"/>
                <a:gd name="T41" fmla="*/ 100 h 199"/>
                <a:gd name="T42" fmla="*/ 4 w 4204"/>
                <a:gd name="T43" fmla="*/ 74 h 199"/>
                <a:gd name="T44" fmla="*/ 14 w 4204"/>
                <a:gd name="T45" fmla="*/ 50 h 199"/>
                <a:gd name="T46" fmla="*/ 29 w 4204"/>
                <a:gd name="T47" fmla="*/ 30 h 199"/>
                <a:gd name="T48" fmla="*/ 50 w 4204"/>
                <a:gd name="T49" fmla="*/ 14 h 199"/>
                <a:gd name="T50" fmla="*/ 73 w 4204"/>
                <a:gd name="T51" fmla="*/ 4 h 199"/>
                <a:gd name="T52" fmla="*/ 99 w 4204"/>
                <a:gd name="T53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204" h="199">
                  <a:moveTo>
                    <a:pt x="99" y="0"/>
                  </a:moveTo>
                  <a:lnTo>
                    <a:pt x="4105" y="0"/>
                  </a:lnTo>
                  <a:lnTo>
                    <a:pt x="4131" y="4"/>
                  </a:lnTo>
                  <a:lnTo>
                    <a:pt x="4154" y="14"/>
                  </a:lnTo>
                  <a:lnTo>
                    <a:pt x="4175" y="30"/>
                  </a:lnTo>
                  <a:lnTo>
                    <a:pt x="4190" y="50"/>
                  </a:lnTo>
                  <a:lnTo>
                    <a:pt x="4200" y="74"/>
                  </a:lnTo>
                  <a:lnTo>
                    <a:pt x="4204" y="100"/>
                  </a:lnTo>
                  <a:lnTo>
                    <a:pt x="4200" y="126"/>
                  </a:lnTo>
                  <a:lnTo>
                    <a:pt x="4190" y="151"/>
                  </a:lnTo>
                  <a:lnTo>
                    <a:pt x="4175" y="170"/>
                  </a:lnTo>
                  <a:lnTo>
                    <a:pt x="4154" y="186"/>
                  </a:lnTo>
                  <a:lnTo>
                    <a:pt x="4131" y="195"/>
                  </a:lnTo>
                  <a:lnTo>
                    <a:pt x="4105" y="199"/>
                  </a:lnTo>
                  <a:lnTo>
                    <a:pt x="99" y="199"/>
                  </a:lnTo>
                  <a:lnTo>
                    <a:pt x="73" y="195"/>
                  </a:lnTo>
                  <a:lnTo>
                    <a:pt x="50" y="186"/>
                  </a:lnTo>
                  <a:lnTo>
                    <a:pt x="29" y="170"/>
                  </a:lnTo>
                  <a:lnTo>
                    <a:pt x="14" y="151"/>
                  </a:lnTo>
                  <a:lnTo>
                    <a:pt x="4" y="126"/>
                  </a:lnTo>
                  <a:lnTo>
                    <a:pt x="0" y="100"/>
                  </a:lnTo>
                  <a:lnTo>
                    <a:pt x="4" y="74"/>
                  </a:lnTo>
                  <a:lnTo>
                    <a:pt x="14" y="50"/>
                  </a:lnTo>
                  <a:lnTo>
                    <a:pt x="29" y="30"/>
                  </a:lnTo>
                  <a:lnTo>
                    <a:pt x="50" y="14"/>
                  </a:lnTo>
                  <a:lnTo>
                    <a:pt x="73" y="4"/>
                  </a:lnTo>
                  <a:lnTo>
                    <a:pt x="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195"/>
            <p:cNvSpPr>
              <a:spLocks noEditPoints="1"/>
            </p:cNvSpPr>
            <p:nvPr/>
          </p:nvSpPr>
          <p:spPr bwMode="auto">
            <a:xfrm>
              <a:off x="3460" y="697"/>
              <a:ext cx="1844" cy="1568"/>
            </a:xfrm>
            <a:custGeom>
              <a:avLst/>
              <a:gdLst>
                <a:gd name="T0" fmla="*/ 896 w 3686"/>
                <a:gd name="T1" fmla="*/ 2936 h 3134"/>
                <a:gd name="T2" fmla="*/ 1395 w 3686"/>
                <a:gd name="T3" fmla="*/ 2176 h 3134"/>
                <a:gd name="T4" fmla="*/ 2291 w 3686"/>
                <a:gd name="T5" fmla="*/ 1441 h 3134"/>
                <a:gd name="T6" fmla="*/ 2790 w 3686"/>
                <a:gd name="T7" fmla="*/ 2936 h 3134"/>
                <a:gd name="T8" fmla="*/ 2291 w 3686"/>
                <a:gd name="T9" fmla="*/ 1441 h 3134"/>
                <a:gd name="T10" fmla="*/ 198 w 3686"/>
                <a:gd name="T11" fmla="*/ 2936 h 3134"/>
                <a:gd name="T12" fmla="*/ 698 w 3686"/>
                <a:gd name="T13" fmla="*/ 1234 h 3134"/>
                <a:gd name="T14" fmla="*/ 2988 w 3686"/>
                <a:gd name="T15" fmla="*/ 667 h 3134"/>
                <a:gd name="T16" fmla="*/ 3488 w 3686"/>
                <a:gd name="T17" fmla="*/ 2936 h 3134"/>
                <a:gd name="T18" fmla="*/ 2988 w 3686"/>
                <a:gd name="T19" fmla="*/ 667 h 3134"/>
                <a:gd name="T20" fmla="*/ 1593 w 3686"/>
                <a:gd name="T21" fmla="*/ 2936 h 3134"/>
                <a:gd name="T22" fmla="*/ 2093 w 3686"/>
                <a:gd name="T23" fmla="*/ 198 h 3134"/>
                <a:gd name="T24" fmla="*/ 1494 w 3686"/>
                <a:gd name="T25" fmla="*/ 0 h 3134"/>
                <a:gd name="T26" fmla="*/ 2218 w 3686"/>
                <a:gd name="T27" fmla="*/ 3 h 3134"/>
                <a:gd name="T28" fmla="*/ 2262 w 3686"/>
                <a:gd name="T29" fmla="*/ 29 h 3134"/>
                <a:gd name="T30" fmla="*/ 2288 w 3686"/>
                <a:gd name="T31" fmla="*/ 73 h 3134"/>
                <a:gd name="T32" fmla="*/ 2291 w 3686"/>
                <a:gd name="T33" fmla="*/ 1243 h 3134"/>
                <a:gd name="T34" fmla="*/ 2790 w 3686"/>
                <a:gd name="T35" fmla="*/ 568 h 3134"/>
                <a:gd name="T36" fmla="*/ 2804 w 3686"/>
                <a:gd name="T37" fmla="*/ 518 h 3134"/>
                <a:gd name="T38" fmla="*/ 2839 w 3686"/>
                <a:gd name="T39" fmla="*/ 482 h 3134"/>
                <a:gd name="T40" fmla="*/ 2889 w 3686"/>
                <a:gd name="T41" fmla="*/ 468 h 3134"/>
                <a:gd name="T42" fmla="*/ 3614 w 3686"/>
                <a:gd name="T43" fmla="*/ 472 h 3134"/>
                <a:gd name="T44" fmla="*/ 3657 w 3686"/>
                <a:gd name="T45" fmla="*/ 498 h 3134"/>
                <a:gd name="T46" fmla="*/ 3683 w 3686"/>
                <a:gd name="T47" fmla="*/ 542 h 3134"/>
                <a:gd name="T48" fmla="*/ 3686 w 3686"/>
                <a:gd name="T49" fmla="*/ 3035 h 3134"/>
                <a:gd name="T50" fmla="*/ 3672 w 3686"/>
                <a:gd name="T51" fmla="*/ 3086 h 3134"/>
                <a:gd name="T52" fmla="*/ 3637 w 3686"/>
                <a:gd name="T53" fmla="*/ 3122 h 3134"/>
                <a:gd name="T54" fmla="*/ 3587 w 3686"/>
                <a:gd name="T55" fmla="*/ 3134 h 3134"/>
                <a:gd name="T56" fmla="*/ 72 w 3686"/>
                <a:gd name="T57" fmla="*/ 3132 h 3134"/>
                <a:gd name="T58" fmla="*/ 29 w 3686"/>
                <a:gd name="T59" fmla="*/ 3106 h 3134"/>
                <a:gd name="T60" fmla="*/ 3 w 3686"/>
                <a:gd name="T61" fmla="*/ 3062 h 3134"/>
                <a:gd name="T62" fmla="*/ 0 w 3686"/>
                <a:gd name="T63" fmla="*/ 1134 h 3134"/>
                <a:gd name="T64" fmla="*/ 14 w 3686"/>
                <a:gd name="T65" fmla="*/ 1085 h 3134"/>
                <a:gd name="T66" fmla="*/ 49 w 3686"/>
                <a:gd name="T67" fmla="*/ 1049 h 3134"/>
                <a:gd name="T68" fmla="*/ 99 w 3686"/>
                <a:gd name="T69" fmla="*/ 1035 h 3134"/>
                <a:gd name="T70" fmla="*/ 823 w 3686"/>
                <a:gd name="T71" fmla="*/ 1039 h 3134"/>
                <a:gd name="T72" fmla="*/ 867 w 3686"/>
                <a:gd name="T73" fmla="*/ 1064 h 3134"/>
                <a:gd name="T74" fmla="*/ 893 w 3686"/>
                <a:gd name="T75" fmla="*/ 1108 h 3134"/>
                <a:gd name="T76" fmla="*/ 896 w 3686"/>
                <a:gd name="T77" fmla="*/ 1979 h 3134"/>
                <a:gd name="T78" fmla="*/ 1395 w 3686"/>
                <a:gd name="T79" fmla="*/ 99 h 3134"/>
                <a:gd name="T80" fmla="*/ 1409 w 3686"/>
                <a:gd name="T81" fmla="*/ 49 h 3134"/>
                <a:gd name="T82" fmla="*/ 1444 w 3686"/>
                <a:gd name="T83" fmla="*/ 14 h 3134"/>
                <a:gd name="T84" fmla="*/ 1494 w 3686"/>
                <a:gd name="T85" fmla="*/ 0 h 3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86" h="3134">
                  <a:moveTo>
                    <a:pt x="896" y="2176"/>
                  </a:moveTo>
                  <a:lnTo>
                    <a:pt x="896" y="2936"/>
                  </a:lnTo>
                  <a:lnTo>
                    <a:pt x="1395" y="2936"/>
                  </a:lnTo>
                  <a:lnTo>
                    <a:pt x="1395" y="2176"/>
                  </a:lnTo>
                  <a:lnTo>
                    <a:pt x="896" y="2176"/>
                  </a:lnTo>
                  <a:close/>
                  <a:moveTo>
                    <a:pt x="2291" y="1441"/>
                  </a:moveTo>
                  <a:lnTo>
                    <a:pt x="2291" y="2936"/>
                  </a:lnTo>
                  <a:lnTo>
                    <a:pt x="2790" y="2936"/>
                  </a:lnTo>
                  <a:lnTo>
                    <a:pt x="2790" y="1441"/>
                  </a:lnTo>
                  <a:lnTo>
                    <a:pt x="2291" y="1441"/>
                  </a:lnTo>
                  <a:close/>
                  <a:moveTo>
                    <a:pt x="198" y="1234"/>
                  </a:moveTo>
                  <a:lnTo>
                    <a:pt x="198" y="2936"/>
                  </a:lnTo>
                  <a:lnTo>
                    <a:pt x="698" y="2936"/>
                  </a:lnTo>
                  <a:lnTo>
                    <a:pt x="698" y="1234"/>
                  </a:lnTo>
                  <a:lnTo>
                    <a:pt x="198" y="1234"/>
                  </a:lnTo>
                  <a:close/>
                  <a:moveTo>
                    <a:pt x="2988" y="667"/>
                  </a:moveTo>
                  <a:lnTo>
                    <a:pt x="2988" y="2936"/>
                  </a:lnTo>
                  <a:lnTo>
                    <a:pt x="3488" y="2936"/>
                  </a:lnTo>
                  <a:lnTo>
                    <a:pt x="3488" y="667"/>
                  </a:lnTo>
                  <a:lnTo>
                    <a:pt x="2988" y="667"/>
                  </a:lnTo>
                  <a:close/>
                  <a:moveTo>
                    <a:pt x="1593" y="198"/>
                  </a:moveTo>
                  <a:lnTo>
                    <a:pt x="1593" y="2936"/>
                  </a:lnTo>
                  <a:lnTo>
                    <a:pt x="2093" y="2936"/>
                  </a:lnTo>
                  <a:lnTo>
                    <a:pt x="2093" y="198"/>
                  </a:lnTo>
                  <a:lnTo>
                    <a:pt x="1593" y="198"/>
                  </a:lnTo>
                  <a:close/>
                  <a:moveTo>
                    <a:pt x="1494" y="0"/>
                  </a:moveTo>
                  <a:lnTo>
                    <a:pt x="2192" y="0"/>
                  </a:lnTo>
                  <a:lnTo>
                    <a:pt x="2218" y="3"/>
                  </a:lnTo>
                  <a:lnTo>
                    <a:pt x="2242" y="14"/>
                  </a:lnTo>
                  <a:lnTo>
                    <a:pt x="2262" y="29"/>
                  </a:lnTo>
                  <a:lnTo>
                    <a:pt x="2277" y="49"/>
                  </a:lnTo>
                  <a:lnTo>
                    <a:pt x="2288" y="73"/>
                  </a:lnTo>
                  <a:lnTo>
                    <a:pt x="2291" y="99"/>
                  </a:lnTo>
                  <a:lnTo>
                    <a:pt x="2291" y="1243"/>
                  </a:lnTo>
                  <a:lnTo>
                    <a:pt x="2790" y="1243"/>
                  </a:lnTo>
                  <a:lnTo>
                    <a:pt x="2790" y="568"/>
                  </a:lnTo>
                  <a:lnTo>
                    <a:pt x="2793" y="542"/>
                  </a:lnTo>
                  <a:lnTo>
                    <a:pt x="2804" y="518"/>
                  </a:lnTo>
                  <a:lnTo>
                    <a:pt x="2819" y="498"/>
                  </a:lnTo>
                  <a:lnTo>
                    <a:pt x="2839" y="482"/>
                  </a:lnTo>
                  <a:lnTo>
                    <a:pt x="2863" y="472"/>
                  </a:lnTo>
                  <a:lnTo>
                    <a:pt x="2889" y="468"/>
                  </a:lnTo>
                  <a:lnTo>
                    <a:pt x="3587" y="468"/>
                  </a:lnTo>
                  <a:lnTo>
                    <a:pt x="3614" y="472"/>
                  </a:lnTo>
                  <a:lnTo>
                    <a:pt x="3637" y="482"/>
                  </a:lnTo>
                  <a:lnTo>
                    <a:pt x="3657" y="498"/>
                  </a:lnTo>
                  <a:lnTo>
                    <a:pt x="3672" y="518"/>
                  </a:lnTo>
                  <a:lnTo>
                    <a:pt x="3683" y="542"/>
                  </a:lnTo>
                  <a:lnTo>
                    <a:pt x="3686" y="568"/>
                  </a:lnTo>
                  <a:lnTo>
                    <a:pt x="3686" y="3035"/>
                  </a:lnTo>
                  <a:lnTo>
                    <a:pt x="3683" y="3062"/>
                  </a:lnTo>
                  <a:lnTo>
                    <a:pt x="3672" y="3086"/>
                  </a:lnTo>
                  <a:lnTo>
                    <a:pt x="3657" y="3106"/>
                  </a:lnTo>
                  <a:lnTo>
                    <a:pt x="3637" y="3122"/>
                  </a:lnTo>
                  <a:lnTo>
                    <a:pt x="3614" y="3132"/>
                  </a:lnTo>
                  <a:lnTo>
                    <a:pt x="3587" y="3134"/>
                  </a:lnTo>
                  <a:lnTo>
                    <a:pt x="99" y="3134"/>
                  </a:lnTo>
                  <a:lnTo>
                    <a:pt x="72" y="3132"/>
                  </a:lnTo>
                  <a:lnTo>
                    <a:pt x="49" y="3122"/>
                  </a:lnTo>
                  <a:lnTo>
                    <a:pt x="29" y="3106"/>
                  </a:lnTo>
                  <a:lnTo>
                    <a:pt x="14" y="3086"/>
                  </a:lnTo>
                  <a:lnTo>
                    <a:pt x="3" y="3062"/>
                  </a:lnTo>
                  <a:lnTo>
                    <a:pt x="0" y="3035"/>
                  </a:lnTo>
                  <a:lnTo>
                    <a:pt x="0" y="1134"/>
                  </a:lnTo>
                  <a:lnTo>
                    <a:pt x="3" y="1108"/>
                  </a:lnTo>
                  <a:lnTo>
                    <a:pt x="14" y="1085"/>
                  </a:lnTo>
                  <a:lnTo>
                    <a:pt x="29" y="1064"/>
                  </a:lnTo>
                  <a:lnTo>
                    <a:pt x="49" y="1049"/>
                  </a:lnTo>
                  <a:lnTo>
                    <a:pt x="72" y="1039"/>
                  </a:lnTo>
                  <a:lnTo>
                    <a:pt x="99" y="1035"/>
                  </a:lnTo>
                  <a:lnTo>
                    <a:pt x="797" y="1035"/>
                  </a:lnTo>
                  <a:lnTo>
                    <a:pt x="823" y="1039"/>
                  </a:lnTo>
                  <a:lnTo>
                    <a:pt x="847" y="1049"/>
                  </a:lnTo>
                  <a:lnTo>
                    <a:pt x="867" y="1064"/>
                  </a:lnTo>
                  <a:lnTo>
                    <a:pt x="882" y="1085"/>
                  </a:lnTo>
                  <a:lnTo>
                    <a:pt x="893" y="1108"/>
                  </a:lnTo>
                  <a:lnTo>
                    <a:pt x="896" y="1134"/>
                  </a:lnTo>
                  <a:lnTo>
                    <a:pt x="896" y="1979"/>
                  </a:lnTo>
                  <a:lnTo>
                    <a:pt x="1395" y="1979"/>
                  </a:lnTo>
                  <a:lnTo>
                    <a:pt x="1395" y="99"/>
                  </a:lnTo>
                  <a:lnTo>
                    <a:pt x="1398" y="73"/>
                  </a:lnTo>
                  <a:lnTo>
                    <a:pt x="1409" y="49"/>
                  </a:lnTo>
                  <a:lnTo>
                    <a:pt x="1424" y="29"/>
                  </a:lnTo>
                  <a:lnTo>
                    <a:pt x="1444" y="14"/>
                  </a:lnTo>
                  <a:lnTo>
                    <a:pt x="1468" y="3"/>
                  </a:lnTo>
                  <a:lnTo>
                    <a:pt x="14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" name="Group 4"/>
          <p:cNvGrpSpPr>
            <a:grpSpLocks noChangeAspect="1"/>
          </p:cNvGrpSpPr>
          <p:nvPr/>
        </p:nvGrpSpPr>
        <p:grpSpPr bwMode="auto">
          <a:xfrm>
            <a:off x="4009573" y="580820"/>
            <a:ext cx="244231" cy="256144"/>
            <a:chOff x="1772" y="251"/>
            <a:chExt cx="205" cy="21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1772" y="403"/>
              <a:ext cx="49" cy="63"/>
            </a:xfrm>
            <a:custGeom>
              <a:avLst/>
              <a:gdLst>
                <a:gd name="T0" fmla="*/ 146 w 733"/>
                <a:gd name="T1" fmla="*/ 0 h 954"/>
                <a:gd name="T2" fmla="*/ 586 w 733"/>
                <a:gd name="T3" fmla="*/ 0 h 954"/>
                <a:gd name="T4" fmla="*/ 617 w 733"/>
                <a:gd name="T5" fmla="*/ 3 h 954"/>
                <a:gd name="T6" fmla="*/ 644 w 733"/>
                <a:gd name="T7" fmla="*/ 12 h 954"/>
                <a:gd name="T8" fmla="*/ 669 w 733"/>
                <a:gd name="T9" fmla="*/ 25 h 954"/>
                <a:gd name="T10" fmla="*/ 691 w 733"/>
                <a:gd name="T11" fmla="*/ 44 h 954"/>
                <a:gd name="T12" fmla="*/ 708 w 733"/>
                <a:gd name="T13" fmla="*/ 65 h 954"/>
                <a:gd name="T14" fmla="*/ 722 w 733"/>
                <a:gd name="T15" fmla="*/ 90 h 954"/>
                <a:gd name="T16" fmla="*/ 730 w 733"/>
                <a:gd name="T17" fmla="*/ 118 h 954"/>
                <a:gd name="T18" fmla="*/ 733 w 733"/>
                <a:gd name="T19" fmla="*/ 147 h 954"/>
                <a:gd name="T20" fmla="*/ 733 w 733"/>
                <a:gd name="T21" fmla="*/ 807 h 954"/>
                <a:gd name="T22" fmla="*/ 730 w 733"/>
                <a:gd name="T23" fmla="*/ 836 h 954"/>
                <a:gd name="T24" fmla="*/ 722 w 733"/>
                <a:gd name="T25" fmla="*/ 864 h 954"/>
                <a:gd name="T26" fmla="*/ 708 w 733"/>
                <a:gd name="T27" fmla="*/ 889 h 954"/>
                <a:gd name="T28" fmla="*/ 691 w 733"/>
                <a:gd name="T29" fmla="*/ 910 h 954"/>
                <a:gd name="T30" fmla="*/ 669 w 733"/>
                <a:gd name="T31" fmla="*/ 929 h 954"/>
                <a:gd name="T32" fmla="*/ 644 w 733"/>
                <a:gd name="T33" fmla="*/ 942 h 954"/>
                <a:gd name="T34" fmla="*/ 617 w 733"/>
                <a:gd name="T35" fmla="*/ 951 h 954"/>
                <a:gd name="T36" fmla="*/ 586 w 733"/>
                <a:gd name="T37" fmla="*/ 954 h 954"/>
                <a:gd name="T38" fmla="*/ 146 w 733"/>
                <a:gd name="T39" fmla="*/ 954 h 954"/>
                <a:gd name="T40" fmla="*/ 117 w 733"/>
                <a:gd name="T41" fmla="*/ 951 h 954"/>
                <a:gd name="T42" fmla="*/ 89 w 733"/>
                <a:gd name="T43" fmla="*/ 942 h 954"/>
                <a:gd name="T44" fmla="*/ 65 w 733"/>
                <a:gd name="T45" fmla="*/ 929 h 954"/>
                <a:gd name="T46" fmla="*/ 43 w 733"/>
                <a:gd name="T47" fmla="*/ 910 h 954"/>
                <a:gd name="T48" fmla="*/ 25 w 733"/>
                <a:gd name="T49" fmla="*/ 889 h 954"/>
                <a:gd name="T50" fmla="*/ 11 w 733"/>
                <a:gd name="T51" fmla="*/ 864 h 954"/>
                <a:gd name="T52" fmla="*/ 3 w 733"/>
                <a:gd name="T53" fmla="*/ 836 h 954"/>
                <a:gd name="T54" fmla="*/ 0 w 733"/>
                <a:gd name="T55" fmla="*/ 807 h 954"/>
                <a:gd name="T56" fmla="*/ 0 w 733"/>
                <a:gd name="T57" fmla="*/ 147 h 954"/>
                <a:gd name="T58" fmla="*/ 3 w 733"/>
                <a:gd name="T59" fmla="*/ 118 h 954"/>
                <a:gd name="T60" fmla="*/ 11 w 733"/>
                <a:gd name="T61" fmla="*/ 90 h 954"/>
                <a:gd name="T62" fmla="*/ 25 w 733"/>
                <a:gd name="T63" fmla="*/ 65 h 954"/>
                <a:gd name="T64" fmla="*/ 43 w 733"/>
                <a:gd name="T65" fmla="*/ 44 h 954"/>
                <a:gd name="T66" fmla="*/ 65 w 733"/>
                <a:gd name="T67" fmla="*/ 25 h 954"/>
                <a:gd name="T68" fmla="*/ 89 w 733"/>
                <a:gd name="T69" fmla="*/ 12 h 954"/>
                <a:gd name="T70" fmla="*/ 117 w 733"/>
                <a:gd name="T71" fmla="*/ 3 h 954"/>
                <a:gd name="T72" fmla="*/ 146 w 733"/>
                <a:gd name="T73" fmla="*/ 0 h 9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33" h="954">
                  <a:moveTo>
                    <a:pt x="146" y="0"/>
                  </a:moveTo>
                  <a:lnTo>
                    <a:pt x="586" y="0"/>
                  </a:lnTo>
                  <a:lnTo>
                    <a:pt x="617" y="3"/>
                  </a:lnTo>
                  <a:lnTo>
                    <a:pt x="644" y="12"/>
                  </a:lnTo>
                  <a:lnTo>
                    <a:pt x="669" y="25"/>
                  </a:lnTo>
                  <a:lnTo>
                    <a:pt x="691" y="44"/>
                  </a:lnTo>
                  <a:lnTo>
                    <a:pt x="708" y="65"/>
                  </a:lnTo>
                  <a:lnTo>
                    <a:pt x="722" y="90"/>
                  </a:lnTo>
                  <a:lnTo>
                    <a:pt x="730" y="118"/>
                  </a:lnTo>
                  <a:lnTo>
                    <a:pt x="733" y="147"/>
                  </a:lnTo>
                  <a:lnTo>
                    <a:pt x="733" y="807"/>
                  </a:lnTo>
                  <a:lnTo>
                    <a:pt x="730" y="836"/>
                  </a:lnTo>
                  <a:lnTo>
                    <a:pt x="722" y="864"/>
                  </a:lnTo>
                  <a:lnTo>
                    <a:pt x="708" y="889"/>
                  </a:lnTo>
                  <a:lnTo>
                    <a:pt x="691" y="910"/>
                  </a:lnTo>
                  <a:lnTo>
                    <a:pt x="669" y="929"/>
                  </a:lnTo>
                  <a:lnTo>
                    <a:pt x="644" y="942"/>
                  </a:lnTo>
                  <a:lnTo>
                    <a:pt x="617" y="951"/>
                  </a:lnTo>
                  <a:lnTo>
                    <a:pt x="586" y="954"/>
                  </a:lnTo>
                  <a:lnTo>
                    <a:pt x="146" y="954"/>
                  </a:lnTo>
                  <a:lnTo>
                    <a:pt x="117" y="951"/>
                  </a:lnTo>
                  <a:lnTo>
                    <a:pt x="89" y="942"/>
                  </a:lnTo>
                  <a:lnTo>
                    <a:pt x="65" y="929"/>
                  </a:lnTo>
                  <a:lnTo>
                    <a:pt x="43" y="910"/>
                  </a:lnTo>
                  <a:lnTo>
                    <a:pt x="25" y="889"/>
                  </a:lnTo>
                  <a:lnTo>
                    <a:pt x="11" y="864"/>
                  </a:lnTo>
                  <a:lnTo>
                    <a:pt x="3" y="836"/>
                  </a:lnTo>
                  <a:lnTo>
                    <a:pt x="0" y="807"/>
                  </a:lnTo>
                  <a:lnTo>
                    <a:pt x="0" y="147"/>
                  </a:lnTo>
                  <a:lnTo>
                    <a:pt x="3" y="118"/>
                  </a:lnTo>
                  <a:lnTo>
                    <a:pt x="11" y="90"/>
                  </a:lnTo>
                  <a:lnTo>
                    <a:pt x="25" y="65"/>
                  </a:lnTo>
                  <a:lnTo>
                    <a:pt x="43" y="44"/>
                  </a:lnTo>
                  <a:lnTo>
                    <a:pt x="65" y="25"/>
                  </a:lnTo>
                  <a:lnTo>
                    <a:pt x="89" y="12"/>
                  </a:lnTo>
                  <a:lnTo>
                    <a:pt x="117" y="3"/>
                  </a:lnTo>
                  <a:lnTo>
                    <a:pt x="1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1848" y="369"/>
              <a:ext cx="49" cy="97"/>
            </a:xfrm>
            <a:custGeom>
              <a:avLst/>
              <a:gdLst>
                <a:gd name="T0" fmla="*/ 147 w 734"/>
                <a:gd name="T1" fmla="*/ 0 h 1467"/>
                <a:gd name="T2" fmla="*/ 588 w 734"/>
                <a:gd name="T3" fmla="*/ 0 h 1467"/>
                <a:gd name="T4" fmla="*/ 617 w 734"/>
                <a:gd name="T5" fmla="*/ 3 h 1467"/>
                <a:gd name="T6" fmla="*/ 644 w 734"/>
                <a:gd name="T7" fmla="*/ 12 h 1467"/>
                <a:gd name="T8" fmla="*/ 670 w 734"/>
                <a:gd name="T9" fmla="*/ 25 h 1467"/>
                <a:gd name="T10" fmla="*/ 691 w 734"/>
                <a:gd name="T11" fmla="*/ 44 h 1467"/>
                <a:gd name="T12" fmla="*/ 709 w 734"/>
                <a:gd name="T13" fmla="*/ 65 h 1467"/>
                <a:gd name="T14" fmla="*/ 722 w 734"/>
                <a:gd name="T15" fmla="*/ 90 h 1467"/>
                <a:gd name="T16" fmla="*/ 731 w 734"/>
                <a:gd name="T17" fmla="*/ 118 h 1467"/>
                <a:gd name="T18" fmla="*/ 734 w 734"/>
                <a:gd name="T19" fmla="*/ 147 h 1467"/>
                <a:gd name="T20" fmla="*/ 734 w 734"/>
                <a:gd name="T21" fmla="*/ 1320 h 1467"/>
                <a:gd name="T22" fmla="*/ 731 w 734"/>
                <a:gd name="T23" fmla="*/ 1349 h 1467"/>
                <a:gd name="T24" fmla="*/ 722 w 734"/>
                <a:gd name="T25" fmla="*/ 1377 h 1467"/>
                <a:gd name="T26" fmla="*/ 709 w 734"/>
                <a:gd name="T27" fmla="*/ 1402 h 1467"/>
                <a:gd name="T28" fmla="*/ 691 w 734"/>
                <a:gd name="T29" fmla="*/ 1423 h 1467"/>
                <a:gd name="T30" fmla="*/ 670 w 734"/>
                <a:gd name="T31" fmla="*/ 1442 h 1467"/>
                <a:gd name="T32" fmla="*/ 644 w 734"/>
                <a:gd name="T33" fmla="*/ 1455 h 1467"/>
                <a:gd name="T34" fmla="*/ 617 w 734"/>
                <a:gd name="T35" fmla="*/ 1464 h 1467"/>
                <a:gd name="T36" fmla="*/ 588 w 734"/>
                <a:gd name="T37" fmla="*/ 1467 h 1467"/>
                <a:gd name="T38" fmla="*/ 147 w 734"/>
                <a:gd name="T39" fmla="*/ 1467 h 1467"/>
                <a:gd name="T40" fmla="*/ 118 w 734"/>
                <a:gd name="T41" fmla="*/ 1464 h 1467"/>
                <a:gd name="T42" fmla="*/ 90 w 734"/>
                <a:gd name="T43" fmla="*/ 1455 h 1467"/>
                <a:gd name="T44" fmla="*/ 65 w 734"/>
                <a:gd name="T45" fmla="*/ 1442 h 1467"/>
                <a:gd name="T46" fmla="*/ 44 w 734"/>
                <a:gd name="T47" fmla="*/ 1423 h 1467"/>
                <a:gd name="T48" fmla="*/ 26 w 734"/>
                <a:gd name="T49" fmla="*/ 1402 h 1467"/>
                <a:gd name="T50" fmla="*/ 12 w 734"/>
                <a:gd name="T51" fmla="*/ 1377 h 1467"/>
                <a:gd name="T52" fmla="*/ 3 w 734"/>
                <a:gd name="T53" fmla="*/ 1349 h 1467"/>
                <a:gd name="T54" fmla="*/ 0 w 734"/>
                <a:gd name="T55" fmla="*/ 1320 h 1467"/>
                <a:gd name="T56" fmla="*/ 0 w 734"/>
                <a:gd name="T57" fmla="*/ 147 h 1467"/>
                <a:gd name="T58" fmla="*/ 3 w 734"/>
                <a:gd name="T59" fmla="*/ 118 h 1467"/>
                <a:gd name="T60" fmla="*/ 12 w 734"/>
                <a:gd name="T61" fmla="*/ 90 h 1467"/>
                <a:gd name="T62" fmla="*/ 26 w 734"/>
                <a:gd name="T63" fmla="*/ 65 h 1467"/>
                <a:gd name="T64" fmla="*/ 44 w 734"/>
                <a:gd name="T65" fmla="*/ 44 h 1467"/>
                <a:gd name="T66" fmla="*/ 65 w 734"/>
                <a:gd name="T67" fmla="*/ 25 h 1467"/>
                <a:gd name="T68" fmla="*/ 90 w 734"/>
                <a:gd name="T69" fmla="*/ 12 h 1467"/>
                <a:gd name="T70" fmla="*/ 118 w 734"/>
                <a:gd name="T71" fmla="*/ 3 h 1467"/>
                <a:gd name="T72" fmla="*/ 147 w 734"/>
                <a:gd name="T73" fmla="*/ 0 h 1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34" h="1467">
                  <a:moveTo>
                    <a:pt x="147" y="0"/>
                  </a:moveTo>
                  <a:lnTo>
                    <a:pt x="588" y="0"/>
                  </a:lnTo>
                  <a:lnTo>
                    <a:pt x="617" y="3"/>
                  </a:lnTo>
                  <a:lnTo>
                    <a:pt x="644" y="12"/>
                  </a:lnTo>
                  <a:lnTo>
                    <a:pt x="670" y="25"/>
                  </a:lnTo>
                  <a:lnTo>
                    <a:pt x="691" y="44"/>
                  </a:lnTo>
                  <a:lnTo>
                    <a:pt x="709" y="65"/>
                  </a:lnTo>
                  <a:lnTo>
                    <a:pt x="722" y="90"/>
                  </a:lnTo>
                  <a:lnTo>
                    <a:pt x="731" y="118"/>
                  </a:lnTo>
                  <a:lnTo>
                    <a:pt x="734" y="147"/>
                  </a:lnTo>
                  <a:lnTo>
                    <a:pt x="734" y="1320"/>
                  </a:lnTo>
                  <a:lnTo>
                    <a:pt x="731" y="1349"/>
                  </a:lnTo>
                  <a:lnTo>
                    <a:pt x="722" y="1377"/>
                  </a:lnTo>
                  <a:lnTo>
                    <a:pt x="709" y="1402"/>
                  </a:lnTo>
                  <a:lnTo>
                    <a:pt x="691" y="1423"/>
                  </a:lnTo>
                  <a:lnTo>
                    <a:pt x="670" y="1442"/>
                  </a:lnTo>
                  <a:lnTo>
                    <a:pt x="644" y="1455"/>
                  </a:lnTo>
                  <a:lnTo>
                    <a:pt x="617" y="1464"/>
                  </a:lnTo>
                  <a:lnTo>
                    <a:pt x="588" y="1467"/>
                  </a:lnTo>
                  <a:lnTo>
                    <a:pt x="147" y="1467"/>
                  </a:lnTo>
                  <a:lnTo>
                    <a:pt x="118" y="1464"/>
                  </a:lnTo>
                  <a:lnTo>
                    <a:pt x="90" y="1455"/>
                  </a:lnTo>
                  <a:lnTo>
                    <a:pt x="65" y="1442"/>
                  </a:lnTo>
                  <a:lnTo>
                    <a:pt x="44" y="1423"/>
                  </a:lnTo>
                  <a:lnTo>
                    <a:pt x="26" y="1402"/>
                  </a:lnTo>
                  <a:lnTo>
                    <a:pt x="12" y="1377"/>
                  </a:lnTo>
                  <a:lnTo>
                    <a:pt x="3" y="1349"/>
                  </a:lnTo>
                  <a:lnTo>
                    <a:pt x="0" y="1320"/>
                  </a:lnTo>
                  <a:lnTo>
                    <a:pt x="0" y="147"/>
                  </a:lnTo>
                  <a:lnTo>
                    <a:pt x="3" y="118"/>
                  </a:lnTo>
                  <a:lnTo>
                    <a:pt x="12" y="90"/>
                  </a:lnTo>
                  <a:lnTo>
                    <a:pt x="26" y="65"/>
                  </a:lnTo>
                  <a:lnTo>
                    <a:pt x="44" y="44"/>
                  </a:lnTo>
                  <a:lnTo>
                    <a:pt x="65" y="25"/>
                  </a:lnTo>
                  <a:lnTo>
                    <a:pt x="90" y="12"/>
                  </a:lnTo>
                  <a:lnTo>
                    <a:pt x="118" y="3"/>
                  </a:lnTo>
                  <a:lnTo>
                    <a:pt x="1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1924" y="329"/>
              <a:ext cx="49" cy="137"/>
            </a:xfrm>
            <a:custGeom>
              <a:avLst/>
              <a:gdLst>
                <a:gd name="T0" fmla="*/ 146 w 734"/>
                <a:gd name="T1" fmla="*/ 0 h 2053"/>
                <a:gd name="T2" fmla="*/ 587 w 734"/>
                <a:gd name="T3" fmla="*/ 0 h 2053"/>
                <a:gd name="T4" fmla="*/ 616 w 734"/>
                <a:gd name="T5" fmla="*/ 3 h 2053"/>
                <a:gd name="T6" fmla="*/ 644 w 734"/>
                <a:gd name="T7" fmla="*/ 11 h 2053"/>
                <a:gd name="T8" fmla="*/ 669 w 734"/>
                <a:gd name="T9" fmla="*/ 25 h 2053"/>
                <a:gd name="T10" fmla="*/ 690 w 734"/>
                <a:gd name="T11" fmla="*/ 43 h 2053"/>
                <a:gd name="T12" fmla="*/ 708 w 734"/>
                <a:gd name="T13" fmla="*/ 65 h 2053"/>
                <a:gd name="T14" fmla="*/ 722 w 734"/>
                <a:gd name="T15" fmla="*/ 89 h 2053"/>
                <a:gd name="T16" fmla="*/ 731 w 734"/>
                <a:gd name="T17" fmla="*/ 117 h 2053"/>
                <a:gd name="T18" fmla="*/ 734 w 734"/>
                <a:gd name="T19" fmla="*/ 146 h 2053"/>
                <a:gd name="T20" fmla="*/ 734 w 734"/>
                <a:gd name="T21" fmla="*/ 1906 h 2053"/>
                <a:gd name="T22" fmla="*/ 731 w 734"/>
                <a:gd name="T23" fmla="*/ 1935 h 2053"/>
                <a:gd name="T24" fmla="*/ 722 w 734"/>
                <a:gd name="T25" fmla="*/ 1963 h 2053"/>
                <a:gd name="T26" fmla="*/ 708 w 734"/>
                <a:gd name="T27" fmla="*/ 1988 h 2053"/>
                <a:gd name="T28" fmla="*/ 690 w 734"/>
                <a:gd name="T29" fmla="*/ 2009 h 2053"/>
                <a:gd name="T30" fmla="*/ 669 w 734"/>
                <a:gd name="T31" fmla="*/ 2028 h 2053"/>
                <a:gd name="T32" fmla="*/ 644 w 734"/>
                <a:gd name="T33" fmla="*/ 2041 h 2053"/>
                <a:gd name="T34" fmla="*/ 616 w 734"/>
                <a:gd name="T35" fmla="*/ 2050 h 2053"/>
                <a:gd name="T36" fmla="*/ 587 w 734"/>
                <a:gd name="T37" fmla="*/ 2053 h 2053"/>
                <a:gd name="T38" fmla="*/ 146 w 734"/>
                <a:gd name="T39" fmla="*/ 2053 h 2053"/>
                <a:gd name="T40" fmla="*/ 117 w 734"/>
                <a:gd name="T41" fmla="*/ 2050 h 2053"/>
                <a:gd name="T42" fmla="*/ 90 w 734"/>
                <a:gd name="T43" fmla="*/ 2041 h 2053"/>
                <a:gd name="T44" fmla="*/ 64 w 734"/>
                <a:gd name="T45" fmla="*/ 2028 h 2053"/>
                <a:gd name="T46" fmla="*/ 43 w 734"/>
                <a:gd name="T47" fmla="*/ 2009 h 2053"/>
                <a:gd name="T48" fmla="*/ 25 w 734"/>
                <a:gd name="T49" fmla="*/ 1988 h 2053"/>
                <a:gd name="T50" fmla="*/ 12 w 734"/>
                <a:gd name="T51" fmla="*/ 1963 h 2053"/>
                <a:gd name="T52" fmla="*/ 3 w 734"/>
                <a:gd name="T53" fmla="*/ 1935 h 2053"/>
                <a:gd name="T54" fmla="*/ 0 w 734"/>
                <a:gd name="T55" fmla="*/ 1906 h 2053"/>
                <a:gd name="T56" fmla="*/ 0 w 734"/>
                <a:gd name="T57" fmla="*/ 146 h 2053"/>
                <a:gd name="T58" fmla="*/ 3 w 734"/>
                <a:gd name="T59" fmla="*/ 117 h 2053"/>
                <a:gd name="T60" fmla="*/ 12 w 734"/>
                <a:gd name="T61" fmla="*/ 89 h 2053"/>
                <a:gd name="T62" fmla="*/ 25 w 734"/>
                <a:gd name="T63" fmla="*/ 65 h 2053"/>
                <a:gd name="T64" fmla="*/ 43 w 734"/>
                <a:gd name="T65" fmla="*/ 43 h 2053"/>
                <a:gd name="T66" fmla="*/ 64 w 734"/>
                <a:gd name="T67" fmla="*/ 25 h 2053"/>
                <a:gd name="T68" fmla="*/ 90 w 734"/>
                <a:gd name="T69" fmla="*/ 11 h 2053"/>
                <a:gd name="T70" fmla="*/ 117 w 734"/>
                <a:gd name="T71" fmla="*/ 3 h 2053"/>
                <a:gd name="T72" fmla="*/ 146 w 734"/>
                <a:gd name="T73" fmla="*/ 0 h 2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34" h="2053">
                  <a:moveTo>
                    <a:pt x="146" y="0"/>
                  </a:moveTo>
                  <a:lnTo>
                    <a:pt x="587" y="0"/>
                  </a:lnTo>
                  <a:lnTo>
                    <a:pt x="616" y="3"/>
                  </a:lnTo>
                  <a:lnTo>
                    <a:pt x="644" y="11"/>
                  </a:lnTo>
                  <a:lnTo>
                    <a:pt x="669" y="25"/>
                  </a:lnTo>
                  <a:lnTo>
                    <a:pt x="690" y="43"/>
                  </a:lnTo>
                  <a:lnTo>
                    <a:pt x="708" y="65"/>
                  </a:lnTo>
                  <a:lnTo>
                    <a:pt x="722" y="89"/>
                  </a:lnTo>
                  <a:lnTo>
                    <a:pt x="731" y="117"/>
                  </a:lnTo>
                  <a:lnTo>
                    <a:pt x="734" y="146"/>
                  </a:lnTo>
                  <a:lnTo>
                    <a:pt x="734" y="1906"/>
                  </a:lnTo>
                  <a:lnTo>
                    <a:pt x="731" y="1935"/>
                  </a:lnTo>
                  <a:lnTo>
                    <a:pt x="722" y="1963"/>
                  </a:lnTo>
                  <a:lnTo>
                    <a:pt x="708" y="1988"/>
                  </a:lnTo>
                  <a:lnTo>
                    <a:pt x="690" y="2009"/>
                  </a:lnTo>
                  <a:lnTo>
                    <a:pt x="669" y="2028"/>
                  </a:lnTo>
                  <a:lnTo>
                    <a:pt x="644" y="2041"/>
                  </a:lnTo>
                  <a:lnTo>
                    <a:pt x="616" y="2050"/>
                  </a:lnTo>
                  <a:lnTo>
                    <a:pt x="587" y="2053"/>
                  </a:lnTo>
                  <a:lnTo>
                    <a:pt x="146" y="2053"/>
                  </a:lnTo>
                  <a:lnTo>
                    <a:pt x="117" y="2050"/>
                  </a:lnTo>
                  <a:lnTo>
                    <a:pt x="90" y="2041"/>
                  </a:lnTo>
                  <a:lnTo>
                    <a:pt x="64" y="2028"/>
                  </a:lnTo>
                  <a:lnTo>
                    <a:pt x="43" y="2009"/>
                  </a:lnTo>
                  <a:lnTo>
                    <a:pt x="25" y="1988"/>
                  </a:lnTo>
                  <a:lnTo>
                    <a:pt x="12" y="1963"/>
                  </a:lnTo>
                  <a:lnTo>
                    <a:pt x="3" y="1935"/>
                  </a:lnTo>
                  <a:lnTo>
                    <a:pt x="0" y="1906"/>
                  </a:lnTo>
                  <a:lnTo>
                    <a:pt x="0" y="146"/>
                  </a:lnTo>
                  <a:lnTo>
                    <a:pt x="3" y="117"/>
                  </a:lnTo>
                  <a:lnTo>
                    <a:pt x="12" y="89"/>
                  </a:lnTo>
                  <a:lnTo>
                    <a:pt x="25" y="65"/>
                  </a:lnTo>
                  <a:lnTo>
                    <a:pt x="43" y="43"/>
                  </a:lnTo>
                  <a:lnTo>
                    <a:pt x="64" y="25"/>
                  </a:lnTo>
                  <a:lnTo>
                    <a:pt x="90" y="11"/>
                  </a:lnTo>
                  <a:lnTo>
                    <a:pt x="117" y="3"/>
                  </a:lnTo>
                  <a:lnTo>
                    <a:pt x="1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1941" y="251"/>
              <a:ext cx="14" cy="14"/>
            </a:xfrm>
            <a:custGeom>
              <a:avLst/>
              <a:gdLst>
                <a:gd name="T0" fmla="*/ 105 w 209"/>
                <a:gd name="T1" fmla="*/ 0 h 209"/>
                <a:gd name="T2" fmla="*/ 105 w 209"/>
                <a:gd name="T3" fmla="*/ 0 h 209"/>
                <a:gd name="T4" fmla="*/ 129 w 209"/>
                <a:gd name="T5" fmla="*/ 4 h 209"/>
                <a:gd name="T6" fmla="*/ 150 w 209"/>
                <a:gd name="T7" fmla="*/ 11 h 209"/>
                <a:gd name="T8" fmla="*/ 171 w 209"/>
                <a:gd name="T9" fmla="*/ 23 h 209"/>
                <a:gd name="T10" fmla="*/ 187 w 209"/>
                <a:gd name="T11" fmla="*/ 39 h 209"/>
                <a:gd name="T12" fmla="*/ 199 w 209"/>
                <a:gd name="T13" fmla="*/ 59 h 209"/>
                <a:gd name="T14" fmla="*/ 207 w 209"/>
                <a:gd name="T15" fmla="*/ 81 h 209"/>
                <a:gd name="T16" fmla="*/ 209 w 209"/>
                <a:gd name="T17" fmla="*/ 105 h 209"/>
                <a:gd name="T18" fmla="*/ 207 w 209"/>
                <a:gd name="T19" fmla="*/ 129 h 209"/>
                <a:gd name="T20" fmla="*/ 199 w 209"/>
                <a:gd name="T21" fmla="*/ 150 h 209"/>
                <a:gd name="T22" fmla="*/ 187 w 209"/>
                <a:gd name="T23" fmla="*/ 170 h 209"/>
                <a:gd name="T24" fmla="*/ 171 w 209"/>
                <a:gd name="T25" fmla="*/ 186 h 209"/>
                <a:gd name="T26" fmla="*/ 150 w 209"/>
                <a:gd name="T27" fmla="*/ 198 h 209"/>
                <a:gd name="T28" fmla="*/ 129 w 209"/>
                <a:gd name="T29" fmla="*/ 206 h 209"/>
                <a:gd name="T30" fmla="*/ 105 w 209"/>
                <a:gd name="T31" fmla="*/ 209 h 209"/>
                <a:gd name="T32" fmla="*/ 81 w 209"/>
                <a:gd name="T33" fmla="*/ 206 h 209"/>
                <a:gd name="T34" fmla="*/ 59 w 209"/>
                <a:gd name="T35" fmla="*/ 198 h 209"/>
                <a:gd name="T36" fmla="*/ 40 w 209"/>
                <a:gd name="T37" fmla="*/ 186 h 209"/>
                <a:gd name="T38" fmla="*/ 23 w 209"/>
                <a:gd name="T39" fmla="*/ 170 h 209"/>
                <a:gd name="T40" fmla="*/ 11 w 209"/>
                <a:gd name="T41" fmla="*/ 150 h 209"/>
                <a:gd name="T42" fmla="*/ 3 w 209"/>
                <a:gd name="T43" fmla="*/ 129 h 209"/>
                <a:gd name="T44" fmla="*/ 0 w 209"/>
                <a:gd name="T45" fmla="*/ 105 h 209"/>
                <a:gd name="T46" fmla="*/ 3 w 209"/>
                <a:gd name="T47" fmla="*/ 81 h 209"/>
                <a:gd name="T48" fmla="*/ 11 w 209"/>
                <a:gd name="T49" fmla="*/ 59 h 209"/>
                <a:gd name="T50" fmla="*/ 23 w 209"/>
                <a:gd name="T51" fmla="*/ 39 h 209"/>
                <a:gd name="T52" fmla="*/ 40 w 209"/>
                <a:gd name="T53" fmla="*/ 23 h 209"/>
                <a:gd name="T54" fmla="*/ 59 w 209"/>
                <a:gd name="T55" fmla="*/ 11 h 209"/>
                <a:gd name="T56" fmla="*/ 81 w 209"/>
                <a:gd name="T57" fmla="*/ 4 h 209"/>
                <a:gd name="T58" fmla="*/ 105 w 209"/>
                <a:gd name="T59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09" h="209">
                  <a:moveTo>
                    <a:pt x="105" y="0"/>
                  </a:moveTo>
                  <a:lnTo>
                    <a:pt x="105" y="0"/>
                  </a:lnTo>
                  <a:lnTo>
                    <a:pt x="129" y="4"/>
                  </a:lnTo>
                  <a:lnTo>
                    <a:pt x="150" y="11"/>
                  </a:lnTo>
                  <a:lnTo>
                    <a:pt x="171" y="23"/>
                  </a:lnTo>
                  <a:lnTo>
                    <a:pt x="187" y="39"/>
                  </a:lnTo>
                  <a:lnTo>
                    <a:pt x="199" y="59"/>
                  </a:lnTo>
                  <a:lnTo>
                    <a:pt x="207" y="81"/>
                  </a:lnTo>
                  <a:lnTo>
                    <a:pt x="209" y="105"/>
                  </a:lnTo>
                  <a:lnTo>
                    <a:pt x="207" y="129"/>
                  </a:lnTo>
                  <a:lnTo>
                    <a:pt x="199" y="150"/>
                  </a:lnTo>
                  <a:lnTo>
                    <a:pt x="187" y="170"/>
                  </a:lnTo>
                  <a:lnTo>
                    <a:pt x="171" y="186"/>
                  </a:lnTo>
                  <a:lnTo>
                    <a:pt x="150" y="198"/>
                  </a:lnTo>
                  <a:lnTo>
                    <a:pt x="129" y="206"/>
                  </a:lnTo>
                  <a:lnTo>
                    <a:pt x="105" y="209"/>
                  </a:lnTo>
                  <a:lnTo>
                    <a:pt x="81" y="206"/>
                  </a:lnTo>
                  <a:lnTo>
                    <a:pt x="59" y="198"/>
                  </a:lnTo>
                  <a:lnTo>
                    <a:pt x="40" y="186"/>
                  </a:lnTo>
                  <a:lnTo>
                    <a:pt x="23" y="170"/>
                  </a:lnTo>
                  <a:lnTo>
                    <a:pt x="11" y="150"/>
                  </a:lnTo>
                  <a:lnTo>
                    <a:pt x="3" y="129"/>
                  </a:lnTo>
                  <a:lnTo>
                    <a:pt x="0" y="105"/>
                  </a:lnTo>
                  <a:lnTo>
                    <a:pt x="3" y="81"/>
                  </a:lnTo>
                  <a:lnTo>
                    <a:pt x="11" y="59"/>
                  </a:lnTo>
                  <a:lnTo>
                    <a:pt x="23" y="39"/>
                  </a:lnTo>
                  <a:lnTo>
                    <a:pt x="40" y="23"/>
                  </a:lnTo>
                  <a:lnTo>
                    <a:pt x="59" y="11"/>
                  </a:lnTo>
                  <a:lnTo>
                    <a:pt x="81" y="4"/>
                  </a:lnTo>
                  <a:lnTo>
                    <a:pt x="1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1920" y="254"/>
              <a:ext cx="57" cy="69"/>
            </a:xfrm>
            <a:custGeom>
              <a:avLst/>
              <a:gdLst>
                <a:gd name="T0" fmla="*/ 802 w 853"/>
                <a:gd name="T1" fmla="*/ 0 h 1028"/>
                <a:gd name="T2" fmla="*/ 829 w 853"/>
                <a:gd name="T3" fmla="*/ 11 h 1028"/>
                <a:gd name="T4" fmla="*/ 849 w 853"/>
                <a:gd name="T5" fmla="*/ 37 h 1028"/>
                <a:gd name="T6" fmla="*/ 852 w 853"/>
                <a:gd name="T7" fmla="*/ 66 h 1028"/>
                <a:gd name="T8" fmla="*/ 841 w 853"/>
                <a:gd name="T9" fmla="*/ 94 h 1028"/>
                <a:gd name="T10" fmla="*/ 574 w 853"/>
                <a:gd name="T11" fmla="*/ 296 h 1028"/>
                <a:gd name="T12" fmla="*/ 540 w 853"/>
                <a:gd name="T13" fmla="*/ 308 h 1028"/>
                <a:gd name="T14" fmla="*/ 649 w 853"/>
                <a:gd name="T15" fmla="*/ 953 h 1028"/>
                <a:gd name="T16" fmla="*/ 649 w 853"/>
                <a:gd name="T17" fmla="*/ 983 h 1028"/>
                <a:gd name="T18" fmla="*/ 635 w 853"/>
                <a:gd name="T19" fmla="*/ 1010 h 1028"/>
                <a:gd name="T20" fmla="*/ 608 w 853"/>
                <a:gd name="T21" fmla="*/ 1026 h 1028"/>
                <a:gd name="T22" fmla="*/ 592 w 853"/>
                <a:gd name="T23" fmla="*/ 1028 h 1028"/>
                <a:gd name="T24" fmla="*/ 564 w 853"/>
                <a:gd name="T25" fmla="*/ 1020 h 1028"/>
                <a:gd name="T26" fmla="*/ 541 w 853"/>
                <a:gd name="T27" fmla="*/ 1000 h 1028"/>
                <a:gd name="T28" fmla="*/ 426 w 853"/>
                <a:gd name="T29" fmla="*/ 601 h 1028"/>
                <a:gd name="T30" fmla="*/ 310 w 853"/>
                <a:gd name="T31" fmla="*/ 1000 h 1028"/>
                <a:gd name="T32" fmla="*/ 289 w 853"/>
                <a:gd name="T33" fmla="*/ 1020 h 1028"/>
                <a:gd name="T34" fmla="*/ 259 w 853"/>
                <a:gd name="T35" fmla="*/ 1028 h 1028"/>
                <a:gd name="T36" fmla="*/ 243 w 853"/>
                <a:gd name="T37" fmla="*/ 1026 h 1028"/>
                <a:gd name="T38" fmla="*/ 217 w 853"/>
                <a:gd name="T39" fmla="*/ 1010 h 1028"/>
                <a:gd name="T40" fmla="*/ 202 w 853"/>
                <a:gd name="T41" fmla="*/ 983 h 1028"/>
                <a:gd name="T42" fmla="*/ 202 w 853"/>
                <a:gd name="T43" fmla="*/ 953 h 1028"/>
                <a:gd name="T44" fmla="*/ 311 w 853"/>
                <a:gd name="T45" fmla="*/ 307 h 1028"/>
                <a:gd name="T46" fmla="*/ 278 w 853"/>
                <a:gd name="T47" fmla="*/ 296 h 1028"/>
                <a:gd name="T48" fmla="*/ 12 w 853"/>
                <a:gd name="T49" fmla="*/ 94 h 1028"/>
                <a:gd name="T50" fmla="*/ 0 w 853"/>
                <a:gd name="T51" fmla="*/ 66 h 1028"/>
                <a:gd name="T52" fmla="*/ 3 w 853"/>
                <a:gd name="T53" fmla="*/ 37 h 1028"/>
                <a:gd name="T54" fmla="*/ 22 w 853"/>
                <a:gd name="T55" fmla="*/ 11 h 1028"/>
                <a:gd name="T56" fmla="*/ 49 w 853"/>
                <a:gd name="T57" fmla="*/ 0 h 1028"/>
                <a:gd name="T58" fmla="*/ 80 w 853"/>
                <a:gd name="T59" fmla="*/ 3 h 1028"/>
                <a:gd name="T60" fmla="*/ 332 w 853"/>
                <a:gd name="T61" fmla="*/ 190 h 1028"/>
                <a:gd name="T62" fmla="*/ 386 w 853"/>
                <a:gd name="T63" fmla="*/ 193 h 1028"/>
                <a:gd name="T64" fmla="*/ 411 w 853"/>
                <a:gd name="T65" fmla="*/ 208 h 1028"/>
                <a:gd name="T66" fmla="*/ 426 w 853"/>
                <a:gd name="T67" fmla="*/ 444 h 1028"/>
                <a:gd name="T68" fmla="*/ 441 w 853"/>
                <a:gd name="T69" fmla="*/ 208 h 1028"/>
                <a:gd name="T70" fmla="*/ 466 w 853"/>
                <a:gd name="T71" fmla="*/ 193 h 1028"/>
                <a:gd name="T72" fmla="*/ 519 w 853"/>
                <a:gd name="T73" fmla="*/ 190 h 1028"/>
                <a:gd name="T74" fmla="*/ 773 w 853"/>
                <a:gd name="T75" fmla="*/ 3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53" h="1028">
                  <a:moveTo>
                    <a:pt x="787" y="0"/>
                  </a:moveTo>
                  <a:lnTo>
                    <a:pt x="802" y="0"/>
                  </a:lnTo>
                  <a:lnTo>
                    <a:pt x="816" y="4"/>
                  </a:lnTo>
                  <a:lnTo>
                    <a:pt x="829" y="11"/>
                  </a:lnTo>
                  <a:lnTo>
                    <a:pt x="841" y="23"/>
                  </a:lnTo>
                  <a:lnTo>
                    <a:pt x="849" y="37"/>
                  </a:lnTo>
                  <a:lnTo>
                    <a:pt x="853" y="52"/>
                  </a:lnTo>
                  <a:lnTo>
                    <a:pt x="852" y="66"/>
                  </a:lnTo>
                  <a:lnTo>
                    <a:pt x="848" y="81"/>
                  </a:lnTo>
                  <a:lnTo>
                    <a:pt x="841" y="94"/>
                  </a:lnTo>
                  <a:lnTo>
                    <a:pt x="828" y="106"/>
                  </a:lnTo>
                  <a:lnTo>
                    <a:pt x="574" y="296"/>
                  </a:lnTo>
                  <a:lnTo>
                    <a:pt x="557" y="304"/>
                  </a:lnTo>
                  <a:lnTo>
                    <a:pt x="540" y="308"/>
                  </a:lnTo>
                  <a:lnTo>
                    <a:pt x="540" y="573"/>
                  </a:lnTo>
                  <a:lnTo>
                    <a:pt x="649" y="953"/>
                  </a:lnTo>
                  <a:lnTo>
                    <a:pt x="651" y="968"/>
                  </a:lnTo>
                  <a:lnTo>
                    <a:pt x="649" y="983"/>
                  </a:lnTo>
                  <a:lnTo>
                    <a:pt x="644" y="998"/>
                  </a:lnTo>
                  <a:lnTo>
                    <a:pt x="635" y="1010"/>
                  </a:lnTo>
                  <a:lnTo>
                    <a:pt x="622" y="1019"/>
                  </a:lnTo>
                  <a:lnTo>
                    <a:pt x="608" y="1026"/>
                  </a:lnTo>
                  <a:lnTo>
                    <a:pt x="600" y="1027"/>
                  </a:lnTo>
                  <a:lnTo>
                    <a:pt x="592" y="1028"/>
                  </a:lnTo>
                  <a:lnTo>
                    <a:pt x="577" y="1026"/>
                  </a:lnTo>
                  <a:lnTo>
                    <a:pt x="564" y="1020"/>
                  </a:lnTo>
                  <a:lnTo>
                    <a:pt x="551" y="1012"/>
                  </a:lnTo>
                  <a:lnTo>
                    <a:pt x="541" y="1000"/>
                  </a:lnTo>
                  <a:lnTo>
                    <a:pt x="535" y="985"/>
                  </a:lnTo>
                  <a:lnTo>
                    <a:pt x="426" y="601"/>
                  </a:lnTo>
                  <a:lnTo>
                    <a:pt x="316" y="985"/>
                  </a:lnTo>
                  <a:lnTo>
                    <a:pt x="310" y="1000"/>
                  </a:lnTo>
                  <a:lnTo>
                    <a:pt x="301" y="1012"/>
                  </a:lnTo>
                  <a:lnTo>
                    <a:pt x="289" y="1020"/>
                  </a:lnTo>
                  <a:lnTo>
                    <a:pt x="274" y="1026"/>
                  </a:lnTo>
                  <a:lnTo>
                    <a:pt x="259" y="1028"/>
                  </a:lnTo>
                  <a:lnTo>
                    <a:pt x="251" y="1027"/>
                  </a:lnTo>
                  <a:lnTo>
                    <a:pt x="243" y="1026"/>
                  </a:lnTo>
                  <a:lnTo>
                    <a:pt x="229" y="1019"/>
                  </a:lnTo>
                  <a:lnTo>
                    <a:pt x="217" y="1010"/>
                  </a:lnTo>
                  <a:lnTo>
                    <a:pt x="209" y="998"/>
                  </a:lnTo>
                  <a:lnTo>
                    <a:pt x="202" y="983"/>
                  </a:lnTo>
                  <a:lnTo>
                    <a:pt x="200" y="968"/>
                  </a:lnTo>
                  <a:lnTo>
                    <a:pt x="202" y="953"/>
                  </a:lnTo>
                  <a:lnTo>
                    <a:pt x="311" y="573"/>
                  </a:lnTo>
                  <a:lnTo>
                    <a:pt x="311" y="307"/>
                  </a:lnTo>
                  <a:lnTo>
                    <a:pt x="294" y="304"/>
                  </a:lnTo>
                  <a:lnTo>
                    <a:pt x="278" y="296"/>
                  </a:lnTo>
                  <a:lnTo>
                    <a:pt x="23" y="106"/>
                  </a:lnTo>
                  <a:lnTo>
                    <a:pt x="12" y="94"/>
                  </a:lnTo>
                  <a:lnTo>
                    <a:pt x="4" y="81"/>
                  </a:lnTo>
                  <a:lnTo>
                    <a:pt x="0" y="66"/>
                  </a:lnTo>
                  <a:lnTo>
                    <a:pt x="0" y="52"/>
                  </a:lnTo>
                  <a:lnTo>
                    <a:pt x="3" y="37"/>
                  </a:lnTo>
                  <a:lnTo>
                    <a:pt x="11" y="23"/>
                  </a:lnTo>
                  <a:lnTo>
                    <a:pt x="22" y="11"/>
                  </a:lnTo>
                  <a:lnTo>
                    <a:pt x="35" y="4"/>
                  </a:lnTo>
                  <a:lnTo>
                    <a:pt x="49" y="0"/>
                  </a:lnTo>
                  <a:lnTo>
                    <a:pt x="64" y="0"/>
                  </a:lnTo>
                  <a:lnTo>
                    <a:pt x="80" y="3"/>
                  </a:lnTo>
                  <a:lnTo>
                    <a:pt x="93" y="11"/>
                  </a:lnTo>
                  <a:lnTo>
                    <a:pt x="332" y="190"/>
                  </a:lnTo>
                  <a:lnTo>
                    <a:pt x="371" y="190"/>
                  </a:lnTo>
                  <a:lnTo>
                    <a:pt x="386" y="193"/>
                  </a:lnTo>
                  <a:lnTo>
                    <a:pt x="399" y="199"/>
                  </a:lnTo>
                  <a:lnTo>
                    <a:pt x="411" y="208"/>
                  </a:lnTo>
                  <a:lnTo>
                    <a:pt x="384" y="409"/>
                  </a:lnTo>
                  <a:lnTo>
                    <a:pt x="426" y="444"/>
                  </a:lnTo>
                  <a:lnTo>
                    <a:pt x="468" y="409"/>
                  </a:lnTo>
                  <a:lnTo>
                    <a:pt x="441" y="208"/>
                  </a:lnTo>
                  <a:lnTo>
                    <a:pt x="452" y="199"/>
                  </a:lnTo>
                  <a:lnTo>
                    <a:pt x="466" y="193"/>
                  </a:lnTo>
                  <a:lnTo>
                    <a:pt x="481" y="190"/>
                  </a:lnTo>
                  <a:lnTo>
                    <a:pt x="519" y="190"/>
                  </a:lnTo>
                  <a:lnTo>
                    <a:pt x="758" y="11"/>
                  </a:lnTo>
                  <a:lnTo>
                    <a:pt x="773" y="3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" name="Group 13"/>
          <p:cNvGrpSpPr>
            <a:grpSpLocks noChangeAspect="1"/>
          </p:cNvGrpSpPr>
          <p:nvPr/>
        </p:nvGrpSpPr>
        <p:grpSpPr bwMode="auto">
          <a:xfrm>
            <a:off x="4704079" y="573077"/>
            <a:ext cx="238273" cy="271631"/>
            <a:chOff x="2038" y="243"/>
            <a:chExt cx="200" cy="22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2038" y="379"/>
              <a:ext cx="200" cy="92"/>
            </a:xfrm>
            <a:custGeom>
              <a:avLst/>
              <a:gdLst>
                <a:gd name="T0" fmla="*/ 1293 w 2995"/>
                <a:gd name="T1" fmla="*/ 1013 h 1383"/>
                <a:gd name="T2" fmla="*/ 1364 w 2995"/>
                <a:gd name="T3" fmla="*/ 572 h 1383"/>
                <a:gd name="T4" fmla="*/ 1315 w 2995"/>
                <a:gd name="T5" fmla="*/ 468 h 1383"/>
                <a:gd name="T6" fmla="*/ 1297 w 2995"/>
                <a:gd name="T7" fmla="*/ 388 h 1383"/>
                <a:gd name="T8" fmla="*/ 1307 w 2995"/>
                <a:gd name="T9" fmla="*/ 328 h 1383"/>
                <a:gd name="T10" fmla="*/ 1334 w 2995"/>
                <a:gd name="T11" fmla="*/ 286 h 1383"/>
                <a:gd name="T12" fmla="*/ 1372 w 2995"/>
                <a:gd name="T13" fmla="*/ 258 h 1383"/>
                <a:gd name="T14" fmla="*/ 1416 w 2995"/>
                <a:gd name="T15" fmla="*/ 242 h 1383"/>
                <a:gd name="T16" fmla="*/ 1457 w 2995"/>
                <a:gd name="T17" fmla="*/ 233 h 1383"/>
                <a:gd name="T18" fmla="*/ 1488 w 2995"/>
                <a:gd name="T19" fmla="*/ 231 h 1383"/>
                <a:gd name="T20" fmla="*/ 1505 w 2995"/>
                <a:gd name="T21" fmla="*/ 231 h 1383"/>
                <a:gd name="T22" fmla="*/ 1537 w 2995"/>
                <a:gd name="T23" fmla="*/ 233 h 1383"/>
                <a:gd name="T24" fmla="*/ 1578 w 2995"/>
                <a:gd name="T25" fmla="*/ 242 h 1383"/>
                <a:gd name="T26" fmla="*/ 1621 w 2995"/>
                <a:gd name="T27" fmla="*/ 257 h 1383"/>
                <a:gd name="T28" fmla="*/ 1660 w 2995"/>
                <a:gd name="T29" fmla="*/ 286 h 1383"/>
                <a:gd name="T30" fmla="*/ 1688 w 2995"/>
                <a:gd name="T31" fmla="*/ 328 h 1383"/>
                <a:gd name="T32" fmla="*/ 1696 w 2995"/>
                <a:gd name="T33" fmla="*/ 388 h 1383"/>
                <a:gd name="T34" fmla="*/ 1680 w 2995"/>
                <a:gd name="T35" fmla="*/ 468 h 1383"/>
                <a:gd name="T36" fmla="*/ 1630 w 2995"/>
                <a:gd name="T37" fmla="*/ 572 h 1383"/>
                <a:gd name="T38" fmla="*/ 1701 w 2995"/>
                <a:gd name="T39" fmla="*/ 1013 h 1383"/>
                <a:gd name="T40" fmla="*/ 2024 w 2995"/>
                <a:gd name="T41" fmla="*/ 2 h 1383"/>
                <a:gd name="T42" fmla="*/ 2057 w 2995"/>
                <a:gd name="T43" fmla="*/ 22 h 1383"/>
                <a:gd name="T44" fmla="*/ 2128 w 2995"/>
                <a:gd name="T45" fmla="*/ 63 h 1383"/>
                <a:gd name="T46" fmla="*/ 2234 w 2995"/>
                <a:gd name="T47" fmla="*/ 119 h 1383"/>
                <a:gd name="T48" fmla="*/ 2374 w 2995"/>
                <a:gd name="T49" fmla="*/ 186 h 1383"/>
                <a:gd name="T50" fmla="*/ 2544 w 2995"/>
                <a:gd name="T51" fmla="*/ 258 h 1383"/>
                <a:gd name="T52" fmla="*/ 2710 w 2995"/>
                <a:gd name="T53" fmla="*/ 330 h 1383"/>
                <a:gd name="T54" fmla="*/ 2828 w 2995"/>
                <a:gd name="T55" fmla="*/ 421 h 1383"/>
                <a:gd name="T56" fmla="*/ 2906 w 2995"/>
                <a:gd name="T57" fmla="*/ 536 h 1383"/>
                <a:gd name="T58" fmla="*/ 2954 w 2995"/>
                <a:gd name="T59" fmla="*/ 681 h 1383"/>
                <a:gd name="T60" fmla="*/ 2979 w 2995"/>
                <a:gd name="T61" fmla="*/ 854 h 1383"/>
                <a:gd name="T62" fmla="*/ 2990 w 2995"/>
                <a:gd name="T63" fmla="*/ 1058 h 1383"/>
                <a:gd name="T64" fmla="*/ 2994 w 2995"/>
                <a:gd name="T65" fmla="*/ 1295 h 1383"/>
                <a:gd name="T66" fmla="*/ 1 w 2995"/>
                <a:gd name="T67" fmla="*/ 1299 h 1383"/>
                <a:gd name="T68" fmla="*/ 4 w 2995"/>
                <a:gd name="T69" fmla="*/ 1071 h 1383"/>
                <a:gd name="T70" fmla="*/ 14 w 2995"/>
                <a:gd name="T71" fmla="*/ 874 h 1383"/>
                <a:gd name="T72" fmla="*/ 34 w 2995"/>
                <a:gd name="T73" fmla="*/ 705 h 1383"/>
                <a:gd name="T74" fmla="*/ 75 w 2995"/>
                <a:gd name="T75" fmla="*/ 562 h 1383"/>
                <a:gd name="T76" fmla="*/ 144 w 2995"/>
                <a:gd name="T77" fmla="*/ 446 h 1383"/>
                <a:gd name="T78" fmla="*/ 245 w 2995"/>
                <a:gd name="T79" fmla="*/ 353 h 1383"/>
                <a:gd name="T80" fmla="*/ 388 w 2995"/>
                <a:gd name="T81" fmla="*/ 283 h 1383"/>
                <a:gd name="T82" fmla="*/ 567 w 2995"/>
                <a:gd name="T83" fmla="*/ 210 h 1383"/>
                <a:gd name="T84" fmla="*/ 717 w 2995"/>
                <a:gd name="T85" fmla="*/ 141 h 1383"/>
                <a:gd name="T86" fmla="*/ 835 w 2995"/>
                <a:gd name="T87" fmla="*/ 80 h 1383"/>
                <a:gd name="T88" fmla="*/ 917 w 2995"/>
                <a:gd name="T89" fmla="*/ 34 h 1383"/>
                <a:gd name="T90" fmla="*/ 964 w 2995"/>
                <a:gd name="T91" fmla="*/ 7 h 1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995" h="1383">
                  <a:moveTo>
                    <a:pt x="972" y="0"/>
                  </a:moveTo>
                  <a:lnTo>
                    <a:pt x="1255" y="892"/>
                  </a:lnTo>
                  <a:lnTo>
                    <a:pt x="1293" y="1013"/>
                  </a:lnTo>
                  <a:lnTo>
                    <a:pt x="1419" y="655"/>
                  </a:lnTo>
                  <a:lnTo>
                    <a:pt x="1390" y="612"/>
                  </a:lnTo>
                  <a:lnTo>
                    <a:pt x="1364" y="572"/>
                  </a:lnTo>
                  <a:lnTo>
                    <a:pt x="1344" y="534"/>
                  </a:lnTo>
                  <a:lnTo>
                    <a:pt x="1328" y="500"/>
                  </a:lnTo>
                  <a:lnTo>
                    <a:pt x="1315" y="468"/>
                  </a:lnTo>
                  <a:lnTo>
                    <a:pt x="1306" y="439"/>
                  </a:lnTo>
                  <a:lnTo>
                    <a:pt x="1300" y="413"/>
                  </a:lnTo>
                  <a:lnTo>
                    <a:pt x="1297" y="388"/>
                  </a:lnTo>
                  <a:lnTo>
                    <a:pt x="1298" y="366"/>
                  </a:lnTo>
                  <a:lnTo>
                    <a:pt x="1301" y="346"/>
                  </a:lnTo>
                  <a:lnTo>
                    <a:pt x="1307" y="328"/>
                  </a:lnTo>
                  <a:lnTo>
                    <a:pt x="1314" y="313"/>
                  </a:lnTo>
                  <a:lnTo>
                    <a:pt x="1323" y="298"/>
                  </a:lnTo>
                  <a:lnTo>
                    <a:pt x="1334" y="286"/>
                  </a:lnTo>
                  <a:lnTo>
                    <a:pt x="1345" y="275"/>
                  </a:lnTo>
                  <a:lnTo>
                    <a:pt x="1359" y="266"/>
                  </a:lnTo>
                  <a:lnTo>
                    <a:pt x="1372" y="258"/>
                  </a:lnTo>
                  <a:lnTo>
                    <a:pt x="1387" y="251"/>
                  </a:lnTo>
                  <a:lnTo>
                    <a:pt x="1401" y="246"/>
                  </a:lnTo>
                  <a:lnTo>
                    <a:pt x="1416" y="242"/>
                  </a:lnTo>
                  <a:lnTo>
                    <a:pt x="1431" y="239"/>
                  </a:lnTo>
                  <a:lnTo>
                    <a:pt x="1444" y="236"/>
                  </a:lnTo>
                  <a:lnTo>
                    <a:pt x="1457" y="233"/>
                  </a:lnTo>
                  <a:lnTo>
                    <a:pt x="1469" y="232"/>
                  </a:lnTo>
                  <a:lnTo>
                    <a:pt x="1480" y="231"/>
                  </a:lnTo>
                  <a:lnTo>
                    <a:pt x="1488" y="231"/>
                  </a:lnTo>
                  <a:lnTo>
                    <a:pt x="1495" y="231"/>
                  </a:lnTo>
                  <a:lnTo>
                    <a:pt x="1498" y="231"/>
                  </a:lnTo>
                  <a:lnTo>
                    <a:pt x="1505" y="231"/>
                  </a:lnTo>
                  <a:lnTo>
                    <a:pt x="1514" y="231"/>
                  </a:lnTo>
                  <a:lnTo>
                    <a:pt x="1524" y="232"/>
                  </a:lnTo>
                  <a:lnTo>
                    <a:pt x="1537" y="233"/>
                  </a:lnTo>
                  <a:lnTo>
                    <a:pt x="1549" y="236"/>
                  </a:lnTo>
                  <a:lnTo>
                    <a:pt x="1563" y="238"/>
                  </a:lnTo>
                  <a:lnTo>
                    <a:pt x="1578" y="242"/>
                  </a:lnTo>
                  <a:lnTo>
                    <a:pt x="1592" y="246"/>
                  </a:lnTo>
                  <a:lnTo>
                    <a:pt x="1607" y="251"/>
                  </a:lnTo>
                  <a:lnTo>
                    <a:pt x="1621" y="257"/>
                  </a:lnTo>
                  <a:lnTo>
                    <a:pt x="1635" y="266"/>
                  </a:lnTo>
                  <a:lnTo>
                    <a:pt x="1648" y="275"/>
                  </a:lnTo>
                  <a:lnTo>
                    <a:pt x="1660" y="286"/>
                  </a:lnTo>
                  <a:lnTo>
                    <a:pt x="1671" y="298"/>
                  </a:lnTo>
                  <a:lnTo>
                    <a:pt x="1680" y="312"/>
                  </a:lnTo>
                  <a:lnTo>
                    <a:pt x="1688" y="328"/>
                  </a:lnTo>
                  <a:lnTo>
                    <a:pt x="1693" y="346"/>
                  </a:lnTo>
                  <a:lnTo>
                    <a:pt x="1696" y="366"/>
                  </a:lnTo>
                  <a:lnTo>
                    <a:pt x="1696" y="388"/>
                  </a:lnTo>
                  <a:lnTo>
                    <a:pt x="1694" y="411"/>
                  </a:lnTo>
                  <a:lnTo>
                    <a:pt x="1688" y="439"/>
                  </a:lnTo>
                  <a:lnTo>
                    <a:pt x="1680" y="468"/>
                  </a:lnTo>
                  <a:lnTo>
                    <a:pt x="1667" y="500"/>
                  </a:lnTo>
                  <a:lnTo>
                    <a:pt x="1651" y="534"/>
                  </a:lnTo>
                  <a:lnTo>
                    <a:pt x="1630" y="572"/>
                  </a:lnTo>
                  <a:lnTo>
                    <a:pt x="1605" y="612"/>
                  </a:lnTo>
                  <a:lnTo>
                    <a:pt x="1574" y="655"/>
                  </a:lnTo>
                  <a:lnTo>
                    <a:pt x="1701" y="1013"/>
                  </a:lnTo>
                  <a:lnTo>
                    <a:pt x="1739" y="892"/>
                  </a:lnTo>
                  <a:lnTo>
                    <a:pt x="2021" y="0"/>
                  </a:lnTo>
                  <a:lnTo>
                    <a:pt x="2024" y="2"/>
                  </a:lnTo>
                  <a:lnTo>
                    <a:pt x="2031" y="7"/>
                  </a:lnTo>
                  <a:lnTo>
                    <a:pt x="2041" y="13"/>
                  </a:lnTo>
                  <a:lnTo>
                    <a:pt x="2057" y="22"/>
                  </a:lnTo>
                  <a:lnTo>
                    <a:pt x="2077" y="34"/>
                  </a:lnTo>
                  <a:lnTo>
                    <a:pt x="2101" y="47"/>
                  </a:lnTo>
                  <a:lnTo>
                    <a:pt x="2128" y="63"/>
                  </a:lnTo>
                  <a:lnTo>
                    <a:pt x="2159" y="80"/>
                  </a:lnTo>
                  <a:lnTo>
                    <a:pt x="2196" y="99"/>
                  </a:lnTo>
                  <a:lnTo>
                    <a:pt x="2234" y="119"/>
                  </a:lnTo>
                  <a:lnTo>
                    <a:pt x="2277" y="141"/>
                  </a:lnTo>
                  <a:lnTo>
                    <a:pt x="2324" y="163"/>
                  </a:lnTo>
                  <a:lnTo>
                    <a:pt x="2374" y="186"/>
                  </a:lnTo>
                  <a:lnTo>
                    <a:pt x="2427" y="210"/>
                  </a:lnTo>
                  <a:lnTo>
                    <a:pt x="2484" y="233"/>
                  </a:lnTo>
                  <a:lnTo>
                    <a:pt x="2544" y="258"/>
                  </a:lnTo>
                  <a:lnTo>
                    <a:pt x="2607" y="283"/>
                  </a:lnTo>
                  <a:lnTo>
                    <a:pt x="2661" y="305"/>
                  </a:lnTo>
                  <a:lnTo>
                    <a:pt x="2710" y="330"/>
                  </a:lnTo>
                  <a:lnTo>
                    <a:pt x="2755" y="357"/>
                  </a:lnTo>
                  <a:lnTo>
                    <a:pt x="2794" y="388"/>
                  </a:lnTo>
                  <a:lnTo>
                    <a:pt x="2828" y="421"/>
                  </a:lnTo>
                  <a:lnTo>
                    <a:pt x="2858" y="456"/>
                  </a:lnTo>
                  <a:lnTo>
                    <a:pt x="2884" y="495"/>
                  </a:lnTo>
                  <a:lnTo>
                    <a:pt x="2906" y="536"/>
                  </a:lnTo>
                  <a:lnTo>
                    <a:pt x="2926" y="581"/>
                  </a:lnTo>
                  <a:lnTo>
                    <a:pt x="2942" y="629"/>
                  </a:lnTo>
                  <a:lnTo>
                    <a:pt x="2954" y="681"/>
                  </a:lnTo>
                  <a:lnTo>
                    <a:pt x="2965" y="735"/>
                  </a:lnTo>
                  <a:lnTo>
                    <a:pt x="2973" y="792"/>
                  </a:lnTo>
                  <a:lnTo>
                    <a:pt x="2979" y="854"/>
                  </a:lnTo>
                  <a:lnTo>
                    <a:pt x="2984" y="918"/>
                  </a:lnTo>
                  <a:lnTo>
                    <a:pt x="2987" y="986"/>
                  </a:lnTo>
                  <a:lnTo>
                    <a:pt x="2990" y="1058"/>
                  </a:lnTo>
                  <a:lnTo>
                    <a:pt x="2992" y="1134"/>
                  </a:lnTo>
                  <a:lnTo>
                    <a:pt x="2993" y="1213"/>
                  </a:lnTo>
                  <a:lnTo>
                    <a:pt x="2994" y="1295"/>
                  </a:lnTo>
                  <a:lnTo>
                    <a:pt x="2995" y="1383"/>
                  </a:lnTo>
                  <a:lnTo>
                    <a:pt x="0" y="1383"/>
                  </a:lnTo>
                  <a:lnTo>
                    <a:pt x="1" y="1299"/>
                  </a:lnTo>
                  <a:lnTo>
                    <a:pt x="2" y="1220"/>
                  </a:lnTo>
                  <a:lnTo>
                    <a:pt x="3" y="1144"/>
                  </a:lnTo>
                  <a:lnTo>
                    <a:pt x="4" y="1071"/>
                  </a:lnTo>
                  <a:lnTo>
                    <a:pt x="6" y="1003"/>
                  </a:lnTo>
                  <a:lnTo>
                    <a:pt x="9" y="936"/>
                  </a:lnTo>
                  <a:lnTo>
                    <a:pt x="14" y="874"/>
                  </a:lnTo>
                  <a:lnTo>
                    <a:pt x="19" y="814"/>
                  </a:lnTo>
                  <a:lnTo>
                    <a:pt x="26" y="758"/>
                  </a:lnTo>
                  <a:lnTo>
                    <a:pt x="34" y="705"/>
                  </a:lnTo>
                  <a:lnTo>
                    <a:pt x="46" y="655"/>
                  </a:lnTo>
                  <a:lnTo>
                    <a:pt x="59" y="607"/>
                  </a:lnTo>
                  <a:lnTo>
                    <a:pt x="75" y="562"/>
                  </a:lnTo>
                  <a:lnTo>
                    <a:pt x="95" y="521"/>
                  </a:lnTo>
                  <a:lnTo>
                    <a:pt x="118" y="482"/>
                  </a:lnTo>
                  <a:lnTo>
                    <a:pt x="144" y="446"/>
                  </a:lnTo>
                  <a:lnTo>
                    <a:pt x="173" y="413"/>
                  </a:lnTo>
                  <a:lnTo>
                    <a:pt x="206" y="382"/>
                  </a:lnTo>
                  <a:lnTo>
                    <a:pt x="245" y="353"/>
                  </a:lnTo>
                  <a:lnTo>
                    <a:pt x="288" y="327"/>
                  </a:lnTo>
                  <a:lnTo>
                    <a:pt x="334" y="304"/>
                  </a:lnTo>
                  <a:lnTo>
                    <a:pt x="388" y="283"/>
                  </a:lnTo>
                  <a:lnTo>
                    <a:pt x="450" y="258"/>
                  </a:lnTo>
                  <a:lnTo>
                    <a:pt x="511" y="233"/>
                  </a:lnTo>
                  <a:lnTo>
                    <a:pt x="567" y="210"/>
                  </a:lnTo>
                  <a:lnTo>
                    <a:pt x="620" y="186"/>
                  </a:lnTo>
                  <a:lnTo>
                    <a:pt x="670" y="163"/>
                  </a:lnTo>
                  <a:lnTo>
                    <a:pt x="717" y="141"/>
                  </a:lnTo>
                  <a:lnTo>
                    <a:pt x="760" y="119"/>
                  </a:lnTo>
                  <a:lnTo>
                    <a:pt x="799" y="99"/>
                  </a:lnTo>
                  <a:lnTo>
                    <a:pt x="835" y="80"/>
                  </a:lnTo>
                  <a:lnTo>
                    <a:pt x="866" y="63"/>
                  </a:lnTo>
                  <a:lnTo>
                    <a:pt x="894" y="47"/>
                  </a:lnTo>
                  <a:lnTo>
                    <a:pt x="917" y="34"/>
                  </a:lnTo>
                  <a:lnTo>
                    <a:pt x="937" y="22"/>
                  </a:lnTo>
                  <a:lnTo>
                    <a:pt x="952" y="13"/>
                  </a:lnTo>
                  <a:lnTo>
                    <a:pt x="964" y="7"/>
                  </a:lnTo>
                  <a:lnTo>
                    <a:pt x="970" y="2"/>
                  </a:lnTo>
                  <a:lnTo>
                    <a:pt x="9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6"/>
            <p:cNvSpPr>
              <a:spLocks noEditPoints="1"/>
            </p:cNvSpPr>
            <p:nvPr/>
          </p:nvSpPr>
          <p:spPr bwMode="auto">
            <a:xfrm>
              <a:off x="2073" y="243"/>
              <a:ext cx="128" cy="128"/>
            </a:xfrm>
            <a:custGeom>
              <a:avLst/>
              <a:gdLst>
                <a:gd name="T0" fmla="*/ 716 w 1918"/>
                <a:gd name="T1" fmla="*/ 757 h 1914"/>
                <a:gd name="T2" fmla="*/ 697 w 1918"/>
                <a:gd name="T3" fmla="*/ 796 h 1914"/>
                <a:gd name="T4" fmla="*/ 740 w 1918"/>
                <a:gd name="T5" fmla="*/ 828 h 1914"/>
                <a:gd name="T6" fmla="*/ 807 w 1918"/>
                <a:gd name="T7" fmla="*/ 842 h 1914"/>
                <a:gd name="T8" fmla="*/ 829 w 1918"/>
                <a:gd name="T9" fmla="*/ 894 h 1914"/>
                <a:gd name="T10" fmla="*/ 762 w 1918"/>
                <a:gd name="T11" fmla="*/ 1289 h 1914"/>
                <a:gd name="T12" fmla="*/ 765 w 1918"/>
                <a:gd name="T13" fmla="*/ 1452 h 1914"/>
                <a:gd name="T14" fmla="*/ 837 w 1918"/>
                <a:gd name="T15" fmla="*/ 1527 h 1914"/>
                <a:gd name="T16" fmla="*/ 956 w 1918"/>
                <a:gd name="T17" fmla="*/ 1549 h 1914"/>
                <a:gd name="T18" fmla="*/ 1106 w 1918"/>
                <a:gd name="T19" fmla="*/ 1524 h 1914"/>
                <a:gd name="T20" fmla="*/ 1209 w 1918"/>
                <a:gd name="T21" fmla="*/ 1445 h 1914"/>
                <a:gd name="T22" fmla="*/ 1219 w 1918"/>
                <a:gd name="T23" fmla="*/ 1396 h 1914"/>
                <a:gd name="T24" fmla="*/ 1172 w 1918"/>
                <a:gd name="T25" fmla="*/ 1396 h 1914"/>
                <a:gd name="T26" fmla="*/ 1084 w 1918"/>
                <a:gd name="T27" fmla="*/ 1427 h 1914"/>
                <a:gd name="T28" fmla="*/ 1041 w 1918"/>
                <a:gd name="T29" fmla="*/ 1406 h 1914"/>
                <a:gd name="T30" fmla="*/ 1032 w 1918"/>
                <a:gd name="T31" fmla="*/ 1340 h 1914"/>
                <a:gd name="T32" fmla="*/ 1112 w 1918"/>
                <a:gd name="T33" fmla="*/ 894 h 1914"/>
                <a:gd name="T34" fmla="*/ 1120 w 1918"/>
                <a:gd name="T35" fmla="*/ 787 h 1914"/>
                <a:gd name="T36" fmla="*/ 1080 w 1918"/>
                <a:gd name="T37" fmla="*/ 751 h 1914"/>
                <a:gd name="T38" fmla="*/ 967 w 1918"/>
                <a:gd name="T39" fmla="*/ 369 h 1914"/>
                <a:gd name="T40" fmla="*/ 869 w 1918"/>
                <a:gd name="T41" fmla="*/ 434 h 1914"/>
                <a:gd name="T42" fmla="*/ 846 w 1918"/>
                <a:gd name="T43" fmla="*/ 554 h 1914"/>
                <a:gd name="T44" fmla="*/ 911 w 1918"/>
                <a:gd name="T45" fmla="*/ 653 h 1914"/>
                <a:gd name="T46" fmla="*/ 1030 w 1918"/>
                <a:gd name="T47" fmla="*/ 677 h 1914"/>
                <a:gd name="T48" fmla="*/ 1127 w 1918"/>
                <a:gd name="T49" fmla="*/ 611 h 1914"/>
                <a:gd name="T50" fmla="*/ 1151 w 1918"/>
                <a:gd name="T51" fmla="*/ 491 h 1914"/>
                <a:gd name="T52" fmla="*/ 1086 w 1918"/>
                <a:gd name="T53" fmla="*/ 393 h 1914"/>
                <a:gd name="T54" fmla="*/ 925 w 1918"/>
                <a:gd name="T55" fmla="*/ 0 h 1914"/>
                <a:gd name="T56" fmla="*/ 1203 w 1918"/>
                <a:gd name="T57" fmla="*/ 30 h 1914"/>
                <a:gd name="T58" fmla="*/ 1464 w 1918"/>
                <a:gd name="T59" fmla="*/ 143 h 1914"/>
                <a:gd name="T60" fmla="*/ 1689 w 1918"/>
                <a:gd name="T61" fmla="*/ 334 h 1914"/>
                <a:gd name="T62" fmla="*/ 1842 w 1918"/>
                <a:gd name="T63" fmla="*/ 580 h 1914"/>
                <a:gd name="T64" fmla="*/ 1913 w 1918"/>
                <a:gd name="T65" fmla="*/ 852 h 1914"/>
                <a:gd name="T66" fmla="*/ 1903 w 1918"/>
                <a:gd name="T67" fmla="*/ 1132 h 1914"/>
                <a:gd name="T68" fmla="*/ 1811 w 1918"/>
                <a:gd name="T69" fmla="*/ 1398 h 1914"/>
                <a:gd name="T70" fmla="*/ 1637 w 1918"/>
                <a:gd name="T71" fmla="*/ 1634 h 1914"/>
                <a:gd name="T72" fmla="*/ 1406 w 1918"/>
                <a:gd name="T73" fmla="*/ 1805 h 1914"/>
                <a:gd name="T74" fmla="*/ 1144 w 1918"/>
                <a:gd name="T75" fmla="*/ 1897 h 1914"/>
                <a:gd name="T76" fmla="*/ 868 w 1918"/>
                <a:gd name="T77" fmla="*/ 1910 h 1914"/>
                <a:gd name="T78" fmla="*/ 601 w 1918"/>
                <a:gd name="T79" fmla="*/ 1845 h 1914"/>
                <a:gd name="T80" fmla="*/ 423 w 1918"/>
                <a:gd name="T81" fmla="*/ 1814 h 1914"/>
                <a:gd name="T82" fmla="*/ 231 w 1918"/>
                <a:gd name="T83" fmla="*/ 1888 h 1914"/>
                <a:gd name="T84" fmla="*/ 64 w 1918"/>
                <a:gd name="T85" fmla="*/ 1892 h 1914"/>
                <a:gd name="T86" fmla="*/ 34 w 1918"/>
                <a:gd name="T87" fmla="*/ 1861 h 1914"/>
                <a:gd name="T88" fmla="*/ 54 w 1918"/>
                <a:gd name="T89" fmla="*/ 1822 h 1914"/>
                <a:gd name="T90" fmla="*/ 175 w 1918"/>
                <a:gd name="T91" fmla="*/ 1722 h 1914"/>
                <a:gd name="T92" fmla="*/ 251 w 1918"/>
                <a:gd name="T93" fmla="*/ 1599 h 1914"/>
                <a:gd name="T94" fmla="*/ 119 w 1918"/>
                <a:gd name="T95" fmla="*/ 1419 h 1914"/>
                <a:gd name="T96" fmla="*/ 23 w 1918"/>
                <a:gd name="T97" fmla="*/ 1164 h 1914"/>
                <a:gd name="T98" fmla="*/ 3 w 1918"/>
                <a:gd name="T99" fmla="*/ 896 h 1914"/>
                <a:gd name="T100" fmla="*/ 58 w 1918"/>
                <a:gd name="T101" fmla="*/ 632 h 1914"/>
                <a:gd name="T102" fmla="*/ 188 w 1918"/>
                <a:gd name="T103" fmla="*/ 388 h 1914"/>
                <a:gd name="T104" fmla="*/ 394 w 1918"/>
                <a:gd name="T105" fmla="*/ 183 h 1914"/>
                <a:gd name="T106" fmla="*/ 649 w 1918"/>
                <a:gd name="T107" fmla="*/ 51 h 1914"/>
                <a:gd name="T108" fmla="*/ 925 w 1918"/>
                <a:gd name="T109" fmla="*/ 0 h 1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18" h="1914">
                  <a:moveTo>
                    <a:pt x="766" y="750"/>
                  </a:moveTo>
                  <a:lnTo>
                    <a:pt x="749" y="751"/>
                  </a:lnTo>
                  <a:lnTo>
                    <a:pt x="731" y="753"/>
                  </a:lnTo>
                  <a:lnTo>
                    <a:pt x="716" y="757"/>
                  </a:lnTo>
                  <a:lnTo>
                    <a:pt x="706" y="764"/>
                  </a:lnTo>
                  <a:lnTo>
                    <a:pt x="699" y="773"/>
                  </a:lnTo>
                  <a:lnTo>
                    <a:pt x="695" y="785"/>
                  </a:lnTo>
                  <a:lnTo>
                    <a:pt x="697" y="796"/>
                  </a:lnTo>
                  <a:lnTo>
                    <a:pt x="702" y="807"/>
                  </a:lnTo>
                  <a:lnTo>
                    <a:pt x="710" y="816"/>
                  </a:lnTo>
                  <a:lnTo>
                    <a:pt x="724" y="823"/>
                  </a:lnTo>
                  <a:lnTo>
                    <a:pt x="740" y="828"/>
                  </a:lnTo>
                  <a:lnTo>
                    <a:pt x="758" y="831"/>
                  </a:lnTo>
                  <a:lnTo>
                    <a:pt x="775" y="833"/>
                  </a:lnTo>
                  <a:lnTo>
                    <a:pt x="793" y="837"/>
                  </a:lnTo>
                  <a:lnTo>
                    <a:pt x="807" y="842"/>
                  </a:lnTo>
                  <a:lnTo>
                    <a:pt x="817" y="851"/>
                  </a:lnTo>
                  <a:lnTo>
                    <a:pt x="824" y="861"/>
                  </a:lnTo>
                  <a:lnTo>
                    <a:pt x="828" y="875"/>
                  </a:lnTo>
                  <a:lnTo>
                    <a:pt x="829" y="894"/>
                  </a:lnTo>
                  <a:lnTo>
                    <a:pt x="828" y="904"/>
                  </a:lnTo>
                  <a:lnTo>
                    <a:pt x="827" y="913"/>
                  </a:lnTo>
                  <a:lnTo>
                    <a:pt x="776" y="1205"/>
                  </a:lnTo>
                  <a:lnTo>
                    <a:pt x="762" y="1289"/>
                  </a:lnTo>
                  <a:lnTo>
                    <a:pt x="750" y="1373"/>
                  </a:lnTo>
                  <a:lnTo>
                    <a:pt x="750" y="1401"/>
                  </a:lnTo>
                  <a:lnTo>
                    <a:pt x="755" y="1427"/>
                  </a:lnTo>
                  <a:lnTo>
                    <a:pt x="765" y="1452"/>
                  </a:lnTo>
                  <a:lnTo>
                    <a:pt x="779" y="1475"/>
                  </a:lnTo>
                  <a:lnTo>
                    <a:pt x="797" y="1496"/>
                  </a:lnTo>
                  <a:lnTo>
                    <a:pt x="816" y="1513"/>
                  </a:lnTo>
                  <a:lnTo>
                    <a:pt x="837" y="1527"/>
                  </a:lnTo>
                  <a:lnTo>
                    <a:pt x="859" y="1536"/>
                  </a:lnTo>
                  <a:lnTo>
                    <a:pt x="880" y="1543"/>
                  </a:lnTo>
                  <a:lnTo>
                    <a:pt x="918" y="1547"/>
                  </a:lnTo>
                  <a:lnTo>
                    <a:pt x="956" y="1549"/>
                  </a:lnTo>
                  <a:lnTo>
                    <a:pt x="995" y="1549"/>
                  </a:lnTo>
                  <a:lnTo>
                    <a:pt x="1034" y="1546"/>
                  </a:lnTo>
                  <a:lnTo>
                    <a:pt x="1072" y="1538"/>
                  </a:lnTo>
                  <a:lnTo>
                    <a:pt x="1106" y="1524"/>
                  </a:lnTo>
                  <a:lnTo>
                    <a:pt x="1139" y="1505"/>
                  </a:lnTo>
                  <a:lnTo>
                    <a:pt x="1171" y="1483"/>
                  </a:lnTo>
                  <a:lnTo>
                    <a:pt x="1201" y="1456"/>
                  </a:lnTo>
                  <a:lnTo>
                    <a:pt x="1209" y="1445"/>
                  </a:lnTo>
                  <a:lnTo>
                    <a:pt x="1218" y="1432"/>
                  </a:lnTo>
                  <a:lnTo>
                    <a:pt x="1222" y="1419"/>
                  </a:lnTo>
                  <a:lnTo>
                    <a:pt x="1223" y="1406"/>
                  </a:lnTo>
                  <a:lnTo>
                    <a:pt x="1219" y="1396"/>
                  </a:lnTo>
                  <a:lnTo>
                    <a:pt x="1210" y="1389"/>
                  </a:lnTo>
                  <a:lnTo>
                    <a:pt x="1199" y="1387"/>
                  </a:lnTo>
                  <a:lnTo>
                    <a:pt x="1186" y="1389"/>
                  </a:lnTo>
                  <a:lnTo>
                    <a:pt x="1172" y="1396"/>
                  </a:lnTo>
                  <a:lnTo>
                    <a:pt x="1157" y="1404"/>
                  </a:lnTo>
                  <a:lnTo>
                    <a:pt x="1142" y="1412"/>
                  </a:lnTo>
                  <a:lnTo>
                    <a:pt x="1113" y="1421"/>
                  </a:lnTo>
                  <a:lnTo>
                    <a:pt x="1084" y="1427"/>
                  </a:lnTo>
                  <a:lnTo>
                    <a:pt x="1071" y="1427"/>
                  </a:lnTo>
                  <a:lnTo>
                    <a:pt x="1059" y="1423"/>
                  </a:lnTo>
                  <a:lnTo>
                    <a:pt x="1049" y="1417"/>
                  </a:lnTo>
                  <a:lnTo>
                    <a:pt x="1041" y="1406"/>
                  </a:lnTo>
                  <a:lnTo>
                    <a:pt x="1037" y="1394"/>
                  </a:lnTo>
                  <a:lnTo>
                    <a:pt x="1033" y="1376"/>
                  </a:lnTo>
                  <a:lnTo>
                    <a:pt x="1031" y="1357"/>
                  </a:lnTo>
                  <a:lnTo>
                    <a:pt x="1032" y="1340"/>
                  </a:lnTo>
                  <a:lnTo>
                    <a:pt x="1040" y="1285"/>
                  </a:lnTo>
                  <a:lnTo>
                    <a:pt x="1051" y="1229"/>
                  </a:lnTo>
                  <a:lnTo>
                    <a:pt x="1082" y="1062"/>
                  </a:lnTo>
                  <a:lnTo>
                    <a:pt x="1112" y="894"/>
                  </a:lnTo>
                  <a:lnTo>
                    <a:pt x="1117" y="864"/>
                  </a:lnTo>
                  <a:lnTo>
                    <a:pt x="1121" y="834"/>
                  </a:lnTo>
                  <a:lnTo>
                    <a:pt x="1122" y="804"/>
                  </a:lnTo>
                  <a:lnTo>
                    <a:pt x="1120" y="787"/>
                  </a:lnTo>
                  <a:lnTo>
                    <a:pt x="1114" y="773"/>
                  </a:lnTo>
                  <a:lnTo>
                    <a:pt x="1106" y="763"/>
                  </a:lnTo>
                  <a:lnTo>
                    <a:pt x="1095" y="756"/>
                  </a:lnTo>
                  <a:lnTo>
                    <a:pt x="1080" y="751"/>
                  </a:lnTo>
                  <a:lnTo>
                    <a:pt x="1063" y="750"/>
                  </a:lnTo>
                  <a:lnTo>
                    <a:pt x="766" y="750"/>
                  </a:lnTo>
                  <a:close/>
                  <a:moveTo>
                    <a:pt x="1000" y="365"/>
                  </a:moveTo>
                  <a:lnTo>
                    <a:pt x="967" y="369"/>
                  </a:lnTo>
                  <a:lnTo>
                    <a:pt x="939" y="378"/>
                  </a:lnTo>
                  <a:lnTo>
                    <a:pt x="912" y="391"/>
                  </a:lnTo>
                  <a:lnTo>
                    <a:pt x="889" y="410"/>
                  </a:lnTo>
                  <a:lnTo>
                    <a:pt x="869" y="434"/>
                  </a:lnTo>
                  <a:lnTo>
                    <a:pt x="855" y="460"/>
                  </a:lnTo>
                  <a:lnTo>
                    <a:pt x="846" y="489"/>
                  </a:lnTo>
                  <a:lnTo>
                    <a:pt x="842" y="522"/>
                  </a:lnTo>
                  <a:lnTo>
                    <a:pt x="846" y="554"/>
                  </a:lnTo>
                  <a:lnTo>
                    <a:pt x="855" y="583"/>
                  </a:lnTo>
                  <a:lnTo>
                    <a:pt x="868" y="610"/>
                  </a:lnTo>
                  <a:lnTo>
                    <a:pt x="888" y="633"/>
                  </a:lnTo>
                  <a:lnTo>
                    <a:pt x="911" y="653"/>
                  </a:lnTo>
                  <a:lnTo>
                    <a:pt x="937" y="667"/>
                  </a:lnTo>
                  <a:lnTo>
                    <a:pt x="967" y="677"/>
                  </a:lnTo>
                  <a:lnTo>
                    <a:pt x="999" y="680"/>
                  </a:lnTo>
                  <a:lnTo>
                    <a:pt x="1030" y="677"/>
                  </a:lnTo>
                  <a:lnTo>
                    <a:pt x="1059" y="668"/>
                  </a:lnTo>
                  <a:lnTo>
                    <a:pt x="1085" y="654"/>
                  </a:lnTo>
                  <a:lnTo>
                    <a:pt x="1108" y="635"/>
                  </a:lnTo>
                  <a:lnTo>
                    <a:pt x="1127" y="611"/>
                  </a:lnTo>
                  <a:lnTo>
                    <a:pt x="1141" y="585"/>
                  </a:lnTo>
                  <a:lnTo>
                    <a:pt x="1151" y="555"/>
                  </a:lnTo>
                  <a:lnTo>
                    <a:pt x="1154" y="524"/>
                  </a:lnTo>
                  <a:lnTo>
                    <a:pt x="1151" y="491"/>
                  </a:lnTo>
                  <a:lnTo>
                    <a:pt x="1142" y="462"/>
                  </a:lnTo>
                  <a:lnTo>
                    <a:pt x="1128" y="435"/>
                  </a:lnTo>
                  <a:lnTo>
                    <a:pt x="1109" y="412"/>
                  </a:lnTo>
                  <a:lnTo>
                    <a:pt x="1086" y="393"/>
                  </a:lnTo>
                  <a:lnTo>
                    <a:pt x="1060" y="378"/>
                  </a:lnTo>
                  <a:lnTo>
                    <a:pt x="1031" y="369"/>
                  </a:lnTo>
                  <a:lnTo>
                    <a:pt x="1000" y="365"/>
                  </a:lnTo>
                  <a:close/>
                  <a:moveTo>
                    <a:pt x="925" y="0"/>
                  </a:moveTo>
                  <a:lnTo>
                    <a:pt x="995" y="0"/>
                  </a:lnTo>
                  <a:lnTo>
                    <a:pt x="1064" y="5"/>
                  </a:lnTo>
                  <a:lnTo>
                    <a:pt x="1134" y="15"/>
                  </a:lnTo>
                  <a:lnTo>
                    <a:pt x="1203" y="30"/>
                  </a:lnTo>
                  <a:lnTo>
                    <a:pt x="1271" y="51"/>
                  </a:lnTo>
                  <a:lnTo>
                    <a:pt x="1336" y="76"/>
                  </a:lnTo>
                  <a:lnTo>
                    <a:pt x="1402" y="106"/>
                  </a:lnTo>
                  <a:lnTo>
                    <a:pt x="1464" y="143"/>
                  </a:lnTo>
                  <a:lnTo>
                    <a:pt x="1525" y="183"/>
                  </a:lnTo>
                  <a:lnTo>
                    <a:pt x="1582" y="229"/>
                  </a:lnTo>
                  <a:lnTo>
                    <a:pt x="1637" y="280"/>
                  </a:lnTo>
                  <a:lnTo>
                    <a:pt x="1689" y="334"/>
                  </a:lnTo>
                  <a:lnTo>
                    <a:pt x="1734" y="393"/>
                  </a:lnTo>
                  <a:lnTo>
                    <a:pt x="1775" y="453"/>
                  </a:lnTo>
                  <a:lnTo>
                    <a:pt x="1811" y="515"/>
                  </a:lnTo>
                  <a:lnTo>
                    <a:pt x="1842" y="580"/>
                  </a:lnTo>
                  <a:lnTo>
                    <a:pt x="1867" y="646"/>
                  </a:lnTo>
                  <a:lnTo>
                    <a:pt x="1888" y="714"/>
                  </a:lnTo>
                  <a:lnTo>
                    <a:pt x="1903" y="783"/>
                  </a:lnTo>
                  <a:lnTo>
                    <a:pt x="1913" y="852"/>
                  </a:lnTo>
                  <a:lnTo>
                    <a:pt x="1918" y="921"/>
                  </a:lnTo>
                  <a:lnTo>
                    <a:pt x="1918" y="992"/>
                  </a:lnTo>
                  <a:lnTo>
                    <a:pt x="1913" y="1062"/>
                  </a:lnTo>
                  <a:lnTo>
                    <a:pt x="1903" y="1132"/>
                  </a:lnTo>
                  <a:lnTo>
                    <a:pt x="1888" y="1199"/>
                  </a:lnTo>
                  <a:lnTo>
                    <a:pt x="1867" y="1267"/>
                  </a:lnTo>
                  <a:lnTo>
                    <a:pt x="1842" y="1333"/>
                  </a:lnTo>
                  <a:lnTo>
                    <a:pt x="1811" y="1398"/>
                  </a:lnTo>
                  <a:lnTo>
                    <a:pt x="1775" y="1460"/>
                  </a:lnTo>
                  <a:lnTo>
                    <a:pt x="1734" y="1521"/>
                  </a:lnTo>
                  <a:lnTo>
                    <a:pt x="1689" y="1579"/>
                  </a:lnTo>
                  <a:lnTo>
                    <a:pt x="1637" y="1634"/>
                  </a:lnTo>
                  <a:lnTo>
                    <a:pt x="1583" y="1684"/>
                  </a:lnTo>
                  <a:lnTo>
                    <a:pt x="1527" y="1729"/>
                  </a:lnTo>
                  <a:lnTo>
                    <a:pt x="1468" y="1770"/>
                  </a:lnTo>
                  <a:lnTo>
                    <a:pt x="1406" y="1805"/>
                  </a:lnTo>
                  <a:lnTo>
                    <a:pt x="1343" y="1835"/>
                  </a:lnTo>
                  <a:lnTo>
                    <a:pt x="1277" y="1860"/>
                  </a:lnTo>
                  <a:lnTo>
                    <a:pt x="1211" y="1881"/>
                  </a:lnTo>
                  <a:lnTo>
                    <a:pt x="1144" y="1897"/>
                  </a:lnTo>
                  <a:lnTo>
                    <a:pt x="1075" y="1907"/>
                  </a:lnTo>
                  <a:lnTo>
                    <a:pt x="1006" y="1913"/>
                  </a:lnTo>
                  <a:lnTo>
                    <a:pt x="937" y="1914"/>
                  </a:lnTo>
                  <a:lnTo>
                    <a:pt x="868" y="1910"/>
                  </a:lnTo>
                  <a:lnTo>
                    <a:pt x="801" y="1901"/>
                  </a:lnTo>
                  <a:lnTo>
                    <a:pt x="733" y="1887"/>
                  </a:lnTo>
                  <a:lnTo>
                    <a:pt x="666" y="1869"/>
                  </a:lnTo>
                  <a:lnTo>
                    <a:pt x="601" y="1845"/>
                  </a:lnTo>
                  <a:lnTo>
                    <a:pt x="536" y="1815"/>
                  </a:lnTo>
                  <a:lnTo>
                    <a:pt x="475" y="1782"/>
                  </a:lnTo>
                  <a:lnTo>
                    <a:pt x="472" y="1781"/>
                  </a:lnTo>
                  <a:lnTo>
                    <a:pt x="423" y="1814"/>
                  </a:lnTo>
                  <a:lnTo>
                    <a:pt x="375" y="1840"/>
                  </a:lnTo>
                  <a:lnTo>
                    <a:pt x="326" y="1862"/>
                  </a:lnTo>
                  <a:lnTo>
                    <a:pt x="278" y="1878"/>
                  </a:lnTo>
                  <a:lnTo>
                    <a:pt x="231" y="1888"/>
                  </a:lnTo>
                  <a:lnTo>
                    <a:pt x="186" y="1895"/>
                  </a:lnTo>
                  <a:lnTo>
                    <a:pt x="142" y="1898"/>
                  </a:lnTo>
                  <a:lnTo>
                    <a:pt x="102" y="1897"/>
                  </a:lnTo>
                  <a:lnTo>
                    <a:pt x="64" y="1892"/>
                  </a:lnTo>
                  <a:lnTo>
                    <a:pt x="53" y="1888"/>
                  </a:lnTo>
                  <a:lnTo>
                    <a:pt x="43" y="1881"/>
                  </a:lnTo>
                  <a:lnTo>
                    <a:pt x="37" y="1872"/>
                  </a:lnTo>
                  <a:lnTo>
                    <a:pt x="34" y="1861"/>
                  </a:lnTo>
                  <a:lnTo>
                    <a:pt x="34" y="1850"/>
                  </a:lnTo>
                  <a:lnTo>
                    <a:pt x="37" y="1839"/>
                  </a:lnTo>
                  <a:lnTo>
                    <a:pt x="43" y="1829"/>
                  </a:lnTo>
                  <a:lnTo>
                    <a:pt x="54" y="1822"/>
                  </a:lnTo>
                  <a:lnTo>
                    <a:pt x="89" y="1802"/>
                  </a:lnTo>
                  <a:lnTo>
                    <a:pt x="121" y="1778"/>
                  </a:lnTo>
                  <a:lnTo>
                    <a:pt x="150" y="1751"/>
                  </a:lnTo>
                  <a:lnTo>
                    <a:pt x="175" y="1722"/>
                  </a:lnTo>
                  <a:lnTo>
                    <a:pt x="198" y="1692"/>
                  </a:lnTo>
                  <a:lnTo>
                    <a:pt x="218" y="1660"/>
                  </a:lnTo>
                  <a:lnTo>
                    <a:pt x="236" y="1629"/>
                  </a:lnTo>
                  <a:lnTo>
                    <a:pt x="251" y="1599"/>
                  </a:lnTo>
                  <a:lnTo>
                    <a:pt x="241" y="1592"/>
                  </a:lnTo>
                  <a:lnTo>
                    <a:pt x="195" y="1536"/>
                  </a:lnTo>
                  <a:lnTo>
                    <a:pt x="156" y="1479"/>
                  </a:lnTo>
                  <a:lnTo>
                    <a:pt x="119" y="1419"/>
                  </a:lnTo>
                  <a:lnTo>
                    <a:pt x="88" y="1357"/>
                  </a:lnTo>
                  <a:lnTo>
                    <a:pt x="62" y="1294"/>
                  </a:lnTo>
                  <a:lnTo>
                    <a:pt x="40" y="1229"/>
                  </a:lnTo>
                  <a:lnTo>
                    <a:pt x="23" y="1164"/>
                  </a:lnTo>
                  <a:lnTo>
                    <a:pt x="11" y="1097"/>
                  </a:lnTo>
                  <a:lnTo>
                    <a:pt x="4" y="1031"/>
                  </a:lnTo>
                  <a:lnTo>
                    <a:pt x="0" y="963"/>
                  </a:lnTo>
                  <a:lnTo>
                    <a:pt x="3" y="896"/>
                  </a:lnTo>
                  <a:lnTo>
                    <a:pt x="10" y="829"/>
                  </a:lnTo>
                  <a:lnTo>
                    <a:pt x="20" y="762"/>
                  </a:lnTo>
                  <a:lnTo>
                    <a:pt x="37" y="696"/>
                  </a:lnTo>
                  <a:lnTo>
                    <a:pt x="58" y="632"/>
                  </a:lnTo>
                  <a:lnTo>
                    <a:pt x="83" y="568"/>
                  </a:lnTo>
                  <a:lnTo>
                    <a:pt x="113" y="506"/>
                  </a:lnTo>
                  <a:lnTo>
                    <a:pt x="148" y="447"/>
                  </a:lnTo>
                  <a:lnTo>
                    <a:pt x="188" y="388"/>
                  </a:lnTo>
                  <a:lnTo>
                    <a:pt x="233" y="333"/>
                  </a:lnTo>
                  <a:lnTo>
                    <a:pt x="282" y="280"/>
                  </a:lnTo>
                  <a:lnTo>
                    <a:pt x="337" y="229"/>
                  </a:lnTo>
                  <a:lnTo>
                    <a:pt x="394" y="183"/>
                  </a:lnTo>
                  <a:lnTo>
                    <a:pt x="455" y="143"/>
                  </a:lnTo>
                  <a:lnTo>
                    <a:pt x="518" y="106"/>
                  </a:lnTo>
                  <a:lnTo>
                    <a:pt x="583" y="76"/>
                  </a:lnTo>
                  <a:lnTo>
                    <a:pt x="649" y="51"/>
                  </a:lnTo>
                  <a:lnTo>
                    <a:pt x="716" y="30"/>
                  </a:lnTo>
                  <a:lnTo>
                    <a:pt x="785" y="15"/>
                  </a:lnTo>
                  <a:lnTo>
                    <a:pt x="855" y="5"/>
                  </a:lnTo>
                  <a:lnTo>
                    <a:pt x="9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" name="Group 19"/>
          <p:cNvGrpSpPr>
            <a:grpSpLocks noChangeAspect="1"/>
          </p:cNvGrpSpPr>
          <p:nvPr/>
        </p:nvGrpSpPr>
        <p:grpSpPr bwMode="auto">
          <a:xfrm>
            <a:off x="5392627" y="573076"/>
            <a:ext cx="319286" cy="271632"/>
            <a:chOff x="2284" y="243"/>
            <a:chExt cx="268" cy="22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8" name="Freeform 21"/>
            <p:cNvSpPr>
              <a:spLocks/>
            </p:cNvSpPr>
            <p:nvPr/>
          </p:nvSpPr>
          <p:spPr bwMode="auto">
            <a:xfrm>
              <a:off x="2307" y="270"/>
              <a:ext cx="126" cy="197"/>
            </a:xfrm>
            <a:custGeom>
              <a:avLst/>
              <a:gdLst>
                <a:gd name="T0" fmla="*/ 835 w 1636"/>
                <a:gd name="T1" fmla="*/ 4 h 2554"/>
                <a:gd name="T2" fmla="*/ 922 w 1636"/>
                <a:gd name="T3" fmla="*/ 28 h 2554"/>
                <a:gd name="T4" fmla="*/ 986 w 1636"/>
                <a:gd name="T5" fmla="*/ 62 h 2554"/>
                <a:gd name="T6" fmla="*/ 1024 w 1636"/>
                <a:gd name="T7" fmla="*/ 93 h 2554"/>
                <a:gd name="T8" fmla="*/ 1036 w 1636"/>
                <a:gd name="T9" fmla="*/ 105 h 2554"/>
                <a:gd name="T10" fmla="*/ 1165 w 1636"/>
                <a:gd name="T11" fmla="*/ 115 h 2554"/>
                <a:gd name="T12" fmla="*/ 1269 w 1636"/>
                <a:gd name="T13" fmla="*/ 164 h 2554"/>
                <a:gd name="T14" fmla="*/ 1347 w 1636"/>
                <a:gd name="T15" fmla="*/ 249 h 2554"/>
                <a:gd name="T16" fmla="*/ 1402 w 1636"/>
                <a:gd name="T17" fmla="*/ 364 h 2554"/>
                <a:gd name="T18" fmla="*/ 1434 w 1636"/>
                <a:gd name="T19" fmla="*/ 503 h 2554"/>
                <a:gd name="T20" fmla="*/ 1449 w 1636"/>
                <a:gd name="T21" fmla="*/ 661 h 2554"/>
                <a:gd name="T22" fmla="*/ 1444 w 1636"/>
                <a:gd name="T23" fmla="*/ 832 h 2554"/>
                <a:gd name="T24" fmla="*/ 1434 w 1636"/>
                <a:gd name="T25" fmla="*/ 1000 h 2554"/>
                <a:gd name="T26" fmla="*/ 1448 w 1636"/>
                <a:gd name="T27" fmla="*/ 1133 h 2554"/>
                <a:gd name="T28" fmla="*/ 1480 w 1636"/>
                <a:gd name="T29" fmla="*/ 1235 h 2554"/>
                <a:gd name="T30" fmla="*/ 1522 w 1636"/>
                <a:gd name="T31" fmla="*/ 1306 h 2554"/>
                <a:gd name="T32" fmla="*/ 1566 w 1636"/>
                <a:gd name="T33" fmla="*/ 1353 h 2554"/>
                <a:gd name="T34" fmla="*/ 1605 w 1636"/>
                <a:gd name="T35" fmla="*/ 1380 h 2554"/>
                <a:gd name="T36" fmla="*/ 1631 w 1636"/>
                <a:gd name="T37" fmla="*/ 1392 h 2554"/>
                <a:gd name="T38" fmla="*/ 1605 w 1636"/>
                <a:gd name="T39" fmla="*/ 1422 h 2554"/>
                <a:gd name="T40" fmla="*/ 1497 w 1636"/>
                <a:gd name="T41" fmla="*/ 1485 h 2554"/>
                <a:gd name="T42" fmla="*/ 1377 w 1636"/>
                <a:gd name="T43" fmla="*/ 1524 h 2554"/>
                <a:gd name="T44" fmla="*/ 1264 w 1636"/>
                <a:gd name="T45" fmla="*/ 1543 h 2554"/>
                <a:gd name="T46" fmla="*/ 1176 w 1636"/>
                <a:gd name="T47" fmla="*/ 1550 h 2554"/>
                <a:gd name="T48" fmla="*/ 1129 w 1636"/>
                <a:gd name="T49" fmla="*/ 1551 h 2554"/>
                <a:gd name="T50" fmla="*/ 1126 w 1636"/>
                <a:gd name="T51" fmla="*/ 1669 h 2554"/>
                <a:gd name="T52" fmla="*/ 518 w 1636"/>
                <a:gd name="T53" fmla="*/ 1555 h 2554"/>
                <a:gd name="T54" fmla="*/ 349 w 1636"/>
                <a:gd name="T55" fmla="*/ 1544 h 2554"/>
                <a:gd name="T56" fmla="*/ 218 w 1636"/>
                <a:gd name="T57" fmla="*/ 1516 h 2554"/>
                <a:gd name="T58" fmla="*/ 122 w 1636"/>
                <a:gd name="T59" fmla="*/ 1479 h 2554"/>
                <a:gd name="T60" fmla="*/ 57 w 1636"/>
                <a:gd name="T61" fmla="*/ 1439 h 2554"/>
                <a:gd name="T62" fmla="*/ 18 w 1636"/>
                <a:gd name="T63" fmla="*/ 1406 h 2554"/>
                <a:gd name="T64" fmla="*/ 1 w 1636"/>
                <a:gd name="T65" fmla="*/ 1388 h 2554"/>
                <a:gd name="T66" fmla="*/ 4 w 1636"/>
                <a:gd name="T67" fmla="*/ 1386 h 2554"/>
                <a:gd name="T68" fmla="*/ 24 w 1636"/>
                <a:gd name="T69" fmla="*/ 1382 h 2554"/>
                <a:gd name="T70" fmla="*/ 55 w 1636"/>
                <a:gd name="T71" fmla="*/ 1366 h 2554"/>
                <a:gd name="T72" fmla="*/ 93 w 1636"/>
                <a:gd name="T73" fmla="*/ 1334 h 2554"/>
                <a:gd name="T74" fmla="*/ 133 w 1636"/>
                <a:gd name="T75" fmla="*/ 1278 h 2554"/>
                <a:gd name="T76" fmla="*/ 170 w 1636"/>
                <a:gd name="T77" fmla="*/ 1194 h 2554"/>
                <a:gd name="T78" fmla="*/ 198 w 1636"/>
                <a:gd name="T79" fmla="*/ 1074 h 2554"/>
                <a:gd name="T80" fmla="*/ 214 w 1636"/>
                <a:gd name="T81" fmla="*/ 914 h 2554"/>
                <a:gd name="T82" fmla="*/ 215 w 1636"/>
                <a:gd name="T83" fmla="*/ 707 h 2554"/>
                <a:gd name="T84" fmla="*/ 230 w 1636"/>
                <a:gd name="T85" fmla="*/ 518 h 2554"/>
                <a:gd name="T86" fmla="*/ 266 w 1636"/>
                <a:gd name="T87" fmla="*/ 370 h 2554"/>
                <a:gd name="T88" fmla="*/ 315 w 1636"/>
                <a:gd name="T89" fmla="*/ 256 h 2554"/>
                <a:gd name="T90" fmla="*/ 374 w 1636"/>
                <a:gd name="T91" fmla="*/ 173 h 2554"/>
                <a:gd name="T92" fmla="*/ 438 w 1636"/>
                <a:gd name="T93" fmla="*/ 114 h 2554"/>
                <a:gd name="T94" fmla="*/ 499 w 1636"/>
                <a:gd name="T95" fmla="*/ 74 h 2554"/>
                <a:gd name="T96" fmla="*/ 553 w 1636"/>
                <a:gd name="T97" fmla="*/ 49 h 2554"/>
                <a:gd name="T98" fmla="*/ 631 w 1636"/>
                <a:gd name="T99" fmla="*/ 21 h 2554"/>
                <a:gd name="T100" fmla="*/ 762 w 1636"/>
                <a:gd name="T101" fmla="*/ 0 h 2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36" h="2554">
                  <a:moveTo>
                    <a:pt x="762" y="0"/>
                  </a:moveTo>
                  <a:lnTo>
                    <a:pt x="799" y="1"/>
                  </a:lnTo>
                  <a:lnTo>
                    <a:pt x="835" y="4"/>
                  </a:lnTo>
                  <a:lnTo>
                    <a:pt x="866" y="10"/>
                  </a:lnTo>
                  <a:lnTo>
                    <a:pt x="896" y="19"/>
                  </a:lnTo>
                  <a:lnTo>
                    <a:pt x="922" y="28"/>
                  </a:lnTo>
                  <a:lnTo>
                    <a:pt x="947" y="39"/>
                  </a:lnTo>
                  <a:lnTo>
                    <a:pt x="968" y="50"/>
                  </a:lnTo>
                  <a:lnTo>
                    <a:pt x="986" y="62"/>
                  </a:lnTo>
                  <a:lnTo>
                    <a:pt x="1001" y="74"/>
                  </a:lnTo>
                  <a:lnTo>
                    <a:pt x="1013" y="83"/>
                  </a:lnTo>
                  <a:lnTo>
                    <a:pt x="1024" y="93"/>
                  </a:lnTo>
                  <a:lnTo>
                    <a:pt x="1030" y="99"/>
                  </a:lnTo>
                  <a:lnTo>
                    <a:pt x="1034" y="103"/>
                  </a:lnTo>
                  <a:lnTo>
                    <a:pt x="1036" y="105"/>
                  </a:lnTo>
                  <a:lnTo>
                    <a:pt x="1082" y="103"/>
                  </a:lnTo>
                  <a:lnTo>
                    <a:pt x="1125" y="106"/>
                  </a:lnTo>
                  <a:lnTo>
                    <a:pt x="1165" y="115"/>
                  </a:lnTo>
                  <a:lnTo>
                    <a:pt x="1202" y="126"/>
                  </a:lnTo>
                  <a:lnTo>
                    <a:pt x="1237" y="143"/>
                  </a:lnTo>
                  <a:lnTo>
                    <a:pt x="1269" y="164"/>
                  </a:lnTo>
                  <a:lnTo>
                    <a:pt x="1297" y="189"/>
                  </a:lnTo>
                  <a:lnTo>
                    <a:pt x="1323" y="217"/>
                  </a:lnTo>
                  <a:lnTo>
                    <a:pt x="1347" y="249"/>
                  </a:lnTo>
                  <a:lnTo>
                    <a:pt x="1367" y="285"/>
                  </a:lnTo>
                  <a:lnTo>
                    <a:pt x="1386" y="323"/>
                  </a:lnTo>
                  <a:lnTo>
                    <a:pt x="1402" y="364"/>
                  </a:lnTo>
                  <a:lnTo>
                    <a:pt x="1414" y="408"/>
                  </a:lnTo>
                  <a:lnTo>
                    <a:pt x="1426" y="455"/>
                  </a:lnTo>
                  <a:lnTo>
                    <a:pt x="1434" y="503"/>
                  </a:lnTo>
                  <a:lnTo>
                    <a:pt x="1442" y="554"/>
                  </a:lnTo>
                  <a:lnTo>
                    <a:pt x="1446" y="607"/>
                  </a:lnTo>
                  <a:lnTo>
                    <a:pt x="1449" y="661"/>
                  </a:lnTo>
                  <a:lnTo>
                    <a:pt x="1449" y="716"/>
                  </a:lnTo>
                  <a:lnTo>
                    <a:pt x="1448" y="773"/>
                  </a:lnTo>
                  <a:lnTo>
                    <a:pt x="1444" y="832"/>
                  </a:lnTo>
                  <a:lnTo>
                    <a:pt x="1440" y="891"/>
                  </a:lnTo>
                  <a:lnTo>
                    <a:pt x="1435" y="948"/>
                  </a:lnTo>
                  <a:lnTo>
                    <a:pt x="1434" y="1000"/>
                  </a:lnTo>
                  <a:lnTo>
                    <a:pt x="1437" y="1049"/>
                  </a:lnTo>
                  <a:lnTo>
                    <a:pt x="1442" y="1093"/>
                  </a:lnTo>
                  <a:lnTo>
                    <a:pt x="1448" y="1133"/>
                  </a:lnTo>
                  <a:lnTo>
                    <a:pt x="1458" y="1171"/>
                  </a:lnTo>
                  <a:lnTo>
                    <a:pt x="1468" y="1204"/>
                  </a:lnTo>
                  <a:lnTo>
                    <a:pt x="1480" y="1235"/>
                  </a:lnTo>
                  <a:lnTo>
                    <a:pt x="1494" y="1261"/>
                  </a:lnTo>
                  <a:lnTo>
                    <a:pt x="1507" y="1285"/>
                  </a:lnTo>
                  <a:lnTo>
                    <a:pt x="1522" y="1306"/>
                  </a:lnTo>
                  <a:lnTo>
                    <a:pt x="1537" y="1325"/>
                  </a:lnTo>
                  <a:lnTo>
                    <a:pt x="1552" y="1339"/>
                  </a:lnTo>
                  <a:lnTo>
                    <a:pt x="1566" y="1353"/>
                  </a:lnTo>
                  <a:lnTo>
                    <a:pt x="1580" y="1364"/>
                  </a:lnTo>
                  <a:lnTo>
                    <a:pt x="1594" y="1373"/>
                  </a:lnTo>
                  <a:lnTo>
                    <a:pt x="1605" y="1380"/>
                  </a:lnTo>
                  <a:lnTo>
                    <a:pt x="1616" y="1386"/>
                  </a:lnTo>
                  <a:lnTo>
                    <a:pt x="1624" y="1390"/>
                  </a:lnTo>
                  <a:lnTo>
                    <a:pt x="1631" y="1392"/>
                  </a:lnTo>
                  <a:lnTo>
                    <a:pt x="1635" y="1394"/>
                  </a:lnTo>
                  <a:lnTo>
                    <a:pt x="1636" y="1394"/>
                  </a:lnTo>
                  <a:lnTo>
                    <a:pt x="1605" y="1422"/>
                  </a:lnTo>
                  <a:lnTo>
                    <a:pt x="1572" y="1446"/>
                  </a:lnTo>
                  <a:lnTo>
                    <a:pt x="1535" y="1467"/>
                  </a:lnTo>
                  <a:lnTo>
                    <a:pt x="1497" y="1485"/>
                  </a:lnTo>
                  <a:lnTo>
                    <a:pt x="1458" y="1501"/>
                  </a:lnTo>
                  <a:lnTo>
                    <a:pt x="1418" y="1513"/>
                  </a:lnTo>
                  <a:lnTo>
                    <a:pt x="1377" y="1524"/>
                  </a:lnTo>
                  <a:lnTo>
                    <a:pt x="1338" y="1532"/>
                  </a:lnTo>
                  <a:lnTo>
                    <a:pt x="1300" y="1539"/>
                  </a:lnTo>
                  <a:lnTo>
                    <a:pt x="1264" y="1543"/>
                  </a:lnTo>
                  <a:lnTo>
                    <a:pt x="1232" y="1547"/>
                  </a:lnTo>
                  <a:lnTo>
                    <a:pt x="1202" y="1549"/>
                  </a:lnTo>
                  <a:lnTo>
                    <a:pt x="1176" y="1550"/>
                  </a:lnTo>
                  <a:lnTo>
                    <a:pt x="1155" y="1551"/>
                  </a:lnTo>
                  <a:lnTo>
                    <a:pt x="1139" y="1551"/>
                  </a:lnTo>
                  <a:lnTo>
                    <a:pt x="1129" y="1551"/>
                  </a:lnTo>
                  <a:lnTo>
                    <a:pt x="1125" y="1551"/>
                  </a:lnTo>
                  <a:lnTo>
                    <a:pt x="1125" y="1661"/>
                  </a:lnTo>
                  <a:lnTo>
                    <a:pt x="1126" y="1669"/>
                  </a:lnTo>
                  <a:lnTo>
                    <a:pt x="823" y="2554"/>
                  </a:lnTo>
                  <a:lnTo>
                    <a:pt x="518" y="1667"/>
                  </a:lnTo>
                  <a:lnTo>
                    <a:pt x="518" y="1555"/>
                  </a:lnTo>
                  <a:lnTo>
                    <a:pt x="457" y="1554"/>
                  </a:lnTo>
                  <a:lnTo>
                    <a:pt x="401" y="1549"/>
                  </a:lnTo>
                  <a:lnTo>
                    <a:pt x="349" y="1544"/>
                  </a:lnTo>
                  <a:lnTo>
                    <a:pt x="302" y="1537"/>
                  </a:lnTo>
                  <a:lnTo>
                    <a:pt x="257" y="1527"/>
                  </a:lnTo>
                  <a:lnTo>
                    <a:pt x="218" y="1516"/>
                  </a:lnTo>
                  <a:lnTo>
                    <a:pt x="182" y="1504"/>
                  </a:lnTo>
                  <a:lnTo>
                    <a:pt x="151" y="1491"/>
                  </a:lnTo>
                  <a:lnTo>
                    <a:pt x="122" y="1479"/>
                  </a:lnTo>
                  <a:lnTo>
                    <a:pt x="97" y="1465"/>
                  </a:lnTo>
                  <a:lnTo>
                    <a:pt x="75" y="1451"/>
                  </a:lnTo>
                  <a:lnTo>
                    <a:pt x="57" y="1439"/>
                  </a:lnTo>
                  <a:lnTo>
                    <a:pt x="41" y="1427"/>
                  </a:lnTo>
                  <a:lnTo>
                    <a:pt x="27" y="1415"/>
                  </a:lnTo>
                  <a:lnTo>
                    <a:pt x="18" y="1406"/>
                  </a:lnTo>
                  <a:lnTo>
                    <a:pt x="9" y="1397"/>
                  </a:lnTo>
                  <a:lnTo>
                    <a:pt x="4" y="1392"/>
                  </a:lnTo>
                  <a:lnTo>
                    <a:pt x="1" y="1388"/>
                  </a:lnTo>
                  <a:lnTo>
                    <a:pt x="0" y="1387"/>
                  </a:lnTo>
                  <a:lnTo>
                    <a:pt x="1" y="1387"/>
                  </a:lnTo>
                  <a:lnTo>
                    <a:pt x="4" y="1386"/>
                  </a:lnTo>
                  <a:lnTo>
                    <a:pt x="9" y="1385"/>
                  </a:lnTo>
                  <a:lnTo>
                    <a:pt x="16" y="1384"/>
                  </a:lnTo>
                  <a:lnTo>
                    <a:pt x="24" y="1382"/>
                  </a:lnTo>
                  <a:lnTo>
                    <a:pt x="33" y="1377"/>
                  </a:lnTo>
                  <a:lnTo>
                    <a:pt x="44" y="1372"/>
                  </a:lnTo>
                  <a:lnTo>
                    <a:pt x="55" y="1366"/>
                  </a:lnTo>
                  <a:lnTo>
                    <a:pt x="67" y="1357"/>
                  </a:lnTo>
                  <a:lnTo>
                    <a:pt x="80" y="1347"/>
                  </a:lnTo>
                  <a:lnTo>
                    <a:pt x="93" y="1334"/>
                  </a:lnTo>
                  <a:lnTo>
                    <a:pt x="106" y="1318"/>
                  </a:lnTo>
                  <a:lnTo>
                    <a:pt x="119" y="1299"/>
                  </a:lnTo>
                  <a:lnTo>
                    <a:pt x="133" y="1278"/>
                  </a:lnTo>
                  <a:lnTo>
                    <a:pt x="145" y="1254"/>
                  </a:lnTo>
                  <a:lnTo>
                    <a:pt x="158" y="1225"/>
                  </a:lnTo>
                  <a:lnTo>
                    <a:pt x="170" y="1194"/>
                  </a:lnTo>
                  <a:lnTo>
                    <a:pt x="180" y="1159"/>
                  </a:lnTo>
                  <a:lnTo>
                    <a:pt x="190" y="1119"/>
                  </a:lnTo>
                  <a:lnTo>
                    <a:pt x="198" y="1074"/>
                  </a:lnTo>
                  <a:lnTo>
                    <a:pt x="204" y="1026"/>
                  </a:lnTo>
                  <a:lnTo>
                    <a:pt x="210" y="972"/>
                  </a:lnTo>
                  <a:lnTo>
                    <a:pt x="214" y="914"/>
                  </a:lnTo>
                  <a:lnTo>
                    <a:pt x="215" y="849"/>
                  </a:lnTo>
                  <a:lnTo>
                    <a:pt x="215" y="780"/>
                  </a:lnTo>
                  <a:lnTo>
                    <a:pt x="215" y="707"/>
                  </a:lnTo>
                  <a:lnTo>
                    <a:pt x="217" y="639"/>
                  </a:lnTo>
                  <a:lnTo>
                    <a:pt x="222" y="576"/>
                  </a:lnTo>
                  <a:lnTo>
                    <a:pt x="230" y="518"/>
                  </a:lnTo>
                  <a:lnTo>
                    <a:pt x="239" y="464"/>
                  </a:lnTo>
                  <a:lnTo>
                    <a:pt x="252" y="416"/>
                  </a:lnTo>
                  <a:lnTo>
                    <a:pt x="266" y="370"/>
                  </a:lnTo>
                  <a:lnTo>
                    <a:pt x="280" y="328"/>
                  </a:lnTo>
                  <a:lnTo>
                    <a:pt x="297" y="290"/>
                  </a:lnTo>
                  <a:lnTo>
                    <a:pt x="315" y="256"/>
                  </a:lnTo>
                  <a:lnTo>
                    <a:pt x="334" y="226"/>
                  </a:lnTo>
                  <a:lnTo>
                    <a:pt x="354" y="197"/>
                  </a:lnTo>
                  <a:lnTo>
                    <a:pt x="374" y="173"/>
                  </a:lnTo>
                  <a:lnTo>
                    <a:pt x="396" y="151"/>
                  </a:lnTo>
                  <a:lnTo>
                    <a:pt x="417" y="131"/>
                  </a:lnTo>
                  <a:lnTo>
                    <a:pt x="438" y="114"/>
                  </a:lnTo>
                  <a:lnTo>
                    <a:pt x="459" y="99"/>
                  </a:lnTo>
                  <a:lnTo>
                    <a:pt x="479" y="85"/>
                  </a:lnTo>
                  <a:lnTo>
                    <a:pt x="499" y="74"/>
                  </a:lnTo>
                  <a:lnTo>
                    <a:pt x="518" y="64"/>
                  </a:lnTo>
                  <a:lnTo>
                    <a:pt x="536" y="56"/>
                  </a:lnTo>
                  <a:lnTo>
                    <a:pt x="553" y="49"/>
                  </a:lnTo>
                  <a:lnTo>
                    <a:pt x="569" y="43"/>
                  </a:lnTo>
                  <a:lnTo>
                    <a:pt x="582" y="38"/>
                  </a:lnTo>
                  <a:lnTo>
                    <a:pt x="631" y="21"/>
                  </a:lnTo>
                  <a:lnTo>
                    <a:pt x="677" y="9"/>
                  </a:lnTo>
                  <a:lnTo>
                    <a:pt x="721" y="3"/>
                  </a:lnTo>
                  <a:lnTo>
                    <a:pt x="7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2"/>
            <p:cNvSpPr>
              <a:spLocks/>
            </p:cNvSpPr>
            <p:nvPr/>
          </p:nvSpPr>
          <p:spPr bwMode="auto">
            <a:xfrm>
              <a:off x="2284" y="405"/>
              <a:ext cx="172" cy="66"/>
            </a:xfrm>
            <a:custGeom>
              <a:avLst/>
              <a:gdLst>
                <a:gd name="T0" fmla="*/ 701 w 2238"/>
                <a:gd name="T1" fmla="*/ 0 h 862"/>
                <a:gd name="T2" fmla="*/ 579 w 2238"/>
                <a:gd name="T3" fmla="*/ 356 h 862"/>
                <a:gd name="T4" fmla="*/ 746 w 2238"/>
                <a:gd name="T5" fmla="*/ 343 h 862"/>
                <a:gd name="T6" fmla="*/ 1119 w 2238"/>
                <a:gd name="T7" fmla="*/ 801 h 862"/>
                <a:gd name="T8" fmla="*/ 1491 w 2238"/>
                <a:gd name="T9" fmla="*/ 343 h 862"/>
                <a:gd name="T10" fmla="*/ 1660 w 2238"/>
                <a:gd name="T11" fmla="*/ 356 h 862"/>
                <a:gd name="T12" fmla="*/ 1539 w 2238"/>
                <a:gd name="T13" fmla="*/ 0 h 862"/>
                <a:gd name="T14" fmla="*/ 1571 w 2238"/>
                <a:gd name="T15" fmla="*/ 18 h 862"/>
                <a:gd name="T16" fmla="*/ 1604 w 2238"/>
                <a:gd name="T17" fmla="*/ 35 h 862"/>
                <a:gd name="T18" fmla="*/ 1986 w 2238"/>
                <a:gd name="T19" fmla="*/ 224 h 862"/>
                <a:gd name="T20" fmla="*/ 2022 w 2238"/>
                <a:gd name="T21" fmla="*/ 245 h 862"/>
                <a:gd name="T22" fmla="*/ 2056 w 2238"/>
                <a:gd name="T23" fmla="*/ 269 h 862"/>
                <a:gd name="T24" fmla="*/ 2085 w 2238"/>
                <a:gd name="T25" fmla="*/ 297 h 862"/>
                <a:gd name="T26" fmla="*/ 2112 w 2238"/>
                <a:gd name="T27" fmla="*/ 327 h 862"/>
                <a:gd name="T28" fmla="*/ 2134 w 2238"/>
                <a:gd name="T29" fmla="*/ 361 h 862"/>
                <a:gd name="T30" fmla="*/ 2153 w 2238"/>
                <a:gd name="T31" fmla="*/ 398 h 862"/>
                <a:gd name="T32" fmla="*/ 2166 w 2238"/>
                <a:gd name="T33" fmla="*/ 436 h 862"/>
                <a:gd name="T34" fmla="*/ 2177 w 2238"/>
                <a:gd name="T35" fmla="*/ 476 h 862"/>
                <a:gd name="T36" fmla="*/ 2238 w 2238"/>
                <a:gd name="T37" fmla="*/ 814 h 862"/>
                <a:gd name="T38" fmla="*/ 2238 w 2238"/>
                <a:gd name="T39" fmla="*/ 828 h 862"/>
                <a:gd name="T40" fmla="*/ 2233 w 2238"/>
                <a:gd name="T41" fmla="*/ 841 h 862"/>
                <a:gd name="T42" fmla="*/ 2225 w 2238"/>
                <a:gd name="T43" fmla="*/ 852 h 862"/>
                <a:gd name="T44" fmla="*/ 2213 w 2238"/>
                <a:gd name="T45" fmla="*/ 858 h 862"/>
                <a:gd name="T46" fmla="*/ 2198 w 2238"/>
                <a:gd name="T47" fmla="*/ 862 h 862"/>
                <a:gd name="T48" fmla="*/ 39 w 2238"/>
                <a:gd name="T49" fmla="*/ 862 h 862"/>
                <a:gd name="T50" fmla="*/ 25 w 2238"/>
                <a:gd name="T51" fmla="*/ 858 h 862"/>
                <a:gd name="T52" fmla="*/ 14 w 2238"/>
                <a:gd name="T53" fmla="*/ 852 h 862"/>
                <a:gd name="T54" fmla="*/ 4 w 2238"/>
                <a:gd name="T55" fmla="*/ 841 h 862"/>
                <a:gd name="T56" fmla="*/ 0 w 2238"/>
                <a:gd name="T57" fmla="*/ 828 h 862"/>
                <a:gd name="T58" fmla="*/ 0 w 2238"/>
                <a:gd name="T59" fmla="*/ 814 h 862"/>
                <a:gd name="T60" fmla="*/ 60 w 2238"/>
                <a:gd name="T61" fmla="*/ 476 h 862"/>
                <a:gd name="T62" fmla="*/ 71 w 2238"/>
                <a:gd name="T63" fmla="*/ 435 h 862"/>
                <a:gd name="T64" fmla="*/ 85 w 2238"/>
                <a:gd name="T65" fmla="*/ 397 h 862"/>
                <a:gd name="T66" fmla="*/ 104 w 2238"/>
                <a:gd name="T67" fmla="*/ 361 h 862"/>
                <a:gd name="T68" fmla="*/ 126 w 2238"/>
                <a:gd name="T69" fmla="*/ 327 h 862"/>
                <a:gd name="T70" fmla="*/ 152 w 2238"/>
                <a:gd name="T71" fmla="*/ 296 h 862"/>
                <a:gd name="T72" fmla="*/ 183 w 2238"/>
                <a:gd name="T73" fmla="*/ 268 h 862"/>
                <a:gd name="T74" fmla="*/ 215 w 2238"/>
                <a:gd name="T75" fmla="*/ 244 h 862"/>
                <a:gd name="T76" fmla="*/ 251 w 2238"/>
                <a:gd name="T77" fmla="*/ 224 h 862"/>
                <a:gd name="T78" fmla="*/ 625 w 2238"/>
                <a:gd name="T79" fmla="*/ 39 h 862"/>
                <a:gd name="T80" fmla="*/ 701 w 2238"/>
                <a:gd name="T81" fmla="*/ 0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38" h="862">
                  <a:moveTo>
                    <a:pt x="701" y="0"/>
                  </a:moveTo>
                  <a:lnTo>
                    <a:pt x="579" y="356"/>
                  </a:lnTo>
                  <a:lnTo>
                    <a:pt x="746" y="343"/>
                  </a:lnTo>
                  <a:lnTo>
                    <a:pt x="1119" y="801"/>
                  </a:lnTo>
                  <a:lnTo>
                    <a:pt x="1491" y="343"/>
                  </a:lnTo>
                  <a:lnTo>
                    <a:pt x="1660" y="356"/>
                  </a:lnTo>
                  <a:lnTo>
                    <a:pt x="1539" y="0"/>
                  </a:lnTo>
                  <a:lnTo>
                    <a:pt x="1571" y="18"/>
                  </a:lnTo>
                  <a:lnTo>
                    <a:pt x="1604" y="35"/>
                  </a:lnTo>
                  <a:lnTo>
                    <a:pt x="1986" y="224"/>
                  </a:lnTo>
                  <a:lnTo>
                    <a:pt x="2022" y="245"/>
                  </a:lnTo>
                  <a:lnTo>
                    <a:pt x="2056" y="269"/>
                  </a:lnTo>
                  <a:lnTo>
                    <a:pt x="2085" y="297"/>
                  </a:lnTo>
                  <a:lnTo>
                    <a:pt x="2112" y="327"/>
                  </a:lnTo>
                  <a:lnTo>
                    <a:pt x="2134" y="361"/>
                  </a:lnTo>
                  <a:lnTo>
                    <a:pt x="2153" y="398"/>
                  </a:lnTo>
                  <a:lnTo>
                    <a:pt x="2166" y="436"/>
                  </a:lnTo>
                  <a:lnTo>
                    <a:pt x="2177" y="476"/>
                  </a:lnTo>
                  <a:lnTo>
                    <a:pt x="2238" y="814"/>
                  </a:lnTo>
                  <a:lnTo>
                    <a:pt x="2238" y="828"/>
                  </a:lnTo>
                  <a:lnTo>
                    <a:pt x="2233" y="841"/>
                  </a:lnTo>
                  <a:lnTo>
                    <a:pt x="2225" y="852"/>
                  </a:lnTo>
                  <a:lnTo>
                    <a:pt x="2213" y="858"/>
                  </a:lnTo>
                  <a:lnTo>
                    <a:pt x="2198" y="862"/>
                  </a:lnTo>
                  <a:lnTo>
                    <a:pt x="39" y="862"/>
                  </a:lnTo>
                  <a:lnTo>
                    <a:pt x="25" y="858"/>
                  </a:lnTo>
                  <a:lnTo>
                    <a:pt x="14" y="852"/>
                  </a:lnTo>
                  <a:lnTo>
                    <a:pt x="4" y="841"/>
                  </a:lnTo>
                  <a:lnTo>
                    <a:pt x="0" y="828"/>
                  </a:lnTo>
                  <a:lnTo>
                    <a:pt x="0" y="814"/>
                  </a:lnTo>
                  <a:lnTo>
                    <a:pt x="60" y="476"/>
                  </a:lnTo>
                  <a:lnTo>
                    <a:pt x="71" y="435"/>
                  </a:lnTo>
                  <a:lnTo>
                    <a:pt x="85" y="397"/>
                  </a:lnTo>
                  <a:lnTo>
                    <a:pt x="104" y="361"/>
                  </a:lnTo>
                  <a:lnTo>
                    <a:pt x="126" y="327"/>
                  </a:lnTo>
                  <a:lnTo>
                    <a:pt x="152" y="296"/>
                  </a:lnTo>
                  <a:lnTo>
                    <a:pt x="183" y="268"/>
                  </a:lnTo>
                  <a:lnTo>
                    <a:pt x="215" y="244"/>
                  </a:lnTo>
                  <a:lnTo>
                    <a:pt x="251" y="224"/>
                  </a:lnTo>
                  <a:lnTo>
                    <a:pt x="625" y="39"/>
                  </a:lnTo>
                  <a:lnTo>
                    <a:pt x="7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3"/>
            <p:cNvSpPr>
              <a:spLocks noEditPoints="1"/>
            </p:cNvSpPr>
            <p:nvPr/>
          </p:nvSpPr>
          <p:spPr bwMode="auto">
            <a:xfrm>
              <a:off x="2436" y="243"/>
              <a:ext cx="116" cy="116"/>
            </a:xfrm>
            <a:custGeom>
              <a:avLst/>
              <a:gdLst>
                <a:gd name="T0" fmla="*/ 564 w 1509"/>
                <a:gd name="T1" fmla="*/ 597 h 1510"/>
                <a:gd name="T2" fmla="*/ 548 w 1509"/>
                <a:gd name="T3" fmla="*/ 628 h 1510"/>
                <a:gd name="T4" fmla="*/ 582 w 1509"/>
                <a:gd name="T5" fmla="*/ 653 h 1510"/>
                <a:gd name="T6" fmla="*/ 638 w 1509"/>
                <a:gd name="T7" fmla="*/ 666 h 1510"/>
                <a:gd name="T8" fmla="*/ 651 w 1509"/>
                <a:gd name="T9" fmla="*/ 712 h 1510"/>
                <a:gd name="T10" fmla="*/ 589 w 1509"/>
                <a:gd name="T11" fmla="*/ 1083 h 1510"/>
                <a:gd name="T12" fmla="*/ 619 w 1509"/>
                <a:gd name="T13" fmla="*/ 1172 h 1510"/>
                <a:gd name="T14" fmla="*/ 692 w 1509"/>
                <a:gd name="T15" fmla="*/ 1216 h 1510"/>
                <a:gd name="T16" fmla="*/ 843 w 1509"/>
                <a:gd name="T17" fmla="*/ 1212 h 1510"/>
                <a:gd name="T18" fmla="*/ 944 w 1509"/>
                <a:gd name="T19" fmla="*/ 1149 h 1510"/>
                <a:gd name="T20" fmla="*/ 959 w 1509"/>
                <a:gd name="T21" fmla="*/ 1100 h 1510"/>
                <a:gd name="T22" fmla="*/ 922 w 1509"/>
                <a:gd name="T23" fmla="*/ 1101 h 1510"/>
                <a:gd name="T24" fmla="*/ 853 w 1509"/>
                <a:gd name="T25" fmla="*/ 1126 h 1510"/>
                <a:gd name="T26" fmla="*/ 816 w 1509"/>
                <a:gd name="T27" fmla="*/ 1099 h 1510"/>
                <a:gd name="T28" fmla="*/ 827 w 1509"/>
                <a:gd name="T29" fmla="*/ 969 h 1510"/>
                <a:gd name="T30" fmla="*/ 884 w 1509"/>
                <a:gd name="T31" fmla="*/ 634 h 1510"/>
                <a:gd name="T32" fmla="*/ 852 w 1509"/>
                <a:gd name="T33" fmla="*/ 592 h 1510"/>
                <a:gd name="T34" fmla="*/ 758 w 1509"/>
                <a:gd name="T35" fmla="*/ 292 h 1510"/>
                <a:gd name="T36" fmla="*/ 675 w 1509"/>
                <a:gd name="T37" fmla="*/ 357 h 1510"/>
                <a:gd name="T38" fmla="*/ 672 w 1509"/>
                <a:gd name="T39" fmla="*/ 459 h 1510"/>
                <a:gd name="T40" fmla="*/ 737 w 1509"/>
                <a:gd name="T41" fmla="*/ 526 h 1510"/>
                <a:gd name="T42" fmla="*/ 839 w 1509"/>
                <a:gd name="T43" fmla="*/ 524 h 1510"/>
                <a:gd name="T44" fmla="*/ 905 w 1509"/>
                <a:gd name="T45" fmla="*/ 441 h 1510"/>
                <a:gd name="T46" fmla="*/ 882 w 1509"/>
                <a:gd name="T47" fmla="*/ 336 h 1510"/>
                <a:gd name="T48" fmla="*/ 787 w 1509"/>
                <a:gd name="T49" fmla="*/ 288 h 1510"/>
                <a:gd name="T50" fmla="*/ 966 w 1509"/>
                <a:gd name="T51" fmla="*/ 30 h 1510"/>
                <a:gd name="T52" fmla="*/ 1190 w 1509"/>
                <a:gd name="T53" fmla="*/ 137 h 1510"/>
                <a:gd name="T54" fmla="*/ 1371 w 1509"/>
                <a:gd name="T55" fmla="*/ 320 h 1510"/>
                <a:gd name="T56" fmla="*/ 1480 w 1509"/>
                <a:gd name="T57" fmla="*/ 544 h 1510"/>
                <a:gd name="T58" fmla="*/ 1509 w 1509"/>
                <a:gd name="T59" fmla="*/ 786 h 1510"/>
                <a:gd name="T60" fmla="*/ 1460 w 1509"/>
                <a:gd name="T61" fmla="*/ 1025 h 1510"/>
                <a:gd name="T62" fmla="*/ 1332 w 1509"/>
                <a:gd name="T63" fmla="*/ 1242 h 1510"/>
                <a:gd name="T64" fmla="*/ 1137 w 1509"/>
                <a:gd name="T65" fmla="*/ 1407 h 1510"/>
                <a:gd name="T66" fmla="*/ 906 w 1509"/>
                <a:gd name="T67" fmla="*/ 1495 h 1510"/>
                <a:gd name="T68" fmla="*/ 663 w 1509"/>
                <a:gd name="T69" fmla="*/ 1506 h 1510"/>
                <a:gd name="T70" fmla="*/ 428 w 1509"/>
                <a:gd name="T71" fmla="*/ 1437 h 1510"/>
                <a:gd name="T72" fmla="*/ 284 w 1509"/>
                <a:gd name="T73" fmla="*/ 1458 h 1510"/>
                <a:gd name="T74" fmla="*/ 119 w 1509"/>
                <a:gd name="T75" fmla="*/ 1497 h 1510"/>
                <a:gd name="T76" fmla="*/ 31 w 1509"/>
                <a:gd name="T77" fmla="*/ 1482 h 1510"/>
                <a:gd name="T78" fmla="*/ 32 w 1509"/>
                <a:gd name="T79" fmla="*/ 1444 h 1510"/>
                <a:gd name="T80" fmla="*/ 126 w 1509"/>
                <a:gd name="T81" fmla="*/ 1373 h 1510"/>
                <a:gd name="T82" fmla="*/ 196 w 1509"/>
                <a:gd name="T83" fmla="*/ 1262 h 1510"/>
                <a:gd name="T84" fmla="*/ 80 w 1509"/>
                <a:gd name="T85" fmla="*/ 1096 h 1510"/>
                <a:gd name="T86" fmla="*/ 6 w 1509"/>
                <a:gd name="T87" fmla="*/ 857 h 1510"/>
                <a:gd name="T88" fmla="*/ 14 w 1509"/>
                <a:gd name="T89" fmla="*/ 610 h 1510"/>
                <a:gd name="T90" fmla="*/ 101 w 1509"/>
                <a:gd name="T91" fmla="*/ 376 h 1510"/>
                <a:gd name="T92" fmla="*/ 268 w 1509"/>
                <a:gd name="T93" fmla="*/ 178 h 1510"/>
                <a:gd name="T94" fmla="*/ 485 w 1509"/>
                <a:gd name="T95" fmla="*/ 50 h 1510"/>
                <a:gd name="T96" fmla="*/ 724 w 1509"/>
                <a:gd name="T97" fmla="*/ 0 h 1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09" h="1510">
                  <a:moveTo>
                    <a:pt x="603" y="591"/>
                  </a:moveTo>
                  <a:lnTo>
                    <a:pt x="589" y="591"/>
                  </a:lnTo>
                  <a:lnTo>
                    <a:pt x="575" y="594"/>
                  </a:lnTo>
                  <a:lnTo>
                    <a:pt x="564" y="597"/>
                  </a:lnTo>
                  <a:lnTo>
                    <a:pt x="555" y="602"/>
                  </a:lnTo>
                  <a:lnTo>
                    <a:pt x="550" y="609"/>
                  </a:lnTo>
                  <a:lnTo>
                    <a:pt x="548" y="619"/>
                  </a:lnTo>
                  <a:lnTo>
                    <a:pt x="548" y="628"/>
                  </a:lnTo>
                  <a:lnTo>
                    <a:pt x="552" y="637"/>
                  </a:lnTo>
                  <a:lnTo>
                    <a:pt x="559" y="644"/>
                  </a:lnTo>
                  <a:lnTo>
                    <a:pt x="569" y="649"/>
                  </a:lnTo>
                  <a:lnTo>
                    <a:pt x="582" y="653"/>
                  </a:lnTo>
                  <a:lnTo>
                    <a:pt x="595" y="655"/>
                  </a:lnTo>
                  <a:lnTo>
                    <a:pt x="609" y="657"/>
                  </a:lnTo>
                  <a:lnTo>
                    <a:pt x="626" y="661"/>
                  </a:lnTo>
                  <a:lnTo>
                    <a:pt x="638" y="666"/>
                  </a:lnTo>
                  <a:lnTo>
                    <a:pt x="646" y="676"/>
                  </a:lnTo>
                  <a:lnTo>
                    <a:pt x="650" y="687"/>
                  </a:lnTo>
                  <a:lnTo>
                    <a:pt x="651" y="704"/>
                  </a:lnTo>
                  <a:lnTo>
                    <a:pt x="651" y="712"/>
                  </a:lnTo>
                  <a:lnTo>
                    <a:pt x="650" y="720"/>
                  </a:lnTo>
                  <a:lnTo>
                    <a:pt x="609" y="950"/>
                  </a:lnTo>
                  <a:lnTo>
                    <a:pt x="599" y="1017"/>
                  </a:lnTo>
                  <a:lnTo>
                    <a:pt x="589" y="1083"/>
                  </a:lnTo>
                  <a:lnTo>
                    <a:pt x="589" y="1108"/>
                  </a:lnTo>
                  <a:lnTo>
                    <a:pt x="594" y="1131"/>
                  </a:lnTo>
                  <a:lnTo>
                    <a:pt x="605" y="1152"/>
                  </a:lnTo>
                  <a:lnTo>
                    <a:pt x="619" y="1172"/>
                  </a:lnTo>
                  <a:lnTo>
                    <a:pt x="636" y="1189"/>
                  </a:lnTo>
                  <a:lnTo>
                    <a:pt x="654" y="1202"/>
                  </a:lnTo>
                  <a:lnTo>
                    <a:pt x="673" y="1211"/>
                  </a:lnTo>
                  <a:lnTo>
                    <a:pt x="692" y="1216"/>
                  </a:lnTo>
                  <a:lnTo>
                    <a:pt x="737" y="1221"/>
                  </a:lnTo>
                  <a:lnTo>
                    <a:pt x="781" y="1222"/>
                  </a:lnTo>
                  <a:lnTo>
                    <a:pt x="813" y="1220"/>
                  </a:lnTo>
                  <a:lnTo>
                    <a:pt x="843" y="1212"/>
                  </a:lnTo>
                  <a:lnTo>
                    <a:pt x="870" y="1202"/>
                  </a:lnTo>
                  <a:lnTo>
                    <a:pt x="896" y="1188"/>
                  </a:lnTo>
                  <a:lnTo>
                    <a:pt x="922" y="1170"/>
                  </a:lnTo>
                  <a:lnTo>
                    <a:pt x="944" y="1149"/>
                  </a:lnTo>
                  <a:lnTo>
                    <a:pt x="954" y="1135"/>
                  </a:lnTo>
                  <a:lnTo>
                    <a:pt x="962" y="1119"/>
                  </a:lnTo>
                  <a:lnTo>
                    <a:pt x="962" y="1109"/>
                  </a:lnTo>
                  <a:lnTo>
                    <a:pt x="959" y="1100"/>
                  </a:lnTo>
                  <a:lnTo>
                    <a:pt x="952" y="1095"/>
                  </a:lnTo>
                  <a:lnTo>
                    <a:pt x="944" y="1093"/>
                  </a:lnTo>
                  <a:lnTo>
                    <a:pt x="933" y="1095"/>
                  </a:lnTo>
                  <a:lnTo>
                    <a:pt x="922" y="1101"/>
                  </a:lnTo>
                  <a:lnTo>
                    <a:pt x="910" y="1108"/>
                  </a:lnTo>
                  <a:lnTo>
                    <a:pt x="898" y="1113"/>
                  </a:lnTo>
                  <a:lnTo>
                    <a:pt x="876" y="1121"/>
                  </a:lnTo>
                  <a:lnTo>
                    <a:pt x="853" y="1126"/>
                  </a:lnTo>
                  <a:lnTo>
                    <a:pt x="839" y="1125"/>
                  </a:lnTo>
                  <a:lnTo>
                    <a:pt x="829" y="1120"/>
                  </a:lnTo>
                  <a:lnTo>
                    <a:pt x="821" y="1112"/>
                  </a:lnTo>
                  <a:lnTo>
                    <a:pt x="816" y="1099"/>
                  </a:lnTo>
                  <a:lnTo>
                    <a:pt x="812" y="1078"/>
                  </a:lnTo>
                  <a:lnTo>
                    <a:pt x="812" y="1057"/>
                  </a:lnTo>
                  <a:lnTo>
                    <a:pt x="819" y="1013"/>
                  </a:lnTo>
                  <a:lnTo>
                    <a:pt x="827" y="969"/>
                  </a:lnTo>
                  <a:lnTo>
                    <a:pt x="851" y="837"/>
                  </a:lnTo>
                  <a:lnTo>
                    <a:pt x="875" y="705"/>
                  </a:lnTo>
                  <a:lnTo>
                    <a:pt x="882" y="670"/>
                  </a:lnTo>
                  <a:lnTo>
                    <a:pt x="884" y="634"/>
                  </a:lnTo>
                  <a:lnTo>
                    <a:pt x="881" y="618"/>
                  </a:lnTo>
                  <a:lnTo>
                    <a:pt x="874" y="606"/>
                  </a:lnTo>
                  <a:lnTo>
                    <a:pt x="865" y="598"/>
                  </a:lnTo>
                  <a:lnTo>
                    <a:pt x="852" y="592"/>
                  </a:lnTo>
                  <a:lnTo>
                    <a:pt x="836" y="591"/>
                  </a:lnTo>
                  <a:lnTo>
                    <a:pt x="603" y="591"/>
                  </a:lnTo>
                  <a:close/>
                  <a:moveTo>
                    <a:pt x="787" y="288"/>
                  </a:moveTo>
                  <a:lnTo>
                    <a:pt x="758" y="292"/>
                  </a:lnTo>
                  <a:lnTo>
                    <a:pt x="732" y="301"/>
                  </a:lnTo>
                  <a:lnTo>
                    <a:pt x="710" y="316"/>
                  </a:lnTo>
                  <a:lnTo>
                    <a:pt x="689" y="335"/>
                  </a:lnTo>
                  <a:lnTo>
                    <a:pt x="675" y="357"/>
                  </a:lnTo>
                  <a:lnTo>
                    <a:pt x="665" y="383"/>
                  </a:lnTo>
                  <a:lnTo>
                    <a:pt x="662" y="411"/>
                  </a:lnTo>
                  <a:lnTo>
                    <a:pt x="664" y="436"/>
                  </a:lnTo>
                  <a:lnTo>
                    <a:pt x="672" y="459"/>
                  </a:lnTo>
                  <a:lnTo>
                    <a:pt x="683" y="481"/>
                  </a:lnTo>
                  <a:lnTo>
                    <a:pt x="698" y="499"/>
                  </a:lnTo>
                  <a:lnTo>
                    <a:pt x="716" y="514"/>
                  </a:lnTo>
                  <a:lnTo>
                    <a:pt x="737" y="526"/>
                  </a:lnTo>
                  <a:lnTo>
                    <a:pt x="760" y="533"/>
                  </a:lnTo>
                  <a:lnTo>
                    <a:pt x="786" y="537"/>
                  </a:lnTo>
                  <a:lnTo>
                    <a:pt x="814" y="533"/>
                  </a:lnTo>
                  <a:lnTo>
                    <a:pt x="839" y="524"/>
                  </a:lnTo>
                  <a:lnTo>
                    <a:pt x="862" y="510"/>
                  </a:lnTo>
                  <a:lnTo>
                    <a:pt x="881" y="490"/>
                  </a:lnTo>
                  <a:lnTo>
                    <a:pt x="895" y="468"/>
                  </a:lnTo>
                  <a:lnTo>
                    <a:pt x="905" y="441"/>
                  </a:lnTo>
                  <a:lnTo>
                    <a:pt x="908" y="413"/>
                  </a:lnTo>
                  <a:lnTo>
                    <a:pt x="905" y="384"/>
                  </a:lnTo>
                  <a:lnTo>
                    <a:pt x="896" y="359"/>
                  </a:lnTo>
                  <a:lnTo>
                    <a:pt x="882" y="336"/>
                  </a:lnTo>
                  <a:lnTo>
                    <a:pt x="863" y="316"/>
                  </a:lnTo>
                  <a:lnTo>
                    <a:pt x="840" y="301"/>
                  </a:lnTo>
                  <a:lnTo>
                    <a:pt x="814" y="293"/>
                  </a:lnTo>
                  <a:lnTo>
                    <a:pt x="787" y="288"/>
                  </a:lnTo>
                  <a:close/>
                  <a:moveTo>
                    <a:pt x="786" y="0"/>
                  </a:moveTo>
                  <a:lnTo>
                    <a:pt x="846" y="6"/>
                  </a:lnTo>
                  <a:lnTo>
                    <a:pt x="906" y="15"/>
                  </a:lnTo>
                  <a:lnTo>
                    <a:pt x="966" y="30"/>
                  </a:lnTo>
                  <a:lnTo>
                    <a:pt x="1024" y="50"/>
                  </a:lnTo>
                  <a:lnTo>
                    <a:pt x="1081" y="74"/>
                  </a:lnTo>
                  <a:lnTo>
                    <a:pt x="1136" y="104"/>
                  </a:lnTo>
                  <a:lnTo>
                    <a:pt x="1190" y="137"/>
                  </a:lnTo>
                  <a:lnTo>
                    <a:pt x="1241" y="178"/>
                  </a:lnTo>
                  <a:lnTo>
                    <a:pt x="1288" y="221"/>
                  </a:lnTo>
                  <a:lnTo>
                    <a:pt x="1332" y="269"/>
                  </a:lnTo>
                  <a:lnTo>
                    <a:pt x="1371" y="320"/>
                  </a:lnTo>
                  <a:lnTo>
                    <a:pt x="1406" y="373"/>
                  </a:lnTo>
                  <a:lnTo>
                    <a:pt x="1436" y="429"/>
                  </a:lnTo>
                  <a:lnTo>
                    <a:pt x="1460" y="486"/>
                  </a:lnTo>
                  <a:lnTo>
                    <a:pt x="1480" y="544"/>
                  </a:lnTo>
                  <a:lnTo>
                    <a:pt x="1495" y="604"/>
                  </a:lnTo>
                  <a:lnTo>
                    <a:pt x="1504" y="664"/>
                  </a:lnTo>
                  <a:lnTo>
                    <a:pt x="1509" y="725"/>
                  </a:lnTo>
                  <a:lnTo>
                    <a:pt x="1509" y="786"/>
                  </a:lnTo>
                  <a:lnTo>
                    <a:pt x="1504" y="847"/>
                  </a:lnTo>
                  <a:lnTo>
                    <a:pt x="1495" y="907"/>
                  </a:lnTo>
                  <a:lnTo>
                    <a:pt x="1480" y="967"/>
                  </a:lnTo>
                  <a:lnTo>
                    <a:pt x="1460" y="1025"/>
                  </a:lnTo>
                  <a:lnTo>
                    <a:pt x="1436" y="1082"/>
                  </a:lnTo>
                  <a:lnTo>
                    <a:pt x="1406" y="1138"/>
                  </a:lnTo>
                  <a:lnTo>
                    <a:pt x="1371" y="1191"/>
                  </a:lnTo>
                  <a:lnTo>
                    <a:pt x="1332" y="1242"/>
                  </a:lnTo>
                  <a:lnTo>
                    <a:pt x="1288" y="1290"/>
                  </a:lnTo>
                  <a:lnTo>
                    <a:pt x="1241" y="1334"/>
                  </a:lnTo>
                  <a:lnTo>
                    <a:pt x="1190" y="1374"/>
                  </a:lnTo>
                  <a:lnTo>
                    <a:pt x="1137" y="1407"/>
                  </a:lnTo>
                  <a:lnTo>
                    <a:pt x="1081" y="1437"/>
                  </a:lnTo>
                  <a:lnTo>
                    <a:pt x="1024" y="1461"/>
                  </a:lnTo>
                  <a:lnTo>
                    <a:pt x="966" y="1481"/>
                  </a:lnTo>
                  <a:lnTo>
                    <a:pt x="906" y="1495"/>
                  </a:lnTo>
                  <a:lnTo>
                    <a:pt x="846" y="1506"/>
                  </a:lnTo>
                  <a:lnTo>
                    <a:pt x="784" y="1510"/>
                  </a:lnTo>
                  <a:lnTo>
                    <a:pt x="723" y="1510"/>
                  </a:lnTo>
                  <a:lnTo>
                    <a:pt x="663" y="1506"/>
                  </a:lnTo>
                  <a:lnTo>
                    <a:pt x="603" y="1495"/>
                  </a:lnTo>
                  <a:lnTo>
                    <a:pt x="543" y="1480"/>
                  </a:lnTo>
                  <a:lnTo>
                    <a:pt x="485" y="1461"/>
                  </a:lnTo>
                  <a:lnTo>
                    <a:pt x="428" y="1437"/>
                  </a:lnTo>
                  <a:lnTo>
                    <a:pt x="372" y="1407"/>
                  </a:lnTo>
                  <a:lnTo>
                    <a:pt x="371" y="1405"/>
                  </a:lnTo>
                  <a:lnTo>
                    <a:pt x="327" y="1435"/>
                  </a:lnTo>
                  <a:lnTo>
                    <a:pt x="284" y="1458"/>
                  </a:lnTo>
                  <a:lnTo>
                    <a:pt x="242" y="1475"/>
                  </a:lnTo>
                  <a:lnTo>
                    <a:pt x="200" y="1487"/>
                  </a:lnTo>
                  <a:lnTo>
                    <a:pt x="158" y="1494"/>
                  </a:lnTo>
                  <a:lnTo>
                    <a:pt x="119" y="1497"/>
                  </a:lnTo>
                  <a:lnTo>
                    <a:pt x="82" y="1497"/>
                  </a:lnTo>
                  <a:lnTo>
                    <a:pt x="50" y="1493"/>
                  </a:lnTo>
                  <a:lnTo>
                    <a:pt x="38" y="1490"/>
                  </a:lnTo>
                  <a:lnTo>
                    <a:pt x="31" y="1482"/>
                  </a:lnTo>
                  <a:lnTo>
                    <a:pt x="25" y="1474"/>
                  </a:lnTo>
                  <a:lnTo>
                    <a:pt x="24" y="1463"/>
                  </a:lnTo>
                  <a:lnTo>
                    <a:pt x="26" y="1454"/>
                  </a:lnTo>
                  <a:lnTo>
                    <a:pt x="32" y="1444"/>
                  </a:lnTo>
                  <a:lnTo>
                    <a:pt x="40" y="1438"/>
                  </a:lnTo>
                  <a:lnTo>
                    <a:pt x="73" y="1419"/>
                  </a:lnTo>
                  <a:lnTo>
                    <a:pt x="100" y="1397"/>
                  </a:lnTo>
                  <a:lnTo>
                    <a:pt x="126" y="1373"/>
                  </a:lnTo>
                  <a:lnTo>
                    <a:pt x="148" y="1345"/>
                  </a:lnTo>
                  <a:lnTo>
                    <a:pt x="167" y="1318"/>
                  </a:lnTo>
                  <a:lnTo>
                    <a:pt x="183" y="1289"/>
                  </a:lnTo>
                  <a:lnTo>
                    <a:pt x="196" y="1262"/>
                  </a:lnTo>
                  <a:lnTo>
                    <a:pt x="189" y="1255"/>
                  </a:lnTo>
                  <a:lnTo>
                    <a:pt x="148" y="1205"/>
                  </a:lnTo>
                  <a:lnTo>
                    <a:pt x="111" y="1152"/>
                  </a:lnTo>
                  <a:lnTo>
                    <a:pt x="80" y="1096"/>
                  </a:lnTo>
                  <a:lnTo>
                    <a:pt x="54" y="1038"/>
                  </a:lnTo>
                  <a:lnTo>
                    <a:pt x="33" y="979"/>
                  </a:lnTo>
                  <a:lnTo>
                    <a:pt x="17" y="919"/>
                  </a:lnTo>
                  <a:lnTo>
                    <a:pt x="6" y="857"/>
                  </a:lnTo>
                  <a:lnTo>
                    <a:pt x="0" y="796"/>
                  </a:lnTo>
                  <a:lnTo>
                    <a:pt x="0" y="734"/>
                  </a:lnTo>
                  <a:lnTo>
                    <a:pt x="4" y="672"/>
                  </a:lnTo>
                  <a:lnTo>
                    <a:pt x="14" y="610"/>
                  </a:lnTo>
                  <a:lnTo>
                    <a:pt x="27" y="549"/>
                  </a:lnTo>
                  <a:lnTo>
                    <a:pt x="48" y="490"/>
                  </a:lnTo>
                  <a:lnTo>
                    <a:pt x="72" y="432"/>
                  </a:lnTo>
                  <a:lnTo>
                    <a:pt x="101" y="376"/>
                  </a:lnTo>
                  <a:lnTo>
                    <a:pt x="136" y="322"/>
                  </a:lnTo>
                  <a:lnTo>
                    <a:pt x="175" y="270"/>
                  </a:lnTo>
                  <a:lnTo>
                    <a:pt x="221" y="221"/>
                  </a:lnTo>
                  <a:lnTo>
                    <a:pt x="268" y="178"/>
                  </a:lnTo>
                  <a:lnTo>
                    <a:pt x="319" y="137"/>
                  </a:lnTo>
                  <a:lnTo>
                    <a:pt x="373" y="104"/>
                  </a:lnTo>
                  <a:lnTo>
                    <a:pt x="428" y="74"/>
                  </a:lnTo>
                  <a:lnTo>
                    <a:pt x="485" y="50"/>
                  </a:lnTo>
                  <a:lnTo>
                    <a:pt x="544" y="30"/>
                  </a:lnTo>
                  <a:lnTo>
                    <a:pt x="603" y="15"/>
                  </a:lnTo>
                  <a:lnTo>
                    <a:pt x="663" y="6"/>
                  </a:lnTo>
                  <a:lnTo>
                    <a:pt x="724" y="0"/>
                  </a:lnTo>
                  <a:lnTo>
                    <a:pt x="7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1" name="Group 26"/>
          <p:cNvGrpSpPr>
            <a:grpSpLocks noChangeAspect="1"/>
          </p:cNvGrpSpPr>
          <p:nvPr/>
        </p:nvGrpSpPr>
        <p:grpSpPr bwMode="auto">
          <a:xfrm>
            <a:off x="6162188" y="573076"/>
            <a:ext cx="316904" cy="271632"/>
            <a:chOff x="2584" y="243"/>
            <a:chExt cx="266" cy="22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4" name="Freeform 28"/>
            <p:cNvSpPr>
              <a:spLocks/>
            </p:cNvSpPr>
            <p:nvPr/>
          </p:nvSpPr>
          <p:spPr bwMode="auto">
            <a:xfrm>
              <a:off x="2754" y="284"/>
              <a:ext cx="55" cy="65"/>
            </a:xfrm>
            <a:custGeom>
              <a:avLst/>
              <a:gdLst>
                <a:gd name="T0" fmla="*/ 304 w 706"/>
                <a:gd name="T1" fmla="*/ 0 h 845"/>
                <a:gd name="T2" fmla="*/ 317 w 706"/>
                <a:gd name="T3" fmla="*/ 0 h 845"/>
                <a:gd name="T4" fmla="*/ 327 w 706"/>
                <a:gd name="T5" fmla="*/ 6 h 845"/>
                <a:gd name="T6" fmla="*/ 337 w 706"/>
                <a:gd name="T7" fmla="*/ 13 h 845"/>
                <a:gd name="T8" fmla="*/ 343 w 706"/>
                <a:gd name="T9" fmla="*/ 24 h 845"/>
                <a:gd name="T10" fmla="*/ 345 w 706"/>
                <a:gd name="T11" fmla="*/ 39 h 845"/>
                <a:gd name="T12" fmla="*/ 345 w 706"/>
                <a:gd name="T13" fmla="*/ 147 h 845"/>
                <a:gd name="T14" fmla="*/ 513 w 706"/>
                <a:gd name="T15" fmla="*/ 147 h 845"/>
                <a:gd name="T16" fmla="*/ 547 w 706"/>
                <a:gd name="T17" fmla="*/ 150 h 845"/>
                <a:gd name="T18" fmla="*/ 581 w 706"/>
                <a:gd name="T19" fmla="*/ 159 h 845"/>
                <a:gd name="T20" fmla="*/ 610 w 706"/>
                <a:gd name="T21" fmla="*/ 174 h 845"/>
                <a:gd name="T22" fmla="*/ 637 w 706"/>
                <a:gd name="T23" fmla="*/ 193 h 845"/>
                <a:gd name="T24" fmla="*/ 660 w 706"/>
                <a:gd name="T25" fmla="*/ 216 h 845"/>
                <a:gd name="T26" fmla="*/ 680 w 706"/>
                <a:gd name="T27" fmla="*/ 243 h 845"/>
                <a:gd name="T28" fmla="*/ 694 w 706"/>
                <a:gd name="T29" fmla="*/ 273 h 845"/>
                <a:gd name="T30" fmla="*/ 703 w 706"/>
                <a:gd name="T31" fmla="*/ 306 h 845"/>
                <a:gd name="T32" fmla="*/ 706 w 706"/>
                <a:gd name="T33" fmla="*/ 340 h 845"/>
                <a:gd name="T34" fmla="*/ 706 w 706"/>
                <a:gd name="T35" fmla="*/ 780 h 845"/>
                <a:gd name="T36" fmla="*/ 704 w 706"/>
                <a:gd name="T37" fmla="*/ 798 h 845"/>
                <a:gd name="T38" fmla="*/ 697 w 706"/>
                <a:gd name="T39" fmla="*/ 813 h 845"/>
                <a:gd name="T40" fmla="*/ 688 w 706"/>
                <a:gd name="T41" fmla="*/ 826 h 845"/>
                <a:gd name="T42" fmla="*/ 674 w 706"/>
                <a:gd name="T43" fmla="*/ 836 h 845"/>
                <a:gd name="T44" fmla="*/ 658 w 706"/>
                <a:gd name="T45" fmla="*/ 843 h 845"/>
                <a:gd name="T46" fmla="*/ 640 w 706"/>
                <a:gd name="T47" fmla="*/ 845 h 845"/>
                <a:gd name="T48" fmla="*/ 624 w 706"/>
                <a:gd name="T49" fmla="*/ 843 h 845"/>
                <a:gd name="T50" fmla="*/ 608 w 706"/>
                <a:gd name="T51" fmla="*/ 836 h 845"/>
                <a:gd name="T52" fmla="*/ 594 w 706"/>
                <a:gd name="T53" fmla="*/ 826 h 845"/>
                <a:gd name="T54" fmla="*/ 584 w 706"/>
                <a:gd name="T55" fmla="*/ 813 h 845"/>
                <a:gd name="T56" fmla="*/ 578 w 706"/>
                <a:gd name="T57" fmla="*/ 798 h 845"/>
                <a:gd name="T58" fmla="*/ 575 w 706"/>
                <a:gd name="T59" fmla="*/ 780 h 845"/>
                <a:gd name="T60" fmla="*/ 575 w 706"/>
                <a:gd name="T61" fmla="*/ 340 h 845"/>
                <a:gd name="T62" fmla="*/ 572 w 706"/>
                <a:gd name="T63" fmla="*/ 320 h 845"/>
                <a:gd name="T64" fmla="*/ 563 w 706"/>
                <a:gd name="T65" fmla="*/ 303 h 845"/>
                <a:gd name="T66" fmla="*/ 549 w 706"/>
                <a:gd name="T67" fmla="*/ 289 h 845"/>
                <a:gd name="T68" fmla="*/ 532 w 706"/>
                <a:gd name="T69" fmla="*/ 281 h 845"/>
                <a:gd name="T70" fmla="*/ 513 w 706"/>
                <a:gd name="T71" fmla="*/ 278 h 845"/>
                <a:gd name="T72" fmla="*/ 344 w 706"/>
                <a:gd name="T73" fmla="*/ 278 h 845"/>
                <a:gd name="T74" fmla="*/ 344 w 706"/>
                <a:gd name="T75" fmla="*/ 385 h 845"/>
                <a:gd name="T76" fmla="*/ 342 w 706"/>
                <a:gd name="T77" fmla="*/ 400 h 845"/>
                <a:gd name="T78" fmla="*/ 335 w 706"/>
                <a:gd name="T79" fmla="*/ 411 h 845"/>
                <a:gd name="T80" fmla="*/ 327 w 706"/>
                <a:gd name="T81" fmla="*/ 419 h 845"/>
                <a:gd name="T82" fmla="*/ 316 w 706"/>
                <a:gd name="T83" fmla="*/ 424 h 845"/>
                <a:gd name="T84" fmla="*/ 304 w 706"/>
                <a:gd name="T85" fmla="*/ 424 h 845"/>
                <a:gd name="T86" fmla="*/ 291 w 706"/>
                <a:gd name="T87" fmla="*/ 419 h 845"/>
                <a:gd name="T88" fmla="*/ 18 w 706"/>
                <a:gd name="T89" fmla="*/ 246 h 845"/>
                <a:gd name="T90" fmla="*/ 9 w 706"/>
                <a:gd name="T91" fmla="*/ 237 h 845"/>
                <a:gd name="T92" fmla="*/ 2 w 706"/>
                <a:gd name="T93" fmla="*/ 225 h 845"/>
                <a:gd name="T94" fmla="*/ 0 w 706"/>
                <a:gd name="T95" fmla="*/ 213 h 845"/>
                <a:gd name="T96" fmla="*/ 2 w 706"/>
                <a:gd name="T97" fmla="*/ 199 h 845"/>
                <a:gd name="T98" fmla="*/ 9 w 706"/>
                <a:gd name="T99" fmla="*/ 188 h 845"/>
                <a:gd name="T100" fmla="*/ 19 w 706"/>
                <a:gd name="T101" fmla="*/ 178 h 845"/>
                <a:gd name="T102" fmla="*/ 293 w 706"/>
                <a:gd name="T103" fmla="*/ 6 h 845"/>
                <a:gd name="T104" fmla="*/ 304 w 706"/>
                <a:gd name="T105" fmla="*/ 0 h 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06" h="845">
                  <a:moveTo>
                    <a:pt x="304" y="0"/>
                  </a:moveTo>
                  <a:lnTo>
                    <a:pt x="317" y="0"/>
                  </a:lnTo>
                  <a:lnTo>
                    <a:pt x="327" y="6"/>
                  </a:lnTo>
                  <a:lnTo>
                    <a:pt x="337" y="13"/>
                  </a:lnTo>
                  <a:lnTo>
                    <a:pt x="343" y="24"/>
                  </a:lnTo>
                  <a:lnTo>
                    <a:pt x="345" y="39"/>
                  </a:lnTo>
                  <a:lnTo>
                    <a:pt x="345" y="147"/>
                  </a:lnTo>
                  <a:lnTo>
                    <a:pt x="513" y="147"/>
                  </a:lnTo>
                  <a:lnTo>
                    <a:pt x="547" y="150"/>
                  </a:lnTo>
                  <a:lnTo>
                    <a:pt x="581" y="159"/>
                  </a:lnTo>
                  <a:lnTo>
                    <a:pt x="610" y="174"/>
                  </a:lnTo>
                  <a:lnTo>
                    <a:pt x="637" y="193"/>
                  </a:lnTo>
                  <a:lnTo>
                    <a:pt x="660" y="216"/>
                  </a:lnTo>
                  <a:lnTo>
                    <a:pt x="680" y="243"/>
                  </a:lnTo>
                  <a:lnTo>
                    <a:pt x="694" y="273"/>
                  </a:lnTo>
                  <a:lnTo>
                    <a:pt x="703" y="306"/>
                  </a:lnTo>
                  <a:lnTo>
                    <a:pt x="706" y="340"/>
                  </a:lnTo>
                  <a:lnTo>
                    <a:pt x="706" y="780"/>
                  </a:lnTo>
                  <a:lnTo>
                    <a:pt x="704" y="798"/>
                  </a:lnTo>
                  <a:lnTo>
                    <a:pt x="697" y="813"/>
                  </a:lnTo>
                  <a:lnTo>
                    <a:pt x="688" y="826"/>
                  </a:lnTo>
                  <a:lnTo>
                    <a:pt x="674" y="836"/>
                  </a:lnTo>
                  <a:lnTo>
                    <a:pt x="658" y="843"/>
                  </a:lnTo>
                  <a:lnTo>
                    <a:pt x="640" y="845"/>
                  </a:lnTo>
                  <a:lnTo>
                    <a:pt x="624" y="843"/>
                  </a:lnTo>
                  <a:lnTo>
                    <a:pt x="608" y="836"/>
                  </a:lnTo>
                  <a:lnTo>
                    <a:pt x="594" y="826"/>
                  </a:lnTo>
                  <a:lnTo>
                    <a:pt x="584" y="813"/>
                  </a:lnTo>
                  <a:lnTo>
                    <a:pt x="578" y="798"/>
                  </a:lnTo>
                  <a:lnTo>
                    <a:pt x="575" y="780"/>
                  </a:lnTo>
                  <a:lnTo>
                    <a:pt x="575" y="340"/>
                  </a:lnTo>
                  <a:lnTo>
                    <a:pt x="572" y="320"/>
                  </a:lnTo>
                  <a:lnTo>
                    <a:pt x="563" y="303"/>
                  </a:lnTo>
                  <a:lnTo>
                    <a:pt x="549" y="289"/>
                  </a:lnTo>
                  <a:lnTo>
                    <a:pt x="532" y="281"/>
                  </a:lnTo>
                  <a:lnTo>
                    <a:pt x="513" y="278"/>
                  </a:lnTo>
                  <a:lnTo>
                    <a:pt x="344" y="278"/>
                  </a:lnTo>
                  <a:lnTo>
                    <a:pt x="344" y="385"/>
                  </a:lnTo>
                  <a:lnTo>
                    <a:pt x="342" y="400"/>
                  </a:lnTo>
                  <a:lnTo>
                    <a:pt x="335" y="411"/>
                  </a:lnTo>
                  <a:lnTo>
                    <a:pt x="327" y="419"/>
                  </a:lnTo>
                  <a:lnTo>
                    <a:pt x="316" y="424"/>
                  </a:lnTo>
                  <a:lnTo>
                    <a:pt x="304" y="424"/>
                  </a:lnTo>
                  <a:lnTo>
                    <a:pt x="291" y="419"/>
                  </a:lnTo>
                  <a:lnTo>
                    <a:pt x="18" y="246"/>
                  </a:lnTo>
                  <a:lnTo>
                    <a:pt x="9" y="237"/>
                  </a:lnTo>
                  <a:lnTo>
                    <a:pt x="2" y="225"/>
                  </a:lnTo>
                  <a:lnTo>
                    <a:pt x="0" y="213"/>
                  </a:lnTo>
                  <a:lnTo>
                    <a:pt x="2" y="199"/>
                  </a:lnTo>
                  <a:lnTo>
                    <a:pt x="9" y="188"/>
                  </a:lnTo>
                  <a:lnTo>
                    <a:pt x="19" y="178"/>
                  </a:lnTo>
                  <a:lnTo>
                    <a:pt x="293" y="6"/>
                  </a:lnTo>
                  <a:lnTo>
                    <a:pt x="3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2613" y="296"/>
              <a:ext cx="57" cy="54"/>
            </a:xfrm>
            <a:custGeom>
              <a:avLst/>
              <a:gdLst>
                <a:gd name="T0" fmla="*/ 340 w 743"/>
                <a:gd name="T1" fmla="*/ 0 h 704"/>
                <a:gd name="T2" fmla="*/ 678 w 743"/>
                <a:gd name="T3" fmla="*/ 0 h 704"/>
                <a:gd name="T4" fmla="*/ 696 w 743"/>
                <a:gd name="T5" fmla="*/ 2 h 704"/>
                <a:gd name="T6" fmla="*/ 712 w 743"/>
                <a:gd name="T7" fmla="*/ 8 h 704"/>
                <a:gd name="T8" fmla="*/ 724 w 743"/>
                <a:gd name="T9" fmla="*/ 19 h 704"/>
                <a:gd name="T10" fmla="*/ 735 w 743"/>
                <a:gd name="T11" fmla="*/ 32 h 704"/>
                <a:gd name="T12" fmla="*/ 741 w 743"/>
                <a:gd name="T13" fmla="*/ 47 h 704"/>
                <a:gd name="T14" fmla="*/ 743 w 743"/>
                <a:gd name="T15" fmla="*/ 65 h 704"/>
                <a:gd name="T16" fmla="*/ 741 w 743"/>
                <a:gd name="T17" fmla="*/ 82 h 704"/>
                <a:gd name="T18" fmla="*/ 735 w 743"/>
                <a:gd name="T19" fmla="*/ 98 h 704"/>
                <a:gd name="T20" fmla="*/ 724 w 743"/>
                <a:gd name="T21" fmla="*/ 111 h 704"/>
                <a:gd name="T22" fmla="*/ 712 w 743"/>
                <a:gd name="T23" fmla="*/ 121 h 704"/>
                <a:gd name="T24" fmla="*/ 696 w 743"/>
                <a:gd name="T25" fmla="*/ 127 h 704"/>
                <a:gd name="T26" fmla="*/ 678 w 743"/>
                <a:gd name="T27" fmla="*/ 131 h 704"/>
                <a:gd name="T28" fmla="*/ 340 w 743"/>
                <a:gd name="T29" fmla="*/ 131 h 704"/>
                <a:gd name="T30" fmla="*/ 320 w 743"/>
                <a:gd name="T31" fmla="*/ 134 h 704"/>
                <a:gd name="T32" fmla="*/ 302 w 743"/>
                <a:gd name="T33" fmla="*/ 142 h 704"/>
                <a:gd name="T34" fmla="*/ 288 w 743"/>
                <a:gd name="T35" fmla="*/ 156 h 704"/>
                <a:gd name="T36" fmla="*/ 280 w 743"/>
                <a:gd name="T37" fmla="*/ 173 h 704"/>
                <a:gd name="T38" fmla="*/ 277 w 743"/>
                <a:gd name="T39" fmla="*/ 193 h 704"/>
                <a:gd name="T40" fmla="*/ 277 w 743"/>
                <a:gd name="T41" fmla="*/ 361 h 704"/>
                <a:gd name="T42" fmla="*/ 385 w 743"/>
                <a:gd name="T43" fmla="*/ 361 h 704"/>
                <a:gd name="T44" fmla="*/ 399 w 743"/>
                <a:gd name="T45" fmla="*/ 363 h 704"/>
                <a:gd name="T46" fmla="*/ 411 w 743"/>
                <a:gd name="T47" fmla="*/ 369 h 704"/>
                <a:gd name="T48" fmla="*/ 418 w 743"/>
                <a:gd name="T49" fmla="*/ 379 h 704"/>
                <a:gd name="T50" fmla="*/ 423 w 743"/>
                <a:gd name="T51" fmla="*/ 389 h 704"/>
                <a:gd name="T52" fmla="*/ 423 w 743"/>
                <a:gd name="T53" fmla="*/ 402 h 704"/>
                <a:gd name="T54" fmla="*/ 418 w 743"/>
                <a:gd name="T55" fmla="*/ 413 h 704"/>
                <a:gd name="T56" fmla="*/ 245 w 743"/>
                <a:gd name="T57" fmla="*/ 687 h 704"/>
                <a:gd name="T58" fmla="*/ 236 w 743"/>
                <a:gd name="T59" fmla="*/ 697 h 704"/>
                <a:gd name="T60" fmla="*/ 224 w 743"/>
                <a:gd name="T61" fmla="*/ 703 h 704"/>
                <a:gd name="T62" fmla="*/ 212 w 743"/>
                <a:gd name="T63" fmla="*/ 704 h 704"/>
                <a:gd name="T64" fmla="*/ 199 w 743"/>
                <a:gd name="T65" fmla="*/ 703 h 704"/>
                <a:gd name="T66" fmla="*/ 188 w 743"/>
                <a:gd name="T67" fmla="*/ 697 h 704"/>
                <a:gd name="T68" fmla="*/ 178 w 743"/>
                <a:gd name="T69" fmla="*/ 687 h 704"/>
                <a:gd name="T70" fmla="*/ 4 w 743"/>
                <a:gd name="T71" fmla="*/ 413 h 704"/>
                <a:gd name="T72" fmla="*/ 0 w 743"/>
                <a:gd name="T73" fmla="*/ 400 h 704"/>
                <a:gd name="T74" fmla="*/ 0 w 743"/>
                <a:gd name="T75" fmla="*/ 389 h 704"/>
                <a:gd name="T76" fmla="*/ 4 w 743"/>
                <a:gd name="T77" fmla="*/ 377 h 704"/>
                <a:gd name="T78" fmla="*/ 13 w 743"/>
                <a:gd name="T79" fmla="*/ 368 h 704"/>
                <a:gd name="T80" fmla="*/ 24 w 743"/>
                <a:gd name="T81" fmla="*/ 363 h 704"/>
                <a:gd name="T82" fmla="*/ 38 w 743"/>
                <a:gd name="T83" fmla="*/ 360 h 704"/>
                <a:gd name="T84" fmla="*/ 146 w 743"/>
                <a:gd name="T85" fmla="*/ 360 h 704"/>
                <a:gd name="T86" fmla="*/ 146 w 743"/>
                <a:gd name="T87" fmla="*/ 192 h 704"/>
                <a:gd name="T88" fmla="*/ 149 w 743"/>
                <a:gd name="T89" fmla="*/ 158 h 704"/>
                <a:gd name="T90" fmla="*/ 158 w 743"/>
                <a:gd name="T91" fmla="*/ 125 h 704"/>
                <a:gd name="T92" fmla="*/ 173 w 743"/>
                <a:gd name="T93" fmla="*/ 95 h 704"/>
                <a:gd name="T94" fmla="*/ 192 w 743"/>
                <a:gd name="T95" fmla="*/ 68 h 704"/>
                <a:gd name="T96" fmla="*/ 215 w 743"/>
                <a:gd name="T97" fmla="*/ 45 h 704"/>
                <a:gd name="T98" fmla="*/ 242 w 743"/>
                <a:gd name="T99" fmla="*/ 26 h 704"/>
                <a:gd name="T100" fmla="*/ 273 w 743"/>
                <a:gd name="T101" fmla="*/ 11 h 704"/>
                <a:gd name="T102" fmla="*/ 305 w 743"/>
                <a:gd name="T103" fmla="*/ 3 h 704"/>
                <a:gd name="T104" fmla="*/ 340 w 743"/>
                <a:gd name="T105" fmla="*/ 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43" h="704">
                  <a:moveTo>
                    <a:pt x="340" y="0"/>
                  </a:moveTo>
                  <a:lnTo>
                    <a:pt x="678" y="0"/>
                  </a:lnTo>
                  <a:lnTo>
                    <a:pt x="696" y="2"/>
                  </a:lnTo>
                  <a:lnTo>
                    <a:pt x="712" y="8"/>
                  </a:lnTo>
                  <a:lnTo>
                    <a:pt x="724" y="19"/>
                  </a:lnTo>
                  <a:lnTo>
                    <a:pt x="735" y="32"/>
                  </a:lnTo>
                  <a:lnTo>
                    <a:pt x="741" y="47"/>
                  </a:lnTo>
                  <a:lnTo>
                    <a:pt x="743" y="65"/>
                  </a:lnTo>
                  <a:lnTo>
                    <a:pt x="741" y="82"/>
                  </a:lnTo>
                  <a:lnTo>
                    <a:pt x="735" y="98"/>
                  </a:lnTo>
                  <a:lnTo>
                    <a:pt x="724" y="111"/>
                  </a:lnTo>
                  <a:lnTo>
                    <a:pt x="712" y="121"/>
                  </a:lnTo>
                  <a:lnTo>
                    <a:pt x="696" y="127"/>
                  </a:lnTo>
                  <a:lnTo>
                    <a:pt x="678" y="131"/>
                  </a:lnTo>
                  <a:lnTo>
                    <a:pt x="340" y="131"/>
                  </a:lnTo>
                  <a:lnTo>
                    <a:pt x="320" y="134"/>
                  </a:lnTo>
                  <a:lnTo>
                    <a:pt x="302" y="142"/>
                  </a:lnTo>
                  <a:lnTo>
                    <a:pt x="288" y="156"/>
                  </a:lnTo>
                  <a:lnTo>
                    <a:pt x="280" y="173"/>
                  </a:lnTo>
                  <a:lnTo>
                    <a:pt x="277" y="193"/>
                  </a:lnTo>
                  <a:lnTo>
                    <a:pt x="277" y="361"/>
                  </a:lnTo>
                  <a:lnTo>
                    <a:pt x="385" y="361"/>
                  </a:lnTo>
                  <a:lnTo>
                    <a:pt x="399" y="363"/>
                  </a:lnTo>
                  <a:lnTo>
                    <a:pt x="411" y="369"/>
                  </a:lnTo>
                  <a:lnTo>
                    <a:pt x="418" y="379"/>
                  </a:lnTo>
                  <a:lnTo>
                    <a:pt x="423" y="389"/>
                  </a:lnTo>
                  <a:lnTo>
                    <a:pt x="423" y="402"/>
                  </a:lnTo>
                  <a:lnTo>
                    <a:pt x="418" y="413"/>
                  </a:lnTo>
                  <a:lnTo>
                    <a:pt x="245" y="687"/>
                  </a:lnTo>
                  <a:lnTo>
                    <a:pt x="236" y="697"/>
                  </a:lnTo>
                  <a:lnTo>
                    <a:pt x="224" y="703"/>
                  </a:lnTo>
                  <a:lnTo>
                    <a:pt x="212" y="704"/>
                  </a:lnTo>
                  <a:lnTo>
                    <a:pt x="199" y="703"/>
                  </a:lnTo>
                  <a:lnTo>
                    <a:pt x="188" y="697"/>
                  </a:lnTo>
                  <a:lnTo>
                    <a:pt x="178" y="687"/>
                  </a:lnTo>
                  <a:lnTo>
                    <a:pt x="4" y="413"/>
                  </a:lnTo>
                  <a:lnTo>
                    <a:pt x="0" y="400"/>
                  </a:lnTo>
                  <a:lnTo>
                    <a:pt x="0" y="389"/>
                  </a:lnTo>
                  <a:lnTo>
                    <a:pt x="4" y="377"/>
                  </a:lnTo>
                  <a:lnTo>
                    <a:pt x="13" y="368"/>
                  </a:lnTo>
                  <a:lnTo>
                    <a:pt x="24" y="363"/>
                  </a:lnTo>
                  <a:lnTo>
                    <a:pt x="38" y="360"/>
                  </a:lnTo>
                  <a:lnTo>
                    <a:pt x="146" y="360"/>
                  </a:lnTo>
                  <a:lnTo>
                    <a:pt x="146" y="192"/>
                  </a:lnTo>
                  <a:lnTo>
                    <a:pt x="149" y="158"/>
                  </a:lnTo>
                  <a:lnTo>
                    <a:pt x="158" y="125"/>
                  </a:lnTo>
                  <a:lnTo>
                    <a:pt x="173" y="95"/>
                  </a:lnTo>
                  <a:lnTo>
                    <a:pt x="192" y="68"/>
                  </a:lnTo>
                  <a:lnTo>
                    <a:pt x="215" y="45"/>
                  </a:lnTo>
                  <a:lnTo>
                    <a:pt x="242" y="26"/>
                  </a:lnTo>
                  <a:lnTo>
                    <a:pt x="273" y="11"/>
                  </a:lnTo>
                  <a:lnTo>
                    <a:pt x="305" y="3"/>
                  </a:lnTo>
                  <a:lnTo>
                    <a:pt x="3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2687" y="424"/>
              <a:ext cx="59" cy="32"/>
            </a:xfrm>
            <a:custGeom>
              <a:avLst/>
              <a:gdLst>
                <a:gd name="T0" fmla="*/ 455 w 759"/>
                <a:gd name="T1" fmla="*/ 0 h 425"/>
                <a:gd name="T2" fmla="*/ 467 w 759"/>
                <a:gd name="T3" fmla="*/ 5 h 425"/>
                <a:gd name="T4" fmla="*/ 741 w 759"/>
                <a:gd name="T5" fmla="*/ 178 h 425"/>
                <a:gd name="T6" fmla="*/ 751 w 759"/>
                <a:gd name="T7" fmla="*/ 187 h 425"/>
                <a:gd name="T8" fmla="*/ 757 w 759"/>
                <a:gd name="T9" fmla="*/ 199 h 425"/>
                <a:gd name="T10" fmla="*/ 759 w 759"/>
                <a:gd name="T11" fmla="*/ 213 h 425"/>
                <a:gd name="T12" fmla="*/ 757 w 759"/>
                <a:gd name="T13" fmla="*/ 225 h 425"/>
                <a:gd name="T14" fmla="*/ 751 w 759"/>
                <a:gd name="T15" fmla="*/ 237 h 425"/>
                <a:gd name="T16" fmla="*/ 741 w 759"/>
                <a:gd name="T17" fmla="*/ 247 h 425"/>
                <a:gd name="T18" fmla="*/ 467 w 759"/>
                <a:gd name="T19" fmla="*/ 420 h 425"/>
                <a:gd name="T20" fmla="*/ 455 w 759"/>
                <a:gd name="T21" fmla="*/ 425 h 425"/>
                <a:gd name="T22" fmla="*/ 443 w 759"/>
                <a:gd name="T23" fmla="*/ 425 h 425"/>
                <a:gd name="T24" fmla="*/ 432 w 759"/>
                <a:gd name="T25" fmla="*/ 420 h 425"/>
                <a:gd name="T26" fmla="*/ 423 w 759"/>
                <a:gd name="T27" fmla="*/ 411 h 425"/>
                <a:gd name="T28" fmla="*/ 416 w 759"/>
                <a:gd name="T29" fmla="*/ 401 h 425"/>
                <a:gd name="T30" fmla="*/ 414 w 759"/>
                <a:gd name="T31" fmla="*/ 386 h 425"/>
                <a:gd name="T32" fmla="*/ 414 w 759"/>
                <a:gd name="T33" fmla="*/ 277 h 425"/>
                <a:gd name="T34" fmla="*/ 65 w 759"/>
                <a:gd name="T35" fmla="*/ 277 h 425"/>
                <a:gd name="T36" fmla="*/ 48 w 759"/>
                <a:gd name="T37" fmla="*/ 275 h 425"/>
                <a:gd name="T38" fmla="*/ 32 w 759"/>
                <a:gd name="T39" fmla="*/ 269 h 425"/>
                <a:gd name="T40" fmla="*/ 19 w 759"/>
                <a:gd name="T41" fmla="*/ 259 h 425"/>
                <a:gd name="T42" fmla="*/ 9 w 759"/>
                <a:gd name="T43" fmla="*/ 246 h 425"/>
                <a:gd name="T44" fmla="*/ 2 w 759"/>
                <a:gd name="T45" fmla="*/ 230 h 425"/>
                <a:gd name="T46" fmla="*/ 0 w 759"/>
                <a:gd name="T47" fmla="*/ 213 h 425"/>
                <a:gd name="T48" fmla="*/ 2 w 759"/>
                <a:gd name="T49" fmla="*/ 195 h 425"/>
                <a:gd name="T50" fmla="*/ 9 w 759"/>
                <a:gd name="T51" fmla="*/ 179 h 425"/>
                <a:gd name="T52" fmla="*/ 19 w 759"/>
                <a:gd name="T53" fmla="*/ 167 h 425"/>
                <a:gd name="T54" fmla="*/ 32 w 759"/>
                <a:gd name="T55" fmla="*/ 156 h 425"/>
                <a:gd name="T56" fmla="*/ 48 w 759"/>
                <a:gd name="T57" fmla="*/ 150 h 425"/>
                <a:gd name="T58" fmla="*/ 65 w 759"/>
                <a:gd name="T59" fmla="*/ 148 h 425"/>
                <a:gd name="T60" fmla="*/ 414 w 759"/>
                <a:gd name="T61" fmla="*/ 148 h 425"/>
                <a:gd name="T62" fmla="*/ 414 w 759"/>
                <a:gd name="T63" fmla="*/ 39 h 425"/>
                <a:gd name="T64" fmla="*/ 416 w 759"/>
                <a:gd name="T65" fmla="*/ 25 h 425"/>
                <a:gd name="T66" fmla="*/ 423 w 759"/>
                <a:gd name="T67" fmla="*/ 14 h 425"/>
                <a:gd name="T68" fmla="*/ 432 w 759"/>
                <a:gd name="T69" fmla="*/ 5 h 425"/>
                <a:gd name="T70" fmla="*/ 443 w 759"/>
                <a:gd name="T71" fmla="*/ 0 h 425"/>
                <a:gd name="T72" fmla="*/ 455 w 759"/>
                <a:gd name="T73" fmla="*/ 0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59" h="425">
                  <a:moveTo>
                    <a:pt x="455" y="0"/>
                  </a:moveTo>
                  <a:lnTo>
                    <a:pt x="467" y="5"/>
                  </a:lnTo>
                  <a:lnTo>
                    <a:pt x="741" y="178"/>
                  </a:lnTo>
                  <a:lnTo>
                    <a:pt x="751" y="187"/>
                  </a:lnTo>
                  <a:lnTo>
                    <a:pt x="757" y="199"/>
                  </a:lnTo>
                  <a:lnTo>
                    <a:pt x="759" y="213"/>
                  </a:lnTo>
                  <a:lnTo>
                    <a:pt x="757" y="225"/>
                  </a:lnTo>
                  <a:lnTo>
                    <a:pt x="751" y="237"/>
                  </a:lnTo>
                  <a:lnTo>
                    <a:pt x="741" y="247"/>
                  </a:lnTo>
                  <a:lnTo>
                    <a:pt x="467" y="420"/>
                  </a:lnTo>
                  <a:lnTo>
                    <a:pt x="455" y="425"/>
                  </a:lnTo>
                  <a:lnTo>
                    <a:pt x="443" y="425"/>
                  </a:lnTo>
                  <a:lnTo>
                    <a:pt x="432" y="420"/>
                  </a:lnTo>
                  <a:lnTo>
                    <a:pt x="423" y="411"/>
                  </a:lnTo>
                  <a:lnTo>
                    <a:pt x="416" y="401"/>
                  </a:lnTo>
                  <a:lnTo>
                    <a:pt x="414" y="386"/>
                  </a:lnTo>
                  <a:lnTo>
                    <a:pt x="414" y="277"/>
                  </a:lnTo>
                  <a:lnTo>
                    <a:pt x="65" y="277"/>
                  </a:lnTo>
                  <a:lnTo>
                    <a:pt x="48" y="275"/>
                  </a:lnTo>
                  <a:lnTo>
                    <a:pt x="32" y="269"/>
                  </a:lnTo>
                  <a:lnTo>
                    <a:pt x="19" y="259"/>
                  </a:lnTo>
                  <a:lnTo>
                    <a:pt x="9" y="246"/>
                  </a:lnTo>
                  <a:lnTo>
                    <a:pt x="2" y="230"/>
                  </a:lnTo>
                  <a:lnTo>
                    <a:pt x="0" y="213"/>
                  </a:lnTo>
                  <a:lnTo>
                    <a:pt x="2" y="195"/>
                  </a:lnTo>
                  <a:lnTo>
                    <a:pt x="9" y="179"/>
                  </a:lnTo>
                  <a:lnTo>
                    <a:pt x="19" y="167"/>
                  </a:lnTo>
                  <a:lnTo>
                    <a:pt x="32" y="156"/>
                  </a:lnTo>
                  <a:lnTo>
                    <a:pt x="48" y="150"/>
                  </a:lnTo>
                  <a:lnTo>
                    <a:pt x="65" y="148"/>
                  </a:lnTo>
                  <a:lnTo>
                    <a:pt x="414" y="148"/>
                  </a:lnTo>
                  <a:lnTo>
                    <a:pt x="414" y="39"/>
                  </a:lnTo>
                  <a:lnTo>
                    <a:pt x="416" y="25"/>
                  </a:lnTo>
                  <a:lnTo>
                    <a:pt x="423" y="14"/>
                  </a:lnTo>
                  <a:lnTo>
                    <a:pt x="432" y="5"/>
                  </a:lnTo>
                  <a:lnTo>
                    <a:pt x="443" y="0"/>
                  </a:lnTo>
                  <a:lnTo>
                    <a:pt x="4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reeform 31"/>
            <p:cNvSpPr>
              <a:spLocks/>
            </p:cNvSpPr>
            <p:nvPr/>
          </p:nvSpPr>
          <p:spPr bwMode="auto">
            <a:xfrm>
              <a:off x="2681" y="243"/>
              <a:ext cx="66" cy="103"/>
            </a:xfrm>
            <a:custGeom>
              <a:avLst/>
              <a:gdLst>
                <a:gd name="T0" fmla="*/ 425 w 865"/>
                <a:gd name="T1" fmla="*/ 0 h 1349"/>
                <a:gd name="T2" fmla="*/ 469 w 865"/>
                <a:gd name="T3" fmla="*/ 9 h 1349"/>
                <a:gd name="T4" fmla="*/ 503 w 865"/>
                <a:gd name="T5" fmla="*/ 22 h 1349"/>
                <a:gd name="T6" fmla="*/ 527 w 865"/>
                <a:gd name="T7" fmla="*/ 38 h 1349"/>
                <a:gd name="T8" fmla="*/ 542 w 865"/>
                <a:gd name="T9" fmla="*/ 51 h 1349"/>
                <a:gd name="T10" fmla="*/ 547 w 865"/>
                <a:gd name="T11" fmla="*/ 56 h 1349"/>
                <a:gd name="T12" fmla="*/ 610 w 865"/>
                <a:gd name="T13" fmla="*/ 59 h 1349"/>
                <a:gd name="T14" fmla="*/ 662 w 865"/>
                <a:gd name="T15" fmla="*/ 81 h 1349"/>
                <a:gd name="T16" fmla="*/ 702 w 865"/>
                <a:gd name="T17" fmla="*/ 119 h 1349"/>
                <a:gd name="T18" fmla="*/ 732 w 865"/>
                <a:gd name="T19" fmla="*/ 170 h 1349"/>
                <a:gd name="T20" fmla="*/ 752 w 865"/>
                <a:gd name="T21" fmla="*/ 234 h 1349"/>
                <a:gd name="T22" fmla="*/ 763 w 865"/>
                <a:gd name="T23" fmla="*/ 306 h 1349"/>
                <a:gd name="T24" fmla="*/ 765 w 865"/>
                <a:gd name="T25" fmla="*/ 385 h 1349"/>
                <a:gd name="T26" fmla="*/ 761 w 865"/>
                <a:gd name="T27" fmla="*/ 470 h 1349"/>
                <a:gd name="T28" fmla="*/ 759 w 865"/>
                <a:gd name="T29" fmla="*/ 547 h 1349"/>
                <a:gd name="T30" fmla="*/ 767 w 865"/>
                <a:gd name="T31" fmla="*/ 608 h 1349"/>
                <a:gd name="T32" fmla="*/ 783 w 865"/>
                <a:gd name="T33" fmla="*/ 655 h 1349"/>
                <a:gd name="T34" fmla="*/ 804 w 865"/>
                <a:gd name="T35" fmla="*/ 689 h 1349"/>
                <a:gd name="T36" fmla="*/ 826 w 865"/>
                <a:gd name="T37" fmla="*/ 712 h 1349"/>
                <a:gd name="T38" fmla="*/ 845 w 865"/>
                <a:gd name="T39" fmla="*/ 726 h 1349"/>
                <a:gd name="T40" fmla="*/ 860 w 865"/>
                <a:gd name="T41" fmla="*/ 734 h 1349"/>
                <a:gd name="T42" fmla="*/ 865 w 865"/>
                <a:gd name="T43" fmla="*/ 735 h 1349"/>
                <a:gd name="T44" fmla="*/ 815 w 865"/>
                <a:gd name="T45" fmla="*/ 772 h 1349"/>
                <a:gd name="T46" fmla="*/ 756 w 865"/>
                <a:gd name="T47" fmla="*/ 796 h 1349"/>
                <a:gd name="T48" fmla="*/ 697 w 865"/>
                <a:gd name="T49" fmla="*/ 810 h 1349"/>
                <a:gd name="T50" fmla="*/ 646 w 865"/>
                <a:gd name="T51" fmla="*/ 816 h 1349"/>
                <a:gd name="T52" fmla="*/ 609 w 865"/>
                <a:gd name="T53" fmla="*/ 818 h 1349"/>
                <a:gd name="T54" fmla="*/ 595 w 865"/>
                <a:gd name="T55" fmla="*/ 818 h 1349"/>
                <a:gd name="T56" fmla="*/ 435 w 865"/>
                <a:gd name="T57" fmla="*/ 1349 h 1349"/>
                <a:gd name="T58" fmla="*/ 274 w 865"/>
                <a:gd name="T59" fmla="*/ 822 h 1349"/>
                <a:gd name="T60" fmla="*/ 192 w 865"/>
                <a:gd name="T61" fmla="*/ 816 h 1349"/>
                <a:gd name="T62" fmla="*/ 127 w 865"/>
                <a:gd name="T63" fmla="*/ 804 h 1349"/>
                <a:gd name="T64" fmla="*/ 78 w 865"/>
                <a:gd name="T65" fmla="*/ 787 h 1349"/>
                <a:gd name="T66" fmla="*/ 41 w 865"/>
                <a:gd name="T67" fmla="*/ 768 h 1349"/>
                <a:gd name="T68" fmla="*/ 18 w 865"/>
                <a:gd name="T69" fmla="*/ 750 h 1349"/>
                <a:gd name="T70" fmla="*/ 5 w 865"/>
                <a:gd name="T71" fmla="*/ 737 h 1349"/>
                <a:gd name="T72" fmla="*/ 0 w 865"/>
                <a:gd name="T73" fmla="*/ 733 h 1349"/>
                <a:gd name="T74" fmla="*/ 5 w 865"/>
                <a:gd name="T75" fmla="*/ 732 h 1349"/>
                <a:gd name="T76" fmla="*/ 16 w 865"/>
                <a:gd name="T77" fmla="*/ 728 h 1349"/>
                <a:gd name="T78" fmla="*/ 32 w 865"/>
                <a:gd name="T79" fmla="*/ 720 h 1349"/>
                <a:gd name="T80" fmla="*/ 51 w 865"/>
                <a:gd name="T81" fmla="*/ 703 h 1349"/>
                <a:gd name="T82" fmla="*/ 70 w 865"/>
                <a:gd name="T83" fmla="*/ 676 h 1349"/>
                <a:gd name="T84" fmla="*/ 87 w 865"/>
                <a:gd name="T85" fmla="*/ 636 h 1349"/>
                <a:gd name="T86" fmla="*/ 102 w 865"/>
                <a:gd name="T87" fmla="*/ 581 h 1349"/>
                <a:gd name="T88" fmla="*/ 111 w 865"/>
                <a:gd name="T89" fmla="*/ 507 h 1349"/>
                <a:gd name="T90" fmla="*/ 114 w 865"/>
                <a:gd name="T91" fmla="*/ 413 h 1349"/>
                <a:gd name="T92" fmla="*/ 117 w 865"/>
                <a:gd name="T93" fmla="*/ 315 h 1349"/>
                <a:gd name="T94" fmla="*/ 128 w 865"/>
                <a:gd name="T95" fmla="*/ 237 h 1349"/>
                <a:gd name="T96" fmla="*/ 148 w 865"/>
                <a:gd name="T97" fmla="*/ 173 h 1349"/>
                <a:gd name="T98" fmla="*/ 173 w 865"/>
                <a:gd name="T99" fmla="*/ 125 h 1349"/>
                <a:gd name="T100" fmla="*/ 202 w 865"/>
                <a:gd name="T101" fmla="*/ 87 h 1349"/>
                <a:gd name="T102" fmla="*/ 231 w 865"/>
                <a:gd name="T103" fmla="*/ 60 h 1349"/>
                <a:gd name="T104" fmla="*/ 260 w 865"/>
                <a:gd name="T105" fmla="*/ 41 h 1349"/>
                <a:gd name="T106" fmla="*/ 286 w 865"/>
                <a:gd name="T107" fmla="*/ 29 h 1349"/>
                <a:gd name="T108" fmla="*/ 307 w 865"/>
                <a:gd name="T109" fmla="*/ 20 h 1349"/>
                <a:gd name="T110" fmla="*/ 371 w 865"/>
                <a:gd name="T111" fmla="*/ 3 h 1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65" h="1349">
                  <a:moveTo>
                    <a:pt x="400" y="0"/>
                  </a:moveTo>
                  <a:lnTo>
                    <a:pt x="425" y="0"/>
                  </a:lnTo>
                  <a:lnTo>
                    <a:pt x="448" y="3"/>
                  </a:lnTo>
                  <a:lnTo>
                    <a:pt x="469" y="9"/>
                  </a:lnTo>
                  <a:lnTo>
                    <a:pt x="488" y="15"/>
                  </a:lnTo>
                  <a:lnTo>
                    <a:pt x="503" y="22"/>
                  </a:lnTo>
                  <a:lnTo>
                    <a:pt x="517" y="31"/>
                  </a:lnTo>
                  <a:lnTo>
                    <a:pt x="527" y="38"/>
                  </a:lnTo>
                  <a:lnTo>
                    <a:pt x="536" y="45"/>
                  </a:lnTo>
                  <a:lnTo>
                    <a:pt x="542" y="51"/>
                  </a:lnTo>
                  <a:lnTo>
                    <a:pt x="546" y="55"/>
                  </a:lnTo>
                  <a:lnTo>
                    <a:pt x="547" y="56"/>
                  </a:lnTo>
                  <a:lnTo>
                    <a:pt x="581" y="55"/>
                  </a:lnTo>
                  <a:lnTo>
                    <a:pt x="610" y="59"/>
                  </a:lnTo>
                  <a:lnTo>
                    <a:pt x="637" y="68"/>
                  </a:lnTo>
                  <a:lnTo>
                    <a:pt x="662" y="81"/>
                  </a:lnTo>
                  <a:lnTo>
                    <a:pt x="684" y="98"/>
                  </a:lnTo>
                  <a:lnTo>
                    <a:pt x="702" y="119"/>
                  </a:lnTo>
                  <a:lnTo>
                    <a:pt x="718" y="143"/>
                  </a:lnTo>
                  <a:lnTo>
                    <a:pt x="732" y="170"/>
                  </a:lnTo>
                  <a:lnTo>
                    <a:pt x="743" y="200"/>
                  </a:lnTo>
                  <a:lnTo>
                    <a:pt x="752" y="234"/>
                  </a:lnTo>
                  <a:lnTo>
                    <a:pt x="759" y="268"/>
                  </a:lnTo>
                  <a:lnTo>
                    <a:pt x="763" y="306"/>
                  </a:lnTo>
                  <a:lnTo>
                    <a:pt x="765" y="345"/>
                  </a:lnTo>
                  <a:lnTo>
                    <a:pt x="765" y="385"/>
                  </a:lnTo>
                  <a:lnTo>
                    <a:pt x="764" y="427"/>
                  </a:lnTo>
                  <a:lnTo>
                    <a:pt x="761" y="470"/>
                  </a:lnTo>
                  <a:lnTo>
                    <a:pt x="758" y="511"/>
                  </a:lnTo>
                  <a:lnTo>
                    <a:pt x="759" y="547"/>
                  </a:lnTo>
                  <a:lnTo>
                    <a:pt x="762" y="580"/>
                  </a:lnTo>
                  <a:lnTo>
                    <a:pt x="767" y="608"/>
                  </a:lnTo>
                  <a:lnTo>
                    <a:pt x="775" y="633"/>
                  </a:lnTo>
                  <a:lnTo>
                    <a:pt x="783" y="655"/>
                  </a:lnTo>
                  <a:lnTo>
                    <a:pt x="794" y="673"/>
                  </a:lnTo>
                  <a:lnTo>
                    <a:pt x="804" y="689"/>
                  </a:lnTo>
                  <a:lnTo>
                    <a:pt x="815" y="701"/>
                  </a:lnTo>
                  <a:lnTo>
                    <a:pt x="826" y="712"/>
                  </a:lnTo>
                  <a:lnTo>
                    <a:pt x="836" y="720"/>
                  </a:lnTo>
                  <a:lnTo>
                    <a:pt x="845" y="726"/>
                  </a:lnTo>
                  <a:lnTo>
                    <a:pt x="853" y="731"/>
                  </a:lnTo>
                  <a:lnTo>
                    <a:pt x="860" y="734"/>
                  </a:lnTo>
                  <a:lnTo>
                    <a:pt x="863" y="735"/>
                  </a:lnTo>
                  <a:lnTo>
                    <a:pt x="865" y="735"/>
                  </a:lnTo>
                  <a:lnTo>
                    <a:pt x="841" y="756"/>
                  </a:lnTo>
                  <a:lnTo>
                    <a:pt x="815" y="772"/>
                  </a:lnTo>
                  <a:lnTo>
                    <a:pt x="786" y="786"/>
                  </a:lnTo>
                  <a:lnTo>
                    <a:pt x="756" y="796"/>
                  </a:lnTo>
                  <a:lnTo>
                    <a:pt x="727" y="804"/>
                  </a:lnTo>
                  <a:lnTo>
                    <a:pt x="697" y="810"/>
                  </a:lnTo>
                  <a:lnTo>
                    <a:pt x="670" y="814"/>
                  </a:lnTo>
                  <a:lnTo>
                    <a:pt x="646" y="816"/>
                  </a:lnTo>
                  <a:lnTo>
                    <a:pt x="625" y="817"/>
                  </a:lnTo>
                  <a:lnTo>
                    <a:pt x="609" y="818"/>
                  </a:lnTo>
                  <a:lnTo>
                    <a:pt x="599" y="818"/>
                  </a:lnTo>
                  <a:lnTo>
                    <a:pt x="595" y="818"/>
                  </a:lnTo>
                  <a:lnTo>
                    <a:pt x="595" y="882"/>
                  </a:lnTo>
                  <a:lnTo>
                    <a:pt x="435" y="1349"/>
                  </a:lnTo>
                  <a:lnTo>
                    <a:pt x="274" y="881"/>
                  </a:lnTo>
                  <a:lnTo>
                    <a:pt x="274" y="822"/>
                  </a:lnTo>
                  <a:lnTo>
                    <a:pt x="231" y="821"/>
                  </a:lnTo>
                  <a:lnTo>
                    <a:pt x="192" y="816"/>
                  </a:lnTo>
                  <a:lnTo>
                    <a:pt x="159" y="811"/>
                  </a:lnTo>
                  <a:lnTo>
                    <a:pt x="127" y="804"/>
                  </a:lnTo>
                  <a:lnTo>
                    <a:pt x="101" y="795"/>
                  </a:lnTo>
                  <a:lnTo>
                    <a:pt x="78" y="787"/>
                  </a:lnTo>
                  <a:lnTo>
                    <a:pt x="58" y="778"/>
                  </a:lnTo>
                  <a:lnTo>
                    <a:pt x="41" y="768"/>
                  </a:lnTo>
                  <a:lnTo>
                    <a:pt x="29" y="759"/>
                  </a:lnTo>
                  <a:lnTo>
                    <a:pt x="18" y="750"/>
                  </a:lnTo>
                  <a:lnTo>
                    <a:pt x="10" y="743"/>
                  </a:lnTo>
                  <a:lnTo>
                    <a:pt x="5" y="737"/>
                  </a:lnTo>
                  <a:lnTo>
                    <a:pt x="1" y="734"/>
                  </a:lnTo>
                  <a:lnTo>
                    <a:pt x="0" y="733"/>
                  </a:lnTo>
                  <a:lnTo>
                    <a:pt x="1" y="733"/>
                  </a:lnTo>
                  <a:lnTo>
                    <a:pt x="5" y="732"/>
                  </a:lnTo>
                  <a:lnTo>
                    <a:pt x="10" y="731"/>
                  </a:lnTo>
                  <a:lnTo>
                    <a:pt x="16" y="728"/>
                  </a:lnTo>
                  <a:lnTo>
                    <a:pt x="23" y="725"/>
                  </a:lnTo>
                  <a:lnTo>
                    <a:pt x="32" y="720"/>
                  </a:lnTo>
                  <a:lnTo>
                    <a:pt x="40" y="713"/>
                  </a:lnTo>
                  <a:lnTo>
                    <a:pt x="51" y="703"/>
                  </a:lnTo>
                  <a:lnTo>
                    <a:pt x="60" y="692"/>
                  </a:lnTo>
                  <a:lnTo>
                    <a:pt x="70" y="676"/>
                  </a:lnTo>
                  <a:lnTo>
                    <a:pt x="79" y="658"/>
                  </a:lnTo>
                  <a:lnTo>
                    <a:pt x="87" y="636"/>
                  </a:lnTo>
                  <a:lnTo>
                    <a:pt x="96" y="611"/>
                  </a:lnTo>
                  <a:lnTo>
                    <a:pt x="102" y="581"/>
                  </a:lnTo>
                  <a:lnTo>
                    <a:pt x="108" y="546"/>
                  </a:lnTo>
                  <a:lnTo>
                    <a:pt x="111" y="507"/>
                  </a:lnTo>
                  <a:lnTo>
                    <a:pt x="114" y="463"/>
                  </a:lnTo>
                  <a:lnTo>
                    <a:pt x="114" y="413"/>
                  </a:lnTo>
                  <a:lnTo>
                    <a:pt x="114" y="361"/>
                  </a:lnTo>
                  <a:lnTo>
                    <a:pt x="117" y="315"/>
                  </a:lnTo>
                  <a:lnTo>
                    <a:pt x="122" y="273"/>
                  </a:lnTo>
                  <a:lnTo>
                    <a:pt x="128" y="237"/>
                  </a:lnTo>
                  <a:lnTo>
                    <a:pt x="138" y="203"/>
                  </a:lnTo>
                  <a:lnTo>
                    <a:pt x="148" y="173"/>
                  </a:lnTo>
                  <a:lnTo>
                    <a:pt x="161" y="147"/>
                  </a:lnTo>
                  <a:lnTo>
                    <a:pt x="173" y="125"/>
                  </a:lnTo>
                  <a:lnTo>
                    <a:pt x="187" y="104"/>
                  </a:lnTo>
                  <a:lnTo>
                    <a:pt x="202" y="87"/>
                  </a:lnTo>
                  <a:lnTo>
                    <a:pt x="216" y="73"/>
                  </a:lnTo>
                  <a:lnTo>
                    <a:pt x="231" y="60"/>
                  </a:lnTo>
                  <a:lnTo>
                    <a:pt x="246" y="49"/>
                  </a:lnTo>
                  <a:lnTo>
                    <a:pt x="260" y="41"/>
                  </a:lnTo>
                  <a:lnTo>
                    <a:pt x="274" y="34"/>
                  </a:lnTo>
                  <a:lnTo>
                    <a:pt x="286" y="29"/>
                  </a:lnTo>
                  <a:lnTo>
                    <a:pt x="298" y="24"/>
                  </a:lnTo>
                  <a:lnTo>
                    <a:pt x="307" y="20"/>
                  </a:lnTo>
                  <a:lnTo>
                    <a:pt x="341" y="10"/>
                  </a:lnTo>
                  <a:lnTo>
                    <a:pt x="371" y="3"/>
                  </a:lnTo>
                  <a:lnTo>
                    <a:pt x="4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eeform 32"/>
            <p:cNvSpPr>
              <a:spLocks/>
            </p:cNvSpPr>
            <p:nvPr/>
          </p:nvSpPr>
          <p:spPr bwMode="auto">
            <a:xfrm>
              <a:off x="2669" y="314"/>
              <a:ext cx="90" cy="35"/>
            </a:xfrm>
            <a:custGeom>
              <a:avLst/>
              <a:gdLst>
                <a:gd name="T0" fmla="*/ 370 w 1182"/>
                <a:gd name="T1" fmla="*/ 0 h 454"/>
                <a:gd name="T2" fmla="*/ 306 w 1182"/>
                <a:gd name="T3" fmla="*/ 188 h 454"/>
                <a:gd name="T4" fmla="*/ 394 w 1182"/>
                <a:gd name="T5" fmla="*/ 181 h 454"/>
                <a:gd name="T6" fmla="*/ 591 w 1182"/>
                <a:gd name="T7" fmla="*/ 422 h 454"/>
                <a:gd name="T8" fmla="*/ 788 w 1182"/>
                <a:gd name="T9" fmla="*/ 181 h 454"/>
                <a:gd name="T10" fmla="*/ 877 w 1182"/>
                <a:gd name="T11" fmla="*/ 188 h 454"/>
                <a:gd name="T12" fmla="*/ 813 w 1182"/>
                <a:gd name="T13" fmla="*/ 0 h 454"/>
                <a:gd name="T14" fmla="*/ 848 w 1182"/>
                <a:gd name="T15" fmla="*/ 18 h 454"/>
                <a:gd name="T16" fmla="*/ 1050 w 1182"/>
                <a:gd name="T17" fmla="*/ 117 h 454"/>
                <a:gd name="T18" fmla="*/ 1074 w 1182"/>
                <a:gd name="T19" fmla="*/ 133 h 454"/>
                <a:gd name="T20" fmla="*/ 1096 w 1182"/>
                <a:gd name="T21" fmla="*/ 151 h 454"/>
                <a:gd name="T22" fmla="*/ 1115 w 1182"/>
                <a:gd name="T23" fmla="*/ 173 h 454"/>
                <a:gd name="T24" fmla="*/ 1131 w 1182"/>
                <a:gd name="T25" fmla="*/ 197 h 454"/>
                <a:gd name="T26" fmla="*/ 1142 w 1182"/>
                <a:gd name="T27" fmla="*/ 223 h 454"/>
                <a:gd name="T28" fmla="*/ 1150 w 1182"/>
                <a:gd name="T29" fmla="*/ 251 h 454"/>
                <a:gd name="T30" fmla="*/ 1182 w 1182"/>
                <a:gd name="T31" fmla="*/ 429 h 454"/>
                <a:gd name="T32" fmla="*/ 1182 w 1182"/>
                <a:gd name="T33" fmla="*/ 439 h 454"/>
                <a:gd name="T34" fmla="*/ 1178 w 1182"/>
                <a:gd name="T35" fmla="*/ 447 h 454"/>
                <a:gd name="T36" fmla="*/ 1171 w 1182"/>
                <a:gd name="T37" fmla="*/ 452 h 454"/>
                <a:gd name="T38" fmla="*/ 1162 w 1182"/>
                <a:gd name="T39" fmla="*/ 454 h 454"/>
                <a:gd name="T40" fmla="*/ 22 w 1182"/>
                <a:gd name="T41" fmla="*/ 454 h 454"/>
                <a:gd name="T42" fmla="*/ 13 w 1182"/>
                <a:gd name="T43" fmla="*/ 452 h 454"/>
                <a:gd name="T44" fmla="*/ 5 w 1182"/>
                <a:gd name="T45" fmla="*/ 447 h 454"/>
                <a:gd name="T46" fmla="*/ 1 w 1182"/>
                <a:gd name="T47" fmla="*/ 439 h 454"/>
                <a:gd name="T48" fmla="*/ 0 w 1182"/>
                <a:gd name="T49" fmla="*/ 429 h 454"/>
                <a:gd name="T50" fmla="*/ 33 w 1182"/>
                <a:gd name="T51" fmla="*/ 251 h 454"/>
                <a:gd name="T52" fmla="*/ 40 w 1182"/>
                <a:gd name="T53" fmla="*/ 223 h 454"/>
                <a:gd name="T54" fmla="*/ 52 w 1182"/>
                <a:gd name="T55" fmla="*/ 197 h 454"/>
                <a:gd name="T56" fmla="*/ 67 w 1182"/>
                <a:gd name="T57" fmla="*/ 173 h 454"/>
                <a:gd name="T58" fmla="*/ 86 w 1182"/>
                <a:gd name="T59" fmla="*/ 151 h 454"/>
                <a:gd name="T60" fmla="*/ 108 w 1182"/>
                <a:gd name="T61" fmla="*/ 133 h 454"/>
                <a:gd name="T62" fmla="*/ 133 w 1182"/>
                <a:gd name="T63" fmla="*/ 117 h 454"/>
                <a:gd name="T64" fmla="*/ 330 w 1182"/>
                <a:gd name="T65" fmla="*/ 20 h 454"/>
                <a:gd name="T66" fmla="*/ 370 w 1182"/>
                <a:gd name="T67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2" h="454">
                  <a:moveTo>
                    <a:pt x="370" y="0"/>
                  </a:moveTo>
                  <a:lnTo>
                    <a:pt x="306" y="188"/>
                  </a:lnTo>
                  <a:lnTo>
                    <a:pt x="394" y="181"/>
                  </a:lnTo>
                  <a:lnTo>
                    <a:pt x="591" y="422"/>
                  </a:lnTo>
                  <a:lnTo>
                    <a:pt x="788" y="181"/>
                  </a:lnTo>
                  <a:lnTo>
                    <a:pt x="877" y="188"/>
                  </a:lnTo>
                  <a:lnTo>
                    <a:pt x="813" y="0"/>
                  </a:lnTo>
                  <a:lnTo>
                    <a:pt x="848" y="18"/>
                  </a:lnTo>
                  <a:lnTo>
                    <a:pt x="1050" y="117"/>
                  </a:lnTo>
                  <a:lnTo>
                    <a:pt x="1074" y="133"/>
                  </a:lnTo>
                  <a:lnTo>
                    <a:pt x="1096" y="151"/>
                  </a:lnTo>
                  <a:lnTo>
                    <a:pt x="1115" y="173"/>
                  </a:lnTo>
                  <a:lnTo>
                    <a:pt x="1131" y="197"/>
                  </a:lnTo>
                  <a:lnTo>
                    <a:pt x="1142" y="223"/>
                  </a:lnTo>
                  <a:lnTo>
                    <a:pt x="1150" y="251"/>
                  </a:lnTo>
                  <a:lnTo>
                    <a:pt x="1182" y="429"/>
                  </a:lnTo>
                  <a:lnTo>
                    <a:pt x="1182" y="439"/>
                  </a:lnTo>
                  <a:lnTo>
                    <a:pt x="1178" y="447"/>
                  </a:lnTo>
                  <a:lnTo>
                    <a:pt x="1171" y="452"/>
                  </a:lnTo>
                  <a:lnTo>
                    <a:pt x="1162" y="454"/>
                  </a:lnTo>
                  <a:lnTo>
                    <a:pt x="22" y="454"/>
                  </a:lnTo>
                  <a:lnTo>
                    <a:pt x="13" y="452"/>
                  </a:lnTo>
                  <a:lnTo>
                    <a:pt x="5" y="447"/>
                  </a:lnTo>
                  <a:lnTo>
                    <a:pt x="1" y="439"/>
                  </a:lnTo>
                  <a:lnTo>
                    <a:pt x="0" y="429"/>
                  </a:lnTo>
                  <a:lnTo>
                    <a:pt x="33" y="251"/>
                  </a:lnTo>
                  <a:lnTo>
                    <a:pt x="40" y="223"/>
                  </a:lnTo>
                  <a:lnTo>
                    <a:pt x="52" y="197"/>
                  </a:lnTo>
                  <a:lnTo>
                    <a:pt x="67" y="173"/>
                  </a:lnTo>
                  <a:lnTo>
                    <a:pt x="86" y="151"/>
                  </a:lnTo>
                  <a:lnTo>
                    <a:pt x="108" y="133"/>
                  </a:lnTo>
                  <a:lnTo>
                    <a:pt x="133" y="117"/>
                  </a:lnTo>
                  <a:lnTo>
                    <a:pt x="330" y="20"/>
                  </a:lnTo>
                  <a:lnTo>
                    <a:pt x="3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reeform 33"/>
            <p:cNvSpPr>
              <a:spLocks/>
            </p:cNvSpPr>
            <p:nvPr/>
          </p:nvSpPr>
          <p:spPr bwMode="auto">
            <a:xfrm>
              <a:off x="2771" y="365"/>
              <a:ext cx="66" cy="104"/>
            </a:xfrm>
            <a:custGeom>
              <a:avLst/>
              <a:gdLst>
                <a:gd name="T0" fmla="*/ 424 w 864"/>
                <a:gd name="T1" fmla="*/ 0 h 1348"/>
                <a:gd name="T2" fmla="*/ 468 w 864"/>
                <a:gd name="T3" fmla="*/ 8 h 1348"/>
                <a:gd name="T4" fmla="*/ 503 w 864"/>
                <a:gd name="T5" fmla="*/ 22 h 1348"/>
                <a:gd name="T6" fmla="*/ 527 w 864"/>
                <a:gd name="T7" fmla="*/ 37 h 1348"/>
                <a:gd name="T8" fmla="*/ 542 w 864"/>
                <a:gd name="T9" fmla="*/ 50 h 1348"/>
                <a:gd name="T10" fmla="*/ 547 w 864"/>
                <a:gd name="T11" fmla="*/ 55 h 1348"/>
                <a:gd name="T12" fmla="*/ 610 w 864"/>
                <a:gd name="T13" fmla="*/ 58 h 1348"/>
                <a:gd name="T14" fmla="*/ 661 w 864"/>
                <a:gd name="T15" fmla="*/ 80 h 1348"/>
                <a:gd name="T16" fmla="*/ 702 w 864"/>
                <a:gd name="T17" fmla="*/ 118 h 1348"/>
                <a:gd name="T18" fmla="*/ 731 w 864"/>
                <a:gd name="T19" fmla="*/ 169 h 1348"/>
                <a:gd name="T20" fmla="*/ 751 w 864"/>
                <a:gd name="T21" fmla="*/ 233 h 1348"/>
                <a:gd name="T22" fmla="*/ 763 w 864"/>
                <a:gd name="T23" fmla="*/ 305 h 1348"/>
                <a:gd name="T24" fmla="*/ 765 w 864"/>
                <a:gd name="T25" fmla="*/ 385 h 1348"/>
                <a:gd name="T26" fmla="*/ 761 w 864"/>
                <a:gd name="T27" fmla="*/ 469 h 1348"/>
                <a:gd name="T28" fmla="*/ 759 w 864"/>
                <a:gd name="T29" fmla="*/ 547 h 1348"/>
                <a:gd name="T30" fmla="*/ 767 w 864"/>
                <a:gd name="T31" fmla="*/ 608 h 1348"/>
                <a:gd name="T32" fmla="*/ 783 w 864"/>
                <a:gd name="T33" fmla="*/ 655 h 1348"/>
                <a:gd name="T34" fmla="*/ 804 w 864"/>
                <a:gd name="T35" fmla="*/ 688 h 1348"/>
                <a:gd name="T36" fmla="*/ 826 w 864"/>
                <a:gd name="T37" fmla="*/ 711 h 1348"/>
                <a:gd name="T38" fmla="*/ 844 w 864"/>
                <a:gd name="T39" fmla="*/ 726 h 1348"/>
                <a:gd name="T40" fmla="*/ 859 w 864"/>
                <a:gd name="T41" fmla="*/ 733 h 1348"/>
                <a:gd name="T42" fmla="*/ 864 w 864"/>
                <a:gd name="T43" fmla="*/ 734 h 1348"/>
                <a:gd name="T44" fmla="*/ 814 w 864"/>
                <a:gd name="T45" fmla="*/ 772 h 1348"/>
                <a:gd name="T46" fmla="*/ 755 w 864"/>
                <a:gd name="T47" fmla="*/ 796 h 1348"/>
                <a:gd name="T48" fmla="*/ 697 w 864"/>
                <a:gd name="T49" fmla="*/ 810 h 1348"/>
                <a:gd name="T50" fmla="*/ 645 w 864"/>
                <a:gd name="T51" fmla="*/ 816 h 1348"/>
                <a:gd name="T52" fmla="*/ 609 w 864"/>
                <a:gd name="T53" fmla="*/ 818 h 1348"/>
                <a:gd name="T54" fmla="*/ 595 w 864"/>
                <a:gd name="T55" fmla="*/ 818 h 1348"/>
                <a:gd name="T56" fmla="*/ 435 w 864"/>
                <a:gd name="T57" fmla="*/ 1348 h 1348"/>
                <a:gd name="T58" fmla="*/ 273 w 864"/>
                <a:gd name="T59" fmla="*/ 821 h 1348"/>
                <a:gd name="T60" fmla="*/ 193 w 864"/>
                <a:gd name="T61" fmla="*/ 816 h 1348"/>
                <a:gd name="T62" fmla="*/ 128 w 864"/>
                <a:gd name="T63" fmla="*/ 803 h 1348"/>
                <a:gd name="T64" fmla="*/ 77 w 864"/>
                <a:gd name="T65" fmla="*/ 786 h 1348"/>
                <a:gd name="T66" fmla="*/ 42 w 864"/>
                <a:gd name="T67" fmla="*/ 768 h 1348"/>
                <a:gd name="T68" fmla="*/ 18 w 864"/>
                <a:gd name="T69" fmla="*/ 750 h 1348"/>
                <a:gd name="T70" fmla="*/ 4 w 864"/>
                <a:gd name="T71" fmla="*/ 736 h 1348"/>
                <a:gd name="T72" fmla="*/ 0 w 864"/>
                <a:gd name="T73" fmla="*/ 732 h 1348"/>
                <a:gd name="T74" fmla="*/ 4 w 864"/>
                <a:gd name="T75" fmla="*/ 731 h 1348"/>
                <a:gd name="T76" fmla="*/ 16 w 864"/>
                <a:gd name="T77" fmla="*/ 728 h 1348"/>
                <a:gd name="T78" fmla="*/ 31 w 864"/>
                <a:gd name="T79" fmla="*/ 720 h 1348"/>
                <a:gd name="T80" fmla="*/ 50 w 864"/>
                <a:gd name="T81" fmla="*/ 703 h 1348"/>
                <a:gd name="T82" fmla="*/ 69 w 864"/>
                <a:gd name="T83" fmla="*/ 676 h 1348"/>
                <a:gd name="T84" fmla="*/ 87 w 864"/>
                <a:gd name="T85" fmla="*/ 636 h 1348"/>
                <a:gd name="T86" fmla="*/ 101 w 864"/>
                <a:gd name="T87" fmla="*/ 580 h 1348"/>
                <a:gd name="T88" fmla="*/ 111 w 864"/>
                <a:gd name="T89" fmla="*/ 506 h 1348"/>
                <a:gd name="T90" fmla="*/ 113 w 864"/>
                <a:gd name="T91" fmla="*/ 412 h 1348"/>
                <a:gd name="T92" fmla="*/ 116 w 864"/>
                <a:gd name="T93" fmla="*/ 315 h 1348"/>
                <a:gd name="T94" fmla="*/ 128 w 864"/>
                <a:gd name="T95" fmla="*/ 236 h 1348"/>
                <a:gd name="T96" fmla="*/ 148 w 864"/>
                <a:gd name="T97" fmla="*/ 172 h 1348"/>
                <a:gd name="T98" fmla="*/ 173 w 864"/>
                <a:gd name="T99" fmla="*/ 123 h 1348"/>
                <a:gd name="T100" fmla="*/ 201 w 864"/>
                <a:gd name="T101" fmla="*/ 87 h 1348"/>
                <a:gd name="T102" fmla="*/ 230 w 864"/>
                <a:gd name="T103" fmla="*/ 59 h 1348"/>
                <a:gd name="T104" fmla="*/ 260 w 864"/>
                <a:gd name="T105" fmla="*/ 41 h 1348"/>
                <a:gd name="T106" fmla="*/ 286 w 864"/>
                <a:gd name="T107" fmla="*/ 28 h 1348"/>
                <a:gd name="T108" fmla="*/ 307 w 864"/>
                <a:gd name="T109" fmla="*/ 20 h 1348"/>
                <a:gd name="T110" fmla="*/ 371 w 864"/>
                <a:gd name="T111" fmla="*/ 2 h 1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64" h="1348">
                  <a:moveTo>
                    <a:pt x="399" y="0"/>
                  </a:moveTo>
                  <a:lnTo>
                    <a:pt x="424" y="0"/>
                  </a:lnTo>
                  <a:lnTo>
                    <a:pt x="447" y="3"/>
                  </a:lnTo>
                  <a:lnTo>
                    <a:pt x="468" y="8"/>
                  </a:lnTo>
                  <a:lnTo>
                    <a:pt x="487" y="14"/>
                  </a:lnTo>
                  <a:lnTo>
                    <a:pt x="503" y="22"/>
                  </a:lnTo>
                  <a:lnTo>
                    <a:pt x="516" y="30"/>
                  </a:lnTo>
                  <a:lnTo>
                    <a:pt x="527" y="37"/>
                  </a:lnTo>
                  <a:lnTo>
                    <a:pt x="536" y="45"/>
                  </a:lnTo>
                  <a:lnTo>
                    <a:pt x="542" y="50"/>
                  </a:lnTo>
                  <a:lnTo>
                    <a:pt x="546" y="54"/>
                  </a:lnTo>
                  <a:lnTo>
                    <a:pt x="547" y="55"/>
                  </a:lnTo>
                  <a:lnTo>
                    <a:pt x="580" y="54"/>
                  </a:lnTo>
                  <a:lnTo>
                    <a:pt x="610" y="58"/>
                  </a:lnTo>
                  <a:lnTo>
                    <a:pt x="637" y="68"/>
                  </a:lnTo>
                  <a:lnTo>
                    <a:pt x="661" y="80"/>
                  </a:lnTo>
                  <a:lnTo>
                    <a:pt x="683" y="97"/>
                  </a:lnTo>
                  <a:lnTo>
                    <a:pt x="702" y="118"/>
                  </a:lnTo>
                  <a:lnTo>
                    <a:pt x="718" y="142"/>
                  </a:lnTo>
                  <a:lnTo>
                    <a:pt x="731" y="169"/>
                  </a:lnTo>
                  <a:lnTo>
                    <a:pt x="743" y="200"/>
                  </a:lnTo>
                  <a:lnTo>
                    <a:pt x="751" y="233"/>
                  </a:lnTo>
                  <a:lnTo>
                    <a:pt x="759" y="268"/>
                  </a:lnTo>
                  <a:lnTo>
                    <a:pt x="763" y="305"/>
                  </a:lnTo>
                  <a:lnTo>
                    <a:pt x="765" y="344"/>
                  </a:lnTo>
                  <a:lnTo>
                    <a:pt x="765" y="385"/>
                  </a:lnTo>
                  <a:lnTo>
                    <a:pt x="764" y="427"/>
                  </a:lnTo>
                  <a:lnTo>
                    <a:pt x="761" y="469"/>
                  </a:lnTo>
                  <a:lnTo>
                    <a:pt x="757" y="510"/>
                  </a:lnTo>
                  <a:lnTo>
                    <a:pt x="759" y="547"/>
                  </a:lnTo>
                  <a:lnTo>
                    <a:pt x="762" y="579"/>
                  </a:lnTo>
                  <a:lnTo>
                    <a:pt x="767" y="608"/>
                  </a:lnTo>
                  <a:lnTo>
                    <a:pt x="774" y="633"/>
                  </a:lnTo>
                  <a:lnTo>
                    <a:pt x="783" y="655"/>
                  </a:lnTo>
                  <a:lnTo>
                    <a:pt x="793" y="672"/>
                  </a:lnTo>
                  <a:lnTo>
                    <a:pt x="804" y="688"/>
                  </a:lnTo>
                  <a:lnTo>
                    <a:pt x="814" y="701"/>
                  </a:lnTo>
                  <a:lnTo>
                    <a:pt x="826" y="711"/>
                  </a:lnTo>
                  <a:lnTo>
                    <a:pt x="835" y="720"/>
                  </a:lnTo>
                  <a:lnTo>
                    <a:pt x="844" y="726"/>
                  </a:lnTo>
                  <a:lnTo>
                    <a:pt x="853" y="730"/>
                  </a:lnTo>
                  <a:lnTo>
                    <a:pt x="859" y="733"/>
                  </a:lnTo>
                  <a:lnTo>
                    <a:pt x="862" y="734"/>
                  </a:lnTo>
                  <a:lnTo>
                    <a:pt x="864" y="734"/>
                  </a:lnTo>
                  <a:lnTo>
                    <a:pt x="840" y="755"/>
                  </a:lnTo>
                  <a:lnTo>
                    <a:pt x="814" y="772"/>
                  </a:lnTo>
                  <a:lnTo>
                    <a:pt x="786" y="785"/>
                  </a:lnTo>
                  <a:lnTo>
                    <a:pt x="755" y="796"/>
                  </a:lnTo>
                  <a:lnTo>
                    <a:pt x="726" y="803"/>
                  </a:lnTo>
                  <a:lnTo>
                    <a:pt x="697" y="810"/>
                  </a:lnTo>
                  <a:lnTo>
                    <a:pt x="669" y="814"/>
                  </a:lnTo>
                  <a:lnTo>
                    <a:pt x="645" y="816"/>
                  </a:lnTo>
                  <a:lnTo>
                    <a:pt x="624" y="817"/>
                  </a:lnTo>
                  <a:lnTo>
                    <a:pt x="609" y="818"/>
                  </a:lnTo>
                  <a:lnTo>
                    <a:pt x="598" y="818"/>
                  </a:lnTo>
                  <a:lnTo>
                    <a:pt x="595" y="818"/>
                  </a:lnTo>
                  <a:lnTo>
                    <a:pt x="595" y="882"/>
                  </a:lnTo>
                  <a:lnTo>
                    <a:pt x="435" y="1348"/>
                  </a:lnTo>
                  <a:lnTo>
                    <a:pt x="273" y="881"/>
                  </a:lnTo>
                  <a:lnTo>
                    <a:pt x="273" y="821"/>
                  </a:lnTo>
                  <a:lnTo>
                    <a:pt x="230" y="820"/>
                  </a:lnTo>
                  <a:lnTo>
                    <a:pt x="193" y="816"/>
                  </a:lnTo>
                  <a:lnTo>
                    <a:pt x="158" y="811"/>
                  </a:lnTo>
                  <a:lnTo>
                    <a:pt x="128" y="803"/>
                  </a:lnTo>
                  <a:lnTo>
                    <a:pt x="100" y="795"/>
                  </a:lnTo>
                  <a:lnTo>
                    <a:pt x="77" y="786"/>
                  </a:lnTo>
                  <a:lnTo>
                    <a:pt x="57" y="777"/>
                  </a:lnTo>
                  <a:lnTo>
                    <a:pt x="42" y="768"/>
                  </a:lnTo>
                  <a:lnTo>
                    <a:pt x="28" y="758"/>
                  </a:lnTo>
                  <a:lnTo>
                    <a:pt x="18" y="750"/>
                  </a:lnTo>
                  <a:lnTo>
                    <a:pt x="9" y="743"/>
                  </a:lnTo>
                  <a:lnTo>
                    <a:pt x="4" y="736"/>
                  </a:lnTo>
                  <a:lnTo>
                    <a:pt x="1" y="733"/>
                  </a:lnTo>
                  <a:lnTo>
                    <a:pt x="0" y="732"/>
                  </a:lnTo>
                  <a:lnTo>
                    <a:pt x="1" y="732"/>
                  </a:lnTo>
                  <a:lnTo>
                    <a:pt x="4" y="731"/>
                  </a:lnTo>
                  <a:lnTo>
                    <a:pt x="9" y="730"/>
                  </a:lnTo>
                  <a:lnTo>
                    <a:pt x="16" y="728"/>
                  </a:lnTo>
                  <a:lnTo>
                    <a:pt x="23" y="725"/>
                  </a:lnTo>
                  <a:lnTo>
                    <a:pt x="31" y="720"/>
                  </a:lnTo>
                  <a:lnTo>
                    <a:pt x="41" y="712"/>
                  </a:lnTo>
                  <a:lnTo>
                    <a:pt x="50" y="703"/>
                  </a:lnTo>
                  <a:lnTo>
                    <a:pt x="60" y="691"/>
                  </a:lnTo>
                  <a:lnTo>
                    <a:pt x="69" y="676"/>
                  </a:lnTo>
                  <a:lnTo>
                    <a:pt x="78" y="658"/>
                  </a:lnTo>
                  <a:lnTo>
                    <a:pt x="87" y="636"/>
                  </a:lnTo>
                  <a:lnTo>
                    <a:pt x="95" y="610"/>
                  </a:lnTo>
                  <a:lnTo>
                    <a:pt x="101" y="580"/>
                  </a:lnTo>
                  <a:lnTo>
                    <a:pt x="108" y="546"/>
                  </a:lnTo>
                  <a:lnTo>
                    <a:pt x="111" y="506"/>
                  </a:lnTo>
                  <a:lnTo>
                    <a:pt x="113" y="462"/>
                  </a:lnTo>
                  <a:lnTo>
                    <a:pt x="113" y="412"/>
                  </a:lnTo>
                  <a:lnTo>
                    <a:pt x="113" y="361"/>
                  </a:lnTo>
                  <a:lnTo>
                    <a:pt x="116" y="315"/>
                  </a:lnTo>
                  <a:lnTo>
                    <a:pt x="121" y="273"/>
                  </a:lnTo>
                  <a:lnTo>
                    <a:pt x="128" y="236"/>
                  </a:lnTo>
                  <a:lnTo>
                    <a:pt x="137" y="203"/>
                  </a:lnTo>
                  <a:lnTo>
                    <a:pt x="148" y="172"/>
                  </a:lnTo>
                  <a:lnTo>
                    <a:pt x="160" y="146"/>
                  </a:lnTo>
                  <a:lnTo>
                    <a:pt x="173" y="123"/>
                  </a:lnTo>
                  <a:lnTo>
                    <a:pt x="186" y="103"/>
                  </a:lnTo>
                  <a:lnTo>
                    <a:pt x="201" y="87"/>
                  </a:lnTo>
                  <a:lnTo>
                    <a:pt x="216" y="72"/>
                  </a:lnTo>
                  <a:lnTo>
                    <a:pt x="230" y="59"/>
                  </a:lnTo>
                  <a:lnTo>
                    <a:pt x="245" y="49"/>
                  </a:lnTo>
                  <a:lnTo>
                    <a:pt x="260" y="41"/>
                  </a:lnTo>
                  <a:lnTo>
                    <a:pt x="273" y="33"/>
                  </a:lnTo>
                  <a:lnTo>
                    <a:pt x="286" y="28"/>
                  </a:lnTo>
                  <a:lnTo>
                    <a:pt x="297" y="24"/>
                  </a:lnTo>
                  <a:lnTo>
                    <a:pt x="307" y="20"/>
                  </a:lnTo>
                  <a:lnTo>
                    <a:pt x="340" y="9"/>
                  </a:lnTo>
                  <a:lnTo>
                    <a:pt x="371" y="2"/>
                  </a:lnTo>
                  <a:lnTo>
                    <a:pt x="3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eeform 34"/>
            <p:cNvSpPr>
              <a:spLocks/>
            </p:cNvSpPr>
            <p:nvPr/>
          </p:nvSpPr>
          <p:spPr bwMode="auto">
            <a:xfrm>
              <a:off x="2759" y="436"/>
              <a:ext cx="91" cy="35"/>
            </a:xfrm>
            <a:custGeom>
              <a:avLst/>
              <a:gdLst>
                <a:gd name="T0" fmla="*/ 813 w 1182"/>
                <a:gd name="T1" fmla="*/ 0 h 455"/>
                <a:gd name="T2" fmla="*/ 847 w 1182"/>
                <a:gd name="T3" fmla="*/ 18 h 455"/>
                <a:gd name="T4" fmla="*/ 1049 w 1182"/>
                <a:gd name="T5" fmla="*/ 118 h 455"/>
                <a:gd name="T6" fmla="*/ 1074 w 1182"/>
                <a:gd name="T7" fmla="*/ 132 h 455"/>
                <a:gd name="T8" fmla="*/ 1096 w 1182"/>
                <a:gd name="T9" fmla="*/ 151 h 455"/>
                <a:gd name="T10" fmla="*/ 1115 w 1182"/>
                <a:gd name="T11" fmla="*/ 172 h 455"/>
                <a:gd name="T12" fmla="*/ 1130 w 1182"/>
                <a:gd name="T13" fmla="*/ 196 h 455"/>
                <a:gd name="T14" fmla="*/ 1142 w 1182"/>
                <a:gd name="T15" fmla="*/ 222 h 455"/>
                <a:gd name="T16" fmla="*/ 1149 w 1182"/>
                <a:gd name="T17" fmla="*/ 251 h 455"/>
                <a:gd name="T18" fmla="*/ 1182 w 1182"/>
                <a:gd name="T19" fmla="*/ 430 h 455"/>
                <a:gd name="T20" fmla="*/ 1181 w 1182"/>
                <a:gd name="T21" fmla="*/ 439 h 455"/>
                <a:gd name="T22" fmla="*/ 1177 w 1182"/>
                <a:gd name="T23" fmla="*/ 447 h 455"/>
                <a:gd name="T24" fmla="*/ 1169 w 1182"/>
                <a:gd name="T25" fmla="*/ 453 h 455"/>
                <a:gd name="T26" fmla="*/ 1161 w 1182"/>
                <a:gd name="T27" fmla="*/ 455 h 455"/>
                <a:gd name="T28" fmla="*/ 21 w 1182"/>
                <a:gd name="T29" fmla="*/ 455 h 455"/>
                <a:gd name="T30" fmla="*/ 11 w 1182"/>
                <a:gd name="T31" fmla="*/ 453 h 455"/>
                <a:gd name="T32" fmla="*/ 4 w 1182"/>
                <a:gd name="T33" fmla="*/ 447 h 455"/>
                <a:gd name="T34" fmla="*/ 0 w 1182"/>
                <a:gd name="T35" fmla="*/ 439 h 455"/>
                <a:gd name="T36" fmla="*/ 0 w 1182"/>
                <a:gd name="T37" fmla="*/ 430 h 455"/>
                <a:gd name="T38" fmla="*/ 31 w 1182"/>
                <a:gd name="T39" fmla="*/ 252 h 455"/>
                <a:gd name="T40" fmla="*/ 39 w 1182"/>
                <a:gd name="T41" fmla="*/ 223 h 455"/>
                <a:gd name="T42" fmla="*/ 50 w 1182"/>
                <a:gd name="T43" fmla="*/ 197 h 455"/>
                <a:gd name="T44" fmla="*/ 66 w 1182"/>
                <a:gd name="T45" fmla="*/ 173 h 455"/>
                <a:gd name="T46" fmla="*/ 85 w 1182"/>
                <a:gd name="T47" fmla="*/ 151 h 455"/>
                <a:gd name="T48" fmla="*/ 107 w 1182"/>
                <a:gd name="T49" fmla="*/ 133 h 455"/>
                <a:gd name="T50" fmla="*/ 132 w 1182"/>
                <a:gd name="T51" fmla="*/ 118 h 455"/>
                <a:gd name="T52" fmla="*/ 329 w 1182"/>
                <a:gd name="T53" fmla="*/ 20 h 455"/>
                <a:gd name="T54" fmla="*/ 369 w 1182"/>
                <a:gd name="T55" fmla="*/ 1 h 455"/>
                <a:gd name="T56" fmla="*/ 305 w 1182"/>
                <a:gd name="T57" fmla="*/ 188 h 455"/>
                <a:gd name="T58" fmla="*/ 394 w 1182"/>
                <a:gd name="T59" fmla="*/ 182 h 455"/>
                <a:gd name="T60" fmla="*/ 591 w 1182"/>
                <a:gd name="T61" fmla="*/ 422 h 455"/>
                <a:gd name="T62" fmla="*/ 788 w 1182"/>
                <a:gd name="T63" fmla="*/ 181 h 455"/>
                <a:gd name="T64" fmla="*/ 877 w 1182"/>
                <a:gd name="T65" fmla="*/ 188 h 455"/>
                <a:gd name="T66" fmla="*/ 813 w 1182"/>
                <a:gd name="T67" fmla="*/ 0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2" h="455">
                  <a:moveTo>
                    <a:pt x="813" y="0"/>
                  </a:moveTo>
                  <a:lnTo>
                    <a:pt x="847" y="18"/>
                  </a:lnTo>
                  <a:lnTo>
                    <a:pt x="1049" y="118"/>
                  </a:lnTo>
                  <a:lnTo>
                    <a:pt x="1074" y="132"/>
                  </a:lnTo>
                  <a:lnTo>
                    <a:pt x="1096" y="151"/>
                  </a:lnTo>
                  <a:lnTo>
                    <a:pt x="1115" y="172"/>
                  </a:lnTo>
                  <a:lnTo>
                    <a:pt x="1130" y="196"/>
                  </a:lnTo>
                  <a:lnTo>
                    <a:pt x="1142" y="222"/>
                  </a:lnTo>
                  <a:lnTo>
                    <a:pt x="1149" y="251"/>
                  </a:lnTo>
                  <a:lnTo>
                    <a:pt x="1182" y="430"/>
                  </a:lnTo>
                  <a:lnTo>
                    <a:pt x="1181" y="439"/>
                  </a:lnTo>
                  <a:lnTo>
                    <a:pt x="1177" y="447"/>
                  </a:lnTo>
                  <a:lnTo>
                    <a:pt x="1169" y="453"/>
                  </a:lnTo>
                  <a:lnTo>
                    <a:pt x="1161" y="455"/>
                  </a:lnTo>
                  <a:lnTo>
                    <a:pt x="21" y="455"/>
                  </a:lnTo>
                  <a:lnTo>
                    <a:pt x="11" y="453"/>
                  </a:lnTo>
                  <a:lnTo>
                    <a:pt x="4" y="447"/>
                  </a:lnTo>
                  <a:lnTo>
                    <a:pt x="0" y="439"/>
                  </a:lnTo>
                  <a:lnTo>
                    <a:pt x="0" y="430"/>
                  </a:lnTo>
                  <a:lnTo>
                    <a:pt x="31" y="252"/>
                  </a:lnTo>
                  <a:lnTo>
                    <a:pt x="39" y="223"/>
                  </a:lnTo>
                  <a:lnTo>
                    <a:pt x="50" y="197"/>
                  </a:lnTo>
                  <a:lnTo>
                    <a:pt x="66" y="173"/>
                  </a:lnTo>
                  <a:lnTo>
                    <a:pt x="85" y="151"/>
                  </a:lnTo>
                  <a:lnTo>
                    <a:pt x="107" y="133"/>
                  </a:lnTo>
                  <a:lnTo>
                    <a:pt x="132" y="118"/>
                  </a:lnTo>
                  <a:lnTo>
                    <a:pt x="329" y="20"/>
                  </a:lnTo>
                  <a:lnTo>
                    <a:pt x="369" y="1"/>
                  </a:lnTo>
                  <a:lnTo>
                    <a:pt x="305" y="188"/>
                  </a:lnTo>
                  <a:lnTo>
                    <a:pt x="394" y="182"/>
                  </a:lnTo>
                  <a:lnTo>
                    <a:pt x="591" y="422"/>
                  </a:lnTo>
                  <a:lnTo>
                    <a:pt x="788" y="181"/>
                  </a:lnTo>
                  <a:lnTo>
                    <a:pt x="877" y="188"/>
                  </a:lnTo>
                  <a:lnTo>
                    <a:pt x="8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Freeform 35"/>
            <p:cNvSpPr>
              <a:spLocks/>
            </p:cNvSpPr>
            <p:nvPr/>
          </p:nvSpPr>
          <p:spPr bwMode="auto">
            <a:xfrm>
              <a:off x="2596" y="365"/>
              <a:ext cx="66" cy="104"/>
            </a:xfrm>
            <a:custGeom>
              <a:avLst/>
              <a:gdLst>
                <a:gd name="T0" fmla="*/ 425 w 864"/>
                <a:gd name="T1" fmla="*/ 0 h 1348"/>
                <a:gd name="T2" fmla="*/ 469 w 864"/>
                <a:gd name="T3" fmla="*/ 8 h 1348"/>
                <a:gd name="T4" fmla="*/ 503 w 864"/>
                <a:gd name="T5" fmla="*/ 22 h 1348"/>
                <a:gd name="T6" fmla="*/ 527 w 864"/>
                <a:gd name="T7" fmla="*/ 37 h 1348"/>
                <a:gd name="T8" fmla="*/ 542 w 864"/>
                <a:gd name="T9" fmla="*/ 50 h 1348"/>
                <a:gd name="T10" fmla="*/ 547 w 864"/>
                <a:gd name="T11" fmla="*/ 55 h 1348"/>
                <a:gd name="T12" fmla="*/ 610 w 864"/>
                <a:gd name="T13" fmla="*/ 58 h 1348"/>
                <a:gd name="T14" fmla="*/ 661 w 864"/>
                <a:gd name="T15" fmla="*/ 80 h 1348"/>
                <a:gd name="T16" fmla="*/ 701 w 864"/>
                <a:gd name="T17" fmla="*/ 118 h 1348"/>
                <a:gd name="T18" fmla="*/ 732 w 864"/>
                <a:gd name="T19" fmla="*/ 169 h 1348"/>
                <a:gd name="T20" fmla="*/ 751 w 864"/>
                <a:gd name="T21" fmla="*/ 233 h 1348"/>
                <a:gd name="T22" fmla="*/ 763 w 864"/>
                <a:gd name="T23" fmla="*/ 305 h 1348"/>
                <a:gd name="T24" fmla="*/ 765 w 864"/>
                <a:gd name="T25" fmla="*/ 385 h 1348"/>
                <a:gd name="T26" fmla="*/ 760 w 864"/>
                <a:gd name="T27" fmla="*/ 469 h 1348"/>
                <a:gd name="T28" fmla="*/ 758 w 864"/>
                <a:gd name="T29" fmla="*/ 547 h 1348"/>
                <a:gd name="T30" fmla="*/ 767 w 864"/>
                <a:gd name="T31" fmla="*/ 608 h 1348"/>
                <a:gd name="T32" fmla="*/ 783 w 864"/>
                <a:gd name="T33" fmla="*/ 655 h 1348"/>
                <a:gd name="T34" fmla="*/ 804 w 864"/>
                <a:gd name="T35" fmla="*/ 688 h 1348"/>
                <a:gd name="T36" fmla="*/ 825 w 864"/>
                <a:gd name="T37" fmla="*/ 711 h 1348"/>
                <a:gd name="T38" fmla="*/ 845 w 864"/>
                <a:gd name="T39" fmla="*/ 726 h 1348"/>
                <a:gd name="T40" fmla="*/ 858 w 864"/>
                <a:gd name="T41" fmla="*/ 733 h 1348"/>
                <a:gd name="T42" fmla="*/ 864 w 864"/>
                <a:gd name="T43" fmla="*/ 734 h 1348"/>
                <a:gd name="T44" fmla="*/ 814 w 864"/>
                <a:gd name="T45" fmla="*/ 772 h 1348"/>
                <a:gd name="T46" fmla="*/ 756 w 864"/>
                <a:gd name="T47" fmla="*/ 796 h 1348"/>
                <a:gd name="T48" fmla="*/ 697 w 864"/>
                <a:gd name="T49" fmla="*/ 810 h 1348"/>
                <a:gd name="T50" fmla="*/ 646 w 864"/>
                <a:gd name="T51" fmla="*/ 816 h 1348"/>
                <a:gd name="T52" fmla="*/ 609 w 864"/>
                <a:gd name="T53" fmla="*/ 818 h 1348"/>
                <a:gd name="T54" fmla="*/ 594 w 864"/>
                <a:gd name="T55" fmla="*/ 818 h 1348"/>
                <a:gd name="T56" fmla="*/ 435 w 864"/>
                <a:gd name="T57" fmla="*/ 1348 h 1348"/>
                <a:gd name="T58" fmla="*/ 274 w 864"/>
                <a:gd name="T59" fmla="*/ 821 h 1348"/>
                <a:gd name="T60" fmla="*/ 192 w 864"/>
                <a:gd name="T61" fmla="*/ 816 h 1348"/>
                <a:gd name="T62" fmla="*/ 127 w 864"/>
                <a:gd name="T63" fmla="*/ 803 h 1348"/>
                <a:gd name="T64" fmla="*/ 78 w 864"/>
                <a:gd name="T65" fmla="*/ 786 h 1348"/>
                <a:gd name="T66" fmla="*/ 41 w 864"/>
                <a:gd name="T67" fmla="*/ 768 h 1348"/>
                <a:gd name="T68" fmla="*/ 17 w 864"/>
                <a:gd name="T69" fmla="*/ 750 h 1348"/>
                <a:gd name="T70" fmla="*/ 4 w 864"/>
                <a:gd name="T71" fmla="*/ 736 h 1348"/>
                <a:gd name="T72" fmla="*/ 0 w 864"/>
                <a:gd name="T73" fmla="*/ 732 h 1348"/>
                <a:gd name="T74" fmla="*/ 4 w 864"/>
                <a:gd name="T75" fmla="*/ 731 h 1348"/>
                <a:gd name="T76" fmla="*/ 15 w 864"/>
                <a:gd name="T77" fmla="*/ 728 h 1348"/>
                <a:gd name="T78" fmla="*/ 32 w 864"/>
                <a:gd name="T79" fmla="*/ 720 h 1348"/>
                <a:gd name="T80" fmla="*/ 49 w 864"/>
                <a:gd name="T81" fmla="*/ 703 h 1348"/>
                <a:gd name="T82" fmla="*/ 69 w 864"/>
                <a:gd name="T83" fmla="*/ 676 h 1348"/>
                <a:gd name="T84" fmla="*/ 87 w 864"/>
                <a:gd name="T85" fmla="*/ 636 h 1348"/>
                <a:gd name="T86" fmla="*/ 102 w 864"/>
                <a:gd name="T87" fmla="*/ 580 h 1348"/>
                <a:gd name="T88" fmla="*/ 111 w 864"/>
                <a:gd name="T89" fmla="*/ 506 h 1348"/>
                <a:gd name="T90" fmla="*/ 113 w 864"/>
                <a:gd name="T91" fmla="*/ 412 h 1348"/>
                <a:gd name="T92" fmla="*/ 115 w 864"/>
                <a:gd name="T93" fmla="*/ 315 h 1348"/>
                <a:gd name="T94" fmla="*/ 128 w 864"/>
                <a:gd name="T95" fmla="*/ 236 h 1348"/>
                <a:gd name="T96" fmla="*/ 148 w 864"/>
                <a:gd name="T97" fmla="*/ 172 h 1348"/>
                <a:gd name="T98" fmla="*/ 173 w 864"/>
                <a:gd name="T99" fmla="*/ 123 h 1348"/>
                <a:gd name="T100" fmla="*/ 201 w 864"/>
                <a:gd name="T101" fmla="*/ 87 h 1348"/>
                <a:gd name="T102" fmla="*/ 231 w 864"/>
                <a:gd name="T103" fmla="*/ 59 h 1348"/>
                <a:gd name="T104" fmla="*/ 260 w 864"/>
                <a:gd name="T105" fmla="*/ 41 h 1348"/>
                <a:gd name="T106" fmla="*/ 286 w 864"/>
                <a:gd name="T107" fmla="*/ 28 h 1348"/>
                <a:gd name="T108" fmla="*/ 307 w 864"/>
                <a:gd name="T109" fmla="*/ 20 h 1348"/>
                <a:gd name="T110" fmla="*/ 371 w 864"/>
                <a:gd name="T111" fmla="*/ 2 h 1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64" h="1348">
                  <a:moveTo>
                    <a:pt x="398" y="0"/>
                  </a:moveTo>
                  <a:lnTo>
                    <a:pt x="425" y="0"/>
                  </a:lnTo>
                  <a:lnTo>
                    <a:pt x="448" y="3"/>
                  </a:lnTo>
                  <a:lnTo>
                    <a:pt x="469" y="8"/>
                  </a:lnTo>
                  <a:lnTo>
                    <a:pt x="486" y="14"/>
                  </a:lnTo>
                  <a:lnTo>
                    <a:pt x="503" y="22"/>
                  </a:lnTo>
                  <a:lnTo>
                    <a:pt x="517" y="30"/>
                  </a:lnTo>
                  <a:lnTo>
                    <a:pt x="527" y="37"/>
                  </a:lnTo>
                  <a:lnTo>
                    <a:pt x="536" y="45"/>
                  </a:lnTo>
                  <a:lnTo>
                    <a:pt x="542" y="50"/>
                  </a:lnTo>
                  <a:lnTo>
                    <a:pt x="546" y="54"/>
                  </a:lnTo>
                  <a:lnTo>
                    <a:pt x="547" y="55"/>
                  </a:lnTo>
                  <a:lnTo>
                    <a:pt x="580" y="54"/>
                  </a:lnTo>
                  <a:lnTo>
                    <a:pt x="610" y="58"/>
                  </a:lnTo>
                  <a:lnTo>
                    <a:pt x="637" y="68"/>
                  </a:lnTo>
                  <a:lnTo>
                    <a:pt x="661" y="80"/>
                  </a:lnTo>
                  <a:lnTo>
                    <a:pt x="683" y="97"/>
                  </a:lnTo>
                  <a:lnTo>
                    <a:pt x="701" y="118"/>
                  </a:lnTo>
                  <a:lnTo>
                    <a:pt x="718" y="142"/>
                  </a:lnTo>
                  <a:lnTo>
                    <a:pt x="732" y="169"/>
                  </a:lnTo>
                  <a:lnTo>
                    <a:pt x="743" y="200"/>
                  </a:lnTo>
                  <a:lnTo>
                    <a:pt x="751" y="233"/>
                  </a:lnTo>
                  <a:lnTo>
                    <a:pt x="758" y="268"/>
                  </a:lnTo>
                  <a:lnTo>
                    <a:pt x="763" y="305"/>
                  </a:lnTo>
                  <a:lnTo>
                    <a:pt x="765" y="344"/>
                  </a:lnTo>
                  <a:lnTo>
                    <a:pt x="765" y="385"/>
                  </a:lnTo>
                  <a:lnTo>
                    <a:pt x="764" y="427"/>
                  </a:lnTo>
                  <a:lnTo>
                    <a:pt x="760" y="469"/>
                  </a:lnTo>
                  <a:lnTo>
                    <a:pt x="758" y="510"/>
                  </a:lnTo>
                  <a:lnTo>
                    <a:pt x="758" y="547"/>
                  </a:lnTo>
                  <a:lnTo>
                    <a:pt x="761" y="579"/>
                  </a:lnTo>
                  <a:lnTo>
                    <a:pt x="767" y="608"/>
                  </a:lnTo>
                  <a:lnTo>
                    <a:pt x="775" y="633"/>
                  </a:lnTo>
                  <a:lnTo>
                    <a:pt x="783" y="655"/>
                  </a:lnTo>
                  <a:lnTo>
                    <a:pt x="793" y="672"/>
                  </a:lnTo>
                  <a:lnTo>
                    <a:pt x="804" y="688"/>
                  </a:lnTo>
                  <a:lnTo>
                    <a:pt x="814" y="701"/>
                  </a:lnTo>
                  <a:lnTo>
                    <a:pt x="825" y="711"/>
                  </a:lnTo>
                  <a:lnTo>
                    <a:pt x="835" y="720"/>
                  </a:lnTo>
                  <a:lnTo>
                    <a:pt x="845" y="726"/>
                  </a:lnTo>
                  <a:lnTo>
                    <a:pt x="852" y="730"/>
                  </a:lnTo>
                  <a:lnTo>
                    <a:pt x="858" y="733"/>
                  </a:lnTo>
                  <a:lnTo>
                    <a:pt x="863" y="734"/>
                  </a:lnTo>
                  <a:lnTo>
                    <a:pt x="864" y="734"/>
                  </a:lnTo>
                  <a:lnTo>
                    <a:pt x="841" y="755"/>
                  </a:lnTo>
                  <a:lnTo>
                    <a:pt x="814" y="772"/>
                  </a:lnTo>
                  <a:lnTo>
                    <a:pt x="785" y="785"/>
                  </a:lnTo>
                  <a:lnTo>
                    <a:pt x="756" y="796"/>
                  </a:lnTo>
                  <a:lnTo>
                    <a:pt x="726" y="803"/>
                  </a:lnTo>
                  <a:lnTo>
                    <a:pt x="697" y="810"/>
                  </a:lnTo>
                  <a:lnTo>
                    <a:pt x="670" y="814"/>
                  </a:lnTo>
                  <a:lnTo>
                    <a:pt x="646" y="816"/>
                  </a:lnTo>
                  <a:lnTo>
                    <a:pt x="625" y="817"/>
                  </a:lnTo>
                  <a:lnTo>
                    <a:pt x="609" y="818"/>
                  </a:lnTo>
                  <a:lnTo>
                    <a:pt x="598" y="818"/>
                  </a:lnTo>
                  <a:lnTo>
                    <a:pt x="594" y="818"/>
                  </a:lnTo>
                  <a:lnTo>
                    <a:pt x="594" y="882"/>
                  </a:lnTo>
                  <a:lnTo>
                    <a:pt x="435" y="1348"/>
                  </a:lnTo>
                  <a:lnTo>
                    <a:pt x="274" y="881"/>
                  </a:lnTo>
                  <a:lnTo>
                    <a:pt x="274" y="821"/>
                  </a:lnTo>
                  <a:lnTo>
                    <a:pt x="231" y="820"/>
                  </a:lnTo>
                  <a:lnTo>
                    <a:pt x="192" y="816"/>
                  </a:lnTo>
                  <a:lnTo>
                    <a:pt x="157" y="811"/>
                  </a:lnTo>
                  <a:lnTo>
                    <a:pt x="127" y="803"/>
                  </a:lnTo>
                  <a:lnTo>
                    <a:pt x="101" y="795"/>
                  </a:lnTo>
                  <a:lnTo>
                    <a:pt x="78" y="786"/>
                  </a:lnTo>
                  <a:lnTo>
                    <a:pt x="58" y="777"/>
                  </a:lnTo>
                  <a:lnTo>
                    <a:pt x="41" y="768"/>
                  </a:lnTo>
                  <a:lnTo>
                    <a:pt x="27" y="758"/>
                  </a:lnTo>
                  <a:lnTo>
                    <a:pt x="17" y="750"/>
                  </a:lnTo>
                  <a:lnTo>
                    <a:pt x="10" y="743"/>
                  </a:lnTo>
                  <a:lnTo>
                    <a:pt x="4" y="736"/>
                  </a:lnTo>
                  <a:lnTo>
                    <a:pt x="1" y="733"/>
                  </a:lnTo>
                  <a:lnTo>
                    <a:pt x="0" y="732"/>
                  </a:lnTo>
                  <a:lnTo>
                    <a:pt x="1" y="732"/>
                  </a:lnTo>
                  <a:lnTo>
                    <a:pt x="4" y="731"/>
                  </a:lnTo>
                  <a:lnTo>
                    <a:pt x="9" y="730"/>
                  </a:lnTo>
                  <a:lnTo>
                    <a:pt x="15" y="728"/>
                  </a:lnTo>
                  <a:lnTo>
                    <a:pt x="22" y="725"/>
                  </a:lnTo>
                  <a:lnTo>
                    <a:pt x="32" y="720"/>
                  </a:lnTo>
                  <a:lnTo>
                    <a:pt x="40" y="712"/>
                  </a:lnTo>
                  <a:lnTo>
                    <a:pt x="49" y="703"/>
                  </a:lnTo>
                  <a:lnTo>
                    <a:pt x="60" y="691"/>
                  </a:lnTo>
                  <a:lnTo>
                    <a:pt x="69" y="676"/>
                  </a:lnTo>
                  <a:lnTo>
                    <a:pt x="79" y="658"/>
                  </a:lnTo>
                  <a:lnTo>
                    <a:pt x="87" y="636"/>
                  </a:lnTo>
                  <a:lnTo>
                    <a:pt x="95" y="610"/>
                  </a:lnTo>
                  <a:lnTo>
                    <a:pt x="102" y="580"/>
                  </a:lnTo>
                  <a:lnTo>
                    <a:pt x="107" y="546"/>
                  </a:lnTo>
                  <a:lnTo>
                    <a:pt x="111" y="506"/>
                  </a:lnTo>
                  <a:lnTo>
                    <a:pt x="113" y="462"/>
                  </a:lnTo>
                  <a:lnTo>
                    <a:pt x="113" y="412"/>
                  </a:lnTo>
                  <a:lnTo>
                    <a:pt x="113" y="361"/>
                  </a:lnTo>
                  <a:lnTo>
                    <a:pt x="115" y="315"/>
                  </a:lnTo>
                  <a:lnTo>
                    <a:pt x="121" y="273"/>
                  </a:lnTo>
                  <a:lnTo>
                    <a:pt x="128" y="236"/>
                  </a:lnTo>
                  <a:lnTo>
                    <a:pt x="137" y="203"/>
                  </a:lnTo>
                  <a:lnTo>
                    <a:pt x="148" y="172"/>
                  </a:lnTo>
                  <a:lnTo>
                    <a:pt x="159" y="146"/>
                  </a:lnTo>
                  <a:lnTo>
                    <a:pt x="173" y="123"/>
                  </a:lnTo>
                  <a:lnTo>
                    <a:pt x="187" y="103"/>
                  </a:lnTo>
                  <a:lnTo>
                    <a:pt x="201" y="87"/>
                  </a:lnTo>
                  <a:lnTo>
                    <a:pt x="216" y="72"/>
                  </a:lnTo>
                  <a:lnTo>
                    <a:pt x="231" y="59"/>
                  </a:lnTo>
                  <a:lnTo>
                    <a:pt x="245" y="49"/>
                  </a:lnTo>
                  <a:lnTo>
                    <a:pt x="260" y="41"/>
                  </a:lnTo>
                  <a:lnTo>
                    <a:pt x="274" y="33"/>
                  </a:lnTo>
                  <a:lnTo>
                    <a:pt x="286" y="28"/>
                  </a:lnTo>
                  <a:lnTo>
                    <a:pt x="298" y="24"/>
                  </a:lnTo>
                  <a:lnTo>
                    <a:pt x="307" y="20"/>
                  </a:lnTo>
                  <a:lnTo>
                    <a:pt x="341" y="9"/>
                  </a:lnTo>
                  <a:lnTo>
                    <a:pt x="371" y="2"/>
                  </a:lnTo>
                  <a:lnTo>
                    <a:pt x="3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Freeform 36"/>
            <p:cNvSpPr>
              <a:spLocks/>
            </p:cNvSpPr>
            <p:nvPr/>
          </p:nvSpPr>
          <p:spPr bwMode="auto">
            <a:xfrm>
              <a:off x="2584" y="436"/>
              <a:ext cx="91" cy="35"/>
            </a:xfrm>
            <a:custGeom>
              <a:avLst/>
              <a:gdLst>
                <a:gd name="T0" fmla="*/ 370 w 1183"/>
                <a:gd name="T1" fmla="*/ 0 h 454"/>
                <a:gd name="T2" fmla="*/ 305 w 1183"/>
                <a:gd name="T3" fmla="*/ 187 h 454"/>
                <a:gd name="T4" fmla="*/ 394 w 1183"/>
                <a:gd name="T5" fmla="*/ 181 h 454"/>
                <a:gd name="T6" fmla="*/ 591 w 1183"/>
                <a:gd name="T7" fmla="*/ 421 h 454"/>
                <a:gd name="T8" fmla="*/ 788 w 1183"/>
                <a:gd name="T9" fmla="*/ 181 h 454"/>
                <a:gd name="T10" fmla="*/ 877 w 1183"/>
                <a:gd name="T11" fmla="*/ 187 h 454"/>
                <a:gd name="T12" fmla="*/ 813 w 1183"/>
                <a:gd name="T13" fmla="*/ 0 h 454"/>
                <a:gd name="T14" fmla="*/ 848 w 1183"/>
                <a:gd name="T15" fmla="*/ 17 h 454"/>
                <a:gd name="T16" fmla="*/ 1049 w 1183"/>
                <a:gd name="T17" fmla="*/ 117 h 454"/>
                <a:gd name="T18" fmla="*/ 1074 w 1183"/>
                <a:gd name="T19" fmla="*/ 132 h 454"/>
                <a:gd name="T20" fmla="*/ 1096 w 1183"/>
                <a:gd name="T21" fmla="*/ 150 h 454"/>
                <a:gd name="T22" fmla="*/ 1115 w 1183"/>
                <a:gd name="T23" fmla="*/ 172 h 454"/>
                <a:gd name="T24" fmla="*/ 1131 w 1183"/>
                <a:gd name="T25" fmla="*/ 196 h 454"/>
                <a:gd name="T26" fmla="*/ 1142 w 1183"/>
                <a:gd name="T27" fmla="*/ 222 h 454"/>
                <a:gd name="T28" fmla="*/ 1150 w 1183"/>
                <a:gd name="T29" fmla="*/ 251 h 454"/>
                <a:gd name="T30" fmla="*/ 1183 w 1183"/>
                <a:gd name="T31" fmla="*/ 429 h 454"/>
                <a:gd name="T32" fmla="*/ 1182 w 1183"/>
                <a:gd name="T33" fmla="*/ 438 h 454"/>
                <a:gd name="T34" fmla="*/ 1178 w 1183"/>
                <a:gd name="T35" fmla="*/ 446 h 454"/>
                <a:gd name="T36" fmla="*/ 1170 w 1183"/>
                <a:gd name="T37" fmla="*/ 452 h 454"/>
                <a:gd name="T38" fmla="*/ 1162 w 1183"/>
                <a:gd name="T39" fmla="*/ 454 h 454"/>
                <a:gd name="T40" fmla="*/ 22 w 1183"/>
                <a:gd name="T41" fmla="*/ 454 h 454"/>
                <a:gd name="T42" fmla="*/ 13 w 1183"/>
                <a:gd name="T43" fmla="*/ 452 h 454"/>
                <a:gd name="T44" fmla="*/ 5 w 1183"/>
                <a:gd name="T45" fmla="*/ 446 h 454"/>
                <a:gd name="T46" fmla="*/ 1 w 1183"/>
                <a:gd name="T47" fmla="*/ 438 h 454"/>
                <a:gd name="T48" fmla="*/ 0 w 1183"/>
                <a:gd name="T49" fmla="*/ 429 h 454"/>
                <a:gd name="T50" fmla="*/ 32 w 1183"/>
                <a:gd name="T51" fmla="*/ 251 h 454"/>
                <a:gd name="T52" fmla="*/ 40 w 1183"/>
                <a:gd name="T53" fmla="*/ 222 h 454"/>
                <a:gd name="T54" fmla="*/ 51 w 1183"/>
                <a:gd name="T55" fmla="*/ 196 h 454"/>
                <a:gd name="T56" fmla="*/ 66 w 1183"/>
                <a:gd name="T57" fmla="*/ 172 h 454"/>
                <a:gd name="T58" fmla="*/ 85 w 1183"/>
                <a:gd name="T59" fmla="*/ 150 h 454"/>
                <a:gd name="T60" fmla="*/ 108 w 1183"/>
                <a:gd name="T61" fmla="*/ 132 h 454"/>
                <a:gd name="T62" fmla="*/ 133 w 1183"/>
                <a:gd name="T63" fmla="*/ 117 h 454"/>
                <a:gd name="T64" fmla="*/ 330 w 1183"/>
                <a:gd name="T65" fmla="*/ 19 h 454"/>
                <a:gd name="T66" fmla="*/ 370 w 1183"/>
                <a:gd name="T67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3" h="454">
                  <a:moveTo>
                    <a:pt x="370" y="0"/>
                  </a:moveTo>
                  <a:lnTo>
                    <a:pt x="305" y="187"/>
                  </a:lnTo>
                  <a:lnTo>
                    <a:pt x="394" y="181"/>
                  </a:lnTo>
                  <a:lnTo>
                    <a:pt x="591" y="421"/>
                  </a:lnTo>
                  <a:lnTo>
                    <a:pt x="788" y="181"/>
                  </a:lnTo>
                  <a:lnTo>
                    <a:pt x="877" y="187"/>
                  </a:lnTo>
                  <a:lnTo>
                    <a:pt x="813" y="0"/>
                  </a:lnTo>
                  <a:lnTo>
                    <a:pt x="848" y="17"/>
                  </a:lnTo>
                  <a:lnTo>
                    <a:pt x="1049" y="117"/>
                  </a:lnTo>
                  <a:lnTo>
                    <a:pt x="1074" y="132"/>
                  </a:lnTo>
                  <a:lnTo>
                    <a:pt x="1096" y="150"/>
                  </a:lnTo>
                  <a:lnTo>
                    <a:pt x="1115" y="172"/>
                  </a:lnTo>
                  <a:lnTo>
                    <a:pt x="1131" y="196"/>
                  </a:lnTo>
                  <a:lnTo>
                    <a:pt x="1142" y="222"/>
                  </a:lnTo>
                  <a:lnTo>
                    <a:pt x="1150" y="251"/>
                  </a:lnTo>
                  <a:lnTo>
                    <a:pt x="1183" y="429"/>
                  </a:lnTo>
                  <a:lnTo>
                    <a:pt x="1182" y="438"/>
                  </a:lnTo>
                  <a:lnTo>
                    <a:pt x="1178" y="446"/>
                  </a:lnTo>
                  <a:lnTo>
                    <a:pt x="1170" y="452"/>
                  </a:lnTo>
                  <a:lnTo>
                    <a:pt x="1162" y="454"/>
                  </a:lnTo>
                  <a:lnTo>
                    <a:pt x="22" y="454"/>
                  </a:lnTo>
                  <a:lnTo>
                    <a:pt x="13" y="452"/>
                  </a:lnTo>
                  <a:lnTo>
                    <a:pt x="5" y="446"/>
                  </a:lnTo>
                  <a:lnTo>
                    <a:pt x="1" y="438"/>
                  </a:lnTo>
                  <a:lnTo>
                    <a:pt x="0" y="429"/>
                  </a:lnTo>
                  <a:lnTo>
                    <a:pt x="32" y="251"/>
                  </a:lnTo>
                  <a:lnTo>
                    <a:pt x="40" y="222"/>
                  </a:lnTo>
                  <a:lnTo>
                    <a:pt x="51" y="196"/>
                  </a:lnTo>
                  <a:lnTo>
                    <a:pt x="66" y="172"/>
                  </a:lnTo>
                  <a:lnTo>
                    <a:pt x="85" y="150"/>
                  </a:lnTo>
                  <a:lnTo>
                    <a:pt x="108" y="132"/>
                  </a:lnTo>
                  <a:lnTo>
                    <a:pt x="133" y="117"/>
                  </a:lnTo>
                  <a:lnTo>
                    <a:pt x="330" y="19"/>
                  </a:lnTo>
                  <a:lnTo>
                    <a:pt x="3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45" name="Group 176"/>
          <p:cNvGrpSpPr>
            <a:grpSpLocks noChangeAspect="1"/>
          </p:cNvGrpSpPr>
          <p:nvPr/>
        </p:nvGrpSpPr>
        <p:grpSpPr bwMode="auto">
          <a:xfrm>
            <a:off x="7745392" y="574267"/>
            <a:ext cx="282355" cy="269250"/>
            <a:chOff x="3532" y="242"/>
            <a:chExt cx="237" cy="226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48" name="Freeform 178"/>
            <p:cNvSpPr>
              <a:spLocks/>
            </p:cNvSpPr>
            <p:nvPr/>
          </p:nvSpPr>
          <p:spPr bwMode="auto">
            <a:xfrm>
              <a:off x="3532" y="242"/>
              <a:ext cx="237" cy="159"/>
            </a:xfrm>
            <a:custGeom>
              <a:avLst/>
              <a:gdLst>
                <a:gd name="T0" fmla="*/ 2252 w 3318"/>
                <a:gd name="T1" fmla="*/ 78 h 2221"/>
                <a:gd name="T2" fmla="*/ 2601 w 3318"/>
                <a:gd name="T3" fmla="*/ 344 h 2221"/>
                <a:gd name="T4" fmla="*/ 2797 w 3318"/>
                <a:gd name="T5" fmla="*/ 745 h 2221"/>
                <a:gd name="T6" fmla="*/ 3030 w 3318"/>
                <a:gd name="T7" fmla="*/ 999 h 2221"/>
                <a:gd name="T8" fmla="*/ 3253 w 3318"/>
                <a:gd name="T9" fmla="*/ 1265 h 2221"/>
                <a:gd name="T10" fmla="*/ 3315 w 3318"/>
                <a:gd name="T11" fmla="*/ 1618 h 2221"/>
                <a:gd name="T12" fmla="*/ 3182 w 3318"/>
                <a:gd name="T13" fmla="*/ 1957 h 2221"/>
                <a:gd name="T14" fmla="*/ 2898 w 3318"/>
                <a:gd name="T15" fmla="*/ 2175 h 2221"/>
                <a:gd name="T16" fmla="*/ 2416 w 3318"/>
                <a:gd name="T17" fmla="*/ 2218 h 2221"/>
                <a:gd name="T18" fmla="*/ 2389 w 3318"/>
                <a:gd name="T19" fmla="*/ 2133 h 2221"/>
                <a:gd name="T20" fmla="*/ 2765 w 3318"/>
                <a:gd name="T21" fmla="*/ 2099 h 2221"/>
                <a:gd name="T22" fmla="*/ 3045 w 3318"/>
                <a:gd name="T23" fmla="*/ 1947 h 2221"/>
                <a:gd name="T24" fmla="*/ 3196 w 3318"/>
                <a:gd name="T25" fmla="*/ 1665 h 2221"/>
                <a:gd name="T26" fmla="*/ 3163 w 3318"/>
                <a:gd name="T27" fmla="*/ 1335 h 2221"/>
                <a:gd name="T28" fmla="*/ 2958 w 3318"/>
                <a:gd name="T29" fmla="*/ 1084 h 2221"/>
                <a:gd name="T30" fmla="*/ 2740 w 3318"/>
                <a:gd name="T31" fmla="*/ 997 h 2221"/>
                <a:gd name="T32" fmla="*/ 2596 w 3318"/>
                <a:gd name="T33" fmla="*/ 991 h 2221"/>
                <a:gd name="T34" fmla="*/ 2472 w 3318"/>
                <a:gd name="T35" fmla="*/ 998 h 2221"/>
                <a:gd name="T36" fmla="*/ 2439 w 3318"/>
                <a:gd name="T37" fmla="*/ 919 h 2221"/>
                <a:gd name="T38" fmla="*/ 2626 w 3318"/>
                <a:gd name="T39" fmla="*/ 880 h 2221"/>
                <a:gd name="T40" fmla="*/ 2636 w 3318"/>
                <a:gd name="T41" fmla="*/ 611 h 2221"/>
                <a:gd name="T42" fmla="*/ 2391 w 3318"/>
                <a:gd name="T43" fmla="*/ 291 h 2221"/>
                <a:gd name="T44" fmla="*/ 2025 w 3318"/>
                <a:gd name="T45" fmla="*/ 123 h 2221"/>
                <a:gd name="T46" fmla="*/ 1629 w 3318"/>
                <a:gd name="T47" fmla="*/ 154 h 2221"/>
                <a:gd name="T48" fmla="*/ 1293 w 3318"/>
                <a:gd name="T49" fmla="*/ 354 h 2221"/>
                <a:gd name="T50" fmla="*/ 1334 w 3318"/>
                <a:gd name="T51" fmla="*/ 619 h 2221"/>
                <a:gd name="T52" fmla="*/ 1371 w 3318"/>
                <a:gd name="T53" fmla="*/ 865 h 2221"/>
                <a:gd name="T54" fmla="*/ 1283 w 3318"/>
                <a:gd name="T55" fmla="*/ 865 h 2221"/>
                <a:gd name="T56" fmla="*/ 1233 w 3318"/>
                <a:gd name="T57" fmla="*/ 664 h 2221"/>
                <a:gd name="T58" fmla="*/ 1076 w 3318"/>
                <a:gd name="T59" fmla="*/ 495 h 2221"/>
                <a:gd name="T60" fmla="*/ 992 w 3318"/>
                <a:gd name="T61" fmla="*/ 460 h 2221"/>
                <a:gd name="T62" fmla="*/ 885 w 3318"/>
                <a:gd name="T63" fmla="*/ 444 h 2221"/>
                <a:gd name="T64" fmla="*/ 627 w 3318"/>
                <a:gd name="T65" fmla="*/ 542 h 2221"/>
                <a:gd name="T66" fmla="*/ 501 w 3318"/>
                <a:gd name="T67" fmla="*/ 785 h 2221"/>
                <a:gd name="T68" fmla="*/ 498 w 3318"/>
                <a:gd name="T69" fmla="*/ 889 h 2221"/>
                <a:gd name="T70" fmla="*/ 295 w 3318"/>
                <a:gd name="T71" fmla="*/ 1065 h 2221"/>
                <a:gd name="T72" fmla="*/ 134 w 3318"/>
                <a:gd name="T73" fmla="*/ 1349 h 2221"/>
                <a:gd name="T74" fmla="*/ 138 w 3318"/>
                <a:gd name="T75" fmla="*/ 1687 h 2221"/>
                <a:gd name="T76" fmla="*/ 329 w 3318"/>
                <a:gd name="T77" fmla="*/ 1972 h 2221"/>
                <a:gd name="T78" fmla="*/ 650 w 3318"/>
                <a:gd name="T79" fmla="*/ 2107 h 2221"/>
                <a:gd name="T80" fmla="*/ 1048 w 3318"/>
                <a:gd name="T81" fmla="*/ 2148 h 2221"/>
                <a:gd name="T82" fmla="*/ 995 w 3318"/>
                <a:gd name="T83" fmla="*/ 2221 h 2221"/>
                <a:gd name="T84" fmla="*/ 406 w 3318"/>
                <a:gd name="T85" fmla="*/ 2153 h 2221"/>
                <a:gd name="T86" fmla="*/ 130 w 3318"/>
                <a:gd name="T87" fmla="*/ 1919 h 2221"/>
                <a:gd name="T88" fmla="*/ 3 w 3318"/>
                <a:gd name="T89" fmla="*/ 1573 h 2221"/>
                <a:gd name="T90" fmla="*/ 65 w 3318"/>
                <a:gd name="T91" fmla="*/ 1211 h 2221"/>
                <a:gd name="T92" fmla="*/ 288 w 3318"/>
                <a:gd name="T93" fmla="*/ 922 h 2221"/>
                <a:gd name="T94" fmla="*/ 412 w 3318"/>
                <a:gd name="T95" fmla="*/ 676 h 2221"/>
                <a:gd name="T96" fmla="*/ 591 w 3318"/>
                <a:gd name="T97" fmla="*/ 430 h 2221"/>
                <a:gd name="T98" fmla="*/ 885 w 3318"/>
                <a:gd name="T99" fmla="*/ 333 h 2221"/>
                <a:gd name="T100" fmla="*/ 1048 w 3318"/>
                <a:gd name="T101" fmla="*/ 362 h 2221"/>
                <a:gd name="T102" fmla="*/ 1205 w 3318"/>
                <a:gd name="T103" fmla="*/ 285 h 2221"/>
                <a:gd name="T104" fmla="*/ 1548 w 3318"/>
                <a:gd name="T105" fmla="*/ 63 h 2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318" h="2221">
                  <a:moveTo>
                    <a:pt x="1885" y="0"/>
                  </a:moveTo>
                  <a:lnTo>
                    <a:pt x="1962" y="3"/>
                  </a:lnTo>
                  <a:lnTo>
                    <a:pt x="2038" y="13"/>
                  </a:lnTo>
                  <a:lnTo>
                    <a:pt x="2111" y="29"/>
                  </a:lnTo>
                  <a:lnTo>
                    <a:pt x="2183" y="51"/>
                  </a:lnTo>
                  <a:lnTo>
                    <a:pt x="2252" y="78"/>
                  </a:lnTo>
                  <a:lnTo>
                    <a:pt x="2319" y="110"/>
                  </a:lnTo>
                  <a:lnTo>
                    <a:pt x="2382" y="148"/>
                  </a:lnTo>
                  <a:lnTo>
                    <a:pt x="2442" y="190"/>
                  </a:lnTo>
                  <a:lnTo>
                    <a:pt x="2500" y="238"/>
                  </a:lnTo>
                  <a:lnTo>
                    <a:pt x="2553" y="288"/>
                  </a:lnTo>
                  <a:lnTo>
                    <a:pt x="2601" y="344"/>
                  </a:lnTo>
                  <a:lnTo>
                    <a:pt x="2646" y="403"/>
                  </a:lnTo>
                  <a:lnTo>
                    <a:pt x="2687" y="466"/>
                  </a:lnTo>
                  <a:lnTo>
                    <a:pt x="2722" y="531"/>
                  </a:lnTo>
                  <a:lnTo>
                    <a:pt x="2753" y="600"/>
                  </a:lnTo>
                  <a:lnTo>
                    <a:pt x="2778" y="672"/>
                  </a:lnTo>
                  <a:lnTo>
                    <a:pt x="2797" y="745"/>
                  </a:lnTo>
                  <a:lnTo>
                    <a:pt x="2811" y="821"/>
                  </a:lnTo>
                  <a:lnTo>
                    <a:pt x="2819" y="900"/>
                  </a:lnTo>
                  <a:lnTo>
                    <a:pt x="2876" y="917"/>
                  </a:lnTo>
                  <a:lnTo>
                    <a:pt x="2930" y="940"/>
                  </a:lnTo>
                  <a:lnTo>
                    <a:pt x="2981" y="967"/>
                  </a:lnTo>
                  <a:lnTo>
                    <a:pt x="3030" y="999"/>
                  </a:lnTo>
                  <a:lnTo>
                    <a:pt x="3076" y="1035"/>
                  </a:lnTo>
                  <a:lnTo>
                    <a:pt x="3119" y="1074"/>
                  </a:lnTo>
                  <a:lnTo>
                    <a:pt x="3158" y="1118"/>
                  </a:lnTo>
                  <a:lnTo>
                    <a:pt x="3193" y="1164"/>
                  </a:lnTo>
                  <a:lnTo>
                    <a:pt x="3225" y="1214"/>
                  </a:lnTo>
                  <a:lnTo>
                    <a:pt x="3253" y="1265"/>
                  </a:lnTo>
                  <a:lnTo>
                    <a:pt x="3276" y="1320"/>
                  </a:lnTo>
                  <a:lnTo>
                    <a:pt x="3294" y="1375"/>
                  </a:lnTo>
                  <a:lnTo>
                    <a:pt x="3307" y="1434"/>
                  </a:lnTo>
                  <a:lnTo>
                    <a:pt x="3315" y="1493"/>
                  </a:lnTo>
                  <a:lnTo>
                    <a:pt x="3318" y="1553"/>
                  </a:lnTo>
                  <a:lnTo>
                    <a:pt x="3315" y="1618"/>
                  </a:lnTo>
                  <a:lnTo>
                    <a:pt x="3306" y="1680"/>
                  </a:lnTo>
                  <a:lnTo>
                    <a:pt x="3292" y="1741"/>
                  </a:lnTo>
                  <a:lnTo>
                    <a:pt x="3272" y="1799"/>
                  </a:lnTo>
                  <a:lnTo>
                    <a:pt x="3247" y="1855"/>
                  </a:lnTo>
                  <a:lnTo>
                    <a:pt x="3216" y="1907"/>
                  </a:lnTo>
                  <a:lnTo>
                    <a:pt x="3182" y="1957"/>
                  </a:lnTo>
                  <a:lnTo>
                    <a:pt x="3144" y="2003"/>
                  </a:lnTo>
                  <a:lnTo>
                    <a:pt x="3101" y="2047"/>
                  </a:lnTo>
                  <a:lnTo>
                    <a:pt x="3056" y="2085"/>
                  </a:lnTo>
                  <a:lnTo>
                    <a:pt x="3005" y="2119"/>
                  </a:lnTo>
                  <a:lnTo>
                    <a:pt x="2953" y="2150"/>
                  </a:lnTo>
                  <a:lnTo>
                    <a:pt x="2898" y="2175"/>
                  </a:lnTo>
                  <a:lnTo>
                    <a:pt x="2839" y="2194"/>
                  </a:lnTo>
                  <a:lnTo>
                    <a:pt x="2779" y="2209"/>
                  </a:lnTo>
                  <a:lnTo>
                    <a:pt x="2717" y="2218"/>
                  </a:lnTo>
                  <a:lnTo>
                    <a:pt x="2653" y="2221"/>
                  </a:lnTo>
                  <a:lnTo>
                    <a:pt x="2433" y="2221"/>
                  </a:lnTo>
                  <a:lnTo>
                    <a:pt x="2416" y="2218"/>
                  </a:lnTo>
                  <a:lnTo>
                    <a:pt x="2400" y="2210"/>
                  </a:lnTo>
                  <a:lnTo>
                    <a:pt x="2389" y="2198"/>
                  </a:lnTo>
                  <a:lnTo>
                    <a:pt x="2381" y="2183"/>
                  </a:lnTo>
                  <a:lnTo>
                    <a:pt x="2378" y="2166"/>
                  </a:lnTo>
                  <a:lnTo>
                    <a:pt x="2381" y="2148"/>
                  </a:lnTo>
                  <a:lnTo>
                    <a:pt x="2389" y="2133"/>
                  </a:lnTo>
                  <a:lnTo>
                    <a:pt x="2400" y="2120"/>
                  </a:lnTo>
                  <a:lnTo>
                    <a:pt x="2416" y="2113"/>
                  </a:lnTo>
                  <a:lnTo>
                    <a:pt x="2433" y="2110"/>
                  </a:lnTo>
                  <a:lnTo>
                    <a:pt x="2653" y="2110"/>
                  </a:lnTo>
                  <a:lnTo>
                    <a:pt x="2710" y="2107"/>
                  </a:lnTo>
                  <a:lnTo>
                    <a:pt x="2765" y="2099"/>
                  </a:lnTo>
                  <a:lnTo>
                    <a:pt x="2817" y="2085"/>
                  </a:lnTo>
                  <a:lnTo>
                    <a:pt x="2869" y="2066"/>
                  </a:lnTo>
                  <a:lnTo>
                    <a:pt x="2917" y="2043"/>
                  </a:lnTo>
                  <a:lnTo>
                    <a:pt x="2963" y="2014"/>
                  </a:lnTo>
                  <a:lnTo>
                    <a:pt x="3005" y="1983"/>
                  </a:lnTo>
                  <a:lnTo>
                    <a:pt x="3045" y="1947"/>
                  </a:lnTo>
                  <a:lnTo>
                    <a:pt x="3081" y="1907"/>
                  </a:lnTo>
                  <a:lnTo>
                    <a:pt x="3113" y="1864"/>
                  </a:lnTo>
                  <a:lnTo>
                    <a:pt x="3140" y="1819"/>
                  </a:lnTo>
                  <a:lnTo>
                    <a:pt x="3163" y="1770"/>
                  </a:lnTo>
                  <a:lnTo>
                    <a:pt x="3182" y="1719"/>
                  </a:lnTo>
                  <a:lnTo>
                    <a:pt x="3196" y="1665"/>
                  </a:lnTo>
                  <a:lnTo>
                    <a:pt x="3204" y="1611"/>
                  </a:lnTo>
                  <a:lnTo>
                    <a:pt x="3207" y="1553"/>
                  </a:lnTo>
                  <a:lnTo>
                    <a:pt x="3204" y="1496"/>
                  </a:lnTo>
                  <a:lnTo>
                    <a:pt x="3195" y="1441"/>
                  </a:lnTo>
                  <a:lnTo>
                    <a:pt x="3182" y="1387"/>
                  </a:lnTo>
                  <a:lnTo>
                    <a:pt x="3163" y="1335"/>
                  </a:lnTo>
                  <a:lnTo>
                    <a:pt x="3139" y="1285"/>
                  </a:lnTo>
                  <a:lnTo>
                    <a:pt x="3111" y="1238"/>
                  </a:lnTo>
                  <a:lnTo>
                    <a:pt x="3078" y="1195"/>
                  </a:lnTo>
                  <a:lnTo>
                    <a:pt x="3042" y="1153"/>
                  </a:lnTo>
                  <a:lnTo>
                    <a:pt x="3001" y="1117"/>
                  </a:lnTo>
                  <a:lnTo>
                    <a:pt x="2958" y="1084"/>
                  </a:lnTo>
                  <a:lnTo>
                    <a:pt x="2912" y="1055"/>
                  </a:lnTo>
                  <a:lnTo>
                    <a:pt x="2862" y="1031"/>
                  </a:lnTo>
                  <a:lnTo>
                    <a:pt x="2810" y="1012"/>
                  </a:lnTo>
                  <a:lnTo>
                    <a:pt x="2756" y="999"/>
                  </a:lnTo>
                  <a:lnTo>
                    <a:pt x="2751" y="999"/>
                  </a:lnTo>
                  <a:lnTo>
                    <a:pt x="2740" y="997"/>
                  </a:lnTo>
                  <a:lnTo>
                    <a:pt x="2725" y="996"/>
                  </a:lnTo>
                  <a:lnTo>
                    <a:pt x="2706" y="994"/>
                  </a:lnTo>
                  <a:lnTo>
                    <a:pt x="2683" y="993"/>
                  </a:lnTo>
                  <a:lnTo>
                    <a:pt x="2656" y="991"/>
                  </a:lnTo>
                  <a:lnTo>
                    <a:pt x="2627" y="991"/>
                  </a:lnTo>
                  <a:lnTo>
                    <a:pt x="2596" y="991"/>
                  </a:lnTo>
                  <a:lnTo>
                    <a:pt x="2564" y="992"/>
                  </a:lnTo>
                  <a:lnTo>
                    <a:pt x="2531" y="995"/>
                  </a:lnTo>
                  <a:lnTo>
                    <a:pt x="2497" y="999"/>
                  </a:lnTo>
                  <a:lnTo>
                    <a:pt x="2493" y="1000"/>
                  </a:lnTo>
                  <a:lnTo>
                    <a:pt x="2489" y="1000"/>
                  </a:lnTo>
                  <a:lnTo>
                    <a:pt x="2472" y="998"/>
                  </a:lnTo>
                  <a:lnTo>
                    <a:pt x="2458" y="991"/>
                  </a:lnTo>
                  <a:lnTo>
                    <a:pt x="2447" y="981"/>
                  </a:lnTo>
                  <a:lnTo>
                    <a:pt x="2438" y="968"/>
                  </a:lnTo>
                  <a:lnTo>
                    <a:pt x="2433" y="952"/>
                  </a:lnTo>
                  <a:lnTo>
                    <a:pt x="2434" y="935"/>
                  </a:lnTo>
                  <a:lnTo>
                    <a:pt x="2439" y="919"/>
                  </a:lnTo>
                  <a:lnTo>
                    <a:pt x="2449" y="905"/>
                  </a:lnTo>
                  <a:lnTo>
                    <a:pt x="2463" y="895"/>
                  </a:lnTo>
                  <a:lnTo>
                    <a:pt x="2480" y="889"/>
                  </a:lnTo>
                  <a:lnTo>
                    <a:pt x="2531" y="883"/>
                  </a:lnTo>
                  <a:lnTo>
                    <a:pt x="2580" y="880"/>
                  </a:lnTo>
                  <a:lnTo>
                    <a:pt x="2626" y="880"/>
                  </a:lnTo>
                  <a:lnTo>
                    <a:pt x="2668" y="881"/>
                  </a:lnTo>
                  <a:lnTo>
                    <a:pt x="2706" y="883"/>
                  </a:lnTo>
                  <a:lnTo>
                    <a:pt x="2697" y="812"/>
                  </a:lnTo>
                  <a:lnTo>
                    <a:pt x="2683" y="742"/>
                  </a:lnTo>
                  <a:lnTo>
                    <a:pt x="2662" y="676"/>
                  </a:lnTo>
                  <a:lnTo>
                    <a:pt x="2636" y="611"/>
                  </a:lnTo>
                  <a:lnTo>
                    <a:pt x="2606" y="549"/>
                  </a:lnTo>
                  <a:lnTo>
                    <a:pt x="2572" y="491"/>
                  </a:lnTo>
                  <a:lnTo>
                    <a:pt x="2533" y="435"/>
                  </a:lnTo>
                  <a:lnTo>
                    <a:pt x="2490" y="384"/>
                  </a:lnTo>
                  <a:lnTo>
                    <a:pt x="2442" y="335"/>
                  </a:lnTo>
                  <a:lnTo>
                    <a:pt x="2391" y="291"/>
                  </a:lnTo>
                  <a:lnTo>
                    <a:pt x="2337" y="251"/>
                  </a:lnTo>
                  <a:lnTo>
                    <a:pt x="2279" y="215"/>
                  </a:lnTo>
                  <a:lnTo>
                    <a:pt x="2220" y="185"/>
                  </a:lnTo>
                  <a:lnTo>
                    <a:pt x="2157" y="159"/>
                  </a:lnTo>
                  <a:lnTo>
                    <a:pt x="2091" y="139"/>
                  </a:lnTo>
                  <a:lnTo>
                    <a:pt x="2025" y="123"/>
                  </a:lnTo>
                  <a:lnTo>
                    <a:pt x="1956" y="114"/>
                  </a:lnTo>
                  <a:lnTo>
                    <a:pt x="1885" y="111"/>
                  </a:lnTo>
                  <a:lnTo>
                    <a:pt x="1820" y="114"/>
                  </a:lnTo>
                  <a:lnTo>
                    <a:pt x="1756" y="122"/>
                  </a:lnTo>
                  <a:lnTo>
                    <a:pt x="1691" y="136"/>
                  </a:lnTo>
                  <a:lnTo>
                    <a:pt x="1629" y="154"/>
                  </a:lnTo>
                  <a:lnTo>
                    <a:pt x="1568" y="176"/>
                  </a:lnTo>
                  <a:lnTo>
                    <a:pt x="1507" y="203"/>
                  </a:lnTo>
                  <a:lnTo>
                    <a:pt x="1450" y="235"/>
                  </a:lnTo>
                  <a:lnTo>
                    <a:pt x="1395" y="271"/>
                  </a:lnTo>
                  <a:lnTo>
                    <a:pt x="1342" y="310"/>
                  </a:lnTo>
                  <a:lnTo>
                    <a:pt x="1293" y="354"/>
                  </a:lnTo>
                  <a:lnTo>
                    <a:pt x="1248" y="401"/>
                  </a:lnTo>
                  <a:lnTo>
                    <a:pt x="1206" y="452"/>
                  </a:lnTo>
                  <a:lnTo>
                    <a:pt x="1244" y="488"/>
                  </a:lnTo>
                  <a:lnTo>
                    <a:pt x="1279" y="528"/>
                  </a:lnTo>
                  <a:lnTo>
                    <a:pt x="1309" y="573"/>
                  </a:lnTo>
                  <a:lnTo>
                    <a:pt x="1334" y="619"/>
                  </a:lnTo>
                  <a:lnTo>
                    <a:pt x="1355" y="670"/>
                  </a:lnTo>
                  <a:lnTo>
                    <a:pt x="1370" y="722"/>
                  </a:lnTo>
                  <a:lnTo>
                    <a:pt x="1379" y="777"/>
                  </a:lnTo>
                  <a:lnTo>
                    <a:pt x="1383" y="833"/>
                  </a:lnTo>
                  <a:lnTo>
                    <a:pt x="1379" y="850"/>
                  </a:lnTo>
                  <a:lnTo>
                    <a:pt x="1371" y="865"/>
                  </a:lnTo>
                  <a:lnTo>
                    <a:pt x="1359" y="878"/>
                  </a:lnTo>
                  <a:lnTo>
                    <a:pt x="1344" y="886"/>
                  </a:lnTo>
                  <a:lnTo>
                    <a:pt x="1327" y="889"/>
                  </a:lnTo>
                  <a:lnTo>
                    <a:pt x="1310" y="886"/>
                  </a:lnTo>
                  <a:lnTo>
                    <a:pt x="1294" y="878"/>
                  </a:lnTo>
                  <a:lnTo>
                    <a:pt x="1283" y="865"/>
                  </a:lnTo>
                  <a:lnTo>
                    <a:pt x="1275" y="850"/>
                  </a:lnTo>
                  <a:lnTo>
                    <a:pt x="1272" y="833"/>
                  </a:lnTo>
                  <a:lnTo>
                    <a:pt x="1269" y="788"/>
                  </a:lnTo>
                  <a:lnTo>
                    <a:pt x="1262" y="744"/>
                  </a:lnTo>
                  <a:lnTo>
                    <a:pt x="1250" y="703"/>
                  </a:lnTo>
                  <a:lnTo>
                    <a:pt x="1233" y="664"/>
                  </a:lnTo>
                  <a:lnTo>
                    <a:pt x="1213" y="626"/>
                  </a:lnTo>
                  <a:lnTo>
                    <a:pt x="1187" y="592"/>
                  </a:lnTo>
                  <a:lnTo>
                    <a:pt x="1160" y="561"/>
                  </a:lnTo>
                  <a:lnTo>
                    <a:pt x="1129" y="532"/>
                  </a:lnTo>
                  <a:lnTo>
                    <a:pt x="1095" y="507"/>
                  </a:lnTo>
                  <a:lnTo>
                    <a:pt x="1076" y="495"/>
                  </a:lnTo>
                  <a:lnTo>
                    <a:pt x="1056" y="485"/>
                  </a:lnTo>
                  <a:lnTo>
                    <a:pt x="1044" y="479"/>
                  </a:lnTo>
                  <a:lnTo>
                    <a:pt x="1022" y="470"/>
                  </a:lnTo>
                  <a:lnTo>
                    <a:pt x="998" y="462"/>
                  </a:lnTo>
                  <a:lnTo>
                    <a:pt x="995" y="461"/>
                  </a:lnTo>
                  <a:lnTo>
                    <a:pt x="992" y="460"/>
                  </a:lnTo>
                  <a:lnTo>
                    <a:pt x="970" y="455"/>
                  </a:lnTo>
                  <a:lnTo>
                    <a:pt x="948" y="450"/>
                  </a:lnTo>
                  <a:lnTo>
                    <a:pt x="942" y="449"/>
                  </a:lnTo>
                  <a:lnTo>
                    <a:pt x="936" y="449"/>
                  </a:lnTo>
                  <a:lnTo>
                    <a:pt x="910" y="445"/>
                  </a:lnTo>
                  <a:lnTo>
                    <a:pt x="885" y="444"/>
                  </a:lnTo>
                  <a:lnTo>
                    <a:pt x="837" y="448"/>
                  </a:lnTo>
                  <a:lnTo>
                    <a:pt x="789" y="457"/>
                  </a:lnTo>
                  <a:lnTo>
                    <a:pt x="745" y="471"/>
                  </a:lnTo>
                  <a:lnTo>
                    <a:pt x="703" y="490"/>
                  </a:lnTo>
                  <a:lnTo>
                    <a:pt x="664" y="514"/>
                  </a:lnTo>
                  <a:lnTo>
                    <a:pt x="627" y="542"/>
                  </a:lnTo>
                  <a:lnTo>
                    <a:pt x="595" y="575"/>
                  </a:lnTo>
                  <a:lnTo>
                    <a:pt x="567" y="611"/>
                  </a:lnTo>
                  <a:lnTo>
                    <a:pt x="543" y="650"/>
                  </a:lnTo>
                  <a:lnTo>
                    <a:pt x="524" y="693"/>
                  </a:lnTo>
                  <a:lnTo>
                    <a:pt x="510" y="737"/>
                  </a:lnTo>
                  <a:lnTo>
                    <a:pt x="501" y="785"/>
                  </a:lnTo>
                  <a:lnTo>
                    <a:pt x="498" y="833"/>
                  </a:lnTo>
                  <a:lnTo>
                    <a:pt x="498" y="840"/>
                  </a:lnTo>
                  <a:lnTo>
                    <a:pt x="499" y="847"/>
                  </a:lnTo>
                  <a:lnTo>
                    <a:pt x="499" y="858"/>
                  </a:lnTo>
                  <a:lnTo>
                    <a:pt x="499" y="868"/>
                  </a:lnTo>
                  <a:lnTo>
                    <a:pt x="498" y="889"/>
                  </a:lnTo>
                  <a:lnTo>
                    <a:pt x="498" y="924"/>
                  </a:lnTo>
                  <a:lnTo>
                    <a:pt x="467" y="938"/>
                  </a:lnTo>
                  <a:lnTo>
                    <a:pt x="420" y="963"/>
                  </a:lnTo>
                  <a:lnTo>
                    <a:pt x="376" y="994"/>
                  </a:lnTo>
                  <a:lnTo>
                    <a:pt x="334" y="1028"/>
                  </a:lnTo>
                  <a:lnTo>
                    <a:pt x="295" y="1065"/>
                  </a:lnTo>
                  <a:lnTo>
                    <a:pt x="259" y="1107"/>
                  </a:lnTo>
                  <a:lnTo>
                    <a:pt x="226" y="1151"/>
                  </a:lnTo>
                  <a:lnTo>
                    <a:pt x="197" y="1198"/>
                  </a:lnTo>
                  <a:lnTo>
                    <a:pt x="172" y="1246"/>
                  </a:lnTo>
                  <a:lnTo>
                    <a:pt x="151" y="1297"/>
                  </a:lnTo>
                  <a:lnTo>
                    <a:pt x="134" y="1349"/>
                  </a:lnTo>
                  <a:lnTo>
                    <a:pt x="121" y="1402"/>
                  </a:lnTo>
                  <a:lnTo>
                    <a:pt x="114" y="1454"/>
                  </a:lnTo>
                  <a:lnTo>
                    <a:pt x="111" y="1508"/>
                  </a:lnTo>
                  <a:lnTo>
                    <a:pt x="114" y="1569"/>
                  </a:lnTo>
                  <a:lnTo>
                    <a:pt x="123" y="1629"/>
                  </a:lnTo>
                  <a:lnTo>
                    <a:pt x="138" y="1687"/>
                  </a:lnTo>
                  <a:lnTo>
                    <a:pt x="158" y="1742"/>
                  </a:lnTo>
                  <a:lnTo>
                    <a:pt x="183" y="1794"/>
                  </a:lnTo>
                  <a:lnTo>
                    <a:pt x="213" y="1845"/>
                  </a:lnTo>
                  <a:lnTo>
                    <a:pt x="247" y="1891"/>
                  </a:lnTo>
                  <a:lnTo>
                    <a:pt x="287" y="1934"/>
                  </a:lnTo>
                  <a:lnTo>
                    <a:pt x="329" y="1972"/>
                  </a:lnTo>
                  <a:lnTo>
                    <a:pt x="375" y="2007"/>
                  </a:lnTo>
                  <a:lnTo>
                    <a:pt x="424" y="2038"/>
                  </a:lnTo>
                  <a:lnTo>
                    <a:pt x="478" y="2063"/>
                  </a:lnTo>
                  <a:lnTo>
                    <a:pt x="532" y="2083"/>
                  </a:lnTo>
                  <a:lnTo>
                    <a:pt x="589" y="2098"/>
                  </a:lnTo>
                  <a:lnTo>
                    <a:pt x="650" y="2107"/>
                  </a:lnTo>
                  <a:lnTo>
                    <a:pt x="711" y="2110"/>
                  </a:lnTo>
                  <a:lnTo>
                    <a:pt x="995" y="2110"/>
                  </a:lnTo>
                  <a:lnTo>
                    <a:pt x="1012" y="2113"/>
                  </a:lnTo>
                  <a:lnTo>
                    <a:pt x="1028" y="2120"/>
                  </a:lnTo>
                  <a:lnTo>
                    <a:pt x="1040" y="2133"/>
                  </a:lnTo>
                  <a:lnTo>
                    <a:pt x="1048" y="2148"/>
                  </a:lnTo>
                  <a:lnTo>
                    <a:pt x="1051" y="2166"/>
                  </a:lnTo>
                  <a:lnTo>
                    <a:pt x="1048" y="2183"/>
                  </a:lnTo>
                  <a:lnTo>
                    <a:pt x="1040" y="2198"/>
                  </a:lnTo>
                  <a:lnTo>
                    <a:pt x="1028" y="2210"/>
                  </a:lnTo>
                  <a:lnTo>
                    <a:pt x="1012" y="2218"/>
                  </a:lnTo>
                  <a:lnTo>
                    <a:pt x="995" y="2221"/>
                  </a:lnTo>
                  <a:lnTo>
                    <a:pt x="711" y="2221"/>
                  </a:lnTo>
                  <a:lnTo>
                    <a:pt x="646" y="2218"/>
                  </a:lnTo>
                  <a:lnTo>
                    <a:pt x="583" y="2209"/>
                  </a:lnTo>
                  <a:lnTo>
                    <a:pt x="522" y="2196"/>
                  </a:lnTo>
                  <a:lnTo>
                    <a:pt x="463" y="2177"/>
                  </a:lnTo>
                  <a:lnTo>
                    <a:pt x="406" y="2153"/>
                  </a:lnTo>
                  <a:lnTo>
                    <a:pt x="352" y="2123"/>
                  </a:lnTo>
                  <a:lnTo>
                    <a:pt x="301" y="2090"/>
                  </a:lnTo>
                  <a:lnTo>
                    <a:pt x="253" y="2054"/>
                  </a:lnTo>
                  <a:lnTo>
                    <a:pt x="208" y="2012"/>
                  </a:lnTo>
                  <a:lnTo>
                    <a:pt x="167" y="1967"/>
                  </a:lnTo>
                  <a:lnTo>
                    <a:pt x="130" y="1919"/>
                  </a:lnTo>
                  <a:lnTo>
                    <a:pt x="98" y="1868"/>
                  </a:lnTo>
                  <a:lnTo>
                    <a:pt x="68" y="1813"/>
                  </a:lnTo>
                  <a:lnTo>
                    <a:pt x="44" y="1757"/>
                  </a:lnTo>
                  <a:lnTo>
                    <a:pt x="25" y="1697"/>
                  </a:lnTo>
                  <a:lnTo>
                    <a:pt x="11" y="1636"/>
                  </a:lnTo>
                  <a:lnTo>
                    <a:pt x="3" y="1573"/>
                  </a:lnTo>
                  <a:lnTo>
                    <a:pt x="0" y="1508"/>
                  </a:lnTo>
                  <a:lnTo>
                    <a:pt x="3" y="1447"/>
                  </a:lnTo>
                  <a:lnTo>
                    <a:pt x="11" y="1386"/>
                  </a:lnTo>
                  <a:lnTo>
                    <a:pt x="24" y="1327"/>
                  </a:lnTo>
                  <a:lnTo>
                    <a:pt x="42" y="1268"/>
                  </a:lnTo>
                  <a:lnTo>
                    <a:pt x="65" y="1211"/>
                  </a:lnTo>
                  <a:lnTo>
                    <a:pt x="93" y="1156"/>
                  </a:lnTo>
                  <a:lnTo>
                    <a:pt x="124" y="1103"/>
                  </a:lnTo>
                  <a:lnTo>
                    <a:pt x="160" y="1053"/>
                  </a:lnTo>
                  <a:lnTo>
                    <a:pt x="199" y="1006"/>
                  </a:lnTo>
                  <a:lnTo>
                    <a:pt x="241" y="961"/>
                  </a:lnTo>
                  <a:lnTo>
                    <a:pt x="288" y="922"/>
                  </a:lnTo>
                  <a:lnTo>
                    <a:pt x="336" y="886"/>
                  </a:lnTo>
                  <a:lnTo>
                    <a:pt x="388" y="854"/>
                  </a:lnTo>
                  <a:lnTo>
                    <a:pt x="387" y="833"/>
                  </a:lnTo>
                  <a:lnTo>
                    <a:pt x="390" y="779"/>
                  </a:lnTo>
                  <a:lnTo>
                    <a:pt x="399" y="726"/>
                  </a:lnTo>
                  <a:lnTo>
                    <a:pt x="412" y="676"/>
                  </a:lnTo>
                  <a:lnTo>
                    <a:pt x="431" y="627"/>
                  </a:lnTo>
                  <a:lnTo>
                    <a:pt x="455" y="581"/>
                  </a:lnTo>
                  <a:lnTo>
                    <a:pt x="484" y="538"/>
                  </a:lnTo>
                  <a:lnTo>
                    <a:pt x="516" y="498"/>
                  </a:lnTo>
                  <a:lnTo>
                    <a:pt x="552" y="463"/>
                  </a:lnTo>
                  <a:lnTo>
                    <a:pt x="591" y="430"/>
                  </a:lnTo>
                  <a:lnTo>
                    <a:pt x="633" y="402"/>
                  </a:lnTo>
                  <a:lnTo>
                    <a:pt x="680" y="378"/>
                  </a:lnTo>
                  <a:lnTo>
                    <a:pt x="728" y="359"/>
                  </a:lnTo>
                  <a:lnTo>
                    <a:pt x="778" y="345"/>
                  </a:lnTo>
                  <a:lnTo>
                    <a:pt x="831" y="336"/>
                  </a:lnTo>
                  <a:lnTo>
                    <a:pt x="885" y="333"/>
                  </a:lnTo>
                  <a:lnTo>
                    <a:pt x="913" y="334"/>
                  </a:lnTo>
                  <a:lnTo>
                    <a:pt x="940" y="336"/>
                  </a:lnTo>
                  <a:lnTo>
                    <a:pt x="958" y="339"/>
                  </a:lnTo>
                  <a:lnTo>
                    <a:pt x="995" y="347"/>
                  </a:lnTo>
                  <a:lnTo>
                    <a:pt x="1015" y="352"/>
                  </a:lnTo>
                  <a:lnTo>
                    <a:pt x="1048" y="362"/>
                  </a:lnTo>
                  <a:lnTo>
                    <a:pt x="1068" y="369"/>
                  </a:lnTo>
                  <a:lnTo>
                    <a:pt x="1101" y="384"/>
                  </a:lnTo>
                  <a:lnTo>
                    <a:pt x="1107" y="386"/>
                  </a:lnTo>
                  <a:lnTo>
                    <a:pt x="1113" y="389"/>
                  </a:lnTo>
                  <a:lnTo>
                    <a:pt x="1157" y="335"/>
                  </a:lnTo>
                  <a:lnTo>
                    <a:pt x="1205" y="285"/>
                  </a:lnTo>
                  <a:lnTo>
                    <a:pt x="1255" y="238"/>
                  </a:lnTo>
                  <a:lnTo>
                    <a:pt x="1308" y="194"/>
                  </a:lnTo>
                  <a:lnTo>
                    <a:pt x="1364" y="156"/>
                  </a:lnTo>
                  <a:lnTo>
                    <a:pt x="1424" y="120"/>
                  </a:lnTo>
                  <a:lnTo>
                    <a:pt x="1485" y="89"/>
                  </a:lnTo>
                  <a:lnTo>
                    <a:pt x="1548" y="63"/>
                  </a:lnTo>
                  <a:lnTo>
                    <a:pt x="1614" y="41"/>
                  </a:lnTo>
                  <a:lnTo>
                    <a:pt x="1680" y="23"/>
                  </a:lnTo>
                  <a:lnTo>
                    <a:pt x="1747" y="10"/>
                  </a:lnTo>
                  <a:lnTo>
                    <a:pt x="1816" y="2"/>
                  </a:lnTo>
                  <a:lnTo>
                    <a:pt x="18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9" name="Freeform 179"/>
            <p:cNvSpPr>
              <a:spLocks noEditPoints="1"/>
            </p:cNvSpPr>
            <p:nvPr/>
          </p:nvSpPr>
          <p:spPr bwMode="auto">
            <a:xfrm>
              <a:off x="3611" y="353"/>
              <a:ext cx="115" cy="115"/>
            </a:xfrm>
            <a:custGeom>
              <a:avLst/>
              <a:gdLst>
                <a:gd name="T0" fmla="*/ 502 w 1604"/>
                <a:gd name="T1" fmla="*/ 122 h 1610"/>
                <a:gd name="T2" fmla="*/ 357 w 1604"/>
                <a:gd name="T3" fmla="*/ 180 h 1610"/>
                <a:gd name="T4" fmla="*/ 239 w 1604"/>
                <a:gd name="T5" fmla="*/ 276 h 1610"/>
                <a:gd name="T6" fmla="*/ 155 w 1604"/>
                <a:gd name="T7" fmla="*/ 405 h 1610"/>
                <a:gd name="T8" fmla="*/ 114 w 1604"/>
                <a:gd name="T9" fmla="*/ 556 h 1610"/>
                <a:gd name="T10" fmla="*/ 123 w 1604"/>
                <a:gd name="T11" fmla="*/ 718 h 1610"/>
                <a:gd name="T12" fmla="*/ 179 w 1604"/>
                <a:gd name="T13" fmla="*/ 863 h 1610"/>
                <a:gd name="T14" fmla="*/ 275 w 1604"/>
                <a:gd name="T15" fmla="*/ 981 h 1610"/>
                <a:gd name="T16" fmla="*/ 403 w 1604"/>
                <a:gd name="T17" fmla="*/ 1066 h 1610"/>
                <a:gd name="T18" fmla="*/ 554 w 1604"/>
                <a:gd name="T19" fmla="*/ 1108 h 1610"/>
                <a:gd name="T20" fmla="*/ 715 w 1604"/>
                <a:gd name="T21" fmla="*/ 1098 h 1610"/>
                <a:gd name="T22" fmla="*/ 860 w 1604"/>
                <a:gd name="T23" fmla="*/ 1042 h 1610"/>
                <a:gd name="T24" fmla="*/ 977 w 1604"/>
                <a:gd name="T25" fmla="*/ 945 h 1610"/>
                <a:gd name="T26" fmla="*/ 1062 w 1604"/>
                <a:gd name="T27" fmla="*/ 817 h 1610"/>
                <a:gd name="T28" fmla="*/ 1103 w 1604"/>
                <a:gd name="T29" fmla="*/ 665 h 1610"/>
                <a:gd name="T30" fmla="*/ 1095 w 1604"/>
                <a:gd name="T31" fmla="*/ 504 h 1610"/>
                <a:gd name="T32" fmla="*/ 1038 w 1604"/>
                <a:gd name="T33" fmla="*/ 358 h 1610"/>
                <a:gd name="T34" fmla="*/ 941 w 1604"/>
                <a:gd name="T35" fmla="*/ 240 h 1610"/>
                <a:gd name="T36" fmla="*/ 813 w 1604"/>
                <a:gd name="T37" fmla="*/ 156 h 1610"/>
                <a:gd name="T38" fmla="*/ 663 w 1604"/>
                <a:gd name="T39" fmla="*/ 114 h 1610"/>
                <a:gd name="T40" fmla="*/ 671 w 1604"/>
                <a:gd name="T41" fmla="*/ 3 h 1610"/>
                <a:gd name="T42" fmla="*/ 845 w 1604"/>
                <a:gd name="T43" fmla="*/ 47 h 1610"/>
                <a:gd name="T44" fmla="*/ 995 w 1604"/>
                <a:gd name="T45" fmla="*/ 139 h 1610"/>
                <a:gd name="T46" fmla="*/ 1113 w 1604"/>
                <a:gd name="T47" fmla="*/ 270 h 1610"/>
                <a:gd name="T48" fmla="*/ 1189 w 1604"/>
                <a:gd name="T49" fmla="*/ 429 h 1610"/>
                <a:gd name="T50" fmla="*/ 1217 w 1604"/>
                <a:gd name="T51" fmla="*/ 611 h 1610"/>
                <a:gd name="T52" fmla="*/ 1188 w 1604"/>
                <a:gd name="T53" fmla="*/ 794 h 1610"/>
                <a:gd name="T54" fmla="*/ 1111 w 1604"/>
                <a:gd name="T55" fmla="*/ 954 h 1610"/>
                <a:gd name="T56" fmla="*/ 1597 w 1604"/>
                <a:gd name="T57" fmla="*/ 1528 h 1610"/>
                <a:gd name="T58" fmla="*/ 1602 w 1604"/>
                <a:gd name="T59" fmla="*/ 1569 h 1610"/>
                <a:gd name="T60" fmla="*/ 1576 w 1604"/>
                <a:gd name="T61" fmla="*/ 1603 h 1610"/>
                <a:gd name="T62" fmla="*/ 1534 w 1604"/>
                <a:gd name="T63" fmla="*/ 1608 h 1610"/>
                <a:gd name="T64" fmla="*/ 997 w 1604"/>
                <a:gd name="T65" fmla="*/ 1079 h 1610"/>
                <a:gd name="T66" fmla="*/ 847 w 1604"/>
                <a:gd name="T67" fmla="*/ 1172 h 1610"/>
                <a:gd name="T68" fmla="*/ 671 w 1604"/>
                <a:gd name="T69" fmla="*/ 1219 h 1610"/>
                <a:gd name="T70" fmla="*/ 486 w 1604"/>
                <a:gd name="T71" fmla="*/ 1210 h 1610"/>
                <a:gd name="T72" fmla="*/ 319 w 1604"/>
                <a:gd name="T73" fmla="*/ 1148 h 1610"/>
                <a:gd name="T74" fmla="*/ 178 w 1604"/>
                <a:gd name="T75" fmla="*/ 1042 h 1610"/>
                <a:gd name="T76" fmla="*/ 73 w 1604"/>
                <a:gd name="T77" fmla="*/ 902 h 1610"/>
                <a:gd name="T78" fmla="*/ 12 w 1604"/>
                <a:gd name="T79" fmla="*/ 734 h 1610"/>
                <a:gd name="T80" fmla="*/ 3 w 1604"/>
                <a:gd name="T81" fmla="*/ 548 h 1610"/>
                <a:gd name="T82" fmla="*/ 48 w 1604"/>
                <a:gd name="T83" fmla="*/ 374 h 1610"/>
                <a:gd name="T84" fmla="*/ 139 w 1604"/>
                <a:gd name="T85" fmla="*/ 222 h 1610"/>
                <a:gd name="T86" fmla="*/ 268 w 1604"/>
                <a:gd name="T87" fmla="*/ 104 h 1610"/>
                <a:gd name="T88" fmla="*/ 427 w 1604"/>
                <a:gd name="T89" fmla="*/ 27 h 1610"/>
                <a:gd name="T90" fmla="*/ 608 w 1604"/>
                <a:gd name="T91" fmla="*/ 0 h 1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04" h="1610">
                  <a:moveTo>
                    <a:pt x="608" y="111"/>
                  </a:moveTo>
                  <a:lnTo>
                    <a:pt x="554" y="114"/>
                  </a:lnTo>
                  <a:lnTo>
                    <a:pt x="502" y="122"/>
                  </a:lnTo>
                  <a:lnTo>
                    <a:pt x="451" y="136"/>
                  </a:lnTo>
                  <a:lnTo>
                    <a:pt x="403" y="156"/>
                  </a:lnTo>
                  <a:lnTo>
                    <a:pt x="357" y="180"/>
                  </a:lnTo>
                  <a:lnTo>
                    <a:pt x="315" y="208"/>
                  </a:lnTo>
                  <a:lnTo>
                    <a:pt x="275" y="240"/>
                  </a:lnTo>
                  <a:lnTo>
                    <a:pt x="239" y="276"/>
                  </a:lnTo>
                  <a:lnTo>
                    <a:pt x="207" y="316"/>
                  </a:lnTo>
                  <a:lnTo>
                    <a:pt x="179" y="358"/>
                  </a:lnTo>
                  <a:lnTo>
                    <a:pt x="155" y="405"/>
                  </a:lnTo>
                  <a:lnTo>
                    <a:pt x="136" y="453"/>
                  </a:lnTo>
                  <a:lnTo>
                    <a:pt x="123" y="504"/>
                  </a:lnTo>
                  <a:lnTo>
                    <a:pt x="114" y="556"/>
                  </a:lnTo>
                  <a:lnTo>
                    <a:pt x="111" y="611"/>
                  </a:lnTo>
                  <a:lnTo>
                    <a:pt x="114" y="665"/>
                  </a:lnTo>
                  <a:lnTo>
                    <a:pt x="123" y="718"/>
                  </a:lnTo>
                  <a:lnTo>
                    <a:pt x="136" y="768"/>
                  </a:lnTo>
                  <a:lnTo>
                    <a:pt x="155" y="817"/>
                  </a:lnTo>
                  <a:lnTo>
                    <a:pt x="179" y="863"/>
                  </a:lnTo>
                  <a:lnTo>
                    <a:pt x="207" y="906"/>
                  </a:lnTo>
                  <a:lnTo>
                    <a:pt x="239" y="945"/>
                  </a:lnTo>
                  <a:lnTo>
                    <a:pt x="275" y="981"/>
                  </a:lnTo>
                  <a:lnTo>
                    <a:pt x="315" y="1014"/>
                  </a:lnTo>
                  <a:lnTo>
                    <a:pt x="357" y="1042"/>
                  </a:lnTo>
                  <a:lnTo>
                    <a:pt x="403" y="1066"/>
                  </a:lnTo>
                  <a:lnTo>
                    <a:pt x="451" y="1084"/>
                  </a:lnTo>
                  <a:lnTo>
                    <a:pt x="502" y="1098"/>
                  </a:lnTo>
                  <a:lnTo>
                    <a:pt x="554" y="1108"/>
                  </a:lnTo>
                  <a:lnTo>
                    <a:pt x="608" y="1111"/>
                  </a:lnTo>
                  <a:lnTo>
                    <a:pt x="663" y="1108"/>
                  </a:lnTo>
                  <a:lnTo>
                    <a:pt x="715" y="1098"/>
                  </a:lnTo>
                  <a:lnTo>
                    <a:pt x="765" y="1084"/>
                  </a:lnTo>
                  <a:lnTo>
                    <a:pt x="813" y="1066"/>
                  </a:lnTo>
                  <a:lnTo>
                    <a:pt x="860" y="1042"/>
                  </a:lnTo>
                  <a:lnTo>
                    <a:pt x="902" y="1014"/>
                  </a:lnTo>
                  <a:lnTo>
                    <a:pt x="941" y="981"/>
                  </a:lnTo>
                  <a:lnTo>
                    <a:pt x="977" y="945"/>
                  </a:lnTo>
                  <a:lnTo>
                    <a:pt x="1009" y="906"/>
                  </a:lnTo>
                  <a:lnTo>
                    <a:pt x="1038" y="863"/>
                  </a:lnTo>
                  <a:lnTo>
                    <a:pt x="1062" y="817"/>
                  </a:lnTo>
                  <a:lnTo>
                    <a:pt x="1081" y="768"/>
                  </a:lnTo>
                  <a:lnTo>
                    <a:pt x="1095" y="718"/>
                  </a:lnTo>
                  <a:lnTo>
                    <a:pt x="1103" y="665"/>
                  </a:lnTo>
                  <a:lnTo>
                    <a:pt x="1106" y="611"/>
                  </a:lnTo>
                  <a:lnTo>
                    <a:pt x="1103" y="556"/>
                  </a:lnTo>
                  <a:lnTo>
                    <a:pt x="1095" y="504"/>
                  </a:lnTo>
                  <a:lnTo>
                    <a:pt x="1081" y="453"/>
                  </a:lnTo>
                  <a:lnTo>
                    <a:pt x="1062" y="405"/>
                  </a:lnTo>
                  <a:lnTo>
                    <a:pt x="1038" y="358"/>
                  </a:lnTo>
                  <a:lnTo>
                    <a:pt x="1009" y="316"/>
                  </a:lnTo>
                  <a:lnTo>
                    <a:pt x="977" y="276"/>
                  </a:lnTo>
                  <a:lnTo>
                    <a:pt x="941" y="240"/>
                  </a:lnTo>
                  <a:lnTo>
                    <a:pt x="902" y="208"/>
                  </a:lnTo>
                  <a:lnTo>
                    <a:pt x="860" y="180"/>
                  </a:lnTo>
                  <a:lnTo>
                    <a:pt x="813" y="156"/>
                  </a:lnTo>
                  <a:lnTo>
                    <a:pt x="765" y="136"/>
                  </a:lnTo>
                  <a:lnTo>
                    <a:pt x="715" y="122"/>
                  </a:lnTo>
                  <a:lnTo>
                    <a:pt x="663" y="114"/>
                  </a:lnTo>
                  <a:lnTo>
                    <a:pt x="608" y="111"/>
                  </a:lnTo>
                  <a:close/>
                  <a:moveTo>
                    <a:pt x="608" y="0"/>
                  </a:moveTo>
                  <a:lnTo>
                    <a:pt x="671" y="3"/>
                  </a:lnTo>
                  <a:lnTo>
                    <a:pt x="731" y="12"/>
                  </a:lnTo>
                  <a:lnTo>
                    <a:pt x="789" y="27"/>
                  </a:lnTo>
                  <a:lnTo>
                    <a:pt x="845" y="47"/>
                  </a:lnTo>
                  <a:lnTo>
                    <a:pt x="898" y="74"/>
                  </a:lnTo>
                  <a:lnTo>
                    <a:pt x="948" y="104"/>
                  </a:lnTo>
                  <a:lnTo>
                    <a:pt x="995" y="139"/>
                  </a:lnTo>
                  <a:lnTo>
                    <a:pt x="1039" y="179"/>
                  </a:lnTo>
                  <a:lnTo>
                    <a:pt x="1078" y="222"/>
                  </a:lnTo>
                  <a:lnTo>
                    <a:pt x="1113" y="270"/>
                  </a:lnTo>
                  <a:lnTo>
                    <a:pt x="1143" y="320"/>
                  </a:lnTo>
                  <a:lnTo>
                    <a:pt x="1168" y="374"/>
                  </a:lnTo>
                  <a:lnTo>
                    <a:pt x="1189" y="429"/>
                  </a:lnTo>
                  <a:lnTo>
                    <a:pt x="1205" y="488"/>
                  </a:lnTo>
                  <a:lnTo>
                    <a:pt x="1214" y="548"/>
                  </a:lnTo>
                  <a:lnTo>
                    <a:pt x="1217" y="611"/>
                  </a:lnTo>
                  <a:lnTo>
                    <a:pt x="1214" y="673"/>
                  </a:lnTo>
                  <a:lnTo>
                    <a:pt x="1205" y="735"/>
                  </a:lnTo>
                  <a:lnTo>
                    <a:pt x="1188" y="794"/>
                  </a:lnTo>
                  <a:lnTo>
                    <a:pt x="1168" y="850"/>
                  </a:lnTo>
                  <a:lnTo>
                    <a:pt x="1142" y="904"/>
                  </a:lnTo>
                  <a:lnTo>
                    <a:pt x="1111" y="954"/>
                  </a:lnTo>
                  <a:lnTo>
                    <a:pt x="1076" y="1002"/>
                  </a:lnTo>
                  <a:lnTo>
                    <a:pt x="1588" y="1515"/>
                  </a:lnTo>
                  <a:lnTo>
                    <a:pt x="1597" y="1528"/>
                  </a:lnTo>
                  <a:lnTo>
                    <a:pt x="1602" y="1541"/>
                  </a:lnTo>
                  <a:lnTo>
                    <a:pt x="1604" y="1555"/>
                  </a:lnTo>
                  <a:lnTo>
                    <a:pt x="1602" y="1569"/>
                  </a:lnTo>
                  <a:lnTo>
                    <a:pt x="1597" y="1582"/>
                  </a:lnTo>
                  <a:lnTo>
                    <a:pt x="1588" y="1594"/>
                  </a:lnTo>
                  <a:lnTo>
                    <a:pt x="1576" y="1603"/>
                  </a:lnTo>
                  <a:lnTo>
                    <a:pt x="1562" y="1608"/>
                  </a:lnTo>
                  <a:lnTo>
                    <a:pt x="1548" y="1610"/>
                  </a:lnTo>
                  <a:lnTo>
                    <a:pt x="1534" y="1608"/>
                  </a:lnTo>
                  <a:lnTo>
                    <a:pt x="1521" y="1603"/>
                  </a:lnTo>
                  <a:lnTo>
                    <a:pt x="1509" y="1594"/>
                  </a:lnTo>
                  <a:lnTo>
                    <a:pt x="997" y="1079"/>
                  </a:lnTo>
                  <a:lnTo>
                    <a:pt x="950" y="1116"/>
                  </a:lnTo>
                  <a:lnTo>
                    <a:pt x="900" y="1147"/>
                  </a:lnTo>
                  <a:lnTo>
                    <a:pt x="847" y="1172"/>
                  </a:lnTo>
                  <a:lnTo>
                    <a:pt x="790" y="1193"/>
                  </a:lnTo>
                  <a:lnTo>
                    <a:pt x="732" y="1209"/>
                  </a:lnTo>
                  <a:lnTo>
                    <a:pt x="671" y="1219"/>
                  </a:lnTo>
                  <a:lnTo>
                    <a:pt x="608" y="1222"/>
                  </a:lnTo>
                  <a:lnTo>
                    <a:pt x="546" y="1219"/>
                  </a:lnTo>
                  <a:lnTo>
                    <a:pt x="486" y="1210"/>
                  </a:lnTo>
                  <a:lnTo>
                    <a:pt x="427" y="1194"/>
                  </a:lnTo>
                  <a:lnTo>
                    <a:pt x="372" y="1173"/>
                  </a:lnTo>
                  <a:lnTo>
                    <a:pt x="319" y="1148"/>
                  </a:lnTo>
                  <a:lnTo>
                    <a:pt x="268" y="1117"/>
                  </a:lnTo>
                  <a:lnTo>
                    <a:pt x="221" y="1082"/>
                  </a:lnTo>
                  <a:lnTo>
                    <a:pt x="178" y="1042"/>
                  </a:lnTo>
                  <a:lnTo>
                    <a:pt x="139" y="999"/>
                  </a:lnTo>
                  <a:lnTo>
                    <a:pt x="104" y="952"/>
                  </a:lnTo>
                  <a:lnTo>
                    <a:pt x="73" y="902"/>
                  </a:lnTo>
                  <a:lnTo>
                    <a:pt x="48" y="848"/>
                  </a:lnTo>
                  <a:lnTo>
                    <a:pt x="27" y="793"/>
                  </a:lnTo>
                  <a:lnTo>
                    <a:pt x="12" y="734"/>
                  </a:lnTo>
                  <a:lnTo>
                    <a:pt x="3" y="673"/>
                  </a:lnTo>
                  <a:lnTo>
                    <a:pt x="0" y="611"/>
                  </a:lnTo>
                  <a:lnTo>
                    <a:pt x="3" y="548"/>
                  </a:lnTo>
                  <a:lnTo>
                    <a:pt x="12" y="488"/>
                  </a:lnTo>
                  <a:lnTo>
                    <a:pt x="27" y="429"/>
                  </a:lnTo>
                  <a:lnTo>
                    <a:pt x="48" y="374"/>
                  </a:lnTo>
                  <a:lnTo>
                    <a:pt x="73" y="320"/>
                  </a:lnTo>
                  <a:lnTo>
                    <a:pt x="104" y="270"/>
                  </a:lnTo>
                  <a:lnTo>
                    <a:pt x="139" y="222"/>
                  </a:lnTo>
                  <a:lnTo>
                    <a:pt x="178" y="179"/>
                  </a:lnTo>
                  <a:lnTo>
                    <a:pt x="221" y="139"/>
                  </a:lnTo>
                  <a:lnTo>
                    <a:pt x="268" y="104"/>
                  </a:lnTo>
                  <a:lnTo>
                    <a:pt x="319" y="74"/>
                  </a:lnTo>
                  <a:lnTo>
                    <a:pt x="372" y="47"/>
                  </a:lnTo>
                  <a:lnTo>
                    <a:pt x="427" y="27"/>
                  </a:lnTo>
                  <a:lnTo>
                    <a:pt x="486" y="12"/>
                  </a:lnTo>
                  <a:lnTo>
                    <a:pt x="546" y="3"/>
                  </a:lnTo>
                  <a:lnTo>
                    <a:pt x="6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50" name="Group 182"/>
          <p:cNvGrpSpPr>
            <a:grpSpLocks noChangeAspect="1"/>
          </p:cNvGrpSpPr>
          <p:nvPr/>
        </p:nvGrpSpPr>
        <p:grpSpPr bwMode="auto">
          <a:xfrm>
            <a:off x="8478022" y="580225"/>
            <a:ext cx="290694" cy="257335"/>
            <a:chOff x="3785" y="244"/>
            <a:chExt cx="244" cy="216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53" name="Freeform 184"/>
            <p:cNvSpPr>
              <a:spLocks/>
            </p:cNvSpPr>
            <p:nvPr/>
          </p:nvSpPr>
          <p:spPr bwMode="auto">
            <a:xfrm>
              <a:off x="3785" y="244"/>
              <a:ext cx="244" cy="163"/>
            </a:xfrm>
            <a:custGeom>
              <a:avLst/>
              <a:gdLst>
                <a:gd name="T0" fmla="*/ 2319 w 3416"/>
                <a:gd name="T1" fmla="*/ 79 h 2280"/>
                <a:gd name="T2" fmla="*/ 2678 w 3416"/>
                <a:gd name="T3" fmla="*/ 352 h 2280"/>
                <a:gd name="T4" fmla="*/ 2880 w 3416"/>
                <a:gd name="T5" fmla="*/ 765 h 2280"/>
                <a:gd name="T6" fmla="*/ 3120 w 3416"/>
                <a:gd name="T7" fmla="*/ 1025 h 2280"/>
                <a:gd name="T8" fmla="*/ 3349 w 3416"/>
                <a:gd name="T9" fmla="*/ 1298 h 2280"/>
                <a:gd name="T10" fmla="*/ 3413 w 3416"/>
                <a:gd name="T11" fmla="*/ 1660 h 2280"/>
                <a:gd name="T12" fmla="*/ 3276 w 3416"/>
                <a:gd name="T13" fmla="*/ 2009 h 2280"/>
                <a:gd name="T14" fmla="*/ 2983 w 3416"/>
                <a:gd name="T15" fmla="*/ 2232 h 2280"/>
                <a:gd name="T16" fmla="*/ 2487 w 3416"/>
                <a:gd name="T17" fmla="*/ 2277 h 2280"/>
                <a:gd name="T18" fmla="*/ 2460 w 3416"/>
                <a:gd name="T19" fmla="*/ 2189 h 2280"/>
                <a:gd name="T20" fmla="*/ 2847 w 3416"/>
                <a:gd name="T21" fmla="*/ 2154 h 2280"/>
                <a:gd name="T22" fmla="*/ 3134 w 3416"/>
                <a:gd name="T23" fmla="*/ 1998 h 2280"/>
                <a:gd name="T24" fmla="*/ 3291 w 3416"/>
                <a:gd name="T25" fmla="*/ 1709 h 2280"/>
                <a:gd name="T26" fmla="*/ 3257 w 3416"/>
                <a:gd name="T27" fmla="*/ 1370 h 2280"/>
                <a:gd name="T28" fmla="*/ 3045 w 3416"/>
                <a:gd name="T29" fmla="*/ 1112 h 2280"/>
                <a:gd name="T30" fmla="*/ 2821 w 3416"/>
                <a:gd name="T31" fmla="*/ 1023 h 2280"/>
                <a:gd name="T32" fmla="*/ 2673 w 3416"/>
                <a:gd name="T33" fmla="*/ 1017 h 2280"/>
                <a:gd name="T34" fmla="*/ 2545 w 3416"/>
                <a:gd name="T35" fmla="*/ 1024 h 2280"/>
                <a:gd name="T36" fmla="*/ 2511 w 3416"/>
                <a:gd name="T37" fmla="*/ 942 h 2280"/>
                <a:gd name="T38" fmla="*/ 2704 w 3416"/>
                <a:gd name="T39" fmla="*/ 902 h 2280"/>
                <a:gd name="T40" fmla="*/ 2714 w 3416"/>
                <a:gd name="T41" fmla="*/ 627 h 2280"/>
                <a:gd name="T42" fmla="*/ 2462 w 3416"/>
                <a:gd name="T43" fmla="*/ 298 h 2280"/>
                <a:gd name="T44" fmla="*/ 2085 w 3416"/>
                <a:gd name="T45" fmla="*/ 126 h 2280"/>
                <a:gd name="T46" fmla="*/ 1677 w 3416"/>
                <a:gd name="T47" fmla="*/ 156 h 2280"/>
                <a:gd name="T48" fmla="*/ 1331 w 3416"/>
                <a:gd name="T49" fmla="*/ 362 h 2280"/>
                <a:gd name="T50" fmla="*/ 1374 w 3416"/>
                <a:gd name="T51" fmla="*/ 635 h 2280"/>
                <a:gd name="T52" fmla="*/ 1412 w 3416"/>
                <a:gd name="T53" fmla="*/ 888 h 2280"/>
                <a:gd name="T54" fmla="*/ 1321 w 3416"/>
                <a:gd name="T55" fmla="*/ 888 h 2280"/>
                <a:gd name="T56" fmla="*/ 1269 w 3416"/>
                <a:gd name="T57" fmla="*/ 681 h 2280"/>
                <a:gd name="T58" fmla="*/ 1108 w 3416"/>
                <a:gd name="T59" fmla="*/ 507 h 2280"/>
                <a:gd name="T60" fmla="*/ 1022 w 3416"/>
                <a:gd name="T61" fmla="*/ 471 h 2280"/>
                <a:gd name="T62" fmla="*/ 911 w 3416"/>
                <a:gd name="T63" fmla="*/ 456 h 2280"/>
                <a:gd name="T64" fmla="*/ 646 w 3416"/>
                <a:gd name="T65" fmla="*/ 556 h 2280"/>
                <a:gd name="T66" fmla="*/ 516 w 3416"/>
                <a:gd name="T67" fmla="*/ 805 h 2280"/>
                <a:gd name="T68" fmla="*/ 512 w 3416"/>
                <a:gd name="T69" fmla="*/ 912 h 2280"/>
                <a:gd name="T70" fmla="*/ 303 w 3416"/>
                <a:gd name="T71" fmla="*/ 1093 h 2280"/>
                <a:gd name="T72" fmla="*/ 138 w 3416"/>
                <a:gd name="T73" fmla="*/ 1383 h 2280"/>
                <a:gd name="T74" fmla="*/ 142 w 3416"/>
                <a:gd name="T75" fmla="*/ 1731 h 2280"/>
                <a:gd name="T76" fmla="*/ 338 w 3416"/>
                <a:gd name="T77" fmla="*/ 2024 h 2280"/>
                <a:gd name="T78" fmla="*/ 669 w 3416"/>
                <a:gd name="T79" fmla="*/ 2163 h 2280"/>
                <a:gd name="T80" fmla="*/ 1079 w 3416"/>
                <a:gd name="T81" fmla="*/ 2205 h 2280"/>
                <a:gd name="T82" fmla="*/ 1025 w 3416"/>
                <a:gd name="T83" fmla="*/ 2280 h 2280"/>
                <a:gd name="T84" fmla="*/ 418 w 3416"/>
                <a:gd name="T85" fmla="*/ 2210 h 2280"/>
                <a:gd name="T86" fmla="*/ 134 w 3416"/>
                <a:gd name="T87" fmla="*/ 1969 h 2280"/>
                <a:gd name="T88" fmla="*/ 3 w 3416"/>
                <a:gd name="T89" fmla="*/ 1614 h 2280"/>
                <a:gd name="T90" fmla="*/ 67 w 3416"/>
                <a:gd name="T91" fmla="*/ 1243 h 2280"/>
                <a:gd name="T92" fmla="*/ 296 w 3416"/>
                <a:gd name="T93" fmla="*/ 945 h 2280"/>
                <a:gd name="T94" fmla="*/ 424 w 3416"/>
                <a:gd name="T95" fmla="*/ 692 h 2280"/>
                <a:gd name="T96" fmla="*/ 609 w 3416"/>
                <a:gd name="T97" fmla="*/ 440 h 2280"/>
                <a:gd name="T98" fmla="*/ 911 w 3416"/>
                <a:gd name="T99" fmla="*/ 342 h 2280"/>
                <a:gd name="T100" fmla="*/ 1079 w 3416"/>
                <a:gd name="T101" fmla="*/ 371 h 2280"/>
                <a:gd name="T102" fmla="*/ 1240 w 3416"/>
                <a:gd name="T103" fmla="*/ 292 h 2280"/>
                <a:gd name="T104" fmla="*/ 1594 w 3416"/>
                <a:gd name="T105" fmla="*/ 64 h 2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416" h="2280">
                  <a:moveTo>
                    <a:pt x="1941" y="0"/>
                  </a:moveTo>
                  <a:lnTo>
                    <a:pt x="2020" y="3"/>
                  </a:lnTo>
                  <a:lnTo>
                    <a:pt x="2098" y="13"/>
                  </a:lnTo>
                  <a:lnTo>
                    <a:pt x="2174" y="29"/>
                  </a:lnTo>
                  <a:lnTo>
                    <a:pt x="2247" y="51"/>
                  </a:lnTo>
                  <a:lnTo>
                    <a:pt x="2319" y="79"/>
                  </a:lnTo>
                  <a:lnTo>
                    <a:pt x="2387" y="113"/>
                  </a:lnTo>
                  <a:lnTo>
                    <a:pt x="2452" y="151"/>
                  </a:lnTo>
                  <a:lnTo>
                    <a:pt x="2514" y="194"/>
                  </a:lnTo>
                  <a:lnTo>
                    <a:pt x="2573" y="243"/>
                  </a:lnTo>
                  <a:lnTo>
                    <a:pt x="2628" y="295"/>
                  </a:lnTo>
                  <a:lnTo>
                    <a:pt x="2678" y="352"/>
                  </a:lnTo>
                  <a:lnTo>
                    <a:pt x="2725" y="413"/>
                  </a:lnTo>
                  <a:lnTo>
                    <a:pt x="2766" y="477"/>
                  </a:lnTo>
                  <a:lnTo>
                    <a:pt x="2802" y="545"/>
                  </a:lnTo>
                  <a:lnTo>
                    <a:pt x="2834" y="615"/>
                  </a:lnTo>
                  <a:lnTo>
                    <a:pt x="2860" y="689"/>
                  </a:lnTo>
                  <a:lnTo>
                    <a:pt x="2880" y="765"/>
                  </a:lnTo>
                  <a:lnTo>
                    <a:pt x="2894" y="842"/>
                  </a:lnTo>
                  <a:lnTo>
                    <a:pt x="2903" y="923"/>
                  </a:lnTo>
                  <a:lnTo>
                    <a:pt x="2961" y="941"/>
                  </a:lnTo>
                  <a:lnTo>
                    <a:pt x="3016" y="965"/>
                  </a:lnTo>
                  <a:lnTo>
                    <a:pt x="3069" y="993"/>
                  </a:lnTo>
                  <a:lnTo>
                    <a:pt x="3120" y="1025"/>
                  </a:lnTo>
                  <a:lnTo>
                    <a:pt x="3167" y="1062"/>
                  </a:lnTo>
                  <a:lnTo>
                    <a:pt x="3211" y="1103"/>
                  </a:lnTo>
                  <a:lnTo>
                    <a:pt x="3251" y="1147"/>
                  </a:lnTo>
                  <a:lnTo>
                    <a:pt x="3288" y="1195"/>
                  </a:lnTo>
                  <a:lnTo>
                    <a:pt x="3321" y="1245"/>
                  </a:lnTo>
                  <a:lnTo>
                    <a:pt x="3349" y="1298"/>
                  </a:lnTo>
                  <a:lnTo>
                    <a:pt x="3373" y="1354"/>
                  </a:lnTo>
                  <a:lnTo>
                    <a:pt x="3391" y="1411"/>
                  </a:lnTo>
                  <a:lnTo>
                    <a:pt x="3405" y="1472"/>
                  </a:lnTo>
                  <a:lnTo>
                    <a:pt x="3413" y="1532"/>
                  </a:lnTo>
                  <a:lnTo>
                    <a:pt x="3416" y="1594"/>
                  </a:lnTo>
                  <a:lnTo>
                    <a:pt x="3413" y="1660"/>
                  </a:lnTo>
                  <a:lnTo>
                    <a:pt x="3404" y="1725"/>
                  </a:lnTo>
                  <a:lnTo>
                    <a:pt x="3389" y="1787"/>
                  </a:lnTo>
                  <a:lnTo>
                    <a:pt x="3368" y="1846"/>
                  </a:lnTo>
                  <a:lnTo>
                    <a:pt x="3343" y="1904"/>
                  </a:lnTo>
                  <a:lnTo>
                    <a:pt x="3311" y="1958"/>
                  </a:lnTo>
                  <a:lnTo>
                    <a:pt x="3276" y="2009"/>
                  </a:lnTo>
                  <a:lnTo>
                    <a:pt x="3237" y="2056"/>
                  </a:lnTo>
                  <a:lnTo>
                    <a:pt x="3192" y="2100"/>
                  </a:lnTo>
                  <a:lnTo>
                    <a:pt x="3146" y="2140"/>
                  </a:lnTo>
                  <a:lnTo>
                    <a:pt x="3094" y="2176"/>
                  </a:lnTo>
                  <a:lnTo>
                    <a:pt x="3040" y="2207"/>
                  </a:lnTo>
                  <a:lnTo>
                    <a:pt x="2983" y="2232"/>
                  </a:lnTo>
                  <a:lnTo>
                    <a:pt x="2923" y="2252"/>
                  </a:lnTo>
                  <a:lnTo>
                    <a:pt x="2861" y="2268"/>
                  </a:lnTo>
                  <a:lnTo>
                    <a:pt x="2797" y="2277"/>
                  </a:lnTo>
                  <a:lnTo>
                    <a:pt x="2732" y="2280"/>
                  </a:lnTo>
                  <a:lnTo>
                    <a:pt x="2505" y="2280"/>
                  </a:lnTo>
                  <a:lnTo>
                    <a:pt x="2487" y="2277"/>
                  </a:lnTo>
                  <a:lnTo>
                    <a:pt x="2471" y="2269"/>
                  </a:lnTo>
                  <a:lnTo>
                    <a:pt x="2460" y="2256"/>
                  </a:lnTo>
                  <a:lnTo>
                    <a:pt x="2451" y="2241"/>
                  </a:lnTo>
                  <a:lnTo>
                    <a:pt x="2448" y="2223"/>
                  </a:lnTo>
                  <a:lnTo>
                    <a:pt x="2451" y="2205"/>
                  </a:lnTo>
                  <a:lnTo>
                    <a:pt x="2460" y="2189"/>
                  </a:lnTo>
                  <a:lnTo>
                    <a:pt x="2471" y="2177"/>
                  </a:lnTo>
                  <a:lnTo>
                    <a:pt x="2487" y="2168"/>
                  </a:lnTo>
                  <a:lnTo>
                    <a:pt x="2505" y="2166"/>
                  </a:lnTo>
                  <a:lnTo>
                    <a:pt x="2732" y="2166"/>
                  </a:lnTo>
                  <a:lnTo>
                    <a:pt x="2790" y="2163"/>
                  </a:lnTo>
                  <a:lnTo>
                    <a:pt x="2847" y="2154"/>
                  </a:lnTo>
                  <a:lnTo>
                    <a:pt x="2900" y="2140"/>
                  </a:lnTo>
                  <a:lnTo>
                    <a:pt x="2953" y="2121"/>
                  </a:lnTo>
                  <a:lnTo>
                    <a:pt x="3003" y="2097"/>
                  </a:lnTo>
                  <a:lnTo>
                    <a:pt x="3051" y="2068"/>
                  </a:lnTo>
                  <a:lnTo>
                    <a:pt x="3094" y="2036"/>
                  </a:lnTo>
                  <a:lnTo>
                    <a:pt x="3134" y="1998"/>
                  </a:lnTo>
                  <a:lnTo>
                    <a:pt x="3172" y="1958"/>
                  </a:lnTo>
                  <a:lnTo>
                    <a:pt x="3205" y="1913"/>
                  </a:lnTo>
                  <a:lnTo>
                    <a:pt x="3233" y="1867"/>
                  </a:lnTo>
                  <a:lnTo>
                    <a:pt x="3257" y="1817"/>
                  </a:lnTo>
                  <a:lnTo>
                    <a:pt x="3276" y="1764"/>
                  </a:lnTo>
                  <a:lnTo>
                    <a:pt x="3291" y="1709"/>
                  </a:lnTo>
                  <a:lnTo>
                    <a:pt x="3299" y="1653"/>
                  </a:lnTo>
                  <a:lnTo>
                    <a:pt x="3302" y="1594"/>
                  </a:lnTo>
                  <a:lnTo>
                    <a:pt x="3299" y="1536"/>
                  </a:lnTo>
                  <a:lnTo>
                    <a:pt x="3290" y="1479"/>
                  </a:lnTo>
                  <a:lnTo>
                    <a:pt x="3276" y="1424"/>
                  </a:lnTo>
                  <a:lnTo>
                    <a:pt x="3257" y="1370"/>
                  </a:lnTo>
                  <a:lnTo>
                    <a:pt x="3232" y="1319"/>
                  </a:lnTo>
                  <a:lnTo>
                    <a:pt x="3203" y="1270"/>
                  </a:lnTo>
                  <a:lnTo>
                    <a:pt x="3169" y="1226"/>
                  </a:lnTo>
                  <a:lnTo>
                    <a:pt x="3131" y="1183"/>
                  </a:lnTo>
                  <a:lnTo>
                    <a:pt x="3090" y="1146"/>
                  </a:lnTo>
                  <a:lnTo>
                    <a:pt x="3045" y="1112"/>
                  </a:lnTo>
                  <a:lnTo>
                    <a:pt x="2998" y="1083"/>
                  </a:lnTo>
                  <a:lnTo>
                    <a:pt x="2946" y="1058"/>
                  </a:lnTo>
                  <a:lnTo>
                    <a:pt x="2893" y="1038"/>
                  </a:lnTo>
                  <a:lnTo>
                    <a:pt x="2837" y="1025"/>
                  </a:lnTo>
                  <a:lnTo>
                    <a:pt x="2832" y="1024"/>
                  </a:lnTo>
                  <a:lnTo>
                    <a:pt x="2821" y="1023"/>
                  </a:lnTo>
                  <a:lnTo>
                    <a:pt x="2805" y="1022"/>
                  </a:lnTo>
                  <a:lnTo>
                    <a:pt x="2786" y="1020"/>
                  </a:lnTo>
                  <a:lnTo>
                    <a:pt x="2762" y="1018"/>
                  </a:lnTo>
                  <a:lnTo>
                    <a:pt x="2735" y="1017"/>
                  </a:lnTo>
                  <a:lnTo>
                    <a:pt x="2705" y="1017"/>
                  </a:lnTo>
                  <a:lnTo>
                    <a:pt x="2673" y="1017"/>
                  </a:lnTo>
                  <a:lnTo>
                    <a:pt x="2640" y="1018"/>
                  </a:lnTo>
                  <a:lnTo>
                    <a:pt x="2605" y="1021"/>
                  </a:lnTo>
                  <a:lnTo>
                    <a:pt x="2570" y="1025"/>
                  </a:lnTo>
                  <a:lnTo>
                    <a:pt x="2566" y="1026"/>
                  </a:lnTo>
                  <a:lnTo>
                    <a:pt x="2562" y="1026"/>
                  </a:lnTo>
                  <a:lnTo>
                    <a:pt x="2545" y="1024"/>
                  </a:lnTo>
                  <a:lnTo>
                    <a:pt x="2531" y="1017"/>
                  </a:lnTo>
                  <a:lnTo>
                    <a:pt x="2520" y="1006"/>
                  </a:lnTo>
                  <a:lnTo>
                    <a:pt x="2510" y="993"/>
                  </a:lnTo>
                  <a:lnTo>
                    <a:pt x="2505" y="977"/>
                  </a:lnTo>
                  <a:lnTo>
                    <a:pt x="2506" y="959"/>
                  </a:lnTo>
                  <a:lnTo>
                    <a:pt x="2511" y="942"/>
                  </a:lnTo>
                  <a:lnTo>
                    <a:pt x="2522" y="928"/>
                  </a:lnTo>
                  <a:lnTo>
                    <a:pt x="2536" y="918"/>
                  </a:lnTo>
                  <a:lnTo>
                    <a:pt x="2554" y="912"/>
                  </a:lnTo>
                  <a:lnTo>
                    <a:pt x="2605" y="906"/>
                  </a:lnTo>
                  <a:lnTo>
                    <a:pt x="2656" y="902"/>
                  </a:lnTo>
                  <a:lnTo>
                    <a:pt x="2704" y="902"/>
                  </a:lnTo>
                  <a:lnTo>
                    <a:pt x="2747" y="904"/>
                  </a:lnTo>
                  <a:lnTo>
                    <a:pt x="2786" y="906"/>
                  </a:lnTo>
                  <a:lnTo>
                    <a:pt x="2776" y="832"/>
                  </a:lnTo>
                  <a:lnTo>
                    <a:pt x="2762" y="761"/>
                  </a:lnTo>
                  <a:lnTo>
                    <a:pt x="2741" y="693"/>
                  </a:lnTo>
                  <a:lnTo>
                    <a:pt x="2714" y="627"/>
                  </a:lnTo>
                  <a:lnTo>
                    <a:pt x="2683" y="563"/>
                  </a:lnTo>
                  <a:lnTo>
                    <a:pt x="2648" y="503"/>
                  </a:lnTo>
                  <a:lnTo>
                    <a:pt x="2608" y="446"/>
                  </a:lnTo>
                  <a:lnTo>
                    <a:pt x="2563" y="393"/>
                  </a:lnTo>
                  <a:lnTo>
                    <a:pt x="2514" y="344"/>
                  </a:lnTo>
                  <a:lnTo>
                    <a:pt x="2462" y="298"/>
                  </a:lnTo>
                  <a:lnTo>
                    <a:pt x="2406" y="257"/>
                  </a:lnTo>
                  <a:lnTo>
                    <a:pt x="2347" y="220"/>
                  </a:lnTo>
                  <a:lnTo>
                    <a:pt x="2286" y="189"/>
                  </a:lnTo>
                  <a:lnTo>
                    <a:pt x="2220" y="162"/>
                  </a:lnTo>
                  <a:lnTo>
                    <a:pt x="2153" y="142"/>
                  </a:lnTo>
                  <a:lnTo>
                    <a:pt x="2085" y="126"/>
                  </a:lnTo>
                  <a:lnTo>
                    <a:pt x="2013" y="117"/>
                  </a:lnTo>
                  <a:lnTo>
                    <a:pt x="1941" y="114"/>
                  </a:lnTo>
                  <a:lnTo>
                    <a:pt x="1874" y="117"/>
                  </a:lnTo>
                  <a:lnTo>
                    <a:pt x="1807" y="125"/>
                  </a:lnTo>
                  <a:lnTo>
                    <a:pt x="1741" y="138"/>
                  </a:lnTo>
                  <a:lnTo>
                    <a:pt x="1677" y="156"/>
                  </a:lnTo>
                  <a:lnTo>
                    <a:pt x="1614" y="180"/>
                  </a:lnTo>
                  <a:lnTo>
                    <a:pt x="1552" y="208"/>
                  </a:lnTo>
                  <a:lnTo>
                    <a:pt x="1493" y="240"/>
                  </a:lnTo>
                  <a:lnTo>
                    <a:pt x="1436" y="277"/>
                  </a:lnTo>
                  <a:lnTo>
                    <a:pt x="1382" y="318"/>
                  </a:lnTo>
                  <a:lnTo>
                    <a:pt x="1331" y="362"/>
                  </a:lnTo>
                  <a:lnTo>
                    <a:pt x="1285" y="411"/>
                  </a:lnTo>
                  <a:lnTo>
                    <a:pt x="1241" y="463"/>
                  </a:lnTo>
                  <a:lnTo>
                    <a:pt x="1280" y="500"/>
                  </a:lnTo>
                  <a:lnTo>
                    <a:pt x="1317" y="542"/>
                  </a:lnTo>
                  <a:lnTo>
                    <a:pt x="1348" y="586"/>
                  </a:lnTo>
                  <a:lnTo>
                    <a:pt x="1374" y="635"/>
                  </a:lnTo>
                  <a:lnTo>
                    <a:pt x="1395" y="687"/>
                  </a:lnTo>
                  <a:lnTo>
                    <a:pt x="1411" y="741"/>
                  </a:lnTo>
                  <a:lnTo>
                    <a:pt x="1420" y="797"/>
                  </a:lnTo>
                  <a:lnTo>
                    <a:pt x="1423" y="855"/>
                  </a:lnTo>
                  <a:lnTo>
                    <a:pt x="1420" y="872"/>
                  </a:lnTo>
                  <a:lnTo>
                    <a:pt x="1412" y="888"/>
                  </a:lnTo>
                  <a:lnTo>
                    <a:pt x="1400" y="900"/>
                  </a:lnTo>
                  <a:lnTo>
                    <a:pt x="1384" y="909"/>
                  </a:lnTo>
                  <a:lnTo>
                    <a:pt x="1366" y="912"/>
                  </a:lnTo>
                  <a:lnTo>
                    <a:pt x="1349" y="909"/>
                  </a:lnTo>
                  <a:lnTo>
                    <a:pt x="1332" y="900"/>
                  </a:lnTo>
                  <a:lnTo>
                    <a:pt x="1321" y="888"/>
                  </a:lnTo>
                  <a:lnTo>
                    <a:pt x="1313" y="872"/>
                  </a:lnTo>
                  <a:lnTo>
                    <a:pt x="1309" y="855"/>
                  </a:lnTo>
                  <a:lnTo>
                    <a:pt x="1306" y="808"/>
                  </a:lnTo>
                  <a:lnTo>
                    <a:pt x="1299" y="764"/>
                  </a:lnTo>
                  <a:lnTo>
                    <a:pt x="1287" y="721"/>
                  </a:lnTo>
                  <a:lnTo>
                    <a:pt x="1269" y="681"/>
                  </a:lnTo>
                  <a:lnTo>
                    <a:pt x="1248" y="642"/>
                  </a:lnTo>
                  <a:lnTo>
                    <a:pt x="1223" y="607"/>
                  </a:lnTo>
                  <a:lnTo>
                    <a:pt x="1195" y="575"/>
                  </a:lnTo>
                  <a:lnTo>
                    <a:pt x="1162" y="545"/>
                  </a:lnTo>
                  <a:lnTo>
                    <a:pt x="1127" y="520"/>
                  </a:lnTo>
                  <a:lnTo>
                    <a:pt x="1108" y="507"/>
                  </a:lnTo>
                  <a:lnTo>
                    <a:pt x="1087" y="497"/>
                  </a:lnTo>
                  <a:lnTo>
                    <a:pt x="1074" y="491"/>
                  </a:lnTo>
                  <a:lnTo>
                    <a:pt x="1052" y="482"/>
                  </a:lnTo>
                  <a:lnTo>
                    <a:pt x="1028" y="473"/>
                  </a:lnTo>
                  <a:lnTo>
                    <a:pt x="1025" y="472"/>
                  </a:lnTo>
                  <a:lnTo>
                    <a:pt x="1022" y="471"/>
                  </a:lnTo>
                  <a:lnTo>
                    <a:pt x="999" y="466"/>
                  </a:lnTo>
                  <a:lnTo>
                    <a:pt x="976" y="461"/>
                  </a:lnTo>
                  <a:lnTo>
                    <a:pt x="970" y="460"/>
                  </a:lnTo>
                  <a:lnTo>
                    <a:pt x="964" y="459"/>
                  </a:lnTo>
                  <a:lnTo>
                    <a:pt x="937" y="457"/>
                  </a:lnTo>
                  <a:lnTo>
                    <a:pt x="911" y="456"/>
                  </a:lnTo>
                  <a:lnTo>
                    <a:pt x="861" y="459"/>
                  </a:lnTo>
                  <a:lnTo>
                    <a:pt x="813" y="467"/>
                  </a:lnTo>
                  <a:lnTo>
                    <a:pt x="767" y="483"/>
                  </a:lnTo>
                  <a:lnTo>
                    <a:pt x="724" y="502"/>
                  </a:lnTo>
                  <a:lnTo>
                    <a:pt x="683" y="527"/>
                  </a:lnTo>
                  <a:lnTo>
                    <a:pt x="646" y="556"/>
                  </a:lnTo>
                  <a:lnTo>
                    <a:pt x="613" y="589"/>
                  </a:lnTo>
                  <a:lnTo>
                    <a:pt x="584" y="627"/>
                  </a:lnTo>
                  <a:lnTo>
                    <a:pt x="559" y="667"/>
                  </a:lnTo>
                  <a:lnTo>
                    <a:pt x="539" y="711"/>
                  </a:lnTo>
                  <a:lnTo>
                    <a:pt x="525" y="756"/>
                  </a:lnTo>
                  <a:lnTo>
                    <a:pt x="516" y="805"/>
                  </a:lnTo>
                  <a:lnTo>
                    <a:pt x="512" y="855"/>
                  </a:lnTo>
                  <a:lnTo>
                    <a:pt x="512" y="862"/>
                  </a:lnTo>
                  <a:lnTo>
                    <a:pt x="513" y="868"/>
                  </a:lnTo>
                  <a:lnTo>
                    <a:pt x="513" y="881"/>
                  </a:lnTo>
                  <a:lnTo>
                    <a:pt x="513" y="890"/>
                  </a:lnTo>
                  <a:lnTo>
                    <a:pt x="512" y="912"/>
                  </a:lnTo>
                  <a:lnTo>
                    <a:pt x="512" y="947"/>
                  </a:lnTo>
                  <a:lnTo>
                    <a:pt x="480" y="963"/>
                  </a:lnTo>
                  <a:lnTo>
                    <a:pt x="433" y="989"/>
                  </a:lnTo>
                  <a:lnTo>
                    <a:pt x="387" y="1020"/>
                  </a:lnTo>
                  <a:lnTo>
                    <a:pt x="344" y="1055"/>
                  </a:lnTo>
                  <a:lnTo>
                    <a:pt x="303" y="1093"/>
                  </a:lnTo>
                  <a:lnTo>
                    <a:pt x="267" y="1136"/>
                  </a:lnTo>
                  <a:lnTo>
                    <a:pt x="233" y="1181"/>
                  </a:lnTo>
                  <a:lnTo>
                    <a:pt x="203" y="1229"/>
                  </a:lnTo>
                  <a:lnTo>
                    <a:pt x="177" y="1279"/>
                  </a:lnTo>
                  <a:lnTo>
                    <a:pt x="155" y="1331"/>
                  </a:lnTo>
                  <a:lnTo>
                    <a:pt x="138" y="1383"/>
                  </a:lnTo>
                  <a:lnTo>
                    <a:pt x="124" y="1438"/>
                  </a:lnTo>
                  <a:lnTo>
                    <a:pt x="117" y="1492"/>
                  </a:lnTo>
                  <a:lnTo>
                    <a:pt x="114" y="1547"/>
                  </a:lnTo>
                  <a:lnTo>
                    <a:pt x="117" y="1611"/>
                  </a:lnTo>
                  <a:lnTo>
                    <a:pt x="126" y="1672"/>
                  </a:lnTo>
                  <a:lnTo>
                    <a:pt x="142" y="1731"/>
                  </a:lnTo>
                  <a:lnTo>
                    <a:pt x="163" y="1788"/>
                  </a:lnTo>
                  <a:lnTo>
                    <a:pt x="188" y="1842"/>
                  </a:lnTo>
                  <a:lnTo>
                    <a:pt x="219" y="1893"/>
                  </a:lnTo>
                  <a:lnTo>
                    <a:pt x="255" y="1940"/>
                  </a:lnTo>
                  <a:lnTo>
                    <a:pt x="295" y="1985"/>
                  </a:lnTo>
                  <a:lnTo>
                    <a:pt x="338" y="2024"/>
                  </a:lnTo>
                  <a:lnTo>
                    <a:pt x="386" y="2060"/>
                  </a:lnTo>
                  <a:lnTo>
                    <a:pt x="437" y="2092"/>
                  </a:lnTo>
                  <a:lnTo>
                    <a:pt x="492" y="2117"/>
                  </a:lnTo>
                  <a:lnTo>
                    <a:pt x="548" y="2138"/>
                  </a:lnTo>
                  <a:lnTo>
                    <a:pt x="607" y="2153"/>
                  </a:lnTo>
                  <a:lnTo>
                    <a:pt x="669" y="2163"/>
                  </a:lnTo>
                  <a:lnTo>
                    <a:pt x="732" y="2166"/>
                  </a:lnTo>
                  <a:lnTo>
                    <a:pt x="1025" y="2166"/>
                  </a:lnTo>
                  <a:lnTo>
                    <a:pt x="1042" y="2168"/>
                  </a:lnTo>
                  <a:lnTo>
                    <a:pt x="1058" y="2177"/>
                  </a:lnTo>
                  <a:lnTo>
                    <a:pt x="1070" y="2189"/>
                  </a:lnTo>
                  <a:lnTo>
                    <a:pt x="1079" y="2205"/>
                  </a:lnTo>
                  <a:lnTo>
                    <a:pt x="1082" y="2223"/>
                  </a:lnTo>
                  <a:lnTo>
                    <a:pt x="1079" y="2241"/>
                  </a:lnTo>
                  <a:lnTo>
                    <a:pt x="1070" y="2256"/>
                  </a:lnTo>
                  <a:lnTo>
                    <a:pt x="1058" y="2269"/>
                  </a:lnTo>
                  <a:lnTo>
                    <a:pt x="1042" y="2277"/>
                  </a:lnTo>
                  <a:lnTo>
                    <a:pt x="1025" y="2280"/>
                  </a:lnTo>
                  <a:lnTo>
                    <a:pt x="732" y="2280"/>
                  </a:lnTo>
                  <a:lnTo>
                    <a:pt x="665" y="2277"/>
                  </a:lnTo>
                  <a:lnTo>
                    <a:pt x="600" y="2268"/>
                  </a:lnTo>
                  <a:lnTo>
                    <a:pt x="537" y="2253"/>
                  </a:lnTo>
                  <a:lnTo>
                    <a:pt x="476" y="2234"/>
                  </a:lnTo>
                  <a:lnTo>
                    <a:pt x="418" y="2210"/>
                  </a:lnTo>
                  <a:lnTo>
                    <a:pt x="362" y="2180"/>
                  </a:lnTo>
                  <a:lnTo>
                    <a:pt x="310" y="2145"/>
                  </a:lnTo>
                  <a:lnTo>
                    <a:pt x="261" y="2107"/>
                  </a:lnTo>
                  <a:lnTo>
                    <a:pt x="214" y="2066"/>
                  </a:lnTo>
                  <a:lnTo>
                    <a:pt x="172" y="2019"/>
                  </a:lnTo>
                  <a:lnTo>
                    <a:pt x="134" y="1969"/>
                  </a:lnTo>
                  <a:lnTo>
                    <a:pt x="100" y="1917"/>
                  </a:lnTo>
                  <a:lnTo>
                    <a:pt x="70" y="1861"/>
                  </a:lnTo>
                  <a:lnTo>
                    <a:pt x="46" y="1803"/>
                  </a:lnTo>
                  <a:lnTo>
                    <a:pt x="26" y="1742"/>
                  </a:lnTo>
                  <a:lnTo>
                    <a:pt x="11" y="1679"/>
                  </a:lnTo>
                  <a:lnTo>
                    <a:pt x="3" y="1614"/>
                  </a:lnTo>
                  <a:lnTo>
                    <a:pt x="0" y="1547"/>
                  </a:lnTo>
                  <a:lnTo>
                    <a:pt x="3" y="1485"/>
                  </a:lnTo>
                  <a:lnTo>
                    <a:pt x="11" y="1423"/>
                  </a:lnTo>
                  <a:lnTo>
                    <a:pt x="25" y="1362"/>
                  </a:lnTo>
                  <a:lnTo>
                    <a:pt x="43" y="1302"/>
                  </a:lnTo>
                  <a:lnTo>
                    <a:pt x="67" y="1243"/>
                  </a:lnTo>
                  <a:lnTo>
                    <a:pt x="95" y="1187"/>
                  </a:lnTo>
                  <a:lnTo>
                    <a:pt x="127" y="1132"/>
                  </a:lnTo>
                  <a:lnTo>
                    <a:pt x="165" y="1080"/>
                  </a:lnTo>
                  <a:lnTo>
                    <a:pt x="205" y="1032"/>
                  </a:lnTo>
                  <a:lnTo>
                    <a:pt x="248" y="986"/>
                  </a:lnTo>
                  <a:lnTo>
                    <a:pt x="296" y="945"/>
                  </a:lnTo>
                  <a:lnTo>
                    <a:pt x="346" y="909"/>
                  </a:lnTo>
                  <a:lnTo>
                    <a:pt x="400" y="877"/>
                  </a:lnTo>
                  <a:lnTo>
                    <a:pt x="399" y="855"/>
                  </a:lnTo>
                  <a:lnTo>
                    <a:pt x="402" y="799"/>
                  </a:lnTo>
                  <a:lnTo>
                    <a:pt x="411" y="745"/>
                  </a:lnTo>
                  <a:lnTo>
                    <a:pt x="424" y="692"/>
                  </a:lnTo>
                  <a:lnTo>
                    <a:pt x="444" y="643"/>
                  </a:lnTo>
                  <a:lnTo>
                    <a:pt x="469" y="596"/>
                  </a:lnTo>
                  <a:lnTo>
                    <a:pt x="498" y="552"/>
                  </a:lnTo>
                  <a:lnTo>
                    <a:pt x="531" y="511"/>
                  </a:lnTo>
                  <a:lnTo>
                    <a:pt x="568" y="473"/>
                  </a:lnTo>
                  <a:lnTo>
                    <a:pt x="609" y="440"/>
                  </a:lnTo>
                  <a:lnTo>
                    <a:pt x="652" y="411"/>
                  </a:lnTo>
                  <a:lnTo>
                    <a:pt x="700" y="387"/>
                  </a:lnTo>
                  <a:lnTo>
                    <a:pt x="749" y="368"/>
                  </a:lnTo>
                  <a:lnTo>
                    <a:pt x="801" y="353"/>
                  </a:lnTo>
                  <a:lnTo>
                    <a:pt x="855" y="345"/>
                  </a:lnTo>
                  <a:lnTo>
                    <a:pt x="911" y="342"/>
                  </a:lnTo>
                  <a:lnTo>
                    <a:pt x="940" y="343"/>
                  </a:lnTo>
                  <a:lnTo>
                    <a:pt x="968" y="345"/>
                  </a:lnTo>
                  <a:lnTo>
                    <a:pt x="986" y="348"/>
                  </a:lnTo>
                  <a:lnTo>
                    <a:pt x="1025" y="354"/>
                  </a:lnTo>
                  <a:lnTo>
                    <a:pt x="1044" y="360"/>
                  </a:lnTo>
                  <a:lnTo>
                    <a:pt x="1079" y="371"/>
                  </a:lnTo>
                  <a:lnTo>
                    <a:pt x="1099" y="378"/>
                  </a:lnTo>
                  <a:lnTo>
                    <a:pt x="1133" y="392"/>
                  </a:lnTo>
                  <a:lnTo>
                    <a:pt x="1140" y="396"/>
                  </a:lnTo>
                  <a:lnTo>
                    <a:pt x="1146" y="399"/>
                  </a:lnTo>
                  <a:lnTo>
                    <a:pt x="1191" y="344"/>
                  </a:lnTo>
                  <a:lnTo>
                    <a:pt x="1240" y="292"/>
                  </a:lnTo>
                  <a:lnTo>
                    <a:pt x="1292" y="243"/>
                  </a:lnTo>
                  <a:lnTo>
                    <a:pt x="1347" y="199"/>
                  </a:lnTo>
                  <a:lnTo>
                    <a:pt x="1405" y="159"/>
                  </a:lnTo>
                  <a:lnTo>
                    <a:pt x="1466" y="123"/>
                  </a:lnTo>
                  <a:lnTo>
                    <a:pt x="1529" y="91"/>
                  </a:lnTo>
                  <a:lnTo>
                    <a:pt x="1594" y="64"/>
                  </a:lnTo>
                  <a:lnTo>
                    <a:pt x="1661" y="41"/>
                  </a:lnTo>
                  <a:lnTo>
                    <a:pt x="1730" y="22"/>
                  </a:lnTo>
                  <a:lnTo>
                    <a:pt x="1799" y="10"/>
                  </a:lnTo>
                  <a:lnTo>
                    <a:pt x="1869" y="2"/>
                  </a:lnTo>
                  <a:lnTo>
                    <a:pt x="19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4" name="Freeform 185"/>
            <p:cNvSpPr>
              <a:spLocks/>
            </p:cNvSpPr>
            <p:nvPr/>
          </p:nvSpPr>
          <p:spPr bwMode="auto">
            <a:xfrm>
              <a:off x="3874" y="330"/>
              <a:ext cx="74" cy="130"/>
            </a:xfrm>
            <a:custGeom>
              <a:avLst/>
              <a:gdLst>
                <a:gd name="T0" fmla="*/ 519 w 1024"/>
                <a:gd name="T1" fmla="*/ 0 h 1824"/>
                <a:gd name="T2" fmla="*/ 544 w 1024"/>
                <a:gd name="T3" fmla="*/ 9 h 1824"/>
                <a:gd name="T4" fmla="*/ 1008 w 1024"/>
                <a:gd name="T5" fmla="*/ 473 h 1824"/>
                <a:gd name="T6" fmla="*/ 1022 w 1024"/>
                <a:gd name="T7" fmla="*/ 499 h 1824"/>
                <a:gd name="T8" fmla="*/ 1022 w 1024"/>
                <a:gd name="T9" fmla="*/ 528 h 1824"/>
                <a:gd name="T10" fmla="*/ 1008 w 1024"/>
                <a:gd name="T11" fmla="*/ 553 h 1824"/>
                <a:gd name="T12" fmla="*/ 982 w 1024"/>
                <a:gd name="T13" fmla="*/ 568 h 1824"/>
                <a:gd name="T14" fmla="*/ 953 w 1024"/>
                <a:gd name="T15" fmla="*/ 568 h 1824"/>
                <a:gd name="T16" fmla="*/ 927 w 1024"/>
                <a:gd name="T17" fmla="*/ 553 h 1824"/>
                <a:gd name="T18" fmla="*/ 569 w 1024"/>
                <a:gd name="T19" fmla="*/ 1630 h 1824"/>
                <a:gd name="T20" fmla="*/ 939 w 1024"/>
                <a:gd name="T21" fmla="*/ 1262 h 1824"/>
                <a:gd name="T22" fmla="*/ 967 w 1024"/>
                <a:gd name="T23" fmla="*/ 1254 h 1824"/>
                <a:gd name="T24" fmla="*/ 995 w 1024"/>
                <a:gd name="T25" fmla="*/ 1262 h 1824"/>
                <a:gd name="T26" fmla="*/ 1017 w 1024"/>
                <a:gd name="T27" fmla="*/ 1282 h 1824"/>
                <a:gd name="T28" fmla="*/ 1024 w 1024"/>
                <a:gd name="T29" fmla="*/ 1311 h 1824"/>
                <a:gd name="T30" fmla="*/ 1017 w 1024"/>
                <a:gd name="T31" fmla="*/ 1339 h 1824"/>
                <a:gd name="T32" fmla="*/ 552 w 1024"/>
                <a:gd name="T33" fmla="*/ 1808 h 1824"/>
                <a:gd name="T34" fmla="*/ 534 w 1024"/>
                <a:gd name="T35" fmla="*/ 1820 h 1824"/>
                <a:gd name="T36" fmla="*/ 512 w 1024"/>
                <a:gd name="T37" fmla="*/ 1824 h 1824"/>
                <a:gd name="T38" fmla="*/ 490 w 1024"/>
                <a:gd name="T39" fmla="*/ 1820 h 1824"/>
                <a:gd name="T40" fmla="*/ 472 w 1024"/>
                <a:gd name="T41" fmla="*/ 1808 h 1824"/>
                <a:gd name="T42" fmla="*/ 7 w 1024"/>
                <a:gd name="T43" fmla="*/ 1339 h 1824"/>
                <a:gd name="T44" fmla="*/ 0 w 1024"/>
                <a:gd name="T45" fmla="*/ 1311 h 1824"/>
                <a:gd name="T46" fmla="*/ 7 w 1024"/>
                <a:gd name="T47" fmla="*/ 1282 h 1824"/>
                <a:gd name="T48" fmla="*/ 29 w 1024"/>
                <a:gd name="T49" fmla="*/ 1262 h 1824"/>
                <a:gd name="T50" fmla="*/ 56 w 1024"/>
                <a:gd name="T51" fmla="*/ 1254 h 1824"/>
                <a:gd name="T52" fmla="*/ 84 w 1024"/>
                <a:gd name="T53" fmla="*/ 1262 h 1824"/>
                <a:gd name="T54" fmla="*/ 455 w 1024"/>
                <a:gd name="T55" fmla="*/ 1630 h 1824"/>
                <a:gd name="T56" fmla="*/ 97 w 1024"/>
                <a:gd name="T57" fmla="*/ 553 h 1824"/>
                <a:gd name="T58" fmla="*/ 71 w 1024"/>
                <a:gd name="T59" fmla="*/ 568 h 1824"/>
                <a:gd name="T60" fmla="*/ 42 w 1024"/>
                <a:gd name="T61" fmla="*/ 568 h 1824"/>
                <a:gd name="T62" fmla="*/ 16 w 1024"/>
                <a:gd name="T63" fmla="*/ 553 h 1824"/>
                <a:gd name="T64" fmla="*/ 2 w 1024"/>
                <a:gd name="T65" fmla="*/ 528 h 1824"/>
                <a:gd name="T66" fmla="*/ 2 w 1024"/>
                <a:gd name="T67" fmla="*/ 499 h 1824"/>
                <a:gd name="T68" fmla="*/ 16 w 1024"/>
                <a:gd name="T69" fmla="*/ 473 h 1824"/>
                <a:gd name="T70" fmla="*/ 480 w 1024"/>
                <a:gd name="T71" fmla="*/ 9 h 1824"/>
                <a:gd name="T72" fmla="*/ 505 w 1024"/>
                <a:gd name="T73" fmla="*/ 0 h 18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24" h="1824">
                  <a:moveTo>
                    <a:pt x="505" y="0"/>
                  </a:moveTo>
                  <a:lnTo>
                    <a:pt x="519" y="0"/>
                  </a:lnTo>
                  <a:lnTo>
                    <a:pt x="534" y="4"/>
                  </a:lnTo>
                  <a:lnTo>
                    <a:pt x="544" y="9"/>
                  </a:lnTo>
                  <a:lnTo>
                    <a:pt x="552" y="16"/>
                  </a:lnTo>
                  <a:lnTo>
                    <a:pt x="1008" y="473"/>
                  </a:lnTo>
                  <a:lnTo>
                    <a:pt x="1017" y="485"/>
                  </a:lnTo>
                  <a:lnTo>
                    <a:pt x="1022" y="499"/>
                  </a:lnTo>
                  <a:lnTo>
                    <a:pt x="1024" y="513"/>
                  </a:lnTo>
                  <a:lnTo>
                    <a:pt x="1022" y="528"/>
                  </a:lnTo>
                  <a:lnTo>
                    <a:pt x="1017" y="541"/>
                  </a:lnTo>
                  <a:lnTo>
                    <a:pt x="1008" y="553"/>
                  </a:lnTo>
                  <a:lnTo>
                    <a:pt x="995" y="563"/>
                  </a:lnTo>
                  <a:lnTo>
                    <a:pt x="982" y="568"/>
                  </a:lnTo>
                  <a:lnTo>
                    <a:pt x="967" y="570"/>
                  </a:lnTo>
                  <a:lnTo>
                    <a:pt x="953" y="568"/>
                  </a:lnTo>
                  <a:lnTo>
                    <a:pt x="939" y="563"/>
                  </a:lnTo>
                  <a:lnTo>
                    <a:pt x="927" y="553"/>
                  </a:lnTo>
                  <a:lnTo>
                    <a:pt x="569" y="195"/>
                  </a:lnTo>
                  <a:lnTo>
                    <a:pt x="569" y="1630"/>
                  </a:lnTo>
                  <a:lnTo>
                    <a:pt x="927" y="1271"/>
                  </a:lnTo>
                  <a:lnTo>
                    <a:pt x="939" y="1262"/>
                  </a:lnTo>
                  <a:lnTo>
                    <a:pt x="953" y="1255"/>
                  </a:lnTo>
                  <a:lnTo>
                    <a:pt x="967" y="1254"/>
                  </a:lnTo>
                  <a:lnTo>
                    <a:pt x="982" y="1255"/>
                  </a:lnTo>
                  <a:lnTo>
                    <a:pt x="995" y="1262"/>
                  </a:lnTo>
                  <a:lnTo>
                    <a:pt x="1008" y="1271"/>
                  </a:lnTo>
                  <a:lnTo>
                    <a:pt x="1017" y="1282"/>
                  </a:lnTo>
                  <a:lnTo>
                    <a:pt x="1022" y="1297"/>
                  </a:lnTo>
                  <a:lnTo>
                    <a:pt x="1024" y="1311"/>
                  </a:lnTo>
                  <a:lnTo>
                    <a:pt x="1022" y="1326"/>
                  </a:lnTo>
                  <a:lnTo>
                    <a:pt x="1017" y="1339"/>
                  </a:lnTo>
                  <a:lnTo>
                    <a:pt x="1008" y="1352"/>
                  </a:lnTo>
                  <a:lnTo>
                    <a:pt x="552" y="1808"/>
                  </a:lnTo>
                  <a:lnTo>
                    <a:pt x="544" y="1814"/>
                  </a:lnTo>
                  <a:lnTo>
                    <a:pt x="534" y="1820"/>
                  </a:lnTo>
                  <a:lnTo>
                    <a:pt x="523" y="1823"/>
                  </a:lnTo>
                  <a:lnTo>
                    <a:pt x="512" y="1824"/>
                  </a:lnTo>
                  <a:lnTo>
                    <a:pt x="501" y="1823"/>
                  </a:lnTo>
                  <a:lnTo>
                    <a:pt x="490" y="1820"/>
                  </a:lnTo>
                  <a:lnTo>
                    <a:pt x="480" y="1814"/>
                  </a:lnTo>
                  <a:lnTo>
                    <a:pt x="472" y="1808"/>
                  </a:lnTo>
                  <a:lnTo>
                    <a:pt x="16" y="1352"/>
                  </a:lnTo>
                  <a:lnTo>
                    <a:pt x="7" y="1339"/>
                  </a:lnTo>
                  <a:lnTo>
                    <a:pt x="2" y="1326"/>
                  </a:lnTo>
                  <a:lnTo>
                    <a:pt x="0" y="1311"/>
                  </a:lnTo>
                  <a:lnTo>
                    <a:pt x="2" y="1297"/>
                  </a:lnTo>
                  <a:lnTo>
                    <a:pt x="7" y="1282"/>
                  </a:lnTo>
                  <a:lnTo>
                    <a:pt x="16" y="1271"/>
                  </a:lnTo>
                  <a:lnTo>
                    <a:pt x="29" y="1262"/>
                  </a:lnTo>
                  <a:lnTo>
                    <a:pt x="42" y="1255"/>
                  </a:lnTo>
                  <a:lnTo>
                    <a:pt x="56" y="1254"/>
                  </a:lnTo>
                  <a:lnTo>
                    <a:pt x="71" y="1255"/>
                  </a:lnTo>
                  <a:lnTo>
                    <a:pt x="84" y="1262"/>
                  </a:lnTo>
                  <a:lnTo>
                    <a:pt x="97" y="1271"/>
                  </a:lnTo>
                  <a:lnTo>
                    <a:pt x="455" y="1630"/>
                  </a:lnTo>
                  <a:lnTo>
                    <a:pt x="455" y="195"/>
                  </a:lnTo>
                  <a:lnTo>
                    <a:pt x="97" y="553"/>
                  </a:lnTo>
                  <a:lnTo>
                    <a:pt x="84" y="563"/>
                  </a:lnTo>
                  <a:lnTo>
                    <a:pt x="71" y="568"/>
                  </a:lnTo>
                  <a:lnTo>
                    <a:pt x="56" y="570"/>
                  </a:lnTo>
                  <a:lnTo>
                    <a:pt x="42" y="568"/>
                  </a:lnTo>
                  <a:lnTo>
                    <a:pt x="29" y="563"/>
                  </a:lnTo>
                  <a:lnTo>
                    <a:pt x="16" y="553"/>
                  </a:lnTo>
                  <a:lnTo>
                    <a:pt x="7" y="541"/>
                  </a:lnTo>
                  <a:lnTo>
                    <a:pt x="2" y="528"/>
                  </a:lnTo>
                  <a:lnTo>
                    <a:pt x="0" y="513"/>
                  </a:lnTo>
                  <a:lnTo>
                    <a:pt x="2" y="499"/>
                  </a:lnTo>
                  <a:lnTo>
                    <a:pt x="7" y="485"/>
                  </a:lnTo>
                  <a:lnTo>
                    <a:pt x="16" y="473"/>
                  </a:lnTo>
                  <a:lnTo>
                    <a:pt x="472" y="16"/>
                  </a:lnTo>
                  <a:lnTo>
                    <a:pt x="480" y="9"/>
                  </a:lnTo>
                  <a:lnTo>
                    <a:pt x="490" y="4"/>
                  </a:lnTo>
                  <a:lnTo>
                    <a:pt x="5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55" name="Group 188"/>
          <p:cNvGrpSpPr>
            <a:grpSpLocks noChangeAspect="1"/>
          </p:cNvGrpSpPr>
          <p:nvPr/>
        </p:nvGrpSpPr>
        <p:grpSpPr bwMode="auto">
          <a:xfrm>
            <a:off x="6929367" y="574267"/>
            <a:ext cx="365750" cy="269250"/>
            <a:chOff x="4101" y="245"/>
            <a:chExt cx="307" cy="226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58" name="Freeform 190"/>
            <p:cNvSpPr>
              <a:spLocks/>
            </p:cNvSpPr>
            <p:nvPr/>
          </p:nvSpPr>
          <p:spPr bwMode="auto">
            <a:xfrm>
              <a:off x="4108" y="369"/>
              <a:ext cx="293" cy="102"/>
            </a:xfrm>
            <a:custGeom>
              <a:avLst/>
              <a:gdLst>
                <a:gd name="T0" fmla="*/ 1194 w 3224"/>
                <a:gd name="T1" fmla="*/ 0 h 1021"/>
                <a:gd name="T2" fmla="*/ 1613 w 3224"/>
                <a:gd name="T3" fmla="*/ 344 h 1021"/>
                <a:gd name="T4" fmla="*/ 2030 w 3224"/>
                <a:gd name="T5" fmla="*/ 0 h 1021"/>
                <a:gd name="T6" fmla="*/ 3224 w 3224"/>
                <a:gd name="T7" fmla="*/ 959 h 1021"/>
                <a:gd name="T8" fmla="*/ 3197 w 3224"/>
                <a:gd name="T9" fmla="*/ 981 h 1021"/>
                <a:gd name="T10" fmla="*/ 3165 w 3224"/>
                <a:gd name="T11" fmla="*/ 997 h 1021"/>
                <a:gd name="T12" fmla="*/ 3132 w 3224"/>
                <a:gd name="T13" fmla="*/ 1011 h 1021"/>
                <a:gd name="T14" fmla="*/ 3096 w 3224"/>
                <a:gd name="T15" fmla="*/ 1018 h 1021"/>
                <a:gd name="T16" fmla="*/ 3058 w 3224"/>
                <a:gd name="T17" fmla="*/ 1021 h 1021"/>
                <a:gd name="T18" fmla="*/ 165 w 3224"/>
                <a:gd name="T19" fmla="*/ 1021 h 1021"/>
                <a:gd name="T20" fmla="*/ 128 w 3224"/>
                <a:gd name="T21" fmla="*/ 1018 h 1021"/>
                <a:gd name="T22" fmla="*/ 92 w 3224"/>
                <a:gd name="T23" fmla="*/ 1011 h 1021"/>
                <a:gd name="T24" fmla="*/ 58 w 3224"/>
                <a:gd name="T25" fmla="*/ 997 h 1021"/>
                <a:gd name="T26" fmla="*/ 27 w 3224"/>
                <a:gd name="T27" fmla="*/ 981 h 1021"/>
                <a:gd name="T28" fmla="*/ 0 w 3224"/>
                <a:gd name="T29" fmla="*/ 959 h 1021"/>
                <a:gd name="T30" fmla="*/ 1194 w 3224"/>
                <a:gd name="T31" fmla="*/ 0 h 1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24" h="1021">
                  <a:moveTo>
                    <a:pt x="1194" y="0"/>
                  </a:moveTo>
                  <a:lnTo>
                    <a:pt x="1613" y="344"/>
                  </a:lnTo>
                  <a:lnTo>
                    <a:pt x="2030" y="0"/>
                  </a:lnTo>
                  <a:lnTo>
                    <a:pt x="3224" y="959"/>
                  </a:lnTo>
                  <a:lnTo>
                    <a:pt x="3197" y="981"/>
                  </a:lnTo>
                  <a:lnTo>
                    <a:pt x="3165" y="997"/>
                  </a:lnTo>
                  <a:lnTo>
                    <a:pt x="3132" y="1011"/>
                  </a:lnTo>
                  <a:lnTo>
                    <a:pt x="3096" y="1018"/>
                  </a:lnTo>
                  <a:lnTo>
                    <a:pt x="3058" y="1021"/>
                  </a:lnTo>
                  <a:lnTo>
                    <a:pt x="165" y="1021"/>
                  </a:lnTo>
                  <a:lnTo>
                    <a:pt x="128" y="1018"/>
                  </a:lnTo>
                  <a:lnTo>
                    <a:pt x="92" y="1011"/>
                  </a:lnTo>
                  <a:lnTo>
                    <a:pt x="58" y="997"/>
                  </a:lnTo>
                  <a:lnTo>
                    <a:pt x="27" y="981"/>
                  </a:lnTo>
                  <a:lnTo>
                    <a:pt x="0" y="959"/>
                  </a:lnTo>
                  <a:lnTo>
                    <a:pt x="11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" name="Freeform 191"/>
            <p:cNvSpPr>
              <a:spLocks/>
            </p:cNvSpPr>
            <p:nvPr/>
          </p:nvSpPr>
          <p:spPr bwMode="auto">
            <a:xfrm>
              <a:off x="4108" y="245"/>
              <a:ext cx="293" cy="136"/>
            </a:xfrm>
            <a:custGeom>
              <a:avLst/>
              <a:gdLst>
                <a:gd name="T0" fmla="*/ 165 w 3224"/>
                <a:gd name="T1" fmla="*/ 0 h 1356"/>
                <a:gd name="T2" fmla="*/ 3058 w 3224"/>
                <a:gd name="T3" fmla="*/ 0 h 1356"/>
                <a:gd name="T4" fmla="*/ 3096 w 3224"/>
                <a:gd name="T5" fmla="*/ 3 h 1356"/>
                <a:gd name="T6" fmla="*/ 3132 w 3224"/>
                <a:gd name="T7" fmla="*/ 10 h 1356"/>
                <a:gd name="T8" fmla="*/ 3166 w 3224"/>
                <a:gd name="T9" fmla="*/ 24 h 1356"/>
                <a:gd name="T10" fmla="*/ 3197 w 3224"/>
                <a:gd name="T11" fmla="*/ 40 h 1356"/>
                <a:gd name="T12" fmla="*/ 3224 w 3224"/>
                <a:gd name="T13" fmla="*/ 62 h 1356"/>
                <a:gd name="T14" fmla="*/ 1613 w 3224"/>
                <a:gd name="T15" fmla="*/ 1356 h 1356"/>
                <a:gd name="T16" fmla="*/ 0 w 3224"/>
                <a:gd name="T17" fmla="*/ 62 h 1356"/>
                <a:gd name="T18" fmla="*/ 27 w 3224"/>
                <a:gd name="T19" fmla="*/ 40 h 1356"/>
                <a:gd name="T20" fmla="*/ 59 w 3224"/>
                <a:gd name="T21" fmla="*/ 24 h 1356"/>
                <a:gd name="T22" fmla="*/ 92 w 3224"/>
                <a:gd name="T23" fmla="*/ 10 h 1356"/>
                <a:gd name="T24" fmla="*/ 128 w 3224"/>
                <a:gd name="T25" fmla="*/ 3 h 1356"/>
                <a:gd name="T26" fmla="*/ 165 w 3224"/>
                <a:gd name="T27" fmla="*/ 0 h 1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24" h="1356">
                  <a:moveTo>
                    <a:pt x="165" y="0"/>
                  </a:moveTo>
                  <a:lnTo>
                    <a:pt x="3058" y="0"/>
                  </a:lnTo>
                  <a:lnTo>
                    <a:pt x="3096" y="3"/>
                  </a:lnTo>
                  <a:lnTo>
                    <a:pt x="3132" y="10"/>
                  </a:lnTo>
                  <a:lnTo>
                    <a:pt x="3166" y="24"/>
                  </a:lnTo>
                  <a:lnTo>
                    <a:pt x="3197" y="40"/>
                  </a:lnTo>
                  <a:lnTo>
                    <a:pt x="3224" y="62"/>
                  </a:lnTo>
                  <a:lnTo>
                    <a:pt x="1613" y="1356"/>
                  </a:lnTo>
                  <a:lnTo>
                    <a:pt x="0" y="62"/>
                  </a:lnTo>
                  <a:lnTo>
                    <a:pt x="27" y="40"/>
                  </a:lnTo>
                  <a:lnTo>
                    <a:pt x="59" y="24"/>
                  </a:lnTo>
                  <a:lnTo>
                    <a:pt x="92" y="10"/>
                  </a:lnTo>
                  <a:lnTo>
                    <a:pt x="128" y="3"/>
                  </a:lnTo>
                  <a:lnTo>
                    <a:pt x="1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" name="Freeform 192"/>
            <p:cNvSpPr>
              <a:spLocks/>
            </p:cNvSpPr>
            <p:nvPr/>
          </p:nvSpPr>
          <p:spPr bwMode="auto">
            <a:xfrm>
              <a:off x="4101" y="265"/>
              <a:ext cx="106" cy="188"/>
            </a:xfrm>
            <a:custGeom>
              <a:avLst/>
              <a:gdLst>
                <a:gd name="T0" fmla="*/ 0 w 1166"/>
                <a:gd name="T1" fmla="*/ 0 h 1878"/>
                <a:gd name="T2" fmla="*/ 1166 w 1166"/>
                <a:gd name="T3" fmla="*/ 949 h 1878"/>
                <a:gd name="T4" fmla="*/ 0 w 1166"/>
                <a:gd name="T5" fmla="*/ 1878 h 1878"/>
                <a:gd name="T6" fmla="*/ 0 w 1166"/>
                <a:gd name="T7" fmla="*/ 0 h 1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66" h="1878">
                  <a:moveTo>
                    <a:pt x="0" y="0"/>
                  </a:moveTo>
                  <a:lnTo>
                    <a:pt x="1166" y="949"/>
                  </a:lnTo>
                  <a:lnTo>
                    <a:pt x="0" y="187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" name="Freeform 193"/>
            <p:cNvSpPr>
              <a:spLocks/>
            </p:cNvSpPr>
            <p:nvPr/>
          </p:nvSpPr>
          <p:spPr bwMode="auto">
            <a:xfrm>
              <a:off x="4302" y="265"/>
              <a:ext cx="106" cy="188"/>
            </a:xfrm>
            <a:custGeom>
              <a:avLst/>
              <a:gdLst>
                <a:gd name="T0" fmla="*/ 1167 w 1167"/>
                <a:gd name="T1" fmla="*/ 0 h 1879"/>
                <a:gd name="T2" fmla="*/ 1167 w 1167"/>
                <a:gd name="T3" fmla="*/ 1879 h 1879"/>
                <a:gd name="T4" fmla="*/ 0 w 1167"/>
                <a:gd name="T5" fmla="*/ 950 h 1879"/>
                <a:gd name="T6" fmla="*/ 1167 w 1167"/>
                <a:gd name="T7" fmla="*/ 0 h 18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67" h="1879">
                  <a:moveTo>
                    <a:pt x="1167" y="0"/>
                  </a:moveTo>
                  <a:lnTo>
                    <a:pt x="1167" y="1879"/>
                  </a:lnTo>
                  <a:lnTo>
                    <a:pt x="0" y="950"/>
                  </a:lnTo>
                  <a:lnTo>
                    <a:pt x="11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62" name="Group 196"/>
          <p:cNvGrpSpPr>
            <a:grpSpLocks noChangeAspect="1"/>
          </p:cNvGrpSpPr>
          <p:nvPr/>
        </p:nvGrpSpPr>
        <p:grpSpPr bwMode="auto">
          <a:xfrm>
            <a:off x="9218991" y="577548"/>
            <a:ext cx="262689" cy="262689"/>
            <a:chOff x="1721" y="946"/>
            <a:chExt cx="384" cy="384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65" name="Freeform 198"/>
            <p:cNvSpPr>
              <a:spLocks noEditPoints="1"/>
            </p:cNvSpPr>
            <p:nvPr/>
          </p:nvSpPr>
          <p:spPr bwMode="auto">
            <a:xfrm>
              <a:off x="1721" y="946"/>
              <a:ext cx="384" cy="384"/>
            </a:xfrm>
            <a:custGeom>
              <a:avLst/>
              <a:gdLst>
                <a:gd name="T0" fmla="*/ 1427 w 3456"/>
                <a:gd name="T1" fmla="*/ 143 h 3456"/>
                <a:gd name="T2" fmla="*/ 1057 w 3456"/>
                <a:gd name="T3" fmla="*/ 262 h 3456"/>
                <a:gd name="T4" fmla="*/ 731 w 3456"/>
                <a:gd name="T5" fmla="*/ 462 h 3456"/>
                <a:gd name="T6" fmla="*/ 462 w 3456"/>
                <a:gd name="T7" fmla="*/ 731 h 3456"/>
                <a:gd name="T8" fmla="*/ 262 w 3456"/>
                <a:gd name="T9" fmla="*/ 1057 h 3456"/>
                <a:gd name="T10" fmla="*/ 143 w 3456"/>
                <a:gd name="T11" fmla="*/ 1427 h 3456"/>
                <a:gd name="T12" fmla="*/ 118 w 3456"/>
                <a:gd name="T13" fmla="*/ 1830 h 3456"/>
                <a:gd name="T14" fmla="*/ 192 w 3456"/>
                <a:gd name="T15" fmla="*/ 2219 h 3456"/>
                <a:gd name="T16" fmla="*/ 352 w 3456"/>
                <a:gd name="T17" fmla="*/ 2569 h 3456"/>
                <a:gd name="T18" fmla="*/ 589 w 3456"/>
                <a:gd name="T19" fmla="*/ 2867 h 3456"/>
                <a:gd name="T20" fmla="*/ 887 w 3456"/>
                <a:gd name="T21" fmla="*/ 3104 h 3456"/>
                <a:gd name="T22" fmla="*/ 1237 w 3456"/>
                <a:gd name="T23" fmla="*/ 3264 h 3456"/>
                <a:gd name="T24" fmla="*/ 1626 w 3456"/>
                <a:gd name="T25" fmla="*/ 3338 h 3456"/>
                <a:gd name="T26" fmla="*/ 2029 w 3456"/>
                <a:gd name="T27" fmla="*/ 3313 h 3456"/>
                <a:gd name="T28" fmla="*/ 2399 w 3456"/>
                <a:gd name="T29" fmla="*/ 3194 h 3456"/>
                <a:gd name="T30" fmla="*/ 2725 w 3456"/>
                <a:gd name="T31" fmla="*/ 2994 h 3456"/>
                <a:gd name="T32" fmla="*/ 2994 w 3456"/>
                <a:gd name="T33" fmla="*/ 2725 h 3456"/>
                <a:gd name="T34" fmla="*/ 3194 w 3456"/>
                <a:gd name="T35" fmla="*/ 2399 h 3456"/>
                <a:gd name="T36" fmla="*/ 3313 w 3456"/>
                <a:gd name="T37" fmla="*/ 2029 h 3456"/>
                <a:gd name="T38" fmla="*/ 3338 w 3456"/>
                <a:gd name="T39" fmla="*/ 1626 h 3456"/>
                <a:gd name="T40" fmla="*/ 3264 w 3456"/>
                <a:gd name="T41" fmla="*/ 1237 h 3456"/>
                <a:gd name="T42" fmla="*/ 3104 w 3456"/>
                <a:gd name="T43" fmla="*/ 887 h 3456"/>
                <a:gd name="T44" fmla="*/ 2867 w 3456"/>
                <a:gd name="T45" fmla="*/ 589 h 3456"/>
                <a:gd name="T46" fmla="*/ 2569 w 3456"/>
                <a:gd name="T47" fmla="*/ 352 h 3456"/>
                <a:gd name="T48" fmla="*/ 2219 w 3456"/>
                <a:gd name="T49" fmla="*/ 192 h 3456"/>
                <a:gd name="T50" fmla="*/ 1830 w 3456"/>
                <a:gd name="T51" fmla="*/ 118 h 3456"/>
                <a:gd name="T52" fmla="*/ 1936 w 3456"/>
                <a:gd name="T53" fmla="*/ 13 h 3456"/>
                <a:gd name="T54" fmla="*/ 2330 w 3456"/>
                <a:gd name="T55" fmla="*/ 108 h 3456"/>
                <a:gd name="T56" fmla="*/ 2683 w 3456"/>
                <a:gd name="T57" fmla="*/ 289 h 3456"/>
                <a:gd name="T58" fmla="*/ 2984 w 3456"/>
                <a:gd name="T59" fmla="*/ 541 h 3456"/>
                <a:gd name="T60" fmla="*/ 3219 w 3456"/>
                <a:gd name="T61" fmla="*/ 857 h 3456"/>
                <a:gd name="T62" fmla="*/ 3380 w 3456"/>
                <a:gd name="T63" fmla="*/ 1221 h 3456"/>
                <a:gd name="T64" fmla="*/ 3453 w 3456"/>
                <a:gd name="T65" fmla="*/ 1623 h 3456"/>
                <a:gd name="T66" fmla="*/ 3428 w 3456"/>
                <a:gd name="T67" fmla="*/ 2038 h 3456"/>
                <a:gd name="T68" fmla="*/ 3310 w 3456"/>
                <a:gd name="T69" fmla="*/ 2422 h 3456"/>
                <a:gd name="T70" fmla="*/ 3110 w 3456"/>
                <a:gd name="T71" fmla="*/ 2764 h 3456"/>
                <a:gd name="T72" fmla="*/ 2840 w 3456"/>
                <a:gd name="T73" fmla="*/ 3049 h 3456"/>
                <a:gd name="T74" fmla="*/ 2512 w 3456"/>
                <a:gd name="T75" fmla="*/ 3267 h 3456"/>
                <a:gd name="T76" fmla="*/ 2137 w 3456"/>
                <a:gd name="T77" fmla="*/ 3407 h 3456"/>
                <a:gd name="T78" fmla="*/ 1728 w 3456"/>
                <a:gd name="T79" fmla="*/ 3456 h 3456"/>
                <a:gd name="T80" fmla="*/ 1319 w 3456"/>
                <a:gd name="T81" fmla="*/ 3407 h 3456"/>
                <a:gd name="T82" fmla="*/ 944 w 3456"/>
                <a:gd name="T83" fmla="*/ 3267 h 3456"/>
                <a:gd name="T84" fmla="*/ 616 w 3456"/>
                <a:gd name="T85" fmla="*/ 3049 h 3456"/>
                <a:gd name="T86" fmla="*/ 346 w 3456"/>
                <a:gd name="T87" fmla="*/ 2764 h 3456"/>
                <a:gd name="T88" fmla="*/ 146 w 3456"/>
                <a:gd name="T89" fmla="*/ 2422 h 3456"/>
                <a:gd name="T90" fmla="*/ 28 w 3456"/>
                <a:gd name="T91" fmla="*/ 2038 h 3456"/>
                <a:gd name="T92" fmla="*/ 3 w 3456"/>
                <a:gd name="T93" fmla="*/ 1623 h 3456"/>
                <a:gd name="T94" fmla="*/ 76 w 3456"/>
                <a:gd name="T95" fmla="*/ 1221 h 3456"/>
                <a:gd name="T96" fmla="*/ 237 w 3456"/>
                <a:gd name="T97" fmla="*/ 857 h 3456"/>
                <a:gd name="T98" fmla="*/ 472 w 3456"/>
                <a:gd name="T99" fmla="*/ 541 h 3456"/>
                <a:gd name="T100" fmla="*/ 773 w 3456"/>
                <a:gd name="T101" fmla="*/ 289 h 3456"/>
                <a:gd name="T102" fmla="*/ 1126 w 3456"/>
                <a:gd name="T103" fmla="*/ 108 h 3456"/>
                <a:gd name="T104" fmla="*/ 1520 w 3456"/>
                <a:gd name="T105" fmla="*/ 13 h 3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456" h="3456">
                  <a:moveTo>
                    <a:pt x="1728" y="115"/>
                  </a:moveTo>
                  <a:lnTo>
                    <a:pt x="1626" y="118"/>
                  </a:lnTo>
                  <a:lnTo>
                    <a:pt x="1526" y="128"/>
                  </a:lnTo>
                  <a:lnTo>
                    <a:pt x="1427" y="143"/>
                  </a:lnTo>
                  <a:lnTo>
                    <a:pt x="1331" y="164"/>
                  </a:lnTo>
                  <a:lnTo>
                    <a:pt x="1237" y="192"/>
                  </a:lnTo>
                  <a:lnTo>
                    <a:pt x="1146" y="224"/>
                  </a:lnTo>
                  <a:lnTo>
                    <a:pt x="1057" y="262"/>
                  </a:lnTo>
                  <a:lnTo>
                    <a:pt x="971" y="305"/>
                  </a:lnTo>
                  <a:lnTo>
                    <a:pt x="887" y="352"/>
                  </a:lnTo>
                  <a:lnTo>
                    <a:pt x="807" y="404"/>
                  </a:lnTo>
                  <a:lnTo>
                    <a:pt x="731" y="462"/>
                  </a:lnTo>
                  <a:lnTo>
                    <a:pt x="658" y="523"/>
                  </a:lnTo>
                  <a:lnTo>
                    <a:pt x="589" y="589"/>
                  </a:lnTo>
                  <a:lnTo>
                    <a:pt x="523" y="658"/>
                  </a:lnTo>
                  <a:lnTo>
                    <a:pt x="462" y="731"/>
                  </a:lnTo>
                  <a:lnTo>
                    <a:pt x="404" y="807"/>
                  </a:lnTo>
                  <a:lnTo>
                    <a:pt x="352" y="887"/>
                  </a:lnTo>
                  <a:lnTo>
                    <a:pt x="305" y="971"/>
                  </a:lnTo>
                  <a:lnTo>
                    <a:pt x="262" y="1057"/>
                  </a:lnTo>
                  <a:lnTo>
                    <a:pt x="224" y="1146"/>
                  </a:lnTo>
                  <a:lnTo>
                    <a:pt x="192" y="1237"/>
                  </a:lnTo>
                  <a:lnTo>
                    <a:pt x="164" y="1331"/>
                  </a:lnTo>
                  <a:lnTo>
                    <a:pt x="143" y="1427"/>
                  </a:lnTo>
                  <a:lnTo>
                    <a:pt x="128" y="1526"/>
                  </a:lnTo>
                  <a:lnTo>
                    <a:pt x="118" y="1626"/>
                  </a:lnTo>
                  <a:lnTo>
                    <a:pt x="115" y="1728"/>
                  </a:lnTo>
                  <a:lnTo>
                    <a:pt x="118" y="1830"/>
                  </a:lnTo>
                  <a:lnTo>
                    <a:pt x="128" y="1930"/>
                  </a:lnTo>
                  <a:lnTo>
                    <a:pt x="143" y="2029"/>
                  </a:lnTo>
                  <a:lnTo>
                    <a:pt x="164" y="2125"/>
                  </a:lnTo>
                  <a:lnTo>
                    <a:pt x="192" y="2219"/>
                  </a:lnTo>
                  <a:lnTo>
                    <a:pt x="224" y="2310"/>
                  </a:lnTo>
                  <a:lnTo>
                    <a:pt x="262" y="2399"/>
                  </a:lnTo>
                  <a:lnTo>
                    <a:pt x="305" y="2485"/>
                  </a:lnTo>
                  <a:lnTo>
                    <a:pt x="352" y="2569"/>
                  </a:lnTo>
                  <a:lnTo>
                    <a:pt x="404" y="2649"/>
                  </a:lnTo>
                  <a:lnTo>
                    <a:pt x="462" y="2725"/>
                  </a:lnTo>
                  <a:lnTo>
                    <a:pt x="523" y="2798"/>
                  </a:lnTo>
                  <a:lnTo>
                    <a:pt x="589" y="2867"/>
                  </a:lnTo>
                  <a:lnTo>
                    <a:pt x="658" y="2933"/>
                  </a:lnTo>
                  <a:lnTo>
                    <a:pt x="731" y="2994"/>
                  </a:lnTo>
                  <a:lnTo>
                    <a:pt x="807" y="3052"/>
                  </a:lnTo>
                  <a:lnTo>
                    <a:pt x="887" y="3104"/>
                  </a:lnTo>
                  <a:lnTo>
                    <a:pt x="971" y="3151"/>
                  </a:lnTo>
                  <a:lnTo>
                    <a:pt x="1057" y="3194"/>
                  </a:lnTo>
                  <a:lnTo>
                    <a:pt x="1146" y="3232"/>
                  </a:lnTo>
                  <a:lnTo>
                    <a:pt x="1237" y="3264"/>
                  </a:lnTo>
                  <a:lnTo>
                    <a:pt x="1331" y="3292"/>
                  </a:lnTo>
                  <a:lnTo>
                    <a:pt x="1427" y="3313"/>
                  </a:lnTo>
                  <a:lnTo>
                    <a:pt x="1526" y="3328"/>
                  </a:lnTo>
                  <a:lnTo>
                    <a:pt x="1626" y="3338"/>
                  </a:lnTo>
                  <a:lnTo>
                    <a:pt x="1728" y="3341"/>
                  </a:lnTo>
                  <a:lnTo>
                    <a:pt x="1830" y="3338"/>
                  </a:lnTo>
                  <a:lnTo>
                    <a:pt x="1930" y="3328"/>
                  </a:lnTo>
                  <a:lnTo>
                    <a:pt x="2029" y="3313"/>
                  </a:lnTo>
                  <a:lnTo>
                    <a:pt x="2125" y="3292"/>
                  </a:lnTo>
                  <a:lnTo>
                    <a:pt x="2219" y="3264"/>
                  </a:lnTo>
                  <a:lnTo>
                    <a:pt x="2310" y="3232"/>
                  </a:lnTo>
                  <a:lnTo>
                    <a:pt x="2399" y="3194"/>
                  </a:lnTo>
                  <a:lnTo>
                    <a:pt x="2485" y="3151"/>
                  </a:lnTo>
                  <a:lnTo>
                    <a:pt x="2569" y="3104"/>
                  </a:lnTo>
                  <a:lnTo>
                    <a:pt x="2649" y="3052"/>
                  </a:lnTo>
                  <a:lnTo>
                    <a:pt x="2725" y="2994"/>
                  </a:lnTo>
                  <a:lnTo>
                    <a:pt x="2798" y="2933"/>
                  </a:lnTo>
                  <a:lnTo>
                    <a:pt x="2867" y="2867"/>
                  </a:lnTo>
                  <a:lnTo>
                    <a:pt x="2933" y="2798"/>
                  </a:lnTo>
                  <a:lnTo>
                    <a:pt x="2994" y="2725"/>
                  </a:lnTo>
                  <a:lnTo>
                    <a:pt x="3052" y="2649"/>
                  </a:lnTo>
                  <a:lnTo>
                    <a:pt x="3104" y="2569"/>
                  </a:lnTo>
                  <a:lnTo>
                    <a:pt x="3151" y="2485"/>
                  </a:lnTo>
                  <a:lnTo>
                    <a:pt x="3194" y="2399"/>
                  </a:lnTo>
                  <a:lnTo>
                    <a:pt x="3232" y="2310"/>
                  </a:lnTo>
                  <a:lnTo>
                    <a:pt x="3264" y="2219"/>
                  </a:lnTo>
                  <a:lnTo>
                    <a:pt x="3292" y="2125"/>
                  </a:lnTo>
                  <a:lnTo>
                    <a:pt x="3313" y="2029"/>
                  </a:lnTo>
                  <a:lnTo>
                    <a:pt x="3328" y="1930"/>
                  </a:lnTo>
                  <a:lnTo>
                    <a:pt x="3338" y="1830"/>
                  </a:lnTo>
                  <a:lnTo>
                    <a:pt x="3341" y="1728"/>
                  </a:lnTo>
                  <a:lnTo>
                    <a:pt x="3338" y="1626"/>
                  </a:lnTo>
                  <a:lnTo>
                    <a:pt x="3328" y="1526"/>
                  </a:lnTo>
                  <a:lnTo>
                    <a:pt x="3313" y="1427"/>
                  </a:lnTo>
                  <a:lnTo>
                    <a:pt x="3292" y="1331"/>
                  </a:lnTo>
                  <a:lnTo>
                    <a:pt x="3264" y="1237"/>
                  </a:lnTo>
                  <a:lnTo>
                    <a:pt x="3232" y="1146"/>
                  </a:lnTo>
                  <a:lnTo>
                    <a:pt x="3194" y="1057"/>
                  </a:lnTo>
                  <a:lnTo>
                    <a:pt x="3151" y="971"/>
                  </a:lnTo>
                  <a:lnTo>
                    <a:pt x="3104" y="887"/>
                  </a:lnTo>
                  <a:lnTo>
                    <a:pt x="3052" y="807"/>
                  </a:lnTo>
                  <a:lnTo>
                    <a:pt x="2994" y="731"/>
                  </a:lnTo>
                  <a:lnTo>
                    <a:pt x="2933" y="658"/>
                  </a:lnTo>
                  <a:lnTo>
                    <a:pt x="2867" y="589"/>
                  </a:lnTo>
                  <a:lnTo>
                    <a:pt x="2798" y="523"/>
                  </a:lnTo>
                  <a:lnTo>
                    <a:pt x="2725" y="462"/>
                  </a:lnTo>
                  <a:lnTo>
                    <a:pt x="2649" y="404"/>
                  </a:lnTo>
                  <a:lnTo>
                    <a:pt x="2569" y="352"/>
                  </a:lnTo>
                  <a:lnTo>
                    <a:pt x="2485" y="305"/>
                  </a:lnTo>
                  <a:lnTo>
                    <a:pt x="2399" y="262"/>
                  </a:lnTo>
                  <a:lnTo>
                    <a:pt x="2310" y="224"/>
                  </a:lnTo>
                  <a:lnTo>
                    <a:pt x="2219" y="192"/>
                  </a:lnTo>
                  <a:lnTo>
                    <a:pt x="2125" y="164"/>
                  </a:lnTo>
                  <a:lnTo>
                    <a:pt x="2029" y="143"/>
                  </a:lnTo>
                  <a:lnTo>
                    <a:pt x="1930" y="128"/>
                  </a:lnTo>
                  <a:lnTo>
                    <a:pt x="1830" y="118"/>
                  </a:lnTo>
                  <a:lnTo>
                    <a:pt x="1728" y="115"/>
                  </a:lnTo>
                  <a:close/>
                  <a:moveTo>
                    <a:pt x="1728" y="0"/>
                  </a:moveTo>
                  <a:lnTo>
                    <a:pt x="1833" y="3"/>
                  </a:lnTo>
                  <a:lnTo>
                    <a:pt x="1936" y="13"/>
                  </a:lnTo>
                  <a:lnTo>
                    <a:pt x="2038" y="28"/>
                  </a:lnTo>
                  <a:lnTo>
                    <a:pt x="2137" y="49"/>
                  </a:lnTo>
                  <a:lnTo>
                    <a:pt x="2235" y="76"/>
                  </a:lnTo>
                  <a:lnTo>
                    <a:pt x="2330" y="108"/>
                  </a:lnTo>
                  <a:lnTo>
                    <a:pt x="2422" y="146"/>
                  </a:lnTo>
                  <a:lnTo>
                    <a:pt x="2512" y="189"/>
                  </a:lnTo>
                  <a:lnTo>
                    <a:pt x="2599" y="237"/>
                  </a:lnTo>
                  <a:lnTo>
                    <a:pt x="2683" y="289"/>
                  </a:lnTo>
                  <a:lnTo>
                    <a:pt x="2764" y="346"/>
                  </a:lnTo>
                  <a:lnTo>
                    <a:pt x="2840" y="407"/>
                  </a:lnTo>
                  <a:lnTo>
                    <a:pt x="2915" y="472"/>
                  </a:lnTo>
                  <a:lnTo>
                    <a:pt x="2984" y="541"/>
                  </a:lnTo>
                  <a:lnTo>
                    <a:pt x="3049" y="616"/>
                  </a:lnTo>
                  <a:lnTo>
                    <a:pt x="3110" y="692"/>
                  </a:lnTo>
                  <a:lnTo>
                    <a:pt x="3167" y="773"/>
                  </a:lnTo>
                  <a:lnTo>
                    <a:pt x="3219" y="857"/>
                  </a:lnTo>
                  <a:lnTo>
                    <a:pt x="3267" y="944"/>
                  </a:lnTo>
                  <a:lnTo>
                    <a:pt x="3310" y="1034"/>
                  </a:lnTo>
                  <a:lnTo>
                    <a:pt x="3348" y="1126"/>
                  </a:lnTo>
                  <a:lnTo>
                    <a:pt x="3380" y="1221"/>
                  </a:lnTo>
                  <a:lnTo>
                    <a:pt x="3407" y="1319"/>
                  </a:lnTo>
                  <a:lnTo>
                    <a:pt x="3428" y="1418"/>
                  </a:lnTo>
                  <a:lnTo>
                    <a:pt x="3443" y="1520"/>
                  </a:lnTo>
                  <a:lnTo>
                    <a:pt x="3453" y="1623"/>
                  </a:lnTo>
                  <a:lnTo>
                    <a:pt x="3456" y="1728"/>
                  </a:lnTo>
                  <a:lnTo>
                    <a:pt x="3453" y="1833"/>
                  </a:lnTo>
                  <a:lnTo>
                    <a:pt x="3443" y="1936"/>
                  </a:lnTo>
                  <a:lnTo>
                    <a:pt x="3428" y="2038"/>
                  </a:lnTo>
                  <a:lnTo>
                    <a:pt x="3407" y="2137"/>
                  </a:lnTo>
                  <a:lnTo>
                    <a:pt x="3380" y="2235"/>
                  </a:lnTo>
                  <a:lnTo>
                    <a:pt x="3348" y="2330"/>
                  </a:lnTo>
                  <a:lnTo>
                    <a:pt x="3310" y="2422"/>
                  </a:lnTo>
                  <a:lnTo>
                    <a:pt x="3267" y="2512"/>
                  </a:lnTo>
                  <a:lnTo>
                    <a:pt x="3219" y="2599"/>
                  </a:lnTo>
                  <a:lnTo>
                    <a:pt x="3167" y="2683"/>
                  </a:lnTo>
                  <a:lnTo>
                    <a:pt x="3110" y="2764"/>
                  </a:lnTo>
                  <a:lnTo>
                    <a:pt x="3049" y="2840"/>
                  </a:lnTo>
                  <a:lnTo>
                    <a:pt x="2984" y="2915"/>
                  </a:lnTo>
                  <a:lnTo>
                    <a:pt x="2915" y="2984"/>
                  </a:lnTo>
                  <a:lnTo>
                    <a:pt x="2840" y="3049"/>
                  </a:lnTo>
                  <a:lnTo>
                    <a:pt x="2764" y="3110"/>
                  </a:lnTo>
                  <a:lnTo>
                    <a:pt x="2683" y="3167"/>
                  </a:lnTo>
                  <a:lnTo>
                    <a:pt x="2599" y="3219"/>
                  </a:lnTo>
                  <a:lnTo>
                    <a:pt x="2512" y="3267"/>
                  </a:lnTo>
                  <a:lnTo>
                    <a:pt x="2422" y="3310"/>
                  </a:lnTo>
                  <a:lnTo>
                    <a:pt x="2330" y="3348"/>
                  </a:lnTo>
                  <a:lnTo>
                    <a:pt x="2235" y="3380"/>
                  </a:lnTo>
                  <a:lnTo>
                    <a:pt x="2137" y="3407"/>
                  </a:lnTo>
                  <a:lnTo>
                    <a:pt x="2038" y="3428"/>
                  </a:lnTo>
                  <a:lnTo>
                    <a:pt x="1936" y="3443"/>
                  </a:lnTo>
                  <a:lnTo>
                    <a:pt x="1833" y="3453"/>
                  </a:lnTo>
                  <a:lnTo>
                    <a:pt x="1728" y="3456"/>
                  </a:lnTo>
                  <a:lnTo>
                    <a:pt x="1623" y="3453"/>
                  </a:lnTo>
                  <a:lnTo>
                    <a:pt x="1520" y="3443"/>
                  </a:lnTo>
                  <a:lnTo>
                    <a:pt x="1418" y="3428"/>
                  </a:lnTo>
                  <a:lnTo>
                    <a:pt x="1319" y="3407"/>
                  </a:lnTo>
                  <a:lnTo>
                    <a:pt x="1221" y="3380"/>
                  </a:lnTo>
                  <a:lnTo>
                    <a:pt x="1126" y="3348"/>
                  </a:lnTo>
                  <a:lnTo>
                    <a:pt x="1034" y="3310"/>
                  </a:lnTo>
                  <a:lnTo>
                    <a:pt x="944" y="3267"/>
                  </a:lnTo>
                  <a:lnTo>
                    <a:pt x="857" y="3219"/>
                  </a:lnTo>
                  <a:lnTo>
                    <a:pt x="773" y="3167"/>
                  </a:lnTo>
                  <a:lnTo>
                    <a:pt x="692" y="3110"/>
                  </a:lnTo>
                  <a:lnTo>
                    <a:pt x="616" y="3049"/>
                  </a:lnTo>
                  <a:lnTo>
                    <a:pt x="541" y="2984"/>
                  </a:lnTo>
                  <a:lnTo>
                    <a:pt x="472" y="2915"/>
                  </a:lnTo>
                  <a:lnTo>
                    <a:pt x="407" y="2840"/>
                  </a:lnTo>
                  <a:lnTo>
                    <a:pt x="346" y="2764"/>
                  </a:lnTo>
                  <a:lnTo>
                    <a:pt x="289" y="2683"/>
                  </a:lnTo>
                  <a:lnTo>
                    <a:pt x="237" y="2599"/>
                  </a:lnTo>
                  <a:lnTo>
                    <a:pt x="189" y="2512"/>
                  </a:lnTo>
                  <a:lnTo>
                    <a:pt x="146" y="2422"/>
                  </a:lnTo>
                  <a:lnTo>
                    <a:pt x="108" y="2330"/>
                  </a:lnTo>
                  <a:lnTo>
                    <a:pt x="76" y="2235"/>
                  </a:lnTo>
                  <a:lnTo>
                    <a:pt x="49" y="2137"/>
                  </a:lnTo>
                  <a:lnTo>
                    <a:pt x="28" y="2038"/>
                  </a:lnTo>
                  <a:lnTo>
                    <a:pt x="13" y="1936"/>
                  </a:lnTo>
                  <a:lnTo>
                    <a:pt x="3" y="1833"/>
                  </a:lnTo>
                  <a:lnTo>
                    <a:pt x="0" y="1728"/>
                  </a:lnTo>
                  <a:lnTo>
                    <a:pt x="3" y="1623"/>
                  </a:lnTo>
                  <a:lnTo>
                    <a:pt x="13" y="1520"/>
                  </a:lnTo>
                  <a:lnTo>
                    <a:pt x="28" y="1418"/>
                  </a:lnTo>
                  <a:lnTo>
                    <a:pt x="49" y="1319"/>
                  </a:lnTo>
                  <a:lnTo>
                    <a:pt x="76" y="1221"/>
                  </a:lnTo>
                  <a:lnTo>
                    <a:pt x="108" y="1126"/>
                  </a:lnTo>
                  <a:lnTo>
                    <a:pt x="146" y="1034"/>
                  </a:lnTo>
                  <a:lnTo>
                    <a:pt x="189" y="944"/>
                  </a:lnTo>
                  <a:lnTo>
                    <a:pt x="237" y="857"/>
                  </a:lnTo>
                  <a:lnTo>
                    <a:pt x="289" y="773"/>
                  </a:lnTo>
                  <a:lnTo>
                    <a:pt x="346" y="692"/>
                  </a:lnTo>
                  <a:lnTo>
                    <a:pt x="407" y="616"/>
                  </a:lnTo>
                  <a:lnTo>
                    <a:pt x="472" y="541"/>
                  </a:lnTo>
                  <a:lnTo>
                    <a:pt x="541" y="472"/>
                  </a:lnTo>
                  <a:lnTo>
                    <a:pt x="616" y="407"/>
                  </a:lnTo>
                  <a:lnTo>
                    <a:pt x="692" y="346"/>
                  </a:lnTo>
                  <a:lnTo>
                    <a:pt x="773" y="289"/>
                  </a:lnTo>
                  <a:lnTo>
                    <a:pt x="857" y="237"/>
                  </a:lnTo>
                  <a:lnTo>
                    <a:pt x="944" y="189"/>
                  </a:lnTo>
                  <a:lnTo>
                    <a:pt x="1034" y="146"/>
                  </a:lnTo>
                  <a:lnTo>
                    <a:pt x="1126" y="108"/>
                  </a:lnTo>
                  <a:lnTo>
                    <a:pt x="1221" y="76"/>
                  </a:lnTo>
                  <a:lnTo>
                    <a:pt x="1319" y="49"/>
                  </a:lnTo>
                  <a:lnTo>
                    <a:pt x="1418" y="28"/>
                  </a:lnTo>
                  <a:lnTo>
                    <a:pt x="1520" y="13"/>
                  </a:lnTo>
                  <a:lnTo>
                    <a:pt x="1623" y="3"/>
                  </a:lnTo>
                  <a:lnTo>
                    <a:pt x="17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" name="Freeform 199"/>
            <p:cNvSpPr>
              <a:spLocks noEditPoints="1"/>
            </p:cNvSpPr>
            <p:nvPr/>
          </p:nvSpPr>
          <p:spPr bwMode="auto">
            <a:xfrm>
              <a:off x="1836" y="1041"/>
              <a:ext cx="103" cy="122"/>
            </a:xfrm>
            <a:custGeom>
              <a:avLst/>
              <a:gdLst>
                <a:gd name="T0" fmla="*/ 665 w 921"/>
                <a:gd name="T1" fmla="*/ 752 h 1094"/>
                <a:gd name="T2" fmla="*/ 619 w 921"/>
                <a:gd name="T3" fmla="*/ 775 h 1094"/>
                <a:gd name="T4" fmla="*/ 587 w 921"/>
                <a:gd name="T5" fmla="*/ 813 h 1094"/>
                <a:gd name="T6" fmla="*/ 576 w 921"/>
                <a:gd name="T7" fmla="*/ 864 h 1094"/>
                <a:gd name="T8" fmla="*/ 587 w 921"/>
                <a:gd name="T9" fmla="*/ 915 h 1094"/>
                <a:gd name="T10" fmla="*/ 619 w 921"/>
                <a:gd name="T11" fmla="*/ 954 h 1094"/>
                <a:gd name="T12" fmla="*/ 665 w 921"/>
                <a:gd name="T13" fmla="*/ 976 h 1094"/>
                <a:gd name="T14" fmla="*/ 717 w 921"/>
                <a:gd name="T15" fmla="*/ 976 h 1094"/>
                <a:gd name="T16" fmla="*/ 763 w 921"/>
                <a:gd name="T17" fmla="*/ 954 h 1094"/>
                <a:gd name="T18" fmla="*/ 795 w 921"/>
                <a:gd name="T19" fmla="*/ 915 h 1094"/>
                <a:gd name="T20" fmla="*/ 806 w 921"/>
                <a:gd name="T21" fmla="*/ 864 h 1094"/>
                <a:gd name="T22" fmla="*/ 795 w 921"/>
                <a:gd name="T23" fmla="*/ 813 h 1094"/>
                <a:gd name="T24" fmla="*/ 763 w 921"/>
                <a:gd name="T25" fmla="*/ 775 h 1094"/>
                <a:gd name="T26" fmla="*/ 717 w 921"/>
                <a:gd name="T27" fmla="*/ 752 h 1094"/>
                <a:gd name="T28" fmla="*/ 691 w 921"/>
                <a:gd name="T29" fmla="*/ 0 h 1094"/>
                <a:gd name="T30" fmla="*/ 725 w 921"/>
                <a:gd name="T31" fmla="*/ 11 h 1094"/>
                <a:gd name="T32" fmla="*/ 745 w 921"/>
                <a:gd name="T33" fmla="*/ 39 h 1094"/>
                <a:gd name="T34" fmla="*/ 749 w 921"/>
                <a:gd name="T35" fmla="*/ 642 h 1094"/>
                <a:gd name="T36" fmla="*/ 810 w 921"/>
                <a:gd name="T37" fmla="*/ 668 h 1094"/>
                <a:gd name="T38" fmla="*/ 862 w 921"/>
                <a:gd name="T39" fmla="*/ 710 h 1094"/>
                <a:gd name="T40" fmla="*/ 898 w 921"/>
                <a:gd name="T41" fmla="*/ 764 h 1094"/>
                <a:gd name="T42" fmla="*/ 918 w 921"/>
                <a:gd name="T43" fmla="*/ 829 h 1094"/>
                <a:gd name="T44" fmla="*/ 918 w 921"/>
                <a:gd name="T45" fmla="*/ 901 h 1094"/>
                <a:gd name="T46" fmla="*/ 895 w 921"/>
                <a:gd name="T47" fmla="*/ 969 h 1094"/>
                <a:gd name="T48" fmla="*/ 853 w 921"/>
                <a:gd name="T49" fmla="*/ 1027 h 1094"/>
                <a:gd name="T50" fmla="*/ 797 w 921"/>
                <a:gd name="T51" fmla="*/ 1069 h 1094"/>
                <a:gd name="T52" fmla="*/ 729 w 921"/>
                <a:gd name="T53" fmla="*/ 1091 h 1094"/>
                <a:gd name="T54" fmla="*/ 656 w 921"/>
                <a:gd name="T55" fmla="*/ 1092 h 1094"/>
                <a:gd name="T56" fmla="*/ 592 w 921"/>
                <a:gd name="T57" fmla="*/ 1072 h 1094"/>
                <a:gd name="T58" fmla="*/ 537 w 921"/>
                <a:gd name="T59" fmla="*/ 1034 h 1094"/>
                <a:gd name="T60" fmla="*/ 495 w 921"/>
                <a:gd name="T61" fmla="*/ 983 h 1094"/>
                <a:gd name="T62" fmla="*/ 469 w 921"/>
                <a:gd name="T63" fmla="*/ 921 h 1094"/>
                <a:gd name="T64" fmla="*/ 40 w 921"/>
                <a:gd name="T65" fmla="*/ 919 h 1094"/>
                <a:gd name="T66" fmla="*/ 11 w 921"/>
                <a:gd name="T67" fmla="*/ 898 h 1094"/>
                <a:gd name="T68" fmla="*/ 0 w 921"/>
                <a:gd name="T69" fmla="*/ 864 h 1094"/>
                <a:gd name="T70" fmla="*/ 11 w 921"/>
                <a:gd name="T71" fmla="*/ 830 h 1094"/>
                <a:gd name="T72" fmla="*/ 40 w 921"/>
                <a:gd name="T73" fmla="*/ 809 h 1094"/>
                <a:gd name="T74" fmla="*/ 469 w 921"/>
                <a:gd name="T75" fmla="*/ 806 h 1094"/>
                <a:gd name="T76" fmla="*/ 496 w 921"/>
                <a:gd name="T77" fmla="*/ 742 h 1094"/>
                <a:gd name="T78" fmla="*/ 541 w 921"/>
                <a:gd name="T79" fmla="*/ 690 h 1094"/>
                <a:gd name="T80" fmla="*/ 600 w 921"/>
                <a:gd name="T81" fmla="*/ 653 h 1094"/>
                <a:gd name="T82" fmla="*/ 633 w 921"/>
                <a:gd name="T83" fmla="*/ 57 h 1094"/>
                <a:gd name="T84" fmla="*/ 645 w 921"/>
                <a:gd name="T85" fmla="*/ 24 h 1094"/>
                <a:gd name="T86" fmla="*/ 673 w 921"/>
                <a:gd name="T87" fmla="*/ 3 h 1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21" h="1094">
                  <a:moveTo>
                    <a:pt x="691" y="748"/>
                  </a:moveTo>
                  <a:lnTo>
                    <a:pt x="665" y="752"/>
                  </a:lnTo>
                  <a:lnTo>
                    <a:pt x="641" y="761"/>
                  </a:lnTo>
                  <a:lnTo>
                    <a:pt x="619" y="775"/>
                  </a:lnTo>
                  <a:lnTo>
                    <a:pt x="601" y="792"/>
                  </a:lnTo>
                  <a:lnTo>
                    <a:pt x="587" y="813"/>
                  </a:lnTo>
                  <a:lnTo>
                    <a:pt x="579" y="837"/>
                  </a:lnTo>
                  <a:lnTo>
                    <a:pt x="576" y="864"/>
                  </a:lnTo>
                  <a:lnTo>
                    <a:pt x="579" y="890"/>
                  </a:lnTo>
                  <a:lnTo>
                    <a:pt x="587" y="915"/>
                  </a:lnTo>
                  <a:lnTo>
                    <a:pt x="601" y="936"/>
                  </a:lnTo>
                  <a:lnTo>
                    <a:pt x="619" y="954"/>
                  </a:lnTo>
                  <a:lnTo>
                    <a:pt x="641" y="967"/>
                  </a:lnTo>
                  <a:lnTo>
                    <a:pt x="665" y="976"/>
                  </a:lnTo>
                  <a:lnTo>
                    <a:pt x="691" y="979"/>
                  </a:lnTo>
                  <a:lnTo>
                    <a:pt x="717" y="976"/>
                  </a:lnTo>
                  <a:lnTo>
                    <a:pt x="741" y="967"/>
                  </a:lnTo>
                  <a:lnTo>
                    <a:pt x="763" y="954"/>
                  </a:lnTo>
                  <a:lnTo>
                    <a:pt x="781" y="936"/>
                  </a:lnTo>
                  <a:lnTo>
                    <a:pt x="795" y="915"/>
                  </a:lnTo>
                  <a:lnTo>
                    <a:pt x="803" y="890"/>
                  </a:lnTo>
                  <a:lnTo>
                    <a:pt x="806" y="864"/>
                  </a:lnTo>
                  <a:lnTo>
                    <a:pt x="803" y="837"/>
                  </a:lnTo>
                  <a:lnTo>
                    <a:pt x="795" y="813"/>
                  </a:lnTo>
                  <a:lnTo>
                    <a:pt x="781" y="792"/>
                  </a:lnTo>
                  <a:lnTo>
                    <a:pt x="763" y="775"/>
                  </a:lnTo>
                  <a:lnTo>
                    <a:pt x="741" y="761"/>
                  </a:lnTo>
                  <a:lnTo>
                    <a:pt x="717" y="752"/>
                  </a:lnTo>
                  <a:lnTo>
                    <a:pt x="691" y="748"/>
                  </a:lnTo>
                  <a:close/>
                  <a:moveTo>
                    <a:pt x="691" y="0"/>
                  </a:moveTo>
                  <a:lnTo>
                    <a:pt x="709" y="3"/>
                  </a:lnTo>
                  <a:lnTo>
                    <a:pt x="725" y="11"/>
                  </a:lnTo>
                  <a:lnTo>
                    <a:pt x="737" y="24"/>
                  </a:lnTo>
                  <a:lnTo>
                    <a:pt x="745" y="39"/>
                  </a:lnTo>
                  <a:lnTo>
                    <a:pt x="749" y="57"/>
                  </a:lnTo>
                  <a:lnTo>
                    <a:pt x="749" y="642"/>
                  </a:lnTo>
                  <a:lnTo>
                    <a:pt x="781" y="653"/>
                  </a:lnTo>
                  <a:lnTo>
                    <a:pt x="810" y="668"/>
                  </a:lnTo>
                  <a:lnTo>
                    <a:pt x="838" y="687"/>
                  </a:lnTo>
                  <a:lnTo>
                    <a:pt x="862" y="710"/>
                  </a:lnTo>
                  <a:lnTo>
                    <a:pt x="882" y="736"/>
                  </a:lnTo>
                  <a:lnTo>
                    <a:pt x="898" y="764"/>
                  </a:lnTo>
                  <a:lnTo>
                    <a:pt x="911" y="796"/>
                  </a:lnTo>
                  <a:lnTo>
                    <a:pt x="918" y="829"/>
                  </a:lnTo>
                  <a:lnTo>
                    <a:pt x="921" y="864"/>
                  </a:lnTo>
                  <a:lnTo>
                    <a:pt x="918" y="901"/>
                  </a:lnTo>
                  <a:lnTo>
                    <a:pt x="910" y="937"/>
                  </a:lnTo>
                  <a:lnTo>
                    <a:pt x="895" y="969"/>
                  </a:lnTo>
                  <a:lnTo>
                    <a:pt x="876" y="1000"/>
                  </a:lnTo>
                  <a:lnTo>
                    <a:pt x="853" y="1027"/>
                  </a:lnTo>
                  <a:lnTo>
                    <a:pt x="827" y="1050"/>
                  </a:lnTo>
                  <a:lnTo>
                    <a:pt x="797" y="1069"/>
                  </a:lnTo>
                  <a:lnTo>
                    <a:pt x="763" y="1083"/>
                  </a:lnTo>
                  <a:lnTo>
                    <a:pt x="729" y="1091"/>
                  </a:lnTo>
                  <a:lnTo>
                    <a:pt x="691" y="1094"/>
                  </a:lnTo>
                  <a:lnTo>
                    <a:pt x="656" y="1092"/>
                  </a:lnTo>
                  <a:lnTo>
                    <a:pt x="623" y="1084"/>
                  </a:lnTo>
                  <a:lnTo>
                    <a:pt x="592" y="1072"/>
                  </a:lnTo>
                  <a:lnTo>
                    <a:pt x="562" y="1055"/>
                  </a:lnTo>
                  <a:lnTo>
                    <a:pt x="537" y="1034"/>
                  </a:lnTo>
                  <a:lnTo>
                    <a:pt x="514" y="1010"/>
                  </a:lnTo>
                  <a:lnTo>
                    <a:pt x="495" y="983"/>
                  </a:lnTo>
                  <a:lnTo>
                    <a:pt x="479" y="954"/>
                  </a:lnTo>
                  <a:lnTo>
                    <a:pt x="469" y="921"/>
                  </a:lnTo>
                  <a:lnTo>
                    <a:pt x="57" y="921"/>
                  </a:lnTo>
                  <a:lnTo>
                    <a:pt x="40" y="919"/>
                  </a:lnTo>
                  <a:lnTo>
                    <a:pt x="23" y="911"/>
                  </a:lnTo>
                  <a:lnTo>
                    <a:pt x="11" y="898"/>
                  </a:lnTo>
                  <a:lnTo>
                    <a:pt x="3" y="883"/>
                  </a:lnTo>
                  <a:lnTo>
                    <a:pt x="0" y="864"/>
                  </a:lnTo>
                  <a:lnTo>
                    <a:pt x="3" y="846"/>
                  </a:lnTo>
                  <a:lnTo>
                    <a:pt x="11" y="830"/>
                  </a:lnTo>
                  <a:lnTo>
                    <a:pt x="23" y="818"/>
                  </a:lnTo>
                  <a:lnTo>
                    <a:pt x="40" y="809"/>
                  </a:lnTo>
                  <a:lnTo>
                    <a:pt x="57" y="806"/>
                  </a:lnTo>
                  <a:lnTo>
                    <a:pt x="469" y="806"/>
                  </a:lnTo>
                  <a:lnTo>
                    <a:pt x="480" y="773"/>
                  </a:lnTo>
                  <a:lnTo>
                    <a:pt x="496" y="742"/>
                  </a:lnTo>
                  <a:lnTo>
                    <a:pt x="517" y="714"/>
                  </a:lnTo>
                  <a:lnTo>
                    <a:pt x="541" y="690"/>
                  </a:lnTo>
                  <a:lnTo>
                    <a:pt x="570" y="670"/>
                  </a:lnTo>
                  <a:lnTo>
                    <a:pt x="600" y="653"/>
                  </a:lnTo>
                  <a:lnTo>
                    <a:pt x="633" y="642"/>
                  </a:lnTo>
                  <a:lnTo>
                    <a:pt x="633" y="57"/>
                  </a:lnTo>
                  <a:lnTo>
                    <a:pt x="637" y="39"/>
                  </a:lnTo>
                  <a:lnTo>
                    <a:pt x="645" y="24"/>
                  </a:lnTo>
                  <a:lnTo>
                    <a:pt x="657" y="11"/>
                  </a:lnTo>
                  <a:lnTo>
                    <a:pt x="673" y="3"/>
                  </a:lnTo>
                  <a:lnTo>
                    <a:pt x="6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" name="Freeform 200"/>
            <p:cNvSpPr>
              <a:spLocks/>
            </p:cNvSpPr>
            <p:nvPr/>
          </p:nvSpPr>
          <p:spPr bwMode="auto">
            <a:xfrm>
              <a:off x="1907" y="990"/>
              <a:ext cx="12" cy="19"/>
            </a:xfrm>
            <a:custGeom>
              <a:avLst/>
              <a:gdLst>
                <a:gd name="T0" fmla="*/ 58 w 116"/>
                <a:gd name="T1" fmla="*/ 0 h 173"/>
                <a:gd name="T2" fmla="*/ 76 w 116"/>
                <a:gd name="T3" fmla="*/ 3 h 173"/>
                <a:gd name="T4" fmla="*/ 92 w 116"/>
                <a:gd name="T5" fmla="*/ 11 h 173"/>
                <a:gd name="T6" fmla="*/ 104 w 116"/>
                <a:gd name="T7" fmla="*/ 24 h 173"/>
                <a:gd name="T8" fmla="*/ 112 w 116"/>
                <a:gd name="T9" fmla="*/ 40 h 173"/>
                <a:gd name="T10" fmla="*/ 116 w 116"/>
                <a:gd name="T11" fmla="*/ 57 h 173"/>
                <a:gd name="T12" fmla="*/ 116 w 116"/>
                <a:gd name="T13" fmla="*/ 115 h 173"/>
                <a:gd name="T14" fmla="*/ 112 w 116"/>
                <a:gd name="T15" fmla="*/ 134 h 173"/>
                <a:gd name="T16" fmla="*/ 104 w 116"/>
                <a:gd name="T17" fmla="*/ 150 h 173"/>
                <a:gd name="T18" fmla="*/ 92 w 116"/>
                <a:gd name="T19" fmla="*/ 162 h 173"/>
                <a:gd name="T20" fmla="*/ 76 w 116"/>
                <a:gd name="T21" fmla="*/ 170 h 173"/>
                <a:gd name="T22" fmla="*/ 58 w 116"/>
                <a:gd name="T23" fmla="*/ 173 h 173"/>
                <a:gd name="T24" fmla="*/ 40 w 116"/>
                <a:gd name="T25" fmla="*/ 170 h 173"/>
                <a:gd name="T26" fmla="*/ 24 w 116"/>
                <a:gd name="T27" fmla="*/ 162 h 173"/>
                <a:gd name="T28" fmla="*/ 12 w 116"/>
                <a:gd name="T29" fmla="*/ 150 h 173"/>
                <a:gd name="T30" fmla="*/ 4 w 116"/>
                <a:gd name="T31" fmla="*/ 134 h 173"/>
                <a:gd name="T32" fmla="*/ 0 w 116"/>
                <a:gd name="T33" fmla="*/ 115 h 173"/>
                <a:gd name="T34" fmla="*/ 0 w 116"/>
                <a:gd name="T35" fmla="*/ 57 h 173"/>
                <a:gd name="T36" fmla="*/ 4 w 116"/>
                <a:gd name="T37" fmla="*/ 40 h 173"/>
                <a:gd name="T38" fmla="*/ 12 w 116"/>
                <a:gd name="T39" fmla="*/ 24 h 173"/>
                <a:gd name="T40" fmla="*/ 24 w 116"/>
                <a:gd name="T41" fmla="*/ 11 h 173"/>
                <a:gd name="T42" fmla="*/ 40 w 116"/>
                <a:gd name="T43" fmla="*/ 3 h 173"/>
                <a:gd name="T44" fmla="*/ 58 w 116"/>
                <a:gd name="T45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" h="173">
                  <a:moveTo>
                    <a:pt x="58" y="0"/>
                  </a:moveTo>
                  <a:lnTo>
                    <a:pt x="76" y="3"/>
                  </a:lnTo>
                  <a:lnTo>
                    <a:pt x="92" y="11"/>
                  </a:lnTo>
                  <a:lnTo>
                    <a:pt x="104" y="24"/>
                  </a:lnTo>
                  <a:lnTo>
                    <a:pt x="112" y="40"/>
                  </a:lnTo>
                  <a:lnTo>
                    <a:pt x="116" y="57"/>
                  </a:lnTo>
                  <a:lnTo>
                    <a:pt x="116" y="115"/>
                  </a:lnTo>
                  <a:lnTo>
                    <a:pt x="112" y="134"/>
                  </a:lnTo>
                  <a:lnTo>
                    <a:pt x="104" y="150"/>
                  </a:lnTo>
                  <a:lnTo>
                    <a:pt x="92" y="162"/>
                  </a:lnTo>
                  <a:lnTo>
                    <a:pt x="76" y="170"/>
                  </a:lnTo>
                  <a:lnTo>
                    <a:pt x="58" y="173"/>
                  </a:lnTo>
                  <a:lnTo>
                    <a:pt x="40" y="170"/>
                  </a:lnTo>
                  <a:lnTo>
                    <a:pt x="24" y="162"/>
                  </a:lnTo>
                  <a:lnTo>
                    <a:pt x="12" y="150"/>
                  </a:lnTo>
                  <a:lnTo>
                    <a:pt x="4" y="134"/>
                  </a:lnTo>
                  <a:lnTo>
                    <a:pt x="0" y="115"/>
                  </a:lnTo>
                  <a:lnTo>
                    <a:pt x="0" y="57"/>
                  </a:lnTo>
                  <a:lnTo>
                    <a:pt x="4" y="40"/>
                  </a:lnTo>
                  <a:lnTo>
                    <a:pt x="12" y="24"/>
                  </a:lnTo>
                  <a:lnTo>
                    <a:pt x="24" y="11"/>
                  </a:lnTo>
                  <a:lnTo>
                    <a:pt x="40" y="3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" name="Freeform 201"/>
            <p:cNvSpPr>
              <a:spLocks/>
            </p:cNvSpPr>
            <p:nvPr/>
          </p:nvSpPr>
          <p:spPr bwMode="auto">
            <a:xfrm>
              <a:off x="1907" y="1265"/>
              <a:ext cx="12" cy="19"/>
            </a:xfrm>
            <a:custGeom>
              <a:avLst/>
              <a:gdLst>
                <a:gd name="T0" fmla="*/ 58 w 116"/>
                <a:gd name="T1" fmla="*/ 0 h 172"/>
                <a:gd name="T2" fmla="*/ 76 w 116"/>
                <a:gd name="T3" fmla="*/ 3 h 172"/>
                <a:gd name="T4" fmla="*/ 92 w 116"/>
                <a:gd name="T5" fmla="*/ 11 h 172"/>
                <a:gd name="T6" fmla="*/ 104 w 116"/>
                <a:gd name="T7" fmla="*/ 24 h 172"/>
                <a:gd name="T8" fmla="*/ 112 w 116"/>
                <a:gd name="T9" fmla="*/ 39 h 172"/>
                <a:gd name="T10" fmla="*/ 116 w 116"/>
                <a:gd name="T11" fmla="*/ 57 h 172"/>
                <a:gd name="T12" fmla="*/ 116 w 116"/>
                <a:gd name="T13" fmla="*/ 115 h 172"/>
                <a:gd name="T14" fmla="*/ 112 w 116"/>
                <a:gd name="T15" fmla="*/ 134 h 172"/>
                <a:gd name="T16" fmla="*/ 104 w 116"/>
                <a:gd name="T17" fmla="*/ 149 h 172"/>
                <a:gd name="T18" fmla="*/ 92 w 116"/>
                <a:gd name="T19" fmla="*/ 162 h 172"/>
                <a:gd name="T20" fmla="*/ 76 w 116"/>
                <a:gd name="T21" fmla="*/ 170 h 172"/>
                <a:gd name="T22" fmla="*/ 58 w 116"/>
                <a:gd name="T23" fmla="*/ 172 h 172"/>
                <a:gd name="T24" fmla="*/ 40 w 116"/>
                <a:gd name="T25" fmla="*/ 170 h 172"/>
                <a:gd name="T26" fmla="*/ 24 w 116"/>
                <a:gd name="T27" fmla="*/ 162 h 172"/>
                <a:gd name="T28" fmla="*/ 12 w 116"/>
                <a:gd name="T29" fmla="*/ 149 h 172"/>
                <a:gd name="T30" fmla="*/ 4 w 116"/>
                <a:gd name="T31" fmla="*/ 134 h 172"/>
                <a:gd name="T32" fmla="*/ 0 w 116"/>
                <a:gd name="T33" fmla="*/ 115 h 172"/>
                <a:gd name="T34" fmla="*/ 0 w 116"/>
                <a:gd name="T35" fmla="*/ 57 h 172"/>
                <a:gd name="T36" fmla="*/ 4 w 116"/>
                <a:gd name="T37" fmla="*/ 39 h 172"/>
                <a:gd name="T38" fmla="*/ 12 w 116"/>
                <a:gd name="T39" fmla="*/ 24 h 172"/>
                <a:gd name="T40" fmla="*/ 24 w 116"/>
                <a:gd name="T41" fmla="*/ 11 h 172"/>
                <a:gd name="T42" fmla="*/ 40 w 116"/>
                <a:gd name="T43" fmla="*/ 3 h 172"/>
                <a:gd name="T44" fmla="*/ 58 w 116"/>
                <a:gd name="T45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" h="172">
                  <a:moveTo>
                    <a:pt x="58" y="0"/>
                  </a:moveTo>
                  <a:lnTo>
                    <a:pt x="76" y="3"/>
                  </a:lnTo>
                  <a:lnTo>
                    <a:pt x="92" y="11"/>
                  </a:lnTo>
                  <a:lnTo>
                    <a:pt x="104" y="24"/>
                  </a:lnTo>
                  <a:lnTo>
                    <a:pt x="112" y="39"/>
                  </a:lnTo>
                  <a:lnTo>
                    <a:pt x="116" y="57"/>
                  </a:lnTo>
                  <a:lnTo>
                    <a:pt x="116" y="115"/>
                  </a:lnTo>
                  <a:lnTo>
                    <a:pt x="112" y="134"/>
                  </a:lnTo>
                  <a:lnTo>
                    <a:pt x="104" y="149"/>
                  </a:lnTo>
                  <a:lnTo>
                    <a:pt x="92" y="162"/>
                  </a:lnTo>
                  <a:lnTo>
                    <a:pt x="76" y="170"/>
                  </a:lnTo>
                  <a:lnTo>
                    <a:pt x="58" y="172"/>
                  </a:lnTo>
                  <a:lnTo>
                    <a:pt x="40" y="170"/>
                  </a:lnTo>
                  <a:lnTo>
                    <a:pt x="24" y="162"/>
                  </a:lnTo>
                  <a:lnTo>
                    <a:pt x="12" y="149"/>
                  </a:lnTo>
                  <a:lnTo>
                    <a:pt x="4" y="134"/>
                  </a:lnTo>
                  <a:lnTo>
                    <a:pt x="0" y="115"/>
                  </a:lnTo>
                  <a:lnTo>
                    <a:pt x="0" y="57"/>
                  </a:lnTo>
                  <a:lnTo>
                    <a:pt x="4" y="39"/>
                  </a:lnTo>
                  <a:lnTo>
                    <a:pt x="12" y="24"/>
                  </a:lnTo>
                  <a:lnTo>
                    <a:pt x="24" y="11"/>
                  </a:lnTo>
                  <a:lnTo>
                    <a:pt x="40" y="3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" name="Freeform 202"/>
            <p:cNvSpPr>
              <a:spLocks/>
            </p:cNvSpPr>
            <p:nvPr/>
          </p:nvSpPr>
          <p:spPr bwMode="auto">
            <a:xfrm>
              <a:off x="2041" y="1131"/>
              <a:ext cx="19" cy="13"/>
            </a:xfrm>
            <a:custGeom>
              <a:avLst/>
              <a:gdLst>
                <a:gd name="T0" fmla="*/ 58 w 173"/>
                <a:gd name="T1" fmla="*/ 0 h 115"/>
                <a:gd name="T2" fmla="*/ 115 w 173"/>
                <a:gd name="T3" fmla="*/ 0 h 115"/>
                <a:gd name="T4" fmla="*/ 133 w 173"/>
                <a:gd name="T5" fmla="*/ 3 h 115"/>
                <a:gd name="T6" fmla="*/ 149 w 173"/>
                <a:gd name="T7" fmla="*/ 12 h 115"/>
                <a:gd name="T8" fmla="*/ 161 w 173"/>
                <a:gd name="T9" fmla="*/ 24 h 115"/>
                <a:gd name="T10" fmla="*/ 170 w 173"/>
                <a:gd name="T11" fmla="*/ 40 h 115"/>
                <a:gd name="T12" fmla="*/ 173 w 173"/>
                <a:gd name="T13" fmla="*/ 58 h 115"/>
                <a:gd name="T14" fmla="*/ 170 w 173"/>
                <a:gd name="T15" fmla="*/ 77 h 115"/>
                <a:gd name="T16" fmla="*/ 161 w 173"/>
                <a:gd name="T17" fmla="*/ 92 h 115"/>
                <a:gd name="T18" fmla="*/ 149 w 173"/>
                <a:gd name="T19" fmla="*/ 105 h 115"/>
                <a:gd name="T20" fmla="*/ 133 w 173"/>
                <a:gd name="T21" fmla="*/ 113 h 115"/>
                <a:gd name="T22" fmla="*/ 115 w 173"/>
                <a:gd name="T23" fmla="*/ 115 h 115"/>
                <a:gd name="T24" fmla="*/ 58 w 173"/>
                <a:gd name="T25" fmla="*/ 115 h 115"/>
                <a:gd name="T26" fmla="*/ 40 w 173"/>
                <a:gd name="T27" fmla="*/ 113 h 115"/>
                <a:gd name="T28" fmla="*/ 24 w 173"/>
                <a:gd name="T29" fmla="*/ 105 h 115"/>
                <a:gd name="T30" fmla="*/ 12 w 173"/>
                <a:gd name="T31" fmla="*/ 92 h 115"/>
                <a:gd name="T32" fmla="*/ 3 w 173"/>
                <a:gd name="T33" fmla="*/ 77 h 115"/>
                <a:gd name="T34" fmla="*/ 0 w 173"/>
                <a:gd name="T35" fmla="*/ 58 h 115"/>
                <a:gd name="T36" fmla="*/ 3 w 173"/>
                <a:gd name="T37" fmla="*/ 40 h 115"/>
                <a:gd name="T38" fmla="*/ 12 w 173"/>
                <a:gd name="T39" fmla="*/ 24 h 115"/>
                <a:gd name="T40" fmla="*/ 24 w 173"/>
                <a:gd name="T41" fmla="*/ 12 h 115"/>
                <a:gd name="T42" fmla="*/ 40 w 173"/>
                <a:gd name="T43" fmla="*/ 3 h 115"/>
                <a:gd name="T44" fmla="*/ 58 w 173"/>
                <a:gd name="T4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3" h="115">
                  <a:moveTo>
                    <a:pt x="58" y="0"/>
                  </a:moveTo>
                  <a:lnTo>
                    <a:pt x="115" y="0"/>
                  </a:lnTo>
                  <a:lnTo>
                    <a:pt x="133" y="3"/>
                  </a:lnTo>
                  <a:lnTo>
                    <a:pt x="149" y="12"/>
                  </a:lnTo>
                  <a:lnTo>
                    <a:pt x="161" y="24"/>
                  </a:lnTo>
                  <a:lnTo>
                    <a:pt x="170" y="40"/>
                  </a:lnTo>
                  <a:lnTo>
                    <a:pt x="173" y="58"/>
                  </a:lnTo>
                  <a:lnTo>
                    <a:pt x="170" y="77"/>
                  </a:lnTo>
                  <a:lnTo>
                    <a:pt x="161" y="92"/>
                  </a:lnTo>
                  <a:lnTo>
                    <a:pt x="149" y="105"/>
                  </a:lnTo>
                  <a:lnTo>
                    <a:pt x="133" y="113"/>
                  </a:lnTo>
                  <a:lnTo>
                    <a:pt x="115" y="115"/>
                  </a:lnTo>
                  <a:lnTo>
                    <a:pt x="58" y="115"/>
                  </a:lnTo>
                  <a:lnTo>
                    <a:pt x="40" y="113"/>
                  </a:lnTo>
                  <a:lnTo>
                    <a:pt x="24" y="105"/>
                  </a:lnTo>
                  <a:lnTo>
                    <a:pt x="12" y="92"/>
                  </a:lnTo>
                  <a:lnTo>
                    <a:pt x="3" y="77"/>
                  </a:lnTo>
                  <a:lnTo>
                    <a:pt x="0" y="58"/>
                  </a:lnTo>
                  <a:lnTo>
                    <a:pt x="3" y="40"/>
                  </a:lnTo>
                  <a:lnTo>
                    <a:pt x="12" y="24"/>
                  </a:lnTo>
                  <a:lnTo>
                    <a:pt x="24" y="12"/>
                  </a:lnTo>
                  <a:lnTo>
                    <a:pt x="40" y="3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" name="Freeform 203"/>
            <p:cNvSpPr>
              <a:spLocks/>
            </p:cNvSpPr>
            <p:nvPr/>
          </p:nvSpPr>
          <p:spPr bwMode="auto">
            <a:xfrm>
              <a:off x="1766" y="1131"/>
              <a:ext cx="19" cy="13"/>
            </a:xfrm>
            <a:custGeom>
              <a:avLst/>
              <a:gdLst>
                <a:gd name="T0" fmla="*/ 58 w 173"/>
                <a:gd name="T1" fmla="*/ 0 h 115"/>
                <a:gd name="T2" fmla="*/ 115 w 173"/>
                <a:gd name="T3" fmla="*/ 0 h 115"/>
                <a:gd name="T4" fmla="*/ 133 w 173"/>
                <a:gd name="T5" fmla="*/ 3 h 115"/>
                <a:gd name="T6" fmla="*/ 149 w 173"/>
                <a:gd name="T7" fmla="*/ 12 h 115"/>
                <a:gd name="T8" fmla="*/ 161 w 173"/>
                <a:gd name="T9" fmla="*/ 24 h 115"/>
                <a:gd name="T10" fmla="*/ 170 w 173"/>
                <a:gd name="T11" fmla="*/ 40 h 115"/>
                <a:gd name="T12" fmla="*/ 173 w 173"/>
                <a:gd name="T13" fmla="*/ 58 h 115"/>
                <a:gd name="T14" fmla="*/ 170 w 173"/>
                <a:gd name="T15" fmla="*/ 77 h 115"/>
                <a:gd name="T16" fmla="*/ 161 w 173"/>
                <a:gd name="T17" fmla="*/ 92 h 115"/>
                <a:gd name="T18" fmla="*/ 149 w 173"/>
                <a:gd name="T19" fmla="*/ 105 h 115"/>
                <a:gd name="T20" fmla="*/ 133 w 173"/>
                <a:gd name="T21" fmla="*/ 113 h 115"/>
                <a:gd name="T22" fmla="*/ 115 w 173"/>
                <a:gd name="T23" fmla="*/ 115 h 115"/>
                <a:gd name="T24" fmla="*/ 58 w 173"/>
                <a:gd name="T25" fmla="*/ 115 h 115"/>
                <a:gd name="T26" fmla="*/ 40 w 173"/>
                <a:gd name="T27" fmla="*/ 113 h 115"/>
                <a:gd name="T28" fmla="*/ 24 w 173"/>
                <a:gd name="T29" fmla="*/ 105 h 115"/>
                <a:gd name="T30" fmla="*/ 12 w 173"/>
                <a:gd name="T31" fmla="*/ 92 h 115"/>
                <a:gd name="T32" fmla="*/ 3 w 173"/>
                <a:gd name="T33" fmla="*/ 77 h 115"/>
                <a:gd name="T34" fmla="*/ 0 w 173"/>
                <a:gd name="T35" fmla="*/ 58 h 115"/>
                <a:gd name="T36" fmla="*/ 3 w 173"/>
                <a:gd name="T37" fmla="*/ 40 h 115"/>
                <a:gd name="T38" fmla="*/ 12 w 173"/>
                <a:gd name="T39" fmla="*/ 24 h 115"/>
                <a:gd name="T40" fmla="*/ 24 w 173"/>
                <a:gd name="T41" fmla="*/ 12 h 115"/>
                <a:gd name="T42" fmla="*/ 40 w 173"/>
                <a:gd name="T43" fmla="*/ 3 h 115"/>
                <a:gd name="T44" fmla="*/ 58 w 173"/>
                <a:gd name="T4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3" h="115">
                  <a:moveTo>
                    <a:pt x="58" y="0"/>
                  </a:moveTo>
                  <a:lnTo>
                    <a:pt x="115" y="0"/>
                  </a:lnTo>
                  <a:lnTo>
                    <a:pt x="133" y="3"/>
                  </a:lnTo>
                  <a:lnTo>
                    <a:pt x="149" y="12"/>
                  </a:lnTo>
                  <a:lnTo>
                    <a:pt x="161" y="24"/>
                  </a:lnTo>
                  <a:lnTo>
                    <a:pt x="170" y="40"/>
                  </a:lnTo>
                  <a:lnTo>
                    <a:pt x="173" y="58"/>
                  </a:lnTo>
                  <a:lnTo>
                    <a:pt x="170" y="77"/>
                  </a:lnTo>
                  <a:lnTo>
                    <a:pt x="161" y="92"/>
                  </a:lnTo>
                  <a:lnTo>
                    <a:pt x="149" y="105"/>
                  </a:lnTo>
                  <a:lnTo>
                    <a:pt x="133" y="113"/>
                  </a:lnTo>
                  <a:lnTo>
                    <a:pt x="115" y="115"/>
                  </a:lnTo>
                  <a:lnTo>
                    <a:pt x="58" y="115"/>
                  </a:lnTo>
                  <a:lnTo>
                    <a:pt x="40" y="113"/>
                  </a:lnTo>
                  <a:lnTo>
                    <a:pt x="24" y="105"/>
                  </a:lnTo>
                  <a:lnTo>
                    <a:pt x="12" y="92"/>
                  </a:lnTo>
                  <a:lnTo>
                    <a:pt x="3" y="77"/>
                  </a:lnTo>
                  <a:lnTo>
                    <a:pt x="0" y="58"/>
                  </a:lnTo>
                  <a:lnTo>
                    <a:pt x="3" y="40"/>
                  </a:lnTo>
                  <a:lnTo>
                    <a:pt x="12" y="24"/>
                  </a:lnTo>
                  <a:lnTo>
                    <a:pt x="24" y="12"/>
                  </a:lnTo>
                  <a:lnTo>
                    <a:pt x="40" y="3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" name="Freeform 204"/>
            <p:cNvSpPr>
              <a:spLocks/>
            </p:cNvSpPr>
            <p:nvPr/>
          </p:nvSpPr>
          <p:spPr bwMode="auto">
            <a:xfrm>
              <a:off x="2002" y="1031"/>
              <a:ext cx="17" cy="18"/>
            </a:xfrm>
            <a:custGeom>
              <a:avLst/>
              <a:gdLst>
                <a:gd name="T0" fmla="*/ 98 w 156"/>
                <a:gd name="T1" fmla="*/ 0 h 156"/>
                <a:gd name="T2" fmla="*/ 113 w 156"/>
                <a:gd name="T3" fmla="*/ 1 h 156"/>
                <a:gd name="T4" fmla="*/ 127 w 156"/>
                <a:gd name="T5" fmla="*/ 7 h 156"/>
                <a:gd name="T6" fmla="*/ 139 w 156"/>
                <a:gd name="T7" fmla="*/ 16 h 156"/>
                <a:gd name="T8" fmla="*/ 149 w 156"/>
                <a:gd name="T9" fmla="*/ 28 h 156"/>
                <a:gd name="T10" fmla="*/ 154 w 156"/>
                <a:gd name="T11" fmla="*/ 43 h 156"/>
                <a:gd name="T12" fmla="*/ 156 w 156"/>
                <a:gd name="T13" fmla="*/ 57 h 156"/>
                <a:gd name="T14" fmla="*/ 154 w 156"/>
                <a:gd name="T15" fmla="*/ 72 h 156"/>
                <a:gd name="T16" fmla="*/ 149 w 156"/>
                <a:gd name="T17" fmla="*/ 86 h 156"/>
                <a:gd name="T18" fmla="*/ 139 w 156"/>
                <a:gd name="T19" fmla="*/ 98 h 156"/>
                <a:gd name="T20" fmla="*/ 98 w 156"/>
                <a:gd name="T21" fmla="*/ 139 h 156"/>
                <a:gd name="T22" fmla="*/ 86 w 156"/>
                <a:gd name="T23" fmla="*/ 147 h 156"/>
                <a:gd name="T24" fmla="*/ 72 w 156"/>
                <a:gd name="T25" fmla="*/ 154 h 156"/>
                <a:gd name="T26" fmla="*/ 58 w 156"/>
                <a:gd name="T27" fmla="*/ 156 h 156"/>
                <a:gd name="T28" fmla="*/ 43 w 156"/>
                <a:gd name="T29" fmla="*/ 154 h 156"/>
                <a:gd name="T30" fmla="*/ 29 w 156"/>
                <a:gd name="T31" fmla="*/ 148 h 156"/>
                <a:gd name="T32" fmla="*/ 17 w 156"/>
                <a:gd name="T33" fmla="*/ 139 h 156"/>
                <a:gd name="T34" fmla="*/ 7 w 156"/>
                <a:gd name="T35" fmla="*/ 126 h 156"/>
                <a:gd name="T36" fmla="*/ 1 w 156"/>
                <a:gd name="T37" fmla="*/ 113 h 156"/>
                <a:gd name="T38" fmla="*/ 0 w 156"/>
                <a:gd name="T39" fmla="*/ 98 h 156"/>
                <a:gd name="T40" fmla="*/ 1 w 156"/>
                <a:gd name="T41" fmla="*/ 83 h 156"/>
                <a:gd name="T42" fmla="*/ 7 w 156"/>
                <a:gd name="T43" fmla="*/ 69 h 156"/>
                <a:gd name="T44" fmla="*/ 17 w 156"/>
                <a:gd name="T45" fmla="*/ 57 h 156"/>
                <a:gd name="T46" fmla="*/ 58 w 156"/>
                <a:gd name="T47" fmla="*/ 16 h 156"/>
                <a:gd name="T48" fmla="*/ 69 w 156"/>
                <a:gd name="T49" fmla="*/ 7 h 156"/>
                <a:gd name="T50" fmla="*/ 84 w 156"/>
                <a:gd name="T51" fmla="*/ 1 h 156"/>
                <a:gd name="T52" fmla="*/ 98 w 156"/>
                <a:gd name="T53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6" h="156">
                  <a:moveTo>
                    <a:pt x="98" y="0"/>
                  </a:moveTo>
                  <a:lnTo>
                    <a:pt x="113" y="1"/>
                  </a:lnTo>
                  <a:lnTo>
                    <a:pt x="127" y="7"/>
                  </a:lnTo>
                  <a:lnTo>
                    <a:pt x="139" y="16"/>
                  </a:lnTo>
                  <a:lnTo>
                    <a:pt x="149" y="28"/>
                  </a:lnTo>
                  <a:lnTo>
                    <a:pt x="154" y="43"/>
                  </a:lnTo>
                  <a:lnTo>
                    <a:pt x="156" y="57"/>
                  </a:lnTo>
                  <a:lnTo>
                    <a:pt x="154" y="72"/>
                  </a:lnTo>
                  <a:lnTo>
                    <a:pt x="149" y="86"/>
                  </a:lnTo>
                  <a:lnTo>
                    <a:pt x="139" y="98"/>
                  </a:lnTo>
                  <a:lnTo>
                    <a:pt x="98" y="139"/>
                  </a:lnTo>
                  <a:lnTo>
                    <a:pt x="86" y="147"/>
                  </a:lnTo>
                  <a:lnTo>
                    <a:pt x="72" y="154"/>
                  </a:lnTo>
                  <a:lnTo>
                    <a:pt x="58" y="156"/>
                  </a:lnTo>
                  <a:lnTo>
                    <a:pt x="43" y="154"/>
                  </a:lnTo>
                  <a:lnTo>
                    <a:pt x="29" y="148"/>
                  </a:lnTo>
                  <a:lnTo>
                    <a:pt x="17" y="139"/>
                  </a:lnTo>
                  <a:lnTo>
                    <a:pt x="7" y="126"/>
                  </a:lnTo>
                  <a:lnTo>
                    <a:pt x="1" y="113"/>
                  </a:lnTo>
                  <a:lnTo>
                    <a:pt x="0" y="98"/>
                  </a:lnTo>
                  <a:lnTo>
                    <a:pt x="1" y="83"/>
                  </a:lnTo>
                  <a:lnTo>
                    <a:pt x="7" y="69"/>
                  </a:lnTo>
                  <a:lnTo>
                    <a:pt x="17" y="57"/>
                  </a:lnTo>
                  <a:lnTo>
                    <a:pt x="58" y="16"/>
                  </a:lnTo>
                  <a:lnTo>
                    <a:pt x="69" y="7"/>
                  </a:lnTo>
                  <a:lnTo>
                    <a:pt x="84" y="1"/>
                  </a:lnTo>
                  <a:lnTo>
                    <a:pt x="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" name="Freeform 205"/>
            <p:cNvSpPr>
              <a:spLocks/>
            </p:cNvSpPr>
            <p:nvPr/>
          </p:nvSpPr>
          <p:spPr bwMode="auto">
            <a:xfrm>
              <a:off x="1807" y="1226"/>
              <a:ext cx="17" cy="17"/>
            </a:xfrm>
            <a:custGeom>
              <a:avLst/>
              <a:gdLst>
                <a:gd name="T0" fmla="*/ 98 w 156"/>
                <a:gd name="T1" fmla="*/ 0 h 156"/>
                <a:gd name="T2" fmla="*/ 113 w 156"/>
                <a:gd name="T3" fmla="*/ 2 h 156"/>
                <a:gd name="T4" fmla="*/ 128 w 156"/>
                <a:gd name="T5" fmla="*/ 7 h 156"/>
                <a:gd name="T6" fmla="*/ 139 w 156"/>
                <a:gd name="T7" fmla="*/ 16 h 156"/>
                <a:gd name="T8" fmla="*/ 149 w 156"/>
                <a:gd name="T9" fmla="*/ 29 h 156"/>
                <a:gd name="T10" fmla="*/ 155 w 156"/>
                <a:gd name="T11" fmla="*/ 43 h 156"/>
                <a:gd name="T12" fmla="*/ 156 w 156"/>
                <a:gd name="T13" fmla="*/ 57 h 156"/>
                <a:gd name="T14" fmla="*/ 155 w 156"/>
                <a:gd name="T15" fmla="*/ 72 h 156"/>
                <a:gd name="T16" fmla="*/ 149 w 156"/>
                <a:gd name="T17" fmla="*/ 86 h 156"/>
                <a:gd name="T18" fmla="*/ 139 w 156"/>
                <a:gd name="T19" fmla="*/ 98 h 156"/>
                <a:gd name="T20" fmla="*/ 98 w 156"/>
                <a:gd name="T21" fmla="*/ 139 h 156"/>
                <a:gd name="T22" fmla="*/ 87 w 156"/>
                <a:gd name="T23" fmla="*/ 148 h 156"/>
                <a:gd name="T24" fmla="*/ 72 w 156"/>
                <a:gd name="T25" fmla="*/ 154 h 156"/>
                <a:gd name="T26" fmla="*/ 58 w 156"/>
                <a:gd name="T27" fmla="*/ 156 h 156"/>
                <a:gd name="T28" fmla="*/ 43 w 156"/>
                <a:gd name="T29" fmla="*/ 154 h 156"/>
                <a:gd name="T30" fmla="*/ 29 w 156"/>
                <a:gd name="T31" fmla="*/ 148 h 156"/>
                <a:gd name="T32" fmla="*/ 17 w 156"/>
                <a:gd name="T33" fmla="*/ 139 h 156"/>
                <a:gd name="T34" fmla="*/ 7 w 156"/>
                <a:gd name="T35" fmla="*/ 126 h 156"/>
                <a:gd name="T36" fmla="*/ 2 w 156"/>
                <a:gd name="T37" fmla="*/ 113 h 156"/>
                <a:gd name="T38" fmla="*/ 0 w 156"/>
                <a:gd name="T39" fmla="*/ 98 h 156"/>
                <a:gd name="T40" fmla="*/ 2 w 156"/>
                <a:gd name="T41" fmla="*/ 83 h 156"/>
                <a:gd name="T42" fmla="*/ 7 w 156"/>
                <a:gd name="T43" fmla="*/ 70 h 156"/>
                <a:gd name="T44" fmla="*/ 17 w 156"/>
                <a:gd name="T45" fmla="*/ 57 h 156"/>
                <a:gd name="T46" fmla="*/ 58 w 156"/>
                <a:gd name="T47" fmla="*/ 16 h 156"/>
                <a:gd name="T48" fmla="*/ 70 w 156"/>
                <a:gd name="T49" fmla="*/ 7 h 156"/>
                <a:gd name="T50" fmla="*/ 84 w 156"/>
                <a:gd name="T51" fmla="*/ 2 h 156"/>
                <a:gd name="T52" fmla="*/ 98 w 156"/>
                <a:gd name="T53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6" h="156">
                  <a:moveTo>
                    <a:pt x="98" y="0"/>
                  </a:moveTo>
                  <a:lnTo>
                    <a:pt x="113" y="2"/>
                  </a:lnTo>
                  <a:lnTo>
                    <a:pt x="128" y="7"/>
                  </a:lnTo>
                  <a:lnTo>
                    <a:pt x="139" y="16"/>
                  </a:lnTo>
                  <a:lnTo>
                    <a:pt x="149" y="29"/>
                  </a:lnTo>
                  <a:lnTo>
                    <a:pt x="155" y="43"/>
                  </a:lnTo>
                  <a:lnTo>
                    <a:pt x="156" y="57"/>
                  </a:lnTo>
                  <a:lnTo>
                    <a:pt x="155" y="72"/>
                  </a:lnTo>
                  <a:lnTo>
                    <a:pt x="149" y="86"/>
                  </a:lnTo>
                  <a:lnTo>
                    <a:pt x="139" y="98"/>
                  </a:lnTo>
                  <a:lnTo>
                    <a:pt x="98" y="139"/>
                  </a:lnTo>
                  <a:lnTo>
                    <a:pt x="87" y="148"/>
                  </a:lnTo>
                  <a:lnTo>
                    <a:pt x="72" y="154"/>
                  </a:lnTo>
                  <a:lnTo>
                    <a:pt x="58" y="156"/>
                  </a:lnTo>
                  <a:lnTo>
                    <a:pt x="43" y="154"/>
                  </a:lnTo>
                  <a:lnTo>
                    <a:pt x="29" y="148"/>
                  </a:lnTo>
                  <a:lnTo>
                    <a:pt x="17" y="139"/>
                  </a:lnTo>
                  <a:lnTo>
                    <a:pt x="7" y="126"/>
                  </a:lnTo>
                  <a:lnTo>
                    <a:pt x="2" y="113"/>
                  </a:lnTo>
                  <a:lnTo>
                    <a:pt x="0" y="98"/>
                  </a:lnTo>
                  <a:lnTo>
                    <a:pt x="2" y="83"/>
                  </a:lnTo>
                  <a:lnTo>
                    <a:pt x="7" y="70"/>
                  </a:lnTo>
                  <a:lnTo>
                    <a:pt x="17" y="57"/>
                  </a:lnTo>
                  <a:lnTo>
                    <a:pt x="58" y="16"/>
                  </a:lnTo>
                  <a:lnTo>
                    <a:pt x="70" y="7"/>
                  </a:lnTo>
                  <a:lnTo>
                    <a:pt x="84" y="2"/>
                  </a:lnTo>
                  <a:lnTo>
                    <a:pt x="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" name="Freeform 206"/>
            <p:cNvSpPr>
              <a:spLocks/>
            </p:cNvSpPr>
            <p:nvPr/>
          </p:nvSpPr>
          <p:spPr bwMode="auto">
            <a:xfrm>
              <a:off x="2002" y="1226"/>
              <a:ext cx="17" cy="17"/>
            </a:xfrm>
            <a:custGeom>
              <a:avLst/>
              <a:gdLst>
                <a:gd name="T0" fmla="*/ 58 w 156"/>
                <a:gd name="T1" fmla="*/ 0 h 156"/>
                <a:gd name="T2" fmla="*/ 72 w 156"/>
                <a:gd name="T3" fmla="*/ 2 h 156"/>
                <a:gd name="T4" fmla="*/ 86 w 156"/>
                <a:gd name="T5" fmla="*/ 7 h 156"/>
                <a:gd name="T6" fmla="*/ 98 w 156"/>
                <a:gd name="T7" fmla="*/ 16 h 156"/>
                <a:gd name="T8" fmla="*/ 139 w 156"/>
                <a:gd name="T9" fmla="*/ 57 h 156"/>
                <a:gd name="T10" fmla="*/ 149 w 156"/>
                <a:gd name="T11" fmla="*/ 70 h 156"/>
                <a:gd name="T12" fmla="*/ 154 w 156"/>
                <a:gd name="T13" fmla="*/ 83 h 156"/>
                <a:gd name="T14" fmla="*/ 156 w 156"/>
                <a:gd name="T15" fmla="*/ 98 h 156"/>
                <a:gd name="T16" fmla="*/ 154 w 156"/>
                <a:gd name="T17" fmla="*/ 113 h 156"/>
                <a:gd name="T18" fmla="*/ 149 w 156"/>
                <a:gd name="T19" fmla="*/ 126 h 156"/>
                <a:gd name="T20" fmla="*/ 139 w 156"/>
                <a:gd name="T21" fmla="*/ 139 h 156"/>
                <a:gd name="T22" fmla="*/ 127 w 156"/>
                <a:gd name="T23" fmla="*/ 148 h 156"/>
                <a:gd name="T24" fmla="*/ 113 w 156"/>
                <a:gd name="T25" fmla="*/ 154 h 156"/>
                <a:gd name="T26" fmla="*/ 98 w 156"/>
                <a:gd name="T27" fmla="*/ 156 h 156"/>
                <a:gd name="T28" fmla="*/ 84 w 156"/>
                <a:gd name="T29" fmla="*/ 154 h 156"/>
                <a:gd name="T30" fmla="*/ 69 w 156"/>
                <a:gd name="T31" fmla="*/ 148 h 156"/>
                <a:gd name="T32" fmla="*/ 58 w 156"/>
                <a:gd name="T33" fmla="*/ 139 h 156"/>
                <a:gd name="T34" fmla="*/ 17 w 156"/>
                <a:gd name="T35" fmla="*/ 98 h 156"/>
                <a:gd name="T36" fmla="*/ 7 w 156"/>
                <a:gd name="T37" fmla="*/ 86 h 156"/>
                <a:gd name="T38" fmla="*/ 1 w 156"/>
                <a:gd name="T39" fmla="*/ 72 h 156"/>
                <a:gd name="T40" fmla="*/ 0 w 156"/>
                <a:gd name="T41" fmla="*/ 57 h 156"/>
                <a:gd name="T42" fmla="*/ 1 w 156"/>
                <a:gd name="T43" fmla="*/ 43 h 156"/>
                <a:gd name="T44" fmla="*/ 7 w 156"/>
                <a:gd name="T45" fmla="*/ 29 h 156"/>
                <a:gd name="T46" fmla="*/ 17 w 156"/>
                <a:gd name="T47" fmla="*/ 16 h 156"/>
                <a:gd name="T48" fmla="*/ 28 w 156"/>
                <a:gd name="T49" fmla="*/ 7 h 156"/>
                <a:gd name="T50" fmla="*/ 43 w 156"/>
                <a:gd name="T51" fmla="*/ 2 h 156"/>
                <a:gd name="T52" fmla="*/ 58 w 156"/>
                <a:gd name="T53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6" h="156">
                  <a:moveTo>
                    <a:pt x="58" y="0"/>
                  </a:moveTo>
                  <a:lnTo>
                    <a:pt x="72" y="2"/>
                  </a:lnTo>
                  <a:lnTo>
                    <a:pt x="86" y="7"/>
                  </a:lnTo>
                  <a:lnTo>
                    <a:pt x="98" y="16"/>
                  </a:lnTo>
                  <a:lnTo>
                    <a:pt x="139" y="57"/>
                  </a:lnTo>
                  <a:lnTo>
                    <a:pt x="149" y="70"/>
                  </a:lnTo>
                  <a:lnTo>
                    <a:pt x="154" y="83"/>
                  </a:lnTo>
                  <a:lnTo>
                    <a:pt x="156" y="98"/>
                  </a:lnTo>
                  <a:lnTo>
                    <a:pt x="154" y="113"/>
                  </a:lnTo>
                  <a:lnTo>
                    <a:pt x="149" y="126"/>
                  </a:lnTo>
                  <a:lnTo>
                    <a:pt x="139" y="139"/>
                  </a:lnTo>
                  <a:lnTo>
                    <a:pt x="127" y="148"/>
                  </a:lnTo>
                  <a:lnTo>
                    <a:pt x="113" y="154"/>
                  </a:lnTo>
                  <a:lnTo>
                    <a:pt x="98" y="156"/>
                  </a:lnTo>
                  <a:lnTo>
                    <a:pt x="84" y="154"/>
                  </a:lnTo>
                  <a:lnTo>
                    <a:pt x="69" y="148"/>
                  </a:lnTo>
                  <a:lnTo>
                    <a:pt x="58" y="139"/>
                  </a:lnTo>
                  <a:lnTo>
                    <a:pt x="17" y="98"/>
                  </a:lnTo>
                  <a:lnTo>
                    <a:pt x="7" y="86"/>
                  </a:lnTo>
                  <a:lnTo>
                    <a:pt x="1" y="72"/>
                  </a:lnTo>
                  <a:lnTo>
                    <a:pt x="0" y="57"/>
                  </a:lnTo>
                  <a:lnTo>
                    <a:pt x="1" y="43"/>
                  </a:lnTo>
                  <a:lnTo>
                    <a:pt x="7" y="29"/>
                  </a:lnTo>
                  <a:lnTo>
                    <a:pt x="17" y="16"/>
                  </a:lnTo>
                  <a:lnTo>
                    <a:pt x="28" y="7"/>
                  </a:lnTo>
                  <a:lnTo>
                    <a:pt x="43" y="2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" name="Freeform 207"/>
            <p:cNvSpPr>
              <a:spLocks/>
            </p:cNvSpPr>
            <p:nvPr/>
          </p:nvSpPr>
          <p:spPr bwMode="auto">
            <a:xfrm>
              <a:off x="1807" y="1031"/>
              <a:ext cx="17" cy="18"/>
            </a:xfrm>
            <a:custGeom>
              <a:avLst/>
              <a:gdLst>
                <a:gd name="T0" fmla="*/ 58 w 156"/>
                <a:gd name="T1" fmla="*/ 0 h 156"/>
                <a:gd name="T2" fmla="*/ 72 w 156"/>
                <a:gd name="T3" fmla="*/ 1 h 156"/>
                <a:gd name="T4" fmla="*/ 87 w 156"/>
                <a:gd name="T5" fmla="*/ 7 h 156"/>
                <a:gd name="T6" fmla="*/ 98 w 156"/>
                <a:gd name="T7" fmla="*/ 16 h 156"/>
                <a:gd name="T8" fmla="*/ 139 w 156"/>
                <a:gd name="T9" fmla="*/ 57 h 156"/>
                <a:gd name="T10" fmla="*/ 149 w 156"/>
                <a:gd name="T11" fmla="*/ 69 h 156"/>
                <a:gd name="T12" fmla="*/ 155 w 156"/>
                <a:gd name="T13" fmla="*/ 83 h 156"/>
                <a:gd name="T14" fmla="*/ 156 w 156"/>
                <a:gd name="T15" fmla="*/ 98 h 156"/>
                <a:gd name="T16" fmla="*/ 155 w 156"/>
                <a:gd name="T17" fmla="*/ 113 h 156"/>
                <a:gd name="T18" fmla="*/ 149 w 156"/>
                <a:gd name="T19" fmla="*/ 126 h 156"/>
                <a:gd name="T20" fmla="*/ 139 w 156"/>
                <a:gd name="T21" fmla="*/ 139 h 156"/>
                <a:gd name="T22" fmla="*/ 127 w 156"/>
                <a:gd name="T23" fmla="*/ 147 h 156"/>
                <a:gd name="T24" fmla="*/ 113 w 156"/>
                <a:gd name="T25" fmla="*/ 154 h 156"/>
                <a:gd name="T26" fmla="*/ 98 w 156"/>
                <a:gd name="T27" fmla="*/ 156 h 156"/>
                <a:gd name="T28" fmla="*/ 84 w 156"/>
                <a:gd name="T29" fmla="*/ 154 h 156"/>
                <a:gd name="T30" fmla="*/ 70 w 156"/>
                <a:gd name="T31" fmla="*/ 148 h 156"/>
                <a:gd name="T32" fmla="*/ 58 w 156"/>
                <a:gd name="T33" fmla="*/ 139 h 156"/>
                <a:gd name="T34" fmla="*/ 17 w 156"/>
                <a:gd name="T35" fmla="*/ 98 h 156"/>
                <a:gd name="T36" fmla="*/ 7 w 156"/>
                <a:gd name="T37" fmla="*/ 86 h 156"/>
                <a:gd name="T38" fmla="*/ 2 w 156"/>
                <a:gd name="T39" fmla="*/ 72 h 156"/>
                <a:gd name="T40" fmla="*/ 0 w 156"/>
                <a:gd name="T41" fmla="*/ 57 h 156"/>
                <a:gd name="T42" fmla="*/ 2 w 156"/>
                <a:gd name="T43" fmla="*/ 43 h 156"/>
                <a:gd name="T44" fmla="*/ 7 w 156"/>
                <a:gd name="T45" fmla="*/ 28 h 156"/>
                <a:gd name="T46" fmla="*/ 17 w 156"/>
                <a:gd name="T47" fmla="*/ 16 h 156"/>
                <a:gd name="T48" fmla="*/ 29 w 156"/>
                <a:gd name="T49" fmla="*/ 7 h 156"/>
                <a:gd name="T50" fmla="*/ 43 w 156"/>
                <a:gd name="T51" fmla="*/ 1 h 156"/>
                <a:gd name="T52" fmla="*/ 58 w 156"/>
                <a:gd name="T53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6" h="156">
                  <a:moveTo>
                    <a:pt x="58" y="0"/>
                  </a:moveTo>
                  <a:lnTo>
                    <a:pt x="72" y="1"/>
                  </a:lnTo>
                  <a:lnTo>
                    <a:pt x="87" y="7"/>
                  </a:lnTo>
                  <a:lnTo>
                    <a:pt x="98" y="16"/>
                  </a:lnTo>
                  <a:lnTo>
                    <a:pt x="139" y="57"/>
                  </a:lnTo>
                  <a:lnTo>
                    <a:pt x="149" y="69"/>
                  </a:lnTo>
                  <a:lnTo>
                    <a:pt x="155" y="83"/>
                  </a:lnTo>
                  <a:lnTo>
                    <a:pt x="156" y="98"/>
                  </a:lnTo>
                  <a:lnTo>
                    <a:pt x="155" y="113"/>
                  </a:lnTo>
                  <a:lnTo>
                    <a:pt x="149" y="126"/>
                  </a:lnTo>
                  <a:lnTo>
                    <a:pt x="139" y="139"/>
                  </a:lnTo>
                  <a:lnTo>
                    <a:pt x="127" y="147"/>
                  </a:lnTo>
                  <a:lnTo>
                    <a:pt x="113" y="154"/>
                  </a:lnTo>
                  <a:lnTo>
                    <a:pt x="98" y="156"/>
                  </a:lnTo>
                  <a:lnTo>
                    <a:pt x="84" y="154"/>
                  </a:lnTo>
                  <a:lnTo>
                    <a:pt x="70" y="148"/>
                  </a:lnTo>
                  <a:lnTo>
                    <a:pt x="58" y="139"/>
                  </a:lnTo>
                  <a:lnTo>
                    <a:pt x="17" y="98"/>
                  </a:lnTo>
                  <a:lnTo>
                    <a:pt x="7" y="86"/>
                  </a:lnTo>
                  <a:lnTo>
                    <a:pt x="2" y="72"/>
                  </a:lnTo>
                  <a:lnTo>
                    <a:pt x="0" y="57"/>
                  </a:lnTo>
                  <a:lnTo>
                    <a:pt x="2" y="43"/>
                  </a:lnTo>
                  <a:lnTo>
                    <a:pt x="7" y="28"/>
                  </a:lnTo>
                  <a:lnTo>
                    <a:pt x="17" y="16"/>
                  </a:lnTo>
                  <a:lnTo>
                    <a:pt x="29" y="7"/>
                  </a:lnTo>
                  <a:lnTo>
                    <a:pt x="43" y="1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75" name="Group 210"/>
          <p:cNvGrpSpPr>
            <a:grpSpLocks noChangeAspect="1"/>
          </p:cNvGrpSpPr>
          <p:nvPr/>
        </p:nvGrpSpPr>
        <p:grpSpPr bwMode="auto">
          <a:xfrm>
            <a:off x="10719554" y="576727"/>
            <a:ext cx="347566" cy="264330"/>
            <a:chOff x="2194" y="891"/>
            <a:chExt cx="618" cy="47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78" name="Freeform 212"/>
            <p:cNvSpPr>
              <a:spLocks noEditPoints="1"/>
            </p:cNvSpPr>
            <p:nvPr/>
          </p:nvSpPr>
          <p:spPr bwMode="auto">
            <a:xfrm>
              <a:off x="2405" y="891"/>
              <a:ext cx="407" cy="470"/>
            </a:xfrm>
            <a:custGeom>
              <a:avLst/>
              <a:gdLst>
                <a:gd name="T0" fmla="*/ 993 w 2446"/>
                <a:gd name="T1" fmla="*/ 749 h 2822"/>
                <a:gd name="T2" fmla="*/ 720 w 2446"/>
                <a:gd name="T3" fmla="*/ 872 h 2822"/>
                <a:gd name="T4" fmla="*/ 503 w 2446"/>
                <a:gd name="T5" fmla="*/ 1072 h 2822"/>
                <a:gd name="T6" fmla="*/ 360 w 2446"/>
                <a:gd name="T7" fmla="*/ 1331 h 2822"/>
                <a:gd name="T8" fmla="*/ 308 w 2446"/>
                <a:gd name="T9" fmla="*/ 1633 h 2822"/>
                <a:gd name="T10" fmla="*/ 360 w 2446"/>
                <a:gd name="T11" fmla="*/ 1937 h 2822"/>
                <a:gd name="T12" fmla="*/ 503 w 2446"/>
                <a:gd name="T13" fmla="*/ 2196 h 2822"/>
                <a:gd name="T14" fmla="*/ 720 w 2446"/>
                <a:gd name="T15" fmla="*/ 2396 h 2822"/>
                <a:gd name="T16" fmla="*/ 993 w 2446"/>
                <a:gd name="T17" fmla="*/ 2517 h 2822"/>
                <a:gd name="T18" fmla="*/ 1302 w 2446"/>
                <a:gd name="T19" fmla="*/ 2543 h 2822"/>
                <a:gd name="T20" fmla="*/ 1596 w 2446"/>
                <a:gd name="T21" fmla="*/ 2468 h 2822"/>
                <a:gd name="T22" fmla="*/ 1844 w 2446"/>
                <a:gd name="T23" fmla="*/ 2305 h 2822"/>
                <a:gd name="T24" fmla="*/ 2026 w 2446"/>
                <a:gd name="T25" fmla="*/ 2073 h 2822"/>
                <a:gd name="T26" fmla="*/ 2125 w 2446"/>
                <a:gd name="T27" fmla="*/ 1790 h 2822"/>
                <a:gd name="T28" fmla="*/ 2125 w 2446"/>
                <a:gd name="T29" fmla="*/ 1478 h 2822"/>
                <a:gd name="T30" fmla="*/ 2026 w 2446"/>
                <a:gd name="T31" fmla="*/ 1195 h 2822"/>
                <a:gd name="T32" fmla="*/ 1844 w 2446"/>
                <a:gd name="T33" fmla="*/ 963 h 2822"/>
                <a:gd name="T34" fmla="*/ 1596 w 2446"/>
                <a:gd name="T35" fmla="*/ 800 h 2822"/>
                <a:gd name="T36" fmla="*/ 1302 w 2446"/>
                <a:gd name="T37" fmla="*/ 723 h 2822"/>
                <a:gd name="T38" fmla="*/ 1455 w 2446"/>
                <a:gd name="T39" fmla="*/ 2 h 2822"/>
                <a:gd name="T40" fmla="*/ 1501 w 2446"/>
                <a:gd name="T41" fmla="*/ 48 h 2822"/>
                <a:gd name="T42" fmla="*/ 1496 w 2446"/>
                <a:gd name="T43" fmla="*/ 298 h 2822"/>
                <a:gd name="T44" fmla="*/ 1437 w 2446"/>
                <a:gd name="T45" fmla="*/ 331 h 2822"/>
                <a:gd name="T46" fmla="*/ 1528 w 2446"/>
                <a:gd name="T47" fmla="*/ 484 h 2822"/>
                <a:gd name="T48" fmla="*/ 1829 w 2446"/>
                <a:gd name="T49" fmla="*/ 610 h 2822"/>
                <a:gd name="T50" fmla="*/ 2020 w 2446"/>
                <a:gd name="T51" fmla="*/ 626 h 2822"/>
                <a:gd name="T52" fmla="*/ 2002 w 2446"/>
                <a:gd name="T53" fmla="*/ 561 h 2822"/>
                <a:gd name="T54" fmla="*/ 2129 w 2446"/>
                <a:gd name="T55" fmla="*/ 425 h 2822"/>
                <a:gd name="T56" fmla="*/ 2196 w 2446"/>
                <a:gd name="T57" fmla="*/ 425 h 2822"/>
                <a:gd name="T58" fmla="*/ 2443 w 2446"/>
                <a:gd name="T59" fmla="*/ 681 h 2822"/>
                <a:gd name="T60" fmla="*/ 2426 w 2446"/>
                <a:gd name="T61" fmla="*/ 746 h 2822"/>
                <a:gd name="T62" fmla="*/ 2284 w 2446"/>
                <a:gd name="T63" fmla="*/ 860 h 2822"/>
                <a:gd name="T64" fmla="*/ 2226 w 2446"/>
                <a:gd name="T65" fmla="*/ 831 h 2822"/>
                <a:gd name="T66" fmla="*/ 2296 w 2446"/>
                <a:gd name="T67" fmla="*/ 1117 h 2822"/>
                <a:gd name="T68" fmla="*/ 2401 w 2446"/>
                <a:gd name="T69" fmla="*/ 1451 h 2822"/>
                <a:gd name="T70" fmla="*/ 2401 w 2446"/>
                <a:gd name="T71" fmla="*/ 1816 h 2822"/>
                <a:gd name="T72" fmla="*/ 2294 w 2446"/>
                <a:gd name="T73" fmla="*/ 2156 h 2822"/>
                <a:gd name="T74" fmla="*/ 2096 w 2446"/>
                <a:gd name="T75" fmla="*/ 2442 h 2822"/>
                <a:gd name="T76" fmla="*/ 1824 w 2446"/>
                <a:gd name="T77" fmla="*/ 2660 h 2822"/>
                <a:gd name="T78" fmla="*/ 1496 w 2446"/>
                <a:gd name="T79" fmla="*/ 2790 h 2822"/>
                <a:gd name="T80" fmla="*/ 1130 w 2446"/>
                <a:gd name="T81" fmla="*/ 2819 h 2822"/>
                <a:gd name="T82" fmla="*/ 780 w 2446"/>
                <a:gd name="T83" fmla="*/ 2737 h 2822"/>
                <a:gd name="T84" fmla="*/ 478 w 2446"/>
                <a:gd name="T85" fmla="*/ 2560 h 2822"/>
                <a:gd name="T86" fmla="*/ 242 w 2446"/>
                <a:gd name="T87" fmla="*/ 2306 h 2822"/>
                <a:gd name="T88" fmla="*/ 87 w 2446"/>
                <a:gd name="T89" fmla="*/ 1992 h 2822"/>
                <a:gd name="T90" fmla="*/ 32 w 2446"/>
                <a:gd name="T91" fmla="*/ 1633 h 2822"/>
                <a:gd name="T92" fmla="*/ 86 w 2446"/>
                <a:gd name="T93" fmla="*/ 1280 h 2822"/>
                <a:gd name="T94" fmla="*/ 236 w 2446"/>
                <a:gd name="T95" fmla="*/ 967 h 2822"/>
                <a:gd name="T96" fmla="*/ 197 w 2446"/>
                <a:gd name="T97" fmla="*/ 852 h 2822"/>
                <a:gd name="T98" fmla="*/ 129 w 2446"/>
                <a:gd name="T99" fmla="*/ 852 h 2822"/>
                <a:gd name="T100" fmla="*/ 2 w 2446"/>
                <a:gd name="T101" fmla="*/ 716 h 2822"/>
                <a:gd name="T102" fmla="*/ 20 w 2446"/>
                <a:gd name="T103" fmla="*/ 650 h 2822"/>
                <a:gd name="T104" fmla="*/ 284 w 2446"/>
                <a:gd name="T105" fmla="*/ 416 h 2822"/>
                <a:gd name="T106" fmla="*/ 427 w 2446"/>
                <a:gd name="T107" fmla="*/ 530 h 2822"/>
                <a:gd name="T108" fmla="*/ 445 w 2446"/>
                <a:gd name="T109" fmla="*/ 594 h 2822"/>
                <a:gd name="T110" fmla="*/ 484 w 2446"/>
                <a:gd name="T111" fmla="*/ 701 h 2822"/>
                <a:gd name="T112" fmla="*/ 762 w 2446"/>
                <a:gd name="T113" fmla="*/ 537 h 2822"/>
                <a:gd name="T114" fmla="*/ 1083 w 2446"/>
                <a:gd name="T115" fmla="*/ 453 h 2822"/>
                <a:gd name="T116" fmla="*/ 976 w 2446"/>
                <a:gd name="T117" fmla="*/ 322 h 2822"/>
                <a:gd name="T118" fmla="*/ 942 w 2446"/>
                <a:gd name="T119" fmla="*/ 264 h 2822"/>
                <a:gd name="T120" fmla="*/ 961 w 2446"/>
                <a:gd name="T121" fmla="*/ 19 h 2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46" h="2822">
                  <a:moveTo>
                    <a:pt x="1223" y="720"/>
                  </a:moveTo>
                  <a:lnTo>
                    <a:pt x="1145" y="723"/>
                  </a:lnTo>
                  <a:lnTo>
                    <a:pt x="1067" y="734"/>
                  </a:lnTo>
                  <a:lnTo>
                    <a:pt x="993" y="749"/>
                  </a:lnTo>
                  <a:lnTo>
                    <a:pt x="921" y="772"/>
                  </a:lnTo>
                  <a:lnTo>
                    <a:pt x="850" y="800"/>
                  </a:lnTo>
                  <a:lnTo>
                    <a:pt x="783" y="834"/>
                  </a:lnTo>
                  <a:lnTo>
                    <a:pt x="720" y="872"/>
                  </a:lnTo>
                  <a:lnTo>
                    <a:pt x="660" y="914"/>
                  </a:lnTo>
                  <a:lnTo>
                    <a:pt x="603" y="963"/>
                  </a:lnTo>
                  <a:lnTo>
                    <a:pt x="551" y="1014"/>
                  </a:lnTo>
                  <a:lnTo>
                    <a:pt x="503" y="1072"/>
                  </a:lnTo>
                  <a:lnTo>
                    <a:pt x="459" y="1131"/>
                  </a:lnTo>
                  <a:lnTo>
                    <a:pt x="421" y="1195"/>
                  </a:lnTo>
                  <a:lnTo>
                    <a:pt x="388" y="1262"/>
                  </a:lnTo>
                  <a:lnTo>
                    <a:pt x="360" y="1331"/>
                  </a:lnTo>
                  <a:lnTo>
                    <a:pt x="338" y="1403"/>
                  </a:lnTo>
                  <a:lnTo>
                    <a:pt x="322" y="1478"/>
                  </a:lnTo>
                  <a:lnTo>
                    <a:pt x="312" y="1555"/>
                  </a:lnTo>
                  <a:lnTo>
                    <a:pt x="308" y="1633"/>
                  </a:lnTo>
                  <a:lnTo>
                    <a:pt x="312" y="1712"/>
                  </a:lnTo>
                  <a:lnTo>
                    <a:pt x="322" y="1790"/>
                  </a:lnTo>
                  <a:lnTo>
                    <a:pt x="338" y="1864"/>
                  </a:lnTo>
                  <a:lnTo>
                    <a:pt x="360" y="1937"/>
                  </a:lnTo>
                  <a:lnTo>
                    <a:pt x="388" y="2006"/>
                  </a:lnTo>
                  <a:lnTo>
                    <a:pt x="421" y="2073"/>
                  </a:lnTo>
                  <a:lnTo>
                    <a:pt x="459" y="2137"/>
                  </a:lnTo>
                  <a:lnTo>
                    <a:pt x="503" y="2196"/>
                  </a:lnTo>
                  <a:lnTo>
                    <a:pt x="551" y="2252"/>
                  </a:lnTo>
                  <a:lnTo>
                    <a:pt x="603" y="2305"/>
                  </a:lnTo>
                  <a:lnTo>
                    <a:pt x="660" y="2352"/>
                  </a:lnTo>
                  <a:lnTo>
                    <a:pt x="720" y="2396"/>
                  </a:lnTo>
                  <a:lnTo>
                    <a:pt x="783" y="2434"/>
                  </a:lnTo>
                  <a:lnTo>
                    <a:pt x="850" y="2468"/>
                  </a:lnTo>
                  <a:lnTo>
                    <a:pt x="921" y="2495"/>
                  </a:lnTo>
                  <a:lnTo>
                    <a:pt x="993" y="2517"/>
                  </a:lnTo>
                  <a:lnTo>
                    <a:pt x="1067" y="2533"/>
                  </a:lnTo>
                  <a:lnTo>
                    <a:pt x="1145" y="2543"/>
                  </a:lnTo>
                  <a:lnTo>
                    <a:pt x="1223" y="2547"/>
                  </a:lnTo>
                  <a:lnTo>
                    <a:pt x="1302" y="2543"/>
                  </a:lnTo>
                  <a:lnTo>
                    <a:pt x="1379" y="2533"/>
                  </a:lnTo>
                  <a:lnTo>
                    <a:pt x="1454" y="2517"/>
                  </a:lnTo>
                  <a:lnTo>
                    <a:pt x="1526" y="2495"/>
                  </a:lnTo>
                  <a:lnTo>
                    <a:pt x="1596" y="2468"/>
                  </a:lnTo>
                  <a:lnTo>
                    <a:pt x="1663" y="2434"/>
                  </a:lnTo>
                  <a:lnTo>
                    <a:pt x="1726" y="2396"/>
                  </a:lnTo>
                  <a:lnTo>
                    <a:pt x="1787" y="2352"/>
                  </a:lnTo>
                  <a:lnTo>
                    <a:pt x="1844" y="2305"/>
                  </a:lnTo>
                  <a:lnTo>
                    <a:pt x="1895" y="2252"/>
                  </a:lnTo>
                  <a:lnTo>
                    <a:pt x="1944" y="2196"/>
                  </a:lnTo>
                  <a:lnTo>
                    <a:pt x="1986" y="2137"/>
                  </a:lnTo>
                  <a:lnTo>
                    <a:pt x="2026" y="2073"/>
                  </a:lnTo>
                  <a:lnTo>
                    <a:pt x="2058" y="2006"/>
                  </a:lnTo>
                  <a:lnTo>
                    <a:pt x="2087" y="1937"/>
                  </a:lnTo>
                  <a:lnTo>
                    <a:pt x="2109" y="1864"/>
                  </a:lnTo>
                  <a:lnTo>
                    <a:pt x="2125" y="1790"/>
                  </a:lnTo>
                  <a:lnTo>
                    <a:pt x="2135" y="1712"/>
                  </a:lnTo>
                  <a:lnTo>
                    <a:pt x="2138" y="1633"/>
                  </a:lnTo>
                  <a:lnTo>
                    <a:pt x="2135" y="1555"/>
                  </a:lnTo>
                  <a:lnTo>
                    <a:pt x="2125" y="1478"/>
                  </a:lnTo>
                  <a:lnTo>
                    <a:pt x="2109" y="1403"/>
                  </a:lnTo>
                  <a:lnTo>
                    <a:pt x="2087" y="1331"/>
                  </a:lnTo>
                  <a:lnTo>
                    <a:pt x="2058" y="1262"/>
                  </a:lnTo>
                  <a:lnTo>
                    <a:pt x="2026" y="1195"/>
                  </a:lnTo>
                  <a:lnTo>
                    <a:pt x="1986" y="1131"/>
                  </a:lnTo>
                  <a:lnTo>
                    <a:pt x="1944" y="1072"/>
                  </a:lnTo>
                  <a:lnTo>
                    <a:pt x="1895" y="1014"/>
                  </a:lnTo>
                  <a:lnTo>
                    <a:pt x="1844" y="963"/>
                  </a:lnTo>
                  <a:lnTo>
                    <a:pt x="1787" y="914"/>
                  </a:lnTo>
                  <a:lnTo>
                    <a:pt x="1726" y="872"/>
                  </a:lnTo>
                  <a:lnTo>
                    <a:pt x="1663" y="834"/>
                  </a:lnTo>
                  <a:lnTo>
                    <a:pt x="1596" y="800"/>
                  </a:lnTo>
                  <a:lnTo>
                    <a:pt x="1526" y="772"/>
                  </a:lnTo>
                  <a:lnTo>
                    <a:pt x="1454" y="749"/>
                  </a:lnTo>
                  <a:lnTo>
                    <a:pt x="1379" y="734"/>
                  </a:lnTo>
                  <a:lnTo>
                    <a:pt x="1302" y="723"/>
                  </a:lnTo>
                  <a:lnTo>
                    <a:pt x="1223" y="720"/>
                  </a:lnTo>
                  <a:close/>
                  <a:moveTo>
                    <a:pt x="1010" y="0"/>
                  </a:moveTo>
                  <a:lnTo>
                    <a:pt x="1437" y="0"/>
                  </a:lnTo>
                  <a:lnTo>
                    <a:pt x="1455" y="2"/>
                  </a:lnTo>
                  <a:lnTo>
                    <a:pt x="1471" y="9"/>
                  </a:lnTo>
                  <a:lnTo>
                    <a:pt x="1484" y="19"/>
                  </a:lnTo>
                  <a:lnTo>
                    <a:pt x="1495" y="33"/>
                  </a:lnTo>
                  <a:lnTo>
                    <a:pt x="1501" y="48"/>
                  </a:lnTo>
                  <a:lnTo>
                    <a:pt x="1505" y="66"/>
                  </a:lnTo>
                  <a:lnTo>
                    <a:pt x="1505" y="264"/>
                  </a:lnTo>
                  <a:lnTo>
                    <a:pt x="1502" y="282"/>
                  </a:lnTo>
                  <a:lnTo>
                    <a:pt x="1496" y="298"/>
                  </a:lnTo>
                  <a:lnTo>
                    <a:pt x="1484" y="311"/>
                  </a:lnTo>
                  <a:lnTo>
                    <a:pt x="1471" y="321"/>
                  </a:lnTo>
                  <a:lnTo>
                    <a:pt x="1455" y="329"/>
                  </a:lnTo>
                  <a:lnTo>
                    <a:pt x="1437" y="331"/>
                  </a:lnTo>
                  <a:lnTo>
                    <a:pt x="1363" y="331"/>
                  </a:lnTo>
                  <a:lnTo>
                    <a:pt x="1363" y="453"/>
                  </a:lnTo>
                  <a:lnTo>
                    <a:pt x="1446" y="465"/>
                  </a:lnTo>
                  <a:lnTo>
                    <a:pt x="1528" y="484"/>
                  </a:lnTo>
                  <a:lnTo>
                    <a:pt x="1607" y="508"/>
                  </a:lnTo>
                  <a:lnTo>
                    <a:pt x="1684" y="537"/>
                  </a:lnTo>
                  <a:lnTo>
                    <a:pt x="1758" y="571"/>
                  </a:lnTo>
                  <a:lnTo>
                    <a:pt x="1829" y="610"/>
                  </a:lnTo>
                  <a:lnTo>
                    <a:pt x="1898" y="654"/>
                  </a:lnTo>
                  <a:lnTo>
                    <a:pt x="1962" y="701"/>
                  </a:lnTo>
                  <a:lnTo>
                    <a:pt x="2029" y="635"/>
                  </a:lnTo>
                  <a:lnTo>
                    <a:pt x="2020" y="626"/>
                  </a:lnTo>
                  <a:lnTo>
                    <a:pt x="2009" y="611"/>
                  </a:lnTo>
                  <a:lnTo>
                    <a:pt x="2002" y="595"/>
                  </a:lnTo>
                  <a:lnTo>
                    <a:pt x="2000" y="579"/>
                  </a:lnTo>
                  <a:lnTo>
                    <a:pt x="2002" y="561"/>
                  </a:lnTo>
                  <a:lnTo>
                    <a:pt x="2009" y="545"/>
                  </a:lnTo>
                  <a:lnTo>
                    <a:pt x="2020" y="530"/>
                  </a:lnTo>
                  <a:lnTo>
                    <a:pt x="2116" y="435"/>
                  </a:lnTo>
                  <a:lnTo>
                    <a:pt x="2129" y="425"/>
                  </a:lnTo>
                  <a:lnTo>
                    <a:pt x="2145" y="418"/>
                  </a:lnTo>
                  <a:lnTo>
                    <a:pt x="2163" y="416"/>
                  </a:lnTo>
                  <a:lnTo>
                    <a:pt x="2180" y="418"/>
                  </a:lnTo>
                  <a:lnTo>
                    <a:pt x="2196" y="425"/>
                  </a:lnTo>
                  <a:lnTo>
                    <a:pt x="2210" y="435"/>
                  </a:lnTo>
                  <a:lnTo>
                    <a:pt x="2426" y="650"/>
                  </a:lnTo>
                  <a:lnTo>
                    <a:pt x="2438" y="665"/>
                  </a:lnTo>
                  <a:lnTo>
                    <a:pt x="2443" y="681"/>
                  </a:lnTo>
                  <a:lnTo>
                    <a:pt x="2446" y="698"/>
                  </a:lnTo>
                  <a:lnTo>
                    <a:pt x="2443" y="714"/>
                  </a:lnTo>
                  <a:lnTo>
                    <a:pt x="2438" y="731"/>
                  </a:lnTo>
                  <a:lnTo>
                    <a:pt x="2426" y="746"/>
                  </a:lnTo>
                  <a:lnTo>
                    <a:pt x="2331" y="840"/>
                  </a:lnTo>
                  <a:lnTo>
                    <a:pt x="2316" y="852"/>
                  </a:lnTo>
                  <a:lnTo>
                    <a:pt x="2300" y="858"/>
                  </a:lnTo>
                  <a:lnTo>
                    <a:pt x="2284" y="860"/>
                  </a:lnTo>
                  <a:lnTo>
                    <a:pt x="2267" y="858"/>
                  </a:lnTo>
                  <a:lnTo>
                    <a:pt x="2250" y="852"/>
                  </a:lnTo>
                  <a:lnTo>
                    <a:pt x="2235" y="840"/>
                  </a:lnTo>
                  <a:lnTo>
                    <a:pt x="2226" y="831"/>
                  </a:lnTo>
                  <a:lnTo>
                    <a:pt x="2160" y="899"/>
                  </a:lnTo>
                  <a:lnTo>
                    <a:pt x="2210" y="967"/>
                  </a:lnTo>
                  <a:lnTo>
                    <a:pt x="2255" y="1040"/>
                  </a:lnTo>
                  <a:lnTo>
                    <a:pt x="2296" y="1117"/>
                  </a:lnTo>
                  <a:lnTo>
                    <a:pt x="2332" y="1196"/>
                  </a:lnTo>
                  <a:lnTo>
                    <a:pt x="2361" y="1280"/>
                  </a:lnTo>
                  <a:lnTo>
                    <a:pt x="2384" y="1365"/>
                  </a:lnTo>
                  <a:lnTo>
                    <a:pt x="2401" y="1451"/>
                  </a:lnTo>
                  <a:lnTo>
                    <a:pt x="2411" y="1541"/>
                  </a:lnTo>
                  <a:lnTo>
                    <a:pt x="2415" y="1633"/>
                  </a:lnTo>
                  <a:lnTo>
                    <a:pt x="2411" y="1725"/>
                  </a:lnTo>
                  <a:lnTo>
                    <a:pt x="2401" y="1816"/>
                  </a:lnTo>
                  <a:lnTo>
                    <a:pt x="2383" y="1905"/>
                  </a:lnTo>
                  <a:lnTo>
                    <a:pt x="2359" y="1992"/>
                  </a:lnTo>
                  <a:lnTo>
                    <a:pt x="2330" y="2075"/>
                  </a:lnTo>
                  <a:lnTo>
                    <a:pt x="2294" y="2156"/>
                  </a:lnTo>
                  <a:lnTo>
                    <a:pt x="2252" y="2232"/>
                  </a:lnTo>
                  <a:lnTo>
                    <a:pt x="2205" y="2306"/>
                  </a:lnTo>
                  <a:lnTo>
                    <a:pt x="2153" y="2376"/>
                  </a:lnTo>
                  <a:lnTo>
                    <a:pt x="2096" y="2442"/>
                  </a:lnTo>
                  <a:lnTo>
                    <a:pt x="2034" y="2504"/>
                  </a:lnTo>
                  <a:lnTo>
                    <a:pt x="1967" y="2560"/>
                  </a:lnTo>
                  <a:lnTo>
                    <a:pt x="1898" y="2613"/>
                  </a:lnTo>
                  <a:lnTo>
                    <a:pt x="1824" y="2660"/>
                  </a:lnTo>
                  <a:lnTo>
                    <a:pt x="1747" y="2701"/>
                  </a:lnTo>
                  <a:lnTo>
                    <a:pt x="1666" y="2737"/>
                  </a:lnTo>
                  <a:lnTo>
                    <a:pt x="1582" y="2767"/>
                  </a:lnTo>
                  <a:lnTo>
                    <a:pt x="1496" y="2790"/>
                  </a:lnTo>
                  <a:lnTo>
                    <a:pt x="1407" y="2808"/>
                  </a:lnTo>
                  <a:lnTo>
                    <a:pt x="1316" y="2819"/>
                  </a:lnTo>
                  <a:lnTo>
                    <a:pt x="1223" y="2822"/>
                  </a:lnTo>
                  <a:lnTo>
                    <a:pt x="1130" y="2819"/>
                  </a:lnTo>
                  <a:lnTo>
                    <a:pt x="1039" y="2808"/>
                  </a:lnTo>
                  <a:lnTo>
                    <a:pt x="950" y="2790"/>
                  </a:lnTo>
                  <a:lnTo>
                    <a:pt x="864" y="2767"/>
                  </a:lnTo>
                  <a:lnTo>
                    <a:pt x="780" y="2737"/>
                  </a:lnTo>
                  <a:lnTo>
                    <a:pt x="700" y="2701"/>
                  </a:lnTo>
                  <a:lnTo>
                    <a:pt x="622" y="2660"/>
                  </a:lnTo>
                  <a:lnTo>
                    <a:pt x="548" y="2613"/>
                  </a:lnTo>
                  <a:lnTo>
                    <a:pt x="478" y="2560"/>
                  </a:lnTo>
                  <a:lnTo>
                    <a:pt x="413" y="2504"/>
                  </a:lnTo>
                  <a:lnTo>
                    <a:pt x="351" y="2442"/>
                  </a:lnTo>
                  <a:lnTo>
                    <a:pt x="294" y="2376"/>
                  </a:lnTo>
                  <a:lnTo>
                    <a:pt x="242" y="2306"/>
                  </a:lnTo>
                  <a:lnTo>
                    <a:pt x="195" y="2232"/>
                  </a:lnTo>
                  <a:lnTo>
                    <a:pt x="153" y="2156"/>
                  </a:lnTo>
                  <a:lnTo>
                    <a:pt x="117" y="2075"/>
                  </a:lnTo>
                  <a:lnTo>
                    <a:pt x="87" y="1992"/>
                  </a:lnTo>
                  <a:lnTo>
                    <a:pt x="63" y="1905"/>
                  </a:lnTo>
                  <a:lnTo>
                    <a:pt x="46" y="1816"/>
                  </a:lnTo>
                  <a:lnTo>
                    <a:pt x="35" y="1725"/>
                  </a:lnTo>
                  <a:lnTo>
                    <a:pt x="32" y="1633"/>
                  </a:lnTo>
                  <a:lnTo>
                    <a:pt x="35" y="1541"/>
                  </a:lnTo>
                  <a:lnTo>
                    <a:pt x="45" y="1451"/>
                  </a:lnTo>
                  <a:lnTo>
                    <a:pt x="62" y="1365"/>
                  </a:lnTo>
                  <a:lnTo>
                    <a:pt x="86" y="1280"/>
                  </a:lnTo>
                  <a:lnTo>
                    <a:pt x="115" y="1196"/>
                  </a:lnTo>
                  <a:lnTo>
                    <a:pt x="150" y="1117"/>
                  </a:lnTo>
                  <a:lnTo>
                    <a:pt x="190" y="1040"/>
                  </a:lnTo>
                  <a:lnTo>
                    <a:pt x="236" y="967"/>
                  </a:lnTo>
                  <a:lnTo>
                    <a:pt x="287" y="899"/>
                  </a:lnTo>
                  <a:lnTo>
                    <a:pt x="219" y="831"/>
                  </a:lnTo>
                  <a:lnTo>
                    <a:pt x="210" y="840"/>
                  </a:lnTo>
                  <a:lnTo>
                    <a:pt x="197" y="852"/>
                  </a:lnTo>
                  <a:lnTo>
                    <a:pt x="180" y="858"/>
                  </a:lnTo>
                  <a:lnTo>
                    <a:pt x="163" y="860"/>
                  </a:lnTo>
                  <a:lnTo>
                    <a:pt x="146" y="858"/>
                  </a:lnTo>
                  <a:lnTo>
                    <a:pt x="129" y="852"/>
                  </a:lnTo>
                  <a:lnTo>
                    <a:pt x="116" y="840"/>
                  </a:lnTo>
                  <a:lnTo>
                    <a:pt x="20" y="746"/>
                  </a:lnTo>
                  <a:lnTo>
                    <a:pt x="9" y="731"/>
                  </a:lnTo>
                  <a:lnTo>
                    <a:pt x="2" y="716"/>
                  </a:lnTo>
                  <a:lnTo>
                    <a:pt x="0" y="699"/>
                  </a:lnTo>
                  <a:lnTo>
                    <a:pt x="2" y="681"/>
                  </a:lnTo>
                  <a:lnTo>
                    <a:pt x="9" y="665"/>
                  </a:lnTo>
                  <a:lnTo>
                    <a:pt x="20" y="650"/>
                  </a:lnTo>
                  <a:lnTo>
                    <a:pt x="236" y="435"/>
                  </a:lnTo>
                  <a:lnTo>
                    <a:pt x="250" y="425"/>
                  </a:lnTo>
                  <a:lnTo>
                    <a:pt x="266" y="418"/>
                  </a:lnTo>
                  <a:lnTo>
                    <a:pt x="284" y="416"/>
                  </a:lnTo>
                  <a:lnTo>
                    <a:pt x="301" y="418"/>
                  </a:lnTo>
                  <a:lnTo>
                    <a:pt x="316" y="425"/>
                  </a:lnTo>
                  <a:lnTo>
                    <a:pt x="331" y="435"/>
                  </a:lnTo>
                  <a:lnTo>
                    <a:pt x="427" y="530"/>
                  </a:lnTo>
                  <a:lnTo>
                    <a:pt x="438" y="545"/>
                  </a:lnTo>
                  <a:lnTo>
                    <a:pt x="445" y="561"/>
                  </a:lnTo>
                  <a:lnTo>
                    <a:pt x="447" y="577"/>
                  </a:lnTo>
                  <a:lnTo>
                    <a:pt x="445" y="594"/>
                  </a:lnTo>
                  <a:lnTo>
                    <a:pt x="438" y="611"/>
                  </a:lnTo>
                  <a:lnTo>
                    <a:pt x="427" y="626"/>
                  </a:lnTo>
                  <a:lnTo>
                    <a:pt x="418" y="635"/>
                  </a:lnTo>
                  <a:lnTo>
                    <a:pt x="484" y="701"/>
                  </a:lnTo>
                  <a:lnTo>
                    <a:pt x="549" y="654"/>
                  </a:lnTo>
                  <a:lnTo>
                    <a:pt x="617" y="610"/>
                  </a:lnTo>
                  <a:lnTo>
                    <a:pt x="689" y="572"/>
                  </a:lnTo>
                  <a:lnTo>
                    <a:pt x="762" y="537"/>
                  </a:lnTo>
                  <a:lnTo>
                    <a:pt x="840" y="508"/>
                  </a:lnTo>
                  <a:lnTo>
                    <a:pt x="918" y="484"/>
                  </a:lnTo>
                  <a:lnTo>
                    <a:pt x="999" y="465"/>
                  </a:lnTo>
                  <a:lnTo>
                    <a:pt x="1083" y="453"/>
                  </a:lnTo>
                  <a:lnTo>
                    <a:pt x="1083" y="331"/>
                  </a:lnTo>
                  <a:lnTo>
                    <a:pt x="1010" y="331"/>
                  </a:lnTo>
                  <a:lnTo>
                    <a:pt x="992" y="329"/>
                  </a:lnTo>
                  <a:lnTo>
                    <a:pt x="976" y="322"/>
                  </a:lnTo>
                  <a:lnTo>
                    <a:pt x="962" y="311"/>
                  </a:lnTo>
                  <a:lnTo>
                    <a:pt x="951" y="298"/>
                  </a:lnTo>
                  <a:lnTo>
                    <a:pt x="944" y="282"/>
                  </a:lnTo>
                  <a:lnTo>
                    <a:pt x="942" y="264"/>
                  </a:lnTo>
                  <a:lnTo>
                    <a:pt x="942" y="66"/>
                  </a:lnTo>
                  <a:lnTo>
                    <a:pt x="944" y="48"/>
                  </a:lnTo>
                  <a:lnTo>
                    <a:pt x="951" y="33"/>
                  </a:lnTo>
                  <a:lnTo>
                    <a:pt x="961" y="19"/>
                  </a:lnTo>
                  <a:lnTo>
                    <a:pt x="975" y="9"/>
                  </a:lnTo>
                  <a:lnTo>
                    <a:pt x="992" y="2"/>
                  </a:lnTo>
                  <a:lnTo>
                    <a:pt x="10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" name="Freeform 213"/>
            <p:cNvSpPr>
              <a:spLocks/>
            </p:cNvSpPr>
            <p:nvPr/>
          </p:nvSpPr>
          <p:spPr bwMode="auto">
            <a:xfrm>
              <a:off x="2255" y="1216"/>
              <a:ext cx="132" cy="40"/>
            </a:xfrm>
            <a:custGeom>
              <a:avLst/>
              <a:gdLst>
                <a:gd name="T0" fmla="*/ 118 w 794"/>
                <a:gd name="T1" fmla="*/ 0 h 237"/>
                <a:gd name="T2" fmla="*/ 721 w 794"/>
                <a:gd name="T3" fmla="*/ 0 h 237"/>
                <a:gd name="T4" fmla="*/ 741 w 794"/>
                <a:gd name="T5" fmla="*/ 79 h 237"/>
                <a:gd name="T6" fmla="*/ 766 w 794"/>
                <a:gd name="T7" fmla="*/ 156 h 237"/>
                <a:gd name="T8" fmla="*/ 794 w 794"/>
                <a:gd name="T9" fmla="*/ 231 h 237"/>
                <a:gd name="T10" fmla="*/ 777 w 794"/>
                <a:gd name="T11" fmla="*/ 235 h 237"/>
                <a:gd name="T12" fmla="*/ 758 w 794"/>
                <a:gd name="T13" fmla="*/ 237 h 237"/>
                <a:gd name="T14" fmla="*/ 118 w 794"/>
                <a:gd name="T15" fmla="*/ 237 h 237"/>
                <a:gd name="T16" fmla="*/ 91 w 794"/>
                <a:gd name="T17" fmla="*/ 234 h 237"/>
                <a:gd name="T18" fmla="*/ 66 w 794"/>
                <a:gd name="T19" fmla="*/ 225 h 237"/>
                <a:gd name="T20" fmla="*/ 44 w 794"/>
                <a:gd name="T21" fmla="*/ 211 h 237"/>
                <a:gd name="T22" fmla="*/ 26 w 794"/>
                <a:gd name="T23" fmla="*/ 194 h 237"/>
                <a:gd name="T24" fmla="*/ 12 w 794"/>
                <a:gd name="T25" fmla="*/ 171 h 237"/>
                <a:gd name="T26" fmla="*/ 3 w 794"/>
                <a:gd name="T27" fmla="*/ 146 h 237"/>
                <a:gd name="T28" fmla="*/ 0 w 794"/>
                <a:gd name="T29" fmla="*/ 119 h 237"/>
                <a:gd name="T30" fmla="*/ 3 w 794"/>
                <a:gd name="T31" fmla="*/ 92 h 237"/>
                <a:gd name="T32" fmla="*/ 12 w 794"/>
                <a:gd name="T33" fmla="*/ 68 h 237"/>
                <a:gd name="T34" fmla="*/ 26 w 794"/>
                <a:gd name="T35" fmla="*/ 45 h 237"/>
                <a:gd name="T36" fmla="*/ 44 w 794"/>
                <a:gd name="T37" fmla="*/ 27 h 237"/>
                <a:gd name="T38" fmla="*/ 66 w 794"/>
                <a:gd name="T39" fmla="*/ 14 h 237"/>
                <a:gd name="T40" fmla="*/ 91 w 794"/>
                <a:gd name="T41" fmla="*/ 5 h 237"/>
                <a:gd name="T42" fmla="*/ 118 w 794"/>
                <a:gd name="T43" fmla="*/ 1 h 237"/>
                <a:gd name="T44" fmla="*/ 118 w 794"/>
                <a:gd name="T45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94" h="237">
                  <a:moveTo>
                    <a:pt x="118" y="0"/>
                  </a:moveTo>
                  <a:lnTo>
                    <a:pt x="721" y="0"/>
                  </a:lnTo>
                  <a:lnTo>
                    <a:pt x="741" y="79"/>
                  </a:lnTo>
                  <a:lnTo>
                    <a:pt x="766" y="156"/>
                  </a:lnTo>
                  <a:lnTo>
                    <a:pt x="794" y="231"/>
                  </a:lnTo>
                  <a:lnTo>
                    <a:pt x="777" y="235"/>
                  </a:lnTo>
                  <a:lnTo>
                    <a:pt x="758" y="237"/>
                  </a:lnTo>
                  <a:lnTo>
                    <a:pt x="118" y="237"/>
                  </a:lnTo>
                  <a:lnTo>
                    <a:pt x="91" y="234"/>
                  </a:lnTo>
                  <a:lnTo>
                    <a:pt x="66" y="225"/>
                  </a:lnTo>
                  <a:lnTo>
                    <a:pt x="44" y="211"/>
                  </a:lnTo>
                  <a:lnTo>
                    <a:pt x="26" y="194"/>
                  </a:lnTo>
                  <a:lnTo>
                    <a:pt x="12" y="171"/>
                  </a:lnTo>
                  <a:lnTo>
                    <a:pt x="3" y="146"/>
                  </a:lnTo>
                  <a:lnTo>
                    <a:pt x="0" y="119"/>
                  </a:lnTo>
                  <a:lnTo>
                    <a:pt x="3" y="92"/>
                  </a:lnTo>
                  <a:lnTo>
                    <a:pt x="12" y="68"/>
                  </a:lnTo>
                  <a:lnTo>
                    <a:pt x="26" y="45"/>
                  </a:lnTo>
                  <a:lnTo>
                    <a:pt x="44" y="27"/>
                  </a:lnTo>
                  <a:lnTo>
                    <a:pt x="66" y="14"/>
                  </a:lnTo>
                  <a:lnTo>
                    <a:pt x="91" y="5"/>
                  </a:lnTo>
                  <a:lnTo>
                    <a:pt x="118" y="1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" name="Freeform 214"/>
            <p:cNvSpPr>
              <a:spLocks/>
            </p:cNvSpPr>
            <p:nvPr/>
          </p:nvSpPr>
          <p:spPr bwMode="auto">
            <a:xfrm>
              <a:off x="2194" y="1071"/>
              <a:ext cx="193" cy="39"/>
            </a:xfrm>
            <a:custGeom>
              <a:avLst/>
              <a:gdLst>
                <a:gd name="T0" fmla="*/ 118 w 1159"/>
                <a:gd name="T1" fmla="*/ 0 h 236"/>
                <a:gd name="T2" fmla="*/ 1124 w 1159"/>
                <a:gd name="T3" fmla="*/ 0 h 236"/>
                <a:gd name="T4" fmla="*/ 1142 w 1159"/>
                <a:gd name="T5" fmla="*/ 2 h 236"/>
                <a:gd name="T6" fmla="*/ 1159 w 1159"/>
                <a:gd name="T7" fmla="*/ 6 h 236"/>
                <a:gd name="T8" fmla="*/ 1131 w 1159"/>
                <a:gd name="T9" fmla="*/ 82 h 236"/>
                <a:gd name="T10" fmla="*/ 1106 w 1159"/>
                <a:gd name="T11" fmla="*/ 158 h 236"/>
                <a:gd name="T12" fmla="*/ 1086 w 1159"/>
                <a:gd name="T13" fmla="*/ 236 h 236"/>
                <a:gd name="T14" fmla="*/ 118 w 1159"/>
                <a:gd name="T15" fmla="*/ 236 h 236"/>
                <a:gd name="T16" fmla="*/ 91 w 1159"/>
                <a:gd name="T17" fmla="*/ 232 h 236"/>
                <a:gd name="T18" fmla="*/ 66 w 1159"/>
                <a:gd name="T19" fmla="*/ 223 h 236"/>
                <a:gd name="T20" fmla="*/ 44 w 1159"/>
                <a:gd name="T21" fmla="*/ 210 h 236"/>
                <a:gd name="T22" fmla="*/ 26 w 1159"/>
                <a:gd name="T23" fmla="*/ 192 h 236"/>
                <a:gd name="T24" fmla="*/ 12 w 1159"/>
                <a:gd name="T25" fmla="*/ 169 h 236"/>
                <a:gd name="T26" fmla="*/ 3 w 1159"/>
                <a:gd name="T27" fmla="*/ 145 h 236"/>
                <a:gd name="T28" fmla="*/ 0 w 1159"/>
                <a:gd name="T29" fmla="*/ 118 h 236"/>
                <a:gd name="T30" fmla="*/ 3 w 1159"/>
                <a:gd name="T31" fmla="*/ 91 h 236"/>
                <a:gd name="T32" fmla="*/ 12 w 1159"/>
                <a:gd name="T33" fmla="*/ 66 h 236"/>
                <a:gd name="T34" fmla="*/ 26 w 1159"/>
                <a:gd name="T35" fmla="*/ 45 h 236"/>
                <a:gd name="T36" fmla="*/ 44 w 1159"/>
                <a:gd name="T37" fmla="*/ 26 h 236"/>
                <a:gd name="T38" fmla="*/ 66 w 1159"/>
                <a:gd name="T39" fmla="*/ 12 h 236"/>
                <a:gd name="T40" fmla="*/ 91 w 1159"/>
                <a:gd name="T41" fmla="*/ 3 h 236"/>
                <a:gd name="T42" fmla="*/ 118 w 1159"/>
                <a:gd name="T43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59" h="236">
                  <a:moveTo>
                    <a:pt x="118" y="0"/>
                  </a:moveTo>
                  <a:lnTo>
                    <a:pt x="1124" y="0"/>
                  </a:lnTo>
                  <a:lnTo>
                    <a:pt x="1142" y="2"/>
                  </a:lnTo>
                  <a:lnTo>
                    <a:pt x="1159" y="6"/>
                  </a:lnTo>
                  <a:lnTo>
                    <a:pt x="1131" y="82"/>
                  </a:lnTo>
                  <a:lnTo>
                    <a:pt x="1106" y="158"/>
                  </a:lnTo>
                  <a:lnTo>
                    <a:pt x="1086" y="236"/>
                  </a:lnTo>
                  <a:lnTo>
                    <a:pt x="118" y="236"/>
                  </a:lnTo>
                  <a:lnTo>
                    <a:pt x="91" y="232"/>
                  </a:lnTo>
                  <a:lnTo>
                    <a:pt x="66" y="223"/>
                  </a:lnTo>
                  <a:lnTo>
                    <a:pt x="44" y="210"/>
                  </a:lnTo>
                  <a:lnTo>
                    <a:pt x="26" y="192"/>
                  </a:lnTo>
                  <a:lnTo>
                    <a:pt x="12" y="169"/>
                  </a:lnTo>
                  <a:lnTo>
                    <a:pt x="3" y="145"/>
                  </a:lnTo>
                  <a:lnTo>
                    <a:pt x="0" y="118"/>
                  </a:lnTo>
                  <a:lnTo>
                    <a:pt x="3" y="91"/>
                  </a:lnTo>
                  <a:lnTo>
                    <a:pt x="12" y="66"/>
                  </a:lnTo>
                  <a:lnTo>
                    <a:pt x="26" y="45"/>
                  </a:lnTo>
                  <a:lnTo>
                    <a:pt x="44" y="26"/>
                  </a:lnTo>
                  <a:lnTo>
                    <a:pt x="66" y="12"/>
                  </a:lnTo>
                  <a:lnTo>
                    <a:pt x="91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1" name="Freeform 215"/>
            <p:cNvSpPr>
              <a:spLocks/>
            </p:cNvSpPr>
            <p:nvPr/>
          </p:nvSpPr>
          <p:spPr bwMode="auto">
            <a:xfrm>
              <a:off x="2221" y="1144"/>
              <a:ext cx="149" cy="39"/>
            </a:xfrm>
            <a:custGeom>
              <a:avLst/>
              <a:gdLst>
                <a:gd name="T0" fmla="*/ 118 w 893"/>
                <a:gd name="T1" fmla="*/ 0 h 235"/>
                <a:gd name="T2" fmla="*/ 893 w 893"/>
                <a:gd name="T3" fmla="*/ 0 h 235"/>
                <a:gd name="T4" fmla="*/ 889 w 893"/>
                <a:gd name="T5" fmla="*/ 58 h 235"/>
                <a:gd name="T6" fmla="*/ 887 w 893"/>
                <a:gd name="T7" fmla="*/ 116 h 235"/>
                <a:gd name="T8" fmla="*/ 888 w 893"/>
                <a:gd name="T9" fmla="*/ 177 h 235"/>
                <a:gd name="T10" fmla="*/ 892 w 893"/>
                <a:gd name="T11" fmla="*/ 235 h 235"/>
                <a:gd name="T12" fmla="*/ 118 w 893"/>
                <a:gd name="T13" fmla="*/ 235 h 235"/>
                <a:gd name="T14" fmla="*/ 91 w 893"/>
                <a:gd name="T15" fmla="*/ 232 h 235"/>
                <a:gd name="T16" fmla="*/ 67 w 893"/>
                <a:gd name="T17" fmla="*/ 223 h 235"/>
                <a:gd name="T18" fmla="*/ 45 w 893"/>
                <a:gd name="T19" fmla="*/ 210 h 235"/>
                <a:gd name="T20" fmla="*/ 26 w 893"/>
                <a:gd name="T21" fmla="*/ 191 h 235"/>
                <a:gd name="T22" fmla="*/ 13 w 893"/>
                <a:gd name="T23" fmla="*/ 169 h 235"/>
                <a:gd name="T24" fmla="*/ 4 w 893"/>
                <a:gd name="T25" fmla="*/ 144 h 235"/>
                <a:gd name="T26" fmla="*/ 0 w 893"/>
                <a:gd name="T27" fmla="*/ 117 h 235"/>
                <a:gd name="T28" fmla="*/ 4 w 893"/>
                <a:gd name="T29" fmla="*/ 91 h 235"/>
                <a:gd name="T30" fmla="*/ 13 w 893"/>
                <a:gd name="T31" fmla="*/ 66 h 235"/>
                <a:gd name="T32" fmla="*/ 26 w 893"/>
                <a:gd name="T33" fmla="*/ 44 h 235"/>
                <a:gd name="T34" fmla="*/ 44 w 893"/>
                <a:gd name="T35" fmla="*/ 25 h 235"/>
                <a:gd name="T36" fmla="*/ 67 w 893"/>
                <a:gd name="T37" fmla="*/ 12 h 235"/>
                <a:gd name="T38" fmla="*/ 91 w 893"/>
                <a:gd name="T39" fmla="*/ 3 h 235"/>
                <a:gd name="T40" fmla="*/ 118 w 893"/>
                <a:gd name="T41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93" h="235">
                  <a:moveTo>
                    <a:pt x="118" y="0"/>
                  </a:moveTo>
                  <a:lnTo>
                    <a:pt x="893" y="0"/>
                  </a:lnTo>
                  <a:lnTo>
                    <a:pt x="889" y="58"/>
                  </a:lnTo>
                  <a:lnTo>
                    <a:pt x="887" y="116"/>
                  </a:lnTo>
                  <a:lnTo>
                    <a:pt x="888" y="177"/>
                  </a:lnTo>
                  <a:lnTo>
                    <a:pt x="892" y="235"/>
                  </a:lnTo>
                  <a:lnTo>
                    <a:pt x="118" y="235"/>
                  </a:lnTo>
                  <a:lnTo>
                    <a:pt x="91" y="232"/>
                  </a:lnTo>
                  <a:lnTo>
                    <a:pt x="67" y="223"/>
                  </a:lnTo>
                  <a:lnTo>
                    <a:pt x="45" y="210"/>
                  </a:lnTo>
                  <a:lnTo>
                    <a:pt x="26" y="191"/>
                  </a:lnTo>
                  <a:lnTo>
                    <a:pt x="13" y="169"/>
                  </a:lnTo>
                  <a:lnTo>
                    <a:pt x="4" y="144"/>
                  </a:lnTo>
                  <a:lnTo>
                    <a:pt x="0" y="117"/>
                  </a:lnTo>
                  <a:lnTo>
                    <a:pt x="4" y="91"/>
                  </a:lnTo>
                  <a:lnTo>
                    <a:pt x="13" y="66"/>
                  </a:lnTo>
                  <a:lnTo>
                    <a:pt x="26" y="44"/>
                  </a:lnTo>
                  <a:lnTo>
                    <a:pt x="44" y="25"/>
                  </a:lnTo>
                  <a:lnTo>
                    <a:pt x="67" y="12"/>
                  </a:lnTo>
                  <a:lnTo>
                    <a:pt x="91" y="3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2" name="Freeform 216"/>
            <p:cNvSpPr>
              <a:spLocks noEditPoints="1"/>
            </p:cNvSpPr>
            <p:nvPr/>
          </p:nvSpPr>
          <p:spPr bwMode="auto">
            <a:xfrm>
              <a:off x="2578" y="1101"/>
              <a:ext cx="128" cy="93"/>
            </a:xfrm>
            <a:custGeom>
              <a:avLst/>
              <a:gdLst>
                <a:gd name="T0" fmla="*/ 161 w 769"/>
                <a:gd name="T1" fmla="*/ 299 h 557"/>
                <a:gd name="T2" fmla="*/ 126 w 769"/>
                <a:gd name="T3" fmla="*/ 320 h 557"/>
                <a:gd name="T4" fmla="*/ 106 w 769"/>
                <a:gd name="T5" fmla="*/ 356 h 557"/>
                <a:gd name="T6" fmla="*/ 106 w 769"/>
                <a:gd name="T7" fmla="*/ 397 h 557"/>
                <a:gd name="T8" fmla="*/ 126 w 769"/>
                <a:gd name="T9" fmla="*/ 432 h 557"/>
                <a:gd name="T10" fmla="*/ 163 w 769"/>
                <a:gd name="T11" fmla="*/ 453 h 557"/>
                <a:gd name="T12" fmla="*/ 204 w 769"/>
                <a:gd name="T13" fmla="*/ 452 h 557"/>
                <a:gd name="T14" fmla="*/ 239 w 769"/>
                <a:gd name="T15" fmla="*/ 432 h 557"/>
                <a:gd name="T16" fmla="*/ 260 w 769"/>
                <a:gd name="T17" fmla="*/ 396 h 557"/>
                <a:gd name="T18" fmla="*/ 259 w 769"/>
                <a:gd name="T19" fmla="*/ 354 h 557"/>
                <a:gd name="T20" fmla="*/ 239 w 769"/>
                <a:gd name="T21" fmla="*/ 319 h 557"/>
                <a:gd name="T22" fmla="*/ 203 w 769"/>
                <a:gd name="T23" fmla="*/ 299 h 557"/>
                <a:gd name="T24" fmla="*/ 699 w 769"/>
                <a:gd name="T25" fmla="*/ 0 h 557"/>
                <a:gd name="T26" fmla="*/ 733 w 769"/>
                <a:gd name="T27" fmla="*/ 10 h 557"/>
                <a:gd name="T28" fmla="*/ 758 w 769"/>
                <a:gd name="T29" fmla="*/ 36 h 557"/>
                <a:gd name="T30" fmla="*/ 769 w 769"/>
                <a:gd name="T31" fmla="*/ 71 h 557"/>
                <a:gd name="T32" fmla="*/ 761 w 769"/>
                <a:gd name="T33" fmla="*/ 106 h 557"/>
                <a:gd name="T34" fmla="*/ 737 w 769"/>
                <a:gd name="T35" fmla="*/ 133 h 557"/>
                <a:gd name="T36" fmla="*/ 357 w 769"/>
                <a:gd name="T37" fmla="*/ 424 h 557"/>
                <a:gd name="T38" fmla="*/ 334 w 769"/>
                <a:gd name="T39" fmla="*/ 473 h 557"/>
                <a:gd name="T40" fmla="*/ 298 w 769"/>
                <a:gd name="T41" fmla="*/ 516 h 557"/>
                <a:gd name="T42" fmla="*/ 244 w 769"/>
                <a:gd name="T43" fmla="*/ 546 h 557"/>
                <a:gd name="T44" fmla="*/ 182 w 769"/>
                <a:gd name="T45" fmla="*/ 557 h 557"/>
                <a:gd name="T46" fmla="*/ 121 w 769"/>
                <a:gd name="T47" fmla="*/ 547 h 557"/>
                <a:gd name="T48" fmla="*/ 67 w 769"/>
                <a:gd name="T49" fmla="*/ 517 h 557"/>
                <a:gd name="T50" fmla="*/ 26 w 769"/>
                <a:gd name="T51" fmla="*/ 469 h 557"/>
                <a:gd name="T52" fmla="*/ 3 w 769"/>
                <a:gd name="T53" fmla="*/ 408 h 557"/>
                <a:gd name="T54" fmla="*/ 3 w 769"/>
                <a:gd name="T55" fmla="*/ 346 h 557"/>
                <a:gd name="T56" fmla="*/ 24 w 769"/>
                <a:gd name="T57" fmla="*/ 289 h 557"/>
                <a:gd name="T58" fmla="*/ 63 w 769"/>
                <a:gd name="T59" fmla="*/ 239 h 557"/>
                <a:gd name="T60" fmla="*/ 121 w 769"/>
                <a:gd name="T61" fmla="*/ 206 h 557"/>
                <a:gd name="T62" fmla="*/ 187 w 769"/>
                <a:gd name="T63" fmla="*/ 196 h 557"/>
                <a:gd name="T64" fmla="*/ 251 w 769"/>
                <a:gd name="T65" fmla="*/ 209 h 557"/>
                <a:gd name="T66" fmla="*/ 681 w 769"/>
                <a:gd name="T67" fmla="*/ 1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69" h="557">
                  <a:moveTo>
                    <a:pt x="181" y="297"/>
                  </a:moveTo>
                  <a:lnTo>
                    <a:pt x="161" y="299"/>
                  </a:lnTo>
                  <a:lnTo>
                    <a:pt x="143" y="308"/>
                  </a:lnTo>
                  <a:lnTo>
                    <a:pt x="126" y="320"/>
                  </a:lnTo>
                  <a:lnTo>
                    <a:pt x="114" y="336"/>
                  </a:lnTo>
                  <a:lnTo>
                    <a:pt x="106" y="356"/>
                  </a:lnTo>
                  <a:lnTo>
                    <a:pt x="103" y="376"/>
                  </a:lnTo>
                  <a:lnTo>
                    <a:pt x="106" y="397"/>
                  </a:lnTo>
                  <a:lnTo>
                    <a:pt x="114" y="416"/>
                  </a:lnTo>
                  <a:lnTo>
                    <a:pt x="126" y="432"/>
                  </a:lnTo>
                  <a:lnTo>
                    <a:pt x="143" y="444"/>
                  </a:lnTo>
                  <a:lnTo>
                    <a:pt x="163" y="453"/>
                  </a:lnTo>
                  <a:lnTo>
                    <a:pt x="183" y="455"/>
                  </a:lnTo>
                  <a:lnTo>
                    <a:pt x="204" y="452"/>
                  </a:lnTo>
                  <a:lnTo>
                    <a:pt x="223" y="444"/>
                  </a:lnTo>
                  <a:lnTo>
                    <a:pt x="239" y="432"/>
                  </a:lnTo>
                  <a:lnTo>
                    <a:pt x="251" y="415"/>
                  </a:lnTo>
                  <a:lnTo>
                    <a:pt x="260" y="396"/>
                  </a:lnTo>
                  <a:lnTo>
                    <a:pt x="262" y="374"/>
                  </a:lnTo>
                  <a:lnTo>
                    <a:pt x="259" y="354"/>
                  </a:lnTo>
                  <a:lnTo>
                    <a:pt x="251" y="335"/>
                  </a:lnTo>
                  <a:lnTo>
                    <a:pt x="239" y="319"/>
                  </a:lnTo>
                  <a:lnTo>
                    <a:pt x="222" y="307"/>
                  </a:lnTo>
                  <a:lnTo>
                    <a:pt x="203" y="299"/>
                  </a:lnTo>
                  <a:lnTo>
                    <a:pt x="181" y="297"/>
                  </a:lnTo>
                  <a:close/>
                  <a:moveTo>
                    <a:pt x="699" y="0"/>
                  </a:moveTo>
                  <a:lnTo>
                    <a:pt x="716" y="2"/>
                  </a:lnTo>
                  <a:lnTo>
                    <a:pt x="733" y="10"/>
                  </a:lnTo>
                  <a:lnTo>
                    <a:pt x="747" y="22"/>
                  </a:lnTo>
                  <a:lnTo>
                    <a:pt x="758" y="36"/>
                  </a:lnTo>
                  <a:lnTo>
                    <a:pt x="766" y="53"/>
                  </a:lnTo>
                  <a:lnTo>
                    <a:pt x="769" y="71"/>
                  </a:lnTo>
                  <a:lnTo>
                    <a:pt x="767" y="89"/>
                  </a:lnTo>
                  <a:lnTo>
                    <a:pt x="761" y="106"/>
                  </a:lnTo>
                  <a:lnTo>
                    <a:pt x="751" y="120"/>
                  </a:lnTo>
                  <a:lnTo>
                    <a:pt x="737" y="133"/>
                  </a:lnTo>
                  <a:lnTo>
                    <a:pt x="361" y="397"/>
                  </a:lnTo>
                  <a:lnTo>
                    <a:pt x="357" y="424"/>
                  </a:lnTo>
                  <a:lnTo>
                    <a:pt x="348" y="450"/>
                  </a:lnTo>
                  <a:lnTo>
                    <a:pt x="334" y="473"/>
                  </a:lnTo>
                  <a:lnTo>
                    <a:pt x="318" y="496"/>
                  </a:lnTo>
                  <a:lnTo>
                    <a:pt x="298" y="516"/>
                  </a:lnTo>
                  <a:lnTo>
                    <a:pt x="273" y="533"/>
                  </a:lnTo>
                  <a:lnTo>
                    <a:pt x="244" y="546"/>
                  </a:lnTo>
                  <a:lnTo>
                    <a:pt x="214" y="555"/>
                  </a:lnTo>
                  <a:lnTo>
                    <a:pt x="182" y="557"/>
                  </a:lnTo>
                  <a:lnTo>
                    <a:pt x="152" y="555"/>
                  </a:lnTo>
                  <a:lnTo>
                    <a:pt x="121" y="547"/>
                  </a:lnTo>
                  <a:lnTo>
                    <a:pt x="93" y="535"/>
                  </a:lnTo>
                  <a:lnTo>
                    <a:pt x="67" y="517"/>
                  </a:lnTo>
                  <a:lnTo>
                    <a:pt x="45" y="494"/>
                  </a:lnTo>
                  <a:lnTo>
                    <a:pt x="26" y="469"/>
                  </a:lnTo>
                  <a:lnTo>
                    <a:pt x="11" y="439"/>
                  </a:lnTo>
                  <a:lnTo>
                    <a:pt x="3" y="408"/>
                  </a:lnTo>
                  <a:lnTo>
                    <a:pt x="0" y="378"/>
                  </a:lnTo>
                  <a:lnTo>
                    <a:pt x="3" y="346"/>
                  </a:lnTo>
                  <a:lnTo>
                    <a:pt x="10" y="317"/>
                  </a:lnTo>
                  <a:lnTo>
                    <a:pt x="24" y="289"/>
                  </a:lnTo>
                  <a:lnTo>
                    <a:pt x="40" y="263"/>
                  </a:lnTo>
                  <a:lnTo>
                    <a:pt x="63" y="239"/>
                  </a:lnTo>
                  <a:lnTo>
                    <a:pt x="90" y="220"/>
                  </a:lnTo>
                  <a:lnTo>
                    <a:pt x="121" y="206"/>
                  </a:lnTo>
                  <a:lnTo>
                    <a:pt x="154" y="198"/>
                  </a:lnTo>
                  <a:lnTo>
                    <a:pt x="187" y="196"/>
                  </a:lnTo>
                  <a:lnTo>
                    <a:pt x="219" y="200"/>
                  </a:lnTo>
                  <a:lnTo>
                    <a:pt x="251" y="209"/>
                  </a:lnTo>
                  <a:lnTo>
                    <a:pt x="663" y="8"/>
                  </a:lnTo>
                  <a:lnTo>
                    <a:pt x="681" y="1"/>
                  </a:lnTo>
                  <a:lnTo>
                    <a:pt x="6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3" name="Freeform 217"/>
            <p:cNvSpPr>
              <a:spLocks/>
            </p:cNvSpPr>
            <p:nvPr/>
          </p:nvSpPr>
          <p:spPr bwMode="auto">
            <a:xfrm>
              <a:off x="2645" y="1065"/>
              <a:ext cx="25" cy="24"/>
            </a:xfrm>
            <a:custGeom>
              <a:avLst/>
              <a:gdLst>
                <a:gd name="T0" fmla="*/ 73 w 148"/>
                <a:gd name="T1" fmla="*/ 0 h 150"/>
                <a:gd name="T2" fmla="*/ 92 w 148"/>
                <a:gd name="T3" fmla="*/ 3 h 150"/>
                <a:gd name="T4" fmla="*/ 111 w 148"/>
                <a:gd name="T5" fmla="*/ 10 h 150"/>
                <a:gd name="T6" fmla="*/ 127 w 148"/>
                <a:gd name="T7" fmla="*/ 22 h 150"/>
                <a:gd name="T8" fmla="*/ 138 w 148"/>
                <a:gd name="T9" fmla="*/ 37 h 150"/>
                <a:gd name="T10" fmla="*/ 146 w 148"/>
                <a:gd name="T11" fmla="*/ 54 h 150"/>
                <a:gd name="T12" fmla="*/ 148 w 148"/>
                <a:gd name="T13" fmla="*/ 73 h 150"/>
                <a:gd name="T14" fmla="*/ 146 w 148"/>
                <a:gd name="T15" fmla="*/ 92 h 150"/>
                <a:gd name="T16" fmla="*/ 139 w 148"/>
                <a:gd name="T17" fmla="*/ 112 h 150"/>
                <a:gd name="T18" fmla="*/ 127 w 148"/>
                <a:gd name="T19" fmla="*/ 127 h 150"/>
                <a:gd name="T20" fmla="*/ 112 w 148"/>
                <a:gd name="T21" fmla="*/ 139 h 150"/>
                <a:gd name="T22" fmla="*/ 94 w 148"/>
                <a:gd name="T23" fmla="*/ 146 h 150"/>
                <a:gd name="T24" fmla="*/ 75 w 148"/>
                <a:gd name="T25" fmla="*/ 150 h 150"/>
                <a:gd name="T26" fmla="*/ 56 w 148"/>
                <a:gd name="T27" fmla="*/ 148 h 150"/>
                <a:gd name="T28" fmla="*/ 38 w 148"/>
                <a:gd name="T29" fmla="*/ 140 h 150"/>
                <a:gd name="T30" fmla="*/ 22 w 148"/>
                <a:gd name="T31" fmla="*/ 127 h 150"/>
                <a:gd name="T32" fmla="*/ 10 w 148"/>
                <a:gd name="T33" fmla="*/ 113 h 150"/>
                <a:gd name="T34" fmla="*/ 3 w 148"/>
                <a:gd name="T35" fmla="*/ 96 h 150"/>
                <a:gd name="T36" fmla="*/ 0 w 148"/>
                <a:gd name="T37" fmla="*/ 77 h 150"/>
                <a:gd name="T38" fmla="*/ 2 w 148"/>
                <a:gd name="T39" fmla="*/ 58 h 150"/>
                <a:gd name="T40" fmla="*/ 10 w 148"/>
                <a:gd name="T41" fmla="*/ 39 h 150"/>
                <a:gd name="T42" fmla="*/ 21 w 148"/>
                <a:gd name="T43" fmla="*/ 23 h 150"/>
                <a:gd name="T44" fmla="*/ 37 w 148"/>
                <a:gd name="T45" fmla="*/ 10 h 150"/>
                <a:gd name="T46" fmla="*/ 55 w 148"/>
                <a:gd name="T47" fmla="*/ 3 h 150"/>
                <a:gd name="T48" fmla="*/ 73 w 148"/>
                <a:gd name="T49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8" h="150">
                  <a:moveTo>
                    <a:pt x="73" y="0"/>
                  </a:moveTo>
                  <a:lnTo>
                    <a:pt x="92" y="3"/>
                  </a:lnTo>
                  <a:lnTo>
                    <a:pt x="111" y="10"/>
                  </a:lnTo>
                  <a:lnTo>
                    <a:pt x="127" y="22"/>
                  </a:lnTo>
                  <a:lnTo>
                    <a:pt x="138" y="37"/>
                  </a:lnTo>
                  <a:lnTo>
                    <a:pt x="146" y="54"/>
                  </a:lnTo>
                  <a:lnTo>
                    <a:pt x="148" y="73"/>
                  </a:lnTo>
                  <a:lnTo>
                    <a:pt x="146" y="92"/>
                  </a:lnTo>
                  <a:lnTo>
                    <a:pt x="139" y="112"/>
                  </a:lnTo>
                  <a:lnTo>
                    <a:pt x="127" y="127"/>
                  </a:lnTo>
                  <a:lnTo>
                    <a:pt x="112" y="139"/>
                  </a:lnTo>
                  <a:lnTo>
                    <a:pt x="94" y="146"/>
                  </a:lnTo>
                  <a:lnTo>
                    <a:pt x="75" y="150"/>
                  </a:lnTo>
                  <a:lnTo>
                    <a:pt x="56" y="148"/>
                  </a:lnTo>
                  <a:lnTo>
                    <a:pt x="38" y="140"/>
                  </a:lnTo>
                  <a:lnTo>
                    <a:pt x="22" y="127"/>
                  </a:lnTo>
                  <a:lnTo>
                    <a:pt x="10" y="113"/>
                  </a:lnTo>
                  <a:lnTo>
                    <a:pt x="3" y="96"/>
                  </a:lnTo>
                  <a:lnTo>
                    <a:pt x="0" y="77"/>
                  </a:lnTo>
                  <a:lnTo>
                    <a:pt x="2" y="58"/>
                  </a:lnTo>
                  <a:lnTo>
                    <a:pt x="10" y="39"/>
                  </a:lnTo>
                  <a:lnTo>
                    <a:pt x="21" y="23"/>
                  </a:lnTo>
                  <a:lnTo>
                    <a:pt x="37" y="10"/>
                  </a:lnTo>
                  <a:lnTo>
                    <a:pt x="55" y="3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4" name="Freeform 218"/>
            <p:cNvSpPr>
              <a:spLocks/>
            </p:cNvSpPr>
            <p:nvPr/>
          </p:nvSpPr>
          <p:spPr bwMode="auto">
            <a:xfrm>
              <a:off x="2595" y="1052"/>
              <a:ext cx="25" cy="24"/>
            </a:xfrm>
            <a:custGeom>
              <a:avLst/>
              <a:gdLst>
                <a:gd name="T0" fmla="*/ 75 w 149"/>
                <a:gd name="T1" fmla="*/ 0 h 148"/>
                <a:gd name="T2" fmla="*/ 95 w 149"/>
                <a:gd name="T3" fmla="*/ 2 h 148"/>
                <a:gd name="T4" fmla="*/ 113 w 149"/>
                <a:gd name="T5" fmla="*/ 10 h 148"/>
                <a:gd name="T6" fmla="*/ 128 w 149"/>
                <a:gd name="T7" fmla="*/ 21 h 148"/>
                <a:gd name="T8" fmla="*/ 139 w 149"/>
                <a:gd name="T9" fmla="*/ 36 h 148"/>
                <a:gd name="T10" fmla="*/ 147 w 149"/>
                <a:gd name="T11" fmla="*/ 54 h 148"/>
                <a:gd name="T12" fmla="*/ 149 w 149"/>
                <a:gd name="T13" fmla="*/ 74 h 148"/>
                <a:gd name="T14" fmla="*/ 147 w 149"/>
                <a:gd name="T15" fmla="*/ 93 h 148"/>
                <a:gd name="T16" fmla="*/ 140 w 149"/>
                <a:gd name="T17" fmla="*/ 111 h 148"/>
                <a:gd name="T18" fmla="*/ 128 w 149"/>
                <a:gd name="T19" fmla="*/ 126 h 148"/>
                <a:gd name="T20" fmla="*/ 113 w 149"/>
                <a:gd name="T21" fmla="*/ 138 h 148"/>
                <a:gd name="T22" fmla="*/ 95 w 149"/>
                <a:gd name="T23" fmla="*/ 146 h 148"/>
                <a:gd name="T24" fmla="*/ 76 w 149"/>
                <a:gd name="T25" fmla="*/ 148 h 148"/>
                <a:gd name="T26" fmla="*/ 56 w 149"/>
                <a:gd name="T27" fmla="*/ 146 h 148"/>
                <a:gd name="T28" fmla="*/ 38 w 149"/>
                <a:gd name="T29" fmla="*/ 138 h 148"/>
                <a:gd name="T30" fmla="*/ 23 w 149"/>
                <a:gd name="T31" fmla="*/ 127 h 148"/>
                <a:gd name="T32" fmla="*/ 11 w 149"/>
                <a:gd name="T33" fmla="*/ 111 h 148"/>
                <a:gd name="T34" fmla="*/ 4 w 149"/>
                <a:gd name="T35" fmla="*/ 94 h 148"/>
                <a:gd name="T36" fmla="*/ 0 w 149"/>
                <a:gd name="T37" fmla="*/ 74 h 148"/>
                <a:gd name="T38" fmla="*/ 4 w 149"/>
                <a:gd name="T39" fmla="*/ 55 h 148"/>
                <a:gd name="T40" fmla="*/ 11 w 149"/>
                <a:gd name="T41" fmla="*/ 37 h 148"/>
                <a:gd name="T42" fmla="*/ 23 w 149"/>
                <a:gd name="T43" fmla="*/ 21 h 148"/>
                <a:gd name="T44" fmla="*/ 38 w 149"/>
                <a:gd name="T45" fmla="*/ 10 h 148"/>
                <a:gd name="T46" fmla="*/ 56 w 149"/>
                <a:gd name="T47" fmla="*/ 2 h 148"/>
                <a:gd name="T48" fmla="*/ 75 w 149"/>
                <a:gd name="T4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9" h="148">
                  <a:moveTo>
                    <a:pt x="75" y="0"/>
                  </a:moveTo>
                  <a:lnTo>
                    <a:pt x="95" y="2"/>
                  </a:lnTo>
                  <a:lnTo>
                    <a:pt x="113" y="10"/>
                  </a:lnTo>
                  <a:lnTo>
                    <a:pt x="128" y="21"/>
                  </a:lnTo>
                  <a:lnTo>
                    <a:pt x="139" y="36"/>
                  </a:lnTo>
                  <a:lnTo>
                    <a:pt x="147" y="54"/>
                  </a:lnTo>
                  <a:lnTo>
                    <a:pt x="149" y="74"/>
                  </a:lnTo>
                  <a:lnTo>
                    <a:pt x="147" y="93"/>
                  </a:lnTo>
                  <a:lnTo>
                    <a:pt x="140" y="111"/>
                  </a:lnTo>
                  <a:lnTo>
                    <a:pt x="128" y="126"/>
                  </a:lnTo>
                  <a:lnTo>
                    <a:pt x="113" y="138"/>
                  </a:lnTo>
                  <a:lnTo>
                    <a:pt x="95" y="146"/>
                  </a:lnTo>
                  <a:lnTo>
                    <a:pt x="76" y="148"/>
                  </a:lnTo>
                  <a:lnTo>
                    <a:pt x="56" y="146"/>
                  </a:lnTo>
                  <a:lnTo>
                    <a:pt x="38" y="138"/>
                  </a:lnTo>
                  <a:lnTo>
                    <a:pt x="23" y="127"/>
                  </a:lnTo>
                  <a:lnTo>
                    <a:pt x="11" y="111"/>
                  </a:lnTo>
                  <a:lnTo>
                    <a:pt x="4" y="94"/>
                  </a:lnTo>
                  <a:lnTo>
                    <a:pt x="0" y="74"/>
                  </a:lnTo>
                  <a:lnTo>
                    <a:pt x="4" y="55"/>
                  </a:lnTo>
                  <a:lnTo>
                    <a:pt x="11" y="37"/>
                  </a:lnTo>
                  <a:lnTo>
                    <a:pt x="23" y="21"/>
                  </a:lnTo>
                  <a:lnTo>
                    <a:pt x="38" y="10"/>
                  </a:lnTo>
                  <a:lnTo>
                    <a:pt x="56" y="2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5" name="Freeform 219"/>
            <p:cNvSpPr>
              <a:spLocks/>
            </p:cNvSpPr>
            <p:nvPr/>
          </p:nvSpPr>
          <p:spPr bwMode="auto">
            <a:xfrm>
              <a:off x="2597" y="1250"/>
              <a:ext cx="25" cy="25"/>
            </a:xfrm>
            <a:custGeom>
              <a:avLst/>
              <a:gdLst>
                <a:gd name="T0" fmla="*/ 74 w 147"/>
                <a:gd name="T1" fmla="*/ 0 h 148"/>
                <a:gd name="T2" fmla="*/ 93 w 147"/>
                <a:gd name="T3" fmla="*/ 2 h 148"/>
                <a:gd name="T4" fmla="*/ 111 w 147"/>
                <a:gd name="T5" fmla="*/ 10 h 148"/>
                <a:gd name="T6" fmla="*/ 126 w 147"/>
                <a:gd name="T7" fmla="*/ 21 h 148"/>
                <a:gd name="T8" fmla="*/ 138 w 147"/>
                <a:gd name="T9" fmla="*/ 36 h 148"/>
                <a:gd name="T10" fmla="*/ 145 w 147"/>
                <a:gd name="T11" fmla="*/ 54 h 148"/>
                <a:gd name="T12" fmla="*/ 147 w 147"/>
                <a:gd name="T13" fmla="*/ 73 h 148"/>
                <a:gd name="T14" fmla="*/ 145 w 147"/>
                <a:gd name="T15" fmla="*/ 93 h 148"/>
                <a:gd name="T16" fmla="*/ 138 w 147"/>
                <a:gd name="T17" fmla="*/ 110 h 148"/>
                <a:gd name="T18" fmla="*/ 127 w 147"/>
                <a:gd name="T19" fmla="*/ 126 h 148"/>
                <a:gd name="T20" fmla="*/ 111 w 147"/>
                <a:gd name="T21" fmla="*/ 137 h 148"/>
                <a:gd name="T22" fmla="*/ 94 w 147"/>
                <a:gd name="T23" fmla="*/ 145 h 148"/>
                <a:gd name="T24" fmla="*/ 74 w 147"/>
                <a:gd name="T25" fmla="*/ 148 h 148"/>
                <a:gd name="T26" fmla="*/ 55 w 147"/>
                <a:gd name="T27" fmla="*/ 146 h 148"/>
                <a:gd name="T28" fmla="*/ 37 w 147"/>
                <a:gd name="T29" fmla="*/ 138 h 148"/>
                <a:gd name="T30" fmla="*/ 21 w 147"/>
                <a:gd name="T31" fmla="*/ 127 h 148"/>
                <a:gd name="T32" fmla="*/ 10 w 147"/>
                <a:gd name="T33" fmla="*/ 112 h 148"/>
                <a:gd name="T34" fmla="*/ 2 w 147"/>
                <a:gd name="T35" fmla="*/ 94 h 148"/>
                <a:gd name="T36" fmla="*/ 0 w 147"/>
                <a:gd name="T37" fmla="*/ 75 h 148"/>
                <a:gd name="T38" fmla="*/ 2 w 147"/>
                <a:gd name="T39" fmla="*/ 55 h 148"/>
                <a:gd name="T40" fmla="*/ 10 w 147"/>
                <a:gd name="T41" fmla="*/ 38 h 148"/>
                <a:gd name="T42" fmla="*/ 21 w 147"/>
                <a:gd name="T43" fmla="*/ 22 h 148"/>
                <a:gd name="T44" fmla="*/ 36 w 147"/>
                <a:gd name="T45" fmla="*/ 11 h 148"/>
                <a:gd name="T46" fmla="*/ 54 w 147"/>
                <a:gd name="T47" fmla="*/ 3 h 148"/>
                <a:gd name="T48" fmla="*/ 74 w 147"/>
                <a:gd name="T4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7" h="148">
                  <a:moveTo>
                    <a:pt x="74" y="0"/>
                  </a:moveTo>
                  <a:lnTo>
                    <a:pt x="93" y="2"/>
                  </a:lnTo>
                  <a:lnTo>
                    <a:pt x="111" y="10"/>
                  </a:lnTo>
                  <a:lnTo>
                    <a:pt x="126" y="21"/>
                  </a:lnTo>
                  <a:lnTo>
                    <a:pt x="138" y="36"/>
                  </a:lnTo>
                  <a:lnTo>
                    <a:pt x="145" y="54"/>
                  </a:lnTo>
                  <a:lnTo>
                    <a:pt x="147" y="73"/>
                  </a:lnTo>
                  <a:lnTo>
                    <a:pt x="145" y="93"/>
                  </a:lnTo>
                  <a:lnTo>
                    <a:pt x="138" y="110"/>
                  </a:lnTo>
                  <a:lnTo>
                    <a:pt x="127" y="126"/>
                  </a:lnTo>
                  <a:lnTo>
                    <a:pt x="111" y="137"/>
                  </a:lnTo>
                  <a:lnTo>
                    <a:pt x="94" y="145"/>
                  </a:lnTo>
                  <a:lnTo>
                    <a:pt x="74" y="148"/>
                  </a:lnTo>
                  <a:lnTo>
                    <a:pt x="55" y="146"/>
                  </a:lnTo>
                  <a:lnTo>
                    <a:pt x="37" y="138"/>
                  </a:lnTo>
                  <a:lnTo>
                    <a:pt x="21" y="127"/>
                  </a:lnTo>
                  <a:lnTo>
                    <a:pt x="10" y="112"/>
                  </a:lnTo>
                  <a:lnTo>
                    <a:pt x="2" y="94"/>
                  </a:lnTo>
                  <a:lnTo>
                    <a:pt x="0" y="75"/>
                  </a:lnTo>
                  <a:lnTo>
                    <a:pt x="2" y="55"/>
                  </a:lnTo>
                  <a:lnTo>
                    <a:pt x="10" y="38"/>
                  </a:lnTo>
                  <a:lnTo>
                    <a:pt x="21" y="22"/>
                  </a:lnTo>
                  <a:lnTo>
                    <a:pt x="36" y="11"/>
                  </a:lnTo>
                  <a:lnTo>
                    <a:pt x="54" y="3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6" name="Freeform 220"/>
            <p:cNvSpPr>
              <a:spLocks/>
            </p:cNvSpPr>
            <p:nvPr/>
          </p:nvSpPr>
          <p:spPr bwMode="auto">
            <a:xfrm>
              <a:off x="2647" y="1237"/>
              <a:ext cx="25" cy="24"/>
            </a:xfrm>
            <a:custGeom>
              <a:avLst/>
              <a:gdLst>
                <a:gd name="T0" fmla="*/ 73 w 149"/>
                <a:gd name="T1" fmla="*/ 0 h 147"/>
                <a:gd name="T2" fmla="*/ 92 w 149"/>
                <a:gd name="T3" fmla="*/ 2 h 147"/>
                <a:gd name="T4" fmla="*/ 110 w 149"/>
                <a:gd name="T5" fmla="*/ 9 h 147"/>
                <a:gd name="T6" fmla="*/ 126 w 149"/>
                <a:gd name="T7" fmla="*/ 20 h 147"/>
                <a:gd name="T8" fmla="*/ 138 w 149"/>
                <a:gd name="T9" fmla="*/ 36 h 147"/>
                <a:gd name="T10" fmla="*/ 146 w 149"/>
                <a:gd name="T11" fmla="*/ 54 h 147"/>
                <a:gd name="T12" fmla="*/ 149 w 149"/>
                <a:gd name="T13" fmla="*/ 73 h 147"/>
                <a:gd name="T14" fmla="*/ 146 w 149"/>
                <a:gd name="T15" fmla="*/ 92 h 147"/>
                <a:gd name="T16" fmla="*/ 140 w 149"/>
                <a:gd name="T17" fmla="*/ 109 h 147"/>
                <a:gd name="T18" fmla="*/ 128 w 149"/>
                <a:gd name="T19" fmla="*/ 125 h 147"/>
                <a:gd name="T20" fmla="*/ 113 w 149"/>
                <a:gd name="T21" fmla="*/ 137 h 147"/>
                <a:gd name="T22" fmla="*/ 93 w 149"/>
                <a:gd name="T23" fmla="*/ 145 h 147"/>
                <a:gd name="T24" fmla="*/ 74 w 149"/>
                <a:gd name="T25" fmla="*/ 147 h 147"/>
                <a:gd name="T26" fmla="*/ 55 w 149"/>
                <a:gd name="T27" fmla="*/ 145 h 147"/>
                <a:gd name="T28" fmla="*/ 38 w 149"/>
                <a:gd name="T29" fmla="*/ 138 h 147"/>
                <a:gd name="T30" fmla="*/ 22 w 149"/>
                <a:gd name="T31" fmla="*/ 127 h 147"/>
                <a:gd name="T32" fmla="*/ 10 w 149"/>
                <a:gd name="T33" fmla="*/ 111 h 147"/>
                <a:gd name="T34" fmla="*/ 2 w 149"/>
                <a:gd name="T35" fmla="*/ 93 h 147"/>
                <a:gd name="T36" fmla="*/ 0 w 149"/>
                <a:gd name="T37" fmla="*/ 74 h 147"/>
                <a:gd name="T38" fmla="*/ 2 w 149"/>
                <a:gd name="T39" fmla="*/ 55 h 147"/>
                <a:gd name="T40" fmla="*/ 9 w 149"/>
                <a:gd name="T41" fmla="*/ 37 h 147"/>
                <a:gd name="T42" fmla="*/ 20 w 149"/>
                <a:gd name="T43" fmla="*/ 22 h 147"/>
                <a:gd name="T44" fmla="*/ 36 w 149"/>
                <a:gd name="T45" fmla="*/ 10 h 147"/>
                <a:gd name="T46" fmla="*/ 54 w 149"/>
                <a:gd name="T47" fmla="*/ 2 h 147"/>
                <a:gd name="T48" fmla="*/ 73 w 149"/>
                <a:gd name="T49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9" h="147">
                  <a:moveTo>
                    <a:pt x="73" y="0"/>
                  </a:moveTo>
                  <a:lnTo>
                    <a:pt x="92" y="2"/>
                  </a:lnTo>
                  <a:lnTo>
                    <a:pt x="110" y="9"/>
                  </a:lnTo>
                  <a:lnTo>
                    <a:pt x="126" y="20"/>
                  </a:lnTo>
                  <a:lnTo>
                    <a:pt x="138" y="36"/>
                  </a:lnTo>
                  <a:lnTo>
                    <a:pt x="146" y="54"/>
                  </a:lnTo>
                  <a:lnTo>
                    <a:pt x="149" y="73"/>
                  </a:lnTo>
                  <a:lnTo>
                    <a:pt x="146" y="92"/>
                  </a:lnTo>
                  <a:lnTo>
                    <a:pt x="140" y="109"/>
                  </a:lnTo>
                  <a:lnTo>
                    <a:pt x="128" y="125"/>
                  </a:lnTo>
                  <a:lnTo>
                    <a:pt x="113" y="137"/>
                  </a:lnTo>
                  <a:lnTo>
                    <a:pt x="93" y="145"/>
                  </a:lnTo>
                  <a:lnTo>
                    <a:pt x="74" y="147"/>
                  </a:lnTo>
                  <a:lnTo>
                    <a:pt x="55" y="145"/>
                  </a:lnTo>
                  <a:lnTo>
                    <a:pt x="38" y="138"/>
                  </a:lnTo>
                  <a:lnTo>
                    <a:pt x="22" y="127"/>
                  </a:lnTo>
                  <a:lnTo>
                    <a:pt x="10" y="111"/>
                  </a:lnTo>
                  <a:lnTo>
                    <a:pt x="2" y="93"/>
                  </a:lnTo>
                  <a:lnTo>
                    <a:pt x="0" y="74"/>
                  </a:lnTo>
                  <a:lnTo>
                    <a:pt x="2" y="55"/>
                  </a:lnTo>
                  <a:lnTo>
                    <a:pt x="9" y="37"/>
                  </a:lnTo>
                  <a:lnTo>
                    <a:pt x="20" y="22"/>
                  </a:lnTo>
                  <a:lnTo>
                    <a:pt x="36" y="10"/>
                  </a:lnTo>
                  <a:lnTo>
                    <a:pt x="54" y="2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7" name="Freeform 221"/>
            <p:cNvSpPr>
              <a:spLocks/>
            </p:cNvSpPr>
            <p:nvPr/>
          </p:nvSpPr>
          <p:spPr bwMode="auto">
            <a:xfrm>
              <a:off x="2683" y="1200"/>
              <a:ext cx="25" cy="25"/>
            </a:xfrm>
            <a:custGeom>
              <a:avLst/>
              <a:gdLst>
                <a:gd name="T0" fmla="*/ 73 w 149"/>
                <a:gd name="T1" fmla="*/ 0 h 148"/>
                <a:gd name="T2" fmla="*/ 92 w 149"/>
                <a:gd name="T3" fmla="*/ 2 h 148"/>
                <a:gd name="T4" fmla="*/ 111 w 149"/>
                <a:gd name="T5" fmla="*/ 9 h 148"/>
                <a:gd name="T6" fmla="*/ 127 w 149"/>
                <a:gd name="T7" fmla="*/ 21 h 148"/>
                <a:gd name="T8" fmla="*/ 138 w 149"/>
                <a:gd name="T9" fmla="*/ 36 h 148"/>
                <a:gd name="T10" fmla="*/ 146 w 149"/>
                <a:gd name="T11" fmla="*/ 54 h 148"/>
                <a:gd name="T12" fmla="*/ 149 w 149"/>
                <a:gd name="T13" fmla="*/ 73 h 148"/>
                <a:gd name="T14" fmla="*/ 146 w 149"/>
                <a:gd name="T15" fmla="*/ 92 h 148"/>
                <a:gd name="T16" fmla="*/ 140 w 149"/>
                <a:gd name="T17" fmla="*/ 110 h 148"/>
                <a:gd name="T18" fmla="*/ 127 w 149"/>
                <a:gd name="T19" fmla="*/ 127 h 148"/>
                <a:gd name="T20" fmla="*/ 113 w 149"/>
                <a:gd name="T21" fmla="*/ 138 h 148"/>
                <a:gd name="T22" fmla="*/ 95 w 149"/>
                <a:gd name="T23" fmla="*/ 146 h 148"/>
                <a:gd name="T24" fmla="*/ 75 w 149"/>
                <a:gd name="T25" fmla="*/ 148 h 148"/>
                <a:gd name="T26" fmla="*/ 56 w 149"/>
                <a:gd name="T27" fmla="*/ 146 h 148"/>
                <a:gd name="T28" fmla="*/ 38 w 149"/>
                <a:gd name="T29" fmla="*/ 138 h 148"/>
                <a:gd name="T30" fmla="*/ 23 w 149"/>
                <a:gd name="T31" fmla="*/ 127 h 148"/>
                <a:gd name="T32" fmla="*/ 10 w 149"/>
                <a:gd name="T33" fmla="*/ 112 h 148"/>
                <a:gd name="T34" fmla="*/ 3 w 149"/>
                <a:gd name="T35" fmla="*/ 94 h 148"/>
                <a:gd name="T36" fmla="*/ 0 w 149"/>
                <a:gd name="T37" fmla="*/ 75 h 148"/>
                <a:gd name="T38" fmla="*/ 2 w 149"/>
                <a:gd name="T39" fmla="*/ 56 h 148"/>
                <a:gd name="T40" fmla="*/ 10 w 149"/>
                <a:gd name="T41" fmla="*/ 37 h 148"/>
                <a:gd name="T42" fmla="*/ 21 w 149"/>
                <a:gd name="T43" fmla="*/ 21 h 148"/>
                <a:gd name="T44" fmla="*/ 37 w 149"/>
                <a:gd name="T45" fmla="*/ 10 h 148"/>
                <a:gd name="T46" fmla="*/ 54 w 149"/>
                <a:gd name="T47" fmla="*/ 2 h 148"/>
                <a:gd name="T48" fmla="*/ 73 w 149"/>
                <a:gd name="T4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9" h="148">
                  <a:moveTo>
                    <a:pt x="73" y="0"/>
                  </a:moveTo>
                  <a:lnTo>
                    <a:pt x="92" y="2"/>
                  </a:lnTo>
                  <a:lnTo>
                    <a:pt x="111" y="9"/>
                  </a:lnTo>
                  <a:lnTo>
                    <a:pt x="127" y="21"/>
                  </a:lnTo>
                  <a:lnTo>
                    <a:pt x="138" y="36"/>
                  </a:lnTo>
                  <a:lnTo>
                    <a:pt x="146" y="54"/>
                  </a:lnTo>
                  <a:lnTo>
                    <a:pt x="149" y="73"/>
                  </a:lnTo>
                  <a:lnTo>
                    <a:pt x="146" y="92"/>
                  </a:lnTo>
                  <a:lnTo>
                    <a:pt x="140" y="110"/>
                  </a:lnTo>
                  <a:lnTo>
                    <a:pt x="127" y="127"/>
                  </a:lnTo>
                  <a:lnTo>
                    <a:pt x="113" y="138"/>
                  </a:lnTo>
                  <a:lnTo>
                    <a:pt x="95" y="146"/>
                  </a:lnTo>
                  <a:lnTo>
                    <a:pt x="75" y="148"/>
                  </a:lnTo>
                  <a:lnTo>
                    <a:pt x="56" y="146"/>
                  </a:lnTo>
                  <a:lnTo>
                    <a:pt x="38" y="138"/>
                  </a:lnTo>
                  <a:lnTo>
                    <a:pt x="23" y="127"/>
                  </a:lnTo>
                  <a:lnTo>
                    <a:pt x="10" y="112"/>
                  </a:lnTo>
                  <a:lnTo>
                    <a:pt x="3" y="94"/>
                  </a:lnTo>
                  <a:lnTo>
                    <a:pt x="0" y="75"/>
                  </a:lnTo>
                  <a:lnTo>
                    <a:pt x="2" y="56"/>
                  </a:lnTo>
                  <a:lnTo>
                    <a:pt x="10" y="37"/>
                  </a:lnTo>
                  <a:lnTo>
                    <a:pt x="21" y="21"/>
                  </a:lnTo>
                  <a:lnTo>
                    <a:pt x="37" y="10"/>
                  </a:lnTo>
                  <a:lnTo>
                    <a:pt x="54" y="2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8" name="Freeform 222"/>
            <p:cNvSpPr>
              <a:spLocks/>
            </p:cNvSpPr>
            <p:nvPr/>
          </p:nvSpPr>
          <p:spPr bwMode="auto">
            <a:xfrm>
              <a:off x="2497" y="1152"/>
              <a:ext cx="24" cy="25"/>
            </a:xfrm>
            <a:custGeom>
              <a:avLst/>
              <a:gdLst>
                <a:gd name="T0" fmla="*/ 75 w 149"/>
                <a:gd name="T1" fmla="*/ 0 h 148"/>
                <a:gd name="T2" fmla="*/ 94 w 149"/>
                <a:gd name="T3" fmla="*/ 2 h 148"/>
                <a:gd name="T4" fmla="*/ 112 w 149"/>
                <a:gd name="T5" fmla="*/ 10 h 148"/>
                <a:gd name="T6" fmla="*/ 126 w 149"/>
                <a:gd name="T7" fmla="*/ 21 h 148"/>
                <a:gd name="T8" fmla="*/ 139 w 149"/>
                <a:gd name="T9" fmla="*/ 36 h 148"/>
                <a:gd name="T10" fmla="*/ 147 w 149"/>
                <a:gd name="T11" fmla="*/ 54 h 148"/>
                <a:gd name="T12" fmla="*/ 149 w 149"/>
                <a:gd name="T13" fmla="*/ 73 h 148"/>
                <a:gd name="T14" fmla="*/ 147 w 149"/>
                <a:gd name="T15" fmla="*/ 93 h 148"/>
                <a:gd name="T16" fmla="*/ 140 w 149"/>
                <a:gd name="T17" fmla="*/ 111 h 148"/>
                <a:gd name="T18" fmla="*/ 128 w 149"/>
                <a:gd name="T19" fmla="*/ 126 h 148"/>
                <a:gd name="T20" fmla="*/ 113 w 149"/>
                <a:gd name="T21" fmla="*/ 138 h 148"/>
                <a:gd name="T22" fmla="*/ 95 w 149"/>
                <a:gd name="T23" fmla="*/ 145 h 148"/>
                <a:gd name="T24" fmla="*/ 75 w 149"/>
                <a:gd name="T25" fmla="*/ 148 h 148"/>
                <a:gd name="T26" fmla="*/ 56 w 149"/>
                <a:gd name="T27" fmla="*/ 146 h 148"/>
                <a:gd name="T28" fmla="*/ 37 w 149"/>
                <a:gd name="T29" fmla="*/ 138 h 148"/>
                <a:gd name="T30" fmla="*/ 22 w 149"/>
                <a:gd name="T31" fmla="*/ 127 h 148"/>
                <a:gd name="T32" fmla="*/ 10 w 149"/>
                <a:gd name="T33" fmla="*/ 111 h 148"/>
                <a:gd name="T34" fmla="*/ 3 w 149"/>
                <a:gd name="T35" fmla="*/ 94 h 148"/>
                <a:gd name="T36" fmla="*/ 0 w 149"/>
                <a:gd name="T37" fmla="*/ 75 h 148"/>
                <a:gd name="T38" fmla="*/ 3 w 149"/>
                <a:gd name="T39" fmla="*/ 55 h 148"/>
                <a:gd name="T40" fmla="*/ 10 w 149"/>
                <a:gd name="T41" fmla="*/ 37 h 148"/>
                <a:gd name="T42" fmla="*/ 22 w 149"/>
                <a:gd name="T43" fmla="*/ 23 h 148"/>
                <a:gd name="T44" fmla="*/ 36 w 149"/>
                <a:gd name="T45" fmla="*/ 10 h 148"/>
                <a:gd name="T46" fmla="*/ 54 w 149"/>
                <a:gd name="T47" fmla="*/ 2 h 148"/>
                <a:gd name="T48" fmla="*/ 75 w 149"/>
                <a:gd name="T4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9" h="148">
                  <a:moveTo>
                    <a:pt x="75" y="0"/>
                  </a:moveTo>
                  <a:lnTo>
                    <a:pt x="94" y="2"/>
                  </a:lnTo>
                  <a:lnTo>
                    <a:pt x="112" y="10"/>
                  </a:lnTo>
                  <a:lnTo>
                    <a:pt x="126" y="21"/>
                  </a:lnTo>
                  <a:lnTo>
                    <a:pt x="139" y="36"/>
                  </a:lnTo>
                  <a:lnTo>
                    <a:pt x="147" y="54"/>
                  </a:lnTo>
                  <a:lnTo>
                    <a:pt x="149" y="73"/>
                  </a:lnTo>
                  <a:lnTo>
                    <a:pt x="147" y="93"/>
                  </a:lnTo>
                  <a:lnTo>
                    <a:pt x="140" y="111"/>
                  </a:lnTo>
                  <a:lnTo>
                    <a:pt x="128" y="126"/>
                  </a:lnTo>
                  <a:lnTo>
                    <a:pt x="113" y="138"/>
                  </a:lnTo>
                  <a:lnTo>
                    <a:pt x="95" y="145"/>
                  </a:lnTo>
                  <a:lnTo>
                    <a:pt x="75" y="148"/>
                  </a:lnTo>
                  <a:lnTo>
                    <a:pt x="56" y="146"/>
                  </a:lnTo>
                  <a:lnTo>
                    <a:pt x="37" y="138"/>
                  </a:lnTo>
                  <a:lnTo>
                    <a:pt x="22" y="127"/>
                  </a:lnTo>
                  <a:lnTo>
                    <a:pt x="10" y="111"/>
                  </a:lnTo>
                  <a:lnTo>
                    <a:pt x="3" y="94"/>
                  </a:lnTo>
                  <a:lnTo>
                    <a:pt x="0" y="75"/>
                  </a:lnTo>
                  <a:lnTo>
                    <a:pt x="3" y="55"/>
                  </a:lnTo>
                  <a:lnTo>
                    <a:pt x="10" y="37"/>
                  </a:lnTo>
                  <a:lnTo>
                    <a:pt x="22" y="23"/>
                  </a:lnTo>
                  <a:lnTo>
                    <a:pt x="36" y="10"/>
                  </a:lnTo>
                  <a:lnTo>
                    <a:pt x="54" y="2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" name="Freeform 223"/>
            <p:cNvSpPr>
              <a:spLocks/>
            </p:cNvSpPr>
            <p:nvPr/>
          </p:nvSpPr>
          <p:spPr bwMode="auto">
            <a:xfrm>
              <a:off x="2511" y="1202"/>
              <a:ext cx="24" cy="24"/>
            </a:xfrm>
            <a:custGeom>
              <a:avLst/>
              <a:gdLst>
                <a:gd name="T0" fmla="*/ 73 w 148"/>
                <a:gd name="T1" fmla="*/ 0 h 148"/>
                <a:gd name="T2" fmla="*/ 92 w 148"/>
                <a:gd name="T3" fmla="*/ 2 h 148"/>
                <a:gd name="T4" fmla="*/ 110 w 148"/>
                <a:gd name="T5" fmla="*/ 10 h 148"/>
                <a:gd name="T6" fmla="*/ 126 w 148"/>
                <a:gd name="T7" fmla="*/ 21 h 148"/>
                <a:gd name="T8" fmla="*/ 138 w 148"/>
                <a:gd name="T9" fmla="*/ 36 h 148"/>
                <a:gd name="T10" fmla="*/ 146 w 148"/>
                <a:gd name="T11" fmla="*/ 55 h 148"/>
                <a:gd name="T12" fmla="*/ 148 w 148"/>
                <a:gd name="T13" fmla="*/ 74 h 148"/>
                <a:gd name="T14" fmla="*/ 146 w 148"/>
                <a:gd name="T15" fmla="*/ 93 h 148"/>
                <a:gd name="T16" fmla="*/ 139 w 148"/>
                <a:gd name="T17" fmla="*/ 110 h 148"/>
                <a:gd name="T18" fmla="*/ 128 w 148"/>
                <a:gd name="T19" fmla="*/ 125 h 148"/>
                <a:gd name="T20" fmla="*/ 112 w 148"/>
                <a:gd name="T21" fmla="*/ 138 h 148"/>
                <a:gd name="T22" fmla="*/ 93 w 148"/>
                <a:gd name="T23" fmla="*/ 146 h 148"/>
                <a:gd name="T24" fmla="*/ 74 w 148"/>
                <a:gd name="T25" fmla="*/ 148 h 148"/>
                <a:gd name="T26" fmla="*/ 55 w 148"/>
                <a:gd name="T27" fmla="*/ 146 h 148"/>
                <a:gd name="T28" fmla="*/ 38 w 148"/>
                <a:gd name="T29" fmla="*/ 139 h 148"/>
                <a:gd name="T30" fmla="*/ 22 w 148"/>
                <a:gd name="T31" fmla="*/ 128 h 148"/>
                <a:gd name="T32" fmla="*/ 10 w 148"/>
                <a:gd name="T33" fmla="*/ 112 h 148"/>
                <a:gd name="T34" fmla="*/ 2 w 148"/>
                <a:gd name="T35" fmla="*/ 94 h 148"/>
                <a:gd name="T36" fmla="*/ 0 w 148"/>
                <a:gd name="T37" fmla="*/ 75 h 148"/>
                <a:gd name="T38" fmla="*/ 2 w 148"/>
                <a:gd name="T39" fmla="*/ 56 h 148"/>
                <a:gd name="T40" fmla="*/ 9 w 148"/>
                <a:gd name="T41" fmla="*/ 38 h 148"/>
                <a:gd name="T42" fmla="*/ 20 w 148"/>
                <a:gd name="T43" fmla="*/ 23 h 148"/>
                <a:gd name="T44" fmla="*/ 36 w 148"/>
                <a:gd name="T45" fmla="*/ 11 h 148"/>
                <a:gd name="T46" fmla="*/ 54 w 148"/>
                <a:gd name="T47" fmla="*/ 3 h 148"/>
                <a:gd name="T48" fmla="*/ 73 w 148"/>
                <a:gd name="T4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8" h="148">
                  <a:moveTo>
                    <a:pt x="73" y="0"/>
                  </a:moveTo>
                  <a:lnTo>
                    <a:pt x="92" y="2"/>
                  </a:lnTo>
                  <a:lnTo>
                    <a:pt x="110" y="10"/>
                  </a:lnTo>
                  <a:lnTo>
                    <a:pt x="126" y="21"/>
                  </a:lnTo>
                  <a:lnTo>
                    <a:pt x="138" y="36"/>
                  </a:lnTo>
                  <a:lnTo>
                    <a:pt x="146" y="55"/>
                  </a:lnTo>
                  <a:lnTo>
                    <a:pt x="148" y="74"/>
                  </a:lnTo>
                  <a:lnTo>
                    <a:pt x="146" y="93"/>
                  </a:lnTo>
                  <a:lnTo>
                    <a:pt x="139" y="110"/>
                  </a:lnTo>
                  <a:lnTo>
                    <a:pt x="128" y="125"/>
                  </a:lnTo>
                  <a:lnTo>
                    <a:pt x="112" y="138"/>
                  </a:lnTo>
                  <a:lnTo>
                    <a:pt x="93" y="146"/>
                  </a:lnTo>
                  <a:lnTo>
                    <a:pt x="74" y="148"/>
                  </a:lnTo>
                  <a:lnTo>
                    <a:pt x="55" y="146"/>
                  </a:lnTo>
                  <a:lnTo>
                    <a:pt x="38" y="139"/>
                  </a:lnTo>
                  <a:lnTo>
                    <a:pt x="22" y="128"/>
                  </a:lnTo>
                  <a:lnTo>
                    <a:pt x="10" y="112"/>
                  </a:lnTo>
                  <a:lnTo>
                    <a:pt x="2" y="94"/>
                  </a:lnTo>
                  <a:lnTo>
                    <a:pt x="0" y="75"/>
                  </a:lnTo>
                  <a:lnTo>
                    <a:pt x="2" y="56"/>
                  </a:lnTo>
                  <a:lnTo>
                    <a:pt x="9" y="38"/>
                  </a:lnTo>
                  <a:lnTo>
                    <a:pt x="20" y="23"/>
                  </a:lnTo>
                  <a:lnTo>
                    <a:pt x="36" y="11"/>
                  </a:lnTo>
                  <a:lnTo>
                    <a:pt x="54" y="3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0" name="Freeform 224"/>
            <p:cNvSpPr>
              <a:spLocks/>
            </p:cNvSpPr>
            <p:nvPr/>
          </p:nvSpPr>
          <p:spPr bwMode="auto">
            <a:xfrm>
              <a:off x="2696" y="1150"/>
              <a:ext cx="25" cy="25"/>
            </a:xfrm>
            <a:custGeom>
              <a:avLst/>
              <a:gdLst>
                <a:gd name="T0" fmla="*/ 74 w 149"/>
                <a:gd name="T1" fmla="*/ 0 h 148"/>
                <a:gd name="T2" fmla="*/ 94 w 149"/>
                <a:gd name="T3" fmla="*/ 2 h 148"/>
                <a:gd name="T4" fmla="*/ 112 w 149"/>
                <a:gd name="T5" fmla="*/ 9 h 148"/>
                <a:gd name="T6" fmla="*/ 127 w 149"/>
                <a:gd name="T7" fmla="*/ 21 h 148"/>
                <a:gd name="T8" fmla="*/ 138 w 149"/>
                <a:gd name="T9" fmla="*/ 36 h 148"/>
                <a:gd name="T10" fmla="*/ 146 w 149"/>
                <a:gd name="T11" fmla="*/ 54 h 148"/>
                <a:gd name="T12" fmla="*/ 149 w 149"/>
                <a:gd name="T13" fmla="*/ 73 h 148"/>
                <a:gd name="T14" fmla="*/ 146 w 149"/>
                <a:gd name="T15" fmla="*/ 93 h 148"/>
                <a:gd name="T16" fmla="*/ 139 w 149"/>
                <a:gd name="T17" fmla="*/ 110 h 148"/>
                <a:gd name="T18" fmla="*/ 127 w 149"/>
                <a:gd name="T19" fmla="*/ 126 h 148"/>
                <a:gd name="T20" fmla="*/ 112 w 149"/>
                <a:gd name="T21" fmla="*/ 137 h 148"/>
                <a:gd name="T22" fmla="*/ 94 w 149"/>
                <a:gd name="T23" fmla="*/ 145 h 148"/>
                <a:gd name="T24" fmla="*/ 75 w 149"/>
                <a:gd name="T25" fmla="*/ 148 h 148"/>
                <a:gd name="T26" fmla="*/ 55 w 149"/>
                <a:gd name="T27" fmla="*/ 145 h 148"/>
                <a:gd name="T28" fmla="*/ 37 w 149"/>
                <a:gd name="T29" fmla="*/ 138 h 148"/>
                <a:gd name="T30" fmla="*/ 22 w 149"/>
                <a:gd name="T31" fmla="*/ 126 h 148"/>
                <a:gd name="T32" fmla="*/ 10 w 149"/>
                <a:gd name="T33" fmla="*/ 111 h 148"/>
                <a:gd name="T34" fmla="*/ 2 w 149"/>
                <a:gd name="T35" fmla="*/ 93 h 148"/>
                <a:gd name="T36" fmla="*/ 0 w 149"/>
                <a:gd name="T37" fmla="*/ 74 h 148"/>
                <a:gd name="T38" fmla="*/ 2 w 149"/>
                <a:gd name="T39" fmla="*/ 55 h 148"/>
                <a:gd name="T40" fmla="*/ 9 w 149"/>
                <a:gd name="T41" fmla="*/ 37 h 148"/>
                <a:gd name="T42" fmla="*/ 21 w 149"/>
                <a:gd name="T43" fmla="*/ 21 h 148"/>
                <a:gd name="T44" fmla="*/ 36 w 149"/>
                <a:gd name="T45" fmla="*/ 10 h 148"/>
                <a:gd name="T46" fmla="*/ 54 w 149"/>
                <a:gd name="T47" fmla="*/ 2 h 148"/>
                <a:gd name="T48" fmla="*/ 74 w 149"/>
                <a:gd name="T4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9" h="148">
                  <a:moveTo>
                    <a:pt x="74" y="0"/>
                  </a:moveTo>
                  <a:lnTo>
                    <a:pt x="94" y="2"/>
                  </a:lnTo>
                  <a:lnTo>
                    <a:pt x="112" y="9"/>
                  </a:lnTo>
                  <a:lnTo>
                    <a:pt x="127" y="21"/>
                  </a:lnTo>
                  <a:lnTo>
                    <a:pt x="138" y="36"/>
                  </a:lnTo>
                  <a:lnTo>
                    <a:pt x="146" y="54"/>
                  </a:lnTo>
                  <a:lnTo>
                    <a:pt x="149" y="73"/>
                  </a:lnTo>
                  <a:lnTo>
                    <a:pt x="146" y="93"/>
                  </a:lnTo>
                  <a:lnTo>
                    <a:pt x="139" y="110"/>
                  </a:lnTo>
                  <a:lnTo>
                    <a:pt x="127" y="126"/>
                  </a:lnTo>
                  <a:lnTo>
                    <a:pt x="112" y="137"/>
                  </a:lnTo>
                  <a:lnTo>
                    <a:pt x="94" y="145"/>
                  </a:lnTo>
                  <a:lnTo>
                    <a:pt x="75" y="148"/>
                  </a:lnTo>
                  <a:lnTo>
                    <a:pt x="55" y="145"/>
                  </a:lnTo>
                  <a:lnTo>
                    <a:pt x="37" y="138"/>
                  </a:lnTo>
                  <a:lnTo>
                    <a:pt x="22" y="126"/>
                  </a:lnTo>
                  <a:lnTo>
                    <a:pt x="10" y="111"/>
                  </a:lnTo>
                  <a:lnTo>
                    <a:pt x="2" y="93"/>
                  </a:lnTo>
                  <a:lnTo>
                    <a:pt x="0" y="74"/>
                  </a:lnTo>
                  <a:lnTo>
                    <a:pt x="2" y="55"/>
                  </a:lnTo>
                  <a:lnTo>
                    <a:pt x="9" y="37"/>
                  </a:lnTo>
                  <a:lnTo>
                    <a:pt x="21" y="21"/>
                  </a:lnTo>
                  <a:lnTo>
                    <a:pt x="36" y="10"/>
                  </a:lnTo>
                  <a:lnTo>
                    <a:pt x="54" y="2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1" name="Freeform 225"/>
            <p:cNvSpPr>
              <a:spLocks/>
            </p:cNvSpPr>
            <p:nvPr/>
          </p:nvSpPr>
          <p:spPr bwMode="auto">
            <a:xfrm>
              <a:off x="2509" y="1102"/>
              <a:ext cx="25" cy="25"/>
            </a:xfrm>
            <a:custGeom>
              <a:avLst/>
              <a:gdLst>
                <a:gd name="T0" fmla="*/ 73 w 150"/>
                <a:gd name="T1" fmla="*/ 0 h 149"/>
                <a:gd name="T2" fmla="*/ 92 w 150"/>
                <a:gd name="T3" fmla="*/ 3 h 149"/>
                <a:gd name="T4" fmla="*/ 111 w 150"/>
                <a:gd name="T5" fmla="*/ 9 h 149"/>
                <a:gd name="T6" fmla="*/ 127 w 150"/>
                <a:gd name="T7" fmla="*/ 22 h 149"/>
                <a:gd name="T8" fmla="*/ 139 w 150"/>
                <a:gd name="T9" fmla="*/ 37 h 149"/>
                <a:gd name="T10" fmla="*/ 146 w 150"/>
                <a:gd name="T11" fmla="*/ 54 h 149"/>
                <a:gd name="T12" fmla="*/ 150 w 150"/>
                <a:gd name="T13" fmla="*/ 73 h 149"/>
                <a:gd name="T14" fmla="*/ 147 w 150"/>
                <a:gd name="T15" fmla="*/ 92 h 149"/>
                <a:gd name="T16" fmla="*/ 139 w 150"/>
                <a:gd name="T17" fmla="*/ 111 h 149"/>
                <a:gd name="T18" fmla="*/ 128 w 150"/>
                <a:gd name="T19" fmla="*/ 127 h 149"/>
                <a:gd name="T20" fmla="*/ 112 w 150"/>
                <a:gd name="T21" fmla="*/ 138 h 149"/>
                <a:gd name="T22" fmla="*/ 96 w 150"/>
                <a:gd name="T23" fmla="*/ 146 h 149"/>
                <a:gd name="T24" fmla="*/ 76 w 150"/>
                <a:gd name="T25" fmla="*/ 149 h 149"/>
                <a:gd name="T26" fmla="*/ 57 w 150"/>
                <a:gd name="T27" fmla="*/ 146 h 149"/>
                <a:gd name="T28" fmla="*/ 38 w 150"/>
                <a:gd name="T29" fmla="*/ 140 h 149"/>
                <a:gd name="T30" fmla="*/ 22 w 150"/>
                <a:gd name="T31" fmla="*/ 127 h 149"/>
                <a:gd name="T32" fmla="*/ 10 w 150"/>
                <a:gd name="T33" fmla="*/ 113 h 149"/>
                <a:gd name="T34" fmla="*/ 3 w 150"/>
                <a:gd name="T35" fmla="*/ 95 h 149"/>
                <a:gd name="T36" fmla="*/ 0 w 150"/>
                <a:gd name="T37" fmla="*/ 76 h 149"/>
                <a:gd name="T38" fmla="*/ 2 w 150"/>
                <a:gd name="T39" fmla="*/ 56 h 149"/>
                <a:gd name="T40" fmla="*/ 10 w 150"/>
                <a:gd name="T41" fmla="*/ 38 h 149"/>
                <a:gd name="T42" fmla="*/ 21 w 150"/>
                <a:gd name="T43" fmla="*/ 22 h 149"/>
                <a:gd name="T44" fmla="*/ 37 w 150"/>
                <a:gd name="T45" fmla="*/ 10 h 149"/>
                <a:gd name="T46" fmla="*/ 55 w 150"/>
                <a:gd name="T47" fmla="*/ 3 h 149"/>
                <a:gd name="T48" fmla="*/ 73 w 150"/>
                <a:gd name="T49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0" h="149">
                  <a:moveTo>
                    <a:pt x="73" y="0"/>
                  </a:moveTo>
                  <a:lnTo>
                    <a:pt x="92" y="3"/>
                  </a:lnTo>
                  <a:lnTo>
                    <a:pt x="111" y="9"/>
                  </a:lnTo>
                  <a:lnTo>
                    <a:pt x="127" y="22"/>
                  </a:lnTo>
                  <a:lnTo>
                    <a:pt x="139" y="37"/>
                  </a:lnTo>
                  <a:lnTo>
                    <a:pt x="146" y="54"/>
                  </a:lnTo>
                  <a:lnTo>
                    <a:pt x="150" y="73"/>
                  </a:lnTo>
                  <a:lnTo>
                    <a:pt x="147" y="92"/>
                  </a:lnTo>
                  <a:lnTo>
                    <a:pt x="139" y="111"/>
                  </a:lnTo>
                  <a:lnTo>
                    <a:pt x="128" y="127"/>
                  </a:lnTo>
                  <a:lnTo>
                    <a:pt x="112" y="138"/>
                  </a:lnTo>
                  <a:lnTo>
                    <a:pt x="96" y="146"/>
                  </a:lnTo>
                  <a:lnTo>
                    <a:pt x="76" y="149"/>
                  </a:lnTo>
                  <a:lnTo>
                    <a:pt x="57" y="146"/>
                  </a:lnTo>
                  <a:lnTo>
                    <a:pt x="38" y="140"/>
                  </a:lnTo>
                  <a:lnTo>
                    <a:pt x="22" y="127"/>
                  </a:lnTo>
                  <a:lnTo>
                    <a:pt x="10" y="113"/>
                  </a:lnTo>
                  <a:lnTo>
                    <a:pt x="3" y="95"/>
                  </a:lnTo>
                  <a:lnTo>
                    <a:pt x="0" y="76"/>
                  </a:lnTo>
                  <a:lnTo>
                    <a:pt x="2" y="56"/>
                  </a:lnTo>
                  <a:lnTo>
                    <a:pt x="10" y="38"/>
                  </a:lnTo>
                  <a:lnTo>
                    <a:pt x="21" y="22"/>
                  </a:lnTo>
                  <a:lnTo>
                    <a:pt x="37" y="10"/>
                  </a:lnTo>
                  <a:lnTo>
                    <a:pt x="55" y="3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2" name="Freeform 226"/>
            <p:cNvSpPr>
              <a:spLocks/>
            </p:cNvSpPr>
            <p:nvPr/>
          </p:nvSpPr>
          <p:spPr bwMode="auto">
            <a:xfrm>
              <a:off x="2545" y="1065"/>
              <a:ext cx="25" cy="25"/>
            </a:xfrm>
            <a:custGeom>
              <a:avLst/>
              <a:gdLst>
                <a:gd name="T0" fmla="*/ 77 w 151"/>
                <a:gd name="T1" fmla="*/ 0 h 150"/>
                <a:gd name="T2" fmla="*/ 96 w 151"/>
                <a:gd name="T3" fmla="*/ 3 h 150"/>
                <a:gd name="T4" fmla="*/ 114 w 151"/>
                <a:gd name="T5" fmla="*/ 10 h 150"/>
                <a:gd name="T6" fmla="*/ 128 w 151"/>
                <a:gd name="T7" fmla="*/ 21 h 150"/>
                <a:gd name="T8" fmla="*/ 141 w 151"/>
                <a:gd name="T9" fmla="*/ 37 h 150"/>
                <a:gd name="T10" fmla="*/ 149 w 151"/>
                <a:gd name="T11" fmla="*/ 55 h 150"/>
                <a:gd name="T12" fmla="*/ 151 w 151"/>
                <a:gd name="T13" fmla="*/ 74 h 150"/>
                <a:gd name="T14" fmla="*/ 149 w 151"/>
                <a:gd name="T15" fmla="*/ 93 h 150"/>
                <a:gd name="T16" fmla="*/ 142 w 151"/>
                <a:gd name="T17" fmla="*/ 111 h 150"/>
                <a:gd name="T18" fmla="*/ 131 w 151"/>
                <a:gd name="T19" fmla="*/ 126 h 150"/>
                <a:gd name="T20" fmla="*/ 115 w 151"/>
                <a:gd name="T21" fmla="*/ 138 h 150"/>
                <a:gd name="T22" fmla="*/ 115 w 151"/>
                <a:gd name="T23" fmla="*/ 138 h 150"/>
                <a:gd name="T24" fmla="*/ 114 w 151"/>
                <a:gd name="T25" fmla="*/ 139 h 150"/>
                <a:gd name="T26" fmla="*/ 114 w 151"/>
                <a:gd name="T27" fmla="*/ 139 h 150"/>
                <a:gd name="T28" fmla="*/ 114 w 151"/>
                <a:gd name="T29" fmla="*/ 139 h 150"/>
                <a:gd name="T30" fmla="*/ 113 w 151"/>
                <a:gd name="T31" fmla="*/ 140 h 150"/>
                <a:gd name="T32" fmla="*/ 113 w 151"/>
                <a:gd name="T33" fmla="*/ 140 h 150"/>
                <a:gd name="T34" fmla="*/ 95 w 151"/>
                <a:gd name="T35" fmla="*/ 147 h 150"/>
                <a:gd name="T36" fmla="*/ 75 w 151"/>
                <a:gd name="T37" fmla="*/ 150 h 150"/>
                <a:gd name="T38" fmla="*/ 56 w 151"/>
                <a:gd name="T39" fmla="*/ 148 h 150"/>
                <a:gd name="T40" fmla="*/ 39 w 151"/>
                <a:gd name="T41" fmla="*/ 140 h 150"/>
                <a:gd name="T42" fmla="*/ 24 w 151"/>
                <a:gd name="T43" fmla="*/ 129 h 150"/>
                <a:gd name="T44" fmla="*/ 11 w 151"/>
                <a:gd name="T45" fmla="*/ 113 h 150"/>
                <a:gd name="T46" fmla="*/ 2 w 151"/>
                <a:gd name="T47" fmla="*/ 95 h 150"/>
                <a:gd name="T48" fmla="*/ 0 w 151"/>
                <a:gd name="T49" fmla="*/ 76 h 150"/>
                <a:gd name="T50" fmla="*/ 2 w 151"/>
                <a:gd name="T51" fmla="*/ 57 h 150"/>
                <a:gd name="T52" fmla="*/ 10 w 151"/>
                <a:gd name="T53" fmla="*/ 39 h 150"/>
                <a:gd name="T54" fmla="*/ 21 w 151"/>
                <a:gd name="T55" fmla="*/ 25 h 150"/>
                <a:gd name="T56" fmla="*/ 37 w 151"/>
                <a:gd name="T57" fmla="*/ 12 h 150"/>
                <a:gd name="T58" fmla="*/ 37 w 151"/>
                <a:gd name="T59" fmla="*/ 12 h 150"/>
                <a:gd name="T60" fmla="*/ 37 w 151"/>
                <a:gd name="T61" fmla="*/ 11 h 150"/>
                <a:gd name="T62" fmla="*/ 38 w 151"/>
                <a:gd name="T63" fmla="*/ 11 h 150"/>
                <a:gd name="T64" fmla="*/ 38 w 151"/>
                <a:gd name="T65" fmla="*/ 11 h 150"/>
                <a:gd name="T66" fmla="*/ 38 w 151"/>
                <a:gd name="T67" fmla="*/ 11 h 150"/>
                <a:gd name="T68" fmla="*/ 39 w 151"/>
                <a:gd name="T69" fmla="*/ 10 h 150"/>
                <a:gd name="T70" fmla="*/ 57 w 151"/>
                <a:gd name="T71" fmla="*/ 3 h 150"/>
                <a:gd name="T72" fmla="*/ 77 w 151"/>
                <a:gd name="T73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1" h="150">
                  <a:moveTo>
                    <a:pt x="77" y="0"/>
                  </a:moveTo>
                  <a:lnTo>
                    <a:pt x="96" y="3"/>
                  </a:lnTo>
                  <a:lnTo>
                    <a:pt x="114" y="10"/>
                  </a:lnTo>
                  <a:lnTo>
                    <a:pt x="128" y="21"/>
                  </a:lnTo>
                  <a:lnTo>
                    <a:pt x="141" y="37"/>
                  </a:lnTo>
                  <a:lnTo>
                    <a:pt x="149" y="55"/>
                  </a:lnTo>
                  <a:lnTo>
                    <a:pt x="151" y="74"/>
                  </a:lnTo>
                  <a:lnTo>
                    <a:pt x="149" y="93"/>
                  </a:lnTo>
                  <a:lnTo>
                    <a:pt x="142" y="111"/>
                  </a:lnTo>
                  <a:lnTo>
                    <a:pt x="131" y="126"/>
                  </a:lnTo>
                  <a:lnTo>
                    <a:pt x="115" y="138"/>
                  </a:lnTo>
                  <a:lnTo>
                    <a:pt x="115" y="138"/>
                  </a:lnTo>
                  <a:lnTo>
                    <a:pt x="114" y="139"/>
                  </a:lnTo>
                  <a:lnTo>
                    <a:pt x="114" y="139"/>
                  </a:lnTo>
                  <a:lnTo>
                    <a:pt x="114" y="139"/>
                  </a:lnTo>
                  <a:lnTo>
                    <a:pt x="113" y="140"/>
                  </a:lnTo>
                  <a:lnTo>
                    <a:pt x="113" y="140"/>
                  </a:lnTo>
                  <a:lnTo>
                    <a:pt x="95" y="147"/>
                  </a:lnTo>
                  <a:lnTo>
                    <a:pt x="75" y="150"/>
                  </a:lnTo>
                  <a:lnTo>
                    <a:pt x="56" y="148"/>
                  </a:lnTo>
                  <a:lnTo>
                    <a:pt x="39" y="140"/>
                  </a:lnTo>
                  <a:lnTo>
                    <a:pt x="24" y="129"/>
                  </a:lnTo>
                  <a:lnTo>
                    <a:pt x="11" y="113"/>
                  </a:lnTo>
                  <a:lnTo>
                    <a:pt x="2" y="95"/>
                  </a:lnTo>
                  <a:lnTo>
                    <a:pt x="0" y="76"/>
                  </a:lnTo>
                  <a:lnTo>
                    <a:pt x="2" y="57"/>
                  </a:lnTo>
                  <a:lnTo>
                    <a:pt x="10" y="39"/>
                  </a:lnTo>
                  <a:lnTo>
                    <a:pt x="21" y="25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9" y="10"/>
                  </a:lnTo>
                  <a:lnTo>
                    <a:pt x="57" y="3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3" name="Freeform 227"/>
            <p:cNvSpPr>
              <a:spLocks/>
            </p:cNvSpPr>
            <p:nvPr/>
          </p:nvSpPr>
          <p:spPr bwMode="auto">
            <a:xfrm>
              <a:off x="2547" y="1238"/>
              <a:ext cx="25" cy="24"/>
            </a:xfrm>
            <a:custGeom>
              <a:avLst/>
              <a:gdLst>
                <a:gd name="T0" fmla="*/ 73 w 150"/>
                <a:gd name="T1" fmla="*/ 0 h 149"/>
                <a:gd name="T2" fmla="*/ 94 w 150"/>
                <a:gd name="T3" fmla="*/ 3 h 149"/>
                <a:gd name="T4" fmla="*/ 112 w 150"/>
                <a:gd name="T5" fmla="*/ 9 h 149"/>
                <a:gd name="T6" fmla="*/ 127 w 150"/>
                <a:gd name="T7" fmla="*/ 22 h 149"/>
                <a:gd name="T8" fmla="*/ 140 w 150"/>
                <a:gd name="T9" fmla="*/ 38 h 149"/>
                <a:gd name="T10" fmla="*/ 147 w 150"/>
                <a:gd name="T11" fmla="*/ 54 h 149"/>
                <a:gd name="T12" fmla="*/ 150 w 150"/>
                <a:gd name="T13" fmla="*/ 73 h 149"/>
                <a:gd name="T14" fmla="*/ 148 w 150"/>
                <a:gd name="T15" fmla="*/ 93 h 149"/>
                <a:gd name="T16" fmla="*/ 140 w 150"/>
                <a:gd name="T17" fmla="*/ 112 h 149"/>
                <a:gd name="T18" fmla="*/ 129 w 150"/>
                <a:gd name="T19" fmla="*/ 127 h 149"/>
                <a:gd name="T20" fmla="*/ 113 w 150"/>
                <a:gd name="T21" fmla="*/ 139 h 149"/>
                <a:gd name="T22" fmla="*/ 95 w 150"/>
                <a:gd name="T23" fmla="*/ 147 h 149"/>
                <a:gd name="T24" fmla="*/ 77 w 150"/>
                <a:gd name="T25" fmla="*/ 149 h 149"/>
                <a:gd name="T26" fmla="*/ 58 w 150"/>
                <a:gd name="T27" fmla="*/ 148 h 149"/>
                <a:gd name="T28" fmla="*/ 38 w 150"/>
                <a:gd name="T29" fmla="*/ 140 h 149"/>
                <a:gd name="T30" fmla="*/ 23 w 150"/>
                <a:gd name="T31" fmla="*/ 127 h 149"/>
                <a:gd name="T32" fmla="*/ 11 w 150"/>
                <a:gd name="T33" fmla="*/ 113 h 149"/>
                <a:gd name="T34" fmla="*/ 4 w 150"/>
                <a:gd name="T35" fmla="*/ 95 h 149"/>
                <a:gd name="T36" fmla="*/ 0 w 150"/>
                <a:gd name="T37" fmla="*/ 76 h 149"/>
                <a:gd name="T38" fmla="*/ 2 w 150"/>
                <a:gd name="T39" fmla="*/ 57 h 149"/>
                <a:gd name="T40" fmla="*/ 10 w 150"/>
                <a:gd name="T41" fmla="*/ 38 h 149"/>
                <a:gd name="T42" fmla="*/ 23 w 150"/>
                <a:gd name="T43" fmla="*/ 22 h 149"/>
                <a:gd name="T44" fmla="*/ 37 w 150"/>
                <a:gd name="T45" fmla="*/ 11 h 149"/>
                <a:gd name="T46" fmla="*/ 55 w 150"/>
                <a:gd name="T47" fmla="*/ 3 h 149"/>
                <a:gd name="T48" fmla="*/ 73 w 150"/>
                <a:gd name="T49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0" h="149">
                  <a:moveTo>
                    <a:pt x="73" y="0"/>
                  </a:moveTo>
                  <a:lnTo>
                    <a:pt x="94" y="3"/>
                  </a:lnTo>
                  <a:lnTo>
                    <a:pt x="112" y="9"/>
                  </a:lnTo>
                  <a:lnTo>
                    <a:pt x="127" y="22"/>
                  </a:lnTo>
                  <a:lnTo>
                    <a:pt x="140" y="38"/>
                  </a:lnTo>
                  <a:lnTo>
                    <a:pt x="147" y="54"/>
                  </a:lnTo>
                  <a:lnTo>
                    <a:pt x="150" y="73"/>
                  </a:lnTo>
                  <a:lnTo>
                    <a:pt x="148" y="93"/>
                  </a:lnTo>
                  <a:lnTo>
                    <a:pt x="140" y="112"/>
                  </a:lnTo>
                  <a:lnTo>
                    <a:pt x="129" y="127"/>
                  </a:lnTo>
                  <a:lnTo>
                    <a:pt x="113" y="139"/>
                  </a:lnTo>
                  <a:lnTo>
                    <a:pt x="95" y="147"/>
                  </a:lnTo>
                  <a:lnTo>
                    <a:pt x="77" y="149"/>
                  </a:lnTo>
                  <a:lnTo>
                    <a:pt x="58" y="148"/>
                  </a:lnTo>
                  <a:lnTo>
                    <a:pt x="38" y="140"/>
                  </a:lnTo>
                  <a:lnTo>
                    <a:pt x="23" y="127"/>
                  </a:lnTo>
                  <a:lnTo>
                    <a:pt x="11" y="113"/>
                  </a:lnTo>
                  <a:lnTo>
                    <a:pt x="4" y="95"/>
                  </a:lnTo>
                  <a:lnTo>
                    <a:pt x="0" y="76"/>
                  </a:lnTo>
                  <a:lnTo>
                    <a:pt x="2" y="57"/>
                  </a:lnTo>
                  <a:lnTo>
                    <a:pt x="10" y="38"/>
                  </a:lnTo>
                  <a:lnTo>
                    <a:pt x="23" y="22"/>
                  </a:lnTo>
                  <a:lnTo>
                    <a:pt x="37" y="11"/>
                  </a:lnTo>
                  <a:lnTo>
                    <a:pt x="55" y="3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41" name="Freeform 530"/>
          <p:cNvSpPr>
            <a:spLocks noEditPoints="1"/>
          </p:cNvSpPr>
          <p:nvPr/>
        </p:nvSpPr>
        <p:spPr bwMode="auto">
          <a:xfrm>
            <a:off x="9931955" y="543808"/>
            <a:ext cx="337324" cy="330169"/>
          </a:xfrm>
          <a:custGeom>
            <a:avLst/>
            <a:gdLst>
              <a:gd name="T0" fmla="*/ 2813 w 3296"/>
              <a:gd name="T1" fmla="*/ 2329 h 3230"/>
              <a:gd name="T2" fmla="*/ 1525 w 3296"/>
              <a:gd name="T3" fmla="*/ 2910 h 3230"/>
              <a:gd name="T4" fmla="*/ 1771 w 3296"/>
              <a:gd name="T5" fmla="*/ 2073 h 3230"/>
              <a:gd name="T6" fmla="*/ 483 w 3296"/>
              <a:gd name="T7" fmla="*/ 1525 h 3230"/>
              <a:gd name="T8" fmla="*/ 483 w 3296"/>
              <a:gd name="T9" fmla="*/ 1525 h 3230"/>
              <a:gd name="T10" fmla="*/ 2070 w 3296"/>
              <a:gd name="T11" fmla="*/ 270 h 3230"/>
              <a:gd name="T12" fmla="*/ 1940 w 3296"/>
              <a:gd name="T13" fmla="*/ 382 h 3230"/>
              <a:gd name="T14" fmla="*/ 1874 w 3296"/>
              <a:gd name="T15" fmla="*/ 523 h 3230"/>
              <a:gd name="T16" fmla="*/ 2037 w 3296"/>
              <a:gd name="T17" fmla="*/ 559 h 3230"/>
              <a:gd name="T18" fmla="*/ 2194 w 3296"/>
              <a:gd name="T19" fmla="*/ 521 h 3230"/>
              <a:gd name="T20" fmla="*/ 2260 w 3296"/>
              <a:gd name="T21" fmla="*/ 452 h 3230"/>
              <a:gd name="T22" fmla="*/ 2266 w 3296"/>
              <a:gd name="T23" fmla="*/ 357 h 3230"/>
              <a:gd name="T24" fmla="*/ 2209 w 3296"/>
              <a:gd name="T25" fmla="*/ 280 h 3230"/>
              <a:gd name="T26" fmla="*/ 1164 w 3296"/>
              <a:gd name="T27" fmla="*/ 255 h 3230"/>
              <a:gd name="T28" fmla="*/ 1069 w 3296"/>
              <a:gd name="T29" fmla="*/ 292 h 3230"/>
              <a:gd name="T30" fmla="*/ 1024 w 3296"/>
              <a:gd name="T31" fmla="*/ 382 h 3230"/>
              <a:gd name="T32" fmla="*/ 1048 w 3296"/>
              <a:gd name="T33" fmla="*/ 472 h 3230"/>
              <a:gd name="T34" fmla="*/ 1135 w 3296"/>
              <a:gd name="T35" fmla="*/ 534 h 3230"/>
              <a:gd name="T36" fmla="*/ 1306 w 3296"/>
              <a:gd name="T37" fmla="*/ 560 h 3230"/>
              <a:gd name="T38" fmla="*/ 1436 w 3296"/>
              <a:gd name="T39" fmla="*/ 496 h 3230"/>
              <a:gd name="T40" fmla="*/ 1326 w 3296"/>
              <a:gd name="T41" fmla="*/ 347 h 3230"/>
              <a:gd name="T42" fmla="*/ 1206 w 3296"/>
              <a:gd name="T43" fmla="*/ 263 h 3230"/>
              <a:gd name="T44" fmla="*/ 1164 w 3296"/>
              <a:gd name="T45" fmla="*/ 0 h 3230"/>
              <a:gd name="T46" fmla="*/ 1338 w 3296"/>
              <a:gd name="T47" fmla="*/ 41 h 3230"/>
              <a:gd name="T48" fmla="*/ 1499 w 3296"/>
              <a:gd name="T49" fmla="*/ 159 h 3230"/>
              <a:gd name="T50" fmla="*/ 1623 w 3296"/>
              <a:gd name="T51" fmla="*/ 311 h 3230"/>
              <a:gd name="T52" fmla="*/ 1731 w 3296"/>
              <a:gd name="T53" fmla="*/ 233 h 3230"/>
              <a:gd name="T54" fmla="*/ 1872 w 3296"/>
              <a:gd name="T55" fmla="*/ 93 h 3230"/>
              <a:gd name="T56" fmla="*/ 2042 w 3296"/>
              <a:gd name="T57" fmla="*/ 10 h 3230"/>
              <a:gd name="T58" fmla="*/ 2177 w 3296"/>
              <a:gd name="T59" fmla="*/ 2 h 3230"/>
              <a:gd name="T60" fmla="*/ 2342 w 3296"/>
              <a:gd name="T61" fmla="*/ 59 h 3230"/>
              <a:gd name="T62" fmla="*/ 2465 w 3296"/>
              <a:gd name="T63" fmla="*/ 181 h 3230"/>
              <a:gd name="T64" fmla="*/ 2525 w 3296"/>
              <a:gd name="T65" fmla="*/ 352 h 3230"/>
              <a:gd name="T66" fmla="*/ 2505 w 3296"/>
              <a:gd name="T67" fmla="*/ 526 h 3230"/>
              <a:gd name="T68" fmla="*/ 3194 w 3296"/>
              <a:gd name="T69" fmla="*/ 608 h 3230"/>
              <a:gd name="T70" fmla="*/ 3274 w 3296"/>
              <a:gd name="T71" fmla="*/ 662 h 3230"/>
              <a:gd name="T72" fmla="*/ 3296 w 3296"/>
              <a:gd name="T73" fmla="*/ 1397 h 3230"/>
              <a:gd name="T74" fmla="*/ 3258 w 3296"/>
              <a:gd name="T75" fmla="*/ 1487 h 3230"/>
              <a:gd name="T76" fmla="*/ 3169 w 3296"/>
              <a:gd name="T77" fmla="*/ 1525 h 3230"/>
              <a:gd name="T78" fmla="*/ 3123 w 3296"/>
              <a:gd name="T79" fmla="*/ 3054 h 3230"/>
              <a:gd name="T80" fmla="*/ 3048 w 3296"/>
              <a:gd name="T81" fmla="*/ 3169 h 3230"/>
              <a:gd name="T82" fmla="*/ 2923 w 3296"/>
              <a:gd name="T83" fmla="*/ 3228 h 3230"/>
              <a:gd name="T84" fmla="*/ 338 w 3296"/>
              <a:gd name="T85" fmla="*/ 3219 h 3230"/>
              <a:gd name="T86" fmla="*/ 223 w 3296"/>
              <a:gd name="T87" fmla="*/ 3145 h 3230"/>
              <a:gd name="T88" fmla="*/ 166 w 3296"/>
              <a:gd name="T89" fmla="*/ 3020 h 3230"/>
              <a:gd name="T90" fmla="*/ 103 w 3296"/>
              <a:gd name="T91" fmla="*/ 1522 h 3230"/>
              <a:gd name="T92" fmla="*/ 22 w 3296"/>
              <a:gd name="T93" fmla="*/ 1468 h 3230"/>
              <a:gd name="T94" fmla="*/ 0 w 3296"/>
              <a:gd name="T95" fmla="*/ 733 h 3230"/>
              <a:gd name="T96" fmla="*/ 38 w 3296"/>
              <a:gd name="T97" fmla="*/ 642 h 3230"/>
              <a:gd name="T98" fmla="*/ 128 w 3296"/>
              <a:gd name="T99" fmla="*/ 606 h 3230"/>
              <a:gd name="T100" fmla="*/ 779 w 3296"/>
              <a:gd name="T101" fmla="*/ 484 h 3230"/>
              <a:gd name="T102" fmla="*/ 778 w 3296"/>
              <a:gd name="T103" fmla="*/ 307 h 3230"/>
              <a:gd name="T104" fmla="*/ 856 w 3296"/>
              <a:gd name="T105" fmla="*/ 145 h 3230"/>
              <a:gd name="T106" fmla="*/ 993 w 3296"/>
              <a:gd name="T107" fmla="*/ 39 h 3230"/>
              <a:gd name="T108" fmla="*/ 1164 w 3296"/>
              <a:gd name="T109" fmla="*/ 0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296" h="3230">
                <a:moveTo>
                  <a:pt x="1771" y="2329"/>
                </a:moveTo>
                <a:lnTo>
                  <a:pt x="1771" y="2910"/>
                </a:lnTo>
                <a:lnTo>
                  <a:pt x="2813" y="2910"/>
                </a:lnTo>
                <a:lnTo>
                  <a:pt x="2813" y="2329"/>
                </a:lnTo>
                <a:lnTo>
                  <a:pt x="1771" y="2329"/>
                </a:lnTo>
                <a:close/>
                <a:moveTo>
                  <a:pt x="483" y="2329"/>
                </a:moveTo>
                <a:lnTo>
                  <a:pt x="483" y="2910"/>
                </a:lnTo>
                <a:lnTo>
                  <a:pt x="1525" y="2910"/>
                </a:lnTo>
                <a:lnTo>
                  <a:pt x="1525" y="2329"/>
                </a:lnTo>
                <a:lnTo>
                  <a:pt x="483" y="2329"/>
                </a:lnTo>
                <a:close/>
                <a:moveTo>
                  <a:pt x="1771" y="1525"/>
                </a:moveTo>
                <a:lnTo>
                  <a:pt x="1771" y="2073"/>
                </a:lnTo>
                <a:lnTo>
                  <a:pt x="2813" y="2073"/>
                </a:lnTo>
                <a:lnTo>
                  <a:pt x="2813" y="1525"/>
                </a:lnTo>
                <a:lnTo>
                  <a:pt x="1771" y="1525"/>
                </a:lnTo>
                <a:close/>
                <a:moveTo>
                  <a:pt x="483" y="1525"/>
                </a:moveTo>
                <a:lnTo>
                  <a:pt x="483" y="2073"/>
                </a:lnTo>
                <a:lnTo>
                  <a:pt x="1525" y="2073"/>
                </a:lnTo>
                <a:lnTo>
                  <a:pt x="1525" y="1525"/>
                </a:lnTo>
                <a:lnTo>
                  <a:pt x="483" y="1525"/>
                </a:lnTo>
                <a:close/>
                <a:moveTo>
                  <a:pt x="2142" y="256"/>
                </a:moveTo>
                <a:lnTo>
                  <a:pt x="2118" y="256"/>
                </a:lnTo>
                <a:lnTo>
                  <a:pt x="2093" y="262"/>
                </a:lnTo>
                <a:lnTo>
                  <a:pt x="2070" y="270"/>
                </a:lnTo>
                <a:lnTo>
                  <a:pt x="2035" y="290"/>
                </a:lnTo>
                <a:lnTo>
                  <a:pt x="2003" y="317"/>
                </a:lnTo>
                <a:lnTo>
                  <a:pt x="1970" y="347"/>
                </a:lnTo>
                <a:lnTo>
                  <a:pt x="1940" y="382"/>
                </a:lnTo>
                <a:lnTo>
                  <a:pt x="1911" y="418"/>
                </a:lnTo>
                <a:lnTo>
                  <a:pt x="1885" y="456"/>
                </a:lnTo>
                <a:lnTo>
                  <a:pt x="1860" y="496"/>
                </a:lnTo>
                <a:lnTo>
                  <a:pt x="1874" y="523"/>
                </a:lnTo>
                <a:lnTo>
                  <a:pt x="1885" y="553"/>
                </a:lnTo>
                <a:lnTo>
                  <a:pt x="1937" y="558"/>
                </a:lnTo>
                <a:lnTo>
                  <a:pt x="1990" y="560"/>
                </a:lnTo>
                <a:lnTo>
                  <a:pt x="2037" y="559"/>
                </a:lnTo>
                <a:lnTo>
                  <a:pt x="2082" y="554"/>
                </a:lnTo>
                <a:lnTo>
                  <a:pt x="2123" y="546"/>
                </a:lnTo>
                <a:lnTo>
                  <a:pt x="2161" y="534"/>
                </a:lnTo>
                <a:lnTo>
                  <a:pt x="2194" y="521"/>
                </a:lnTo>
                <a:lnTo>
                  <a:pt x="2216" y="508"/>
                </a:lnTo>
                <a:lnTo>
                  <a:pt x="2234" y="492"/>
                </a:lnTo>
                <a:lnTo>
                  <a:pt x="2249" y="472"/>
                </a:lnTo>
                <a:lnTo>
                  <a:pt x="2260" y="452"/>
                </a:lnTo>
                <a:lnTo>
                  <a:pt x="2267" y="429"/>
                </a:lnTo>
                <a:lnTo>
                  <a:pt x="2272" y="405"/>
                </a:lnTo>
                <a:lnTo>
                  <a:pt x="2272" y="382"/>
                </a:lnTo>
                <a:lnTo>
                  <a:pt x="2266" y="357"/>
                </a:lnTo>
                <a:lnTo>
                  <a:pt x="2257" y="334"/>
                </a:lnTo>
                <a:lnTo>
                  <a:pt x="2245" y="312"/>
                </a:lnTo>
                <a:lnTo>
                  <a:pt x="2229" y="295"/>
                </a:lnTo>
                <a:lnTo>
                  <a:pt x="2209" y="280"/>
                </a:lnTo>
                <a:lnTo>
                  <a:pt x="2188" y="269"/>
                </a:lnTo>
                <a:lnTo>
                  <a:pt x="2166" y="261"/>
                </a:lnTo>
                <a:lnTo>
                  <a:pt x="2142" y="256"/>
                </a:lnTo>
                <a:close/>
                <a:moveTo>
                  <a:pt x="1164" y="255"/>
                </a:moveTo>
                <a:lnTo>
                  <a:pt x="1137" y="259"/>
                </a:lnTo>
                <a:lnTo>
                  <a:pt x="1113" y="266"/>
                </a:lnTo>
                <a:lnTo>
                  <a:pt x="1090" y="277"/>
                </a:lnTo>
                <a:lnTo>
                  <a:pt x="1069" y="292"/>
                </a:lnTo>
                <a:lnTo>
                  <a:pt x="1052" y="311"/>
                </a:lnTo>
                <a:lnTo>
                  <a:pt x="1039" y="334"/>
                </a:lnTo>
                <a:lnTo>
                  <a:pt x="1029" y="357"/>
                </a:lnTo>
                <a:lnTo>
                  <a:pt x="1024" y="382"/>
                </a:lnTo>
                <a:lnTo>
                  <a:pt x="1024" y="405"/>
                </a:lnTo>
                <a:lnTo>
                  <a:pt x="1028" y="429"/>
                </a:lnTo>
                <a:lnTo>
                  <a:pt x="1035" y="452"/>
                </a:lnTo>
                <a:lnTo>
                  <a:pt x="1048" y="472"/>
                </a:lnTo>
                <a:lnTo>
                  <a:pt x="1062" y="492"/>
                </a:lnTo>
                <a:lnTo>
                  <a:pt x="1080" y="508"/>
                </a:lnTo>
                <a:lnTo>
                  <a:pt x="1102" y="521"/>
                </a:lnTo>
                <a:lnTo>
                  <a:pt x="1135" y="534"/>
                </a:lnTo>
                <a:lnTo>
                  <a:pt x="1173" y="546"/>
                </a:lnTo>
                <a:lnTo>
                  <a:pt x="1214" y="554"/>
                </a:lnTo>
                <a:lnTo>
                  <a:pt x="1258" y="559"/>
                </a:lnTo>
                <a:lnTo>
                  <a:pt x="1306" y="560"/>
                </a:lnTo>
                <a:lnTo>
                  <a:pt x="1360" y="558"/>
                </a:lnTo>
                <a:lnTo>
                  <a:pt x="1411" y="553"/>
                </a:lnTo>
                <a:lnTo>
                  <a:pt x="1421" y="523"/>
                </a:lnTo>
                <a:lnTo>
                  <a:pt x="1436" y="496"/>
                </a:lnTo>
                <a:lnTo>
                  <a:pt x="1411" y="456"/>
                </a:lnTo>
                <a:lnTo>
                  <a:pt x="1385" y="418"/>
                </a:lnTo>
                <a:lnTo>
                  <a:pt x="1356" y="382"/>
                </a:lnTo>
                <a:lnTo>
                  <a:pt x="1326" y="347"/>
                </a:lnTo>
                <a:lnTo>
                  <a:pt x="1293" y="317"/>
                </a:lnTo>
                <a:lnTo>
                  <a:pt x="1259" y="290"/>
                </a:lnTo>
                <a:lnTo>
                  <a:pt x="1225" y="270"/>
                </a:lnTo>
                <a:lnTo>
                  <a:pt x="1206" y="263"/>
                </a:lnTo>
                <a:lnTo>
                  <a:pt x="1185" y="257"/>
                </a:lnTo>
                <a:lnTo>
                  <a:pt x="1164" y="255"/>
                </a:lnTo>
                <a:close/>
                <a:moveTo>
                  <a:pt x="1164" y="0"/>
                </a:moveTo>
                <a:lnTo>
                  <a:pt x="1164" y="0"/>
                </a:lnTo>
                <a:lnTo>
                  <a:pt x="1209" y="2"/>
                </a:lnTo>
                <a:lnTo>
                  <a:pt x="1253" y="10"/>
                </a:lnTo>
                <a:lnTo>
                  <a:pt x="1296" y="22"/>
                </a:lnTo>
                <a:lnTo>
                  <a:pt x="1338" y="41"/>
                </a:lnTo>
                <a:lnTo>
                  <a:pt x="1382" y="64"/>
                </a:lnTo>
                <a:lnTo>
                  <a:pt x="1423" y="93"/>
                </a:lnTo>
                <a:lnTo>
                  <a:pt x="1462" y="124"/>
                </a:lnTo>
                <a:lnTo>
                  <a:pt x="1499" y="159"/>
                </a:lnTo>
                <a:lnTo>
                  <a:pt x="1533" y="194"/>
                </a:lnTo>
                <a:lnTo>
                  <a:pt x="1565" y="233"/>
                </a:lnTo>
                <a:lnTo>
                  <a:pt x="1595" y="272"/>
                </a:lnTo>
                <a:lnTo>
                  <a:pt x="1623" y="311"/>
                </a:lnTo>
                <a:lnTo>
                  <a:pt x="1647" y="350"/>
                </a:lnTo>
                <a:lnTo>
                  <a:pt x="1673" y="311"/>
                </a:lnTo>
                <a:lnTo>
                  <a:pt x="1700" y="272"/>
                </a:lnTo>
                <a:lnTo>
                  <a:pt x="1731" y="233"/>
                </a:lnTo>
                <a:lnTo>
                  <a:pt x="1762" y="194"/>
                </a:lnTo>
                <a:lnTo>
                  <a:pt x="1797" y="159"/>
                </a:lnTo>
                <a:lnTo>
                  <a:pt x="1834" y="124"/>
                </a:lnTo>
                <a:lnTo>
                  <a:pt x="1872" y="93"/>
                </a:lnTo>
                <a:lnTo>
                  <a:pt x="1914" y="64"/>
                </a:lnTo>
                <a:lnTo>
                  <a:pt x="1957" y="41"/>
                </a:lnTo>
                <a:lnTo>
                  <a:pt x="1999" y="22"/>
                </a:lnTo>
                <a:lnTo>
                  <a:pt x="2042" y="10"/>
                </a:lnTo>
                <a:lnTo>
                  <a:pt x="2086" y="2"/>
                </a:lnTo>
                <a:lnTo>
                  <a:pt x="2132" y="0"/>
                </a:lnTo>
                <a:lnTo>
                  <a:pt x="2132" y="0"/>
                </a:lnTo>
                <a:lnTo>
                  <a:pt x="2177" y="2"/>
                </a:lnTo>
                <a:lnTo>
                  <a:pt x="2221" y="10"/>
                </a:lnTo>
                <a:lnTo>
                  <a:pt x="2263" y="21"/>
                </a:lnTo>
                <a:lnTo>
                  <a:pt x="2303" y="39"/>
                </a:lnTo>
                <a:lnTo>
                  <a:pt x="2342" y="59"/>
                </a:lnTo>
                <a:lnTo>
                  <a:pt x="2376" y="84"/>
                </a:lnTo>
                <a:lnTo>
                  <a:pt x="2410" y="113"/>
                </a:lnTo>
                <a:lnTo>
                  <a:pt x="2439" y="145"/>
                </a:lnTo>
                <a:lnTo>
                  <a:pt x="2465" y="181"/>
                </a:lnTo>
                <a:lnTo>
                  <a:pt x="2487" y="221"/>
                </a:lnTo>
                <a:lnTo>
                  <a:pt x="2506" y="264"/>
                </a:lnTo>
                <a:lnTo>
                  <a:pt x="2518" y="307"/>
                </a:lnTo>
                <a:lnTo>
                  <a:pt x="2525" y="352"/>
                </a:lnTo>
                <a:lnTo>
                  <a:pt x="2527" y="396"/>
                </a:lnTo>
                <a:lnTo>
                  <a:pt x="2525" y="441"/>
                </a:lnTo>
                <a:lnTo>
                  <a:pt x="2517" y="484"/>
                </a:lnTo>
                <a:lnTo>
                  <a:pt x="2505" y="526"/>
                </a:lnTo>
                <a:lnTo>
                  <a:pt x="2488" y="567"/>
                </a:lnTo>
                <a:lnTo>
                  <a:pt x="2467" y="606"/>
                </a:lnTo>
                <a:lnTo>
                  <a:pt x="3169" y="606"/>
                </a:lnTo>
                <a:lnTo>
                  <a:pt x="3194" y="608"/>
                </a:lnTo>
                <a:lnTo>
                  <a:pt x="3217" y="615"/>
                </a:lnTo>
                <a:lnTo>
                  <a:pt x="3240" y="627"/>
                </a:lnTo>
                <a:lnTo>
                  <a:pt x="3258" y="642"/>
                </a:lnTo>
                <a:lnTo>
                  <a:pt x="3274" y="662"/>
                </a:lnTo>
                <a:lnTo>
                  <a:pt x="3286" y="683"/>
                </a:lnTo>
                <a:lnTo>
                  <a:pt x="3294" y="708"/>
                </a:lnTo>
                <a:lnTo>
                  <a:pt x="3296" y="733"/>
                </a:lnTo>
                <a:lnTo>
                  <a:pt x="3296" y="1397"/>
                </a:lnTo>
                <a:lnTo>
                  <a:pt x="3294" y="1423"/>
                </a:lnTo>
                <a:lnTo>
                  <a:pt x="3286" y="1447"/>
                </a:lnTo>
                <a:lnTo>
                  <a:pt x="3274" y="1468"/>
                </a:lnTo>
                <a:lnTo>
                  <a:pt x="3258" y="1487"/>
                </a:lnTo>
                <a:lnTo>
                  <a:pt x="3240" y="1503"/>
                </a:lnTo>
                <a:lnTo>
                  <a:pt x="3217" y="1515"/>
                </a:lnTo>
                <a:lnTo>
                  <a:pt x="3194" y="1522"/>
                </a:lnTo>
                <a:lnTo>
                  <a:pt x="3169" y="1525"/>
                </a:lnTo>
                <a:lnTo>
                  <a:pt x="3133" y="1525"/>
                </a:lnTo>
                <a:lnTo>
                  <a:pt x="3133" y="2983"/>
                </a:lnTo>
                <a:lnTo>
                  <a:pt x="3131" y="3020"/>
                </a:lnTo>
                <a:lnTo>
                  <a:pt x="3123" y="3054"/>
                </a:lnTo>
                <a:lnTo>
                  <a:pt x="3111" y="3087"/>
                </a:lnTo>
                <a:lnTo>
                  <a:pt x="3093" y="3118"/>
                </a:lnTo>
                <a:lnTo>
                  <a:pt x="3073" y="3145"/>
                </a:lnTo>
                <a:lnTo>
                  <a:pt x="3048" y="3169"/>
                </a:lnTo>
                <a:lnTo>
                  <a:pt x="3021" y="3190"/>
                </a:lnTo>
                <a:lnTo>
                  <a:pt x="2990" y="3207"/>
                </a:lnTo>
                <a:lnTo>
                  <a:pt x="2958" y="3219"/>
                </a:lnTo>
                <a:lnTo>
                  <a:pt x="2923" y="3228"/>
                </a:lnTo>
                <a:lnTo>
                  <a:pt x="2887" y="3230"/>
                </a:lnTo>
                <a:lnTo>
                  <a:pt x="409" y="3230"/>
                </a:lnTo>
                <a:lnTo>
                  <a:pt x="374" y="3228"/>
                </a:lnTo>
                <a:lnTo>
                  <a:pt x="338" y="3219"/>
                </a:lnTo>
                <a:lnTo>
                  <a:pt x="305" y="3207"/>
                </a:lnTo>
                <a:lnTo>
                  <a:pt x="275" y="3190"/>
                </a:lnTo>
                <a:lnTo>
                  <a:pt x="247" y="3169"/>
                </a:lnTo>
                <a:lnTo>
                  <a:pt x="223" y="3145"/>
                </a:lnTo>
                <a:lnTo>
                  <a:pt x="203" y="3118"/>
                </a:lnTo>
                <a:lnTo>
                  <a:pt x="185" y="3087"/>
                </a:lnTo>
                <a:lnTo>
                  <a:pt x="173" y="3054"/>
                </a:lnTo>
                <a:lnTo>
                  <a:pt x="166" y="3020"/>
                </a:lnTo>
                <a:lnTo>
                  <a:pt x="163" y="2983"/>
                </a:lnTo>
                <a:lnTo>
                  <a:pt x="163" y="1525"/>
                </a:lnTo>
                <a:lnTo>
                  <a:pt x="128" y="1525"/>
                </a:lnTo>
                <a:lnTo>
                  <a:pt x="103" y="1522"/>
                </a:lnTo>
                <a:lnTo>
                  <a:pt x="78" y="1515"/>
                </a:lnTo>
                <a:lnTo>
                  <a:pt x="57" y="1503"/>
                </a:lnTo>
                <a:lnTo>
                  <a:pt x="38" y="1487"/>
                </a:lnTo>
                <a:lnTo>
                  <a:pt x="22" y="1468"/>
                </a:lnTo>
                <a:lnTo>
                  <a:pt x="10" y="1447"/>
                </a:lnTo>
                <a:lnTo>
                  <a:pt x="3" y="1423"/>
                </a:lnTo>
                <a:lnTo>
                  <a:pt x="0" y="1397"/>
                </a:lnTo>
                <a:lnTo>
                  <a:pt x="0" y="733"/>
                </a:lnTo>
                <a:lnTo>
                  <a:pt x="3" y="708"/>
                </a:lnTo>
                <a:lnTo>
                  <a:pt x="10" y="683"/>
                </a:lnTo>
                <a:lnTo>
                  <a:pt x="22" y="662"/>
                </a:lnTo>
                <a:lnTo>
                  <a:pt x="38" y="642"/>
                </a:lnTo>
                <a:lnTo>
                  <a:pt x="57" y="627"/>
                </a:lnTo>
                <a:lnTo>
                  <a:pt x="78" y="615"/>
                </a:lnTo>
                <a:lnTo>
                  <a:pt x="103" y="608"/>
                </a:lnTo>
                <a:lnTo>
                  <a:pt x="128" y="606"/>
                </a:lnTo>
                <a:lnTo>
                  <a:pt x="829" y="606"/>
                </a:lnTo>
                <a:lnTo>
                  <a:pt x="807" y="567"/>
                </a:lnTo>
                <a:lnTo>
                  <a:pt x="791" y="526"/>
                </a:lnTo>
                <a:lnTo>
                  <a:pt x="779" y="484"/>
                </a:lnTo>
                <a:lnTo>
                  <a:pt x="771" y="441"/>
                </a:lnTo>
                <a:lnTo>
                  <a:pt x="768" y="396"/>
                </a:lnTo>
                <a:lnTo>
                  <a:pt x="771" y="352"/>
                </a:lnTo>
                <a:lnTo>
                  <a:pt x="778" y="307"/>
                </a:lnTo>
                <a:lnTo>
                  <a:pt x="790" y="264"/>
                </a:lnTo>
                <a:lnTo>
                  <a:pt x="808" y="221"/>
                </a:lnTo>
                <a:lnTo>
                  <a:pt x="831" y="181"/>
                </a:lnTo>
                <a:lnTo>
                  <a:pt x="856" y="145"/>
                </a:lnTo>
                <a:lnTo>
                  <a:pt x="886" y="113"/>
                </a:lnTo>
                <a:lnTo>
                  <a:pt x="918" y="84"/>
                </a:lnTo>
                <a:lnTo>
                  <a:pt x="954" y="59"/>
                </a:lnTo>
                <a:lnTo>
                  <a:pt x="993" y="39"/>
                </a:lnTo>
                <a:lnTo>
                  <a:pt x="1032" y="21"/>
                </a:lnTo>
                <a:lnTo>
                  <a:pt x="1075" y="10"/>
                </a:lnTo>
                <a:lnTo>
                  <a:pt x="1119" y="2"/>
                </a:lnTo>
                <a:lnTo>
                  <a:pt x="1164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58" name="Group 713"/>
          <p:cNvGrpSpPr>
            <a:grpSpLocks noChangeAspect="1"/>
          </p:cNvGrpSpPr>
          <p:nvPr/>
        </p:nvGrpSpPr>
        <p:grpSpPr bwMode="auto">
          <a:xfrm>
            <a:off x="11517389" y="592876"/>
            <a:ext cx="293242" cy="232032"/>
            <a:chOff x="6912" y="3443"/>
            <a:chExt cx="206" cy="1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59" name="Freeform 715"/>
            <p:cNvSpPr>
              <a:spLocks/>
            </p:cNvSpPr>
            <p:nvPr/>
          </p:nvSpPr>
          <p:spPr bwMode="auto">
            <a:xfrm>
              <a:off x="6938" y="3479"/>
              <a:ext cx="77" cy="91"/>
            </a:xfrm>
            <a:custGeom>
              <a:avLst/>
              <a:gdLst>
                <a:gd name="T0" fmla="*/ 699 w 1234"/>
                <a:gd name="T1" fmla="*/ 8 h 1540"/>
                <a:gd name="T2" fmla="*/ 795 w 1234"/>
                <a:gd name="T3" fmla="*/ 45 h 1540"/>
                <a:gd name="T4" fmla="*/ 863 w 1234"/>
                <a:gd name="T5" fmla="*/ 105 h 1540"/>
                <a:gd name="T6" fmla="*/ 908 w 1234"/>
                <a:gd name="T7" fmla="*/ 185 h 1540"/>
                <a:gd name="T8" fmla="*/ 934 w 1234"/>
                <a:gd name="T9" fmla="*/ 275 h 1540"/>
                <a:gd name="T10" fmla="*/ 946 w 1234"/>
                <a:gd name="T11" fmla="*/ 369 h 1540"/>
                <a:gd name="T12" fmla="*/ 966 w 1234"/>
                <a:gd name="T13" fmla="*/ 428 h 1540"/>
                <a:gd name="T14" fmla="*/ 999 w 1234"/>
                <a:gd name="T15" fmla="*/ 445 h 1540"/>
                <a:gd name="T16" fmla="*/ 1013 w 1234"/>
                <a:gd name="T17" fmla="*/ 492 h 1540"/>
                <a:gd name="T18" fmla="*/ 1018 w 1234"/>
                <a:gd name="T19" fmla="*/ 557 h 1540"/>
                <a:gd name="T20" fmla="*/ 1001 w 1234"/>
                <a:gd name="T21" fmla="*/ 633 h 1540"/>
                <a:gd name="T22" fmla="*/ 965 w 1234"/>
                <a:gd name="T23" fmla="*/ 701 h 1540"/>
                <a:gd name="T24" fmla="*/ 919 w 1234"/>
                <a:gd name="T25" fmla="*/ 730 h 1540"/>
                <a:gd name="T26" fmla="*/ 881 w 1234"/>
                <a:gd name="T27" fmla="*/ 763 h 1540"/>
                <a:gd name="T28" fmla="*/ 813 w 1234"/>
                <a:gd name="T29" fmla="*/ 872 h 1540"/>
                <a:gd name="T30" fmla="*/ 770 w 1234"/>
                <a:gd name="T31" fmla="*/ 929 h 1540"/>
                <a:gd name="T32" fmla="*/ 778 w 1234"/>
                <a:gd name="T33" fmla="*/ 985 h 1540"/>
                <a:gd name="T34" fmla="*/ 823 w 1234"/>
                <a:gd name="T35" fmla="*/ 1021 h 1540"/>
                <a:gd name="T36" fmla="*/ 966 w 1234"/>
                <a:gd name="T37" fmla="*/ 1026 h 1540"/>
                <a:gd name="T38" fmla="*/ 1081 w 1234"/>
                <a:gd name="T39" fmla="*/ 1067 h 1540"/>
                <a:gd name="T40" fmla="*/ 1170 w 1234"/>
                <a:gd name="T41" fmla="*/ 1149 h 1540"/>
                <a:gd name="T42" fmla="*/ 1224 w 1234"/>
                <a:gd name="T43" fmla="*/ 1261 h 1540"/>
                <a:gd name="T44" fmla="*/ 1234 w 1234"/>
                <a:gd name="T45" fmla="*/ 1437 h 1540"/>
                <a:gd name="T46" fmla="*/ 1213 w 1234"/>
                <a:gd name="T47" fmla="*/ 1501 h 1540"/>
                <a:gd name="T48" fmla="*/ 1159 w 1234"/>
                <a:gd name="T49" fmla="*/ 1537 h 1540"/>
                <a:gd name="T50" fmla="*/ 76 w 1234"/>
                <a:gd name="T51" fmla="*/ 1537 h 1540"/>
                <a:gd name="T52" fmla="*/ 22 w 1234"/>
                <a:gd name="T53" fmla="*/ 1501 h 1540"/>
                <a:gd name="T54" fmla="*/ 0 w 1234"/>
                <a:gd name="T55" fmla="*/ 1437 h 1540"/>
                <a:gd name="T56" fmla="*/ 12 w 1234"/>
                <a:gd name="T57" fmla="*/ 1261 h 1540"/>
                <a:gd name="T58" fmla="*/ 66 w 1234"/>
                <a:gd name="T59" fmla="*/ 1150 h 1540"/>
                <a:gd name="T60" fmla="*/ 154 w 1234"/>
                <a:gd name="T61" fmla="*/ 1068 h 1540"/>
                <a:gd name="T62" fmla="*/ 269 w 1234"/>
                <a:gd name="T63" fmla="*/ 1027 h 1540"/>
                <a:gd name="T64" fmla="*/ 412 w 1234"/>
                <a:gd name="T65" fmla="*/ 1021 h 1540"/>
                <a:gd name="T66" fmla="*/ 458 w 1234"/>
                <a:gd name="T67" fmla="*/ 985 h 1540"/>
                <a:gd name="T68" fmla="*/ 466 w 1234"/>
                <a:gd name="T69" fmla="*/ 929 h 1540"/>
                <a:gd name="T70" fmla="*/ 424 w 1234"/>
                <a:gd name="T71" fmla="*/ 872 h 1540"/>
                <a:gd name="T72" fmla="*/ 356 w 1234"/>
                <a:gd name="T73" fmla="*/ 765 h 1540"/>
                <a:gd name="T74" fmla="*/ 327 w 1234"/>
                <a:gd name="T75" fmla="*/ 730 h 1540"/>
                <a:gd name="T76" fmla="*/ 291 w 1234"/>
                <a:gd name="T77" fmla="*/ 717 h 1540"/>
                <a:gd name="T78" fmla="*/ 249 w 1234"/>
                <a:gd name="T79" fmla="*/ 658 h 1540"/>
                <a:gd name="T80" fmla="*/ 225 w 1234"/>
                <a:gd name="T81" fmla="*/ 581 h 1540"/>
                <a:gd name="T82" fmla="*/ 224 w 1234"/>
                <a:gd name="T83" fmla="*/ 511 h 1540"/>
                <a:gd name="T84" fmla="*/ 235 w 1234"/>
                <a:gd name="T85" fmla="*/ 458 h 1540"/>
                <a:gd name="T86" fmla="*/ 261 w 1234"/>
                <a:gd name="T87" fmla="*/ 430 h 1540"/>
                <a:gd name="T88" fmla="*/ 286 w 1234"/>
                <a:gd name="T89" fmla="*/ 430 h 1540"/>
                <a:gd name="T90" fmla="*/ 292 w 1234"/>
                <a:gd name="T91" fmla="*/ 337 h 1540"/>
                <a:gd name="T92" fmla="*/ 307 w 1234"/>
                <a:gd name="T93" fmla="*/ 244 h 1540"/>
                <a:gd name="T94" fmla="*/ 336 w 1234"/>
                <a:gd name="T95" fmla="*/ 156 h 1540"/>
                <a:gd name="T96" fmla="*/ 387 w 1234"/>
                <a:gd name="T97" fmla="*/ 83 h 1540"/>
                <a:gd name="T98" fmla="*/ 465 w 1234"/>
                <a:gd name="T99" fmla="*/ 29 h 1540"/>
                <a:gd name="T100" fmla="*/ 574 w 1234"/>
                <a:gd name="T101" fmla="*/ 1 h 1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34" h="1540">
                  <a:moveTo>
                    <a:pt x="617" y="0"/>
                  </a:moveTo>
                  <a:lnTo>
                    <a:pt x="660" y="1"/>
                  </a:lnTo>
                  <a:lnTo>
                    <a:pt x="699" y="8"/>
                  </a:lnTo>
                  <a:lnTo>
                    <a:pt x="734" y="16"/>
                  </a:lnTo>
                  <a:lnTo>
                    <a:pt x="766" y="29"/>
                  </a:lnTo>
                  <a:lnTo>
                    <a:pt x="795" y="45"/>
                  </a:lnTo>
                  <a:lnTo>
                    <a:pt x="820" y="63"/>
                  </a:lnTo>
                  <a:lnTo>
                    <a:pt x="842" y="83"/>
                  </a:lnTo>
                  <a:lnTo>
                    <a:pt x="863" y="105"/>
                  </a:lnTo>
                  <a:lnTo>
                    <a:pt x="880" y="131"/>
                  </a:lnTo>
                  <a:lnTo>
                    <a:pt x="894" y="157"/>
                  </a:lnTo>
                  <a:lnTo>
                    <a:pt x="908" y="185"/>
                  </a:lnTo>
                  <a:lnTo>
                    <a:pt x="918" y="214"/>
                  </a:lnTo>
                  <a:lnTo>
                    <a:pt x="927" y="244"/>
                  </a:lnTo>
                  <a:lnTo>
                    <a:pt x="934" y="275"/>
                  </a:lnTo>
                  <a:lnTo>
                    <a:pt x="939" y="305"/>
                  </a:lnTo>
                  <a:lnTo>
                    <a:pt x="943" y="337"/>
                  </a:lnTo>
                  <a:lnTo>
                    <a:pt x="946" y="369"/>
                  </a:lnTo>
                  <a:lnTo>
                    <a:pt x="948" y="400"/>
                  </a:lnTo>
                  <a:lnTo>
                    <a:pt x="949" y="430"/>
                  </a:lnTo>
                  <a:lnTo>
                    <a:pt x="966" y="428"/>
                  </a:lnTo>
                  <a:lnTo>
                    <a:pt x="979" y="430"/>
                  </a:lnTo>
                  <a:lnTo>
                    <a:pt x="990" y="436"/>
                  </a:lnTo>
                  <a:lnTo>
                    <a:pt x="999" y="445"/>
                  </a:lnTo>
                  <a:lnTo>
                    <a:pt x="1005" y="458"/>
                  </a:lnTo>
                  <a:lnTo>
                    <a:pt x="1010" y="474"/>
                  </a:lnTo>
                  <a:lnTo>
                    <a:pt x="1013" y="492"/>
                  </a:lnTo>
                  <a:lnTo>
                    <a:pt x="1015" y="511"/>
                  </a:lnTo>
                  <a:lnTo>
                    <a:pt x="1016" y="533"/>
                  </a:lnTo>
                  <a:lnTo>
                    <a:pt x="1018" y="557"/>
                  </a:lnTo>
                  <a:lnTo>
                    <a:pt x="1015" y="581"/>
                  </a:lnTo>
                  <a:lnTo>
                    <a:pt x="1010" y="606"/>
                  </a:lnTo>
                  <a:lnTo>
                    <a:pt x="1001" y="633"/>
                  </a:lnTo>
                  <a:lnTo>
                    <a:pt x="991" y="658"/>
                  </a:lnTo>
                  <a:lnTo>
                    <a:pt x="979" y="682"/>
                  </a:lnTo>
                  <a:lnTo>
                    <a:pt x="965" y="701"/>
                  </a:lnTo>
                  <a:lnTo>
                    <a:pt x="949" y="717"/>
                  </a:lnTo>
                  <a:lnTo>
                    <a:pt x="934" y="727"/>
                  </a:lnTo>
                  <a:lnTo>
                    <a:pt x="919" y="730"/>
                  </a:lnTo>
                  <a:lnTo>
                    <a:pt x="909" y="728"/>
                  </a:lnTo>
                  <a:lnTo>
                    <a:pt x="900" y="723"/>
                  </a:lnTo>
                  <a:lnTo>
                    <a:pt x="881" y="763"/>
                  </a:lnTo>
                  <a:lnTo>
                    <a:pt x="861" y="802"/>
                  </a:lnTo>
                  <a:lnTo>
                    <a:pt x="837" y="838"/>
                  </a:lnTo>
                  <a:lnTo>
                    <a:pt x="813" y="872"/>
                  </a:lnTo>
                  <a:lnTo>
                    <a:pt x="785" y="902"/>
                  </a:lnTo>
                  <a:lnTo>
                    <a:pt x="776" y="915"/>
                  </a:lnTo>
                  <a:lnTo>
                    <a:pt x="770" y="929"/>
                  </a:lnTo>
                  <a:lnTo>
                    <a:pt x="768" y="945"/>
                  </a:lnTo>
                  <a:lnTo>
                    <a:pt x="771" y="966"/>
                  </a:lnTo>
                  <a:lnTo>
                    <a:pt x="778" y="985"/>
                  </a:lnTo>
                  <a:lnTo>
                    <a:pt x="790" y="1000"/>
                  </a:lnTo>
                  <a:lnTo>
                    <a:pt x="806" y="1012"/>
                  </a:lnTo>
                  <a:lnTo>
                    <a:pt x="823" y="1021"/>
                  </a:lnTo>
                  <a:lnTo>
                    <a:pt x="843" y="1023"/>
                  </a:lnTo>
                  <a:lnTo>
                    <a:pt x="924" y="1023"/>
                  </a:lnTo>
                  <a:lnTo>
                    <a:pt x="966" y="1026"/>
                  </a:lnTo>
                  <a:lnTo>
                    <a:pt x="1006" y="1034"/>
                  </a:lnTo>
                  <a:lnTo>
                    <a:pt x="1045" y="1049"/>
                  </a:lnTo>
                  <a:lnTo>
                    <a:pt x="1081" y="1067"/>
                  </a:lnTo>
                  <a:lnTo>
                    <a:pt x="1114" y="1091"/>
                  </a:lnTo>
                  <a:lnTo>
                    <a:pt x="1144" y="1118"/>
                  </a:lnTo>
                  <a:lnTo>
                    <a:pt x="1170" y="1149"/>
                  </a:lnTo>
                  <a:lnTo>
                    <a:pt x="1193" y="1184"/>
                  </a:lnTo>
                  <a:lnTo>
                    <a:pt x="1211" y="1221"/>
                  </a:lnTo>
                  <a:lnTo>
                    <a:pt x="1224" y="1261"/>
                  </a:lnTo>
                  <a:lnTo>
                    <a:pt x="1232" y="1303"/>
                  </a:lnTo>
                  <a:lnTo>
                    <a:pt x="1234" y="1347"/>
                  </a:lnTo>
                  <a:lnTo>
                    <a:pt x="1234" y="1437"/>
                  </a:lnTo>
                  <a:lnTo>
                    <a:pt x="1232" y="1460"/>
                  </a:lnTo>
                  <a:lnTo>
                    <a:pt x="1224" y="1483"/>
                  </a:lnTo>
                  <a:lnTo>
                    <a:pt x="1213" y="1501"/>
                  </a:lnTo>
                  <a:lnTo>
                    <a:pt x="1198" y="1516"/>
                  </a:lnTo>
                  <a:lnTo>
                    <a:pt x="1179" y="1529"/>
                  </a:lnTo>
                  <a:lnTo>
                    <a:pt x="1159" y="1537"/>
                  </a:lnTo>
                  <a:lnTo>
                    <a:pt x="1137" y="1540"/>
                  </a:lnTo>
                  <a:lnTo>
                    <a:pt x="98" y="1540"/>
                  </a:lnTo>
                  <a:lnTo>
                    <a:pt x="76" y="1537"/>
                  </a:lnTo>
                  <a:lnTo>
                    <a:pt x="55" y="1529"/>
                  </a:lnTo>
                  <a:lnTo>
                    <a:pt x="37" y="1516"/>
                  </a:lnTo>
                  <a:lnTo>
                    <a:pt x="22" y="1501"/>
                  </a:lnTo>
                  <a:lnTo>
                    <a:pt x="11" y="1483"/>
                  </a:lnTo>
                  <a:lnTo>
                    <a:pt x="3" y="1460"/>
                  </a:lnTo>
                  <a:lnTo>
                    <a:pt x="0" y="1437"/>
                  </a:lnTo>
                  <a:lnTo>
                    <a:pt x="0" y="1347"/>
                  </a:lnTo>
                  <a:lnTo>
                    <a:pt x="3" y="1303"/>
                  </a:lnTo>
                  <a:lnTo>
                    <a:pt x="12" y="1261"/>
                  </a:lnTo>
                  <a:lnTo>
                    <a:pt x="25" y="1222"/>
                  </a:lnTo>
                  <a:lnTo>
                    <a:pt x="43" y="1184"/>
                  </a:lnTo>
                  <a:lnTo>
                    <a:pt x="66" y="1150"/>
                  </a:lnTo>
                  <a:lnTo>
                    <a:pt x="92" y="1118"/>
                  </a:lnTo>
                  <a:lnTo>
                    <a:pt x="122" y="1092"/>
                  </a:lnTo>
                  <a:lnTo>
                    <a:pt x="154" y="1068"/>
                  </a:lnTo>
                  <a:lnTo>
                    <a:pt x="191" y="1049"/>
                  </a:lnTo>
                  <a:lnTo>
                    <a:pt x="228" y="1035"/>
                  </a:lnTo>
                  <a:lnTo>
                    <a:pt x="269" y="1027"/>
                  </a:lnTo>
                  <a:lnTo>
                    <a:pt x="312" y="1024"/>
                  </a:lnTo>
                  <a:lnTo>
                    <a:pt x="391" y="1024"/>
                  </a:lnTo>
                  <a:lnTo>
                    <a:pt x="412" y="1021"/>
                  </a:lnTo>
                  <a:lnTo>
                    <a:pt x="430" y="1013"/>
                  </a:lnTo>
                  <a:lnTo>
                    <a:pt x="445" y="1000"/>
                  </a:lnTo>
                  <a:lnTo>
                    <a:pt x="458" y="985"/>
                  </a:lnTo>
                  <a:lnTo>
                    <a:pt x="465" y="966"/>
                  </a:lnTo>
                  <a:lnTo>
                    <a:pt x="468" y="945"/>
                  </a:lnTo>
                  <a:lnTo>
                    <a:pt x="466" y="929"/>
                  </a:lnTo>
                  <a:lnTo>
                    <a:pt x="460" y="915"/>
                  </a:lnTo>
                  <a:lnTo>
                    <a:pt x="450" y="902"/>
                  </a:lnTo>
                  <a:lnTo>
                    <a:pt x="424" y="872"/>
                  </a:lnTo>
                  <a:lnTo>
                    <a:pt x="398" y="839"/>
                  </a:lnTo>
                  <a:lnTo>
                    <a:pt x="376" y="803"/>
                  </a:lnTo>
                  <a:lnTo>
                    <a:pt x="356" y="765"/>
                  </a:lnTo>
                  <a:lnTo>
                    <a:pt x="337" y="726"/>
                  </a:lnTo>
                  <a:lnTo>
                    <a:pt x="332" y="728"/>
                  </a:lnTo>
                  <a:lnTo>
                    <a:pt x="327" y="730"/>
                  </a:lnTo>
                  <a:lnTo>
                    <a:pt x="321" y="730"/>
                  </a:lnTo>
                  <a:lnTo>
                    <a:pt x="306" y="727"/>
                  </a:lnTo>
                  <a:lnTo>
                    <a:pt x="291" y="717"/>
                  </a:lnTo>
                  <a:lnTo>
                    <a:pt x="275" y="701"/>
                  </a:lnTo>
                  <a:lnTo>
                    <a:pt x="262" y="682"/>
                  </a:lnTo>
                  <a:lnTo>
                    <a:pt x="249" y="658"/>
                  </a:lnTo>
                  <a:lnTo>
                    <a:pt x="239" y="633"/>
                  </a:lnTo>
                  <a:lnTo>
                    <a:pt x="230" y="606"/>
                  </a:lnTo>
                  <a:lnTo>
                    <a:pt x="225" y="581"/>
                  </a:lnTo>
                  <a:lnTo>
                    <a:pt x="223" y="557"/>
                  </a:lnTo>
                  <a:lnTo>
                    <a:pt x="223" y="533"/>
                  </a:lnTo>
                  <a:lnTo>
                    <a:pt x="224" y="511"/>
                  </a:lnTo>
                  <a:lnTo>
                    <a:pt x="226" y="492"/>
                  </a:lnTo>
                  <a:lnTo>
                    <a:pt x="229" y="474"/>
                  </a:lnTo>
                  <a:lnTo>
                    <a:pt x="235" y="458"/>
                  </a:lnTo>
                  <a:lnTo>
                    <a:pt x="242" y="445"/>
                  </a:lnTo>
                  <a:lnTo>
                    <a:pt x="250" y="436"/>
                  </a:lnTo>
                  <a:lnTo>
                    <a:pt x="261" y="430"/>
                  </a:lnTo>
                  <a:lnTo>
                    <a:pt x="274" y="428"/>
                  </a:lnTo>
                  <a:lnTo>
                    <a:pt x="280" y="428"/>
                  </a:lnTo>
                  <a:lnTo>
                    <a:pt x="286" y="430"/>
                  </a:lnTo>
                  <a:lnTo>
                    <a:pt x="287" y="400"/>
                  </a:lnTo>
                  <a:lnTo>
                    <a:pt x="290" y="368"/>
                  </a:lnTo>
                  <a:lnTo>
                    <a:pt x="292" y="337"/>
                  </a:lnTo>
                  <a:lnTo>
                    <a:pt x="295" y="305"/>
                  </a:lnTo>
                  <a:lnTo>
                    <a:pt x="300" y="275"/>
                  </a:lnTo>
                  <a:lnTo>
                    <a:pt x="307" y="244"/>
                  </a:lnTo>
                  <a:lnTo>
                    <a:pt x="315" y="213"/>
                  </a:lnTo>
                  <a:lnTo>
                    <a:pt x="324" y="185"/>
                  </a:lnTo>
                  <a:lnTo>
                    <a:pt x="336" y="156"/>
                  </a:lnTo>
                  <a:lnTo>
                    <a:pt x="351" y="131"/>
                  </a:lnTo>
                  <a:lnTo>
                    <a:pt x="368" y="105"/>
                  </a:lnTo>
                  <a:lnTo>
                    <a:pt x="387" y="83"/>
                  </a:lnTo>
                  <a:lnTo>
                    <a:pt x="411" y="62"/>
                  </a:lnTo>
                  <a:lnTo>
                    <a:pt x="436" y="44"/>
                  </a:lnTo>
                  <a:lnTo>
                    <a:pt x="465" y="29"/>
                  </a:lnTo>
                  <a:lnTo>
                    <a:pt x="497" y="16"/>
                  </a:lnTo>
                  <a:lnTo>
                    <a:pt x="534" y="8"/>
                  </a:lnTo>
                  <a:lnTo>
                    <a:pt x="574" y="1"/>
                  </a:lnTo>
                  <a:lnTo>
                    <a:pt x="6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0" name="Freeform 716"/>
            <p:cNvSpPr>
              <a:spLocks noEditPoints="1"/>
            </p:cNvSpPr>
            <p:nvPr/>
          </p:nvSpPr>
          <p:spPr bwMode="auto">
            <a:xfrm>
              <a:off x="7016" y="3486"/>
              <a:ext cx="70" cy="70"/>
            </a:xfrm>
            <a:custGeom>
              <a:avLst/>
              <a:gdLst>
                <a:gd name="T0" fmla="*/ 534 w 1113"/>
                <a:gd name="T1" fmla="*/ 479 h 1191"/>
                <a:gd name="T2" fmla="*/ 465 w 1113"/>
                <a:gd name="T3" fmla="*/ 585 h 1191"/>
                <a:gd name="T4" fmla="*/ 461 w 1113"/>
                <a:gd name="T5" fmla="*/ 697 h 1191"/>
                <a:gd name="T6" fmla="*/ 508 w 1113"/>
                <a:gd name="T7" fmla="*/ 730 h 1191"/>
                <a:gd name="T8" fmla="*/ 572 w 1113"/>
                <a:gd name="T9" fmla="*/ 688 h 1191"/>
                <a:gd name="T10" fmla="*/ 616 w 1113"/>
                <a:gd name="T11" fmla="*/ 581 h 1191"/>
                <a:gd name="T12" fmla="*/ 613 w 1113"/>
                <a:gd name="T13" fmla="*/ 0 h 1191"/>
                <a:gd name="T14" fmla="*/ 826 w 1113"/>
                <a:gd name="T15" fmla="*/ 42 h 1191"/>
                <a:gd name="T16" fmla="*/ 990 w 1113"/>
                <a:gd name="T17" fmla="*/ 159 h 1191"/>
                <a:gd name="T18" fmla="*/ 1089 w 1113"/>
                <a:gd name="T19" fmla="*/ 336 h 1191"/>
                <a:gd name="T20" fmla="*/ 1111 w 1113"/>
                <a:gd name="T21" fmla="*/ 554 h 1191"/>
                <a:gd name="T22" fmla="*/ 1058 w 1113"/>
                <a:gd name="T23" fmla="*/ 743 h 1191"/>
                <a:gd name="T24" fmla="*/ 946 w 1113"/>
                <a:gd name="T25" fmla="*/ 870 h 1191"/>
                <a:gd name="T26" fmla="*/ 788 w 1113"/>
                <a:gd name="T27" fmla="*/ 915 h 1191"/>
                <a:gd name="T28" fmla="*/ 686 w 1113"/>
                <a:gd name="T29" fmla="*/ 883 h 1191"/>
                <a:gd name="T30" fmla="*/ 614 w 1113"/>
                <a:gd name="T31" fmla="*/ 849 h 1191"/>
                <a:gd name="T32" fmla="*/ 484 w 1113"/>
                <a:gd name="T33" fmla="*/ 912 h 1191"/>
                <a:gd name="T34" fmla="*/ 350 w 1113"/>
                <a:gd name="T35" fmla="*/ 891 h 1191"/>
                <a:gd name="T36" fmla="*/ 266 w 1113"/>
                <a:gd name="T37" fmla="*/ 790 h 1191"/>
                <a:gd name="T38" fmla="*/ 247 w 1113"/>
                <a:gd name="T39" fmla="*/ 639 h 1191"/>
                <a:gd name="T40" fmla="*/ 285 w 1113"/>
                <a:gd name="T41" fmla="*/ 493 h 1191"/>
                <a:gd name="T42" fmla="*/ 372 w 1113"/>
                <a:gd name="T43" fmla="*/ 370 h 1191"/>
                <a:gd name="T44" fmla="*/ 508 w 1113"/>
                <a:gd name="T45" fmla="*/ 289 h 1191"/>
                <a:gd name="T46" fmla="*/ 676 w 1113"/>
                <a:gd name="T47" fmla="*/ 269 h 1191"/>
                <a:gd name="T48" fmla="*/ 813 w 1113"/>
                <a:gd name="T49" fmla="*/ 300 h 1191"/>
                <a:gd name="T50" fmla="*/ 801 w 1113"/>
                <a:gd name="T51" fmla="*/ 667 h 1191"/>
                <a:gd name="T52" fmla="*/ 800 w 1113"/>
                <a:gd name="T53" fmla="*/ 731 h 1191"/>
                <a:gd name="T54" fmla="*/ 807 w 1113"/>
                <a:gd name="T55" fmla="*/ 749 h 1191"/>
                <a:gd name="T56" fmla="*/ 815 w 1113"/>
                <a:gd name="T57" fmla="*/ 753 h 1191"/>
                <a:gd name="T58" fmla="*/ 861 w 1113"/>
                <a:gd name="T59" fmla="*/ 738 h 1191"/>
                <a:gd name="T60" fmla="*/ 914 w 1113"/>
                <a:gd name="T61" fmla="*/ 670 h 1191"/>
                <a:gd name="T62" fmla="*/ 944 w 1113"/>
                <a:gd name="T63" fmla="*/ 544 h 1191"/>
                <a:gd name="T64" fmla="*/ 924 w 1113"/>
                <a:gd name="T65" fmla="*/ 368 h 1191"/>
                <a:gd name="T66" fmla="*/ 836 w 1113"/>
                <a:gd name="T67" fmla="*/ 235 h 1191"/>
                <a:gd name="T68" fmla="*/ 688 w 1113"/>
                <a:gd name="T69" fmla="*/ 162 h 1191"/>
                <a:gd name="T70" fmla="*/ 521 w 1113"/>
                <a:gd name="T71" fmla="*/ 160 h 1191"/>
                <a:gd name="T72" fmla="*/ 381 w 1113"/>
                <a:gd name="T73" fmla="*/ 214 h 1191"/>
                <a:gd name="T74" fmla="*/ 264 w 1113"/>
                <a:gd name="T75" fmla="*/ 322 h 1191"/>
                <a:gd name="T76" fmla="*/ 189 w 1113"/>
                <a:gd name="T77" fmla="*/ 481 h 1191"/>
                <a:gd name="T78" fmla="*/ 173 w 1113"/>
                <a:gd name="T79" fmla="*/ 686 h 1191"/>
                <a:gd name="T80" fmla="*/ 223 w 1113"/>
                <a:gd name="T81" fmla="*/ 861 h 1191"/>
                <a:gd name="T82" fmla="*/ 335 w 1113"/>
                <a:gd name="T83" fmla="*/ 980 h 1191"/>
                <a:gd name="T84" fmla="*/ 499 w 1113"/>
                <a:gd name="T85" fmla="*/ 1034 h 1191"/>
                <a:gd name="T86" fmla="*/ 664 w 1113"/>
                <a:gd name="T87" fmla="*/ 1023 h 1191"/>
                <a:gd name="T88" fmla="*/ 774 w 1113"/>
                <a:gd name="T89" fmla="*/ 984 h 1191"/>
                <a:gd name="T90" fmla="*/ 796 w 1113"/>
                <a:gd name="T91" fmla="*/ 995 h 1191"/>
                <a:gd name="T92" fmla="*/ 829 w 1113"/>
                <a:gd name="T93" fmla="*/ 1107 h 1191"/>
                <a:gd name="T94" fmla="*/ 774 w 1113"/>
                <a:gd name="T95" fmla="*/ 1147 h 1191"/>
                <a:gd name="T96" fmla="*/ 611 w 1113"/>
                <a:gd name="T97" fmla="*/ 1186 h 1191"/>
                <a:gd name="T98" fmla="*/ 431 w 1113"/>
                <a:gd name="T99" fmla="*/ 1184 h 1191"/>
                <a:gd name="T100" fmla="*/ 268 w 1113"/>
                <a:gd name="T101" fmla="*/ 1129 h 1191"/>
                <a:gd name="T102" fmla="*/ 130 w 1113"/>
                <a:gd name="T103" fmla="*/ 1021 h 1191"/>
                <a:gd name="T104" fmla="*/ 35 w 1113"/>
                <a:gd name="T105" fmla="*/ 861 h 1191"/>
                <a:gd name="T106" fmla="*/ 0 w 1113"/>
                <a:gd name="T107" fmla="*/ 649 h 1191"/>
                <a:gd name="T108" fmla="*/ 41 w 1113"/>
                <a:gd name="T109" fmla="*/ 406 h 1191"/>
                <a:gd name="T110" fmla="*/ 157 w 1113"/>
                <a:gd name="T111" fmla="*/ 206 h 1191"/>
                <a:gd name="T112" fmla="*/ 332 w 1113"/>
                <a:gd name="T113" fmla="*/ 68 h 1191"/>
                <a:gd name="T114" fmla="*/ 553 w 1113"/>
                <a:gd name="T115" fmla="*/ 2 h 1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13" h="1191">
                  <a:moveTo>
                    <a:pt x="615" y="451"/>
                  </a:moveTo>
                  <a:lnTo>
                    <a:pt x="586" y="454"/>
                  </a:lnTo>
                  <a:lnTo>
                    <a:pt x="559" y="464"/>
                  </a:lnTo>
                  <a:lnTo>
                    <a:pt x="534" y="479"/>
                  </a:lnTo>
                  <a:lnTo>
                    <a:pt x="512" y="499"/>
                  </a:lnTo>
                  <a:lnTo>
                    <a:pt x="493" y="523"/>
                  </a:lnTo>
                  <a:lnTo>
                    <a:pt x="477" y="552"/>
                  </a:lnTo>
                  <a:lnTo>
                    <a:pt x="465" y="585"/>
                  </a:lnTo>
                  <a:lnTo>
                    <a:pt x="458" y="618"/>
                  </a:lnTo>
                  <a:lnTo>
                    <a:pt x="455" y="656"/>
                  </a:lnTo>
                  <a:lnTo>
                    <a:pt x="457" y="678"/>
                  </a:lnTo>
                  <a:lnTo>
                    <a:pt x="461" y="697"/>
                  </a:lnTo>
                  <a:lnTo>
                    <a:pt x="468" y="712"/>
                  </a:lnTo>
                  <a:lnTo>
                    <a:pt x="478" y="721"/>
                  </a:lnTo>
                  <a:lnTo>
                    <a:pt x="492" y="728"/>
                  </a:lnTo>
                  <a:lnTo>
                    <a:pt x="508" y="730"/>
                  </a:lnTo>
                  <a:lnTo>
                    <a:pt x="523" y="728"/>
                  </a:lnTo>
                  <a:lnTo>
                    <a:pt x="539" y="719"/>
                  </a:lnTo>
                  <a:lnTo>
                    <a:pt x="556" y="706"/>
                  </a:lnTo>
                  <a:lnTo>
                    <a:pt x="572" y="688"/>
                  </a:lnTo>
                  <a:lnTo>
                    <a:pt x="586" y="667"/>
                  </a:lnTo>
                  <a:lnTo>
                    <a:pt x="600" y="642"/>
                  </a:lnTo>
                  <a:lnTo>
                    <a:pt x="609" y="613"/>
                  </a:lnTo>
                  <a:lnTo>
                    <a:pt x="616" y="581"/>
                  </a:lnTo>
                  <a:lnTo>
                    <a:pt x="634" y="452"/>
                  </a:lnTo>
                  <a:lnTo>
                    <a:pt x="625" y="451"/>
                  </a:lnTo>
                  <a:lnTo>
                    <a:pt x="615" y="451"/>
                  </a:lnTo>
                  <a:close/>
                  <a:moveTo>
                    <a:pt x="613" y="0"/>
                  </a:moveTo>
                  <a:lnTo>
                    <a:pt x="670" y="2"/>
                  </a:lnTo>
                  <a:lnTo>
                    <a:pt x="725" y="10"/>
                  </a:lnTo>
                  <a:lnTo>
                    <a:pt x="777" y="24"/>
                  </a:lnTo>
                  <a:lnTo>
                    <a:pt x="826" y="42"/>
                  </a:lnTo>
                  <a:lnTo>
                    <a:pt x="871" y="64"/>
                  </a:lnTo>
                  <a:lnTo>
                    <a:pt x="914" y="92"/>
                  </a:lnTo>
                  <a:lnTo>
                    <a:pt x="954" y="124"/>
                  </a:lnTo>
                  <a:lnTo>
                    <a:pt x="990" y="159"/>
                  </a:lnTo>
                  <a:lnTo>
                    <a:pt x="1021" y="198"/>
                  </a:lnTo>
                  <a:lnTo>
                    <a:pt x="1048" y="241"/>
                  </a:lnTo>
                  <a:lnTo>
                    <a:pt x="1071" y="287"/>
                  </a:lnTo>
                  <a:lnTo>
                    <a:pt x="1089" y="336"/>
                  </a:lnTo>
                  <a:lnTo>
                    <a:pt x="1102" y="388"/>
                  </a:lnTo>
                  <a:lnTo>
                    <a:pt x="1110" y="443"/>
                  </a:lnTo>
                  <a:lnTo>
                    <a:pt x="1113" y="499"/>
                  </a:lnTo>
                  <a:lnTo>
                    <a:pt x="1111" y="554"/>
                  </a:lnTo>
                  <a:lnTo>
                    <a:pt x="1104" y="607"/>
                  </a:lnTo>
                  <a:lnTo>
                    <a:pt x="1092" y="656"/>
                  </a:lnTo>
                  <a:lnTo>
                    <a:pt x="1077" y="701"/>
                  </a:lnTo>
                  <a:lnTo>
                    <a:pt x="1058" y="743"/>
                  </a:lnTo>
                  <a:lnTo>
                    <a:pt x="1034" y="782"/>
                  </a:lnTo>
                  <a:lnTo>
                    <a:pt x="1009" y="816"/>
                  </a:lnTo>
                  <a:lnTo>
                    <a:pt x="978" y="844"/>
                  </a:lnTo>
                  <a:lnTo>
                    <a:pt x="946" y="870"/>
                  </a:lnTo>
                  <a:lnTo>
                    <a:pt x="910" y="889"/>
                  </a:lnTo>
                  <a:lnTo>
                    <a:pt x="872" y="903"/>
                  </a:lnTo>
                  <a:lnTo>
                    <a:pt x="832" y="912"/>
                  </a:lnTo>
                  <a:lnTo>
                    <a:pt x="788" y="915"/>
                  </a:lnTo>
                  <a:lnTo>
                    <a:pt x="758" y="913"/>
                  </a:lnTo>
                  <a:lnTo>
                    <a:pt x="732" y="907"/>
                  </a:lnTo>
                  <a:lnTo>
                    <a:pt x="707" y="897"/>
                  </a:lnTo>
                  <a:lnTo>
                    <a:pt x="686" y="883"/>
                  </a:lnTo>
                  <a:lnTo>
                    <a:pt x="668" y="866"/>
                  </a:lnTo>
                  <a:lnTo>
                    <a:pt x="652" y="845"/>
                  </a:lnTo>
                  <a:lnTo>
                    <a:pt x="640" y="822"/>
                  </a:lnTo>
                  <a:lnTo>
                    <a:pt x="614" y="849"/>
                  </a:lnTo>
                  <a:lnTo>
                    <a:pt x="585" y="873"/>
                  </a:lnTo>
                  <a:lnTo>
                    <a:pt x="554" y="891"/>
                  </a:lnTo>
                  <a:lnTo>
                    <a:pt x="520" y="905"/>
                  </a:lnTo>
                  <a:lnTo>
                    <a:pt x="484" y="912"/>
                  </a:lnTo>
                  <a:lnTo>
                    <a:pt x="447" y="915"/>
                  </a:lnTo>
                  <a:lnTo>
                    <a:pt x="412" y="912"/>
                  </a:lnTo>
                  <a:lnTo>
                    <a:pt x="380" y="903"/>
                  </a:lnTo>
                  <a:lnTo>
                    <a:pt x="350" y="891"/>
                  </a:lnTo>
                  <a:lnTo>
                    <a:pt x="324" y="872"/>
                  </a:lnTo>
                  <a:lnTo>
                    <a:pt x="301" y="849"/>
                  </a:lnTo>
                  <a:lnTo>
                    <a:pt x="282" y="822"/>
                  </a:lnTo>
                  <a:lnTo>
                    <a:pt x="266" y="790"/>
                  </a:lnTo>
                  <a:lnTo>
                    <a:pt x="254" y="755"/>
                  </a:lnTo>
                  <a:lnTo>
                    <a:pt x="247" y="717"/>
                  </a:lnTo>
                  <a:lnTo>
                    <a:pt x="245" y="676"/>
                  </a:lnTo>
                  <a:lnTo>
                    <a:pt x="247" y="639"/>
                  </a:lnTo>
                  <a:lnTo>
                    <a:pt x="251" y="602"/>
                  </a:lnTo>
                  <a:lnTo>
                    <a:pt x="259" y="564"/>
                  </a:lnTo>
                  <a:lnTo>
                    <a:pt x="271" y="528"/>
                  </a:lnTo>
                  <a:lnTo>
                    <a:pt x="285" y="493"/>
                  </a:lnTo>
                  <a:lnTo>
                    <a:pt x="302" y="460"/>
                  </a:lnTo>
                  <a:lnTo>
                    <a:pt x="323" y="428"/>
                  </a:lnTo>
                  <a:lnTo>
                    <a:pt x="346" y="398"/>
                  </a:lnTo>
                  <a:lnTo>
                    <a:pt x="372" y="370"/>
                  </a:lnTo>
                  <a:lnTo>
                    <a:pt x="402" y="345"/>
                  </a:lnTo>
                  <a:lnTo>
                    <a:pt x="435" y="323"/>
                  </a:lnTo>
                  <a:lnTo>
                    <a:pt x="469" y="304"/>
                  </a:lnTo>
                  <a:lnTo>
                    <a:pt x="508" y="289"/>
                  </a:lnTo>
                  <a:lnTo>
                    <a:pt x="549" y="277"/>
                  </a:lnTo>
                  <a:lnTo>
                    <a:pt x="592" y="270"/>
                  </a:lnTo>
                  <a:lnTo>
                    <a:pt x="639" y="268"/>
                  </a:lnTo>
                  <a:lnTo>
                    <a:pt x="676" y="269"/>
                  </a:lnTo>
                  <a:lnTo>
                    <a:pt x="713" y="273"/>
                  </a:lnTo>
                  <a:lnTo>
                    <a:pt x="749" y="281"/>
                  </a:lnTo>
                  <a:lnTo>
                    <a:pt x="784" y="289"/>
                  </a:lnTo>
                  <a:lnTo>
                    <a:pt x="813" y="300"/>
                  </a:lnTo>
                  <a:lnTo>
                    <a:pt x="839" y="312"/>
                  </a:lnTo>
                  <a:lnTo>
                    <a:pt x="854" y="321"/>
                  </a:lnTo>
                  <a:lnTo>
                    <a:pt x="804" y="642"/>
                  </a:lnTo>
                  <a:lnTo>
                    <a:pt x="801" y="667"/>
                  </a:lnTo>
                  <a:lnTo>
                    <a:pt x="799" y="689"/>
                  </a:lnTo>
                  <a:lnTo>
                    <a:pt x="798" y="706"/>
                  </a:lnTo>
                  <a:lnTo>
                    <a:pt x="799" y="720"/>
                  </a:lnTo>
                  <a:lnTo>
                    <a:pt x="800" y="731"/>
                  </a:lnTo>
                  <a:lnTo>
                    <a:pt x="802" y="739"/>
                  </a:lnTo>
                  <a:lnTo>
                    <a:pt x="804" y="745"/>
                  </a:lnTo>
                  <a:lnTo>
                    <a:pt x="806" y="748"/>
                  </a:lnTo>
                  <a:lnTo>
                    <a:pt x="807" y="749"/>
                  </a:lnTo>
                  <a:lnTo>
                    <a:pt x="808" y="750"/>
                  </a:lnTo>
                  <a:lnTo>
                    <a:pt x="810" y="751"/>
                  </a:lnTo>
                  <a:lnTo>
                    <a:pt x="812" y="752"/>
                  </a:lnTo>
                  <a:lnTo>
                    <a:pt x="815" y="753"/>
                  </a:lnTo>
                  <a:lnTo>
                    <a:pt x="819" y="753"/>
                  </a:lnTo>
                  <a:lnTo>
                    <a:pt x="833" y="752"/>
                  </a:lnTo>
                  <a:lnTo>
                    <a:pt x="847" y="747"/>
                  </a:lnTo>
                  <a:lnTo>
                    <a:pt x="861" y="738"/>
                  </a:lnTo>
                  <a:lnTo>
                    <a:pt x="875" y="727"/>
                  </a:lnTo>
                  <a:lnTo>
                    <a:pt x="890" y="712"/>
                  </a:lnTo>
                  <a:lnTo>
                    <a:pt x="902" y="693"/>
                  </a:lnTo>
                  <a:lnTo>
                    <a:pt x="914" y="670"/>
                  </a:lnTo>
                  <a:lnTo>
                    <a:pt x="924" y="645"/>
                  </a:lnTo>
                  <a:lnTo>
                    <a:pt x="934" y="615"/>
                  </a:lnTo>
                  <a:lnTo>
                    <a:pt x="940" y="582"/>
                  </a:lnTo>
                  <a:lnTo>
                    <a:pt x="944" y="544"/>
                  </a:lnTo>
                  <a:lnTo>
                    <a:pt x="946" y="504"/>
                  </a:lnTo>
                  <a:lnTo>
                    <a:pt x="943" y="456"/>
                  </a:lnTo>
                  <a:lnTo>
                    <a:pt x="936" y="411"/>
                  </a:lnTo>
                  <a:lnTo>
                    <a:pt x="924" y="368"/>
                  </a:lnTo>
                  <a:lnTo>
                    <a:pt x="908" y="330"/>
                  </a:lnTo>
                  <a:lnTo>
                    <a:pt x="888" y="294"/>
                  </a:lnTo>
                  <a:lnTo>
                    <a:pt x="863" y="263"/>
                  </a:lnTo>
                  <a:lnTo>
                    <a:pt x="836" y="235"/>
                  </a:lnTo>
                  <a:lnTo>
                    <a:pt x="804" y="211"/>
                  </a:lnTo>
                  <a:lnTo>
                    <a:pt x="769" y="190"/>
                  </a:lnTo>
                  <a:lnTo>
                    <a:pt x="730" y="174"/>
                  </a:lnTo>
                  <a:lnTo>
                    <a:pt x="688" y="162"/>
                  </a:lnTo>
                  <a:lnTo>
                    <a:pt x="643" y="155"/>
                  </a:lnTo>
                  <a:lnTo>
                    <a:pt x="595" y="152"/>
                  </a:lnTo>
                  <a:lnTo>
                    <a:pt x="558" y="154"/>
                  </a:lnTo>
                  <a:lnTo>
                    <a:pt x="521" y="160"/>
                  </a:lnTo>
                  <a:lnTo>
                    <a:pt x="484" y="168"/>
                  </a:lnTo>
                  <a:lnTo>
                    <a:pt x="449" y="180"/>
                  </a:lnTo>
                  <a:lnTo>
                    <a:pt x="413" y="196"/>
                  </a:lnTo>
                  <a:lnTo>
                    <a:pt x="381" y="214"/>
                  </a:lnTo>
                  <a:lnTo>
                    <a:pt x="348" y="236"/>
                  </a:lnTo>
                  <a:lnTo>
                    <a:pt x="318" y="261"/>
                  </a:lnTo>
                  <a:lnTo>
                    <a:pt x="290" y="290"/>
                  </a:lnTo>
                  <a:lnTo>
                    <a:pt x="264" y="322"/>
                  </a:lnTo>
                  <a:lnTo>
                    <a:pt x="241" y="357"/>
                  </a:lnTo>
                  <a:lnTo>
                    <a:pt x="221" y="395"/>
                  </a:lnTo>
                  <a:lnTo>
                    <a:pt x="203" y="436"/>
                  </a:lnTo>
                  <a:lnTo>
                    <a:pt x="189" y="481"/>
                  </a:lnTo>
                  <a:lnTo>
                    <a:pt x="179" y="529"/>
                  </a:lnTo>
                  <a:lnTo>
                    <a:pt x="173" y="580"/>
                  </a:lnTo>
                  <a:lnTo>
                    <a:pt x="171" y="634"/>
                  </a:lnTo>
                  <a:lnTo>
                    <a:pt x="173" y="686"/>
                  </a:lnTo>
                  <a:lnTo>
                    <a:pt x="179" y="735"/>
                  </a:lnTo>
                  <a:lnTo>
                    <a:pt x="190" y="780"/>
                  </a:lnTo>
                  <a:lnTo>
                    <a:pt x="204" y="822"/>
                  </a:lnTo>
                  <a:lnTo>
                    <a:pt x="223" y="861"/>
                  </a:lnTo>
                  <a:lnTo>
                    <a:pt x="245" y="896"/>
                  </a:lnTo>
                  <a:lnTo>
                    <a:pt x="272" y="928"/>
                  </a:lnTo>
                  <a:lnTo>
                    <a:pt x="301" y="955"/>
                  </a:lnTo>
                  <a:lnTo>
                    <a:pt x="335" y="980"/>
                  </a:lnTo>
                  <a:lnTo>
                    <a:pt x="370" y="1000"/>
                  </a:lnTo>
                  <a:lnTo>
                    <a:pt x="410" y="1015"/>
                  </a:lnTo>
                  <a:lnTo>
                    <a:pt x="453" y="1026"/>
                  </a:lnTo>
                  <a:lnTo>
                    <a:pt x="499" y="1034"/>
                  </a:lnTo>
                  <a:lnTo>
                    <a:pt x="548" y="1036"/>
                  </a:lnTo>
                  <a:lnTo>
                    <a:pt x="586" y="1035"/>
                  </a:lnTo>
                  <a:lnTo>
                    <a:pt x="625" y="1030"/>
                  </a:lnTo>
                  <a:lnTo>
                    <a:pt x="664" y="1023"/>
                  </a:lnTo>
                  <a:lnTo>
                    <a:pt x="699" y="1013"/>
                  </a:lnTo>
                  <a:lnTo>
                    <a:pt x="733" y="1001"/>
                  </a:lnTo>
                  <a:lnTo>
                    <a:pt x="762" y="986"/>
                  </a:lnTo>
                  <a:lnTo>
                    <a:pt x="774" y="984"/>
                  </a:lnTo>
                  <a:lnTo>
                    <a:pt x="785" y="986"/>
                  </a:lnTo>
                  <a:lnTo>
                    <a:pt x="789" y="988"/>
                  </a:lnTo>
                  <a:lnTo>
                    <a:pt x="793" y="991"/>
                  </a:lnTo>
                  <a:lnTo>
                    <a:pt x="796" y="995"/>
                  </a:lnTo>
                  <a:lnTo>
                    <a:pt x="798" y="998"/>
                  </a:lnTo>
                  <a:lnTo>
                    <a:pt x="799" y="1003"/>
                  </a:lnTo>
                  <a:lnTo>
                    <a:pt x="828" y="1097"/>
                  </a:lnTo>
                  <a:lnTo>
                    <a:pt x="829" y="1107"/>
                  </a:lnTo>
                  <a:lnTo>
                    <a:pt x="827" y="1116"/>
                  </a:lnTo>
                  <a:lnTo>
                    <a:pt x="822" y="1124"/>
                  </a:lnTo>
                  <a:lnTo>
                    <a:pt x="813" y="1130"/>
                  </a:lnTo>
                  <a:lnTo>
                    <a:pt x="774" y="1147"/>
                  </a:lnTo>
                  <a:lnTo>
                    <a:pt x="735" y="1161"/>
                  </a:lnTo>
                  <a:lnTo>
                    <a:pt x="695" y="1173"/>
                  </a:lnTo>
                  <a:lnTo>
                    <a:pt x="654" y="1181"/>
                  </a:lnTo>
                  <a:lnTo>
                    <a:pt x="611" y="1186"/>
                  </a:lnTo>
                  <a:lnTo>
                    <a:pt x="565" y="1190"/>
                  </a:lnTo>
                  <a:lnTo>
                    <a:pt x="515" y="1191"/>
                  </a:lnTo>
                  <a:lnTo>
                    <a:pt x="472" y="1190"/>
                  </a:lnTo>
                  <a:lnTo>
                    <a:pt x="431" y="1184"/>
                  </a:lnTo>
                  <a:lnTo>
                    <a:pt x="388" y="1176"/>
                  </a:lnTo>
                  <a:lnTo>
                    <a:pt x="347" y="1163"/>
                  </a:lnTo>
                  <a:lnTo>
                    <a:pt x="306" y="1148"/>
                  </a:lnTo>
                  <a:lnTo>
                    <a:pt x="268" y="1129"/>
                  </a:lnTo>
                  <a:lnTo>
                    <a:pt x="230" y="1107"/>
                  </a:lnTo>
                  <a:lnTo>
                    <a:pt x="194" y="1081"/>
                  </a:lnTo>
                  <a:lnTo>
                    <a:pt x="162" y="1053"/>
                  </a:lnTo>
                  <a:lnTo>
                    <a:pt x="130" y="1021"/>
                  </a:lnTo>
                  <a:lnTo>
                    <a:pt x="102" y="986"/>
                  </a:lnTo>
                  <a:lnTo>
                    <a:pt x="76" y="948"/>
                  </a:lnTo>
                  <a:lnTo>
                    <a:pt x="54" y="906"/>
                  </a:lnTo>
                  <a:lnTo>
                    <a:pt x="35" y="861"/>
                  </a:lnTo>
                  <a:lnTo>
                    <a:pt x="20" y="812"/>
                  </a:lnTo>
                  <a:lnTo>
                    <a:pt x="8" y="762"/>
                  </a:lnTo>
                  <a:lnTo>
                    <a:pt x="2" y="706"/>
                  </a:lnTo>
                  <a:lnTo>
                    <a:pt x="0" y="649"/>
                  </a:lnTo>
                  <a:lnTo>
                    <a:pt x="2" y="585"/>
                  </a:lnTo>
                  <a:lnTo>
                    <a:pt x="10" y="523"/>
                  </a:lnTo>
                  <a:lnTo>
                    <a:pt x="23" y="463"/>
                  </a:lnTo>
                  <a:lnTo>
                    <a:pt x="41" y="406"/>
                  </a:lnTo>
                  <a:lnTo>
                    <a:pt x="63" y="350"/>
                  </a:lnTo>
                  <a:lnTo>
                    <a:pt x="90" y="300"/>
                  </a:lnTo>
                  <a:lnTo>
                    <a:pt x="121" y="251"/>
                  </a:lnTo>
                  <a:lnTo>
                    <a:pt x="157" y="206"/>
                  </a:lnTo>
                  <a:lnTo>
                    <a:pt x="195" y="165"/>
                  </a:lnTo>
                  <a:lnTo>
                    <a:pt x="237" y="128"/>
                  </a:lnTo>
                  <a:lnTo>
                    <a:pt x="283" y="95"/>
                  </a:lnTo>
                  <a:lnTo>
                    <a:pt x="332" y="68"/>
                  </a:lnTo>
                  <a:lnTo>
                    <a:pt x="383" y="43"/>
                  </a:lnTo>
                  <a:lnTo>
                    <a:pt x="437" y="24"/>
                  </a:lnTo>
                  <a:lnTo>
                    <a:pt x="494" y="10"/>
                  </a:lnTo>
                  <a:lnTo>
                    <a:pt x="553" y="2"/>
                  </a:lnTo>
                  <a:lnTo>
                    <a:pt x="6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1" name="Freeform 717"/>
            <p:cNvSpPr>
              <a:spLocks noEditPoints="1"/>
            </p:cNvSpPr>
            <p:nvPr/>
          </p:nvSpPr>
          <p:spPr bwMode="auto">
            <a:xfrm>
              <a:off x="6912" y="3443"/>
              <a:ext cx="206" cy="163"/>
            </a:xfrm>
            <a:custGeom>
              <a:avLst/>
              <a:gdLst>
                <a:gd name="T0" fmla="*/ 339 w 3303"/>
                <a:gd name="T1" fmla="*/ 246 h 2777"/>
                <a:gd name="T2" fmla="*/ 237 w 3303"/>
                <a:gd name="T3" fmla="*/ 351 h 2777"/>
                <a:gd name="T4" fmla="*/ 211 w 3303"/>
                <a:gd name="T5" fmla="*/ 2312 h 2777"/>
                <a:gd name="T6" fmla="*/ 253 w 3303"/>
                <a:gd name="T7" fmla="*/ 2451 h 2777"/>
                <a:gd name="T8" fmla="*/ 359 w 3303"/>
                <a:gd name="T9" fmla="*/ 2539 h 2777"/>
                <a:gd name="T10" fmla="*/ 485 w 3303"/>
                <a:gd name="T11" fmla="*/ 2447 h 2777"/>
                <a:gd name="T12" fmla="*/ 649 w 3303"/>
                <a:gd name="T13" fmla="*/ 2365 h 2777"/>
                <a:gd name="T14" fmla="*/ 839 w 3303"/>
                <a:gd name="T15" fmla="*/ 2366 h 2777"/>
                <a:gd name="T16" fmla="*/ 1004 w 3303"/>
                <a:gd name="T17" fmla="*/ 2451 h 2777"/>
                <a:gd name="T18" fmla="*/ 1364 w 3303"/>
                <a:gd name="T19" fmla="*/ 2558 h 2777"/>
                <a:gd name="T20" fmla="*/ 1493 w 3303"/>
                <a:gd name="T21" fmla="*/ 2423 h 2777"/>
                <a:gd name="T22" fmla="*/ 1669 w 3303"/>
                <a:gd name="T23" fmla="*/ 2357 h 2777"/>
                <a:gd name="T24" fmla="*/ 1858 w 3303"/>
                <a:gd name="T25" fmla="*/ 2380 h 2777"/>
                <a:gd name="T26" fmla="*/ 2013 w 3303"/>
                <a:gd name="T27" fmla="*/ 2483 h 2777"/>
                <a:gd name="T28" fmla="*/ 2335 w 3303"/>
                <a:gd name="T29" fmla="*/ 2519 h 2777"/>
                <a:gd name="T30" fmla="*/ 2476 w 3303"/>
                <a:gd name="T31" fmla="*/ 2399 h 2777"/>
                <a:gd name="T32" fmla="*/ 2661 w 3303"/>
                <a:gd name="T33" fmla="*/ 2355 h 2777"/>
                <a:gd name="T34" fmla="*/ 2843 w 3303"/>
                <a:gd name="T35" fmla="*/ 2399 h 2777"/>
                <a:gd name="T36" fmla="*/ 2984 w 3303"/>
                <a:gd name="T37" fmla="*/ 2517 h 2777"/>
                <a:gd name="T38" fmla="*/ 3069 w 3303"/>
                <a:gd name="T39" fmla="*/ 2415 h 2777"/>
                <a:gd name="T40" fmla="*/ 3091 w 3303"/>
                <a:gd name="T41" fmla="*/ 465 h 2777"/>
                <a:gd name="T42" fmla="*/ 3045 w 3303"/>
                <a:gd name="T43" fmla="*/ 320 h 2777"/>
                <a:gd name="T44" fmla="*/ 2929 w 3303"/>
                <a:gd name="T45" fmla="*/ 232 h 2777"/>
                <a:gd name="T46" fmla="*/ 447 w 3303"/>
                <a:gd name="T47" fmla="*/ 0 h 2777"/>
                <a:gd name="T48" fmla="*/ 3006 w 3303"/>
                <a:gd name="T49" fmla="*/ 26 h 2777"/>
                <a:gd name="T50" fmla="*/ 3171 w 3303"/>
                <a:gd name="T51" fmla="*/ 135 h 2777"/>
                <a:gd name="T52" fmla="*/ 3277 w 3303"/>
                <a:gd name="T53" fmla="*/ 308 h 2777"/>
                <a:gd name="T54" fmla="*/ 3303 w 3303"/>
                <a:gd name="T55" fmla="*/ 2312 h 2777"/>
                <a:gd name="T56" fmla="*/ 3261 w 3303"/>
                <a:gd name="T57" fmla="*/ 2507 h 2777"/>
                <a:gd name="T58" fmla="*/ 3149 w 3303"/>
                <a:gd name="T59" fmla="*/ 2661 h 2777"/>
                <a:gd name="T60" fmla="*/ 2998 w 3303"/>
                <a:gd name="T61" fmla="*/ 2752 h 2777"/>
                <a:gd name="T62" fmla="*/ 2867 w 3303"/>
                <a:gd name="T63" fmla="*/ 2738 h 2777"/>
                <a:gd name="T64" fmla="*/ 2793 w 3303"/>
                <a:gd name="T65" fmla="*/ 2617 h 2777"/>
                <a:gd name="T66" fmla="*/ 2661 w 3303"/>
                <a:gd name="T67" fmla="*/ 2570 h 2777"/>
                <a:gd name="T68" fmla="*/ 2528 w 3303"/>
                <a:gd name="T69" fmla="*/ 2619 h 2777"/>
                <a:gd name="T70" fmla="*/ 2454 w 3303"/>
                <a:gd name="T71" fmla="*/ 2740 h 2777"/>
                <a:gd name="T72" fmla="*/ 1915 w 3303"/>
                <a:gd name="T73" fmla="*/ 2712 h 2777"/>
                <a:gd name="T74" fmla="*/ 1839 w 3303"/>
                <a:gd name="T75" fmla="*/ 2610 h 2777"/>
                <a:gd name="T76" fmla="*/ 1718 w 3303"/>
                <a:gd name="T77" fmla="*/ 2570 h 2777"/>
                <a:gd name="T78" fmla="*/ 1597 w 3303"/>
                <a:gd name="T79" fmla="*/ 2610 h 2777"/>
                <a:gd name="T80" fmla="*/ 1520 w 3303"/>
                <a:gd name="T81" fmla="*/ 2712 h 2777"/>
                <a:gd name="T82" fmla="*/ 949 w 3303"/>
                <a:gd name="T83" fmla="*/ 2740 h 2777"/>
                <a:gd name="T84" fmla="*/ 876 w 3303"/>
                <a:gd name="T85" fmla="*/ 2619 h 2777"/>
                <a:gd name="T86" fmla="*/ 742 w 3303"/>
                <a:gd name="T87" fmla="*/ 2570 h 2777"/>
                <a:gd name="T88" fmla="*/ 621 w 3303"/>
                <a:gd name="T89" fmla="*/ 2610 h 2777"/>
                <a:gd name="T90" fmla="*/ 545 w 3303"/>
                <a:gd name="T91" fmla="*/ 2712 h 2777"/>
                <a:gd name="T92" fmla="*/ 405 w 3303"/>
                <a:gd name="T93" fmla="*/ 2775 h 2777"/>
                <a:gd name="T94" fmla="*/ 236 w 3303"/>
                <a:gd name="T95" fmla="*/ 2720 h 2777"/>
                <a:gd name="T96" fmla="*/ 93 w 3303"/>
                <a:gd name="T97" fmla="*/ 2594 h 2777"/>
                <a:gd name="T98" fmla="*/ 11 w 3303"/>
                <a:gd name="T99" fmla="*/ 2415 h 2777"/>
                <a:gd name="T100" fmla="*/ 3 w 3303"/>
                <a:gd name="T101" fmla="*/ 411 h 2777"/>
                <a:gd name="T102" fmla="*/ 69 w 3303"/>
                <a:gd name="T103" fmla="*/ 215 h 2777"/>
                <a:gd name="T104" fmla="*/ 208 w 3303"/>
                <a:gd name="T105" fmla="*/ 72 h 2777"/>
                <a:gd name="T106" fmla="*/ 395 w 3303"/>
                <a:gd name="T107" fmla="*/ 3 h 2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303" h="2777">
                  <a:moveTo>
                    <a:pt x="447" y="219"/>
                  </a:moveTo>
                  <a:lnTo>
                    <a:pt x="409" y="222"/>
                  </a:lnTo>
                  <a:lnTo>
                    <a:pt x="373" y="232"/>
                  </a:lnTo>
                  <a:lnTo>
                    <a:pt x="339" y="246"/>
                  </a:lnTo>
                  <a:lnTo>
                    <a:pt x="307" y="267"/>
                  </a:lnTo>
                  <a:lnTo>
                    <a:pt x="280" y="291"/>
                  </a:lnTo>
                  <a:lnTo>
                    <a:pt x="257" y="320"/>
                  </a:lnTo>
                  <a:lnTo>
                    <a:pt x="237" y="351"/>
                  </a:lnTo>
                  <a:lnTo>
                    <a:pt x="223" y="387"/>
                  </a:lnTo>
                  <a:lnTo>
                    <a:pt x="214" y="424"/>
                  </a:lnTo>
                  <a:lnTo>
                    <a:pt x="211" y="465"/>
                  </a:lnTo>
                  <a:lnTo>
                    <a:pt x="211" y="2312"/>
                  </a:lnTo>
                  <a:lnTo>
                    <a:pt x="214" y="2349"/>
                  </a:lnTo>
                  <a:lnTo>
                    <a:pt x="222" y="2385"/>
                  </a:lnTo>
                  <a:lnTo>
                    <a:pt x="235" y="2419"/>
                  </a:lnTo>
                  <a:lnTo>
                    <a:pt x="253" y="2451"/>
                  </a:lnTo>
                  <a:lnTo>
                    <a:pt x="275" y="2479"/>
                  </a:lnTo>
                  <a:lnTo>
                    <a:pt x="299" y="2503"/>
                  </a:lnTo>
                  <a:lnTo>
                    <a:pt x="328" y="2523"/>
                  </a:lnTo>
                  <a:lnTo>
                    <a:pt x="359" y="2539"/>
                  </a:lnTo>
                  <a:lnTo>
                    <a:pt x="393" y="2551"/>
                  </a:lnTo>
                  <a:lnTo>
                    <a:pt x="421" y="2513"/>
                  </a:lnTo>
                  <a:lnTo>
                    <a:pt x="451" y="2478"/>
                  </a:lnTo>
                  <a:lnTo>
                    <a:pt x="485" y="2447"/>
                  </a:lnTo>
                  <a:lnTo>
                    <a:pt x="522" y="2420"/>
                  </a:lnTo>
                  <a:lnTo>
                    <a:pt x="562" y="2397"/>
                  </a:lnTo>
                  <a:lnTo>
                    <a:pt x="604" y="2379"/>
                  </a:lnTo>
                  <a:lnTo>
                    <a:pt x="649" y="2365"/>
                  </a:lnTo>
                  <a:lnTo>
                    <a:pt x="694" y="2357"/>
                  </a:lnTo>
                  <a:lnTo>
                    <a:pt x="742" y="2355"/>
                  </a:lnTo>
                  <a:lnTo>
                    <a:pt x="791" y="2357"/>
                  </a:lnTo>
                  <a:lnTo>
                    <a:pt x="839" y="2366"/>
                  </a:lnTo>
                  <a:lnTo>
                    <a:pt x="884" y="2380"/>
                  </a:lnTo>
                  <a:lnTo>
                    <a:pt x="927" y="2399"/>
                  </a:lnTo>
                  <a:lnTo>
                    <a:pt x="966" y="2423"/>
                  </a:lnTo>
                  <a:lnTo>
                    <a:pt x="1004" y="2451"/>
                  </a:lnTo>
                  <a:lnTo>
                    <a:pt x="1039" y="2483"/>
                  </a:lnTo>
                  <a:lnTo>
                    <a:pt x="1069" y="2519"/>
                  </a:lnTo>
                  <a:lnTo>
                    <a:pt x="1096" y="2558"/>
                  </a:lnTo>
                  <a:lnTo>
                    <a:pt x="1364" y="2558"/>
                  </a:lnTo>
                  <a:lnTo>
                    <a:pt x="1391" y="2519"/>
                  </a:lnTo>
                  <a:lnTo>
                    <a:pt x="1421" y="2483"/>
                  </a:lnTo>
                  <a:lnTo>
                    <a:pt x="1456" y="2451"/>
                  </a:lnTo>
                  <a:lnTo>
                    <a:pt x="1493" y="2423"/>
                  </a:lnTo>
                  <a:lnTo>
                    <a:pt x="1533" y="2399"/>
                  </a:lnTo>
                  <a:lnTo>
                    <a:pt x="1576" y="2380"/>
                  </a:lnTo>
                  <a:lnTo>
                    <a:pt x="1621" y="2366"/>
                  </a:lnTo>
                  <a:lnTo>
                    <a:pt x="1669" y="2357"/>
                  </a:lnTo>
                  <a:lnTo>
                    <a:pt x="1718" y="2355"/>
                  </a:lnTo>
                  <a:lnTo>
                    <a:pt x="1767" y="2357"/>
                  </a:lnTo>
                  <a:lnTo>
                    <a:pt x="1813" y="2366"/>
                  </a:lnTo>
                  <a:lnTo>
                    <a:pt x="1858" y="2380"/>
                  </a:lnTo>
                  <a:lnTo>
                    <a:pt x="1901" y="2399"/>
                  </a:lnTo>
                  <a:lnTo>
                    <a:pt x="1942" y="2423"/>
                  </a:lnTo>
                  <a:lnTo>
                    <a:pt x="1978" y="2451"/>
                  </a:lnTo>
                  <a:lnTo>
                    <a:pt x="2013" y="2483"/>
                  </a:lnTo>
                  <a:lnTo>
                    <a:pt x="2043" y="2519"/>
                  </a:lnTo>
                  <a:lnTo>
                    <a:pt x="2070" y="2558"/>
                  </a:lnTo>
                  <a:lnTo>
                    <a:pt x="2307" y="2558"/>
                  </a:lnTo>
                  <a:lnTo>
                    <a:pt x="2335" y="2519"/>
                  </a:lnTo>
                  <a:lnTo>
                    <a:pt x="2365" y="2483"/>
                  </a:lnTo>
                  <a:lnTo>
                    <a:pt x="2399" y="2451"/>
                  </a:lnTo>
                  <a:lnTo>
                    <a:pt x="2437" y="2423"/>
                  </a:lnTo>
                  <a:lnTo>
                    <a:pt x="2476" y="2399"/>
                  </a:lnTo>
                  <a:lnTo>
                    <a:pt x="2519" y="2380"/>
                  </a:lnTo>
                  <a:lnTo>
                    <a:pt x="2565" y="2366"/>
                  </a:lnTo>
                  <a:lnTo>
                    <a:pt x="2612" y="2357"/>
                  </a:lnTo>
                  <a:lnTo>
                    <a:pt x="2661" y="2355"/>
                  </a:lnTo>
                  <a:lnTo>
                    <a:pt x="2708" y="2357"/>
                  </a:lnTo>
                  <a:lnTo>
                    <a:pt x="2755" y="2366"/>
                  </a:lnTo>
                  <a:lnTo>
                    <a:pt x="2800" y="2380"/>
                  </a:lnTo>
                  <a:lnTo>
                    <a:pt x="2843" y="2399"/>
                  </a:lnTo>
                  <a:lnTo>
                    <a:pt x="2882" y="2423"/>
                  </a:lnTo>
                  <a:lnTo>
                    <a:pt x="2920" y="2450"/>
                  </a:lnTo>
                  <a:lnTo>
                    <a:pt x="2954" y="2482"/>
                  </a:lnTo>
                  <a:lnTo>
                    <a:pt x="2984" y="2517"/>
                  </a:lnTo>
                  <a:lnTo>
                    <a:pt x="3011" y="2497"/>
                  </a:lnTo>
                  <a:lnTo>
                    <a:pt x="3033" y="2472"/>
                  </a:lnTo>
                  <a:lnTo>
                    <a:pt x="3054" y="2445"/>
                  </a:lnTo>
                  <a:lnTo>
                    <a:pt x="3069" y="2415"/>
                  </a:lnTo>
                  <a:lnTo>
                    <a:pt x="3081" y="2382"/>
                  </a:lnTo>
                  <a:lnTo>
                    <a:pt x="3088" y="2348"/>
                  </a:lnTo>
                  <a:lnTo>
                    <a:pt x="3091" y="2312"/>
                  </a:lnTo>
                  <a:lnTo>
                    <a:pt x="3091" y="465"/>
                  </a:lnTo>
                  <a:lnTo>
                    <a:pt x="3088" y="424"/>
                  </a:lnTo>
                  <a:lnTo>
                    <a:pt x="3079" y="387"/>
                  </a:lnTo>
                  <a:lnTo>
                    <a:pt x="3065" y="351"/>
                  </a:lnTo>
                  <a:lnTo>
                    <a:pt x="3045" y="320"/>
                  </a:lnTo>
                  <a:lnTo>
                    <a:pt x="3022" y="291"/>
                  </a:lnTo>
                  <a:lnTo>
                    <a:pt x="2994" y="267"/>
                  </a:lnTo>
                  <a:lnTo>
                    <a:pt x="2963" y="246"/>
                  </a:lnTo>
                  <a:lnTo>
                    <a:pt x="2929" y="232"/>
                  </a:lnTo>
                  <a:lnTo>
                    <a:pt x="2894" y="222"/>
                  </a:lnTo>
                  <a:lnTo>
                    <a:pt x="2855" y="219"/>
                  </a:lnTo>
                  <a:lnTo>
                    <a:pt x="447" y="219"/>
                  </a:lnTo>
                  <a:close/>
                  <a:moveTo>
                    <a:pt x="447" y="0"/>
                  </a:moveTo>
                  <a:lnTo>
                    <a:pt x="2855" y="0"/>
                  </a:lnTo>
                  <a:lnTo>
                    <a:pt x="2907" y="3"/>
                  </a:lnTo>
                  <a:lnTo>
                    <a:pt x="2958" y="11"/>
                  </a:lnTo>
                  <a:lnTo>
                    <a:pt x="3006" y="26"/>
                  </a:lnTo>
                  <a:lnTo>
                    <a:pt x="3051" y="46"/>
                  </a:lnTo>
                  <a:lnTo>
                    <a:pt x="3094" y="72"/>
                  </a:lnTo>
                  <a:lnTo>
                    <a:pt x="3135" y="101"/>
                  </a:lnTo>
                  <a:lnTo>
                    <a:pt x="3171" y="135"/>
                  </a:lnTo>
                  <a:lnTo>
                    <a:pt x="3204" y="173"/>
                  </a:lnTo>
                  <a:lnTo>
                    <a:pt x="3233" y="215"/>
                  </a:lnTo>
                  <a:lnTo>
                    <a:pt x="3257" y="260"/>
                  </a:lnTo>
                  <a:lnTo>
                    <a:pt x="3277" y="308"/>
                  </a:lnTo>
                  <a:lnTo>
                    <a:pt x="3291" y="358"/>
                  </a:lnTo>
                  <a:lnTo>
                    <a:pt x="3299" y="411"/>
                  </a:lnTo>
                  <a:lnTo>
                    <a:pt x="3303" y="465"/>
                  </a:lnTo>
                  <a:lnTo>
                    <a:pt x="3303" y="2312"/>
                  </a:lnTo>
                  <a:lnTo>
                    <a:pt x="3300" y="2364"/>
                  </a:lnTo>
                  <a:lnTo>
                    <a:pt x="3292" y="2414"/>
                  </a:lnTo>
                  <a:lnTo>
                    <a:pt x="3279" y="2462"/>
                  </a:lnTo>
                  <a:lnTo>
                    <a:pt x="3261" y="2507"/>
                  </a:lnTo>
                  <a:lnTo>
                    <a:pt x="3239" y="2550"/>
                  </a:lnTo>
                  <a:lnTo>
                    <a:pt x="3212" y="2590"/>
                  </a:lnTo>
                  <a:lnTo>
                    <a:pt x="3183" y="2627"/>
                  </a:lnTo>
                  <a:lnTo>
                    <a:pt x="3149" y="2661"/>
                  </a:lnTo>
                  <a:lnTo>
                    <a:pt x="3113" y="2691"/>
                  </a:lnTo>
                  <a:lnTo>
                    <a:pt x="3073" y="2716"/>
                  </a:lnTo>
                  <a:lnTo>
                    <a:pt x="3036" y="2736"/>
                  </a:lnTo>
                  <a:lnTo>
                    <a:pt x="2998" y="2752"/>
                  </a:lnTo>
                  <a:lnTo>
                    <a:pt x="2957" y="2764"/>
                  </a:lnTo>
                  <a:lnTo>
                    <a:pt x="2915" y="2772"/>
                  </a:lnTo>
                  <a:lnTo>
                    <a:pt x="2872" y="2775"/>
                  </a:lnTo>
                  <a:lnTo>
                    <a:pt x="2867" y="2738"/>
                  </a:lnTo>
                  <a:lnTo>
                    <a:pt x="2855" y="2703"/>
                  </a:lnTo>
                  <a:lnTo>
                    <a:pt x="2839" y="2672"/>
                  </a:lnTo>
                  <a:lnTo>
                    <a:pt x="2818" y="2643"/>
                  </a:lnTo>
                  <a:lnTo>
                    <a:pt x="2793" y="2617"/>
                  </a:lnTo>
                  <a:lnTo>
                    <a:pt x="2764" y="2597"/>
                  </a:lnTo>
                  <a:lnTo>
                    <a:pt x="2732" y="2583"/>
                  </a:lnTo>
                  <a:lnTo>
                    <a:pt x="2697" y="2573"/>
                  </a:lnTo>
                  <a:lnTo>
                    <a:pt x="2661" y="2570"/>
                  </a:lnTo>
                  <a:lnTo>
                    <a:pt x="2624" y="2573"/>
                  </a:lnTo>
                  <a:lnTo>
                    <a:pt x="2589" y="2583"/>
                  </a:lnTo>
                  <a:lnTo>
                    <a:pt x="2558" y="2598"/>
                  </a:lnTo>
                  <a:lnTo>
                    <a:pt x="2528" y="2619"/>
                  </a:lnTo>
                  <a:lnTo>
                    <a:pt x="2503" y="2643"/>
                  </a:lnTo>
                  <a:lnTo>
                    <a:pt x="2481" y="2673"/>
                  </a:lnTo>
                  <a:lnTo>
                    <a:pt x="2465" y="2704"/>
                  </a:lnTo>
                  <a:lnTo>
                    <a:pt x="2454" y="2740"/>
                  </a:lnTo>
                  <a:lnTo>
                    <a:pt x="2449" y="2777"/>
                  </a:lnTo>
                  <a:lnTo>
                    <a:pt x="1928" y="2777"/>
                  </a:lnTo>
                  <a:lnTo>
                    <a:pt x="1924" y="2744"/>
                  </a:lnTo>
                  <a:lnTo>
                    <a:pt x="1915" y="2712"/>
                  </a:lnTo>
                  <a:lnTo>
                    <a:pt x="1901" y="2682"/>
                  </a:lnTo>
                  <a:lnTo>
                    <a:pt x="1884" y="2655"/>
                  </a:lnTo>
                  <a:lnTo>
                    <a:pt x="1863" y="2630"/>
                  </a:lnTo>
                  <a:lnTo>
                    <a:pt x="1839" y="2610"/>
                  </a:lnTo>
                  <a:lnTo>
                    <a:pt x="1811" y="2593"/>
                  </a:lnTo>
                  <a:lnTo>
                    <a:pt x="1782" y="2580"/>
                  </a:lnTo>
                  <a:lnTo>
                    <a:pt x="1750" y="2573"/>
                  </a:lnTo>
                  <a:lnTo>
                    <a:pt x="1718" y="2570"/>
                  </a:lnTo>
                  <a:lnTo>
                    <a:pt x="1684" y="2573"/>
                  </a:lnTo>
                  <a:lnTo>
                    <a:pt x="1653" y="2580"/>
                  </a:lnTo>
                  <a:lnTo>
                    <a:pt x="1623" y="2593"/>
                  </a:lnTo>
                  <a:lnTo>
                    <a:pt x="1597" y="2610"/>
                  </a:lnTo>
                  <a:lnTo>
                    <a:pt x="1572" y="2630"/>
                  </a:lnTo>
                  <a:lnTo>
                    <a:pt x="1551" y="2655"/>
                  </a:lnTo>
                  <a:lnTo>
                    <a:pt x="1533" y="2682"/>
                  </a:lnTo>
                  <a:lnTo>
                    <a:pt x="1520" y="2712"/>
                  </a:lnTo>
                  <a:lnTo>
                    <a:pt x="1510" y="2744"/>
                  </a:lnTo>
                  <a:lnTo>
                    <a:pt x="1506" y="2777"/>
                  </a:lnTo>
                  <a:lnTo>
                    <a:pt x="955" y="2777"/>
                  </a:lnTo>
                  <a:lnTo>
                    <a:pt x="949" y="2740"/>
                  </a:lnTo>
                  <a:lnTo>
                    <a:pt x="938" y="2704"/>
                  </a:lnTo>
                  <a:lnTo>
                    <a:pt x="921" y="2673"/>
                  </a:lnTo>
                  <a:lnTo>
                    <a:pt x="900" y="2643"/>
                  </a:lnTo>
                  <a:lnTo>
                    <a:pt x="876" y="2619"/>
                  </a:lnTo>
                  <a:lnTo>
                    <a:pt x="846" y="2598"/>
                  </a:lnTo>
                  <a:lnTo>
                    <a:pt x="815" y="2583"/>
                  </a:lnTo>
                  <a:lnTo>
                    <a:pt x="779" y="2573"/>
                  </a:lnTo>
                  <a:lnTo>
                    <a:pt x="742" y="2570"/>
                  </a:lnTo>
                  <a:lnTo>
                    <a:pt x="710" y="2573"/>
                  </a:lnTo>
                  <a:lnTo>
                    <a:pt x="678" y="2580"/>
                  </a:lnTo>
                  <a:lnTo>
                    <a:pt x="649" y="2593"/>
                  </a:lnTo>
                  <a:lnTo>
                    <a:pt x="621" y="2610"/>
                  </a:lnTo>
                  <a:lnTo>
                    <a:pt x="597" y="2630"/>
                  </a:lnTo>
                  <a:lnTo>
                    <a:pt x="576" y="2655"/>
                  </a:lnTo>
                  <a:lnTo>
                    <a:pt x="558" y="2682"/>
                  </a:lnTo>
                  <a:lnTo>
                    <a:pt x="545" y="2712"/>
                  </a:lnTo>
                  <a:lnTo>
                    <a:pt x="536" y="2744"/>
                  </a:lnTo>
                  <a:lnTo>
                    <a:pt x="531" y="2777"/>
                  </a:lnTo>
                  <a:lnTo>
                    <a:pt x="447" y="2777"/>
                  </a:lnTo>
                  <a:lnTo>
                    <a:pt x="405" y="2775"/>
                  </a:lnTo>
                  <a:lnTo>
                    <a:pt x="366" y="2768"/>
                  </a:lnTo>
                  <a:lnTo>
                    <a:pt x="326" y="2758"/>
                  </a:lnTo>
                  <a:lnTo>
                    <a:pt x="280" y="2741"/>
                  </a:lnTo>
                  <a:lnTo>
                    <a:pt x="236" y="2720"/>
                  </a:lnTo>
                  <a:lnTo>
                    <a:pt x="195" y="2695"/>
                  </a:lnTo>
                  <a:lnTo>
                    <a:pt x="158" y="2665"/>
                  </a:lnTo>
                  <a:lnTo>
                    <a:pt x="123" y="2631"/>
                  </a:lnTo>
                  <a:lnTo>
                    <a:pt x="93" y="2594"/>
                  </a:lnTo>
                  <a:lnTo>
                    <a:pt x="65" y="2554"/>
                  </a:lnTo>
                  <a:lnTo>
                    <a:pt x="43" y="2510"/>
                  </a:lnTo>
                  <a:lnTo>
                    <a:pt x="24" y="2464"/>
                  </a:lnTo>
                  <a:lnTo>
                    <a:pt x="11" y="2415"/>
                  </a:lnTo>
                  <a:lnTo>
                    <a:pt x="3" y="2364"/>
                  </a:lnTo>
                  <a:lnTo>
                    <a:pt x="0" y="2312"/>
                  </a:lnTo>
                  <a:lnTo>
                    <a:pt x="0" y="465"/>
                  </a:lnTo>
                  <a:lnTo>
                    <a:pt x="3" y="411"/>
                  </a:lnTo>
                  <a:lnTo>
                    <a:pt x="12" y="358"/>
                  </a:lnTo>
                  <a:lnTo>
                    <a:pt x="26" y="308"/>
                  </a:lnTo>
                  <a:lnTo>
                    <a:pt x="46" y="260"/>
                  </a:lnTo>
                  <a:lnTo>
                    <a:pt x="69" y="215"/>
                  </a:lnTo>
                  <a:lnTo>
                    <a:pt x="98" y="173"/>
                  </a:lnTo>
                  <a:lnTo>
                    <a:pt x="131" y="135"/>
                  </a:lnTo>
                  <a:lnTo>
                    <a:pt x="167" y="101"/>
                  </a:lnTo>
                  <a:lnTo>
                    <a:pt x="208" y="72"/>
                  </a:lnTo>
                  <a:lnTo>
                    <a:pt x="250" y="46"/>
                  </a:lnTo>
                  <a:lnTo>
                    <a:pt x="296" y="26"/>
                  </a:lnTo>
                  <a:lnTo>
                    <a:pt x="344" y="11"/>
                  </a:lnTo>
                  <a:lnTo>
                    <a:pt x="395" y="3"/>
                  </a:lnTo>
                  <a:lnTo>
                    <a:pt x="4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28" name="Group 937"/>
          <p:cNvGrpSpPr>
            <a:grpSpLocks noChangeAspect="1"/>
          </p:cNvGrpSpPr>
          <p:nvPr/>
        </p:nvGrpSpPr>
        <p:grpSpPr bwMode="auto">
          <a:xfrm>
            <a:off x="6339400" y="4890143"/>
            <a:ext cx="293629" cy="292608"/>
            <a:chOff x="6094" y="274"/>
            <a:chExt cx="575" cy="57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29" name="Freeform 939"/>
            <p:cNvSpPr>
              <a:spLocks/>
            </p:cNvSpPr>
            <p:nvPr/>
          </p:nvSpPr>
          <p:spPr bwMode="auto">
            <a:xfrm>
              <a:off x="6313" y="274"/>
              <a:ext cx="137" cy="137"/>
            </a:xfrm>
            <a:custGeom>
              <a:avLst/>
              <a:gdLst>
                <a:gd name="T0" fmla="*/ 411 w 821"/>
                <a:gd name="T1" fmla="*/ 0 h 821"/>
                <a:gd name="T2" fmla="*/ 462 w 821"/>
                <a:gd name="T3" fmla="*/ 3 h 821"/>
                <a:gd name="T4" fmla="*/ 512 w 821"/>
                <a:gd name="T5" fmla="*/ 13 h 821"/>
                <a:gd name="T6" fmla="*/ 560 w 821"/>
                <a:gd name="T7" fmla="*/ 29 h 821"/>
                <a:gd name="T8" fmla="*/ 604 w 821"/>
                <a:gd name="T9" fmla="*/ 49 h 821"/>
                <a:gd name="T10" fmla="*/ 645 w 821"/>
                <a:gd name="T11" fmla="*/ 74 h 821"/>
                <a:gd name="T12" fmla="*/ 683 w 821"/>
                <a:gd name="T13" fmla="*/ 104 h 821"/>
                <a:gd name="T14" fmla="*/ 718 w 821"/>
                <a:gd name="T15" fmla="*/ 139 h 821"/>
                <a:gd name="T16" fmla="*/ 748 w 821"/>
                <a:gd name="T17" fmla="*/ 176 h 821"/>
                <a:gd name="T18" fmla="*/ 773 w 821"/>
                <a:gd name="T19" fmla="*/ 218 h 821"/>
                <a:gd name="T20" fmla="*/ 794 w 821"/>
                <a:gd name="T21" fmla="*/ 263 h 821"/>
                <a:gd name="T22" fmla="*/ 809 w 821"/>
                <a:gd name="T23" fmla="*/ 310 h 821"/>
                <a:gd name="T24" fmla="*/ 818 w 821"/>
                <a:gd name="T25" fmla="*/ 360 h 821"/>
                <a:gd name="T26" fmla="*/ 821 w 821"/>
                <a:gd name="T27" fmla="*/ 411 h 821"/>
                <a:gd name="T28" fmla="*/ 818 w 821"/>
                <a:gd name="T29" fmla="*/ 462 h 821"/>
                <a:gd name="T30" fmla="*/ 809 w 821"/>
                <a:gd name="T31" fmla="*/ 512 h 821"/>
                <a:gd name="T32" fmla="*/ 794 w 821"/>
                <a:gd name="T33" fmla="*/ 560 h 821"/>
                <a:gd name="T34" fmla="*/ 773 w 821"/>
                <a:gd name="T35" fmla="*/ 604 h 821"/>
                <a:gd name="T36" fmla="*/ 748 w 821"/>
                <a:gd name="T37" fmla="*/ 645 h 821"/>
                <a:gd name="T38" fmla="*/ 718 w 821"/>
                <a:gd name="T39" fmla="*/ 683 h 821"/>
                <a:gd name="T40" fmla="*/ 683 w 821"/>
                <a:gd name="T41" fmla="*/ 718 h 821"/>
                <a:gd name="T42" fmla="*/ 645 w 821"/>
                <a:gd name="T43" fmla="*/ 748 h 821"/>
                <a:gd name="T44" fmla="*/ 604 w 821"/>
                <a:gd name="T45" fmla="*/ 773 h 821"/>
                <a:gd name="T46" fmla="*/ 560 w 821"/>
                <a:gd name="T47" fmla="*/ 794 h 821"/>
                <a:gd name="T48" fmla="*/ 512 w 821"/>
                <a:gd name="T49" fmla="*/ 809 h 821"/>
                <a:gd name="T50" fmla="*/ 462 w 821"/>
                <a:gd name="T51" fmla="*/ 818 h 821"/>
                <a:gd name="T52" fmla="*/ 411 w 821"/>
                <a:gd name="T53" fmla="*/ 821 h 821"/>
                <a:gd name="T54" fmla="*/ 360 w 821"/>
                <a:gd name="T55" fmla="*/ 818 h 821"/>
                <a:gd name="T56" fmla="*/ 310 w 821"/>
                <a:gd name="T57" fmla="*/ 809 h 821"/>
                <a:gd name="T58" fmla="*/ 263 w 821"/>
                <a:gd name="T59" fmla="*/ 794 h 821"/>
                <a:gd name="T60" fmla="*/ 218 w 821"/>
                <a:gd name="T61" fmla="*/ 773 h 821"/>
                <a:gd name="T62" fmla="*/ 176 w 821"/>
                <a:gd name="T63" fmla="*/ 748 h 821"/>
                <a:gd name="T64" fmla="*/ 139 w 821"/>
                <a:gd name="T65" fmla="*/ 718 h 821"/>
                <a:gd name="T66" fmla="*/ 104 w 821"/>
                <a:gd name="T67" fmla="*/ 683 h 821"/>
                <a:gd name="T68" fmla="*/ 74 w 821"/>
                <a:gd name="T69" fmla="*/ 645 h 821"/>
                <a:gd name="T70" fmla="*/ 49 w 821"/>
                <a:gd name="T71" fmla="*/ 604 h 821"/>
                <a:gd name="T72" fmla="*/ 29 w 821"/>
                <a:gd name="T73" fmla="*/ 560 h 821"/>
                <a:gd name="T74" fmla="*/ 13 w 821"/>
                <a:gd name="T75" fmla="*/ 512 h 821"/>
                <a:gd name="T76" fmla="*/ 3 w 821"/>
                <a:gd name="T77" fmla="*/ 462 h 821"/>
                <a:gd name="T78" fmla="*/ 0 w 821"/>
                <a:gd name="T79" fmla="*/ 411 h 821"/>
                <a:gd name="T80" fmla="*/ 3 w 821"/>
                <a:gd name="T81" fmla="*/ 360 h 821"/>
                <a:gd name="T82" fmla="*/ 13 w 821"/>
                <a:gd name="T83" fmla="*/ 310 h 821"/>
                <a:gd name="T84" fmla="*/ 29 w 821"/>
                <a:gd name="T85" fmla="*/ 263 h 821"/>
                <a:gd name="T86" fmla="*/ 49 w 821"/>
                <a:gd name="T87" fmla="*/ 218 h 821"/>
                <a:gd name="T88" fmla="*/ 74 w 821"/>
                <a:gd name="T89" fmla="*/ 176 h 821"/>
                <a:gd name="T90" fmla="*/ 104 w 821"/>
                <a:gd name="T91" fmla="*/ 139 h 821"/>
                <a:gd name="T92" fmla="*/ 139 w 821"/>
                <a:gd name="T93" fmla="*/ 104 h 821"/>
                <a:gd name="T94" fmla="*/ 176 w 821"/>
                <a:gd name="T95" fmla="*/ 74 h 821"/>
                <a:gd name="T96" fmla="*/ 218 w 821"/>
                <a:gd name="T97" fmla="*/ 49 h 821"/>
                <a:gd name="T98" fmla="*/ 263 w 821"/>
                <a:gd name="T99" fmla="*/ 29 h 821"/>
                <a:gd name="T100" fmla="*/ 310 w 821"/>
                <a:gd name="T101" fmla="*/ 13 h 821"/>
                <a:gd name="T102" fmla="*/ 360 w 821"/>
                <a:gd name="T103" fmla="*/ 3 h 821"/>
                <a:gd name="T104" fmla="*/ 411 w 821"/>
                <a:gd name="T105" fmla="*/ 0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21" h="821">
                  <a:moveTo>
                    <a:pt x="411" y="0"/>
                  </a:moveTo>
                  <a:lnTo>
                    <a:pt x="462" y="3"/>
                  </a:lnTo>
                  <a:lnTo>
                    <a:pt x="512" y="13"/>
                  </a:lnTo>
                  <a:lnTo>
                    <a:pt x="560" y="29"/>
                  </a:lnTo>
                  <a:lnTo>
                    <a:pt x="604" y="49"/>
                  </a:lnTo>
                  <a:lnTo>
                    <a:pt x="645" y="74"/>
                  </a:lnTo>
                  <a:lnTo>
                    <a:pt x="683" y="104"/>
                  </a:lnTo>
                  <a:lnTo>
                    <a:pt x="718" y="139"/>
                  </a:lnTo>
                  <a:lnTo>
                    <a:pt x="748" y="176"/>
                  </a:lnTo>
                  <a:lnTo>
                    <a:pt x="773" y="218"/>
                  </a:lnTo>
                  <a:lnTo>
                    <a:pt x="794" y="263"/>
                  </a:lnTo>
                  <a:lnTo>
                    <a:pt x="809" y="310"/>
                  </a:lnTo>
                  <a:lnTo>
                    <a:pt x="818" y="360"/>
                  </a:lnTo>
                  <a:lnTo>
                    <a:pt x="821" y="411"/>
                  </a:lnTo>
                  <a:lnTo>
                    <a:pt x="818" y="462"/>
                  </a:lnTo>
                  <a:lnTo>
                    <a:pt x="809" y="512"/>
                  </a:lnTo>
                  <a:lnTo>
                    <a:pt x="794" y="560"/>
                  </a:lnTo>
                  <a:lnTo>
                    <a:pt x="773" y="604"/>
                  </a:lnTo>
                  <a:lnTo>
                    <a:pt x="748" y="645"/>
                  </a:lnTo>
                  <a:lnTo>
                    <a:pt x="718" y="683"/>
                  </a:lnTo>
                  <a:lnTo>
                    <a:pt x="683" y="718"/>
                  </a:lnTo>
                  <a:lnTo>
                    <a:pt x="645" y="748"/>
                  </a:lnTo>
                  <a:lnTo>
                    <a:pt x="604" y="773"/>
                  </a:lnTo>
                  <a:lnTo>
                    <a:pt x="560" y="794"/>
                  </a:lnTo>
                  <a:lnTo>
                    <a:pt x="512" y="809"/>
                  </a:lnTo>
                  <a:lnTo>
                    <a:pt x="462" y="818"/>
                  </a:lnTo>
                  <a:lnTo>
                    <a:pt x="411" y="821"/>
                  </a:lnTo>
                  <a:lnTo>
                    <a:pt x="360" y="818"/>
                  </a:lnTo>
                  <a:lnTo>
                    <a:pt x="310" y="809"/>
                  </a:lnTo>
                  <a:lnTo>
                    <a:pt x="263" y="794"/>
                  </a:lnTo>
                  <a:lnTo>
                    <a:pt x="218" y="773"/>
                  </a:lnTo>
                  <a:lnTo>
                    <a:pt x="176" y="748"/>
                  </a:lnTo>
                  <a:lnTo>
                    <a:pt x="139" y="718"/>
                  </a:lnTo>
                  <a:lnTo>
                    <a:pt x="104" y="683"/>
                  </a:lnTo>
                  <a:lnTo>
                    <a:pt x="74" y="645"/>
                  </a:lnTo>
                  <a:lnTo>
                    <a:pt x="49" y="604"/>
                  </a:lnTo>
                  <a:lnTo>
                    <a:pt x="29" y="560"/>
                  </a:lnTo>
                  <a:lnTo>
                    <a:pt x="13" y="512"/>
                  </a:lnTo>
                  <a:lnTo>
                    <a:pt x="3" y="462"/>
                  </a:lnTo>
                  <a:lnTo>
                    <a:pt x="0" y="411"/>
                  </a:lnTo>
                  <a:lnTo>
                    <a:pt x="3" y="360"/>
                  </a:lnTo>
                  <a:lnTo>
                    <a:pt x="13" y="310"/>
                  </a:lnTo>
                  <a:lnTo>
                    <a:pt x="29" y="263"/>
                  </a:lnTo>
                  <a:lnTo>
                    <a:pt x="49" y="218"/>
                  </a:lnTo>
                  <a:lnTo>
                    <a:pt x="74" y="176"/>
                  </a:lnTo>
                  <a:lnTo>
                    <a:pt x="104" y="139"/>
                  </a:lnTo>
                  <a:lnTo>
                    <a:pt x="139" y="104"/>
                  </a:lnTo>
                  <a:lnTo>
                    <a:pt x="176" y="74"/>
                  </a:lnTo>
                  <a:lnTo>
                    <a:pt x="218" y="49"/>
                  </a:lnTo>
                  <a:lnTo>
                    <a:pt x="263" y="29"/>
                  </a:lnTo>
                  <a:lnTo>
                    <a:pt x="310" y="13"/>
                  </a:lnTo>
                  <a:lnTo>
                    <a:pt x="360" y="3"/>
                  </a:lnTo>
                  <a:lnTo>
                    <a:pt x="4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0" name="Freeform 940"/>
            <p:cNvSpPr>
              <a:spLocks/>
            </p:cNvSpPr>
            <p:nvPr/>
          </p:nvSpPr>
          <p:spPr bwMode="auto">
            <a:xfrm>
              <a:off x="6365" y="431"/>
              <a:ext cx="33" cy="84"/>
            </a:xfrm>
            <a:custGeom>
              <a:avLst/>
              <a:gdLst>
                <a:gd name="T0" fmla="*/ 49 w 197"/>
                <a:gd name="T1" fmla="*/ 0 h 505"/>
                <a:gd name="T2" fmla="*/ 149 w 197"/>
                <a:gd name="T3" fmla="*/ 0 h 505"/>
                <a:gd name="T4" fmla="*/ 163 w 197"/>
                <a:gd name="T5" fmla="*/ 1 h 505"/>
                <a:gd name="T6" fmla="*/ 175 w 197"/>
                <a:gd name="T7" fmla="*/ 6 h 505"/>
                <a:gd name="T8" fmla="*/ 186 w 197"/>
                <a:gd name="T9" fmla="*/ 14 h 505"/>
                <a:gd name="T10" fmla="*/ 194 w 197"/>
                <a:gd name="T11" fmla="*/ 27 h 505"/>
                <a:gd name="T12" fmla="*/ 197 w 197"/>
                <a:gd name="T13" fmla="*/ 42 h 505"/>
                <a:gd name="T14" fmla="*/ 197 w 197"/>
                <a:gd name="T15" fmla="*/ 56 h 505"/>
                <a:gd name="T16" fmla="*/ 192 w 197"/>
                <a:gd name="T17" fmla="*/ 70 h 505"/>
                <a:gd name="T18" fmla="*/ 138 w 197"/>
                <a:gd name="T19" fmla="*/ 151 h 505"/>
                <a:gd name="T20" fmla="*/ 163 w 197"/>
                <a:gd name="T21" fmla="*/ 363 h 505"/>
                <a:gd name="T22" fmla="*/ 114 w 197"/>
                <a:gd name="T23" fmla="*/ 495 h 505"/>
                <a:gd name="T24" fmla="*/ 109 w 197"/>
                <a:gd name="T25" fmla="*/ 501 h 505"/>
                <a:gd name="T26" fmla="*/ 103 w 197"/>
                <a:gd name="T27" fmla="*/ 505 h 505"/>
                <a:gd name="T28" fmla="*/ 96 w 197"/>
                <a:gd name="T29" fmla="*/ 505 h 505"/>
                <a:gd name="T30" fmla="*/ 89 w 197"/>
                <a:gd name="T31" fmla="*/ 501 h 505"/>
                <a:gd name="T32" fmla="*/ 85 w 197"/>
                <a:gd name="T33" fmla="*/ 495 h 505"/>
                <a:gd name="T34" fmla="*/ 35 w 197"/>
                <a:gd name="T35" fmla="*/ 363 h 505"/>
                <a:gd name="T36" fmla="*/ 60 w 197"/>
                <a:gd name="T37" fmla="*/ 151 h 505"/>
                <a:gd name="T38" fmla="*/ 7 w 197"/>
                <a:gd name="T39" fmla="*/ 70 h 505"/>
                <a:gd name="T40" fmla="*/ 1 w 197"/>
                <a:gd name="T41" fmla="*/ 56 h 505"/>
                <a:gd name="T42" fmla="*/ 0 w 197"/>
                <a:gd name="T43" fmla="*/ 42 h 505"/>
                <a:gd name="T44" fmla="*/ 5 w 197"/>
                <a:gd name="T45" fmla="*/ 27 h 505"/>
                <a:gd name="T46" fmla="*/ 13 w 197"/>
                <a:gd name="T47" fmla="*/ 14 h 505"/>
                <a:gd name="T48" fmla="*/ 23 w 197"/>
                <a:gd name="T49" fmla="*/ 6 h 505"/>
                <a:gd name="T50" fmla="*/ 35 w 197"/>
                <a:gd name="T51" fmla="*/ 1 h 505"/>
                <a:gd name="T52" fmla="*/ 49 w 197"/>
                <a:gd name="T53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7" h="505">
                  <a:moveTo>
                    <a:pt x="49" y="0"/>
                  </a:moveTo>
                  <a:lnTo>
                    <a:pt x="149" y="0"/>
                  </a:lnTo>
                  <a:lnTo>
                    <a:pt x="163" y="1"/>
                  </a:lnTo>
                  <a:lnTo>
                    <a:pt x="175" y="6"/>
                  </a:lnTo>
                  <a:lnTo>
                    <a:pt x="186" y="14"/>
                  </a:lnTo>
                  <a:lnTo>
                    <a:pt x="194" y="27"/>
                  </a:lnTo>
                  <a:lnTo>
                    <a:pt x="197" y="42"/>
                  </a:lnTo>
                  <a:lnTo>
                    <a:pt x="197" y="56"/>
                  </a:lnTo>
                  <a:lnTo>
                    <a:pt x="192" y="70"/>
                  </a:lnTo>
                  <a:lnTo>
                    <a:pt x="138" y="151"/>
                  </a:lnTo>
                  <a:lnTo>
                    <a:pt x="163" y="363"/>
                  </a:lnTo>
                  <a:lnTo>
                    <a:pt x="114" y="495"/>
                  </a:lnTo>
                  <a:lnTo>
                    <a:pt x="109" y="501"/>
                  </a:lnTo>
                  <a:lnTo>
                    <a:pt x="103" y="505"/>
                  </a:lnTo>
                  <a:lnTo>
                    <a:pt x="96" y="505"/>
                  </a:lnTo>
                  <a:lnTo>
                    <a:pt x="89" y="501"/>
                  </a:lnTo>
                  <a:lnTo>
                    <a:pt x="85" y="495"/>
                  </a:lnTo>
                  <a:lnTo>
                    <a:pt x="35" y="363"/>
                  </a:lnTo>
                  <a:lnTo>
                    <a:pt x="60" y="151"/>
                  </a:lnTo>
                  <a:lnTo>
                    <a:pt x="7" y="70"/>
                  </a:lnTo>
                  <a:lnTo>
                    <a:pt x="1" y="56"/>
                  </a:lnTo>
                  <a:lnTo>
                    <a:pt x="0" y="42"/>
                  </a:lnTo>
                  <a:lnTo>
                    <a:pt x="5" y="27"/>
                  </a:lnTo>
                  <a:lnTo>
                    <a:pt x="13" y="14"/>
                  </a:lnTo>
                  <a:lnTo>
                    <a:pt x="23" y="6"/>
                  </a:lnTo>
                  <a:lnTo>
                    <a:pt x="35" y="1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1" name="Freeform 941"/>
            <p:cNvSpPr>
              <a:spLocks/>
            </p:cNvSpPr>
            <p:nvPr/>
          </p:nvSpPr>
          <p:spPr bwMode="auto">
            <a:xfrm>
              <a:off x="6266" y="431"/>
              <a:ext cx="231" cy="160"/>
            </a:xfrm>
            <a:custGeom>
              <a:avLst/>
              <a:gdLst>
                <a:gd name="T0" fmla="*/ 375 w 1381"/>
                <a:gd name="T1" fmla="*/ 0 h 962"/>
                <a:gd name="T2" fmla="*/ 387 w 1381"/>
                <a:gd name="T3" fmla="*/ 2 h 962"/>
                <a:gd name="T4" fmla="*/ 399 w 1381"/>
                <a:gd name="T5" fmla="*/ 7 h 962"/>
                <a:gd name="T6" fmla="*/ 407 w 1381"/>
                <a:gd name="T7" fmla="*/ 17 h 962"/>
                <a:gd name="T8" fmla="*/ 413 w 1381"/>
                <a:gd name="T9" fmla="*/ 27 h 962"/>
                <a:gd name="T10" fmla="*/ 690 w 1381"/>
                <a:gd name="T11" fmla="*/ 786 h 962"/>
                <a:gd name="T12" fmla="*/ 966 w 1381"/>
                <a:gd name="T13" fmla="*/ 27 h 962"/>
                <a:gd name="T14" fmla="*/ 973 w 1381"/>
                <a:gd name="T15" fmla="*/ 17 h 962"/>
                <a:gd name="T16" fmla="*/ 982 w 1381"/>
                <a:gd name="T17" fmla="*/ 8 h 962"/>
                <a:gd name="T18" fmla="*/ 993 w 1381"/>
                <a:gd name="T19" fmla="*/ 2 h 962"/>
                <a:gd name="T20" fmla="*/ 1005 w 1381"/>
                <a:gd name="T21" fmla="*/ 0 h 962"/>
                <a:gd name="T22" fmla="*/ 1018 w 1381"/>
                <a:gd name="T23" fmla="*/ 2 h 962"/>
                <a:gd name="T24" fmla="*/ 1133 w 1381"/>
                <a:gd name="T25" fmla="*/ 37 h 962"/>
                <a:gd name="T26" fmla="*/ 1176 w 1381"/>
                <a:gd name="T27" fmla="*/ 55 h 962"/>
                <a:gd name="T28" fmla="*/ 1216 w 1381"/>
                <a:gd name="T29" fmla="*/ 77 h 962"/>
                <a:gd name="T30" fmla="*/ 1252 w 1381"/>
                <a:gd name="T31" fmla="*/ 103 h 962"/>
                <a:gd name="T32" fmla="*/ 1285 w 1381"/>
                <a:gd name="T33" fmla="*/ 134 h 962"/>
                <a:gd name="T34" fmla="*/ 1313 w 1381"/>
                <a:gd name="T35" fmla="*/ 168 h 962"/>
                <a:gd name="T36" fmla="*/ 1336 w 1381"/>
                <a:gd name="T37" fmla="*/ 205 h 962"/>
                <a:gd name="T38" fmla="*/ 1355 w 1381"/>
                <a:gd name="T39" fmla="*/ 245 h 962"/>
                <a:gd name="T40" fmla="*/ 1370 w 1381"/>
                <a:gd name="T41" fmla="*/ 287 h 962"/>
                <a:gd name="T42" fmla="*/ 1378 w 1381"/>
                <a:gd name="T43" fmla="*/ 331 h 962"/>
                <a:gd name="T44" fmla="*/ 1381 w 1381"/>
                <a:gd name="T45" fmla="*/ 377 h 962"/>
                <a:gd name="T46" fmla="*/ 1381 w 1381"/>
                <a:gd name="T47" fmla="*/ 904 h 962"/>
                <a:gd name="T48" fmla="*/ 1378 w 1381"/>
                <a:gd name="T49" fmla="*/ 922 h 962"/>
                <a:gd name="T50" fmla="*/ 1370 w 1381"/>
                <a:gd name="T51" fmla="*/ 938 h 962"/>
                <a:gd name="T52" fmla="*/ 1357 w 1381"/>
                <a:gd name="T53" fmla="*/ 951 h 962"/>
                <a:gd name="T54" fmla="*/ 1341 w 1381"/>
                <a:gd name="T55" fmla="*/ 959 h 962"/>
                <a:gd name="T56" fmla="*/ 1322 w 1381"/>
                <a:gd name="T57" fmla="*/ 962 h 962"/>
                <a:gd name="T58" fmla="*/ 57 w 1381"/>
                <a:gd name="T59" fmla="*/ 962 h 962"/>
                <a:gd name="T60" fmla="*/ 40 w 1381"/>
                <a:gd name="T61" fmla="*/ 959 h 962"/>
                <a:gd name="T62" fmla="*/ 23 w 1381"/>
                <a:gd name="T63" fmla="*/ 951 h 962"/>
                <a:gd name="T64" fmla="*/ 10 w 1381"/>
                <a:gd name="T65" fmla="*/ 938 h 962"/>
                <a:gd name="T66" fmla="*/ 2 w 1381"/>
                <a:gd name="T67" fmla="*/ 922 h 962"/>
                <a:gd name="T68" fmla="*/ 0 w 1381"/>
                <a:gd name="T69" fmla="*/ 904 h 962"/>
                <a:gd name="T70" fmla="*/ 0 w 1381"/>
                <a:gd name="T71" fmla="*/ 377 h 962"/>
                <a:gd name="T72" fmla="*/ 2 w 1381"/>
                <a:gd name="T73" fmla="*/ 331 h 962"/>
                <a:gd name="T74" fmla="*/ 11 w 1381"/>
                <a:gd name="T75" fmla="*/ 287 h 962"/>
                <a:gd name="T76" fmla="*/ 25 w 1381"/>
                <a:gd name="T77" fmla="*/ 245 h 962"/>
                <a:gd name="T78" fmla="*/ 44 w 1381"/>
                <a:gd name="T79" fmla="*/ 205 h 962"/>
                <a:gd name="T80" fmla="*/ 68 w 1381"/>
                <a:gd name="T81" fmla="*/ 168 h 962"/>
                <a:gd name="T82" fmla="*/ 96 w 1381"/>
                <a:gd name="T83" fmla="*/ 134 h 962"/>
                <a:gd name="T84" fmla="*/ 129 w 1381"/>
                <a:gd name="T85" fmla="*/ 103 h 962"/>
                <a:gd name="T86" fmla="*/ 165 w 1381"/>
                <a:gd name="T87" fmla="*/ 77 h 962"/>
                <a:gd name="T88" fmla="*/ 205 w 1381"/>
                <a:gd name="T89" fmla="*/ 54 h 962"/>
                <a:gd name="T90" fmla="*/ 248 w 1381"/>
                <a:gd name="T91" fmla="*/ 37 h 962"/>
                <a:gd name="T92" fmla="*/ 362 w 1381"/>
                <a:gd name="T93" fmla="*/ 2 h 962"/>
                <a:gd name="T94" fmla="*/ 368 w 1381"/>
                <a:gd name="T95" fmla="*/ 1 h 962"/>
                <a:gd name="T96" fmla="*/ 375 w 1381"/>
                <a:gd name="T97" fmla="*/ 0 h 9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81" h="962">
                  <a:moveTo>
                    <a:pt x="375" y="0"/>
                  </a:moveTo>
                  <a:lnTo>
                    <a:pt x="387" y="2"/>
                  </a:lnTo>
                  <a:lnTo>
                    <a:pt x="399" y="7"/>
                  </a:lnTo>
                  <a:lnTo>
                    <a:pt x="407" y="17"/>
                  </a:lnTo>
                  <a:lnTo>
                    <a:pt x="413" y="27"/>
                  </a:lnTo>
                  <a:lnTo>
                    <a:pt x="690" y="786"/>
                  </a:lnTo>
                  <a:lnTo>
                    <a:pt x="966" y="27"/>
                  </a:lnTo>
                  <a:lnTo>
                    <a:pt x="973" y="17"/>
                  </a:lnTo>
                  <a:lnTo>
                    <a:pt x="982" y="8"/>
                  </a:lnTo>
                  <a:lnTo>
                    <a:pt x="993" y="2"/>
                  </a:lnTo>
                  <a:lnTo>
                    <a:pt x="1005" y="0"/>
                  </a:lnTo>
                  <a:lnTo>
                    <a:pt x="1018" y="2"/>
                  </a:lnTo>
                  <a:lnTo>
                    <a:pt x="1133" y="37"/>
                  </a:lnTo>
                  <a:lnTo>
                    <a:pt x="1176" y="55"/>
                  </a:lnTo>
                  <a:lnTo>
                    <a:pt x="1216" y="77"/>
                  </a:lnTo>
                  <a:lnTo>
                    <a:pt x="1252" y="103"/>
                  </a:lnTo>
                  <a:lnTo>
                    <a:pt x="1285" y="134"/>
                  </a:lnTo>
                  <a:lnTo>
                    <a:pt x="1313" y="168"/>
                  </a:lnTo>
                  <a:lnTo>
                    <a:pt x="1336" y="205"/>
                  </a:lnTo>
                  <a:lnTo>
                    <a:pt x="1355" y="245"/>
                  </a:lnTo>
                  <a:lnTo>
                    <a:pt x="1370" y="287"/>
                  </a:lnTo>
                  <a:lnTo>
                    <a:pt x="1378" y="331"/>
                  </a:lnTo>
                  <a:lnTo>
                    <a:pt x="1381" y="377"/>
                  </a:lnTo>
                  <a:lnTo>
                    <a:pt x="1381" y="904"/>
                  </a:lnTo>
                  <a:lnTo>
                    <a:pt x="1378" y="922"/>
                  </a:lnTo>
                  <a:lnTo>
                    <a:pt x="1370" y="938"/>
                  </a:lnTo>
                  <a:lnTo>
                    <a:pt x="1357" y="951"/>
                  </a:lnTo>
                  <a:lnTo>
                    <a:pt x="1341" y="959"/>
                  </a:lnTo>
                  <a:lnTo>
                    <a:pt x="1322" y="962"/>
                  </a:lnTo>
                  <a:lnTo>
                    <a:pt x="57" y="962"/>
                  </a:lnTo>
                  <a:lnTo>
                    <a:pt x="40" y="959"/>
                  </a:lnTo>
                  <a:lnTo>
                    <a:pt x="23" y="951"/>
                  </a:lnTo>
                  <a:lnTo>
                    <a:pt x="10" y="938"/>
                  </a:lnTo>
                  <a:lnTo>
                    <a:pt x="2" y="922"/>
                  </a:lnTo>
                  <a:lnTo>
                    <a:pt x="0" y="904"/>
                  </a:lnTo>
                  <a:lnTo>
                    <a:pt x="0" y="377"/>
                  </a:lnTo>
                  <a:lnTo>
                    <a:pt x="2" y="331"/>
                  </a:lnTo>
                  <a:lnTo>
                    <a:pt x="11" y="287"/>
                  </a:lnTo>
                  <a:lnTo>
                    <a:pt x="25" y="245"/>
                  </a:lnTo>
                  <a:lnTo>
                    <a:pt x="44" y="205"/>
                  </a:lnTo>
                  <a:lnTo>
                    <a:pt x="68" y="168"/>
                  </a:lnTo>
                  <a:lnTo>
                    <a:pt x="96" y="134"/>
                  </a:lnTo>
                  <a:lnTo>
                    <a:pt x="129" y="103"/>
                  </a:lnTo>
                  <a:lnTo>
                    <a:pt x="165" y="77"/>
                  </a:lnTo>
                  <a:lnTo>
                    <a:pt x="205" y="54"/>
                  </a:lnTo>
                  <a:lnTo>
                    <a:pt x="248" y="37"/>
                  </a:lnTo>
                  <a:lnTo>
                    <a:pt x="362" y="2"/>
                  </a:lnTo>
                  <a:lnTo>
                    <a:pt x="368" y="1"/>
                  </a:lnTo>
                  <a:lnTo>
                    <a:pt x="3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2" name="Freeform 942"/>
            <p:cNvSpPr>
              <a:spLocks/>
            </p:cNvSpPr>
            <p:nvPr/>
          </p:nvSpPr>
          <p:spPr bwMode="auto">
            <a:xfrm>
              <a:off x="6094" y="309"/>
              <a:ext cx="137" cy="137"/>
            </a:xfrm>
            <a:custGeom>
              <a:avLst/>
              <a:gdLst>
                <a:gd name="T0" fmla="*/ 411 w 821"/>
                <a:gd name="T1" fmla="*/ 0 h 821"/>
                <a:gd name="T2" fmla="*/ 462 w 821"/>
                <a:gd name="T3" fmla="*/ 3 h 821"/>
                <a:gd name="T4" fmla="*/ 511 w 821"/>
                <a:gd name="T5" fmla="*/ 12 h 821"/>
                <a:gd name="T6" fmla="*/ 559 w 821"/>
                <a:gd name="T7" fmla="*/ 27 h 821"/>
                <a:gd name="T8" fmla="*/ 603 w 821"/>
                <a:gd name="T9" fmla="*/ 48 h 821"/>
                <a:gd name="T10" fmla="*/ 645 w 821"/>
                <a:gd name="T11" fmla="*/ 73 h 821"/>
                <a:gd name="T12" fmla="*/ 683 w 821"/>
                <a:gd name="T13" fmla="*/ 104 h 821"/>
                <a:gd name="T14" fmla="*/ 717 w 821"/>
                <a:gd name="T15" fmla="*/ 137 h 821"/>
                <a:gd name="T16" fmla="*/ 748 w 821"/>
                <a:gd name="T17" fmla="*/ 176 h 821"/>
                <a:gd name="T18" fmla="*/ 773 w 821"/>
                <a:gd name="T19" fmla="*/ 217 h 821"/>
                <a:gd name="T20" fmla="*/ 794 w 821"/>
                <a:gd name="T21" fmla="*/ 262 h 821"/>
                <a:gd name="T22" fmla="*/ 808 w 821"/>
                <a:gd name="T23" fmla="*/ 309 h 821"/>
                <a:gd name="T24" fmla="*/ 818 w 821"/>
                <a:gd name="T25" fmla="*/ 358 h 821"/>
                <a:gd name="T26" fmla="*/ 821 w 821"/>
                <a:gd name="T27" fmla="*/ 410 h 821"/>
                <a:gd name="T28" fmla="*/ 818 w 821"/>
                <a:gd name="T29" fmla="*/ 462 h 821"/>
                <a:gd name="T30" fmla="*/ 808 w 821"/>
                <a:gd name="T31" fmla="*/ 511 h 821"/>
                <a:gd name="T32" fmla="*/ 794 w 821"/>
                <a:gd name="T33" fmla="*/ 558 h 821"/>
                <a:gd name="T34" fmla="*/ 773 w 821"/>
                <a:gd name="T35" fmla="*/ 603 h 821"/>
                <a:gd name="T36" fmla="*/ 748 w 821"/>
                <a:gd name="T37" fmla="*/ 644 h 821"/>
                <a:gd name="T38" fmla="*/ 717 w 821"/>
                <a:gd name="T39" fmla="*/ 683 h 821"/>
                <a:gd name="T40" fmla="*/ 683 w 821"/>
                <a:gd name="T41" fmla="*/ 717 h 821"/>
                <a:gd name="T42" fmla="*/ 645 w 821"/>
                <a:gd name="T43" fmla="*/ 747 h 821"/>
                <a:gd name="T44" fmla="*/ 603 w 821"/>
                <a:gd name="T45" fmla="*/ 773 h 821"/>
                <a:gd name="T46" fmla="*/ 559 w 821"/>
                <a:gd name="T47" fmla="*/ 793 h 821"/>
                <a:gd name="T48" fmla="*/ 511 w 821"/>
                <a:gd name="T49" fmla="*/ 808 h 821"/>
                <a:gd name="T50" fmla="*/ 462 w 821"/>
                <a:gd name="T51" fmla="*/ 818 h 821"/>
                <a:gd name="T52" fmla="*/ 411 w 821"/>
                <a:gd name="T53" fmla="*/ 821 h 821"/>
                <a:gd name="T54" fmla="*/ 359 w 821"/>
                <a:gd name="T55" fmla="*/ 818 h 821"/>
                <a:gd name="T56" fmla="*/ 310 w 821"/>
                <a:gd name="T57" fmla="*/ 808 h 821"/>
                <a:gd name="T58" fmla="*/ 263 w 821"/>
                <a:gd name="T59" fmla="*/ 793 h 821"/>
                <a:gd name="T60" fmla="*/ 218 w 821"/>
                <a:gd name="T61" fmla="*/ 773 h 821"/>
                <a:gd name="T62" fmla="*/ 176 w 821"/>
                <a:gd name="T63" fmla="*/ 747 h 821"/>
                <a:gd name="T64" fmla="*/ 138 w 821"/>
                <a:gd name="T65" fmla="*/ 717 h 821"/>
                <a:gd name="T66" fmla="*/ 104 w 821"/>
                <a:gd name="T67" fmla="*/ 683 h 821"/>
                <a:gd name="T68" fmla="*/ 73 w 821"/>
                <a:gd name="T69" fmla="*/ 644 h 821"/>
                <a:gd name="T70" fmla="*/ 48 w 821"/>
                <a:gd name="T71" fmla="*/ 603 h 821"/>
                <a:gd name="T72" fmla="*/ 27 w 821"/>
                <a:gd name="T73" fmla="*/ 558 h 821"/>
                <a:gd name="T74" fmla="*/ 13 w 821"/>
                <a:gd name="T75" fmla="*/ 511 h 821"/>
                <a:gd name="T76" fmla="*/ 3 w 821"/>
                <a:gd name="T77" fmla="*/ 462 h 821"/>
                <a:gd name="T78" fmla="*/ 0 w 821"/>
                <a:gd name="T79" fmla="*/ 410 h 821"/>
                <a:gd name="T80" fmla="*/ 3 w 821"/>
                <a:gd name="T81" fmla="*/ 358 h 821"/>
                <a:gd name="T82" fmla="*/ 13 w 821"/>
                <a:gd name="T83" fmla="*/ 309 h 821"/>
                <a:gd name="T84" fmla="*/ 27 w 821"/>
                <a:gd name="T85" fmla="*/ 262 h 821"/>
                <a:gd name="T86" fmla="*/ 48 w 821"/>
                <a:gd name="T87" fmla="*/ 217 h 821"/>
                <a:gd name="T88" fmla="*/ 73 w 821"/>
                <a:gd name="T89" fmla="*/ 176 h 821"/>
                <a:gd name="T90" fmla="*/ 104 w 821"/>
                <a:gd name="T91" fmla="*/ 137 h 821"/>
                <a:gd name="T92" fmla="*/ 138 w 821"/>
                <a:gd name="T93" fmla="*/ 104 h 821"/>
                <a:gd name="T94" fmla="*/ 176 w 821"/>
                <a:gd name="T95" fmla="*/ 73 h 821"/>
                <a:gd name="T96" fmla="*/ 218 w 821"/>
                <a:gd name="T97" fmla="*/ 48 h 821"/>
                <a:gd name="T98" fmla="*/ 263 w 821"/>
                <a:gd name="T99" fmla="*/ 27 h 821"/>
                <a:gd name="T100" fmla="*/ 310 w 821"/>
                <a:gd name="T101" fmla="*/ 12 h 821"/>
                <a:gd name="T102" fmla="*/ 359 w 821"/>
                <a:gd name="T103" fmla="*/ 3 h 821"/>
                <a:gd name="T104" fmla="*/ 411 w 821"/>
                <a:gd name="T105" fmla="*/ 0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21" h="821">
                  <a:moveTo>
                    <a:pt x="411" y="0"/>
                  </a:moveTo>
                  <a:lnTo>
                    <a:pt x="462" y="3"/>
                  </a:lnTo>
                  <a:lnTo>
                    <a:pt x="511" y="12"/>
                  </a:lnTo>
                  <a:lnTo>
                    <a:pt x="559" y="27"/>
                  </a:lnTo>
                  <a:lnTo>
                    <a:pt x="603" y="48"/>
                  </a:lnTo>
                  <a:lnTo>
                    <a:pt x="645" y="73"/>
                  </a:lnTo>
                  <a:lnTo>
                    <a:pt x="683" y="104"/>
                  </a:lnTo>
                  <a:lnTo>
                    <a:pt x="717" y="137"/>
                  </a:lnTo>
                  <a:lnTo>
                    <a:pt x="748" y="176"/>
                  </a:lnTo>
                  <a:lnTo>
                    <a:pt x="773" y="217"/>
                  </a:lnTo>
                  <a:lnTo>
                    <a:pt x="794" y="262"/>
                  </a:lnTo>
                  <a:lnTo>
                    <a:pt x="808" y="309"/>
                  </a:lnTo>
                  <a:lnTo>
                    <a:pt x="818" y="358"/>
                  </a:lnTo>
                  <a:lnTo>
                    <a:pt x="821" y="410"/>
                  </a:lnTo>
                  <a:lnTo>
                    <a:pt x="818" y="462"/>
                  </a:lnTo>
                  <a:lnTo>
                    <a:pt x="808" y="511"/>
                  </a:lnTo>
                  <a:lnTo>
                    <a:pt x="794" y="558"/>
                  </a:lnTo>
                  <a:lnTo>
                    <a:pt x="773" y="603"/>
                  </a:lnTo>
                  <a:lnTo>
                    <a:pt x="748" y="644"/>
                  </a:lnTo>
                  <a:lnTo>
                    <a:pt x="717" y="683"/>
                  </a:lnTo>
                  <a:lnTo>
                    <a:pt x="683" y="717"/>
                  </a:lnTo>
                  <a:lnTo>
                    <a:pt x="645" y="747"/>
                  </a:lnTo>
                  <a:lnTo>
                    <a:pt x="603" y="773"/>
                  </a:lnTo>
                  <a:lnTo>
                    <a:pt x="559" y="793"/>
                  </a:lnTo>
                  <a:lnTo>
                    <a:pt x="511" y="808"/>
                  </a:lnTo>
                  <a:lnTo>
                    <a:pt x="462" y="818"/>
                  </a:lnTo>
                  <a:lnTo>
                    <a:pt x="411" y="821"/>
                  </a:lnTo>
                  <a:lnTo>
                    <a:pt x="359" y="818"/>
                  </a:lnTo>
                  <a:lnTo>
                    <a:pt x="310" y="808"/>
                  </a:lnTo>
                  <a:lnTo>
                    <a:pt x="263" y="793"/>
                  </a:lnTo>
                  <a:lnTo>
                    <a:pt x="218" y="773"/>
                  </a:lnTo>
                  <a:lnTo>
                    <a:pt x="176" y="747"/>
                  </a:lnTo>
                  <a:lnTo>
                    <a:pt x="138" y="717"/>
                  </a:lnTo>
                  <a:lnTo>
                    <a:pt x="104" y="683"/>
                  </a:lnTo>
                  <a:lnTo>
                    <a:pt x="73" y="644"/>
                  </a:lnTo>
                  <a:lnTo>
                    <a:pt x="48" y="603"/>
                  </a:lnTo>
                  <a:lnTo>
                    <a:pt x="27" y="558"/>
                  </a:lnTo>
                  <a:lnTo>
                    <a:pt x="13" y="511"/>
                  </a:lnTo>
                  <a:lnTo>
                    <a:pt x="3" y="462"/>
                  </a:lnTo>
                  <a:lnTo>
                    <a:pt x="0" y="410"/>
                  </a:lnTo>
                  <a:lnTo>
                    <a:pt x="3" y="358"/>
                  </a:lnTo>
                  <a:lnTo>
                    <a:pt x="13" y="309"/>
                  </a:lnTo>
                  <a:lnTo>
                    <a:pt x="27" y="262"/>
                  </a:lnTo>
                  <a:lnTo>
                    <a:pt x="48" y="217"/>
                  </a:lnTo>
                  <a:lnTo>
                    <a:pt x="73" y="176"/>
                  </a:lnTo>
                  <a:lnTo>
                    <a:pt x="104" y="137"/>
                  </a:lnTo>
                  <a:lnTo>
                    <a:pt x="138" y="104"/>
                  </a:lnTo>
                  <a:lnTo>
                    <a:pt x="176" y="73"/>
                  </a:lnTo>
                  <a:lnTo>
                    <a:pt x="218" y="48"/>
                  </a:lnTo>
                  <a:lnTo>
                    <a:pt x="263" y="27"/>
                  </a:lnTo>
                  <a:lnTo>
                    <a:pt x="310" y="12"/>
                  </a:lnTo>
                  <a:lnTo>
                    <a:pt x="359" y="3"/>
                  </a:lnTo>
                  <a:lnTo>
                    <a:pt x="4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3" name="Freeform 943"/>
            <p:cNvSpPr>
              <a:spLocks/>
            </p:cNvSpPr>
            <p:nvPr/>
          </p:nvSpPr>
          <p:spPr bwMode="auto">
            <a:xfrm>
              <a:off x="6100" y="465"/>
              <a:ext cx="230" cy="382"/>
            </a:xfrm>
            <a:custGeom>
              <a:avLst/>
              <a:gdLst>
                <a:gd name="T0" fmla="*/ 419 w 1375"/>
                <a:gd name="T1" fmla="*/ 2 h 2291"/>
                <a:gd name="T2" fmla="*/ 506 w 1375"/>
                <a:gd name="T3" fmla="*/ 24 h 2291"/>
                <a:gd name="T4" fmla="*/ 584 w 1375"/>
                <a:gd name="T5" fmla="*/ 66 h 2291"/>
                <a:gd name="T6" fmla="*/ 650 w 1375"/>
                <a:gd name="T7" fmla="*/ 125 h 2291"/>
                <a:gd name="T8" fmla="*/ 700 w 1375"/>
                <a:gd name="T9" fmla="*/ 197 h 2291"/>
                <a:gd name="T10" fmla="*/ 732 w 1375"/>
                <a:gd name="T11" fmla="*/ 280 h 2291"/>
                <a:gd name="T12" fmla="*/ 743 w 1375"/>
                <a:gd name="T13" fmla="*/ 372 h 2291"/>
                <a:gd name="T14" fmla="*/ 1070 w 1375"/>
                <a:gd name="T15" fmla="*/ 1017 h 2291"/>
                <a:gd name="T16" fmla="*/ 1158 w 1375"/>
                <a:gd name="T17" fmla="*/ 1030 h 2291"/>
                <a:gd name="T18" fmla="*/ 1237 w 1375"/>
                <a:gd name="T19" fmla="*/ 1066 h 2291"/>
                <a:gd name="T20" fmla="*/ 1300 w 1375"/>
                <a:gd name="T21" fmla="*/ 1122 h 2291"/>
                <a:gd name="T22" fmla="*/ 1347 w 1375"/>
                <a:gd name="T23" fmla="*/ 1193 h 2291"/>
                <a:gd name="T24" fmla="*/ 1372 w 1375"/>
                <a:gd name="T25" fmla="*/ 1277 h 2291"/>
                <a:gd name="T26" fmla="*/ 1375 w 1375"/>
                <a:gd name="T27" fmla="*/ 2191 h 2291"/>
                <a:gd name="T28" fmla="*/ 1364 w 1375"/>
                <a:gd name="T29" fmla="*/ 2235 h 2291"/>
                <a:gd name="T30" fmla="*/ 1337 w 1375"/>
                <a:gd name="T31" fmla="*/ 2269 h 2291"/>
                <a:gd name="T32" fmla="*/ 1297 w 1375"/>
                <a:gd name="T33" fmla="*/ 2289 h 2291"/>
                <a:gd name="T34" fmla="*/ 882 w 1375"/>
                <a:gd name="T35" fmla="*/ 2291 h 2291"/>
                <a:gd name="T36" fmla="*/ 838 w 1375"/>
                <a:gd name="T37" fmla="*/ 2281 h 2291"/>
                <a:gd name="T38" fmla="*/ 803 w 1375"/>
                <a:gd name="T39" fmla="*/ 2254 h 2291"/>
                <a:gd name="T40" fmla="*/ 784 w 1375"/>
                <a:gd name="T41" fmla="*/ 2214 h 2291"/>
                <a:gd name="T42" fmla="*/ 781 w 1375"/>
                <a:gd name="T43" fmla="*/ 1605 h 2291"/>
                <a:gd name="T44" fmla="*/ 309 w 1375"/>
                <a:gd name="T45" fmla="*/ 1602 h 2291"/>
                <a:gd name="T46" fmla="*/ 218 w 1375"/>
                <a:gd name="T47" fmla="*/ 1578 h 2291"/>
                <a:gd name="T48" fmla="*/ 139 w 1375"/>
                <a:gd name="T49" fmla="*/ 1531 h 2291"/>
                <a:gd name="T50" fmla="*/ 74 w 1375"/>
                <a:gd name="T51" fmla="*/ 1467 h 2291"/>
                <a:gd name="T52" fmla="*/ 28 w 1375"/>
                <a:gd name="T53" fmla="*/ 1388 h 2291"/>
                <a:gd name="T54" fmla="*/ 3 w 1375"/>
                <a:gd name="T55" fmla="*/ 1297 h 2291"/>
                <a:gd name="T56" fmla="*/ 0 w 1375"/>
                <a:gd name="T57" fmla="*/ 372 h 2291"/>
                <a:gd name="T58" fmla="*/ 11 w 1375"/>
                <a:gd name="T59" fmla="*/ 280 h 2291"/>
                <a:gd name="T60" fmla="*/ 44 w 1375"/>
                <a:gd name="T61" fmla="*/ 197 h 2291"/>
                <a:gd name="T62" fmla="*/ 94 w 1375"/>
                <a:gd name="T63" fmla="*/ 125 h 2291"/>
                <a:gd name="T64" fmla="*/ 159 w 1375"/>
                <a:gd name="T65" fmla="*/ 66 h 2291"/>
                <a:gd name="T66" fmla="*/ 237 w 1375"/>
                <a:gd name="T67" fmla="*/ 24 h 2291"/>
                <a:gd name="T68" fmla="*/ 325 w 1375"/>
                <a:gd name="T69" fmla="*/ 2 h 2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75" h="2291">
                  <a:moveTo>
                    <a:pt x="372" y="0"/>
                  </a:moveTo>
                  <a:lnTo>
                    <a:pt x="419" y="2"/>
                  </a:lnTo>
                  <a:lnTo>
                    <a:pt x="464" y="10"/>
                  </a:lnTo>
                  <a:lnTo>
                    <a:pt x="506" y="24"/>
                  </a:lnTo>
                  <a:lnTo>
                    <a:pt x="546" y="43"/>
                  </a:lnTo>
                  <a:lnTo>
                    <a:pt x="584" y="66"/>
                  </a:lnTo>
                  <a:lnTo>
                    <a:pt x="619" y="93"/>
                  </a:lnTo>
                  <a:lnTo>
                    <a:pt x="650" y="125"/>
                  </a:lnTo>
                  <a:lnTo>
                    <a:pt x="677" y="159"/>
                  </a:lnTo>
                  <a:lnTo>
                    <a:pt x="700" y="197"/>
                  </a:lnTo>
                  <a:lnTo>
                    <a:pt x="718" y="237"/>
                  </a:lnTo>
                  <a:lnTo>
                    <a:pt x="732" y="280"/>
                  </a:lnTo>
                  <a:lnTo>
                    <a:pt x="740" y="325"/>
                  </a:lnTo>
                  <a:lnTo>
                    <a:pt x="743" y="372"/>
                  </a:lnTo>
                  <a:lnTo>
                    <a:pt x="743" y="1017"/>
                  </a:lnTo>
                  <a:lnTo>
                    <a:pt x="1070" y="1017"/>
                  </a:lnTo>
                  <a:lnTo>
                    <a:pt x="1115" y="1021"/>
                  </a:lnTo>
                  <a:lnTo>
                    <a:pt x="1158" y="1030"/>
                  </a:lnTo>
                  <a:lnTo>
                    <a:pt x="1199" y="1045"/>
                  </a:lnTo>
                  <a:lnTo>
                    <a:pt x="1237" y="1066"/>
                  </a:lnTo>
                  <a:lnTo>
                    <a:pt x="1270" y="1092"/>
                  </a:lnTo>
                  <a:lnTo>
                    <a:pt x="1300" y="1122"/>
                  </a:lnTo>
                  <a:lnTo>
                    <a:pt x="1326" y="1156"/>
                  </a:lnTo>
                  <a:lnTo>
                    <a:pt x="1347" y="1193"/>
                  </a:lnTo>
                  <a:lnTo>
                    <a:pt x="1362" y="1234"/>
                  </a:lnTo>
                  <a:lnTo>
                    <a:pt x="1372" y="1277"/>
                  </a:lnTo>
                  <a:lnTo>
                    <a:pt x="1375" y="1322"/>
                  </a:lnTo>
                  <a:lnTo>
                    <a:pt x="1375" y="2191"/>
                  </a:lnTo>
                  <a:lnTo>
                    <a:pt x="1372" y="2214"/>
                  </a:lnTo>
                  <a:lnTo>
                    <a:pt x="1364" y="2235"/>
                  </a:lnTo>
                  <a:lnTo>
                    <a:pt x="1353" y="2254"/>
                  </a:lnTo>
                  <a:lnTo>
                    <a:pt x="1337" y="2269"/>
                  </a:lnTo>
                  <a:lnTo>
                    <a:pt x="1318" y="2281"/>
                  </a:lnTo>
                  <a:lnTo>
                    <a:pt x="1297" y="2289"/>
                  </a:lnTo>
                  <a:lnTo>
                    <a:pt x="1274" y="2291"/>
                  </a:lnTo>
                  <a:lnTo>
                    <a:pt x="882" y="2291"/>
                  </a:lnTo>
                  <a:lnTo>
                    <a:pt x="859" y="2289"/>
                  </a:lnTo>
                  <a:lnTo>
                    <a:pt x="838" y="2281"/>
                  </a:lnTo>
                  <a:lnTo>
                    <a:pt x="819" y="2269"/>
                  </a:lnTo>
                  <a:lnTo>
                    <a:pt x="803" y="2254"/>
                  </a:lnTo>
                  <a:lnTo>
                    <a:pt x="791" y="2235"/>
                  </a:lnTo>
                  <a:lnTo>
                    <a:pt x="784" y="2214"/>
                  </a:lnTo>
                  <a:lnTo>
                    <a:pt x="781" y="2191"/>
                  </a:lnTo>
                  <a:lnTo>
                    <a:pt x="781" y="1605"/>
                  </a:lnTo>
                  <a:lnTo>
                    <a:pt x="357" y="1605"/>
                  </a:lnTo>
                  <a:lnTo>
                    <a:pt x="309" y="1602"/>
                  </a:lnTo>
                  <a:lnTo>
                    <a:pt x="262" y="1593"/>
                  </a:lnTo>
                  <a:lnTo>
                    <a:pt x="218" y="1578"/>
                  </a:lnTo>
                  <a:lnTo>
                    <a:pt x="177" y="1557"/>
                  </a:lnTo>
                  <a:lnTo>
                    <a:pt x="139" y="1531"/>
                  </a:lnTo>
                  <a:lnTo>
                    <a:pt x="104" y="1502"/>
                  </a:lnTo>
                  <a:lnTo>
                    <a:pt x="74" y="1467"/>
                  </a:lnTo>
                  <a:lnTo>
                    <a:pt x="49" y="1429"/>
                  </a:lnTo>
                  <a:lnTo>
                    <a:pt x="28" y="1388"/>
                  </a:lnTo>
                  <a:lnTo>
                    <a:pt x="12" y="1344"/>
                  </a:lnTo>
                  <a:lnTo>
                    <a:pt x="3" y="1297"/>
                  </a:lnTo>
                  <a:lnTo>
                    <a:pt x="0" y="1248"/>
                  </a:lnTo>
                  <a:lnTo>
                    <a:pt x="0" y="372"/>
                  </a:lnTo>
                  <a:lnTo>
                    <a:pt x="3" y="325"/>
                  </a:lnTo>
                  <a:lnTo>
                    <a:pt x="11" y="280"/>
                  </a:lnTo>
                  <a:lnTo>
                    <a:pt x="25" y="237"/>
                  </a:lnTo>
                  <a:lnTo>
                    <a:pt x="44" y="197"/>
                  </a:lnTo>
                  <a:lnTo>
                    <a:pt x="67" y="159"/>
                  </a:lnTo>
                  <a:lnTo>
                    <a:pt x="94" y="125"/>
                  </a:lnTo>
                  <a:lnTo>
                    <a:pt x="124" y="93"/>
                  </a:lnTo>
                  <a:lnTo>
                    <a:pt x="159" y="66"/>
                  </a:lnTo>
                  <a:lnTo>
                    <a:pt x="197" y="43"/>
                  </a:lnTo>
                  <a:lnTo>
                    <a:pt x="237" y="24"/>
                  </a:lnTo>
                  <a:lnTo>
                    <a:pt x="280" y="10"/>
                  </a:lnTo>
                  <a:lnTo>
                    <a:pt x="325" y="2"/>
                  </a:lnTo>
                  <a:lnTo>
                    <a:pt x="3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4" name="Freeform 944"/>
            <p:cNvSpPr>
              <a:spLocks/>
            </p:cNvSpPr>
            <p:nvPr/>
          </p:nvSpPr>
          <p:spPr bwMode="auto">
            <a:xfrm>
              <a:off x="6532" y="309"/>
              <a:ext cx="137" cy="137"/>
            </a:xfrm>
            <a:custGeom>
              <a:avLst/>
              <a:gdLst>
                <a:gd name="T0" fmla="*/ 410 w 821"/>
                <a:gd name="T1" fmla="*/ 0 h 821"/>
                <a:gd name="T2" fmla="*/ 462 w 821"/>
                <a:gd name="T3" fmla="*/ 3 h 821"/>
                <a:gd name="T4" fmla="*/ 512 w 821"/>
                <a:gd name="T5" fmla="*/ 12 h 821"/>
                <a:gd name="T6" fmla="*/ 559 w 821"/>
                <a:gd name="T7" fmla="*/ 27 h 821"/>
                <a:gd name="T8" fmla="*/ 604 w 821"/>
                <a:gd name="T9" fmla="*/ 48 h 821"/>
                <a:gd name="T10" fmla="*/ 645 w 821"/>
                <a:gd name="T11" fmla="*/ 73 h 821"/>
                <a:gd name="T12" fmla="*/ 684 w 821"/>
                <a:gd name="T13" fmla="*/ 104 h 821"/>
                <a:gd name="T14" fmla="*/ 717 w 821"/>
                <a:gd name="T15" fmla="*/ 137 h 821"/>
                <a:gd name="T16" fmla="*/ 747 w 821"/>
                <a:gd name="T17" fmla="*/ 176 h 821"/>
                <a:gd name="T18" fmla="*/ 773 w 821"/>
                <a:gd name="T19" fmla="*/ 217 h 821"/>
                <a:gd name="T20" fmla="*/ 793 w 821"/>
                <a:gd name="T21" fmla="*/ 262 h 821"/>
                <a:gd name="T22" fmla="*/ 808 w 821"/>
                <a:gd name="T23" fmla="*/ 309 h 821"/>
                <a:gd name="T24" fmla="*/ 818 w 821"/>
                <a:gd name="T25" fmla="*/ 358 h 821"/>
                <a:gd name="T26" fmla="*/ 821 w 821"/>
                <a:gd name="T27" fmla="*/ 410 h 821"/>
                <a:gd name="T28" fmla="*/ 818 w 821"/>
                <a:gd name="T29" fmla="*/ 462 h 821"/>
                <a:gd name="T30" fmla="*/ 808 w 821"/>
                <a:gd name="T31" fmla="*/ 511 h 821"/>
                <a:gd name="T32" fmla="*/ 793 w 821"/>
                <a:gd name="T33" fmla="*/ 558 h 821"/>
                <a:gd name="T34" fmla="*/ 773 w 821"/>
                <a:gd name="T35" fmla="*/ 603 h 821"/>
                <a:gd name="T36" fmla="*/ 747 w 821"/>
                <a:gd name="T37" fmla="*/ 644 h 821"/>
                <a:gd name="T38" fmla="*/ 717 w 821"/>
                <a:gd name="T39" fmla="*/ 683 h 821"/>
                <a:gd name="T40" fmla="*/ 684 w 821"/>
                <a:gd name="T41" fmla="*/ 717 h 821"/>
                <a:gd name="T42" fmla="*/ 645 w 821"/>
                <a:gd name="T43" fmla="*/ 747 h 821"/>
                <a:gd name="T44" fmla="*/ 604 w 821"/>
                <a:gd name="T45" fmla="*/ 773 h 821"/>
                <a:gd name="T46" fmla="*/ 559 w 821"/>
                <a:gd name="T47" fmla="*/ 793 h 821"/>
                <a:gd name="T48" fmla="*/ 512 w 821"/>
                <a:gd name="T49" fmla="*/ 808 h 821"/>
                <a:gd name="T50" fmla="*/ 462 w 821"/>
                <a:gd name="T51" fmla="*/ 818 h 821"/>
                <a:gd name="T52" fmla="*/ 410 w 821"/>
                <a:gd name="T53" fmla="*/ 821 h 821"/>
                <a:gd name="T54" fmla="*/ 359 w 821"/>
                <a:gd name="T55" fmla="*/ 818 h 821"/>
                <a:gd name="T56" fmla="*/ 310 w 821"/>
                <a:gd name="T57" fmla="*/ 808 h 821"/>
                <a:gd name="T58" fmla="*/ 263 w 821"/>
                <a:gd name="T59" fmla="*/ 793 h 821"/>
                <a:gd name="T60" fmla="*/ 217 w 821"/>
                <a:gd name="T61" fmla="*/ 773 h 821"/>
                <a:gd name="T62" fmla="*/ 177 w 821"/>
                <a:gd name="T63" fmla="*/ 747 h 821"/>
                <a:gd name="T64" fmla="*/ 138 w 821"/>
                <a:gd name="T65" fmla="*/ 717 h 821"/>
                <a:gd name="T66" fmla="*/ 103 w 821"/>
                <a:gd name="T67" fmla="*/ 683 h 821"/>
                <a:gd name="T68" fmla="*/ 74 w 821"/>
                <a:gd name="T69" fmla="*/ 644 h 821"/>
                <a:gd name="T70" fmla="*/ 48 w 821"/>
                <a:gd name="T71" fmla="*/ 603 h 821"/>
                <a:gd name="T72" fmla="*/ 28 w 821"/>
                <a:gd name="T73" fmla="*/ 558 h 821"/>
                <a:gd name="T74" fmla="*/ 12 w 821"/>
                <a:gd name="T75" fmla="*/ 511 h 821"/>
                <a:gd name="T76" fmla="*/ 3 w 821"/>
                <a:gd name="T77" fmla="*/ 462 h 821"/>
                <a:gd name="T78" fmla="*/ 0 w 821"/>
                <a:gd name="T79" fmla="*/ 410 h 821"/>
                <a:gd name="T80" fmla="*/ 3 w 821"/>
                <a:gd name="T81" fmla="*/ 358 h 821"/>
                <a:gd name="T82" fmla="*/ 12 w 821"/>
                <a:gd name="T83" fmla="*/ 309 h 821"/>
                <a:gd name="T84" fmla="*/ 28 w 821"/>
                <a:gd name="T85" fmla="*/ 262 h 821"/>
                <a:gd name="T86" fmla="*/ 48 w 821"/>
                <a:gd name="T87" fmla="*/ 217 h 821"/>
                <a:gd name="T88" fmla="*/ 74 w 821"/>
                <a:gd name="T89" fmla="*/ 176 h 821"/>
                <a:gd name="T90" fmla="*/ 103 w 821"/>
                <a:gd name="T91" fmla="*/ 137 h 821"/>
                <a:gd name="T92" fmla="*/ 138 w 821"/>
                <a:gd name="T93" fmla="*/ 104 h 821"/>
                <a:gd name="T94" fmla="*/ 177 w 821"/>
                <a:gd name="T95" fmla="*/ 73 h 821"/>
                <a:gd name="T96" fmla="*/ 217 w 821"/>
                <a:gd name="T97" fmla="*/ 48 h 821"/>
                <a:gd name="T98" fmla="*/ 263 w 821"/>
                <a:gd name="T99" fmla="*/ 27 h 821"/>
                <a:gd name="T100" fmla="*/ 310 w 821"/>
                <a:gd name="T101" fmla="*/ 12 h 821"/>
                <a:gd name="T102" fmla="*/ 359 w 821"/>
                <a:gd name="T103" fmla="*/ 3 h 821"/>
                <a:gd name="T104" fmla="*/ 410 w 821"/>
                <a:gd name="T105" fmla="*/ 0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21" h="821">
                  <a:moveTo>
                    <a:pt x="410" y="0"/>
                  </a:moveTo>
                  <a:lnTo>
                    <a:pt x="462" y="3"/>
                  </a:lnTo>
                  <a:lnTo>
                    <a:pt x="512" y="12"/>
                  </a:lnTo>
                  <a:lnTo>
                    <a:pt x="559" y="27"/>
                  </a:lnTo>
                  <a:lnTo>
                    <a:pt x="604" y="48"/>
                  </a:lnTo>
                  <a:lnTo>
                    <a:pt x="645" y="73"/>
                  </a:lnTo>
                  <a:lnTo>
                    <a:pt x="684" y="104"/>
                  </a:lnTo>
                  <a:lnTo>
                    <a:pt x="717" y="137"/>
                  </a:lnTo>
                  <a:lnTo>
                    <a:pt x="747" y="176"/>
                  </a:lnTo>
                  <a:lnTo>
                    <a:pt x="773" y="217"/>
                  </a:lnTo>
                  <a:lnTo>
                    <a:pt x="793" y="262"/>
                  </a:lnTo>
                  <a:lnTo>
                    <a:pt x="808" y="309"/>
                  </a:lnTo>
                  <a:lnTo>
                    <a:pt x="818" y="358"/>
                  </a:lnTo>
                  <a:lnTo>
                    <a:pt x="821" y="410"/>
                  </a:lnTo>
                  <a:lnTo>
                    <a:pt x="818" y="462"/>
                  </a:lnTo>
                  <a:lnTo>
                    <a:pt x="808" y="511"/>
                  </a:lnTo>
                  <a:lnTo>
                    <a:pt x="793" y="558"/>
                  </a:lnTo>
                  <a:lnTo>
                    <a:pt x="773" y="603"/>
                  </a:lnTo>
                  <a:lnTo>
                    <a:pt x="747" y="644"/>
                  </a:lnTo>
                  <a:lnTo>
                    <a:pt x="717" y="683"/>
                  </a:lnTo>
                  <a:lnTo>
                    <a:pt x="684" y="717"/>
                  </a:lnTo>
                  <a:lnTo>
                    <a:pt x="645" y="747"/>
                  </a:lnTo>
                  <a:lnTo>
                    <a:pt x="604" y="773"/>
                  </a:lnTo>
                  <a:lnTo>
                    <a:pt x="559" y="793"/>
                  </a:lnTo>
                  <a:lnTo>
                    <a:pt x="512" y="808"/>
                  </a:lnTo>
                  <a:lnTo>
                    <a:pt x="462" y="818"/>
                  </a:lnTo>
                  <a:lnTo>
                    <a:pt x="410" y="821"/>
                  </a:lnTo>
                  <a:lnTo>
                    <a:pt x="359" y="818"/>
                  </a:lnTo>
                  <a:lnTo>
                    <a:pt x="310" y="808"/>
                  </a:lnTo>
                  <a:lnTo>
                    <a:pt x="263" y="793"/>
                  </a:lnTo>
                  <a:lnTo>
                    <a:pt x="217" y="773"/>
                  </a:lnTo>
                  <a:lnTo>
                    <a:pt x="177" y="747"/>
                  </a:lnTo>
                  <a:lnTo>
                    <a:pt x="138" y="717"/>
                  </a:lnTo>
                  <a:lnTo>
                    <a:pt x="103" y="683"/>
                  </a:lnTo>
                  <a:lnTo>
                    <a:pt x="74" y="644"/>
                  </a:lnTo>
                  <a:lnTo>
                    <a:pt x="48" y="603"/>
                  </a:lnTo>
                  <a:lnTo>
                    <a:pt x="28" y="558"/>
                  </a:lnTo>
                  <a:lnTo>
                    <a:pt x="12" y="511"/>
                  </a:lnTo>
                  <a:lnTo>
                    <a:pt x="3" y="462"/>
                  </a:lnTo>
                  <a:lnTo>
                    <a:pt x="0" y="410"/>
                  </a:lnTo>
                  <a:lnTo>
                    <a:pt x="3" y="358"/>
                  </a:lnTo>
                  <a:lnTo>
                    <a:pt x="12" y="309"/>
                  </a:lnTo>
                  <a:lnTo>
                    <a:pt x="28" y="262"/>
                  </a:lnTo>
                  <a:lnTo>
                    <a:pt x="48" y="217"/>
                  </a:lnTo>
                  <a:lnTo>
                    <a:pt x="74" y="176"/>
                  </a:lnTo>
                  <a:lnTo>
                    <a:pt x="103" y="137"/>
                  </a:lnTo>
                  <a:lnTo>
                    <a:pt x="138" y="104"/>
                  </a:lnTo>
                  <a:lnTo>
                    <a:pt x="177" y="73"/>
                  </a:lnTo>
                  <a:lnTo>
                    <a:pt x="217" y="48"/>
                  </a:lnTo>
                  <a:lnTo>
                    <a:pt x="263" y="27"/>
                  </a:lnTo>
                  <a:lnTo>
                    <a:pt x="310" y="12"/>
                  </a:lnTo>
                  <a:lnTo>
                    <a:pt x="359" y="3"/>
                  </a:lnTo>
                  <a:lnTo>
                    <a:pt x="4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5" name="Freeform 945"/>
            <p:cNvSpPr>
              <a:spLocks/>
            </p:cNvSpPr>
            <p:nvPr/>
          </p:nvSpPr>
          <p:spPr bwMode="auto">
            <a:xfrm>
              <a:off x="6433" y="465"/>
              <a:ext cx="229" cy="382"/>
            </a:xfrm>
            <a:custGeom>
              <a:avLst/>
              <a:gdLst>
                <a:gd name="T0" fmla="*/ 1049 w 1374"/>
                <a:gd name="T1" fmla="*/ 2 h 2291"/>
                <a:gd name="T2" fmla="*/ 1137 w 1374"/>
                <a:gd name="T3" fmla="*/ 24 h 2291"/>
                <a:gd name="T4" fmla="*/ 1215 w 1374"/>
                <a:gd name="T5" fmla="*/ 66 h 2291"/>
                <a:gd name="T6" fmla="*/ 1281 w 1374"/>
                <a:gd name="T7" fmla="*/ 125 h 2291"/>
                <a:gd name="T8" fmla="*/ 1331 w 1374"/>
                <a:gd name="T9" fmla="*/ 197 h 2291"/>
                <a:gd name="T10" fmla="*/ 1363 w 1374"/>
                <a:gd name="T11" fmla="*/ 280 h 2291"/>
                <a:gd name="T12" fmla="*/ 1374 w 1374"/>
                <a:gd name="T13" fmla="*/ 372 h 2291"/>
                <a:gd name="T14" fmla="*/ 1371 w 1374"/>
                <a:gd name="T15" fmla="*/ 1297 h 2291"/>
                <a:gd name="T16" fmla="*/ 1347 w 1374"/>
                <a:gd name="T17" fmla="*/ 1388 h 2291"/>
                <a:gd name="T18" fmla="*/ 1300 w 1374"/>
                <a:gd name="T19" fmla="*/ 1467 h 2291"/>
                <a:gd name="T20" fmla="*/ 1236 w 1374"/>
                <a:gd name="T21" fmla="*/ 1531 h 2291"/>
                <a:gd name="T22" fmla="*/ 1156 w 1374"/>
                <a:gd name="T23" fmla="*/ 1578 h 2291"/>
                <a:gd name="T24" fmla="*/ 1066 w 1374"/>
                <a:gd name="T25" fmla="*/ 1602 h 2291"/>
                <a:gd name="T26" fmla="*/ 593 w 1374"/>
                <a:gd name="T27" fmla="*/ 1605 h 2291"/>
                <a:gd name="T28" fmla="*/ 591 w 1374"/>
                <a:gd name="T29" fmla="*/ 2214 h 2291"/>
                <a:gd name="T30" fmla="*/ 571 w 1374"/>
                <a:gd name="T31" fmla="*/ 2254 h 2291"/>
                <a:gd name="T32" fmla="*/ 536 w 1374"/>
                <a:gd name="T33" fmla="*/ 2281 h 2291"/>
                <a:gd name="T34" fmla="*/ 492 w 1374"/>
                <a:gd name="T35" fmla="*/ 2291 h 2291"/>
                <a:gd name="T36" fmla="*/ 77 w 1374"/>
                <a:gd name="T37" fmla="*/ 2289 h 2291"/>
                <a:gd name="T38" fmla="*/ 38 w 1374"/>
                <a:gd name="T39" fmla="*/ 2269 h 2291"/>
                <a:gd name="T40" fmla="*/ 9 w 1374"/>
                <a:gd name="T41" fmla="*/ 2235 h 2291"/>
                <a:gd name="T42" fmla="*/ 0 w 1374"/>
                <a:gd name="T43" fmla="*/ 2191 h 2291"/>
                <a:gd name="T44" fmla="*/ 3 w 1374"/>
                <a:gd name="T45" fmla="*/ 1277 h 2291"/>
                <a:gd name="T46" fmla="*/ 28 w 1374"/>
                <a:gd name="T47" fmla="*/ 1193 h 2291"/>
                <a:gd name="T48" fmla="*/ 74 w 1374"/>
                <a:gd name="T49" fmla="*/ 1122 h 2291"/>
                <a:gd name="T50" fmla="*/ 138 w 1374"/>
                <a:gd name="T51" fmla="*/ 1066 h 2291"/>
                <a:gd name="T52" fmla="*/ 216 w 1374"/>
                <a:gd name="T53" fmla="*/ 1030 h 2291"/>
                <a:gd name="T54" fmla="*/ 304 w 1374"/>
                <a:gd name="T55" fmla="*/ 1017 h 2291"/>
                <a:gd name="T56" fmla="*/ 630 w 1374"/>
                <a:gd name="T57" fmla="*/ 372 h 2291"/>
                <a:gd name="T58" fmla="*/ 642 w 1374"/>
                <a:gd name="T59" fmla="*/ 280 h 2291"/>
                <a:gd name="T60" fmla="*/ 674 w 1374"/>
                <a:gd name="T61" fmla="*/ 197 h 2291"/>
                <a:gd name="T62" fmla="*/ 725 w 1374"/>
                <a:gd name="T63" fmla="*/ 125 h 2291"/>
                <a:gd name="T64" fmla="*/ 791 w 1374"/>
                <a:gd name="T65" fmla="*/ 66 h 2291"/>
                <a:gd name="T66" fmla="*/ 868 w 1374"/>
                <a:gd name="T67" fmla="*/ 24 h 2291"/>
                <a:gd name="T68" fmla="*/ 956 w 1374"/>
                <a:gd name="T69" fmla="*/ 2 h 2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74" h="2291">
                  <a:moveTo>
                    <a:pt x="1002" y="0"/>
                  </a:moveTo>
                  <a:lnTo>
                    <a:pt x="1049" y="2"/>
                  </a:lnTo>
                  <a:lnTo>
                    <a:pt x="1094" y="10"/>
                  </a:lnTo>
                  <a:lnTo>
                    <a:pt x="1137" y="24"/>
                  </a:lnTo>
                  <a:lnTo>
                    <a:pt x="1177" y="43"/>
                  </a:lnTo>
                  <a:lnTo>
                    <a:pt x="1215" y="66"/>
                  </a:lnTo>
                  <a:lnTo>
                    <a:pt x="1249" y="93"/>
                  </a:lnTo>
                  <a:lnTo>
                    <a:pt x="1281" y="125"/>
                  </a:lnTo>
                  <a:lnTo>
                    <a:pt x="1308" y="159"/>
                  </a:lnTo>
                  <a:lnTo>
                    <a:pt x="1331" y="197"/>
                  </a:lnTo>
                  <a:lnTo>
                    <a:pt x="1350" y="237"/>
                  </a:lnTo>
                  <a:lnTo>
                    <a:pt x="1363" y="280"/>
                  </a:lnTo>
                  <a:lnTo>
                    <a:pt x="1372" y="325"/>
                  </a:lnTo>
                  <a:lnTo>
                    <a:pt x="1374" y="372"/>
                  </a:lnTo>
                  <a:lnTo>
                    <a:pt x="1374" y="1248"/>
                  </a:lnTo>
                  <a:lnTo>
                    <a:pt x="1371" y="1297"/>
                  </a:lnTo>
                  <a:lnTo>
                    <a:pt x="1361" y="1344"/>
                  </a:lnTo>
                  <a:lnTo>
                    <a:pt x="1347" y="1388"/>
                  </a:lnTo>
                  <a:lnTo>
                    <a:pt x="1326" y="1429"/>
                  </a:lnTo>
                  <a:lnTo>
                    <a:pt x="1300" y="1467"/>
                  </a:lnTo>
                  <a:lnTo>
                    <a:pt x="1270" y="1502"/>
                  </a:lnTo>
                  <a:lnTo>
                    <a:pt x="1236" y="1531"/>
                  </a:lnTo>
                  <a:lnTo>
                    <a:pt x="1198" y="1557"/>
                  </a:lnTo>
                  <a:lnTo>
                    <a:pt x="1156" y="1578"/>
                  </a:lnTo>
                  <a:lnTo>
                    <a:pt x="1112" y="1593"/>
                  </a:lnTo>
                  <a:lnTo>
                    <a:pt x="1066" y="1602"/>
                  </a:lnTo>
                  <a:lnTo>
                    <a:pt x="1018" y="1605"/>
                  </a:lnTo>
                  <a:lnTo>
                    <a:pt x="593" y="1605"/>
                  </a:lnTo>
                  <a:lnTo>
                    <a:pt x="593" y="2191"/>
                  </a:lnTo>
                  <a:lnTo>
                    <a:pt x="591" y="2214"/>
                  </a:lnTo>
                  <a:lnTo>
                    <a:pt x="583" y="2235"/>
                  </a:lnTo>
                  <a:lnTo>
                    <a:pt x="571" y="2254"/>
                  </a:lnTo>
                  <a:lnTo>
                    <a:pt x="555" y="2269"/>
                  </a:lnTo>
                  <a:lnTo>
                    <a:pt x="536" y="2281"/>
                  </a:lnTo>
                  <a:lnTo>
                    <a:pt x="515" y="2289"/>
                  </a:lnTo>
                  <a:lnTo>
                    <a:pt x="492" y="2291"/>
                  </a:lnTo>
                  <a:lnTo>
                    <a:pt x="100" y="2291"/>
                  </a:lnTo>
                  <a:lnTo>
                    <a:pt x="77" y="2289"/>
                  </a:lnTo>
                  <a:lnTo>
                    <a:pt x="56" y="2281"/>
                  </a:lnTo>
                  <a:lnTo>
                    <a:pt x="38" y="2269"/>
                  </a:lnTo>
                  <a:lnTo>
                    <a:pt x="22" y="2254"/>
                  </a:lnTo>
                  <a:lnTo>
                    <a:pt x="9" y="2235"/>
                  </a:lnTo>
                  <a:lnTo>
                    <a:pt x="2" y="2214"/>
                  </a:lnTo>
                  <a:lnTo>
                    <a:pt x="0" y="2191"/>
                  </a:lnTo>
                  <a:lnTo>
                    <a:pt x="0" y="1322"/>
                  </a:lnTo>
                  <a:lnTo>
                    <a:pt x="3" y="1277"/>
                  </a:lnTo>
                  <a:lnTo>
                    <a:pt x="13" y="1234"/>
                  </a:lnTo>
                  <a:lnTo>
                    <a:pt x="28" y="1193"/>
                  </a:lnTo>
                  <a:lnTo>
                    <a:pt x="48" y="1156"/>
                  </a:lnTo>
                  <a:lnTo>
                    <a:pt x="74" y="1122"/>
                  </a:lnTo>
                  <a:lnTo>
                    <a:pt x="104" y="1092"/>
                  </a:lnTo>
                  <a:lnTo>
                    <a:pt x="138" y="1066"/>
                  </a:lnTo>
                  <a:lnTo>
                    <a:pt x="176" y="1045"/>
                  </a:lnTo>
                  <a:lnTo>
                    <a:pt x="216" y="1030"/>
                  </a:lnTo>
                  <a:lnTo>
                    <a:pt x="259" y="1021"/>
                  </a:lnTo>
                  <a:lnTo>
                    <a:pt x="304" y="1017"/>
                  </a:lnTo>
                  <a:lnTo>
                    <a:pt x="630" y="1017"/>
                  </a:lnTo>
                  <a:lnTo>
                    <a:pt x="630" y="372"/>
                  </a:lnTo>
                  <a:lnTo>
                    <a:pt x="634" y="325"/>
                  </a:lnTo>
                  <a:lnTo>
                    <a:pt x="642" y="280"/>
                  </a:lnTo>
                  <a:lnTo>
                    <a:pt x="656" y="237"/>
                  </a:lnTo>
                  <a:lnTo>
                    <a:pt x="674" y="197"/>
                  </a:lnTo>
                  <a:lnTo>
                    <a:pt x="697" y="159"/>
                  </a:lnTo>
                  <a:lnTo>
                    <a:pt x="725" y="125"/>
                  </a:lnTo>
                  <a:lnTo>
                    <a:pt x="756" y="93"/>
                  </a:lnTo>
                  <a:lnTo>
                    <a:pt x="791" y="66"/>
                  </a:lnTo>
                  <a:lnTo>
                    <a:pt x="827" y="43"/>
                  </a:lnTo>
                  <a:lnTo>
                    <a:pt x="868" y="24"/>
                  </a:lnTo>
                  <a:lnTo>
                    <a:pt x="911" y="10"/>
                  </a:lnTo>
                  <a:lnTo>
                    <a:pt x="956" y="2"/>
                  </a:lnTo>
                  <a:lnTo>
                    <a:pt x="10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36" name="Group 948"/>
          <p:cNvGrpSpPr>
            <a:grpSpLocks noChangeAspect="1"/>
          </p:cNvGrpSpPr>
          <p:nvPr/>
        </p:nvGrpSpPr>
        <p:grpSpPr bwMode="auto">
          <a:xfrm>
            <a:off x="4235411" y="4890367"/>
            <a:ext cx="292459" cy="292160"/>
            <a:chOff x="5842" y="1608"/>
            <a:chExt cx="976" cy="9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37" name="Freeform 950"/>
            <p:cNvSpPr>
              <a:spLocks noEditPoints="1"/>
            </p:cNvSpPr>
            <p:nvPr/>
          </p:nvSpPr>
          <p:spPr bwMode="auto">
            <a:xfrm>
              <a:off x="5842" y="1773"/>
              <a:ext cx="581" cy="810"/>
            </a:xfrm>
            <a:custGeom>
              <a:avLst/>
              <a:gdLst>
                <a:gd name="T0" fmla="*/ 136 w 2322"/>
                <a:gd name="T1" fmla="*/ 3030 h 3242"/>
                <a:gd name="T2" fmla="*/ 212 w 2322"/>
                <a:gd name="T3" fmla="*/ 3106 h 3242"/>
                <a:gd name="T4" fmla="*/ 2083 w 2322"/>
                <a:gd name="T5" fmla="*/ 3114 h 3242"/>
                <a:gd name="T6" fmla="*/ 2173 w 2322"/>
                <a:gd name="T7" fmla="*/ 3054 h 3242"/>
                <a:gd name="T8" fmla="*/ 2198 w 2322"/>
                <a:gd name="T9" fmla="*/ 2831 h 3242"/>
                <a:gd name="T10" fmla="*/ 2198 w 2322"/>
                <a:gd name="T11" fmla="*/ 2707 h 3242"/>
                <a:gd name="T12" fmla="*/ 341 w 2322"/>
                <a:gd name="T13" fmla="*/ 742 h 3242"/>
                <a:gd name="T14" fmla="*/ 309 w 2322"/>
                <a:gd name="T15" fmla="*/ 796 h 3242"/>
                <a:gd name="T16" fmla="*/ 148 w 2322"/>
                <a:gd name="T17" fmla="*/ 919 h 3242"/>
                <a:gd name="T18" fmla="*/ 124 w 2322"/>
                <a:gd name="T19" fmla="*/ 1377 h 3242"/>
                <a:gd name="T20" fmla="*/ 2187 w 2322"/>
                <a:gd name="T21" fmla="*/ 947 h 3242"/>
                <a:gd name="T22" fmla="*/ 2121 w 2322"/>
                <a:gd name="T23" fmla="*/ 858 h 3242"/>
                <a:gd name="T24" fmla="*/ 1984 w 2322"/>
                <a:gd name="T25" fmla="*/ 758 h 3242"/>
                <a:gd name="T26" fmla="*/ 233 w 2322"/>
                <a:gd name="T27" fmla="*/ 126 h 3242"/>
                <a:gd name="T28" fmla="*/ 192 w 2322"/>
                <a:gd name="T29" fmla="*/ 166 h 3242"/>
                <a:gd name="T30" fmla="*/ 2127 w 2322"/>
                <a:gd name="T31" fmla="*/ 150 h 3242"/>
                <a:gd name="T32" fmla="*/ 1842 w 2322"/>
                <a:gd name="T33" fmla="*/ 126 h 3242"/>
                <a:gd name="T34" fmla="*/ 1817 w 2322"/>
                <a:gd name="T35" fmla="*/ 297 h 3242"/>
                <a:gd name="T36" fmla="*/ 1744 w 2322"/>
                <a:gd name="T37" fmla="*/ 297 h 3242"/>
                <a:gd name="T38" fmla="*/ 1718 w 2322"/>
                <a:gd name="T39" fmla="*/ 126 h 3242"/>
                <a:gd name="T40" fmla="*/ 1417 w 2322"/>
                <a:gd name="T41" fmla="*/ 283 h 3242"/>
                <a:gd name="T42" fmla="*/ 1347 w 2322"/>
                <a:gd name="T43" fmla="*/ 305 h 3242"/>
                <a:gd name="T44" fmla="*/ 1305 w 2322"/>
                <a:gd name="T45" fmla="*/ 246 h 3242"/>
                <a:gd name="T46" fmla="*/ 1014 w 2322"/>
                <a:gd name="T47" fmla="*/ 266 h 3242"/>
                <a:gd name="T48" fmla="*/ 955 w 2322"/>
                <a:gd name="T49" fmla="*/ 309 h 3242"/>
                <a:gd name="T50" fmla="*/ 896 w 2322"/>
                <a:gd name="T51" fmla="*/ 266 h 3242"/>
                <a:gd name="T52" fmla="*/ 605 w 2322"/>
                <a:gd name="T53" fmla="*/ 246 h 3242"/>
                <a:gd name="T54" fmla="*/ 562 w 2322"/>
                <a:gd name="T55" fmla="*/ 305 h 3242"/>
                <a:gd name="T56" fmla="*/ 492 w 2322"/>
                <a:gd name="T57" fmla="*/ 283 h 3242"/>
                <a:gd name="T58" fmla="*/ 233 w 2322"/>
                <a:gd name="T59" fmla="*/ 126 h 3242"/>
                <a:gd name="T60" fmla="*/ 2154 w 2322"/>
                <a:gd name="T61" fmla="*/ 13 h 3242"/>
                <a:gd name="T62" fmla="*/ 2242 w 2322"/>
                <a:gd name="T63" fmla="*/ 102 h 3242"/>
                <a:gd name="T64" fmla="*/ 2260 w 2322"/>
                <a:gd name="T65" fmla="*/ 433 h 3242"/>
                <a:gd name="T66" fmla="*/ 2319 w 2322"/>
                <a:gd name="T67" fmla="*/ 475 h 3242"/>
                <a:gd name="T68" fmla="*/ 2297 w 2322"/>
                <a:gd name="T69" fmla="*/ 545 h 3242"/>
                <a:gd name="T70" fmla="*/ 2107 w 2322"/>
                <a:gd name="T71" fmla="*/ 706 h 3242"/>
                <a:gd name="T72" fmla="*/ 2262 w 2322"/>
                <a:gd name="T73" fmla="*/ 824 h 3242"/>
                <a:gd name="T74" fmla="*/ 2320 w 2322"/>
                <a:gd name="T75" fmla="*/ 966 h 3242"/>
                <a:gd name="T76" fmla="*/ 2309 w 2322"/>
                <a:gd name="T77" fmla="*/ 3059 h 3242"/>
                <a:gd name="T78" fmla="*/ 2212 w 2322"/>
                <a:gd name="T79" fmla="*/ 3190 h 3242"/>
                <a:gd name="T80" fmla="*/ 2055 w 2322"/>
                <a:gd name="T81" fmla="*/ 3242 h 3242"/>
                <a:gd name="T82" fmla="*/ 146 w 2322"/>
                <a:gd name="T83" fmla="*/ 3212 h 3242"/>
                <a:gd name="T84" fmla="*/ 30 w 2322"/>
                <a:gd name="T85" fmla="*/ 3097 h 3242"/>
                <a:gd name="T86" fmla="*/ 0 w 2322"/>
                <a:gd name="T87" fmla="*/ 1002 h 3242"/>
                <a:gd name="T88" fmla="*/ 40 w 2322"/>
                <a:gd name="T89" fmla="*/ 856 h 3242"/>
                <a:gd name="T90" fmla="*/ 140 w 2322"/>
                <a:gd name="T91" fmla="*/ 750 h 3242"/>
                <a:gd name="T92" fmla="*/ 43 w 2322"/>
                <a:gd name="T93" fmla="*/ 555 h 3242"/>
                <a:gd name="T94" fmla="*/ 0 w 2322"/>
                <a:gd name="T95" fmla="*/ 495 h 3242"/>
                <a:gd name="T96" fmla="*/ 43 w 2322"/>
                <a:gd name="T97" fmla="*/ 436 h 3242"/>
                <a:gd name="T98" fmla="*/ 71 w 2322"/>
                <a:gd name="T99" fmla="*/ 133 h 3242"/>
                <a:gd name="T100" fmla="*/ 141 w 2322"/>
                <a:gd name="T101" fmla="*/ 29 h 3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322" h="3242">
                  <a:moveTo>
                    <a:pt x="124" y="2831"/>
                  </a:moveTo>
                  <a:lnTo>
                    <a:pt x="124" y="2974"/>
                  </a:lnTo>
                  <a:lnTo>
                    <a:pt x="128" y="3003"/>
                  </a:lnTo>
                  <a:lnTo>
                    <a:pt x="136" y="3030"/>
                  </a:lnTo>
                  <a:lnTo>
                    <a:pt x="149" y="3054"/>
                  </a:lnTo>
                  <a:lnTo>
                    <a:pt x="167" y="3075"/>
                  </a:lnTo>
                  <a:lnTo>
                    <a:pt x="188" y="3093"/>
                  </a:lnTo>
                  <a:lnTo>
                    <a:pt x="212" y="3106"/>
                  </a:lnTo>
                  <a:lnTo>
                    <a:pt x="239" y="3114"/>
                  </a:lnTo>
                  <a:lnTo>
                    <a:pt x="269" y="3118"/>
                  </a:lnTo>
                  <a:lnTo>
                    <a:pt x="2055" y="3118"/>
                  </a:lnTo>
                  <a:lnTo>
                    <a:pt x="2083" y="3114"/>
                  </a:lnTo>
                  <a:lnTo>
                    <a:pt x="2111" y="3106"/>
                  </a:lnTo>
                  <a:lnTo>
                    <a:pt x="2134" y="3093"/>
                  </a:lnTo>
                  <a:lnTo>
                    <a:pt x="2155" y="3075"/>
                  </a:lnTo>
                  <a:lnTo>
                    <a:pt x="2173" y="3054"/>
                  </a:lnTo>
                  <a:lnTo>
                    <a:pt x="2186" y="3030"/>
                  </a:lnTo>
                  <a:lnTo>
                    <a:pt x="2195" y="3003"/>
                  </a:lnTo>
                  <a:lnTo>
                    <a:pt x="2198" y="2974"/>
                  </a:lnTo>
                  <a:lnTo>
                    <a:pt x="2198" y="2831"/>
                  </a:lnTo>
                  <a:lnTo>
                    <a:pt x="124" y="2831"/>
                  </a:lnTo>
                  <a:close/>
                  <a:moveTo>
                    <a:pt x="124" y="1502"/>
                  </a:moveTo>
                  <a:lnTo>
                    <a:pt x="124" y="2707"/>
                  </a:lnTo>
                  <a:lnTo>
                    <a:pt x="2198" y="2707"/>
                  </a:lnTo>
                  <a:lnTo>
                    <a:pt x="2198" y="1502"/>
                  </a:lnTo>
                  <a:lnTo>
                    <a:pt x="124" y="1502"/>
                  </a:lnTo>
                  <a:close/>
                  <a:moveTo>
                    <a:pt x="341" y="557"/>
                  </a:moveTo>
                  <a:lnTo>
                    <a:pt x="341" y="742"/>
                  </a:lnTo>
                  <a:lnTo>
                    <a:pt x="338" y="758"/>
                  </a:lnTo>
                  <a:lnTo>
                    <a:pt x="331" y="773"/>
                  </a:lnTo>
                  <a:lnTo>
                    <a:pt x="322" y="786"/>
                  </a:lnTo>
                  <a:lnTo>
                    <a:pt x="309" y="796"/>
                  </a:lnTo>
                  <a:lnTo>
                    <a:pt x="201" y="858"/>
                  </a:lnTo>
                  <a:lnTo>
                    <a:pt x="181" y="872"/>
                  </a:lnTo>
                  <a:lnTo>
                    <a:pt x="163" y="894"/>
                  </a:lnTo>
                  <a:lnTo>
                    <a:pt x="148" y="919"/>
                  </a:lnTo>
                  <a:lnTo>
                    <a:pt x="136" y="947"/>
                  </a:lnTo>
                  <a:lnTo>
                    <a:pt x="128" y="975"/>
                  </a:lnTo>
                  <a:lnTo>
                    <a:pt x="124" y="1002"/>
                  </a:lnTo>
                  <a:lnTo>
                    <a:pt x="124" y="1377"/>
                  </a:lnTo>
                  <a:lnTo>
                    <a:pt x="2198" y="1377"/>
                  </a:lnTo>
                  <a:lnTo>
                    <a:pt x="2198" y="1002"/>
                  </a:lnTo>
                  <a:lnTo>
                    <a:pt x="2195" y="975"/>
                  </a:lnTo>
                  <a:lnTo>
                    <a:pt x="2187" y="947"/>
                  </a:lnTo>
                  <a:lnTo>
                    <a:pt x="2174" y="919"/>
                  </a:lnTo>
                  <a:lnTo>
                    <a:pt x="2159" y="894"/>
                  </a:lnTo>
                  <a:lnTo>
                    <a:pt x="2141" y="872"/>
                  </a:lnTo>
                  <a:lnTo>
                    <a:pt x="2121" y="858"/>
                  </a:lnTo>
                  <a:lnTo>
                    <a:pt x="2014" y="796"/>
                  </a:lnTo>
                  <a:lnTo>
                    <a:pt x="2001" y="786"/>
                  </a:lnTo>
                  <a:lnTo>
                    <a:pt x="1991" y="773"/>
                  </a:lnTo>
                  <a:lnTo>
                    <a:pt x="1984" y="758"/>
                  </a:lnTo>
                  <a:lnTo>
                    <a:pt x="1983" y="742"/>
                  </a:lnTo>
                  <a:lnTo>
                    <a:pt x="1983" y="557"/>
                  </a:lnTo>
                  <a:lnTo>
                    <a:pt x="341" y="557"/>
                  </a:lnTo>
                  <a:close/>
                  <a:moveTo>
                    <a:pt x="233" y="126"/>
                  </a:moveTo>
                  <a:lnTo>
                    <a:pt x="216" y="128"/>
                  </a:lnTo>
                  <a:lnTo>
                    <a:pt x="205" y="137"/>
                  </a:lnTo>
                  <a:lnTo>
                    <a:pt x="195" y="150"/>
                  </a:lnTo>
                  <a:lnTo>
                    <a:pt x="192" y="166"/>
                  </a:lnTo>
                  <a:lnTo>
                    <a:pt x="192" y="433"/>
                  </a:lnTo>
                  <a:lnTo>
                    <a:pt x="2131" y="433"/>
                  </a:lnTo>
                  <a:lnTo>
                    <a:pt x="2131" y="166"/>
                  </a:lnTo>
                  <a:lnTo>
                    <a:pt x="2127" y="150"/>
                  </a:lnTo>
                  <a:lnTo>
                    <a:pt x="2119" y="137"/>
                  </a:lnTo>
                  <a:lnTo>
                    <a:pt x="2106" y="128"/>
                  </a:lnTo>
                  <a:lnTo>
                    <a:pt x="2089" y="126"/>
                  </a:lnTo>
                  <a:lnTo>
                    <a:pt x="1842" y="126"/>
                  </a:lnTo>
                  <a:lnTo>
                    <a:pt x="1842" y="246"/>
                  </a:lnTo>
                  <a:lnTo>
                    <a:pt x="1840" y="266"/>
                  </a:lnTo>
                  <a:lnTo>
                    <a:pt x="1830" y="283"/>
                  </a:lnTo>
                  <a:lnTo>
                    <a:pt x="1817" y="297"/>
                  </a:lnTo>
                  <a:lnTo>
                    <a:pt x="1799" y="305"/>
                  </a:lnTo>
                  <a:lnTo>
                    <a:pt x="1780" y="309"/>
                  </a:lnTo>
                  <a:lnTo>
                    <a:pt x="1760" y="305"/>
                  </a:lnTo>
                  <a:lnTo>
                    <a:pt x="1744" y="297"/>
                  </a:lnTo>
                  <a:lnTo>
                    <a:pt x="1730" y="283"/>
                  </a:lnTo>
                  <a:lnTo>
                    <a:pt x="1721" y="266"/>
                  </a:lnTo>
                  <a:lnTo>
                    <a:pt x="1718" y="246"/>
                  </a:lnTo>
                  <a:lnTo>
                    <a:pt x="1718" y="126"/>
                  </a:lnTo>
                  <a:lnTo>
                    <a:pt x="1430" y="126"/>
                  </a:lnTo>
                  <a:lnTo>
                    <a:pt x="1430" y="246"/>
                  </a:lnTo>
                  <a:lnTo>
                    <a:pt x="1427" y="266"/>
                  </a:lnTo>
                  <a:lnTo>
                    <a:pt x="1417" y="283"/>
                  </a:lnTo>
                  <a:lnTo>
                    <a:pt x="1404" y="297"/>
                  </a:lnTo>
                  <a:lnTo>
                    <a:pt x="1388" y="305"/>
                  </a:lnTo>
                  <a:lnTo>
                    <a:pt x="1368" y="309"/>
                  </a:lnTo>
                  <a:lnTo>
                    <a:pt x="1347" y="305"/>
                  </a:lnTo>
                  <a:lnTo>
                    <a:pt x="1331" y="297"/>
                  </a:lnTo>
                  <a:lnTo>
                    <a:pt x="1317" y="283"/>
                  </a:lnTo>
                  <a:lnTo>
                    <a:pt x="1308" y="266"/>
                  </a:lnTo>
                  <a:lnTo>
                    <a:pt x="1305" y="246"/>
                  </a:lnTo>
                  <a:lnTo>
                    <a:pt x="1305" y="126"/>
                  </a:lnTo>
                  <a:lnTo>
                    <a:pt x="1017" y="126"/>
                  </a:lnTo>
                  <a:lnTo>
                    <a:pt x="1017" y="246"/>
                  </a:lnTo>
                  <a:lnTo>
                    <a:pt x="1014" y="266"/>
                  </a:lnTo>
                  <a:lnTo>
                    <a:pt x="1006" y="283"/>
                  </a:lnTo>
                  <a:lnTo>
                    <a:pt x="991" y="297"/>
                  </a:lnTo>
                  <a:lnTo>
                    <a:pt x="975" y="305"/>
                  </a:lnTo>
                  <a:lnTo>
                    <a:pt x="955" y="309"/>
                  </a:lnTo>
                  <a:lnTo>
                    <a:pt x="936" y="305"/>
                  </a:lnTo>
                  <a:lnTo>
                    <a:pt x="918" y="297"/>
                  </a:lnTo>
                  <a:lnTo>
                    <a:pt x="905" y="283"/>
                  </a:lnTo>
                  <a:lnTo>
                    <a:pt x="896" y="266"/>
                  </a:lnTo>
                  <a:lnTo>
                    <a:pt x="893" y="246"/>
                  </a:lnTo>
                  <a:lnTo>
                    <a:pt x="893" y="126"/>
                  </a:lnTo>
                  <a:lnTo>
                    <a:pt x="605" y="126"/>
                  </a:lnTo>
                  <a:lnTo>
                    <a:pt x="605" y="246"/>
                  </a:lnTo>
                  <a:lnTo>
                    <a:pt x="601" y="266"/>
                  </a:lnTo>
                  <a:lnTo>
                    <a:pt x="593" y="283"/>
                  </a:lnTo>
                  <a:lnTo>
                    <a:pt x="580" y="297"/>
                  </a:lnTo>
                  <a:lnTo>
                    <a:pt x="562" y="305"/>
                  </a:lnTo>
                  <a:lnTo>
                    <a:pt x="542" y="309"/>
                  </a:lnTo>
                  <a:lnTo>
                    <a:pt x="523" y="305"/>
                  </a:lnTo>
                  <a:lnTo>
                    <a:pt x="505" y="297"/>
                  </a:lnTo>
                  <a:lnTo>
                    <a:pt x="492" y="283"/>
                  </a:lnTo>
                  <a:lnTo>
                    <a:pt x="483" y="266"/>
                  </a:lnTo>
                  <a:lnTo>
                    <a:pt x="480" y="246"/>
                  </a:lnTo>
                  <a:lnTo>
                    <a:pt x="480" y="126"/>
                  </a:lnTo>
                  <a:lnTo>
                    <a:pt x="233" y="126"/>
                  </a:lnTo>
                  <a:close/>
                  <a:moveTo>
                    <a:pt x="233" y="0"/>
                  </a:moveTo>
                  <a:lnTo>
                    <a:pt x="2089" y="0"/>
                  </a:lnTo>
                  <a:lnTo>
                    <a:pt x="2124" y="4"/>
                  </a:lnTo>
                  <a:lnTo>
                    <a:pt x="2154" y="13"/>
                  </a:lnTo>
                  <a:lnTo>
                    <a:pt x="2182" y="29"/>
                  </a:lnTo>
                  <a:lnTo>
                    <a:pt x="2206" y="49"/>
                  </a:lnTo>
                  <a:lnTo>
                    <a:pt x="2226" y="74"/>
                  </a:lnTo>
                  <a:lnTo>
                    <a:pt x="2242" y="102"/>
                  </a:lnTo>
                  <a:lnTo>
                    <a:pt x="2251" y="133"/>
                  </a:lnTo>
                  <a:lnTo>
                    <a:pt x="2255" y="166"/>
                  </a:lnTo>
                  <a:lnTo>
                    <a:pt x="2255" y="433"/>
                  </a:lnTo>
                  <a:lnTo>
                    <a:pt x="2260" y="433"/>
                  </a:lnTo>
                  <a:lnTo>
                    <a:pt x="2280" y="436"/>
                  </a:lnTo>
                  <a:lnTo>
                    <a:pt x="2297" y="445"/>
                  </a:lnTo>
                  <a:lnTo>
                    <a:pt x="2310" y="459"/>
                  </a:lnTo>
                  <a:lnTo>
                    <a:pt x="2319" y="475"/>
                  </a:lnTo>
                  <a:lnTo>
                    <a:pt x="2322" y="495"/>
                  </a:lnTo>
                  <a:lnTo>
                    <a:pt x="2319" y="514"/>
                  </a:lnTo>
                  <a:lnTo>
                    <a:pt x="2310" y="532"/>
                  </a:lnTo>
                  <a:lnTo>
                    <a:pt x="2297" y="545"/>
                  </a:lnTo>
                  <a:lnTo>
                    <a:pt x="2280" y="555"/>
                  </a:lnTo>
                  <a:lnTo>
                    <a:pt x="2260" y="557"/>
                  </a:lnTo>
                  <a:lnTo>
                    <a:pt x="2107" y="557"/>
                  </a:lnTo>
                  <a:lnTo>
                    <a:pt x="2107" y="706"/>
                  </a:lnTo>
                  <a:lnTo>
                    <a:pt x="2183" y="750"/>
                  </a:lnTo>
                  <a:lnTo>
                    <a:pt x="2211" y="770"/>
                  </a:lnTo>
                  <a:lnTo>
                    <a:pt x="2238" y="794"/>
                  </a:lnTo>
                  <a:lnTo>
                    <a:pt x="2262" y="824"/>
                  </a:lnTo>
                  <a:lnTo>
                    <a:pt x="2282" y="856"/>
                  </a:lnTo>
                  <a:lnTo>
                    <a:pt x="2299" y="891"/>
                  </a:lnTo>
                  <a:lnTo>
                    <a:pt x="2312" y="928"/>
                  </a:lnTo>
                  <a:lnTo>
                    <a:pt x="2320" y="966"/>
                  </a:lnTo>
                  <a:lnTo>
                    <a:pt x="2322" y="1002"/>
                  </a:lnTo>
                  <a:lnTo>
                    <a:pt x="2322" y="2974"/>
                  </a:lnTo>
                  <a:lnTo>
                    <a:pt x="2319" y="3017"/>
                  </a:lnTo>
                  <a:lnTo>
                    <a:pt x="2309" y="3059"/>
                  </a:lnTo>
                  <a:lnTo>
                    <a:pt x="2293" y="3097"/>
                  </a:lnTo>
                  <a:lnTo>
                    <a:pt x="2270" y="3132"/>
                  </a:lnTo>
                  <a:lnTo>
                    <a:pt x="2244" y="3164"/>
                  </a:lnTo>
                  <a:lnTo>
                    <a:pt x="2212" y="3190"/>
                  </a:lnTo>
                  <a:lnTo>
                    <a:pt x="2178" y="3212"/>
                  </a:lnTo>
                  <a:lnTo>
                    <a:pt x="2139" y="3228"/>
                  </a:lnTo>
                  <a:lnTo>
                    <a:pt x="2098" y="3238"/>
                  </a:lnTo>
                  <a:lnTo>
                    <a:pt x="2055" y="3242"/>
                  </a:lnTo>
                  <a:lnTo>
                    <a:pt x="269" y="3242"/>
                  </a:lnTo>
                  <a:lnTo>
                    <a:pt x="225" y="3238"/>
                  </a:lnTo>
                  <a:lnTo>
                    <a:pt x="183" y="3228"/>
                  </a:lnTo>
                  <a:lnTo>
                    <a:pt x="146" y="3212"/>
                  </a:lnTo>
                  <a:lnTo>
                    <a:pt x="110" y="3190"/>
                  </a:lnTo>
                  <a:lnTo>
                    <a:pt x="78" y="3164"/>
                  </a:lnTo>
                  <a:lnTo>
                    <a:pt x="52" y="3132"/>
                  </a:lnTo>
                  <a:lnTo>
                    <a:pt x="30" y="3097"/>
                  </a:lnTo>
                  <a:lnTo>
                    <a:pt x="14" y="3059"/>
                  </a:lnTo>
                  <a:lnTo>
                    <a:pt x="4" y="3017"/>
                  </a:lnTo>
                  <a:lnTo>
                    <a:pt x="0" y="2974"/>
                  </a:lnTo>
                  <a:lnTo>
                    <a:pt x="0" y="1002"/>
                  </a:lnTo>
                  <a:lnTo>
                    <a:pt x="2" y="966"/>
                  </a:lnTo>
                  <a:lnTo>
                    <a:pt x="11" y="928"/>
                  </a:lnTo>
                  <a:lnTo>
                    <a:pt x="24" y="891"/>
                  </a:lnTo>
                  <a:lnTo>
                    <a:pt x="40" y="856"/>
                  </a:lnTo>
                  <a:lnTo>
                    <a:pt x="60" y="824"/>
                  </a:lnTo>
                  <a:lnTo>
                    <a:pt x="84" y="794"/>
                  </a:lnTo>
                  <a:lnTo>
                    <a:pt x="111" y="770"/>
                  </a:lnTo>
                  <a:lnTo>
                    <a:pt x="140" y="750"/>
                  </a:lnTo>
                  <a:lnTo>
                    <a:pt x="215" y="706"/>
                  </a:lnTo>
                  <a:lnTo>
                    <a:pt x="215" y="557"/>
                  </a:lnTo>
                  <a:lnTo>
                    <a:pt x="63" y="557"/>
                  </a:lnTo>
                  <a:lnTo>
                    <a:pt x="43" y="555"/>
                  </a:lnTo>
                  <a:lnTo>
                    <a:pt x="26" y="545"/>
                  </a:lnTo>
                  <a:lnTo>
                    <a:pt x="12" y="532"/>
                  </a:lnTo>
                  <a:lnTo>
                    <a:pt x="4" y="514"/>
                  </a:lnTo>
                  <a:lnTo>
                    <a:pt x="0" y="495"/>
                  </a:lnTo>
                  <a:lnTo>
                    <a:pt x="4" y="475"/>
                  </a:lnTo>
                  <a:lnTo>
                    <a:pt x="12" y="459"/>
                  </a:lnTo>
                  <a:lnTo>
                    <a:pt x="26" y="445"/>
                  </a:lnTo>
                  <a:lnTo>
                    <a:pt x="43" y="436"/>
                  </a:lnTo>
                  <a:lnTo>
                    <a:pt x="63" y="433"/>
                  </a:lnTo>
                  <a:lnTo>
                    <a:pt x="67" y="433"/>
                  </a:lnTo>
                  <a:lnTo>
                    <a:pt x="67" y="166"/>
                  </a:lnTo>
                  <a:lnTo>
                    <a:pt x="71" y="133"/>
                  </a:lnTo>
                  <a:lnTo>
                    <a:pt x="80" y="102"/>
                  </a:lnTo>
                  <a:lnTo>
                    <a:pt x="96" y="74"/>
                  </a:lnTo>
                  <a:lnTo>
                    <a:pt x="116" y="49"/>
                  </a:lnTo>
                  <a:lnTo>
                    <a:pt x="141" y="29"/>
                  </a:lnTo>
                  <a:lnTo>
                    <a:pt x="168" y="13"/>
                  </a:lnTo>
                  <a:lnTo>
                    <a:pt x="200" y="4"/>
                  </a:lnTo>
                  <a:lnTo>
                    <a:pt x="2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8" name="Freeform 951"/>
            <p:cNvSpPr>
              <a:spLocks noEditPoints="1"/>
            </p:cNvSpPr>
            <p:nvPr/>
          </p:nvSpPr>
          <p:spPr bwMode="auto">
            <a:xfrm>
              <a:off x="5945" y="2204"/>
              <a:ext cx="375" cy="189"/>
            </a:xfrm>
            <a:custGeom>
              <a:avLst/>
              <a:gdLst>
                <a:gd name="T0" fmla="*/ 812 w 1501"/>
                <a:gd name="T1" fmla="*/ 630 h 755"/>
                <a:gd name="T2" fmla="*/ 1164 w 1501"/>
                <a:gd name="T3" fmla="*/ 626 h 755"/>
                <a:gd name="T4" fmla="*/ 1239 w 1501"/>
                <a:gd name="T5" fmla="*/ 601 h 755"/>
                <a:gd name="T6" fmla="*/ 1302 w 1501"/>
                <a:gd name="T7" fmla="*/ 555 h 755"/>
                <a:gd name="T8" fmla="*/ 1348 w 1501"/>
                <a:gd name="T9" fmla="*/ 493 h 755"/>
                <a:gd name="T10" fmla="*/ 1373 w 1501"/>
                <a:gd name="T11" fmla="*/ 418 h 755"/>
                <a:gd name="T12" fmla="*/ 1373 w 1501"/>
                <a:gd name="T13" fmla="*/ 337 h 755"/>
                <a:gd name="T14" fmla="*/ 1348 w 1501"/>
                <a:gd name="T15" fmla="*/ 261 h 755"/>
                <a:gd name="T16" fmla="*/ 1302 w 1501"/>
                <a:gd name="T17" fmla="*/ 198 h 755"/>
                <a:gd name="T18" fmla="*/ 1239 w 1501"/>
                <a:gd name="T19" fmla="*/ 152 h 755"/>
                <a:gd name="T20" fmla="*/ 1164 w 1501"/>
                <a:gd name="T21" fmla="*/ 128 h 755"/>
                <a:gd name="T22" fmla="*/ 812 w 1501"/>
                <a:gd name="T23" fmla="*/ 124 h 755"/>
                <a:gd name="T24" fmla="*/ 337 w 1501"/>
                <a:gd name="T25" fmla="*/ 128 h 755"/>
                <a:gd name="T26" fmla="*/ 261 w 1501"/>
                <a:gd name="T27" fmla="*/ 152 h 755"/>
                <a:gd name="T28" fmla="*/ 198 w 1501"/>
                <a:gd name="T29" fmla="*/ 198 h 755"/>
                <a:gd name="T30" fmla="*/ 152 w 1501"/>
                <a:gd name="T31" fmla="*/ 261 h 755"/>
                <a:gd name="T32" fmla="*/ 127 w 1501"/>
                <a:gd name="T33" fmla="*/ 337 h 755"/>
                <a:gd name="T34" fmla="*/ 127 w 1501"/>
                <a:gd name="T35" fmla="*/ 418 h 755"/>
                <a:gd name="T36" fmla="*/ 152 w 1501"/>
                <a:gd name="T37" fmla="*/ 493 h 755"/>
                <a:gd name="T38" fmla="*/ 198 w 1501"/>
                <a:gd name="T39" fmla="*/ 555 h 755"/>
                <a:gd name="T40" fmla="*/ 261 w 1501"/>
                <a:gd name="T41" fmla="*/ 601 h 755"/>
                <a:gd name="T42" fmla="*/ 337 w 1501"/>
                <a:gd name="T43" fmla="*/ 626 h 755"/>
                <a:gd name="T44" fmla="*/ 688 w 1501"/>
                <a:gd name="T45" fmla="*/ 630 h 755"/>
                <a:gd name="T46" fmla="*/ 378 w 1501"/>
                <a:gd name="T47" fmla="*/ 124 h 755"/>
                <a:gd name="T48" fmla="*/ 1123 w 1501"/>
                <a:gd name="T49" fmla="*/ 0 h 755"/>
                <a:gd name="T50" fmla="*/ 1223 w 1501"/>
                <a:gd name="T51" fmla="*/ 13 h 755"/>
                <a:gd name="T52" fmla="*/ 1314 w 1501"/>
                <a:gd name="T53" fmla="*/ 52 h 755"/>
                <a:gd name="T54" fmla="*/ 1390 w 1501"/>
                <a:gd name="T55" fmla="*/ 111 h 755"/>
                <a:gd name="T56" fmla="*/ 1449 w 1501"/>
                <a:gd name="T57" fmla="*/ 187 h 755"/>
                <a:gd name="T58" fmla="*/ 1487 w 1501"/>
                <a:gd name="T59" fmla="*/ 276 h 755"/>
                <a:gd name="T60" fmla="*/ 1501 w 1501"/>
                <a:gd name="T61" fmla="*/ 377 h 755"/>
                <a:gd name="T62" fmla="*/ 1487 w 1501"/>
                <a:gd name="T63" fmla="*/ 477 h 755"/>
                <a:gd name="T64" fmla="*/ 1449 w 1501"/>
                <a:gd name="T65" fmla="*/ 567 h 755"/>
                <a:gd name="T66" fmla="*/ 1390 w 1501"/>
                <a:gd name="T67" fmla="*/ 644 h 755"/>
                <a:gd name="T68" fmla="*/ 1314 w 1501"/>
                <a:gd name="T69" fmla="*/ 703 h 755"/>
                <a:gd name="T70" fmla="*/ 1223 w 1501"/>
                <a:gd name="T71" fmla="*/ 741 h 755"/>
                <a:gd name="T72" fmla="*/ 1123 w 1501"/>
                <a:gd name="T73" fmla="*/ 755 h 755"/>
                <a:gd name="T74" fmla="*/ 326 w 1501"/>
                <a:gd name="T75" fmla="*/ 752 h 755"/>
                <a:gd name="T76" fmla="*/ 230 w 1501"/>
                <a:gd name="T77" fmla="*/ 724 h 755"/>
                <a:gd name="T78" fmla="*/ 147 w 1501"/>
                <a:gd name="T79" fmla="*/ 676 h 755"/>
                <a:gd name="T80" fmla="*/ 79 w 1501"/>
                <a:gd name="T81" fmla="*/ 607 h 755"/>
                <a:gd name="T82" fmla="*/ 29 w 1501"/>
                <a:gd name="T83" fmla="*/ 523 h 755"/>
                <a:gd name="T84" fmla="*/ 3 w 1501"/>
                <a:gd name="T85" fmla="*/ 429 h 755"/>
                <a:gd name="T86" fmla="*/ 3 w 1501"/>
                <a:gd name="T87" fmla="*/ 326 h 755"/>
                <a:gd name="T88" fmla="*/ 29 w 1501"/>
                <a:gd name="T89" fmla="*/ 230 h 755"/>
                <a:gd name="T90" fmla="*/ 79 w 1501"/>
                <a:gd name="T91" fmla="*/ 146 h 755"/>
                <a:gd name="T92" fmla="*/ 147 w 1501"/>
                <a:gd name="T93" fmla="*/ 79 h 755"/>
                <a:gd name="T94" fmla="*/ 230 w 1501"/>
                <a:gd name="T95" fmla="*/ 29 h 755"/>
                <a:gd name="T96" fmla="*/ 326 w 1501"/>
                <a:gd name="T97" fmla="*/ 3 h 7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01" h="755">
                  <a:moveTo>
                    <a:pt x="812" y="124"/>
                  </a:moveTo>
                  <a:lnTo>
                    <a:pt x="812" y="630"/>
                  </a:lnTo>
                  <a:lnTo>
                    <a:pt x="1123" y="630"/>
                  </a:lnTo>
                  <a:lnTo>
                    <a:pt x="1164" y="626"/>
                  </a:lnTo>
                  <a:lnTo>
                    <a:pt x="1203" y="617"/>
                  </a:lnTo>
                  <a:lnTo>
                    <a:pt x="1239" y="601"/>
                  </a:lnTo>
                  <a:lnTo>
                    <a:pt x="1272" y="581"/>
                  </a:lnTo>
                  <a:lnTo>
                    <a:pt x="1302" y="555"/>
                  </a:lnTo>
                  <a:lnTo>
                    <a:pt x="1327" y="527"/>
                  </a:lnTo>
                  <a:lnTo>
                    <a:pt x="1348" y="493"/>
                  </a:lnTo>
                  <a:lnTo>
                    <a:pt x="1364" y="457"/>
                  </a:lnTo>
                  <a:lnTo>
                    <a:pt x="1373" y="418"/>
                  </a:lnTo>
                  <a:lnTo>
                    <a:pt x="1375" y="377"/>
                  </a:lnTo>
                  <a:lnTo>
                    <a:pt x="1373" y="337"/>
                  </a:lnTo>
                  <a:lnTo>
                    <a:pt x="1364" y="298"/>
                  </a:lnTo>
                  <a:lnTo>
                    <a:pt x="1348" y="261"/>
                  </a:lnTo>
                  <a:lnTo>
                    <a:pt x="1327" y="228"/>
                  </a:lnTo>
                  <a:lnTo>
                    <a:pt x="1302" y="198"/>
                  </a:lnTo>
                  <a:lnTo>
                    <a:pt x="1272" y="174"/>
                  </a:lnTo>
                  <a:lnTo>
                    <a:pt x="1239" y="152"/>
                  </a:lnTo>
                  <a:lnTo>
                    <a:pt x="1203" y="137"/>
                  </a:lnTo>
                  <a:lnTo>
                    <a:pt x="1164" y="128"/>
                  </a:lnTo>
                  <a:lnTo>
                    <a:pt x="1123" y="124"/>
                  </a:lnTo>
                  <a:lnTo>
                    <a:pt x="812" y="124"/>
                  </a:lnTo>
                  <a:close/>
                  <a:moveTo>
                    <a:pt x="378" y="124"/>
                  </a:moveTo>
                  <a:lnTo>
                    <a:pt x="337" y="128"/>
                  </a:lnTo>
                  <a:lnTo>
                    <a:pt x="298" y="137"/>
                  </a:lnTo>
                  <a:lnTo>
                    <a:pt x="261" y="152"/>
                  </a:lnTo>
                  <a:lnTo>
                    <a:pt x="228" y="174"/>
                  </a:lnTo>
                  <a:lnTo>
                    <a:pt x="198" y="198"/>
                  </a:lnTo>
                  <a:lnTo>
                    <a:pt x="173" y="228"/>
                  </a:lnTo>
                  <a:lnTo>
                    <a:pt x="152" y="261"/>
                  </a:lnTo>
                  <a:lnTo>
                    <a:pt x="137" y="298"/>
                  </a:lnTo>
                  <a:lnTo>
                    <a:pt x="127" y="337"/>
                  </a:lnTo>
                  <a:lnTo>
                    <a:pt x="125" y="377"/>
                  </a:lnTo>
                  <a:lnTo>
                    <a:pt x="127" y="418"/>
                  </a:lnTo>
                  <a:lnTo>
                    <a:pt x="137" y="457"/>
                  </a:lnTo>
                  <a:lnTo>
                    <a:pt x="152" y="493"/>
                  </a:lnTo>
                  <a:lnTo>
                    <a:pt x="173" y="527"/>
                  </a:lnTo>
                  <a:lnTo>
                    <a:pt x="198" y="555"/>
                  </a:lnTo>
                  <a:lnTo>
                    <a:pt x="228" y="581"/>
                  </a:lnTo>
                  <a:lnTo>
                    <a:pt x="261" y="601"/>
                  </a:lnTo>
                  <a:lnTo>
                    <a:pt x="298" y="617"/>
                  </a:lnTo>
                  <a:lnTo>
                    <a:pt x="337" y="626"/>
                  </a:lnTo>
                  <a:lnTo>
                    <a:pt x="378" y="630"/>
                  </a:lnTo>
                  <a:lnTo>
                    <a:pt x="688" y="630"/>
                  </a:lnTo>
                  <a:lnTo>
                    <a:pt x="688" y="124"/>
                  </a:lnTo>
                  <a:lnTo>
                    <a:pt x="378" y="124"/>
                  </a:lnTo>
                  <a:close/>
                  <a:moveTo>
                    <a:pt x="378" y="0"/>
                  </a:moveTo>
                  <a:lnTo>
                    <a:pt x="1123" y="0"/>
                  </a:lnTo>
                  <a:lnTo>
                    <a:pt x="1174" y="3"/>
                  </a:lnTo>
                  <a:lnTo>
                    <a:pt x="1223" y="13"/>
                  </a:lnTo>
                  <a:lnTo>
                    <a:pt x="1270" y="29"/>
                  </a:lnTo>
                  <a:lnTo>
                    <a:pt x="1314" y="52"/>
                  </a:lnTo>
                  <a:lnTo>
                    <a:pt x="1354" y="79"/>
                  </a:lnTo>
                  <a:lnTo>
                    <a:pt x="1390" y="111"/>
                  </a:lnTo>
                  <a:lnTo>
                    <a:pt x="1422" y="146"/>
                  </a:lnTo>
                  <a:lnTo>
                    <a:pt x="1449" y="187"/>
                  </a:lnTo>
                  <a:lnTo>
                    <a:pt x="1471" y="230"/>
                  </a:lnTo>
                  <a:lnTo>
                    <a:pt x="1487" y="276"/>
                  </a:lnTo>
                  <a:lnTo>
                    <a:pt x="1497" y="326"/>
                  </a:lnTo>
                  <a:lnTo>
                    <a:pt x="1501" y="377"/>
                  </a:lnTo>
                  <a:lnTo>
                    <a:pt x="1497" y="429"/>
                  </a:lnTo>
                  <a:lnTo>
                    <a:pt x="1487" y="477"/>
                  </a:lnTo>
                  <a:lnTo>
                    <a:pt x="1471" y="523"/>
                  </a:lnTo>
                  <a:lnTo>
                    <a:pt x="1449" y="567"/>
                  </a:lnTo>
                  <a:lnTo>
                    <a:pt x="1422" y="607"/>
                  </a:lnTo>
                  <a:lnTo>
                    <a:pt x="1390" y="644"/>
                  </a:lnTo>
                  <a:lnTo>
                    <a:pt x="1354" y="676"/>
                  </a:lnTo>
                  <a:lnTo>
                    <a:pt x="1314" y="703"/>
                  </a:lnTo>
                  <a:lnTo>
                    <a:pt x="1270" y="724"/>
                  </a:lnTo>
                  <a:lnTo>
                    <a:pt x="1223" y="741"/>
                  </a:lnTo>
                  <a:lnTo>
                    <a:pt x="1174" y="752"/>
                  </a:lnTo>
                  <a:lnTo>
                    <a:pt x="1123" y="755"/>
                  </a:lnTo>
                  <a:lnTo>
                    <a:pt x="378" y="755"/>
                  </a:lnTo>
                  <a:lnTo>
                    <a:pt x="326" y="752"/>
                  </a:lnTo>
                  <a:lnTo>
                    <a:pt x="278" y="741"/>
                  </a:lnTo>
                  <a:lnTo>
                    <a:pt x="230" y="724"/>
                  </a:lnTo>
                  <a:lnTo>
                    <a:pt x="186" y="703"/>
                  </a:lnTo>
                  <a:lnTo>
                    <a:pt x="147" y="676"/>
                  </a:lnTo>
                  <a:lnTo>
                    <a:pt x="111" y="644"/>
                  </a:lnTo>
                  <a:lnTo>
                    <a:pt x="79" y="607"/>
                  </a:lnTo>
                  <a:lnTo>
                    <a:pt x="52" y="567"/>
                  </a:lnTo>
                  <a:lnTo>
                    <a:pt x="29" y="523"/>
                  </a:lnTo>
                  <a:lnTo>
                    <a:pt x="14" y="477"/>
                  </a:lnTo>
                  <a:lnTo>
                    <a:pt x="3" y="429"/>
                  </a:lnTo>
                  <a:lnTo>
                    <a:pt x="0" y="377"/>
                  </a:lnTo>
                  <a:lnTo>
                    <a:pt x="3" y="326"/>
                  </a:lnTo>
                  <a:lnTo>
                    <a:pt x="14" y="276"/>
                  </a:lnTo>
                  <a:lnTo>
                    <a:pt x="29" y="230"/>
                  </a:lnTo>
                  <a:lnTo>
                    <a:pt x="52" y="187"/>
                  </a:lnTo>
                  <a:lnTo>
                    <a:pt x="79" y="146"/>
                  </a:lnTo>
                  <a:lnTo>
                    <a:pt x="111" y="111"/>
                  </a:lnTo>
                  <a:lnTo>
                    <a:pt x="147" y="79"/>
                  </a:lnTo>
                  <a:lnTo>
                    <a:pt x="186" y="52"/>
                  </a:lnTo>
                  <a:lnTo>
                    <a:pt x="230" y="29"/>
                  </a:lnTo>
                  <a:lnTo>
                    <a:pt x="278" y="13"/>
                  </a:lnTo>
                  <a:lnTo>
                    <a:pt x="326" y="3"/>
                  </a:lnTo>
                  <a:lnTo>
                    <a:pt x="3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" name="Freeform 952"/>
            <p:cNvSpPr>
              <a:spLocks/>
            </p:cNvSpPr>
            <p:nvPr/>
          </p:nvSpPr>
          <p:spPr bwMode="auto">
            <a:xfrm>
              <a:off x="6083" y="1942"/>
              <a:ext cx="223" cy="31"/>
            </a:xfrm>
            <a:custGeom>
              <a:avLst/>
              <a:gdLst>
                <a:gd name="T0" fmla="*/ 63 w 894"/>
                <a:gd name="T1" fmla="*/ 0 h 124"/>
                <a:gd name="T2" fmla="*/ 833 w 894"/>
                <a:gd name="T3" fmla="*/ 0 h 124"/>
                <a:gd name="T4" fmla="*/ 852 w 894"/>
                <a:gd name="T5" fmla="*/ 3 h 124"/>
                <a:gd name="T6" fmla="*/ 870 w 894"/>
                <a:gd name="T7" fmla="*/ 12 h 124"/>
                <a:gd name="T8" fmla="*/ 883 w 894"/>
                <a:gd name="T9" fmla="*/ 26 h 124"/>
                <a:gd name="T10" fmla="*/ 892 w 894"/>
                <a:gd name="T11" fmla="*/ 42 h 124"/>
                <a:gd name="T12" fmla="*/ 894 w 894"/>
                <a:gd name="T13" fmla="*/ 62 h 124"/>
                <a:gd name="T14" fmla="*/ 892 w 894"/>
                <a:gd name="T15" fmla="*/ 81 h 124"/>
                <a:gd name="T16" fmla="*/ 883 w 894"/>
                <a:gd name="T17" fmla="*/ 99 h 124"/>
                <a:gd name="T18" fmla="*/ 870 w 894"/>
                <a:gd name="T19" fmla="*/ 112 h 124"/>
                <a:gd name="T20" fmla="*/ 852 w 894"/>
                <a:gd name="T21" fmla="*/ 122 h 124"/>
                <a:gd name="T22" fmla="*/ 833 w 894"/>
                <a:gd name="T23" fmla="*/ 124 h 124"/>
                <a:gd name="T24" fmla="*/ 63 w 894"/>
                <a:gd name="T25" fmla="*/ 124 h 124"/>
                <a:gd name="T26" fmla="*/ 43 w 894"/>
                <a:gd name="T27" fmla="*/ 122 h 124"/>
                <a:gd name="T28" fmla="*/ 26 w 894"/>
                <a:gd name="T29" fmla="*/ 112 h 124"/>
                <a:gd name="T30" fmla="*/ 12 w 894"/>
                <a:gd name="T31" fmla="*/ 99 h 124"/>
                <a:gd name="T32" fmla="*/ 4 w 894"/>
                <a:gd name="T33" fmla="*/ 81 h 124"/>
                <a:gd name="T34" fmla="*/ 0 w 894"/>
                <a:gd name="T35" fmla="*/ 62 h 124"/>
                <a:gd name="T36" fmla="*/ 4 w 894"/>
                <a:gd name="T37" fmla="*/ 42 h 124"/>
                <a:gd name="T38" fmla="*/ 12 w 894"/>
                <a:gd name="T39" fmla="*/ 26 h 124"/>
                <a:gd name="T40" fmla="*/ 26 w 894"/>
                <a:gd name="T41" fmla="*/ 12 h 124"/>
                <a:gd name="T42" fmla="*/ 43 w 894"/>
                <a:gd name="T43" fmla="*/ 3 h 124"/>
                <a:gd name="T44" fmla="*/ 63 w 894"/>
                <a:gd name="T45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94" h="124">
                  <a:moveTo>
                    <a:pt x="63" y="0"/>
                  </a:moveTo>
                  <a:lnTo>
                    <a:pt x="833" y="0"/>
                  </a:lnTo>
                  <a:lnTo>
                    <a:pt x="852" y="3"/>
                  </a:lnTo>
                  <a:lnTo>
                    <a:pt x="870" y="12"/>
                  </a:lnTo>
                  <a:lnTo>
                    <a:pt x="883" y="26"/>
                  </a:lnTo>
                  <a:lnTo>
                    <a:pt x="892" y="42"/>
                  </a:lnTo>
                  <a:lnTo>
                    <a:pt x="894" y="62"/>
                  </a:lnTo>
                  <a:lnTo>
                    <a:pt x="892" y="81"/>
                  </a:lnTo>
                  <a:lnTo>
                    <a:pt x="883" y="99"/>
                  </a:lnTo>
                  <a:lnTo>
                    <a:pt x="870" y="112"/>
                  </a:lnTo>
                  <a:lnTo>
                    <a:pt x="852" y="122"/>
                  </a:lnTo>
                  <a:lnTo>
                    <a:pt x="833" y="124"/>
                  </a:lnTo>
                  <a:lnTo>
                    <a:pt x="63" y="124"/>
                  </a:lnTo>
                  <a:lnTo>
                    <a:pt x="43" y="122"/>
                  </a:lnTo>
                  <a:lnTo>
                    <a:pt x="26" y="112"/>
                  </a:lnTo>
                  <a:lnTo>
                    <a:pt x="12" y="99"/>
                  </a:lnTo>
                  <a:lnTo>
                    <a:pt x="4" y="81"/>
                  </a:lnTo>
                  <a:lnTo>
                    <a:pt x="0" y="62"/>
                  </a:lnTo>
                  <a:lnTo>
                    <a:pt x="4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3" y="3"/>
                  </a:lnTo>
                  <a:lnTo>
                    <a:pt x="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0" name="Freeform 953"/>
            <p:cNvSpPr>
              <a:spLocks/>
            </p:cNvSpPr>
            <p:nvPr/>
          </p:nvSpPr>
          <p:spPr bwMode="auto">
            <a:xfrm>
              <a:off x="5958" y="1942"/>
              <a:ext cx="94" cy="31"/>
            </a:xfrm>
            <a:custGeom>
              <a:avLst/>
              <a:gdLst>
                <a:gd name="T0" fmla="*/ 63 w 374"/>
                <a:gd name="T1" fmla="*/ 0 h 124"/>
                <a:gd name="T2" fmla="*/ 311 w 374"/>
                <a:gd name="T3" fmla="*/ 0 h 124"/>
                <a:gd name="T4" fmla="*/ 331 w 374"/>
                <a:gd name="T5" fmla="*/ 3 h 124"/>
                <a:gd name="T6" fmla="*/ 348 w 374"/>
                <a:gd name="T7" fmla="*/ 12 h 124"/>
                <a:gd name="T8" fmla="*/ 362 w 374"/>
                <a:gd name="T9" fmla="*/ 26 h 124"/>
                <a:gd name="T10" fmla="*/ 370 w 374"/>
                <a:gd name="T11" fmla="*/ 42 h 124"/>
                <a:gd name="T12" fmla="*/ 374 w 374"/>
                <a:gd name="T13" fmla="*/ 62 h 124"/>
                <a:gd name="T14" fmla="*/ 370 w 374"/>
                <a:gd name="T15" fmla="*/ 81 h 124"/>
                <a:gd name="T16" fmla="*/ 362 w 374"/>
                <a:gd name="T17" fmla="*/ 99 h 124"/>
                <a:gd name="T18" fmla="*/ 348 w 374"/>
                <a:gd name="T19" fmla="*/ 112 h 124"/>
                <a:gd name="T20" fmla="*/ 331 w 374"/>
                <a:gd name="T21" fmla="*/ 122 h 124"/>
                <a:gd name="T22" fmla="*/ 311 w 374"/>
                <a:gd name="T23" fmla="*/ 124 h 124"/>
                <a:gd name="T24" fmla="*/ 63 w 374"/>
                <a:gd name="T25" fmla="*/ 124 h 124"/>
                <a:gd name="T26" fmla="*/ 43 w 374"/>
                <a:gd name="T27" fmla="*/ 122 h 124"/>
                <a:gd name="T28" fmla="*/ 25 w 374"/>
                <a:gd name="T29" fmla="*/ 112 h 124"/>
                <a:gd name="T30" fmla="*/ 12 w 374"/>
                <a:gd name="T31" fmla="*/ 99 h 124"/>
                <a:gd name="T32" fmla="*/ 3 w 374"/>
                <a:gd name="T33" fmla="*/ 81 h 124"/>
                <a:gd name="T34" fmla="*/ 0 w 374"/>
                <a:gd name="T35" fmla="*/ 62 h 124"/>
                <a:gd name="T36" fmla="*/ 3 w 374"/>
                <a:gd name="T37" fmla="*/ 42 h 124"/>
                <a:gd name="T38" fmla="*/ 12 w 374"/>
                <a:gd name="T39" fmla="*/ 26 h 124"/>
                <a:gd name="T40" fmla="*/ 25 w 374"/>
                <a:gd name="T41" fmla="*/ 12 h 124"/>
                <a:gd name="T42" fmla="*/ 43 w 374"/>
                <a:gd name="T43" fmla="*/ 3 h 124"/>
                <a:gd name="T44" fmla="*/ 63 w 374"/>
                <a:gd name="T45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4" h="124">
                  <a:moveTo>
                    <a:pt x="63" y="0"/>
                  </a:moveTo>
                  <a:lnTo>
                    <a:pt x="311" y="0"/>
                  </a:lnTo>
                  <a:lnTo>
                    <a:pt x="331" y="3"/>
                  </a:lnTo>
                  <a:lnTo>
                    <a:pt x="348" y="12"/>
                  </a:lnTo>
                  <a:lnTo>
                    <a:pt x="362" y="26"/>
                  </a:lnTo>
                  <a:lnTo>
                    <a:pt x="370" y="42"/>
                  </a:lnTo>
                  <a:lnTo>
                    <a:pt x="374" y="62"/>
                  </a:lnTo>
                  <a:lnTo>
                    <a:pt x="370" y="81"/>
                  </a:lnTo>
                  <a:lnTo>
                    <a:pt x="362" y="99"/>
                  </a:lnTo>
                  <a:lnTo>
                    <a:pt x="348" y="112"/>
                  </a:lnTo>
                  <a:lnTo>
                    <a:pt x="331" y="122"/>
                  </a:lnTo>
                  <a:lnTo>
                    <a:pt x="311" y="124"/>
                  </a:lnTo>
                  <a:lnTo>
                    <a:pt x="63" y="124"/>
                  </a:lnTo>
                  <a:lnTo>
                    <a:pt x="43" y="122"/>
                  </a:lnTo>
                  <a:lnTo>
                    <a:pt x="25" y="112"/>
                  </a:lnTo>
                  <a:lnTo>
                    <a:pt x="12" y="99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3" y="3"/>
                  </a:lnTo>
                  <a:lnTo>
                    <a:pt x="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1" name="Freeform 954"/>
            <p:cNvSpPr>
              <a:spLocks/>
            </p:cNvSpPr>
            <p:nvPr/>
          </p:nvSpPr>
          <p:spPr bwMode="auto">
            <a:xfrm>
              <a:off x="6478" y="2365"/>
              <a:ext cx="31" cy="156"/>
            </a:xfrm>
            <a:custGeom>
              <a:avLst/>
              <a:gdLst>
                <a:gd name="T0" fmla="*/ 63 w 125"/>
                <a:gd name="T1" fmla="*/ 0 h 622"/>
                <a:gd name="T2" fmla="*/ 82 w 125"/>
                <a:gd name="T3" fmla="*/ 2 h 622"/>
                <a:gd name="T4" fmla="*/ 100 w 125"/>
                <a:gd name="T5" fmla="*/ 12 h 622"/>
                <a:gd name="T6" fmla="*/ 113 w 125"/>
                <a:gd name="T7" fmla="*/ 25 h 622"/>
                <a:gd name="T8" fmla="*/ 122 w 125"/>
                <a:gd name="T9" fmla="*/ 43 h 622"/>
                <a:gd name="T10" fmla="*/ 125 w 125"/>
                <a:gd name="T11" fmla="*/ 61 h 622"/>
                <a:gd name="T12" fmla="*/ 125 w 125"/>
                <a:gd name="T13" fmla="*/ 560 h 622"/>
                <a:gd name="T14" fmla="*/ 122 w 125"/>
                <a:gd name="T15" fmla="*/ 579 h 622"/>
                <a:gd name="T16" fmla="*/ 113 w 125"/>
                <a:gd name="T17" fmla="*/ 597 h 622"/>
                <a:gd name="T18" fmla="*/ 100 w 125"/>
                <a:gd name="T19" fmla="*/ 610 h 622"/>
                <a:gd name="T20" fmla="*/ 82 w 125"/>
                <a:gd name="T21" fmla="*/ 619 h 622"/>
                <a:gd name="T22" fmla="*/ 63 w 125"/>
                <a:gd name="T23" fmla="*/ 622 h 622"/>
                <a:gd name="T24" fmla="*/ 43 w 125"/>
                <a:gd name="T25" fmla="*/ 619 h 622"/>
                <a:gd name="T26" fmla="*/ 26 w 125"/>
                <a:gd name="T27" fmla="*/ 610 h 622"/>
                <a:gd name="T28" fmla="*/ 12 w 125"/>
                <a:gd name="T29" fmla="*/ 597 h 622"/>
                <a:gd name="T30" fmla="*/ 4 w 125"/>
                <a:gd name="T31" fmla="*/ 579 h 622"/>
                <a:gd name="T32" fmla="*/ 0 w 125"/>
                <a:gd name="T33" fmla="*/ 560 h 622"/>
                <a:gd name="T34" fmla="*/ 0 w 125"/>
                <a:gd name="T35" fmla="*/ 61 h 622"/>
                <a:gd name="T36" fmla="*/ 4 w 125"/>
                <a:gd name="T37" fmla="*/ 43 h 622"/>
                <a:gd name="T38" fmla="*/ 12 w 125"/>
                <a:gd name="T39" fmla="*/ 25 h 622"/>
                <a:gd name="T40" fmla="*/ 26 w 125"/>
                <a:gd name="T41" fmla="*/ 12 h 622"/>
                <a:gd name="T42" fmla="*/ 43 w 125"/>
                <a:gd name="T43" fmla="*/ 2 h 622"/>
                <a:gd name="T44" fmla="*/ 63 w 125"/>
                <a:gd name="T45" fmla="*/ 0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5" h="622">
                  <a:moveTo>
                    <a:pt x="63" y="0"/>
                  </a:moveTo>
                  <a:lnTo>
                    <a:pt x="82" y="2"/>
                  </a:lnTo>
                  <a:lnTo>
                    <a:pt x="100" y="12"/>
                  </a:lnTo>
                  <a:lnTo>
                    <a:pt x="113" y="25"/>
                  </a:lnTo>
                  <a:lnTo>
                    <a:pt x="122" y="43"/>
                  </a:lnTo>
                  <a:lnTo>
                    <a:pt x="125" y="61"/>
                  </a:lnTo>
                  <a:lnTo>
                    <a:pt x="125" y="560"/>
                  </a:lnTo>
                  <a:lnTo>
                    <a:pt x="122" y="579"/>
                  </a:lnTo>
                  <a:lnTo>
                    <a:pt x="113" y="597"/>
                  </a:lnTo>
                  <a:lnTo>
                    <a:pt x="100" y="610"/>
                  </a:lnTo>
                  <a:lnTo>
                    <a:pt x="82" y="619"/>
                  </a:lnTo>
                  <a:lnTo>
                    <a:pt x="63" y="622"/>
                  </a:lnTo>
                  <a:lnTo>
                    <a:pt x="43" y="619"/>
                  </a:lnTo>
                  <a:lnTo>
                    <a:pt x="26" y="610"/>
                  </a:lnTo>
                  <a:lnTo>
                    <a:pt x="12" y="597"/>
                  </a:lnTo>
                  <a:lnTo>
                    <a:pt x="4" y="579"/>
                  </a:lnTo>
                  <a:lnTo>
                    <a:pt x="0" y="560"/>
                  </a:lnTo>
                  <a:lnTo>
                    <a:pt x="0" y="61"/>
                  </a:lnTo>
                  <a:lnTo>
                    <a:pt x="4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3" y="2"/>
                  </a:lnTo>
                  <a:lnTo>
                    <a:pt x="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2" name="Freeform 955"/>
            <p:cNvSpPr>
              <a:spLocks/>
            </p:cNvSpPr>
            <p:nvPr/>
          </p:nvSpPr>
          <p:spPr bwMode="auto">
            <a:xfrm>
              <a:off x="6478" y="1670"/>
              <a:ext cx="31" cy="664"/>
            </a:xfrm>
            <a:custGeom>
              <a:avLst/>
              <a:gdLst>
                <a:gd name="T0" fmla="*/ 63 w 125"/>
                <a:gd name="T1" fmla="*/ 0 h 2655"/>
                <a:gd name="T2" fmla="*/ 82 w 125"/>
                <a:gd name="T3" fmla="*/ 3 h 2655"/>
                <a:gd name="T4" fmla="*/ 100 w 125"/>
                <a:gd name="T5" fmla="*/ 12 h 2655"/>
                <a:gd name="T6" fmla="*/ 113 w 125"/>
                <a:gd name="T7" fmla="*/ 25 h 2655"/>
                <a:gd name="T8" fmla="*/ 122 w 125"/>
                <a:gd name="T9" fmla="*/ 43 h 2655"/>
                <a:gd name="T10" fmla="*/ 125 w 125"/>
                <a:gd name="T11" fmla="*/ 62 h 2655"/>
                <a:gd name="T12" fmla="*/ 125 w 125"/>
                <a:gd name="T13" fmla="*/ 2593 h 2655"/>
                <a:gd name="T14" fmla="*/ 122 w 125"/>
                <a:gd name="T15" fmla="*/ 2612 h 2655"/>
                <a:gd name="T16" fmla="*/ 113 w 125"/>
                <a:gd name="T17" fmla="*/ 2630 h 2655"/>
                <a:gd name="T18" fmla="*/ 100 w 125"/>
                <a:gd name="T19" fmla="*/ 2643 h 2655"/>
                <a:gd name="T20" fmla="*/ 82 w 125"/>
                <a:gd name="T21" fmla="*/ 2652 h 2655"/>
                <a:gd name="T22" fmla="*/ 63 w 125"/>
                <a:gd name="T23" fmla="*/ 2655 h 2655"/>
                <a:gd name="T24" fmla="*/ 43 w 125"/>
                <a:gd name="T25" fmla="*/ 2652 h 2655"/>
                <a:gd name="T26" fmla="*/ 26 w 125"/>
                <a:gd name="T27" fmla="*/ 2643 h 2655"/>
                <a:gd name="T28" fmla="*/ 12 w 125"/>
                <a:gd name="T29" fmla="*/ 2630 h 2655"/>
                <a:gd name="T30" fmla="*/ 4 w 125"/>
                <a:gd name="T31" fmla="*/ 2612 h 2655"/>
                <a:gd name="T32" fmla="*/ 0 w 125"/>
                <a:gd name="T33" fmla="*/ 2593 h 2655"/>
                <a:gd name="T34" fmla="*/ 0 w 125"/>
                <a:gd name="T35" fmla="*/ 62 h 2655"/>
                <a:gd name="T36" fmla="*/ 4 w 125"/>
                <a:gd name="T37" fmla="*/ 43 h 2655"/>
                <a:gd name="T38" fmla="*/ 12 w 125"/>
                <a:gd name="T39" fmla="*/ 25 h 2655"/>
                <a:gd name="T40" fmla="*/ 26 w 125"/>
                <a:gd name="T41" fmla="*/ 12 h 2655"/>
                <a:gd name="T42" fmla="*/ 43 w 125"/>
                <a:gd name="T43" fmla="*/ 3 h 2655"/>
                <a:gd name="T44" fmla="*/ 63 w 125"/>
                <a:gd name="T45" fmla="*/ 0 h 2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5" h="2655">
                  <a:moveTo>
                    <a:pt x="63" y="0"/>
                  </a:moveTo>
                  <a:lnTo>
                    <a:pt x="82" y="3"/>
                  </a:lnTo>
                  <a:lnTo>
                    <a:pt x="100" y="12"/>
                  </a:lnTo>
                  <a:lnTo>
                    <a:pt x="113" y="25"/>
                  </a:lnTo>
                  <a:lnTo>
                    <a:pt x="122" y="43"/>
                  </a:lnTo>
                  <a:lnTo>
                    <a:pt x="125" y="62"/>
                  </a:lnTo>
                  <a:lnTo>
                    <a:pt x="125" y="2593"/>
                  </a:lnTo>
                  <a:lnTo>
                    <a:pt x="122" y="2612"/>
                  </a:lnTo>
                  <a:lnTo>
                    <a:pt x="113" y="2630"/>
                  </a:lnTo>
                  <a:lnTo>
                    <a:pt x="100" y="2643"/>
                  </a:lnTo>
                  <a:lnTo>
                    <a:pt x="82" y="2652"/>
                  </a:lnTo>
                  <a:lnTo>
                    <a:pt x="63" y="2655"/>
                  </a:lnTo>
                  <a:lnTo>
                    <a:pt x="43" y="2652"/>
                  </a:lnTo>
                  <a:lnTo>
                    <a:pt x="26" y="2643"/>
                  </a:lnTo>
                  <a:lnTo>
                    <a:pt x="12" y="2630"/>
                  </a:lnTo>
                  <a:lnTo>
                    <a:pt x="4" y="2612"/>
                  </a:lnTo>
                  <a:lnTo>
                    <a:pt x="0" y="2593"/>
                  </a:lnTo>
                  <a:lnTo>
                    <a:pt x="0" y="62"/>
                  </a:lnTo>
                  <a:lnTo>
                    <a:pt x="4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3" y="3"/>
                  </a:lnTo>
                  <a:lnTo>
                    <a:pt x="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3" name="Freeform 956"/>
            <p:cNvSpPr>
              <a:spLocks/>
            </p:cNvSpPr>
            <p:nvPr/>
          </p:nvSpPr>
          <p:spPr bwMode="auto">
            <a:xfrm>
              <a:off x="6168" y="1608"/>
              <a:ext cx="650" cy="975"/>
            </a:xfrm>
            <a:custGeom>
              <a:avLst/>
              <a:gdLst>
                <a:gd name="T0" fmla="*/ 2129 w 2599"/>
                <a:gd name="T1" fmla="*/ 0 h 3900"/>
                <a:gd name="T2" fmla="*/ 2245 w 2599"/>
                <a:gd name="T3" fmla="*/ 14 h 3900"/>
                <a:gd name="T4" fmla="*/ 2351 w 2599"/>
                <a:gd name="T5" fmla="*/ 56 h 3900"/>
                <a:gd name="T6" fmla="*/ 2442 w 2599"/>
                <a:gd name="T7" fmla="*/ 118 h 3900"/>
                <a:gd name="T8" fmla="*/ 2515 w 2599"/>
                <a:gd name="T9" fmla="*/ 201 h 3900"/>
                <a:gd name="T10" fmla="*/ 2567 w 2599"/>
                <a:gd name="T11" fmla="*/ 299 h 3900"/>
                <a:gd name="T12" fmla="*/ 2595 w 2599"/>
                <a:gd name="T13" fmla="*/ 410 h 3900"/>
                <a:gd name="T14" fmla="*/ 2599 w 2599"/>
                <a:gd name="T15" fmla="*/ 3431 h 3900"/>
                <a:gd name="T16" fmla="*/ 2585 w 2599"/>
                <a:gd name="T17" fmla="*/ 3547 h 3900"/>
                <a:gd name="T18" fmla="*/ 2543 w 2599"/>
                <a:gd name="T19" fmla="*/ 3652 h 3900"/>
                <a:gd name="T20" fmla="*/ 2481 w 2599"/>
                <a:gd name="T21" fmla="*/ 3743 h 3900"/>
                <a:gd name="T22" fmla="*/ 2398 w 2599"/>
                <a:gd name="T23" fmla="*/ 3816 h 3900"/>
                <a:gd name="T24" fmla="*/ 2300 w 2599"/>
                <a:gd name="T25" fmla="*/ 3868 h 3900"/>
                <a:gd name="T26" fmla="*/ 2188 w 2599"/>
                <a:gd name="T27" fmla="*/ 3896 h 3900"/>
                <a:gd name="T28" fmla="*/ 1156 w 2599"/>
                <a:gd name="T29" fmla="*/ 3900 h 3900"/>
                <a:gd name="T30" fmla="*/ 1119 w 2599"/>
                <a:gd name="T31" fmla="*/ 3888 h 3900"/>
                <a:gd name="T32" fmla="*/ 1097 w 2599"/>
                <a:gd name="T33" fmla="*/ 3857 h 3900"/>
                <a:gd name="T34" fmla="*/ 1097 w 2599"/>
                <a:gd name="T35" fmla="*/ 3818 h 3900"/>
                <a:gd name="T36" fmla="*/ 1119 w 2599"/>
                <a:gd name="T37" fmla="*/ 3788 h 3900"/>
                <a:gd name="T38" fmla="*/ 1156 w 2599"/>
                <a:gd name="T39" fmla="*/ 3776 h 3900"/>
                <a:gd name="T40" fmla="*/ 2180 w 2599"/>
                <a:gd name="T41" fmla="*/ 3772 h 3900"/>
                <a:gd name="T42" fmla="*/ 2275 w 2599"/>
                <a:gd name="T43" fmla="*/ 3744 h 3900"/>
                <a:gd name="T44" fmla="*/ 2355 w 2599"/>
                <a:gd name="T45" fmla="*/ 3691 h 3900"/>
                <a:gd name="T46" fmla="*/ 2419 w 2599"/>
                <a:gd name="T47" fmla="*/ 3619 h 3900"/>
                <a:gd name="T48" fmla="*/ 2459 w 2599"/>
                <a:gd name="T49" fmla="*/ 3530 h 3900"/>
                <a:gd name="T50" fmla="*/ 2475 w 2599"/>
                <a:gd name="T51" fmla="*/ 3431 h 3900"/>
                <a:gd name="T52" fmla="*/ 2471 w 2599"/>
                <a:gd name="T53" fmla="*/ 418 h 3900"/>
                <a:gd name="T54" fmla="*/ 2443 w 2599"/>
                <a:gd name="T55" fmla="*/ 324 h 3900"/>
                <a:gd name="T56" fmla="*/ 2390 w 2599"/>
                <a:gd name="T57" fmla="*/ 243 h 3900"/>
                <a:gd name="T58" fmla="*/ 2317 w 2599"/>
                <a:gd name="T59" fmla="*/ 180 h 3900"/>
                <a:gd name="T60" fmla="*/ 2229 w 2599"/>
                <a:gd name="T61" fmla="*/ 139 h 3900"/>
                <a:gd name="T62" fmla="*/ 2129 w 2599"/>
                <a:gd name="T63" fmla="*/ 124 h 3900"/>
                <a:gd name="T64" fmla="*/ 419 w 2599"/>
                <a:gd name="T65" fmla="*/ 128 h 3900"/>
                <a:gd name="T66" fmla="*/ 324 w 2599"/>
                <a:gd name="T67" fmla="*/ 156 h 3900"/>
                <a:gd name="T68" fmla="*/ 244 w 2599"/>
                <a:gd name="T69" fmla="*/ 209 h 3900"/>
                <a:gd name="T70" fmla="*/ 181 w 2599"/>
                <a:gd name="T71" fmla="*/ 281 h 3900"/>
                <a:gd name="T72" fmla="*/ 139 w 2599"/>
                <a:gd name="T73" fmla="*/ 370 h 3900"/>
                <a:gd name="T74" fmla="*/ 125 w 2599"/>
                <a:gd name="T75" fmla="*/ 469 h 3900"/>
                <a:gd name="T76" fmla="*/ 112 w 2599"/>
                <a:gd name="T77" fmla="*/ 506 h 3900"/>
                <a:gd name="T78" fmla="*/ 83 w 2599"/>
                <a:gd name="T79" fmla="*/ 528 h 3900"/>
                <a:gd name="T80" fmla="*/ 42 w 2599"/>
                <a:gd name="T81" fmla="*/ 528 h 3900"/>
                <a:gd name="T82" fmla="*/ 12 w 2599"/>
                <a:gd name="T83" fmla="*/ 506 h 3900"/>
                <a:gd name="T84" fmla="*/ 0 w 2599"/>
                <a:gd name="T85" fmla="*/ 469 h 3900"/>
                <a:gd name="T86" fmla="*/ 14 w 2599"/>
                <a:gd name="T87" fmla="*/ 353 h 3900"/>
                <a:gd name="T88" fmla="*/ 55 w 2599"/>
                <a:gd name="T89" fmla="*/ 248 h 3900"/>
                <a:gd name="T90" fmla="*/ 118 w 2599"/>
                <a:gd name="T91" fmla="*/ 157 h 3900"/>
                <a:gd name="T92" fmla="*/ 201 w 2599"/>
                <a:gd name="T93" fmla="*/ 84 h 3900"/>
                <a:gd name="T94" fmla="*/ 300 w 2599"/>
                <a:gd name="T95" fmla="*/ 32 h 3900"/>
                <a:gd name="T96" fmla="*/ 410 w 2599"/>
                <a:gd name="T97" fmla="*/ 4 h 3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99" h="3900">
                  <a:moveTo>
                    <a:pt x="470" y="0"/>
                  </a:moveTo>
                  <a:lnTo>
                    <a:pt x="2129" y="0"/>
                  </a:lnTo>
                  <a:lnTo>
                    <a:pt x="2188" y="4"/>
                  </a:lnTo>
                  <a:lnTo>
                    <a:pt x="2245" y="14"/>
                  </a:lnTo>
                  <a:lnTo>
                    <a:pt x="2300" y="32"/>
                  </a:lnTo>
                  <a:lnTo>
                    <a:pt x="2351" y="56"/>
                  </a:lnTo>
                  <a:lnTo>
                    <a:pt x="2398" y="84"/>
                  </a:lnTo>
                  <a:lnTo>
                    <a:pt x="2442" y="118"/>
                  </a:lnTo>
                  <a:lnTo>
                    <a:pt x="2481" y="157"/>
                  </a:lnTo>
                  <a:lnTo>
                    <a:pt x="2515" y="201"/>
                  </a:lnTo>
                  <a:lnTo>
                    <a:pt x="2543" y="248"/>
                  </a:lnTo>
                  <a:lnTo>
                    <a:pt x="2567" y="299"/>
                  </a:lnTo>
                  <a:lnTo>
                    <a:pt x="2585" y="353"/>
                  </a:lnTo>
                  <a:lnTo>
                    <a:pt x="2595" y="410"/>
                  </a:lnTo>
                  <a:lnTo>
                    <a:pt x="2599" y="469"/>
                  </a:lnTo>
                  <a:lnTo>
                    <a:pt x="2599" y="3431"/>
                  </a:lnTo>
                  <a:lnTo>
                    <a:pt x="2595" y="3490"/>
                  </a:lnTo>
                  <a:lnTo>
                    <a:pt x="2585" y="3547"/>
                  </a:lnTo>
                  <a:lnTo>
                    <a:pt x="2567" y="3601"/>
                  </a:lnTo>
                  <a:lnTo>
                    <a:pt x="2543" y="3652"/>
                  </a:lnTo>
                  <a:lnTo>
                    <a:pt x="2515" y="3699"/>
                  </a:lnTo>
                  <a:lnTo>
                    <a:pt x="2481" y="3743"/>
                  </a:lnTo>
                  <a:lnTo>
                    <a:pt x="2442" y="3782"/>
                  </a:lnTo>
                  <a:lnTo>
                    <a:pt x="2398" y="3816"/>
                  </a:lnTo>
                  <a:lnTo>
                    <a:pt x="2351" y="3844"/>
                  </a:lnTo>
                  <a:lnTo>
                    <a:pt x="2300" y="3868"/>
                  </a:lnTo>
                  <a:lnTo>
                    <a:pt x="2245" y="3886"/>
                  </a:lnTo>
                  <a:lnTo>
                    <a:pt x="2188" y="3896"/>
                  </a:lnTo>
                  <a:lnTo>
                    <a:pt x="2129" y="3900"/>
                  </a:lnTo>
                  <a:lnTo>
                    <a:pt x="1156" y="3900"/>
                  </a:lnTo>
                  <a:lnTo>
                    <a:pt x="1137" y="3896"/>
                  </a:lnTo>
                  <a:lnTo>
                    <a:pt x="1119" y="3888"/>
                  </a:lnTo>
                  <a:lnTo>
                    <a:pt x="1106" y="3874"/>
                  </a:lnTo>
                  <a:lnTo>
                    <a:pt x="1097" y="3857"/>
                  </a:lnTo>
                  <a:lnTo>
                    <a:pt x="1094" y="3837"/>
                  </a:lnTo>
                  <a:lnTo>
                    <a:pt x="1097" y="3818"/>
                  </a:lnTo>
                  <a:lnTo>
                    <a:pt x="1106" y="3801"/>
                  </a:lnTo>
                  <a:lnTo>
                    <a:pt x="1119" y="3788"/>
                  </a:lnTo>
                  <a:lnTo>
                    <a:pt x="1137" y="3778"/>
                  </a:lnTo>
                  <a:lnTo>
                    <a:pt x="1156" y="3776"/>
                  </a:lnTo>
                  <a:lnTo>
                    <a:pt x="2129" y="3776"/>
                  </a:lnTo>
                  <a:lnTo>
                    <a:pt x="2180" y="3772"/>
                  </a:lnTo>
                  <a:lnTo>
                    <a:pt x="2229" y="3761"/>
                  </a:lnTo>
                  <a:lnTo>
                    <a:pt x="2275" y="3744"/>
                  </a:lnTo>
                  <a:lnTo>
                    <a:pt x="2317" y="3720"/>
                  </a:lnTo>
                  <a:lnTo>
                    <a:pt x="2355" y="3691"/>
                  </a:lnTo>
                  <a:lnTo>
                    <a:pt x="2390" y="3657"/>
                  </a:lnTo>
                  <a:lnTo>
                    <a:pt x="2419" y="3619"/>
                  </a:lnTo>
                  <a:lnTo>
                    <a:pt x="2443" y="3576"/>
                  </a:lnTo>
                  <a:lnTo>
                    <a:pt x="2459" y="3530"/>
                  </a:lnTo>
                  <a:lnTo>
                    <a:pt x="2471" y="3482"/>
                  </a:lnTo>
                  <a:lnTo>
                    <a:pt x="2475" y="3431"/>
                  </a:lnTo>
                  <a:lnTo>
                    <a:pt x="2475" y="469"/>
                  </a:lnTo>
                  <a:lnTo>
                    <a:pt x="2471" y="418"/>
                  </a:lnTo>
                  <a:lnTo>
                    <a:pt x="2459" y="370"/>
                  </a:lnTo>
                  <a:lnTo>
                    <a:pt x="2443" y="324"/>
                  </a:lnTo>
                  <a:lnTo>
                    <a:pt x="2419" y="281"/>
                  </a:lnTo>
                  <a:lnTo>
                    <a:pt x="2390" y="243"/>
                  </a:lnTo>
                  <a:lnTo>
                    <a:pt x="2355" y="209"/>
                  </a:lnTo>
                  <a:lnTo>
                    <a:pt x="2317" y="180"/>
                  </a:lnTo>
                  <a:lnTo>
                    <a:pt x="2275" y="156"/>
                  </a:lnTo>
                  <a:lnTo>
                    <a:pt x="2229" y="139"/>
                  </a:lnTo>
                  <a:lnTo>
                    <a:pt x="2180" y="128"/>
                  </a:lnTo>
                  <a:lnTo>
                    <a:pt x="2129" y="124"/>
                  </a:lnTo>
                  <a:lnTo>
                    <a:pt x="470" y="124"/>
                  </a:lnTo>
                  <a:lnTo>
                    <a:pt x="419" y="128"/>
                  </a:lnTo>
                  <a:lnTo>
                    <a:pt x="370" y="139"/>
                  </a:lnTo>
                  <a:lnTo>
                    <a:pt x="324" y="156"/>
                  </a:lnTo>
                  <a:lnTo>
                    <a:pt x="281" y="180"/>
                  </a:lnTo>
                  <a:lnTo>
                    <a:pt x="244" y="209"/>
                  </a:lnTo>
                  <a:lnTo>
                    <a:pt x="209" y="243"/>
                  </a:lnTo>
                  <a:lnTo>
                    <a:pt x="181" y="281"/>
                  </a:lnTo>
                  <a:lnTo>
                    <a:pt x="157" y="324"/>
                  </a:lnTo>
                  <a:lnTo>
                    <a:pt x="139" y="370"/>
                  </a:lnTo>
                  <a:lnTo>
                    <a:pt x="129" y="418"/>
                  </a:lnTo>
                  <a:lnTo>
                    <a:pt x="125" y="469"/>
                  </a:lnTo>
                  <a:lnTo>
                    <a:pt x="122" y="488"/>
                  </a:lnTo>
                  <a:lnTo>
                    <a:pt x="112" y="506"/>
                  </a:lnTo>
                  <a:lnTo>
                    <a:pt x="99" y="519"/>
                  </a:lnTo>
                  <a:lnTo>
                    <a:pt x="83" y="528"/>
                  </a:lnTo>
                  <a:lnTo>
                    <a:pt x="63" y="531"/>
                  </a:lnTo>
                  <a:lnTo>
                    <a:pt x="42" y="528"/>
                  </a:lnTo>
                  <a:lnTo>
                    <a:pt x="26" y="519"/>
                  </a:lnTo>
                  <a:lnTo>
                    <a:pt x="12" y="506"/>
                  </a:lnTo>
                  <a:lnTo>
                    <a:pt x="3" y="488"/>
                  </a:lnTo>
                  <a:lnTo>
                    <a:pt x="0" y="469"/>
                  </a:lnTo>
                  <a:lnTo>
                    <a:pt x="3" y="410"/>
                  </a:lnTo>
                  <a:lnTo>
                    <a:pt x="14" y="353"/>
                  </a:lnTo>
                  <a:lnTo>
                    <a:pt x="32" y="299"/>
                  </a:lnTo>
                  <a:lnTo>
                    <a:pt x="55" y="248"/>
                  </a:lnTo>
                  <a:lnTo>
                    <a:pt x="84" y="201"/>
                  </a:lnTo>
                  <a:lnTo>
                    <a:pt x="118" y="157"/>
                  </a:lnTo>
                  <a:lnTo>
                    <a:pt x="158" y="118"/>
                  </a:lnTo>
                  <a:lnTo>
                    <a:pt x="201" y="84"/>
                  </a:lnTo>
                  <a:lnTo>
                    <a:pt x="250" y="56"/>
                  </a:lnTo>
                  <a:lnTo>
                    <a:pt x="300" y="32"/>
                  </a:lnTo>
                  <a:lnTo>
                    <a:pt x="354" y="14"/>
                  </a:lnTo>
                  <a:lnTo>
                    <a:pt x="410" y="4"/>
                  </a:lnTo>
                  <a:lnTo>
                    <a:pt x="4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4" name="Freeform 957"/>
            <p:cNvSpPr>
              <a:spLocks noEditPoints="1"/>
            </p:cNvSpPr>
            <p:nvPr/>
          </p:nvSpPr>
          <p:spPr bwMode="auto">
            <a:xfrm>
              <a:off x="6572" y="1700"/>
              <a:ext cx="152" cy="152"/>
            </a:xfrm>
            <a:custGeom>
              <a:avLst/>
              <a:gdLst>
                <a:gd name="T0" fmla="*/ 268 w 609"/>
                <a:gd name="T1" fmla="*/ 127 h 607"/>
                <a:gd name="T2" fmla="*/ 204 w 609"/>
                <a:gd name="T3" fmla="*/ 155 h 607"/>
                <a:gd name="T4" fmla="*/ 156 w 609"/>
                <a:gd name="T5" fmla="*/ 203 h 607"/>
                <a:gd name="T6" fmla="*/ 128 w 609"/>
                <a:gd name="T7" fmla="*/ 267 h 607"/>
                <a:gd name="T8" fmla="*/ 128 w 609"/>
                <a:gd name="T9" fmla="*/ 339 h 607"/>
                <a:gd name="T10" fmla="*/ 156 w 609"/>
                <a:gd name="T11" fmla="*/ 404 h 607"/>
                <a:gd name="T12" fmla="*/ 204 w 609"/>
                <a:gd name="T13" fmla="*/ 452 h 607"/>
                <a:gd name="T14" fmla="*/ 268 w 609"/>
                <a:gd name="T15" fmla="*/ 480 h 607"/>
                <a:gd name="T16" fmla="*/ 340 w 609"/>
                <a:gd name="T17" fmla="*/ 480 h 607"/>
                <a:gd name="T18" fmla="*/ 404 w 609"/>
                <a:gd name="T19" fmla="*/ 452 h 607"/>
                <a:gd name="T20" fmla="*/ 453 w 609"/>
                <a:gd name="T21" fmla="*/ 404 h 607"/>
                <a:gd name="T22" fmla="*/ 480 w 609"/>
                <a:gd name="T23" fmla="*/ 339 h 607"/>
                <a:gd name="T24" fmla="*/ 480 w 609"/>
                <a:gd name="T25" fmla="*/ 267 h 607"/>
                <a:gd name="T26" fmla="*/ 453 w 609"/>
                <a:gd name="T27" fmla="*/ 203 h 607"/>
                <a:gd name="T28" fmla="*/ 404 w 609"/>
                <a:gd name="T29" fmla="*/ 155 h 607"/>
                <a:gd name="T30" fmla="*/ 340 w 609"/>
                <a:gd name="T31" fmla="*/ 127 h 607"/>
                <a:gd name="T32" fmla="*/ 304 w 609"/>
                <a:gd name="T33" fmla="*/ 0 h 607"/>
                <a:gd name="T34" fmla="*/ 392 w 609"/>
                <a:gd name="T35" fmla="*/ 13 h 607"/>
                <a:gd name="T36" fmla="*/ 469 w 609"/>
                <a:gd name="T37" fmla="*/ 48 h 607"/>
                <a:gd name="T38" fmla="*/ 533 w 609"/>
                <a:gd name="T39" fmla="*/ 104 h 607"/>
                <a:gd name="T40" fmla="*/ 580 w 609"/>
                <a:gd name="T41" fmla="*/ 176 h 607"/>
                <a:gd name="T42" fmla="*/ 605 w 609"/>
                <a:gd name="T43" fmla="*/ 259 h 607"/>
                <a:gd name="T44" fmla="*/ 605 w 609"/>
                <a:gd name="T45" fmla="*/ 348 h 607"/>
                <a:gd name="T46" fmla="*/ 580 w 609"/>
                <a:gd name="T47" fmla="*/ 431 h 607"/>
                <a:gd name="T48" fmla="*/ 533 w 609"/>
                <a:gd name="T49" fmla="*/ 503 h 607"/>
                <a:gd name="T50" fmla="*/ 469 w 609"/>
                <a:gd name="T51" fmla="*/ 559 h 607"/>
                <a:gd name="T52" fmla="*/ 392 w 609"/>
                <a:gd name="T53" fmla="*/ 594 h 607"/>
                <a:gd name="T54" fmla="*/ 304 w 609"/>
                <a:gd name="T55" fmla="*/ 607 h 607"/>
                <a:gd name="T56" fmla="*/ 216 w 609"/>
                <a:gd name="T57" fmla="*/ 594 h 607"/>
                <a:gd name="T58" fmla="*/ 139 w 609"/>
                <a:gd name="T59" fmla="*/ 559 h 607"/>
                <a:gd name="T60" fmla="*/ 75 w 609"/>
                <a:gd name="T61" fmla="*/ 503 h 607"/>
                <a:gd name="T62" fmla="*/ 28 w 609"/>
                <a:gd name="T63" fmla="*/ 431 h 607"/>
                <a:gd name="T64" fmla="*/ 3 w 609"/>
                <a:gd name="T65" fmla="*/ 348 h 607"/>
                <a:gd name="T66" fmla="*/ 3 w 609"/>
                <a:gd name="T67" fmla="*/ 259 h 607"/>
                <a:gd name="T68" fmla="*/ 28 w 609"/>
                <a:gd name="T69" fmla="*/ 176 h 607"/>
                <a:gd name="T70" fmla="*/ 75 w 609"/>
                <a:gd name="T71" fmla="*/ 104 h 607"/>
                <a:gd name="T72" fmla="*/ 139 w 609"/>
                <a:gd name="T73" fmla="*/ 48 h 607"/>
                <a:gd name="T74" fmla="*/ 216 w 609"/>
                <a:gd name="T75" fmla="*/ 13 h 607"/>
                <a:gd name="T76" fmla="*/ 304 w 609"/>
                <a:gd name="T77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09" h="607">
                  <a:moveTo>
                    <a:pt x="304" y="124"/>
                  </a:moveTo>
                  <a:lnTo>
                    <a:pt x="268" y="127"/>
                  </a:lnTo>
                  <a:lnTo>
                    <a:pt x="234" y="138"/>
                  </a:lnTo>
                  <a:lnTo>
                    <a:pt x="204" y="155"/>
                  </a:lnTo>
                  <a:lnTo>
                    <a:pt x="177" y="177"/>
                  </a:lnTo>
                  <a:lnTo>
                    <a:pt x="156" y="203"/>
                  </a:lnTo>
                  <a:lnTo>
                    <a:pt x="139" y="234"/>
                  </a:lnTo>
                  <a:lnTo>
                    <a:pt x="128" y="267"/>
                  </a:lnTo>
                  <a:lnTo>
                    <a:pt x="125" y="303"/>
                  </a:lnTo>
                  <a:lnTo>
                    <a:pt x="128" y="339"/>
                  </a:lnTo>
                  <a:lnTo>
                    <a:pt x="139" y="373"/>
                  </a:lnTo>
                  <a:lnTo>
                    <a:pt x="156" y="404"/>
                  </a:lnTo>
                  <a:lnTo>
                    <a:pt x="177" y="430"/>
                  </a:lnTo>
                  <a:lnTo>
                    <a:pt x="204" y="452"/>
                  </a:lnTo>
                  <a:lnTo>
                    <a:pt x="234" y="469"/>
                  </a:lnTo>
                  <a:lnTo>
                    <a:pt x="268" y="480"/>
                  </a:lnTo>
                  <a:lnTo>
                    <a:pt x="304" y="483"/>
                  </a:lnTo>
                  <a:lnTo>
                    <a:pt x="340" y="480"/>
                  </a:lnTo>
                  <a:lnTo>
                    <a:pt x="373" y="469"/>
                  </a:lnTo>
                  <a:lnTo>
                    <a:pt x="404" y="452"/>
                  </a:lnTo>
                  <a:lnTo>
                    <a:pt x="431" y="430"/>
                  </a:lnTo>
                  <a:lnTo>
                    <a:pt x="453" y="404"/>
                  </a:lnTo>
                  <a:lnTo>
                    <a:pt x="469" y="373"/>
                  </a:lnTo>
                  <a:lnTo>
                    <a:pt x="480" y="339"/>
                  </a:lnTo>
                  <a:lnTo>
                    <a:pt x="483" y="303"/>
                  </a:lnTo>
                  <a:lnTo>
                    <a:pt x="480" y="267"/>
                  </a:lnTo>
                  <a:lnTo>
                    <a:pt x="469" y="234"/>
                  </a:lnTo>
                  <a:lnTo>
                    <a:pt x="453" y="203"/>
                  </a:lnTo>
                  <a:lnTo>
                    <a:pt x="431" y="177"/>
                  </a:lnTo>
                  <a:lnTo>
                    <a:pt x="404" y="155"/>
                  </a:lnTo>
                  <a:lnTo>
                    <a:pt x="373" y="138"/>
                  </a:lnTo>
                  <a:lnTo>
                    <a:pt x="340" y="127"/>
                  </a:lnTo>
                  <a:lnTo>
                    <a:pt x="304" y="124"/>
                  </a:lnTo>
                  <a:close/>
                  <a:moveTo>
                    <a:pt x="304" y="0"/>
                  </a:moveTo>
                  <a:lnTo>
                    <a:pt x="349" y="3"/>
                  </a:lnTo>
                  <a:lnTo>
                    <a:pt x="392" y="13"/>
                  </a:lnTo>
                  <a:lnTo>
                    <a:pt x="433" y="28"/>
                  </a:lnTo>
                  <a:lnTo>
                    <a:pt x="469" y="48"/>
                  </a:lnTo>
                  <a:lnTo>
                    <a:pt x="504" y="74"/>
                  </a:lnTo>
                  <a:lnTo>
                    <a:pt x="533" y="104"/>
                  </a:lnTo>
                  <a:lnTo>
                    <a:pt x="559" y="138"/>
                  </a:lnTo>
                  <a:lnTo>
                    <a:pt x="580" y="176"/>
                  </a:lnTo>
                  <a:lnTo>
                    <a:pt x="596" y="216"/>
                  </a:lnTo>
                  <a:lnTo>
                    <a:pt x="605" y="259"/>
                  </a:lnTo>
                  <a:lnTo>
                    <a:pt x="609" y="303"/>
                  </a:lnTo>
                  <a:lnTo>
                    <a:pt x="605" y="348"/>
                  </a:lnTo>
                  <a:lnTo>
                    <a:pt x="596" y="391"/>
                  </a:lnTo>
                  <a:lnTo>
                    <a:pt x="580" y="431"/>
                  </a:lnTo>
                  <a:lnTo>
                    <a:pt x="559" y="469"/>
                  </a:lnTo>
                  <a:lnTo>
                    <a:pt x="533" y="503"/>
                  </a:lnTo>
                  <a:lnTo>
                    <a:pt x="504" y="533"/>
                  </a:lnTo>
                  <a:lnTo>
                    <a:pt x="469" y="559"/>
                  </a:lnTo>
                  <a:lnTo>
                    <a:pt x="433" y="579"/>
                  </a:lnTo>
                  <a:lnTo>
                    <a:pt x="392" y="594"/>
                  </a:lnTo>
                  <a:lnTo>
                    <a:pt x="349" y="604"/>
                  </a:lnTo>
                  <a:lnTo>
                    <a:pt x="304" y="607"/>
                  </a:lnTo>
                  <a:lnTo>
                    <a:pt x="260" y="604"/>
                  </a:lnTo>
                  <a:lnTo>
                    <a:pt x="216" y="594"/>
                  </a:lnTo>
                  <a:lnTo>
                    <a:pt x="176" y="579"/>
                  </a:lnTo>
                  <a:lnTo>
                    <a:pt x="139" y="559"/>
                  </a:lnTo>
                  <a:lnTo>
                    <a:pt x="105" y="533"/>
                  </a:lnTo>
                  <a:lnTo>
                    <a:pt x="75" y="503"/>
                  </a:lnTo>
                  <a:lnTo>
                    <a:pt x="49" y="469"/>
                  </a:lnTo>
                  <a:lnTo>
                    <a:pt x="28" y="431"/>
                  </a:lnTo>
                  <a:lnTo>
                    <a:pt x="13" y="391"/>
                  </a:lnTo>
                  <a:lnTo>
                    <a:pt x="3" y="348"/>
                  </a:lnTo>
                  <a:lnTo>
                    <a:pt x="0" y="303"/>
                  </a:lnTo>
                  <a:lnTo>
                    <a:pt x="3" y="259"/>
                  </a:lnTo>
                  <a:lnTo>
                    <a:pt x="13" y="216"/>
                  </a:lnTo>
                  <a:lnTo>
                    <a:pt x="28" y="176"/>
                  </a:lnTo>
                  <a:lnTo>
                    <a:pt x="49" y="138"/>
                  </a:lnTo>
                  <a:lnTo>
                    <a:pt x="75" y="104"/>
                  </a:lnTo>
                  <a:lnTo>
                    <a:pt x="105" y="74"/>
                  </a:lnTo>
                  <a:lnTo>
                    <a:pt x="139" y="48"/>
                  </a:lnTo>
                  <a:lnTo>
                    <a:pt x="176" y="28"/>
                  </a:lnTo>
                  <a:lnTo>
                    <a:pt x="216" y="13"/>
                  </a:lnTo>
                  <a:lnTo>
                    <a:pt x="260" y="3"/>
                  </a:lnTo>
                  <a:lnTo>
                    <a:pt x="3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5" name="Freeform 958"/>
            <p:cNvSpPr>
              <a:spLocks noEditPoints="1"/>
            </p:cNvSpPr>
            <p:nvPr/>
          </p:nvSpPr>
          <p:spPr bwMode="auto">
            <a:xfrm>
              <a:off x="6572" y="1913"/>
              <a:ext cx="152" cy="152"/>
            </a:xfrm>
            <a:custGeom>
              <a:avLst/>
              <a:gdLst>
                <a:gd name="T0" fmla="*/ 268 w 609"/>
                <a:gd name="T1" fmla="*/ 127 h 607"/>
                <a:gd name="T2" fmla="*/ 204 w 609"/>
                <a:gd name="T3" fmla="*/ 155 h 607"/>
                <a:gd name="T4" fmla="*/ 156 w 609"/>
                <a:gd name="T5" fmla="*/ 203 h 607"/>
                <a:gd name="T6" fmla="*/ 128 w 609"/>
                <a:gd name="T7" fmla="*/ 267 h 607"/>
                <a:gd name="T8" fmla="*/ 128 w 609"/>
                <a:gd name="T9" fmla="*/ 339 h 607"/>
                <a:gd name="T10" fmla="*/ 156 w 609"/>
                <a:gd name="T11" fmla="*/ 403 h 607"/>
                <a:gd name="T12" fmla="*/ 204 w 609"/>
                <a:gd name="T13" fmla="*/ 451 h 607"/>
                <a:gd name="T14" fmla="*/ 268 w 609"/>
                <a:gd name="T15" fmla="*/ 478 h 607"/>
                <a:gd name="T16" fmla="*/ 340 w 609"/>
                <a:gd name="T17" fmla="*/ 478 h 607"/>
                <a:gd name="T18" fmla="*/ 404 w 609"/>
                <a:gd name="T19" fmla="*/ 451 h 607"/>
                <a:gd name="T20" fmla="*/ 453 w 609"/>
                <a:gd name="T21" fmla="*/ 403 h 607"/>
                <a:gd name="T22" fmla="*/ 480 w 609"/>
                <a:gd name="T23" fmla="*/ 339 h 607"/>
                <a:gd name="T24" fmla="*/ 480 w 609"/>
                <a:gd name="T25" fmla="*/ 267 h 607"/>
                <a:gd name="T26" fmla="*/ 453 w 609"/>
                <a:gd name="T27" fmla="*/ 203 h 607"/>
                <a:gd name="T28" fmla="*/ 404 w 609"/>
                <a:gd name="T29" fmla="*/ 155 h 607"/>
                <a:gd name="T30" fmla="*/ 340 w 609"/>
                <a:gd name="T31" fmla="*/ 127 h 607"/>
                <a:gd name="T32" fmla="*/ 304 w 609"/>
                <a:gd name="T33" fmla="*/ 0 h 607"/>
                <a:gd name="T34" fmla="*/ 392 w 609"/>
                <a:gd name="T35" fmla="*/ 12 h 607"/>
                <a:gd name="T36" fmla="*/ 469 w 609"/>
                <a:gd name="T37" fmla="*/ 48 h 607"/>
                <a:gd name="T38" fmla="*/ 533 w 609"/>
                <a:gd name="T39" fmla="*/ 104 h 607"/>
                <a:gd name="T40" fmla="*/ 580 w 609"/>
                <a:gd name="T41" fmla="*/ 175 h 607"/>
                <a:gd name="T42" fmla="*/ 605 w 609"/>
                <a:gd name="T43" fmla="*/ 259 h 607"/>
                <a:gd name="T44" fmla="*/ 605 w 609"/>
                <a:gd name="T45" fmla="*/ 348 h 607"/>
                <a:gd name="T46" fmla="*/ 580 w 609"/>
                <a:gd name="T47" fmla="*/ 431 h 607"/>
                <a:gd name="T48" fmla="*/ 533 w 609"/>
                <a:gd name="T49" fmla="*/ 502 h 607"/>
                <a:gd name="T50" fmla="*/ 469 w 609"/>
                <a:gd name="T51" fmla="*/ 558 h 607"/>
                <a:gd name="T52" fmla="*/ 392 w 609"/>
                <a:gd name="T53" fmla="*/ 594 h 607"/>
                <a:gd name="T54" fmla="*/ 304 w 609"/>
                <a:gd name="T55" fmla="*/ 607 h 607"/>
                <a:gd name="T56" fmla="*/ 216 w 609"/>
                <a:gd name="T57" fmla="*/ 594 h 607"/>
                <a:gd name="T58" fmla="*/ 139 w 609"/>
                <a:gd name="T59" fmla="*/ 558 h 607"/>
                <a:gd name="T60" fmla="*/ 75 w 609"/>
                <a:gd name="T61" fmla="*/ 502 h 607"/>
                <a:gd name="T62" fmla="*/ 28 w 609"/>
                <a:gd name="T63" fmla="*/ 431 h 607"/>
                <a:gd name="T64" fmla="*/ 3 w 609"/>
                <a:gd name="T65" fmla="*/ 348 h 607"/>
                <a:gd name="T66" fmla="*/ 3 w 609"/>
                <a:gd name="T67" fmla="*/ 259 h 607"/>
                <a:gd name="T68" fmla="*/ 28 w 609"/>
                <a:gd name="T69" fmla="*/ 175 h 607"/>
                <a:gd name="T70" fmla="*/ 75 w 609"/>
                <a:gd name="T71" fmla="*/ 104 h 607"/>
                <a:gd name="T72" fmla="*/ 139 w 609"/>
                <a:gd name="T73" fmla="*/ 48 h 607"/>
                <a:gd name="T74" fmla="*/ 216 w 609"/>
                <a:gd name="T75" fmla="*/ 12 h 607"/>
                <a:gd name="T76" fmla="*/ 304 w 609"/>
                <a:gd name="T77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09" h="607">
                  <a:moveTo>
                    <a:pt x="304" y="124"/>
                  </a:moveTo>
                  <a:lnTo>
                    <a:pt x="268" y="127"/>
                  </a:lnTo>
                  <a:lnTo>
                    <a:pt x="234" y="138"/>
                  </a:lnTo>
                  <a:lnTo>
                    <a:pt x="204" y="155"/>
                  </a:lnTo>
                  <a:lnTo>
                    <a:pt x="177" y="176"/>
                  </a:lnTo>
                  <a:lnTo>
                    <a:pt x="156" y="203"/>
                  </a:lnTo>
                  <a:lnTo>
                    <a:pt x="139" y="234"/>
                  </a:lnTo>
                  <a:lnTo>
                    <a:pt x="128" y="267"/>
                  </a:lnTo>
                  <a:lnTo>
                    <a:pt x="125" y="304"/>
                  </a:lnTo>
                  <a:lnTo>
                    <a:pt x="128" y="339"/>
                  </a:lnTo>
                  <a:lnTo>
                    <a:pt x="139" y="373"/>
                  </a:lnTo>
                  <a:lnTo>
                    <a:pt x="156" y="403"/>
                  </a:lnTo>
                  <a:lnTo>
                    <a:pt x="177" y="430"/>
                  </a:lnTo>
                  <a:lnTo>
                    <a:pt x="204" y="451"/>
                  </a:lnTo>
                  <a:lnTo>
                    <a:pt x="234" y="468"/>
                  </a:lnTo>
                  <a:lnTo>
                    <a:pt x="268" y="478"/>
                  </a:lnTo>
                  <a:lnTo>
                    <a:pt x="304" y="482"/>
                  </a:lnTo>
                  <a:lnTo>
                    <a:pt x="340" y="478"/>
                  </a:lnTo>
                  <a:lnTo>
                    <a:pt x="373" y="468"/>
                  </a:lnTo>
                  <a:lnTo>
                    <a:pt x="404" y="451"/>
                  </a:lnTo>
                  <a:lnTo>
                    <a:pt x="431" y="430"/>
                  </a:lnTo>
                  <a:lnTo>
                    <a:pt x="453" y="403"/>
                  </a:lnTo>
                  <a:lnTo>
                    <a:pt x="469" y="373"/>
                  </a:lnTo>
                  <a:lnTo>
                    <a:pt x="480" y="339"/>
                  </a:lnTo>
                  <a:lnTo>
                    <a:pt x="483" y="304"/>
                  </a:lnTo>
                  <a:lnTo>
                    <a:pt x="480" y="267"/>
                  </a:lnTo>
                  <a:lnTo>
                    <a:pt x="469" y="234"/>
                  </a:lnTo>
                  <a:lnTo>
                    <a:pt x="453" y="203"/>
                  </a:lnTo>
                  <a:lnTo>
                    <a:pt x="431" y="176"/>
                  </a:lnTo>
                  <a:lnTo>
                    <a:pt x="404" y="155"/>
                  </a:lnTo>
                  <a:lnTo>
                    <a:pt x="373" y="138"/>
                  </a:lnTo>
                  <a:lnTo>
                    <a:pt x="340" y="127"/>
                  </a:lnTo>
                  <a:lnTo>
                    <a:pt x="304" y="124"/>
                  </a:lnTo>
                  <a:close/>
                  <a:moveTo>
                    <a:pt x="304" y="0"/>
                  </a:moveTo>
                  <a:lnTo>
                    <a:pt x="349" y="2"/>
                  </a:lnTo>
                  <a:lnTo>
                    <a:pt x="392" y="12"/>
                  </a:lnTo>
                  <a:lnTo>
                    <a:pt x="433" y="28"/>
                  </a:lnTo>
                  <a:lnTo>
                    <a:pt x="469" y="48"/>
                  </a:lnTo>
                  <a:lnTo>
                    <a:pt x="504" y="74"/>
                  </a:lnTo>
                  <a:lnTo>
                    <a:pt x="533" y="104"/>
                  </a:lnTo>
                  <a:lnTo>
                    <a:pt x="559" y="138"/>
                  </a:lnTo>
                  <a:lnTo>
                    <a:pt x="580" y="175"/>
                  </a:lnTo>
                  <a:lnTo>
                    <a:pt x="596" y="215"/>
                  </a:lnTo>
                  <a:lnTo>
                    <a:pt x="605" y="259"/>
                  </a:lnTo>
                  <a:lnTo>
                    <a:pt x="609" y="304"/>
                  </a:lnTo>
                  <a:lnTo>
                    <a:pt x="605" y="348"/>
                  </a:lnTo>
                  <a:lnTo>
                    <a:pt x="596" y="391"/>
                  </a:lnTo>
                  <a:lnTo>
                    <a:pt x="580" y="431"/>
                  </a:lnTo>
                  <a:lnTo>
                    <a:pt x="559" y="469"/>
                  </a:lnTo>
                  <a:lnTo>
                    <a:pt x="533" y="502"/>
                  </a:lnTo>
                  <a:lnTo>
                    <a:pt x="504" y="533"/>
                  </a:lnTo>
                  <a:lnTo>
                    <a:pt x="469" y="558"/>
                  </a:lnTo>
                  <a:lnTo>
                    <a:pt x="433" y="579"/>
                  </a:lnTo>
                  <a:lnTo>
                    <a:pt x="392" y="594"/>
                  </a:lnTo>
                  <a:lnTo>
                    <a:pt x="349" y="604"/>
                  </a:lnTo>
                  <a:lnTo>
                    <a:pt x="304" y="607"/>
                  </a:lnTo>
                  <a:lnTo>
                    <a:pt x="260" y="604"/>
                  </a:lnTo>
                  <a:lnTo>
                    <a:pt x="216" y="594"/>
                  </a:lnTo>
                  <a:lnTo>
                    <a:pt x="176" y="579"/>
                  </a:lnTo>
                  <a:lnTo>
                    <a:pt x="139" y="558"/>
                  </a:lnTo>
                  <a:lnTo>
                    <a:pt x="105" y="533"/>
                  </a:lnTo>
                  <a:lnTo>
                    <a:pt x="75" y="502"/>
                  </a:lnTo>
                  <a:lnTo>
                    <a:pt x="49" y="469"/>
                  </a:lnTo>
                  <a:lnTo>
                    <a:pt x="28" y="431"/>
                  </a:lnTo>
                  <a:lnTo>
                    <a:pt x="13" y="391"/>
                  </a:lnTo>
                  <a:lnTo>
                    <a:pt x="3" y="348"/>
                  </a:lnTo>
                  <a:lnTo>
                    <a:pt x="0" y="304"/>
                  </a:lnTo>
                  <a:lnTo>
                    <a:pt x="3" y="259"/>
                  </a:lnTo>
                  <a:lnTo>
                    <a:pt x="13" y="215"/>
                  </a:lnTo>
                  <a:lnTo>
                    <a:pt x="28" y="175"/>
                  </a:lnTo>
                  <a:lnTo>
                    <a:pt x="49" y="138"/>
                  </a:lnTo>
                  <a:lnTo>
                    <a:pt x="75" y="104"/>
                  </a:lnTo>
                  <a:lnTo>
                    <a:pt x="105" y="74"/>
                  </a:lnTo>
                  <a:lnTo>
                    <a:pt x="139" y="48"/>
                  </a:lnTo>
                  <a:lnTo>
                    <a:pt x="176" y="28"/>
                  </a:lnTo>
                  <a:lnTo>
                    <a:pt x="216" y="12"/>
                  </a:lnTo>
                  <a:lnTo>
                    <a:pt x="260" y="2"/>
                  </a:lnTo>
                  <a:lnTo>
                    <a:pt x="3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6" name="Freeform 959"/>
            <p:cNvSpPr>
              <a:spLocks noEditPoints="1"/>
            </p:cNvSpPr>
            <p:nvPr/>
          </p:nvSpPr>
          <p:spPr bwMode="auto">
            <a:xfrm>
              <a:off x="6572" y="2126"/>
              <a:ext cx="152" cy="152"/>
            </a:xfrm>
            <a:custGeom>
              <a:avLst/>
              <a:gdLst>
                <a:gd name="T0" fmla="*/ 268 w 609"/>
                <a:gd name="T1" fmla="*/ 129 h 607"/>
                <a:gd name="T2" fmla="*/ 204 w 609"/>
                <a:gd name="T3" fmla="*/ 156 h 607"/>
                <a:gd name="T4" fmla="*/ 156 w 609"/>
                <a:gd name="T5" fmla="*/ 204 h 607"/>
                <a:gd name="T6" fmla="*/ 128 w 609"/>
                <a:gd name="T7" fmla="*/ 268 h 607"/>
                <a:gd name="T8" fmla="*/ 128 w 609"/>
                <a:gd name="T9" fmla="*/ 340 h 607"/>
                <a:gd name="T10" fmla="*/ 156 w 609"/>
                <a:gd name="T11" fmla="*/ 404 h 607"/>
                <a:gd name="T12" fmla="*/ 204 w 609"/>
                <a:gd name="T13" fmla="*/ 452 h 607"/>
                <a:gd name="T14" fmla="*/ 268 w 609"/>
                <a:gd name="T15" fmla="*/ 480 h 607"/>
                <a:gd name="T16" fmla="*/ 340 w 609"/>
                <a:gd name="T17" fmla="*/ 480 h 607"/>
                <a:gd name="T18" fmla="*/ 404 w 609"/>
                <a:gd name="T19" fmla="*/ 452 h 607"/>
                <a:gd name="T20" fmla="*/ 453 w 609"/>
                <a:gd name="T21" fmla="*/ 404 h 607"/>
                <a:gd name="T22" fmla="*/ 480 w 609"/>
                <a:gd name="T23" fmla="*/ 340 h 607"/>
                <a:gd name="T24" fmla="*/ 480 w 609"/>
                <a:gd name="T25" fmla="*/ 268 h 607"/>
                <a:gd name="T26" fmla="*/ 453 w 609"/>
                <a:gd name="T27" fmla="*/ 204 h 607"/>
                <a:gd name="T28" fmla="*/ 404 w 609"/>
                <a:gd name="T29" fmla="*/ 156 h 607"/>
                <a:gd name="T30" fmla="*/ 340 w 609"/>
                <a:gd name="T31" fmla="*/ 129 h 607"/>
                <a:gd name="T32" fmla="*/ 304 w 609"/>
                <a:gd name="T33" fmla="*/ 0 h 607"/>
                <a:gd name="T34" fmla="*/ 392 w 609"/>
                <a:gd name="T35" fmla="*/ 13 h 607"/>
                <a:gd name="T36" fmla="*/ 469 w 609"/>
                <a:gd name="T37" fmla="*/ 49 h 607"/>
                <a:gd name="T38" fmla="*/ 533 w 609"/>
                <a:gd name="T39" fmla="*/ 105 h 607"/>
                <a:gd name="T40" fmla="*/ 580 w 609"/>
                <a:gd name="T41" fmla="*/ 176 h 607"/>
                <a:gd name="T42" fmla="*/ 605 w 609"/>
                <a:gd name="T43" fmla="*/ 259 h 607"/>
                <a:gd name="T44" fmla="*/ 605 w 609"/>
                <a:gd name="T45" fmla="*/ 348 h 607"/>
                <a:gd name="T46" fmla="*/ 580 w 609"/>
                <a:gd name="T47" fmla="*/ 432 h 607"/>
                <a:gd name="T48" fmla="*/ 533 w 609"/>
                <a:gd name="T49" fmla="*/ 503 h 607"/>
                <a:gd name="T50" fmla="*/ 469 w 609"/>
                <a:gd name="T51" fmla="*/ 559 h 607"/>
                <a:gd name="T52" fmla="*/ 392 w 609"/>
                <a:gd name="T53" fmla="*/ 595 h 607"/>
                <a:gd name="T54" fmla="*/ 304 w 609"/>
                <a:gd name="T55" fmla="*/ 607 h 607"/>
                <a:gd name="T56" fmla="*/ 216 w 609"/>
                <a:gd name="T57" fmla="*/ 595 h 607"/>
                <a:gd name="T58" fmla="*/ 139 w 609"/>
                <a:gd name="T59" fmla="*/ 559 h 607"/>
                <a:gd name="T60" fmla="*/ 75 w 609"/>
                <a:gd name="T61" fmla="*/ 503 h 607"/>
                <a:gd name="T62" fmla="*/ 28 w 609"/>
                <a:gd name="T63" fmla="*/ 432 h 607"/>
                <a:gd name="T64" fmla="*/ 3 w 609"/>
                <a:gd name="T65" fmla="*/ 348 h 607"/>
                <a:gd name="T66" fmla="*/ 3 w 609"/>
                <a:gd name="T67" fmla="*/ 259 h 607"/>
                <a:gd name="T68" fmla="*/ 28 w 609"/>
                <a:gd name="T69" fmla="*/ 176 h 607"/>
                <a:gd name="T70" fmla="*/ 75 w 609"/>
                <a:gd name="T71" fmla="*/ 105 h 607"/>
                <a:gd name="T72" fmla="*/ 139 w 609"/>
                <a:gd name="T73" fmla="*/ 49 h 607"/>
                <a:gd name="T74" fmla="*/ 216 w 609"/>
                <a:gd name="T75" fmla="*/ 13 h 607"/>
                <a:gd name="T76" fmla="*/ 304 w 609"/>
                <a:gd name="T77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09" h="607">
                  <a:moveTo>
                    <a:pt x="304" y="125"/>
                  </a:moveTo>
                  <a:lnTo>
                    <a:pt x="268" y="129"/>
                  </a:lnTo>
                  <a:lnTo>
                    <a:pt x="234" y="139"/>
                  </a:lnTo>
                  <a:lnTo>
                    <a:pt x="204" y="156"/>
                  </a:lnTo>
                  <a:lnTo>
                    <a:pt x="177" y="177"/>
                  </a:lnTo>
                  <a:lnTo>
                    <a:pt x="156" y="204"/>
                  </a:lnTo>
                  <a:lnTo>
                    <a:pt x="139" y="234"/>
                  </a:lnTo>
                  <a:lnTo>
                    <a:pt x="128" y="268"/>
                  </a:lnTo>
                  <a:lnTo>
                    <a:pt x="125" y="303"/>
                  </a:lnTo>
                  <a:lnTo>
                    <a:pt x="128" y="340"/>
                  </a:lnTo>
                  <a:lnTo>
                    <a:pt x="139" y="373"/>
                  </a:lnTo>
                  <a:lnTo>
                    <a:pt x="156" y="404"/>
                  </a:lnTo>
                  <a:lnTo>
                    <a:pt x="177" y="431"/>
                  </a:lnTo>
                  <a:lnTo>
                    <a:pt x="204" y="452"/>
                  </a:lnTo>
                  <a:lnTo>
                    <a:pt x="234" y="469"/>
                  </a:lnTo>
                  <a:lnTo>
                    <a:pt x="268" y="480"/>
                  </a:lnTo>
                  <a:lnTo>
                    <a:pt x="304" y="483"/>
                  </a:lnTo>
                  <a:lnTo>
                    <a:pt x="340" y="480"/>
                  </a:lnTo>
                  <a:lnTo>
                    <a:pt x="373" y="469"/>
                  </a:lnTo>
                  <a:lnTo>
                    <a:pt x="404" y="452"/>
                  </a:lnTo>
                  <a:lnTo>
                    <a:pt x="431" y="431"/>
                  </a:lnTo>
                  <a:lnTo>
                    <a:pt x="453" y="404"/>
                  </a:lnTo>
                  <a:lnTo>
                    <a:pt x="469" y="373"/>
                  </a:lnTo>
                  <a:lnTo>
                    <a:pt x="480" y="340"/>
                  </a:lnTo>
                  <a:lnTo>
                    <a:pt x="483" y="303"/>
                  </a:lnTo>
                  <a:lnTo>
                    <a:pt x="480" y="268"/>
                  </a:lnTo>
                  <a:lnTo>
                    <a:pt x="469" y="234"/>
                  </a:lnTo>
                  <a:lnTo>
                    <a:pt x="453" y="204"/>
                  </a:lnTo>
                  <a:lnTo>
                    <a:pt x="431" y="177"/>
                  </a:lnTo>
                  <a:lnTo>
                    <a:pt x="404" y="156"/>
                  </a:lnTo>
                  <a:lnTo>
                    <a:pt x="373" y="139"/>
                  </a:lnTo>
                  <a:lnTo>
                    <a:pt x="340" y="129"/>
                  </a:lnTo>
                  <a:lnTo>
                    <a:pt x="304" y="125"/>
                  </a:lnTo>
                  <a:close/>
                  <a:moveTo>
                    <a:pt x="304" y="0"/>
                  </a:moveTo>
                  <a:lnTo>
                    <a:pt x="349" y="3"/>
                  </a:lnTo>
                  <a:lnTo>
                    <a:pt x="392" y="13"/>
                  </a:lnTo>
                  <a:lnTo>
                    <a:pt x="433" y="28"/>
                  </a:lnTo>
                  <a:lnTo>
                    <a:pt x="469" y="49"/>
                  </a:lnTo>
                  <a:lnTo>
                    <a:pt x="504" y="74"/>
                  </a:lnTo>
                  <a:lnTo>
                    <a:pt x="533" y="105"/>
                  </a:lnTo>
                  <a:lnTo>
                    <a:pt x="559" y="138"/>
                  </a:lnTo>
                  <a:lnTo>
                    <a:pt x="580" y="176"/>
                  </a:lnTo>
                  <a:lnTo>
                    <a:pt x="596" y="216"/>
                  </a:lnTo>
                  <a:lnTo>
                    <a:pt x="605" y="259"/>
                  </a:lnTo>
                  <a:lnTo>
                    <a:pt x="609" y="303"/>
                  </a:lnTo>
                  <a:lnTo>
                    <a:pt x="605" y="348"/>
                  </a:lnTo>
                  <a:lnTo>
                    <a:pt x="596" y="392"/>
                  </a:lnTo>
                  <a:lnTo>
                    <a:pt x="580" y="432"/>
                  </a:lnTo>
                  <a:lnTo>
                    <a:pt x="559" y="469"/>
                  </a:lnTo>
                  <a:lnTo>
                    <a:pt x="533" y="503"/>
                  </a:lnTo>
                  <a:lnTo>
                    <a:pt x="504" y="533"/>
                  </a:lnTo>
                  <a:lnTo>
                    <a:pt x="469" y="559"/>
                  </a:lnTo>
                  <a:lnTo>
                    <a:pt x="433" y="579"/>
                  </a:lnTo>
                  <a:lnTo>
                    <a:pt x="392" y="595"/>
                  </a:lnTo>
                  <a:lnTo>
                    <a:pt x="349" y="605"/>
                  </a:lnTo>
                  <a:lnTo>
                    <a:pt x="304" y="607"/>
                  </a:lnTo>
                  <a:lnTo>
                    <a:pt x="260" y="605"/>
                  </a:lnTo>
                  <a:lnTo>
                    <a:pt x="216" y="595"/>
                  </a:lnTo>
                  <a:lnTo>
                    <a:pt x="176" y="579"/>
                  </a:lnTo>
                  <a:lnTo>
                    <a:pt x="139" y="559"/>
                  </a:lnTo>
                  <a:lnTo>
                    <a:pt x="105" y="533"/>
                  </a:lnTo>
                  <a:lnTo>
                    <a:pt x="75" y="503"/>
                  </a:lnTo>
                  <a:lnTo>
                    <a:pt x="49" y="469"/>
                  </a:lnTo>
                  <a:lnTo>
                    <a:pt x="28" y="432"/>
                  </a:lnTo>
                  <a:lnTo>
                    <a:pt x="13" y="392"/>
                  </a:lnTo>
                  <a:lnTo>
                    <a:pt x="3" y="348"/>
                  </a:lnTo>
                  <a:lnTo>
                    <a:pt x="0" y="303"/>
                  </a:lnTo>
                  <a:lnTo>
                    <a:pt x="3" y="259"/>
                  </a:lnTo>
                  <a:lnTo>
                    <a:pt x="13" y="216"/>
                  </a:lnTo>
                  <a:lnTo>
                    <a:pt x="28" y="176"/>
                  </a:lnTo>
                  <a:lnTo>
                    <a:pt x="49" y="138"/>
                  </a:lnTo>
                  <a:lnTo>
                    <a:pt x="75" y="105"/>
                  </a:lnTo>
                  <a:lnTo>
                    <a:pt x="105" y="74"/>
                  </a:lnTo>
                  <a:lnTo>
                    <a:pt x="139" y="49"/>
                  </a:lnTo>
                  <a:lnTo>
                    <a:pt x="176" y="28"/>
                  </a:lnTo>
                  <a:lnTo>
                    <a:pt x="216" y="13"/>
                  </a:lnTo>
                  <a:lnTo>
                    <a:pt x="260" y="3"/>
                  </a:lnTo>
                  <a:lnTo>
                    <a:pt x="3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7" name="Freeform 960"/>
            <p:cNvSpPr>
              <a:spLocks noEditPoints="1"/>
            </p:cNvSpPr>
            <p:nvPr/>
          </p:nvSpPr>
          <p:spPr bwMode="auto">
            <a:xfrm>
              <a:off x="6572" y="2339"/>
              <a:ext cx="152" cy="152"/>
            </a:xfrm>
            <a:custGeom>
              <a:avLst/>
              <a:gdLst>
                <a:gd name="T0" fmla="*/ 268 w 609"/>
                <a:gd name="T1" fmla="*/ 127 h 607"/>
                <a:gd name="T2" fmla="*/ 204 w 609"/>
                <a:gd name="T3" fmla="*/ 155 h 607"/>
                <a:gd name="T4" fmla="*/ 156 w 609"/>
                <a:gd name="T5" fmla="*/ 203 h 607"/>
                <a:gd name="T6" fmla="*/ 128 w 609"/>
                <a:gd name="T7" fmla="*/ 268 h 607"/>
                <a:gd name="T8" fmla="*/ 128 w 609"/>
                <a:gd name="T9" fmla="*/ 340 h 607"/>
                <a:gd name="T10" fmla="*/ 156 w 609"/>
                <a:gd name="T11" fmla="*/ 404 h 607"/>
                <a:gd name="T12" fmla="*/ 204 w 609"/>
                <a:gd name="T13" fmla="*/ 452 h 607"/>
                <a:gd name="T14" fmla="*/ 268 w 609"/>
                <a:gd name="T15" fmla="*/ 480 h 607"/>
                <a:gd name="T16" fmla="*/ 340 w 609"/>
                <a:gd name="T17" fmla="*/ 480 h 607"/>
                <a:gd name="T18" fmla="*/ 404 w 609"/>
                <a:gd name="T19" fmla="*/ 452 h 607"/>
                <a:gd name="T20" fmla="*/ 453 w 609"/>
                <a:gd name="T21" fmla="*/ 404 h 607"/>
                <a:gd name="T22" fmla="*/ 480 w 609"/>
                <a:gd name="T23" fmla="*/ 340 h 607"/>
                <a:gd name="T24" fmla="*/ 480 w 609"/>
                <a:gd name="T25" fmla="*/ 268 h 607"/>
                <a:gd name="T26" fmla="*/ 453 w 609"/>
                <a:gd name="T27" fmla="*/ 203 h 607"/>
                <a:gd name="T28" fmla="*/ 404 w 609"/>
                <a:gd name="T29" fmla="*/ 155 h 607"/>
                <a:gd name="T30" fmla="*/ 340 w 609"/>
                <a:gd name="T31" fmla="*/ 127 h 607"/>
                <a:gd name="T32" fmla="*/ 304 w 609"/>
                <a:gd name="T33" fmla="*/ 0 h 607"/>
                <a:gd name="T34" fmla="*/ 392 w 609"/>
                <a:gd name="T35" fmla="*/ 13 h 607"/>
                <a:gd name="T36" fmla="*/ 469 w 609"/>
                <a:gd name="T37" fmla="*/ 48 h 607"/>
                <a:gd name="T38" fmla="*/ 533 w 609"/>
                <a:gd name="T39" fmla="*/ 104 h 607"/>
                <a:gd name="T40" fmla="*/ 580 w 609"/>
                <a:gd name="T41" fmla="*/ 176 h 607"/>
                <a:gd name="T42" fmla="*/ 605 w 609"/>
                <a:gd name="T43" fmla="*/ 259 h 607"/>
                <a:gd name="T44" fmla="*/ 605 w 609"/>
                <a:gd name="T45" fmla="*/ 348 h 607"/>
                <a:gd name="T46" fmla="*/ 580 w 609"/>
                <a:gd name="T47" fmla="*/ 431 h 607"/>
                <a:gd name="T48" fmla="*/ 533 w 609"/>
                <a:gd name="T49" fmla="*/ 503 h 607"/>
                <a:gd name="T50" fmla="*/ 469 w 609"/>
                <a:gd name="T51" fmla="*/ 559 h 607"/>
                <a:gd name="T52" fmla="*/ 392 w 609"/>
                <a:gd name="T53" fmla="*/ 594 h 607"/>
                <a:gd name="T54" fmla="*/ 304 w 609"/>
                <a:gd name="T55" fmla="*/ 607 h 607"/>
                <a:gd name="T56" fmla="*/ 216 w 609"/>
                <a:gd name="T57" fmla="*/ 594 h 607"/>
                <a:gd name="T58" fmla="*/ 139 w 609"/>
                <a:gd name="T59" fmla="*/ 559 h 607"/>
                <a:gd name="T60" fmla="*/ 75 w 609"/>
                <a:gd name="T61" fmla="*/ 503 h 607"/>
                <a:gd name="T62" fmla="*/ 28 w 609"/>
                <a:gd name="T63" fmla="*/ 431 h 607"/>
                <a:gd name="T64" fmla="*/ 3 w 609"/>
                <a:gd name="T65" fmla="*/ 348 h 607"/>
                <a:gd name="T66" fmla="*/ 3 w 609"/>
                <a:gd name="T67" fmla="*/ 259 h 607"/>
                <a:gd name="T68" fmla="*/ 28 w 609"/>
                <a:gd name="T69" fmla="*/ 176 h 607"/>
                <a:gd name="T70" fmla="*/ 75 w 609"/>
                <a:gd name="T71" fmla="*/ 104 h 607"/>
                <a:gd name="T72" fmla="*/ 139 w 609"/>
                <a:gd name="T73" fmla="*/ 48 h 607"/>
                <a:gd name="T74" fmla="*/ 216 w 609"/>
                <a:gd name="T75" fmla="*/ 13 h 607"/>
                <a:gd name="T76" fmla="*/ 304 w 609"/>
                <a:gd name="T77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09" h="607">
                  <a:moveTo>
                    <a:pt x="304" y="124"/>
                  </a:moveTo>
                  <a:lnTo>
                    <a:pt x="268" y="127"/>
                  </a:lnTo>
                  <a:lnTo>
                    <a:pt x="234" y="138"/>
                  </a:lnTo>
                  <a:lnTo>
                    <a:pt x="204" y="155"/>
                  </a:lnTo>
                  <a:lnTo>
                    <a:pt x="177" y="177"/>
                  </a:lnTo>
                  <a:lnTo>
                    <a:pt x="156" y="203"/>
                  </a:lnTo>
                  <a:lnTo>
                    <a:pt x="139" y="234"/>
                  </a:lnTo>
                  <a:lnTo>
                    <a:pt x="128" y="268"/>
                  </a:lnTo>
                  <a:lnTo>
                    <a:pt x="125" y="304"/>
                  </a:lnTo>
                  <a:lnTo>
                    <a:pt x="128" y="340"/>
                  </a:lnTo>
                  <a:lnTo>
                    <a:pt x="139" y="373"/>
                  </a:lnTo>
                  <a:lnTo>
                    <a:pt x="156" y="404"/>
                  </a:lnTo>
                  <a:lnTo>
                    <a:pt x="177" y="430"/>
                  </a:lnTo>
                  <a:lnTo>
                    <a:pt x="204" y="452"/>
                  </a:lnTo>
                  <a:lnTo>
                    <a:pt x="234" y="469"/>
                  </a:lnTo>
                  <a:lnTo>
                    <a:pt x="268" y="480"/>
                  </a:lnTo>
                  <a:lnTo>
                    <a:pt x="304" y="483"/>
                  </a:lnTo>
                  <a:lnTo>
                    <a:pt x="340" y="480"/>
                  </a:lnTo>
                  <a:lnTo>
                    <a:pt x="373" y="469"/>
                  </a:lnTo>
                  <a:lnTo>
                    <a:pt x="404" y="452"/>
                  </a:lnTo>
                  <a:lnTo>
                    <a:pt x="431" y="430"/>
                  </a:lnTo>
                  <a:lnTo>
                    <a:pt x="453" y="404"/>
                  </a:lnTo>
                  <a:lnTo>
                    <a:pt x="469" y="373"/>
                  </a:lnTo>
                  <a:lnTo>
                    <a:pt x="480" y="340"/>
                  </a:lnTo>
                  <a:lnTo>
                    <a:pt x="483" y="304"/>
                  </a:lnTo>
                  <a:lnTo>
                    <a:pt x="480" y="268"/>
                  </a:lnTo>
                  <a:lnTo>
                    <a:pt x="469" y="234"/>
                  </a:lnTo>
                  <a:lnTo>
                    <a:pt x="453" y="203"/>
                  </a:lnTo>
                  <a:lnTo>
                    <a:pt x="431" y="177"/>
                  </a:lnTo>
                  <a:lnTo>
                    <a:pt x="404" y="155"/>
                  </a:lnTo>
                  <a:lnTo>
                    <a:pt x="373" y="138"/>
                  </a:lnTo>
                  <a:lnTo>
                    <a:pt x="340" y="127"/>
                  </a:lnTo>
                  <a:lnTo>
                    <a:pt x="304" y="124"/>
                  </a:lnTo>
                  <a:close/>
                  <a:moveTo>
                    <a:pt x="304" y="0"/>
                  </a:moveTo>
                  <a:lnTo>
                    <a:pt x="349" y="3"/>
                  </a:lnTo>
                  <a:lnTo>
                    <a:pt x="392" y="13"/>
                  </a:lnTo>
                  <a:lnTo>
                    <a:pt x="433" y="28"/>
                  </a:lnTo>
                  <a:lnTo>
                    <a:pt x="469" y="48"/>
                  </a:lnTo>
                  <a:lnTo>
                    <a:pt x="504" y="74"/>
                  </a:lnTo>
                  <a:lnTo>
                    <a:pt x="533" y="104"/>
                  </a:lnTo>
                  <a:lnTo>
                    <a:pt x="559" y="138"/>
                  </a:lnTo>
                  <a:lnTo>
                    <a:pt x="580" y="176"/>
                  </a:lnTo>
                  <a:lnTo>
                    <a:pt x="596" y="216"/>
                  </a:lnTo>
                  <a:lnTo>
                    <a:pt x="605" y="259"/>
                  </a:lnTo>
                  <a:lnTo>
                    <a:pt x="609" y="304"/>
                  </a:lnTo>
                  <a:lnTo>
                    <a:pt x="605" y="348"/>
                  </a:lnTo>
                  <a:lnTo>
                    <a:pt x="596" y="391"/>
                  </a:lnTo>
                  <a:lnTo>
                    <a:pt x="580" y="431"/>
                  </a:lnTo>
                  <a:lnTo>
                    <a:pt x="559" y="469"/>
                  </a:lnTo>
                  <a:lnTo>
                    <a:pt x="533" y="503"/>
                  </a:lnTo>
                  <a:lnTo>
                    <a:pt x="504" y="533"/>
                  </a:lnTo>
                  <a:lnTo>
                    <a:pt x="469" y="559"/>
                  </a:lnTo>
                  <a:lnTo>
                    <a:pt x="433" y="579"/>
                  </a:lnTo>
                  <a:lnTo>
                    <a:pt x="392" y="594"/>
                  </a:lnTo>
                  <a:lnTo>
                    <a:pt x="349" y="604"/>
                  </a:lnTo>
                  <a:lnTo>
                    <a:pt x="304" y="607"/>
                  </a:lnTo>
                  <a:lnTo>
                    <a:pt x="260" y="604"/>
                  </a:lnTo>
                  <a:lnTo>
                    <a:pt x="216" y="594"/>
                  </a:lnTo>
                  <a:lnTo>
                    <a:pt x="176" y="579"/>
                  </a:lnTo>
                  <a:lnTo>
                    <a:pt x="139" y="559"/>
                  </a:lnTo>
                  <a:lnTo>
                    <a:pt x="105" y="533"/>
                  </a:lnTo>
                  <a:lnTo>
                    <a:pt x="75" y="503"/>
                  </a:lnTo>
                  <a:lnTo>
                    <a:pt x="49" y="469"/>
                  </a:lnTo>
                  <a:lnTo>
                    <a:pt x="28" y="431"/>
                  </a:lnTo>
                  <a:lnTo>
                    <a:pt x="13" y="391"/>
                  </a:lnTo>
                  <a:lnTo>
                    <a:pt x="3" y="348"/>
                  </a:lnTo>
                  <a:lnTo>
                    <a:pt x="0" y="304"/>
                  </a:lnTo>
                  <a:lnTo>
                    <a:pt x="3" y="259"/>
                  </a:lnTo>
                  <a:lnTo>
                    <a:pt x="13" y="216"/>
                  </a:lnTo>
                  <a:lnTo>
                    <a:pt x="28" y="176"/>
                  </a:lnTo>
                  <a:lnTo>
                    <a:pt x="49" y="138"/>
                  </a:lnTo>
                  <a:lnTo>
                    <a:pt x="75" y="104"/>
                  </a:lnTo>
                  <a:lnTo>
                    <a:pt x="105" y="74"/>
                  </a:lnTo>
                  <a:lnTo>
                    <a:pt x="139" y="48"/>
                  </a:lnTo>
                  <a:lnTo>
                    <a:pt x="176" y="28"/>
                  </a:lnTo>
                  <a:lnTo>
                    <a:pt x="216" y="13"/>
                  </a:lnTo>
                  <a:lnTo>
                    <a:pt x="260" y="3"/>
                  </a:lnTo>
                  <a:lnTo>
                    <a:pt x="3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8" name="Freeform 961"/>
            <p:cNvSpPr>
              <a:spLocks/>
            </p:cNvSpPr>
            <p:nvPr/>
          </p:nvSpPr>
          <p:spPr bwMode="auto">
            <a:xfrm>
              <a:off x="6289" y="1700"/>
              <a:ext cx="99" cy="42"/>
            </a:xfrm>
            <a:custGeom>
              <a:avLst/>
              <a:gdLst>
                <a:gd name="T0" fmla="*/ 197 w 396"/>
                <a:gd name="T1" fmla="*/ 0 h 166"/>
                <a:gd name="T2" fmla="*/ 234 w 396"/>
                <a:gd name="T3" fmla="*/ 2 h 166"/>
                <a:gd name="T4" fmla="*/ 271 w 396"/>
                <a:gd name="T5" fmla="*/ 8 h 166"/>
                <a:gd name="T6" fmla="*/ 305 w 396"/>
                <a:gd name="T7" fmla="*/ 20 h 166"/>
                <a:gd name="T8" fmla="*/ 338 w 396"/>
                <a:gd name="T9" fmla="*/ 34 h 166"/>
                <a:gd name="T10" fmla="*/ 370 w 396"/>
                <a:gd name="T11" fmla="*/ 53 h 166"/>
                <a:gd name="T12" fmla="*/ 382 w 396"/>
                <a:gd name="T13" fmla="*/ 65 h 166"/>
                <a:gd name="T14" fmla="*/ 391 w 396"/>
                <a:gd name="T15" fmla="*/ 78 h 166"/>
                <a:gd name="T16" fmla="*/ 396 w 396"/>
                <a:gd name="T17" fmla="*/ 93 h 166"/>
                <a:gd name="T18" fmla="*/ 396 w 396"/>
                <a:gd name="T19" fmla="*/ 110 h 166"/>
                <a:gd name="T20" fmla="*/ 394 w 396"/>
                <a:gd name="T21" fmla="*/ 125 h 166"/>
                <a:gd name="T22" fmla="*/ 385 w 396"/>
                <a:gd name="T23" fmla="*/ 140 h 166"/>
                <a:gd name="T24" fmla="*/ 376 w 396"/>
                <a:gd name="T25" fmla="*/ 151 h 166"/>
                <a:gd name="T26" fmla="*/ 363 w 396"/>
                <a:gd name="T27" fmla="*/ 160 h 166"/>
                <a:gd name="T28" fmla="*/ 349 w 396"/>
                <a:gd name="T29" fmla="*/ 165 h 166"/>
                <a:gd name="T30" fmla="*/ 335 w 396"/>
                <a:gd name="T31" fmla="*/ 166 h 166"/>
                <a:gd name="T32" fmla="*/ 317 w 396"/>
                <a:gd name="T33" fmla="*/ 164 h 166"/>
                <a:gd name="T34" fmla="*/ 299 w 396"/>
                <a:gd name="T35" fmla="*/ 156 h 166"/>
                <a:gd name="T36" fmla="*/ 275 w 396"/>
                <a:gd name="T37" fmla="*/ 142 h 166"/>
                <a:gd name="T38" fmla="*/ 251 w 396"/>
                <a:gd name="T39" fmla="*/ 132 h 166"/>
                <a:gd name="T40" fmla="*/ 225 w 396"/>
                <a:gd name="T41" fmla="*/ 126 h 166"/>
                <a:gd name="T42" fmla="*/ 197 w 396"/>
                <a:gd name="T43" fmla="*/ 124 h 166"/>
                <a:gd name="T44" fmla="*/ 170 w 396"/>
                <a:gd name="T45" fmla="*/ 126 h 166"/>
                <a:gd name="T46" fmla="*/ 144 w 396"/>
                <a:gd name="T47" fmla="*/ 132 h 166"/>
                <a:gd name="T48" fmla="*/ 120 w 396"/>
                <a:gd name="T49" fmla="*/ 142 h 166"/>
                <a:gd name="T50" fmla="*/ 97 w 396"/>
                <a:gd name="T51" fmla="*/ 155 h 166"/>
                <a:gd name="T52" fmla="*/ 81 w 396"/>
                <a:gd name="T53" fmla="*/ 162 h 166"/>
                <a:gd name="T54" fmla="*/ 66 w 396"/>
                <a:gd name="T55" fmla="*/ 165 h 166"/>
                <a:gd name="T56" fmla="*/ 51 w 396"/>
                <a:gd name="T57" fmla="*/ 164 h 166"/>
                <a:gd name="T58" fmla="*/ 35 w 396"/>
                <a:gd name="T59" fmla="*/ 159 h 166"/>
                <a:gd name="T60" fmla="*/ 21 w 396"/>
                <a:gd name="T61" fmla="*/ 150 h 166"/>
                <a:gd name="T62" fmla="*/ 10 w 396"/>
                <a:gd name="T63" fmla="*/ 138 h 166"/>
                <a:gd name="T64" fmla="*/ 3 w 396"/>
                <a:gd name="T65" fmla="*/ 123 h 166"/>
                <a:gd name="T66" fmla="*/ 0 w 396"/>
                <a:gd name="T67" fmla="*/ 107 h 166"/>
                <a:gd name="T68" fmla="*/ 1 w 396"/>
                <a:gd name="T69" fmla="*/ 91 h 166"/>
                <a:gd name="T70" fmla="*/ 6 w 396"/>
                <a:gd name="T71" fmla="*/ 77 h 166"/>
                <a:gd name="T72" fmla="*/ 14 w 396"/>
                <a:gd name="T73" fmla="*/ 62 h 166"/>
                <a:gd name="T74" fmla="*/ 27 w 396"/>
                <a:gd name="T75" fmla="*/ 52 h 166"/>
                <a:gd name="T76" fmla="*/ 66 w 396"/>
                <a:gd name="T77" fmla="*/ 29 h 166"/>
                <a:gd name="T78" fmla="*/ 109 w 396"/>
                <a:gd name="T79" fmla="*/ 13 h 166"/>
                <a:gd name="T80" fmla="*/ 152 w 396"/>
                <a:gd name="T81" fmla="*/ 3 h 166"/>
                <a:gd name="T82" fmla="*/ 197 w 396"/>
                <a:gd name="T83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96" h="166">
                  <a:moveTo>
                    <a:pt x="197" y="0"/>
                  </a:moveTo>
                  <a:lnTo>
                    <a:pt x="234" y="2"/>
                  </a:lnTo>
                  <a:lnTo>
                    <a:pt x="271" y="8"/>
                  </a:lnTo>
                  <a:lnTo>
                    <a:pt x="305" y="20"/>
                  </a:lnTo>
                  <a:lnTo>
                    <a:pt x="338" y="34"/>
                  </a:lnTo>
                  <a:lnTo>
                    <a:pt x="370" y="53"/>
                  </a:lnTo>
                  <a:lnTo>
                    <a:pt x="382" y="65"/>
                  </a:lnTo>
                  <a:lnTo>
                    <a:pt x="391" y="78"/>
                  </a:lnTo>
                  <a:lnTo>
                    <a:pt x="396" y="93"/>
                  </a:lnTo>
                  <a:lnTo>
                    <a:pt x="396" y="110"/>
                  </a:lnTo>
                  <a:lnTo>
                    <a:pt x="394" y="125"/>
                  </a:lnTo>
                  <a:lnTo>
                    <a:pt x="385" y="140"/>
                  </a:lnTo>
                  <a:lnTo>
                    <a:pt x="376" y="151"/>
                  </a:lnTo>
                  <a:lnTo>
                    <a:pt x="363" y="160"/>
                  </a:lnTo>
                  <a:lnTo>
                    <a:pt x="349" y="165"/>
                  </a:lnTo>
                  <a:lnTo>
                    <a:pt x="335" y="166"/>
                  </a:lnTo>
                  <a:lnTo>
                    <a:pt x="317" y="164"/>
                  </a:lnTo>
                  <a:lnTo>
                    <a:pt x="299" y="156"/>
                  </a:lnTo>
                  <a:lnTo>
                    <a:pt x="275" y="142"/>
                  </a:lnTo>
                  <a:lnTo>
                    <a:pt x="251" y="132"/>
                  </a:lnTo>
                  <a:lnTo>
                    <a:pt x="225" y="126"/>
                  </a:lnTo>
                  <a:lnTo>
                    <a:pt x="197" y="124"/>
                  </a:lnTo>
                  <a:lnTo>
                    <a:pt x="170" y="126"/>
                  </a:lnTo>
                  <a:lnTo>
                    <a:pt x="144" y="132"/>
                  </a:lnTo>
                  <a:lnTo>
                    <a:pt x="120" y="142"/>
                  </a:lnTo>
                  <a:lnTo>
                    <a:pt x="97" y="155"/>
                  </a:lnTo>
                  <a:lnTo>
                    <a:pt x="81" y="162"/>
                  </a:lnTo>
                  <a:lnTo>
                    <a:pt x="66" y="165"/>
                  </a:lnTo>
                  <a:lnTo>
                    <a:pt x="51" y="164"/>
                  </a:lnTo>
                  <a:lnTo>
                    <a:pt x="35" y="159"/>
                  </a:lnTo>
                  <a:lnTo>
                    <a:pt x="21" y="150"/>
                  </a:lnTo>
                  <a:lnTo>
                    <a:pt x="10" y="138"/>
                  </a:lnTo>
                  <a:lnTo>
                    <a:pt x="3" y="123"/>
                  </a:lnTo>
                  <a:lnTo>
                    <a:pt x="0" y="107"/>
                  </a:lnTo>
                  <a:lnTo>
                    <a:pt x="1" y="91"/>
                  </a:lnTo>
                  <a:lnTo>
                    <a:pt x="6" y="77"/>
                  </a:lnTo>
                  <a:lnTo>
                    <a:pt x="14" y="62"/>
                  </a:lnTo>
                  <a:lnTo>
                    <a:pt x="27" y="52"/>
                  </a:lnTo>
                  <a:lnTo>
                    <a:pt x="66" y="29"/>
                  </a:lnTo>
                  <a:lnTo>
                    <a:pt x="109" y="13"/>
                  </a:lnTo>
                  <a:lnTo>
                    <a:pt x="152" y="3"/>
                  </a:lnTo>
                  <a:lnTo>
                    <a:pt x="1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56" name="Freeform 976"/>
          <p:cNvSpPr>
            <a:spLocks noEditPoints="1"/>
          </p:cNvSpPr>
          <p:nvPr/>
        </p:nvSpPr>
        <p:spPr bwMode="auto">
          <a:xfrm>
            <a:off x="2800712" y="4889274"/>
            <a:ext cx="327755" cy="294347"/>
          </a:xfrm>
          <a:custGeom>
            <a:avLst/>
            <a:gdLst>
              <a:gd name="T0" fmla="*/ 817 w 3628"/>
              <a:gd name="T1" fmla="*/ 1944 h 2938"/>
              <a:gd name="T2" fmla="*/ 764 w 3628"/>
              <a:gd name="T3" fmla="*/ 2024 h 2938"/>
              <a:gd name="T4" fmla="*/ 792 w 3628"/>
              <a:gd name="T5" fmla="*/ 2109 h 2938"/>
              <a:gd name="T6" fmla="*/ 1760 w 3628"/>
              <a:gd name="T7" fmla="*/ 2414 h 2938"/>
              <a:gd name="T8" fmla="*/ 1857 w 3628"/>
              <a:gd name="T9" fmla="*/ 2406 h 2938"/>
              <a:gd name="T10" fmla="*/ 1921 w 3628"/>
              <a:gd name="T11" fmla="*/ 2340 h 2938"/>
              <a:gd name="T12" fmla="*/ 1913 w 3628"/>
              <a:gd name="T13" fmla="*/ 2251 h 2938"/>
              <a:gd name="T14" fmla="*/ 1839 w 3628"/>
              <a:gd name="T15" fmla="*/ 2194 h 2938"/>
              <a:gd name="T16" fmla="*/ 254 w 3628"/>
              <a:gd name="T17" fmla="*/ 1037 h 2938"/>
              <a:gd name="T18" fmla="*/ 155 w 3628"/>
              <a:gd name="T19" fmla="*/ 1080 h 2938"/>
              <a:gd name="T20" fmla="*/ 128 w 3628"/>
              <a:gd name="T21" fmla="*/ 1786 h 2938"/>
              <a:gd name="T22" fmla="*/ 175 w 3628"/>
              <a:gd name="T23" fmla="*/ 1875 h 2938"/>
              <a:gd name="T24" fmla="*/ 284 w 3628"/>
              <a:gd name="T25" fmla="*/ 1898 h 2938"/>
              <a:gd name="T26" fmla="*/ 369 w 3628"/>
              <a:gd name="T27" fmla="*/ 1836 h 2938"/>
              <a:gd name="T28" fmla="*/ 378 w 3628"/>
              <a:gd name="T29" fmla="*/ 1125 h 2938"/>
              <a:gd name="T30" fmla="*/ 311 w 3628"/>
              <a:gd name="T31" fmla="*/ 1048 h 2938"/>
              <a:gd name="T32" fmla="*/ 509 w 3628"/>
              <a:gd name="T33" fmla="*/ 1252 h 2938"/>
              <a:gd name="T34" fmla="*/ 3310 w 3628"/>
              <a:gd name="T35" fmla="*/ 115 h 2938"/>
              <a:gd name="T36" fmla="*/ 3186 w 3628"/>
              <a:gd name="T37" fmla="*/ 156 h 2938"/>
              <a:gd name="T38" fmla="*/ 3122 w 3628"/>
              <a:gd name="T39" fmla="*/ 257 h 2938"/>
              <a:gd name="T40" fmla="*/ 3131 w 3628"/>
              <a:gd name="T41" fmla="*/ 2710 h 2938"/>
              <a:gd name="T42" fmla="*/ 3214 w 3628"/>
              <a:gd name="T43" fmla="*/ 2798 h 2938"/>
              <a:gd name="T44" fmla="*/ 3344 w 3628"/>
              <a:gd name="T45" fmla="*/ 2819 h 2938"/>
              <a:gd name="T46" fmla="*/ 3456 w 3628"/>
              <a:gd name="T47" fmla="*/ 2761 h 2938"/>
              <a:gd name="T48" fmla="*/ 3501 w 3628"/>
              <a:gd name="T49" fmla="*/ 2650 h 2938"/>
              <a:gd name="T50" fmla="*/ 3475 w 3628"/>
              <a:gd name="T51" fmla="*/ 201 h 2938"/>
              <a:gd name="T52" fmla="*/ 3376 w 3628"/>
              <a:gd name="T53" fmla="*/ 127 h 2938"/>
              <a:gd name="T54" fmla="*/ 3357 w 3628"/>
              <a:gd name="T55" fmla="*/ 3 h 2938"/>
              <a:gd name="T56" fmla="*/ 3519 w 3628"/>
              <a:gd name="T57" fmla="*/ 70 h 2938"/>
              <a:gd name="T58" fmla="*/ 3615 w 3628"/>
              <a:gd name="T59" fmla="*/ 205 h 2938"/>
              <a:gd name="T60" fmla="*/ 3625 w 3628"/>
              <a:gd name="T61" fmla="*/ 2692 h 2938"/>
              <a:gd name="T62" fmla="*/ 3550 w 3628"/>
              <a:gd name="T63" fmla="*/ 2838 h 2938"/>
              <a:gd name="T64" fmla="*/ 3402 w 3628"/>
              <a:gd name="T65" fmla="*/ 2926 h 2938"/>
              <a:gd name="T66" fmla="*/ 3219 w 3628"/>
              <a:gd name="T67" fmla="*/ 2926 h 2938"/>
              <a:gd name="T68" fmla="*/ 3070 w 3628"/>
              <a:gd name="T69" fmla="*/ 2838 h 2938"/>
              <a:gd name="T70" fmla="*/ 2996 w 3628"/>
              <a:gd name="T71" fmla="*/ 2692 h 2938"/>
              <a:gd name="T72" fmla="*/ 2052 w 3628"/>
              <a:gd name="T73" fmla="*/ 2279 h 2938"/>
              <a:gd name="T74" fmla="*/ 2030 w 3628"/>
              <a:gd name="T75" fmla="*/ 2403 h 2938"/>
              <a:gd name="T76" fmla="*/ 1944 w 3628"/>
              <a:gd name="T77" fmla="*/ 2493 h 2938"/>
              <a:gd name="T78" fmla="*/ 1799 w 3628"/>
              <a:gd name="T79" fmla="*/ 2534 h 2938"/>
              <a:gd name="T80" fmla="*/ 781 w 3628"/>
              <a:gd name="T81" fmla="*/ 2246 h 2938"/>
              <a:gd name="T82" fmla="*/ 682 w 3628"/>
              <a:gd name="T83" fmla="*/ 2169 h 2938"/>
              <a:gd name="T84" fmla="*/ 637 w 3628"/>
              <a:gd name="T85" fmla="*/ 2037 h 2938"/>
              <a:gd name="T86" fmla="*/ 679 w 3628"/>
              <a:gd name="T87" fmla="*/ 1912 h 2938"/>
              <a:gd name="T88" fmla="*/ 500 w 3628"/>
              <a:gd name="T89" fmla="*/ 1841 h 2938"/>
              <a:gd name="T90" fmla="*/ 426 w 3628"/>
              <a:gd name="T91" fmla="*/ 1955 h 2938"/>
              <a:gd name="T92" fmla="*/ 294 w 3628"/>
              <a:gd name="T93" fmla="*/ 2013 h 2938"/>
              <a:gd name="T94" fmla="*/ 138 w 3628"/>
              <a:gd name="T95" fmla="*/ 1990 h 2938"/>
              <a:gd name="T96" fmla="*/ 29 w 3628"/>
              <a:gd name="T97" fmla="*/ 1891 h 2938"/>
              <a:gd name="T98" fmla="*/ 0 w 3628"/>
              <a:gd name="T99" fmla="*/ 1152 h 2938"/>
              <a:gd name="T100" fmla="*/ 49 w 3628"/>
              <a:gd name="T101" fmla="*/ 1016 h 2938"/>
              <a:gd name="T102" fmla="*/ 174 w 3628"/>
              <a:gd name="T103" fmla="*/ 933 h 2938"/>
              <a:gd name="T104" fmla="*/ 331 w 3628"/>
              <a:gd name="T105" fmla="*/ 932 h 2938"/>
              <a:gd name="T106" fmla="*/ 451 w 3628"/>
              <a:gd name="T107" fmla="*/ 1007 h 2938"/>
              <a:gd name="T108" fmla="*/ 507 w 3628"/>
              <a:gd name="T109" fmla="*/ 1131 h 2938"/>
              <a:gd name="T110" fmla="*/ 3006 w 3628"/>
              <a:gd name="T111" fmla="*/ 205 h 2938"/>
              <a:gd name="T112" fmla="*/ 3101 w 3628"/>
              <a:gd name="T113" fmla="*/ 70 h 2938"/>
              <a:gd name="T114" fmla="*/ 3263 w 3628"/>
              <a:gd name="T115" fmla="*/ 3 h 29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628" h="2938">
                <a:moveTo>
                  <a:pt x="892" y="1922"/>
                </a:moveTo>
                <a:lnTo>
                  <a:pt x="865" y="1925"/>
                </a:lnTo>
                <a:lnTo>
                  <a:pt x="840" y="1932"/>
                </a:lnTo>
                <a:lnTo>
                  <a:pt x="817" y="1944"/>
                </a:lnTo>
                <a:lnTo>
                  <a:pt x="797" y="1960"/>
                </a:lnTo>
                <a:lnTo>
                  <a:pt x="781" y="1979"/>
                </a:lnTo>
                <a:lnTo>
                  <a:pt x="770" y="2002"/>
                </a:lnTo>
                <a:lnTo>
                  <a:pt x="764" y="2024"/>
                </a:lnTo>
                <a:lnTo>
                  <a:pt x="764" y="2046"/>
                </a:lnTo>
                <a:lnTo>
                  <a:pt x="769" y="2069"/>
                </a:lnTo>
                <a:lnTo>
                  <a:pt x="777" y="2090"/>
                </a:lnTo>
                <a:lnTo>
                  <a:pt x="792" y="2109"/>
                </a:lnTo>
                <a:lnTo>
                  <a:pt x="809" y="2126"/>
                </a:lnTo>
                <a:lnTo>
                  <a:pt x="828" y="2138"/>
                </a:lnTo>
                <a:lnTo>
                  <a:pt x="852" y="2147"/>
                </a:lnTo>
                <a:lnTo>
                  <a:pt x="1760" y="2414"/>
                </a:lnTo>
                <a:lnTo>
                  <a:pt x="1785" y="2418"/>
                </a:lnTo>
                <a:lnTo>
                  <a:pt x="1809" y="2419"/>
                </a:lnTo>
                <a:lnTo>
                  <a:pt x="1833" y="2415"/>
                </a:lnTo>
                <a:lnTo>
                  <a:pt x="1857" y="2406"/>
                </a:lnTo>
                <a:lnTo>
                  <a:pt x="1879" y="2394"/>
                </a:lnTo>
                <a:lnTo>
                  <a:pt x="1897" y="2379"/>
                </a:lnTo>
                <a:lnTo>
                  <a:pt x="1911" y="2361"/>
                </a:lnTo>
                <a:lnTo>
                  <a:pt x="1921" y="2340"/>
                </a:lnTo>
                <a:lnTo>
                  <a:pt x="1925" y="2316"/>
                </a:lnTo>
                <a:lnTo>
                  <a:pt x="1926" y="2294"/>
                </a:lnTo>
                <a:lnTo>
                  <a:pt x="1922" y="2272"/>
                </a:lnTo>
                <a:lnTo>
                  <a:pt x="1913" y="2251"/>
                </a:lnTo>
                <a:lnTo>
                  <a:pt x="1900" y="2233"/>
                </a:lnTo>
                <a:lnTo>
                  <a:pt x="1883" y="2217"/>
                </a:lnTo>
                <a:lnTo>
                  <a:pt x="1862" y="2204"/>
                </a:lnTo>
                <a:lnTo>
                  <a:pt x="1839" y="2194"/>
                </a:lnTo>
                <a:lnTo>
                  <a:pt x="931" y="1928"/>
                </a:lnTo>
                <a:lnTo>
                  <a:pt x="911" y="1924"/>
                </a:lnTo>
                <a:lnTo>
                  <a:pt x="892" y="1922"/>
                </a:lnTo>
                <a:close/>
                <a:moveTo>
                  <a:pt x="254" y="1037"/>
                </a:moveTo>
                <a:lnTo>
                  <a:pt x="225" y="1040"/>
                </a:lnTo>
                <a:lnTo>
                  <a:pt x="199" y="1048"/>
                </a:lnTo>
                <a:lnTo>
                  <a:pt x="175" y="1062"/>
                </a:lnTo>
                <a:lnTo>
                  <a:pt x="155" y="1080"/>
                </a:lnTo>
                <a:lnTo>
                  <a:pt x="141" y="1101"/>
                </a:lnTo>
                <a:lnTo>
                  <a:pt x="131" y="1125"/>
                </a:lnTo>
                <a:lnTo>
                  <a:pt x="128" y="1152"/>
                </a:lnTo>
                <a:lnTo>
                  <a:pt x="128" y="1786"/>
                </a:lnTo>
                <a:lnTo>
                  <a:pt x="131" y="1812"/>
                </a:lnTo>
                <a:lnTo>
                  <a:pt x="141" y="1836"/>
                </a:lnTo>
                <a:lnTo>
                  <a:pt x="155" y="1858"/>
                </a:lnTo>
                <a:lnTo>
                  <a:pt x="175" y="1875"/>
                </a:lnTo>
                <a:lnTo>
                  <a:pt x="199" y="1889"/>
                </a:lnTo>
                <a:lnTo>
                  <a:pt x="225" y="1898"/>
                </a:lnTo>
                <a:lnTo>
                  <a:pt x="254" y="1901"/>
                </a:lnTo>
                <a:lnTo>
                  <a:pt x="284" y="1898"/>
                </a:lnTo>
                <a:lnTo>
                  <a:pt x="311" y="1889"/>
                </a:lnTo>
                <a:lnTo>
                  <a:pt x="334" y="1875"/>
                </a:lnTo>
                <a:lnTo>
                  <a:pt x="354" y="1858"/>
                </a:lnTo>
                <a:lnTo>
                  <a:pt x="369" y="1836"/>
                </a:lnTo>
                <a:lnTo>
                  <a:pt x="378" y="1812"/>
                </a:lnTo>
                <a:lnTo>
                  <a:pt x="382" y="1786"/>
                </a:lnTo>
                <a:lnTo>
                  <a:pt x="382" y="1152"/>
                </a:lnTo>
                <a:lnTo>
                  <a:pt x="378" y="1125"/>
                </a:lnTo>
                <a:lnTo>
                  <a:pt x="369" y="1101"/>
                </a:lnTo>
                <a:lnTo>
                  <a:pt x="354" y="1080"/>
                </a:lnTo>
                <a:lnTo>
                  <a:pt x="334" y="1062"/>
                </a:lnTo>
                <a:lnTo>
                  <a:pt x="311" y="1048"/>
                </a:lnTo>
                <a:lnTo>
                  <a:pt x="284" y="1040"/>
                </a:lnTo>
                <a:lnTo>
                  <a:pt x="254" y="1037"/>
                </a:lnTo>
                <a:close/>
                <a:moveTo>
                  <a:pt x="2992" y="539"/>
                </a:moveTo>
                <a:lnTo>
                  <a:pt x="509" y="1252"/>
                </a:lnTo>
                <a:lnTo>
                  <a:pt x="509" y="1686"/>
                </a:lnTo>
                <a:lnTo>
                  <a:pt x="2992" y="2398"/>
                </a:lnTo>
                <a:lnTo>
                  <a:pt x="2992" y="539"/>
                </a:lnTo>
                <a:close/>
                <a:moveTo>
                  <a:pt x="3310" y="115"/>
                </a:moveTo>
                <a:lnTo>
                  <a:pt x="3276" y="118"/>
                </a:lnTo>
                <a:lnTo>
                  <a:pt x="3243" y="127"/>
                </a:lnTo>
                <a:lnTo>
                  <a:pt x="3214" y="139"/>
                </a:lnTo>
                <a:lnTo>
                  <a:pt x="3186" y="156"/>
                </a:lnTo>
                <a:lnTo>
                  <a:pt x="3164" y="177"/>
                </a:lnTo>
                <a:lnTo>
                  <a:pt x="3145" y="201"/>
                </a:lnTo>
                <a:lnTo>
                  <a:pt x="3131" y="228"/>
                </a:lnTo>
                <a:lnTo>
                  <a:pt x="3122" y="257"/>
                </a:lnTo>
                <a:lnTo>
                  <a:pt x="3119" y="288"/>
                </a:lnTo>
                <a:lnTo>
                  <a:pt x="3119" y="2650"/>
                </a:lnTo>
                <a:lnTo>
                  <a:pt x="3122" y="2681"/>
                </a:lnTo>
                <a:lnTo>
                  <a:pt x="3131" y="2710"/>
                </a:lnTo>
                <a:lnTo>
                  <a:pt x="3145" y="2737"/>
                </a:lnTo>
                <a:lnTo>
                  <a:pt x="3164" y="2761"/>
                </a:lnTo>
                <a:lnTo>
                  <a:pt x="3186" y="2781"/>
                </a:lnTo>
                <a:lnTo>
                  <a:pt x="3214" y="2798"/>
                </a:lnTo>
                <a:lnTo>
                  <a:pt x="3243" y="2811"/>
                </a:lnTo>
                <a:lnTo>
                  <a:pt x="3276" y="2819"/>
                </a:lnTo>
                <a:lnTo>
                  <a:pt x="3310" y="2822"/>
                </a:lnTo>
                <a:lnTo>
                  <a:pt x="3344" y="2819"/>
                </a:lnTo>
                <a:lnTo>
                  <a:pt x="3376" y="2811"/>
                </a:lnTo>
                <a:lnTo>
                  <a:pt x="3406" y="2798"/>
                </a:lnTo>
                <a:lnTo>
                  <a:pt x="3433" y="2781"/>
                </a:lnTo>
                <a:lnTo>
                  <a:pt x="3456" y="2761"/>
                </a:lnTo>
                <a:lnTo>
                  <a:pt x="3475" y="2737"/>
                </a:lnTo>
                <a:lnTo>
                  <a:pt x="3489" y="2710"/>
                </a:lnTo>
                <a:lnTo>
                  <a:pt x="3498" y="2681"/>
                </a:lnTo>
                <a:lnTo>
                  <a:pt x="3501" y="2650"/>
                </a:lnTo>
                <a:lnTo>
                  <a:pt x="3501" y="288"/>
                </a:lnTo>
                <a:lnTo>
                  <a:pt x="3498" y="257"/>
                </a:lnTo>
                <a:lnTo>
                  <a:pt x="3489" y="228"/>
                </a:lnTo>
                <a:lnTo>
                  <a:pt x="3475" y="201"/>
                </a:lnTo>
                <a:lnTo>
                  <a:pt x="3456" y="177"/>
                </a:lnTo>
                <a:lnTo>
                  <a:pt x="3433" y="156"/>
                </a:lnTo>
                <a:lnTo>
                  <a:pt x="3406" y="139"/>
                </a:lnTo>
                <a:lnTo>
                  <a:pt x="3376" y="127"/>
                </a:lnTo>
                <a:lnTo>
                  <a:pt x="3344" y="118"/>
                </a:lnTo>
                <a:lnTo>
                  <a:pt x="3310" y="115"/>
                </a:lnTo>
                <a:close/>
                <a:moveTo>
                  <a:pt x="3310" y="0"/>
                </a:moveTo>
                <a:lnTo>
                  <a:pt x="3357" y="3"/>
                </a:lnTo>
                <a:lnTo>
                  <a:pt x="3402" y="12"/>
                </a:lnTo>
                <a:lnTo>
                  <a:pt x="3444" y="27"/>
                </a:lnTo>
                <a:lnTo>
                  <a:pt x="3484" y="46"/>
                </a:lnTo>
                <a:lnTo>
                  <a:pt x="3519" y="70"/>
                </a:lnTo>
                <a:lnTo>
                  <a:pt x="3550" y="99"/>
                </a:lnTo>
                <a:lnTo>
                  <a:pt x="3577" y="132"/>
                </a:lnTo>
                <a:lnTo>
                  <a:pt x="3599" y="167"/>
                </a:lnTo>
                <a:lnTo>
                  <a:pt x="3615" y="205"/>
                </a:lnTo>
                <a:lnTo>
                  <a:pt x="3625" y="245"/>
                </a:lnTo>
                <a:lnTo>
                  <a:pt x="3628" y="288"/>
                </a:lnTo>
                <a:lnTo>
                  <a:pt x="3628" y="2650"/>
                </a:lnTo>
                <a:lnTo>
                  <a:pt x="3625" y="2692"/>
                </a:lnTo>
                <a:lnTo>
                  <a:pt x="3615" y="2733"/>
                </a:lnTo>
                <a:lnTo>
                  <a:pt x="3599" y="2771"/>
                </a:lnTo>
                <a:lnTo>
                  <a:pt x="3577" y="2806"/>
                </a:lnTo>
                <a:lnTo>
                  <a:pt x="3550" y="2838"/>
                </a:lnTo>
                <a:lnTo>
                  <a:pt x="3519" y="2866"/>
                </a:lnTo>
                <a:lnTo>
                  <a:pt x="3484" y="2892"/>
                </a:lnTo>
                <a:lnTo>
                  <a:pt x="3444" y="2911"/>
                </a:lnTo>
                <a:lnTo>
                  <a:pt x="3402" y="2926"/>
                </a:lnTo>
                <a:lnTo>
                  <a:pt x="3357" y="2935"/>
                </a:lnTo>
                <a:lnTo>
                  <a:pt x="3310" y="2938"/>
                </a:lnTo>
                <a:lnTo>
                  <a:pt x="3263" y="2935"/>
                </a:lnTo>
                <a:lnTo>
                  <a:pt x="3219" y="2926"/>
                </a:lnTo>
                <a:lnTo>
                  <a:pt x="3176" y="2911"/>
                </a:lnTo>
                <a:lnTo>
                  <a:pt x="3137" y="2892"/>
                </a:lnTo>
                <a:lnTo>
                  <a:pt x="3101" y="2866"/>
                </a:lnTo>
                <a:lnTo>
                  <a:pt x="3070" y="2838"/>
                </a:lnTo>
                <a:lnTo>
                  <a:pt x="3043" y="2806"/>
                </a:lnTo>
                <a:lnTo>
                  <a:pt x="3021" y="2771"/>
                </a:lnTo>
                <a:lnTo>
                  <a:pt x="3006" y="2733"/>
                </a:lnTo>
                <a:lnTo>
                  <a:pt x="2996" y="2692"/>
                </a:lnTo>
                <a:lnTo>
                  <a:pt x="2992" y="2650"/>
                </a:lnTo>
                <a:lnTo>
                  <a:pt x="2992" y="2519"/>
                </a:lnTo>
                <a:lnTo>
                  <a:pt x="2045" y="2247"/>
                </a:lnTo>
                <a:lnTo>
                  <a:pt x="2052" y="2279"/>
                </a:lnTo>
                <a:lnTo>
                  <a:pt x="2054" y="2311"/>
                </a:lnTo>
                <a:lnTo>
                  <a:pt x="2051" y="2344"/>
                </a:lnTo>
                <a:lnTo>
                  <a:pt x="2042" y="2375"/>
                </a:lnTo>
                <a:lnTo>
                  <a:pt x="2030" y="2403"/>
                </a:lnTo>
                <a:lnTo>
                  <a:pt x="2013" y="2430"/>
                </a:lnTo>
                <a:lnTo>
                  <a:pt x="1993" y="2453"/>
                </a:lnTo>
                <a:lnTo>
                  <a:pt x="1970" y="2475"/>
                </a:lnTo>
                <a:lnTo>
                  <a:pt x="1944" y="2493"/>
                </a:lnTo>
                <a:lnTo>
                  <a:pt x="1914" y="2509"/>
                </a:lnTo>
                <a:lnTo>
                  <a:pt x="1878" y="2523"/>
                </a:lnTo>
                <a:lnTo>
                  <a:pt x="1839" y="2531"/>
                </a:lnTo>
                <a:lnTo>
                  <a:pt x="1799" y="2534"/>
                </a:lnTo>
                <a:lnTo>
                  <a:pt x="1760" y="2531"/>
                </a:lnTo>
                <a:lnTo>
                  <a:pt x="1721" y="2523"/>
                </a:lnTo>
                <a:lnTo>
                  <a:pt x="813" y="2257"/>
                </a:lnTo>
                <a:lnTo>
                  <a:pt x="781" y="2246"/>
                </a:lnTo>
                <a:lnTo>
                  <a:pt x="752" y="2231"/>
                </a:lnTo>
                <a:lnTo>
                  <a:pt x="726" y="2213"/>
                </a:lnTo>
                <a:lnTo>
                  <a:pt x="702" y="2192"/>
                </a:lnTo>
                <a:lnTo>
                  <a:pt x="682" y="2169"/>
                </a:lnTo>
                <a:lnTo>
                  <a:pt x="664" y="2143"/>
                </a:lnTo>
                <a:lnTo>
                  <a:pt x="649" y="2109"/>
                </a:lnTo>
                <a:lnTo>
                  <a:pt x="640" y="2074"/>
                </a:lnTo>
                <a:lnTo>
                  <a:pt x="637" y="2037"/>
                </a:lnTo>
                <a:lnTo>
                  <a:pt x="640" y="2002"/>
                </a:lnTo>
                <a:lnTo>
                  <a:pt x="649" y="1966"/>
                </a:lnTo>
                <a:lnTo>
                  <a:pt x="662" y="1938"/>
                </a:lnTo>
                <a:lnTo>
                  <a:pt x="679" y="1912"/>
                </a:lnTo>
                <a:lnTo>
                  <a:pt x="699" y="1888"/>
                </a:lnTo>
                <a:lnTo>
                  <a:pt x="721" y="1868"/>
                </a:lnTo>
                <a:lnTo>
                  <a:pt x="507" y="1806"/>
                </a:lnTo>
                <a:lnTo>
                  <a:pt x="500" y="1841"/>
                </a:lnTo>
                <a:lnTo>
                  <a:pt x="489" y="1873"/>
                </a:lnTo>
                <a:lnTo>
                  <a:pt x="472" y="1903"/>
                </a:lnTo>
                <a:lnTo>
                  <a:pt x="451" y="1931"/>
                </a:lnTo>
                <a:lnTo>
                  <a:pt x="426" y="1955"/>
                </a:lnTo>
                <a:lnTo>
                  <a:pt x="397" y="1976"/>
                </a:lnTo>
                <a:lnTo>
                  <a:pt x="365" y="1992"/>
                </a:lnTo>
                <a:lnTo>
                  <a:pt x="331" y="2005"/>
                </a:lnTo>
                <a:lnTo>
                  <a:pt x="294" y="2013"/>
                </a:lnTo>
                <a:lnTo>
                  <a:pt x="254" y="2016"/>
                </a:lnTo>
                <a:lnTo>
                  <a:pt x="213" y="2013"/>
                </a:lnTo>
                <a:lnTo>
                  <a:pt x="174" y="2004"/>
                </a:lnTo>
                <a:lnTo>
                  <a:pt x="138" y="1990"/>
                </a:lnTo>
                <a:lnTo>
                  <a:pt x="104" y="1971"/>
                </a:lnTo>
                <a:lnTo>
                  <a:pt x="74" y="1948"/>
                </a:lnTo>
                <a:lnTo>
                  <a:pt x="49" y="1922"/>
                </a:lnTo>
                <a:lnTo>
                  <a:pt x="29" y="1891"/>
                </a:lnTo>
                <a:lnTo>
                  <a:pt x="13" y="1859"/>
                </a:lnTo>
                <a:lnTo>
                  <a:pt x="3" y="1823"/>
                </a:lnTo>
                <a:lnTo>
                  <a:pt x="0" y="1786"/>
                </a:lnTo>
                <a:lnTo>
                  <a:pt x="0" y="1152"/>
                </a:lnTo>
                <a:lnTo>
                  <a:pt x="3" y="1114"/>
                </a:lnTo>
                <a:lnTo>
                  <a:pt x="13" y="1079"/>
                </a:lnTo>
                <a:lnTo>
                  <a:pt x="29" y="1046"/>
                </a:lnTo>
                <a:lnTo>
                  <a:pt x="49" y="1016"/>
                </a:lnTo>
                <a:lnTo>
                  <a:pt x="74" y="989"/>
                </a:lnTo>
                <a:lnTo>
                  <a:pt x="104" y="966"/>
                </a:lnTo>
                <a:lnTo>
                  <a:pt x="138" y="947"/>
                </a:lnTo>
                <a:lnTo>
                  <a:pt x="174" y="933"/>
                </a:lnTo>
                <a:lnTo>
                  <a:pt x="213" y="924"/>
                </a:lnTo>
                <a:lnTo>
                  <a:pt x="254" y="921"/>
                </a:lnTo>
                <a:lnTo>
                  <a:pt x="294" y="924"/>
                </a:lnTo>
                <a:lnTo>
                  <a:pt x="331" y="932"/>
                </a:lnTo>
                <a:lnTo>
                  <a:pt x="365" y="944"/>
                </a:lnTo>
                <a:lnTo>
                  <a:pt x="397" y="962"/>
                </a:lnTo>
                <a:lnTo>
                  <a:pt x="426" y="983"/>
                </a:lnTo>
                <a:lnTo>
                  <a:pt x="451" y="1007"/>
                </a:lnTo>
                <a:lnTo>
                  <a:pt x="472" y="1035"/>
                </a:lnTo>
                <a:lnTo>
                  <a:pt x="489" y="1065"/>
                </a:lnTo>
                <a:lnTo>
                  <a:pt x="500" y="1097"/>
                </a:lnTo>
                <a:lnTo>
                  <a:pt x="507" y="1131"/>
                </a:lnTo>
                <a:lnTo>
                  <a:pt x="2992" y="419"/>
                </a:lnTo>
                <a:lnTo>
                  <a:pt x="2992" y="288"/>
                </a:lnTo>
                <a:lnTo>
                  <a:pt x="2996" y="245"/>
                </a:lnTo>
                <a:lnTo>
                  <a:pt x="3006" y="205"/>
                </a:lnTo>
                <a:lnTo>
                  <a:pt x="3021" y="167"/>
                </a:lnTo>
                <a:lnTo>
                  <a:pt x="3043" y="132"/>
                </a:lnTo>
                <a:lnTo>
                  <a:pt x="3070" y="99"/>
                </a:lnTo>
                <a:lnTo>
                  <a:pt x="3101" y="70"/>
                </a:lnTo>
                <a:lnTo>
                  <a:pt x="3137" y="46"/>
                </a:lnTo>
                <a:lnTo>
                  <a:pt x="3176" y="27"/>
                </a:lnTo>
                <a:lnTo>
                  <a:pt x="3219" y="12"/>
                </a:lnTo>
                <a:lnTo>
                  <a:pt x="3263" y="3"/>
                </a:lnTo>
                <a:lnTo>
                  <a:pt x="3310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857" name="Group 989"/>
          <p:cNvGrpSpPr>
            <a:grpSpLocks noChangeAspect="1"/>
          </p:cNvGrpSpPr>
          <p:nvPr/>
        </p:nvGrpSpPr>
        <p:grpSpPr bwMode="auto">
          <a:xfrm>
            <a:off x="1950866" y="4887211"/>
            <a:ext cx="418502" cy="298473"/>
            <a:chOff x="639" y="2817"/>
            <a:chExt cx="1440" cy="102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58" name="Freeform 991"/>
            <p:cNvSpPr>
              <a:spLocks/>
            </p:cNvSpPr>
            <p:nvPr/>
          </p:nvSpPr>
          <p:spPr bwMode="auto">
            <a:xfrm>
              <a:off x="1441" y="2824"/>
              <a:ext cx="251" cy="251"/>
            </a:xfrm>
            <a:custGeom>
              <a:avLst/>
              <a:gdLst>
                <a:gd name="T0" fmla="*/ 377 w 754"/>
                <a:gd name="T1" fmla="*/ 0 h 752"/>
                <a:gd name="T2" fmla="*/ 432 w 754"/>
                <a:gd name="T3" fmla="*/ 3 h 752"/>
                <a:gd name="T4" fmla="*/ 486 w 754"/>
                <a:gd name="T5" fmla="*/ 15 h 752"/>
                <a:gd name="T6" fmla="*/ 536 w 754"/>
                <a:gd name="T7" fmla="*/ 35 h 752"/>
                <a:gd name="T8" fmla="*/ 581 w 754"/>
                <a:gd name="T9" fmla="*/ 60 h 752"/>
                <a:gd name="T10" fmla="*/ 623 w 754"/>
                <a:gd name="T11" fmla="*/ 92 h 752"/>
                <a:gd name="T12" fmla="*/ 661 w 754"/>
                <a:gd name="T13" fmla="*/ 129 h 752"/>
                <a:gd name="T14" fmla="*/ 693 w 754"/>
                <a:gd name="T15" fmla="*/ 171 h 752"/>
                <a:gd name="T16" fmla="*/ 719 w 754"/>
                <a:gd name="T17" fmla="*/ 218 h 752"/>
                <a:gd name="T18" fmla="*/ 737 w 754"/>
                <a:gd name="T19" fmla="*/ 268 h 752"/>
                <a:gd name="T20" fmla="*/ 749 w 754"/>
                <a:gd name="T21" fmla="*/ 320 h 752"/>
                <a:gd name="T22" fmla="*/ 754 w 754"/>
                <a:gd name="T23" fmla="*/ 377 h 752"/>
                <a:gd name="T24" fmla="*/ 749 w 754"/>
                <a:gd name="T25" fmla="*/ 432 h 752"/>
                <a:gd name="T26" fmla="*/ 737 w 754"/>
                <a:gd name="T27" fmla="*/ 485 h 752"/>
                <a:gd name="T28" fmla="*/ 719 w 754"/>
                <a:gd name="T29" fmla="*/ 535 h 752"/>
                <a:gd name="T30" fmla="*/ 693 w 754"/>
                <a:gd name="T31" fmla="*/ 581 h 752"/>
                <a:gd name="T32" fmla="*/ 661 w 754"/>
                <a:gd name="T33" fmla="*/ 623 h 752"/>
                <a:gd name="T34" fmla="*/ 623 w 754"/>
                <a:gd name="T35" fmla="*/ 661 h 752"/>
                <a:gd name="T36" fmla="*/ 581 w 754"/>
                <a:gd name="T37" fmla="*/ 692 h 752"/>
                <a:gd name="T38" fmla="*/ 536 w 754"/>
                <a:gd name="T39" fmla="*/ 718 h 752"/>
                <a:gd name="T40" fmla="*/ 486 w 754"/>
                <a:gd name="T41" fmla="*/ 736 h 752"/>
                <a:gd name="T42" fmla="*/ 432 w 754"/>
                <a:gd name="T43" fmla="*/ 748 h 752"/>
                <a:gd name="T44" fmla="*/ 377 w 754"/>
                <a:gd name="T45" fmla="*/ 752 h 752"/>
                <a:gd name="T46" fmla="*/ 321 w 754"/>
                <a:gd name="T47" fmla="*/ 748 h 752"/>
                <a:gd name="T48" fmla="*/ 268 w 754"/>
                <a:gd name="T49" fmla="*/ 736 h 752"/>
                <a:gd name="T50" fmla="*/ 219 w 754"/>
                <a:gd name="T51" fmla="*/ 718 h 752"/>
                <a:gd name="T52" fmla="*/ 172 w 754"/>
                <a:gd name="T53" fmla="*/ 692 h 752"/>
                <a:gd name="T54" fmla="*/ 130 w 754"/>
                <a:gd name="T55" fmla="*/ 661 h 752"/>
                <a:gd name="T56" fmla="*/ 93 w 754"/>
                <a:gd name="T57" fmla="*/ 623 h 752"/>
                <a:gd name="T58" fmla="*/ 62 w 754"/>
                <a:gd name="T59" fmla="*/ 581 h 752"/>
                <a:gd name="T60" fmla="*/ 35 w 754"/>
                <a:gd name="T61" fmla="*/ 535 h 752"/>
                <a:gd name="T62" fmla="*/ 16 w 754"/>
                <a:gd name="T63" fmla="*/ 485 h 752"/>
                <a:gd name="T64" fmla="*/ 4 w 754"/>
                <a:gd name="T65" fmla="*/ 432 h 752"/>
                <a:gd name="T66" fmla="*/ 0 w 754"/>
                <a:gd name="T67" fmla="*/ 377 h 752"/>
                <a:gd name="T68" fmla="*/ 4 w 754"/>
                <a:gd name="T69" fmla="*/ 320 h 752"/>
                <a:gd name="T70" fmla="*/ 16 w 754"/>
                <a:gd name="T71" fmla="*/ 268 h 752"/>
                <a:gd name="T72" fmla="*/ 35 w 754"/>
                <a:gd name="T73" fmla="*/ 218 h 752"/>
                <a:gd name="T74" fmla="*/ 62 w 754"/>
                <a:gd name="T75" fmla="*/ 171 h 752"/>
                <a:gd name="T76" fmla="*/ 93 w 754"/>
                <a:gd name="T77" fmla="*/ 129 h 752"/>
                <a:gd name="T78" fmla="*/ 130 w 754"/>
                <a:gd name="T79" fmla="*/ 92 h 752"/>
                <a:gd name="T80" fmla="*/ 172 w 754"/>
                <a:gd name="T81" fmla="*/ 60 h 752"/>
                <a:gd name="T82" fmla="*/ 219 w 754"/>
                <a:gd name="T83" fmla="*/ 35 h 752"/>
                <a:gd name="T84" fmla="*/ 268 w 754"/>
                <a:gd name="T85" fmla="*/ 15 h 752"/>
                <a:gd name="T86" fmla="*/ 321 w 754"/>
                <a:gd name="T87" fmla="*/ 3 h 752"/>
                <a:gd name="T88" fmla="*/ 377 w 754"/>
                <a:gd name="T89" fmla="*/ 0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54" h="752">
                  <a:moveTo>
                    <a:pt x="377" y="0"/>
                  </a:moveTo>
                  <a:lnTo>
                    <a:pt x="432" y="3"/>
                  </a:lnTo>
                  <a:lnTo>
                    <a:pt x="486" y="15"/>
                  </a:lnTo>
                  <a:lnTo>
                    <a:pt x="536" y="35"/>
                  </a:lnTo>
                  <a:lnTo>
                    <a:pt x="581" y="60"/>
                  </a:lnTo>
                  <a:lnTo>
                    <a:pt x="623" y="92"/>
                  </a:lnTo>
                  <a:lnTo>
                    <a:pt x="661" y="129"/>
                  </a:lnTo>
                  <a:lnTo>
                    <a:pt x="693" y="171"/>
                  </a:lnTo>
                  <a:lnTo>
                    <a:pt x="719" y="218"/>
                  </a:lnTo>
                  <a:lnTo>
                    <a:pt x="737" y="268"/>
                  </a:lnTo>
                  <a:lnTo>
                    <a:pt x="749" y="320"/>
                  </a:lnTo>
                  <a:lnTo>
                    <a:pt x="754" y="377"/>
                  </a:lnTo>
                  <a:lnTo>
                    <a:pt x="749" y="432"/>
                  </a:lnTo>
                  <a:lnTo>
                    <a:pt x="737" y="485"/>
                  </a:lnTo>
                  <a:lnTo>
                    <a:pt x="719" y="535"/>
                  </a:lnTo>
                  <a:lnTo>
                    <a:pt x="693" y="581"/>
                  </a:lnTo>
                  <a:lnTo>
                    <a:pt x="661" y="623"/>
                  </a:lnTo>
                  <a:lnTo>
                    <a:pt x="623" y="661"/>
                  </a:lnTo>
                  <a:lnTo>
                    <a:pt x="581" y="692"/>
                  </a:lnTo>
                  <a:lnTo>
                    <a:pt x="536" y="718"/>
                  </a:lnTo>
                  <a:lnTo>
                    <a:pt x="486" y="736"/>
                  </a:lnTo>
                  <a:lnTo>
                    <a:pt x="432" y="748"/>
                  </a:lnTo>
                  <a:lnTo>
                    <a:pt x="377" y="752"/>
                  </a:lnTo>
                  <a:lnTo>
                    <a:pt x="321" y="748"/>
                  </a:lnTo>
                  <a:lnTo>
                    <a:pt x="268" y="736"/>
                  </a:lnTo>
                  <a:lnTo>
                    <a:pt x="219" y="718"/>
                  </a:lnTo>
                  <a:lnTo>
                    <a:pt x="172" y="692"/>
                  </a:lnTo>
                  <a:lnTo>
                    <a:pt x="130" y="661"/>
                  </a:lnTo>
                  <a:lnTo>
                    <a:pt x="93" y="623"/>
                  </a:lnTo>
                  <a:lnTo>
                    <a:pt x="62" y="581"/>
                  </a:lnTo>
                  <a:lnTo>
                    <a:pt x="35" y="535"/>
                  </a:lnTo>
                  <a:lnTo>
                    <a:pt x="16" y="485"/>
                  </a:lnTo>
                  <a:lnTo>
                    <a:pt x="4" y="432"/>
                  </a:lnTo>
                  <a:lnTo>
                    <a:pt x="0" y="377"/>
                  </a:lnTo>
                  <a:lnTo>
                    <a:pt x="4" y="320"/>
                  </a:lnTo>
                  <a:lnTo>
                    <a:pt x="16" y="268"/>
                  </a:lnTo>
                  <a:lnTo>
                    <a:pt x="35" y="218"/>
                  </a:lnTo>
                  <a:lnTo>
                    <a:pt x="62" y="171"/>
                  </a:lnTo>
                  <a:lnTo>
                    <a:pt x="93" y="129"/>
                  </a:lnTo>
                  <a:lnTo>
                    <a:pt x="130" y="92"/>
                  </a:lnTo>
                  <a:lnTo>
                    <a:pt x="172" y="60"/>
                  </a:lnTo>
                  <a:lnTo>
                    <a:pt x="219" y="35"/>
                  </a:lnTo>
                  <a:lnTo>
                    <a:pt x="268" y="15"/>
                  </a:lnTo>
                  <a:lnTo>
                    <a:pt x="321" y="3"/>
                  </a:lnTo>
                  <a:lnTo>
                    <a:pt x="3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9" name="Freeform 992"/>
            <p:cNvSpPr>
              <a:spLocks noEditPoints="1"/>
            </p:cNvSpPr>
            <p:nvPr/>
          </p:nvSpPr>
          <p:spPr bwMode="auto">
            <a:xfrm>
              <a:off x="1305" y="3096"/>
              <a:ext cx="774" cy="748"/>
            </a:xfrm>
            <a:custGeom>
              <a:avLst/>
              <a:gdLst>
                <a:gd name="T0" fmla="*/ 1690 w 2322"/>
                <a:gd name="T1" fmla="*/ 795 h 2243"/>
                <a:gd name="T2" fmla="*/ 1598 w 2322"/>
                <a:gd name="T3" fmla="*/ 864 h 2243"/>
                <a:gd name="T4" fmla="*/ 1597 w 2322"/>
                <a:gd name="T5" fmla="*/ 907 h 2243"/>
                <a:gd name="T6" fmla="*/ 1751 w 2322"/>
                <a:gd name="T7" fmla="*/ 742 h 2243"/>
                <a:gd name="T8" fmla="*/ 1052 w 2322"/>
                <a:gd name="T9" fmla="*/ 0 h 2243"/>
                <a:gd name="T10" fmla="*/ 1140 w 2322"/>
                <a:gd name="T11" fmla="*/ 32 h 2243"/>
                <a:gd name="T12" fmla="*/ 1474 w 2322"/>
                <a:gd name="T13" fmla="*/ 347 h 2243"/>
                <a:gd name="T14" fmla="*/ 1682 w 2322"/>
                <a:gd name="T15" fmla="*/ 617 h 2243"/>
                <a:gd name="T16" fmla="*/ 1797 w 2322"/>
                <a:gd name="T17" fmla="*/ 653 h 2243"/>
                <a:gd name="T18" fmla="*/ 1927 w 2322"/>
                <a:gd name="T19" fmla="*/ 592 h 2243"/>
                <a:gd name="T20" fmla="*/ 2009 w 2322"/>
                <a:gd name="T21" fmla="*/ 592 h 2243"/>
                <a:gd name="T22" fmla="*/ 2318 w 2322"/>
                <a:gd name="T23" fmla="*/ 913 h 2243"/>
                <a:gd name="T24" fmla="*/ 2297 w 2322"/>
                <a:gd name="T25" fmla="*/ 993 h 2243"/>
                <a:gd name="T26" fmla="*/ 1784 w 2322"/>
                <a:gd name="T27" fmla="*/ 1473 h 2243"/>
                <a:gd name="T28" fmla="*/ 1454 w 2322"/>
                <a:gd name="T29" fmla="*/ 1177 h 2243"/>
                <a:gd name="T30" fmla="*/ 1432 w 2322"/>
                <a:gd name="T31" fmla="*/ 1097 h 2243"/>
                <a:gd name="T32" fmla="*/ 1522 w 2322"/>
                <a:gd name="T33" fmla="*/ 972 h 2243"/>
                <a:gd name="T34" fmla="*/ 1466 w 2322"/>
                <a:gd name="T35" fmla="*/ 845 h 2243"/>
                <a:gd name="T36" fmla="*/ 1283 w 2322"/>
                <a:gd name="T37" fmla="*/ 613 h 2243"/>
                <a:gd name="T38" fmla="*/ 1427 w 2322"/>
                <a:gd name="T39" fmla="*/ 1402 h 2243"/>
                <a:gd name="T40" fmla="*/ 1466 w 2322"/>
                <a:gd name="T41" fmla="*/ 1512 h 2243"/>
                <a:gd name="T42" fmla="*/ 1671 w 2322"/>
                <a:gd name="T43" fmla="*/ 2054 h 2243"/>
                <a:gd name="T44" fmla="*/ 1602 w 2322"/>
                <a:gd name="T45" fmla="*/ 2163 h 2243"/>
                <a:gd name="T46" fmla="*/ 1505 w 2322"/>
                <a:gd name="T47" fmla="*/ 2193 h 2243"/>
                <a:gd name="T48" fmla="*/ 1389 w 2322"/>
                <a:gd name="T49" fmla="*/ 2146 h 2243"/>
                <a:gd name="T50" fmla="*/ 1143 w 2322"/>
                <a:gd name="T51" fmla="*/ 1612 h 2243"/>
                <a:gd name="T52" fmla="*/ 1093 w 2322"/>
                <a:gd name="T53" fmla="*/ 1455 h 2243"/>
                <a:gd name="T54" fmla="*/ 906 w 2322"/>
                <a:gd name="T55" fmla="*/ 1434 h 2243"/>
                <a:gd name="T56" fmla="*/ 903 w 2322"/>
                <a:gd name="T57" fmla="*/ 1558 h 2243"/>
                <a:gd name="T58" fmla="*/ 896 w 2322"/>
                <a:gd name="T59" fmla="*/ 2164 h 2243"/>
                <a:gd name="T60" fmla="*/ 793 w 2322"/>
                <a:gd name="T61" fmla="*/ 2239 h 2243"/>
                <a:gd name="T62" fmla="*/ 690 w 2322"/>
                <a:gd name="T63" fmla="*/ 2231 h 2243"/>
                <a:gd name="T64" fmla="*/ 601 w 2322"/>
                <a:gd name="T65" fmla="*/ 2144 h 2243"/>
                <a:gd name="T66" fmla="*/ 567 w 2322"/>
                <a:gd name="T67" fmla="*/ 1534 h 2243"/>
                <a:gd name="T68" fmla="*/ 573 w 2322"/>
                <a:gd name="T69" fmla="*/ 1376 h 2243"/>
                <a:gd name="T70" fmla="*/ 616 w 2322"/>
                <a:gd name="T71" fmla="*/ 864 h 2243"/>
                <a:gd name="T72" fmla="*/ 601 w 2322"/>
                <a:gd name="T73" fmla="*/ 762 h 2243"/>
                <a:gd name="T74" fmla="*/ 580 w 2322"/>
                <a:gd name="T75" fmla="*/ 640 h 2243"/>
                <a:gd name="T76" fmla="*/ 565 w 2322"/>
                <a:gd name="T77" fmla="*/ 564 h 2243"/>
                <a:gd name="T78" fmla="*/ 501 w 2322"/>
                <a:gd name="T79" fmla="*/ 680 h 2243"/>
                <a:gd name="T80" fmla="*/ 412 w 2322"/>
                <a:gd name="T81" fmla="*/ 796 h 2243"/>
                <a:gd name="T82" fmla="*/ 191 w 2322"/>
                <a:gd name="T83" fmla="*/ 989 h 2243"/>
                <a:gd name="T84" fmla="*/ 73 w 2322"/>
                <a:gd name="T85" fmla="*/ 968 h 2243"/>
                <a:gd name="T86" fmla="*/ 4 w 2322"/>
                <a:gd name="T87" fmla="*/ 869 h 2243"/>
                <a:gd name="T88" fmla="*/ 23 w 2322"/>
                <a:gd name="T89" fmla="*/ 749 h 2243"/>
                <a:gd name="T90" fmla="*/ 210 w 2322"/>
                <a:gd name="T91" fmla="*/ 541 h 2243"/>
                <a:gd name="T92" fmla="*/ 445 w 2322"/>
                <a:gd name="T93" fmla="*/ 88 h 2243"/>
                <a:gd name="T94" fmla="*/ 530 w 2322"/>
                <a:gd name="T95" fmla="*/ 11 h 2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322" h="2243">
                  <a:moveTo>
                    <a:pt x="1713" y="719"/>
                  </a:moveTo>
                  <a:lnTo>
                    <a:pt x="1711" y="736"/>
                  </a:lnTo>
                  <a:lnTo>
                    <a:pt x="1703" y="766"/>
                  </a:lnTo>
                  <a:lnTo>
                    <a:pt x="1690" y="795"/>
                  </a:lnTo>
                  <a:lnTo>
                    <a:pt x="1671" y="818"/>
                  </a:lnTo>
                  <a:lnTo>
                    <a:pt x="1648" y="841"/>
                  </a:lnTo>
                  <a:lnTo>
                    <a:pt x="1624" y="855"/>
                  </a:lnTo>
                  <a:lnTo>
                    <a:pt x="1598" y="864"/>
                  </a:lnTo>
                  <a:lnTo>
                    <a:pt x="1571" y="869"/>
                  </a:lnTo>
                  <a:lnTo>
                    <a:pt x="1578" y="886"/>
                  </a:lnTo>
                  <a:lnTo>
                    <a:pt x="1592" y="902"/>
                  </a:lnTo>
                  <a:lnTo>
                    <a:pt x="1597" y="907"/>
                  </a:lnTo>
                  <a:lnTo>
                    <a:pt x="1602" y="911"/>
                  </a:lnTo>
                  <a:lnTo>
                    <a:pt x="1760" y="754"/>
                  </a:lnTo>
                  <a:lnTo>
                    <a:pt x="1756" y="748"/>
                  </a:lnTo>
                  <a:lnTo>
                    <a:pt x="1751" y="742"/>
                  </a:lnTo>
                  <a:lnTo>
                    <a:pt x="1733" y="728"/>
                  </a:lnTo>
                  <a:lnTo>
                    <a:pt x="1713" y="719"/>
                  </a:lnTo>
                  <a:close/>
                  <a:moveTo>
                    <a:pt x="587" y="0"/>
                  </a:moveTo>
                  <a:lnTo>
                    <a:pt x="1052" y="0"/>
                  </a:lnTo>
                  <a:lnTo>
                    <a:pt x="1078" y="3"/>
                  </a:lnTo>
                  <a:lnTo>
                    <a:pt x="1101" y="9"/>
                  </a:lnTo>
                  <a:lnTo>
                    <a:pt x="1122" y="20"/>
                  </a:lnTo>
                  <a:lnTo>
                    <a:pt x="1140" y="32"/>
                  </a:lnTo>
                  <a:lnTo>
                    <a:pt x="1153" y="42"/>
                  </a:lnTo>
                  <a:lnTo>
                    <a:pt x="1419" y="290"/>
                  </a:lnTo>
                  <a:lnTo>
                    <a:pt x="1445" y="316"/>
                  </a:lnTo>
                  <a:lnTo>
                    <a:pt x="1474" y="347"/>
                  </a:lnTo>
                  <a:lnTo>
                    <a:pt x="1503" y="379"/>
                  </a:lnTo>
                  <a:lnTo>
                    <a:pt x="1530" y="411"/>
                  </a:lnTo>
                  <a:lnTo>
                    <a:pt x="1552" y="441"/>
                  </a:lnTo>
                  <a:lnTo>
                    <a:pt x="1682" y="617"/>
                  </a:lnTo>
                  <a:lnTo>
                    <a:pt x="1713" y="619"/>
                  </a:lnTo>
                  <a:lnTo>
                    <a:pt x="1742" y="626"/>
                  </a:lnTo>
                  <a:lnTo>
                    <a:pt x="1771" y="638"/>
                  </a:lnTo>
                  <a:lnTo>
                    <a:pt x="1797" y="653"/>
                  </a:lnTo>
                  <a:lnTo>
                    <a:pt x="1819" y="673"/>
                  </a:lnTo>
                  <a:lnTo>
                    <a:pt x="1830" y="684"/>
                  </a:lnTo>
                  <a:lnTo>
                    <a:pt x="1910" y="605"/>
                  </a:lnTo>
                  <a:lnTo>
                    <a:pt x="1927" y="592"/>
                  </a:lnTo>
                  <a:lnTo>
                    <a:pt x="1946" y="583"/>
                  </a:lnTo>
                  <a:lnTo>
                    <a:pt x="1967" y="580"/>
                  </a:lnTo>
                  <a:lnTo>
                    <a:pt x="1989" y="583"/>
                  </a:lnTo>
                  <a:lnTo>
                    <a:pt x="2009" y="592"/>
                  </a:lnTo>
                  <a:lnTo>
                    <a:pt x="2026" y="605"/>
                  </a:lnTo>
                  <a:lnTo>
                    <a:pt x="2297" y="876"/>
                  </a:lnTo>
                  <a:lnTo>
                    <a:pt x="2310" y="893"/>
                  </a:lnTo>
                  <a:lnTo>
                    <a:pt x="2318" y="913"/>
                  </a:lnTo>
                  <a:lnTo>
                    <a:pt x="2322" y="935"/>
                  </a:lnTo>
                  <a:lnTo>
                    <a:pt x="2318" y="956"/>
                  </a:lnTo>
                  <a:lnTo>
                    <a:pt x="2310" y="975"/>
                  </a:lnTo>
                  <a:lnTo>
                    <a:pt x="2297" y="993"/>
                  </a:lnTo>
                  <a:lnTo>
                    <a:pt x="1842" y="1448"/>
                  </a:lnTo>
                  <a:lnTo>
                    <a:pt x="1825" y="1461"/>
                  </a:lnTo>
                  <a:lnTo>
                    <a:pt x="1805" y="1470"/>
                  </a:lnTo>
                  <a:lnTo>
                    <a:pt x="1784" y="1473"/>
                  </a:lnTo>
                  <a:lnTo>
                    <a:pt x="1762" y="1470"/>
                  </a:lnTo>
                  <a:lnTo>
                    <a:pt x="1742" y="1461"/>
                  </a:lnTo>
                  <a:lnTo>
                    <a:pt x="1725" y="1448"/>
                  </a:lnTo>
                  <a:lnTo>
                    <a:pt x="1454" y="1177"/>
                  </a:lnTo>
                  <a:lnTo>
                    <a:pt x="1441" y="1160"/>
                  </a:lnTo>
                  <a:lnTo>
                    <a:pt x="1432" y="1140"/>
                  </a:lnTo>
                  <a:lnTo>
                    <a:pt x="1429" y="1118"/>
                  </a:lnTo>
                  <a:lnTo>
                    <a:pt x="1432" y="1097"/>
                  </a:lnTo>
                  <a:lnTo>
                    <a:pt x="1441" y="1078"/>
                  </a:lnTo>
                  <a:lnTo>
                    <a:pt x="1454" y="1061"/>
                  </a:lnTo>
                  <a:lnTo>
                    <a:pt x="1533" y="981"/>
                  </a:lnTo>
                  <a:lnTo>
                    <a:pt x="1522" y="972"/>
                  </a:lnTo>
                  <a:lnTo>
                    <a:pt x="1499" y="944"/>
                  </a:lnTo>
                  <a:lnTo>
                    <a:pt x="1482" y="913"/>
                  </a:lnTo>
                  <a:lnTo>
                    <a:pt x="1471" y="880"/>
                  </a:lnTo>
                  <a:lnTo>
                    <a:pt x="1466" y="845"/>
                  </a:lnTo>
                  <a:lnTo>
                    <a:pt x="1444" y="828"/>
                  </a:lnTo>
                  <a:lnTo>
                    <a:pt x="1425" y="805"/>
                  </a:lnTo>
                  <a:lnTo>
                    <a:pt x="1296" y="630"/>
                  </a:lnTo>
                  <a:lnTo>
                    <a:pt x="1283" y="613"/>
                  </a:lnTo>
                  <a:lnTo>
                    <a:pt x="1268" y="595"/>
                  </a:lnTo>
                  <a:lnTo>
                    <a:pt x="1251" y="575"/>
                  </a:lnTo>
                  <a:lnTo>
                    <a:pt x="1420" y="1376"/>
                  </a:lnTo>
                  <a:lnTo>
                    <a:pt x="1427" y="1402"/>
                  </a:lnTo>
                  <a:lnTo>
                    <a:pt x="1436" y="1430"/>
                  </a:lnTo>
                  <a:lnTo>
                    <a:pt x="1445" y="1460"/>
                  </a:lnTo>
                  <a:lnTo>
                    <a:pt x="1455" y="1489"/>
                  </a:lnTo>
                  <a:lnTo>
                    <a:pt x="1466" y="1512"/>
                  </a:lnTo>
                  <a:lnTo>
                    <a:pt x="1660" y="1957"/>
                  </a:lnTo>
                  <a:lnTo>
                    <a:pt x="1670" y="1990"/>
                  </a:lnTo>
                  <a:lnTo>
                    <a:pt x="1674" y="2021"/>
                  </a:lnTo>
                  <a:lnTo>
                    <a:pt x="1671" y="2054"/>
                  </a:lnTo>
                  <a:lnTo>
                    <a:pt x="1662" y="2087"/>
                  </a:lnTo>
                  <a:lnTo>
                    <a:pt x="1647" y="2116"/>
                  </a:lnTo>
                  <a:lnTo>
                    <a:pt x="1627" y="2142"/>
                  </a:lnTo>
                  <a:lnTo>
                    <a:pt x="1602" y="2163"/>
                  </a:lnTo>
                  <a:lnTo>
                    <a:pt x="1573" y="2178"/>
                  </a:lnTo>
                  <a:lnTo>
                    <a:pt x="1542" y="2189"/>
                  </a:lnTo>
                  <a:lnTo>
                    <a:pt x="1510" y="2193"/>
                  </a:lnTo>
                  <a:lnTo>
                    <a:pt x="1505" y="2193"/>
                  </a:lnTo>
                  <a:lnTo>
                    <a:pt x="1472" y="2190"/>
                  </a:lnTo>
                  <a:lnTo>
                    <a:pt x="1442" y="2181"/>
                  </a:lnTo>
                  <a:lnTo>
                    <a:pt x="1413" y="2165"/>
                  </a:lnTo>
                  <a:lnTo>
                    <a:pt x="1389" y="2146"/>
                  </a:lnTo>
                  <a:lnTo>
                    <a:pt x="1368" y="2121"/>
                  </a:lnTo>
                  <a:lnTo>
                    <a:pt x="1352" y="2092"/>
                  </a:lnTo>
                  <a:lnTo>
                    <a:pt x="1157" y="1647"/>
                  </a:lnTo>
                  <a:lnTo>
                    <a:pt x="1143" y="1612"/>
                  </a:lnTo>
                  <a:lnTo>
                    <a:pt x="1128" y="1572"/>
                  </a:lnTo>
                  <a:lnTo>
                    <a:pt x="1115" y="1532"/>
                  </a:lnTo>
                  <a:lnTo>
                    <a:pt x="1103" y="1491"/>
                  </a:lnTo>
                  <a:lnTo>
                    <a:pt x="1093" y="1455"/>
                  </a:lnTo>
                  <a:lnTo>
                    <a:pt x="1001" y="1070"/>
                  </a:lnTo>
                  <a:lnTo>
                    <a:pt x="937" y="1070"/>
                  </a:lnTo>
                  <a:lnTo>
                    <a:pt x="908" y="1406"/>
                  </a:lnTo>
                  <a:lnTo>
                    <a:pt x="906" y="1434"/>
                  </a:lnTo>
                  <a:lnTo>
                    <a:pt x="904" y="1465"/>
                  </a:lnTo>
                  <a:lnTo>
                    <a:pt x="903" y="1498"/>
                  </a:lnTo>
                  <a:lnTo>
                    <a:pt x="903" y="1530"/>
                  </a:lnTo>
                  <a:lnTo>
                    <a:pt x="903" y="1558"/>
                  </a:lnTo>
                  <a:lnTo>
                    <a:pt x="921" y="2070"/>
                  </a:lnTo>
                  <a:lnTo>
                    <a:pt x="919" y="2104"/>
                  </a:lnTo>
                  <a:lnTo>
                    <a:pt x="911" y="2135"/>
                  </a:lnTo>
                  <a:lnTo>
                    <a:pt x="896" y="2164"/>
                  </a:lnTo>
                  <a:lnTo>
                    <a:pt x="877" y="2190"/>
                  </a:lnTo>
                  <a:lnTo>
                    <a:pt x="852" y="2211"/>
                  </a:lnTo>
                  <a:lnTo>
                    <a:pt x="824" y="2228"/>
                  </a:lnTo>
                  <a:lnTo>
                    <a:pt x="793" y="2239"/>
                  </a:lnTo>
                  <a:lnTo>
                    <a:pt x="759" y="2243"/>
                  </a:lnTo>
                  <a:lnTo>
                    <a:pt x="754" y="2243"/>
                  </a:lnTo>
                  <a:lnTo>
                    <a:pt x="720" y="2240"/>
                  </a:lnTo>
                  <a:lnTo>
                    <a:pt x="690" y="2231"/>
                  </a:lnTo>
                  <a:lnTo>
                    <a:pt x="661" y="2216"/>
                  </a:lnTo>
                  <a:lnTo>
                    <a:pt x="636" y="2197"/>
                  </a:lnTo>
                  <a:lnTo>
                    <a:pt x="616" y="2172"/>
                  </a:lnTo>
                  <a:lnTo>
                    <a:pt x="601" y="2144"/>
                  </a:lnTo>
                  <a:lnTo>
                    <a:pt x="590" y="2114"/>
                  </a:lnTo>
                  <a:lnTo>
                    <a:pt x="586" y="2082"/>
                  </a:lnTo>
                  <a:lnTo>
                    <a:pt x="568" y="1570"/>
                  </a:lnTo>
                  <a:lnTo>
                    <a:pt x="567" y="1534"/>
                  </a:lnTo>
                  <a:lnTo>
                    <a:pt x="568" y="1494"/>
                  </a:lnTo>
                  <a:lnTo>
                    <a:pt x="568" y="1452"/>
                  </a:lnTo>
                  <a:lnTo>
                    <a:pt x="570" y="1411"/>
                  </a:lnTo>
                  <a:lnTo>
                    <a:pt x="573" y="1376"/>
                  </a:lnTo>
                  <a:lnTo>
                    <a:pt x="618" y="875"/>
                  </a:lnTo>
                  <a:lnTo>
                    <a:pt x="618" y="872"/>
                  </a:lnTo>
                  <a:lnTo>
                    <a:pt x="618" y="868"/>
                  </a:lnTo>
                  <a:lnTo>
                    <a:pt x="616" y="864"/>
                  </a:lnTo>
                  <a:lnTo>
                    <a:pt x="614" y="845"/>
                  </a:lnTo>
                  <a:lnTo>
                    <a:pt x="610" y="820"/>
                  </a:lnTo>
                  <a:lnTo>
                    <a:pt x="606" y="792"/>
                  </a:lnTo>
                  <a:lnTo>
                    <a:pt x="601" y="762"/>
                  </a:lnTo>
                  <a:lnTo>
                    <a:pt x="595" y="731"/>
                  </a:lnTo>
                  <a:lnTo>
                    <a:pt x="589" y="699"/>
                  </a:lnTo>
                  <a:lnTo>
                    <a:pt x="584" y="669"/>
                  </a:lnTo>
                  <a:lnTo>
                    <a:pt x="580" y="640"/>
                  </a:lnTo>
                  <a:lnTo>
                    <a:pt x="574" y="614"/>
                  </a:lnTo>
                  <a:lnTo>
                    <a:pt x="570" y="592"/>
                  </a:lnTo>
                  <a:lnTo>
                    <a:pt x="568" y="575"/>
                  </a:lnTo>
                  <a:lnTo>
                    <a:pt x="565" y="564"/>
                  </a:lnTo>
                  <a:lnTo>
                    <a:pt x="565" y="561"/>
                  </a:lnTo>
                  <a:lnTo>
                    <a:pt x="536" y="618"/>
                  </a:lnTo>
                  <a:lnTo>
                    <a:pt x="521" y="648"/>
                  </a:lnTo>
                  <a:lnTo>
                    <a:pt x="501" y="680"/>
                  </a:lnTo>
                  <a:lnTo>
                    <a:pt x="480" y="711"/>
                  </a:lnTo>
                  <a:lnTo>
                    <a:pt x="457" y="742"/>
                  </a:lnTo>
                  <a:lnTo>
                    <a:pt x="434" y="771"/>
                  </a:lnTo>
                  <a:lnTo>
                    <a:pt x="412" y="796"/>
                  </a:lnTo>
                  <a:lnTo>
                    <a:pt x="275" y="943"/>
                  </a:lnTo>
                  <a:lnTo>
                    <a:pt x="250" y="964"/>
                  </a:lnTo>
                  <a:lnTo>
                    <a:pt x="222" y="979"/>
                  </a:lnTo>
                  <a:lnTo>
                    <a:pt x="191" y="989"/>
                  </a:lnTo>
                  <a:lnTo>
                    <a:pt x="158" y="993"/>
                  </a:lnTo>
                  <a:lnTo>
                    <a:pt x="128" y="990"/>
                  </a:lnTo>
                  <a:lnTo>
                    <a:pt x="99" y="981"/>
                  </a:lnTo>
                  <a:lnTo>
                    <a:pt x="73" y="968"/>
                  </a:lnTo>
                  <a:lnTo>
                    <a:pt x="49" y="949"/>
                  </a:lnTo>
                  <a:lnTo>
                    <a:pt x="28" y="926"/>
                  </a:lnTo>
                  <a:lnTo>
                    <a:pt x="13" y="898"/>
                  </a:lnTo>
                  <a:lnTo>
                    <a:pt x="4" y="869"/>
                  </a:lnTo>
                  <a:lnTo>
                    <a:pt x="0" y="838"/>
                  </a:lnTo>
                  <a:lnTo>
                    <a:pt x="1" y="807"/>
                  </a:lnTo>
                  <a:lnTo>
                    <a:pt x="9" y="777"/>
                  </a:lnTo>
                  <a:lnTo>
                    <a:pt x="23" y="749"/>
                  </a:lnTo>
                  <a:lnTo>
                    <a:pt x="43" y="724"/>
                  </a:lnTo>
                  <a:lnTo>
                    <a:pt x="179" y="579"/>
                  </a:lnTo>
                  <a:lnTo>
                    <a:pt x="193" y="562"/>
                  </a:lnTo>
                  <a:lnTo>
                    <a:pt x="210" y="541"/>
                  </a:lnTo>
                  <a:lnTo>
                    <a:pt x="226" y="517"/>
                  </a:lnTo>
                  <a:lnTo>
                    <a:pt x="241" y="495"/>
                  </a:lnTo>
                  <a:lnTo>
                    <a:pt x="251" y="475"/>
                  </a:lnTo>
                  <a:lnTo>
                    <a:pt x="445" y="88"/>
                  </a:lnTo>
                  <a:lnTo>
                    <a:pt x="460" y="63"/>
                  </a:lnTo>
                  <a:lnTo>
                    <a:pt x="480" y="41"/>
                  </a:lnTo>
                  <a:lnTo>
                    <a:pt x="504" y="24"/>
                  </a:lnTo>
                  <a:lnTo>
                    <a:pt x="530" y="11"/>
                  </a:lnTo>
                  <a:lnTo>
                    <a:pt x="557" y="3"/>
                  </a:lnTo>
                  <a:lnTo>
                    <a:pt x="5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0" name="Freeform 993"/>
            <p:cNvSpPr>
              <a:spLocks noEditPoints="1"/>
            </p:cNvSpPr>
            <p:nvPr/>
          </p:nvSpPr>
          <p:spPr bwMode="auto">
            <a:xfrm>
              <a:off x="639" y="2817"/>
              <a:ext cx="668" cy="838"/>
            </a:xfrm>
            <a:custGeom>
              <a:avLst/>
              <a:gdLst>
                <a:gd name="T0" fmla="*/ 1314 w 2003"/>
                <a:gd name="T1" fmla="*/ 1458 h 2513"/>
                <a:gd name="T2" fmla="*/ 1337 w 2003"/>
                <a:gd name="T3" fmla="*/ 1776 h 2513"/>
                <a:gd name="T4" fmla="*/ 1656 w 2003"/>
                <a:gd name="T5" fmla="*/ 1754 h 2513"/>
                <a:gd name="T6" fmla="*/ 1632 w 2003"/>
                <a:gd name="T7" fmla="*/ 1434 h 2513"/>
                <a:gd name="T8" fmla="*/ 834 w 2003"/>
                <a:gd name="T9" fmla="*/ 1446 h 2513"/>
                <a:gd name="T10" fmla="*/ 842 w 2003"/>
                <a:gd name="T11" fmla="*/ 2172 h 2513"/>
                <a:gd name="T12" fmla="*/ 1169 w 2003"/>
                <a:gd name="T13" fmla="*/ 2165 h 2513"/>
                <a:gd name="T14" fmla="*/ 1161 w 2003"/>
                <a:gd name="T15" fmla="*/ 1438 h 2513"/>
                <a:gd name="T16" fmla="*/ 360 w 2003"/>
                <a:gd name="T17" fmla="*/ 1438 h 2513"/>
                <a:gd name="T18" fmla="*/ 352 w 2003"/>
                <a:gd name="T19" fmla="*/ 1765 h 2513"/>
                <a:gd name="T20" fmla="*/ 679 w 2003"/>
                <a:gd name="T21" fmla="*/ 1773 h 2513"/>
                <a:gd name="T22" fmla="*/ 687 w 2003"/>
                <a:gd name="T23" fmla="*/ 1446 h 2513"/>
                <a:gd name="T24" fmla="*/ 1337 w 2003"/>
                <a:gd name="T25" fmla="*/ 962 h 2513"/>
                <a:gd name="T26" fmla="*/ 1314 w 2003"/>
                <a:gd name="T27" fmla="*/ 1281 h 2513"/>
                <a:gd name="T28" fmla="*/ 1632 w 2003"/>
                <a:gd name="T29" fmla="*/ 1303 h 2513"/>
                <a:gd name="T30" fmla="*/ 1656 w 2003"/>
                <a:gd name="T31" fmla="*/ 985 h 2513"/>
                <a:gd name="T32" fmla="*/ 1337 w 2003"/>
                <a:gd name="T33" fmla="*/ 962 h 2513"/>
                <a:gd name="T34" fmla="*/ 831 w 2003"/>
                <a:gd name="T35" fmla="*/ 985 h 2513"/>
                <a:gd name="T36" fmla="*/ 854 w 2003"/>
                <a:gd name="T37" fmla="*/ 1303 h 2513"/>
                <a:gd name="T38" fmla="*/ 1173 w 2003"/>
                <a:gd name="T39" fmla="*/ 1281 h 2513"/>
                <a:gd name="T40" fmla="*/ 1149 w 2003"/>
                <a:gd name="T41" fmla="*/ 962 h 2513"/>
                <a:gd name="T42" fmla="*/ 352 w 2003"/>
                <a:gd name="T43" fmla="*/ 973 h 2513"/>
                <a:gd name="T44" fmla="*/ 360 w 2003"/>
                <a:gd name="T45" fmla="*/ 1301 h 2513"/>
                <a:gd name="T46" fmla="*/ 687 w 2003"/>
                <a:gd name="T47" fmla="*/ 1293 h 2513"/>
                <a:gd name="T48" fmla="*/ 679 w 2003"/>
                <a:gd name="T49" fmla="*/ 966 h 2513"/>
                <a:gd name="T50" fmla="*/ 1325 w 2003"/>
                <a:gd name="T51" fmla="*/ 488 h 2513"/>
                <a:gd name="T52" fmla="*/ 1317 w 2003"/>
                <a:gd name="T53" fmla="*/ 814 h 2513"/>
                <a:gd name="T54" fmla="*/ 1644 w 2003"/>
                <a:gd name="T55" fmla="*/ 823 h 2513"/>
                <a:gd name="T56" fmla="*/ 1652 w 2003"/>
                <a:gd name="T57" fmla="*/ 496 h 2513"/>
                <a:gd name="T58" fmla="*/ 854 w 2003"/>
                <a:gd name="T59" fmla="*/ 484 h 2513"/>
                <a:gd name="T60" fmla="*/ 831 w 2003"/>
                <a:gd name="T61" fmla="*/ 803 h 2513"/>
                <a:gd name="T62" fmla="*/ 1149 w 2003"/>
                <a:gd name="T63" fmla="*/ 826 h 2513"/>
                <a:gd name="T64" fmla="*/ 1173 w 2003"/>
                <a:gd name="T65" fmla="*/ 506 h 2513"/>
                <a:gd name="T66" fmla="*/ 854 w 2003"/>
                <a:gd name="T67" fmla="*/ 484 h 2513"/>
                <a:gd name="T68" fmla="*/ 350 w 2003"/>
                <a:gd name="T69" fmla="*/ 506 h 2513"/>
                <a:gd name="T70" fmla="*/ 372 w 2003"/>
                <a:gd name="T71" fmla="*/ 826 h 2513"/>
                <a:gd name="T72" fmla="*/ 691 w 2003"/>
                <a:gd name="T73" fmla="*/ 803 h 2513"/>
                <a:gd name="T74" fmla="*/ 668 w 2003"/>
                <a:gd name="T75" fmla="*/ 484 h 2513"/>
                <a:gd name="T76" fmla="*/ 1478 w 2003"/>
                <a:gd name="T77" fmla="*/ 2 h 2513"/>
                <a:gd name="T78" fmla="*/ 1536 w 2003"/>
                <a:gd name="T79" fmla="*/ 60 h 2513"/>
                <a:gd name="T80" fmla="*/ 1780 w 2003"/>
                <a:gd name="T81" fmla="*/ 227 h 2513"/>
                <a:gd name="T82" fmla="*/ 1838 w 2003"/>
                <a:gd name="T83" fmla="*/ 284 h 2513"/>
                <a:gd name="T84" fmla="*/ 1951 w 2003"/>
                <a:gd name="T85" fmla="*/ 2094 h 2513"/>
                <a:gd name="T86" fmla="*/ 2003 w 2003"/>
                <a:gd name="T87" fmla="*/ 2167 h 2513"/>
                <a:gd name="T88" fmla="*/ 1971 w 2003"/>
                <a:gd name="T89" fmla="*/ 2498 h 2513"/>
                <a:gd name="T90" fmla="*/ 54 w 2003"/>
                <a:gd name="T91" fmla="*/ 2509 h 2513"/>
                <a:gd name="T92" fmla="*/ 0 w 2003"/>
                <a:gd name="T93" fmla="*/ 2436 h 2513"/>
                <a:gd name="T94" fmla="*/ 31 w 2003"/>
                <a:gd name="T95" fmla="*/ 2104 h 2513"/>
                <a:gd name="T96" fmla="*/ 162 w 2003"/>
                <a:gd name="T97" fmla="*/ 306 h 2513"/>
                <a:gd name="T98" fmla="*/ 203 w 2003"/>
                <a:gd name="T99" fmla="*/ 235 h 2513"/>
                <a:gd name="T100" fmla="*/ 466 w 2003"/>
                <a:gd name="T101" fmla="*/ 81 h 2513"/>
                <a:gd name="T102" fmla="*/ 507 w 2003"/>
                <a:gd name="T103" fmla="*/ 10 h 2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03" h="2513">
                  <a:moveTo>
                    <a:pt x="1337" y="1434"/>
                  </a:moveTo>
                  <a:lnTo>
                    <a:pt x="1325" y="1438"/>
                  </a:lnTo>
                  <a:lnTo>
                    <a:pt x="1317" y="1446"/>
                  </a:lnTo>
                  <a:lnTo>
                    <a:pt x="1314" y="1458"/>
                  </a:lnTo>
                  <a:lnTo>
                    <a:pt x="1314" y="1754"/>
                  </a:lnTo>
                  <a:lnTo>
                    <a:pt x="1317" y="1765"/>
                  </a:lnTo>
                  <a:lnTo>
                    <a:pt x="1325" y="1773"/>
                  </a:lnTo>
                  <a:lnTo>
                    <a:pt x="1337" y="1776"/>
                  </a:lnTo>
                  <a:lnTo>
                    <a:pt x="1632" y="1776"/>
                  </a:lnTo>
                  <a:lnTo>
                    <a:pt x="1644" y="1773"/>
                  </a:lnTo>
                  <a:lnTo>
                    <a:pt x="1652" y="1765"/>
                  </a:lnTo>
                  <a:lnTo>
                    <a:pt x="1656" y="1754"/>
                  </a:lnTo>
                  <a:lnTo>
                    <a:pt x="1656" y="1458"/>
                  </a:lnTo>
                  <a:lnTo>
                    <a:pt x="1652" y="1446"/>
                  </a:lnTo>
                  <a:lnTo>
                    <a:pt x="1644" y="1438"/>
                  </a:lnTo>
                  <a:lnTo>
                    <a:pt x="1632" y="1434"/>
                  </a:lnTo>
                  <a:lnTo>
                    <a:pt x="1337" y="1434"/>
                  </a:lnTo>
                  <a:close/>
                  <a:moveTo>
                    <a:pt x="854" y="1434"/>
                  </a:moveTo>
                  <a:lnTo>
                    <a:pt x="842" y="1438"/>
                  </a:lnTo>
                  <a:lnTo>
                    <a:pt x="834" y="1446"/>
                  </a:lnTo>
                  <a:lnTo>
                    <a:pt x="831" y="1458"/>
                  </a:lnTo>
                  <a:lnTo>
                    <a:pt x="831" y="2154"/>
                  </a:lnTo>
                  <a:lnTo>
                    <a:pt x="834" y="2165"/>
                  </a:lnTo>
                  <a:lnTo>
                    <a:pt x="842" y="2172"/>
                  </a:lnTo>
                  <a:lnTo>
                    <a:pt x="854" y="2176"/>
                  </a:lnTo>
                  <a:lnTo>
                    <a:pt x="1149" y="2176"/>
                  </a:lnTo>
                  <a:lnTo>
                    <a:pt x="1161" y="2172"/>
                  </a:lnTo>
                  <a:lnTo>
                    <a:pt x="1169" y="2165"/>
                  </a:lnTo>
                  <a:lnTo>
                    <a:pt x="1173" y="2154"/>
                  </a:lnTo>
                  <a:lnTo>
                    <a:pt x="1173" y="1458"/>
                  </a:lnTo>
                  <a:lnTo>
                    <a:pt x="1169" y="1446"/>
                  </a:lnTo>
                  <a:lnTo>
                    <a:pt x="1161" y="1438"/>
                  </a:lnTo>
                  <a:lnTo>
                    <a:pt x="1149" y="1434"/>
                  </a:lnTo>
                  <a:lnTo>
                    <a:pt x="854" y="1434"/>
                  </a:lnTo>
                  <a:close/>
                  <a:moveTo>
                    <a:pt x="372" y="1434"/>
                  </a:moveTo>
                  <a:lnTo>
                    <a:pt x="360" y="1438"/>
                  </a:lnTo>
                  <a:lnTo>
                    <a:pt x="352" y="1446"/>
                  </a:lnTo>
                  <a:lnTo>
                    <a:pt x="350" y="1458"/>
                  </a:lnTo>
                  <a:lnTo>
                    <a:pt x="350" y="1754"/>
                  </a:lnTo>
                  <a:lnTo>
                    <a:pt x="352" y="1765"/>
                  </a:lnTo>
                  <a:lnTo>
                    <a:pt x="360" y="1773"/>
                  </a:lnTo>
                  <a:lnTo>
                    <a:pt x="372" y="1776"/>
                  </a:lnTo>
                  <a:lnTo>
                    <a:pt x="668" y="1776"/>
                  </a:lnTo>
                  <a:lnTo>
                    <a:pt x="679" y="1773"/>
                  </a:lnTo>
                  <a:lnTo>
                    <a:pt x="687" y="1765"/>
                  </a:lnTo>
                  <a:lnTo>
                    <a:pt x="691" y="1754"/>
                  </a:lnTo>
                  <a:lnTo>
                    <a:pt x="691" y="1458"/>
                  </a:lnTo>
                  <a:lnTo>
                    <a:pt x="687" y="1446"/>
                  </a:lnTo>
                  <a:lnTo>
                    <a:pt x="679" y="1438"/>
                  </a:lnTo>
                  <a:lnTo>
                    <a:pt x="668" y="1434"/>
                  </a:lnTo>
                  <a:lnTo>
                    <a:pt x="372" y="1434"/>
                  </a:lnTo>
                  <a:close/>
                  <a:moveTo>
                    <a:pt x="1337" y="962"/>
                  </a:moveTo>
                  <a:lnTo>
                    <a:pt x="1325" y="966"/>
                  </a:lnTo>
                  <a:lnTo>
                    <a:pt x="1317" y="973"/>
                  </a:lnTo>
                  <a:lnTo>
                    <a:pt x="1314" y="985"/>
                  </a:lnTo>
                  <a:lnTo>
                    <a:pt x="1314" y="1281"/>
                  </a:lnTo>
                  <a:lnTo>
                    <a:pt x="1317" y="1293"/>
                  </a:lnTo>
                  <a:lnTo>
                    <a:pt x="1325" y="1301"/>
                  </a:lnTo>
                  <a:lnTo>
                    <a:pt x="1337" y="1303"/>
                  </a:lnTo>
                  <a:lnTo>
                    <a:pt x="1632" y="1303"/>
                  </a:lnTo>
                  <a:lnTo>
                    <a:pt x="1644" y="1301"/>
                  </a:lnTo>
                  <a:lnTo>
                    <a:pt x="1652" y="1293"/>
                  </a:lnTo>
                  <a:lnTo>
                    <a:pt x="1656" y="1281"/>
                  </a:lnTo>
                  <a:lnTo>
                    <a:pt x="1656" y="985"/>
                  </a:lnTo>
                  <a:lnTo>
                    <a:pt x="1652" y="973"/>
                  </a:lnTo>
                  <a:lnTo>
                    <a:pt x="1644" y="966"/>
                  </a:lnTo>
                  <a:lnTo>
                    <a:pt x="1632" y="962"/>
                  </a:lnTo>
                  <a:lnTo>
                    <a:pt x="1337" y="962"/>
                  </a:lnTo>
                  <a:close/>
                  <a:moveTo>
                    <a:pt x="854" y="962"/>
                  </a:moveTo>
                  <a:lnTo>
                    <a:pt x="842" y="966"/>
                  </a:lnTo>
                  <a:lnTo>
                    <a:pt x="834" y="973"/>
                  </a:lnTo>
                  <a:lnTo>
                    <a:pt x="831" y="985"/>
                  </a:lnTo>
                  <a:lnTo>
                    <a:pt x="831" y="1281"/>
                  </a:lnTo>
                  <a:lnTo>
                    <a:pt x="834" y="1293"/>
                  </a:lnTo>
                  <a:lnTo>
                    <a:pt x="842" y="1301"/>
                  </a:lnTo>
                  <a:lnTo>
                    <a:pt x="854" y="1303"/>
                  </a:lnTo>
                  <a:lnTo>
                    <a:pt x="1149" y="1303"/>
                  </a:lnTo>
                  <a:lnTo>
                    <a:pt x="1161" y="1301"/>
                  </a:lnTo>
                  <a:lnTo>
                    <a:pt x="1169" y="1293"/>
                  </a:lnTo>
                  <a:lnTo>
                    <a:pt x="1173" y="1281"/>
                  </a:lnTo>
                  <a:lnTo>
                    <a:pt x="1173" y="985"/>
                  </a:lnTo>
                  <a:lnTo>
                    <a:pt x="1169" y="973"/>
                  </a:lnTo>
                  <a:lnTo>
                    <a:pt x="1161" y="966"/>
                  </a:lnTo>
                  <a:lnTo>
                    <a:pt x="1149" y="962"/>
                  </a:lnTo>
                  <a:lnTo>
                    <a:pt x="854" y="962"/>
                  </a:lnTo>
                  <a:close/>
                  <a:moveTo>
                    <a:pt x="372" y="962"/>
                  </a:moveTo>
                  <a:lnTo>
                    <a:pt x="360" y="966"/>
                  </a:lnTo>
                  <a:lnTo>
                    <a:pt x="352" y="973"/>
                  </a:lnTo>
                  <a:lnTo>
                    <a:pt x="350" y="985"/>
                  </a:lnTo>
                  <a:lnTo>
                    <a:pt x="350" y="1281"/>
                  </a:lnTo>
                  <a:lnTo>
                    <a:pt x="352" y="1293"/>
                  </a:lnTo>
                  <a:lnTo>
                    <a:pt x="360" y="1301"/>
                  </a:lnTo>
                  <a:lnTo>
                    <a:pt x="372" y="1303"/>
                  </a:lnTo>
                  <a:lnTo>
                    <a:pt x="668" y="1303"/>
                  </a:lnTo>
                  <a:lnTo>
                    <a:pt x="679" y="1301"/>
                  </a:lnTo>
                  <a:lnTo>
                    <a:pt x="687" y="1293"/>
                  </a:lnTo>
                  <a:lnTo>
                    <a:pt x="691" y="1281"/>
                  </a:lnTo>
                  <a:lnTo>
                    <a:pt x="691" y="985"/>
                  </a:lnTo>
                  <a:lnTo>
                    <a:pt x="687" y="973"/>
                  </a:lnTo>
                  <a:lnTo>
                    <a:pt x="679" y="966"/>
                  </a:lnTo>
                  <a:lnTo>
                    <a:pt x="668" y="962"/>
                  </a:lnTo>
                  <a:lnTo>
                    <a:pt x="372" y="962"/>
                  </a:lnTo>
                  <a:close/>
                  <a:moveTo>
                    <a:pt x="1337" y="484"/>
                  </a:moveTo>
                  <a:lnTo>
                    <a:pt x="1325" y="488"/>
                  </a:lnTo>
                  <a:lnTo>
                    <a:pt x="1317" y="496"/>
                  </a:lnTo>
                  <a:lnTo>
                    <a:pt x="1314" y="506"/>
                  </a:lnTo>
                  <a:lnTo>
                    <a:pt x="1314" y="803"/>
                  </a:lnTo>
                  <a:lnTo>
                    <a:pt x="1317" y="814"/>
                  </a:lnTo>
                  <a:lnTo>
                    <a:pt x="1325" y="823"/>
                  </a:lnTo>
                  <a:lnTo>
                    <a:pt x="1337" y="826"/>
                  </a:lnTo>
                  <a:lnTo>
                    <a:pt x="1632" y="826"/>
                  </a:lnTo>
                  <a:lnTo>
                    <a:pt x="1644" y="823"/>
                  </a:lnTo>
                  <a:lnTo>
                    <a:pt x="1652" y="814"/>
                  </a:lnTo>
                  <a:lnTo>
                    <a:pt x="1656" y="803"/>
                  </a:lnTo>
                  <a:lnTo>
                    <a:pt x="1656" y="506"/>
                  </a:lnTo>
                  <a:lnTo>
                    <a:pt x="1652" y="496"/>
                  </a:lnTo>
                  <a:lnTo>
                    <a:pt x="1644" y="488"/>
                  </a:lnTo>
                  <a:lnTo>
                    <a:pt x="1632" y="484"/>
                  </a:lnTo>
                  <a:lnTo>
                    <a:pt x="1337" y="484"/>
                  </a:lnTo>
                  <a:close/>
                  <a:moveTo>
                    <a:pt x="854" y="484"/>
                  </a:moveTo>
                  <a:lnTo>
                    <a:pt x="842" y="488"/>
                  </a:lnTo>
                  <a:lnTo>
                    <a:pt x="834" y="496"/>
                  </a:lnTo>
                  <a:lnTo>
                    <a:pt x="831" y="506"/>
                  </a:lnTo>
                  <a:lnTo>
                    <a:pt x="831" y="803"/>
                  </a:lnTo>
                  <a:lnTo>
                    <a:pt x="834" y="814"/>
                  </a:lnTo>
                  <a:lnTo>
                    <a:pt x="842" y="823"/>
                  </a:lnTo>
                  <a:lnTo>
                    <a:pt x="854" y="826"/>
                  </a:lnTo>
                  <a:lnTo>
                    <a:pt x="1149" y="826"/>
                  </a:lnTo>
                  <a:lnTo>
                    <a:pt x="1161" y="823"/>
                  </a:lnTo>
                  <a:lnTo>
                    <a:pt x="1169" y="814"/>
                  </a:lnTo>
                  <a:lnTo>
                    <a:pt x="1173" y="803"/>
                  </a:lnTo>
                  <a:lnTo>
                    <a:pt x="1173" y="506"/>
                  </a:lnTo>
                  <a:lnTo>
                    <a:pt x="1169" y="496"/>
                  </a:lnTo>
                  <a:lnTo>
                    <a:pt x="1161" y="488"/>
                  </a:lnTo>
                  <a:lnTo>
                    <a:pt x="1149" y="484"/>
                  </a:lnTo>
                  <a:lnTo>
                    <a:pt x="854" y="484"/>
                  </a:lnTo>
                  <a:close/>
                  <a:moveTo>
                    <a:pt x="372" y="484"/>
                  </a:moveTo>
                  <a:lnTo>
                    <a:pt x="360" y="488"/>
                  </a:lnTo>
                  <a:lnTo>
                    <a:pt x="352" y="496"/>
                  </a:lnTo>
                  <a:lnTo>
                    <a:pt x="350" y="506"/>
                  </a:lnTo>
                  <a:lnTo>
                    <a:pt x="350" y="803"/>
                  </a:lnTo>
                  <a:lnTo>
                    <a:pt x="352" y="814"/>
                  </a:lnTo>
                  <a:lnTo>
                    <a:pt x="360" y="823"/>
                  </a:lnTo>
                  <a:lnTo>
                    <a:pt x="372" y="826"/>
                  </a:lnTo>
                  <a:lnTo>
                    <a:pt x="668" y="826"/>
                  </a:lnTo>
                  <a:lnTo>
                    <a:pt x="679" y="823"/>
                  </a:lnTo>
                  <a:lnTo>
                    <a:pt x="687" y="814"/>
                  </a:lnTo>
                  <a:lnTo>
                    <a:pt x="691" y="803"/>
                  </a:lnTo>
                  <a:lnTo>
                    <a:pt x="691" y="506"/>
                  </a:lnTo>
                  <a:lnTo>
                    <a:pt x="687" y="496"/>
                  </a:lnTo>
                  <a:lnTo>
                    <a:pt x="679" y="488"/>
                  </a:lnTo>
                  <a:lnTo>
                    <a:pt x="668" y="484"/>
                  </a:lnTo>
                  <a:lnTo>
                    <a:pt x="372" y="484"/>
                  </a:lnTo>
                  <a:close/>
                  <a:moveTo>
                    <a:pt x="547" y="0"/>
                  </a:moveTo>
                  <a:lnTo>
                    <a:pt x="1456" y="0"/>
                  </a:lnTo>
                  <a:lnTo>
                    <a:pt x="1478" y="2"/>
                  </a:lnTo>
                  <a:lnTo>
                    <a:pt x="1498" y="10"/>
                  </a:lnTo>
                  <a:lnTo>
                    <a:pt x="1513" y="23"/>
                  </a:lnTo>
                  <a:lnTo>
                    <a:pt x="1526" y="40"/>
                  </a:lnTo>
                  <a:lnTo>
                    <a:pt x="1536" y="60"/>
                  </a:lnTo>
                  <a:lnTo>
                    <a:pt x="1538" y="81"/>
                  </a:lnTo>
                  <a:lnTo>
                    <a:pt x="1538" y="225"/>
                  </a:lnTo>
                  <a:lnTo>
                    <a:pt x="1759" y="225"/>
                  </a:lnTo>
                  <a:lnTo>
                    <a:pt x="1780" y="227"/>
                  </a:lnTo>
                  <a:lnTo>
                    <a:pt x="1800" y="235"/>
                  </a:lnTo>
                  <a:lnTo>
                    <a:pt x="1817" y="248"/>
                  </a:lnTo>
                  <a:lnTo>
                    <a:pt x="1830" y="265"/>
                  </a:lnTo>
                  <a:lnTo>
                    <a:pt x="1838" y="284"/>
                  </a:lnTo>
                  <a:lnTo>
                    <a:pt x="1841" y="306"/>
                  </a:lnTo>
                  <a:lnTo>
                    <a:pt x="1841" y="2090"/>
                  </a:lnTo>
                  <a:lnTo>
                    <a:pt x="1926" y="2090"/>
                  </a:lnTo>
                  <a:lnTo>
                    <a:pt x="1951" y="2094"/>
                  </a:lnTo>
                  <a:lnTo>
                    <a:pt x="1971" y="2104"/>
                  </a:lnTo>
                  <a:lnTo>
                    <a:pt x="1989" y="2121"/>
                  </a:lnTo>
                  <a:lnTo>
                    <a:pt x="1999" y="2142"/>
                  </a:lnTo>
                  <a:lnTo>
                    <a:pt x="2003" y="2167"/>
                  </a:lnTo>
                  <a:lnTo>
                    <a:pt x="2003" y="2436"/>
                  </a:lnTo>
                  <a:lnTo>
                    <a:pt x="1999" y="2459"/>
                  </a:lnTo>
                  <a:lnTo>
                    <a:pt x="1989" y="2481"/>
                  </a:lnTo>
                  <a:lnTo>
                    <a:pt x="1971" y="2498"/>
                  </a:lnTo>
                  <a:lnTo>
                    <a:pt x="1951" y="2509"/>
                  </a:lnTo>
                  <a:lnTo>
                    <a:pt x="1926" y="2513"/>
                  </a:lnTo>
                  <a:lnTo>
                    <a:pt x="79" y="2513"/>
                  </a:lnTo>
                  <a:lnTo>
                    <a:pt x="54" y="2509"/>
                  </a:lnTo>
                  <a:lnTo>
                    <a:pt x="31" y="2498"/>
                  </a:lnTo>
                  <a:lnTo>
                    <a:pt x="16" y="2481"/>
                  </a:lnTo>
                  <a:lnTo>
                    <a:pt x="4" y="2459"/>
                  </a:lnTo>
                  <a:lnTo>
                    <a:pt x="0" y="2436"/>
                  </a:lnTo>
                  <a:lnTo>
                    <a:pt x="0" y="2167"/>
                  </a:lnTo>
                  <a:lnTo>
                    <a:pt x="4" y="2142"/>
                  </a:lnTo>
                  <a:lnTo>
                    <a:pt x="16" y="2121"/>
                  </a:lnTo>
                  <a:lnTo>
                    <a:pt x="31" y="2104"/>
                  </a:lnTo>
                  <a:lnTo>
                    <a:pt x="54" y="2094"/>
                  </a:lnTo>
                  <a:lnTo>
                    <a:pt x="79" y="2090"/>
                  </a:lnTo>
                  <a:lnTo>
                    <a:pt x="162" y="2090"/>
                  </a:lnTo>
                  <a:lnTo>
                    <a:pt x="162" y="306"/>
                  </a:lnTo>
                  <a:lnTo>
                    <a:pt x="165" y="284"/>
                  </a:lnTo>
                  <a:lnTo>
                    <a:pt x="174" y="265"/>
                  </a:lnTo>
                  <a:lnTo>
                    <a:pt x="186" y="248"/>
                  </a:lnTo>
                  <a:lnTo>
                    <a:pt x="203" y="235"/>
                  </a:lnTo>
                  <a:lnTo>
                    <a:pt x="223" y="227"/>
                  </a:lnTo>
                  <a:lnTo>
                    <a:pt x="243" y="225"/>
                  </a:lnTo>
                  <a:lnTo>
                    <a:pt x="466" y="225"/>
                  </a:lnTo>
                  <a:lnTo>
                    <a:pt x="466" y="81"/>
                  </a:lnTo>
                  <a:lnTo>
                    <a:pt x="469" y="60"/>
                  </a:lnTo>
                  <a:lnTo>
                    <a:pt x="477" y="40"/>
                  </a:lnTo>
                  <a:lnTo>
                    <a:pt x="490" y="23"/>
                  </a:lnTo>
                  <a:lnTo>
                    <a:pt x="507" y="10"/>
                  </a:lnTo>
                  <a:lnTo>
                    <a:pt x="525" y="2"/>
                  </a:lnTo>
                  <a:lnTo>
                    <a:pt x="5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61" name="Group 1003"/>
          <p:cNvGrpSpPr>
            <a:grpSpLocks noChangeAspect="1"/>
          </p:cNvGrpSpPr>
          <p:nvPr/>
        </p:nvGrpSpPr>
        <p:grpSpPr bwMode="auto">
          <a:xfrm>
            <a:off x="5686251" y="4887245"/>
            <a:ext cx="221805" cy="298404"/>
            <a:chOff x="4995" y="2423"/>
            <a:chExt cx="999" cy="1344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62" name="Freeform 1005"/>
            <p:cNvSpPr>
              <a:spLocks noEditPoints="1"/>
            </p:cNvSpPr>
            <p:nvPr/>
          </p:nvSpPr>
          <p:spPr bwMode="auto">
            <a:xfrm>
              <a:off x="4995" y="2423"/>
              <a:ext cx="999" cy="1020"/>
            </a:xfrm>
            <a:custGeom>
              <a:avLst/>
              <a:gdLst>
                <a:gd name="T0" fmla="*/ 1258 w 2997"/>
                <a:gd name="T1" fmla="*/ 658 h 3060"/>
                <a:gd name="T2" fmla="*/ 977 w 2997"/>
                <a:gd name="T3" fmla="*/ 792 h 3060"/>
                <a:gd name="T4" fmla="*/ 760 w 2997"/>
                <a:gd name="T5" fmla="*/ 1009 h 3060"/>
                <a:gd name="T6" fmla="*/ 626 w 2997"/>
                <a:gd name="T7" fmla="*/ 1290 h 3060"/>
                <a:gd name="T8" fmla="*/ 597 w 2997"/>
                <a:gd name="T9" fmla="*/ 1613 h 3060"/>
                <a:gd name="T10" fmla="*/ 681 w 2997"/>
                <a:gd name="T11" fmla="*/ 1919 h 3060"/>
                <a:gd name="T12" fmla="*/ 859 w 2997"/>
                <a:gd name="T13" fmla="*/ 2170 h 3060"/>
                <a:gd name="T14" fmla="*/ 1111 w 2997"/>
                <a:gd name="T15" fmla="*/ 2348 h 3060"/>
                <a:gd name="T16" fmla="*/ 1417 w 2997"/>
                <a:gd name="T17" fmla="*/ 2433 h 3060"/>
                <a:gd name="T18" fmla="*/ 1740 w 2997"/>
                <a:gd name="T19" fmla="*/ 2403 h 3060"/>
                <a:gd name="T20" fmla="*/ 2021 w 2997"/>
                <a:gd name="T21" fmla="*/ 2271 h 3060"/>
                <a:gd name="T22" fmla="*/ 2238 w 2997"/>
                <a:gd name="T23" fmla="*/ 2052 h 3060"/>
                <a:gd name="T24" fmla="*/ 2372 w 2997"/>
                <a:gd name="T25" fmla="*/ 1771 h 3060"/>
                <a:gd name="T26" fmla="*/ 2402 w 2997"/>
                <a:gd name="T27" fmla="*/ 1449 h 3060"/>
                <a:gd name="T28" fmla="*/ 2317 w 2997"/>
                <a:gd name="T29" fmla="*/ 1143 h 3060"/>
                <a:gd name="T30" fmla="*/ 2139 w 2997"/>
                <a:gd name="T31" fmla="*/ 891 h 3060"/>
                <a:gd name="T32" fmla="*/ 1887 w 2997"/>
                <a:gd name="T33" fmla="*/ 713 h 3060"/>
                <a:gd name="T34" fmla="*/ 1581 w 2997"/>
                <a:gd name="T35" fmla="*/ 629 h 3060"/>
                <a:gd name="T36" fmla="*/ 1525 w 2997"/>
                <a:gd name="T37" fmla="*/ 16 h 3060"/>
                <a:gd name="T38" fmla="*/ 1790 w 2997"/>
                <a:gd name="T39" fmla="*/ 280 h 3060"/>
                <a:gd name="T40" fmla="*/ 2146 w 2997"/>
                <a:gd name="T41" fmla="*/ 143 h 3060"/>
                <a:gd name="T42" fmla="*/ 2273 w 2997"/>
                <a:gd name="T43" fmla="*/ 499 h 3060"/>
                <a:gd name="T44" fmla="*/ 2319 w 2997"/>
                <a:gd name="T45" fmla="*/ 535 h 3060"/>
                <a:gd name="T46" fmla="*/ 2694 w 2997"/>
                <a:gd name="T47" fmla="*/ 575 h 3060"/>
                <a:gd name="T48" fmla="*/ 2645 w 2997"/>
                <a:gd name="T49" fmla="*/ 953 h 3060"/>
                <a:gd name="T50" fmla="*/ 2965 w 2997"/>
                <a:gd name="T51" fmla="*/ 1147 h 3060"/>
                <a:gd name="T52" fmla="*/ 2990 w 2997"/>
                <a:gd name="T53" fmla="*/ 1204 h 3060"/>
                <a:gd name="T54" fmla="*/ 2780 w 2997"/>
                <a:gd name="T55" fmla="*/ 1521 h 3060"/>
                <a:gd name="T56" fmla="*/ 2995 w 2997"/>
                <a:gd name="T57" fmla="*/ 1836 h 3060"/>
                <a:gd name="T58" fmla="*/ 2972 w 2997"/>
                <a:gd name="T59" fmla="*/ 1893 h 3060"/>
                <a:gd name="T60" fmla="*/ 2655 w 2997"/>
                <a:gd name="T61" fmla="*/ 2092 h 3060"/>
                <a:gd name="T62" fmla="*/ 2710 w 2997"/>
                <a:gd name="T63" fmla="*/ 2468 h 3060"/>
                <a:gd name="T64" fmla="*/ 2335 w 2997"/>
                <a:gd name="T65" fmla="*/ 2514 h 3060"/>
                <a:gd name="T66" fmla="*/ 2290 w 2997"/>
                <a:gd name="T67" fmla="*/ 2551 h 3060"/>
                <a:gd name="T68" fmla="*/ 2167 w 2997"/>
                <a:gd name="T69" fmla="*/ 2907 h 3060"/>
                <a:gd name="T70" fmla="*/ 1810 w 2997"/>
                <a:gd name="T71" fmla="*/ 2774 h 3060"/>
                <a:gd name="T72" fmla="*/ 1548 w 2997"/>
                <a:gd name="T73" fmla="*/ 3043 h 3060"/>
                <a:gd name="T74" fmla="*/ 1487 w 2997"/>
                <a:gd name="T75" fmla="*/ 3054 h 3060"/>
                <a:gd name="T76" fmla="*/ 1223 w 2997"/>
                <a:gd name="T77" fmla="*/ 2780 h 3060"/>
                <a:gd name="T78" fmla="*/ 868 w 2997"/>
                <a:gd name="T79" fmla="*/ 2919 h 3060"/>
                <a:gd name="T80" fmla="*/ 818 w 2997"/>
                <a:gd name="T81" fmla="*/ 2883 h 3060"/>
                <a:gd name="T82" fmla="*/ 694 w 2997"/>
                <a:gd name="T83" fmla="*/ 2529 h 3060"/>
                <a:gd name="T84" fmla="*/ 313 w 2997"/>
                <a:gd name="T85" fmla="*/ 2499 h 3060"/>
                <a:gd name="T86" fmla="*/ 352 w 2997"/>
                <a:gd name="T87" fmla="*/ 2125 h 3060"/>
                <a:gd name="T88" fmla="*/ 326 w 2997"/>
                <a:gd name="T89" fmla="*/ 2072 h 3060"/>
                <a:gd name="T90" fmla="*/ 6 w 2997"/>
                <a:gd name="T91" fmla="*/ 1873 h 3060"/>
                <a:gd name="T92" fmla="*/ 215 w 2997"/>
                <a:gd name="T93" fmla="*/ 1555 h 3060"/>
                <a:gd name="T94" fmla="*/ 10 w 2997"/>
                <a:gd name="T95" fmla="*/ 1241 h 3060"/>
                <a:gd name="T96" fmla="*/ 12 w 2997"/>
                <a:gd name="T97" fmla="*/ 1179 h 3060"/>
                <a:gd name="T98" fmla="*/ 339 w 2997"/>
                <a:gd name="T99" fmla="*/ 983 h 3060"/>
                <a:gd name="T100" fmla="*/ 282 w 2997"/>
                <a:gd name="T101" fmla="*/ 608 h 3060"/>
                <a:gd name="T102" fmla="*/ 330 w 2997"/>
                <a:gd name="T103" fmla="*/ 565 h 3060"/>
                <a:gd name="T104" fmla="*/ 702 w 2997"/>
                <a:gd name="T105" fmla="*/ 523 h 3060"/>
                <a:gd name="T106" fmla="*/ 815 w 2997"/>
                <a:gd name="T107" fmla="*/ 160 h 3060"/>
                <a:gd name="T108" fmla="*/ 1173 w 2997"/>
                <a:gd name="T109" fmla="*/ 281 h 3060"/>
                <a:gd name="T110" fmla="*/ 1229 w 2997"/>
                <a:gd name="T111" fmla="*/ 269 h 3060"/>
                <a:gd name="T112" fmla="*/ 1495 w 2997"/>
                <a:gd name="T113" fmla="*/ 0 h 3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97" h="3060">
                  <a:moveTo>
                    <a:pt x="1499" y="625"/>
                  </a:moveTo>
                  <a:lnTo>
                    <a:pt x="1417" y="629"/>
                  </a:lnTo>
                  <a:lnTo>
                    <a:pt x="1337" y="640"/>
                  </a:lnTo>
                  <a:lnTo>
                    <a:pt x="1258" y="658"/>
                  </a:lnTo>
                  <a:lnTo>
                    <a:pt x="1184" y="683"/>
                  </a:lnTo>
                  <a:lnTo>
                    <a:pt x="1111" y="713"/>
                  </a:lnTo>
                  <a:lnTo>
                    <a:pt x="1042" y="749"/>
                  </a:lnTo>
                  <a:lnTo>
                    <a:pt x="977" y="792"/>
                  </a:lnTo>
                  <a:lnTo>
                    <a:pt x="916" y="839"/>
                  </a:lnTo>
                  <a:lnTo>
                    <a:pt x="859" y="891"/>
                  </a:lnTo>
                  <a:lnTo>
                    <a:pt x="807" y="948"/>
                  </a:lnTo>
                  <a:lnTo>
                    <a:pt x="760" y="1009"/>
                  </a:lnTo>
                  <a:lnTo>
                    <a:pt x="717" y="1074"/>
                  </a:lnTo>
                  <a:lnTo>
                    <a:pt x="681" y="1143"/>
                  </a:lnTo>
                  <a:lnTo>
                    <a:pt x="651" y="1215"/>
                  </a:lnTo>
                  <a:lnTo>
                    <a:pt x="626" y="1290"/>
                  </a:lnTo>
                  <a:lnTo>
                    <a:pt x="608" y="1369"/>
                  </a:lnTo>
                  <a:lnTo>
                    <a:pt x="597" y="1449"/>
                  </a:lnTo>
                  <a:lnTo>
                    <a:pt x="593" y="1531"/>
                  </a:lnTo>
                  <a:lnTo>
                    <a:pt x="597" y="1613"/>
                  </a:lnTo>
                  <a:lnTo>
                    <a:pt x="608" y="1693"/>
                  </a:lnTo>
                  <a:lnTo>
                    <a:pt x="626" y="1771"/>
                  </a:lnTo>
                  <a:lnTo>
                    <a:pt x="651" y="1846"/>
                  </a:lnTo>
                  <a:lnTo>
                    <a:pt x="681" y="1919"/>
                  </a:lnTo>
                  <a:lnTo>
                    <a:pt x="717" y="1987"/>
                  </a:lnTo>
                  <a:lnTo>
                    <a:pt x="760" y="2052"/>
                  </a:lnTo>
                  <a:lnTo>
                    <a:pt x="807" y="2114"/>
                  </a:lnTo>
                  <a:lnTo>
                    <a:pt x="859" y="2170"/>
                  </a:lnTo>
                  <a:lnTo>
                    <a:pt x="916" y="2223"/>
                  </a:lnTo>
                  <a:lnTo>
                    <a:pt x="977" y="2270"/>
                  </a:lnTo>
                  <a:lnTo>
                    <a:pt x="1042" y="2313"/>
                  </a:lnTo>
                  <a:lnTo>
                    <a:pt x="1111" y="2348"/>
                  </a:lnTo>
                  <a:lnTo>
                    <a:pt x="1184" y="2379"/>
                  </a:lnTo>
                  <a:lnTo>
                    <a:pt x="1258" y="2403"/>
                  </a:lnTo>
                  <a:lnTo>
                    <a:pt x="1337" y="2422"/>
                  </a:lnTo>
                  <a:lnTo>
                    <a:pt x="1417" y="2433"/>
                  </a:lnTo>
                  <a:lnTo>
                    <a:pt x="1499" y="2437"/>
                  </a:lnTo>
                  <a:lnTo>
                    <a:pt x="1581" y="2433"/>
                  </a:lnTo>
                  <a:lnTo>
                    <a:pt x="1661" y="2422"/>
                  </a:lnTo>
                  <a:lnTo>
                    <a:pt x="1740" y="2403"/>
                  </a:lnTo>
                  <a:lnTo>
                    <a:pt x="1815" y="2379"/>
                  </a:lnTo>
                  <a:lnTo>
                    <a:pt x="1887" y="2349"/>
                  </a:lnTo>
                  <a:lnTo>
                    <a:pt x="1956" y="2313"/>
                  </a:lnTo>
                  <a:lnTo>
                    <a:pt x="2021" y="2271"/>
                  </a:lnTo>
                  <a:lnTo>
                    <a:pt x="2082" y="2223"/>
                  </a:lnTo>
                  <a:lnTo>
                    <a:pt x="2139" y="2170"/>
                  </a:lnTo>
                  <a:lnTo>
                    <a:pt x="2192" y="2114"/>
                  </a:lnTo>
                  <a:lnTo>
                    <a:pt x="2238" y="2052"/>
                  </a:lnTo>
                  <a:lnTo>
                    <a:pt x="2281" y="1987"/>
                  </a:lnTo>
                  <a:lnTo>
                    <a:pt x="2317" y="1919"/>
                  </a:lnTo>
                  <a:lnTo>
                    <a:pt x="2348" y="1846"/>
                  </a:lnTo>
                  <a:lnTo>
                    <a:pt x="2372" y="1771"/>
                  </a:lnTo>
                  <a:lnTo>
                    <a:pt x="2391" y="1694"/>
                  </a:lnTo>
                  <a:lnTo>
                    <a:pt x="2402" y="1613"/>
                  </a:lnTo>
                  <a:lnTo>
                    <a:pt x="2405" y="1531"/>
                  </a:lnTo>
                  <a:lnTo>
                    <a:pt x="2402" y="1449"/>
                  </a:lnTo>
                  <a:lnTo>
                    <a:pt x="2391" y="1369"/>
                  </a:lnTo>
                  <a:lnTo>
                    <a:pt x="2372" y="1290"/>
                  </a:lnTo>
                  <a:lnTo>
                    <a:pt x="2348" y="1215"/>
                  </a:lnTo>
                  <a:lnTo>
                    <a:pt x="2317" y="1143"/>
                  </a:lnTo>
                  <a:lnTo>
                    <a:pt x="2281" y="1074"/>
                  </a:lnTo>
                  <a:lnTo>
                    <a:pt x="2238" y="1009"/>
                  </a:lnTo>
                  <a:lnTo>
                    <a:pt x="2192" y="948"/>
                  </a:lnTo>
                  <a:lnTo>
                    <a:pt x="2139" y="891"/>
                  </a:lnTo>
                  <a:lnTo>
                    <a:pt x="2082" y="839"/>
                  </a:lnTo>
                  <a:lnTo>
                    <a:pt x="2021" y="792"/>
                  </a:lnTo>
                  <a:lnTo>
                    <a:pt x="1956" y="749"/>
                  </a:lnTo>
                  <a:lnTo>
                    <a:pt x="1887" y="713"/>
                  </a:lnTo>
                  <a:lnTo>
                    <a:pt x="1815" y="683"/>
                  </a:lnTo>
                  <a:lnTo>
                    <a:pt x="1740" y="658"/>
                  </a:lnTo>
                  <a:lnTo>
                    <a:pt x="1661" y="640"/>
                  </a:lnTo>
                  <a:lnTo>
                    <a:pt x="1581" y="629"/>
                  </a:lnTo>
                  <a:lnTo>
                    <a:pt x="1499" y="625"/>
                  </a:lnTo>
                  <a:close/>
                  <a:moveTo>
                    <a:pt x="1495" y="0"/>
                  </a:moveTo>
                  <a:lnTo>
                    <a:pt x="1511" y="5"/>
                  </a:lnTo>
                  <a:lnTo>
                    <a:pt x="1525" y="16"/>
                  </a:lnTo>
                  <a:lnTo>
                    <a:pt x="1747" y="264"/>
                  </a:lnTo>
                  <a:lnTo>
                    <a:pt x="1759" y="274"/>
                  </a:lnTo>
                  <a:lnTo>
                    <a:pt x="1774" y="280"/>
                  </a:lnTo>
                  <a:lnTo>
                    <a:pt x="1790" y="280"/>
                  </a:lnTo>
                  <a:lnTo>
                    <a:pt x="1805" y="277"/>
                  </a:lnTo>
                  <a:lnTo>
                    <a:pt x="2112" y="145"/>
                  </a:lnTo>
                  <a:lnTo>
                    <a:pt x="2129" y="140"/>
                  </a:lnTo>
                  <a:lnTo>
                    <a:pt x="2146" y="143"/>
                  </a:lnTo>
                  <a:lnTo>
                    <a:pt x="2161" y="150"/>
                  </a:lnTo>
                  <a:lnTo>
                    <a:pt x="2173" y="161"/>
                  </a:lnTo>
                  <a:lnTo>
                    <a:pt x="2181" y="177"/>
                  </a:lnTo>
                  <a:lnTo>
                    <a:pt x="2273" y="499"/>
                  </a:lnTo>
                  <a:lnTo>
                    <a:pt x="2280" y="513"/>
                  </a:lnTo>
                  <a:lnTo>
                    <a:pt x="2290" y="524"/>
                  </a:lnTo>
                  <a:lnTo>
                    <a:pt x="2303" y="532"/>
                  </a:lnTo>
                  <a:lnTo>
                    <a:pt x="2319" y="535"/>
                  </a:lnTo>
                  <a:lnTo>
                    <a:pt x="2652" y="549"/>
                  </a:lnTo>
                  <a:lnTo>
                    <a:pt x="2669" y="553"/>
                  </a:lnTo>
                  <a:lnTo>
                    <a:pt x="2684" y="561"/>
                  </a:lnTo>
                  <a:lnTo>
                    <a:pt x="2694" y="575"/>
                  </a:lnTo>
                  <a:lnTo>
                    <a:pt x="2700" y="589"/>
                  </a:lnTo>
                  <a:lnTo>
                    <a:pt x="2700" y="608"/>
                  </a:lnTo>
                  <a:lnTo>
                    <a:pt x="2645" y="937"/>
                  </a:lnTo>
                  <a:lnTo>
                    <a:pt x="2645" y="953"/>
                  </a:lnTo>
                  <a:lnTo>
                    <a:pt x="2649" y="967"/>
                  </a:lnTo>
                  <a:lnTo>
                    <a:pt x="2658" y="980"/>
                  </a:lnTo>
                  <a:lnTo>
                    <a:pt x="2671" y="990"/>
                  </a:lnTo>
                  <a:lnTo>
                    <a:pt x="2965" y="1147"/>
                  </a:lnTo>
                  <a:lnTo>
                    <a:pt x="2979" y="1158"/>
                  </a:lnTo>
                  <a:lnTo>
                    <a:pt x="2987" y="1171"/>
                  </a:lnTo>
                  <a:lnTo>
                    <a:pt x="2991" y="1187"/>
                  </a:lnTo>
                  <a:lnTo>
                    <a:pt x="2990" y="1204"/>
                  </a:lnTo>
                  <a:lnTo>
                    <a:pt x="2983" y="1220"/>
                  </a:lnTo>
                  <a:lnTo>
                    <a:pt x="2790" y="1492"/>
                  </a:lnTo>
                  <a:lnTo>
                    <a:pt x="2782" y="1506"/>
                  </a:lnTo>
                  <a:lnTo>
                    <a:pt x="2780" y="1521"/>
                  </a:lnTo>
                  <a:lnTo>
                    <a:pt x="2784" y="1537"/>
                  </a:lnTo>
                  <a:lnTo>
                    <a:pt x="2790" y="1550"/>
                  </a:lnTo>
                  <a:lnTo>
                    <a:pt x="2987" y="1820"/>
                  </a:lnTo>
                  <a:lnTo>
                    <a:pt x="2995" y="1836"/>
                  </a:lnTo>
                  <a:lnTo>
                    <a:pt x="2997" y="1852"/>
                  </a:lnTo>
                  <a:lnTo>
                    <a:pt x="2994" y="1868"/>
                  </a:lnTo>
                  <a:lnTo>
                    <a:pt x="2985" y="1883"/>
                  </a:lnTo>
                  <a:lnTo>
                    <a:pt x="2972" y="1893"/>
                  </a:lnTo>
                  <a:lnTo>
                    <a:pt x="2679" y="2055"/>
                  </a:lnTo>
                  <a:lnTo>
                    <a:pt x="2667" y="2063"/>
                  </a:lnTo>
                  <a:lnTo>
                    <a:pt x="2658" y="2077"/>
                  </a:lnTo>
                  <a:lnTo>
                    <a:pt x="2655" y="2092"/>
                  </a:lnTo>
                  <a:lnTo>
                    <a:pt x="2655" y="2108"/>
                  </a:lnTo>
                  <a:lnTo>
                    <a:pt x="2715" y="2435"/>
                  </a:lnTo>
                  <a:lnTo>
                    <a:pt x="2715" y="2452"/>
                  </a:lnTo>
                  <a:lnTo>
                    <a:pt x="2710" y="2468"/>
                  </a:lnTo>
                  <a:lnTo>
                    <a:pt x="2699" y="2482"/>
                  </a:lnTo>
                  <a:lnTo>
                    <a:pt x="2685" y="2491"/>
                  </a:lnTo>
                  <a:lnTo>
                    <a:pt x="2668" y="2494"/>
                  </a:lnTo>
                  <a:lnTo>
                    <a:pt x="2335" y="2514"/>
                  </a:lnTo>
                  <a:lnTo>
                    <a:pt x="2319" y="2518"/>
                  </a:lnTo>
                  <a:lnTo>
                    <a:pt x="2306" y="2525"/>
                  </a:lnTo>
                  <a:lnTo>
                    <a:pt x="2296" y="2536"/>
                  </a:lnTo>
                  <a:lnTo>
                    <a:pt x="2290" y="2551"/>
                  </a:lnTo>
                  <a:lnTo>
                    <a:pt x="2202" y="2872"/>
                  </a:lnTo>
                  <a:lnTo>
                    <a:pt x="2194" y="2888"/>
                  </a:lnTo>
                  <a:lnTo>
                    <a:pt x="2182" y="2899"/>
                  </a:lnTo>
                  <a:lnTo>
                    <a:pt x="2167" y="2907"/>
                  </a:lnTo>
                  <a:lnTo>
                    <a:pt x="2150" y="2909"/>
                  </a:lnTo>
                  <a:lnTo>
                    <a:pt x="2134" y="2905"/>
                  </a:lnTo>
                  <a:lnTo>
                    <a:pt x="1825" y="2778"/>
                  </a:lnTo>
                  <a:lnTo>
                    <a:pt x="1810" y="2774"/>
                  </a:lnTo>
                  <a:lnTo>
                    <a:pt x="1794" y="2775"/>
                  </a:lnTo>
                  <a:lnTo>
                    <a:pt x="1780" y="2781"/>
                  </a:lnTo>
                  <a:lnTo>
                    <a:pt x="1768" y="2791"/>
                  </a:lnTo>
                  <a:lnTo>
                    <a:pt x="1548" y="3043"/>
                  </a:lnTo>
                  <a:lnTo>
                    <a:pt x="1535" y="3054"/>
                  </a:lnTo>
                  <a:lnTo>
                    <a:pt x="1519" y="3060"/>
                  </a:lnTo>
                  <a:lnTo>
                    <a:pt x="1503" y="3060"/>
                  </a:lnTo>
                  <a:lnTo>
                    <a:pt x="1487" y="3054"/>
                  </a:lnTo>
                  <a:lnTo>
                    <a:pt x="1473" y="3044"/>
                  </a:lnTo>
                  <a:lnTo>
                    <a:pt x="1250" y="2795"/>
                  </a:lnTo>
                  <a:lnTo>
                    <a:pt x="1238" y="2786"/>
                  </a:lnTo>
                  <a:lnTo>
                    <a:pt x="1223" y="2780"/>
                  </a:lnTo>
                  <a:lnTo>
                    <a:pt x="1208" y="2779"/>
                  </a:lnTo>
                  <a:lnTo>
                    <a:pt x="1192" y="2783"/>
                  </a:lnTo>
                  <a:lnTo>
                    <a:pt x="885" y="2915"/>
                  </a:lnTo>
                  <a:lnTo>
                    <a:pt x="868" y="2919"/>
                  </a:lnTo>
                  <a:lnTo>
                    <a:pt x="852" y="2918"/>
                  </a:lnTo>
                  <a:lnTo>
                    <a:pt x="836" y="2910"/>
                  </a:lnTo>
                  <a:lnTo>
                    <a:pt x="825" y="2898"/>
                  </a:lnTo>
                  <a:lnTo>
                    <a:pt x="818" y="2883"/>
                  </a:lnTo>
                  <a:lnTo>
                    <a:pt x="724" y="2562"/>
                  </a:lnTo>
                  <a:lnTo>
                    <a:pt x="717" y="2548"/>
                  </a:lnTo>
                  <a:lnTo>
                    <a:pt x="707" y="2537"/>
                  </a:lnTo>
                  <a:lnTo>
                    <a:pt x="694" y="2529"/>
                  </a:lnTo>
                  <a:lnTo>
                    <a:pt x="678" y="2526"/>
                  </a:lnTo>
                  <a:lnTo>
                    <a:pt x="345" y="2511"/>
                  </a:lnTo>
                  <a:lnTo>
                    <a:pt x="328" y="2509"/>
                  </a:lnTo>
                  <a:lnTo>
                    <a:pt x="313" y="2499"/>
                  </a:lnTo>
                  <a:lnTo>
                    <a:pt x="302" y="2487"/>
                  </a:lnTo>
                  <a:lnTo>
                    <a:pt x="297" y="2471"/>
                  </a:lnTo>
                  <a:lnTo>
                    <a:pt x="297" y="2454"/>
                  </a:lnTo>
                  <a:lnTo>
                    <a:pt x="352" y="2125"/>
                  </a:lnTo>
                  <a:lnTo>
                    <a:pt x="352" y="2109"/>
                  </a:lnTo>
                  <a:lnTo>
                    <a:pt x="347" y="2094"/>
                  </a:lnTo>
                  <a:lnTo>
                    <a:pt x="339" y="2081"/>
                  </a:lnTo>
                  <a:lnTo>
                    <a:pt x="326" y="2072"/>
                  </a:lnTo>
                  <a:lnTo>
                    <a:pt x="32" y="1914"/>
                  </a:lnTo>
                  <a:lnTo>
                    <a:pt x="18" y="1904"/>
                  </a:lnTo>
                  <a:lnTo>
                    <a:pt x="10" y="1889"/>
                  </a:lnTo>
                  <a:lnTo>
                    <a:pt x="6" y="1873"/>
                  </a:lnTo>
                  <a:lnTo>
                    <a:pt x="7" y="1856"/>
                  </a:lnTo>
                  <a:lnTo>
                    <a:pt x="15" y="1841"/>
                  </a:lnTo>
                  <a:lnTo>
                    <a:pt x="207" y="1569"/>
                  </a:lnTo>
                  <a:lnTo>
                    <a:pt x="215" y="1555"/>
                  </a:lnTo>
                  <a:lnTo>
                    <a:pt x="216" y="1539"/>
                  </a:lnTo>
                  <a:lnTo>
                    <a:pt x="213" y="1525"/>
                  </a:lnTo>
                  <a:lnTo>
                    <a:pt x="206" y="1510"/>
                  </a:lnTo>
                  <a:lnTo>
                    <a:pt x="10" y="1241"/>
                  </a:lnTo>
                  <a:lnTo>
                    <a:pt x="2" y="1225"/>
                  </a:lnTo>
                  <a:lnTo>
                    <a:pt x="0" y="1209"/>
                  </a:lnTo>
                  <a:lnTo>
                    <a:pt x="3" y="1192"/>
                  </a:lnTo>
                  <a:lnTo>
                    <a:pt x="12" y="1179"/>
                  </a:lnTo>
                  <a:lnTo>
                    <a:pt x="26" y="1168"/>
                  </a:lnTo>
                  <a:lnTo>
                    <a:pt x="318" y="1006"/>
                  </a:lnTo>
                  <a:lnTo>
                    <a:pt x="330" y="996"/>
                  </a:lnTo>
                  <a:lnTo>
                    <a:pt x="339" y="983"/>
                  </a:lnTo>
                  <a:lnTo>
                    <a:pt x="344" y="969"/>
                  </a:lnTo>
                  <a:lnTo>
                    <a:pt x="342" y="953"/>
                  </a:lnTo>
                  <a:lnTo>
                    <a:pt x="282" y="625"/>
                  </a:lnTo>
                  <a:lnTo>
                    <a:pt x="282" y="608"/>
                  </a:lnTo>
                  <a:lnTo>
                    <a:pt x="288" y="592"/>
                  </a:lnTo>
                  <a:lnTo>
                    <a:pt x="298" y="578"/>
                  </a:lnTo>
                  <a:lnTo>
                    <a:pt x="313" y="570"/>
                  </a:lnTo>
                  <a:lnTo>
                    <a:pt x="330" y="565"/>
                  </a:lnTo>
                  <a:lnTo>
                    <a:pt x="663" y="547"/>
                  </a:lnTo>
                  <a:lnTo>
                    <a:pt x="678" y="543"/>
                  </a:lnTo>
                  <a:lnTo>
                    <a:pt x="691" y="535"/>
                  </a:lnTo>
                  <a:lnTo>
                    <a:pt x="702" y="523"/>
                  </a:lnTo>
                  <a:lnTo>
                    <a:pt x="708" y="510"/>
                  </a:lnTo>
                  <a:lnTo>
                    <a:pt x="797" y="188"/>
                  </a:lnTo>
                  <a:lnTo>
                    <a:pt x="804" y="172"/>
                  </a:lnTo>
                  <a:lnTo>
                    <a:pt x="815" y="160"/>
                  </a:lnTo>
                  <a:lnTo>
                    <a:pt x="830" y="153"/>
                  </a:lnTo>
                  <a:lnTo>
                    <a:pt x="847" y="151"/>
                  </a:lnTo>
                  <a:lnTo>
                    <a:pt x="864" y="155"/>
                  </a:lnTo>
                  <a:lnTo>
                    <a:pt x="1173" y="281"/>
                  </a:lnTo>
                  <a:lnTo>
                    <a:pt x="1187" y="285"/>
                  </a:lnTo>
                  <a:lnTo>
                    <a:pt x="1203" y="285"/>
                  </a:lnTo>
                  <a:lnTo>
                    <a:pt x="1218" y="279"/>
                  </a:lnTo>
                  <a:lnTo>
                    <a:pt x="1229" y="269"/>
                  </a:lnTo>
                  <a:lnTo>
                    <a:pt x="1449" y="18"/>
                  </a:lnTo>
                  <a:lnTo>
                    <a:pt x="1462" y="7"/>
                  </a:lnTo>
                  <a:lnTo>
                    <a:pt x="1478" y="0"/>
                  </a:lnTo>
                  <a:lnTo>
                    <a:pt x="14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3" name="Freeform 1006"/>
            <p:cNvSpPr>
              <a:spLocks/>
            </p:cNvSpPr>
            <p:nvPr/>
          </p:nvSpPr>
          <p:spPr bwMode="auto">
            <a:xfrm>
              <a:off x="5548" y="3431"/>
              <a:ext cx="303" cy="336"/>
            </a:xfrm>
            <a:custGeom>
              <a:avLst/>
              <a:gdLst>
                <a:gd name="T0" fmla="*/ 655 w 908"/>
                <a:gd name="T1" fmla="*/ 0 h 1009"/>
                <a:gd name="T2" fmla="*/ 906 w 908"/>
                <a:gd name="T3" fmla="*/ 776 h 1009"/>
                <a:gd name="T4" fmla="*/ 908 w 908"/>
                <a:gd name="T5" fmla="*/ 793 h 1009"/>
                <a:gd name="T6" fmla="*/ 903 w 908"/>
                <a:gd name="T7" fmla="*/ 807 h 1009"/>
                <a:gd name="T8" fmla="*/ 892 w 908"/>
                <a:gd name="T9" fmla="*/ 819 h 1009"/>
                <a:gd name="T10" fmla="*/ 877 w 908"/>
                <a:gd name="T11" fmla="*/ 823 h 1009"/>
                <a:gd name="T12" fmla="*/ 861 w 908"/>
                <a:gd name="T13" fmla="*/ 823 h 1009"/>
                <a:gd name="T14" fmla="*/ 561 w 908"/>
                <a:gd name="T15" fmla="*/ 735 h 1009"/>
                <a:gd name="T16" fmla="*/ 550 w 908"/>
                <a:gd name="T17" fmla="*/ 734 h 1009"/>
                <a:gd name="T18" fmla="*/ 539 w 908"/>
                <a:gd name="T19" fmla="*/ 736 h 1009"/>
                <a:gd name="T20" fmla="*/ 529 w 908"/>
                <a:gd name="T21" fmla="*/ 741 h 1009"/>
                <a:gd name="T22" fmla="*/ 522 w 908"/>
                <a:gd name="T23" fmla="*/ 749 h 1009"/>
                <a:gd name="T24" fmla="*/ 329 w 908"/>
                <a:gd name="T25" fmla="*/ 995 h 1009"/>
                <a:gd name="T26" fmla="*/ 318 w 908"/>
                <a:gd name="T27" fmla="*/ 1005 h 1009"/>
                <a:gd name="T28" fmla="*/ 306 w 908"/>
                <a:gd name="T29" fmla="*/ 1009 h 1009"/>
                <a:gd name="T30" fmla="*/ 294 w 908"/>
                <a:gd name="T31" fmla="*/ 1009 h 1009"/>
                <a:gd name="T32" fmla="*/ 281 w 908"/>
                <a:gd name="T33" fmla="*/ 1005 h 1009"/>
                <a:gd name="T34" fmla="*/ 270 w 908"/>
                <a:gd name="T35" fmla="*/ 996 h 1009"/>
                <a:gd name="T36" fmla="*/ 264 w 908"/>
                <a:gd name="T37" fmla="*/ 984 h 1009"/>
                <a:gd name="T38" fmla="*/ 0 w 908"/>
                <a:gd name="T39" fmla="*/ 166 h 1009"/>
                <a:gd name="T40" fmla="*/ 9 w 908"/>
                <a:gd name="T41" fmla="*/ 159 h 1009"/>
                <a:gd name="T42" fmla="*/ 16 w 908"/>
                <a:gd name="T43" fmla="*/ 152 h 1009"/>
                <a:gd name="T44" fmla="*/ 181 w 908"/>
                <a:gd name="T45" fmla="*/ 2 h 1009"/>
                <a:gd name="T46" fmla="*/ 393 w 908"/>
                <a:gd name="T47" fmla="*/ 66 h 1009"/>
                <a:gd name="T48" fmla="*/ 431 w 908"/>
                <a:gd name="T49" fmla="*/ 74 h 1009"/>
                <a:gd name="T50" fmla="*/ 469 w 908"/>
                <a:gd name="T51" fmla="*/ 77 h 1009"/>
                <a:gd name="T52" fmla="*/ 511 w 908"/>
                <a:gd name="T53" fmla="*/ 74 h 1009"/>
                <a:gd name="T54" fmla="*/ 551 w 908"/>
                <a:gd name="T55" fmla="*/ 64 h 1009"/>
                <a:gd name="T56" fmla="*/ 589 w 908"/>
                <a:gd name="T57" fmla="*/ 48 h 1009"/>
                <a:gd name="T58" fmla="*/ 624 w 908"/>
                <a:gd name="T59" fmla="*/ 26 h 1009"/>
                <a:gd name="T60" fmla="*/ 655 w 908"/>
                <a:gd name="T61" fmla="*/ 0 h 10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08" h="1009">
                  <a:moveTo>
                    <a:pt x="655" y="0"/>
                  </a:moveTo>
                  <a:lnTo>
                    <a:pt x="906" y="776"/>
                  </a:lnTo>
                  <a:lnTo>
                    <a:pt x="908" y="793"/>
                  </a:lnTo>
                  <a:lnTo>
                    <a:pt x="903" y="807"/>
                  </a:lnTo>
                  <a:lnTo>
                    <a:pt x="892" y="819"/>
                  </a:lnTo>
                  <a:lnTo>
                    <a:pt x="877" y="823"/>
                  </a:lnTo>
                  <a:lnTo>
                    <a:pt x="861" y="823"/>
                  </a:lnTo>
                  <a:lnTo>
                    <a:pt x="561" y="735"/>
                  </a:lnTo>
                  <a:lnTo>
                    <a:pt x="550" y="734"/>
                  </a:lnTo>
                  <a:lnTo>
                    <a:pt x="539" y="736"/>
                  </a:lnTo>
                  <a:lnTo>
                    <a:pt x="529" y="741"/>
                  </a:lnTo>
                  <a:lnTo>
                    <a:pt x="522" y="749"/>
                  </a:lnTo>
                  <a:lnTo>
                    <a:pt x="329" y="995"/>
                  </a:lnTo>
                  <a:lnTo>
                    <a:pt x="318" y="1005"/>
                  </a:lnTo>
                  <a:lnTo>
                    <a:pt x="306" y="1009"/>
                  </a:lnTo>
                  <a:lnTo>
                    <a:pt x="294" y="1009"/>
                  </a:lnTo>
                  <a:lnTo>
                    <a:pt x="281" y="1005"/>
                  </a:lnTo>
                  <a:lnTo>
                    <a:pt x="270" y="996"/>
                  </a:lnTo>
                  <a:lnTo>
                    <a:pt x="264" y="984"/>
                  </a:lnTo>
                  <a:lnTo>
                    <a:pt x="0" y="166"/>
                  </a:lnTo>
                  <a:lnTo>
                    <a:pt x="9" y="159"/>
                  </a:lnTo>
                  <a:lnTo>
                    <a:pt x="16" y="152"/>
                  </a:lnTo>
                  <a:lnTo>
                    <a:pt x="181" y="2"/>
                  </a:lnTo>
                  <a:lnTo>
                    <a:pt x="393" y="66"/>
                  </a:lnTo>
                  <a:lnTo>
                    <a:pt x="431" y="74"/>
                  </a:lnTo>
                  <a:lnTo>
                    <a:pt x="469" y="77"/>
                  </a:lnTo>
                  <a:lnTo>
                    <a:pt x="511" y="74"/>
                  </a:lnTo>
                  <a:lnTo>
                    <a:pt x="551" y="64"/>
                  </a:lnTo>
                  <a:lnTo>
                    <a:pt x="589" y="48"/>
                  </a:lnTo>
                  <a:lnTo>
                    <a:pt x="624" y="26"/>
                  </a:lnTo>
                  <a:lnTo>
                    <a:pt x="6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4" name="Freeform 1007"/>
            <p:cNvSpPr>
              <a:spLocks/>
            </p:cNvSpPr>
            <p:nvPr/>
          </p:nvSpPr>
          <p:spPr bwMode="auto">
            <a:xfrm>
              <a:off x="5138" y="3431"/>
              <a:ext cx="303" cy="336"/>
            </a:xfrm>
            <a:custGeom>
              <a:avLst/>
              <a:gdLst>
                <a:gd name="T0" fmla="*/ 253 w 909"/>
                <a:gd name="T1" fmla="*/ 0 h 1010"/>
                <a:gd name="T2" fmla="*/ 285 w 909"/>
                <a:gd name="T3" fmla="*/ 26 h 1010"/>
                <a:gd name="T4" fmla="*/ 319 w 909"/>
                <a:gd name="T5" fmla="*/ 48 h 1010"/>
                <a:gd name="T6" fmla="*/ 357 w 909"/>
                <a:gd name="T7" fmla="*/ 64 h 1010"/>
                <a:gd name="T8" fmla="*/ 398 w 909"/>
                <a:gd name="T9" fmla="*/ 74 h 1010"/>
                <a:gd name="T10" fmla="*/ 439 w 909"/>
                <a:gd name="T11" fmla="*/ 77 h 1010"/>
                <a:gd name="T12" fmla="*/ 477 w 909"/>
                <a:gd name="T13" fmla="*/ 75 h 1010"/>
                <a:gd name="T14" fmla="*/ 514 w 909"/>
                <a:gd name="T15" fmla="*/ 66 h 1010"/>
                <a:gd name="T16" fmla="*/ 728 w 909"/>
                <a:gd name="T17" fmla="*/ 2 h 1010"/>
                <a:gd name="T18" fmla="*/ 891 w 909"/>
                <a:gd name="T19" fmla="*/ 152 h 1010"/>
                <a:gd name="T20" fmla="*/ 900 w 909"/>
                <a:gd name="T21" fmla="*/ 159 h 1010"/>
                <a:gd name="T22" fmla="*/ 909 w 909"/>
                <a:gd name="T23" fmla="*/ 167 h 1010"/>
                <a:gd name="T24" fmla="*/ 644 w 909"/>
                <a:gd name="T25" fmla="*/ 984 h 1010"/>
                <a:gd name="T26" fmla="*/ 637 w 909"/>
                <a:gd name="T27" fmla="*/ 998 h 1010"/>
                <a:gd name="T28" fmla="*/ 627 w 909"/>
                <a:gd name="T29" fmla="*/ 1006 h 1010"/>
                <a:gd name="T30" fmla="*/ 615 w 909"/>
                <a:gd name="T31" fmla="*/ 1010 h 1010"/>
                <a:gd name="T32" fmla="*/ 602 w 909"/>
                <a:gd name="T33" fmla="*/ 1010 h 1010"/>
                <a:gd name="T34" fmla="*/ 589 w 909"/>
                <a:gd name="T35" fmla="*/ 1005 h 1010"/>
                <a:gd name="T36" fmla="*/ 579 w 909"/>
                <a:gd name="T37" fmla="*/ 996 h 1010"/>
                <a:gd name="T38" fmla="*/ 387 w 909"/>
                <a:gd name="T39" fmla="*/ 750 h 1010"/>
                <a:gd name="T40" fmla="*/ 376 w 909"/>
                <a:gd name="T41" fmla="*/ 740 h 1010"/>
                <a:gd name="T42" fmla="*/ 362 w 909"/>
                <a:gd name="T43" fmla="*/ 735 h 1010"/>
                <a:gd name="T44" fmla="*/ 347 w 909"/>
                <a:gd name="T45" fmla="*/ 736 h 1010"/>
                <a:gd name="T46" fmla="*/ 48 w 909"/>
                <a:gd name="T47" fmla="*/ 823 h 1010"/>
                <a:gd name="T48" fmla="*/ 30 w 909"/>
                <a:gd name="T49" fmla="*/ 825 h 1010"/>
                <a:gd name="T50" fmla="*/ 17 w 909"/>
                <a:gd name="T51" fmla="*/ 820 h 1010"/>
                <a:gd name="T52" fmla="*/ 6 w 909"/>
                <a:gd name="T53" fmla="*/ 809 h 1010"/>
                <a:gd name="T54" fmla="*/ 0 w 909"/>
                <a:gd name="T55" fmla="*/ 794 h 1010"/>
                <a:gd name="T56" fmla="*/ 1 w 909"/>
                <a:gd name="T57" fmla="*/ 777 h 1010"/>
                <a:gd name="T58" fmla="*/ 253 w 909"/>
                <a:gd name="T59" fmla="*/ 0 h 10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09" h="1010">
                  <a:moveTo>
                    <a:pt x="253" y="0"/>
                  </a:moveTo>
                  <a:lnTo>
                    <a:pt x="285" y="26"/>
                  </a:lnTo>
                  <a:lnTo>
                    <a:pt x="319" y="48"/>
                  </a:lnTo>
                  <a:lnTo>
                    <a:pt x="357" y="64"/>
                  </a:lnTo>
                  <a:lnTo>
                    <a:pt x="398" y="74"/>
                  </a:lnTo>
                  <a:lnTo>
                    <a:pt x="439" y="77"/>
                  </a:lnTo>
                  <a:lnTo>
                    <a:pt x="477" y="75"/>
                  </a:lnTo>
                  <a:lnTo>
                    <a:pt x="514" y="66"/>
                  </a:lnTo>
                  <a:lnTo>
                    <a:pt x="728" y="2"/>
                  </a:lnTo>
                  <a:lnTo>
                    <a:pt x="891" y="152"/>
                  </a:lnTo>
                  <a:lnTo>
                    <a:pt x="900" y="159"/>
                  </a:lnTo>
                  <a:lnTo>
                    <a:pt x="909" y="167"/>
                  </a:lnTo>
                  <a:lnTo>
                    <a:pt x="644" y="984"/>
                  </a:lnTo>
                  <a:lnTo>
                    <a:pt x="637" y="998"/>
                  </a:lnTo>
                  <a:lnTo>
                    <a:pt x="627" y="1006"/>
                  </a:lnTo>
                  <a:lnTo>
                    <a:pt x="615" y="1010"/>
                  </a:lnTo>
                  <a:lnTo>
                    <a:pt x="602" y="1010"/>
                  </a:lnTo>
                  <a:lnTo>
                    <a:pt x="589" y="1005"/>
                  </a:lnTo>
                  <a:lnTo>
                    <a:pt x="579" y="996"/>
                  </a:lnTo>
                  <a:lnTo>
                    <a:pt x="387" y="750"/>
                  </a:lnTo>
                  <a:lnTo>
                    <a:pt x="376" y="740"/>
                  </a:lnTo>
                  <a:lnTo>
                    <a:pt x="362" y="735"/>
                  </a:lnTo>
                  <a:lnTo>
                    <a:pt x="347" y="736"/>
                  </a:lnTo>
                  <a:lnTo>
                    <a:pt x="48" y="823"/>
                  </a:lnTo>
                  <a:lnTo>
                    <a:pt x="30" y="825"/>
                  </a:lnTo>
                  <a:lnTo>
                    <a:pt x="17" y="820"/>
                  </a:lnTo>
                  <a:lnTo>
                    <a:pt x="6" y="809"/>
                  </a:lnTo>
                  <a:lnTo>
                    <a:pt x="0" y="794"/>
                  </a:lnTo>
                  <a:lnTo>
                    <a:pt x="1" y="777"/>
                  </a:lnTo>
                  <a:lnTo>
                    <a:pt x="2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5" name="Freeform 1008"/>
            <p:cNvSpPr>
              <a:spLocks/>
            </p:cNvSpPr>
            <p:nvPr/>
          </p:nvSpPr>
          <p:spPr bwMode="auto">
            <a:xfrm>
              <a:off x="5293" y="2730"/>
              <a:ext cx="402" cy="385"/>
            </a:xfrm>
            <a:custGeom>
              <a:avLst/>
              <a:gdLst>
                <a:gd name="T0" fmla="*/ 595 w 1206"/>
                <a:gd name="T1" fmla="*/ 0 h 1153"/>
                <a:gd name="T2" fmla="*/ 613 w 1206"/>
                <a:gd name="T3" fmla="*/ 0 h 1153"/>
                <a:gd name="T4" fmla="*/ 630 w 1206"/>
                <a:gd name="T5" fmla="*/ 4 h 1153"/>
                <a:gd name="T6" fmla="*/ 646 w 1206"/>
                <a:gd name="T7" fmla="*/ 12 h 1153"/>
                <a:gd name="T8" fmla="*/ 660 w 1206"/>
                <a:gd name="T9" fmla="*/ 26 h 1153"/>
                <a:gd name="T10" fmla="*/ 669 w 1206"/>
                <a:gd name="T11" fmla="*/ 44 h 1153"/>
                <a:gd name="T12" fmla="*/ 798 w 1206"/>
                <a:gd name="T13" fmla="*/ 361 h 1153"/>
                <a:gd name="T14" fmla="*/ 1140 w 1206"/>
                <a:gd name="T15" fmla="*/ 385 h 1153"/>
                <a:gd name="T16" fmla="*/ 1161 w 1206"/>
                <a:gd name="T17" fmla="*/ 389 h 1153"/>
                <a:gd name="T18" fmla="*/ 1177 w 1206"/>
                <a:gd name="T19" fmla="*/ 397 h 1153"/>
                <a:gd name="T20" fmla="*/ 1190 w 1206"/>
                <a:gd name="T21" fmla="*/ 411 h 1153"/>
                <a:gd name="T22" fmla="*/ 1200 w 1206"/>
                <a:gd name="T23" fmla="*/ 426 h 1153"/>
                <a:gd name="T24" fmla="*/ 1205 w 1206"/>
                <a:gd name="T25" fmla="*/ 443 h 1153"/>
                <a:gd name="T26" fmla="*/ 1206 w 1206"/>
                <a:gd name="T27" fmla="*/ 461 h 1153"/>
                <a:gd name="T28" fmla="*/ 1202 w 1206"/>
                <a:gd name="T29" fmla="*/ 478 h 1153"/>
                <a:gd name="T30" fmla="*/ 1194 w 1206"/>
                <a:gd name="T31" fmla="*/ 496 h 1153"/>
                <a:gd name="T32" fmla="*/ 1180 w 1206"/>
                <a:gd name="T33" fmla="*/ 510 h 1153"/>
                <a:gd name="T34" fmla="*/ 919 w 1206"/>
                <a:gd name="T35" fmla="*/ 731 h 1153"/>
                <a:gd name="T36" fmla="*/ 1001 w 1206"/>
                <a:gd name="T37" fmla="*/ 1064 h 1153"/>
                <a:gd name="T38" fmla="*/ 1003 w 1206"/>
                <a:gd name="T39" fmla="*/ 1087 h 1153"/>
                <a:gd name="T40" fmla="*/ 999 w 1206"/>
                <a:gd name="T41" fmla="*/ 1108 h 1153"/>
                <a:gd name="T42" fmla="*/ 989 w 1206"/>
                <a:gd name="T43" fmla="*/ 1125 h 1153"/>
                <a:gd name="T44" fmla="*/ 974 w 1206"/>
                <a:gd name="T45" fmla="*/ 1140 h 1153"/>
                <a:gd name="T46" fmla="*/ 956 w 1206"/>
                <a:gd name="T47" fmla="*/ 1149 h 1153"/>
                <a:gd name="T48" fmla="*/ 936 w 1206"/>
                <a:gd name="T49" fmla="*/ 1153 h 1153"/>
                <a:gd name="T50" fmla="*/ 915 w 1206"/>
                <a:gd name="T51" fmla="*/ 1151 h 1153"/>
                <a:gd name="T52" fmla="*/ 894 w 1206"/>
                <a:gd name="T53" fmla="*/ 1142 h 1153"/>
                <a:gd name="T54" fmla="*/ 603 w 1206"/>
                <a:gd name="T55" fmla="*/ 962 h 1153"/>
                <a:gd name="T56" fmla="*/ 313 w 1206"/>
                <a:gd name="T57" fmla="*/ 1142 h 1153"/>
                <a:gd name="T58" fmla="*/ 292 w 1206"/>
                <a:gd name="T59" fmla="*/ 1151 h 1153"/>
                <a:gd name="T60" fmla="*/ 270 w 1206"/>
                <a:gd name="T61" fmla="*/ 1153 h 1153"/>
                <a:gd name="T62" fmla="*/ 251 w 1206"/>
                <a:gd name="T63" fmla="*/ 1149 h 1153"/>
                <a:gd name="T64" fmla="*/ 234 w 1206"/>
                <a:gd name="T65" fmla="*/ 1140 h 1153"/>
                <a:gd name="T66" fmla="*/ 219 w 1206"/>
                <a:gd name="T67" fmla="*/ 1125 h 1153"/>
                <a:gd name="T68" fmla="*/ 208 w 1206"/>
                <a:gd name="T69" fmla="*/ 1108 h 1153"/>
                <a:gd name="T70" fmla="*/ 204 w 1206"/>
                <a:gd name="T71" fmla="*/ 1087 h 1153"/>
                <a:gd name="T72" fmla="*/ 205 w 1206"/>
                <a:gd name="T73" fmla="*/ 1064 h 1153"/>
                <a:gd name="T74" fmla="*/ 288 w 1206"/>
                <a:gd name="T75" fmla="*/ 731 h 1153"/>
                <a:gd name="T76" fmla="*/ 26 w 1206"/>
                <a:gd name="T77" fmla="*/ 510 h 1153"/>
                <a:gd name="T78" fmla="*/ 12 w 1206"/>
                <a:gd name="T79" fmla="*/ 496 h 1153"/>
                <a:gd name="T80" fmla="*/ 4 w 1206"/>
                <a:gd name="T81" fmla="*/ 478 h 1153"/>
                <a:gd name="T82" fmla="*/ 0 w 1206"/>
                <a:gd name="T83" fmla="*/ 461 h 1153"/>
                <a:gd name="T84" fmla="*/ 1 w 1206"/>
                <a:gd name="T85" fmla="*/ 443 h 1153"/>
                <a:gd name="T86" fmla="*/ 8 w 1206"/>
                <a:gd name="T87" fmla="*/ 426 h 1153"/>
                <a:gd name="T88" fmla="*/ 17 w 1206"/>
                <a:gd name="T89" fmla="*/ 411 h 1153"/>
                <a:gd name="T90" fmla="*/ 30 w 1206"/>
                <a:gd name="T91" fmla="*/ 397 h 1153"/>
                <a:gd name="T92" fmla="*/ 47 w 1206"/>
                <a:gd name="T93" fmla="*/ 389 h 1153"/>
                <a:gd name="T94" fmla="*/ 67 w 1206"/>
                <a:gd name="T95" fmla="*/ 385 h 1153"/>
                <a:gd name="T96" fmla="*/ 409 w 1206"/>
                <a:gd name="T97" fmla="*/ 361 h 1153"/>
                <a:gd name="T98" fmla="*/ 537 w 1206"/>
                <a:gd name="T99" fmla="*/ 44 h 1153"/>
                <a:gd name="T100" fmla="*/ 548 w 1206"/>
                <a:gd name="T101" fmla="*/ 26 h 1153"/>
                <a:gd name="T102" fmla="*/ 561 w 1206"/>
                <a:gd name="T103" fmla="*/ 12 h 1153"/>
                <a:gd name="T104" fmla="*/ 577 w 1206"/>
                <a:gd name="T105" fmla="*/ 4 h 1153"/>
                <a:gd name="T106" fmla="*/ 595 w 1206"/>
                <a:gd name="T107" fmla="*/ 0 h 1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06" h="1153">
                  <a:moveTo>
                    <a:pt x="595" y="0"/>
                  </a:moveTo>
                  <a:lnTo>
                    <a:pt x="613" y="0"/>
                  </a:lnTo>
                  <a:lnTo>
                    <a:pt x="630" y="4"/>
                  </a:lnTo>
                  <a:lnTo>
                    <a:pt x="646" y="12"/>
                  </a:lnTo>
                  <a:lnTo>
                    <a:pt x="660" y="26"/>
                  </a:lnTo>
                  <a:lnTo>
                    <a:pt x="669" y="44"/>
                  </a:lnTo>
                  <a:lnTo>
                    <a:pt x="798" y="361"/>
                  </a:lnTo>
                  <a:lnTo>
                    <a:pt x="1140" y="385"/>
                  </a:lnTo>
                  <a:lnTo>
                    <a:pt x="1161" y="389"/>
                  </a:lnTo>
                  <a:lnTo>
                    <a:pt x="1177" y="397"/>
                  </a:lnTo>
                  <a:lnTo>
                    <a:pt x="1190" y="411"/>
                  </a:lnTo>
                  <a:lnTo>
                    <a:pt x="1200" y="426"/>
                  </a:lnTo>
                  <a:lnTo>
                    <a:pt x="1205" y="443"/>
                  </a:lnTo>
                  <a:lnTo>
                    <a:pt x="1206" y="461"/>
                  </a:lnTo>
                  <a:lnTo>
                    <a:pt x="1202" y="478"/>
                  </a:lnTo>
                  <a:lnTo>
                    <a:pt x="1194" y="496"/>
                  </a:lnTo>
                  <a:lnTo>
                    <a:pt x="1180" y="510"/>
                  </a:lnTo>
                  <a:lnTo>
                    <a:pt x="919" y="731"/>
                  </a:lnTo>
                  <a:lnTo>
                    <a:pt x="1001" y="1064"/>
                  </a:lnTo>
                  <a:lnTo>
                    <a:pt x="1003" y="1087"/>
                  </a:lnTo>
                  <a:lnTo>
                    <a:pt x="999" y="1108"/>
                  </a:lnTo>
                  <a:lnTo>
                    <a:pt x="989" y="1125"/>
                  </a:lnTo>
                  <a:lnTo>
                    <a:pt x="974" y="1140"/>
                  </a:lnTo>
                  <a:lnTo>
                    <a:pt x="956" y="1149"/>
                  </a:lnTo>
                  <a:lnTo>
                    <a:pt x="936" y="1153"/>
                  </a:lnTo>
                  <a:lnTo>
                    <a:pt x="915" y="1151"/>
                  </a:lnTo>
                  <a:lnTo>
                    <a:pt x="894" y="1142"/>
                  </a:lnTo>
                  <a:lnTo>
                    <a:pt x="603" y="962"/>
                  </a:lnTo>
                  <a:lnTo>
                    <a:pt x="313" y="1142"/>
                  </a:lnTo>
                  <a:lnTo>
                    <a:pt x="292" y="1151"/>
                  </a:lnTo>
                  <a:lnTo>
                    <a:pt x="270" y="1153"/>
                  </a:lnTo>
                  <a:lnTo>
                    <a:pt x="251" y="1149"/>
                  </a:lnTo>
                  <a:lnTo>
                    <a:pt x="234" y="1140"/>
                  </a:lnTo>
                  <a:lnTo>
                    <a:pt x="219" y="1125"/>
                  </a:lnTo>
                  <a:lnTo>
                    <a:pt x="208" y="1108"/>
                  </a:lnTo>
                  <a:lnTo>
                    <a:pt x="204" y="1087"/>
                  </a:lnTo>
                  <a:lnTo>
                    <a:pt x="205" y="1064"/>
                  </a:lnTo>
                  <a:lnTo>
                    <a:pt x="288" y="731"/>
                  </a:lnTo>
                  <a:lnTo>
                    <a:pt x="26" y="510"/>
                  </a:lnTo>
                  <a:lnTo>
                    <a:pt x="12" y="496"/>
                  </a:lnTo>
                  <a:lnTo>
                    <a:pt x="4" y="478"/>
                  </a:lnTo>
                  <a:lnTo>
                    <a:pt x="0" y="461"/>
                  </a:lnTo>
                  <a:lnTo>
                    <a:pt x="1" y="443"/>
                  </a:lnTo>
                  <a:lnTo>
                    <a:pt x="8" y="426"/>
                  </a:lnTo>
                  <a:lnTo>
                    <a:pt x="17" y="411"/>
                  </a:lnTo>
                  <a:lnTo>
                    <a:pt x="30" y="397"/>
                  </a:lnTo>
                  <a:lnTo>
                    <a:pt x="47" y="389"/>
                  </a:lnTo>
                  <a:lnTo>
                    <a:pt x="67" y="385"/>
                  </a:lnTo>
                  <a:lnTo>
                    <a:pt x="409" y="361"/>
                  </a:lnTo>
                  <a:lnTo>
                    <a:pt x="537" y="44"/>
                  </a:lnTo>
                  <a:lnTo>
                    <a:pt x="548" y="26"/>
                  </a:lnTo>
                  <a:lnTo>
                    <a:pt x="561" y="12"/>
                  </a:lnTo>
                  <a:lnTo>
                    <a:pt x="577" y="4"/>
                  </a:lnTo>
                  <a:lnTo>
                    <a:pt x="5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66" name="Group 1021"/>
          <p:cNvGrpSpPr>
            <a:grpSpLocks noChangeAspect="1"/>
          </p:cNvGrpSpPr>
          <p:nvPr/>
        </p:nvGrpSpPr>
        <p:grpSpPr bwMode="auto">
          <a:xfrm>
            <a:off x="9380353" y="4887872"/>
            <a:ext cx="277466" cy="297151"/>
            <a:chOff x="2595" y="883"/>
            <a:chExt cx="1776" cy="190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67" name="Freeform 1023"/>
            <p:cNvSpPr>
              <a:spLocks noEditPoints="1"/>
            </p:cNvSpPr>
            <p:nvPr/>
          </p:nvSpPr>
          <p:spPr bwMode="auto">
            <a:xfrm>
              <a:off x="2595" y="1738"/>
              <a:ext cx="722" cy="726"/>
            </a:xfrm>
            <a:custGeom>
              <a:avLst/>
              <a:gdLst>
                <a:gd name="T0" fmla="*/ 643 w 1443"/>
                <a:gd name="T1" fmla="*/ 517 h 1452"/>
                <a:gd name="T2" fmla="*/ 552 w 1443"/>
                <a:gd name="T3" fmla="*/ 582 h 1452"/>
                <a:gd name="T4" fmla="*/ 503 w 1443"/>
                <a:gd name="T5" fmla="*/ 685 h 1452"/>
                <a:gd name="T6" fmla="*/ 513 w 1443"/>
                <a:gd name="T7" fmla="*/ 804 h 1452"/>
                <a:gd name="T8" fmla="*/ 579 w 1443"/>
                <a:gd name="T9" fmla="*/ 896 h 1452"/>
                <a:gd name="T10" fmla="*/ 682 w 1443"/>
                <a:gd name="T11" fmla="*/ 945 h 1452"/>
                <a:gd name="T12" fmla="*/ 800 w 1443"/>
                <a:gd name="T13" fmla="*/ 935 h 1452"/>
                <a:gd name="T14" fmla="*/ 892 w 1443"/>
                <a:gd name="T15" fmla="*/ 870 h 1452"/>
                <a:gd name="T16" fmla="*/ 941 w 1443"/>
                <a:gd name="T17" fmla="*/ 765 h 1452"/>
                <a:gd name="T18" fmla="*/ 930 w 1443"/>
                <a:gd name="T19" fmla="*/ 648 h 1452"/>
                <a:gd name="T20" fmla="*/ 865 w 1443"/>
                <a:gd name="T21" fmla="*/ 555 h 1452"/>
                <a:gd name="T22" fmla="*/ 761 w 1443"/>
                <a:gd name="T23" fmla="*/ 507 h 1452"/>
                <a:gd name="T24" fmla="*/ 889 w 1443"/>
                <a:gd name="T25" fmla="*/ 0 h 1452"/>
                <a:gd name="T26" fmla="*/ 941 w 1443"/>
                <a:gd name="T27" fmla="*/ 22 h 1452"/>
                <a:gd name="T28" fmla="*/ 963 w 1443"/>
                <a:gd name="T29" fmla="*/ 74 h 1452"/>
                <a:gd name="T30" fmla="*/ 974 w 1443"/>
                <a:gd name="T31" fmla="*/ 215 h 1452"/>
                <a:gd name="T32" fmla="*/ 1020 w 1443"/>
                <a:gd name="T33" fmla="*/ 249 h 1452"/>
                <a:gd name="T34" fmla="*/ 1075 w 1443"/>
                <a:gd name="T35" fmla="*/ 241 h 1452"/>
                <a:gd name="T36" fmla="*/ 1201 w 1443"/>
                <a:gd name="T37" fmla="*/ 181 h 1452"/>
                <a:gd name="T38" fmla="*/ 1253 w 1443"/>
                <a:gd name="T39" fmla="*/ 201 h 1452"/>
                <a:gd name="T40" fmla="*/ 1441 w 1443"/>
                <a:gd name="T41" fmla="*/ 526 h 1452"/>
                <a:gd name="T42" fmla="*/ 1433 w 1443"/>
                <a:gd name="T43" fmla="*/ 582 h 1452"/>
                <a:gd name="T44" fmla="*/ 1317 w 1443"/>
                <a:gd name="T45" fmla="*/ 661 h 1452"/>
                <a:gd name="T46" fmla="*/ 1282 w 1443"/>
                <a:gd name="T47" fmla="*/ 707 h 1452"/>
                <a:gd name="T48" fmla="*/ 1289 w 1443"/>
                <a:gd name="T49" fmla="*/ 762 h 1452"/>
                <a:gd name="T50" fmla="*/ 1405 w 1443"/>
                <a:gd name="T51" fmla="*/ 842 h 1452"/>
                <a:gd name="T52" fmla="*/ 1440 w 1443"/>
                <a:gd name="T53" fmla="*/ 887 h 1452"/>
                <a:gd name="T54" fmla="*/ 1433 w 1443"/>
                <a:gd name="T55" fmla="*/ 944 h 1452"/>
                <a:gd name="T56" fmla="*/ 1238 w 1443"/>
                <a:gd name="T57" fmla="*/ 1262 h 1452"/>
                <a:gd name="T58" fmla="*/ 1182 w 1443"/>
                <a:gd name="T59" fmla="*/ 1269 h 1452"/>
                <a:gd name="T60" fmla="*/ 1057 w 1443"/>
                <a:gd name="T61" fmla="*/ 1203 h 1452"/>
                <a:gd name="T62" fmla="*/ 1001 w 1443"/>
                <a:gd name="T63" fmla="*/ 1210 h 1452"/>
                <a:gd name="T64" fmla="*/ 966 w 1443"/>
                <a:gd name="T65" fmla="*/ 1255 h 1452"/>
                <a:gd name="T66" fmla="*/ 961 w 1443"/>
                <a:gd name="T67" fmla="*/ 1397 h 1452"/>
                <a:gd name="T68" fmla="*/ 926 w 1443"/>
                <a:gd name="T69" fmla="*/ 1442 h 1452"/>
                <a:gd name="T70" fmla="*/ 555 w 1443"/>
                <a:gd name="T71" fmla="*/ 1452 h 1452"/>
                <a:gd name="T72" fmla="*/ 502 w 1443"/>
                <a:gd name="T73" fmla="*/ 1430 h 1452"/>
                <a:gd name="T74" fmla="*/ 480 w 1443"/>
                <a:gd name="T75" fmla="*/ 1377 h 1452"/>
                <a:gd name="T76" fmla="*/ 469 w 1443"/>
                <a:gd name="T77" fmla="*/ 1236 h 1452"/>
                <a:gd name="T78" fmla="*/ 423 w 1443"/>
                <a:gd name="T79" fmla="*/ 1203 h 1452"/>
                <a:gd name="T80" fmla="*/ 368 w 1443"/>
                <a:gd name="T81" fmla="*/ 1211 h 1452"/>
                <a:gd name="T82" fmla="*/ 242 w 1443"/>
                <a:gd name="T83" fmla="*/ 1271 h 1452"/>
                <a:gd name="T84" fmla="*/ 190 w 1443"/>
                <a:gd name="T85" fmla="*/ 1250 h 1452"/>
                <a:gd name="T86" fmla="*/ 3 w 1443"/>
                <a:gd name="T87" fmla="*/ 925 h 1452"/>
                <a:gd name="T88" fmla="*/ 10 w 1443"/>
                <a:gd name="T89" fmla="*/ 870 h 1452"/>
                <a:gd name="T90" fmla="*/ 126 w 1443"/>
                <a:gd name="T91" fmla="*/ 791 h 1452"/>
                <a:gd name="T92" fmla="*/ 161 w 1443"/>
                <a:gd name="T93" fmla="*/ 744 h 1452"/>
                <a:gd name="T94" fmla="*/ 154 w 1443"/>
                <a:gd name="T95" fmla="*/ 689 h 1452"/>
                <a:gd name="T96" fmla="*/ 38 w 1443"/>
                <a:gd name="T97" fmla="*/ 610 h 1452"/>
                <a:gd name="T98" fmla="*/ 3 w 1443"/>
                <a:gd name="T99" fmla="*/ 565 h 1452"/>
                <a:gd name="T100" fmla="*/ 10 w 1443"/>
                <a:gd name="T101" fmla="*/ 507 h 1452"/>
                <a:gd name="T102" fmla="*/ 205 w 1443"/>
                <a:gd name="T103" fmla="*/ 190 h 1452"/>
                <a:gd name="T104" fmla="*/ 261 w 1443"/>
                <a:gd name="T105" fmla="*/ 183 h 1452"/>
                <a:gd name="T106" fmla="*/ 386 w 1443"/>
                <a:gd name="T107" fmla="*/ 249 h 1452"/>
                <a:gd name="T108" fmla="*/ 442 w 1443"/>
                <a:gd name="T109" fmla="*/ 242 h 1452"/>
                <a:gd name="T110" fmla="*/ 477 w 1443"/>
                <a:gd name="T111" fmla="*/ 197 h 1452"/>
                <a:gd name="T112" fmla="*/ 483 w 1443"/>
                <a:gd name="T113" fmla="*/ 54 h 1452"/>
                <a:gd name="T114" fmla="*/ 517 w 1443"/>
                <a:gd name="T115" fmla="*/ 9 h 1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43" h="1452">
                  <a:moveTo>
                    <a:pt x="722" y="503"/>
                  </a:moveTo>
                  <a:lnTo>
                    <a:pt x="682" y="507"/>
                  </a:lnTo>
                  <a:lnTo>
                    <a:pt x="643" y="517"/>
                  </a:lnTo>
                  <a:lnTo>
                    <a:pt x="610" y="533"/>
                  </a:lnTo>
                  <a:lnTo>
                    <a:pt x="579" y="555"/>
                  </a:lnTo>
                  <a:lnTo>
                    <a:pt x="552" y="582"/>
                  </a:lnTo>
                  <a:lnTo>
                    <a:pt x="530" y="613"/>
                  </a:lnTo>
                  <a:lnTo>
                    <a:pt x="513" y="648"/>
                  </a:lnTo>
                  <a:lnTo>
                    <a:pt x="503" y="685"/>
                  </a:lnTo>
                  <a:lnTo>
                    <a:pt x="499" y="726"/>
                  </a:lnTo>
                  <a:lnTo>
                    <a:pt x="503" y="765"/>
                  </a:lnTo>
                  <a:lnTo>
                    <a:pt x="513" y="804"/>
                  </a:lnTo>
                  <a:lnTo>
                    <a:pt x="530" y="838"/>
                  </a:lnTo>
                  <a:lnTo>
                    <a:pt x="552" y="870"/>
                  </a:lnTo>
                  <a:lnTo>
                    <a:pt x="579" y="896"/>
                  </a:lnTo>
                  <a:lnTo>
                    <a:pt x="610" y="918"/>
                  </a:lnTo>
                  <a:lnTo>
                    <a:pt x="643" y="935"/>
                  </a:lnTo>
                  <a:lnTo>
                    <a:pt x="682" y="945"/>
                  </a:lnTo>
                  <a:lnTo>
                    <a:pt x="722" y="949"/>
                  </a:lnTo>
                  <a:lnTo>
                    <a:pt x="761" y="945"/>
                  </a:lnTo>
                  <a:lnTo>
                    <a:pt x="800" y="935"/>
                  </a:lnTo>
                  <a:lnTo>
                    <a:pt x="834" y="918"/>
                  </a:lnTo>
                  <a:lnTo>
                    <a:pt x="865" y="896"/>
                  </a:lnTo>
                  <a:lnTo>
                    <a:pt x="892" y="870"/>
                  </a:lnTo>
                  <a:lnTo>
                    <a:pt x="913" y="838"/>
                  </a:lnTo>
                  <a:lnTo>
                    <a:pt x="930" y="804"/>
                  </a:lnTo>
                  <a:lnTo>
                    <a:pt x="941" y="765"/>
                  </a:lnTo>
                  <a:lnTo>
                    <a:pt x="944" y="726"/>
                  </a:lnTo>
                  <a:lnTo>
                    <a:pt x="941" y="685"/>
                  </a:lnTo>
                  <a:lnTo>
                    <a:pt x="930" y="648"/>
                  </a:lnTo>
                  <a:lnTo>
                    <a:pt x="913" y="613"/>
                  </a:lnTo>
                  <a:lnTo>
                    <a:pt x="892" y="582"/>
                  </a:lnTo>
                  <a:lnTo>
                    <a:pt x="865" y="555"/>
                  </a:lnTo>
                  <a:lnTo>
                    <a:pt x="834" y="533"/>
                  </a:lnTo>
                  <a:lnTo>
                    <a:pt x="800" y="517"/>
                  </a:lnTo>
                  <a:lnTo>
                    <a:pt x="761" y="507"/>
                  </a:lnTo>
                  <a:lnTo>
                    <a:pt x="722" y="503"/>
                  </a:lnTo>
                  <a:close/>
                  <a:moveTo>
                    <a:pt x="555" y="0"/>
                  </a:moveTo>
                  <a:lnTo>
                    <a:pt x="889" y="0"/>
                  </a:lnTo>
                  <a:lnTo>
                    <a:pt x="908" y="2"/>
                  </a:lnTo>
                  <a:lnTo>
                    <a:pt x="926" y="9"/>
                  </a:lnTo>
                  <a:lnTo>
                    <a:pt x="941" y="22"/>
                  </a:lnTo>
                  <a:lnTo>
                    <a:pt x="952" y="37"/>
                  </a:lnTo>
                  <a:lnTo>
                    <a:pt x="961" y="54"/>
                  </a:lnTo>
                  <a:lnTo>
                    <a:pt x="963" y="74"/>
                  </a:lnTo>
                  <a:lnTo>
                    <a:pt x="963" y="176"/>
                  </a:lnTo>
                  <a:lnTo>
                    <a:pt x="966" y="197"/>
                  </a:lnTo>
                  <a:lnTo>
                    <a:pt x="974" y="215"/>
                  </a:lnTo>
                  <a:lnTo>
                    <a:pt x="986" y="230"/>
                  </a:lnTo>
                  <a:lnTo>
                    <a:pt x="1001" y="242"/>
                  </a:lnTo>
                  <a:lnTo>
                    <a:pt x="1020" y="249"/>
                  </a:lnTo>
                  <a:lnTo>
                    <a:pt x="1038" y="251"/>
                  </a:lnTo>
                  <a:lnTo>
                    <a:pt x="1057" y="249"/>
                  </a:lnTo>
                  <a:lnTo>
                    <a:pt x="1075" y="241"/>
                  </a:lnTo>
                  <a:lnTo>
                    <a:pt x="1163" y="190"/>
                  </a:lnTo>
                  <a:lnTo>
                    <a:pt x="1182" y="183"/>
                  </a:lnTo>
                  <a:lnTo>
                    <a:pt x="1201" y="181"/>
                  </a:lnTo>
                  <a:lnTo>
                    <a:pt x="1220" y="183"/>
                  </a:lnTo>
                  <a:lnTo>
                    <a:pt x="1238" y="190"/>
                  </a:lnTo>
                  <a:lnTo>
                    <a:pt x="1253" y="201"/>
                  </a:lnTo>
                  <a:lnTo>
                    <a:pt x="1266" y="218"/>
                  </a:lnTo>
                  <a:lnTo>
                    <a:pt x="1433" y="507"/>
                  </a:lnTo>
                  <a:lnTo>
                    <a:pt x="1441" y="526"/>
                  </a:lnTo>
                  <a:lnTo>
                    <a:pt x="1443" y="545"/>
                  </a:lnTo>
                  <a:lnTo>
                    <a:pt x="1440" y="565"/>
                  </a:lnTo>
                  <a:lnTo>
                    <a:pt x="1433" y="582"/>
                  </a:lnTo>
                  <a:lnTo>
                    <a:pt x="1421" y="597"/>
                  </a:lnTo>
                  <a:lnTo>
                    <a:pt x="1405" y="610"/>
                  </a:lnTo>
                  <a:lnTo>
                    <a:pt x="1317" y="661"/>
                  </a:lnTo>
                  <a:lnTo>
                    <a:pt x="1301" y="674"/>
                  </a:lnTo>
                  <a:lnTo>
                    <a:pt x="1289" y="689"/>
                  </a:lnTo>
                  <a:lnTo>
                    <a:pt x="1282" y="707"/>
                  </a:lnTo>
                  <a:lnTo>
                    <a:pt x="1280" y="726"/>
                  </a:lnTo>
                  <a:lnTo>
                    <a:pt x="1282" y="744"/>
                  </a:lnTo>
                  <a:lnTo>
                    <a:pt x="1289" y="762"/>
                  </a:lnTo>
                  <a:lnTo>
                    <a:pt x="1301" y="778"/>
                  </a:lnTo>
                  <a:lnTo>
                    <a:pt x="1317" y="791"/>
                  </a:lnTo>
                  <a:lnTo>
                    <a:pt x="1405" y="842"/>
                  </a:lnTo>
                  <a:lnTo>
                    <a:pt x="1421" y="855"/>
                  </a:lnTo>
                  <a:lnTo>
                    <a:pt x="1433" y="870"/>
                  </a:lnTo>
                  <a:lnTo>
                    <a:pt x="1440" y="887"/>
                  </a:lnTo>
                  <a:lnTo>
                    <a:pt x="1443" y="907"/>
                  </a:lnTo>
                  <a:lnTo>
                    <a:pt x="1441" y="925"/>
                  </a:lnTo>
                  <a:lnTo>
                    <a:pt x="1433" y="944"/>
                  </a:lnTo>
                  <a:lnTo>
                    <a:pt x="1266" y="1234"/>
                  </a:lnTo>
                  <a:lnTo>
                    <a:pt x="1253" y="1250"/>
                  </a:lnTo>
                  <a:lnTo>
                    <a:pt x="1238" y="1262"/>
                  </a:lnTo>
                  <a:lnTo>
                    <a:pt x="1220" y="1269"/>
                  </a:lnTo>
                  <a:lnTo>
                    <a:pt x="1201" y="1271"/>
                  </a:lnTo>
                  <a:lnTo>
                    <a:pt x="1182" y="1269"/>
                  </a:lnTo>
                  <a:lnTo>
                    <a:pt x="1163" y="1262"/>
                  </a:lnTo>
                  <a:lnTo>
                    <a:pt x="1075" y="1211"/>
                  </a:lnTo>
                  <a:lnTo>
                    <a:pt x="1057" y="1203"/>
                  </a:lnTo>
                  <a:lnTo>
                    <a:pt x="1038" y="1200"/>
                  </a:lnTo>
                  <a:lnTo>
                    <a:pt x="1020" y="1203"/>
                  </a:lnTo>
                  <a:lnTo>
                    <a:pt x="1001" y="1210"/>
                  </a:lnTo>
                  <a:lnTo>
                    <a:pt x="986" y="1221"/>
                  </a:lnTo>
                  <a:lnTo>
                    <a:pt x="974" y="1236"/>
                  </a:lnTo>
                  <a:lnTo>
                    <a:pt x="966" y="1255"/>
                  </a:lnTo>
                  <a:lnTo>
                    <a:pt x="963" y="1276"/>
                  </a:lnTo>
                  <a:lnTo>
                    <a:pt x="963" y="1377"/>
                  </a:lnTo>
                  <a:lnTo>
                    <a:pt x="961" y="1397"/>
                  </a:lnTo>
                  <a:lnTo>
                    <a:pt x="952" y="1415"/>
                  </a:lnTo>
                  <a:lnTo>
                    <a:pt x="941" y="1430"/>
                  </a:lnTo>
                  <a:lnTo>
                    <a:pt x="926" y="1442"/>
                  </a:lnTo>
                  <a:lnTo>
                    <a:pt x="908" y="1450"/>
                  </a:lnTo>
                  <a:lnTo>
                    <a:pt x="889" y="1452"/>
                  </a:lnTo>
                  <a:lnTo>
                    <a:pt x="555" y="1452"/>
                  </a:lnTo>
                  <a:lnTo>
                    <a:pt x="535" y="1450"/>
                  </a:lnTo>
                  <a:lnTo>
                    <a:pt x="517" y="1442"/>
                  </a:lnTo>
                  <a:lnTo>
                    <a:pt x="502" y="1430"/>
                  </a:lnTo>
                  <a:lnTo>
                    <a:pt x="491" y="1415"/>
                  </a:lnTo>
                  <a:lnTo>
                    <a:pt x="483" y="1397"/>
                  </a:lnTo>
                  <a:lnTo>
                    <a:pt x="480" y="1377"/>
                  </a:lnTo>
                  <a:lnTo>
                    <a:pt x="480" y="1276"/>
                  </a:lnTo>
                  <a:lnTo>
                    <a:pt x="477" y="1255"/>
                  </a:lnTo>
                  <a:lnTo>
                    <a:pt x="469" y="1236"/>
                  </a:lnTo>
                  <a:lnTo>
                    <a:pt x="457" y="1221"/>
                  </a:lnTo>
                  <a:lnTo>
                    <a:pt x="442" y="1210"/>
                  </a:lnTo>
                  <a:lnTo>
                    <a:pt x="423" y="1203"/>
                  </a:lnTo>
                  <a:lnTo>
                    <a:pt x="405" y="1200"/>
                  </a:lnTo>
                  <a:lnTo>
                    <a:pt x="386" y="1203"/>
                  </a:lnTo>
                  <a:lnTo>
                    <a:pt x="368" y="1211"/>
                  </a:lnTo>
                  <a:lnTo>
                    <a:pt x="280" y="1262"/>
                  </a:lnTo>
                  <a:lnTo>
                    <a:pt x="261" y="1269"/>
                  </a:lnTo>
                  <a:lnTo>
                    <a:pt x="242" y="1271"/>
                  </a:lnTo>
                  <a:lnTo>
                    <a:pt x="223" y="1269"/>
                  </a:lnTo>
                  <a:lnTo>
                    <a:pt x="205" y="1262"/>
                  </a:lnTo>
                  <a:lnTo>
                    <a:pt x="190" y="1250"/>
                  </a:lnTo>
                  <a:lnTo>
                    <a:pt x="177" y="1234"/>
                  </a:lnTo>
                  <a:lnTo>
                    <a:pt x="10" y="944"/>
                  </a:lnTo>
                  <a:lnTo>
                    <a:pt x="3" y="925"/>
                  </a:lnTo>
                  <a:lnTo>
                    <a:pt x="0" y="907"/>
                  </a:lnTo>
                  <a:lnTo>
                    <a:pt x="3" y="887"/>
                  </a:lnTo>
                  <a:lnTo>
                    <a:pt x="10" y="870"/>
                  </a:lnTo>
                  <a:lnTo>
                    <a:pt x="22" y="855"/>
                  </a:lnTo>
                  <a:lnTo>
                    <a:pt x="38" y="842"/>
                  </a:lnTo>
                  <a:lnTo>
                    <a:pt x="126" y="791"/>
                  </a:lnTo>
                  <a:lnTo>
                    <a:pt x="142" y="778"/>
                  </a:lnTo>
                  <a:lnTo>
                    <a:pt x="154" y="762"/>
                  </a:lnTo>
                  <a:lnTo>
                    <a:pt x="161" y="744"/>
                  </a:lnTo>
                  <a:lnTo>
                    <a:pt x="163" y="726"/>
                  </a:lnTo>
                  <a:lnTo>
                    <a:pt x="161" y="707"/>
                  </a:lnTo>
                  <a:lnTo>
                    <a:pt x="154" y="689"/>
                  </a:lnTo>
                  <a:lnTo>
                    <a:pt x="142" y="674"/>
                  </a:lnTo>
                  <a:lnTo>
                    <a:pt x="126" y="661"/>
                  </a:lnTo>
                  <a:lnTo>
                    <a:pt x="38" y="610"/>
                  </a:lnTo>
                  <a:lnTo>
                    <a:pt x="22" y="597"/>
                  </a:lnTo>
                  <a:lnTo>
                    <a:pt x="10" y="582"/>
                  </a:lnTo>
                  <a:lnTo>
                    <a:pt x="3" y="565"/>
                  </a:lnTo>
                  <a:lnTo>
                    <a:pt x="0" y="545"/>
                  </a:lnTo>
                  <a:lnTo>
                    <a:pt x="3" y="526"/>
                  </a:lnTo>
                  <a:lnTo>
                    <a:pt x="10" y="507"/>
                  </a:lnTo>
                  <a:lnTo>
                    <a:pt x="177" y="218"/>
                  </a:lnTo>
                  <a:lnTo>
                    <a:pt x="190" y="201"/>
                  </a:lnTo>
                  <a:lnTo>
                    <a:pt x="205" y="190"/>
                  </a:lnTo>
                  <a:lnTo>
                    <a:pt x="223" y="183"/>
                  </a:lnTo>
                  <a:lnTo>
                    <a:pt x="242" y="181"/>
                  </a:lnTo>
                  <a:lnTo>
                    <a:pt x="261" y="183"/>
                  </a:lnTo>
                  <a:lnTo>
                    <a:pt x="280" y="190"/>
                  </a:lnTo>
                  <a:lnTo>
                    <a:pt x="368" y="241"/>
                  </a:lnTo>
                  <a:lnTo>
                    <a:pt x="386" y="249"/>
                  </a:lnTo>
                  <a:lnTo>
                    <a:pt x="405" y="251"/>
                  </a:lnTo>
                  <a:lnTo>
                    <a:pt x="423" y="249"/>
                  </a:lnTo>
                  <a:lnTo>
                    <a:pt x="442" y="242"/>
                  </a:lnTo>
                  <a:lnTo>
                    <a:pt x="457" y="230"/>
                  </a:lnTo>
                  <a:lnTo>
                    <a:pt x="469" y="215"/>
                  </a:lnTo>
                  <a:lnTo>
                    <a:pt x="477" y="197"/>
                  </a:lnTo>
                  <a:lnTo>
                    <a:pt x="480" y="176"/>
                  </a:lnTo>
                  <a:lnTo>
                    <a:pt x="480" y="74"/>
                  </a:lnTo>
                  <a:lnTo>
                    <a:pt x="483" y="54"/>
                  </a:lnTo>
                  <a:lnTo>
                    <a:pt x="491" y="37"/>
                  </a:lnTo>
                  <a:lnTo>
                    <a:pt x="502" y="22"/>
                  </a:lnTo>
                  <a:lnTo>
                    <a:pt x="517" y="9"/>
                  </a:lnTo>
                  <a:lnTo>
                    <a:pt x="535" y="2"/>
                  </a:lnTo>
                  <a:lnTo>
                    <a:pt x="5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8" name="Freeform 1024"/>
            <p:cNvSpPr>
              <a:spLocks/>
            </p:cNvSpPr>
            <p:nvPr/>
          </p:nvSpPr>
          <p:spPr bwMode="auto">
            <a:xfrm>
              <a:off x="2603" y="1019"/>
              <a:ext cx="817" cy="799"/>
            </a:xfrm>
            <a:custGeom>
              <a:avLst/>
              <a:gdLst>
                <a:gd name="T0" fmla="*/ 1183 w 1633"/>
                <a:gd name="T1" fmla="*/ 0 h 1598"/>
                <a:gd name="T2" fmla="*/ 1226 w 1633"/>
                <a:gd name="T3" fmla="*/ 15 h 1598"/>
                <a:gd name="T4" fmla="*/ 1603 w 1633"/>
                <a:gd name="T5" fmla="*/ 389 h 1598"/>
                <a:gd name="T6" fmla="*/ 1625 w 1633"/>
                <a:gd name="T7" fmla="*/ 423 h 1598"/>
                <a:gd name="T8" fmla="*/ 1633 w 1633"/>
                <a:gd name="T9" fmla="*/ 462 h 1598"/>
                <a:gd name="T10" fmla="*/ 1625 w 1633"/>
                <a:gd name="T11" fmla="*/ 502 h 1598"/>
                <a:gd name="T12" fmla="*/ 1603 w 1633"/>
                <a:gd name="T13" fmla="*/ 535 h 1598"/>
                <a:gd name="T14" fmla="*/ 1228 w 1633"/>
                <a:gd name="T15" fmla="*/ 908 h 1598"/>
                <a:gd name="T16" fmla="*/ 1191 w 1633"/>
                <a:gd name="T17" fmla="*/ 923 h 1598"/>
                <a:gd name="T18" fmla="*/ 1152 w 1633"/>
                <a:gd name="T19" fmla="*/ 923 h 1598"/>
                <a:gd name="T20" fmla="*/ 1115 w 1633"/>
                <a:gd name="T21" fmla="*/ 908 h 1598"/>
                <a:gd name="T22" fmla="*/ 1084 w 1633"/>
                <a:gd name="T23" fmla="*/ 875 h 1598"/>
                <a:gd name="T24" fmla="*/ 1069 w 1633"/>
                <a:gd name="T25" fmla="*/ 832 h 1598"/>
                <a:gd name="T26" fmla="*/ 1074 w 1633"/>
                <a:gd name="T27" fmla="*/ 788 h 1598"/>
                <a:gd name="T28" fmla="*/ 1098 w 1633"/>
                <a:gd name="T29" fmla="*/ 749 h 1598"/>
                <a:gd name="T30" fmla="*/ 1190 w 1633"/>
                <a:gd name="T31" fmla="*/ 577 h 1598"/>
                <a:gd name="T32" fmla="*/ 1019 w 1633"/>
                <a:gd name="T33" fmla="*/ 615 h 1598"/>
                <a:gd name="T34" fmla="*/ 858 w 1633"/>
                <a:gd name="T35" fmla="*/ 677 h 1598"/>
                <a:gd name="T36" fmla="*/ 709 w 1633"/>
                <a:gd name="T37" fmla="*/ 761 h 1598"/>
                <a:gd name="T38" fmla="*/ 576 w 1633"/>
                <a:gd name="T39" fmla="*/ 867 h 1598"/>
                <a:gd name="T40" fmla="*/ 459 w 1633"/>
                <a:gd name="T41" fmla="*/ 990 h 1598"/>
                <a:gd name="T42" fmla="*/ 362 w 1633"/>
                <a:gd name="T43" fmla="*/ 1130 h 1598"/>
                <a:gd name="T44" fmla="*/ 286 w 1633"/>
                <a:gd name="T45" fmla="*/ 1283 h 1598"/>
                <a:gd name="T46" fmla="*/ 233 w 1633"/>
                <a:gd name="T47" fmla="*/ 1448 h 1598"/>
                <a:gd name="T48" fmla="*/ 190 w 1633"/>
                <a:gd name="T49" fmla="*/ 1452 h 1598"/>
                <a:gd name="T50" fmla="*/ 120 w 1633"/>
                <a:gd name="T51" fmla="*/ 1472 h 1598"/>
                <a:gd name="T52" fmla="*/ 61 w 1633"/>
                <a:gd name="T53" fmla="*/ 1513 h 1598"/>
                <a:gd name="T54" fmla="*/ 15 w 1633"/>
                <a:gd name="T55" fmla="*/ 1571 h 1598"/>
                <a:gd name="T56" fmla="*/ 11 w 1633"/>
                <a:gd name="T57" fmla="*/ 1503 h 1598"/>
                <a:gd name="T58" fmla="*/ 54 w 1633"/>
                <a:gd name="T59" fmla="*/ 1319 h 1598"/>
                <a:gd name="T60" fmla="*/ 120 w 1633"/>
                <a:gd name="T61" fmla="*/ 1146 h 1598"/>
                <a:gd name="T62" fmla="*/ 208 w 1633"/>
                <a:gd name="T63" fmla="*/ 986 h 1598"/>
                <a:gd name="T64" fmla="*/ 317 w 1633"/>
                <a:gd name="T65" fmla="*/ 839 h 1598"/>
                <a:gd name="T66" fmla="*/ 443 w 1633"/>
                <a:gd name="T67" fmla="*/ 709 h 1598"/>
                <a:gd name="T68" fmla="*/ 586 w 1633"/>
                <a:gd name="T69" fmla="*/ 597 h 1598"/>
                <a:gd name="T70" fmla="*/ 743 w 1633"/>
                <a:gd name="T71" fmla="*/ 503 h 1598"/>
                <a:gd name="T72" fmla="*/ 913 w 1633"/>
                <a:gd name="T73" fmla="*/ 432 h 1598"/>
                <a:gd name="T74" fmla="*/ 1094 w 1633"/>
                <a:gd name="T75" fmla="*/ 383 h 1598"/>
                <a:gd name="T76" fmla="*/ 1282 w 1633"/>
                <a:gd name="T77" fmla="*/ 361 h 1598"/>
                <a:gd name="T78" fmla="*/ 1084 w 1633"/>
                <a:gd name="T79" fmla="*/ 158 h 1598"/>
                <a:gd name="T80" fmla="*/ 1069 w 1633"/>
                <a:gd name="T81" fmla="*/ 115 h 1598"/>
                <a:gd name="T82" fmla="*/ 1074 w 1633"/>
                <a:gd name="T83" fmla="*/ 70 h 1598"/>
                <a:gd name="T84" fmla="*/ 1098 w 1633"/>
                <a:gd name="T85" fmla="*/ 31 h 1598"/>
                <a:gd name="T86" fmla="*/ 1139 w 1633"/>
                <a:gd name="T87" fmla="*/ 6 h 1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33" h="1598">
                  <a:moveTo>
                    <a:pt x="1161" y="0"/>
                  </a:moveTo>
                  <a:lnTo>
                    <a:pt x="1183" y="0"/>
                  </a:lnTo>
                  <a:lnTo>
                    <a:pt x="1205" y="6"/>
                  </a:lnTo>
                  <a:lnTo>
                    <a:pt x="1226" y="15"/>
                  </a:lnTo>
                  <a:lnTo>
                    <a:pt x="1244" y="31"/>
                  </a:lnTo>
                  <a:lnTo>
                    <a:pt x="1603" y="389"/>
                  </a:lnTo>
                  <a:lnTo>
                    <a:pt x="1616" y="405"/>
                  </a:lnTo>
                  <a:lnTo>
                    <a:pt x="1625" y="423"/>
                  </a:lnTo>
                  <a:lnTo>
                    <a:pt x="1631" y="442"/>
                  </a:lnTo>
                  <a:lnTo>
                    <a:pt x="1633" y="462"/>
                  </a:lnTo>
                  <a:lnTo>
                    <a:pt x="1631" y="483"/>
                  </a:lnTo>
                  <a:lnTo>
                    <a:pt x="1625" y="502"/>
                  </a:lnTo>
                  <a:lnTo>
                    <a:pt x="1616" y="519"/>
                  </a:lnTo>
                  <a:lnTo>
                    <a:pt x="1603" y="535"/>
                  </a:lnTo>
                  <a:lnTo>
                    <a:pt x="1244" y="894"/>
                  </a:lnTo>
                  <a:lnTo>
                    <a:pt x="1228" y="908"/>
                  </a:lnTo>
                  <a:lnTo>
                    <a:pt x="1211" y="917"/>
                  </a:lnTo>
                  <a:lnTo>
                    <a:pt x="1191" y="923"/>
                  </a:lnTo>
                  <a:lnTo>
                    <a:pt x="1171" y="924"/>
                  </a:lnTo>
                  <a:lnTo>
                    <a:pt x="1152" y="923"/>
                  </a:lnTo>
                  <a:lnTo>
                    <a:pt x="1133" y="917"/>
                  </a:lnTo>
                  <a:lnTo>
                    <a:pt x="1115" y="908"/>
                  </a:lnTo>
                  <a:lnTo>
                    <a:pt x="1098" y="894"/>
                  </a:lnTo>
                  <a:lnTo>
                    <a:pt x="1084" y="875"/>
                  </a:lnTo>
                  <a:lnTo>
                    <a:pt x="1074" y="854"/>
                  </a:lnTo>
                  <a:lnTo>
                    <a:pt x="1069" y="832"/>
                  </a:lnTo>
                  <a:lnTo>
                    <a:pt x="1069" y="810"/>
                  </a:lnTo>
                  <a:lnTo>
                    <a:pt x="1074" y="788"/>
                  </a:lnTo>
                  <a:lnTo>
                    <a:pt x="1084" y="767"/>
                  </a:lnTo>
                  <a:lnTo>
                    <a:pt x="1098" y="749"/>
                  </a:lnTo>
                  <a:lnTo>
                    <a:pt x="1279" y="568"/>
                  </a:lnTo>
                  <a:lnTo>
                    <a:pt x="1190" y="577"/>
                  </a:lnTo>
                  <a:lnTo>
                    <a:pt x="1103" y="592"/>
                  </a:lnTo>
                  <a:lnTo>
                    <a:pt x="1019" y="615"/>
                  </a:lnTo>
                  <a:lnTo>
                    <a:pt x="936" y="643"/>
                  </a:lnTo>
                  <a:lnTo>
                    <a:pt x="858" y="677"/>
                  </a:lnTo>
                  <a:lnTo>
                    <a:pt x="782" y="717"/>
                  </a:lnTo>
                  <a:lnTo>
                    <a:pt x="709" y="761"/>
                  </a:lnTo>
                  <a:lnTo>
                    <a:pt x="641" y="812"/>
                  </a:lnTo>
                  <a:lnTo>
                    <a:pt x="576" y="867"/>
                  </a:lnTo>
                  <a:lnTo>
                    <a:pt x="516" y="926"/>
                  </a:lnTo>
                  <a:lnTo>
                    <a:pt x="459" y="990"/>
                  </a:lnTo>
                  <a:lnTo>
                    <a:pt x="408" y="1058"/>
                  </a:lnTo>
                  <a:lnTo>
                    <a:pt x="362" y="1130"/>
                  </a:lnTo>
                  <a:lnTo>
                    <a:pt x="322" y="1204"/>
                  </a:lnTo>
                  <a:lnTo>
                    <a:pt x="286" y="1283"/>
                  </a:lnTo>
                  <a:lnTo>
                    <a:pt x="256" y="1365"/>
                  </a:lnTo>
                  <a:lnTo>
                    <a:pt x="233" y="1448"/>
                  </a:lnTo>
                  <a:lnTo>
                    <a:pt x="227" y="1448"/>
                  </a:lnTo>
                  <a:lnTo>
                    <a:pt x="190" y="1452"/>
                  </a:lnTo>
                  <a:lnTo>
                    <a:pt x="155" y="1460"/>
                  </a:lnTo>
                  <a:lnTo>
                    <a:pt x="120" y="1472"/>
                  </a:lnTo>
                  <a:lnTo>
                    <a:pt x="89" y="1491"/>
                  </a:lnTo>
                  <a:lnTo>
                    <a:pt x="61" y="1513"/>
                  </a:lnTo>
                  <a:lnTo>
                    <a:pt x="36" y="1540"/>
                  </a:lnTo>
                  <a:lnTo>
                    <a:pt x="15" y="1571"/>
                  </a:lnTo>
                  <a:lnTo>
                    <a:pt x="0" y="1598"/>
                  </a:lnTo>
                  <a:lnTo>
                    <a:pt x="11" y="1503"/>
                  </a:lnTo>
                  <a:lnTo>
                    <a:pt x="30" y="1410"/>
                  </a:lnTo>
                  <a:lnTo>
                    <a:pt x="54" y="1319"/>
                  </a:lnTo>
                  <a:lnTo>
                    <a:pt x="84" y="1231"/>
                  </a:lnTo>
                  <a:lnTo>
                    <a:pt x="120" y="1146"/>
                  </a:lnTo>
                  <a:lnTo>
                    <a:pt x="162" y="1064"/>
                  </a:lnTo>
                  <a:lnTo>
                    <a:pt x="208" y="986"/>
                  </a:lnTo>
                  <a:lnTo>
                    <a:pt x="260" y="911"/>
                  </a:lnTo>
                  <a:lnTo>
                    <a:pt x="317" y="839"/>
                  </a:lnTo>
                  <a:lnTo>
                    <a:pt x="378" y="772"/>
                  </a:lnTo>
                  <a:lnTo>
                    <a:pt x="443" y="709"/>
                  </a:lnTo>
                  <a:lnTo>
                    <a:pt x="513" y="650"/>
                  </a:lnTo>
                  <a:lnTo>
                    <a:pt x="586" y="597"/>
                  </a:lnTo>
                  <a:lnTo>
                    <a:pt x="663" y="547"/>
                  </a:lnTo>
                  <a:lnTo>
                    <a:pt x="743" y="503"/>
                  </a:lnTo>
                  <a:lnTo>
                    <a:pt x="826" y="464"/>
                  </a:lnTo>
                  <a:lnTo>
                    <a:pt x="913" y="432"/>
                  </a:lnTo>
                  <a:lnTo>
                    <a:pt x="1002" y="404"/>
                  </a:lnTo>
                  <a:lnTo>
                    <a:pt x="1094" y="383"/>
                  </a:lnTo>
                  <a:lnTo>
                    <a:pt x="1188" y="369"/>
                  </a:lnTo>
                  <a:lnTo>
                    <a:pt x="1282" y="361"/>
                  </a:lnTo>
                  <a:lnTo>
                    <a:pt x="1098" y="177"/>
                  </a:lnTo>
                  <a:lnTo>
                    <a:pt x="1084" y="158"/>
                  </a:lnTo>
                  <a:lnTo>
                    <a:pt x="1074" y="137"/>
                  </a:lnTo>
                  <a:lnTo>
                    <a:pt x="1069" y="115"/>
                  </a:lnTo>
                  <a:lnTo>
                    <a:pt x="1069" y="92"/>
                  </a:lnTo>
                  <a:lnTo>
                    <a:pt x="1074" y="70"/>
                  </a:lnTo>
                  <a:lnTo>
                    <a:pt x="1084" y="49"/>
                  </a:lnTo>
                  <a:lnTo>
                    <a:pt x="1098" y="31"/>
                  </a:lnTo>
                  <a:lnTo>
                    <a:pt x="1118" y="15"/>
                  </a:lnTo>
                  <a:lnTo>
                    <a:pt x="1139" y="6"/>
                  </a:lnTo>
                  <a:lnTo>
                    <a:pt x="11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9" name="Freeform 1025"/>
            <p:cNvSpPr>
              <a:spLocks/>
            </p:cNvSpPr>
            <p:nvPr/>
          </p:nvSpPr>
          <p:spPr bwMode="auto">
            <a:xfrm>
              <a:off x="3668" y="883"/>
              <a:ext cx="415" cy="415"/>
            </a:xfrm>
            <a:custGeom>
              <a:avLst/>
              <a:gdLst>
                <a:gd name="T0" fmla="*/ 414 w 829"/>
                <a:gd name="T1" fmla="*/ 0 h 830"/>
                <a:gd name="T2" fmla="*/ 466 w 829"/>
                <a:gd name="T3" fmla="*/ 2 h 830"/>
                <a:gd name="T4" fmla="*/ 516 w 829"/>
                <a:gd name="T5" fmla="*/ 11 h 830"/>
                <a:gd name="T6" fmla="*/ 565 w 829"/>
                <a:gd name="T7" fmla="*/ 28 h 830"/>
                <a:gd name="T8" fmla="*/ 610 w 829"/>
                <a:gd name="T9" fmla="*/ 49 h 830"/>
                <a:gd name="T10" fmla="*/ 652 w 829"/>
                <a:gd name="T11" fmla="*/ 74 h 830"/>
                <a:gd name="T12" fmla="*/ 690 w 829"/>
                <a:gd name="T13" fmla="*/ 104 h 830"/>
                <a:gd name="T14" fmla="*/ 724 w 829"/>
                <a:gd name="T15" fmla="*/ 139 h 830"/>
                <a:gd name="T16" fmla="*/ 755 w 829"/>
                <a:gd name="T17" fmla="*/ 177 h 830"/>
                <a:gd name="T18" fmla="*/ 780 w 829"/>
                <a:gd name="T19" fmla="*/ 219 h 830"/>
                <a:gd name="T20" fmla="*/ 801 w 829"/>
                <a:gd name="T21" fmla="*/ 264 h 830"/>
                <a:gd name="T22" fmla="*/ 817 w 829"/>
                <a:gd name="T23" fmla="*/ 313 h 830"/>
                <a:gd name="T24" fmla="*/ 826 w 829"/>
                <a:gd name="T25" fmla="*/ 363 h 830"/>
                <a:gd name="T26" fmla="*/ 829 w 829"/>
                <a:gd name="T27" fmla="*/ 415 h 830"/>
                <a:gd name="T28" fmla="*/ 826 w 829"/>
                <a:gd name="T29" fmla="*/ 467 h 830"/>
                <a:gd name="T30" fmla="*/ 817 w 829"/>
                <a:gd name="T31" fmla="*/ 517 h 830"/>
                <a:gd name="T32" fmla="*/ 801 w 829"/>
                <a:gd name="T33" fmla="*/ 565 h 830"/>
                <a:gd name="T34" fmla="*/ 780 w 829"/>
                <a:gd name="T35" fmla="*/ 610 h 830"/>
                <a:gd name="T36" fmla="*/ 755 w 829"/>
                <a:gd name="T37" fmla="*/ 652 h 830"/>
                <a:gd name="T38" fmla="*/ 724 w 829"/>
                <a:gd name="T39" fmla="*/ 690 h 830"/>
                <a:gd name="T40" fmla="*/ 690 w 829"/>
                <a:gd name="T41" fmla="*/ 725 h 830"/>
                <a:gd name="T42" fmla="*/ 652 w 829"/>
                <a:gd name="T43" fmla="*/ 756 h 830"/>
                <a:gd name="T44" fmla="*/ 610 w 829"/>
                <a:gd name="T45" fmla="*/ 782 h 830"/>
                <a:gd name="T46" fmla="*/ 565 w 829"/>
                <a:gd name="T47" fmla="*/ 803 h 830"/>
                <a:gd name="T48" fmla="*/ 516 w 829"/>
                <a:gd name="T49" fmla="*/ 818 h 830"/>
                <a:gd name="T50" fmla="*/ 466 w 829"/>
                <a:gd name="T51" fmla="*/ 827 h 830"/>
                <a:gd name="T52" fmla="*/ 414 w 829"/>
                <a:gd name="T53" fmla="*/ 830 h 830"/>
                <a:gd name="T54" fmla="*/ 362 w 829"/>
                <a:gd name="T55" fmla="*/ 827 h 830"/>
                <a:gd name="T56" fmla="*/ 312 w 829"/>
                <a:gd name="T57" fmla="*/ 818 h 830"/>
                <a:gd name="T58" fmla="*/ 265 w 829"/>
                <a:gd name="T59" fmla="*/ 803 h 830"/>
                <a:gd name="T60" fmla="*/ 220 w 829"/>
                <a:gd name="T61" fmla="*/ 782 h 830"/>
                <a:gd name="T62" fmla="*/ 178 w 829"/>
                <a:gd name="T63" fmla="*/ 756 h 830"/>
                <a:gd name="T64" fmla="*/ 140 w 829"/>
                <a:gd name="T65" fmla="*/ 725 h 830"/>
                <a:gd name="T66" fmla="*/ 105 w 829"/>
                <a:gd name="T67" fmla="*/ 690 h 830"/>
                <a:gd name="T68" fmla="*/ 74 w 829"/>
                <a:gd name="T69" fmla="*/ 652 h 830"/>
                <a:gd name="T70" fmla="*/ 48 w 829"/>
                <a:gd name="T71" fmla="*/ 610 h 830"/>
                <a:gd name="T72" fmla="*/ 28 w 829"/>
                <a:gd name="T73" fmla="*/ 565 h 830"/>
                <a:gd name="T74" fmla="*/ 13 w 829"/>
                <a:gd name="T75" fmla="*/ 517 h 830"/>
                <a:gd name="T76" fmla="*/ 3 w 829"/>
                <a:gd name="T77" fmla="*/ 467 h 830"/>
                <a:gd name="T78" fmla="*/ 0 w 829"/>
                <a:gd name="T79" fmla="*/ 415 h 830"/>
                <a:gd name="T80" fmla="*/ 3 w 829"/>
                <a:gd name="T81" fmla="*/ 363 h 830"/>
                <a:gd name="T82" fmla="*/ 13 w 829"/>
                <a:gd name="T83" fmla="*/ 313 h 830"/>
                <a:gd name="T84" fmla="*/ 28 w 829"/>
                <a:gd name="T85" fmla="*/ 264 h 830"/>
                <a:gd name="T86" fmla="*/ 48 w 829"/>
                <a:gd name="T87" fmla="*/ 219 h 830"/>
                <a:gd name="T88" fmla="*/ 74 w 829"/>
                <a:gd name="T89" fmla="*/ 177 h 830"/>
                <a:gd name="T90" fmla="*/ 105 w 829"/>
                <a:gd name="T91" fmla="*/ 139 h 830"/>
                <a:gd name="T92" fmla="*/ 140 w 829"/>
                <a:gd name="T93" fmla="*/ 104 h 830"/>
                <a:gd name="T94" fmla="*/ 178 w 829"/>
                <a:gd name="T95" fmla="*/ 74 h 830"/>
                <a:gd name="T96" fmla="*/ 220 w 829"/>
                <a:gd name="T97" fmla="*/ 49 h 830"/>
                <a:gd name="T98" fmla="*/ 265 w 829"/>
                <a:gd name="T99" fmla="*/ 28 h 830"/>
                <a:gd name="T100" fmla="*/ 312 w 829"/>
                <a:gd name="T101" fmla="*/ 11 h 830"/>
                <a:gd name="T102" fmla="*/ 362 w 829"/>
                <a:gd name="T103" fmla="*/ 2 h 830"/>
                <a:gd name="T104" fmla="*/ 414 w 829"/>
                <a:gd name="T105" fmla="*/ 0 h 8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29" h="830">
                  <a:moveTo>
                    <a:pt x="414" y="0"/>
                  </a:moveTo>
                  <a:lnTo>
                    <a:pt x="466" y="2"/>
                  </a:lnTo>
                  <a:lnTo>
                    <a:pt x="516" y="11"/>
                  </a:lnTo>
                  <a:lnTo>
                    <a:pt x="565" y="28"/>
                  </a:lnTo>
                  <a:lnTo>
                    <a:pt x="610" y="49"/>
                  </a:lnTo>
                  <a:lnTo>
                    <a:pt x="652" y="74"/>
                  </a:lnTo>
                  <a:lnTo>
                    <a:pt x="690" y="104"/>
                  </a:lnTo>
                  <a:lnTo>
                    <a:pt x="724" y="139"/>
                  </a:lnTo>
                  <a:lnTo>
                    <a:pt x="755" y="177"/>
                  </a:lnTo>
                  <a:lnTo>
                    <a:pt x="780" y="219"/>
                  </a:lnTo>
                  <a:lnTo>
                    <a:pt x="801" y="264"/>
                  </a:lnTo>
                  <a:lnTo>
                    <a:pt x="817" y="313"/>
                  </a:lnTo>
                  <a:lnTo>
                    <a:pt x="826" y="363"/>
                  </a:lnTo>
                  <a:lnTo>
                    <a:pt x="829" y="415"/>
                  </a:lnTo>
                  <a:lnTo>
                    <a:pt x="826" y="467"/>
                  </a:lnTo>
                  <a:lnTo>
                    <a:pt x="817" y="517"/>
                  </a:lnTo>
                  <a:lnTo>
                    <a:pt x="801" y="565"/>
                  </a:lnTo>
                  <a:lnTo>
                    <a:pt x="780" y="610"/>
                  </a:lnTo>
                  <a:lnTo>
                    <a:pt x="755" y="652"/>
                  </a:lnTo>
                  <a:lnTo>
                    <a:pt x="724" y="690"/>
                  </a:lnTo>
                  <a:lnTo>
                    <a:pt x="690" y="725"/>
                  </a:lnTo>
                  <a:lnTo>
                    <a:pt x="652" y="756"/>
                  </a:lnTo>
                  <a:lnTo>
                    <a:pt x="610" y="782"/>
                  </a:lnTo>
                  <a:lnTo>
                    <a:pt x="565" y="803"/>
                  </a:lnTo>
                  <a:lnTo>
                    <a:pt x="516" y="818"/>
                  </a:lnTo>
                  <a:lnTo>
                    <a:pt x="466" y="827"/>
                  </a:lnTo>
                  <a:lnTo>
                    <a:pt x="414" y="830"/>
                  </a:lnTo>
                  <a:lnTo>
                    <a:pt x="362" y="827"/>
                  </a:lnTo>
                  <a:lnTo>
                    <a:pt x="312" y="818"/>
                  </a:lnTo>
                  <a:lnTo>
                    <a:pt x="265" y="803"/>
                  </a:lnTo>
                  <a:lnTo>
                    <a:pt x="220" y="782"/>
                  </a:lnTo>
                  <a:lnTo>
                    <a:pt x="178" y="756"/>
                  </a:lnTo>
                  <a:lnTo>
                    <a:pt x="140" y="725"/>
                  </a:lnTo>
                  <a:lnTo>
                    <a:pt x="105" y="690"/>
                  </a:lnTo>
                  <a:lnTo>
                    <a:pt x="74" y="652"/>
                  </a:lnTo>
                  <a:lnTo>
                    <a:pt x="48" y="610"/>
                  </a:lnTo>
                  <a:lnTo>
                    <a:pt x="28" y="565"/>
                  </a:lnTo>
                  <a:lnTo>
                    <a:pt x="13" y="517"/>
                  </a:lnTo>
                  <a:lnTo>
                    <a:pt x="3" y="467"/>
                  </a:lnTo>
                  <a:lnTo>
                    <a:pt x="0" y="415"/>
                  </a:lnTo>
                  <a:lnTo>
                    <a:pt x="3" y="363"/>
                  </a:lnTo>
                  <a:lnTo>
                    <a:pt x="13" y="313"/>
                  </a:lnTo>
                  <a:lnTo>
                    <a:pt x="28" y="264"/>
                  </a:lnTo>
                  <a:lnTo>
                    <a:pt x="48" y="219"/>
                  </a:lnTo>
                  <a:lnTo>
                    <a:pt x="74" y="177"/>
                  </a:lnTo>
                  <a:lnTo>
                    <a:pt x="105" y="139"/>
                  </a:lnTo>
                  <a:lnTo>
                    <a:pt x="140" y="104"/>
                  </a:lnTo>
                  <a:lnTo>
                    <a:pt x="178" y="74"/>
                  </a:lnTo>
                  <a:lnTo>
                    <a:pt x="220" y="49"/>
                  </a:lnTo>
                  <a:lnTo>
                    <a:pt x="265" y="28"/>
                  </a:lnTo>
                  <a:lnTo>
                    <a:pt x="312" y="11"/>
                  </a:lnTo>
                  <a:lnTo>
                    <a:pt x="362" y="2"/>
                  </a:lnTo>
                  <a:lnTo>
                    <a:pt x="4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0" name="Freeform 1026"/>
            <p:cNvSpPr>
              <a:spLocks/>
            </p:cNvSpPr>
            <p:nvPr/>
          </p:nvSpPr>
          <p:spPr bwMode="auto">
            <a:xfrm>
              <a:off x="3472" y="1380"/>
              <a:ext cx="808" cy="556"/>
            </a:xfrm>
            <a:custGeom>
              <a:avLst/>
              <a:gdLst>
                <a:gd name="T0" fmla="*/ 495 w 1616"/>
                <a:gd name="T1" fmla="*/ 1 h 1111"/>
                <a:gd name="T2" fmla="*/ 512 w 1616"/>
                <a:gd name="T3" fmla="*/ 14 h 1111"/>
                <a:gd name="T4" fmla="*/ 767 w 1616"/>
                <a:gd name="T5" fmla="*/ 708 h 1111"/>
                <a:gd name="T6" fmla="*/ 784 w 1616"/>
                <a:gd name="T7" fmla="*/ 730 h 1111"/>
                <a:gd name="T8" fmla="*/ 808 w 1616"/>
                <a:gd name="T9" fmla="*/ 738 h 1111"/>
                <a:gd name="T10" fmla="*/ 834 w 1616"/>
                <a:gd name="T11" fmla="*/ 730 h 1111"/>
                <a:gd name="T12" fmla="*/ 851 w 1616"/>
                <a:gd name="T13" fmla="*/ 708 h 1111"/>
                <a:gd name="T14" fmla="*/ 1107 w 1616"/>
                <a:gd name="T15" fmla="*/ 12 h 1111"/>
                <a:gd name="T16" fmla="*/ 1131 w 1616"/>
                <a:gd name="T17" fmla="*/ 0 h 1111"/>
                <a:gd name="T18" fmla="*/ 1364 w 1616"/>
                <a:gd name="T19" fmla="*/ 37 h 1111"/>
                <a:gd name="T20" fmla="*/ 1408 w 1616"/>
                <a:gd name="T21" fmla="*/ 56 h 1111"/>
                <a:gd name="T22" fmla="*/ 1485 w 1616"/>
                <a:gd name="T23" fmla="*/ 104 h 1111"/>
                <a:gd name="T24" fmla="*/ 1547 w 1616"/>
                <a:gd name="T25" fmla="*/ 170 h 1111"/>
                <a:gd name="T26" fmla="*/ 1591 w 1616"/>
                <a:gd name="T27" fmla="*/ 249 h 1111"/>
                <a:gd name="T28" fmla="*/ 1613 w 1616"/>
                <a:gd name="T29" fmla="*/ 339 h 1111"/>
                <a:gd name="T30" fmla="*/ 1616 w 1616"/>
                <a:gd name="T31" fmla="*/ 957 h 1111"/>
                <a:gd name="T32" fmla="*/ 1605 w 1616"/>
                <a:gd name="T33" fmla="*/ 1016 h 1111"/>
                <a:gd name="T34" fmla="*/ 1571 w 1616"/>
                <a:gd name="T35" fmla="*/ 1066 h 1111"/>
                <a:gd name="T36" fmla="*/ 1522 w 1616"/>
                <a:gd name="T37" fmla="*/ 1098 h 1111"/>
                <a:gd name="T38" fmla="*/ 1462 w 1616"/>
                <a:gd name="T39" fmla="*/ 1111 h 1111"/>
                <a:gd name="T40" fmla="*/ 124 w 1616"/>
                <a:gd name="T41" fmla="*/ 1108 h 1111"/>
                <a:gd name="T42" fmla="*/ 69 w 1616"/>
                <a:gd name="T43" fmla="*/ 1085 h 1111"/>
                <a:gd name="T44" fmla="*/ 27 w 1616"/>
                <a:gd name="T45" fmla="*/ 1043 h 1111"/>
                <a:gd name="T46" fmla="*/ 4 w 1616"/>
                <a:gd name="T47" fmla="*/ 987 h 1111"/>
                <a:gd name="T48" fmla="*/ 0 w 1616"/>
                <a:gd name="T49" fmla="*/ 387 h 1111"/>
                <a:gd name="T50" fmla="*/ 13 w 1616"/>
                <a:gd name="T51" fmla="*/ 295 h 1111"/>
                <a:gd name="T52" fmla="*/ 45 w 1616"/>
                <a:gd name="T53" fmla="*/ 210 h 1111"/>
                <a:gd name="T54" fmla="*/ 99 w 1616"/>
                <a:gd name="T55" fmla="*/ 137 h 1111"/>
                <a:gd name="T56" fmla="*/ 168 w 1616"/>
                <a:gd name="T57" fmla="*/ 78 h 1111"/>
                <a:gd name="T58" fmla="*/ 253 w 1616"/>
                <a:gd name="T59" fmla="*/ 37 h 1111"/>
                <a:gd name="T60" fmla="*/ 265 w 1616"/>
                <a:gd name="T61" fmla="*/ 35 h 1111"/>
                <a:gd name="T62" fmla="*/ 298 w 1616"/>
                <a:gd name="T63" fmla="*/ 30 h 1111"/>
                <a:gd name="T64" fmla="*/ 343 w 1616"/>
                <a:gd name="T65" fmla="*/ 22 h 1111"/>
                <a:gd name="T66" fmla="*/ 390 w 1616"/>
                <a:gd name="T67" fmla="*/ 14 h 1111"/>
                <a:gd name="T68" fmla="*/ 436 w 1616"/>
                <a:gd name="T69" fmla="*/ 7 h 1111"/>
                <a:gd name="T70" fmla="*/ 469 w 1616"/>
                <a:gd name="T71" fmla="*/ 1 h 1111"/>
                <a:gd name="T72" fmla="*/ 483 w 1616"/>
                <a:gd name="T73" fmla="*/ 0 h 1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16" h="1111">
                  <a:moveTo>
                    <a:pt x="483" y="0"/>
                  </a:moveTo>
                  <a:lnTo>
                    <a:pt x="495" y="1"/>
                  </a:lnTo>
                  <a:lnTo>
                    <a:pt x="504" y="6"/>
                  </a:lnTo>
                  <a:lnTo>
                    <a:pt x="512" y="14"/>
                  </a:lnTo>
                  <a:lnTo>
                    <a:pt x="518" y="23"/>
                  </a:lnTo>
                  <a:lnTo>
                    <a:pt x="767" y="708"/>
                  </a:lnTo>
                  <a:lnTo>
                    <a:pt x="774" y="720"/>
                  </a:lnTo>
                  <a:lnTo>
                    <a:pt x="784" y="730"/>
                  </a:lnTo>
                  <a:lnTo>
                    <a:pt x="796" y="735"/>
                  </a:lnTo>
                  <a:lnTo>
                    <a:pt x="808" y="738"/>
                  </a:lnTo>
                  <a:lnTo>
                    <a:pt x="822" y="735"/>
                  </a:lnTo>
                  <a:lnTo>
                    <a:pt x="834" y="730"/>
                  </a:lnTo>
                  <a:lnTo>
                    <a:pt x="844" y="720"/>
                  </a:lnTo>
                  <a:lnTo>
                    <a:pt x="851" y="708"/>
                  </a:lnTo>
                  <a:lnTo>
                    <a:pt x="1100" y="23"/>
                  </a:lnTo>
                  <a:lnTo>
                    <a:pt x="1107" y="12"/>
                  </a:lnTo>
                  <a:lnTo>
                    <a:pt x="1117" y="3"/>
                  </a:lnTo>
                  <a:lnTo>
                    <a:pt x="1131" y="0"/>
                  </a:lnTo>
                  <a:lnTo>
                    <a:pt x="1145" y="1"/>
                  </a:lnTo>
                  <a:lnTo>
                    <a:pt x="1364" y="37"/>
                  </a:lnTo>
                  <a:lnTo>
                    <a:pt x="1365" y="38"/>
                  </a:lnTo>
                  <a:lnTo>
                    <a:pt x="1408" y="56"/>
                  </a:lnTo>
                  <a:lnTo>
                    <a:pt x="1448" y="78"/>
                  </a:lnTo>
                  <a:lnTo>
                    <a:pt x="1485" y="104"/>
                  </a:lnTo>
                  <a:lnTo>
                    <a:pt x="1518" y="136"/>
                  </a:lnTo>
                  <a:lnTo>
                    <a:pt x="1547" y="170"/>
                  </a:lnTo>
                  <a:lnTo>
                    <a:pt x="1571" y="209"/>
                  </a:lnTo>
                  <a:lnTo>
                    <a:pt x="1591" y="249"/>
                  </a:lnTo>
                  <a:lnTo>
                    <a:pt x="1605" y="293"/>
                  </a:lnTo>
                  <a:lnTo>
                    <a:pt x="1613" y="339"/>
                  </a:lnTo>
                  <a:lnTo>
                    <a:pt x="1616" y="385"/>
                  </a:lnTo>
                  <a:lnTo>
                    <a:pt x="1616" y="957"/>
                  </a:lnTo>
                  <a:lnTo>
                    <a:pt x="1613" y="987"/>
                  </a:lnTo>
                  <a:lnTo>
                    <a:pt x="1605" y="1016"/>
                  </a:lnTo>
                  <a:lnTo>
                    <a:pt x="1590" y="1043"/>
                  </a:lnTo>
                  <a:lnTo>
                    <a:pt x="1571" y="1066"/>
                  </a:lnTo>
                  <a:lnTo>
                    <a:pt x="1548" y="1085"/>
                  </a:lnTo>
                  <a:lnTo>
                    <a:pt x="1522" y="1098"/>
                  </a:lnTo>
                  <a:lnTo>
                    <a:pt x="1494" y="1108"/>
                  </a:lnTo>
                  <a:lnTo>
                    <a:pt x="1462" y="1111"/>
                  </a:lnTo>
                  <a:lnTo>
                    <a:pt x="155" y="1111"/>
                  </a:lnTo>
                  <a:lnTo>
                    <a:pt x="124" y="1108"/>
                  </a:lnTo>
                  <a:lnTo>
                    <a:pt x="95" y="1098"/>
                  </a:lnTo>
                  <a:lnTo>
                    <a:pt x="69" y="1085"/>
                  </a:lnTo>
                  <a:lnTo>
                    <a:pt x="45" y="1066"/>
                  </a:lnTo>
                  <a:lnTo>
                    <a:pt x="27" y="1043"/>
                  </a:lnTo>
                  <a:lnTo>
                    <a:pt x="13" y="1016"/>
                  </a:lnTo>
                  <a:lnTo>
                    <a:pt x="4" y="987"/>
                  </a:lnTo>
                  <a:lnTo>
                    <a:pt x="0" y="957"/>
                  </a:lnTo>
                  <a:lnTo>
                    <a:pt x="0" y="387"/>
                  </a:lnTo>
                  <a:lnTo>
                    <a:pt x="4" y="340"/>
                  </a:lnTo>
                  <a:lnTo>
                    <a:pt x="13" y="295"/>
                  </a:lnTo>
                  <a:lnTo>
                    <a:pt x="27" y="250"/>
                  </a:lnTo>
                  <a:lnTo>
                    <a:pt x="45" y="210"/>
                  </a:lnTo>
                  <a:lnTo>
                    <a:pt x="70" y="172"/>
                  </a:lnTo>
                  <a:lnTo>
                    <a:pt x="99" y="137"/>
                  </a:lnTo>
                  <a:lnTo>
                    <a:pt x="132" y="105"/>
                  </a:lnTo>
                  <a:lnTo>
                    <a:pt x="168" y="78"/>
                  </a:lnTo>
                  <a:lnTo>
                    <a:pt x="209" y="56"/>
                  </a:lnTo>
                  <a:lnTo>
                    <a:pt x="253" y="37"/>
                  </a:lnTo>
                  <a:lnTo>
                    <a:pt x="256" y="37"/>
                  </a:lnTo>
                  <a:lnTo>
                    <a:pt x="265" y="35"/>
                  </a:lnTo>
                  <a:lnTo>
                    <a:pt x="279" y="32"/>
                  </a:lnTo>
                  <a:lnTo>
                    <a:pt x="298" y="30"/>
                  </a:lnTo>
                  <a:lnTo>
                    <a:pt x="319" y="27"/>
                  </a:lnTo>
                  <a:lnTo>
                    <a:pt x="343" y="22"/>
                  </a:lnTo>
                  <a:lnTo>
                    <a:pt x="366" y="18"/>
                  </a:lnTo>
                  <a:lnTo>
                    <a:pt x="390" y="14"/>
                  </a:lnTo>
                  <a:lnTo>
                    <a:pt x="415" y="10"/>
                  </a:lnTo>
                  <a:lnTo>
                    <a:pt x="436" y="7"/>
                  </a:lnTo>
                  <a:lnTo>
                    <a:pt x="454" y="3"/>
                  </a:lnTo>
                  <a:lnTo>
                    <a:pt x="469" y="1"/>
                  </a:lnTo>
                  <a:lnTo>
                    <a:pt x="480" y="0"/>
                  </a:lnTo>
                  <a:lnTo>
                    <a:pt x="4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1" name="Freeform 1027"/>
            <p:cNvSpPr>
              <a:spLocks/>
            </p:cNvSpPr>
            <p:nvPr/>
          </p:nvSpPr>
          <p:spPr bwMode="auto">
            <a:xfrm>
              <a:off x="3553" y="1926"/>
              <a:ext cx="818" cy="859"/>
            </a:xfrm>
            <a:custGeom>
              <a:avLst/>
              <a:gdLst>
                <a:gd name="T0" fmla="*/ 1634 w 1637"/>
                <a:gd name="T1" fmla="*/ 98 h 1718"/>
                <a:gd name="T2" fmla="*/ 1607 w 1637"/>
                <a:gd name="T3" fmla="*/ 288 h 1718"/>
                <a:gd name="T4" fmla="*/ 1554 w 1637"/>
                <a:gd name="T5" fmla="*/ 469 h 1718"/>
                <a:gd name="T6" fmla="*/ 1477 w 1637"/>
                <a:gd name="T7" fmla="*/ 640 h 1718"/>
                <a:gd name="T8" fmla="*/ 1380 w 1637"/>
                <a:gd name="T9" fmla="*/ 797 h 1718"/>
                <a:gd name="T10" fmla="*/ 1262 w 1637"/>
                <a:gd name="T11" fmla="*/ 938 h 1718"/>
                <a:gd name="T12" fmla="*/ 1127 w 1637"/>
                <a:gd name="T13" fmla="*/ 1062 h 1718"/>
                <a:gd name="T14" fmla="*/ 975 w 1637"/>
                <a:gd name="T15" fmla="*/ 1168 h 1718"/>
                <a:gd name="T16" fmla="*/ 811 w 1637"/>
                <a:gd name="T17" fmla="*/ 1251 h 1718"/>
                <a:gd name="T18" fmla="*/ 634 w 1637"/>
                <a:gd name="T19" fmla="*/ 1313 h 1718"/>
                <a:gd name="T20" fmla="*/ 446 w 1637"/>
                <a:gd name="T21" fmla="*/ 1349 h 1718"/>
                <a:gd name="T22" fmla="*/ 533 w 1637"/>
                <a:gd name="T23" fmla="*/ 1541 h 1718"/>
                <a:gd name="T24" fmla="*/ 558 w 1637"/>
                <a:gd name="T25" fmla="*/ 1581 h 1718"/>
                <a:gd name="T26" fmla="*/ 563 w 1637"/>
                <a:gd name="T27" fmla="*/ 1626 h 1718"/>
                <a:gd name="T28" fmla="*/ 548 w 1637"/>
                <a:gd name="T29" fmla="*/ 1669 h 1718"/>
                <a:gd name="T30" fmla="*/ 517 w 1637"/>
                <a:gd name="T31" fmla="*/ 1701 h 1718"/>
                <a:gd name="T32" fmla="*/ 480 w 1637"/>
                <a:gd name="T33" fmla="*/ 1716 h 1718"/>
                <a:gd name="T34" fmla="*/ 440 w 1637"/>
                <a:gd name="T35" fmla="*/ 1716 h 1718"/>
                <a:gd name="T36" fmla="*/ 404 w 1637"/>
                <a:gd name="T37" fmla="*/ 1701 h 1718"/>
                <a:gd name="T38" fmla="*/ 29 w 1637"/>
                <a:gd name="T39" fmla="*/ 1329 h 1718"/>
                <a:gd name="T40" fmla="*/ 5 w 1637"/>
                <a:gd name="T41" fmla="*/ 1290 h 1718"/>
                <a:gd name="T42" fmla="*/ 0 w 1637"/>
                <a:gd name="T43" fmla="*/ 1244 h 1718"/>
                <a:gd name="T44" fmla="*/ 14 w 1637"/>
                <a:gd name="T45" fmla="*/ 1201 h 1718"/>
                <a:gd name="T46" fmla="*/ 388 w 1637"/>
                <a:gd name="T47" fmla="*/ 824 h 1718"/>
                <a:gd name="T48" fmla="*/ 428 w 1637"/>
                <a:gd name="T49" fmla="*/ 799 h 1718"/>
                <a:gd name="T50" fmla="*/ 471 w 1637"/>
                <a:gd name="T51" fmla="*/ 794 h 1718"/>
                <a:gd name="T52" fmla="*/ 514 w 1637"/>
                <a:gd name="T53" fmla="*/ 809 h 1718"/>
                <a:gd name="T54" fmla="*/ 548 w 1637"/>
                <a:gd name="T55" fmla="*/ 843 h 1718"/>
                <a:gd name="T56" fmla="*/ 563 w 1637"/>
                <a:gd name="T57" fmla="*/ 886 h 1718"/>
                <a:gd name="T58" fmla="*/ 558 w 1637"/>
                <a:gd name="T59" fmla="*/ 930 h 1718"/>
                <a:gd name="T60" fmla="*/ 533 w 1637"/>
                <a:gd name="T61" fmla="*/ 969 h 1718"/>
                <a:gd name="T62" fmla="*/ 441 w 1637"/>
                <a:gd name="T63" fmla="*/ 1141 h 1718"/>
                <a:gd name="T64" fmla="*/ 612 w 1637"/>
                <a:gd name="T65" fmla="*/ 1104 h 1718"/>
                <a:gd name="T66" fmla="*/ 770 w 1637"/>
                <a:gd name="T67" fmla="*/ 1042 h 1718"/>
                <a:gd name="T68" fmla="*/ 917 w 1637"/>
                <a:gd name="T69" fmla="*/ 960 h 1718"/>
                <a:gd name="T70" fmla="*/ 1050 w 1637"/>
                <a:gd name="T71" fmla="*/ 856 h 1718"/>
                <a:gd name="T72" fmla="*/ 1167 w 1637"/>
                <a:gd name="T73" fmla="*/ 735 h 1718"/>
                <a:gd name="T74" fmla="*/ 1264 w 1637"/>
                <a:gd name="T75" fmla="*/ 598 h 1718"/>
                <a:gd name="T76" fmla="*/ 1342 w 1637"/>
                <a:gd name="T77" fmla="*/ 447 h 1718"/>
                <a:gd name="T78" fmla="*/ 1396 w 1637"/>
                <a:gd name="T79" fmla="*/ 284 h 1718"/>
                <a:gd name="T80" fmla="*/ 1450 w 1637"/>
                <a:gd name="T81" fmla="*/ 195 h 1718"/>
                <a:gd name="T82" fmla="*/ 1513 w 1637"/>
                <a:gd name="T83" fmla="*/ 175 h 1718"/>
                <a:gd name="T84" fmla="*/ 1567 w 1637"/>
                <a:gd name="T85" fmla="*/ 140 h 1718"/>
                <a:gd name="T86" fmla="*/ 1608 w 1637"/>
                <a:gd name="T87" fmla="*/ 94 h 1718"/>
                <a:gd name="T88" fmla="*/ 1632 w 1637"/>
                <a:gd name="T89" fmla="*/ 34 h 1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37" h="1718">
                  <a:moveTo>
                    <a:pt x="1637" y="0"/>
                  </a:moveTo>
                  <a:lnTo>
                    <a:pt x="1634" y="98"/>
                  </a:lnTo>
                  <a:lnTo>
                    <a:pt x="1623" y="195"/>
                  </a:lnTo>
                  <a:lnTo>
                    <a:pt x="1607" y="288"/>
                  </a:lnTo>
                  <a:lnTo>
                    <a:pt x="1584" y="381"/>
                  </a:lnTo>
                  <a:lnTo>
                    <a:pt x="1554" y="469"/>
                  </a:lnTo>
                  <a:lnTo>
                    <a:pt x="1519" y="556"/>
                  </a:lnTo>
                  <a:lnTo>
                    <a:pt x="1477" y="640"/>
                  </a:lnTo>
                  <a:lnTo>
                    <a:pt x="1431" y="720"/>
                  </a:lnTo>
                  <a:lnTo>
                    <a:pt x="1380" y="797"/>
                  </a:lnTo>
                  <a:lnTo>
                    <a:pt x="1323" y="870"/>
                  </a:lnTo>
                  <a:lnTo>
                    <a:pt x="1262" y="938"/>
                  </a:lnTo>
                  <a:lnTo>
                    <a:pt x="1196" y="1002"/>
                  </a:lnTo>
                  <a:lnTo>
                    <a:pt x="1127" y="1062"/>
                  </a:lnTo>
                  <a:lnTo>
                    <a:pt x="1053" y="1117"/>
                  </a:lnTo>
                  <a:lnTo>
                    <a:pt x="975" y="1168"/>
                  </a:lnTo>
                  <a:lnTo>
                    <a:pt x="894" y="1212"/>
                  </a:lnTo>
                  <a:lnTo>
                    <a:pt x="811" y="1251"/>
                  </a:lnTo>
                  <a:lnTo>
                    <a:pt x="723" y="1285"/>
                  </a:lnTo>
                  <a:lnTo>
                    <a:pt x="634" y="1313"/>
                  </a:lnTo>
                  <a:lnTo>
                    <a:pt x="541" y="1334"/>
                  </a:lnTo>
                  <a:lnTo>
                    <a:pt x="446" y="1349"/>
                  </a:lnTo>
                  <a:lnTo>
                    <a:pt x="349" y="1357"/>
                  </a:lnTo>
                  <a:lnTo>
                    <a:pt x="533" y="1541"/>
                  </a:lnTo>
                  <a:lnTo>
                    <a:pt x="548" y="1560"/>
                  </a:lnTo>
                  <a:lnTo>
                    <a:pt x="558" y="1581"/>
                  </a:lnTo>
                  <a:lnTo>
                    <a:pt x="563" y="1604"/>
                  </a:lnTo>
                  <a:lnTo>
                    <a:pt x="563" y="1626"/>
                  </a:lnTo>
                  <a:lnTo>
                    <a:pt x="558" y="1648"/>
                  </a:lnTo>
                  <a:lnTo>
                    <a:pt x="548" y="1669"/>
                  </a:lnTo>
                  <a:lnTo>
                    <a:pt x="533" y="1687"/>
                  </a:lnTo>
                  <a:lnTo>
                    <a:pt x="517" y="1701"/>
                  </a:lnTo>
                  <a:lnTo>
                    <a:pt x="499" y="1711"/>
                  </a:lnTo>
                  <a:lnTo>
                    <a:pt x="480" y="1716"/>
                  </a:lnTo>
                  <a:lnTo>
                    <a:pt x="460" y="1718"/>
                  </a:lnTo>
                  <a:lnTo>
                    <a:pt x="440" y="1716"/>
                  </a:lnTo>
                  <a:lnTo>
                    <a:pt x="422" y="1711"/>
                  </a:lnTo>
                  <a:lnTo>
                    <a:pt x="404" y="1701"/>
                  </a:lnTo>
                  <a:lnTo>
                    <a:pt x="388" y="1687"/>
                  </a:lnTo>
                  <a:lnTo>
                    <a:pt x="29" y="1329"/>
                  </a:lnTo>
                  <a:lnTo>
                    <a:pt x="14" y="1310"/>
                  </a:lnTo>
                  <a:lnTo>
                    <a:pt x="5" y="1290"/>
                  </a:lnTo>
                  <a:lnTo>
                    <a:pt x="0" y="1268"/>
                  </a:lnTo>
                  <a:lnTo>
                    <a:pt x="0" y="1244"/>
                  </a:lnTo>
                  <a:lnTo>
                    <a:pt x="5" y="1222"/>
                  </a:lnTo>
                  <a:lnTo>
                    <a:pt x="14" y="1201"/>
                  </a:lnTo>
                  <a:lnTo>
                    <a:pt x="29" y="1183"/>
                  </a:lnTo>
                  <a:lnTo>
                    <a:pt x="388" y="824"/>
                  </a:lnTo>
                  <a:lnTo>
                    <a:pt x="407" y="809"/>
                  </a:lnTo>
                  <a:lnTo>
                    <a:pt x="428" y="799"/>
                  </a:lnTo>
                  <a:lnTo>
                    <a:pt x="449" y="794"/>
                  </a:lnTo>
                  <a:lnTo>
                    <a:pt x="471" y="794"/>
                  </a:lnTo>
                  <a:lnTo>
                    <a:pt x="493" y="799"/>
                  </a:lnTo>
                  <a:lnTo>
                    <a:pt x="514" y="809"/>
                  </a:lnTo>
                  <a:lnTo>
                    <a:pt x="533" y="824"/>
                  </a:lnTo>
                  <a:lnTo>
                    <a:pt x="548" y="843"/>
                  </a:lnTo>
                  <a:lnTo>
                    <a:pt x="558" y="864"/>
                  </a:lnTo>
                  <a:lnTo>
                    <a:pt x="563" y="886"/>
                  </a:lnTo>
                  <a:lnTo>
                    <a:pt x="563" y="908"/>
                  </a:lnTo>
                  <a:lnTo>
                    <a:pt x="558" y="930"/>
                  </a:lnTo>
                  <a:lnTo>
                    <a:pt x="548" y="951"/>
                  </a:lnTo>
                  <a:lnTo>
                    <a:pt x="533" y="969"/>
                  </a:lnTo>
                  <a:lnTo>
                    <a:pt x="353" y="1150"/>
                  </a:lnTo>
                  <a:lnTo>
                    <a:pt x="441" y="1141"/>
                  </a:lnTo>
                  <a:lnTo>
                    <a:pt x="527" y="1126"/>
                  </a:lnTo>
                  <a:lnTo>
                    <a:pt x="612" y="1104"/>
                  </a:lnTo>
                  <a:lnTo>
                    <a:pt x="693" y="1076"/>
                  </a:lnTo>
                  <a:lnTo>
                    <a:pt x="770" y="1042"/>
                  </a:lnTo>
                  <a:lnTo>
                    <a:pt x="845" y="1004"/>
                  </a:lnTo>
                  <a:lnTo>
                    <a:pt x="917" y="960"/>
                  </a:lnTo>
                  <a:lnTo>
                    <a:pt x="985" y="910"/>
                  </a:lnTo>
                  <a:lnTo>
                    <a:pt x="1050" y="856"/>
                  </a:lnTo>
                  <a:lnTo>
                    <a:pt x="1110" y="798"/>
                  </a:lnTo>
                  <a:lnTo>
                    <a:pt x="1167" y="735"/>
                  </a:lnTo>
                  <a:lnTo>
                    <a:pt x="1218" y="668"/>
                  </a:lnTo>
                  <a:lnTo>
                    <a:pt x="1264" y="598"/>
                  </a:lnTo>
                  <a:lnTo>
                    <a:pt x="1306" y="524"/>
                  </a:lnTo>
                  <a:lnTo>
                    <a:pt x="1342" y="447"/>
                  </a:lnTo>
                  <a:lnTo>
                    <a:pt x="1372" y="367"/>
                  </a:lnTo>
                  <a:lnTo>
                    <a:pt x="1396" y="284"/>
                  </a:lnTo>
                  <a:lnTo>
                    <a:pt x="1415" y="199"/>
                  </a:lnTo>
                  <a:lnTo>
                    <a:pt x="1450" y="195"/>
                  </a:lnTo>
                  <a:lnTo>
                    <a:pt x="1482" y="186"/>
                  </a:lnTo>
                  <a:lnTo>
                    <a:pt x="1513" y="175"/>
                  </a:lnTo>
                  <a:lnTo>
                    <a:pt x="1541" y="160"/>
                  </a:lnTo>
                  <a:lnTo>
                    <a:pt x="1567" y="140"/>
                  </a:lnTo>
                  <a:lnTo>
                    <a:pt x="1590" y="119"/>
                  </a:lnTo>
                  <a:lnTo>
                    <a:pt x="1608" y="94"/>
                  </a:lnTo>
                  <a:lnTo>
                    <a:pt x="1622" y="66"/>
                  </a:lnTo>
                  <a:lnTo>
                    <a:pt x="1632" y="34"/>
                  </a:lnTo>
                  <a:lnTo>
                    <a:pt x="16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2" name="Freeform 1028"/>
            <p:cNvSpPr>
              <a:spLocks/>
            </p:cNvSpPr>
            <p:nvPr/>
          </p:nvSpPr>
          <p:spPr bwMode="auto">
            <a:xfrm>
              <a:off x="3824" y="1369"/>
              <a:ext cx="103" cy="265"/>
            </a:xfrm>
            <a:custGeom>
              <a:avLst/>
              <a:gdLst>
                <a:gd name="T0" fmla="*/ 51 w 206"/>
                <a:gd name="T1" fmla="*/ 0 h 530"/>
                <a:gd name="T2" fmla="*/ 157 w 206"/>
                <a:gd name="T3" fmla="*/ 0 h 530"/>
                <a:gd name="T4" fmla="*/ 170 w 206"/>
                <a:gd name="T5" fmla="*/ 1 h 530"/>
                <a:gd name="T6" fmla="*/ 183 w 206"/>
                <a:gd name="T7" fmla="*/ 7 h 530"/>
                <a:gd name="T8" fmla="*/ 194 w 206"/>
                <a:gd name="T9" fmla="*/ 15 h 530"/>
                <a:gd name="T10" fmla="*/ 203 w 206"/>
                <a:gd name="T11" fmla="*/ 29 h 530"/>
                <a:gd name="T12" fmla="*/ 206 w 206"/>
                <a:gd name="T13" fmla="*/ 43 h 530"/>
                <a:gd name="T14" fmla="*/ 206 w 206"/>
                <a:gd name="T15" fmla="*/ 59 h 530"/>
                <a:gd name="T16" fmla="*/ 201 w 206"/>
                <a:gd name="T17" fmla="*/ 73 h 530"/>
                <a:gd name="T18" fmla="*/ 144 w 206"/>
                <a:gd name="T19" fmla="*/ 158 h 530"/>
                <a:gd name="T20" fmla="*/ 170 w 206"/>
                <a:gd name="T21" fmla="*/ 382 h 530"/>
                <a:gd name="T22" fmla="*/ 118 w 206"/>
                <a:gd name="T23" fmla="*/ 520 h 530"/>
                <a:gd name="T24" fmla="*/ 114 w 206"/>
                <a:gd name="T25" fmla="*/ 527 h 530"/>
                <a:gd name="T26" fmla="*/ 107 w 206"/>
                <a:gd name="T27" fmla="*/ 530 h 530"/>
                <a:gd name="T28" fmla="*/ 100 w 206"/>
                <a:gd name="T29" fmla="*/ 530 h 530"/>
                <a:gd name="T30" fmla="*/ 93 w 206"/>
                <a:gd name="T31" fmla="*/ 527 h 530"/>
                <a:gd name="T32" fmla="*/ 88 w 206"/>
                <a:gd name="T33" fmla="*/ 520 h 530"/>
                <a:gd name="T34" fmla="*/ 37 w 206"/>
                <a:gd name="T35" fmla="*/ 382 h 530"/>
                <a:gd name="T36" fmla="*/ 63 w 206"/>
                <a:gd name="T37" fmla="*/ 158 h 530"/>
                <a:gd name="T38" fmla="*/ 7 w 206"/>
                <a:gd name="T39" fmla="*/ 73 h 530"/>
                <a:gd name="T40" fmla="*/ 1 w 206"/>
                <a:gd name="T41" fmla="*/ 59 h 530"/>
                <a:gd name="T42" fmla="*/ 0 w 206"/>
                <a:gd name="T43" fmla="*/ 43 h 530"/>
                <a:gd name="T44" fmla="*/ 5 w 206"/>
                <a:gd name="T45" fmla="*/ 29 h 530"/>
                <a:gd name="T46" fmla="*/ 13 w 206"/>
                <a:gd name="T47" fmla="*/ 15 h 530"/>
                <a:gd name="T48" fmla="*/ 25 w 206"/>
                <a:gd name="T49" fmla="*/ 7 h 530"/>
                <a:gd name="T50" fmla="*/ 37 w 206"/>
                <a:gd name="T51" fmla="*/ 1 h 530"/>
                <a:gd name="T52" fmla="*/ 51 w 206"/>
                <a:gd name="T53" fmla="*/ 0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6" h="530">
                  <a:moveTo>
                    <a:pt x="51" y="0"/>
                  </a:moveTo>
                  <a:lnTo>
                    <a:pt x="157" y="0"/>
                  </a:lnTo>
                  <a:lnTo>
                    <a:pt x="170" y="1"/>
                  </a:lnTo>
                  <a:lnTo>
                    <a:pt x="183" y="7"/>
                  </a:lnTo>
                  <a:lnTo>
                    <a:pt x="194" y="15"/>
                  </a:lnTo>
                  <a:lnTo>
                    <a:pt x="203" y="29"/>
                  </a:lnTo>
                  <a:lnTo>
                    <a:pt x="206" y="43"/>
                  </a:lnTo>
                  <a:lnTo>
                    <a:pt x="206" y="59"/>
                  </a:lnTo>
                  <a:lnTo>
                    <a:pt x="201" y="73"/>
                  </a:lnTo>
                  <a:lnTo>
                    <a:pt x="144" y="158"/>
                  </a:lnTo>
                  <a:lnTo>
                    <a:pt x="170" y="382"/>
                  </a:lnTo>
                  <a:lnTo>
                    <a:pt x="118" y="520"/>
                  </a:lnTo>
                  <a:lnTo>
                    <a:pt x="114" y="527"/>
                  </a:lnTo>
                  <a:lnTo>
                    <a:pt x="107" y="530"/>
                  </a:lnTo>
                  <a:lnTo>
                    <a:pt x="100" y="530"/>
                  </a:lnTo>
                  <a:lnTo>
                    <a:pt x="93" y="527"/>
                  </a:lnTo>
                  <a:lnTo>
                    <a:pt x="88" y="520"/>
                  </a:lnTo>
                  <a:lnTo>
                    <a:pt x="37" y="382"/>
                  </a:lnTo>
                  <a:lnTo>
                    <a:pt x="63" y="158"/>
                  </a:lnTo>
                  <a:lnTo>
                    <a:pt x="7" y="73"/>
                  </a:lnTo>
                  <a:lnTo>
                    <a:pt x="1" y="59"/>
                  </a:lnTo>
                  <a:lnTo>
                    <a:pt x="0" y="43"/>
                  </a:lnTo>
                  <a:lnTo>
                    <a:pt x="5" y="29"/>
                  </a:lnTo>
                  <a:lnTo>
                    <a:pt x="13" y="15"/>
                  </a:lnTo>
                  <a:lnTo>
                    <a:pt x="25" y="7"/>
                  </a:lnTo>
                  <a:lnTo>
                    <a:pt x="37" y="1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73" name="Group 1047"/>
          <p:cNvGrpSpPr>
            <a:grpSpLocks noChangeAspect="1"/>
          </p:cNvGrpSpPr>
          <p:nvPr/>
        </p:nvGrpSpPr>
        <p:grpSpPr bwMode="auto">
          <a:xfrm>
            <a:off x="350946" y="4891109"/>
            <a:ext cx="374354" cy="290677"/>
            <a:chOff x="281" y="748"/>
            <a:chExt cx="4098" cy="318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74" name="Freeform 1049"/>
            <p:cNvSpPr>
              <a:spLocks noEditPoints="1"/>
            </p:cNvSpPr>
            <p:nvPr/>
          </p:nvSpPr>
          <p:spPr bwMode="auto">
            <a:xfrm>
              <a:off x="281" y="748"/>
              <a:ext cx="4098" cy="3182"/>
            </a:xfrm>
            <a:custGeom>
              <a:avLst/>
              <a:gdLst>
                <a:gd name="T0" fmla="*/ 1653 w 4098"/>
                <a:gd name="T1" fmla="*/ 2299 h 3182"/>
                <a:gd name="T2" fmla="*/ 1840 w 4098"/>
                <a:gd name="T3" fmla="*/ 2488 h 3182"/>
                <a:gd name="T4" fmla="*/ 3386 w 4098"/>
                <a:gd name="T5" fmla="*/ 565 h 3182"/>
                <a:gd name="T6" fmla="*/ 3757 w 4098"/>
                <a:gd name="T7" fmla="*/ 207 h 3182"/>
                <a:gd name="T8" fmla="*/ 3727 w 4098"/>
                <a:gd name="T9" fmla="*/ 225 h 3182"/>
                <a:gd name="T10" fmla="*/ 3595 w 4098"/>
                <a:gd name="T11" fmla="*/ 544 h 3182"/>
                <a:gd name="T12" fmla="*/ 3914 w 4098"/>
                <a:gd name="T13" fmla="*/ 413 h 3182"/>
                <a:gd name="T14" fmla="*/ 3933 w 4098"/>
                <a:gd name="T15" fmla="*/ 382 h 3182"/>
                <a:gd name="T16" fmla="*/ 3933 w 4098"/>
                <a:gd name="T17" fmla="*/ 346 h 3182"/>
                <a:gd name="T18" fmla="*/ 3914 w 4098"/>
                <a:gd name="T19" fmla="*/ 316 h 3182"/>
                <a:gd name="T20" fmla="*/ 3824 w 4098"/>
                <a:gd name="T21" fmla="*/ 225 h 3182"/>
                <a:gd name="T22" fmla="*/ 3793 w 4098"/>
                <a:gd name="T23" fmla="*/ 207 h 3182"/>
                <a:gd name="T24" fmla="*/ 163 w 4098"/>
                <a:gd name="T25" fmla="*/ 162 h 3182"/>
                <a:gd name="T26" fmla="*/ 3018 w 4098"/>
                <a:gd name="T27" fmla="*/ 3018 h 3182"/>
                <a:gd name="T28" fmla="*/ 1942 w 4098"/>
                <a:gd name="T29" fmla="*/ 2617 h 3182"/>
                <a:gd name="T30" fmla="*/ 1911 w 4098"/>
                <a:gd name="T31" fmla="*/ 2637 h 3182"/>
                <a:gd name="T32" fmla="*/ 1442 w 4098"/>
                <a:gd name="T33" fmla="*/ 2791 h 3182"/>
                <a:gd name="T34" fmla="*/ 1408 w 4098"/>
                <a:gd name="T35" fmla="*/ 2789 h 3182"/>
                <a:gd name="T36" fmla="*/ 1372 w 4098"/>
                <a:gd name="T37" fmla="*/ 2768 h 3182"/>
                <a:gd name="T38" fmla="*/ 1350 w 4098"/>
                <a:gd name="T39" fmla="*/ 2730 h 3182"/>
                <a:gd name="T40" fmla="*/ 1352 w 4098"/>
                <a:gd name="T41" fmla="*/ 2685 h 3182"/>
                <a:gd name="T42" fmla="*/ 1511 w 4098"/>
                <a:gd name="T43" fmla="*/ 2212 h 3182"/>
                <a:gd name="T44" fmla="*/ 3018 w 4098"/>
                <a:gd name="T45" fmla="*/ 703 h 3182"/>
                <a:gd name="T46" fmla="*/ 163 w 4098"/>
                <a:gd name="T47" fmla="*/ 162 h 3182"/>
                <a:gd name="T48" fmla="*/ 3100 w 4098"/>
                <a:gd name="T49" fmla="*/ 0 h 3182"/>
                <a:gd name="T50" fmla="*/ 3141 w 4098"/>
                <a:gd name="T51" fmla="*/ 11 h 3182"/>
                <a:gd name="T52" fmla="*/ 3170 w 4098"/>
                <a:gd name="T53" fmla="*/ 39 h 3182"/>
                <a:gd name="T54" fmla="*/ 3182 w 4098"/>
                <a:gd name="T55" fmla="*/ 82 h 3182"/>
                <a:gd name="T56" fmla="*/ 3611 w 4098"/>
                <a:gd name="T57" fmla="*/ 109 h 3182"/>
                <a:gd name="T58" fmla="*/ 3670 w 4098"/>
                <a:gd name="T59" fmla="*/ 67 h 3182"/>
                <a:gd name="T60" fmla="*/ 3738 w 4098"/>
                <a:gd name="T61" fmla="*/ 44 h 3182"/>
                <a:gd name="T62" fmla="*/ 3811 w 4098"/>
                <a:gd name="T63" fmla="*/ 44 h 3182"/>
                <a:gd name="T64" fmla="*/ 3881 w 4098"/>
                <a:gd name="T65" fmla="*/ 67 h 3182"/>
                <a:gd name="T66" fmla="*/ 3939 w 4098"/>
                <a:gd name="T67" fmla="*/ 109 h 3182"/>
                <a:gd name="T68" fmla="*/ 4055 w 4098"/>
                <a:gd name="T69" fmla="*/ 228 h 3182"/>
                <a:gd name="T70" fmla="*/ 4087 w 4098"/>
                <a:gd name="T71" fmla="*/ 293 h 3182"/>
                <a:gd name="T72" fmla="*/ 4098 w 4098"/>
                <a:gd name="T73" fmla="*/ 365 h 3182"/>
                <a:gd name="T74" fmla="*/ 4087 w 4098"/>
                <a:gd name="T75" fmla="*/ 437 h 3182"/>
                <a:gd name="T76" fmla="*/ 4055 w 4098"/>
                <a:gd name="T77" fmla="*/ 500 h 3182"/>
                <a:gd name="T78" fmla="*/ 3182 w 4098"/>
                <a:gd name="T79" fmla="*/ 1377 h 3182"/>
                <a:gd name="T80" fmla="*/ 3178 w 4098"/>
                <a:gd name="T81" fmla="*/ 3121 h 3182"/>
                <a:gd name="T82" fmla="*/ 3158 w 4098"/>
                <a:gd name="T83" fmla="*/ 3157 h 3182"/>
                <a:gd name="T84" fmla="*/ 3122 w 4098"/>
                <a:gd name="T85" fmla="*/ 3178 h 3182"/>
                <a:gd name="T86" fmla="*/ 82 w 4098"/>
                <a:gd name="T87" fmla="*/ 3182 h 3182"/>
                <a:gd name="T88" fmla="*/ 41 w 4098"/>
                <a:gd name="T89" fmla="*/ 3171 h 3182"/>
                <a:gd name="T90" fmla="*/ 11 w 4098"/>
                <a:gd name="T91" fmla="*/ 3141 h 3182"/>
                <a:gd name="T92" fmla="*/ 0 w 4098"/>
                <a:gd name="T93" fmla="*/ 3100 h 3182"/>
                <a:gd name="T94" fmla="*/ 2 w 4098"/>
                <a:gd name="T95" fmla="*/ 59 h 3182"/>
                <a:gd name="T96" fmla="*/ 24 w 4098"/>
                <a:gd name="T97" fmla="*/ 23 h 3182"/>
                <a:gd name="T98" fmla="*/ 60 w 4098"/>
                <a:gd name="T99" fmla="*/ 2 h 3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098" h="3182">
                  <a:moveTo>
                    <a:pt x="3386" y="565"/>
                  </a:moveTo>
                  <a:lnTo>
                    <a:pt x="1653" y="2299"/>
                  </a:lnTo>
                  <a:lnTo>
                    <a:pt x="1558" y="2582"/>
                  </a:lnTo>
                  <a:lnTo>
                    <a:pt x="1840" y="2488"/>
                  </a:lnTo>
                  <a:lnTo>
                    <a:pt x="3574" y="754"/>
                  </a:lnTo>
                  <a:lnTo>
                    <a:pt x="3386" y="565"/>
                  </a:lnTo>
                  <a:close/>
                  <a:moveTo>
                    <a:pt x="3775" y="205"/>
                  </a:moveTo>
                  <a:lnTo>
                    <a:pt x="3757" y="207"/>
                  </a:lnTo>
                  <a:lnTo>
                    <a:pt x="3740" y="213"/>
                  </a:lnTo>
                  <a:lnTo>
                    <a:pt x="3727" y="225"/>
                  </a:lnTo>
                  <a:lnTo>
                    <a:pt x="3502" y="449"/>
                  </a:lnTo>
                  <a:lnTo>
                    <a:pt x="3595" y="544"/>
                  </a:lnTo>
                  <a:lnTo>
                    <a:pt x="3689" y="638"/>
                  </a:lnTo>
                  <a:lnTo>
                    <a:pt x="3914" y="413"/>
                  </a:lnTo>
                  <a:lnTo>
                    <a:pt x="3925" y="398"/>
                  </a:lnTo>
                  <a:lnTo>
                    <a:pt x="3933" y="382"/>
                  </a:lnTo>
                  <a:lnTo>
                    <a:pt x="3935" y="365"/>
                  </a:lnTo>
                  <a:lnTo>
                    <a:pt x="3933" y="346"/>
                  </a:lnTo>
                  <a:lnTo>
                    <a:pt x="3925" y="330"/>
                  </a:lnTo>
                  <a:lnTo>
                    <a:pt x="3914" y="316"/>
                  </a:lnTo>
                  <a:lnTo>
                    <a:pt x="3914" y="316"/>
                  </a:lnTo>
                  <a:lnTo>
                    <a:pt x="3824" y="225"/>
                  </a:lnTo>
                  <a:lnTo>
                    <a:pt x="3809" y="213"/>
                  </a:lnTo>
                  <a:lnTo>
                    <a:pt x="3793" y="207"/>
                  </a:lnTo>
                  <a:lnTo>
                    <a:pt x="3775" y="205"/>
                  </a:lnTo>
                  <a:close/>
                  <a:moveTo>
                    <a:pt x="163" y="162"/>
                  </a:moveTo>
                  <a:lnTo>
                    <a:pt x="163" y="3018"/>
                  </a:lnTo>
                  <a:lnTo>
                    <a:pt x="3018" y="3018"/>
                  </a:lnTo>
                  <a:lnTo>
                    <a:pt x="3018" y="1541"/>
                  </a:lnTo>
                  <a:lnTo>
                    <a:pt x="1942" y="2617"/>
                  </a:lnTo>
                  <a:lnTo>
                    <a:pt x="1929" y="2628"/>
                  </a:lnTo>
                  <a:lnTo>
                    <a:pt x="1911" y="2637"/>
                  </a:lnTo>
                  <a:lnTo>
                    <a:pt x="1455" y="2788"/>
                  </a:lnTo>
                  <a:lnTo>
                    <a:pt x="1442" y="2791"/>
                  </a:lnTo>
                  <a:lnTo>
                    <a:pt x="1429" y="2792"/>
                  </a:lnTo>
                  <a:lnTo>
                    <a:pt x="1408" y="2789"/>
                  </a:lnTo>
                  <a:lnTo>
                    <a:pt x="1388" y="2782"/>
                  </a:lnTo>
                  <a:lnTo>
                    <a:pt x="1372" y="2768"/>
                  </a:lnTo>
                  <a:lnTo>
                    <a:pt x="1357" y="2750"/>
                  </a:lnTo>
                  <a:lnTo>
                    <a:pt x="1350" y="2730"/>
                  </a:lnTo>
                  <a:lnTo>
                    <a:pt x="1347" y="2708"/>
                  </a:lnTo>
                  <a:lnTo>
                    <a:pt x="1352" y="2685"/>
                  </a:lnTo>
                  <a:lnTo>
                    <a:pt x="1504" y="2229"/>
                  </a:lnTo>
                  <a:lnTo>
                    <a:pt x="1511" y="2212"/>
                  </a:lnTo>
                  <a:lnTo>
                    <a:pt x="1524" y="2197"/>
                  </a:lnTo>
                  <a:lnTo>
                    <a:pt x="3018" y="703"/>
                  </a:lnTo>
                  <a:lnTo>
                    <a:pt x="3018" y="162"/>
                  </a:lnTo>
                  <a:lnTo>
                    <a:pt x="163" y="162"/>
                  </a:lnTo>
                  <a:close/>
                  <a:moveTo>
                    <a:pt x="82" y="0"/>
                  </a:moveTo>
                  <a:lnTo>
                    <a:pt x="3100" y="0"/>
                  </a:lnTo>
                  <a:lnTo>
                    <a:pt x="3122" y="2"/>
                  </a:lnTo>
                  <a:lnTo>
                    <a:pt x="3141" y="11"/>
                  </a:lnTo>
                  <a:lnTo>
                    <a:pt x="3158" y="23"/>
                  </a:lnTo>
                  <a:lnTo>
                    <a:pt x="3170" y="39"/>
                  </a:lnTo>
                  <a:lnTo>
                    <a:pt x="3178" y="59"/>
                  </a:lnTo>
                  <a:lnTo>
                    <a:pt x="3182" y="82"/>
                  </a:lnTo>
                  <a:lnTo>
                    <a:pt x="3182" y="539"/>
                  </a:lnTo>
                  <a:lnTo>
                    <a:pt x="3611" y="109"/>
                  </a:lnTo>
                  <a:lnTo>
                    <a:pt x="3639" y="85"/>
                  </a:lnTo>
                  <a:lnTo>
                    <a:pt x="3670" y="67"/>
                  </a:lnTo>
                  <a:lnTo>
                    <a:pt x="3703" y="53"/>
                  </a:lnTo>
                  <a:lnTo>
                    <a:pt x="3738" y="44"/>
                  </a:lnTo>
                  <a:lnTo>
                    <a:pt x="3775" y="42"/>
                  </a:lnTo>
                  <a:lnTo>
                    <a:pt x="3811" y="44"/>
                  </a:lnTo>
                  <a:lnTo>
                    <a:pt x="3847" y="53"/>
                  </a:lnTo>
                  <a:lnTo>
                    <a:pt x="3881" y="67"/>
                  </a:lnTo>
                  <a:lnTo>
                    <a:pt x="3910" y="85"/>
                  </a:lnTo>
                  <a:lnTo>
                    <a:pt x="3939" y="109"/>
                  </a:lnTo>
                  <a:lnTo>
                    <a:pt x="4030" y="201"/>
                  </a:lnTo>
                  <a:lnTo>
                    <a:pt x="4055" y="228"/>
                  </a:lnTo>
                  <a:lnTo>
                    <a:pt x="4073" y="259"/>
                  </a:lnTo>
                  <a:lnTo>
                    <a:pt x="4087" y="293"/>
                  </a:lnTo>
                  <a:lnTo>
                    <a:pt x="4096" y="328"/>
                  </a:lnTo>
                  <a:lnTo>
                    <a:pt x="4098" y="365"/>
                  </a:lnTo>
                  <a:lnTo>
                    <a:pt x="4096" y="401"/>
                  </a:lnTo>
                  <a:lnTo>
                    <a:pt x="4087" y="437"/>
                  </a:lnTo>
                  <a:lnTo>
                    <a:pt x="4073" y="469"/>
                  </a:lnTo>
                  <a:lnTo>
                    <a:pt x="4055" y="500"/>
                  </a:lnTo>
                  <a:lnTo>
                    <a:pt x="4030" y="529"/>
                  </a:lnTo>
                  <a:lnTo>
                    <a:pt x="3182" y="1377"/>
                  </a:lnTo>
                  <a:lnTo>
                    <a:pt x="3182" y="3100"/>
                  </a:lnTo>
                  <a:lnTo>
                    <a:pt x="3178" y="3121"/>
                  </a:lnTo>
                  <a:lnTo>
                    <a:pt x="3170" y="3141"/>
                  </a:lnTo>
                  <a:lnTo>
                    <a:pt x="3158" y="3157"/>
                  </a:lnTo>
                  <a:lnTo>
                    <a:pt x="3141" y="3171"/>
                  </a:lnTo>
                  <a:lnTo>
                    <a:pt x="3122" y="3178"/>
                  </a:lnTo>
                  <a:lnTo>
                    <a:pt x="3100" y="3182"/>
                  </a:lnTo>
                  <a:lnTo>
                    <a:pt x="82" y="3182"/>
                  </a:lnTo>
                  <a:lnTo>
                    <a:pt x="60" y="3178"/>
                  </a:lnTo>
                  <a:lnTo>
                    <a:pt x="41" y="3171"/>
                  </a:lnTo>
                  <a:lnTo>
                    <a:pt x="24" y="3157"/>
                  </a:lnTo>
                  <a:lnTo>
                    <a:pt x="11" y="3141"/>
                  </a:lnTo>
                  <a:lnTo>
                    <a:pt x="2" y="3121"/>
                  </a:lnTo>
                  <a:lnTo>
                    <a:pt x="0" y="3100"/>
                  </a:lnTo>
                  <a:lnTo>
                    <a:pt x="0" y="82"/>
                  </a:lnTo>
                  <a:lnTo>
                    <a:pt x="2" y="59"/>
                  </a:lnTo>
                  <a:lnTo>
                    <a:pt x="11" y="39"/>
                  </a:lnTo>
                  <a:lnTo>
                    <a:pt x="24" y="23"/>
                  </a:lnTo>
                  <a:lnTo>
                    <a:pt x="41" y="11"/>
                  </a:lnTo>
                  <a:lnTo>
                    <a:pt x="60" y="2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5" name="Freeform 1050"/>
            <p:cNvSpPr>
              <a:spLocks/>
            </p:cNvSpPr>
            <p:nvPr/>
          </p:nvSpPr>
          <p:spPr bwMode="auto">
            <a:xfrm>
              <a:off x="2668" y="1258"/>
              <a:ext cx="241" cy="163"/>
            </a:xfrm>
            <a:custGeom>
              <a:avLst/>
              <a:gdLst>
                <a:gd name="T0" fmla="*/ 82 w 241"/>
                <a:gd name="T1" fmla="*/ 0 h 163"/>
                <a:gd name="T2" fmla="*/ 159 w 241"/>
                <a:gd name="T3" fmla="*/ 0 h 163"/>
                <a:gd name="T4" fmla="*/ 181 w 241"/>
                <a:gd name="T5" fmla="*/ 3 h 163"/>
                <a:gd name="T6" fmla="*/ 201 w 241"/>
                <a:gd name="T7" fmla="*/ 11 h 163"/>
                <a:gd name="T8" fmla="*/ 217 w 241"/>
                <a:gd name="T9" fmla="*/ 24 h 163"/>
                <a:gd name="T10" fmla="*/ 230 w 241"/>
                <a:gd name="T11" fmla="*/ 40 h 163"/>
                <a:gd name="T12" fmla="*/ 238 w 241"/>
                <a:gd name="T13" fmla="*/ 60 h 163"/>
                <a:gd name="T14" fmla="*/ 241 w 241"/>
                <a:gd name="T15" fmla="*/ 81 h 163"/>
                <a:gd name="T16" fmla="*/ 238 w 241"/>
                <a:gd name="T17" fmla="*/ 103 h 163"/>
                <a:gd name="T18" fmla="*/ 230 w 241"/>
                <a:gd name="T19" fmla="*/ 123 h 163"/>
                <a:gd name="T20" fmla="*/ 217 w 241"/>
                <a:gd name="T21" fmla="*/ 139 h 163"/>
                <a:gd name="T22" fmla="*/ 201 w 241"/>
                <a:gd name="T23" fmla="*/ 152 h 163"/>
                <a:gd name="T24" fmla="*/ 181 w 241"/>
                <a:gd name="T25" fmla="*/ 160 h 163"/>
                <a:gd name="T26" fmla="*/ 159 w 241"/>
                <a:gd name="T27" fmla="*/ 163 h 163"/>
                <a:gd name="T28" fmla="*/ 82 w 241"/>
                <a:gd name="T29" fmla="*/ 163 h 163"/>
                <a:gd name="T30" fmla="*/ 59 w 241"/>
                <a:gd name="T31" fmla="*/ 160 h 163"/>
                <a:gd name="T32" fmla="*/ 41 w 241"/>
                <a:gd name="T33" fmla="*/ 152 h 163"/>
                <a:gd name="T34" fmla="*/ 23 w 241"/>
                <a:gd name="T35" fmla="*/ 139 h 163"/>
                <a:gd name="T36" fmla="*/ 11 w 241"/>
                <a:gd name="T37" fmla="*/ 123 h 163"/>
                <a:gd name="T38" fmla="*/ 2 w 241"/>
                <a:gd name="T39" fmla="*/ 103 h 163"/>
                <a:gd name="T40" fmla="*/ 0 w 241"/>
                <a:gd name="T41" fmla="*/ 81 h 163"/>
                <a:gd name="T42" fmla="*/ 2 w 241"/>
                <a:gd name="T43" fmla="*/ 60 h 163"/>
                <a:gd name="T44" fmla="*/ 11 w 241"/>
                <a:gd name="T45" fmla="*/ 40 h 163"/>
                <a:gd name="T46" fmla="*/ 23 w 241"/>
                <a:gd name="T47" fmla="*/ 24 h 163"/>
                <a:gd name="T48" fmla="*/ 41 w 241"/>
                <a:gd name="T49" fmla="*/ 11 h 163"/>
                <a:gd name="T50" fmla="*/ 59 w 241"/>
                <a:gd name="T51" fmla="*/ 3 h 163"/>
                <a:gd name="T52" fmla="*/ 82 w 241"/>
                <a:gd name="T53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1" h="163">
                  <a:moveTo>
                    <a:pt x="82" y="0"/>
                  </a:moveTo>
                  <a:lnTo>
                    <a:pt x="159" y="0"/>
                  </a:lnTo>
                  <a:lnTo>
                    <a:pt x="181" y="3"/>
                  </a:lnTo>
                  <a:lnTo>
                    <a:pt x="201" y="11"/>
                  </a:lnTo>
                  <a:lnTo>
                    <a:pt x="217" y="24"/>
                  </a:lnTo>
                  <a:lnTo>
                    <a:pt x="230" y="40"/>
                  </a:lnTo>
                  <a:lnTo>
                    <a:pt x="238" y="60"/>
                  </a:lnTo>
                  <a:lnTo>
                    <a:pt x="241" y="81"/>
                  </a:lnTo>
                  <a:lnTo>
                    <a:pt x="238" y="103"/>
                  </a:lnTo>
                  <a:lnTo>
                    <a:pt x="230" y="123"/>
                  </a:lnTo>
                  <a:lnTo>
                    <a:pt x="217" y="139"/>
                  </a:lnTo>
                  <a:lnTo>
                    <a:pt x="201" y="152"/>
                  </a:lnTo>
                  <a:lnTo>
                    <a:pt x="181" y="160"/>
                  </a:lnTo>
                  <a:lnTo>
                    <a:pt x="159" y="163"/>
                  </a:lnTo>
                  <a:lnTo>
                    <a:pt x="82" y="163"/>
                  </a:lnTo>
                  <a:lnTo>
                    <a:pt x="59" y="160"/>
                  </a:lnTo>
                  <a:lnTo>
                    <a:pt x="41" y="152"/>
                  </a:lnTo>
                  <a:lnTo>
                    <a:pt x="23" y="139"/>
                  </a:lnTo>
                  <a:lnTo>
                    <a:pt x="11" y="123"/>
                  </a:lnTo>
                  <a:lnTo>
                    <a:pt x="2" y="103"/>
                  </a:lnTo>
                  <a:lnTo>
                    <a:pt x="0" y="81"/>
                  </a:lnTo>
                  <a:lnTo>
                    <a:pt x="2" y="60"/>
                  </a:lnTo>
                  <a:lnTo>
                    <a:pt x="11" y="40"/>
                  </a:lnTo>
                  <a:lnTo>
                    <a:pt x="23" y="24"/>
                  </a:lnTo>
                  <a:lnTo>
                    <a:pt x="41" y="11"/>
                  </a:lnTo>
                  <a:lnTo>
                    <a:pt x="59" y="3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6" name="Freeform 1051"/>
            <p:cNvSpPr>
              <a:spLocks/>
            </p:cNvSpPr>
            <p:nvPr/>
          </p:nvSpPr>
          <p:spPr bwMode="auto">
            <a:xfrm>
              <a:off x="826" y="1258"/>
              <a:ext cx="1651" cy="163"/>
            </a:xfrm>
            <a:custGeom>
              <a:avLst/>
              <a:gdLst>
                <a:gd name="T0" fmla="*/ 81 w 1651"/>
                <a:gd name="T1" fmla="*/ 0 h 163"/>
                <a:gd name="T2" fmla="*/ 1569 w 1651"/>
                <a:gd name="T3" fmla="*/ 0 h 163"/>
                <a:gd name="T4" fmla="*/ 1591 w 1651"/>
                <a:gd name="T5" fmla="*/ 3 h 163"/>
                <a:gd name="T6" fmla="*/ 1610 w 1651"/>
                <a:gd name="T7" fmla="*/ 11 h 163"/>
                <a:gd name="T8" fmla="*/ 1627 w 1651"/>
                <a:gd name="T9" fmla="*/ 24 h 163"/>
                <a:gd name="T10" fmla="*/ 1639 w 1651"/>
                <a:gd name="T11" fmla="*/ 40 h 163"/>
                <a:gd name="T12" fmla="*/ 1648 w 1651"/>
                <a:gd name="T13" fmla="*/ 60 h 163"/>
                <a:gd name="T14" fmla="*/ 1651 w 1651"/>
                <a:gd name="T15" fmla="*/ 81 h 163"/>
                <a:gd name="T16" fmla="*/ 1648 w 1651"/>
                <a:gd name="T17" fmla="*/ 103 h 163"/>
                <a:gd name="T18" fmla="*/ 1639 w 1651"/>
                <a:gd name="T19" fmla="*/ 123 h 163"/>
                <a:gd name="T20" fmla="*/ 1627 w 1651"/>
                <a:gd name="T21" fmla="*/ 139 h 163"/>
                <a:gd name="T22" fmla="*/ 1610 w 1651"/>
                <a:gd name="T23" fmla="*/ 152 h 163"/>
                <a:gd name="T24" fmla="*/ 1591 w 1651"/>
                <a:gd name="T25" fmla="*/ 160 h 163"/>
                <a:gd name="T26" fmla="*/ 1569 w 1651"/>
                <a:gd name="T27" fmla="*/ 163 h 163"/>
                <a:gd name="T28" fmla="*/ 81 w 1651"/>
                <a:gd name="T29" fmla="*/ 163 h 163"/>
                <a:gd name="T30" fmla="*/ 60 w 1651"/>
                <a:gd name="T31" fmla="*/ 160 h 163"/>
                <a:gd name="T32" fmla="*/ 40 w 1651"/>
                <a:gd name="T33" fmla="*/ 152 h 163"/>
                <a:gd name="T34" fmla="*/ 24 w 1651"/>
                <a:gd name="T35" fmla="*/ 139 h 163"/>
                <a:gd name="T36" fmla="*/ 11 w 1651"/>
                <a:gd name="T37" fmla="*/ 123 h 163"/>
                <a:gd name="T38" fmla="*/ 3 w 1651"/>
                <a:gd name="T39" fmla="*/ 103 h 163"/>
                <a:gd name="T40" fmla="*/ 0 w 1651"/>
                <a:gd name="T41" fmla="*/ 81 h 163"/>
                <a:gd name="T42" fmla="*/ 3 w 1651"/>
                <a:gd name="T43" fmla="*/ 60 h 163"/>
                <a:gd name="T44" fmla="*/ 11 w 1651"/>
                <a:gd name="T45" fmla="*/ 40 h 163"/>
                <a:gd name="T46" fmla="*/ 24 w 1651"/>
                <a:gd name="T47" fmla="*/ 24 h 163"/>
                <a:gd name="T48" fmla="*/ 40 w 1651"/>
                <a:gd name="T49" fmla="*/ 11 h 163"/>
                <a:gd name="T50" fmla="*/ 60 w 1651"/>
                <a:gd name="T51" fmla="*/ 3 h 163"/>
                <a:gd name="T52" fmla="*/ 81 w 1651"/>
                <a:gd name="T53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51" h="163">
                  <a:moveTo>
                    <a:pt x="81" y="0"/>
                  </a:moveTo>
                  <a:lnTo>
                    <a:pt x="1569" y="0"/>
                  </a:lnTo>
                  <a:lnTo>
                    <a:pt x="1591" y="3"/>
                  </a:lnTo>
                  <a:lnTo>
                    <a:pt x="1610" y="11"/>
                  </a:lnTo>
                  <a:lnTo>
                    <a:pt x="1627" y="24"/>
                  </a:lnTo>
                  <a:lnTo>
                    <a:pt x="1639" y="40"/>
                  </a:lnTo>
                  <a:lnTo>
                    <a:pt x="1648" y="60"/>
                  </a:lnTo>
                  <a:lnTo>
                    <a:pt x="1651" y="81"/>
                  </a:lnTo>
                  <a:lnTo>
                    <a:pt x="1648" y="103"/>
                  </a:lnTo>
                  <a:lnTo>
                    <a:pt x="1639" y="123"/>
                  </a:lnTo>
                  <a:lnTo>
                    <a:pt x="1627" y="139"/>
                  </a:lnTo>
                  <a:lnTo>
                    <a:pt x="1610" y="152"/>
                  </a:lnTo>
                  <a:lnTo>
                    <a:pt x="1591" y="160"/>
                  </a:lnTo>
                  <a:lnTo>
                    <a:pt x="1569" y="163"/>
                  </a:lnTo>
                  <a:lnTo>
                    <a:pt x="81" y="163"/>
                  </a:lnTo>
                  <a:lnTo>
                    <a:pt x="60" y="160"/>
                  </a:lnTo>
                  <a:lnTo>
                    <a:pt x="40" y="152"/>
                  </a:lnTo>
                  <a:lnTo>
                    <a:pt x="24" y="139"/>
                  </a:lnTo>
                  <a:lnTo>
                    <a:pt x="11" y="123"/>
                  </a:lnTo>
                  <a:lnTo>
                    <a:pt x="3" y="103"/>
                  </a:lnTo>
                  <a:lnTo>
                    <a:pt x="0" y="81"/>
                  </a:lnTo>
                  <a:lnTo>
                    <a:pt x="3" y="60"/>
                  </a:lnTo>
                  <a:lnTo>
                    <a:pt x="11" y="40"/>
                  </a:lnTo>
                  <a:lnTo>
                    <a:pt x="24" y="24"/>
                  </a:lnTo>
                  <a:lnTo>
                    <a:pt x="40" y="11"/>
                  </a:lnTo>
                  <a:lnTo>
                    <a:pt x="60" y="3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7" name="Freeform 1052"/>
            <p:cNvSpPr>
              <a:spLocks/>
            </p:cNvSpPr>
            <p:nvPr/>
          </p:nvSpPr>
          <p:spPr bwMode="auto">
            <a:xfrm>
              <a:off x="826" y="1734"/>
              <a:ext cx="1572" cy="163"/>
            </a:xfrm>
            <a:custGeom>
              <a:avLst/>
              <a:gdLst>
                <a:gd name="T0" fmla="*/ 81 w 1572"/>
                <a:gd name="T1" fmla="*/ 0 h 163"/>
                <a:gd name="T2" fmla="*/ 1492 w 1572"/>
                <a:gd name="T3" fmla="*/ 0 h 163"/>
                <a:gd name="T4" fmla="*/ 1513 w 1572"/>
                <a:gd name="T5" fmla="*/ 2 h 163"/>
                <a:gd name="T6" fmla="*/ 1533 w 1572"/>
                <a:gd name="T7" fmla="*/ 11 h 163"/>
                <a:gd name="T8" fmla="*/ 1549 w 1572"/>
                <a:gd name="T9" fmla="*/ 24 h 163"/>
                <a:gd name="T10" fmla="*/ 1561 w 1572"/>
                <a:gd name="T11" fmla="*/ 40 h 163"/>
                <a:gd name="T12" fmla="*/ 1570 w 1572"/>
                <a:gd name="T13" fmla="*/ 60 h 163"/>
                <a:gd name="T14" fmla="*/ 1572 w 1572"/>
                <a:gd name="T15" fmla="*/ 81 h 163"/>
                <a:gd name="T16" fmla="*/ 1570 w 1572"/>
                <a:gd name="T17" fmla="*/ 103 h 163"/>
                <a:gd name="T18" fmla="*/ 1561 w 1572"/>
                <a:gd name="T19" fmla="*/ 123 h 163"/>
                <a:gd name="T20" fmla="*/ 1549 w 1572"/>
                <a:gd name="T21" fmla="*/ 139 h 163"/>
                <a:gd name="T22" fmla="*/ 1533 w 1572"/>
                <a:gd name="T23" fmla="*/ 151 h 163"/>
                <a:gd name="T24" fmla="*/ 1513 w 1572"/>
                <a:gd name="T25" fmla="*/ 160 h 163"/>
                <a:gd name="T26" fmla="*/ 1492 w 1572"/>
                <a:gd name="T27" fmla="*/ 163 h 163"/>
                <a:gd name="T28" fmla="*/ 81 w 1572"/>
                <a:gd name="T29" fmla="*/ 163 h 163"/>
                <a:gd name="T30" fmla="*/ 60 w 1572"/>
                <a:gd name="T31" fmla="*/ 160 h 163"/>
                <a:gd name="T32" fmla="*/ 40 w 1572"/>
                <a:gd name="T33" fmla="*/ 151 h 163"/>
                <a:gd name="T34" fmla="*/ 24 w 1572"/>
                <a:gd name="T35" fmla="*/ 139 h 163"/>
                <a:gd name="T36" fmla="*/ 11 w 1572"/>
                <a:gd name="T37" fmla="*/ 123 h 163"/>
                <a:gd name="T38" fmla="*/ 3 w 1572"/>
                <a:gd name="T39" fmla="*/ 103 h 163"/>
                <a:gd name="T40" fmla="*/ 0 w 1572"/>
                <a:gd name="T41" fmla="*/ 81 h 163"/>
                <a:gd name="T42" fmla="*/ 3 w 1572"/>
                <a:gd name="T43" fmla="*/ 60 h 163"/>
                <a:gd name="T44" fmla="*/ 11 w 1572"/>
                <a:gd name="T45" fmla="*/ 40 h 163"/>
                <a:gd name="T46" fmla="*/ 24 w 1572"/>
                <a:gd name="T47" fmla="*/ 24 h 163"/>
                <a:gd name="T48" fmla="*/ 40 w 1572"/>
                <a:gd name="T49" fmla="*/ 11 h 163"/>
                <a:gd name="T50" fmla="*/ 60 w 1572"/>
                <a:gd name="T51" fmla="*/ 2 h 163"/>
                <a:gd name="T52" fmla="*/ 81 w 1572"/>
                <a:gd name="T53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72" h="163">
                  <a:moveTo>
                    <a:pt x="81" y="0"/>
                  </a:moveTo>
                  <a:lnTo>
                    <a:pt x="1492" y="0"/>
                  </a:lnTo>
                  <a:lnTo>
                    <a:pt x="1513" y="2"/>
                  </a:lnTo>
                  <a:lnTo>
                    <a:pt x="1533" y="11"/>
                  </a:lnTo>
                  <a:lnTo>
                    <a:pt x="1549" y="24"/>
                  </a:lnTo>
                  <a:lnTo>
                    <a:pt x="1561" y="40"/>
                  </a:lnTo>
                  <a:lnTo>
                    <a:pt x="1570" y="60"/>
                  </a:lnTo>
                  <a:lnTo>
                    <a:pt x="1572" y="81"/>
                  </a:lnTo>
                  <a:lnTo>
                    <a:pt x="1570" y="103"/>
                  </a:lnTo>
                  <a:lnTo>
                    <a:pt x="1561" y="123"/>
                  </a:lnTo>
                  <a:lnTo>
                    <a:pt x="1549" y="139"/>
                  </a:lnTo>
                  <a:lnTo>
                    <a:pt x="1533" y="151"/>
                  </a:lnTo>
                  <a:lnTo>
                    <a:pt x="1513" y="160"/>
                  </a:lnTo>
                  <a:lnTo>
                    <a:pt x="1492" y="163"/>
                  </a:lnTo>
                  <a:lnTo>
                    <a:pt x="81" y="163"/>
                  </a:lnTo>
                  <a:lnTo>
                    <a:pt x="60" y="160"/>
                  </a:lnTo>
                  <a:lnTo>
                    <a:pt x="40" y="151"/>
                  </a:lnTo>
                  <a:lnTo>
                    <a:pt x="24" y="139"/>
                  </a:lnTo>
                  <a:lnTo>
                    <a:pt x="11" y="123"/>
                  </a:lnTo>
                  <a:lnTo>
                    <a:pt x="3" y="103"/>
                  </a:lnTo>
                  <a:lnTo>
                    <a:pt x="0" y="81"/>
                  </a:lnTo>
                  <a:lnTo>
                    <a:pt x="3" y="60"/>
                  </a:lnTo>
                  <a:lnTo>
                    <a:pt x="11" y="40"/>
                  </a:lnTo>
                  <a:lnTo>
                    <a:pt x="24" y="24"/>
                  </a:lnTo>
                  <a:lnTo>
                    <a:pt x="40" y="11"/>
                  </a:lnTo>
                  <a:lnTo>
                    <a:pt x="60" y="2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8" name="Freeform 1053"/>
            <p:cNvSpPr>
              <a:spLocks/>
            </p:cNvSpPr>
            <p:nvPr/>
          </p:nvSpPr>
          <p:spPr bwMode="auto">
            <a:xfrm>
              <a:off x="826" y="2210"/>
              <a:ext cx="1062" cy="162"/>
            </a:xfrm>
            <a:custGeom>
              <a:avLst/>
              <a:gdLst>
                <a:gd name="T0" fmla="*/ 81 w 1062"/>
                <a:gd name="T1" fmla="*/ 0 h 162"/>
                <a:gd name="T2" fmla="*/ 981 w 1062"/>
                <a:gd name="T3" fmla="*/ 0 h 162"/>
                <a:gd name="T4" fmla="*/ 1002 w 1062"/>
                <a:gd name="T5" fmla="*/ 2 h 162"/>
                <a:gd name="T6" fmla="*/ 1022 w 1062"/>
                <a:gd name="T7" fmla="*/ 11 h 162"/>
                <a:gd name="T8" fmla="*/ 1038 w 1062"/>
                <a:gd name="T9" fmla="*/ 23 h 162"/>
                <a:gd name="T10" fmla="*/ 1051 w 1062"/>
                <a:gd name="T11" fmla="*/ 39 h 162"/>
                <a:gd name="T12" fmla="*/ 1059 w 1062"/>
                <a:gd name="T13" fmla="*/ 59 h 162"/>
                <a:gd name="T14" fmla="*/ 1062 w 1062"/>
                <a:gd name="T15" fmla="*/ 80 h 162"/>
                <a:gd name="T16" fmla="*/ 1059 w 1062"/>
                <a:gd name="T17" fmla="*/ 103 h 162"/>
                <a:gd name="T18" fmla="*/ 1051 w 1062"/>
                <a:gd name="T19" fmla="*/ 123 h 162"/>
                <a:gd name="T20" fmla="*/ 1038 w 1062"/>
                <a:gd name="T21" fmla="*/ 139 h 162"/>
                <a:gd name="T22" fmla="*/ 1022 w 1062"/>
                <a:gd name="T23" fmla="*/ 151 h 162"/>
                <a:gd name="T24" fmla="*/ 1002 w 1062"/>
                <a:gd name="T25" fmla="*/ 160 h 162"/>
                <a:gd name="T26" fmla="*/ 981 w 1062"/>
                <a:gd name="T27" fmla="*/ 162 h 162"/>
                <a:gd name="T28" fmla="*/ 81 w 1062"/>
                <a:gd name="T29" fmla="*/ 162 h 162"/>
                <a:gd name="T30" fmla="*/ 60 w 1062"/>
                <a:gd name="T31" fmla="*/ 160 h 162"/>
                <a:gd name="T32" fmla="*/ 40 w 1062"/>
                <a:gd name="T33" fmla="*/ 151 h 162"/>
                <a:gd name="T34" fmla="*/ 24 w 1062"/>
                <a:gd name="T35" fmla="*/ 139 h 162"/>
                <a:gd name="T36" fmla="*/ 11 w 1062"/>
                <a:gd name="T37" fmla="*/ 123 h 162"/>
                <a:gd name="T38" fmla="*/ 3 w 1062"/>
                <a:gd name="T39" fmla="*/ 103 h 162"/>
                <a:gd name="T40" fmla="*/ 0 w 1062"/>
                <a:gd name="T41" fmla="*/ 80 h 162"/>
                <a:gd name="T42" fmla="*/ 3 w 1062"/>
                <a:gd name="T43" fmla="*/ 59 h 162"/>
                <a:gd name="T44" fmla="*/ 11 w 1062"/>
                <a:gd name="T45" fmla="*/ 39 h 162"/>
                <a:gd name="T46" fmla="*/ 24 w 1062"/>
                <a:gd name="T47" fmla="*/ 23 h 162"/>
                <a:gd name="T48" fmla="*/ 40 w 1062"/>
                <a:gd name="T49" fmla="*/ 11 h 162"/>
                <a:gd name="T50" fmla="*/ 60 w 1062"/>
                <a:gd name="T51" fmla="*/ 2 h 162"/>
                <a:gd name="T52" fmla="*/ 81 w 1062"/>
                <a:gd name="T53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62" h="162">
                  <a:moveTo>
                    <a:pt x="81" y="0"/>
                  </a:moveTo>
                  <a:lnTo>
                    <a:pt x="981" y="0"/>
                  </a:lnTo>
                  <a:lnTo>
                    <a:pt x="1002" y="2"/>
                  </a:lnTo>
                  <a:lnTo>
                    <a:pt x="1022" y="11"/>
                  </a:lnTo>
                  <a:lnTo>
                    <a:pt x="1038" y="23"/>
                  </a:lnTo>
                  <a:lnTo>
                    <a:pt x="1051" y="39"/>
                  </a:lnTo>
                  <a:lnTo>
                    <a:pt x="1059" y="59"/>
                  </a:lnTo>
                  <a:lnTo>
                    <a:pt x="1062" y="80"/>
                  </a:lnTo>
                  <a:lnTo>
                    <a:pt x="1059" y="103"/>
                  </a:lnTo>
                  <a:lnTo>
                    <a:pt x="1051" y="123"/>
                  </a:lnTo>
                  <a:lnTo>
                    <a:pt x="1038" y="139"/>
                  </a:lnTo>
                  <a:lnTo>
                    <a:pt x="1022" y="151"/>
                  </a:lnTo>
                  <a:lnTo>
                    <a:pt x="1002" y="160"/>
                  </a:lnTo>
                  <a:lnTo>
                    <a:pt x="981" y="162"/>
                  </a:lnTo>
                  <a:lnTo>
                    <a:pt x="81" y="162"/>
                  </a:lnTo>
                  <a:lnTo>
                    <a:pt x="60" y="160"/>
                  </a:lnTo>
                  <a:lnTo>
                    <a:pt x="40" y="151"/>
                  </a:lnTo>
                  <a:lnTo>
                    <a:pt x="24" y="139"/>
                  </a:lnTo>
                  <a:lnTo>
                    <a:pt x="11" y="123"/>
                  </a:lnTo>
                  <a:lnTo>
                    <a:pt x="3" y="103"/>
                  </a:lnTo>
                  <a:lnTo>
                    <a:pt x="0" y="80"/>
                  </a:lnTo>
                  <a:lnTo>
                    <a:pt x="3" y="59"/>
                  </a:lnTo>
                  <a:lnTo>
                    <a:pt x="11" y="39"/>
                  </a:lnTo>
                  <a:lnTo>
                    <a:pt x="24" y="23"/>
                  </a:lnTo>
                  <a:lnTo>
                    <a:pt x="40" y="11"/>
                  </a:lnTo>
                  <a:lnTo>
                    <a:pt x="60" y="2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9" name="Freeform 1054"/>
            <p:cNvSpPr>
              <a:spLocks/>
            </p:cNvSpPr>
            <p:nvPr/>
          </p:nvSpPr>
          <p:spPr bwMode="auto">
            <a:xfrm>
              <a:off x="826" y="2677"/>
              <a:ext cx="673" cy="162"/>
            </a:xfrm>
            <a:custGeom>
              <a:avLst/>
              <a:gdLst>
                <a:gd name="T0" fmla="*/ 81 w 673"/>
                <a:gd name="T1" fmla="*/ 0 h 162"/>
                <a:gd name="T2" fmla="*/ 591 w 673"/>
                <a:gd name="T3" fmla="*/ 0 h 162"/>
                <a:gd name="T4" fmla="*/ 614 w 673"/>
                <a:gd name="T5" fmla="*/ 2 h 162"/>
                <a:gd name="T6" fmla="*/ 633 w 673"/>
                <a:gd name="T7" fmla="*/ 11 h 162"/>
                <a:gd name="T8" fmla="*/ 650 w 673"/>
                <a:gd name="T9" fmla="*/ 23 h 162"/>
                <a:gd name="T10" fmla="*/ 662 w 673"/>
                <a:gd name="T11" fmla="*/ 39 h 162"/>
                <a:gd name="T12" fmla="*/ 671 w 673"/>
                <a:gd name="T13" fmla="*/ 59 h 162"/>
                <a:gd name="T14" fmla="*/ 673 w 673"/>
                <a:gd name="T15" fmla="*/ 80 h 162"/>
                <a:gd name="T16" fmla="*/ 671 w 673"/>
                <a:gd name="T17" fmla="*/ 103 h 162"/>
                <a:gd name="T18" fmla="*/ 662 w 673"/>
                <a:gd name="T19" fmla="*/ 123 h 162"/>
                <a:gd name="T20" fmla="*/ 650 w 673"/>
                <a:gd name="T21" fmla="*/ 139 h 162"/>
                <a:gd name="T22" fmla="*/ 632 w 673"/>
                <a:gd name="T23" fmla="*/ 151 h 162"/>
                <a:gd name="T24" fmla="*/ 614 w 673"/>
                <a:gd name="T25" fmla="*/ 160 h 162"/>
                <a:gd name="T26" fmla="*/ 591 w 673"/>
                <a:gd name="T27" fmla="*/ 162 h 162"/>
                <a:gd name="T28" fmla="*/ 81 w 673"/>
                <a:gd name="T29" fmla="*/ 162 h 162"/>
                <a:gd name="T30" fmla="*/ 60 w 673"/>
                <a:gd name="T31" fmla="*/ 160 h 162"/>
                <a:gd name="T32" fmla="*/ 40 w 673"/>
                <a:gd name="T33" fmla="*/ 151 h 162"/>
                <a:gd name="T34" fmla="*/ 24 w 673"/>
                <a:gd name="T35" fmla="*/ 139 h 162"/>
                <a:gd name="T36" fmla="*/ 11 w 673"/>
                <a:gd name="T37" fmla="*/ 123 h 162"/>
                <a:gd name="T38" fmla="*/ 3 w 673"/>
                <a:gd name="T39" fmla="*/ 103 h 162"/>
                <a:gd name="T40" fmla="*/ 0 w 673"/>
                <a:gd name="T41" fmla="*/ 80 h 162"/>
                <a:gd name="T42" fmla="*/ 3 w 673"/>
                <a:gd name="T43" fmla="*/ 59 h 162"/>
                <a:gd name="T44" fmla="*/ 11 w 673"/>
                <a:gd name="T45" fmla="*/ 39 h 162"/>
                <a:gd name="T46" fmla="*/ 24 w 673"/>
                <a:gd name="T47" fmla="*/ 23 h 162"/>
                <a:gd name="T48" fmla="*/ 40 w 673"/>
                <a:gd name="T49" fmla="*/ 11 h 162"/>
                <a:gd name="T50" fmla="*/ 60 w 673"/>
                <a:gd name="T51" fmla="*/ 2 h 162"/>
                <a:gd name="T52" fmla="*/ 81 w 673"/>
                <a:gd name="T53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73" h="162">
                  <a:moveTo>
                    <a:pt x="81" y="0"/>
                  </a:moveTo>
                  <a:lnTo>
                    <a:pt x="591" y="0"/>
                  </a:lnTo>
                  <a:lnTo>
                    <a:pt x="614" y="2"/>
                  </a:lnTo>
                  <a:lnTo>
                    <a:pt x="633" y="11"/>
                  </a:lnTo>
                  <a:lnTo>
                    <a:pt x="650" y="23"/>
                  </a:lnTo>
                  <a:lnTo>
                    <a:pt x="662" y="39"/>
                  </a:lnTo>
                  <a:lnTo>
                    <a:pt x="671" y="59"/>
                  </a:lnTo>
                  <a:lnTo>
                    <a:pt x="673" y="80"/>
                  </a:lnTo>
                  <a:lnTo>
                    <a:pt x="671" y="103"/>
                  </a:lnTo>
                  <a:lnTo>
                    <a:pt x="662" y="123"/>
                  </a:lnTo>
                  <a:lnTo>
                    <a:pt x="650" y="139"/>
                  </a:lnTo>
                  <a:lnTo>
                    <a:pt x="632" y="151"/>
                  </a:lnTo>
                  <a:lnTo>
                    <a:pt x="614" y="160"/>
                  </a:lnTo>
                  <a:lnTo>
                    <a:pt x="591" y="162"/>
                  </a:lnTo>
                  <a:lnTo>
                    <a:pt x="81" y="162"/>
                  </a:lnTo>
                  <a:lnTo>
                    <a:pt x="60" y="160"/>
                  </a:lnTo>
                  <a:lnTo>
                    <a:pt x="40" y="151"/>
                  </a:lnTo>
                  <a:lnTo>
                    <a:pt x="24" y="139"/>
                  </a:lnTo>
                  <a:lnTo>
                    <a:pt x="11" y="123"/>
                  </a:lnTo>
                  <a:lnTo>
                    <a:pt x="3" y="103"/>
                  </a:lnTo>
                  <a:lnTo>
                    <a:pt x="0" y="80"/>
                  </a:lnTo>
                  <a:lnTo>
                    <a:pt x="3" y="59"/>
                  </a:lnTo>
                  <a:lnTo>
                    <a:pt x="11" y="39"/>
                  </a:lnTo>
                  <a:lnTo>
                    <a:pt x="24" y="23"/>
                  </a:lnTo>
                  <a:lnTo>
                    <a:pt x="40" y="11"/>
                  </a:lnTo>
                  <a:lnTo>
                    <a:pt x="60" y="2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80" name="Group 1057"/>
          <p:cNvGrpSpPr>
            <a:grpSpLocks noChangeAspect="1"/>
          </p:cNvGrpSpPr>
          <p:nvPr/>
        </p:nvGrpSpPr>
        <p:grpSpPr bwMode="auto">
          <a:xfrm>
            <a:off x="8560647" y="4887872"/>
            <a:ext cx="388362" cy="297151"/>
            <a:chOff x="2889" y="1431"/>
            <a:chExt cx="1899" cy="145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81" name="Freeform 1059"/>
            <p:cNvSpPr>
              <a:spLocks/>
            </p:cNvSpPr>
            <p:nvPr/>
          </p:nvSpPr>
          <p:spPr bwMode="auto">
            <a:xfrm>
              <a:off x="3111" y="1431"/>
              <a:ext cx="675" cy="1381"/>
            </a:xfrm>
            <a:custGeom>
              <a:avLst/>
              <a:gdLst>
                <a:gd name="T0" fmla="*/ 136 w 1349"/>
                <a:gd name="T1" fmla="*/ 0 h 2762"/>
                <a:gd name="T2" fmla="*/ 136 w 1349"/>
                <a:gd name="T3" fmla="*/ 0 h 2762"/>
                <a:gd name="T4" fmla="*/ 181 w 1349"/>
                <a:gd name="T5" fmla="*/ 0 h 2762"/>
                <a:gd name="T6" fmla="*/ 228 w 1349"/>
                <a:gd name="T7" fmla="*/ 2 h 2762"/>
                <a:gd name="T8" fmla="*/ 279 w 1349"/>
                <a:gd name="T9" fmla="*/ 5 h 2762"/>
                <a:gd name="T10" fmla="*/ 331 w 1349"/>
                <a:gd name="T11" fmla="*/ 9 h 2762"/>
                <a:gd name="T12" fmla="*/ 386 w 1349"/>
                <a:gd name="T13" fmla="*/ 16 h 2762"/>
                <a:gd name="T14" fmla="*/ 443 w 1349"/>
                <a:gd name="T15" fmla="*/ 23 h 2762"/>
                <a:gd name="T16" fmla="*/ 500 w 1349"/>
                <a:gd name="T17" fmla="*/ 33 h 2762"/>
                <a:gd name="T18" fmla="*/ 559 w 1349"/>
                <a:gd name="T19" fmla="*/ 46 h 2762"/>
                <a:gd name="T20" fmla="*/ 619 w 1349"/>
                <a:gd name="T21" fmla="*/ 60 h 2762"/>
                <a:gd name="T22" fmla="*/ 679 w 1349"/>
                <a:gd name="T23" fmla="*/ 77 h 2762"/>
                <a:gd name="T24" fmla="*/ 739 w 1349"/>
                <a:gd name="T25" fmla="*/ 98 h 2762"/>
                <a:gd name="T26" fmla="*/ 800 w 1349"/>
                <a:gd name="T27" fmla="*/ 121 h 2762"/>
                <a:gd name="T28" fmla="*/ 859 w 1349"/>
                <a:gd name="T29" fmla="*/ 146 h 2762"/>
                <a:gd name="T30" fmla="*/ 919 w 1349"/>
                <a:gd name="T31" fmla="*/ 177 h 2762"/>
                <a:gd name="T32" fmla="*/ 976 w 1349"/>
                <a:gd name="T33" fmla="*/ 210 h 2762"/>
                <a:gd name="T34" fmla="*/ 1033 w 1349"/>
                <a:gd name="T35" fmla="*/ 247 h 2762"/>
                <a:gd name="T36" fmla="*/ 1088 w 1349"/>
                <a:gd name="T37" fmla="*/ 287 h 2762"/>
                <a:gd name="T38" fmla="*/ 1142 w 1349"/>
                <a:gd name="T39" fmla="*/ 332 h 2762"/>
                <a:gd name="T40" fmla="*/ 1193 w 1349"/>
                <a:gd name="T41" fmla="*/ 382 h 2762"/>
                <a:gd name="T42" fmla="*/ 1241 w 1349"/>
                <a:gd name="T43" fmla="*/ 436 h 2762"/>
                <a:gd name="T44" fmla="*/ 1288 w 1349"/>
                <a:gd name="T45" fmla="*/ 494 h 2762"/>
                <a:gd name="T46" fmla="*/ 1330 w 1349"/>
                <a:gd name="T47" fmla="*/ 557 h 2762"/>
                <a:gd name="T48" fmla="*/ 1339 w 1349"/>
                <a:gd name="T49" fmla="*/ 579 h 2762"/>
                <a:gd name="T50" fmla="*/ 1346 w 1349"/>
                <a:gd name="T51" fmla="*/ 602 h 2762"/>
                <a:gd name="T52" fmla="*/ 1349 w 1349"/>
                <a:gd name="T53" fmla="*/ 627 h 2762"/>
                <a:gd name="T54" fmla="*/ 1349 w 1349"/>
                <a:gd name="T55" fmla="*/ 2762 h 2762"/>
                <a:gd name="T56" fmla="*/ 1286 w 1349"/>
                <a:gd name="T57" fmla="*/ 2701 h 2762"/>
                <a:gd name="T58" fmla="*/ 1221 w 1349"/>
                <a:gd name="T59" fmla="*/ 2645 h 2762"/>
                <a:gd name="T60" fmla="*/ 1154 w 1349"/>
                <a:gd name="T61" fmla="*/ 2596 h 2762"/>
                <a:gd name="T62" fmla="*/ 1085 w 1349"/>
                <a:gd name="T63" fmla="*/ 2551 h 2762"/>
                <a:gd name="T64" fmla="*/ 1013 w 1349"/>
                <a:gd name="T65" fmla="*/ 2511 h 2762"/>
                <a:gd name="T66" fmla="*/ 942 w 1349"/>
                <a:gd name="T67" fmla="*/ 2476 h 2762"/>
                <a:gd name="T68" fmla="*/ 869 w 1349"/>
                <a:gd name="T69" fmla="*/ 2444 h 2762"/>
                <a:gd name="T70" fmla="*/ 796 w 1349"/>
                <a:gd name="T71" fmla="*/ 2417 h 2762"/>
                <a:gd name="T72" fmla="*/ 724 w 1349"/>
                <a:gd name="T73" fmla="*/ 2394 h 2762"/>
                <a:gd name="T74" fmla="*/ 651 w 1349"/>
                <a:gd name="T75" fmla="*/ 2374 h 2762"/>
                <a:gd name="T76" fmla="*/ 580 w 1349"/>
                <a:gd name="T77" fmla="*/ 2358 h 2762"/>
                <a:gd name="T78" fmla="*/ 509 w 1349"/>
                <a:gd name="T79" fmla="*/ 2344 h 2762"/>
                <a:gd name="T80" fmla="*/ 441 w 1349"/>
                <a:gd name="T81" fmla="*/ 2334 h 2762"/>
                <a:gd name="T82" fmla="*/ 375 w 1349"/>
                <a:gd name="T83" fmla="*/ 2325 h 2762"/>
                <a:gd name="T84" fmla="*/ 311 w 1349"/>
                <a:gd name="T85" fmla="*/ 2319 h 2762"/>
                <a:gd name="T86" fmla="*/ 249 w 1349"/>
                <a:gd name="T87" fmla="*/ 2315 h 2762"/>
                <a:gd name="T88" fmla="*/ 191 w 1349"/>
                <a:gd name="T89" fmla="*/ 2313 h 2762"/>
                <a:gd name="T90" fmla="*/ 136 w 1349"/>
                <a:gd name="T91" fmla="*/ 2312 h 2762"/>
                <a:gd name="T92" fmla="*/ 105 w 1349"/>
                <a:gd name="T93" fmla="*/ 2308 h 2762"/>
                <a:gd name="T94" fmla="*/ 77 w 1349"/>
                <a:gd name="T95" fmla="*/ 2298 h 2762"/>
                <a:gd name="T96" fmla="*/ 52 w 1349"/>
                <a:gd name="T97" fmla="*/ 2282 h 2762"/>
                <a:gd name="T98" fmla="*/ 30 w 1349"/>
                <a:gd name="T99" fmla="*/ 2261 h 2762"/>
                <a:gd name="T100" fmla="*/ 14 w 1349"/>
                <a:gd name="T101" fmla="*/ 2235 h 2762"/>
                <a:gd name="T102" fmla="*/ 5 w 1349"/>
                <a:gd name="T103" fmla="*/ 2208 h 2762"/>
                <a:gd name="T104" fmla="*/ 0 w 1349"/>
                <a:gd name="T105" fmla="*/ 2177 h 2762"/>
                <a:gd name="T106" fmla="*/ 0 w 1349"/>
                <a:gd name="T107" fmla="*/ 136 h 2762"/>
                <a:gd name="T108" fmla="*/ 3 w 1349"/>
                <a:gd name="T109" fmla="*/ 110 h 2762"/>
                <a:gd name="T110" fmla="*/ 10 w 1349"/>
                <a:gd name="T111" fmla="*/ 83 h 2762"/>
                <a:gd name="T112" fmla="*/ 23 w 1349"/>
                <a:gd name="T113" fmla="*/ 60 h 2762"/>
                <a:gd name="T114" fmla="*/ 40 w 1349"/>
                <a:gd name="T115" fmla="*/ 39 h 2762"/>
                <a:gd name="T116" fmla="*/ 61 w 1349"/>
                <a:gd name="T117" fmla="*/ 22 h 2762"/>
                <a:gd name="T118" fmla="*/ 84 w 1349"/>
                <a:gd name="T119" fmla="*/ 10 h 2762"/>
                <a:gd name="T120" fmla="*/ 109 w 1349"/>
                <a:gd name="T121" fmla="*/ 2 h 2762"/>
                <a:gd name="T122" fmla="*/ 136 w 1349"/>
                <a:gd name="T123" fmla="*/ 0 h 2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49" h="2762">
                  <a:moveTo>
                    <a:pt x="136" y="0"/>
                  </a:moveTo>
                  <a:lnTo>
                    <a:pt x="136" y="0"/>
                  </a:lnTo>
                  <a:lnTo>
                    <a:pt x="181" y="0"/>
                  </a:lnTo>
                  <a:lnTo>
                    <a:pt x="228" y="2"/>
                  </a:lnTo>
                  <a:lnTo>
                    <a:pt x="279" y="5"/>
                  </a:lnTo>
                  <a:lnTo>
                    <a:pt x="331" y="9"/>
                  </a:lnTo>
                  <a:lnTo>
                    <a:pt x="386" y="16"/>
                  </a:lnTo>
                  <a:lnTo>
                    <a:pt x="443" y="23"/>
                  </a:lnTo>
                  <a:lnTo>
                    <a:pt x="500" y="33"/>
                  </a:lnTo>
                  <a:lnTo>
                    <a:pt x="559" y="46"/>
                  </a:lnTo>
                  <a:lnTo>
                    <a:pt x="619" y="60"/>
                  </a:lnTo>
                  <a:lnTo>
                    <a:pt x="679" y="77"/>
                  </a:lnTo>
                  <a:lnTo>
                    <a:pt x="739" y="98"/>
                  </a:lnTo>
                  <a:lnTo>
                    <a:pt x="800" y="121"/>
                  </a:lnTo>
                  <a:lnTo>
                    <a:pt x="859" y="146"/>
                  </a:lnTo>
                  <a:lnTo>
                    <a:pt x="919" y="177"/>
                  </a:lnTo>
                  <a:lnTo>
                    <a:pt x="976" y="210"/>
                  </a:lnTo>
                  <a:lnTo>
                    <a:pt x="1033" y="247"/>
                  </a:lnTo>
                  <a:lnTo>
                    <a:pt x="1088" y="287"/>
                  </a:lnTo>
                  <a:lnTo>
                    <a:pt x="1142" y="332"/>
                  </a:lnTo>
                  <a:lnTo>
                    <a:pt x="1193" y="382"/>
                  </a:lnTo>
                  <a:lnTo>
                    <a:pt x="1241" y="436"/>
                  </a:lnTo>
                  <a:lnTo>
                    <a:pt x="1288" y="494"/>
                  </a:lnTo>
                  <a:lnTo>
                    <a:pt x="1330" y="557"/>
                  </a:lnTo>
                  <a:lnTo>
                    <a:pt x="1339" y="579"/>
                  </a:lnTo>
                  <a:lnTo>
                    <a:pt x="1346" y="602"/>
                  </a:lnTo>
                  <a:lnTo>
                    <a:pt x="1349" y="627"/>
                  </a:lnTo>
                  <a:lnTo>
                    <a:pt x="1349" y="2762"/>
                  </a:lnTo>
                  <a:lnTo>
                    <a:pt x="1286" y="2701"/>
                  </a:lnTo>
                  <a:lnTo>
                    <a:pt x="1221" y="2645"/>
                  </a:lnTo>
                  <a:lnTo>
                    <a:pt x="1154" y="2596"/>
                  </a:lnTo>
                  <a:lnTo>
                    <a:pt x="1085" y="2551"/>
                  </a:lnTo>
                  <a:lnTo>
                    <a:pt x="1013" y="2511"/>
                  </a:lnTo>
                  <a:lnTo>
                    <a:pt x="942" y="2476"/>
                  </a:lnTo>
                  <a:lnTo>
                    <a:pt x="869" y="2444"/>
                  </a:lnTo>
                  <a:lnTo>
                    <a:pt x="796" y="2417"/>
                  </a:lnTo>
                  <a:lnTo>
                    <a:pt x="724" y="2394"/>
                  </a:lnTo>
                  <a:lnTo>
                    <a:pt x="651" y="2374"/>
                  </a:lnTo>
                  <a:lnTo>
                    <a:pt x="580" y="2358"/>
                  </a:lnTo>
                  <a:lnTo>
                    <a:pt x="509" y="2344"/>
                  </a:lnTo>
                  <a:lnTo>
                    <a:pt x="441" y="2334"/>
                  </a:lnTo>
                  <a:lnTo>
                    <a:pt x="375" y="2325"/>
                  </a:lnTo>
                  <a:lnTo>
                    <a:pt x="311" y="2319"/>
                  </a:lnTo>
                  <a:lnTo>
                    <a:pt x="249" y="2315"/>
                  </a:lnTo>
                  <a:lnTo>
                    <a:pt x="191" y="2313"/>
                  </a:lnTo>
                  <a:lnTo>
                    <a:pt x="136" y="2312"/>
                  </a:lnTo>
                  <a:lnTo>
                    <a:pt x="105" y="2308"/>
                  </a:lnTo>
                  <a:lnTo>
                    <a:pt x="77" y="2298"/>
                  </a:lnTo>
                  <a:lnTo>
                    <a:pt x="52" y="2282"/>
                  </a:lnTo>
                  <a:lnTo>
                    <a:pt x="30" y="2261"/>
                  </a:lnTo>
                  <a:lnTo>
                    <a:pt x="14" y="2235"/>
                  </a:lnTo>
                  <a:lnTo>
                    <a:pt x="5" y="2208"/>
                  </a:lnTo>
                  <a:lnTo>
                    <a:pt x="0" y="2177"/>
                  </a:lnTo>
                  <a:lnTo>
                    <a:pt x="0" y="136"/>
                  </a:lnTo>
                  <a:lnTo>
                    <a:pt x="3" y="110"/>
                  </a:lnTo>
                  <a:lnTo>
                    <a:pt x="10" y="83"/>
                  </a:lnTo>
                  <a:lnTo>
                    <a:pt x="23" y="60"/>
                  </a:lnTo>
                  <a:lnTo>
                    <a:pt x="40" y="39"/>
                  </a:lnTo>
                  <a:lnTo>
                    <a:pt x="61" y="22"/>
                  </a:lnTo>
                  <a:lnTo>
                    <a:pt x="84" y="10"/>
                  </a:lnTo>
                  <a:lnTo>
                    <a:pt x="109" y="2"/>
                  </a:lnTo>
                  <a:lnTo>
                    <a:pt x="1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2" name="Freeform 1060"/>
            <p:cNvSpPr>
              <a:spLocks/>
            </p:cNvSpPr>
            <p:nvPr/>
          </p:nvSpPr>
          <p:spPr bwMode="auto">
            <a:xfrm>
              <a:off x="3891" y="1431"/>
              <a:ext cx="674" cy="1381"/>
            </a:xfrm>
            <a:custGeom>
              <a:avLst/>
              <a:gdLst>
                <a:gd name="T0" fmla="*/ 1211 w 1347"/>
                <a:gd name="T1" fmla="*/ 0 h 2762"/>
                <a:gd name="T2" fmla="*/ 1212 w 1347"/>
                <a:gd name="T3" fmla="*/ 0 h 2762"/>
                <a:gd name="T4" fmla="*/ 1239 w 1347"/>
                <a:gd name="T5" fmla="*/ 2 h 2762"/>
                <a:gd name="T6" fmla="*/ 1263 w 1347"/>
                <a:gd name="T7" fmla="*/ 10 h 2762"/>
                <a:gd name="T8" fmla="*/ 1287 w 1347"/>
                <a:gd name="T9" fmla="*/ 22 h 2762"/>
                <a:gd name="T10" fmla="*/ 1307 w 1347"/>
                <a:gd name="T11" fmla="*/ 39 h 2762"/>
                <a:gd name="T12" fmla="*/ 1324 w 1347"/>
                <a:gd name="T13" fmla="*/ 60 h 2762"/>
                <a:gd name="T14" fmla="*/ 1337 w 1347"/>
                <a:gd name="T15" fmla="*/ 83 h 2762"/>
                <a:gd name="T16" fmla="*/ 1345 w 1347"/>
                <a:gd name="T17" fmla="*/ 110 h 2762"/>
                <a:gd name="T18" fmla="*/ 1347 w 1347"/>
                <a:gd name="T19" fmla="*/ 136 h 2762"/>
                <a:gd name="T20" fmla="*/ 1347 w 1347"/>
                <a:gd name="T21" fmla="*/ 2177 h 2762"/>
                <a:gd name="T22" fmla="*/ 1344 w 1347"/>
                <a:gd name="T23" fmla="*/ 2207 h 2762"/>
                <a:gd name="T24" fmla="*/ 1333 w 1347"/>
                <a:gd name="T25" fmla="*/ 2235 h 2762"/>
                <a:gd name="T26" fmla="*/ 1317 w 1347"/>
                <a:gd name="T27" fmla="*/ 2261 h 2762"/>
                <a:gd name="T28" fmla="*/ 1296 w 1347"/>
                <a:gd name="T29" fmla="*/ 2282 h 2762"/>
                <a:gd name="T30" fmla="*/ 1271 w 1347"/>
                <a:gd name="T31" fmla="*/ 2298 h 2762"/>
                <a:gd name="T32" fmla="*/ 1242 w 1347"/>
                <a:gd name="T33" fmla="*/ 2308 h 2762"/>
                <a:gd name="T34" fmla="*/ 1211 w 1347"/>
                <a:gd name="T35" fmla="*/ 2312 h 2762"/>
                <a:gd name="T36" fmla="*/ 1157 w 1347"/>
                <a:gd name="T37" fmla="*/ 2313 h 2762"/>
                <a:gd name="T38" fmla="*/ 1098 w 1347"/>
                <a:gd name="T39" fmla="*/ 2315 h 2762"/>
                <a:gd name="T40" fmla="*/ 1037 w 1347"/>
                <a:gd name="T41" fmla="*/ 2319 h 2762"/>
                <a:gd name="T42" fmla="*/ 972 w 1347"/>
                <a:gd name="T43" fmla="*/ 2325 h 2762"/>
                <a:gd name="T44" fmla="*/ 907 w 1347"/>
                <a:gd name="T45" fmla="*/ 2334 h 2762"/>
                <a:gd name="T46" fmla="*/ 838 w 1347"/>
                <a:gd name="T47" fmla="*/ 2344 h 2762"/>
                <a:gd name="T48" fmla="*/ 767 w 1347"/>
                <a:gd name="T49" fmla="*/ 2358 h 2762"/>
                <a:gd name="T50" fmla="*/ 696 w 1347"/>
                <a:gd name="T51" fmla="*/ 2374 h 2762"/>
                <a:gd name="T52" fmla="*/ 623 w 1347"/>
                <a:gd name="T53" fmla="*/ 2394 h 2762"/>
                <a:gd name="T54" fmla="*/ 551 w 1347"/>
                <a:gd name="T55" fmla="*/ 2417 h 2762"/>
                <a:gd name="T56" fmla="*/ 478 w 1347"/>
                <a:gd name="T57" fmla="*/ 2444 h 2762"/>
                <a:gd name="T58" fmla="*/ 405 w 1347"/>
                <a:gd name="T59" fmla="*/ 2476 h 2762"/>
                <a:gd name="T60" fmla="*/ 334 w 1347"/>
                <a:gd name="T61" fmla="*/ 2510 h 2762"/>
                <a:gd name="T62" fmla="*/ 264 w 1347"/>
                <a:gd name="T63" fmla="*/ 2551 h 2762"/>
                <a:gd name="T64" fmla="*/ 194 w 1347"/>
                <a:gd name="T65" fmla="*/ 2596 h 2762"/>
                <a:gd name="T66" fmla="*/ 126 w 1347"/>
                <a:gd name="T67" fmla="*/ 2645 h 2762"/>
                <a:gd name="T68" fmla="*/ 62 w 1347"/>
                <a:gd name="T69" fmla="*/ 2701 h 2762"/>
                <a:gd name="T70" fmla="*/ 0 w 1347"/>
                <a:gd name="T71" fmla="*/ 2762 h 2762"/>
                <a:gd name="T72" fmla="*/ 0 w 1347"/>
                <a:gd name="T73" fmla="*/ 627 h 2762"/>
                <a:gd name="T74" fmla="*/ 2 w 1347"/>
                <a:gd name="T75" fmla="*/ 602 h 2762"/>
                <a:gd name="T76" fmla="*/ 8 w 1347"/>
                <a:gd name="T77" fmla="*/ 579 h 2762"/>
                <a:gd name="T78" fmla="*/ 18 w 1347"/>
                <a:gd name="T79" fmla="*/ 557 h 2762"/>
                <a:gd name="T80" fmla="*/ 61 w 1347"/>
                <a:gd name="T81" fmla="*/ 494 h 2762"/>
                <a:gd name="T82" fmla="*/ 107 w 1347"/>
                <a:gd name="T83" fmla="*/ 436 h 2762"/>
                <a:gd name="T84" fmla="*/ 155 w 1347"/>
                <a:gd name="T85" fmla="*/ 382 h 2762"/>
                <a:gd name="T86" fmla="*/ 206 w 1347"/>
                <a:gd name="T87" fmla="*/ 332 h 2762"/>
                <a:gd name="T88" fmla="*/ 259 w 1347"/>
                <a:gd name="T89" fmla="*/ 287 h 2762"/>
                <a:gd name="T90" fmla="*/ 314 w 1347"/>
                <a:gd name="T91" fmla="*/ 247 h 2762"/>
                <a:gd name="T92" fmla="*/ 371 w 1347"/>
                <a:gd name="T93" fmla="*/ 210 h 2762"/>
                <a:gd name="T94" fmla="*/ 430 w 1347"/>
                <a:gd name="T95" fmla="*/ 177 h 2762"/>
                <a:gd name="T96" fmla="*/ 488 w 1347"/>
                <a:gd name="T97" fmla="*/ 146 h 2762"/>
                <a:gd name="T98" fmla="*/ 548 w 1347"/>
                <a:gd name="T99" fmla="*/ 121 h 2762"/>
                <a:gd name="T100" fmla="*/ 608 w 1347"/>
                <a:gd name="T101" fmla="*/ 98 h 2762"/>
                <a:gd name="T102" fmla="*/ 669 w 1347"/>
                <a:gd name="T103" fmla="*/ 77 h 2762"/>
                <a:gd name="T104" fmla="*/ 729 w 1347"/>
                <a:gd name="T105" fmla="*/ 60 h 2762"/>
                <a:gd name="T106" fmla="*/ 789 w 1347"/>
                <a:gd name="T107" fmla="*/ 46 h 2762"/>
                <a:gd name="T108" fmla="*/ 848 w 1347"/>
                <a:gd name="T109" fmla="*/ 33 h 2762"/>
                <a:gd name="T110" fmla="*/ 906 w 1347"/>
                <a:gd name="T111" fmla="*/ 23 h 2762"/>
                <a:gd name="T112" fmla="*/ 962 w 1347"/>
                <a:gd name="T113" fmla="*/ 16 h 2762"/>
                <a:gd name="T114" fmla="*/ 1016 w 1347"/>
                <a:gd name="T115" fmla="*/ 9 h 2762"/>
                <a:gd name="T116" fmla="*/ 1069 w 1347"/>
                <a:gd name="T117" fmla="*/ 5 h 2762"/>
                <a:gd name="T118" fmla="*/ 1119 w 1347"/>
                <a:gd name="T119" fmla="*/ 2 h 2762"/>
                <a:gd name="T120" fmla="*/ 1167 w 1347"/>
                <a:gd name="T121" fmla="*/ 0 h 2762"/>
                <a:gd name="T122" fmla="*/ 1211 w 1347"/>
                <a:gd name="T123" fmla="*/ 0 h 2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47" h="2762">
                  <a:moveTo>
                    <a:pt x="1211" y="0"/>
                  </a:moveTo>
                  <a:lnTo>
                    <a:pt x="1212" y="0"/>
                  </a:lnTo>
                  <a:lnTo>
                    <a:pt x="1239" y="2"/>
                  </a:lnTo>
                  <a:lnTo>
                    <a:pt x="1263" y="10"/>
                  </a:lnTo>
                  <a:lnTo>
                    <a:pt x="1287" y="22"/>
                  </a:lnTo>
                  <a:lnTo>
                    <a:pt x="1307" y="39"/>
                  </a:lnTo>
                  <a:lnTo>
                    <a:pt x="1324" y="60"/>
                  </a:lnTo>
                  <a:lnTo>
                    <a:pt x="1337" y="83"/>
                  </a:lnTo>
                  <a:lnTo>
                    <a:pt x="1345" y="110"/>
                  </a:lnTo>
                  <a:lnTo>
                    <a:pt x="1347" y="136"/>
                  </a:lnTo>
                  <a:lnTo>
                    <a:pt x="1347" y="2177"/>
                  </a:lnTo>
                  <a:lnTo>
                    <a:pt x="1344" y="2207"/>
                  </a:lnTo>
                  <a:lnTo>
                    <a:pt x="1333" y="2235"/>
                  </a:lnTo>
                  <a:lnTo>
                    <a:pt x="1317" y="2261"/>
                  </a:lnTo>
                  <a:lnTo>
                    <a:pt x="1296" y="2282"/>
                  </a:lnTo>
                  <a:lnTo>
                    <a:pt x="1271" y="2298"/>
                  </a:lnTo>
                  <a:lnTo>
                    <a:pt x="1242" y="2308"/>
                  </a:lnTo>
                  <a:lnTo>
                    <a:pt x="1211" y="2312"/>
                  </a:lnTo>
                  <a:lnTo>
                    <a:pt x="1157" y="2313"/>
                  </a:lnTo>
                  <a:lnTo>
                    <a:pt x="1098" y="2315"/>
                  </a:lnTo>
                  <a:lnTo>
                    <a:pt x="1037" y="2319"/>
                  </a:lnTo>
                  <a:lnTo>
                    <a:pt x="972" y="2325"/>
                  </a:lnTo>
                  <a:lnTo>
                    <a:pt x="907" y="2334"/>
                  </a:lnTo>
                  <a:lnTo>
                    <a:pt x="838" y="2344"/>
                  </a:lnTo>
                  <a:lnTo>
                    <a:pt x="767" y="2358"/>
                  </a:lnTo>
                  <a:lnTo>
                    <a:pt x="696" y="2374"/>
                  </a:lnTo>
                  <a:lnTo>
                    <a:pt x="623" y="2394"/>
                  </a:lnTo>
                  <a:lnTo>
                    <a:pt x="551" y="2417"/>
                  </a:lnTo>
                  <a:lnTo>
                    <a:pt x="478" y="2444"/>
                  </a:lnTo>
                  <a:lnTo>
                    <a:pt x="405" y="2476"/>
                  </a:lnTo>
                  <a:lnTo>
                    <a:pt x="334" y="2510"/>
                  </a:lnTo>
                  <a:lnTo>
                    <a:pt x="264" y="2551"/>
                  </a:lnTo>
                  <a:lnTo>
                    <a:pt x="194" y="2596"/>
                  </a:lnTo>
                  <a:lnTo>
                    <a:pt x="126" y="2645"/>
                  </a:lnTo>
                  <a:lnTo>
                    <a:pt x="62" y="2701"/>
                  </a:lnTo>
                  <a:lnTo>
                    <a:pt x="0" y="2762"/>
                  </a:lnTo>
                  <a:lnTo>
                    <a:pt x="0" y="627"/>
                  </a:lnTo>
                  <a:lnTo>
                    <a:pt x="2" y="602"/>
                  </a:lnTo>
                  <a:lnTo>
                    <a:pt x="8" y="579"/>
                  </a:lnTo>
                  <a:lnTo>
                    <a:pt x="18" y="557"/>
                  </a:lnTo>
                  <a:lnTo>
                    <a:pt x="61" y="494"/>
                  </a:lnTo>
                  <a:lnTo>
                    <a:pt x="107" y="436"/>
                  </a:lnTo>
                  <a:lnTo>
                    <a:pt x="155" y="382"/>
                  </a:lnTo>
                  <a:lnTo>
                    <a:pt x="206" y="332"/>
                  </a:lnTo>
                  <a:lnTo>
                    <a:pt x="259" y="287"/>
                  </a:lnTo>
                  <a:lnTo>
                    <a:pt x="314" y="247"/>
                  </a:lnTo>
                  <a:lnTo>
                    <a:pt x="371" y="210"/>
                  </a:lnTo>
                  <a:lnTo>
                    <a:pt x="430" y="177"/>
                  </a:lnTo>
                  <a:lnTo>
                    <a:pt x="488" y="146"/>
                  </a:lnTo>
                  <a:lnTo>
                    <a:pt x="548" y="121"/>
                  </a:lnTo>
                  <a:lnTo>
                    <a:pt x="608" y="98"/>
                  </a:lnTo>
                  <a:lnTo>
                    <a:pt x="669" y="77"/>
                  </a:lnTo>
                  <a:lnTo>
                    <a:pt x="729" y="60"/>
                  </a:lnTo>
                  <a:lnTo>
                    <a:pt x="789" y="46"/>
                  </a:lnTo>
                  <a:lnTo>
                    <a:pt x="848" y="33"/>
                  </a:lnTo>
                  <a:lnTo>
                    <a:pt x="906" y="23"/>
                  </a:lnTo>
                  <a:lnTo>
                    <a:pt x="962" y="16"/>
                  </a:lnTo>
                  <a:lnTo>
                    <a:pt x="1016" y="9"/>
                  </a:lnTo>
                  <a:lnTo>
                    <a:pt x="1069" y="5"/>
                  </a:lnTo>
                  <a:lnTo>
                    <a:pt x="1119" y="2"/>
                  </a:lnTo>
                  <a:lnTo>
                    <a:pt x="1167" y="0"/>
                  </a:lnTo>
                  <a:lnTo>
                    <a:pt x="12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3" name="Freeform 1061"/>
            <p:cNvSpPr>
              <a:spLocks/>
            </p:cNvSpPr>
            <p:nvPr/>
          </p:nvSpPr>
          <p:spPr bwMode="auto">
            <a:xfrm>
              <a:off x="3985" y="1667"/>
              <a:ext cx="803" cy="1217"/>
            </a:xfrm>
            <a:custGeom>
              <a:avLst/>
              <a:gdLst>
                <a:gd name="T0" fmla="*/ 1371 w 1605"/>
                <a:gd name="T1" fmla="*/ 0 h 2434"/>
                <a:gd name="T2" fmla="*/ 1470 w 1605"/>
                <a:gd name="T3" fmla="*/ 0 h 2434"/>
                <a:gd name="T4" fmla="*/ 1501 w 1605"/>
                <a:gd name="T5" fmla="*/ 3 h 2434"/>
                <a:gd name="T6" fmla="*/ 1529 w 1605"/>
                <a:gd name="T7" fmla="*/ 14 h 2434"/>
                <a:gd name="T8" fmla="*/ 1554 w 1605"/>
                <a:gd name="T9" fmla="*/ 30 h 2434"/>
                <a:gd name="T10" fmla="*/ 1576 w 1605"/>
                <a:gd name="T11" fmla="*/ 51 h 2434"/>
                <a:gd name="T12" fmla="*/ 1591 w 1605"/>
                <a:gd name="T13" fmla="*/ 76 h 2434"/>
                <a:gd name="T14" fmla="*/ 1602 w 1605"/>
                <a:gd name="T15" fmla="*/ 104 h 2434"/>
                <a:gd name="T16" fmla="*/ 1605 w 1605"/>
                <a:gd name="T17" fmla="*/ 135 h 2434"/>
                <a:gd name="T18" fmla="*/ 1605 w 1605"/>
                <a:gd name="T19" fmla="*/ 2298 h 2434"/>
                <a:gd name="T20" fmla="*/ 1604 w 1605"/>
                <a:gd name="T21" fmla="*/ 2322 h 2434"/>
                <a:gd name="T22" fmla="*/ 1597 w 1605"/>
                <a:gd name="T23" fmla="*/ 2345 h 2434"/>
                <a:gd name="T24" fmla="*/ 1587 w 1605"/>
                <a:gd name="T25" fmla="*/ 2367 h 2434"/>
                <a:gd name="T26" fmla="*/ 1573 w 1605"/>
                <a:gd name="T27" fmla="*/ 2387 h 2434"/>
                <a:gd name="T28" fmla="*/ 1554 w 1605"/>
                <a:gd name="T29" fmla="*/ 2404 h 2434"/>
                <a:gd name="T30" fmla="*/ 1534 w 1605"/>
                <a:gd name="T31" fmla="*/ 2418 h 2434"/>
                <a:gd name="T32" fmla="*/ 1512 w 1605"/>
                <a:gd name="T33" fmla="*/ 2427 h 2434"/>
                <a:gd name="T34" fmla="*/ 1488 w 1605"/>
                <a:gd name="T35" fmla="*/ 2433 h 2434"/>
                <a:gd name="T36" fmla="*/ 1463 w 1605"/>
                <a:gd name="T37" fmla="*/ 2434 h 2434"/>
                <a:gd name="T38" fmla="*/ 1439 w 1605"/>
                <a:gd name="T39" fmla="*/ 2430 h 2434"/>
                <a:gd name="T40" fmla="*/ 1360 w 1605"/>
                <a:gd name="T41" fmla="*/ 2413 h 2434"/>
                <a:gd name="T42" fmla="*/ 1273 w 1605"/>
                <a:gd name="T43" fmla="*/ 2396 h 2434"/>
                <a:gd name="T44" fmla="*/ 1179 w 1605"/>
                <a:gd name="T45" fmla="*/ 2380 h 2434"/>
                <a:gd name="T46" fmla="*/ 1077 w 1605"/>
                <a:gd name="T47" fmla="*/ 2365 h 2434"/>
                <a:gd name="T48" fmla="*/ 970 w 1605"/>
                <a:gd name="T49" fmla="*/ 2352 h 2434"/>
                <a:gd name="T50" fmla="*/ 858 w 1605"/>
                <a:gd name="T51" fmla="*/ 2343 h 2434"/>
                <a:gd name="T52" fmla="*/ 743 w 1605"/>
                <a:gd name="T53" fmla="*/ 2336 h 2434"/>
                <a:gd name="T54" fmla="*/ 623 w 1605"/>
                <a:gd name="T55" fmla="*/ 2333 h 2434"/>
                <a:gd name="T56" fmla="*/ 501 w 1605"/>
                <a:gd name="T57" fmla="*/ 2336 h 2434"/>
                <a:gd name="T58" fmla="*/ 377 w 1605"/>
                <a:gd name="T59" fmla="*/ 2343 h 2434"/>
                <a:gd name="T60" fmla="*/ 252 w 1605"/>
                <a:gd name="T61" fmla="*/ 2355 h 2434"/>
                <a:gd name="T62" fmla="*/ 126 w 1605"/>
                <a:gd name="T63" fmla="*/ 2375 h 2434"/>
                <a:gd name="T64" fmla="*/ 0 w 1605"/>
                <a:gd name="T65" fmla="*/ 2403 h 2434"/>
                <a:gd name="T66" fmla="*/ 60 w 1605"/>
                <a:gd name="T67" fmla="*/ 2350 h 2434"/>
                <a:gd name="T68" fmla="*/ 124 w 1605"/>
                <a:gd name="T69" fmla="*/ 2302 h 2434"/>
                <a:gd name="T70" fmla="*/ 188 w 1605"/>
                <a:gd name="T71" fmla="*/ 2260 h 2434"/>
                <a:gd name="T72" fmla="*/ 255 w 1605"/>
                <a:gd name="T73" fmla="*/ 2223 h 2434"/>
                <a:gd name="T74" fmla="*/ 323 w 1605"/>
                <a:gd name="T75" fmla="*/ 2190 h 2434"/>
                <a:gd name="T76" fmla="*/ 391 w 1605"/>
                <a:gd name="T77" fmla="*/ 2161 h 2434"/>
                <a:gd name="T78" fmla="*/ 460 w 1605"/>
                <a:gd name="T79" fmla="*/ 2137 h 2434"/>
                <a:gd name="T80" fmla="*/ 530 w 1605"/>
                <a:gd name="T81" fmla="*/ 2116 h 2434"/>
                <a:gd name="T82" fmla="*/ 598 w 1605"/>
                <a:gd name="T83" fmla="*/ 2099 h 2434"/>
                <a:gd name="T84" fmla="*/ 666 w 1605"/>
                <a:gd name="T85" fmla="*/ 2085 h 2434"/>
                <a:gd name="T86" fmla="*/ 731 w 1605"/>
                <a:gd name="T87" fmla="*/ 2074 h 2434"/>
                <a:gd name="T88" fmla="*/ 796 w 1605"/>
                <a:gd name="T89" fmla="*/ 2066 h 2434"/>
                <a:gd name="T90" fmla="*/ 857 w 1605"/>
                <a:gd name="T91" fmla="*/ 2060 h 2434"/>
                <a:gd name="T92" fmla="*/ 917 w 1605"/>
                <a:gd name="T93" fmla="*/ 2055 h 2434"/>
                <a:gd name="T94" fmla="*/ 972 w 1605"/>
                <a:gd name="T95" fmla="*/ 2053 h 2434"/>
                <a:gd name="T96" fmla="*/ 1024 w 1605"/>
                <a:gd name="T97" fmla="*/ 2052 h 2434"/>
                <a:gd name="T98" fmla="*/ 1071 w 1605"/>
                <a:gd name="T99" fmla="*/ 2050 h 2434"/>
                <a:gd name="T100" fmla="*/ 1116 w 1605"/>
                <a:gd name="T101" fmla="*/ 2040 h 2434"/>
                <a:gd name="T102" fmla="*/ 1159 w 1605"/>
                <a:gd name="T103" fmla="*/ 2025 h 2434"/>
                <a:gd name="T104" fmla="*/ 1199 w 1605"/>
                <a:gd name="T105" fmla="*/ 2005 h 2434"/>
                <a:gd name="T106" fmla="*/ 1236 w 1605"/>
                <a:gd name="T107" fmla="*/ 1979 h 2434"/>
                <a:gd name="T108" fmla="*/ 1270 w 1605"/>
                <a:gd name="T109" fmla="*/ 1950 h 2434"/>
                <a:gd name="T110" fmla="*/ 1298 w 1605"/>
                <a:gd name="T111" fmla="*/ 1917 h 2434"/>
                <a:gd name="T112" fmla="*/ 1324 w 1605"/>
                <a:gd name="T113" fmla="*/ 1880 h 2434"/>
                <a:gd name="T114" fmla="*/ 1343 w 1605"/>
                <a:gd name="T115" fmla="*/ 1839 h 2434"/>
                <a:gd name="T116" fmla="*/ 1358 w 1605"/>
                <a:gd name="T117" fmla="*/ 1797 h 2434"/>
                <a:gd name="T118" fmla="*/ 1368 w 1605"/>
                <a:gd name="T119" fmla="*/ 1752 h 2434"/>
                <a:gd name="T120" fmla="*/ 1371 w 1605"/>
                <a:gd name="T121" fmla="*/ 1706 h 2434"/>
                <a:gd name="T122" fmla="*/ 1371 w 1605"/>
                <a:gd name="T123" fmla="*/ 0 h 2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05" h="2434">
                  <a:moveTo>
                    <a:pt x="1371" y="0"/>
                  </a:moveTo>
                  <a:lnTo>
                    <a:pt x="1470" y="0"/>
                  </a:lnTo>
                  <a:lnTo>
                    <a:pt x="1501" y="3"/>
                  </a:lnTo>
                  <a:lnTo>
                    <a:pt x="1529" y="14"/>
                  </a:lnTo>
                  <a:lnTo>
                    <a:pt x="1554" y="30"/>
                  </a:lnTo>
                  <a:lnTo>
                    <a:pt x="1576" y="51"/>
                  </a:lnTo>
                  <a:lnTo>
                    <a:pt x="1591" y="76"/>
                  </a:lnTo>
                  <a:lnTo>
                    <a:pt x="1602" y="104"/>
                  </a:lnTo>
                  <a:lnTo>
                    <a:pt x="1605" y="135"/>
                  </a:lnTo>
                  <a:lnTo>
                    <a:pt x="1605" y="2298"/>
                  </a:lnTo>
                  <a:lnTo>
                    <a:pt x="1604" y="2322"/>
                  </a:lnTo>
                  <a:lnTo>
                    <a:pt x="1597" y="2345"/>
                  </a:lnTo>
                  <a:lnTo>
                    <a:pt x="1587" y="2367"/>
                  </a:lnTo>
                  <a:lnTo>
                    <a:pt x="1573" y="2387"/>
                  </a:lnTo>
                  <a:lnTo>
                    <a:pt x="1554" y="2404"/>
                  </a:lnTo>
                  <a:lnTo>
                    <a:pt x="1534" y="2418"/>
                  </a:lnTo>
                  <a:lnTo>
                    <a:pt x="1512" y="2427"/>
                  </a:lnTo>
                  <a:lnTo>
                    <a:pt x="1488" y="2433"/>
                  </a:lnTo>
                  <a:lnTo>
                    <a:pt x="1463" y="2434"/>
                  </a:lnTo>
                  <a:lnTo>
                    <a:pt x="1439" y="2430"/>
                  </a:lnTo>
                  <a:lnTo>
                    <a:pt x="1360" y="2413"/>
                  </a:lnTo>
                  <a:lnTo>
                    <a:pt x="1273" y="2396"/>
                  </a:lnTo>
                  <a:lnTo>
                    <a:pt x="1179" y="2380"/>
                  </a:lnTo>
                  <a:lnTo>
                    <a:pt x="1077" y="2365"/>
                  </a:lnTo>
                  <a:lnTo>
                    <a:pt x="970" y="2352"/>
                  </a:lnTo>
                  <a:lnTo>
                    <a:pt x="858" y="2343"/>
                  </a:lnTo>
                  <a:lnTo>
                    <a:pt x="743" y="2336"/>
                  </a:lnTo>
                  <a:lnTo>
                    <a:pt x="623" y="2333"/>
                  </a:lnTo>
                  <a:lnTo>
                    <a:pt x="501" y="2336"/>
                  </a:lnTo>
                  <a:lnTo>
                    <a:pt x="377" y="2343"/>
                  </a:lnTo>
                  <a:lnTo>
                    <a:pt x="252" y="2355"/>
                  </a:lnTo>
                  <a:lnTo>
                    <a:pt x="126" y="2375"/>
                  </a:lnTo>
                  <a:lnTo>
                    <a:pt x="0" y="2403"/>
                  </a:lnTo>
                  <a:lnTo>
                    <a:pt x="60" y="2350"/>
                  </a:lnTo>
                  <a:lnTo>
                    <a:pt x="124" y="2302"/>
                  </a:lnTo>
                  <a:lnTo>
                    <a:pt x="188" y="2260"/>
                  </a:lnTo>
                  <a:lnTo>
                    <a:pt x="255" y="2223"/>
                  </a:lnTo>
                  <a:lnTo>
                    <a:pt x="323" y="2190"/>
                  </a:lnTo>
                  <a:lnTo>
                    <a:pt x="391" y="2161"/>
                  </a:lnTo>
                  <a:lnTo>
                    <a:pt x="460" y="2137"/>
                  </a:lnTo>
                  <a:lnTo>
                    <a:pt x="530" y="2116"/>
                  </a:lnTo>
                  <a:lnTo>
                    <a:pt x="598" y="2099"/>
                  </a:lnTo>
                  <a:lnTo>
                    <a:pt x="666" y="2085"/>
                  </a:lnTo>
                  <a:lnTo>
                    <a:pt x="731" y="2074"/>
                  </a:lnTo>
                  <a:lnTo>
                    <a:pt x="796" y="2066"/>
                  </a:lnTo>
                  <a:lnTo>
                    <a:pt x="857" y="2060"/>
                  </a:lnTo>
                  <a:lnTo>
                    <a:pt x="917" y="2055"/>
                  </a:lnTo>
                  <a:lnTo>
                    <a:pt x="972" y="2053"/>
                  </a:lnTo>
                  <a:lnTo>
                    <a:pt x="1024" y="2052"/>
                  </a:lnTo>
                  <a:lnTo>
                    <a:pt x="1071" y="2050"/>
                  </a:lnTo>
                  <a:lnTo>
                    <a:pt x="1116" y="2040"/>
                  </a:lnTo>
                  <a:lnTo>
                    <a:pt x="1159" y="2025"/>
                  </a:lnTo>
                  <a:lnTo>
                    <a:pt x="1199" y="2005"/>
                  </a:lnTo>
                  <a:lnTo>
                    <a:pt x="1236" y="1979"/>
                  </a:lnTo>
                  <a:lnTo>
                    <a:pt x="1270" y="1950"/>
                  </a:lnTo>
                  <a:lnTo>
                    <a:pt x="1298" y="1917"/>
                  </a:lnTo>
                  <a:lnTo>
                    <a:pt x="1324" y="1880"/>
                  </a:lnTo>
                  <a:lnTo>
                    <a:pt x="1343" y="1839"/>
                  </a:lnTo>
                  <a:lnTo>
                    <a:pt x="1358" y="1797"/>
                  </a:lnTo>
                  <a:lnTo>
                    <a:pt x="1368" y="1752"/>
                  </a:lnTo>
                  <a:lnTo>
                    <a:pt x="1371" y="1706"/>
                  </a:lnTo>
                  <a:lnTo>
                    <a:pt x="13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4" name="Freeform 1062"/>
            <p:cNvSpPr>
              <a:spLocks/>
            </p:cNvSpPr>
            <p:nvPr/>
          </p:nvSpPr>
          <p:spPr bwMode="auto">
            <a:xfrm>
              <a:off x="2889" y="1667"/>
              <a:ext cx="802" cy="1217"/>
            </a:xfrm>
            <a:custGeom>
              <a:avLst/>
              <a:gdLst>
                <a:gd name="T0" fmla="*/ 136 w 1605"/>
                <a:gd name="T1" fmla="*/ 0 h 2434"/>
                <a:gd name="T2" fmla="*/ 234 w 1605"/>
                <a:gd name="T3" fmla="*/ 0 h 2434"/>
                <a:gd name="T4" fmla="*/ 234 w 1605"/>
                <a:gd name="T5" fmla="*/ 1706 h 2434"/>
                <a:gd name="T6" fmla="*/ 237 w 1605"/>
                <a:gd name="T7" fmla="*/ 1752 h 2434"/>
                <a:gd name="T8" fmla="*/ 247 w 1605"/>
                <a:gd name="T9" fmla="*/ 1797 h 2434"/>
                <a:gd name="T10" fmla="*/ 262 w 1605"/>
                <a:gd name="T11" fmla="*/ 1839 h 2434"/>
                <a:gd name="T12" fmla="*/ 281 w 1605"/>
                <a:gd name="T13" fmla="*/ 1880 h 2434"/>
                <a:gd name="T14" fmla="*/ 307 w 1605"/>
                <a:gd name="T15" fmla="*/ 1917 h 2434"/>
                <a:gd name="T16" fmla="*/ 335 w 1605"/>
                <a:gd name="T17" fmla="*/ 1950 h 2434"/>
                <a:gd name="T18" fmla="*/ 369 w 1605"/>
                <a:gd name="T19" fmla="*/ 1979 h 2434"/>
                <a:gd name="T20" fmla="*/ 406 w 1605"/>
                <a:gd name="T21" fmla="*/ 2005 h 2434"/>
                <a:gd name="T22" fmla="*/ 446 w 1605"/>
                <a:gd name="T23" fmla="*/ 2025 h 2434"/>
                <a:gd name="T24" fmla="*/ 489 w 1605"/>
                <a:gd name="T25" fmla="*/ 2040 h 2434"/>
                <a:gd name="T26" fmla="*/ 534 w 1605"/>
                <a:gd name="T27" fmla="*/ 2050 h 2434"/>
                <a:gd name="T28" fmla="*/ 581 w 1605"/>
                <a:gd name="T29" fmla="*/ 2052 h 2434"/>
                <a:gd name="T30" fmla="*/ 633 w 1605"/>
                <a:gd name="T31" fmla="*/ 2053 h 2434"/>
                <a:gd name="T32" fmla="*/ 689 w 1605"/>
                <a:gd name="T33" fmla="*/ 2055 h 2434"/>
                <a:gd name="T34" fmla="*/ 748 w 1605"/>
                <a:gd name="T35" fmla="*/ 2060 h 2434"/>
                <a:gd name="T36" fmla="*/ 810 w 1605"/>
                <a:gd name="T37" fmla="*/ 2066 h 2434"/>
                <a:gd name="T38" fmla="*/ 874 w 1605"/>
                <a:gd name="T39" fmla="*/ 2074 h 2434"/>
                <a:gd name="T40" fmla="*/ 941 w 1605"/>
                <a:gd name="T41" fmla="*/ 2085 h 2434"/>
                <a:gd name="T42" fmla="*/ 1007 w 1605"/>
                <a:gd name="T43" fmla="*/ 2099 h 2434"/>
                <a:gd name="T44" fmla="*/ 1075 w 1605"/>
                <a:gd name="T45" fmla="*/ 2116 h 2434"/>
                <a:gd name="T46" fmla="*/ 1145 w 1605"/>
                <a:gd name="T47" fmla="*/ 2137 h 2434"/>
                <a:gd name="T48" fmla="*/ 1214 w 1605"/>
                <a:gd name="T49" fmla="*/ 2161 h 2434"/>
                <a:gd name="T50" fmla="*/ 1283 w 1605"/>
                <a:gd name="T51" fmla="*/ 2189 h 2434"/>
                <a:gd name="T52" fmla="*/ 1351 w 1605"/>
                <a:gd name="T53" fmla="*/ 2223 h 2434"/>
                <a:gd name="T54" fmla="*/ 1417 w 1605"/>
                <a:gd name="T55" fmla="*/ 2260 h 2434"/>
                <a:gd name="T56" fmla="*/ 1482 w 1605"/>
                <a:gd name="T57" fmla="*/ 2302 h 2434"/>
                <a:gd name="T58" fmla="*/ 1545 w 1605"/>
                <a:gd name="T59" fmla="*/ 2350 h 2434"/>
                <a:gd name="T60" fmla="*/ 1605 w 1605"/>
                <a:gd name="T61" fmla="*/ 2403 h 2434"/>
                <a:gd name="T62" fmla="*/ 1479 w 1605"/>
                <a:gd name="T63" fmla="*/ 2375 h 2434"/>
                <a:gd name="T64" fmla="*/ 1353 w 1605"/>
                <a:gd name="T65" fmla="*/ 2355 h 2434"/>
                <a:gd name="T66" fmla="*/ 1229 w 1605"/>
                <a:gd name="T67" fmla="*/ 2343 h 2434"/>
                <a:gd name="T68" fmla="*/ 1104 w 1605"/>
                <a:gd name="T69" fmla="*/ 2336 h 2434"/>
                <a:gd name="T70" fmla="*/ 982 w 1605"/>
                <a:gd name="T71" fmla="*/ 2333 h 2434"/>
                <a:gd name="T72" fmla="*/ 863 w 1605"/>
                <a:gd name="T73" fmla="*/ 2336 h 2434"/>
                <a:gd name="T74" fmla="*/ 747 w 1605"/>
                <a:gd name="T75" fmla="*/ 2343 h 2434"/>
                <a:gd name="T76" fmla="*/ 635 w 1605"/>
                <a:gd name="T77" fmla="*/ 2352 h 2434"/>
                <a:gd name="T78" fmla="*/ 529 w 1605"/>
                <a:gd name="T79" fmla="*/ 2365 h 2434"/>
                <a:gd name="T80" fmla="*/ 428 w 1605"/>
                <a:gd name="T81" fmla="*/ 2380 h 2434"/>
                <a:gd name="T82" fmla="*/ 333 w 1605"/>
                <a:gd name="T83" fmla="*/ 2396 h 2434"/>
                <a:gd name="T84" fmla="*/ 246 w 1605"/>
                <a:gd name="T85" fmla="*/ 2413 h 2434"/>
                <a:gd name="T86" fmla="*/ 166 w 1605"/>
                <a:gd name="T87" fmla="*/ 2430 h 2434"/>
                <a:gd name="T88" fmla="*/ 142 w 1605"/>
                <a:gd name="T89" fmla="*/ 2434 h 2434"/>
                <a:gd name="T90" fmla="*/ 118 w 1605"/>
                <a:gd name="T91" fmla="*/ 2433 h 2434"/>
                <a:gd name="T92" fmla="*/ 93 w 1605"/>
                <a:gd name="T93" fmla="*/ 2427 h 2434"/>
                <a:gd name="T94" fmla="*/ 71 w 1605"/>
                <a:gd name="T95" fmla="*/ 2418 h 2434"/>
                <a:gd name="T96" fmla="*/ 51 w 1605"/>
                <a:gd name="T97" fmla="*/ 2404 h 2434"/>
                <a:gd name="T98" fmla="*/ 33 w 1605"/>
                <a:gd name="T99" fmla="*/ 2387 h 2434"/>
                <a:gd name="T100" fmla="*/ 20 w 1605"/>
                <a:gd name="T101" fmla="*/ 2367 h 2434"/>
                <a:gd name="T102" fmla="*/ 8 w 1605"/>
                <a:gd name="T103" fmla="*/ 2345 h 2434"/>
                <a:gd name="T104" fmla="*/ 2 w 1605"/>
                <a:gd name="T105" fmla="*/ 2322 h 2434"/>
                <a:gd name="T106" fmla="*/ 0 w 1605"/>
                <a:gd name="T107" fmla="*/ 2298 h 2434"/>
                <a:gd name="T108" fmla="*/ 0 w 1605"/>
                <a:gd name="T109" fmla="*/ 135 h 2434"/>
                <a:gd name="T110" fmla="*/ 3 w 1605"/>
                <a:gd name="T111" fmla="*/ 104 h 2434"/>
                <a:gd name="T112" fmla="*/ 14 w 1605"/>
                <a:gd name="T113" fmla="*/ 76 h 2434"/>
                <a:gd name="T114" fmla="*/ 30 w 1605"/>
                <a:gd name="T115" fmla="*/ 51 h 2434"/>
                <a:gd name="T116" fmla="*/ 51 w 1605"/>
                <a:gd name="T117" fmla="*/ 30 h 2434"/>
                <a:gd name="T118" fmla="*/ 76 w 1605"/>
                <a:gd name="T119" fmla="*/ 14 h 2434"/>
                <a:gd name="T120" fmla="*/ 105 w 1605"/>
                <a:gd name="T121" fmla="*/ 3 h 2434"/>
                <a:gd name="T122" fmla="*/ 136 w 1605"/>
                <a:gd name="T123" fmla="*/ 0 h 2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05" h="2434">
                  <a:moveTo>
                    <a:pt x="136" y="0"/>
                  </a:moveTo>
                  <a:lnTo>
                    <a:pt x="234" y="0"/>
                  </a:lnTo>
                  <a:lnTo>
                    <a:pt x="234" y="1706"/>
                  </a:lnTo>
                  <a:lnTo>
                    <a:pt x="237" y="1752"/>
                  </a:lnTo>
                  <a:lnTo>
                    <a:pt x="247" y="1797"/>
                  </a:lnTo>
                  <a:lnTo>
                    <a:pt x="262" y="1839"/>
                  </a:lnTo>
                  <a:lnTo>
                    <a:pt x="281" y="1880"/>
                  </a:lnTo>
                  <a:lnTo>
                    <a:pt x="307" y="1917"/>
                  </a:lnTo>
                  <a:lnTo>
                    <a:pt x="335" y="1950"/>
                  </a:lnTo>
                  <a:lnTo>
                    <a:pt x="369" y="1979"/>
                  </a:lnTo>
                  <a:lnTo>
                    <a:pt x="406" y="2005"/>
                  </a:lnTo>
                  <a:lnTo>
                    <a:pt x="446" y="2025"/>
                  </a:lnTo>
                  <a:lnTo>
                    <a:pt x="489" y="2040"/>
                  </a:lnTo>
                  <a:lnTo>
                    <a:pt x="534" y="2050"/>
                  </a:lnTo>
                  <a:lnTo>
                    <a:pt x="581" y="2052"/>
                  </a:lnTo>
                  <a:lnTo>
                    <a:pt x="633" y="2053"/>
                  </a:lnTo>
                  <a:lnTo>
                    <a:pt x="689" y="2055"/>
                  </a:lnTo>
                  <a:lnTo>
                    <a:pt x="748" y="2060"/>
                  </a:lnTo>
                  <a:lnTo>
                    <a:pt x="810" y="2066"/>
                  </a:lnTo>
                  <a:lnTo>
                    <a:pt x="874" y="2074"/>
                  </a:lnTo>
                  <a:lnTo>
                    <a:pt x="941" y="2085"/>
                  </a:lnTo>
                  <a:lnTo>
                    <a:pt x="1007" y="2099"/>
                  </a:lnTo>
                  <a:lnTo>
                    <a:pt x="1075" y="2116"/>
                  </a:lnTo>
                  <a:lnTo>
                    <a:pt x="1145" y="2137"/>
                  </a:lnTo>
                  <a:lnTo>
                    <a:pt x="1214" y="2161"/>
                  </a:lnTo>
                  <a:lnTo>
                    <a:pt x="1283" y="2189"/>
                  </a:lnTo>
                  <a:lnTo>
                    <a:pt x="1351" y="2223"/>
                  </a:lnTo>
                  <a:lnTo>
                    <a:pt x="1417" y="2260"/>
                  </a:lnTo>
                  <a:lnTo>
                    <a:pt x="1482" y="2302"/>
                  </a:lnTo>
                  <a:lnTo>
                    <a:pt x="1545" y="2350"/>
                  </a:lnTo>
                  <a:lnTo>
                    <a:pt x="1605" y="2403"/>
                  </a:lnTo>
                  <a:lnTo>
                    <a:pt x="1479" y="2375"/>
                  </a:lnTo>
                  <a:lnTo>
                    <a:pt x="1353" y="2355"/>
                  </a:lnTo>
                  <a:lnTo>
                    <a:pt x="1229" y="2343"/>
                  </a:lnTo>
                  <a:lnTo>
                    <a:pt x="1104" y="2336"/>
                  </a:lnTo>
                  <a:lnTo>
                    <a:pt x="982" y="2333"/>
                  </a:lnTo>
                  <a:lnTo>
                    <a:pt x="863" y="2336"/>
                  </a:lnTo>
                  <a:lnTo>
                    <a:pt x="747" y="2343"/>
                  </a:lnTo>
                  <a:lnTo>
                    <a:pt x="635" y="2352"/>
                  </a:lnTo>
                  <a:lnTo>
                    <a:pt x="529" y="2365"/>
                  </a:lnTo>
                  <a:lnTo>
                    <a:pt x="428" y="2380"/>
                  </a:lnTo>
                  <a:lnTo>
                    <a:pt x="333" y="2396"/>
                  </a:lnTo>
                  <a:lnTo>
                    <a:pt x="246" y="2413"/>
                  </a:lnTo>
                  <a:lnTo>
                    <a:pt x="166" y="2430"/>
                  </a:lnTo>
                  <a:lnTo>
                    <a:pt x="142" y="2434"/>
                  </a:lnTo>
                  <a:lnTo>
                    <a:pt x="118" y="2433"/>
                  </a:lnTo>
                  <a:lnTo>
                    <a:pt x="93" y="2427"/>
                  </a:lnTo>
                  <a:lnTo>
                    <a:pt x="71" y="2418"/>
                  </a:lnTo>
                  <a:lnTo>
                    <a:pt x="51" y="2404"/>
                  </a:lnTo>
                  <a:lnTo>
                    <a:pt x="33" y="2387"/>
                  </a:lnTo>
                  <a:lnTo>
                    <a:pt x="20" y="2367"/>
                  </a:lnTo>
                  <a:lnTo>
                    <a:pt x="8" y="2345"/>
                  </a:lnTo>
                  <a:lnTo>
                    <a:pt x="2" y="2322"/>
                  </a:lnTo>
                  <a:lnTo>
                    <a:pt x="0" y="2298"/>
                  </a:lnTo>
                  <a:lnTo>
                    <a:pt x="0" y="135"/>
                  </a:lnTo>
                  <a:lnTo>
                    <a:pt x="3" y="104"/>
                  </a:lnTo>
                  <a:lnTo>
                    <a:pt x="14" y="76"/>
                  </a:lnTo>
                  <a:lnTo>
                    <a:pt x="30" y="51"/>
                  </a:lnTo>
                  <a:lnTo>
                    <a:pt x="51" y="30"/>
                  </a:lnTo>
                  <a:lnTo>
                    <a:pt x="76" y="14"/>
                  </a:lnTo>
                  <a:lnTo>
                    <a:pt x="105" y="3"/>
                  </a:lnTo>
                  <a:lnTo>
                    <a:pt x="1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85" name="Group 1083"/>
          <p:cNvGrpSpPr>
            <a:grpSpLocks noChangeAspect="1"/>
          </p:cNvGrpSpPr>
          <p:nvPr/>
        </p:nvGrpSpPr>
        <p:grpSpPr bwMode="auto">
          <a:xfrm>
            <a:off x="1156644" y="4889728"/>
            <a:ext cx="362878" cy="293438"/>
            <a:chOff x="1126" y="1314"/>
            <a:chExt cx="324" cy="26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86" name="Freeform 1085"/>
            <p:cNvSpPr>
              <a:spLocks/>
            </p:cNvSpPr>
            <p:nvPr/>
          </p:nvSpPr>
          <p:spPr bwMode="auto">
            <a:xfrm>
              <a:off x="1272" y="1452"/>
              <a:ext cx="32" cy="38"/>
            </a:xfrm>
            <a:custGeom>
              <a:avLst/>
              <a:gdLst>
                <a:gd name="T0" fmla="*/ 175 w 349"/>
                <a:gd name="T1" fmla="*/ 0 h 421"/>
                <a:gd name="T2" fmla="*/ 206 w 349"/>
                <a:gd name="T3" fmla="*/ 2 h 421"/>
                <a:gd name="T4" fmla="*/ 235 w 349"/>
                <a:gd name="T5" fmla="*/ 9 h 421"/>
                <a:gd name="T6" fmla="*/ 263 w 349"/>
                <a:gd name="T7" fmla="*/ 22 h 421"/>
                <a:gd name="T8" fmla="*/ 287 w 349"/>
                <a:gd name="T9" fmla="*/ 40 h 421"/>
                <a:gd name="T10" fmla="*/ 308 w 349"/>
                <a:gd name="T11" fmla="*/ 60 h 421"/>
                <a:gd name="T12" fmla="*/ 326 w 349"/>
                <a:gd name="T13" fmla="*/ 84 h 421"/>
                <a:gd name="T14" fmla="*/ 338 w 349"/>
                <a:gd name="T15" fmla="*/ 111 h 421"/>
                <a:gd name="T16" fmla="*/ 346 w 349"/>
                <a:gd name="T17" fmla="*/ 140 h 421"/>
                <a:gd name="T18" fmla="*/ 349 w 349"/>
                <a:gd name="T19" fmla="*/ 171 h 421"/>
                <a:gd name="T20" fmla="*/ 349 w 349"/>
                <a:gd name="T21" fmla="*/ 249 h 421"/>
                <a:gd name="T22" fmla="*/ 346 w 349"/>
                <a:gd name="T23" fmla="*/ 280 h 421"/>
                <a:gd name="T24" fmla="*/ 338 w 349"/>
                <a:gd name="T25" fmla="*/ 309 h 421"/>
                <a:gd name="T26" fmla="*/ 326 w 349"/>
                <a:gd name="T27" fmla="*/ 336 h 421"/>
                <a:gd name="T28" fmla="*/ 308 w 349"/>
                <a:gd name="T29" fmla="*/ 360 h 421"/>
                <a:gd name="T30" fmla="*/ 287 w 349"/>
                <a:gd name="T31" fmla="*/ 381 h 421"/>
                <a:gd name="T32" fmla="*/ 263 w 349"/>
                <a:gd name="T33" fmla="*/ 398 h 421"/>
                <a:gd name="T34" fmla="*/ 235 w 349"/>
                <a:gd name="T35" fmla="*/ 410 h 421"/>
                <a:gd name="T36" fmla="*/ 206 w 349"/>
                <a:gd name="T37" fmla="*/ 419 h 421"/>
                <a:gd name="T38" fmla="*/ 175 w 349"/>
                <a:gd name="T39" fmla="*/ 421 h 421"/>
                <a:gd name="T40" fmla="*/ 143 w 349"/>
                <a:gd name="T41" fmla="*/ 419 h 421"/>
                <a:gd name="T42" fmla="*/ 113 w 349"/>
                <a:gd name="T43" fmla="*/ 410 h 421"/>
                <a:gd name="T44" fmla="*/ 87 w 349"/>
                <a:gd name="T45" fmla="*/ 398 h 421"/>
                <a:gd name="T46" fmla="*/ 62 w 349"/>
                <a:gd name="T47" fmla="*/ 381 h 421"/>
                <a:gd name="T48" fmla="*/ 41 w 349"/>
                <a:gd name="T49" fmla="*/ 360 h 421"/>
                <a:gd name="T50" fmla="*/ 24 w 349"/>
                <a:gd name="T51" fmla="*/ 336 h 421"/>
                <a:gd name="T52" fmla="*/ 11 w 349"/>
                <a:gd name="T53" fmla="*/ 309 h 421"/>
                <a:gd name="T54" fmla="*/ 3 w 349"/>
                <a:gd name="T55" fmla="*/ 280 h 421"/>
                <a:gd name="T56" fmla="*/ 0 w 349"/>
                <a:gd name="T57" fmla="*/ 249 h 421"/>
                <a:gd name="T58" fmla="*/ 0 w 349"/>
                <a:gd name="T59" fmla="*/ 171 h 421"/>
                <a:gd name="T60" fmla="*/ 3 w 349"/>
                <a:gd name="T61" fmla="*/ 140 h 421"/>
                <a:gd name="T62" fmla="*/ 11 w 349"/>
                <a:gd name="T63" fmla="*/ 111 h 421"/>
                <a:gd name="T64" fmla="*/ 24 w 349"/>
                <a:gd name="T65" fmla="*/ 84 h 421"/>
                <a:gd name="T66" fmla="*/ 41 w 349"/>
                <a:gd name="T67" fmla="*/ 60 h 421"/>
                <a:gd name="T68" fmla="*/ 62 w 349"/>
                <a:gd name="T69" fmla="*/ 40 h 421"/>
                <a:gd name="T70" fmla="*/ 87 w 349"/>
                <a:gd name="T71" fmla="*/ 22 h 421"/>
                <a:gd name="T72" fmla="*/ 113 w 349"/>
                <a:gd name="T73" fmla="*/ 9 h 421"/>
                <a:gd name="T74" fmla="*/ 143 w 349"/>
                <a:gd name="T75" fmla="*/ 2 h 421"/>
                <a:gd name="T76" fmla="*/ 175 w 349"/>
                <a:gd name="T77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9" h="421">
                  <a:moveTo>
                    <a:pt x="175" y="0"/>
                  </a:moveTo>
                  <a:lnTo>
                    <a:pt x="206" y="2"/>
                  </a:lnTo>
                  <a:lnTo>
                    <a:pt x="235" y="9"/>
                  </a:lnTo>
                  <a:lnTo>
                    <a:pt x="263" y="22"/>
                  </a:lnTo>
                  <a:lnTo>
                    <a:pt x="287" y="40"/>
                  </a:lnTo>
                  <a:lnTo>
                    <a:pt x="308" y="60"/>
                  </a:lnTo>
                  <a:lnTo>
                    <a:pt x="326" y="84"/>
                  </a:lnTo>
                  <a:lnTo>
                    <a:pt x="338" y="111"/>
                  </a:lnTo>
                  <a:lnTo>
                    <a:pt x="346" y="140"/>
                  </a:lnTo>
                  <a:lnTo>
                    <a:pt x="349" y="171"/>
                  </a:lnTo>
                  <a:lnTo>
                    <a:pt x="349" y="249"/>
                  </a:lnTo>
                  <a:lnTo>
                    <a:pt x="346" y="280"/>
                  </a:lnTo>
                  <a:lnTo>
                    <a:pt x="338" y="309"/>
                  </a:lnTo>
                  <a:lnTo>
                    <a:pt x="326" y="336"/>
                  </a:lnTo>
                  <a:lnTo>
                    <a:pt x="308" y="360"/>
                  </a:lnTo>
                  <a:lnTo>
                    <a:pt x="287" y="381"/>
                  </a:lnTo>
                  <a:lnTo>
                    <a:pt x="263" y="398"/>
                  </a:lnTo>
                  <a:lnTo>
                    <a:pt x="235" y="410"/>
                  </a:lnTo>
                  <a:lnTo>
                    <a:pt x="206" y="419"/>
                  </a:lnTo>
                  <a:lnTo>
                    <a:pt x="175" y="421"/>
                  </a:lnTo>
                  <a:lnTo>
                    <a:pt x="143" y="419"/>
                  </a:lnTo>
                  <a:lnTo>
                    <a:pt x="113" y="410"/>
                  </a:lnTo>
                  <a:lnTo>
                    <a:pt x="87" y="398"/>
                  </a:lnTo>
                  <a:lnTo>
                    <a:pt x="62" y="381"/>
                  </a:lnTo>
                  <a:lnTo>
                    <a:pt x="41" y="360"/>
                  </a:lnTo>
                  <a:lnTo>
                    <a:pt x="24" y="336"/>
                  </a:lnTo>
                  <a:lnTo>
                    <a:pt x="11" y="309"/>
                  </a:lnTo>
                  <a:lnTo>
                    <a:pt x="3" y="280"/>
                  </a:lnTo>
                  <a:lnTo>
                    <a:pt x="0" y="249"/>
                  </a:lnTo>
                  <a:lnTo>
                    <a:pt x="0" y="171"/>
                  </a:lnTo>
                  <a:lnTo>
                    <a:pt x="3" y="140"/>
                  </a:lnTo>
                  <a:lnTo>
                    <a:pt x="11" y="111"/>
                  </a:lnTo>
                  <a:lnTo>
                    <a:pt x="24" y="84"/>
                  </a:lnTo>
                  <a:lnTo>
                    <a:pt x="41" y="60"/>
                  </a:lnTo>
                  <a:lnTo>
                    <a:pt x="62" y="40"/>
                  </a:lnTo>
                  <a:lnTo>
                    <a:pt x="87" y="22"/>
                  </a:lnTo>
                  <a:lnTo>
                    <a:pt x="113" y="9"/>
                  </a:lnTo>
                  <a:lnTo>
                    <a:pt x="143" y="2"/>
                  </a:lnTo>
                  <a:lnTo>
                    <a:pt x="1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7" name="Freeform 1086"/>
            <p:cNvSpPr>
              <a:spLocks/>
            </p:cNvSpPr>
            <p:nvPr/>
          </p:nvSpPr>
          <p:spPr bwMode="auto">
            <a:xfrm>
              <a:off x="1133" y="1479"/>
              <a:ext cx="310" cy="97"/>
            </a:xfrm>
            <a:custGeom>
              <a:avLst/>
              <a:gdLst>
                <a:gd name="T0" fmla="*/ 0 w 3415"/>
                <a:gd name="T1" fmla="*/ 0 h 1067"/>
                <a:gd name="T2" fmla="*/ 49 w 3415"/>
                <a:gd name="T3" fmla="*/ 20 h 1067"/>
                <a:gd name="T4" fmla="*/ 101 w 3415"/>
                <a:gd name="T5" fmla="*/ 35 h 1067"/>
                <a:gd name="T6" fmla="*/ 156 w 3415"/>
                <a:gd name="T7" fmla="*/ 45 h 1067"/>
                <a:gd name="T8" fmla="*/ 211 w 3415"/>
                <a:gd name="T9" fmla="*/ 48 h 1067"/>
                <a:gd name="T10" fmla="*/ 1413 w 3415"/>
                <a:gd name="T11" fmla="*/ 48 h 1067"/>
                <a:gd name="T12" fmla="*/ 1428 w 3415"/>
                <a:gd name="T13" fmla="*/ 88 h 1067"/>
                <a:gd name="T14" fmla="*/ 1449 w 3415"/>
                <a:gd name="T15" fmla="*/ 125 h 1067"/>
                <a:gd name="T16" fmla="*/ 1476 w 3415"/>
                <a:gd name="T17" fmla="*/ 160 h 1067"/>
                <a:gd name="T18" fmla="*/ 1507 w 3415"/>
                <a:gd name="T19" fmla="*/ 189 h 1067"/>
                <a:gd name="T20" fmla="*/ 1541 w 3415"/>
                <a:gd name="T21" fmla="*/ 215 h 1067"/>
                <a:gd name="T22" fmla="*/ 1578 w 3415"/>
                <a:gd name="T23" fmla="*/ 236 h 1067"/>
                <a:gd name="T24" fmla="*/ 1619 w 3415"/>
                <a:gd name="T25" fmla="*/ 251 h 1067"/>
                <a:gd name="T26" fmla="*/ 1662 w 3415"/>
                <a:gd name="T27" fmla="*/ 261 h 1067"/>
                <a:gd name="T28" fmla="*/ 1708 w 3415"/>
                <a:gd name="T29" fmla="*/ 264 h 1067"/>
                <a:gd name="T30" fmla="*/ 1753 w 3415"/>
                <a:gd name="T31" fmla="*/ 261 h 1067"/>
                <a:gd name="T32" fmla="*/ 1796 w 3415"/>
                <a:gd name="T33" fmla="*/ 251 h 1067"/>
                <a:gd name="T34" fmla="*/ 1837 w 3415"/>
                <a:gd name="T35" fmla="*/ 236 h 1067"/>
                <a:gd name="T36" fmla="*/ 1875 w 3415"/>
                <a:gd name="T37" fmla="*/ 215 h 1067"/>
                <a:gd name="T38" fmla="*/ 1909 w 3415"/>
                <a:gd name="T39" fmla="*/ 189 h 1067"/>
                <a:gd name="T40" fmla="*/ 1939 w 3415"/>
                <a:gd name="T41" fmla="*/ 160 h 1067"/>
                <a:gd name="T42" fmla="*/ 1965 w 3415"/>
                <a:gd name="T43" fmla="*/ 125 h 1067"/>
                <a:gd name="T44" fmla="*/ 1986 w 3415"/>
                <a:gd name="T45" fmla="*/ 88 h 1067"/>
                <a:gd name="T46" fmla="*/ 2002 w 3415"/>
                <a:gd name="T47" fmla="*/ 48 h 1067"/>
                <a:gd name="T48" fmla="*/ 3204 w 3415"/>
                <a:gd name="T49" fmla="*/ 48 h 1067"/>
                <a:gd name="T50" fmla="*/ 3260 w 3415"/>
                <a:gd name="T51" fmla="*/ 45 h 1067"/>
                <a:gd name="T52" fmla="*/ 3314 w 3415"/>
                <a:gd name="T53" fmla="*/ 35 h 1067"/>
                <a:gd name="T54" fmla="*/ 3366 w 3415"/>
                <a:gd name="T55" fmla="*/ 20 h 1067"/>
                <a:gd name="T56" fmla="*/ 3415 w 3415"/>
                <a:gd name="T57" fmla="*/ 0 h 1067"/>
                <a:gd name="T58" fmla="*/ 3415 w 3415"/>
                <a:gd name="T59" fmla="*/ 787 h 1067"/>
                <a:gd name="T60" fmla="*/ 3412 w 3415"/>
                <a:gd name="T61" fmla="*/ 828 h 1067"/>
                <a:gd name="T62" fmla="*/ 3403 w 3415"/>
                <a:gd name="T63" fmla="*/ 867 h 1067"/>
                <a:gd name="T64" fmla="*/ 3389 w 3415"/>
                <a:gd name="T65" fmla="*/ 905 h 1067"/>
                <a:gd name="T66" fmla="*/ 3370 w 3415"/>
                <a:gd name="T67" fmla="*/ 939 h 1067"/>
                <a:gd name="T68" fmla="*/ 3346 w 3415"/>
                <a:gd name="T69" fmla="*/ 971 h 1067"/>
                <a:gd name="T70" fmla="*/ 3317 w 3415"/>
                <a:gd name="T71" fmla="*/ 998 h 1067"/>
                <a:gd name="T72" fmla="*/ 3286 w 3415"/>
                <a:gd name="T73" fmla="*/ 1022 h 1067"/>
                <a:gd name="T74" fmla="*/ 3251 w 3415"/>
                <a:gd name="T75" fmla="*/ 1041 h 1067"/>
                <a:gd name="T76" fmla="*/ 3214 w 3415"/>
                <a:gd name="T77" fmla="*/ 1055 h 1067"/>
                <a:gd name="T78" fmla="*/ 3174 w 3415"/>
                <a:gd name="T79" fmla="*/ 1064 h 1067"/>
                <a:gd name="T80" fmla="*/ 3132 w 3415"/>
                <a:gd name="T81" fmla="*/ 1067 h 1067"/>
                <a:gd name="T82" fmla="*/ 283 w 3415"/>
                <a:gd name="T83" fmla="*/ 1067 h 1067"/>
                <a:gd name="T84" fmla="*/ 242 w 3415"/>
                <a:gd name="T85" fmla="*/ 1064 h 1067"/>
                <a:gd name="T86" fmla="*/ 201 w 3415"/>
                <a:gd name="T87" fmla="*/ 1055 h 1067"/>
                <a:gd name="T88" fmla="*/ 163 w 3415"/>
                <a:gd name="T89" fmla="*/ 1041 h 1067"/>
                <a:gd name="T90" fmla="*/ 129 w 3415"/>
                <a:gd name="T91" fmla="*/ 1022 h 1067"/>
                <a:gd name="T92" fmla="*/ 97 w 3415"/>
                <a:gd name="T93" fmla="*/ 998 h 1067"/>
                <a:gd name="T94" fmla="*/ 69 w 3415"/>
                <a:gd name="T95" fmla="*/ 971 h 1067"/>
                <a:gd name="T96" fmla="*/ 46 w 3415"/>
                <a:gd name="T97" fmla="*/ 939 h 1067"/>
                <a:gd name="T98" fmla="*/ 26 w 3415"/>
                <a:gd name="T99" fmla="*/ 905 h 1067"/>
                <a:gd name="T100" fmla="*/ 12 w 3415"/>
                <a:gd name="T101" fmla="*/ 867 h 1067"/>
                <a:gd name="T102" fmla="*/ 3 w 3415"/>
                <a:gd name="T103" fmla="*/ 828 h 1067"/>
                <a:gd name="T104" fmla="*/ 0 w 3415"/>
                <a:gd name="T105" fmla="*/ 787 h 1067"/>
                <a:gd name="T106" fmla="*/ 0 w 3415"/>
                <a:gd name="T107" fmla="*/ 0 h 10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415" h="1067">
                  <a:moveTo>
                    <a:pt x="0" y="0"/>
                  </a:moveTo>
                  <a:lnTo>
                    <a:pt x="49" y="20"/>
                  </a:lnTo>
                  <a:lnTo>
                    <a:pt x="101" y="35"/>
                  </a:lnTo>
                  <a:lnTo>
                    <a:pt x="156" y="45"/>
                  </a:lnTo>
                  <a:lnTo>
                    <a:pt x="211" y="48"/>
                  </a:lnTo>
                  <a:lnTo>
                    <a:pt x="1413" y="48"/>
                  </a:lnTo>
                  <a:lnTo>
                    <a:pt x="1428" y="88"/>
                  </a:lnTo>
                  <a:lnTo>
                    <a:pt x="1449" y="125"/>
                  </a:lnTo>
                  <a:lnTo>
                    <a:pt x="1476" y="160"/>
                  </a:lnTo>
                  <a:lnTo>
                    <a:pt x="1507" y="189"/>
                  </a:lnTo>
                  <a:lnTo>
                    <a:pt x="1541" y="215"/>
                  </a:lnTo>
                  <a:lnTo>
                    <a:pt x="1578" y="236"/>
                  </a:lnTo>
                  <a:lnTo>
                    <a:pt x="1619" y="251"/>
                  </a:lnTo>
                  <a:lnTo>
                    <a:pt x="1662" y="261"/>
                  </a:lnTo>
                  <a:lnTo>
                    <a:pt x="1708" y="264"/>
                  </a:lnTo>
                  <a:lnTo>
                    <a:pt x="1753" y="261"/>
                  </a:lnTo>
                  <a:lnTo>
                    <a:pt x="1796" y="251"/>
                  </a:lnTo>
                  <a:lnTo>
                    <a:pt x="1837" y="236"/>
                  </a:lnTo>
                  <a:lnTo>
                    <a:pt x="1875" y="215"/>
                  </a:lnTo>
                  <a:lnTo>
                    <a:pt x="1909" y="189"/>
                  </a:lnTo>
                  <a:lnTo>
                    <a:pt x="1939" y="160"/>
                  </a:lnTo>
                  <a:lnTo>
                    <a:pt x="1965" y="125"/>
                  </a:lnTo>
                  <a:lnTo>
                    <a:pt x="1986" y="88"/>
                  </a:lnTo>
                  <a:lnTo>
                    <a:pt x="2002" y="48"/>
                  </a:lnTo>
                  <a:lnTo>
                    <a:pt x="3204" y="48"/>
                  </a:lnTo>
                  <a:lnTo>
                    <a:pt x="3260" y="45"/>
                  </a:lnTo>
                  <a:lnTo>
                    <a:pt x="3314" y="35"/>
                  </a:lnTo>
                  <a:lnTo>
                    <a:pt x="3366" y="20"/>
                  </a:lnTo>
                  <a:lnTo>
                    <a:pt x="3415" y="0"/>
                  </a:lnTo>
                  <a:lnTo>
                    <a:pt x="3415" y="787"/>
                  </a:lnTo>
                  <a:lnTo>
                    <a:pt x="3412" y="828"/>
                  </a:lnTo>
                  <a:lnTo>
                    <a:pt x="3403" y="867"/>
                  </a:lnTo>
                  <a:lnTo>
                    <a:pt x="3389" y="905"/>
                  </a:lnTo>
                  <a:lnTo>
                    <a:pt x="3370" y="939"/>
                  </a:lnTo>
                  <a:lnTo>
                    <a:pt x="3346" y="971"/>
                  </a:lnTo>
                  <a:lnTo>
                    <a:pt x="3317" y="998"/>
                  </a:lnTo>
                  <a:lnTo>
                    <a:pt x="3286" y="1022"/>
                  </a:lnTo>
                  <a:lnTo>
                    <a:pt x="3251" y="1041"/>
                  </a:lnTo>
                  <a:lnTo>
                    <a:pt x="3214" y="1055"/>
                  </a:lnTo>
                  <a:lnTo>
                    <a:pt x="3174" y="1064"/>
                  </a:lnTo>
                  <a:lnTo>
                    <a:pt x="3132" y="1067"/>
                  </a:lnTo>
                  <a:lnTo>
                    <a:pt x="283" y="1067"/>
                  </a:lnTo>
                  <a:lnTo>
                    <a:pt x="242" y="1064"/>
                  </a:lnTo>
                  <a:lnTo>
                    <a:pt x="201" y="1055"/>
                  </a:lnTo>
                  <a:lnTo>
                    <a:pt x="163" y="1041"/>
                  </a:lnTo>
                  <a:lnTo>
                    <a:pt x="129" y="1022"/>
                  </a:lnTo>
                  <a:lnTo>
                    <a:pt x="97" y="998"/>
                  </a:lnTo>
                  <a:lnTo>
                    <a:pt x="69" y="971"/>
                  </a:lnTo>
                  <a:lnTo>
                    <a:pt x="46" y="939"/>
                  </a:lnTo>
                  <a:lnTo>
                    <a:pt x="26" y="905"/>
                  </a:lnTo>
                  <a:lnTo>
                    <a:pt x="12" y="867"/>
                  </a:lnTo>
                  <a:lnTo>
                    <a:pt x="3" y="828"/>
                  </a:lnTo>
                  <a:lnTo>
                    <a:pt x="0" y="7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8" name="Freeform 1087"/>
            <p:cNvSpPr>
              <a:spLocks noEditPoints="1"/>
            </p:cNvSpPr>
            <p:nvPr/>
          </p:nvSpPr>
          <p:spPr bwMode="auto">
            <a:xfrm>
              <a:off x="1126" y="1314"/>
              <a:ext cx="324" cy="150"/>
            </a:xfrm>
            <a:custGeom>
              <a:avLst/>
              <a:gdLst>
                <a:gd name="T0" fmla="*/ 1430 w 3559"/>
                <a:gd name="T1" fmla="*/ 274 h 1653"/>
                <a:gd name="T2" fmla="*/ 1331 w 3559"/>
                <a:gd name="T3" fmla="*/ 327 h 1653"/>
                <a:gd name="T4" fmla="*/ 1263 w 3559"/>
                <a:gd name="T5" fmla="*/ 414 h 1653"/>
                <a:gd name="T6" fmla="*/ 2297 w 3559"/>
                <a:gd name="T7" fmla="*/ 414 h 1653"/>
                <a:gd name="T8" fmla="*/ 2228 w 3559"/>
                <a:gd name="T9" fmla="*/ 327 h 1653"/>
                <a:gd name="T10" fmla="*/ 2130 w 3559"/>
                <a:gd name="T11" fmla="*/ 274 h 1653"/>
                <a:gd name="T12" fmla="*/ 1507 w 3559"/>
                <a:gd name="T13" fmla="*/ 262 h 1653"/>
                <a:gd name="T14" fmla="*/ 2113 w 3559"/>
                <a:gd name="T15" fmla="*/ 3 h 1653"/>
                <a:gd name="T16" fmla="*/ 2283 w 3559"/>
                <a:gd name="T17" fmla="*/ 51 h 1653"/>
                <a:gd name="T18" fmla="*/ 2424 w 3559"/>
                <a:gd name="T19" fmla="*/ 149 h 1653"/>
                <a:gd name="T20" fmla="*/ 2528 w 3559"/>
                <a:gd name="T21" fmla="*/ 283 h 1653"/>
                <a:gd name="T22" fmla="*/ 2584 w 3559"/>
                <a:gd name="T23" fmla="*/ 448 h 1653"/>
                <a:gd name="T24" fmla="*/ 3348 w 3559"/>
                <a:gd name="T25" fmla="*/ 460 h 1653"/>
                <a:gd name="T26" fmla="*/ 3457 w 3559"/>
                <a:gd name="T27" fmla="*/ 517 h 1653"/>
                <a:gd name="T28" fmla="*/ 3531 w 3559"/>
                <a:gd name="T29" fmla="*/ 610 h 1653"/>
                <a:gd name="T30" fmla="*/ 3559 w 3559"/>
                <a:gd name="T31" fmla="*/ 728 h 1653"/>
                <a:gd name="T32" fmla="*/ 3546 w 3559"/>
                <a:gd name="T33" fmla="*/ 1454 h 1653"/>
                <a:gd name="T34" fmla="*/ 3489 w 3559"/>
                <a:gd name="T35" fmla="*/ 1557 h 1653"/>
                <a:gd name="T36" fmla="*/ 3395 w 3559"/>
                <a:gd name="T37" fmla="*/ 1627 h 1653"/>
                <a:gd name="T38" fmla="*/ 3276 w 3559"/>
                <a:gd name="T39" fmla="*/ 1653 h 1653"/>
                <a:gd name="T40" fmla="*/ 2072 w 3559"/>
                <a:gd name="T41" fmla="*/ 1575 h 1653"/>
                <a:gd name="T42" fmla="*/ 2019 w 3559"/>
                <a:gd name="T43" fmla="*/ 1475 h 1653"/>
                <a:gd name="T44" fmla="*/ 1987 w 3559"/>
                <a:gd name="T45" fmla="*/ 1444 h 1653"/>
                <a:gd name="T46" fmla="*/ 1933 w 3559"/>
                <a:gd name="T47" fmla="*/ 1404 h 1653"/>
                <a:gd name="T48" fmla="*/ 1882 w 3559"/>
                <a:gd name="T49" fmla="*/ 1381 h 1653"/>
                <a:gd name="T50" fmla="*/ 1840 w 3559"/>
                <a:gd name="T51" fmla="*/ 1369 h 1653"/>
                <a:gd name="T52" fmla="*/ 1748 w 3559"/>
                <a:gd name="T53" fmla="*/ 1365 h 1653"/>
                <a:gd name="T54" fmla="*/ 1692 w 3559"/>
                <a:gd name="T55" fmla="*/ 1377 h 1653"/>
                <a:gd name="T56" fmla="*/ 1643 w 3559"/>
                <a:gd name="T57" fmla="*/ 1394 h 1653"/>
                <a:gd name="T58" fmla="*/ 1616 w 3559"/>
                <a:gd name="T59" fmla="*/ 1410 h 1653"/>
                <a:gd name="T60" fmla="*/ 1572 w 3559"/>
                <a:gd name="T61" fmla="*/ 1444 h 1653"/>
                <a:gd name="T62" fmla="*/ 1540 w 3559"/>
                <a:gd name="T63" fmla="*/ 1475 h 1653"/>
                <a:gd name="T64" fmla="*/ 1486 w 3559"/>
                <a:gd name="T65" fmla="*/ 1575 h 1653"/>
                <a:gd name="T66" fmla="*/ 283 w 3559"/>
                <a:gd name="T67" fmla="*/ 1653 h 1653"/>
                <a:gd name="T68" fmla="*/ 164 w 3559"/>
                <a:gd name="T69" fmla="*/ 1627 h 1653"/>
                <a:gd name="T70" fmla="*/ 69 w 3559"/>
                <a:gd name="T71" fmla="*/ 1557 h 1653"/>
                <a:gd name="T72" fmla="*/ 12 w 3559"/>
                <a:gd name="T73" fmla="*/ 1454 h 1653"/>
                <a:gd name="T74" fmla="*/ 0 w 3559"/>
                <a:gd name="T75" fmla="*/ 728 h 1653"/>
                <a:gd name="T76" fmla="*/ 28 w 3559"/>
                <a:gd name="T77" fmla="*/ 610 h 1653"/>
                <a:gd name="T78" fmla="*/ 102 w 3559"/>
                <a:gd name="T79" fmla="*/ 517 h 1653"/>
                <a:gd name="T80" fmla="*/ 210 w 3559"/>
                <a:gd name="T81" fmla="*/ 460 h 1653"/>
                <a:gd name="T82" fmla="*/ 975 w 3559"/>
                <a:gd name="T83" fmla="*/ 448 h 1653"/>
                <a:gd name="T84" fmla="*/ 1031 w 3559"/>
                <a:gd name="T85" fmla="*/ 283 h 1653"/>
                <a:gd name="T86" fmla="*/ 1134 w 3559"/>
                <a:gd name="T87" fmla="*/ 149 h 1653"/>
                <a:gd name="T88" fmla="*/ 1276 w 3559"/>
                <a:gd name="T89" fmla="*/ 51 h 1653"/>
                <a:gd name="T90" fmla="*/ 1445 w 3559"/>
                <a:gd name="T91" fmla="*/ 3 h 1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559" h="1653">
                  <a:moveTo>
                    <a:pt x="1507" y="262"/>
                  </a:moveTo>
                  <a:lnTo>
                    <a:pt x="1467" y="265"/>
                  </a:lnTo>
                  <a:lnTo>
                    <a:pt x="1430" y="274"/>
                  </a:lnTo>
                  <a:lnTo>
                    <a:pt x="1394" y="287"/>
                  </a:lnTo>
                  <a:lnTo>
                    <a:pt x="1361" y="304"/>
                  </a:lnTo>
                  <a:lnTo>
                    <a:pt x="1331" y="327"/>
                  </a:lnTo>
                  <a:lnTo>
                    <a:pt x="1305" y="352"/>
                  </a:lnTo>
                  <a:lnTo>
                    <a:pt x="1282" y="381"/>
                  </a:lnTo>
                  <a:lnTo>
                    <a:pt x="1263" y="414"/>
                  </a:lnTo>
                  <a:lnTo>
                    <a:pt x="1247" y="448"/>
                  </a:lnTo>
                  <a:lnTo>
                    <a:pt x="2311" y="448"/>
                  </a:lnTo>
                  <a:lnTo>
                    <a:pt x="2297" y="414"/>
                  </a:lnTo>
                  <a:lnTo>
                    <a:pt x="2278" y="381"/>
                  </a:lnTo>
                  <a:lnTo>
                    <a:pt x="2255" y="352"/>
                  </a:lnTo>
                  <a:lnTo>
                    <a:pt x="2228" y="327"/>
                  </a:lnTo>
                  <a:lnTo>
                    <a:pt x="2198" y="304"/>
                  </a:lnTo>
                  <a:lnTo>
                    <a:pt x="2165" y="287"/>
                  </a:lnTo>
                  <a:lnTo>
                    <a:pt x="2130" y="274"/>
                  </a:lnTo>
                  <a:lnTo>
                    <a:pt x="2091" y="265"/>
                  </a:lnTo>
                  <a:lnTo>
                    <a:pt x="2052" y="262"/>
                  </a:lnTo>
                  <a:lnTo>
                    <a:pt x="1507" y="262"/>
                  </a:lnTo>
                  <a:close/>
                  <a:moveTo>
                    <a:pt x="1507" y="0"/>
                  </a:moveTo>
                  <a:lnTo>
                    <a:pt x="2052" y="0"/>
                  </a:lnTo>
                  <a:lnTo>
                    <a:pt x="2113" y="3"/>
                  </a:lnTo>
                  <a:lnTo>
                    <a:pt x="2171" y="14"/>
                  </a:lnTo>
                  <a:lnTo>
                    <a:pt x="2229" y="29"/>
                  </a:lnTo>
                  <a:lnTo>
                    <a:pt x="2283" y="51"/>
                  </a:lnTo>
                  <a:lnTo>
                    <a:pt x="2333" y="79"/>
                  </a:lnTo>
                  <a:lnTo>
                    <a:pt x="2380" y="111"/>
                  </a:lnTo>
                  <a:lnTo>
                    <a:pt x="2424" y="149"/>
                  </a:lnTo>
                  <a:lnTo>
                    <a:pt x="2463" y="190"/>
                  </a:lnTo>
                  <a:lnTo>
                    <a:pt x="2498" y="235"/>
                  </a:lnTo>
                  <a:lnTo>
                    <a:pt x="2528" y="283"/>
                  </a:lnTo>
                  <a:lnTo>
                    <a:pt x="2552" y="336"/>
                  </a:lnTo>
                  <a:lnTo>
                    <a:pt x="2571" y="391"/>
                  </a:lnTo>
                  <a:lnTo>
                    <a:pt x="2584" y="448"/>
                  </a:lnTo>
                  <a:lnTo>
                    <a:pt x="3264" y="448"/>
                  </a:lnTo>
                  <a:lnTo>
                    <a:pt x="3308" y="452"/>
                  </a:lnTo>
                  <a:lnTo>
                    <a:pt x="3348" y="460"/>
                  </a:lnTo>
                  <a:lnTo>
                    <a:pt x="3388" y="474"/>
                  </a:lnTo>
                  <a:lnTo>
                    <a:pt x="3424" y="493"/>
                  </a:lnTo>
                  <a:lnTo>
                    <a:pt x="3457" y="517"/>
                  </a:lnTo>
                  <a:lnTo>
                    <a:pt x="3486" y="545"/>
                  </a:lnTo>
                  <a:lnTo>
                    <a:pt x="3511" y="575"/>
                  </a:lnTo>
                  <a:lnTo>
                    <a:pt x="3531" y="610"/>
                  </a:lnTo>
                  <a:lnTo>
                    <a:pt x="3546" y="647"/>
                  </a:lnTo>
                  <a:lnTo>
                    <a:pt x="3555" y="687"/>
                  </a:lnTo>
                  <a:lnTo>
                    <a:pt x="3559" y="728"/>
                  </a:lnTo>
                  <a:lnTo>
                    <a:pt x="3559" y="1373"/>
                  </a:lnTo>
                  <a:lnTo>
                    <a:pt x="3555" y="1415"/>
                  </a:lnTo>
                  <a:lnTo>
                    <a:pt x="3546" y="1454"/>
                  </a:lnTo>
                  <a:lnTo>
                    <a:pt x="3532" y="1492"/>
                  </a:lnTo>
                  <a:lnTo>
                    <a:pt x="3513" y="1525"/>
                  </a:lnTo>
                  <a:lnTo>
                    <a:pt x="3489" y="1557"/>
                  </a:lnTo>
                  <a:lnTo>
                    <a:pt x="3462" y="1584"/>
                  </a:lnTo>
                  <a:lnTo>
                    <a:pt x="3430" y="1608"/>
                  </a:lnTo>
                  <a:lnTo>
                    <a:pt x="3395" y="1627"/>
                  </a:lnTo>
                  <a:lnTo>
                    <a:pt x="3357" y="1641"/>
                  </a:lnTo>
                  <a:lnTo>
                    <a:pt x="3318" y="1650"/>
                  </a:lnTo>
                  <a:lnTo>
                    <a:pt x="3276" y="1653"/>
                  </a:lnTo>
                  <a:lnTo>
                    <a:pt x="2087" y="1653"/>
                  </a:lnTo>
                  <a:lnTo>
                    <a:pt x="2082" y="1613"/>
                  </a:lnTo>
                  <a:lnTo>
                    <a:pt x="2072" y="1575"/>
                  </a:lnTo>
                  <a:lnTo>
                    <a:pt x="2059" y="1539"/>
                  </a:lnTo>
                  <a:lnTo>
                    <a:pt x="2041" y="1507"/>
                  </a:lnTo>
                  <a:lnTo>
                    <a:pt x="2019" y="1475"/>
                  </a:lnTo>
                  <a:lnTo>
                    <a:pt x="1992" y="1448"/>
                  </a:lnTo>
                  <a:lnTo>
                    <a:pt x="1990" y="1446"/>
                  </a:lnTo>
                  <a:lnTo>
                    <a:pt x="1987" y="1444"/>
                  </a:lnTo>
                  <a:lnTo>
                    <a:pt x="1968" y="1428"/>
                  </a:lnTo>
                  <a:lnTo>
                    <a:pt x="1948" y="1412"/>
                  </a:lnTo>
                  <a:lnTo>
                    <a:pt x="1933" y="1404"/>
                  </a:lnTo>
                  <a:lnTo>
                    <a:pt x="1915" y="1395"/>
                  </a:lnTo>
                  <a:lnTo>
                    <a:pt x="1898" y="1386"/>
                  </a:lnTo>
                  <a:lnTo>
                    <a:pt x="1882" y="1381"/>
                  </a:lnTo>
                  <a:lnTo>
                    <a:pt x="1867" y="1377"/>
                  </a:lnTo>
                  <a:lnTo>
                    <a:pt x="1854" y="1372"/>
                  </a:lnTo>
                  <a:lnTo>
                    <a:pt x="1840" y="1369"/>
                  </a:lnTo>
                  <a:lnTo>
                    <a:pt x="1811" y="1365"/>
                  </a:lnTo>
                  <a:lnTo>
                    <a:pt x="1780" y="1362"/>
                  </a:lnTo>
                  <a:lnTo>
                    <a:pt x="1748" y="1365"/>
                  </a:lnTo>
                  <a:lnTo>
                    <a:pt x="1718" y="1369"/>
                  </a:lnTo>
                  <a:lnTo>
                    <a:pt x="1705" y="1372"/>
                  </a:lnTo>
                  <a:lnTo>
                    <a:pt x="1692" y="1377"/>
                  </a:lnTo>
                  <a:lnTo>
                    <a:pt x="1676" y="1381"/>
                  </a:lnTo>
                  <a:lnTo>
                    <a:pt x="1661" y="1386"/>
                  </a:lnTo>
                  <a:lnTo>
                    <a:pt x="1643" y="1394"/>
                  </a:lnTo>
                  <a:lnTo>
                    <a:pt x="1627" y="1404"/>
                  </a:lnTo>
                  <a:lnTo>
                    <a:pt x="1621" y="1407"/>
                  </a:lnTo>
                  <a:lnTo>
                    <a:pt x="1616" y="1410"/>
                  </a:lnTo>
                  <a:lnTo>
                    <a:pt x="1610" y="1412"/>
                  </a:lnTo>
                  <a:lnTo>
                    <a:pt x="1591" y="1428"/>
                  </a:lnTo>
                  <a:lnTo>
                    <a:pt x="1572" y="1444"/>
                  </a:lnTo>
                  <a:lnTo>
                    <a:pt x="1569" y="1446"/>
                  </a:lnTo>
                  <a:lnTo>
                    <a:pt x="1566" y="1448"/>
                  </a:lnTo>
                  <a:lnTo>
                    <a:pt x="1540" y="1475"/>
                  </a:lnTo>
                  <a:lnTo>
                    <a:pt x="1518" y="1507"/>
                  </a:lnTo>
                  <a:lnTo>
                    <a:pt x="1499" y="1539"/>
                  </a:lnTo>
                  <a:lnTo>
                    <a:pt x="1486" y="1575"/>
                  </a:lnTo>
                  <a:lnTo>
                    <a:pt x="1476" y="1613"/>
                  </a:lnTo>
                  <a:lnTo>
                    <a:pt x="1472" y="1653"/>
                  </a:lnTo>
                  <a:lnTo>
                    <a:pt x="283" y="1653"/>
                  </a:lnTo>
                  <a:lnTo>
                    <a:pt x="241" y="1650"/>
                  </a:lnTo>
                  <a:lnTo>
                    <a:pt x="201" y="1641"/>
                  </a:lnTo>
                  <a:lnTo>
                    <a:pt x="164" y="1627"/>
                  </a:lnTo>
                  <a:lnTo>
                    <a:pt x="129" y="1608"/>
                  </a:lnTo>
                  <a:lnTo>
                    <a:pt x="98" y="1584"/>
                  </a:lnTo>
                  <a:lnTo>
                    <a:pt x="69" y="1557"/>
                  </a:lnTo>
                  <a:lnTo>
                    <a:pt x="46" y="1525"/>
                  </a:lnTo>
                  <a:lnTo>
                    <a:pt x="26" y="1491"/>
                  </a:lnTo>
                  <a:lnTo>
                    <a:pt x="12" y="1454"/>
                  </a:lnTo>
                  <a:lnTo>
                    <a:pt x="3" y="1415"/>
                  </a:lnTo>
                  <a:lnTo>
                    <a:pt x="0" y="1373"/>
                  </a:lnTo>
                  <a:lnTo>
                    <a:pt x="0" y="728"/>
                  </a:lnTo>
                  <a:lnTo>
                    <a:pt x="3" y="687"/>
                  </a:lnTo>
                  <a:lnTo>
                    <a:pt x="12" y="647"/>
                  </a:lnTo>
                  <a:lnTo>
                    <a:pt x="28" y="610"/>
                  </a:lnTo>
                  <a:lnTo>
                    <a:pt x="47" y="575"/>
                  </a:lnTo>
                  <a:lnTo>
                    <a:pt x="73" y="545"/>
                  </a:lnTo>
                  <a:lnTo>
                    <a:pt x="102" y="517"/>
                  </a:lnTo>
                  <a:lnTo>
                    <a:pt x="134" y="493"/>
                  </a:lnTo>
                  <a:lnTo>
                    <a:pt x="171" y="474"/>
                  </a:lnTo>
                  <a:lnTo>
                    <a:pt x="210" y="460"/>
                  </a:lnTo>
                  <a:lnTo>
                    <a:pt x="252" y="452"/>
                  </a:lnTo>
                  <a:lnTo>
                    <a:pt x="295" y="448"/>
                  </a:lnTo>
                  <a:lnTo>
                    <a:pt x="975" y="448"/>
                  </a:lnTo>
                  <a:lnTo>
                    <a:pt x="988" y="391"/>
                  </a:lnTo>
                  <a:lnTo>
                    <a:pt x="1007" y="336"/>
                  </a:lnTo>
                  <a:lnTo>
                    <a:pt x="1031" y="283"/>
                  </a:lnTo>
                  <a:lnTo>
                    <a:pt x="1060" y="235"/>
                  </a:lnTo>
                  <a:lnTo>
                    <a:pt x="1096" y="190"/>
                  </a:lnTo>
                  <a:lnTo>
                    <a:pt x="1134" y="149"/>
                  </a:lnTo>
                  <a:lnTo>
                    <a:pt x="1178" y="111"/>
                  </a:lnTo>
                  <a:lnTo>
                    <a:pt x="1225" y="79"/>
                  </a:lnTo>
                  <a:lnTo>
                    <a:pt x="1276" y="51"/>
                  </a:lnTo>
                  <a:lnTo>
                    <a:pt x="1330" y="29"/>
                  </a:lnTo>
                  <a:lnTo>
                    <a:pt x="1387" y="14"/>
                  </a:lnTo>
                  <a:lnTo>
                    <a:pt x="1445" y="3"/>
                  </a:lnTo>
                  <a:lnTo>
                    <a:pt x="15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89" name="Group 1136"/>
          <p:cNvGrpSpPr>
            <a:grpSpLocks noChangeAspect="1"/>
          </p:cNvGrpSpPr>
          <p:nvPr/>
        </p:nvGrpSpPr>
        <p:grpSpPr bwMode="auto">
          <a:xfrm>
            <a:off x="3559811" y="4889027"/>
            <a:ext cx="244256" cy="294841"/>
            <a:chOff x="2712" y="795"/>
            <a:chExt cx="2255" cy="272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90" name="Freeform 1138"/>
            <p:cNvSpPr>
              <a:spLocks/>
            </p:cNvSpPr>
            <p:nvPr/>
          </p:nvSpPr>
          <p:spPr bwMode="auto">
            <a:xfrm>
              <a:off x="3897" y="2545"/>
              <a:ext cx="148" cy="243"/>
            </a:xfrm>
            <a:custGeom>
              <a:avLst/>
              <a:gdLst>
                <a:gd name="T0" fmla="*/ 0 w 298"/>
                <a:gd name="T1" fmla="*/ 0 h 487"/>
                <a:gd name="T2" fmla="*/ 63 w 298"/>
                <a:gd name="T3" fmla="*/ 17 h 487"/>
                <a:gd name="T4" fmla="*/ 124 w 298"/>
                <a:gd name="T5" fmla="*/ 38 h 487"/>
                <a:gd name="T6" fmla="*/ 184 w 298"/>
                <a:gd name="T7" fmla="*/ 65 h 487"/>
                <a:gd name="T8" fmla="*/ 210 w 298"/>
                <a:gd name="T9" fmla="*/ 80 h 487"/>
                <a:gd name="T10" fmla="*/ 235 w 298"/>
                <a:gd name="T11" fmla="*/ 96 h 487"/>
                <a:gd name="T12" fmla="*/ 257 w 298"/>
                <a:gd name="T13" fmla="*/ 118 h 487"/>
                <a:gd name="T14" fmla="*/ 273 w 298"/>
                <a:gd name="T15" fmla="*/ 139 h 487"/>
                <a:gd name="T16" fmla="*/ 285 w 298"/>
                <a:gd name="T17" fmla="*/ 164 h 487"/>
                <a:gd name="T18" fmla="*/ 293 w 298"/>
                <a:gd name="T19" fmla="*/ 191 h 487"/>
                <a:gd name="T20" fmla="*/ 298 w 298"/>
                <a:gd name="T21" fmla="*/ 229 h 487"/>
                <a:gd name="T22" fmla="*/ 296 w 298"/>
                <a:gd name="T23" fmla="*/ 268 h 487"/>
                <a:gd name="T24" fmla="*/ 288 w 298"/>
                <a:gd name="T25" fmla="*/ 306 h 487"/>
                <a:gd name="T26" fmla="*/ 271 w 298"/>
                <a:gd name="T27" fmla="*/ 343 h 487"/>
                <a:gd name="T28" fmla="*/ 250 w 298"/>
                <a:gd name="T29" fmla="*/ 376 h 487"/>
                <a:gd name="T30" fmla="*/ 222 w 298"/>
                <a:gd name="T31" fmla="*/ 404 h 487"/>
                <a:gd name="T32" fmla="*/ 189 w 298"/>
                <a:gd name="T33" fmla="*/ 427 h 487"/>
                <a:gd name="T34" fmla="*/ 154 w 298"/>
                <a:gd name="T35" fmla="*/ 445 h 487"/>
                <a:gd name="T36" fmla="*/ 116 w 298"/>
                <a:gd name="T37" fmla="*/ 460 h 487"/>
                <a:gd name="T38" fmla="*/ 78 w 298"/>
                <a:gd name="T39" fmla="*/ 472 h 487"/>
                <a:gd name="T40" fmla="*/ 38 w 298"/>
                <a:gd name="T41" fmla="*/ 480 h 487"/>
                <a:gd name="T42" fmla="*/ 0 w 298"/>
                <a:gd name="T43" fmla="*/ 487 h 487"/>
                <a:gd name="T44" fmla="*/ 0 w 298"/>
                <a:gd name="T45" fmla="*/ 0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8" h="487">
                  <a:moveTo>
                    <a:pt x="0" y="0"/>
                  </a:moveTo>
                  <a:lnTo>
                    <a:pt x="63" y="17"/>
                  </a:lnTo>
                  <a:lnTo>
                    <a:pt x="124" y="38"/>
                  </a:lnTo>
                  <a:lnTo>
                    <a:pt x="184" y="65"/>
                  </a:lnTo>
                  <a:lnTo>
                    <a:pt x="210" y="80"/>
                  </a:lnTo>
                  <a:lnTo>
                    <a:pt x="235" y="96"/>
                  </a:lnTo>
                  <a:lnTo>
                    <a:pt x="257" y="118"/>
                  </a:lnTo>
                  <a:lnTo>
                    <a:pt x="273" y="139"/>
                  </a:lnTo>
                  <a:lnTo>
                    <a:pt x="285" y="164"/>
                  </a:lnTo>
                  <a:lnTo>
                    <a:pt x="293" y="191"/>
                  </a:lnTo>
                  <a:lnTo>
                    <a:pt x="298" y="229"/>
                  </a:lnTo>
                  <a:lnTo>
                    <a:pt x="296" y="268"/>
                  </a:lnTo>
                  <a:lnTo>
                    <a:pt x="288" y="306"/>
                  </a:lnTo>
                  <a:lnTo>
                    <a:pt x="271" y="343"/>
                  </a:lnTo>
                  <a:lnTo>
                    <a:pt x="250" y="376"/>
                  </a:lnTo>
                  <a:lnTo>
                    <a:pt x="222" y="404"/>
                  </a:lnTo>
                  <a:lnTo>
                    <a:pt x="189" y="427"/>
                  </a:lnTo>
                  <a:lnTo>
                    <a:pt x="154" y="445"/>
                  </a:lnTo>
                  <a:lnTo>
                    <a:pt x="116" y="460"/>
                  </a:lnTo>
                  <a:lnTo>
                    <a:pt x="78" y="472"/>
                  </a:lnTo>
                  <a:lnTo>
                    <a:pt x="38" y="480"/>
                  </a:lnTo>
                  <a:lnTo>
                    <a:pt x="0" y="4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1" name="Freeform 1139"/>
            <p:cNvSpPr>
              <a:spLocks/>
            </p:cNvSpPr>
            <p:nvPr/>
          </p:nvSpPr>
          <p:spPr bwMode="auto">
            <a:xfrm>
              <a:off x="3641" y="2153"/>
              <a:ext cx="122" cy="221"/>
            </a:xfrm>
            <a:custGeom>
              <a:avLst/>
              <a:gdLst>
                <a:gd name="T0" fmla="*/ 243 w 243"/>
                <a:gd name="T1" fmla="*/ 0 h 442"/>
                <a:gd name="T2" fmla="*/ 243 w 243"/>
                <a:gd name="T3" fmla="*/ 442 h 442"/>
                <a:gd name="T4" fmla="*/ 199 w 243"/>
                <a:gd name="T5" fmla="*/ 427 h 442"/>
                <a:gd name="T6" fmla="*/ 157 w 243"/>
                <a:gd name="T7" fmla="*/ 412 h 442"/>
                <a:gd name="T8" fmla="*/ 113 w 243"/>
                <a:gd name="T9" fmla="*/ 390 h 442"/>
                <a:gd name="T10" fmla="*/ 70 w 243"/>
                <a:gd name="T11" fmla="*/ 365 h 442"/>
                <a:gd name="T12" fmla="*/ 47 w 243"/>
                <a:gd name="T13" fmla="*/ 347 h 442"/>
                <a:gd name="T14" fmla="*/ 27 w 243"/>
                <a:gd name="T15" fmla="*/ 327 h 442"/>
                <a:gd name="T16" fmla="*/ 12 w 243"/>
                <a:gd name="T17" fmla="*/ 301 h 442"/>
                <a:gd name="T18" fmla="*/ 4 w 243"/>
                <a:gd name="T19" fmla="*/ 271 h 442"/>
                <a:gd name="T20" fmla="*/ 0 w 243"/>
                <a:gd name="T21" fmla="*/ 238 h 442"/>
                <a:gd name="T22" fmla="*/ 0 w 243"/>
                <a:gd name="T23" fmla="*/ 207 h 442"/>
                <a:gd name="T24" fmla="*/ 7 w 243"/>
                <a:gd name="T25" fmla="*/ 177 h 442"/>
                <a:gd name="T26" fmla="*/ 17 w 243"/>
                <a:gd name="T27" fmla="*/ 147 h 442"/>
                <a:gd name="T28" fmla="*/ 33 w 243"/>
                <a:gd name="T29" fmla="*/ 121 h 442"/>
                <a:gd name="T30" fmla="*/ 58 w 243"/>
                <a:gd name="T31" fmla="*/ 89 h 442"/>
                <a:gd name="T32" fmla="*/ 91 w 243"/>
                <a:gd name="T33" fmla="*/ 63 h 442"/>
                <a:gd name="T34" fmla="*/ 126 w 243"/>
                <a:gd name="T35" fmla="*/ 41 h 442"/>
                <a:gd name="T36" fmla="*/ 164 w 243"/>
                <a:gd name="T37" fmla="*/ 23 h 442"/>
                <a:gd name="T38" fmla="*/ 204 w 243"/>
                <a:gd name="T39" fmla="*/ 10 h 442"/>
                <a:gd name="T40" fmla="*/ 243 w 243"/>
                <a:gd name="T41" fmla="*/ 0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3" h="442">
                  <a:moveTo>
                    <a:pt x="243" y="0"/>
                  </a:moveTo>
                  <a:lnTo>
                    <a:pt x="243" y="442"/>
                  </a:lnTo>
                  <a:lnTo>
                    <a:pt x="199" y="427"/>
                  </a:lnTo>
                  <a:lnTo>
                    <a:pt x="157" y="412"/>
                  </a:lnTo>
                  <a:lnTo>
                    <a:pt x="113" y="390"/>
                  </a:lnTo>
                  <a:lnTo>
                    <a:pt x="70" y="365"/>
                  </a:lnTo>
                  <a:lnTo>
                    <a:pt x="47" y="347"/>
                  </a:lnTo>
                  <a:lnTo>
                    <a:pt x="27" y="327"/>
                  </a:lnTo>
                  <a:lnTo>
                    <a:pt x="12" y="301"/>
                  </a:lnTo>
                  <a:lnTo>
                    <a:pt x="4" y="271"/>
                  </a:lnTo>
                  <a:lnTo>
                    <a:pt x="0" y="238"/>
                  </a:lnTo>
                  <a:lnTo>
                    <a:pt x="0" y="207"/>
                  </a:lnTo>
                  <a:lnTo>
                    <a:pt x="7" y="177"/>
                  </a:lnTo>
                  <a:lnTo>
                    <a:pt x="17" y="147"/>
                  </a:lnTo>
                  <a:lnTo>
                    <a:pt x="33" y="121"/>
                  </a:lnTo>
                  <a:lnTo>
                    <a:pt x="58" y="89"/>
                  </a:lnTo>
                  <a:lnTo>
                    <a:pt x="91" y="63"/>
                  </a:lnTo>
                  <a:lnTo>
                    <a:pt x="126" y="41"/>
                  </a:lnTo>
                  <a:lnTo>
                    <a:pt x="164" y="23"/>
                  </a:lnTo>
                  <a:lnTo>
                    <a:pt x="204" y="10"/>
                  </a:lnTo>
                  <a:lnTo>
                    <a:pt x="2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2" name="Freeform 1140"/>
            <p:cNvSpPr>
              <a:spLocks noEditPoints="1"/>
            </p:cNvSpPr>
            <p:nvPr/>
          </p:nvSpPr>
          <p:spPr bwMode="auto">
            <a:xfrm>
              <a:off x="2712" y="795"/>
              <a:ext cx="2255" cy="2722"/>
            </a:xfrm>
            <a:custGeom>
              <a:avLst/>
              <a:gdLst>
                <a:gd name="T0" fmla="*/ 2105 w 4510"/>
                <a:gd name="T1" fmla="*/ 2268 h 5443"/>
                <a:gd name="T2" fmla="*/ 1792 w 4510"/>
                <a:gd name="T3" fmla="*/ 2563 h 5443"/>
                <a:gd name="T4" fmla="*/ 1592 w 4510"/>
                <a:gd name="T5" fmla="*/ 2900 h 5443"/>
                <a:gd name="T6" fmla="*/ 1683 w 4510"/>
                <a:gd name="T7" fmla="*/ 3220 h 5443"/>
                <a:gd name="T8" fmla="*/ 2040 w 4510"/>
                <a:gd name="T9" fmla="*/ 3420 h 5443"/>
                <a:gd name="T10" fmla="*/ 1898 w 4510"/>
                <a:gd name="T11" fmla="*/ 3837 h 5443"/>
                <a:gd name="T12" fmla="*/ 1781 w 4510"/>
                <a:gd name="T13" fmla="*/ 3635 h 5443"/>
                <a:gd name="T14" fmla="*/ 1592 w 4510"/>
                <a:gd name="T15" fmla="*/ 3688 h 5443"/>
                <a:gd name="T16" fmla="*/ 1632 w 4510"/>
                <a:gd name="T17" fmla="*/ 3916 h 5443"/>
                <a:gd name="T18" fmla="*/ 1971 w 4510"/>
                <a:gd name="T19" fmla="*/ 4206 h 5443"/>
                <a:gd name="T20" fmla="*/ 2153 w 4510"/>
                <a:gd name="T21" fmla="*/ 4502 h 5443"/>
                <a:gd name="T22" fmla="*/ 2343 w 4510"/>
                <a:gd name="T23" fmla="*/ 4476 h 5443"/>
                <a:gd name="T24" fmla="*/ 2568 w 4510"/>
                <a:gd name="T25" fmla="*/ 4214 h 5443"/>
                <a:gd name="T26" fmla="*/ 2900 w 4510"/>
                <a:gd name="T27" fmla="*/ 3920 h 5443"/>
                <a:gd name="T28" fmla="*/ 2877 w 4510"/>
                <a:gd name="T29" fmla="*/ 3511 h 5443"/>
                <a:gd name="T30" fmla="*/ 2887 w 4510"/>
                <a:gd name="T31" fmla="*/ 3529 h 5443"/>
                <a:gd name="T32" fmla="*/ 2869 w 4510"/>
                <a:gd name="T33" fmla="*/ 3496 h 5443"/>
                <a:gd name="T34" fmla="*/ 2870 w 4510"/>
                <a:gd name="T35" fmla="*/ 3498 h 5443"/>
                <a:gd name="T36" fmla="*/ 2735 w 4510"/>
                <a:gd name="T37" fmla="*/ 3362 h 5443"/>
                <a:gd name="T38" fmla="*/ 2369 w 4510"/>
                <a:gd name="T39" fmla="*/ 2715 h 5443"/>
                <a:gd name="T40" fmla="*/ 2627 w 4510"/>
                <a:gd name="T41" fmla="*/ 2874 h 5443"/>
                <a:gd name="T42" fmla="*/ 2740 w 4510"/>
                <a:gd name="T43" fmla="*/ 3021 h 5443"/>
                <a:gd name="T44" fmla="*/ 2907 w 4510"/>
                <a:gd name="T45" fmla="*/ 2925 h 5443"/>
                <a:gd name="T46" fmla="*/ 2812 w 4510"/>
                <a:gd name="T47" fmla="*/ 2669 h 5443"/>
                <a:gd name="T48" fmla="*/ 2421 w 4510"/>
                <a:gd name="T49" fmla="*/ 2452 h 5443"/>
                <a:gd name="T50" fmla="*/ 2292 w 4510"/>
                <a:gd name="T51" fmla="*/ 2176 h 5443"/>
                <a:gd name="T52" fmla="*/ 1528 w 4510"/>
                <a:gd name="T53" fmla="*/ 40 h 5443"/>
                <a:gd name="T54" fmla="*/ 1891 w 4510"/>
                <a:gd name="T55" fmla="*/ 185 h 5443"/>
                <a:gd name="T56" fmla="*/ 2263 w 4510"/>
                <a:gd name="T57" fmla="*/ 174 h 5443"/>
                <a:gd name="T58" fmla="*/ 2721 w 4510"/>
                <a:gd name="T59" fmla="*/ 50 h 5443"/>
                <a:gd name="T60" fmla="*/ 3079 w 4510"/>
                <a:gd name="T61" fmla="*/ 26 h 5443"/>
                <a:gd name="T62" fmla="*/ 3093 w 4510"/>
                <a:gd name="T63" fmla="*/ 260 h 5443"/>
                <a:gd name="T64" fmla="*/ 2931 w 4510"/>
                <a:gd name="T65" fmla="*/ 672 h 5443"/>
                <a:gd name="T66" fmla="*/ 2640 w 4510"/>
                <a:gd name="T67" fmla="*/ 1089 h 5443"/>
                <a:gd name="T68" fmla="*/ 2878 w 4510"/>
                <a:gd name="T69" fmla="*/ 1367 h 5443"/>
                <a:gd name="T70" fmla="*/ 3356 w 4510"/>
                <a:gd name="T71" fmla="*/ 1755 h 5443"/>
                <a:gd name="T72" fmla="*/ 3803 w 4510"/>
                <a:gd name="T73" fmla="*/ 2262 h 5443"/>
                <a:gd name="T74" fmla="*/ 4171 w 4510"/>
                <a:gd name="T75" fmla="*/ 2843 h 5443"/>
                <a:gd name="T76" fmla="*/ 4423 w 4510"/>
                <a:gd name="T77" fmla="*/ 3453 h 5443"/>
                <a:gd name="T78" fmla="*/ 4510 w 4510"/>
                <a:gd name="T79" fmla="*/ 4050 h 5443"/>
                <a:gd name="T80" fmla="*/ 4393 w 4510"/>
                <a:gd name="T81" fmla="*/ 4591 h 5443"/>
                <a:gd name="T82" fmla="*/ 4026 w 4510"/>
                <a:gd name="T83" fmla="*/ 5033 h 5443"/>
                <a:gd name="T84" fmla="*/ 3366 w 4510"/>
                <a:gd name="T85" fmla="*/ 5333 h 5443"/>
                <a:gd name="T86" fmla="*/ 2369 w 4510"/>
                <a:gd name="T87" fmla="*/ 5443 h 5443"/>
                <a:gd name="T88" fmla="*/ 1255 w 4510"/>
                <a:gd name="T89" fmla="*/ 5341 h 5443"/>
                <a:gd name="T90" fmla="*/ 536 w 4510"/>
                <a:gd name="T91" fmla="*/ 5038 h 5443"/>
                <a:gd name="T92" fmla="*/ 134 w 4510"/>
                <a:gd name="T93" fmla="*/ 4578 h 5443"/>
                <a:gd name="T94" fmla="*/ 0 w 4510"/>
                <a:gd name="T95" fmla="*/ 4011 h 5443"/>
                <a:gd name="T96" fmla="*/ 86 w 4510"/>
                <a:gd name="T97" fmla="*/ 3385 h 5443"/>
                <a:gd name="T98" fmla="*/ 341 w 4510"/>
                <a:gd name="T99" fmla="*/ 2750 h 5443"/>
                <a:gd name="T100" fmla="*/ 718 w 4510"/>
                <a:gd name="T101" fmla="*/ 2156 h 5443"/>
                <a:gd name="T102" fmla="*/ 1166 w 4510"/>
                <a:gd name="T103" fmla="*/ 1651 h 5443"/>
                <a:gd name="T104" fmla="*/ 1635 w 4510"/>
                <a:gd name="T105" fmla="*/ 1286 h 5443"/>
                <a:gd name="T106" fmla="*/ 1476 w 4510"/>
                <a:gd name="T107" fmla="*/ 953 h 5443"/>
                <a:gd name="T108" fmla="*/ 1209 w 4510"/>
                <a:gd name="T109" fmla="*/ 505 h 5443"/>
                <a:gd name="T110" fmla="*/ 1161 w 4510"/>
                <a:gd name="T111" fmla="*/ 134 h 5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510" h="5443">
                  <a:moveTo>
                    <a:pt x="2230" y="2164"/>
                  </a:moveTo>
                  <a:lnTo>
                    <a:pt x="2201" y="2167"/>
                  </a:lnTo>
                  <a:lnTo>
                    <a:pt x="2173" y="2179"/>
                  </a:lnTo>
                  <a:lnTo>
                    <a:pt x="2146" y="2197"/>
                  </a:lnTo>
                  <a:lnTo>
                    <a:pt x="2128" y="2219"/>
                  </a:lnTo>
                  <a:lnTo>
                    <a:pt x="2113" y="2242"/>
                  </a:lnTo>
                  <a:lnTo>
                    <a:pt x="2105" y="2268"/>
                  </a:lnTo>
                  <a:lnTo>
                    <a:pt x="2101" y="2297"/>
                  </a:lnTo>
                  <a:lnTo>
                    <a:pt x="2101" y="2445"/>
                  </a:lnTo>
                  <a:lnTo>
                    <a:pt x="2035" y="2457"/>
                  </a:lnTo>
                  <a:lnTo>
                    <a:pt x="1971" y="2475"/>
                  </a:lnTo>
                  <a:lnTo>
                    <a:pt x="1908" y="2498"/>
                  </a:lnTo>
                  <a:lnTo>
                    <a:pt x="1848" y="2528"/>
                  </a:lnTo>
                  <a:lnTo>
                    <a:pt x="1792" y="2563"/>
                  </a:lnTo>
                  <a:lnTo>
                    <a:pt x="1741" y="2606"/>
                  </a:lnTo>
                  <a:lnTo>
                    <a:pt x="1698" y="2651"/>
                  </a:lnTo>
                  <a:lnTo>
                    <a:pt x="1660" y="2702"/>
                  </a:lnTo>
                  <a:lnTo>
                    <a:pt x="1630" y="2756"/>
                  </a:lnTo>
                  <a:lnTo>
                    <a:pt x="1612" y="2803"/>
                  </a:lnTo>
                  <a:lnTo>
                    <a:pt x="1600" y="2851"/>
                  </a:lnTo>
                  <a:lnTo>
                    <a:pt x="1592" y="2900"/>
                  </a:lnTo>
                  <a:lnTo>
                    <a:pt x="1591" y="2950"/>
                  </a:lnTo>
                  <a:lnTo>
                    <a:pt x="1594" y="3000"/>
                  </a:lnTo>
                  <a:lnTo>
                    <a:pt x="1600" y="3048"/>
                  </a:lnTo>
                  <a:lnTo>
                    <a:pt x="1614" y="3096"/>
                  </a:lnTo>
                  <a:lnTo>
                    <a:pt x="1632" y="3142"/>
                  </a:lnTo>
                  <a:lnTo>
                    <a:pt x="1655" y="3183"/>
                  </a:lnTo>
                  <a:lnTo>
                    <a:pt x="1683" y="3220"/>
                  </a:lnTo>
                  <a:lnTo>
                    <a:pt x="1715" y="3254"/>
                  </a:lnTo>
                  <a:lnTo>
                    <a:pt x="1751" y="3284"/>
                  </a:lnTo>
                  <a:lnTo>
                    <a:pt x="1802" y="3321"/>
                  </a:lnTo>
                  <a:lnTo>
                    <a:pt x="1858" y="3352"/>
                  </a:lnTo>
                  <a:lnTo>
                    <a:pt x="1918" y="3379"/>
                  </a:lnTo>
                  <a:lnTo>
                    <a:pt x="1977" y="3400"/>
                  </a:lnTo>
                  <a:lnTo>
                    <a:pt x="2040" y="3420"/>
                  </a:lnTo>
                  <a:lnTo>
                    <a:pt x="2101" y="3436"/>
                  </a:lnTo>
                  <a:lnTo>
                    <a:pt x="2101" y="3966"/>
                  </a:lnTo>
                  <a:lnTo>
                    <a:pt x="2055" y="3951"/>
                  </a:lnTo>
                  <a:lnTo>
                    <a:pt x="2010" y="3930"/>
                  </a:lnTo>
                  <a:lnTo>
                    <a:pt x="1969" y="3905"/>
                  </a:lnTo>
                  <a:lnTo>
                    <a:pt x="1931" y="3873"/>
                  </a:lnTo>
                  <a:lnTo>
                    <a:pt x="1898" y="3837"/>
                  </a:lnTo>
                  <a:lnTo>
                    <a:pt x="1872" y="3797"/>
                  </a:lnTo>
                  <a:lnTo>
                    <a:pt x="1852" y="3754"/>
                  </a:lnTo>
                  <a:lnTo>
                    <a:pt x="1843" y="3731"/>
                  </a:lnTo>
                  <a:lnTo>
                    <a:pt x="1837" y="3708"/>
                  </a:lnTo>
                  <a:lnTo>
                    <a:pt x="1824" y="3680"/>
                  </a:lnTo>
                  <a:lnTo>
                    <a:pt x="1805" y="3655"/>
                  </a:lnTo>
                  <a:lnTo>
                    <a:pt x="1781" y="3635"/>
                  </a:lnTo>
                  <a:lnTo>
                    <a:pt x="1753" y="3622"/>
                  </a:lnTo>
                  <a:lnTo>
                    <a:pt x="1723" y="3617"/>
                  </a:lnTo>
                  <a:lnTo>
                    <a:pt x="1690" y="3617"/>
                  </a:lnTo>
                  <a:lnTo>
                    <a:pt x="1660" y="3625"/>
                  </a:lnTo>
                  <a:lnTo>
                    <a:pt x="1634" y="3640"/>
                  </a:lnTo>
                  <a:lnTo>
                    <a:pt x="1610" y="3662"/>
                  </a:lnTo>
                  <a:lnTo>
                    <a:pt x="1592" y="3688"/>
                  </a:lnTo>
                  <a:lnTo>
                    <a:pt x="1582" y="3711"/>
                  </a:lnTo>
                  <a:lnTo>
                    <a:pt x="1577" y="3738"/>
                  </a:lnTo>
                  <a:lnTo>
                    <a:pt x="1577" y="3762"/>
                  </a:lnTo>
                  <a:lnTo>
                    <a:pt x="1581" y="3786"/>
                  </a:lnTo>
                  <a:lnTo>
                    <a:pt x="1587" y="3809"/>
                  </a:lnTo>
                  <a:lnTo>
                    <a:pt x="1604" y="3857"/>
                  </a:lnTo>
                  <a:lnTo>
                    <a:pt x="1632" y="3916"/>
                  </a:lnTo>
                  <a:lnTo>
                    <a:pt x="1665" y="3973"/>
                  </a:lnTo>
                  <a:lnTo>
                    <a:pt x="1705" y="4024"/>
                  </a:lnTo>
                  <a:lnTo>
                    <a:pt x="1751" y="4070"/>
                  </a:lnTo>
                  <a:lnTo>
                    <a:pt x="1801" y="4113"/>
                  </a:lnTo>
                  <a:lnTo>
                    <a:pt x="1853" y="4148"/>
                  </a:lnTo>
                  <a:lnTo>
                    <a:pt x="1911" y="4179"/>
                  </a:lnTo>
                  <a:lnTo>
                    <a:pt x="1971" y="4206"/>
                  </a:lnTo>
                  <a:lnTo>
                    <a:pt x="2032" y="4226"/>
                  </a:lnTo>
                  <a:lnTo>
                    <a:pt x="2101" y="4241"/>
                  </a:lnTo>
                  <a:lnTo>
                    <a:pt x="2101" y="4396"/>
                  </a:lnTo>
                  <a:lnTo>
                    <a:pt x="2105" y="4428"/>
                  </a:lnTo>
                  <a:lnTo>
                    <a:pt x="2115" y="4456"/>
                  </a:lnTo>
                  <a:lnTo>
                    <a:pt x="2131" y="4481"/>
                  </a:lnTo>
                  <a:lnTo>
                    <a:pt x="2153" y="4502"/>
                  </a:lnTo>
                  <a:lnTo>
                    <a:pt x="2179" y="4519"/>
                  </a:lnTo>
                  <a:lnTo>
                    <a:pt x="2209" y="4528"/>
                  </a:lnTo>
                  <a:lnTo>
                    <a:pt x="2239" y="4530"/>
                  </a:lnTo>
                  <a:lnTo>
                    <a:pt x="2270" y="4525"/>
                  </a:lnTo>
                  <a:lnTo>
                    <a:pt x="2298" y="4515"/>
                  </a:lnTo>
                  <a:lnTo>
                    <a:pt x="2323" y="4497"/>
                  </a:lnTo>
                  <a:lnTo>
                    <a:pt x="2343" y="4476"/>
                  </a:lnTo>
                  <a:lnTo>
                    <a:pt x="2356" y="4452"/>
                  </a:lnTo>
                  <a:lnTo>
                    <a:pt x="2366" y="4424"/>
                  </a:lnTo>
                  <a:lnTo>
                    <a:pt x="2369" y="4396"/>
                  </a:lnTo>
                  <a:lnTo>
                    <a:pt x="2369" y="4254"/>
                  </a:lnTo>
                  <a:lnTo>
                    <a:pt x="2435" y="4246"/>
                  </a:lnTo>
                  <a:lnTo>
                    <a:pt x="2503" y="4234"/>
                  </a:lnTo>
                  <a:lnTo>
                    <a:pt x="2568" y="4214"/>
                  </a:lnTo>
                  <a:lnTo>
                    <a:pt x="2630" y="4189"/>
                  </a:lnTo>
                  <a:lnTo>
                    <a:pt x="2690" y="4160"/>
                  </a:lnTo>
                  <a:lnTo>
                    <a:pt x="2746" y="4120"/>
                  </a:lnTo>
                  <a:lnTo>
                    <a:pt x="2794" y="4078"/>
                  </a:lnTo>
                  <a:lnTo>
                    <a:pt x="2837" y="4030"/>
                  </a:lnTo>
                  <a:lnTo>
                    <a:pt x="2872" y="3978"/>
                  </a:lnTo>
                  <a:lnTo>
                    <a:pt x="2900" y="3920"/>
                  </a:lnTo>
                  <a:lnTo>
                    <a:pt x="2920" y="3858"/>
                  </a:lnTo>
                  <a:lnTo>
                    <a:pt x="2931" y="3796"/>
                  </a:lnTo>
                  <a:lnTo>
                    <a:pt x="2935" y="3738"/>
                  </a:lnTo>
                  <a:lnTo>
                    <a:pt x="2930" y="3678"/>
                  </a:lnTo>
                  <a:lnTo>
                    <a:pt x="2920" y="3620"/>
                  </a:lnTo>
                  <a:lnTo>
                    <a:pt x="2902" y="3564"/>
                  </a:lnTo>
                  <a:lnTo>
                    <a:pt x="2877" y="3511"/>
                  </a:lnTo>
                  <a:lnTo>
                    <a:pt x="2878" y="3514"/>
                  </a:lnTo>
                  <a:lnTo>
                    <a:pt x="2882" y="3518"/>
                  </a:lnTo>
                  <a:lnTo>
                    <a:pt x="2883" y="3521"/>
                  </a:lnTo>
                  <a:lnTo>
                    <a:pt x="2885" y="3524"/>
                  </a:lnTo>
                  <a:lnTo>
                    <a:pt x="2887" y="3527"/>
                  </a:lnTo>
                  <a:lnTo>
                    <a:pt x="2887" y="3527"/>
                  </a:lnTo>
                  <a:lnTo>
                    <a:pt x="2887" y="3529"/>
                  </a:lnTo>
                  <a:lnTo>
                    <a:pt x="2887" y="3527"/>
                  </a:lnTo>
                  <a:lnTo>
                    <a:pt x="2885" y="3526"/>
                  </a:lnTo>
                  <a:lnTo>
                    <a:pt x="2883" y="3523"/>
                  </a:lnTo>
                  <a:lnTo>
                    <a:pt x="2880" y="3516"/>
                  </a:lnTo>
                  <a:lnTo>
                    <a:pt x="2877" y="3509"/>
                  </a:lnTo>
                  <a:lnTo>
                    <a:pt x="2872" y="3503"/>
                  </a:lnTo>
                  <a:lnTo>
                    <a:pt x="2869" y="3496"/>
                  </a:lnTo>
                  <a:lnTo>
                    <a:pt x="2867" y="3493"/>
                  </a:lnTo>
                  <a:lnTo>
                    <a:pt x="2865" y="3491"/>
                  </a:lnTo>
                  <a:lnTo>
                    <a:pt x="2865" y="3489"/>
                  </a:lnTo>
                  <a:lnTo>
                    <a:pt x="2865" y="3491"/>
                  </a:lnTo>
                  <a:lnTo>
                    <a:pt x="2867" y="3491"/>
                  </a:lnTo>
                  <a:lnTo>
                    <a:pt x="2869" y="3494"/>
                  </a:lnTo>
                  <a:lnTo>
                    <a:pt x="2870" y="3498"/>
                  </a:lnTo>
                  <a:lnTo>
                    <a:pt x="2872" y="3501"/>
                  </a:lnTo>
                  <a:lnTo>
                    <a:pt x="2874" y="3504"/>
                  </a:lnTo>
                  <a:lnTo>
                    <a:pt x="2877" y="3509"/>
                  </a:lnTo>
                  <a:lnTo>
                    <a:pt x="2847" y="3466"/>
                  </a:lnTo>
                  <a:lnTo>
                    <a:pt x="2814" y="3427"/>
                  </a:lnTo>
                  <a:lnTo>
                    <a:pt x="2776" y="3392"/>
                  </a:lnTo>
                  <a:lnTo>
                    <a:pt x="2735" y="3362"/>
                  </a:lnTo>
                  <a:lnTo>
                    <a:pt x="2692" y="3334"/>
                  </a:lnTo>
                  <a:lnTo>
                    <a:pt x="2645" y="3311"/>
                  </a:lnTo>
                  <a:lnTo>
                    <a:pt x="2597" y="3291"/>
                  </a:lnTo>
                  <a:lnTo>
                    <a:pt x="2523" y="3264"/>
                  </a:lnTo>
                  <a:lnTo>
                    <a:pt x="2445" y="3241"/>
                  </a:lnTo>
                  <a:lnTo>
                    <a:pt x="2369" y="3223"/>
                  </a:lnTo>
                  <a:lnTo>
                    <a:pt x="2369" y="2715"/>
                  </a:lnTo>
                  <a:lnTo>
                    <a:pt x="2417" y="2727"/>
                  </a:lnTo>
                  <a:lnTo>
                    <a:pt x="2465" y="2742"/>
                  </a:lnTo>
                  <a:lnTo>
                    <a:pt x="2510" y="2761"/>
                  </a:lnTo>
                  <a:lnTo>
                    <a:pt x="2553" y="2788"/>
                  </a:lnTo>
                  <a:lnTo>
                    <a:pt x="2587" y="2818"/>
                  </a:lnTo>
                  <a:lnTo>
                    <a:pt x="2616" y="2854"/>
                  </a:lnTo>
                  <a:lnTo>
                    <a:pt x="2627" y="2874"/>
                  </a:lnTo>
                  <a:lnTo>
                    <a:pt x="2637" y="2895"/>
                  </a:lnTo>
                  <a:lnTo>
                    <a:pt x="2645" y="2919"/>
                  </a:lnTo>
                  <a:lnTo>
                    <a:pt x="2652" y="2940"/>
                  </a:lnTo>
                  <a:lnTo>
                    <a:pt x="2667" y="2968"/>
                  </a:lnTo>
                  <a:lnTo>
                    <a:pt x="2687" y="2991"/>
                  </a:lnTo>
                  <a:lnTo>
                    <a:pt x="2711" y="3010"/>
                  </a:lnTo>
                  <a:lnTo>
                    <a:pt x="2740" y="3021"/>
                  </a:lnTo>
                  <a:lnTo>
                    <a:pt x="2771" y="3026"/>
                  </a:lnTo>
                  <a:lnTo>
                    <a:pt x="2802" y="3025"/>
                  </a:lnTo>
                  <a:lnTo>
                    <a:pt x="2832" y="3015"/>
                  </a:lnTo>
                  <a:lnTo>
                    <a:pt x="2859" y="2998"/>
                  </a:lnTo>
                  <a:lnTo>
                    <a:pt x="2880" y="2977"/>
                  </a:lnTo>
                  <a:lnTo>
                    <a:pt x="2898" y="2948"/>
                  </a:lnTo>
                  <a:lnTo>
                    <a:pt x="2907" y="2925"/>
                  </a:lnTo>
                  <a:lnTo>
                    <a:pt x="2910" y="2899"/>
                  </a:lnTo>
                  <a:lnTo>
                    <a:pt x="2908" y="2872"/>
                  </a:lnTo>
                  <a:lnTo>
                    <a:pt x="2903" y="2849"/>
                  </a:lnTo>
                  <a:lnTo>
                    <a:pt x="2897" y="2824"/>
                  </a:lnTo>
                  <a:lnTo>
                    <a:pt x="2877" y="2776"/>
                  </a:lnTo>
                  <a:lnTo>
                    <a:pt x="2849" y="2720"/>
                  </a:lnTo>
                  <a:lnTo>
                    <a:pt x="2812" y="2669"/>
                  </a:lnTo>
                  <a:lnTo>
                    <a:pt x="2771" y="2622"/>
                  </a:lnTo>
                  <a:lnTo>
                    <a:pt x="2721" y="2579"/>
                  </a:lnTo>
                  <a:lnTo>
                    <a:pt x="2667" y="2541"/>
                  </a:lnTo>
                  <a:lnTo>
                    <a:pt x="2609" y="2512"/>
                  </a:lnTo>
                  <a:lnTo>
                    <a:pt x="2548" y="2487"/>
                  </a:lnTo>
                  <a:lnTo>
                    <a:pt x="2485" y="2467"/>
                  </a:lnTo>
                  <a:lnTo>
                    <a:pt x="2421" y="2452"/>
                  </a:lnTo>
                  <a:lnTo>
                    <a:pt x="2369" y="2444"/>
                  </a:lnTo>
                  <a:lnTo>
                    <a:pt x="2369" y="2297"/>
                  </a:lnTo>
                  <a:lnTo>
                    <a:pt x="2366" y="2267"/>
                  </a:lnTo>
                  <a:lnTo>
                    <a:pt x="2354" y="2239"/>
                  </a:lnTo>
                  <a:lnTo>
                    <a:pt x="2338" y="2212"/>
                  </a:lnTo>
                  <a:lnTo>
                    <a:pt x="2316" y="2192"/>
                  </a:lnTo>
                  <a:lnTo>
                    <a:pt x="2292" y="2176"/>
                  </a:lnTo>
                  <a:lnTo>
                    <a:pt x="2262" y="2166"/>
                  </a:lnTo>
                  <a:lnTo>
                    <a:pt x="2230" y="2164"/>
                  </a:lnTo>
                  <a:close/>
                  <a:moveTo>
                    <a:pt x="1346" y="0"/>
                  </a:moveTo>
                  <a:lnTo>
                    <a:pt x="1389" y="2"/>
                  </a:lnTo>
                  <a:lnTo>
                    <a:pt x="1433" y="10"/>
                  </a:lnTo>
                  <a:lnTo>
                    <a:pt x="1480" y="23"/>
                  </a:lnTo>
                  <a:lnTo>
                    <a:pt x="1528" y="40"/>
                  </a:lnTo>
                  <a:lnTo>
                    <a:pt x="1577" y="58"/>
                  </a:lnTo>
                  <a:lnTo>
                    <a:pt x="1627" y="79"/>
                  </a:lnTo>
                  <a:lnTo>
                    <a:pt x="1680" y="103"/>
                  </a:lnTo>
                  <a:lnTo>
                    <a:pt x="1731" y="126"/>
                  </a:lnTo>
                  <a:lnTo>
                    <a:pt x="1784" y="147"/>
                  </a:lnTo>
                  <a:lnTo>
                    <a:pt x="1837" y="167"/>
                  </a:lnTo>
                  <a:lnTo>
                    <a:pt x="1891" y="185"/>
                  </a:lnTo>
                  <a:lnTo>
                    <a:pt x="1944" y="199"/>
                  </a:lnTo>
                  <a:lnTo>
                    <a:pt x="1999" y="207"/>
                  </a:lnTo>
                  <a:lnTo>
                    <a:pt x="2052" y="212"/>
                  </a:lnTo>
                  <a:lnTo>
                    <a:pt x="2106" y="208"/>
                  </a:lnTo>
                  <a:lnTo>
                    <a:pt x="2153" y="200"/>
                  </a:lnTo>
                  <a:lnTo>
                    <a:pt x="2206" y="189"/>
                  </a:lnTo>
                  <a:lnTo>
                    <a:pt x="2263" y="174"/>
                  </a:lnTo>
                  <a:lnTo>
                    <a:pt x="2323" y="157"/>
                  </a:lnTo>
                  <a:lnTo>
                    <a:pt x="2387" y="139"/>
                  </a:lnTo>
                  <a:lnTo>
                    <a:pt x="2452" y="121"/>
                  </a:lnTo>
                  <a:lnTo>
                    <a:pt x="2520" y="103"/>
                  </a:lnTo>
                  <a:lnTo>
                    <a:pt x="2587" y="83"/>
                  </a:lnTo>
                  <a:lnTo>
                    <a:pt x="2655" y="66"/>
                  </a:lnTo>
                  <a:lnTo>
                    <a:pt x="2721" y="50"/>
                  </a:lnTo>
                  <a:lnTo>
                    <a:pt x="2786" y="35"/>
                  </a:lnTo>
                  <a:lnTo>
                    <a:pt x="2849" y="25"/>
                  </a:lnTo>
                  <a:lnTo>
                    <a:pt x="2908" y="17"/>
                  </a:lnTo>
                  <a:lnTo>
                    <a:pt x="2964" y="13"/>
                  </a:lnTo>
                  <a:lnTo>
                    <a:pt x="3016" y="13"/>
                  </a:lnTo>
                  <a:lnTo>
                    <a:pt x="3060" y="18"/>
                  </a:lnTo>
                  <a:lnTo>
                    <a:pt x="3079" y="26"/>
                  </a:lnTo>
                  <a:lnTo>
                    <a:pt x="3093" y="43"/>
                  </a:lnTo>
                  <a:lnTo>
                    <a:pt x="3103" y="65"/>
                  </a:lnTo>
                  <a:lnTo>
                    <a:pt x="3110" y="93"/>
                  </a:lnTo>
                  <a:lnTo>
                    <a:pt x="3112" y="127"/>
                  </a:lnTo>
                  <a:lnTo>
                    <a:pt x="3108" y="167"/>
                  </a:lnTo>
                  <a:lnTo>
                    <a:pt x="3103" y="210"/>
                  </a:lnTo>
                  <a:lnTo>
                    <a:pt x="3093" y="260"/>
                  </a:lnTo>
                  <a:lnTo>
                    <a:pt x="3080" y="311"/>
                  </a:lnTo>
                  <a:lnTo>
                    <a:pt x="3062" y="366"/>
                  </a:lnTo>
                  <a:lnTo>
                    <a:pt x="3042" y="424"/>
                  </a:lnTo>
                  <a:lnTo>
                    <a:pt x="3019" y="485"/>
                  </a:lnTo>
                  <a:lnTo>
                    <a:pt x="2993" y="546"/>
                  </a:lnTo>
                  <a:lnTo>
                    <a:pt x="2963" y="609"/>
                  </a:lnTo>
                  <a:lnTo>
                    <a:pt x="2931" y="672"/>
                  </a:lnTo>
                  <a:lnTo>
                    <a:pt x="2897" y="736"/>
                  </a:lnTo>
                  <a:lnTo>
                    <a:pt x="2860" y="799"/>
                  </a:lnTo>
                  <a:lnTo>
                    <a:pt x="2821" y="860"/>
                  </a:lnTo>
                  <a:lnTo>
                    <a:pt x="2778" y="922"/>
                  </a:lnTo>
                  <a:lnTo>
                    <a:pt x="2735" y="979"/>
                  </a:lnTo>
                  <a:lnTo>
                    <a:pt x="2688" y="1036"/>
                  </a:lnTo>
                  <a:lnTo>
                    <a:pt x="2640" y="1089"/>
                  </a:lnTo>
                  <a:lnTo>
                    <a:pt x="2591" y="1138"/>
                  </a:lnTo>
                  <a:lnTo>
                    <a:pt x="2540" y="1185"/>
                  </a:lnTo>
                  <a:lnTo>
                    <a:pt x="2606" y="1214"/>
                  </a:lnTo>
                  <a:lnTo>
                    <a:pt x="2673" y="1246"/>
                  </a:lnTo>
                  <a:lnTo>
                    <a:pt x="2741" y="1284"/>
                  </a:lnTo>
                  <a:lnTo>
                    <a:pt x="2809" y="1324"/>
                  </a:lnTo>
                  <a:lnTo>
                    <a:pt x="2878" y="1367"/>
                  </a:lnTo>
                  <a:lnTo>
                    <a:pt x="2946" y="1413"/>
                  </a:lnTo>
                  <a:lnTo>
                    <a:pt x="3016" y="1463"/>
                  </a:lnTo>
                  <a:lnTo>
                    <a:pt x="3084" y="1516"/>
                  </a:lnTo>
                  <a:lnTo>
                    <a:pt x="3153" y="1572"/>
                  </a:lnTo>
                  <a:lnTo>
                    <a:pt x="3221" y="1631"/>
                  </a:lnTo>
                  <a:lnTo>
                    <a:pt x="3289" y="1693"/>
                  </a:lnTo>
                  <a:lnTo>
                    <a:pt x="3356" y="1755"/>
                  </a:lnTo>
                  <a:lnTo>
                    <a:pt x="3422" y="1822"/>
                  </a:lnTo>
                  <a:lnTo>
                    <a:pt x="3489" y="1891"/>
                  </a:lnTo>
                  <a:lnTo>
                    <a:pt x="3553" y="1961"/>
                  </a:lnTo>
                  <a:lnTo>
                    <a:pt x="3618" y="2033"/>
                  </a:lnTo>
                  <a:lnTo>
                    <a:pt x="3680" y="2108"/>
                  </a:lnTo>
                  <a:lnTo>
                    <a:pt x="3742" y="2184"/>
                  </a:lnTo>
                  <a:lnTo>
                    <a:pt x="3803" y="2262"/>
                  </a:lnTo>
                  <a:lnTo>
                    <a:pt x="3861" y="2341"/>
                  </a:lnTo>
                  <a:lnTo>
                    <a:pt x="3917" y="2422"/>
                  </a:lnTo>
                  <a:lnTo>
                    <a:pt x="3973" y="2505"/>
                  </a:lnTo>
                  <a:lnTo>
                    <a:pt x="4026" y="2588"/>
                  </a:lnTo>
                  <a:lnTo>
                    <a:pt x="4077" y="2672"/>
                  </a:lnTo>
                  <a:lnTo>
                    <a:pt x="4125" y="2756"/>
                  </a:lnTo>
                  <a:lnTo>
                    <a:pt x="4171" y="2843"/>
                  </a:lnTo>
                  <a:lnTo>
                    <a:pt x="4216" y="2929"/>
                  </a:lnTo>
                  <a:lnTo>
                    <a:pt x="4257" y="3016"/>
                  </a:lnTo>
                  <a:lnTo>
                    <a:pt x="4297" y="3102"/>
                  </a:lnTo>
                  <a:lnTo>
                    <a:pt x="4333" y="3190"/>
                  </a:lnTo>
                  <a:lnTo>
                    <a:pt x="4367" y="3278"/>
                  </a:lnTo>
                  <a:lnTo>
                    <a:pt x="4396" y="3365"/>
                  </a:lnTo>
                  <a:lnTo>
                    <a:pt x="4423" y="3453"/>
                  </a:lnTo>
                  <a:lnTo>
                    <a:pt x="4446" y="3541"/>
                  </a:lnTo>
                  <a:lnTo>
                    <a:pt x="4467" y="3627"/>
                  </a:lnTo>
                  <a:lnTo>
                    <a:pt x="4484" y="3713"/>
                  </a:lnTo>
                  <a:lnTo>
                    <a:pt x="4495" y="3799"/>
                  </a:lnTo>
                  <a:lnTo>
                    <a:pt x="4505" y="3883"/>
                  </a:lnTo>
                  <a:lnTo>
                    <a:pt x="4510" y="3968"/>
                  </a:lnTo>
                  <a:lnTo>
                    <a:pt x="4510" y="4050"/>
                  </a:lnTo>
                  <a:lnTo>
                    <a:pt x="4509" y="4133"/>
                  </a:lnTo>
                  <a:lnTo>
                    <a:pt x="4500" y="4212"/>
                  </a:lnTo>
                  <a:lnTo>
                    <a:pt x="4489" y="4292"/>
                  </a:lnTo>
                  <a:lnTo>
                    <a:pt x="4472" y="4370"/>
                  </a:lnTo>
                  <a:lnTo>
                    <a:pt x="4451" y="4446"/>
                  </a:lnTo>
                  <a:lnTo>
                    <a:pt x="4424" y="4520"/>
                  </a:lnTo>
                  <a:lnTo>
                    <a:pt x="4393" y="4591"/>
                  </a:lnTo>
                  <a:lnTo>
                    <a:pt x="4357" y="4663"/>
                  </a:lnTo>
                  <a:lnTo>
                    <a:pt x="4315" y="4730"/>
                  </a:lnTo>
                  <a:lnTo>
                    <a:pt x="4269" y="4797"/>
                  </a:lnTo>
                  <a:lnTo>
                    <a:pt x="4216" y="4859"/>
                  </a:lnTo>
                  <a:lnTo>
                    <a:pt x="4158" y="4921"/>
                  </a:lnTo>
                  <a:lnTo>
                    <a:pt x="4095" y="4979"/>
                  </a:lnTo>
                  <a:lnTo>
                    <a:pt x="4026" y="5033"/>
                  </a:lnTo>
                  <a:lnTo>
                    <a:pt x="3950" y="5086"/>
                  </a:lnTo>
                  <a:lnTo>
                    <a:pt x="3869" y="5136"/>
                  </a:lnTo>
                  <a:lnTo>
                    <a:pt x="3781" y="5182"/>
                  </a:lnTo>
                  <a:lnTo>
                    <a:pt x="3687" y="5225"/>
                  </a:lnTo>
                  <a:lnTo>
                    <a:pt x="3586" y="5263"/>
                  </a:lnTo>
                  <a:lnTo>
                    <a:pt x="3480" y="5300"/>
                  </a:lnTo>
                  <a:lnTo>
                    <a:pt x="3366" y="5333"/>
                  </a:lnTo>
                  <a:lnTo>
                    <a:pt x="3246" y="5361"/>
                  </a:lnTo>
                  <a:lnTo>
                    <a:pt x="3117" y="5386"/>
                  </a:lnTo>
                  <a:lnTo>
                    <a:pt x="2983" y="5405"/>
                  </a:lnTo>
                  <a:lnTo>
                    <a:pt x="2840" y="5422"/>
                  </a:lnTo>
                  <a:lnTo>
                    <a:pt x="2692" y="5434"/>
                  </a:lnTo>
                  <a:lnTo>
                    <a:pt x="2535" y="5442"/>
                  </a:lnTo>
                  <a:lnTo>
                    <a:pt x="2369" y="5443"/>
                  </a:lnTo>
                  <a:lnTo>
                    <a:pt x="2197" y="5442"/>
                  </a:lnTo>
                  <a:lnTo>
                    <a:pt x="2017" y="5435"/>
                  </a:lnTo>
                  <a:lnTo>
                    <a:pt x="1829" y="5424"/>
                  </a:lnTo>
                  <a:lnTo>
                    <a:pt x="1673" y="5410"/>
                  </a:lnTo>
                  <a:lnTo>
                    <a:pt x="1526" y="5392"/>
                  </a:lnTo>
                  <a:lnTo>
                    <a:pt x="1387" y="5369"/>
                  </a:lnTo>
                  <a:lnTo>
                    <a:pt x="1255" y="5341"/>
                  </a:lnTo>
                  <a:lnTo>
                    <a:pt x="1131" y="5309"/>
                  </a:lnTo>
                  <a:lnTo>
                    <a:pt x="1015" y="5273"/>
                  </a:lnTo>
                  <a:lnTo>
                    <a:pt x="904" y="5233"/>
                  </a:lnTo>
                  <a:lnTo>
                    <a:pt x="802" y="5190"/>
                  </a:lnTo>
                  <a:lnTo>
                    <a:pt x="706" y="5142"/>
                  </a:lnTo>
                  <a:lnTo>
                    <a:pt x="618" y="5093"/>
                  </a:lnTo>
                  <a:lnTo>
                    <a:pt x="536" y="5038"/>
                  </a:lnTo>
                  <a:lnTo>
                    <a:pt x="460" y="4982"/>
                  </a:lnTo>
                  <a:lnTo>
                    <a:pt x="390" y="4921"/>
                  </a:lnTo>
                  <a:lnTo>
                    <a:pt x="327" y="4858"/>
                  </a:lnTo>
                  <a:lnTo>
                    <a:pt x="269" y="4792"/>
                  </a:lnTo>
                  <a:lnTo>
                    <a:pt x="218" y="4724"/>
                  </a:lnTo>
                  <a:lnTo>
                    <a:pt x="174" y="4653"/>
                  </a:lnTo>
                  <a:lnTo>
                    <a:pt x="134" y="4578"/>
                  </a:lnTo>
                  <a:lnTo>
                    <a:pt x="99" y="4504"/>
                  </a:lnTo>
                  <a:lnTo>
                    <a:pt x="69" y="4426"/>
                  </a:lnTo>
                  <a:lnTo>
                    <a:pt x="46" y="4345"/>
                  </a:lnTo>
                  <a:lnTo>
                    <a:pt x="26" y="4264"/>
                  </a:lnTo>
                  <a:lnTo>
                    <a:pt x="13" y="4181"/>
                  </a:lnTo>
                  <a:lnTo>
                    <a:pt x="5" y="4097"/>
                  </a:lnTo>
                  <a:lnTo>
                    <a:pt x="0" y="4011"/>
                  </a:lnTo>
                  <a:lnTo>
                    <a:pt x="0" y="3925"/>
                  </a:lnTo>
                  <a:lnTo>
                    <a:pt x="3" y="3835"/>
                  </a:lnTo>
                  <a:lnTo>
                    <a:pt x="13" y="3748"/>
                  </a:lnTo>
                  <a:lnTo>
                    <a:pt x="25" y="3657"/>
                  </a:lnTo>
                  <a:lnTo>
                    <a:pt x="41" y="3567"/>
                  </a:lnTo>
                  <a:lnTo>
                    <a:pt x="61" y="3476"/>
                  </a:lnTo>
                  <a:lnTo>
                    <a:pt x="86" y="3385"/>
                  </a:lnTo>
                  <a:lnTo>
                    <a:pt x="112" y="3294"/>
                  </a:lnTo>
                  <a:lnTo>
                    <a:pt x="144" y="3203"/>
                  </a:lnTo>
                  <a:lnTo>
                    <a:pt x="177" y="3111"/>
                  </a:lnTo>
                  <a:lnTo>
                    <a:pt x="215" y="3020"/>
                  </a:lnTo>
                  <a:lnTo>
                    <a:pt x="255" y="2930"/>
                  </a:lnTo>
                  <a:lnTo>
                    <a:pt x="296" y="2839"/>
                  </a:lnTo>
                  <a:lnTo>
                    <a:pt x="341" y="2750"/>
                  </a:lnTo>
                  <a:lnTo>
                    <a:pt x="389" y="2662"/>
                  </a:lnTo>
                  <a:lnTo>
                    <a:pt x="438" y="2574"/>
                  </a:lnTo>
                  <a:lnTo>
                    <a:pt x="491" y="2487"/>
                  </a:lnTo>
                  <a:lnTo>
                    <a:pt x="546" y="2402"/>
                  </a:lnTo>
                  <a:lnTo>
                    <a:pt x="600" y="2318"/>
                  </a:lnTo>
                  <a:lnTo>
                    <a:pt x="658" y="2237"/>
                  </a:lnTo>
                  <a:lnTo>
                    <a:pt x="718" y="2156"/>
                  </a:lnTo>
                  <a:lnTo>
                    <a:pt x="779" y="2076"/>
                  </a:lnTo>
                  <a:lnTo>
                    <a:pt x="840" y="2000"/>
                  </a:lnTo>
                  <a:lnTo>
                    <a:pt x="904" y="1926"/>
                  </a:lnTo>
                  <a:lnTo>
                    <a:pt x="969" y="1853"/>
                  </a:lnTo>
                  <a:lnTo>
                    <a:pt x="1033" y="1784"/>
                  </a:lnTo>
                  <a:lnTo>
                    <a:pt x="1099" y="1716"/>
                  </a:lnTo>
                  <a:lnTo>
                    <a:pt x="1166" y="1651"/>
                  </a:lnTo>
                  <a:lnTo>
                    <a:pt x="1232" y="1588"/>
                  </a:lnTo>
                  <a:lnTo>
                    <a:pt x="1300" y="1530"/>
                  </a:lnTo>
                  <a:lnTo>
                    <a:pt x="1367" y="1474"/>
                  </a:lnTo>
                  <a:lnTo>
                    <a:pt x="1435" y="1421"/>
                  </a:lnTo>
                  <a:lnTo>
                    <a:pt x="1501" y="1373"/>
                  </a:lnTo>
                  <a:lnTo>
                    <a:pt x="1569" y="1327"/>
                  </a:lnTo>
                  <a:lnTo>
                    <a:pt x="1635" y="1286"/>
                  </a:lnTo>
                  <a:lnTo>
                    <a:pt x="1701" y="1248"/>
                  </a:lnTo>
                  <a:lnTo>
                    <a:pt x="1766" y="1214"/>
                  </a:lnTo>
                  <a:lnTo>
                    <a:pt x="1703" y="1170"/>
                  </a:lnTo>
                  <a:lnTo>
                    <a:pt x="1642" y="1122"/>
                  </a:lnTo>
                  <a:lnTo>
                    <a:pt x="1584" y="1069"/>
                  </a:lnTo>
                  <a:lnTo>
                    <a:pt x="1529" y="1013"/>
                  </a:lnTo>
                  <a:lnTo>
                    <a:pt x="1476" y="953"/>
                  </a:lnTo>
                  <a:lnTo>
                    <a:pt x="1427" y="892"/>
                  </a:lnTo>
                  <a:lnTo>
                    <a:pt x="1382" y="829"/>
                  </a:lnTo>
                  <a:lnTo>
                    <a:pt x="1339" y="764"/>
                  </a:lnTo>
                  <a:lnTo>
                    <a:pt x="1301" y="698"/>
                  </a:lnTo>
                  <a:lnTo>
                    <a:pt x="1266" y="634"/>
                  </a:lnTo>
                  <a:lnTo>
                    <a:pt x="1235" y="569"/>
                  </a:lnTo>
                  <a:lnTo>
                    <a:pt x="1209" y="505"/>
                  </a:lnTo>
                  <a:lnTo>
                    <a:pt x="1187" y="443"/>
                  </a:lnTo>
                  <a:lnTo>
                    <a:pt x="1171" y="382"/>
                  </a:lnTo>
                  <a:lnTo>
                    <a:pt x="1157" y="326"/>
                  </a:lnTo>
                  <a:lnTo>
                    <a:pt x="1151" y="271"/>
                  </a:lnTo>
                  <a:lnTo>
                    <a:pt x="1149" y="222"/>
                  </a:lnTo>
                  <a:lnTo>
                    <a:pt x="1152" y="175"/>
                  </a:lnTo>
                  <a:lnTo>
                    <a:pt x="1161" y="134"/>
                  </a:lnTo>
                  <a:lnTo>
                    <a:pt x="1176" y="99"/>
                  </a:lnTo>
                  <a:lnTo>
                    <a:pt x="1197" y="69"/>
                  </a:lnTo>
                  <a:lnTo>
                    <a:pt x="1230" y="38"/>
                  </a:lnTo>
                  <a:lnTo>
                    <a:pt x="1266" y="18"/>
                  </a:lnTo>
                  <a:lnTo>
                    <a:pt x="1306" y="5"/>
                  </a:lnTo>
                  <a:lnTo>
                    <a:pt x="13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3" name="Freeform 1141"/>
            <p:cNvSpPr>
              <a:spLocks/>
            </p:cNvSpPr>
            <p:nvPr/>
          </p:nvSpPr>
          <p:spPr bwMode="auto">
            <a:xfrm>
              <a:off x="4031" y="2718"/>
              <a:ext cx="0" cy="1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2 h 3"/>
                <a:gd name="T4" fmla="*/ 0 w 2"/>
                <a:gd name="T5" fmla="*/ 3 h 3"/>
                <a:gd name="T6" fmla="*/ 2 w 2"/>
                <a:gd name="T7" fmla="*/ 2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2"/>
                  </a:ln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915" name="Freeform 1216"/>
          <p:cNvSpPr>
            <a:spLocks noEditPoints="1"/>
          </p:cNvSpPr>
          <p:nvPr/>
        </p:nvSpPr>
        <p:spPr bwMode="auto">
          <a:xfrm>
            <a:off x="7064373" y="4889115"/>
            <a:ext cx="312218" cy="294664"/>
          </a:xfrm>
          <a:custGeom>
            <a:avLst/>
            <a:gdLst>
              <a:gd name="T0" fmla="*/ 2736 w 4001"/>
              <a:gd name="T1" fmla="*/ 334 h 3777"/>
              <a:gd name="T2" fmla="*/ 2552 w 4001"/>
              <a:gd name="T3" fmla="*/ 515 h 3777"/>
              <a:gd name="T4" fmla="*/ 2397 w 4001"/>
              <a:gd name="T5" fmla="*/ 521 h 3777"/>
              <a:gd name="T6" fmla="*/ 2126 w 4001"/>
              <a:gd name="T7" fmla="*/ 469 h 3777"/>
              <a:gd name="T8" fmla="*/ 1652 w 4001"/>
              <a:gd name="T9" fmla="*/ 466 h 3777"/>
              <a:gd name="T10" fmla="*/ 952 w 4001"/>
              <a:gd name="T11" fmla="*/ 699 h 3777"/>
              <a:gd name="T12" fmla="*/ 449 w 4001"/>
              <a:gd name="T13" fmla="*/ 1165 h 3777"/>
              <a:gd name="T14" fmla="*/ 226 w 4001"/>
              <a:gd name="T15" fmla="*/ 1790 h 3777"/>
              <a:gd name="T16" fmla="*/ 259 w 4001"/>
              <a:gd name="T17" fmla="*/ 2187 h 3777"/>
              <a:gd name="T18" fmla="*/ 367 w 4001"/>
              <a:gd name="T19" fmla="*/ 2475 h 3777"/>
              <a:gd name="T20" fmla="*/ 689 w 4001"/>
              <a:gd name="T21" fmla="*/ 2947 h 3777"/>
              <a:gd name="T22" fmla="*/ 875 w 4001"/>
              <a:gd name="T23" fmla="*/ 3325 h 3777"/>
              <a:gd name="T24" fmla="*/ 1493 w 4001"/>
              <a:gd name="T25" fmla="*/ 3556 h 3777"/>
              <a:gd name="T26" fmla="*/ 1572 w 4001"/>
              <a:gd name="T27" fmla="*/ 3309 h 3777"/>
              <a:gd name="T28" fmla="*/ 2076 w 4001"/>
              <a:gd name="T29" fmla="*/ 3312 h 3777"/>
              <a:gd name="T30" fmla="*/ 2196 w 4001"/>
              <a:gd name="T31" fmla="*/ 3399 h 3777"/>
              <a:gd name="T32" fmla="*/ 2797 w 4001"/>
              <a:gd name="T33" fmla="*/ 3334 h 3777"/>
              <a:gd name="T34" fmla="*/ 2939 w 4001"/>
              <a:gd name="T35" fmla="*/ 3014 h 3777"/>
              <a:gd name="T36" fmla="*/ 3131 w 4001"/>
              <a:gd name="T37" fmla="*/ 2820 h 3777"/>
              <a:gd name="T38" fmla="*/ 3473 w 4001"/>
              <a:gd name="T39" fmla="*/ 2256 h 3777"/>
              <a:gd name="T40" fmla="*/ 3707 w 4001"/>
              <a:gd name="T41" fmla="*/ 2178 h 3777"/>
              <a:gd name="T42" fmla="*/ 3782 w 4001"/>
              <a:gd name="T43" fmla="*/ 2103 h 3777"/>
              <a:gd name="T44" fmla="*/ 3708 w 4001"/>
              <a:gd name="T45" fmla="*/ 1574 h 3777"/>
              <a:gd name="T46" fmla="*/ 3466 w 4001"/>
              <a:gd name="T47" fmla="*/ 1497 h 3777"/>
              <a:gd name="T48" fmla="*/ 3141 w 4001"/>
              <a:gd name="T49" fmla="*/ 967 h 3777"/>
              <a:gd name="T50" fmla="*/ 2946 w 4001"/>
              <a:gd name="T51" fmla="*/ 692 h 3777"/>
              <a:gd name="T52" fmla="*/ 3056 w 4001"/>
              <a:gd name="T53" fmla="*/ 224 h 3777"/>
              <a:gd name="T54" fmla="*/ 3091 w 4001"/>
              <a:gd name="T55" fmla="*/ 3 h 3777"/>
              <a:gd name="T56" fmla="*/ 3266 w 4001"/>
              <a:gd name="T57" fmla="*/ 151 h 3777"/>
              <a:gd name="T58" fmla="*/ 3189 w 4001"/>
              <a:gd name="T59" fmla="*/ 445 h 3777"/>
              <a:gd name="T60" fmla="*/ 3324 w 4001"/>
              <a:gd name="T61" fmla="*/ 838 h 3777"/>
              <a:gd name="T62" fmla="*/ 3707 w 4001"/>
              <a:gd name="T63" fmla="*/ 1350 h 3777"/>
              <a:gd name="T64" fmla="*/ 3955 w 4001"/>
              <a:gd name="T65" fmla="*/ 1485 h 3777"/>
              <a:gd name="T66" fmla="*/ 3989 w 4001"/>
              <a:gd name="T67" fmla="*/ 2188 h 3777"/>
              <a:gd name="T68" fmla="*/ 3791 w 4001"/>
              <a:gd name="T69" fmla="*/ 2387 h 3777"/>
              <a:gd name="T70" fmla="*/ 3476 w 4001"/>
              <a:gd name="T71" fmla="*/ 2748 h 3777"/>
              <a:gd name="T72" fmla="*/ 3202 w 4001"/>
              <a:gd name="T73" fmla="*/ 3057 h 3777"/>
              <a:gd name="T74" fmla="*/ 3030 w 4001"/>
              <a:gd name="T75" fmla="*/ 3304 h 3777"/>
              <a:gd name="T76" fmla="*/ 3006 w 4001"/>
              <a:gd name="T77" fmla="*/ 3603 h 3777"/>
              <a:gd name="T78" fmla="*/ 2837 w 4001"/>
              <a:gd name="T79" fmla="*/ 3774 h 3777"/>
              <a:gd name="T80" fmla="*/ 2026 w 4001"/>
              <a:gd name="T81" fmla="*/ 3702 h 3777"/>
              <a:gd name="T82" fmla="*/ 1801 w 4001"/>
              <a:gd name="T83" fmla="*/ 3542 h 3777"/>
              <a:gd name="T84" fmla="*/ 1638 w 4001"/>
              <a:gd name="T85" fmla="*/ 3727 h 3777"/>
              <a:gd name="T86" fmla="*/ 817 w 4001"/>
              <a:gd name="T87" fmla="*/ 3763 h 3777"/>
              <a:gd name="T88" fmla="*/ 681 w 4001"/>
              <a:gd name="T89" fmla="*/ 3572 h 3777"/>
              <a:gd name="T90" fmla="*/ 633 w 4001"/>
              <a:gd name="T91" fmla="*/ 3293 h 3777"/>
              <a:gd name="T92" fmla="*/ 366 w 4001"/>
              <a:gd name="T93" fmla="*/ 2912 h 3777"/>
              <a:gd name="T94" fmla="*/ 66 w 4001"/>
              <a:gd name="T95" fmla="*/ 2326 h 3777"/>
              <a:gd name="T96" fmla="*/ 10 w 4001"/>
              <a:gd name="T97" fmla="*/ 2059 h 3777"/>
              <a:gd name="T98" fmla="*/ 85 w 4001"/>
              <a:gd name="T99" fmla="*/ 1390 h 3777"/>
              <a:gd name="T100" fmla="*/ 475 w 4001"/>
              <a:gd name="T101" fmla="*/ 785 h 3777"/>
              <a:gd name="T102" fmla="*/ 1110 w 4001"/>
              <a:gd name="T103" fmla="*/ 375 h 3777"/>
              <a:gd name="T104" fmla="*/ 1875 w 4001"/>
              <a:gd name="T105" fmla="*/ 232 h 3777"/>
              <a:gd name="T106" fmla="*/ 2236 w 4001"/>
              <a:gd name="T107" fmla="*/ 257 h 3777"/>
              <a:gd name="T108" fmla="*/ 2499 w 4001"/>
              <a:gd name="T109" fmla="*/ 236 h 3777"/>
              <a:gd name="T110" fmla="*/ 2826 w 4001"/>
              <a:gd name="T111" fmla="*/ 47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001" h="3777">
                <a:moveTo>
                  <a:pt x="3056" y="224"/>
                </a:moveTo>
                <a:lnTo>
                  <a:pt x="2990" y="234"/>
                </a:lnTo>
                <a:lnTo>
                  <a:pt x="2929" y="249"/>
                </a:lnTo>
                <a:lnTo>
                  <a:pt x="2875" y="266"/>
                </a:lnTo>
                <a:lnTo>
                  <a:pt x="2824" y="286"/>
                </a:lnTo>
                <a:lnTo>
                  <a:pt x="2777" y="308"/>
                </a:lnTo>
                <a:lnTo>
                  <a:pt x="2736" y="334"/>
                </a:lnTo>
                <a:lnTo>
                  <a:pt x="2698" y="359"/>
                </a:lnTo>
                <a:lnTo>
                  <a:pt x="2665" y="386"/>
                </a:lnTo>
                <a:lnTo>
                  <a:pt x="2636" y="414"/>
                </a:lnTo>
                <a:lnTo>
                  <a:pt x="2610" y="442"/>
                </a:lnTo>
                <a:lnTo>
                  <a:pt x="2588" y="470"/>
                </a:lnTo>
                <a:lnTo>
                  <a:pt x="2568" y="497"/>
                </a:lnTo>
                <a:lnTo>
                  <a:pt x="2552" y="515"/>
                </a:lnTo>
                <a:lnTo>
                  <a:pt x="2534" y="530"/>
                </a:lnTo>
                <a:lnTo>
                  <a:pt x="2514" y="539"/>
                </a:lnTo>
                <a:lnTo>
                  <a:pt x="2492" y="544"/>
                </a:lnTo>
                <a:lnTo>
                  <a:pt x="2469" y="546"/>
                </a:lnTo>
                <a:lnTo>
                  <a:pt x="2445" y="542"/>
                </a:lnTo>
                <a:lnTo>
                  <a:pt x="2424" y="532"/>
                </a:lnTo>
                <a:lnTo>
                  <a:pt x="2397" y="521"/>
                </a:lnTo>
                <a:lnTo>
                  <a:pt x="2365" y="510"/>
                </a:lnTo>
                <a:lnTo>
                  <a:pt x="2328" y="501"/>
                </a:lnTo>
                <a:lnTo>
                  <a:pt x="2287" y="492"/>
                </a:lnTo>
                <a:lnTo>
                  <a:pt x="2246" y="483"/>
                </a:lnTo>
                <a:lnTo>
                  <a:pt x="2204" y="477"/>
                </a:lnTo>
                <a:lnTo>
                  <a:pt x="2164" y="473"/>
                </a:lnTo>
                <a:lnTo>
                  <a:pt x="2126" y="469"/>
                </a:lnTo>
                <a:lnTo>
                  <a:pt x="2093" y="466"/>
                </a:lnTo>
                <a:lnTo>
                  <a:pt x="2091" y="465"/>
                </a:lnTo>
                <a:lnTo>
                  <a:pt x="2088" y="465"/>
                </a:lnTo>
                <a:lnTo>
                  <a:pt x="1982" y="457"/>
                </a:lnTo>
                <a:lnTo>
                  <a:pt x="1875" y="454"/>
                </a:lnTo>
                <a:lnTo>
                  <a:pt x="1762" y="457"/>
                </a:lnTo>
                <a:lnTo>
                  <a:pt x="1652" y="466"/>
                </a:lnTo>
                <a:lnTo>
                  <a:pt x="1544" y="483"/>
                </a:lnTo>
                <a:lnTo>
                  <a:pt x="1437" y="505"/>
                </a:lnTo>
                <a:lnTo>
                  <a:pt x="1333" y="533"/>
                </a:lnTo>
                <a:lnTo>
                  <a:pt x="1232" y="566"/>
                </a:lnTo>
                <a:lnTo>
                  <a:pt x="1135" y="605"/>
                </a:lnTo>
                <a:lnTo>
                  <a:pt x="1042" y="650"/>
                </a:lnTo>
                <a:lnTo>
                  <a:pt x="952" y="699"/>
                </a:lnTo>
                <a:lnTo>
                  <a:pt x="867" y="752"/>
                </a:lnTo>
                <a:lnTo>
                  <a:pt x="784" y="812"/>
                </a:lnTo>
                <a:lnTo>
                  <a:pt x="707" y="874"/>
                </a:lnTo>
                <a:lnTo>
                  <a:pt x="634" y="941"/>
                </a:lnTo>
                <a:lnTo>
                  <a:pt x="568" y="1012"/>
                </a:lnTo>
                <a:lnTo>
                  <a:pt x="506" y="1087"/>
                </a:lnTo>
                <a:lnTo>
                  <a:pt x="449" y="1165"/>
                </a:lnTo>
                <a:lnTo>
                  <a:pt x="397" y="1246"/>
                </a:lnTo>
                <a:lnTo>
                  <a:pt x="352" y="1330"/>
                </a:lnTo>
                <a:lnTo>
                  <a:pt x="314" y="1418"/>
                </a:lnTo>
                <a:lnTo>
                  <a:pt x="282" y="1507"/>
                </a:lnTo>
                <a:lnTo>
                  <a:pt x="256" y="1599"/>
                </a:lnTo>
                <a:lnTo>
                  <a:pt x="237" y="1694"/>
                </a:lnTo>
                <a:lnTo>
                  <a:pt x="226" y="1790"/>
                </a:lnTo>
                <a:lnTo>
                  <a:pt x="222" y="1888"/>
                </a:lnTo>
                <a:lnTo>
                  <a:pt x="226" y="1987"/>
                </a:lnTo>
                <a:lnTo>
                  <a:pt x="238" y="2086"/>
                </a:lnTo>
                <a:lnTo>
                  <a:pt x="258" y="2183"/>
                </a:lnTo>
                <a:lnTo>
                  <a:pt x="258" y="2185"/>
                </a:lnTo>
                <a:lnTo>
                  <a:pt x="258" y="2186"/>
                </a:lnTo>
                <a:lnTo>
                  <a:pt x="259" y="2187"/>
                </a:lnTo>
                <a:lnTo>
                  <a:pt x="278" y="2260"/>
                </a:lnTo>
                <a:lnTo>
                  <a:pt x="303" y="2332"/>
                </a:lnTo>
                <a:lnTo>
                  <a:pt x="332" y="2402"/>
                </a:lnTo>
                <a:lnTo>
                  <a:pt x="365" y="2472"/>
                </a:lnTo>
                <a:lnTo>
                  <a:pt x="366" y="2473"/>
                </a:lnTo>
                <a:lnTo>
                  <a:pt x="366" y="2474"/>
                </a:lnTo>
                <a:lnTo>
                  <a:pt x="367" y="2475"/>
                </a:lnTo>
                <a:lnTo>
                  <a:pt x="407" y="2558"/>
                </a:lnTo>
                <a:lnTo>
                  <a:pt x="450" y="2636"/>
                </a:lnTo>
                <a:lnTo>
                  <a:pt x="495" y="2709"/>
                </a:lnTo>
                <a:lnTo>
                  <a:pt x="542" y="2776"/>
                </a:lnTo>
                <a:lnTo>
                  <a:pt x="591" y="2838"/>
                </a:lnTo>
                <a:lnTo>
                  <a:pt x="642" y="2894"/>
                </a:lnTo>
                <a:lnTo>
                  <a:pt x="689" y="2947"/>
                </a:lnTo>
                <a:lnTo>
                  <a:pt x="730" y="3002"/>
                </a:lnTo>
                <a:lnTo>
                  <a:pt x="767" y="3057"/>
                </a:lnTo>
                <a:lnTo>
                  <a:pt x="797" y="3113"/>
                </a:lnTo>
                <a:lnTo>
                  <a:pt x="823" y="3168"/>
                </a:lnTo>
                <a:lnTo>
                  <a:pt x="845" y="3222"/>
                </a:lnTo>
                <a:lnTo>
                  <a:pt x="862" y="3275"/>
                </a:lnTo>
                <a:lnTo>
                  <a:pt x="875" y="3325"/>
                </a:lnTo>
                <a:lnTo>
                  <a:pt x="885" y="3371"/>
                </a:lnTo>
                <a:lnTo>
                  <a:pt x="892" y="3415"/>
                </a:lnTo>
                <a:lnTo>
                  <a:pt x="898" y="3454"/>
                </a:lnTo>
                <a:lnTo>
                  <a:pt x="901" y="3488"/>
                </a:lnTo>
                <a:lnTo>
                  <a:pt x="903" y="3516"/>
                </a:lnTo>
                <a:lnTo>
                  <a:pt x="903" y="3556"/>
                </a:lnTo>
                <a:lnTo>
                  <a:pt x="1493" y="3556"/>
                </a:lnTo>
                <a:lnTo>
                  <a:pt x="1493" y="3416"/>
                </a:lnTo>
                <a:lnTo>
                  <a:pt x="1495" y="3392"/>
                </a:lnTo>
                <a:lnTo>
                  <a:pt x="1502" y="3370"/>
                </a:lnTo>
                <a:lnTo>
                  <a:pt x="1514" y="3349"/>
                </a:lnTo>
                <a:lnTo>
                  <a:pt x="1530" y="3332"/>
                </a:lnTo>
                <a:lnTo>
                  <a:pt x="1550" y="3319"/>
                </a:lnTo>
                <a:lnTo>
                  <a:pt x="1572" y="3309"/>
                </a:lnTo>
                <a:lnTo>
                  <a:pt x="1595" y="3305"/>
                </a:lnTo>
                <a:lnTo>
                  <a:pt x="1618" y="3305"/>
                </a:lnTo>
                <a:lnTo>
                  <a:pt x="1703" y="3315"/>
                </a:lnTo>
                <a:lnTo>
                  <a:pt x="1789" y="3321"/>
                </a:lnTo>
                <a:lnTo>
                  <a:pt x="1875" y="3322"/>
                </a:lnTo>
                <a:lnTo>
                  <a:pt x="1975" y="3320"/>
                </a:lnTo>
                <a:lnTo>
                  <a:pt x="2076" y="3312"/>
                </a:lnTo>
                <a:lnTo>
                  <a:pt x="2099" y="3312"/>
                </a:lnTo>
                <a:lnTo>
                  <a:pt x="2122" y="3316"/>
                </a:lnTo>
                <a:lnTo>
                  <a:pt x="2143" y="3326"/>
                </a:lnTo>
                <a:lnTo>
                  <a:pt x="2161" y="3340"/>
                </a:lnTo>
                <a:lnTo>
                  <a:pt x="2177" y="3357"/>
                </a:lnTo>
                <a:lnTo>
                  <a:pt x="2189" y="3377"/>
                </a:lnTo>
                <a:lnTo>
                  <a:pt x="2196" y="3399"/>
                </a:lnTo>
                <a:lnTo>
                  <a:pt x="2199" y="3422"/>
                </a:lnTo>
                <a:lnTo>
                  <a:pt x="2199" y="3556"/>
                </a:lnTo>
                <a:lnTo>
                  <a:pt x="2789" y="3556"/>
                </a:lnTo>
                <a:lnTo>
                  <a:pt x="2789" y="3413"/>
                </a:lnTo>
                <a:lnTo>
                  <a:pt x="2791" y="3393"/>
                </a:lnTo>
                <a:lnTo>
                  <a:pt x="2793" y="3366"/>
                </a:lnTo>
                <a:lnTo>
                  <a:pt x="2797" y="3334"/>
                </a:lnTo>
                <a:lnTo>
                  <a:pt x="2804" y="3298"/>
                </a:lnTo>
                <a:lnTo>
                  <a:pt x="2815" y="3256"/>
                </a:lnTo>
                <a:lnTo>
                  <a:pt x="2830" y="3213"/>
                </a:lnTo>
                <a:lnTo>
                  <a:pt x="2848" y="3165"/>
                </a:lnTo>
                <a:lnTo>
                  <a:pt x="2872" y="3115"/>
                </a:lnTo>
                <a:lnTo>
                  <a:pt x="2903" y="3065"/>
                </a:lnTo>
                <a:lnTo>
                  <a:pt x="2939" y="3014"/>
                </a:lnTo>
                <a:lnTo>
                  <a:pt x="2982" y="2963"/>
                </a:lnTo>
                <a:lnTo>
                  <a:pt x="3033" y="2912"/>
                </a:lnTo>
                <a:lnTo>
                  <a:pt x="3035" y="2910"/>
                </a:lnTo>
                <a:lnTo>
                  <a:pt x="3057" y="2890"/>
                </a:lnTo>
                <a:lnTo>
                  <a:pt x="3058" y="2890"/>
                </a:lnTo>
                <a:lnTo>
                  <a:pt x="3059" y="2888"/>
                </a:lnTo>
                <a:lnTo>
                  <a:pt x="3131" y="2820"/>
                </a:lnTo>
                <a:lnTo>
                  <a:pt x="3198" y="2748"/>
                </a:lnTo>
                <a:lnTo>
                  <a:pt x="3259" y="2672"/>
                </a:lnTo>
                <a:lnTo>
                  <a:pt x="3313" y="2595"/>
                </a:lnTo>
                <a:lnTo>
                  <a:pt x="3363" y="2513"/>
                </a:lnTo>
                <a:lnTo>
                  <a:pt x="3406" y="2430"/>
                </a:lnTo>
                <a:lnTo>
                  <a:pt x="3442" y="2344"/>
                </a:lnTo>
                <a:lnTo>
                  <a:pt x="3473" y="2256"/>
                </a:lnTo>
                <a:lnTo>
                  <a:pt x="3482" y="2234"/>
                </a:lnTo>
                <a:lnTo>
                  <a:pt x="3496" y="2215"/>
                </a:lnTo>
                <a:lnTo>
                  <a:pt x="3513" y="2200"/>
                </a:lnTo>
                <a:lnTo>
                  <a:pt x="3533" y="2188"/>
                </a:lnTo>
                <a:lnTo>
                  <a:pt x="3555" y="2181"/>
                </a:lnTo>
                <a:lnTo>
                  <a:pt x="3580" y="2178"/>
                </a:lnTo>
                <a:lnTo>
                  <a:pt x="3707" y="2178"/>
                </a:lnTo>
                <a:lnTo>
                  <a:pt x="3727" y="2176"/>
                </a:lnTo>
                <a:lnTo>
                  <a:pt x="3745" y="2167"/>
                </a:lnTo>
                <a:lnTo>
                  <a:pt x="3759" y="2157"/>
                </a:lnTo>
                <a:lnTo>
                  <a:pt x="3772" y="2141"/>
                </a:lnTo>
                <a:lnTo>
                  <a:pt x="3779" y="2124"/>
                </a:lnTo>
                <a:lnTo>
                  <a:pt x="3781" y="2103"/>
                </a:lnTo>
                <a:lnTo>
                  <a:pt x="3782" y="2103"/>
                </a:lnTo>
                <a:lnTo>
                  <a:pt x="3782" y="1648"/>
                </a:lnTo>
                <a:lnTo>
                  <a:pt x="3780" y="1628"/>
                </a:lnTo>
                <a:lnTo>
                  <a:pt x="3773" y="1610"/>
                </a:lnTo>
                <a:lnTo>
                  <a:pt x="3761" y="1596"/>
                </a:lnTo>
                <a:lnTo>
                  <a:pt x="3745" y="1583"/>
                </a:lnTo>
                <a:lnTo>
                  <a:pt x="3728" y="1576"/>
                </a:lnTo>
                <a:lnTo>
                  <a:pt x="3708" y="1574"/>
                </a:lnTo>
                <a:lnTo>
                  <a:pt x="3571" y="1574"/>
                </a:lnTo>
                <a:lnTo>
                  <a:pt x="3548" y="1571"/>
                </a:lnTo>
                <a:lnTo>
                  <a:pt x="3526" y="1564"/>
                </a:lnTo>
                <a:lnTo>
                  <a:pt x="3507" y="1552"/>
                </a:lnTo>
                <a:lnTo>
                  <a:pt x="3490" y="1537"/>
                </a:lnTo>
                <a:lnTo>
                  <a:pt x="3476" y="1519"/>
                </a:lnTo>
                <a:lnTo>
                  <a:pt x="3466" y="1497"/>
                </a:lnTo>
                <a:lnTo>
                  <a:pt x="3436" y="1414"/>
                </a:lnTo>
                <a:lnTo>
                  <a:pt x="3401" y="1334"/>
                </a:lnTo>
                <a:lnTo>
                  <a:pt x="3358" y="1255"/>
                </a:lnTo>
                <a:lnTo>
                  <a:pt x="3312" y="1179"/>
                </a:lnTo>
                <a:lnTo>
                  <a:pt x="3260" y="1105"/>
                </a:lnTo>
                <a:lnTo>
                  <a:pt x="3203" y="1035"/>
                </a:lnTo>
                <a:lnTo>
                  <a:pt x="3141" y="967"/>
                </a:lnTo>
                <a:lnTo>
                  <a:pt x="3074" y="901"/>
                </a:lnTo>
                <a:lnTo>
                  <a:pt x="3002" y="840"/>
                </a:lnTo>
                <a:lnTo>
                  <a:pt x="2985" y="823"/>
                </a:lnTo>
                <a:lnTo>
                  <a:pt x="2973" y="802"/>
                </a:lnTo>
                <a:lnTo>
                  <a:pt x="2964" y="780"/>
                </a:lnTo>
                <a:lnTo>
                  <a:pt x="2961" y="757"/>
                </a:lnTo>
                <a:lnTo>
                  <a:pt x="2946" y="692"/>
                </a:lnTo>
                <a:lnTo>
                  <a:pt x="2940" y="626"/>
                </a:lnTo>
                <a:lnTo>
                  <a:pt x="2940" y="560"/>
                </a:lnTo>
                <a:lnTo>
                  <a:pt x="2949" y="492"/>
                </a:lnTo>
                <a:lnTo>
                  <a:pt x="2964" y="425"/>
                </a:lnTo>
                <a:lnTo>
                  <a:pt x="2988" y="358"/>
                </a:lnTo>
                <a:lnTo>
                  <a:pt x="3018" y="290"/>
                </a:lnTo>
                <a:lnTo>
                  <a:pt x="3056" y="224"/>
                </a:lnTo>
                <a:close/>
                <a:moveTo>
                  <a:pt x="3042" y="111"/>
                </a:moveTo>
                <a:lnTo>
                  <a:pt x="3056" y="221"/>
                </a:lnTo>
                <a:lnTo>
                  <a:pt x="3056" y="221"/>
                </a:lnTo>
                <a:lnTo>
                  <a:pt x="3057" y="221"/>
                </a:lnTo>
                <a:lnTo>
                  <a:pt x="3042" y="111"/>
                </a:lnTo>
                <a:close/>
                <a:moveTo>
                  <a:pt x="3057" y="0"/>
                </a:moveTo>
                <a:lnTo>
                  <a:pt x="3091" y="3"/>
                </a:lnTo>
                <a:lnTo>
                  <a:pt x="3124" y="10"/>
                </a:lnTo>
                <a:lnTo>
                  <a:pt x="3154" y="24"/>
                </a:lnTo>
                <a:lnTo>
                  <a:pt x="3182" y="39"/>
                </a:lnTo>
                <a:lnTo>
                  <a:pt x="3209" y="61"/>
                </a:lnTo>
                <a:lnTo>
                  <a:pt x="3231" y="86"/>
                </a:lnTo>
                <a:lnTo>
                  <a:pt x="3250" y="115"/>
                </a:lnTo>
                <a:lnTo>
                  <a:pt x="3266" y="151"/>
                </a:lnTo>
                <a:lnTo>
                  <a:pt x="3276" y="189"/>
                </a:lnTo>
                <a:lnTo>
                  <a:pt x="3278" y="228"/>
                </a:lnTo>
                <a:lnTo>
                  <a:pt x="3273" y="266"/>
                </a:lnTo>
                <a:lnTo>
                  <a:pt x="3261" y="303"/>
                </a:lnTo>
                <a:lnTo>
                  <a:pt x="3243" y="340"/>
                </a:lnTo>
                <a:lnTo>
                  <a:pt x="3214" y="392"/>
                </a:lnTo>
                <a:lnTo>
                  <a:pt x="3189" y="445"/>
                </a:lnTo>
                <a:lnTo>
                  <a:pt x="3174" y="496"/>
                </a:lnTo>
                <a:lnTo>
                  <a:pt x="3163" y="546"/>
                </a:lnTo>
                <a:lnTo>
                  <a:pt x="3160" y="595"/>
                </a:lnTo>
                <a:lnTo>
                  <a:pt x="3163" y="644"/>
                </a:lnTo>
                <a:lnTo>
                  <a:pt x="3172" y="692"/>
                </a:lnTo>
                <a:lnTo>
                  <a:pt x="3251" y="762"/>
                </a:lnTo>
                <a:lnTo>
                  <a:pt x="3324" y="838"/>
                </a:lnTo>
                <a:lnTo>
                  <a:pt x="3394" y="915"/>
                </a:lnTo>
                <a:lnTo>
                  <a:pt x="3456" y="997"/>
                </a:lnTo>
                <a:lnTo>
                  <a:pt x="3513" y="1081"/>
                </a:lnTo>
                <a:lnTo>
                  <a:pt x="3564" y="1169"/>
                </a:lnTo>
                <a:lnTo>
                  <a:pt x="3610" y="1257"/>
                </a:lnTo>
                <a:lnTo>
                  <a:pt x="3649" y="1350"/>
                </a:lnTo>
                <a:lnTo>
                  <a:pt x="3707" y="1350"/>
                </a:lnTo>
                <a:lnTo>
                  <a:pt x="3751" y="1353"/>
                </a:lnTo>
                <a:lnTo>
                  <a:pt x="3792" y="1362"/>
                </a:lnTo>
                <a:lnTo>
                  <a:pt x="3831" y="1378"/>
                </a:lnTo>
                <a:lnTo>
                  <a:pt x="3868" y="1397"/>
                </a:lnTo>
                <a:lnTo>
                  <a:pt x="3902" y="1423"/>
                </a:lnTo>
                <a:lnTo>
                  <a:pt x="3930" y="1452"/>
                </a:lnTo>
                <a:lnTo>
                  <a:pt x="3955" y="1485"/>
                </a:lnTo>
                <a:lnTo>
                  <a:pt x="3975" y="1520"/>
                </a:lnTo>
                <a:lnTo>
                  <a:pt x="3989" y="1560"/>
                </a:lnTo>
                <a:lnTo>
                  <a:pt x="3999" y="1602"/>
                </a:lnTo>
                <a:lnTo>
                  <a:pt x="4001" y="1645"/>
                </a:lnTo>
                <a:lnTo>
                  <a:pt x="4001" y="2103"/>
                </a:lnTo>
                <a:lnTo>
                  <a:pt x="3999" y="2147"/>
                </a:lnTo>
                <a:lnTo>
                  <a:pt x="3989" y="2188"/>
                </a:lnTo>
                <a:lnTo>
                  <a:pt x="3975" y="2227"/>
                </a:lnTo>
                <a:lnTo>
                  <a:pt x="3954" y="2264"/>
                </a:lnTo>
                <a:lnTo>
                  <a:pt x="3928" y="2298"/>
                </a:lnTo>
                <a:lnTo>
                  <a:pt x="3899" y="2327"/>
                </a:lnTo>
                <a:lnTo>
                  <a:pt x="3866" y="2351"/>
                </a:lnTo>
                <a:lnTo>
                  <a:pt x="3830" y="2372"/>
                </a:lnTo>
                <a:lnTo>
                  <a:pt x="3791" y="2387"/>
                </a:lnTo>
                <a:lnTo>
                  <a:pt x="3748" y="2396"/>
                </a:lnTo>
                <a:lnTo>
                  <a:pt x="3705" y="2399"/>
                </a:lnTo>
                <a:lnTo>
                  <a:pt x="3657" y="2399"/>
                </a:lnTo>
                <a:lnTo>
                  <a:pt x="3621" y="2490"/>
                </a:lnTo>
                <a:lnTo>
                  <a:pt x="3578" y="2578"/>
                </a:lnTo>
                <a:lnTo>
                  <a:pt x="3530" y="2664"/>
                </a:lnTo>
                <a:lnTo>
                  <a:pt x="3476" y="2748"/>
                </a:lnTo>
                <a:lnTo>
                  <a:pt x="3417" y="2828"/>
                </a:lnTo>
                <a:lnTo>
                  <a:pt x="3352" y="2905"/>
                </a:lnTo>
                <a:lnTo>
                  <a:pt x="3283" y="2979"/>
                </a:lnTo>
                <a:lnTo>
                  <a:pt x="3209" y="3050"/>
                </a:lnTo>
                <a:lnTo>
                  <a:pt x="3206" y="3053"/>
                </a:lnTo>
                <a:lnTo>
                  <a:pt x="3203" y="3056"/>
                </a:lnTo>
                <a:lnTo>
                  <a:pt x="3202" y="3057"/>
                </a:lnTo>
                <a:lnTo>
                  <a:pt x="3178" y="3076"/>
                </a:lnTo>
                <a:lnTo>
                  <a:pt x="3140" y="3117"/>
                </a:lnTo>
                <a:lnTo>
                  <a:pt x="3107" y="3156"/>
                </a:lnTo>
                <a:lnTo>
                  <a:pt x="3081" y="3194"/>
                </a:lnTo>
                <a:lnTo>
                  <a:pt x="3059" y="3232"/>
                </a:lnTo>
                <a:lnTo>
                  <a:pt x="3042" y="3269"/>
                </a:lnTo>
                <a:lnTo>
                  <a:pt x="3030" y="3304"/>
                </a:lnTo>
                <a:lnTo>
                  <a:pt x="3022" y="3334"/>
                </a:lnTo>
                <a:lnTo>
                  <a:pt x="3016" y="3362"/>
                </a:lnTo>
                <a:lnTo>
                  <a:pt x="3012" y="3385"/>
                </a:lnTo>
                <a:lnTo>
                  <a:pt x="3009" y="3404"/>
                </a:lnTo>
                <a:lnTo>
                  <a:pt x="3009" y="3416"/>
                </a:lnTo>
                <a:lnTo>
                  <a:pt x="3009" y="3566"/>
                </a:lnTo>
                <a:lnTo>
                  <a:pt x="3006" y="3603"/>
                </a:lnTo>
                <a:lnTo>
                  <a:pt x="2996" y="3640"/>
                </a:lnTo>
                <a:lnTo>
                  <a:pt x="2980" y="3673"/>
                </a:lnTo>
                <a:lnTo>
                  <a:pt x="2960" y="3702"/>
                </a:lnTo>
                <a:lnTo>
                  <a:pt x="2934" y="3727"/>
                </a:lnTo>
                <a:lnTo>
                  <a:pt x="2905" y="3748"/>
                </a:lnTo>
                <a:lnTo>
                  <a:pt x="2872" y="3764"/>
                </a:lnTo>
                <a:lnTo>
                  <a:pt x="2837" y="3774"/>
                </a:lnTo>
                <a:lnTo>
                  <a:pt x="2798" y="3777"/>
                </a:lnTo>
                <a:lnTo>
                  <a:pt x="2187" y="3777"/>
                </a:lnTo>
                <a:lnTo>
                  <a:pt x="2149" y="3774"/>
                </a:lnTo>
                <a:lnTo>
                  <a:pt x="2114" y="3764"/>
                </a:lnTo>
                <a:lnTo>
                  <a:pt x="2081" y="3748"/>
                </a:lnTo>
                <a:lnTo>
                  <a:pt x="2052" y="3727"/>
                </a:lnTo>
                <a:lnTo>
                  <a:pt x="2026" y="3702"/>
                </a:lnTo>
                <a:lnTo>
                  <a:pt x="2004" y="3673"/>
                </a:lnTo>
                <a:lnTo>
                  <a:pt x="1990" y="3640"/>
                </a:lnTo>
                <a:lnTo>
                  <a:pt x="1980" y="3603"/>
                </a:lnTo>
                <a:lnTo>
                  <a:pt x="1976" y="3566"/>
                </a:lnTo>
                <a:lnTo>
                  <a:pt x="1976" y="3541"/>
                </a:lnTo>
                <a:lnTo>
                  <a:pt x="1889" y="3544"/>
                </a:lnTo>
                <a:lnTo>
                  <a:pt x="1801" y="3542"/>
                </a:lnTo>
                <a:lnTo>
                  <a:pt x="1714" y="3538"/>
                </a:lnTo>
                <a:lnTo>
                  <a:pt x="1714" y="3566"/>
                </a:lnTo>
                <a:lnTo>
                  <a:pt x="1710" y="3603"/>
                </a:lnTo>
                <a:lnTo>
                  <a:pt x="1700" y="3640"/>
                </a:lnTo>
                <a:lnTo>
                  <a:pt x="1685" y="3673"/>
                </a:lnTo>
                <a:lnTo>
                  <a:pt x="1664" y="3702"/>
                </a:lnTo>
                <a:lnTo>
                  <a:pt x="1638" y="3727"/>
                </a:lnTo>
                <a:lnTo>
                  <a:pt x="1609" y="3748"/>
                </a:lnTo>
                <a:lnTo>
                  <a:pt x="1576" y="3764"/>
                </a:lnTo>
                <a:lnTo>
                  <a:pt x="1540" y="3774"/>
                </a:lnTo>
                <a:lnTo>
                  <a:pt x="1502" y="3777"/>
                </a:lnTo>
                <a:lnTo>
                  <a:pt x="891" y="3777"/>
                </a:lnTo>
                <a:lnTo>
                  <a:pt x="853" y="3774"/>
                </a:lnTo>
                <a:lnTo>
                  <a:pt x="817" y="3763"/>
                </a:lnTo>
                <a:lnTo>
                  <a:pt x="783" y="3747"/>
                </a:lnTo>
                <a:lnTo>
                  <a:pt x="754" y="3725"/>
                </a:lnTo>
                <a:lnTo>
                  <a:pt x="728" y="3698"/>
                </a:lnTo>
                <a:lnTo>
                  <a:pt x="707" y="3668"/>
                </a:lnTo>
                <a:lnTo>
                  <a:pt x="692" y="3634"/>
                </a:lnTo>
                <a:lnTo>
                  <a:pt x="683" y="3597"/>
                </a:lnTo>
                <a:lnTo>
                  <a:pt x="681" y="3572"/>
                </a:lnTo>
                <a:lnTo>
                  <a:pt x="681" y="3523"/>
                </a:lnTo>
                <a:lnTo>
                  <a:pt x="678" y="3496"/>
                </a:lnTo>
                <a:lnTo>
                  <a:pt x="675" y="3463"/>
                </a:lnTo>
                <a:lnTo>
                  <a:pt x="670" y="3427"/>
                </a:lnTo>
                <a:lnTo>
                  <a:pt x="661" y="3385"/>
                </a:lnTo>
                <a:lnTo>
                  <a:pt x="649" y="3340"/>
                </a:lnTo>
                <a:lnTo>
                  <a:pt x="633" y="3293"/>
                </a:lnTo>
                <a:lnTo>
                  <a:pt x="614" y="3244"/>
                </a:lnTo>
                <a:lnTo>
                  <a:pt x="589" y="3194"/>
                </a:lnTo>
                <a:lnTo>
                  <a:pt x="559" y="3145"/>
                </a:lnTo>
                <a:lnTo>
                  <a:pt x="524" y="3096"/>
                </a:lnTo>
                <a:lnTo>
                  <a:pt x="481" y="3048"/>
                </a:lnTo>
                <a:lnTo>
                  <a:pt x="423" y="2983"/>
                </a:lnTo>
                <a:lnTo>
                  <a:pt x="366" y="2912"/>
                </a:lnTo>
                <a:lnTo>
                  <a:pt x="312" y="2835"/>
                </a:lnTo>
                <a:lnTo>
                  <a:pt x="261" y="2753"/>
                </a:lnTo>
                <a:lnTo>
                  <a:pt x="211" y="2664"/>
                </a:lnTo>
                <a:lnTo>
                  <a:pt x="165" y="2571"/>
                </a:lnTo>
                <a:lnTo>
                  <a:pt x="128" y="2490"/>
                </a:lnTo>
                <a:lnTo>
                  <a:pt x="95" y="2408"/>
                </a:lnTo>
                <a:lnTo>
                  <a:pt x="66" y="2326"/>
                </a:lnTo>
                <a:lnTo>
                  <a:pt x="43" y="2240"/>
                </a:lnTo>
                <a:lnTo>
                  <a:pt x="41" y="2237"/>
                </a:lnTo>
                <a:lnTo>
                  <a:pt x="41" y="2234"/>
                </a:lnTo>
                <a:lnTo>
                  <a:pt x="41" y="2232"/>
                </a:lnTo>
                <a:lnTo>
                  <a:pt x="40" y="2230"/>
                </a:lnTo>
                <a:lnTo>
                  <a:pt x="23" y="2146"/>
                </a:lnTo>
                <a:lnTo>
                  <a:pt x="10" y="2059"/>
                </a:lnTo>
                <a:lnTo>
                  <a:pt x="2" y="1974"/>
                </a:lnTo>
                <a:lnTo>
                  <a:pt x="0" y="1888"/>
                </a:lnTo>
                <a:lnTo>
                  <a:pt x="4" y="1785"/>
                </a:lnTo>
                <a:lnTo>
                  <a:pt x="13" y="1684"/>
                </a:lnTo>
                <a:lnTo>
                  <a:pt x="32" y="1585"/>
                </a:lnTo>
                <a:lnTo>
                  <a:pt x="55" y="1486"/>
                </a:lnTo>
                <a:lnTo>
                  <a:pt x="85" y="1390"/>
                </a:lnTo>
                <a:lnTo>
                  <a:pt x="123" y="1296"/>
                </a:lnTo>
                <a:lnTo>
                  <a:pt x="165" y="1204"/>
                </a:lnTo>
                <a:lnTo>
                  <a:pt x="215" y="1114"/>
                </a:lnTo>
                <a:lnTo>
                  <a:pt x="271" y="1027"/>
                </a:lnTo>
                <a:lnTo>
                  <a:pt x="333" y="943"/>
                </a:lnTo>
                <a:lnTo>
                  <a:pt x="401" y="863"/>
                </a:lnTo>
                <a:lnTo>
                  <a:pt x="475" y="785"/>
                </a:lnTo>
                <a:lnTo>
                  <a:pt x="554" y="711"/>
                </a:lnTo>
                <a:lnTo>
                  <a:pt x="638" y="642"/>
                </a:lnTo>
                <a:lnTo>
                  <a:pt x="726" y="578"/>
                </a:lnTo>
                <a:lnTo>
                  <a:pt x="817" y="520"/>
                </a:lnTo>
                <a:lnTo>
                  <a:pt x="912" y="466"/>
                </a:lnTo>
                <a:lnTo>
                  <a:pt x="1009" y="418"/>
                </a:lnTo>
                <a:lnTo>
                  <a:pt x="1110" y="375"/>
                </a:lnTo>
                <a:lnTo>
                  <a:pt x="1213" y="337"/>
                </a:lnTo>
                <a:lnTo>
                  <a:pt x="1319" y="305"/>
                </a:lnTo>
                <a:lnTo>
                  <a:pt x="1426" y="279"/>
                </a:lnTo>
                <a:lnTo>
                  <a:pt x="1536" y="258"/>
                </a:lnTo>
                <a:lnTo>
                  <a:pt x="1648" y="243"/>
                </a:lnTo>
                <a:lnTo>
                  <a:pt x="1761" y="234"/>
                </a:lnTo>
                <a:lnTo>
                  <a:pt x="1875" y="232"/>
                </a:lnTo>
                <a:lnTo>
                  <a:pt x="1992" y="234"/>
                </a:lnTo>
                <a:lnTo>
                  <a:pt x="2109" y="244"/>
                </a:lnTo>
                <a:lnTo>
                  <a:pt x="2122" y="245"/>
                </a:lnTo>
                <a:lnTo>
                  <a:pt x="2143" y="247"/>
                </a:lnTo>
                <a:lnTo>
                  <a:pt x="2170" y="250"/>
                </a:lnTo>
                <a:lnTo>
                  <a:pt x="2201" y="254"/>
                </a:lnTo>
                <a:lnTo>
                  <a:pt x="2236" y="257"/>
                </a:lnTo>
                <a:lnTo>
                  <a:pt x="2274" y="263"/>
                </a:lnTo>
                <a:lnTo>
                  <a:pt x="2315" y="271"/>
                </a:lnTo>
                <a:lnTo>
                  <a:pt x="2357" y="279"/>
                </a:lnTo>
                <a:lnTo>
                  <a:pt x="2398" y="289"/>
                </a:lnTo>
                <a:lnTo>
                  <a:pt x="2438" y="300"/>
                </a:lnTo>
                <a:lnTo>
                  <a:pt x="2467" y="268"/>
                </a:lnTo>
                <a:lnTo>
                  <a:pt x="2499" y="236"/>
                </a:lnTo>
                <a:lnTo>
                  <a:pt x="2534" y="205"/>
                </a:lnTo>
                <a:lnTo>
                  <a:pt x="2573" y="174"/>
                </a:lnTo>
                <a:lnTo>
                  <a:pt x="2616" y="145"/>
                </a:lnTo>
                <a:lnTo>
                  <a:pt x="2662" y="117"/>
                </a:lnTo>
                <a:lnTo>
                  <a:pt x="2713" y="92"/>
                </a:lnTo>
                <a:lnTo>
                  <a:pt x="2768" y="67"/>
                </a:lnTo>
                <a:lnTo>
                  <a:pt x="2826" y="47"/>
                </a:lnTo>
                <a:lnTo>
                  <a:pt x="2889" y="28"/>
                </a:lnTo>
                <a:lnTo>
                  <a:pt x="2957" y="13"/>
                </a:lnTo>
                <a:lnTo>
                  <a:pt x="3029" y="2"/>
                </a:lnTo>
                <a:lnTo>
                  <a:pt x="3043" y="0"/>
                </a:lnTo>
                <a:lnTo>
                  <a:pt x="3057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916" name="Group 915"/>
          <p:cNvGrpSpPr/>
          <p:nvPr/>
        </p:nvGrpSpPr>
        <p:grpSpPr>
          <a:xfrm>
            <a:off x="4959214" y="4888442"/>
            <a:ext cx="295693" cy="296010"/>
            <a:chOff x="774700" y="2382839"/>
            <a:chExt cx="1479550" cy="14811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917" name="Freeform 1221"/>
            <p:cNvSpPr>
              <a:spLocks noEditPoints="1"/>
            </p:cNvSpPr>
            <p:nvPr/>
          </p:nvSpPr>
          <p:spPr bwMode="auto">
            <a:xfrm>
              <a:off x="774700" y="2541589"/>
              <a:ext cx="1320800" cy="1322388"/>
            </a:xfrm>
            <a:custGeom>
              <a:avLst/>
              <a:gdLst>
                <a:gd name="T0" fmla="*/ 1357 w 3328"/>
                <a:gd name="T1" fmla="*/ 245 h 3333"/>
                <a:gd name="T2" fmla="*/ 1075 w 3328"/>
                <a:gd name="T3" fmla="*/ 337 h 3333"/>
                <a:gd name="T4" fmla="*/ 821 w 3328"/>
                <a:gd name="T5" fmla="*/ 482 h 3333"/>
                <a:gd name="T6" fmla="*/ 602 w 3328"/>
                <a:gd name="T7" fmla="*/ 675 h 3333"/>
                <a:gd name="T8" fmla="*/ 426 w 3328"/>
                <a:gd name="T9" fmla="*/ 906 h 3333"/>
                <a:gd name="T10" fmla="*/ 298 w 3328"/>
                <a:gd name="T11" fmla="*/ 1170 h 3333"/>
                <a:gd name="T12" fmla="*/ 225 w 3328"/>
                <a:gd name="T13" fmla="*/ 1461 h 3333"/>
                <a:gd name="T14" fmla="*/ 215 w 3328"/>
                <a:gd name="T15" fmla="*/ 1771 h 3333"/>
                <a:gd name="T16" fmla="*/ 268 w 3328"/>
                <a:gd name="T17" fmla="*/ 2070 h 3333"/>
                <a:gd name="T18" fmla="*/ 378 w 3328"/>
                <a:gd name="T19" fmla="*/ 2344 h 3333"/>
                <a:gd name="T20" fmla="*/ 540 w 3328"/>
                <a:gd name="T21" fmla="*/ 2587 h 3333"/>
                <a:gd name="T22" fmla="*/ 745 w 3328"/>
                <a:gd name="T23" fmla="*/ 2793 h 3333"/>
                <a:gd name="T24" fmla="*/ 988 w 3328"/>
                <a:gd name="T25" fmla="*/ 2954 h 3333"/>
                <a:gd name="T26" fmla="*/ 1262 w 3328"/>
                <a:gd name="T27" fmla="*/ 3066 h 3333"/>
                <a:gd name="T28" fmla="*/ 1561 w 3328"/>
                <a:gd name="T29" fmla="*/ 3118 h 3333"/>
                <a:gd name="T30" fmla="*/ 1870 w 3328"/>
                <a:gd name="T31" fmla="*/ 3108 h 3333"/>
                <a:gd name="T32" fmla="*/ 2160 w 3328"/>
                <a:gd name="T33" fmla="*/ 3035 h 3333"/>
                <a:gd name="T34" fmla="*/ 2424 w 3328"/>
                <a:gd name="T35" fmla="*/ 2906 h 3333"/>
                <a:gd name="T36" fmla="*/ 2656 w 3328"/>
                <a:gd name="T37" fmla="*/ 2730 h 3333"/>
                <a:gd name="T38" fmla="*/ 2848 w 3328"/>
                <a:gd name="T39" fmla="*/ 2511 h 3333"/>
                <a:gd name="T40" fmla="*/ 2993 w 3328"/>
                <a:gd name="T41" fmla="*/ 2257 h 3333"/>
                <a:gd name="T42" fmla="*/ 3085 w 3328"/>
                <a:gd name="T43" fmla="*/ 1974 h 3333"/>
                <a:gd name="T44" fmla="*/ 1664 w 3328"/>
                <a:gd name="T45" fmla="*/ 1773 h 3333"/>
                <a:gd name="T46" fmla="*/ 1598 w 3328"/>
                <a:gd name="T47" fmla="*/ 1750 h 3333"/>
                <a:gd name="T48" fmla="*/ 1561 w 3328"/>
                <a:gd name="T49" fmla="*/ 1691 h 3333"/>
                <a:gd name="T50" fmla="*/ 1664 w 3328"/>
                <a:gd name="T51" fmla="*/ 0 h 3333"/>
                <a:gd name="T52" fmla="*/ 1730 w 3328"/>
                <a:gd name="T53" fmla="*/ 24 h 3333"/>
                <a:gd name="T54" fmla="*/ 1767 w 3328"/>
                <a:gd name="T55" fmla="*/ 82 h 3333"/>
                <a:gd name="T56" fmla="*/ 3223 w 3328"/>
                <a:gd name="T57" fmla="*/ 1561 h 3333"/>
                <a:gd name="T58" fmla="*/ 3288 w 3328"/>
                <a:gd name="T59" fmla="*/ 1584 h 3333"/>
                <a:gd name="T60" fmla="*/ 3326 w 3328"/>
                <a:gd name="T61" fmla="*/ 1643 h 3333"/>
                <a:gd name="T62" fmla="*/ 3315 w 3328"/>
                <a:gd name="T63" fmla="*/ 1884 h 3333"/>
                <a:gd name="T64" fmla="*/ 3244 w 3328"/>
                <a:gd name="T65" fmla="*/ 2194 h 3333"/>
                <a:gd name="T66" fmla="*/ 3118 w 3328"/>
                <a:gd name="T67" fmla="*/ 2478 h 3333"/>
                <a:gd name="T68" fmla="*/ 2944 w 3328"/>
                <a:gd name="T69" fmla="*/ 2731 h 3333"/>
                <a:gd name="T70" fmla="*/ 2727 w 3328"/>
                <a:gd name="T71" fmla="*/ 2948 h 3333"/>
                <a:gd name="T72" fmla="*/ 2474 w 3328"/>
                <a:gd name="T73" fmla="*/ 3122 h 3333"/>
                <a:gd name="T74" fmla="*/ 2190 w 3328"/>
                <a:gd name="T75" fmla="*/ 3249 h 3333"/>
                <a:gd name="T76" fmla="*/ 1881 w 3328"/>
                <a:gd name="T77" fmla="*/ 3319 h 3333"/>
                <a:gd name="T78" fmla="*/ 1555 w 3328"/>
                <a:gd name="T79" fmla="*/ 3329 h 3333"/>
                <a:gd name="T80" fmla="*/ 1239 w 3328"/>
                <a:gd name="T81" fmla="*/ 3278 h 3333"/>
                <a:gd name="T82" fmla="*/ 946 w 3328"/>
                <a:gd name="T83" fmla="*/ 3170 h 3333"/>
                <a:gd name="T84" fmla="*/ 682 w 3328"/>
                <a:gd name="T85" fmla="*/ 3011 h 3333"/>
                <a:gd name="T86" fmla="*/ 452 w 3328"/>
                <a:gd name="T87" fmla="*/ 2807 h 3333"/>
                <a:gd name="T88" fmla="*/ 264 w 3328"/>
                <a:gd name="T89" fmla="*/ 2565 h 3333"/>
                <a:gd name="T90" fmla="*/ 120 w 3328"/>
                <a:gd name="T91" fmla="*/ 2291 h 3333"/>
                <a:gd name="T92" fmla="*/ 31 w 3328"/>
                <a:gd name="T93" fmla="*/ 1989 h 3333"/>
                <a:gd name="T94" fmla="*/ 0 w 3328"/>
                <a:gd name="T95" fmla="*/ 1667 h 3333"/>
                <a:gd name="T96" fmla="*/ 31 w 3328"/>
                <a:gd name="T97" fmla="*/ 1344 h 3333"/>
                <a:gd name="T98" fmla="*/ 120 w 3328"/>
                <a:gd name="T99" fmla="*/ 1043 h 3333"/>
                <a:gd name="T100" fmla="*/ 264 w 3328"/>
                <a:gd name="T101" fmla="*/ 769 h 3333"/>
                <a:gd name="T102" fmla="*/ 452 w 3328"/>
                <a:gd name="T103" fmla="*/ 527 h 3333"/>
                <a:gd name="T104" fmla="*/ 682 w 3328"/>
                <a:gd name="T105" fmla="*/ 323 h 3333"/>
                <a:gd name="T106" fmla="*/ 946 w 3328"/>
                <a:gd name="T107" fmla="*/ 164 h 3333"/>
                <a:gd name="T108" fmla="*/ 1239 w 3328"/>
                <a:gd name="T109" fmla="*/ 56 h 3333"/>
                <a:gd name="T110" fmla="*/ 1555 w 3328"/>
                <a:gd name="T111" fmla="*/ 5 h 3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328" h="3333">
                  <a:moveTo>
                    <a:pt x="1558" y="216"/>
                  </a:moveTo>
                  <a:lnTo>
                    <a:pt x="1457" y="228"/>
                  </a:lnTo>
                  <a:lnTo>
                    <a:pt x="1357" y="245"/>
                  </a:lnTo>
                  <a:lnTo>
                    <a:pt x="1261" y="270"/>
                  </a:lnTo>
                  <a:lnTo>
                    <a:pt x="1167" y="300"/>
                  </a:lnTo>
                  <a:lnTo>
                    <a:pt x="1075" y="337"/>
                  </a:lnTo>
                  <a:lnTo>
                    <a:pt x="987" y="380"/>
                  </a:lnTo>
                  <a:lnTo>
                    <a:pt x="902" y="429"/>
                  </a:lnTo>
                  <a:lnTo>
                    <a:pt x="821" y="482"/>
                  </a:lnTo>
                  <a:lnTo>
                    <a:pt x="744" y="542"/>
                  </a:lnTo>
                  <a:lnTo>
                    <a:pt x="671" y="606"/>
                  </a:lnTo>
                  <a:lnTo>
                    <a:pt x="602" y="675"/>
                  </a:lnTo>
                  <a:lnTo>
                    <a:pt x="538" y="747"/>
                  </a:lnTo>
                  <a:lnTo>
                    <a:pt x="479" y="825"/>
                  </a:lnTo>
                  <a:lnTo>
                    <a:pt x="426" y="906"/>
                  </a:lnTo>
                  <a:lnTo>
                    <a:pt x="377" y="991"/>
                  </a:lnTo>
                  <a:lnTo>
                    <a:pt x="335" y="1079"/>
                  </a:lnTo>
                  <a:lnTo>
                    <a:pt x="298" y="1170"/>
                  </a:lnTo>
                  <a:lnTo>
                    <a:pt x="267" y="1265"/>
                  </a:lnTo>
                  <a:lnTo>
                    <a:pt x="243" y="1362"/>
                  </a:lnTo>
                  <a:lnTo>
                    <a:pt x="225" y="1461"/>
                  </a:lnTo>
                  <a:lnTo>
                    <a:pt x="215" y="1564"/>
                  </a:lnTo>
                  <a:lnTo>
                    <a:pt x="211" y="1667"/>
                  </a:lnTo>
                  <a:lnTo>
                    <a:pt x="215" y="1771"/>
                  </a:lnTo>
                  <a:lnTo>
                    <a:pt x="225" y="1873"/>
                  </a:lnTo>
                  <a:lnTo>
                    <a:pt x="243" y="1972"/>
                  </a:lnTo>
                  <a:lnTo>
                    <a:pt x="268" y="2070"/>
                  </a:lnTo>
                  <a:lnTo>
                    <a:pt x="299" y="2164"/>
                  </a:lnTo>
                  <a:lnTo>
                    <a:pt x="335" y="2255"/>
                  </a:lnTo>
                  <a:lnTo>
                    <a:pt x="378" y="2344"/>
                  </a:lnTo>
                  <a:lnTo>
                    <a:pt x="426" y="2429"/>
                  </a:lnTo>
                  <a:lnTo>
                    <a:pt x="480" y="2510"/>
                  </a:lnTo>
                  <a:lnTo>
                    <a:pt x="540" y="2587"/>
                  </a:lnTo>
                  <a:lnTo>
                    <a:pt x="603" y="2660"/>
                  </a:lnTo>
                  <a:lnTo>
                    <a:pt x="672" y="2729"/>
                  </a:lnTo>
                  <a:lnTo>
                    <a:pt x="745" y="2793"/>
                  </a:lnTo>
                  <a:lnTo>
                    <a:pt x="822" y="2852"/>
                  </a:lnTo>
                  <a:lnTo>
                    <a:pt x="903" y="2906"/>
                  </a:lnTo>
                  <a:lnTo>
                    <a:pt x="988" y="2954"/>
                  </a:lnTo>
                  <a:lnTo>
                    <a:pt x="1077" y="2997"/>
                  </a:lnTo>
                  <a:lnTo>
                    <a:pt x="1168" y="3034"/>
                  </a:lnTo>
                  <a:lnTo>
                    <a:pt x="1262" y="3066"/>
                  </a:lnTo>
                  <a:lnTo>
                    <a:pt x="1360" y="3089"/>
                  </a:lnTo>
                  <a:lnTo>
                    <a:pt x="1458" y="3108"/>
                  </a:lnTo>
                  <a:lnTo>
                    <a:pt x="1561" y="3118"/>
                  </a:lnTo>
                  <a:lnTo>
                    <a:pt x="1664" y="3121"/>
                  </a:lnTo>
                  <a:lnTo>
                    <a:pt x="1767" y="3118"/>
                  </a:lnTo>
                  <a:lnTo>
                    <a:pt x="1870" y="3108"/>
                  </a:lnTo>
                  <a:lnTo>
                    <a:pt x="1969" y="3089"/>
                  </a:lnTo>
                  <a:lnTo>
                    <a:pt x="2066" y="3066"/>
                  </a:lnTo>
                  <a:lnTo>
                    <a:pt x="2160" y="3035"/>
                  </a:lnTo>
                  <a:lnTo>
                    <a:pt x="2251" y="2997"/>
                  </a:lnTo>
                  <a:lnTo>
                    <a:pt x="2340" y="2955"/>
                  </a:lnTo>
                  <a:lnTo>
                    <a:pt x="2424" y="2906"/>
                  </a:lnTo>
                  <a:lnTo>
                    <a:pt x="2506" y="2853"/>
                  </a:lnTo>
                  <a:lnTo>
                    <a:pt x="2583" y="2794"/>
                  </a:lnTo>
                  <a:lnTo>
                    <a:pt x="2656" y="2730"/>
                  </a:lnTo>
                  <a:lnTo>
                    <a:pt x="2724" y="2661"/>
                  </a:lnTo>
                  <a:lnTo>
                    <a:pt x="2789" y="2588"/>
                  </a:lnTo>
                  <a:lnTo>
                    <a:pt x="2848" y="2511"/>
                  </a:lnTo>
                  <a:lnTo>
                    <a:pt x="2901" y="2430"/>
                  </a:lnTo>
                  <a:lnTo>
                    <a:pt x="2950" y="2345"/>
                  </a:lnTo>
                  <a:lnTo>
                    <a:pt x="2993" y="2257"/>
                  </a:lnTo>
                  <a:lnTo>
                    <a:pt x="3029" y="2165"/>
                  </a:lnTo>
                  <a:lnTo>
                    <a:pt x="3060" y="2071"/>
                  </a:lnTo>
                  <a:lnTo>
                    <a:pt x="3085" y="1974"/>
                  </a:lnTo>
                  <a:lnTo>
                    <a:pt x="3102" y="1874"/>
                  </a:lnTo>
                  <a:lnTo>
                    <a:pt x="3113" y="1773"/>
                  </a:lnTo>
                  <a:lnTo>
                    <a:pt x="1664" y="1773"/>
                  </a:lnTo>
                  <a:lnTo>
                    <a:pt x="1640" y="1771"/>
                  </a:lnTo>
                  <a:lnTo>
                    <a:pt x="1618" y="1763"/>
                  </a:lnTo>
                  <a:lnTo>
                    <a:pt x="1598" y="1750"/>
                  </a:lnTo>
                  <a:lnTo>
                    <a:pt x="1581" y="1733"/>
                  </a:lnTo>
                  <a:lnTo>
                    <a:pt x="1569" y="1714"/>
                  </a:lnTo>
                  <a:lnTo>
                    <a:pt x="1561" y="1691"/>
                  </a:lnTo>
                  <a:lnTo>
                    <a:pt x="1558" y="1667"/>
                  </a:lnTo>
                  <a:lnTo>
                    <a:pt x="1558" y="216"/>
                  </a:lnTo>
                  <a:close/>
                  <a:moveTo>
                    <a:pt x="1664" y="0"/>
                  </a:moveTo>
                  <a:lnTo>
                    <a:pt x="1688" y="4"/>
                  </a:lnTo>
                  <a:lnTo>
                    <a:pt x="1711" y="12"/>
                  </a:lnTo>
                  <a:lnTo>
                    <a:pt x="1730" y="24"/>
                  </a:lnTo>
                  <a:lnTo>
                    <a:pt x="1747" y="40"/>
                  </a:lnTo>
                  <a:lnTo>
                    <a:pt x="1759" y="59"/>
                  </a:lnTo>
                  <a:lnTo>
                    <a:pt x="1767" y="82"/>
                  </a:lnTo>
                  <a:lnTo>
                    <a:pt x="1770" y="107"/>
                  </a:lnTo>
                  <a:lnTo>
                    <a:pt x="1770" y="1561"/>
                  </a:lnTo>
                  <a:lnTo>
                    <a:pt x="3223" y="1561"/>
                  </a:lnTo>
                  <a:lnTo>
                    <a:pt x="3248" y="1564"/>
                  </a:lnTo>
                  <a:lnTo>
                    <a:pt x="3269" y="1572"/>
                  </a:lnTo>
                  <a:lnTo>
                    <a:pt x="3288" y="1584"/>
                  </a:lnTo>
                  <a:lnTo>
                    <a:pt x="3305" y="1601"/>
                  </a:lnTo>
                  <a:lnTo>
                    <a:pt x="3318" y="1620"/>
                  </a:lnTo>
                  <a:lnTo>
                    <a:pt x="3326" y="1643"/>
                  </a:lnTo>
                  <a:lnTo>
                    <a:pt x="3328" y="1667"/>
                  </a:lnTo>
                  <a:lnTo>
                    <a:pt x="3325" y="1776"/>
                  </a:lnTo>
                  <a:lnTo>
                    <a:pt x="3315" y="1884"/>
                  </a:lnTo>
                  <a:lnTo>
                    <a:pt x="3297" y="1989"/>
                  </a:lnTo>
                  <a:lnTo>
                    <a:pt x="3274" y="2092"/>
                  </a:lnTo>
                  <a:lnTo>
                    <a:pt x="3244" y="2194"/>
                  </a:lnTo>
                  <a:lnTo>
                    <a:pt x="3208" y="2291"/>
                  </a:lnTo>
                  <a:lnTo>
                    <a:pt x="3166" y="2386"/>
                  </a:lnTo>
                  <a:lnTo>
                    <a:pt x="3118" y="2478"/>
                  </a:lnTo>
                  <a:lnTo>
                    <a:pt x="3065" y="2565"/>
                  </a:lnTo>
                  <a:lnTo>
                    <a:pt x="3007" y="2651"/>
                  </a:lnTo>
                  <a:lnTo>
                    <a:pt x="2944" y="2731"/>
                  </a:lnTo>
                  <a:lnTo>
                    <a:pt x="2876" y="2807"/>
                  </a:lnTo>
                  <a:lnTo>
                    <a:pt x="2803" y="2880"/>
                  </a:lnTo>
                  <a:lnTo>
                    <a:pt x="2727" y="2948"/>
                  </a:lnTo>
                  <a:lnTo>
                    <a:pt x="2647" y="3011"/>
                  </a:lnTo>
                  <a:lnTo>
                    <a:pt x="2561" y="3069"/>
                  </a:lnTo>
                  <a:lnTo>
                    <a:pt x="2474" y="3122"/>
                  </a:lnTo>
                  <a:lnTo>
                    <a:pt x="2382" y="3170"/>
                  </a:lnTo>
                  <a:lnTo>
                    <a:pt x="2288" y="3212"/>
                  </a:lnTo>
                  <a:lnTo>
                    <a:pt x="2190" y="3249"/>
                  </a:lnTo>
                  <a:lnTo>
                    <a:pt x="2089" y="3278"/>
                  </a:lnTo>
                  <a:lnTo>
                    <a:pt x="1987" y="3302"/>
                  </a:lnTo>
                  <a:lnTo>
                    <a:pt x="1881" y="3319"/>
                  </a:lnTo>
                  <a:lnTo>
                    <a:pt x="1773" y="3329"/>
                  </a:lnTo>
                  <a:lnTo>
                    <a:pt x="1664" y="3333"/>
                  </a:lnTo>
                  <a:lnTo>
                    <a:pt x="1555" y="3329"/>
                  </a:lnTo>
                  <a:lnTo>
                    <a:pt x="1447" y="3319"/>
                  </a:lnTo>
                  <a:lnTo>
                    <a:pt x="1343" y="3302"/>
                  </a:lnTo>
                  <a:lnTo>
                    <a:pt x="1239" y="3278"/>
                  </a:lnTo>
                  <a:lnTo>
                    <a:pt x="1138" y="3249"/>
                  </a:lnTo>
                  <a:lnTo>
                    <a:pt x="1040" y="3212"/>
                  </a:lnTo>
                  <a:lnTo>
                    <a:pt x="946" y="3170"/>
                  </a:lnTo>
                  <a:lnTo>
                    <a:pt x="854" y="3122"/>
                  </a:lnTo>
                  <a:lnTo>
                    <a:pt x="767" y="3069"/>
                  </a:lnTo>
                  <a:lnTo>
                    <a:pt x="682" y="3011"/>
                  </a:lnTo>
                  <a:lnTo>
                    <a:pt x="601" y="2948"/>
                  </a:lnTo>
                  <a:lnTo>
                    <a:pt x="525" y="2880"/>
                  </a:lnTo>
                  <a:lnTo>
                    <a:pt x="452" y="2807"/>
                  </a:lnTo>
                  <a:lnTo>
                    <a:pt x="384" y="2731"/>
                  </a:lnTo>
                  <a:lnTo>
                    <a:pt x="321" y="2651"/>
                  </a:lnTo>
                  <a:lnTo>
                    <a:pt x="264" y="2565"/>
                  </a:lnTo>
                  <a:lnTo>
                    <a:pt x="210" y="2478"/>
                  </a:lnTo>
                  <a:lnTo>
                    <a:pt x="162" y="2386"/>
                  </a:lnTo>
                  <a:lnTo>
                    <a:pt x="120" y="2291"/>
                  </a:lnTo>
                  <a:lnTo>
                    <a:pt x="84" y="2194"/>
                  </a:lnTo>
                  <a:lnTo>
                    <a:pt x="55" y="2092"/>
                  </a:lnTo>
                  <a:lnTo>
                    <a:pt x="31" y="1989"/>
                  </a:lnTo>
                  <a:lnTo>
                    <a:pt x="14" y="1884"/>
                  </a:lnTo>
                  <a:lnTo>
                    <a:pt x="3" y="1776"/>
                  </a:lnTo>
                  <a:lnTo>
                    <a:pt x="0" y="1667"/>
                  </a:lnTo>
                  <a:lnTo>
                    <a:pt x="3" y="1558"/>
                  </a:lnTo>
                  <a:lnTo>
                    <a:pt x="14" y="1450"/>
                  </a:lnTo>
                  <a:lnTo>
                    <a:pt x="31" y="1344"/>
                  </a:lnTo>
                  <a:lnTo>
                    <a:pt x="55" y="1242"/>
                  </a:lnTo>
                  <a:lnTo>
                    <a:pt x="84" y="1141"/>
                  </a:lnTo>
                  <a:lnTo>
                    <a:pt x="120" y="1043"/>
                  </a:lnTo>
                  <a:lnTo>
                    <a:pt x="162" y="949"/>
                  </a:lnTo>
                  <a:lnTo>
                    <a:pt x="210" y="856"/>
                  </a:lnTo>
                  <a:lnTo>
                    <a:pt x="264" y="769"/>
                  </a:lnTo>
                  <a:lnTo>
                    <a:pt x="321" y="684"/>
                  </a:lnTo>
                  <a:lnTo>
                    <a:pt x="384" y="603"/>
                  </a:lnTo>
                  <a:lnTo>
                    <a:pt x="452" y="527"/>
                  </a:lnTo>
                  <a:lnTo>
                    <a:pt x="525" y="454"/>
                  </a:lnTo>
                  <a:lnTo>
                    <a:pt x="601" y="386"/>
                  </a:lnTo>
                  <a:lnTo>
                    <a:pt x="682" y="323"/>
                  </a:lnTo>
                  <a:lnTo>
                    <a:pt x="767" y="264"/>
                  </a:lnTo>
                  <a:lnTo>
                    <a:pt x="854" y="212"/>
                  </a:lnTo>
                  <a:lnTo>
                    <a:pt x="946" y="164"/>
                  </a:lnTo>
                  <a:lnTo>
                    <a:pt x="1040" y="122"/>
                  </a:lnTo>
                  <a:lnTo>
                    <a:pt x="1138" y="86"/>
                  </a:lnTo>
                  <a:lnTo>
                    <a:pt x="1239" y="56"/>
                  </a:lnTo>
                  <a:lnTo>
                    <a:pt x="1343" y="32"/>
                  </a:lnTo>
                  <a:lnTo>
                    <a:pt x="1447" y="15"/>
                  </a:lnTo>
                  <a:lnTo>
                    <a:pt x="1555" y="5"/>
                  </a:lnTo>
                  <a:lnTo>
                    <a:pt x="16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8" name="Freeform 1222"/>
            <p:cNvSpPr>
              <a:spLocks noEditPoints="1"/>
            </p:cNvSpPr>
            <p:nvPr/>
          </p:nvSpPr>
          <p:spPr bwMode="auto">
            <a:xfrm>
              <a:off x="1552575" y="2382839"/>
              <a:ext cx="701675" cy="703263"/>
            </a:xfrm>
            <a:custGeom>
              <a:avLst/>
              <a:gdLst>
                <a:gd name="T0" fmla="*/ 212 w 1770"/>
                <a:gd name="T1" fmla="*/ 1561 h 1773"/>
                <a:gd name="T2" fmla="*/ 1545 w 1770"/>
                <a:gd name="T3" fmla="*/ 1467 h 1773"/>
                <a:gd name="T4" fmla="*/ 1506 w 1770"/>
                <a:gd name="T5" fmla="*/ 1283 h 1773"/>
                <a:gd name="T6" fmla="*/ 1445 w 1770"/>
                <a:gd name="T7" fmla="*/ 1104 h 1773"/>
                <a:gd name="T8" fmla="*/ 1361 w 1770"/>
                <a:gd name="T9" fmla="*/ 936 h 1773"/>
                <a:gd name="T10" fmla="*/ 1255 w 1770"/>
                <a:gd name="T11" fmla="*/ 779 h 1773"/>
                <a:gd name="T12" fmla="*/ 1129 w 1770"/>
                <a:gd name="T13" fmla="*/ 636 h 1773"/>
                <a:gd name="T14" fmla="*/ 987 w 1770"/>
                <a:gd name="T15" fmla="*/ 512 h 1773"/>
                <a:gd name="T16" fmla="*/ 832 w 1770"/>
                <a:gd name="T17" fmla="*/ 408 h 1773"/>
                <a:gd name="T18" fmla="*/ 665 w 1770"/>
                <a:gd name="T19" fmla="*/ 325 h 1773"/>
                <a:gd name="T20" fmla="*/ 489 w 1770"/>
                <a:gd name="T21" fmla="*/ 264 h 1773"/>
                <a:gd name="T22" fmla="*/ 305 w 1770"/>
                <a:gd name="T23" fmla="*/ 226 h 1773"/>
                <a:gd name="T24" fmla="*/ 106 w 1770"/>
                <a:gd name="T25" fmla="*/ 0 h 1773"/>
                <a:gd name="T26" fmla="*/ 308 w 1770"/>
                <a:gd name="T27" fmla="*/ 13 h 1773"/>
                <a:gd name="T28" fmla="*/ 507 w 1770"/>
                <a:gd name="T29" fmla="*/ 49 h 1773"/>
                <a:gd name="T30" fmla="*/ 698 w 1770"/>
                <a:gd name="T31" fmla="*/ 109 h 1773"/>
                <a:gd name="T32" fmla="*/ 879 w 1770"/>
                <a:gd name="T33" fmla="*/ 192 h 1773"/>
                <a:gd name="T34" fmla="*/ 1051 w 1770"/>
                <a:gd name="T35" fmla="*/ 296 h 1773"/>
                <a:gd name="T36" fmla="*/ 1210 w 1770"/>
                <a:gd name="T37" fmla="*/ 420 h 1773"/>
                <a:gd name="T38" fmla="*/ 1353 w 1770"/>
                <a:gd name="T39" fmla="*/ 564 h 1773"/>
                <a:gd name="T40" fmla="*/ 1477 w 1770"/>
                <a:gd name="T41" fmla="*/ 722 h 1773"/>
                <a:gd name="T42" fmla="*/ 1580 w 1770"/>
                <a:gd name="T43" fmla="*/ 894 h 1773"/>
                <a:gd name="T44" fmla="*/ 1661 w 1770"/>
                <a:gd name="T45" fmla="*/ 1075 h 1773"/>
                <a:gd name="T46" fmla="*/ 1721 w 1770"/>
                <a:gd name="T47" fmla="*/ 1264 h 1773"/>
                <a:gd name="T48" fmla="*/ 1758 w 1770"/>
                <a:gd name="T49" fmla="*/ 1460 h 1773"/>
                <a:gd name="T50" fmla="*/ 1770 w 1770"/>
                <a:gd name="T51" fmla="*/ 1661 h 1773"/>
                <a:gd name="T52" fmla="*/ 1768 w 1770"/>
                <a:gd name="T53" fmla="*/ 1691 h 1773"/>
                <a:gd name="T54" fmla="*/ 1747 w 1770"/>
                <a:gd name="T55" fmla="*/ 1733 h 1773"/>
                <a:gd name="T56" fmla="*/ 1711 w 1770"/>
                <a:gd name="T57" fmla="*/ 1761 h 1773"/>
                <a:gd name="T58" fmla="*/ 1664 w 1770"/>
                <a:gd name="T59" fmla="*/ 1773 h 1773"/>
                <a:gd name="T60" fmla="*/ 81 w 1770"/>
                <a:gd name="T61" fmla="*/ 1769 h 1773"/>
                <a:gd name="T62" fmla="*/ 39 w 1770"/>
                <a:gd name="T63" fmla="*/ 1749 h 1773"/>
                <a:gd name="T64" fmla="*/ 11 w 1770"/>
                <a:gd name="T65" fmla="*/ 1714 h 1773"/>
                <a:gd name="T66" fmla="*/ 0 w 1770"/>
                <a:gd name="T67" fmla="*/ 1667 h 1773"/>
                <a:gd name="T68" fmla="*/ 3 w 1770"/>
                <a:gd name="T69" fmla="*/ 82 h 1773"/>
                <a:gd name="T70" fmla="*/ 23 w 1770"/>
                <a:gd name="T71" fmla="*/ 40 h 1773"/>
                <a:gd name="T72" fmla="*/ 59 w 1770"/>
                <a:gd name="T73" fmla="*/ 11 h 1773"/>
                <a:gd name="T74" fmla="*/ 106 w 1770"/>
                <a:gd name="T75" fmla="*/ 0 h 1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70" h="1773">
                  <a:moveTo>
                    <a:pt x="212" y="216"/>
                  </a:moveTo>
                  <a:lnTo>
                    <a:pt x="212" y="1561"/>
                  </a:lnTo>
                  <a:lnTo>
                    <a:pt x="1554" y="1561"/>
                  </a:lnTo>
                  <a:lnTo>
                    <a:pt x="1545" y="1467"/>
                  </a:lnTo>
                  <a:lnTo>
                    <a:pt x="1528" y="1374"/>
                  </a:lnTo>
                  <a:lnTo>
                    <a:pt x="1506" y="1283"/>
                  </a:lnTo>
                  <a:lnTo>
                    <a:pt x="1479" y="1192"/>
                  </a:lnTo>
                  <a:lnTo>
                    <a:pt x="1445" y="1104"/>
                  </a:lnTo>
                  <a:lnTo>
                    <a:pt x="1405" y="1019"/>
                  </a:lnTo>
                  <a:lnTo>
                    <a:pt x="1361" y="936"/>
                  </a:lnTo>
                  <a:lnTo>
                    <a:pt x="1311" y="855"/>
                  </a:lnTo>
                  <a:lnTo>
                    <a:pt x="1255" y="779"/>
                  </a:lnTo>
                  <a:lnTo>
                    <a:pt x="1194" y="705"/>
                  </a:lnTo>
                  <a:lnTo>
                    <a:pt x="1129" y="636"/>
                  </a:lnTo>
                  <a:lnTo>
                    <a:pt x="1060" y="571"/>
                  </a:lnTo>
                  <a:lnTo>
                    <a:pt x="987" y="512"/>
                  </a:lnTo>
                  <a:lnTo>
                    <a:pt x="911" y="457"/>
                  </a:lnTo>
                  <a:lnTo>
                    <a:pt x="832" y="408"/>
                  </a:lnTo>
                  <a:lnTo>
                    <a:pt x="750" y="364"/>
                  </a:lnTo>
                  <a:lnTo>
                    <a:pt x="665" y="325"/>
                  </a:lnTo>
                  <a:lnTo>
                    <a:pt x="577" y="292"/>
                  </a:lnTo>
                  <a:lnTo>
                    <a:pt x="489" y="264"/>
                  </a:lnTo>
                  <a:lnTo>
                    <a:pt x="398" y="242"/>
                  </a:lnTo>
                  <a:lnTo>
                    <a:pt x="305" y="226"/>
                  </a:lnTo>
                  <a:lnTo>
                    <a:pt x="212" y="216"/>
                  </a:lnTo>
                  <a:close/>
                  <a:moveTo>
                    <a:pt x="106" y="0"/>
                  </a:moveTo>
                  <a:lnTo>
                    <a:pt x="207" y="4"/>
                  </a:lnTo>
                  <a:lnTo>
                    <a:pt x="308" y="13"/>
                  </a:lnTo>
                  <a:lnTo>
                    <a:pt x="408" y="29"/>
                  </a:lnTo>
                  <a:lnTo>
                    <a:pt x="507" y="49"/>
                  </a:lnTo>
                  <a:lnTo>
                    <a:pt x="603" y="76"/>
                  </a:lnTo>
                  <a:lnTo>
                    <a:pt x="698" y="109"/>
                  </a:lnTo>
                  <a:lnTo>
                    <a:pt x="790" y="148"/>
                  </a:lnTo>
                  <a:lnTo>
                    <a:pt x="879" y="192"/>
                  </a:lnTo>
                  <a:lnTo>
                    <a:pt x="967" y="241"/>
                  </a:lnTo>
                  <a:lnTo>
                    <a:pt x="1051" y="296"/>
                  </a:lnTo>
                  <a:lnTo>
                    <a:pt x="1133" y="355"/>
                  </a:lnTo>
                  <a:lnTo>
                    <a:pt x="1210" y="420"/>
                  </a:lnTo>
                  <a:lnTo>
                    <a:pt x="1284" y="489"/>
                  </a:lnTo>
                  <a:lnTo>
                    <a:pt x="1353" y="564"/>
                  </a:lnTo>
                  <a:lnTo>
                    <a:pt x="1418" y="641"/>
                  </a:lnTo>
                  <a:lnTo>
                    <a:pt x="1477" y="722"/>
                  </a:lnTo>
                  <a:lnTo>
                    <a:pt x="1531" y="806"/>
                  </a:lnTo>
                  <a:lnTo>
                    <a:pt x="1580" y="894"/>
                  </a:lnTo>
                  <a:lnTo>
                    <a:pt x="1623" y="982"/>
                  </a:lnTo>
                  <a:lnTo>
                    <a:pt x="1661" y="1075"/>
                  </a:lnTo>
                  <a:lnTo>
                    <a:pt x="1694" y="1169"/>
                  </a:lnTo>
                  <a:lnTo>
                    <a:pt x="1721" y="1264"/>
                  </a:lnTo>
                  <a:lnTo>
                    <a:pt x="1742" y="1362"/>
                  </a:lnTo>
                  <a:lnTo>
                    <a:pt x="1758" y="1460"/>
                  </a:lnTo>
                  <a:lnTo>
                    <a:pt x="1767" y="1560"/>
                  </a:lnTo>
                  <a:lnTo>
                    <a:pt x="1770" y="1661"/>
                  </a:lnTo>
                  <a:lnTo>
                    <a:pt x="1770" y="1667"/>
                  </a:lnTo>
                  <a:lnTo>
                    <a:pt x="1768" y="1691"/>
                  </a:lnTo>
                  <a:lnTo>
                    <a:pt x="1760" y="1714"/>
                  </a:lnTo>
                  <a:lnTo>
                    <a:pt x="1747" y="1733"/>
                  </a:lnTo>
                  <a:lnTo>
                    <a:pt x="1730" y="1749"/>
                  </a:lnTo>
                  <a:lnTo>
                    <a:pt x="1711" y="1761"/>
                  </a:lnTo>
                  <a:lnTo>
                    <a:pt x="1688" y="1769"/>
                  </a:lnTo>
                  <a:lnTo>
                    <a:pt x="1664" y="1773"/>
                  </a:lnTo>
                  <a:lnTo>
                    <a:pt x="106" y="1773"/>
                  </a:lnTo>
                  <a:lnTo>
                    <a:pt x="81" y="1769"/>
                  </a:lnTo>
                  <a:lnTo>
                    <a:pt x="59" y="1761"/>
                  </a:lnTo>
                  <a:lnTo>
                    <a:pt x="39" y="1749"/>
                  </a:lnTo>
                  <a:lnTo>
                    <a:pt x="23" y="1733"/>
                  </a:lnTo>
                  <a:lnTo>
                    <a:pt x="11" y="1714"/>
                  </a:lnTo>
                  <a:lnTo>
                    <a:pt x="3" y="1691"/>
                  </a:lnTo>
                  <a:lnTo>
                    <a:pt x="0" y="1667"/>
                  </a:lnTo>
                  <a:lnTo>
                    <a:pt x="0" y="106"/>
                  </a:lnTo>
                  <a:lnTo>
                    <a:pt x="3" y="82"/>
                  </a:lnTo>
                  <a:lnTo>
                    <a:pt x="11" y="59"/>
                  </a:lnTo>
                  <a:lnTo>
                    <a:pt x="23" y="40"/>
                  </a:lnTo>
                  <a:lnTo>
                    <a:pt x="39" y="24"/>
                  </a:lnTo>
                  <a:lnTo>
                    <a:pt x="59" y="11"/>
                  </a:lnTo>
                  <a:lnTo>
                    <a:pt x="81" y="4"/>
                  </a:lnTo>
                  <a:lnTo>
                    <a:pt x="1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19" name="Group 1225"/>
          <p:cNvGrpSpPr>
            <a:grpSpLocks noChangeAspect="1"/>
          </p:cNvGrpSpPr>
          <p:nvPr/>
        </p:nvGrpSpPr>
        <p:grpSpPr bwMode="auto">
          <a:xfrm>
            <a:off x="7807935" y="4887871"/>
            <a:ext cx="321368" cy="297152"/>
            <a:chOff x="6375" y="3168"/>
            <a:chExt cx="637" cy="589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920" name="Freeform 1227"/>
            <p:cNvSpPr>
              <a:spLocks/>
            </p:cNvSpPr>
            <p:nvPr/>
          </p:nvSpPr>
          <p:spPr bwMode="auto">
            <a:xfrm>
              <a:off x="6539" y="3693"/>
              <a:ext cx="308" cy="64"/>
            </a:xfrm>
            <a:custGeom>
              <a:avLst/>
              <a:gdLst>
                <a:gd name="T0" fmla="*/ 437 w 1847"/>
                <a:gd name="T1" fmla="*/ 0 h 389"/>
                <a:gd name="T2" fmla="*/ 1415 w 1847"/>
                <a:gd name="T3" fmla="*/ 0 h 389"/>
                <a:gd name="T4" fmla="*/ 1433 w 1847"/>
                <a:gd name="T5" fmla="*/ 23 h 389"/>
                <a:gd name="T6" fmla="*/ 1453 w 1847"/>
                <a:gd name="T7" fmla="*/ 45 h 389"/>
                <a:gd name="T8" fmla="*/ 1477 w 1847"/>
                <a:gd name="T9" fmla="*/ 67 h 389"/>
                <a:gd name="T10" fmla="*/ 1505 w 1847"/>
                <a:gd name="T11" fmla="*/ 88 h 389"/>
                <a:gd name="T12" fmla="*/ 1536 w 1847"/>
                <a:gd name="T13" fmla="*/ 108 h 389"/>
                <a:gd name="T14" fmla="*/ 1572 w 1847"/>
                <a:gd name="T15" fmla="*/ 125 h 389"/>
                <a:gd name="T16" fmla="*/ 1611 w 1847"/>
                <a:gd name="T17" fmla="*/ 142 h 389"/>
                <a:gd name="T18" fmla="*/ 1655 w 1847"/>
                <a:gd name="T19" fmla="*/ 156 h 389"/>
                <a:gd name="T20" fmla="*/ 1704 w 1847"/>
                <a:gd name="T21" fmla="*/ 167 h 389"/>
                <a:gd name="T22" fmla="*/ 1759 w 1847"/>
                <a:gd name="T23" fmla="*/ 176 h 389"/>
                <a:gd name="T24" fmla="*/ 1740 w 1847"/>
                <a:gd name="T25" fmla="*/ 176 h 389"/>
                <a:gd name="T26" fmla="*/ 1764 w 1847"/>
                <a:gd name="T27" fmla="*/ 179 h 389"/>
                <a:gd name="T28" fmla="*/ 1788 w 1847"/>
                <a:gd name="T29" fmla="*/ 187 h 389"/>
                <a:gd name="T30" fmla="*/ 1807 w 1847"/>
                <a:gd name="T31" fmla="*/ 200 h 389"/>
                <a:gd name="T32" fmla="*/ 1824 w 1847"/>
                <a:gd name="T33" fmla="*/ 216 h 389"/>
                <a:gd name="T34" fmla="*/ 1836 w 1847"/>
                <a:gd name="T35" fmla="*/ 236 h 389"/>
                <a:gd name="T36" fmla="*/ 1844 w 1847"/>
                <a:gd name="T37" fmla="*/ 258 h 389"/>
                <a:gd name="T38" fmla="*/ 1847 w 1847"/>
                <a:gd name="T39" fmla="*/ 282 h 389"/>
                <a:gd name="T40" fmla="*/ 1843 w 1847"/>
                <a:gd name="T41" fmla="*/ 306 h 389"/>
                <a:gd name="T42" fmla="*/ 1836 w 1847"/>
                <a:gd name="T43" fmla="*/ 328 h 389"/>
                <a:gd name="T44" fmla="*/ 1824 w 1847"/>
                <a:gd name="T45" fmla="*/ 348 h 389"/>
                <a:gd name="T46" fmla="*/ 1807 w 1847"/>
                <a:gd name="T47" fmla="*/ 366 h 389"/>
                <a:gd name="T48" fmla="*/ 1788 w 1847"/>
                <a:gd name="T49" fmla="*/ 377 h 389"/>
                <a:gd name="T50" fmla="*/ 1764 w 1847"/>
                <a:gd name="T51" fmla="*/ 385 h 389"/>
                <a:gd name="T52" fmla="*/ 1740 w 1847"/>
                <a:gd name="T53" fmla="*/ 389 h 389"/>
                <a:gd name="T54" fmla="*/ 106 w 1847"/>
                <a:gd name="T55" fmla="*/ 389 h 389"/>
                <a:gd name="T56" fmla="*/ 81 w 1847"/>
                <a:gd name="T57" fmla="*/ 385 h 389"/>
                <a:gd name="T58" fmla="*/ 59 w 1847"/>
                <a:gd name="T59" fmla="*/ 377 h 389"/>
                <a:gd name="T60" fmla="*/ 39 w 1847"/>
                <a:gd name="T61" fmla="*/ 366 h 389"/>
                <a:gd name="T62" fmla="*/ 23 w 1847"/>
                <a:gd name="T63" fmla="*/ 349 h 389"/>
                <a:gd name="T64" fmla="*/ 10 w 1847"/>
                <a:gd name="T65" fmla="*/ 330 h 389"/>
                <a:gd name="T66" fmla="*/ 2 w 1847"/>
                <a:gd name="T67" fmla="*/ 306 h 389"/>
                <a:gd name="T68" fmla="*/ 0 w 1847"/>
                <a:gd name="T69" fmla="*/ 282 h 389"/>
                <a:gd name="T70" fmla="*/ 2 w 1847"/>
                <a:gd name="T71" fmla="*/ 258 h 389"/>
                <a:gd name="T72" fmla="*/ 10 w 1847"/>
                <a:gd name="T73" fmla="*/ 236 h 389"/>
                <a:gd name="T74" fmla="*/ 23 w 1847"/>
                <a:gd name="T75" fmla="*/ 216 h 389"/>
                <a:gd name="T76" fmla="*/ 39 w 1847"/>
                <a:gd name="T77" fmla="*/ 200 h 389"/>
                <a:gd name="T78" fmla="*/ 59 w 1847"/>
                <a:gd name="T79" fmla="*/ 187 h 389"/>
                <a:gd name="T80" fmla="*/ 81 w 1847"/>
                <a:gd name="T81" fmla="*/ 179 h 389"/>
                <a:gd name="T82" fmla="*/ 106 w 1847"/>
                <a:gd name="T83" fmla="*/ 176 h 389"/>
                <a:gd name="T84" fmla="*/ 94 w 1847"/>
                <a:gd name="T85" fmla="*/ 176 h 389"/>
                <a:gd name="T86" fmla="*/ 148 w 1847"/>
                <a:gd name="T87" fmla="*/ 167 h 389"/>
                <a:gd name="T88" fmla="*/ 197 w 1847"/>
                <a:gd name="T89" fmla="*/ 156 h 389"/>
                <a:gd name="T90" fmla="*/ 241 w 1847"/>
                <a:gd name="T91" fmla="*/ 142 h 389"/>
                <a:gd name="T92" fmla="*/ 281 w 1847"/>
                <a:gd name="T93" fmla="*/ 125 h 389"/>
                <a:gd name="T94" fmla="*/ 317 w 1847"/>
                <a:gd name="T95" fmla="*/ 108 h 389"/>
                <a:gd name="T96" fmla="*/ 348 w 1847"/>
                <a:gd name="T97" fmla="*/ 88 h 389"/>
                <a:gd name="T98" fmla="*/ 376 w 1847"/>
                <a:gd name="T99" fmla="*/ 67 h 389"/>
                <a:gd name="T100" fmla="*/ 399 w 1847"/>
                <a:gd name="T101" fmla="*/ 45 h 389"/>
                <a:gd name="T102" fmla="*/ 420 w 1847"/>
                <a:gd name="T103" fmla="*/ 23 h 389"/>
                <a:gd name="T104" fmla="*/ 437 w 1847"/>
                <a:gd name="T105" fmla="*/ 0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47" h="389">
                  <a:moveTo>
                    <a:pt x="437" y="0"/>
                  </a:moveTo>
                  <a:lnTo>
                    <a:pt x="1415" y="0"/>
                  </a:lnTo>
                  <a:lnTo>
                    <a:pt x="1433" y="23"/>
                  </a:lnTo>
                  <a:lnTo>
                    <a:pt x="1453" y="45"/>
                  </a:lnTo>
                  <a:lnTo>
                    <a:pt x="1477" y="67"/>
                  </a:lnTo>
                  <a:lnTo>
                    <a:pt x="1505" y="88"/>
                  </a:lnTo>
                  <a:lnTo>
                    <a:pt x="1536" y="108"/>
                  </a:lnTo>
                  <a:lnTo>
                    <a:pt x="1572" y="125"/>
                  </a:lnTo>
                  <a:lnTo>
                    <a:pt x="1611" y="142"/>
                  </a:lnTo>
                  <a:lnTo>
                    <a:pt x="1655" y="156"/>
                  </a:lnTo>
                  <a:lnTo>
                    <a:pt x="1704" y="167"/>
                  </a:lnTo>
                  <a:lnTo>
                    <a:pt x="1759" y="176"/>
                  </a:lnTo>
                  <a:lnTo>
                    <a:pt x="1740" y="176"/>
                  </a:lnTo>
                  <a:lnTo>
                    <a:pt x="1764" y="179"/>
                  </a:lnTo>
                  <a:lnTo>
                    <a:pt x="1788" y="187"/>
                  </a:lnTo>
                  <a:lnTo>
                    <a:pt x="1807" y="200"/>
                  </a:lnTo>
                  <a:lnTo>
                    <a:pt x="1824" y="216"/>
                  </a:lnTo>
                  <a:lnTo>
                    <a:pt x="1836" y="236"/>
                  </a:lnTo>
                  <a:lnTo>
                    <a:pt x="1844" y="258"/>
                  </a:lnTo>
                  <a:lnTo>
                    <a:pt x="1847" y="282"/>
                  </a:lnTo>
                  <a:lnTo>
                    <a:pt x="1843" y="306"/>
                  </a:lnTo>
                  <a:lnTo>
                    <a:pt x="1836" y="328"/>
                  </a:lnTo>
                  <a:lnTo>
                    <a:pt x="1824" y="348"/>
                  </a:lnTo>
                  <a:lnTo>
                    <a:pt x="1807" y="366"/>
                  </a:lnTo>
                  <a:lnTo>
                    <a:pt x="1788" y="377"/>
                  </a:lnTo>
                  <a:lnTo>
                    <a:pt x="1764" y="385"/>
                  </a:lnTo>
                  <a:lnTo>
                    <a:pt x="1740" y="389"/>
                  </a:lnTo>
                  <a:lnTo>
                    <a:pt x="106" y="389"/>
                  </a:lnTo>
                  <a:lnTo>
                    <a:pt x="81" y="385"/>
                  </a:lnTo>
                  <a:lnTo>
                    <a:pt x="59" y="377"/>
                  </a:lnTo>
                  <a:lnTo>
                    <a:pt x="39" y="366"/>
                  </a:lnTo>
                  <a:lnTo>
                    <a:pt x="23" y="349"/>
                  </a:lnTo>
                  <a:lnTo>
                    <a:pt x="10" y="330"/>
                  </a:lnTo>
                  <a:lnTo>
                    <a:pt x="2" y="306"/>
                  </a:lnTo>
                  <a:lnTo>
                    <a:pt x="0" y="282"/>
                  </a:lnTo>
                  <a:lnTo>
                    <a:pt x="2" y="258"/>
                  </a:lnTo>
                  <a:lnTo>
                    <a:pt x="10" y="236"/>
                  </a:lnTo>
                  <a:lnTo>
                    <a:pt x="23" y="216"/>
                  </a:lnTo>
                  <a:lnTo>
                    <a:pt x="39" y="200"/>
                  </a:lnTo>
                  <a:lnTo>
                    <a:pt x="59" y="187"/>
                  </a:lnTo>
                  <a:lnTo>
                    <a:pt x="81" y="179"/>
                  </a:lnTo>
                  <a:lnTo>
                    <a:pt x="106" y="176"/>
                  </a:lnTo>
                  <a:lnTo>
                    <a:pt x="94" y="176"/>
                  </a:lnTo>
                  <a:lnTo>
                    <a:pt x="148" y="167"/>
                  </a:lnTo>
                  <a:lnTo>
                    <a:pt x="197" y="156"/>
                  </a:lnTo>
                  <a:lnTo>
                    <a:pt x="241" y="142"/>
                  </a:lnTo>
                  <a:lnTo>
                    <a:pt x="281" y="125"/>
                  </a:lnTo>
                  <a:lnTo>
                    <a:pt x="317" y="108"/>
                  </a:lnTo>
                  <a:lnTo>
                    <a:pt x="348" y="88"/>
                  </a:lnTo>
                  <a:lnTo>
                    <a:pt x="376" y="67"/>
                  </a:lnTo>
                  <a:lnTo>
                    <a:pt x="399" y="45"/>
                  </a:lnTo>
                  <a:lnTo>
                    <a:pt x="420" y="23"/>
                  </a:lnTo>
                  <a:lnTo>
                    <a:pt x="4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1" name="Freeform 1228"/>
            <p:cNvSpPr>
              <a:spLocks noEditPoints="1"/>
            </p:cNvSpPr>
            <p:nvPr/>
          </p:nvSpPr>
          <p:spPr bwMode="auto">
            <a:xfrm>
              <a:off x="6375" y="3168"/>
              <a:ext cx="637" cy="495"/>
            </a:xfrm>
            <a:custGeom>
              <a:avLst/>
              <a:gdLst>
                <a:gd name="T0" fmla="*/ 1732 w 3825"/>
                <a:gd name="T1" fmla="*/ 2606 h 2974"/>
                <a:gd name="T2" fmla="*/ 1702 w 3825"/>
                <a:gd name="T3" fmla="*/ 2628 h 2974"/>
                <a:gd name="T4" fmla="*/ 1689 w 3825"/>
                <a:gd name="T5" fmla="*/ 2664 h 2974"/>
                <a:gd name="T6" fmla="*/ 1692 w 3825"/>
                <a:gd name="T7" fmla="*/ 2726 h 2974"/>
                <a:gd name="T8" fmla="*/ 1714 w 3825"/>
                <a:gd name="T9" fmla="*/ 2756 h 2974"/>
                <a:gd name="T10" fmla="*/ 1750 w 3825"/>
                <a:gd name="T11" fmla="*/ 2769 h 2974"/>
                <a:gd name="T12" fmla="*/ 2093 w 3825"/>
                <a:gd name="T13" fmla="*/ 2765 h 2974"/>
                <a:gd name="T14" fmla="*/ 2123 w 3825"/>
                <a:gd name="T15" fmla="*/ 2743 h 2974"/>
                <a:gd name="T16" fmla="*/ 2134 w 3825"/>
                <a:gd name="T17" fmla="*/ 2707 h 2974"/>
                <a:gd name="T18" fmla="*/ 2131 w 3825"/>
                <a:gd name="T19" fmla="*/ 2644 h 2974"/>
                <a:gd name="T20" fmla="*/ 2109 w 3825"/>
                <a:gd name="T21" fmla="*/ 2614 h 2974"/>
                <a:gd name="T22" fmla="*/ 2073 w 3825"/>
                <a:gd name="T23" fmla="*/ 2603 h 2974"/>
                <a:gd name="T24" fmla="*/ 278 w 3825"/>
                <a:gd name="T25" fmla="*/ 228 h 2974"/>
                <a:gd name="T26" fmla="*/ 249 w 3825"/>
                <a:gd name="T27" fmla="*/ 237 h 2974"/>
                <a:gd name="T28" fmla="*/ 232 w 3825"/>
                <a:gd name="T29" fmla="*/ 262 h 2974"/>
                <a:gd name="T30" fmla="*/ 229 w 3825"/>
                <a:gd name="T31" fmla="*/ 2328 h 2974"/>
                <a:gd name="T32" fmla="*/ 239 w 3825"/>
                <a:gd name="T33" fmla="*/ 2357 h 2974"/>
                <a:gd name="T34" fmla="*/ 262 w 3825"/>
                <a:gd name="T35" fmla="*/ 2374 h 2974"/>
                <a:gd name="T36" fmla="*/ 3546 w 3825"/>
                <a:gd name="T37" fmla="*/ 2377 h 2974"/>
                <a:gd name="T38" fmla="*/ 3575 w 3825"/>
                <a:gd name="T39" fmla="*/ 2367 h 2974"/>
                <a:gd name="T40" fmla="*/ 3593 w 3825"/>
                <a:gd name="T41" fmla="*/ 2344 h 2974"/>
                <a:gd name="T42" fmla="*/ 3595 w 3825"/>
                <a:gd name="T43" fmla="*/ 277 h 2974"/>
                <a:gd name="T44" fmla="*/ 3586 w 3825"/>
                <a:gd name="T45" fmla="*/ 249 h 2974"/>
                <a:gd name="T46" fmla="*/ 3561 w 3825"/>
                <a:gd name="T47" fmla="*/ 230 h 2974"/>
                <a:gd name="T48" fmla="*/ 278 w 3825"/>
                <a:gd name="T49" fmla="*/ 228 h 2974"/>
                <a:gd name="T50" fmla="*/ 3546 w 3825"/>
                <a:gd name="T51" fmla="*/ 0 h 2974"/>
                <a:gd name="T52" fmla="*/ 3634 w 3825"/>
                <a:gd name="T53" fmla="*/ 14 h 2974"/>
                <a:gd name="T54" fmla="*/ 3711 w 3825"/>
                <a:gd name="T55" fmla="*/ 53 h 2974"/>
                <a:gd name="T56" fmla="*/ 3771 w 3825"/>
                <a:gd name="T57" fmla="*/ 113 h 2974"/>
                <a:gd name="T58" fmla="*/ 3811 w 3825"/>
                <a:gd name="T59" fmla="*/ 190 h 2974"/>
                <a:gd name="T60" fmla="*/ 3825 w 3825"/>
                <a:gd name="T61" fmla="*/ 277 h 2974"/>
                <a:gd name="T62" fmla="*/ 3823 w 3825"/>
                <a:gd name="T63" fmla="*/ 2738 h 2974"/>
                <a:gd name="T64" fmla="*/ 3808 w 3825"/>
                <a:gd name="T65" fmla="*/ 2813 h 2974"/>
                <a:gd name="T66" fmla="*/ 3773 w 3825"/>
                <a:gd name="T67" fmla="*/ 2878 h 2974"/>
                <a:gd name="T68" fmla="*/ 3720 w 3825"/>
                <a:gd name="T69" fmla="*/ 2929 h 2974"/>
                <a:gd name="T70" fmla="*/ 3654 w 3825"/>
                <a:gd name="T71" fmla="*/ 2962 h 2974"/>
                <a:gd name="T72" fmla="*/ 3579 w 3825"/>
                <a:gd name="T73" fmla="*/ 2974 h 2974"/>
                <a:gd name="T74" fmla="*/ 206 w 3825"/>
                <a:gd name="T75" fmla="*/ 2970 h 2974"/>
                <a:gd name="T76" fmla="*/ 135 w 3825"/>
                <a:gd name="T77" fmla="*/ 2947 h 2974"/>
                <a:gd name="T78" fmla="*/ 74 w 3825"/>
                <a:gd name="T79" fmla="*/ 2906 h 2974"/>
                <a:gd name="T80" fmla="*/ 30 w 3825"/>
                <a:gd name="T81" fmla="*/ 2846 h 2974"/>
                <a:gd name="T82" fmla="*/ 5 w 3825"/>
                <a:gd name="T83" fmla="*/ 2777 h 2974"/>
                <a:gd name="T84" fmla="*/ 0 w 3825"/>
                <a:gd name="T85" fmla="*/ 277 h 2974"/>
                <a:gd name="T86" fmla="*/ 14 w 3825"/>
                <a:gd name="T87" fmla="*/ 190 h 2974"/>
                <a:gd name="T88" fmla="*/ 53 w 3825"/>
                <a:gd name="T89" fmla="*/ 113 h 2974"/>
                <a:gd name="T90" fmla="*/ 114 w 3825"/>
                <a:gd name="T91" fmla="*/ 53 h 2974"/>
                <a:gd name="T92" fmla="*/ 190 w 3825"/>
                <a:gd name="T93" fmla="*/ 14 h 2974"/>
                <a:gd name="T94" fmla="*/ 278 w 3825"/>
                <a:gd name="T95" fmla="*/ 0 h 29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825" h="2974">
                  <a:moveTo>
                    <a:pt x="1750" y="2603"/>
                  </a:moveTo>
                  <a:lnTo>
                    <a:pt x="1732" y="2606"/>
                  </a:lnTo>
                  <a:lnTo>
                    <a:pt x="1714" y="2614"/>
                  </a:lnTo>
                  <a:lnTo>
                    <a:pt x="1702" y="2628"/>
                  </a:lnTo>
                  <a:lnTo>
                    <a:pt x="1692" y="2644"/>
                  </a:lnTo>
                  <a:lnTo>
                    <a:pt x="1689" y="2664"/>
                  </a:lnTo>
                  <a:lnTo>
                    <a:pt x="1689" y="2707"/>
                  </a:lnTo>
                  <a:lnTo>
                    <a:pt x="1692" y="2726"/>
                  </a:lnTo>
                  <a:lnTo>
                    <a:pt x="1702" y="2743"/>
                  </a:lnTo>
                  <a:lnTo>
                    <a:pt x="1714" y="2756"/>
                  </a:lnTo>
                  <a:lnTo>
                    <a:pt x="1732" y="2765"/>
                  </a:lnTo>
                  <a:lnTo>
                    <a:pt x="1750" y="2769"/>
                  </a:lnTo>
                  <a:lnTo>
                    <a:pt x="2073" y="2769"/>
                  </a:lnTo>
                  <a:lnTo>
                    <a:pt x="2093" y="2765"/>
                  </a:lnTo>
                  <a:lnTo>
                    <a:pt x="2109" y="2756"/>
                  </a:lnTo>
                  <a:lnTo>
                    <a:pt x="2123" y="2743"/>
                  </a:lnTo>
                  <a:lnTo>
                    <a:pt x="2131" y="2726"/>
                  </a:lnTo>
                  <a:lnTo>
                    <a:pt x="2134" y="2707"/>
                  </a:lnTo>
                  <a:lnTo>
                    <a:pt x="2134" y="2664"/>
                  </a:lnTo>
                  <a:lnTo>
                    <a:pt x="2131" y="2644"/>
                  </a:lnTo>
                  <a:lnTo>
                    <a:pt x="2123" y="2628"/>
                  </a:lnTo>
                  <a:lnTo>
                    <a:pt x="2109" y="2614"/>
                  </a:lnTo>
                  <a:lnTo>
                    <a:pt x="2093" y="2606"/>
                  </a:lnTo>
                  <a:lnTo>
                    <a:pt x="2073" y="2603"/>
                  </a:lnTo>
                  <a:lnTo>
                    <a:pt x="1750" y="2603"/>
                  </a:lnTo>
                  <a:close/>
                  <a:moveTo>
                    <a:pt x="278" y="228"/>
                  </a:moveTo>
                  <a:lnTo>
                    <a:pt x="262" y="230"/>
                  </a:lnTo>
                  <a:lnTo>
                    <a:pt x="249" y="237"/>
                  </a:lnTo>
                  <a:lnTo>
                    <a:pt x="239" y="249"/>
                  </a:lnTo>
                  <a:lnTo>
                    <a:pt x="232" y="262"/>
                  </a:lnTo>
                  <a:lnTo>
                    <a:pt x="229" y="277"/>
                  </a:lnTo>
                  <a:lnTo>
                    <a:pt x="229" y="2328"/>
                  </a:lnTo>
                  <a:lnTo>
                    <a:pt x="232" y="2344"/>
                  </a:lnTo>
                  <a:lnTo>
                    <a:pt x="239" y="2357"/>
                  </a:lnTo>
                  <a:lnTo>
                    <a:pt x="249" y="2367"/>
                  </a:lnTo>
                  <a:lnTo>
                    <a:pt x="262" y="2374"/>
                  </a:lnTo>
                  <a:lnTo>
                    <a:pt x="278" y="2377"/>
                  </a:lnTo>
                  <a:lnTo>
                    <a:pt x="3546" y="2377"/>
                  </a:lnTo>
                  <a:lnTo>
                    <a:pt x="3562" y="2374"/>
                  </a:lnTo>
                  <a:lnTo>
                    <a:pt x="3575" y="2367"/>
                  </a:lnTo>
                  <a:lnTo>
                    <a:pt x="3586" y="2357"/>
                  </a:lnTo>
                  <a:lnTo>
                    <a:pt x="3593" y="2344"/>
                  </a:lnTo>
                  <a:lnTo>
                    <a:pt x="3595" y="2328"/>
                  </a:lnTo>
                  <a:lnTo>
                    <a:pt x="3595" y="277"/>
                  </a:lnTo>
                  <a:lnTo>
                    <a:pt x="3593" y="262"/>
                  </a:lnTo>
                  <a:lnTo>
                    <a:pt x="3586" y="249"/>
                  </a:lnTo>
                  <a:lnTo>
                    <a:pt x="3574" y="237"/>
                  </a:lnTo>
                  <a:lnTo>
                    <a:pt x="3561" y="230"/>
                  </a:lnTo>
                  <a:lnTo>
                    <a:pt x="3546" y="228"/>
                  </a:lnTo>
                  <a:lnTo>
                    <a:pt x="278" y="228"/>
                  </a:lnTo>
                  <a:close/>
                  <a:moveTo>
                    <a:pt x="278" y="0"/>
                  </a:moveTo>
                  <a:lnTo>
                    <a:pt x="3546" y="0"/>
                  </a:lnTo>
                  <a:lnTo>
                    <a:pt x="3591" y="3"/>
                  </a:lnTo>
                  <a:lnTo>
                    <a:pt x="3634" y="14"/>
                  </a:lnTo>
                  <a:lnTo>
                    <a:pt x="3674" y="31"/>
                  </a:lnTo>
                  <a:lnTo>
                    <a:pt x="3711" y="53"/>
                  </a:lnTo>
                  <a:lnTo>
                    <a:pt x="3743" y="81"/>
                  </a:lnTo>
                  <a:lnTo>
                    <a:pt x="3771" y="113"/>
                  </a:lnTo>
                  <a:lnTo>
                    <a:pt x="3793" y="149"/>
                  </a:lnTo>
                  <a:lnTo>
                    <a:pt x="3811" y="190"/>
                  </a:lnTo>
                  <a:lnTo>
                    <a:pt x="3821" y="233"/>
                  </a:lnTo>
                  <a:lnTo>
                    <a:pt x="3825" y="277"/>
                  </a:lnTo>
                  <a:lnTo>
                    <a:pt x="3825" y="2279"/>
                  </a:lnTo>
                  <a:lnTo>
                    <a:pt x="3823" y="2738"/>
                  </a:lnTo>
                  <a:lnTo>
                    <a:pt x="3819" y="2777"/>
                  </a:lnTo>
                  <a:lnTo>
                    <a:pt x="3808" y="2813"/>
                  </a:lnTo>
                  <a:lnTo>
                    <a:pt x="3793" y="2846"/>
                  </a:lnTo>
                  <a:lnTo>
                    <a:pt x="3773" y="2878"/>
                  </a:lnTo>
                  <a:lnTo>
                    <a:pt x="3749" y="2906"/>
                  </a:lnTo>
                  <a:lnTo>
                    <a:pt x="3720" y="2929"/>
                  </a:lnTo>
                  <a:lnTo>
                    <a:pt x="3689" y="2947"/>
                  </a:lnTo>
                  <a:lnTo>
                    <a:pt x="3654" y="2962"/>
                  </a:lnTo>
                  <a:lnTo>
                    <a:pt x="3618" y="2970"/>
                  </a:lnTo>
                  <a:lnTo>
                    <a:pt x="3579" y="2974"/>
                  </a:lnTo>
                  <a:lnTo>
                    <a:pt x="245" y="2974"/>
                  </a:lnTo>
                  <a:lnTo>
                    <a:pt x="206" y="2970"/>
                  </a:lnTo>
                  <a:lnTo>
                    <a:pt x="169" y="2962"/>
                  </a:lnTo>
                  <a:lnTo>
                    <a:pt x="135" y="2947"/>
                  </a:lnTo>
                  <a:lnTo>
                    <a:pt x="103" y="2929"/>
                  </a:lnTo>
                  <a:lnTo>
                    <a:pt x="74" y="2906"/>
                  </a:lnTo>
                  <a:lnTo>
                    <a:pt x="50" y="2878"/>
                  </a:lnTo>
                  <a:lnTo>
                    <a:pt x="30" y="2846"/>
                  </a:lnTo>
                  <a:lnTo>
                    <a:pt x="15" y="2813"/>
                  </a:lnTo>
                  <a:lnTo>
                    <a:pt x="5" y="2777"/>
                  </a:lnTo>
                  <a:lnTo>
                    <a:pt x="0" y="2738"/>
                  </a:lnTo>
                  <a:lnTo>
                    <a:pt x="0" y="277"/>
                  </a:lnTo>
                  <a:lnTo>
                    <a:pt x="3" y="233"/>
                  </a:lnTo>
                  <a:lnTo>
                    <a:pt x="14" y="190"/>
                  </a:lnTo>
                  <a:lnTo>
                    <a:pt x="31" y="149"/>
                  </a:lnTo>
                  <a:lnTo>
                    <a:pt x="53" y="113"/>
                  </a:lnTo>
                  <a:lnTo>
                    <a:pt x="81" y="81"/>
                  </a:lnTo>
                  <a:lnTo>
                    <a:pt x="114" y="53"/>
                  </a:lnTo>
                  <a:lnTo>
                    <a:pt x="150" y="31"/>
                  </a:lnTo>
                  <a:lnTo>
                    <a:pt x="190" y="14"/>
                  </a:lnTo>
                  <a:lnTo>
                    <a:pt x="233" y="3"/>
                  </a:lnTo>
                  <a:lnTo>
                    <a:pt x="2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" name="Freeform 1229"/>
            <p:cNvSpPr>
              <a:spLocks/>
            </p:cNvSpPr>
            <p:nvPr/>
          </p:nvSpPr>
          <p:spPr bwMode="auto">
            <a:xfrm>
              <a:off x="6827" y="3352"/>
              <a:ext cx="21" cy="19"/>
            </a:xfrm>
            <a:custGeom>
              <a:avLst/>
              <a:gdLst>
                <a:gd name="T0" fmla="*/ 118 w 126"/>
                <a:gd name="T1" fmla="*/ 0 h 117"/>
                <a:gd name="T2" fmla="*/ 124 w 126"/>
                <a:gd name="T3" fmla="*/ 57 h 117"/>
                <a:gd name="T4" fmla="*/ 126 w 126"/>
                <a:gd name="T5" fmla="*/ 114 h 117"/>
                <a:gd name="T6" fmla="*/ 123 w 126"/>
                <a:gd name="T7" fmla="*/ 117 h 117"/>
                <a:gd name="T8" fmla="*/ 0 w 126"/>
                <a:gd name="T9" fmla="*/ 117 h 117"/>
                <a:gd name="T10" fmla="*/ 118 w 126"/>
                <a:gd name="T11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6" h="117">
                  <a:moveTo>
                    <a:pt x="118" y="0"/>
                  </a:moveTo>
                  <a:lnTo>
                    <a:pt x="124" y="57"/>
                  </a:lnTo>
                  <a:lnTo>
                    <a:pt x="126" y="114"/>
                  </a:lnTo>
                  <a:lnTo>
                    <a:pt x="123" y="117"/>
                  </a:lnTo>
                  <a:lnTo>
                    <a:pt x="0" y="117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" name="Freeform 1230"/>
            <p:cNvSpPr>
              <a:spLocks/>
            </p:cNvSpPr>
            <p:nvPr/>
          </p:nvSpPr>
          <p:spPr bwMode="auto">
            <a:xfrm>
              <a:off x="6715" y="3255"/>
              <a:ext cx="77" cy="85"/>
            </a:xfrm>
            <a:custGeom>
              <a:avLst/>
              <a:gdLst>
                <a:gd name="T0" fmla="*/ 390 w 464"/>
                <a:gd name="T1" fmla="*/ 0 h 513"/>
                <a:gd name="T2" fmla="*/ 427 w 464"/>
                <a:gd name="T3" fmla="*/ 23 h 513"/>
                <a:gd name="T4" fmla="*/ 464 w 464"/>
                <a:gd name="T5" fmla="*/ 49 h 513"/>
                <a:gd name="T6" fmla="*/ 0 w 464"/>
                <a:gd name="T7" fmla="*/ 513 h 513"/>
                <a:gd name="T8" fmla="*/ 0 w 464"/>
                <a:gd name="T9" fmla="*/ 390 h 513"/>
                <a:gd name="T10" fmla="*/ 390 w 464"/>
                <a:gd name="T11" fmla="*/ 0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4" h="513">
                  <a:moveTo>
                    <a:pt x="390" y="0"/>
                  </a:moveTo>
                  <a:lnTo>
                    <a:pt x="427" y="23"/>
                  </a:lnTo>
                  <a:lnTo>
                    <a:pt x="464" y="49"/>
                  </a:lnTo>
                  <a:lnTo>
                    <a:pt x="0" y="513"/>
                  </a:lnTo>
                  <a:lnTo>
                    <a:pt x="0" y="390"/>
                  </a:lnTo>
                  <a:lnTo>
                    <a:pt x="3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4" name="Freeform 1231"/>
            <p:cNvSpPr>
              <a:spLocks/>
            </p:cNvSpPr>
            <p:nvPr/>
          </p:nvSpPr>
          <p:spPr bwMode="auto">
            <a:xfrm>
              <a:off x="6715" y="3243"/>
              <a:ext cx="51" cy="57"/>
            </a:xfrm>
            <a:custGeom>
              <a:avLst/>
              <a:gdLst>
                <a:gd name="T0" fmla="*/ 217 w 308"/>
                <a:gd name="T1" fmla="*/ 0 h 340"/>
                <a:gd name="T2" fmla="*/ 262 w 308"/>
                <a:gd name="T3" fmla="*/ 15 h 340"/>
                <a:gd name="T4" fmla="*/ 308 w 308"/>
                <a:gd name="T5" fmla="*/ 32 h 340"/>
                <a:gd name="T6" fmla="*/ 0 w 308"/>
                <a:gd name="T7" fmla="*/ 340 h 340"/>
                <a:gd name="T8" fmla="*/ 0 w 308"/>
                <a:gd name="T9" fmla="*/ 217 h 340"/>
                <a:gd name="T10" fmla="*/ 217 w 308"/>
                <a:gd name="T11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8" h="340">
                  <a:moveTo>
                    <a:pt x="217" y="0"/>
                  </a:moveTo>
                  <a:lnTo>
                    <a:pt x="262" y="15"/>
                  </a:lnTo>
                  <a:lnTo>
                    <a:pt x="308" y="32"/>
                  </a:lnTo>
                  <a:lnTo>
                    <a:pt x="0" y="340"/>
                  </a:lnTo>
                  <a:lnTo>
                    <a:pt x="0" y="217"/>
                  </a:lnTo>
                  <a:lnTo>
                    <a:pt x="2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5" name="Freeform 1232"/>
            <p:cNvSpPr>
              <a:spLocks/>
            </p:cNvSpPr>
            <p:nvPr/>
          </p:nvSpPr>
          <p:spPr bwMode="auto">
            <a:xfrm>
              <a:off x="6715" y="3238"/>
              <a:ext cx="19" cy="21"/>
            </a:xfrm>
            <a:custGeom>
              <a:avLst/>
              <a:gdLst>
                <a:gd name="T0" fmla="*/ 1 w 116"/>
                <a:gd name="T1" fmla="*/ 0 h 124"/>
                <a:gd name="T2" fmla="*/ 59 w 116"/>
                <a:gd name="T3" fmla="*/ 2 h 124"/>
                <a:gd name="T4" fmla="*/ 116 w 116"/>
                <a:gd name="T5" fmla="*/ 8 h 124"/>
                <a:gd name="T6" fmla="*/ 0 w 116"/>
                <a:gd name="T7" fmla="*/ 124 h 124"/>
                <a:gd name="T8" fmla="*/ 0 w 116"/>
                <a:gd name="T9" fmla="*/ 1 h 124"/>
                <a:gd name="T10" fmla="*/ 1 w 116"/>
                <a:gd name="T11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6" h="124">
                  <a:moveTo>
                    <a:pt x="1" y="0"/>
                  </a:moveTo>
                  <a:lnTo>
                    <a:pt x="59" y="2"/>
                  </a:lnTo>
                  <a:lnTo>
                    <a:pt x="116" y="8"/>
                  </a:lnTo>
                  <a:lnTo>
                    <a:pt x="0" y="124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6" name="Freeform 1233"/>
            <p:cNvSpPr>
              <a:spLocks/>
            </p:cNvSpPr>
            <p:nvPr/>
          </p:nvSpPr>
          <p:spPr bwMode="auto">
            <a:xfrm>
              <a:off x="6745" y="3294"/>
              <a:ext cx="86" cy="77"/>
            </a:xfrm>
            <a:custGeom>
              <a:avLst/>
              <a:gdLst>
                <a:gd name="T0" fmla="*/ 467 w 514"/>
                <a:gd name="T1" fmla="*/ 0 h 465"/>
                <a:gd name="T2" fmla="*/ 492 w 514"/>
                <a:gd name="T3" fmla="*/ 37 h 465"/>
                <a:gd name="T4" fmla="*/ 514 w 514"/>
                <a:gd name="T5" fmla="*/ 74 h 465"/>
                <a:gd name="T6" fmla="*/ 123 w 514"/>
                <a:gd name="T7" fmla="*/ 465 h 465"/>
                <a:gd name="T8" fmla="*/ 0 w 514"/>
                <a:gd name="T9" fmla="*/ 465 h 465"/>
                <a:gd name="T10" fmla="*/ 467 w 514"/>
                <a:gd name="T11" fmla="*/ 0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4" h="465">
                  <a:moveTo>
                    <a:pt x="467" y="0"/>
                  </a:moveTo>
                  <a:lnTo>
                    <a:pt x="492" y="37"/>
                  </a:lnTo>
                  <a:lnTo>
                    <a:pt x="514" y="74"/>
                  </a:lnTo>
                  <a:lnTo>
                    <a:pt x="123" y="465"/>
                  </a:lnTo>
                  <a:lnTo>
                    <a:pt x="0" y="465"/>
                  </a:lnTo>
                  <a:lnTo>
                    <a:pt x="4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7" name="Freeform 1234"/>
            <p:cNvSpPr>
              <a:spLocks/>
            </p:cNvSpPr>
            <p:nvPr/>
          </p:nvSpPr>
          <p:spPr bwMode="auto">
            <a:xfrm>
              <a:off x="6715" y="3272"/>
              <a:ext cx="99" cy="99"/>
            </a:xfrm>
            <a:custGeom>
              <a:avLst/>
              <a:gdLst>
                <a:gd name="T0" fmla="*/ 533 w 594"/>
                <a:gd name="T1" fmla="*/ 0 h 595"/>
                <a:gd name="T2" fmla="*/ 565 w 594"/>
                <a:gd name="T3" fmla="*/ 30 h 595"/>
                <a:gd name="T4" fmla="*/ 594 w 594"/>
                <a:gd name="T5" fmla="*/ 61 h 595"/>
                <a:gd name="T6" fmla="*/ 60 w 594"/>
                <a:gd name="T7" fmla="*/ 595 h 595"/>
                <a:gd name="T8" fmla="*/ 0 w 594"/>
                <a:gd name="T9" fmla="*/ 595 h 595"/>
                <a:gd name="T10" fmla="*/ 0 w 594"/>
                <a:gd name="T11" fmla="*/ 532 h 595"/>
                <a:gd name="T12" fmla="*/ 533 w 594"/>
                <a:gd name="T13" fmla="*/ 0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4" h="595">
                  <a:moveTo>
                    <a:pt x="533" y="0"/>
                  </a:moveTo>
                  <a:lnTo>
                    <a:pt x="565" y="30"/>
                  </a:lnTo>
                  <a:lnTo>
                    <a:pt x="594" y="61"/>
                  </a:lnTo>
                  <a:lnTo>
                    <a:pt x="60" y="595"/>
                  </a:lnTo>
                  <a:lnTo>
                    <a:pt x="0" y="595"/>
                  </a:lnTo>
                  <a:lnTo>
                    <a:pt x="0" y="532"/>
                  </a:lnTo>
                  <a:lnTo>
                    <a:pt x="5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8" name="Freeform 1235"/>
            <p:cNvSpPr>
              <a:spLocks/>
            </p:cNvSpPr>
            <p:nvPr/>
          </p:nvSpPr>
          <p:spPr bwMode="auto">
            <a:xfrm>
              <a:off x="6786" y="3320"/>
              <a:ext cx="57" cy="51"/>
            </a:xfrm>
            <a:custGeom>
              <a:avLst/>
              <a:gdLst>
                <a:gd name="T0" fmla="*/ 309 w 340"/>
                <a:gd name="T1" fmla="*/ 0 h 309"/>
                <a:gd name="T2" fmla="*/ 326 w 340"/>
                <a:gd name="T3" fmla="*/ 45 h 309"/>
                <a:gd name="T4" fmla="*/ 340 w 340"/>
                <a:gd name="T5" fmla="*/ 91 h 309"/>
                <a:gd name="T6" fmla="*/ 122 w 340"/>
                <a:gd name="T7" fmla="*/ 309 h 309"/>
                <a:gd name="T8" fmla="*/ 0 w 340"/>
                <a:gd name="T9" fmla="*/ 309 h 309"/>
                <a:gd name="T10" fmla="*/ 309 w 340"/>
                <a:gd name="T11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0" h="309">
                  <a:moveTo>
                    <a:pt x="309" y="0"/>
                  </a:moveTo>
                  <a:lnTo>
                    <a:pt x="326" y="45"/>
                  </a:lnTo>
                  <a:lnTo>
                    <a:pt x="340" y="91"/>
                  </a:lnTo>
                  <a:lnTo>
                    <a:pt x="122" y="309"/>
                  </a:lnTo>
                  <a:lnTo>
                    <a:pt x="0" y="309"/>
                  </a:lnTo>
                  <a:lnTo>
                    <a:pt x="3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9" name="Freeform 1236"/>
            <p:cNvSpPr>
              <a:spLocks/>
            </p:cNvSpPr>
            <p:nvPr/>
          </p:nvSpPr>
          <p:spPr bwMode="auto">
            <a:xfrm>
              <a:off x="6558" y="3261"/>
              <a:ext cx="267" cy="267"/>
            </a:xfrm>
            <a:custGeom>
              <a:avLst/>
              <a:gdLst>
                <a:gd name="T0" fmla="*/ 802 w 1603"/>
                <a:gd name="T1" fmla="*/ 0 h 1603"/>
                <a:gd name="T2" fmla="*/ 802 w 1603"/>
                <a:gd name="T3" fmla="*/ 801 h 1603"/>
                <a:gd name="T4" fmla="*/ 1603 w 1603"/>
                <a:gd name="T5" fmla="*/ 801 h 1603"/>
                <a:gd name="T6" fmla="*/ 1600 w 1603"/>
                <a:gd name="T7" fmla="*/ 879 h 1603"/>
                <a:gd name="T8" fmla="*/ 1588 w 1603"/>
                <a:gd name="T9" fmla="*/ 953 h 1603"/>
                <a:gd name="T10" fmla="*/ 1571 w 1603"/>
                <a:gd name="T11" fmla="*/ 1026 h 1603"/>
                <a:gd name="T12" fmla="*/ 1547 w 1603"/>
                <a:gd name="T13" fmla="*/ 1096 h 1603"/>
                <a:gd name="T14" fmla="*/ 1518 w 1603"/>
                <a:gd name="T15" fmla="*/ 1163 h 1603"/>
                <a:gd name="T16" fmla="*/ 1482 w 1603"/>
                <a:gd name="T17" fmla="*/ 1227 h 1603"/>
                <a:gd name="T18" fmla="*/ 1440 w 1603"/>
                <a:gd name="T19" fmla="*/ 1286 h 1603"/>
                <a:gd name="T20" fmla="*/ 1394 w 1603"/>
                <a:gd name="T21" fmla="*/ 1342 h 1603"/>
                <a:gd name="T22" fmla="*/ 1342 w 1603"/>
                <a:gd name="T23" fmla="*/ 1393 h 1603"/>
                <a:gd name="T24" fmla="*/ 1287 w 1603"/>
                <a:gd name="T25" fmla="*/ 1439 h 1603"/>
                <a:gd name="T26" fmla="*/ 1226 w 1603"/>
                <a:gd name="T27" fmla="*/ 1481 h 1603"/>
                <a:gd name="T28" fmla="*/ 1164 w 1603"/>
                <a:gd name="T29" fmla="*/ 1517 h 1603"/>
                <a:gd name="T30" fmla="*/ 1097 w 1603"/>
                <a:gd name="T31" fmla="*/ 1547 h 1603"/>
                <a:gd name="T32" fmla="*/ 1027 w 1603"/>
                <a:gd name="T33" fmla="*/ 1572 h 1603"/>
                <a:gd name="T34" fmla="*/ 954 w 1603"/>
                <a:gd name="T35" fmla="*/ 1589 h 1603"/>
                <a:gd name="T36" fmla="*/ 878 w 1603"/>
                <a:gd name="T37" fmla="*/ 1599 h 1603"/>
                <a:gd name="T38" fmla="*/ 802 w 1603"/>
                <a:gd name="T39" fmla="*/ 1603 h 1603"/>
                <a:gd name="T40" fmla="*/ 724 w 1603"/>
                <a:gd name="T41" fmla="*/ 1599 h 1603"/>
                <a:gd name="T42" fmla="*/ 650 w 1603"/>
                <a:gd name="T43" fmla="*/ 1589 h 1603"/>
                <a:gd name="T44" fmla="*/ 577 w 1603"/>
                <a:gd name="T45" fmla="*/ 1572 h 1603"/>
                <a:gd name="T46" fmla="*/ 507 w 1603"/>
                <a:gd name="T47" fmla="*/ 1547 h 1603"/>
                <a:gd name="T48" fmla="*/ 440 w 1603"/>
                <a:gd name="T49" fmla="*/ 1517 h 1603"/>
                <a:gd name="T50" fmla="*/ 376 w 1603"/>
                <a:gd name="T51" fmla="*/ 1481 h 1603"/>
                <a:gd name="T52" fmla="*/ 317 w 1603"/>
                <a:gd name="T53" fmla="*/ 1439 h 1603"/>
                <a:gd name="T54" fmla="*/ 261 w 1603"/>
                <a:gd name="T55" fmla="*/ 1393 h 1603"/>
                <a:gd name="T56" fmla="*/ 210 w 1603"/>
                <a:gd name="T57" fmla="*/ 1342 h 1603"/>
                <a:gd name="T58" fmla="*/ 164 w 1603"/>
                <a:gd name="T59" fmla="*/ 1286 h 1603"/>
                <a:gd name="T60" fmla="*/ 122 w 1603"/>
                <a:gd name="T61" fmla="*/ 1227 h 1603"/>
                <a:gd name="T62" fmla="*/ 86 w 1603"/>
                <a:gd name="T63" fmla="*/ 1163 h 1603"/>
                <a:gd name="T64" fmla="*/ 56 w 1603"/>
                <a:gd name="T65" fmla="*/ 1096 h 1603"/>
                <a:gd name="T66" fmla="*/ 33 w 1603"/>
                <a:gd name="T67" fmla="*/ 1026 h 1603"/>
                <a:gd name="T68" fmla="*/ 15 w 1603"/>
                <a:gd name="T69" fmla="*/ 953 h 1603"/>
                <a:gd name="T70" fmla="*/ 4 w 1603"/>
                <a:gd name="T71" fmla="*/ 879 h 1603"/>
                <a:gd name="T72" fmla="*/ 0 w 1603"/>
                <a:gd name="T73" fmla="*/ 801 h 1603"/>
                <a:gd name="T74" fmla="*/ 4 w 1603"/>
                <a:gd name="T75" fmla="*/ 725 h 1603"/>
                <a:gd name="T76" fmla="*/ 15 w 1603"/>
                <a:gd name="T77" fmla="*/ 649 h 1603"/>
                <a:gd name="T78" fmla="*/ 33 w 1603"/>
                <a:gd name="T79" fmla="*/ 576 h 1603"/>
                <a:gd name="T80" fmla="*/ 56 w 1603"/>
                <a:gd name="T81" fmla="*/ 507 h 1603"/>
                <a:gd name="T82" fmla="*/ 86 w 1603"/>
                <a:gd name="T83" fmla="*/ 439 h 1603"/>
                <a:gd name="T84" fmla="*/ 122 w 1603"/>
                <a:gd name="T85" fmla="*/ 377 h 1603"/>
                <a:gd name="T86" fmla="*/ 164 w 1603"/>
                <a:gd name="T87" fmla="*/ 316 h 1603"/>
                <a:gd name="T88" fmla="*/ 210 w 1603"/>
                <a:gd name="T89" fmla="*/ 261 h 1603"/>
                <a:gd name="T90" fmla="*/ 261 w 1603"/>
                <a:gd name="T91" fmla="*/ 210 h 1603"/>
                <a:gd name="T92" fmla="*/ 317 w 1603"/>
                <a:gd name="T93" fmla="*/ 163 h 1603"/>
                <a:gd name="T94" fmla="*/ 376 w 1603"/>
                <a:gd name="T95" fmla="*/ 123 h 1603"/>
                <a:gd name="T96" fmla="*/ 440 w 1603"/>
                <a:gd name="T97" fmla="*/ 87 h 1603"/>
                <a:gd name="T98" fmla="*/ 507 w 1603"/>
                <a:gd name="T99" fmla="*/ 57 h 1603"/>
                <a:gd name="T100" fmla="*/ 577 w 1603"/>
                <a:gd name="T101" fmla="*/ 32 h 1603"/>
                <a:gd name="T102" fmla="*/ 650 w 1603"/>
                <a:gd name="T103" fmla="*/ 15 h 1603"/>
                <a:gd name="T104" fmla="*/ 724 w 1603"/>
                <a:gd name="T105" fmla="*/ 4 h 1603"/>
                <a:gd name="T106" fmla="*/ 802 w 1603"/>
                <a:gd name="T107" fmla="*/ 0 h 1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03" h="1603">
                  <a:moveTo>
                    <a:pt x="802" y="0"/>
                  </a:moveTo>
                  <a:lnTo>
                    <a:pt x="802" y="801"/>
                  </a:lnTo>
                  <a:lnTo>
                    <a:pt x="1603" y="801"/>
                  </a:lnTo>
                  <a:lnTo>
                    <a:pt x="1600" y="879"/>
                  </a:lnTo>
                  <a:lnTo>
                    <a:pt x="1588" y="953"/>
                  </a:lnTo>
                  <a:lnTo>
                    <a:pt x="1571" y="1026"/>
                  </a:lnTo>
                  <a:lnTo>
                    <a:pt x="1547" y="1096"/>
                  </a:lnTo>
                  <a:lnTo>
                    <a:pt x="1518" y="1163"/>
                  </a:lnTo>
                  <a:lnTo>
                    <a:pt x="1482" y="1227"/>
                  </a:lnTo>
                  <a:lnTo>
                    <a:pt x="1440" y="1286"/>
                  </a:lnTo>
                  <a:lnTo>
                    <a:pt x="1394" y="1342"/>
                  </a:lnTo>
                  <a:lnTo>
                    <a:pt x="1342" y="1393"/>
                  </a:lnTo>
                  <a:lnTo>
                    <a:pt x="1287" y="1439"/>
                  </a:lnTo>
                  <a:lnTo>
                    <a:pt x="1226" y="1481"/>
                  </a:lnTo>
                  <a:lnTo>
                    <a:pt x="1164" y="1517"/>
                  </a:lnTo>
                  <a:lnTo>
                    <a:pt x="1097" y="1547"/>
                  </a:lnTo>
                  <a:lnTo>
                    <a:pt x="1027" y="1572"/>
                  </a:lnTo>
                  <a:lnTo>
                    <a:pt x="954" y="1589"/>
                  </a:lnTo>
                  <a:lnTo>
                    <a:pt x="878" y="1599"/>
                  </a:lnTo>
                  <a:lnTo>
                    <a:pt x="802" y="1603"/>
                  </a:lnTo>
                  <a:lnTo>
                    <a:pt x="724" y="1599"/>
                  </a:lnTo>
                  <a:lnTo>
                    <a:pt x="650" y="1589"/>
                  </a:lnTo>
                  <a:lnTo>
                    <a:pt x="577" y="1572"/>
                  </a:lnTo>
                  <a:lnTo>
                    <a:pt x="507" y="1547"/>
                  </a:lnTo>
                  <a:lnTo>
                    <a:pt x="440" y="1517"/>
                  </a:lnTo>
                  <a:lnTo>
                    <a:pt x="376" y="1481"/>
                  </a:lnTo>
                  <a:lnTo>
                    <a:pt x="317" y="1439"/>
                  </a:lnTo>
                  <a:lnTo>
                    <a:pt x="261" y="1393"/>
                  </a:lnTo>
                  <a:lnTo>
                    <a:pt x="210" y="1342"/>
                  </a:lnTo>
                  <a:lnTo>
                    <a:pt x="164" y="1286"/>
                  </a:lnTo>
                  <a:lnTo>
                    <a:pt x="122" y="1227"/>
                  </a:lnTo>
                  <a:lnTo>
                    <a:pt x="86" y="1163"/>
                  </a:lnTo>
                  <a:lnTo>
                    <a:pt x="56" y="1096"/>
                  </a:lnTo>
                  <a:lnTo>
                    <a:pt x="33" y="1026"/>
                  </a:lnTo>
                  <a:lnTo>
                    <a:pt x="15" y="953"/>
                  </a:lnTo>
                  <a:lnTo>
                    <a:pt x="4" y="879"/>
                  </a:lnTo>
                  <a:lnTo>
                    <a:pt x="0" y="801"/>
                  </a:lnTo>
                  <a:lnTo>
                    <a:pt x="4" y="725"/>
                  </a:lnTo>
                  <a:lnTo>
                    <a:pt x="15" y="649"/>
                  </a:lnTo>
                  <a:lnTo>
                    <a:pt x="33" y="576"/>
                  </a:lnTo>
                  <a:lnTo>
                    <a:pt x="56" y="507"/>
                  </a:lnTo>
                  <a:lnTo>
                    <a:pt x="86" y="439"/>
                  </a:lnTo>
                  <a:lnTo>
                    <a:pt x="122" y="377"/>
                  </a:lnTo>
                  <a:lnTo>
                    <a:pt x="164" y="316"/>
                  </a:lnTo>
                  <a:lnTo>
                    <a:pt x="210" y="261"/>
                  </a:lnTo>
                  <a:lnTo>
                    <a:pt x="261" y="210"/>
                  </a:lnTo>
                  <a:lnTo>
                    <a:pt x="317" y="163"/>
                  </a:lnTo>
                  <a:lnTo>
                    <a:pt x="376" y="123"/>
                  </a:lnTo>
                  <a:lnTo>
                    <a:pt x="440" y="87"/>
                  </a:lnTo>
                  <a:lnTo>
                    <a:pt x="507" y="57"/>
                  </a:lnTo>
                  <a:lnTo>
                    <a:pt x="577" y="32"/>
                  </a:lnTo>
                  <a:lnTo>
                    <a:pt x="650" y="15"/>
                  </a:lnTo>
                  <a:lnTo>
                    <a:pt x="724" y="4"/>
                  </a:lnTo>
                  <a:lnTo>
                    <a:pt x="8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930" name="Freeform 1241"/>
          <p:cNvSpPr>
            <a:spLocks noEditPoints="1"/>
          </p:cNvSpPr>
          <p:nvPr/>
        </p:nvSpPr>
        <p:spPr bwMode="auto">
          <a:xfrm>
            <a:off x="10790687" y="4884324"/>
            <a:ext cx="302309" cy="304247"/>
          </a:xfrm>
          <a:custGeom>
            <a:avLst/>
            <a:gdLst>
              <a:gd name="T0" fmla="*/ 1522 w 3742"/>
              <a:gd name="T1" fmla="*/ 575 h 3765"/>
              <a:gd name="T2" fmla="*/ 1012 w 3742"/>
              <a:gd name="T3" fmla="*/ 805 h 3765"/>
              <a:gd name="T4" fmla="*/ 733 w 3742"/>
              <a:gd name="T5" fmla="*/ 1138 h 3765"/>
              <a:gd name="T6" fmla="*/ 629 w 3742"/>
              <a:gd name="T7" fmla="*/ 1411 h 3765"/>
              <a:gd name="T8" fmla="*/ 601 w 3742"/>
              <a:gd name="T9" fmla="*/ 1648 h 3765"/>
              <a:gd name="T10" fmla="*/ 700 w 3742"/>
              <a:gd name="T11" fmla="*/ 2073 h 3765"/>
              <a:gd name="T12" fmla="*/ 809 w 3742"/>
              <a:gd name="T13" fmla="*/ 2235 h 3765"/>
              <a:gd name="T14" fmla="*/ 862 w 3742"/>
              <a:gd name="T15" fmla="*/ 2243 h 3765"/>
              <a:gd name="T16" fmla="*/ 1008 w 3742"/>
              <a:gd name="T17" fmla="*/ 2123 h 3765"/>
              <a:gd name="T18" fmla="*/ 1064 w 3742"/>
              <a:gd name="T19" fmla="*/ 1775 h 3765"/>
              <a:gd name="T20" fmla="*/ 1085 w 3742"/>
              <a:gd name="T21" fmla="*/ 1421 h 3765"/>
              <a:gd name="T22" fmla="*/ 1318 w 3742"/>
              <a:gd name="T23" fmla="*/ 1127 h 3765"/>
              <a:gd name="T24" fmla="*/ 1731 w 3742"/>
              <a:gd name="T25" fmla="*/ 973 h 3765"/>
              <a:gd name="T26" fmla="*/ 2228 w 3742"/>
              <a:gd name="T27" fmla="*/ 1022 h 3765"/>
              <a:gd name="T28" fmla="*/ 2579 w 3742"/>
              <a:gd name="T29" fmla="*/ 1267 h 3765"/>
              <a:gd name="T30" fmla="*/ 2686 w 3742"/>
              <a:gd name="T31" fmla="*/ 1589 h 3765"/>
              <a:gd name="T32" fmla="*/ 2635 w 3742"/>
              <a:gd name="T33" fmla="*/ 1869 h 3765"/>
              <a:gd name="T34" fmla="*/ 2360 w 3742"/>
              <a:gd name="T35" fmla="*/ 2103 h 3765"/>
              <a:gd name="T36" fmla="*/ 2052 w 3742"/>
              <a:gd name="T37" fmla="*/ 2133 h 3765"/>
              <a:gd name="T38" fmla="*/ 1467 w 3742"/>
              <a:gd name="T39" fmla="*/ 1293 h 3765"/>
              <a:gd name="T40" fmla="*/ 1462 w 3742"/>
              <a:gd name="T41" fmla="*/ 2444 h 3765"/>
              <a:gd name="T42" fmla="*/ 1457 w 3742"/>
              <a:gd name="T43" fmla="*/ 2671 h 3765"/>
              <a:gd name="T44" fmla="*/ 1447 w 3742"/>
              <a:gd name="T45" fmla="*/ 2732 h 3765"/>
              <a:gd name="T46" fmla="*/ 1309 w 3742"/>
              <a:gd name="T47" fmla="*/ 2797 h 3765"/>
              <a:gd name="T48" fmla="*/ 1105 w 3742"/>
              <a:gd name="T49" fmla="*/ 3115 h 3765"/>
              <a:gd name="T50" fmla="*/ 1299 w 3742"/>
              <a:gd name="T51" fmla="*/ 3205 h 3765"/>
              <a:gd name="T52" fmla="*/ 1571 w 3742"/>
              <a:gd name="T53" fmla="*/ 3208 h 3765"/>
              <a:gd name="T54" fmla="*/ 1840 w 3742"/>
              <a:gd name="T55" fmla="*/ 3029 h 3765"/>
              <a:gd name="T56" fmla="*/ 1904 w 3742"/>
              <a:gd name="T57" fmla="*/ 2852 h 3765"/>
              <a:gd name="T58" fmla="*/ 1912 w 3742"/>
              <a:gd name="T59" fmla="*/ 2614 h 3765"/>
              <a:gd name="T60" fmla="*/ 1919 w 3742"/>
              <a:gd name="T61" fmla="*/ 2467 h 3765"/>
              <a:gd name="T62" fmla="*/ 1974 w 3742"/>
              <a:gd name="T63" fmla="*/ 2475 h 3765"/>
              <a:gd name="T64" fmla="*/ 2351 w 3742"/>
              <a:gd name="T65" fmla="*/ 2496 h 3765"/>
              <a:gd name="T66" fmla="*/ 2681 w 3742"/>
              <a:gd name="T67" fmla="*/ 2385 h 3765"/>
              <a:gd name="T68" fmla="*/ 2928 w 3742"/>
              <a:gd name="T69" fmla="*/ 2180 h 3765"/>
              <a:gd name="T70" fmla="*/ 3126 w 3742"/>
              <a:gd name="T71" fmla="*/ 1795 h 3765"/>
              <a:gd name="T72" fmla="*/ 3134 w 3742"/>
              <a:gd name="T73" fmla="*/ 1471 h 3765"/>
              <a:gd name="T74" fmla="*/ 3000 w 3742"/>
              <a:gd name="T75" fmla="*/ 1085 h 3765"/>
              <a:gd name="T76" fmla="*/ 2634 w 3742"/>
              <a:gd name="T77" fmla="*/ 737 h 3765"/>
              <a:gd name="T78" fmla="*/ 2106 w 3742"/>
              <a:gd name="T79" fmla="*/ 561 h 3765"/>
              <a:gd name="T80" fmla="*/ 1804 w 3742"/>
              <a:gd name="T81" fmla="*/ 546 h 3765"/>
              <a:gd name="T82" fmla="*/ 2441 w 3742"/>
              <a:gd name="T83" fmla="*/ 88 h 3765"/>
              <a:gd name="T84" fmla="*/ 3114 w 3742"/>
              <a:gd name="T85" fmla="*/ 475 h 3765"/>
              <a:gd name="T86" fmla="*/ 3572 w 3742"/>
              <a:gd name="T87" fmla="*/ 1098 h 3765"/>
              <a:gd name="T88" fmla="*/ 3742 w 3742"/>
              <a:gd name="T89" fmla="*/ 1882 h 3765"/>
              <a:gd name="T90" fmla="*/ 3572 w 3742"/>
              <a:gd name="T91" fmla="*/ 2667 h 3765"/>
              <a:gd name="T92" fmla="*/ 3114 w 3742"/>
              <a:gd name="T93" fmla="*/ 3290 h 3765"/>
              <a:gd name="T94" fmla="*/ 2441 w 3742"/>
              <a:gd name="T95" fmla="*/ 3676 h 3765"/>
              <a:gd name="T96" fmla="*/ 1636 w 3742"/>
              <a:gd name="T97" fmla="*/ 3750 h 3765"/>
              <a:gd name="T98" fmla="*/ 895 w 3742"/>
              <a:gd name="T99" fmla="*/ 3488 h 3765"/>
              <a:gd name="T100" fmla="*/ 335 w 3742"/>
              <a:gd name="T101" fmla="*/ 2957 h 3765"/>
              <a:gd name="T102" fmla="*/ 32 w 3742"/>
              <a:gd name="T103" fmla="*/ 2234 h 3765"/>
              <a:gd name="T104" fmla="*/ 57 w 3742"/>
              <a:gd name="T105" fmla="*/ 1419 h 3765"/>
              <a:gd name="T106" fmla="*/ 401 w 3742"/>
              <a:gd name="T107" fmla="*/ 717 h 3765"/>
              <a:gd name="T108" fmla="*/ 991 w 3742"/>
              <a:gd name="T109" fmla="*/ 220 h 3765"/>
              <a:gd name="T110" fmla="*/ 1753 w 3742"/>
              <a:gd name="T111" fmla="*/ 3 h 37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742" h="3765">
                <a:moveTo>
                  <a:pt x="1804" y="546"/>
                </a:moveTo>
                <a:lnTo>
                  <a:pt x="1758" y="546"/>
                </a:lnTo>
                <a:lnTo>
                  <a:pt x="1714" y="547"/>
                </a:lnTo>
                <a:lnTo>
                  <a:pt x="1674" y="549"/>
                </a:lnTo>
                <a:lnTo>
                  <a:pt x="1639" y="553"/>
                </a:lnTo>
                <a:lnTo>
                  <a:pt x="1612" y="556"/>
                </a:lnTo>
                <a:lnTo>
                  <a:pt x="1522" y="575"/>
                </a:lnTo>
                <a:lnTo>
                  <a:pt x="1438" y="596"/>
                </a:lnTo>
                <a:lnTo>
                  <a:pt x="1356" y="622"/>
                </a:lnTo>
                <a:lnTo>
                  <a:pt x="1280" y="651"/>
                </a:lnTo>
                <a:lnTo>
                  <a:pt x="1207" y="684"/>
                </a:lnTo>
                <a:lnTo>
                  <a:pt x="1138" y="720"/>
                </a:lnTo>
                <a:lnTo>
                  <a:pt x="1073" y="761"/>
                </a:lnTo>
                <a:lnTo>
                  <a:pt x="1012" y="805"/>
                </a:lnTo>
                <a:lnTo>
                  <a:pt x="954" y="853"/>
                </a:lnTo>
                <a:lnTo>
                  <a:pt x="900" y="904"/>
                </a:lnTo>
                <a:lnTo>
                  <a:pt x="850" y="960"/>
                </a:lnTo>
                <a:lnTo>
                  <a:pt x="803" y="1021"/>
                </a:lnTo>
                <a:lnTo>
                  <a:pt x="780" y="1055"/>
                </a:lnTo>
                <a:lnTo>
                  <a:pt x="756" y="1094"/>
                </a:lnTo>
                <a:lnTo>
                  <a:pt x="733" y="1138"/>
                </a:lnTo>
                <a:lnTo>
                  <a:pt x="711" y="1182"/>
                </a:lnTo>
                <a:lnTo>
                  <a:pt x="690" y="1229"/>
                </a:lnTo>
                <a:lnTo>
                  <a:pt x="672" y="1274"/>
                </a:lnTo>
                <a:lnTo>
                  <a:pt x="656" y="1317"/>
                </a:lnTo>
                <a:lnTo>
                  <a:pt x="643" y="1358"/>
                </a:lnTo>
                <a:lnTo>
                  <a:pt x="636" y="1385"/>
                </a:lnTo>
                <a:lnTo>
                  <a:pt x="629" y="1411"/>
                </a:lnTo>
                <a:lnTo>
                  <a:pt x="623" y="1436"/>
                </a:lnTo>
                <a:lnTo>
                  <a:pt x="616" y="1463"/>
                </a:lnTo>
                <a:lnTo>
                  <a:pt x="611" y="1492"/>
                </a:lnTo>
                <a:lnTo>
                  <a:pt x="607" y="1524"/>
                </a:lnTo>
                <a:lnTo>
                  <a:pt x="603" y="1560"/>
                </a:lnTo>
                <a:lnTo>
                  <a:pt x="601" y="1601"/>
                </a:lnTo>
                <a:lnTo>
                  <a:pt x="601" y="1648"/>
                </a:lnTo>
                <a:lnTo>
                  <a:pt x="603" y="1720"/>
                </a:lnTo>
                <a:lnTo>
                  <a:pt x="609" y="1790"/>
                </a:lnTo>
                <a:lnTo>
                  <a:pt x="621" y="1857"/>
                </a:lnTo>
                <a:lnTo>
                  <a:pt x="638" y="1922"/>
                </a:lnTo>
                <a:lnTo>
                  <a:pt x="660" y="1986"/>
                </a:lnTo>
                <a:lnTo>
                  <a:pt x="688" y="2049"/>
                </a:lnTo>
                <a:lnTo>
                  <a:pt x="700" y="2073"/>
                </a:lnTo>
                <a:lnTo>
                  <a:pt x="714" y="2098"/>
                </a:lnTo>
                <a:lnTo>
                  <a:pt x="730" y="2124"/>
                </a:lnTo>
                <a:lnTo>
                  <a:pt x="746" y="2150"/>
                </a:lnTo>
                <a:lnTo>
                  <a:pt x="762" y="2174"/>
                </a:lnTo>
                <a:lnTo>
                  <a:pt x="779" y="2197"/>
                </a:lnTo>
                <a:lnTo>
                  <a:pt x="795" y="2217"/>
                </a:lnTo>
                <a:lnTo>
                  <a:pt x="809" y="2235"/>
                </a:lnTo>
                <a:lnTo>
                  <a:pt x="821" y="2248"/>
                </a:lnTo>
                <a:lnTo>
                  <a:pt x="831" y="2256"/>
                </a:lnTo>
                <a:lnTo>
                  <a:pt x="834" y="2257"/>
                </a:lnTo>
                <a:lnTo>
                  <a:pt x="839" y="2256"/>
                </a:lnTo>
                <a:lnTo>
                  <a:pt x="845" y="2254"/>
                </a:lnTo>
                <a:lnTo>
                  <a:pt x="853" y="2250"/>
                </a:lnTo>
                <a:lnTo>
                  <a:pt x="862" y="2243"/>
                </a:lnTo>
                <a:lnTo>
                  <a:pt x="874" y="2235"/>
                </a:lnTo>
                <a:lnTo>
                  <a:pt x="889" y="2224"/>
                </a:lnTo>
                <a:lnTo>
                  <a:pt x="906" y="2210"/>
                </a:lnTo>
                <a:lnTo>
                  <a:pt x="926" y="2193"/>
                </a:lnTo>
                <a:lnTo>
                  <a:pt x="950" y="2173"/>
                </a:lnTo>
                <a:lnTo>
                  <a:pt x="977" y="2150"/>
                </a:lnTo>
                <a:lnTo>
                  <a:pt x="1008" y="2123"/>
                </a:lnTo>
                <a:lnTo>
                  <a:pt x="1173" y="1983"/>
                </a:lnTo>
                <a:lnTo>
                  <a:pt x="1143" y="1947"/>
                </a:lnTo>
                <a:lnTo>
                  <a:pt x="1121" y="1919"/>
                </a:lnTo>
                <a:lnTo>
                  <a:pt x="1102" y="1886"/>
                </a:lnTo>
                <a:lnTo>
                  <a:pt x="1086" y="1853"/>
                </a:lnTo>
                <a:lnTo>
                  <a:pt x="1073" y="1816"/>
                </a:lnTo>
                <a:lnTo>
                  <a:pt x="1064" y="1775"/>
                </a:lnTo>
                <a:lnTo>
                  <a:pt x="1057" y="1732"/>
                </a:lnTo>
                <a:lnTo>
                  <a:pt x="1053" y="1684"/>
                </a:lnTo>
                <a:lnTo>
                  <a:pt x="1052" y="1631"/>
                </a:lnTo>
                <a:lnTo>
                  <a:pt x="1055" y="1574"/>
                </a:lnTo>
                <a:lnTo>
                  <a:pt x="1060" y="1520"/>
                </a:lnTo>
                <a:lnTo>
                  <a:pt x="1071" y="1469"/>
                </a:lnTo>
                <a:lnTo>
                  <a:pt x="1085" y="1421"/>
                </a:lnTo>
                <a:lnTo>
                  <a:pt x="1105" y="1375"/>
                </a:lnTo>
                <a:lnTo>
                  <a:pt x="1129" y="1330"/>
                </a:lnTo>
                <a:lnTo>
                  <a:pt x="1157" y="1287"/>
                </a:lnTo>
                <a:lnTo>
                  <a:pt x="1190" y="1244"/>
                </a:lnTo>
                <a:lnTo>
                  <a:pt x="1230" y="1203"/>
                </a:lnTo>
                <a:lnTo>
                  <a:pt x="1273" y="1162"/>
                </a:lnTo>
                <a:lnTo>
                  <a:pt x="1318" y="1127"/>
                </a:lnTo>
                <a:lnTo>
                  <a:pt x="1364" y="1094"/>
                </a:lnTo>
                <a:lnTo>
                  <a:pt x="1415" y="1066"/>
                </a:lnTo>
                <a:lnTo>
                  <a:pt x="1468" y="1041"/>
                </a:lnTo>
                <a:lnTo>
                  <a:pt x="1525" y="1020"/>
                </a:lnTo>
                <a:lnTo>
                  <a:pt x="1591" y="1000"/>
                </a:lnTo>
                <a:lnTo>
                  <a:pt x="1660" y="984"/>
                </a:lnTo>
                <a:lnTo>
                  <a:pt x="1731" y="973"/>
                </a:lnTo>
                <a:lnTo>
                  <a:pt x="1803" y="967"/>
                </a:lnTo>
                <a:lnTo>
                  <a:pt x="1876" y="965"/>
                </a:lnTo>
                <a:lnTo>
                  <a:pt x="1949" y="968"/>
                </a:lnTo>
                <a:lnTo>
                  <a:pt x="2021" y="975"/>
                </a:lnTo>
                <a:lnTo>
                  <a:pt x="2092" y="987"/>
                </a:lnTo>
                <a:lnTo>
                  <a:pt x="2160" y="1002"/>
                </a:lnTo>
                <a:lnTo>
                  <a:pt x="2228" y="1022"/>
                </a:lnTo>
                <a:lnTo>
                  <a:pt x="2291" y="1047"/>
                </a:lnTo>
                <a:lnTo>
                  <a:pt x="2352" y="1073"/>
                </a:lnTo>
                <a:lnTo>
                  <a:pt x="2409" y="1106"/>
                </a:lnTo>
                <a:lnTo>
                  <a:pt x="2461" y="1141"/>
                </a:lnTo>
                <a:lnTo>
                  <a:pt x="2504" y="1178"/>
                </a:lnTo>
                <a:lnTo>
                  <a:pt x="2543" y="1220"/>
                </a:lnTo>
                <a:lnTo>
                  <a:pt x="2579" y="1267"/>
                </a:lnTo>
                <a:lnTo>
                  <a:pt x="2612" y="1317"/>
                </a:lnTo>
                <a:lnTo>
                  <a:pt x="2638" y="1370"/>
                </a:lnTo>
                <a:lnTo>
                  <a:pt x="2659" y="1424"/>
                </a:lnTo>
                <a:lnTo>
                  <a:pt x="2674" y="1477"/>
                </a:lnTo>
                <a:lnTo>
                  <a:pt x="2680" y="1510"/>
                </a:lnTo>
                <a:lnTo>
                  <a:pt x="2684" y="1548"/>
                </a:lnTo>
                <a:lnTo>
                  <a:pt x="2686" y="1589"/>
                </a:lnTo>
                <a:lnTo>
                  <a:pt x="2687" y="1630"/>
                </a:lnTo>
                <a:lnTo>
                  <a:pt x="2686" y="1671"/>
                </a:lnTo>
                <a:lnTo>
                  <a:pt x="2684" y="1710"/>
                </a:lnTo>
                <a:lnTo>
                  <a:pt x="2679" y="1743"/>
                </a:lnTo>
                <a:lnTo>
                  <a:pt x="2673" y="1773"/>
                </a:lnTo>
                <a:lnTo>
                  <a:pt x="2657" y="1822"/>
                </a:lnTo>
                <a:lnTo>
                  <a:pt x="2635" y="1869"/>
                </a:lnTo>
                <a:lnTo>
                  <a:pt x="2608" y="1914"/>
                </a:lnTo>
                <a:lnTo>
                  <a:pt x="2577" y="1955"/>
                </a:lnTo>
                <a:lnTo>
                  <a:pt x="2541" y="1992"/>
                </a:lnTo>
                <a:lnTo>
                  <a:pt x="2501" y="2026"/>
                </a:lnTo>
                <a:lnTo>
                  <a:pt x="2457" y="2056"/>
                </a:lnTo>
                <a:lnTo>
                  <a:pt x="2410" y="2082"/>
                </a:lnTo>
                <a:lnTo>
                  <a:pt x="2360" y="2103"/>
                </a:lnTo>
                <a:lnTo>
                  <a:pt x="2307" y="2119"/>
                </a:lnTo>
                <a:lnTo>
                  <a:pt x="2251" y="2131"/>
                </a:lnTo>
                <a:lnTo>
                  <a:pt x="2193" y="2137"/>
                </a:lnTo>
                <a:lnTo>
                  <a:pt x="2159" y="2139"/>
                </a:lnTo>
                <a:lnTo>
                  <a:pt x="2124" y="2138"/>
                </a:lnTo>
                <a:lnTo>
                  <a:pt x="2088" y="2137"/>
                </a:lnTo>
                <a:lnTo>
                  <a:pt x="2052" y="2133"/>
                </a:lnTo>
                <a:lnTo>
                  <a:pt x="2019" y="2129"/>
                </a:lnTo>
                <a:lnTo>
                  <a:pt x="1989" y="2123"/>
                </a:lnTo>
                <a:lnTo>
                  <a:pt x="1962" y="2117"/>
                </a:lnTo>
                <a:lnTo>
                  <a:pt x="1941" y="2110"/>
                </a:lnTo>
                <a:lnTo>
                  <a:pt x="1912" y="2098"/>
                </a:lnTo>
                <a:lnTo>
                  <a:pt x="1912" y="1293"/>
                </a:lnTo>
                <a:lnTo>
                  <a:pt x="1467" y="1293"/>
                </a:lnTo>
                <a:lnTo>
                  <a:pt x="1464" y="2000"/>
                </a:lnTo>
                <a:lnTo>
                  <a:pt x="1463" y="2095"/>
                </a:lnTo>
                <a:lnTo>
                  <a:pt x="1463" y="2180"/>
                </a:lnTo>
                <a:lnTo>
                  <a:pt x="1463" y="2257"/>
                </a:lnTo>
                <a:lnTo>
                  <a:pt x="1463" y="2327"/>
                </a:lnTo>
                <a:lnTo>
                  <a:pt x="1462" y="2389"/>
                </a:lnTo>
                <a:lnTo>
                  <a:pt x="1462" y="2444"/>
                </a:lnTo>
                <a:lnTo>
                  <a:pt x="1462" y="2492"/>
                </a:lnTo>
                <a:lnTo>
                  <a:pt x="1461" y="2535"/>
                </a:lnTo>
                <a:lnTo>
                  <a:pt x="1461" y="2571"/>
                </a:lnTo>
                <a:lnTo>
                  <a:pt x="1460" y="2603"/>
                </a:lnTo>
                <a:lnTo>
                  <a:pt x="1458" y="2629"/>
                </a:lnTo>
                <a:lnTo>
                  <a:pt x="1458" y="2653"/>
                </a:lnTo>
                <a:lnTo>
                  <a:pt x="1457" y="2671"/>
                </a:lnTo>
                <a:lnTo>
                  <a:pt x="1456" y="2687"/>
                </a:lnTo>
                <a:lnTo>
                  <a:pt x="1455" y="2699"/>
                </a:lnTo>
                <a:lnTo>
                  <a:pt x="1454" y="2709"/>
                </a:lnTo>
                <a:lnTo>
                  <a:pt x="1451" y="2717"/>
                </a:lnTo>
                <a:lnTo>
                  <a:pt x="1450" y="2723"/>
                </a:lnTo>
                <a:lnTo>
                  <a:pt x="1448" y="2729"/>
                </a:lnTo>
                <a:lnTo>
                  <a:pt x="1447" y="2732"/>
                </a:lnTo>
                <a:lnTo>
                  <a:pt x="1444" y="2737"/>
                </a:lnTo>
                <a:lnTo>
                  <a:pt x="1429" y="2757"/>
                </a:lnTo>
                <a:lnTo>
                  <a:pt x="1411" y="2772"/>
                </a:lnTo>
                <a:lnTo>
                  <a:pt x="1389" y="2785"/>
                </a:lnTo>
                <a:lnTo>
                  <a:pt x="1364" y="2793"/>
                </a:lnTo>
                <a:lnTo>
                  <a:pt x="1338" y="2796"/>
                </a:lnTo>
                <a:lnTo>
                  <a:pt x="1309" y="2797"/>
                </a:lnTo>
                <a:lnTo>
                  <a:pt x="1279" y="2794"/>
                </a:lnTo>
                <a:lnTo>
                  <a:pt x="1246" y="2787"/>
                </a:lnTo>
                <a:lnTo>
                  <a:pt x="1215" y="2775"/>
                </a:lnTo>
                <a:lnTo>
                  <a:pt x="1182" y="2760"/>
                </a:lnTo>
                <a:lnTo>
                  <a:pt x="1151" y="2741"/>
                </a:lnTo>
                <a:lnTo>
                  <a:pt x="1105" y="2711"/>
                </a:lnTo>
                <a:lnTo>
                  <a:pt x="1105" y="3115"/>
                </a:lnTo>
                <a:lnTo>
                  <a:pt x="1118" y="3129"/>
                </a:lnTo>
                <a:lnTo>
                  <a:pt x="1138" y="3144"/>
                </a:lnTo>
                <a:lnTo>
                  <a:pt x="1165" y="3158"/>
                </a:lnTo>
                <a:lnTo>
                  <a:pt x="1195" y="3172"/>
                </a:lnTo>
                <a:lnTo>
                  <a:pt x="1228" y="3184"/>
                </a:lnTo>
                <a:lnTo>
                  <a:pt x="1263" y="3196"/>
                </a:lnTo>
                <a:lnTo>
                  <a:pt x="1299" y="3205"/>
                </a:lnTo>
                <a:lnTo>
                  <a:pt x="1334" y="3212"/>
                </a:lnTo>
                <a:lnTo>
                  <a:pt x="1369" y="3217"/>
                </a:lnTo>
                <a:lnTo>
                  <a:pt x="1409" y="3219"/>
                </a:lnTo>
                <a:lnTo>
                  <a:pt x="1450" y="3219"/>
                </a:lnTo>
                <a:lnTo>
                  <a:pt x="1492" y="3218"/>
                </a:lnTo>
                <a:lnTo>
                  <a:pt x="1533" y="3214"/>
                </a:lnTo>
                <a:lnTo>
                  <a:pt x="1571" y="3208"/>
                </a:lnTo>
                <a:lnTo>
                  <a:pt x="1622" y="3197"/>
                </a:lnTo>
                <a:lnTo>
                  <a:pt x="1668" y="3180"/>
                </a:lnTo>
                <a:lnTo>
                  <a:pt x="1711" y="3160"/>
                </a:lnTo>
                <a:lnTo>
                  <a:pt x="1748" y="3135"/>
                </a:lnTo>
                <a:lnTo>
                  <a:pt x="1783" y="3104"/>
                </a:lnTo>
                <a:lnTo>
                  <a:pt x="1813" y="3069"/>
                </a:lnTo>
                <a:lnTo>
                  <a:pt x="1840" y="3029"/>
                </a:lnTo>
                <a:lnTo>
                  <a:pt x="1863" y="2982"/>
                </a:lnTo>
                <a:lnTo>
                  <a:pt x="1884" y="2929"/>
                </a:lnTo>
                <a:lnTo>
                  <a:pt x="1889" y="2913"/>
                </a:lnTo>
                <a:lnTo>
                  <a:pt x="1895" y="2898"/>
                </a:lnTo>
                <a:lnTo>
                  <a:pt x="1898" y="2884"/>
                </a:lnTo>
                <a:lnTo>
                  <a:pt x="1902" y="2869"/>
                </a:lnTo>
                <a:lnTo>
                  <a:pt x="1904" y="2852"/>
                </a:lnTo>
                <a:lnTo>
                  <a:pt x="1905" y="2834"/>
                </a:lnTo>
                <a:lnTo>
                  <a:pt x="1907" y="2810"/>
                </a:lnTo>
                <a:lnTo>
                  <a:pt x="1909" y="2782"/>
                </a:lnTo>
                <a:lnTo>
                  <a:pt x="1909" y="2750"/>
                </a:lnTo>
                <a:lnTo>
                  <a:pt x="1910" y="2709"/>
                </a:lnTo>
                <a:lnTo>
                  <a:pt x="1911" y="2661"/>
                </a:lnTo>
                <a:lnTo>
                  <a:pt x="1912" y="2614"/>
                </a:lnTo>
                <a:lnTo>
                  <a:pt x="1912" y="2576"/>
                </a:lnTo>
                <a:lnTo>
                  <a:pt x="1913" y="2544"/>
                </a:lnTo>
                <a:lnTo>
                  <a:pt x="1914" y="2518"/>
                </a:lnTo>
                <a:lnTo>
                  <a:pt x="1914" y="2499"/>
                </a:lnTo>
                <a:lnTo>
                  <a:pt x="1916" y="2485"/>
                </a:lnTo>
                <a:lnTo>
                  <a:pt x="1918" y="2474"/>
                </a:lnTo>
                <a:lnTo>
                  <a:pt x="1919" y="2467"/>
                </a:lnTo>
                <a:lnTo>
                  <a:pt x="1921" y="2464"/>
                </a:lnTo>
                <a:lnTo>
                  <a:pt x="1925" y="2462"/>
                </a:lnTo>
                <a:lnTo>
                  <a:pt x="1928" y="2462"/>
                </a:lnTo>
                <a:lnTo>
                  <a:pt x="1933" y="2464"/>
                </a:lnTo>
                <a:lnTo>
                  <a:pt x="1942" y="2466"/>
                </a:lnTo>
                <a:lnTo>
                  <a:pt x="1956" y="2469"/>
                </a:lnTo>
                <a:lnTo>
                  <a:pt x="1974" y="2475"/>
                </a:lnTo>
                <a:lnTo>
                  <a:pt x="1994" y="2480"/>
                </a:lnTo>
                <a:lnTo>
                  <a:pt x="2015" y="2487"/>
                </a:lnTo>
                <a:lnTo>
                  <a:pt x="2091" y="2496"/>
                </a:lnTo>
                <a:lnTo>
                  <a:pt x="2161" y="2502"/>
                </a:lnTo>
                <a:lnTo>
                  <a:pt x="2229" y="2503"/>
                </a:lnTo>
                <a:lnTo>
                  <a:pt x="2291" y="2502"/>
                </a:lnTo>
                <a:lnTo>
                  <a:pt x="2351" y="2496"/>
                </a:lnTo>
                <a:lnTo>
                  <a:pt x="2406" y="2488"/>
                </a:lnTo>
                <a:lnTo>
                  <a:pt x="2460" y="2476"/>
                </a:lnTo>
                <a:lnTo>
                  <a:pt x="2510" y="2464"/>
                </a:lnTo>
                <a:lnTo>
                  <a:pt x="2556" y="2447"/>
                </a:lnTo>
                <a:lnTo>
                  <a:pt x="2600" y="2429"/>
                </a:lnTo>
                <a:lnTo>
                  <a:pt x="2642" y="2408"/>
                </a:lnTo>
                <a:lnTo>
                  <a:pt x="2681" y="2385"/>
                </a:lnTo>
                <a:lnTo>
                  <a:pt x="2718" y="2362"/>
                </a:lnTo>
                <a:lnTo>
                  <a:pt x="2753" y="2338"/>
                </a:lnTo>
                <a:lnTo>
                  <a:pt x="2787" y="2312"/>
                </a:lnTo>
                <a:lnTo>
                  <a:pt x="2819" y="2285"/>
                </a:lnTo>
                <a:lnTo>
                  <a:pt x="2850" y="2258"/>
                </a:lnTo>
                <a:lnTo>
                  <a:pt x="2880" y="2231"/>
                </a:lnTo>
                <a:lnTo>
                  <a:pt x="2928" y="2180"/>
                </a:lnTo>
                <a:lnTo>
                  <a:pt x="2971" y="2130"/>
                </a:lnTo>
                <a:lnTo>
                  <a:pt x="3010" y="2078"/>
                </a:lnTo>
                <a:lnTo>
                  <a:pt x="3041" y="2026"/>
                </a:lnTo>
                <a:lnTo>
                  <a:pt x="3069" y="1972"/>
                </a:lnTo>
                <a:lnTo>
                  <a:pt x="3092" y="1916"/>
                </a:lnTo>
                <a:lnTo>
                  <a:pt x="3111" y="1857"/>
                </a:lnTo>
                <a:lnTo>
                  <a:pt x="3126" y="1795"/>
                </a:lnTo>
                <a:lnTo>
                  <a:pt x="3133" y="1756"/>
                </a:lnTo>
                <a:lnTo>
                  <a:pt x="3137" y="1714"/>
                </a:lnTo>
                <a:lnTo>
                  <a:pt x="3140" y="1668"/>
                </a:lnTo>
                <a:lnTo>
                  <a:pt x="3141" y="1620"/>
                </a:lnTo>
                <a:lnTo>
                  <a:pt x="3141" y="1570"/>
                </a:lnTo>
                <a:lnTo>
                  <a:pt x="3138" y="1520"/>
                </a:lnTo>
                <a:lnTo>
                  <a:pt x="3134" y="1471"/>
                </a:lnTo>
                <a:lnTo>
                  <a:pt x="3129" y="1426"/>
                </a:lnTo>
                <a:lnTo>
                  <a:pt x="3122" y="1383"/>
                </a:lnTo>
                <a:lnTo>
                  <a:pt x="3113" y="1344"/>
                </a:lnTo>
                <a:lnTo>
                  <a:pt x="3092" y="1277"/>
                </a:lnTo>
                <a:lnTo>
                  <a:pt x="3066" y="1210"/>
                </a:lnTo>
                <a:lnTo>
                  <a:pt x="3036" y="1147"/>
                </a:lnTo>
                <a:lnTo>
                  <a:pt x="3000" y="1085"/>
                </a:lnTo>
                <a:lnTo>
                  <a:pt x="2959" y="1026"/>
                </a:lnTo>
                <a:lnTo>
                  <a:pt x="2912" y="968"/>
                </a:lnTo>
                <a:lnTo>
                  <a:pt x="2859" y="911"/>
                </a:lnTo>
                <a:lnTo>
                  <a:pt x="2807" y="862"/>
                </a:lnTo>
                <a:lnTo>
                  <a:pt x="2752" y="817"/>
                </a:lnTo>
                <a:lnTo>
                  <a:pt x="2694" y="775"/>
                </a:lnTo>
                <a:lnTo>
                  <a:pt x="2634" y="737"/>
                </a:lnTo>
                <a:lnTo>
                  <a:pt x="2571" y="702"/>
                </a:lnTo>
                <a:lnTo>
                  <a:pt x="2504" y="672"/>
                </a:lnTo>
                <a:lnTo>
                  <a:pt x="2433" y="644"/>
                </a:lnTo>
                <a:lnTo>
                  <a:pt x="2358" y="618"/>
                </a:lnTo>
                <a:lnTo>
                  <a:pt x="2279" y="597"/>
                </a:lnTo>
                <a:lnTo>
                  <a:pt x="2195" y="577"/>
                </a:lnTo>
                <a:lnTo>
                  <a:pt x="2106" y="561"/>
                </a:lnTo>
                <a:lnTo>
                  <a:pt x="2073" y="556"/>
                </a:lnTo>
                <a:lnTo>
                  <a:pt x="2035" y="553"/>
                </a:lnTo>
                <a:lnTo>
                  <a:pt x="1993" y="550"/>
                </a:lnTo>
                <a:lnTo>
                  <a:pt x="1948" y="548"/>
                </a:lnTo>
                <a:lnTo>
                  <a:pt x="1900" y="546"/>
                </a:lnTo>
                <a:lnTo>
                  <a:pt x="1852" y="546"/>
                </a:lnTo>
                <a:lnTo>
                  <a:pt x="1804" y="546"/>
                </a:lnTo>
                <a:close/>
                <a:moveTo>
                  <a:pt x="1871" y="0"/>
                </a:moveTo>
                <a:lnTo>
                  <a:pt x="1871" y="0"/>
                </a:lnTo>
                <a:lnTo>
                  <a:pt x="1990" y="3"/>
                </a:lnTo>
                <a:lnTo>
                  <a:pt x="2106" y="15"/>
                </a:lnTo>
                <a:lnTo>
                  <a:pt x="2220" y="32"/>
                </a:lnTo>
                <a:lnTo>
                  <a:pt x="2332" y="57"/>
                </a:lnTo>
                <a:lnTo>
                  <a:pt x="2441" y="88"/>
                </a:lnTo>
                <a:lnTo>
                  <a:pt x="2547" y="127"/>
                </a:lnTo>
                <a:lnTo>
                  <a:pt x="2651" y="170"/>
                </a:lnTo>
                <a:lnTo>
                  <a:pt x="2751" y="220"/>
                </a:lnTo>
                <a:lnTo>
                  <a:pt x="2847" y="276"/>
                </a:lnTo>
                <a:lnTo>
                  <a:pt x="2940" y="337"/>
                </a:lnTo>
                <a:lnTo>
                  <a:pt x="3029" y="403"/>
                </a:lnTo>
                <a:lnTo>
                  <a:pt x="3114" y="475"/>
                </a:lnTo>
                <a:lnTo>
                  <a:pt x="3194" y="550"/>
                </a:lnTo>
                <a:lnTo>
                  <a:pt x="3270" y="632"/>
                </a:lnTo>
                <a:lnTo>
                  <a:pt x="3341" y="717"/>
                </a:lnTo>
                <a:lnTo>
                  <a:pt x="3406" y="806"/>
                </a:lnTo>
                <a:lnTo>
                  <a:pt x="3468" y="899"/>
                </a:lnTo>
                <a:lnTo>
                  <a:pt x="3522" y="998"/>
                </a:lnTo>
                <a:lnTo>
                  <a:pt x="3572" y="1098"/>
                </a:lnTo>
                <a:lnTo>
                  <a:pt x="3616" y="1202"/>
                </a:lnTo>
                <a:lnTo>
                  <a:pt x="3654" y="1309"/>
                </a:lnTo>
                <a:lnTo>
                  <a:pt x="3685" y="1419"/>
                </a:lnTo>
                <a:lnTo>
                  <a:pt x="3709" y="1531"/>
                </a:lnTo>
                <a:lnTo>
                  <a:pt x="3728" y="1647"/>
                </a:lnTo>
                <a:lnTo>
                  <a:pt x="3738" y="1763"/>
                </a:lnTo>
                <a:lnTo>
                  <a:pt x="3742" y="1882"/>
                </a:lnTo>
                <a:lnTo>
                  <a:pt x="3738" y="2001"/>
                </a:lnTo>
                <a:lnTo>
                  <a:pt x="3728" y="2118"/>
                </a:lnTo>
                <a:lnTo>
                  <a:pt x="3709" y="2234"/>
                </a:lnTo>
                <a:lnTo>
                  <a:pt x="3685" y="2346"/>
                </a:lnTo>
                <a:lnTo>
                  <a:pt x="3654" y="2455"/>
                </a:lnTo>
                <a:lnTo>
                  <a:pt x="3616" y="2563"/>
                </a:lnTo>
                <a:lnTo>
                  <a:pt x="3572" y="2667"/>
                </a:lnTo>
                <a:lnTo>
                  <a:pt x="3522" y="2767"/>
                </a:lnTo>
                <a:lnTo>
                  <a:pt x="3468" y="2864"/>
                </a:lnTo>
                <a:lnTo>
                  <a:pt x="3406" y="2957"/>
                </a:lnTo>
                <a:lnTo>
                  <a:pt x="3341" y="3047"/>
                </a:lnTo>
                <a:lnTo>
                  <a:pt x="3270" y="3132"/>
                </a:lnTo>
                <a:lnTo>
                  <a:pt x="3194" y="3213"/>
                </a:lnTo>
                <a:lnTo>
                  <a:pt x="3114" y="3290"/>
                </a:lnTo>
                <a:lnTo>
                  <a:pt x="3029" y="3361"/>
                </a:lnTo>
                <a:lnTo>
                  <a:pt x="2940" y="3428"/>
                </a:lnTo>
                <a:lnTo>
                  <a:pt x="2847" y="3488"/>
                </a:lnTo>
                <a:lnTo>
                  <a:pt x="2751" y="3545"/>
                </a:lnTo>
                <a:lnTo>
                  <a:pt x="2651" y="3594"/>
                </a:lnTo>
                <a:lnTo>
                  <a:pt x="2547" y="3638"/>
                </a:lnTo>
                <a:lnTo>
                  <a:pt x="2441" y="3676"/>
                </a:lnTo>
                <a:lnTo>
                  <a:pt x="2332" y="3707"/>
                </a:lnTo>
                <a:lnTo>
                  <a:pt x="2220" y="3732"/>
                </a:lnTo>
                <a:lnTo>
                  <a:pt x="2106" y="3750"/>
                </a:lnTo>
                <a:lnTo>
                  <a:pt x="1990" y="3762"/>
                </a:lnTo>
                <a:lnTo>
                  <a:pt x="1871" y="3765"/>
                </a:lnTo>
                <a:lnTo>
                  <a:pt x="1753" y="3762"/>
                </a:lnTo>
                <a:lnTo>
                  <a:pt x="1636" y="3750"/>
                </a:lnTo>
                <a:lnTo>
                  <a:pt x="1522" y="3732"/>
                </a:lnTo>
                <a:lnTo>
                  <a:pt x="1410" y="3707"/>
                </a:lnTo>
                <a:lnTo>
                  <a:pt x="1301" y="3676"/>
                </a:lnTo>
                <a:lnTo>
                  <a:pt x="1195" y="3638"/>
                </a:lnTo>
                <a:lnTo>
                  <a:pt x="1092" y="3594"/>
                </a:lnTo>
                <a:lnTo>
                  <a:pt x="991" y="3545"/>
                </a:lnTo>
                <a:lnTo>
                  <a:pt x="895" y="3488"/>
                </a:lnTo>
                <a:lnTo>
                  <a:pt x="802" y="3428"/>
                </a:lnTo>
                <a:lnTo>
                  <a:pt x="712" y="3361"/>
                </a:lnTo>
                <a:lnTo>
                  <a:pt x="628" y="3290"/>
                </a:lnTo>
                <a:lnTo>
                  <a:pt x="548" y="3213"/>
                </a:lnTo>
                <a:lnTo>
                  <a:pt x="472" y="3132"/>
                </a:lnTo>
                <a:lnTo>
                  <a:pt x="401" y="3047"/>
                </a:lnTo>
                <a:lnTo>
                  <a:pt x="335" y="2957"/>
                </a:lnTo>
                <a:lnTo>
                  <a:pt x="274" y="2864"/>
                </a:lnTo>
                <a:lnTo>
                  <a:pt x="219" y="2767"/>
                </a:lnTo>
                <a:lnTo>
                  <a:pt x="169" y="2667"/>
                </a:lnTo>
                <a:lnTo>
                  <a:pt x="125" y="2563"/>
                </a:lnTo>
                <a:lnTo>
                  <a:pt x="88" y="2455"/>
                </a:lnTo>
                <a:lnTo>
                  <a:pt x="57" y="2346"/>
                </a:lnTo>
                <a:lnTo>
                  <a:pt x="32" y="2234"/>
                </a:lnTo>
                <a:lnTo>
                  <a:pt x="14" y="2118"/>
                </a:lnTo>
                <a:lnTo>
                  <a:pt x="3" y="2001"/>
                </a:lnTo>
                <a:lnTo>
                  <a:pt x="0" y="1882"/>
                </a:lnTo>
                <a:lnTo>
                  <a:pt x="3" y="1763"/>
                </a:lnTo>
                <a:lnTo>
                  <a:pt x="14" y="1647"/>
                </a:lnTo>
                <a:lnTo>
                  <a:pt x="32" y="1531"/>
                </a:lnTo>
                <a:lnTo>
                  <a:pt x="57" y="1419"/>
                </a:lnTo>
                <a:lnTo>
                  <a:pt x="88" y="1309"/>
                </a:lnTo>
                <a:lnTo>
                  <a:pt x="125" y="1202"/>
                </a:lnTo>
                <a:lnTo>
                  <a:pt x="169" y="1098"/>
                </a:lnTo>
                <a:lnTo>
                  <a:pt x="219" y="998"/>
                </a:lnTo>
                <a:lnTo>
                  <a:pt x="274" y="899"/>
                </a:lnTo>
                <a:lnTo>
                  <a:pt x="335" y="806"/>
                </a:lnTo>
                <a:lnTo>
                  <a:pt x="401" y="717"/>
                </a:lnTo>
                <a:lnTo>
                  <a:pt x="472" y="632"/>
                </a:lnTo>
                <a:lnTo>
                  <a:pt x="548" y="550"/>
                </a:lnTo>
                <a:lnTo>
                  <a:pt x="628" y="475"/>
                </a:lnTo>
                <a:lnTo>
                  <a:pt x="712" y="403"/>
                </a:lnTo>
                <a:lnTo>
                  <a:pt x="802" y="337"/>
                </a:lnTo>
                <a:lnTo>
                  <a:pt x="895" y="276"/>
                </a:lnTo>
                <a:lnTo>
                  <a:pt x="991" y="220"/>
                </a:lnTo>
                <a:lnTo>
                  <a:pt x="1092" y="170"/>
                </a:lnTo>
                <a:lnTo>
                  <a:pt x="1195" y="127"/>
                </a:lnTo>
                <a:lnTo>
                  <a:pt x="1301" y="88"/>
                </a:lnTo>
                <a:lnTo>
                  <a:pt x="1410" y="57"/>
                </a:lnTo>
                <a:lnTo>
                  <a:pt x="1522" y="32"/>
                </a:lnTo>
                <a:lnTo>
                  <a:pt x="1636" y="15"/>
                </a:lnTo>
                <a:lnTo>
                  <a:pt x="1753" y="3"/>
                </a:lnTo>
                <a:lnTo>
                  <a:pt x="1871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6"/>
          <p:cNvSpPr>
            <a:spLocks noEditPoints="1"/>
          </p:cNvSpPr>
          <p:nvPr/>
        </p:nvSpPr>
        <p:spPr bwMode="auto">
          <a:xfrm>
            <a:off x="10089163" y="4878091"/>
            <a:ext cx="270180" cy="316712"/>
          </a:xfrm>
          <a:custGeom>
            <a:avLst/>
            <a:gdLst>
              <a:gd name="T0" fmla="*/ 1635 w 2877"/>
              <a:gd name="T1" fmla="*/ 581 h 3378"/>
              <a:gd name="T2" fmla="*/ 1618 w 2877"/>
              <a:gd name="T3" fmla="*/ 602 h 3378"/>
              <a:gd name="T4" fmla="*/ 1617 w 2877"/>
              <a:gd name="T5" fmla="*/ 606 h 3378"/>
              <a:gd name="T6" fmla="*/ 1215 w 2877"/>
              <a:gd name="T7" fmla="*/ 1310 h 3378"/>
              <a:gd name="T8" fmla="*/ 1229 w 2877"/>
              <a:gd name="T9" fmla="*/ 1333 h 3378"/>
              <a:gd name="T10" fmla="*/ 1479 w 2877"/>
              <a:gd name="T11" fmla="*/ 1337 h 3378"/>
              <a:gd name="T12" fmla="*/ 1510 w 2877"/>
              <a:gd name="T13" fmla="*/ 1355 h 3378"/>
              <a:gd name="T14" fmla="*/ 1420 w 2877"/>
              <a:gd name="T15" fmla="*/ 1837 h 3378"/>
              <a:gd name="T16" fmla="*/ 1418 w 2877"/>
              <a:gd name="T17" fmla="*/ 1864 h 3378"/>
              <a:gd name="T18" fmla="*/ 1434 w 2877"/>
              <a:gd name="T19" fmla="*/ 1883 h 3378"/>
              <a:gd name="T20" fmla="*/ 1460 w 2877"/>
              <a:gd name="T21" fmla="*/ 1880 h 3378"/>
              <a:gd name="T22" fmla="*/ 1475 w 2877"/>
              <a:gd name="T23" fmla="*/ 1859 h 3378"/>
              <a:gd name="T24" fmla="*/ 1477 w 2877"/>
              <a:gd name="T25" fmla="*/ 1855 h 3378"/>
              <a:gd name="T26" fmla="*/ 1879 w 2877"/>
              <a:gd name="T27" fmla="*/ 1151 h 3378"/>
              <a:gd name="T28" fmla="*/ 1866 w 2877"/>
              <a:gd name="T29" fmla="*/ 1128 h 3378"/>
              <a:gd name="T30" fmla="*/ 1615 w 2877"/>
              <a:gd name="T31" fmla="*/ 1124 h 3378"/>
              <a:gd name="T32" fmla="*/ 1584 w 2877"/>
              <a:gd name="T33" fmla="*/ 1106 h 3378"/>
              <a:gd name="T34" fmla="*/ 1675 w 2877"/>
              <a:gd name="T35" fmla="*/ 624 h 3378"/>
              <a:gd name="T36" fmla="*/ 1677 w 2877"/>
              <a:gd name="T37" fmla="*/ 597 h 3378"/>
              <a:gd name="T38" fmla="*/ 1660 w 2877"/>
              <a:gd name="T39" fmla="*/ 578 h 3378"/>
              <a:gd name="T40" fmla="*/ 1679 w 2877"/>
              <a:gd name="T41" fmla="*/ 3 h 3378"/>
              <a:gd name="T42" fmla="*/ 1944 w 2877"/>
              <a:gd name="T43" fmla="*/ 50 h 3378"/>
              <a:gd name="T44" fmla="*/ 2186 w 2877"/>
              <a:gd name="T45" fmla="*/ 148 h 3378"/>
              <a:gd name="T46" fmla="*/ 2403 w 2877"/>
              <a:gd name="T47" fmla="*/ 291 h 3378"/>
              <a:gd name="T48" fmla="*/ 2585 w 2877"/>
              <a:gd name="T49" fmla="*/ 474 h 3378"/>
              <a:gd name="T50" fmla="*/ 2729 w 2877"/>
              <a:gd name="T51" fmla="*/ 690 h 3378"/>
              <a:gd name="T52" fmla="*/ 2827 w 2877"/>
              <a:gd name="T53" fmla="*/ 933 h 3378"/>
              <a:gd name="T54" fmla="*/ 2874 w 2877"/>
              <a:gd name="T55" fmla="*/ 1199 h 3378"/>
              <a:gd name="T56" fmla="*/ 2866 w 2877"/>
              <a:gd name="T57" fmla="*/ 1462 h 3378"/>
              <a:gd name="T58" fmla="*/ 2809 w 2877"/>
              <a:gd name="T59" fmla="*/ 1704 h 3378"/>
              <a:gd name="T60" fmla="*/ 2709 w 2877"/>
              <a:gd name="T61" fmla="*/ 1927 h 3378"/>
              <a:gd name="T62" fmla="*/ 2571 w 2877"/>
              <a:gd name="T63" fmla="*/ 2126 h 3378"/>
              <a:gd name="T64" fmla="*/ 2459 w 2877"/>
              <a:gd name="T65" fmla="*/ 3030 h 3378"/>
              <a:gd name="T66" fmla="*/ 2432 w 2877"/>
              <a:gd name="T67" fmla="*/ 3100 h 3378"/>
              <a:gd name="T68" fmla="*/ 2367 w 2877"/>
              <a:gd name="T69" fmla="*/ 3139 h 3378"/>
              <a:gd name="T70" fmla="*/ 986 w 2877"/>
              <a:gd name="T71" fmla="*/ 3375 h 3378"/>
              <a:gd name="T72" fmla="*/ 944 w 2877"/>
              <a:gd name="T73" fmla="*/ 3343 h 3378"/>
              <a:gd name="T74" fmla="*/ 934 w 2877"/>
              <a:gd name="T75" fmla="*/ 3304 h 3378"/>
              <a:gd name="T76" fmla="*/ 521 w 2877"/>
              <a:gd name="T77" fmla="*/ 2983 h 3378"/>
              <a:gd name="T78" fmla="*/ 413 w 2877"/>
              <a:gd name="T79" fmla="*/ 2942 h 3378"/>
              <a:gd name="T80" fmla="*/ 334 w 2877"/>
              <a:gd name="T81" fmla="*/ 2863 h 3378"/>
              <a:gd name="T82" fmla="*/ 293 w 2877"/>
              <a:gd name="T83" fmla="*/ 2755 h 3378"/>
              <a:gd name="T84" fmla="*/ 165 w 2877"/>
              <a:gd name="T85" fmla="*/ 2238 h 3378"/>
              <a:gd name="T86" fmla="*/ 75 w 2877"/>
              <a:gd name="T87" fmla="*/ 2220 h 3378"/>
              <a:gd name="T88" fmla="*/ 18 w 2877"/>
              <a:gd name="T89" fmla="*/ 2170 h 3378"/>
              <a:gd name="T90" fmla="*/ 0 w 2877"/>
              <a:gd name="T91" fmla="*/ 2097 h 3378"/>
              <a:gd name="T92" fmla="*/ 27 w 2877"/>
              <a:gd name="T93" fmla="*/ 2008 h 3378"/>
              <a:gd name="T94" fmla="*/ 293 w 2877"/>
              <a:gd name="T95" fmla="*/ 1201 h 3378"/>
              <a:gd name="T96" fmla="*/ 338 w 2877"/>
              <a:gd name="T97" fmla="*/ 941 h 3378"/>
              <a:gd name="T98" fmla="*/ 434 w 2877"/>
              <a:gd name="T99" fmla="*/ 700 h 3378"/>
              <a:gd name="T100" fmla="*/ 572 w 2877"/>
              <a:gd name="T101" fmla="*/ 487 h 3378"/>
              <a:gd name="T102" fmla="*/ 749 w 2877"/>
              <a:gd name="T103" fmla="*/ 305 h 3378"/>
              <a:gd name="T104" fmla="*/ 960 w 2877"/>
              <a:gd name="T105" fmla="*/ 161 h 3378"/>
              <a:gd name="T106" fmla="*/ 1184 w 2877"/>
              <a:gd name="T107" fmla="*/ 64 h 3378"/>
              <a:gd name="T108" fmla="*/ 1420 w 2877"/>
              <a:gd name="T109" fmla="*/ 10 h 33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877" h="3378">
                <a:moveTo>
                  <a:pt x="1650" y="576"/>
                </a:moveTo>
                <a:lnTo>
                  <a:pt x="1641" y="577"/>
                </a:lnTo>
                <a:lnTo>
                  <a:pt x="1635" y="581"/>
                </a:lnTo>
                <a:lnTo>
                  <a:pt x="1629" y="587"/>
                </a:lnTo>
                <a:lnTo>
                  <a:pt x="1623" y="594"/>
                </a:lnTo>
                <a:lnTo>
                  <a:pt x="1618" y="602"/>
                </a:lnTo>
                <a:lnTo>
                  <a:pt x="1618" y="603"/>
                </a:lnTo>
                <a:lnTo>
                  <a:pt x="1617" y="605"/>
                </a:lnTo>
                <a:lnTo>
                  <a:pt x="1617" y="606"/>
                </a:lnTo>
                <a:lnTo>
                  <a:pt x="1226" y="1282"/>
                </a:lnTo>
                <a:lnTo>
                  <a:pt x="1219" y="1297"/>
                </a:lnTo>
                <a:lnTo>
                  <a:pt x="1215" y="1310"/>
                </a:lnTo>
                <a:lnTo>
                  <a:pt x="1215" y="1320"/>
                </a:lnTo>
                <a:lnTo>
                  <a:pt x="1221" y="1328"/>
                </a:lnTo>
                <a:lnTo>
                  <a:pt x="1229" y="1333"/>
                </a:lnTo>
                <a:lnTo>
                  <a:pt x="1241" y="1337"/>
                </a:lnTo>
                <a:lnTo>
                  <a:pt x="1258" y="1338"/>
                </a:lnTo>
                <a:lnTo>
                  <a:pt x="1479" y="1337"/>
                </a:lnTo>
                <a:lnTo>
                  <a:pt x="1494" y="1337"/>
                </a:lnTo>
                <a:lnTo>
                  <a:pt x="1511" y="1338"/>
                </a:lnTo>
                <a:lnTo>
                  <a:pt x="1510" y="1355"/>
                </a:lnTo>
                <a:lnTo>
                  <a:pt x="1508" y="1368"/>
                </a:lnTo>
                <a:lnTo>
                  <a:pt x="1452" y="1667"/>
                </a:lnTo>
                <a:lnTo>
                  <a:pt x="1420" y="1837"/>
                </a:lnTo>
                <a:lnTo>
                  <a:pt x="1418" y="1846"/>
                </a:lnTo>
                <a:lnTo>
                  <a:pt x="1417" y="1855"/>
                </a:lnTo>
                <a:lnTo>
                  <a:pt x="1418" y="1864"/>
                </a:lnTo>
                <a:lnTo>
                  <a:pt x="1420" y="1871"/>
                </a:lnTo>
                <a:lnTo>
                  <a:pt x="1425" y="1878"/>
                </a:lnTo>
                <a:lnTo>
                  <a:pt x="1434" y="1883"/>
                </a:lnTo>
                <a:lnTo>
                  <a:pt x="1445" y="1885"/>
                </a:lnTo>
                <a:lnTo>
                  <a:pt x="1453" y="1884"/>
                </a:lnTo>
                <a:lnTo>
                  <a:pt x="1460" y="1880"/>
                </a:lnTo>
                <a:lnTo>
                  <a:pt x="1466" y="1874"/>
                </a:lnTo>
                <a:lnTo>
                  <a:pt x="1471" y="1867"/>
                </a:lnTo>
                <a:lnTo>
                  <a:pt x="1475" y="1859"/>
                </a:lnTo>
                <a:lnTo>
                  <a:pt x="1476" y="1857"/>
                </a:lnTo>
                <a:lnTo>
                  <a:pt x="1476" y="1856"/>
                </a:lnTo>
                <a:lnTo>
                  <a:pt x="1477" y="1855"/>
                </a:lnTo>
                <a:lnTo>
                  <a:pt x="1868" y="1179"/>
                </a:lnTo>
                <a:lnTo>
                  <a:pt x="1876" y="1164"/>
                </a:lnTo>
                <a:lnTo>
                  <a:pt x="1879" y="1151"/>
                </a:lnTo>
                <a:lnTo>
                  <a:pt x="1878" y="1141"/>
                </a:lnTo>
                <a:lnTo>
                  <a:pt x="1874" y="1133"/>
                </a:lnTo>
                <a:lnTo>
                  <a:pt x="1866" y="1128"/>
                </a:lnTo>
                <a:lnTo>
                  <a:pt x="1853" y="1124"/>
                </a:lnTo>
                <a:lnTo>
                  <a:pt x="1836" y="1123"/>
                </a:lnTo>
                <a:lnTo>
                  <a:pt x="1615" y="1124"/>
                </a:lnTo>
                <a:lnTo>
                  <a:pt x="1600" y="1124"/>
                </a:lnTo>
                <a:lnTo>
                  <a:pt x="1582" y="1123"/>
                </a:lnTo>
                <a:lnTo>
                  <a:pt x="1584" y="1106"/>
                </a:lnTo>
                <a:lnTo>
                  <a:pt x="1585" y="1093"/>
                </a:lnTo>
                <a:lnTo>
                  <a:pt x="1643" y="794"/>
                </a:lnTo>
                <a:lnTo>
                  <a:pt x="1675" y="624"/>
                </a:lnTo>
                <a:lnTo>
                  <a:pt x="1676" y="615"/>
                </a:lnTo>
                <a:lnTo>
                  <a:pt x="1677" y="606"/>
                </a:lnTo>
                <a:lnTo>
                  <a:pt x="1677" y="597"/>
                </a:lnTo>
                <a:lnTo>
                  <a:pt x="1675" y="590"/>
                </a:lnTo>
                <a:lnTo>
                  <a:pt x="1669" y="583"/>
                </a:lnTo>
                <a:lnTo>
                  <a:pt x="1660" y="578"/>
                </a:lnTo>
                <a:lnTo>
                  <a:pt x="1650" y="576"/>
                </a:lnTo>
                <a:close/>
                <a:moveTo>
                  <a:pt x="1586" y="0"/>
                </a:moveTo>
                <a:lnTo>
                  <a:pt x="1679" y="3"/>
                </a:lnTo>
                <a:lnTo>
                  <a:pt x="1769" y="12"/>
                </a:lnTo>
                <a:lnTo>
                  <a:pt x="1858" y="29"/>
                </a:lnTo>
                <a:lnTo>
                  <a:pt x="1944" y="50"/>
                </a:lnTo>
                <a:lnTo>
                  <a:pt x="2027" y="77"/>
                </a:lnTo>
                <a:lnTo>
                  <a:pt x="2108" y="110"/>
                </a:lnTo>
                <a:lnTo>
                  <a:pt x="2186" y="148"/>
                </a:lnTo>
                <a:lnTo>
                  <a:pt x="2262" y="191"/>
                </a:lnTo>
                <a:lnTo>
                  <a:pt x="2334" y="239"/>
                </a:lnTo>
                <a:lnTo>
                  <a:pt x="2403" y="291"/>
                </a:lnTo>
                <a:lnTo>
                  <a:pt x="2468" y="348"/>
                </a:lnTo>
                <a:lnTo>
                  <a:pt x="2529" y="409"/>
                </a:lnTo>
                <a:lnTo>
                  <a:pt x="2585" y="474"/>
                </a:lnTo>
                <a:lnTo>
                  <a:pt x="2637" y="542"/>
                </a:lnTo>
                <a:lnTo>
                  <a:pt x="2686" y="614"/>
                </a:lnTo>
                <a:lnTo>
                  <a:pt x="2729" y="690"/>
                </a:lnTo>
                <a:lnTo>
                  <a:pt x="2767" y="768"/>
                </a:lnTo>
                <a:lnTo>
                  <a:pt x="2800" y="849"/>
                </a:lnTo>
                <a:lnTo>
                  <a:pt x="2827" y="933"/>
                </a:lnTo>
                <a:lnTo>
                  <a:pt x="2848" y="1020"/>
                </a:lnTo>
                <a:lnTo>
                  <a:pt x="2865" y="1108"/>
                </a:lnTo>
                <a:lnTo>
                  <a:pt x="2874" y="1199"/>
                </a:lnTo>
                <a:lnTo>
                  <a:pt x="2877" y="1290"/>
                </a:lnTo>
                <a:lnTo>
                  <a:pt x="2874" y="1376"/>
                </a:lnTo>
                <a:lnTo>
                  <a:pt x="2866" y="1462"/>
                </a:lnTo>
                <a:lnTo>
                  <a:pt x="2852" y="1544"/>
                </a:lnTo>
                <a:lnTo>
                  <a:pt x="2833" y="1625"/>
                </a:lnTo>
                <a:lnTo>
                  <a:pt x="2809" y="1704"/>
                </a:lnTo>
                <a:lnTo>
                  <a:pt x="2780" y="1781"/>
                </a:lnTo>
                <a:lnTo>
                  <a:pt x="2747" y="1855"/>
                </a:lnTo>
                <a:lnTo>
                  <a:pt x="2709" y="1927"/>
                </a:lnTo>
                <a:lnTo>
                  <a:pt x="2667" y="1996"/>
                </a:lnTo>
                <a:lnTo>
                  <a:pt x="2621" y="2062"/>
                </a:lnTo>
                <a:lnTo>
                  <a:pt x="2571" y="2126"/>
                </a:lnTo>
                <a:lnTo>
                  <a:pt x="2516" y="2185"/>
                </a:lnTo>
                <a:lnTo>
                  <a:pt x="2459" y="2242"/>
                </a:lnTo>
                <a:lnTo>
                  <a:pt x="2459" y="3030"/>
                </a:lnTo>
                <a:lnTo>
                  <a:pt x="2456" y="3055"/>
                </a:lnTo>
                <a:lnTo>
                  <a:pt x="2446" y="3079"/>
                </a:lnTo>
                <a:lnTo>
                  <a:pt x="2432" y="3100"/>
                </a:lnTo>
                <a:lnTo>
                  <a:pt x="2414" y="3119"/>
                </a:lnTo>
                <a:lnTo>
                  <a:pt x="2391" y="3132"/>
                </a:lnTo>
                <a:lnTo>
                  <a:pt x="2367" y="3139"/>
                </a:lnTo>
                <a:lnTo>
                  <a:pt x="1026" y="3377"/>
                </a:lnTo>
                <a:lnTo>
                  <a:pt x="1005" y="3378"/>
                </a:lnTo>
                <a:lnTo>
                  <a:pt x="986" y="3375"/>
                </a:lnTo>
                <a:lnTo>
                  <a:pt x="970" y="3367"/>
                </a:lnTo>
                <a:lnTo>
                  <a:pt x="956" y="3357"/>
                </a:lnTo>
                <a:lnTo>
                  <a:pt x="944" y="3343"/>
                </a:lnTo>
                <a:lnTo>
                  <a:pt x="937" y="3325"/>
                </a:lnTo>
                <a:lnTo>
                  <a:pt x="934" y="3306"/>
                </a:lnTo>
                <a:lnTo>
                  <a:pt x="934" y="3304"/>
                </a:lnTo>
                <a:lnTo>
                  <a:pt x="933" y="2931"/>
                </a:lnTo>
                <a:lnTo>
                  <a:pt x="561" y="2986"/>
                </a:lnTo>
                <a:lnTo>
                  <a:pt x="521" y="2983"/>
                </a:lnTo>
                <a:lnTo>
                  <a:pt x="483" y="2975"/>
                </a:lnTo>
                <a:lnTo>
                  <a:pt x="447" y="2961"/>
                </a:lnTo>
                <a:lnTo>
                  <a:pt x="413" y="2942"/>
                </a:lnTo>
                <a:lnTo>
                  <a:pt x="383" y="2919"/>
                </a:lnTo>
                <a:lnTo>
                  <a:pt x="357" y="2893"/>
                </a:lnTo>
                <a:lnTo>
                  <a:pt x="334" y="2863"/>
                </a:lnTo>
                <a:lnTo>
                  <a:pt x="315" y="2829"/>
                </a:lnTo>
                <a:lnTo>
                  <a:pt x="301" y="2793"/>
                </a:lnTo>
                <a:lnTo>
                  <a:pt x="293" y="2755"/>
                </a:lnTo>
                <a:lnTo>
                  <a:pt x="290" y="2715"/>
                </a:lnTo>
                <a:lnTo>
                  <a:pt x="290" y="2238"/>
                </a:lnTo>
                <a:lnTo>
                  <a:pt x="165" y="2238"/>
                </a:lnTo>
                <a:lnTo>
                  <a:pt x="131" y="2236"/>
                </a:lnTo>
                <a:lnTo>
                  <a:pt x="102" y="2230"/>
                </a:lnTo>
                <a:lnTo>
                  <a:pt x="75" y="2220"/>
                </a:lnTo>
                <a:lnTo>
                  <a:pt x="51" y="2206"/>
                </a:lnTo>
                <a:lnTo>
                  <a:pt x="33" y="2189"/>
                </a:lnTo>
                <a:lnTo>
                  <a:pt x="18" y="2170"/>
                </a:lnTo>
                <a:lnTo>
                  <a:pt x="7" y="2148"/>
                </a:lnTo>
                <a:lnTo>
                  <a:pt x="2" y="2124"/>
                </a:lnTo>
                <a:lnTo>
                  <a:pt x="0" y="2097"/>
                </a:lnTo>
                <a:lnTo>
                  <a:pt x="4" y="2068"/>
                </a:lnTo>
                <a:lnTo>
                  <a:pt x="13" y="2038"/>
                </a:lnTo>
                <a:lnTo>
                  <a:pt x="27" y="2008"/>
                </a:lnTo>
                <a:lnTo>
                  <a:pt x="290" y="1506"/>
                </a:lnTo>
                <a:lnTo>
                  <a:pt x="290" y="1292"/>
                </a:lnTo>
                <a:lnTo>
                  <a:pt x="293" y="1201"/>
                </a:lnTo>
                <a:lnTo>
                  <a:pt x="302" y="1112"/>
                </a:lnTo>
                <a:lnTo>
                  <a:pt x="317" y="1025"/>
                </a:lnTo>
                <a:lnTo>
                  <a:pt x="338" y="941"/>
                </a:lnTo>
                <a:lnTo>
                  <a:pt x="365" y="857"/>
                </a:lnTo>
                <a:lnTo>
                  <a:pt x="397" y="778"/>
                </a:lnTo>
                <a:lnTo>
                  <a:pt x="434" y="700"/>
                </a:lnTo>
                <a:lnTo>
                  <a:pt x="475" y="626"/>
                </a:lnTo>
                <a:lnTo>
                  <a:pt x="521" y="555"/>
                </a:lnTo>
                <a:lnTo>
                  <a:pt x="572" y="487"/>
                </a:lnTo>
                <a:lnTo>
                  <a:pt x="627" y="423"/>
                </a:lnTo>
                <a:lnTo>
                  <a:pt x="686" y="362"/>
                </a:lnTo>
                <a:lnTo>
                  <a:pt x="749" y="305"/>
                </a:lnTo>
                <a:lnTo>
                  <a:pt x="816" y="253"/>
                </a:lnTo>
                <a:lnTo>
                  <a:pt x="886" y="206"/>
                </a:lnTo>
                <a:lnTo>
                  <a:pt x="960" y="161"/>
                </a:lnTo>
                <a:lnTo>
                  <a:pt x="1036" y="123"/>
                </a:lnTo>
                <a:lnTo>
                  <a:pt x="1109" y="92"/>
                </a:lnTo>
                <a:lnTo>
                  <a:pt x="1184" y="64"/>
                </a:lnTo>
                <a:lnTo>
                  <a:pt x="1261" y="41"/>
                </a:lnTo>
                <a:lnTo>
                  <a:pt x="1340" y="24"/>
                </a:lnTo>
                <a:lnTo>
                  <a:pt x="1420" y="10"/>
                </a:lnTo>
                <a:lnTo>
                  <a:pt x="1503" y="3"/>
                </a:lnTo>
                <a:lnTo>
                  <a:pt x="1586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7" name="Group 9"/>
          <p:cNvGrpSpPr>
            <a:grpSpLocks noChangeAspect="1"/>
          </p:cNvGrpSpPr>
          <p:nvPr/>
        </p:nvGrpSpPr>
        <p:grpSpPr bwMode="auto">
          <a:xfrm>
            <a:off x="11524342" y="4881844"/>
            <a:ext cx="316712" cy="309207"/>
            <a:chOff x="7129" y="3160"/>
            <a:chExt cx="211" cy="206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0" name="Freeform 11"/>
            <p:cNvSpPr>
              <a:spLocks noEditPoints="1"/>
            </p:cNvSpPr>
            <p:nvPr/>
          </p:nvSpPr>
          <p:spPr bwMode="auto">
            <a:xfrm>
              <a:off x="7175" y="3160"/>
              <a:ext cx="119" cy="110"/>
            </a:xfrm>
            <a:custGeom>
              <a:avLst/>
              <a:gdLst>
                <a:gd name="T0" fmla="*/ 614 w 1910"/>
                <a:gd name="T1" fmla="*/ 903 h 1768"/>
                <a:gd name="T2" fmla="*/ 624 w 1910"/>
                <a:gd name="T3" fmla="*/ 1112 h 1768"/>
                <a:gd name="T4" fmla="*/ 632 w 1910"/>
                <a:gd name="T5" fmla="*/ 756 h 1768"/>
                <a:gd name="T6" fmla="*/ 1439 w 1910"/>
                <a:gd name="T7" fmla="*/ 956 h 1768"/>
                <a:gd name="T8" fmla="*/ 1636 w 1910"/>
                <a:gd name="T9" fmla="*/ 1158 h 1768"/>
                <a:gd name="T10" fmla="*/ 1665 w 1910"/>
                <a:gd name="T11" fmla="*/ 956 h 1768"/>
                <a:gd name="T12" fmla="*/ 1636 w 1910"/>
                <a:gd name="T13" fmla="*/ 755 h 1768"/>
                <a:gd name="T14" fmla="*/ 1276 w 1910"/>
                <a:gd name="T15" fmla="*/ 1158 h 1768"/>
                <a:gd name="T16" fmla="*/ 1296 w 1910"/>
                <a:gd name="T17" fmla="*/ 956 h 1768"/>
                <a:gd name="T18" fmla="*/ 1276 w 1910"/>
                <a:gd name="T19" fmla="*/ 755 h 1768"/>
                <a:gd name="T20" fmla="*/ 249 w 1910"/>
                <a:gd name="T21" fmla="*/ 853 h 1768"/>
                <a:gd name="T22" fmla="*/ 249 w 1910"/>
                <a:gd name="T23" fmla="*/ 1060 h 1768"/>
                <a:gd name="T24" fmla="*/ 476 w 1910"/>
                <a:gd name="T25" fmla="*/ 1095 h 1768"/>
                <a:gd name="T26" fmla="*/ 476 w 1910"/>
                <a:gd name="T27" fmla="*/ 819 h 1768"/>
                <a:gd name="T28" fmla="*/ 619 w 1910"/>
                <a:gd name="T29" fmla="*/ 328 h 1768"/>
                <a:gd name="T30" fmla="*/ 434 w 1910"/>
                <a:gd name="T31" fmla="*/ 470 h 1768"/>
                <a:gd name="T32" fmla="*/ 519 w 1910"/>
                <a:gd name="T33" fmla="*/ 612 h 1768"/>
                <a:gd name="T34" fmla="*/ 615 w 1910"/>
                <a:gd name="T35" fmla="*/ 391 h 1768"/>
                <a:gd name="T36" fmla="*/ 1265 w 1910"/>
                <a:gd name="T37" fmla="*/ 343 h 1768"/>
                <a:gd name="T38" fmla="*/ 1368 w 1910"/>
                <a:gd name="T39" fmla="*/ 551 h 1768"/>
                <a:gd name="T40" fmla="*/ 1512 w 1910"/>
                <a:gd name="T41" fmla="*/ 514 h 1768"/>
                <a:gd name="T42" fmla="*/ 1340 w 1910"/>
                <a:gd name="T43" fmla="*/ 357 h 1768"/>
                <a:gd name="T44" fmla="*/ 1026 w 1910"/>
                <a:gd name="T45" fmla="*/ 612 h 1768"/>
                <a:gd name="T46" fmla="*/ 1164 w 1910"/>
                <a:gd name="T47" fmla="*/ 455 h 1768"/>
                <a:gd name="T48" fmla="*/ 1052 w 1910"/>
                <a:gd name="T49" fmla="*/ 303 h 1768"/>
                <a:gd name="T50" fmla="*/ 828 w 1910"/>
                <a:gd name="T51" fmla="*/ 333 h 1768"/>
                <a:gd name="T52" fmla="*/ 718 w 1910"/>
                <a:gd name="T53" fmla="*/ 502 h 1768"/>
                <a:gd name="T54" fmla="*/ 882 w 1910"/>
                <a:gd name="T55" fmla="*/ 274 h 1768"/>
                <a:gd name="T56" fmla="*/ 1183 w 1910"/>
                <a:gd name="T57" fmla="*/ 28 h 1768"/>
                <a:gd name="T58" fmla="*/ 1457 w 1910"/>
                <a:gd name="T59" fmla="*/ 144 h 1768"/>
                <a:gd name="T60" fmla="*/ 1679 w 1910"/>
                <a:gd name="T61" fmla="*/ 335 h 1768"/>
                <a:gd name="T62" fmla="*/ 1834 w 1910"/>
                <a:gd name="T63" fmla="*/ 585 h 1768"/>
                <a:gd name="T64" fmla="*/ 1905 w 1910"/>
                <a:gd name="T65" fmla="*/ 879 h 1768"/>
                <a:gd name="T66" fmla="*/ 1882 w 1910"/>
                <a:gd name="T67" fmla="*/ 1184 h 1768"/>
                <a:gd name="T68" fmla="*/ 1769 w 1910"/>
                <a:gd name="T69" fmla="*/ 1455 h 1768"/>
                <a:gd name="T70" fmla="*/ 1583 w 1910"/>
                <a:gd name="T71" fmla="*/ 1676 h 1768"/>
                <a:gd name="T72" fmla="*/ 1449 w 1910"/>
                <a:gd name="T73" fmla="*/ 1691 h 1768"/>
                <a:gd name="T74" fmla="*/ 1384 w 1910"/>
                <a:gd name="T75" fmla="*/ 1582 h 1768"/>
                <a:gd name="T76" fmla="*/ 1437 w 1910"/>
                <a:gd name="T77" fmla="*/ 1480 h 1768"/>
                <a:gd name="T78" fmla="*/ 1576 w 1910"/>
                <a:gd name="T79" fmla="*/ 1302 h 1768"/>
                <a:gd name="T80" fmla="*/ 1323 w 1910"/>
                <a:gd name="T81" fmla="*/ 1467 h 1768"/>
                <a:gd name="T82" fmla="*/ 1226 w 1910"/>
                <a:gd name="T83" fmla="*/ 1454 h 1768"/>
                <a:gd name="T84" fmla="*/ 1203 w 1910"/>
                <a:gd name="T85" fmla="*/ 1388 h 1768"/>
                <a:gd name="T86" fmla="*/ 1026 w 1910"/>
                <a:gd name="T87" fmla="*/ 1377 h 1768"/>
                <a:gd name="T88" fmla="*/ 902 w 1910"/>
                <a:gd name="T89" fmla="*/ 1376 h 1768"/>
                <a:gd name="T90" fmla="*/ 689 w 1910"/>
                <a:gd name="T91" fmla="*/ 1347 h 1768"/>
                <a:gd name="T92" fmla="*/ 649 w 1910"/>
                <a:gd name="T93" fmla="*/ 1483 h 1768"/>
                <a:gd name="T94" fmla="*/ 540 w 1910"/>
                <a:gd name="T95" fmla="*/ 1360 h 1768"/>
                <a:gd name="T96" fmla="*/ 397 w 1910"/>
                <a:gd name="T97" fmla="*/ 1399 h 1768"/>
                <a:gd name="T98" fmla="*/ 569 w 1910"/>
                <a:gd name="T99" fmla="*/ 1556 h 1768"/>
                <a:gd name="T100" fmla="*/ 464 w 1910"/>
                <a:gd name="T101" fmla="*/ 1722 h 1768"/>
                <a:gd name="T102" fmla="*/ 278 w 1910"/>
                <a:gd name="T103" fmla="*/ 1632 h 1768"/>
                <a:gd name="T104" fmla="*/ 106 w 1910"/>
                <a:gd name="T105" fmla="*/ 1395 h 1768"/>
                <a:gd name="T106" fmla="*/ 12 w 1910"/>
                <a:gd name="T107" fmla="*/ 1111 h 1768"/>
                <a:gd name="T108" fmla="*/ 12 w 1910"/>
                <a:gd name="T109" fmla="*/ 802 h 1768"/>
                <a:gd name="T110" fmla="*/ 106 w 1910"/>
                <a:gd name="T111" fmla="*/ 518 h 1768"/>
                <a:gd name="T112" fmla="*/ 279 w 1910"/>
                <a:gd name="T113" fmla="*/ 281 h 1768"/>
                <a:gd name="T114" fmla="*/ 516 w 1910"/>
                <a:gd name="T115" fmla="*/ 108 h 1768"/>
                <a:gd name="T116" fmla="*/ 800 w 1910"/>
                <a:gd name="T117" fmla="*/ 13 h 1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10" h="1768">
                  <a:moveTo>
                    <a:pt x="632" y="756"/>
                  </a:moveTo>
                  <a:lnTo>
                    <a:pt x="624" y="803"/>
                  </a:lnTo>
                  <a:lnTo>
                    <a:pt x="617" y="852"/>
                  </a:lnTo>
                  <a:lnTo>
                    <a:pt x="614" y="903"/>
                  </a:lnTo>
                  <a:lnTo>
                    <a:pt x="612" y="958"/>
                  </a:lnTo>
                  <a:lnTo>
                    <a:pt x="614" y="1011"/>
                  </a:lnTo>
                  <a:lnTo>
                    <a:pt x="617" y="1062"/>
                  </a:lnTo>
                  <a:lnTo>
                    <a:pt x="624" y="1112"/>
                  </a:lnTo>
                  <a:lnTo>
                    <a:pt x="632" y="1159"/>
                  </a:lnTo>
                  <a:lnTo>
                    <a:pt x="882" y="1159"/>
                  </a:lnTo>
                  <a:lnTo>
                    <a:pt x="882" y="756"/>
                  </a:lnTo>
                  <a:lnTo>
                    <a:pt x="632" y="756"/>
                  </a:lnTo>
                  <a:close/>
                  <a:moveTo>
                    <a:pt x="1423" y="755"/>
                  </a:moveTo>
                  <a:lnTo>
                    <a:pt x="1431" y="819"/>
                  </a:lnTo>
                  <a:lnTo>
                    <a:pt x="1437" y="886"/>
                  </a:lnTo>
                  <a:lnTo>
                    <a:pt x="1439" y="956"/>
                  </a:lnTo>
                  <a:lnTo>
                    <a:pt x="1437" y="1027"/>
                  </a:lnTo>
                  <a:lnTo>
                    <a:pt x="1431" y="1094"/>
                  </a:lnTo>
                  <a:lnTo>
                    <a:pt x="1423" y="1158"/>
                  </a:lnTo>
                  <a:lnTo>
                    <a:pt x="1636" y="1158"/>
                  </a:lnTo>
                  <a:lnTo>
                    <a:pt x="1649" y="1110"/>
                  </a:lnTo>
                  <a:lnTo>
                    <a:pt x="1658" y="1060"/>
                  </a:lnTo>
                  <a:lnTo>
                    <a:pt x="1663" y="1009"/>
                  </a:lnTo>
                  <a:lnTo>
                    <a:pt x="1665" y="956"/>
                  </a:lnTo>
                  <a:lnTo>
                    <a:pt x="1663" y="904"/>
                  </a:lnTo>
                  <a:lnTo>
                    <a:pt x="1658" y="853"/>
                  </a:lnTo>
                  <a:lnTo>
                    <a:pt x="1649" y="804"/>
                  </a:lnTo>
                  <a:lnTo>
                    <a:pt x="1636" y="755"/>
                  </a:lnTo>
                  <a:lnTo>
                    <a:pt x="1423" y="755"/>
                  </a:lnTo>
                  <a:close/>
                  <a:moveTo>
                    <a:pt x="1026" y="755"/>
                  </a:moveTo>
                  <a:lnTo>
                    <a:pt x="1026" y="1158"/>
                  </a:lnTo>
                  <a:lnTo>
                    <a:pt x="1276" y="1158"/>
                  </a:lnTo>
                  <a:lnTo>
                    <a:pt x="1284" y="1111"/>
                  </a:lnTo>
                  <a:lnTo>
                    <a:pt x="1291" y="1062"/>
                  </a:lnTo>
                  <a:lnTo>
                    <a:pt x="1294" y="1010"/>
                  </a:lnTo>
                  <a:lnTo>
                    <a:pt x="1296" y="956"/>
                  </a:lnTo>
                  <a:lnTo>
                    <a:pt x="1294" y="903"/>
                  </a:lnTo>
                  <a:lnTo>
                    <a:pt x="1291" y="852"/>
                  </a:lnTo>
                  <a:lnTo>
                    <a:pt x="1284" y="802"/>
                  </a:lnTo>
                  <a:lnTo>
                    <a:pt x="1276" y="755"/>
                  </a:lnTo>
                  <a:lnTo>
                    <a:pt x="1026" y="755"/>
                  </a:lnTo>
                  <a:close/>
                  <a:moveTo>
                    <a:pt x="272" y="755"/>
                  </a:moveTo>
                  <a:lnTo>
                    <a:pt x="258" y="804"/>
                  </a:lnTo>
                  <a:lnTo>
                    <a:pt x="249" y="853"/>
                  </a:lnTo>
                  <a:lnTo>
                    <a:pt x="244" y="904"/>
                  </a:lnTo>
                  <a:lnTo>
                    <a:pt x="242" y="956"/>
                  </a:lnTo>
                  <a:lnTo>
                    <a:pt x="244" y="1009"/>
                  </a:lnTo>
                  <a:lnTo>
                    <a:pt x="249" y="1060"/>
                  </a:lnTo>
                  <a:lnTo>
                    <a:pt x="258" y="1110"/>
                  </a:lnTo>
                  <a:lnTo>
                    <a:pt x="272" y="1158"/>
                  </a:lnTo>
                  <a:lnTo>
                    <a:pt x="485" y="1158"/>
                  </a:lnTo>
                  <a:lnTo>
                    <a:pt x="476" y="1095"/>
                  </a:lnTo>
                  <a:lnTo>
                    <a:pt x="470" y="1027"/>
                  </a:lnTo>
                  <a:lnTo>
                    <a:pt x="468" y="956"/>
                  </a:lnTo>
                  <a:lnTo>
                    <a:pt x="470" y="886"/>
                  </a:lnTo>
                  <a:lnTo>
                    <a:pt x="476" y="819"/>
                  </a:lnTo>
                  <a:lnTo>
                    <a:pt x="485" y="755"/>
                  </a:lnTo>
                  <a:lnTo>
                    <a:pt x="272" y="755"/>
                  </a:lnTo>
                  <a:close/>
                  <a:moveTo>
                    <a:pt x="672" y="302"/>
                  </a:moveTo>
                  <a:lnTo>
                    <a:pt x="619" y="328"/>
                  </a:lnTo>
                  <a:lnTo>
                    <a:pt x="568" y="358"/>
                  </a:lnTo>
                  <a:lnTo>
                    <a:pt x="521" y="392"/>
                  </a:lnTo>
                  <a:lnTo>
                    <a:pt x="476" y="429"/>
                  </a:lnTo>
                  <a:lnTo>
                    <a:pt x="434" y="470"/>
                  </a:lnTo>
                  <a:lnTo>
                    <a:pt x="396" y="515"/>
                  </a:lnTo>
                  <a:lnTo>
                    <a:pt x="362" y="562"/>
                  </a:lnTo>
                  <a:lnTo>
                    <a:pt x="331" y="612"/>
                  </a:lnTo>
                  <a:lnTo>
                    <a:pt x="519" y="612"/>
                  </a:lnTo>
                  <a:lnTo>
                    <a:pt x="540" y="551"/>
                  </a:lnTo>
                  <a:lnTo>
                    <a:pt x="563" y="494"/>
                  </a:lnTo>
                  <a:lnTo>
                    <a:pt x="589" y="440"/>
                  </a:lnTo>
                  <a:lnTo>
                    <a:pt x="615" y="391"/>
                  </a:lnTo>
                  <a:lnTo>
                    <a:pt x="643" y="344"/>
                  </a:lnTo>
                  <a:lnTo>
                    <a:pt x="672" y="302"/>
                  </a:lnTo>
                  <a:close/>
                  <a:moveTo>
                    <a:pt x="1236" y="301"/>
                  </a:moveTo>
                  <a:lnTo>
                    <a:pt x="1265" y="343"/>
                  </a:lnTo>
                  <a:lnTo>
                    <a:pt x="1293" y="390"/>
                  </a:lnTo>
                  <a:lnTo>
                    <a:pt x="1319" y="440"/>
                  </a:lnTo>
                  <a:lnTo>
                    <a:pt x="1345" y="493"/>
                  </a:lnTo>
                  <a:lnTo>
                    <a:pt x="1368" y="551"/>
                  </a:lnTo>
                  <a:lnTo>
                    <a:pt x="1389" y="611"/>
                  </a:lnTo>
                  <a:lnTo>
                    <a:pt x="1577" y="611"/>
                  </a:lnTo>
                  <a:lnTo>
                    <a:pt x="1546" y="561"/>
                  </a:lnTo>
                  <a:lnTo>
                    <a:pt x="1512" y="514"/>
                  </a:lnTo>
                  <a:lnTo>
                    <a:pt x="1474" y="470"/>
                  </a:lnTo>
                  <a:lnTo>
                    <a:pt x="1432" y="429"/>
                  </a:lnTo>
                  <a:lnTo>
                    <a:pt x="1387" y="392"/>
                  </a:lnTo>
                  <a:lnTo>
                    <a:pt x="1340" y="357"/>
                  </a:lnTo>
                  <a:lnTo>
                    <a:pt x="1289" y="327"/>
                  </a:lnTo>
                  <a:lnTo>
                    <a:pt x="1236" y="301"/>
                  </a:lnTo>
                  <a:close/>
                  <a:moveTo>
                    <a:pt x="1026" y="275"/>
                  </a:moveTo>
                  <a:lnTo>
                    <a:pt x="1026" y="612"/>
                  </a:lnTo>
                  <a:lnTo>
                    <a:pt x="1237" y="612"/>
                  </a:lnTo>
                  <a:lnTo>
                    <a:pt x="1215" y="556"/>
                  </a:lnTo>
                  <a:lnTo>
                    <a:pt x="1190" y="503"/>
                  </a:lnTo>
                  <a:lnTo>
                    <a:pt x="1164" y="455"/>
                  </a:lnTo>
                  <a:lnTo>
                    <a:pt x="1136" y="411"/>
                  </a:lnTo>
                  <a:lnTo>
                    <a:pt x="1107" y="371"/>
                  </a:lnTo>
                  <a:lnTo>
                    <a:pt x="1080" y="335"/>
                  </a:lnTo>
                  <a:lnTo>
                    <a:pt x="1052" y="303"/>
                  </a:lnTo>
                  <a:lnTo>
                    <a:pt x="1026" y="275"/>
                  </a:lnTo>
                  <a:close/>
                  <a:moveTo>
                    <a:pt x="882" y="274"/>
                  </a:moveTo>
                  <a:lnTo>
                    <a:pt x="856" y="301"/>
                  </a:lnTo>
                  <a:lnTo>
                    <a:pt x="828" y="333"/>
                  </a:lnTo>
                  <a:lnTo>
                    <a:pt x="800" y="370"/>
                  </a:lnTo>
                  <a:lnTo>
                    <a:pt x="772" y="410"/>
                  </a:lnTo>
                  <a:lnTo>
                    <a:pt x="743" y="454"/>
                  </a:lnTo>
                  <a:lnTo>
                    <a:pt x="718" y="502"/>
                  </a:lnTo>
                  <a:lnTo>
                    <a:pt x="692" y="555"/>
                  </a:lnTo>
                  <a:lnTo>
                    <a:pt x="670" y="611"/>
                  </a:lnTo>
                  <a:lnTo>
                    <a:pt x="882" y="611"/>
                  </a:lnTo>
                  <a:lnTo>
                    <a:pt x="882" y="274"/>
                  </a:lnTo>
                  <a:close/>
                  <a:moveTo>
                    <a:pt x="954" y="0"/>
                  </a:moveTo>
                  <a:lnTo>
                    <a:pt x="1033" y="3"/>
                  </a:lnTo>
                  <a:lnTo>
                    <a:pt x="1109" y="13"/>
                  </a:lnTo>
                  <a:lnTo>
                    <a:pt x="1183" y="28"/>
                  </a:lnTo>
                  <a:lnTo>
                    <a:pt x="1256" y="49"/>
                  </a:lnTo>
                  <a:lnTo>
                    <a:pt x="1325" y="76"/>
                  </a:lnTo>
                  <a:lnTo>
                    <a:pt x="1393" y="108"/>
                  </a:lnTo>
                  <a:lnTo>
                    <a:pt x="1457" y="144"/>
                  </a:lnTo>
                  <a:lnTo>
                    <a:pt x="1518" y="186"/>
                  </a:lnTo>
                  <a:lnTo>
                    <a:pt x="1575" y="231"/>
                  </a:lnTo>
                  <a:lnTo>
                    <a:pt x="1629" y="281"/>
                  </a:lnTo>
                  <a:lnTo>
                    <a:pt x="1679" y="335"/>
                  </a:lnTo>
                  <a:lnTo>
                    <a:pt x="1724" y="393"/>
                  </a:lnTo>
                  <a:lnTo>
                    <a:pt x="1766" y="454"/>
                  </a:lnTo>
                  <a:lnTo>
                    <a:pt x="1802" y="518"/>
                  </a:lnTo>
                  <a:lnTo>
                    <a:pt x="1834" y="585"/>
                  </a:lnTo>
                  <a:lnTo>
                    <a:pt x="1860" y="655"/>
                  </a:lnTo>
                  <a:lnTo>
                    <a:pt x="1881" y="728"/>
                  </a:lnTo>
                  <a:lnTo>
                    <a:pt x="1896" y="803"/>
                  </a:lnTo>
                  <a:lnTo>
                    <a:pt x="1905" y="879"/>
                  </a:lnTo>
                  <a:lnTo>
                    <a:pt x="1910" y="958"/>
                  </a:lnTo>
                  <a:lnTo>
                    <a:pt x="1905" y="1034"/>
                  </a:lnTo>
                  <a:lnTo>
                    <a:pt x="1897" y="1110"/>
                  </a:lnTo>
                  <a:lnTo>
                    <a:pt x="1882" y="1184"/>
                  </a:lnTo>
                  <a:lnTo>
                    <a:pt x="1861" y="1255"/>
                  </a:lnTo>
                  <a:lnTo>
                    <a:pt x="1836" y="1325"/>
                  </a:lnTo>
                  <a:lnTo>
                    <a:pt x="1805" y="1391"/>
                  </a:lnTo>
                  <a:lnTo>
                    <a:pt x="1769" y="1455"/>
                  </a:lnTo>
                  <a:lnTo>
                    <a:pt x="1729" y="1515"/>
                  </a:lnTo>
                  <a:lnTo>
                    <a:pt x="1684" y="1573"/>
                  </a:lnTo>
                  <a:lnTo>
                    <a:pt x="1636" y="1626"/>
                  </a:lnTo>
                  <a:lnTo>
                    <a:pt x="1583" y="1676"/>
                  </a:lnTo>
                  <a:lnTo>
                    <a:pt x="1528" y="1721"/>
                  </a:lnTo>
                  <a:lnTo>
                    <a:pt x="1468" y="1763"/>
                  </a:lnTo>
                  <a:lnTo>
                    <a:pt x="1459" y="1725"/>
                  </a:lnTo>
                  <a:lnTo>
                    <a:pt x="1449" y="1691"/>
                  </a:lnTo>
                  <a:lnTo>
                    <a:pt x="1436" y="1658"/>
                  </a:lnTo>
                  <a:lnTo>
                    <a:pt x="1420" y="1628"/>
                  </a:lnTo>
                  <a:lnTo>
                    <a:pt x="1401" y="1601"/>
                  </a:lnTo>
                  <a:lnTo>
                    <a:pt x="1384" y="1582"/>
                  </a:lnTo>
                  <a:lnTo>
                    <a:pt x="1366" y="1564"/>
                  </a:lnTo>
                  <a:lnTo>
                    <a:pt x="1347" y="1550"/>
                  </a:lnTo>
                  <a:lnTo>
                    <a:pt x="1393" y="1516"/>
                  </a:lnTo>
                  <a:lnTo>
                    <a:pt x="1437" y="1480"/>
                  </a:lnTo>
                  <a:lnTo>
                    <a:pt x="1477" y="1440"/>
                  </a:lnTo>
                  <a:lnTo>
                    <a:pt x="1514" y="1397"/>
                  </a:lnTo>
                  <a:lnTo>
                    <a:pt x="1546" y="1351"/>
                  </a:lnTo>
                  <a:lnTo>
                    <a:pt x="1576" y="1302"/>
                  </a:lnTo>
                  <a:lnTo>
                    <a:pt x="1388" y="1302"/>
                  </a:lnTo>
                  <a:lnTo>
                    <a:pt x="1368" y="1360"/>
                  </a:lnTo>
                  <a:lnTo>
                    <a:pt x="1347" y="1415"/>
                  </a:lnTo>
                  <a:lnTo>
                    <a:pt x="1323" y="1467"/>
                  </a:lnTo>
                  <a:lnTo>
                    <a:pt x="1298" y="1514"/>
                  </a:lnTo>
                  <a:lnTo>
                    <a:pt x="1278" y="1495"/>
                  </a:lnTo>
                  <a:lnTo>
                    <a:pt x="1254" y="1474"/>
                  </a:lnTo>
                  <a:lnTo>
                    <a:pt x="1226" y="1454"/>
                  </a:lnTo>
                  <a:lnTo>
                    <a:pt x="1194" y="1433"/>
                  </a:lnTo>
                  <a:lnTo>
                    <a:pt x="1188" y="1430"/>
                  </a:lnTo>
                  <a:lnTo>
                    <a:pt x="1182" y="1427"/>
                  </a:lnTo>
                  <a:lnTo>
                    <a:pt x="1203" y="1388"/>
                  </a:lnTo>
                  <a:lnTo>
                    <a:pt x="1221" y="1347"/>
                  </a:lnTo>
                  <a:lnTo>
                    <a:pt x="1238" y="1303"/>
                  </a:lnTo>
                  <a:lnTo>
                    <a:pt x="1026" y="1303"/>
                  </a:lnTo>
                  <a:lnTo>
                    <a:pt x="1026" y="1377"/>
                  </a:lnTo>
                  <a:lnTo>
                    <a:pt x="995" y="1374"/>
                  </a:lnTo>
                  <a:lnTo>
                    <a:pt x="963" y="1373"/>
                  </a:lnTo>
                  <a:lnTo>
                    <a:pt x="920" y="1375"/>
                  </a:lnTo>
                  <a:lnTo>
                    <a:pt x="902" y="1376"/>
                  </a:lnTo>
                  <a:lnTo>
                    <a:pt x="882" y="1378"/>
                  </a:lnTo>
                  <a:lnTo>
                    <a:pt x="882" y="1302"/>
                  </a:lnTo>
                  <a:lnTo>
                    <a:pt x="671" y="1302"/>
                  </a:lnTo>
                  <a:lnTo>
                    <a:pt x="689" y="1347"/>
                  </a:lnTo>
                  <a:lnTo>
                    <a:pt x="708" y="1390"/>
                  </a:lnTo>
                  <a:lnTo>
                    <a:pt x="729" y="1430"/>
                  </a:lnTo>
                  <a:lnTo>
                    <a:pt x="689" y="1456"/>
                  </a:lnTo>
                  <a:lnTo>
                    <a:pt x="649" y="1483"/>
                  </a:lnTo>
                  <a:lnTo>
                    <a:pt x="611" y="1515"/>
                  </a:lnTo>
                  <a:lnTo>
                    <a:pt x="586" y="1467"/>
                  </a:lnTo>
                  <a:lnTo>
                    <a:pt x="562" y="1416"/>
                  </a:lnTo>
                  <a:lnTo>
                    <a:pt x="540" y="1360"/>
                  </a:lnTo>
                  <a:lnTo>
                    <a:pt x="520" y="1302"/>
                  </a:lnTo>
                  <a:lnTo>
                    <a:pt x="332" y="1302"/>
                  </a:lnTo>
                  <a:lnTo>
                    <a:pt x="363" y="1352"/>
                  </a:lnTo>
                  <a:lnTo>
                    <a:pt x="397" y="1399"/>
                  </a:lnTo>
                  <a:lnTo>
                    <a:pt x="435" y="1443"/>
                  </a:lnTo>
                  <a:lnTo>
                    <a:pt x="477" y="1484"/>
                  </a:lnTo>
                  <a:lnTo>
                    <a:pt x="522" y="1522"/>
                  </a:lnTo>
                  <a:lnTo>
                    <a:pt x="569" y="1556"/>
                  </a:lnTo>
                  <a:lnTo>
                    <a:pt x="537" y="1595"/>
                  </a:lnTo>
                  <a:lnTo>
                    <a:pt x="508" y="1636"/>
                  </a:lnTo>
                  <a:lnTo>
                    <a:pt x="483" y="1678"/>
                  </a:lnTo>
                  <a:lnTo>
                    <a:pt x="464" y="1722"/>
                  </a:lnTo>
                  <a:lnTo>
                    <a:pt x="450" y="1768"/>
                  </a:lnTo>
                  <a:lnTo>
                    <a:pt x="389" y="1727"/>
                  </a:lnTo>
                  <a:lnTo>
                    <a:pt x="332" y="1681"/>
                  </a:lnTo>
                  <a:lnTo>
                    <a:pt x="278" y="1632"/>
                  </a:lnTo>
                  <a:lnTo>
                    <a:pt x="229" y="1578"/>
                  </a:lnTo>
                  <a:lnTo>
                    <a:pt x="183" y="1520"/>
                  </a:lnTo>
                  <a:lnTo>
                    <a:pt x="142" y="1460"/>
                  </a:lnTo>
                  <a:lnTo>
                    <a:pt x="106" y="1395"/>
                  </a:lnTo>
                  <a:lnTo>
                    <a:pt x="74" y="1329"/>
                  </a:lnTo>
                  <a:lnTo>
                    <a:pt x="48" y="1258"/>
                  </a:lnTo>
                  <a:lnTo>
                    <a:pt x="27" y="1186"/>
                  </a:lnTo>
                  <a:lnTo>
                    <a:pt x="12" y="1111"/>
                  </a:lnTo>
                  <a:lnTo>
                    <a:pt x="3" y="1035"/>
                  </a:lnTo>
                  <a:lnTo>
                    <a:pt x="0" y="958"/>
                  </a:lnTo>
                  <a:lnTo>
                    <a:pt x="3" y="879"/>
                  </a:lnTo>
                  <a:lnTo>
                    <a:pt x="12" y="802"/>
                  </a:lnTo>
                  <a:lnTo>
                    <a:pt x="27" y="728"/>
                  </a:lnTo>
                  <a:lnTo>
                    <a:pt x="48" y="655"/>
                  </a:lnTo>
                  <a:lnTo>
                    <a:pt x="74" y="585"/>
                  </a:lnTo>
                  <a:lnTo>
                    <a:pt x="106" y="518"/>
                  </a:lnTo>
                  <a:lnTo>
                    <a:pt x="143" y="453"/>
                  </a:lnTo>
                  <a:lnTo>
                    <a:pt x="184" y="393"/>
                  </a:lnTo>
                  <a:lnTo>
                    <a:pt x="230" y="334"/>
                  </a:lnTo>
                  <a:lnTo>
                    <a:pt x="279" y="281"/>
                  </a:lnTo>
                  <a:lnTo>
                    <a:pt x="333" y="231"/>
                  </a:lnTo>
                  <a:lnTo>
                    <a:pt x="390" y="186"/>
                  </a:lnTo>
                  <a:lnTo>
                    <a:pt x="452" y="144"/>
                  </a:lnTo>
                  <a:lnTo>
                    <a:pt x="516" y="108"/>
                  </a:lnTo>
                  <a:lnTo>
                    <a:pt x="583" y="76"/>
                  </a:lnTo>
                  <a:lnTo>
                    <a:pt x="652" y="49"/>
                  </a:lnTo>
                  <a:lnTo>
                    <a:pt x="725" y="28"/>
                  </a:lnTo>
                  <a:lnTo>
                    <a:pt x="800" y="13"/>
                  </a:lnTo>
                  <a:lnTo>
                    <a:pt x="876" y="3"/>
                  </a:lnTo>
                  <a:lnTo>
                    <a:pt x="9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1" name="Freeform 12"/>
            <p:cNvSpPr>
              <a:spLocks/>
            </p:cNvSpPr>
            <p:nvPr/>
          </p:nvSpPr>
          <p:spPr bwMode="auto">
            <a:xfrm>
              <a:off x="7129" y="3321"/>
              <a:ext cx="211" cy="45"/>
            </a:xfrm>
            <a:custGeom>
              <a:avLst/>
              <a:gdLst>
                <a:gd name="T0" fmla="*/ 1647 w 3373"/>
                <a:gd name="T1" fmla="*/ 340 h 717"/>
                <a:gd name="T2" fmla="*/ 1591 w 3373"/>
                <a:gd name="T3" fmla="*/ 236 h 717"/>
                <a:gd name="T4" fmla="*/ 1588 w 3373"/>
                <a:gd name="T5" fmla="*/ 172 h 717"/>
                <a:gd name="T6" fmla="*/ 1617 w 3373"/>
                <a:gd name="T7" fmla="*/ 137 h 717"/>
                <a:gd name="T8" fmla="*/ 1657 w 3373"/>
                <a:gd name="T9" fmla="*/ 122 h 717"/>
                <a:gd name="T10" fmla="*/ 1686 w 3373"/>
                <a:gd name="T11" fmla="*/ 120 h 717"/>
                <a:gd name="T12" fmla="*/ 1709 w 3373"/>
                <a:gd name="T13" fmla="*/ 121 h 717"/>
                <a:gd name="T14" fmla="*/ 1748 w 3373"/>
                <a:gd name="T15" fmla="*/ 132 h 717"/>
                <a:gd name="T16" fmla="*/ 1782 w 3373"/>
                <a:gd name="T17" fmla="*/ 160 h 717"/>
                <a:gd name="T18" fmla="*/ 1789 w 3373"/>
                <a:gd name="T19" fmla="*/ 217 h 717"/>
                <a:gd name="T20" fmla="*/ 1748 w 3373"/>
                <a:gd name="T21" fmla="*/ 310 h 717"/>
                <a:gd name="T22" fmla="*/ 1960 w 3373"/>
                <a:gd name="T23" fmla="*/ 0 h 717"/>
                <a:gd name="T24" fmla="*/ 1996 w 3373"/>
                <a:gd name="T25" fmla="*/ 22 h 717"/>
                <a:gd name="T26" fmla="*/ 2100 w 3373"/>
                <a:gd name="T27" fmla="*/ 77 h 717"/>
                <a:gd name="T28" fmla="*/ 2262 w 3373"/>
                <a:gd name="T29" fmla="*/ 147 h 717"/>
                <a:gd name="T30" fmla="*/ 2379 w 3373"/>
                <a:gd name="T31" fmla="*/ 179 h 717"/>
                <a:gd name="T32" fmla="*/ 2466 w 3373"/>
                <a:gd name="T33" fmla="*/ 134 h 717"/>
                <a:gd name="T34" fmla="*/ 2496 w 3373"/>
                <a:gd name="T35" fmla="*/ 115 h 717"/>
                <a:gd name="T36" fmla="*/ 2672 w 3373"/>
                <a:gd name="T37" fmla="*/ 373 h 717"/>
                <a:gd name="T38" fmla="*/ 2638 w 3373"/>
                <a:gd name="T39" fmla="*/ 288 h 717"/>
                <a:gd name="T40" fmla="*/ 2651 w 3373"/>
                <a:gd name="T41" fmla="*/ 241 h 717"/>
                <a:gd name="T42" fmla="*/ 2686 w 3373"/>
                <a:gd name="T43" fmla="*/ 221 h 717"/>
                <a:gd name="T44" fmla="*/ 2719 w 3373"/>
                <a:gd name="T45" fmla="*/ 216 h 717"/>
                <a:gd name="T46" fmla="*/ 2738 w 3373"/>
                <a:gd name="T47" fmla="*/ 216 h 717"/>
                <a:gd name="T48" fmla="*/ 2773 w 3373"/>
                <a:gd name="T49" fmla="*/ 224 h 717"/>
                <a:gd name="T50" fmla="*/ 2805 w 3373"/>
                <a:gd name="T51" fmla="*/ 251 h 717"/>
                <a:gd name="T52" fmla="*/ 2809 w 3373"/>
                <a:gd name="T53" fmla="*/ 306 h 717"/>
                <a:gd name="T54" fmla="*/ 2760 w 3373"/>
                <a:gd name="T55" fmla="*/ 400 h 717"/>
                <a:gd name="T56" fmla="*/ 2956 w 3373"/>
                <a:gd name="T57" fmla="*/ 116 h 717"/>
                <a:gd name="T58" fmla="*/ 3010 w 3373"/>
                <a:gd name="T59" fmla="*/ 147 h 717"/>
                <a:gd name="T60" fmla="*/ 3127 w 3373"/>
                <a:gd name="T61" fmla="*/ 204 h 717"/>
                <a:gd name="T62" fmla="*/ 3272 w 3373"/>
                <a:gd name="T63" fmla="*/ 270 h 717"/>
                <a:gd name="T64" fmla="*/ 3346 w 3373"/>
                <a:gd name="T65" fmla="*/ 367 h 717"/>
                <a:gd name="T66" fmla="*/ 3370 w 3373"/>
                <a:gd name="T67" fmla="*/ 515 h 717"/>
                <a:gd name="T68" fmla="*/ 3373 w 3373"/>
                <a:gd name="T69" fmla="*/ 717 h 717"/>
                <a:gd name="T70" fmla="*/ 2 w 3373"/>
                <a:gd name="T71" fmla="*/ 560 h 717"/>
                <a:gd name="T72" fmla="*/ 19 w 3373"/>
                <a:gd name="T73" fmla="*/ 400 h 717"/>
                <a:gd name="T74" fmla="*/ 79 w 3373"/>
                <a:gd name="T75" fmla="*/ 291 h 717"/>
                <a:gd name="T76" fmla="*/ 210 w 3373"/>
                <a:gd name="T77" fmla="*/ 222 h 717"/>
                <a:gd name="T78" fmla="*/ 342 w 3373"/>
                <a:gd name="T79" fmla="*/ 160 h 717"/>
                <a:gd name="T80" fmla="*/ 412 w 3373"/>
                <a:gd name="T81" fmla="*/ 120 h 717"/>
                <a:gd name="T82" fmla="*/ 561 w 3373"/>
                <a:gd name="T83" fmla="*/ 556 h 717"/>
                <a:gd name="T84" fmla="*/ 573 w 3373"/>
                <a:gd name="T85" fmla="*/ 325 h 717"/>
                <a:gd name="T86" fmla="*/ 566 w 3373"/>
                <a:gd name="T87" fmla="*/ 262 h 717"/>
                <a:gd name="T88" fmla="*/ 592 w 3373"/>
                <a:gd name="T89" fmla="*/ 229 h 717"/>
                <a:gd name="T90" fmla="*/ 629 w 3373"/>
                <a:gd name="T91" fmla="*/ 217 h 717"/>
                <a:gd name="T92" fmla="*/ 652 w 3373"/>
                <a:gd name="T93" fmla="*/ 216 h 717"/>
                <a:gd name="T94" fmla="*/ 680 w 3373"/>
                <a:gd name="T95" fmla="*/ 219 h 717"/>
                <a:gd name="T96" fmla="*/ 717 w 3373"/>
                <a:gd name="T97" fmla="*/ 234 h 717"/>
                <a:gd name="T98" fmla="*/ 738 w 3373"/>
                <a:gd name="T99" fmla="*/ 274 h 717"/>
                <a:gd name="T100" fmla="*/ 718 w 3373"/>
                <a:gd name="T101" fmla="*/ 348 h 717"/>
                <a:gd name="T102" fmla="*/ 756 w 3373"/>
                <a:gd name="T103" fmla="*/ 504 h 717"/>
                <a:gd name="T104" fmla="*/ 896 w 3373"/>
                <a:gd name="T105" fmla="*/ 125 h 717"/>
                <a:gd name="T106" fmla="*/ 970 w 3373"/>
                <a:gd name="T107" fmla="*/ 166 h 717"/>
                <a:gd name="T108" fmla="*/ 1080 w 3373"/>
                <a:gd name="T109" fmla="*/ 160 h 717"/>
                <a:gd name="T110" fmla="*/ 1240 w 3373"/>
                <a:gd name="T111" fmla="*/ 94 h 717"/>
                <a:gd name="T112" fmla="*/ 1359 w 3373"/>
                <a:gd name="T113" fmla="*/ 33 h 717"/>
                <a:gd name="T114" fmla="*/ 1413 w 3373"/>
                <a:gd name="T115" fmla="*/ 2 h 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73" h="717">
                  <a:moveTo>
                    <a:pt x="1416" y="0"/>
                  </a:moveTo>
                  <a:lnTo>
                    <a:pt x="1561" y="463"/>
                  </a:lnTo>
                  <a:lnTo>
                    <a:pt x="1582" y="525"/>
                  </a:lnTo>
                  <a:lnTo>
                    <a:pt x="1647" y="340"/>
                  </a:lnTo>
                  <a:lnTo>
                    <a:pt x="1627" y="310"/>
                  </a:lnTo>
                  <a:lnTo>
                    <a:pt x="1610" y="282"/>
                  </a:lnTo>
                  <a:lnTo>
                    <a:pt x="1599" y="259"/>
                  </a:lnTo>
                  <a:lnTo>
                    <a:pt x="1591" y="236"/>
                  </a:lnTo>
                  <a:lnTo>
                    <a:pt x="1586" y="217"/>
                  </a:lnTo>
                  <a:lnTo>
                    <a:pt x="1584" y="200"/>
                  </a:lnTo>
                  <a:lnTo>
                    <a:pt x="1585" y="185"/>
                  </a:lnTo>
                  <a:lnTo>
                    <a:pt x="1588" y="172"/>
                  </a:lnTo>
                  <a:lnTo>
                    <a:pt x="1593" y="160"/>
                  </a:lnTo>
                  <a:lnTo>
                    <a:pt x="1600" y="151"/>
                  </a:lnTo>
                  <a:lnTo>
                    <a:pt x="1608" y="143"/>
                  </a:lnTo>
                  <a:lnTo>
                    <a:pt x="1617" y="137"/>
                  </a:lnTo>
                  <a:lnTo>
                    <a:pt x="1627" y="132"/>
                  </a:lnTo>
                  <a:lnTo>
                    <a:pt x="1637" y="128"/>
                  </a:lnTo>
                  <a:lnTo>
                    <a:pt x="1647" y="124"/>
                  </a:lnTo>
                  <a:lnTo>
                    <a:pt x="1657" y="122"/>
                  </a:lnTo>
                  <a:lnTo>
                    <a:pt x="1667" y="121"/>
                  </a:lnTo>
                  <a:lnTo>
                    <a:pt x="1675" y="120"/>
                  </a:lnTo>
                  <a:lnTo>
                    <a:pt x="1681" y="120"/>
                  </a:lnTo>
                  <a:lnTo>
                    <a:pt x="1686" y="120"/>
                  </a:lnTo>
                  <a:lnTo>
                    <a:pt x="1689" y="120"/>
                  </a:lnTo>
                  <a:lnTo>
                    <a:pt x="1694" y="120"/>
                  </a:lnTo>
                  <a:lnTo>
                    <a:pt x="1701" y="120"/>
                  </a:lnTo>
                  <a:lnTo>
                    <a:pt x="1709" y="121"/>
                  </a:lnTo>
                  <a:lnTo>
                    <a:pt x="1719" y="122"/>
                  </a:lnTo>
                  <a:lnTo>
                    <a:pt x="1728" y="124"/>
                  </a:lnTo>
                  <a:lnTo>
                    <a:pt x="1738" y="128"/>
                  </a:lnTo>
                  <a:lnTo>
                    <a:pt x="1748" y="132"/>
                  </a:lnTo>
                  <a:lnTo>
                    <a:pt x="1759" y="137"/>
                  </a:lnTo>
                  <a:lnTo>
                    <a:pt x="1768" y="143"/>
                  </a:lnTo>
                  <a:lnTo>
                    <a:pt x="1776" y="151"/>
                  </a:lnTo>
                  <a:lnTo>
                    <a:pt x="1782" y="160"/>
                  </a:lnTo>
                  <a:lnTo>
                    <a:pt x="1787" y="172"/>
                  </a:lnTo>
                  <a:lnTo>
                    <a:pt x="1791" y="185"/>
                  </a:lnTo>
                  <a:lnTo>
                    <a:pt x="1791" y="200"/>
                  </a:lnTo>
                  <a:lnTo>
                    <a:pt x="1789" y="217"/>
                  </a:lnTo>
                  <a:lnTo>
                    <a:pt x="1785" y="236"/>
                  </a:lnTo>
                  <a:lnTo>
                    <a:pt x="1777" y="259"/>
                  </a:lnTo>
                  <a:lnTo>
                    <a:pt x="1765" y="282"/>
                  </a:lnTo>
                  <a:lnTo>
                    <a:pt x="1748" y="310"/>
                  </a:lnTo>
                  <a:lnTo>
                    <a:pt x="1729" y="340"/>
                  </a:lnTo>
                  <a:lnTo>
                    <a:pt x="1793" y="525"/>
                  </a:lnTo>
                  <a:lnTo>
                    <a:pt x="1814" y="463"/>
                  </a:lnTo>
                  <a:lnTo>
                    <a:pt x="1960" y="0"/>
                  </a:lnTo>
                  <a:lnTo>
                    <a:pt x="1962" y="2"/>
                  </a:lnTo>
                  <a:lnTo>
                    <a:pt x="1969" y="7"/>
                  </a:lnTo>
                  <a:lnTo>
                    <a:pt x="1981" y="14"/>
                  </a:lnTo>
                  <a:lnTo>
                    <a:pt x="1996" y="22"/>
                  </a:lnTo>
                  <a:lnTo>
                    <a:pt x="2016" y="33"/>
                  </a:lnTo>
                  <a:lnTo>
                    <a:pt x="2040" y="47"/>
                  </a:lnTo>
                  <a:lnTo>
                    <a:pt x="2069" y="61"/>
                  </a:lnTo>
                  <a:lnTo>
                    <a:pt x="2100" y="77"/>
                  </a:lnTo>
                  <a:lnTo>
                    <a:pt x="2135" y="94"/>
                  </a:lnTo>
                  <a:lnTo>
                    <a:pt x="2174" y="111"/>
                  </a:lnTo>
                  <a:lnTo>
                    <a:pt x="2217" y="129"/>
                  </a:lnTo>
                  <a:lnTo>
                    <a:pt x="2262" y="147"/>
                  </a:lnTo>
                  <a:lnTo>
                    <a:pt x="2295" y="161"/>
                  </a:lnTo>
                  <a:lnTo>
                    <a:pt x="2323" y="177"/>
                  </a:lnTo>
                  <a:lnTo>
                    <a:pt x="2349" y="193"/>
                  </a:lnTo>
                  <a:lnTo>
                    <a:pt x="2379" y="179"/>
                  </a:lnTo>
                  <a:lnTo>
                    <a:pt x="2405" y="165"/>
                  </a:lnTo>
                  <a:lnTo>
                    <a:pt x="2429" y="154"/>
                  </a:lnTo>
                  <a:lnTo>
                    <a:pt x="2449" y="143"/>
                  </a:lnTo>
                  <a:lnTo>
                    <a:pt x="2466" y="134"/>
                  </a:lnTo>
                  <a:lnTo>
                    <a:pt x="2479" y="125"/>
                  </a:lnTo>
                  <a:lnTo>
                    <a:pt x="2489" y="120"/>
                  </a:lnTo>
                  <a:lnTo>
                    <a:pt x="2494" y="116"/>
                  </a:lnTo>
                  <a:lnTo>
                    <a:pt x="2496" y="115"/>
                  </a:lnTo>
                  <a:lnTo>
                    <a:pt x="2619" y="504"/>
                  </a:lnTo>
                  <a:lnTo>
                    <a:pt x="2635" y="556"/>
                  </a:lnTo>
                  <a:lnTo>
                    <a:pt x="2691" y="400"/>
                  </a:lnTo>
                  <a:lnTo>
                    <a:pt x="2672" y="373"/>
                  </a:lnTo>
                  <a:lnTo>
                    <a:pt x="2658" y="348"/>
                  </a:lnTo>
                  <a:lnTo>
                    <a:pt x="2648" y="325"/>
                  </a:lnTo>
                  <a:lnTo>
                    <a:pt x="2641" y="306"/>
                  </a:lnTo>
                  <a:lnTo>
                    <a:pt x="2638" y="288"/>
                  </a:lnTo>
                  <a:lnTo>
                    <a:pt x="2637" y="274"/>
                  </a:lnTo>
                  <a:lnTo>
                    <a:pt x="2640" y="262"/>
                  </a:lnTo>
                  <a:lnTo>
                    <a:pt x="2645" y="251"/>
                  </a:lnTo>
                  <a:lnTo>
                    <a:pt x="2651" y="241"/>
                  </a:lnTo>
                  <a:lnTo>
                    <a:pt x="2659" y="234"/>
                  </a:lnTo>
                  <a:lnTo>
                    <a:pt x="2667" y="229"/>
                  </a:lnTo>
                  <a:lnTo>
                    <a:pt x="2676" y="224"/>
                  </a:lnTo>
                  <a:lnTo>
                    <a:pt x="2686" y="221"/>
                  </a:lnTo>
                  <a:lnTo>
                    <a:pt x="2696" y="219"/>
                  </a:lnTo>
                  <a:lnTo>
                    <a:pt x="2704" y="217"/>
                  </a:lnTo>
                  <a:lnTo>
                    <a:pt x="2712" y="216"/>
                  </a:lnTo>
                  <a:lnTo>
                    <a:pt x="2719" y="216"/>
                  </a:lnTo>
                  <a:lnTo>
                    <a:pt x="2723" y="216"/>
                  </a:lnTo>
                  <a:lnTo>
                    <a:pt x="2726" y="216"/>
                  </a:lnTo>
                  <a:lnTo>
                    <a:pt x="2731" y="216"/>
                  </a:lnTo>
                  <a:lnTo>
                    <a:pt x="2738" y="216"/>
                  </a:lnTo>
                  <a:lnTo>
                    <a:pt x="2746" y="217"/>
                  </a:lnTo>
                  <a:lnTo>
                    <a:pt x="2755" y="219"/>
                  </a:lnTo>
                  <a:lnTo>
                    <a:pt x="2764" y="221"/>
                  </a:lnTo>
                  <a:lnTo>
                    <a:pt x="2773" y="224"/>
                  </a:lnTo>
                  <a:lnTo>
                    <a:pt x="2783" y="229"/>
                  </a:lnTo>
                  <a:lnTo>
                    <a:pt x="2792" y="234"/>
                  </a:lnTo>
                  <a:lnTo>
                    <a:pt x="2799" y="241"/>
                  </a:lnTo>
                  <a:lnTo>
                    <a:pt x="2805" y="251"/>
                  </a:lnTo>
                  <a:lnTo>
                    <a:pt x="2810" y="262"/>
                  </a:lnTo>
                  <a:lnTo>
                    <a:pt x="2812" y="274"/>
                  </a:lnTo>
                  <a:lnTo>
                    <a:pt x="2812" y="288"/>
                  </a:lnTo>
                  <a:lnTo>
                    <a:pt x="2809" y="306"/>
                  </a:lnTo>
                  <a:lnTo>
                    <a:pt x="2803" y="325"/>
                  </a:lnTo>
                  <a:lnTo>
                    <a:pt x="2793" y="348"/>
                  </a:lnTo>
                  <a:lnTo>
                    <a:pt x="2779" y="373"/>
                  </a:lnTo>
                  <a:lnTo>
                    <a:pt x="2760" y="400"/>
                  </a:lnTo>
                  <a:lnTo>
                    <a:pt x="2814" y="556"/>
                  </a:lnTo>
                  <a:lnTo>
                    <a:pt x="2831" y="504"/>
                  </a:lnTo>
                  <a:lnTo>
                    <a:pt x="2953" y="115"/>
                  </a:lnTo>
                  <a:lnTo>
                    <a:pt x="2956" y="116"/>
                  </a:lnTo>
                  <a:lnTo>
                    <a:pt x="2963" y="120"/>
                  </a:lnTo>
                  <a:lnTo>
                    <a:pt x="2974" y="128"/>
                  </a:lnTo>
                  <a:lnTo>
                    <a:pt x="2989" y="137"/>
                  </a:lnTo>
                  <a:lnTo>
                    <a:pt x="3010" y="147"/>
                  </a:lnTo>
                  <a:lnTo>
                    <a:pt x="3033" y="160"/>
                  </a:lnTo>
                  <a:lnTo>
                    <a:pt x="3061" y="174"/>
                  </a:lnTo>
                  <a:lnTo>
                    <a:pt x="3093" y="189"/>
                  </a:lnTo>
                  <a:lnTo>
                    <a:pt x="3127" y="204"/>
                  </a:lnTo>
                  <a:lnTo>
                    <a:pt x="3166" y="221"/>
                  </a:lnTo>
                  <a:lnTo>
                    <a:pt x="3207" y="238"/>
                  </a:lnTo>
                  <a:lnTo>
                    <a:pt x="3242" y="253"/>
                  </a:lnTo>
                  <a:lnTo>
                    <a:pt x="3272" y="270"/>
                  </a:lnTo>
                  <a:lnTo>
                    <a:pt x="3296" y="291"/>
                  </a:lnTo>
                  <a:lnTo>
                    <a:pt x="3317" y="313"/>
                  </a:lnTo>
                  <a:lnTo>
                    <a:pt x="3333" y="339"/>
                  </a:lnTo>
                  <a:lnTo>
                    <a:pt x="3346" y="367"/>
                  </a:lnTo>
                  <a:lnTo>
                    <a:pt x="3356" y="400"/>
                  </a:lnTo>
                  <a:lnTo>
                    <a:pt x="3363" y="435"/>
                  </a:lnTo>
                  <a:lnTo>
                    <a:pt x="3367" y="473"/>
                  </a:lnTo>
                  <a:lnTo>
                    <a:pt x="3370" y="515"/>
                  </a:lnTo>
                  <a:lnTo>
                    <a:pt x="3372" y="560"/>
                  </a:lnTo>
                  <a:lnTo>
                    <a:pt x="3372" y="608"/>
                  </a:lnTo>
                  <a:lnTo>
                    <a:pt x="3373" y="661"/>
                  </a:lnTo>
                  <a:lnTo>
                    <a:pt x="3373" y="717"/>
                  </a:lnTo>
                  <a:lnTo>
                    <a:pt x="0" y="717"/>
                  </a:lnTo>
                  <a:lnTo>
                    <a:pt x="1" y="661"/>
                  </a:lnTo>
                  <a:lnTo>
                    <a:pt x="1" y="608"/>
                  </a:lnTo>
                  <a:lnTo>
                    <a:pt x="2" y="560"/>
                  </a:lnTo>
                  <a:lnTo>
                    <a:pt x="4" y="515"/>
                  </a:lnTo>
                  <a:lnTo>
                    <a:pt x="7" y="473"/>
                  </a:lnTo>
                  <a:lnTo>
                    <a:pt x="12" y="435"/>
                  </a:lnTo>
                  <a:lnTo>
                    <a:pt x="19" y="400"/>
                  </a:lnTo>
                  <a:lnTo>
                    <a:pt x="30" y="367"/>
                  </a:lnTo>
                  <a:lnTo>
                    <a:pt x="42" y="339"/>
                  </a:lnTo>
                  <a:lnTo>
                    <a:pt x="58" y="313"/>
                  </a:lnTo>
                  <a:lnTo>
                    <a:pt x="79" y="291"/>
                  </a:lnTo>
                  <a:lnTo>
                    <a:pt x="103" y="270"/>
                  </a:lnTo>
                  <a:lnTo>
                    <a:pt x="133" y="253"/>
                  </a:lnTo>
                  <a:lnTo>
                    <a:pt x="168" y="238"/>
                  </a:lnTo>
                  <a:lnTo>
                    <a:pt x="210" y="222"/>
                  </a:lnTo>
                  <a:lnTo>
                    <a:pt x="248" y="205"/>
                  </a:lnTo>
                  <a:lnTo>
                    <a:pt x="282" y="189"/>
                  </a:lnTo>
                  <a:lnTo>
                    <a:pt x="314" y="175"/>
                  </a:lnTo>
                  <a:lnTo>
                    <a:pt x="342" y="160"/>
                  </a:lnTo>
                  <a:lnTo>
                    <a:pt x="365" y="148"/>
                  </a:lnTo>
                  <a:lnTo>
                    <a:pt x="386" y="137"/>
                  </a:lnTo>
                  <a:lnTo>
                    <a:pt x="401" y="128"/>
                  </a:lnTo>
                  <a:lnTo>
                    <a:pt x="412" y="120"/>
                  </a:lnTo>
                  <a:lnTo>
                    <a:pt x="419" y="116"/>
                  </a:lnTo>
                  <a:lnTo>
                    <a:pt x="421" y="115"/>
                  </a:lnTo>
                  <a:lnTo>
                    <a:pt x="544" y="504"/>
                  </a:lnTo>
                  <a:lnTo>
                    <a:pt x="561" y="556"/>
                  </a:lnTo>
                  <a:lnTo>
                    <a:pt x="616" y="400"/>
                  </a:lnTo>
                  <a:lnTo>
                    <a:pt x="597" y="373"/>
                  </a:lnTo>
                  <a:lnTo>
                    <a:pt x="583" y="348"/>
                  </a:lnTo>
                  <a:lnTo>
                    <a:pt x="573" y="325"/>
                  </a:lnTo>
                  <a:lnTo>
                    <a:pt x="567" y="306"/>
                  </a:lnTo>
                  <a:lnTo>
                    <a:pt x="564" y="288"/>
                  </a:lnTo>
                  <a:lnTo>
                    <a:pt x="563" y="274"/>
                  </a:lnTo>
                  <a:lnTo>
                    <a:pt x="566" y="262"/>
                  </a:lnTo>
                  <a:lnTo>
                    <a:pt x="570" y="251"/>
                  </a:lnTo>
                  <a:lnTo>
                    <a:pt x="576" y="241"/>
                  </a:lnTo>
                  <a:lnTo>
                    <a:pt x="584" y="234"/>
                  </a:lnTo>
                  <a:lnTo>
                    <a:pt x="592" y="229"/>
                  </a:lnTo>
                  <a:lnTo>
                    <a:pt x="602" y="224"/>
                  </a:lnTo>
                  <a:lnTo>
                    <a:pt x="612" y="221"/>
                  </a:lnTo>
                  <a:lnTo>
                    <a:pt x="621" y="219"/>
                  </a:lnTo>
                  <a:lnTo>
                    <a:pt x="629" y="217"/>
                  </a:lnTo>
                  <a:lnTo>
                    <a:pt x="637" y="216"/>
                  </a:lnTo>
                  <a:lnTo>
                    <a:pt x="643" y="216"/>
                  </a:lnTo>
                  <a:lnTo>
                    <a:pt x="649" y="216"/>
                  </a:lnTo>
                  <a:lnTo>
                    <a:pt x="652" y="216"/>
                  </a:lnTo>
                  <a:lnTo>
                    <a:pt x="657" y="216"/>
                  </a:lnTo>
                  <a:lnTo>
                    <a:pt x="663" y="216"/>
                  </a:lnTo>
                  <a:lnTo>
                    <a:pt x="671" y="217"/>
                  </a:lnTo>
                  <a:lnTo>
                    <a:pt x="680" y="219"/>
                  </a:lnTo>
                  <a:lnTo>
                    <a:pt x="690" y="221"/>
                  </a:lnTo>
                  <a:lnTo>
                    <a:pt x="699" y="224"/>
                  </a:lnTo>
                  <a:lnTo>
                    <a:pt x="708" y="229"/>
                  </a:lnTo>
                  <a:lnTo>
                    <a:pt x="717" y="234"/>
                  </a:lnTo>
                  <a:lnTo>
                    <a:pt x="724" y="241"/>
                  </a:lnTo>
                  <a:lnTo>
                    <a:pt x="730" y="251"/>
                  </a:lnTo>
                  <a:lnTo>
                    <a:pt x="736" y="262"/>
                  </a:lnTo>
                  <a:lnTo>
                    <a:pt x="738" y="274"/>
                  </a:lnTo>
                  <a:lnTo>
                    <a:pt x="738" y="288"/>
                  </a:lnTo>
                  <a:lnTo>
                    <a:pt x="735" y="306"/>
                  </a:lnTo>
                  <a:lnTo>
                    <a:pt x="727" y="325"/>
                  </a:lnTo>
                  <a:lnTo>
                    <a:pt x="718" y="348"/>
                  </a:lnTo>
                  <a:lnTo>
                    <a:pt x="704" y="373"/>
                  </a:lnTo>
                  <a:lnTo>
                    <a:pt x="684" y="400"/>
                  </a:lnTo>
                  <a:lnTo>
                    <a:pt x="740" y="556"/>
                  </a:lnTo>
                  <a:lnTo>
                    <a:pt x="756" y="504"/>
                  </a:lnTo>
                  <a:lnTo>
                    <a:pt x="879" y="115"/>
                  </a:lnTo>
                  <a:lnTo>
                    <a:pt x="881" y="116"/>
                  </a:lnTo>
                  <a:lnTo>
                    <a:pt x="887" y="120"/>
                  </a:lnTo>
                  <a:lnTo>
                    <a:pt x="896" y="125"/>
                  </a:lnTo>
                  <a:lnTo>
                    <a:pt x="909" y="134"/>
                  </a:lnTo>
                  <a:lnTo>
                    <a:pt x="926" y="143"/>
                  </a:lnTo>
                  <a:lnTo>
                    <a:pt x="946" y="154"/>
                  </a:lnTo>
                  <a:lnTo>
                    <a:pt x="970" y="166"/>
                  </a:lnTo>
                  <a:lnTo>
                    <a:pt x="996" y="180"/>
                  </a:lnTo>
                  <a:lnTo>
                    <a:pt x="1026" y="193"/>
                  </a:lnTo>
                  <a:lnTo>
                    <a:pt x="1052" y="176"/>
                  </a:lnTo>
                  <a:lnTo>
                    <a:pt x="1080" y="160"/>
                  </a:lnTo>
                  <a:lnTo>
                    <a:pt x="1113" y="147"/>
                  </a:lnTo>
                  <a:lnTo>
                    <a:pt x="1158" y="129"/>
                  </a:lnTo>
                  <a:lnTo>
                    <a:pt x="1201" y="111"/>
                  </a:lnTo>
                  <a:lnTo>
                    <a:pt x="1240" y="94"/>
                  </a:lnTo>
                  <a:lnTo>
                    <a:pt x="1276" y="77"/>
                  </a:lnTo>
                  <a:lnTo>
                    <a:pt x="1307" y="61"/>
                  </a:lnTo>
                  <a:lnTo>
                    <a:pt x="1335" y="47"/>
                  </a:lnTo>
                  <a:lnTo>
                    <a:pt x="1359" y="33"/>
                  </a:lnTo>
                  <a:lnTo>
                    <a:pt x="1379" y="22"/>
                  </a:lnTo>
                  <a:lnTo>
                    <a:pt x="1394" y="14"/>
                  </a:lnTo>
                  <a:lnTo>
                    <a:pt x="1407" y="7"/>
                  </a:lnTo>
                  <a:lnTo>
                    <a:pt x="1413" y="2"/>
                  </a:lnTo>
                  <a:lnTo>
                    <a:pt x="14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2" name="Freeform 13"/>
            <p:cNvSpPr>
              <a:spLocks/>
            </p:cNvSpPr>
            <p:nvPr/>
          </p:nvSpPr>
          <p:spPr bwMode="auto">
            <a:xfrm>
              <a:off x="7278" y="3272"/>
              <a:ext cx="43" cy="57"/>
            </a:xfrm>
            <a:custGeom>
              <a:avLst/>
              <a:gdLst>
                <a:gd name="T0" fmla="*/ 387 w 684"/>
                <a:gd name="T1" fmla="*/ 3 h 913"/>
                <a:gd name="T2" fmla="*/ 442 w 684"/>
                <a:gd name="T3" fmla="*/ 15 h 913"/>
                <a:gd name="T4" fmla="*/ 487 w 684"/>
                <a:gd name="T5" fmla="*/ 36 h 913"/>
                <a:gd name="T6" fmla="*/ 528 w 684"/>
                <a:gd name="T7" fmla="*/ 66 h 913"/>
                <a:gd name="T8" fmla="*/ 553 w 684"/>
                <a:gd name="T9" fmla="*/ 92 h 913"/>
                <a:gd name="T10" fmla="*/ 565 w 684"/>
                <a:gd name="T11" fmla="*/ 109 h 913"/>
                <a:gd name="T12" fmla="*/ 567 w 684"/>
                <a:gd name="T13" fmla="*/ 112 h 913"/>
                <a:gd name="T14" fmla="*/ 576 w 684"/>
                <a:gd name="T15" fmla="*/ 113 h 913"/>
                <a:gd name="T16" fmla="*/ 591 w 684"/>
                <a:gd name="T17" fmla="*/ 119 h 913"/>
                <a:gd name="T18" fmla="*/ 608 w 684"/>
                <a:gd name="T19" fmla="*/ 130 h 913"/>
                <a:gd name="T20" fmla="*/ 628 w 684"/>
                <a:gd name="T21" fmla="*/ 150 h 913"/>
                <a:gd name="T22" fmla="*/ 645 w 684"/>
                <a:gd name="T23" fmla="*/ 180 h 913"/>
                <a:gd name="T24" fmla="*/ 657 w 684"/>
                <a:gd name="T25" fmla="*/ 222 h 913"/>
                <a:gd name="T26" fmla="*/ 665 w 684"/>
                <a:gd name="T27" fmla="*/ 277 h 913"/>
                <a:gd name="T28" fmla="*/ 661 w 684"/>
                <a:gd name="T29" fmla="*/ 350 h 913"/>
                <a:gd name="T30" fmla="*/ 650 w 684"/>
                <a:gd name="T31" fmla="*/ 413 h 913"/>
                <a:gd name="T32" fmla="*/ 650 w 684"/>
                <a:gd name="T33" fmla="*/ 435 h 913"/>
                <a:gd name="T34" fmla="*/ 665 w 684"/>
                <a:gd name="T35" fmla="*/ 439 h 913"/>
                <a:gd name="T36" fmla="*/ 676 w 684"/>
                <a:gd name="T37" fmla="*/ 450 h 913"/>
                <a:gd name="T38" fmla="*/ 683 w 684"/>
                <a:gd name="T39" fmla="*/ 471 h 913"/>
                <a:gd name="T40" fmla="*/ 682 w 684"/>
                <a:gd name="T41" fmla="*/ 505 h 913"/>
                <a:gd name="T42" fmla="*/ 672 w 684"/>
                <a:gd name="T43" fmla="*/ 554 h 913"/>
                <a:gd name="T44" fmla="*/ 653 w 684"/>
                <a:gd name="T45" fmla="*/ 606 h 913"/>
                <a:gd name="T46" fmla="*/ 637 w 684"/>
                <a:gd name="T47" fmla="*/ 637 h 913"/>
                <a:gd name="T48" fmla="*/ 622 w 684"/>
                <a:gd name="T49" fmla="*/ 651 h 913"/>
                <a:gd name="T50" fmla="*/ 609 w 684"/>
                <a:gd name="T51" fmla="*/ 681 h 913"/>
                <a:gd name="T52" fmla="*/ 587 w 684"/>
                <a:gd name="T53" fmla="*/ 738 h 913"/>
                <a:gd name="T54" fmla="*/ 552 w 684"/>
                <a:gd name="T55" fmla="*/ 796 h 913"/>
                <a:gd name="T56" fmla="*/ 505 w 684"/>
                <a:gd name="T57" fmla="*/ 846 h 913"/>
                <a:gd name="T58" fmla="*/ 448 w 684"/>
                <a:gd name="T59" fmla="*/ 886 h 913"/>
                <a:gd name="T60" fmla="*/ 378 w 684"/>
                <a:gd name="T61" fmla="*/ 909 h 913"/>
                <a:gd name="T62" fmla="*/ 305 w 684"/>
                <a:gd name="T63" fmla="*/ 909 h 913"/>
                <a:gd name="T64" fmla="*/ 235 w 684"/>
                <a:gd name="T65" fmla="*/ 886 h 913"/>
                <a:gd name="T66" fmla="*/ 177 w 684"/>
                <a:gd name="T67" fmla="*/ 847 h 913"/>
                <a:gd name="T68" fmla="*/ 131 w 684"/>
                <a:gd name="T69" fmla="*/ 796 h 913"/>
                <a:gd name="T70" fmla="*/ 96 w 684"/>
                <a:gd name="T71" fmla="*/ 739 h 913"/>
                <a:gd name="T72" fmla="*/ 74 w 684"/>
                <a:gd name="T73" fmla="*/ 681 h 913"/>
                <a:gd name="T74" fmla="*/ 62 w 684"/>
                <a:gd name="T75" fmla="*/ 651 h 913"/>
                <a:gd name="T76" fmla="*/ 47 w 684"/>
                <a:gd name="T77" fmla="*/ 638 h 913"/>
                <a:gd name="T78" fmla="*/ 29 w 684"/>
                <a:gd name="T79" fmla="*/ 607 h 913"/>
                <a:gd name="T80" fmla="*/ 12 w 684"/>
                <a:gd name="T81" fmla="*/ 554 h 913"/>
                <a:gd name="T82" fmla="*/ 1 w 684"/>
                <a:gd name="T83" fmla="*/ 505 h 913"/>
                <a:gd name="T84" fmla="*/ 1 w 684"/>
                <a:gd name="T85" fmla="*/ 471 h 913"/>
                <a:gd name="T86" fmla="*/ 7 w 684"/>
                <a:gd name="T87" fmla="*/ 450 h 913"/>
                <a:gd name="T88" fmla="*/ 18 w 684"/>
                <a:gd name="T89" fmla="*/ 439 h 913"/>
                <a:gd name="T90" fmla="*/ 32 w 684"/>
                <a:gd name="T91" fmla="*/ 435 h 913"/>
                <a:gd name="T92" fmla="*/ 33 w 684"/>
                <a:gd name="T93" fmla="*/ 414 h 913"/>
                <a:gd name="T94" fmla="*/ 22 w 684"/>
                <a:gd name="T95" fmla="*/ 357 h 913"/>
                <a:gd name="T96" fmla="*/ 21 w 684"/>
                <a:gd name="T97" fmla="*/ 287 h 913"/>
                <a:gd name="T98" fmla="*/ 37 w 684"/>
                <a:gd name="T99" fmla="*/ 221 h 913"/>
                <a:gd name="T100" fmla="*/ 68 w 684"/>
                <a:gd name="T101" fmla="*/ 161 h 913"/>
                <a:gd name="T102" fmla="*/ 108 w 684"/>
                <a:gd name="T103" fmla="*/ 113 h 913"/>
                <a:gd name="T104" fmla="*/ 156 w 684"/>
                <a:gd name="T105" fmla="*/ 70 h 913"/>
                <a:gd name="T106" fmla="*/ 205 w 684"/>
                <a:gd name="T107" fmla="*/ 36 h 913"/>
                <a:gd name="T108" fmla="*/ 255 w 684"/>
                <a:gd name="T109" fmla="*/ 13 h 913"/>
                <a:gd name="T110" fmla="*/ 321 w 684"/>
                <a:gd name="T111" fmla="*/ 2 h 9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84" h="913">
                  <a:moveTo>
                    <a:pt x="356" y="0"/>
                  </a:moveTo>
                  <a:lnTo>
                    <a:pt x="387" y="3"/>
                  </a:lnTo>
                  <a:lnTo>
                    <a:pt x="416" y="8"/>
                  </a:lnTo>
                  <a:lnTo>
                    <a:pt x="442" y="15"/>
                  </a:lnTo>
                  <a:lnTo>
                    <a:pt x="465" y="26"/>
                  </a:lnTo>
                  <a:lnTo>
                    <a:pt x="487" y="36"/>
                  </a:lnTo>
                  <a:lnTo>
                    <a:pt x="509" y="50"/>
                  </a:lnTo>
                  <a:lnTo>
                    <a:pt x="528" y="66"/>
                  </a:lnTo>
                  <a:lnTo>
                    <a:pt x="542" y="80"/>
                  </a:lnTo>
                  <a:lnTo>
                    <a:pt x="553" y="92"/>
                  </a:lnTo>
                  <a:lnTo>
                    <a:pt x="560" y="103"/>
                  </a:lnTo>
                  <a:lnTo>
                    <a:pt x="565" y="109"/>
                  </a:lnTo>
                  <a:lnTo>
                    <a:pt x="566" y="111"/>
                  </a:lnTo>
                  <a:lnTo>
                    <a:pt x="567" y="112"/>
                  </a:lnTo>
                  <a:lnTo>
                    <a:pt x="570" y="112"/>
                  </a:lnTo>
                  <a:lnTo>
                    <a:pt x="576" y="113"/>
                  </a:lnTo>
                  <a:lnTo>
                    <a:pt x="583" y="116"/>
                  </a:lnTo>
                  <a:lnTo>
                    <a:pt x="591" y="119"/>
                  </a:lnTo>
                  <a:lnTo>
                    <a:pt x="599" y="124"/>
                  </a:lnTo>
                  <a:lnTo>
                    <a:pt x="608" y="130"/>
                  </a:lnTo>
                  <a:lnTo>
                    <a:pt x="619" y="139"/>
                  </a:lnTo>
                  <a:lnTo>
                    <a:pt x="628" y="150"/>
                  </a:lnTo>
                  <a:lnTo>
                    <a:pt x="637" y="163"/>
                  </a:lnTo>
                  <a:lnTo>
                    <a:pt x="645" y="180"/>
                  </a:lnTo>
                  <a:lnTo>
                    <a:pt x="652" y="199"/>
                  </a:lnTo>
                  <a:lnTo>
                    <a:pt x="657" y="222"/>
                  </a:lnTo>
                  <a:lnTo>
                    <a:pt x="662" y="247"/>
                  </a:lnTo>
                  <a:lnTo>
                    <a:pt x="665" y="277"/>
                  </a:lnTo>
                  <a:lnTo>
                    <a:pt x="664" y="311"/>
                  </a:lnTo>
                  <a:lnTo>
                    <a:pt x="661" y="350"/>
                  </a:lnTo>
                  <a:lnTo>
                    <a:pt x="655" y="393"/>
                  </a:lnTo>
                  <a:lnTo>
                    <a:pt x="650" y="413"/>
                  </a:lnTo>
                  <a:lnTo>
                    <a:pt x="643" y="436"/>
                  </a:lnTo>
                  <a:lnTo>
                    <a:pt x="650" y="435"/>
                  </a:lnTo>
                  <a:lnTo>
                    <a:pt x="657" y="436"/>
                  </a:lnTo>
                  <a:lnTo>
                    <a:pt x="665" y="439"/>
                  </a:lnTo>
                  <a:lnTo>
                    <a:pt x="671" y="443"/>
                  </a:lnTo>
                  <a:lnTo>
                    <a:pt x="676" y="450"/>
                  </a:lnTo>
                  <a:lnTo>
                    <a:pt x="680" y="459"/>
                  </a:lnTo>
                  <a:lnTo>
                    <a:pt x="683" y="471"/>
                  </a:lnTo>
                  <a:lnTo>
                    <a:pt x="684" y="486"/>
                  </a:lnTo>
                  <a:lnTo>
                    <a:pt x="682" y="505"/>
                  </a:lnTo>
                  <a:lnTo>
                    <a:pt x="678" y="527"/>
                  </a:lnTo>
                  <a:lnTo>
                    <a:pt x="672" y="554"/>
                  </a:lnTo>
                  <a:lnTo>
                    <a:pt x="663" y="582"/>
                  </a:lnTo>
                  <a:lnTo>
                    <a:pt x="653" y="606"/>
                  </a:lnTo>
                  <a:lnTo>
                    <a:pt x="645" y="624"/>
                  </a:lnTo>
                  <a:lnTo>
                    <a:pt x="637" y="637"/>
                  </a:lnTo>
                  <a:lnTo>
                    <a:pt x="629" y="646"/>
                  </a:lnTo>
                  <a:lnTo>
                    <a:pt x="622" y="651"/>
                  </a:lnTo>
                  <a:lnTo>
                    <a:pt x="614" y="652"/>
                  </a:lnTo>
                  <a:lnTo>
                    <a:pt x="609" y="681"/>
                  </a:lnTo>
                  <a:lnTo>
                    <a:pt x="600" y="710"/>
                  </a:lnTo>
                  <a:lnTo>
                    <a:pt x="587" y="738"/>
                  </a:lnTo>
                  <a:lnTo>
                    <a:pt x="572" y="767"/>
                  </a:lnTo>
                  <a:lnTo>
                    <a:pt x="552" y="796"/>
                  </a:lnTo>
                  <a:lnTo>
                    <a:pt x="531" y="821"/>
                  </a:lnTo>
                  <a:lnTo>
                    <a:pt x="505" y="846"/>
                  </a:lnTo>
                  <a:lnTo>
                    <a:pt x="477" y="867"/>
                  </a:lnTo>
                  <a:lnTo>
                    <a:pt x="448" y="886"/>
                  </a:lnTo>
                  <a:lnTo>
                    <a:pt x="415" y="900"/>
                  </a:lnTo>
                  <a:lnTo>
                    <a:pt x="378" y="909"/>
                  </a:lnTo>
                  <a:lnTo>
                    <a:pt x="341" y="913"/>
                  </a:lnTo>
                  <a:lnTo>
                    <a:pt x="305" y="909"/>
                  </a:lnTo>
                  <a:lnTo>
                    <a:pt x="268" y="900"/>
                  </a:lnTo>
                  <a:lnTo>
                    <a:pt x="235" y="886"/>
                  </a:lnTo>
                  <a:lnTo>
                    <a:pt x="204" y="868"/>
                  </a:lnTo>
                  <a:lnTo>
                    <a:pt x="177" y="847"/>
                  </a:lnTo>
                  <a:lnTo>
                    <a:pt x="152" y="822"/>
                  </a:lnTo>
                  <a:lnTo>
                    <a:pt x="131" y="796"/>
                  </a:lnTo>
                  <a:lnTo>
                    <a:pt x="111" y="768"/>
                  </a:lnTo>
                  <a:lnTo>
                    <a:pt x="96" y="739"/>
                  </a:lnTo>
                  <a:lnTo>
                    <a:pt x="84" y="710"/>
                  </a:lnTo>
                  <a:lnTo>
                    <a:pt x="74" y="681"/>
                  </a:lnTo>
                  <a:lnTo>
                    <a:pt x="68" y="652"/>
                  </a:lnTo>
                  <a:lnTo>
                    <a:pt x="62" y="651"/>
                  </a:lnTo>
                  <a:lnTo>
                    <a:pt x="54" y="646"/>
                  </a:lnTo>
                  <a:lnTo>
                    <a:pt x="47" y="638"/>
                  </a:lnTo>
                  <a:lnTo>
                    <a:pt x="39" y="624"/>
                  </a:lnTo>
                  <a:lnTo>
                    <a:pt x="29" y="607"/>
                  </a:lnTo>
                  <a:lnTo>
                    <a:pt x="21" y="583"/>
                  </a:lnTo>
                  <a:lnTo>
                    <a:pt x="12" y="554"/>
                  </a:lnTo>
                  <a:lnTo>
                    <a:pt x="5" y="527"/>
                  </a:lnTo>
                  <a:lnTo>
                    <a:pt x="1" y="505"/>
                  </a:lnTo>
                  <a:lnTo>
                    <a:pt x="0" y="486"/>
                  </a:lnTo>
                  <a:lnTo>
                    <a:pt x="1" y="471"/>
                  </a:lnTo>
                  <a:lnTo>
                    <a:pt x="3" y="459"/>
                  </a:lnTo>
                  <a:lnTo>
                    <a:pt x="7" y="450"/>
                  </a:lnTo>
                  <a:lnTo>
                    <a:pt x="12" y="443"/>
                  </a:lnTo>
                  <a:lnTo>
                    <a:pt x="18" y="439"/>
                  </a:lnTo>
                  <a:lnTo>
                    <a:pt x="25" y="436"/>
                  </a:lnTo>
                  <a:lnTo>
                    <a:pt x="32" y="435"/>
                  </a:lnTo>
                  <a:lnTo>
                    <a:pt x="41" y="436"/>
                  </a:lnTo>
                  <a:lnTo>
                    <a:pt x="33" y="414"/>
                  </a:lnTo>
                  <a:lnTo>
                    <a:pt x="28" y="393"/>
                  </a:lnTo>
                  <a:lnTo>
                    <a:pt x="22" y="357"/>
                  </a:lnTo>
                  <a:lnTo>
                    <a:pt x="20" y="322"/>
                  </a:lnTo>
                  <a:lnTo>
                    <a:pt x="21" y="287"/>
                  </a:lnTo>
                  <a:lnTo>
                    <a:pt x="27" y="254"/>
                  </a:lnTo>
                  <a:lnTo>
                    <a:pt x="37" y="221"/>
                  </a:lnTo>
                  <a:lnTo>
                    <a:pt x="52" y="190"/>
                  </a:lnTo>
                  <a:lnTo>
                    <a:pt x="68" y="161"/>
                  </a:lnTo>
                  <a:lnTo>
                    <a:pt x="88" y="135"/>
                  </a:lnTo>
                  <a:lnTo>
                    <a:pt x="108" y="113"/>
                  </a:lnTo>
                  <a:lnTo>
                    <a:pt x="132" y="90"/>
                  </a:lnTo>
                  <a:lnTo>
                    <a:pt x="156" y="70"/>
                  </a:lnTo>
                  <a:lnTo>
                    <a:pt x="183" y="51"/>
                  </a:lnTo>
                  <a:lnTo>
                    <a:pt x="205" y="36"/>
                  </a:lnTo>
                  <a:lnTo>
                    <a:pt x="230" y="24"/>
                  </a:lnTo>
                  <a:lnTo>
                    <a:pt x="255" y="13"/>
                  </a:lnTo>
                  <a:lnTo>
                    <a:pt x="287" y="4"/>
                  </a:lnTo>
                  <a:lnTo>
                    <a:pt x="321" y="2"/>
                  </a:lnTo>
                  <a:lnTo>
                    <a:pt x="3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3" name="Freeform 14"/>
            <p:cNvSpPr>
              <a:spLocks/>
            </p:cNvSpPr>
            <p:nvPr/>
          </p:nvSpPr>
          <p:spPr bwMode="auto">
            <a:xfrm>
              <a:off x="7148" y="3272"/>
              <a:ext cx="43" cy="57"/>
            </a:xfrm>
            <a:custGeom>
              <a:avLst/>
              <a:gdLst>
                <a:gd name="T0" fmla="*/ 387 w 683"/>
                <a:gd name="T1" fmla="*/ 3 h 913"/>
                <a:gd name="T2" fmla="*/ 442 w 683"/>
                <a:gd name="T3" fmla="*/ 15 h 913"/>
                <a:gd name="T4" fmla="*/ 486 w 683"/>
                <a:gd name="T5" fmla="*/ 36 h 913"/>
                <a:gd name="T6" fmla="*/ 528 w 683"/>
                <a:gd name="T7" fmla="*/ 66 h 913"/>
                <a:gd name="T8" fmla="*/ 553 w 683"/>
                <a:gd name="T9" fmla="*/ 92 h 913"/>
                <a:gd name="T10" fmla="*/ 565 w 683"/>
                <a:gd name="T11" fmla="*/ 109 h 913"/>
                <a:gd name="T12" fmla="*/ 568 w 683"/>
                <a:gd name="T13" fmla="*/ 112 h 913"/>
                <a:gd name="T14" fmla="*/ 576 w 683"/>
                <a:gd name="T15" fmla="*/ 113 h 913"/>
                <a:gd name="T16" fmla="*/ 590 w 683"/>
                <a:gd name="T17" fmla="*/ 119 h 913"/>
                <a:gd name="T18" fmla="*/ 609 w 683"/>
                <a:gd name="T19" fmla="*/ 130 h 913"/>
                <a:gd name="T20" fmla="*/ 627 w 683"/>
                <a:gd name="T21" fmla="*/ 150 h 913"/>
                <a:gd name="T22" fmla="*/ 645 w 683"/>
                <a:gd name="T23" fmla="*/ 180 h 913"/>
                <a:gd name="T24" fmla="*/ 658 w 683"/>
                <a:gd name="T25" fmla="*/ 222 h 913"/>
                <a:gd name="T26" fmla="*/ 664 w 683"/>
                <a:gd name="T27" fmla="*/ 277 h 913"/>
                <a:gd name="T28" fmla="*/ 661 w 683"/>
                <a:gd name="T29" fmla="*/ 350 h 913"/>
                <a:gd name="T30" fmla="*/ 650 w 683"/>
                <a:gd name="T31" fmla="*/ 413 h 913"/>
                <a:gd name="T32" fmla="*/ 651 w 683"/>
                <a:gd name="T33" fmla="*/ 435 h 913"/>
                <a:gd name="T34" fmla="*/ 665 w 683"/>
                <a:gd name="T35" fmla="*/ 439 h 913"/>
                <a:gd name="T36" fmla="*/ 676 w 683"/>
                <a:gd name="T37" fmla="*/ 450 h 913"/>
                <a:gd name="T38" fmla="*/ 683 w 683"/>
                <a:gd name="T39" fmla="*/ 471 h 913"/>
                <a:gd name="T40" fmla="*/ 682 w 683"/>
                <a:gd name="T41" fmla="*/ 505 h 913"/>
                <a:gd name="T42" fmla="*/ 672 w 683"/>
                <a:gd name="T43" fmla="*/ 554 h 913"/>
                <a:gd name="T44" fmla="*/ 654 w 683"/>
                <a:gd name="T45" fmla="*/ 606 h 913"/>
                <a:gd name="T46" fmla="*/ 637 w 683"/>
                <a:gd name="T47" fmla="*/ 637 h 913"/>
                <a:gd name="T48" fmla="*/ 622 w 683"/>
                <a:gd name="T49" fmla="*/ 651 h 913"/>
                <a:gd name="T50" fmla="*/ 609 w 683"/>
                <a:gd name="T51" fmla="*/ 681 h 913"/>
                <a:gd name="T52" fmla="*/ 587 w 683"/>
                <a:gd name="T53" fmla="*/ 738 h 913"/>
                <a:gd name="T54" fmla="*/ 552 w 683"/>
                <a:gd name="T55" fmla="*/ 796 h 913"/>
                <a:gd name="T56" fmla="*/ 505 w 683"/>
                <a:gd name="T57" fmla="*/ 846 h 913"/>
                <a:gd name="T58" fmla="*/ 448 w 683"/>
                <a:gd name="T59" fmla="*/ 886 h 913"/>
                <a:gd name="T60" fmla="*/ 379 w 683"/>
                <a:gd name="T61" fmla="*/ 909 h 913"/>
                <a:gd name="T62" fmla="*/ 304 w 683"/>
                <a:gd name="T63" fmla="*/ 909 h 913"/>
                <a:gd name="T64" fmla="*/ 235 w 683"/>
                <a:gd name="T65" fmla="*/ 886 h 913"/>
                <a:gd name="T66" fmla="*/ 177 w 683"/>
                <a:gd name="T67" fmla="*/ 847 h 913"/>
                <a:gd name="T68" fmla="*/ 130 w 683"/>
                <a:gd name="T69" fmla="*/ 796 h 913"/>
                <a:gd name="T70" fmla="*/ 96 w 683"/>
                <a:gd name="T71" fmla="*/ 739 h 913"/>
                <a:gd name="T72" fmla="*/ 75 w 683"/>
                <a:gd name="T73" fmla="*/ 681 h 913"/>
                <a:gd name="T74" fmla="*/ 61 w 683"/>
                <a:gd name="T75" fmla="*/ 651 h 913"/>
                <a:gd name="T76" fmla="*/ 46 w 683"/>
                <a:gd name="T77" fmla="*/ 637 h 913"/>
                <a:gd name="T78" fmla="*/ 30 w 683"/>
                <a:gd name="T79" fmla="*/ 606 h 913"/>
                <a:gd name="T80" fmla="*/ 11 w 683"/>
                <a:gd name="T81" fmla="*/ 554 h 913"/>
                <a:gd name="T82" fmla="*/ 1 w 683"/>
                <a:gd name="T83" fmla="*/ 506 h 913"/>
                <a:gd name="T84" fmla="*/ 0 w 683"/>
                <a:gd name="T85" fmla="*/ 472 h 913"/>
                <a:gd name="T86" fmla="*/ 7 w 683"/>
                <a:gd name="T87" fmla="*/ 450 h 913"/>
                <a:gd name="T88" fmla="*/ 18 w 683"/>
                <a:gd name="T89" fmla="*/ 440 h 913"/>
                <a:gd name="T90" fmla="*/ 33 w 683"/>
                <a:gd name="T91" fmla="*/ 436 h 913"/>
                <a:gd name="T92" fmla="*/ 33 w 683"/>
                <a:gd name="T93" fmla="*/ 414 h 913"/>
                <a:gd name="T94" fmla="*/ 23 w 683"/>
                <a:gd name="T95" fmla="*/ 357 h 913"/>
                <a:gd name="T96" fmla="*/ 21 w 683"/>
                <a:gd name="T97" fmla="*/ 288 h 913"/>
                <a:gd name="T98" fmla="*/ 38 w 683"/>
                <a:gd name="T99" fmla="*/ 222 h 913"/>
                <a:gd name="T100" fmla="*/ 69 w 683"/>
                <a:gd name="T101" fmla="*/ 162 h 913"/>
                <a:gd name="T102" fmla="*/ 108 w 683"/>
                <a:gd name="T103" fmla="*/ 114 h 913"/>
                <a:gd name="T104" fmla="*/ 157 w 683"/>
                <a:gd name="T105" fmla="*/ 70 h 913"/>
                <a:gd name="T106" fmla="*/ 206 w 683"/>
                <a:gd name="T107" fmla="*/ 37 h 913"/>
                <a:gd name="T108" fmla="*/ 255 w 683"/>
                <a:gd name="T109" fmla="*/ 14 h 913"/>
                <a:gd name="T110" fmla="*/ 320 w 683"/>
                <a:gd name="T111" fmla="*/ 2 h 9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83" h="913">
                  <a:moveTo>
                    <a:pt x="355" y="0"/>
                  </a:moveTo>
                  <a:lnTo>
                    <a:pt x="387" y="3"/>
                  </a:lnTo>
                  <a:lnTo>
                    <a:pt x="415" y="8"/>
                  </a:lnTo>
                  <a:lnTo>
                    <a:pt x="442" y="15"/>
                  </a:lnTo>
                  <a:lnTo>
                    <a:pt x="465" y="26"/>
                  </a:lnTo>
                  <a:lnTo>
                    <a:pt x="486" y="36"/>
                  </a:lnTo>
                  <a:lnTo>
                    <a:pt x="508" y="50"/>
                  </a:lnTo>
                  <a:lnTo>
                    <a:pt x="528" y="66"/>
                  </a:lnTo>
                  <a:lnTo>
                    <a:pt x="542" y="80"/>
                  </a:lnTo>
                  <a:lnTo>
                    <a:pt x="553" y="92"/>
                  </a:lnTo>
                  <a:lnTo>
                    <a:pt x="561" y="103"/>
                  </a:lnTo>
                  <a:lnTo>
                    <a:pt x="565" y="109"/>
                  </a:lnTo>
                  <a:lnTo>
                    <a:pt x="567" y="111"/>
                  </a:lnTo>
                  <a:lnTo>
                    <a:pt x="568" y="112"/>
                  </a:lnTo>
                  <a:lnTo>
                    <a:pt x="571" y="112"/>
                  </a:lnTo>
                  <a:lnTo>
                    <a:pt x="576" y="113"/>
                  </a:lnTo>
                  <a:lnTo>
                    <a:pt x="583" y="116"/>
                  </a:lnTo>
                  <a:lnTo>
                    <a:pt x="590" y="119"/>
                  </a:lnTo>
                  <a:lnTo>
                    <a:pt x="599" y="124"/>
                  </a:lnTo>
                  <a:lnTo>
                    <a:pt x="609" y="130"/>
                  </a:lnTo>
                  <a:lnTo>
                    <a:pt x="618" y="139"/>
                  </a:lnTo>
                  <a:lnTo>
                    <a:pt x="627" y="150"/>
                  </a:lnTo>
                  <a:lnTo>
                    <a:pt x="636" y="163"/>
                  </a:lnTo>
                  <a:lnTo>
                    <a:pt x="645" y="180"/>
                  </a:lnTo>
                  <a:lnTo>
                    <a:pt x="652" y="199"/>
                  </a:lnTo>
                  <a:lnTo>
                    <a:pt x="658" y="222"/>
                  </a:lnTo>
                  <a:lnTo>
                    <a:pt x="662" y="247"/>
                  </a:lnTo>
                  <a:lnTo>
                    <a:pt x="664" y="277"/>
                  </a:lnTo>
                  <a:lnTo>
                    <a:pt x="664" y="311"/>
                  </a:lnTo>
                  <a:lnTo>
                    <a:pt x="661" y="350"/>
                  </a:lnTo>
                  <a:lnTo>
                    <a:pt x="655" y="393"/>
                  </a:lnTo>
                  <a:lnTo>
                    <a:pt x="650" y="413"/>
                  </a:lnTo>
                  <a:lnTo>
                    <a:pt x="643" y="436"/>
                  </a:lnTo>
                  <a:lnTo>
                    <a:pt x="651" y="435"/>
                  </a:lnTo>
                  <a:lnTo>
                    <a:pt x="658" y="436"/>
                  </a:lnTo>
                  <a:lnTo>
                    <a:pt x="665" y="439"/>
                  </a:lnTo>
                  <a:lnTo>
                    <a:pt x="671" y="443"/>
                  </a:lnTo>
                  <a:lnTo>
                    <a:pt x="676" y="450"/>
                  </a:lnTo>
                  <a:lnTo>
                    <a:pt x="680" y="459"/>
                  </a:lnTo>
                  <a:lnTo>
                    <a:pt x="683" y="471"/>
                  </a:lnTo>
                  <a:lnTo>
                    <a:pt x="683" y="486"/>
                  </a:lnTo>
                  <a:lnTo>
                    <a:pt x="682" y="505"/>
                  </a:lnTo>
                  <a:lnTo>
                    <a:pt x="678" y="527"/>
                  </a:lnTo>
                  <a:lnTo>
                    <a:pt x="672" y="554"/>
                  </a:lnTo>
                  <a:lnTo>
                    <a:pt x="663" y="582"/>
                  </a:lnTo>
                  <a:lnTo>
                    <a:pt x="654" y="606"/>
                  </a:lnTo>
                  <a:lnTo>
                    <a:pt x="646" y="624"/>
                  </a:lnTo>
                  <a:lnTo>
                    <a:pt x="637" y="637"/>
                  </a:lnTo>
                  <a:lnTo>
                    <a:pt x="629" y="646"/>
                  </a:lnTo>
                  <a:lnTo>
                    <a:pt x="622" y="651"/>
                  </a:lnTo>
                  <a:lnTo>
                    <a:pt x="615" y="652"/>
                  </a:lnTo>
                  <a:lnTo>
                    <a:pt x="609" y="681"/>
                  </a:lnTo>
                  <a:lnTo>
                    <a:pt x="599" y="710"/>
                  </a:lnTo>
                  <a:lnTo>
                    <a:pt x="587" y="738"/>
                  </a:lnTo>
                  <a:lnTo>
                    <a:pt x="571" y="767"/>
                  </a:lnTo>
                  <a:lnTo>
                    <a:pt x="552" y="796"/>
                  </a:lnTo>
                  <a:lnTo>
                    <a:pt x="530" y="821"/>
                  </a:lnTo>
                  <a:lnTo>
                    <a:pt x="505" y="846"/>
                  </a:lnTo>
                  <a:lnTo>
                    <a:pt x="478" y="867"/>
                  </a:lnTo>
                  <a:lnTo>
                    <a:pt x="448" y="886"/>
                  </a:lnTo>
                  <a:lnTo>
                    <a:pt x="414" y="900"/>
                  </a:lnTo>
                  <a:lnTo>
                    <a:pt x="379" y="909"/>
                  </a:lnTo>
                  <a:lnTo>
                    <a:pt x="341" y="913"/>
                  </a:lnTo>
                  <a:lnTo>
                    <a:pt x="304" y="909"/>
                  </a:lnTo>
                  <a:lnTo>
                    <a:pt x="268" y="900"/>
                  </a:lnTo>
                  <a:lnTo>
                    <a:pt x="235" y="886"/>
                  </a:lnTo>
                  <a:lnTo>
                    <a:pt x="205" y="868"/>
                  </a:lnTo>
                  <a:lnTo>
                    <a:pt x="177" y="847"/>
                  </a:lnTo>
                  <a:lnTo>
                    <a:pt x="152" y="822"/>
                  </a:lnTo>
                  <a:lnTo>
                    <a:pt x="130" y="796"/>
                  </a:lnTo>
                  <a:lnTo>
                    <a:pt x="112" y="768"/>
                  </a:lnTo>
                  <a:lnTo>
                    <a:pt x="96" y="739"/>
                  </a:lnTo>
                  <a:lnTo>
                    <a:pt x="84" y="710"/>
                  </a:lnTo>
                  <a:lnTo>
                    <a:pt x="75" y="681"/>
                  </a:lnTo>
                  <a:lnTo>
                    <a:pt x="69" y="652"/>
                  </a:lnTo>
                  <a:lnTo>
                    <a:pt x="61" y="651"/>
                  </a:lnTo>
                  <a:lnTo>
                    <a:pt x="54" y="646"/>
                  </a:lnTo>
                  <a:lnTo>
                    <a:pt x="46" y="637"/>
                  </a:lnTo>
                  <a:lnTo>
                    <a:pt x="38" y="624"/>
                  </a:lnTo>
                  <a:lnTo>
                    <a:pt x="30" y="606"/>
                  </a:lnTo>
                  <a:lnTo>
                    <a:pt x="20" y="583"/>
                  </a:lnTo>
                  <a:lnTo>
                    <a:pt x="11" y="554"/>
                  </a:lnTo>
                  <a:lnTo>
                    <a:pt x="5" y="528"/>
                  </a:lnTo>
                  <a:lnTo>
                    <a:pt x="1" y="506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9"/>
                  </a:lnTo>
                  <a:lnTo>
                    <a:pt x="7" y="450"/>
                  </a:lnTo>
                  <a:lnTo>
                    <a:pt x="12" y="444"/>
                  </a:lnTo>
                  <a:lnTo>
                    <a:pt x="18" y="440"/>
                  </a:lnTo>
                  <a:lnTo>
                    <a:pt x="26" y="437"/>
                  </a:lnTo>
                  <a:lnTo>
                    <a:pt x="33" y="436"/>
                  </a:lnTo>
                  <a:lnTo>
                    <a:pt x="40" y="436"/>
                  </a:lnTo>
                  <a:lnTo>
                    <a:pt x="33" y="414"/>
                  </a:lnTo>
                  <a:lnTo>
                    <a:pt x="29" y="393"/>
                  </a:lnTo>
                  <a:lnTo>
                    <a:pt x="23" y="357"/>
                  </a:lnTo>
                  <a:lnTo>
                    <a:pt x="19" y="322"/>
                  </a:lnTo>
                  <a:lnTo>
                    <a:pt x="21" y="288"/>
                  </a:lnTo>
                  <a:lnTo>
                    <a:pt x="28" y="255"/>
                  </a:lnTo>
                  <a:lnTo>
                    <a:pt x="38" y="222"/>
                  </a:lnTo>
                  <a:lnTo>
                    <a:pt x="51" y="191"/>
                  </a:lnTo>
                  <a:lnTo>
                    <a:pt x="69" y="162"/>
                  </a:lnTo>
                  <a:lnTo>
                    <a:pt x="87" y="136"/>
                  </a:lnTo>
                  <a:lnTo>
                    <a:pt x="108" y="114"/>
                  </a:lnTo>
                  <a:lnTo>
                    <a:pt x="132" y="90"/>
                  </a:lnTo>
                  <a:lnTo>
                    <a:pt x="157" y="70"/>
                  </a:lnTo>
                  <a:lnTo>
                    <a:pt x="183" y="51"/>
                  </a:lnTo>
                  <a:lnTo>
                    <a:pt x="206" y="37"/>
                  </a:lnTo>
                  <a:lnTo>
                    <a:pt x="229" y="25"/>
                  </a:lnTo>
                  <a:lnTo>
                    <a:pt x="255" y="14"/>
                  </a:lnTo>
                  <a:lnTo>
                    <a:pt x="286" y="6"/>
                  </a:lnTo>
                  <a:lnTo>
                    <a:pt x="320" y="2"/>
                  </a:lnTo>
                  <a:lnTo>
                    <a:pt x="3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4" name="Freeform 15"/>
            <p:cNvSpPr>
              <a:spLocks/>
            </p:cNvSpPr>
            <p:nvPr/>
          </p:nvSpPr>
          <p:spPr bwMode="auto">
            <a:xfrm>
              <a:off x="7209" y="3254"/>
              <a:ext cx="51" cy="68"/>
            </a:xfrm>
            <a:custGeom>
              <a:avLst/>
              <a:gdLst>
                <a:gd name="T0" fmla="*/ 450 w 814"/>
                <a:gd name="T1" fmla="*/ 1 h 1088"/>
                <a:gd name="T2" fmla="*/ 508 w 814"/>
                <a:gd name="T3" fmla="*/ 12 h 1088"/>
                <a:gd name="T4" fmla="*/ 557 w 814"/>
                <a:gd name="T5" fmla="*/ 32 h 1088"/>
                <a:gd name="T6" fmla="*/ 602 w 814"/>
                <a:gd name="T7" fmla="*/ 58 h 1088"/>
                <a:gd name="T8" fmla="*/ 639 w 814"/>
                <a:gd name="T9" fmla="*/ 88 h 1088"/>
                <a:gd name="T10" fmla="*/ 663 w 814"/>
                <a:gd name="T11" fmla="*/ 115 h 1088"/>
                <a:gd name="T12" fmla="*/ 673 w 814"/>
                <a:gd name="T13" fmla="*/ 130 h 1088"/>
                <a:gd name="T14" fmla="*/ 675 w 814"/>
                <a:gd name="T15" fmla="*/ 132 h 1088"/>
                <a:gd name="T16" fmla="*/ 684 w 814"/>
                <a:gd name="T17" fmla="*/ 134 h 1088"/>
                <a:gd name="T18" fmla="*/ 699 w 814"/>
                <a:gd name="T19" fmla="*/ 138 h 1088"/>
                <a:gd name="T20" fmla="*/ 717 w 814"/>
                <a:gd name="T21" fmla="*/ 150 h 1088"/>
                <a:gd name="T22" fmla="*/ 737 w 814"/>
                <a:gd name="T23" fmla="*/ 167 h 1088"/>
                <a:gd name="T24" fmla="*/ 757 w 814"/>
                <a:gd name="T25" fmla="*/ 193 h 1088"/>
                <a:gd name="T26" fmla="*/ 774 w 814"/>
                <a:gd name="T27" fmla="*/ 230 h 1088"/>
                <a:gd name="T28" fmla="*/ 786 w 814"/>
                <a:gd name="T29" fmla="*/ 278 h 1088"/>
                <a:gd name="T30" fmla="*/ 791 w 814"/>
                <a:gd name="T31" fmla="*/ 341 h 1088"/>
                <a:gd name="T32" fmla="*/ 787 w 814"/>
                <a:gd name="T33" fmla="*/ 420 h 1088"/>
                <a:gd name="T34" fmla="*/ 773 w 814"/>
                <a:gd name="T35" fmla="*/ 492 h 1088"/>
                <a:gd name="T36" fmla="*/ 774 w 814"/>
                <a:gd name="T37" fmla="*/ 518 h 1088"/>
                <a:gd name="T38" fmla="*/ 790 w 814"/>
                <a:gd name="T39" fmla="*/ 521 h 1088"/>
                <a:gd name="T40" fmla="*/ 803 w 814"/>
                <a:gd name="T41" fmla="*/ 532 h 1088"/>
                <a:gd name="T42" fmla="*/ 811 w 814"/>
                <a:gd name="T43" fmla="*/ 552 h 1088"/>
                <a:gd name="T44" fmla="*/ 814 w 814"/>
                <a:gd name="T45" fmla="*/ 583 h 1088"/>
                <a:gd name="T46" fmla="*/ 807 w 814"/>
                <a:gd name="T47" fmla="*/ 630 h 1088"/>
                <a:gd name="T48" fmla="*/ 791 w 814"/>
                <a:gd name="T49" fmla="*/ 690 h 1088"/>
                <a:gd name="T50" fmla="*/ 771 w 814"/>
                <a:gd name="T51" fmla="*/ 736 h 1088"/>
                <a:gd name="T52" fmla="*/ 755 w 814"/>
                <a:gd name="T53" fmla="*/ 763 h 1088"/>
                <a:gd name="T54" fmla="*/ 738 w 814"/>
                <a:gd name="T55" fmla="*/ 775 h 1088"/>
                <a:gd name="T56" fmla="*/ 725 w 814"/>
                <a:gd name="T57" fmla="*/ 808 h 1088"/>
                <a:gd name="T58" fmla="*/ 703 w 814"/>
                <a:gd name="T59" fmla="*/ 870 h 1088"/>
                <a:gd name="T60" fmla="*/ 668 w 814"/>
                <a:gd name="T61" fmla="*/ 932 h 1088"/>
                <a:gd name="T62" fmla="*/ 621 w 814"/>
                <a:gd name="T63" fmla="*/ 989 h 1088"/>
                <a:gd name="T64" fmla="*/ 563 w 814"/>
                <a:gd name="T65" fmla="*/ 1038 h 1088"/>
                <a:gd name="T66" fmla="*/ 494 w 814"/>
                <a:gd name="T67" fmla="*/ 1072 h 1088"/>
                <a:gd name="T68" fmla="*/ 424 w 814"/>
                <a:gd name="T69" fmla="*/ 1087 h 1088"/>
                <a:gd name="T70" fmla="*/ 354 w 814"/>
                <a:gd name="T71" fmla="*/ 1083 h 1088"/>
                <a:gd name="T72" fmla="*/ 283 w 814"/>
                <a:gd name="T73" fmla="*/ 1058 h 1088"/>
                <a:gd name="T74" fmla="*/ 219 w 814"/>
                <a:gd name="T75" fmla="*/ 1016 h 1088"/>
                <a:gd name="T76" fmla="*/ 167 w 814"/>
                <a:gd name="T77" fmla="*/ 963 h 1088"/>
                <a:gd name="T78" fmla="*/ 126 w 814"/>
                <a:gd name="T79" fmla="*/ 902 h 1088"/>
                <a:gd name="T80" fmla="*/ 97 w 814"/>
                <a:gd name="T81" fmla="*/ 840 h 1088"/>
                <a:gd name="T82" fmla="*/ 82 w 814"/>
                <a:gd name="T83" fmla="*/ 778 h 1088"/>
                <a:gd name="T84" fmla="*/ 67 w 814"/>
                <a:gd name="T85" fmla="*/ 771 h 1088"/>
                <a:gd name="T86" fmla="*/ 50 w 814"/>
                <a:gd name="T87" fmla="*/ 753 h 1088"/>
                <a:gd name="T88" fmla="*/ 33 w 814"/>
                <a:gd name="T89" fmla="*/ 717 h 1088"/>
                <a:gd name="T90" fmla="*/ 14 w 814"/>
                <a:gd name="T91" fmla="*/ 659 h 1088"/>
                <a:gd name="T92" fmla="*/ 2 w 814"/>
                <a:gd name="T93" fmla="*/ 605 h 1088"/>
                <a:gd name="T94" fmla="*/ 0 w 814"/>
                <a:gd name="T95" fmla="*/ 567 h 1088"/>
                <a:gd name="T96" fmla="*/ 6 w 814"/>
                <a:gd name="T97" fmla="*/ 541 h 1088"/>
                <a:gd name="T98" fmla="*/ 17 w 814"/>
                <a:gd name="T99" fmla="*/ 526 h 1088"/>
                <a:gd name="T100" fmla="*/ 32 w 814"/>
                <a:gd name="T101" fmla="*/ 520 h 1088"/>
                <a:gd name="T102" fmla="*/ 48 w 814"/>
                <a:gd name="T103" fmla="*/ 519 h 1088"/>
                <a:gd name="T104" fmla="*/ 35 w 814"/>
                <a:gd name="T105" fmla="*/ 468 h 1088"/>
                <a:gd name="T106" fmla="*/ 24 w 814"/>
                <a:gd name="T107" fmla="*/ 383 h 1088"/>
                <a:gd name="T108" fmla="*/ 34 w 814"/>
                <a:gd name="T109" fmla="*/ 304 h 1088"/>
                <a:gd name="T110" fmla="*/ 56 w 814"/>
                <a:gd name="T111" fmla="*/ 238 h 1088"/>
                <a:gd name="T112" fmla="*/ 89 w 814"/>
                <a:gd name="T113" fmla="*/ 182 h 1088"/>
                <a:gd name="T114" fmla="*/ 130 w 814"/>
                <a:gd name="T115" fmla="*/ 134 h 1088"/>
                <a:gd name="T116" fmla="*/ 187 w 814"/>
                <a:gd name="T117" fmla="*/ 83 h 1088"/>
                <a:gd name="T118" fmla="*/ 244 w 814"/>
                <a:gd name="T119" fmla="*/ 44 h 1088"/>
                <a:gd name="T120" fmla="*/ 304 w 814"/>
                <a:gd name="T121" fmla="*/ 16 h 1088"/>
                <a:gd name="T122" fmla="*/ 355 w 814"/>
                <a:gd name="T123" fmla="*/ 4 h 1088"/>
                <a:gd name="T124" fmla="*/ 417 w 814"/>
                <a:gd name="T125" fmla="*/ 0 h 1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14" h="1088">
                  <a:moveTo>
                    <a:pt x="417" y="0"/>
                  </a:moveTo>
                  <a:lnTo>
                    <a:pt x="450" y="1"/>
                  </a:lnTo>
                  <a:lnTo>
                    <a:pt x="481" y="6"/>
                  </a:lnTo>
                  <a:lnTo>
                    <a:pt x="508" y="12"/>
                  </a:lnTo>
                  <a:lnTo>
                    <a:pt x="535" y="22"/>
                  </a:lnTo>
                  <a:lnTo>
                    <a:pt x="557" y="32"/>
                  </a:lnTo>
                  <a:lnTo>
                    <a:pt x="579" y="43"/>
                  </a:lnTo>
                  <a:lnTo>
                    <a:pt x="602" y="58"/>
                  </a:lnTo>
                  <a:lnTo>
                    <a:pt x="623" y="74"/>
                  </a:lnTo>
                  <a:lnTo>
                    <a:pt x="639" y="88"/>
                  </a:lnTo>
                  <a:lnTo>
                    <a:pt x="653" y="103"/>
                  </a:lnTo>
                  <a:lnTo>
                    <a:pt x="663" y="115"/>
                  </a:lnTo>
                  <a:lnTo>
                    <a:pt x="669" y="124"/>
                  </a:lnTo>
                  <a:lnTo>
                    <a:pt x="673" y="130"/>
                  </a:lnTo>
                  <a:lnTo>
                    <a:pt x="674" y="132"/>
                  </a:lnTo>
                  <a:lnTo>
                    <a:pt x="675" y="132"/>
                  </a:lnTo>
                  <a:lnTo>
                    <a:pt x="679" y="133"/>
                  </a:lnTo>
                  <a:lnTo>
                    <a:pt x="684" y="134"/>
                  </a:lnTo>
                  <a:lnTo>
                    <a:pt x="690" y="136"/>
                  </a:lnTo>
                  <a:lnTo>
                    <a:pt x="699" y="138"/>
                  </a:lnTo>
                  <a:lnTo>
                    <a:pt x="708" y="144"/>
                  </a:lnTo>
                  <a:lnTo>
                    <a:pt x="717" y="150"/>
                  </a:lnTo>
                  <a:lnTo>
                    <a:pt x="727" y="157"/>
                  </a:lnTo>
                  <a:lnTo>
                    <a:pt x="737" y="167"/>
                  </a:lnTo>
                  <a:lnTo>
                    <a:pt x="748" y="178"/>
                  </a:lnTo>
                  <a:lnTo>
                    <a:pt x="757" y="193"/>
                  </a:lnTo>
                  <a:lnTo>
                    <a:pt x="766" y="209"/>
                  </a:lnTo>
                  <a:lnTo>
                    <a:pt x="774" y="230"/>
                  </a:lnTo>
                  <a:lnTo>
                    <a:pt x="780" y="252"/>
                  </a:lnTo>
                  <a:lnTo>
                    <a:pt x="786" y="278"/>
                  </a:lnTo>
                  <a:lnTo>
                    <a:pt x="790" y="308"/>
                  </a:lnTo>
                  <a:lnTo>
                    <a:pt x="791" y="341"/>
                  </a:lnTo>
                  <a:lnTo>
                    <a:pt x="790" y="379"/>
                  </a:lnTo>
                  <a:lnTo>
                    <a:pt x="787" y="420"/>
                  </a:lnTo>
                  <a:lnTo>
                    <a:pt x="779" y="468"/>
                  </a:lnTo>
                  <a:lnTo>
                    <a:pt x="773" y="492"/>
                  </a:lnTo>
                  <a:lnTo>
                    <a:pt x="766" y="519"/>
                  </a:lnTo>
                  <a:lnTo>
                    <a:pt x="774" y="518"/>
                  </a:lnTo>
                  <a:lnTo>
                    <a:pt x="781" y="519"/>
                  </a:lnTo>
                  <a:lnTo>
                    <a:pt x="790" y="521"/>
                  </a:lnTo>
                  <a:lnTo>
                    <a:pt x="797" y="525"/>
                  </a:lnTo>
                  <a:lnTo>
                    <a:pt x="803" y="532"/>
                  </a:lnTo>
                  <a:lnTo>
                    <a:pt x="808" y="540"/>
                  </a:lnTo>
                  <a:lnTo>
                    <a:pt x="811" y="552"/>
                  </a:lnTo>
                  <a:lnTo>
                    <a:pt x="813" y="566"/>
                  </a:lnTo>
                  <a:lnTo>
                    <a:pt x="814" y="583"/>
                  </a:lnTo>
                  <a:lnTo>
                    <a:pt x="812" y="605"/>
                  </a:lnTo>
                  <a:lnTo>
                    <a:pt x="807" y="630"/>
                  </a:lnTo>
                  <a:lnTo>
                    <a:pt x="800" y="658"/>
                  </a:lnTo>
                  <a:lnTo>
                    <a:pt x="791" y="690"/>
                  </a:lnTo>
                  <a:lnTo>
                    <a:pt x="780" y="716"/>
                  </a:lnTo>
                  <a:lnTo>
                    <a:pt x="771" y="736"/>
                  </a:lnTo>
                  <a:lnTo>
                    <a:pt x="763" y="752"/>
                  </a:lnTo>
                  <a:lnTo>
                    <a:pt x="755" y="763"/>
                  </a:lnTo>
                  <a:lnTo>
                    <a:pt x="747" y="771"/>
                  </a:lnTo>
                  <a:lnTo>
                    <a:pt x="738" y="775"/>
                  </a:lnTo>
                  <a:lnTo>
                    <a:pt x="732" y="777"/>
                  </a:lnTo>
                  <a:lnTo>
                    <a:pt x="725" y="808"/>
                  </a:lnTo>
                  <a:lnTo>
                    <a:pt x="716" y="839"/>
                  </a:lnTo>
                  <a:lnTo>
                    <a:pt x="703" y="870"/>
                  </a:lnTo>
                  <a:lnTo>
                    <a:pt x="687" y="901"/>
                  </a:lnTo>
                  <a:lnTo>
                    <a:pt x="668" y="932"/>
                  </a:lnTo>
                  <a:lnTo>
                    <a:pt x="645" y="962"/>
                  </a:lnTo>
                  <a:lnTo>
                    <a:pt x="621" y="989"/>
                  </a:lnTo>
                  <a:lnTo>
                    <a:pt x="593" y="1015"/>
                  </a:lnTo>
                  <a:lnTo>
                    <a:pt x="563" y="1038"/>
                  </a:lnTo>
                  <a:lnTo>
                    <a:pt x="529" y="1057"/>
                  </a:lnTo>
                  <a:lnTo>
                    <a:pt x="494" y="1072"/>
                  </a:lnTo>
                  <a:lnTo>
                    <a:pt x="459" y="1083"/>
                  </a:lnTo>
                  <a:lnTo>
                    <a:pt x="424" y="1087"/>
                  </a:lnTo>
                  <a:lnTo>
                    <a:pt x="389" y="1088"/>
                  </a:lnTo>
                  <a:lnTo>
                    <a:pt x="354" y="1083"/>
                  </a:lnTo>
                  <a:lnTo>
                    <a:pt x="319" y="1072"/>
                  </a:lnTo>
                  <a:lnTo>
                    <a:pt x="283" y="1058"/>
                  </a:lnTo>
                  <a:lnTo>
                    <a:pt x="249" y="1039"/>
                  </a:lnTo>
                  <a:lnTo>
                    <a:pt x="219" y="1016"/>
                  </a:lnTo>
                  <a:lnTo>
                    <a:pt x="191" y="990"/>
                  </a:lnTo>
                  <a:lnTo>
                    <a:pt x="167" y="963"/>
                  </a:lnTo>
                  <a:lnTo>
                    <a:pt x="144" y="933"/>
                  </a:lnTo>
                  <a:lnTo>
                    <a:pt x="126" y="902"/>
                  </a:lnTo>
                  <a:lnTo>
                    <a:pt x="110" y="871"/>
                  </a:lnTo>
                  <a:lnTo>
                    <a:pt x="97" y="840"/>
                  </a:lnTo>
                  <a:lnTo>
                    <a:pt x="88" y="808"/>
                  </a:lnTo>
                  <a:lnTo>
                    <a:pt x="82" y="778"/>
                  </a:lnTo>
                  <a:lnTo>
                    <a:pt x="75" y="776"/>
                  </a:lnTo>
                  <a:lnTo>
                    <a:pt x="67" y="771"/>
                  </a:lnTo>
                  <a:lnTo>
                    <a:pt x="59" y="764"/>
                  </a:lnTo>
                  <a:lnTo>
                    <a:pt x="50" y="753"/>
                  </a:lnTo>
                  <a:lnTo>
                    <a:pt x="42" y="736"/>
                  </a:lnTo>
                  <a:lnTo>
                    <a:pt x="33" y="717"/>
                  </a:lnTo>
                  <a:lnTo>
                    <a:pt x="23" y="691"/>
                  </a:lnTo>
                  <a:lnTo>
                    <a:pt x="14" y="659"/>
                  </a:lnTo>
                  <a:lnTo>
                    <a:pt x="6" y="631"/>
                  </a:lnTo>
                  <a:lnTo>
                    <a:pt x="2" y="605"/>
                  </a:lnTo>
                  <a:lnTo>
                    <a:pt x="0" y="584"/>
                  </a:lnTo>
                  <a:lnTo>
                    <a:pt x="0" y="567"/>
                  </a:lnTo>
                  <a:lnTo>
                    <a:pt x="2" y="553"/>
                  </a:lnTo>
                  <a:lnTo>
                    <a:pt x="6" y="541"/>
                  </a:lnTo>
                  <a:lnTo>
                    <a:pt x="11" y="533"/>
                  </a:lnTo>
                  <a:lnTo>
                    <a:pt x="17" y="526"/>
                  </a:lnTo>
                  <a:lnTo>
                    <a:pt x="24" y="522"/>
                  </a:lnTo>
                  <a:lnTo>
                    <a:pt x="32" y="520"/>
                  </a:lnTo>
                  <a:lnTo>
                    <a:pt x="40" y="519"/>
                  </a:lnTo>
                  <a:lnTo>
                    <a:pt x="48" y="519"/>
                  </a:lnTo>
                  <a:lnTo>
                    <a:pt x="40" y="493"/>
                  </a:lnTo>
                  <a:lnTo>
                    <a:pt x="35" y="468"/>
                  </a:lnTo>
                  <a:lnTo>
                    <a:pt x="27" y="424"/>
                  </a:lnTo>
                  <a:lnTo>
                    <a:pt x="24" y="383"/>
                  </a:lnTo>
                  <a:lnTo>
                    <a:pt x="26" y="342"/>
                  </a:lnTo>
                  <a:lnTo>
                    <a:pt x="34" y="304"/>
                  </a:lnTo>
                  <a:lnTo>
                    <a:pt x="44" y="270"/>
                  </a:lnTo>
                  <a:lnTo>
                    <a:pt x="56" y="238"/>
                  </a:lnTo>
                  <a:lnTo>
                    <a:pt x="71" y="209"/>
                  </a:lnTo>
                  <a:lnTo>
                    <a:pt x="89" y="182"/>
                  </a:lnTo>
                  <a:lnTo>
                    <a:pt x="108" y="157"/>
                  </a:lnTo>
                  <a:lnTo>
                    <a:pt x="130" y="134"/>
                  </a:lnTo>
                  <a:lnTo>
                    <a:pt x="157" y="108"/>
                  </a:lnTo>
                  <a:lnTo>
                    <a:pt x="187" y="83"/>
                  </a:lnTo>
                  <a:lnTo>
                    <a:pt x="218" y="62"/>
                  </a:lnTo>
                  <a:lnTo>
                    <a:pt x="244" y="44"/>
                  </a:lnTo>
                  <a:lnTo>
                    <a:pt x="273" y="29"/>
                  </a:lnTo>
                  <a:lnTo>
                    <a:pt x="304" y="16"/>
                  </a:lnTo>
                  <a:lnTo>
                    <a:pt x="328" y="9"/>
                  </a:lnTo>
                  <a:lnTo>
                    <a:pt x="355" y="4"/>
                  </a:lnTo>
                  <a:lnTo>
                    <a:pt x="382" y="1"/>
                  </a:lnTo>
                  <a:lnTo>
                    <a:pt x="4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48" name="Group 947"/>
          <p:cNvGrpSpPr/>
          <p:nvPr/>
        </p:nvGrpSpPr>
        <p:grpSpPr>
          <a:xfrm>
            <a:off x="3351720" y="5982114"/>
            <a:ext cx="299986" cy="299986"/>
            <a:chOff x="9702800" y="495300"/>
            <a:chExt cx="1785938" cy="17859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949" name="Freeform 1390"/>
            <p:cNvSpPr>
              <a:spLocks noEditPoints="1"/>
            </p:cNvSpPr>
            <p:nvPr/>
          </p:nvSpPr>
          <p:spPr bwMode="auto">
            <a:xfrm>
              <a:off x="9702800" y="495300"/>
              <a:ext cx="1785938" cy="1785938"/>
            </a:xfrm>
            <a:custGeom>
              <a:avLst/>
              <a:gdLst>
                <a:gd name="T0" fmla="*/ 1448 w 3375"/>
                <a:gd name="T1" fmla="*/ 543 h 3375"/>
                <a:gd name="T2" fmla="*/ 1100 w 3375"/>
                <a:gd name="T3" fmla="*/ 703 h 3375"/>
                <a:gd name="T4" fmla="*/ 751 w 3375"/>
                <a:gd name="T5" fmla="*/ 524 h 3375"/>
                <a:gd name="T6" fmla="*/ 519 w 3375"/>
                <a:gd name="T7" fmla="*/ 738 h 3375"/>
                <a:gd name="T8" fmla="*/ 711 w 3375"/>
                <a:gd name="T9" fmla="*/ 1071 h 3375"/>
                <a:gd name="T10" fmla="*/ 569 w 3375"/>
                <a:gd name="T11" fmla="*/ 1429 h 3375"/>
                <a:gd name="T12" fmla="*/ 193 w 3375"/>
                <a:gd name="T13" fmla="*/ 1538 h 3375"/>
                <a:gd name="T14" fmla="*/ 525 w 3375"/>
                <a:gd name="T15" fmla="*/ 1919 h 3375"/>
                <a:gd name="T16" fmla="*/ 666 w 3375"/>
                <a:gd name="T17" fmla="*/ 2207 h 3375"/>
                <a:gd name="T18" fmla="*/ 527 w 3375"/>
                <a:gd name="T19" fmla="*/ 2624 h 3375"/>
                <a:gd name="T20" fmla="*/ 750 w 3375"/>
                <a:gd name="T21" fmla="*/ 2864 h 3375"/>
                <a:gd name="T22" fmla="*/ 1046 w 3375"/>
                <a:gd name="T23" fmla="*/ 2669 h 3375"/>
                <a:gd name="T24" fmla="*/ 1327 w 3375"/>
                <a:gd name="T25" fmla="*/ 2776 h 3375"/>
                <a:gd name="T26" fmla="*/ 1521 w 3375"/>
                <a:gd name="T27" fmla="*/ 3171 h 3375"/>
                <a:gd name="T28" fmla="*/ 1854 w 3375"/>
                <a:gd name="T29" fmla="*/ 3171 h 3375"/>
                <a:gd name="T30" fmla="*/ 2051 w 3375"/>
                <a:gd name="T31" fmla="*/ 2776 h 3375"/>
                <a:gd name="T32" fmla="*/ 2355 w 3375"/>
                <a:gd name="T33" fmla="*/ 2669 h 3375"/>
                <a:gd name="T34" fmla="*/ 2635 w 3375"/>
                <a:gd name="T35" fmla="*/ 2857 h 3375"/>
                <a:gd name="T36" fmla="*/ 2680 w 3375"/>
                <a:gd name="T37" fmla="*/ 2373 h 3375"/>
                <a:gd name="T38" fmla="*/ 2747 w 3375"/>
                <a:gd name="T39" fmla="*/ 2126 h 3375"/>
                <a:gd name="T40" fmla="*/ 2875 w 3375"/>
                <a:gd name="T41" fmla="*/ 1904 h 3375"/>
                <a:gd name="T42" fmla="*/ 3185 w 3375"/>
                <a:gd name="T43" fmla="*/ 1531 h 3375"/>
                <a:gd name="T44" fmla="*/ 2807 w 3375"/>
                <a:gd name="T45" fmla="*/ 1422 h 3375"/>
                <a:gd name="T46" fmla="*/ 2663 w 3375"/>
                <a:gd name="T47" fmla="*/ 1064 h 3375"/>
                <a:gd name="T48" fmla="*/ 2853 w 3375"/>
                <a:gd name="T49" fmla="*/ 733 h 3375"/>
                <a:gd name="T50" fmla="*/ 2622 w 3375"/>
                <a:gd name="T51" fmla="*/ 520 h 3375"/>
                <a:gd name="T52" fmla="*/ 2272 w 3375"/>
                <a:gd name="T53" fmla="*/ 700 h 3375"/>
                <a:gd name="T54" fmla="*/ 1916 w 3375"/>
                <a:gd name="T55" fmla="*/ 540 h 3375"/>
                <a:gd name="T56" fmla="*/ 1534 w 3375"/>
                <a:gd name="T57" fmla="*/ 190 h 3375"/>
                <a:gd name="T58" fmla="*/ 1976 w 3375"/>
                <a:gd name="T59" fmla="*/ 61 h 3375"/>
                <a:gd name="T60" fmla="*/ 2237 w 3375"/>
                <a:gd name="T61" fmla="*/ 469 h 3375"/>
                <a:gd name="T62" fmla="*/ 2663 w 3375"/>
                <a:gd name="T63" fmla="*/ 331 h 3375"/>
                <a:gd name="T64" fmla="*/ 3026 w 3375"/>
                <a:gd name="T65" fmla="*/ 653 h 3375"/>
                <a:gd name="T66" fmla="*/ 3010 w 3375"/>
                <a:gd name="T67" fmla="*/ 869 h 3375"/>
                <a:gd name="T68" fmla="*/ 3265 w 3375"/>
                <a:gd name="T69" fmla="*/ 1355 h 3375"/>
                <a:gd name="T70" fmla="*/ 3375 w 3375"/>
                <a:gd name="T71" fmla="*/ 1539 h 3375"/>
                <a:gd name="T72" fmla="*/ 3291 w 3375"/>
                <a:gd name="T73" fmla="*/ 2004 h 3375"/>
                <a:gd name="T74" fmla="*/ 2869 w 3375"/>
                <a:gd name="T75" fmla="*/ 2311 h 3375"/>
                <a:gd name="T76" fmla="*/ 3038 w 3375"/>
                <a:gd name="T77" fmla="*/ 2693 h 3375"/>
                <a:gd name="T78" fmla="*/ 2693 w 3375"/>
                <a:gd name="T79" fmla="*/ 3037 h 3375"/>
                <a:gd name="T80" fmla="*/ 2313 w 3375"/>
                <a:gd name="T81" fmla="*/ 2869 h 3375"/>
                <a:gd name="T82" fmla="*/ 2004 w 3375"/>
                <a:gd name="T83" fmla="*/ 3291 h 3375"/>
                <a:gd name="T84" fmla="*/ 1538 w 3375"/>
                <a:gd name="T85" fmla="*/ 3375 h 3375"/>
                <a:gd name="T86" fmla="*/ 1354 w 3375"/>
                <a:gd name="T87" fmla="*/ 3264 h 3375"/>
                <a:gd name="T88" fmla="*/ 873 w 3375"/>
                <a:gd name="T89" fmla="*/ 3014 h 3375"/>
                <a:gd name="T90" fmla="*/ 657 w 3375"/>
                <a:gd name="T91" fmla="*/ 3029 h 3375"/>
                <a:gd name="T92" fmla="*/ 335 w 3375"/>
                <a:gd name="T93" fmla="*/ 2666 h 3375"/>
                <a:gd name="T94" fmla="*/ 474 w 3375"/>
                <a:gd name="T95" fmla="*/ 2245 h 3375"/>
                <a:gd name="T96" fmla="*/ 60 w 3375"/>
                <a:gd name="T97" fmla="*/ 1990 h 3375"/>
                <a:gd name="T98" fmla="*/ 3 w 3375"/>
                <a:gd name="T99" fmla="*/ 1513 h 3375"/>
                <a:gd name="T100" fmla="*/ 141 w 3375"/>
                <a:gd name="T101" fmla="*/ 1348 h 3375"/>
                <a:gd name="T102" fmla="*/ 345 w 3375"/>
                <a:gd name="T103" fmla="*/ 844 h 3375"/>
                <a:gd name="T104" fmla="*/ 362 w 3375"/>
                <a:gd name="T105" fmla="*/ 630 h 3375"/>
                <a:gd name="T106" fmla="*/ 742 w 3375"/>
                <a:gd name="T107" fmla="*/ 332 h 3375"/>
                <a:gd name="T108" fmla="*/ 1208 w 3375"/>
                <a:gd name="T109" fmla="*/ 441 h 3375"/>
                <a:gd name="T110" fmla="*/ 1411 w 3375"/>
                <a:gd name="T111" fmla="*/ 40 h 3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375" h="3375">
                  <a:moveTo>
                    <a:pt x="1534" y="190"/>
                  </a:moveTo>
                  <a:lnTo>
                    <a:pt x="1526" y="192"/>
                  </a:lnTo>
                  <a:lnTo>
                    <a:pt x="1520" y="198"/>
                  </a:lnTo>
                  <a:lnTo>
                    <a:pt x="1516" y="205"/>
                  </a:lnTo>
                  <a:lnTo>
                    <a:pt x="1465" y="503"/>
                  </a:lnTo>
                  <a:lnTo>
                    <a:pt x="1459" y="525"/>
                  </a:lnTo>
                  <a:lnTo>
                    <a:pt x="1448" y="543"/>
                  </a:lnTo>
                  <a:lnTo>
                    <a:pt x="1434" y="559"/>
                  </a:lnTo>
                  <a:lnTo>
                    <a:pt x="1416" y="571"/>
                  </a:lnTo>
                  <a:lnTo>
                    <a:pt x="1396" y="579"/>
                  </a:lnTo>
                  <a:lnTo>
                    <a:pt x="1319" y="603"/>
                  </a:lnTo>
                  <a:lnTo>
                    <a:pt x="1244" y="632"/>
                  </a:lnTo>
                  <a:lnTo>
                    <a:pt x="1171" y="666"/>
                  </a:lnTo>
                  <a:lnTo>
                    <a:pt x="1100" y="703"/>
                  </a:lnTo>
                  <a:lnTo>
                    <a:pt x="1081" y="713"/>
                  </a:lnTo>
                  <a:lnTo>
                    <a:pt x="1059" y="717"/>
                  </a:lnTo>
                  <a:lnTo>
                    <a:pt x="1038" y="716"/>
                  </a:lnTo>
                  <a:lnTo>
                    <a:pt x="1016" y="711"/>
                  </a:lnTo>
                  <a:lnTo>
                    <a:pt x="997" y="699"/>
                  </a:lnTo>
                  <a:lnTo>
                    <a:pt x="754" y="526"/>
                  </a:lnTo>
                  <a:lnTo>
                    <a:pt x="751" y="524"/>
                  </a:lnTo>
                  <a:lnTo>
                    <a:pt x="747" y="523"/>
                  </a:lnTo>
                  <a:lnTo>
                    <a:pt x="742" y="523"/>
                  </a:lnTo>
                  <a:lnTo>
                    <a:pt x="739" y="523"/>
                  </a:lnTo>
                  <a:lnTo>
                    <a:pt x="736" y="524"/>
                  </a:lnTo>
                  <a:lnTo>
                    <a:pt x="733" y="525"/>
                  </a:lnTo>
                  <a:lnTo>
                    <a:pt x="729" y="528"/>
                  </a:lnTo>
                  <a:lnTo>
                    <a:pt x="519" y="738"/>
                  </a:lnTo>
                  <a:lnTo>
                    <a:pt x="515" y="746"/>
                  </a:lnTo>
                  <a:lnTo>
                    <a:pt x="514" y="755"/>
                  </a:lnTo>
                  <a:lnTo>
                    <a:pt x="517" y="763"/>
                  </a:lnTo>
                  <a:lnTo>
                    <a:pt x="692" y="1009"/>
                  </a:lnTo>
                  <a:lnTo>
                    <a:pt x="703" y="1029"/>
                  </a:lnTo>
                  <a:lnTo>
                    <a:pt x="710" y="1049"/>
                  </a:lnTo>
                  <a:lnTo>
                    <a:pt x="711" y="1071"/>
                  </a:lnTo>
                  <a:lnTo>
                    <a:pt x="707" y="1092"/>
                  </a:lnTo>
                  <a:lnTo>
                    <a:pt x="697" y="1113"/>
                  </a:lnTo>
                  <a:lnTo>
                    <a:pt x="659" y="1182"/>
                  </a:lnTo>
                  <a:lnTo>
                    <a:pt x="627" y="1256"/>
                  </a:lnTo>
                  <a:lnTo>
                    <a:pt x="599" y="1331"/>
                  </a:lnTo>
                  <a:lnTo>
                    <a:pt x="577" y="1408"/>
                  </a:lnTo>
                  <a:lnTo>
                    <a:pt x="569" y="1429"/>
                  </a:lnTo>
                  <a:lnTo>
                    <a:pt x="557" y="1447"/>
                  </a:lnTo>
                  <a:lnTo>
                    <a:pt x="540" y="1461"/>
                  </a:lnTo>
                  <a:lnTo>
                    <a:pt x="522" y="1473"/>
                  </a:lnTo>
                  <a:lnTo>
                    <a:pt x="500" y="1479"/>
                  </a:lnTo>
                  <a:lnTo>
                    <a:pt x="206" y="1528"/>
                  </a:lnTo>
                  <a:lnTo>
                    <a:pt x="198" y="1531"/>
                  </a:lnTo>
                  <a:lnTo>
                    <a:pt x="193" y="1538"/>
                  </a:lnTo>
                  <a:lnTo>
                    <a:pt x="191" y="1546"/>
                  </a:lnTo>
                  <a:lnTo>
                    <a:pt x="191" y="1843"/>
                  </a:lnTo>
                  <a:lnTo>
                    <a:pt x="193" y="1852"/>
                  </a:lnTo>
                  <a:lnTo>
                    <a:pt x="198" y="1858"/>
                  </a:lnTo>
                  <a:lnTo>
                    <a:pt x="206" y="1861"/>
                  </a:lnTo>
                  <a:lnTo>
                    <a:pt x="505" y="1912"/>
                  </a:lnTo>
                  <a:lnTo>
                    <a:pt x="525" y="1919"/>
                  </a:lnTo>
                  <a:lnTo>
                    <a:pt x="545" y="1929"/>
                  </a:lnTo>
                  <a:lnTo>
                    <a:pt x="560" y="1944"/>
                  </a:lnTo>
                  <a:lnTo>
                    <a:pt x="572" y="1962"/>
                  </a:lnTo>
                  <a:lnTo>
                    <a:pt x="580" y="1982"/>
                  </a:lnTo>
                  <a:lnTo>
                    <a:pt x="603" y="2059"/>
                  </a:lnTo>
                  <a:lnTo>
                    <a:pt x="632" y="2134"/>
                  </a:lnTo>
                  <a:lnTo>
                    <a:pt x="666" y="2207"/>
                  </a:lnTo>
                  <a:lnTo>
                    <a:pt x="705" y="2277"/>
                  </a:lnTo>
                  <a:lnTo>
                    <a:pt x="714" y="2297"/>
                  </a:lnTo>
                  <a:lnTo>
                    <a:pt x="718" y="2319"/>
                  </a:lnTo>
                  <a:lnTo>
                    <a:pt x="717" y="2340"/>
                  </a:lnTo>
                  <a:lnTo>
                    <a:pt x="711" y="2362"/>
                  </a:lnTo>
                  <a:lnTo>
                    <a:pt x="700" y="2381"/>
                  </a:lnTo>
                  <a:lnTo>
                    <a:pt x="527" y="2624"/>
                  </a:lnTo>
                  <a:lnTo>
                    <a:pt x="524" y="2632"/>
                  </a:lnTo>
                  <a:lnTo>
                    <a:pt x="525" y="2641"/>
                  </a:lnTo>
                  <a:lnTo>
                    <a:pt x="529" y="2649"/>
                  </a:lnTo>
                  <a:lnTo>
                    <a:pt x="739" y="2858"/>
                  </a:lnTo>
                  <a:lnTo>
                    <a:pt x="742" y="2861"/>
                  </a:lnTo>
                  <a:lnTo>
                    <a:pt x="747" y="2863"/>
                  </a:lnTo>
                  <a:lnTo>
                    <a:pt x="750" y="2864"/>
                  </a:lnTo>
                  <a:lnTo>
                    <a:pt x="753" y="2864"/>
                  </a:lnTo>
                  <a:lnTo>
                    <a:pt x="756" y="2864"/>
                  </a:lnTo>
                  <a:lnTo>
                    <a:pt x="760" y="2862"/>
                  </a:lnTo>
                  <a:lnTo>
                    <a:pt x="763" y="2861"/>
                  </a:lnTo>
                  <a:lnTo>
                    <a:pt x="1010" y="2685"/>
                  </a:lnTo>
                  <a:lnTo>
                    <a:pt x="1028" y="2675"/>
                  </a:lnTo>
                  <a:lnTo>
                    <a:pt x="1046" y="2669"/>
                  </a:lnTo>
                  <a:lnTo>
                    <a:pt x="1064" y="2667"/>
                  </a:lnTo>
                  <a:lnTo>
                    <a:pt x="1081" y="2669"/>
                  </a:lnTo>
                  <a:lnTo>
                    <a:pt x="1097" y="2673"/>
                  </a:lnTo>
                  <a:lnTo>
                    <a:pt x="1113" y="2681"/>
                  </a:lnTo>
                  <a:lnTo>
                    <a:pt x="1182" y="2716"/>
                  </a:lnTo>
                  <a:lnTo>
                    <a:pt x="1254" y="2749"/>
                  </a:lnTo>
                  <a:lnTo>
                    <a:pt x="1327" y="2776"/>
                  </a:lnTo>
                  <a:lnTo>
                    <a:pt x="1402" y="2798"/>
                  </a:lnTo>
                  <a:lnTo>
                    <a:pt x="1422" y="2807"/>
                  </a:lnTo>
                  <a:lnTo>
                    <a:pt x="1440" y="2819"/>
                  </a:lnTo>
                  <a:lnTo>
                    <a:pt x="1455" y="2834"/>
                  </a:lnTo>
                  <a:lnTo>
                    <a:pt x="1465" y="2853"/>
                  </a:lnTo>
                  <a:lnTo>
                    <a:pt x="1472" y="2874"/>
                  </a:lnTo>
                  <a:lnTo>
                    <a:pt x="1521" y="3171"/>
                  </a:lnTo>
                  <a:lnTo>
                    <a:pt x="1524" y="3179"/>
                  </a:lnTo>
                  <a:lnTo>
                    <a:pt x="1531" y="3184"/>
                  </a:lnTo>
                  <a:lnTo>
                    <a:pt x="1539" y="3186"/>
                  </a:lnTo>
                  <a:lnTo>
                    <a:pt x="1837" y="3186"/>
                  </a:lnTo>
                  <a:lnTo>
                    <a:pt x="1845" y="3184"/>
                  </a:lnTo>
                  <a:lnTo>
                    <a:pt x="1851" y="3179"/>
                  </a:lnTo>
                  <a:lnTo>
                    <a:pt x="1854" y="3171"/>
                  </a:lnTo>
                  <a:lnTo>
                    <a:pt x="1904" y="2874"/>
                  </a:lnTo>
                  <a:lnTo>
                    <a:pt x="1911" y="2854"/>
                  </a:lnTo>
                  <a:lnTo>
                    <a:pt x="1921" y="2834"/>
                  </a:lnTo>
                  <a:lnTo>
                    <a:pt x="1935" y="2819"/>
                  </a:lnTo>
                  <a:lnTo>
                    <a:pt x="1954" y="2807"/>
                  </a:lnTo>
                  <a:lnTo>
                    <a:pt x="1974" y="2798"/>
                  </a:lnTo>
                  <a:lnTo>
                    <a:pt x="2051" y="2776"/>
                  </a:lnTo>
                  <a:lnTo>
                    <a:pt x="2126" y="2748"/>
                  </a:lnTo>
                  <a:lnTo>
                    <a:pt x="2200" y="2714"/>
                  </a:lnTo>
                  <a:lnTo>
                    <a:pt x="2269" y="2675"/>
                  </a:lnTo>
                  <a:lnTo>
                    <a:pt x="2290" y="2667"/>
                  </a:lnTo>
                  <a:lnTo>
                    <a:pt x="2312" y="2663"/>
                  </a:lnTo>
                  <a:lnTo>
                    <a:pt x="2333" y="2664"/>
                  </a:lnTo>
                  <a:lnTo>
                    <a:pt x="2355" y="2669"/>
                  </a:lnTo>
                  <a:lnTo>
                    <a:pt x="2373" y="2681"/>
                  </a:lnTo>
                  <a:lnTo>
                    <a:pt x="2618" y="2854"/>
                  </a:lnTo>
                  <a:lnTo>
                    <a:pt x="2621" y="2856"/>
                  </a:lnTo>
                  <a:lnTo>
                    <a:pt x="2624" y="2857"/>
                  </a:lnTo>
                  <a:lnTo>
                    <a:pt x="2628" y="2858"/>
                  </a:lnTo>
                  <a:lnTo>
                    <a:pt x="2631" y="2858"/>
                  </a:lnTo>
                  <a:lnTo>
                    <a:pt x="2635" y="2857"/>
                  </a:lnTo>
                  <a:lnTo>
                    <a:pt x="2639" y="2855"/>
                  </a:lnTo>
                  <a:lnTo>
                    <a:pt x="2642" y="2852"/>
                  </a:lnTo>
                  <a:lnTo>
                    <a:pt x="2852" y="2642"/>
                  </a:lnTo>
                  <a:lnTo>
                    <a:pt x="2857" y="2634"/>
                  </a:lnTo>
                  <a:lnTo>
                    <a:pt x="2857" y="2626"/>
                  </a:lnTo>
                  <a:lnTo>
                    <a:pt x="2854" y="2618"/>
                  </a:lnTo>
                  <a:lnTo>
                    <a:pt x="2680" y="2373"/>
                  </a:lnTo>
                  <a:lnTo>
                    <a:pt x="2669" y="2353"/>
                  </a:lnTo>
                  <a:lnTo>
                    <a:pt x="2663" y="2332"/>
                  </a:lnTo>
                  <a:lnTo>
                    <a:pt x="2663" y="2310"/>
                  </a:lnTo>
                  <a:lnTo>
                    <a:pt x="2667" y="2289"/>
                  </a:lnTo>
                  <a:lnTo>
                    <a:pt x="2676" y="2269"/>
                  </a:lnTo>
                  <a:lnTo>
                    <a:pt x="2715" y="2199"/>
                  </a:lnTo>
                  <a:lnTo>
                    <a:pt x="2747" y="2126"/>
                  </a:lnTo>
                  <a:lnTo>
                    <a:pt x="2776" y="2051"/>
                  </a:lnTo>
                  <a:lnTo>
                    <a:pt x="2799" y="1974"/>
                  </a:lnTo>
                  <a:lnTo>
                    <a:pt x="2807" y="1953"/>
                  </a:lnTo>
                  <a:lnTo>
                    <a:pt x="2818" y="1935"/>
                  </a:lnTo>
                  <a:lnTo>
                    <a:pt x="2835" y="1921"/>
                  </a:lnTo>
                  <a:lnTo>
                    <a:pt x="2853" y="1910"/>
                  </a:lnTo>
                  <a:lnTo>
                    <a:pt x="2875" y="1904"/>
                  </a:lnTo>
                  <a:lnTo>
                    <a:pt x="3171" y="1854"/>
                  </a:lnTo>
                  <a:lnTo>
                    <a:pt x="3179" y="1851"/>
                  </a:lnTo>
                  <a:lnTo>
                    <a:pt x="3184" y="1845"/>
                  </a:lnTo>
                  <a:lnTo>
                    <a:pt x="3186" y="1837"/>
                  </a:lnTo>
                  <a:lnTo>
                    <a:pt x="3187" y="1837"/>
                  </a:lnTo>
                  <a:lnTo>
                    <a:pt x="3187" y="1539"/>
                  </a:lnTo>
                  <a:lnTo>
                    <a:pt x="3185" y="1531"/>
                  </a:lnTo>
                  <a:lnTo>
                    <a:pt x="3180" y="1525"/>
                  </a:lnTo>
                  <a:lnTo>
                    <a:pt x="3172" y="1521"/>
                  </a:lnTo>
                  <a:lnTo>
                    <a:pt x="2876" y="1471"/>
                  </a:lnTo>
                  <a:lnTo>
                    <a:pt x="2854" y="1465"/>
                  </a:lnTo>
                  <a:lnTo>
                    <a:pt x="2836" y="1454"/>
                  </a:lnTo>
                  <a:lnTo>
                    <a:pt x="2819" y="1440"/>
                  </a:lnTo>
                  <a:lnTo>
                    <a:pt x="2807" y="1422"/>
                  </a:lnTo>
                  <a:lnTo>
                    <a:pt x="2800" y="1401"/>
                  </a:lnTo>
                  <a:lnTo>
                    <a:pt x="2777" y="1324"/>
                  </a:lnTo>
                  <a:lnTo>
                    <a:pt x="2748" y="1249"/>
                  </a:lnTo>
                  <a:lnTo>
                    <a:pt x="2716" y="1176"/>
                  </a:lnTo>
                  <a:lnTo>
                    <a:pt x="2677" y="1105"/>
                  </a:lnTo>
                  <a:lnTo>
                    <a:pt x="2667" y="1086"/>
                  </a:lnTo>
                  <a:lnTo>
                    <a:pt x="2663" y="1064"/>
                  </a:lnTo>
                  <a:lnTo>
                    <a:pt x="2664" y="1043"/>
                  </a:lnTo>
                  <a:lnTo>
                    <a:pt x="2670" y="1021"/>
                  </a:lnTo>
                  <a:lnTo>
                    <a:pt x="2681" y="1002"/>
                  </a:lnTo>
                  <a:lnTo>
                    <a:pt x="2855" y="758"/>
                  </a:lnTo>
                  <a:lnTo>
                    <a:pt x="2858" y="750"/>
                  </a:lnTo>
                  <a:lnTo>
                    <a:pt x="2857" y="740"/>
                  </a:lnTo>
                  <a:lnTo>
                    <a:pt x="2853" y="733"/>
                  </a:lnTo>
                  <a:lnTo>
                    <a:pt x="2643" y="523"/>
                  </a:lnTo>
                  <a:lnTo>
                    <a:pt x="2639" y="521"/>
                  </a:lnTo>
                  <a:lnTo>
                    <a:pt x="2636" y="519"/>
                  </a:lnTo>
                  <a:lnTo>
                    <a:pt x="2632" y="518"/>
                  </a:lnTo>
                  <a:lnTo>
                    <a:pt x="2629" y="518"/>
                  </a:lnTo>
                  <a:lnTo>
                    <a:pt x="2626" y="518"/>
                  </a:lnTo>
                  <a:lnTo>
                    <a:pt x="2622" y="520"/>
                  </a:lnTo>
                  <a:lnTo>
                    <a:pt x="2619" y="521"/>
                  </a:lnTo>
                  <a:lnTo>
                    <a:pt x="2375" y="696"/>
                  </a:lnTo>
                  <a:lnTo>
                    <a:pt x="2356" y="707"/>
                  </a:lnTo>
                  <a:lnTo>
                    <a:pt x="2335" y="713"/>
                  </a:lnTo>
                  <a:lnTo>
                    <a:pt x="2314" y="714"/>
                  </a:lnTo>
                  <a:lnTo>
                    <a:pt x="2292" y="710"/>
                  </a:lnTo>
                  <a:lnTo>
                    <a:pt x="2272" y="700"/>
                  </a:lnTo>
                  <a:lnTo>
                    <a:pt x="2200" y="661"/>
                  </a:lnTo>
                  <a:lnTo>
                    <a:pt x="2125" y="628"/>
                  </a:lnTo>
                  <a:lnTo>
                    <a:pt x="2048" y="599"/>
                  </a:lnTo>
                  <a:lnTo>
                    <a:pt x="1969" y="576"/>
                  </a:lnTo>
                  <a:lnTo>
                    <a:pt x="1948" y="568"/>
                  </a:lnTo>
                  <a:lnTo>
                    <a:pt x="1931" y="556"/>
                  </a:lnTo>
                  <a:lnTo>
                    <a:pt x="1916" y="540"/>
                  </a:lnTo>
                  <a:lnTo>
                    <a:pt x="1905" y="521"/>
                  </a:lnTo>
                  <a:lnTo>
                    <a:pt x="1899" y="499"/>
                  </a:lnTo>
                  <a:lnTo>
                    <a:pt x="1850" y="205"/>
                  </a:lnTo>
                  <a:lnTo>
                    <a:pt x="1846" y="198"/>
                  </a:lnTo>
                  <a:lnTo>
                    <a:pt x="1840" y="192"/>
                  </a:lnTo>
                  <a:lnTo>
                    <a:pt x="1832" y="190"/>
                  </a:lnTo>
                  <a:lnTo>
                    <a:pt x="1534" y="190"/>
                  </a:lnTo>
                  <a:close/>
                  <a:moveTo>
                    <a:pt x="1533" y="0"/>
                  </a:moveTo>
                  <a:lnTo>
                    <a:pt x="1830" y="0"/>
                  </a:lnTo>
                  <a:lnTo>
                    <a:pt x="1863" y="3"/>
                  </a:lnTo>
                  <a:lnTo>
                    <a:pt x="1895" y="10"/>
                  </a:lnTo>
                  <a:lnTo>
                    <a:pt x="1925" y="24"/>
                  </a:lnTo>
                  <a:lnTo>
                    <a:pt x="1953" y="40"/>
                  </a:lnTo>
                  <a:lnTo>
                    <a:pt x="1976" y="61"/>
                  </a:lnTo>
                  <a:lnTo>
                    <a:pt x="1998" y="84"/>
                  </a:lnTo>
                  <a:lnTo>
                    <a:pt x="2015" y="112"/>
                  </a:lnTo>
                  <a:lnTo>
                    <a:pt x="2027" y="142"/>
                  </a:lnTo>
                  <a:lnTo>
                    <a:pt x="2036" y="174"/>
                  </a:lnTo>
                  <a:lnTo>
                    <a:pt x="2076" y="408"/>
                  </a:lnTo>
                  <a:lnTo>
                    <a:pt x="2157" y="436"/>
                  </a:lnTo>
                  <a:lnTo>
                    <a:pt x="2237" y="469"/>
                  </a:lnTo>
                  <a:lnTo>
                    <a:pt x="2314" y="507"/>
                  </a:lnTo>
                  <a:lnTo>
                    <a:pt x="2509" y="367"/>
                  </a:lnTo>
                  <a:lnTo>
                    <a:pt x="2537" y="350"/>
                  </a:lnTo>
                  <a:lnTo>
                    <a:pt x="2567" y="338"/>
                  </a:lnTo>
                  <a:lnTo>
                    <a:pt x="2598" y="330"/>
                  </a:lnTo>
                  <a:lnTo>
                    <a:pt x="2630" y="328"/>
                  </a:lnTo>
                  <a:lnTo>
                    <a:pt x="2663" y="331"/>
                  </a:lnTo>
                  <a:lnTo>
                    <a:pt x="2695" y="338"/>
                  </a:lnTo>
                  <a:lnTo>
                    <a:pt x="2725" y="351"/>
                  </a:lnTo>
                  <a:lnTo>
                    <a:pt x="2752" y="368"/>
                  </a:lnTo>
                  <a:lnTo>
                    <a:pt x="2777" y="390"/>
                  </a:lnTo>
                  <a:lnTo>
                    <a:pt x="2987" y="600"/>
                  </a:lnTo>
                  <a:lnTo>
                    <a:pt x="3010" y="625"/>
                  </a:lnTo>
                  <a:lnTo>
                    <a:pt x="3026" y="653"/>
                  </a:lnTo>
                  <a:lnTo>
                    <a:pt x="3039" y="683"/>
                  </a:lnTo>
                  <a:lnTo>
                    <a:pt x="3047" y="714"/>
                  </a:lnTo>
                  <a:lnTo>
                    <a:pt x="3049" y="746"/>
                  </a:lnTo>
                  <a:lnTo>
                    <a:pt x="3047" y="777"/>
                  </a:lnTo>
                  <a:lnTo>
                    <a:pt x="3040" y="809"/>
                  </a:lnTo>
                  <a:lnTo>
                    <a:pt x="3027" y="840"/>
                  </a:lnTo>
                  <a:lnTo>
                    <a:pt x="3010" y="869"/>
                  </a:lnTo>
                  <a:lnTo>
                    <a:pt x="2870" y="1063"/>
                  </a:lnTo>
                  <a:lnTo>
                    <a:pt x="2907" y="1138"/>
                  </a:lnTo>
                  <a:lnTo>
                    <a:pt x="2939" y="1214"/>
                  </a:lnTo>
                  <a:lnTo>
                    <a:pt x="2966" y="1293"/>
                  </a:lnTo>
                  <a:lnTo>
                    <a:pt x="3203" y="1333"/>
                  </a:lnTo>
                  <a:lnTo>
                    <a:pt x="3236" y="1341"/>
                  </a:lnTo>
                  <a:lnTo>
                    <a:pt x="3265" y="1355"/>
                  </a:lnTo>
                  <a:lnTo>
                    <a:pt x="3293" y="1372"/>
                  </a:lnTo>
                  <a:lnTo>
                    <a:pt x="3317" y="1393"/>
                  </a:lnTo>
                  <a:lnTo>
                    <a:pt x="3337" y="1417"/>
                  </a:lnTo>
                  <a:lnTo>
                    <a:pt x="3353" y="1444"/>
                  </a:lnTo>
                  <a:lnTo>
                    <a:pt x="3366" y="1475"/>
                  </a:lnTo>
                  <a:lnTo>
                    <a:pt x="3373" y="1506"/>
                  </a:lnTo>
                  <a:lnTo>
                    <a:pt x="3375" y="1539"/>
                  </a:lnTo>
                  <a:lnTo>
                    <a:pt x="3375" y="1837"/>
                  </a:lnTo>
                  <a:lnTo>
                    <a:pt x="3373" y="1869"/>
                  </a:lnTo>
                  <a:lnTo>
                    <a:pt x="3365" y="1901"/>
                  </a:lnTo>
                  <a:lnTo>
                    <a:pt x="3352" y="1931"/>
                  </a:lnTo>
                  <a:lnTo>
                    <a:pt x="3336" y="1959"/>
                  </a:lnTo>
                  <a:lnTo>
                    <a:pt x="3315" y="1983"/>
                  </a:lnTo>
                  <a:lnTo>
                    <a:pt x="3291" y="2004"/>
                  </a:lnTo>
                  <a:lnTo>
                    <a:pt x="3264" y="2021"/>
                  </a:lnTo>
                  <a:lnTo>
                    <a:pt x="3233" y="2033"/>
                  </a:lnTo>
                  <a:lnTo>
                    <a:pt x="3202" y="2042"/>
                  </a:lnTo>
                  <a:lnTo>
                    <a:pt x="2965" y="2082"/>
                  </a:lnTo>
                  <a:lnTo>
                    <a:pt x="2938" y="2160"/>
                  </a:lnTo>
                  <a:lnTo>
                    <a:pt x="2905" y="2237"/>
                  </a:lnTo>
                  <a:lnTo>
                    <a:pt x="2869" y="2311"/>
                  </a:lnTo>
                  <a:lnTo>
                    <a:pt x="3009" y="2507"/>
                  </a:lnTo>
                  <a:lnTo>
                    <a:pt x="3026" y="2536"/>
                  </a:lnTo>
                  <a:lnTo>
                    <a:pt x="3038" y="2567"/>
                  </a:lnTo>
                  <a:lnTo>
                    <a:pt x="3045" y="2597"/>
                  </a:lnTo>
                  <a:lnTo>
                    <a:pt x="3048" y="2630"/>
                  </a:lnTo>
                  <a:lnTo>
                    <a:pt x="3045" y="2662"/>
                  </a:lnTo>
                  <a:lnTo>
                    <a:pt x="3038" y="2693"/>
                  </a:lnTo>
                  <a:lnTo>
                    <a:pt x="3025" y="2723"/>
                  </a:lnTo>
                  <a:lnTo>
                    <a:pt x="3008" y="2750"/>
                  </a:lnTo>
                  <a:lnTo>
                    <a:pt x="2986" y="2776"/>
                  </a:lnTo>
                  <a:lnTo>
                    <a:pt x="2776" y="2986"/>
                  </a:lnTo>
                  <a:lnTo>
                    <a:pt x="2750" y="3008"/>
                  </a:lnTo>
                  <a:lnTo>
                    <a:pt x="2723" y="3025"/>
                  </a:lnTo>
                  <a:lnTo>
                    <a:pt x="2693" y="3037"/>
                  </a:lnTo>
                  <a:lnTo>
                    <a:pt x="2661" y="3045"/>
                  </a:lnTo>
                  <a:lnTo>
                    <a:pt x="2628" y="3048"/>
                  </a:lnTo>
                  <a:lnTo>
                    <a:pt x="2597" y="3045"/>
                  </a:lnTo>
                  <a:lnTo>
                    <a:pt x="2565" y="3037"/>
                  </a:lnTo>
                  <a:lnTo>
                    <a:pt x="2535" y="3025"/>
                  </a:lnTo>
                  <a:lnTo>
                    <a:pt x="2507" y="3009"/>
                  </a:lnTo>
                  <a:lnTo>
                    <a:pt x="2313" y="2869"/>
                  </a:lnTo>
                  <a:lnTo>
                    <a:pt x="2238" y="2905"/>
                  </a:lnTo>
                  <a:lnTo>
                    <a:pt x="2161" y="2937"/>
                  </a:lnTo>
                  <a:lnTo>
                    <a:pt x="2082" y="2965"/>
                  </a:lnTo>
                  <a:lnTo>
                    <a:pt x="2042" y="3201"/>
                  </a:lnTo>
                  <a:lnTo>
                    <a:pt x="2034" y="3233"/>
                  </a:lnTo>
                  <a:lnTo>
                    <a:pt x="2021" y="3264"/>
                  </a:lnTo>
                  <a:lnTo>
                    <a:pt x="2004" y="3291"/>
                  </a:lnTo>
                  <a:lnTo>
                    <a:pt x="1983" y="3315"/>
                  </a:lnTo>
                  <a:lnTo>
                    <a:pt x="1959" y="3336"/>
                  </a:lnTo>
                  <a:lnTo>
                    <a:pt x="1931" y="3352"/>
                  </a:lnTo>
                  <a:lnTo>
                    <a:pt x="1901" y="3365"/>
                  </a:lnTo>
                  <a:lnTo>
                    <a:pt x="1870" y="3373"/>
                  </a:lnTo>
                  <a:lnTo>
                    <a:pt x="1837" y="3375"/>
                  </a:lnTo>
                  <a:lnTo>
                    <a:pt x="1538" y="3375"/>
                  </a:lnTo>
                  <a:lnTo>
                    <a:pt x="1505" y="3373"/>
                  </a:lnTo>
                  <a:lnTo>
                    <a:pt x="1474" y="3365"/>
                  </a:lnTo>
                  <a:lnTo>
                    <a:pt x="1444" y="3352"/>
                  </a:lnTo>
                  <a:lnTo>
                    <a:pt x="1416" y="3336"/>
                  </a:lnTo>
                  <a:lnTo>
                    <a:pt x="1392" y="3315"/>
                  </a:lnTo>
                  <a:lnTo>
                    <a:pt x="1371" y="3291"/>
                  </a:lnTo>
                  <a:lnTo>
                    <a:pt x="1354" y="3264"/>
                  </a:lnTo>
                  <a:lnTo>
                    <a:pt x="1341" y="3233"/>
                  </a:lnTo>
                  <a:lnTo>
                    <a:pt x="1333" y="3201"/>
                  </a:lnTo>
                  <a:lnTo>
                    <a:pt x="1293" y="2965"/>
                  </a:lnTo>
                  <a:lnTo>
                    <a:pt x="1217" y="2938"/>
                  </a:lnTo>
                  <a:lnTo>
                    <a:pt x="1142" y="2907"/>
                  </a:lnTo>
                  <a:lnTo>
                    <a:pt x="1071" y="2872"/>
                  </a:lnTo>
                  <a:lnTo>
                    <a:pt x="873" y="3014"/>
                  </a:lnTo>
                  <a:lnTo>
                    <a:pt x="845" y="3030"/>
                  </a:lnTo>
                  <a:lnTo>
                    <a:pt x="815" y="3043"/>
                  </a:lnTo>
                  <a:lnTo>
                    <a:pt x="785" y="3050"/>
                  </a:lnTo>
                  <a:lnTo>
                    <a:pt x="752" y="3053"/>
                  </a:lnTo>
                  <a:lnTo>
                    <a:pt x="719" y="3050"/>
                  </a:lnTo>
                  <a:lnTo>
                    <a:pt x="687" y="3043"/>
                  </a:lnTo>
                  <a:lnTo>
                    <a:pt x="657" y="3029"/>
                  </a:lnTo>
                  <a:lnTo>
                    <a:pt x="630" y="3013"/>
                  </a:lnTo>
                  <a:lnTo>
                    <a:pt x="604" y="2991"/>
                  </a:lnTo>
                  <a:lnTo>
                    <a:pt x="395" y="2781"/>
                  </a:lnTo>
                  <a:lnTo>
                    <a:pt x="372" y="2755"/>
                  </a:lnTo>
                  <a:lnTo>
                    <a:pt x="356" y="2728"/>
                  </a:lnTo>
                  <a:lnTo>
                    <a:pt x="344" y="2698"/>
                  </a:lnTo>
                  <a:lnTo>
                    <a:pt x="335" y="2666"/>
                  </a:lnTo>
                  <a:lnTo>
                    <a:pt x="333" y="2634"/>
                  </a:lnTo>
                  <a:lnTo>
                    <a:pt x="335" y="2603"/>
                  </a:lnTo>
                  <a:lnTo>
                    <a:pt x="342" y="2572"/>
                  </a:lnTo>
                  <a:lnTo>
                    <a:pt x="355" y="2541"/>
                  </a:lnTo>
                  <a:lnTo>
                    <a:pt x="372" y="2512"/>
                  </a:lnTo>
                  <a:lnTo>
                    <a:pt x="511" y="2320"/>
                  </a:lnTo>
                  <a:lnTo>
                    <a:pt x="474" y="2245"/>
                  </a:lnTo>
                  <a:lnTo>
                    <a:pt x="441" y="2168"/>
                  </a:lnTo>
                  <a:lnTo>
                    <a:pt x="414" y="2090"/>
                  </a:lnTo>
                  <a:lnTo>
                    <a:pt x="174" y="2049"/>
                  </a:lnTo>
                  <a:lnTo>
                    <a:pt x="141" y="2041"/>
                  </a:lnTo>
                  <a:lnTo>
                    <a:pt x="112" y="2028"/>
                  </a:lnTo>
                  <a:lnTo>
                    <a:pt x="84" y="2011"/>
                  </a:lnTo>
                  <a:lnTo>
                    <a:pt x="60" y="1990"/>
                  </a:lnTo>
                  <a:lnTo>
                    <a:pt x="40" y="1966"/>
                  </a:lnTo>
                  <a:lnTo>
                    <a:pt x="23" y="1938"/>
                  </a:lnTo>
                  <a:lnTo>
                    <a:pt x="10" y="1908"/>
                  </a:lnTo>
                  <a:lnTo>
                    <a:pt x="3" y="1877"/>
                  </a:lnTo>
                  <a:lnTo>
                    <a:pt x="0" y="1843"/>
                  </a:lnTo>
                  <a:lnTo>
                    <a:pt x="0" y="1546"/>
                  </a:lnTo>
                  <a:lnTo>
                    <a:pt x="3" y="1513"/>
                  </a:lnTo>
                  <a:lnTo>
                    <a:pt x="10" y="1481"/>
                  </a:lnTo>
                  <a:lnTo>
                    <a:pt x="23" y="1451"/>
                  </a:lnTo>
                  <a:lnTo>
                    <a:pt x="40" y="1424"/>
                  </a:lnTo>
                  <a:lnTo>
                    <a:pt x="60" y="1400"/>
                  </a:lnTo>
                  <a:lnTo>
                    <a:pt x="84" y="1379"/>
                  </a:lnTo>
                  <a:lnTo>
                    <a:pt x="112" y="1362"/>
                  </a:lnTo>
                  <a:lnTo>
                    <a:pt x="141" y="1348"/>
                  </a:lnTo>
                  <a:lnTo>
                    <a:pt x="174" y="1340"/>
                  </a:lnTo>
                  <a:lnTo>
                    <a:pt x="408" y="1301"/>
                  </a:lnTo>
                  <a:lnTo>
                    <a:pt x="435" y="1222"/>
                  </a:lnTo>
                  <a:lnTo>
                    <a:pt x="466" y="1145"/>
                  </a:lnTo>
                  <a:lnTo>
                    <a:pt x="502" y="1071"/>
                  </a:lnTo>
                  <a:lnTo>
                    <a:pt x="361" y="873"/>
                  </a:lnTo>
                  <a:lnTo>
                    <a:pt x="345" y="844"/>
                  </a:lnTo>
                  <a:lnTo>
                    <a:pt x="332" y="813"/>
                  </a:lnTo>
                  <a:lnTo>
                    <a:pt x="325" y="781"/>
                  </a:lnTo>
                  <a:lnTo>
                    <a:pt x="323" y="750"/>
                  </a:lnTo>
                  <a:lnTo>
                    <a:pt x="325" y="718"/>
                  </a:lnTo>
                  <a:lnTo>
                    <a:pt x="333" y="687"/>
                  </a:lnTo>
                  <a:lnTo>
                    <a:pt x="346" y="657"/>
                  </a:lnTo>
                  <a:lnTo>
                    <a:pt x="362" y="630"/>
                  </a:lnTo>
                  <a:lnTo>
                    <a:pt x="384" y="604"/>
                  </a:lnTo>
                  <a:lnTo>
                    <a:pt x="595" y="394"/>
                  </a:lnTo>
                  <a:lnTo>
                    <a:pt x="619" y="372"/>
                  </a:lnTo>
                  <a:lnTo>
                    <a:pt x="647" y="355"/>
                  </a:lnTo>
                  <a:lnTo>
                    <a:pt x="677" y="343"/>
                  </a:lnTo>
                  <a:lnTo>
                    <a:pt x="709" y="335"/>
                  </a:lnTo>
                  <a:lnTo>
                    <a:pt x="742" y="332"/>
                  </a:lnTo>
                  <a:lnTo>
                    <a:pt x="774" y="335"/>
                  </a:lnTo>
                  <a:lnTo>
                    <a:pt x="806" y="343"/>
                  </a:lnTo>
                  <a:lnTo>
                    <a:pt x="836" y="355"/>
                  </a:lnTo>
                  <a:lnTo>
                    <a:pt x="863" y="371"/>
                  </a:lnTo>
                  <a:lnTo>
                    <a:pt x="1057" y="511"/>
                  </a:lnTo>
                  <a:lnTo>
                    <a:pt x="1131" y="474"/>
                  </a:lnTo>
                  <a:lnTo>
                    <a:pt x="1208" y="441"/>
                  </a:lnTo>
                  <a:lnTo>
                    <a:pt x="1286" y="414"/>
                  </a:lnTo>
                  <a:lnTo>
                    <a:pt x="1327" y="174"/>
                  </a:lnTo>
                  <a:lnTo>
                    <a:pt x="1335" y="142"/>
                  </a:lnTo>
                  <a:lnTo>
                    <a:pt x="1349" y="112"/>
                  </a:lnTo>
                  <a:lnTo>
                    <a:pt x="1365" y="84"/>
                  </a:lnTo>
                  <a:lnTo>
                    <a:pt x="1386" y="61"/>
                  </a:lnTo>
                  <a:lnTo>
                    <a:pt x="1411" y="40"/>
                  </a:lnTo>
                  <a:lnTo>
                    <a:pt x="1438" y="24"/>
                  </a:lnTo>
                  <a:lnTo>
                    <a:pt x="1467" y="10"/>
                  </a:lnTo>
                  <a:lnTo>
                    <a:pt x="1499" y="3"/>
                  </a:lnTo>
                  <a:lnTo>
                    <a:pt x="15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0" name="Freeform 1391"/>
            <p:cNvSpPr>
              <a:spLocks noEditPoints="1"/>
            </p:cNvSpPr>
            <p:nvPr/>
          </p:nvSpPr>
          <p:spPr bwMode="auto">
            <a:xfrm>
              <a:off x="10210800" y="1003300"/>
              <a:ext cx="769938" cy="769938"/>
            </a:xfrm>
            <a:custGeom>
              <a:avLst/>
              <a:gdLst>
                <a:gd name="T0" fmla="*/ 613 w 1456"/>
                <a:gd name="T1" fmla="*/ 203 h 1457"/>
                <a:gd name="T2" fmla="*/ 457 w 1456"/>
                <a:gd name="T3" fmla="*/ 264 h 1457"/>
                <a:gd name="T4" fmla="*/ 329 w 1456"/>
                <a:gd name="T5" fmla="*/ 368 h 1457"/>
                <a:gd name="T6" fmla="*/ 238 w 1456"/>
                <a:gd name="T7" fmla="*/ 506 h 1457"/>
                <a:gd name="T8" fmla="*/ 194 w 1456"/>
                <a:gd name="T9" fmla="*/ 669 h 1457"/>
                <a:gd name="T10" fmla="*/ 203 w 1456"/>
                <a:gd name="T11" fmla="*/ 844 h 1457"/>
                <a:gd name="T12" fmla="*/ 263 w 1456"/>
                <a:gd name="T13" fmla="*/ 1000 h 1457"/>
                <a:gd name="T14" fmla="*/ 368 w 1456"/>
                <a:gd name="T15" fmla="*/ 1128 h 1457"/>
                <a:gd name="T16" fmla="*/ 506 w 1456"/>
                <a:gd name="T17" fmla="*/ 1218 h 1457"/>
                <a:gd name="T18" fmla="*/ 670 w 1456"/>
                <a:gd name="T19" fmla="*/ 1263 h 1457"/>
                <a:gd name="T20" fmla="*/ 844 w 1456"/>
                <a:gd name="T21" fmla="*/ 1254 h 1457"/>
                <a:gd name="T22" fmla="*/ 1000 w 1456"/>
                <a:gd name="T23" fmla="*/ 1192 h 1457"/>
                <a:gd name="T24" fmla="*/ 1127 w 1456"/>
                <a:gd name="T25" fmla="*/ 1089 h 1457"/>
                <a:gd name="T26" fmla="*/ 1218 w 1456"/>
                <a:gd name="T27" fmla="*/ 950 h 1457"/>
                <a:gd name="T28" fmla="*/ 1263 w 1456"/>
                <a:gd name="T29" fmla="*/ 787 h 1457"/>
                <a:gd name="T30" fmla="*/ 1254 w 1456"/>
                <a:gd name="T31" fmla="*/ 613 h 1457"/>
                <a:gd name="T32" fmla="*/ 1193 w 1456"/>
                <a:gd name="T33" fmla="*/ 457 h 1457"/>
                <a:gd name="T34" fmla="*/ 1089 w 1456"/>
                <a:gd name="T35" fmla="*/ 329 h 1457"/>
                <a:gd name="T36" fmla="*/ 951 w 1456"/>
                <a:gd name="T37" fmla="*/ 239 h 1457"/>
                <a:gd name="T38" fmla="*/ 786 w 1456"/>
                <a:gd name="T39" fmla="*/ 194 h 1457"/>
                <a:gd name="T40" fmla="*/ 795 w 1456"/>
                <a:gd name="T41" fmla="*/ 3 h 1457"/>
                <a:gd name="T42" fmla="*/ 982 w 1456"/>
                <a:gd name="T43" fmla="*/ 46 h 1457"/>
                <a:gd name="T44" fmla="*/ 1148 w 1456"/>
                <a:gd name="T45" fmla="*/ 133 h 1457"/>
                <a:gd name="T46" fmla="*/ 1285 w 1456"/>
                <a:gd name="T47" fmla="*/ 259 h 1457"/>
                <a:gd name="T48" fmla="*/ 1386 w 1456"/>
                <a:gd name="T49" fmla="*/ 416 h 1457"/>
                <a:gd name="T50" fmla="*/ 1445 w 1456"/>
                <a:gd name="T51" fmla="*/ 598 h 1457"/>
                <a:gd name="T52" fmla="*/ 1453 w 1456"/>
                <a:gd name="T53" fmla="*/ 795 h 1457"/>
                <a:gd name="T54" fmla="*/ 1411 w 1456"/>
                <a:gd name="T55" fmla="*/ 982 h 1457"/>
                <a:gd name="T56" fmla="*/ 1323 w 1456"/>
                <a:gd name="T57" fmla="*/ 1148 h 1457"/>
                <a:gd name="T58" fmla="*/ 1198 w 1456"/>
                <a:gd name="T59" fmla="*/ 1286 h 1457"/>
                <a:gd name="T60" fmla="*/ 1040 w 1456"/>
                <a:gd name="T61" fmla="*/ 1386 h 1457"/>
                <a:gd name="T62" fmla="*/ 859 w 1456"/>
                <a:gd name="T63" fmla="*/ 1445 h 1457"/>
                <a:gd name="T64" fmla="*/ 662 w 1456"/>
                <a:gd name="T65" fmla="*/ 1454 h 1457"/>
                <a:gd name="T66" fmla="*/ 475 w 1456"/>
                <a:gd name="T67" fmla="*/ 1411 h 1457"/>
                <a:gd name="T68" fmla="*/ 309 w 1456"/>
                <a:gd name="T69" fmla="*/ 1324 h 1457"/>
                <a:gd name="T70" fmla="*/ 171 w 1456"/>
                <a:gd name="T71" fmla="*/ 1198 h 1457"/>
                <a:gd name="T72" fmla="*/ 70 w 1456"/>
                <a:gd name="T73" fmla="*/ 1041 h 1457"/>
                <a:gd name="T74" fmla="*/ 11 w 1456"/>
                <a:gd name="T75" fmla="*/ 859 h 1457"/>
                <a:gd name="T76" fmla="*/ 3 w 1456"/>
                <a:gd name="T77" fmla="*/ 662 h 1457"/>
                <a:gd name="T78" fmla="*/ 45 w 1456"/>
                <a:gd name="T79" fmla="*/ 475 h 1457"/>
                <a:gd name="T80" fmla="*/ 133 w 1456"/>
                <a:gd name="T81" fmla="*/ 308 h 1457"/>
                <a:gd name="T82" fmla="*/ 259 w 1456"/>
                <a:gd name="T83" fmla="*/ 171 h 1457"/>
                <a:gd name="T84" fmla="*/ 416 w 1456"/>
                <a:gd name="T85" fmla="*/ 71 h 1457"/>
                <a:gd name="T86" fmla="*/ 598 w 1456"/>
                <a:gd name="T87" fmla="*/ 12 h 1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56" h="1457">
                  <a:moveTo>
                    <a:pt x="728" y="191"/>
                  </a:moveTo>
                  <a:lnTo>
                    <a:pt x="670" y="194"/>
                  </a:lnTo>
                  <a:lnTo>
                    <a:pt x="613" y="203"/>
                  </a:lnTo>
                  <a:lnTo>
                    <a:pt x="558" y="218"/>
                  </a:lnTo>
                  <a:lnTo>
                    <a:pt x="506" y="239"/>
                  </a:lnTo>
                  <a:lnTo>
                    <a:pt x="457" y="264"/>
                  </a:lnTo>
                  <a:lnTo>
                    <a:pt x="410" y="294"/>
                  </a:lnTo>
                  <a:lnTo>
                    <a:pt x="368" y="329"/>
                  </a:lnTo>
                  <a:lnTo>
                    <a:pt x="329" y="368"/>
                  </a:lnTo>
                  <a:lnTo>
                    <a:pt x="294" y="411"/>
                  </a:lnTo>
                  <a:lnTo>
                    <a:pt x="263" y="457"/>
                  </a:lnTo>
                  <a:lnTo>
                    <a:pt x="238" y="506"/>
                  </a:lnTo>
                  <a:lnTo>
                    <a:pt x="217" y="559"/>
                  </a:lnTo>
                  <a:lnTo>
                    <a:pt x="203" y="613"/>
                  </a:lnTo>
                  <a:lnTo>
                    <a:pt x="194" y="669"/>
                  </a:lnTo>
                  <a:lnTo>
                    <a:pt x="191" y="729"/>
                  </a:lnTo>
                  <a:lnTo>
                    <a:pt x="194" y="787"/>
                  </a:lnTo>
                  <a:lnTo>
                    <a:pt x="203" y="844"/>
                  </a:lnTo>
                  <a:lnTo>
                    <a:pt x="217" y="898"/>
                  </a:lnTo>
                  <a:lnTo>
                    <a:pt x="238" y="950"/>
                  </a:lnTo>
                  <a:lnTo>
                    <a:pt x="263" y="1000"/>
                  </a:lnTo>
                  <a:lnTo>
                    <a:pt x="294" y="1046"/>
                  </a:lnTo>
                  <a:lnTo>
                    <a:pt x="329" y="1089"/>
                  </a:lnTo>
                  <a:lnTo>
                    <a:pt x="368" y="1128"/>
                  </a:lnTo>
                  <a:lnTo>
                    <a:pt x="410" y="1163"/>
                  </a:lnTo>
                  <a:lnTo>
                    <a:pt x="457" y="1192"/>
                  </a:lnTo>
                  <a:lnTo>
                    <a:pt x="506" y="1218"/>
                  </a:lnTo>
                  <a:lnTo>
                    <a:pt x="558" y="1239"/>
                  </a:lnTo>
                  <a:lnTo>
                    <a:pt x="613" y="1254"/>
                  </a:lnTo>
                  <a:lnTo>
                    <a:pt x="670" y="1263"/>
                  </a:lnTo>
                  <a:lnTo>
                    <a:pt x="728" y="1266"/>
                  </a:lnTo>
                  <a:lnTo>
                    <a:pt x="786" y="1263"/>
                  </a:lnTo>
                  <a:lnTo>
                    <a:pt x="844" y="1254"/>
                  </a:lnTo>
                  <a:lnTo>
                    <a:pt x="898" y="1239"/>
                  </a:lnTo>
                  <a:lnTo>
                    <a:pt x="951" y="1218"/>
                  </a:lnTo>
                  <a:lnTo>
                    <a:pt x="1000" y="1192"/>
                  </a:lnTo>
                  <a:lnTo>
                    <a:pt x="1046" y="1163"/>
                  </a:lnTo>
                  <a:lnTo>
                    <a:pt x="1089" y="1128"/>
                  </a:lnTo>
                  <a:lnTo>
                    <a:pt x="1127" y="1089"/>
                  </a:lnTo>
                  <a:lnTo>
                    <a:pt x="1162" y="1046"/>
                  </a:lnTo>
                  <a:lnTo>
                    <a:pt x="1193" y="1000"/>
                  </a:lnTo>
                  <a:lnTo>
                    <a:pt x="1218" y="950"/>
                  </a:lnTo>
                  <a:lnTo>
                    <a:pt x="1239" y="898"/>
                  </a:lnTo>
                  <a:lnTo>
                    <a:pt x="1254" y="844"/>
                  </a:lnTo>
                  <a:lnTo>
                    <a:pt x="1263" y="787"/>
                  </a:lnTo>
                  <a:lnTo>
                    <a:pt x="1266" y="729"/>
                  </a:lnTo>
                  <a:lnTo>
                    <a:pt x="1263" y="669"/>
                  </a:lnTo>
                  <a:lnTo>
                    <a:pt x="1254" y="613"/>
                  </a:lnTo>
                  <a:lnTo>
                    <a:pt x="1239" y="559"/>
                  </a:lnTo>
                  <a:lnTo>
                    <a:pt x="1218" y="506"/>
                  </a:lnTo>
                  <a:lnTo>
                    <a:pt x="1193" y="457"/>
                  </a:lnTo>
                  <a:lnTo>
                    <a:pt x="1162" y="411"/>
                  </a:lnTo>
                  <a:lnTo>
                    <a:pt x="1127" y="368"/>
                  </a:lnTo>
                  <a:lnTo>
                    <a:pt x="1089" y="329"/>
                  </a:lnTo>
                  <a:lnTo>
                    <a:pt x="1046" y="294"/>
                  </a:lnTo>
                  <a:lnTo>
                    <a:pt x="1000" y="264"/>
                  </a:lnTo>
                  <a:lnTo>
                    <a:pt x="951" y="239"/>
                  </a:lnTo>
                  <a:lnTo>
                    <a:pt x="898" y="218"/>
                  </a:lnTo>
                  <a:lnTo>
                    <a:pt x="844" y="203"/>
                  </a:lnTo>
                  <a:lnTo>
                    <a:pt x="786" y="194"/>
                  </a:lnTo>
                  <a:lnTo>
                    <a:pt x="728" y="191"/>
                  </a:lnTo>
                  <a:close/>
                  <a:moveTo>
                    <a:pt x="728" y="0"/>
                  </a:moveTo>
                  <a:lnTo>
                    <a:pt x="795" y="3"/>
                  </a:lnTo>
                  <a:lnTo>
                    <a:pt x="859" y="12"/>
                  </a:lnTo>
                  <a:lnTo>
                    <a:pt x="922" y="26"/>
                  </a:lnTo>
                  <a:lnTo>
                    <a:pt x="982" y="46"/>
                  </a:lnTo>
                  <a:lnTo>
                    <a:pt x="1040" y="71"/>
                  </a:lnTo>
                  <a:lnTo>
                    <a:pt x="1095" y="99"/>
                  </a:lnTo>
                  <a:lnTo>
                    <a:pt x="1148" y="133"/>
                  </a:lnTo>
                  <a:lnTo>
                    <a:pt x="1198" y="171"/>
                  </a:lnTo>
                  <a:lnTo>
                    <a:pt x="1243" y="213"/>
                  </a:lnTo>
                  <a:lnTo>
                    <a:pt x="1285" y="259"/>
                  </a:lnTo>
                  <a:lnTo>
                    <a:pt x="1323" y="308"/>
                  </a:lnTo>
                  <a:lnTo>
                    <a:pt x="1357" y="361"/>
                  </a:lnTo>
                  <a:lnTo>
                    <a:pt x="1386" y="416"/>
                  </a:lnTo>
                  <a:lnTo>
                    <a:pt x="1411" y="475"/>
                  </a:lnTo>
                  <a:lnTo>
                    <a:pt x="1430" y="535"/>
                  </a:lnTo>
                  <a:lnTo>
                    <a:pt x="1445" y="598"/>
                  </a:lnTo>
                  <a:lnTo>
                    <a:pt x="1453" y="662"/>
                  </a:lnTo>
                  <a:lnTo>
                    <a:pt x="1456" y="729"/>
                  </a:lnTo>
                  <a:lnTo>
                    <a:pt x="1453" y="795"/>
                  </a:lnTo>
                  <a:lnTo>
                    <a:pt x="1445" y="859"/>
                  </a:lnTo>
                  <a:lnTo>
                    <a:pt x="1430" y="922"/>
                  </a:lnTo>
                  <a:lnTo>
                    <a:pt x="1411" y="982"/>
                  </a:lnTo>
                  <a:lnTo>
                    <a:pt x="1386" y="1041"/>
                  </a:lnTo>
                  <a:lnTo>
                    <a:pt x="1357" y="1096"/>
                  </a:lnTo>
                  <a:lnTo>
                    <a:pt x="1323" y="1148"/>
                  </a:lnTo>
                  <a:lnTo>
                    <a:pt x="1285" y="1198"/>
                  </a:lnTo>
                  <a:lnTo>
                    <a:pt x="1243" y="1244"/>
                  </a:lnTo>
                  <a:lnTo>
                    <a:pt x="1198" y="1286"/>
                  </a:lnTo>
                  <a:lnTo>
                    <a:pt x="1148" y="1324"/>
                  </a:lnTo>
                  <a:lnTo>
                    <a:pt x="1095" y="1358"/>
                  </a:lnTo>
                  <a:lnTo>
                    <a:pt x="1040" y="1386"/>
                  </a:lnTo>
                  <a:lnTo>
                    <a:pt x="982" y="1411"/>
                  </a:lnTo>
                  <a:lnTo>
                    <a:pt x="922" y="1430"/>
                  </a:lnTo>
                  <a:lnTo>
                    <a:pt x="859" y="1445"/>
                  </a:lnTo>
                  <a:lnTo>
                    <a:pt x="795" y="1454"/>
                  </a:lnTo>
                  <a:lnTo>
                    <a:pt x="728" y="1457"/>
                  </a:lnTo>
                  <a:lnTo>
                    <a:pt x="662" y="1454"/>
                  </a:lnTo>
                  <a:lnTo>
                    <a:pt x="598" y="1445"/>
                  </a:lnTo>
                  <a:lnTo>
                    <a:pt x="535" y="1430"/>
                  </a:lnTo>
                  <a:lnTo>
                    <a:pt x="475" y="1411"/>
                  </a:lnTo>
                  <a:lnTo>
                    <a:pt x="416" y="1386"/>
                  </a:lnTo>
                  <a:lnTo>
                    <a:pt x="361" y="1358"/>
                  </a:lnTo>
                  <a:lnTo>
                    <a:pt x="309" y="1324"/>
                  </a:lnTo>
                  <a:lnTo>
                    <a:pt x="259" y="1286"/>
                  </a:lnTo>
                  <a:lnTo>
                    <a:pt x="213" y="1244"/>
                  </a:lnTo>
                  <a:lnTo>
                    <a:pt x="171" y="1198"/>
                  </a:lnTo>
                  <a:lnTo>
                    <a:pt x="133" y="1148"/>
                  </a:lnTo>
                  <a:lnTo>
                    <a:pt x="99" y="1096"/>
                  </a:lnTo>
                  <a:lnTo>
                    <a:pt x="70" y="1041"/>
                  </a:lnTo>
                  <a:lnTo>
                    <a:pt x="45" y="982"/>
                  </a:lnTo>
                  <a:lnTo>
                    <a:pt x="26" y="922"/>
                  </a:lnTo>
                  <a:lnTo>
                    <a:pt x="11" y="859"/>
                  </a:lnTo>
                  <a:lnTo>
                    <a:pt x="3" y="795"/>
                  </a:lnTo>
                  <a:lnTo>
                    <a:pt x="0" y="729"/>
                  </a:lnTo>
                  <a:lnTo>
                    <a:pt x="3" y="662"/>
                  </a:lnTo>
                  <a:lnTo>
                    <a:pt x="11" y="598"/>
                  </a:lnTo>
                  <a:lnTo>
                    <a:pt x="26" y="535"/>
                  </a:lnTo>
                  <a:lnTo>
                    <a:pt x="45" y="475"/>
                  </a:lnTo>
                  <a:lnTo>
                    <a:pt x="70" y="416"/>
                  </a:lnTo>
                  <a:lnTo>
                    <a:pt x="99" y="361"/>
                  </a:lnTo>
                  <a:lnTo>
                    <a:pt x="133" y="308"/>
                  </a:lnTo>
                  <a:lnTo>
                    <a:pt x="171" y="259"/>
                  </a:lnTo>
                  <a:lnTo>
                    <a:pt x="213" y="213"/>
                  </a:lnTo>
                  <a:lnTo>
                    <a:pt x="259" y="171"/>
                  </a:lnTo>
                  <a:lnTo>
                    <a:pt x="309" y="133"/>
                  </a:lnTo>
                  <a:lnTo>
                    <a:pt x="361" y="99"/>
                  </a:lnTo>
                  <a:lnTo>
                    <a:pt x="416" y="71"/>
                  </a:lnTo>
                  <a:lnTo>
                    <a:pt x="475" y="46"/>
                  </a:lnTo>
                  <a:lnTo>
                    <a:pt x="535" y="26"/>
                  </a:lnTo>
                  <a:lnTo>
                    <a:pt x="598" y="12"/>
                  </a:lnTo>
                  <a:lnTo>
                    <a:pt x="662" y="3"/>
                  </a:lnTo>
                  <a:lnTo>
                    <a:pt x="7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51" name="Group 950"/>
          <p:cNvGrpSpPr/>
          <p:nvPr/>
        </p:nvGrpSpPr>
        <p:grpSpPr>
          <a:xfrm>
            <a:off x="7839988" y="5960521"/>
            <a:ext cx="342981" cy="343173"/>
            <a:chOff x="552450" y="496887"/>
            <a:chExt cx="1012258" cy="10128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952" name="Freeform 1396"/>
            <p:cNvSpPr>
              <a:spLocks noEditPoints="1"/>
            </p:cNvSpPr>
            <p:nvPr/>
          </p:nvSpPr>
          <p:spPr bwMode="auto">
            <a:xfrm>
              <a:off x="552450" y="496887"/>
              <a:ext cx="1012258" cy="1012825"/>
            </a:xfrm>
            <a:custGeom>
              <a:avLst/>
              <a:gdLst>
                <a:gd name="T0" fmla="*/ 1468 w 3573"/>
                <a:gd name="T1" fmla="*/ 833 h 3576"/>
                <a:gd name="T2" fmla="*/ 1133 w 3573"/>
                <a:gd name="T3" fmla="*/ 1024 h 3576"/>
                <a:gd name="T4" fmla="*/ 893 w 3573"/>
                <a:gd name="T5" fmla="*/ 1326 h 3576"/>
                <a:gd name="T6" fmla="*/ 784 w 3573"/>
                <a:gd name="T7" fmla="*/ 1705 h 3576"/>
                <a:gd name="T8" fmla="*/ 832 w 3573"/>
                <a:gd name="T9" fmla="*/ 2105 h 3576"/>
                <a:gd name="T10" fmla="*/ 1023 w 3573"/>
                <a:gd name="T11" fmla="*/ 2442 h 3576"/>
                <a:gd name="T12" fmla="*/ 1325 w 3573"/>
                <a:gd name="T13" fmla="*/ 2681 h 3576"/>
                <a:gd name="T14" fmla="*/ 1704 w 3573"/>
                <a:gd name="T15" fmla="*/ 2791 h 3576"/>
                <a:gd name="T16" fmla="*/ 2103 w 3573"/>
                <a:gd name="T17" fmla="*/ 2743 h 3576"/>
                <a:gd name="T18" fmla="*/ 2440 w 3573"/>
                <a:gd name="T19" fmla="*/ 2552 h 3576"/>
                <a:gd name="T20" fmla="*/ 2679 w 3573"/>
                <a:gd name="T21" fmla="*/ 2250 h 3576"/>
                <a:gd name="T22" fmla="*/ 2788 w 3573"/>
                <a:gd name="T23" fmla="*/ 1870 h 3576"/>
                <a:gd name="T24" fmla="*/ 2740 w 3573"/>
                <a:gd name="T25" fmla="*/ 1470 h 3576"/>
                <a:gd name="T26" fmla="*/ 2549 w 3573"/>
                <a:gd name="T27" fmla="*/ 1133 h 3576"/>
                <a:gd name="T28" fmla="*/ 2248 w 3573"/>
                <a:gd name="T29" fmla="*/ 894 h 3576"/>
                <a:gd name="T30" fmla="*/ 1868 w 3573"/>
                <a:gd name="T31" fmla="*/ 784 h 3576"/>
                <a:gd name="T32" fmla="*/ 1998 w 3573"/>
                <a:gd name="T33" fmla="*/ 12 h 3576"/>
                <a:gd name="T34" fmla="*/ 2063 w 3573"/>
                <a:gd name="T35" fmla="*/ 118 h 3576"/>
                <a:gd name="T36" fmla="*/ 2420 w 3573"/>
                <a:gd name="T37" fmla="*/ 506 h 3576"/>
                <a:gd name="T38" fmla="*/ 2807 w 3573"/>
                <a:gd name="T39" fmla="*/ 384 h 3576"/>
                <a:gd name="T40" fmla="*/ 2917 w 3573"/>
                <a:gd name="T41" fmla="*/ 395 h 3576"/>
                <a:gd name="T42" fmla="*/ 3194 w 3573"/>
                <a:gd name="T43" fmla="*/ 697 h 3576"/>
                <a:gd name="T44" fmla="*/ 3162 w 3573"/>
                <a:gd name="T45" fmla="*/ 804 h 3576"/>
                <a:gd name="T46" fmla="*/ 3138 w 3573"/>
                <a:gd name="T47" fmla="*/ 1326 h 3576"/>
                <a:gd name="T48" fmla="*/ 3505 w 3573"/>
                <a:gd name="T49" fmla="*/ 1521 h 3576"/>
                <a:gd name="T50" fmla="*/ 3573 w 3573"/>
                <a:gd name="T51" fmla="*/ 1627 h 3576"/>
                <a:gd name="T52" fmla="*/ 3528 w 3573"/>
                <a:gd name="T53" fmla="*/ 2040 h 3576"/>
                <a:gd name="T54" fmla="*/ 3167 w 3573"/>
                <a:gd name="T55" fmla="*/ 2158 h 3576"/>
                <a:gd name="T56" fmla="*/ 2974 w 3573"/>
                <a:gd name="T57" fmla="*/ 2583 h 3576"/>
                <a:gd name="T58" fmla="*/ 3197 w 3573"/>
                <a:gd name="T59" fmla="*/ 2854 h 3576"/>
                <a:gd name="T60" fmla="*/ 2935 w 3573"/>
                <a:gd name="T61" fmla="*/ 3165 h 3576"/>
                <a:gd name="T62" fmla="*/ 2830 w 3573"/>
                <a:gd name="T63" fmla="*/ 3198 h 3576"/>
                <a:gd name="T64" fmla="*/ 2502 w 3573"/>
                <a:gd name="T65" fmla="*/ 3026 h 3576"/>
                <a:gd name="T66" fmla="*/ 2064 w 3573"/>
                <a:gd name="T67" fmla="*/ 3190 h 3576"/>
                <a:gd name="T68" fmla="*/ 2020 w 3573"/>
                <a:gd name="T69" fmla="*/ 3550 h 3576"/>
                <a:gd name="T70" fmla="*/ 1600 w 3573"/>
                <a:gd name="T71" fmla="*/ 3573 h 3576"/>
                <a:gd name="T72" fmla="*/ 1512 w 3573"/>
                <a:gd name="T73" fmla="*/ 3485 h 3576"/>
                <a:gd name="T74" fmla="*/ 1237 w 3573"/>
                <a:gd name="T75" fmla="*/ 3109 h 3576"/>
                <a:gd name="T76" fmla="*/ 785 w 3573"/>
                <a:gd name="T77" fmla="*/ 3181 h 3576"/>
                <a:gd name="T78" fmla="*/ 675 w 3573"/>
                <a:gd name="T79" fmla="*/ 3191 h 3576"/>
                <a:gd name="T80" fmla="*/ 384 w 3573"/>
                <a:gd name="T81" fmla="*/ 2899 h 3576"/>
                <a:gd name="T82" fmla="*/ 395 w 3573"/>
                <a:gd name="T83" fmla="*/ 2790 h 3576"/>
                <a:gd name="T84" fmla="*/ 467 w 3573"/>
                <a:gd name="T85" fmla="*/ 2337 h 3576"/>
                <a:gd name="T86" fmla="*/ 91 w 3573"/>
                <a:gd name="T87" fmla="*/ 2063 h 3576"/>
                <a:gd name="T88" fmla="*/ 3 w 3573"/>
                <a:gd name="T89" fmla="*/ 1975 h 3576"/>
                <a:gd name="T90" fmla="*/ 26 w 3573"/>
                <a:gd name="T91" fmla="*/ 1553 h 3576"/>
                <a:gd name="T92" fmla="*/ 385 w 3573"/>
                <a:gd name="T93" fmla="*/ 1509 h 3576"/>
                <a:gd name="T94" fmla="*/ 549 w 3573"/>
                <a:gd name="T95" fmla="*/ 1071 h 3576"/>
                <a:gd name="T96" fmla="*/ 378 w 3573"/>
                <a:gd name="T97" fmla="*/ 743 h 3576"/>
                <a:gd name="T98" fmla="*/ 410 w 3573"/>
                <a:gd name="T99" fmla="*/ 636 h 3576"/>
                <a:gd name="T100" fmla="*/ 720 w 3573"/>
                <a:gd name="T101" fmla="*/ 375 h 3576"/>
                <a:gd name="T102" fmla="*/ 991 w 3573"/>
                <a:gd name="T103" fmla="*/ 599 h 3576"/>
                <a:gd name="T104" fmla="*/ 1415 w 3573"/>
                <a:gd name="T105" fmla="*/ 407 h 3576"/>
                <a:gd name="T106" fmla="*/ 1533 w 3573"/>
                <a:gd name="T107" fmla="*/ 44 h 3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573" h="3576">
                  <a:moveTo>
                    <a:pt x="1786" y="781"/>
                  </a:moveTo>
                  <a:lnTo>
                    <a:pt x="1704" y="784"/>
                  </a:lnTo>
                  <a:lnTo>
                    <a:pt x="1623" y="795"/>
                  </a:lnTo>
                  <a:lnTo>
                    <a:pt x="1544" y="810"/>
                  </a:lnTo>
                  <a:lnTo>
                    <a:pt x="1468" y="833"/>
                  </a:lnTo>
                  <a:lnTo>
                    <a:pt x="1395" y="860"/>
                  </a:lnTo>
                  <a:lnTo>
                    <a:pt x="1325" y="894"/>
                  </a:lnTo>
                  <a:lnTo>
                    <a:pt x="1256" y="932"/>
                  </a:lnTo>
                  <a:lnTo>
                    <a:pt x="1192" y="976"/>
                  </a:lnTo>
                  <a:lnTo>
                    <a:pt x="1133" y="1024"/>
                  </a:lnTo>
                  <a:lnTo>
                    <a:pt x="1075" y="1077"/>
                  </a:lnTo>
                  <a:lnTo>
                    <a:pt x="1023" y="1133"/>
                  </a:lnTo>
                  <a:lnTo>
                    <a:pt x="975" y="1194"/>
                  </a:lnTo>
                  <a:lnTo>
                    <a:pt x="932" y="1258"/>
                  </a:lnTo>
                  <a:lnTo>
                    <a:pt x="893" y="1326"/>
                  </a:lnTo>
                  <a:lnTo>
                    <a:pt x="860" y="1396"/>
                  </a:lnTo>
                  <a:lnTo>
                    <a:pt x="832" y="1470"/>
                  </a:lnTo>
                  <a:lnTo>
                    <a:pt x="810" y="1546"/>
                  </a:lnTo>
                  <a:lnTo>
                    <a:pt x="794" y="1625"/>
                  </a:lnTo>
                  <a:lnTo>
                    <a:pt x="784" y="1705"/>
                  </a:lnTo>
                  <a:lnTo>
                    <a:pt x="781" y="1788"/>
                  </a:lnTo>
                  <a:lnTo>
                    <a:pt x="784" y="1870"/>
                  </a:lnTo>
                  <a:lnTo>
                    <a:pt x="794" y="1951"/>
                  </a:lnTo>
                  <a:lnTo>
                    <a:pt x="810" y="2029"/>
                  </a:lnTo>
                  <a:lnTo>
                    <a:pt x="832" y="2105"/>
                  </a:lnTo>
                  <a:lnTo>
                    <a:pt x="860" y="2179"/>
                  </a:lnTo>
                  <a:lnTo>
                    <a:pt x="893" y="2250"/>
                  </a:lnTo>
                  <a:lnTo>
                    <a:pt x="932" y="2317"/>
                  </a:lnTo>
                  <a:lnTo>
                    <a:pt x="975" y="2381"/>
                  </a:lnTo>
                  <a:lnTo>
                    <a:pt x="1023" y="2442"/>
                  </a:lnTo>
                  <a:lnTo>
                    <a:pt x="1075" y="2499"/>
                  </a:lnTo>
                  <a:lnTo>
                    <a:pt x="1133" y="2552"/>
                  </a:lnTo>
                  <a:lnTo>
                    <a:pt x="1192" y="2600"/>
                  </a:lnTo>
                  <a:lnTo>
                    <a:pt x="1256" y="2643"/>
                  </a:lnTo>
                  <a:lnTo>
                    <a:pt x="1325" y="2681"/>
                  </a:lnTo>
                  <a:lnTo>
                    <a:pt x="1395" y="2715"/>
                  </a:lnTo>
                  <a:lnTo>
                    <a:pt x="1468" y="2743"/>
                  </a:lnTo>
                  <a:lnTo>
                    <a:pt x="1544" y="2765"/>
                  </a:lnTo>
                  <a:lnTo>
                    <a:pt x="1623" y="2782"/>
                  </a:lnTo>
                  <a:lnTo>
                    <a:pt x="1704" y="2791"/>
                  </a:lnTo>
                  <a:lnTo>
                    <a:pt x="1786" y="2795"/>
                  </a:lnTo>
                  <a:lnTo>
                    <a:pt x="1868" y="2791"/>
                  </a:lnTo>
                  <a:lnTo>
                    <a:pt x="1949" y="2782"/>
                  </a:lnTo>
                  <a:lnTo>
                    <a:pt x="2027" y="2765"/>
                  </a:lnTo>
                  <a:lnTo>
                    <a:pt x="2103" y="2743"/>
                  </a:lnTo>
                  <a:lnTo>
                    <a:pt x="2177" y="2715"/>
                  </a:lnTo>
                  <a:lnTo>
                    <a:pt x="2248" y="2681"/>
                  </a:lnTo>
                  <a:lnTo>
                    <a:pt x="2315" y="2643"/>
                  </a:lnTo>
                  <a:lnTo>
                    <a:pt x="2379" y="2600"/>
                  </a:lnTo>
                  <a:lnTo>
                    <a:pt x="2440" y="2552"/>
                  </a:lnTo>
                  <a:lnTo>
                    <a:pt x="2497" y="2499"/>
                  </a:lnTo>
                  <a:lnTo>
                    <a:pt x="2549" y="2442"/>
                  </a:lnTo>
                  <a:lnTo>
                    <a:pt x="2597" y="2381"/>
                  </a:lnTo>
                  <a:lnTo>
                    <a:pt x="2640" y="2317"/>
                  </a:lnTo>
                  <a:lnTo>
                    <a:pt x="2679" y="2250"/>
                  </a:lnTo>
                  <a:lnTo>
                    <a:pt x="2712" y="2179"/>
                  </a:lnTo>
                  <a:lnTo>
                    <a:pt x="2740" y="2105"/>
                  </a:lnTo>
                  <a:lnTo>
                    <a:pt x="2762" y="2029"/>
                  </a:lnTo>
                  <a:lnTo>
                    <a:pt x="2778" y="1951"/>
                  </a:lnTo>
                  <a:lnTo>
                    <a:pt x="2788" y="1870"/>
                  </a:lnTo>
                  <a:lnTo>
                    <a:pt x="2791" y="1788"/>
                  </a:lnTo>
                  <a:lnTo>
                    <a:pt x="2788" y="1705"/>
                  </a:lnTo>
                  <a:lnTo>
                    <a:pt x="2778" y="1625"/>
                  </a:lnTo>
                  <a:lnTo>
                    <a:pt x="2762" y="1546"/>
                  </a:lnTo>
                  <a:lnTo>
                    <a:pt x="2740" y="1470"/>
                  </a:lnTo>
                  <a:lnTo>
                    <a:pt x="2712" y="1396"/>
                  </a:lnTo>
                  <a:lnTo>
                    <a:pt x="2679" y="1326"/>
                  </a:lnTo>
                  <a:lnTo>
                    <a:pt x="2640" y="1258"/>
                  </a:lnTo>
                  <a:lnTo>
                    <a:pt x="2597" y="1194"/>
                  </a:lnTo>
                  <a:lnTo>
                    <a:pt x="2549" y="1133"/>
                  </a:lnTo>
                  <a:lnTo>
                    <a:pt x="2497" y="1077"/>
                  </a:lnTo>
                  <a:lnTo>
                    <a:pt x="2440" y="1024"/>
                  </a:lnTo>
                  <a:lnTo>
                    <a:pt x="2379" y="976"/>
                  </a:lnTo>
                  <a:lnTo>
                    <a:pt x="2315" y="932"/>
                  </a:lnTo>
                  <a:lnTo>
                    <a:pt x="2248" y="894"/>
                  </a:lnTo>
                  <a:lnTo>
                    <a:pt x="2177" y="860"/>
                  </a:lnTo>
                  <a:lnTo>
                    <a:pt x="2103" y="833"/>
                  </a:lnTo>
                  <a:lnTo>
                    <a:pt x="2027" y="810"/>
                  </a:lnTo>
                  <a:lnTo>
                    <a:pt x="1949" y="795"/>
                  </a:lnTo>
                  <a:lnTo>
                    <a:pt x="1868" y="784"/>
                  </a:lnTo>
                  <a:lnTo>
                    <a:pt x="1786" y="781"/>
                  </a:lnTo>
                  <a:close/>
                  <a:moveTo>
                    <a:pt x="1626" y="0"/>
                  </a:moveTo>
                  <a:lnTo>
                    <a:pt x="1946" y="0"/>
                  </a:lnTo>
                  <a:lnTo>
                    <a:pt x="1973" y="4"/>
                  </a:lnTo>
                  <a:lnTo>
                    <a:pt x="1998" y="12"/>
                  </a:lnTo>
                  <a:lnTo>
                    <a:pt x="2020" y="26"/>
                  </a:lnTo>
                  <a:lnTo>
                    <a:pt x="2038" y="44"/>
                  </a:lnTo>
                  <a:lnTo>
                    <a:pt x="2051" y="67"/>
                  </a:lnTo>
                  <a:lnTo>
                    <a:pt x="2061" y="91"/>
                  </a:lnTo>
                  <a:lnTo>
                    <a:pt x="2063" y="118"/>
                  </a:lnTo>
                  <a:lnTo>
                    <a:pt x="2063" y="384"/>
                  </a:lnTo>
                  <a:lnTo>
                    <a:pt x="2157" y="406"/>
                  </a:lnTo>
                  <a:lnTo>
                    <a:pt x="2247" y="433"/>
                  </a:lnTo>
                  <a:lnTo>
                    <a:pt x="2335" y="467"/>
                  </a:lnTo>
                  <a:lnTo>
                    <a:pt x="2420" y="506"/>
                  </a:lnTo>
                  <a:lnTo>
                    <a:pt x="2501" y="549"/>
                  </a:lnTo>
                  <a:lnTo>
                    <a:pt x="2580" y="598"/>
                  </a:lnTo>
                  <a:lnTo>
                    <a:pt x="2768" y="409"/>
                  </a:lnTo>
                  <a:lnTo>
                    <a:pt x="2787" y="395"/>
                  </a:lnTo>
                  <a:lnTo>
                    <a:pt x="2807" y="384"/>
                  </a:lnTo>
                  <a:lnTo>
                    <a:pt x="2829" y="378"/>
                  </a:lnTo>
                  <a:lnTo>
                    <a:pt x="2852" y="375"/>
                  </a:lnTo>
                  <a:lnTo>
                    <a:pt x="2875" y="378"/>
                  </a:lnTo>
                  <a:lnTo>
                    <a:pt x="2896" y="384"/>
                  </a:lnTo>
                  <a:lnTo>
                    <a:pt x="2917" y="395"/>
                  </a:lnTo>
                  <a:lnTo>
                    <a:pt x="2935" y="409"/>
                  </a:lnTo>
                  <a:lnTo>
                    <a:pt x="3162" y="636"/>
                  </a:lnTo>
                  <a:lnTo>
                    <a:pt x="3178" y="655"/>
                  </a:lnTo>
                  <a:lnTo>
                    <a:pt x="3187" y="675"/>
                  </a:lnTo>
                  <a:lnTo>
                    <a:pt x="3194" y="697"/>
                  </a:lnTo>
                  <a:lnTo>
                    <a:pt x="3196" y="720"/>
                  </a:lnTo>
                  <a:lnTo>
                    <a:pt x="3194" y="743"/>
                  </a:lnTo>
                  <a:lnTo>
                    <a:pt x="3187" y="765"/>
                  </a:lnTo>
                  <a:lnTo>
                    <a:pt x="3178" y="785"/>
                  </a:lnTo>
                  <a:lnTo>
                    <a:pt x="3162" y="804"/>
                  </a:lnTo>
                  <a:lnTo>
                    <a:pt x="2973" y="993"/>
                  </a:lnTo>
                  <a:lnTo>
                    <a:pt x="3022" y="1071"/>
                  </a:lnTo>
                  <a:lnTo>
                    <a:pt x="3067" y="1153"/>
                  </a:lnTo>
                  <a:lnTo>
                    <a:pt x="3105" y="1238"/>
                  </a:lnTo>
                  <a:lnTo>
                    <a:pt x="3138" y="1326"/>
                  </a:lnTo>
                  <a:lnTo>
                    <a:pt x="3166" y="1416"/>
                  </a:lnTo>
                  <a:lnTo>
                    <a:pt x="3187" y="1509"/>
                  </a:lnTo>
                  <a:lnTo>
                    <a:pt x="3453" y="1509"/>
                  </a:lnTo>
                  <a:lnTo>
                    <a:pt x="3481" y="1512"/>
                  </a:lnTo>
                  <a:lnTo>
                    <a:pt x="3505" y="1521"/>
                  </a:lnTo>
                  <a:lnTo>
                    <a:pt x="3528" y="1535"/>
                  </a:lnTo>
                  <a:lnTo>
                    <a:pt x="3546" y="1553"/>
                  </a:lnTo>
                  <a:lnTo>
                    <a:pt x="3560" y="1576"/>
                  </a:lnTo>
                  <a:lnTo>
                    <a:pt x="3570" y="1600"/>
                  </a:lnTo>
                  <a:lnTo>
                    <a:pt x="3573" y="1627"/>
                  </a:lnTo>
                  <a:lnTo>
                    <a:pt x="3573" y="1948"/>
                  </a:lnTo>
                  <a:lnTo>
                    <a:pt x="3570" y="1975"/>
                  </a:lnTo>
                  <a:lnTo>
                    <a:pt x="3561" y="2000"/>
                  </a:lnTo>
                  <a:lnTo>
                    <a:pt x="3547" y="2022"/>
                  </a:lnTo>
                  <a:lnTo>
                    <a:pt x="3528" y="2040"/>
                  </a:lnTo>
                  <a:lnTo>
                    <a:pt x="3507" y="2054"/>
                  </a:lnTo>
                  <a:lnTo>
                    <a:pt x="3482" y="2063"/>
                  </a:lnTo>
                  <a:lnTo>
                    <a:pt x="3454" y="2066"/>
                  </a:lnTo>
                  <a:lnTo>
                    <a:pt x="3187" y="2066"/>
                  </a:lnTo>
                  <a:lnTo>
                    <a:pt x="3167" y="2158"/>
                  </a:lnTo>
                  <a:lnTo>
                    <a:pt x="3138" y="2250"/>
                  </a:lnTo>
                  <a:lnTo>
                    <a:pt x="3106" y="2337"/>
                  </a:lnTo>
                  <a:lnTo>
                    <a:pt x="3067" y="2423"/>
                  </a:lnTo>
                  <a:lnTo>
                    <a:pt x="3023" y="2504"/>
                  </a:lnTo>
                  <a:lnTo>
                    <a:pt x="2974" y="2583"/>
                  </a:lnTo>
                  <a:lnTo>
                    <a:pt x="3162" y="2772"/>
                  </a:lnTo>
                  <a:lnTo>
                    <a:pt x="3178" y="2790"/>
                  </a:lnTo>
                  <a:lnTo>
                    <a:pt x="3188" y="2811"/>
                  </a:lnTo>
                  <a:lnTo>
                    <a:pt x="3195" y="2833"/>
                  </a:lnTo>
                  <a:lnTo>
                    <a:pt x="3197" y="2854"/>
                  </a:lnTo>
                  <a:lnTo>
                    <a:pt x="3195" y="2877"/>
                  </a:lnTo>
                  <a:lnTo>
                    <a:pt x="3188" y="2899"/>
                  </a:lnTo>
                  <a:lnTo>
                    <a:pt x="3178" y="2920"/>
                  </a:lnTo>
                  <a:lnTo>
                    <a:pt x="3162" y="2938"/>
                  </a:lnTo>
                  <a:lnTo>
                    <a:pt x="2935" y="3165"/>
                  </a:lnTo>
                  <a:lnTo>
                    <a:pt x="2917" y="3181"/>
                  </a:lnTo>
                  <a:lnTo>
                    <a:pt x="2897" y="3191"/>
                  </a:lnTo>
                  <a:lnTo>
                    <a:pt x="2875" y="3198"/>
                  </a:lnTo>
                  <a:lnTo>
                    <a:pt x="2853" y="3200"/>
                  </a:lnTo>
                  <a:lnTo>
                    <a:pt x="2830" y="3198"/>
                  </a:lnTo>
                  <a:lnTo>
                    <a:pt x="2808" y="3191"/>
                  </a:lnTo>
                  <a:lnTo>
                    <a:pt x="2788" y="3181"/>
                  </a:lnTo>
                  <a:lnTo>
                    <a:pt x="2769" y="3165"/>
                  </a:lnTo>
                  <a:lnTo>
                    <a:pt x="2580" y="2976"/>
                  </a:lnTo>
                  <a:lnTo>
                    <a:pt x="2502" y="3026"/>
                  </a:lnTo>
                  <a:lnTo>
                    <a:pt x="2420" y="3070"/>
                  </a:lnTo>
                  <a:lnTo>
                    <a:pt x="2335" y="3109"/>
                  </a:lnTo>
                  <a:lnTo>
                    <a:pt x="2248" y="3141"/>
                  </a:lnTo>
                  <a:lnTo>
                    <a:pt x="2158" y="3170"/>
                  </a:lnTo>
                  <a:lnTo>
                    <a:pt x="2064" y="3190"/>
                  </a:lnTo>
                  <a:lnTo>
                    <a:pt x="2064" y="3458"/>
                  </a:lnTo>
                  <a:lnTo>
                    <a:pt x="2061" y="3485"/>
                  </a:lnTo>
                  <a:lnTo>
                    <a:pt x="2052" y="3510"/>
                  </a:lnTo>
                  <a:lnTo>
                    <a:pt x="2038" y="3532"/>
                  </a:lnTo>
                  <a:lnTo>
                    <a:pt x="2020" y="3550"/>
                  </a:lnTo>
                  <a:lnTo>
                    <a:pt x="1998" y="3563"/>
                  </a:lnTo>
                  <a:lnTo>
                    <a:pt x="1973" y="3573"/>
                  </a:lnTo>
                  <a:lnTo>
                    <a:pt x="1947" y="3576"/>
                  </a:lnTo>
                  <a:lnTo>
                    <a:pt x="1626" y="3576"/>
                  </a:lnTo>
                  <a:lnTo>
                    <a:pt x="1600" y="3573"/>
                  </a:lnTo>
                  <a:lnTo>
                    <a:pt x="1575" y="3563"/>
                  </a:lnTo>
                  <a:lnTo>
                    <a:pt x="1553" y="3550"/>
                  </a:lnTo>
                  <a:lnTo>
                    <a:pt x="1534" y="3532"/>
                  </a:lnTo>
                  <a:lnTo>
                    <a:pt x="1520" y="3510"/>
                  </a:lnTo>
                  <a:lnTo>
                    <a:pt x="1512" y="3485"/>
                  </a:lnTo>
                  <a:lnTo>
                    <a:pt x="1508" y="3458"/>
                  </a:lnTo>
                  <a:lnTo>
                    <a:pt x="1508" y="3190"/>
                  </a:lnTo>
                  <a:lnTo>
                    <a:pt x="1415" y="3170"/>
                  </a:lnTo>
                  <a:lnTo>
                    <a:pt x="1325" y="3141"/>
                  </a:lnTo>
                  <a:lnTo>
                    <a:pt x="1237" y="3109"/>
                  </a:lnTo>
                  <a:lnTo>
                    <a:pt x="1152" y="3070"/>
                  </a:lnTo>
                  <a:lnTo>
                    <a:pt x="1071" y="3026"/>
                  </a:lnTo>
                  <a:lnTo>
                    <a:pt x="993" y="2976"/>
                  </a:lnTo>
                  <a:lnTo>
                    <a:pt x="804" y="3165"/>
                  </a:lnTo>
                  <a:lnTo>
                    <a:pt x="785" y="3181"/>
                  </a:lnTo>
                  <a:lnTo>
                    <a:pt x="764" y="3191"/>
                  </a:lnTo>
                  <a:lnTo>
                    <a:pt x="743" y="3198"/>
                  </a:lnTo>
                  <a:lnTo>
                    <a:pt x="720" y="3200"/>
                  </a:lnTo>
                  <a:lnTo>
                    <a:pt x="698" y="3198"/>
                  </a:lnTo>
                  <a:lnTo>
                    <a:pt x="675" y="3191"/>
                  </a:lnTo>
                  <a:lnTo>
                    <a:pt x="656" y="3181"/>
                  </a:lnTo>
                  <a:lnTo>
                    <a:pt x="637" y="3165"/>
                  </a:lnTo>
                  <a:lnTo>
                    <a:pt x="410" y="2938"/>
                  </a:lnTo>
                  <a:lnTo>
                    <a:pt x="395" y="2920"/>
                  </a:lnTo>
                  <a:lnTo>
                    <a:pt x="384" y="2899"/>
                  </a:lnTo>
                  <a:lnTo>
                    <a:pt x="378" y="2877"/>
                  </a:lnTo>
                  <a:lnTo>
                    <a:pt x="376" y="2854"/>
                  </a:lnTo>
                  <a:lnTo>
                    <a:pt x="378" y="2833"/>
                  </a:lnTo>
                  <a:lnTo>
                    <a:pt x="384" y="2811"/>
                  </a:lnTo>
                  <a:lnTo>
                    <a:pt x="395" y="2790"/>
                  </a:lnTo>
                  <a:lnTo>
                    <a:pt x="410" y="2772"/>
                  </a:lnTo>
                  <a:lnTo>
                    <a:pt x="598" y="2583"/>
                  </a:lnTo>
                  <a:lnTo>
                    <a:pt x="549" y="2504"/>
                  </a:lnTo>
                  <a:lnTo>
                    <a:pt x="506" y="2422"/>
                  </a:lnTo>
                  <a:lnTo>
                    <a:pt x="467" y="2337"/>
                  </a:lnTo>
                  <a:lnTo>
                    <a:pt x="434" y="2250"/>
                  </a:lnTo>
                  <a:lnTo>
                    <a:pt x="406" y="2158"/>
                  </a:lnTo>
                  <a:lnTo>
                    <a:pt x="385" y="2066"/>
                  </a:lnTo>
                  <a:lnTo>
                    <a:pt x="118" y="2066"/>
                  </a:lnTo>
                  <a:lnTo>
                    <a:pt x="91" y="2063"/>
                  </a:lnTo>
                  <a:lnTo>
                    <a:pt x="66" y="2054"/>
                  </a:lnTo>
                  <a:lnTo>
                    <a:pt x="44" y="2040"/>
                  </a:lnTo>
                  <a:lnTo>
                    <a:pt x="26" y="2022"/>
                  </a:lnTo>
                  <a:lnTo>
                    <a:pt x="12" y="2000"/>
                  </a:lnTo>
                  <a:lnTo>
                    <a:pt x="3" y="1975"/>
                  </a:lnTo>
                  <a:lnTo>
                    <a:pt x="0" y="1948"/>
                  </a:lnTo>
                  <a:lnTo>
                    <a:pt x="0" y="1627"/>
                  </a:lnTo>
                  <a:lnTo>
                    <a:pt x="3" y="1600"/>
                  </a:lnTo>
                  <a:lnTo>
                    <a:pt x="12" y="1576"/>
                  </a:lnTo>
                  <a:lnTo>
                    <a:pt x="26" y="1553"/>
                  </a:lnTo>
                  <a:lnTo>
                    <a:pt x="44" y="1535"/>
                  </a:lnTo>
                  <a:lnTo>
                    <a:pt x="66" y="1521"/>
                  </a:lnTo>
                  <a:lnTo>
                    <a:pt x="91" y="1512"/>
                  </a:lnTo>
                  <a:lnTo>
                    <a:pt x="118" y="1509"/>
                  </a:lnTo>
                  <a:lnTo>
                    <a:pt x="385" y="1509"/>
                  </a:lnTo>
                  <a:lnTo>
                    <a:pt x="406" y="1416"/>
                  </a:lnTo>
                  <a:lnTo>
                    <a:pt x="434" y="1326"/>
                  </a:lnTo>
                  <a:lnTo>
                    <a:pt x="467" y="1238"/>
                  </a:lnTo>
                  <a:lnTo>
                    <a:pt x="506" y="1153"/>
                  </a:lnTo>
                  <a:lnTo>
                    <a:pt x="549" y="1071"/>
                  </a:lnTo>
                  <a:lnTo>
                    <a:pt x="598" y="993"/>
                  </a:lnTo>
                  <a:lnTo>
                    <a:pt x="410" y="804"/>
                  </a:lnTo>
                  <a:lnTo>
                    <a:pt x="395" y="785"/>
                  </a:lnTo>
                  <a:lnTo>
                    <a:pt x="384" y="765"/>
                  </a:lnTo>
                  <a:lnTo>
                    <a:pt x="378" y="743"/>
                  </a:lnTo>
                  <a:lnTo>
                    <a:pt x="376" y="720"/>
                  </a:lnTo>
                  <a:lnTo>
                    <a:pt x="378" y="697"/>
                  </a:lnTo>
                  <a:lnTo>
                    <a:pt x="384" y="675"/>
                  </a:lnTo>
                  <a:lnTo>
                    <a:pt x="395" y="655"/>
                  </a:lnTo>
                  <a:lnTo>
                    <a:pt x="410" y="636"/>
                  </a:lnTo>
                  <a:lnTo>
                    <a:pt x="636" y="410"/>
                  </a:lnTo>
                  <a:lnTo>
                    <a:pt x="655" y="395"/>
                  </a:lnTo>
                  <a:lnTo>
                    <a:pt x="675" y="384"/>
                  </a:lnTo>
                  <a:lnTo>
                    <a:pt x="697" y="378"/>
                  </a:lnTo>
                  <a:lnTo>
                    <a:pt x="720" y="375"/>
                  </a:lnTo>
                  <a:lnTo>
                    <a:pt x="742" y="378"/>
                  </a:lnTo>
                  <a:lnTo>
                    <a:pt x="764" y="384"/>
                  </a:lnTo>
                  <a:lnTo>
                    <a:pt x="784" y="395"/>
                  </a:lnTo>
                  <a:lnTo>
                    <a:pt x="802" y="410"/>
                  </a:lnTo>
                  <a:lnTo>
                    <a:pt x="991" y="599"/>
                  </a:lnTo>
                  <a:lnTo>
                    <a:pt x="1070" y="550"/>
                  </a:lnTo>
                  <a:lnTo>
                    <a:pt x="1152" y="506"/>
                  </a:lnTo>
                  <a:lnTo>
                    <a:pt x="1237" y="467"/>
                  </a:lnTo>
                  <a:lnTo>
                    <a:pt x="1325" y="434"/>
                  </a:lnTo>
                  <a:lnTo>
                    <a:pt x="1415" y="407"/>
                  </a:lnTo>
                  <a:lnTo>
                    <a:pt x="1507" y="385"/>
                  </a:lnTo>
                  <a:lnTo>
                    <a:pt x="1507" y="118"/>
                  </a:lnTo>
                  <a:lnTo>
                    <a:pt x="1511" y="91"/>
                  </a:lnTo>
                  <a:lnTo>
                    <a:pt x="1519" y="67"/>
                  </a:lnTo>
                  <a:lnTo>
                    <a:pt x="1533" y="44"/>
                  </a:lnTo>
                  <a:lnTo>
                    <a:pt x="1552" y="26"/>
                  </a:lnTo>
                  <a:lnTo>
                    <a:pt x="1574" y="12"/>
                  </a:lnTo>
                  <a:lnTo>
                    <a:pt x="1598" y="4"/>
                  </a:lnTo>
                  <a:lnTo>
                    <a:pt x="16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3" name="Freeform 1397"/>
            <p:cNvSpPr>
              <a:spLocks noEditPoints="1"/>
            </p:cNvSpPr>
            <p:nvPr/>
          </p:nvSpPr>
          <p:spPr bwMode="auto">
            <a:xfrm>
              <a:off x="836245" y="780115"/>
              <a:ext cx="444668" cy="445235"/>
            </a:xfrm>
            <a:custGeom>
              <a:avLst/>
              <a:gdLst>
                <a:gd name="T0" fmla="*/ 724 w 1572"/>
                <a:gd name="T1" fmla="*/ 257 h 1572"/>
                <a:gd name="T2" fmla="*/ 719 w 1572"/>
                <a:gd name="T3" fmla="*/ 343 h 1572"/>
                <a:gd name="T4" fmla="*/ 705 w 1572"/>
                <a:gd name="T5" fmla="*/ 374 h 1572"/>
                <a:gd name="T6" fmla="*/ 619 w 1572"/>
                <a:gd name="T7" fmla="*/ 413 h 1572"/>
                <a:gd name="T8" fmla="*/ 538 w 1572"/>
                <a:gd name="T9" fmla="*/ 500 h 1572"/>
                <a:gd name="T10" fmla="*/ 515 w 1572"/>
                <a:gd name="T11" fmla="*/ 627 h 1572"/>
                <a:gd name="T12" fmla="*/ 562 w 1572"/>
                <a:gd name="T13" fmla="*/ 738 h 1572"/>
                <a:gd name="T14" fmla="*/ 671 w 1572"/>
                <a:gd name="T15" fmla="*/ 818 h 1572"/>
                <a:gd name="T16" fmla="*/ 806 w 1572"/>
                <a:gd name="T17" fmla="*/ 876 h 1572"/>
                <a:gd name="T18" fmla="*/ 868 w 1572"/>
                <a:gd name="T19" fmla="*/ 934 h 1572"/>
                <a:gd name="T20" fmla="*/ 858 w 1572"/>
                <a:gd name="T21" fmla="*/ 1006 h 1572"/>
                <a:gd name="T22" fmla="*/ 759 w 1572"/>
                <a:gd name="T23" fmla="*/ 1046 h 1572"/>
                <a:gd name="T24" fmla="*/ 614 w 1572"/>
                <a:gd name="T25" fmla="*/ 1016 h 1572"/>
                <a:gd name="T26" fmla="*/ 549 w 1572"/>
                <a:gd name="T27" fmla="*/ 993 h 1572"/>
                <a:gd name="T28" fmla="*/ 521 w 1572"/>
                <a:gd name="T29" fmla="*/ 1058 h 1572"/>
                <a:gd name="T30" fmla="*/ 508 w 1572"/>
                <a:gd name="T31" fmla="*/ 1133 h 1572"/>
                <a:gd name="T32" fmla="*/ 570 w 1572"/>
                <a:gd name="T33" fmla="*/ 1170 h 1572"/>
                <a:gd name="T34" fmla="*/ 688 w 1572"/>
                <a:gd name="T35" fmla="*/ 1197 h 1572"/>
                <a:gd name="T36" fmla="*/ 709 w 1572"/>
                <a:gd name="T37" fmla="*/ 1223 h 1572"/>
                <a:gd name="T38" fmla="*/ 718 w 1572"/>
                <a:gd name="T39" fmla="*/ 1314 h 1572"/>
                <a:gd name="T40" fmla="*/ 831 w 1572"/>
                <a:gd name="T41" fmla="*/ 1322 h 1572"/>
                <a:gd name="T42" fmla="*/ 849 w 1572"/>
                <a:gd name="T43" fmla="*/ 1257 h 1572"/>
                <a:gd name="T44" fmla="*/ 866 w 1572"/>
                <a:gd name="T45" fmla="*/ 1186 h 1572"/>
                <a:gd name="T46" fmla="*/ 966 w 1572"/>
                <a:gd name="T47" fmla="*/ 1139 h 1572"/>
                <a:gd name="T48" fmla="*/ 1048 w 1572"/>
                <a:gd name="T49" fmla="*/ 1035 h 1572"/>
                <a:gd name="T50" fmla="*/ 1060 w 1572"/>
                <a:gd name="T51" fmla="*/ 901 h 1572"/>
                <a:gd name="T52" fmla="*/ 995 w 1572"/>
                <a:gd name="T53" fmla="*/ 780 h 1572"/>
                <a:gd name="T54" fmla="*/ 848 w 1572"/>
                <a:gd name="T55" fmla="*/ 693 h 1572"/>
                <a:gd name="T56" fmla="*/ 731 w 1572"/>
                <a:gd name="T57" fmla="*/ 635 h 1572"/>
                <a:gd name="T58" fmla="*/ 704 w 1572"/>
                <a:gd name="T59" fmla="*/ 574 h 1572"/>
                <a:gd name="T60" fmla="*/ 747 w 1572"/>
                <a:gd name="T61" fmla="*/ 523 h 1572"/>
                <a:gd name="T62" fmla="*/ 877 w 1572"/>
                <a:gd name="T63" fmla="*/ 519 h 1572"/>
                <a:gd name="T64" fmla="*/ 982 w 1572"/>
                <a:gd name="T65" fmla="*/ 553 h 1572"/>
                <a:gd name="T66" fmla="*/ 1014 w 1572"/>
                <a:gd name="T67" fmla="*/ 485 h 1572"/>
                <a:gd name="T68" fmla="*/ 1019 w 1572"/>
                <a:gd name="T69" fmla="*/ 407 h 1572"/>
                <a:gd name="T70" fmla="*/ 903 w 1572"/>
                <a:gd name="T71" fmla="*/ 369 h 1572"/>
                <a:gd name="T72" fmla="*/ 858 w 1572"/>
                <a:gd name="T73" fmla="*/ 354 h 1572"/>
                <a:gd name="T74" fmla="*/ 855 w 1572"/>
                <a:gd name="T75" fmla="*/ 289 h 1572"/>
                <a:gd name="T76" fmla="*/ 830 w 1572"/>
                <a:gd name="T77" fmla="*/ 248 h 1572"/>
                <a:gd name="T78" fmla="*/ 786 w 1572"/>
                <a:gd name="T79" fmla="*/ 0 h 1572"/>
                <a:gd name="T80" fmla="*/ 1060 w 1572"/>
                <a:gd name="T81" fmla="*/ 49 h 1572"/>
                <a:gd name="T82" fmla="*/ 1292 w 1572"/>
                <a:gd name="T83" fmla="*/ 184 h 1572"/>
                <a:gd name="T84" fmla="*/ 1464 w 1572"/>
                <a:gd name="T85" fmla="*/ 389 h 1572"/>
                <a:gd name="T86" fmla="*/ 1559 w 1572"/>
                <a:gd name="T87" fmla="*/ 644 h 1572"/>
                <a:gd name="T88" fmla="*/ 1559 w 1572"/>
                <a:gd name="T89" fmla="*/ 927 h 1572"/>
                <a:gd name="T90" fmla="*/ 1464 w 1572"/>
                <a:gd name="T91" fmla="*/ 1183 h 1572"/>
                <a:gd name="T92" fmla="*/ 1292 w 1572"/>
                <a:gd name="T93" fmla="*/ 1387 h 1572"/>
                <a:gd name="T94" fmla="*/ 1060 w 1572"/>
                <a:gd name="T95" fmla="*/ 1523 h 1572"/>
                <a:gd name="T96" fmla="*/ 786 w 1572"/>
                <a:gd name="T97" fmla="*/ 1572 h 1572"/>
                <a:gd name="T98" fmla="*/ 512 w 1572"/>
                <a:gd name="T99" fmla="*/ 1523 h 1572"/>
                <a:gd name="T100" fmla="*/ 279 w 1572"/>
                <a:gd name="T101" fmla="*/ 1387 h 1572"/>
                <a:gd name="T102" fmla="*/ 108 w 1572"/>
                <a:gd name="T103" fmla="*/ 1183 h 1572"/>
                <a:gd name="T104" fmla="*/ 13 w 1572"/>
                <a:gd name="T105" fmla="*/ 927 h 1572"/>
                <a:gd name="T106" fmla="*/ 12 w 1572"/>
                <a:gd name="T107" fmla="*/ 650 h 1572"/>
                <a:gd name="T108" fmla="*/ 99 w 1572"/>
                <a:gd name="T109" fmla="*/ 404 h 1572"/>
                <a:gd name="T110" fmla="*/ 257 w 1572"/>
                <a:gd name="T111" fmla="*/ 204 h 1572"/>
                <a:gd name="T112" fmla="*/ 468 w 1572"/>
                <a:gd name="T113" fmla="*/ 66 h 1572"/>
                <a:gd name="T114" fmla="*/ 719 w 1572"/>
                <a:gd name="T115" fmla="*/ 2 h 1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72" h="1572">
                  <a:moveTo>
                    <a:pt x="757" y="246"/>
                  </a:moveTo>
                  <a:lnTo>
                    <a:pt x="741" y="248"/>
                  </a:lnTo>
                  <a:lnTo>
                    <a:pt x="731" y="251"/>
                  </a:lnTo>
                  <a:lnTo>
                    <a:pt x="724" y="257"/>
                  </a:lnTo>
                  <a:lnTo>
                    <a:pt x="721" y="268"/>
                  </a:lnTo>
                  <a:lnTo>
                    <a:pt x="720" y="285"/>
                  </a:lnTo>
                  <a:lnTo>
                    <a:pt x="720" y="328"/>
                  </a:lnTo>
                  <a:lnTo>
                    <a:pt x="719" y="343"/>
                  </a:lnTo>
                  <a:lnTo>
                    <a:pt x="719" y="354"/>
                  </a:lnTo>
                  <a:lnTo>
                    <a:pt x="717" y="363"/>
                  </a:lnTo>
                  <a:lnTo>
                    <a:pt x="713" y="368"/>
                  </a:lnTo>
                  <a:lnTo>
                    <a:pt x="705" y="374"/>
                  </a:lnTo>
                  <a:lnTo>
                    <a:pt x="694" y="378"/>
                  </a:lnTo>
                  <a:lnTo>
                    <a:pt x="679" y="383"/>
                  </a:lnTo>
                  <a:lnTo>
                    <a:pt x="647" y="396"/>
                  </a:lnTo>
                  <a:lnTo>
                    <a:pt x="619" y="413"/>
                  </a:lnTo>
                  <a:lnTo>
                    <a:pt x="594" y="430"/>
                  </a:lnTo>
                  <a:lnTo>
                    <a:pt x="572" y="451"/>
                  </a:lnTo>
                  <a:lnTo>
                    <a:pt x="553" y="474"/>
                  </a:lnTo>
                  <a:lnTo>
                    <a:pt x="538" y="500"/>
                  </a:lnTo>
                  <a:lnTo>
                    <a:pt x="526" y="528"/>
                  </a:lnTo>
                  <a:lnTo>
                    <a:pt x="518" y="560"/>
                  </a:lnTo>
                  <a:lnTo>
                    <a:pt x="514" y="593"/>
                  </a:lnTo>
                  <a:lnTo>
                    <a:pt x="515" y="627"/>
                  </a:lnTo>
                  <a:lnTo>
                    <a:pt x="519" y="659"/>
                  </a:lnTo>
                  <a:lnTo>
                    <a:pt x="529" y="688"/>
                  </a:lnTo>
                  <a:lnTo>
                    <a:pt x="543" y="714"/>
                  </a:lnTo>
                  <a:lnTo>
                    <a:pt x="562" y="738"/>
                  </a:lnTo>
                  <a:lnTo>
                    <a:pt x="582" y="760"/>
                  </a:lnTo>
                  <a:lnTo>
                    <a:pt x="607" y="780"/>
                  </a:lnTo>
                  <a:lnTo>
                    <a:pt x="635" y="799"/>
                  </a:lnTo>
                  <a:lnTo>
                    <a:pt x="671" y="818"/>
                  </a:lnTo>
                  <a:lnTo>
                    <a:pt x="709" y="835"/>
                  </a:lnTo>
                  <a:lnTo>
                    <a:pt x="747" y="850"/>
                  </a:lnTo>
                  <a:lnTo>
                    <a:pt x="786" y="866"/>
                  </a:lnTo>
                  <a:lnTo>
                    <a:pt x="806" y="876"/>
                  </a:lnTo>
                  <a:lnTo>
                    <a:pt x="823" y="886"/>
                  </a:lnTo>
                  <a:lnTo>
                    <a:pt x="842" y="899"/>
                  </a:lnTo>
                  <a:lnTo>
                    <a:pt x="857" y="915"/>
                  </a:lnTo>
                  <a:lnTo>
                    <a:pt x="868" y="934"/>
                  </a:lnTo>
                  <a:lnTo>
                    <a:pt x="872" y="952"/>
                  </a:lnTo>
                  <a:lnTo>
                    <a:pt x="872" y="971"/>
                  </a:lnTo>
                  <a:lnTo>
                    <a:pt x="868" y="989"/>
                  </a:lnTo>
                  <a:lnTo>
                    <a:pt x="858" y="1006"/>
                  </a:lnTo>
                  <a:lnTo>
                    <a:pt x="843" y="1021"/>
                  </a:lnTo>
                  <a:lnTo>
                    <a:pt x="823" y="1031"/>
                  </a:lnTo>
                  <a:lnTo>
                    <a:pt x="792" y="1041"/>
                  </a:lnTo>
                  <a:lnTo>
                    <a:pt x="759" y="1046"/>
                  </a:lnTo>
                  <a:lnTo>
                    <a:pt x="727" y="1045"/>
                  </a:lnTo>
                  <a:lnTo>
                    <a:pt x="688" y="1038"/>
                  </a:lnTo>
                  <a:lnTo>
                    <a:pt x="650" y="1028"/>
                  </a:lnTo>
                  <a:lnTo>
                    <a:pt x="614" y="1016"/>
                  </a:lnTo>
                  <a:lnTo>
                    <a:pt x="578" y="1000"/>
                  </a:lnTo>
                  <a:lnTo>
                    <a:pt x="566" y="994"/>
                  </a:lnTo>
                  <a:lnTo>
                    <a:pt x="556" y="992"/>
                  </a:lnTo>
                  <a:lnTo>
                    <a:pt x="549" y="993"/>
                  </a:lnTo>
                  <a:lnTo>
                    <a:pt x="543" y="998"/>
                  </a:lnTo>
                  <a:lnTo>
                    <a:pt x="538" y="1006"/>
                  </a:lnTo>
                  <a:lnTo>
                    <a:pt x="533" y="1020"/>
                  </a:lnTo>
                  <a:lnTo>
                    <a:pt x="521" y="1058"/>
                  </a:lnTo>
                  <a:lnTo>
                    <a:pt x="512" y="1097"/>
                  </a:lnTo>
                  <a:lnTo>
                    <a:pt x="507" y="1112"/>
                  </a:lnTo>
                  <a:lnTo>
                    <a:pt x="506" y="1124"/>
                  </a:lnTo>
                  <a:lnTo>
                    <a:pt x="508" y="1133"/>
                  </a:lnTo>
                  <a:lnTo>
                    <a:pt x="515" y="1141"/>
                  </a:lnTo>
                  <a:lnTo>
                    <a:pt x="525" y="1148"/>
                  </a:lnTo>
                  <a:lnTo>
                    <a:pt x="539" y="1155"/>
                  </a:lnTo>
                  <a:lnTo>
                    <a:pt x="570" y="1170"/>
                  </a:lnTo>
                  <a:lnTo>
                    <a:pt x="604" y="1179"/>
                  </a:lnTo>
                  <a:lnTo>
                    <a:pt x="638" y="1188"/>
                  </a:lnTo>
                  <a:lnTo>
                    <a:pt x="671" y="1193"/>
                  </a:lnTo>
                  <a:lnTo>
                    <a:pt x="688" y="1197"/>
                  </a:lnTo>
                  <a:lnTo>
                    <a:pt x="697" y="1200"/>
                  </a:lnTo>
                  <a:lnTo>
                    <a:pt x="704" y="1204"/>
                  </a:lnTo>
                  <a:lnTo>
                    <a:pt x="707" y="1212"/>
                  </a:lnTo>
                  <a:lnTo>
                    <a:pt x="709" y="1223"/>
                  </a:lnTo>
                  <a:lnTo>
                    <a:pt x="709" y="1239"/>
                  </a:lnTo>
                  <a:lnTo>
                    <a:pt x="710" y="1290"/>
                  </a:lnTo>
                  <a:lnTo>
                    <a:pt x="713" y="1304"/>
                  </a:lnTo>
                  <a:lnTo>
                    <a:pt x="718" y="1314"/>
                  </a:lnTo>
                  <a:lnTo>
                    <a:pt x="728" y="1321"/>
                  </a:lnTo>
                  <a:lnTo>
                    <a:pt x="743" y="1324"/>
                  </a:lnTo>
                  <a:lnTo>
                    <a:pt x="818" y="1324"/>
                  </a:lnTo>
                  <a:lnTo>
                    <a:pt x="831" y="1322"/>
                  </a:lnTo>
                  <a:lnTo>
                    <a:pt x="841" y="1315"/>
                  </a:lnTo>
                  <a:lnTo>
                    <a:pt x="847" y="1305"/>
                  </a:lnTo>
                  <a:lnTo>
                    <a:pt x="848" y="1291"/>
                  </a:lnTo>
                  <a:lnTo>
                    <a:pt x="849" y="1257"/>
                  </a:lnTo>
                  <a:lnTo>
                    <a:pt x="848" y="1222"/>
                  </a:lnTo>
                  <a:lnTo>
                    <a:pt x="849" y="1207"/>
                  </a:lnTo>
                  <a:lnTo>
                    <a:pt x="856" y="1195"/>
                  </a:lnTo>
                  <a:lnTo>
                    <a:pt x="866" y="1186"/>
                  </a:lnTo>
                  <a:lnTo>
                    <a:pt x="880" y="1180"/>
                  </a:lnTo>
                  <a:lnTo>
                    <a:pt x="911" y="1170"/>
                  </a:lnTo>
                  <a:lnTo>
                    <a:pt x="939" y="1156"/>
                  </a:lnTo>
                  <a:lnTo>
                    <a:pt x="966" y="1139"/>
                  </a:lnTo>
                  <a:lnTo>
                    <a:pt x="989" y="1120"/>
                  </a:lnTo>
                  <a:lnTo>
                    <a:pt x="1011" y="1096"/>
                  </a:lnTo>
                  <a:lnTo>
                    <a:pt x="1033" y="1066"/>
                  </a:lnTo>
                  <a:lnTo>
                    <a:pt x="1048" y="1035"/>
                  </a:lnTo>
                  <a:lnTo>
                    <a:pt x="1059" y="1001"/>
                  </a:lnTo>
                  <a:lnTo>
                    <a:pt x="1064" y="968"/>
                  </a:lnTo>
                  <a:lnTo>
                    <a:pt x="1064" y="935"/>
                  </a:lnTo>
                  <a:lnTo>
                    <a:pt x="1060" y="901"/>
                  </a:lnTo>
                  <a:lnTo>
                    <a:pt x="1050" y="868"/>
                  </a:lnTo>
                  <a:lnTo>
                    <a:pt x="1036" y="837"/>
                  </a:lnTo>
                  <a:lnTo>
                    <a:pt x="1018" y="807"/>
                  </a:lnTo>
                  <a:lnTo>
                    <a:pt x="995" y="780"/>
                  </a:lnTo>
                  <a:lnTo>
                    <a:pt x="968" y="755"/>
                  </a:lnTo>
                  <a:lnTo>
                    <a:pt x="935" y="735"/>
                  </a:lnTo>
                  <a:lnTo>
                    <a:pt x="892" y="713"/>
                  </a:lnTo>
                  <a:lnTo>
                    <a:pt x="848" y="693"/>
                  </a:lnTo>
                  <a:lnTo>
                    <a:pt x="804" y="675"/>
                  </a:lnTo>
                  <a:lnTo>
                    <a:pt x="779" y="664"/>
                  </a:lnTo>
                  <a:lnTo>
                    <a:pt x="754" y="651"/>
                  </a:lnTo>
                  <a:lnTo>
                    <a:pt x="731" y="635"/>
                  </a:lnTo>
                  <a:lnTo>
                    <a:pt x="718" y="620"/>
                  </a:lnTo>
                  <a:lnTo>
                    <a:pt x="709" y="605"/>
                  </a:lnTo>
                  <a:lnTo>
                    <a:pt x="704" y="590"/>
                  </a:lnTo>
                  <a:lnTo>
                    <a:pt x="704" y="574"/>
                  </a:lnTo>
                  <a:lnTo>
                    <a:pt x="709" y="558"/>
                  </a:lnTo>
                  <a:lnTo>
                    <a:pt x="717" y="544"/>
                  </a:lnTo>
                  <a:lnTo>
                    <a:pt x="730" y="532"/>
                  </a:lnTo>
                  <a:lnTo>
                    <a:pt x="747" y="523"/>
                  </a:lnTo>
                  <a:lnTo>
                    <a:pt x="769" y="516"/>
                  </a:lnTo>
                  <a:lnTo>
                    <a:pt x="791" y="514"/>
                  </a:lnTo>
                  <a:lnTo>
                    <a:pt x="834" y="514"/>
                  </a:lnTo>
                  <a:lnTo>
                    <a:pt x="877" y="519"/>
                  </a:lnTo>
                  <a:lnTo>
                    <a:pt x="918" y="530"/>
                  </a:lnTo>
                  <a:lnTo>
                    <a:pt x="958" y="547"/>
                  </a:lnTo>
                  <a:lnTo>
                    <a:pt x="971" y="552"/>
                  </a:lnTo>
                  <a:lnTo>
                    <a:pt x="982" y="553"/>
                  </a:lnTo>
                  <a:lnTo>
                    <a:pt x="989" y="550"/>
                  </a:lnTo>
                  <a:lnTo>
                    <a:pt x="996" y="542"/>
                  </a:lnTo>
                  <a:lnTo>
                    <a:pt x="1001" y="528"/>
                  </a:lnTo>
                  <a:lnTo>
                    <a:pt x="1014" y="485"/>
                  </a:lnTo>
                  <a:lnTo>
                    <a:pt x="1027" y="441"/>
                  </a:lnTo>
                  <a:lnTo>
                    <a:pt x="1029" y="428"/>
                  </a:lnTo>
                  <a:lnTo>
                    <a:pt x="1026" y="417"/>
                  </a:lnTo>
                  <a:lnTo>
                    <a:pt x="1019" y="407"/>
                  </a:lnTo>
                  <a:lnTo>
                    <a:pt x="1007" y="401"/>
                  </a:lnTo>
                  <a:lnTo>
                    <a:pt x="973" y="388"/>
                  </a:lnTo>
                  <a:lnTo>
                    <a:pt x="938" y="377"/>
                  </a:lnTo>
                  <a:lnTo>
                    <a:pt x="903" y="369"/>
                  </a:lnTo>
                  <a:lnTo>
                    <a:pt x="885" y="367"/>
                  </a:lnTo>
                  <a:lnTo>
                    <a:pt x="872" y="364"/>
                  </a:lnTo>
                  <a:lnTo>
                    <a:pt x="863" y="360"/>
                  </a:lnTo>
                  <a:lnTo>
                    <a:pt x="858" y="354"/>
                  </a:lnTo>
                  <a:lnTo>
                    <a:pt x="856" y="345"/>
                  </a:lnTo>
                  <a:lnTo>
                    <a:pt x="855" y="332"/>
                  </a:lnTo>
                  <a:lnTo>
                    <a:pt x="855" y="314"/>
                  </a:lnTo>
                  <a:lnTo>
                    <a:pt x="855" y="289"/>
                  </a:lnTo>
                  <a:lnTo>
                    <a:pt x="853" y="271"/>
                  </a:lnTo>
                  <a:lnTo>
                    <a:pt x="849" y="259"/>
                  </a:lnTo>
                  <a:lnTo>
                    <a:pt x="842" y="252"/>
                  </a:lnTo>
                  <a:lnTo>
                    <a:pt x="830" y="248"/>
                  </a:lnTo>
                  <a:lnTo>
                    <a:pt x="811" y="246"/>
                  </a:lnTo>
                  <a:lnTo>
                    <a:pt x="786" y="246"/>
                  </a:lnTo>
                  <a:lnTo>
                    <a:pt x="757" y="246"/>
                  </a:lnTo>
                  <a:close/>
                  <a:moveTo>
                    <a:pt x="786" y="0"/>
                  </a:moveTo>
                  <a:lnTo>
                    <a:pt x="858" y="3"/>
                  </a:lnTo>
                  <a:lnTo>
                    <a:pt x="928" y="12"/>
                  </a:lnTo>
                  <a:lnTo>
                    <a:pt x="995" y="27"/>
                  </a:lnTo>
                  <a:lnTo>
                    <a:pt x="1060" y="49"/>
                  </a:lnTo>
                  <a:lnTo>
                    <a:pt x="1123" y="75"/>
                  </a:lnTo>
                  <a:lnTo>
                    <a:pt x="1183" y="106"/>
                  </a:lnTo>
                  <a:lnTo>
                    <a:pt x="1239" y="143"/>
                  </a:lnTo>
                  <a:lnTo>
                    <a:pt x="1292" y="184"/>
                  </a:lnTo>
                  <a:lnTo>
                    <a:pt x="1341" y="229"/>
                  </a:lnTo>
                  <a:lnTo>
                    <a:pt x="1387" y="279"/>
                  </a:lnTo>
                  <a:lnTo>
                    <a:pt x="1428" y="332"/>
                  </a:lnTo>
                  <a:lnTo>
                    <a:pt x="1464" y="389"/>
                  </a:lnTo>
                  <a:lnTo>
                    <a:pt x="1496" y="449"/>
                  </a:lnTo>
                  <a:lnTo>
                    <a:pt x="1523" y="511"/>
                  </a:lnTo>
                  <a:lnTo>
                    <a:pt x="1543" y="576"/>
                  </a:lnTo>
                  <a:lnTo>
                    <a:pt x="1559" y="644"/>
                  </a:lnTo>
                  <a:lnTo>
                    <a:pt x="1568" y="714"/>
                  </a:lnTo>
                  <a:lnTo>
                    <a:pt x="1572" y="785"/>
                  </a:lnTo>
                  <a:lnTo>
                    <a:pt x="1568" y="856"/>
                  </a:lnTo>
                  <a:lnTo>
                    <a:pt x="1559" y="927"/>
                  </a:lnTo>
                  <a:lnTo>
                    <a:pt x="1543" y="994"/>
                  </a:lnTo>
                  <a:lnTo>
                    <a:pt x="1523" y="1060"/>
                  </a:lnTo>
                  <a:lnTo>
                    <a:pt x="1496" y="1123"/>
                  </a:lnTo>
                  <a:lnTo>
                    <a:pt x="1464" y="1183"/>
                  </a:lnTo>
                  <a:lnTo>
                    <a:pt x="1428" y="1239"/>
                  </a:lnTo>
                  <a:lnTo>
                    <a:pt x="1387" y="1292"/>
                  </a:lnTo>
                  <a:lnTo>
                    <a:pt x="1341" y="1341"/>
                  </a:lnTo>
                  <a:lnTo>
                    <a:pt x="1292" y="1387"/>
                  </a:lnTo>
                  <a:lnTo>
                    <a:pt x="1239" y="1428"/>
                  </a:lnTo>
                  <a:lnTo>
                    <a:pt x="1183" y="1464"/>
                  </a:lnTo>
                  <a:lnTo>
                    <a:pt x="1123" y="1496"/>
                  </a:lnTo>
                  <a:lnTo>
                    <a:pt x="1060" y="1523"/>
                  </a:lnTo>
                  <a:lnTo>
                    <a:pt x="995" y="1544"/>
                  </a:lnTo>
                  <a:lnTo>
                    <a:pt x="928" y="1559"/>
                  </a:lnTo>
                  <a:lnTo>
                    <a:pt x="858" y="1569"/>
                  </a:lnTo>
                  <a:lnTo>
                    <a:pt x="786" y="1572"/>
                  </a:lnTo>
                  <a:lnTo>
                    <a:pt x="715" y="1569"/>
                  </a:lnTo>
                  <a:lnTo>
                    <a:pt x="645" y="1559"/>
                  </a:lnTo>
                  <a:lnTo>
                    <a:pt x="577" y="1544"/>
                  </a:lnTo>
                  <a:lnTo>
                    <a:pt x="512" y="1523"/>
                  </a:lnTo>
                  <a:lnTo>
                    <a:pt x="449" y="1496"/>
                  </a:lnTo>
                  <a:lnTo>
                    <a:pt x="389" y="1464"/>
                  </a:lnTo>
                  <a:lnTo>
                    <a:pt x="332" y="1428"/>
                  </a:lnTo>
                  <a:lnTo>
                    <a:pt x="279" y="1387"/>
                  </a:lnTo>
                  <a:lnTo>
                    <a:pt x="230" y="1341"/>
                  </a:lnTo>
                  <a:lnTo>
                    <a:pt x="185" y="1292"/>
                  </a:lnTo>
                  <a:lnTo>
                    <a:pt x="143" y="1239"/>
                  </a:lnTo>
                  <a:lnTo>
                    <a:pt x="108" y="1183"/>
                  </a:lnTo>
                  <a:lnTo>
                    <a:pt x="76" y="1123"/>
                  </a:lnTo>
                  <a:lnTo>
                    <a:pt x="49" y="1060"/>
                  </a:lnTo>
                  <a:lnTo>
                    <a:pt x="28" y="994"/>
                  </a:lnTo>
                  <a:lnTo>
                    <a:pt x="13" y="927"/>
                  </a:lnTo>
                  <a:lnTo>
                    <a:pt x="3" y="856"/>
                  </a:lnTo>
                  <a:lnTo>
                    <a:pt x="0" y="785"/>
                  </a:lnTo>
                  <a:lnTo>
                    <a:pt x="3" y="717"/>
                  </a:lnTo>
                  <a:lnTo>
                    <a:pt x="12" y="650"/>
                  </a:lnTo>
                  <a:lnTo>
                    <a:pt x="26" y="585"/>
                  </a:lnTo>
                  <a:lnTo>
                    <a:pt x="46" y="523"/>
                  </a:lnTo>
                  <a:lnTo>
                    <a:pt x="70" y="462"/>
                  </a:lnTo>
                  <a:lnTo>
                    <a:pt x="99" y="404"/>
                  </a:lnTo>
                  <a:lnTo>
                    <a:pt x="133" y="349"/>
                  </a:lnTo>
                  <a:lnTo>
                    <a:pt x="171" y="296"/>
                  </a:lnTo>
                  <a:lnTo>
                    <a:pt x="213" y="248"/>
                  </a:lnTo>
                  <a:lnTo>
                    <a:pt x="257" y="204"/>
                  </a:lnTo>
                  <a:lnTo>
                    <a:pt x="305" y="164"/>
                  </a:lnTo>
                  <a:lnTo>
                    <a:pt x="356" y="127"/>
                  </a:lnTo>
                  <a:lnTo>
                    <a:pt x="411" y="94"/>
                  </a:lnTo>
                  <a:lnTo>
                    <a:pt x="468" y="66"/>
                  </a:lnTo>
                  <a:lnTo>
                    <a:pt x="528" y="43"/>
                  </a:lnTo>
                  <a:lnTo>
                    <a:pt x="590" y="25"/>
                  </a:lnTo>
                  <a:lnTo>
                    <a:pt x="653" y="11"/>
                  </a:lnTo>
                  <a:lnTo>
                    <a:pt x="719" y="2"/>
                  </a:lnTo>
                  <a:lnTo>
                    <a:pt x="7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54" name="Group 953"/>
          <p:cNvGrpSpPr/>
          <p:nvPr/>
        </p:nvGrpSpPr>
        <p:grpSpPr>
          <a:xfrm>
            <a:off x="7014332" y="5957053"/>
            <a:ext cx="374804" cy="350109"/>
            <a:chOff x="2295326" y="533400"/>
            <a:chExt cx="1184476" cy="110643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955" name="Freeform 1402"/>
            <p:cNvSpPr>
              <a:spLocks/>
            </p:cNvSpPr>
            <p:nvPr/>
          </p:nvSpPr>
          <p:spPr bwMode="auto">
            <a:xfrm>
              <a:off x="3046795" y="686966"/>
              <a:ext cx="187553" cy="378881"/>
            </a:xfrm>
            <a:custGeom>
              <a:avLst/>
              <a:gdLst>
                <a:gd name="T0" fmla="*/ 147 w 594"/>
                <a:gd name="T1" fmla="*/ 0 h 1206"/>
                <a:gd name="T2" fmla="*/ 173 w 594"/>
                <a:gd name="T3" fmla="*/ 3 h 1206"/>
                <a:gd name="T4" fmla="*/ 199 w 594"/>
                <a:gd name="T5" fmla="*/ 12 h 1206"/>
                <a:gd name="T6" fmla="*/ 219 w 594"/>
                <a:gd name="T7" fmla="*/ 27 h 1206"/>
                <a:gd name="T8" fmla="*/ 235 w 594"/>
                <a:gd name="T9" fmla="*/ 46 h 1206"/>
                <a:gd name="T10" fmla="*/ 246 w 594"/>
                <a:gd name="T11" fmla="*/ 69 h 1206"/>
                <a:gd name="T12" fmla="*/ 252 w 594"/>
                <a:gd name="T13" fmla="*/ 96 h 1206"/>
                <a:gd name="T14" fmla="*/ 290 w 594"/>
                <a:gd name="T15" fmla="*/ 676 h 1206"/>
                <a:gd name="T16" fmla="*/ 292 w 594"/>
                <a:gd name="T17" fmla="*/ 694 h 1206"/>
                <a:gd name="T18" fmla="*/ 299 w 594"/>
                <a:gd name="T19" fmla="*/ 710 h 1206"/>
                <a:gd name="T20" fmla="*/ 308 w 594"/>
                <a:gd name="T21" fmla="*/ 724 h 1206"/>
                <a:gd name="T22" fmla="*/ 567 w 594"/>
                <a:gd name="T23" fmla="*/ 1033 h 1206"/>
                <a:gd name="T24" fmla="*/ 568 w 594"/>
                <a:gd name="T25" fmla="*/ 1034 h 1206"/>
                <a:gd name="T26" fmla="*/ 570 w 594"/>
                <a:gd name="T27" fmla="*/ 1035 h 1206"/>
                <a:gd name="T28" fmla="*/ 571 w 594"/>
                <a:gd name="T29" fmla="*/ 1037 h 1206"/>
                <a:gd name="T30" fmla="*/ 572 w 594"/>
                <a:gd name="T31" fmla="*/ 1038 h 1206"/>
                <a:gd name="T32" fmla="*/ 583 w 594"/>
                <a:gd name="T33" fmla="*/ 1057 h 1206"/>
                <a:gd name="T34" fmla="*/ 590 w 594"/>
                <a:gd name="T35" fmla="*/ 1077 h 1206"/>
                <a:gd name="T36" fmla="*/ 594 w 594"/>
                <a:gd name="T37" fmla="*/ 1097 h 1206"/>
                <a:gd name="T38" fmla="*/ 592 w 594"/>
                <a:gd name="T39" fmla="*/ 1119 h 1206"/>
                <a:gd name="T40" fmla="*/ 587 w 594"/>
                <a:gd name="T41" fmla="*/ 1140 h 1206"/>
                <a:gd name="T42" fmla="*/ 576 w 594"/>
                <a:gd name="T43" fmla="*/ 1158 h 1206"/>
                <a:gd name="T44" fmla="*/ 563 w 594"/>
                <a:gd name="T45" fmla="*/ 1176 h 1206"/>
                <a:gd name="T46" fmla="*/ 544 w 594"/>
                <a:gd name="T47" fmla="*/ 1190 h 1206"/>
                <a:gd name="T48" fmla="*/ 525 w 594"/>
                <a:gd name="T49" fmla="*/ 1200 h 1206"/>
                <a:gd name="T50" fmla="*/ 503 w 594"/>
                <a:gd name="T51" fmla="*/ 1206 h 1206"/>
                <a:gd name="T52" fmla="*/ 482 w 594"/>
                <a:gd name="T53" fmla="*/ 1206 h 1206"/>
                <a:gd name="T54" fmla="*/ 460 w 594"/>
                <a:gd name="T55" fmla="*/ 1202 h 1206"/>
                <a:gd name="T56" fmla="*/ 439 w 594"/>
                <a:gd name="T57" fmla="*/ 1194 h 1206"/>
                <a:gd name="T58" fmla="*/ 420 w 594"/>
                <a:gd name="T59" fmla="*/ 1181 h 1206"/>
                <a:gd name="T60" fmla="*/ 63 w 594"/>
                <a:gd name="T61" fmla="*/ 881 h 1206"/>
                <a:gd name="T62" fmla="*/ 43 w 594"/>
                <a:gd name="T63" fmla="*/ 864 h 1206"/>
                <a:gd name="T64" fmla="*/ 24 w 594"/>
                <a:gd name="T65" fmla="*/ 841 h 1206"/>
                <a:gd name="T66" fmla="*/ 10 w 594"/>
                <a:gd name="T67" fmla="*/ 815 h 1206"/>
                <a:gd name="T68" fmla="*/ 2 w 594"/>
                <a:gd name="T69" fmla="*/ 786 h 1206"/>
                <a:gd name="T70" fmla="*/ 0 w 594"/>
                <a:gd name="T71" fmla="*/ 758 h 1206"/>
                <a:gd name="T72" fmla="*/ 0 w 594"/>
                <a:gd name="T73" fmla="*/ 751 h 1206"/>
                <a:gd name="T74" fmla="*/ 0 w 594"/>
                <a:gd name="T75" fmla="*/ 747 h 1206"/>
                <a:gd name="T76" fmla="*/ 0 w 594"/>
                <a:gd name="T77" fmla="*/ 743 h 1206"/>
                <a:gd name="T78" fmla="*/ 1 w 594"/>
                <a:gd name="T79" fmla="*/ 738 h 1206"/>
                <a:gd name="T80" fmla="*/ 42 w 594"/>
                <a:gd name="T81" fmla="*/ 100 h 1206"/>
                <a:gd name="T82" fmla="*/ 43 w 594"/>
                <a:gd name="T83" fmla="*/ 97 h 1206"/>
                <a:gd name="T84" fmla="*/ 43 w 594"/>
                <a:gd name="T85" fmla="*/ 93 h 1206"/>
                <a:gd name="T86" fmla="*/ 43 w 594"/>
                <a:gd name="T87" fmla="*/ 92 h 1206"/>
                <a:gd name="T88" fmla="*/ 49 w 594"/>
                <a:gd name="T89" fmla="*/ 67 h 1206"/>
                <a:gd name="T90" fmla="*/ 60 w 594"/>
                <a:gd name="T91" fmla="*/ 45 h 1206"/>
                <a:gd name="T92" fmla="*/ 77 w 594"/>
                <a:gd name="T93" fmla="*/ 27 h 1206"/>
                <a:gd name="T94" fmla="*/ 98 w 594"/>
                <a:gd name="T95" fmla="*/ 12 h 1206"/>
                <a:gd name="T96" fmla="*/ 121 w 594"/>
                <a:gd name="T97" fmla="*/ 3 h 1206"/>
                <a:gd name="T98" fmla="*/ 147 w 594"/>
                <a:gd name="T99" fmla="*/ 0 h 1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94" h="1206">
                  <a:moveTo>
                    <a:pt x="147" y="0"/>
                  </a:moveTo>
                  <a:lnTo>
                    <a:pt x="173" y="3"/>
                  </a:lnTo>
                  <a:lnTo>
                    <a:pt x="199" y="12"/>
                  </a:lnTo>
                  <a:lnTo>
                    <a:pt x="219" y="27"/>
                  </a:lnTo>
                  <a:lnTo>
                    <a:pt x="235" y="46"/>
                  </a:lnTo>
                  <a:lnTo>
                    <a:pt x="246" y="69"/>
                  </a:lnTo>
                  <a:lnTo>
                    <a:pt x="252" y="96"/>
                  </a:lnTo>
                  <a:lnTo>
                    <a:pt x="290" y="676"/>
                  </a:lnTo>
                  <a:lnTo>
                    <a:pt x="292" y="694"/>
                  </a:lnTo>
                  <a:lnTo>
                    <a:pt x="299" y="710"/>
                  </a:lnTo>
                  <a:lnTo>
                    <a:pt x="308" y="724"/>
                  </a:lnTo>
                  <a:lnTo>
                    <a:pt x="567" y="1033"/>
                  </a:lnTo>
                  <a:lnTo>
                    <a:pt x="568" y="1034"/>
                  </a:lnTo>
                  <a:lnTo>
                    <a:pt x="570" y="1035"/>
                  </a:lnTo>
                  <a:lnTo>
                    <a:pt x="571" y="1037"/>
                  </a:lnTo>
                  <a:lnTo>
                    <a:pt x="572" y="1038"/>
                  </a:lnTo>
                  <a:lnTo>
                    <a:pt x="583" y="1057"/>
                  </a:lnTo>
                  <a:lnTo>
                    <a:pt x="590" y="1077"/>
                  </a:lnTo>
                  <a:lnTo>
                    <a:pt x="594" y="1097"/>
                  </a:lnTo>
                  <a:lnTo>
                    <a:pt x="592" y="1119"/>
                  </a:lnTo>
                  <a:lnTo>
                    <a:pt x="587" y="1140"/>
                  </a:lnTo>
                  <a:lnTo>
                    <a:pt x="576" y="1158"/>
                  </a:lnTo>
                  <a:lnTo>
                    <a:pt x="563" y="1176"/>
                  </a:lnTo>
                  <a:lnTo>
                    <a:pt x="544" y="1190"/>
                  </a:lnTo>
                  <a:lnTo>
                    <a:pt x="525" y="1200"/>
                  </a:lnTo>
                  <a:lnTo>
                    <a:pt x="503" y="1206"/>
                  </a:lnTo>
                  <a:lnTo>
                    <a:pt x="482" y="1206"/>
                  </a:lnTo>
                  <a:lnTo>
                    <a:pt x="460" y="1202"/>
                  </a:lnTo>
                  <a:lnTo>
                    <a:pt x="439" y="1194"/>
                  </a:lnTo>
                  <a:lnTo>
                    <a:pt x="420" y="1181"/>
                  </a:lnTo>
                  <a:lnTo>
                    <a:pt x="63" y="881"/>
                  </a:lnTo>
                  <a:lnTo>
                    <a:pt x="43" y="864"/>
                  </a:lnTo>
                  <a:lnTo>
                    <a:pt x="24" y="841"/>
                  </a:lnTo>
                  <a:lnTo>
                    <a:pt x="10" y="815"/>
                  </a:lnTo>
                  <a:lnTo>
                    <a:pt x="2" y="786"/>
                  </a:lnTo>
                  <a:lnTo>
                    <a:pt x="0" y="758"/>
                  </a:lnTo>
                  <a:lnTo>
                    <a:pt x="0" y="751"/>
                  </a:lnTo>
                  <a:lnTo>
                    <a:pt x="0" y="747"/>
                  </a:lnTo>
                  <a:lnTo>
                    <a:pt x="0" y="743"/>
                  </a:lnTo>
                  <a:lnTo>
                    <a:pt x="1" y="738"/>
                  </a:lnTo>
                  <a:lnTo>
                    <a:pt x="42" y="100"/>
                  </a:lnTo>
                  <a:lnTo>
                    <a:pt x="43" y="97"/>
                  </a:lnTo>
                  <a:lnTo>
                    <a:pt x="43" y="93"/>
                  </a:lnTo>
                  <a:lnTo>
                    <a:pt x="43" y="92"/>
                  </a:lnTo>
                  <a:lnTo>
                    <a:pt x="49" y="67"/>
                  </a:lnTo>
                  <a:lnTo>
                    <a:pt x="60" y="45"/>
                  </a:lnTo>
                  <a:lnTo>
                    <a:pt x="77" y="27"/>
                  </a:lnTo>
                  <a:lnTo>
                    <a:pt x="98" y="12"/>
                  </a:lnTo>
                  <a:lnTo>
                    <a:pt x="121" y="3"/>
                  </a:lnTo>
                  <a:lnTo>
                    <a:pt x="1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6" name="Freeform 1403"/>
            <p:cNvSpPr>
              <a:spLocks/>
            </p:cNvSpPr>
            <p:nvPr/>
          </p:nvSpPr>
          <p:spPr bwMode="auto">
            <a:xfrm>
              <a:off x="2733368" y="533400"/>
              <a:ext cx="746434" cy="765314"/>
            </a:xfrm>
            <a:custGeom>
              <a:avLst/>
              <a:gdLst>
                <a:gd name="T0" fmla="*/ 1246 w 2374"/>
                <a:gd name="T1" fmla="*/ 3 h 2432"/>
                <a:gd name="T2" fmla="*/ 1421 w 2374"/>
                <a:gd name="T3" fmla="*/ 29 h 2432"/>
                <a:gd name="T4" fmla="*/ 1588 w 2374"/>
                <a:gd name="T5" fmla="*/ 80 h 2432"/>
                <a:gd name="T6" fmla="*/ 1745 w 2374"/>
                <a:gd name="T7" fmla="*/ 152 h 2432"/>
                <a:gd name="T8" fmla="*/ 1887 w 2374"/>
                <a:gd name="T9" fmla="*/ 245 h 2432"/>
                <a:gd name="T10" fmla="*/ 2016 w 2374"/>
                <a:gd name="T11" fmla="*/ 357 h 2432"/>
                <a:gd name="T12" fmla="*/ 2128 w 2374"/>
                <a:gd name="T13" fmla="*/ 486 h 2432"/>
                <a:gd name="T14" fmla="*/ 2221 w 2374"/>
                <a:gd name="T15" fmla="*/ 630 h 2432"/>
                <a:gd name="T16" fmla="*/ 2294 w 2374"/>
                <a:gd name="T17" fmla="*/ 785 h 2432"/>
                <a:gd name="T18" fmla="*/ 2344 w 2374"/>
                <a:gd name="T19" fmla="*/ 953 h 2432"/>
                <a:gd name="T20" fmla="*/ 2370 w 2374"/>
                <a:gd name="T21" fmla="*/ 1129 h 2432"/>
                <a:gd name="T22" fmla="*/ 2370 w 2374"/>
                <a:gd name="T23" fmla="*/ 1313 h 2432"/>
                <a:gd name="T24" fmla="*/ 2343 w 2374"/>
                <a:gd name="T25" fmla="*/ 1493 h 2432"/>
                <a:gd name="T26" fmla="*/ 2292 w 2374"/>
                <a:gd name="T27" fmla="*/ 1663 h 2432"/>
                <a:gd name="T28" fmla="*/ 2215 w 2374"/>
                <a:gd name="T29" fmla="*/ 1821 h 2432"/>
                <a:gd name="T30" fmla="*/ 2119 w 2374"/>
                <a:gd name="T31" fmla="*/ 1966 h 2432"/>
                <a:gd name="T32" fmla="*/ 2003 w 2374"/>
                <a:gd name="T33" fmla="*/ 2095 h 2432"/>
                <a:gd name="T34" fmla="*/ 1870 w 2374"/>
                <a:gd name="T35" fmla="*/ 2208 h 2432"/>
                <a:gd name="T36" fmla="*/ 1722 w 2374"/>
                <a:gd name="T37" fmla="*/ 2300 h 2432"/>
                <a:gd name="T38" fmla="*/ 1561 w 2374"/>
                <a:gd name="T39" fmla="*/ 2371 h 2432"/>
                <a:gd name="T40" fmla="*/ 1388 w 2374"/>
                <a:gd name="T41" fmla="*/ 2418 h 2432"/>
                <a:gd name="T42" fmla="*/ 1303 w 2374"/>
                <a:gd name="T43" fmla="*/ 2364 h 2432"/>
                <a:gd name="T44" fmla="*/ 1302 w 2374"/>
                <a:gd name="T45" fmla="*/ 2204 h 2432"/>
                <a:gd name="T46" fmla="*/ 1369 w 2374"/>
                <a:gd name="T47" fmla="*/ 2100 h 2432"/>
                <a:gd name="T48" fmla="*/ 1513 w 2374"/>
                <a:gd name="T49" fmla="*/ 2052 h 2432"/>
                <a:gd name="T50" fmla="*/ 1644 w 2374"/>
                <a:gd name="T51" fmla="*/ 1982 h 2432"/>
                <a:gd name="T52" fmla="*/ 1762 w 2374"/>
                <a:gd name="T53" fmla="*/ 1892 h 2432"/>
                <a:gd name="T54" fmla="*/ 1863 w 2374"/>
                <a:gd name="T55" fmla="*/ 1783 h 2432"/>
                <a:gd name="T56" fmla="*/ 1946 w 2374"/>
                <a:gd name="T57" fmla="*/ 1660 h 2432"/>
                <a:gd name="T58" fmla="*/ 2007 w 2374"/>
                <a:gd name="T59" fmla="*/ 1524 h 2432"/>
                <a:gd name="T60" fmla="*/ 2046 w 2374"/>
                <a:gd name="T61" fmla="*/ 1376 h 2432"/>
                <a:gd name="T62" fmla="*/ 2060 w 2374"/>
                <a:gd name="T63" fmla="*/ 1220 h 2432"/>
                <a:gd name="T64" fmla="*/ 2046 w 2374"/>
                <a:gd name="T65" fmla="*/ 1065 h 2432"/>
                <a:gd name="T66" fmla="*/ 2008 w 2374"/>
                <a:gd name="T67" fmla="*/ 920 h 2432"/>
                <a:gd name="T68" fmla="*/ 1948 w 2374"/>
                <a:gd name="T69" fmla="*/ 784 h 2432"/>
                <a:gd name="T70" fmla="*/ 1867 w 2374"/>
                <a:gd name="T71" fmla="*/ 662 h 2432"/>
                <a:gd name="T72" fmla="*/ 1767 w 2374"/>
                <a:gd name="T73" fmla="*/ 554 h 2432"/>
                <a:gd name="T74" fmla="*/ 1652 w 2374"/>
                <a:gd name="T75" fmla="*/ 464 h 2432"/>
                <a:gd name="T76" fmla="*/ 1523 w 2374"/>
                <a:gd name="T77" fmla="*/ 393 h 2432"/>
                <a:gd name="T78" fmla="*/ 1383 w 2374"/>
                <a:gd name="T79" fmla="*/ 343 h 2432"/>
                <a:gd name="T80" fmla="*/ 1232 w 2374"/>
                <a:gd name="T81" fmla="*/ 317 h 2432"/>
                <a:gd name="T82" fmla="*/ 1073 w 2374"/>
                <a:gd name="T83" fmla="*/ 317 h 2432"/>
                <a:gd name="T84" fmla="*/ 916 w 2374"/>
                <a:gd name="T85" fmla="*/ 346 h 2432"/>
                <a:gd name="T86" fmla="*/ 769 w 2374"/>
                <a:gd name="T87" fmla="*/ 400 h 2432"/>
                <a:gd name="T88" fmla="*/ 637 w 2374"/>
                <a:gd name="T89" fmla="*/ 478 h 2432"/>
                <a:gd name="T90" fmla="*/ 519 w 2374"/>
                <a:gd name="T91" fmla="*/ 576 h 2432"/>
                <a:gd name="T92" fmla="*/ 419 w 2374"/>
                <a:gd name="T93" fmla="*/ 692 h 2432"/>
                <a:gd name="T94" fmla="*/ 340 w 2374"/>
                <a:gd name="T95" fmla="*/ 825 h 2432"/>
                <a:gd name="T96" fmla="*/ 234 w 2374"/>
                <a:gd name="T97" fmla="*/ 873 h 2432"/>
                <a:gd name="T98" fmla="*/ 80 w 2374"/>
                <a:gd name="T99" fmla="*/ 838 h 2432"/>
                <a:gd name="T100" fmla="*/ 32 w 2374"/>
                <a:gd name="T101" fmla="*/ 743 h 2432"/>
                <a:gd name="T102" fmla="*/ 113 w 2374"/>
                <a:gd name="T103" fmla="*/ 586 h 2432"/>
                <a:gd name="T104" fmla="*/ 216 w 2374"/>
                <a:gd name="T105" fmla="*/ 443 h 2432"/>
                <a:gd name="T106" fmla="*/ 337 w 2374"/>
                <a:gd name="T107" fmla="*/ 316 h 2432"/>
                <a:gd name="T108" fmla="*/ 474 w 2374"/>
                <a:gd name="T109" fmla="*/ 208 h 2432"/>
                <a:gd name="T110" fmla="*/ 627 w 2374"/>
                <a:gd name="T111" fmla="*/ 120 h 2432"/>
                <a:gd name="T112" fmla="*/ 792 w 2374"/>
                <a:gd name="T113" fmla="*/ 54 h 2432"/>
                <a:gd name="T114" fmla="*/ 969 w 2374"/>
                <a:gd name="T115" fmla="*/ 13 h 2432"/>
                <a:gd name="T116" fmla="*/ 1154 w 2374"/>
                <a:gd name="T117" fmla="*/ 0 h 2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74" h="2432">
                  <a:moveTo>
                    <a:pt x="1154" y="0"/>
                  </a:moveTo>
                  <a:lnTo>
                    <a:pt x="1246" y="3"/>
                  </a:lnTo>
                  <a:lnTo>
                    <a:pt x="1335" y="12"/>
                  </a:lnTo>
                  <a:lnTo>
                    <a:pt x="1421" y="29"/>
                  </a:lnTo>
                  <a:lnTo>
                    <a:pt x="1506" y="51"/>
                  </a:lnTo>
                  <a:lnTo>
                    <a:pt x="1588" y="80"/>
                  </a:lnTo>
                  <a:lnTo>
                    <a:pt x="1668" y="113"/>
                  </a:lnTo>
                  <a:lnTo>
                    <a:pt x="1745" y="152"/>
                  </a:lnTo>
                  <a:lnTo>
                    <a:pt x="1818" y="196"/>
                  </a:lnTo>
                  <a:lnTo>
                    <a:pt x="1887" y="245"/>
                  </a:lnTo>
                  <a:lnTo>
                    <a:pt x="1954" y="299"/>
                  </a:lnTo>
                  <a:lnTo>
                    <a:pt x="2016" y="357"/>
                  </a:lnTo>
                  <a:lnTo>
                    <a:pt x="2075" y="419"/>
                  </a:lnTo>
                  <a:lnTo>
                    <a:pt x="2128" y="486"/>
                  </a:lnTo>
                  <a:lnTo>
                    <a:pt x="2177" y="555"/>
                  </a:lnTo>
                  <a:lnTo>
                    <a:pt x="2221" y="630"/>
                  </a:lnTo>
                  <a:lnTo>
                    <a:pt x="2261" y="706"/>
                  </a:lnTo>
                  <a:lnTo>
                    <a:pt x="2294" y="785"/>
                  </a:lnTo>
                  <a:lnTo>
                    <a:pt x="2322" y="867"/>
                  </a:lnTo>
                  <a:lnTo>
                    <a:pt x="2344" y="953"/>
                  </a:lnTo>
                  <a:lnTo>
                    <a:pt x="2361" y="1040"/>
                  </a:lnTo>
                  <a:lnTo>
                    <a:pt x="2370" y="1129"/>
                  </a:lnTo>
                  <a:lnTo>
                    <a:pt x="2374" y="1220"/>
                  </a:lnTo>
                  <a:lnTo>
                    <a:pt x="2370" y="1313"/>
                  </a:lnTo>
                  <a:lnTo>
                    <a:pt x="2360" y="1404"/>
                  </a:lnTo>
                  <a:lnTo>
                    <a:pt x="2343" y="1493"/>
                  </a:lnTo>
                  <a:lnTo>
                    <a:pt x="2320" y="1579"/>
                  </a:lnTo>
                  <a:lnTo>
                    <a:pt x="2292" y="1663"/>
                  </a:lnTo>
                  <a:lnTo>
                    <a:pt x="2256" y="1743"/>
                  </a:lnTo>
                  <a:lnTo>
                    <a:pt x="2215" y="1821"/>
                  </a:lnTo>
                  <a:lnTo>
                    <a:pt x="2169" y="1895"/>
                  </a:lnTo>
                  <a:lnTo>
                    <a:pt x="2119" y="1966"/>
                  </a:lnTo>
                  <a:lnTo>
                    <a:pt x="2063" y="2034"/>
                  </a:lnTo>
                  <a:lnTo>
                    <a:pt x="2003" y="2095"/>
                  </a:lnTo>
                  <a:lnTo>
                    <a:pt x="1939" y="2154"/>
                  </a:lnTo>
                  <a:lnTo>
                    <a:pt x="1870" y="2208"/>
                  </a:lnTo>
                  <a:lnTo>
                    <a:pt x="1797" y="2257"/>
                  </a:lnTo>
                  <a:lnTo>
                    <a:pt x="1722" y="2300"/>
                  </a:lnTo>
                  <a:lnTo>
                    <a:pt x="1643" y="2338"/>
                  </a:lnTo>
                  <a:lnTo>
                    <a:pt x="1561" y="2371"/>
                  </a:lnTo>
                  <a:lnTo>
                    <a:pt x="1475" y="2397"/>
                  </a:lnTo>
                  <a:lnTo>
                    <a:pt x="1388" y="2418"/>
                  </a:lnTo>
                  <a:lnTo>
                    <a:pt x="1298" y="2432"/>
                  </a:lnTo>
                  <a:lnTo>
                    <a:pt x="1303" y="2364"/>
                  </a:lnTo>
                  <a:lnTo>
                    <a:pt x="1305" y="2294"/>
                  </a:lnTo>
                  <a:lnTo>
                    <a:pt x="1302" y="2204"/>
                  </a:lnTo>
                  <a:lnTo>
                    <a:pt x="1294" y="2116"/>
                  </a:lnTo>
                  <a:lnTo>
                    <a:pt x="1369" y="2100"/>
                  </a:lnTo>
                  <a:lnTo>
                    <a:pt x="1442" y="2079"/>
                  </a:lnTo>
                  <a:lnTo>
                    <a:pt x="1513" y="2052"/>
                  </a:lnTo>
                  <a:lnTo>
                    <a:pt x="1580" y="2020"/>
                  </a:lnTo>
                  <a:lnTo>
                    <a:pt x="1644" y="1982"/>
                  </a:lnTo>
                  <a:lnTo>
                    <a:pt x="1705" y="1939"/>
                  </a:lnTo>
                  <a:lnTo>
                    <a:pt x="1762" y="1892"/>
                  </a:lnTo>
                  <a:lnTo>
                    <a:pt x="1814" y="1839"/>
                  </a:lnTo>
                  <a:lnTo>
                    <a:pt x="1863" y="1783"/>
                  </a:lnTo>
                  <a:lnTo>
                    <a:pt x="1907" y="1724"/>
                  </a:lnTo>
                  <a:lnTo>
                    <a:pt x="1946" y="1660"/>
                  </a:lnTo>
                  <a:lnTo>
                    <a:pt x="1979" y="1593"/>
                  </a:lnTo>
                  <a:lnTo>
                    <a:pt x="2007" y="1524"/>
                  </a:lnTo>
                  <a:lnTo>
                    <a:pt x="2030" y="1451"/>
                  </a:lnTo>
                  <a:lnTo>
                    <a:pt x="2046" y="1376"/>
                  </a:lnTo>
                  <a:lnTo>
                    <a:pt x="2056" y="1298"/>
                  </a:lnTo>
                  <a:lnTo>
                    <a:pt x="2060" y="1220"/>
                  </a:lnTo>
                  <a:lnTo>
                    <a:pt x="2056" y="1142"/>
                  </a:lnTo>
                  <a:lnTo>
                    <a:pt x="2046" y="1065"/>
                  </a:lnTo>
                  <a:lnTo>
                    <a:pt x="2030" y="992"/>
                  </a:lnTo>
                  <a:lnTo>
                    <a:pt x="2008" y="920"/>
                  </a:lnTo>
                  <a:lnTo>
                    <a:pt x="1981" y="850"/>
                  </a:lnTo>
                  <a:lnTo>
                    <a:pt x="1948" y="784"/>
                  </a:lnTo>
                  <a:lnTo>
                    <a:pt x="1910" y="721"/>
                  </a:lnTo>
                  <a:lnTo>
                    <a:pt x="1867" y="662"/>
                  </a:lnTo>
                  <a:lnTo>
                    <a:pt x="1820" y="606"/>
                  </a:lnTo>
                  <a:lnTo>
                    <a:pt x="1767" y="554"/>
                  </a:lnTo>
                  <a:lnTo>
                    <a:pt x="1711" y="506"/>
                  </a:lnTo>
                  <a:lnTo>
                    <a:pt x="1652" y="464"/>
                  </a:lnTo>
                  <a:lnTo>
                    <a:pt x="1589" y="425"/>
                  </a:lnTo>
                  <a:lnTo>
                    <a:pt x="1523" y="393"/>
                  </a:lnTo>
                  <a:lnTo>
                    <a:pt x="1455" y="364"/>
                  </a:lnTo>
                  <a:lnTo>
                    <a:pt x="1383" y="343"/>
                  </a:lnTo>
                  <a:lnTo>
                    <a:pt x="1308" y="327"/>
                  </a:lnTo>
                  <a:lnTo>
                    <a:pt x="1232" y="317"/>
                  </a:lnTo>
                  <a:lnTo>
                    <a:pt x="1154" y="314"/>
                  </a:lnTo>
                  <a:lnTo>
                    <a:pt x="1073" y="317"/>
                  </a:lnTo>
                  <a:lnTo>
                    <a:pt x="993" y="328"/>
                  </a:lnTo>
                  <a:lnTo>
                    <a:pt x="916" y="346"/>
                  </a:lnTo>
                  <a:lnTo>
                    <a:pt x="841" y="370"/>
                  </a:lnTo>
                  <a:lnTo>
                    <a:pt x="769" y="400"/>
                  </a:lnTo>
                  <a:lnTo>
                    <a:pt x="701" y="436"/>
                  </a:lnTo>
                  <a:lnTo>
                    <a:pt x="637" y="478"/>
                  </a:lnTo>
                  <a:lnTo>
                    <a:pt x="575" y="524"/>
                  </a:lnTo>
                  <a:lnTo>
                    <a:pt x="519" y="576"/>
                  </a:lnTo>
                  <a:lnTo>
                    <a:pt x="467" y="632"/>
                  </a:lnTo>
                  <a:lnTo>
                    <a:pt x="419" y="692"/>
                  </a:lnTo>
                  <a:lnTo>
                    <a:pt x="377" y="757"/>
                  </a:lnTo>
                  <a:lnTo>
                    <a:pt x="340" y="825"/>
                  </a:lnTo>
                  <a:lnTo>
                    <a:pt x="309" y="896"/>
                  </a:lnTo>
                  <a:lnTo>
                    <a:pt x="234" y="873"/>
                  </a:lnTo>
                  <a:lnTo>
                    <a:pt x="157" y="853"/>
                  </a:lnTo>
                  <a:lnTo>
                    <a:pt x="80" y="838"/>
                  </a:lnTo>
                  <a:lnTo>
                    <a:pt x="0" y="826"/>
                  </a:lnTo>
                  <a:lnTo>
                    <a:pt x="32" y="743"/>
                  </a:lnTo>
                  <a:lnTo>
                    <a:pt x="70" y="663"/>
                  </a:lnTo>
                  <a:lnTo>
                    <a:pt x="113" y="586"/>
                  </a:lnTo>
                  <a:lnTo>
                    <a:pt x="162" y="512"/>
                  </a:lnTo>
                  <a:lnTo>
                    <a:pt x="216" y="443"/>
                  </a:lnTo>
                  <a:lnTo>
                    <a:pt x="274" y="377"/>
                  </a:lnTo>
                  <a:lnTo>
                    <a:pt x="337" y="316"/>
                  </a:lnTo>
                  <a:lnTo>
                    <a:pt x="403" y="259"/>
                  </a:lnTo>
                  <a:lnTo>
                    <a:pt x="474" y="208"/>
                  </a:lnTo>
                  <a:lnTo>
                    <a:pt x="549" y="161"/>
                  </a:lnTo>
                  <a:lnTo>
                    <a:pt x="627" y="120"/>
                  </a:lnTo>
                  <a:lnTo>
                    <a:pt x="709" y="84"/>
                  </a:lnTo>
                  <a:lnTo>
                    <a:pt x="792" y="54"/>
                  </a:lnTo>
                  <a:lnTo>
                    <a:pt x="880" y="30"/>
                  </a:lnTo>
                  <a:lnTo>
                    <a:pt x="969" y="13"/>
                  </a:lnTo>
                  <a:lnTo>
                    <a:pt x="1061" y="3"/>
                  </a:lnTo>
                  <a:lnTo>
                    <a:pt x="11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7" name="Freeform 1404"/>
            <p:cNvSpPr>
              <a:spLocks noEditPoints="1"/>
            </p:cNvSpPr>
            <p:nvPr/>
          </p:nvSpPr>
          <p:spPr bwMode="auto">
            <a:xfrm>
              <a:off x="2295326" y="870742"/>
              <a:ext cx="767832" cy="769091"/>
            </a:xfrm>
            <a:custGeom>
              <a:avLst/>
              <a:gdLst>
                <a:gd name="T0" fmla="*/ 1036 w 2439"/>
                <a:gd name="T1" fmla="*/ 724 h 2445"/>
                <a:gd name="T2" fmla="*/ 846 w 2439"/>
                <a:gd name="T3" fmla="*/ 845 h 2445"/>
                <a:gd name="T4" fmla="*/ 724 w 2439"/>
                <a:gd name="T5" fmla="*/ 1034 h 2445"/>
                <a:gd name="T6" fmla="*/ 691 w 2439"/>
                <a:gd name="T7" fmla="*/ 1248 h 2445"/>
                <a:gd name="T8" fmla="*/ 746 w 2439"/>
                <a:gd name="T9" fmla="*/ 1459 h 2445"/>
                <a:gd name="T10" fmla="*/ 887 w 2439"/>
                <a:gd name="T11" fmla="*/ 1636 h 2445"/>
                <a:gd name="T12" fmla="*/ 1085 w 2439"/>
                <a:gd name="T13" fmla="*/ 1736 h 2445"/>
                <a:gd name="T14" fmla="*/ 1301 w 2439"/>
                <a:gd name="T15" fmla="*/ 1748 h 2445"/>
                <a:gd name="T16" fmla="*/ 1506 w 2439"/>
                <a:gd name="T17" fmla="*/ 1671 h 2445"/>
                <a:gd name="T18" fmla="*/ 1667 w 2439"/>
                <a:gd name="T19" fmla="*/ 1511 h 2445"/>
                <a:gd name="T20" fmla="*/ 1745 w 2439"/>
                <a:gd name="T21" fmla="*/ 1306 h 2445"/>
                <a:gd name="T22" fmla="*/ 1734 w 2439"/>
                <a:gd name="T23" fmla="*/ 1089 h 2445"/>
                <a:gd name="T24" fmla="*/ 1636 w 2439"/>
                <a:gd name="T25" fmla="*/ 891 h 2445"/>
                <a:gd name="T26" fmla="*/ 1460 w 2439"/>
                <a:gd name="T27" fmla="*/ 748 h 2445"/>
                <a:gd name="T28" fmla="*/ 1249 w 2439"/>
                <a:gd name="T29" fmla="*/ 692 h 2445"/>
                <a:gd name="T30" fmla="*/ 1327 w 2439"/>
                <a:gd name="T31" fmla="*/ 4 h 2445"/>
                <a:gd name="T32" fmla="*/ 1395 w 2439"/>
                <a:gd name="T33" fmla="*/ 60 h 2445"/>
                <a:gd name="T34" fmla="*/ 1482 w 2439"/>
                <a:gd name="T35" fmla="*/ 280 h 2445"/>
                <a:gd name="T36" fmla="*/ 1771 w 2439"/>
                <a:gd name="T37" fmla="*/ 416 h 2445"/>
                <a:gd name="T38" fmla="*/ 1945 w 2439"/>
                <a:gd name="T39" fmla="*/ 276 h 2445"/>
                <a:gd name="T40" fmla="*/ 2028 w 2439"/>
                <a:gd name="T41" fmla="*/ 305 h 2445"/>
                <a:gd name="T42" fmla="*/ 2171 w 2439"/>
                <a:gd name="T43" fmla="*/ 480 h 2445"/>
                <a:gd name="T44" fmla="*/ 2140 w 2439"/>
                <a:gd name="T45" fmla="*/ 564 h 2445"/>
                <a:gd name="T46" fmla="*/ 2124 w 2439"/>
                <a:gd name="T47" fmla="*/ 853 h 2445"/>
                <a:gd name="T48" fmla="*/ 2337 w 2439"/>
                <a:gd name="T49" fmla="*/ 1043 h 2445"/>
                <a:gd name="T50" fmla="*/ 2417 w 2439"/>
                <a:gd name="T51" fmla="*/ 1082 h 2445"/>
                <a:gd name="T52" fmla="*/ 2439 w 2439"/>
                <a:gd name="T53" fmla="*/ 1307 h 2445"/>
                <a:gd name="T54" fmla="*/ 2400 w 2439"/>
                <a:gd name="T55" fmla="*/ 1387 h 2445"/>
                <a:gd name="T56" fmla="*/ 2179 w 2439"/>
                <a:gd name="T57" fmla="*/ 1409 h 2445"/>
                <a:gd name="T58" fmla="*/ 2095 w 2439"/>
                <a:gd name="T59" fmla="*/ 1660 h 2445"/>
                <a:gd name="T60" fmla="*/ 2151 w 2439"/>
                <a:gd name="T61" fmla="*/ 1905 h 2445"/>
                <a:gd name="T62" fmla="*/ 2160 w 2439"/>
                <a:gd name="T63" fmla="*/ 1993 h 2445"/>
                <a:gd name="T64" fmla="*/ 2004 w 2439"/>
                <a:gd name="T65" fmla="*/ 2160 h 2445"/>
                <a:gd name="T66" fmla="*/ 1917 w 2439"/>
                <a:gd name="T67" fmla="*/ 2169 h 2445"/>
                <a:gd name="T68" fmla="*/ 1712 w 2439"/>
                <a:gd name="T69" fmla="*/ 2072 h 2445"/>
                <a:gd name="T70" fmla="*/ 1465 w 2439"/>
                <a:gd name="T71" fmla="*/ 2175 h 2445"/>
                <a:gd name="T72" fmla="*/ 1388 w 2439"/>
                <a:gd name="T73" fmla="*/ 2388 h 2445"/>
                <a:gd name="T74" fmla="*/ 1320 w 2439"/>
                <a:gd name="T75" fmla="*/ 2442 h 2445"/>
                <a:gd name="T76" fmla="*/ 1092 w 2439"/>
                <a:gd name="T77" fmla="*/ 2433 h 2445"/>
                <a:gd name="T78" fmla="*/ 1037 w 2439"/>
                <a:gd name="T79" fmla="*/ 2365 h 2445"/>
                <a:gd name="T80" fmla="*/ 907 w 2439"/>
                <a:gd name="T81" fmla="*/ 2154 h 2445"/>
                <a:gd name="T82" fmla="*/ 666 w 2439"/>
                <a:gd name="T83" fmla="*/ 2034 h 2445"/>
                <a:gd name="T84" fmla="*/ 496 w 2439"/>
                <a:gd name="T85" fmla="*/ 2169 h 2445"/>
                <a:gd name="T86" fmla="*/ 411 w 2439"/>
                <a:gd name="T87" fmla="*/ 2139 h 2445"/>
                <a:gd name="T88" fmla="*/ 269 w 2439"/>
                <a:gd name="T89" fmla="*/ 1964 h 2445"/>
                <a:gd name="T90" fmla="*/ 299 w 2439"/>
                <a:gd name="T91" fmla="*/ 1880 h 2445"/>
                <a:gd name="T92" fmla="*/ 311 w 2439"/>
                <a:gd name="T93" fmla="*/ 1595 h 2445"/>
                <a:gd name="T94" fmla="*/ 103 w 2439"/>
                <a:gd name="T95" fmla="*/ 1402 h 2445"/>
                <a:gd name="T96" fmla="*/ 23 w 2439"/>
                <a:gd name="T97" fmla="*/ 1363 h 2445"/>
                <a:gd name="T98" fmla="*/ 1 w 2439"/>
                <a:gd name="T99" fmla="*/ 1139 h 2445"/>
                <a:gd name="T100" fmla="*/ 40 w 2439"/>
                <a:gd name="T101" fmla="*/ 1059 h 2445"/>
                <a:gd name="T102" fmla="*/ 257 w 2439"/>
                <a:gd name="T103" fmla="*/ 1037 h 2445"/>
                <a:gd name="T104" fmla="*/ 343 w 2439"/>
                <a:gd name="T105" fmla="*/ 786 h 2445"/>
                <a:gd name="T106" fmla="*/ 289 w 2439"/>
                <a:gd name="T107" fmla="*/ 541 h 2445"/>
                <a:gd name="T108" fmla="*/ 280 w 2439"/>
                <a:gd name="T109" fmla="*/ 453 h 2445"/>
                <a:gd name="T110" fmla="*/ 436 w 2439"/>
                <a:gd name="T111" fmla="*/ 286 h 2445"/>
                <a:gd name="T112" fmla="*/ 523 w 2439"/>
                <a:gd name="T113" fmla="*/ 276 h 2445"/>
                <a:gd name="T114" fmla="*/ 730 w 2439"/>
                <a:gd name="T115" fmla="*/ 374 h 2445"/>
                <a:gd name="T116" fmla="*/ 976 w 2439"/>
                <a:gd name="T117" fmla="*/ 275 h 2445"/>
                <a:gd name="T118" fmla="*/ 1052 w 2439"/>
                <a:gd name="T119" fmla="*/ 58 h 2445"/>
                <a:gd name="T120" fmla="*/ 1121 w 2439"/>
                <a:gd name="T121" fmla="*/ 4 h 2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39" h="2445">
                  <a:moveTo>
                    <a:pt x="1195" y="691"/>
                  </a:moveTo>
                  <a:lnTo>
                    <a:pt x="1141" y="696"/>
                  </a:lnTo>
                  <a:lnTo>
                    <a:pt x="1088" y="708"/>
                  </a:lnTo>
                  <a:lnTo>
                    <a:pt x="1036" y="724"/>
                  </a:lnTo>
                  <a:lnTo>
                    <a:pt x="984" y="746"/>
                  </a:lnTo>
                  <a:lnTo>
                    <a:pt x="936" y="773"/>
                  </a:lnTo>
                  <a:lnTo>
                    <a:pt x="889" y="806"/>
                  </a:lnTo>
                  <a:lnTo>
                    <a:pt x="846" y="845"/>
                  </a:lnTo>
                  <a:lnTo>
                    <a:pt x="807" y="889"/>
                  </a:lnTo>
                  <a:lnTo>
                    <a:pt x="774" y="934"/>
                  </a:lnTo>
                  <a:lnTo>
                    <a:pt x="747" y="982"/>
                  </a:lnTo>
                  <a:lnTo>
                    <a:pt x="724" y="1034"/>
                  </a:lnTo>
                  <a:lnTo>
                    <a:pt x="708" y="1085"/>
                  </a:lnTo>
                  <a:lnTo>
                    <a:pt x="697" y="1139"/>
                  </a:lnTo>
                  <a:lnTo>
                    <a:pt x="691" y="1194"/>
                  </a:lnTo>
                  <a:lnTo>
                    <a:pt x="691" y="1248"/>
                  </a:lnTo>
                  <a:lnTo>
                    <a:pt x="695" y="1302"/>
                  </a:lnTo>
                  <a:lnTo>
                    <a:pt x="707" y="1355"/>
                  </a:lnTo>
                  <a:lnTo>
                    <a:pt x="723" y="1408"/>
                  </a:lnTo>
                  <a:lnTo>
                    <a:pt x="746" y="1459"/>
                  </a:lnTo>
                  <a:lnTo>
                    <a:pt x="773" y="1507"/>
                  </a:lnTo>
                  <a:lnTo>
                    <a:pt x="806" y="1554"/>
                  </a:lnTo>
                  <a:lnTo>
                    <a:pt x="844" y="1597"/>
                  </a:lnTo>
                  <a:lnTo>
                    <a:pt x="887" y="1636"/>
                  </a:lnTo>
                  <a:lnTo>
                    <a:pt x="933" y="1669"/>
                  </a:lnTo>
                  <a:lnTo>
                    <a:pt x="982" y="1697"/>
                  </a:lnTo>
                  <a:lnTo>
                    <a:pt x="1032" y="1720"/>
                  </a:lnTo>
                  <a:lnTo>
                    <a:pt x="1085" y="1736"/>
                  </a:lnTo>
                  <a:lnTo>
                    <a:pt x="1137" y="1747"/>
                  </a:lnTo>
                  <a:lnTo>
                    <a:pt x="1192" y="1753"/>
                  </a:lnTo>
                  <a:lnTo>
                    <a:pt x="1246" y="1753"/>
                  </a:lnTo>
                  <a:lnTo>
                    <a:pt x="1301" y="1748"/>
                  </a:lnTo>
                  <a:lnTo>
                    <a:pt x="1354" y="1737"/>
                  </a:lnTo>
                  <a:lnTo>
                    <a:pt x="1407" y="1721"/>
                  </a:lnTo>
                  <a:lnTo>
                    <a:pt x="1457" y="1698"/>
                  </a:lnTo>
                  <a:lnTo>
                    <a:pt x="1506" y="1671"/>
                  </a:lnTo>
                  <a:lnTo>
                    <a:pt x="1552" y="1637"/>
                  </a:lnTo>
                  <a:lnTo>
                    <a:pt x="1595" y="1600"/>
                  </a:lnTo>
                  <a:lnTo>
                    <a:pt x="1634" y="1556"/>
                  </a:lnTo>
                  <a:lnTo>
                    <a:pt x="1667" y="1511"/>
                  </a:lnTo>
                  <a:lnTo>
                    <a:pt x="1694" y="1461"/>
                  </a:lnTo>
                  <a:lnTo>
                    <a:pt x="1717" y="1411"/>
                  </a:lnTo>
                  <a:lnTo>
                    <a:pt x="1733" y="1358"/>
                  </a:lnTo>
                  <a:lnTo>
                    <a:pt x="1745" y="1306"/>
                  </a:lnTo>
                  <a:lnTo>
                    <a:pt x="1750" y="1251"/>
                  </a:lnTo>
                  <a:lnTo>
                    <a:pt x="1750" y="1197"/>
                  </a:lnTo>
                  <a:lnTo>
                    <a:pt x="1746" y="1142"/>
                  </a:lnTo>
                  <a:lnTo>
                    <a:pt x="1734" y="1089"/>
                  </a:lnTo>
                  <a:lnTo>
                    <a:pt x="1718" y="1037"/>
                  </a:lnTo>
                  <a:lnTo>
                    <a:pt x="1697" y="986"/>
                  </a:lnTo>
                  <a:lnTo>
                    <a:pt x="1669" y="937"/>
                  </a:lnTo>
                  <a:lnTo>
                    <a:pt x="1636" y="891"/>
                  </a:lnTo>
                  <a:lnTo>
                    <a:pt x="1597" y="847"/>
                  </a:lnTo>
                  <a:lnTo>
                    <a:pt x="1554" y="808"/>
                  </a:lnTo>
                  <a:lnTo>
                    <a:pt x="1508" y="775"/>
                  </a:lnTo>
                  <a:lnTo>
                    <a:pt x="1460" y="748"/>
                  </a:lnTo>
                  <a:lnTo>
                    <a:pt x="1409" y="725"/>
                  </a:lnTo>
                  <a:lnTo>
                    <a:pt x="1358" y="708"/>
                  </a:lnTo>
                  <a:lnTo>
                    <a:pt x="1304" y="698"/>
                  </a:lnTo>
                  <a:lnTo>
                    <a:pt x="1249" y="692"/>
                  </a:lnTo>
                  <a:lnTo>
                    <a:pt x="1195" y="691"/>
                  </a:lnTo>
                  <a:close/>
                  <a:moveTo>
                    <a:pt x="1145" y="0"/>
                  </a:moveTo>
                  <a:lnTo>
                    <a:pt x="1304" y="1"/>
                  </a:lnTo>
                  <a:lnTo>
                    <a:pt x="1327" y="4"/>
                  </a:lnTo>
                  <a:lnTo>
                    <a:pt x="1348" y="12"/>
                  </a:lnTo>
                  <a:lnTo>
                    <a:pt x="1368" y="24"/>
                  </a:lnTo>
                  <a:lnTo>
                    <a:pt x="1384" y="40"/>
                  </a:lnTo>
                  <a:lnTo>
                    <a:pt x="1395" y="60"/>
                  </a:lnTo>
                  <a:lnTo>
                    <a:pt x="1403" y="81"/>
                  </a:lnTo>
                  <a:lnTo>
                    <a:pt x="1407" y="105"/>
                  </a:lnTo>
                  <a:lnTo>
                    <a:pt x="1406" y="262"/>
                  </a:lnTo>
                  <a:lnTo>
                    <a:pt x="1482" y="280"/>
                  </a:lnTo>
                  <a:lnTo>
                    <a:pt x="1557" y="305"/>
                  </a:lnTo>
                  <a:lnTo>
                    <a:pt x="1631" y="336"/>
                  </a:lnTo>
                  <a:lnTo>
                    <a:pt x="1702" y="373"/>
                  </a:lnTo>
                  <a:lnTo>
                    <a:pt x="1771" y="416"/>
                  </a:lnTo>
                  <a:lnTo>
                    <a:pt x="1883" y="304"/>
                  </a:lnTo>
                  <a:lnTo>
                    <a:pt x="1901" y="291"/>
                  </a:lnTo>
                  <a:lnTo>
                    <a:pt x="1922" y="280"/>
                  </a:lnTo>
                  <a:lnTo>
                    <a:pt x="1945" y="276"/>
                  </a:lnTo>
                  <a:lnTo>
                    <a:pt x="1967" y="276"/>
                  </a:lnTo>
                  <a:lnTo>
                    <a:pt x="1989" y="280"/>
                  </a:lnTo>
                  <a:lnTo>
                    <a:pt x="2010" y="291"/>
                  </a:lnTo>
                  <a:lnTo>
                    <a:pt x="2028" y="305"/>
                  </a:lnTo>
                  <a:lnTo>
                    <a:pt x="2141" y="419"/>
                  </a:lnTo>
                  <a:lnTo>
                    <a:pt x="2156" y="437"/>
                  </a:lnTo>
                  <a:lnTo>
                    <a:pt x="2165" y="457"/>
                  </a:lnTo>
                  <a:lnTo>
                    <a:pt x="2171" y="480"/>
                  </a:lnTo>
                  <a:lnTo>
                    <a:pt x="2169" y="502"/>
                  </a:lnTo>
                  <a:lnTo>
                    <a:pt x="2165" y="525"/>
                  </a:lnTo>
                  <a:lnTo>
                    <a:pt x="2155" y="546"/>
                  </a:lnTo>
                  <a:lnTo>
                    <a:pt x="2140" y="564"/>
                  </a:lnTo>
                  <a:lnTo>
                    <a:pt x="2028" y="676"/>
                  </a:lnTo>
                  <a:lnTo>
                    <a:pt x="2064" y="733"/>
                  </a:lnTo>
                  <a:lnTo>
                    <a:pt x="2096" y="791"/>
                  </a:lnTo>
                  <a:lnTo>
                    <a:pt x="2124" y="853"/>
                  </a:lnTo>
                  <a:lnTo>
                    <a:pt x="2147" y="915"/>
                  </a:lnTo>
                  <a:lnTo>
                    <a:pt x="2165" y="978"/>
                  </a:lnTo>
                  <a:lnTo>
                    <a:pt x="2180" y="1042"/>
                  </a:lnTo>
                  <a:lnTo>
                    <a:pt x="2337" y="1043"/>
                  </a:lnTo>
                  <a:lnTo>
                    <a:pt x="2360" y="1045"/>
                  </a:lnTo>
                  <a:lnTo>
                    <a:pt x="2382" y="1053"/>
                  </a:lnTo>
                  <a:lnTo>
                    <a:pt x="2401" y="1066"/>
                  </a:lnTo>
                  <a:lnTo>
                    <a:pt x="2417" y="1082"/>
                  </a:lnTo>
                  <a:lnTo>
                    <a:pt x="2430" y="1101"/>
                  </a:lnTo>
                  <a:lnTo>
                    <a:pt x="2437" y="1123"/>
                  </a:lnTo>
                  <a:lnTo>
                    <a:pt x="2439" y="1148"/>
                  </a:lnTo>
                  <a:lnTo>
                    <a:pt x="2439" y="1307"/>
                  </a:lnTo>
                  <a:lnTo>
                    <a:pt x="2435" y="1331"/>
                  </a:lnTo>
                  <a:lnTo>
                    <a:pt x="2428" y="1352"/>
                  </a:lnTo>
                  <a:lnTo>
                    <a:pt x="2416" y="1371"/>
                  </a:lnTo>
                  <a:lnTo>
                    <a:pt x="2400" y="1387"/>
                  </a:lnTo>
                  <a:lnTo>
                    <a:pt x="2381" y="1400"/>
                  </a:lnTo>
                  <a:lnTo>
                    <a:pt x="2359" y="1406"/>
                  </a:lnTo>
                  <a:lnTo>
                    <a:pt x="2335" y="1410"/>
                  </a:lnTo>
                  <a:lnTo>
                    <a:pt x="2179" y="1409"/>
                  </a:lnTo>
                  <a:lnTo>
                    <a:pt x="2165" y="1473"/>
                  </a:lnTo>
                  <a:lnTo>
                    <a:pt x="2145" y="1537"/>
                  </a:lnTo>
                  <a:lnTo>
                    <a:pt x="2123" y="1600"/>
                  </a:lnTo>
                  <a:lnTo>
                    <a:pt x="2095" y="1660"/>
                  </a:lnTo>
                  <a:lnTo>
                    <a:pt x="2063" y="1720"/>
                  </a:lnTo>
                  <a:lnTo>
                    <a:pt x="2027" y="1777"/>
                  </a:lnTo>
                  <a:lnTo>
                    <a:pt x="2136" y="1887"/>
                  </a:lnTo>
                  <a:lnTo>
                    <a:pt x="2151" y="1905"/>
                  </a:lnTo>
                  <a:lnTo>
                    <a:pt x="2160" y="1926"/>
                  </a:lnTo>
                  <a:lnTo>
                    <a:pt x="2165" y="1948"/>
                  </a:lnTo>
                  <a:lnTo>
                    <a:pt x="2165" y="1971"/>
                  </a:lnTo>
                  <a:lnTo>
                    <a:pt x="2160" y="1993"/>
                  </a:lnTo>
                  <a:lnTo>
                    <a:pt x="2150" y="2014"/>
                  </a:lnTo>
                  <a:lnTo>
                    <a:pt x="2135" y="2033"/>
                  </a:lnTo>
                  <a:lnTo>
                    <a:pt x="2023" y="2145"/>
                  </a:lnTo>
                  <a:lnTo>
                    <a:pt x="2004" y="2160"/>
                  </a:lnTo>
                  <a:lnTo>
                    <a:pt x="1983" y="2169"/>
                  </a:lnTo>
                  <a:lnTo>
                    <a:pt x="1962" y="2175"/>
                  </a:lnTo>
                  <a:lnTo>
                    <a:pt x="1939" y="2174"/>
                  </a:lnTo>
                  <a:lnTo>
                    <a:pt x="1917" y="2169"/>
                  </a:lnTo>
                  <a:lnTo>
                    <a:pt x="1895" y="2159"/>
                  </a:lnTo>
                  <a:lnTo>
                    <a:pt x="1877" y="2144"/>
                  </a:lnTo>
                  <a:lnTo>
                    <a:pt x="1770" y="2035"/>
                  </a:lnTo>
                  <a:lnTo>
                    <a:pt x="1712" y="2072"/>
                  </a:lnTo>
                  <a:lnTo>
                    <a:pt x="1652" y="2105"/>
                  </a:lnTo>
                  <a:lnTo>
                    <a:pt x="1591" y="2133"/>
                  </a:lnTo>
                  <a:lnTo>
                    <a:pt x="1529" y="2155"/>
                  </a:lnTo>
                  <a:lnTo>
                    <a:pt x="1465" y="2175"/>
                  </a:lnTo>
                  <a:lnTo>
                    <a:pt x="1400" y="2190"/>
                  </a:lnTo>
                  <a:lnTo>
                    <a:pt x="1399" y="2342"/>
                  </a:lnTo>
                  <a:lnTo>
                    <a:pt x="1396" y="2366"/>
                  </a:lnTo>
                  <a:lnTo>
                    <a:pt x="1388" y="2388"/>
                  </a:lnTo>
                  <a:lnTo>
                    <a:pt x="1377" y="2407"/>
                  </a:lnTo>
                  <a:lnTo>
                    <a:pt x="1361" y="2422"/>
                  </a:lnTo>
                  <a:lnTo>
                    <a:pt x="1342" y="2434"/>
                  </a:lnTo>
                  <a:lnTo>
                    <a:pt x="1320" y="2442"/>
                  </a:lnTo>
                  <a:lnTo>
                    <a:pt x="1296" y="2445"/>
                  </a:lnTo>
                  <a:lnTo>
                    <a:pt x="1137" y="2444"/>
                  </a:lnTo>
                  <a:lnTo>
                    <a:pt x="1113" y="2441"/>
                  </a:lnTo>
                  <a:lnTo>
                    <a:pt x="1092" y="2433"/>
                  </a:lnTo>
                  <a:lnTo>
                    <a:pt x="1073" y="2422"/>
                  </a:lnTo>
                  <a:lnTo>
                    <a:pt x="1057" y="2405"/>
                  </a:lnTo>
                  <a:lnTo>
                    <a:pt x="1045" y="2386"/>
                  </a:lnTo>
                  <a:lnTo>
                    <a:pt x="1037" y="2365"/>
                  </a:lnTo>
                  <a:lnTo>
                    <a:pt x="1034" y="2341"/>
                  </a:lnTo>
                  <a:lnTo>
                    <a:pt x="1036" y="2189"/>
                  </a:lnTo>
                  <a:lnTo>
                    <a:pt x="971" y="2174"/>
                  </a:lnTo>
                  <a:lnTo>
                    <a:pt x="907" y="2154"/>
                  </a:lnTo>
                  <a:lnTo>
                    <a:pt x="844" y="2131"/>
                  </a:lnTo>
                  <a:lnTo>
                    <a:pt x="782" y="2103"/>
                  </a:lnTo>
                  <a:lnTo>
                    <a:pt x="723" y="2071"/>
                  </a:lnTo>
                  <a:lnTo>
                    <a:pt x="666" y="2034"/>
                  </a:lnTo>
                  <a:lnTo>
                    <a:pt x="557" y="2139"/>
                  </a:lnTo>
                  <a:lnTo>
                    <a:pt x="538" y="2154"/>
                  </a:lnTo>
                  <a:lnTo>
                    <a:pt x="517" y="2163"/>
                  </a:lnTo>
                  <a:lnTo>
                    <a:pt x="496" y="2169"/>
                  </a:lnTo>
                  <a:lnTo>
                    <a:pt x="473" y="2169"/>
                  </a:lnTo>
                  <a:lnTo>
                    <a:pt x="450" y="2163"/>
                  </a:lnTo>
                  <a:lnTo>
                    <a:pt x="429" y="2154"/>
                  </a:lnTo>
                  <a:lnTo>
                    <a:pt x="411" y="2139"/>
                  </a:lnTo>
                  <a:lnTo>
                    <a:pt x="298" y="2026"/>
                  </a:lnTo>
                  <a:lnTo>
                    <a:pt x="283" y="2008"/>
                  </a:lnTo>
                  <a:lnTo>
                    <a:pt x="274" y="1987"/>
                  </a:lnTo>
                  <a:lnTo>
                    <a:pt x="269" y="1964"/>
                  </a:lnTo>
                  <a:lnTo>
                    <a:pt x="269" y="1942"/>
                  </a:lnTo>
                  <a:lnTo>
                    <a:pt x="274" y="1920"/>
                  </a:lnTo>
                  <a:lnTo>
                    <a:pt x="284" y="1899"/>
                  </a:lnTo>
                  <a:lnTo>
                    <a:pt x="299" y="1880"/>
                  </a:lnTo>
                  <a:lnTo>
                    <a:pt x="406" y="1774"/>
                  </a:lnTo>
                  <a:lnTo>
                    <a:pt x="370" y="1716"/>
                  </a:lnTo>
                  <a:lnTo>
                    <a:pt x="338" y="1656"/>
                  </a:lnTo>
                  <a:lnTo>
                    <a:pt x="311" y="1595"/>
                  </a:lnTo>
                  <a:lnTo>
                    <a:pt x="288" y="1531"/>
                  </a:lnTo>
                  <a:lnTo>
                    <a:pt x="268" y="1467"/>
                  </a:lnTo>
                  <a:lnTo>
                    <a:pt x="255" y="1403"/>
                  </a:lnTo>
                  <a:lnTo>
                    <a:pt x="103" y="1402"/>
                  </a:lnTo>
                  <a:lnTo>
                    <a:pt x="79" y="1398"/>
                  </a:lnTo>
                  <a:lnTo>
                    <a:pt x="57" y="1392"/>
                  </a:lnTo>
                  <a:lnTo>
                    <a:pt x="38" y="1379"/>
                  </a:lnTo>
                  <a:lnTo>
                    <a:pt x="23" y="1363"/>
                  </a:lnTo>
                  <a:lnTo>
                    <a:pt x="10" y="1344"/>
                  </a:lnTo>
                  <a:lnTo>
                    <a:pt x="2" y="1322"/>
                  </a:lnTo>
                  <a:lnTo>
                    <a:pt x="0" y="1298"/>
                  </a:lnTo>
                  <a:lnTo>
                    <a:pt x="1" y="1139"/>
                  </a:lnTo>
                  <a:lnTo>
                    <a:pt x="3" y="1116"/>
                  </a:lnTo>
                  <a:lnTo>
                    <a:pt x="11" y="1094"/>
                  </a:lnTo>
                  <a:lnTo>
                    <a:pt x="24" y="1075"/>
                  </a:lnTo>
                  <a:lnTo>
                    <a:pt x="40" y="1059"/>
                  </a:lnTo>
                  <a:lnTo>
                    <a:pt x="58" y="1047"/>
                  </a:lnTo>
                  <a:lnTo>
                    <a:pt x="80" y="1039"/>
                  </a:lnTo>
                  <a:lnTo>
                    <a:pt x="104" y="1037"/>
                  </a:lnTo>
                  <a:lnTo>
                    <a:pt x="257" y="1037"/>
                  </a:lnTo>
                  <a:lnTo>
                    <a:pt x="272" y="973"/>
                  </a:lnTo>
                  <a:lnTo>
                    <a:pt x="291" y="909"/>
                  </a:lnTo>
                  <a:lnTo>
                    <a:pt x="314" y="846"/>
                  </a:lnTo>
                  <a:lnTo>
                    <a:pt x="343" y="786"/>
                  </a:lnTo>
                  <a:lnTo>
                    <a:pt x="375" y="726"/>
                  </a:lnTo>
                  <a:lnTo>
                    <a:pt x="412" y="668"/>
                  </a:lnTo>
                  <a:lnTo>
                    <a:pt x="304" y="559"/>
                  </a:lnTo>
                  <a:lnTo>
                    <a:pt x="289" y="541"/>
                  </a:lnTo>
                  <a:lnTo>
                    <a:pt x="280" y="520"/>
                  </a:lnTo>
                  <a:lnTo>
                    <a:pt x="274" y="497"/>
                  </a:lnTo>
                  <a:lnTo>
                    <a:pt x="275" y="476"/>
                  </a:lnTo>
                  <a:lnTo>
                    <a:pt x="280" y="453"/>
                  </a:lnTo>
                  <a:lnTo>
                    <a:pt x="290" y="432"/>
                  </a:lnTo>
                  <a:lnTo>
                    <a:pt x="305" y="414"/>
                  </a:lnTo>
                  <a:lnTo>
                    <a:pt x="417" y="301"/>
                  </a:lnTo>
                  <a:lnTo>
                    <a:pt x="436" y="286"/>
                  </a:lnTo>
                  <a:lnTo>
                    <a:pt x="457" y="276"/>
                  </a:lnTo>
                  <a:lnTo>
                    <a:pt x="478" y="271"/>
                  </a:lnTo>
                  <a:lnTo>
                    <a:pt x="501" y="271"/>
                  </a:lnTo>
                  <a:lnTo>
                    <a:pt x="523" y="276"/>
                  </a:lnTo>
                  <a:lnTo>
                    <a:pt x="545" y="286"/>
                  </a:lnTo>
                  <a:lnTo>
                    <a:pt x="563" y="301"/>
                  </a:lnTo>
                  <a:lnTo>
                    <a:pt x="673" y="411"/>
                  </a:lnTo>
                  <a:lnTo>
                    <a:pt x="730" y="374"/>
                  </a:lnTo>
                  <a:lnTo>
                    <a:pt x="789" y="343"/>
                  </a:lnTo>
                  <a:lnTo>
                    <a:pt x="851" y="316"/>
                  </a:lnTo>
                  <a:lnTo>
                    <a:pt x="912" y="293"/>
                  </a:lnTo>
                  <a:lnTo>
                    <a:pt x="976" y="275"/>
                  </a:lnTo>
                  <a:lnTo>
                    <a:pt x="1041" y="260"/>
                  </a:lnTo>
                  <a:lnTo>
                    <a:pt x="1041" y="103"/>
                  </a:lnTo>
                  <a:lnTo>
                    <a:pt x="1045" y="80"/>
                  </a:lnTo>
                  <a:lnTo>
                    <a:pt x="1052" y="58"/>
                  </a:lnTo>
                  <a:lnTo>
                    <a:pt x="1064" y="39"/>
                  </a:lnTo>
                  <a:lnTo>
                    <a:pt x="1080" y="23"/>
                  </a:lnTo>
                  <a:lnTo>
                    <a:pt x="1100" y="10"/>
                  </a:lnTo>
                  <a:lnTo>
                    <a:pt x="1121" y="4"/>
                  </a:lnTo>
                  <a:lnTo>
                    <a:pt x="11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58" name="Group 957"/>
          <p:cNvGrpSpPr/>
          <p:nvPr/>
        </p:nvGrpSpPr>
        <p:grpSpPr>
          <a:xfrm>
            <a:off x="4102558" y="5981563"/>
            <a:ext cx="300721" cy="301089"/>
            <a:chOff x="438150" y="1851025"/>
            <a:chExt cx="979875" cy="9810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959" name="Freeform 1409"/>
            <p:cNvSpPr>
              <a:spLocks noEditPoints="1"/>
            </p:cNvSpPr>
            <p:nvPr/>
          </p:nvSpPr>
          <p:spPr bwMode="auto">
            <a:xfrm>
              <a:off x="723597" y="2136472"/>
              <a:ext cx="408981" cy="408981"/>
            </a:xfrm>
            <a:custGeom>
              <a:avLst/>
              <a:gdLst>
                <a:gd name="T0" fmla="*/ 1163 w 1702"/>
                <a:gd name="T1" fmla="*/ 1339 h 1704"/>
                <a:gd name="T2" fmla="*/ 1207 w 1702"/>
                <a:gd name="T3" fmla="*/ 1377 h 1704"/>
                <a:gd name="T4" fmla="*/ 1375 w 1702"/>
                <a:gd name="T5" fmla="*/ 1210 h 1704"/>
                <a:gd name="T6" fmla="*/ 916 w 1702"/>
                <a:gd name="T7" fmla="*/ 1461 h 1704"/>
                <a:gd name="T8" fmla="*/ 1028 w 1702"/>
                <a:gd name="T9" fmla="*/ 1318 h 1704"/>
                <a:gd name="T10" fmla="*/ 916 w 1702"/>
                <a:gd name="T11" fmla="*/ 1159 h 1704"/>
                <a:gd name="T12" fmla="*/ 674 w 1702"/>
                <a:gd name="T13" fmla="*/ 1316 h 1704"/>
                <a:gd name="T14" fmla="*/ 786 w 1702"/>
                <a:gd name="T15" fmla="*/ 1460 h 1704"/>
                <a:gd name="T16" fmla="*/ 327 w 1702"/>
                <a:gd name="T17" fmla="*/ 1210 h 1704"/>
                <a:gd name="T18" fmla="*/ 495 w 1702"/>
                <a:gd name="T19" fmla="*/ 1377 h 1704"/>
                <a:gd name="T20" fmla="*/ 539 w 1702"/>
                <a:gd name="T21" fmla="*/ 1339 h 1704"/>
                <a:gd name="T22" fmla="*/ 296 w 1702"/>
                <a:gd name="T23" fmla="*/ 1159 h 1704"/>
                <a:gd name="T24" fmla="*/ 1283 w 1702"/>
                <a:gd name="T25" fmla="*/ 852 h 1704"/>
                <a:gd name="T26" fmla="*/ 1459 w 1702"/>
                <a:gd name="T27" fmla="*/ 1032 h 1704"/>
                <a:gd name="T28" fmla="*/ 1482 w 1702"/>
                <a:gd name="T29" fmla="*/ 791 h 1704"/>
                <a:gd name="T30" fmla="*/ 916 w 1702"/>
                <a:gd name="T31" fmla="*/ 672 h 1704"/>
                <a:gd name="T32" fmla="*/ 1153 w 1702"/>
                <a:gd name="T33" fmla="*/ 915 h 1704"/>
                <a:gd name="T34" fmla="*/ 1138 w 1702"/>
                <a:gd name="T35" fmla="*/ 672 h 1704"/>
                <a:gd name="T36" fmla="*/ 547 w 1702"/>
                <a:gd name="T37" fmla="*/ 788 h 1704"/>
                <a:gd name="T38" fmla="*/ 562 w 1702"/>
                <a:gd name="T39" fmla="*/ 1032 h 1704"/>
                <a:gd name="T40" fmla="*/ 242 w 1702"/>
                <a:gd name="T41" fmla="*/ 672 h 1704"/>
                <a:gd name="T42" fmla="*/ 219 w 1702"/>
                <a:gd name="T43" fmla="*/ 914 h 1704"/>
                <a:gd name="T44" fmla="*/ 424 w 1702"/>
                <a:gd name="T45" fmla="*/ 975 h 1704"/>
                <a:gd name="T46" fmla="*/ 425 w 1702"/>
                <a:gd name="T47" fmla="*/ 730 h 1704"/>
                <a:gd name="T48" fmla="*/ 1133 w 1702"/>
                <a:gd name="T49" fmla="*/ 315 h 1704"/>
                <a:gd name="T50" fmla="*/ 1238 w 1702"/>
                <a:gd name="T51" fmla="*/ 544 h 1704"/>
                <a:gd name="T52" fmla="*/ 1299 w 1702"/>
                <a:gd name="T53" fmla="*/ 402 h 1704"/>
                <a:gd name="T54" fmla="*/ 1102 w 1702"/>
                <a:gd name="T55" fmla="*/ 269 h 1704"/>
                <a:gd name="T56" fmla="*/ 448 w 1702"/>
                <a:gd name="T57" fmla="*/ 362 h 1704"/>
                <a:gd name="T58" fmla="*/ 296 w 1702"/>
                <a:gd name="T59" fmla="*/ 544 h 1704"/>
                <a:gd name="T60" fmla="*/ 539 w 1702"/>
                <a:gd name="T61" fmla="*/ 365 h 1704"/>
                <a:gd name="T62" fmla="*/ 916 w 1702"/>
                <a:gd name="T63" fmla="*/ 544 h 1704"/>
                <a:gd name="T64" fmla="*/ 1028 w 1702"/>
                <a:gd name="T65" fmla="*/ 387 h 1704"/>
                <a:gd name="T66" fmla="*/ 916 w 1702"/>
                <a:gd name="T67" fmla="*/ 244 h 1704"/>
                <a:gd name="T68" fmla="*/ 702 w 1702"/>
                <a:gd name="T69" fmla="*/ 344 h 1704"/>
                <a:gd name="T70" fmla="*/ 597 w 1702"/>
                <a:gd name="T71" fmla="*/ 544 h 1704"/>
                <a:gd name="T72" fmla="*/ 933 w 1702"/>
                <a:gd name="T73" fmla="*/ 4 h 1704"/>
                <a:gd name="T74" fmla="*/ 1235 w 1702"/>
                <a:gd name="T75" fmla="*/ 92 h 1704"/>
                <a:gd name="T76" fmla="*/ 1479 w 1702"/>
                <a:gd name="T77" fmla="*/ 278 h 1704"/>
                <a:gd name="T78" fmla="*/ 1642 w 1702"/>
                <a:gd name="T79" fmla="*/ 539 h 1704"/>
                <a:gd name="T80" fmla="*/ 1702 w 1702"/>
                <a:gd name="T81" fmla="*/ 852 h 1704"/>
                <a:gd name="T82" fmla="*/ 1642 w 1702"/>
                <a:gd name="T83" fmla="*/ 1166 h 1704"/>
                <a:gd name="T84" fmla="*/ 1479 w 1702"/>
                <a:gd name="T85" fmla="*/ 1426 h 1704"/>
                <a:gd name="T86" fmla="*/ 1235 w 1702"/>
                <a:gd name="T87" fmla="*/ 1613 h 1704"/>
                <a:gd name="T88" fmla="*/ 933 w 1702"/>
                <a:gd name="T89" fmla="*/ 1700 h 1704"/>
                <a:gd name="T90" fmla="*/ 612 w 1702"/>
                <a:gd name="T91" fmla="*/ 1670 h 1704"/>
                <a:gd name="T92" fmla="*/ 336 w 1702"/>
                <a:gd name="T93" fmla="*/ 1531 h 1704"/>
                <a:gd name="T94" fmla="*/ 129 w 1702"/>
                <a:gd name="T95" fmla="*/ 1304 h 1704"/>
                <a:gd name="T96" fmla="*/ 15 w 1702"/>
                <a:gd name="T97" fmla="*/ 1014 h 1704"/>
                <a:gd name="T98" fmla="*/ 15 w 1702"/>
                <a:gd name="T99" fmla="*/ 690 h 1704"/>
                <a:gd name="T100" fmla="*/ 129 w 1702"/>
                <a:gd name="T101" fmla="*/ 400 h 1704"/>
                <a:gd name="T102" fmla="*/ 336 w 1702"/>
                <a:gd name="T103" fmla="*/ 174 h 1704"/>
                <a:gd name="T104" fmla="*/ 612 w 1702"/>
                <a:gd name="T105" fmla="*/ 33 h 1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02" h="1704">
                  <a:moveTo>
                    <a:pt x="1238" y="1159"/>
                  </a:moveTo>
                  <a:lnTo>
                    <a:pt x="1217" y="1224"/>
                  </a:lnTo>
                  <a:lnTo>
                    <a:pt x="1191" y="1284"/>
                  </a:lnTo>
                  <a:lnTo>
                    <a:pt x="1163" y="1339"/>
                  </a:lnTo>
                  <a:lnTo>
                    <a:pt x="1133" y="1390"/>
                  </a:lnTo>
                  <a:lnTo>
                    <a:pt x="1102" y="1435"/>
                  </a:lnTo>
                  <a:lnTo>
                    <a:pt x="1156" y="1408"/>
                  </a:lnTo>
                  <a:lnTo>
                    <a:pt x="1207" y="1377"/>
                  </a:lnTo>
                  <a:lnTo>
                    <a:pt x="1254" y="1342"/>
                  </a:lnTo>
                  <a:lnTo>
                    <a:pt x="1299" y="1301"/>
                  </a:lnTo>
                  <a:lnTo>
                    <a:pt x="1339" y="1258"/>
                  </a:lnTo>
                  <a:lnTo>
                    <a:pt x="1375" y="1210"/>
                  </a:lnTo>
                  <a:lnTo>
                    <a:pt x="1406" y="1159"/>
                  </a:lnTo>
                  <a:lnTo>
                    <a:pt x="1238" y="1159"/>
                  </a:lnTo>
                  <a:close/>
                  <a:moveTo>
                    <a:pt x="916" y="1159"/>
                  </a:moveTo>
                  <a:lnTo>
                    <a:pt x="916" y="1461"/>
                  </a:lnTo>
                  <a:lnTo>
                    <a:pt x="942" y="1432"/>
                  </a:lnTo>
                  <a:lnTo>
                    <a:pt x="970" y="1399"/>
                  </a:lnTo>
                  <a:lnTo>
                    <a:pt x="1000" y="1360"/>
                  </a:lnTo>
                  <a:lnTo>
                    <a:pt x="1028" y="1318"/>
                  </a:lnTo>
                  <a:lnTo>
                    <a:pt x="1056" y="1270"/>
                  </a:lnTo>
                  <a:lnTo>
                    <a:pt x="1081" y="1217"/>
                  </a:lnTo>
                  <a:lnTo>
                    <a:pt x="1105" y="1159"/>
                  </a:lnTo>
                  <a:lnTo>
                    <a:pt x="916" y="1159"/>
                  </a:lnTo>
                  <a:close/>
                  <a:moveTo>
                    <a:pt x="597" y="1159"/>
                  </a:moveTo>
                  <a:lnTo>
                    <a:pt x="621" y="1217"/>
                  </a:lnTo>
                  <a:lnTo>
                    <a:pt x="647" y="1269"/>
                  </a:lnTo>
                  <a:lnTo>
                    <a:pt x="674" y="1316"/>
                  </a:lnTo>
                  <a:lnTo>
                    <a:pt x="703" y="1359"/>
                  </a:lnTo>
                  <a:lnTo>
                    <a:pt x="731" y="1397"/>
                  </a:lnTo>
                  <a:lnTo>
                    <a:pt x="759" y="1431"/>
                  </a:lnTo>
                  <a:lnTo>
                    <a:pt x="786" y="1460"/>
                  </a:lnTo>
                  <a:lnTo>
                    <a:pt x="786" y="1159"/>
                  </a:lnTo>
                  <a:lnTo>
                    <a:pt x="597" y="1159"/>
                  </a:lnTo>
                  <a:close/>
                  <a:moveTo>
                    <a:pt x="296" y="1159"/>
                  </a:moveTo>
                  <a:lnTo>
                    <a:pt x="327" y="1210"/>
                  </a:lnTo>
                  <a:lnTo>
                    <a:pt x="363" y="1258"/>
                  </a:lnTo>
                  <a:lnTo>
                    <a:pt x="403" y="1301"/>
                  </a:lnTo>
                  <a:lnTo>
                    <a:pt x="448" y="1342"/>
                  </a:lnTo>
                  <a:lnTo>
                    <a:pt x="495" y="1377"/>
                  </a:lnTo>
                  <a:lnTo>
                    <a:pt x="546" y="1408"/>
                  </a:lnTo>
                  <a:lnTo>
                    <a:pt x="600" y="1435"/>
                  </a:lnTo>
                  <a:lnTo>
                    <a:pt x="568" y="1390"/>
                  </a:lnTo>
                  <a:lnTo>
                    <a:pt x="539" y="1339"/>
                  </a:lnTo>
                  <a:lnTo>
                    <a:pt x="511" y="1284"/>
                  </a:lnTo>
                  <a:lnTo>
                    <a:pt x="485" y="1224"/>
                  </a:lnTo>
                  <a:lnTo>
                    <a:pt x="463" y="1159"/>
                  </a:lnTo>
                  <a:lnTo>
                    <a:pt x="296" y="1159"/>
                  </a:lnTo>
                  <a:close/>
                  <a:moveTo>
                    <a:pt x="1268" y="672"/>
                  </a:moveTo>
                  <a:lnTo>
                    <a:pt x="1276" y="730"/>
                  </a:lnTo>
                  <a:lnTo>
                    <a:pt x="1281" y="789"/>
                  </a:lnTo>
                  <a:lnTo>
                    <a:pt x="1283" y="852"/>
                  </a:lnTo>
                  <a:lnTo>
                    <a:pt x="1281" y="915"/>
                  </a:lnTo>
                  <a:lnTo>
                    <a:pt x="1276" y="975"/>
                  </a:lnTo>
                  <a:lnTo>
                    <a:pt x="1268" y="1032"/>
                  </a:lnTo>
                  <a:lnTo>
                    <a:pt x="1459" y="1032"/>
                  </a:lnTo>
                  <a:lnTo>
                    <a:pt x="1473" y="974"/>
                  </a:lnTo>
                  <a:lnTo>
                    <a:pt x="1482" y="914"/>
                  </a:lnTo>
                  <a:lnTo>
                    <a:pt x="1485" y="852"/>
                  </a:lnTo>
                  <a:lnTo>
                    <a:pt x="1482" y="791"/>
                  </a:lnTo>
                  <a:lnTo>
                    <a:pt x="1473" y="730"/>
                  </a:lnTo>
                  <a:lnTo>
                    <a:pt x="1459" y="672"/>
                  </a:lnTo>
                  <a:lnTo>
                    <a:pt x="1268" y="672"/>
                  </a:lnTo>
                  <a:close/>
                  <a:moveTo>
                    <a:pt x="916" y="672"/>
                  </a:moveTo>
                  <a:lnTo>
                    <a:pt x="916" y="1032"/>
                  </a:lnTo>
                  <a:lnTo>
                    <a:pt x="1138" y="1032"/>
                  </a:lnTo>
                  <a:lnTo>
                    <a:pt x="1148" y="975"/>
                  </a:lnTo>
                  <a:lnTo>
                    <a:pt x="1153" y="915"/>
                  </a:lnTo>
                  <a:lnTo>
                    <a:pt x="1156" y="852"/>
                  </a:lnTo>
                  <a:lnTo>
                    <a:pt x="1153" y="788"/>
                  </a:lnTo>
                  <a:lnTo>
                    <a:pt x="1148" y="728"/>
                  </a:lnTo>
                  <a:lnTo>
                    <a:pt x="1138" y="672"/>
                  </a:lnTo>
                  <a:lnTo>
                    <a:pt x="916" y="672"/>
                  </a:lnTo>
                  <a:close/>
                  <a:moveTo>
                    <a:pt x="562" y="672"/>
                  </a:moveTo>
                  <a:lnTo>
                    <a:pt x="554" y="728"/>
                  </a:lnTo>
                  <a:lnTo>
                    <a:pt x="547" y="788"/>
                  </a:lnTo>
                  <a:lnTo>
                    <a:pt x="546" y="852"/>
                  </a:lnTo>
                  <a:lnTo>
                    <a:pt x="547" y="915"/>
                  </a:lnTo>
                  <a:lnTo>
                    <a:pt x="554" y="975"/>
                  </a:lnTo>
                  <a:lnTo>
                    <a:pt x="562" y="1032"/>
                  </a:lnTo>
                  <a:lnTo>
                    <a:pt x="786" y="1032"/>
                  </a:lnTo>
                  <a:lnTo>
                    <a:pt x="786" y="672"/>
                  </a:lnTo>
                  <a:lnTo>
                    <a:pt x="562" y="672"/>
                  </a:lnTo>
                  <a:close/>
                  <a:moveTo>
                    <a:pt x="242" y="672"/>
                  </a:moveTo>
                  <a:lnTo>
                    <a:pt x="228" y="730"/>
                  </a:lnTo>
                  <a:lnTo>
                    <a:pt x="219" y="789"/>
                  </a:lnTo>
                  <a:lnTo>
                    <a:pt x="216" y="852"/>
                  </a:lnTo>
                  <a:lnTo>
                    <a:pt x="219" y="914"/>
                  </a:lnTo>
                  <a:lnTo>
                    <a:pt x="228" y="974"/>
                  </a:lnTo>
                  <a:lnTo>
                    <a:pt x="242" y="1032"/>
                  </a:lnTo>
                  <a:lnTo>
                    <a:pt x="433" y="1032"/>
                  </a:lnTo>
                  <a:lnTo>
                    <a:pt x="424" y="975"/>
                  </a:lnTo>
                  <a:lnTo>
                    <a:pt x="419" y="915"/>
                  </a:lnTo>
                  <a:lnTo>
                    <a:pt x="418" y="852"/>
                  </a:lnTo>
                  <a:lnTo>
                    <a:pt x="419" y="789"/>
                  </a:lnTo>
                  <a:lnTo>
                    <a:pt x="425" y="730"/>
                  </a:lnTo>
                  <a:lnTo>
                    <a:pt x="433" y="672"/>
                  </a:lnTo>
                  <a:lnTo>
                    <a:pt x="242" y="672"/>
                  </a:lnTo>
                  <a:close/>
                  <a:moveTo>
                    <a:pt x="1102" y="269"/>
                  </a:moveTo>
                  <a:lnTo>
                    <a:pt x="1133" y="315"/>
                  </a:lnTo>
                  <a:lnTo>
                    <a:pt x="1162" y="365"/>
                  </a:lnTo>
                  <a:lnTo>
                    <a:pt x="1191" y="420"/>
                  </a:lnTo>
                  <a:lnTo>
                    <a:pt x="1215" y="479"/>
                  </a:lnTo>
                  <a:lnTo>
                    <a:pt x="1238" y="544"/>
                  </a:lnTo>
                  <a:lnTo>
                    <a:pt x="1406" y="544"/>
                  </a:lnTo>
                  <a:lnTo>
                    <a:pt x="1375" y="493"/>
                  </a:lnTo>
                  <a:lnTo>
                    <a:pt x="1339" y="446"/>
                  </a:lnTo>
                  <a:lnTo>
                    <a:pt x="1299" y="402"/>
                  </a:lnTo>
                  <a:lnTo>
                    <a:pt x="1254" y="362"/>
                  </a:lnTo>
                  <a:lnTo>
                    <a:pt x="1207" y="326"/>
                  </a:lnTo>
                  <a:lnTo>
                    <a:pt x="1156" y="295"/>
                  </a:lnTo>
                  <a:lnTo>
                    <a:pt x="1102" y="269"/>
                  </a:lnTo>
                  <a:close/>
                  <a:moveTo>
                    <a:pt x="600" y="269"/>
                  </a:moveTo>
                  <a:lnTo>
                    <a:pt x="546" y="295"/>
                  </a:lnTo>
                  <a:lnTo>
                    <a:pt x="495" y="326"/>
                  </a:lnTo>
                  <a:lnTo>
                    <a:pt x="448" y="362"/>
                  </a:lnTo>
                  <a:lnTo>
                    <a:pt x="403" y="402"/>
                  </a:lnTo>
                  <a:lnTo>
                    <a:pt x="363" y="446"/>
                  </a:lnTo>
                  <a:lnTo>
                    <a:pt x="327" y="493"/>
                  </a:lnTo>
                  <a:lnTo>
                    <a:pt x="296" y="544"/>
                  </a:lnTo>
                  <a:lnTo>
                    <a:pt x="463" y="544"/>
                  </a:lnTo>
                  <a:lnTo>
                    <a:pt x="485" y="479"/>
                  </a:lnTo>
                  <a:lnTo>
                    <a:pt x="511" y="420"/>
                  </a:lnTo>
                  <a:lnTo>
                    <a:pt x="539" y="365"/>
                  </a:lnTo>
                  <a:lnTo>
                    <a:pt x="568" y="314"/>
                  </a:lnTo>
                  <a:lnTo>
                    <a:pt x="600" y="269"/>
                  </a:lnTo>
                  <a:close/>
                  <a:moveTo>
                    <a:pt x="916" y="244"/>
                  </a:moveTo>
                  <a:lnTo>
                    <a:pt x="916" y="544"/>
                  </a:lnTo>
                  <a:lnTo>
                    <a:pt x="1105" y="544"/>
                  </a:lnTo>
                  <a:lnTo>
                    <a:pt x="1081" y="487"/>
                  </a:lnTo>
                  <a:lnTo>
                    <a:pt x="1055" y="435"/>
                  </a:lnTo>
                  <a:lnTo>
                    <a:pt x="1028" y="387"/>
                  </a:lnTo>
                  <a:lnTo>
                    <a:pt x="999" y="345"/>
                  </a:lnTo>
                  <a:lnTo>
                    <a:pt x="970" y="306"/>
                  </a:lnTo>
                  <a:lnTo>
                    <a:pt x="942" y="273"/>
                  </a:lnTo>
                  <a:lnTo>
                    <a:pt x="916" y="244"/>
                  </a:lnTo>
                  <a:close/>
                  <a:moveTo>
                    <a:pt x="786" y="244"/>
                  </a:moveTo>
                  <a:lnTo>
                    <a:pt x="759" y="273"/>
                  </a:lnTo>
                  <a:lnTo>
                    <a:pt x="731" y="306"/>
                  </a:lnTo>
                  <a:lnTo>
                    <a:pt x="702" y="344"/>
                  </a:lnTo>
                  <a:lnTo>
                    <a:pt x="673" y="387"/>
                  </a:lnTo>
                  <a:lnTo>
                    <a:pt x="646" y="435"/>
                  </a:lnTo>
                  <a:lnTo>
                    <a:pt x="621" y="487"/>
                  </a:lnTo>
                  <a:lnTo>
                    <a:pt x="597" y="544"/>
                  </a:lnTo>
                  <a:lnTo>
                    <a:pt x="786" y="544"/>
                  </a:lnTo>
                  <a:lnTo>
                    <a:pt x="786" y="244"/>
                  </a:lnTo>
                  <a:close/>
                  <a:moveTo>
                    <a:pt x="851" y="0"/>
                  </a:moveTo>
                  <a:lnTo>
                    <a:pt x="933" y="4"/>
                  </a:lnTo>
                  <a:lnTo>
                    <a:pt x="1013" y="15"/>
                  </a:lnTo>
                  <a:lnTo>
                    <a:pt x="1090" y="33"/>
                  </a:lnTo>
                  <a:lnTo>
                    <a:pt x="1163" y="60"/>
                  </a:lnTo>
                  <a:lnTo>
                    <a:pt x="1235" y="92"/>
                  </a:lnTo>
                  <a:lnTo>
                    <a:pt x="1303" y="129"/>
                  </a:lnTo>
                  <a:lnTo>
                    <a:pt x="1366" y="174"/>
                  </a:lnTo>
                  <a:lnTo>
                    <a:pt x="1425" y="223"/>
                  </a:lnTo>
                  <a:lnTo>
                    <a:pt x="1479" y="278"/>
                  </a:lnTo>
                  <a:lnTo>
                    <a:pt x="1528" y="336"/>
                  </a:lnTo>
                  <a:lnTo>
                    <a:pt x="1573" y="400"/>
                  </a:lnTo>
                  <a:lnTo>
                    <a:pt x="1610" y="468"/>
                  </a:lnTo>
                  <a:lnTo>
                    <a:pt x="1642" y="539"/>
                  </a:lnTo>
                  <a:lnTo>
                    <a:pt x="1668" y="613"/>
                  </a:lnTo>
                  <a:lnTo>
                    <a:pt x="1687" y="690"/>
                  </a:lnTo>
                  <a:lnTo>
                    <a:pt x="1698" y="770"/>
                  </a:lnTo>
                  <a:lnTo>
                    <a:pt x="1702" y="852"/>
                  </a:lnTo>
                  <a:lnTo>
                    <a:pt x="1698" y="934"/>
                  </a:lnTo>
                  <a:lnTo>
                    <a:pt x="1687" y="1014"/>
                  </a:lnTo>
                  <a:lnTo>
                    <a:pt x="1668" y="1091"/>
                  </a:lnTo>
                  <a:lnTo>
                    <a:pt x="1642" y="1166"/>
                  </a:lnTo>
                  <a:lnTo>
                    <a:pt x="1610" y="1237"/>
                  </a:lnTo>
                  <a:lnTo>
                    <a:pt x="1573" y="1304"/>
                  </a:lnTo>
                  <a:lnTo>
                    <a:pt x="1528" y="1367"/>
                  </a:lnTo>
                  <a:lnTo>
                    <a:pt x="1479" y="1426"/>
                  </a:lnTo>
                  <a:lnTo>
                    <a:pt x="1425" y="1481"/>
                  </a:lnTo>
                  <a:lnTo>
                    <a:pt x="1366" y="1531"/>
                  </a:lnTo>
                  <a:lnTo>
                    <a:pt x="1303" y="1574"/>
                  </a:lnTo>
                  <a:lnTo>
                    <a:pt x="1235" y="1613"/>
                  </a:lnTo>
                  <a:lnTo>
                    <a:pt x="1163" y="1644"/>
                  </a:lnTo>
                  <a:lnTo>
                    <a:pt x="1090" y="1670"/>
                  </a:lnTo>
                  <a:lnTo>
                    <a:pt x="1013" y="1689"/>
                  </a:lnTo>
                  <a:lnTo>
                    <a:pt x="933" y="1700"/>
                  </a:lnTo>
                  <a:lnTo>
                    <a:pt x="851" y="1704"/>
                  </a:lnTo>
                  <a:lnTo>
                    <a:pt x="769" y="1700"/>
                  </a:lnTo>
                  <a:lnTo>
                    <a:pt x="689" y="1689"/>
                  </a:lnTo>
                  <a:lnTo>
                    <a:pt x="612" y="1670"/>
                  </a:lnTo>
                  <a:lnTo>
                    <a:pt x="537" y="1644"/>
                  </a:lnTo>
                  <a:lnTo>
                    <a:pt x="466" y="1613"/>
                  </a:lnTo>
                  <a:lnTo>
                    <a:pt x="399" y="1574"/>
                  </a:lnTo>
                  <a:lnTo>
                    <a:pt x="336" y="1531"/>
                  </a:lnTo>
                  <a:lnTo>
                    <a:pt x="277" y="1481"/>
                  </a:lnTo>
                  <a:lnTo>
                    <a:pt x="223" y="1426"/>
                  </a:lnTo>
                  <a:lnTo>
                    <a:pt x="173" y="1367"/>
                  </a:lnTo>
                  <a:lnTo>
                    <a:pt x="129" y="1304"/>
                  </a:lnTo>
                  <a:lnTo>
                    <a:pt x="91" y="1237"/>
                  </a:lnTo>
                  <a:lnTo>
                    <a:pt x="60" y="1166"/>
                  </a:lnTo>
                  <a:lnTo>
                    <a:pt x="33" y="1091"/>
                  </a:lnTo>
                  <a:lnTo>
                    <a:pt x="15" y="1014"/>
                  </a:lnTo>
                  <a:lnTo>
                    <a:pt x="4" y="934"/>
                  </a:lnTo>
                  <a:lnTo>
                    <a:pt x="0" y="852"/>
                  </a:lnTo>
                  <a:lnTo>
                    <a:pt x="4" y="770"/>
                  </a:lnTo>
                  <a:lnTo>
                    <a:pt x="15" y="690"/>
                  </a:lnTo>
                  <a:lnTo>
                    <a:pt x="33" y="613"/>
                  </a:lnTo>
                  <a:lnTo>
                    <a:pt x="60" y="539"/>
                  </a:lnTo>
                  <a:lnTo>
                    <a:pt x="91" y="468"/>
                  </a:lnTo>
                  <a:lnTo>
                    <a:pt x="129" y="400"/>
                  </a:lnTo>
                  <a:lnTo>
                    <a:pt x="173" y="336"/>
                  </a:lnTo>
                  <a:lnTo>
                    <a:pt x="223" y="278"/>
                  </a:lnTo>
                  <a:lnTo>
                    <a:pt x="277" y="223"/>
                  </a:lnTo>
                  <a:lnTo>
                    <a:pt x="336" y="174"/>
                  </a:lnTo>
                  <a:lnTo>
                    <a:pt x="399" y="129"/>
                  </a:lnTo>
                  <a:lnTo>
                    <a:pt x="466" y="92"/>
                  </a:lnTo>
                  <a:lnTo>
                    <a:pt x="537" y="60"/>
                  </a:lnTo>
                  <a:lnTo>
                    <a:pt x="612" y="33"/>
                  </a:lnTo>
                  <a:lnTo>
                    <a:pt x="689" y="15"/>
                  </a:lnTo>
                  <a:lnTo>
                    <a:pt x="769" y="4"/>
                  </a:lnTo>
                  <a:lnTo>
                    <a:pt x="8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0" name="Freeform 1410"/>
            <p:cNvSpPr>
              <a:spLocks/>
            </p:cNvSpPr>
            <p:nvPr/>
          </p:nvSpPr>
          <p:spPr bwMode="auto">
            <a:xfrm>
              <a:off x="438150" y="2261206"/>
              <a:ext cx="239871" cy="170309"/>
            </a:xfrm>
            <a:custGeom>
              <a:avLst/>
              <a:gdLst>
                <a:gd name="T0" fmla="*/ 356 w 999"/>
                <a:gd name="T1" fmla="*/ 0 h 711"/>
                <a:gd name="T2" fmla="*/ 405 w 999"/>
                <a:gd name="T3" fmla="*/ 3 h 711"/>
                <a:gd name="T4" fmla="*/ 454 w 999"/>
                <a:gd name="T5" fmla="*/ 13 h 711"/>
                <a:gd name="T6" fmla="*/ 500 w 999"/>
                <a:gd name="T7" fmla="*/ 30 h 711"/>
                <a:gd name="T8" fmla="*/ 542 w 999"/>
                <a:gd name="T9" fmla="*/ 52 h 711"/>
                <a:gd name="T10" fmla="*/ 581 w 999"/>
                <a:gd name="T11" fmla="*/ 79 h 711"/>
                <a:gd name="T12" fmla="*/ 616 w 999"/>
                <a:gd name="T13" fmla="*/ 112 h 711"/>
                <a:gd name="T14" fmla="*/ 646 w 999"/>
                <a:gd name="T15" fmla="*/ 148 h 711"/>
                <a:gd name="T16" fmla="*/ 670 w 999"/>
                <a:gd name="T17" fmla="*/ 189 h 711"/>
                <a:gd name="T18" fmla="*/ 690 w 999"/>
                <a:gd name="T19" fmla="*/ 233 h 711"/>
                <a:gd name="T20" fmla="*/ 994 w 999"/>
                <a:gd name="T21" fmla="*/ 233 h 711"/>
                <a:gd name="T22" fmla="*/ 990 w 999"/>
                <a:gd name="T23" fmla="*/ 284 h 711"/>
                <a:gd name="T24" fmla="*/ 989 w 999"/>
                <a:gd name="T25" fmla="*/ 335 h 711"/>
                <a:gd name="T26" fmla="*/ 991 w 999"/>
                <a:gd name="T27" fmla="*/ 407 h 711"/>
                <a:gd name="T28" fmla="*/ 999 w 999"/>
                <a:gd name="T29" fmla="*/ 479 h 711"/>
                <a:gd name="T30" fmla="*/ 690 w 999"/>
                <a:gd name="T31" fmla="*/ 479 h 711"/>
                <a:gd name="T32" fmla="*/ 670 w 999"/>
                <a:gd name="T33" fmla="*/ 523 h 711"/>
                <a:gd name="T34" fmla="*/ 646 w 999"/>
                <a:gd name="T35" fmla="*/ 563 h 711"/>
                <a:gd name="T36" fmla="*/ 614 w 999"/>
                <a:gd name="T37" fmla="*/ 600 h 711"/>
                <a:gd name="T38" fmla="*/ 581 w 999"/>
                <a:gd name="T39" fmla="*/ 632 h 711"/>
                <a:gd name="T40" fmla="*/ 541 w 999"/>
                <a:gd name="T41" fmla="*/ 660 h 711"/>
                <a:gd name="T42" fmla="*/ 499 w 999"/>
                <a:gd name="T43" fmla="*/ 681 h 711"/>
                <a:gd name="T44" fmla="*/ 454 w 999"/>
                <a:gd name="T45" fmla="*/ 697 h 711"/>
                <a:gd name="T46" fmla="*/ 405 w 999"/>
                <a:gd name="T47" fmla="*/ 708 h 711"/>
                <a:gd name="T48" fmla="*/ 356 w 999"/>
                <a:gd name="T49" fmla="*/ 711 h 711"/>
                <a:gd name="T50" fmla="*/ 303 w 999"/>
                <a:gd name="T51" fmla="*/ 707 h 711"/>
                <a:gd name="T52" fmla="*/ 254 w 999"/>
                <a:gd name="T53" fmla="*/ 696 h 711"/>
                <a:gd name="T54" fmla="*/ 206 w 999"/>
                <a:gd name="T55" fmla="*/ 679 h 711"/>
                <a:gd name="T56" fmla="*/ 163 w 999"/>
                <a:gd name="T57" fmla="*/ 654 h 711"/>
                <a:gd name="T58" fmla="*/ 123 w 999"/>
                <a:gd name="T59" fmla="*/ 624 h 711"/>
                <a:gd name="T60" fmla="*/ 87 w 999"/>
                <a:gd name="T61" fmla="*/ 589 h 711"/>
                <a:gd name="T62" fmla="*/ 57 w 999"/>
                <a:gd name="T63" fmla="*/ 549 h 711"/>
                <a:gd name="T64" fmla="*/ 33 w 999"/>
                <a:gd name="T65" fmla="*/ 505 h 711"/>
                <a:gd name="T66" fmla="*/ 15 w 999"/>
                <a:gd name="T67" fmla="*/ 458 h 711"/>
                <a:gd name="T68" fmla="*/ 3 w 999"/>
                <a:gd name="T69" fmla="*/ 408 h 711"/>
                <a:gd name="T70" fmla="*/ 0 w 999"/>
                <a:gd name="T71" fmla="*/ 355 h 711"/>
                <a:gd name="T72" fmla="*/ 0 w 999"/>
                <a:gd name="T73" fmla="*/ 355 h 711"/>
                <a:gd name="T74" fmla="*/ 3 w 999"/>
                <a:gd name="T75" fmla="*/ 302 h 711"/>
                <a:gd name="T76" fmla="*/ 15 w 999"/>
                <a:gd name="T77" fmla="*/ 253 h 711"/>
                <a:gd name="T78" fmla="*/ 33 w 999"/>
                <a:gd name="T79" fmla="*/ 205 h 711"/>
                <a:gd name="T80" fmla="*/ 57 w 999"/>
                <a:gd name="T81" fmla="*/ 162 h 711"/>
                <a:gd name="T82" fmla="*/ 87 w 999"/>
                <a:gd name="T83" fmla="*/ 122 h 711"/>
                <a:gd name="T84" fmla="*/ 122 w 999"/>
                <a:gd name="T85" fmla="*/ 87 h 711"/>
                <a:gd name="T86" fmla="*/ 162 w 999"/>
                <a:gd name="T87" fmla="*/ 57 h 711"/>
                <a:gd name="T88" fmla="*/ 205 w 999"/>
                <a:gd name="T89" fmla="*/ 32 h 711"/>
                <a:gd name="T90" fmla="*/ 252 w 999"/>
                <a:gd name="T91" fmla="*/ 15 h 711"/>
                <a:gd name="T92" fmla="*/ 303 w 999"/>
                <a:gd name="T93" fmla="*/ 3 h 711"/>
                <a:gd name="T94" fmla="*/ 356 w 999"/>
                <a:gd name="T95" fmla="*/ 0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99" h="711">
                  <a:moveTo>
                    <a:pt x="356" y="0"/>
                  </a:moveTo>
                  <a:lnTo>
                    <a:pt x="405" y="3"/>
                  </a:lnTo>
                  <a:lnTo>
                    <a:pt x="454" y="13"/>
                  </a:lnTo>
                  <a:lnTo>
                    <a:pt x="500" y="30"/>
                  </a:lnTo>
                  <a:lnTo>
                    <a:pt x="542" y="52"/>
                  </a:lnTo>
                  <a:lnTo>
                    <a:pt x="581" y="79"/>
                  </a:lnTo>
                  <a:lnTo>
                    <a:pt x="616" y="112"/>
                  </a:lnTo>
                  <a:lnTo>
                    <a:pt x="646" y="148"/>
                  </a:lnTo>
                  <a:lnTo>
                    <a:pt x="670" y="189"/>
                  </a:lnTo>
                  <a:lnTo>
                    <a:pt x="690" y="233"/>
                  </a:lnTo>
                  <a:lnTo>
                    <a:pt x="994" y="233"/>
                  </a:lnTo>
                  <a:lnTo>
                    <a:pt x="990" y="284"/>
                  </a:lnTo>
                  <a:lnTo>
                    <a:pt x="989" y="335"/>
                  </a:lnTo>
                  <a:lnTo>
                    <a:pt x="991" y="407"/>
                  </a:lnTo>
                  <a:lnTo>
                    <a:pt x="999" y="479"/>
                  </a:lnTo>
                  <a:lnTo>
                    <a:pt x="690" y="479"/>
                  </a:lnTo>
                  <a:lnTo>
                    <a:pt x="670" y="523"/>
                  </a:lnTo>
                  <a:lnTo>
                    <a:pt x="646" y="563"/>
                  </a:lnTo>
                  <a:lnTo>
                    <a:pt x="614" y="600"/>
                  </a:lnTo>
                  <a:lnTo>
                    <a:pt x="581" y="632"/>
                  </a:lnTo>
                  <a:lnTo>
                    <a:pt x="541" y="660"/>
                  </a:lnTo>
                  <a:lnTo>
                    <a:pt x="499" y="681"/>
                  </a:lnTo>
                  <a:lnTo>
                    <a:pt x="454" y="697"/>
                  </a:lnTo>
                  <a:lnTo>
                    <a:pt x="405" y="708"/>
                  </a:lnTo>
                  <a:lnTo>
                    <a:pt x="356" y="711"/>
                  </a:lnTo>
                  <a:lnTo>
                    <a:pt x="303" y="707"/>
                  </a:lnTo>
                  <a:lnTo>
                    <a:pt x="254" y="696"/>
                  </a:lnTo>
                  <a:lnTo>
                    <a:pt x="206" y="679"/>
                  </a:lnTo>
                  <a:lnTo>
                    <a:pt x="163" y="654"/>
                  </a:lnTo>
                  <a:lnTo>
                    <a:pt x="123" y="624"/>
                  </a:lnTo>
                  <a:lnTo>
                    <a:pt x="87" y="589"/>
                  </a:lnTo>
                  <a:lnTo>
                    <a:pt x="57" y="549"/>
                  </a:lnTo>
                  <a:lnTo>
                    <a:pt x="33" y="505"/>
                  </a:lnTo>
                  <a:lnTo>
                    <a:pt x="15" y="458"/>
                  </a:lnTo>
                  <a:lnTo>
                    <a:pt x="3" y="408"/>
                  </a:lnTo>
                  <a:lnTo>
                    <a:pt x="0" y="355"/>
                  </a:lnTo>
                  <a:lnTo>
                    <a:pt x="0" y="355"/>
                  </a:lnTo>
                  <a:lnTo>
                    <a:pt x="3" y="302"/>
                  </a:lnTo>
                  <a:lnTo>
                    <a:pt x="15" y="253"/>
                  </a:lnTo>
                  <a:lnTo>
                    <a:pt x="33" y="205"/>
                  </a:lnTo>
                  <a:lnTo>
                    <a:pt x="57" y="162"/>
                  </a:lnTo>
                  <a:lnTo>
                    <a:pt x="87" y="122"/>
                  </a:lnTo>
                  <a:lnTo>
                    <a:pt x="122" y="87"/>
                  </a:lnTo>
                  <a:lnTo>
                    <a:pt x="162" y="57"/>
                  </a:lnTo>
                  <a:lnTo>
                    <a:pt x="205" y="32"/>
                  </a:lnTo>
                  <a:lnTo>
                    <a:pt x="252" y="15"/>
                  </a:lnTo>
                  <a:lnTo>
                    <a:pt x="303" y="3"/>
                  </a:lnTo>
                  <a:lnTo>
                    <a:pt x="3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1" name="Freeform 1411"/>
            <p:cNvSpPr>
              <a:spLocks/>
            </p:cNvSpPr>
            <p:nvPr/>
          </p:nvSpPr>
          <p:spPr bwMode="auto">
            <a:xfrm>
              <a:off x="842333" y="1851025"/>
              <a:ext cx="171508" cy="238672"/>
            </a:xfrm>
            <a:custGeom>
              <a:avLst/>
              <a:gdLst>
                <a:gd name="T0" fmla="*/ 356 w 712"/>
                <a:gd name="T1" fmla="*/ 0 h 997"/>
                <a:gd name="T2" fmla="*/ 408 w 712"/>
                <a:gd name="T3" fmla="*/ 3 h 997"/>
                <a:gd name="T4" fmla="*/ 458 w 712"/>
                <a:gd name="T5" fmla="*/ 15 h 997"/>
                <a:gd name="T6" fmla="*/ 505 w 712"/>
                <a:gd name="T7" fmla="*/ 32 h 997"/>
                <a:gd name="T8" fmla="*/ 549 w 712"/>
                <a:gd name="T9" fmla="*/ 57 h 997"/>
                <a:gd name="T10" fmla="*/ 589 w 712"/>
                <a:gd name="T11" fmla="*/ 87 h 997"/>
                <a:gd name="T12" fmla="*/ 623 w 712"/>
                <a:gd name="T13" fmla="*/ 122 h 997"/>
                <a:gd name="T14" fmla="*/ 655 w 712"/>
                <a:gd name="T15" fmla="*/ 162 h 997"/>
                <a:gd name="T16" fmla="*/ 678 w 712"/>
                <a:gd name="T17" fmla="*/ 205 h 997"/>
                <a:gd name="T18" fmla="*/ 697 w 712"/>
                <a:gd name="T19" fmla="*/ 253 h 997"/>
                <a:gd name="T20" fmla="*/ 708 w 712"/>
                <a:gd name="T21" fmla="*/ 302 h 997"/>
                <a:gd name="T22" fmla="*/ 712 w 712"/>
                <a:gd name="T23" fmla="*/ 356 h 997"/>
                <a:gd name="T24" fmla="*/ 708 w 712"/>
                <a:gd name="T25" fmla="*/ 406 h 997"/>
                <a:gd name="T26" fmla="*/ 698 w 712"/>
                <a:gd name="T27" fmla="*/ 454 h 997"/>
                <a:gd name="T28" fmla="*/ 681 w 712"/>
                <a:gd name="T29" fmla="*/ 499 h 997"/>
                <a:gd name="T30" fmla="*/ 660 w 712"/>
                <a:gd name="T31" fmla="*/ 541 h 997"/>
                <a:gd name="T32" fmla="*/ 631 w 712"/>
                <a:gd name="T33" fmla="*/ 580 h 997"/>
                <a:gd name="T34" fmla="*/ 599 w 712"/>
                <a:gd name="T35" fmla="*/ 615 h 997"/>
                <a:gd name="T36" fmla="*/ 562 w 712"/>
                <a:gd name="T37" fmla="*/ 645 h 997"/>
                <a:gd name="T38" fmla="*/ 523 w 712"/>
                <a:gd name="T39" fmla="*/ 671 h 997"/>
                <a:gd name="T40" fmla="*/ 478 w 712"/>
                <a:gd name="T41" fmla="*/ 690 h 997"/>
                <a:gd name="T42" fmla="*/ 478 w 712"/>
                <a:gd name="T43" fmla="*/ 997 h 997"/>
                <a:gd name="T44" fmla="*/ 418 w 712"/>
                <a:gd name="T45" fmla="*/ 991 h 997"/>
                <a:gd name="T46" fmla="*/ 356 w 712"/>
                <a:gd name="T47" fmla="*/ 990 h 997"/>
                <a:gd name="T48" fmla="*/ 294 w 712"/>
                <a:gd name="T49" fmla="*/ 991 h 997"/>
                <a:gd name="T50" fmla="*/ 234 w 712"/>
                <a:gd name="T51" fmla="*/ 997 h 997"/>
                <a:gd name="T52" fmla="*/ 234 w 712"/>
                <a:gd name="T53" fmla="*/ 691 h 997"/>
                <a:gd name="T54" fmla="*/ 189 w 712"/>
                <a:gd name="T55" fmla="*/ 671 h 997"/>
                <a:gd name="T56" fmla="*/ 149 w 712"/>
                <a:gd name="T57" fmla="*/ 646 h 997"/>
                <a:gd name="T58" fmla="*/ 112 w 712"/>
                <a:gd name="T59" fmla="*/ 616 h 997"/>
                <a:gd name="T60" fmla="*/ 80 w 712"/>
                <a:gd name="T61" fmla="*/ 581 h 997"/>
                <a:gd name="T62" fmla="*/ 52 w 712"/>
                <a:gd name="T63" fmla="*/ 543 h 997"/>
                <a:gd name="T64" fmla="*/ 30 w 712"/>
                <a:gd name="T65" fmla="*/ 500 h 997"/>
                <a:gd name="T66" fmla="*/ 14 w 712"/>
                <a:gd name="T67" fmla="*/ 454 h 997"/>
                <a:gd name="T68" fmla="*/ 4 w 712"/>
                <a:gd name="T69" fmla="*/ 406 h 997"/>
                <a:gd name="T70" fmla="*/ 0 w 712"/>
                <a:gd name="T71" fmla="*/ 356 h 997"/>
                <a:gd name="T72" fmla="*/ 4 w 712"/>
                <a:gd name="T73" fmla="*/ 302 h 997"/>
                <a:gd name="T74" fmla="*/ 15 w 712"/>
                <a:gd name="T75" fmla="*/ 253 h 997"/>
                <a:gd name="T76" fmla="*/ 34 w 712"/>
                <a:gd name="T77" fmla="*/ 205 h 997"/>
                <a:gd name="T78" fmla="*/ 57 w 712"/>
                <a:gd name="T79" fmla="*/ 162 h 997"/>
                <a:gd name="T80" fmla="*/ 87 w 712"/>
                <a:gd name="T81" fmla="*/ 122 h 997"/>
                <a:gd name="T82" fmla="*/ 122 w 712"/>
                <a:gd name="T83" fmla="*/ 87 h 997"/>
                <a:gd name="T84" fmla="*/ 162 w 712"/>
                <a:gd name="T85" fmla="*/ 57 h 997"/>
                <a:gd name="T86" fmla="*/ 205 w 712"/>
                <a:gd name="T87" fmla="*/ 32 h 997"/>
                <a:gd name="T88" fmla="*/ 253 w 712"/>
                <a:gd name="T89" fmla="*/ 15 h 997"/>
                <a:gd name="T90" fmla="*/ 304 w 712"/>
                <a:gd name="T91" fmla="*/ 3 h 997"/>
                <a:gd name="T92" fmla="*/ 356 w 712"/>
                <a:gd name="T93" fmla="*/ 0 h 9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12" h="997">
                  <a:moveTo>
                    <a:pt x="356" y="0"/>
                  </a:moveTo>
                  <a:lnTo>
                    <a:pt x="408" y="3"/>
                  </a:lnTo>
                  <a:lnTo>
                    <a:pt x="458" y="15"/>
                  </a:lnTo>
                  <a:lnTo>
                    <a:pt x="505" y="32"/>
                  </a:lnTo>
                  <a:lnTo>
                    <a:pt x="549" y="57"/>
                  </a:lnTo>
                  <a:lnTo>
                    <a:pt x="589" y="87"/>
                  </a:lnTo>
                  <a:lnTo>
                    <a:pt x="623" y="122"/>
                  </a:lnTo>
                  <a:lnTo>
                    <a:pt x="655" y="162"/>
                  </a:lnTo>
                  <a:lnTo>
                    <a:pt x="678" y="205"/>
                  </a:lnTo>
                  <a:lnTo>
                    <a:pt x="697" y="253"/>
                  </a:lnTo>
                  <a:lnTo>
                    <a:pt x="708" y="302"/>
                  </a:lnTo>
                  <a:lnTo>
                    <a:pt x="712" y="356"/>
                  </a:lnTo>
                  <a:lnTo>
                    <a:pt x="708" y="406"/>
                  </a:lnTo>
                  <a:lnTo>
                    <a:pt x="698" y="454"/>
                  </a:lnTo>
                  <a:lnTo>
                    <a:pt x="681" y="499"/>
                  </a:lnTo>
                  <a:lnTo>
                    <a:pt x="660" y="541"/>
                  </a:lnTo>
                  <a:lnTo>
                    <a:pt x="631" y="580"/>
                  </a:lnTo>
                  <a:lnTo>
                    <a:pt x="599" y="615"/>
                  </a:lnTo>
                  <a:lnTo>
                    <a:pt x="562" y="645"/>
                  </a:lnTo>
                  <a:lnTo>
                    <a:pt x="523" y="671"/>
                  </a:lnTo>
                  <a:lnTo>
                    <a:pt x="478" y="690"/>
                  </a:lnTo>
                  <a:lnTo>
                    <a:pt x="478" y="997"/>
                  </a:lnTo>
                  <a:lnTo>
                    <a:pt x="418" y="991"/>
                  </a:lnTo>
                  <a:lnTo>
                    <a:pt x="356" y="990"/>
                  </a:lnTo>
                  <a:lnTo>
                    <a:pt x="294" y="991"/>
                  </a:lnTo>
                  <a:lnTo>
                    <a:pt x="234" y="997"/>
                  </a:lnTo>
                  <a:lnTo>
                    <a:pt x="234" y="691"/>
                  </a:lnTo>
                  <a:lnTo>
                    <a:pt x="189" y="671"/>
                  </a:lnTo>
                  <a:lnTo>
                    <a:pt x="149" y="646"/>
                  </a:lnTo>
                  <a:lnTo>
                    <a:pt x="112" y="616"/>
                  </a:lnTo>
                  <a:lnTo>
                    <a:pt x="80" y="581"/>
                  </a:lnTo>
                  <a:lnTo>
                    <a:pt x="52" y="543"/>
                  </a:lnTo>
                  <a:lnTo>
                    <a:pt x="30" y="500"/>
                  </a:lnTo>
                  <a:lnTo>
                    <a:pt x="14" y="454"/>
                  </a:lnTo>
                  <a:lnTo>
                    <a:pt x="4" y="406"/>
                  </a:lnTo>
                  <a:lnTo>
                    <a:pt x="0" y="356"/>
                  </a:lnTo>
                  <a:lnTo>
                    <a:pt x="4" y="302"/>
                  </a:lnTo>
                  <a:lnTo>
                    <a:pt x="15" y="253"/>
                  </a:lnTo>
                  <a:lnTo>
                    <a:pt x="34" y="205"/>
                  </a:lnTo>
                  <a:lnTo>
                    <a:pt x="57" y="162"/>
                  </a:lnTo>
                  <a:lnTo>
                    <a:pt x="87" y="122"/>
                  </a:lnTo>
                  <a:lnTo>
                    <a:pt x="122" y="87"/>
                  </a:lnTo>
                  <a:lnTo>
                    <a:pt x="162" y="57"/>
                  </a:lnTo>
                  <a:lnTo>
                    <a:pt x="205" y="32"/>
                  </a:lnTo>
                  <a:lnTo>
                    <a:pt x="253" y="15"/>
                  </a:lnTo>
                  <a:lnTo>
                    <a:pt x="304" y="3"/>
                  </a:lnTo>
                  <a:lnTo>
                    <a:pt x="3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2" name="Freeform 1412"/>
            <p:cNvSpPr>
              <a:spLocks/>
            </p:cNvSpPr>
            <p:nvPr/>
          </p:nvSpPr>
          <p:spPr bwMode="auto">
            <a:xfrm>
              <a:off x="556886" y="1969761"/>
              <a:ext cx="214685" cy="214685"/>
            </a:xfrm>
            <a:custGeom>
              <a:avLst/>
              <a:gdLst>
                <a:gd name="T0" fmla="*/ 356 w 895"/>
                <a:gd name="T1" fmla="*/ 0 h 898"/>
                <a:gd name="T2" fmla="*/ 408 w 895"/>
                <a:gd name="T3" fmla="*/ 5 h 898"/>
                <a:gd name="T4" fmla="*/ 458 w 895"/>
                <a:gd name="T5" fmla="*/ 16 h 898"/>
                <a:gd name="T6" fmla="*/ 505 w 895"/>
                <a:gd name="T7" fmla="*/ 34 h 898"/>
                <a:gd name="T8" fmla="*/ 549 w 895"/>
                <a:gd name="T9" fmla="*/ 57 h 898"/>
                <a:gd name="T10" fmla="*/ 589 w 895"/>
                <a:gd name="T11" fmla="*/ 87 h 898"/>
                <a:gd name="T12" fmla="*/ 623 w 895"/>
                <a:gd name="T13" fmla="*/ 123 h 898"/>
                <a:gd name="T14" fmla="*/ 653 w 895"/>
                <a:gd name="T15" fmla="*/ 162 h 898"/>
                <a:gd name="T16" fmla="*/ 678 w 895"/>
                <a:gd name="T17" fmla="*/ 207 h 898"/>
                <a:gd name="T18" fmla="*/ 696 w 895"/>
                <a:gd name="T19" fmla="*/ 254 h 898"/>
                <a:gd name="T20" fmla="*/ 707 w 895"/>
                <a:gd name="T21" fmla="*/ 304 h 898"/>
                <a:gd name="T22" fmla="*/ 710 w 895"/>
                <a:gd name="T23" fmla="*/ 356 h 898"/>
                <a:gd name="T24" fmla="*/ 707 w 895"/>
                <a:gd name="T25" fmla="*/ 409 h 898"/>
                <a:gd name="T26" fmla="*/ 696 w 895"/>
                <a:gd name="T27" fmla="*/ 458 h 898"/>
                <a:gd name="T28" fmla="*/ 678 w 895"/>
                <a:gd name="T29" fmla="*/ 506 h 898"/>
                <a:gd name="T30" fmla="*/ 895 w 895"/>
                <a:gd name="T31" fmla="*/ 724 h 898"/>
                <a:gd name="T32" fmla="*/ 832 w 895"/>
                <a:gd name="T33" fmla="*/ 777 h 898"/>
                <a:gd name="T34" fmla="*/ 774 w 895"/>
                <a:gd name="T35" fmla="*/ 836 h 898"/>
                <a:gd name="T36" fmla="*/ 722 w 895"/>
                <a:gd name="T37" fmla="*/ 898 h 898"/>
                <a:gd name="T38" fmla="*/ 504 w 895"/>
                <a:gd name="T39" fmla="*/ 680 h 898"/>
                <a:gd name="T40" fmla="*/ 457 w 895"/>
                <a:gd name="T41" fmla="*/ 699 h 898"/>
                <a:gd name="T42" fmla="*/ 407 w 895"/>
                <a:gd name="T43" fmla="*/ 710 h 898"/>
                <a:gd name="T44" fmla="*/ 355 w 895"/>
                <a:gd name="T45" fmla="*/ 714 h 898"/>
                <a:gd name="T46" fmla="*/ 302 w 895"/>
                <a:gd name="T47" fmla="*/ 709 h 898"/>
                <a:gd name="T48" fmla="*/ 251 w 895"/>
                <a:gd name="T49" fmla="*/ 698 h 898"/>
                <a:gd name="T50" fmla="*/ 204 w 895"/>
                <a:gd name="T51" fmla="*/ 680 h 898"/>
                <a:gd name="T52" fmla="*/ 161 w 895"/>
                <a:gd name="T53" fmla="*/ 655 h 898"/>
                <a:gd name="T54" fmla="*/ 121 w 895"/>
                <a:gd name="T55" fmla="*/ 625 h 898"/>
                <a:gd name="T56" fmla="*/ 86 w 895"/>
                <a:gd name="T57" fmla="*/ 591 h 898"/>
                <a:gd name="T58" fmla="*/ 56 w 895"/>
                <a:gd name="T59" fmla="*/ 551 h 898"/>
                <a:gd name="T60" fmla="*/ 32 w 895"/>
                <a:gd name="T61" fmla="*/ 507 h 898"/>
                <a:gd name="T62" fmla="*/ 15 w 895"/>
                <a:gd name="T63" fmla="*/ 460 h 898"/>
                <a:gd name="T64" fmla="*/ 4 w 895"/>
                <a:gd name="T65" fmla="*/ 410 h 898"/>
                <a:gd name="T66" fmla="*/ 0 w 895"/>
                <a:gd name="T67" fmla="*/ 356 h 898"/>
                <a:gd name="T68" fmla="*/ 4 w 895"/>
                <a:gd name="T69" fmla="*/ 304 h 898"/>
                <a:gd name="T70" fmla="*/ 15 w 895"/>
                <a:gd name="T71" fmla="*/ 254 h 898"/>
                <a:gd name="T72" fmla="*/ 32 w 895"/>
                <a:gd name="T73" fmla="*/ 207 h 898"/>
                <a:gd name="T74" fmla="*/ 57 w 895"/>
                <a:gd name="T75" fmla="*/ 163 h 898"/>
                <a:gd name="T76" fmla="*/ 87 w 895"/>
                <a:gd name="T77" fmla="*/ 123 h 898"/>
                <a:gd name="T78" fmla="*/ 122 w 895"/>
                <a:gd name="T79" fmla="*/ 89 h 898"/>
                <a:gd name="T80" fmla="*/ 162 w 895"/>
                <a:gd name="T81" fmla="*/ 59 h 898"/>
                <a:gd name="T82" fmla="*/ 205 w 895"/>
                <a:gd name="T83" fmla="*/ 34 h 898"/>
                <a:gd name="T84" fmla="*/ 253 w 895"/>
                <a:gd name="T85" fmla="*/ 16 h 898"/>
                <a:gd name="T86" fmla="*/ 302 w 895"/>
                <a:gd name="T87" fmla="*/ 5 h 898"/>
                <a:gd name="T88" fmla="*/ 356 w 895"/>
                <a:gd name="T89" fmla="*/ 0 h 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95" h="898">
                  <a:moveTo>
                    <a:pt x="356" y="0"/>
                  </a:moveTo>
                  <a:lnTo>
                    <a:pt x="408" y="5"/>
                  </a:lnTo>
                  <a:lnTo>
                    <a:pt x="458" y="16"/>
                  </a:lnTo>
                  <a:lnTo>
                    <a:pt x="505" y="34"/>
                  </a:lnTo>
                  <a:lnTo>
                    <a:pt x="549" y="57"/>
                  </a:lnTo>
                  <a:lnTo>
                    <a:pt x="589" y="87"/>
                  </a:lnTo>
                  <a:lnTo>
                    <a:pt x="623" y="123"/>
                  </a:lnTo>
                  <a:lnTo>
                    <a:pt x="653" y="162"/>
                  </a:lnTo>
                  <a:lnTo>
                    <a:pt x="678" y="207"/>
                  </a:lnTo>
                  <a:lnTo>
                    <a:pt x="696" y="254"/>
                  </a:lnTo>
                  <a:lnTo>
                    <a:pt x="707" y="304"/>
                  </a:lnTo>
                  <a:lnTo>
                    <a:pt x="710" y="356"/>
                  </a:lnTo>
                  <a:lnTo>
                    <a:pt x="707" y="409"/>
                  </a:lnTo>
                  <a:lnTo>
                    <a:pt x="696" y="458"/>
                  </a:lnTo>
                  <a:lnTo>
                    <a:pt x="678" y="506"/>
                  </a:lnTo>
                  <a:lnTo>
                    <a:pt x="895" y="724"/>
                  </a:lnTo>
                  <a:lnTo>
                    <a:pt x="832" y="777"/>
                  </a:lnTo>
                  <a:lnTo>
                    <a:pt x="774" y="836"/>
                  </a:lnTo>
                  <a:lnTo>
                    <a:pt x="722" y="898"/>
                  </a:lnTo>
                  <a:lnTo>
                    <a:pt x="504" y="680"/>
                  </a:lnTo>
                  <a:lnTo>
                    <a:pt x="457" y="699"/>
                  </a:lnTo>
                  <a:lnTo>
                    <a:pt x="407" y="710"/>
                  </a:lnTo>
                  <a:lnTo>
                    <a:pt x="355" y="714"/>
                  </a:lnTo>
                  <a:lnTo>
                    <a:pt x="302" y="709"/>
                  </a:lnTo>
                  <a:lnTo>
                    <a:pt x="251" y="698"/>
                  </a:lnTo>
                  <a:lnTo>
                    <a:pt x="204" y="680"/>
                  </a:lnTo>
                  <a:lnTo>
                    <a:pt x="161" y="655"/>
                  </a:lnTo>
                  <a:lnTo>
                    <a:pt x="121" y="625"/>
                  </a:lnTo>
                  <a:lnTo>
                    <a:pt x="86" y="591"/>
                  </a:lnTo>
                  <a:lnTo>
                    <a:pt x="56" y="551"/>
                  </a:lnTo>
                  <a:lnTo>
                    <a:pt x="32" y="507"/>
                  </a:lnTo>
                  <a:lnTo>
                    <a:pt x="15" y="460"/>
                  </a:lnTo>
                  <a:lnTo>
                    <a:pt x="4" y="410"/>
                  </a:lnTo>
                  <a:lnTo>
                    <a:pt x="0" y="356"/>
                  </a:lnTo>
                  <a:lnTo>
                    <a:pt x="4" y="304"/>
                  </a:lnTo>
                  <a:lnTo>
                    <a:pt x="15" y="254"/>
                  </a:lnTo>
                  <a:lnTo>
                    <a:pt x="32" y="207"/>
                  </a:lnTo>
                  <a:lnTo>
                    <a:pt x="57" y="163"/>
                  </a:lnTo>
                  <a:lnTo>
                    <a:pt x="87" y="123"/>
                  </a:lnTo>
                  <a:lnTo>
                    <a:pt x="122" y="89"/>
                  </a:lnTo>
                  <a:lnTo>
                    <a:pt x="162" y="59"/>
                  </a:lnTo>
                  <a:lnTo>
                    <a:pt x="205" y="34"/>
                  </a:lnTo>
                  <a:lnTo>
                    <a:pt x="253" y="16"/>
                  </a:lnTo>
                  <a:lnTo>
                    <a:pt x="302" y="5"/>
                  </a:lnTo>
                  <a:lnTo>
                    <a:pt x="3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3" name="Freeform 1413"/>
            <p:cNvSpPr>
              <a:spLocks/>
            </p:cNvSpPr>
            <p:nvPr/>
          </p:nvSpPr>
          <p:spPr bwMode="auto">
            <a:xfrm>
              <a:off x="1084604" y="1969761"/>
              <a:ext cx="214685" cy="214685"/>
            </a:xfrm>
            <a:custGeom>
              <a:avLst/>
              <a:gdLst>
                <a:gd name="T0" fmla="*/ 540 w 896"/>
                <a:gd name="T1" fmla="*/ 0 h 897"/>
                <a:gd name="T2" fmla="*/ 586 w 896"/>
                <a:gd name="T3" fmla="*/ 4 h 897"/>
                <a:gd name="T4" fmla="*/ 631 w 896"/>
                <a:gd name="T5" fmla="*/ 13 h 897"/>
                <a:gd name="T6" fmla="*/ 675 w 896"/>
                <a:gd name="T7" fmla="*/ 26 h 897"/>
                <a:gd name="T8" fmla="*/ 716 w 896"/>
                <a:gd name="T9" fmla="*/ 47 h 897"/>
                <a:gd name="T10" fmla="*/ 755 w 896"/>
                <a:gd name="T11" fmla="*/ 72 h 897"/>
                <a:gd name="T12" fmla="*/ 792 w 896"/>
                <a:gd name="T13" fmla="*/ 105 h 897"/>
                <a:gd name="T14" fmla="*/ 824 w 896"/>
                <a:gd name="T15" fmla="*/ 141 h 897"/>
                <a:gd name="T16" fmla="*/ 849 w 896"/>
                <a:gd name="T17" fmla="*/ 181 h 897"/>
                <a:gd name="T18" fmla="*/ 870 w 896"/>
                <a:gd name="T19" fmla="*/ 222 h 897"/>
                <a:gd name="T20" fmla="*/ 884 w 896"/>
                <a:gd name="T21" fmla="*/ 265 h 897"/>
                <a:gd name="T22" fmla="*/ 892 w 896"/>
                <a:gd name="T23" fmla="*/ 310 h 897"/>
                <a:gd name="T24" fmla="*/ 896 w 896"/>
                <a:gd name="T25" fmla="*/ 356 h 897"/>
                <a:gd name="T26" fmla="*/ 892 w 896"/>
                <a:gd name="T27" fmla="*/ 401 h 897"/>
                <a:gd name="T28" fmla="*/ 884 w 896"/>
                <a:gd name="T29" fmla="*/ 446 h 897"/>
                <a:gd name="T30" fmla="*/ 870 w 896"/>
                <a:gd name="T31" fmla="*/ 490 h 897"/>
                <a:gd name="T32" fmla="*/ 849 w 896"/>
                <a:gd name="T33" fmla="*/ 532 h 897"/>
                <a:gd name="T34" fmla="*/ 824 w 896"/>
                <a:gd name="T35" fmla="*/ 572 h 897"/>
                <a:gd name="T36" fmla="*/ 792 w 896"/>
                <a:gd name="T37" fmla="*/ 608 h 897"/>
                <a:gd name="T38" fmla="*/ 758 w 896"/>
                <a:gd name="T39" fmla="*/ 638 h 897"/>
                <a:gd name="T40" fmla="*/ 721 w 896"/>
                <a:gd name="T41" fmla="*/ 663 h 897"/>
                <a:gd name="T42" fmla="*/ 682 w 896"/>
                <a:gd name="T43" fmla="*/ 683 h 897"/>
                <a:gd name="T44" fmla="*/ 642 w 896"/>
                <a:gd name="T45" fmla="*/ 698 h 897"/>
                <a:gd name="T46" fmla="*/ 600 w 896"/>
                <a:gd name="T47" fmla="*/ 708 h 897"/>
                <a:gd name="T48" fmla="*/ 558 w 896"/>
                <a:gd name="T49" fmla="*/ 711 h 897"/>
                <a:gd name="T50" fmla="*/ 515 w 896"/>
                <a:gd name="T51" fmla="*/ 711 h 897"/>
                <a:gd name="T52" fmla="*/ 473 w 896"/>
                <a:gd name="T53" fmla="*/ 706 h 897"/>
                <a:gd name="T54" fmla="*/ 432 w 896"/>
                <a:gd name="T55" fmla="*/ 695 h 897"/>
                <a:gd name="T56" fmla="*/ 391 w 896"/>
                <a:gd name="T57" fmla="*/ 679 h 897"/>
                <a:gd name="T58" fmla="*/ 174 w 896"/>
                <a:gd name="T59" fmla="*/ 897 h 897"/>
                <a:gd name="T60" fmla="*/ 121 w 896"/>
                <a:gd name="T61" fmla="*/ 835 h 897"/>
                <a:gd name="T62" fmla="*/ 62 w 896"/>
                <a:gd name="T63" fmla="*/ 776 h 897"/>
                <a:gd name="T64" fmla="*/ 0 w 896"/>
                <a:gd name="T65" fmla="*/ 723 h 897"/>
                <a:gd name="T66" fmla="*/ 218 w 896"/>
                <a:gd name="T67" fmla="*/ 506 h 897"/>
                <a:gd name="T68" fmla="*/ 202 w 896"/>
                <a:gd name="T69" fmla="*/ 465 h 897"/>
                <a:gd name="T70" fmla="*/ 192 w 896"/>
                <a:gd name="T71" fmla="*/ 424 h 897"/>
                <a:gd name="T72" fmla="*/ 186 w 896"/>
                <a:gd name="T73" fmla="*/ 381 h 897"/>
                <a:gd name="T74" fmla="*/ 186 w 896"/>
                <a:gd name="T75" fmla="*/ 339 h 897"/>
                <a:gd name="T76" fmla="*/ 191 w 896"/>
                <a:gd name="T77" fmla="*/ 297 h 897"/>
                <a:gd name="T78" fmla="*/ 200 w 896"/>
                <a:gd name="T79" fmla="*/ 254 h 897"/>
                <a:gd name="T80" fmla="*/ 214 w 896"/>
                <a:gd name="T81" fmla="*/ 214 h 897"/>
                <a:gd name="T82" fmla="*/ 234 w 896"/>
                <a:gd name="T83" fmla="*/ 176 h 897"/>
                <a:gd name="T84" fmla="*/ 259 w 896"/>
                <a:gd name="T85" fmla="*/ 138 h 897"/>
                <a:gd name="T86" fmla="*/ 289 w 896"/>
                <a:gd name="T87" fmla="*/ 105 h 897"/>
                <a:gd name="T88" fmla="*/ 326 w 896"/>
                <a:gd name="T89" fmla="*/ 72 h 897"/>
                <a:gd name="T90" fmla="*/ 365 w 896"/>
                <a:gd name="T91" fmla="*/ 47 h 897"/>
                <a:gd name="T92" fmla="*/ 407 w 896"/>
                <a:gd name="T93" fmla="*/ 26 h 897"/>
                <a:gd name="T94" fmla="*/ 451 w 896"/>
                <a:gd name="T95" fmla="*/ 13 h 897"/>
                <a:gd name="T96" fmla="*/ 495 w 896"/>
                <a:gd name="T97" fmla="*/ 4 h 897"/>
                <a:gd name="T98" fmla="*/ 540 w 896"/>
                <a:gd name="T99" fmla="*/ 0 h 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96" h="897">
                  <a:moveTo>
                    <a:pt x="540" y="0"/>
                  </a:moveTo>
                  <a:lnTo>
                    <a:pt x="586" y="4"/>
                  </a:lnTo>
                  <a:lnTo>
                    <a:pt x="631" y="13"/>
                  </a:lnTo>
                  <a:lnTo>
                    <a:pt x="675" y="26"/>
                  </a:lnTo>
                  <a:lnTo>
                    <a:pt x="716" y="47"/>
                  </a:lnTo>
                  <a:lnTo>
                    <a:pt x="755" y="72"/>
                  </a:lnTo>
                  <a:lnTo>
                    <a:pt x="792" y="105"/>
                  </a:lnTo>
                  <a:lnTo>
                    <a:pt x="824" y="141"/>
                  </a:lnTo>
                  <a:lnTo>
                    <a:pt x="849" y="181"/>
                  </a:lnTo>
                  <a:lnTo>
                    <a:pt x="870" y="222"/>
                  </a:lnTo>
                  <a:lnTo>
                    <a:pt x="884" y="265"/>
                  </a:lnTo>
                  <a:lnTo>
                    <a:pt x="892" y="310"/>
                  </a:lnTo>
                  <a:lnTo>
                    <a:pt x="896" y="356"/>
                  </a:lnTo>
                  <a:lnTo>
                    <a:pt x="892" y="401"/>
                  </a:lnTo>
                  <a:lnTo>
                    <a:pt x="884" y="446"/>
                  </a:lnTo>
                  <a:lnTo>
                    <a:pt x="870" y="490"/>
                  </a:lnTo>
                  <a:lnTo>
                    <a:pt x="849" y="532"/>
                  </a:lnTo>
                  <a:lnTo>
                    <a:pt x="824" y="572"/>
                  </a:lnTo>
                  <a:lnTo>
                    <a:pt x="792" y="608"/>
                  </a:lnTo>
                  <a:lnTo>
                    <a:pt x="758" y="638"/>
                  </a:lnTo>
                  <a:lnTo>
                    <a:pt x="721" y="663"/>
                  </a:lnTo>
                  <a:lnTo>
                    <a:pt x="682" y="683"/>
                  </a:lnTo>
                  <a:lnTo>
                    <a:pt x="642" y="698"/>
                  </a:lnTo>
                  <a:lnTo>
                    <a:pt x="600" y="708"/>
                  </a:lnTo>
                  <a:lnTo>
                    <a:pt x="558" y="711"/>
                  </a:lnTo>
                  <a:lnTo>
                    <a:pt x="515" y="711"/>
                  </a:lnTo>
                  <a:lnTo>
                    <a:pt x="473" y="706"/>
                  </a:lnTo>
                  <a:lnTo>
                    <a:pt x="432" y="695"/>
                  </a:lnTo>
                  <a:lnTo>
                    <a:pt x="391" y="679"/>
                  </a:lnTo>
                  <a:lnTo>
                    <a:pt x="174" y="897"/>
                  </a:lnTo>
                  <a:lnTo>
                    <a:pt x="121" y="835"/>
                  </a:lnTo>
                  <a:lnTo>
                    <a:pt x="62" y="776"/>
                  </a:lnTo>
                  <a:lnTo>
                    <a:pt x="0" y="723"/>
                  </a:lnTo>
                  <a:lnTo>
                    <a:pt x="218" y="506"/>
                  </a:lnTo>
                  <a:lnTo>
                    <a:pt x="202" y="465"/>
                  </a:lnTo>
                  <a:lnTo>
                    <a:pt x="192" y="424"/>
                  </a:lnTo>
                  <a:lnTo>
                    <a:pt x="186" y="381"/>
                  </a:lnTo>
                  <a:lnTo>
                    <a:pt x="186" y="339"/>
                  </a:lnTo>
                  <a:lnTo>
                    <a:pt x="191" y="297"/>
                  </a:lnTo>
                  <a:lnTo>
                    <a:pt x="200" y="254"/>
                  </a:lnTo>
                  <a:lnTo>
                    <a:pt x="214" y="214"/>
                  </a:lnTo>
                  <a:lnTo>
                    <a:pt x="234" y="176"/>
                  </a:lnTo>
                  <a:lnTo>
                    <a:pt x="259" y="138"/>
                  </a:lnTo>
                  <a:lnTo>
                    <a:pt x="289" y="105"/>
                  </a:lnTo>
                  <a:lnTo>
                    <a:pt x="326" y="72"/>
                  </a:lnTo>
                  <a:lnTo>
                    <a:pt x="365" y="47"/>
                  </a:lnTo>
                  <a:lnTo>
                    <a:pt x="407" y="26"/>
                  </a:lnTo>
                  <a:lnTo>
                    <a:pt x="451" y="13"/>
                  </a:lnTo>
                  <a:lnTo>
                    <a:pt x="495" y="4"/>
                  </a:lnTo>
                  <a:lnTo>
                    <a:pt x="5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4" name="Freeform 1414"/>
            <p:cNvSpPr>
              <a:spLocks/>
            </p:cNvSpPr>
            <p:nvPr/>
          </p:nvSpPr>
          <p:spPr bwMode="auto">
            <a:xfrm>
              <a:off x="1178154" y="2256408"/>
              <a:ext cx="239871" cy="170309"/>
            </a:xfrm>
            <a:custGeom>
              <a:avLst/>
              <a:gdLst>
                <a:gd name="T0" fmla="*/ 643 w 999"/>
                <a:gd name="T1" fmla="*/ 0 h 713"/>
                <a:gd name="T2" fmla="*/ 695 w 999"/>
                <a:gd name="T3" fmla="*/ 5 h 713"/>
                <a:gd name="T4" fmla="*/ 746 w 999"/>
                <a:gd name="T5" fmla="*/ 16 h 713"/>
                <a:gd name="T6" fmla="*/ 792 w 999"/>
                <a:gd name="T7" fmla="*/ 33 h 713"/>
                <a:gd name="T8" fmla="*/ 837 w 999"/>
                <a:gd name="T9" fmla="*/ 58 h 713"/>
                <a:gd name="T10" fmla="*/ 876 w 999"/>
                <a:gd name="T11" fmla="*/ 88 h 713"/>
                <a:gd name="T12" fmla="*/ 912 w 999"/>
                <a:gd name="T13" fmla="*/ 123 h 713"/>
                <a:gd name="T14" fmla="*/ 942 w 999"/>
                <a:gd name="T15" fmla="*/ 163 h 713"/>
                <a:gd name="T16" fmla="*/ 965 w 999"/>
                <a:gd name="T17" fmla="*/ 206 h 713"/>
                <a:gd name="T18" fmla="*/ 984 w 999"/>
                <a:gd name="T19" fmla="*/ 254 h 713"/>
                <a:gd name="T20" fmla="*/ 995 w 999"/>
                <a:gd name="T21" fmla="*/ 305 h 713"/>
                <a:gd name="T22" fmla="*/ 999 w 999"/>
                <a:gd name="T23" fmla="*/ 356 h 713"/>
                <a:gd name="T24" fmla="*/ 995 w 999"/>
                <a:gd name="T25" fmla="*/ 409 h 713"/>
                <a:gd name="T26" fmla="*/ 984 w 999"/>
                <a:gd name="T27" fmla="*/ 459 h 713"/>
                <a:gd name="T28" fmla="*/ 965 w 999"/>
                <a:gd name="T29" fmla="*/ 506 h 713"/>
                <a:gd name="T30" fmla="*/ 942 w 999"/>
                <a:gd name="T31" fmla="*/ 550 h 713"/>
                <a:gd name="T32" fmla="*/ 912 w 999"/>
                <a:gd name="T33" fmla="*/ 590 h 713"/>
                <a:gd name="T34" fmla="*/ 876 w 999"/>
                <a:gd name="T35" fmla="*/ 625 h 713"/>
                <a:gd name="T36" fmla="*/ 837 w 999"/>
                <a:gd name="T37" fmla="*/ 655 h 713"/>
                <a:gd name="T38" fmla="*/ 792 w 999"/>
                <a:gd name="T39" fmla="*/ 680 h 713"/>
                <a:gd name="T40" fmla="*/ 746 w 999"/>
                <a:gd name="T41" fmla="*/ 697 h 713"/>
                <a:gd name="T42" fmla="*/ 695 w 999"/>
                <a:gd name="T43" fmla="*/ 708 h 713"/>
                <a:gd name="T44" fmla="*/ 643 w 999"/>
                <a:gd name="T45" fmla="*/ 713 h 713"/>
                <a:gd name="T46" fmla="*/ 595 w 999"/>
                <a:gd name="T47" fmla="*/ 709 h 713"/>
                <a:gd name="T48" fmla="*/ 550 w 999"/>
                <a:gd name="T49" fmla="*/ 701 h 713"/>
                <a:gd name="T50" fmla="*/ 506 w 999"/>
                <a:gd name="T51" fmla="*/ 686 h 713"/>
                <a:gd name="T52" fmla="*/ 465 w 999"/>
                <a:gd name="T53" fmla="*/ 665 h 713"/>
                <a:gd name="T54" fmla="*/ 428 w 999"/>
                <a:gd name="T55" fmla="*/ 640 h 713"/>
                <a:gd name="T56" fmla="*/ 393 w 999"/>
                <a:gd name="T57" fmla="*/ 610 h 713"/>
                <a:gd name="T58" fmla="*/ 363 w 999"/>
                <a:gd name="T59" fmla="*/ 577 h 713"/>
                <a:gd name="T60" fmla="*/ 338 w 999"/>
                <a:gd name="T61" fmla="*/ 540 h 713"/>
                <a:gd name="T62" fmla="*/ 317 w 999"/>
                <a:gd name="T63" fmla="*/ 500 h 713"/>
                <a:gd name="T64" fmla="*/ 0 w 999"/>
                <a:gd name="T65" fmla="*/ 500 h 713"/>
                <a:gd name="T66" fmla="*/ 7 w 999"/>
                <a:gd name="T67" fmla="*/ 428 h 713"/>
                <a:gd name="T68" fmla="*/ 10 w 999"/>
                <a:gd name="T69" fmla="*/ 356 h 713"/>
                <a:gd name="T70" fmla="*/ 9 w 999"/>
                <a:gd name="T71" fmla="*/ 305 h 713"/>
                <a:gd name="T72" fmla="*/ 5 w 999"/>
                <a:gd name="T73" fmla="*/ 254 h 713"/>
                <a:gd name="T74" fmla="*/ 302 w 999"/>
                <a:gd name="T75" fmla="*/ 254 h 713"/>
                <a:gd name="T76" fmla="*/ 320 w 999"/>
                <a:gd name="T77" fmla="*/ 206 h 713"/>
                <a:gd name="T78" fmla="*/ 345 w 999"/>
                <a:gd name="T79" fmla="*/ 163 h 713"/>
                <a:gd name="T80" fmla="*/ 374 w 999"/>
                <a:gd name="T81" fmla="*/ 123 h 713"/>
                <a:gd name="T82" fmla="*/ 409 w 999"/>
                <a:gd name="T83" fmla="*/ 88 h 713"/>
                <a:gd name="T84" fmla="*/ 449 w 999"/>
                <a:gd name="T85" fmla="*/ 58 h 713"/>
                <a:gd name="T86" fmla="*/ 493 w 999"/>
                <a:gd name="T87" fmla="*/ 33 h 713"/>
                <a:gd name="T88" fmla="*/ 540 w 999"/>
                <a:gd name="T89" fmla="*/ 16 h 713"/>
                <a:gd name="T90" fmla="*/ 591 w 999"/>
                <a:gd name="T91" fmla="*/ 5 h 713"/>
                <a:gd name="T92" fmla="*/ 643 w 999"/>
                <a:gd name="T93" fmla="*/ 0 h 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99" h="713">
                  <a:moveTo>
                    <a:pt x="643" y="0"/>
                  </a:moveTo>
                  <a:lnTo>
                    <a:pt x="695" y="5"/>
                  </a:lnTo>
                  <a:lnTo>
                    <a:pt x="746" y="16"/>
                  </a:lnTo>
                  <a:lnTo>
                    <a:pt x="792" y="33"/>
                  </a:lnTo>
                  <a:lnTo>
                    <a:pt x="837" y="58"/>
                  </a:lnTo>
                  <a:lnTo>
                    <a:pt x="876" y="88"/>
                  </a:lnTo>
                  <a:lnTo>
                    <a:pt x="912" y="123"/>
                  </a:lnTo>
                  <a:lnTo>
                    <a:pt x="942" y="163"/>
                  </a:lnTo>
                  <a:lnTo>
                    <a:pt x="965" y="206"/>
                  </a:lnTo>
                  <a:lnTo>
                    <a:pt x="984" y="254"/>
                  </a:lnTo>
                  <a:lnTo>
                    <a:pt x="995" y="305"/>
                  </a:lnTo>
                  <a:lnTo>
                    <a:pt x="999" y="356"/>
                  </a:lnTo>
                  <a:lnTo>
                    <a:pt x="995" y="409"/>
                  </a:lnTo>
                  <a:lnTo>
                    <a:pt x="984" y="459"/>
                  </a:lnTo>
                  <a:lnTo>
                    <a:pt x="965" y="506"/>
                  </a:lnTo>
                  <a:lnTo>
                    <a:pt x="942" y="550"/>
                  </a:lnTo>
                  <a:lnTo>
                    <a:pt x="912" y="590"/>
                  </a:lnTo>
                  <a:lnTo>
                    <a:pt x="876" y="625"/>
                  </a:lnTo>
                  <a:lnTo>
                    <a:pt x="837" y="655"/>
                  </a:lnTo>
                  <a:lnTo>
                    <a:pt x="792" y="680"/>
                  </a:lnTo>
                  <a:lnTo>
                    <a:pt x="746" y="697"/>
                  </a:lnTo>
                  <a:lnTo>
                    <a:pt x="695" y="708"/>
                  </a:lnTo>
                  <a:lnTo>
                    <a:pt x="643" y="713"/>
                  </a:lnTo>
                  <a:lnTo>
                    <a:pt x="595" y="709"/>
                  </a:lnTo>
                  <a:lnTo>
                    <a:pt x="550" y="701"/>
                  </a:lnTo>
                  <a:lnTo>
                    <a:pt x="506" y="686"/>
                  </a:lnTo>
                  <a:lnTo>
                    <a:pt x="465" y="665"/>
                  </a:lnTo>
                  <a:lnTo>
                    <a:pt x="428" y="640"/>
                  </a:lnTo>
                  <a:lnTo>
                    <a:pt x="393" y="610"/>
                  </a:lnTo>
                  <a:lnTo>
                    <a:pt x="363" y="577"/>
                  </a:lnTo>
                  <a:lnTo>
                    <a:pt x="338" y="540"/>
                  </a:lnTo>
                  <a:lnTo>
                    <a:pt x="317" y="500"/>
                  </a:lnTo>
                  <a:lnTo>
                    <a:pt x="0" y="500"/>
                  </a:lnTo>
                  <a:lnTo>
                    <a:pt x="7" y="428"/>
                  </a:lnTo>
                  <a:lnTo>
                    <a:pt x="10" y="356"/>
                  </a:lnTo>
                  <a:lnTo>
                    <a:pt x="9" y="305"/>
                  </a:lnTo>
                  <a:lnTo>
                    <a:pt x="5" y="254"/>
                  </a:lnTo>
                  <a:lnTo>
                    <a:pt x="302" y="254"/>
                  </a:lnTo>
                  <a:lnTo>
                    <a:pt x="320" y="206"/>
                  </a:lnTo>
                  <a:lnTo>
                    <a:pt x="345" y="163"/>
                  </a:lnTo>
                  <a:lnTo>
                    <a:pt x="374" y="123"/>
                  </a:lnTo>
                  <a:lnTo>
                    <a:pt x="409" y="88"/>
                  </a:lnTo>
                  <a:lnTo>
                    <a:pt x="449" y="58"/>
                  </a:lnTo>
                  <a:lnTo>
                    <a:pt x="493" y="33"/>
                  </a:lnTo>
                  <a:lnTo>
                    <a:pt x="540" y="16"/>
                  </a:lnTo>
                  <a:lnTo>
                    <a:pt x="591" y="5"/>
                  </a:lnTo>
                  <a:lnTo>
                    <a:pt x="6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5" name="Freeform 1415"/>
            <p:cNvSpPr>
              <a:spLocks/>
            </p:cNvSpPr>
            <p:nvPr/>
          </p:nvSpPr>
          <p:spPr bwMode="auto">
            <a:xfrm>
              <a:off x="1084604" y="2498678"/>
              <a:ext cx="214685" cy="214685"/>
            </a:xfrm>
            <a:custGeom>
              <a:avLst/>
              <a:gdLst>
                <a:gd name="T0" fmla="*/ 174 w 896"/>
                <a:gd name="T1" fmla="*/ 0 h 896"/>
                <a:gd name="T2" fmla="*/ 391 w 896"/>
                <a:gd name="T3" fmla="*/ 216 h 896"/>
                <a:gd name="T4" fmla="*/ 438 w 896"/>
                <a:gd name="T5" fmla="*/ 199 h 896"/>
                <a:gd name="T6" fmla="*/ 488 w 896"/>
                <a:gd name="T7" fmla="*/ 188 h 896"/>
                <a:gd name="T8" fmla="*/ 540 w 896"/>
                <a:gd name="T9" fmla="*/ 184 h 896"/>
                <a:gd name="T10" fmla="*/ 592 w 896"/>
                <a:gd name="T11" fmla="*/ 188 h 896"/>
                <a:gd name="T12" fmla="*/ 643 w 896"/>
                <a:gd name="T13" fmla="*/ 199 h 896"/>
                <a:gd name="T14" fmla="*/ 690 w 896"/>
                <a:gd name="T15" fmla="*/ 216 h 896"/>
                <a:gd name="T16" fmla="*/ 734 w 896"/>
                <a:gd name="T17" fmla="*/ 241 h 896"/>
                <a:gd name="T18" fmla="*/ 773 w 896"/>
                <a:gd name="T19" fmla="*/ 271 h 896"/>
                <a:gd name="T20" fmla="*/ 809 w 896"/>
                <a:gd name="T21" fmla="*/ 306 h 896"/>
                <a:gd name="T22" fmla="*/ 839 w 896"/>
                <a:gd name="T23" fmla="*/ 346 h 896"/>
                <a:gd name="T24" fmla="*/ 862 w 896"/>
                <a:gd name="T25" fmla="*/ 391 h 896"/>
                <a:gd name="T26" fmla="*/ 881 w 896"/>
                <a:gd name="T27" fmla="*/ 438 h 896"/>
                <a:gd name="T28" fmla="*/ 891 w 896"/>
                <a:gd name="T29" fmla="*/ 488 h 896"/>
                <a:gd name="T30" fmla="*/ 896 w 896"/>
                <a:gd name="T31" fmla="*/ 541 h 896"/>
                <a:gd name="T32" fmla="*/ 891 w 896"/>
                <a:gd name="T33" fmla="*/ 594 h 896"/>
                <a:gd name="T34" fmla="*/ 881 w 896"/>
                <a:gd name="T35" fmla="*/ 644 h 896"/>
                <a:gd name="T36" fmla="*/ 862 w 896"/>
                <a:gd name="T37" fmla="*/ 691 h 896"/>
                <a:gd name="T38" fmla="*/ 839 w 896"/>
                <a:gd name="T39" fmla="*/ 734 h 896"/>
                <a:gd name="T40" fmla="*/ 809 w 896"/>
                <a:gd name="T41" fmla="*/ 774 h 896"/>
                <a:gd name="T42" fmla="*/ 773 w 896"/>
                <a:gd name="T43" fmla="*/ 809 h 896"/>
                <a:gd name="T44" fmla="*/ 734 w 896"/>
                <a:gd name="T45" fmla="*/ 839 h 896"/>
                <a:gd name="T46" fmla="*/ 690 w 896"/>
                <a:gd name="T47" fmla="*/ 864 h 896"/>
                <a:gd name="T48" fmla="*/ 643 w 896"/>
                <a:gd name="T49" fmla="*/ 881 h 896"/>
                <a:gd name="T50" fmla="*/ 592 w 896"/>
                <a:gd name="T51" fmla="*/ 893 h 896"/>
                <a:gd name="T52" fmla="*/ 540 w 896"/>
                <a:gd name="T53" fmla="*/ 896 h 896"/>
                <a:gd name="T54" fmla="*/ 488 w 896"/>
                <a:gd name="T55" fmla="*/ 893 h 896"/>
                <a:gd name="T56" fmla="*/ 437 w 896"/>
                <a:gd name="T57" fmla="*/ 881 h 896"/>
                <a:gd name="T58" fmla="*/ 391 w 896"/>
                <a:gd name="T59" fmla="*/ 864 h 896"/>
                <a:gd name="T60" fmla="*/ 346 w 896"/>
                <a:gd name="T61" fmla="*/ 840 h 896"/>
                <a:gd name="T62" fmla="*/ 308 w 896"/>
                <a:gd name="T63" fmla="*/ 810 h 896"/>
                <a:gd name="T64" fmla="*/ 271 w 896"/>
                <a:gd name="T65" fmla="*/ 774 h 896"/>
                <a:gd name="T66" fmla="*/ 242 w 896"/>
                <a:gd name="T67" fmla="*/ 734 h 896"/>
                <a:gd name="T68" fmla="*/ 218 w 896"/>
                <a:gd name="T69" fmla="*/ 691 h 896"/>
                <a:gd name="T70" fmla="*/ 199 w 896"/>
                <a:gd name="T71" fmla="*/ 644 h 896"/>
                <a:gd name="T72" fmla="*/ 188 w 896"/>
                <a:gd name="T73" fmla="*/ 594 h 896"/>
                <a:gd name="T74" fmla="*/ 184 w 896"/>
                <a:gd name="T75" fmla="*/ 541 h 896"/>
                <a:gd name="T76" fmla="*/ 188 w 896"/>
                <a:gd name="T77" fmla="*/ 489 h 896"/>
                <a:gd name="T78" fmla="*/ 199 w 896"/>
                <a:gd name="T79" fmla="*/ 439 h 896"/>
                <a:gd name="T80" fmla="*/ 218 w 896"/>
                <a:gd name="T81" fmla="*/ 392 h 896"/>
                <a:gd name="T82" fmla="*/ 0 w 896"/>
                <a:gd name="T83" fmla="*/ 174 h 896"/>
                <a:gd name="T84" fmla="*/ 64 w 896"/>
                <a:gd name="T85" fmla="*/ 120 h 896"/>
                <a:gd name="T86" fmla="*/ 121 w 896"/>
                <a:gd name="T87" fmla="*/ 62 h 896"/>
                <a:gd name="T88" fmla="*/ 174 w 896"/>
                <a:gd name="T89" fmla="*/ 0 h 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96" h="896">
                  <a:moveTo>
                    <a:pt x="174" y="0"/>
                  </a:moveTo>
                  <a:lnTo>
                    <a:pt x="391" y="216"/>
                  </a:lnTo>
                  <a:lnTo>
                    <a:pt x="438" y="199"/>
                  </a:lnTo>
                  <a:lnTo>
                    <a:pt x="488" y="188"/>
                  </a:lnTo>
                  <a:lnTo>
                    <a:pt x="540" y="184"/>
                  </a:lnTo>
                  <a:lnTo>
                    <a:pt x="592" y="188"/>
                  </a:lnTo>
                  <a:lnTo>
                    <a:pt x="643" y="199"/>
                  </a:lnTo>
                  <a:lnTo>
                    <a:pt x="690" y="216"/>
                  </a:lnTo>
                  <a:lnTo>
                    <a:pt x="734" y="241"/>
                  </a:lnTo>
                  <a:lnTo>
                    <a:pt x="773" y="271"/>
                  </a:lnTo>
                  <a:lnTo>
                    <a:pt x="809" y="306"/>
                  </a:lnTo>
                  <a:lnTo>
                    <a:pt x="839" y="346"/>
                  </a:lnTo>
                  <a:lnTo>
                    <a:pt x="862" y="391"/>
                  </a:lnTo>
                  <a:lnTo>
                    <a:pt x="881" y="438"/>
                  </a:lnTo>
                  <a:lnTo>
                    <a:pt x="891" y="488"/>
                  </a:lnTo>
                  <a:lnTo>
                    <a:pt x="896" y="541"/>
                  </a:lnTo>
                  <a:lnTo>
                    <a:pt x="891" y="594"/>
                  </a:lnTo>
                  <a:lnTo>
                    <a:pt x="881" y="644"/>
                  </a:lnTo>
                  <a:lnTo>
                    <a:pt x="862" y="691"/>
                  </a:lnTo>
                  <a:lnTo>
                    <a:pt x="839" y="734"/>
                  </a:lnTo>
                  <a:lnTo>
                    <a:pt x="809" y="774"/>
                  </a:lnTo>
                  <a:lnTo>
                    <a:pt x="773" y="809"/>
                  </a:lnTo>
                  <a:lnTo>
                    <a:pt x="734" y="839"/>
                  </a:lnTo>
                  <a:lnTo>
                    <a:pt x="690" y="864"/>
                  </a:lnTo>
                  <a:lnTo>
                    <a:pt x="643" y="881"/>
                  </a:lnTo>
                  <a:lnTo>
                    <a:pt x="592" y="893"/>
                  </a:lnTo>
                  <a:lnTo>
                    <a:pt x="540" y="896"/>
                  </a:lnTo>
                  <a:lnTo>
                    <a:pt x="488" y="893"/>
                  </a:lnTo>
                  <a:lnTo>
                    <a:pt x="437" y="881"/>
                  </a:lnTo>
                  <a:lnTo>
                    <a:pt x="391" y="864"/>
                  </a:lnTo>
                  <a:lnTo>
                    <a:pt x="346" y="840"/>
                  </a:lnTo>
                  <a:lnTo>
                    <a:pt x="308" y="810"/>
                  </a:lnTo>
                  <a:lnTo>
                    <a:pt x="271" y="774"/>
                  </a:lnTo>
                  <a:lnTo>
                    <a:pt x="242" y="734"/>
                  </a:lnTo>
                  <a:lnTo>
                    <a:pt x="218" y="691"/>
                  </a:lnTo>
                  <a:lnTo>
                    <a:pt x="199" y="644"/>
                  </a:lnTo>
                  <a:lnTo>
                    <a:pt x="188" y="594"/>
                  </a:lnTo>
                  <a:lnTo>
                    <a:pt x="184" y="541"/>
                  </a:lnTo>
                  <a:lnTo>
                    <a:pt x="188" y="489"/>
                  </a:lnTo>
                  <a:lnTo>
                    <a:pt x="199" y="439"/>
                  </a:lnTo>
                  <a:lnTo>
                    <a:pt x="218" y="392"/>
                  </a:lnTo>
                  <a:lnTo>
                    <a:pt x="0" y="174"/>
                  </a:lnTo>
                  <a:lnTo>
                    <a:pt x="64" y="120"/>
                  </a:lnTo>
                  <a:lnTo>
                    <a:pt x="121" y="62"/>
                  </a:lnTo>
                  <a:lnTo>
                    <a:pt x="1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6" name="Freeform 1416"/>
            <p:cNvSpPr>
              <a:spLocks/>
            </p:cNvSpPr>
            <p:nvPr/>
          </p:nvSpPr>
          <p:spPr bwMode="auto">
            <a:xfrm>
              <a:off x="556886" y="2498678"/>
              <a:ext cx="214685" cy="214685"/>
            </a:xfrm>
            <a:custGeom>
              <a:avLst/>
              <a:gdLst>
                <a:gd name="T0" fmla="*/ 721 w 896"/>
                <a:gd name="T1" fmla="*/ 0 h 895"/>
                <a:gd name="T2" fmla="*/ 775 w 896"/>
                <a:gd name="T3" fmla="*/ 62 h 895"/>
                <a:gd name="T4" fmla="*/ 833 w 896"/>
                <a:gd name="T5" fmla="*/ 120 h 895"/>
                <a:gd name="T6" fmla="*/ 896 w 896"/>
                <a:gd name="T7" fmla="*/ 173 h 895"/>
                <a:gd name="T8" fmla="*/ 678 w 896"/>
                <a:gd name="T9" fmla="*/ 389 h 895"/>
                <a:gd name="T10" fmla="*/ 697 w 896"/>
                <a:gd name="T11" fmla="*/ 437 h 895"/>
                <a:gd name="T12" fmla="*/ 708 w 896"/>
                <a:gd name="T13" fmla="*/ 487 h 895"/>
                <a:gd name="T14" fmla="*/ 711 w 896"/>
                <a:gd name="T15" fmla="*/ 539 h 895"/>
                <a:gd name="T16" fmla="*/ 708 w 896"/>
                <a:gd name="T17" fmla="*/ 592 h 895"/>
                <a:gd name="T18" fmla="*/ 697 w 896"/>
                <a:gd name="T19" fmla="*/ 642 h 895"/>
                <a:gd name="T20" fmla="*/ 678 w 896"/>
                <a:gd name="T21" fmla="*/ 690 h 895"/>
                <a:gd name="T22" fmla="*/ 654 w 896"/>
                <a:gd name="T23" fmla="*/ 733 h 895"/>
                <a:gd name="T24" fmla="*/ 624 w 896"/>
                <a:gd name="T25" fmla="*/ 773 h 895"/>
                <a:gd name="T26" fmla="*/ 590 w 896"/>
                <a:gd name="T27" fmla="*/ 808 h 895"/>
                <a:gd name="T28" fmla="*/ 550 w 896"/>
                <a:gd name="T29" fmla="*/ 838 h 895"/>
                <a:gd name="T30" fmla="*/ 506 w 896"/>
                <a:gd name="T31" fmla="*/ 863 h 895"/>
                <a:gd name="T32" fmla="*/ 459 w 896"/>
                <a:gd name="T33" fmla="*/ 880 h 895"/>
                <a:gd name="T34" fmla="*/ 408 w 896"/>
                <a:gd name="T35" fmla="*/ 891 h 895"/>
                <a:gd name="T36" fmla="*/ 356 w 896"/>
                <a:gd name="T37" fmla="*/ 895 h 895"/>
                <a:gd name="T38" fmla="*/ 303 w 896"/>
                <a:gd name="T39" fmla="*/ 891 h 895"/>
                <a:gd name="T40" fmla="*/ 254 w 896"/>
                <a:gd name="T41" fmla="*/ 880 h 895"/>
                <a:gd name="T42" fmla="*/ 206 w 896"/>
                <a:gd name="T43" fmla="*/ 863 h 895"/>
                <a:gd name="T44" fmla="*/ 163 w 896"/>
                <a:gd name="T45" fmla="*/ 838 h 895"/>
                <a:gd name="T46" fmla="*/ 123 w 896"/>
                <a:gd name="T47" fmla="*/ 808 h 895"/>
                <a:gd name="T48" fmla="*/ 87 w 896"/>
                <a:gd name="T49" fmla="*/ 773 h 895"/>
                <a:gd name="T50" fmla="*/ 57 w 896"/>
                <a:gd name="T51" fmla="*/ 733 h 895"/>
                <a:gd name="T52" fmla="*/ 33 w 896"/>
                <a:gd name="T53" fmla="*/ 690 h 895"/>
                <a:gd name="T54" fmla="*/ 15 w 896"/>
                <a:gd name="T55" fmla="*/ 642 h 895"/>
                <a:gd name="T56" fmla="*/ 3 w 896"/>
                <a:gd name="T57" fmla="*/ 592 h 895"/>
                <a:gd name="T58" fmla="*/ 0 w 896"/>
                <a:gd name="T59" fmla="*/ 539 h 895"/>
                <a:gd name="T60" fmla="*/ 3 w 896"/>
                <a:gd name="T61" fmla="*/ 487 h 895"/>
                <a:gd name="T62" fmla="*/ 15 w 896"/>
                <a:gd name="T63" fmla="*/ 437 h 895"/>
                <a:gd name="T64" fmla="*/ 33 w 896"/>
                <a:gd name="T65" fmla="*/ 389 h 895"/>
                <a:gd name="T66" fmla="*/ 57 w 896"/>
                <a:gd name="T67" fmla="*/ 346 h 895"/>
                <a:gd name="T68" fmla="*/ 87 w 896"/>
                <a:gd name="T69" fmla="*/ 306 h 895"/>
                <a:gd name="T70" fmla="*/ 122 w 896"/>
                <a:gd name="T71" fmla="*/ 271 h 895"/>
                <a:gd name="T72" fmla="*/ 162 w 896"/>
                <a:gd name="T73" fmla="*/ 241 h 895"/>
                <a:gd name="T74" fmla="*/ 205 w 896"/>
                <a:gd name="T75" fmla="*/ 216 h 895"/>
                <a:gd name="T76" fmla="*/ 252 w 896"/>
                <a:gd name="T77" fmla="*/ 199 h 895"/>
                <a:gd name="T78" fmla="*/ 303 w 896"/>
                <a:gd name="T79" fmla="*/ 188 h 895"/>
                <a:gd name="T80" fmla="*/ 356 w 896"/>
                <a:gd name="T81" fmla="*/ 184 h 895"/>
                <a:gd name="T82" fmla="*/ 408 w 896"/>
                <a:gd name="T83" fmla="*/ 188 h 895"/>
                <a:gd name="T84" fmla="*/ 458 w 896"/>
                <a:gd name="T85" fmla="*/ 199 h 895"/>
                <a:gd name="T86" fmla="*/ 505 w 896"/>
                <a:gd name="T87" fmla="*/ 216 h 895"/>
                <a:gd name="T88" fmla="*/ 721 w 896"/>
                <a:gd name="T89" fmla="*/ 0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96" h="895">
                  <a:moveTo>
                    <a:pt x="721" y="0"/>
                  </a:moveTo>
                  <a:lnTo>
                    <a:pt x="775" y="62"/>
                  </a:lnTo>
                  <a:lnTo>
                    <a:pt x="833" y="120"/>
                  </a:lnTo>
                  <a:lnTo>
                    <a:pt x="896" y="173"/>
                  </a:lnTo>
                  <a:lnTo>
                    <a:pt x="678" y="389"/>
                  </a:lnTo>
                  <a:lnTo>
                    <a:pt x="697" y="437"/>
                  </a:lnTo>
                  <a:lnTo>
                    <a:pt x="708" y="487"/>
                  </a:lnTo>
                  <a:lnTo>
                    <a:pt x="711" y="539"/>
                  </a:lnTo>
                  <a:lnTo>
                    <a:pt x="708" y="592"/>
                  </a:lnTo>
                  <a:lnTo>
                    <a:pt x="697" y="642"/>
                  </a:lnTo>
                  <a:lnTo>
                    <a:pt x="678" y="690"/>
                  </a:lnTo>
                  <a:lnTo>
                    <a:pt x="654" y="733"/>
                  </a:lnTo>
                  <a:lnTo>
                    <a:pt x="624" y="773"/>
                  </a:lnTo>
                  <a:lnTo>
                    <a:pt x="590" y="808"/>
                  </a:lnTo>
                  <a:lnTo>
                    <a:pt x="550" y="838"/>
                  </a:lnTo>
                  <a:lnTo>
                    <a:pt x="506" y="863"/>
                  </a:lnTo>
                  <a:lnTo>
                    <a:pt x="459" y="880"/>
                  </a:lnTo>
                  <a:lnTo>
                    <a:pt x="408" y="891"/>
                  </a:lnTo>
                  <a:lnTo>
                    <a:pt x="356" y="895"/>
                  </a:lnTo>
                  <a:lnTo>
                    <a:pt x="303" y="891"/>
                  </a:lnTo>
                  <a:lnTo>
                    <a:pt x="254" y="880"/>
                  </a:lnTo>
                  <a:lnTo>
                    <a:pt x="206" y="863"/>
                  </a:lnTo>
                  <a:lnTo>
                    <a:pt x="163" y="838"/>
                  </a:lnTo>
                  <a:lnTo>
                    <a:pt x="123" y="808"/>
                  </a:lnTo>
                  <a:lnTo>
                    <a:pt x="87" y="773"/>
                  </a:lnTo>
                  <a:lnTo>
                    <a:pt x="57" y="733"/>
                  </a:lnTo>
                  <a:lnTo>
                    <a:pt x="33" y="690"/>
                  </a:lnTo>
                  <a:lnTo>
                    <a:pt x="15" y="642"/>
                  </a:lnTo>
                  <a:lnTo>
                    <a:pt x="3" y="592"/>
                  </a:lnTo>
                  <a:lnTo>
                    <a:pt x="0" y="539"/>
                  </a:lnTo>
                  <a:lnTo>
                    <a:pt x="3" y="487"/>
                  </a:lnTo>
                  <a:lnTo>
                    <a:pt x="15" y="437"/>
                  </a:lnTo>
                  <a:lnTo>
                    <a:pt x="33" y="389"/>
                  </a:lnTo>
                  <a:lnTo>
                    <a:pt x="57" y="346"/>
                  </a:lnTo>
                  <a:lnTo>
                    <a:pt x="87" y="306"/>
                  </a:lnTo>
                  <a:lnTo>
                    <a:pt x="122" y="271"/>
                  </a:lnTo>
                  <a:lnTo>
                    <a:pt x="162" y="241"/>
                  </a:lnTo>
                  <a:lnTo>
                    <a:pt x="205" y="216"/>
                  </a:lnTo>
                  <a:lnTo>
                    <a:pt x="252" y="199"/>
                  </a:lnTo>
                  <a:lnTo>
                    <a:pt x="303" y="188"/>
                  </a:lnTo>
                  <a:lnTo>
                    <a:pt x="356" y="184"/>
                  </a:lnTo>
                  <a:lnTo>
                    <a:pt x="408" y="188"/>
                  </a:lnTo>
                  <a:lnTo>
                    <a:pt x="458" y="199"/>
                  </a:lnTo>
                  <a:lnTo>
                    <a:pt x="505" y="216"/>
                  </a:lnTo>
                  <a:lnTo>
                    <a:pt x="7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7" name="Freeform 1417"/>
            <p:cNvSpPr>
              <a:spLocks/>
            </p:cNvSpPr>
            <p:nvPr/>
          </p:nvSpPr>
          <p:spPr bwMode="auto">
            <a:xfrm>
              <a:off x="842333" y="2592228"/>
              <a:ext cx="171508" cy="239872"/>
            </a:xfrm>
            <a:custGeom>
              <a:avLst/>
              <a:gdLst>
                <a:gd name="T0" fmla="*/ 234 w 712"/>
                <a:gd name="T1" fmla="*/ 0 h 998"/>
                <a:gd name="T2" fmla="*/ 294 w 712"/>
                <a:gd name="T3" fmla="*/ 5 h 998"/>
                <a:gd name="T4" fmla="*/ 356 w 712"/>
                <a:gd name="T5" fmla="*/ 8 h 998"/>
                <a:gd name="T6" fmla="*/ 417 w 712"/>
                <a:gd name="T7" fmla="*/ 5 h 998"/>
                <a:gd name="T8" fmla="*/ 478 w 712"/>
                <a:gd name="T9" fmla="*/ 0 h 998"/>
                <a:gd name="T10" fmla="*/ 478 w 712"/>
                <a:gd name="T11" fmla="*/ 307 h 998"/>
                <a:gd name="T12" fmla="*/ 523 w 712"/>
                <a:gd name="T13" fmla="*/ 327 h 998"/>
                <a:gd name="T14" fmla="*/ 562 w 712"/>
                <a:gd name="T15" fmla="*/ 352 h 998"/>
                <a:gd name="T16" fmla="*/ 599 w 712"/>
                <a:gd name="T17" fmla="*/ 382 h 998"/>
                <a:gd name="T18" fmla="*/ 631 w 712"/>
                <a:gd name="T19" fmla="*/ 416 h 998"/>
                <a:gd name="T20" fmla="*/ 660 w 712"/>
                <a:gd name="T21" fmla="*/ 455 h 998"/>
                <a:gd name="T22" fmla="*/ 681 w 712"/>
                <a:gd name="T23" fmla="*/ 497 h 998"/>
                <a:gd name="T24" fmla="*/ 698 w 712"/>
                <a:gd name="T25" fmla="*/ 542 h 998"/>
                <a:gd name="T26" fmla="*/ 708 w 712"/>
                <a:gd name="T27" fmla="*/ 591 h 998"/>
                <a:gd name="T28" fmla="*/ 712 w 712"/>
                <a:gd name="T29" fmla="*/ 642 h 998"/>
                <a:gd name="T30" fmla="*/ 708 w 712"/>
                <a:gd name="T31" fmla="*/ 694 h 998"/>
                <a:gd name="T32" fmla="*/ 697 w 712"/>
                <a:gd name="T33" fmla="*/ 744 h 998"/>
                <a:gd name="T34" fmla="*/ 678 w 712"/>
                <a:gd name="T35" fmla="*/ 791 h 998"/>
                <a:gd name="T36" fmla="*/ 655 w 712"/>
                <a:gd name="T37" fmla="*/ 835 h 998"/>
                <a:gd name="T38" fmla="*/ 625 w 712"/>
                <a:gd name="T39" fmla="*/ 875 h 998"/>
                <a:gd name="T40" fmla="*/ 590 w 712"/>
                <a:gd name="T41" fmla="*/ 910 h 998"/>
                <a:gd name="T42" fmla="*/ 550 w 712"/>
                <a:gd name="T43" fmla="*/ 940 h 998"/>
                <a:gd name="T44" fmla="*/ 506 w 712"/>
                <a:gd name="T45" fmla="*/ 964 h 998"/>
                <a:gd name="T46" fmla="*/ 459 w 712"/>
                <a:gd name="T47" fmla="*/ 982 h 998"/>
                <a:gd name="T48" fmla="*/ 408 w 712"/>
                <a:gd name="T49" fmla="*/ 993 h 998"/>
                <a:gd name="T50" fmla="*/ 356 w 712"/>
                <a:gd name="T51" fmla="*/ 998 h 998"/>
                <a:gd name="T52" fmla="*/ 304 w 712"/>
                <a:gd name="T53" fmla="*/ 993 h 998"/>
                <a:gd name="T54" fmla="*/ 254 w 712"/>
                <a:gd name="T55" fmla="*/ 982 h 998"/>
                <a:gd name="T56" fmla="*/ 207 w 712"/>
                <a:gd name="T57" fmla="*/ 964 h 998"/>
                <a:gd name="T58" fmla="*/ 163 w 712"/>
                <a:gd name="T59" fmla="*/ 941 h 998"/>
                <a:gd name="T60" fmla="*/ 123 w 712"/>
                <a:gd name="T61" fmla="*/ 911 h 998"/>
                <a:gd name="T62" fmla="*/ 87 w 712"/>
                <a:gd name="T63" fmla="*/ 875 h 998"/>
                <a:gd name="T64" fmla="*/ 57 w 712"/>
                <a:gd name="T65" fmla="*/ 836 h 998"/>
                <a:gd name="T66" fmla="*/ 34 w 712"/>
                <a:gd name="T67" fmla="*/ 791 h 998"/>
                <a:gd name="T68" fmla="*/ 15 w 712"/>
                <a:gd name="T69" fmla="*/ 744 h 998"/>
                <a:gd name="T70" fmla="*/ 4 w 712"/>
                <a:gd name="T71" fmla="*/ 694 h 998"/>
                <a:gd name="T72" fmla="*/ 0 w 712"/>
                <a:gd name="T73" fmla="*/ 642 h 998"/>
                <a:gd name="T74" fmla="*/ 4 w 712"/>
                <a:gd name="T75" fmla="*/ 591 h 998"/>
                <a:gd name="T76" fmla="*/ 14 w 712"/>
                <a:gd name="T77" fmla="*/ 543 h 998"/>
                <a:gd name="T78" fmla="*/ 30 w 712"/>
                <a:gd name="T79" fmla="*/ 497 h 998"/>
                <a:gd name="T80" fmla="*/ 52 w 712"/>
                <a:gd name="T81" fmla="*/ 455 h 998"/>
                <a:gd name="T82" fmla="*/ 80 w 712"/>
                <a:gd name="T83" fmla="*/ 416 h 998"/>
                <a:gd name="T84" fmla="*/ 112 w 712"/>
                <a:gd name="T85" fmla="*/ 382 h 998"/>
                <a:gd name="T86" fmla="*/ 149 w 712"/>
                <a:gd name="T87" fmla="*/ 352 h 998"/>
                <a:gd name="T88" fmla="*/ 189 w 712"/>
                <a:gd name="T89" fmla="*/ 327 h 998"/>
                <a:gd name="T90" fmla="*/ 234 w 712"/>
                <a:gd name="T91" fmla="*/ 307 h 998"/>
                <a:gd name="T92" fmla="*/ 234 w 712"/>
                <a:gd name="T93" fmla="*/ 0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12" h="998">
                  <a:moveTo>
                    <a:pt x="234" y="0"/>
                  </a:moveTo>
                  <a:lnTo>
                    <a:pt x="294" y="5"/>
                  </a:lnTo>
                  <a:lnTo>
                    <a:pt x="356" y="8"/>
                  </a:lnTo>
                  <a:lnTo>
                    <a:pt x="417" y="5"/>
                  </a:lnTo>
                  <a:lnTo>
                    <a:pt x="478" y="0"/>
                  </a:lnTo>
                  <a:lnTo>
                    <a:pt x="478" y="307"/>
                  </a:lnTo>
                  <a:lnTo>
                    <a:pt x="523" y="327"/>
                  </a:lnTo>
                  <a:lnTo>
                    <a:pt x="562" y="352"/>
                  </a:lnTo>
                  <a:lnTo>
                    <a:pt x="599" y="382"/>
                  </a:lnTo>
                  <a:lnTo>
                    <a:pt x="631" y="416"/>
                  </a:lnTo>
                  <a:lnTo>
                    <a:pt x="660" y="455"/>
                  </a:lnTo>
                  <a:lnTo>
                    <a:pt x="681" y="497"/>
                  </a:lnTo>
                  <a:lnTo>
                    <a:pt x="698" y="542"/>
                  </a:lnTo>
                  <a:lnTo>
                    <a:pt x="708" y="591"/>
                  </a:lnTo>
                  <a:lnTo>
                    <a:pt x="712" y="642"/>
                  </a:lnTo>
                  <a:lnTo>
                    <a:pt x="708" y="694"/>
                  </a:lnTo>
                  <a:lnTo>
                    <a:pt x="697" y="744"/>
                  </a:lnTo>
                  <a:lnTo>
                    <a:pt x="678" y="791"/>
                  </a:lnTo>
                  <a:lnTo>
                    <a:pt x="655" y="835"/>
                  </a:lnTo>
                  <a:lnTo>
                    <a:pt x="625" y="875"/>
                  </a:lnTo>
                  <a:lnTo>
                    <a:pt x="590" y="910"/>
                  </a:lnTo>
                  <a:lnTo>
                    <a:pt x="550" y="940"/>
                  </a:lnTo>
                  <a:lnTo>
                    <a:pt x="506" y="964"/>
                  </a:lnTo>
                  <a:lnTo>
                    <a:pt x="459" y="982"/>
                  </a:lnTo>
                  <a:lnTo>
                    <a:pt x="408" y="993"/>
                  </a:lnTo>
                  <a:lnTo>
                    <a:pt x="356" y="998"/>
                  </a:lnTo>
                  <a:lnTo>
                    <a:pt x="304" y="993"/>
                  </a:lnTo>
                  <a:lnTo>
                    <a:pt x="254" y="982"/>
                  </a:lnTo>
                  <a:lnTo>
                    <a:pt x="207" y="964"/>
                  </a:lnTo>
                  <a:lnTo>
                    <a:pt x="163" y="941"/>
                  </a:lnTo>
                  <a:lnTo>
                    <a:pt x="123" y="911"/>
                  </a:lnTo>
                  <a:lnTo>
                    <a:pt x="87" y="875"/>
                  </a:lnTo>
                  <a:lnTo>
                    <a:pt x="57" y="836"/>
                  </a:lnTo>
                  <a:lnTo>
                    <a:pt x="34" y="791"/>
                  </a:lnTo>
                  <a:lnTo>
                    <a:pt x="15" y="744"/>
                  </a:lnTo>
                  <a:lnTo>
                    <a:pt x="4" y="694"/>
                  </a:lnTo>
                  <a:lnTo>
                    <a:pt x="0" y="642"/>
                  </a:lnTo>
                  <a:lnTo>
                    <a:pt x="4" y="591"/>
                  </a:lnTo>
                  <a:lnTo>
                    <a:pt x="14" y="543"/>
                  </a:lnTo>
                  <a:lnTo>
                    <a:pt x="30" y="497"/>
                  </a:lnTo>
                  <a:lnTo>
                    <a:pt x="52" y="455"/>
                  </a:lnTo>
                  <a:lnTo>
                    <a:pt x="80" y="416"/>
                  </a:lnTo>
                  <a:lnTo>
                    <a:pt x="112" y="382"/>
                  </a:lnTo>
                  <a:lnTo>
                    <a:pt x="149" y="352"/>
                  </a:lnTo>
                  <a:lnTo>
                    <a:pt x="189" y="327"/>
                  </a:lnTo>
                  <a:lnTo>
                    <a:pt x="234" y="307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68" name="Group 967"/>
          <p:cNvGrpSpPr/>
          <p:nvPr/>
        </p:nvGrpSpPr>
        <p:grpSpPr>
          <a:xfrm>
            <a:off x="5599543" y="5977113"/>
            <a:ext cx="309465" cy="309988"/>
            <a:chOff x="301625" y="3662363"/>
            <a:chExt cx="939800" cy="94138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969" name="Freeform 1422"/>
            <p:cNvSpPr>
              <a:spLocks/>
            </p:cNvSpPr>
            <p:nvPr/>
          </p:nvSpPr>
          <p:spPr bwMode="auto">
            <a:xfrm>
              <a:off x="811213" y="3811588"/>
              <a:ext cx="26988" cy="63500"/>
            </a:xfrm>
            <a:custGeom>
              <a:avLst/>
              <a:gdLst>
                <a:gd name="T0" fmla="*/ 103 w 103"/>
                <a:gd name="T1" fmla="*/ 0 h 242"/>
                <a:gd name="T2" fmla="*/ 103 w 103"/>
                <a:gd name="T3" fmla="*/ 242 h 242"/>
                <a:gd name="T4" fmla="*/ 75 w 103"/>
                <a:gd name="T5" fmla="*/ 234 h 242"/>
                <a:gd name="T6" fmla="*/ 52 w 103"/>
                <a:gd name="T7" fmla="*/ 223 h 242"/>
                <a:gd name="T8" fmla="*/ 35 w 103"/>
                <a:gd name="T9" fmla="*/ 210 h 242"/>
                <a:gd name="T10" fmla="*/ 22 w 103"/>
                <a:gd name="T11" fmla="*/ 197 h 242"/>
                <a:gd name="T12" fmla="*/ 12 w 103"/>
                <a:gd name="T13" fmla="*/ 183 h 242"/>
                <a:gd name="T14" fmla="*/ 7 w 103"/>
                <a:gd name="T15" fmla="*/ 169 h 242"/>
                <a:gd name="T16" fmla="*/ 3 w 103"/>
                <a:gd name="T17" fmla="*/ 155 h 242"/>
                <a:gd name="T18" fmla="*/ 0 w 103"/>
                <a:gd name="T19" fmla="*/ 142 h 242"/>
                <a:gd name="T20" fmla="*/ 0 w 103"/>
                <a:gd name="T21" fmla="*/ 131 h 242"/>
                <a:gd name="T22" fmla="*/ 0 w 103"/>
                <a:gd name="T23" fmla="*/ 122 h 242"/>
                <a:gd name="T24" fmla="*/ 0 w 103"/>
                <a:gd name="T25" fmla="*/ 112 h 242"/>
                <a:gd name="T26" fmla="*/ 0 w 103"/>
                <a:gd name="T27" fmla="*/ 100 h 242"/>
                <a:gd name="T28" fmla="*/ 3 w 103"/>
                <a:gd name="T29" fmla="*/ 87 h 242"/>
                <a:gd name="T30" fmla="*/ 7 w 103"/>
                <a:gd name="T31" fmla="*/ 74 h 242"/>
                <a:gd name="T32" fmla="*/ 12 w 103"/>
                <a:gd name="T33" fmla="*/ 60 h 242"/>
                <a:gd name="T34" fmla="*/ 22 w 103"/>
                <a:gd name="T35" fmla="*/ 46 h 242"/>
                <a:gd name="T36" fmla="*/ 35 w 103"/>
                <a:gd name="T37" fmla="*/ 32 h 242"/>
                <a:gd name="T38" fmla="*/ 52 w 103"/>
                <a:gd name="T39" fmla="*/ 20 h 242"/>
                <a:gd name="T40" fmla="*/ 75 w 103"/>
                <a:gd name="T41" fmla="*/ 9 h 242"/>
                <a:gd name="T42" fmla="*/ 103 w 103"/>
                <a:gd name="T43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3" h="242">
                  <a:moveTo>
                    <a:pt x="103" y="0"/>
                  </a:moveTo>
                  <a:lnTo>
                    <a:pt x="103" y="242"/>
                  </a:lnTo>
                  <a:lnTo>
                    <a:pt x="75" y="234"/>
                  </a:lnTo>
                  <a:lnTo>
                    <a:pt x="52" y="223"/>
                  </a:lnTo>
                  <a:lnTo>
                    <a:pt x="35" y="210"/>
                  </a:lnTo>
                  <a:lnTo>
                    <a:pt x="22" y="197"/>
                  </a:lnTo>
                  <a:lnTo>
                    <a:pt x="12" y="183"/>
                  </a:lnTo>
                  <a:lnTo>
                    <a:pt x="7" y="169"/>
                  </a:lnTo>
                  <a:lnTo>
                    <a:pt x="3" y="155"/>
                  </a:lnTo>
                  <a:lnTo>
                    <a:pt x="0" y="142"/>
                  </a:lnTo>
                  <a:lnTo>
                    <a:pt x="0" y="131"/>
                  </a:lnTo>
                  <a:lnTo>
                    <a:pt x="0" y="122"/>
                  </a:lnTo>
                  <a:lnTo>
                    <a:pt x="0" y="112"/>
                  </a:lnTo>
                  <a:lnTo>
                    <a:pt x="0" y="100"/>
                  </a:lnTo>
                  <a:lnTo>
                    <a:pt x="3" y="87"/>
                  </a:lnTo>
                  <a:lnTo>
                    <a:pt x="7" y="74"/>
                  </a:lnTo>
                  <a:lnTo>
                    <a:pt x="12" y="60"/>
                  </a:lnTo>
                  <a:lnTo>
                    <a:pt x="22" y="46"/>
                  </a:lnTo>
                  <a:lnTo>
                    <a:pt x="35" y="32"/>
                  </a:lnTo>
                  <a:lnTo>
                    <a:pt x="52" y="20"/>
                  </a:lnTo>
                  <a:lnTo>
                    <a:pt x="75" y="9"/>
                  </a:lnTo>
                  <a:lnTo>
                    <a:pt x="1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0" name="Freeform 1423"/>
            <p:cNvSpPr>
              <a:spLocks/>
            </p:cNvSpPr>
            <p:nvPr/>
          </p:nvSpPr>
          <p:spPr bwMode="auto">
            <a:xfrm>
              <a:off x="893763" y="3937000"/>
              <a:ext cx="26988" cy="63500"/>
            </a:xfrm>
            <a:custGeom>
              <a:avLst/>
              <a:gdLst>
                <a:gd name="T0" fmla="*/ 0 w 103"/>
                <a:gd name="T1" fmla="*/ 0 h 243"/>
                <a:gd name="T2" fmla="*/ 27 w 103"/>
                <a:gd name="T3" fmla="*/ 10 h 243"/>
                <a:gd name="T4" fmla="*/ 50 w 103"/>
                <a:gd name="T5" fmla="*/ 21 h 243"/>
                <a:gd name="T6" fmla="*/ 67 w 103"/>
                <a:gd name="T7" fmla="*/ 33 h 243"/>
                <a:gd name="T8" fmla="*/ 80 w 103"/>
                <a:gd name="T9" fmla="*/ 47 h 243"/>
                <a:gd name="T10" fmla="*/ 90 w 103"/>
                <a:gd name="T11" fmla="*/ 61 h 243"/>
                <a:gd name="T12" fmla="*/ 96 w 103"/>
                <a:gd name="T13" fmla="*/ 75 h 243"/>
                <a:gd name="T14" fmla="*/ 99 w 103"/>
                <a:gd name="T15" fmla="*/ 88 h 243"/>
                <a:gd name="T16" fmla="*/ 102 w 103"/>
                <a:gd name="T17" fmla="*/ 101 h 243"/>
                <a:gd name="T18" fmla="*/ 103 w 103"/>
                <a:gd name="T19" fmla="*/ 112 h 243"/>
                <a:gd name="T20" fmla="*/ 103 w 103"/>
                <a:gd name="T21" fmla="*/ 122 h 243"/>
                <a:gd name="T22" fmla="*/ 103 w 103"/>
                <a:gd name="T23" fmla="*/ 132 h 243"/>
                <a:gd name="T24" fmla="*/ 102 w 103"/>
                <a:gd name="T25" fmla="*/ 143 h 243"/>
                <a:gd name="T26" fmla="*/ 99 w 103"/>
                <a:gd name="T27" fmla="*/ 156 h 243"/>
                <a:gd name="T28" fmla="*/ 96 w 103"/>
                <a:gd name="T29" fmla="*/ 170 h 243"/>
                <a:gd name="T30" fmla="*/ 90 w 103"/>
                <a:gd name="T31" fmla="*/ 184 h 243"/>
                <a:gd name="T32" fmla="*/ 80 w 103"/>
                <a:gd name="T33" fmla="*/ 198 h 243"/>
                <a:gd name="T34" fmla="*/ 67 w 103"/>
                <a:gd name="T35" fmla="*/ 211 h 243"/>
                <a:gd name="T36" fmla="*/ 50 w 103"/>
                <a:gd name="T37" fmla="*/ 222 h 243"/>
                <a:gd name="T38" fmla="*/ 27 w 103"/>
                <a:gd name="T39" fmla="*/ 234 h 243"/>
                <a:gd name="T40" fmla="*/ 0 w 103"/>
                <a:gd name="T41" fmla="*/ 243 h 243"/>
                <a:gd name="T42" fmla="*/ 0 w 103"/>
                <a:gd name="T43" fmla="*/ 0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3" h="243">
                  <a:moveTo>
                    <a:pt x="0" y="0"/>
                  </a:moveTo>
                  <a:lnTo>
                    <a:pt x="27" y="10"/>
                  </a:lnTo>
                  <a:lnTo>
                    <a:pt x="50" y="21"/>
                  </a:lnTo>
                  <a:lnTo>
                    <a:pt x="67" y="33"/>
                  </a:lnTo>
                  <a:lnTo>
                    <a:pt x="80" y="47"/>
                  </a:lnTo>
                  <a:lnTo>
                    <a:pt x="90" y="61"/>
                  </a:lnTo>
                  <a:lnTo>
                    <a:pt x="96" y="75"/>
                  </a:lnTo>
                  <a:lnTo>
                    <a:pt x="99" y="88"/>
                  </a:lnTo>
                  <a:lnTo>
                    <a:pt x="102" y="101"/>
                  </a:lnTo>
                  <a:lnTo>
                    <a:pt x="103" y="112"/>
                  </a:lnTo>
                  <a:lnTo>
                    <a:pt x="103" y="122"/>
                  </a:lnTo>
                  <a:lnTo>
                    <a:pt x="103" y="132"/>
                  </a:lnTo>
                  <a:lnTo>
                    <a:pt x="102" y="143"/>
                  </a:lnTo>
                  <a:lnTo>
                    <a:pt x="99" y="156"/>
                  </a:lnTo>
                  <a:lnTo>
                    <a:pt x="96" y="170"/>
                  </a:lnTo>
                  <a:lnTo>
                    <a:pt x="90" y="184"/>
                  </a:lnTo>
                  <a:lnTo>
                    <a:pt x="80" y="198"/>
                  </a:lnTo>
                  <a:lnTo>
                    <a:pt x="67" y="211"/>
                  </a:lnTo>
                  <a:lnTo>
                    <a:pt x="50" y="222"/>
                  </a:lnTo>
                  <a:lnTo>
                    <a:pt x="27" y="234"/>
                  </a:lnTo>
                  <a:lnTo>
                    <a:pt x="0" y="24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1" name="Freeform 1424"/>
            <p:cNvSpPr>
              <a:spLocks noEditPoints="1"/>
            </p:cNvSpPr>
            <p:nvPr/>
          </p:nvSpPr>
          <p:spPr bwMode="auto">
            <a:xfrm>
              <a:off x="622300" y="3662363"/>
              <a:ext cx="487363" cy="487362"/>
            </a:xfrm>
            <a:custGeom>
              <a:avLst/>
              <a:gdLst>
                <a:gd name="T0" fmla="*/ 766 w 1842"/>
                <a:gd name="T1" fmla="*/ 357 h 1843"/>
                <a:gd name="T2" fmla="*/ 640 w 1842"/>
                <a:gd name="T3" fmla="*/ 411 h 1843"/>
                <a:gd name="T4" fmla="*/ 557 w 1842"/>
                <a:gd name="T5" fmla="*/ 493 h 1843"/>
                <a:gd name="T6" fmla="*/ 511 w 1842"/>
                <a:gd name="T7" fmla="*/ 599 h 1843"/>
                <a:gd name="T8" fmla="*/ 504 w 1842"/>
                <a:gd name="T9" fmla="*/ 726 h 1843"/>
                <a:gd name="T10" fmla="*/ 537 w 1842"/>
                <a:gd name="T11" fmla="*/ 841 h 1843"/>
                <a:gd name="T12" fmla="*/ 609 w 1842"/>
                <a:gd name="T13" fmla="*/ 930 h 1843"/>
                <a:gd name="T14" fmla="*/ 721 w 1842"/>
                <a:gd name="T15" fmla="*/ 995 h 1843"/>
                <a:gd name="T16" fmla="*/ 816 w 1842"/>
                <a:gd name="T17" fmla="*/ 1281 h 1843"/>
                <a:gd name="T18" fmla="*/ 748 w 1842"/>
                <a:gd name="T19" fmla="*/ 1249 h 1843"/>
                <a:gd name="T20" fmla="*/ 720 w 1842"/>
                <a:gd name="T21" fmla="*/ 1208 h 1843"/>
                <a:gd name="T22" fmla="*/ 713 w 1842"/>
                <a:gd name="T23" fmla="*/ 1170 h 1843"/>
                <a:gd name="T24" fmla="*/ 504 w 1842"/>
                <a:gd name="T25" fmla="*/ 1202 h 1843"/>
                <a:gd name="T26" fmla="*/ 537 w 1842"/>
                <a:gd name="T27" fmla="*/ 1318 h 1843"/>
                <a:gd name="T28" fmla="*/ 609 w 1842"/>
                <a:gd name="T29" fmla="*/ 1407 h 1843"/>
                <a:gd name="T30" fmla="*/ 721 w 1842"/>
                <a:gd name="T31" fmla="*/ 1472 h 1843"/>
                <a:gd name="T32" fmla="*/ 816 w 1842"/>
                <a:gd name="T33" fmla="*/ 1600 h 1843"/>
                <a:gd name="T34" fmla="*/ 1076 w 1842"/>
                <a:gd name="T35" fmla="*/ 1486 h 1843"/>
                <a:gd name="T36" fmla="*/ 1202 w 1842"/>
                <a:gd name="T37" fmla="*/ 1432 h 1843"/>
                <a:gd name="T38" fmla="*/ 1286 w 1842"/>
                <a:gd name="T39" fmla="*/ 1350 h 1843"/>
                <a:gd name="T40" fmla="*/ 1332 w 1842"/>
                <a:gd name="T41" fmla="*/ 1243 h 1843"/>
                <a:gd name="T42" fmla="*/ 1339 w 1842"/>
                <a:gd name="T43" fmla="*/ 1117 h 1843"/>
                <a:gd name="T44" fmla="*/ 1305 w 1842"/>
                <a:gd name="T45" fmla="*/ 1003 h 1843"/>
                <a:gd name="T46" fmla="*/ 1234 w 1842"/>
                <a:gd name="T47" fmla="*/ 912 h 1843"/>
                <a:gd name="T48" fmla="*/ 1122 w 1842"/>
                <a:gd name="T49" fmla="*/ 847 h 1843"/>
                <a:gd name="T50" fmla="*/ 1027 w 1842"/>
                <a:gd name="T51" fmla="*/ 562 h 1843"/>
                <a:gd name="T52" fmla="*/ 1094 w 1842"/>
                <a:gd name="T53" fmla="*/ 594 h 1843"/>
                <a:gd name="T54" fmla="*/ 1123 w 1842"/>
                <a:gd name="T55" fmla="*/ 636 h 1843"/>
                <a:gd name="T56" fmla="*/ 1130 w 1842"/>
                <a:gd name="T57" fmla="*/ 674 h 1843"/>
                <a:gd name="T58" fmla="*/ 1339 w 1842"/>
                <a:gd name="T59" fmla="*/ 640 h 1843"/>
                <a:gd name="T60" fmla="*/ 1305 w 1842"/>
                <a:gd name="T61" fmla="*/ 526 h 1843"/>
                <a:gd name="T62" fmla="*/ 1234 w 1842"/>
                <a:gd name="T63" fmla="*/ 436 h 1843"/>
                <a:gd name="T64" fmla="*/ 1122 w 1842"/>
                <a:gd name="T65" fmla="*/ 371 h 1843"/>
                <a:gd name="T66" fmla="*/ 1027 w 1842"/>
                <a:gd name="T67" fmla="*/ 243 h 1843"/>
                <a:gd name="T68" fmla="*/ 1000 w 1842"/>
                <a:gd name="T69" fmla="*/ 3 h 1843"/>
                <a:gd name="T70" fmla="*/ 1227 w 1842"/>
                <a:gd name="T71" fmla="*/ 52 h 1843"/>
                <a:gd name="T72" fmla="*/ 1428 w 1842"/>
                <a:gd name="T73" fmla="*/ 152 h 1843"/>
                <a:gd name="T74" fmla="*/ 1599 w 1842"/>
                <a:gd name="T75" fmla="*/ 298 h 1843"/>
                <a:gd name="T76" fmla="*/ 1729 w 1842"/>
                <a:gd name="T77" fmla="*/ 479 h 1843"/>
                <a:gd name="T78" fmla="*/ 1813 w 1842"/>
                <a:gd name="T79" fmla="*/ 689 h 1843"/>
                <a:gd name="T80" fmla="*/ 1842 w 1842"/>
                <a:gd name="T81" fmla="*/ 922 h 1843"/>
                <a:gd name="T82" fmla="*/ 1813 w 1842"/>
                <a:gd name="T83" fmla="*/ 1154 h 1843"/>
                <a:gd name="T84" fmla="*/ 1729 w 1842"/>
                <a:gd name="T85" fmla="*/ 1365 h 1843"/>
                <a:gd name="T86" fmla="*/ 1599 w 1842"/>
                <a:gd name="T87" fmla="*/ 1546 h 1843"/>
                <a:gd name="T88" fmla="*/ 1428 w 1842"/>
                <a:gd name="T89" fmla="*/ 1691 h 1843"/>
                <a:gd name="T90" fmla="*/ 1227 w 1842"/>
                <a:gd name="T91" fmla="*/ 1791 h 1843"/>
                <a:gd name="T92" fmla="*/ 1000 w 1842"/>
                <a:gd name="T93" fmla="*/ 1839 h 1843"/>
                <a:gd name="T94" fmla="*/ 764 w 1842"/>
                <a:gd name="T95" fmla="*/ 1830 h 1843"/>
                <a:gd name="T96" fmla="*/ 545 w 1842"/>
                <a:gd name="T97" fmla="*/ 1763 h 1843"/>
                <a:gd name="T98" fmla="*/ 353 w 1842"/>
                <a:gd name="T99" fmla="*/ 1647 h 1843"/>
                <a:gd name="T100" fmla="*/ 196 w 1842"/>
                <a:gd name="T101" fmla="*/ 1489 h 1843"/>
                <a:gd name="T102" fmla="*/ 80 w 1842"/>
                <a:gd name="T103" fmla="*/ 1297 h 1843"/>
                <a:gd name="T104" fmla="*/ 13 w 1842"/>
                <a:gd name="T105" fmla="*/ 1078 h 1843"/>
                <a:gd name="T106" fmla="*/ 3 w 1842"/>
                <a:gd name="T107" fmla="*/ 842 h 1843"/>
                <a:gd name="T108" fmla="*/ 51 w 1842"/>
                <a:gd name="T109" fmla="*/ 616 h 1843"/>
                <a:gd name="T110" fmla="*/ 152 w 1842"/>
                <a:gd name="T111" fmla="*/ 414 h 1843"/>
                <a:gd name="T112" fmla="*/ 297 w 1842"/>
                <a:gd name="T113" fmla="*/ 245 h 1843"/>
                <a:gd name="T114" fmla="*/ 478 w 1842"/>
                <a:gd name="T115" fmla="*/ 113 h 1843"/>
                <a:gd name="T116" fmla="*/ 689 w 1842"/>
                <a:gd name="T117" fmla="*/ 30 h 1843"/>
                <a:gd name="T118" fmla="*/ 922 w 1842"/>
                <a:gd name="T119" fmla="*/ 0 h 1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42" h="1843">
                  <a:moveTo>
                    <a:pt x="816" y="243"/>
                  </a:moveTo>
                  <a:lnTo>
                    <a:pt x="816" y="347"/>
                  </a:lnTo>
                  <a:lnTo>
                    <a:pt x="766" y="357"/>
                  </a:lnTo>
                  <a:lnTo>
                    <a:pt x="721" y="371"/>
                  </a:lnTo>
                  <a:lnTo>
                    <a:pt x="679" y="389"/>
                  </a:lnTo>
                  <a:lnTo>
                    <a:pt x="640" y="411"/>
                  </a:lnTo>
                  <a:lnTo>
                    <a:pt x="609" y="436"/>
                  </a:lnTo>
                  <a:lnTo>
                    <a:pt x="581" y="463"/>
                  </a:lnTo>
                  <a:lnTo>
                    <a:pt x="557" y="493"/>
                  </a:lnTo>
                  <a:lnTo>
                    <a:pt x="537" y="526"/>
                  </a:lnTo>
                  <a:lnTo>
                    <a:pt x="522" y="562"/>
                  </a:lnTo>
                  <a:lnTo>
                    <a:pt x="511" y="599"/>
                  </a:lnTo>
                  <a:lnTo>
                    <a:pt x="504" y="640"/>
                  </a:lnTo>
                  <a:lnTo>
                    <a:pt x="501" y="684"/>
                  </a:lnTo>
                  <a:lnTo>
                    <a:pt x="504" y="726"/>
                  </a:lnTo>
                  <a:lnTo>
                    <a:pt x="511" y="767"/>
                  </a:lnTo>
                  <a:lnTo>
                    <a:pt x="522" y="805"/>
                  </a:lnTo>
                  <a:lnTo>
                    <a:pt x="537" y="841"/>
                  </a:lnTo>
                  <a:lnTo>
                    <a:pt x="557" y="873"/>
                  </a:lnTo>
                  <a:lnTo>
                    <a:pt x="581" y="904"/>
                  </a:lnTo>
                  <a:lnTo>
                    <a:pt x="609" y="930"/>
                  </a:lnTo>
                  <a:lnTo>
                    <a:pt x="640" y="955"/>
                  </a:lnTo>
                  <a:lnTo>
                    <a:pt x="679" y="978"/>
                  </a:lnTo>
                  <a:lnTo>
                    <a:pt x="721" y="995"/>
                  </a:lnTo>
                  <a:lnTo>
                    <a:pt x="766" y="1009"/>
                  </a:lnTo>
                  <a:lnTo>
                    <a:pt x="816" y="1020"/>
                  </a:lnTo>
                  <a:lnTo>
                    <a:pt x="816" y="1281"/>
                  </a:lnTo>
                  <a:lnTo>
                    <a:pt x="788" y="1272"/>
                  </a:lnTo>
                  <a:lnTo>
                    <a:pt x="765" y="1261"/>
                  </a:lnTo>
                  <a:lnTo>
                    <a:pt x="748" y="1249"/>
                  </a:lnTo>
                  <a:lnTo>
                    <a:pt x="735" y="1236"/>
                  </a:lnTo>
                  <a:lnTo>
                    <a:pt x="725" y="1222"/>
                  </a:lnTo>
                  <a:lnTo>
                    <a:pt x="720" y="1208"/>
                  </a:lnTo>
                  <a:lnTo>
                    <a:pt x="716" y="1194"/>
                  </a:lnTo>
                  <a:lnTo>
                    <a:pt x="713" y="1181"/>
                  </a:lnTo>
                  <a:lnTo>
                    <a:pt x="713" y="1170"/>
                  </a:lnTo>
                  <a:lnTo>
                    <a:pt x="713" y="1160"/>
                  </a:lnTo>
                  <a:lnTo>
                    <a:pt x="501" y="1160"/>
                  </a:lnTo>
                  <a:lnTo>
                    <a:pt x="504" y="1202"/>
                  </a:lnTo>
                  <a:lnTo>
                    <a:pt x="511" y="1243"/>
                  </a:lnTo>
                  <a:lnTo>
                    <a:pt x="522" y="1282"/>
                  </a:lnTo>
                  <a:lnTo>
                    <a:pt x="537" y="1318"/>
                  </a:lnTo>
                  <a:lnTo>
                    <a:pt x="557" y="1350"/>
                  </a:lnTo>
                  <a:lnTo>
                    <a:pt x="581" y="1380"/>
                  </a:lnTo>
                  <a:lnTo>
                    <a:pt x="609" y="1407"/>
                  </a:lnTo>
                  <a:lnTo>
                    <a:pt x="640" y="1432"/>
                  </a:lnTo>
                  <a:lnTo>
                    <a:pt x="679" y="1454"/>
                  </a:lnTo>
                  <a:lnTo>
                    <a:pt x="721" y="1472"/>
                  </a:lnTo>
                  <a:lnTo>
                    <a:pt x="766" y="1486"/>
                  </a:lnTo>
                  <a:lnTo>
                    <a:pt x="816" y="1497"/>
                  </a:lnTo>
                  <a:lnTo>
                    <a:pt x="816" y="1600"/>
                  </a:lnTo>
                  <a:lnTo>
                    <a:pt x="1027" y="1600"/>
                  </a:lnTo>
                  <a:lnTo>
                    <a:pt x="1027" y="1497"/>
                  </a:lnTo>
                  <a:lnTo>
                    <a:pt x="1076" y="1486"/>
                  </a:lnTo>
                  <a:lnTo>
                    <a:pt x="1122" y="1472"/>
                  </a:lnTo>
                  <a:lnTo>
                    <a:pt x="1164" y="1454"/>
                  </a:lnTo>
                  <a:lnTo>
                    <a:pt x="1202" y="1432"/>
                  </a:lnTo>
                  <a:lnTo>
                    <a:pt x="1234" y="1407"/>
                  </a:lnTo>
                  <a:lnTo>
                    <a:pt x="1262" y="1380"/>
                  </a:lnTo>
                  <a:lnTo>
                    <a:pt x="1286" y="1350"/>
                  </a:lnTo>
                  <a:lnTo>
                    <a:pt x="1305" y="1318"/>
                  </a:lnTo>
                  <a:lnTo>
                    <a:pt x="1320" y="1282"/>
                  </a:lnTo>
                  <a:lnTo>
                    <a:pt x="1332" y="1243"/>
                  </a:lnTo>
                  <a:lnTo>
                    <a:pt x="1339" y="1202"/>
                  </a:lnTo>
                  <a:lnTo>
                    <a:pt x="1341" y="1160"/>
                  </a:lnTo>
                  <a:lnTo>
                    <a:pt x="1339" y="1117"/>
                  </a:lnTo>
                  <a:lnTo>
                    <a:pt x="1332" y="1076"/>
                  </a:lnTo>
                  <a:lnTo>
                    <a:pt x="1320" y="1038"/>
                  </a:lnTo>
                  <a:lnTo>
                    <a:pt x="1305" y="1003"/>
                  </a:lnTo>
                  <a:lnTo>
                    <a:pt x="1286" y="969"/>
                  </a:lnTo>
                  <a:lnTo>
                    <a:pt x="1262" y="939"/>
                  </a:lnTo>
                  <a:lnTo>
                    <a:pt x="1234" y="912"/>
                  </a:lnTo>
                  <a:lnTo>
                    <a:pt x="1202" y="887"/>
                  </a:lnTo>
                  <a:lnTo>
                    <a:pt x="1164" y="866"/>
                  </a:lnTo>
                  <a:lnTo>
                    <a:pt x="1122" y="847"/>
                  </a:lnTo>
                  <a:lnTo>
                    <a:pt x="1076" y="833"/>
                  </a:lnTo>
                  <a:lnTo>
                    <a:pt x="1027" y="824"/>
                  </a:lnTo>
                  <a:lnTo>
                    <a:pt x="1027" y="562"/>
                  </a:lnTo>
                  <a:lnTo>
                    <a:pt x="1054" y="571"/>
                  </a:lnTo>
                  <a:lnTo>
                    <a:pt x="1077" y="582"/>
                  </a:lnTo>
                  <a:lnTo>
                    <a:pt x="1094" y="594"/>
                  </a:lnTo>
                  <a:lnTo>
                    <a:pt x="1107" y="608"/>
                  </a:lnTo>
                  <a:lnTo>
                    <a:pt x="1117" y="622"/>
                  </a:lnTo>
                  <a:lnTo>
                    <a:pt x="1123" y="636"/>
                  </a:lnTo>
                  <a:lnTo>
                    <a:pt x="1126" y="649"/>
                  </a:lnTo>
                  <a:lnTo>
                    <a:pt x="1129" y="662"/>
                  </a:lnTo>
                  <a:lnTo>
                    <a:pt x="1130" y="674"/>
                  </a:lnTo>
                  <a:lnTo>
                    <a:pt x="1130" y="684"/>
                  </a:lnTo>
                  <a:lnTo>
                    <a:pt x="1341" y="684"/>
                  </a:lnTo>
                  <a:lnTo>
                    <a:pt x="1339" y="640"/>
                  </a:lnTo>
                  <a:lnTo>
                    <a:pt x="1332" y="599"/>
                  </a:lnTo>
                  <a:lnTo>
                    <a:pt x="1320" y="562"/>
                  </a:lnTo>
                  <a:lnTo>
                    <a:pt x="1305" y="526"/>
                  </a:lnTo>
                  <a:lnTo>
                    <a:pt x="1286" y="493"/>
                  </a:lnTo>
                  <a:lnTo>
                    <a:pt x="1262" y="463"/>
                  </a:lnTo>
                  <a:lnTo>
                    <a:pt x="1234" y="436"/>
                  </a:lnTo>
                  <a:lnTo>
                    <a:pt x="1202" y="411"/>
                  </a:lnTo>
                  <a:lnTo>
                    <a:pt x="1164" y="389"/>
                  </a:lnTo>
                  <a:lnTo>
                    <a:pt x="1122" y="371"/>
                  </a:lnTo>
                  <a:lnTo>
                    <a:pt x="1076" y="357"/>
                  </a:lnTo>
                  <a:lnTo>
                    <a:pt x="1027" y="347"/>
                  </a:lnTo>
                  <a:lnTo>
                    <a:pt x="1027" y="243"/>
                  </a:lnTo>
                  <a:lnTo>
                    <a:pt x="816" y="243"/>
                  </a:lnTo>
                  <a:close/>
                  <a:moveTo>
                    <a:pt x="922" y="0"/>
                  </a:moveTo>
                  <a:lnTo>
                    <a:pt x="1000" y="3"/>
                  </a:lnTo>
                  <a:lnTo>
                    <a:pt x="1078" y="13"/>
                  </a:lnTo>
                  <a:lnTo>
                    <a:pt x="1153" y="30"/>
                  </a:lnTo>
                  <a:lnTo>
                    <a:pt x="1227" y="52"/>
                  </a:lnTo>
                  <a:lnTo>
                    <a:pt x="1297" y="80"/>
                  </a:lnTo>
                  <a:lnTo>
                    <a:pt x="1365" y="113"/>
                  </a:lnTo>
                  <a:lnTo>
                    <a:pt x="1428" y="152"/>
                  </a:lnTo>
                  <a:lnTo>
                    <a:pt x="1489" y="196"/>
                  </a:lnTo>
                  <a:lnTo>
                    <a:pt x="1546" y="245"/>
                  </a:lnTo>
                  <a:lnTo>
                    <a:pt x="1599" y="298"/>
                  </a:lnTo>
                  <a:lnTo>
                    <a:pt x="1646" y="354"/>
                  </a:lnTo>
                  <a:lnTo>
                    <a:pt x="1690" y="414"/>
                  </a:lnTo>
                  <a:lnTo>
                    <a:pt x="1729" y="479"/>
                  </a:lnTo>
                  <a:lnTo>
                    <a:pt x="1763" y="546"/>
                  </a:lnTo>
                  <a:lnTo>
                    <a:pt x="1791" y="616"/>
                  </a:lnTo>
                  <a:lnTo>
                    <a:pt x="1813" y="689"/>
                  </a:lnTo>
                  <a:lnTo>
                    <a:pt x="1829" y="764"/>
                  </a:lnTo>
                  <a:lnTo>
                    <a:pt x="1839" y="842"/>
                  </a:lnTo>
                  <a:lnTo>
                    <a:pt x="1842" y="922"/>
                  </a:lnTo>
                  <a:lnTo>
                    <a:pt x="1839" y="1001"/>
                  </a:lnTo>
                  <a:lnTo>
                    <a:pt x="1829" y="1078"/>
                  </a:lnTo>
                  <a:lnTo>
                    <a:pt x="1813" y="1154"/>
                  </a:lnTo>
                  <a:lnTo>
                    <a:pt x="1791" y="1227"/>
                  </a:lnTo>
                  <a:lnTo>
                    <a:pt x="1763" y="1297"/>
                  </a:lnTo>
                  <a:lnTo>
                    <a:pt x="1729" y="1365"/>
                  </a:lnTo>
                  <a:lnTo>
                    <a:pt x="1690" y="1429"/>
                  </a:lnTo>
                  <a:lnTo>
                    <a:pt x="1646" y="1489"/>
                  </a:lnTo>
                  <a:lnTo>
                    <a:pt x="1599" y="1546"/>
                  </a:lnTo>
                  <a:lnTo>
                    <a:pt x="1546" y="1599"/>
                  </a:lnTo>
                  <a:lnTo>
                    <a:pt x="1489" y="1647"/>
                  </a:lnTo>
                  <a:lnTo>
                    <a:pt x="1428" y="1691"/>
                  </a:lnTo>
                  <a:lnTo>
                    <a:pt x="1365" y="1729"/>
                  </a:lnTo>
                  <a:lnTo>
                    <a:pt x="1297" y="1763"/>
                  </a:lnTo>
                  <a:lnTo>
                    <a:pt x="1227" y="1791"/>
                  </a:lnTo>
                  <a:lnTo>
                    <a:pt x="1153" y="1814"/>
                  </a:lnTo>
                  <a:lnTo>
                    <a:pt x="1078" y="1830"/>
                  </a:lnTo>
                  <a:lnTo>
                    <a:pt x="1000" y="1839"/>
                  </a:lnTo>
                  <a:lnTo>
                    <a:pt x="922" y="1843"/>
                  </a:lnTo>
                  <a:lnTo>
                    <a:pt x="842" y="1839"/>
                  </a:lnTo>
                  <a:lnTo>
                    <a:pt x="764" y="1830"/>
                  </a:lnTo>
                  <a:lnTo>
                    <a:pt x="689" y="1814"/>
                  </a:lnTo>
                  <a:lnTo>
                    <a:pt x="615" y="1791"/>
                  </a:lnTo>
                  <a:lnTo>
                    <a:pt x="545" y="1763"/>
                  </a:lnTo>
                  <a:lnTo>
                    <a:pt x="478" y="1729"/>
                  </a:lnTo>
                  <a:lnTo>
                    <a:pt x="414" y="1691"/>
                  </a:lnTo>
                  <a:lnTo>
                    <a:pt x="353" y="1647"/>
                  </a:lnTo>
                  <a:lnTo>
                    <a:pt x="297" y="1599"/>
                  </a:lnTo>
                  <a:lnTo>
                    <a:pt x="244" y="1546"/>
                  </a:lnTo>
                  <a:lnTo>
                    <a:pt x="196" y="1489"/>
                  </a:lnTo>
                  <a:lnTo>
                    <a:pt x="152" y="1429"/>
                  </a:lnTo>
                  <a:lnTo>
                    <a:pt x="113" y="1365"/>
                  </a:lnTo>
                  <a:lnTo>
                    <a:pt x="80" y="1297"/>
                  </a:lnTo>
                  <a:lnTo>
                    <a:pt x="51" y="1227"/>
                  </a:lnTo>
                  <a:lnTo>
                    <a:pt x="29" y="1154"/>
                  </a:lnTo>
                  <a:lnTo>
                    <a:pt x="13" y="1078"/>
                  </a:lnTo>
                  <a:lnTo>
                    <a:pt x="3" y="1001"/>
                  </a:lnTo>
                  <a:lnTo>
                    <a:pt x="0" y="922"/>
                  </a:lnTo>
                  <a:lnTo>
                    <a:pt x="3" y="842"/>
                  </a:lnTo>
                  <a:lnTo>
                    <a:pt x="13" y="764"/>
                  </a:lnTo>
                  <a:lnTo>
                    <a:pt x="29" y="689"/>
                  </a:lnTo>
                  <a:lnTo>
                    <a:pt x="51" y="616"/>
                  </a:lnTo>
                  <a:lnTo>
                    <a:pt x="80" y="546"/>
                  </a:lnTo>
                  <a:lnTo>
                    <a:pt x="113" y="479"/>
                  </a:lnTo>
                  <a:lnTo>
                    <a:pt x="152" y="414"/>
                  </a:lnTo>
                  <a:lnTo>
                    <a:pt x="196" y="354"/>
                  </a:lnTo>
                  <a:lnTo>
                    <a:pt x="244" y="298"/>
                  </a:lnTo>
                  <a:lnTo>
                    <a:pt x="297" y="245"/>
                  </a:lnTo>
                  <a:lnTo>
                    <a:pt x="353" y="196"/>
                  </a:lnTo>
                  <a:lnTo>
                    <a:pt x="414" y="152"/>
                  </a:lnTo>
                  <a:lnTo>
                    <a:pt x="478" y="113"/>
                  </a:lnTo>
                  <a:lnTo>
                    <a:pt x="545" y="80"/>
                  </a:lnTo>
                  <a:lnTo>
                    <a:pt x="615" y="52"/>
                  </a:lnTo>
                  <a:lnTo>
                    <a:pt x="689" y="30"/>
                  </a:lnTo>
                  <a:lnTo>
                    <a:pt x="764" y="13"/>
                  </a:lnTo>
                  <a:lnTo>
                    <a:pt x="842" y="3"/>
                  </a:lnTo>
                  <a:lnTo>
                    <a:pt x="9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2" name="Rectangle 1425"/>
            <p:cNvSpPr>
              <a:spLocks noChangeArrowheads="1"/>
            </p:cNvSpPr>
            <p:nvPr/>
          </p:nvSpPr>
          <p:spPr bwMode="auto">
            <a:xfrm>
              <a:off x="301625" y="4224338"/>
              <a:ext cx="138113" cy="379412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3" name="Freeform 1426"/>
            <p:cNvSpPr>
              <a:spLocks/>
            </p:cNvSpPr>
            <p:nvPr/>
          </p:nvSpPr>
          <p:spPr bwMode="auto">
            <a:xfrm>
              <a:off x="495300" y="4183063"/>
              <a:ext cx="746125" cy="401637"/>
            </a:xfrm>
            <a:custGeom>
              <a:avLst/>
              <a:gdLst>
                <a:gd name="T0" fmla="*/ 890 w 2822"/>
                <a:gd name="T1" fmla="*/ 0 h 1515"/>
                <a:gd name="T2" fmla="*/ 1862 w 2822"/>
                <a:gd name="T3" fmla="*/ 243 h 1515"/>
                <a:gd name="T4" fmla="*/ 1862 w 2822"/>
                <a:gd name="T5" fmla="*/ 515 h 1515"/>
                <a:gd name="T6" fmla="*/ 1861 w 2822"/>
                <a:gd name="T7" fmla="*/ 515 h 1515"/>
                <a:gd name="T8" fmla="*/ 1165 w 2822"/>
                <a:gd name="T9" fmla="*/ 346 h 1515"/>
                <a:gd name="T10" fmla="*/ 1115 w 2822"/>
                <a:gd name="T11" fmla="*/ 551 h 1515"/>
                <a:gd name="T12" fmla="*/ 1864 w 2822"/>
                <a:gd name="T13" fmla="*/ 734 h 1515"/>
                <a:gd name="T14" fmla="*/ 2744 w 2822"/>
                <a:gd name="T15" fmla="*/ 492 h 1515"/>
                <a:gd name="T16" fmla="*/ 2822 w 2822"/>
                <a:gd name="T17" fmla="*/ 791 h 1515"/>
                <a:gd name="T18" fmla="*/ 1510 w 2822"/>
                <a:gd name="T19" fmla="*/ 1515 h 1515"/>
                <a:gd name="T20" fmla="*/ 514 w 2822"/>
                <a:gd name="T21" fmla="*/ 1235 h 1515"/>
                <a:gd name="T22" fmla="*/ 0 w 2822"/>
                <a:gd name="T23" fmla="*/ 1293 h 1515"/>
                <a:gd name="T24" fmla="*/ 0 w 2822"/>
                <a:gd name="T25" fmla="*/ 138 h 1515"/>
                <a:gd name="T26" fmla="*/ 890 w 2822"/>
                <a:gd name="T27" fmla="*/ 0 h 1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22" h="1515">
                  <a:moveTo>
                    <a:pt x="890" y="0"/>
                  </a:moveTo>
                  <a:lnTo>
                    <a:pt x="1862" y="243"/>
                  </a:lnTo>
                  <a:lnTo>
                    <a:pt x="1862" y="515"/>
                  </a:lnTo>
                  <a:lnTo>
                    <a:pt x="1861" y="515"/>
                  </a:lnTo>
                  <a:lnTo>
                    <a:pt x="1165" y="346"/>
                  </a:lnTo>
                  <a:lnTo>
                    <a:pt x="1115" y="551"/>
                  </a:lnTo>
                  <a:lnTo>
                    <a:pt x="1864" y="734"/>
                  </a:lnTo>
                  <a:lnTo>
                    <a:pt x="2744" y="492"/>
                  </a:lnTo>
                  <a:lnTo>
                    <a:pt x="2822" y="791"/>
                  </a:lnTo>
                  <a:lnTo>
                    <a:pt x="1510" y="1515"/>
                  </a:lnTo>
                  <a:lnTo>
                    <a:pt x="514" y="1235"/>
                  </a:lnTo>
                  <a:lnTo>
                    <a:pt x="0" y="1293"/>
                  </a:lnTo>
                  <a:lnTo>
                    <a:pt x="0" y="138"/>
                  </a:lnTo>
                  <a:lnTo>
                    <a:pt x="8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74" name="Group 1429"/>
          <p:cNvGrpSpPr>
            <a:grpSpLocks noChangeAspect="1"/>
          </p:cNvGrpSpPr>
          <p:nvPr/>
        </p:nvGrpSpPr>
        <p:grpSpPr bwMode="auto">
          <a:xfrm>
            <a:off x="9326542" y="5951192"/>
            <a:ext cx="361395" cy="361831"/>
            <a:chOff x="3279" y="1837"/>
            <a:chExt cx="1659" cy="166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975" name="Freeform 1431"/>
            <p:cNvSpPr>
              <a:spLocks noEditPoints="1"/>
            </p:cNvSpPr>
            <p:nvPr/>
          </p:nvSpPr>
          <p:spPr bwMode="auto">
            <a:xfrm>
              <a:off x="3279" y="1837"/>
              <a:ext cx="1659" cy="1661"/>
            </a:xfrm>
            <a:custGeom>
              <a:avLst/>
              <a:gdLst>
                <a:gd name="T0" fmla="*/ 538 w 3319"/>
                <a:gd name="T1" fmla="*/ 2783 h 3321"/>
                <a:gd name="T2" fmla="*/ 1085 w 3319"/>
                <a:gd name="T3" fmla="*/ 2114 h 3321"/>
                <a:gd name="T4" fmla="*/ 783 w 3319"/>
                <a:gd name="T5" fmla="*/ 1625 h 3321"/>
                <a:gd name="T6" fmla="*/ 1814 w 3319"/>
                <a:gd name="T7" fmla="*/ 2129 h 3321"/>
                <a:gd name="T8" fmla="*/ 1949 w 3319"/>
                <a:gd name="T9" fmla="*/ 786 h 3321"/>
                <a:gd name="T10" fmla="*/ 1889 w 3319"/>
                <a:gd name="T11" fmla="*/ 2016 h 3321"/>
                <a:gd name="T12" fmla="*/ 1949 w 3319"/>
                <a:gd name="T13" fmla="*/ 786 h 3321"/>
                <a:gd name="T14" fmla="*/ 2314 w 3319"/>
                <a:gd name="T15" fmla="*/ 133 h 3321"/>
                <a:gd name="T16" fmla="*/ 2309 w 3319"/>
                <a:gd name="T17" fmla="*/ 134 h 3321"/>
                <a:gd name="T18" fmla="*/ 2304 w 3319"/>
                <a:gd name="T19" fmla="*/ 137 h 3321"/>
                <a:gd name="T20" fmla="*/ 2299 w 3319"/>
                <a:gd name="T21" fmla="*/ 144 h 3321"/>
                <a:gd name="T22" fmla="*/ 2641 w 3319"/>
                <a:gd name="T23" fmla="*/ 1290 h 3321"/>
                <a:gd name="T24" fmla="*/ 3180 w 3319"/>
                <a:gd name="T25" fmla="*/ 1019 h 3321"/>
                <a:gd name="T26" fmla="*/ 3184 w 3319"/>
                <a:gd name="T27" fmla="*/ 1013 h 3321"/>
                <a:gd name="T28" fmla="*/ 3187 w 3319"/>
                <a:gd name="T29" fmla="*/ 1008 h 3321"/>
                <a:gd name="T30" fmla="*/ 3187 w 3319"/>
                <a:gd name="T31" fmla="*/ 1001 h 3321"/>
                <a:gd name="T32" fmla="*/ 3181 w 3319"/>
                <a:gd name="T33" fmla="*/ 988 h 3321"/>
                <a:gd name="T34" fmla="*/ 2325 w 3319"/>
                <a:gd name="T35" fmla="*/ 134 h 3321"/>
                <a:gd name="T36" fmla="*/ 2322 w 3319"/>
                <a:gd name="T37" fmla="*/ 0 h 3321"/>
                <a:gd name="T38" fmla="*/ 2378 w 3319"/>
                <a:gd name="T39" fmla="*/ 13 h 3321"/>
                <a:gd name="T40" fmla="*/ 2426 w 3319"/>
                <a:gd name="T41" fmla="*/ 45 h 3321"/>
                <a:gd name="T42" fmla="*/ 3293 w 3319"/>
                <a:gd name="T43" fmla="*/ 917 h 3321"/>
                <a:gd name="T44" fmla="*/ 3316 w 3319"/>
                <a:gd name="T45" fmla="*/ 970 h 3321"/>
                <a:gd name="T46" fmla="*/ 3318 w 3319"/>
                <a:gd name="T47" fmla="*/ 1027 h 3321"/>
                <a:gd name="T48" fmla="*/ 3298 w 3319"/>
                <a:gd name="T49" fmla="*/ 1082 h 3321"/>
                <a:gd name="T50" fmla="*/ 3259 w 3319"/>
                <a:gd name="T51" fmla="*/ 1124 h 3321"/>
                <a:gd name="T52" fmla="*/ 2667 w 3319"/>
                <a:gd name="T53" fmla="*/ 1425 h 3321"/>
                <a:gd name="T54" fmla="*/ 1805 w 3319"/>
                <a:gd name="T55" fmla="*/ 2633 h 3321"/>
                <a:gd name="T56" fmla="*/ 1787 w 3319"/>
                <a:gd name="T57" fmla="*/ 2669 h 3321"/>
                <a:gd name="T58" fmla="*/ 1756 w 3319"/>
                <a:gd name="T59" fmla="*/ 2693 h 3321"/>
                <a:gd name="T60" fmla="*/ 1713 w 3319"/>
                <a:gd name="T61" fmla="*/ 2703 h 3321"/>
                <a:gd name="T62" fmla="*/ 1677 w 3319"/>
                <a:gd name="T63" fmla="*/ 2696 h 3321"/>
                <a:gd name="T64" fmla="*/ 1646 w 3319"/>
                <a:gd name="T65" fmla="*/ 2675 h 3321"/>
                <a:gd name="T66" fmla="*/ 108 w 3319"/>
                <a:gd name="T67" fmla="*/ 3306 h 3321"/>
                <a:gd name="T68" fmla="*/ 81 w 3319"/>
                <a:gd name="T69" fmla="*/ 3319 h 3321"/>
                <a:gd name="T70" fmla="*/ 49 w 3319"/>
                <a:gd name="T71" fmla="*/ 3319 h 3321"/>
                <a:gd name="T72" fmla="*/ 19 w 3319"/>
                <a:gd name="T73" fmla="*/ 3302 h 3321"/>
                <a:gd name="T74" fmla="*/ 3 w 3319"/>
                <a:gd name="T75" fmla="*/ 3274 h 3321"/>
                <a:gd name="T76" fmla="*/ 1 w 3319"/>
                <a:gd name="T77" fmla="*/ 3242 h 3321"/>
                <a:gd name="T78" fmla="*/ 15 w 3319"/>
                <a:gd name="T79" fmla="*/ 3213 h 3321"/>
                <a:gd name="T80" fmla="*/ 646 w 3319"/>
                <a:gd name="T81" fmla="*/ 1675 h 3321"/>
                <a:gd name="T82" fmla="*/ 624 w 3319"/>
                <a:gd name="T83" fmla="*/ 1641 h 3321"/>
                <a:gd name="T84" fmla="*/ 618 w 3319"/>
                <a:gd name="T85" fmla="*/ 1603 h 3321"/>
                <a:gd name="T86" fmla="*/ 628 w 3319"/>
                <a:gd name="T87" fmla="*/ 1565 h 3321"/>
                <a:gd name="T88" fmla="*/ 652 w 3319"/>
                <a:gd name="T89" fmla="*/ 1533 h 3321"/>
                <a:gd name="T90" fmla="*/ 686 w 3319"/>
                <a:gd name="T91" fmla="*/ 1515 h 3321"/>
                <a:gd name="T92" fmla="*/ 1895 w 3319"/>
                <a:gd name="T93" fmla="*/ 653 h 3321"/>
                <a:gd name="T94" fmla="*/ 2196 w 3319"/>
                <a:gd name="T95" fmla="*/ 60 h 3321"/>
                <a:gd name="T96" fmla="*/ 2238 w 3319"/>
                <a:gd name="T97" fmla="*/ 22 h 3321"/>
                <a:gd name="T98" fmla="*/ 2293 w 3319"/>
                <a:gd name="T99" fmla="*/ 2 h 3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319" h="3321">
                  <a:moveTo>
                    <a:pt x="1085" y="2114"/>
                  </a:moveTo>
                  <a:lnTo>
                    <a:pt x="538" y="2783"/>
                  </a:lnTo>
                  <a:lnTo>
                    <a:pt x="1206" y="2235"/>
                  </a:lnTo>
                  <a:lnTo>
                    <a:pt x="1085" y="2114"/>
                  </a:lnTo>
                  <a:close/>
                  <a:moveTo>
                    <a:pt x="1191" y="1506"/>
                  </a:moveTo>
                  <a:lnTo>
                    <a:pt x="783" y="1625"/>
                  </a:lnTo>
                  <a:lnTo>
                    <a:pt x="1695" y="2538"/>
                  </a:lnTo>
                  <a:lnTo>
                    <a:pt x="1814" y="2129"/>
                  </a:lnTo>
                  <a:lnTo>
                    <a:pt x="1191" y="1506"/>
                  </a:lnTo>
                  <a:close/>
                  <a:moveTo>
                    <a:pt x="1949" y="786"/>
                  </a:moveTo>
                  <a:lnTo>
                    <a:pt x="1304" y="1432"/>
                  </a:lnTo>
                  <a:lnTo>
                    <a:pt x="1889" y="2016"/>
                  </a:lnTo>
                  <a:lnTo>
                    <a:pt x="2534" y="1371"/>
                  </a:lnTo>
                  <a:lnTo>
                    <a:pt x="1949" y="786"/>
                  </a:lnTo>
                  <a:close/>
                  <a:moveTo>
                    <a:pt x="2319" y="133"/>
                  </a:moveTo>
                  <a:lnTo>
                    <a:pt x="2314" y="133"/>
                  </a:lnTo>
                  <a:lnTo>
                    <a:pt x="2312" y="133"/>
                  </a:lnTo>
                  <a:lnTo>
                    <a:pt x="2309" y="134"/>
                  </a:lnTo>
                  <a:lnTo>
                    <a:pt x="2306" y="135"/>
                  </a:lnTo>
                  <a:lnTo>
                    <a:pt x="2304" y="137"/>
                  </a:lnTo>
                  <a:lnTo>
                    <a:pt x="2301" y="140"/>
                  </a:lnTo>
                  <a:lnTo>
                    <a:pt x="2299" y="144"/>
                  </a:lnTo>
                  <a:lnTo>
                    <a:pt x="2030" y="680"/>
                  </a:lnTo>
                  <a:lnTo>
                    <a:pt x="2641" y="1290"/>
                  </a:lnTo>
                  <a:lnTo>
                    <a:pt x="3176" y="1021"/>
                  </a:lnTo>
                  <a:lnTo>
                    <a:pt x="3180" y="1019"/>
                  </a:lnTo>
                  <a:lnTo>
                    <a:pt x="3182" y="1016"/>
                  </a:lnTo>
                  <a:lnTo>
                    <a:pt x="3184" y="1013"/>
                  </a:lnTo>
                  <a:lnTo>
                    <a:pt x="3186" y="1011"/>
                  </a:lnTo>
                  <a:lnTo>
                    <a:pt x="3187" y="1008"/>
                  </a:lnTo>
                  <a:lnTo>
                    <a:pt x="3187" y="1006"/>
                  </a:lnTo>
                  <a:lnTo>
                    <a:pt x="3187" y="1001"/>
                  </a:lnTo>
                  <a:lnTo>
                    <a:pt x="3186" y="995"/>
                  </a:lnTo>
                  <a:lnTo>
                    <a:pt x="3181" y="988"/>
                  </a:lnTo>
                  <a:lnTo>
                    <a:pt x="2332" y="139"/>
                  </a:lnTo>
                  <a:lnTo>
                    <a:pt x="2325" y="134"/>
                  </a:lnTo>
                  <a:lnTo>
                    <a:pt x="2319" y="133"/>
                  </a:lnTo>
                  <a:close/>
                  <a:moveTo>
                    <a:pt x="2322" y="0"/>
                  </a:moveTo>
                  <a:lnTo>
                    <a:pt x="2350" y="4"/>
                  </a:lnTo>
                  <a:lnTo>
                    <a:pt x="2378" y="13"/>
                  </a:lnTo>
                  <a:lnTo>
                    <a:pt x="2403" y="26"/>
                  </a:lnTo>
                  <a:lnTo>
                    <a:pt x="2426" y="45"/>
                  </a:lnTo>
                  <a:lnTo>
                    <a:pt x="3275" y="894"/>
                  </a:lnTo>
                  <a:lnTo>
                    <a:pt x="3293" y="917"/>
                  </a:lnTo>
                  <a:lnTo>
                    <a:pt x="3307" y="943"/>
                  </a:lnTo>
                  <a:lnTo>
                    <a:pt x="3316" y="970"/>
                  </a:lnTo>
                  <a:lnTo>
                    <a:pt x="3319" y="998"/>
                  </a:lnTo>
                  <a:lnTo>
                    <a:pt x="3318" y="1027"/>
                  </a:lnTo>
                  <a:lnTo>
                    <a:pt x="3310" y="1056"/>
                  </a:lnTo>
                  <a:lnTo>
                    <a:pt x="3298" y="1082"/>
                  </a:lnTo>
                  <a:lnTo>
                    <a:pt x="3281" y="1105"/>
                  </a:lnTo>
                  <a:lnTo>
                    <a:pt x="3259" y="1124"/>
                  </a:lnTo>
                  <a:lnTo>
                    <a:pt x="3235" y="1139"/>
                  </a:lnTo>
                  <a:lnTo>
                    <a:pt x="2667" y="1425"/>
                  </a:lnTo>
                  <a:lnTo>
                    <a:pt x="1947" y="2144"/>
                  </a:lnTo>
                  <a:lnTo>
                    <a:pt x="1805" y="2633"/>
                  </a:lnTo>
                  <a:lnTo>
                    <a:pt x="1798" y="2653"/>
                  </a:lnTo>
                  <a:lnTo>
                    <a:pt x="1787" y="2669"/>
                  </a:lnTo>
                  <a:lnTo>
                    <a:pt x="1773" y="2683"/>
                  </a:lnTo>
                  <a:lnTo>
                    <a:pt x="1756" y="2693"/>
                  </a:lnTo>
                  <a:lnTo>
                    <a:pt x="1738" y="2700"/>
                  </a:lnTo>
                  <a:lnTo>
                    <a:pt x="1713" y="2703"/>
                  </a:lnTo>
                  <a:lnTo>
                    <a:pt x="1694" y="2701"/>
                  </a:lnTo>
                  <a:lnTo>
                    <a:pt x="1677" y="2696"/>
                  </a:lnTo>
                  <a:lnTo>
                    <a:pt x="1661" y="2687"/>
                  </a:lnTo>
                  <a:lnTo>
                    <a:pt x="1646" y="2675"/>
                  </a:lnTo>
                  <a:lnTo>
                    <a:pt x="1300" y="2329"/>
                  </a:lnTo>
                  <a:lnTo>
                    <a:pt x="108" y="3306"/>
                  </a:lnTo>
                  <a:lnTo>
                    <a:pt x="95" y="3314"/>
                  </a:lnTo>
                  <a:lnTo>
                    <a:pt x="81" y="3319"/>
                  </a:lnTo>
                  <a:lnTo>
                    <a:pt x="67" y="3321"/>
                  </a:lnTo>
                  <a:lnTo>
                    <a:pt x="49" y="3319"/>
                  </a:lnTo>
                  <a:lnTo>
                    <a:pt x="33" y="3312"/>
                  </a:lnTo>
                  <a:lnTo>
                    <a:pt x="19" y="3302"/>
                  </a:lnTo>
                  <a:lnTo>
                    <a:pt x="9" y="3289"/>
                  </a:lnTo>
                  <a:lnTo>
                    <a:pt x="3" y="3274"/>
                  </a:lnTo>
                  <a:lnTo>
                    <a:pt x="0" y="3257"/>
                  </a:lnTo>
                  <a:lnTo>
                    <a:pt x="1" y="3242"/>
                  </a:lnTo>
                  <a:lnTo>
                    <a:pt x="6" y="3227"/>
                  </a:lnTo>
                  <a:lnTo>
                    <a:pt x="15" y="3213"/>
                  </a:lnTo>
                  <a:lnTo>
                    <a:pt x="992" y="2020"/>
                  </a:lnTo>
                  <a:lnTo>
                    <a:pt x="646" y="1675"/>
                  </a:lnTo>
                  <a:lnTo>
                    <a:pt x="633" y="1658"/>
                  </a:lnTo>
                  <a:lnTo>
                    <a:pt x="624" y="1641"/>
                  </a:lnTo>
                  <a:lnTo>
                    <a:pt x="619" y="1622"/>
                  </a:lnTo>
                  <a:lnTo>
                    <a:pt x="618" y="1603"/>
                  </a:lnTo>
                  <a:lnTo>
                    <a:pt x="621" y="1583"/>
                  </a:lnTo>
                  <a:lnTo>
                    <a:pt x="628" y="1565"/>
                  </a:lnTo>
                  <a:lnTo>
                    <a:pt x="638" y="1548"/>
                  </a:lnTo>
                  <a:lnTo>
                    <a:pt x="652" y="1533"/>
                  </a:lnTo>
                  <a:lnTo>
                    <a:pt x="668" y="1522"/>
                  </a:lnTo>
                  <a:lnTo>
                    <a:pt x="686" y="1515"/>
                  </a:lnTo>
                  <a:lnTo>
                    <a:pt x="1176" y="1373"/>
                  </a:lnTo>
                  <a:lnTo>
                    <a:pt x="1895" y="653"/>
                  </a:lnTo>
                  <a:lnTo>
                    <a:pt x="2180" y="85"/>
                  </a:lnTo>
                  <a:lnTo>
                    <a:pt x="2196" y="60"/>
                  </a:lnTo>
                  <a:lnTo>
                    <a:pt x="2215" y="39"/>
                  </a:lnTo>
                  <a:lnTo>
                    <a:pt x="2238" y="22"/>
                  </a:lnTo>
                  <a:lnTo>
                    <a:pt x="2265" y="10"/>
                  </a:lnTo>
                  <a:lnTo>
                    <a:pt x="2293" y="2"/>
                  </a:lnTo>
                  <a:lnTo>
                    <a:pt x="23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6" name="Freeform 1432"/>
            <p:cNvSpPr>
              <a:spLocks/>
            </p:cNvSpPr>
            <p:nvPr/>
          </p:nvSpPr>
          <p:spPr bwMode="auto">
            <a:xfrm>
              <a:off x="4278" y="2488"/>
              <a:ext cx="204" cy="204"/>
            </a:xfrm>
            <a:custGeom>
              <a:avLst/>
              <a:gdLst>
                <a:gd name="T0" fmla="*/ 341 w 408"/>
                <a:gd name="T1" fmla="*/ 0 h 408"/>
                <a:gd name="T2" fmla="*/ 358 w 408"/>
                <a:gd name="T3" fmla="*/ 3 h 408"/>
                <a:gd name="T4" fmla="*/ 375 w 408"/>
                <a:gd name="T5" fmla="*/ 9 h 408"/>
                <a:gd name="T6" fmla="*/ 389 w 408"/>
                <a:gd name="T7" fmla="*/ 20 h 408"/>
                <a:gd name="T8" fmla="*/ 399 w 408"/>
                <a:gd name="T9" fmla="*/ 34 h 408"/>
                <a:gd name="T10" fmla="*/ 406 w 408"/>
                <a:gd name="T11" fmla="*/ 49 h 408"/>
                <a:gd name="T12" fmla="*/ 408 w 408"/>
                <a:gd name="T13" fmla="*/ 66 h 408"/>
                <a:gd name="T14" fmla="*/ 406 w 408"/>
                <a:gd name="T15" fmla="*/ 83 h 408"/>
                <a:gd name="T16" fmla="*/ 399 w 408"/>
                <a:gd name="T17" fmla="*/ 98 h 408"/>
                <a:gd name="T18" fmla="*/ 389 w 408"/>
                <a:gd name="T19" fmla="*/ 112 h 408"/>
                <a:gd name="T20" fmla="*/ 114 w 408"/>
                <a:gd name="T21" fmla="*/ 388 h 408"/>
                <a:gd name="T22" fmla="*/ 99 w 408"/>
                <a:gd name="T23" fmla="*/ 399 h 408"/>
                <a:gd name="T24" fmla="*/ 83 w 408"/>
                <a:gd name="T25" fmla="*/ 406 h 408"/>
                <a:gd name="T26" fmla="*/ 66 w 408"/>
                <a:gd name="T27" fmla="*/ 408 h 408"/>
                <a:gd name="T28" fmla="*/ 49 w 408"/>
                <a:gd name="T29" fmla="*/ 406 h 408"/>
                <a:gd name="T30" fmla="*/ 34 w 408"/>
                <a:gd name="T31" fmla="*/ 399 h 408"/>
                <a:gd name="T32" fmla="*/ 20 w 408"/>
                <a:gd name="T33" fmla="*/ 388 h 408"/>
                <a:gd name="T34" fmla="*/ 9 w 408"/>
                <a:gd name="T35" fmla="*/ 374 h 408"/>
                <a:gd name="T36" fmla="*/ 3 w 408"/>
                <a:gd name="T37" fmla="*/ 357 h 408"/>
                <a:gd name="T38" fmla="*/ 0 w 408"/>
                <a:gd name="T39" fmla="*/ 341 h 408"/>
                <a:gd name="T40" fmla="*/ 3 w 408"/>
                <a:gd name="T41" fmla="*/ 324 h 408"/>
                <a:gd name="T42" fmla="*/ 9 w 408"/>
                <a:gd name="T43" fmla="*/ 309 h 408"/>
                <a:gd name="T44" fmla="*/ 20 w 408"/>
                <a:gd name="T45" fmla="*/ 295 h 408"/>
                <a:gd name="T46" fmla="*/ 295 w 408"/>
                <a:gd name="T47" fmla="*/ 20 h 408"/>
                <a:gd name="T48" fmla="*/ 309 w 408"/>
                <a:gd name="T49" fmla="*/ 9 h 408"/>
                <a:gd name="T50" fmla="*/ 325 w 408"/>
                <a:gd name="T51" fmla="*/ 3 h 408"/>
                <a:gd name="T52" fmla="*/ 341 w 408"/>
                <a:gd name="T53" fmla="*/ 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08" h="408">
                  <a:moveTo>
                    <a:pt x="341" y="0"/>
                  </a:moveTo>
                  <a:lnTo>
                    <a:pt x="358" y="3"/>
                  </a:lnTo>
                  <a:lnTo>
                    <a:pt x="375" y="9"/>
                  </a:lnTo>
                  <a:lnTo>
                    <a:pt x="389" y="20"/>
                  </a:lnTo>
                  <a:lnTo>
                    <a:pt x="399" y="34"/>
                  </a:lnTo>
                  <a:lnTo>
                    <a:pt x="406" y="49"/>
                  </a:lnTo>
                  <a:lnTo>
                    <a:pt x="408" y="66"/>
                  </a:lnTo>
                  <a:lnTo>
                    <a:pt x="406" y="83"/>
                  </a:lnTo>
                  <a:lnTo>
                    <a:pt x="399" y="98"/>
                  </a:lnTo>
                  <a:lnTo>
                    <a:pt x="389" y="112"/>
                  </a:lnTo>
                  <a:lnTo>
                    <a:pt x="114" y="388"/>
                  </a:lnTo>
                  <a:lnTo>
                    <a:pt x="99" y="399"/>
                  </a:lnTo>
                  <a:lnTo>
                    <a:pt x="83" y="406"/>
                  </a:lnTo>
                  <a:lnTo>
                    <a:pt x="66" y="408"/>
                  </a:lnTo>
                  <a:lnTo>
                    <a:pt x="49" y="406"/>
                  </a:lnTo>
                  <a:lnTo>
                    <a:pt x="34" y="399"/>
                  </a:lnTo>
                  <a:lnTo>
                    <a:pt x="20" y="388"/>
                  </a:lnTo>
                  <a:lnTo>
                    <a:pt x="9" y="374"/>
                  </a:lnTo>
                  <a:lnTo>
                    <a:pt x="3" y="357"/>
                  </a:lnTo>
                  <a:lnTo>
                    <a:pt x="0" y="341"/>
                  </a:lnTo>
                  <a:lnTo>
                    <a:pt x="3" y="324"/>
                  </a:lnTo>
                  <a:lnTo>
                    <a:pt x="9" y="309"/>
                  </a:lnTo>
                  <a:lnTo>
                    <a:pt x="20" y="295"/>
                  </a:lnTo>
                  <a:lnTo>
                    <a:pt x="295" y="20"/>
                  </a:lnTo>
                  <a:lnTo>
                    <a:pt x="309" y="9"/>
                  </a:lnTo>
                  <a:lnTo>
                    <a:pt x="325" y="3"/>
                  </a:lnTo>
                  <a:lnTo>
                    <a:pt x="3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7" name="Freeform 1433"/>
            <p:cNvSpPr>
              <a:spLocks/>
            </p:cNvSpPr>
            <p:nvPr/>
          </p:nvSpPr>
          <p:spPr bwMode="auto">
            <a:xfrm>
              <a:off x="4197" y="2695"/>
              <a:ext cx="78" cy="79"/>
            </a:xfrm>
            <a:custGeom>
              <a:avLst/>
              <a:gdLst>
                <a:gd name="T0" fmla="*/ 92 w 158"/>
                <a:gd name="T1" fmla="*/ 0 h 158"/>
                <a:gd name="T2" fmla="*/ 108 w 158"/>
                <a:gd name="T3" fmla="*/ 2 h 158"/>
                <a:gd name="T4" fmla="*/ 124 w 158"/>
                <a:gd name="T5" fmla="*/ 9 h 158"/>
                <a:gd name="T6" fmla="*/ 138 w 158"/>
                <a:gd name="T7" fmla="*/ 19 h 158"/>
                <a:gd name="T8" fmla="*/ 150 w 158"/>
                <a:gd name="T9" fmla="*/ 33 h 158"/>
                <a:gd name="T10" fmla="*/ 156 w 158"/>
                <a:gd name="T11" fmla="*/ 49 h 158"/>
                <a:gd name="T12" fmla="*/ 158 w 158"/>
                <a:gd name="T13" fmla="*/ 66 h 158"/>
                <a:gd name="T14" fmla="*/ 156 w 158"/>
                <a:gd name="T15" fmla="*/ 83 h 158"/>
                <a:gd name="T16" fmla="*/ 150 w 158"/>
                <a:gd name="T17" fmla="*/ 99 h 158"/>
                <a:gd name="T18" fmla="*/ 138 w 158"/>
                <a:gd name="T19" fmla="*/ 113 h 158"/>
                <a:gd name="T20" fmla="*/ 113 w 158"/>
                <a:gd name="T21" fmla="*/ 138 h 158"/>
                <a:gd name="T22" fmla="*/ 99 w 158"/>
                <a:gd name="T23" fmla="*/ 149 h 158"/>
                <a:gd name="T24" fmla="*/ 83 w 158"/>
                <a:gd name="T25" fmla="*/ 155 h 158"/>
                <a:gd name="T26" fmla="*/ 66 w 158"/>
                <a:gd name="T27" fmla="*/ 158 h 158"/>
                <a:gd name="T28" fmla="*/ 50 w 158"/>
                <a:gd name="T29" fmla="*/ 155 h 158"/>
                <a:gd name="T30" fmla="*/ 34 w 158"/>
                <a:gd name="T31" fmla="*/ 149 h 158"/>
                <a:gd name="T32" fmla="*/ 19 w 158"/>
                <a:gd name="T33" fmla="*/ 138 h 158"/>
                <a:gd name="T34" fmla="*/ 8 w 158"/>
                <a:gd name="T35" fmla="*/ 124 h 158"/>
                <a:gd name="T36" fmla="*/ 2 w 158"/>
                <a:gd name="T37" fmla="*/ 109 h 158"/>
                <a:gd name="T38" fmla="*/ 0 w 158"/>
                <a:gd name="T39" fmla="*/ 92 h 158"/>
                <a:gd name="T40" fmla="*/ 2 w 158"/>
                <a:gd name="T41" fmla="*/ 75 h 158"/>
                <a:gd name="T42" fmla="*/ 8 w 158"/>
                <a:gd name="T43" fmla="*/ 59 h 158"/>
                <a:gd name="T44" fmla="*/ 19 w 158"/>
                <a:gd name="T45" fmla="*/ 45 h 158"/>
                <a:gd name="T46" fmla="*/ 45 w 158"/>
                <a:gd name="T47" fmla="*/ 19 h 158"/>
                <a:gd name="T48" fmla="*/ 59 w 158"/>
                <a:gd name="T49" fmla="*/ 9 h 158"/>
                <a:gd name="T50" fmla="*/ 75 w 158"/>
                <a:gd name="T51" fmla="*/ 2 h 158"/>
                <a:gd name="T52" fmla="*/ 92 w 158"/>
                <a:gd name="T53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8" h="158">
                  <a:moveTo>
                    <a:pt x="92" y="0"/>
                  </a:moveTo>
                  <a:lnTo>
                    <a:pt x="108" y="2"/>
                  </a:lnTo>
                  <a:lnTo>
                    <a:pt x="124" y="9"/>
                  </a:lnTo>
                  <a:lnTo>
                    <a:pt x="138" y="19"/>
                  </a:lnTo>
                  <a:lnTo>
                    <a:pt x="150" y="33"/>
                  </a:lnTo>
                  <a:lnTo>
                    <a:pt x="156" y="49"/>
                  </a:lnTo>
                  <a:lnTo>
                    <a:pt x="158" y="66"/>
                  </a:lnTo>
                  <a:lnTo>
                    <a:pt x="156" y="83"/>
                  </a:lnTo>
                  <a:lnTo>
                    <a:pt x="150" y="99"/>
                  </a:lnTo>
                  <a:lnTo>
                    <a:pt x="138" y="113"/>
                  </a:lnTo>
                  <a:lnTo>
                    <a:pt x="113" y="138"/>
                  </a:lnTo>
                  <a:lnTo>
                    <a:pt x="99" y="149"/>
                  </a:lnTo>
                  <a:lnTo>
                    <a:pt x="83" y="155"/>
                  </a:lnTo>
                  <a:lnTo>
                    <a:pt x="66" y="158"/>
                  </a:lnTo>
                  <a:lnTo>
                    <a:pt x="50" y="155"/>
                  </a:lnTo>
                  <a:lnTo>
                    <a:pt x="34" y="149"/>
                  </a:lnTo>
                  <a:lnTo>
                    <a:pt x="19" y="138"/>
                  </a:lnTo>
                  <a:lnTo>
                    <a:pt x="8" y="124"/>
                  </a:lnTo>
                  <a:lnTo>
                    <a:pt x="2" y="109"/>
                  </a:lnTo>
                  <a:lnTo>
                    <a:pt x="0" y="92"/>
                  </a:lnTo>
                  <a:lnTo>
                    <a:pt x="2" y="75"/>
                  </a:lnTo>
                  <a:lnTo>
                    <a:pt x="8" y="59"/>
                  </a:lnTo>
                  <a:lnTo>
                    <a:pt x="19" y="45"/>
                  </a:lnTo>
                  <a:lnTo>
                    <a:pt x="45" y="19"/>
                  </a:lnTo>
                  <a:lnTo>
                    <a:pt x="59" y="9"/>
                  </a:lnTo>
                  <a:lnTo>
                    <a:pt x="75" y="2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78" name="Group 1478"/>
          <p:cNvGrpSpPr>
            <a:grpSpLocks noChangeAspect="1"/>
          </p:cNvGrpSpPr>
          <p:nvPr/>
        </p:nvGrpSpPr>
        <p:grpSpPr bwMode="auto">
          <a:xfrm>
            <a:off x="4854131" y="5984827"/>
            <a:ext cx="294560" cy="294560"/>
            <a:chOff x="2851" y="491"/>
            <a:chExt cx="384" cy="384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979" name="Freeform 1480"/>
            <p:cNvSpPr>
              <a:spLocks/>
            </p:cNvSpPr>
            <p:nvPr/>
          </p:nvSpPr>
          <p:spPr bwMode="auto">
            <a:xfrm>
              <a:off x="2915" y="555"/>
              <a:ext cx="190" cy="141"/>
            </a:xfrm>
            <a:custGeom>
              <a:avLst/>
              <a:gdLst>
                <a:gd name="T0" fmla="*/ 999 w 1711"/>
                <a:gd name="T1" fmla="*/ 4 h 1267"/>
                <a:gd name="T2" fmla="*/ 1711 w 1711"/>
                <a:gd name="T3" fmla="*/ 518 h 1267"/>
                <a:gd name="T4" fmla="*/ 997 w 1711"/>
                <a:gd name="T5" fmla="*/ 1034 h 1267"/>
                <a:gd name="T6" fmla="*/ 966 w 1711"/>
                <a:gd name="T7" fmla="*/ 1035 h 1267"/>
                <a:gd name="T8" fmla="*/ 943 w 1711"/>
                <a:gd name="T9" fmla="*/ 1023 h 1267"/>
                <a:gd name="T10" fmla="*/ 925 w 1711"/>
                <a:gd name="T11" fmla="*/ 999 h 1267"/>
                <a:gd name="T12" fmla="*/ 923 w 1711"/>
                <a:gd name="T13" fmla="*/ 970 h 1267"/>
                <a:gd name="T14" fmla="*/ 934 w 1711"/>
                <a:gd name="T15" fmla="*/ 944 h 1267"/>
                <a:gd name="T16" fmla="*/ 1436 w 1711"/>
                <a:gd name="T17" fmla="*/ 576 h 1267"/>
                <a:gd name="T18" fmla="*/ 684 w 1711"/>
                <a:gd name="T19" fmla="*/ 579 h 1267"/>
                <a:gd name="T20" fmla="*/ 560 w 1711"/>
                <a:gd name="T21" fmla="*/ 604 h 1267"/>
                <a:gd name="T22" fmla="*/ 447 w 1711"/>
                <a:gd name="T23" fmla="*/ 652 h 1267"/>
                <a:gd name="T24" fmla="*/ 346 w 1711"/>
                <a:gd name="T25" fmla="*/ 721 h 1267"/>
                <a:gd name="T26" fmla="*/ 260 w 1711"/>
                <a:gd name="T27" fmla="*/ 806 h 1267"/>
                <a:gd name="T28" fmla="*/ 192 w 1711"/>
                <a:gd name="T29" fmla="*/ 908 h 1267"/>
                <a:gd name="T30" fmla="*/ 143 w 1711"/>
                <a:gd name="T31" fmla="*/ 1021 h 1267"/>
                <a:gd name="T32" fmla="*/ 118 w 1711"/>
                <a:gd name="T33" fmla="*/ 1145 h 1267"/>
                <a:gd name="T34" fmla="*/ 112 w 1711"/>
                <a:gd name="T35" fmla="*/ 1227 h 1267"/>
                <a:gd name="T36" fmla="*/ 92 w 1711"/>
                <a:gd name="T37" fmla="*/ 1256 h 1267"/>
                <a:gd name="T38" fmla="*/ 58 w 1711"/>
                <a:gd name="T39" fmla="*/ 1267 h 1267"/>
                <a:gd name="T40" fmla="*/ 24 w 1711"/>
                <a:gd name="T41" fmla="*/ 1256 h 1267"/>
                <a:gd name="T42" fmla="*/ 3 w 1711"/>
                <a:gd name="T43" fmla="*/ 1227 h 1267"/>
                <a:gd name="T44" fmla="*/ 3 w 1711"/>
                <a:gd name="T45" fmla="*/ 1142 h 1267"/>
                <a:gd name="T46" fmla="*/ 27 w 1711"/>
                <a:gd name="T47" fmla="*/ 1011 h 1267"/>
                <a:gd name="T48" fmla="*/ 72 w 1711"/>
                <a:gd name="T49" fmla="*/ 889 h 1267"/>
                <a:gd name="T50" fmla="*/ 137 w 1711"/>
                <a:gd name="T51" fmla="*/ 778 h 1267"/>
                <a:gd name="T52" fmla="*/ 220 w 1711"/>
                <a:gd name="T53" fmla="*/ 681 h 1267"/>
                <a:gd name="T54" fmla="*/ 317 w 1711"/>
                <a:gd name="T55" fmla="*/ 598 h 1267"/>
                <a:gd name="T56" fmla="*/ 428 w 1711"/>
                <a:gd name="T57" fmla="*/ 533 h 1267"/>
                <a:gd name="T58" fmla="*/ 550 w 1711"/>
                <a:gd name="T59" fmla="*/ 487 h 1267"/>
                <a:gd name="T60" fmla="*/ 681 w 1711"/>
                <a:gd name="T61" fmla="*/ 464 h 1267"/>
                <a:gd name="T62" fmla="*/ 1436 w 1711"/>
                <a:gd name="T63" fmla="*/ 461 h 1267"/>
                <a:gd name="T64" fmla="*/ 934 w 1711"/>
                <a:gd name="T65" fmla="*/ 93 h 1267"/>
                <a:gd name="T66" fmla="*/ 923 w 1711"/>
                <a:gd name="T67" fmla="*/ 67 h 1267"/>
                <a:gd name="T68" fmla="*/ 926 w 1711"/>
                <a:gd name="T69" fmla="*/ 38 h 1267"/>
                <a:gd name="T70" fmla="*/ 944 w 1711"/>
                <a:gd name="T71" fmla="*/ 13 h 1267"/>
                <a:gd name="T72" fmla="*/ 970 w 1711"/>
                <a:gd name="T73" fmla="*/ 1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1" h="1267">
                  <a:moveTo>
                    <a:pt x="984" y="0"/>
                  </a:moveTo>
                  <a:lnTo>
                    <a:pt x="999" y="4"/>
                  </a:lnTo>
                  <a:lnTo>
                    <a:pt x="1013" y="10"/>
                  </a:lnTo>
                  <a:lnTo>
                    <a:pt x="1711" y="518"/>
                  </a:lnTo>
                  <a:lnTo>
                    <a:pt x="1013" y="1025"/>
                  </a:lnTo>
                  <a:lnTo>
                    <a:pt x="997" y="1034"/>
                  </a:lnTo>
                  <a:lnTo>
                    <a:pt x="979" y="1037"/>
                  </a:lnTo>
                  <a:lnTo>
                    <a:pt x="966" y="1035"/>
                  </a:lnTo>
                  <a:lnTo>
                    <a:pt x="953" y="1031"/>
                  </a:lnTo>
                  <a:lnTo>
                    <a:pt x="943" y="1023"/>
                  </a:lnTo>
                  <a:lnTo>
                    <a:pt x="933" y="1013"/>
                  </a:lnTo>
                  <a:lnTo>
                    <a:pt x="925" y="999"/>
                  </a:lnTo>
                  <a:lnTo>
                    <a:pt x="922" y="984"/>
                  </a:lnTo>
                  <a:lnTo>
                    <a:pt x="923" y="970"/>
                  </a:lnTo>
                  <a:lnTo>
                    <a:pt x="927" y="956"/>
                  </a:lnTo>
                  <a:lnTo>
                    <a:pt x="934" y="944"/>
                  </a:lnTo>
                  <a:lnTo>
                    <a:pt x="946" y="933"/>
                  </a:lnTo>
                  <a:lnTo>
                    <a:pt x="1436" y="576"/>
                  </a:lnTo>
                  <a:lnTo>
                    <a:pt x="749" y="576"/>
                  </a:lnTo>
                  <a:lnTo>
                    <a:pt x="684" y="579"/>
                  </a:lnTo>
                  <a:lnTo>
                    <a:pt x="621" y="589"/>
                  </a:lnTo>
                  <a:lnTo>
                    <a:pt x="560" y="604"/>
                  </a:lnTo>
                  <a:lnTo>
                    <a:pt x="503" y="626"/>
                  </a:lnTo>
                  <a:lnTo>
                    <a:pt x="447" y="652"/>
                  </a:lnTo>
                  <a:lnTo>
                    <a:pt x="395" y="684"/>
                  </a:lnTo>
                  <a:lnTo>
                    <a:pt x="346" y="721"/>
                  </a:lnTo>
                  <a:lnTo>
                    <a:pt x="301" y="761"/>
                  </a:lnTo>
                  <a:lnTo>
                    <a:pt x="260" y="806"/>
                  </a:lnTo>
                  <a:lnTo>
                    <a:pt x="224" y="856"/>
                  </a:lnTo>
                  <a:lnTo>
                    <a:pt x="192" y="908"/>
                  </a:lnTo>
                  <a:lnTo>
                    <a:pt x="165" y="963"/>
                  </a:lnTo>
                  <a:lnTo>
                    <a:pt x="143" y="1021"/>
                  </a:lnTo>
                  <a:lnTo>
                    <a:pt x="128" y="1082"/>
                  </a:lnTo>
                  <a:lnTo>
                    <a:pt x="118" y="1145"/>
                  </a:lnTo>
                  <a:lnTo>
                    <a:pt x="115" y="1210"/>
                  </a:lnTo>
                  <a:lnTo>
                    <a:pt x="112" y="1227"/>
                  </a:lnTo>
                  <a:lnTo>
                    <a:pt x="104" y="1244"/>
                  </a:lnTo>
                  <a:lnTo>
                    <a:pt x="92" y="1256"/>
                  </a:lnTo>
                  <a:lnTo>
                    <a:pt x="75" y="1264"/>
                  </a:lnTo>
                  <a:lnTo>
                    <a:pt x="58" y="1267"/>
                  </a:lnTo>
                  <a:lnTo>
                    <a:pt x="40" y="1264"/>
                  </a:lnTo>
                  <a:lnTo>
                    <a:pt x="24" y="1256"/>
                  </a:lnTo>
                  <a:lnTo>
                    <a:pt x="12" y="1244"/>
                  </a:lnTo>
                  <a:lnTo>
                    <a:pt x="3" y="1227"/>
                  </a:lnTo>
                  <a:lnTo>
                    <a:pt x="0" y="1210"/>
                  </a:lnTo>
                  <a:lnTo>
                    <a:pt x="3" y="1142"/>
                  </a:lnTo>
                  <a:lnTo>
                    <a:pt x="13" y="1076"/>
                  </a:lnTo>
                  <a:lnTo>
                    <a:pt x="27" y="1011"/>
                  </a:lnTo>
                  <a:lnTo>
                    <a:pt x="47" y="949"/>
                  </a:lnTo>
                  <a:lnTo>
                    <a:pt x="72" y="889"/>
                  </a:lnTo>
                  <a:lnTo>
                    <a:pt x="103" y="832"/>
                  </a:lnTo>
                  <a:lnTo>
                    <a:pt x="137" y="778"/>
                  </a:lnTo>
                  <a:lnTo>
                    <a:pt x="176" y="728"/>
                  </a:lnTo>
                  <a:lnTo>
                    <a:pt x="220" y="681"/>
                  </a:lnTo>
                  <a:lnTo>
                    <a:pt x="267" y="637"/>
                  </a:lnTo>
                  <a:lnTo>
                    <a:pt x="317" y="598"/>
                  </a:lnTo>
                  <a:lnTo>
                    <a:pt x="371" y="563"/>
                  </a:lnTo>
                  <a:lnTo>
                    <a:pt x="428" y="533"/>
                  </a:lnTo>
                  <a:lnTo>
                    <a:pt x="488" y="508"/>
                  </a:lnTo>
                  <a:lnTo>
                    <a:pt x="550" y="487"/>
                  </a:lnTo>
                  <a:lnTo>
                    <a:pt x="615" y="472"/>
                  </a:lnTo>
                  <a:lnTo>
                    <a:pt x="681" y="464"/>
                  </a:lnTo>
                  <a:lnTo>
                    <a:pt x="749" y="461"/>
                  </a:lnTo>
                  <a:lnTo>
                    <a:pt x="1436" y="461"/>
                  </a:lnTo>
                  <a:lnTo>
                    <a:pt x="946" y="104"/>
                  </a:lnTo>
                  <a:lnTo>
                    <a:pt x="934" y="93"/>
                  </a:lnTo>
                  <a:lnTo>
                    <a:pt x="927" y="81"/>
                  </a:lnTo>
                  <a:lnTo>
                    <a:pt x="923" y="67"/>
                  </a:lnTo>
                  <a:lnTo>
                    <a:pt x="922" y="52"/>
                  </a:lnTo>
                  <a:lnTo>
                    <a:pt x="926" y="38"/>
                  </a:lnTo>
                  <a:lnTo>
                    <a:pt x="933" y="24"/>
                  </a:lnTo>
                  <a:lnTo>
                    <a:pt x="944" y="13"/>
                  </a:lnTo>
                  <a:lnTo>
                    <a:pt x="956" y="5"/>
                  </a:lnTo>
                  <a:lnTo>
                    <a:pt x="970" y="1"/>
                  </a:lnTo>
                  <a:lnTo>
                    <a:pt x="9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0" name="Freeform 1481"/>
            <p:cNvSpPr>
              <a:spLocks noEditPoints="1"/>
            </p:cNvSpPr>
            <p:nvPr/>
          </p:nvSpPr>
          <p:spPr bwMode="auto">
            <a:xfrm>
              <a:off x="2851" y="491"/>
              <a:ext cx="384" cy="384"/>
            </a:xfrm>
            <a:custGeom>
              <a:avLst/>
              <a:gdLst>
                <a:gd name="T0" fmla="*/ 1427 w 3456"/>
                <a:gd name="T1" fmla="*/ 143 h 3456"/>
                <a:gd name="T2" fmla="*/ 1057 w 3456"/>
                <a:gd name="T3" fmla="*/ 262 h 3456"/>
                <a:gd name="T4" fmla="*/ 731 w 3456"/>
                <a:gd name="T5" fmla="*/ 462 h 3456"/>
                <a:gd name="T6" fmla="*/ 462 w 3456"/>
                <a:gd name="T7" fmla="*/ 731 h 3456"/>
                <a:gd name="T8" fmla="*/ 262 w 3456"/>
                <a:gd name="T9" fmla="*/ 1057 h 3456"/>
                <a:gd name="T10" fmla="*/ 143 w 3456"/>
                <a:gd name="T11" fmla="*/ 1427 h 3456"/>
                <a:gd name="T12" fmla="*/ 118 w 3456"/>
                <a:gd name="T13" fmla="*/ 1830 h 3456"/>
                <a:gd name="T14" fmla="*/ 192 w 3456"/>
                <a:gd name="T15" fmla="*/ 2219 h 3456"/>
                <a:gd name="T16" fmla="*/ 352 w 3456"/>
                <a:gd name="T17" fmla="*/ 2569 h 3456"/>
                <a:gd name="T18" fmla="*/ 589 w 3456"/>
                <a:gd name="T19" fmla="*/ 2867 h 3456"/>
                <a:gd name="T20" fmla="*/ 887 w 3456"/>
                <a:gd name="T21" fmla="*/ 3104 h 3456"/>
                <a:gd name="T22" fmla="*/ 1237 w 3456"/>
                <a:gd name="T23" fmla="*/ 3264 h 3456"/>
                <a:gd name="T24" fmla="*/ 1626 w 3456"/>
                <a:gd name="T25" fmla="*/ 3338 h 3456"/>
                <a:gd name="T26" fmla="*/ 2029 w 3456"/>
                <a:gd name="T27" fmla="*/ 3313 h 3456"/>
                <a:gd name="T28" fmla="*/ 2399 w 3456"/>
                <a:gd name="T29" fmla="*/ 3194 h 3456"/>
                <a:gd name="T30" fmla="*/ 2725 w 3456"/>
                <a:gd name="T31" fmla="*/ 2994 h 3456"/>
                <a:gd name="T32" fmla="*/ 2994 w 3456"/>
                <a:gd name="T33" fmla="*/ 2725 h 3456"/>
                <a:gd name="T34" fmla="*/ 3194 w 3456"/>
                <a:gd name="T35" fmla="*/ 2399 h 3456"/>
                <a:gd name="T36" fmla="*/ 3313 w 3456"/>
                <a:gd name="T37" fmla="*/ 2029 h 3456"/>
                <a:gd name="T38" fmla="*/ 3338 w 3456"/>
                <a:gd name="T39" fmla="*/ 1626 h 3456"/>
                <a:gd name="T40" fmla="*/ 3264 w 3456"/>
                <a:gd name="T41" fmla="*/ 1237 h 3456"/>
                <a:gd name="T42" fmla="*/ 3104 w 3456"/>
                <a:gd name="T43" fmla="*/ 887 h 3456"/>
                <a:gd name="T44" fmla="*/ 2867 w 3456"/>
                <a:gd name="T45" fmla="*/ 589 h 3456"/>
                <a:gd name="T46" fmla="*/ 2569 w 3456"/>
                <a:gd name="T47" fmla="*/ 352 h 3456"/>
                <a:gd name="T48" fmla="*/ 2219 w 3456"/>
                <a:gd name="T49" fmla="*/ 192 h 3456"/>
                <a:gd name="T50" fmla="*/ 1830 w 3456"/>
                <a:gd name="T51" fmla="*/ 118 h 3456"/>
                <a:gd name="T52" fmla="*/ 1936 w 3456"/>
                <a:gd name="T53" fmla="*/ 13 h 3456"/>
                <a:gd name="T54" fmla="*/ 2330 w 3456"/>
                <a:gd name="T55" fmla="*/ 108 h 3456"/>
                <a:gd name="T56" fmla="*/ 2683 w 3456"/>
                <a:gd name="T57" fmla="*/ 289 h 3456"/>
                <a:gd name="T58" fmla="*/ 2984 w 3456"/>
                <a:gd name="T59" fmla="*/ 541 h 3456"/>
                <a:gd name="T60" fmla="*/ 3219 w 3456"/>
                <a:gd name="T61" fmla="*/ 857 h 3456"/>
                <a:gd name="T62" fmla="*/ 3380 w 3456"/>
                <a:gd name="T63" fmla="*/ 1221 h 3456"/>
                <a:gd name="T64" fmla="*/ 3453 w 3456"/>
                <a:gd name="T65" fmla="*/ 1623 h 3456"/>
                <a:gd name="T66" fmla="*/ 3428 w 3456"/>
                <a:gd name="T67" fmla="*/ 2038 h 3456"/>
                <a:gd name="T68" fmla="*/ 3310 w 3456"/>
                <a:gd name="T69" fmla="*/ 2422 h 3456"/>
                <a:gd name="T70" fmla="*/ 3110 w 3456"/>
                <a:gd name="T71" fmla="*/ 2764 h 3456"/>
                <a:gd name="T72" fmla="*/ 2840 w 3456"/>
                <a:gd name="T73" fmla="*/ 3049 h 3456"/>
                <a:gd name="T74" fmla="*/ 2512 w 3456"/>
                <a:gd name="T75" fmla="*/ 3267 h 3456"/>
                <a:gd name="T76" fmla="*/ 2137 w 3456"/>
                <a:gd name="T77" fmla="*/ 3407 h 3456"/>
                <a:gd name="T78" fmla="*/ 1728 w 3456"/>
                <a:gd name="T79" fmla="*/ 3456 h 3456"/>
                <a:gd name="T80" fmla="*/ 1319 w 3456"/>
                <a:gd name="T81" fmla="*/ 3407 h 3456"/>
                <a:gd name="T82" fmla="*/ 944 w 3456"/>
                <a:gd name="T83" fmla="*/ 3267 h 3456"/>
                <a:gd name="T84" fmla="*/ 616 w 3456"/>
                <a:gd name="T85" fmla="*/ 3049 h 3456"/>
                <a:gd name="T86" fmla="*/ 346 w 3456"/>
                <a:gd name="T87" fmla="*/ 2764 h 3456"/>
                <a:gd name="T88" fmla="*/ 146 w 3456"/>
                <a:gd name="T89" fmla="*/ 2422 h 3456"/>
                <a:gd name="T90" fmla="*/ 28 w 3456"/>
                <a:gd name="T91" fmla="*/ 2038 h 3456"/>
                <a:gd name="T92" fmla="*/ 3 w 3456"/>
                <a:gd name="T93" fmla="*/ 1623 h 3456"/>
                <a:gd name="T94" fmla="*/ 76 w 3456"/>
                <a:gd name="T95" fmla="*/ 1221 h 3456"/>
                <a:gd name="T96" fmla="*/ 237 w 3456"/>
                <a:gd name="T97" fmla="*/ 857 h 3456"/>
                <a:gd name="T98" fmla="*/ 472 w 3456"/>
                <a:gd name="T99" fmla="*/ 541 h 3456"/>
                <a:gd name="T100" fmla="*/ 773 w 3456"/>
                <a:gd name="T101" fmla="*/ 289 h 3456"/>
                <a:gd name="T102" fmla="*/ 1126 w 3456"/>
                <a:gd name="T103" fmla="*/ 108 h 3456"/>
                <a:gd name="T104" fmla="*/ 1520 w 3456"/>
                <a:gd name="T105" fmla="*/ 13 h 3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456" h="3456">
                  <a:moveTo>
                    <a:pt x="1728" y="115"/>
                  </a:moveTo>
                  <a:lnTo>
                    <a:pt x="1626" y="118"/>
                  </a:lnTo>
                  <a:lnTo>
                    <a:pt x="1526" y="128"/>
                  </a:lnTo>
                  <a:lnTo>
                    <a:pt x="1427" y="143"/>
                  </a:lnTo>
                  <a:lnTo>
                    <a:pt x="1331" y="164"/>
                  </a:lnTo>
                  <a:lnTo>
                    <a:pt x="1237" y="192"/>
                  </a:lnTo>
                  <a:lnTo>
                    <a:pt x="1146" y="224"/>
                  </a:lnTo>
                  <a:lnTo>
                    <a:pt x="1057" y="262"/>
                  </a:lnTo>
                  <a:lnTo>
                    <a:pt x="971" y="305"/>
                  </a:lnTo>
                  <a:lnTo>
                    <a:pt x="887" y="352"/>
                  </a:lnTo>
                  <a:lnTo>
                    <a:pt x="807" y="404"/>
                  </a:lnTo>
                  <a:lnTo>
                    <a:pt x="731" y="462"/>
                  </a:lnTo>
                  <a:lnTo>
                    <a:pt x="658" y="523"/>
                  </a:lnTo>
                  <a:lnTo>
                    <a:pt x="589" y="589"/>
                  </a:lnTo>
                  <a:lnTo>
                    <a:pt x="523" y="658"/>
                  </a:lnTo>
                  <a:lnTo>
                    <a:pt x="462" y="731"/>
                  </a:lnTo>
                  <a:lnTo>
                    <a:pt x="404" y="807"/>
                  </a:lnTo>
                  <a:lnTo>
                    <a:pt x="352" y="887"/>
                  </a:lnTo>
                  <a:lnTo>
                    <a:pt x="305" y="971"/>
                  </a:lnTo>
                  <a:lnTo>
                    <a:pt x="262" y="1057"/>
                  </a:lnTo>
                  <a:lnTo>
                    <a:pt x="224" y="1146"/>
                  </a:lnTo>
                  <a:lnTo>
                    <a:pt x="192" y="1237"/>
                  </a:lnTo>
                  <a:lnTo>
                    <a:pt x="164" y="1331"/>
                  </a:lnTo>
                  <a:lnTo>
                    <a:pt x="143" y="1427"/>
                  </a:lnTo>
                  <a:lnTo>
                    <a:pt x="128" y="1526"/>
                  </a:lnTo>
                  <a:lnTo>
                    <a:pt x="118" y="1626"/>
                  </a:lnTo>
                  <a:lnTo>
                    <a:pt x="115" y="1728"/>
                  </a:lnTo>
                  <a:lnTo>
                    <a:pt x="118" y="1830"/>
                  </a:lnTo>
                  <a:lnTo>
                    <a:pt x="128" y="1930"/>
                  </a:lnTo>
                  <a:lnTo>
                    <a:pt x="143" y="2029"/>
                  </a:lnTo>
                  <a:lnTo>
                    <a:pt x="164" y="2125"/>
                  </a:lnTo>
                  <a:lnTo>
                    <a:pt x="192" y="2219"/>
                  </a:lnTo>
                  <a:lnTo>
                    <a:pt x="224" y="2310"/>
                  </a:lnTo>
                  <a:lnTo>
                    <a:pt x="262" y="2399"/>
                  </a:lnTo>
                  <a:lnTo>
                    <a:pt x="305" y="2485"/>
                  </a:lnTo>
                  <a:lnTo>
                    <a:pt x="352" y="2569"/>
                  </a:lnTo>
                  <a:lnTo>
                    <a:pt x="404" y="2649"/>
                  </a:lnTo>
                  <a:lnTo>
                    <a:pt x="462" y="2725"/>
                  </a:lnTo>
                  <a:lnTo>
                    <a:pt x="523" y="2798"/>
                  </a:lnTo>
                  <a:lnTo>
                    <a:pt x="589" y="2867"/>
                  </a:lnTo>
                  <a:lnTo>
                    <a:pt x="658" y="2933"/>
                  </a:lnTo>
                  <a:lnTo>
                    <a:pt x="731" y="2994"/>
                  </a:lnTo>
                  <a:lnTo>
                    <a:pt x="807" y="3052"/>
                  </a:lnTo>
                  <a:lnTo>
                    <a:pt x="887" y="3104"/>
                  </a:lnTo>
                  <a:lnTo>
                    <a:pt x="971" y="3151"/>
                  </a:lnTo>
                  <a:lnTo>
                    <a:pt x="1057" y="3194"/>
                  </a:lnTo>
                  <a:lnTo>
                    <a:pt x="1146" y="3232"/>
                  </a:lnTo>
                  <a:lnTo>
                    <a:pt x="1237" y="3264"/>
                  </a:lnTo>
                  <a:lnTo>
                    <a:pt x="1331" y="3292"/>
                  </a:lnTo>
                  <a:lnTo>
                    <a:pt x="1427" y="3313"/>
                  </a:lnTo>
                  <a:lnTo>
                    <a:pt x="1526" y="3328"/>
                  </a:lnTo>
                  <a:lnTo>
                    <a:pt x="1626" y="3338"/>
                  </a:lnTo>
                  <a:lnTo>
                    <a:pt x="1728" y="3341"/>
                  </a:lnTo>
                  <a:lnTo>
                    <a:pt x="1830" y="3338"/>
                  </a:lnTo>
                  <a:lnTo>
                    <a:pt x="1930" y="3328"/>
                  </a:lnTo>
                  <a:lnTo>
                    <a:pt x="2029" y="3313"/>
                  </a:lnTo>
                  <a:lnTo>
                    <a:pt x="2125" y="3292"/>
                  </a:lnTo>
                  <a:lnTo>
                    <a:pt x="2219" y="3264"/>
                  </a:lnTo>
                  <a:lnTo>
                    <a:pt x="2310" y="3232"/>
                  </a:lnTo>
                  <a:lnTo>
                    <a:pt x="2399" y="3194"/>
                  </a:lnTo>
                  <a:lnTo>
                    <a:pt x="2485" y="3151"/>
                  </a:lnTo>
                  <a:lnTo>
                    <a:pt x="2569" y="3104"/>
                  </a:lnTo>
                  <a:lnTo>
                    <a:pt x="2649" y="3052"/>
                  </a:lnTo>
                  <a:lnTo>
                    <a:pt x="2725" y="2994"/>
                  </a:lnTo>
                  <a:lnTo>
                    <a:pt x="2798" y="2933"/>
                  </a:lnTo>
                  <a:lnTo>
                    <a:pt x="2867" y="2867"/>
                  </a:lnTo>
                  <a:lnTo>
                    <a:pt x="2933" y="2798"/>
                  </a:lnTo>
                  <a:lnTo>
                    <a:pt x="2994" y="2725"/>
                  </a:lnTo>
                  <a:lnTo>
                    <a:pt x="3052" y="2649"/>
                  </a:lnTo>
                  <a:lnTo>
                    <a:pt x="3104" y="2569"/>
                  </a:lnTo>
                  <a:lnTo>
                    <a:pt x="3151" y="2485"/>
                  </a:lnTo>
                  <a:lnTo>
                    <a:pt x="3194" y="2399"/>
                  </a:lnTo>
                  <a:lnTo>
                    <a:pt x="3232" y="2310"/>
                  </a:lnTo>
                  <a:lnTo>
                    <a:pt x="3264" y="2219"/>
                  </a:lnTo>
                  <a:lnTo>
                    <a:pt x="3292" y="2125"/>
                  </a:lnTo>
                  <a:lnTo>
                    <a:pt x="3313" y="2029"/>
                  </a:lnTo>
                  <a:lnTo>
                    <a:pt x="3328" y="1930"/>
                  </a:lnTo>
                  <a:lnTo>
                    <a:pt x="3338" y="1830"/>
                  </a:lnTo>
                  <a:lnTo>
                    <a:pt x="3341" y="1728"/>
                  </a:lnTo>
                  <a:lnTo>
                    <a:pt x="3338" y="1626"/>
                  </a:lnTo>
                  <a:lnTo>
                    <a:pt x="3328" y="1526"/>
                  </a:lnTo>
                  <a:lnTo>
                    <a:pt x="3313" y="1427"/>
                  </a:lnTo>
                  <a:lnTo>
                    <a:pt x="3292" y="1331"/>
                  </a:lnTo>
                  <a:lnTo>
                    <a:pt x="3264" y="1237"/>
                  </a:lnTo>
                  <a:lnTo>
                    <a:pt x="3232" y="1146"/>
                  </a:lnTo>
                  <a:lnTo>
                    <a:pt x="3194" y="1057"/>
                  </a:lnTo>
                  <a:lnTo>
                    <a:pt x="3151" y="971"/>
                  </a:lnTo>
                  <a:lnTo>
                    <a:pt x="3104" y="887"/>
                  </a:lnTo>
                  <a:lnTo>
                    <a:pt x="3052" y="807"/>
                  </a:lnTo>
                  <a:lnTo>
                    <a:pt x="2994" y="731"/>
                  </a:lnTo>
                  <a:lnTo>
                    <a:pt x="2933" y="658"/>
                  </a:lnTo>
                  <a:lnTo>
                    <a:pt x="2867" y="589"/>
                  </a:lnTo>
                  <a:lnTo>
                    <a:pt x="2798" y="523"/>
                  </a:lnTo>
                  <a:lnTo>
                    <a:pt x="2725" y="462"/>
                  </a:lnTo>
                  <a:lnTo>
                    <a:pt x="2649" y="404"/>
                  </a:lnTo>
                  <a:lnTo>
                    <a:pt x="2569" y="352"/>
                  </a:lnTo>
                  <a:lnTo>
                    <a:pt x="2485" y="305"/>
                  </a:lnTo>
                  <a:lnTo>
                    <a:pt x="2399" y="262"/>
                  </a:lnTo>
                  <a:lnTo>
                    <a:pt x="2310" y="224"/>
                  </a:lnTo>
                  <a:lnTo>
                    <a:pt x="2219" y="192"/>
                  </a:lnTo>
                  <a:lnTo>
                    <a:pt x="2125" y="164"/>
                  </a:lnTo>
                  <a:lnTo>
                    <a:pt x="2029" y="143"/>
                  </a:lnTo>
                  <a:lnTo>
                    <a:pt x="1930" y="128"/>
                  </a:lnTo>
                  <a:lnTo>
                    <a:pt x="1830" y="118"/>
                  </a:lnTo>
                  <a:lnTo>
                    <a:pt x="1728" y="115"/>
                  </a:lnTo>
                  <a:close/>
                  <a:moveTo>
                    <a:pt x="1728" y="0"/>
                  </a:moveTo>
                  <a:lnTo>
                    <a:pt x="1833" y="3"/>
                  </a:lnTo>
                  <a:lnTo>
                    <a:pt x="1936" y="13"/>
                  </a:lnTo>
                  <a:lnTo>
                    <a:pt x="2038" y="28"/>
                  </a:lnTo>
                  <a:lnTo>
                    <a:pt x="2137" y="49"/>
                  </a:lnTo>
                  <a:lnTo>
                    <a:pt x="2235" y="76"/>
                  </a:lnTo>
                  <a:lnTo>
                    <a:pt x="2330" y="108"/>
                  </a:lnTo>
                  <a:lnTo>
                    <a:pt x="2422" y="146"/>
                  </a:lnTo>
                  <a:lnTo>
                    <a:pt x="2512" y="189"/>
                  </a:lnTo>
                  <a:lnTo>
                    <a:pt x="2599" y="237"/>
                  </a:lnTo>
                  <a:lnTo>
                    <a:pt x="2683" y="289"/>
                  </a:lnTo>
                  <a:lnTo>
                    <a:pt x="2764" y="346"/>
                  </a:lnTo>
                  <a:lnTo>
                    <a:pt x="2840" y="407"/>
                  </a:lnTo>
                  <a:lnTo>
                    <a:pt x="2915" y="472"/>
                  </a:lnTo>
                  <a:lnTo>
                    <a:pt x="2984" y="541"/>
                  </a:lnTo>
                  <a:lnTo>
                    <a:pt x="3049" y="616"/>
                  </a:lnTo>
                  <a:lnTo>
                    <a:pt x="3110" y="692"/>
                  </a:lnTo>
                  <a:lnTo>
                    <a:pt x="3167" y="773"/>
                  </a:lnTo>
                  <a:lnTo>
                    <a:pt x="3219" y="857"/>
                  </a:lnTo>
                  <a:lnTo>
                    <a:pt x="3267" y="944"/>
                  </a:lnTo>
                  <a:lnTo>
                    <a:pt x="3310" y="1034"/>
                  </a:lnTo>
                  <a:lnTo>
                    <a:pt x="3348" y="1126"/>
                  </a:lnTo>
                  <a:lnTo>
                    <a:pt x="3380" y="1221"/>
                  </a:lnTo>
                  <a:lnTo>
                    <a:pt x="3407" y="1319"/>
                  </a:lnTo>
                  <a:lnTo>
                    <a:pt x="3428" y="1418"/>
                  </a:lnTo>
                  <a:lnTo>
                    <a:pt x="3443" y="1520"/>
                  </a:lnTo>
                  <a:lnTo>
                    <a:pt x="3453" y="1623"/>
                  </a:lnTo>
                  <a:lnTo>
                    <a:pt x="3456" y="1728"/>
                  </a:lnTo>
                  <a:lnTo>
                    <a:pt x="3453" y="1833"/>
                  </a:lnTo>
                  <a:lnTo>
                    <a:pt x="3443" y="1936"/>
                  </a:lnTo>
                  <a:lnTo>
                    <a:pt x="3428" y="2038"/>
                  </a:lnTo>
                  <a:lnTo>
                    <a:pt x="3407" y="2137"/>
                  </a:lnTo>
                  <a:lnTo>
                    <a:pt x="3380" y="2235"/>
                  </a:lnTo>
                  <a:lnTo>
                    <a:pt x="3348" y="2330"/>
                  </a:lnTo>
                  <a:lnTo>
                    <a:pt x="3310" y="2422"/>
                  </a:lnTo>
                  <a:lnTo>
                    <a:pt x="3267" y="2512"/>
                  </a:lnTo>
                  <a:lnTo>
                    <a:pt x="3219" y="2599"/>
                  </a:lnTo>
                  <a:lnTo>
                    <a:pt x="3167" y="2683"/>
                  </a:lnTo>
                  <a:lnTo>
                    <a:pt x="3110" y="2764"/>
                  </a:lnTo>
                  <a:lnTo>
                    <a:pt x="3049" y="2840"/>
                  </a:lnTo>
                  <a:lnTo>
                    <a:pt x="2984" y="2915"/>
                  </a:lnTo>
                  <a:lnTo>
                    <a:pt x="2915" y="2984"/>
                  </a:lnTo>
                  <a:lnTo>
                    <a:pt x="2840" y="3049"/>
                  </a:lnTo>
                  <a:lnTo>
                    <a:pt x="2764" y="3110"/>
                  </a:lnTo>
                  <a:lnTo>
                    <a:pt x="2683" y="3167"/>
                  </a:lnTo>
                  <a:lnTo>
                    <a:pt x="2599" y="3219"/>
                  </a:lnTo>
                  <a:lnTo>
                    <a:pt x="2512" y="3267"/>
                  </a:lnTo>
                  <a:lnTo>
                    <a:pt x="2422" y="3310"/>
                  </a:lnTo>
                  <a:lnTo>
                    <a:pt x="2330" y="3348"/>
                  </a:lnTo>
                  <a:lnTo>
                    <a:pt x="2235" y="3380"/>
                  </a:lnTo>
                  <a:lnTo>
                    <a:pt x="2137" y="3407"/>
                  </a:lnTo>
                  <a:lnTo>
                    <a:pt x="2038" y="3428"/>
                  </a:lnTo>
                  <a:lnTo>
                    <a:pt x="1936" y="3443"/>
                  </a:lnTo>
                  <a:lnTo>
                    <a:pt x="1833" y="3453"/>
                  </a:lnTo>
                  <a:lnTo>
                    <a:pt x="1728" y="3456"/>
                  </a:lnTo>
                  <a:lnTo>
                    <a:pt x="1623" y="3453"/>
                  </a:lnTo>
                  <a:lnTo>
                    <a:pt x="1520" y="3443"/>
                  </a:lnTo>
                  <a:lnTo>
                    <a:pt x="1418" y="3428"/>
                  </a:lnTo>
                  <a:lnTo>
                    <a:pt x="1319" y="3407"/>
                  </a:lnTo>
                  <a:lnTo>
                    <a:pt x="1221" y="3380"/>
                  </a:lnTo>
                  <a:lnTo>
                    <a:pt x="1126" y="3348"/>
                  </a:lnTo>
                  <a:lnTo>
                    <a:pt x="1034" y="3310"/>
                  </a:lnTo>
                  <a:lnTo>
                    <a:pt x="944" y="3267"/>
                  </a:lnTo>
                  <a:lnTo>
                    <a:pt x="857" y="3219"/>
                  </a:lnTo>
                  <a:lnTo>
                    <a:pt x="773" y="3167"/>
                  </a:lnTo>
                  <a:lnTo>
                    <a:pt x="692" y="3110"/>
                  </a:lnTo>
                  <a:lnTo>
                    <a:pt x="616" y="3049"/>
                  </a:lnTo>
                  <a:lnTo>
                    <a:pt x="541" y="2984"/>
                  </a:lnTo>
                  <a:lnTo>
                    <a:pt x="472" y="2915"/>
                  </a:lnTo>
                  <a:lnTo>
                    <a:pt x="407" y="2840"/>
                  </a:lnTo>
                  <a:lnTo>
                    <a:pt x="346" y="2764"/>
                  </a:lnTo>
                  <a:lnTo>
                    <a:pt x="289" y="2683"/>
                  </a:lnTo>
                  <a:lnTo>
                    <a:pt x="237" y="2599"/>
                  </a:lnTo>
                  <a:lnTo>
                    <a:pt x="189" y="2512"/>
                  </a:lnTo>
                  <a:lnTo>
                    <a:pt x="146" y="2422"/>
                  </a:lnTo>
                  <a:lnTo>
                    <a:pt x="108" y="2330"/>
                  </a:lnTo>
                  <a:lnTo>
                    <a:pt x="76" y="2235"/>
                  </a:lnTo>
                  <a:lnTo>
                    <a:pt x="49" y="2137"/>
                  </a:lnTo>
                  <a:lnTo>
                    <a:pt x="28" y="2038"/>
                  </a:lnTo>
                  <a:lnTo>
                    <a:pt x="13" y="1936"/>
                  </a:lnTo>
                  <a:lnTo>
                    <a:pt x="3" y="1833"/>
                  </a:lnTo>
                  <a:lnTo>
                    <a:pt x="0" y="1728"/>
                  </a:lnTo>
                  <a:lnTo>
                    <a:pt x="3" y="1623"/>
                  </a:lnTo>
                  <a:lnTo>
                    <a:pt x="13" y="1520"/>
                  </a:lnTo>
                  <a:lnTo>
                    <a:pt x="28" y="1418"/>
                  </a:lnTo>
                  <a:lnTo>
                    <a:pt x="49" y="1319"/>
                  </a:lnTo>
                  <a:lnTo>
                    <a:pt x="76" y="1221"/>
                  </a:lnTo>
                  <a:lnTo>
                    <a:pt x="108" y="1126"/>
                  </a:lnTo>
                  <a:lnTo>
                    <a:pt x="146" y="1034"/>
                  </a:lnTo>
                  <a:lnTo>
                    <a:pt x="189" y="944"/>
                  </a:lnTo>
                  <a:lnTo>
                    <a:pt x="237" y="857"/>
                  </a:lnTo>
                  <a:lnTo>
                    <a:pt x="289" y="773"/>
                  </a:lnTo>
                  <a:lnTo>
                    <a:pt x="346" y="692"/>
                  </a:lnTo>
                  <a:lnTo>
                    <a:pt x="407" y="616"/>
                  </a:lnTo>
                  <a:lnTo>
                    <a:pt x="472" y="541"/>
                  </a:lnTo>
                  <a:lnTo>
                    <a:pt x="541" y="472"/>
                  </a:lnTo>
                  <a:lnTo>
                    <a:pt x="616" y="407"/>
                  </a:lnTo>
                  <a:lnTo>
                    <a:pt x="692" y="346"/>
                  </a:lnTo>
                  <a:lnTo>
                    <a:pt x="773" y="289"/>
                  </a:lnTo>
                  <a:lnTo>
                    <a:pt x="857" y="237"/>
                  </a:lnTo>
                  <a:lnTo>
                    <a:pt x="944" y="189"/>
                  </a:lnTo>
                  <a:lnTo>
                    <a:pt x="1034" y="146"/>
                  </a:lnTo>
                  <a:lnTo>
                    <a:pt x="1126" y="108"/>
                  </a:lnTo>
                  <a:lnTo>
                    <a:pt x="1221" y="76"/>
                  </a:lnTo>
                  <a:lnTo>
                    <a:pt x="1319" y="49"/>
                  </a:lnTo>
                  <a:lnTo>
                    <a:pt x="1418" y="28"/>
                  </a:lnTo>
                  <a:lnTo>
                    <a:pt x="1520" y="13"/>
                  </a:lnTo>
                  <a:lnTo>
                    <a:pt x="1623" y="3"/>
                  </a:lnTo>
                  <a:lnTo>
                    <a:pt x="17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1" name="Freeform 1482"/>
            <p:cNvSpPr>
              <a:spLocks/>
            </p:cNvSpPr>
            <p:nvPr/>
          </p:nvSpPr>
          <p:spPr bwMode="auto">
            <a:xfrm>
              <a:off x="2975" y="670"/>
              <a:ext cx="190" cy="141"/>
            </a:xfrm>
            <a:custGeom>
              <a:avLst/>
              <a:gdLst>
                <a:gd name="T0" fmla="*/ 1671 w 1710"/>
                <a:gd name="T1" fmla="*/ 3 h 1267"/>
                <a:gd name="T2" fmla="*/ 1699 w 1710"/>
                <a:gd name="T3" fmla="*/ 23 h 1267"/>
                <a:gd name="T4" fmla="*/ 1710 w 1710"/>
                <a:gd name="T5" fmla="*/ 57 h 1267"/>
                <a:gd name="T6" fmla="*/ 1698 w 1710"/>
                <a:gd name="T7" fmla="*/ 191 h 1267"/>
                <a:gd name="T8" fmla="*/ 1663 w 1710"/>
                <a:gd name="T9" fmla="*/ 318 h 1267"/>
                <a:gd name="T10" fmla="*/ 1608 w 1710"/>
                <a:gd name="T11" fmla="*/ 435 h 1267"/>
                <a:gd name="T12" fmla="*/ 1534 w 1710"/>
                <a:gd name="T13" fmla="*/ 539 h 1267"/>
                <a:gd name="T14" fmla="*/ 1443 w 1710"/>
                <a:gd name="T15" fmla="*/ 630 h 1267"/>
                <a:gd name="T16" fmla="*/ 1340 w 1710"/>
                <a:gd name="T17" fmla="*/ 704 h 1267"/>
                <a:gd name="T18" fmla="*/ 1222 w 1710"/>
                <a:gd name="T19" fmla="*/ 759 h 1267"/>
                <a:gd name="T20" fmla="*/ 1096 w 1710"/>
                <a:gd name="T21" fmla="*/ 795 h 1267"/>
                <a:gd name="T22" fmla="*/ 962 w 1710"/>
                <a:gd name="T23" fmla="*/ 806 h 1267"/>
                <a:gd name="T24" fmla="*/ 765 w 1710"/>
                <a:gd name="T25" fmla="*/ 1163 h 1267"/>
                <a:gd name="T26" fmla="*/ 784 w 1710"/>
                <a:gd name="T27" fmla="*/ 1186 h 1267"/>
                <a:gd name="T28" fmla="*/ 789 w 1710"/>
                <a:gd name="T29" fmla="*/ 1215 h 1267"/>
                <a:gd name="T30" fmla="*/ 777 w 1710"/>
                <a:gd name="T31" fmla="*/ 1243 h 1267"/>
                <a:gd name="T32" fmla="*/ 757 w 1710"/>
                <a:gd name="T33" fmla="*/ 1261 h 1267"/>
                <a:gd name="T34" fmla="*/ 731 w 1710"/>
                <a:gd name="T35" fmla="*/ 1267 h 1267"/>
                <a:gd name="T36" fmla="*/ 698 w 1710"/>
                <a:gd name="T37" fmla="*/ 1257 h 1267"/>
                <a:gd name="T38" fmla="*/ 698 w 1710"/>
                <a:gd name="T39" fmla="*/ 242 h 1267"/>
                <a:gd name="T40" fmla="*/ 726 w 1710"/>
                <a:gd name="T41" fmla="*/ 230 h 1267"/>
                <a:gd name="T42" fmla="*/ 754 w 1710"/>
                <a:gd name="T43" fmla="*/ 235 h 1267"/>
                <a:gd name="T44" fmla="*/ 777 w 1710"/>
                <a:gd name="T45" fmla="*/ 254 h 1267"/>
                <a:gd name="T46" fmla="*/ 789 w 1710"/>
                <a:gd name="T47" fmla="*/ 283 h 1267"/>
                <a:gd name="T48" fmla="*/ 784 w 1710"/>
                <a:gd name="T49" fmla="*/ 311 h 1267"/>
                <a:gd name="T50" fmla="*/ 765 w 1710"/>
                <a:gd name="T51" fmla="*/ 334 h 1267"/>
                <a:gd name="T52" fmla="*/ 962 w 1710"/>
                <a:gd name="T53" fmla="*/ 691 h 1267"/>
                <a:gd name="T54" fmla="*/ 1089 w 1710"/>
                <a:gd name="T55" fmla="*/ 678 h 1267"/>
                <a:gd name="T56" fmla="*/ 1208 w 1710"/>
                <a:gd name="T57" fmla="*/ 641 h 1267"/>
                <a:gd name="T58" fmla="*/ 1316 w 1710"/>
                <a:gd name="T59" fmla="*/ 583 h 1267"/>
                <a:gd name="T60" fmla="*/ 1410 w 1710"/>
                <a:gd name="T61" fmla="*/ 506 h 1267"/>
                <a:gd name="T62" fmla="*/ 1487 w 1710"/>
                <a:gd name="T63" fmla="*/ 411 h 1267"/>
                <a:gd name="T64" fmla="*/ 1545 w 1710"/>
                <a:gd name="T65" fmla="*/ 304 h 1267"/>
                <a:gd name="T66" fmla="*/ 1583 w 1710"/>
                <a:gd name="T67" fmla="*/ 185 h 1267"/>
                <a:gd name="T68" fmla="*/ 1595 w 1710"/>
                <a:gd name="T69" fmla="*/ 57 h 1267"/>
                <a:gd name="T70" fmla="*/ 1607 w 1710"/>
                <a:gd name="T71" fmla="*/ 23 h 1267"/>
                <a:gd name="T72" fmla="*/ 1635 w 1710"/>
                <a:gd name="T73" fmla="*/ 3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0" h="1267">
                  <a:moveTo>
                    <a:pt x="1653" y="0"/>
                  </a:moveTo>
                  <a:lnTo>
                    <a:pt x="1671" y="3"/>
                  </a:lnTo>
                  <a:lnTo>
                    <a:pt x="1686" y="11"/>
                  </a:lnTo>
                  <a:lnTo>
                    <a:pt x="1699" y="23"/>
                  </a:lnTo>
                  <a:lnTo>
                    <a:pt x="1707" y="40"/>
                  </a:lnTo>
                  <a:lnTo>
                    <a:pt x="1710" y="57"/>
                  </a:lnTo>
                  <a:lnTo>
                    <a:pt x="1707" y="125"/>
                  </a:lnTo>
                  <a:lnTo>
                    <a:pt x="1698" y="191"/>
                  </a:lnTo>
                  <a:lnTo>
                    <a:pt x="1683" y="256"/>
                  </a:lnTo>
                  <a:lnTo>
                    <a:pt x="1663" y="318"/>
                  </a:lnTo>
                  <a:lnTo>
                    <a:pt x="1638" y="378"/>
                  </a:lnTo>
                  <a:lnTo>
                    <a:pt x="1608" y="435"/>
                  </a:lnTo>
                  <a:lnTo>
                    <a:pt x="1573" y="489"/>
                  </a:lnTo>
                  <a:lnTo>
                    <a:pt x="1534" y="539"/>
                  </a:lnTo>
                  <a:lnTo>
                    <a:pt x="1490" y="586"/>
                  </a:lnTo>
                  <a:lnTo>
                    <a:pt x="1443" y="630"/>
                  </a:lnTo>
                  <a:lnTo>
                    <a:pt x="1393" y="669"/>
                  </a:lnTo>
                  <a:lnTo>
                    <a:pt x="1340" y="704"/>
                  </a:lnTo>
                  <a:lnTo>
                    <a:pt x="1282" y="734"/>
                  </a:lnTo>
                  <a:lnTo>
                    <a:pt x="1222" y="759"/>
                  </a:lnTo>
                  <a:lnTo>
                    <a:pt x="1161" y="780"/>
                  </a:lnTo>
                  <a:lnTo>
                    <a:pt x="1096" y="795"/>
                  </a:lnTo>
                  <a:lnTo>
                    <a:pt x="1030" y="803"/>
                  </a:lnTo>
                  <a:lnTo>
                    <a:pt x="962" y="806"/>
                  </a:lnTo>
                  <a:lnTo>
                    <a:pt x="275" y="806"/>
                  </a:lnTo>
                  <a:lnTo>
                    <a:pt x="765" y="1163"/>
                  </a:lnTo>
                  <a:lnTo>
                    <a:pt x="776" y="1174"/>
                  </a:lnTo>
                  <a:lnTo>
                    <a:pt x="784" y="1186"/>
                  </a:lnTo>
                  <a:lnTo>
                    <a:pt x="788" y="1200"/>
                  </a:lnTo>
                  <a:lnTo>
                    <a:pt x="789" y="1215"/>
                  </a:lnTo>
                  <a:lnTo>
                    <a:pt x="785" y="1229"/>
                  </a:lnTo>
                  <a:lnTo>
                    <a:pt x="777" y="1243"/>
                  </a:lnTo>
                  <a:lnTo>
                    <a:pt x="768" y="1253"/>
                  </a:lnTo>
                  <a:lnTo>
                    <a:pt x="757" y="1261"/>
                  </a:lnTo>
                  <a:lnTo>
                    <a:pt x="745" y="1266"/>
                  </a:lnTo>
                  <a:lnTo>
                    <a:pt x="731" y="1267"/>
                  </a:lnTo>
                  <a:lnTo>
                    <a:pt x="713" y="1264"/>
                  </a:lnTo>
                  <a:lnTo>
                    <a:pt x="698" y="1257"/>
                  </a:lnTo>
                  <a:lnTo>
                    <a:pt x="0" y="749"/>
                  </a:lnTo>
                  <a:lnTo>
                    <a:pt x="698" y="242"/>
                  </a:lnTo>
                  <a:lnTo>
                    <a:pt x="711" y="234"/>
                  </a:lnTo>
                  <a:lnTo>
                    <a:pt x="726" y="230"/>
                  </a:lnTo>
                  <a:lnTo>
                    <a:pt x="741" y="231"/>
                  </a:lnTo>
                  <a:lnTo>
                    <a:pt x="754" y="235"/>
                  </a:lnTo>
                  <a:lnTo>
                    <a:pt x="767" y="243"/>
                  </a:lnTo>
                  <a:lnTo>
                    <a:pt x="777" y="254"/>
                  </a:lnTo>
                  <a:lnTo>
                    <a:pt x="785" y="268"/>
                  </a:lnTo>
                  <a:lnTo>
                    <a:pt x="789" y="283"/>
                  </a:lnTo>
                  <a:lnTo>
                    <a:pt x="788" y="297"/>
                  </a:lnTo>
                  <a:lnTo>
                    <a:pt x="784" y="311"/>
                  </a:lnTo>
                  <a:lnTo>
                    <a:pt x="776" y="323"/>
                  </a:lnTo>
                  <a:lnTo>
                    <a:pt x="765" y="334"/>
                  </a:lnTo>
                  <a:lnTo>
                    <a:pt x="275" y="691"/>
                  </a:lnTo>
                  <a:lnTo>
                    <a:pt x="962" y="691"/>
                  </a:lnTo>
                  <a:lnTo>
                    <a:pt x="1027" y="688"/>
                  </a:lnTo>
                  <a:lnTo>
                    <a:pt x="1089" y="678"/>
                  </a:lnTo>
                  <a:lnTo>
                    <a:pt x="1150" y="663"/>
                  </a:lnTo>
                  <a:lnTo>
                    <a:pt x="1208" y="641"/>
                  </a:lnTo>
                  <a:lnTo>
                    <a:pt x="1263" y="615"/>
                  </a:lnTo>
                  <a:lnTo>
                    <a:pt x="1316" y="583"/>
                  </a:lnTo>
                  <a:lnTo>
                    <a:pt x="1365" y="546"/>
                  </a:lnTo>
                  <a:lnTo>
                    <a:pt x="1410" y="506"/>
                  </a:lnTo>
                  <a:lnTo>
                    <a:pt x="1451" y="461"/>
                  </a:lnTo>
                  <a:lnTo>
                    <a:pt x="1487" y="411"/>
                  </a:lnTo>
                  <a:lnTo>
                    <a:pt x="1519" y="359"/>
                  </a:lnTo>
                  <a:lnTo>
                    <a:pt x="1545" y="304"/>
                  </a:lnTo>
                  <a:lnTo>
                    <a:pt x="1567" y="246"/>
                  </a:lnTo>
                  <a:lnTo>
                    <a:pt x="1583" y="185"/>
                  </a:lnTo>
                  <a:lnTo>
                    <a:pt x="1592" y="122"/>
                  </a:lnTo>
                  <a:lnTo>
                    <a:pt x="1595" y="57"/>
                  </a:lnTo>
                  <a:lnTo>
                    <a:pt x="1598" y="40"/>
                  </a:lnTo>
                  <a:lnTo>
                    <a:pt x="1607" y="23"/>
                  </a:lnTo>
                  <a:lnTo>
                    <a:pt x="1619" y="11"/>
                  </a:lnTo>
                  <a:lnTo>
                    <a:pt x="1635" y="3"/>
                  </a:lnTo>
                  <a:lnTo>
                    <a:pt x="16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82" name="Group 964"/>
          <p:cNvGrpSpPr>
            <a:grpSpLocks noChangeAspect="1"/>
          </p:cNvGrpSpPr>
          <p:nvPr/>
        </p:nvGrpSpPr>
        <p:grpSpPr bwMode="auto">
          <a:xfrm>
            <a:off x="355136" y="5976175"/>
            <a:ext cx="311366" cy="311865"/>
            <a:chOff x="742" y="571"/>
            <a:chExt cx="624" cy="6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983" name="Freeform 966"/>
            <p:cNvSpPr>
              <a:spLocks noEditPoints="1"/>
            </p:cNvSpPr>
            <p:nvPr/>
          </p:nvSpPr>
          <p:spPr bwMode="auto">
            <a:xfrm>
              <a:off x="932" y="571"/>
              <a:ext cx="244" cy="245"/>
            </a:xfrm>
            <a:custGeom>
              <a:avLst/>
              <a:gdLst>
                <a:gd name="T0" fmla="*/ 972 w 1464"/>
                <a:gd name="T1" fmla="*/ 445 h 1467"/>
                <a:gd name="T2" fmla="*/ 929 w 1464"/>
                <a:gd name="T3" fmla="*/ 471 h 1467"/>
                <a:gd name="T4" fmla="*/ 534 w 1464"/>
                <a:gd name="T5" fmla="*/ 655 h 1467"/>
                <a:gd name="T6" fmla="*/ 492 w 1464"/>
                <a:gd name="T7" fmla="*/ 629 h 1467"/>
                <a:gd name="T8" fmla="*/ 444 w 1464"/>
                <a:gd name="T9" fmla="*/ 623 h 1467"/>
                <a:gd name="T10" fmla="*/ 397 w 1464"/>
                <a:gd name="T11" fmla="*/ 639 h 1467"/>
                <a:gd name="T12" fmla="*/ 362 w 1464"/>
                <a:gd name="T13" fmla="*/ 674 h 1467"/>
                <a:gd name="T14" fmla="*/ 346 w 1464"/>
                <a:gd name="T15" fmla="*/ 721 h 1467"/>
                <a:gd name="T16" fmla="*/ 352 w 1464"/>
                <a:gd name="T17" fmla="*/ 769 h 1467"/>
                <a:gd name="T18" fmla="*/ 378 w 1464"/>
                <a:gd name="T19" fmla="*/ 812 h 1467"/>
                <a:gd name="T20" fmla="*/ 579 w 1464"/>
                <a:gd name="T21" fmla="*/ 1011 h 1467"/>
                <a:gd name="T22" fmla="*/ 619 w 1464"/>
                <a:gd name="T23" fmla="*/ 1027 h 1467"/>
                <a:gd name="T24" fmla="*/ 661 w 1464"/>
                <a:gd name="T25" fmla="*/ 1027 h 1467"/>
                <a:gd name="T26" fmla="*/ 701 w 1464"/>
                <a:gd name="T27" fmla="*/ 1011 h 1467"/>
                <a:gd name="T28" fmla="*/ 1086 w 1464"/>
                <a:gd name="T29" fmla="*/ 628 h 1467"/>
                <a:gd name="T30" fmla="*/ 1113 w 1464"/>
                <a:gd name="T31" fmla="*/ 585 h 1467"/>
                <a:gd name="T32" fmla="*/ 1117 w 1464"/>
                <a:gd name="T33" fmla="*/ 537 h 1467"/>
                <a:gd name="T34" fmla="*/ 1102 w 1464"/>
                <a:gd name="T35" fmla="*/ 490 h 1467"/>
                <a:gd name="T36" fmla="*/ 1066 w 1464"/>
                <a:gd name="T37" fmla="*/ 455 h 1467"/>
                <a:gd name="T38" fmla="*/ 1020 w 1464"/>
                <a:gd name="T39" fmla="*/ 439 h 1467"/>
                <a:gd name="T40" fmla="*/ 732 w 1464"/>
                <a:gd name="T41" fmla="*/ 0 h 1467"/>
                <a:gd name="T42" fmla="*/ 871 w 1464"/>
                <a:gd name="T43" fmla="*/ 12 h 1467"/>
                <a:gd name="T44" fmla="*/ 1001 w 1464"/>
                <a:gd name="T45" fmla="*/ 51 h 1467"/>
                <a:gd name="T46" fmla="*/ 1120 w 1464"/>
                <a:gd name="T47" fmla="*/ 112 h 1467"/>
                <a:gd name="T48" fmla="*/ 1226 w 1464"/>
                <a:gd name="T49" fmla="*/ 192 h 1467"/>
                <a:gd name="T50" fmla="*/ 1315 w 1464"/>
                <a:gd name="T51" fmla="*/ 289 h 1467"/>
                <a:gd name="T52" fmla="*/ 1385 w 1464"/>
                <a:gd name="T53" fmla="*/ 402 h 1467"/>
                <a:gd name="T54" fmla="*/ 1435 w 1464"/>
                <a:gd name="T55" fmla="*/ 528 h 1467"/>
                <a:gd name="T56" fmla="*/ 1461 w 1464"/>
                <a:gd name="T57" fmla="*/ 663 h 1467"/>
                <a:gd name="T58" fmla="*/ 1461 w 1464"/>
                <a:gd name="T59" fmla="*/ 804 h 1467"/>
                <a:gd name="T60" fmla="*/ 1435 w 1464"/>
                <a:gd name="T61" fmla="*/ 939 h 1467"/>
                <a:gd name="T62" fmla="*/ 1385 w 1464"/>
                <a:gd name="T63" fmla="*/ 1064 h 1467"/>
                <a:gd name="T64" fmla="*/ 1315 w 1464"/>
                <a:gd name="T65" fmla="*/ 1177 h 1467"/>
                <a:gd name="T66" fmla="*/ 1226 w 1464"/>
                <a:gd name="T67" fmla="*/ 1275 h 1467"/>
                <a:gd name="T68" fmla="*/ 1120 w 1464"/>
                <a:gd name="T69" fmla="*/ 1355 h 1467"/>
                <a:gd name="T70" fmla="*/ 1001 w 1464"/>
                <a:gd name="T71" fmla="*/ 1416 h 1467"/>
                <a:gd name="T72" fmla="*/ 871 w 1464"/>
                <a:gd name="T73" fmla="*/ 1453 h 1467"/>
                <a:gd name="T74" fmla="*/ 732 w 1464"/>
                <a:gd name="T75" fmla="*/ 1467 h 1467"/>
                <a:gd name="T76" fmla="*/ 592 w 1464"/>
                <a:gd name="T77" fmla="*/ 1453 h 1467"/>
                <a:gd name="T78" fmla="*/ 462 w 1464"/>
                <a:gd name="T79" fmla="*/ 1416 h 1467"/>
                <a:gd name="T80" fmla="*/ 344 w 1464"/>
                <a:gd name="T81" fmla="*/ 1355 h 1467"/>
                <a:gd name="T82" fmla="*/ 239 w 1464"/>
                <a:gd name="T83" fmla="*/ 1275 h 1467"/>
                <a:gd name="T84" fmla="*/ 150 w 1464"/>
                <a:gd name="T85" fmla="*/ 1177 h 1467"/>
                <a:gd name="T86" fmla="*/ 79 w 1464"/>
                <a:gd name="T87" fmla="*/ 1064 h 1467"/>
                <a:gd name="T88" fmla="*/ 29 w 1464"/>
                <a:gd name="T89" fmla="*/ 939 h 1467"/>
                <a:gd name="T90" fmla="*/ 3 w 1464"/>
                <a:gd name="T91" fmla="*/ 804 h 1467"/>
                <a:gd name="T92" fmla="*/ 3 w 1464"/>
                <a:gd name="T93" fmla="*/ 663 h 1467"/>
                <a:gd name="T94" fmla="*/ 29 w 1464"/>
                <a:gd name="T95" fmla="*/ 528 h 1467"/>
                <a:gd name="T96" fmla="*/ 79 w 1464"/>
                <a:gd name="T97" fmla="*/ 402 h 1467"/>
                <a:gd name="T98" fmla="*/ 150 w 1464"/>
                <a:gd name="T99" fmla="*/ 289 h 1467"/>
                <a:gd name="T100" fmla="*/ 239 w 1464"/>
                <a:gd name="T101" fmla="*/ 192 h 1467"/>
                <a:gd name="T102" fmla="*/ 344 w 1464"/>
                <a:gd name="T103" fmla="*/ 112 h 1467"/>
                <a:gd name="T104" fmla="*/ 462 w 1464"/>
                <a:gd name="T105" fmla="*/ 51 h 1467"/>
                <a:gd name="T106" fmla="*/ 592 w 1464"/>
                <a:gd name="T107" fmla="*/ 12 h 1467"/>
                <a:gd name="T108" fmla="*/ 732 w 1464"/>
                <a:gd name="T109" fmla="*/ 0 h 1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64" h="1467">
                  <a:moveTo>
                    <a:pt x="995" y="439"/>
                  </a:moveTo>
                  <a:lnTo>
                    <a:pt x="972" y="445"/>
                  </a:lnTo>
                  <a:lnTo>
                    <a:pt x="950" y="455"/>
                  </a:lnTo>
                  <a:lnTo>
                    <a:pt x="929" y="471"/>
                  </a:lnTo>
                  <a:lnTo>
                    <a:pt x="640" y="761"/>
                  </a:lnTo>
                  <a:lnTo>
                    <a:pt x="534" y="655"/>
                  </a:lnTo>
                  <a:lnTo>
                    <a:pt x="514" y="639"/>
                  </a:lnTo>
                  <a:lnTo>
                    <a:pt x="492" y="629"/>
                  </a:lnTo>
                  <a:lnTo>
                    <a:pt x="468" y="623"/>
                  </a:lnTo>
                  <a:lnTo>
                    <a:pt x="444" y="623"/>
                  </a:lnTo>
                  <a:lnTo>
                    <a:pt x="420" y="629"/>
                  </a:lnTo>
                  <a:lnTo>
                    <a:pt x="397" y="639"/>
                  </a:lnTo>
                  <a:lnTo>
                    <a:pt x="378" y="655"/>
                  </a:lnTo>
                  <a:lnTo>
                    <a:pt x="362" y="674"/>
                  </a:lnTo>
                  <a:lnTo>
                    <a:pt x="352" y="697"/>
                  </a:lnTo>
                  <a:lnTo>
                    <a:pt x="346" y="721"/>
                  </a:lnTo>
                  <a:lnTo>
                    <a:pt x="346" y="745"/>
                  </a:lnTo>
                  <a:lnTo>
                    <a:pt x="352" y="769"/>
                  </a:lnTo>
                  <a:lnTo>
                    <a:pt x="362" y="791"/>
                  </a:lnTo>
                  <a:lnTo>
                    <a:pt x="378" y="812"/>
                  </a:lnTo>
                  <a:lnTo>
                    <a:pt x="562" y="996"/>
                  </a:lnTo>
                  <a:lnTo>
                    <a:pt x="579" y="1011"/>
                  </a:lnTo>
                  <a:lnTo>
                    <a:pt x="598" y="1021"/>
                  </a:lnTo>
                  <a:lnTo>
                    <a:pt x="619" y="1027"/>
                  </a:lnTo>
                  <a:lnTo>
                    <a:pt x="640" y="1029"/>
                  </a:lnTo>
                  <a:lnTo>
                    <a:pt x="661" y="1027"/>
                  </a:lnTo>
                  <a:lnTo>
                    <a:pt x="681" y="1021"/>
                  </a:lnTo>
                  <a:lnTo>
                    <a:pt x="701" y="1011"/>
                  </a:lnTo>
                  <a:lnTo>
                    <a:pt x="718" y="996"/>
                  </a:lnTo>
                  <a:lnTo>
                    <a:pt x="1086" y="628"/>
                  </a:lnTo>
                  <a:lnTo>
                    <a:pt x="1102" y="607"/>
                  </a:lnTo>
                  <a:lnTo>
                    <a:pt x="1113" y="585"/>
                  </a:lnTo>
                  <a:lnTo>
                    <a:pt x="1117" y="561"/>
                  </a:lnTo>
                  <a:lnTo>
                    <a:pt x="1117" y="537"/>
                  </a:lnTo>
                  <a:lnTo>
                    <a:pt x="1113" y="513"/>
                  </a:lnTo>
                  <a:lnTo>
                    <a:pt x="1102" y="490"/>
                  </a:lnTo>
                  <a:lnTo>
                    <a:pt x="1086" y="471"/>
                  </a:lnTo>
                  <a:lnTo>
                    <a:pt x="1066" y="455"/>
                  </a:lnTo>
                  <a:lnTo>
                    <a:pt x="1043" y="445"/>
                  </a:lnTo>
                  <a:lnTo>
                    <a:pt x="1020" y="439"/>
                  </a:lnTo>
                  <a:lnTo>
                    <a:pt x="995" y="439"/>
                  </a:lnTo>
                  <a:close/>
                  <a:moveTo>
                    <a:pt x="732" y="0"/>
                  </a:moveTo>
                  <a:lnTo>
                    <a:pt x="802" y="3"/>
                  </a:lnTo>
                  <a:lnTo>
                    <a:pt x="871" y="12"/>
                  </a:lnTo>
                  <a:lnTo>
                    <a:pt x="937" y="29"/>
                  </a:lnTo>
                  <a:lnTo>
                    <a:pt x="1001" y="51"/>
                  </a:lnTo>
                  <a:lnTo>
                    <a:pt x="1063" y="79"/>
                  </a:lnTo>
                  <a:lnTo>
                    <a:pt x="1120" y="112"/>
                  </a:lnTo>
                  <a:lnTo>
                    <a:pt x="1174" y="150"/>
                  </a:lnTo>
                  <a:lnTo>
                    <a:pt x="1226" y="192"/>
                  </a:lnTo>
                  <a:lnTo>
                    <a:pt x="1273" y="239"/>
                  </a:lnTo>
                  <a:lnTo>
                    <a:pt x="1315" y="289"/>
                  </a:lnTo>
                  <a:lnTo>
                    <a:pt x="1352" y="344"/>
                  </a:lnTo>
                  <a:lnTo>
                    <a:pt x="1385" y="402"/>
                  </a:lnTo>
                  <a:lnTo>
                    <a:pt x="1413" y="464"/>
                  </a:lnTo>
                  <a:lnTo>
                    <a:pt x="1435" y="528"/>
                  </a:lnTo>
                  <a:lnTo>
                    <a:pt x="1451" y="594"/>
                  </a:lnTo>
                  <a:lnTo>
                    <a:pt x="1461" y="663"/>
                  </a:lnTo>
                  <a:lnTo>
                    <a:pt x="1464" y="733"/>
                  </a:lnTo>
                  <a:lnTo>
                    <a:pt x="1461" y="804"/>
                  </a:lnTo>
                  <a:lnTo>
                    <a:pt x="1451" y="872"/>
                  </a:lnTo>
                  <a:lnTo>
                    <a:pt x="1435" y="939"/>
                  </a:lnTo>
                  <a:lnTo>
                    <a:pt x="1413" y="1003"/>
                  </a:lnTo>
                  <a:lnTo>
                    <a:pt x="1385" y="1064"/>
                  </a:lnTo>
                  <a:lnTo>
                    <a:pt x="1352" y="1123"/>
                  </a:lnTo>
                  <a:lnTo>
                    <a:pt x="1315" y="1177"/>
                  </a:lnTo>
                  <a:lnTo>
                    <a:pt x="1273" y="1228"/>
                  </a:lnTo>
                  <a:lnTo>
                    <a:pt x="1226" y="1275"/>
                  </a:lnTo>
                  <a:lnTo>
                    <a:pt x="1174" y="1317"/>
                  </a:lnTo>
                  <a:lnTo>
                    <a:pt x="1120" y="1355"/>
                  </a:lnTo>
                  <a:lnTo>
                    <a:pt x="1063" y="1388"/>
                  </a:lnTo>
                  <a:lnTo>
                    <a:pt x="1001" y="1416"/>
                  </a:lnTo>
                  <a:lnTo>
                    <a:pt x="937" y="1437"/>
                  </a:lnTo>
                  <a:lnTo>
                    <a:pt x="871" y="1453"/>
                  </a:lnTo>
                  <a:lnTo>
                    <a:pt x="802" y="1464"/>
                  </a:lnTo>
                  <a:lnTo>
                    <a:pt x="732" y="1467"/>
                  </a:lnTo>
                  <a:lnTo>
                    <a:pt x="662" y="1464"/>
                  </a:lnTo>
                  <a:lnTo>
                    <a:pt x="592" y="1453"/>
                  </a:lnTo>
                  <a:lnTo>
                    <a:pt x="526" y="1437"/>
                  </a:lnTo>
                  <a:lnTo>
                    <a:pt x="462" y="1416"/>
                  </a:lnTo>
                  <a:lnTo>
                    <a:pt x="402" y="1388"/>
                  </a:lnTo>
                  <a:lnTo>
                    <a:pt x="344" y="1355"/>
                  </a:lnTo>
                  <a:lnTo>
                    <a:pt x="289" y="1317"/>
                  </a:lnTo>
                  <a:lnTo>
                    <a:pt x="239" y="1275"/>
                  </a:lnTo>
                  <a:lnTo>
                    <a:pt x="192" y="1228"/>
                  </a:lnTo>
                  <a:lnTo>
                    <a:pt x="150" y="1177"/>
                  </a:lnTo>
                  <a:lnTo>
                    <a:pt x="111" y="1123"/>
                  </a:lnTo>
                  <a:lnTo>
                    <a:pt x="79" y="1064"/>
                  </a:lnTo>
                  <a:lnTo>
                    <a:pt x="51" y="1003"/>
                  </a:lnTo>
                  <a:lnTo>
                    <a:pt x="29" y="939"/>
                  </a:lnTo>
                  <a:lnTo>
                    <a:pt x="13" y="872"/>
                  </a:lnTo>
                  <a:lnTo>
                    <a:pt x="3" y="804"/>
                  </a:lnTo>
                  <a:lnTo>
                    <a:pt x="0" y="733"/>
                  </a:lnTo>
                  <a:lnTo>
                    <a:pt x="3" y="663"/>
                  </a:lnTo>
                  <a:lnTo>
                    <a:pt x="13" y="594"/>
                  </a:lnTo>
                  <a:lnTo>
                    <a:pt x="29" y="528"/>
                  </a:lnTo>
                  <a:lnTo>
                    <a:pt x="51" y="464"/>
                  </a:lnTo>
                  <a:lnTo>
                    <a:pt x="79" y="402"/>
                  </a:lnTo>
                  <a:lnTo>
                    <a:pt x="111" y="344"/>
                  </a:lnTo>
                  <a:lnTo>
                    <a:pt x="150" y="289"/>
                  </a:lnTo>
                  <a:lnTo>
                    <a:pt x="192" y="239"/>
                  </a:lnTo>
                  <a:lnTo>
                    <a:pt x="239" y="192"/>
                  </a:lnTo>
                  <a:lnTo>
                    <a:pt x="289" y="150"/>
                  </a:lnTo>
                  <a:lnTo>
                    <a:pt x="344" y="112"/>
                  </a:lnTo>
                  <a:lnTo>
                    <a:pt x="402" y="79"/>
                  </a:lnTo>
                  <a:lnTo>
                    <a:pt x="462" y="51"/>
                  </a:lnTo>
                  <a:lnTo>
                    <a:pt x="526" y="29"/>
                  </a:lnTo>
                  <a:lnTo>
                    <a:pt x="592" y="12"/>
                  </a:lnTo>
                  <a:lnTo>
                    <a:pt x="662" y="3"/>
                  </a:lnTo>
                  <a:lnTo>
                    <a:pt x="7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4" name="Freeform 967"/>
            <p:cNvSpPr>
              <a:spLocks/>
            </p:cNvSpPr>
            <p:nvPr/>
          </p:nvSpPr>
          <p:spPr bwMode="auto">
            <a:xfrm>
              <a:off x="742" y="606"/>
              <a:ext cx="144" cy="144"/>
            </a:xfrm>
            <a:custGeom>
              <a:avLst/>
              <a:gdLst>
                <a:gd name="T0" fmla="*/ 430 w 862"/>
                <a:gd name="T1" fmla="*/ 0 h 863"/>
                <a:gd name="T2" fmla="*/ 485 w 862"/>
                <a:gd name="T3" fmla="*/ 3 h 863"/>
                <a:gd name="T4" fmla="*/ 536 w 862"/>
                <a:gd name="T5" fmla="*/ 14 h 863"/>
                <a:gd name="T6" fmla="*/ 587 w 862"/>
                <a:gd name="T7" fmla="*/ 30 h 863"/>
                <a:gd name="T8" fmla="*/ 633 w 862"/>
                <a:gd name="T9" fmla="*/ 51 h 863"/>
                <a:gd name="T10" fmla="*/ 677 w 862"/>
                <a:gd name="T11" fmla="*/ 78 h 863"/>
                <a:gd name="T12" fmla="*/ 717 w 862"/>
                <a:gd name="T13" fmla="*/ 110 h 863"/>
                <a:gd name="T14" fmla="*/ 752 w 862"/>
                <a:gd name="T15" fmla="*/ 145 h 863"/>
                <a:gd name="T16" fmla="*/ 784 w 862"/>
                <a:gd name="T17" fmla="*/ 185 h 863"/>
                <a:gd name="T18" fmla="*/ 810 w 862"/>
                <a:gd name="T19" fmla="*/ 229 h 863"/>
                <a:gd name="T20" fmla="*/ 832 w 862"/>
                <a:gd name="T21" fmla="*/ 275 h 863"/>
                <a:gd name="T22" fmla="*/ 848 w 862"/>
                <a:gd name="T23" fmla="*/ 326 h 863"/>
                <a:gd name="T24" fmla="*/ 858 w 862"/>
                <a:gd name="T25" fmla="*/ 377 h 863"/>
                <a:gd name="T26" fmla="*/ 862 w 862"/>
                <a:gd name="T27" fmla="*/ 432 h 863"/>
                <a:gd name="T28" fmla="*/ 858 w 862"/>
                <a:gd name="T29" fmla="*/ 486 h 863"/>
                <a:gd name="T30" fmla="*/ 848 w 862"/>
                <a:gd name="T31" fmla="*/ 539 h 863"/>
                <a:gd name="T32" fmla="*/ 832 w 862"/>
                <a:gd name="T33" fmla="*/ 588 h 863"/>
                <a:gd name="T34" fmla="*/ 810 w 862"/>
                <a:gd name="T35" fmla="*/ 635 h 863"/>
                <a:gd name="T36" fmla="*/ 784 w 862"/>
                <a:gd name="T37" fmla="*/ 678 h 863"/>
                <a:gd name="T38" fmla="*/ 752 w 862"/>
                <a:gd name="T39" fmla="*/ 718 h 863"/>
                <a:gd name="T40" fmla="*/ 717 w 862"/>
                <a:gd name="T41" fmla="*/ 755 h 863"/>
                <a:gd name="T42" fmla="*/ 677 w 862"/>
                <a:gd name="T43" fmla="*/ 786 h 863"/>
                <a:gd name="T44" fmla="*/ 633 w 862"/>
                <a:gd name="T45" fmla="*/ 813 h 863"/>
                <a:gd name="T46" fmla="*/ 587 w 862"/>
                <a:gd name="T47" fmla="*/ 835 h 863"/>
                <a:gd name="T48" fmla="*/ 536 w 862"/>
                <a:gd name="T49" fmla="*/ 851 h 863"/>
                <a:gd name="T50" fmla="*/ 485 w 862"/>
                <a:gd name="T51" fmla="*/ 860 h 863"/>
                <a:gd name="T52" fmla="*/ 430 w 862"/>
                <a:gd name="T53" fmla="*/ 863 h 863"/>
                <a:gd name="T54" fmla="*/ 377 w 862"/>
                <a:gd name="T55" fmla="*/ 860 h 863"/>
                <a:gd name="T56" fmla="*/ 324 w 862"/>
                <a:gd name="T57" fmla="*/ 851 h 863"/>
                <a:gd name="T58" fmla="*/ 275 w 862"/>
                <a:gd name="T59" fmla="*/ 835 h 863"/>
                <a:gd name="T60" fmla="*/ 228 w 862"/>
                <a:gd name="T61" fmla="*/ 813 h 863"/>
                <a:gd name="T62" fmla="*/ 185 w 862"/>
                <a:gd name="T63" fmla="*/ 786 h 863"/>
                <a:gd name="T64" fmla="*/ 145 w 862"/>
                <a:gd name="T65" fmla="*/ 755 h 863"/>
                <a:gd name="T66" fmla="*/ 108 w 862"/>
                <a:gd name="T67" fmla="*/ 718 h 863"/>
                <a:gd name="T68" fmla="*/ 78 w 862"/>
                <a:gd name="T69" fmla="*/ 678 h 863"/>
                <a:gd name="T70" fmla="*/ 50 w 862"/>
                <a:gd name="T71" fmla="*/ 635 h 863"/>
                <a:gd name="T72" fmla="*/ 29 w 862"/>
                <a:gd name="T73" fmla="*/ 588 h 863"/>
                <a:gd name="T74" fmla="*/ 13 w 862"/>
                <a:gd name="T75" fmla="*/ 539 h 863"/>
                <a:gd name="T76" fmla="*/ 3 w 862"/>
                <a:gd name="T77" fmla="*/ 486 h 863"/>
                <a:gd name="T78" fmla="*/ 0 w 862"/>
                <a:gd name="T79" fmla="*/ 432 h 863"/>
                <a:gd name="T80" fmla="*/ 3 w 862"/>
                <a:gd name="T81" fmla="*/ 377 h 863"/>
                <a:gd name="T82" fmla="*/ 13 w 862"/>
                <a:gd name="T83" fmla="*/ 326 h 863"/>
                <a:gd name="T84" fmla="*/ 29 w 862"/>
                <a:gd name="T85" fmla="*/ 275 h 863"/>
                <a:gd name="T86" fmla="*/ 50 w 862"/>
                <a:gd name="T87" fmla="*/ 229 h 863"/>
                <a:gd name="T88" fmla="*/ 78 w 862"/>
                <a:gd name="T89" fmla="*/ 185 h 863"/>
                <a:gd name="T90" fmla="*/ 108 w 862"/>
                <a:gd name="T91" fmla="*/ 145 h 863"/>
                <a:gd name="T92" fmla="*/ 145 w 862"/>
                <a:gd name="T93" fmla="*/ 110 h 863"/>
                <a:gd name="T94" fmla="*/ 185 w 862"/>
                <a:gd name="T95" fmla="*/ 78 h 863"/>
                <a:gd name="T96" fmla="*/ 228 w 862"/>
                <a:gd name="T97" fmla="*/ 51 h 863"/>
                <a:gd name="T98" fmla="*/ 275 w 862"/>
                <a:gd name="T99" fmla="*/ 30 h 863"/>
                <a:gd name="T100" fmla="*/ 324 w 862"/>
                <a:gd name="T101" fmla="*/ 14 h 863"/>
                <a:gd name="T102" fmla="*/ 377 w 862"/>
                <a:gd name="T103" fmla="*/ 3 h 863"/>
                <a:gd name="T104" fmla="*/ 430 w 862"/>
                <a:gd name="T105" fmla="*/ 0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62" h="863">
                  <a:moveTo>
                    <a:pt x="430" y="0"/>
                  </a:moveTo>
                  <a:lnTo>
                    <a:pt x="485" y="3"/>
                  </a:lnTo>
                  <a:lnTo>
                    <a:pt x="536" y="14"/>
                  </a:lnTo>
                  <a:lnTo>
                    <a:pt x="587" y="30"/>
                  </a:lnTo>
                  <a:lnTo>
                    <a:pt x="633" y="51"/>
                  </a:lnTo>
                  <a:lnTo>
                    <a:pt x="677" y="78"/>
                  </a:lnTo>
                  <a:lnTo>
                    <a:pt x="717" y="110"/>
                  </a:lnTo>
                  <a:lnTo>
                    <a:pt x="752" y="145"/>
                  </a:lnTo>
                  <a:lnTo>
                    <a:pt x="784" y="185"/>
                  </a:lnTo>
                  <a:lnTo>
                    <a:pt x="810" y="229"/>
                  </a:lnTo>
                  <a:lnTo>
                    <a:pt x="832" y="275"/>
                  </a:lnTo>
                  <a:lnTo>
                    <a:pt x="848" y="326"/>
                  </a:lnTo>
                  <a:lnTo>
                    <a:pt x="858" y="377"/>
                  </a:lnTo>
                  <a:lnTo>
                    <a:pt x="862" y="432"/>
                  </a:lnTo>
                  <a:lnTo>
                    <a:pt x="858" y="486"/>
                  </a:lnTo>
                  <a:lnTo>
                    <a:pt x="848" y="539"/>
                  </a:lnTo>
                  <a:lnTo>
                    <a:pt x="832" y="588"/>
                  </a:lnTo>
                  <a:lnTo>
                    <a:pt x="810" y="635"/>
                  </a:lnTo>
                  <a:lnTo>
                    <a:pt x="784" y="678"/>
                  </a:lnTo>
                  <a:lnTo>
                    <a:pt x="752" y="718"/>
                  </a:lnTo>
                  <a:lnTo>
                    <a:pt x="717" y="755"/>
                  </a:lnTo>
                  <a:lnTo>
                    <a:pt x="677" y="786"/>
                  </a:lnTo>
                  <a:lnTo>
                    <a:pt x="633" y="813"/>
                  </a:lnTo>
                  <a:lnTo>
                    <a:pt x="587" y="835"/>
                  </a:lnTo>
                  <a:lnTo>
                    <a:pt x="536" y="851"/>
                  </a:lnTo>
                  <a:lnTo>
                    <a:pt x="485" y="860"/>
                  </a:lnTo>
                  <a:lnTo>
                    <a:pt x="430" y="863"/>
                  </a:lnTo>
                  <a:lnTo>
                    <a:pt x="377" y="860"/>
                  </a:lnTo>
                  <a:lnTo>
                    <a:pt x="324" y="851"/>
                  </a:lnTo>
                  <a:lnTo>
                    <a:pt x="275" y="835"/>
                  </a:lnTo>
                  <a:lnTo>
                    <a:pt x="228" y="813"/>
                  </a:lnTo>
                  <a:lnTo>
                    <a:pt x="185" y="786"/>
                  </a:lnTo>
                  <a:lnTo>
                    <a:pt x="145" y="755"/>
                  </a:lnTo>
                  <a:lnTo>
                    <a:pt x="108" y="718"/>
                  </a:lnTo>
                  <a:lnTo>
                    <a:pt x="78" y="678"/>
                  </a:lnTo>
                  <a:lnTo>
                    <a:pt x="50" y="635"/>
                  </a:lnTo>
                  <a:lnTo>
                    <a:pt x="29" y="588"/>
                  </a:lnTo>
                  <a:lnTo>
                    <a:pt x="13" y="539"/>
                  </a:lnTo>
                  <a:lnTo>
                    <a:pt x="3" y="486"/>
                  </a:lnTo>
                  <a:lnTo>
                    <a:pt x="0" y="432"/>
                  </a:lnTo>
                  <a:lnTo>
                    <a:pt x="3" y="377"/>
                  </a:lnTo>
                  <a:lnTo>
                    <a:pt x="13" y="326"/>
                  </a:lnTo>
                  <a:lnTo>
                    <a:pt x="29" y="275"/>
                  </a:lnTo>
                  <a:lnTo>
                    <a:pt x="50" y="229"/>
                  </a:lnTo>
                  <a:lnTo>
                    <a:pt x="78" y="185"/>
                  </a:lnTo>
                  <a:lnTo>
                    <a:pt x="108" y="145"/>
                  </a:lnTo>
                  <a:lnTo>
                    <a:pt x="145" y="110"/>
                  </a:lnTo>
                  <a:lnTo>
                    <a:pt x="185" y="78"/>
                  </a:lnTo>
                  <a:lnTo>
                    <a:pt x="228" y="51"/>
                  </a:lnTo>
                  <a:lnTo>
                    <a:pt x="275" y="30"/>
                  </a:lnTo>
                  <a:lnTo>
                    <a:pt x="324" y="14"/>
                  </a:lnTo>
                  <a:lnTo>
                    <a:pt x="377" y="3"/>
                  </a:lnTo>
                  <a:lnTo>
                    <a:pt x="4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5" name="Freeform 968"/>
            <p:cNvSpPr>
              <a:spLocks/>
            </p:cNvSpPr>
            <p:nvPr/>
          </p:nvSpPr>
          <p:spPr bwMode="auto">
            <a:xfrm>
              <a:off x="749" y="788"/>
              <a:ext cx="245" cy="402"/>
            </a:xfrm>
            <a:custGeom>
              <a:avLst/>
              <a:gdLst>
                <a:gd name="T0" fmla="*/ 441 w 1469"/>
                <a:gd name="T1" fmla="*/ 3 h 2412"/>
                <a:gd name="T2" fmla="*/ 540 w 1469"/>
                <a:gd name="T3" fmla="*/ 31 h 2412"/>
                <a:gd name="T4" fmla="*/ 626 w 1469"/>
                <a:gd name="T5" fmla="*/ 81 h 2412"/>
                <a:gd name="T6" fmla="*/ 696 w 1469"/>
                <a:gd name="T7" fmla="*/ 152 h 2412"/>
                <a:gd name="T8" fmla="*/ 747 w 1469"/>
                <a:gd name="T9" fmla="*/ 238 h 2412"/>
                <a:gd name="T10" fmla="*/ 773 w 1469"/>
                <a:gd name="T11" fmla="*/ 336 h 2412"/>
                <a:gd name="T12" fmla="*/ 777 w 1469"/>
                <a:gd name="T13" fmla="*/ 1051 h 2412"/>
                <a:gd name="T14" fmla="*/ 1202 w 1469"/>
                <a:gd name="T15" fmla="*/ 1054 h 2412"/>
                <a:gd name="T16" fmla="*/ 1288 w 1469"/>
                <a:gd name="T17" fmla="*/ 1080 h 2412"/>
                <a:gd name="T18" fmla="*/ 1361 w 1469"/>
                <a:gd name="T19" fmla="*/ 1128 h 2412"/>
                <a:gd name="T20" fmla="*/ 1419 w 1469"/>
                <a:gd name="T21" fmla="*/ 1194 h 2412"/>
                <a:gd name="T22" fmla="*/ 1455 w 1469"/>
                <a:gd name="T23" fmla="*/ 1275 h 2412"/>
                <a:gd name="T24" fmla="*/ 1469 w 1469"/>
                <a:gd name="T25" fmla="*/ 1366 h 2412"/>
                <a:gd name="T26" fmla="*/ 1466 w 1469"/>
                <a:gd name="T27" fmla="*/ 2344 h 2412"/>
                <a:gd name="T28" fmla="*/ 1443 w 1469"/>
                <a:gd name="T29" fmla="*/ 2385 h 2412"/>
                <a:gd name="T30" fmla="*/ 1402 w 1469"/>
                <a:gd name="T31" fmla="*/ 2409 h 2412"/>
                <a:gd name="T32" fmla="*/ 949 w 1469"/>
                <a:gd name="T33" fmla="*/ 2412 h 2412"/>
                <a:gd name="T34" fmla="*/ 902 w 1469"/>
                <a:gd name="T35" fmla="*/ 2399 h 2412"/>
                <a:gd name="T36" fmla="*/ 870 w 1469"/>
                <a:gd name="T37" fmla="*/ 2366 h 2412"/>
                <a:gd name="T38" fmla="*/ 857 w 1469"/>
                <a:gd name="T39" fmla="*/ 2320 h 2412"/>
                <a:gd name="T40" fmla="*/ 372 w 1469"/>
                <a:gd name="T41" fmla="*/ 1658 h 2412"/>
                <a:gd name="T42" fmla="*/ 273 w 1469"/>
                <a:gd name="T43" fmla="*/ 1645 h 2412"/>
                <a:gd name="T44" fmla="*/ 185 w 1469"/>
                <a:gd name="T45" fmla="*/ 1608 h 2412"/>
                <a:gd name="T46" fmla="*/ 110 w 1469"/>
                <a:gd name="T47" fmla="*/ 1550 h 2412"/>
                <a:gd name="T48" fmla="*/ 52 w 1469"/>
                <a:gd name="T49" fmla="*/ 1474 h 2412"/>
                <a:gd name="T50" fmla="*/ 14 w 1469"/>
                <a:gd name="T51" fmla="*/ 1385 h 2412"/>
                <a:gd name="T52" fmla="*/ 0 w 1469"/>
                <a:gd name="T53" fmla="*/ 1285 h 2412"/>
                <a:gd name="T54" fmla="*/ 4 w 1469"/>
                <a:gd name="T55" fmla="*/ 336 h 2412"/>
                <a:gd name="T56" fmla="*/ 31 w 1469"/>
                <a:gd name="T57" fmla="*/ 238 h 2412"/>
                <a:gd name="T58" fmla="*/ 81 w 1469"/>
                <a:gd name="T59" fmla="*/ 152 h 2412"/>
                <a:gd name="T60" fmla="*/ 151 w 1469"/>
                <a:gd name="T61" fmla="*/ 81 h 2412"/>
                <a:gd name="T62" fmla="*/ 238 w 1469"/>
                <a:gd name="T63" fmla="*/ 31 h 2412"/>
                <a:gd name="T64" fmla="*/ 336 w 1469"/>
                <a:gd name="T65" fmla="*/ 3 h 2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69" h="2412">
                  <a:moveTo>
                    <a:pt x="388" y="0"/>
                  </a:moveTo>
                  <a:lnTo>
                    <a:pt x="441" y="3"/>
                  </a:lnTo>
                  <a:lnTo>
                    <a:pt x="492" y="14"/>
                  </a:lnTo>
                  <a:lnTo>
                    <a:pt x="540" y="31"/>
                  </a:lnTo>
                  <a:lnTo>
                    <a:pt x="585" y="54"/>
                  </a:lnTo>
                  <a:lnTo>
                    <a:pt x="626" y="81"/>
                  </a:lnTo>
                  <a:lnTo>
                    <a:pt x="663" y="114"/>
                  </a:lnTo>
                  <a:lnTo>
                    <a:pt x="696" y="152"/>
                  </a:lnTo>
                  <a:lnTo>
                    <a:pt x="724" y="193"/>
                  </a:lnTo>
                  <a:lnTo>
                    <a:pt x="747" y="238"/>
                  </a:lnTo>
                  <a:lnTo>
                    <a:pt x="763" y="286"/>
                  </a:lnTo>
                  <a:lnTo>
                    <a:pt x="773" y="336"/>
                  </a:lnTo>
                  <a:lnTo>
                    <a:pt x="777" y="389"/>
                  </a:lnTo>
                  <a:lnTo>
                    <a:pt x="777" y="1051"/>
                  </a:lnTo>
                  <a:lnTo>
                    <a:pt x="1155" y="1051"/>
                  </a:lnTo>
                  <a:lnTo>
                    <a:pt x="1202" y="1054"/>
                  </a:lnTo>
                  <a:lnTo>
                    <a:pt x="1245" y="1064"/>
                  </a:lnTo>
                  <a:lnTo>
                    <a:pt x="1288" y="1080"/>
                  </a:lnTo>
                  <a:lnTo>
                    <a:pt x="1326" y="1101"/>
                  </a:lnTo>
                  <a:lnTo>
                    <a:pt x="1361" y="1128"/>
                  </a:lnTo>
                  <a:lnTo>
                    <a:pt x="1391" y="1159"/>
                  </a:lnTo>
                  <a:lnTo>
                    <a:pt x="1419" y="1194"/>
                  </a:lnTo>
                  <a:lnTo>
                    <a:pt x="1439" y="1233"/>
                  </a:lnTo>
                  <a:lnTo>
                    <a:pt x="1455" y="1275"/>
                  </a:lnTo>
                  <a:lnTo>
                    <a:pt x="1466" y="1319"/>
                  </a:lnTo>
                  <a:lnTo>
                    <a:pt x="1469" y="1366"/>
                  </a:lnTo>
                  <a:lnTo>
                    <a:pt x="1469" y="2320"/>
                  </a:lnTo>
                  <a:lnTo>
                    <a:pt x="1466" y="2344"/>
                  </a:lnTo>
                  <a:lnTo>
                    <a:pt x="1456" y="2366"/>
                  </a:lnTo>
                  <a:lnTo>
                    <a:pt x="1443" y="2385"/>
                  </a:lnTo>
                  <a:lnTo>
                    <a:pt x="1423" y="2399"/>
                  </a:lnTo>
                  <a:lnTo>
                    <a:pt x="1402" y="2409"/>
                  </a:lnTo>
                  <a:lnTo>
                    <a:pt x="1378" y="2412"/>
                  </a:lnTo>
                  <a:lnTo>
                    <a:pt x="949" y="2412"/>
                  </a:lnTo>
                  <a:lnTo>
                    <a:pt x="923" y="2409"/>
                  </a:lnTo>
                  <a:lnTo>
                    <a:pt x="902" y="2399"/>
                  </a:lnTo>
                  <a:lnTo>
                    <a:pt x="884" y="2385"/>
                  </a:lnTo>
                  <a:lnTo>
                    <a:pt x="870" y="2366"/>
                  </a:lnTo>
                  <a:lnTo>
                    <a:pt x="861" y="2344"/>
                  </a:lnTo>
                  <a:lnTo>
                    <a:pt x="857" y="2320"/>
                  </a:lnTo>
                  <a:lnTo>
                    <a:pt x="857" y="1658"/>
                  </a:lnTo>
                  <a:lnTo>
                    <a:pt x="372" y="1658"/>
                  </a:lnTo>
                  <a:lnTo>
                    <a:pt x="322" y="1655"/>
                  </a:lnTo>
                  <a:lnTo>
                    <a:pt x="273" y="1645"/>
                  </a:lnTo>
                  <a:lnTo>
                    <a:pt x="227" y="1629"/>
                  </a:lnTo>
                  <a:lnTo>
                    <a:pt x="185" y="1608"/>
                  </a:lnTo>
                  <a:lnTo>
                    <a:pt x="145" y="1581"/>
                  </a:lnTo>
                  <a:lnTo>
                    <a:pt x="110" y="1550"/>
                  </a:lnTo>
                  <a:lnTo>
                    <a:pt x="78" y="1513"/>
                  </a:lnTo>
                  <a:lnTo>
                    <a:pt x="52" y="1474"/>
                  </a:lnTo>
                  <a:lnTo>
                    <a:pt x="30" y="1431"/>
                  </a:lnTo>
                  <a:lnTo>
                    <a:pt x="14" y="1385"/>
                  </a:lnTo>
                  <a:lnTo>
                    <a:pt x="4" y="1336"/>
                  </a:lnTo>
                  <a:lnTo>
                    <a:pt x="0" y="1285"/>
                  </a:lnTo>
                  <a:lnTo>
                    <a:pt x="0" y="389"/>
                  </a:lnTo>
                  <a:lnTo>
                    <a:pt x="4" y="336"/>
                  </a:lnTo>
                  <a:lnTo>
                    <a:pt x="14" y="286"/>
                  </a:lnTo>
                  <a:lnTo>
                    <a:pt x="31" y="238"/>
                  </a:lnTo>
                  <a:lnTo>
                    <a:pt x="54" y="193"/>
                  </a:lnTo>
                  <a:lnTo>
                    <a:pt x="81" y="152"/>
                  </a:lnTo>
                  <a:lnTo>
                    <a:pt x="114" y="114"/>
                  </a:lnTo>
                  <a:lnTo>
                    <a:pt x="151" y="81"/>
                  </a:lnTo>
                  <a:lnTo>
                    <a:pt x="193" y="54"/>
                  </a:lnTo>
                  <a:lnTo>
                    <a:pt x="238" y="31"/>
                  </a:lnTo>
                  <a:lnTo>
                    <a:pt x="286" y="14"/>
                  </a:lnTo>
                  <a:lnTo>
                    <a:pt x="336" y="3"/>
                  </a:lnTo>
                  <a:lnTo>
                    <a:pt x="3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6" name="Freeform 969"/>
            <p:cNvSpPr>
              <a:spLocks/>
            </p:cNvSpPr>
            <p:nvPr/>
          </p:nvSpPr>
          <p:spPr bwMode="auto">
            <a:xfrm>
              <a:off x="1222" y="606"/>
              <a:ext cx="144" cy="144"/>
            </a:xfrm>
            <a:custGeom>
              <a:avLst/>
              <a:gdLst>
                <a:gd name="T0" fmla="*/ 430 w 861"/>
                <a:gd name="T1" fmla="*/ 0 h 863"/>
                <a:gd name="T2" fmla="*/ 484 w 861"/>
                <a:gd name="T3" fmla="*/ 3 h 863"/>
                <a:gd name="T4" fmla="*/ 536 w 861"/>
                <a:gd name="T5" fmla="*/ 14 h 863"/>
                <a:gd name="T6" fmla="*/ 585 w 861"/>
                <a:gd name="T7" fmla="*/ 30 h 863"/>
                <a:gd name="T8" fmla="*/ 632 w 861"/>
                <a:gd name="T9" fmla="*/ 51 h 863"/>
                <a:gd name="T10" fmla="*/ 676 w 861"/>
                <a:gd name="T11" fmla="*/ 78 h 863"/>
                <a:gd name="T12" fmla="*/ 716 w 861"/>
                <a:gd name="T13" fmla="*/ 110 h 863"/>
                <a:gd name="T14" fmla="*/ 752 w 861"/>
                <a:gd name="T15" fmla="*/ 145 h 863"/>
                <a:gd name="T16" fmla="*/ 784 w 861"/>
                <a:gd name="T17" fmla="*/ 185 h 863"/>
                <a:gd name="T18" fmla="*/ 810 w 861"/>
                <a:gd name="T19" fmla="*/ 229 h 863"/>
                <a:gd name="T20" fmla="*/ 832 w 861"/>
                <a:gd name="T21" fmla="*/ 275 h 863"/>
                <a:gd name="T22" fmla="*/ 848 w 861"/>
                <a:gd name="T23" fmla="*/ 326 h 863"/>
                <a:gd name="T24" fmla="*/ 858 w 861"/>
                <a:gd name="T25" fmla="*/ 377 h 863"/>
                <a:gd name="T26" fmla="*/ 861 w 861"/>
                <a:gd name="T27" fmla="*/ 432 h 863"/>
                <a:gd name="T28" fmla="*/ 858 w 861"/>
                <a:gd name="T29" fmla="*/ 486 h 863"/>
                <a:gd name="T30" fmla="*/ 848 w 861"/>
                <a:gd name="T31" fmla="*/ 539 h 863"/>
                <a:gd name="T32" fmla="*/ 832 w 861"/>
                <a:gd name="T33" fmla="*/ 588 h 863"/>
                <a:gd name="T34" fmla="*/ 810 w 861"/>
                <a:gd name="T35" fmla="*/ 635 h 863"/>
                <a:gd name="T36" fmla="*/ 784 w 861"/>
                <a:gd name="T37" fmla="*/ 678 h 863"/>
                <a:gd name="T38" fmla="*/ 752 w 861"/>
                <a:gd name="T39" fmla="*/ 718 h 863"/>
                <a:gd name="T40" fmla="*/ 716 w 861"/>
                <a:gd name="T41" fmla="*/ 755 h 863"/>
                <a:gd name="T42" fmla="*/ 676 w 861"/>
                <a:gd name="T43" fmla="*/ 786 h 863"/>
                <a:gd name="T44" fmla="*/ 632 w 861"/>
                <a:gd name="T45" fmla="*/ 813 h 863"/>
                <a:gd name="T46" fmla="*/ 585 w 861"/>
                <a:gd name="T47" fmla="*/ 835 h 863"/>
                <a:gd name="T48" fmla="*/ 536 w 861"/>
                <a:gd name="T49" fmla="*/ 851 h 863"/>
                <a:gd name="T50" fmla="*/ 484 w 861"/>
                <a:gd name="T51" fmla="*/ 860 h 863"/>
                <a:gd name="T52" fmla="*/ 430 w 861"/>
                <a:gd name="T53" fmla="*/ 863 h 863"/>
                <a:gd name="T54" fmla="*/ 376 w 861"/>
                <a:gd name="T55" fmla="*/ 860 h 863"/>
                <a:gd name="T56" fmla="*/ 324 w 861"/>
                <a:gd name="T57" fmla="*/ 851 h 863"/>
                <a:gd name="T58" fmla="*/ 275 w 861"/>
                <a:gd name="T59" fmla="*/ 835 h 863"/>
                <a:gd name="T60" fmla="*/ 228 w 861"/>
                <a:gd name="T61" fmla="*/ 813 h 863"/>
                <a:gd name="T62" fmla="*/ 185 w 861"/>
                <a:gd name="T63" fmla="*/ 786 h 863"/>
                <a:gd name="T64" fmla="*/ 145 w 861"/>
                <a:gd name="T65" fmla="*/ 755 h 863"/>
                <a:gd name="T66" fmla="*/ 108 w 861"/>
                <a:gd name="T67" fmla="*/ 718 h 863"/>
                <a:gd name="T68" fmla="*/ 76 w 861"/>
                <a:gd name="T69" fmla="*/ 678 h 863"/>
                <a:gd name="T70" fmla="*/ 50 w 861"/>
                <a:gd name="T71" fmla="*/ 635 h 863"/>
                <a:gd name="T72" fmla="*/ 28 w 861"/>
                <a:gd name="T73" fmla="*/ 588 h 863"/>
                <a:gd name="T74" fmla="*/ 12 w 861"/>
                <a:gd name="T75" fmla="*/ 539 h 863"/>
                <a:gd name="T76" fmla="*/ 3 w 861"/>
                <a:gd name="T77" fmla="*/ 486 h 863"/>
                <a:gd name="T78" fmla="*/ 0 w 861"/>
                <a:gd name="T79" fmla="*/ 432 h 863"/>
                <a:gd name="T80" fmla="*/ 3 w 861"/>
                <a:gd name="T81" fmla="*/ 377 h 863"/>
                <a:gd name="T82" fmla="*/ 12 w 861"/>
                <a:gd name="T83" fmla="*/ 326 h 863"/>
                <a:gd name="T84" fmla="*/ 28 w 861"/>
                <a:gd name="T85" fmla="*/ 275 h 863"/>
                <a:gd name="T86" fmla="*/ 50 w 861"/>
                <a:gd name="T87" fmla="*/ 229 h 863"/>
                <a:gd name="T88" fmla="*/ 76 w 861"/>
                <a:gd name="T89" fmla="*/ 185 h 863"/>
                <a:gd name="T90" fmla="*/ 108 w 861"/>
                <a:gd name="T91" fmla="*/ 145 h 863"/>
                <a:gd name="T92" fmla="*/ 145 w 861"/>
                <a:gd name="T93" fmla="*/ 110 h 863"/>
                <a:gd name="T94" fmla="*/ 185 w 861"/>
                <a:gd name="T95" fmla="*/ 78 h 863"/>
                <a:gd name="T96" fmla="*/ 228 w 861"/>
                <a:gd name="T97" fmla="*/ 51 h 863"/>
                <a:gd name="T98" fmla="*/ 275 w 861"/>
                <a:gd name="T99" fmla="*/ 30 h 863"/>
                <a:gd name="T100" fmla="*/ 324 w 861"/>
                <a:gd name="T101" fmla="*/ 14 h 863"/>
                <a:gd name="T102" fmla="*/ 376 w 861"/>
                <a:gd name="T103" fmla="*/ 3 h 863"/>
                <a:gd name="T104" fmla="*/ 430 w 861"/>
                <a:gd name="T105" fmla="*/ 0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61" h="863">
                  <a:moveTo>
                    <a:pt x="430" y="0"/>
                  </a:moveTo>
                  <a:lnTo>
                    <a:pt x="484" y="3"/>
                  </a:lnTo>
                  <a:lnTo>
                    <a:pt x="536" y="14"/>
                  </a:lnTo>
                  <a:lnTo>
                    <a:pt x="585" y="30"/>
                  </a:lnTo>
                  <a:lnTo>
                    <a:pt x="632" y="51"/>
                  </a:lnTo>
                  <a:lnTo>
                    <a:pt x="676" y="78"/>
                  </a:lnTo>
                  <a:lnTo>
                    <a:pt x="716" y="110"/>
                  </a:lnTo>
                  <a:lnTo>
                    <a:pt x="752" y="145"/>
                  </a:lnTo>
                  <a:lnTo>
                    <a:pt x="784" y="185"/>
                  </a:lnTo>
                  <a:lnTo>
                    <a:pt x="810" y="229"/>
                  </a:lnTo>
                  <a:lnTo>
                    <a:pt x="832" y="275"/>
                  </a:lnTo>
                  <a:lnTo>
                    <a:pt x="848" y="326"/>
                  </a:lnTo>
                  <a:lnTo>
                    <a:pt x="858" y="377"/>
                  </a:lnTo>
                  <a:lnTo>
                    <a:pt x="861" y="432"/>
                  </a:lnTo>
                  <a:lnTo>
                    <a:pt x="858" y="486"/>
                  </a:lnTo>
                  <a:lnTo>
                    <a:pt x="848" y="539"/>
                  </a:lnTo>
                  <a:lnTo>
                    <a:pt x="832" y="588"/>
                  </a:lnTo>
                  <a:lnTo>
                    <a:pt x="810" y="635"/>
                  </a:lnTo>
                  <a:lnTo>
                    <a:pt x="784" y="678"/>
                  </a:lnTo>
                  <a:lnTo>
                    <a:pt x="752" y="718"/>
                  </a:lnTo>
                  <a:lnTo>
                    <a:pt x="716" y="755"/>
                  </a:lnTo>
                  <a:lnTo>
                    <a:pt x="676" y="786"/>
                  </a:lnTo>
                  <a:lnTo>
                    <a:pt x="632" y="813"/>
                  </a:lnTo>
                  <a:lnTo>
                    <a:pt x="585" y="835"/>
                  </a:lnTo>
                  <a:lnTo>
                    <a:pt x="536" y="851"/>
                  </a:lnTo>
                  <a:lnTo>
                    <a:pt x="484" y="860"/>
                  </a:lnTo>
                  <a:lnTo>
                    <a:pt x="430" y="863"/>
                  </a:lnTo>
                  <a:lnTo>
                    <a:pt x="376" y="860"/>
                  </a:lnTo>
                  <a:lnTo>
                    <a:pt x="324" y="851"/>
                  </a:lnTo>
                  <a:lnTo>
                    <a:pt x="275" y="835"/>
                  </a:lnTo>
                  <a:lnTo>
                    <a:pt x="228" y="813"/>
                  </a:lnTo>
                  <a:lnTo>
                    <a:pt x="185" y="786"/>
                  </a:lnTo>
                  <a:lnTo>
                    <a:pt x="145" y="755"/>
                  </a:lnTo>
                  <a:lnTo>
                    <a:pt x="108" y="718"/>
                  </a:lnTo>
                  <a:lnTo>
                    <a:pt x="76" y="678"/>
                  </a:lnTo>
                  <a:lnTo>
                    <a:pt x="50" y="635"/>
                  </a:lnTo>
                  <a:lnTo>
                    <a:pt x="28" y="588"/>
                  </a:lnTo>
                  <a:lnTo>
                    <a:pt x="12" y="539"/>
                  </a:lnTo>
                  <a:lnTo>
                    <a:pt x="3" y="486"/>
                  </a:lnTo>
                  <a:lnTo>
                    <a:pt x="0" y="432"/>
                  </a:lnTo>
                  <a:lnTo>
                    <a:pt x="3" y="377"/>
                  </a:lnTo>
                  <a:lnTo>
                    <a:pt x="12" y="326"/>
                  </a:lnTo>
                  <a:lnTo>
                    <a:pt x="28" y="275"/>
                  </a:lnTo>
                  <a:lnTo>
                    <a:pt x="50" y="229"/>
                  </a:lnTo>
                  <a:lnTo>
                    <a:pt x="76" y="185"/>
                  </a:lnTo>
                  <a:lnTo>
                    <a:pt x="108" y="145"/>
                  </a:lnTo>
                  <a:lnTo>
                    <a:pt x="145" y="110"/>
                  </a:lnTo>
                  <a:lnTo>
                    <a:pt x="185" y="78"/>
                  </a:lnTo>
                  <a:lnTo>
                    <a:pt x="228" y="51"/>
                  </a:lnTo>
                  <a:lnTo>
                    <a:pt x="275" y="30"/>
                  </a:lnTo>
                  <a:lnTo>
                    <a:pt x="324" y="14"/>
                  </a:lnTo>
                  <a:lnTo>
                    <a:pt x="376" y="3"/>
                  </a:lnTo>
                  <a:lnTo>
                    <a:pt x="4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7" name="Freeform 970"/>
            <p:cNvSpPr>
              <a:spLocks/>
            </p:cNvSpPr>
            <p:nvPr/>
          </p:nvSpPr>
          <p:spPr bwMode="auto">
            <a:xfrm>
              <a:off x="1114" y="788"/>
              <a:ext cx="245" cy="402"/>
            </a:xfrm>
            <a:custGeom>
              <a:avLst/>
              <a:gdLst>
                <a:gd name="T0" fmla="*/ 1132 w 1468"/>
                <a:gd name="T1" fmla="*/ 3 h 2412"/>
                <a:gd name="T2" fmla="*/ 1232 w 1468"/>
                <a:gd name="T3" fmla="*/ 31 h 2412"/>
                <a:gd name="T4" fmla="*/ 1317 w 1468"/>
                <a:gd name="T5" fmla="*/ 81 h 2412"/>
                <a:gd name="T6" fmla="*/ 1387 w 1468"/>
                <a:gd name="T7" fmla="*/ 152 h 2412"/>
                <a:gd name="T8" fmla="*/ 1438 w 1468"/>
                <a:gd name="T9" fmla="*/ 238 h 2412"/>
                <a:gd name="T10" fmla="*/ 1465 w 1468"/>
                <a:gd name="T11" fmla="*/ 336 h 2412"/>
                <a:gd name="T12" fmla="*/ 1468 w 1468"/>
                <a:gd name="T13" fmla="*/ 1285 h 2412"/>
                <a:gd name="T14" fmla="*/ 1455 w 1468"/>
                <a:gd name="T15" fmla="*/ 1385 h 2412"/>
                <a:gd name="T16" fmla="*/ 1418 w 1468"/>
                <a:gd name="T17" fmla="*/ 1474 h 2412"/>
                <a:gd name="T18" fmla="*/ 1360 w 1468"/>
                <a:gd name="T19" fmla="*/ 1550 h 2412"/>
                <a:gd name="T20" fmla="*/ 1284 w 1468"/>
                <a:gd name="T21" fmla="*/ 1608 h 2412"/>
                <a:gd name="T22" fmla="*/ 1195 w 1468"/>
                <a:gd name="T23" fmla="*/ 1645 h 2412"/>
                <a:gd name="T24" fmla="*/ 1096 w 1468"/>
                <a:gd name="T25" fmla="*/ 1658 h 2412"/>
                <a:gd name="T26" fmla="*/ 612 w 1468"/>
                <a:gd name="T27" fmla="*/ 2320 h 2412"/>
                <a:gd name="T28" fmla="*/ 599 w 1468"/>
                <a:gd name="T29" fmla="*/ 2366 h 2412"/>
                <a:gd name="T30" fmla="*/ 566 w 1468"/>
                <a:gd name="T31" fmla="*/ 2399 h 2412"/>
                <a:gd name="T32" fmla="*/ 521 w 1468"/>
                <a:gd name="T33" fmla="*/ 2412 h 2412"/>
                <a:gd name="T34" fmla="*/ 67 w 1468"/>
                <a:gd name="T35" fmla="*/ 2409 h 2412"/>
                <a:gd name="T36" fmla="*/ 27 w 1468"/>
                <a:gd name="T37" fmla="*/ 2385 h 2412"/>
                <a:gd name="T38" fmla="*/ 3 w 1468"/>
                <a:gd name="T39" fmla="*/ 2344 h 2412"/>
                <a:gd name="T40" fmla="*/ 0 w 1468"/>
                <a:gd name="T41" fmla="*/ 1366 h 2412"/>
                <a:gd name="T42" fmla="*/ 13 w 1468"/>
                <a:gd name="T43" fmla="*/ 1275 h 2412"/>
                <a:gd name="T44" fmla="*/ 51 w 1468"/>
                <a:gd name="T45" fmla="*/ 1194 h 2412"/>
                <a:gd name="T46" fmla="*/ 108 w 1468"/>
                <a:gd name="T47" fmla="*/ 1128 h 2412"/>
                <a:gd name="T48" fmla="*/ 182 w 1468"/>
                <a:gd name="T49" fmla="*/ 1080 h 2412"/>
                <a:gd name="T50" fmla="*/ 267 w 1468"/>
                <a:gd name="T51" fmla="*/ 1054 h 2412"/>
                <a:gd name="T52" fmla="*/ 692 w 1468"/>
                <a:gd name="T53" fmla="*/ 1051 h 2412"/>
                <a:gd name="T54" fmla="*/ 695 w 1468"/>
                <a:gd name="T55" fmla="*/ 336 h 2412"/>
                <a:gd name="T56" fmla="*/ 723 w 1468"/>
                <a:gd name="T57" fmla="*/ 238 h 2412"/>
                <a:gd name="T58" fmla="*/ 773 w 1468"/>
                <a:gd name="T59" fmla="*/ 152 h 2412"/>
                <a:gd name="T60" fmla="*/ 843 w 1468"/>
                <a:gd name="T61" fmla="*/ 81 h 2412"/>
                <a:gd name="T62" fmla="*/ 929 w 1468"/>
                <a:gd name="T63" fmla="*/ 31 h 2412"/>
                <a:gd name="T64" fmla="*/ 1027 w 1468"/>
                <a:gd name="T65" fmla="*/ 3 h 2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68" h="2412">
                  <a:moveTo>
                    <a:pt x="1080" y="0"/>
                  </a:moveTo>
                  <a:lnTo>
                    <a:pt x="1132" y="3"/>
                  </a:lnTo>
                  <a:lnTo>
                    <a:pt x="1184" y="14"/>
                  </a:lnTo>
                  <a:lnTo>
                    <a:pt x="1232" y="31"/>
                  </a:lnTo>
                  <a:lnTo>
                    <a:pt x="1276" y="54"/>
                  </a:lnTo>
                  <a:lnTo>
                    <a:pt x="1317" y="81"/>
                  </a:lnTo>
                  <a:lnTo>
                    <a:pt x="1355" y="114"/>
                  </a:lnTo>
                  <a:lnTo>
                    <a:pt x="1387" y="152"/>
                  </a:lnTo>
                  <a:lnTo>
                    <a:pt x="1415" y="193"/>
                  </a:lnTo>
                  <a:lnTo>
                    <a:pt x="1438" y="238"/>
                  </a:lnTo>
                  <a:lnTo>
                    <a:pt x="1454" y="286"/>
                  </a:lnTo>
                  <a:lnTo>
                    <a:pt x="1465" y="336"/>
                  </a:lnTo>
                  <a:lnTo>
                    <a:pt x="1468" y="389"/>
                  </a:lnTo>
                  <a:lnTo>
                    <a:pt x="1468" y="1285"/>
                  </a:lnTo>
                  <a:lnTo>
                    <a:pt x="1465" y="1336"/>
                  </a:lnTo>
                  <a:lnTo>
                    <a:pt x="1455" y="1385"/>
                  </a:lnTo>
                  <a:lnTo>
                    <a:pt x="1439" y="1431"/>
                  </a:lnTo>
                  <a:lnTo>
                    <a:pt x="1418" y="1474"/>
                  </a:lnTo>
                  <a:lnTo>
                    <a:pt x="1390" y="1513"/>
                  </a:lnTo>
                  <a:lnTo>
                    <a:pt x="1360" y="1550"/>
                  </a:lnTo>
                  <a:lnTo>
                    <a:pt x="1324" y="1581"/>
                  </a:lnTo>
                  <a:lnTo>
                    <a:pt x="1284" y="1608"/>
                  </a:lnTo>
                  <a:lnTo>
                    <a:pt x="1241" y="1629"/>
                  </a:lnTo>
                  <a:lnTo>
                    <a:pt x="1195" y="1645"/>
                  </a:lnTo>
                  <a:lnTo>
                    <a:pt x="1147" y="1655"/>
                  </a:lnTo>
                  <a:lnTo>
                    <a:pt x="1096" y="1658"/>
                  </a:lnTo>
                  <a:lnTo>
                    <a:pt x="612" y="1658"/>
                  </a:lnTo>
                  <a:lnTo>
                    <a:pt x="612" y="2320"/>
                  </a:lnTo>
                  <a:lnTo>
                    <a:pt x="609" y="2344"/>
                  </a:lnTo>
                  <a:lnTo>
                    <a:pt x="599" y="2366"/>
                  </a:lnTo>
                  <a:lnTo>
                    <a:pt x="585" y="2385"/>
                  </a:lnTo>
                  <a:lnTo>
                    <a:pt x="566" y="2399"/>
                  </a:lnTo>
                  <a:lnTo>
                    <a:pt x="545" y="2409"/>
                  </a:lnTo>
                  <a:lnTo>
                    <a:pt x="521" y="2412"/>
                  </a:lnTo>
                  <a:lnTo>
                    <a:pt x="90" y="2412"/>
                  </a:lnTo>
                  <a:lnTo>
                    <a:pt x="67" y="2409"/>
                  </a:lnTo>
                  <a:lnTo>
                    <a:pt x="45" y="2399"/>
                  </a:lnTo>
                  <a:lnTo>
                    <a:pt x="27" y="2385"/>
                  </a:lnTo>
                  <a:lnTo>
                    <a:pt x="12" y="2366"/>
                  </a:lnTo>
                  <a:lnTo>
                    <a:pt x="3" y="2344"/>
                  </a:lnTo>
                  <a:lnTo>
                    <a:pt x="0" y="2320"/>
                  </a:lnTo>
                  <a:lnTo>
                    <a:pt x="0" y="1366"/>
                  </a:lnTo>
                  <a:lnTo>
                    <a:pt x="4" y="1319"/>
                  </a:lnTo>
                  <a:lnTo>
                    <a:pt x="13" y="1275"/>
                  </a:lnTo>
                  <a:lnTo>
                    <a:pt x="29" y="1233"/>
                  </a:lnTo>
                  <a:lnTo>
                    <a:pt x="51" y="1194"/>
                  </a:lnTo>
                  <a:lnTo>
                    <a:pt x="77" y="1159"/>
                  </a:lnTo>
                  <a:lnTo>
                    <a:pt x="108" y="1128"/>
                  </a:lnTo>
                  <a:lnTo>
                    <a:pt x="143" y="1101"/>
                  </a:lnTo>
                  <a:lnTo>
                    <a:pt x="182" y="1080"/>
                  </a:lnTo>
                  <a:lnTo>
                    <a:pt x="223" y="1064"/>
                  </a:lnTo>
                  <a:lnTo>
                    <a:pt x="267" y="1054"/>
                  </a:lnTo>
                  <a:lnTo>
                    <a:pt x="314" y="1051"/>
                  </a:lnTo>
                  <a:lnTo>
                    <a:pt x="692" y="1051"/>
                  </a:lnTo>
                  <a:lnTo>
                    <a:pt x="692" y="389"/>
                  </a:lnTo>
                  <a:lnTo>
                    <a:pt x="695" y="336"/>
                  </a:lnTo>
                  <a:lnTo>
                    <a:pt x="706" y="286"/>
                  </a:lnTo>
                  <a:lnTo>
                    <a:pt x="723" y="238"/>
                  </a:lnTo>
                  <a:lnTo>
                    <a:pt x="744" y="193"/>
                  </a:lnTo>
                  <a:lnTo>
                    <a:pt x="773" y="152"/>
                  </a:lnTo>
                  <a:lnTo>
                    <a:pt x="806" y="114"/>
                  </a:lnTo>
                  <a:lnTo>
                    <a:pt x="843" y="81"/>
                  </a:lnTo>
                  <a:lnTo>
                    <a:pt x="884" y="54"/>
                  </a:lnTo>
                  <a:lnTo>
                    <a:pt x="929" y="31"/>
                  </a:lnTo>
                  <a:lnTo>
                    <a:pt x="977" y="14"/>
                  </a:lnTo>
                  <a:lnTo>
                    <a:pt x="1027" y="3"/>
                  </a:lnTo>
                  <a:lnTo>
                    <a:pt x="10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8" name="Freeform 971"/>
            <p:cNvSpPr>
              <a:spLocks/>
            </p:cNvSpPr>
            <p:nvPr/>
          </p:nvSpPr>
          <p:spPr bwMode="auto">
            <a:xfrm>
              <a:off x="928" y="854"/>
              <a:ext cx="252" cy="342"/>
            </a:xfrm>
            <a:custGeom>
              <a:avLst/>
              <a:gdLst>
                <a:gd name="T0" fmla="*/ 111 w 1510"/>
                <a:gd name="T1" fmla="*/ 0 h 2055"/>
                <a:gd name="T2" fmla="*/ 1399 w 1510"/>
                <a:gd name="T3" fmla="*/ 0 h 2055"/>
                <a:gd name="T4" fmla="*/ 1424 w 1510"/>
                <a:gd name="T5" fmla="*/ 2 h 2055"/>
                <a:gd name="T6" fmla="*/ 1447 w 1510"/>
                <a:gd name="T7" fmla="*/ 11 h 2055"/>
                <a:gd name="T8" fmla="*/ 1468 w 1510"/>
                <a:gd name="T9" fmla="*/ 24 h 2055"/>
                <a:gd name="T10" fmla="*/ 1486 w 1510"/>
                <a:gd name="T11" fmla="*/ 41 h 2055"/>
                <a:gd name="T12" fmla="*/ 1499 w 1510"/>
                <a:gd name="T13" fmla="*/ 61 h 2055"/>
                <a:gd name="T14" fmla="*/ 1507 w 1510"/>
                <a:gd name="T15" fmla="*/ 84 h 2055"/>
                <a:gd name="T16" fmla="*/ 1510 w 1510"/>
                <a:gd name="T17" fmla="*/ 111 h 2055"/>
                <a:gd name="T18" fmla="*/ 1507 w 1510"/>
                <a:gd name="T19" fmla="*/ 136 h 2055"/>
                <a:gd name="T20" fmla="*/ 1499 w 1510"/>
                <a:gd name="T21" fmla="*/ 159 h 2055"/>
                <a:gd name="T22" fmla="*/ 1486 w 1510"/>
                <a:gd name="T23" fmla="*/ 179 h 2055"/>
                <a:gd name="T24" fmla="*/ 1468 w 1510"/>
                <a:gd name="T25" fmla="*/ 196 h 2055"/>
                <a:gd name="T26" fmla="*/ 1447 w 1510"/>
                <a:gd name="T27" fmla="*/ 210 h 2055"/>
                <a:gd name="T28" fmla="*/ 1424 w 1510"/>
                <a:gd name="T29" fmla="*/ 218 h 2055"/>
                <a:gd name="T30" fmla="*/ 1399 w 1510"/>
                <a:gd name="T31" fmla="*/ 222 h 2055"/>
                <a:gd name="T32" fmla="*/ 865 w 1510"/>
                <a:gd name="T33" fmla="*/ 222 h 2055"/>
                <a:gd name="T34" fmla="*/ 865 w 1510"/>
                <a:gd name="T35" fmla="*/ 1944 h 2055"/>
                <a:gd name="T36" fmla="*/ 863 w 1510"/>
                <a:gd name="T37" fmla="*/ 1969 h 2055"/>
                <a:gd name="T38" fmla="*/ 854 w 1510"/>
                <a:gd name="T39" fmla="*/ 1993 h 2055"/>
                <a:gd name="T40" fmla="*/ 841 w 1510"/>
                <a:gd name="T41" fmla="*/ 2014 h 2055"/>
                <a:gd name="T42" fmla="*/ 824 w 1510"/>
                <a:gd name="T43" fmla="*/ 2031 h 2055"/>
                <a:gd name="T44" fmla="*/ 804 w 1510"/>
                <a:gd name="T45" fmla="*/ 2043 h 2055"/>
                <a:gd name="T46" fmla="*/ 780 w 1510"/>
                <a:gd name="T47" fmla="*/ 2053 h 2055"/>
                <a:gd name="T48" fmla="*/ 755 w 1510"/>
                <a:gd name="T49" fmla="*/ 2055 h 2055"/>
                <a:gd name="T50" fmla="*/ 729 w 1510"/>
                <a:gd name="T51" fmla="*/ 2053 h 2055"/>
                <a:gd name="T52" fmla="*/ 707 w 1510"/>
                <a:gd name="T53" fmla="*/ 2043 h 2055"/>
                <a:gd name="T54" fmla="*/ 686 w 1510"/>
                <a:gd name="T55" fmla="*/ 2031 h 2055"/>
                <a:gd name="T56" fmla="*/ 669 w 1510"/>
                <a:gd name="T57" fmla="*/ 2014 h 2055"/>
                <a:gd name="T58" fmla="*/ 655 w 1510"/>
                <a:gd name="T59" fmla="*/ 1993 h 2055"/>
                <a:gd name="T60" fmla="*/ 647 w 1510"/>
                <a:gd name="T61" fmla="*/ 1969 h 2055"/>
                <a:gd name="T62" fmla="*/ 644 w 1510"/>
                <a:gd name="T63" fmla="*/ 1944 h 2055"/>
                <a:gd name="T64" fmla="*/ 644 w 1510"/>
                <a:gd name="T65" fmla="*/ 222 h 2055"/>
                <a:gd name="T66" fmla="*/ 111 w 1510"/>
                <a:gd name="T67" fmla="*/ 222 h 2055"/>
                <a:gd name="T68" fmla="*/ 85 w 1510"/>
                <a:gd name="T69" fmla="*/ 218 h 2055"/>
                <a:gd name="T70" fmla="*/ 62 w 1510"/>
                <a:gd name="T71" fmla="*/ 210 h 2055"/>
                <a:gd name="T72" fmla="*/ 41 w 1510"/>
                <a:gd name="T73" fmla="*/ 196 h 2055"/>
                <a:gd name="T74" fmla="*/ 24 w 1510"/>
                <a:gd name="T75" fmla="*/ 179 h 2055"/>
                <a:gd name="T76" fmla="*/ 12 w 1510"/>
                <a:gd name="T77" fmla="*/ 159 h 2055"/>
                <a:gd name="T78" fmla="*/ 3 w 1510"/>
                <a:gd name="T79" fmla="*/ 136 h 2055"/>
                <a:gd name="T80" fmla="*/ 0 w 1510"/>
                <a:gd name="T81" fmla="*/ 111 h 2055"/>
                <a:gd name="T82" fmla="*/ 3 w 1510"/>
                <a:gd name="T83" fmla="*/ 84 h 2055"/>
                <a:gd name="T84" fmla="*/ 12 w 1510"/>
                <a:gd name="T85" fmla="*/ 61 h 2055"/>
                <a:gd name="T86" fmla="*/ 24 w 1510"/>
                <a:gd name="T87" fmla="*/ 41 h 2055"/>
                <a:gd name="T88" fmla="*/ 41 w 1510"/>
                <a:gd name="T89" fmla="*/ 24 h 2055"/>
                <a:gd name="T90" fmla="*/ 62 w 1510"/>
                <a:gd name="T91" fmla="*/ 11 h 2055"/>
                <a:gd name="T92" fmla="*/ 85 w 1510"/>
                <a:gd name="T93" fmla="*/ 2 h 2055"/>
                <a:gd name="T94" fmla="*/ 111 w 1510"/>
                <a:gd name="T95" fmla="*/ 0 h 2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0" h="2055">
                  <a:moveTo>
                    <a:pt x="111" y="0"/>
                  </a:moveTo>
                  <a:lnTo>
                    <a:pt x="1399" y="0"/>
                  </a:lnTo>
                  <a:lnTo>
                    <a:pt x="1424" y="2"/>
                  </a:lnTo>
                  <a:lnTo>
                    <a:pt x="1447" y="11"/>
                  </a:lnTo>
                  <a:lnTo>
                    <a:pt x="1468" y="24"/>
                  </a:lnTo>
                  <a:lnTo>
                    <a:pt x="1486" y="41"/>
                  </a:lnTo>
                  <a:lnTo>
                    <a:pt x="1499" y="61"/>
                  </a:lnTo>
                  <a:lnTo>
                    <a:pt x="1507" y="84"/>
                  </a:lnTo>
                  <a:lnTo>
                    <a:pt x="1510" y="111"/>
                  </a:lnTo>
                  <a:lnTo>
                    <a:pt x="1507" y="136"/>
                  </a:lnTo>
                  <a:lnTo>
                    <a:pt x="1499" y="159"/>
                  </a:lnTo>
                  <a:lnTo>
                    <a:pt x="1486" y="179"/>
                  </a:lnTo>
                  <a:lnTo>
                    <a:pt x="1468" y="196"/>
                  </a:lnTo>
                  <a:lnTo>
                    <a:pt x="1447" y="210"/>
                  </a:lnTo>
                  <a:lnTo>
                    <a:pt x="1424" y="218"/>
                  </a:lnTo>
                  <a:lnTo>
                    <a:pt x="1399" y="222"/>
                  </a:lnTo>
                  <a:lnTo>
                    <a:pt x="865" y="222"/>
                  </a:lnTo>
                  <a:lnTo>
                    <a:pt x="865" y="1944"/>
                  </a:lnTo>
                  <a:lnTo>
                    <a:pt x="863" y="1969"/>
                  </a:lnTo>
                  <a:lnTo>
                    <a:pt x="854" y="1993"/>
                  </a:lnTo>
                  <a:lnTo>
                    <a:pt x="841" y="2014"/>
                  </a:lnTo>
                  <a:lnTo>
                    <a:pt x="824" y="2031"/>
                  </a:lnTo>
                  <a:lnTo>
                    <a:pt x="804" y="2043"/>
                  </a:lnTo>
                  <a:lnTo>
                    <a:pt x="780" y="2053"/>
                  </a:lnTo>
                  <a:lnTo>
                    <a:pt x="755" y="2055"/>
                  </a:lnTo>
                  <a:lnTo>
                    <a:pt x="729" y="2053"/>
                  </a:lnTo>
                  <a:lnTo>
                    <a:pt x="707" y="2043"/>
                  </a:lnTo>
                  <a:lnTo>
                    <a:pt x="686" y="2031"/>
                  </a:lnTo>
                  <a:lnTo>
                    <a:pt x="669" y="2014"/>
                  </a:lnTo>
                  <a:lnTo>
                    <a:pt x="655" y="1993"/>
                  </a:lnTo>
                  <a:lnTo>
                    <a:pt x="647" y="1969"/>
                  </a:lnTo>
                  <a:lnTo>
                    <a:pt x="644" y="1944"/>
                  </a:lnTo>
                  <a:lnTo>
                    <a:pt x="644" y="222"/>
                  </a:lnTo>
                  <a:lnTo>
                    <a:pt x="111" y="222"/>
                  </a:lnTo>
                  <a:lnTo>
                    <a:pt x="85" y="218"/>
                  </a:lnTo>
                  <a:lnTo>
                    <a:pt x="62" y="210"/>
                  </a:lnTo>
                  <a:lnTo>
                    <a:pt x="41" y="196"/>
                  </a:lnTo>
                  <a:lnTo>
                    <a:pt x="24" y="179"/>
                  </a:lnTo>
                  <a:lnTo>
                    <a:pt x="12" y="159"/>
                  </a:lnTo>
                  <a:lnTo>
                    <a:pt x="3" y="136"/>
                  </a:lnTo>
                  <a:lnTo>
                    <a:pt x="0" y="111"/>
                  </a:lnTo>
                  <a:lnTo>
                    <a:pt x="3" y="84"/>
                  </a:lnTo>
                  <a:lnTo>
                    <a:pt x="12" y="61"/>
                  </a:lnTo>
                  <a:lnTo>
                    <a:pt x="24" y="41"/>
                  </a:lnTo>
                  <a:lnTo>
                    <a:pt x="41" y="24"/>
                  </a:lnTo>
                  <a:lnTo>
                    <a:pt x="62" y="11"/>
                  </a:lnTo>
                  <a:lnTo>
                    <a:pt x="85" y="2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89" name="Group 988"/>
          <p:cNvGrpSpPr/>
          <p:nvPr/>
        </p:nvGrpSpPr>
        <p:grpSpPr>
          <a:xfrm>
            <a:off x="6359860" y="5957921"/>
            <a:ext cx="203620" cy="348372"/>
            <a:chOff x="6613525" y="3800475"/>
            <a:chExt cx="1603375" cy="2743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990" name="Freeform 1274"/>
            <p:cNvSpPr>
              <a:spLocks noEditPoints="1"/>
            </p:cNvSpPr>
            <p:nvPr/>
          </p:nvSpPr>
          <p:spPr bwMode="auto">
            <a:xfrm>
              <a:off x="6613525" y="3800475"/>
              <a:ext cx="1603375" cy="2743200"/>
            </a:xfrm>
            <a:custGeom>
              <a:avLst/>
              <a:gdLst>
                <a:gd name="T0" fmla="*/ 873 w 2019"/>
                <a:gd name="T1" fmla="*/ 301 h 3458"/>
                <a:gd name="T2" fmla="*/ 684 w 2019"/>
                <a:gd name="T3" fmla="*/ 365 h 3458"/>
                <a:gd name="T4" fmla="*/ 523 w 2019"/>
                <a:gd name="T5" fmla="*/ 476 h 3458"/>
                <a:gd name="T6" fmla="*/ 398 w 2019"/>
                <a:gd name="T7" fmla="*/ 626 h 3458"/>
                <a:gd name="T8" fmla="*/ 317 w 2019"/>
                <a:gd name="T9" fmla="*/ 806 h 3458"/>
                <a:gd name="T10" fmla="*/ 288 w 2019"/>
                <a:gd name="T11" fmla="*/ 1009 h 3458"/>
                <a:gd name="T12" fmla="*/ 302 w 2019"/>
                <a:gd name="T13" fmla="*/ 1115 h 3458"/>
                <a:gd name="T14" fmla="*/ 339 w 2019"/>
                <a:gd name="T15" fmla="*/ 1268 h 3458"/>
                <a:gd name="T16" fmla="*/ 399 w 2019"/>
                <a:gd name="T17" fmla="*/ 1463 h 3458"/>
                <a:gd name="T18" fmla="*/ 482 w 2019"/>
                <a:gd name="T19" fmla="*/ 1696 h 3458"/>
                <a:gd name="T20" fmla="*/ 584 w 2019"/>
                <a:gd name="T21" fmla="*/ 1963 h 3458"/>
                <a:gd name="T22" fmla="*/ 710 w 2019"/>
                <a:gd name="T23" fmla="*/ 2276 h 3458"/>
                <a:gd name="T24" fmla="*/ 1006 w 2019"/>
                <a:gd name="T25" fmla="*/ 2959 h 3458"/>
                <a:gd name="T26" fmla="*/ 1113 w 2019"/>
                <a:gd name="T27" fmla="*/ 2733 h 3458"/>
                <a:gd name="T28" fmla="*/ 1355 w 2019"/>
                <a:gd name="T29" fmla="*/ 2166 h 3458"/>
                <a:gd name="T30" fmla="*/ 1473 w 2019"/>
                <a:gd name="T31" fmla="*/ 1869 h 3458"/>
                <a:gd name="T32" fmla="*/ 1568 w 2019"/>
                <a:gd name="T33" fmla="*/ 1615 h 3458"/>
                <a:gd name="T34" fmla="*/ 1643 w 2019"/>
                <a:gd name="T35" fmla="*/ 1394 h 3458"/>
                <a:gd name="T36" fmla="*/ 1696 w 2019"/>
                <a:gd name="T37" fmla="*/ 1213 h 3458"/>
                <a:gd name="T38" fmla="*/ 1725 w 2019"/>
                <a:gd name="T39" fmla="*/ 1075 h 3458"/>
                <a:gd name="T40" fmla="*/ 1728 w 2019"/>
                <a:gd name="T41" fmla="*/ 939 h 3458"/>
                <a:gd name="T42" fmla="*/ 1681 w 2019"/>
                <a:gd name="T43" fmla="*/ 744 h 3458"/>
                <a:gd name="T44" fmla="*/ 1584 w 2019"/>
                <a:gd name="T45" fmla="*/ 572 h 3458"/>
                <a:gd name="T46" fmla="*/ 1446 w 2019"/>
                <a:gd name="T47" fmla="*/ 435 h 3458"/>
                <a:gd name="T48" fmla="*/ 1275 w 2019"/>
                <a:gd name="T49" fmla="*/ 339 h 3458"/>
                <a:gd name="T50" fmla="*/ 1080 w 2019"/>
                <a:gd name="T51" fmla="*/ 292 h 3458"/>
                <a:gd name="T52" fmla="*/ 1093 w 2019"/>
                <a:gd name="T53" fmla="*/ 4 h 3458"/>
                <a:gd name="T54" fmla="*/ 1329 w 2019"/>
                <a:gd name="T55" fmla="*/ 52 h 3458"/>
                <a:gd name="T56" fmla="*/ 1542 w 2019"/>
                <a:gd name="T57" fmla="*/ 151 h 3458"/>
                <a:gd name="T58" fmla="*/ 1723 w 2019"/>
                <a:gd name="T59" fmla="*/ 295 h 3458"/>
                <a:gd name="T60" fmla="*/ 1869 w 2019"/>
                <a:gd name="T61" fmla="*/ 477 h 3458"/>
                <a:gd name="T62" fmla="*/ 1968 w 2019"/>
                <a:gd name="T63" fmla="*/ 689 h 3458"/>
                <a:gd name="T64" fmla="*/ 2016 w 2019"/>
                <a:gd name="T65" fmla="*/ 926 h 3458"/>
                <a:gd name="T66" fmla="*/ 2013 w 2019"/>
                <a:gd name="T67" fmla="*/ 1100 h 3458"/>
                <a:gd name="T68" fmla="*/ 1978 w 2019"/>
                <a:gd name="T69" fmla="*/ 1273 h 3458"/>
                <a:gd name="T70" fmla="*/ 1916 w 2019"/>
                <a:gd name="T71" fmla="*/ 1492 h 3458"/>
                <a:gd name="T72" fmla="*/ 1826 w 2019"/>
                <a:gd name="T73" fmla="*/ 1753 h 3458"/>
                <a:gd name="T74" fmla="*/ 1711 w 2019"/>
                <a:gd name="T75" fmla="*/ 2055 h 3458"/>
                <a:gd name="T76" fmla="*/ 1576 w 2019"/>
                <a:gd name="T77" fmla="*/ 2388 h 3458"/>
                <a:gd name="T78" fmla="*/ 1276 w 2019"/>
                <a:gd name="T79" fmla="*/ 3077 h 3458"/>
                <a:gd name="T80" fmla="*/ 1178 w 2019"/>
                <a:gd name="T81" fmla="*/ 3294 h 3458"/>
                <a:gd name="T82" fmla="*/ 1146 w 2019"/>
                <a:gd name="T83" fmla="*/ 3362 h 3458"/>
                <a:gd name="T84" fmla="*/ 1109 w 2019"/>
                <a:gd name="T85" fmla="*/ 3419 h 3458"/>
                <a:gd name="T86" fmla="*/ 1046 w 2019"/>
                <a:gd name="T87" fmla="*/ 3455 h 3458"/>
                <a:gd name="T88" fmla="*/ 974 w 2019"/>
                <a:gd name="T89" fmla="*/ 3454 h 3458"/>
                <a:gd name="T90" fmla="*/ 909 w 2019"/>
                <a:gd name="T91" fmla="*/ 3419 h 3458"/>
                <a:gd name="T92" fmla="*/ 873 w 2019"/>
                <a:gd name="T93" fmla="*/ 3362 h 3458"/>
                <a:gd name="T94" fmla="*/ 841 w 2019"/>
                <a:gd name="T95" fmla="*/ 3294 h 3458"/>
                <a:gd name="T96" fmla="*/ 743 w 2019"/>
                <a:gd name="T97" fmla="*/ 3077 h 3458"/>
                <a:gd name="T98" fmla="*/ 444 w 2019"/>
                <a:gd name="T99" fmla="*/ 2386 h 3458"/>
                <a:gd name="T100" fmla="*/ 310 w 2019"/>
                <a:gd name="T101" fmla="*/ 2056 h 3458"/>
                <a:gd name="T102" fmla="*/ 195 w 2019"/>
                <a:gd name="T103" fmla="*/ 1753 h 3458"/>
                <a:gd name="T104" fmla="*/ 105 w 2019"/>
                <a:gd name="T105" fmla="*/ 1491 h 3458"/>
                <a:gd name="T106" fmla="*/ 42 w 2019"/>
                <a:gd name="T107" fmla="*/ 1272 h 3458"/>
                <a:gd name="T108" fmla="*/ 7 w 2019"/>
                <a:gd name="T109" fmla="*/ 1099 h 3458"/>
                <a:gd name="T110" fmla="*/ 3 w 2019"/>
                <a:gd name="T111" fmla="*/ 926 h 3458"/>
                <a:gd name="T112" fmla="*/ 51 w 2019"/>
                <a:gd name="T113" fmla="*/ 689 h 3458"/>
                <a:gd name="T114" fmla="*/ 151 w 2019"/>
                <a:gd name="T115" fmla="*/ 477 h 3458"/>
                <a:gd name="T116" fmla="*/ 296 w 2019"/>
                <a:gd name="T117" fmla="*/ 295 h 3458"/>
                <a:gd name="T118" fmla="*/ 478 w 2019"/>
                <a:gd name="T119" fmla="*/ 151 h 3458"/>
                <a:gd name="T120" fmla="*/ 691 w 2019"/>
                <a:gd name="T121" fmla="*/ 52 h 3458"/>
                <a:gd name="T122" fmla="*/ 927 w 2019"/>
                <a:gd name="T123" fmla="*/ 4 h 3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19" h="3458">
                  <a:moveTo>
                    <a:pt x="1010" y="289"/>
                  </a:moveTo>
                  <a:lnTo>
                    <a:pt x="940" y="292"/>
                  </a:lnTo>
                  <a:lnTo>
                    <a:pt x="873" y="301"/>
                  </a:lnTo>
                  <a:lnTo>
                    <a:pt x="808" y="317"/>
                  </a:lnTo>
                  <a:lnTo>
                    <a:pt x="744" y="339"/>
                  </a:lnTo>
                  <a:lnTo>
                    <a:pt x="684" y="365"/>
                  </a:lnTo>
                  <a:lnTo>
                    <a:pt x="627" y="398"/>
                  </a:lnTo>
                  <a:lnTo>
                    <a:pt x="574" y="435"/>
                  </a:lnTo>
                  <a:lnTo>
                    <a:pt x="523" y="476"/>
                  </a:lnTo>
                  <a:lnTo>
                    <a:pt x="478" y="522"/>
                  </a:lnTo>
                  <a:lnTo>
                    <a:pt x="435" y="572"/>
                  </a:lnTo>
                  <a:lnTo>
                    <a:pt x="398" y="626"/>
                  </a:lnTo>
                  <a:lnTo>
                    <a:pt x="366" y="684"/>
                  </a:lnTo>
                  <a:lnTo>
                    <a:pt x="339" y="744"/>
                  </a:lnTo>
                  <a:lnTo>
                    <a:pt x="317" y="806"/>
                  </a:lnTo>
                  <a:lnTo>
                    <a:pt x="302" y="872"/>
                  </a:lnTo>
                  <a:lnTo>
                    <a:pt x="292" y="939"/>
                  </a:lnTo>
                  <a:lnTo>
                    <a:pt x="288" y="1009"/>
                  </a:lnTo>
                  <a:lnTo>
                    <a:pt x="290" y="1039"/>
                  </a:lnTo>
                  <a:lnTo>
                    <a:pt x="294" y="1075"/>
                  </a:lnTo>
                  <a:lnTo>
                    <a:pt x="302" y="1115"/>
                  </a:lnTo>
                  <a:lnTo>
                    <a:pt x="311" y="1161"/>
                  </a:lnTo>
                  <a:lnTo>
                    <a:pt x="323" y="1212"/>
                  </a:lnTo>
                  <a:lnTo>
                    <a:pt x="339" y="1268"/>
                  </a:lnTo>
                  <a:lnTo>
                    <a:pt x="356" y="1329"/>
                  </a:lnTo>
                  <a:lnTo>
                    <a:pt x="377" y="1393"/>
                  </a:lnTo>
                  <a:lnTo>
                    <a:pt x="399" y="1463"/>
                  </a:lnTo>
                  <a:lnTo>
                    <a:pt x="424" y="1536"/>
                  </a:lnTo>
                  <a:lnTo>
                    <a:pt x="451" y="1614"/>
                  </a:lnTo>
                  <a:lnTo>
                    <a:pt x="482" y="1696"/>
                  </a:lnTo>
                  <a:lnTo>
                    <a:pt x="514" y="1781"/>
                  </a:lnTo>
                  <a:lnTo>
                    <a:pt x="547" y="1870"/>
                  </a:lnTo>
                  <a:lnTo>
                    <a:pt x="584" y="1963"/>
                  </a:lnTo>
                  <a:lnTo>
                    <a:pt x="622" y="2059"/>
                  </a:lnTo>
                  <a:lnTo>
                    <a:pt x="665" y="2165"/>
                  </a:lnTo>
                  <a:lnTo>
                    <a:pt x="710" y="2276"/>
                  </a:lnTo>
                  <a:lnTo>
                    <a:pt x="806" y="2503"/>
                  </a:lnTo>
                  <a:lnTo>
                    <a:pt x="906" y="2732"/>
                  </a:lnTo>
                  <a:lnTo>
                    <a:pt x="1006" y="2959"/>
                  </a:lnTo>
                  <a:lnTo>
                    <a:pt x="1010" y="2967"/>
                  </a:lnTo>
                  <a:lnTo>
                    <a:pt x="1013" y="2959"/>
                  </a:lnTo>
                  <a:lnTo>
                    <a:pt x="1113" y="2733"/>
                  </a:lnTo>
                  <a:lnTo>
                    <a:pt x="1213" y="2505"/>
                  </a:lnTo>
                  <a:lnTo>
                    <a:pt x="1309" y="2278"/>
                  </a:lnTo>
                  <a:lnTo>
                    <a:pt x="1355" y="2166"/>
                  </a:lnTo>
                  <a:lnTo>
                    <a:pt x="1400" y="2057"/>
                  </a:lnTo>
                  <a:lnTo>
                    <a:pt x="1437" y="1962"/>
                  </a:lnTo>
                  <a:lnTo>
                    <a:pt x="1473" y="1869"/>
                  </a:lnTo>
                  <a:lnTo>
                    <a:pt x="1507" y="1781"/>
                  </a:lnTo>
                  <a:lnTo>
                    <a:pt x="1539" y="1696"/>
                  </a:lnTo>
                  <a:lnTo>
                    <a:pt x="1568" y="1615"/>
                  </a:lnTo>
                  <a:lnTo>
                    <a:pt x="1595" y="1537"/>
                  </a:lnTo>
                  <a:lnTo>
                    <a:pt x="1621" y="1463"/>
                  </a:lnTo>
                  <a:lnTo>
                    <a:pt x="1643" y="1394"/>
                  </a:lnTo>
                  <a:lnTo>
                    <a:pt x="1663" y="1330"/>
                  </a:lnTo>
                  <a:lnTo>
                    <a:pt x="1681" y="1269"/>
                  </a:lnTo>
                  <a:lnTo>
                    <a:pt x="1696" y="1213"/>
                  </a:lnTo>
                  <a:lnTo>
                    <a:pt x="1708" y="1162"/>
                  </a:lnTo>
                  <a:lnTo>
                    <a:pt x="1718" y="1116"/>
                  </a:lnTo>
                  <a:lnTo>
                    <a:pt x="1725" y="1075"/>
                  </a:lnTo>
                  <a:lnTo>
                    <a:pt x="1730" y="1040"/>
                  </a:lnTo>
                  <a:lnTo>
                    <a:pt x="1731" y="1009"/>
                  </a:lnTo>
                  <a:lnTo>
                    <a:pt x="1728" y="939"/>
                  </a:lnTo>
                  <a:lnTo>
                    <a:pt x="1718" y="872"/>
                  </a:lnTo>
                  <a:lnTo>
                    <a:pt x="1702" y="806"/>
                  </a:lnTo>
                  <a:lnTo>
                    <a:pt x="1681" y="744"/>
                  </a:lnTo>
                  <a:lnTo>
                    <a:pt x="1653" y="684"/>
                  </a:lnTo>
                  <a:lnTo>
                    <a:pt x="1622" y="626"/>
                  </a:lnTo>
                  <a:lnTo>
                    <a:pt x="1584" y="572"/>
                  </a:lnTo>
                  <a:lnTo>
                    <a:pt x="1542" y="522"/>
                  </a:lnTo>
                  <a:lnTo>
                    <a:pt x="1496" y="476"/>
                  </a:lnTo>
                  <a:lnTo>
                    <a:pt x="1446" y="435"/>
                  </a:lnTo>
                  <a:lnTo>
                    <a:pt x="1392" y="398"/>
                  </a:lnTo>
                  <a:lnTo>
                    <a:pt x="1335" y="365"/>
                  </a:lnTo>
                  <a:lnTo>
                    <a:pt x="1275" y="339"/>
                  </a:lnTo>
                  <a:lnTo>
                    <a:pt x="1212" y="317"/>
                  </a:lnTo>
                  <a:lnTo>
                    <a:pt x="1146" y="301"/>
                  </a:lnTo>
                  <a:lnTo>
                    <a:pt x="1080" y="292"/>
                  </a:lnTo>
                  <a:lnTo>
                    <a:pt x="1010" y="289"/>
                  </a:lnTo>
                  <a:close/>
                  <a:moveTo>
                    <a:pt x="1010" y="0"/>
                  </a:moveTo>
                  <a:lnTo>
                    <a:pt x="1093" y="4"/>
                  </a:lnTo>
                  <a:lnTo>
                    <a:pt x="1174" y="13"/>
                  </a:lnTo>
                  <a:lnTo>
                    <a:pt x="1252" y="29"/>
                  </a:lnTo>
                  <a:lnTo>
                    <a:pt x="1329" y="52"/>
                  </a:lnTo>
                  <a:lnTo>
                    <a:pt x="1403" y="79"/>
                  </a:lnTo>
                  <a:lnTo>
                    <a:pt x="1474" y="113"/>
                  </a:lnTo>
                  <a:lnTo>
                    <a:pt x="1542" y="151"/>
                  </a:lnTo>
                  <a:lnTo>
                    <a:pt x="1606" y="195"/>
                  </a:lnTo>
                  <a:lnTo>
                    <a:pt x="1666" y="243"/>
                  </a:lnTo>
                  <a:lnTo>
                    <a:pt x="1723" y="295"/>
                  </a:lnTo>
                  <a:lnTo>
                    <a:pt x="1777" y="352"/>
                  </a:lnTo>
                  <a:lnTo>
                    <a:pt x="1825" y="413"/>
                  </a:lnTo>
                  <a:lnTo>
                    <a:pt x="1869" y="477"/>
                  </a:lnTo>
                  <a:lnTo>
                    <a:pt x="1907" y="545"/>
                  </a:lnTo>
                  <a:lnTo>
                    <a:pt x="1940" y="616"/>
                  </a:lnTo>
                  <a:lnTo>
                    <a:pt x="1968" y="689"/>
                  </a:lnTo>
                  <a:lnTo>
                    <a:pt x="1990" y="766"/>
                  </a:lnTo>
                  <a:lnTo>
                    <a:pt x="2006" y="845"/>
                  </a:lnTo>
                  <a:lnTo>
                    <a:pt x="2016" y="926"/>
                  </a:lnTo>
                  <a:lnTo>
                    <a:pt x="2019" y="1009"/>
                  </a:lnTo>
                  <a:lnTo>
                    <a:pt x="2017" y="1052"/>
                  </a:lnTo>
                  <a:lnTo>
                    <a:pt x="2013" y="1100"/>
                  </a:lnTo>
                  <a:lnTo>
                    <a:pt x="2004" y="1152"/>
                  </a:lnTo>
                  <a:lnTo>
                    <a:pt x="1993" y="1211"/>
                  </a:lnTo>
                  <a:lnTo>
                    <a:pt x="1978" y="1273"/>
                  </a:lnTo>
                  <a:lnTo>
                    <a:pt x="1960" y="1342"/>
                  </a:lnTo>
                  <a:lnTo>
                    <a:pt x="1940" y="1414"/>
                  </a:lnTo>
                  <a:lnTo>
                    <a:pt x="1916" y="1492"/>
                  </a:lnTo>
                  <a:lnTo>
                    <a:pt x="1888" y="1575"/>
                  </a:lnTo>
                  <a:lnTo>
                    <a:pt x="1859" y="1661"/>
                  </a:lnTo>
                  <a:lnTo>
                    <a:pt x="1826" y="1753"/>
                  </a:lnTo>
                  <a:lnTo>
                    <a:pt x="1790" y="1849"/>
                  </a:lnTo>
                  <a:lnTo>
                    <a:pt x="1752" y="1950"/>
                  </a:lnTo>
                  <a:lnTo>
                    <a:pt x="1711" y="2055"/>
                  </a:lnTo>
                  <a:lnTo>
                    <a:pt x="1668" y="2165"/>
                  </a:lnTo>
                  <a:lnTo>
                    <a:pt x="1623" y="2276"/>
                  </a:lnTo>
                  <a:lnTo>
                    <a:pt x="1576" y="2388"/>
                  </a:lnTo>
                  <a:lnTo>
                    <a:pt x="1478" y="2618"/>
                  </a:lnTo>
                  <a:lnTo>
                    <a:pt x="1378" y="2849"/>
                  </a:lnTo>
                  <a:lnTo>
                    <a:pt x="1276" y="3077"/>
                  </a:lnTo>
                  <a:lnTo>
                    <a:pt x="1241" y="3154"/>
                  </a:lnTo>
                  <a:lnTo>
                    <a:pt x="1209" y="3226"/>
                  </a:lnTo>
                  <a:lnTo>
                    <a:pt x="1178" y="3294"/>
                  </a:lnTo>
                  <a:lnTo>
                    <a:pt x="1166" y="3321"/>
                  </a:lnTo>
                  <a:lnTo>
                    <a:pt x="1155" y="3344"/>
                  </a:lnTo>
                  <a:lnTo>
                    <a:pt x="1146" y="3362"/>
                  </a:lnTo>
                  <a:lnTo>
                    <a:pt x="1141" y="3375"/>
                  </a:lnTo>
                  <a:lnTo>
                    <a:pt x="1127" y="3399"/>
                  </a:lnTo>
                  <a:lnTo>
                    <a:pt x="1109" y="3419"/>
                  </a:lnTo>
                  <a:lnTo>
                    <a:pt x="1091" y="3435"/>
                  </a:lnTo>
                  <a:lnTo>
                    <a:pt x="1069" y="3446"/>
                  </a:lnTo>
                  <a:lnTo>
                    <a:pt x="1046" y="3455"/>
                  </a:lnTo>
                  <a:lnTo>
                    <a:pt x="1022" y="3458"/>
                  </a:lnTo>
                  <a:lnTo>
                    <a:pt x="998" y="3458"/>
                  </a:lnTo>
                  <a:lnTo>
                    <a:pt x="974" y="3454"/>
                  </a:lnTo>
                  <a:lnTo>
                    <a:pt x="951" y="3446"/>
                  </a:lnTo>
                  <a:lnTo>
                    <a:pt x="929" y="3434"/>
                  </a:lnTo>
                  <a:lnTo>
                    <a:pt x="909" y="3419"/>
                  </a:lnTo>
                  <a:lnTo>
                    <a:pt x="893" y="3399"/>
                  </a:lnTo>
                  <a:lnTo>
                    <a:pt x="879" y="3375"/>
                  </a:lnTo>
                  <a:lnTo>
                    <a:pt x="873" y="3362"/>
                  </a:lnTo>
                  <a:lnTo>
                    <a:pt x="864" y="3343"/>
                  </a:lnTo>
                  <a:lnTo>
                    <a:pt x="853" y="3321"/>
                  </a:lnTo>
                  <a:lnTo>
                    <a:pt x="841" y="3294"/>
                  </a:lnTo>
                  <a:lnTo>
                    <a:pt x="811" y="3226"/>
                  </a:lnTo>
                  <a:lnTo>
                    <a:pt x="778" y="3153"/>
                  </a:lnTo>
                  <a:lnTo>
                    <a:pt x="743" y="3077"/>
                  </a:lnTo>
                  <a:lnTo>
                    <a:pt x="641" y="2848"/>
                  </a:lnTo>
                  <a:lnTo>
                    <a:pt x="541" y="2616"/>
                  </a:lnTo>
                  <a:lnTo>
                    <a:pt x="444" y="2386"/>
                  </a:lnTo>
                  <a:lnTo>
                    <a:pt x="398" y="2274"/>
                  </a:lnTo>
                  <a:lnTo>
                    <a:pt x="354" y="2166"/>
                  </a:lnTo>
                  <a:lnTo>
                    <a:pt x="310" y="2056"/>
                  </a:lnTo>
                  <a:lnTo>
                    <a:pt x="269" y="1950"/>
                  </a:lnTo>
                  <a:lnTo>
                    <a:pt x="231" y="1850"/>
                  </a:lnTo>
                  <a:lnTo>
                    <a:pt x="195" y="1753"/>
                  </a:lnTo>
                  <a:lnTo>
                    <a:pt x="162" y="1661"/>
                  </a:lnTo>
                  <a:lnTo>
                    <a:pt x="132" y="1574"/>
                  </a:lnTo>
                  <a:lnTo>
                    <a:pt x="105" y="1491"/>
                  </a:lnTo>
                  <a:lnTo>
                    <a:pt x="81" y="1413"/>
                  </a:lnTo>
                  <a:lnTo>
                    <a:pt x="59" y="1341"/>
                  </a:lnTo>
                  <a:lnTo>
                    <a:pt x="42" y="1272"/>
                  </a:lnTo>
                  <a:lnTo>
                    <a:pt x="26" y="1210"/>
                  </a:lnTo>
                  <a:lnTo>
                    <a:pt x="15" y="1152"/>
                  </a:lnTo>
                  <a:lnTo>
                    <a:pt x="7" y="1099"/>
                  </a:lnTo>
                  <a:lnTo>
                    <a:pt x="2" y="1052"/>
                  </a:lnTo>
                  <a:lnTo>
                    <a:pt x="0" y="1009"/>
                  </a:lnTo>
                  <a:lnTo>
                    <a:pt x="3" y="926"/>
                  </a:lnTo>
                  <a:lnTo>
                    <a:pt x="13" y="845"/>
                  </a:lnTo>
                  <a:lnTo>
                    <a:pt x="30" y="766"/>
                  </a:lnTo>
                  <a:lnTo>
                    <a:pt x="51" y="689"/>
                  </a:lnTo>
                  <a:lnTo>
                    <a:pt x="80" y="616"/>
                  </a:lnTo>
                  <a:lnTo>
                    <a:pt x="113" y="545"/>
                  </a:lnTo>
                  <a:lnTo>
                    <a:pt x="151" y="477"/>
                  </a:lnTo>
                  <a:lnTo>
                    <a:pt x="195" y="413"/>
                  </a:lnTo>
                  <a:lnTo>
                    <a:pt x="243" y="352"/>
                  </a:lnTo>
                  <a:lnTo>
                    <a:pt x="296" y="295"/>
                  </a:lnTo>
                  <a:lnTo>
                    <a:pt x="353" y="243"/>
                  </a:lnTo>
                  <a:lnTo>
                    <a:pt x="413" y="195"/>
                  </a:lnTo>
                  <a:lnTo>
                    <a:pt x="478" y="151"/>
                  </a:lnTo>
                  <a:lnTo>
                    <a:pt x="545" y="113"/>
                  </a:lnTo>
                  <a:lnTo>
                    <a:pt x="616" y="79"/>
                  </a:lnTo>
                  <a:lnTo>
                    <a:pt x="691" y="52"/>
                  </a:lnTo>
                  <a:lnTo>
                    <a:pt x="767" y="29"/>
                  </a:lnTo>
                  <a:lnTo>
                    <a:pt x="846" y="13"/>
                  </a:lnTo>
                  <a:lnTo>
                    <a:pt x="927" y="4"/>
                  </a:lnTo>
                  <a:lnTo>
                    <a:pt x="10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1" name="Freeform 1275"/>
            <p:cNvSpPr>
              <a:spLocks noEditPoints="1"/>
            </p:cNvSpPr>
            <p:nvPr/>
          </p:nvSpPr>
          <p:spPr bwMode="auto">
            <a:xfrm>
              <a:off x="7070725" y="4257675"/>
              <a:ext cx="687388" cy="685800"/>
            </a:xfrm>
            <a:custGeom>
              <a:avLst/>
              <a:gdLst>
                <a:gd name="T0" fmla="*/ 403 w 865"/>
                <a:gd name="T1" fmla="*/ 290 h 864"/>
                <a:gd name="T2" fmla="*/ 352 w 865"/>
                <a:gd name="T3" fmla="*/ 312 h 864"/>
                <a:gd name="T4" fmla="*/ 314 w 865"/>
                <a:gd name="T5" fmla="*/ 351 h 864"/>
                <a:gd name="T6" fmla="*/ 292 w 865"/>
                <a:gd name="T7" fmla="*/ 403 h 864"/>
                <a:gd name="T8" fmla="*/ 292 w 865"/>
                <a:gd name="T9" fmla="*/ 460 h 864"/>
                <a:gd name="T10" fmla="*/ 314 w 865"/>
                <a:gd name="T11" fmla="*/ 512 h 864"/>
                <a:gd name="T12" fmla="*/ 352 w 865"/>
                <a:gd name="T13" fmla="*/ 551 h 864"/>
                <a:gd name="T14" fmla="*/ 403 w 865"/>
                <a:gd name="T15" fmla="*/ 573 h 864"/>
                <a:gd name="T16" fmla="*/ 462 w 865"/>
                <a:gd name="T17" fmla="*/ 573 h 864"/>
                <a:gd name="T18" fmla="*/ 514 w 865"/>
                <a:gd name="T19" fmla="*/ 551 h 864"/>
                <a:gd name="T20" fmla="*/ 552 w 865"/>
                <a:gd name="T21" fmla="*/ 512 h 864"/>
                <a:gd name="T22" fmla="*/ 574 w 865"/>
                <a:gd name="T23" fmla="*/ 460 h 864"/>
                <a:gd name="T24" fmla="*/ 574 w 865"/>
                <a:gd name="T25" fmla="*/ 403 h 864"/>
                <a:gd name="T26" fmla="*/ 552 w 865"/>
                <a:gd name="T27" fmla="*/ 351 h 864"/>
                <a:gd name="T28" fmla="*/ 514 w 865"/>
                <a:gd name="T29" fmla="*/ 312 h 864"/>
                <a:gd name="T30" fmla="*/ 462 w 865"/>
                <a:gd name="T31" fmla="*/ 290 h 864"/>
                <a:gd name="T32" fmla="*/ 433 w 865"/>
                <a:gd name="T33" fmla="*/ 0 h 864"/>
                <a:gd name="T34" fmla="*/ 540 w 865"/>
                <a:gd name="T35" fmla="*/ 13 h 864"/>
                <a:gd name="T36" fmla="*/ 636 w 865"/>
                <a:gd name="T37" fmla="*/ 50 h 864"/>
                <a:gd name="T38" fmla="*/ 720 w 865"/>
                <a:gd name="T39" fmla="*/ 108 h 864"/>
                <a:gd name="T40" fmla="*/ 788 w 865"/>
                <a:gd name="T41" fmla="*/ 184 h 864"/>
                <a:gd name="T42" fmla="*/ 836 w 865"/>
                <a:gd name="T43" fmla="*/ 275 h 864"/>
                <a:gd name="T44" fmla="*/ 862 w 865"/>
                <a:gd name="T45" fmla="*/ 377 h 864"/>
                <a:gd name="T46" fmla="*/ 862 w 865"/>
                <a:gd name="T47" fmla="*/ 486 h 864"/>
                <a:gd name="T48" fmla="*/ 836 w 865"/>
                <a:gd name="T49" fmla="*/ 588 h 864"/>
                <a:gd name="T50" fmla="*/ 788 w 865"/>
                <a:gd name="T51" fmla="*/ 679 h 864"/>
                <a:gd name="T52" fmla="*/ 720 w 865"/>
                <a:gd name="T53" fmla="*/ 755 h 864"/>
                <a:gd name="T54" fmla="*/ 636 w 865"/>
                <a:gd name="T55" fmla="*/ 813 h 864"/>
                <a:gd name="T56" fmla="*/ 540 w 865"/>
                <a:gd name="T57" fmla="*/ 850 h 864"/>
                <a:gd name="T58" fmla="*/ 433 w 865"/>
                <a:gd name="T59" fmla="*/ 864 h 864"/>
                <a:gd name="T60" fmla="*/ 326 w 865"/>
                <a:gd name="T61" fmla="*/ 850 h 864"/>
                <a:gd name="T62" fmla="*/ 229 w 865"/>
                <a:gd name="T63" fmla="*/ 813 h 864"/>
                <a:gd name="T64" fmla="*/ 145 w 865"/>
                <a:gd name="T65" fmla="*/ 755 h 864"/>
                <a:gd name="T66" fmla="*/ 78 w 865"/>
                <a:gd name="T67" fmla="*/ 679 h 864"/>
                <a:gd name="T68" fmla="*/ 29 w 865"/>
                <a:gd name="T69" fmla="*/ 588 h 864"/>
                <a:gd name="T70" fmla="*/ 3 w 865"/>
                <a:gd name="T71" fmla="*/ 486 h 864"/>
                <a:gd name="T72" fmla="*/ 3 w 865"/>
                <a:gd name="T73" fmla="*/ 377 h 864"/>
                <a:gd name="T74" fmla="*/ 29 w 865"/>
                <a:gd name="T75" fmla="*/ 275 h 864"/>
                <a:gd name="T76" fmla="*/ 78 w 865"/>
                <a:gd name="T77" fmla="*/ 184 h 864"/>
                <a:gd name="T78" fmla="*/ 145 w 865"/>
                <a:gd name="T79" fmla="*/ 108 h 864"/>
                <a:gd name="T80" fmla="*/ 229 w 865"/>
                <a:gd name="T81" fmla="*/ 50 h 864"/>
                <a:gd name="T82" fmla="*/ 326 w 865"/>
                <a:gd name="T83" fmla="*/ 13 h 864"/>
                <a:gd name="T84" fmla="*/ 433 w 865"/>
                <a:gd name="T85" fmla="*/ 0 h 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65" h="864">
                  <a:moveTo>
                    <a:pt x="433" y="288"/>
                  </a:moveTo>
                  <a:lnTo>
                    <a:pt x="403" y="290"/>
                  </a:lnTo>
                  <a:lnTo>
                    <a:pt x="377" y="299"/>
                  </a:lnTo>
                  <a:lnTo>
                    <a:pt x="352" y="312"/>
                  </a:lnTo>
                  <a:lnTo>
                    <a:pt x="331" y="329"/>
                  </a:lnTo>
                  <a:lnTo>
                    <a:pt x="314" y="351"/>
                  </a:lnTo>
                  <a:lnTo>
                    <a:pt x="299" y="375"/>
                  </a:lnTo>
                  <a:lnTo>
                    <a:pt x="292" y="403"/>
                  </a:lnTo>
                  <a:lnTo>
                    <a:pt x="288" y="432"/>
                  </a:lnTo>
                  <a:lnTo>
                    <a:pt x="292" y="460"/>
                  </a:lnTo>
                  <a:lnTo>
                    <a:pt x="299" y="488"/>
                  </a:lnTo>
                  <a:lnTo>
                    <a:pt x="314" y="512"/>
                  </a:lnTo>
                  <a:lnTo>
                    <a:pt x="331" y="534"/>
                  </a:lnTo>
                  <a:lnTo>
                    <a:pt x="352" y="551"/>
                  </a:lnTo>
                  <a:lnTo>
                    <a:pt x="377" y="564"/>
                  </a:lnTo>
                  <a:lnTo>
                    <a:pt x="403" y="573"/>
                  </a:lnTo>
                  <a:lnTo>
                    <a:pt x="433" y="576"/>
                  </a:lnTo>
                  <a:lnTo>
                    <a:pt x="462" y="573"/>
                  </a:lnTo>
                  <a:lnTo>
                    <a:pt x="488" y="564"/>
                  </a:lnTo>
                  <a:lnTo>
                    <a:pt x="514" y="551"/>
                  </a:lnTo>
                  <a:lnTo>
                    <a:pt x="534" y="534"/>
                  </a:lnTo>
                  <a:lnTo>
                    <a:pt x="552" y="512"/>
                  </a:lnTo>
                  <a:lnTo>
                    <a:pt x="566" y="488"/>
                  </a:lnTo>
                  <a:lnTo>
                    <a:pt x="574" y="460"/>
                  </a:lnTo>
                  <a:lnTo>
                    <a:pt x="577" y="432"/>
                  </a:lnTo>
                  <a:lnTo>
                    <a:pt x="574" y="403"/>
                  </a:lnTo>
                  <a:lnTo>
                    <a:pt x="566" y="375"/>
                  </a:lnTo>
                  <a:lnTo>
                    <a:pt x="552" y="351"/>
                  </a:lnTo>
                  <a:lnTo>
                    <a:pt x="534" y="329"/>
                  </a:lnTo>
                  <a:lnTo>
                    <a:pt x="514" y="312"/>
                  </a:lnTo>
                  <a:lnTo>
                    <a:pt x="488" y="299"/>
                  </a:lnTo>
                  <a:lnTo>
                    <a:pt x="462" y="290"/>
                  </a:lnTo>
                  <a:lnTo>
                    <a:pt x="433" y="288"/>
                  </a:lnTo>
                  <a:close/>
                  <a:moveTo>
                    <a:pt x="433" y="0"/>
                  </a:moveTo>
                  <a:lnTo>
                    <a:pt x="487" y="3"/>
                  </a:lnTo>
                  <a:lnTo>
                    <a:pt x="540" y="13"/>
                  </a:lnTo>
                  <a:lnTo>
                    <a:pt x="589" y="28"/>
                  </a:lnTo>
                  <a:lnTo>
                    <a:pt x="636" y="50"/>
                  </a:lnTo>
                  <a:lnTo>
                    <a:pt x="680" y="76"/>
                  </a:lnTo>
                  <a:lnTo>
                    <a:pt x="720" y="108"/>
                  </a:lnTo>
                  <a:lnTo>
                    <a:pt x="756" y="145"/>
                  </a:lnTo>
                  <a:lnTo>
                    <a:pt x="788" y="184"/>
                  </a:lnTo>
                  <a:lnTo>
                    <a:pt x="815" y="228"/>
                  </a:lnTo>
                  <a:lnTo>
                    <a:pt x="836" y="275"/>
                  </a:lnTo>
                  <a:lnTo>
                    <a:pt x="852" y="325"/>
                  </a:lnTo>
                  <a:lnTo>
                    <a:pt x="862" y="377"/>
                  </a:lnTo>
                  <a:lnTo>
                    <a:pt x="865" y="432"/>
                  </a:lnTo>
                  <a:lnTo>
                    <a:pt x="862" y="486"/>
                  </a:lnTo>
                  <a:lnTo>
                    <a:pt x="852" y="538"/>
                  </a:lnTo>
                  <a:lnTo>
                    <a:pt x="836" y="588"/>
                  </a:lnTo>
                  <a:lnTo>
                    <a:pt x="815" y="635"/>
                  </a:lnTo>
                  <a:lnTo>
                    <a:pt x="788" y="679"/>
                  </a:lnTo>
                  <a:lnTo>
                    <a:pt x="756" y="719"/>
                  </a:lnTo>
                  <a:lnTo>
                    <a:pt x="720" y="755"/>
                  </a:lnTo>
                  <a:lnTo>
                    <a:pt x="680" y="787"/>
                  </a:lnTo>
                  <a:lnTo>
                    <a:pt x="636" y="813"/>
                  </a:lnTo>
                  <a:lnTo>
                    <a:pt x="589" y="835"/>
                  </a:lnTo>
                  <a:lnTo>
                    <a:pt x="540" y="850"/>
                  </a:lnTo>
                  <a:lnTo>
                    <a:pt x="487" y="860"/>
                  </a:lnTo>
                  <a:lnTo>
                    <a:pt x="433" y="864"/>
                  </a:lnTo>
                  <a:lnTo>
                    <a:pt x="378" y="860"/>
                  </a:lnTo>
                  <a:lnTo>
                    <a:pt x="326" y="850"/>
                  </a:lnTo>
                  <a:lnTo>
                    <a:pt x="276" y="835"/>
                  </a:lnTo>
                  <a:lnTo>
                    <a:pt x="229" y="813"/>
                  </a:lnTo>
                  <a:lnTo>
                    <a:pt x="186" y="787"/>
                  </a:lnTo>
                  <a:lnTo>
                    <a:pt x="145" y="755"/>
                  </a:lnTo>
                  <a:lnTo>
                    <a:pt x="109" y="719"/>
                  </a:lnTo>
                  <a:lnTo>
                    <a:pt x="78" y="679"/>
                  </a:lnTo>
                  <a:lnTo>
                    <a:pt x="50" y="635"/>
                  </a:lnTo>
                  <a:lnTo>
                    <a:pt x="29" y="588"/>
                  </a:lnTo>
                  <a:lnTo>
                    <a:pt x="13" y="538"/>
                  </a:lnTo>
                  <a:lnTo>
                    <a:pt x="3" y="486"/>
                  </a:lnTo>
                  <a:lnTo>
                    <a:pt x="0" y="432"/>
                  </a:lnTo>
                  <a:lnTo>
                    <a:pt x="3" y="377"/>
                  </a:lnTo>
                  <a:lnTo>
                    <a:pt x="13" y="325"/>
                  </a:lnTo>
                  <a:lnTo>
                    <a:pt x="29" y="275"/>
                  </a:lnTo>
                  <a:lnTo>
                    <a:pt x="50" y="228"/>
                  </a:lnTo>
                  <a:lnTo>
                    <a:pt x="78" y="184"/>
                  </a:lnTo>
                  <a:lnTo>
                    <a:pt x="109" y="145"/>
                  </a:lnTo>
                  <a:lnTo>
                    <a:pt x="145" y="108"/>
                  </a:lnTo>
                  <a:lnTo>
                    <a:pt x="186" y="76"/>
                  </a:lnTo>
                  <a:lnTo>
                    <a:pt x="229" y="50"/>
                  </a:lnTo>
                  <a:lnTo>
                    <a:pt x="276" y="28"/>
                  </a:lnTo>
                  <a:lnTo>
                    <a:pt x="326" y="13"/>
                  </a:lnTo>
                  <a:lnTo>
                    <a:pt x="378" y="3"/>
                  </a:lnTo>
                  <a:lnTo>
                    <a:pt x="4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92" name="Group 1278"/>
          <p:cNvGrpSpPr>
            <a:grpSpLocks noChangeAspect="1"/>
          </p:cNvGrpSpPr>
          <p:nvPr/>
        </p:nvGrpSpPr>
        <p:grpSpPr bwMode="auto">
          <a:xfrm>
            <a:off x="8633821" y="5957922"/>
            <a:ext cx="241869" cy="348371"/>
            <a:chOff x="3729" y="1964"/>
            <a:chExt cx="243" cy="35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993" name="Freeform 1280"/>
            <p:cNvSpPr>
              <a:spLocks noEditPoints="1"/>
            </p:cNvSpPr>
            <p:nvPr/>
          </p:nvSpPr>
          <p:spPr bwMode="auto">
            <a:xfrm>
              <a:off x="3807" y="2040"/>
              <a:ext cx="89" cy="90"/>
            </a:xfrm>
            <a:custGeom>
              <a:avLst/>
              <a:gdLst>
                <a:gd name="T0" fmla="*/ 401 w 888"/>
                <a:gd name="T1" fmla="*/ 131 h 897"/>
                <a:gd name="T2" fmla="*/ 321 w 888"/>
                <a:gd name="T3" fmla="*/ 154 h 897"/>
                <a:gd name="T4" fmla="*/ 251 w 888"/>
                <a:gd name="T5" fmla="*/ 196 h 897"/>
                <a:gd name="T6" fmla="*/ 193 w 888"/>
                <a:gd name="T7" fmla="*/ 253 h 897"/>
                <a:gd name="T8" fmla="*/ 152 w 888"/>
                <a:gd name="T9" fmla="*/ 324 h 897"/>
                <a:gd name="T10" fmla="*/ 129 w 888"/>
                <a:gd name="T11" fmla="*/ 405 h 897"/>
                <a:gd name="T12" fmla="*/ 129 w 888"/>
                <a:gd name="T13" fmla="*/ 492 h 897"/>
                <a:gd name="T14" fmla="*/ 152 w 888"/>
                <a:gd name="T15" fmla="*/ 573 h 897"/>
                <a:gd name="T16" fmla="*/ 193 w 888"/>
                <a:gd name="T17" fmla="*/ 644 h 897"/>
                <a:gd name="T18" fmla="*/ 251 w 888"/>
                <a:gd name="T19" fmla="*/ 702 h 897"/>
                <a:gd name="T20" fmla="*/ 321 w 888"/>
                <a:gd name="T21" fmla="*/ 743 h 897"/>
                <a:gd name="T22" fmla="*/ 401 w 888"/>
                <a:gd name="T23" fmla="*/ 766 h 897"/>
                <a:gd name="T24" fmla="*/ 488 w 888"/>
                <a:gd name="T25" fmla="*/ 766 h 897"/>
                <a:gd name="T26" fmla="*/ 568 w 888"/>
                <a:gd name="T27" fmla="*/ 743 h 897"/>
                <a:gd name="T28" fmla="*/ 638 w 888"/>
                <a:gd name="T29" fmla="*/ 702 h 897"/>
                <a:gd name="T30" fmla="*/ 695 w 888"/>
                <a:gd name="T31" fmla="*/ 644 h 897"/>
                <a:gd name="T32" fmla="*/ 737 w 888"/>
                <a:gd name="T33" fmla="*/ 573 h 897"/>
                <a:gd name="T34" fmla="*/ 758 w 888"/>
                <a:gd name="T35" fmla="*/ 492 h 897"/>
                <a:gd name="T36" fmla="*/ 758 w 888"/>
                <a:gd name="T37" fmla="*/ 405 h 897"/>
                <a:gd name="T38" fmla="*/ 737 w 888"/>
                <a:gd name="T39" fmla="*/ 324 h 897"/>
                <a:gd name="T40" fmla="*/ 695 w 888"/>
                <a:gd name="T41" fmla="*/ 253 h 897"/>
                <a:gd name="T42" fmla="*/ 638 w 888"/>
                <a:gd name="T43" fmla="*/ 196 h 897"/>
                <a:gd name="T44" fmla="*/ 568 w 888"/>
                <a:gd name="T45" fmla="*/ 154 h 897"/>
                <a:gd name="T46" fmla="*/ 488 w 888"/>
                <a:gd name="T47" fmla="*/ 131 h 897"/>
                <a:gd name="T48" fmla="*/ 444 w 888"/>
                <a:gd name="T49" fmla="*/ 0 h 897"/>
                <a:gd name="T50" fmla="*/ 546 w 888"/>
                <a:gd name="T51" fmla="*/ 12 h 897"/>
                <a:gd name="T52" fmla="*/ 639 w 888"/>
                <a:gd name="T53" fmla="*/ 46 h 897"/>
                <a:gd name="T54" fmla="*/ 721 w 888"/>
                <a:gd name="T55" fmla="*/ 100 h 897"/>
                <a:gd name="T56" fmla="*/ 791 w 888"/>
                <a:gd name="T57" fmla="*/ 168 h 897"/>
                <a:gd name="T58" fmla="*/ 844 w 888"/>
                <a:gd name="T59" fmla="*/ 252 h 897"/>
                <a:gd name="T60" fmla="*/ 876 w 888"/>
                <a:gd name="T61" fmla="*/ 346 h 897"/>
                <a:gd name="T62" fmla="*/ 888 w 888"/>
                <a:gd name="T63" fmla="*/ 449 h 897"/>
                <a:gd name="T64" fmla="*/ 876 w 888"/>
                <a:gd name="T65" fmla="*/ 551 h 897"/>
                <a:gd name="T66" fmla="*/ 844 w 888"/>
                <a:gd name="T67" fmla="*/ 645 h 897"/>
                <a:gd name="T68" fmla="*/ 791 w 888"/>
                <a:gd name="T69" fmla="*/ 729 h 897"/>
                <a:gd name="T70" fmla="*/ 721 w 888"/>
                <a:gd name="T71" fmla="*/ 798 h 897"/>
                <a:gd name="T72" fmla="*/ 639 w 888"/>
                <a:gd name="T73" fmla="*/ 851 h 897"/>
                <a:gd name="T74" fmla="*/ 546 w 888"/>
                <a:gd name="T75" fmla="*/ 885 h 897"/>
                <a:gd name="T76" fmla="*/ 444 w 888"/>
                <a:gd name="T77" fmla="*/ 897 h 897"/>
                <a:gd name="T78" fmla="*/ 343 w 888"/>
                <a:gd name="T79" fmla="*/ 885 h 897"/>
                <a:gd name="T80" fmla="*/ 248 w 888"/>
                <a:gd name="T81" fmla="*/ 851 h 897"/>
                <a:gd name="T82" fmla="*/ 166 w 888"/>
                <a:gd name="T83" fmla="*/ 798 h 897"/>
                <a:gd name="T84" fmla="*/ 97 w 888"/>
                <a:gd name="T85" fmla="*/ 729 h 897"/>
                <a:gd name="T86" fmla="*/ 45 w 888"/>
                <a:gd name="T87" fmla="*/ 645 h 897"/>
                <a:gd name="T88" fmla="*/ 11 w 888"/>
                <a:gd name="T89" fmla="*/ 551 h 897"/>
                <a:gd name="T90" fmla="*/ 0 w 888"/>
                <a:gd name="T91" fmla="*/ 449 h 897"/>
                <a:gd name="T92" fmla="*/ 11 w 888"/>
                <a:gd name="T93" fmla="*/ 346 h 897"/>
                <a:gd name="T94" fmla="*/ 45 w 888"/>
                <a:gd name="T95" fmla="*/ 252 h 897"/>
                <a:gd name="T96" fmla="*/ 97 w 888"/>
                <a:gd name="T97" fmla="*/ 168 h 897"/>
                <a:gd name="T98" fmla="*/ 166 w 888"/>
                <a:gd name="T99" fmla="*/ 100 h 897"/>
                <a:gd name="T100" fmla="*/ 248 w 888"/>
                <a:gd name="T101" fmla="*/ 46 h 897"/>
                <a:gd name="T102" fmla="*/ 343 w 888"/>
                <a:gd name="T103" fmla="*/ 12 h 897"/>
                <a:gd name="T104" fmla="*/ 444 w 888"/>
                <a:gd name="T105" fmla="*/ 0 h 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88" h="897">
                  <a:moveTo>
                    <a:pt x="444" y="129"/>
                  </a:moveTo>
                  <a:lnTo>
                    <a:pt x="401" y="131"/>
                  </a:lnTo>
                  <a:lnTo>
                    <a:pt x="360" y="140"/>
                  </a:lnTo>
                  <a:lnTo>
                    <a:pt x="321" y="154"/>
                  </a:lnTo>
                  <a:lnTo>
                    <a:pt x="284" y="173"/>
                  </a:lnTo>
                  <a:lnTo>
                    <a:pt x="251" y="196"/>
                  </a:lnTo>
                  <a:lnTo>
                    <a:pt x="219" y="223"/>
                  </a:lnTo>
                  <a:lnTo>
                    <a:pt x="193" y="253"/>
                  </a:lnTo>
                  <a:lnTo>
                    <a:pt x="171" y="287"/>
                  </a:lnTo>
                  <a:lnTo>
                    <a:pt x="152" y="324"/>
                  </a:lnTo>
                  <a:lnTo>
                    <a:pt x="138" y="364"/>
                  </a:lnTo>
                  <a:lnTo>
                    <a:pt x="129" y="405"/>
                  </a:lnTo>
                  <a:lnTo>
                    <a:pt x="126" y="449"/>
                  </a:lnTo>
                  <a:lnTo>
                    <a:pt x="129" y="492"/>
                  </a:lnTo>
                  <a:lnTo>
                    <a:pt x="138" y="534"/>
                  </a:lnTo>
                  <a:lnTo>
                    <a:pt x="152" y="573"/>
                  </a:lnTo>
                  <a:lnTo>
                    <a:pt x="171" y="610"/>
                  </a:lnTo>
                  <a:lnTo>
                    <a:pt x="193" y="644"/>
                  </a:lnTo>
                  <a:lnTo>
                    <a:pt x="219" y="674"/>
                  </a:lnTo>
                  <a:lnTo>
                    <a:pt x="251" y="702"/>
                  </a:lnTo>
                  <a:lnTo>
                    <a:pt x="284" y="725"/>
                  </a:lnTo>
                  <a:lnTo>
                    <a:pt x="321" y="743"/>
                  </a:lnTo>
                  <a:lnTo>
                    <a:pt x="360" y="757"/>
                  </a:lnTo>
                  <a:lnTo>
                    <a:pt x="401" y="766"/>
                  </a:lnTo>
                  <a:lnTo>
                    <a:pt x="444" y="768"/>
                  </a:lnTo>
                  <a:lnTo>
                    <a:pt x="488" y="766"/>
                  </a:lnTo>
                  <a:lnTo>
                    <a:pt x="529" y="757"/>
                  </a:lnTo>
                  <a:lnTo>
                    <a:pt x="568" y="743"/>
                  </a:lnTo>
                  <a:lnTo>
                    <a:pt x="605" y="725"/>
                  </a:lnTo>
                  <a:lnTo>
                    <a:pt x="638" y="702"/>
                  </a:lnTo>
                  <a:lnTo>
                    <a:pt x="668" y="674"/>
                  </a:lnTo>
                  <a:lnTo>
                    <a:pt x="695" y="644"/>
                  </a:lnTo>
                  <a:lnTo>
                    <a:pt x="718" y="610"/>
                  </a:lnTo>
                  <a:lnTo>
                    <a:pt x="737" y="573"/>
                  </a:lnTo>
                  <a:lnTo>
                    <a:pt x="751" y="534"/>
                  </a:lnTo>
                  <a:lnTo>
                    <a:pt x="758" y="492"/>
                  </a:lnTo>
                  <a:lnTo>
                    <a:pt x="761" y="449"/>
                  </a:lnTo>
                  <a:lnTo>
                    <a:pt x="758" y="405"/>
                  </a:lnTo>
                  <a:lnTo>
                    <a:pt x="751" y="364"/>
                  </a:lnTo>
                  <a:lnTo>
                    <a:pt x="737" y="324"/>
                  </a:lnTo>
                  <a:lnTo>
                    <a:pt x="718" y="287"/>
                  </a:lnTo>
                  <a:lnTo>
                    <a:pt x="695" y="253"/>
                  </a:lnTo>
                  <a:lnTo>
                    <a:pt x="668" y="223"/>
                  </a:lnTo>
                  <a:lnTo>
                    <a:pt x="638" y="196"/>
                  </a:lnTo>
                  <a:lnTo>
                    <a:pt x="605" y="173"/>
                  </a:lnTo>
                  <a:lnTo>
                    <a:pt x="568" y="154"/>
                  </a:lnTo>
                  <a:lnTo>
                    <a:pt x="529" y="140"/>
                  </a:lnTo>
                  <a:lnTo>
                    <a:pt x="488" y="131"/>
                  </a:lnTo>
                  <a:lnTo>
                    <a:pt x="444" y="129"/>
                  </a:lnTo>
                  <a:close/>
                  <a:moveTo>
                    <a:pt x="444" y="0"/>
                  </a:moveTo>
                  <a:lnTo>
                    <a:pt x="496" y="4"/>
                  </a:lnTo>
                  <a:lnTo>
                    <a:pt x="546" y="12"/>
                  </a:lnTo>
                  <a:lnTo>
                    <a:pt x="594" y="26"/>
                  </a:lnTo>
                  <a:lnTo>
                    <a:pt x="639" y="46"/>
                  </a:lnTo>
                  <a:lnTo>
                    <a:pt x="682" y="70"/>
                  </a:lnTo>
                  <a:lnTo>
                    <a:pt x="721" y="100"/>
                  </a:lnTo>
                  <a:lnTo>
                    <a:pt x="758" y="132"/>
                  </a:lnTo>
                  <a:lnTo>
                    <a:pt x="791" y="168"/>
                  </a:lnTo>
                  <a:lnTo>
                    <a:pt x="819" y="209"/>
                  </a:lnTo>
                  <a:lnTo>
                    <a:pt x="844" y="252"/>
                  </a:lnTo>
                  <a:lnTo>
                    <a:pt x="862" y="298"/>
                  </a:lnTo>
                  <a:lnTo>
                    <a:pt x="876" y="346"/>
                  </a:lnTo>
                  <a:lnTo>
                    <a:pt x="886" y="396"/>
                  </a:lnTo>
                  <a:lnTo>
                    <a:pt x="888" y="449"/>
                  </a:lnTo>
                  <a:lnTo>
                    <a:pt x="886" y="501"/>
                  </a:lnTo>
                  <a:lnTo>
                    <a:pt x="876" y="551"/>
                  </a:lnTo>
                  <a:lnTo>
                    <a:pt x="862" y="599"/>
                  </a:lnTo>
                  <a:lnTo>
                    <a:pt x="844" y="645"/>
                  </a:lnTo>
                  <a:lnTo>
                    <a:pt x="819" y="689"/>
                  </a:lnTo>
                  <a:lnTo>
                    <a:pt x="791" y="729"/>
                  </a:lnTo>
                  <a:lnTo>
                    <a:pt x="758" y="765"/>
                  </a:lnTo>
                  <a:lnTo>
                    <a:pt x="721" y="798"/>
                  </a:lnTo>
                  <a:lnTo>
                    <a:pt x="682" y="827"/>
                  </a:lnTo>
                  <a:lnTo>
                    <a:pt x="639" y="851"/>
                  </a:lnTo>
                  <a:lnTo>
                    <a:pt x="594" y="871"/>
                  </a:lnTo>
                  <a:lnTo>
                    <a:pt x="546" y="885"/>
                  </a:lnTo>
                  <a:lnTo>
                    <a:pt x="496" y="894"/>
                  </a:lnTo>
                  <a:lnTo>
                    <a:pt x="444" y="897"/>
                  </a:lnTo>
                  <a:lnTo>
                    <a:pt x="392" y="894"/>
                  </a:lnTo>
                  <a:lnTo>
                    <a:pt x="343" y="885"/>
                  </a:lnTo>
                  <a:lnTo>
                    <a:pt x="294" y="871"/>
                  </a:lnTo>
                  <a:lnTo>
                    <a:pt x="248" y="851"/>
                  </a:lnTo>
                  <a:lnTo>
                    <a:pt x="206" y="827"/>
                  </a:lnTo>
                  <a:lnTo>
                    <a:pt x="166" y="798"/>
                  </a:lnTo>
                  <a:lnTo>
                    <a:pt x="131" y="765"/>
                  </a:lnTo>
                  <a:lnTo>
                    <a:pt x="97" y="729"/>
                  </a:lnTo>
                  <a:lnTo>
                    <a:pt x="69" y="689"/>
                  </a:lnTo>
                  <a:lnTo>
                    <a:pt x="45" y="645"/>
                  </a:lnTo>
                  <a:lnTo>
                    <a:pt x="26" y="599"/>
                  </a:lnTo>
                  <a:lnTo>
                    <a:pt x="11" y="551"/>
                  </a:lnTo>
                  <a:lnTo>
                    <a:pt x="3" y="501"/>
                  </a:lnTo>
                  <a:lnTo>
                    <a:pt x="0" y="449"/>
                  </a:lnTo>
                  <a:lnTo>
                    <a:pt x="3" y="396"/>
                  </a:lnTo>
                  <a:lnTo>
                    <a:pt x="11" y="346"/>
                  </a:lnTo>
                  <a:lnTo>
                    <a:pt x="26" y="298"/>
                  </a:lnTo>
                  <a:lnTo>
                    <a:pt x="45" y="252"/>
                  </a:lnTo>
                  <a:lnTo>
                    <a:pt x="69" y="209"/>
                  </a:lnTo>
                  <a:lnTo>
                    <a:pt x="97" y="168"/>
                  </a:lnTo>
                  <a:lnTo>
                    <a:pt x="131" y="132"/>
                  </a:lnTo>
                  <a:lnTo>
                    <a:pt x="166" y="100"/>
                  </a:lnTo>
                  <a:lnTo>
                    <a:pt x="206" y="70"/>
                  </a:lnTo>
                  <a:lnTo>
                    <a:pt x="248" y="46"/>
                  </a:lnTo>
                  <a:lnTo>
                    <a:pt x="294" y="26"/>
                  </a:lnTo>
                  <a:lnTo>
                    <a:pt x="343" y="12"/>
                  </a:lnTo>
                  <a:lnTo>
                    <a:pt x="392" y="4"/>
                  </a:lnTo>
                  <a:lnTo>
                    <a:pt x="4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4" name="Freeform 1281"/>
            <p:cNvSpPr>
              <a:spLocks noEditPoints="1"/>
            </p:cNvSpPr>
            <p:nvPr/>
          </p:nvSpPr>
          <p:spPr bwMode="auto">
            <a:xfrm>
              <a:off x="3729" y="1964"/>
              <a:ext cx="243" cy="350"/>
            </a:xfrm>
            <a:custGeom>
              <a:avLst/>
              <a:gdLst>
                <a:gd name="T0" fmla="*/ 1061 w 2434"/>
                <a:gd name="T1" fmla="*/ 140 h 3505"/>
                <a:gd name="T2" fmla="*/ 836 w 2434"/>
                <a:gd name="T3" fmla="*/ 198 h 3505"/>
                <a:gd name="T4" fmla="*/ 629 w 2434"/>
                <a:gd name="T5" fmla="*/ 302 h 3505"/>
                <a:gd name="T6" fmla="*/ 446 w 2434"/>
                <a:gd name="T7" fmla="*/ 451 h 3505"/>
                <a:gd name="T8" fmla="*/ 307 w 2434"/>
                <a:gd name="T9" fmla="*/ 626 h 3505"/>
                <a:gd name="T10" fmla="*/ 208 w 2434"/>
                <a:gd name="T11" fmla="*/ 830 h 3505"/>
                <a:gd name="T12" fmla="*/ 146 w 2434"/>
                <a:gd name="T13" fmla="*/ 1054 h 3505"/>
                <a:gd name="T14" fmla="*/ 124 w 2434"/>
                <a:gd name="T15" fmla="*/ 1288 h 3505"/>
                <a:gd name="T16" fmla="*/ 143 w 2434"/>
                <a:gd name="T17" fmla="*/ 1520 h 3505"/>
                <a:gd name="T18" fmla="*/ 201 w 2434"/>
                <a:gd name="T19" fmla="*/ 1744 h 3505"/>
                <a:gd name="T20" fmla="*/ 302 w 2434"/>
                <a:gd name="T21" fmla="*/ 1948 h 3505"/>
                <a:gd name="T22" fmla="*/ 2088 w 2434"/>
                <a:gd name="T23" fmla="*/ 2012 h 3505"/>
                <a:gd name="T24" fmla="*/ 2202 w 2434"/>
                <a:gd name="T25" fmla="*/ 1816 h 3505"/>
                <a:gd name="T26" fmla="*/ 2276 w 2434"/>
                <a:gd name="T27" fmla="*/ 1597 h 3505"/>
                <a:gd name="T28" fmla="*/ 2307 w 2434"/>
                <a:gd name="T29" fmla="*/ 1366 h 3505"/>
                <a:gd name="T30" fmla="*/ 2299 w 2434"/>
                <a:gd name="T31" fmla="*/ 1132 h 3505"/>
                <a:gd name="T32" fmla="*/ 2251 w 2434"/>
                <a:gd name="T33" fmla="*/ 904 h 3505"/>
                <a:gd name="T34" fmla="*/ 2163 w 2434"/>
                <a:gd name="T35" fmla="*/ 692 h 3505"/>
                <a:gd name="T36" fmla="*/ 2038 w 2434"/>
                <a:gd name="T37" fmla="*/ 505 h 3505"/>
                <a:gd name="T38" fmla="*/ 1869 w 2434"/>
                <a:gd name="T39" fmla="*/ 347 h 3505"/>
                <a:gd name="T40" fmla="*/ 1670 w 2434"/>
                <a:gd name="T41" fmla="*/ 227 h 3505"/>
                <a:gd name="T42" fmla="*/ 1450 w 2434"/>
                <a:gd name="T43" fmla="*/ 154 h 3505"/>
                <a:gd name="T44" fmla="*/ 1218 w 2434"/>
                <a:gd name="T45" fmla="*/ 129 h 3505"/>
                <a:gd name="T46" fmla="*/ 1378 w 2434"/>
                <a:gd name="T47" fmla="*/ 11 h 3505"/>
                <a:gd name="T48" fmla="*/ 1609 w 2434"/>
                <a:gd name="T49" fmla="*/ 66 h 3505"/>
                <a:gd name="T50" fmla="*/ 1825 w 2434"/>
                <a:gd name="T51" fmla="*/ 164 h 3505"/>
                <a:gd name="T52" fmla="*/ 2018 w 2434"/>
                <a:gd name="T53" fmla="*/ 305 h 3505"/>
                <a:gd name="T54" fmla="*/ 2181 w 2434"/>
                <a:gd name="T55" fmla="*/ 480 h 3505"/>
                <a:gd name="T56" fmla="*/ 2302 w 2434"/>
                <a:gd name="T57" fmla="*/ 686 h 3505"/>
                <a:gd name="T58" fmla="*/ 2384 w 2434"/>
                <a:gd name="T59" fmla="*/ 916 h 3505"/>
                <a:gd name="T60" fmla="*/ 2428 w 2434"/>
                <a:gd name="T61" fmla="*/ 1159 h 3505"/>
                <a:gd name="T62" fmla="*/ 2431 w 2434"/>
                <a:gd name="T63" fmla="*/ 1406 h 3505"/>
                <a:gd name="T64" fmla="*/ 2392 w 2434"/>
                <a:gd name="T65" fmla="*/ 1651 h 3505"/>
                <a:gd name="T66" fmla="*/ 2313 w 2434"/>
                <a:gd name="T67" fmla="*/ 1880 h 3505"/>
                <a:gd name="T68" fmla="*/ 2191 w 2434"/>
                <a:gd name="T69" fmla="*/ 2087 h 3505"/>
                <a:gd name="T70" fmla="*/ 196 w 2434"/>
                <a:gd name="T71" fmla="*/ 2020 h 3505"/>
                <a:gd name="T72" fmla="*/ 89 w 2434"/>
                <a:gd name="T73" fmla="*/ 1805 h 3505"/>
                <a:gd name="T74" fmla="*/ 24 w 2434"/>
                <a:gd name="T75" fmla="*/ 1570 h 3505"/>
                <a:gd name="T76" fmla="*/ 0 w 2434"/>
                <a:gd name="T77" fmla="*/ 1324 h 3505"/>
                <a:gd name="T78" fmla="*/ 16 w 2434"/>
                <a:gd name="T79" fmla="*/ 1077 h 3505"/>
                <a:gd name="T80" fmla="*/ 73 w 2434"/>
                <a:gd name="T81" fmla="*/ 837 h 3505"/>
                <a:gd name="T82" fmla="*/ 168 w 2434"/>
                <a:gd name="T83" fmla="*/ 614 h 3505"/>
                <a:gd name="T84" fmla="*/ 302 w 2434"/>
                <a:gd name="T85" fmla="*/ 418 h 3505"/>
                <a:gd name="T86" fmla="*/ 477 w 2434"/>
                <a:gd name="T87" fmla="*/ 253 h 3505"/>
                <a:gd name="T88" fmla="*/ 679 w 2434"/>
                <a:gd name="T89" fmla="*/ 126 h 3505"/>
                <a:gd name="T90" fmla="*/ 900 w 2434"/>
                <a:gd name="T91" fmla="*/ 42 h 3505"/>
                <a:gd name="T92" fmla="*/ 1136 w 2434"/>
                <a:gd name="T93" fmla="*/ 4 h 3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34" h="3505">
                  <a:moveTo>
                    <a:pt x="1218" y="129"/>
                  </a:moveTo>
                  <a:lnTo>
                    <a:pt x="1139" y="131"/>
                  </a:lnTo>
                  <a:lnTo>
                    <a:pt x="1061" y="140"/>
                  </a:lnTo>
                  <a:lnTo>
                    <a:pt x="984" y="154"/>
                  </a:lnTo>
                  <a:lnTo>
                    <a:pt x="909" y="173"/>
                  </a:lnTo>
                  <a:lnTo>
                    <a:pt x="836" y="198"/>
                  </a:lnTo>
                  <a:lnTo>
                    <a:pt x="764" y="227"/>
                  </a:lnTo>
                  <a:lnTo>
                    <a:pt x="695" y="262"/>
                  </a:lnTo>
                  <a:lnTo>
                    <a:pt x="629" y="302"/>
                  </a:lnTo>
                  <a:lnTo>
                    <a:pt x="565" y="347"/>
                  </a:lnTo>
                  <a:lnTo>
                    <a:pt x="503" y="396"/>
                  </a:lnTo>
                  <a:lnTo>
                    <a:pt x="446" y="451"/>
                  </a:lnTo>
                  <a:lnTo>
                    <a:pt x="395" y="505"/>
                  </a:lnTo>
                  <a:lnTo>
                    <a:pt x="350" y="564"/>
                  </a:lnTo>
                  <a:lnTo>
                    <a:pt x="307" y="626"/>
                  </a:lnTo>
                  <a:lnTo>
                    <a:pt x="269" y="692"/>
                  </a:lnTo>
                  <a:lnTo>
                    <a:pt x="237" y="761"/>
                  </a:lnTo>
                  <a:lnTo>
                    <a:pt x="208" y="830"/>
                  </a:lnTo>
                  <a:lnTo>
                    <a:pt x="183" y="904"/>
                  </a:lnTo>
                  <a:lnTo>
                    <a:pt x="162" y="979"/>
                  </a:lnTo>
                  <a:lnTo>
                    <a:pt x="146" y="1054"/>
                  </a:lnTo>
                  <a:lnTo>
                    <a:pt x="134" y="1132"/>
                  </a:lnTo>
                  <a:lnTo>
                    <a:pt x="128" y="1209"/>
                  </a:lnTo>
                  <a:lnTo>
                    <a:pt x="124" y="1288"/>
                  </a:lnTo>
                  <a:lnTo>
                    <a:pt x="126" y="1365"/>
                  </a:lnTo>
                  <a:lnTo>
                    <a:pt x="132" y="1444"/>
                  </a:lnTo>
                  <a:lnTo>
                    <a:pt x="143" y="1520"/>
                  </a:lnTo>
                  <a:lnTo>
                    <a:pt x="158" y="1596"/>
                  </a:lnTo>
                  <a:lnTo>
                    <a:pt x="177" y="1670"/>
                  </a:lnTo>
                  <a:lnTo>
                    <a:pt x="201" y="1744"/>
                  </a:lnTo>
                  <a:lnTo>
                    <a:pt x="231" y="1814"/>
                  </a:lnTo>
                  <a:lnTo>
                    <a:pt x="264" y="1882"/>
                  </a:lnTo>
                  <a:lnTo>
                    <a:pt x="302" y="1948"/>
                  </a:lnTo>
                  <a:lnTo>
                    <a:pt x="344" y="2010"/>
                  </a:lnTo>
                  <a:lnTo>
                    <a:pt x="1218" y="3281"/>
                  </a:lnTo>
                  <a:lnTo>
                    <a:pt x="2088" y="2012"/>
                  </a:lnTo>
                  <a:lnTo>
                    <a:pt x="2131" y="1950"/>
                  </a:lnTo>
                  <a:lnTo>
                    <a:pt x="2169" y="1884"/>
                  </a:lnTo>
                  <a:lnTo>
                    <a:pt x="2202" y="1816"/>
                  </a:lnTo>
                  <a:lnTo>
                    <a:pt x="2232" y="1745"/>
                  </a:lnTo>
                  <a:lnTo>
                    <a:pt x="2255" y="1672"/>
                  </a:lnTo>
                  <a:lnTo>
                    <a:pt x="2276" y="1597"/>
                  </a:lnTo>
                  <a:lnTo>
                    <a:pt x="2291" y="1521"/>
                  </a:lnTo>
                  <a:lnTo>
                    <a:pt x="2301" y="1444"/>
                  </a:lnTo>
                  <a:lnTo>
                    <a:pt x="2307" y="1366"/>
                  </a:lnTo>
                  <a:lnTo>
                    <a:pt x="2310" y="1288"/>
                  </a:lnTo>
                  <a:lnTo>
                    <a:pt x="2306" y="1209"/>
                  </a:lnTo>
                  <a:lnTo>
                    <a:pt x="2299" y="1132"/>
                  </a:lnTo>
                  <a:lnTo>
                    <a:pt x="2288" y="1054"/>
                  </a:lnTo>
                  <a:lnTo>
                    <a:pt x="2272" y="979"/>
                  </a:lnTo>
                  <a:lnTo>
                    <a:pt x="2251" y="904"/>
                  </a:lnTo>
                  <a:lnTo>
                    <a:pt x="2226" y="830"/>
                  </a:lnTo>
                  <a:lnTo>
                    <a:pt x="2197" y="761"/>
                  </a:lnTo>
                  <a:lnTo>
                    <a:pt x="2163" y="692"/>
                  </a:lnTo>
                  <a:lnTo>
                    <a:pt x="2127" y="626"/>
                  </a:lnTo>
                  <a:lnTo>
                    <a:pt x="2084" y="564"/>
                  </a:lnTo>
                  <a:lnTo>
                    <a:pt x="2038" y="505"/>
                  </a:lnTo>
                  <a:lnTo>
                    <a:pt x="1988" y="451"/>
                  </a:lnTo>
                  <a:lnTo>
                    <a:pt x="1931" y="396"/>
                  </a:lnTo>
                  <a:lnTo>
                    <a:pt x="1869" y="347"/>
                  </a:lnTo>
                  <a:lnTo>
                    <a:pt x="1805" y="302"/>
                  </a:lnTo>
                  <a:lnTo>
                    <a:pt x="1739" y="262"/>
                  </a:lnTo>
                  <a:lnTo>
                    <a:pt x="1670" y="227"/>
                  </a:lnTo>
                  <a:lnTo>
                    <a:pt x="1599" y="198"/>
                  </a:lnTo>
                  <a:lnTo>
                    <a:pt x="1525" y="173"/>
                  </a:lnTo>
                  <a:lnTo>
                    <a:pt x="1450" y="154"/>
                  </a:lnTo>
                  <a:lnTo>
                    <a:pt x="1373" y="140"/>
                  </a:lnTo>
                  <a:lnTo>
                    <a:pt x="1295" y="131"/>
                  </a:lnTo>
                  <a:lnTo>
                    <a:pt x="1218" y="129"/>
                  </a:lnTo>
                  <a:close/>
                  <a:moveTo>
                    <a:pt x="1218" y="0"/>
                  </a:moveTo>
                  <a:lnTo>
                    <a:pt x="1298" y="4"/>
                  </a:lnTo>
                  <a:lnTo>
                    <a:pt x="1378" y="11"/>
                  </a:lnTo>
                  <a:lnTo>
                    <a:pt x="1457" y="24"/>
                  </a:lnTo>
                  <a:lnTo>
                    <a:pt x="1534" y="42"/>
                  </a:lnTo>
                  <a:lnTo>
                    <a:pt x="1609" y="66"/>
                  </a:lnTo>
                  <a:lnTo>
                    <a:pt x="1683" y="93"/>
                  </a:lnTo>
                  <a:lnTo>
                    <a:pt x="1755" y="126"/>
                  </a:lnTo>
                  <a:lnTo>
                    <a:pt x="1825" y="164"/>
                  </a:lnTo>
                  <a:lnTo>
                    <a:pt x="1892" y="206"/>
                  </a:lnTo>
                  <a:lnTo>
                    <a:pt x="1957" y="253"/>
                  </a:lnTo>
                  <a:lnTo>
                    <a:pt x="2018" y="305"/>
                  </a:lnTo>
                  <a:lnTo>
                    <a:pt x="2078" y="360"/>
                  </a:lnTo>
                  <a:lnTo>
                    <a:pt x="2131" y="418"/>
                  </a:lnTo>
                  <a:lnTo>
                    <a:pt x="2181" y="480"/>
                  </a:lnTo>
                  <a:lnTo>
                    <a:pt x="2225" y="546"/>
                  </a:lnTo>
                  <a:lnTo>
                    <a:pt x="2266" y="614"/>
                  </a:lnTo>
                  <a:lnTo>
                    <a:pt x="2302" y="686"/>
                  </a:lnTo>
                  <a:lnTo>
                    <a:pt x="2334" y="761"/>
                  </a:lnTo>
                  <a:lnTo>
                    <a:pt x="2362" y="837"/>
                  </a:lnTo>
                  <a:lnTo>
                    <a:pt x="2384" y="916"/>
                  </a:lnTo>
                  <a:lnTo>
                    <a:pt x="2404" y="995"/>
                  </a:lnTo>
                  <a:lnTo>
                    <a:pt x="2418" y="1077"/>
                  </a:lnTo>
                  <a:lnTo>
                    <a:pt x="2428" y="1159"/>
                  </a:lnTo>
                  <a:lnTo>
                    <a:pt x="2433" y="1242"/>
                  </a:lnTo>
                  <a:lnTo>
                    <a:pt x="2434" y="1325"/>
                  </a:lnTo>
                  <a:lnTo>
                    <a:pt x="2431" y="1406"/>
                  </a:lnTo>
                  <a:lnTo>
                    <a:pt x="2422" y="1489"/>
                  </a:lnTo>
                  <a:lnTo>
                    <a:pt x="2409" y="1570"/>
                  </a:lnTo>
                  <a:lnTo>
                    <a:pt x="2392" y="1651"/>
                  </a:lnTo>
                  <a:lnTo>
                    <a:pt x="2370" y="1729"/>
                  </a:lnTo>
                  <a:lnTo>
                    <a:pt x="2344" y="1806"/>
                  </a:lnTo>
                  <a:lnTo>
                    <a:pt x="2313" y="1880"/>
                  </a:lnTo>
                  <a:lnTo>
                    <a:pt x="2277" y="1952"/>
                  </a:lnTo>
                  <a:lnTo>
                    <a:pt x="2236" y="2021"/>
                  </a:lnTo>
                  <a:lnTo>
                    <a:pt x="2191" y="2087"/>
                  </a:lnTo>
                  <a:lnTo>
                    <a:pt x="1218" y="3505"/>
                  </a:lnTo>
                  <a:lnTo>
                    <a:pt x="241" y="2085"/>
                  </a:lnTo>
                  <a:lnTo>
                    <a:pt x="196" y="2020"/>
                  </a:lnTo>
                  <a:lnTo>
                    <a:pt x="156" y="1951"/>
                  </a:lnTo>
                  <a:lnTo>
                    <a:pt x="120" y="1879"/>
                  </a:lnTo>
                  <a:lnTo>
                    <a:pt x="89" y="1805"/>
                  </a:lnTo>
                  <a:lnTo>
                    <a:pt x="63" y="1728"/>
                  </a:lnTo>
                  <a:lnTo>
                    <a:pt x="41" y="1650"/>
                  </a:lnTo>
                  <a:lnTo>
                    <a:pt x="24" y="1570"/>
                  </a:lnTo>
                  <a:lnTo>
                    <a:pt x="11" y="1488"/>
                  </a:lnTo>
                  <a:lnTo>
                    <a:pt x="3" y="1406"/>
                  </a:lnTo>
                  <a:lnTo>
                    <a:pt x="0" y="1324"/>
                  </a:lnTo>
                  <a:lnTo>
                    <a:pt x="0" y="1242"/>
                  </a:lnTo>
                  <a:lnTo>
                    <a:pt x="5" y="1159"/>
                  </a:lnTo>
                  <a:lnTo>
                    <a:pt x="16" y="1077"/>
                  </a:lnTo>
                  <a:lnTo>
                    <a:pt x="30" y="995"/>
                  </a:lnTo>
                  <a:lnTo>
                    <a:pt x="49" y="916"/>
                  </a:lnTo>
                  <a:lnTo>
                    <a:pt x="73" y="837"/>
                  </a:lnTo>
                  <a:lnTo>
                    <a:pt x="100" y="761"/>
                  </a:lnTo>
                  <a:lnTo>
                    <a:pt x="132" y="686"/>
                  </a:lnTo>
                  <a:lnTo>
                    <a:pt x="168" y="614"/>
                  </a:lnTo>
                  <a:lnTo>
                    <a:pt x="209" y="546"/>
                  </a:lnTo>
                  <a:lnTo>
                    <a:pt x="253" y="480"/>
                  </a:lnTo>
                  <a:lnTo>
                    <a:pt x="302" y="418"/>
                  </a:lnTo>
                  <a:lnTo>
                    <a:pt x="356" y="360"/>
                  </a:lnTo>
                  <a:lnTo>
                    <a:pt x="415" y="305"/>
                  </a:lnTo>
                  <a:lnTo>
                    <a:pt x="477" y="253"/>
                  </a:lnTo>
                  <a:lnTo>
                    <a:pt x="541" y="206"/>
                  </a:lnTo>
                  <a:lnTo>
                    <a:pt x="609" y="164"/>
                  </a:lnTo>
                  <a:lnTo>
                    <a:pt x="679" y="126"/>
                  </a:lnTo>
                  <a:lnTo>
                    <a:pt x="751" y="93"/>
                  </a:lnTo>
                  <a:lnTo>
                    <a:pt x="825" y="66"/>
                  </a:lnTo>
                  <a:lnTo>
                    <a:pt x="900" y="42"/>
                  </a:lnTo>
                  <a:lnTo>
                    <a:pt x="977" y="24"/>
                  </a:lnTo>
                  <a:lnTo>
                    <a:pt x="1056" y="11"/>
                  </a:lnTo>
                  <a:lnTo>
                    <a:pt x="1136" y="4"/>
                  </a:lnTo>
                  <a:lnTo>
                    <a:pt x="12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95" name="Group 1328"/>
          <p:cNvGrpSpPr>
            <a:grpSpLocks noChangeAspect="1"/>
          </p:cNvGrpSpPr>
          <p:nvPr/>
        </p:nvGrpSpPr>
        <p:grpSpPr bwMode="auto">
          <a:xfrm>
            <a:off x="2662118" y="5981753"/>
            <a:ext cx="238750" cy="300709"/>
            <a:chOff x="5113" y="193"/>
            <a:chExt cx="578" cy="72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996" name="Freeform 1330"/>
            <p:cNvSpPr>
              <a:spLocks noEditPoints="1"/>
            </p:cNvSpPr>
            <p:nvPr/>
          </p:nvSpPr>
          <p:spPr bwMode="auto">
            <a:xfrm>
              <a:off x="5113" y="193"/>
              <a:ext cx="578" cy="728"/>
            </a:xfrm>
            <a:custGeom>
              <a:avLst/>
              <a:gdLst>
                <a:gd name="T0" fmla="*/ 1224 w 2891"/>
                <a:gd name="T1" fmla="*/ 610 h 3639"/>
                <a:gd name="T2" fmla="*/ 962 w 2891"/>
                <a:gd name="T3" fmla="*/ 726 h 3639"/>
                <a:gd name="T4" fmla="*/ 754 w 2891"/>
                <a:gd name="T5" fmla="*/ 918 h 3639"/>
                <a:gd name="T6" fmla="*/ 617 w 2891"/>
                <a:gd name="T7" fmla="*/ 1166 h 3639"/>
                <a:gd name="T8" fmla="*/ 567 w 2891"/>
                <a:gd name="T9" fmla="*/ 1457 h 3639"/>
                <a:gd name="T10" fmla="*/ 613 w 2891"/>
                <a:gd name="T11" fmla="*/ 1736 h 3639"/>
                <a:gd name="T12" fmla="*/ 740 w 2891"/>
                <a:gd name="T13" fmla="*/ 1978 h 3639"/>
                <a:gd name="T14" fmla="*/ 833 w 2891"/>
                <a:gd name="T15" fmla="*/ 1974 h 3639"/>
                <a:gd name="T16" fmla="*/ 962 w 2891"/>
                <a:gd name="T17" fmla="*/ 1927 h 3639"/>
                <a:gd name="T18" fmla="*/ 1093 w 2891"/>
                <a:gd name="T19" fmla="*/ 1871 h 3639"/>
                <a:gd name="T20" fmla="*/ 1177 w 2891"/>
                <a:gd name="T21" fmla="*/ 1822 h 3639"/>
                <a:gd name="T22" fmla="*/ 1310 w 2891"/>
                <a:gd name="T23" fmla="*/ 2156 h 3639"/>
                <a:gd name="T24" fmla="*/ 1406 w 2891"/>
                <a:gd name="T25" fmla="*/ 2111 h 3639"/>
                <a:gd name="T26" fmla="*/ 1353 w 2891"/>
                <a:gd name="T27" fmla="*/ 2011 h 3639"/>
                <a:gd name="T28" fmla="*/ 1357 w 2891"/>
                <a:gd name="T29" fmla="*/ 1952 h 3639"/>
                <a:gd name="T30" fmla="*/ 1392 w 2891"/>
                <a:gd name="T31" fmla="*/ 1924 h 3639"/>
                <a:gd name="T32" fmla="*/ 1430 w 2891"/>
                <a:gd name="T33" fmla="*/ 1915 h 3639"/>
                <a:gd name="T34" fmla="*/ 1448 w 2891"/>
                <a:gd name="T35" fmla="*/ 1915 h 3639"/>
                <a:gd name="T36" fmla="*/ 1478 w 2891"/>
                <a:gd name="T37" fmla="*/ 1919 h 3639"/>
                <a:gd name="T38" fmla="*/ 1518 w 2891"/>
                <a:gd name="T39" fmla="*/ 1935 h 3639"/>
                <a:gd name="T40" fmla="*/ 1540 w 2891"/>
                <a:gd name="T41" fmla="*/ 1977 h 3639"/>
                <a:gd name="T42" fmla="*/ 1519 w 2891"/>
                <a:gd name="T43" fmla="*/ 2055 h 3639"/>
                <a:gd name="T44" fmla="*/ 1560 w 2891"/>
                <a:gd name="T45" fmla="*/ 2220 h 3639"/>
                <a:gd name="T46" fmla="*/ 1693 w 2891"/>
                <a:gd name="T47" fmla="*/ 1810 h 3639"/>
                <a:gd name="T48" fmla="*/ 1748 w 2891"/>
                <a:gd name="T49" fmla="*/ 1843 h 3639"/>
                <a:gd name="T50" fmla="*/ 1858 w 2891"/>
                <a:gd name="T51" fmla="*/ 1900 h 3639"/>
                <a:gd name="T52" fmla="*/ 2006 w 2891"/>
                <a:gd name="T53" fmla="*/ 1952 h 3639"/>
                <a:gd name="T54" fmla="*/ 2093 w 2891"/>
                <a:gd name="T55" fmla="*/ 2009 h 3639"/>
                <a:gd name="T56" fmla="*/ 2222 w 2891"/>
                <a:gd name="T57" fmla="*/ 1862 h 3639"/>
                <a:gd name="T58" fmla="*/ 2310 w 2891"/>
                <a:gd name="T59" fmla="*/ 1601 h 3639"/>
                <a:gd name="T60" fmla="*/ 2310 w 2891"/>
                <a:gd name="T61" fmla="*/ 1308 h 3639"/>
                <a:gd name="T62" fmla="*/ 2215 w 2891"/>
                <a:gd name="T63" fmla="*/ 1036 h 3639"/>
                <a:gd name="T64" fmla="*/ 2040 w 2891"/>
                <a:gd name="T65" fmla="*/ 814 h 3639"/>
                <a:gd name="T66" fmla="*/ 1803 w 2891"/>
                <a:gd name="T67" fmla="*/ 658 h 3639"/>
                <a:gd name="T68" fmla="*/ 1521 w 2891"/>
                <a:gd name="T69" fmla="*/ 586 h 3639"/>
                <a:gd name="T70" fmla="*/ 1693 w 2891"/>
                <a:gd name="T71" fmla="*/ 20 h 3639"/>
                <a:gd name="T72" fmla="*/ 2062 w 2891"/>
                <a:gd name="T73" fmla="*/ 136 h 3639"/>
                <a:gd name="T74" fmla="*/ 2380 w 2891"/>
                <a:gd name="T75" fmla="*/ 341 h 3639"/>
                <a:gd name="T76" fmla="*/ 2634 w 2891"/>
                <a:gd name="T77" fmla="*/ 619 h 3639"/>
                <a:gd name="T78" fmla="*/ 2807 w 2891"/>
                <a:gd name="T79" fmla="*/ 957 h 3639"/>
                <a:gd name="T80" fmla="*/ 2887 w 2891"/>
                <a:gd name="T81" fmla="*/ 1339 h 3639"/>
                <a:gd name="T82" fmla="*/ 2865 w 2891"/>
                <a:gd name="T83" fmla="*/ 1714 h 3639"/>
                <a:gd name="T84" fmla="*/ 2856 w 2891"/>
                <a:gd name="T85" fmla="*/ 1758 h 3639"/>
                <a:gd name="T86" fmla="*/ 2758 w 2891"/>
                <a:gd name="T87" fmla="*/ 2044 h 3639"/>
                <a:gd name="T88" fmla="*/ 2635 w 2891"/>
                <a:gd name="T89" fmla="*/ 2296 h 3639"/>
                <a:gd name="T90" fmla="*/ 2445 w 2891"/>
                <a:gd name="T91" fmla="*/ 2603 h 3639"/>
                <a:gd name="T92" fmla="*/ 2172 w 2891"/>
                <a:gd name="T93" fmla="*/ 2953 h 3639"/>
                <a:gd name="T94" fmla="*/ 1807 w 2891"/>
                <a:gd name="T95" fmla="*/ 3334 h 3639"/>
                <a:gd name="T96" fmla="*/ 1451 w 2891"/>
                <a:gd name="T97" fmla="*/ 3639 h 3639"/>
                <a:gd name="T98" fmla="*/ 1193 w 2891"/>
                <a:gd name="T99" fmla="*/ 3433 h 3639"/>
                <a:gd name="T100" fmla="*/ 800 w 2891"/>
                <a:gd name="T101" fmla="*/ 3045 h 3639"/>
                <a:gd name="T102" fmla="*/ 507 w 2891"/>
                <a:gd name="T103" fmla="*/ 2687 h 3639"/>
                <a:gd name="T104" fmla="*/ 298 w 2891"/>
                <a:gd name="T105" fmla="*/ 2368 h 3639"/>
                <a:gd name="T106" fmla="*/ 158 w 2891"/>
                <a:gd name="T107" fmla="*/ 2101 h 3639"/>
                <a:gd name="T108" fmla="*/ 54 w 2891"/>
                <a:gd name="T109" fmla="*/ 1831 h 3639"/>
                <a:gd name="T110" fmla="*/ 27 w 2891"/>
                <a:gd name="T111" fmla="*/ 1716 h 3639"/>
                <a:gd name="T112" fmla="*/ 0 w 2891"/>
                <a:gd name="T113" fmla="*/ 1468 h 3639"/>
                <a:gd name="T114" fmla="*/ 38 w 2891"/>
                <a:gd name="T115" fmla="*/ 1108 h 3639"/>
                <a:gd name="T116" fmla="*/ 172 w 2891"/>
                <a:gd name="T117" fmla="*/ 755 h 3639"/>
                <a:gd name="T118" fmla="*/ 389 w 2891"/>
                <a:gd name="T119" fmla="*/ 455 h 3639"/>
                <a:gd name="T120" fmla="*/ 674 w 2891"/>
                <a:gd name="T121" fmla="*/ 220 h 3639"/>
                <a:gd name="T122" fmla="*/ 1014 w 2891"/>
                <a:gd name="T123" fmla="*/ 64 h 3639"/>
                <a:gd name="T124" fmla="*/ 1393 w 2891"/>
                <a:gd name="T125" fmla="*/ 0 h 3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91" h="3639">
                  <a:moveTo>
                    <a:pt x="1445" y="582"/>
                  </a:moveTo>
                  <a:lnTo>
                    <a:pt x="1370" y="586"/>
                  </a:lnTo>
                  <a:lnTo>
                    <a:pt x="1295" y="595"/>
                  </a:lnTo>
                  <a:lnTo>
                    <a:pt x="1224" y="610"/>
                  </a:lnTo>
                  <a:lnTo>
                    <a:pt x="1154" y="631"/>
                  </a:lnTo>
                  <a:lnTo>
                    <a:pt x="1087" y="658"/>
                  </a:lnTo>
                  <a:lnTo>
                    <a:pt x="1023" y="690"/>
                  </a:lnTo>
                  <a:lnTo>
                    <a:pt x="962" y="726"/>
                  </a:lnTo>
                  <a:lnTo>
                    <a:pt x="904" y="769"/>
                  </a:lnTo>
                  <a:lnTo>
                    <a:pt x="850" y="814"/>
                  </a:lnTo>
                  <a:lnTo>
                    <a:pt x="800" y="864"/>
                  </a:lnTo>
                  <a:lnTo>
                    <a:pt x="754" y="918"/>
                  </a:lnTo>
                  <a:lnTo>
                    <a:pt x="713" y="976"/>
                  </a:lnTo>
                  <a:lnTo>
                    <a:pt x="676" y="1036"/>
                  </a:lnTo>
                  <a:lnTo>
                    <a:pt x="644" y="1100"/>
                  </a:lnTo>
                  <a:lnTo>
                    <a:pt x="617" y="1166"/>
                  </a:lnTo>
                  <a:lnTo>
                    <a:pt x="596" y="1236"/>
                  </a:lnTo>
                  <a:lnTo>
                    <a:pt x="580" y="1308"/>
                  </a:lnTo>
                  <a:lnTo>
                    <a:pt x="570" y="1381"/>
                  </a:lnTo>
                  <a:lnTo>
                    <a:pt x="567" y="1457"/>
                  </a:lnTo>
                  <a:lnTo>
                    <a:pt x="570" y="1530"/>
                  </a:lnTo>
                  <a:lnTo>
                    <a:pt x="579" y="1601"/>
                  </a:lnTo>
                  <a:lnTo>
                    <a:pt x="594" y="1669"/>
                  </a:lnTo>
                  <a:lnTo>
                    <a:pt x="613" y="1736"/>
                  </a:lnTo>
                  <a:lnTo>
                    <a:pt x="638" y="1801"/>
                  </a:lnTo>
                  <a:lnTo>
                    <a:pt x="667" y="1862"/>
                  </a:lnTo>
                  <a:lnTo>
                    <a:pt x="702" y="1922"/>
                  </a:lnTo>
                  <a:lnTo>
                    <a:pt x="740" y="1978"/>
                  </a:lnTo>
                  <a:lnTo>
                    <a:pt x="783" y="2030"/>
                  </a:lnTo>
                  <a:lnTo>
                    <a:pt x="796" y="2009"/>
                  </a:lnTo>
                  <a:lnTo>
                    <a:pt x="813" y="1991"/>
                  </a:lnTo>
                  <a:lnTo>
                    <a:pt x="833" y="1974"/>
                  </a:lnTo>
                  <a:lnTo>
                    <a:pt x="856" y="1961"/>
                  </a:lnTo>
                  <a:lnTo>
                    <a:pt x="884" y="1952"/>
                  </a:lnTo>
                  <a:lnTo>
                    <a:pt x="924" y="1941"/>
                  </a:lnTo>
                  <a:lnTo>
                    <a:pt x="962" y="1927"/>
                  </a:lnTo>
                  <a:lnTo>
                    <a:pt x="997" y="1914"/>
                  </a:lnTo>
                  <a:lnTo>
                    <a:pt x="1032" y="1900"/>
                  </a:lnTo>
                  <a:lnTo>
                    <a:pt x="1064" y="1885"/>
                  </a:lnTo>
                  <a:lnTo>
                    <a:pt x="1093" y="1871"/>
                  </a:lnTo>
                  <a:lnTo>
                    <a:pt x="1120" y="1857"/>
                  </a:lnTo>
                  <a:lnTo>
                    <a:pt x="1143" y="1843"/>
                  </a:lnTo>
                  <a:lnTo>
                    <a:pt x="1162" y="1832"/>
                  </a:lnTo>
                  <a:lnTo>
                    <a:pt x="1177" y="1822"/>
                  </a:lnTo>
                  <a:lnTo>
                    <a:pt x="1190" y="1814"/>
                  </a:lnTo>
                  <a:lnTo>
                    <a:pt x="1196" y="1810"/>
                  </a:lnTo>
                  <a:lnTo>
                    <a:pt x="1200" y="1808"/>
                  </a:lnTo>
                  <a:lnTo>
                    <a:pt x="1310" y="2156"/>
                  </a:lnTo>
                  <a:lnTo>
                    <a:pt x="1330" y="2221"/>
                  </a:lnTo>
                  <a:lnTo>
                    <a:pt x="1330" y="2220"/>
                  </a:lnTo>
                  <a:lnTo>
                    <a:pt x="1349" y="2275"/>
                  </a:lnTo>
                  <a:lnTo>
                    <a:pt x="1406" y="2111"/>
                  </a:lnTo>
                  <a:lnTo>
                    <a:pt x="1386" y="2081"/>
                  </a:lnTo>
                  <a:lnTo>
                    <a:pt x="1371" y="2055"/>
                  </a:lnTo>
                  <a:lnTo>
                    <a:pt x="1360" y="2032"/>
                  </a:lnTo>
                  <a:lnTo>
                    <a:pt x="1353" y="2011"/>
                  </a:lnTo>
                  <a:lnTo>
                    <a:pt x="1350" y="1993"/>
                  </a:lnTo>
                  <a:lnTo>
                    <a:pt x="1350" y="1977"/>
                  </a:lnTo>
                  <a:lnTo>
                    <a:pt x="1353" y="1964"/>
                  </a:lnTo>
                  <a:lnTo>
                    <a:pt x="1357" y="1952"/>
                  </a:lnTo>
                  <a:lnTo>
                    <a:pt x="1364" y="1943"/>
                  </a:lnTo>
                  <a:lnTo>
                    <a:pt x="1373" y="1935"/>
                  </a:lnTo>
                  <a:lnTo>
                    <a:pt x="1382" y="1929"/>
                  </a:lnTo>
                  <a:lnTo>
                    <a:pt x="1392" y="1924"/>
                  </a:lnTo>
                  <a:lnTo>
                    <a:pt x="1402" y="1921"/>
                  </a:lnTo>
                  <a:lnTo>
                    <a:pt x="1412" y="1919"/>
                  </a:lnTo>
                  <a:lnTo>
                    <a:pt x="1422" y="1916"/>
                  </a:lnTo>
                  <a:lnTo>
                    <a:pt x="1430" y="1915"/>
                  </a:lnTo>
                  <a:lnTo>
                    <a:pt x="1437" y="1915"/>
                  </a:lnTo>
                  <a:lnTo>
                    <a:pt x="1442" y="1915"/>
                  </a:lnTo>
                  <a:lnTo>
                    <a:pt x="1445" y="1915"/>
                  </a:lnTo>
                  <a:lnTo>
                    <a:pt x="1448" y="1915"/>
                  </a:lnTo>
                  <a:lnTo>
                    <a:pt x="1453" y="1915"/>
                  </a:lnTo>
                  <a:lnTo>
                    <a:pt x="1460" y="1915"/>
                  </a:lnTo>
                  <a:lnTo>
                    <a:pt x="1469" y="1916"/>
                  </a:lnTo>
                  <a:lnTo>
                    <a:pt x="1478" y="1919"/>
                  </a:lnTo>
                  <a:lnTo>
                    <a:pt x="1488" y="1921"/>
                  </a:lnTo>
                  <a:lnTo>
                    <a:pt x="1498" y="1924"/>
                  </a:lnTo>
                  <a:lnTo>
                    <a:pt x="1508" y="1929"/>
                  </a:lnTo>
                  <a:lnTo>
                    <a:pt x="1518" y="1935"/>
                  </a:lnTo>
                  <a:lnTo>
                    <a:pt x="1525" y="1943"/>
                  </a:lnTo>
                  <a:lnTo>
                    <a:pt x="1532" y="1952"/>
                  </a:lnTo>
                  <a:lnTo>
                    <a:pt x="1538" y="1964"/>
                  </a:lnTo>
                  <a:lnTo>
                    <a:pt x="1540" y="1977"/>
                  </a:lnTo>
                  <a:lnTo>
                    <a:pt x="1540" y="1993"/>
                  </a:lnTo>
                  <a:lnTo>
                    <a:pt x="1536" y="2011"/>
                  </a:lnTo>
                  <a:lnTo>
                    <a:pt x="1530" y="2032"/>
                  </a:lnTo>
                  <a:lnTo>
                    <a:pt x="1519" y="2055"/>
                  </a:lnTo>
                  <a:lnTo>
                    <a:pt x="1504" y="2081"/>
                  </a:lnTo>
                  <a:lnTo>
                    <a:pt x="1483" y="2111"/>
                  </a:lnTo>
                  <a:lnTo>
                    <a:pt x="1542" y="2275"/>
                  </a:lnTo>
                  <a:lnTo>
                    <a:pt x="1560" y="2220"/>
                  </a:lnTo>
                  <a:lnTo>
                    <a:pt x="1560" y="2221"/>
                  </a:lnTo>
                  <a:lnTo>
                    <a:pt x="1581" y="2156"/>
                  </a:lnTo>
                  <a:lnTo>
                    <a:pt x="1691" y="1808"/>
                  </a:lnTo>
                  <a:lnTo>
                    <a:pt x="1693" y="1810"/>
                  </a:lnTo>
                  <a:lnTo>
                    <a:pt x="1700" y="1814"/>
                  </a:lnTo>
                  <a:lnTo>
                    <a:pt x="1712" y="1822"/>
                  </a:lnTo>
                  <a:lnTo>
                    <a:pt x="1728" y="1832"/>
                  </a:lnTo>
                  <a:lnTo>
                    <a:pt x="1748" y="1843"/>
                  </a:lnTo>
                  <a:lnTo>
                    <a:pt x="1770" y="1857"/>
                  </a:lnTo>
                  <a:lnTo>
                    <a:pt x="1797" y="1871"/>
                  </a:lnTo>
                  <a:lnTo>
                    <a:pt x="1825" y="1885"/>
                  </a:lnTo>
                  <a:lnTo>
                    <a:pt x="1858" y="1900"/>
                  </a:lnTo>
                  <a:lnTo>
                    <a:pt x="1892" y="1914"/>
                  </a:lnTo>
                  <a:lnTo>
                    <a:pt x="1929" y="1927"/>
                  </a:lnTo>
                  <a:lnTo>
                    <a:pt x="1967" y="1941"/>
                  </a:lnTo>
                  <a:lnTo>
                    <a:pt x="2006" y="1952"/>
                  </a:lnTo>
                  <a:lnTo>
                    <a:pt x="2033" y="1962"/>
                  </a:lnTo>
                  <a:lnTo>
                    <a:pt x="2058" y="1975"/>
                  </a:lnTo>
                  <a:lnTo>
                    <a:pt x="2078" y="1991"/>
                  </a:lnTo>
                  <a:lnTo>
                    <a:pt x="2093" y="2009"/>
                  </a:lnTo>
                  <a:lnTo>
                    <a:pt x="2107" y="2030"/>
                  </a:lnTo>
                  <a:lnTo>
                    <a:pt x="2150" y="1978"/>
                  </a:lnTo>
                  <a:lnTo>
                    <a:pt x="2188" y="1922"/>
                  </a:lnTo>
                  <a:lnTo>
                    <a:pt x="2222" y="1862"/>
                  </a:lnTo>
                  <a:lnTo>
                    <a:pt x="2252" y="1801"/>
                  </a:lnTo>
                  <a:lnTo>
                    <a:pt x="2277" y="1736"/>
                  </a:lnTo>
                  <a:lnTo>
                    <a:pt x="2297" y="1669"/>
                  </a:lnTo>
                  <a:lnTo>
                    <a:pt x="2310" y="1601"/>
                  </a:lnTo>
                  <a:lnTo>
                    <a:pt x="2319" y="1530"/>
                  </a:lnTo>
                  <a:lnTo>
                    <a:pt x="2322" y="1457"/>
                  </a:lnTo>
                  <a:lnTo>
                    <a:pt x="2319" y="1381"/>
                  </a:lnTo>
                  <a:lnTo>
                    <a:pt x="2310" y="1308"/>
                  </a:lnTo>
                  <a:lnTo>
                    <a:pt x="2295" y="1236"/>
                  </a:lnTo>
                  <a:lnTo>
                    <a:pt x="2272" y="1166"/>
                  </a:lnTo>
                  <a:lnTo>
                    <a:pt x="2246" y="1100"/>
                  </a:lnTo>
                  <a:lnTo>
                    <a:pt x="2215" y="1036"/>
                  </a:lnTo>
                  <a:lnTo>
                    <a:pt x="2178" y="976"/>
                  </a:lnTo>
                  <a:lnTo>
                    <a:pt x="2136" y="918"/>
                  </a:lnTo>
                  <a:lnTo>
                    <a:pt x="2090" y="864"/>
                  </a:lnTo>
                  <a:lnTo>
                    <a:pt x="2040" y="814"/>
                  </a:lnTo>
                  <a:lnTo>
                    <a:pt x="1986" y="769"/>
                  </a:lnTo>
                  <a:lnTo>
                    <a:pt x="1928" y="726"/>
                  </a:lnTo>
                  <a:lnTo>
                    <a:pt x="1867" y="690"/>
                  </a:lnTo>
                  <a:lnTo>
                    <a:pt x="1803" y="658"/>
                  </a:lnTo>
                  <a:lnTo>
                    <a:pt x="1735" y="631"/>
                  </a:lnTo>
                  <a:lnTo>
                    <a:pt x="1667" y="610"/>
                  </a:lnTo>
                  <a:lnTo>
                    <a:pt x="1594" y="595"/>
                  </a:lnTo>
                  <a:lnTo>
                    <a:pt x="1521" y="586"/>
                  </a:lnTo>
                  <a:lnTo>
                    <a:pt x="1445" y="582"/>
                  </a:lnTo>
                  <a:close/>
                  <a:moveTo>
                    <a:pt x="1495" y="0"/>
                  </a:moveTo>
                  <a:lnTo>
                    <a:pt x="1595" y="6"/>
                  </a:lnTo>
                  <a:lnTo>
                    <a:pt x="1693" y="20"/>
                  </a:lnTo>
                  <a:lnTo>
                    <a:pt x="1790" y="41"/>
                  </a:lnTo>
                  <a:lnTo>
                    <a:pt x="1883" y="66"/>
                  </a:lnTo>
                  <a:lnTo>
                    <a:pt x="1974" y="98"/>
                  </a:lnTo>
                  <a:lnTo>
                    <a:pt x="2062" y="136"/>
                  </a:lnTo>
                  <a:lnTo>
                    <a:pt x="2147" y="180"/>
                  </a:lnTo>
                  <a:lnTo>
                    <a:pt x="2228" y="229"/>
                  </a:lnTo>
                  <a:lnTo>
                    <a:pt x="2306" y="282"/>
                  </a:lnTo>
                  <a:lnTo>
                    <a:pt x="2380" y="341"/>
                  </a:lnTo>
                  <a:lnTo>
                    <a:pt x="2450" y="404"/>
                  </a:lnTo>
                  <a:lnTo>
                    <a:pt x="2516" y="472"/>
                  </a:lnTo>
                  <a:lnTo>
                    <a:pt x="2577" y="544"/>
                  </a:lnTo>
                  <a:lnTo>
                    <a:pt x="2634" y="619"/>
                  </a:lnTo>
                  <a:lnTo>
                    <a:pt x="2685" y="699"/>
                  </a:lnTo>
                  <a:lnTo>
                    <a:pt x="2732" y="782"/>
                  </a:lnTo>
                  <a:lnTo>
                    <a:pt x="2773" y="868"/>
                  </a:lnTo>
                  <a:lnTo>
                    <a:pt x="2807" y="957"/>
                  </a:lnTo>
                  <a:lnTo>
                    <a:pt x="2837" y="1049"/>
                  </a:lnTo>
                  <a:lnTo>
                    <a:pt x="2861" y="1143"/>
                  </a:lnTo>
                  <a:lnTo>
                    <a:pt x="2877" y="1241"/>
                  </a:lnTo>
                  <a:lnTo>
                    <a:pt x="2887" y="1339"/>
                  </a:lnTo>
                  <a:lnTo>
                    <a:pt x="2891" y="1440"/>
                  </a:lnTo>
                  <a:lnTo>
                    <a:pt x="2888" y="1533"/>
                  </a:lnTo>
                  <a:lnTo>
                    <a:pt x="2879" y="1624"/>
                  </a:lnTo>
                  <a:lnTo>
                    <a:pt x="2865" y="1714"/>
                  </a:lnTo>
                  <a:lnTo>
                    <a:pt x="2865" y="1716"/>
                  </a:lnTo>
                  <a:lnTo>
                    <a:pt x="2863" y="1725"/>
                  </a:lnTo>
                  <a:lnTo>
                    <a:pt x="2861" y="1738"/>
                  </a:lnTo>
                  <a:lnTo>
                    <a:pt x="2856" y="1758"/>
                  </a:lnTo>
                  <a:lnTo>
                    <a:pt x="2837" y="1831"/>
                  </a:lnTo>
                  <a:lnTo>
                    <a:pt x="2814" y="1904"/>
                  </a:lnTo>
                  <a:lnTo>
                    <a:pt x="2788" y="1975"/>
                  </a:lnTo>
                  <a:lnTo>
                    <a:pt x="2758" y="2044"/>
                  </a:lnTo>
                  <a:lnTo>
                    <a:pt x="2733" y="2101"/>
                  </a:lnTo>
                  <a:lnTo>
                    <a:pt x="2704" y="2162"/>
                  </a:lnTo>
                  <a:lnTo>
                    <a:pt x="2672" y="2228"/>
                  </a:lnTo>
                  <a:lnTo>
                    <a:pt x="2635" y="2296"/>
                  </a:lnTo>
                  <a:lnTo>
                    <a:pt x="2594" y="2368"/>
                  </a:lnTo>
                  <a:lnTo>
                    <a:pt x="2549" y="2444"/>
                  </a:lnTo>
                  <a:lnTo>
                    <a:pt x="2499" y="2522"/>
                  </a:lnTo>
                  <a:lnTo>
                    <a:pt x="2445" y="2603"/>
                  </a:lnTo>
                  <a:lnTo>
                    <a:pt x="2385" y="2687"/>
                  </a:lnTo>
                  <a:lnTo>
                    <a:pt x="2319" y="2774"/>
                  </a:lnTo>
                  <a:lnTo>
                    <a:pt x="2249" y="2862"/>
                  </a:lnTo>
                  <a:lnTo>
                    <a:pt x="2172" y="2953"/>
                  </a:lnTo>
                  <a:lnTo>
                    <a:pt x="2091" y="3045"/>
                  </a:lnTo>
                  <a:lnTo>
                    <a:pt x="2002" y="3141"/>
                  </a:lnTo>
                  <a:lnTo>
                    <a:pt x="1908" y="3236"/>
                  </a:lnTo>
                  <a:lnTo>
                    <a:pt x="1807" y="3334"/>
                  </a:lnTo>
                  <a:lnTo>
                    <a:pt x="1699" y="3433"/>
                  </a:lnTo>
                  <a:lnTo>
                    <a:pt x="1583" y="3533"/>
                  </a:lnTo>
                  <a:lnTo>
                    <a:pt x="1461" y="3635"/>
                  </a:lnTo>
                  <a:lnTo>
                    <a:pt x="1451" y="3639"/>
                  </a:lnTo>
                  <a:lnTo>
                    <a:pt x="1440" y="3639"/>
                  </a:lnTo>
                  <a:lnTo>
                    <a:pt x="1430" y="3635"/>
                  </a:lnTo>
                  <a:lnTo>
                    <a:pt x="1307" y="3533"/>
                  </a:lnTo>
                  <a:lnTo>
                    <a:pt x="1193" y="3433"/>
                  </a:lnTo>
                  <a:lnTo>
                    <a:pt x="1085" y="3334"/>
                  </a:lnTo>
                  <a:lnTo>
                    <a:pt x="984" y="3236"/>
                  </a:lnTo>
                  <a:lnTo>
                    <a:pt x="889" y="3141"/>
                  </a:lnTo>
                  <a:lnTo>
                    <a:pt x="800" y="3045"/>
                  </a:lnTo>
                  <a:lnTo>
                    <a:pt x="718" y="2953"/>
                  </a:lnTo>
                  <a:lnTo>
                    <a:pt x="643" y="2862"/>
                  </a:lnTo>
                  <a:lnTo>
                    <a:pt x="571" y="2774"/>
                  </a:lnTo>
                  <a:lnTo>
                    <a:pt x="507" y="2687"/>
                  </a:lnTo>
                  <a:lnTo>
                    <a:pt x="447" y="2603"/>
                  </a:lnTo>
                  <a:lnTo>
                    <a:pt x="392" y="2522"/>
                  </a:lnTo>
                  <a:lnTo>
                    <a:pt x="342" y="2444"/>
                  </a:lnTo>
                  <a:lnTo>
                    <a:pt x="298" y="2368"/>
                  </a:lnTo>
                  <a:lnTo>
                    <a:pt x="257" y="2296"/>
                  </a:lnTo>
                  <a:lnTo>
                    <a:pt x="220" y="2228"/>
                  </a:lnTo>
                  <a:lnTo>
                    <a:pt x="187" y="2162"/>
                  </a:lnTo>
                  <a:lnTo>
                    <a:pt x="158" y="2101"/>
                  </a:lnTo>
                  <a:lnTo>
                    <a:pt x="133" y="2044"/>
                  </a:lnTo>
                  <a:lnTo>
                    <a:pt x="103" y="1975"/>
                  </a:lnTo>
                  <a:lnTo>
                    <a:pt x="77" y="1904"/>
                  </a:lnTo>
                  <a:lnTo>
                    <a:pt x="54" y="1831"/>
                  </a:lnTo>
                  <a:lnTo>
                    <a:pt x="36" y="1758"/>
                  </a:lnTo>
                  <a:lnTo>
                    <a:pt x="31" y="1738"/>
                  </a:lnTo>
                  <a:lnTo>
                    <a:pt x="28" y="1725"/>
                  </a:lnTo>
                  <a:lnTo>
                    <a:pt x="27" y="1716"/>
                  </a:lnTo>
                  <a:lnTo>
                    <a:pt x="26" y="1714"/>
                  </a:lnTo>
                  <a:lnTo>
                    <a:pt x="12" y="1633"/>
                  </a:lnTo>
                  <a:lnTo>
                    <a:pt x="4" y="1551"/>
                  </a:lnTo>
                  <a:lnTo>
                    <a:pt x="0" y="1468"/>
                  </a:lnTo>
                  <a:lnTo>
                    <a:pt x="1" y="1383"/>
                  </a:lnTo>
                  <a:lnTo>
                    <a:pt x="7" y="1299"/>
                  </a:lnTo>
                  <a:lnTo>
                    <a:pt x="19" y="1202"/>
                  </a:lnTo>
                  <a:lnTo>
                    <a:pt x="38" y="1108"/>
                  </a:lnTo>
                  <a:lnTo>
                    <a:pt x="63" y="1014"/>
                  </a:lnTo>
                  <a:lnTo>
                    <a:pt x="93" y="925"/>
                  </a:lnTo>
                  <a:lnTo>
                    <a:pt x="130" y="838"/>
                  </a:lnTo>
                  <a:lnTo>
                    <a:pt x="172" y="755"/>
                  </a:lnTo>
                  <a:lnTo>
                    <a:pt x="219" y="674"/>
                  </a:lnTo>
                  <a:lnTo>
                    <a:pt x="271" y="597"/>
                  </a:lnTo>
                  <a:lnTo>
                    <a:pt x="328" y="524"/>
                  </a:lnTo>
                  <a:lnTo>
                    <a:pt x="389" y="455"/>
                  </a:lnTo>
                  <a:lnTo>
                    <a:pt x="455" y="390"/>
                  </a:lnTo>
                  <a:lnTo>
                    <a:pt x="524" y="329"/>
                  </a:lnTo>
                  <a:lnTo>
                    <a:pt x="597" y="272"/>
                  </a:lnTo>
                  <a:lnTo>
                    <a:pt x="674" y="220"/>
                  </a:lnTo>
                  <a:lnTo>
                    <a:pt x="755" y="172"/>
                  </a:lnTo>
                  <a:lnTo>
                    <a:pt x="838" y="131"/>
                  </a:lnTo>
                  <a:lnTo>
                    <a:pt x="925" y="95"/>
                  </a:lnTo>
                  <a:lnTo>
                    <a:pt x="1014" y="64"/>
                  </a:lnTo>
                  <a:lnTo>
                    <a:pt x="1105" y="38"/>
                  </a:lnTo>
                  <a:lnTo>
                    <a:pt x="1200" y="20"/>
                  </a:lnTo>
                  <a:lnTo>
                    <a:pt x="1295" y="6"/>
                  </a:lnTo>
                  <a:lnTo>
                    <a:pt x="1393" y="0"/>
                  </a:lnTo>
                  <a:lnTo>
                    <a:pt x="14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7" name="Freeform 1331"/>
            <p:cNvSpPr>
              <a:spLocks/>
            </p:cNvSpPr>
            <p:nvPr/>
          </p:nvSpPr>
          <p:spPr bwMode="auto">
            <a:xfrm>
              <a:off x="5329" y="369"/>
              <a:ext cx="146" cy="194"/>
            </a:xfrm>
            <a:custGeom>
              <a:avLst/>
              <a:gdLst>
                <a:gd name="T0" fmla="*/ 414 w 731"/>
                <a:gd name="T1" fmla="*/ 2 h 971"/>
                <a:gd name="T2" fmla="*/ 473 w 731"/>
                <a:gd name="T3" fmla="*/ 17 h 971"/>
                <a:gd name="T4" fmla="*/ 520 w 731"/>
                <a:gd name="T5" fmla="*/ 39 h 971"/>
                <a:gd name="T6" fmla="*/ 564 w 731"/>
                <a:gd name="T7" fmla="*/ 69 h 971"/>
                <a:gd name="T8" fmla="*/ 591 w 731"/>
                <a:gd name="T9" fmla="*/ 98 h 971"/>
                <a:gd name="T10" fmla="*/ 604 w 731"/>
                <a:gd name="T11" fmla="*/ 115 h 971"/>
                <a:gd name="T12" fmla="*/ 607 w 731"/>
                <a:gd name="T13" fmla="*/ 118 h 971"/>
                <a:gd name="T14" fmla="*/ 615 w 731"/>
                <a:gd name="T15" fmla="*/ 120 h 971"/>
                <a:gd name="T16" fmla="*/ 631 w 731"/>
                <a:gd name="T17" fmla="*/ 127 h 971"/>
                <a:gd name="T18" fmla="*/ 651 w 731"/>
                <a:gd name="T19" fmla="*/ 139 h 971"/>
                <a:gd name="T20" fmla="*/ 671 w 731"/>
                <a:gd name="T21" fmla="*/ 160 h 971"/>
                <a:gd name="T22" fmla="*/ 690 w 731"/>
                <a:gd name="T23" fmla="*/ 191 h 971"/>
                <a:gd name="T24" fmla="*/ 703 w 731"/>
                <a:gd name="T25" fmla="*/ 235 h 971"/>
                <a:gd name="T26" fmla="*/ 710 w 731"/>
                <a:gd name="T27" fmla="*/ 295 h 971"/>
                <a:gd name="T28" fmla="*/ 707 w 731"/>
                <a:gd name="T29" fmla="*/ 371 h 971"/>
                <a:gd name="T30" fmla="*/ 694 w 731"/>
                <a:gd name="T31" fmla="*/ 440 h 971"/>
                <a:gd name="T32" fmla="*/ 695 w 731"/>
                <a:gd name="T33" fmla="*/ 463 h 971"/>
                <a:gd name="T34" fmla="*/ 711 w 731"/>
                <a:gd name="T35" fmla="*/ 467 h 971"/>
                <a:gd name="T36" fmla="*/ 723 w 731"/>
                <a:gd name="T37" fmla="*/ 478 h 971"/>
                <a:gd name="T38" fmla="*/ 731 w 731"/>
                <a:gd name="T39" fmla="*/ 501 h 971"/>
                <a:gd name="T40" fmla="*/ 730 w 731"/>
                <a:gd name="T41" fmla="*/ 536 h 971"/>
                <a:gd name="T42" fmla="*/ 719 w 731"/>
                <a:gd name="T43" fmla="*/ 589 h 971"/>
                <a:gd name="T44" fmla="*/ 700 w 731"/>
                <a:gd name="T45" fmla="*/ 645 h 971"/>
                <a:gd name="T46" fmla="*/ 681 w 731"/>
                <a:gd name="T47" fmla="*/ 677 h 971"/>
                <a:gd name="T48" fmla="*/ 665 w 731"/>
                <a:gd name="T49" fmla="*/ 692 h 971"/>
                <a:gd name="T50" fmla="*/ 651 w 731"/>
                <a:gd name="T51" fmla="*/ 724 h 971"/>
                <a:gd name="T52" fmla="*/ 628 w 731"/>
                <a:gd name="T53" fmla="*/ 786 h 971"/>
                <a:gd name="T54" fmla="*/ 591 w 731"/>
                <a:gd name="T55" fmla="*/ 846 h 971"/>
                <a:gd name="T56" fmla="*/ 541 w 731"/>
                <a:gd name="T57" fmla="*/ 900 h 971"/>
                <a:gd name="T58" fmla="*/ 479 w 731"/>
                <a:gd name="T59" fmla="*/ 942 h 971"/>
                <a:gd name="T60" fmla="*/ 413 w 731"/>
                <a:gd name="T61" fmla="*/ 966 h 971"/>
                <a:gd name="T62" fmla="*/ 350 w 731"/>
                <a:gd name="T63" fmla="*/ 971 h 971"/>
                <a:gd name="T64" fmla="*/ 287 w 731"/>
                <a:gd name="T65" fmla="*/ 957 h 971"/>
                <a:gd name="T66" fmla="*/ 220 w 731"/>
                <a:gd name="T67" fmla="*/ 923 h 971"/>
                <a:gd name="T68" fmla="*/ 163 w 731"/>
                <a:gd name="T69" fmla="*/ 874 h 971"/>
                <a:gd name="T70" fmla="*/ 120 w 731"/>
                <a:gd name="T71" fmla="*/ 817 h 971"/>
                <a:gd name="T72" fmla="*/ 90 w 731"/>
                <a:gd name="T73" fmla="*/ 755 h 971"/>
                <a:gd name="T74" fmla="*/ 74 w 731"/>
                <a:gd name="T75" fmla="*/ 694 h 971"/>
                <a:gd name="T76" fmla="*/ 58 w 731"/>
                <a:gd name="T77" fmla="*/ 687 h 971"/>
                <a:gd name="T78" fmla="*/ 41 w 731"/>
                <a:gd name="T79" fmla="*/ 664 h 971"/>
                <a:gd name="T80" fmla="*/ 23 w 731"/>
                <a:gd name="T81" fmla="*/ 620 h 971"/>
                <a:gd name="T82" fmla="*/ 5 w 731"/>
                <a:gd name="T83" fmla="*/ 561 h 971"/>
                <a:gd name="T84" fmla="*/ 0 w 731"/>
                <a:gd name="T85" fmla="*/ 517 h 971"/>
                <a:gd name="T86" fmla="*/ 4 w 731"/>
                <a:gd name="T87" fmla="*/ 488 h 971"/>
                <a:gd name="T88" fmla="*/ 14 w 731"/>
                <a:gd name="T89" fmla="*/ 471 h 971"/>
                <a:gd name="T90" fmla="*/ 27 w 731"/>
                <a:gd name="T91" fmla="*/ 464 h 971"/>
                <a:gd name="T92" fmla="*/ 43 w 731"/>
                <a:gd name="T93" fmla="*/ 463 h 971"/>
                <a:gd name="T94" fmla="*/ 31 w 731"/>
                <a:gd name="T95" fmla="*/ 417 h 971"/>
                <a:gd name="T96" fmla="*/ 22 w 731"/>
                <a:gd name="T97" fmla="*/ 341 h 971"/>
                <a:gd name="T98" fmla="*/ 30 w 731"/>
                <a:gd name="T99" fmla="*/ 271 h 971"/>
                <a:gd name="T100" fmla="*/ 55 w 731"/>
                <a:gd name="T101" fmla="*/ 201 h 971"/>
                <a:gd name="T102" fmla="*/ 94 w 731"/>
                <a:gd name="T103" fmla="*/ 144 h 971"/>
                <a:gd name="T104" fmla="*/ 141 w 731"/>
                <a:gd name="T105" fmla="*/ 96 h 971"/>
                <a:gd name="T106" fmla="*/ 196 w 731"/>
                <a:gd name="T107" fmla="*/ 55 h 971"/>
                <a:gd name="T108" fmla="*/ 245 w 731"/>
                <a:gd name="T109" fmla="*/ 26 h 971"/>
                <a:gd name="T110" fmla="*/ 307 w 731"/>
                <a:gd name="T111" fmla="*/ 6 h 971"/>
                <a:gd name="T112" fmla="*/ 380 w 731"/>
                <a:gd name="T113" fmla="*/ 0 h 9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31" h="971">
                  <a:moveTo>
                    <a:pt x="380" y="0"/>
                  </a:moveTo>
                  <a:lnTo>
                    <a:pt x="414" y="2"/>
                  </a:lnTo>
                  <a:lnTo>
                    <a:pt x="444" y="8"/>
                  </a:lnTo>
                  <a:lnTo>
                    <a:pt x="473" y="17"/>
                  </a:lnTo>
                  <a:lnTo>
                    <a:pt x="498" y="27"/>
                  </a:lnTo>
                  <a:lnTo>
                    <a:pt x="520" y="39"/>
                  </a:lnTo>
                  <a:lnTo>
                    <a:pt x="544" y="53"/>
                  </a:lnTo>
                  <a:lnTo>
                    <a:pt x="564" y="69"/>
                  </a:lnTo>
                  <a:lnTo>
                    <a:pt x="580" y="84"/>
                  </a:lnTo>
                  <a:lnTo>
                    <a:pt x="591" y="98"/>
                  </a:lnTo>
                  <a:lnTo>
                    <a:pt x="600" y="108"/>
                  </a:lnTo>
                  <a:lnTo>
                    <a:pt x="604" y="115"/>
                  </a:lnTo>
                  <a:lnTo>
                    <a:pt x="605" y="118"/>
                  </a:lnTo>
                  <a:lnTo>
                    <a:pt x="607" y="118"/>
                  </a:lnTo>
                  <a:lnTo>
                    <a:pt x="610" y="119"/>
                  </a:lnTo>
                  <a:lnTo>
                    <a:pt x="615" y="120"/>
                  </a:lnTo>
                  <a:lnTo>
                    <a:pt x="623" y="122"/>
                  </a:lnTo>
                  <a:lnTo>
                    <a:pt x="631" y="127"/>
                  </a:lnTo>
                  <a:lnTo>
                    <a:pt x="641" y="131"/>
                  </a:lnTo>
                  <a:lnTo>
                    <a:pt x="651" y="139"/>
                  </a:lnTo>
                  <a:lnTo>
                    <a:pt x="661" y="148"/>
                  </a:lnTo>
                  <a:lnTo>
                    <a:pt x="671" y="160"/>
                  </a:lnTo>
                  <a:lnTo>
                    <a:pt x="681" y="173"/>
                  </a:lnTo>
                  <a:lnTo>
                    <a:pt x="690" y="191"/>
                  </a:lnTo>
                  <a:lnTo>
                    <a:pt x="697" y="211"/>
                  </a:lnTo>
                  <a:lnTo>
                    <a:pt x="703" y="235"/>
                  </a:lnTo>
                  <a:lnTo>
                    <a:pt x="708" y="263"/>
                  </a:lnTo>
                  <a:lnTo>
                    <a:pt x="710" y="295"/>
                  </a:lnTo>
                  <a:lnTo>
                    <a:pt x="710" y="330"/>
                  </a:lnTo>
                  <a:lnTo>
                    <a:pt x="707" y="371"/>
                  </a:lnTo>
                  <a:lnTo>
                    <a:pt x="700" y="417"/>
                  </a:lnTo>
                  <a:lnTo>
                    <a:pt x="694" y="440"/>
                  </a:lnTo>
                  <a:lnTo>
                    <a:pt x="688" y="463"/>
                  </a:lnTo>
                  <a:lnTo>
                    <a:pt x="695" y="463"/>
                  </a:lnTo>
                  <a:lnTo>
                    <a:pt x="703" y="464"/>
                  </a:lnTo>
                  <a:lnTo>
                    <a:pt x="711" y="467"/>
                  </a:lnTo>
                  <a:lnTo>
                    <a:pt x="718" y="471"/>
                  </a:lnTo>
                  <a:lnTo>
                    <a:pt x="723" y="478"/>
                  </a:lnTo>
                  <a:lnTo>
                    <a:pt x="728" y="488"/>
                  </a:lnTo>
                  <a:lnTo>
                    <a:pt x="731" y="501"/>
                  </a:lnTo>
                  <a:lnTo>
                    <a:pt x="731" y="517"/>
                  </a:lnTo>
                  <a:lnTo>
                    <a:pt x="730" y="536"/>
                  </a:lnTo>
                  <a:lnTo>
                    <a:pt x="725" y="561"/>
                  </a:lnTo>
                  <a:lnTo>
                    <a:pt x="719" y="589"/>
                  </a:lnTo>
                  <a:lnTo>
                    <a:pt x="709" y="620"/>
                  </a:lnTo>
                  <a:lnTo>
                    <a:pt x="700" y="645"/>
                  </a:lnTo>
                  <a:lnTo>
                    <a:pt x="690" y="664"/>
                  </a:lnTo>
                  <a:lnTo>
                    <a:pt x="681" y="677"/>
                  </a:lnTo>
                  <a:lnTo>
                    <a:pt x="673" y="687"/>
                  </a:lnTo>
                  <a:lnTo>
                    <a:pt x="665" y="692"/>
                  </a:lnTo>
                  <a:lnTo>
                    <a:pt x="658" y="694"/>
                  </a:lnTo>
                  <a:lnTo>
                    <a:pt x="651" y="724"/>
                  </a:lnTo>
                  <a:lnTo>
                    <a:pt x="641" y="755"/>
                  </a:lnTo>
                  <a:lnTo>
                    <a:pt x="628" y="786"/>
                  </a:lnTo>
                  <a:lnTo>
                    <a:pt x="611" y="816"/>
                  </a:lnTo>
                  <a:lnTo>
                    <a:pt x="591" y="846"/>
                  </a:lnTo>
                  <a:lnTo>
                    <a:pt x="568" y="874"/>
                  </a:lnTo>
                  <a:lnTo>
                    <a:pt x="541" y="900"/>
                  </a:lnTo>
                  <a:lnTo>
                    <a:pt x="511" y="923"/>
                  </a:lnTo>
                  <a:lnTo>
                    <a:pt x="479" y="942"/>
                  </a:lnTo>
                  <a:lnTo>
                    <a:pt x="444" y="957"/>
                  </a:lnTo>
                  <a:lnTo>
                    <a:pt x="413" y="966"/>
                  </a:lnTo>
                  <a:lnTo>
                    <a:pt x="382" y="971"/>
                  </a:lnTo>
                  <a:lnTo>
                    <a:pt x="350" y="971"/>
                  </a:lnTo>
                  <a:lnTo>
                    <a:pt x="319" y="966"/>
                  </a:lnTo>
                  <a:lnTo>
                    <a:pt x="287" y="957"/>
                  </a:lnTo>
                  <a:lnTo>
                    <a:pt x="252" y="942"/>
                  </a:lnTo>
                  <a:lnTo>
                    <a:pt x="220" y="923"/>
                  </a:lnTo>
                  <a:lnTo>
                    <a:pt x="190" y="900"/>
                  </a:lnTo>
                  <a:lnTo>
                    <a:pt x="163" y="874"/>
                  </a:lnTo>
                  <a:lnTo>
                    <a:pt x="140" y="846"/>
                  </a:lnTo>
                  <a:lnTo>
                    <a:pt x="120" y="817"/>
                  </a:lnTo>
                  <a:lnTo>
                    <a:pt x="103" y="786"/>
                  </a:lnTo>
                  <a:lnTo>
                    <a:pt x="90" y="755"/>
                  </a:lnTo>
                  <a:lnTo>
                    <a:pt x="80" y="724"/>
                  </a:lnTo>
                  <a:lnTo>
                    <a:pt x="74" y="694"/>
                  </a:lnTo>
                  <a:lnTo>
                    <a:pt x="66" y="693"/>
                  </a:lnTo>
                  <a:lnTo>
                    <a:pt x="58" y="687"/>
                  </a:lnTo>
                  <a:lnTo>
                    <a:pt x="50" y="678"/>
                  </a:lnTo>
                  <a:lnTo>
                    <a:pt x="41" y="664"/>
                  </a:lnTo>
                  <a:lnTo>
                    <a:pt x="32" y="645"/>
                  </a:lnTo>
                  <a:lnTo>
                    <a:pt x="23" y="620"/>
                  </a:lnTo>
                  <a:lnTo>
                    <a:pt x="13" y="589"/>
                  </a:lnTo>
                  <a:lnTo>
                    <a:pt x="5" y="561"/>
                  </a:lnTo>
                  <a:lnTo>
                    <a:pt x="2" y="536"/>
                  </a:lnTo>
                  <a:lnTo>
                    <a:pt x="0" y="517"/>
                  </a:lnTo>
                  <a:lnTo>
                    <a:pt x="1" y="501"/>
                  </a:lnTo>
                  <a:lnTo>
                    <a:pt x="4" y="488"/>
                  </a:lnTo>
                  <a:lnTo>
                    <a:pt x="7" y="479"/>
                  </a:lnTo>
                  <a:lnTo>
                    <a:pt x="14" y="471"/>
                  </a:lnTo>
                  <a:lnTo>
                    <a:pt x="21" y="467"/>
                  </a:lnTo>
                  <a:lnTo>
                    <a:pt x="27" y="464"/>
                  </a:lnTo>
                  <a:lnTo>
                    <a:pt x="35" y="463"/>
                  </a:lnTo>
                  <a:lnTo>
                    <a:pt x="43" y="463"/>
                  </a:lnTo>
                  <a:lnTo>
                    <a:pt x="35" y="440"/>
                  </a:lnTo>
                  <a:lnTo>
                    <a:pt x="31" y="417"/>
                  </a:lnTo>
                  <a:lnTo>
                    <a:pt x="24" y="379"/>
                  </a:lnTo>
                  <a:lnTo>
                    <a:pt x="22" y="341"/>
                  </a:lnTo>
                  <a:lnTo>
                    <a:pt x="23" y="306"/>
                  </a:lnTo>
                  <a:lnTo>
                    <a:pt x="30" y="271"/>
                  </a:lnTo>
                  <a:lnTo>
                    <a:pt x="41" y="234"/>
                  </a:lnTo>
                  <a:lnTo>
                    <a:pt x="55" y="201"/>
                  </a:lnTo>
                  <a:lnTo>
                    <a:pt x="74" y="171"/>
                  </a:lnTo>
                  <a:lnTo>
                    <a:pt x="94" y="144"/>
                  </a:lnTo>
                  <a:lnTo>
                    <a:pt x="116" y="120"/>
                  </a:lnTo>
                  <a:lnTo>
                    <a:pt x="141" y="96"/>
                  </a:lnTo>
                  <a:lnTo>
                    <a:pt x="167" y="73"/>
                  </a:lnTo>
                  <a:lnTo>
                    <a:pt x="196" y="55"/>
                  </a:lnTo>
                  <a:lnTo>
                    <a:pt x="220" y="39"/>
                  </a:lnTo>
                  <a:lnTo>
                    <a:pt x="245" y="26"/>
                  </a:lnTo>
                  <a:lnTo>
                    <a:pt x="273" y="15"/>
                  </a:lnTo>
                  <a:lnTo>
                    <a:pt x="307" y="6"/>
                  </a:lnTo>
                  <a:lnTo>
                    <a:pt x="343" y="1"/>
                  </a:lnTo>
                  <a:lnTo>
                    <a:pt x="3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98" name="Group 1334"/>
          <p:cNvGrpSpPr>
            <a:grpSpLocks noChangeAspect="1"/>
          </p:cNvGrpSpPr>
          <p:nvPr/>
        </p:nvGrpSpPr>
        <p:grpSpPr bwMode="auto">
          <a:xfrm>
            <a:off x="10859653" y="5982822"/>
            <a:ext cx="278498" cy="298570"/>
            <a:chOff x="3975" y="559"/>
            <a:chExt cx="333" cy="35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999" name="Freeform 1336"/>
            <p:cNvSpPr>
              <a:spLocks/>
            </p:cNvSpPr>
            <p:nvPr/>
          </p:nvSpPr>
          <p:spPr bwMode="auto">
            <a:xfrm>
              <a:off x="3975" y="591"/>
              <a:ext cx="333" cy="325"/>
            </a:xfrm>
            <a:custGeom>
              <a:avLst/>
              <a:gdLst>
                <a:gd name="T0" fmla="*/ 1134 w 2996"/>
                <a:gd name="T1" fmla="*/ 17 h 3246"/>
                <a:gd name="T2" fmla="*/ 1151 w 2996"/>
                <a:gd name="T3" fmla="*/ 78 h 3246"/>
                <a:gd name="T4" fmla="*/ 1111 w 2996"/>
                <a:gd name="T5" fmla="*/ 124 h 3246"/>
                <a:gd name="T6" fmla="*/ 797 w 2996"/>
                <a:gd name="T7" fmla="*/ 275 h 3246"/>
                <a:gd name="T8" fmla="*/ 531 w 2996"/>
                <a:gd name="T9" fmla="*/ 501 h 3246"/>
                <a:gd name="T10" fmla="*/ 323 w 2996"/>
                <a:gd name="T11" fmla="*/ 789 h 3246"/>
                <a:gd name="T12" fmla="*/ 183 w 2996"/>
                <a:gd name="T13" fmla="*/ 1125 h 3246"/>
                <a:gd name="T14" fmla="*/ 118 w 2996"/>
                <a:gd name="T15" fmla="*/ 1495 h 3246"/>
                <a:gd name="T16" fmla="*/ 144 w 2996"/>
                <a:gd name="T17" fmla="*/ 1898 h 3246"/>
                <a:gd name="T18" fmla="*/ 262 w 2996"/>
                <a:gd name="T19" fmla="*/ 2276 h 3246"/>
                <a:gd name="T20" fmla="*/ 461 w 2996"/>
                <a:gd name="T21" fmla="*/ 2599 h 3246"/>
                <a:gd name="T22" fmla="*/ 726 w 2996"/>
                <a:gd name="T23" fmla="*/ 2858 h 3246"/>
                <a:gd name="T24" fmla="*/ 1045 w 2996"/>
                <a:gd name="T25" fmla="*/ 3034 h 3246"/>
                <a:gd name="T26" fmla="*/ 1404 w 2996"/>
                <a:gd name="T27" fmla="*/ 3115 h 3246"/>
                <a:gd name="T28" fmla="*/ 1776 w 2996"/>
                <a:gd name="T29" fmla="*/ 3087 h 3246"/>
                <a:gd name="T30" fmla="*/ 2117 w 2996"/>
                <a:gd name="T31" fmla="*/ 2958 h 3246"/>
                <a:gd name="T32" fmla="*/ 2411 w 2996"/>
                <a:gd name="T33" fmla="*/ 2738 h 3246"/>
                <a:gd name="T34" fmla="*/ 2644 w 2996"/>
                <a:gd name="T35" fmla="*/ 2445 h 3246"/>
                <a:gd name="T36" fmla="*/ 2804 w 2996"/>
                <a:gd name="T37" fmla="*/ 2093 h 3246"/>
                <a:gd name="T38" fmla="*/ 2877 w 2996"/>
                <a:gd name="T39" fmla="*/ 1696 h 3246"/>
                <a:gd name="T40" fmla="*/ 2856 w 2996"/>
                <a:gd name="T41" fmla="*/ 1307 h 3246"/>
                <a:gd name="T42" fmla="*/ 2753 w 2996"/>
                <a:gd name="T43" fmla="*/ 954 h 3246"/>
                <a:gd name="T44" fmla="*/ 2577 w 2996"/>
                <a:gd name="T45" fmla="*/ 640 h 3246"/>
                <a:gd name="T46" fmla="*/ 2340 w 2996"/>
                <a:gd name="T47" fmla="*/ 380 h 3246"/>
                <a:gd name="T48" fmla="*/ 2049 w 2996"/>
                <a:gd name="T49" fmla="*/ 190 h 3246"/>
                <a:gd name="T50" fmla="*/ 1861 w 2996"/>
                <a:gd name="T51" fmla="*/ 107 h 3246"/>
                <a:gd name="T52" fmla="*/ 1848 w 2996"/>
                <a:gd name="T53" fmla="*/ 46 h 3246"/>
                <a:gd name="T54" fmla="*/ 1889 w 2996"/>
                <a:gd name="T55" fmla="*/ 2 h 3246"/>
                <a:gd name="T56" fmla="*/ 2088 w 2996"/>
                <a:gd name="T57" fmla="*/ 70 h 3246"/>
                <a:gd name="T58" fmla="*/ 2390 w 2996"/>
                <a:gd name="T59" fmla="*/ 263 h 3246"/>
                <a:gd name="T60" fmla="*/ 2642 w 2996"/>
                <a:gd name="T61" fmla="*/ 525 h 3246"/>
                <a:gd name="T62" fmla="*/ 2832 w 2996"/>
                <a:gd name="T63" fmla="*/ 843 h 3246"/>
                <a:gd name="T64" fmla="*/ 2954 w 2996"/>
                <a:gd name="T65" fmla="*/ 1203 h 3246"/>
                <a:gd name="T66" fmla="*/ 2996 w 2996"/>
                <a:gd name="T67" fmla="*/ 1591 h 3246"/>
                <a:gd name="T68" fmla="*/ 2947 w 2996"/>
                <a:gd name="T69" fmla="*/ 2014 h 3246"/>
                <a:gd name="T70" fmla="*/ 2806 w 2996"/>
                <a:gd name="T71" fmla="*/ 2396 h 3246"/>
                <a:gd name="T72" fmla="*/ 2588 w 2996"/>
                <a:gd name="T73" fmla="*/ 2725 h 3246"/>
                <a:gd name="T74" fmla="*/ 2306 w 2996"/>
                <a:gd name="T75" fmla="*/ 2984 h 3246"/>
                <a:gd name="T76" fmla="*/ 1971 w 2996"/>
                <a:gd name="T77" fmla="*/ 3162 h 3246"/>
                <a:gd name="T78" fmla="*/ 1597 w 2996"/>
                <a:gd name="T79" fmla="*/ 3243 h 3246"/>
                <a:gd name="T80" fmla="*/ 1208 w 2996"/>
                <a:gd name="T81" fmla="*/ 3215 h 3246"/>
                <a:gd name="T82" fmla="*/ 852 w 2996"/>
                <a:gd name="T83" fmla="*/ 3084 h 3246"/>
                <a:gd name="T84" fmla="*/ 542 w 2996"/>
                <a:gd name="T85" fmla="*/ 2863 h 3246"/>
                <a:gd name="T86" fmla="*/ 290 w 2996"/>
                <a:gd name="T87" fmla="*/ 2568 h 3246"/>
                <a:gd name="T88" fmla="*/ 109 w 2996"/>
                <a:gd name="T89" fmla="*/ 2211 h 3246"/>
                <a:gd name="T90" fmla="*/ 13 w 2996"/>
                <a:gd name="T91" fmla="*/ 1806 h 3246"/>
                <a:gd name="T92" fmla="*/ 11 w 2996"/>
                <a:gd name="T93" fmla="*/ 1394 h 3246"/>
                <a:gd name="T94" fmla="*/ 94 w 2996"/>
                <a:gd name="T95" fmla="*/ 1018 h 3246"/>
                <a:gd name="T96" fmla="*/ 252 w 2996"/>
                <a:gd name="T97" fmla="*/ 677 h 3246"/>
                <a:gd name="T98" fmla="*/ 475 w 2996"/>
                <a:gd name="T99" fmla="*/ 386 h 3246"/>
                <a:gd name="T100" fmla="*/ 753 w 2996"/>
                <a:gd name="T101" fmla="*/ 156 h 3246"/>
                <a:gd name="T102" fmla="*/ 1079 w 2996"/>
                <a:gd name="T103" fmla="*/ 2 h 3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996" h="3246">
                  <a:moveTo>
                    <a:pt x="1094" y="0"/>
                  </a:moveTo>
                  <a:lnTo>
                    <a:pt x="1109" y="1"/>
                  </a:lnTo>
                  <a:lnTo>
                    <a:pt x="1123" y="7"/>
                  </a:lnTo>
                  <a:lnTo>
                    <a:pt x="1134" y="17"/>
                  </a:lnTo>
                  <a:lnTo>
                    <a:pt x="1144" y="30"/>
                  </a:lnTo>
                  <a:lnTo>
                    <a:pt x="1150" y="45"/>
                  </a:lnTo>
                  <a:lnTo>
                    <a:pt x="1152" y="62"/>
                  </a:lnTo>
                  <a:lnTo>
                    <a:pt x="1151" y="78"/>
                  </a:lnTo>
                  <a:lnTo>
                    <a:pt x="1145" y="94"/>
                  </a:lnTo>
                  <a:lnTo>
                    <a:pt x="1137" y="107"/>
                  </a:lnTo>
                  <a:lnTo>
                    <a:pt x="1125" y="117"/>
                  </a:lnTo>
                  <a:lnTo>
                    <a:pt x="1111" y="124"/>
                  </a:lnTo>
                  <a:lnTo>
                    <a:pt x="1029" y="154"/>
                  </a:lnTo>
                  <a:lnTo>
                    <a:pt x="948" y="189"/>
                  </a:lnTo>
                  <a:lnTo>
                    <a:pt x="871" y="229"/>
                  </a:lnTo>
                  <a:lnTo>
                    <a:pt x="797" y="275"/>
                  </a:lnTo>
                  <a:lnTo>
                    <a:pt x="726" y="325"/>
                  </a:lnTo>
                  <a:lnTo>
                    <a:pt x="657" y="380"/>
                  </a:lnTo>
                  <a:lnTo>
                    <a:pt x="592" y="439"/>
                  </a:lnTo>
                  <a:lnTo>
                    <a:pt x="531" y="501"/>
                  </a:lnTo>
                  <a:lnTo>
                    <a:pt x="474" y="569"/>
                  </a:lnTo>
                  <a:lnTo>
                    <a:pt x="420" y="639"/>
                  </a:lnTo>
                  <a:lnTo>
                    <a:pt x="369" y="713"/>
                  </a:lnTo>
                  <a:lnTo>
                    <a:pt x="323" y="789"/>
                  </a:lnTo>
                  <a:lnTo>
                    <a:pt x="281" y="870"/>
                  </a:lnTo>
                  <a:lnTo>
                    <a:pt x="244" y="952"/>
                  </a:lnTo>
                  <a:lnTo>
                    <a:pt x="211" y="1038"/>
                  </a:lnTo>
                  <a:lnTo>
                    <a:pt x="183" y="1125"/>
                  </a:lnTo>
                  <a:lnTo>
                    <a:pt x="159" y="1215"/>
                  </a:lnTo>
                  <a:lnTo>
                    <a:pt x="141" y="1307"/>
                  </a:lnTo>
                  <a:lnTo>
                    <a:pt x="126" y="1401"/>
                  </a:lnTo>
                  <a:lnTo>
                    <a:pt x="118" y="1495"/>
                  </a:lnTo>
                  <a:lnTo>
                    <a:pt x="115" y="1591"/>
                  </a:lnTo>
                  <a:lnTo>
                    <a:pt x="119" y="1696"/>
                  </a:lnTo>
                  <a:lnTo>
                    <a:pt x="128" y="1799"/>
                  </a:lnTo>
                  <a:lnTo>
                    <a:pt x="144" y="1898"/>
                  </a:lnTo>
                  <a:lnTo>
                    <a:pt x="166" y="1997"/>
                  </a:lnTo>
                  <a:lnTo>
                    <a:pt x="193" y="2093"/>
                  </a:lnTo>
                  <a:lnTo>
                    <a:pt x="225" y="2186"/>
                  </a:lnTo>
                  <a:lnTo>
                    <a:pt x="262" y="2276"/>
                  </a:lnTo>
                  <a:lnTo>
                    <a:pt x="305" y="2362"/>
                  </a:lnTo>
                  <a:lnTo>
                    <a:pt x="352" y="2445"/>
                  </a:lnTo>
                  <a:lnTo>
                    <a:pt x="404" y="2524"/>
                  </a:lnTo>
                  <a:lnTo>
                    <a:pt x="461" y="2599"/>
                  </a:lnTo>
                  <a:lnTo>
                    <a:pt x="521" y="2672"/>
                  </a:lnTo>
                  <a:lnTo>
                    <a:pt x="586" y="2738"/>
                  </a:lnTo>
                  <a:lnTo>
                    <a:pt x="654" y="2800"/>
                  </a:lnTo>
                  <a:lnTo>
                    <a:pt x="726" y="2858"/>
                  </a:lnTo>
                  <a:lnTo>
                    <a:pt x="801" y="2910"/>
                  </a:lnTo>
                  <a:lnTo>
                    <a:pt x="879" y="2958"/>
                  </a:lnTo>
                  <a:lnTo>
                    <a:pt x="960" y="2999"/>
                  </a:lnTo>
                  <a:lnTo>
                    <a:pt x="1045" y="3034"/>
                  </a:lnTo>
                  <a:lnTo>
                    <a:pt x="1131" y="3064"/>
                  </a:lnTo>
                  <a:lnTo>
                    <a:pt x="1220" y="3087"/>
                  </a:lnTo>
                  <a:lnTo>
                    <a:pt x="1311" y="3105"/>
                  </a:lnTo>
                  <a:lnTo>
                    <a:pt x="1404" y="3115"/>
                  </a:lnTo>
                  <a:lnTo>
                    <a:pt x="1498" y="3118"/>
                  </a:lnTo>
                  <a:lnTo>
                    <a:pt x="1593" y="3115"/>
                  </a:lnTo>
                  <a:lnTo>
                    <a:pt x="1685" y="3105"/>
                  </a:lnTo>
                  <a:lnTo>
                    <a:pt x="1776" y="3087"/>
                  </a:lnTo>
                  <a:lnTo>
                    <a:pt x="1865" y="3064"/>
                  </a:lnTo>
                  <a:lnTo>
                    <a:pt x="1952" y="3034"/>
                  </a:lnTo>
                  <a:lnTo>
                    <a:pt x="2035" y="2999"/>
                  </a:lnTo>
                  <a:lnTo>
                    <a:pt x="2117" y="2958"/>
                  </a:lnTo>
                  <a:lnTo>
                    <a:pt x="2195" y="2910"/>
                  </a:lnTo>
                  <a:lnTo>
                    <a:pt x="2270" y="2858"/>
                  </a:lnTo>
                  <a:lnTo>
                    <a:pt x="2343" y="2800"/>
                  </a:lnTo>
                  <a:lnTo>
                    <a:pt x="2411" y="2738"/>
                  </a:lnTo>
                  <a:lnTo>
                    <a:pt x="2475" y="2672"/>
                  </a:lnTo>
                  <a:lnTo>
                    <a:pt x="2536" y="2599"/>
                  </a:lnTo>
                  <a:lnTo>
                    <a:pt x="2592" y="2524"/>
                  </a:lnTo>
                  <a:lnTo>
                    <a:pt x="2644" y="2445"/>
                  </a:lnTo>
                  <a:lnTo>
                    <a:pt x="2692" y="2362"/>
                  </a:lnTo>
                  <a:lnTo>
                    <a:pt x="2734" y="2276"/>
                  </a:lnTo>
                  <a:lnTo>
                    <a:pt x="2772" y="2186"/>
                  </a:lnTo>
                  <a:lnTo>
                    <a:pt x="2804" y="2093"/>
                  </a:lnTo>
                  <a:lnTo>
                    <a:pt x="2831" y="1997"/>
                  </a:lnTo>
                  <a:lnTo>
                    <a:pt x="2852" y="1898"/>
                  </a:lnTo>
                  <a:lnTo>
                    <a:pt x="2867" y="1799"/>
                  </a:lnTo>
                  <a:lnTo>
                    <a:pt x="2877" y="1696"/>
                  </a:lnTo>
                  <a:lnTo>
                    <a:pt x="2880" y="1591"/>
                  </a:lnTo>
                  <a:lnTo>
                    <a:pt x="2877" y="1495"/>
                  </a:lnTo>
                  <a:lnTo>
                    <a:pt x="2869" y="1401"/>
                  </a:lnTo>
                  <a:lnTo>
                    <a:pt x="2856" y="1307"/>
                  </a:lnTo>
                  <a:lnTo>
                    <a:pt x="2837" y="1216"/>
                  </a:lnTo>
                  <a:lnTo>
                    <a:pt x="2814" y="1127"/>
                  </a:lnTo>
                  <a:lnTo>
                    <a:pt x="2786" y="1039"/>
                  </a:lnTo>
                  <a:lnTo>
                    <a:pt x="2753" y="954"/>
                  </a:lnTo>
                  <a:lnTo>
                    <a:pt x="2716" y="870"/>
                  </a:lnTo>
                  <a:lnTo>
                    <a:pt x="2674" y="791"/>
                  </a:lnTo>
                  <a:lnTo>
                    <a:pt x="2628" y="714"/>
                  </a:lnTo>
                  <a:lnTo>
                    <a:pt x="2577" y="640"/>
                  </a:lnTo>
                  <a:lnTo>
                    <a:pt x="2523" y="569"/>
                  </a:lnTo>
                  <a:lnTo>
                    <a:pt x="2466" y="502"/>
                  </a:lnTo>
                  <a:lnTo>
                    <a:pt x="2405" y="439"/>
                  </a:lnTo>
                  <a:lnTo>
                    <a:pt x="2340" y="380"/>
                  </a:lnTo>
                  <a:lnTo>
                    <a:pt x="2271" y="326"/>
                  </a:lnTo>
                  <a:lnTo>
                    <a:pt x="2200" y="276"/>
                  </a:lnTo>
                  <a:lnTo>
                    <a:pt x="2126" y="230"/>
                  </a:lnTo>
                  <a:lnTo>
                    <a:pt x="2049" y="190"/>
                  </a:lnTo>
                  <a:lnTo>
                    <a:pt x="1969" y="155"/>
                  </a:lnTo>
                  <a:lnTo>
                    <a:pt x="1887" y="125"/>
                  </a:lnTo>
                  <a:lnTo>
                    <a:pt x="1873" y="118"/>
                  </a:lnTo>
                  <a:lnTo>
                    <a:pt x="1861" y="107"/>
                  </a:lnTo>
                  <a:lnTo>
                    <a:pt x="1853" y="94"/>
                  </a:lnTo>
                  <a:lnTo>
                    <a:pt x="1847" y="80"/>
                  </a:lnTo>
                  <a:lnTo>
                    <a:pt x="1846" y="63"/>
                  </a:lnTo>
                  <a:lnTo>
                    <a:pt x="1848" y="46"/>
                  </a:lnTo>
                  <a:lnTo>
                    <a:pt x="1854" y="31"/>
                  </a:lnTo>
                  <a:lnTo>
                    <a:pt x="1864" y="17"/>
                  </a:lnTo>
                  <a:lnTo>
                    <a:pt x="1876" y="7"/>
                  </a:lnTo>
                  <a:lnTo>
                    <a:pt x="1889" y="2"/>
                  </a:lnTo>
                  <a:lnTo>
                    <a:pt x="1904" y="0"/>
                  </a:lnTo>
                  <a:lnTo>
                    <a:pt x="1919" y="3"/>
                  </a:lnTo>
                  <a:lnTo>
                    <a:pt x="2004" y="33"/>
                  </a:lnTo>
                  <a:lnTo>
                    <a:pt x="2088" y="70"/>
                  </a:lnTo>
                  <a:lnTo>
                    <a:pt x="2167" y="111"/>
                  </a:lnTo>
                  <a:lnTo>
                    <a:pt x="2244" y="157"/>
                  </a:lnTo>
                  <a:lnTo>
                    <a:pt x="2318" y="207"/>
                  </a:lnTo>
                  <a:lnTo>
                    <a:pt x="2390" y="263"/>
                  </a:lnTo>
                  <a:lnTo>
                    <a:pt x="2458" y="322"/>
                  </a:lnTo>
                  <a:lnTo>
                    <a:pt x="2523" y="387"/>
                  </a:lnTo>
                  <a:lnTo>
                    <a:pt x="2584" y="453"/>
                  </a:lnTo>
                  <a:lnTo>
                    <a:pt x="2642" y="525"/>
                  </a:lnTo>
                  <a:lnTo>
                    <a:pt x="2695" y="600"/>
                  </a:lnTo>
                  <a:lnTo>
                    <a:pt x="2745" y="677"/>
                  </a:lnTo>
                  <a:lnTo>
                    <a:pt x="2791" y="759"/>
                  </a:lnTo>
                  <a:lnTo>
                    <a:pt x="2832" y="843"/>
                  </a:lnTo>
                  <a:lnTo>
                    <a:pt x="2869" y="929"/>
                  </a:lnTo>
                  <a:lnTo>
                    <a:pt x="2903" y="1018"/>
                  </a:lnTo>
                  <a:lnTo>
                    <a:pt x="2931" y="1110"/>
                  </a:lnTo>
                  <a:lnTo>
                    <a:pt x="2954" y="1203"/>
                  </a:lnTo>
                  <a:lnTo>
                    <a:pt x="2972" y="1297"/>
                  </a:lnTo>
                  <a:lnTo>
                    <a:pt x="2985" y="1394"/>
                  </a:lnTo>
                  <a:lnTo>
                    <a:pt x="2993" y="1493"/>
                  </a:lnTo>
                  <a:lnTo>
                    <a:pt x="2996" y="1591"/>
                  </a:lnTo>
                  <a:lnTo>
                    <a:pt x="2993" y="1700"/>
                  </a:lnTo>
                  <a:lnTo>
                    <a:pt x="2983" y="1806"/>
                  </a:lnTo>
                  <a:lnTo>
                    <a:pt x="2968" y="1912"/>
                  </a:lnTo>
                  <a:lnTo>
                    <a:pt x="2947" y="2014"/>
                  </a:lnTo>
                  <a:lnTo>
                    <a:pt x="2920" y="2114"/>
                  </a:lnTo>
                  <a:lnTo>
                    <a:pt x="2886" y="2211"/>
                  </a:lnTo>
                  <a:lnTo>
                    <a:pt x="2849" y="2306"/>
                  </a:lnTo>
                  <a:lnTo>
                    <a:pt x="2806" y="2396"/>
                  </a:lnTo>
                  <a:lnTo>
                    <a:pt x="2759" y="2484"/>
                  </a:lnTo>
                  <a:lnTo>
                    <a:pt x="2707" y="2568"/>
                  </a:lnTo>
                  <a:lnTo>
                    <a:pt x="2650" y="2648"/>
                  </a:lnTo>
                  <a:lnTo>
                    <a:pt x="2588" y="2725"/>
                  </a:lnTo>
                  <a:lnTo>
                    <a:pt x="2523" y="2797"/>
                  </a:lnTo>
                  <a:lnTo>
                    <a:pt x="2455" y="2863"/>
                  </a:lnTo>
                  <a:lnTo>
                    <a:pt x="2382" y="2927"/>
                  </a:lnTo>
                  <a:lnTo>
                    <a:pt x="2306" y="2984"/>
                  </a:lnTo>
                  <a:lnTo>
                    <a:pt x="2227" y="3038"/>
                  </a:lnTo>
                  <a:lnTo>
                    <a:pt x="2144" y="3084"/>
                  </a:lnTo>
                  <a:lnTo>
                    <a:pt x="2058" y="3126"/>
                  </a:lnTo>
                  <a:lnTo>
                    <a:pt x="1971" y="3162"/>
                  </a:lnTo>
                  <a:lnTo>
                    <a:pt x="1881" y="3192"/>
                  </a:lnTo>
                  <a:lnTo>
                    <a:pt x="1787" y="3215"/>
                  </a:lnTo>
                  <a:lnTo>
                    <a:pt x="1693" y="3233"/>
                  </a:lnTo>
                  <a:lnTo>
                    <a:pt x="1597" y="3243"/>
                  </a:lnTo>
                  <a:lnTo>
                    <a:pt x="1498" y="3246"/>
                  </a:lnTo>
                  <a:lnTo>
                    <a:pt x="1400" y="3243"/>
                  </a:lnTo>
                  <a:lnTo>
                    <a:pt x="1303" y="3233"/>
                  </a:lnTo>
                  <a:lnTo>
                    <a:pt x="1208" y="3215"/>
                  </a:lnTo>
                  <a:lnTo>
                    <a:pt x="1116" y="3192"/>
                  </a:lnTo>
                  <a:lnTo>
                    <a:pt x="1026" y="3162"/>
                  </a:lnTo>
                  <a:lnTo>
                    <a:pt x="937" y="3126"/>
                  </a:lnTo>
                  <a:lnTo>
                    <a:pt x="852" y="3084"/>
                  </a:lnTo>
                  <a:lnTo>
                    <a:pt x="770" y="3038"/>
                  </a:lnTo>
                  <a:lnTo>
                    <a:pt x="691" y="2984"/>
                  </a:lnTo>
                  <a:lnTo>
                    <a:pt x="614" y="2927"/>
                  </a:lnTo>
                  <a:lnTo>
                    <a:pt x="542" y="2863"/>
                  </a:lnTo>
                  <a:lnTo>
                    <a:pt x="473" y="2797"/>
                  </a:lnTo>
                  <a:lnTo>
                    <a:pt x="407" y="2725"/>
                  </a:lnTo>
                  <a:lnTo>
                    <a:pt x="346" y="2648"/>
                  </a:lnTo>
                  <a:lnTo>
                    <a:pt x="290" y="2568"/>
                  </a:lnTo>
                  <a:lnTo>
                    <a:pt x="238" y="2484"/>
                  </a:lnTo>
                  <a:lnTo>
                    <a:pt x="190" y="2396"/>
                  </a:lnTo>
                  <a:lnTo>
                    <a:pt x="148" y="2306"/>
                  </a:lnTo>
                  <a:lnTo>
                    <a:pt x="109" y="2211"/>
                  </a:lnTo>
                  <a:lnTo>
                    <a:pt x="77" y="2114"/>
                  </a:lnTo>
                  <a:lnTo>
                    <a:pt x="50" y="2014"/>
                  </a:lnTo>
                  <a:lnTo>
                    <a:pt x="29" y="1912"/>
                  </a:lnTo>
                  <a:lnTo>
                    <a:pt x="13" y="1806"/>
                  </a:lnTo>
                  <a:lnTo>
                    <a:pt x="4" y="1700"/>
                  </a:lnTo>
                  <a:lnTo>
                    <a:pt x="0" y="1591"/>
                  </a:lnTo>
                  <a:lnTo>
                    <a:pt x="3" y="1493"/>
                  </a:lnTo>
                  <a:lnTo>
                    <a:pt x="11" y="1394"/>
                  </a:lnTo>
                  <a:lnTo>
                    <a:pt x="24" y="1297"/>
                  </a:lnTo>
                  <a:lnTo>
                    <a:pt x="43" y="1202"/>
                  </a:lnTo>
                  <a:lnTo>
                    <a:pt x="66" y="1109"/>
                  </a:lnTo>
                  <a:lnTo>
                    <a:pt x="94" y="1018"/>
                  </a:lnTo>
                  <a:lnTo>
                    <a:pt x="127" y="929"/>
                  </a:lnTo>
                  <a:lnTo>
                    <a:pt x="165" y="843"/>
                  </a:lnTo>
                  <a:lnTo>
                    <a:pt x="206" y="758"/>
                  </a:lnTo>
                  <a:lnTo>
                    <a:pt x="252" y="677"/>
                  </a:lnTo>
                  <a:lnTo>
                    <a:pt x="302" y="599"/>
                  </a:lnTo>
                  <a:lnTo>
                    <a:pt x="355" y="524"/>
                  </a:lnTo>
                  <a:lnTo>
                    <a:pt x="414" y="453"/>
                  </a:lnTo>
                  <a:lnTo>
                    <a:pt x="475" y="386"/>
                  </a:lnTo>
                  <a:lnTo>
                    <a:pt x="539" y="321"/>
                  </a:lnTo>
                  <a:lnTo>
                    <a:pt x="607" y="261"/>
                  </a:lnTo>
                  <a:lnTo>
                    <a:pt x="678" y="207"/>
                  </a:lnTo>
                  <a:lnTo>
                    <a:pt x="753" y="156"/>
                  </a:lnTo>
                  <a:lnTo>
                    <a:pt x="830" y="110"/>
                  </a:lnTo>
                  <a:lnTo>
                    <a:pt x="910" y="68"/>
                  </a:lnTo>
                  <a:lnTo>
                    <a:pt x="994" y="33"/>
                  </a:lnTo>
                  <a:lnTo>
                    <a:pt x="1079" y="2"/>
                  </a:lnTo>
                  <a:lnTo>
                    <a:pt x="10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0" name="Freeform 1337"/>
            <p:cNvSpPr>
              <a:spLocks/>
            </p:cNvSpPr>
            <p:nvPr/>
          </p:nvSpPr>
          <p:spPr bwMode="auto">
            <a:xfrm>
              <a:off x="4135" y="559"/>
              <a:ext cx="13" cy="172"/>
            </a:xfrm>
            <a:custGeom>
              <a:avLst/>
              <a:gdLst>
                <a:gd name="T0" fmla="*/ 58 w 116"/>
                <a:gd name="T1" fmla="*/ 0 h 1720"/>
                <a:gd name="T2" fmla="*/ 77 w 116"/>
                <a:gd name="T3" fmla="*/ 4 h 1720"/>
                <a:gd name="T4" fmla="*/ 93 w 116"/>
                <a:gd name="T5" fmla="*/ 13 h 1720"/>
                <a:gd name="T6" fmla="*/ 105 w 116"/>
                <a:gd name="T7" fmla="*/ 27 h 1720"/>
                <a:gd name="T8" fmla="*/ 113 w 116"/>
                <a:gd name="T9" fmla="*/ 45 h 1720"/>
                <a:gd name="T10" fmla="*/ 116 w 116"/>
                <a:gd name="T11" fmla="*/ 65 h 1720"/>
                <a:gd name="T12" fmla="*/ 116 w 116"/>
                <a:gd name="T13" fmla="*/ 1656 h 1720"/>
                <a:gd name="T14" fmla="*/ 113 w 116"/>
                <a:gd name="T15" fmla="*/ 1676 h 1720"/>
                <a:gd name="T16" fmla="*/ 105 w 116"/>
                <a:gd name="T17" fmla="*/ 1693 h 1720"/>
                <a:gd name="T18" fmla="*/ 93 w 116"/>
                <a:gd name="T19" fmla="*/ 1707 h 1720"/>
                <a:gd name="T20" fmla="*/ 77 w 116"/>
                <a:gd name="T21" fmla="*/ 1716 h 1720"/>
                <a:gd name="T22" fmla="*/ 58 w 116"/>
                <a:gd name="T23" fmla="*/ 1720 h 1720"/>
                <a:gd name="T24" fmla="*/ 40 w 116"/>
                <a:gd name="T25" fmla="*/ 1716 h 1720"/>
                <a:gd name="T26" fmla="*/ 24 w 116"/>
                <a:gd name="T27" fmla="*/ 1707 h 1720"/>
                <a:gd name="T28" fmla="*/ 11 w 116"/>
                <a:gd name="T29" fmla="*/ 1693 h 1720"/>
                <a:gd name="T30" fmla="*/ 3 w 116"/>
                <a:gd name="T31" fmla="*/ 1676 h 1720"/>
                <a:gd name="T32" fmla="*/ 0 w 116"/>
                <a:gd name="T33" fmla="*/ 1656 h 1720"/>
                <a:gd name="T34" fmla="*/ 0 w 116"/>
                <a:gd name="T35" fmla="*/ 65 h 1720"/>
                <a:gd name="T36" fmla="*/ 3 w 116"/>
                <a:gd name="T37" fmla="*/ 45 h 1720"/>
                <a:gd name="T38" fmla="*/ 11 w 116"/>
                <a:gd name="T39" fmla="*/ 27 h 1720"/>
                <a:gd name="T40" fmla="*/ 24 w 116"/>
                <a:gd name="T41" fmla="*/ 13 h 1720"/>
                <a:gd name="T42" fmla="*/ 40 w 116"/>
                <a:gd name="T43" fmla="*/ 4 h 1720"/>
                <a:gd name="T44" fmla="*/ 58 w 116"/>
                <a:gd name="T45" fmla="*/ 0 h 1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" h="1720">
                  <a:moveTo>
                    <a:pt x="58" y="0"/>
                  </a:moveTo>
                  <a:lnTo>
                    <a:pt x="77" y="4"/>
                  </a:lnTo>
                  <a:lnTo>
                    <a:pt x="93" y="13"/>
                  </a:lnTo>
                  <a:lnTo>
                    <a:pt x="105" y="27"/>
                  </a:lnTo>
                  <a:lnTo>
                    <a:pt x="113" y="45"/>
                  </a:lnTo>
                  <a:lnTo>
                    <a:pt x="116" y="65"/>
                  </a:lnTo>
                  <a:lnTo>
                    <a:pt x="116" y="1656"/>
                  </a:lnTo>
                  <a:lnTo>
                    <a:pt x="113" y="1676"/>
                  </a:lnTo>
                  <a:lnTo>
                    <a:pt x="105" y="1693"/>
                  </a:lnTo>
                  <a:lnTo>
                    <a:pt x="93" y="1707"/>
                  </a:lnTo>
                  <a:lnTo>
                    <a:pt x="77" y="1716"/>
                  </a:lnTo>
                  <a:lnTo>
                    <a:pt x="58" y="1720"/>
                  </a:lnTo>
                  <a:lnTo>
                    <a:pt x="40" y="1716"/>
                  </a:lnTo>
                  <a:lnTo>
                    <a:pt x="24" y="1707"/>
                  </a:lnTo>
                  <a:lnTo>
                    <a:pt x="11" y="1693"/>
                  </a:lnTo>
                  <a:lnTo>
                    <a:pt x="3" y="1676"/>
                  </a:lnTo>
                  <a:lnTo>
                    <a:pt x="0" y="1656"/>
                  </a:lnTo>
                  <a:lnTo>
                    <a:pt x="0" y="65"/>
                  </a:lnTo>
                  <a:lnTo>
                    <a:pt x="3" y="45"/>
                  </a:lnTo>
                  <a:lnTo>
                    <a:pt x="11" y="27"/>
                  </a:lnTo>
                  <a:lnTo>
                    <a:pt x="24" y="13"/>
                  </a:lnTo>
                  <a:lnTo>
                    <a:pt x="40" y="4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01" name="Freeform 1325"/>
          <p:cNvSpPr>
            <a:spLocks noEditPoints="1"/>
          </p:cNvSpPr>
          <p:nvPr/>
        </p:nvSpPr>
        <p:spPr bwMode="auto">
          <a:xfrm>
            <a:off x="1117354" y="5975138"/>
            <a:ext cx="313939" cy="313939"/>
          </a:xfrm>
          <a:custGeom>
            <a:avLst/>
            <a:gdLst>
              <a:gd name="T0" fmla="*/ 1681 w 3840"/>
              <a:gd name="T1" fmla="*/ 2342 h 3840"/>
              <a:gd name="T2" fmla="*/ 1494 w 3840"/>
              <a:gd name="T3" fmla="*/ 2154 h 3840"/>
              <a:gd name="T4" fmla="*/ 2242 w 3840"/>
              <a:gd name="T5" fmla="*/ 1008 h 3840"/>
              <a:gd name="T6" fmla="*/ 2168 w 3840"/>
              <a:gd name="T7" fmla="*/ 1080 h 3840"/>
              <a:gd name="T8" fmla="*/ 2157 w 3840"/>
              <a:gd name="T9" fmla="*/ 1193 h 3840"/>
              <a:gd name="T10" fmla="*/ 1880 w 3840"/>
              <a:gd name="T11" fmla="*/ 1473 h 3840"/>
              <a:gd name="T12" fmla="*/ 1687 w 3840"/>
              <a:gd name="T13" fmla="*/ 1399 h 3840"/>
              <a:gd name="T14" fmla="*/ 1528 w 3840"/>
              <a:gd name="T15" fmla="*/ 1398 h 3840"/>
              <a:gd name="T16" fmla="*/ 1422 w 3840"/>
              <a:gd name="T17" fmla="*/ 1472 h 3840"/>
              <a:gd name="T18" fmla="*/ 1386 w 3840"/>
              <a:gd name="T19" fmla="*/ 1607 h 3840"/>
              <a:gd name="T20" fmla="*/ 1423 w 3840"/>
              <a:gd name="T21" fmla="*/ 1783 h 3840"/>
              <a:gd name="T22" fmla="*/ 1526 w 3840"/>
              <a:gd name="T23" fmla="*/ 1976 h 3840"/>
              <a:gd name="T24" fmla="*/ 1609 w 3840"/>
              <a:gd name="T25" fmla="*/ 2084 h 3840"/>
              <a:gd name="T26" fmla="*/ 1729 w 3840"/>
              <a:gd name="T27" fmla="*/ 2207 h 3840"/>
              <a:gd name="T28" fmla="*/ 1812 w 3840"/>
              <a:gd name="T29" fmla="*/ 2276 h 3840"/>
              <a:gd name="T30" fmla="*/ 2033 w 3840"/>
              <a:gd name="T31" fmla="*/ 2405 h 3840"/>
              <a:gd name="T32" fmla="*/ 2232 w 3840"/>
              <a:gd name="T33" fmla="*/ 2451 h 3840"/>
              <a:gd name="T34" fmla="*/ 2365 w 3840"/>
              <a:gd name="T35" fmla="*/ 2413 h 3840"/>
              <a:gd name="T36" fmla="*/ 2438 w 3840"/>
              <a:gd name="T37" fmla="*/ 2304 h 3840"/>
              <a:gd name="T38" fmla="*/ 2435 w 3840"/>
              <a:gd name="T39" fmla="*/ 2145 h 3840"/>
              <a:gd name="T40" fmla="*/ 2362 w 3840"/>
              <a:gd name="T41" fmla="*/ 1955 h 3840"/>
              <a:gd name="T42" fmla="*/ 2644 w 3840"/>
              <a:gd name="T43" fmla="*/ 1678 h 3840"/>
              <a:gd name="T44" fmla="*/ 2757 w 3840"/>
              <a:gd name="T45" fmla="*/ 1667 h 3840"/>
              <a:gd name="T46" fmla="*/ 2829 w 3840"/>
              <a:gd name="T47" fmla="*/ 1594 h 3840"/>
              <a:gd name="T48" fmla="*/ 2836 w 3840"/>
              <a:gd name="T49" fmla="*/ 1471 h 3840"/>
              <a:gd name="T50" fmla="*/ 2778 w 3840"/>
              <a:gd name="T51" fmla="*/ 1323 h 3840"/>
              <a:gd name="T52" fmla="*/ 2661 w 3840"/>
              <a:gd name="T53" fmla="*/ 1174 h 3840"/>
              <a:gd name="T54" fmla="*/ 2512 w 3840"/>
              <a:gd name="T55" fmla="*/ 1058 h 3840"/>
              <a:gd name="T56" fmla="*/ 2366 w 3840"/>
              <a:gd name="T57" fmla="*/ 1001 h 3840"/>
              <a:gd name="T58" fmla="*/ 2036 w 3840"/>
              <a:gd name="T59" fmla="*/ 3 h 3840"/>
              <a:gd name="T60" fmla="*/ 2484 w 3840"/>
              <a:gd name="T61" fmla="*/ 84 h 3840"/>
              <a:gd name="T62" fmla="*/ 2889 w 3840"/>
              <a:gd name="T63" fmla="*/ 262 h 3840"/>
              <a:gd name="T64" fmla="*/ 3238 w 3840"/>
              <a:gd name="T65" fmla="*/ 525 h 3840"/>
              <a:gd name="T66" fmla="*/ 3520 w 3840"/>
              <a:gd name="T67" fmla="*/ 858 h 3840"/>
              <a:gd name="T68" fmla="*/ 3720 w 3840"/>
              <a:gd name="T69" fmla="*/ 1250 h 3840"/>
              <a:gd name="T70" fmla="*/ 3826 w 3840"/>
              <a:gd name="T71" fmla="*/ 1688 h 3840"/>
              <a:gd name="T72" fmla="*/ 3826 w 3840"/>
              <a:gd name="T73" fmla="*/ 2152 h 3840"/>
              <a:gd name="T74" fmla="*/ 3720 w 3840"/>
              <a:gd name="T75" fmla="*/ 2590 h 3840"/>
              <a:gd name="T76" fmla="*/ 3520 w 3840"/>
              <a:gd name="T77" fmla="*/ 2982 h 3840"/>
              <a:gd name="T78" fmla="*/ 3238 w 3840"/>
              <a:gd name="T79" fmla="*/ 3315 h 3840"/>
              <a:gd name="T80" fmla="*/ 2889 w 3840"/>
              <a:gd name="T81" fmla="*/ 3578 h 3840"/>
              <a:gd name="T82" fmla="*/ 2484 w 3840"/>
              <a:gd name="T83" fmla="*/ 3756 h 3840"/>
              <a:gd name="T84" fmla="*/ 2036 w 3840"/>
              <a:gd name="T85" fmla="*/ 3837 h 3840"/>
              <a:gd name="T86" fmla="*/ 1574 w 3840"/>
              <a:gd name="T87" fmla="*/ 3809 h 3840"/>
              <a:gd name="T88" fmla="*/ 1147 w 3840"/>
              <a:gd name="T89" fmla="*/ 3678 h 3840"/>
              <a:gd name="T90" fmla="*/ 768 w 3840"/>
              <a:gd name="T91" fmla="*/ 3456 h 3840"/>
              <a:gd name="T92" fmla="*/ 451 w 3840"/>
              <a:gd name="T93" fmla="*/ 3157 h 3840"/>
              <a:gd name="T94" fmla="*/ 209 w 3840"/>
              <a:gd name="T95" fmla="*/ 2793 h 3840"/>
              <a:gd name="T96" fmla="*/ 55 w 3840"/>
              <a:gd name="T97" fmla="*/ 2376 h 3840"/>
              <a:gd name="T98" fmla="*/ 0 w 3840"/>
              <a:gd name="T99" fmla="*/ 1919 h 3840"/>
              <a:gd name="T100" fmla="*/ 55 w 3840"/>
              <a:gd name="T101" fmla="*/ 1464 h 3840"/>
              <a:gd name="T102" fmla="*/ 209 w 3840"/>
              <a:gd name="T103" fmla="*/ 1047 h 3840"/>
              <a:gd name="T104" fmla="*/ 451 w 3840"/>
              <a:gd name="T105" fmla="*/ 683 h 3840"/>
              <a:gd name="T106" fmla="*/ 768 w 3840"/>
              <a:gd name="T107" fmla="*/ 384 h 3840"/>
              <a:gd name="T108" fmla="*/ 1147 w 3840"/>
              <a:gd name="T109" fmla="*/ 162 h 3840"/>
              <a:gd name="T110" fmla="*/ 1574 w 3840"/>
              <a:gd name="T111" fmla="*/ 31 h 38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840" h="3840">
                <a:moveTo>
                  <a:pt x="1455" y="2104"/>
                </a:moveTo>
                <a:lnTo>
                  <a:pt x="1000" y="2837"/>
                </a:lnTo>
                <a:lnTo>
                  <a:pt x="1731" y="2382"/>
                </a:lnTo>
                <a:lnTo>
                  <a:pt x="1681" y="2342"/>
                </a:lnTo>
                <a:lnTo>
                  <a:pt x="1631" y="2298"/>
                </a:lnTo>
                <a:lnTo>
                  <a:pt x="1584" y="2253"/>
                </a:lnTo>
                <a:lnTo>
                  <a:pt x="1537" y="2204"/>
                </a:lnTo>
                <a:lnTo>
                  <a:pt x="1494" y="2154"/>
                </a:lnTo>
                <a:lnTo>
                  <a:pt x="1455" y="2104"/>
                </a:lnTo>
                <a:close/>
                <a:moveTo>
                  <a:pt x="2299" y="996"/>
                </a:moveTo>
                <a:lnTo>
                  <a:pt x="2269" y="1000"/>
                </a:lnTo>
                <a:lnTo>
                  <a:pt x="2242" y="1008"/>
                </a:lnTo>
                <a:lnTo>
                  <a:pt x="2218" y="1021"/>
                </a:lnTo>
                <a:lnTo>
                  <a:pt x="2197" y="1037"/>
                </a:lnTo>
                <a:lnTo>
                  <a:pt x="2181" y="1057"/>
                </a:lnTo>
                <a:lnTo>
                  <a:pt x="2168" y="1080"/>
                </a:lnTo>
                <a:lnTo>
                  <a:pt x="2160" y="1104"/>
                </a:lnTo>
                <a:lnTo>
                  <a:pt x="2156" y="1132"/>
                </a:lnTo>
                <a:lnTo>
                  <a:pt x="2155" y="1161"/>
                </a:lnTo>
                <a:lnTo>
                  <a:pt x="2157" y="1193"/>
                </a:lnTo>
                <a:lnTo>
                  <a:pt x="2164" y="1225"/>
                </a:lnTo>
                <a:lnTo>
                  <a:pt x="2175" y="1259"/>
                </a:lnTo>
                <a:lnTo>
                  <a:pt x="1930" y="1502"/>
                </a:lnTo>
                <a:lnTo>
                  <a:pt x="1880" y="1473"/>
                </a:lnTo>
                <a:lnTo>
                  <a:pt x="1830" y="1448"/>
                </a:lnTo>
                <a:lnTo>
                  <a:pt x="1782" y="1427"/>
                </a:lnTo>
                <a:lnTo>
                  <a:pt x="1734" y="1410"/>
                </a:lnTo>
                <a:lnTo>
                  <a:pt x="1687" y="1399"/>
                </a:lnTo>
                <a:lnTo>
                  <a:pt x="1643" y="1392"/>
                </a:lnTo>
                <a:lnTo>
                  <a:pt x="1601" y="1389"/>
                </a:lnTo>
                <a:lnTo>
                  <a:pt x="1563" y="1392"/>
                </a:lnTo>
                <a:lnTo>
                  <a:pt x="1528" y="1398"/>
                </a:lnTo>
                <a:lnTo>
                  <a:pt x="1496" y="1409"/>
                </a:lnTo>
                <a:lnTo>
                  <a:pt x="1467" y="1425"/>
                </a:lnTo>
                <a:lnTo>
                  <a:pt x="1443" y="1446"/>
                </a:lnTo>
                <a:lnTo>
                  <a:pt x="1422" y="1472"/>
                </a:lnTo>
                <a:lnTo>
                  <a:pt x="1406" y="1501"/>
                </a:lnTo>
                <a:lnTo>
                  <a:pt x="1394" y="1534"/>
                </a:lnTo>
                <a:lnTo>
                  <a:pt x="1388" y="1569"/>
                </a:lnTo>
                <a:lnTo>
                  <a:pt x="1386" y="1607"/>
                </a:lnTo>
                <a:lnTo>
                  <a:pt x="1388" y="1649"/>
                </a:lnTo>
                <a:lnTo>
                  <a:pt x="1395" y="1691"/>
                </a:lnTo>
                <a:lnTo>
                  <a:pt x="1407" y="1736"/>
                </a:lnTo>
                <a:lnTo>
                  <a:pt x="1423" y="1783"/>
                </a:lnTo>
                <a:lnTo>
                  <a:pt x="1443" y="1829"/>
                </a:lnTo>
                <a:lnTo>
                  <a:pt x="1466" y="1878"/>
                </a:lnTo>
                <a:lnTo>
                  <a:pt x="1494" y="1927"/>
                </a:lnTo>
                <a:lnTo>
                  <a:pt x="1526" y="1976"/>
                </a:lnTo>
                <a:lnTo>
                  <a:pt x="1562" y="2025"/>
                </a:lnTo>
                <a:lnTo>
                  <a:pt x="1565" y="2029"/>
                </a:lnTo>
                <a:lnTo>
                  <a:pt x="1595" y="2069"/>
                </a:lnTo>
                <a:lnTo>
                  <a:pt x="1609" y="2084"/>
                </a:lnTo>
                <a:lnTo>
                  <a:pt x="1634" y="2113"/>
                </a:lnTo>
                <a:lnTo>
                  <a:pt x="1677" y="2159"/>
                </a:lnTo>
                <a:lnTo>
                  <a:pt x="1718" y="2197"/>
                </a:lnTo>
                <a:lnTo>
                  <a:pt x="1729" y="2207"/>
                </a:lnTo>
                <a:lnTo>
                  <a:pt x="1758" y="2233"/>
                </a:lnTo>
                <a:lnTo>
                  <a:pt x="1771" y="2243"/>
                </a:lnTo>
                <a:lnTo>
                  <a:pt x="1802" y="2269"/>
                </a:lnTo>
                <a:lnTo>
                  <a:pt x="1812" y="2276"/>
                </a:lnTo>
                <a:lnTo>
                  <a:pt x="1868" y="2316"/>
                </a:lnTo>
                <a:lnTo>
                  <a:pt x="1923" y="2351"/>
                </a:lnTo>
                <a:lnTo>
                  <a:pt x="1978" y="2381"/>
                </a:lnTo>
                <a:lnTo>
                  <a:pt x="2033" y="2405"/>
                </a:lnTo>
                <a:lnTo>
                  <a:pt x="2085" y="2425"/>
                </a:lnTo>
                <a:lnTo>
                  <a:pt x="2136" y="2439"/>
                </a:lnTo>
                <a:lnTo>
                  <a:pt x="2185" y="2447"/>
                </a:lnTo>
                <a:lnTo>
                  <a:pt x="2232" y="2451"/>
                </a:lnTo>
                <a:lnTo>
                  <a:pt x="2269" y="2448"/>
                </a:lnTo>
                <a:lnTo>
                  <a:pt x="2304" y="2441"/>
                </a:lnTo>
                <a:lnTo>
                  <a:pt x="2335" y="2430"/>
                </a:lnTo>
                <a:lnTo>
                  <a:pt x="2365" y="2413"/>
                </a:lnTo>
                <a:lnTo>
                  <a:pt x="2390" y="2394"/>
                </a:lnTo>
                <a:lnTo>
                  <a:pt x="2411" y="2367"/>
                </a:lnTo>
                <a:lnTo>
                  <a:pt x="2427" y="2338"/>
                </a:lnTo>
                <a:lnTo>
                  <a:pt x="2438" y="2304"/>
                </a:lnTo>
                <a:lnTo>
                  <a:pt x="2445" y="2268"/>
                </a:lnTo>
                <a:lnTo>
                  <a:pt x="2446" y="2230"/>
                </a:lnTo>
                <a:lnTo>
                  <a:pt x="2444" y="2188"/>
                </a:lnTo>
                <a:lnTo>
                  <a:pt x="2435" y="2145"/>
                </a:lnTo>
                <a:lnTo>
                  <a:pt x="2424" y="2099"/>
                </a:lnTo>
                <a:lnTo>
                  <a:pt x="2408" y="2051"/>
                </a:lnTo>
                <a:lnTo>
                  <a:pt x="2387" y="2004"/>
                </a:lnTo>
                <a:lnTo>
                  <a:pt x="2362" y="1955"/>
                </a:lnTo>
                <a:lnTo>
                  <a:pt x="2333" y="1905"/>
                </a:lnTo>
                <a:lnTo>
                  <a:pt x="2577" y="1662"/>
                </a:lnTo>
                <a:lnTo>
                  <a:pt x="2611" y="1671"/>
                </a:lnTo>
                <a:lnTo>
                  <a:pt x="2644" y="1678"/>
                </a:lnTo>
                <a:lnTo>
                  <a:pt x="2674" y="1681"/>
                </a:lnTo>
                <a:lnTo>
                  <a:pt x="2704" y="1680"/>
                </a:lnTo>
                <a:lnTo>
                  <a:pt x="2731" y="1676"/>
                </a:lnTo>
                <a:lnTo>
                  <a:pt x="2757" y="1667"/>
                </a:lnTo>
                <a:lnTo>
                  <a:pt x="2779" y="1656"/>
                </a:lnTo>
                <a:lnTo>
                  <a:pt x="2799" y="1640"/>
                </a:lnTo>
                <a:lnTo>
                  <a:pt x="2816" y="1619"/>
                </a:lnTo>
                <a:lnTo>
                  <a:pt x="2829" y="1594"/>
                </a:lnTo>
                <a:lnTo>
                  <a:pt x="2837" y="1566"/>
                </a:lnTo>
                <a:lnTo>
                  <a:pt x="2840" y="1536"/>
                </a:lnTo>
                <a:lnTo>
                  <a:pt x="2839" y="1505"/>
                </a:lnTo>
                <a:lnTo>
                  <a:pt x="2836" y="1471"/>
                </a:lnTo>
                <a:lnTo>
                  <a:pt x="2826" y="1435"/>
                </a:lnTo>
                <a:lnTo>
                  <a:pt x="2814" y="1399"/>
                </a:lnTo>
                <a:lnTo>
                  <a:pt x="2797" y="1361"/>
                </a:lnTo>
                <a:lnTo>
                  <a:pt x="2778" y="1323"/>
                </a:lnTo>
                <a:lnTo>
                  <a:pt x="2754" y="1285"/>
                </a:lnTo>
                <a:lnTo>
                  <a:pt x="2726" y="1247"/>
                </a:lnTo>
                <a:lnTo>
                  <a:pt x="2696" y="1210"/>
                </a:lnTo>
                <a:lnTo>
                  <a:pt x="2661" y="1174"/>
                </a:lnTo>
                <a:lnTo>
                  <a:pt x="2625" y="1140"/>
                </a:lnTo>
                <a:lnTo>
                  <a:pt x="2588" y="1109"/>
                </a:lnTo>
                <a:lnTo>
                  <a:pt x="2551" y="1082"/>
                </a:lnTo>
                <a:lnTo>
                  <a:pt x="2512" y="1058"/>
                </a:lnTo>
                <a:lnTo>
                  <a:pt x="2475" y="1038"/>
                </a:lnTo>
                <a:lnTo>
                  <a:pt x="2438" y="1022"/>
                </a:lnTo>
                <a:lnTo>
                  <a:pt x="2401" y="1009"/>
                </a:lnTo>
                <a:lnTo>
                  <a:pt x="2366" y="1001"/>
                </a:lnTo>
                <a:lnTo>
                  <a:pt x="2332" y="996"/>
                </a:lnTo>
                <a:lnTo>
                  <a:pt x="2299" y="996"/>
                </a:lnTo>
                <a:close/>
                <a:moveTo>
                  <a:pt x="1919" y="0"/>
                </a:moveTo>
                <a:lnTo>
                  <a:pt x="2036" y="3"/>
                </a:lnTo>
                <a:lnTo>
                  <a:pt x="2152" y="14"/>
                </a:lnTo>
                <a:lnTo>
                  <a:pt x="2266" y="31"/>
                </a:lnTo>
                <a:lnTo>
                  <a:pt x="2376" y="55"/>
                </a:lnTo>
                <a:lnTo>
                  <a:pt x="2484" y="84"/>
                </a:lnTo>
                <a:lnTo>
                  <a:pt x="2590" y="120"/>
                </a:lnTo>
                <a:lnTo>
                  <a:pt x="2693" y="162"/>
                </a:lnTo>
                <a:lnTo>
                  <a:pt x="2793" y="209"/>
                </a:lnTo>
                <a:lnTo>
                  <a:pt x="2889" y="262"/>
                </a:lnTo>
                <a:lnTo>
                  <a:pt x="2982" y="320"/>
                </a:lnTo>
                <a:lnTo>
                  <a:pt x="3072" y="384"/>
                </a:lnTo>
                <a:lnTo>
                  <a:pt x="3157" y="451"/>
                </a:lnTo>
                <a:lnTo>
                  <a:pt x="3238" y="525"/>
                </a:lnTo>
                <a:lnTo>
                  <a:pt x="3315" y="602"/>
                </a:lnTo>
                <a:lnTo>
                  <a:pt x="3389" y="683"/>
                </a:lnTo>
                <a:lnTo>
                  <a:pt x="3456" y="768"/>
                </a:lnTo>
                <a:lnTo>
                  <a:pt x="3520" y="858"/>
                </a:lnTo>
                <a:lnTo>
                  <a:pt x="3578" y="951"/>
                </a:lnTo>
                <a:lnTo>
                  <a:pt x="3631" y="1047"/>
                </a:lnTo>
                <a:lnTo>
                  <a:pt x="3678" y="1147"/>
                </a:lnTo>
                <a:lnTo>
                  <a:pt x="3720" y="1250"/>
                </a:lnTo>
                <a:lnTo>
                  <a:pt x="3756" y="1356"/>
                </a:lnTo>
                <a:lnTo>
                  <a:pt x="3785" y="1464"/>
                </a:lnTo>
                <a:lnTo>
                  <a:pt x="3809" y="1574"/>
                </a:lnTo>
                <a:lnTo>
                  <a:pt x="3826" y="1688"/>
                </a:lnTo>
                <a:lnTo>
                  <a:pt x="3837" y="1802"/>
                </a:lnTo>
                <a:lnTo>
                  <a:pt x="3840" y="1919"/>
                </a:lnTo>
                <a:lnTo>
                  <a:pt x="3837" y="2036"/>
                </a:lnTo>
                <a:lnTo>
                  <a:pt x="3826" y="2152"/>
                </a:lnTo>
                <a:lnTo>
                  <a:pt x="3809" y="2266"/>
                </a:lnTo>
                <a:lnTo>
                  <a:pt x="3785" y="2376"/>
                </a:lnTo>
                <a:lnTo>
                  <a:pt x="3756" y="2484"/>
                </a:lnTo>
                <a:lnTo>
                  <a:pt x="3720" y="2590"/>
                </a:lnTo>
                <a:lnTo>
                  <a:pt x="3678" y="2693"/>
                </a:lnTo>
                <a:lnTo>
                  <a:pt x="3631" y="2793"/>
                </a:lnTo>
                <a:lnTo>
                  <a:pt x="3578" y="2889"/>
                </a:lnTo>
                <a:lnTo>
                  <a:pt x="3520" y="2982"/>
                </a:lnTo>
                <a:lnTo>
                  <a:pt x="3456" y="3072"/>
                </a:lnTo>
                <a:lnTo>
                  <a:pt x="3389" y="3157"/>
                </a:lnTo>
                <a:lnTo>
                  <a:pt x="3315" y="3238"/>
                </a:lnTo>
                <a:lnTo>
                  <a:pt x="3238" y="3315"/>
                </a:lnTo>
                <a:lnTo>
                  <a:pt x="3157" y="3389"/>
                </a:lnTo>
                <a:lnTo>
                  <a:pt x="3072" y="3456"/>
                </a:lnTo>
                <a:lnTo>
                  <a:pt x="2982" y="3520"/>
                </a:lnTo>
                <a:lnTo>
                  <a:pt x="2889" y="3578"/>
                </a:lnTo>
                <a:lnTo>
                  <a:pt x="2793" y="3631"/>
                </a:lnTo>
                <a:lnTo>
                  <a:pt x="2693" y="3678"/>
                </a:lnTo>
                <a:lnTo>
                  <a:pt x="2590" y="3720"/>
                </a:lnTo>
                <a:lnTo>
                  <a:pt x="2484" y="3756"/>
                </a:lnTo>
                <a:lnTo>
                  <a:pt x="2376" y="3785"/>
                </a:lnTo>
                <a:lnTo>
                  <a:pt x="2266" y="3809"/>
                </a:lnTo>
                <a:lnTo>
                  <a:pt x="2152" y="3826"/>
                </a:lnTo>
                <a:lnTo>
                  <a:pt x="2036" y="3837"/>
                </a:lnTo>
                <a:lnTo>
                  <a:pt x="1919" y="3840"/>
                </a:lnTo>
                <a:lnTo>
                  <a:pt x="1802" y="3837"/>
                </a:lnTo>
                <a:lnTo>
                  <a:pt x="1688" y="3826"/>
                </a:lnTo>
                <a:lnTo>
                  <a:pt x="1574" y="3809"/>
                </a:lnTo>
                <a:lnTo>
                  <a:pt x="1464" y="3785"/>
                </a:lnTo>
                <a:lnTo>
                  <a:pt x="1356" y="3756"/>
                </a:lnTo>
                <a:lnTo>
                  <a:pt x="1250" y="3720"/>
                </a:lnTo>
                <a:lnTo>
                  <a:pt x="1147" y="3678"/>
                </a:lnTo>
                <a:lnTo>
                  <a:pt x="1047" y="3631"/>
                </a:lnTo>
                <a:lnTo>
                  <a:pt x="951" y="3578"/>
                </a:lnTo>
                <a:lnTo>
                  <a:pt x="858" y="3520"/>
                </a:lnTo>
                <a:lnTo>
                  <a:pt x="768" y="3456"/>
                </a:lnTo>
                <a:lnTo>
                  <a:pt x="683" y="3389"/>
                </a:lnTo>
                <a:lnTo>
                  <a:pt x="602" y="3315"/>
                </a:lnTo>
                <a:lnTo>
                  <a:pt x="525" y="3238"/>
                </a:lnTo>
                <a:lnTo>
                  <a:pt x="451" y="3157"/>
                </a:lnTo>
                <a:lnTo>
                  <a:pt x="384" y="3072"/>
                </a:lnTo>
                <a:lnTo>
                  <a:pt x="320" y="2982"/>
                </a:lnTo>
                <a:lnTo>
                  <a:pt x="262" y="2889"/>
                </a:lnTo>
                <a:lnTo>
                  <a:pt x="209" y="2793"/>
                </a:lnTo>
                <a:lnTo>
                  <a:pt x="162" y="2693"/>
                </a:lnTo>
                <a:lnTo>
                  <a:pt x="120" y="2590"/>
                </a:lnTo>
                <a:lnTo>
                  <a:pt x="84" y="2484"/>
                </a:lnTo>
                <a:lnTo>
                  <a:pt x="55" y="2376"/>
                </a:lnTo>
                <a:lnTo>
                  <a:pt x="31" y="2266"/>
                </a:lnTo>
                <a:lnTo>
                  <a:pt x="14" y="2152"/>
                </a:lnTo>
                <a:lnTo>
                  <a:pt x="3" y="2036"/>
                </a:lnTo>
                <a:lnTo>
                  <a:pt x="0" y="1919"/>
                </a:lnTo>
                <a:lnTo>
                  <a:pt x="3" y="1802"/>
                </a:lnTo>
                <a:lnTo>
                  <a:pt x="14" y="1688"/>
                </a:lnTo>
                <a:lnTo>
                  <a:pt x="31" y="1574"/>
                </a:lnTo>
                <a:lnTo>
                  <a:pt x="55" y="1464"/>
                </a:lnTo>
                <a:lnTo>
                  <a:pt x="84" y="1356"/>
                </a:lnTo>
                <a:lnTo>
                  <a:pt x="120" y="1250"/>
                </a:lnTo>
                <a:lnTo>
                  <a:pt x="162" y="1147"/>
                </a:lnTo>
                <a:lnTo>
                  <a:pt x="209" y="1047"/>
                </a:lnTo>
                <a:lnTo>
                  <a:pt x="262" y="951"/>
                </a:lnTo>
                <a:lnTo>
                  <a:pt x="320" y="858"/>
                </a:lnTo>
                <a:lnTo>
                  <a:pt x="384" y="768"/>
                </a:lnTo>
                <a:lnTo>
                  <a:pt x="451" y="683"/>
                </a:lnTo>
                <a:lnTo>
                  <a:pt x="525" y="602"/>
                </a:lnTo>
                <a:lnTo>
                  <a:pt x="602" y="525"/>
                </a:lnTo>
                <a:lnTo>
                  <a:pt x="683" y="451"/>
                </a:lnTo>
                <a:lnTo>
                  <a:pt x="768" y="384"/>
                </a:lnTo>
                <a:lnTo>
                  <a:pt x="858" y="320"/>
                </a:lnTo>
                <a:lnTo>
                  <a:pt x="951" y="262"/>
                </a:lnTo>
                <a:lnTo>
                  <a:pt x="1047" y="209"/>
                </a:lnTo>
                <a:lnTo>
                  <a:pt x="1147" y="162"/>
                </a:lnTo>
                <a:lnTo>
                  <a:pt x="1250" y="120"/>
                </a:lnTo>
                <a:lnTo>
                  <a:pt x="1356" y="84"/>
                </a:lnTo>
                <a:lnTo>
                  <a:pt x="1464" y="55"/>
                </a:lnTo>
                <a:lnTo>
                  <a:pt x="1574" y="31"/>
                </a:lnTo>
                <a:lnTo>
                  <a:pt x="1688" y="14"/>
                </a:lnTo>
                <a:lnTo>
                  <a:pt x="1802" y="3"/>
                </a:lnTo>
                <a:lnTo>
                  <a:pt x="1919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1002" name="Group 1355"/>
          <p:cNvGrpSpPr>
            <a:grpSpLocks noChangeAspect="1"/>
          </p:cNvGrpSpPr>
          <p:nvPr/>
        </p:nvGrpSpPr>
        <p:grpSpPr bwMode="auto">
          <a:xfrm>
            <a:off x="1882145" y="5974936"/>
            <a:ext cx="329121" cy="314343"/>
            <a:chOff x="569" y="1977"/>
            <a:chExt cx="1069" cy="102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003" name="Freeform 1357"/>
            <p:cNvSpPr>
              <a:spLocks noEditPoints="1"/>
            </p:cNvSpPr>
            <p:nvPr/>
          </p:nvSpPr>
          <p:spPr bwMode="auto">
            <a:xfrm>
              <a:off x="569" y="1977"/>
              <a:ext cx="1069" cy="1021"/>
            </a:xfrm>
            <a:custGeom>
              <a:avLst/>
              <a:gdLst>
                <a:gd name="T0" fmla="*/ 3867 w 4276"/>
                <a:gd name="T1" fmla="*/ 2919 h 4085"/>
                <a:gd name="T2" fmla="*/ 192 w 4276"/>
                <a:gd name="T3" fmla="*/ 395 h 4085"/>
                <a:gd name="T4" fmla="*/ 4084 w 4276"/>
                <a:gd name="T5" fmla="*/ 395 h 4085"/>
                <a:gd name="T6" fmla="*/ 2164 w 4276"/>
                <a:gd name="T7" fmla="*/ 4 h 4085"/>
                <a:gd name="T8" fmla="*/ 2221 w 4276"/>
                <a:gd name="T9" fmla="*/ 48 h 4085"/>
                <a:gd name="T10" fmla="*/ 2234 w 4276"/>
                <a:gd name="T11" fmla="*/ 203 h 4085"/>
                <a:gd name="T12" fmla="*/ 4159 w 4276"/>
                <a:gd name="T13" fmla="*/ 219 h 4085"/>
                <a:gd name="T14" fmla="*/ 4244 w 4276"/>
                <a:gd name="T15" fmla="*/ 289 h 4085"/>
                <a:gd name="T16" fmla="*/ 4276 w 4276"/>
                <a:gd name="T17" fmla="*/ 395 h 4085"/>
                <a:gd name="T18" fmla="*/ 4260 w 4276"/>
                <a:gd name="T19" fmla="*/ 648 h 4085"/>
                <a:gd name="T20" fmla="*/ 4192 w 4276"/>
                <a:gd name="T21" fmla="*/ 732 h 4085"/>
                <a:gd name="T22" fmla="*/ 4084 w 4276"/>
                <a:gd name="T23" fmla="*/ 764 h 4085"/>
                <a:gd name="T24" fmla="*/ 4054 w 4276"/>
                <a:gd name="T25" fmla="*/ 2956 h 4085"/>
                <a:gd name="T26" fmla="*/ 4003 w 4276"/>
                <a:gd name="T27" fmla="*/ 3053 h 4085"/>
                <a:gd name="T28" fmla="*/ 3905 w 4276"/>
                <a:gd name="T29" fmla="*/ 3106 h 4085"/>
                <a:gd name="T30" fmla="*/ 2234 w 4276"/>
                <a:gd name="T31" fmla="*/ 3392 h 4085"/>
                <a:gd name="T32" fmla="*/ 2975 w 4276"/>
                <a:gd name="T33" fmla="*/ 3952 h 4085"/>
                <a:gd name="T34" fmla="*/ 2976 w 4276"/>
                <a:gd name="T35" fmla="*/ 4023 h 4085"/>
                <a:gd name="T36" fmla="*/ 2930 w 4276"/>
                <a:gd name="T37" fmla="*/ 4075 h 4085"/>
                <a:gd name="T38" fmla="*/ 2868 w 4276"/>
                <a:gd name="T39" fmla="*/ 4082 h 4085"/>
                <a:gd name="T40" fmla="*/ 2234 w 4276"/>
                <a:gd name="T41" fmla="*/ 3629 h 4085"/>
                <a:gd name="T42" fmla="*/ 2221 w 4276"/>
                <a:gd name="T43" fmla="*/ 4037 h 4085"/>
                <a:gd name="T44" fmla="*/ 2164 w 4276"/>
                <a:gd name="T45" fmla="*/ 4081 h 4085"/>
                <a:gd name="T46" fmla="*/ 2090 w 4276"/>
                <a:gd name="T47" fmla="*/ 4072 h 4085"/>
                <a:gd name="T48" fmla="*/ 2046 w 4276"/>
                <a:gd name="T49" fmla="*/ 4015 h 4085"/>
                <a:gd name="T50" fmla="*/ 1446 w 4276"/>
                <a:gd name="T51" fmla="*/ 4067 h 4085"/>
                <a:gd name="T52" fmla="*/ 1375 w 4276"/>
                <a:gd name="T53" fmla="*/ 4084 h 4085"/>
                <a:gd name="T54" fmla="*/ 1311 w 4276"/>
                <a:gd name="T55" fmla="*/ 4046 h 4085"/>
                <a:gd name="T56" fmla="*/ 1294 w 4276"/>
                <a:gd name="T57" fmla="*/ 3975 h 4085"/>
                <a:gd name="T58" fmla="*/ 1332 w 4276"/>
                <a:gd name="T59" fmla="*/ 3911 h 4085"/>
                <a:gd name="T60" fmla="*/ 409 w 4276"/>
                <a:gd name="T61" fmla="*/ 3110 h 4085"/>
                <a:gd name="T62" fmla="*/ 302 w 4276"/>
                <a:gd name="T63" fmla="*/ 3077 h 4085"/>
                <a:gd name="T64" fmla="*/ 233 w 4276"/>
                <a:gd name="T65" fmla="*/ 2992 h 4085"/>
                <a:gd name="T66" fmla="*/ 218 w 4276"/>
                <a:gd name="T67" fmla="*/ 764 h 4085"/>
                <a:gd name="T68" fmla="*/ 117 w 4276"/>
                <a:gd name="T69" fmla="*/ 750 h 4085"/>
                <a:gd name="T70" fmla="*/ 32 w 4276"/>
                <a:gd name="T71" fmla="*/ 680 h 4085"/>
                <a:gd name="T72" fmla="*/ 0 w 4276"/>
                <a:gd name="T73" fmla="*/ 573 h 4085"/>
                <a:gd name="T74" fmla="*/ 16 w 4276"/>
                <a:gd name="T75" fmla="*/ 321 h 4085"/>
                <a:gd name="T76" fmla="*/ 84 w 4276"/>
                <a:gd name="T77" fmla="*/ 237 h 4085"/>
                <a:gd name="T78" fmla="*/ 192 w 4276"/>
                <a:gd name="T79" fmla="*/ 203 h 4085"/>
                <a:gd name="T80" fmla="*/ 2046 w 4276"/>
                <a:gd name="T81" fmla="*/ 70 h 4085"/>
                <a:gd name="T82" fmla="*/ 2090 w 4276"/>
                <a:gd name="T83" fmla="*/ 13 h 40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276" h="4085">
                  <a:moveTo>
                    <a:pt x="409" y="764"/>
                  </a:moveTo>
                  <a:lnTo>
                    <a:pt x="409" y="2919"/>
                  </a:lnTo>
                  <a:lnTo>
                    <a:pt x="3867" y="2919"/>
                  </a:lnTo>
                  <a:lnTo>
                    <a:pt x="3867" y="764"/>
                  </a:lnTo>
                  <a:lnTo>
                    <a:pt x="409" y="764"/>
                  </a:lnTo>
                  <a:close/>
                  <a:moveTo>
                    <a:pt x="192" y="395"/>
                  </a:moveTo>
                  <a:lnTo>
                    <a:pt x="192" y="573"/>
                  </a:lnTo>
                  <a:lnTo>
                    <a:pt x="4084" y="573"/>
                  </a:lnTo>
                  <a:lnTo>
                    <a:pt x="4084" y="395"/>
                  </a:lnTo>
                  <a:lnTo>
                    <a:pt x="192" y="395"/>
                  </a:lnTo>
                  <a:close/>
                  <a:moveTo>
                    <a:pt x="2138" y="0"/>
                  </a:moveTo>
                  <a:lnTo>
                    <a:pt x="2164" y="4"/>
                  </a:lnTo>
                  <a:lnTo>
                    <a:pt x="2186" y="13"/>
                  </a:lnTo>
                  <a:lnTo>
                    <a:pt x="2205" y="28"/>
                  </a:lnTo>
                  <a:lnTo>
                    <a:pt x="2221" y="48"/>
                  </a:lnTo>
                  <a:lnTo>
                    <a:pt x="2230" y="70"/>
                  </a:lnTo>
                  <a:lnTo>
                    <a:pt x="2234" y="96"/>
                  </a:lnTo>
                  <a:lnTo>
                    <a:pt x="2234" y="203"/>
                  </a:lnTo>
                  <a:lnTo>
                    <a:pt x="4084" y="203"/>
                  </a:lnTo>
                  <a:lnTo>
                    <a:pt x="4123" y="207"/>
                  </a:lnTo>
                  <a:lnTo>
                    <a:pt x="4159" y="219"/>
                  </a:lnTo>
                  <a:lnTo>
                    <a:pt x="4192" y="237"/>
                  </a:lnTo>
                  <a:lnTo>
                    <a:pt x="4220" y="260"/>
                  </a:lnTo>
                  <a:lnTo>
                    <a:pt x="4244" y="289"/>
                  </a:lnTo>
                  <a:lnTo>
                    <a:pt x="4260" y="321"/>
                  </a:lnTo>
                  <a:lnTo>
                    <a:pt x="4272" y="356"/>
                  </a:lnTo>
                  <a:lnTo>
                    <a:pt x="4276" y="395"/>
                  </a:lnTo>
                  <a:lnTo>
                    <a:pt x="4276" y="573"/>
                  </a:lnTo>
                  <a:lnTo>
                    <a:pt x="4272" y="611"/>
                  </a:lnTo>
                  <a:lnTo>
                    <a:pt x="4260" y="648"/>
                  </a:lnTo>
                  <a:lnTo>
                    <a:pt x="4244" y="680"/>
                  </a:lnTo>
                  <a:lnTo>
                    <a:pt x="4220" y="709"/>
                  </a:lnTo>
                  <a:lnTo>
                    <a:pt x="4192" y="732"/>
                  </a:lnTo>
                  <a:lnTo>
                    <a:pt x="4159" y="750"/>
                  </a:lnTo>
                  <a:lnTo>
                    <a:pt x="4123" y="761"/>
                  </a:lnTo>
                  <a:lnTo>
                    <a:pt x="4084" y="764"/>
                  </a:lnTo>
                  <a:lnTo>
                    <a:pt x="4058" y="764"/>
                  </a:lnTo>
                  <a:lnTo>
                    <a:pt x="4058" y="2919"/>
                  </a:lnTo>
                  <a:lnTo>
                    <a:pt x="4054" y="2956"/>
                  </a:lnTo>
                  <a:lnTo>
                    <a:pt x="4043" y="2992"/>
                  </a:lnTo>
                  <a:lnTo>
                    <a:pt x="4026" y="3025"/>
                  </a:lnTo>
                  <a:lnTo>
                    <a:pt x="4003" y="3053"/>
                  </a:lnTo>
                  <a:lnTo>
                    <a:pt x="3974" y="3077"/>
                  </a:lnTo>
                  <a:lnTo>
                    <a:pt x="3942" y="3095"/>
                  </a:lnTo>
                  <a:lnTo>
                    <a:pt x="3905" y="3106"/>
                  </a:lnTo>
                  <a:lnTo>
                    <a:pt x="3867" y="3110"/>
                  </a:lnTo>
                  <a:lnTo>
                    <a:pt x="2234" y="3110"/>
                  </a:lnTo>
                  <a:lnTo>
                    <a:pt x="2234" y="3392"/>
                  </a:lnTo>
                  <a:lnTo>
                    <a:pt x="2944" y="3911"/>
                  </a:lnTo>
                  <a:lnTo>
                    <a:pt x="2962" y="3929"/>
                  </a:lnTo>
                  <a:lnTo>
                    <a:pt x="2975" y="3952"/>
                  </a:lnTo>
                  <a:lnTo>
                    <a:pt x="2982" y="3975"/>
                  </a:lnTo>
                  <a:lnTo>
                    <a:pt x="2983" y="3999"/>
                  </a:lnTo>
                  <a:lnTo>
                    <a:pt x="2976" y="4023"/>
                  </a:lnTo>
                  <a:lnTo>
                    <a:pt x="2965" y="4046"/>
                  </a:lnTo>
                  <a:lnTo>
                    <a:pt x="2948" y="4063"/>
                  </a:lnTo>
                  <a:lnTo>
                    <a:pt x="2930" y="4075"/>
                  </a:lnTo>
                  <a:lnTo>
                    <a:pt x="2909" y="4082"/>
                  </a:lnTo>
                  <a:lnTo>
                    <a:pt x="2887" y="4085"/>
                  </a:lnTo>
                  <a:lnTo>
                    <a:pt x="2868" y="4082"/>
                  </a:lnTo>
                  <a:lnTo>
                    <a:pt x="2848" y="4077"/>
                  </a:lnTo>
                  <a:lnTo>
                    <a:pt x="2830" y="4067"/>
                  </a:lnTo>
                  <a:lnTo>
                    <a:pt x="2234" y="3629"/>
                  </a:lnTo>
                  <a:lnTo>
                    <a:pt x="2234" y="3989"/>
                  </a:lnTo>
                  <a:lnTo>
                    <a:pt x="2230" y="4015"/>
                  </a:lnTo>
                  <a:lnTo>
                    <a:pt x="2221" y="4037"/>
                  </a:lnTo>
                  <a:lnTo>
                    <a:pt x="2205" y="4056"/>
                  </a:lnTo>
                  <a:lnTo>
                    <a:pt x="2186" y="4072"/>
                  </a:lnTo>
                  <a:lnTo>
                    <a:pt x="2164" y="4081"/>
                  </a:lnTo>
                  <a:lnTo>
                    <a:pt x="2138" y="4085"/>
                  </a:lnTo>
                  <a:lnTo>
                    <a:pt x="2112" y="4081"/>
                  </a:lnTo>
                  <a:lnTo>
                    <a:pt x="2090" y="4072"/>
                  </a:lnTo>
                  <a:lnTo>
                    <a:pt x="2071" y="4056"/>
                  </a:lnTo>
                  <a:lnTo>
                    <a:pt x="2055" y="4037"/>
                  </a:lnTo>
                  <a:lnTo>
                    <a:pt x="2046" y="4015"/>
                  </a:lnTo>
                  <a:lnTo>
                    <a:pt x="2042" y="3989"/>
                  </a:lnTo>
                  <a:lnTo>
                    <a:pt x="2042" y="3629"/>
                  </a:lnTo>
                  <a:lnTo>
                    <a:pt x="1446" y="4067"/>
                  </a:lnTo>
                  <a:lnTo>
                    <a:pt x="1423" y="4079"/>
                  </a:lnTo>
                  <a:lnTo>
                    <a:pt x="1399" y="4084"/>
                  </a:lnTo>
                  <a:lnTo>
                    <a:pt x="1375" y="4084"/>
                  </a:lnTo>
                  <a:lnTo>
                    <a:pt x="1351" y="4077"/>
                  </a:lnTo>
                  <a:lnTo>
                    <a:pt x="1329" y="4064"/>
                  </a:lnTo>
                  <a:lnTo>
                    <a:pt x="1311" y="4046"/>
                  </a:lnTo>
                  <a:lnTo>
                    <a:pt x="1300" y="4023"/>
                  </a:lnTo>
                  <a:lnTo>
                    <a:pt x="1293" y="3999"/>
                  </a:lnTo>
                  <a:lnTo>
                    <a:pt x="1294" y="3975"/>
                  </a:lnTo>
                  <a:lnTo>
                    <a:pt x="1301" y="3952"/>
                  </a:lnTo>
                  <a:lnTo>
                    <a:pt x="1314" y="3929"/>
                  </a:lnTo>
                  <a:lnTo>
                    <a:pt x="1332" y="3911"/>
                  </a:lnTo>
                  <a:lnTo>
                    <a:pt x="2042" y="3392"/>
                  </a:lnTo>
                  <a:lnTo>
                    <a:pt x="2042" y="3110"/>
                  </a:lnTo>
                  <a:lnTo>
                    <a:pt x="409" y="3110"/>
                  </a:lnTo>
                  <a:lnTo>
                    <a:pt x="371" y="3106"/>
                  </a:lnTo>
                  <a:lnTo>
                    <a:pt x="334" y="3095"/>
                  </a:lnTo>
                  <a:lnTo>
                    <a:pt x="302" y="3077"/>
                  </a:lnTo>
                  <a:lnTo>
                    <a:pt x="273" y="3053"/>
                  </a:lnTo>
                  <a:lnTo>
                    <a:pt x="250" y="3025"/>
                  </a:lnTo>
                  <a:lnTo>
                    <a:pt x="233" y="2992"/>
                  </a:lnTo>
                  <a:lnTo>
                    <a:pt x="222" y="2956"/>
                  </a:lnTo>
                  <a:lnTo>
                    <a:pt x="218" y="2919"/>
                  </a:lnTo>
                  <a:lnTo>
                    <a:pt x="218" y="764"/>
                  </a:lnTo>
                  <a:lnTo>
                    <a:pt x="192" y="764"/>
                  </a:lnTo>
                  <a:lnTo>
                    <a:pt x="153" y="761"/>
                  </a:lnTo>
                  <a:lnTo>
                    <a:pt x="117" y="750"/>
                  </a:lnTo>
                  <a:lnTo>
                    <a:pt x="84" y="732"/>
                  </a:lnTo>
                  <a:lnTo>
                    <a:pt x="56" y="709"/>
                  </a:lnTo>
                  <a:lnTo>
                    <a:pt x="32" y="680"/>
                  </a:lnTo>
                  <a:lnTo>
                    <a:pt x="16" y="648"/>
                  </a:lnTo>
                  <a:lnTo>
                    <a:pt x="4" y="611"/>
                  </a:lnTo>
                  <a:lnTo>
                    <a:pt x="0" y="573"/>
                  </a:lnTo>
                  <a:lnTo>
                    <a:pt x="0" y="395"/>
                  </a:lnTo>
                  <a:lnTo>
                    <a:pt x="4" y="356"/>
                  </a:lnTo>
                  <a:lnTo>
                    <a:pt x="16" y="321"/>
                  </a:lnTo>
                  <a:lnTo>
                    <a:pt x="32" y="289"/>
                  </a:lnTo>
                  <a:lnTo>
                    <a:pt x="56" y="260"/>
                  </a:lnTo>
                  <a:lnTo>
                    <a:pt x="84" y="237"/>
                  </a:lnTo>
                  <a:lnTo>
                    <a:pt x="117" y="219"/>
                  </a:lnTo>
                  <a:lnTo>
                    <a:pt x="153" y="207"/>
                  </a:lnTo>
                  <a:lnTo>
                    <a:pt x="192" y="203"/>
                  </a:lnTo>
                  <a:lnTo>
                    <a:pt x="2042" y="203"/>
                  </a:lnTo>
                  <a:lnTo>
                    <a:pt x="2042" y="96"/>
                  </a:lnTo>
                  <a:lnTo>
                    <a:pt x="2046" y="70"/>
                  </a:lnTo>
                  <a:lnTo>
                    <a:pt x="2055" y="48"/>
                  </a:lnTo>
                  <a:lnTo>
                    <a:pt x="2071" y="28"/>
                  </a:lnTo>
                  <a:lnTo>
                    <a:pt x="2090" y="13"/>
                  </a:lnTo>
                  <a:lnTo>
                    <a:pt x="2112" y="4"/>
                  </a:lnTo>
                  <a:lnTo>
                    <a:pt x="21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4" name="Freeform 1358"/>
            <p:cNvSpPr>
              <a:spLocks noEditPoints="1"/>
            </p:cNvSpPr>
            <p:nvPr/>
          </p:nvSpPr>
          <p:spPr bwMode="auto">
            <a:xfrm>
              <a:off x="895" y="2237"/>
              <a:ext cx="416" cy="417"/>
            </a:xfrm>
            <a:custGeom>
              <a:avLst/>
              <a:gdLst>
                <a:gd name="T0" fmla="*/ 920 w 1668"/>
                <a:gd name="T1" fmla="*/ 833 h 1668"/>
                <a:gd name="T2" fmla="*/ 909 w 1668"/>
                <a:gd name="T3" fmla="*/ 877 h 1668"/>
                <a:gd name="T4" fmla="*/ 877 w 1668"/>
                <a:gd name="T5" fmla="*/ 908 h 1668"/>
                <a:gd name="T6" fmla="*/ 835 w 1668"/>
                <a:gd name="T7" fmla="*/ 920 h 1668"/>
                <a:gd name="T8" fmla="*/ 191 w 1668"/>
                <a:gd name="T9" fmla="*/ 989 h 1668"/>
                <a:gd name="T10" fmla="*/ 236 w 1668"/>
                <a:gd name="T11" fmla="*/ 1117 h 1668"/>
                <a:gd name="T12" fmla="*/ 306 w 1668"/>
                <a:gd name="T13" fmla="*/ 1231 h 1668"/>
                <a:gd name="T14" fmla="*/ 397 w 1668"/>
                <a:gd name="T15" fmla="*/ 1330 h 1668"/>
                <a:gd name="T16" fmla="*/ 506 w 1668"/>
                <a:gd name="T17" fmla="*/ 1407 h 1668"/>
                <a:gd name="T18" fmla="*/ 629 w 1668"/>
                <a:gd name="T19" fmla="*/ 1462 h 1668"/>
                <a:gd name="T20" fmla="*/ 763 w 1668"/>
                <a:gd name="T21" fmla="*/ 1492 h 1668"/>
                <a:gd name="T22" fmla="*/ 906 w 1668"/>
                <a:gd name="T23" fmla="*/ 1492 h 1668"/>
                <a:gd name="T24" fmla="*/ 1043 w 1668"/>
                <a:gd name="T25" fmla="*/ 1462 h 1668"/>
                <a:gd name="T26" fmla="*/ 1168 w 1668"/>
                <a:gd name="T27" fmla="*/ 1405 h 1668"/>
                <a:gd name="T28" fmla="*/ 1277 w 1668"/>
                <a:gd name="T29" fmla="*/ 1324 h 1668"/>
                <a:gd name="T30" fmla="*/ 1367 w 1668"/>
                <a:gd name="T31" fmla="*/ 1225 h 1668"/>
                <a:gd name="T32" fmla="*/ 1436 w 1668"/>
                <a:gd name="T33" fmla="*/ 1107 h 1668"/>
                <a:gd name="T34" fmla="*/ 1480 w 1668"/>
                <a:gd name="T35" fmla="*/ 976 h 1668"/>
                <a:gd name="T36" fmla="*/ 1496 w 1668"/>
                <a:gd name="T37" fmla="*/ 833 h 1668"/>
                <a:gd name="T38" fmla="*/ 1480 w 1668"/>
                <a:gd name="T39" fmla="*/ 694 h 1668"/>
                <a:gd name="T40" fmla="*/ 1439 w 1668"/>
                <a:gd name="T41" fmla="*/ 565 h 1668"/>
                <a:gd name="T42" fmla="*/ 1371 w 1668"/>
                <a:gd name="T43" fmla="*/ 448 h 1668"/>
                <a:gd name="T44" fmla="*/ 1283 w 1668"/>
                <a:gd name="T45" fmla="*/ 348 h 1668"/>
                <a:gd name="T46" fmla="*/ 1175 w 1668"/>
                <a:gd name="T47" fmla="*/ 268 h 1668"/>
                <a:gd name="T48" fmla="*/ 1054 w 1668"/>
                <a:gd name="T49" fmla="*/ 210 h 1668"/>
                <a:gd name="T50" fmla="*/ 920 w 1668"/>
                <a:gd name="T51" fmla="*/ 179 h 1668"/>
                <a:gd name="T52" fmla="*/ 914 w 1668"/>
                <a:gd name="T53" fmla="*/ 4 h 1668"/>
                <a:gd name="T54" fmla="*/ 1068 w 1668"/>
                <a:gd name="T55" fmla="*/ 33 h 1668"/>
                <a:gd name="T56" fmla="*/ 1210 w 1668"/>
                <a:gd name="T57" fmla="*/ 89 h 1668"/>
                <a:gd name="T58" fmla="*/ 1339 w 1668"/>
                <a:gd name="T59" fmla="*/ 170 h 1668"/>
                <a:gd name="T60" fmla="*/ 1449 w 1668"/>
                <a:gd name="T61" fmla="*/ 272 h 1668"/>
                <a:gd name="T62" fmla="*/ 1541 w 1668"/>
                <a:gd name="T63" fmla="*/ 391 h 1668"/>
                <a:gd name="T64" fmla="*/ 1610 w 1668"/>
                <a:gd name="T65" fmla="*/ 527 h 1668"/>
                <a:gd name="T66" fmla="*/ 1652 w 1668"/>
                <a:gd name="T67" fmla="*/ 675 h 1668"/>
                <a:gd name="T68" fmla="*/ 1668 w 1668"/>
                <a:gd name="T69" fmla="*/ 833 h 1668"/>
                <a:gd name="T70" fmla="*/ 1652 w 1668"/>
                <a:gd name="T71" fmla="*/ 993 h 1668"/>
                <a:gd name="T72" fmla="*/ 1610 w 1668"/>
                <a:gd name="T73" fmla="*/ 1140 h 1668"/>
                <a:gd name="T74" fmla="*/ 1541 w 1668"/>
                <a:gd name="T75" fmla="*/ 1276 h 1668"/>
                <a:gd name="T76" fmla="*/ 1449 w 1668"/>
                <a:gd name="T77" fmla="*/ 1396 h 1668"/>
                <a:gd name="T78" fmla="*/ 1339 w 1668"/>
                <a:gd name="T79" fmla="*/ 1497 h 1668"/>
                <a:gd name="T80" fmla="*/ 1210 w 1668"/>
                <a:gd name="T81" fmla="*/ 1577 h 1668"/>
                <a:gd name="T82" fmla="*/ 1068 w 1668"/>
                <a:gd name="T83" fmla="*/ 1634 h 1668"/>
                <a:gd name="T84" fmla="*/ 914 w 1668"/>
                <a:gd name="T85" fmla="*/ 1664 h 1668"/>
                <a:gd name="T86" fmla="*/ 754 w 1668"/>
                <a:gd name="T87" fmla="*/ 1664 h 1668"/>
                <a:gd name="T88" fmla="*/ 600 w 1668"/>
                <a:gd name="T89" fmla="*/ 1634 h 1668"/>
                <a:gd name="T90" fmla="*/ 458 w 1668"/>
                <a:gd name="T91" fmla="*/ 1577 h 1668"/>
                <a:gd name="T92" fmla="*/ 331 w 1668"/>
                <a:gd name="T93" fmla="*/ 1497 h 1668"/>
                <a:gd name="T94" fmla="*/ 219 w 1668"/>
                <a:gd name="T95" fmla="*/ 1396 h 1668"/>
                <a:gd name="T96" fmla="*/ 127 w 1668"/>
                <a:gd name="T97" fmla="*/ 1276 h 1668"/>
                <a:gd name="T98" fmla="*/ 59 w 1668"/>
                <a:gd name="T99" fmla="*/ 1140 h 1668"/>
                <a:gd name="T100" fmla="*/ 16 w 1668"/>
                <a:gd name="T101" fmla="*/ 993 h 1668"/>
                <a:gd name="T102" fmla="*/ 0 w 1668"/>
                <a:gd name="T103" fmla="*/ 833 h 1668"/>
                <a:gd name="T104" fmla="*/ 12 w 1668"/>
                <a:gd name="T105" fmla="*/ 790 h 1668"/>
                <a:gd name="T106" fmla="*/ 43 w 1668"/>
                <a:gd name="T107" fmla="*/ 759 h 1668"/>
                <a:gd name="T108" fmla="*/ 87 w 1668"/>
                <a:gd name="T109" fmla="*/ 748 h 1668"/>
                <a:gd name="T110" fmla="*/ 748 w 1668"/>
                <a:gd name="T111" fmla="*/ 87 h 1668"/>
                <a:gd name="T112" fmla="*/ 760 w 1668"/>
                <a:gd name="T113" fmla="*/ 43 h 1668"/>
                <a:gd name="T114" fmla="*/ 791 w 1668"/>
                <a:gd name="T115" fmla="*/ 11 h 1668"/>
                <a:gd name="T116" fmla="*/ 835 w 1668"/>
                <a:gd name="T117" fmla="*/ 0 h 1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68" h="1668">
                  <a:moveTo>
                    <a:pt x="920" y="179"/>
                  </a:moveTo>
                  <a:lnTo>
                    <a:pt x="920" y="833"/>
                  </a:lnTo>
                  <a:lnTo>
                    <a:pt x="918" y="856"/>
                  </a:lnTo>
                  <a:lnTo>
                    <a:pt x="909" y="877"/>
                  </a:lnTo>
                  <a:lnTo>
                    <a:pt x="896" y="895"/>
                  </a:lnTo>
                  <a:lnTo>
                    <a:pt x="877" y="908"/>
                  </a:lnTo>
                  <a:lnTo>
                    <a:pt x="857" y="917"/>
                  </a:lnTo>
                  <a:lnTo>
                    <a:pt x="835" y="920"/>
                  </a:lnTo>
                  <a:lnTo>
                    <a:pt x="179" y="920"/>
                  </a:lnTo>
                  <a:lnTo>
                    <a:pt x="191" y="989"/>
                  </a:lnTo>
                  <a:lnTo>
                    <a:pt x="210" y="1053"/>
                  </a:lnTo>
                  <a:lnTo>
                    <a:pt x="236" y="1117"/>
                  </a:lnTo>
                  <a:lnTo>
                    <a:pt x="268" y="1175"/>
                  </a:lnTo>
                  <a:lnTo>
                    <a:pt x="306" y="1231"/>
                  </a:lnTo>
                  <a:lnTo>
                    <a:pt x="349" y="1283"/>
                  </a:lnTo>
                  <a:lnTo>
                    <a:pt x="397" y="1330"/>
                  </a:lnTo>
                  <a:lnTo>
                    <a:pt x="449" y="1371"/>
                  </a:lnTo>
                  <a:lnTo>
                    <a:pt x="506" y="1407"/>
                  </a:lnTo>
                  <a:lnTo>
                    <a:pt x="565" y="1437"/>
                  </a:lnTo>
                  <a:lnTo>
                    <a:pt x="629" y="1462"/>
                  </a:lnTo>
                  <a:lnTo>
                    <a:pt x="695" y="1480"/>
                  </a:lnTo>
                  <a:lnTo>
                    <a:pt x="763" y="1492"/>
                  </a:lnTo>
                  <a:lnTo>
                    <a:pt x="835" y="1495"/>
                  </a:lnTo>
                  <a:lnTo>
                    <a:pt x="906" y="1492"/>
                  </a:lnTo>
                  <a:lnTo>
                    <a:pt x="976" y="1480"/>
                  </a:lnTo>
                  <a:lnTo>
                    <a:pt x="1043" y="1462"/>
                  </a:lnTo>
                  <a:lnTo>
                    <a:pt x="1107" y="1436"/>
                  </a:lnTo>
                  <a:lnTo>
                    <a:pt x="1168" y="1405"/>
                  </a:lnTo>
                  <a:lnTo>
                    <a:pt x="1225" y="1367"/>
                  </a:lnTo>
                  <a:lnTo>
                    <a:pt x="1277" y="1324"/>
                  </a:lnTo>
                  <a:lnTo>
                    <a:pt x="1325" y="1276"/>
                  </a:lnTo>
                  <a:lnTo>
                    <a:pt x="1367" y="1225"/>
                  </a:lnTo>
                  <a:lnTo>
                    <a:pt x="1405" y="1168"/>
                  </a:lnTo>
                  <a:lnTo>
                    <a:pt x="1436" y="1107"/>
                  </a:lnTo>
                  <a:lnTo>
                    <a:pt x="1462" y="1043"/>
                  </a:lnTo>
                  <a:lnTo>
                    <a:pt x="1480" y="976"/>
                  </a:lnTo>
                  <a:lnTo>
                    <a:pt x="1492" y="906"/>
                  </a:lnTo>
                  <a:lnTo>
                    <a:pt x="1496" y="833"/>
                  </a:lnTo>
                  <a:lnTo>
                    <a:pt x="1492" y="763"/>
                  </a:lnTo>
                  <a:lnTo>
                    <a:pt x="1480" y="694"/>
                  </a:lnTo>
                  <a:lnTo>
                    <a:pt x="1462" y="628"/>
                  </a:lnTo>
                  <a:lnTo>
                    <a:pt x="1439" y="565"/>
                  </a:lnTo>
                  <a:lnTo>
                    <a:pt x="1407" y="504"/>
                  </a:lnTo>
                  <a:lnTo>
                    <a:pt x="1371" y="448"/>
                  </a:lnTo>
                  <a:lnTo>
                    <a:pt x="1330" y="396"/>
                  </a:lnTo>
                  <a:lnTo>
                    <a:pt x="1283" y="348"/>
                  </a:lnTo>
                  <a:lnTo>
                    <a:pt x="1231" y="306"/>
                  </a:lnTo>
                  <a:lnTo>
                    <a:pt x="1175" y="268"/>
                  </a:lnTo>
                  <a:lnTo>
                    <a:pt x="1117" y="236"/>
                  </a:lnTo>
                  <a:lnTo>
                    <a:pt x="1054" y="210"/>
                  </a:lnTo>
                  <a:lnTo>
                    <a:pt x="989" y="190"/>
                  </a:lnTo>
                  <a:lnTo>
                    <a:pt x="920" y="179"/>
                  </a:lnTo>
                  <a:close/>
                  <a:moveTo>
                    <a:pt x="835" y="0"/>
                  </a:moveTo>
                  <a:lnTo>
                    <a:pt x="914" y="4"/>
                  </a:lnTo>
                  <a:lnTo>
                    <a:pt x="993" y="15"/>
                  </a:lnTo>
                  <a:lnTo>
                    <a:pt x="1068" y="33"/>
                  </a:lnTo>
                  <a:lnTo>
                    <a:pt x="1141" y="58"/>
                  </a:lnTo>
                  <a:lnTo>
                    <a:pt x="1210" y="89"/>
                  </a:lnTo>
                  <a:lnTo>
                    <a:pt x="1277" y="127"/>
                  </a:lnTo>
                  <a:lnTo>
                    <a:pt x="1339" y="170"/>
                  </a:lnTo>
                  <a:lnTo>
                    <a:pt x="1396" y="219"/>
                  </a:lnTo>
                  <a:lnTo>
                    <a:pt x="1449" y="272"/>
                  </a:lnTo>
                  <a:lnTo>
                    <a:pt x="1498" y="329"/>
                  </a:lnTo>
                  <a:lnTo>
                    <a:pt x="1541" y="391"/>
                  </a:lnTo>
                  <a:lnTo>
                    <a:pt x="1578" y="457"/>
                  </a:lnTo>
                  <a:lnTo>
                    <a:pt x="1610" y="527"/>
                  </a:lnTo>
                  <a:lnTo>
                    <a:pt x="1634" y="600"/>
                  </a:lnTo>
                  <a:lnTo>
                    <a:pt x="1652" y="675"/>
                  </a:lnTo>
                  <a:lnTo>
                    <a:pt x="1664" y="754"/>
                  </a:lnTo>
                  <a:lnTo>
                    <a:pt x="1668" y="833"/>
                  </a:lnTo>
                  <a:lnTo>
                    <a:pt x="1664" y="914"/>
                  </a:lnTo>
                  <a:lnTo>
                    <a:pt x="1652" y="993"/>
                  </a:lnTo>
                  <a:lnTo>
                    <a:pt x="1634" y="1068"/>
                  </a:lnTo>
                  <a:lnTo>
                    <a:pt x="1610" y="1140"/>
                  </a:lnTo>
                  <a:lnTo>
                    <a:pt x="1578" y="1210"/>
                  </a:lnTo>
                  <a:lnTo>
                    <a:pt x="1541" y="1276"/>
                  </a:lnTo>
                  <a:lnTo>
                    <a:pt x="1498" y="1337"/>
                  </a:lnTo>
                  <a:lnTo>
                    <a:pt x="1449" y="1396"/>
                  </a:lnTo>
                  <a:lnTo>
                    <a:pt x="1396" y="1449"/>
                  </a:lnTo>
                  <a:lnTo>
                    <a:pt x="1339" y="1497"/>
                  </a:lnTo>
                  <a:lnTo>
                    <a:pt x="1277" y="1541"/>
                  </a:lnTo>
                  <a:lnTo>
                    <a:pt x="1210" y="1577"/>
                  </a:lnTo>
                  <a:lnTo>
                    <a:pt x="1141" y="1610"/>
                  </a:lnTo>
                  <a:lnTo>
                    <a:pt x="1068" y="1634"/>
                  </a:lnTo>
                  <a:lnTo>
                    <a:pt x="993" y="1652"/>
                  </a:lnTo>
                  <a:lnTo>
                    <a:pt x="914" y="1664"/>
                  </a:lnTo>
                  <a:lnTo>
                    <a:pt x="835" y="1668"/>
                  </a:lnTo>
                  <a:lnTo>
                    <a:pt x="754" y="1664"/>
                  </a:lnTo>
                  <a:lnTo>
                    <a:pt x="677" y="1652"/>
                  </a:lnTo>
                  <a:lnTo>
                    <a:pt x="600" y="1634"/>
                  </a:lnTo>
                  <a:lnTo>
                    <a:pt x="528" y="1610"/>
                  </a:lnTo>
                  <a:lnTo>
                    <a:pt x="458" y="1577"/>
                  </a:lnTo>
                  <a:lnTo>
                    <a:pt x="393" y="1541"/>
                  </a:lnTo>
                  <a:lnTo>
                    <a:pt x="331" y="1497"/>
                  </a:lnTo>
                  <a:lnTo>
                    <a:pt x="272" y="1449"/>
                  </a:lnTo>
                  <a:lnTo>
                    <a:pt x="219" y="1396"/>
                  </a:lnTo>
                  <a:lnTo>
                    <a:pt x="171" y="1337"/>
                  </a:lnTo>
                  <a:lnTo>
                    <a:pt x="127" y="1276"/>
                  </a:lnTo>
                  <a:lnTo>
                    <a:pt x="91" y="1210"/>
                  </a:lnTo>
                  <a:lnTo>
                    <a:pt x="59" y="1140"/>
                  </a:lnTo>
                  <a:lnTo>
                    <a:pt x="34" y="1068"/>
                  </a:lnTo>
                  <a:lnTo>
                    <a:pt x="16" y="993"/>
                  </a:lnTo>
                  <a:lnTo>
                    <a:pt x="4" y="914"/>
                  </a:lnTo>
                  <a:lnTo>
                    <a:pt x="0" y="833"/>
                  </a:lnTo>
                  <a:lnTo>
                    <a:pt x="4" y="811"/>
                  </a:lnTo>
                  <a:lnTo>
                    <a:pt x="12" y="790"/>
                  </a:lnTo>
                  <a:lnTo>
                    <a:pt x="26" y="772"/>
                  </a:lnTo>
                  <a:lnTo>
                    <a:pt x="43" y="759"/>
                  </a:lnTo>
                  <a:lnTo>
                    <a:pt x="64" y="750"/>
                  </a:lnTo>
                  <a:lnTo>
                    <a:pt x="87" y="748"/>
                  </a:lnTo>
                  <a:lnTo>
                    <a:pt x="748" y="748"/>
                  </a:lnTo>
                  <a:lnTo>
                    <a:pt x="748" y="87"/>
                  </a:lnTo>
                  <a:lnTo>
                    <a:pt x="750" y="63"/>
                  </a:lnTo>
                  <a:lnTo>
                    <a:pt x="760" y="43"/>
                  </a:lnTo>
                  <a:lnTo>
                    <a:pt x="774" y="26"/>
                  </a:lnTo>
                  <a:lnTo>
                    <a:pt x="791" y="11"/>
                  </a:lnTo>
                  <a:lnTo>
                    <a:pt x="811" y="4"/>
                  </a:lnTo>
                  <a:lnTo>
                    <a:pt x="8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5" name="Freeform 1359"/>
            <p:cNvSpPr>
              <a:spLocks noEditPoints="1"/>
            </p:cNvSpPr>
            <p:nvPr/>
          </p:nvSpPr>
          <p:spPr bwMode="auto">
            <a:xfrm>
              <a:off x="873" y="2215"/>
              <a:ext cx="179" cy="179"/>
            </a:xfrm>
            <a:custGeom>
              <a:avLst/>
              <a:gdLst>
                <a:gd name="T0" fmla="*/ 544 w 717"/>
                <a:gd name="T1" fmla="*/ 182 h 718"/>
                <a:gd name="T2" fmla="*/ 490 w 717"/>
                <a:gd name="T3" fmla="*/ 195 h 718"/>
                <a:gd name="T4" fmla="*/ 439 w 717"/>
                <a:gd name="T5" fmla="*/ 215 h 718"/>
                <a:gd name="T6" fmla="*/ 391 w 717"/>
                <a:gd name="T7" fmla="*/ 241 h 718"/>
                <a:gd name="T8" fmla="*/ 346 w 717"/>
                <a:gd name="T9" fmla="*/ 273 h 718"/>
                <a:gd name="T10" fmla="*/ 306 w 717"/>
                <a:gd name="T11" fmla="*/ 308 h 718"/>
                <a:gd name="T12" fmla="*/ 271 w 717"/>
                <a:gd name="T13" fmla="*/ 348 h 718"/>
                <a:gd name="T14" fmla="*/ 240 w 717"/>
                <a:gd name="T15" fmla="*/ 393 h 718"/>
                <a:gd name="T16" fmla="*/ 214 w 717"/>
                <a:gd name="T17" fmla="*/ 441 h 718"/>
                <a:gd name="T18" fmla="*/ 193 w 717"/>
                <a:gd name="T19" fmla="*/ 492 h 718"/>
                <a:gd name="T20" fmla="*/ 180 w 717"/>
                <a:gd name="T21" fmla="*/ 546 h 718"/>
                <a:gd name="T22" fmla="*/ 544 w 717"/>
                <a:gd name="T23" fmla="*/ 546 h 718"/>
                <a:gd name="T24" fmla="*/ 544 w 717"/>
                <a:gd name="T25" fmla="*/ 182 h 718"/>
                <a:gd name="T26" fmla="*/ 630 w 717"/>
                <a:gd name="T27" fmla="*/ 0 h 718"/>
                <a:gd name="T28" fmla="*/ 653 w 717"/>
                <a:gd name="T29" fmla="*/ 4 h 718"/>
                <a:gd name="T30" fmla="*/ 674 w 717"/>
                <a:gd name="T31" fmla="*/ 12 h 718"/>
                <a:gd name="T32" fmla="*/ 691 w 717"/>
                <a:gd name="T33" fmla="*/ 26 h 718"/>
                <a:gd name="T34" fmla="*/ 705 w 717"/>
                <a:gd name="T35" fmla="*/ 43 h 718"/>
                <a:gd name="T36" fmla="*/ 714 w 717"/>
                <a:gd name="T37" fmla="*/ 64 h 718"/>
                <a:gd name="T38" fmla="*/ 717 w 717"/>
                <a:gd name="T39" fmla="*/ 87 h 718"/>
                <a:gd name="T40" fmla="*/ 717 w 717"/>
                <a:gd name="T41" fmla="*/ 632 h 718"/>
                <a:gd name="T42" fmla="*/ 714 w 717"/>
                <a:gd name="T43" fmla="*/ 655 h 718"/>
                <a:gd name="T44" fmla="*/ 705 w 717"/>
                <a:gd name="T45" fmla="*/ 676 h 718"/>
                <a:gd name="T46" fmla="*/ 691 w 717"/>
                <a:gd name="T47" fmla="*/ 692 h 718"/>
                <a:gd name="T48" fmla="*/ 674 w 717"/>
                <a:gd name="T49" fmla="*/ 707 h 718"/>
                <a:gd name="T50" fmla="*/ 653 w 717"/>
                <a:gd name="T51" fmla="*/ 714 h 718"/>
                <a:gd name="T52" fmla="*/ 630 w 717"/>
                <a:gd name="T53" fmla="*/ 718 h 718"/>
                <a:gd name="T54" fmla="*/ 86 w 717"/>
                <a:gd name="T55" fmla="*/ 718 h 718"/>
                <a:gd name="T56" fmla="*/ 62 w 717"/>
                <a:gd name="T57" fmla="*/ 714 h 718"/>
                <a:gd name="T58" fmla="*/ 42 w 717"/>
                <a:gd name="T59" fmla="*/ 707 h 718"/>
                <a:gd name="T60" fmla="*/ 25 w 717"/>
                <a:gd name="T61" fmla="*/ 692 h 718"/>
                <a:gd name="T62" fmla="*/ 12 w 717"/>
                <a:gd name="T63" fmla="*/ 676 h 718"/>
                <a:gd name="T64" fmla="*/ 3 w 717"/>
                <a:gd name="T65" fmla="*/ 655 h 718"/>
                <a:gd name="T66" fmla="*/ 0 w 717"/>
                <a:gd name="T67" fmla="*/ 632 h 718"/>
                <a:gd name="T68" fmla="*/ 3 w 717"/>
                <a:gd name="T69" fmla="*/ 563 h 718"/>
                <a:gd name="T70" fmla="*/ 14 w 717"/>
                <a:gd name="T71" fmla="*/ 497 h 718"/>
                <a:gd name="T72" fmla="*/ 31 w 717"/>
                <a:gd name="T73" fmla="*/ 433 h 718"/>
                <a:gd name="T74" fmla="*/ 56 w 717"/>
                <a:gd name="T75" fmla="*/ 371 h 718"/>
                <a:gd name="T76" fmla="*/ 86 w 717"/>
                <a:gd name="T77" fmla="*/ 314 h 718"/>
                <a:gd name="T78" fmla="*/ 122 w 717"/>
                <a:gd name="T79" fmla="*/ 260 h 718"/>
                <a:gd name="T80" fmla="*/ 162 w 717"/>
                <a:gd name="T81" fmla="*/ 209 h 718"/>
                <a:gd name="T82" fmla="*/ 207 w 717"/>
                <a:gd name="T83" fmla="*/ 164 h 718"/>
                <a:gd name="T84" fmla="*/ 258 w 717"/>
                <a:gd name="T85" fmla="*/ 122 h 718"/>
                <a:gd name="T86" fmla="*/ 312 w 717"/>
                <a:gd name="T87" fmla="*/ 87 h 718"/>
                <a:gd name="T88" fmla="*/ 371 w 717"/>
                <a:gd name="T89" fmla="*/ 57 h 718"/>
                <a:gd name="T90" fmla="*/ 432 w 717"/>
                <a:gd name="T91" fmla="*/ 33 h 718"/>
                <a:gd name="T92" fmla="*/ 495 w 717"/>
                <a:gd name="T93" fmla="*/ 16 h 718"/>
                <a:gd name="T94" fmla="*/ 561 w 717"/>
                <a:gd name="T95" fmla="*/ 4 h 718"/>
                <a:gd name="T96" fmla="*/ 630 w 717"/>
                <a:gd name="T97" fmla="*/ 0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17" h="718">
                  <a:moveTo>
                    <a:pt x="544" y="182"/>
                  </a:moveTo>
                  <a:lnTo>
                    <a:pt x="490" y="195"/>
                  </a:lnTo>
                  <a:lnTo>
                    <a:pt x="439" y="215"/>
                  </a:lnTo>
                  <a:lnTo>
                    <a:pt x="391" y="241"/>
                  </a:lnTo>
                  <a:lnTo>
                    <a:pt x="346" y="273"/>
                  </a:lnTo>
                  <a:lnTo>
                    <a:pt x="306" y="308"/>
                  </a:lnTo>
                  <a:lnTo>
                    <a:pt x="271" y="348"/>
                  </a:lnTo>
                  <a:lnTo>
                    <a:pt x="240" y="393"/>
                  </a:lnTo>
                  <a:lnTo>
                    <a:pt x="214" y="441"/>
                  </a:lnTo>
                  <a:lnTo>
                    <a:pt x="193" y="492"/>
                  </a:lnTo>
                  <a:lnTo>
                    <a:pt x="180" y="546"/>
                  </a:lnTo>
                  <a:lnTo>
                    <a:pt x="544" y="546"/>
                  </a:lnTo>
                  <a:lnTo>
                    <a:pt x="544" y="182"/>
                  </a:lnTo>
                  <a:close/>
                  <a:moveTo>
                    <a:pt x="630" y="0"/>
                  </a:moveTo>
                  <a:lnTo>
                    <a:pt x="653" y="4"/>
                  </a:lnTo>
                  <a:lnTo>
                    <a:pt x="674" y="12"/>
                  </a:lnTo>
                  <a:lnTo>
                    <a:pt x="691" y="26"/>
                  </a:lnTo>
                  <a:lnTo>
                    <a:pt x="705" y="43"/>
                  </a:lnTo>
                  <a:lnTo>
                    <a:pt x="714" y="64"/>
                  </a:lnTo>
                  <a:lnTo>
                    <a:pt x="717" y="87"/>
                  </a:lnTo>
                  <a:lnTo>
                    <a:pt x="717" y="632"/>
                  </a:lnTo>
                  <a:lnTo>
                    <a:pt x="714" y="655"/>
                  </a:lnTo>
                  <a:lnTo>
                    <a:pt x="705" y="676"/>
                  </a:lnTo>
                  <a:lnTo>
                    <a:pt x="691" y="692"/>
                  </a:lnTo>
                  <a:lnTo>
                    <a:pt x="674" y="707"/>
                  </a:lnTo>
                  <a:lnTo>
                    <a:pt x="653" y="714"/>
                  </a:lnTo>
                  <a:lnTo>
                    <a:pt x="630" y="718"/>
                  </a:lnTo>
                  <a:lnTo>
                    <a:pt x="86" y="718"/>
                  </a:lnTo>
                  <a:lnTo>
                    <a:pt x="62" y="714"/>
                  </a:lnTo>
                  <a:lnTo>
                    <a:pt x="42" y="707"/>
                  </a:lnTo>
                  <a:lnTo>
                    <a:pt x="25" y="692"/>
                  </a:lnTo>
                  <a:lnTo>
                    <a:pt x="12" y="676"/>
                  </a:lnTo>
                  <a:lnTo>
                    <a:pt x="3" y="655"/>
                  </a:lnTo>
                  <a:lnTo>
                    <a:pt x="0" y="632"/>
                  </a:lnTo>
                  <a:lnTo>
                    <a:pt x="3" y="563"/>
                  </a:lnTo>
                  <a:lnTo>
                    <a:pt x="14" y="497"/>
                  </a:lnTo>
                  <a:lnTo>
                    <a:pt x="31" y="433"/>
                  </a:lnTo>
                  <a:lnTo>
                    <a:pt x="56" y="371"/>
                  </a:lnTo>
                  <a:lnTo>
                    <a:pt x="86" y="314"/>
                  </a:lnTo>
                  <a:lnTo>
                    <a:pt x="122" y="260"/>
                  </a:lnTo>
                  <a:lnTo>
                    <a:pt x="162" y="209"/>
                  </a:lnTo>
                  <a:lnTo>
                    <a:pt x="207" y="164"/>
                  </a:lnTo>
                  <a:lnTo>
                    <a:pt x="258" y="122"/>
                  </a:lnTo>
                  <a:lnTo>
                    <a:pt x="312" y="87"/>
                  </a:lnTo>
                  <a:lnTo>
                    <a:pt x="371" y="57"/>
                  </a:lnTo>
                  <a:lnTo>
                    <a:pt x="432" y="33"/>
                  </a:lnTo>
                  <a:lnTo>
                    <a:pt x="495" y="16"/>
                  </a:lnTo>
                  <a:lnTo>
                    <a:pt x="561" y="4"/>
                  </a:lnTo>
                  <a:lnTo>
                    <a:pt x="6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35" name="Group 18"/>
          <p:cNvGrpSpPr>
            <a:grpSpLocks noChangeAspect="1"/>
          </p:cNvGrpSpPr>
          <p:nvPr/>
        </p:nvGrpSpPr>
        <p:grpSpPr bwMode="auto">
          <a:xfrm>
            <a:off x="11589008" y="5951407"/>
            <a:ext cx="247857" cy="361400"/>
            <a:chOff x="7234" y="3622"/>
            <a:chExt cx="179" cy="26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938" name="Freeform 20"/>
            <p:cNvSpPr>
              <a:spLocks/>
            </p:cNvSpPr>
            <p:nvPr/>
          </p:nvSpPr>
          <p:spPr bwMode="auto">
            <a:xfrm>
              <a:off x="7333" y="3622"/>
              <a:ext cx="80" cy="101"/>
            </a:xfrm>
            <a:custGeom>
              <a:avLst/>
              <a:gdLst>
                <a:gd name="T0" fmla="*/ 425 w 1044"/>
                <a:gd name="T1" fmla="*/ 0 h 1319"/>
                <a:gd name="T2" fmla="*/ 1044 w 1044"/>
                <a:gd name="T3" fmla="*/ 0 h 1319"/>
                <a:gd name="T4" fmla="*/ 309 w 1044"/>
                <a:gd name="T5" fmla="*/ 1319 h 1319"/>
                <a:gd name="T6" fmla="*/ 0 w 1044"/>
                <a:gd name="T7" fmla="*/ 765 h 1319"/>
                <a:gd name="T8" fmla="*/ 425 w 1044"/>
                <a:gd name="T9" fmla="*/ 0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4" h="1319">
                  <a:moveTo>
                    <a:pt x="425" y="0"/>
                  </a:moveTo>
                  <a:lnTo>
                    <a:pt x="1044" y="0"/>
                  </a:lnTo>
                  <a:lnTo>
                    <a:pt x="309" y="1319"/>
                  </a:lnTo>
                  <a:lnTo>
                    <a:pt x="0" y="765"/>
                  </a:lnTo>
                  <a:lnTo>
                    <a:pt x="4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9" name="Freeform 21"/>
            <p:cNvSpPr>
              <a:spLocks/>
            </p:cNvSpPr>
            <p:nvPr/>
          </p:nvSpPr>
          <p:spPr bwMode="auto">
            <a:xfrm>
              <a:off x="7234" y="3622"/>
              <a:ext cx="112" cy="117"/>
            </a:xfrm>
            <a:custGeom>
              <a:avLst/>
              <a:gdLst>
                <a:gd name="T0" fmla="*/ 0 w 1457"/>
                <a:gd name="T1" fmla="*/ 0 h 1516"/>
                <a:gd name="T2" fmla="*/ 619 w 1457"/>
                <a:gd name="T3" fmla="*/ 0 h 1516"/>
                <a:gd name="T4" fmla="*/ 1457 w 1457"/>
                <a:gd name="T5" fmla="*/ 1506 h 1516"/>
                <a:gd name="T6" fmla="*/ 1387 w 1457"/>
                <a:gd name="T7" fmla="*/ 1488 h 1516"/>
                <a:gd name="T8" fmla="*/ 1315 w 1457"/>
                <a:gd name="T9" fmla="*/ 1476 h 1516"/>
                <a:gd name="T10" fmla="*/ 1241 w 1457"/>
                <a:gd name="T11" fmla="*/ 1468 h 1516"/>
                <a:gd name="T12" fmla="*/ 1166 w 1457"/>
                <a:gd name="T13" fmla="*/ 1466 h 1516"/>
                <a:gd name="T14" fmla="*/ 1099 w 1457"/>
                <a:gd name="T15" fmla="*/ 1468 h 1516"/>
                <a:gd name="T16" fmla="*/ 1033 w 1457"/>
                <a:gd name="T17" fmla="*/ 1474 h 1516"/>
                <a:gd name="T18" fmla="*/ 970 w 1457"/>
                <a:gd name="T19" fmla="*/ 1484 h 1516"/>
                <a:gd name="T20" fmla="*/ 906 w 1457"/>
                <a:gd name="T21" fmla="*/ 1498 h 1516"/>
                <a:gd name="T22" fmla="*/ 844 w 1457"/>
                <a:gd name="T23" fmla="*/ 1516 h 1516"/>
                <a:gd name="T24" fmla="*/ 0 w 1457"/>
                <a:gd name="T25" fmla="*/ 0 h 1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57" h="1516">
                  <a:moveTo>
                    <a:pt x="0" y="0"/>
                  </a:moveTo>
                  <a:lnTo>
                    <a:pt x="619" y="0"/>
                  </a:lnTo>
                  <a:lnTo>
                    <a:pt x="1457" y="1506"/>
                  </a:lnTo>
                  <a:lnTo>
                    <a:pt x="1387" y="1488"/>
                  </a:lnTo>
                  <a:lnTo>
                    <a:pt x="1315" y="1476"/>
                  </a:lnTo>
                  <a:lnTo>
                    <a:pt x="1241" y="1468"/>
                  </a:lnTo>
                  <a:lnTo>
                    <a:pt x="1166" y="1466"/>
                  </a:lnTo>
                  <a:lnTo>
                    <a:pt x="1099" y="1468"/>
                  </a:lnTo>
                  <a:lnTo>
                    <a:pt x="1033" y="1474"/>
                  </a:lnTo>
                  <a:lnTo>
                    <a:pt x="970" y="1484"/>
                  </a:lnTo>
                  <a:lnTo>
                    <a:pt x="906" y="1498"/>
                  </a:lnTo>
                  <a:lnTo>
                    <a:pt x="844" y="151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0" name="Freeform 22"/>
            <p:cNvSpPr>
              <a:spLocks noEditPoints="1"/>
            </p:cNvSpPr>
            <p:nvPr/>
          </p:nvSpPr>
          <p:spPr bwMode="auto">
            <a:xfrm>
              <a:off x="7258" y="3751"/>
              <a:ext cx="131" cy="132"/>
            </a:xfrm>
            <a:custGeom>
              <a:avLst/>
              <a:gdLst>
                <a:gd name="T0" fmla="*/ 1181 w 1709"/>
                <a:gd name="T1" fmla="*/ 1321 h 1716"/>
                <a:gd name="T2" fmla="*/ 1160 w 1709"/>
                <a:gd name="T3" fmla="*/ 1418 h 1716"/>
                <a:gd name="T4" fmla="*/ 1343 w 1709"/>
                <a:gd name="T5" fmla="*/ 1267 h 1716"/>
                <a:gd name="T6" fmla="*/ 919 w 1709"/>
                <a:gd name="T7" fmla="*/ 1168 h 1716"/>
                <a:gd name="T8" fmla="*/ 993 w 1709"/>
                <a:gd name="T9" fmla="*/ 1384 h 1716"/>
                <a:gd name="T10" fmla="*/ 1088 w 1709"/>
                <a:gd name="T11" fmla="*/ 1218 h 1716"/>
                <a:gd name="T12" fmla="*/ 330 w 1709"/>
                <a:gd name="T13" fmla="*/ 1218 h 1716"/>
                <a:gd name="T14" fmla="*/ 497 w 1709"/>
                <a:gd name="T15" fmla="*/ 1386 h 1716"/>
                <a:gd name="T16" fmla="*/ 551 w 1709"/>
                <a:gd name="T17" fmla="*/ 1366 h 1716"/>
                <a:gd name="T18" fmla="*/ 465 w 1709"/>
                <a:gd name="T19" fmla="*/ 1168 h 1716"/>
                <a:gd name="T20" fmla="*/ 643 w 1709"/>
                <a:gd name="T21" fmla="*/ 1264 h 1716"/>
                <a:gd name="T22" fmla="*/ 742 w 1709"/>
                <a:gd name="T23" fmla="*/ 1414 h 1716"/>
                <a:gd name="T24" fmla="*/ 601 w 1709"/>
                <a:gd name="T25" fmla="*/ 1167 h 1716"/>
                <a:gd name="T26" fmla="*/ 1153 w 1709"/>
                <a:gd name="T27" fmla="*/ 982 h 1716"/>
                <a:gd name="T28" fmla="*/ 1153 w 1709"/>
                <a:gd name="T29" fmla="*/ 734 h 1716"/>
                <a:gd name="T30" fmla="*/ 1282 w 1709"/>
                <a:gd name="T31" fmla="*/ 733 h 1716"/>
                <a:gd name="T32" fmla="*/ 1282 w 1709"/>
                <a:gd name="T33" fmla="*/ 981 h 1716"/>
                <a:gd name="T34" fmla="*/ 1488 w 1709"/>
                <a:gd name="T35" fmla="*/ 920 h 1716"/>
                <a:gd name="T36" fmla="*/ 1465 w 1709"/>
                <a:gd name="T37" fmla="*/ 675 h 1716"/>
                <a:gd name="T38" fmla="*/ 551 w 1709"/>
                <a:gd name="T39" fmla="*/ 793 h 1716"/>
                <a:gd name="T40" fmla="*/ 566 w 1709"/>
                <a:gd name="T41" fmla="*/ 1039 h 1716"/>
                <a:gd name="T42" fmla="*/ 244 w 1709"/>
                <a:gd name="T43" fmla="*/ 675 h 1716"/>
                <a:gd name="T44" fmla="*/ 220 w 1709"/>
                <a:gd name="T45" fmla="*/ 904 h 1716"/>
                <a:gd name="T46" fmla="*/ 435 w 1709"/>
                <a:gd name="T47" fmla="*/ 1039 h 1716"/>
                <a:gd name="T48" fmla="*/ 422 w 1709"/>
                <a:gd name="T49" fmla="*/ 794 h 1716"/>
                <a:gd name="T50" fmla="*/ 1107 w 1709"/>
                <a:gd name="T51" fmla="*/ 271 h 1716"/>
                <a:gd name="T52" fmla="*/ 1204 w 1709"/>
                <a:gd name="T53" fmla="*/ 442 h 1716"/>
                <a:gd name="T54" fmla="*/ 1379 w 1709"/>
                <a:gd name="T55" fmla="*/ 497 h 1716"/>
                <a:gd name="T56" fmla="*/ 1212 w 1709"/>
                <a:gd name="T57" fmla="*/ 329 h 1716"/>
                <a:gd name="T58" fmla="*/ 549 w 1709"/>
                <a:gd name="T59" fmla="*/ 298 h 1716"/>
                <a:gd name="T60" fmla="*/ 366 w 1709"/>
                <a:gd name="T61" fmla="*/ 449 h 1716"/>
                <a:gd name="T62" fmla="*/ 485 w 1709"/>
                <a:gd name="T63" fmla="*/ 494 h 1716"/>
                <a:gd name="T64" fmla="*/ 576 w 1709"/>
                <a:gd name="T65" fmla="*/ 308 h 1716"/>
                <a:gd name="T66" fmla="*/ 1108 w 1709"/>
                <a:gd name="T67" fmla="*/ 547 h 1716"/>
                <a:gd name="T68" fmla="*/ 1017 w 1709"/>
                <a:gd name="T69" fmla="*/ 368 h 1716"/>
                <a:gd name="T70" fmla="*/ 919 w 1709"/>
                <a:gd name="T71" fmla="*/ 246 h 1716"/>
                <a:gd name="T72" fmla="*/ 716 w 1709"/>
                <a:gd name="T73" fmla="*/ 331 h 1716"/>
                <a:gd name="T74" fmla="*/ 621 w 1709"/>
                <a:gd name="T75" fmla="*/ 497 h 1716"/>
                <a:gd name="T76" fmla="*/ 854 w 1709"/>
                <a:gd name="T77" fmla="*/ 0 h 1716"/>
                <a:gd name="T78" fmla="*/ 1138 w 1709"/>
                <a:gd name="T79" fmla="*/ 49 h 1716"/>
                <a:gd name="T80" fmla="*/ 1380 w 1709"/>
                <a:gd name="T81" fmla="*/ 182 h 1716"/>
                <a:gd name="T82" fmla="*/ 1567 w 1709"/>
                <a:gd name="T83" fmla="*/ 385 h 1716"/>
                <a:gd name="T84" fmla="*/ 1682 w 1709"/>
                <a:gd name="T85" fmla="*/ 641 h 1716"/>
                <a:gd name="T86" fmla="*/ 1706 w 1709"/>
                <a:gd name="T87" fmla="*/ 931 h 1716"/>
                <a:gd name="T88" fmla="*/ 1634 w 1709"/>
                <a:gd name="T89" fmla="*/ 1207 h 1716"/>
                <a:gd name="T90" fmla="*/ 1482 w 1709"/>
                <a:gd name="T91" fmla="*/ 1439 h 1716"/>
                <a:gd name="T92" fmla="*/ 1265 w 1709"/>
                <a:gd name="T93" fmla="*/ 1609 h 1716"/>
                <a:gd name="T94" fmla="*/ 1000 w 1709"/>
                <a:gd name="T95" fmla="*/ 1702 h 1716"/>
                <a:gd name="T96" fmla="*/ 709 w 1709"/>
                <a:gd name="T97" fmla="*/ 1703 h 1716"/>
                <a:gd name="T98" fmla="*/ 444 w 1709"/>
                <a:gd name="T99" fmla="*/ 1609 h 1716"/>
                <a:gd name="T100" fmla="*/ 227 w 1709"/>
                <a:gd name="T101" fmla="*/ 1439 h 1716"/>
                <a:gd name="T102" fmla="*/ 74 w 1709"/>
                <a:gd name="T103" fmla="*/ 1208 h 1716"/>
                <a:gd name="T104" fmla="*/ 3 w 1709"/>
                <a:gd name="T105" fmla="*/ 932 h 1716"/>
                <a:gd name="T106" fmla="*/ 27 w 1709"/>
                <a:gd name="T107" fmla="*/ 641 h 1716"/>
                <a:gd name="T108" fmla="*/ 141 w 1709"/>
                <a:gd name="T109" fmla="*/ 386 h 1716"/>
                <a:gd name="T110" fmla="*/ 327 w 1709"/>
                <a:gd name="T111" fmla="*/ 183 h 1716"/>
                <a:gd name="T112" fmla="*/ 571 w 1709"/>
                <a:gd name="T113" fmla="*/ 49 h 1716"/>
                <a:gd name="T114" fmla="*/ 854 w 1709"/>
                <a:gd name="T115" fmla="*/ 0 h 1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09" h="1716">
                  <a:moveTo>
                    <a:pt x="1243" y="1168"/>
                  </a:moveTo>
                  <a:lnTo>
                    <a:pt x="1224" y="1222"/>
                  </a:lnTo>
                  <a:lnTo>
                    <a:pt x="1203" y="1273"/>
                  </a:lnTo>
                  <a:lnTo>
                    <a:pt x="1181" y="1321"/>
                  </a:lnTo>
                  <a:lnTo>
                    <a:pt x="1157" y="1366"/>
                  </a:lnTo>
                  <a:lnTo>
                    <a:pt x="1133" y="1407"/>
                  </a:lnTo>
                  <a:lnTo>
                    <a:pt x="1106" y="1445"/>
                  </a:lnTo>
                  <a:lnTo>
                    <a:pt x="1160" y="1418"/>
                  </a:lnTo>
                  <a:lnTo>
                    <a:pt x="1212" y="1386"/>
                  </a:lnTo>
                  <a:lnTo>
                    <a:pt x="1259" y="1350"/>
                  </a:lnTo>
                  <a:lnTo>
                    <a:pt x="1303" y="1310"/>
                  </a:lnTo>
                  <a:lnTo>
                    <a:pt x="1343" y="1267"/>
                  </a:lnTo>
                  <a:lnTo>
                    <a:pt x="1379" y="1218"/>
                  </a:lnTo>
                  <a:lnTo>
                    <a:pt x="1411" y="1168"/>
                  </a:lnTo>
                  <a:lnTo>
                    <a:pt x="1243" y="1168"/>
                  </a:lnTo>
                  <a:close/>
                  <a:moveTo>
                    <a:pt x="919" y="1168"/>
                  </a:moveTo>
                  <a:lnTo>
                    <a:pt x="919" y="1470"/>
                  </a:lnTo>
                  <a:lnTo>
                    <a:pt x="942" y="1445"/>
                  </a:lnTo>
                  <a:lnTo>
                    <a:pt x="967" y="1416"/>
                  </a:lnTo>
                  <a:lnTo>
                    <a:pt x="993" y="1384"/>
                  </a:lnTo>
                  <a:lnTo>
                    <a:pt x="1017" y="1348"/>
                  </a:lnTo>
                  <a:lnTo>
                    <a:pt x="1043" y="1309"/>
                  </a:lnTo>
                  <a:lnTo>
                    <a:pt x="1067" y="1266"/>
                  </a:lnTo>
                  <a:lnTo>
                    <a:pt x="1088" y="1218"/>
                  </a:lnTo>
                  <a:lnTo>
                    <a:pt x="1109" y="1168"/>
                  </a:lnTo>
                  <a:lnTo>
                    <a:pt x="919" y="1168"/>
                  </a:lnTo>
                  <a:close/>
                  <a:moveTo>
                    <a:pt x="298" y="1168"/>
                  </a:moveTo>
                  <a:lnTo>
                    <a:pt x="330" y="1218"/>
                  </a:lnTo>
                  <a:lnTo>
                    <a:pt x="366" y="1267"/>
                  </a:lnTo>
                  <a:lnTo>
                    <a:pt x="406" y="1310"/>
                  </a:lnTo>
                  <a:lnTo>
                    <a:pt x="450" y="1350"/>
                  </a:lnTo>
                  <a:lnTo>
                    <a:pt x="497" y="1386"/>
                  </a:lnTo>
                  <a:lnTo>
                    <a:pt x="548" y="1418"/>
                  </a:lnTo>
                  <a:lnTo>
                    <a:pt x="602" y="1445"/>
                  </a:lnTo>
                  <a:lnTo>
                    <a:pt x="576" y="1407"/>
                  </a:lnTo>
                  <a:lnTo>
                    <a:pt x="551" y="1366"/>
                  </a:lnTo>
                  <a:lnTo>
                    <a:pt x="527" y="1321"/>
                  </a:lnTo>
                  <a:lnTo>
                    <a:pt x="504" y="1273"/>
                  </a:lnTo>
                  <a:lnTo>
                    <a:pt x="484" y="1222"/>
                  </a:lnTo>
                  <a:lnTo>
                    <a:pt x="465" y="1168"/>
                  </a:lnTo>
                  <a:lnTo>
                    <a:pt x="298" y="1168"/>
                  </a:lnTo>
                  <a:close/>
                  <a:moveTo>
                    <a:pt x="601" y="1167"/>
                  </a:moveTo>
                  <a:lnTo>
                    <a:pt x="621" y="1217"/>
                  </a:lnTo>
                  <a:lnTo>
                    <a:pt x="643" y="1264"/>
                  </a:lnTo>
                  <a:lnTo>
                    <a:pt x="667" y="1307"/>
                  </a:lnTo>
                  <a:lnTo>
                    <a:pt x="691" y="1346"/>
                  </a:lnTo>
                  <a:lnTo>
                    <a:pt x="716" y="1382"/>
                  </a:lnTo>
                  <a:lnTo>
                    <a:pt x="742" y="1414"/>
                  </a:lnTo>
                  <a:lnTo>
                    <a:pt x="766" y="1443"/>
                  </a:lnTo>
                  <a:lnTo>
                    <a:pt x="790" y="1469"/>
                  </a:lnTo>
                  <a:lnTo>
                    <a:pt x="790" y="1167"/>
                  </a:lnTo>
                  <a:lnTo>
                    <a:pt x="601" y="1167"/>
                  </a:lnTo>
                  <a:close/>
                  <a:moveTo>
                    <a:pt x="919" y="676"/>
                  </a:moveTo>
                  <a:lnTo>
                    <a:pt x="919" y="1040"/>
                  </a:lnTo>
                  <a:lnTo>
                    <a:pt x="1144" y="1040"/>
                  </a:lnTo>
                  <a:lnTo>
                    <a:pt x="1153" y="982"/>
                  </a:lnTo>
                  <a:lnTo>
                    <a:pt x="1158" y="922"/>
                  </a:lnTo>
                  <a:lnTo>
                    <a:pt x="1160" y="858"/>
                  </a:lnTo>
                  <a:lnTo>
                    <a:pt x="1158" y="794"/>
                  </a:lnTo>
                  <a:lnTo>
                    <a:pt x="1153" y="734"/>
                  </a:lnTo>
                  <a:lnTo>
                    <a:pt x="1143" y="676"/>
                  </a:lnTo>
                  <a:lnTo>
                    <a:pt x="919" y="676"/>
                  </a:lnTo>
                  <a:close/>
                  <a:moveTo>
                    <a:pt x="1273" y="675"/>
                  </a:moveTo>
                  <a:lnTo>
                    <a:pt x="1282" y="733"/>
                  </a:lnTo>
                  <a:lnTo>
                    <a:pt x="1286" y="794"/>
                  </a:lnTo>
                  <a:lnTo>
                    <a:pt x="1288" y="857"/>
                  </a:lnTo>
                  <a:lnTo>
                    <a:pt x="1287" y="921"/>
                  </a:lnTo>
                  <a:lnTo>
                    <a:pt x="1282" y="981"/>
                  </a:lnTo>
                  <a:lnTo>
                    <a:pt x="1273" y="1039"/>
                  </a:lnTo>
                  <a:lnTo>
                    <a:pt x="1465" y="1039"/>
                  </a:lnTo>
                  <a:lnTo>
                    <a:pt x="1479" y="980"/>
                  </a:lnTo>
                  <a:lnTo>
                    <a:pt x="1488" y="920"/>
                  </a:lnTo>
                  <a:lnTo>
                    <a:pt x="1491" y="857"/>
                  </a:lnTo>
                  <a:lnTo>
                    <a:pt x="1488" y="795"/>
                  </a:lnTo>
                  <a:lnTo>
                    <a:pt x="1479" y="734"/>
                  </a:lnTo>
                  <a:lnTo>
                    <a:pt x="1465" y="675"/>
                  </a:lnTo>
                  <a:lnTo>
                    <a:pt x="1273" y="675"/>
                  </a:lnTo>
                  <a:close/>
                  <a:moveTo>
                    <a:pt x="565" y="675"/>
                  </a:moveTo>
                  <a:lnTo>
                    <a:pt x="556" y="733"/>
                  </a:lnTo>
                  <a:lnTo>
                    <a:pt x="551" y="793"/>
                  </a:lnTo>
                  <a:lnTo>
                    <a:pt x="549" y="857"/>
                  </a:lnTo>
                  <a:lnTo>
                    <a:pt x="551" y="921"/>
                  </a:lnTo>
                  <a:lnTo>
                    <a:pt x="556" y="982"/>
                  </a:lnTo>
                  <a:lnTo>
                    <a:pt x="566" y="1039"/>
                  </a:lnTo>
                  <a:lnTo>
                    <a:pt x="790" y="1039"/>
                  </a:lnTo>
                  <a:lnTo>
                    <a:pt x="790" y="675"/>
                  </a:lnTo>
                  <a:lnTo>
                    <a:pt x="565" y="675"/>
                  </a:lnTo>
                  <a:close/>
                  <a:moveTo>
                    <a:pt x="244" y="675"/>
                  </a:moveTo>
                  <a:lnTo>
                    <a:pt x="230" y="734"/>
                  </a:lnTo>
                  <a:lnTo>
                    <a:pt x="221" y="795"/>
                  </a:lnTo>
                  <a:lnTo>
                    <a:pt x="217" y="857"/>
                  </a:lnTo>
                  <a:lnTo>
                    <a:pt x="220" y="904"/>
                  </a:lnTo>
                  <a:lnTo>
                    <a:pt x="225" y="951"/>
                  </a:lnTo>
                  <a:lnTo>
                    <a:pt x="233" y="995"/>
                  </a:lnTo>
                  <a:lnTo>
                    <a:pt x="244" y="1039"/>
                  </a:lnTo>
                  <a:lnTo>
                    <a:pt x="435" y="1039"/>
                  </a:lnTo>
                  <a:lnTo>
                    <a:pt x="427" y="981"/>
                  </a:lnTo>
                  <a:lnTo>
                    <a:pt x="422" y="921"/>
                  </a:lnTo>
                  <a:lnTo>
                    <a:pt x="421" y="857"/>
                  </a:lnTo>
                  <a:lnTo>
                    <a:pt x="422" y="794"/>
                  </a:lnTo>
                  <a:lnTo>
                    <a:pt x="427" y="733"/>
                  </a:lnTo>
                  <a:lnTo>
                    <a:pt x="435" y="675"/>
                  </a:lnTo>
                  <a:lnTo>
                    <a:pt x="244" y="675"/>
                  </a:lnTo>
                  <a:close/>
                  <a:moveTo>
                    <a:pt x="1107" y="271"/>
                  </a:moveTo>
                  <a:lnTo>
                    <a:pt x="1133" y="308"/>
                  </a:lnTo>
                  <a:lnTo>
                    <a:pt x="1157" y="349"/>
                  </a:lnTo>
                  <a:lnTo>
                    <a:pt x="1182" y="395"/>
                  </a:lnTo>
                  <a:lnTo>
                    <a:pt x="1204" y="442"/>
                  </a:lnTo>
                  <a:lnTo>
                    <a:pt x="1225" y="494"/>
                  </a:lnTo>
                  <a:lnTo>
                    <a:pt x="1244" y="547"/>
                  </a:lnTo>
                  <a:lnTo>
                    <a:pt x="1411" y="547"/>
                  </a:lnTo>
                  <a:lnTo>
                    <a:pt x="1379" y="497"/>
                  </a:lnTo>
                  <a:lnTo>
                    <a:pt x="1343" y="449"/>
                  </a:lnTo>
                  <a:lnTo>
                    <a:pt x="1303" y="405"/>
                  </a:lnTo>
                  <a:lnTo>
                    <a:pt x="1259" y="365"/>
                  </a:lnTo>
                  <a:lnTo>
                    <a:pt x="1212" y="329"/>
                  </a:lnTo>
                  <a:lnTo>
                    <a:pt x="1161" y="298"/>
                  </a:lnTo>
                  <a:lnTo>
                    <a:pt x="1107" y="271"/>
                  </a:lnTo>
                  <a:close/>
                  <a:moveTo>
                    <a:pt x="602" y="271"/>
                  </a:moveTo>
                  <a:lnTo>
                    <a:pt x="549" y="298"/>
                  </a:lnTo>
                  <a:lnTo>
                    <a:pt x="497" y="329"/>
                  </a:lnTo>
                  <a:lnTo>
                    <a:pt x="450" y="365"/>
                  </a:lnTo>
                  <a:lnTo>
                    <a:pt x="406" y="405"/>
                  </a:lnTo>
                  <a:lnTo>
                    <a:pt x="366" y="449"/>
                  </a:lnTo>
                  <a:lnTo>
                    <a:pt x="330" y="497"/>
                  </a:lnTo>
                  <a:lnTo>
                    <a:pt x="298" y="547"/>
                  </a:lnTo>
                  <a:lnTo>
                    <a:pt x="466" y="547"/>
                  </a:lnTo>
                  <a:lnTo>
                    <a:pt x="485" y="494"/>
                  </a:lnTo>
                  <a:lnTo>
                    <a:pt x="505" y="442"/>
                  </a:lnTo>
                  <a:lnTo>
                    <a:pt x="527" y="395"/>
                  </a:lnTo>
                  <a:lnTo>
                    <a:pt x="552" y="349"/>
                  </a:lnTo>
                  <a:lnTo>
                    <a:pt x="576" y="308"/>
                  </a:lnTo>
                  <a:lnTo>
                    <a:pt x="602" y="271"/>
                  </a:lnTo>
                  <a:close/>
                  <a:moveTo>
                    <a:pt x="919" y="246"/>
                  </a:moveTo>
                  <a:lnTo>
                    <a:pt x="919" y="547"/>
                  </a:lnTo>
                  <a:lnTo>
                    <a:pt x="1108" y="547"/>
                  </a:lnTo>
                  <a:lnTo>
                    <a:pt x="1087" y="497"/>
                  </a:lnTo>
                  <a:lnTo>
                    <a:pt x="1066" y="450"/>
                  </a:lnTo>
                  <a:lnTo>
                    <a:pt x="1042" y="407"/>
                  </a:lnTo>
                  <a:lnTo>
                    <a:pt x="1017" y="368"/>
                  </a:lnTo>
                  <a:lnTo>
                    <a:pt x="993" y="333"/>
                  </a:lnTo>
                  <a:lnTo>
                    <a:pt x="967" y="300"/>
                  </a:lnTo>
                  <a:lnTo>
                    <a:pt x="942" y="271"/>
                  </a:lnTo>
                  <a:lnTo>
                    <a:pt x="919" y="246"/>
                  </a:lnTo>
                  <a:close/>
                  <a:moveTo>
                    <a:pt x="790" y="245"/>
                  </a:moveTo>
                  <a:lnTo>
                    <a:pt x="766" y="271"/>
                  </a:lnTo>
                  <a:lnTo>
                    <a:pt x="742" y="299"/>
                  </a:lnTo>
                  <a:lnTo>
                    <a:pt x="716" y="331"/>
                  </a:lnTo>
                  <a:lnTo>
                    <a:pt x="690" y="367"/>
                  </a:lnTo>
                  <a:lnTo>
                    <a:pt x="666" y="406"/>
                  </a:lnTo>
                  <a:lnTo>
                    <a:pt x="642" y="449"/>
                  </a:lnTo>
                  <a:lnTo>
                    <a:pt x="621" y="497"/>
                  </a:lnTo>
                  <a:lnTo>
                    <a:pt x="600" y="547"/>
                  </a:lnTo>
                  <a:lnTo>
                    <a:pt x="790" y="547"/>
                  </a:lnTo>
                  <a:lnTo>
                    <a:pt x="790" y="245"/>
                  </a:lnTo>
                  <a:close/>
                  <a:moveTo>
                    <a:pt x="854" y="0"/>
                  </a:moveTo>
                  <a:lnTo>
                    <a:pt x="928" y="3"/>
                  </a:lnTo>
                  <a:lnTo>
                    <a:pt x="1000" y="13"/>
                  </a:lnTo>
                  <a:lnTo>
                    <a:pt x="1070" y="27"/>
                  </a:lnTo>
                  <a:lnTo>
                    <a:pt x="1138" y="49"/>
                  </a:lnTo>
                  <a:lnTo>
                    <a:pt x="1202" y="75"/>
                  </a:lnTo>
                  <a:lnTo>
                    <a:pt x="1265" y="106"/>
                  </a:lnTo>
                  <a:lnTo>
                    <a:pt x="1325" y="142"/>
                  </a:lnTo>
                  <a:lnTo>
                    <a:pt x="1380" y="182"/>
                  </a:lnTo>
                  <a:lnTo>
                    <a:pt x="1434" y="227"/>
                  </a:lnTo>
                  <a:lnTo>
                    <a:pt x="1482" y="276"/>
                  </a:lnTo>
                  <a:lnTo>
                    <a:pt x="1527" y="329"/>
                  </a:lnTo>
                  <a:lnTo>
                    <a:pt x="1567" y="385"/>
                  </a:lnTo>
                  <a:lnTo>
                    <a:pt x="1603" y="445"/>
                  </a:lnTo>
                  <a:lnTo>
                    <a:pt x="1634" y="508"/>
                  </a:lnTo>
                  <a:lnTo>
                    <a:pt x="1661" y="573"/>
                  </a:lnTo>
                  <a:lnTo>
                    <a:pt x="1682" y="641"/>
                  </a:lnTo>
                  <a:lnTo>
                    <a:pt x="1697" y="711"/>
                  </a:lnTo>
                  <a:lnTo>
                    <a:pt x="1706" y="784"/>
                  </a:lnTo>
                  <a:lnTo>
                    <a:pt x="1709" y="857"/>
                  </a:lnTo>
                  <a:lnTo>
                    <a:pt x="1706" y="931"/>
                  </a:lnTo>
                  <a:lnTo>
                    <a:pt x="1697" y="1004"/>
                  </a:lnTo>
                  <a:lnTo>
                    <a:pt x="1682" y="1074"/>
                  </a:lnTo>
                  <a:lnTo>
                    <a:pt x="1661" y="1142"/>
                  </a:lnTo>
                  <a:lnTo>
                    <a:pt x="1634" y="1207"/>
                  </a:lnTo>
                  <a:lnTo>
                    <a:pt x="1603" y="1270"/>
                  </a:lnTo>
                  <a:lnTo>
                    <a:pt x="1567" y="1330"/>
                  </a:lnTo>
                  <a:lnTo>
                    <a:pt x="1527" y="1385"/>
                  </a:lnTo>
                  <a:lnTo>
                    <a:pt x="1482" y="1439"/>
                  </a:lnTo>
                  <a:lnTo>
                    <a:pt x="1434" y="1488"/>
                  </a:lnTo>
                  <a:lnTo>
                    <a:pt x="1380" y="1533"/>
                  </a:lnTo>
                  <a:lnTo>
                    <a:pt x="1325" y="1573"/>
                  </a:lnTo>
                  <a:lnTo>
                    <a:pt x="1265" y="1609"/>
                  </a:lnTo>
                  <a:lnTo>
                    <a:pt x="1202" y="1640"/>
                  </a:lnTo>
                  <a:lnTo>
                    <a:pt x="1138" y="1667"/>
                  </a:lnTo>
                  <a:lnTo>
                    <a:pt x="1070" y="1688"/>
                  </a:lnTo>
                  <a:lnTo>
                    <a:pt x="1000" y="1702"/>
                  </a:lnTo>
                  <a:lnTo>
                    <a:pt x="928" y="1712"/>
                  </a:lnTo>
                  <a:lnTo>
                    <a:pt x="854" y="1716"/>
                  </a:lnTo>
                  <a:lnTo>
                    <a:pt x="781" y="1712"/>
                  </a:lnTo>
                  <a:lnTo>
                    <a:pt x="709" y="1703"/>
                  </a:lnTo>
                  <a:lnTo>
                    <a:pt x="639" y="1688"/>
                  </a:lnTo>
                  <a:lnTo>
                    <a:pt x="571" y="1667"/>
                  </a:lnTo>
                  <a:lnTo>
                    <a:pt x="506" y="1640"/>
                  </a:lnTo>
                  <a:lnTo>
                    <a:pt x="444" y="1609"/>
                  </a:lnTo>
                  <a:lnTo>
                    <a:pt x="384" y="1573"/>
                  </a:lnTo>
                  <a:lnTo>
                    <a:pt x="327" y="1533"/>
                  </a:lnTo>
                  <a:lnTo>
                    <a:pt x="275" y="1488"/>
                  </a:lnTo>
                  <a:lnTo>
                    <a:pt x="227" y="1439"/>
                  </a:lnTo>
                  <a:lnTo>
                    <a:pt x="181" y="1386"/>
                  </a:lnTo>
                  <a:lnTo>
                    <a:pt x="141" y="1330"/>
                  </a:lnTo>
                  <a:lnTo>
                    <a:pt x="105" y="1270"/>
                  </a:lnTo>
                  <a:lnTo>
                    <a:pt x="74" y="1208"/>
                  </a:lnTo>
                  <a:lnTo>
                    <a:pt x="48" y="1142"/>
                  </a:lnTo>
                  <a:lnTo>
                    <a:pt x="27" y="1074"/>
                  </a:lnTo>
                  <a:lnTo>
                    <a:pt x="12" y="1004"/>
                  </a:lnTo>
                  <a:lnTo>
                    <a:pt x="3" y="932"/>
                  </a:lnTo>
                  <a:lnTo>
                    <a:pt x="0" y="858"/>
                  </a:lnTo>
                  <a:lnTo>
                    <a:pt x="3" y="784"/>
                  </a:lnTo>
                  <a:lnTo>
                    <a:pt x="12" y="711"/>
                  </a:lnTo>
                  <a:lnTo>
                    <a:pt x="27" y="641"/>
                  </a:lnTo>
                  <a:lnTo>
                    <a:pt x="48" y="574"/>
                  </a:lnTo>
                  <a:lnTo>
                    <a:pt x="74" y="508"/>
                  </a:lnTo>
                  <a:lnTo>
                    <a:pt x="105" y="445"/>
                  </a:lnTo>
                  <a:lnTo>
                    <a:pt x="141" y="386"/>
                  </a:lnTo>
                  <a:lnTo>
                    <a:pt x="181" y="330"/>
                  </a:lnTo>
                  <a:lnTo>
                    <a:pt x="227" y="277"/>
                  </a:lnTo>
                  <a:lnTo>
                    <a:pt x="275" y="227"/>
                  </a:lnTo>
                  <a:lnTo>
                    <a:pt x="327" y="183"/>
                  </a:lnTo>
                  <a:lnTo>
                    <a:pt x="384" y="142"/>
                  </a:lnTo>
                  <a:lnTo>
                    <a:pt x="444" y="106"/>
                  </a:lnTo>
                  <a:lnTo>
                    <a:pt x="506" y="75"/>
                  </a:lnTo>
                  <a:lnTo>
                    <a:pt x="571" y="49"/>
                  </a:lnTo>
                  <a:lnTo>
                    <a:pt x="639" y="27"/>
                  </a:lnTo>
                  <a:lnTo>
                    <a:pt x="709" y="13"/>
                  </a:lnTo>
                  <a:lnTo>
                    <a:pt x="781" y="3"/>
                  </a:lnTo>
                  <a:lnTo>
                    <a:pt x="8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41" name="Group 25"/>
          <p:cNvGrpSpPr>
            <a:grpSpLocks noChangeAspect="1"/>
          </p:cNvGrpSpPr>
          <p:nvPr/>
        </p:nvGrpSpPr>
        <p:grpSpPr bwMode="auto">
          <a:xfrm>
            <a:off x="10138789" y="5950022"/>
            <a:ext cx="270012" cy="364170"/>
            <a:chOff x="6796" y="3621"/>
            <a:chExt cx="195" cy="2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944" name="Freeform 27"/>
            <p:cNvSpPr>
              <a:spLocks noEditPoints="1"/>
            </p:cNvSpPr>
            <p:nvPr/>
          </p:nvSpPr>
          <p:spPr bwMode="auto">
            <a:xfrm>
              <a:off x="6796" y="3621"/>
              <a:ext cx="195" cy="200"/>
            </a:xfrm>
            <a:custGeom>
              <a:avLst/>
              <a:gdLst>
                <a:gd name="T0" fmla="*/ 1064 w 2533"/>
                <a:gd name="T1" fmla="*/ 558 h 2593"/>
                <a:gd name="T2" fmla="*/ 826 w 2533"/>
                <a:gd name="T3" fmla="*/ 671 h 2593"/>
                <a:gd name="T4" fmla="*/ 642 w 2533"/>
                <a:gd name="T5" fmla="*/ 855 h 2593"/>
                <a:gd name="T6" fmla="*/ 529 w 2533"/>
                <a:gd name="T7" fmla="*/ 1093 h 2593"/>
                <a:gd name="T8" fmla="*/ 504 w 2533"/>
                <a:gd name="T9" fmla="*/ 1367 h 2593"/>
                <a:gd name="T10" fmla="*/ 576 w 2533"/>
                <a:gd name="T11" fmla="*/ 1626 h 2593"/>
                <a:gd name="T12" fmla="*/ 726 w 2533"/>
                <a:gd name="T13" fmla="*/ 1839 h 2593"/>
                <a:gd name="T14" fmla="*/ 939 w 2533"/>
                <a:gd name="T15" fmla="*/ 1990 h 2593"/>
                <a:gd name="T16" fmla="*/ 1197 w 2533"/>
                <a:gd name="T17" fmla="*/ 2062 h 2593"/>
                <a:gd name="T18" fmla="*/ 1470 w 2533"/>
                <a:gd name="T19" fmla="*/ 2037 h 2593"/>
                <a:gd name="T20" fmla="*/ 1708 w 2533"/>
                <a:gd name="T21" fmla="*/ 1924 h 2593"/>
                <a:gd name="T22" fmla="*/ 1892 w 2533"/>
                <a:gd name="T23" fmla="*/ 1739 h 2593"/>
                <a:gd name="T24" fmla="*/ 2005 w 2533"/>
                <a:gd name="T25" fmla="*/ 1501 h 2593"/>
                <a:gd name="T26" fmla="*/ 2030 w 2533"/>
                <a:gd name="T27" fmla="*/ 1227 h 2593"/>
                <a:gd name="T28" fmla="*/ 1958 w 2533"/>
                <a:gd name="T29" fmla="*/ 968 h 2593"/>
                <a:gd name="T30" fmla="*/ 1808 w 2533"/>
                <a:gd name="T31" fmla="*/ 755 h 2593"/>
                <a:gd name="T32" fmla="*/ 1595 w 2533"/>
                <a:gd name="T33" fmla="*/ 604 h 2593"/>
                <a:gd name="T34" fmla="*/ 1336 w 2533"/>
                <a:gd name="T35" fmla="*/ 533 h 2593"/>
                <a:gd name="T36" fmla="*/ 1289 w 2533"/>
                <a:gd name="T37" fmla="*/ 14 h 2593"/>
                <a:gd name="T38" fmla="*/ 1513 w 2533"/>
                <a:gd name="T39" fmla="*/ 237 h 2593"/>
                <a:gd name="T40" fmla="*/ 1814 w 2533"/>
                <a:gd name="T41" fmla="*/ 121 h 2593"/>
                <a:gd name="T42" fmla="*/ 1921 w 2533"/>
                <a:gd name="T43" fmla="*/ 422 h 2593"/>
                <a:gd name="T44" fmla="*/ 1960 w 2533"/>
                <a:gd name="T45" fmla="*/ 454 h 2593"/>
                <a:gd name="T46" fmla="*/ 2277 w 2533"/>
                <a:gd name="T47" fmla="*/ 487 h 2593"/>
                <a:gd name="T48" fmla="*/ 2235 w 2533"/>
                <a:gd name="T49" fmla="*/ 807 h 2593"/>
                <a:gd name="T50" fmla="*/ 2506 w 2533"/>
                <a:gd name="T51" fmla="*/ 972 h 2593"/>
                <a:gd name="T52" fmla="*/ 2527 w 2533"/>
                <a:gd name="T53" fmla="*/ 1020 h 2593"/>
                <a:gd name="T54" fmla="*/ 2349 w 2533"/>
                <a:gd name="T55" fmla="*/ 1289 h 2593"/>
                <a:gd name="T56" fmla="*/ 2531 w 2533"/>
                <a:gd name="T57" fmla="*/ 1556 h 2593"/>
                <a:gd name="T58" fmla="*/ 2511 w 2533"/>
                <a:gd name="T59" fmla="*/ 1604 h 2593"/>
                <a:gd name="T60" fmla="*/ 2243 w 2533"/>
                <a:gd name="T61" fmla="*/ 1772 h 2593"/>
                <a:gd name="T62" fmla="*/ 2290 w 2533"/>
                <a:gd name="T63" fmla="*/ 2092 h 2593"/>
                <a:gd name="T64" fmla="*/ 1974 w 2533"/>
                <a:gd name="T65" fmla="*/ 2130 h 2593"/>
                <a:gd name="T66" fmla="*/ 1935 w 2533"/>
                <a:gd name="T67" fmla="*/ 2161 h 2593"/>
                <a:gd name="T68" fmla="*/ 1831 w 2533"/>
                <a:gd name="T69" fmla="*/ 2463 h 2593"/>
                <a:gd name="T70" fmla="*/ 1529 w 2533"/>
                <a:gd name="T71" fmla="*/ 2351 h 2593"/>
                <a:gd name="T72" fmla="*/ 1308 w 2533"/>
                <a:gd name="T73" fmla="*/ 2578 h 2593"/>
                <a:gd name="T74" fmla="*/ 1257 w 2533"/>
                <a:gd name="T75" fmla="*/ 2588 h 2593"/>
                <a:gd name="T76" fmla="*/ 1033 w 2533"/>
                <a:gd name="T77" fmla="*/ 2356 h 2593"/>
                <a:gd name="T78" fmla="*/ 734 w 2533"/>
                <a:gd name="T79" fmla="*/ 2473 h 2593"/>
                <a:gd name="T80" fmla="*/ 691 w 2533"/>
                <a:gd name="T81" fmla="*/ 2443 h 2593"/>
                <a:gd name="T82" fmla="*/ 586 w 2533"/>
                <a:gd name="T83" fmla="*/ 2143 h 2593"/>
                <a:gd name="T84" fmla="*/ 265 w 2533"/>
                <a:gd name="T85" fmla="*/ 2118 h 2593"/>
                <a:gd name="T86" fmla="*/ 298 w 2533"/>
                <a:gd name="T87" fmla="*/ 1800 h 2593"/>
                <a:gd name="T88" fmla="*/ 276 w 2533"/>
                <a:gd name="T89" fmla="*/ 1756 h 2593"/>
                <a:gd name="T90" fmla="*/ 5 w 2533"/>
                <a:gd name="T91" fmla="*/ 1587 h 2593"/>
                <a:gd name="T92" fmla="*/ 182 w 2533"/>
                <a:gd name="T93" fmla="*/ 1318 h 2593"/>
                <a:gd name="T94" fmla="*/ 8 w 2533"/>
                <a:gd name="T95" fmla="*/ 1052 h 2593"/>
                <a:gd name="T96" fmla="*/ 10 w 2533"/>
                <a:gd name="T97" fmla="*/ 999 h 2593"/>
                <a:gd name="T98" fmla="*/ 286 w 2533"/>
                <a:gd name="T99" fmla="*/ 833 h 2593"/>
                <a:gd name="T100" fmla="*/ 239 w 2533"/>
                <a:gd name="T101" fmla="*/ 515 h 2593"/>
                <a:gd name="T102" fmla="*/ 279 w 2533"/>
                <a:gd name="T103" fmla="*/ 479 h 2593"/>
                <a:gd name="T104" fmla="*/ 594 w 2533"/>
                <a:gd name="T105" fmla="*/ 443 h 2593"/>
                <a:gd name="T106" fmla="*/ 689 w 2533"/>
                <a:gd name="T107" fmla="*/ 135 h 2593"/>
                <a:gd name="T108" fmla="*/ 991 w 2533"/>
                <a:gd name="T109" fmla="*/ 238 h 2593"/>
                <a:gd name="T110" fmla="*/ 1039 w 2533"/>
                <a:gd name="T111" fmla="*/ 228 h 2593"/>
                <a:gd name="T112" fmla="*/ 1264 w 2533"/>
                <a:gd name="T113" fmla="*/ 0 h 2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33" h="2593">
                  <a:moveTo>
                    <a:pt x="1267" y="530"/>
                  </a:moveTo>
                  <a:lnTo>
                    <a:pt x="1197" y="533"/>
                  </a:lnTo>
                  <a:lnTo>
                    <a:pt x="1130" y="542"/>
                  </a:lnTo>
                  <a:lnTo>
                    <a:pt x="1064" y="558"/>
                  </a:lnTo>
                  <a:lnTo>
                    <a:pt x="1000" y="578"/>
                  </a:lnTo>
                  <a:lnTo>
                    <a:pt x="939" y="604"/>
                  </a:lnTo>
                  <a:lnTo>
                    <a:pt x="881" y="635"/>
                  </a:lnTo>
                  <a:lnTo>
                    <a:pt x="826" y="671"/>
                  </a:lnTo>
                  <a:lnTo>
                    <a:pt x="774" y="711"/>
                  </a:lnTo>
                  <a:lnTo>
                    <a:pt x="726" y="755"/>
                  </a:lnTo>
                  <a:lnTo>
                    <a:pt x="682" y="803"/>
                  </a:lnTo>
                  <a:lnTo>
                    <a:pt x="642" y="855"/>
                  </a:lnTo>
                  <a:lnTo>
                    <a:pt x="606" y="910"/>
                  </a:lnTo>
                  <a:lnTo>
                    <a:pt x="576" y="968"/>
                  </a:lnTo>
                  <a:lnTo>
                    <a:pt x="550" y="1030"/>
                  </a:lnTo>
                  <a:lnTo>
                    <a:pt x="529" y="1093"/>
                  </a:lnTo>
                  <a:lnTo>
                    <a:pt x="514" y="1160"/>
                  </a:lnTo>
                  <a:lnTo>
                    <a:pt x="504" y="1227"/>
                  </a:lnTo>
                  <a:lnTo>
                    <a:pt x="501" y="1297"/>
                  </a:lnTo>
                  <a:lnTo>
                    <a:pt x="504" y="1367"/>
                  </a:lnTo>
                  <a:lnTo>
                    <a:pt x="514" y="1434"/>
                  </a:lnTo>
                  <a:lnTo>
                    <a:pt x="529" y="1501"/>
                  </a:lnTo>
                  <a:lnTo>
                    <a:pt x="550" y="1564"/>
                  </a:lnTo>
                  <a:lnTo>
                    <a:pt x="576" y="1626"/>
                  </a:lnTo>
                  <a:lnTo>
                    <a:pt x="606" y="1684"/>
                  </a:lnTo>
                  <a:lnTo>
                    <a:pt x="642" y="1739"/>
                  </a:lnTo>
                  <a:lnTo>
                    <a:pt x="682" y="1791"/>
                  </a:lnTo>
                  <a:lnTo>
                    <a:pt x="726" y="1839"/>
                  </a:lnTo>
                  <a:lnTo>
                    <a:pt x="774" y="1884"/>
                  </a:lnTo>
                  <a:lnTo>
                    <a:pt x="826" y="1923"/>
                  </a:lnTo>
                  <a:lnTo>
                    <a:pt x="881" y="1960"/>
                  </a:lnTo>
                  <a:lnTo>
                    <a:pt x="939" y="1990"/>
                  </a:lnTo>
                  <a:lnTo>
                    <a:pt x="1000" y="2016"/>
                  </a:lnTo>
                  <a:lnTo>
                    <a:pt x="1064" y="2037"/>
                  </a:lnTo>
                  <a:lnTo>
                    <a:pt x="1130" y="2052"/>
                  </a:lnTo>
                  <a:lnTo>
                    <a:pt x="1197" y="2062"/>
                  </a:lnTo>
                  <a:lnTo>
                    <a:pt x="1267" y="2065"/>
                  </a:lnTo>
                  <a:lnTo>
                    <a:pt x="1336" y="2062"/>
                  </a:lnTo>
                  <a:lnTo>
                    <a:pt x="1404" y="2052"/>
                  </a:lnTo>
                  <a:lnTo>
                    <a:pt x="1470" y="2037"/>
                  </a:lnTo>
                  <a:lnTo>
                    <a:pt x="1534" y="2016"/>
                  </a:lnTo>
                  <a:lnTo>
                    <a:pt x="1595" y="1991"/>
                  </a:lnTo>
                  <a:lnTo>
                    <a:pt x="1653" y="1960"/>
                  </a:lnTo>
                  <a:lnTo>
                    <a:pt x="1708" y="1924"/>
                  </a:lnTo>
                  <a:lnTo>
                    <a:pt x="1760" y="1884"/>
                  </a:lnTo>
                  <a:lnTo>
                    <a:pt x="1808" y="1839"/>
                  </a:lnTo>
                  <a:lnTo>
                    <a:pt x="1852" y="1791"/>
                  </a:lnTo>
                  <a:lnTo>
                    <a:pt x="1892" y="1739"/>
                  </a:lnTo>
                  <a:lnTo>
                    <a:pt x="1928" y="1684"/>
                  </a:lnTo>
                  <a:lnTo>
                    <a:pt x="1958" y="1626"/>
                  </a:lnTo>
                  <a:lnTo>
                    <a:pt x="1984" y="1564"/>
                  </a:lnTo>
                  <a:lnTo>
                    <a:pt x="2005" y="1501"/>
                  </a:lnTo>
                  <a:lnTo>
                    <a:pt x="2020" y="1435"/>
                  </a:lnTo>
                  <a:lnTo>
                    <a:pt x="2030" y="1367"/>
                  </a:lnTo>
                  <a:lnTo>
                    <a:pt x="2033" y="1297"/>
                  </a:lnTo>
                  <a:lnTo>
                    <a:pt x="2030" y="1227"/>
                  </a:lnTo>
                  <a:lnTo>
                    <a:pt x="2020" y="1160"/>
                  </a:lnTo>
                  <a:lnTo>
                    <a:pt x="2005" y="1093"/>
                  </a:lnTo>
                  <a:lnTo>
                    <a:pt x="1984" y="1030"/>
                  </a:lnTo>
                  <a:lnTo>
                    <a:pt x="1958" y="968"/>
                  </a:lnTo>
                  <a:lnTo>
                    <a:pt x="1928" y="910"/>
                  </a:lnTo>
                  <a:lnTo>
                    <a:pt x="1892" y="855"/>
                  </a:lnTo>
                  <a:lnTo>
                    <a:pt x="1852" y="803"/>
                  </a:lnTo>
                  <a:lnTo>
                    <a:pt x="1808" y="755"/>
                  </a:lnTo>
                  <a:lnTo>
                    <a:pt x="1760" y="711"/>
                  </a:lnTo>
                  <a:lnTo>
                    <a:pt x="1708" y="671"/>
                  </a:lnTo>
                  <a:lnTo>
                    <a:pt x="1653" y="635"/>
                  </a:lnTo>
                  <a:lnTo>
                    <a:pt x="1595" y="604"/>
                  </a:lnTo>
                  <a:lnTo>
                    <a:pt x="1534" y="578"/>
                  </a:lnTo>
                  <a:lnTo>
                    <a:pt x="1470" y="558"/>
                  </a:lnTo>
                  <a:lnTo>
                    <a:pt x="1404" y="542"/>
                  </a:lnTo>
                  <a:lnTo>
                    <a:pt x="1336" y="533"/>
                  </a:lnTo>
                  <a:lnTo>
                    <a:pt x="1267" y="530"/>
                  </a:lnTo>
                  <a:close/>
                  <a:moveTo>
                    <a:pt x="1264" y="0"/>
                  </a:moveTo>
                  <a:lnTo>
                    <a:pt x="1277" y="4"/>
                  </a:lnTo>
                  <a:lnTo>
                    <a:pt x="1289" y="14"/>
                  </a:lnTo>
                  <a:lnTo>
                    <a:pt x="1477" y="224"/>
                  </a:lnTo>
                  <a:lnTo>
                    <a:pt x="1487" y="232"/>
                  </a:lnTo>
                  <a:lnTo>
                    <a:pt x="1499" y="237"/>
                  </a:lnTo>
                  <a:lnTo>
                    <a:pt x="1513" y="237"/>
                  </a:lnTo>
                  <a:lnTo>
                    <a:pt x="1525" y="234"/>
                  </a:lnTo>
                  <a:lnTo>
                    <a:pt x="1785" y="123"/>
                  </a:lnTo>
                  <a:lnTo>
                    <a:pt x="1799" y="119"/>
                  </a:lnTo>
                  <a:lnTo>
                    <a:pt x="1814" y="121"/>
                  </a:lnTo>
                  <a:lnTo>
                    <a:pt x="1826" y="127"/>
                  </a:lnTo>
                  <a:lnTo>
                    <a:pt x="1837" y="136"/>
                  </a:lnTo>
                  <a:lnTo>
                    <a:pt x="1843" y="150"/>
                  </a:lnTo>
                  <a:lnTo>
                    <a:pt x="1921" y="422"/>
                  </a:lnTo>
                  <a:lnTo>
                    <a:pt x="1927" y="435"/>
                  </a:lnTo>
                  <a:lnTo>
                    <a:pt x="1935" y="444"/>
                  </a:lnTo>
                  <a:lnTo>
                    <a:pt x="1947" y="451"/>
                  </a:lnTo>
                  <a:lnTo>
                    <a:pt x="1960" y="454"/>
                  </a:lnTo>
                  <a:lnTo>
                    <a:pt x="2241" y="465"/>
                  </a:lnTo>
                  <a:lnTo>
                    <a:pt x="2256" y="468"/>
                  </a:lnTo>
                  <a:lnTo>
                    <a:pt x="2268" y="476"/>
                  </a:lnTo>
                  <a:lnTo>
                    <a:pt x="2277" y="487"/>
                  </a:lnTo>
                  <a:lnTo>
                    <a:pt x="2282" y="499"/>
                  </a:lnTo>
                  <a:lnTo>
                    <a:pt x="2282" y="515"/>
                  </a:lnTo>
                  <a:lnTo>
                    <a:pt x="2235" y="794"/>
                  </a:lnTo>
                  <a:lnTo>
                    <a:pt x="2235" y="807"/>
                  </a:lnTo>
                  <a:lnTo>
                    <a:pt x="2238" y="820"/>
                  </a:lnTo>
                  <a:lnTo>
                    <a:pt x="2246" y="830"/>
                  </a:lnTo>
                  <a:lnTo>
                    <a:pt x="2257" y="838"/>
                  </a:lnTo>
                  <a:lnTo>
                    <a:pt x="2506" y="972"/>
                  </a:lnTo>
                  <a:lnTo>
                    <a:pt x="2517" y="981"/>
                  </a:lnTo>
                  <a:lnTo>
                    <a:pt x="2525" y="992"/>
                  </a:lnTo>
                  <a:lnTo>
                    <a:pt x="2528" y="1006"/>
                  </a:lnTo>
                  <a:lnTo>
                    <a:pt x="2527" y="1020"/>
                  </a:lnTo>
                  <a:lnTo>
                    <a:pt x="2520" y="1034"/>
                  </a:lnTo>
                  <a:lnTo>
                    <a:pt x="2358" y="1264"/>
                  </a:lnTo>
                  <a:lnTo>
                    <a:pt x="2351" y="1276"/>
                  </a:lnTo>
                  <a:lnTo>
                    <a:pt x="2349" y="1289"/>
                  </a:lnTo>
                  <a:lnTo>
                    <a:pt x="2352" y="1302"/>
                  </a:lnTo>
                  <a:lnTo>
                    <a:pt x="2358" y="1314"/>
                  </a:lnTo>
                  <a:lnTo>
                    <a:pt x="2525" y="1543"/>
                  </a:lnTo>
                  <a:lnTo>
                    <a:pt x="2531" y="1556"/>
                  </a:lnTo>
                  <a:lnTo>
                    <a:pt x="2533" y="1570"/>
                  </a:lnTo>
                  <a:lnTo>
                    <a:pt x="2530" y="1583"/>
                  </a:lnTo>
                  <a:lnTo>
                    <a:pt x="2523" y="1596"/>
                  </a:lnTo>
                  <a:lnTo>
                    <a:pt x="2511" y="1604"/>
                  </a:lnTo>
                  <a:lnTo>
                    <a:pt x="2264" y="1741"/>
                  </a:lnTo>
                  <a:lnTo>
                    <a:pt x="2254" y="1748"/>
                  </a:lnTo>
                  <a:lnTo>
                    <a:pt x="2246" y="1760"/>
                  </a:lnTo>
                  <a:lnTo>
                    <a:pt x="2243" y="1772"/>
                  </a:lnTo>
                  <a:lnTo>
                    <a:pt x="2243" y="1786"/>
                  </a:lnTo>
                  <a:lnTo>
                    <a:pt x="2294" y="2064"/>
                  </a:lnTo>
                  <a:lnTo>
                    <a:pt x="2294" y="2078"/>
                  </a:lnTo>
                  <a:lnTo>
                    <a:pt x="2290" y="2092"/>
                  </a:lnTo>
                  <a:lnTo>
                    <a:pt x="2281" y="2103"/>
                  </a:lnTo>
                  <a:lnTo>
                    <a:pt x="2269" y="2110"/>
                  </a:lnTo>
                  <a:lnTo>
                    <a:pt x="2255" y="2114"/>
                  </a:lnTo>
                  <a:lnTo>
                    <a:pt x="1974" y="2130"/>
                  </a:lnTo>
                  <a:lnTo>
                    <a:pt x="1960" y="2133"/>
                  </a:lnTo>
                  <a:lnTo>
                    <a:pt x="1949" y="2140"/>
                  </a:lnTo>
                  <a:lnTo>
                    <a:pt x="1940" y="2149"/>
                  </a:lnTo>
                  <a:lnTo>
                    <a:pt x="1935" y="2161"/>
                  </a:lnTo>
                  <a:lnTo>
                    <a:pt x="1860" y="2434"/>
                  </a:lnTo>
                  <a:lnTo>
                    <a:pt x="1854" y="2447"/>
                  </a:lnTo>
                  <a:lnTo>
                    <a:pt x="1844" y="2457"/>
                  </a:lnTo>
                  <a:lnTo>
                    <a:pt x="1831" y="2463"/>
                  </a:lnTo>
                  <a:lnTo>
                    <a:pt x="1817" y="2465"/>
                  </a:lnTo>
                  <a:lnTo>
                    <a:pt x="1803" y="2462"/>
                  </a:lnTo>
                  <a:lnTo>
                    <a:pt x="1542" y="2354"/>
                  </a:lnTo>
                  <a:lnTo>
                    <a:pt x="1529" y="2351"/>
                  </a:lnTo>
                  <a:lnTo>
                    <a:pt x="1516" y="2352"/>
                  </a:lnTo>
                  <a:lnTo>
                    <a:pt x="1505" y="2357"/>
                  </a:lnTo>
                  <a:lnTo>
                    <a:pt x="1494" y="2365"/>
                  </a:lnTo>
                  <a:lnTo>
                    <a:pt x="1308" y="2578"/>
                  </a:lnTo>
                  <a:lnTo>
                    <a:pt x="1297" y="2588"/>
                  </a:lnTo>
                  <a:lnTo>
                    <a:pt x="1284" y="2593"/>
                  </a:lnTo>
                  <a:lnTo>
                    <a:pt x="1270" y="2593"/>
                  </a:lnTo>
                  <a:lnTo>
                    <a:pt x="1257" y="2588"/>
                  </a:lnTo>
                  <a:lnTo>
                    <a:pt x="1245" y="2579"/>
                  </a:lnTo>
                  <a:lnTo>
                    <a:pt x="1056" y="2368"/>
                  </a:lnTo>
                  <a:lnTo>
                    <a:pt x="1046" y="2361"/>
                  </a:lnTo>
                  <a:lnTo>
                    <a:pt x="1033" y="2356"/>
                  </a:lnTo>
                  <a:lnTo>
                    <a:pt x="1021" y="2355"/>
                  </a:lnTo>
                  <a:lnTo>
                    <a:pt x="1008" y="2358"/>
                  </a:lnTo>
                  <a:lnTo>
                    <a:pt x="748" y="2470"/>
                  </a:lnTo>
                  <a:lnTo>
                    <a:pt x="734" y="2473"/>
                  </a:lnTo>
                  <a:lnTo>
                    <a:pt x="720" y="2472"/>
                  </a:lnTo>
                  <a:lnTo>
                    <a:pt x="707" y="2466"/>
                  </a:lnTo>
                  <a:lnTo>
                    <a:pt x="697" y="2456"/>
                  </a:lnTo>
                  <a:lnTo>
                    <a:pt x="691" y="2443"/>
                  </a:lnTo>
                  <a:lnTo>
                    <a:pt x="612" y="2171"/>
                  </a:lnTo>
                  <a:lnTo>
                    <a:pt x="606" y="2159"/>
                  </a:lnTo>
                  <a:lnTo>
                    <a:pt x="598" y="2150"/>
                  </a:lnTo>
                  <a:lnTo>
                    <a:pt x="586" y="2143"/>
                  </a:lnTo>
                  <a:lnTo>
                    <a:pt x="573" y="2141"/>
                  </a:lnTo>
                  <a:lnTo>
                    <a:pt x="292" y="2128"/>
                  </a:lnTo>
                  <a:lnTo>
                    <a:pt x="277" y="2126"/>
                  </a:lnTo>
                  <a:lnTo>
                    <a:pt x="265" y="2118"/>
                  </a:lnTo>
                  <a:lnTo>
                    <a:pt x="255" y="2107"/>
                  </a:lnTo>
                  <a:lnTo>
                    <a:pt x="251" y="2094"/>
                  </a:lnTo>
                  <a:lnTo>
                    <a:pt x="251" y="2079"/>
                  </a:lnTo>
                  <a:lnTo>
                    <a:pt x="298" y="1800"/>
                  </a:lnTo>
                  <a:lnTo>
                    <a:pt x="298" y="1787"/>
                  </a:lnTo>
                  <a:lnTo>
                    <a:pt x="294" y="1774"/>
                  </a:lnTo>
                  <a:lnTo>
                    <a:pt x="286" y="1763"/>
                  </a:lnTo>
                  <a:lnTo>
                    <a:pt x="276" y="1756"/>
                  </a:lnTo>
                  <a:lnTo>
                    <a:pt x="27" y="1622"/>
                  </a:lnTo>
                  <a:lnTo>
                    <a:pt x="16" y="1613"/>
                  </a:lnTo>
                  <a:lnTo>
                    <a:pt x="8" y="1601"/>
                  </a:lnTo>
                  <a:lnTo>
                    <a:pt x="5" y="1587"/>
                  </a:lnTo>
                  <a:lnTo>
                    <a:pt x="6" y="1573"/>
                  </a:lnTo>
                  <a:lnTo>
                    <a:pt x="12" y="1560"/>
                  </a:lnTo>
                  <a:lnTo>
                    <a:pt x="175" y="1329"/>
                  </a:lnTo>
                  <a:lnTo>
                    <a:pt x="182" y="1318"/>
                  </a:lnTo>
                  <a:lnTo>
                    <a:pt x="183" y="1304"/>
                  </a:lnTo>
                  <a:lnTo>
                    <a:pt x="181" y="1292"/>
                  </a:lnTo>
                  <a:lnTo>
                    <a:pt x="174" y="1279"/>
                  </a:lnTo>
                  <a:lnTo>
                    <a:pt x="8" y="1052"/>
                  </a:lnTo>
                  <a:lnTo>
                    <a:pt x="2" y="1038"/>
                  </a:lnTo>
                  <a:lnTo>
                    <a:pt x="0" y="1025"/>
                  </a:lnTo>
                  <a:lnTo>
                    <a:pt x="3" y="1010"/>
                  </a:lnTo>
                  <a:lnTo>
                    <a:pt x="10" y="999"/>
                  </a:lnTo>
                  <a:lnTo>
                    <a:pt x="22" y="989"/>
                  </a:lnTo>
                  <a:lnTo>
                    <a:pt x="269" y="852"/>
                  </a:lnTo>
                  <a:lnTo>
                    <a:pt x="279" y="844"/>
                  </a:lnTo>
                  <a:lnTo>
                    <a:pt x="286" y="833"/>
                  </a:lnTo>
                  <a:lnTo>
                    <a:pt x="291" y="821"/>
                  </a:lnTo>
                  <a:lnTo>
                    <a:pt x="289" y="807"/>
                  </a:lnTo>
                  <a:lnTo>
                    <a:pt x="239" y="530"/>
                  </a:lnTo>
                  <a:lnTo>
                    <a:pt x="239" y="515"/>
                  </a:lnTo>
                  <a:lnTo>
                    <a:pt x="244" y="502"/>
                  </a:lnTo>
                  <a:lnTo>
                    <a:pt x="252" y="490"/>
                  </a:lnTo>
                  <a:lnTo>
                    <a:pt x="265" y="483"/>
                  </a:lnTo>
                  <a:lnTo>
                    <a:pt x="279" y="479"/>
                  </a:lnTo>
                  <a:lnTo>
                    <a:pt x="560" y="463"/>
                  </a:lnTo>
                  <a:lnTo>
                    <a:pt x="573" y="460"/>
                  </a:lnTo>
                  <a:lnTo>
                    <a:pt x="584" y="454"/>
                  </a:lnTo>
                  <a:lnTo>
                    <a:pt x="594" y="443"/>
                  </a:lnTo>
                  <a:lnTo>
                    <a:pt x="599" y="432"/>
                  </a:lnTo>
                  <a:lnTo>
                    <a:pt x="673" y="159"/>
                  </a:lnTo>
                  <a:lnTo>
                    <a:pt x="680" y="146"/>
                  </a:lnTo>
                  <a:lnTo>
                    <a:pt x="689" y="135"/>
                  </a:lnTo>
                  <a:lnTo>
                    <a:pt x="701" y="129"/>
                  </a:lnTo>
                  <a:lnTo>
                    <a:pt x="716" y="128"/>
                  </a:lnTo>
                  <a:lnTo>
                    <a:pt x="730" y="131"/>
                  </a:lnTo>
                  <a:lnTo>
                    <a:pt x="991" y="238"/>
                  </a:lnTo>
                  <a:lnTo>
                    <a:pt x="1003" y="242"/>
                  </a:lnTo>
                  <a:lnTo>
                    <a:pt x="1017" y="242"/>
                  </a:lnTo>
                  <a:lnTo>
                    <a:pt x="1029" y="236"/>
                  </a:lnTo>
                  <a:lnTo>
                    <a:pt x="1039" y="228"/>
                  </a:lnTo>
                  <a:lnTo>
                    <a:pt x="1224" y="15"/>
                  </a:lnTo>
                  <a:lnTo>
                    <a:pt x="1236" y="5"/>
                  </a:lnTo>
                  <a:lnTo>
                    <a:pt x="1249" y="0"/>
                  </a:lnTo>
                  <a:lnTo>
                    <a:pt x="12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5" name="Freeform 28"/>
            <p:cNvSpPr>
              <a:spLocks/>
            </p:cNvSpPr>
            <p:nvPr/>
          </p:nvSpPr>
          <p:spPr bwMode="auto">
            <a:xfrm>
              <a:off x="6904" y="3818"/>
              <a:ext cx="59" cy="66"/>
            </a:xfrm>
            <a:custGeom>
              <a:avLst/>
              <a:gdLst>
                <a:gd name="T0" fmla="*/ 553 w 767"/>
                <a:gd name="T1" fmla="*/ 0 h 855"/>
                <a:gd name="T2" fmla="*/ 766 w 767"/>
                <a:gd name="T3" fmla="*/ 657 h 855"/>
                <a:gd name="T4" fmla="*/ 767 w 767"/>
                <a:gd name="T5" fmla="*/ 672 h 855"/>
                <a:gd name="T6" fmla="*/ 763 w 767"/>
                <a:gd name="T7" fmla="*/ 684 h 855"/>
                <a:gd name="T8" fmla="*/ 753 w 767"/>
                <a:gd name="T9" fmla="*/ 693 h 855"/>
                <a:gd name="T10" fmla="*/ 741 w 767"/>
                <a:gd name="T11" fmla="*/ 698 h 855"/>
                <a:gd name="T12" fmla="*/ 727 w 767"/>
                <a:gd name="T13" fmla="*/ 698 h 855"/>
                <a:gd name="T14" fmla="*/ 474 w 767"/>
                <a:gd name="T15" fmla="*/ 623 h 855"/>
                <a:gd name="T16" fmla="*/ 465 w 767"/>
                <a:gd name="T17" fmla="*/ 622 h 855"/>
                <a:gd name="T18" fmla="*/ 455 w 767"/>
                <a:gd name="T19" fmla="*/ 624 h 855"/>
                <a:gd name="T20" fmla="*/ 447 w 767"/>
                <a:gd name="T21" fmla="*/ 628 h 855"/>
                <a:gd name="T22" fmla="*/ 441 w 767"/>
                <a:gd name="T23" fmla="*/ 634 h 855"/>
                <a:gd name="T24" fmla="*/ 278 w 767"/>
                <a:gd name="T25" fmla="*/ 843 h 855"/>
                <a:gd name="T26" fmla="*/ 269 w 767"/>
                <a:gd name="T27" fmla="*/ 851 h 855"/>
                <a:gd name="T28" fmla="*/ 258 w 767"/>
                <a:gd name="T29" fmla="*/ 855 h 855"/>
                <a:gd name="T30" fmla="*/ 248 w 767"/>
                <a:gd name="T31" fmla="*/ 855 h 855"/>
                <a:gd name="T32" fmla="*/ 238 w 767"/>
                <a:gd name="T33" fmla="*/ 851 h 855"/>
                <a:gd name="T34" fmla="*/ 228 w 767"/>
                <a:gd name="T35" fmla="*/ 844 h 855"/>
                <a:gd name="T36" fmla="*/ 223 w 767"/>
                <a:gd name="T37" fmla="*/ 834 h 855"/>
                <a:gd name="T38" fmla="*/ 0 w 767"/>
                <a:gd name="T39" fmla="*/ 140 h 855"/>
                <a:gd name="T40" fmla="*/ 7 w 767"/>
                <a:gd name="T41" fmla="*/ 135 h 855"/>
                <a:gd name="T42" fmla="*/ 13 w 767"/>
                <a:gd name="T43" fmla="*/ 129 h 855"/>
                <a:gd name="T44" fmla="*/ 152 w 767"/>
                <a:gd name="T45" fmla="*/ 2 h 855"/>
                <a:gd name="T46" fmla="*/ 332 w 767"/>
                <a:gd name="T47" fmla="*/ 56 h 855"/>
                <a:gd name="T48" fmla="*/ 364 w 767"/>
                <a:gd name="T49" fmla="*/ 62 h 855"/>
                <a:gd name="T50" fmla="*/ 396 w 767"/>
                <a:gd name="T51" fmla="*/ 65 h 855"/>
                <a:gd name="T52" fmla="*/ 432 w 767"/>
                <a:gd name="T53" fmla="*/ 62 h 855"/>
                <a:gd name="T54" fmla="*/ 466 w 767"/>
                <a:gd name="T55" fmla="*/ 54 h 855"/>
                <a:gd name="T56" fmla="*/ 498 w 767"/>
                <a:gd name="T57" fmla="*/ 40 h 855"/>
                <a:gd name="T58" fmla="*/ 527 w 767"/>
                <a:gd name="T59" fmla="*/ 22 h 855"/>
                <a:gd name="T60" fmla="*/ 553 w 767"/>
                <a:gd name="T61" fmla="*/ 0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67" h="855">
                  <a:moveTo>
                    <a:pt x="553" y="0"/>
                  </a:moveTo>
                  <a:lnTo>
                    <a:pt x="766" y="657"/>
                  </a:lnTo>
                  <a:lnTo>
                    <a:pt x="767" y="672"/>
                  </a:lnTo>
                  <a:lnTo>
                    <a:pt x="763" y="684"/>
                  </a:lnTo>
                  <a:lnTo>
                    <a:pt x="753" y="693"/>
                  </a:lnTo>
                  <a:lnTo>
                    <a:pt x="741" y="698"/>
                  </a:lnTo>
                  <a:lnTo>
                    <a:pt x="727" y="698"/>
                  </a:lnTo>
                  <a:lnTo>
                    <a:pt x="474" y="623"/>
                  </a:lnTo>
                  <a:lnTo>
                    <a:pt x="465" y="622"/>
                  </a:lnTo>
                  <a:lnTo>
                    <a:pt x="455" y="624"/>
                  </a:lnTo>
                  <a:lnTo>
                    <a:pt x="447" y="628"/>
                  </a:lnTo>
                  <a:lnTo>
                    <a:pt x="441" y="634"/>
                  </a:lnTo>
                  <a:lnTo>
                    <a:pt x="278" y="843"/>
                  </a:lnTo>
                  <a:lnTo>
                    <a:pt x="269" y="851"/>
                  </a:lnTo>
                  <a:lnTo>
                    <a:pt x="258" y="855"/>
                  </a:lnTo>
                  <a:lnTo>
                    <a:pt x="248" y="855"/>
                  </a:lnTo>
                  <a:lnTo>
                    <a:pt x="238" y="851"/>
                  </a:lnTo>
                  <a:lnTo>
                    <a:pt x="228" y="844"/>
                  </a:lnTo>
                  <a:lnTo>
                    <a:pt x="223" y="834"/>
                  </a:lnTo>
                  <a:lnTo>
                    <a:pt x="0" y="140"/>
                  </a:lnTo>
                  <a:lnTo>
                    <a:pt x="7" y="135"/>
                  </a:lnTo>
                  <a:lnTo>
                    <a:pt x="13" y="129"/>
                  </a:lnTo>
                  <a:lnTo>
                    <a:pt x="152" y="2"/>
                  </a:lnTo>
                  <a:lnTo>
                    <a:pt x="332" y="56"/>
                  </a:lnTo>
                  <a:lnTo>
                    <a:pt x="364" y="62"/>
                  </a:lnTo>
                  <a:lnTo>
                    <a:pt x="396" y="65"/>
                  </a:lnTo>
                  <a:lnTo>
                    <a:pt x="432" y="62"/>
                  </a:lnTo>
                  <a:lnTo>
                    <a:pt x="466" y="54"/>
                  </a:lnTo>
                  <a:lnTo>
                    <a:pt x="498" y="40"/>
                  </a:lnTo>
                  <a:lnTo>
                    <a:pt x="527" y="22"/>
                  </a:lnTo>
                  <a:lnTo>
                    <a:pt x="5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6" name="Freeform 29"/>
            <p:cNvSpPr>
              <a:spLocks/>
            </p:cNvSpPr>
            <p:nvPr/>
          </p:nvSpPr>
          <p:spPr bwMode="auto">
            <a:xfrm>
              <a:off x="6824" y="3818"/>
              <a:ext cx="59" cy="66"/>
            </a:xfrm>
            <a:custGeom>
              <a:avLst/>
              <a:gdLst>
                <a:gd name="T0" fmla="*/ 214 w 768"/>
                <a:gd name="T1" fmla="*/ 0 h 856"/>
                <a:gd name="T2" fmla="*/ 241 w 768"/>
                <a:gd name="T3" fmla="*/ 22 h 856"/>
                <a:gd name="T4" fmla="*/ 270 w 768"/>
                <a:gd name="T5" fmla="*/ 40 h 856"/>
                <a:gd name="T6" fmla="*/ 302 w 768"/>
                <a:gd name="T7" fmla="*/ 54 h 856"/>
                <a:gd name="T8" fmla="*/ 336 w 768"/>
                <a:gd name="T9" fmla="*/ 62 h 856"/>
                <a:gd name="T10" fmla="*/ 372 w 768"/>
                <a:gd name="T11" fmla="*/ 65 h 856"/>
                <a:gd name="T12" fmla="*/ 404 w 768"/>
                <a:gd name="T13" fmla="*/ 63 h 856"/>
                <a:gd name="T14" fmla="*/ 435 w 768"/>
                <a:gd name="T15" fmla="*/ 56 h 856"/>
                <a:gd name="T16" fmla="*/ 616 w 768"/>
                <a:gd name="T17" fmla="*/ 2 h 856"/>
                <a:gd name="T18" fmla="*/ 754 w 768"/>
                <a:gd name="T19" fmla="*/ 129 h 856"/>
                <a:gd name="T20" fmla="*/ 761 w 768"/>
                <a:gd name="T21" fmla="*/ 135 h 856"/>
                <a:gd name="T22" fmla="*/ 768 w 768"/>
                <a:gd name="T23" fmla="*/ 141 h 856"/>
                <a:gd name="T24" fmla="*/ 545 w 768"/>
                <a:gd name="T25" fmla="*/ 834 h 856"/>
                <a:gd name="T26" fmla="*/ 539 w 768"/>
                <a:gd name="T27" fmla="*/ 845 h 856"/>
                <a:gd name="T28" fmla="*/ 530 w 768"/>
                <a:gd name="T29" fmla="*/ 853 h 856"/>
                <a:gd name="T30" fmla="*/ 520 w 768"/>
                <a:gd name="T31" fmla="*/ 856 h 856"/>
                <a:gd name="T32" fmla="*/ 509 w 768"/>
                <a:gd name="T33" fmla="*/ 856 h 856"/>
                <a:gd name="T34" fmla="*/ 498 w 768"/>
                <a:gd name="T35" fmla="*/ 851 h 856"/>
                <a:gd name="T36" fmla="*/ 490 w 768"/>
                <a:gd name="T37" fmla="*/ 844 h 856"/>
                <a:gd name="T38" fmla="*/ 327 w 768"/>
                <a:gd name="T39" fmla="*/ 635 h 856"/>
                <a:gd name="T40" fmla="*/ 318 w 768"/>
                <a:gd name="T41" fmla="*/ 627 h 856"/>
                <a:gd name="T42" fmla="*/ 306 w 768"/>
                <a:gd name="T43" fmla="*/ 623 h 856"/>
                <a:gd name="T44" fmla="*/ 294 w 768"/>
                <a:gd name="T45" fmla="*/ 624 h 856"/>
                <a:gd name="T46" fmla="*/ 41 w 768"/>
                <a:gd name="T47" fmla="*/ 698 h 856"/>
                <a:gd name="T48" fmla="*/ 26 w 768"/>
                <a:gd name="T49" fmla="*/ 699 h 856"/>
                <a:gd name="T50" fmla="*/ 15 w 768"/>
                <a:gd name="T51" fmla="*/ 694 h 856"/>
                <a:gd name="T52" fmla="*/ 5 w 768"/>
                <a:gd name="T53" fmla="*/ 685 h 856"/>
                <a:gd name="T54" fmla="*/ 0 w 768"/>
                <a:gd name="T55" fmla="*/ 673 h 856"/>
                <a:gd name="T56" fmla="*/ 1 w 768"/>
                <a:gd name="T57" fmla="*/ 658 h 856"/>
                <a:gd name="T58" fmla="*/ 214 w 768"/>
                <a:gd name="T59" fmla="*/ 0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68" h="856">
                  <a:moveTo>
                    <a:pt x="214" y="0"/>
                  </a:moveTo>
                  <a:lnTo>
                    <a:pt x="241" y="22"/>
                  </a:lnTo>
                  <a:lnTo>
                    <a:pt x="270" y="40"/>
                  </a:lnTo>
                  <a:lnTo>
                    <a:pt x="302" y="54"/>
                  </a:lnTo>
                  <a:lnTo>
                    <a:pt x="336" y="62"/>
                  </a:lnTo>
                  <a:lnTo>
                    <a:pt x="372" y="65"/>
                  </a:lnTo>
                  <a:lnTo>
                    <a:pt x="404" y="63"/>
                  </a:lnTo>
                  <a:lnTo>
                    <a:pt x="435" y="56"/>
                  </a:lnTo>
                  <a:lnTo>
                    <a:pt x="616" y="2"/>
                  </a:lnTo>
                  <a:lnTo>
                    <a:pt x="754" y="129"/>
                  </a:lnTo>
                  <a:lnTo>
                    <a:pt x="761" y="135"/>
                  </a:lnTo>
                  <a:lnTo>
                    <a:pt x="768" y="141"/>
                  </a:lnTo>
                  <a:lnTo>
                    <a:pt x="545" y="834"/>
                  </a:lnTo>
                  <a:lnTo>
                    <a:pt x="539" y="845"/>
                  </a:lnTo>
                  <a:lnTo>
                    <a:pt x="530" y="853"/>
                  </a:lnTo>
                  <a:lnTo>
                    <a:pt x="520" y="856"/>
                  </a:lnTo>
                  <a:lnTo>
                    <a:pt x="509" y="856"/>
                  </a:lnTo>
                  <a:lnTo>
                    <a:pt x="498" y="851"/>
                  </a:lnTo>
                  <a:lnTo>
                    <a:pt x="490" y="844"/>
                  </a:lnTo>
                  <a:lnTo>
                    <a:pt x="327" y="635"/>
                  </a:lnTo>
                  <a:lnTo>
                    <a:pt x="318" y="627"/>
                  </a:lnTo>
                  <a:lnTo>
                    <a:pt x="306" y="623"/>
                  </a:lnTo>
                  <a:lnTo>
                    <a:pt x="294" y="624"/>
                  </a:lnTo>
                  <a:lnTo>
                    <a:pt x="41" y="698"/>
                  </a:lnTo>
                  <a:lnTo>
                    <a:pt x="26" y="699"/>
                  </a:lnTo>
                  <a:lnTo>
                    <a:pt x="15" y="694"/>
                  </a:lnTo>
                  <a:lnTo>
                    <a:pt x="5" y="685"/>
                  </a:lnTo>
                  <a:lnTo>
                    <a:pt x="0" y="673"/>
                  </a:lnTo>
                  <a:lnTo>
                    <a:pt x="1" y="658"/>
                  </a:lnTo>
                  <a:lnTo>
                    <a:pt x="2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7" name="Freeform 30"/>
            <p:cNvSpPr>
              <a:spLocks/>
            </p:cNvSpPr>
            <p:nvPr/>
          </p:nvSpPr>
          <p:spPr bwMode="auto">
            <a:xfrm>
              <a:off x="6854" y="3681"/>
              <a:ext cx="79" cy="76"/>
            </a:xfrm>
            <a:custGeom>
              <a:avLst/>
              <a:gdLst>
                <a:gd name="T0" fmla="*/ 503 w 1019"/>
                <a:gd name="T1" fmla="*/ 0 h 978"/>
                <a:gd name="T2" fmla="*/ 518 w 1019"/>
                <a:gd name="T3" fmla="*/ 0 h 978"/>
                <a:gd name="T4" fmla="*/ 533 w 1019"/>
                <a:gd name="T5" fmla="*/ 3 h 978"/>
                <a:gd name="T6" fmla="*/ 546 w 1019"/>
                <a:gd name="T7" fmla="*/ 11 h 978"/>
                <a:gd name="T8" fmla="*/ 558 w 1019"/>
                <a:gd name="T9" fmla="*/ 22 h 978"/>
                <a:gd name="T10" fmla="*/ 566 w 1019"/>
                <a:gd name="T11" fmla="*/ 38 h 978"/>
                <a:gd name="T12" fmla="*/ 675 w 1019"/>
                <a:gd name="T13" fmla="*/ 306 h 978"/>
                <a:gd name="T14" fmla="*/ 963 w 1019"/>
                <a:gd name="T15" fmla="*/ 327 h 978"/>
                <a:gd name="T16" fmla="*/ 981 w 1019"/>
                <a:gd name="T17" fmla="*/ 330 h 978"/>
                <a:gd name="T18" fmla="*/ 995 w 1019"/>
                <a:gd name="T19" fmla="*/ 337 h 978"/>
                <a:gd name="T20" fmla="*/ 1006 w 1019"/>
                <a:gd name="T21" fmla="*/ 349 h 978"/>
                <a:gd name="T22" fmla="*/ 1014 w 1019"/>
                <a:gd name="T23" fmla="*/ 361 h 978"/>
                <a:gd name="T24" fmla="*/ 1018 w 1019"/>
                <a:gd name="T25" fmla="*/ 376 h 978"/>
                <a:gd name="T26" fmla="*/ 1019 w 1019"/>
                <a:gd name="T27" fmla="*/ 391 h 978"/>
                <a:gd name="T28" fmla="*/ 1016 w 1019"/>
                <a:gd name="T29" fmla="*/ 406 h 978"/>
                <a:gd name="T30" fmla="*/ 1009 w 1019"/>
                <a:gd name="T31" fmla="*/ 420 h 978"/>
                <a:gd name="T32" fmla="*/ 998 w 1019"/>
                <a:gd name="T33" fmla="*/ 433 h 978"/>
                <a:gd name="T34" fmla="*/ 777 w 1019"/>
                <a:gd name="T35" fmla="*/ 620 h 978"/>
                <a:gd name="T36" fmla="*/ 846 w 1019"/>
                <a:gd name="T37" fmla="*/ 902 h 978"/>
                <a:gd name="T38" fmla="*/ 848 w 1019"/>
                <a:gd name="T39" fmla="*/ 922 h 978"/>
                <a:gd name="T40" fmla="*/ 844 w 1019"/>
                <a:gd name="T41" fmla="*/ 939 h 978"/>
                <a:gd name="T42" fmla="*/ 836 w 1019"/>
                <a:gd name="T43" fmla="*/ 954 h 978"/>
                <a:gd name="T44" fmla="*/ 823 w 1019"/>
                <a:gd name="T45" fmla="*/ 966 h 978"/>
                <a:gd name="T46" fmla="*/ 808 w 1019"/>
                <a:gd name="T47" fmla="*/ 974 h 978"/>
                <a:gd name="T48" fmla="*/ 791 w 1019"/>
                <a:gd name="T49" fmla="*/ 978 h 978"/>
                <a:gd name="T50" fmla="*/ 774 w 1019"/>
                <a:gd name="T51" fmla="*/ 976 h 978"/>
                <a:gd name="T52" fmla="*/ 756 w 1019"/>
                <a:gd name="T53" fmla="*/ 968 h 978"/>
                <a:gd name="T54" fmla="*/ 510 w 1019"/>
                <a:gd name="T55" fmla="*/ 816 h 978"/>
                <a:gd name="T56" fmla="*/ 265 w 1019"/>
                <a:gd name="T57" fmla="*/ 968 h 978"/>
                <a:gd name="T58" fmla="*/ 247 w 1019"/>
                <a:gd name="T59" fmla="*/ 976 h 978"/>
                <a:gd name="T60" fmla="*/ 229 w 1019"/>
                <a:gd name="T61" fmla="*/ 978 h 978"/>
                <a:gd name="T62" fmla="*/ 212 w 1019"/>
                <a:gd name="T63" fmla="*/ 974 h 978"/>
                <a:gd name="T64" fmla="*/ 198 w 1019"/>
                <a:gd name="T65" fmla="*/ 966 h 978"/>
                <a:gd name="T66" fmla="*/ 185 w 1019"/>
                <a:gd name="T67" fmla="*/ 954 h 978"/>
                <a:gd name="T68" fmla="*/ 176 w 1019"/>
                <a:gd name="T69" fmla="*/ 939 h 978"/>
                <a:gd name="T70" fmla="*/ 173 w 1019"/>
                <a:gd name="T71" fmla="*/ 922 h 978"/>
                <a:gd name="T72" fmla="*/ 174 w 1019"/>
                <a:gd name="T73" fmla="*/ 902 h 978"/>
                <a:gd name="T74" fmla="*/ 243 w 1019"/>
                <a:gd name="T75" fmla="*/ 620 h 978"/>
                <a:gd name="T76" fmla="*/ 22 w 1019"/>
                <a:gd name="T77" fmla="*/ 433 h 978"/>
                <a:gd name="T78" fmla="*/ 11 w 1019"/>
                <a:gd name="T79" fmla="*/ 420 h 978"/>
                <a:gd name="T80" fmla="*/ 4 w 1019"/>
                <a:gd name="T81" fmla="*/ 406 h 978"/>
                <a:gd name="T82" fmla="*/ 0 w 1019"/>
                <a:gd name="T83" fmla="*/ 391 h 978"/>
                <a:gd name="T84" fmla="*/ 1 w 1019"/>
                <a:gd name="T85" fmla="*/ 376 h 978"/>
                <a:gd name="T86" fmla="*/ 7 w 1019"/>
                <a:gd name="T87" fmla="*/ 361 h 978"/>
                <a:gd name="T88" fmla="*/ 15 w 1019"/>
                <a:gd name="T89" fmla="*/ 349 h 978"/>
                <a:gd name="T90" fmla="*/ 25 w 1019"/>
                <a:gd name="T91" fmla="*/ 337 h 978"/>
                <a:gd name="T92" fmla="*/ 40 w 1019"/>
                <a:gd name="T93" fmla="*/ 330 h 978"/>
                <a:gd name="T94" fmla="*/ 56 w 1019"/>
                <a:gd name="T95" fmla="*/ 327 h 978"/>
                <a:gd name="T96" fmla="*/ 346 w 1019"/>
                <a:gd name="T97" fmla="*/ 306 h 978"/>
                <a:gd name="T98" fmla="*/ 454 w 1019"/>
                <a:gd name="T99" fmla="*/ 38 h 978"/>
                <a:gd name="T100" fmla="*/ 463 w 1019"/>
                <a:gd name="T101" fmla="*/ 22 h 978"/>
                <a:gd name="T102" fmla="*/ 475 w 1019"/>
                <a:gd name="T103" fmla="*/ 11 h 978"/>
                <a:gd name="T104" fmla="*/ 488 w 1019"/>
                <a:gd name="T105" fmla="*/ 3 h 978"/>
                <a:gd name="T106" fmla="*/ 503 w 1019"/>
                <a:gd name="T107" fmla="*/ 0 h 9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19" h="978">
                  <a:moveTo>
                    <a:pt x="503" y="0"/>
                  </a:moveTo>
                  <a:lnTo>
                    <a:pt x="518" y="0"/>
                  </a:lnTo>
                  <a:lnTo>
                    <a:pt x="533" y="3"/>
                  </a:lnTo>
                  <a:lnTo>
                    <a:pt x="546" y="11"/>
                  </a:lnTo>
                  <a:lnTo>
                    <a:pt x="558" y="22"/>
                  </a:lnTo>
                  <a:lnTo>
                    <a:pt x="566" y="38"/>
                  </a:lnTo>
                  <a:lnTo>
                    <a:pt x="675" y="306"/>
                  </a:lnTo>
                  <a:lnTo>
                    <a:pt x="963" y="327"/>
                  </a:lnTo>
                  <a:lnTo>
                    <a:pt x="981" y="330"/>
                  </a:lnTo>
                  <a:lnTo>
                    <a:pt x="995" y="337"/>
                  </a:lnTo>
                  <a:lnTo>
                    <a:pt x="1006" y="349"/>
                  </a:lnTo>
                  <a:lnTo>
                    <a:pt x="1014" y="361"/>
                  </a:lnTo>
                  <a:lnTo>
                    <a:pt x="1018" y="376"/>
                  </a:lnTo>
                  <a:lnTo>
                    <a:pt x="1019" y="391"/>
                  </a:lnTo>
                  <a:lnTo>
                    <a:pt x="1016" y="406"/>
                  </a:lnTo>
                  <a:lnTo>
                    <a:pt x="1009" y="420"/>
                  </a:lnTo>
                  <a:lnTo>
                    <a:pt x="998" y="433"/>
                  </a:lnTo>
                  <a:lnTo>
                    <a:pt x="777" y="620"/>
                  </a:lnTo>
                  <a:lnTo>
                    <a:pt x="846" y="902"/>
                  </a:lnTo>
                  <a:lnTo>
                    <a:pt x="848" y="922"/>
                  </a:lnTo>
                  <a:lnTo>
                    <a:pt x="844" y="939"/>
                  </a:lnTo>
                  <a:lnTo>
                    <a:pt x="836" y="954"/>
                  </a:lnTo>
                  <a:lnTo>
                    <a:pt x="823" y="966"/>
                  </a:lnTo>
                  <a:lnTo>
                    <a:pt x="808" y="974"/>
                  </a:lnTo>
                  <a:lnTo>
                    <a:pt x="791" y="978"/>
                  </a:lnTo>
                  <a:lnTo>
                    <a:pt x="774" y="976"/>
                  </a:lnTo>
                  <a:lnTo>
                    <a:pt x="756" y="968"/>
                  </a:lnTo>
                  <a:lnTo>
                    <a:pt x="510" y="816"/>
                  </a:lnTo>
                  <a:lnTo>
                    <a:pt x="265" y="968"/>
                  </a:lnTo>
                  <a:lnTo>
                    <a:pt x="247" y="976"/>
                  </a:lnTo>
                  <a:lnTo>
                    <a:pt x="229" y="978"/>
                  </a:lnTo>
                  <a:lnTo>
                    <a:pt x="212" y="974"/>
                  </a:lnTo>
                  <a:lnTo>
                    <a:pt x="198" y="966"/>
                  </a:lnTo>
                  <a:lnTo>
                    <a:pt x="185" y="954"/>
                  </a:lnTo>
                  <a:lnTo>
                    <a:pt x="176" y="939"/>
                  </a:lnTo>
                  <a:lnTo>
                    <a:pt x="173" y="922"/>
                  </a:lnTo>
                  <a:lnTo>
                    <a:pt x="174" y="902"/>
                  </a:lnTo>
                  <a:lnTo>
                    <a:pt x="243" y="620"/>
                  </a:lnTo>
                  <a:lnTo>
                    <a:pt x="22" y="433"/>
                  </a:lnTo>
                  <a:lnTo>
                    <a:pt x="11" y="420"/>
                  </a:lnTo>
                  <a:lnTo>
                    <a:pt x="4" y="406"/>
                  </a:lnTo>
                  <a:lnTo>
                    <a:pt x="0" y="391"/>
                  </a:lnTo>
                  <a:lnTo>
                    <a:pt x="1" y="376"/>
                  </a:lnTo>
                  <a:lnTo>
                    <a:pt x="7" y="361"/>
                  </a:lnTo>
                  <a:lnTo>
                    <a:pt x="15" y="349"/>
                  </a:lnTo>
                  <a:lnTo>
                    <a:pt x="25" y="337"/>
                  </a:lnTo>
                  <a:lnTo>
                    <a:pt x="40" y="330"/>
                  </a:lnTo>
                  <a:lnTo>
                    <a:pt x="56" y="327"/>
                  </a:lnTo>
                  <a:lnTo>
                    <a:pt x="346" y="306"/>
                  </a:lnTo>
                  <a:lnTo>
                    <a:pt x="454" y="38"/>
                  </a:lnTo>
                  <a:lnTo>
                    <a:pt x="463" y="22"/>
                  </a:lnTo>
                  <a:lnTo>
                    <a:pt x="475" y="11"/>
                  </a:lnTo>
                  <a:lnTo>
                    <a:pt x="488" y="3"/>
                  </a:lnTo>
                  <a:lnTo>
                    <a:pt x="5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15969238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0" name="Group 1689"/>
          <p:cNvGrpSpPr/>
          <p:nvPr/>
        </p:nvGrpSpPr>
        <p:grpSpPr>
          <a:xfrm>
            <a:off x="434975" y="626269"/>
            <a:ext cx="285750" cy="269875"/>
            <a:chOff x="336550" y="409575"/>
            <a:chExt cx="285750" cy="2698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25" name="Freeform 6"/>
            <p:cNvSpPr>
              <a:spLocks/>
            </p:cNvSpPr>
            <p:nvPr/>
          </p:nvSpPr>
          <p:spPr bwMode="auto">
            <a:xfrm>
              <a:off x="436563" y="409575"/>
              <a:ext cx="90488" cy="53975"/>
            </a:xfrm>
            <a:custGeom>
              <a:avLst/>
              <a:gdLst>
                <a:gd name="T0" fmla="*/ 178 w 1089"/>
                <a:gd name="T1" fmla="*/ 3 h 638"/>
                <a:gd name="T2" fmla="*/ 483 w 1089"/>
                <a:gd name="T3" fmla="*/ 205 h 638"/>
                <a:gd name="T4" fmla="*/ 546 w 1089"/>
                <a:gd name="T5" fmla="*/ 36 h 638"/>
                <a:gd name="T6" fmla="*/ 570 w 1089"/>
                <a:gd name="T7" fmla="*/ 17 h 638"/>
                <a:gd name="T8" fmla="*/ 600 w 1089"/>
                <a:gd name="T9" fmla="*/ 13 h 638"/>
                <a:gd name="T10" fmla="*/ 628 w 1089"/>
                <a:gd name="T11" fmla="*/ 25 h 638"/>
                <a:gd name="T12" fmla="*/ 729 w 1089"/>
                <a:gd name="T13" fmla="*/ 159 h 638"/>
                <a:gd name="T14" fmla="*/ 967 w 1089"/>
                <a:gd name="T15" fmla="*/ 34 h 638"/>
                <a:gd name="T16" fmla="*/ 995 w 1089"/>
                <a:gd name="T17" fmla="*/ 35 h 638"/>
                <a:gd name="T18" fmla="*/ 1020 w 1089"/>
                <a:gd name="T19" fmla="*/ 50 h 638"/>
                <a:gd name="T20" fmla="*/ 1034 w 1089"/>
                <a:gd name="T21" fmla="*/ 75 h 638"/>
                <a:gd name="T22" fmla="*/ 1034 w 1089"/>
                <a:gd name="T23" fmla="*/ 104 h 638"/>
                <a:gd name="T24" fmla="*/ 878 w 1089"/>
                <a:gd name="T25" fmla="*/ 392 h 638"/>
                <a:gd name="T26" fmla="*/ 1069 w 1089"/>
                <a:gd name="T27" fmla="*/ 469 h 638"/>
                <a:gd name="T28" fmla="*/ 1087 w 1089"/>
                <a:gd name="T29" fmla="*/ 498 h 638"/>
                <a:gd name="T30" fmla="*/ 1086 w 1089"/>
                <a:gd name="T31" fmla="*/ 532 h 638"/>
                <a:gd name="T32" fmla="*/ 1065 w 1089"/>
                <a:gd name="T33" fmla="*/ 559 h 638"/>
                <a:gd name="T34" fmla="*/ 832 w 1089"/>
                <a:gd name="T35" fmla="*/ 638 h 638"/>
                <a:gd name="T36" fmla="*/ 769 w 1089"/>
                <a:gd name="T37" fmla="*/ 539 h 638"/>
                <a:gd name="T38" fmla="*/ 863 w 1089"/>
                <a:gd name="T39" fmla="*/ 508 h 638"/>
                <a:gd name="T40" fmla="*/ 763 w 1089"/>
                <a:gd name="T41" fmla="*/ 466 h 638"/>
                <a:gd name="T42" fmla="*/ 743 w 1089"/>
                <a:gd name="T43" fmla="*/ 441 h 638"/>
                <a:gd name="T44" fmla="*/ 742 w 1089"/>
                <a:gd name="T45" fmla="*/ 409 h 638"/>
                <a:gd name="T46" fmla="*/ 837 w 1089"/>
                <a:gd name="T47" fmla="*/ 230 h 638"/>
                <a:gd name="T48" fmla="*/ 722 w 1089"/>
                <a:gd name="T49" fmla="*/ 288 h 638"/>
                <a:gd name="T50" fmla="*/ 691 w 1089"/>
                <a:gd name="T51" fmla="*/ 286 h 638"/>
                <a:gd name="T52" fmla="*/ 665 w 1089"/>
                <a:gd name="T53" fmla="*/ 266 h 638"/>
                <a:gd name="T54" fmla="*/ 564 w 1089"/>
                <a:gd name="T55" fmla="*/ 312 h 638"/>
                <a:gd name="T56" fmla="*/ 544 w 1089"/>
                <a:gd name="T57" fmla="*/ 339 h 638"/>
                <a:gd name="T58" fmla="*/ 511 w 1089"/>
                <a:gd name="T59" fmla="*/ 349 h 638"/>
                <a:gd name="T60" fmla="*/ 480 w 1089"/>
                <a:gd name="T61" fmla="*/ 339 h 638"/>
                <a:gd name="T62" fmla="*/ 342 w 1089"/>
                <a:gd name="T63" fmla="*/ 348 h 638"/>
                <a:gd name="T64" fmla="*/ 345 w 1089"/>
                <a:gd name="T65" fmla="*/ 377 h 638"/>
                <a:gd name="T66" fmla="*/ 334 w 1089"/>
                <a:gd name="T67" fmla="*/ 405 h 638"/>
                <a:gd name="T68" fmla="*/ 309 w 1089"/>
                <a:gd name="T69" fmla="*/ 423 h 638"/>
                <a:gd name="T70" fmla="*/ 299 w 1089"/>
                <a:gd name="T71" fmla="*/ 486 h 638"/>
                <a:gd name="T72" fmla="*/ 257 w 1089"/>
                <a:gd name="T73" fmla="*/ 533 h 638"/>
                <a:gd name="T74" fmla="*/ 36 w 1089"/>
                <a:gd name="T75" fmla="*/ 510 h 638"/>
                <a:gd name="T76" fmla="*/ 10 w 1089"/>
                <a:gd name="T77" fmla="*/ 490 h 638"/>
                <a:gd name="T78" fmla="*/ 0 w 1089"/>
                <a:gd name="T79" fmla="*/ 457 h 638"/>
                <a:gd name="T80" fmla="*/ 10 w 1089"/>
                <a:gd name="T81" fmla="*/ 424 h 638"/>
                <a:gd name="T82" fmla="*/ 36 w 1089"/>
                <a:gd name="T83" fmla="*/ 403 h 638"/>
                <a:gd name="T84" fmla="*/ 107 w 1089"/>
                <a:gd name="T85" fmla="*/ 78 h 638"/>
                <a:gd name="T86" fmla="*/ 104 w 1089"/>
                <a:gd name="T87" fmla="*/ 50 h 638"/>
                <a:gd name="T88" fmla="*/ 113 w 1089"/>
                <a:gd name="T89" fmla="*/ 23 h 638"/>
                <a:gd name="T90" fmla="*/ 136 w 1089"/>
                <a:gd name="T91" fmla="*/ 5 h 638"/>
                <a:gd name="T92" fmla="*/ 164 w 1089"/>
                <a:gd name="T93" fmla="*/ 0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89" h="638">
                  <a:moveTo>
                    <a:pt x="164" y="0"/>
                  </a:moveTo>
                  <a:lnTo>
                    <a:pt x="178" y="3"/>
                  </a:lnTo>
                  <a:lnTo>
                    <a:pt x="191" y="9"/>
                  </a:lnTo>
                  <a:lnTo>
                    <a:pt x="483" y="205"/>
                  </a:lnTo>
                  <a:lnTo>
                    <a:pt x="539" y="50"/>
                  </a:lnTo>
                  <a:lnTo>
                    <a:pt x="546" y="36"/>
                  </a:lnTo>
                  <a:lnTo>
                    <a:pt x="557" y="25"/>
                  </a:lnTo>
                  <a:lnTo>
                    <a:pt x="570" y="17"/>
                  </a:lnTo>
                  <a:lnTo>
                    <a:pt x="585" y="13"/>
                  </a:lnTo>
                  <a:lnTo>
                    <a:pt x="600" y="13"/>
                  </a:lnTo>
                  <a:lnTo>
                    <a:pt x="615" y="17"/>
                  </a:lnTo>
                  <a:lnTo>
                    <a:pt x="628" y="25"/>
                  </a:lnTo>
                  <a:lnTo>
                    <a:pt x="638" y="35"/>
                  </a:lnTo>
                  <a:lnTo>
                    <a:pt x="729" y="159"/>
                  </a:lnTo>
                  <a:lnTo>
                    <a:pt x="953" y="40"/>
                  </a:lnTo>
                  <a:lnTo>
                    <a:pt x="967" y="34"/>
                  </a:lnTo>
                  <a:lnTo>
                    <a:pt x="981" y="33"/>
                  </a:lnTo>
                  <a:lnTo>
                    <a:pt x="995" y="35"/>
                  </a:lnTo>
                  <a:lnTo>
                    <a:pt x="1008" y="41"/>
                  </a:lnTo>
                  <a:lnTo>
                    <a:pt x="1020" y="50"/>
                  </a:lnTo>
                  <a:lnTo>
                    <a:pt x="1029" y="61"/>
                  </a:lnTo>
                  <a:lnTo>
                    <a:pt x="1034" y="75"/>
                  </a:lnTo>
                  <a:lnTo>
                    <a:pt x="1036" y="89"/>
                  </a:lnTo>
                  <a:lnTo>
                    <a:pt x="1034" y="104"/>
                  </a:lnTo>
                  <a:lnTo>
                    <a:pt x="1029" y="118"/>
                  </a:lnTo>
                  <a:lnTo>
                    <a:pt x="878" y="392"/>
                  </a:lnTo>
                  <a:lnTo>
                    <a:pt x="1053" y="461"/>
                  </a:lnTo>
                  <a:lnTo>
                    <a:pt x="1069" y="469"/>
                  </a:lnTo>
                  <a:lnTo>
                    <a:pt x="1080" y="482"/>
                  </a:lnTo>
                  <a:lnTo>
                    <a:pt x="1087" y="498"/>
                  </a:lnTo>
                  <a:lnTo>
                    <a:pt x="1089" y="516"/>
                  </a:lnTo>
                  <a:lnTo>
                    <a:pt x="1086" y="532"/>
                  </a:lnTo>
                  <a:lnTo>
                    <a:pt x="1078" y="548"/>
                  </a:lnTo>
                  <a:lnTo>
                    <a:pt x="1065" y="559"/>
                  </a:lnTo>
                  <a:lnTo>
                    <a:pt x="1050" y="568"/>
                  </a:lnTo>
                  <a:lnTo>
                    <a:pt x="832" y="638"/>
                  </a:lnTo>
                  <a:lnTo>
                    <a:pt x="765" y="542"/>
                  </a:lnTo>
                  <a:lnTo>
                    <a:pt x="769" y="539"/>
                  </a:lnTo>
                  <a:lnTo>
                    <a:pt x="774" y="537"/>
                  </a:lnTo>
                  <a:lnTo>
                    <a:pt x="863" y="508"/>
                  </a:lnTo>
                  <a:lnTo>
                    <a:pt x="776" y="474"/>
                  </a:lnTo>
                  <a:lnTo>
                    <a:pt x="763" y="466"/>
                  </a:lnTo>
                  <a:lnTo>
                    <a:pt x="751" y="454"/>
                  </a:lnTo>
                  <a:lnTo>
                    <a:pt x="743" y="441"/>
                  </a:lnTo>
                  <a:lnTo>
                    <a:pt x="740" y="424"/>
                  </a:lnTo>
                  <a:lnTo>
                    <a:pt x="742" y="409"/>
                  </a:lnTo>
                  <a:lnTo>
                    <a:pt x="747" y="394"/>
                  </a:lnTo>
                  <a:lnTo>
                    <a:pt x="837" y="230"/>
                  </a:lnTo>
                  <a:lnTo>
                    <a:pt x="738" y="283"/>
                  </a:lnTo>
                  <a:lnTo>
                    <a:pt x="722" y="288"/>
                  </a:lnTo>
                  <a:lnTo>
                    <a:pt x="707" y="289"/>
                  </a:lnTo>
                  <a:lnTo>
                    <a:pt x="691" y="286"/>
                  </a:lnTo>
                  <a:lnTo>
                    <a:pt x="678" y="278"/>
                  </a:lnTo>
                  <a:lnTo>
                    <a:pt x="665" y="266"/>
                  </a:lnTo>
                  <a:lnTo>
                    <a:pt x="609" y="188"/>
                  </a:lnTo>
                  <a:lnTo>
                    <a:pt x="564" y="312"/>
                  </a:lnTo>
                  <a:lnTo>
                    <a:pt x="556" y="326"/>
                  </a:lnTo>
                  <a:lnTo>
                    <a:pt x="544" y="339"/>
                  </a:lnTo>
                  <a:lnTo>
                    <a:pt x="529" y="346"/>
                  </a:lnTo>
                  <a:lnTo>
                    <a:pt x="511" y="349"/>
                  </a:lnTo>
                  <a:lnTo>
                    <a:pt x="495" y="346"/>
                  </a:lnTo>
                  <a:lnTo>
                    <a:pt x="480" y="339"/>
                  </a:lnTo>
                  <a:lnTo>
                    <a:pt x="284" y="208"/>
                  </a:lnTo>
                  <a:lnTo>
                    <a:pt x="342" y="348"/>
                  </a:lnTo>
                  <a:lnTo>
                    <a:pt x="346" y="363"/>
                  </a:lnTo>
                  <a:lnTo>
                    <a:pt x="345" y="377"/>
                  </a:lnTo>
                  <a:lnTo>
                    <a:pt x="342" y="393"/>
                  </a:lnTo>
                  <a:lnTo>
                    <a:pt x="334" y="405"/>
                  </a:lnTo>
                  <a:lnTo>
                    <a:pt x="322" y="416"/>
                  </a:lnTo>
                  <a:lnTo>
                    <a:pt x="309" y="423"/>
                  </a:lnTo>
                  <a:lnTo>
                    <a:pt x="219" y="457"/>
                  </a:lnTo>
                  <a:lnTo>
                    <a:pt x="299" y="486"/>
                  </a:lnTo>
                  <a:lnTo>
                    <a:pt x="277" y="509"/>
                  </a:lnTo>
                  <a:lnTo>
                    <a:pt x="257" y="533"/>
                  </a:lnTo>
                  <a:lnTo>
                    <a:pt x="224" y="580"/>
                  </a:lnTo>
                  <a:lnTo>
                    <a:pt x="36" y="510"/>
                  </a:lnTo>
                  <a:lnTo>
                    <a:pt x="22" y="502"/>
                  </a:lnTo>
                  <a:lnTo>
                    <a:pt x="10" y="490"/>
                  </a:lnTo>
                  <a:lnTo>
                    <a:pt x="2" y="474"/>
                  </a:lnTo>
                  <a:lnTo>
                    <a:pt x="0" y="457"/>
                  </a:lnTo>
                  <a:lnTo>
                    <a:pt x="2" y="440"/>
                  </a:lnTo>
                  <a:lnTo>
                    <a:pt x="10" y="424"/>
                  </a:lnTo>
                  <a:lnTo>
                    <a:pt x="22" y="413"/>
                  </a:lnTo>
                  <a:lnTo>
                    <a:pt x="36" y="403"/>
                  </a:lnTo>
                  <a:lnTo>
                    <a:pt x="215" y="337"/>
                  </a:lnTo>
                  <a:lnTo>
                    <a:pt x="107" y="78"/>
                  </a:lnTo>
                  <a:lnTo>
                    <a:pt x="104" y="65"/>
                  </a:lnTo>
                  <a:lnTo>
                    <a:pt x="104" y="50"/>
                  </a:lnTo>
                  <a:lnTo>
                    <a:pt x="107" y="36"/>
                  </a:lnTo>
                  <a:lnTo>
                    <a:pt x="113" y="23"/>
                  </a:lnTo>
                  <a:lnTo>
                    <a:pt x="123" y="13"/>
                  </a:lnTo>
                  <a:lnTo>
                    <a:pt x="136" y="5"/>
                  </a:lnTo>
                  <a:lnTo>
                    <a:pt x="149" y="0"/>
                  </a:lnTo>
                  <a:lnTo>
                    <a:pt x="1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Freeform 7"/>
            <p:cNvSpPr>
              <a:spLocks/>
            </p:cNvSpPr>
            <p:nvPr/>
          </p:nvSpPr>
          <p:spPr bwMode="auto">
            <a:xfrm>
              <a:off x="392113" y="452438"/>
              <a:ext cx="41275" cy="41275"/>
            </a:xfrm>
            <a:custGeom>
              <a:avLst/>
              <a:gdLst>
                <a:gd name="T0" fmla="*/ 252 w 493"/>
                <a:gd name="T1" fmla="*/ 0 h 494"/>
                <a:gd name="T2" fmla="*/ 289 w 493"/>
                <a:gd name="T3" fmla="*/ 4 h 494"/>
                <a:gd name="T4" fmla="*/ 324 w 493"/>
                <a:gd name="T5" fmla="*/ 13 h 494"/>
                <a:gd name="T6" fmla="*/ 357 w 493"/>
                <a:gd name="T7" fmla="*/ 26 h 494"/>
                <a:gd name="T8" fmla="*/ 387 w 493"/>
                <a:gd name="T9" fmla="*/ 45 h 494"/>
                <a:gd name="T10" fmla="*/ 414 w 493"/>
                <a:gd name="T11" fmla="*/ 66 h 494"/>
                <a:gd name="T12" fmla="*/ 438 w 493"/>
                <a:gd name="T13" fmla="*/ 92 h 494"/>
                <a:gd name="T14" fmla="*/ 457 w 493"/>
                <a:gd name="T15" fmla="*/ 120 h 494"/>
                <a:gd name="T16" fmla="*/ 473 w 493"/>
                <a:gd name="T17" fmla="*/ 150 h 494"/>
                <a:gd name="T18" fmla="*/ 484 w 493"/>
                <a:gd name="T19" fmla="*/ 183 h 494"/>
                <a:gd name="T20" fmla="*/ 491 w 493"/>
                <a:gd name="T21" fmla="*/ 217 h 494"/>
                <a:gd name="T22" fmla="*/ 493 w 493"/>
                <a:gd name="T23" fmla="*/ 253 h 494"/>
                <a:gd name="T24" fmla="*/ 489 w 493"/>
                <a:gd name="T25" fmla="*/ 289 h 494"/>
                <a:gd name="T26" fmla="*/ 480 w 493"/>
                <a:gd name="T27" fmla="*/ 326 h 494"/>
                <a:gd name="T28" fmla="*/ 466 w 493"/>
                <a:gd name="T29" fmla="*/ 358 h 494"/>
                <a:gd name="T30" fmla="*/ 448 w 493"/>
                <a:gd name="T31" fmla="*/ 388 h 494"/>
                <a:gd name="T32" fmla="*/ 426 w 493"/>
                <a:gd name="T33" fmla="*/ 415 h 494"/>
                <a:gd name="T34" fmla="*/ 402 w 493"/>
                <a:gd name="T35" fmla="*/ 439 h 494"/>
                <a:gd name="T36" fmla="*/ 374 w 493"/>
                <a:gd name="T37" fmla="*/ 459 h 494"/>
                <a:gd name="T38" fmla="*/ 342 w 493"/>
                <a:gd name="T39" fmla="*/ 474 h 494"/>
                <a:gd name="T40" fmla="*/ 310 w 493"/>
                <a:gd name="T41" fmla="*/ 486 h 494"/>
                <a:gd name="T42" fmla="*/ 276 w 493"/>
                <a:gd name="T43" fmla="*/ 492 h 494"/>
                <a:gd name="T44" fmla="*/ 240 w 493"/>
                <a:gd name="T45" fmla="*/ 494 h 494"/>
                <a:gd name="T46" fmla="*/ 204 w 493"/>
                <a:gd name="T47" fmla="*/ 491 h 494"/>
                <a:gd name="T48" fmla="*/ 168 w 493"/>
                <a:gd name="T49" fmla="*/ 481 h 494"/>
                <a:gd name="T50" fmla="*/ 136 w 493"/>
                <a:gd name="T51" fmla="*/ 468 h 494"/>
                <a:gd name="T52" fmla="*/ 106 w 493"/>
                <a:gd name="T53" fmla="*/ 450 h 494"/>
                <a:gd name="T54" fmla="*/ 79 w 493"/>
                <a:gd name="T55" fmla="*/ 428 h 494"/>
                <a:gd name="T56" fmla="*/ 55 w 493"/>
                <a:gd name="T57" fmla="*/ 402 h 494"/>
                <a:gd name="T58" fmla="*/ 36 w 493"/>
                <a:gd name="T59" fmla="*/ 374 h 494"/>
                <a:gd name="T60" fmla="*/ 20 w 493"/>
                <a:gd name="T61" fmla="*/ 344 h 494"/>
                <a:gd name="T62" fmla="*/ 9 w 493"/>
                <a:gd name="T63" fmla="*/ 311 h 494"/>
                <a:gd name="T64" fmla="*/ 1 w 493"/>
                <a:gd name="T65" fmla="*/ 277 h 494"/>
                <a:gd name="T66" fmla="*/ 0 w 493"/>
                <a:gd name="T67" fmla="*/ 241 h 494"/>
                <a:gd name="T68" fmla="*/ 4 w 493"/>
                <a:gd name="T69" fmla="*/ 205 h 494"/>
                <a:gd name="T70" fmla="*/ 13 w 493"/>
                <a:gd name="T71" fmla="*/ 170 h 494"/>
                <a:gd name="T72" fmla="*/ 26 w 493"/>
                <a:gd name="T73" fmla="*/ 136 h 494"/>
                <a:gd name="T74" fmla="*/ 44 w 493"/>
                <a:gd name="T75" fmla="*/ 106 h 494"/>
                <a:gd name="T76" fmla="*/ 66 w 493"/>
                <a:gd name="T77" fmla="*/ 79 h 494"/>
                <a:gd name="T78" fmla="*/ 91 w 493"/>
                <a:gd name="T79" fmla="*/ 55 h 494"/>
                <a:gd name="T80" fmla="*/ 119 w 493"/>
                <a:gd name="T81" fmla="*/ 36 h 494"/>
                <a:gd name="T82" fmla="*/ 150 w 493"/>
                <a:gd name="T83" fmla="*/ 20 h 494"/>
                <a:gd name="T84" fmla="*/ 183 w 493"/>
                <a:gd name="T85" fmla="*/ 9 h 494"/>
                <a:gd name="T86" fmla="*/ 217 w 493"/>
                <a:gd name="T87" fmla="*/ 2 h 494"/>
                <a:gd name="T88" fmla="*/ 252 w 493"/>
                <a:gd name="T89" fmla="*/ 0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93" h="494">
                  <a:moveTo>
                    <a:pt x="252" y="0"/>
                  </a:moveTo>
                  <a:lnTo>
                    <a:pt x="289" y="4"/>
                  </a:lnTo>
                  <a:lnTo>
                    <a:pt x="324" y="13"/>
                  </a:lnTo>
                  <a:lnTo>
                    <a:pt x="357" y="26"/>
                  </a:lnTo>
                  <a:lnTo>
                    <a:pt x="387" y="45"/>
                  </a:lnTo>
                  <a:lnTo>
                    <a:pt x="414" y="66"/>
                  </a:lnTo>
                  <a:lnTo>
                    <a:pt x="438" y="92"/>
                  </a:lnTo>
                  <a:lnTo>
                    <a:pt x="457" y="120"/>
                  </a:lnTo>
                  <a:lnTo>
                    <a:pt x="473" y="150"/>
                  </a:lnTo>
                  <a:lnTo>
                    <a:pt x="484" y="183"/>
                  </a:lnTo>
                  <a:lnTo>
                    <a:pt x="491" y="217"/>
                  </a:lnTo>
                  <a:lnTo>
                    <a:pt x="493" y="253"/>
                  </a:lnTo>
                  <a:lnTo>
                    <a:pt x="489" y="289"/>
                  </a:lnTo>
                  <a:lnTo>
                    <a:pt x="480" y="326"/>
                  </a:lnTo>
                  <a:lnTo>
                    <a:pt x="466" y="358"/>
                  </a:lnTo>
                  <a:lnTo>
                    <a:pt x="448" y="388"/>
                  </a:lnTo>
                  <a:lnTo>
                    <a:pt x="426" y="415"/>
                  </a:lnTo>
                  <a:lnTo>
                    <a:pt x="402" y="439"/>
                  </a:lnTo>
                  <a:lnTo>
                    <a:pt x="374" y="459"/>
                  </a:lnTo>
                  <a:lnTo>
                    <a:pt x="342" y="474"/>
                  </a:lnTo>
                  <a:lnTo>
                    <a:pt x="310" y="486"/>
                  </a:lnTo>
                  <a:lnTo>
                    <a:pt x="276" y="492"/>
                  </a:lnTo>
                  <a:lnTo>
                    <a:pt x="240" y="494"/>
                  </a:lnTo>
                  <a:lnTo>
                    <a:pt x="204" y="491"/>
                  </a:lnTo>
                  <a:lnTo>
                    <a:pt x="168" y="481"/>
                  </a:lnTo>
                  <a:lnTo>
                    <a:pt x="136" y="468"/>
                  </a:lnTo>
                  <a:lnTo>
                    <a:pt x="106" y="450"/>
                  </a:lnTo>
                  <a:lnTo>
                    <a:pt x="79" y="428"/>
                  </a:lnTo>
                  <a:lnTo>
                    <a:pt x="55" y="402"/>
                  </a:lnTo>
                  <a:lnTo>
                    <a:pt x="36" y="374"/>
                  </a:lnTo>
                  <a:lnTo>
                    <a:pt x="20" y="344"/>
                  </a:lnTo>
                  <a:lnTo>
                    <a:pt x="9" y="311"/>
                  </a:lnTo>
                  <a:lnTo>
                    <a:pt x="1" y="277"/>
                  </a:lnTo>
                  <a:lnTo>
                    <a:pt x="0" y="241"/>
                  </a:lnTo>
                  <a:lnTo>
                    <a:pt x="4" y="205"/>
                  </a:lnTo>
                  <a:lnTo>
                    <a:pt x="13" y="170"/>
                  </a:lnTo>
                  <a:lnTo>
                    <a:pt x="26" y="136"/>
                  </a:lnTo>
                  <a:lnTo>
                    <a:pt x="44" y="106"/>
                  </a:lnTo>
                  <a:lnTo>
                    <a:pt x="66" y="79"/>
                  </a:lnTo>
                  <a:lnTo>
                    <a:pt x="91" y="55"/>
                  </a:lnTo>
                  <a:lnTo>
                    <a:pt x="119" y="36"/>
                  </a:lnTo>
                  <a:lnTo>
                    <a:pt x="150" y="20"/>
                  </a:lnTo>
                  <a:lnTo>
                    <a:pt x="183" y="9"/>
                  </a:lnTo>
                  <a:lnTo>
                    <a:pt x="217" y="2"/>
                  </a:lnTo>
                  <a:lnTo>
                    <a:pt x="2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Freeform 8"/>
            <p:cNvSpPr>
              <a:spLocks/>
            </p:cNvSpPr>
            <p:nvPr/>
          </p:nvSpPr>
          <p:spPr bwMode="auto">
            <a:xfrm>
              <a:off x="336550" y="457200"/>
              <a:ext cx="285750" cy="222250"/>
            </a:xfrm>
            <a:custGeom>
              <a:avLst/>
              <a:gdLst>
                <a:gd name="T0" fmla="*/ 1758 w 3414"/>
                <a:gd name="T1" fmla="*/ 3 h 2644"/>
                <a:gd name="T2" fmla="*/ 2073 w 3414"/>
                <a:gd name="T3" fmla="*/ 390 h 2644"/>
                <a:gd name="T4" fmla="*/ 2458 w 3414"/>
                <a:gd name="T5" fmla="*/ 537 h 2644"/>
                <a:gd name="T6" fmla="*/ 2595 w 3414"/>
                <a:gd name="T7" fmla="*/ 512 h 2644"/>
                <a:gd name="T8" fmla="*/ 2736 w 3414"/>
                <a:gd name="T9" fmla="*/ 487 h 2644"/>
                <a:gd name="T10" fmla="*/ 2809 w 3414"/>
                <a:gd name="T11" fmla="*/ 479 h 2644"/>
                <a:gd name="T12" fmla="*/ 3278 w 3414"/>
                <a:gd name="T13" fmla="*/ 837 h 2644"/>
                <a:gd name="T14" fmla="*/ 3414 w 3414"/>
                <a:gd name="T15" fmla="*/ 1331 h 2644"/>
                <a:gd name="T16" fmla="*/ 3368 w 3414"/>
                <a:gd name="T17" fmla="*/ 1425 h 2644"/>
                <a:gd name="T18" fmla="*/ 3264 w 3414"/>
                <a:gd name="T19" fmla="*/ 1439 h 2644"/>
                <a:gd name="T20" fmla="*/ 3194 w 3414"/>
                <a:gd name="T21" fmla="*/ 1360 h 2644"/>
                <a:gd name="T22" fmla="*/ 3214 w 3414"/>
                <a:gd name="T23" fmla="*/ 2523 h 2644"/>
                <a:gd name="T24" fmla="*/ 3150 w 3414"/>
                <a:gd name="T25" fmla="*/ 2626 h 2644"/>
                <a:gd name="T26" fmla="*/ 3026 w 3414"/>
                <a:gd name="T27" fmla="*/ 2630 h 2644"/>
                <a:gd name="T28" fmla="*/ 2956 w 3414"/>
                <a:gd name="T29" fmla="*/ 2530 h 2644"/>
                <a:gd name="T30" fmla="*/ 2521 w 3414"/>
                <a:gd name="T31" fmla="*/ 2557 h 2644"/>
                <a:gd name="T32" fmla="*/ 2433 w 3414"/>
                <a:gd name="T33" fmla="*/ 2639 h 2644"/>
                <a:gd name="T34" fmla="*/ 2312 w 3414"/>
                <a:gd name="T35" fmla="*/ 2610 h 2644"/>
                <a:gd name="T36" fmla="*/ 2271 w 3414"/>
                <a:gd name="T37" fmla="*/ 2495 h 2644"/>
                <a:gd name="T38" fmla="*/ 2362 w 3414"/>
                <a:gd name="T39" fmla="*/ 1844 h 2644"/>
                <a:gd name="T40" fmla="*/ 2367 w 3414"/>
                <a:gd name="T41" fmla="*/ 1817 h 2644"/>
                <a:gd name="T42" fmla="*/ 2388 w 3414"/>
                <a:gd name="T43" fmla="*/ 1723 h 2644"/>
                <a:gd name="T44" fmla="*/ 2433 w 3414"/>
                <a:gd name="T45" fmla="*/ 1518 h 2644"/>
                <a:gd name="T46" fmla="*/ 2430 w 3414"/>
                <a:gd name="T47" fmla="*/ 1371 h 2644"/>
                <a:gd name="T48" fmla="*/ 2396 w 3414"/>
                <a:gd name="T49" fmla="*/ 1173 h 2644"/>
                <a:gd name="T50" fmla="*/ 2358 w 3414"/>
                <a:gd name="T51" fmla="*/ 952 h 2644"/>
                <a:gd name="T52" fmla="*/ 2329 w 3414"/>
                <a:gd name="T53" fmla="*/ 784 h 2644"/>
                <a:gd name="T54" fmla="*/ 1920 w 3414"/>
                <a:gd name="T55" fmla="*/ 558 h 2644"/>
                <a:gd name="T56" fmla="*/ 1479 w 3414"/>
                <a:gd name="T57" fmla="*/ 567 h 2644"/>
                <a:gd name="T58" fmla="*/ 1081 w 3414"/>
                <a:gd name="T59" fmla="*/ 807 h 2644"/>
                <a:gd name="T60" fmla="*/ 1048 w 3414"/>
                <a:gd name="T61" fmla="*/ 999 h 2644"/>
                <a:gd name="T62" fmla="*/ 1007 w 3414"/>
                <a:gd name="T63" fmla="*/ 1231 h 2644"/>
                <a:gd name="T64" fmla="*/ 974 w 3414"/>
                <a:gd name="T65" fmla="*/ 1426 h 2644"/>
                <a:gd name="T66" fmla="*/ 1222 w 3414"/>
                <a:gd name="T67" fmla="*/ 1768 h 2644"/>
                <a:gd name="T68" fmla="*/ 1143 w 3414"/>
                <a:gd name="T69" fmla="*/ 2532 h 2644"/>
                <a:gd name="T70" fmla="*/ 1071 w 3414"/>
                <a:gd name="T71" fmla="*/ 2631 h 2644"/>
                <a:gd name="T72" fmla="*/ 947 w 3414"/>
                <a:gd name="T73" fmla="*/ 2625 h 2644"/>
                <a:gd name="T74" fmla="*/ 885 w 3414"/>
                <a:gd name="T75" fmla="*/ 2521 h 2644"/>
                <a:gd name="T76" fmla="*/ 458 w 3414"/>
                <a:gd name="T77" fmla="*/ 2530 h 2644"/>
                <a:gd name="T78" fmla="*/ 388 w 3414"/>
                <a:gd name="T79" fmla="*/ 2630 h 2644"/>
                <a:gd name="T80" fmla="*/ 264 w 3414"/>
                <a:gd name="T81" fmla="*/ 2626 h 2644"/>
                <a:gd name="T82" fmla="*/ 200 w 3414"/>
                <a:gd name="T83" fmla="*/ 2523 h 2644"/>
                <a:gd name="T84" fmla="*/ 212 w 3414"/>
                <a:gd name="T85" fmla="*/ 1379 h 2644"/>
                <a:gd name="T86" fmla="*/ 131 w 3414"/>
                <a:gd name="T87" fmla="*/ 1442 h 2644"/>
                <a:gd name="T88" fmla="*/ 30 w 3414"/>
                <a:gd name="T89" fmla="*/ 1408 h 2644"/>
                <a:gd name="T90" fmla="*/ 3 w 3414"/>
                <a:gd name="T91" fmla="*/ 1306 h 2644"/>
                <a:gd name="T92" fmla="*/ 536 w 3414"/>
                <a:gd name="T93" fmla="*/ 501 h 2644"/>
                <a:gd name="T94" fmla="*/ 624 w 3414"/>
                <a:gd name="T95" fmla="*/ 477 h 2644"/>
                <a:gd name="T96" fmla="*/ 709 w 3414"/>
                <a:gd name="T97" fmla="*/ 489 h 2644"/>
                <a:gd name="T98" fmla="*/ 854 w 3414"/>
                <a:gd name="T99" fmla="*/ 515 h 2644"/>
                <a:gd name="T100" fmla="*/ 976 w 3414"/>
                <a:gd name="T101" fmla="*/ 537 h 2644"/>
                <a:gd name="T102" fmla="*/ 1578 w 3414"/>
                <a:gd name="T103" fmla="*/ 47 h 2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414" h="2644">
                  <a:moveTo>
                    <a:pt x="1661" y="0"/>
                  </a:moveTo>
                  <a:lnTo>
                    <a:pt x="1686" y="0"/>
                  </a:lnTo>
                  <a:lnTo>
                    <a:pt x="1711" y="7"/>
                  </a:lnTo>
                  <a:lnTo>
                    <a:pt x="1734" y="2"/>
                  </a:lnTo>
                  <a:lnTo>
                    <a:pt x="1758" y="3"/>
                  </a:lnTo>
                  <a:lnTo>
                    <a:pt x="1779" y="8"/>
                  </a:lnTo>
                  <a:lnTo>
                    <a:pt x="1801" y="17"/>
                  </a:lnTo>
                  <a:lnTo>
                    <a:pt x="1820" y="31"/>
                  </a:lnTo>
                  <a:lnTo>
                    <a:pt x="1835" y="50"/>
                  </a:lnTo>
                  <a:lnTo>
                    <a:pt x="2073" y="390"/>
                  </a:lnTo>
                  <a:lnTo>
                    <a:pt x="2412" y="544"/>
                  </a:lnTo>
                  <a:lnTo>
                    <a:pt x="2416" y="544"/>
                  </a:lnTo>
                  <a:lnTo>
                    <a:pt x="2425" y="542"/>
                  </a:lnTo>
                  <a:lnTo>
                    <a:pt x="2439" y="540"/>
                  </a:lnTo>
                  <a:lnTo>
                    <a:pt x="2458" y="537"/>
                  </a:lnTo>
                  <a:lnTo>
                    <a:pt x="2481" y="533"/>
                  </a:lnTo>
                  <a:lnTo>
                    <a:pt x="2507" y="528"/>
                  </a:lnTo>
                  <a:lnTo>
                    <a:pt x="2535" y="523"/>
                  </a:lnTo>
                  <a:lnTo>
                    <a:pt x="2565" y="517"/>
                  </a:lnTo>
                  <a:lnTo>
                    <a:pt x="2595" y="512"/>
                  </a:lnTo>
                  <a:lnTo>
                    <a:pt x="2626" y="507"/>
                  </a:lnTo>
                  <a:lnTo>
                    <a:pt x="2656" y="502"/>
                  </a:lnTo>
                  <a:lnTo>
                    <a:pt x="2685" y="497"/>
                  </a:lnTo>
                  <a:lnTo>
                    <a:pt x="2712" y="491"/>
                  </a:lnTo>
                  <a:lnTo>
                    <a:pt x="2736" y="487"/>
                  </a:lnTo>
                  <a:lnTo>
                    <a:pt x="2757" y="484"/>
                  </a:lnTo>
                  <a:lnTo>
                    <a:pt x="2773" y="482"/>
                  </a:lnTo>
                  <a:lnTo>
                    <a:pt x="2785" y="480"/>
                  </a:lnTo>
                  <a:lnTo>
                    <a:pt x="2790" y="479"/>
                  </a:lnTo>
                  <a:lnTo>
                    <a:pt x="2809" y="479"/>
                  </a:lnTo>
                  <a:lnTo>
                    <a:pt x="2827" y="481"/>
                  </a:lnTo>
                  <a:lnTo>
                    <a:pt x="2845" y="485"/>
                  </a:lnTo>
                  <a:lnTo>
                    <a:pt x="2862" y="492"/>
                  </a:lnTo>
                  <a:lnTo>
                    <a:pt x="2879" y="504"/>
                  </a:lnTo>
                  <a:lnTo>
                    <a:pt x="3278" y="837"/>
                  </a:lnTo>
                  <a:lnTo>
                    <a:pt x="3295" y="855"/>
                  </a:lnTo>
                  <a:lnTo>
                    <a:pt x="3307" y="875"/>
                  </a:lnTo>
                  <a:lnTo>
                    <a:pt x="3314" y="898"/>
                  </a:lnTo>
                  <a:lnTo>
                    <a:pt x="3411" y="1308"/>
                  </a:lnTo>
                  <a:lnTo>
                    <a:pt x="3414" y="1331"/>
                  </a:lnTo>
                  <a:lnTo>
                    <a:pt x="3413" y="1353"/>
                  </a:lnTo>
                  <a:lnTo>
                    <a:pt x="3407" y="1374"/>
                  </a:lnTo>
                  <a:lnTo>
                    <a:pt x="3397" y="1393"/>
                  </a:lnTo>
                  <a:lnTo>
                    <a:pt x="3385" y="1410"/>
                  </a:lnTo>
                  <a:lnTo>
                    <a:pt x="3368" y="1425"/>
                  </a:lnTo>
                  <a:lnTo>
                    <a:pt x="3350" y="1436"/>
                  </a:lnTo>
                  <a:lnTo>
                    <a:pt x="3328" y="1443"/>
                  </a:lnTo>
                  <a:lnTo>
                    <a:pt x="3306" y="1446"/>
                  </a:lnTo>
                  <a:lnTo>
                    <a:pt x="3284" y="1444"/>
                  </a:lnTo>
                  <a:lnTo>
                    <a:pt x="3264" y="1439"/>
                  </a:lnTo>
                  <a:lnTo>
                    <a:pt x="3244" y="1430"/>
                  </a:lnTo>
                  <a:lnTo>
                    <a:pt x="3227" y="1416"/>
                  </a:lnTo>
                  <a:lnTo>
                    <a:pt x="3213" y="1401"/>
                  </a:lnTo>
                  <a:lnTo>
                    <a:pt x="3201" y="1381"/>
                  </a:lnTo>
                  <a:lnTo>
                    <a:pt x="3194" y="1360"/>
                  </a:lnTo>
                  <a:lnTo>
                    <a:pt x="3106" y="985"/>
                  </a:lnTo>
                  <a:lnTo>
                    <a:pt x="2985" y="883"/>
                  </a:lnTo>
                  <a:lnTo>
                    <a:pt x="3080" y="1460"/>
                  </a:lnTo>
                  <a:lnTo>
                    <a:pt x="3214" y="2497"/>
                  </a:lnTo>
                  <a:lnTo>
                    <a:pt x="3214" y="2523"/>
                  </a:lnTo>
                  <a:lnTo>
                    <a:pt x="3210" y="2548"/>
                  </a:lnTo>
                  <a:lnTo>
                    <a:pt x="3200" y="2572"/>
                  </a:lnTo>
                  <a:lnTo>
                    <a:pt x="3187" y="2593"/>
                  </a:lnTo>
                  <a:lnTo>
                    <a:pt x="3170" y="2611"/>
                  </a:lnTo>
                  <a:lnTo>
                    <a:pt x="3150" y="2626"/>
                  </a:lnTo>
                  <a:lnTo>
                    <a:pt x="3127" y="2636"/>
                  </a:lnTo>
                  <a:lnTo>
                    <a:pt x="3101" y="2643"/>
                  </a:lnTo>
                  <a:lnTo>
                    <a:pt x="3075" y="2644"/>
                  </a:lnTo>
                  <a:lnTo>
                    <a:pt x="3050" y="2639"/>
                  </a:lnTo>
                  <a:lnTo>
                    <a:pt x="3026" y="2630"/>
                  </a:lnTo>
                  <a:lnTo>
                    <a:pt x="3005" y="2617"/>
                  </a:lnTo>
                  <a:lnTo>
                    <a:pt x="2987" y="2600"/>
                  </a:lnTo>
                  <a:lnTo>
                    <a:pt x="2972" y="2579"/>
                  </a:lnTo>
                  <a:lnTo>
                    <a:pt x="2962" y="2556"/>
                  </a:lnTo>
                  <a:lnTo>
                    <a:pt x="2956" y="2530"/>
                  </a:lnTo>
                  <a:lnTo>
                    <a:pt x="2823" y="1505"/>
                  </a:lnTo>
                  <a:lnTo>
                    <a:pt x="2698" y="1526"/>
                  </a:lnTo>
                  <a:lnTo>
                    <a:pt x="2618" y="1889"/>
                  </a:lnTo>
                  <a:lnTo>
                    <a:pt x="2528" y="2531"/>
                  </a:lnTo>
                  <a:lnTo>
                    <a:pt x="2521" y="2557"/>
                  </a:lnTo>
                  <a:lnTo>
                    <a:pt x="2511" y="2580"/>
                  </a:lnTo>
                  <a:lnTo>
                    <a:pt x="2496" y="2601"/>
                  </a:lnTo>
                  <a:lnTo>
                    <a:pt x="2478" y="2618"/>
                  </a:lnTo>
                  <a:lnTo>
                    <a:pt x="2456" y="2630"/>
                  </a:lnTo>
                  <a:lnTo>
                    <a:pt x="2433" y="2639"/>
                  </a:lnTo>
                  <a:lnTo>
                    <a:pt x="2407" y="2644"/>
                  </a:lnTo>
                  <a:lnTo>
                    <a:pt x="2382" y="2643"/>
                  </a:lnTo>
                  <a:lnTo>
                    <a:pt x="2356" y="2636"/>
                  </a:lnTo>
                  <a:lnTo>
                    <a:pt x="2333" y="2625"/>
                  </a:lnTo>
                  <a:lnTo>
                    <a:pt x="2312" y="2610"/>
                  </a:lnTo>
                  <a:lnTo>
                    <a:pt x="2296" y="2592"/>
                  </a:lnTo>
                  <a:lnTo>
                    <a:pt x="2283" y="2571"/>
                  </a:lnTo>
                  <a:lnTo>
                    <a:pt x="2274" y="2547"/>
                  </a:lnTo>
                  <a:lnTo>
                    <a:pt x="2270" y="2522"/>
                  </a:lnTo>
                  <a:lnTo>
                    <a:pt x="2271" y="2495"/>
                  </a:lnTo>
                  <a:lnTo>
                    <a:pt x="2361" y="1849"/>
                  </a:lnTo>
                  <a:lnTo>
                    <a:pt x="2361" y="1848"/>
                  </a:lnTo>
                  <a:lnTo>
                    <a:pt x="2361" y="1847"/>
                  </a:lnTo>
                  <a:lnTo>
                    <a:pt x="2361" y="1846"/>
                  </a:lnTo>
                  <a:lnTo>
                    <a:pt x="2362" y="1844"/>
                  </a:lnTo>
                  <a:lnTo>
                    <a:pt x="2362" y="1842"/>
                  </a:lnTo>
                  <a:lnTo>
                    <a:pt x="2363" y="1838"/>
                  </a:lnTo>
                  <a:lnTo>
                    <a:pt x="2364" y="1833"/>
                  </a:lnTo>
                  <a:lnTo>
                    <a:pt x="2365" y="1827"/>
                  </a:lnTo>
                  <a:lnTo>
                    <a:pt x="2367" y="1817"/>
                  </a:lnTo>
                  <a:lnTo>
                    <a:pt x="2370" y="1805"/>
                  </a:lnTo>
                  <a:lnTo>
                    <a:pt x="2373" y="1789"/>
                  </a:lnTo>
                  <a:lnTo>
                    <a:pt x="2377" y="1772"/>
                  </a:lnTo>
                  <a:lnTo>
                    <a:pt x="2383" y="1749"/>
                  </a:lnTo>
                  <a:lnTo>
                    <a:pt x="2388" y="1723"/>
                  </a:lnTo>
                  <a:lnTo>
                    <a:pt x="2395" y="1693"/>
                  </a:lnTo>
                  <a:lnTo>
                    <a:pt x="2402" y="1657"/>
                  </a:lnTo>
                  <a:lnTo>
                    <a:pt x="2412" y="1617"/>
                  </a:lnTo>
                  <a:lnTo>
                    <a:pt x="2422" y="1570"/>
                  </a:lnTo>
                  <a:lnTo>
                    <a:pt x="2433" y="1518"/>
                  </a:lnTo>
                  <a:lnTo>
                    <a:pt x="2446" y="1461"/>
                  </a:lnTo>
                  <a:lnTo>
                    <a:pt x="2444" y="1446"/>
                  </a:lnTo>
                  <a:lnTo>
                    <a:pt x="2440" y="1426"/>
                  </a:lnTo>
                  <a:lnTo>
                    <a:pt x="2435" y="1401"/>
                  </a:lnTo>
                  <a:lnTo>
                    <a:pt x="2430" y="1371"/>
                  </a:lnTo>
                  <a:lnTo>
                    <a:pt x="2424" y="1337"/>
                  </a:lnTo>
                  <a:lnTo>
                    <a:pt x="2418" y="1300"/>
                  </a:lnTo>
                  <a:lnTo>
                    <a:pt x="2411" y="1259"/>
                  </a:lnTo>
                  <a:lnTo>
                    <a:pt x="2403" y="1217"/>
                  </a:lnTo>
                  <a:lnTo>
                    <a:pt x="2396" y="1173"/>
                  </a:lnTo>
                  <a:lnTo>
                    <a:pt x="2388" y="1128"/>
                  </a:lnTo>
                  <a:lnTo>
                    <a:pt x="2381" y="1083"/>
                  </a:lnTo>
                  <a:lnTo>
                    <a:pt x="2372" y="1038"/>
                  </a:lnTo>
                  <a:lnTo>
                    <a:pt x="2365" y="994"/>
                  </a:lnTo>
                  <a:lnTo>
                    <a:pt x="2358" y="952"/>
                  </a:lnTo>
                  <a:lnTo>
                    <a:pt x="2350" y="911"/>
                  </a:lnTo>
                  <a:lnTo>
                    <a:pt x="2344" y="874"/>
                  </a:lnTo>
                  <a:lnTo>
                    <a:pt x="2338" y="841"/>
                  </a:lnTo>
                  <a:lnTo>
                    <a:pt x="2333" y="810"/>
                  </a:lnTo>
                  <a:lnTo>
                    <a:pt x="2329" y="784"/>
                  </a:lnTo>
                  <a:lnTo>
                    <a:pt x="2325" y="764"/>
                  </a:lnTo>
                  <a:lnTo>
                    <a:pt x="2322" y="750"/>
                  </a:lnTo>
                  <a:lnTo>
                    <a:pt x="1953" y="580"/>
                  </a:lnTo>
                  <a:lnTo>
                    <a:pt x="1935" y="570"/>
                  </a:lnTo>
                  <a:lnTo>
                    <a:pt x="1920" y="558"/>
                  </a:lnTo>
                  <a:lnTo>
                    <a:pt x="1908" y="542"/>
                  </a:lnTo>
                  <a:lnTo>
                    <a:pt x="1706" y="254"/>
                  </a:lnTo>
                  <a:lnTo>
                    <a:pt x="1507" y="540"/>
                  </a:lnTo>
                  <a:lnTo>
                    <a:pt x="1494" y="555"/>
                  </a:lnTo>
                  <a:lnTo>
                    <a:pt x="1479" y="567"/>
                  </a:lnTo>
                  <a:lnTo>
                    <a:pt x="1461" y="578"/>
                  </a:lnTo>
                  <a:lnTo>
                    <a:pt x="1091" y="747"/>
                  </a:lnTo>
                  <a:lnTo>
                    <a:pt x="1089" y="762"/>
                  </a:lnTo>
                  <a:lnTo>
                    <a:pt x="1086" y="781"/>
                  </a:lnTo>
                  <a:lnTo>
                    <a:pt x="1081" y="807"/>
                  </a:lnTo>
                  <a:lnTo>
                    <a:pt x="1076" y="838"/>
                  </a:lnTo>
                  <a:lnTo>
                    <a:pt x="1070" y="874"/>
                  </a:lnTo>
                  <a:lnTo>
                    <a:pt x="1063" y="912"/>
                  </a:lnTo>
                  <a:lnTo>
                    <a:pt x="1056" y="954"/>
                  </a:lnTo>
                  <a:lnTo>
                    <a:pt x="1048" y="999"/>
                  </a:lnTo>
                  <a:lnTo>
                    <a:pt x="1041" y="1044"/>
                  </a:lnTo>
                  <a:lnTo>
                    <a:pt x="1032" y="1091"/>
                  </a:lnTo>
                  <a:lnTo>
                    <a:pt x="1024" y="1138"/>
                  </a:lnTo>
                  <a:lnTo>
                    <a:pt x="1016" y="1186"/>
                  </a:lnTo>
                  <a:lnTo>
                    <a:pt x="1007" y="1231"/>
                  </a:lnTo>
                  <a:lnTo>
                    <a:pt x="1000" y="1276"/>
                  </a:lnTo>
                  <a:lnTo>
                    <a:pt x="993" y="1319"/>
                  </a:lnTo>
                  <a:lnTo>
                    <a:pt x="986" y="1358"/>
                  </a:lnTo>
                  <a:lnTo>
                    <a:pt x="979" y="1393"/>
                  </a:lnTo>
                  <a:lnTo>
                    <a:pt x="974" y="1426"/>
                  </a:lnTo>
                  <a:lnTo>
                    <a:pt x="969" y="1453"/>
                  </a:lnTo>
                  <a:lnTo>
                    <a:pt x="965" y="1474"/>
                  </a:lnTo>
                  <a:lnTo>
                    <a:pt x="963" y="1490"/>
                  </a:lnTo>
                  <a:lnTo>
                    <a:pt x="1207" y="1749"/>
                  </a:lnTo>
                  <a:lnTo>
                    <a:pt x="1222" y="1768"/>
                  </a:lnTo>
                  <a:lnTo>
                    <a:pt x="1233" y="1788"/>
                  </a:lnTo>
                  <a:lnTo>
                    <a:pt x="1241" y="1810"/>
                  </a:lnTo>
                  <a:lnTo>
                    <a:pt x="1243" y="1834"/>
                  </a:lnTo>
                  <a:lnTo>
                    <a:pt x="1242" y="1857"/>
                  </a:lnTo>
                  <a:lnTo>
                    <a:pt x="1143" y="2532"/>
                  </a:lnTo>
                  <a:lnTo>
                    <a:pt x="1137" y="2558"/>
                  </a:lnTo>
                  <a:lnTo>
                    <a:pt x="1125" y="2581"/>
                  </a:lnTo>
                  <a:lnTo>
                    <a:pt x="1111" y="2601"/>
                  </a:lnTo>
                  <a:lnTo>
                    <a:pt x="1092" y="2618"/>
                  </a:lnTo>
                  <a:lnTo>
                    <a:pt x="1071" y="2631"/>
                  </a:lnTo>
                  <a:lnTo>
                    <a:pt x="1048" y="2639"/>
                  </a:lnTo>
                  <a:lnTo>
                    <a:pt x="1022" y="2644"/>
                  </a:lnTo>
                  <a:lnTo>
                    <a:pt x="996" y="2643"/>
                  </a:lnTo>
                  <a:lnTo>
                    <a:pt x="970" y="2636"/>
                  </a:lnTo>
                  <a:lnTo>
                    <a:pt x="947" y="2625"/>
                  </a:lnTo>
                  <a:lnTo>
                    <a:pt x="928" y="2610"/>
                  </a:lnTo>
                  <a:lnTo>
                    <a:pt x="911" y="2592"/>
                  </a:lnTo>
                  <a:lnTo>
                    <a:pt x="897" y="2570"/>
                  </a:lnTo>
                  <a:lnTo>
                    <a:pt x="889" y="2546"/>
                  </a:lnTo>
                  <a:lnTo>
                    <a:pt x="885" y="2521"/>
                  </a:lnTo>
                  <a:lnTo>
                    <a:pt x="886" y="2495"/>
                  </a:lnTo>
                  <a:lnTo>
                    <a:pt x="975" y="1882"/>
                  </a:lnTo>
                  <a:lnTo>
                    <a:pt x="621" y="1508"/>
                  </a:lnTo>
                  <a:lnTo>
                    <a:pt x="591" y="1503"/>
                  </a:lnTo>
                  <a:lnTo>
                    <a:pt x="458" y="2530"/>
                  </a:lnTo>
                  <a:lnTo>
                    <a:pt x="453" y="2556"/>
                  </a:lnTo>
                  <a:lnTo>
                    <a:pt x="441" y="2579"/>
                  </a:lnTo>
                  <a:lnTo>
                    <a:pt x="427" y="2600"/>
                  </a:lnTo>
                  <a:lnTo>
                    <a:pt x="409" y="2617"/>
                  </a:lnTo>
                  <a:lnTo>
                    <a:pt x="388" y="2630"/>
                  </a:lnTo>
                  <a:lnTo>
                    <a:pt x="365" y="2639"/>
                  </a:lnTo>
                  <a:lnTo>
                    <a:pt x="339" y="2644"/>
                  </a:lnTo>
                  <a:lnTo>
                    <a:pt x="313" y="2643"/>
                  </a:lnTo>
                  <a:lnTo>
                    <a:pt x="287" y="2636"/>
                  </a:lnTo>
                  <a:lnTo>
                    <a:pt x="264" y="2626"/>
                  </a:lnTo>
                  <a:lnTo>
                    <a:pt x="244" y="2611"/>
                  </a:lnTo>
                  <a:lnTo>
                    <a:pt x="227" y="2593"/>
                  </a:lnTo>
                  <a:lnTo>
                    <a:pt x="213" y="2572"/>
                  </a:lnTo>
                  <a:lnTo>
                    <a:pt x="204" y="2548"/>
                  </a:lnTo>
                  <a:lnTo>
                    <a:pt x="200" y="2523"/>
                  </a:lnTo>
                  <a:lnTo>
                    <a:pt x="201" y="2497"/>
                  </a:lnTo>
                  <a:lnTo>
                    <a:pt x="430" y="880"/>
                  </a:lnTo>
                  <a:lnTo>
                    <a:pt x="308" y="983"/>
                  </a:lnTo>
                  <a:lnTo>
                    <a:pt x="220" y="1357"/>
                  </a:lnTo>
                  <a:lnTo>
                    <a:pt x="212" y="1379"/>
                  </a:lnTo>
                  <a:lnTo>
                    <a:pt x="202" y="1398"/>
                  </a:lnTo>
                  <a:lnTo>
                    <a:pt x="188" y="1414"/>
                  </a:lnTo>
                  <a:lnTo>
                    <a:pt x="170" y="1427"/>
                  </a:lnTo>
                  <a:lnTo>
                    <a:pt x="151" y="1436"/>
                  </a:lnTo>
                  <a:lnTo>
                    <a:pt x="131" y="1442"/>
                  </a:lnTo>
                  <a:lnTo>
                    <a:pt x="109" y="1443"/>
                  </a:lnTo>
                  <a:lnTo>
                    <a:pt x="86" y="1440"/>
                  </a:lnTo>
                  <a:lnTo>
                    <a:pt x="64" y="1433"/>
                  </a:lnTo>
                  <a:lnTo>
                    <a:pt x="46" y="1421"/>
                  </a:lnTo>
                  <a:lnTo>
                    <a:pt x="30" y="1408"/>
                  </a:lnTo>
                  <a:lnTo>
                    <a:pt x="17" y="1390"/>
                  </a:lnTo>
                  <a:lnTo>
                    <a:pt x="7" y="1372"/>
                  </a:lnTo>
                  <a:lnTo>
                    <a:pt x="2" y="1351"/>
                  </a:lnTo>
                  <a:lnTo>
                    <a:pt x="0" y="1329"/>
                  </a:lnTo>
                  <a:lnTo>
                    <a:pt x="3" y="1306"/>
                  </a:lnTo>
                  <a:lnTo>
                    <a:pt x="99" y="895"/>
                  </a:lnTo>
                  <a:lnTo>
                    <a:pt x="108" y="873"/>
                  </a:lnTo>
                  <a:lnTo>
                    <a:pt x="120" y="852"/>
                  </a:lnTo>
                  <a:lnTo>
                    <a:pt x="137" y="834"/>
                  </a:lnTo>
                  <a:lnTo>
                    <a:pt x="536" y="501"/>
                  </a:lnTo>
                  <a:lnTo>
                    <a:pt x="551" y="490"/>
                  </a:lnTo>
                  <a:lnTo>
                    <a:pt x="569" y="483"/>
                  </a:lnTo>
                  <a:lnTo>
                    <a:pt x="587" y="479"/>
                  </a:lnTo>
                  <a:lnTo>
                    <a:pt x="605" y="477"/>
                  </a:lnTo>
                  <a:lnTo>
                    <a:pt x="624" y="477"/>
                  </a:lnTo>
                  <a:lnTo>
                    <a:pt x="632" y="477"/>
                  </a:lnTo>
                  <a:lnTo>
                    <a:pt x="645" y="479"/>
                  </a:lnTo>
                  <a:lnTo>
                    <a:pt x="662" y="482"/>
                  </a:lnTo>
                  <a:lnTo>
                    <a:pt x="684" y="485"/>
                  </a:lnTo>
                  <a:lnTo>
                    <a:pt x="709" y="489"/>
                  </a:lnTo>
                  <a:lnTo>
                    <a:pt x="736" y="493"/>
                  </a:lnTo>
                  <a:lnTo>
                    <a:pt x="764" y="499"/>
                  </a:lnTo>
                  <a:lnTo>
                    <a:pt x="794" y="504"/>
                  </a:lnTo>
                  <a:lnTo>
                    <a:pt x="824" y="510"/>
                  </a:lnTo>
                  <a:lnTo>
                    <a:pt x="854" y="515"/>
                  </a:lnTo>
                  <a:lnTo>
                    <a:pt x="883" y="520"/>
                  </a:lnTo>
                  <a:lnTo>
                    <a:pt x="911" y="526"/>
                  </a:lnTo>
                  <a:lnTo>
                    <a:pt x="936" y="530"/>
                  </a:lnTo>
                  <a:lnTo>
                    <a:pt x="958" y="534"/>
                  </a:lnTo>
                  <a:lnTo>
                    <a:pt x="976" y="537"/>
                  </a:lnTo>
                  <a:lnTo>
                    <a:pt x="990" y="540"/>
                  </a:lnTo>
                  <a:lnTo>
                    <a:pt x="999" y="541"/>
                  </a:lnTo>
                  <a:lnTo>
                    <a:pt x="1002" y="542"/>
                  </a:lnTo>
                  <a:lnTo>
                    <a:pt x="1341" y="386"/>
                  </a:lnTo>
                  <a:lnTo>
                    <a:pt x="1578" y="47"/>
                  </a:lnTo>
                  <a:lnTo>
                    <a:pt x="1595" y="28"/>
                  </a:lnTo>
                  <a:lnTo>
                    <a:pt x="1615" y="13"/>
                  </a:lnTo>
                  <a:lnTo>
                    <a:pt x="1637" y="4"/>
                  </a:lnTo>
                  <a:lnTo>
                    <a:pt x="16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Freeform 9"/>
            <p:cNvSpPr>
              <a:spLocks/>
            </p:cNvSpPr>
            <p:nvPr/>
          </p:nvSpPr>
          <p:spPr bwMode="auto">
            <a:xfrm>
              <a:off x="525463" y="452438"/>
              <a:ext cx="41275" cy="41275"/>
            </a:xfrm>
            <a:custGeom>
              <a:avLst/>
              <a:gdLst>
                <a:gd name="T0" fmla="*/ 239 w 492"/>
                <a:gd name="T1" fmla="*/ 0 h 494"/>
                <a:gd name="T2" fmla="*/ 276 w 492"/>
                <a:gd name="T3" fmla="*/ 1 h 494"/>
                <a:gd name="T4" fmla="*/ 310 w 492"/>
                <a:gd name="T5" fmla="*/ 9 h 494"/>
                <a:gd name="T6" fmla="*/ 342 w 492"/>
                <a:gd name="T7" fmla="*/ 20 h 494"/>
                <a:gd name="T8" fmla="*/ 373 w 492"/>
                <a:gd name="T9" fmla="*/ 36 h 494"/>
                <a:gd name="T10" fmla="*/ 401 w 492"/>
                <a:gd name="T11" fmla="*/ 55 h 494"/>
                <a:gd name="T12" fmla="*/ 426 w 492"/>
                <a:gd name="T13" fmla="*/ 78 h 494"/>
                <a:gd name="T14" fmla="*/ 448 w 492"/>
                <a:gd name="T15" fmla="*/ 105 h 494"/>
                <a:gd name="T16" fmla="*/ 465 w 492"/>
                <a:gd name="T17" fmla="*/ 135 h 494"/>
                <a:gd name="T18" fmla="*/ 480 w 492"/>
                <a:gd name="T19" fmla="*/ 169 h 494"/>
                <a:gd name="T20" fmla="*/ 488 w 492"/>
                <a:gd name="T21" fmla="*/ 204 h 494"/>
                <a:gd name="T22" fmla="*/ 492 w 492"/>
                <a:gd name="T23" fmla="*/ 240 h 494"/>
                <a:gd name="T24" fmla="*/ 490 w 492"/>
                <a:gd name="T25" fmla="*/ 277 h 494"/>
                <a:gd name="T26" fmla="*/ 484 w 492"/>
                <a:gd name="T27" fmla="*/ 311 h 494"/>
                <a:gd name="T28" fmla="*/ 473 w 492"/>
                <a:gd name="T29" fmla="*/ 343 h 494"/>
                <a:gd name="T30" fmla="*/ 456 w 492"/>
                <a:gd name="T31" fmla="*/ 375 h 494"/>
                <a:gd name="T32" fmla="*/ 436 w 492"/>
                <a:gd name="T33" fmla="*/ 403 h 494"/>
                <a:gd name="T34" fmla="*/ 414 w 492"/>
                <a:gd name="T35" fmla="*/ 428 h 494"/>
                <a:gd name="T36" fmla="*/ 387 w 492"/>
                <a:gd name="T37" fmla="*/ 449 h 494"/>
                <a:gd name="T38" fmla="*/ 357 w 492"/>
                <a:gd name="T39" fmla="*/ 467 h 494"/>
                <a:gd name="T40" fmla="*/ 323 w 492"/>
                <a:gd name="T41" fmla="*/ 481 h 494"/>
                <a:gd name="T42" fmla="*/ 288 w 492"/>
                <a:gd name="T43" fmla="*/ 490 h 494"/>
                <a:gd name="T44" fmla="*/ 252 w 492"/>
                <a:gd name="T45" fmla="*/ 494 h 494"/>
                <a:gd name="T46" fmla="*/ 217 w 492"/>
                <a:gd name="T47" fmla="*/ 492 h 494"/>
                <a:gd name="T48" fmla="*/ 182 w 492"/>
                <a:gd name="T49" fmla="*/ 486 h 494"/>
                <a:gd name="T50" fmla="*/ 149 w 492"/>
                <a:gd name="T51" fmla="*/ 474 h 494"/>
                <a:gd name="T52" fmla="*/ 119 w 492"/>
                <a:gd name="T53" fmla="*/ 459 h 494"/>
                <a:gd name="T54" fmla="*/ 91 w 492"/>
                <a:gd name="T55" fmla="*/ 439 h 494"/>
                <a:gd name="T56" fmla="*/ 65 w 492"/>
                <a:gd name="T57" fmla="*/ 415 h 494"/>
                <a:gd name="T58" fmla="*/ 44 w 492"/>
                <a:gd name="T59" fmla="*/ 388 h 494"/>
                <a:gd name="T60" fmla="*/ 26 w 492"/>
                <a:gd name="T61" fmla="*/ 358 h 494"/>
                <a:gd name="T62" fmla="*/ 13 w 492"/>
                <a:gd name="T63" fmla="*/ 325 h 494"/>
                <a:gd name="T64" fmla="*/ 3 w 492"/>
                <a:gd name="T65" fmla="*/ 289 h 494"/>
                <a:gd name="T66" fmla="*/ 0 w 492"/>
                <a:gd name="T67" fmla="*/ 253 h 494"/>
                <a:gd name="T68" fmla="*/ 1 w 492"/>
                <a:gd name="T69" fmla="*/ 218 h 494"/>
                <a:gd name="T70" fmla="*/ 8 w 492"/>
                <a:gd name="T71" fmla="*/ 182 h 494"/>
                <a:gd name="T72" fmla="*/ 20 w 492"/>
                <a:gd name="T73" fmla="*/ 150 h 494"/>
                <a:gd name="T74" fmla="*/ 35 w 492"/>
                <a:gd name="T75" fmla="*/ 119 h 494"/>
                <a:gd name="T76" fmla="*/ 55 w 492"/>
                <a:gd name="T77" fmla="*/ 91 h 494"/>
                <a:gd name="T78" fmla="*/ 78 w 492"/>
                <a:gd name="T79" fmla="*/ 66 h 494"/>
                <a:gd name="T80" fmla="*/ 105 w 492"/>
                <a:gd name="T81" fmla="*/ 44 h 494"/>
                <a:gd name="T82" fmla="*/ 135 w 492"/>
                <a:gd name="T83" fmla="*/ 26 h 494"/>
                <a:gd name="T84" fmla="*/ 168 w 492"/>
                <a:gd name="T85" fmla="*/ 13 h 494"/>
                <a:gd name="T86" fmla="*/ 203 w 492"/>
                <a:gd name="T87" fmla="*/ 4 h 494"/>
                <a:gd name="T88" fmla="*/ 239 w 492"/>
                <a:gd name="T89" fmla="*/ 0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92" h="494">
                  <a:moveTo>
                    <a:pt x="239" y="0"/>
                  </a:moveTo>
                  <a:lnTo>
                    <a:pt x="276" y="1"/>
                  </a:lnTo>
                  <a:lnTo>
                    <a:pt x="310" y="9"/>
                  </a:lnTo>
                  <a:lnTo>
                    <a:pt x="342" y="20"/>
                  </a:lnTo>
                  <a:lnTo>
                    <a:pt x="373" y="36"/>
                  </a:lnTo>
                  <a:lnTo>
                    <a:pt x="401" y="55"/>
                  </a:lnTo>
                  <a:lnTo>
                    <a:pt x="426" y="78"/>
                  </a:lnTo>
                  <a:lnTo>
                    <a:pt x="448" y="105"/>
                  </a:lnTo>
                  <a:lnTo>
                    <a:pt x="465" y="135"/>
                  </a:lnTo>
                  <a:lnTo>
                    <a:pt x="480" y="169"/>
                  </a:lnTo>
                  <a:lnTo>
                    <a:pt x="488" y="204"/>
                  </a:lnTo>
                  <a:lnTo>
                    <a:pt x="492" y="240"/>
                  </a:lnTo>
                  <a:lnTo>
                    <a:pt x="490" y="277"/>
                  </a:lnTo>
                  <a:lnTo>
                    <a:pt x="484" y="311"/>
                  </a:lnTo>
                  <a:lnTo>
                    <a:pt x="473" y="343"/>
                  </a:lnTo>
                  <a:lnTo>
                    <a:pt x="456" y="375"/>
                  </a:lnTo>
                  <a:lnTo>
                    <a:pt x="436" y="403"/>
                  </a:lnTo>
                  <a:lnTo>
                    <a:pt x="414" y="428"/>
                  </a:lnTo>
                  <a:lnTo>
                    <a:pt x="387" y="449"/>
                  </a:lnTo>
                  <a:lnTo>
                    <a:pt x="357" y="467"/>
                  </a:lnTo>
                  <a:lnTo>
                    <a:pt x="323" y="481"/>
                  </a:lnTo>
                  <a:lnTo>
                    <a:pt x="288" y="490"/>
                  </a:lnTo>
                  <a:lnTo>
                    <a:pt x="252" y="494"/>
                  </a:lnTo>
                  <a:lnTo>
                    <a:pt x="217" y="492"/>
                  </a:lnTo>
                  <a:lnTo>
                    <a:pt x="182" y="486"/>
                  </a:lnTo>
                  <a:lnTo>
                    <a:pt x="149" y="474"/>
                  </a:lnTo>
                  <a:lnTo>
                    <a:pt x="119" y="459"/>
                  </a:lnTo>
                  <a:lnTo>
                    <a:pt x="91" y="439"/>
                  </a:lnTo>
                  <a:lnTo>
                    <a:pt x="65" y="415"/>
                  </a:lnTo>
                  <a:lnTo>
                    <a:pt x="44" y="388"/>
                  </a:lnTo>
                  <a:lnTo>
                    <a:pt x="26" y="358"/>
                  </a:lnTo>
                  <a:lnTo>
                    <a:pt x="13" y="325"/>
                  </a:lnTo>
                  <a:lnTo>
                    <a:pt x="3" y="289"/>
                  </a:lnTo>
                  <a:lnTo>
                    <a:pt x="0" y="253"/>
                  </a:lnTo>
                  <a:lnTo>
                    <a:pt x="1" y="218"/>
                  </a:lnTo>
                  <a:lnTo>
                    <a:pt x="8" y="182"/>
                  </a:lnTo>
                  <a:lnTo>
                    <a:pt x="20" y="150"/>
                  </a:lnTo>
                  <a:lnTo>
                    <a:pt x="35" y="119"/>
                  </a:lnTo>
                  <a:lnTo>
                    <a:pt x="55" y="91"/>
                  </a:lnTo>
                  <a:lnTo>
                    <a:pt x="78" y="66"/>
                  </a:lnTo>
                  <a:lnTo>
                    <a:pt x="105" y="44"/>
                  </a:lnTo>
                  <a:lnTo>
                    <a:pt x="135" y="26"/>
                  </a:lnTo>
                  <a:lnTo>
                    <a:pt x="168" y="13"/>
                  </a:lnTo>
                  <a:lnTo>
                    <a:pt x="203" y="4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91" name="Group 1690"/>
          <p:cNvGrpSpPr/>
          <p:nvPr/>
        </p:nvGrpSpPr>
        <p:grpSpPr>
          <a:xfrm>
            <a:off x="1159298" y="607219"/>
            <a:ext cx="304800" cy="307975"/>
            <a:chOff x="1076325" y="390525"/>
            <a:chExt cx="304800" cy="3079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32" name="Freeform 14"/>
            <p:cNvSpPr>
              <a:spLocks/>
            </p:cNvSpPr>
            <p:nvPr/>
          </p:nvSpPr>
          <p:spPr bwMode="auto">
            <a:xfrm>
              <a:off x="1158875" y="557213"/>
              <a:ext cx="4763" cy="3175"/>
            </a:xfrm>
            <a:custGeom>
              <a:avLst/>
              <a:gdLst>
                <a:gd name="T0" fmla="*/ 19 w 64"/>
                <a:gd name="T1" fmla="*/ 0 h 41"/>
                <a:gd name="T2" fmla="*/ 30 w 64"/>
                <a:gd name="T3" fmla="*/ 2 h 41"/>
                <a:gd name="T4" fmla="*/ 40 w 64"/>
                <a:gd name="T5" fmla="*/ 7 h 41"/>
                <a:gd name="T6" fmla="*/ 47 w 64"/>
                <a:gd name="T7" fmla="*/ 14 h 41"/>
                <a:gd name="T8" fmla="*/ 54 w 64"/>
                <a:gd name="T9" fmla="*/ 21 h 41"/>
                <a:gd name="T10" fmla="*/ 62 w 64"/>
                <a:gd name="T11" fmla="*/ 28 h 41"/>
                <a:gd name="T12" fmla="*/ 63 w 64"/>
                <a:gd name="T13" fmla="*/ 31 h 41"/>
                <a:gd name="T14" fmla="*/ 64 w 64"/>
                <a:gd name="T15" fmla="*/ 33 h 41"/>
                <a:gd name="T16" fmla="*/ 64 w 64"/>
                <a:gd name="T17" fmla="*/ 36 h 41"/>
                <a:gd name="T18" fmla="*/ 63 w 64"/>
                <a:gd name="T19" fmla="*/ 38 h 41"/>
                <a:gd name="T20" fmla="*/ 61 w 64"/>
                <a:gd name="T21" fmla="*/ 40 h 41"/>
                <a:gd name="T22" fmla="*/ 59 w 64"/>
                <a:gd name="T23" fmla="*/ 41 h 41"/>
                <a:gd name="T24" fmla="*/ 55 w 64"/>
                <a:gd name="T25" fmla="*/ 41 h 41"/>
                <a:gd name="T26" fmla="*/ 52 w 64"/>
                <a:gd name="T27" fmla="*/ 41 h 41"/>
                <a:gd name="T28" fmla="*/ 36 w 64"/>
                <a:gd name="T29" fmla="*/ 32 h 41"/>
                <a:gd name="T30" fmla="*/ 21 w 64"/>
                <a:gd name="T31" fmla="*/ 23 h 41"/>
                <a:gd name="T32" fmla="*/ 2 w 64"/>
                <a:gd name="T33" fmla="*/ 13 h 41"/>
                <a:gd name="T34" fmla="*/ 1 w 64"/>
                <a:gd name="T35" fmla="*/ 10 h 41"/>
                <a:gd name="T36" fmla="*/ 0 w 64"/>
                <a:gd name="T37" fmla="*/ 8 h 41"/>
                <a:gd name="T38" fmla="*/ 0 w 64"/>
                <a:gd name="T39" fmla="*/ 6 h 41"/>
                <a:gd name="T40" fmla="*/ 1 w 64"/>
                <a:gd name="T41" fmla="*/ 4 h 41"/>
                <a:gd name="T42" fmla="*/ 2 w 64"/>
                <a:gd name="T43" fmla="*/ 2 h 41"/>
                <a:gd name="T44" fmla="*/ 5 w 64"/>
                <a:gd name="T45" fmla="*/ 1 h 41"/>
                <a:gd name="T46" fmla="*/ 19 w 64"/>
                <a:gd name="T4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4" h="41">
                  <a:moveTo>
                    <a:pt x="19" y="0"/>
                  </a:moveTo>
                  <a:lnTo>
                    <a:pt x="30" y="2"/>
                  </a:lnTo>
                  <a:lnTo>
                    <a:pt x="40" y="7"/>
                  </a:lnTo>
                  <a:lnTo>
                    <a:pt x="47" y="14"/>
                  </a:lnTo>
                  <a:lnTo>
                    <a:pt x="54" y="21"/>
                  </a:lnTo>
                  <a:lnTo>
                    <a:pt x="62" y="28"/>
                  </a:lnTo>
                  <a:lnTo>
                    <a:pt x="63" y="31"/>
                  </a:lnTo>
                  <a:lnTo>
                    <a:pt x="64" y="33"/>
                  </a:lnTo>
                  <a:lnTo>
                    <a:pt x="64" y="36"/>
                  </a:lnTo>
                  <a:lnTo>
                    <a:pt x="63" y="38"/>
                  </a:lnTo>
                  <a:lnTo>
                    <a:pt x="61" y="40"/>
                  </a:lnTo>
                  <a:lnTo>
                    <a:pt x="59" y="41"/>
                  </a:lnTo>
                  <a:lnTo>
                    <a:pt x="55" y="41"/>
                  </a:lnTo>
                  <a:lnTo>
                    <a:pt x="52" y="41"/>
                  </a:lnTo>
                  <a:lnTo>
                    <a:pt x="36" y="32"/>
                  </a:lnTo>
                  <a:lnTo>
                    <a:pt x="21" y="23"/>
                  </a:lnTo>
                  <a:lnTo>
                    <a:pt x="2" y="13"/>
                  </a:lnTo>
                  <a:lnTo>
                    <a:pt x="1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4"/>
                  </a:lnTo>
                  <a:lnTo>
                    <a:pt x="2" y="2"/>
                  </a:lnTo>
                  <a:lnTo>
                    <a:pt x="5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Freeform 15"/>
            <p:cNvSpPr>
              <a:spLocks/>
            </p:cNvSpPr>
            <p:nvPr/>
          </p:nvSpPr>
          <p:spPr bwMode="auto">
            <a:xfrm>
              <a:off x="1189038" y="452438"/>
              <a:ext cx="52388" cy="30163"/>
            </a:xfrm>
            <a:custGeom>
              <a:avLst/>
              <a:gdLst>
                <a:gd name="T0" fmla="*/ 439 w 581"/>
                <a:gd name="T1" fmla="*/ 1 h 344"/>
                <a:gd name="T2" fmla="*/ 481 w 581"/>
                <a:gd name="T3" fmla="*/ 15 h 344"/>
                <a:gd name="T4" fmla="*/ 513 w 581"/>
                <a:gd name="T5" fmla="*/ 39 h 344"/>
                <a:gd name="T6" fmla="*/ 545 w 581"/>
                <a:gd name="T7" fmla="*/ 46 h 344"/>
                <a:gd name="T8" fmla="*/ 578 w 581"/>
                <a:gd name="T9" fmla="*/ 53 h 344"/>
                <a:gd name="T10" fmla="*/ 579 w 581"/>
                <a:gd name="T11" fmla="*/ 86 h 344"/>
                <a:gd name="T12" fmla="*/ 558 w 581"/>
                <a:gd name="T13" fmla="*/ 116 h 344"/>
                <a:gd name="T14" fmla="*/ 544 w 581"/>
                <a:gd name="T15" fmla="*/ 135 h 344"/>
                <a:gd name="T16" fmla="*/ 537 w 581"/>
                <a:gd name="T17" fmla="*/ 158 h 344"/>
                <a:gd name="T18" fmla="*/ 531 w 581"/>
                <a:gd name="T19" fmla="*/ 185 h 344"/>
                <a:gd name="T20" fmla="*/ 516 w 581"/>
                <a:gd name="T21" fmla="*/ 205 h 344"/>
                <a:gd name="T22" fmla="*/ 496 w 581"/>
                <a:gd name="T23" fmla="*/ 221 h 344"/>
                <a:gd name="T24" fmla="*/ 485 w 581"/>
                <a:gd name="T25" fmla="*/ 230 h 344"/>
                <a:gd name="T26" fmla="*/ 480 w 581"/>
                <a:gd name="T27" fmla="*/ 230 h 344"/>
                <a:gd name="T28" fmla="*/ 460 w 581"/>
                <a:gd name="T29" fmla="*/ 243 h 344"/>
                <a:gd name="T30" fmla="*/ 420 w 581"/>
                <a:gd name="T31" fmla="*/ 266 h 344"/>
                <a:gd name="T32" fmla="*/ 377 w 581"/>
                <a:gd name="T33" fmla="*/ 277 h 344"/>
                <a:gd name="T34" fmla="*/ 344 w 581"/>
                <a:gd name="T35" fmla="*/ 280 h 344"/>
                <a:gd name="T36" fmla="*/ 325 w 581"/>
                <a:gd name="T37" fmla="*/ 298 h 344"/>
                <a:gd name="T38" fmla="*/ 310 w 581"/>
                <a:gd name="T39" fmla="*/ 323 h 344"/>
                <a:gd name="T40" fmla="*/ 296 w 581"/>
                <a:gd name="T41" fmla="*/ 341 h 344"/>
                <a:gd name="T42" fmla="*/ 279 w 581"/>
                <a:gd name="T43" fmla="*/ 343 h 344"/>
                <a:gd name="T44" fmla="*/ 265 w 581"/>
                <a:gd name="T45" fmla="*/ 336 h 344"/>
                <a:gd name="T46" fmla="*/ 243 w 581"/>
                <a:gd name="T47" fmla="*/ 322 h 344"/>
                <a:gd name="T48" fmla="*/ 225 w 581"/>
                <a:gd name="T49" fmla="*/ 300 h 344"/>
                <a:gd name="T50" fmla="*/ 220 w 581"/>
                <a:gd name="T51" fmla="*/ 270 h 344"/>
                <a:gd name="T52" fmla="*/ 220 w 581"/>
                <a:gd name="T53" fmla="*/ 202 h 344"/>
                <a:gd name="T54" fmla="*/ 214 w 581"/>
                <a:gd name="T55" fmla="*/ 162 h 344"/>
                <a:gd name="T56" fmla="*/ 196 w 581"/>
                <a:gd name="T57" fmla="*/ 134 h 344"/>
                <a:gd name="T58" fmla="*/ 164 w 581"/>
                <a:gd name="T59" fmla="*/ 118 h 344"/>
                <a:gd name="T60" fmla="*/ 139 w 581"/>
                <a:gd name="T61" fmla="*/ 114 h 344"/>
                <a:gd name="T62" fmla="*/ 133 w 581"/>
                <a:gd name="T63" fmla="*/ 113 h 344"/>
                <a:gd name="T64" fmla="*/ 128 w 581"/>
                <a:gd name="T65" fmla="*/ 111 h 344"/>
                <a:gd name="T66" fmla="*/ 112 w 581"/>
                <a:gd name="T67" fmla="*/ 94 h 344"/>
                <a:gd name="T68" fmla="*/ 80 w 581"/>
                <a:gd name="T69" fmla="*/ 74 h 344"/>
                <a:gd name="T70" fmla="*/ 43 w 581"/>
                <a:gd name="T71" fmla="*/ 68 h 344"/>
                <a:gd name="T72" fmla="*/ 0 w 581"/>
                <a:gd name="T73" fmla="*/ 71 h 344"/>
                <a:gd name="T74" fmla="*/ 25 w 581"/>
                <a:gd name="T75" fmla="*/ 39 h 344"/>
                <a:gd name="T76" fmla="*/ 54 w 581"/>
                <a:gd name="T77" fmla="*/ 25 h 344"/>
                <a:gd name="T78" fmla="*/ 146 w 581"/>
                <a:gd name="T79" fmla="*/ 26 h 344"/>
                <a:gd name="T80" fmla="*/ 240 w 581"/>
                <a:gd name="T81" fmla="*/ 20 h 344"/>
                <a:gd name="T82" fmla="*/ 285 w 581"/>
                <a:gd name="T83" fmla="*/ 6 h 344"/>
                <a:gd name="T84" fmla="*/ 312 w 581"/>
                <a:gd name="T85" fmla="*/ 2 h 344"/>
                <a:gd name="T86" fmla="*/ 416 w 581"/>
                <a:gd name="T87" fmla="*/ 0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81" h="344">
                  <a:moveTo>
                    <a:pt x="416" y="0"/>
                  </a:moveTo>
                  <a:lnTo>
                    <a:pt x="439" y="1"/>
                  </a:lnTo>
                  <a:lnTo>
                    <a:pt x="461" y="5"/>
                  </a:lnTo>
                  <a:lnTo>
                    <a:pt x="481" y="15"/>
                  </a:lnTo>
                  <a:lnTo>
                    <a:pt x="501" y="31"/>
                  </a:lnTo>
                  <a:lnTo>
                    <a:pt x="513" y="39"/>
                  </a:lnTo>
                  <a:lnTo>
                    <a:pt x="528" y="43"/>
                  </a:lnTo>
                  <a:lnTo>
                    <a:pt x="545" y="46"/>
                  </a:lnTo>
                  <a:lnTo>
                    <a:pt x="561" y="50"/>
                  </a:lnTo>
                  <a:lnTo>
                    <a:pt x="578" y="53"/>
                  </a:lnTo>
                  <a:lnTo>
                    <a:pt x="581" y="70"/>
                  </a:lnTo>
                  <a:lnTo>
                    <a:pt x="579" y="86"/>
                  </a:lnTo>
                  <a:lnTo>
                    <a:pt x="572" y="102"/>
                  </a:lnTo>
                  <a:lnTo>
                    <a:pt x="558" y="116"/>
                  </a:lnTo>
                  <a:lnTo>
                    <a:pt x="551" y="125"/>
                  </a:lnTo>
                  <a:lnTo>
                    <a:pt x="544" y="135"/>
                  </a:lnTo>
                  <a:lnTo>
                    <a:pt x="539" y="147"/>
                  </a:lnTo>
                  <a:lnTo>
                    <a:pt x="537" y="158"/>
                  </a:lnTo>
                  <a:lnTo>
                    <a:pt x="536" y="172"/>
                  </a:lnTo>
                  <a:lnTo>
                    <a:pt x="531" y="185"/>
                  </a:lnTo>
                  <a:lnTo>
                    <a:pt x="525" y="196"/>
                  </a:lnTo>
                  <a:lnTo>
                    <a:pt x="516" y="205"/>
                  </a:lnTo>
                  <a:lnTo>
                    <a:pt x="507" y="214"/>
                  </a:lnTo>
                  <a:lnTo>
                    <a:pt x="496" y="221"/>
                  </a:lnTo>
                  <a:lnTo>
                    <a:pt x="486" y="230"/>
                  </a:lnTo>
                  <a:lnTo>
                    <a:pt x="485" y="230"/>
                  </a:lnTo>
                  <a:lnTo>
                    <a:pt x="483" y="230"/>
                  </a:lnTo>
                  <a:lnTo>
                    <a:pt x="480" y="230"/>
                  </a:lnTo>
                  <a:lnTo>
                    <a:pt x="478" y="230"/>
                  </a:lnTo>
                  <a:lnTo>
                    <a:pt x="460" y="243"/>
                  </a:lnTo>
                  <a:lnTo>
                    <a:pt x="440" y="256"/>
                  </a:lnTo>
                  <a:lnTo>
                    <a:pt x="420" y="266"/>
                  </a:lnTo>
                  <a:lnTo>
                    <a:pt x="399" y="273"/>
                  </a:lnTo>
                  <a:lnTo>
                    <a:pt x="377" y="277"/>
                  </a:lnTo>
                  <a:lnTo>
                    <a:pt x="352" y="278"/>
                  </a:lnTo>
                  <a:lnTo>
                    <a:pt x="344" y="280"/>
                  </a:lnTo>
                  <a:lnTo>
                    <a:pt x="334" y="288"/>
                  </a:lnTo>
                  <a:lnTo>
                    <a:pt x="325" y="298"/>
                  </a:lnTo>
                  <a:lnTo>
                    <a:pt x="316" y="311"/>
                  </a:lnTo>
                  <a:lnTo>
                    <a:pt x="310" y="323"/>
                  </a:lnTo>
                  <a:lnTo>
                    <a:pt x="304" y="334"/>
                  </a:lnTo>
                  <a:lnTo>
                    <a:pt x="296" y="341"/>
                  </a:lnTo>
                  <a:lnTo>
                    <a:pt x="288" y="344"/>
                  </a:lnTo>
                  <a:lnTo>
                    <a:pt x="279" y="343"/>
                  </a:lnTo>
                  <a:lnTo>
                    <a:pt x="271" y="341"/>
                  </a:lnTo>
                  <a:lnTo>
                    <a:pt x="265" y="336"/>
                  </a:lnTo>
                  <a:lnTo>
                    <a:pt x="253" y="329"/>
                  </a:lnTo>
                  <a:lnTo>
                    <a:pt x="243" y="322"/>
                  </a:lnTo>
                  <a:lnTo>
                    <a:pt x="232" y="312"/>
                  </a:lnTo>
                  <a:lnTo>
                    <a:pt x="225" y="300"/>
                  </a:lnTo>
                  <a:lnTo>
                    <a:pt x="220" y="287"/>
                  </a:lnTo>
                  <a:lnTo>
                    <a:pt x="220" y="270"/>
                  </a:lnTo>
                  <a:lnTo>
                    <a:pt x="221" y="236"/>
                  </a:lnTo>
                  <a:lnTo>
                    <a:pt x="220" y="202"/>
                  </a:lnTo>
                  <a:lnTo>
                    <a:pt x="218" y="180"/>
                  </a:lnTo>
                  <a:lnTo>
                    <a:pt x="214" y="162"/>
                  </a:lnTo>
                  <a:lnTo>
                    <a:pt x="207" y="146"/>
                  </a:lnTo>
                  <a:lnTo>
                    <a:pt x="196" y="134"/>
                  </a:lnTo>
                  <a:lnTo>
                    <a:pt x="181" y="125"/>
                  </a:lnTo>
                  <a:lnTo>
                    <a:pt x="164" y="118"/>
                  </a:lnTo>
                  <a:lnTo>
                    <a:pt x="143" y="114"/>
                  </a:lnTo>
                  <a:lnTo>
                    <a:pt x="139" y="114"/>
                  </a:lnTo>
                  <a:lnTo>
                    <a:pt x="136" y="114"/>
                  </a:lnTo>
                  <a:lnTo>
                    <a:pt x="133" y="113"/>
                  </a:lnTo>
                  <a:lnTo>
                    <a:pt x="130" y="113"/>
                  </a:lnTo>
                  <a:lnTo>
                    <a:pt x="128" y="111"/>
                  </a:lnTo>
                  <a:lnTo>
                    <a:pt x="126" y="110"/>
                  </a:lnTo>
                  <a:lnTo>
                    <a:pt x="112" y="94"/>
                  </a:lnTo>
                  <a:lnTo>
                    <a:pt x="97" y="81"/>
                  </a:lnTo>
                  <a:lnTo>
                    <a:pt x="80" y="74"/>
                  </a:lnTo>
                  <a:lnTo>
                    <a:pt x="63" y="69"/>
                  </a:lnTo>
                  <a:lnTo>
                    <a:pt x="43" y="68"/>
                  </a:lnTo>
                  <a:lnTo>
                    <a:pt x="23" y="68"/>
                  </a:lnTo>
                  <a:lnTo>
                    <a:pt x="0" y="71"/>
                  </a:lnTo>
                  <a:lnTo>
                    <a:pt x="12" y="53"/>
                  </a:lnTo>
                  <a:lnTo>
                    <a:pt x="25" y="39"/>
                  </a:lnTo>
                  <a:lnTo>
                    <a:pt x="38" y="30"/>
                  </a:lnTo>
                  <a:lnTo>
                    <a:pt x="54" y="25"/>
                  </a:lnTo>
                  <a:lnTo>
                    <a:pt x="72" y="24"/>
                  </a:lnTo>
                  <a:lnTo>
                    <a:pt x="146" y="26"/>
                  </a:lnTo>
                  <a:lnTo>
                    <a:pt x="218" y="24"/>
                  </a:lnTo>
                  <a:lnTo>
                    <a:pt x="240" y="20"/>
                  </a:lnTo>
                  <a:lnTo>
                    <a:pt x="263" y="14"/>
                  </a:lnTo>
                  <a:lnTo>
                    <a:pt x="285" y="6"/>
                  </a:lnTo>
                  <a:lnTo>
                    <a:pt x="298" y="3"/>
                  </a:lnTo>
                  <a:lnTo>
                    <a:pt x="312" y="2"/>
                  </a:lnTo>
                  <a:lnTo>
                    <a:pt x="365" y="2"/>
                  </a:lnTo>
                  <a:lnTo>
                    <a:pt x="4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Freeform 16"/>
            <p:cNvSpPr>
              <a:spLocks noEditPoints="1"/>
            </p:cNvSpPr>
            <p:nvPr/>
          </p:nvSpPr>
          <p:spPr bwMode="auto">
            <a:xfrm>
              <a:off x="1076325" y="390525"/>
              <a:ext cx="304800" cy="307975"/>
            </a:xfrm>
            <a:custGeom>
              <a:avLst/>
              <a:gdLst>
                <a:gd name="T0" fmla="*/ 1007 w 3455"/>
                <a:gd name="T1" fmla="*/ 930 h 3476"/>
                <a:gd name="T2" fmla="*/ 1184 w 3455"/>
                <a:gd name="T3" fmla="*/ 845 h 3476"/>
                <a:gd name="T4" fmla="*/ 1366 w 3455"/>
                <a:gd name="T5" fmla="*/ 943 h 3476"/>
                <a:gd name="T6" fmla="*/ 1175 w 3455"/>
                <a:gd name="T7" fmla="*/ 942 h 3476"/>
                <a:gd name="T8" fmla="*/ 1175 w 3455"/>
                <a:gd name="T9" fmla="*/ 1151 h 3476"/>
                <a:gd name="T10" fmla="*/ 1399 w 3455"/>
                <a:gd name="T11" fmla="*/ 1138 h 3476"/>
                <a:gd name="T12" fmla="*/ 1231 w 3455"/>
                <a:gd name="T13" fmla="*/ 1366 h 3476"/>
                <a:gd name="T14" fmla="*/ 967 w 3455"/>
                <a:gd name="T15" fmla="*/ 1659 h 3476"/>
                <a:gd name="T16" fmla="*/ 813 w 3455"/>
                <a:gd name="T17" fmla="*/ 1885 h 3476"/>
                <a:gd name="T18" fmla="*/ 717 w 3455"/>
                <a:gd name="T19" fmla="*/ 1780 h 3476"/>
                <a:gd name="T20" fmla="*/ 621 w 3455"/>
                <a:gd name="T21" fmla="*/ 1740 h 3476"/>
                <a:gd name="T22" fmla="*/ 1076 w 3455"/>
                <a:gd name="T23" fmla="*/ 2640 h 3476"/>
                <a:gd name="T24" fmla="*/ 1069 w 3455"/>
                <a:gd name="T25" fmla="*/ 2363 h 3476"/>
                <a:gd name="T26" fmla="*/ 1021 w 3455"/>
                <a:gd name="T27" fmla="*/ 2148 h 3476"/>
                <a:gd name="T28" fmla="*/ 1143 w 3455"/>
                <a:gd name="T29" fmla="*/ 1978 h 3476"/>
                <a:gd name="T30" fmla="*/ 1375 w 3455"/>
                <a:gd name="T31" fmla="*/ 2081 h 3476"/>
                <a:gd name="T32" fmla="*/ 1591 w 3455"/>
                <a:gd name="T33" fmla="*/ 2252 h 3476"/>
                <a:gd name="T34" fmla="*/ 1542 w 3455"/>
                <a:gd name="T35" fmla="*/ 2442 h 3476"/>
                <a:gd name="T36" fmla="*/ 1249 w 3455"/>
                <a:gd name="T37" fmla="*/ 2744 h 3476"/>
                <a:gd name="T38" fmla="*/ 2287 w 3455"/>
                <a:gd name="T39" fmla="*/ 2702 h 3476"/>
                <a:gd name="T40" fmla="*/ 2834 w 3455"/>
                <a:gd name="T41" fmla="*/ 1827 h 3476"/>
                <a:gd name="T42" fmla="*/ 2679 w 3455"/>
                <a:gd name="T43" fmla="*/ 1830 h 3476"/>
                <a:gd name="T44" fmla="*/ 2593 w 3455"/>
                <a:gd name="T45" fmla="*/ 2049 h 3476"/>
                <a:gd name="T46" fmla="*/ 2550 w 3455"/>
                <a:gd name="T47" fmla="*/ 2245 h 3476"/>
                <a:gd name="T48" fmla="*/ 2459 w 3455"/>
                <a:gd name="T49" fmla="*/ 2424 h 3476"/>
                <a:gd name="T50" fmla="*/ 2315 w 3455"/>
                <a:gd name="T51" fmla="*/ 2463 h 3476"/>
                <a:gd name="T52" fmla="*/ 2298 w 3455"/>
                <a:gd name="T53" fmla="*/ 2235 h 3476"/>
                <a:gd name="T54" fmla="*/ 2221 w 3455"/>
                <a:gd name="T55" fmla="*/ 1989 h 3476"/>
                <a:gd name="T56" fmla="*/ 2012 w 3455"/>
                <a:gd name="T57" fmla="*/ 2021 h 3476"/>
                <a:gd name="T58" fmla="*/ 1915 w 3455"/>
                <a:gd name="T59" fmla="*/ 1867 h 3476"/>
                <a:gd name="T60" fmla="*/ 1965 w 3455"/>
                <a:gd name="T61" fmla="*/ 1660 h 3476"/>
                <a:gd name="T62" fmla="*/ 2125 w 3455"/>
                <a:gd name="T63" fmla="*/ 1566 h 3476"/>
                <a:gd name="T64" fmla="*/ 2326 w 3455"/>
                <a:gd name="T65" fmla="*/ 1600 h 3476"/>
                <a:gd name="T66" fmla="*/ 2425 w 3455"/>
                <a:gd name="T67" fmla="*/ 1486 h 3476"/>
                <a:gd name="T68" fmla="*/ 2307 w 3455"/>
                <a:gd name="T69" fmla="*/ 1411 h 3476"/>
                <a:gd name="T70" fmla="*/ 2133 w 3455"/>
                <a:gd name="T71" fmla="*/ 1486 h 3476"/>
                <a:gd name="T72" fmla="*/ 2013 w 3455"/>
                <a:gd name="T73" fmla="*/ 1423 h 3476"/>
                <a:gd name="T74" fmla="*/ 2075 w 3455"/>
                <a:gd name="T75" fmla="*/ 1225 h 3476"/>
                <a:gd name="T76" fmla="*/ 2167 w 3455"/>
                <a:gd name="T77" fmla="*/ 1133 h 3476"/>
                <a:gd name="T78" fmla="*/ 2210 w 3455"/>
                <a:gd name="T79" fmla="*/ 954 h 3476"/>
                <a:gd name="T80" fmla="*/ 2401 w 3455"/>
                <a:gd name="T81" fmla="*/ 1052 h 3476"/>
                <a:gd name="T82" fmla="*/ 2615 w 3455"/>
                <a:gd name="T83" fmla="*/ 1108 h 3476"/>
                <a:gd name="T84" fmla="*/ 1968 w 3455"/>
                <a:gd name="T85" fmla="*/ 652 h 3476"/>
                <a:gd name="T86" fmla="*/ 1987 w 3455"/>
                <a:gd name="T87" fmla="*/ 148 h 3476"/>
                <a:gd name="T88" fmla="*/ 2755 w 3455"/>
                <a:gd name="T89" fmla="*/ 387 h 3476"/>
                <a:gd name="T90" fmla="*/ 3060 w 3455"/>
                <a:gd name="T91" fmla="*/ 754 h 3476"/>
                <a:gd name="T92" fmla="*/ 3368 w 3455"/>
                <a:gd name="T93" fmla="*/ 1489 h 3476"/>
                <a:gd name="T94" fmla="*/ 3365 w 3455"/>
                <a:gd name="T95" fmla="*/ 1987 h 3476"/>
                <a:gd name="T96" fmla="*/ 3058 w 3455"/>
                <a:gd name="T97" fmla="*/ 2721 h 3476"/>
                <a:gd name="T98" fmla="*/ 2754 w 3455"/>
                <a:gd name="T99" fmla="*/ 3089 h 3476"/>
                <a:gd name="T100" fmla="*/ 1986 w 3455"/>
                <a:gd name="T101" fmla="*/ 3328 h 3476"/>
                <a:gd name="T102" fmla="*/ 1513 w 3455"/>
                <a:gd name="T103" fmla="*/ 3432 h 3476"/>
                <a:gd name="T104" fmla="*/ 793 w 3455"/>
                <a:gd name="T105" fmla="*/ 3046 h 3476"/>
                <a:gd name="T106" fmla="*/ 388 w 3455"/>
                <a:gd name="T107" fmla="*/ 2819 h 3476"/>
                <a:gd name="T108" fmla="*/ 383 w 3455"/>
                <a:gd name="T109" fmla="*/ 2079 h 3476"/>
                <a:gd name="T110" fmla="*/ 12 w 3455"/>
                <a:gd name="T111" fmla="*/ 1568 h 3476"/>
                <a:gd name="T112" fmla="*/ 537 w 3455"/>
                <a:gd name="T113" fmla="*/ 1018 h 3476"/>
                <a:gd name="T114" fmla="*/ 606 w 3455"/>
                <a:gd name="T115" fmla="*/ 412 h 3476"/>
                <a:gd name="T116" fmla="*/ 1232 w 3455"/>
                <a:gd name="T117" fmla="*/ 430 h 3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455" h="3476">
                  <a:moveTo>
                    <a:pt x="1731" y="626"/>
                  </a:moveTo>
                  <a:lnTo>
                    <a:pt x="1646" y="629"/>
                  </a:lnTo>
                  <a:lnTo>
                    <a:pt x="1562" y="639"/>
                  </a:lnTo>
                  <a:lnTo>
                    <a:pt x="1481" y="654"/>
                  </a:lnTo>
                  <a:lnTo>
                    <a:pt x="1402" y="676"/>
                  </a:lnTo>
                  <a:lnTo>
                    <a:pt x="1325" y="703"/>
                  </a:lnTo>
                  <a:lnTo>
                    <a:pt x="1252" y="735"/>
                  </a:lnTo>
                  <a:lnTo>
                    <a:pt x="1181" y="773"/>
                  </a:lnTo>
                  <a:lnTo>
                    <a:pt x="1113" y="815"/>
                  </a:lnTo>
                  <a:lnTo>
                    <a:pt x="1048" y="862"/>
                  </a:lnTo>
                  <a:lnTo>
                    <a:pt x="987" y="914"/>
                  </a:lnTo>
                  <a:lnTo>
                    <a:pt x="998" y="920"/>
                  </a:lnTo>
                  <a:lnTo>
                    <a:pt x="1007" y="930"/>
                  </a:lnTo>
                  <a:lnTo>
                    <a:pt x="1015" y="936"/>
                  </a:lnTo>
                  <a:lnTo>
                    <a:pt x="1024" y="943"/>
                  </a:lnTo>
                  <a:lnTo>
                    <a:pt x="1035" y="954"/>
                  </a:lnTo>
                  <a:lnTo>
                    <a:pt x="1048" y="937"/>
                  </a:lnTo>
                  <a:lnTo>
                    <a:pt x="1061" y="921"/>
                  </a:lnTo>
                  <a:lnTo>
                    <a:pt x="1075" y="908"/>
                  </a:lnTo>
                  <a:lnTo>
                    <a:pt x="1092" y="899"/>
                  </a:lnTo>
                  <a:lnTo>
                    <a:pt x="1108" y="891"/>
                  </a:lnTo>
                  <a:lnTo>
                    <a:pt x="1126" y="883"/>
                  </a:lnTo>
                  <a:lnTo>
                    <a:pt x="1142" y="876"/>
                  </a:lnTo>
                  <a:lnTo>
                    <a:pt x="1157" y="867"/>
                  </a:lnTo>
                  <a:lnTo>
                    <a:pt x="1169" y="857"/>
                  </a:lnTo>
                  <a:lnTo>
                    <a:pt x="1184" y="845"/>
                  </a:lnTo>
                  <a:lnTo>
                    <a:pt x="1198" y="839"/>
                  </a:lnTo>
                  <a:lnTo>
                    <a:pt x="1212" y="836"/>
                  </a:lnTo>
                  <a:lnTo>
                    <a:pt x="1225" y="839"/>
                  </a:lnTo>
                  <a:lnTo>
                    <a:pt x="1240" y="846"/>
                  </a:lnTo>
                  <a:lnTo>
                    <a:pt x="1255" y="858"/>
                  </a:lnTo>
                  <a:lnTo>
                    <a:pt x="1271" y="869"/>
                  </a:lnTo>
                  <a:lnTo>
                    <a:pt x="1288" y="878"/>
                  </a:lnTo>
                  <a:lnTo>
                    <a:pt x="1307" y="883"/>
                  </a:lnTo>
                  <a:lnTo>
                    <a:pt x="1320" y="886"/>
                  </a:lnTo>
                  <a:lnTo>
                    <a:pt x="1333" y="893"/>
                  </a:lnTo>
                  <a:lnTo>
                    <a:pt x="1347" y="905"/>
                  </a:lnTo>
                  <a:lnTo>
                    <a:pt x="1359" y="923"/>
                  </a:lnTo>
                  <a:lnTo>
                    <a:pt x="1366" y="943"/>
                  </a:lnTo>
                  <a:lnTo>
                    <a:pt x="1367" y="966"/>
                  </a:lnTo>
                  <a:lnTo>
                    <a:pt x="1325" y="990"/>
                  </a:lnTo>
                  <a:lnTo>
                    <a:pt x="1321" y="996"/>
                  </a:lnTo>
                  <a:lnTo>
                    <a:pt x="1316" y="1003"/>
                  </a:lnTo>
                  <a:lnTo>
                    <a:pt x="1307" y="988"/>
                  </a:lnTo>
                  <a:lnTo>
                    <a:pt x="1299" y="973"/>
                  </a:lnTo>
                  <a:lnTo>
                    <a:pt x="1288" y="960"/>
                  </a:lnTo>
                  <a:lnTo>
                    <a:pt x="1269" y="942"/>
                  </a:lnTo>
                  <a:lnTo>
                    <a:pt x="1249" y="931"/>
                  </a:lnTo>
                  <a:lnTo>
                    <a:pt x="1232" y="925"/>
                  </a:lnTo>
                  <a:lnTo>
                    <a:pt x="1213" y="925"/>
                  </a:lnTo>
                  <a:lnTo>
                    <a:pt x="1194" y="931"/>
                  </a:lnTo>
                  <a:lnTo>
                    <a:pt x="1175" y="942"/>
                  </a:lnTo>
                  <a:lnTo>
                    <a:pt x="1155" y="960"/>
                  </a:lnTo>
                  <a:lnTo>
                    <a:pt x="1081" y="1033"/>
                  </a:lnTo>
                  <a:lnTo>
                    <a:pt x="1006" y="1108"/>
                  </a:lnTo>
                  <a:lnTo>
                    <a:pt x="1018" y="1123"/>
                  </a:lnTo>
                  <a:lnTo>
                    <a:pt x="1029" y="1136"/>
                  </a:lnTo>
                  <a:lnTo>
                    <a:pt x="1042" y="1146"/>
                  </a:lnTo>
                  <a:lnTo>
                    <a:pt x="1056" y="1154"/>
                  </a:lnTo>
                  <a:lnTo>
                    <a:pt x="1073" y="1158"/>
                  </a:lnTo>
                  <a:lnTo>
                    <a:pt x="1092" y="1157"/>
                  </a:lnTo>
                  <a:lnTo>
                    <a:pt x="1113" y="1157"/>
                  </a:lnTo>
                  <a:lnTo>
                    <a:pt x="1135" y="1157"/>
                  </a:lnTo>
                  <a:lnTo>
                    <a:pt x="1156" y="1156"/>
                  </a:lnTo>
                  <a:lnTo>
                    <a:pt x="1175" y="1151"/>
                  </a:lnTo>
                  <a:lnTo>
                    <a:pt x="1194" y="1142"/>
                  </a:lnTo>
                  <a:lnTo>
                    <a:pt x="1212" y="1133"/>
                  </a:lnTo>
                  <a:lnTo>
                    <a:pt x="1229" y="1124"/>
                  </a:lnTo>
                  <a:lnTo>
                    <a:pt x="1246" y="1117"/>
                  </a:lnTo>
                  <a:lnTo>
                    <a:pt x="1265" y="1112"/>
                  </a:lnTo>
                  <a:lnTo>
                    <a:pt x="1285" y="1110"/>
                  </a:lnTo>
                  <a:lnTo>
                    <a:pt x="1306" y="1110"/>
                  </a:lnTo>
                  <a:lnTo>
                    <a:pt x="1326" y="1110"/>
                  </a:lnTo>
                  <a:lnTo>
                    <a:pt x="1344" y="1112"/>
                  </a:lnTo>
                  <a:lnTo>
                    <a:pt x="1362" y="1116"/>
                  </a:lnTo>
                  <a:lnTo>
                    <a:pt x="1379" y="1123"/>
                  </a:lnTo>
                  <a:lnTo>
                    <a:pt x="1394" y="1134"/>
                  </a:lnTo>
                  <a:lnTo>
                    <a:pt x="1399" y="1138"/>
                  </a:lnTo>
                  <a:lnTo>
                    <a:pt x="1404" y="1142"/>
                  </a:lnTo>
                  <a:lnTo>
                    <a:pt x="1416" y="1152"/>
                  </a:lnTo>
                  <a:lnTo>
                    <a:pt x="1423" y="1164"/>
                  </a:lnTo>
                  <a:lnTo>
                    <a:pt x="1427" y="1179"/>
                  </a:lnTo>
                  <a:lnTo>
                    <a:pt x="1426" y="1194"/>
                  </a:lnTo>
                  <a:lnTo>
                    <a:pt x="1422" y="1209"/>
                  </a:lnTo>
                  <a:lnTo>
                    <a:pt x="1413" y="1222"/>
                  </a:lnTo>
                  <a:lnTo>
                    <a:pt x="1393" y="1242"/>
                  </a:lnTo>
                  <a:lnTo>
                    <a:pt x="1373" y="1262"/>
                  </a:lnTo>
                  <a:lnTo>
                    <a:pt x="1350" y="1280"/>
                  </a:lnTo>
                  <a:lnTo>
                    <a:pt x="1325" y="1297"/>
                  </a:lnTo>
                  <a:lnTo>
                    <a:pt x="1277" y="1328"/>
                  </a:lnTo>
                  <a:lnTo>
                    <a:pt x="1231" y="1366"/>
                  </a:lnTo>
                  <a:lnTo>
                    <a:pt x="1188" y="1406"/>
                  </a:lnTo>
                  <a:lnTo>
                    <a:pt x="1151" y="1450"/>
                  </a:lnTo>
                  <a:lnTo>
                    <a:pt x="1108" y="1501"/>
                  </a:lnTo>
                  <a:lnTo>
                    <a:pt x="1065" y="1552"/>
                  </a:lnTo>
                  <a:lnTo>
                    <a:pt x="1059" y="1561"/>
                  </a:lnTo>
                  <a:lnTo>
                    <a:pt x="1054" y="1572"/>
                  </a:lnTo>
                  <a:lnTo>
                    <a:pt x="1051" y="1582"/>
                  </a:lnTo>
                  <a:lnTo>
                    <a:pt x="1045" y="1607"/>
                  </a:lnTo>
                  <a:lnTo>
                    <a:pt x="1038" y="1625"/>
                  </a:lnTo>
                  <a:lnTo>
                    <a:pt x="1026" y="1640"/>
                  </a:lnTo>
                  <a:lnTo>
                    <a:pt x="1011" y="1649"/>
                  </a:lnTo>
                  <a:lnTo>
                    <a:pt x="992" y="1655"/>
                  </a:lnTo>
                  <a:lnTo>
                    <a:pt x="967" y="1659"/>
                  </a:lnTo>
                  <a:lnTo>
                    <a:pt x="951" y="1662"/>
                  </a:lnTo>
                  <a:lnTo>
                    <a:pt x="934" y="1669"/>
                  </a:lnTo>
                  <a:lnTo>
                    <a:pt x="918" y="1678"/>
                  </a:lnTo>
                  <a:lnTo>
                    <a:pt x="882" y="1701"/>
                  </a:lnTo>
                  <a:lnTo>
                    <a:pt x="848" y="1725"/>
                  </a:lnTo>
                  <a:lnTo>
                    <a:pt x="836" y="1737"/>
                  </a:lnTo>
                  <a:lnTo>
                    <a:pt x="827" y="1751"/>
                  </a:lnTo>
                  <a:lnTo>
                    <a:pt x="823" y="1767"/>
                  </a:lnTo>
                  <a:lnTo>
                    <a:pt x="823" y="1785"/>
                  </a:lnTo>
                  <a:lnTo>
                    <a:pt x="824" y="1860"/>
                  </a:lnTo>
                  <a:lnTo>
                    <a:pt x="823" y="1872"/>
                  </a:lnTo>
                  <a:lnTo>
                    <a:pt x="820" y="1880"/>
                  </a:lnTo>
                  <a:lnTo>
                    <a:pt x="813" y="1885"/>
                  </a:lnTo>
                  <a:lnTo>
                    <a:pt x="804" y="1886"/>
                  </a:lnTo>
                  <a:lnTo>
                    <a:pt x="794" y="1886"/>
                  </a:lnTo>
                  <a:lnTo>
                    <a:pt x="781" y="1883"/>
                  </a:lnTo>
                  <a:lnTo>
                    <a:pt x="768" y="1875"/>
                  </a:lnTo>
                  <a:lnTo>
                    <a:pt x="756" y="1864"/>
                  </a:lnTo>
                  <a:lnTo>
                    <a:pt x="745" y="1850"/>
                  </a:lnTo>
                  <a:lnTo>
                    <a:pt x="738" y="1836"/>
                  </a:lnTo>
                  <a:lnTo>
                    <a:pt x="734" y="1824"/>
                  </a:lnTo>
                  <a:lnTo>
                    <a:pt x="734" y="1815"/>
                  </a:lnTo>
                  <a:lnTo>
                    <a:pt x="735" y="1807"/>
                  </a:lnTo>
                  <a:lnTo>
                    <a:pt x="734" y="1800"/>
                  </a:lnTo>
                  <a:lnTo>
                    <a:pt x="732" y="1795"/>
                  </a:lnTo>
                  <a:lnTo>
                    <a:pt x="717" y="1780"/>
                  </a:lnTo>
                  <a:lnTo>
                    <a:pt x="705" y="1763"/>
                  </a:lnTo>
                  <a:lnTo>
                    <a:pt x="696" y="1746"/>
                  </a:lnTo>
                  <a:lnTo>
                    <a:pt x="687" y="1727"/>
                  </a:lnTo>
                  <a:lnTo>
                    <a:pt x="680" y="1708"/>
                  </a:lnTo>
                  <a:lnTo>
                    <a:pt x="671" y="1690"/>
                  </a:lnTo>
                  <a:lnTo>
                    <a:pt x="660" y="1672"/>
                  </a:lnTo>
                  <a:lnTo>
                    <a:pt x="647" y="1655"/>
                  </a:lnTo>
                  <a:lnTo>
                    <a:pt x="631" y="1642"/>
                  </a:lnTo>
                  <a:lnTo>
                    <a:pt x="628" y="1641"/>
                  </a:lnTo>
                  <a:lnTo>
                    <a:pt x="627" y="1640"/>
                  </a:lnTo>
                  <a:lnTo>
                    <a:pt x="626" y="1639"/>
                  </a:lnTo>
                  <a:lnTo>
                    <a:pt x="623" y="1689"/>
                  </a:lnTo>
                  <a:lnTo>
                    <a:pt x="621" y="1740"/>
                  </a:lnTo>
                  <a:lnTo>
                    <a:pt x="624" y="1825"/>
                  </a:lnTo>
                  <a:lnTo>
                    <a:pt x="634" y="1907"/>
                  </a:lnTo>
                  <a:lnTo>
                    <a:pt x="648" y="1988"/>
                  </a:lnTo>
                  <a:lnTo>
                    <a:pt x="669" y="2067"/>
                  </a:lnTo>
                  <a:lnTo>
                    <a:pt x="696" y="2143"/>
                  </a:lnTo>
                  <a:lnTo>
                    <a:pt x="727" y="2216"/>
                  </a:lnTo>
                  <a:lnTo>
                    <a:pt x="764" y="2287"/>
                  </a:lnTo>
                  <a:lnTo>
                    <a:pt x="805" y="2355"/>
                  </a:lnTo>
                  <a:lnTo>
                    <a:pt x="852" y="2419"/>
                  </a:lnTo>
                  <a:lnTo>
                    <a:pt x="902" y="2480"/>
                  </a:lnTo>
                  <a:lnTo>
                    <a:pt x="956" y="2537"/>
                  </a:lnTo>
                  <a:lnTo>
                    <a:pt x="1015" y="2590"/>
                  </a:lnTo>
                  <a:lnTo>
                    <a:pt x="1076" y="2640"/>
                  </a:lnTo>
                  <a:lnTo>
                    <a:pt x="1141" y="2684"/>
                  </a:lnTo>
                  <a:lnTo>
                    <a:pt x="1142" y="2575"/>
                  </a:lnTo>
                  <a:lnTo>
                    <a:pt x="1143" y="2467"/>
                  </a:lnTo>
                  <a:lnTo>
                    <a:pt x="1142" y="2450"/>
                  </a:lnTo>
                  <a:lnTo>
                    <a:pt x="1138" y="2435"/>
                  </a:lnTo>
                  <a:lnTo>
                    <a:pt x="1131" y="2423"/>
                  </a:lnTo>
                  <a:lnTo>
                    <a:pt x="1119" y="2411"/>
                  </a:lnTo>
                  <a:lnTo>
                    <a:pt x="1098" y="2391"/>
                  </a:lnTo>
                  <a:lnTo>
                    <a:pt x="1079" y="2371"/>
                  </a:lnTo>
                  <a:lnTo>
                    <a:pt x="1076" y="2369"/>
                  </a:lnTo>
                  <a:lnTo>
                    <a:pt x="1074" y="2367"/>
                  </a:lnTo>
                  <a:lnTo>
                    <a:pt x="1072" y="2366"/>
                  </a:lnTo>
                  <a:lnTo>
                    <a:pt x="1069" y="2363"/>
                  </a:lnTo>
                  <a:lnTo>
                    <a:pt x="1068" y="2360"/>
                  </a:lnTo>
                  <a:lnTo>
                    <a:pt x="1062" y="2340"/>
                  </a:lnTo>
                  <a:lnTo>
                    <a:pt x="1053" y="2320"/>
                  </a:lnTo>
                  <a:lnTo>
                    <a:pt x="1042" y="2301"/>
                  </a:lnTo>
                  <a:lnTo>
                    <a:pt x="1031" y="2281"/>
                  </a:lnTo>
                  <a:lnTo>
                    <a:pt x="1020" y="2262"/>
                  </a:lnTo>
                  <a:lnTo>
                    <a:pt x="1011" y="2242"/>
                  </a:lnTo>
                  <a:lnTo>
                    <a:pt x="1005" y="2221"/>
                  </a:lnTo>
                  <a:lnTo>
                    <a:pt x="1003" y="2198"/>
                  </a:lnTo>
                  <a:lnTo>
                    <a:pt x="1006" y="2174"/>
                  </a:lnTo>
                  <a:lnTo>
                    <a:pt x="1009" y="2164"/>
                  </a:lnTo>
                  <a:lnTo>
                    <a:pt x="1015" y="2155"/>
                  </a:lnTo>
                  <a:lnTo>
                    <a:pt x="1021" y="2148"/>
                  </a:lnTo>
                  <a:lnTo>
                    <a:pt x="1035" y="2136"/>
                  </a:lnTo>
                  <a:lnTo>
                    <a:pt x="1043" y="2122"/>
                  </a:lnTo>
                  <a:lnTo>
                    <a:pt x="1049" y="2106"/>
                  </a:lnTo>
                  <a:lnTo>
                    <a:pt x="1052" y="2090"/>
                  </a:lnTo>
                  <a:lnTo>
                    <a:pt x="1052" y="2072"/>
                  </a:lnTo>
                  <a:lnTo>
                    <a:pt x="1053" y="2049"/>
                  </a:lnTo>
                  <a:lnTo>
                    <a:pt x="1056" y="2030"/>
                  </a:lnTo>
                  <a:lnTo>
                    <a:pt x="1062" y="2014"/>
                  </a:lnTo>
                  <a:lnTo>
                    <a:pt x="1072" y="2001"/>
                  </a:lnTo>
                  <a:lnTo>
                    <a:pt x="1084" y="1993"/>
                  </a:lnTo>
                  <a:lnTo>
                    <a:pt x="1100" y="1986"/>
                  </a:lnTo>
                  <a:lnTo>
                    <a:pt x="1120" y="1981"/>
                  </a:lnTo>
                  <a:lnTo>
                    <a:pt x="1143" y="1978"/>
                  </a:lnTo>
                  <a:lnTo>
                    <a:pt x="1174" y="1978"/>
                  </a:lnTo>
                  <a:lnTo>
                    <a:pt x="1202" y="1981"/>
                  </a:lnTo>
                  <a:lnTo>
                    <a:pt x="1228" y="1989"/>
                  </a:lnTo>
                  <a:lnTo>
                    <a:pt x="1253" y="2001"/>
                  </a:lnTo>
                  <a:lnTo>
                    <a:pt x="1275" y="2019"/>
                  </a:lnTo>
                  <a:lnTo>
                    <a:pt x="1295" y="2043"/>
                  </a:lnTo>
                  <a:lnTo>
                    <a:pt x="1303" y="2053"/>
                  </a:lnTo>
                  <a:lnTo>
                    <a:pt x="1314" y="2063"/>
                  </a:lnTo>
                  <a:lnTo>
                    <a:pt x="1325" y="2069"/>
                  </a:lnTo>
                  <a:lnTo>
                    <a:pt x="1339" y="2072"/>
                  </a:lnTo>
                  <a:lnTo>
                    <a:pt x="1355" y="2072"/>
                  </a:lnTo>
                  <a:lnTo>
                    <a:pt x="1365" y="2075"/>
                  </a:lnTo>
                  <a:lnTo>
                    <a:pt x="1375" y="2081"/>
                  </a:lnTo>
                  <a:lnTo>
                    <a:pt x="1384" y="2088"/>
                  </a:lnTo>
                  <a:lnTo>
                    <a:pt x="1426" y="2130"/>
                  </a:lnTo>
                  <a:lnTo>
                    <a:pt x="1467" y="2172"/>
                  </a:lnTo>
                  <a:lnTo>
                    <a:pt x="1480" y="2185"/>
                  </a:lnTo>
                  <a:lnTo>
                    <a:pt x="1493" y="2195"/>
                  </a:lnTo>
                  <a:lnTo>
                    <a:pt x="1506" y="2204"/>
                  </a:lnTo>
                  <a:lnTo>
                    <a:pt x="1521" y="2209"/>
                  </a:lnTo>
                  <a:lnTo>
                    <a:pt x="1540" y="2211"/>
                  </a:lnTo>
                  <a:lnTo>
                    <a:pt x="1551" y="2213"/>
                  </a:lnTo>
                  <a:lnTo>
                    <a:pt x="1561" y="2221"/>
                  </a:lnTo>
                  <a:lnTo>
                    <a:pt x="1572" y="2230"/>
                  </a:lnTo>
                  <a:lnTo>
                    <a:pt x="1582" y="2241"/>
                  </a:lnTo>
                  <a:lnTo>
                    <a:pt x="1591" y="2252"/>
                  </a:lnTo>
                  <a:lnTo>
                    <a:pt x="1595" y="2263"/>
                  </a:lnTo>
                  <a:lnTo>
                    <a:pt x="1597" y="2277"/>
                  </a:lnTo>
                  <a:lnTo>
                    <a:pt x="1596" y="2292"/>
                  </a:lnTo>
                  <a:lnTo>
                    <a:pt x="1594" y="2310"/>
                  </a:lnTo>
                  <a:lnTo>
                    <a:pt x="1590" y="2327"/>
                  </a:lnTo>
                  <a:lnTo>
                    <a:pt x="1584" y="2343"/>
                  </a:lnTo>
                  <a:lnTo>
                    <a:pt x="1578" y="2358"/>
                  </a:lnTo>
                  <a:lnTo>
                    <a:pt x="1571" y="2369"/>
                  </a:lnTo>
                  <a:lnTo>
                    <a:pt x="1561" y="2381"/>
                  </a:lnTo>
                  <a:lnTo>
                    <a:pt x="1554" y="2396"/>
                  </a:lnTo>
                  <a:lnTo>
                    <a:pt x="1551" y="2411"/>
                  </a:lnTo>
                  <a:lnTo>
                    <a:pt x="1548" y="2428"/>
                  </a:lnTo>
                  <a:lnTo>
                    <a:pt x="1542" y="2442"/>
                  </a:lnTo>
                  <a:lnTo>
                    <a:pt x="1533" y="2453"/>
                  </a:lnTo>
                  <a:lnTo>
                    <a:pt x="1522" y="2463"/>
                  </a:lnTo>
                  <a:lnTo>
                    <a:pt x="1510" y="2471"/>
                  </a:lnTo>
                  <a:lnTo>
                    <a:pt x="1497" y="2480"/>
                  </a:lnTo>
                  <a:lnTo>
                    <a:pt x="1490" y="2483"/>
                  </a:lnTo>
                  <a:lnTo>
                    <a:pt x="1482" y="2485"/>
                  </a:lnTo>
                  <a:lnTo>
                    <a:pt x="1475" y="2488"/>
                  </a:lnTo>
                  <a:lnTo>
                    <a:pt x="1388" y="2563"/>
                  </a:lnTo>
                  <a:lnTo>
                    <a:pt x="1301" y="2639"/>
                  </a:lnTo>
                  <a:lnTo>
                    <a:pt x="1299" y="2641"/>
                  </a:lnTo>
                  <a:lnTo>
                    <a:pt x="1296" y="2644"/>
                  </a:lnTo>
                  <a:lnTo>
                    <a:pt x="1295" y="2646"/>
                  </a:lnTo>
                  <a:lnTo>
                    <a:pt x="1249" y="2744"/>
                  </a:lnTo>
                  <a:lnTo>
                    <a:pt x="1323" y="2776"/>
                  </a:lnTo>
                  <a:lnTo>
                    <a:pt x="1400" y="2804"/>
                  </a:lnTo>
                  <a:lnTo>
                    <a:pt x="1479" y="2826"/>
                  </a:lnTo>
                  <a:lnTo>
                    <a:pt x="1560" y="2841"/>
                  </a:lnTo>
                  <a:lnTo>
                    <a:pt x="1643" y="2850"/>
                  </a:lnTo>
                  <a:lnTo>
                    <a:pt x="1728" y="2853"/>
                  </a:lnTo>
                  <a:lnTo>
                    <a:pt x="1815" y="2850"/>
                  </a:lnTo>
                  <a:lnTo>
                    <a:pt x="1900" y="2841"/>
                  </a:lnTo>
                  <a:lnTo>
                    <a:pt x="1982" y="2825"/>
                  </a:lnTo>
                  <a:lnTo>
                    <a:pt x="2063" y="2803"/>
                  </a:lnTo>
                  <a:lnTo>
                    <a:pt x="2141" y="2774"/>
                  </a:lnTo>
                  <a:lnTo>
                    <a:pt x="2216" y="2741"/>
                  </a:lnTo>
                  <a:lnTo>
                    <a:pt x="2287" y="2702"/>
                  </a:lnTo>
                  <a:lnTo>
                    <a:pt x="2356" y="2659"/>
                  </a:lnTo>
                  <a:lnTo>
                    <a:pt x="2421" y="2610"/>
                  </a:lnTo>
                  <a:lnTo>
                    <a:pt x="2482" y="2556"/>
                  </a:lnTo>
                  <a:lnTo>
                    <a:pt x="2540" y="2499"/>
                  </a:lnTo>
                  <a:lnTo>
                    <a:pt x="2593" y="2437"/>
                  </a:lnTo>
                  <a:lnTo>
                    <a:pt x="2641" y="2372"/>
                  </a:lnTo>
                  <a:lnTo>
                    <a:pt x="2685" y="2303"/>
                  </a:lnTo>
                  <a:lnTo>
                    <a:pt x="2724" y="2230"/>
                  </a:lnTo>
                  <a:lnTo>
                    <a:pt x="2757" y="2155"/>
                  </a:lnTo>
                  <a:lnTo>
                    <a:pt x="2785" y="2077"/>
                  </a:lnTo>
                  <a:lnTo>
                    <a:pt x="2807" y="1996"/>
                  </a:lnTo>
                  <a:lnTo>
                    <a:pt x="2824" y="1913"/>
                  </a:lnTo>
                  <a:lnTo>
                    <a:pt x="2834" y="1827"/>
                  </a:lnTo>
                  <a:lnTo>
                    <a:pt x="2837" y="1740"/>
                  </a:lnTo>
                  <a:lnTo>
                    <a:pt x="2837" y="1721"/>
                  </a:lnTo>
                  <a:lnTo>
                    <a:pt x="2837" y="1702"/>
                  </a:lnTo>
                  <a:lnTo>
                    <a:pt x="2814" y="1702"/>
                  </a:lnTo>
                  <a:lnTo>
                    <a:pt x="2793" y="1706"/>
                  </a:lnTo>
                  <a:lnTo>
                    <a:pt x="2774" y="1714"/>
                  </a:lnTo>
                  <a:lnTo>
                    <a:pt x="2757" y="1725"/>
                  </a:lnTo>
                  <a:lnTo>
                    <a:pt x="2741" y="1738"/>
                  </a:lnTo>
                  <a:lnTo>
                    <a:pt x="2726" y="1754"/>
                  </a:lnTo>
                  <a:lnTo>
                    <a:pt x="2714" y="1770"/>
                  </a:lnTo>
                  <a:lnTo>
                    <a:pt x="2701" y="1787"/>
                  </a:lnTo>
                  <a:lnTo>
                    <a:pt x="2690" y="1807"/>
                  </a:lnTo>
                  <a:lnTo>
                    <a:pt x="2679" y="1830"/>
                  </a:lnTo>
                  <a:lnTo>
                    <a:pt x="2670" y="1852"/>
                  </a:lnTo>
                  <a:lnTo>
                    <a:pt x="2659" y="1875"/>
                  </a:lnTo>
                  <a:lnTo>
                    <a:pt x="2644" y="1895"/>
                  </a:lnTo>
                  <a:lnTo>
                    <a:pt x="2641" y="1901"/>
                  </a:lnTo>
                  <a:lnTo>
                    <a:pt x="2641" y="1909"/>
                  </a:lnTo>
                  <a:lnTo>
                    <a:pt x="2642" y="1918"/>
                  </a:lnTo>
                  <a:lnTo>
                    <a:pt x="2643" y="1926"/>
                  </a:lnTo>
                  <a:lnTo>
                    <a:pt x="2643" y="1946"/>
                  </a:lnTo>
                  <a:lnTo>
                    <a:pt x="2639" y="1963"/>
                  </a:lnTo>
                  <a:lnTo>
                    <a:pt x="2633" y="1980"/>
                  </a:lnTo>
                  <a:lnTo>
                    <a:pt x="2623" y="1996"/>
                  </a:lnTo>
                  <a:lnTo>
                    <a:pt x="2613" y="2013"/>
                  </a:lnTo>
                  <a:lnTo>
                    <a:pt x="2593" y="2049"/>
                  </a:lnTo>
                  <a:lnTo>
                    <a:pt x="2574" y="2087"/>
                  </a:lnTo>
                  <a:lnTo>
                    <a:pt x="2554" y="2125"/>
                  </a:lnTo>
                  <a:lnTo>
                    <a:pt x="2550" y="2137"/>
                  </a:lnTo>
                  <a:lnTo>
                    <a:pt x="2547" y="2150"/>
                  </a:lnTo>
                  <a:lnTo>
                    <a:pt x="2547" y="2164"/>
                  </a:lnTo>
                  <a:lnTo>
                    <a:pt x="2549" y="2179"/>
                  </a:lnTo>
                  <a:lnTo>
                    <a:pt x="2551" y="2195"/>
                  </a:lnTo>
                  <a:lnTo>
                    <a:pt x="2551" y="2210"/>
                  </a:lnTo>
                  <a:lnTo>
                    <a:pt x="2552" y="2217"/>
                  </a:lnTo>
                  <a:lnTo>
                    <a:pt x="2552" y="2226"/>
                  </a:lnTo>
                  <a:lnTo>
                    <a:pt x="2553" y="2234"/>
                  </a:lnTo>
                  <a:lnTo>
                    <a:pt x="2552" y="2241"/>
                  </a:lnTo>
                  <a:lnTo>
                    <a:pt x="2550" y="2245"/>
                  </a:lnTo>
                  <a:lnTo>
                    <a:pt x="2536" y="2260"/>
                  </a:lnTo>
                  <a:lnTo>
                    <a:pt x="2525" y="2277"/>
                  </a:lnTo>
                  <a:lnTo>
                    <a:pt x="2517" y="2294"/>
                  </a:lnTo>
                  <a:lnTo>
                    <a:pt x="2511" y="2313"/>
                  </a:lnTo>
                  <a:lnTo>
                    <a:pt x="2503" y="2331"/>
                  </a:lnTo>
                  <a:lnTo>
                    <a:pt x="2496" y="2349"/>
                  </a:lnTo>
                  <a:lnTo>
                    <a:pt x="2485" y="2366"/>
                  </a:lnTo>
                  <a:lnTo>
                    <a:pt x="2476" y="2381"/>
                  </a:lnTo>
                  <a:lnTo>
                    <a:pt x="2469" y="2397"/>
                  </a:lnTo>
                  <a:lnTo>
                    <a:pt x="2461" y="2414"/>
                  </a:lnTo>
                  <a:lnTo>
                    <a:pt x="2460" y="2417"/>
                  </a:lnTo>
                  <a:lnTo>
                    <a:pt x="2460" y="2421"/>
                  </a:lnTo>
                  <a:lnTo>
                    <a:pt x="2459" y="2424"/>
                  </a:lnTo>
                  <a:lnTo>
                    <a:pt x="2459" y="2427"/>
                  </a:lnTo>
                  <a:lnTo>
                    <a:pt x="2458" y="2429"/>
                  </a:lnTo>
                  <a:lnTo>
                    <a:pt x="2457" y="2431"/>
                  </a:lnTo>
                  <a:lnTo>
                    <a:pt x="2375" y="2482"/>
                  </a:lnTo>
                  <a:lnTo>
                    <a:pt x="2370" y="2485"/>
                  </a:lnTo>
                  <a:lnTo>
                    <a:pt x="2364" y="2489"/>
                  </a:lnTo>
                  <a:lnTo>
                    <a:pt x="2359" y="2494"/>
                  </a:lnTo>
                  <a:lnTo>
                    <a:pt x="2351" y="2498"/>
                  </a:lnTo>
                  <a:lnTo>
                    <a:pt x="2341" y="2498"/>
                  </a:lnTo>
                  <a:lnTo>
                    <a:pt x="2334" y="2495"/>
                  </a:lnTo>
                  <a:lnTo>
                    <a:pt x="2326" y="2489"/>
                  </a:lnTo>
                  <a:lnTo>
                    <a:pt x="2322" y="2481"/>
                  </a:lnTo>
                  <a:lnTo>
                    <a:pt x="2315" y="2463"/>
                  </a:lnTo>
                  <a:lnTo>
                    <a:pt x="2306" y="2446"/>
                  </a:lnTo>
                  <a:lnTo>
                    <a:pt x="2296" y="2430"/>
                  </a:lnTo>
                  <a:lnTo>
                    <a:pt x="2285" y="2413"/>
                  </a:lnTo>
                  <a:lnTo>
                    <a:pt x="2280" y="2399"/>
                  </a:lnTo>
                  <a:lnTo>
                    <a:pt x="2277" y="2383"/>
                  </a:lnTo>
                  <a:lnTo>
                    <a:pt x="2278" y="2366"/>
                  </a:lnTo>
                  <a:lnTo>
                    <a:pt x="2280" y="2346"/>
                  </a:lnTo>
                  <a:lnTo>
                    <a:pt x="2284" y="2328"/>
                  </a:lnTo>
                  <a:lnTo>
                    <a:pt x="2290" y="2313"/>
                  </a:lnTo>
                  <a:lnTo>
                    <a:pt x="2295" y="2296"/>
                  </a:lnTo>
                  <a:lnTo>
                    <a:pt x="2298" y="2276"/>
                  </a:lnTo>
                  <a:lnTo>
                    <a:pt x="2299" y="2255"/>
                  </a:lnTo>
                  <a:lnTo>
                    <a:pt x="2298" y="2235"/>
                  </a:lnTo>
                  <a:lnTo>
                    <a:pt x="2294" y="2215"/>
                  </a:lnTo>
                  <a:lnTo>
                    <a:pt x="2287" y="2198"/>
                  </a:lnTo>
                  <a:lnTo>
                    <a:pt x="2278" y="2183"/>
                  </a:lnTo>
                  <a:lnTo>
                    <a:pt x="2267" y="2168"/>
                  </a:lnTo>
                  <a:lnTo>
                    <a:pt x="2260" y="2150"/>
                  </a:lnTo>
                  <a:lnTo>
                    <a:pt x="2256" y="2131"/>
                  </a:lnTo>
                  <a:lnTo>
                    <a:pt x="2254" y="2095"/>
                  </a:lnTo>
                  <a:lnTo>
                    <a:pt x="2256" y="2059"/>
                  </a:lnTo>
                  <a:lnTo>
                    <a:pt x="2256" y="2040"/>
                  </a:lnTo>
                  <a:lnTo>
                    <a:pt x="2252" y="2024"/>
                  </a:lnTo>
                  <a:lnTo>
                    <a:pt x="2244" y="2010"/>
                  </a:lnTo>
                  <a:lnTo>
                    <a:pt x="2234" y="1998"/>
                  </a:lnTo>
                  <a:lnTo>
                    <a:pt x="2221" y="1989"/>
                  </a:lnTo>
                  <a:lnTo>
                    <a:pt x="2209" y="1982"/>
                  </a:lnTo>
                  <a:lnTo>
                    <a:pt x="2194" y="1978"/>
                  </a:lnTo>
                  <a:lnTo>
                    <a:pt x="2179" y="1976"/>
                  </a:lnTo>
                  <a:lnTo>
                    <a:pt x="2164" y="1977"/>
                  </a:lnTo>
                  <a:lnTo>
                    <a:pt x="2148" y="1980"/>
                  </a:lnTo>
                  <a:lnTo>
                    <a:pt x="2134" y="1989"/>
                  </a:lnTo>
                  <a:lnTo>
                    <a:pt x="2120" y="2001"/>
                  </a:lnTo>
                  <a:lnTo>
                    <a:pt x="2105" y="2014"/>
                  </a:lnTo>
                  <a:lnTo>
                    <a:pt x="2088" y="2023"/>
                  </a:lnTo>
                  <a:lnTo>
                    <a:pt x="2070" y="2028"/>
                  </a:lnTo>
                  <a:lnTo>
                    <a:pt x="2050" y="2029"/>
                  </a:lnTo>
                  <a:lnTo>
                    <a:pt x="2031" y="2027"/>
                  </a:lnTo>
                  <a:lnTo>
                    <a:pt x="2012" y="2021"/>
                  </a:lnTo>
                  <a:lnTo>
                    <a:pt x="1994" y="2012"/>
                  </a:lnTo>
                  <a:lnTo>
                    <a:pt x="1979" y="1999"/>
                  </a:lnTo>
                  <a:lnTo>
                    <a:pt x="1966" y="1985"/>
                  </a:lnTo>
                  <a:lnTo>
                    <a:pt x="1964" y="1975"/>
                  </a:lnTo>
                  <a:lnTo>
                    <a:pt x="1962" y="1966"/>
                  </a:lnTo>
                  <a:lnTo>
                    <a:pt x="1961" y="1957"/>
                  </a:lnTo>
                  <a:lnTo>
                    <a:pt x="1957" y="1945"/>
                  </a:lnTo>
                  <a:lnTo>
                    <a:pt x="1954" y="1935"/>
                  </a:lnTo>
                  <a:lnTo>
                    <a:pt x="1950" y="1924"/>
                  </a:lnTo>
                  <a:lnTo>
                    <a:pt x="1943" y="1917"/>
                  </a:lnTo>
                  <a:lnTo>
                    <a:pt x="1928" y="1902"/>
                  </a:lnTo>
                  <a:lnTo>
                    <a:pt x="1920" y="1885"/>
                  </a:lnTo>
                  <a:lnTo>
                    <a:pt x="1915" y="1867"/>
                  </a:lnTo>
                  <a:lnTo>
                    <a:pt x="1915" y="1847"/>
                  </a:lnTo>
                  <a:lnTo>
                    <a:pt x="1917" y="1818"/>
                  </a:lnTo>
                  <a:lnTo>
                    <a:pt x="1915" y="1790"/>
                  </a:lnTo>
                  <a:lnTo>
                    <a:pt x="1915" y="1771"/>
                  </a:lnTo>
                  <a:lnTo>
                    <a:pt x="1919" y="1753"/>
                  </a:lnTo>
                  <a:lnTo>
                    <a:pt x="1927" y="1737"/>
                  </a:lnTo>
                  <a:lnTo>
                    <a:pt x="1941" y="1723"/>
                  </a:lnTo>
                  <a:lnTo>
                    <a:pt x="1947" y="1718"/>
                  </a:lnTo>
                  <a:lnTo>
                    <a:pt x="1954" y="1712"/>
                  </a:lnTo>
                  <a:lnTo>
                    <a:pt x="1958" y="1705"/>
                  </a:lnTo>
                  <a:lnTo>
                    <a:pt x="1959" y="1699"/>
                  </a:lnTo>
                  <a:lnTo>
                    <a:pt x="1960" y="1678"/>
                  </a:lnTo>
                  <a:lnTo>
                    <a:pt x="1965" y="1660"/>
                  </a:lnTo>
                  <a:lnTo>
                    <a:pt x="1974" y="1645"/>
                  </a:lnTo>
                  <a:lnTo>
                    <a:pt x="1984" y="1631"/>
                  </a:lnTo>
                  <a:lnTo>
                    <a:pt x="1997" y="1619"/>
                  </a:lnTo>
                  <a:lnTo>
                    <a:pt x="2010" y="1608"/>
                  </a:lnTo>
                  <a:lnTo>
                    <a:pt x="2024" y="1596"/>
                  </a:lnTo>
                  <a:lnTo>
                    <a:pt x="2037" y="1586"/>
                  </a:lnTo>
                  <a:lnTo>
                    <a:pt x="2050" y="1573"/>
                  </a:lnTo>
                  <a:lnTo>
                    <a:pt x="2058" y="1569"/>
                  </a:lnTo>
                  <a:lnTo>
                    <a:pt x="2068" y="1566"/>
                  </a:lnTo>
                  <a:lnTo>
                    <a:pt x="2082" y="1566"/>
                  </a:lnTo>
                  <a:lnTo>
                    <a:pt x="2095" y="1567"/>
                  </a:lnTo>
                  <a:lnTo>
                    <a:pt x="2108" y="1567"/>
                  </a:lnTo>
                  <a:lnTo>
                    <a:pt x="2125" y="1566"/>
                  </a:lnTo>
                  <a:lnTo>
                    <a:pt x="2141" y="1562"/>
                  </a:lnTo>
                  <a:lnTo>
                    <a:pt x="2155" y="1554"/>
                  </a:lnTo>
                  <a:lnTo>
                    <a:pt x="2169" y="1542"/>
                  </a:lnTo>
                  <a:lnTo>
                    <a:pt x="2185" y="1527"/>
                  </a:lnTo>
                  <a:lnTo>
                    <a:pt x="2203" y="1520"/>
                  </a:lnTo>
                  <a:lnTo>
                    <a:pt x="2220" y="1520"/>
                  </a:lnTo>
                  <a:lnTo>
                    <a:pt x="2238" y="1528"/>
                  </a:lnTo>
                  <a:lnTo>
                    <a:pt x="2256" y="1543"/>
                  </a:lnTo>
                  <a:lnTo>
                    <a:pt x="2287" y="1577"/>
                  </a:lnTo>
                  <a:lnTo>
                    <a:pt x="2319" y="1612"/>
                  </a:lnTo>
                  <a:lnTo>
                    <a:pt x="2321" y="1608"/>
                  </a:lnTo>
                  <a:lnTo>
                    <a:pt x="2323" y="1605"/>
                  </a:lnTo>
                  <a:lnTo>
                    <a:pt x="2326" y="1600"/>
                  </a:lnTo>
                  <a:lnTo>
                    <a:pt x="2356" y="1594"/>
                  </a:lnTo>
                  <a:lnTo>
                    <a:pt x="2386" y="1589"/>
                  </a:lnTo>
                  <a:lnTo>
                    <a:pt x="2414" y="1589"/>
                  </a:lnTo>
                  <a:lnTo>
                    <a:pt x="2441" y="1589"/>
                  </a:lnTo>
                  <a:lnTo>
                    <a:pt x="2469" y="1588"/>
                  </a:lnTo>
                  <a:lnTo>
                    <a:pt x="2477" y="1586"/>
                  </a:lnTo>
                  <a:lnTo>
                    <a:pt x="2487" y="1581"/>
                  </a:lnTo>
                  <a:lnTo>
                    <a:pt x="2499" y="1575"/>
                  </a:lnTo>
                  <a:lnTo>
                    <a:pt x="2515" y="1568"/>
                  </a:lnTo>
                  <a:lnTo>
                    <a:pt x="2490" y="1544"/>
                  </a:lnTo>
                  <a:lnTo>
                    <a:pt x="2466" y="1524"/>
                  </a:lnTo>
                  <a:lnTo>
                    <a:pt x="2445" y="1504"/>
                  </a:lnTo>
                  <a:lnTo>
                    <a:pt x="2425" y="1486"/>
                  </a:lnTo>
                  <a:lnTo>
                    <a:pt x="2423" y="1483"/>
                  </a:lnTo>
                  <a:lnTo>
                    <a:pt x="2421" y="1481"/>
                  </a:lnTo>
                  <a:lnTo>
                    <a:pt x="2418" y="1480"/>
                  </a:lnTo>
                  <a:lnTo>
                    <a:pt x="2416" y="1478"/>
                  </a:lnTo>
                  <a:lnTo>
                    <a:pt x="2414" y="1478"/>
                  </a:lnTo>
                  <a:lnTo>
                    <a:pt x="2395" y="1479"/>
                  </a:lnTo>
                  <a:lnTo>
                    <a:pt x="2379" y="1475"/>
                  </a:lnTo>
                  <a:lnTo>
                    <a:pt x="2364" y="1467"/>
                  </a:lnTo>
                  <a:lnTo>
                    <a:pt x="2352" y="1459"/>
                  </a:lnTo>
                  <a:lnTo>
                    <a:pt x="2340" y="1447"/>
                  </a:lnTo>
                  <a:lnTo>
                    <a:pt x="2330" y="1435"/>
                  </a:lnTo>
                  <a:lnTo>
                    <a:pt x="2319" y="1423"/>
                  </a:lnTo>
                  <a:lnTo>
                    <a:pt x="2307" y="1411"/>
                  </a:lnTo>
                  <a:lnTo>
                    <a:pt x="2290" y="1397"/>
                  </a:lnTo>
                  <a:lnTo>
                    <a:pt x="2270" y="1388"/>
                  </a:lnTo>
                  <a:lnTo>
                    <a:pt x="2249" y="1382"/>
                  </a:lnTo>
                  <a:lnTo>
                    <a:pt x="2227" y="1381"/>
                  </a:lnTo>
                  <a:lnTo>
                    <a:pt x="2206" y="1385"/>
                  </a:lnTo>
                  <a:lnTo>
                    <a:pt x="2186" y="1393"/>
                  </a:lnTo>
                  <a:lnTo>
                    <a:pt x="2169" y="1405"/>
                  </a:lnTo>
                  <a:lnTo>
                    <a:pt x="2153" y="1422"/>
                  </a:lnTo>
                  <a:lnTo>
                    <a:pt x="2147" y="1431"/>
                  </a:lnTo>
                  <a:lnTo>
                    <a:pt x="2145" y="1443"/>
                  </a:lnTo>
                  <a:lnTo>
                    <a:pt x="2143" y="1454"/>
                  </a:lnTo>
                  <a:lnTo>
                    <a:pt x="2140" y="1470"/>
                  </a:lnTo>
                  <a:lnTo>
                    <a:pt x="2133" y="1486"/>
                  </a:lnTo>
                  <a:lnTo>
                    <a:pt x="2122" y="1500"/>
                  </a:lnTo>
                  <a:lnTo>
                    <a:pt x="2108" y="1510"/>
                  </a:lnTo>
                  <a:lnTo>
                    <a:pt x="2095" y="1518"/>
                  </a:lnTo>
                  <a:lnTo>
                    <a:pt x="2079" y="1521"/>
                  </a:lnTo>
                  <a:lnTo>
                    <a:pt x="2063" y="1519"/>
                  </a:lnTo>
                  <a:lnTo>
                    <a:pt x="2047" y="1512"/>
                  </a:lnTo>
                  <a:lnTo>
                    <a:pt x="2032" y="1501"/>
                  </a:lnTo>
                  <a:lnTo>
                    <a:pt x="2019" y="1487"/>
                  </a:lnTo>
                  <a:lnTo>
                    <a:pt x="2008" y="1472"/>
                  </a:lnTo>
                  <a:lnTo>
                    <a:pt x="2004" y="1461"/>
                  </a:lnTo>
                  <a:lnTo>
                    <a:pt x="2003" y="1447"/>
                  </a:lnTo>
                  <a:lnTo>
                    <a:pt x="2006" y="1434"/>
                  </a:lnTo>
                  <a:lnTo>
                    <a:pt x="2013" y="1423"/>
                  </a:lnTo>
                  <a:lnTo>
                    <a:pt x="2023" y="1411"/>
                  </a:lnTo>
                  <a:lnTo>
                    <a:pt x="2037" y="1399"/>
                  </a:lnTo>
                  <a:lnTo>
                    <a:pt x="2050" y="1386"/>
                  </a:lnTo>
                  <a:lnTo>
                    <a:pt x="2062" y="1374"/>
                  </a:lnTo>
                  <a:lnTo>
                    <a:pt x="2077" y="1360"/>
                  </a:lnTo>
                  <a:lnTo>
                    <a:pt x="2086" y="1345"/>
                  </a:lnTo>
                  <a:lnTo>
                    <a:pt x="2094" y="1328"/>
                  </a:lnTo>
                  <a:lnTo>
                    <a:pt x="2097" y="1310"/>
                  </a:lnTo>
                  <a:lnTo>
                    <a:pt x="2099" y="1290"/>
                  </a:lnTo>
                  <a:lnTo>
                    <a:pt x="2098" y="1271"/>
                  </a:lnTo>
                  <a:lnTo>
                    <a:pt x="2094" y="1254"/>
                  </a:lnTo>
                  <a:lnTo>
                    <a:pt x="2085" y="1239"/>
                  </a:lnTo>
                  <a:lnTo>
                    <a:pt x="2075" y="1225"/>
                  </a:lnTo>
                  <a:lnTo>
                    <a:pt x="2072" y="1217"/>
                  </a:lnTo>
                  <a:lnTo>
                    <a:pt x="2073" y="1210"/>
                  </a:lnTo>
                  <a:lnTo>
                    <a:pt x="2078" y="1205"/>
                  </a:lnTo>
                  <a:lnTo>
                    <a:pt x="2085" y="1203"/>
                  </a:lnTo>
                  <a:lnTo>
                    <a:pt x="2101" y="1204"/>
                  </a:lnTo>
                  <a:lnTo>
                    <a:pt x="2117" y="1203"/>
                  </a:lnTo>
                  <a:lnTo>
                    <a:pt x="2131" y="1200"/>
                  </a:lnTo>
                  <a:lnTo>
                    <a:pt x="2146" y="1193"/>
                  </a:lnTo>
                  <a:lnTo>
                    <a:pt x="2161" y="1181"/>
                  </a:lnTo>
                  <a:lnTo>
                    <a:pt x="2178" y="1168"/>
                  </a:lnTo>
                  <a:lnTo>
                    <a:pt x="2198" y="1153"/>
                  </a:lnTo>
                  <a:lnTo>
                    <a:pt x="2181" y="1141"/>
                  </a:lnTo>
                  <a:lnTo>
                    <a:pt x="2167" y="1133"/>
                  </a:lnTo>
                  <a:lnTo>
                    <a:pt x="2156" y="1123"/>
                  </a:lnTo>
                  <a:lnTo>
                    <a:pt x="2151" y="1117"/>
                  </a:lnTo>
                  <a:lnTo>
                    <a:pt x="2145" y="1109"/>
                  </a:lnTo>
                  <a:lnTo>
                    <a:pt x="2142" y="1102"/>
                  </a:lnTo>
                  <a:lnTo>
                    <a:pt x="2142" y="1096"/>
                  </a:lnTo>
                  <a:lnTo>
                    <a:pt x="2147" y="1075"/>
                  </a:lnTo>
                  <a:lnTo>
                    <a:pt x="2153" y="1053"/>
                  </a:lnTo>
                  <a:lnTo>
                    <a:pt x="2158" y="1032"/>
                  </a:lnTo>
                  <a:lnTo>
                    <a:pt x="2164" y="1012"/>
                  </a:lnTo>
                  <a:lnTo>
                    <a:pt x="2174" y="992"/>
                  </a:lnTo>
                  <a:lnTo>
                    <a:pt x="2185" y="975"/>
                  </a:lnTo>
                  <a:lnTo>
                    <a:pt x="2202" y="958"/>
                  </a:lnTo>
                  <a:lnTo>
                    <a:pt x="2210" y="954"/>
                  </a:lnTo>
                  <a:lnTo>
                    <a:pt x="2217" y="951"/>
                  </a:lnTo>
                  <a:lnTo>
                    <a:pt x="2224" y="951"/>
                  </a:lnTo>
                  <a:lnTo>
                    <a:pt x="2250" y="956"/>
                  </a:lnTo>
                  <a:lnTo>
                    <a:pt x="2275" y="962"/>
                  </a:lnTo>
                  <a:lnTo>
                    <a:pt x="2299" y="970"/>
                  </a:lnTo>
                  <a:lnTo>
                    <a:pt x="2323" y="980"/>
                  </a:lnTo>
                  <a:lnTo>
                    <a:pt x="2345" y="994"/>
                  </a:lnTo>
                  <a:lnTo>
                    <a:pt x="2362" y="1010"/>
                  </a:lnTo>
                  <a:lnTo>
                    <a:pt x="2378" y="1026"/>
                  </a:lnTo>
                  <a:lnTo>
                    <a:pt x="2394" y="1043"/>
                  </a:lnTo>
                  <a:lnTo>
                    <a:pt x="2396" y="1046"/>
                  </a:lnTo>
                  <a:lnTo>
                    <a:pt x="2399" y="1049"/>
                  </a:lnTo>
                  <a:lnTo>
                    <a:pt x="2401" y="1052"/>
                  </a:lnTo>
                  <a:lnTo>
                    <a:pt x="2404" y="1054"/>
                  </a:lnTo>
                  <a:lnTo>
                    <a:pt x="2406" y="1054"/>
                  </a:lnTo>
                  <a:lnTo>
                    <a:pt x="2425" y="1057"/>
                  </a:lnTo>
                  <a:lnTo>
                    <a:pt x="2443" y="1063"/>
                  </a:lnTo>
                  <a:lnTo>
                    <a:pt x="2460" y="1070"/>
                  </a:lnTo>
                  <a:lnTo>
                    <a:pt x="2476" y="1081"/>
                  </a:lnTo>
                  <a:lnTo>
                    <a:pt x="2493" y="1090"/>
                  </a:lnTo>
                  <a:lnTo>
                    <a:pt x="2509" y="1100"/>
                  </a:lnTo>
                  <a:lnTo>
                    <a:pt x="2526" y="1107"/>
                  </a:lnTo>
                  <a:lnTo>
                    <a:pt x="2545" y="1112"/>
                  </a:lnTo>
                  <a:lnTo>
                    <a:pt x="2566" y="1112"/>
                  </a:lnTo>
                  <a:lnTo>
                    <a:pt x="2594" y="1109"/>
                  </a:lnTo>
                  <a:lnTo>
                    <a:pt x="2615" y="1108"/>
                  </a:lnTo>
                  <a:lnTo>
                    <a:pt x="2633" y="1109"/>
                  </a:lnTo>
                  <a:lnTo>
                    <a:pt x="2646" y="1114"/>
                  </a:lnTo>
                  <a:lnTo>
                    <a:pt x="2602" y="1052"/>
                  </a:lnTo>
                  <a:lnTo>
                    <a:pt x="2553" y="994"/>
                  </a:lnTo>
                  <a:lnTo>
                    <a:pt x="2501" y="939"/>
                  </a:lnTo>
                  <a:lnTo>
                    <a:pt x="2444" y="888"/>
                  </a:lnTo>
                  <a:lnTo>
                    <a:pt x="2385" y="842"/>
                  </a:lnTo>
                  <a:lnTo>
                    <a:pt x="2322" y="798"/>
                  </a:lnTo>
                  <a:lnTo>
                    <a:pt x="2257" y="759"/>
                  </a:lnTo>
                  <a:lnTo>
                    <a:pt x="2189" y="725"/>
                  </a:lnTo>
                  <a:lnTo>
                    <a:pt x="2117" y="696"/>
                  </a:lnTo>
                  <a:lnTo>
                    <a:pt x="2044" y="671"/>
                  </a:lnTo>
                  <a:lnTo>
                    <a:pt x="1968" y="652"/>
                  </a:lnTo>
                  <a:lnTo>
                    <a:pt x="1891" y="637"/>
                  </a:lnTo>
                  <a:lnTo>
                    <a:pt x="1812" y="629"/>
                  </a:lnTo>
                  <a:lnTo>
                    <a:pt x="1731" y="626"/>
                  </a:lnTo>
                  <a:close/>
                  <a:moveTo>
                    <a:pt x="1616" y="0"/>
                  </a:moveTo>
                  <a:lnTo>
                    <a:pt x="1841" y="0"/>
                  </a:lnTo>
                  <a:lnTo>
                    <a:pt x="1871" y="4"/>
                  </a:lnTo>
                  <a:lnTo>
                    <a:pt x="1898" y="12"/>
                  </a:lnTo>
                  <a:lnTo>
                    <a:pt x="1923" y="26"/>
                  </a:lnTo>
                  <a:lnTo>
                    <a:pt x="1944" y="44"/>
                  </a:lnTo>
                  <a:lnTo>
                    <a:pt x="1962" y="65"/>
                  </a:lnTo>
                  <a:lnTo>
                    <a:pt x="1976" y="90"/>
                  </a:lnTo>
                  <a:lnTo>
                    <a:pt x="1984" y="118"/>
                  </a:lnTo>
                  <a:lnTo>
                    <a:pt x="1987" y="148"/>
                  </a:lnTo>
                  <a:lnTo>
                    <a:pt x="1987" y="361"/>
                  </a:lnTo>
                  <a:lnTo>
                    <a:pt x="2068" y="380"/>
                  </a:lnTo>
                  <a:lnTo>
                    <a:pt x="2148" y="403"/>
                  </a:lnTo>
                  <a:lnTo>
                    <a:pt x="2225" y="430"/>
                  </a:lnTo>
                  <a:lnTo>
                    <a:pt x="2301" y="462"/>
                  </a:lnTo>
                  <a:lnTo>
                    <a:pt x="2374" y="498"/>
                  </a:lnTo>
                  <a:lnTo>
                    <a:pt x="2444" y="538"/>
                  </a:lnTo>
                  <a:lnTo>
                    <a:pt x="2513" y="581"/>
                  </a:lnTo>
                  <a:lnTo>
                    <a:pt x="2664" y="429"/>
                  </a:lnTo>
                  <a:lnTo>
                    <a:pt x="2684" y="412"/>
                  </a:lnTo>
                  <a:lnTo>
                    <a:pt x="2707" y="399"/>
                  </a:lnTo>
                  <a:lnTo>
                    <a:pt x="2731" y="391"/>
                  </a:lnTo>
                  <a:lnTo>
                    <a:pt x="2755" y="387"/>
                  </a:lnTo>
                  <a:lnTo>
                    <a:pt x="2780" y="387"/>
                  </a:lnTo>
                  <a:lnTo>
                    <a:pt x="2804" y="391"/>
                  </a:lnTo>
                  <a:lnTo>
                    <a:pt x="2829" y="399"/>
                  </a:lnTo>
                  <a:lnTo>
                    <a:pt x="2851" y="412"/>
                  </a:lnTo>
                  <a:lnTo>
                    <a:pt x="2871" y="429"/>
                  </a:lnTo>
                  <a:lnTo>
                    <a:pt x="3031" y="590"/>
                  </a:lnTo>
                  <a:lnTo>
                    <a:pt x="3048" y="610"/>
                  </a:lnTo>
                  <a:lnTo>
                    <a:pt x="3060" y="632"/>
                  </a:lnTo>
                  <a:lnTo>
                    <a:pt x="3069" y="657"/>
                  </a:lnTo>
                  <a:lnTo>
                    <a:pt x="3073" y="681"/>
                  </a:lnTo>
                  <a:lnTo>
                    <a:pt x="3073" y="706"/>
                  </a:lnTo>
                  <a:lnTo>
                    <a:pt x="3069" y="731"/>
                  </a:lnTo>
                  <a:lnTo>
                    <a:pt x="3060" y="754"/>
                  </a:lnTo>
                  <a:lnTo>
                    <a:pt x="3048" y="777"/>
                  </a:lnTo>
                  <a:lnTo>
                    <a:pt x="3031" y="797"/>
                  </a:lnTo>
                  <a:lnTo>
                    <a:pt x="2877" y="951"/>
                  </a:lnTo>
                  <a:lnTo>
                    <a:pt x="2921" y="1018"/>
                  </a:lnTo>
                  <a:lnTo>
                    <a:pt x="2960" y="1089"/>
                  </a:lnTo>
                  <a:lnTo>
                    <a:pt x="2996" y="1163"/>
                  </a:lnTo>
                  <a:lnTo>
                    <a:pt x="3026" y="1239"/>
                  </a:lnTo>
                  <a:lnTo>
                    <a:pt x="3054" y="1317"/>
                  </a:lnTo>
                  <a:lnTo>
                    <a:pt x="3076" y="1396"/>
                  </a:lnTo>
                  <a:lnTo>
                    <a:pt x="3093" y="1478"/>
                  </a:lnTo>
                  <a:lnTo>
                    <a:pt x="3311" y="1478"/>
                  </a:lnTo>
                  <a:lnTo>
                    <a:pt x="3340" y="1481"/>
                  </a:lnTo>
                  <a:lnTo>
                    <a:pt x="3368" y="1489"/>
                  </a:lnTo>
                  <a:lnTo>
                    <a:pt x="3393" y="1503"/>
                  </a:lnTo>
                  <a:lnTo>
                    <a:pt x="3414" y="1521"/>
                  </a:lnTo>
                  <a:lnTo>
                    <a:pt x="3432" y="1542"/>
                  </a:lnTo>
                  <a:lnTo>
                    <a:pt x="3444" y="1568"/>
                  </a:lnTo>
                  <a:lnTo>
                    <a:pt x="3453" y="1595"/>
                  </a:lnTo>
                  <a:lnTo>
                    <a:pt x="3455" y="1625"/>
                  </a:lnTo>
                  <a:lnTo>
                    <a:pt x="3455" y="1852"/>
                  </a:lnTo>
                  <a:lnTo>
                    <a:pt x="3452" y="1881"/>
                  </a:lnTo>
                  <a:lnTo>
                    <a:pt x="3443" y="1908"/>
                  </a:lnTo>
                  <a:lnTo>
                    <a:pt x="3430" y="1934"/>
                  </a:lnTo>
                  <a:lnTo>
                    <a:pt x="3412" y="1955"/>
                  </a:lnTo>
                  <a:lnTo>
                    <a:pt x="3391" y="1973"/>
                  </a:lnTo>
                  <a:lnTo>
                    <a:pt x="3365" y="1987"/>
                  </a:lnTo>
                  <a:lnTo>
                    <a:pt x="3338" y="1995"/>
                  </a:lnTo>
                  <a:lnTo>
                    <a:pt x="3309" y="1998"/>
                  </a:lnTo>
                  <a:lnTo>
                    <a:pt x="3090" y="1998"/>
                  </a:lnTo>
                  <a:lnTo>
                    <a:pt x="3072" y="2080"/>
                  </a:lnTo>
                  <a:lnTo>
                    <a:pt x="3050" y="2158"/>
                  </a:lnTo>
                  <a:lnTo>
                    <a:pt x="3022" y="2235"/>
                  </a:lnTo>
                  <a:lnTo>
                    <a:pt x="2991" y="2310"/>
                  </a:lnTo>
                  <a:lnTo>
                    <a:pt x="2955" y="2383"/>
                  </a:lnTo>
                  <a:lnTo>
                    <a:pt x="2916" y="2453"/>
                  </a:lnTo>
                  <a:lnTo>
                    <a:pt x="2873" y="2521"/>
                  </a:lnTo>
                  <a:lnTo>
                    <a:pt x="3029" y="2679"/>
                  </a:lnTo>
                  <a:lnTo>
                    <a:pt x="3045" y="2699"/>
                  </a:lnTo>
                  <a:lnTo>
                    <a:pt x="3058" y="2721"/>
                  </a:lnTo>
                  <a:lnTo>
                    <a:pt x="3068" y="2745"/>
                  </a:lnTo>
                  <a:lnTo>
                    <a:pt x="3072" y="2770"/>
                  </a:lnTo>
                  <a:lnTo>
                    <a:pt x="3072" y="2795"/>
                  </a:lnTo>
                  <a:lnTo>
                    <a:pt x="3068" y="2819"/>
                  </a:lnTo>
                  <a:lnTo>
                    <a:pt x="3058" y="2844"/>
                  </a:lnTo>
                  <a:lnTo>
                    <a:pt x="3045" y="2866"/>
                  </a:lnTo>
                  <a:lnTo>
                    <a:pt x="3029" y="2886"/>
                  </a:lnTo>
                  <a:lnTo>
                    <a:pt x="2870" y="3046"/>
                  </a:lnTo>
                  <a:lnTo>
                    <a:pt x="2850" y="3063"/>
                  </a:lnTo>
                  <a:lnTo>
                    <a:pt x="2827" y="3077"/>
                  </a:lnTo>
                  <a:lnTo>
                    <a:pt x="2803" y="3085"/>
                  </a:lnTo>
                  <a:lnTo>
                    <a:pt x="2779" y="3089"/>
                  </a:lnTo>
                  <a:lnTo>
                    <a:pt x="2754" y="3089"/>
                  </a:lnTo>
                  <a:lnTo>
                    <a:pt x="2730" y="3085"/>
                  </a:lnTo>
                  <a:lnTo>
                    <a:pt x="2705" y="3077"/>
                  </a:lnTo>
                  <a:lnTo>
                    <a:pt x="2683" y="3063"/>
                  </a:lnTo>
                  <a:lnTo>
                    <a:pt x="2663" y="3046"/>
                  </a:lnTo>
                  <a:lnTo>
                    <a:pt x="2506" y="2888"/>
                  </a:lnTo>
                  <a:lnTo>
                    <a:pt x="2439" y="2932"/>
                  </a:lnTo>
                  <a:lnTo>
                    <a:pt x="2369" y="2971"/>
                  </a:lnTo>
                  <a:lnTo>
                    <a:pt x="2297" y="3006"/>
                  </a:lnTo>
                  <a:lnTo>
                    <a:pt x="2222" y="3036"/>
                  </a:lnTo>
                  <a:lnTo>
                    <a:pt x="2145" y="3064"/>
                  </a:lnTo>
                  <a:lnTo>
                    <a:pt x="2066" y="3086"/>
                  </a:lnTo>
                  <a:lnTo>
                    <a:pt x="1986" y="3104"/>
                  </a:lnTo>
                  <a:lnTo>
                    <a:pt x="1986" y="3328"/>
                  </a:lnTo>
                  <a:lnTo>
                    <a:pt x="1983" y="3358"/>
                  </a:lnTo>
                  <a:lnTo>
                    <a:pt x="1975" y="3386"/>
                  </a:lnTo>
                  <a:lnTo>
                    <a:pt x="1962" y="3410"/>
                  </a:lnTo>
                  <a:lnTo>
                    <a:pt x="1944" y="3432"/>
                  </a:lnTo>
                  <a:lnTo>
                    <a:pt x="1922" y="3450"/>
                  </a:lnTo>
                  <a:lnTo>
                    <a:pt x="1898" y="3464"/>
                  </a:lnTo>
                  <a:lnTo>
                    <a:pt x="1871" y="3472"/>
                  </a:lnTo>
                  <a:lnTo>
                    <a:pt x="1841" y="3476"/>
                  </a:lnTo>
                  <a:lnTo>
                    <a:pt x="1615" y="3476"/>
                  </a:lnTo>
                  <a:lnTo>
                    <a:pt x="1585" y="3472"/>
                  </a:lnTo>
                  <a:lnTo>
                    <a:pt x="1559" y="3464"/>
                  </a:lnTo>
                  <a:lnTo>
                    <a:pt x="1534" y="3450"/>
                  </a:lnTo>
                  <a:lnTo>
                    <a:pt x="1513" y="3432"/>
                  </a:lnTo>
                  <a:lnTo>
                    <a:pt x="1495" y="3411"/>
                  </a:lnTo>
                  <a:lnTo>
                    <a:pt x="1481" y="3386"/>
                  </a:lnTo>
                  <a:lnTo>
                    <a:pt x="1473" y="3358"/>
                  </a:lnTo>
                  <a:lnTo>
                    <a:pt x="1470" y="3328"/>
                  </a:lnTo>
                  <a:lnTo>
                    <a:pt x="1470" y="3104"/>
                  </a:lnTo>
                  <a:lnTo>
                    <a:pt x="1390" y="3086"/>
                  </a:lnTo>
                  <a:lnTo>
                    <a:pt x="1311" y="3064"/>
                  </a:lnTo>
                  <a:lnTo>
                    <a:pt x="1234" y="3036"/>
                  </a:lnTo>
                  <a:lnTo>
                    <a:pt x="1159" y="3006"/>
                  </a:lnTo>
                  <a:lnTo>
                    <a:pt x="1087" y="2971"/>
                  </a:lnTo>
                  <a:lnTo>
                    <a:pt x="1017" y="2932"/>
                  </a:lnTo>
                  <a:lnTo>
                    <a:pt x="949" y="2888"/>
                  </a:lnTo>
                  <a:lnTo>
                    <a:pt x="793" y="3046"/>
                  </a:lnTo>
                  <a:lnTo>
                    <a:pt x="773" y="3063"/>
                  </a:lnTo>
                  <a:lnTo>
                    <a:pt x="751" y="3077"/>
                  </a:lnTo>
                  <a:lnTo>
                    <a:pt x="726" y="3085"/>
                  </a:lnTo>
                  <a:lnTo>
                    <a:pt x="702" y="3089"/>
                  </a:lnTo>
                  <a:lnTo>
                    <a:pt x="677" y="3089"/>
                  </a:lnTo>
                  <a:lnTo>
                    <a:pt x="653" y="3085"/>
                  </a:lnTo>
                  <a:lnTo>
                    <a:pt x="628" y="3077"/>
                  </a:lnTo>
                  <a:lnTo>
                    <a:pt x="606" y="3063"/>
                  </a:lnTo>
                  <a:lnTo>
                    <a:pt x="586" y="3046"/>
                  </a:lnTo>
                  <a:lnTo>
                    <a:pt x="427" y="2886"/>
                  </a:lnTo>
                  <a:lnTo>
                    <a:pt x="410" y="2866"/>
                  </a:lnTo>
                  <a:lnTo>
                    <a:pt x="397" y="2844"/>
                  </a:lnTo>
                  <a:lnTo>
                    <a:pt x="388" y="2819"/>
                  </a:lnTo>
                  <a:lnTo>
                    <a:pt x="384" y="2795"/>
                  </a:lnTo>
                  <a:lnTo>
                    <a:pt x="384" y="2770"/>
                  </a:lnTo>
                  <a:lnTo>
                    <a:pt x="388" y="2745"/>
                  </a:lnTo>
                  <a:lnTo>
                    <a:pt x="397" y="2721"/>
                  </a:lnTo>
                  <a:lnTo>
                    <a:pt x="410" y="2699"/>
                  </a:lnTo>
                  <a:lnTo>
                    <a:pt x="427" y="2679"/>
                  </a:lnTo>
                  <a:lnTo>
                    <a:pt x="583" y="2521"/>
                  </a:lnTo>
                  <a:lnTo>
                    <a:pt x="540" y="2453"/>
                  </a:lnTo>
                  <a:lnTo>
                    <a:pt x="500" y="2382"/>
                  </a:lnTo>
                  <a:lnTo>
                    <a:pt x="464" y="2310"/>
                  </a:lnTo>
                  <a:lnTo>
                    <a:pt x="434" y="2235"/>
                  </a:lnTo>
                  <a:lnTo>
                    <a:pt x="406" y="2158"/>
                  </a:lnTo>
                  <a:lnTo>
                    <a:pt x="383" y="2079"/>
                  </a:lnTo>
                  <a:lnTo>
                    <a:pt x="365" y="1998"/>
                  </a:lnTo>
                  <a:lnTo>
                    <a:pt x="146" y="1998"/>
                  </a:lnTo>
                  <a:lnTo>
                    <a:pt x="117" y="1995"/>
                  </a:lnTo>
                  <a:lnTo>
                    <a:pt x="89" y="1987"/>
                  </a:lnTo>
                  <a:lnTo>
                    <a:pt x="65" y="1973"/>
                  </a:lnTo>
                  <a:lnTo>
                    <a:pt x="43" y="1955"/>
                  </a:lnTo>
                  <a:lnTo>
                    <a:pt x="25" y="1934"/>
                  </a:lnTo>
                  <a:lnTo>
                    <a:pt x="12" y="1908"/>
                  </a:lnTo>
                  <a:lnTo>
                    <a:pt x="3" y="1881"/>
                  </a:lnTo>
                  <a:lnTo>
                    <a:pt x="0" y="1851"/>
                  </a:lnTo>
                  <a:lnTo>
                    <a:pt x="0" y="1625"/>
                  </a:lnTo>
                  <a:lnTo>
                    <a:pt x="3" y="1595"/>
                  </a:lnTo>
                  <a:lnTo>
                    <a:pt x="12" y="1568"/>
                  </a:lnTo>
                  <a:lnTo>
                    <a:pt x="25" y="1542"/>
                  </a:lnTo>
                  <a:lnTo>
                    <a:pt x="43" y="1521"/>
                  </a:lnTo>
                  <a:lnTo>
                    <a:pt x="64" y="1503"/>
                  </a:lnTo>
                  <a:lnTo>
                    <a:pt x="89" y="1489"/>
                  </a:lnTo>
                  <a:lnTo>
                    <a:pt x="117" y="1481"/>
                  </a:lnTo>
                  <a:lnTo>
                    <a:pt x="146" y="1478"/>
                  </a:lnTo>
                  <a:lnTo>
                    <a:pt x="364" y="1478"/>
                  </a:lnTo>
                  <a:lnTo>
                    <a:pt x="382" y="1396"/>
                  </a:lnTo>
                  <a:lnTo>
                    <a:pt x="404" y="1317"/>
                  </a:lnTo>
                  <a:lnTo>
                    <a:pt x="430" y="1239"/>
                  </a:lnTo>
                  <a:lnTo>
                    <a:pt x="462" y="1163"/>
                  </a:lnTo>
                  <a:lnTo>
                    <a:pt x="497" y="1089"/>
                  </a:lnTo>
                  <a:lnTo>
                    <a:pt x="537" y="1018"/>
                  </a:lnTo>
                  <a:lnTo>
                    <a:pt x="580" y="951"/>
                  </a:lnTo>
                  <a:lnTo>
                    <a:pt x="427" y="797"/>
                  </a:lnTo>
                  <a:lnTo>
                    <a:pt x="410" y="777"/>
                  </a:lnTo>
                  <a:lnTo>
                    <a:pt x="397" y="754"/>
                  </a:lnTo>
                  <a:lnTo>
                    <a:pt x="388" y="731"/>
                  </a:lnTo>
                  <a:lnTo>
                    <a:pt x="384" y="706"/>
                  </a:lnTo>
                  <a:lnTo>
                    <a:pt x="384" y="681"/>
                  </a:lnTo>
                  <a:lnTo>
                    <a:pt x="388" y="657"/>
                  </a:lnTo>
                  <a:lnTo>
                    <a:pt x="397" y="632"/>
                  </a:lnTo>
                  <a:lnTo>
                    <a:pt x="410" y="610"/>
                  </a:lnTo>
                  <a:lnTo>
                    <a:pt x="427" y="590"/>
                  </a:lnTo>
                  <a:lnTo>
                    <a:pt x="586" y="429"/>
                  </a:lnTo>
                  <a:lnTo>
                    <a:pt x="606" y="412"/>
                  </a:lnTo>
                  <a:lnTo>
                    <a:pt x="628" y="399"/>
                  </a:lnTo>
                  <a:lnTo>
                    <a:pt x="653" y="391"/>
                  </a:lnTo>
                  <a:lnTo>
                    <a:pt x="677" y="387"/>
                  </a:lnTo>
                  <a:lnTo>
                    <a:pt x="702" y="387"/>
                  </a:lnTo>
                  <a:lnTo>
                    <a:pt x="726" y="391"/>
                  </a:lnTo>
                  <a:lnTo>
                    <a:pt x="751" y="399"/>
                  </a:lnTo>
                  <a:lnTo>
                    <a:pt x="773" y="412"/>
                  </a:lnTo>
                  <a:lnTo>
                    <a:pt x="793" y="429"/>
                  </a:lnTo>
                  <a:lnTo>
                    <a:pt x="945" y="581"/>
                  </a:lnTo>
                  <a:lnTo>
                    <a:pt x="1013" y="538"/>
                  </a:lnTo>
                  <a:lnTo>
                    <a:pt x="1083" y="498"/>
                  </a:lnTo>
                  <a:lnTo>
                    <a:pt x="1156" y="462"/>
                  </a:lnTo>
                  <a:lnTo>
                    <a:pt x="1232" y="430"/>
                  </a:lnTo>
                  <a:lnTo>
                    <a:pt x="1310" y="403"/>
                  </a:lnTo>
                  <a:lnTo>
                    <a:pt x="1388" y="380"/>
                  </a:lnTo>
                  <a:lnTo>
                    <a:pt x="1470" y="361"/>
                  </a:lnTo>
                  <a:lnTo>
                    <a:pt x="1470" y="148"/>
                  </a:lnTo>
                  <a:lnTo>
                    <a:pt x="1473" y="118"/>
                  </a:lnTo>
                  <a:lnTo>
                    <a:pt x="1481" y="90"/>
                  </a:lnTo>
                  <a:lnTo>
                    <a:pt x="1495" y="65"/>
                  </a:lnTo>
                  <a:lnTo>
                    <a:pt x="1513" y="44"/>
                  </a:lnTo>
                  <a:lnTo>
                    <a:pt x="1534" y="26"/>
                  </a:lnTo>
                  <a:lnTo>
                    <a:pt x="1559" y="12"/>
                  </a:lnTo>
                  <a:lnTo>
                    <a:pt x="1586" y="4"/>
                  </a:lnTo>
                  <a:lnTo>
                    <a:pt x="16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92" name="Group 1691"/>
          <p:cNvGrpSpPr/>
          <p:nvPr/>
        </p:nvGrpSpPr>
        <p:grpSpPr>
          <a:xfrm>
            <a:off x="1902671" y="641350"/>
            <a:ext cx="307976" cy="239713"/>
            <a:chOff x="1833563" y="425450"/>
            <a:chExt cx="307976" cy="2397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38" name="Freeform 21"/>
            <p:cNvSpPr>
              <a:spLocks noEditPoints="1"/>
            </p:cNvSpPr>
            <p:nvPr/>
          </p:nvSpPr>
          <p:spPr bwMode="auto">
            <a:xfrm>
              <a:off x="1833563" y="425450"/>
              <a:ext cx="176213" cy="176213"/>
            </a:xfrm>
            <a:custGeom>
              <a:avLst/>
              <a:gdLst>
                <a:gd name="T0" fmla="*/ 814 w 1989"/>
                <a:gd name="T1" fmla="*/ 615 h 1987"/>
                <a:gd name="T2" fmla="*/ 641 w 1989"/>
                <a:gd name="T3" fmla="*/ 766 h 1987"/>
                <a:gd name="T4" fmla="*/ 574 w 1989"/>
                <a:gd name="T5" fmla="*/ 995 h 1987"/>
                <a:gd name="T6" fmla="*/ 637 w 1989"/>
                <a:gd name="T7" fmla="*/ 1215 h 1987"/>
                <a:gd name="T8" fmla="*/ 808 w 1989"/>
                <a:gd name="T9" fmla="*/ 1371 h 1987"/>
                <a:gd name="T10" fmla="*/ 1042 w 1989"/>
                <a:gd name="T11" fmla="*/ 1411 h 1987"/>
                <a:gd name="T12" fmla="*/ 1254 w 1989"/>
                <a:gd name="T13" fmla="*/ 1325 h 1987"/>
                <a:gd name="T14" fmla="*/ 1392 w 1989"/>
                <a:gd name="T15" fmla="*/ 1135 h 1987"/>
                <a:gd name="T16" fmla="*/ 1405 w 1989"/>
                <a:gd name="T17" fmla="*/ 900 h 1987"/>
                <a:gd name="T18" fmla="*/ 1295 w 1989"/>
                <a:gd name="T19" fmla="*/ 699 h 1987"/>
                <a:gd name="T20" fmla="*/ 1088 w 1989"/>
                <a:gd name="T21" fmla="*/ 584 h 1987"/>
                <a:gd name="T22" fmla="*/ 1268 w 1989"/>
                <a:gd name="T23" fmla="*/ 5 h 1987"/>
                <a:gd name="T24" fmla="*/ 1492 w 1989"/>
                <a:gd name="T25" fmla="*/ 119 h 1987"/>
                <a:gd name="T26" fmla="*/ 1470 w 1989"/>
                <a:gd name="T27" fmla="*/ 339 h 1987"/>
                <a:gd name="T28" fmla="*/ 1600 w 1989"/>
                <a:gd name="T29" fmla="*/ 472 h 1987"/>
                <a:gd name="T30" fmla="*/ 1803 w 1989"/>
                <a:gd name="T31" fmla="*/ 446 h 1987"/>
                <a:gd name="T32" fmla="*/ 1879 w 1989"/>
                <a:gd name="T33" fmla="*/ 471 h 1987"/>
                <a:gd name="T34" fmla="*/ 1974 w 1989"/>
                <a:gd name="T35" fmla="*/ 691 h 1987"/>
                <a:gd name="T36" fmla="*/ 1821 w 1989"/>
                <a:gd name="T37" fmla="*/ 830 h 1987"/>
                <a:gd name="T38" fmla="*/ 1787 w 1989"/>
                <a:gd name="T39" fmla="*/ 905 h 1987"/>
                <a:gd name="T40" fmla="*/ 1804 w 1989"/>
                <a:gd name="T41" fmla="*/ 1080 h 1987"/>
                <a:gd name="T42" fmla="*/ 1978 w 1989"/>
                <a:gd name="T43" fmla="*/ 1199 h 1987"/>
                <a:gd name="T44" fmla="*/ 1951 w 1989"/>
                <a:gd name="T45" fmla="*/ 1353 h 1987"/>
                <a:gd name="T46" fmla="*/ 1871 w 1989"/>
                <a:gd name="T47" fmla="*/ 1488 h 1987"/>
                <a:gd name="T48" fmla="*/ 1651 w 1989"/>
                <a:gd name="T49" fmla="*/ 1466 h 1987"/>
                <a:gd name="T50" fmla="*/ 1529 w 1989"/>
                <a:gd name="T51" fmla="*/ 1583 h 1987"/>
                <a:gd name="T52" fmla="*/ 1506 w 1989"/>
                <a:gd name="T53" fmla="*/ 1663 h 1987"/>
                <a:gd name="T54" fmla="*/ 1529 w 1989"/>
                <a:gd name="T55" fmla="*/ 1864 h 1987"/>
                <a:gd name="T56" fmla="*/ 1314 w 1989"/>
                <a:gd name="T57" fmla="*/ 1967 h 1987"/>
                <a:gd name="T58" fmla="*/ 1241 w 1989"/>
                <a:gd name="T59" fmla="*/ 1937 h 1987"/>
                <a:gd name="T60" fmla="*/ 1102 w 1989"/>
                <a:gd name="T61" fmla="*/ 1782 h 1987"/>
                <a:gd name="T62" fmla="*/ 929 w 1989"/>
                <a:gd name="T63" fmla="*/ 1793 h 1987"/>
                <a:gd name="T64" fmla="*/ 808 w 1989"/>
                <a:gd name="T65" fmla="*/ 1965 h 1987"/>
                <a:gd name="T66" fmla="*/ 729 w 1989"/>
                <a:gd name="T67" fmla="*/ 1983 h 1987"/>
                <a:gd name="T68" fmla="*/ 505 w 1989"/>
                <a:gd name="T69" fmla="*/ 1869 h 1987"/>
                <a:gd name="T70" fmla="*/ 529 w 1989"/>
                <a:gd name="T71" fmla="*/ 1660 h 1987"/>
                <a:gd name="T72" fmla="*/ 408 w 1989"/>
                <a:gd name="T73" fmla="*/ 1530 h 1987"/>
                <a:gd name="T74" fmla="*/ 330 w 1989"/>
                <a:gd name="T75" fmla="*/ 1506 h 1987"/>
                <a:gd name="T76" fmla="*/ 126 w 1989"/>
                <a:gd name="T77" fmla="*/ 1531 h 1987"/>
                <a:gd name="T78" fmla="*/ 20 w 1989"/>
                <a:gd name="T79" fmla="*/ 1298 h 1987"/>
                <a:gd name="T80" fmla="*/ 170 w 1989"/>
                <a:gd name="T81" fmla="*/ 1159 h 1987"/>
                <a:gd name="T82" fmla="*/ 204 w 1989"/>
                <a:gd name="T83" fmla="*/ 1085 h 1987"/>
                <a:gd name="T84" fmla="*/ 186 w 1989"/>
                <a:gd name="T85" fmla="*/ 909 h 1987"/>
                <a:gd name="T86" fmla="*/ 12 w 1989"/>
                <a:gd name="T87" fmla="*/ 790 h 1987"/>
                <a:gd name="T88" fmla="*/ 71 w 1989"/>
                <a:gd name="T89" fmla="*/ 545 h 1987"/>
                <a:gd name="T90" fmla="*/ 153 w 1989"/>
                <a:gd name="T91" fmla="*/ 501 h 1987"/>
                <a:gd name="T92" fmla="*/ 359 w 1989"/>
                <a:gd name="T93" fmla="*/ 512 h 1987"/>
                <a:gd name="T94" fmla="*/ 478 w 1989"/>
                <a:gd name="T95" fmla="*/ 379 h 1987"/>
                <a:gd name="T96" fmla="*/ 442 w 1989"/>
                <a:gd name="T97" fmla="*/ 171 h 1987"/>
                <a:gd name="T98" fmla="*/ 485 w 1989"/>
                <a:gd name="T99" fmla="*/ 103 h 1987"/>
                <a:gd name="T100" fmla="*/ 707 w 1989"/>
                <a:gd name="T101" fmla="*/ 20 h 1987"/>
                <a:gd name="T102" fmla="*/ 839 w 1989"/>
                <a:gd name="T103" fmla="*/ 182 h 1987"/>
                <a:gd name="T104" fmla="*/ 968 w 1989"/>
                <a:gd name="T105" fmla="*/ 197 h 1987"/>
                <a:gd name="T106" fmla="*/ 1097 w 1989"/>
                <a:gd name="T107" fmla="*/ 174 h 1987"/>
                <a:gd name="T108" fmla="*/ 1217 w 1989"/>
                <a:gd name="T109" fmla="*/ 5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89" h="1987">
                  <a:moveTo>
                    <a:pt x="994" y="574"/>
                  </a:moveTo>
                  <a:lnTo>
                    <a:pt x="946" y="576"/>
                  </a:lnTo>
                  <a:lnTo>
                    <a:pt x="901" y="584"/>
                  </a:lnTo>
                  <a:lnTo>
                    <a:pt x="856" y="597"/>
                  </a:lnTo>
                  <a:lnTo>
                    <a:pt x="814" y="615"/>
                  </a:lnTo>
                  <a:lnTo>
                    <a:pt x="774" y="636"/>
                  </a:lnTo>
                  <a:lnTo>
                    <a:pt x="735" y="662"/>
                  </a:lnTo>
                  <a:lnTo>
                    <a:pt x="701" y="693"/>
                  </a:lnTo>
                  <a:lnTo>
                    <a:pt x="669" y="728"/>
                  </a:lnTo>
                  <a:lnTo>
                    <a:pt x="641" y="766"/>
                  </a:lnTo>
                  <a:lnTo>
                    <a:pt x="617" y="808"/>
                  </a:lnTo>
                  <a:lnTo>
                    <a:pt x="598" y="853"/>
                  </a:lnTo>
                  <a:lnTo>
                    <a:pt x="584" y="900"/>
                  </a:lnTo>
                  <a:lnTo>
                    <a:pt x="577" y="948"/>
                  </a:lnTo>
                  <a:lnTo>
                    <a:pt x="574" y="995"/>
                  </a:lnTo>
                  <a:lnTo>
                    <a:pt x="577" y="1042"/>
                  </a:lnTo>
                  <a:lnTo>
                    <a:pt x="584" y="1087"/>
                  </a:lnTo>
                  <a:lnTo>
                    <a:pt x="597" y="1132"/>
                  </a:lnTo>
                  <a:lnTo>
                    <a:pt x="615" y="1174"/>
                  </a:lnTo>
                  <a:lnTo>
                    <a:pt x="637" y="1215"/>
                  </a:lnTo>
                  <a:lnTo>
                    <a:pt x="663" y="1254"/>
                  </a:lnTo>
                  <a:lnTo>
                    <a:pt x="694" y="1288"/>
                  </a:lnTo>
                  <a:lnTo>
                    <a:pt x="728" y="1319"/>
                  </a:lnTo>
                  <a:lnTo>
                    <a:pt x="766" y="1348"/>
                  </a:lnTo>
                  <a:lnTo>
                    <a:pt x="808" y="1371"/>
                  </a:lnTo>
                  <a:lnTo>
                    <a:pt x="854" y="1390"/>
                  </a:lnTo>
                  <a:lnTo>
                    <a:pt x="901" y="1404"/>
                  </a:lnTo>
                  <a:lnTo>
                    <a:pt x="948" y="1412"/>
                  </a:lnTo>
                  <a:lnTo>
                    <a:pt x="996" y="1414"/>
                  </a:lnTo>
                  <a:lnTo>
                    <a:pt x="1042" y="1411"/>
                  </a:lnTo>
                  <a:lnTo>
                    <a:pt x="1088" y="1404"/>
                  </a:lnTo>
                  <a:lnTo>
                    <a:pt x="1132" y="1391"/>
                  </a:lnTo>
                  <a:lnTo>
                    <a:pt x="1176" y="1373"/>
                  </a:lnTo>
                  <a:lnTo>
                    <a:pt x="1216" y="1352"/>
                  </a:lnTo>
                  <a:lnTo>
                    <a:pt x="1254" y="1325"/>
                  </a:lnTo>
                  <a:lnTo>
                    <a:pt x="1289" y="1295"/>
                  </a:lnTo>
                  <a:lnTo>
                    <a:pt x="1321" y="1260"/>
                  </a:lnTo>
                  <a:lnTo>
                    <a:pt x="1348" y="1222"/>
                  </a:lnTo>
                  <a:lnTo>
                    <a:pt x="1372" y="1179"/>
                  </a:lnTo>
                  <a:lnTo>
                    <a:pt x="1392" y="1135"/>
                  </a:lnTo>
                  <a:lnTo>
                    <a:pt x="1405" y="1087"/>
                  </a:lnTo>
                  <a:lnTo>
                    <a:pt x="1414" y="1040"/>
                  </a:lnTo>
                  <a:lnTo>
                    <a:pt x="1416" y="992"/>
                  </a:lnTo>
                  <a:lnTo>
                    <a:pt x="1413" y="946"/>
                  </a:lnTo>
                  <a:lnTo>
                    <a:pt x="1405" y="900"/>
                  </a:lnTo>
                  <a:lnTo>
                    <a:pt x="1393" y="856"/>
                  </a:lnTo>
                  <a:lnTo>
                    <a:pt x="1375" y="814"/>
                  </a:lnTo>
                  <a:lnTo>
                    <a:pt x="1352" y="772"/>
                  </a:lnTo>
                  <a:lnTo>
                    <a:pt x="1326" y="734"/>
                  </a:lnTo>
                  <a:lnTo>
                    <a:pt x="1295" y="699"/>
                  </a:lnTo>
                  <a:lnTo>
                    <a:pt x="1261" y="668"/>
                  </a:lnTo>
                  <a:lnTo>
                    <a:pt x="1222" y="640"/>
                  </a:lnTo>
                  <a:lnTo>
                    <a:pt x="1181" y="617"/>
                  </a:lnTo>
                  <a:lnTo>
                    <a:pt x="1135" y="598"/>
                  </a:lnTo>
                  <a:lnTo>
                    <a:pt x="1088" y="584"/>
                  </a:lnTo>
                  <a:lnTo>
                    <a:pt x="1040" y="576"/>
                  </a:lnTo>
                  <a:lnTo>
                    <a:pt x="994" y="574"/>
                  </a:lnTo>
                  <a:close/>
                  <a:moveTo>
                    <a:pt x="1233" y="0"/>
                  </a:moveTo>
                  <a:lnTo>
                    <a:pt x="1251" y="0"/>
                  </a:lnTo>
                  <a:lnTo>
                    <a:pt x="1268" y="5"/>
                  </a:lnTo>
                  <a:lnTo>
                    <a:pt x="1447" y="71"/>
                  </a:lnTo>
                  <a:lnTo>
                    <a:pt x="1462" y="79"/>
                  </a:lnTo>
                  <a:lnTo>
                    <a:pt x="1475" y="90"/>
                  </a:lnTo>
                  <a:lnTo>
                    <a:pt x="1485" y="104"/>
                  </a:lnTo>
                  <a:lnTo>
                    <a:pt x="1492" y="119"/>
                  </a:lnTo>
                  <a:lnTo>
                    <a:pt x="1494" y="136"/>
                  </a:lnTo>
                  <a:lnTo>
                    <a:pt x="1493" y="154"/>
                  </a:lnTo>
                  <a:lnTo>
                    <a:pt x="1467" y="296"/>
                  </a:lnTo>
                  <a:lnTo>
                    <a:pt x="1466" y="318"/>
                  </a:lnTo>
                  <a:lnTo>
                    <a:pt x="1470" y="339"/>
                  </a:lnTo>
                  <a:lnTo>
                    <a:pt x="1480" y="358"/>
                  </a:lnTo>
                  <a:lnTo>
                    <a:pt x="1495" y="373"/>
                  </a:lnTo>
                  <a:lnTo>
                    <a:pt x="1543" y="415"/>
                  </a:lnTo>
                  <a:lnTo>
                    <a:pt x="1587" y="460"/>
                  </a:lnTo>
                  <a:lnTo>
                    <a:pt x="1600" y="472"/>
                  </a:lnTo>
                  <a:lnTo>
                    <a:pt x="1616" y="480"/>
                  </a:lnTo>
                  <a:lnTo>
                    <a:pt x="1632" y="485"/>
                  </a:lnTo>
                  <a:lnTo>
                    <a:pt x="1650" y="487"/>
                  </a:lnTo>
                  <a:lnTo>
                    <a:pt x="1667" y="484"/>
                  </a:lnTo>
                  <a:lnTo>
                    <a:pt x="1803" y="446"/>
                  </a:lnTo>
                  <a:lnTo>
                    <a:pt x="1821" y="443"/>
                  </a:lnTo>
                  <a:lnTo>
                    <a:pt x="1838" y="444"/>
                  </a:lnTo>
                  <a:lnTo>
                    <a:pt x="1854" y="450"/>
                  </a:lnTo>
                  <a:lnTo>
                    <a:pt x="1868" y="459"/>
                  </a:lnTo>
                  <a:lnTo>
                    <a:pt x="1879" y="471"/>
                  </a:lnTo>
                  <a:lnTo>
                    <a:pt x="1889" y="486"/>
                  </a:lnTo>
                  <a:lnTo>
                    <a:pt x="1928" y="571"/>
                  </a:lnTo>
                  <a:lnTo>
                    <a:pt x="1967" y="658"/>
                  </a:lnTo>
                  <a:lnTo>
                    <a:pt x="1972" y="674"/>
                  </a:lnTo>
                  <a:lnTo>
                    <a:pt x="1974" y="691"/>
                  </a:lnTo>
                  <a:lnTo>
                    <a:pt x="1971" y="708"/>
                  </a:lnTo>
                  <a:lnTo>
                    <a:pt x="1965" y="724"/>
                  </a:lnTo>
                  <a:lnTo>
                    <a:pt x="1954" y="737"/>
                  </a:lnTo>
                  <a:lnTo>
                    <a:pt x="1942" y="748"/>
                  </a:lnTo>
                  <a:lnTo>
                    <a:pt x="1821" y="830"/>
                  </a:lnTo>
                  <a:lnTo>
                    <a:pt x="1807" y="841"/>
                  </a:lnTo>
                  <a:lnTo>
                    <a:pt x="1798" y="855"/>
                  </a:lnTo>
                  <a:lnTo>
                    <a:pt x="1790" y="871"/>
                  </a:lnTo>
                  <a:lnTo>
                    <a:pt x="1787" y="887"/>
                  </a:lnTo>
                  <a:lnTo>
                    <a:pt x="1787" y="905"/>
                  </a:lnTo>
                  <a:lnTo>
                    <a:pt x="1792" y="967"/>
                  </a:lnTo>
                  <a:lnTo>
                    <a:pt x="1790" y="1031"/>
                  </a:lnTo>
                  <a:lnTo>
                    <a:pt x="1792" y="1048"/>
                  </a:lnTo>
                  <a:lnTo>
                    <a:pt x="1797" y="1065"/>
                  </a:lnTo>
                  <a:lnTo>
                    <a:pt x="1804" y="1080"/>
                  </a:lnTo>
                  <a:lnTo>
                    <a:pt x="1816" y="1093"/>
                  </a:lnTo>
                  <a:lnTo>
                    <a:pt x="1830" y="1103"/>
                  </a:lnTo>
                  <a:lnTo>
                    <a:pt x="1952" y="1175"/>
                  </a:lnTo>
                  <a:lnTo>
                    <a:pt x="1967" y="1185"/>
                  </a:lnTo>
                  <a:lnTo>
                    <a:pt x="1978" y="1199"/>
                  </a:lnTo>
                  <a:lnTo>
                    <a:pt x="1985" y="1213"/>
                  </a:lnTo>
                  <a:lnTo>
                    <a:pt x="1989" y="1229"/>
                  </a:lnTo>
                  <a:lnTo>
                    <a:pt x="1989" y="1247"/>
                  </a:lnTo>
                  <a:lnTo>
                    <a:pt x="1985" y="1264"/>
                  </a:lnTo>
                  <a:lnTo>
                    <a:pt x="1951" y="1353"/>
                  </a:lnTo>
                  <a:lnTo>
                    <a:pt x="1918" y="1443"/>
                  </a:lnTo>
                  <a:lnTo>
                    <a:pt x="1911" y="1459"/>
                  </a:lnTo>
                  <a:lnTo>
                    <a:pt x="1899" y="1471"/>
                  </a:lnTo>
                  <a:lnTo>
                    <a:pt x="1886" y="1481"/>
                  </a:lnTo>
                  <a:lnTo>
                    <a:pt x="1871" y="1488"/>
                  </a:lnTo>
                  <a:lnTo>
                    <a:pt x="1854" y="1490"/>
                  </a:lnTo>
                  <a:lnTo>
                    <a:pt x="1836" y="1489"/>
                  </a:lnTo>
                  <a:lnTo>
                    <a:pt x="1693" y="1463"/>
                  </a:lnTo>
                  <a:lnTo>
                    <a:pt x="1672" y="1462"/>
                  </a:lnTo>
                  <a:lnTo>
                    <a:pt x="1651" y="1466"/>
                  </a:lnTo>
                  <a:lnTo>
                    <a:pt x="1632" y="1477"/>
                  </a:lnTo>
                  <a:lnTo>
                    <a:pt x="1616" y="1491"/>
                  </a:lnTo>
                  <a:lnTo>
                    <a:pt x="1589" y="1524"/>
                  </a:lnTo>
                  <a:lnTo>
                    <a:pt x="1560" y="1555"/>
                  </a:lnTo>
                  <a:lnTo>
                    <a:pt x="1529" y="1583"/>
                  </a:lnTo>
                  <a:lnTo>
                    <a:pt x="1517" y="1597"/>
                  </a:lnTo>
                  <a:lnTo>
                    <a:pt x="1509" y="1612"/>
                  </a:lnTo>
                  <a:lnTo>
                    <a:pt x="1505" y="1628"/>
                  </a:lnTo>
                  <a:lnTo>
                    <a:pt x="1503" y="1646"/>
                  </a:lnTo>
                  <a:lnTo>
                    <a:pt x="1506" y="1663"/>
                  </a:lnTo>
                  <a:lnTo>
                    <a:pt x="1543" y="1800"/>
                  </a:lnTo>
                  <a:lnTo>
                    <a:pt x="1545" y="1817"/>
                  </a:lnTo>
                  <a:lnTo>
                    <a:pt x="1544" y="1834"/>
                  </a:lnTo>
                  <a:lnTo>
                    <a:pt x="1539" y="1850"/>
                  </a:lnTo>
                  <a:lnTo>
                    <a:pt x="1529" y="1864"/>
                  </a:lnTo>
                  <a:lnTo>
                    <a:pt x="1517" y="1875"/>
                  </a:lnTo>
                  <a:lnTo>
                    <a:pt x="1504" y="1883"/>
                  </a:lnTo>
                  <a:lnTo>
                    <a:pt x="1417" y="1923"/>
                  </a:lnTo>
                  <a:lnTo>
                    <a:pt x="1331" y="1962"/>
                  </a:lnTo>
                  <a:lnTo>
                    <a:pt x="1314" y="1967"/>
                  </a:lnTo>
                  <a:lnTo>
                    <a:pt x="1298" y="1968"/>
                  </a:lnTo>
                  <a:lnTo>
                    <a:pt x="1281" y="1966"/>
                  </a:lnTo>
                  <a:lnTo>
                    <a:pt x="1266" y="1960"/>
                  </a:lnTo>
                  <a:lnTo>
                    <a:pt x="1252" y="1950"/>
                  </a:lnTo>
                  <a:lnTo>
                    <a:pt x="1241" y="1937"/>
                  </a:lnTo>
                  <a:lnTo>
                    <a:pt x="1159" y="1816"/>
                  </a:lnTo>
                  <a:lnTo>
                    <a:pt x="1148" y="1803"/>
                  </a:lnTo>
                  <a:lnTo>
                    <a:pt x="1134" y="1793"/>
                  </a:lnTo>
                  <a:lnTo>
                    <a:pt x="1118" y="1785"/>
                  </a:lnTo>
                  <a:lnTo>
                    <a:pt x="1102" y="1782"/>
                  </a:lnTo>
                  <a:lnTo>
                    <a:pt x="1085" y="1782"/>
                  </a:lnTo>
                  <a:lnTo>
                    <a:pt x="1024" y="1787"/>
                  </a:lnTo>
                  <a:lnTo>
                    <a:pt x="963" y="1787"/>
                  </a:lnTo>
                  <a:lnTo>
                    <a:pt x="945" y="1789"/>
                  </a:lnTo>
                  <a:lnTo>
                    <a:pt x="929" y="1793"/>
                  </a:lnTo>
                  <a:lnTo>
                    <a:pt x="914" y="1801"/>
                  </a:lnTo>
                  <a:lnTo>
                    <a:pt x="901" y="1812"/>
                  </a:lnTo>
                  <a:lnTo>
                    <a:pt x="890" y="1827"/>
                  </a:lnTo>
                  <a:lnTo>
                    <a:pt x="819" y="1950"/>
                  </a:lnTo>
                  <a:lnTo>
                    <a:pt x="808" y="1965"/>
                  </a:lnTo>
                  <a:lnTo>
                    <a:pt x="795" y="1976"/>
                  </a:lnTo>
                  <a:lnTo>
                    <a:pt x="780" y="1983"/>
                  </a:lnTo>
                  <a:lnTo>
                    <a:pt x="764" y="1987"/>
                  </a:lnTo>
                  <a:lnTo>
                    <a:pt x="746" y="1987"/>
                  </a:lnTo>
                  <a:lnTo>
                    <a:pt x="729" y="1983"/>
                  </a:lnTo>
                  <a:lnTo>
                    <a:pt x="550" y="1917"/>
                  </a:lnTo>
                  <a:lnTo>
                    <a:pt x="534" y="1909"/>
                  </a:lnTo>
                  <a:lnTo>
                    <a:pt x="522" y="1898"/>
                  </a:lnTo>
                  <a:lnTo>
                    <a:pt x="512" y="1884"/>
                  </a:lnTo>
                  <a:lnTo>
                    <a:pt x="505" y="1869"/>
                  </a:lnTo>
                  <a:lnTo>
                    <a:pt x="503" y="1852"/>
                  </a:lnTo>
                  <a:lnTo>
                    <a:pt x="504" y="1834"/>
                  </a:lnTo>
                  <a:lnTo>
                    <a:pt x="530" y="1693"/>
                  </a:lnTo>
                  <a:lnTo>
                    <a:pt x="532" y="1677"/>
                  </a:lnTo>
                  <a:lnTo>
                    <a:pt x="529" y="1660"/>
                  </a:lnTo>
                  <a:lnTo>
                    <a:pt x="524" y="1644"/>
                  </a:lnTo>
                  <a:lnTo>
                    <a:pt x="514" y="1629"/>
                  </a:lnTo>
                  <a:lnTo>
                    <a:pt x="502" y="1617"/>
                  </a:lnTo>
                  <a:lnTo>
                    <a:pt x="453" y="1575"/>
                  </a:lnTo>
                  <a:lnTo>
                    <a:pt x="408" y="1530"/>
                  </a:lnTo>
                  <a:lnTo>
                    <a:pt x="396" y="1518"/>
                  </a:lnTo>
                  <a:lnTo>
                    <a:pt x="381" y="1509"/>
                  </a:lnTo>
                  <a:lnTo>
                    <a:pt x="365" y="1505"/>
                  </a:lnTo>
                  <a:lnTo>
                    <a:pt x="347" y="1503"/>
                  </a:lnTo>
                  <a:lnTo>
                    <a:pt x="330" y="1506"/>
                  </a:lnTo>
                  <a:lnTo>
                    <a:pt x="190" y="1543"/>
                  </a:lnTo>
                  <a:lnTo>
                    <a:pt x="174" y="1545"/>
                  </a:lnTo>
                  <a:lnTo>
                    <a:pt x="157" y="1544"/>
                  </a:lnTo>
                  <a:lnTo>
                    <a:pt x="141" y="1539"/>
                  </a:lnTo>
                  <a:lnTo>
                    <a:pt x="126" y="1531"/>
                  </a:lnTo>
                  <a:lnTo>
                    <a:pt x="114" y="1518"/>
                  </a:lnTo>
                  <a:lnTo>
                    <a:pt x="106" y="1503"/>
                  </a:lnTo>
                  <a:lnTo>
                    <a:pt x="26" y="1331"/>
                  </a:lnTo>
                  <a:lnTo>
                    <a:pt x="21" y="1315"/>
                  </a:lnTo>
                  <a:lnTo>
                    <a:pt x="20" y="1298"/>
                  </a:lnTo>
                  <a:lnTo>
                    <a:pt x="22" y="1281"/>
                  </a:lnTo>
                  <a:lnTo>
                    <a:pt x="29" y="1266"/>
                  </a:lnTo>
                  <a:lnTo>
                    <a:pt x="38" y="1252"/>
                  </a:lnTo>
                  <a:lnTo>
                    <a:pt x="52" y="1241"/>
                  </a:lnTo>
                  <a:lnTo>
                    <a:pt x="170" y="1159"/>
                  </a:lnTo>
                  <a:lnTo>
                    <a:pt x="184" y="1149"/>
                  </a:lnTo>
                  <a:lnTo>
                    <a:pt x="195" y="1135"/>
                  </a:lnTo>
                  <a:lnTo>
                    <a:pt x="201" y="1119"/>
                  </a:lnTo>
                  <a:lnTo>
                    <a:pt x="204" y="1102"/>
                  </a:lnTo>
                  <a:lnTo>
                    <a:pt x="204" y="1085"/>
                  </a:lnTo>
                  <a:lnTo>
                    <a:pt x="200" y="1022"/>
                  </a:lnTo>
                  <a:lnTo>
                    <a:pt x="200" y="957"/>
                  </a:lnTo>
                  <a:lnTo>
                    <a:pt x="199" y="939"/>
                  </a:lnTo>
                  <a:lnTo>
                    <a:pt x="195" y="924"/>
                  </a:lnTo>
                  <a:lnTo>
                    <a:pt x="186" y="909"/>
                  </a:lnTo>
                  <a:lnTo>
                    <a:pt x="176" y="896"/>
                  </a:lnTo>
                  <a:lnTo>
                    <a:pt x="162" y="885"/>
                  </a:lnTo>
                  <a:lnTo>
                    <a:pt x="37" y="814"/>
                  </a:lnTo>
                  <a:lnTo>
                    <a:pt x="23" y="803"/>
                  </a:lnTo>
                  <a:lnTo>
                    <a:pt x="12" y="790"/>
                  </a:lnTo>
                  <a:lnTo>
                    <a:pt x="4" y="775"/>
                  </a:lnTo>
                  <a:lnTo>
                    <a:pt x="0" y="759"/>
                  </a:lnTo>
                  <a:lnTo>
                    <a:pt x="1" y="742"/>
                  </a:lnTo>
                  <a:lnTo>
                    <a:pt x="5" y="725"/>
                  </a:lnTo>
                  <a:lnTo>
                    <a:pt x="71" y="545"/>
                  </a:lnTo>
                  <a:lnTo>
                    <a:pt x="81" y="528"/>
                  </a:lnTo>
                  <a:lnTo>
                    <a:pt x="96" y="514"/>
                  </a:lnTo>
                  <a:lnTo>
                    <a:pt x="113" y="505"/>
                  </a:lnTo>
                  <a:lnTo>
                    <a:pt x="133" y="499"/>
                  </a:lnTo>
                  <a:lnTo>
                    <a:pt x="153" y="501"/>
                  </a:lnTo>
                  <a:lnTo>
                    <a:pt x="294" y="528"/>
                  </a:lnTo>
                  <a:lnTo>
                    <a:pt x="311" y="529"/>
                  </a:lnTo>
                  <a:lnTo>
                    <a:pt x="328" y="527"/>
                  </a:lnTo>
                  <a:lnTo>
                    <a:pt x="345" y="521"/>
                  </a:lnTo>
                  <a:lnTo>
                    <a:pt x="359" y="512"/>
                  </a:lnTo>
                  <a:lnTo>
                    <a:pt x="371" y="499"/>
                  </a:lnTo>
                  <a:lnTo>
                    <a:pt x="413" y="451"/>
                  </a:lnTo>
                  <a:lnTo>
                    <a:pt x="458" y="406"/>
                  </a:lnTo>
                  <a:lnTo>
                    <a:pt x="470" y="394"/>
                  </a:lnTo>
                  <a:lnTo>
                    <a:pt x="478" y="379"/>
                  </a:lnTo>
                  <a:lnTo>
                    <a:pt x="484" y="362"/>
                  </a:lnTo>
                  <a:lnTo>
                    <a:pt x="485" y="345"/>
                  </a:lnTo>
                  <a:lnTo>
                    <a:pt x="481" y="328"/>
                  </a:lnTo>
                  <a:lnTo>
                    <a:pt x="444" y="189"/>
                  </a:lnTo>
                  <a:lnTo>
                    <a:pt x="442" y="171"/>
                  </a:lnTo>
                  <a:lnTo>
                    <a:pt x="443" y="154"/>
                  </a:lnTo>
                  <a:lnTo>
                    <a:pt x="449" y="138"/>
                  </a:lnTo>
                  <a:lnTo>
                    <a:pt x="458" y="124"/>
                  </a:lnTo>
                  <a:lnTo>
                    <a:pt x="470" y="112"/>
                  </a:lnTo>
                  <a:lnTo>
                    <a:pt x="485" y="103"/>
                  </a:lnTo>
                  <a:lnTo>
                    <a:pt x="570" y="64"/>
                  </a:lnTo>
                  <a:lnTo>
                    <a:pt x="657" y="25"/>
                  </a:lnTo>
                  <a:lnTo>
                    <a:pt x="673" y="18"/>
                  </a:lnTo>
                  <a:lnTo>
                    <a:pt x="690" y="17"/>
                  </a:lnTo>
                  <a:lnTo>
                    <a:pt x="707" y="20"/>
                  </a:lnTo>
                  <a:lnTo>
                    <a:pt x="722" y="27"/>
                  </a:lnTo>
                  <a:lnTo>
                    <a:pt x="736" y="36"/>
                  </a:lnTo>
                  <a:lnTo>
                    <a:pt x="747" y="49"/>
                  </a:lnTo>
                  <a:lnTo>
                    <a:pt x="827" y="168"/>
                  </a:lnTo>
                  <a:lnTo>
                    <a:pt x="839" y="182"/>
                  </a:lnTo>
                  <a:lnTo>
                    <a:pt x="853" y="192"/>
                  </a:lnTo>
                  <a:lnTo>
                    <a:pt x="869" y="199"/>
                  </a:lnTo>
                  <a:lnTo>
                    <a:pt x="886" y="202"/>
                  </a:lnTo>
                  <a:lnTo>
                    <a:pt x="904" y="202"/>
                  </a:lnTo>
                  <a:lnTo>
                    <a:pt x="968" y="197"/>
                  </a:lnTo>
                  <a:lnTo>
                    <a:pt x="1035" y="198"/>
                  </a:lnTo>
                  <a:lnTo>
                    <a:pt x="1052" y="197"/>
                  </a:lnTo>
                  <a:lnTo>
                    <a:pt x="1069" y="193"/>
                  </a:lnTo>
                  <a:lnTo>
                    <a:pt x="1084" y="184"/>
                  </a:lnTo>
                  <a:lnTo>
                    <a:pt x="1097" y="174"/>
                  </a:lnTo>
                  <a:lnTo>
                    <a:pt x="1108" y="159"/>
                  </a:lnTo>
                  <a:lnTo>
                    <a:pt x="1179" y="37"/>
                  </a:lnTo>
                  <a:lnTo>
                    <a:pt x="1188" y="22"/>
                  </a:lnTo>
                  <a:lnTo>
                    <a:pt x="1202" y="12"/>
                  </a:lnTo>
                  <a:lnTo>
                    <a:pt x="1217" y="5"/>
                  </a:lnTo>
                  <a:lnTo>
                    <a:pt x="12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Freeform 22"/>
            <p:cNvSpPr>
              <a:spLocks noEditPoints="1"/>
            </p:cNvSpPr>
            <p:nvPr/>
          </p:nvSpPr>
          <p:spPr bwMode="auto">
            <a:xfrm>
              <a:off x="1968501" y="557213"/>
              <a:ext cx="107950" cy="107950"/>
            </a:xfrm>
            <a:custGeom>
              <a:avLst/>
              <a:gdLst>
                <a:gd name="T0" fmla="*/ 520 w 1218"/>
                <a:gd name="T1" fmla="*/ 375 h 1219"/>
                <a:gd name="T2" fmla="*/ 405 w 1218"/>
                <a:gd name="T3" fmla="*/ 462 h 1219"/>
                <a:gd name="T4" fmla="*/ 358 w 1218"/>
                <a:gd name="T5" fmla="*/ 595 h 1219"/>
                <a:gd name="T6" fmla="*/ 388 w 1218"/>
                <a:gd name="T7" fmla="*/ 730 h 1219"/>
                <a:gd name="T8" fmla="*/ 491 w 1218"/>
                <a:gd name="T9" fmla="*/ 831 h 1219"/>
                <a:gd name="T10" fmla="*/ 628 w 1218"/>
                <a:gd name="T11" fmla="*/ 859 h 1219"/>
                <a:gd name="T12" fmla="*/ 759 w 1218"/>
                <a:gd name="T13" fmla="*/ 809 h 1219"/>
                <a:gd name="T14" fmla="*/ 845 w 1218"/>
                <a:gd name="T15" fmla="*/ 693 h 1219"/>
                <a:gd name="T16" fmla="*/ 853 w 1218"/>
                <a:gd name="T17" fmla="*/ 554 h 1219"/>
                <a:gd name="T18" fmla="*/ 783 w 1218"/>
                <a:gd name="T19" fmla="*/ 431 h 1219"/>
                <a:gd name="T20" fmla="*/ 657 w 1218"/>
                <a:gd name="T21" fmla="*/ 363 h 1219"/>
                <a:gd name="T22" fmla="*/ 687 w 1218"/>
                <a:gd name="T23" fmla="*/ 3 h 1219"/>
                <a:gd name="T24" fmla="*/ 728 w 1218"/>
                <a:gd name="T25" fmla="*/ 122 h 1219"/>
                <a:gd name="T26" fmla="*/ 760 w 1218"/>
                <a:gd name="T27" fmla="*/ 159 h 1219"/>
                <a:gd name="T28" fmla="*/ 854 w 1218"/>
                <a:gd name="T29" fmla="*/ 195 h 1219"/>
                <a:gd name="T30" fmla="*/ 961 w 1218"/>
                <a:gd name="T31" fmla="*/ 131 h 1219"/>
                <a:gd name="T32" fmla="*/ 1084 w 1218"/>
                <a:gd name="T33" fmla="*/ 222 h 1219"/>
                <a:gd name="T34" fmla="*/ 1088 w 1218"/>
                <a:gd name="T35" fmla="*/ 278 h 1219"/>
                <a:gd name="T36" fmla="*/ 1029 w 1218"/>
                <a:gd name="T37" fmla="*/ 385 h 1219"/>
                <a:gd name="T38" fmla="*/ 1067 w 1218"/>
                <a:gd name="T39" fmla="*/ 480 h 1219"/>
                <a:gd name="T40" fmla="*/ 1181 w 1218"/>
                <a:gd name="T41" fmla="*/ 515 h 1219"/>
                <a:gd name="T42" fmla="*/ 1218 w 1218"/>
                <a:gd name="T43" fmla="*/ 559 h 1219"/>
                <a:gd name="T44" fmla="*/ 1197 w 1218"/>
                <a:gd name="T45" fmla="*/ 709 h 1219"/>
                <a:gd name="T46" fmla="*/ 1073 w 1218"/>
                <a:gd name="T47" fmla="*/ 739 h 1219"/>
                <a:gd name="T48" fmla="*/ 1031 w 1218"/>
                <a:gd name="T49" fmla="*/ 827 h 1219"/>
                <a:gd name="T50" fmla="*/ 1034 w 1218"/>
                <a:gd name="T51" fmla="*/ 876 h 1219"/>
                <a:gd name="T52" fmla="*/ 1088 w 1218"/>
                <a:gd name="T53" fmla="*/ 989 h 1219"/>
                <a:gd name="T54" fmla="*/ 985 w 1218"/>
                <a:gd name="T55" fmla="*/ 1091 h 1219"/>
                <a:gd name="T56" fmla="*/ 872 w 1218"/>
                <a:gd name="T57" fmla="*/ 1036 h 1219"/>
                <a:gd name="T58" fmla="*/ 824 w 1218"/>
                <a:gd name="T59" fmla="*/ 1032 h 1219"/>
                <a:gd name="T60" fmla="*/ 733 w 1218"/>
                <a:gd name="T61" fmla="*/ 1075 h 1219"/>
                <a:gd name="T62" fmla="*/ 701 w 1218"/>
                <a:gd name="T63" fmla="*/ 1196 h 1219"/>
                <a:gd name="T64" fmla="*/ 550 w 1218"/>
                <a:gd name="T65" fmla="*/ 1219 h 1219"/>
                <a:gd name="T66" fmla="*/ 507 w 1218"/>
                <a:gd name="T67" fmla="*/ 1182 h 1219"/>
                <a:gd name="T68" fmla="*/ 472 w 1218"/>
                <a:gd name="T69" fmla="*/ 1066 h 1219"/>
                <a:gd name="T70" fmla="*/ 378 w 1218"/>
                <a:gd name="T71" fmla="*/ 1026 h 1219"/>
                <a:gd name="T72" fmla="*/ 272 w 1218"/>
                <a:gd name="T73" fmla="*/ 1083 h 1219"/>
                <a:gd name="T74" fmla="*/ 216 w 1218"/>
                <a:gd name="T75" fmla="*/ 1078 h 1219"/>
                <a:gd name="T76" fmla="*/ 126 w 1218"/>
                <a:gd name="T77" fmla="*/ 955 h 1219"/>
                <a:gd name="T78" fmla="*/ 191 w 1218"/>
                <a:gd name="T79" fmla="*/ 848 h 1219"/>
                <a:gd name="T80" fmla="*/ 157 w 1218"/>
                <a:gd name="T81" fmla="*/ 753 h 1219"/>
                <a:gd name="T82" fmla="*/ 121 w 1218"/>
                <a:gd name="T83" fmla="*/ 720 h 1219"/>
                <a:gd name="T84" fmla="*/ 2 w 1218"/>
                <a:gd name="T85" fmla="*/ 678 h 1219"/>
                <a:gd name="T86" fmla="*/ 11 w 1218"/>
                <a:gd name="T87" fmla="*/ 522 h 1219"/>
                <a:gd name="T88" fmla="*/ 134 w 1218"/>
                <a:gd name="T89" fmla="*/ 490 h 1219"/>
                <a:gd name="T90" fmla="*/ 173 w 1218"/>
                <a:gd name="T91" fmla="*/ 425 h 1219"/>
                <a:gd name="T92" fmla="*/ 193 w 1218"/>
                <a:gd name="T93" fmla="*/ 351 h 1219"/>
                <a:gd name="T94" fmla="*/ 130 w 1218"/>
                <a:gd name="T95" fmla="*/ 242 h 1219"/>
                <a:gd name="T96" fmla="*/ 225 w 1218"/>
                <a:gd name="T97" fmla="*/ 135 h 1219"/>
                <a:gd name="T98" fmla="*/ 280 w 1218"/>
                <a:gd name="T99" fmla="*/ 130 h 1219"/>
                <a:gd name="T100" fmla="*/ 388 w 1218"/>
                <a:gd name="T101" fmla="*/ 188 h 1219"/>
                <a:gd name="T102" fmla="*/ 481 w 1218"/>
                <a:gd name="T103" fmla="*/ 151 h 1219"/>
                <a:gd name="T104" fmla="*/ 516 w 1218"/>
                <a:gd name="T105" fmla="*/ 36 h 1219"/>
                <a:gd name="T106" fmla="*/ 559 w 1218"/>
                <a:gd name="T107" fmla="*/ 0 h 1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18" h="1219">
                  <a:moveTo>
                    <a:pt x="623" y="359"/>
                  </a:moveTo>
                  <a:lnTo>
                    <a:pt x="588" y="360"/>
                  </a:lnTo>
                  <a:lnTo>
                    <a:pt x="554" y="364"/>
                  </a:lnTo>
                  <a:lnTo>
                    <a:pt x="520" y="375"/>
                  </a:lnTo>
                  <a:lnTo>
                    <a:pt x="487" y="389"/>
                  </a:lnTo>
                  <a:lnTo>
                    <a:pt x="456" y="409"/>
                  </a:lnTo>
                  <a:lnTo>
                    <a:pt x="429" y="434"/>
                  </a:lnTo>
                  <a:lnTo>
                    <a:pt x="405" y="462"/>
                  </a:lnTo>
                  <a:lnTo>
                    <a:pt x="385" y="493"/>
                  </a:lnTo>
                  <a:lnTo>
                    <a:pt x="372" y="526"/>
                  </a:lnTo>
                  <a:lnTo>
                    <a:pt x="362" y="560"/>
                  </a:lnTo>
                  <a:lnTo>
                    <a:pt x="358" y="595"/>
                  </a:lnTo>
                  <a:lnTo>
                    <a:pt x="358" y="629"/>
                  </a:lnTo>
                  <a:lnTo>
                    <a:pt x="363" y="664"/>
                  </a:lnTo>
                  <a:lnTo>
                    <a:pt x="373" y="698"/>
                  </a:lnTo>
                  <a:lnTo>
                    <a:pt x="388" y="730"/>
                  </a:lnTo>
                  <a:lnTo>
                    <a:pt x="408" y="761"/>
                  </a:lnTo>
                  <a:lnTo>
                    <a:pt x="432" y="788"/>
                  </a:lnTo>
                  <a:lnTo>
                    <a:pt x="461" y="812"/>
                  </a:lnTo>
                  <a:lnTo>
                    <a:pt x="491" y="831"/>
                  </a:lnTo>
                  <a:lnTo>
                    <a:pt x="524" y="845"/>
                  </a:lnTo>
                  <a:lnTo>
                    <a:pt x="558" y="855"/>
                  </a:lnTo>
                  <a:lnTo>
                    <a:pt x="593" y="860"/>
                  </a:lnTo>
                  <a:lnTo>
                    <a:pt x="628" y="859"/>
                  </a:lnTo>
                  <a:lnTo>
                    <a:pt x="663" y="854"/>
                  </a:lnTo>
                  <a:lnTo>
                    <a:pt x="697" y="844"/>
                  </a:lnTo>
                  <a:lnTo>
                    <a:pt x="729" y="829"/>
                  </a:lnTo>
                  <a:lnTo>
                    <a:pt x="759" y="809"/>
                  </a:lnTo>
                  <a:lnTo>
                    <a:pt x="788" y="785"/>
                  </a:lnTo>
                  <a:lnTo>
                    <a:pt x="811" y="756"/>
                  </a:lnTo>
                  <a:lnTo>
                    <a:pt x="830" y="726"/>
                  </a:lnTo>
                  <a:lnTo>
                    <a:pt x="845" y="693"/>
                  </a:lnTo>
                  <a:lnTo>
                    <a:pt x="854" y="659"/>
                  </a:lnTo>
                  <a:lnTo>
                    <a:pt x="858" y="624"/>
                  </a:lnTo>
                  <a:lnTo>
                    <a:pt x="858" y="589"/>
                  </a:lnTo>
                  <a:lnTo>
                    <a:pt x="853" y="554"/>
                  </a:lnTo>
                  <a:lnTo>
                    <a:pt x="843" y="521"/>
                  </a:lnTo>
                  <a:lnTo>
                    <a:pt x="828" y="489"/>
                  </a:lnTo>
                  <a:lnTo>
                    <a:pt x="808" y="458"/>
                  </a:lnTo>
                  <a:lnTo>
                    <a:pt x="783" y="431"/>
                  </a:lnTo>
                  <a:lnTo>
                    <a:pt x="755" y="406"/>
                  </a:lnTo>
                  <a:lnTo>
                    <a:pt x="724" y="387"/>
                  </a:lnTo>
                  <a:lnTo>
                    <a:pt x="691" y="372"/>
                  </a:lnTo>
                  <a:lnTo>
                    <a:pt x="657" y="363"/>
                  </a:lnTo>
                  <a:lnTo>
                    <a:pt x="623" y="359"/>
                  </a:lnTo>
                  <a:close/>
                  <a:moveTo>
                    <a:pt x="559" y="0"/>
                  </a:moveTo>
                  <a:lnTo>
                    <a:pt x="672" y="0"/>
                  </a:lnTo>
                  <a:lnTo>
                    <a:pt x="687" y="3"/>
                  </a:lnTo>
                  <a:lnTo>
                    <a:pt x="700" y="11"/>
                  </a:lnTo>
                  <a:lnTo>
                    <a:pt x="709" y="22"/>
                  </a:lnTo>
                  <a:lnTo>
                    <a:pt x="715" y="37"/>
                  </a:lnTo>
                  <a:lnTo>
                    <a:pt x="728" y="122"/>
                  </a:lnTo>
                  <a:lnTo>
                    <a:pt x="733" y="135"/>
                  </a:lnTo>
                  <a:lnTo>
                    <a:pt x="739" y="145"/>
                  </a:lnTo>
                  <a:lnTo>
                    <a:pt x="748" y="154"/>
                  </a:lnTo>
                  <a:lnTo>
                    <a:pt x="760" y="159"/>
                  </a:lnTo>
                  <a:lnTo>
                    <a:pt x="795" y="173"/>
                  </a:lnTo>
                  <a:lnTo>
                    <a:pt x="830" y="190"/>
                  </a:lnTo>
                  <a:lnTo>
                    <a:pt x="842" y="194"/>
                  </a:lnTo>
                  <a:lnTo>
                    <a:pt x="854" y="195"/>
                  </a:lnTo>
                  <a:lnTo>
                    <a:pt x="867" y="192"/>
                  </a:lnTo>
                  <a:lnTo>
                    <a:pt x="879" y="186"/>
                  </a:lnTo>
                  <a:lnTo>
                    <a:pt x="947" y="138"/>
                  </a:lnTo>
                  <a:lnTo>
                    <a:pt x="961" y="131"/>
                  </a:lnTo>
                  <a:lnTo>
                    <a:pt x="976" y="129"/>
                  </a:lnTo>
                  <a:lnTo>
                    <a:pt x="991" y="133"/>
                  </a:lnTo>
                  <a:lnTo>
                    <a:pt x="1003" y="142"/>
                  </a:lnTo>
                  <a:lnTo>
                    <a:pt x="1084" y="222"/>
                  </a:lnTo>
                  <a:lnTo>
                    <a:pt x="1092" y="235"/>
                  </a:lnTo>
                  <a:lnTo>
                    <a:pt x="1096" y="250"/>
                  </a:lnTo>
                  <a:lnTo>
                    <a:pt x="1094" y="265"/>
                  </a:lnTo>
                  <a:lnTo>
                    <a:pt x="1088" y="278"/>
                  </a:lnTo>
                  <a:lnTo>
                    <a:pt x="1037" y="349"/>
                  </a:lnTo>
                  <a:lnTo>
                    <a:pt x="1031" y="361"/>
                  </a:lnTo>
                  <a:lnTo>
                    <a:pt x="1029" y="372"/>
                  </a:lnTo>
                  <a:lnTo>
                    <a:pt x="1029" y="385"/>
                  </a:lnTo>
                  <a:lnTo>
                    <a:pt x="1033" y="398"/>
                  </a:lnTo>
                  <a:lnTo>
                    <a:pt x="1049" y="433"/>
                  </a:lnTo>
                  <a:lnTo>
                    <a:pt x="1062" y="469"/>
                  </a:lnTo>
                  <a:lnTo>
                    <a:pt x="1067" y="480"/>
                  </a:lnTo>
                  <a:lnTo>
                    <a:pt x="1075" y="490"/>
                  </a:lnTo>
                  <a:lnTo>
                    <a:pt x="1086" y="497"/>
                  </a:lnTo>
                  <a:lnTo>
                    <a:pt x="1098" y="501"/>
                  </a:lnTo>
                  <a:lnTo>
                    <a:pt x="1181" y="515"/>
                  </a:lnTo>
                  <a:lnTo>
                    <a:pt x="1196" y="521"/>
                  </a:lnTo>
                  <a:lnTo>
                    <a:pt x="1208" y="531"/>
                  </a:lnTo>
                  <a:lnTo>
                    <a:pt x="1215" y="544"/>
                  </a:lnTo>
                  <a:lnTo>
                    <a:pt x="1218" y="559"/>
                  </a:lnTo>
                  <a:lnTo>
                    <a:pt x="1218" y="672"/>
                  </a:lnTo>
                  <a:lnTo>
                    <a:pt x="1216" y="687"/>
                  </a:lnTo>
                  <a:lnTo>
                    <a:pt x="1209" y="699"/>
                  </a:lnTo>
                  <a:lnTo>
                    <a:pt x="1197" y="709"/>
                  </a:lnTo>
                  <a:lnTo>
                    <a:pt x="1182" y="714"/>
                  </a:lnTo>
                  <a:lnTo>
                    <a:pt x="1097" y="728"/>
                  </a:lnTo>
                  <a:lnTo>
                    <a:pt x="1084" y="732"/>
                  </a:lnTo>
                  <a:lnTo>
                    <a:pt x="1073" y="739"/>
                  </a:lnTo>
                  <a:lnTo>
                    <a:pt x="1065" y="749"/>
                  </a:lnTo>
                  <a:lnTo>
                    <a:pt x="1060" y="761"/>
                  </a:lnTo>
                  <a:lnTo>
                    <a:pt x="1047" y="794"/>
                  </a:lnTo>
                  <a:lnTo>
                    <a:pt x="1031" y="827"/>
                  </a:lnTo>
                  <a:lnTo>
                    <a:pt x="1027" y="839"/>
                  </a:lnTo>
                  <a:lnTo>
                    <a:pt x="1026" y="852"/>
                  </a:lnTo>
                  <a:lnTo>
                    <a:pt x="1029" y="864"/>
                  </a:lnTo>
                  <a:lnTo>
                    <a:pt x="1034" y="876"/>
                  </a:lnTo>
                  <a:lnTo>
                    <a:pt x="1084" y="946"/>
                  </a:lnTo>
                  <a:lnTo>
                    <a:pt x="1090" y="959"/>
                  </a:lnTo>
                  <a:lnTo>
                    <a:pt x="1091" y="974"/>
                  </a:lnTo>
                  <a:lnTo>
                    <a:pt x="1088" y="989"/>
                  </a:lnTo>
                  <a:lnTo>
                    <a:pt x="1079" y="1002"/>
                  </a:lnTo>
                  <a:lnTo>
                    <a:pt x="1038" y="1042"/>
                  </a:lnTo>
                  <a:lnTo>
                    <a:pt x="998" y="1082"/>
                  </a:lnTo>
                  <a:lnTo>
                    <a:pt x="985" y="1091"/>
                  </a:lnTo>
                  <a:lnTo>
                    <a:pt x="972" y="1094"/>
                  </a:lnTo>
                  <a:lnTo>
                    <a:pt x="956" y="1093"/>
                  </a:lnTo>
                  <a:lnTo>
                    <a:pt x="942" y="1086"/>
                  </a:lnTo>
                  <a:lnTo>
                    <a:pt x="872" y="1036"/>
                  </a:lnTo>
                  <a:lnTo>
                    <a:pt x="862" y="1030"/>
                  </a:lnTo>
                  <a:lnTo>
                    <a:pt x="849" y="1027"/>
                  </a:lnTo>
                  <a:lnTo>
                    <a:pt x="836" y="1028"/>
                  </a:lnTo>
                  <a:lnTo>
                    <a:pt x="824" y="1032"/>
                  </a:lnTo>
                  <a:lnTo>
                    <a:pt x="789" y="1048"/>
                  </a:lnTo>
                  <a:lnTo>
                    <a:pt x="754" y="1061"/>
                  </a:lnTo>
                  <a:lnTo>
                    <a:pt x="742" y="1066"/>
                  </a:lnTo>
                  <a:lnTo>
                    <a:pt x="733" y="1075"/>
                  </a:lnTo>
                  <a:lnTo>
                    <a:pt x="725" y="1085"/>
                  </a:lnTo>
                  <a:lnTo>
                    <a:pt x="721" y="1098"/>
                  </a:lnTo>
                  <a:lnTo>
                    <a:pt x="706" y="1183"/>
                  </a:lnTo>
                  <a:lnTo>
                    <a:pt x="701" y="1196"/>
                  </a:lnTo>
                  <a:lnTo>
                    <a:pt x="691" y="1208"/>
                  </a:lnTo>
                  <a:lnTo>
                    <a:pt x="678" y="1215"/>
                  </a:lnTo>
                  <a:lnTo>
                    <a:pt x="663" y="1219"/>
                  </a:lnTo>
                  <a:lnTo>
                    <a:pt x="550" y="1219"/>
                  </a:lnTo>
                  <a:lnTo>
                    <a:pt x="535" y="1215"/>
                  </a:lnTo>
                  <a:lnTo>
                    <a:pt x="522" y="1208"/>
                  </a:lnTo>
                  <a:lnTo>
                    <a:pt x="512" y="1196"/>
                  </a:lnTo>
                  <a:lnTo>
                    <a:pt x="507" y="1182"/>
                  </a:lnTo>
                  <a:lnTo>
                    <a:pt x="493" y="1097"/>
                  </a:lnTo>
                  <a:lnTo>
                    <a:pt x="489" y="1085"/>
                  </a:lnTo>
                  <a:lnTo>
                    <a:pt x="483" y="1075"/>
                  </a:lnTo>
                  <a:lnTo>
                    <a:pt x="472" y="1066"/>
                  </a:lnTo>
                  <a:lnTo>
                    <a:pt x="461" y="1060"/>
                  </a:lnTo>
                  <a:lnTo>
                    <a:pt x="426" y="1047"/>
                  </a:lnTo>
                  <a:lnTo>
                    <a:pt x="391" y="1031"/>
                  </a:lnTo>
                  <a:lnTo>
                    <a:pt x="378" y="1026"/>
                  </a:lnTo>
                  <a:lnTo>
                    <a:pt x="365" y="1025"/>
                  </a:lnTo>
                  <a:lnTo>
                    <a:pt x="354" y="1028"/>
                  </a:lnTo>
                  <a:lnTo>
                    <a:pt x="342" y="1033"/>
                  </a:lnTo>
                  <a:lnTo>
                    <a:pt x="272" y="1083"/>
                  </a:lnTo>
                  <a:lnTo>
                    <a:pt x="259" y="1090"/>
                  </a:lnTo>
                  <a:lnTo>
                    <a:pt x="244" y="1091"/>
                  </a:lnTo>
                  <a:lnTo>
                    <a:pt x="229" y="1087"/>
                  </a:lnTo>
                  <a:lnTo>
                    <a:pt x="216" y="1078"/>
                  </a:lnTo>
                  <a:lnTo>
                    <a:pt x="136" y="998"/>
                  </a:lnTo>
                  <a:lnTo>
                    <a:pt x="127" y="985"/>
                  </a:lnTo>
                  <a:lnTo>
                    <a:pt x="124" y="970"/>
                  </a:lnTo>
                  <a:lnTo>
                    <a:pt x="126" y="955"/>
                  </a:lnTo>
                  <a:lnTo>
                    <a:pt x="133" y="941"/>
                  </a:lnTo>
                  <a:lnTo>
                    <a:pt x="182" y="873"/>
                  </a:lnTo>
                  <a:lnTo>
                    <a:pt x="189" y="861"/>
                  </a:lnTo>
                  <a:lnTo>
                    <a:pt x="191" y="848"/>
                  </a:lnTo>
                  <a:lnTo>
                    <a:pt x="191" y="836"/>
                  </a:lnTo>
                  <a:lnTo>
                    <a:pt x="187" y="823"/>
                  </a:lnTo>
                  <a:lnTo>
                    <a:pt x="171" y="789"/>
                  </a:lnTo>
                  <a:lnTo>
                    <a:pt x="157" y="753"/>
                  </a:lnTo>
                  <a:lnTo>
                    <a:pt x="152" y="742"/>
                  </a:lnTo>
                  <a:lnTo>
                    <a:pt x="143" y="732"/>
                  </a:lnTo>
                  <a:lnTo>
                    <a:pt x="133" y="725"/>
                  </a:lnTo>
                  <a:lnTo>
                    <a:pt x="121" y="720"/>
                  </a:lnTo>
                  <a:lnTo>
                    <a:pt x="36" y="706"/>
                  </a:lnTo>
                  <a:lnTo>
                    <a:pt x="21" y="700"/>
                  </a:lnTo>
                  <a:lnTo>
                    <a:pt x="10" y="691"/>
                  </a:lnTo>
                  <a:lnTo>
                    <a:pt x="2" y="678"/>
                  </a:lnTo>
                  <a:lnTo>
                    <a:pt x="0" y="662"/>
                  </a:lnTo>
                  <a:lnTo>
                    <a:pt x="0" y="549"/>
                  </a:lnTo>
                  <a:lnTo>
                    <a:pt x="2" y="534"/>
                  </a:lnTo>
                  <a:lnTo>
                    <a:pt x="11" y="522"/>
                  </a:lnTo>
                  <a:lnTo>
                    <a:pt x="23" y="512"/>
                  </a:lnTo>
                  <a:lnTo>
                    <a:pt x="36" y="507"/>
                  </a:lnTo>
                  <a:lnTo>
                    <a:pt x="121" y="493"/>
                  </a:lnTo>
                  <a:lnTo>
                    <a:pt x="134" y="490"/>
                  </a:lnTo>
                  <a:lnTo>
                    <a:pt x="144" y="482"/>
                  </a:lnTo>
                  <a:lnTo>
                    <a:pt x="153" y="473"/>
                  </a:lnTo>
                  <a:lnTo>
                    <a:pt x="159" y="461"/>
                  </a:lnTo>
                  <a:lnTo>
                    <a:pt x="173" y="425"/>
                  </a:lnTo>
                  <a:lnTo>
                    <a:pt x="190" y="389"/>
                  </a:lnTo>
                  <a:lnTo>
                    <a:pt x="194" y="377"/>
                  </a:lnTo>
                  <a:lnTo>
                    <a:pt x="195" y="364"/>
                  </a:lnTo>
                  <a:lnTo>
                    <a:pt x="193" y="351"/>
                  </a:lnTo>
                  <a:lnTo>
                    <a:pt x="187" y="340"/>
                  </a:lnTo>
                  <a:lnTo>
                    <a:pt x="139" y="271"/>
                  </a:lnTo>
                  <a:lnTo>
                    <a:pt x="133" y="257"/>
                  </a:lnTo>
                  <a:lnTo>
                    <a:pt x="130" y="242"/>
                  </a:lnTo>
                  <a:lnTo>
                    <a:pt x="135" y="228"/>
                  </a:lnTo>
                  <a:lnTo>
                    <a:pt x="144" y="215"/>
                  </a:lnTo>
                  <a:lnTo>
                    <a:pt x="184" y="175"/>
                  </a:lnTo>
                  <a:lnTo>
                    <a:pt x="225" y="135"/>
                  </a:lnTo>
                  <a:lnTo>
                    <a:pt x="236" y="126"/>
                  </a:lnTo>
                  <a:lnTo>
                    <a:pt x="251" y="123"/>
                  </a:lnTo>
                  <a:lnTo>
                    <a:pt x="266" y="124"/>
                  </a:lnTo>
                  <a:lnTo>
                    <a:pt x="280" y="130"/>
                  </a:lnTo>
                  <a:lnTo>
                    <a:pt x="351" y="181"/>
                  </a:lnTo>
                  <a:lnTo>
                    <a:pt x="362" y="187"/>
                  </a:lnTo>
                  <a:lnTo>
                    <a:pt x="375" y="190"/>
                  </a:lnTo>
                  <a:lnTo>
                    <a:pt x="388" y="188"/>
                  </a:lnTo>
                  <a:lnTo>
                    <a:pt x="399" y="184"/>
                  </a:lnTo>
                  <a:lnTo>
                    <a:pt x="434" y="169"/>
                  </a:lnTo>
                  <a:lnTo>
                    <a:pt x="469" y="157"/>
                  </a:lnTo>
                  <a:lnTo>
                    <a:pt x="481" y="151"/>
                  </a:lnTo>
                  <a:lnTo>
                    <a:pt x="491" y="143"/>
                  </a:lnTo>
                  <a:lnTo>
                    <a:pt x="498" y="132"/>
                  </a:lnTo>
                  <a:lnTo>
                    <a:pt x="502" y="120"/>
                  </a:lnTo>
                  <a:lnTo>
                    <a:pt x="516" y="36"/>
                  </a:lnTo>
                  <a:lnTo>
                    <a:pt x="521" y="21"/>
                  </a:lnTo>
                  <a:lnTo>
                    <a:pt x="530" y="11"/>
                  </a:lnTo>
                  <a:lnTo>
                    <a:pt x="544" y="3"/>
                  </a:lnTo>
                  <a:lnTo>
                    <a:pt x="5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Freeform 23"/>
            <p:cNvSpPr>
              <a:spLocks noEditPoints="1"/>
            </p:cNvSpPr>
            <p:nvPr/>
          </p:nvSpPr>
          <p:spPr bwMode="auto">
            <a:xfrm>
              <a:off x="2066926" y="531813"/>
              <a:ext cx="74613" cy="74613"/>
            </a:xfrm>
            <a:custGeom>
              <a:avLst/>
              <a:gdLst>
                <a:gd name="T0" fmla="*/ 344 w 844"/>
                <a:gd name="T1" fmla="*/ 267 h 841"/>
                <a:gd name="T2" fmla="*/ 264 w 844"/>
                <a:gd name="T3" fmla="*/ 356 h 841"/>
                <a:gd name="T4" fmla="*/ 259 w 844"/>
                <a:gd name="T5" fmla="*/ 471 h 841"/>
                <a:gd name="T6" fmla="*/ 333 w 844"/>
                <a:gd name="T7" fmla="*/ 568 h 841"/>
                <a:gd name="T8" fmla="*/ 446 w 844"/>
                <a:gd name="T9" fmla="*/ 592 h 841"/>
                <a:gd name="T10" fmla="*/ 552 w 844"/>
                <a:gd name="T11" fmla="*/ 537 h 841"/>
                <a:gd name="T12" fmla="*/ 596 w 844"/>
                <a:gd name="T13" fmla="*/ 428 h 841"/>
                <a:gd name="T14" fmla="*/ 560 w 844"/>
                <a:gd name="T15" fmla="*/ 316 h 841"/>
                <a:gd name="T16" fmla="*/ 461 w 844"/>
                <a:gd name="T17" fmla="*/ 252 h 841"/>
                <a:gd name="T18" fmla="*/ 534 w 844"/>
                <a:gd name="T19" fmla="*/ 14 h 841"/>
                <a:gd name="T20" fmla="*/ 551 w 844"/>
                <a:gd name="T21" fmla="*/ 99 h 841"/>
                <a:gd name="T22" fmla="*/ 591 w 844"/>
                <a:gd name="T23" fmla="*/ 140 h 841"/>
                <a:gd name="T24" fmla="*/ 647 w 844"/>
                <a:gd name="T25" fmla="*/ 157 h 841"/>
                <a:gd name="T26" fmla="*/ 728 w 844"/>
                <a:gd name="T27" fmla="*/ 132 h 841"/>
                <a:gd name="T28" fmla="*/ 790 w 844"/>
                <a:gd name="T29" fmla="*/ 222 h 841"/>
                <a:gd name="T30" fmla="*/ 735 w 844"/>
                <a:gd name="T31" fmla="*/ 294 h 841"/>
                <a:gd name="T32" fmla="*/ 745 w 844"/>
                <a:gd name="T33" fmla="*/ 368 h 841"/>
                <a:gd name="T34" fmla="*/ 824 w 844"/>
                <a:gd name="T35" fmla="*/ 411 h 841"/>
                <a:gd name="T36" fmla="*/ 844 w 844"/>
                <a:gd name="T37" fmla="*/ 444 h 841"/>
                <a:gd name="T38" fmla="*/ 813 w 844"/>
                <a:gd name="T39" fmla="*/ 544 h 841"/>
                <a:gd name="T40" fmla="*/ 723 w 844"/>
                <a:gd name="T41" fmla="*/ 557 h 841"/>
                <a:gd name="T42" fmla="*/ 685 w 844"/>
                <a:gd name="T43" fmla="*/ 620 h 841"/>
                <a:gd name="T44" fmla="*/ 718 w 844"/>
                <a:gd name="T45" fmla="*/ 706 h 841"/>
                <a:gd name="T46" fmla="*/ 675 w 844"/>
                <a:gd name="T47" fmla="*/ 757 h 841"/>
                <a:gd name="T48" fmla="*/ 613 w 844"/>
                <a:gd name="T49" fmla="*/ 784 h 841"/>
                <a:gd name="T50" fmla="*/ 540 w 844"/>
                <a:gd name="T51" fmla="*/ 729 h 841"/>
                <a:gd name="T52" fmla="*/ 466 w 844"/>
                <a:gd name="T53" fmla="*/ 747 h 841"/>
                <a:gd name="T54" fmla="*/ 428 w 844"/>
                <a:gd name="T55" fmla="*/ 831 h 841"/>
                <a:gd name="T56" fmla="*/ 323 w 844"/>
                <a:gd name="T57" fmla="*/ 830 h 841"/>
                <a:gd name="T58" fmla="*/ 297 w 844"/>
                <a:gd name="T59" fmla="*/ 801 h 841"/>
                <a:gd name="T60" fmla="*/ 278 w 844"/>
                <a:gd name="T61" fmla="*/ 715 h 841"/>
                <a:gd name="T62" fmla="*/ 210 w 844"/>
                <a:gd name="T63" fmla="*/ 682 h 841"/>
                <a:gd name="T64" fmla="*/ 125 w 844"/>
                <a:gd name="T65" fmla="*/ 716 h 841"/>
                <a:gd name="T66" fmla="*/ 61 w 844"/>
                <a:gd name="T67" fmla="*/ 640 h 841"/>
                <a:gd name="T68" fmla="*/ 64 w 844"/>
                <a:gd name="T69" fmla="*/ 602 h 841"/>
                <a:gd name="T70" fmla="*/ 112 w 844"/>
                <a:gd name="T71" fmla="*/ 527 h 841"/>
                <a:gd name="T72" fmla="*/ 87 w 844"/>
                <a:gd name="T73" fmla="*/ 456 h 841"/>
                <a:gd name="T74" fmla="*/ 5 w 844"/>
                <a:gd name="T75" fmla="*/ 419 h 841"/>
                <a:gd name="T76" fmla="*/ 15 w 844"/>
                <a:gd name="T77" fmla="*/ 313 h 841"/>
                <a:gd name="T78" fmla="*/ 100 w 844"/>
                <a:gd name="T79" fmla="*/ 295 h 841"/>
                <a:gd name="T80" fmla="*/ 141 w 844"/>
                <a:gd name="T81" fmla="*/ 253 h 841"/>
                <a:gd name="T82" fmla="*/ 159 w 844"/>
                <a:gd name="T83" fmla="*/ 196 h 841"/>
                <a:gd name="T84" fmla="*/ 134 w 844"/>
                <a:gd name="T85" fmla="*/ 115 h 841"/>
                <a:gd name="T86" fmla="*/ 214 w 844"/>
                <a:gd name="T87" fmla="*/ 55 h 841"/>
                <a:gd name="T88" fmla="*/ 286 w 844"/>
                <a:gd name="T89" fmla="*/ 102 h 841"/>
                <a:gd name="T90" fmla="*/ 344 w 844"/>
                <a:gd name="T91" fmla="*/ 103 h 841"/>
                <a:gd name="T92" fmla="*/ 395 w 844"/>
                <a:gd name="T93" fmla="*/ 76 h 841"/>
                <a:gd name="T94" fmla="*/ 435 w 844"/>
                <a:gd name="T95" fmla="*/ 0 h 8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44" h="841">
                  <a:moveTo>
                    <a:pt x="431" y="248"/>
                  </a:moveTo>
                  <a:lnTo>
                    <a:pt x="402" y="249"/>
                  </a:lnTo>
                  <a:lnTo>
                    <a:pt x="373" y="256"/>
                  </a:lnTo>
                  <a:lnTo>
                    <a:pt x="344" y="267"/>
                  </a:lnTo>
                  <a:lnTo>
                    <a:pt x="319" y="284"/>
                  </a:lnTo>
                  <a:lnTo>
                    <a:pt x="296" y="305"/>
                  </a:lnTo>
                  <a:lnTo>
                    <a:pt x="278" y="330"/>
                  </a:lnTo>
                  <a:lnTo>
                    <a:pt x="264" y="356"/>
                  </a:lnTo>
                  <a:lnTo>
                    <a:pt x="255" y="385"/>
                  </a:lnTo>
                  <a:lnTo>
                    <a:pt x="251" y="413"/>
                  </a:lnTo>
                  <a:lnTo>
                    <a:pt x="252" y="443"/>
                  </a:lnTo>
                  <a:lnTo>
                    <a:pt x="259" y="471"/>
                  </a:lnTo>
                  <a:lnTo>
                    <a:pt x="270" y="500"/>
                  </a:lnTo>
                  <a:lnTo>
                    <a:pt x="287" y="526"/>
                  </a:lnTo>
                  <a:lnTo>
                    <a:pt x="308" y="548"/>
                  </a:lnTo>
                  <a:lnTo>
                    <a:pt x="333" y="568"/>
                  </a:lnTo>
                  <a:lnTo>
                    <a:pt x="359" y="581"/>
                  </a:lnTo>
                  <a:lnTo>
                    <a:pt x="387" y="590"/>
                  </a:lnTo>
                  <a:lnTo>
                    <a:pt x="416" y="593"/>
                  </a:lnTo>
                  <a:lnTo>
                    <a:pt x="446" y="592"/>
                  </a:lnTo>
                  <a:lnTo>
                    <a:pt x="475" y="585"/>
                  </a:lnTo>
                  <a:lnTo>
                    <a:pt x="503" y="574"/>
                  </a:lnTo>
                  <a:lnTo>
                    <a:pt x="530" y="558"/>
                  </a:lnTo>
                  <a:lnTo>
                    <a:pt x="552" y="537"/>
                  </a:lnTo>
                  <a:lnTo>
                    <a:pt x="570" y="513"/>
                  </a:lnTo>
                  <a:lnTo>
                    <a:pt x="584" y="486"/>
                  </a:lnTo>
                  <a:lnTo>
                    <a:pt x="592" y="458"/>
                  </a:lnTo>
                  <a:lnTo>
                    <a:pt x="596" y="428"/>
                  </a:lnTo>
                  <a:lnTo>
                    <a:pt x="595" y="399"/>
                  </a:lnTo>
                  <a:lnTo>
                    <a:pt x="589" y="370"/>
                  </a:lnTo>
                  <a:lnTo>
                    <a:pt x="577" y="342"/>
                  </a:lnTo>
                  <a:lnTo>
                    <a:pt x="560" y="316"/>
                  </a:lnTo>
                  <a:lnTo>
                    <a:pt x="539" y="293"/>
                  </a:lnTo>
                  <a:lnTo>
                    <a:pt x="516" y="275"/>
                  </a:lnTo>
                  <a:lnTo>
                    <a:pt x="488" y="261"/>
                  </a:lnTo>
                  <a:lnTo>
                    <a:pt x="461" y="252"/>
                  </a:lnTo>
                  <a:lnTo>
                    <a:pt x="431" y="248"/>
                  </a:lnTo>
                  <a:close/>
                  <a:moveTo>
                    <a:pt x="446" y="0"/>
                  </a:moveTo>
                  <a:lnTo>
                    <a:pt x="523" y="10"/>
                  </a:lnTo>
                  <a:lnTo>
                    <a:pt x="534" y="14"/>
                  </a:lnTo>
                  <a:lnTo>
                    <a:pt x="541" y="21"/>
                  </a:lnTo>
                  <a:lnTo>
                    <a:pt x="546" y="29"/>
                  </a:lnTo>
                  <a:lnTo>
                    <a:pt x="550" y="40"/>
                  </a:lnTo>
                  <a:lnTo>
                    <a:pt x="551" y="99"/>
                  </a:lnTo>
                  <a:lnTo>
                    <a:pt x="553" y="111"/>
                  </a:lnTo>
                  <a:lnTo>
                    <a:pt x="559" y="120"/>
                  </a:lnTo>
                  <a:lnTo>
                    <a:pt x="569" y="127"/>
                  </a:lnTo>
                  <a:lnTo>
                    <a:pt x="591" y="140"/>
                  </a:lnTo>
                  <a:lnTo>
                    <a:pt x="613" y="154"/>
                  </a:lnTo>
                  <a:lnTo>
                    <a:pt x="624" y="159"/>
                  </a:lnTo>
                  <a:lnTo>
                    <a:pt x="635" y="160"/>
                  </a:lnTo>
                  <a:lnTo>
                    <a:pt x="647" y="157"/>
                  </a:lnTo>
                  <a:lnTo>
                    <a:pt x="699" y="131"/>
                  </a:lnTo>
                  <a:lnTo>
                    <a:pt x="709" y="128"/>
                  </a:lnTo>
                  <a:lnTo>
                    <a:pt x="719" y="128"/>
                  </a:lnTo>
                  <a:lnTo>
                    <a:pt x="728" y="132"/>
                  </a:lnTo>
                  <a:lnTo>
                    <a:pt x="737" y="139"/>
                  </a:lnTo>
                  <a:lnTo>
                    <a:pt x="784" y="203"/>
                  </a:lnTo>
                  <a:lnTo>
                    <a:pt x="789" y="212"/>
                  </a:lnTo>
                  <a:lnTo>
                    <a:pt x="790" y="222"/>
                  </a:lnTo>
                  <a:lnTo>
                    <a:pt x="788" y="232"/>
                  </a:lnTo>
                  <a:lnTo>
                    <a:pt x="781" y="241"/>
                  </a:lnTo>
                  <a:lnTo>
                    <a:pt x="741" y="284"/>
                  </a:lnTo>
                  <a:lnTo>
                    <a:pt x="735" y="294"/>
                  </a:lnTo>
                  <a:lnTo>
                    <a:pt x="732" y="305"/>
                  </a:lnTo>
                  <a:lnTo>
                    <a:pt x="734" y="317"/>
                  </a:lnTo>
                  <a:lnTo>
                    <a:pt x="740" y="342"/>
                  </a:lnTo>
                  <a:lnTo>
                    <a:pt x="745" y="368"/>
                  </a:lnTo>
                  <a:lnTo>
                    <a:pt x="750" y="378"/>
                  </a:lnTo>
                  <a:lnTo>
                    <a:pt x="758" y="388"/>
                  </a:lnTo>
                  <a:lnTo>
                    <a:pt x="769" y="393"/>
                  </a:lnTo>
                  <a:lnTo>
                    <a:pt x="824" y="411"/>
                  </a:lnTo>
                  <a:lnTo>
                    <a:pt x="833" y="416"/>
                  </a:lnTo>
                  <a:lnTo>
                    <a:pt x="840" y="424"/>
                  </a:lnTo>
                  <a:lnTo>
                    <a:pt x="844" y="433"/>
                  </a:lnTo>
                  <a:lnTo>
                    <a:pt x="844" y="444"/>
                  </a:lnTo>
                  <a:lnTo>
                    <a:pt x="832" y="521"/>
                  </a:lnTo>
                  <a:lnTo>
                    <a:pt x="829" y="531"/>
                  </a:lnTo>
                  <a:lnTo>
                    <a:pt x="823" y="539"/>
                  </a:lnTo>
                  <a:lnTo>
                    <a:pt x="813" y="544"/>
                  </a:lnTo>
                  <a:lnTo>
                    <a:pt x="804" y="546"/>
                  </a:lnTo>
                  <a:lnTo>
                    <a:pt x="743" y="548"/>
                  </a:lnTo>
                  <a:lnTo>
                    <a:pt x="733" y="551"/>
                  </a:lnTo>
                  <a:lnTo>
                    <a:pt x="723" y="557"/>
                  </a:lnTo>
                  <a:lnTo>
                    <a:pt x="716" y="566"/>
                  </a:lnTo>
                  <a:lnTo>
                    <a:pt x="703" y="589"/>
                  </a:lnTo>
                  <a:lnTo>
                    <a:pt x="690" y="609"/>
                  </a:lnTo>
                  <a:lnTo>
                    <a:pt x="685" y="620"/>
                  </a:lnTo>
                  <a:lnTo>
                    <a:pt x="684" y="632"/>
                  </a:lnTo>
                  <a:lnTo>
                    <a:pt x="687" y="643"/>
                  </a:lnTo>
                  <a:lnTo>
                    <a:pt x="715" y="695"/>
                  </a:lnTo>
                  <a:lnTo>
                    <a:pt x="718" y="706"/>
                  </a:lnTo>
                  <a:lnTo>
                    <a:pt x="717" y="717"/>
                  </a:lnTo>
                  <a:lnTo>
                    <a:pt x="713" y="726"/>
                  </a:lnTo>
                  <a:lnTo>
                    <a:pt x="705" y="734"/>
                  </a:lnTo>
                  <a:lnTo>
                    <a:pt x="675" y="757"/>
                  </a:lnTo>
                  <a:lnTo>
                    <a:pt x="643" y="781"/>
                  </a:lnTo>
                  <a:lnTo>
                    <a:pt x="633" y="785"/>
                  </a:lnTo>
                  <a:lnTo>
                    <a:pt x="623" y="786"/>
                  </a:lnTo>
                  <a:lnTo>
                    <a:pt x="613" y="784"/>
                  </a:lnTo>
                  <a:lnTo>
                    <a:pt x="604" y="779"/>
                  </a:lnTo>
                  <a:lnTo>
                    <a:pt x="561" y="738"/>
                  </a:lnTo>
                  <a:lnTo>
                    <a:pt x="552" y="731"/>
                  </a:lnTo>
                  <a:lnTo>
                    <a:pt x="540" y="729"/>
                  </a:lnTo>
                  <a:lnTo>
                    <a:pt x="528" y="730"/>
                  </a:lnTo>
                  <a:lnTo>
                    <a:pt x="503" y="738"/>
                  </a:lnTo>
                  <a:lnTo>
                    <a:pt x="478" y="743"/>
                  </a:lnTo>
                  <a:lnTo>
                    <a:pt x="466" y="747"/>
                  </a:lnTo>
                  <a:lnTo>
                    <a:pt x="458" y="755"/>
                  </a:lnTo>
                  <a:lnTo>
                    <a:pt x="451" y="765"/>
                  </a:lnTo>
                  <a:lnTo>
                    <a:pt x="433" y="821"/>
                  </a:lnTo>
                  <a:lnTo>
                    <a:pt x="428" y="831"/>
                  </a:lnTo>
                  <a:lnTo>
                    <a:pt x="421" y="837"/>
                  </a:lnTo>
                  <a:lnTo>
                    <a:pt x="411" y="841"/>
                  </a:lnTo>
                  <a:lnTo>
                    <a:pt x="400" y="841"/>
                  </a:lnTo>
                  <a:lnTo>
                    <a:pt x="323" y="830"/>
                  </a:lnTo>
                  <a:lnTo>
                    <a:pt x="313" y="827"/>
                  </a:lnTo>
                  <a:lnTo>
                    <a:pt x="305" y="820"/>
                  </a:lnTo>
                  <a:lnTo>
                    <a:pt x="300" y="812"/>
                  </a:lnTo>
                  <a:lnTo>
                    <a:pt x="297" y="801"/>
                  </a:lnTo>
                  <a:lnTo>
                    <a:pt x="296" y="743"/>
                  </a:lnTo>
                  <a:lnTo>
                    <a:pt x="294" y="731"/>
                  </a:lnTo>
                  <a:lnTo>
                    <a:pt x="287" y="722"/>
                  </a:lnTo>
                  <a:lnTo>
                    <a:pt x="278" y="715"/>
                  </a:lnTo>
                  <a:lnTo>
                    <a:pt x="254" y="703"/>
                  </a:lnTo>
                  <a:lnTo>
                    <a:pt x="232" y="688"/>
                  </a:lnTo>
                  <a:lnTo>
                    <a:pt x="222" y="683"/>
                  </a:lnTo>
                  <a:lnTo>
                    <a:pt x="210" y="682"/>
                  </a:lnTo>
                  <a:lnTo>
                    <a:pt x="198" y="685"/>
                  </a:lnTo>
                  <a:lnTo>
                    <a:pt x="146" y="712"/>
                  </a:lnTo>
                  <a:lnTo>
                    <a:pt x="136" y="716"/>
                  </a:lnTo>
                  <a:lnTo>
                    <a:pt x="125" y="716"/>
                  </a:lnTo>
                  <a:lnTo>
                    <a:pt x="116" y="711"/>
                  </a:lnTo>
                  <a:lnTo>
                    <a:pt x="108" y="704"/>
                  </a:lnTo>
                  <a:lnTo>
                    <a:pt x="84" y="672"/>
                  </a:lnTo>
                  <a:lnTo>
                    <a:pt x="61" y="640"/>
                  </a:lnTo>
                  <a:lnTo>
                    <a:pt x="57" y="632"/>
                  </a:lnTo>
                  <a:lnTo>
                    <a:pt x="55" y="621"/>
                  </a:lnTo>
                  <a:lnTo>
                    <a:pt x="58" y="612"/>
                  </a:lnTo>
                  <a:lnTo>
                    <a:pt x="64" y="602"/>
                  </a:lnTo>
                  <a:lnTo>
                    <a:pt x="104" y="560"/>
                  </a:lnTo>
                  <a:lnTo>
                    <a:pt x="112" y="551"/>
                  </a:lnTo>
                  <a:lnTo>
                    <a:pt x="114" y="539"/>
                  </a:lnTo>
                  <a:lnTo>
                    <a:pt x="112" y="527"/>
                  </a:lnTo>
                  <a:lnTo>
                    <a:pt x="104" y="502"/>
                  </a:lnTo>
                  <a:lnTo>
                    <a:pt x="99" y="477"/>
                  </a:lnTo>
                  <a:lnTo>
                    <a:pt x="96" y="465"/>
                  </a:lnTo>
                  <a:lnTo>
                    <a:pt x="87" y="456"/>
                  </a:lnTo>
                  <a:lnTo>
                    <a:pt x="78" y="450"/>
                  </a:lnTo>
                  <a:lnTo>
                    <a:pt x="22" y="432"/>
                  </a:lnTo>
                  <a:lnTo>
                    <a:pt x="12" y="428"/>
                  </a:lnTo>
                  <a:lnTo>
                    <a:pt x="5" y="419"/>
                  </a:lnTo>
                  <a:lnTo>
                    <a:pt x="0" y="410"/>
                  </a:lnTo>
                  <a:lnTo>
                    <a:pt x="0" y="399"/>
                  </a:lnTo>
                  <a:lnTo>
                    <a:pt x="12" y="322"/>
                  </a:lnTo>
                  <a:lnTo>
                    <a:pt x="15" y="313"/>
                  </a:lnTo>
                  <a:lnTo>
                    <a:pt x="22" y="304"/>
                  </a:lnTo>
                  <a:lnTo>
                    <a:pt x="30" y="299"/>
                  </a:lnTo>
                  <a:lnTo>
                    <a:pt x="41" y="297"/>
                  </a:lnTo>
                  <a:lnTo>
                    <a:pt x="100" y="295"/>
                  </a:lnTo>
                  <a:lnTo>
                    <a:pt x="112" y="293"/>
                  </a:lnTo>
                  <a:lnTo>
                    <a:pt x="121" y="285"/>
                  </a:lnTo>
                  <a:lnTo>
                    <a:pt x="128" y="277"/>
                  </a:lnTo>
                  <a:lnTo>
                    <a:pt x="141" y="253"/>
                  </a:lnTo>
                  <a:lnTo>
                    <a:pt x="156" y="230"/>
                  </a:lnTo>
                  <a:lnTo>
                    <a:pt x="161" y="220"/>
                  </a:lnTo>
                  <a:lnTo>
                    <a:pt x="162" y="208"/>
                  </a:lnTo>
                  <a:lnTo>
                    <a:pt x="159" y="196"/>
                  </a:lnTo>
                  <a:lnTo>
                    <a:pt x="133" y="144"/>
                  </a:lnTo>
                  <a:lnTo>
                    <a:pt x="130" y="134"/>
                  </a:lnTo>
                  <a:lnTo>
                    <a:pt x="130" y="124"/>
                  </a:lnTo>
                  <a:lnTo>
                    <a:pt x="134" y="115"/>
                  </a:lnTo>
                  <a:lnTo>
                    <a:pt x="141" y="106"/>
                  </a:lnTo>
                  <a:lnTo>
                    <a:pt x="173" y="83"/>
                  </a:lnTo>
                  <a:lnTo>
                    <a:pt x="205" y="60"/>
                  </a:lnTo>
                  <a:lnTo>
                    <a:pt x="214" y="55"/>
                  </a:lnTo>
                  <a:lnTo>
                    <a:pt x="224" y="54"/>
                  </a:lnTo>
                  <a:lnTo>
                    <a:pt x="234" y="56"/>
                  </a:lnTo>
                  <a:lnTo>
                    <a:pt x="243" y="62"/>
                  </a:lnTo>
                  <a:lnTo>
                    <a:pt x="286" y="102"/>
                  </a:lnTo>
                  <a:lnTo>
                    <a:pt x="296" y="109"/>
                  </a:lnTo>
                  <a:lnTo>
                    <a:pt x="307" y="112"/>
                  </a:lnTo>
                  <a:lnTo>
                    <a:pt x="319" y="110"/>
                  </a:lnTo>
                  <a:lnTo>
                    <a:pt x="344" y="103"/>
                  </a:lnTo>
                  <a:lnTo>
                    <a:pt x="370" y="98"/>
                  </a:lnTo>
                  <a:lnTo>
                    <a:pt x="381" y="94"/>
                  </a:lnTo>
                  <a:lnTo>
                    <a:pt x="390" y="85"/>
                  </a:lnTo>
                  <a:lnTo>
                    <a:pt x="395" y="76"/>
                  </a:lnTo>
                  <a:lnTo>
                    <a:pt x="413" y="20"/>
                  </a:lnTo>
                  <a:lnTo>
                    <a:pt x="418" y="10"/>
                  </a:lnTo>
                  <a:lnTo>
                    <a:pt x="426" y="4"/>
                  </a:lnTo>
                  <a:lnTo>
                    <a:pt x="435" y="0"/>
                  </a:lnTo>
                  <a:lnTo>
                    <a:pt x="4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93" name="Group 1692"/>
          <p:cNvGrpSpPr/>
          <p:nvPr/>
        </p:nvGrpSpPr>
        <p:grpSpPr>
          <a:xfrm>
            <a:off x="2649220" y="607219"/>
            <a:ext cx="230188" cy="307975"/>
            <a:chOff x="2593975" y="390525"/>
            <a:chExt cx="230188" cy="3079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44" name="Freeform 28"/>
            <p:cNvSpPr>
              <a:spLocks noEditPoints="1"/>
            </p:cNvSpPr>
            <p:nvPr/>
          </p:nvSpPr>
          <p:spPr bwMode="auto">
            <a:xfrm>
              <a:off x="2593975" y="390525"/>
              <a:ext cx="192088" cy="192088"/>
            </a:xfrm>
            <a:custGeom>
              <a:avLst/>
              <a:gdLst>
                <a:gd name="T0" fmla="*/ 844 w 2064"/>
                <a:gd name="T1" fmla="*/ 671 h 2168"/>
                <a:gd name="T2" fmla="*/ 671 w 2064"/>
                <a:gd name="T3" fmla="*/ 827 h 2168"/>
                <a:gd name="T4" fmla="*/ 597 w 2064"/>
                <a:gd name="T5" fmla="*/ 1046 h 2168"/>
                <a:gd name="T6" fmla="*/ 638 w 2064"/>
                <a:gd name="T7" fmla="*/ 1282 h 2168"/>
                <a:gd name="T8" fmla="*/ 786 w 2064"/>
                <a:gd name="T9" fmla="*/ 1464 h 2168"/>
                <a:gd name="T10" fmla="*/ 995 w 2064"/>
                <a:gd name="T11" fmla="*/ 1542 h 2168"/>
                <a:gd name="T12" fmla="*/ 1219 w 2064"/>
                <a:gd name="T13" fmla="*/ 1500 h 2168"/>
                <a:gd name="T14" fmla="*/ 1393 w 2064"/>
                <a:gd name="T15" fmla="*/ 1343 h 2168"/>
                <a:gd name="T16" fmla="*/ 1467 w 2064"/>
                <a:gd name="T17" fmla="*/ 1124 h 2168"/>
                <a:gd name="T18" fmla="*/ 1426 w 2064"/>
                <a:gd name="T19" fmla="*/ 888 h 2168"/>
                <a:gd name="T20" fmla="*/ 1277 w 2064"/>
                <a:gd name="T21" fmla="*/ 706 h 2168"/>
                <a:gd name="T22" fmla="*/ 1069 w 2064"/>
                <a:gd name="T23" fmla="*/ 629 h 2168"/>
                <a:gd name="T24" fmla="*/ 1494 w 2064"/>
                <a:gd name="T25" fmla="*/ 77 h 2168"/>
                <a:gd name="T26" fmla="*/ 1542 w 2064"/>
                <a:gd name="T27" fmla="*/ 147 h 2168"/>
                <a:gd name="T28" fmla="*/ 1521 w 2064"/>
                <a:gd name="T29" fmla="*/ 376 h 2168"/>
                <a:gd name="T30" fmla="*/ 1643 w 2064"/>
                <a:gd name="T31" fmla="*/ 503 h 2168"/>
                <a:gd name="T32" fmla="*/ 1726 w 2064"/>
                <a:gd name="T33" fmla="*/ 529 h 2168"/>
                <a:gd name="T34" fmla="*/ 1934 w 2064"/>
                <a:gd name="T35" fmla="*/ 504 h 2168"/>
                <a:gd name="T36" fmla="*/ 2044 w 2064"/>
                <a:gd name="T37" fmla="*/ 740 h 2168"/>
                <a:gd name="T38" fmla="*/ 2013 w 2064"/>
                <a:gd name="T39" fmla="*/ 821 h 2168"/>
                <a:gd name="T40" fmla="*/ 1853 w 2064"/>
                <a:gd name="T41" fmla="*/ 973 h 2168"/>
                <a:gd name="T42" fmla="*/ 1863 w 2064"/>
                <a:gd name="T43" fmla="*/ 1167 h 2168"/>
                <a:gd name="T44" fmla="*/ 2041 w 2064"/>
                <a:gd name="T45" fmla="*/ 1297 h 2168"/>
                <a:gd name="T46" fmla="*/ 2059 w 2064"/>
                <a:gd name="T47" fmla="*/ 1382 h 2168"/>
                <a:gd name="T48" fmla="*/ 1956 w 2064"/>
                <a:gd name="T49" fmla="*/ 1617 h 2168"/>
                <a:gd name="T50" fmla="*/ 1739 w 2064"/>
                <a:gd name="T51" fmla="*/ 1595 h 2168"/>
                <a:gd name="T52" fmla="*/ 1649 w 2064"/>
                <a:gd name="T53" fmla="*/ 1663 h 2168"/>
                <a:gd name="T54" fmla="*/ 1561 w 2064"/>
                <a:gd name="T55" fmla="*/ 1777 h 2168"/>
                <a:gd name="T56" fmla="*/ 1602 w 2064"/>
                <a:gd name="T57" fmla="*/ 2000 h 2168"/>
                <a:gd name="T58" fmla="*/ 1469 w 2064"/>
                <a:gd name="T59" fmla="*/ 2100 h 2168"/>
                <a:gd name="T60" fmla="*/ 1312 w 2064"/>
                <a:gd name="T61" fmla="*/ 2141 h 2168"/>
                <a:gd name="T62" fmla="*/ 1174 w 2064"/>
                <a:gd name="T63" fmla="*/ 1959 h 2168"/>
                <a:gd name="T64" fmla="*/ 991 w 2064"/>
                <a:gd name="T65" fmla="*/ 1952 h 2168"/>
                <a:gd name="T66" fmla="*/ 916 w 2064"/>
                <a:gd name="T67" fmla="*/ 1995 h 2168"/>
                <a:gd name="T68" fmla="*/ 785 w 2064"/>
                <a:gd name="T69" fmla="*/ 2168 h 2168"/>
                <a:gd name="T70" fmla="*/ 549 w 2064"/>
                <a:gd name="T71" fmla="*/ 2082 h 2168"/>
                <a:gd name="T72" fmla="*/ 518 w 2064"/>
                <a:gd name="T73" fmla="*/ 2001 h 2168"/>
                <a:gd name="T74" fmla="*/ 529 w 2064"/>
                <a:gd name="T75" fmla="*/ 1776 h 2168"/>
                <a:gd name="T76" fmla="*/ 411 w 2064"/>
                <a:gd name="T77" fmla="*/ 1658 h 2168"/>
                <a:gd name="T78" fmla="*/ 199 w 2064"/>
                <a:gd name="T79" fmla="*/ 1686 h 2168"/>
                <a:gd name="T80" fmla="*/ 120 w 2064"/>
                <a:gd name="T81" fmla="*/ 1658 h 2168"/>
                <a:gd name="T82" fmla="*/ 20 w 2064"/>
                <a:gd name="T83" fmla="*/ 1417 h 2168"/>
                <a:gd name="T84" fmla="*/ 176 w 2064"/>
                <a:gd name="T85" fmla="*/ 1268 h 2168"/>
                <a:gd name="T86" fmla="*/ 212 w 2064"/>
                <a:gd name="T87" fmla="*/ 1186 h 2168"/>
                <a:gd name="T88" fmla="*/ 192 w 2064"/>
                <a:gd name="T89" fmla="*/ 994 h 2168"/>
                <a:gd name="T90" fmla="*/ 11 w 2064"/>
                <a:gd name="T91" fmla="*/ 864 h 2168"/>
                <a:gd name="T92" fmla="*/ 38 w 2064"/>
                <a:gd name="T93" fmla="*/ 696 h 2168"/>
                <a:gd name="T94" fmla="*/ 123 w 2064"/>
                <a:gd name="T95" fmla="*/ 550 h 2168"/>
                <a:gd name="T96" fmla="*/ 340 w 2064"/>
                <a:gd name="T97" fmla="*/ 577 h 2168"/>
                <a:gd name="T98" fmla="*/ 443 w 2064"/>
                <a:gd name="T99" fmla="*/ 477 h 2168"/>
                <a:gd name="T100" fmla="*/ 503 w 2064"/>
                <a:gd name="T101" fmla="*/ 378 h 2168"/>
                <a:gd name="T102" fmla="*/ 465 w 2064"/>
                <a:gd name="T103" fmla="*/ 154 h 2168"/>
                <a:gd name="T104" fmla="*/ 680 w 2064"/>
                <a:gd name="T105" fmla="*/ 27 h 2168"/>
                <a:gd name="T106" fmla="*/ 762 w 2064"/>
                <a:gd name="T107" fmla="*/ 41 h 2168"/>
                <a:gd name="T108" fmla="*/ 899 w 2064"/>
                <a:gd name="T109" fmla="*/ 219 h 2168"/>
                <a:gd name="T110" fmla="*/ 1085 w 2064"/>
                <a:gd name="T111" fmla="*/ 216 h 2168"/>
                <a:gd name="T112" fmla="*/ 1217 w 2064"/>
                <a:gd name="T113" fmla="*/ 39 h 2168"/>
                <a:gd name="T114" fmla="*/ 1291 w 2064"/>
                <a:gd name="T115" fmla="*/ 0 h 2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64" h="2168">
                  <a:moveTo>
                    <a:pt x="1024" y="627"/>
                  </a:moveTo>
                  <a:lnTo>
                    <a:pt x="979" y="630"/>
                  </a:lnTo>
                  <a:lnTo>
                    <a:pt x="934" y="638"/>
                  </a:lnTo>
                  <a:lnTo>
                    <a:pt x="888" y="652"/>
                  </a:lnTo>
                  <a:lnTo>
                    <a:pt x="844" y="671"/>
                  </a:lnTo>
                  <a:lnTo>
                    <a:pt x="803" y="695"/>
                  </a:lnTo>
                  <a:lnTo>
                    <a:pt x="765" y="723"/>
                  </a:lnTo>
                  <a:lnTo>
                    <a:pt x="729" y="755"/>
                  </a:lnTo>
                  <a:lnTo>
                    <a:pt x="698" y="790"/>
                  </a:lnTo>
                  <a:lnTo>
                    <a:pt x="671" y="827"/>
                  </a:lnTo>
                  <a:lnTo>
                    <a:pt x="648" y="867"/>
                  </a:lnTo>
                  <a:lnTo>
                    <a:pt x="629" y="909"/>
                  </a:lnTo>
                  <a:lnTo>
                    <a:pt x="613" y="954"/>
                  </a:lnTo>
                  <a:lnTo>
                    <a:pt x="603" y="999"/>
                  </a:lnTo>
                  <a:lnTo>
                    <a:pt x="597" y="1046"/>
                  </a:lnTo>
                  <a:lnTo>
                    <a:pt x="595" y="1093"/>
                  </a:lnTo>
                  <a:lnTo>
                    <a:pt x="598" y="1141"/>
                  </a:lnTo>
                  <a:lnTo>
                    <a:pt x="606" y="1188"/>
                  </a:lnTo>
                  <a:lnTo>
                    <a:pt x="620" y="1236"/>
                  </a:lnTo>
                  <a:lnTo>
                    <a:pt x="638" y="1282"/>
                  </a:lnTo>
                  <a:lnTo>
                    <a:pt x="661" y="1326"/>
                  </a:lnTo>
                  <a:lnTo>
                    <a:pt x="687" y="1366"/>
                  </a:lnTo>
                  <a:lnTo>
                    <a:pt x="717" y="1402"/>
                  </a:lnTo>
                  <a:lnTo>
                    <a:pt x="750" y="1435"/>
                  </a:lnTo>
                  <a:lnTo>
                    <a:pt x="786" y="1464"/>
                  </a:lnTo>
                  <a:lnTo>
                    <a:pt x="825" y="1488"/>
                  </a:lnTo>
                  <a:lnTo>
                    <a:pt x="865" y="1509"/>
                  </a:lnTo>
                  <a:lnTo>
                    <a:pt x="907" y="1524"/>
                  </a:lnTo>
                  <a:lnTo>
                    <a:pt x="950" y="1536"/>
                  </a:lnTo>
                  <a:lnTo>
                    <a:pt x="995" y="1542"/>
                  </a:lnTo>
                  <a:lnTo>
                    <a:pt x="1040" y="1544"/>
                  </a:lnTo>
                  <a:lnTo>
                    <a:pt x="1085" y="1540"/>
                  </a:lnTo>
                  <a:lnTo>
                    <a:pt x="1130" y="1531"/>
                  </a:lnTo>
                  <a:lnTo>
                    <a:pt x="1176" y="1519"/>
                  </a:lnTo>
                  <a:lnTo>
                    <a:pt x="1219" y="1500"/>
                  </a:lnTo>
                  <a:lnTo>
                    <a:pt x="1261" y="1475"/>
                  </a:lnTo>
                  <a:lnTo>
                    <a:pt x="1299" y="1448"/>
                  </a:lnTo>
                  <a:lnTo>
                    <a:pt x="1335" y="1416"/>
                  </a:lnTo>
                  <a:lnTo>
                    <a:pt x="1365" y="1381"/>
                  </a:lnTo>
                  <a:lnTo>
                    <a:pt x="1393" y="1343"/>
                  </a:lnTo>
                  <a:lnTo>
                    <a:pt x="1416" y="1303"/>
                  </a:lnTo>
                  <a:lnTo>
                    <a:pt x="1435" y="1260"/>
                  </a:lnTo>
                  <a:lnTo>
                    <a:pt x="1451" y="1216"/>
                  </a:lnTo>
                  <a:lnTo>
                    <a:pt x="1461" y="1170"/>
                  </a:lnTo>
                  <a:lnTo>
                    <a:pt x="1467" y="1124"/>
                  </a:lnTo>
                  <a:lnTo>
                    <a:pt x="1469" y="1076"/>
                  </a:lnTo>
                  <a:lnTo>
                    <a:pt x="1466" y="1029"/>
                  </a:lnTo>
                  <a:lnTo>
                    <a:pt x="1458" y="982"/>
                  </a:lnTo>
                  <a:lnTo>
                    <a:pt x="1445" y="934"/>
                  </a:lnTo>
                  <a:lnTo>
                    <a:pt x="1426" y="888"/>
                  </a:lnTo>
                  <a:lnTo>
                    <a:pt x="1403" y="845"/>
                  </a:lnTo>
                  <a:lnTo>
                    <a:pt x="1377" y="804"/>
                  </a:lnTo>
                  <a:lnTo>
                    <a:pt x="1347" y="767"/>
                  </a:lnTo>
                  <a:lnTo>
                    <a:pt x="1314" y="734"/>
                  </a:lnTo>
                  <a:lnTo>
                    <a:pt x="1277" y="706"/>
                  </a:lnTo>
                  <a:lnTo>
                    <a:pt x="1239" y="682"/>
                  </a:lnTo>
                  <a:lnTo>
                    <a:pt x="1199" y="661"/>
                  </a:lnTo>
                  <a:lnTo>
                    <a:pt x="1157" y="646"/>
                  </a:lnTo>
                  <a:lnTo>
                    <a:pt x="1113" y="635"/>
                  </a:lnTo>
                  <a:lnTo>
                    <a:pt x="1069" y="629"/>
                  </a:lnTo>
                  <a:lnTo>
                    <a:pt x="1024" y="627"/>
                  </a:lnTo>
                  <a:close/>
                  <a:moveTo>
                    <a:pt x="1291" y="0"/>
                  </a:moveTo>
                  <a:lnTo>
                    <a:pt x="1309" y="4"/>
                  </a:lnTo>
                  <a:lnTo>
                    <a:pt x="1401" y="41"/>
                  </a:lnTo>
                  <a:lnTo>
                    <a:pt x="1494" y="77"/>
                  </a:lnTo>
                  <a:lnTo>
                    <a:pt x="1509" y="86"/>
                  </a:lnTo>
                  <a:lnTo>
                    <a:pt x="1522" y="97"/>
                  </a:lnTo>
                  <a:lnTo>
                    <a:pt x="1532" y="112"/>
                  </a:lnTo>
                  <a:lnTo>
                    <a:pt x="1539" y="129"/>
                  </a:lnTo>
                  <a:lnTo>
                    <a:pt x="1542" y="147"/>
                  </a:lnTo>
                  <a:lnTo>
                    <a:pt x="1541" y="166"/>
                  </a:lnTo>
                  <a:lnTo>
                    <a:pt x="1513" y="321"/>
                  </a:lnTo>
                  <a:lnTo>
                    <a:pt x="1512" y="340"/>
                  </a:lnTo>
                  <a:lnTo>
                    <a:pt x="1514" y="358"/>
                  </a:lnTo>
                  <a:lnTo>
                    <a:pt x="1521" y="376"/>
                  </a:lnTo>
                  <a:lnTo>
                    <a:pt x="1530" y="392"/>
                  </a:lnTo>
                  <a:lnTo>
                    <a:pt x="1544" y="404"/>
                  </a:lnTo>
                  <a:lnTo>
                    <a:pt x="1579" y="435"/>
                  </a:lnTo>
                  <a:lnTo>
                    <a:pt x="1612" y="468"/>
                  </a:lnTo>
                  <a:lnTo>
                    <a:pt x="1643" y="503"/>
                  </a:lnTo>
                  <a:lnTo>
                    <a:pt x="1657" y="515"/>
                  </a:lnTo>
                  <a:lnTo>
                    <a:pt x="1672" y="525"/>
                  </a:lnTo>
                  <a:lnTo>
                    <a:pt x="1689" y="530"/>
                  </a:lnTo>
                  <a:lnTo>
                    <a:pt x="1707" y="531"/>
                  </a:lnTo>
                  <a:lnTo>
                    <a:pt x="1726" y="529"/>
                  </a:lnTo>
                  <a:lnTo>
                    <a:pt x="1867" y="489"/>
                  </a:lnTo>
                  <a:lnTo>
                    <a:pt x="1885" y="486"/>
                  </a:lnTo>
                  <a:lnTo>
                    <a:pt x="1903" y="488"/>
                  </a:lnTo>
                  <a:lnTo>
                    <a:pt x="1919" y="494"/>
                  </a:lnTo>
                  <a:lnTo>
                    <a:pt x="1934" y="504"/>
                  </a:lnTo>
                  <a:lnTo>
                    <a:pt x="1946" y="517"/>
                  </a:lnTo>
                  <a:lnTo>
                    <a:pt x="1956" y="533"/>
                  </a:lnTo>
                  <a:lnTo>
                    <a:pt x="1998" y="628"/>
                  </a:lnTo>
                  <a:lnTo>
                    <a:pt x="2039" y="722"/>
                  </a:lnTo>
                  <a:lnTo>
                    <a:pt x="2044" y="740"/>
                  </a:lnTo>
                  <a:lnTo>
                    <a:pt x="2046" y="758"/>
                  </a:lnTo>
                  <a:lnTo>
                    <a:pt x="2043" y="776"/>
                  </a:lnTo>
                  <a:lnTo>
                    <a:pt x="2036" y="794"/>
                  </a:lnTo>
                  <a:lnTo>
                    <a:pt x="2026" y="809"/>
                  </a:lnTo>
                  <a:lnTo>
                    <a:pt x="2013" y="821"/>
                  </a:lnTo>
                  <a:lnTo>
                    <a:pt x="1888" y="910"/>
                  </a:lnTo>
                  <a:lnTo>
                    <a:pt x="1874" y="923"/>
                  </a:lnTo>
                  <a:lnTo>
                    <a:pt x="1864" y="938"/>
                  </a:lnTo>
                  <a:lnTo>
                    <a:pt x="1857" y="955"/>
                  </a:lnTo>
                  <a:lnTo>
                    <a:pt x="1853" y="973"/>
                  </a:lnTo>
                  <a:lnTo>
                    <a:pt x="1853" y="992"/>
                  </a:lnTo>
                  <a:lnTo>
                    <a:pt x="1858" y="1061"/>
                  </a:lnTo>
                  <a:lnTo>
                    <a:pt x="1857" y="1130"/>
                  </a:lnTo>
                  <a:lnTo>
                    <a:pt x="1858" y="1149"/>
                  </a:lnTo>
                  <a:lnTo>
                    <a:pt x="1863" y="1167"/>
                  </a:lnTo>
                  <a:lnTo>
                    <a:pt x="1872" y="1184"/>
                  </a:lnTo>
                  <a:lnTo>
                    <a:pt x="1884" y="1199"/>
                  </a:lnTo>
                  <a:lnTo>
                    <a:pt x="1898" y="1210"/>
                  </a:lnTo>
                  <a:lnTo>
                    <a:pt x="2026" y="1286"/>
                  </a:lnTo>
                  <a:lnTo>
                    <a:pt x="2041" y="1297"/>
                  </a:lnTo>
                  <a:lnTo>
                    <a:pt x="2052" y="1311"/>
                  </a:lnTo>
                  <a:lnTo>
                    <a:pt x="2060" y="1328"/>
                  </a:lnTo>
                  <a:lnTo>
                    <a:pt x="2064" y="1345"/>
                  </a:lnTo>
                  <a:lnTo>
                    <a:pt x="2064" y="1364"/>
                  </a:lnTo>
                  <a:lnTo>
                    <a:pt x="2059" y="1382"/>
                  </a:lnTo>
                  <a:lnTo>
                    <a:pt x="2025" y="1479"/>
                  </a:lnTo>
                  <a:lnTo>
                    <a:pt x="1990" y="1577"/>
                  </a:lnTo>
                  <a:lnTo>
                    <a:pt x="1981" y="1593"/>
                  </a:lnTo>
                  <a:lnTo>
                    <a:pt x="1970" y="1606"/>
                  </a:lnTo>
                  <a:lnTo>
                    <a:pt x="1956" y="1617"/>
                  </a:lnTo>
                  <a:lnTo>
                    <a:pt x="1940" y="1624"/>
                  </a:lnTo>
                  <a:lnTo>
                    <a:pt x="1923" y="1628"/>
                  </a:lnTo>
                  <a:lnTo>
                    <a:pt x="1905" y="1627"/>
                  </a:lnTo>
                  <a:lnTo>
                    <a:pt x="1757" y="1596"/>
                  </a:lnTo>
                  <a:lnTo>
                    <a:pt x="1739" y="1595"/>
                  </a:lnTo>
                  <a:lnTo>
                    <a:pt x="1722" y="1598"/>
                  </a:lnTo>
                  <a:lnTo>
                    <a:pt x="1705" y="1604"/>
                  </a:lnTo>
                  <a:lnTo>
                    <a:pt x="1690" y="1614"/>
                  </a:lnTo>
                  <a:lnTo>
                    <a:pt x="1678" y="1628"/>
                  </a:lnTo>
                  <a:lnTo>
                    <a:pt x="1649" y="1663"/>
                  </a:lnTo>
                  <a:lnTo>
                    <a:pt x="1619" y="1696"/>
                  </a:lnTo>
                  <a:lnTo>
                    <a:pt x="1588" y="1728"/>
                  </a:lnTo>
                  <a:lnTo>
                    <a:pt x="1576" y="1743"/>
                  </a:lnTo>
                  <a:lnTo>
                    <a:pt x="1566" y="1759"/>
                  </a:lnTo>
                  <a:lnTo>
                    <a:pt x="1561" y="1777"/>
                  </a:lnTo>
                  <a:lnTo>
                    <a:pt x="1560" y="1795"/>
                  </a:lnTo>
                  <a:lnTo>
                    <a:pt x="1562" y="1814"/>
                  </a:lnTo>
                  <a:lnTo>
                    <a:pt x="1601" y="1963"/>
                  </a:lnTo>
                  <a:lnTo>
                    <a:pt x="1604" y="1982"/>
                  </a:lnTo>
                  <a:lnTo>
                    <a:pt x="1602" y="2000"/>
                  </a:lnTo>
                  <a:lnTo>
                    <a:pt x="1597" y="2018"/>
                  </a:lnTo>
                  <a:lnTo>
                    <a:pt x="1587" y="2033"/>
                  </a:lnTo>
                  <a:lnTo>
                    <a:pt x="1574" y="2047"/>
                  </a:lnTo>
                  <a:lnTo>
                    <a:pt x="1558" y="2056"/>
                  </a:lnTo>
                  <a:lnTo>
                    <a:pt x="1469" y="2100"/>
                  </a:lnTo>
                  <a:lnTo>
                    <a:pt x="1379" y="2144"/>
                  </a:lnTo>
                  <a:lnTo>
                    <a:pt x="1362" y="2149"/>
                  </a:lnTo>
                  <a:lnTo>
                    <a:pt x="1345" y="2150"/>
                  </a:lnTo>
                  <a:lnTo>
                    <a:pt x="1328" y="2147"/>
                  </a:lnTo>
                  <a:lnTo>
                    <a:pt x="1312" y="2141"/>
                  </a:lnTo>
                  <a:lnTo>
                    <a:pt x="1296" y="2130"/>
                  </a:lnTo>
                  <a:lnTo>
                    <a:pt x="1284" y="2115"/>
                  </a:lnTo>
                  <a:lnTo>
                    <a:pt x="1200" y="1984"/>
                  </a:lnTo>
                  <a:lnTo>
                    <a:pt x="1188" y="1970"/>
                  </a:lnTo>
                  <a:lnTo>
                    <a:pt x="1174" y="1959"/>
                  </a:lnTo>
                  <a:lnTo>
                    <a:pt x="1157" y="1951"/>
                  </a:lnTo>
                  <a:lnTo>
                    <a:pt x="1140" y="1947"/>
                  </a:lnTo>
                  <a:lnTo>
                    <a:pt x="1122" y="1948"/>
                  </a:lnTo>
                  <a:lnTo>
                    <a:pt x="1057" y="1952"/>
                  </a:lnTo>
                  <a:lnTo>
                    <a:pt x="991" y="1952"/>
                  </a:lnTo>
                  <a:lnTo>
                    <a:pt x="973" y="1954"/>
                  </a:lnTo>
                  <a:lnTo>
                    <a:pt x="956" y="1959"/>
                  </a:lnTo>
                  <a:lnTo>
                    <a:pt x="940" y="1967"/>
                  </a:lnTo>
                  <a:lnTo>
                    <a:pt x="927" y="1980"/>
                  </a:lnTo>
                  <a:lnTo>
                    <a:pt x="916" y="1995"/>
                  </a:lnTo>
                  <a:lnTo>
                    <a:pt x="842" y="2128"/>
                  </a:lnTo>
                  <a:lnTo>
                    <a:pt x="831" y="2144"/>
                  </a:lnTo>
                  <a:lnTo>
                    <a:pt x="817" y="2156"/>
                  </a:lnTo>
                  <a:lnTo>
                    <a:pt x="802" y="2164"/>
                  </a:lnTo>
                  <a:lnTo>
                    <a:pt x="785" y="2168"/>
                  </a:lnTo>
                  <a:lnTo>
                    <a:pt x="768" y="2168"/>
                  </a:lnTo>
                  <a:lnTo>
                    <a:pt x="750" y="2163"/>
                  </a:lnTo>
                  <a:lnTo>
                    <a:pt x="658" y="2127"/>
                  </a:lnTo>
                  <a:lnTo>
                    <a:pt x="565" y="2091"/>
                  </a:lnTo>
                  <a:lnTo>
                    <a:pt x="549" y="2082"/>
                  </a:lnTo>
                  <a:lnTo>
                    <a:pt x="536" y="2070"/>
                  </a:lnTo>
                  <a:lnTo>
                    <a:pt x="526" y="2055"/>
                  </a:lnTo>
                  <a:lnTo>
                    <a:pt x="519" y="2038"/>
                  </a:lnTo>
                  <a:lnTo>
                    <a:pt x="516" y="2020"/>
                  </a:lnTo>
                  <a:lnTo>
                    <a:pt x="518" y="2001"/>
                  </a:lnTo>
                  <a:lnTo>
                    <a:pt x="546" y="1846"/>
                  </a:lnTo>
                  <a:lnTo>
                    <a:pt x="548" y="1827"/>
                  </a:lnTo>
                  <a:lnTo>
                    <a:pt x="545" y="1809"/>
                  </a:lnTo>
                  <a:lnTo>
                    <a:pt x="539" y="1791"/>
                  </a:lnTo>
                  <a:lnTo>
                    <a:pt x="529" y="1776"/>
                  </a:lnTo>
                  <a:lnTo>
                    <a:pt x="516" y="1762"/>
                  </a:lnTo>
                  <a:lnTo>
                    <a:pt x="485" y="1733"/>
                  </a:lnTo>
                  <a:lnTo>
                    <a:pt x="453" y="1704"/>
                  </a:lnTo>
                  <a:lnTo>
                    <a:pt x="424" y="1671"/>
                  </a:lnTo>
                  <a:lnTo>
                    <a:pt x="411" y="1658"/>
                  </a:lnTo>
                  <a:lnTo>
                    <a:pt x="395" y="1650"/>
                  </a:lnTo>
                  <a:lnTo>
                    <a:pt x="379" y="1645"/>
                  </a:lnTo>
                  <a:lnTo>
                    <a:pt x="361" y="1642"/>
                  </a:lnTo>
                  <a:lnTo>
                    <a:pt x="343" y="1646"/>
                  </a:lnTo>
                  <a:lnTo>
                    <a:pt x="199" y="1686"/>
                  </a:lnTo>
                  <a:lnTo>
                    <a:pt x="181" y="1689"/>
                  </a:lnTo>
                  <a:lnTo>
                    <a:pt x="163" y="1687"/>
                  </a:lnTo>
                  <a:lnTo>
                    <a:pt x="147" y="1682"/>
                  </a:lnTo>
                  <a:lnTo>
                    <a:pt x="132" y="1672"/>
                  </a:lnTo>
                  <a:lnTo>
                    <a:pt x="120" y="1658"/>
                  </a:lnTo>
                  <a:lnTo>
                    <a:pt x="110" y="1642"/>
                  </a:lnTo>
                  <a:lnTo>
                    <a:pt x="69" y="1548"/>
                  </a:lnTo>
                  <a:lnTo>
                    <a:pt x="27" y="1453"/>
                  </a:lnTo>
                  <a:lnTo>
                    <a:pt x="22" y="1435"/>
                  </a:lnTo>
                  <a:lnTo>
                    <a:pt x="20" y="1417"/>
                  </a:lnTo>
                  <a:lnTo>
                    <a:pt x="23" y="1399"/>
                  </a:lnTo>
                  <a:lnTo>
                    <a:pt x="30" y="1382"/>
                  </a:lnTo>
                  <a:lnTo>
                    <a:pt x="40" y="1366"/>
                  </a:lnTo>
                  <a:lnTo>
                    <a:pt x="53" y="1354"/>
                  </a:lnTo>
                  <a:lnTo>
                    <a:pt x="176" y="1268"/>
                  </a:lnTo>
                  <a:lnTo>
                    <a:pt x="190" y="1255"/>
                  </a:lnTo>
                  <a:lnTo>
                    <a:pt x="200" y="1240"/>
                  </a:lnTo>
                  <a:lnTo>
                    <a:pt x="208" y="1223"/>
                  </a:lnTo>
                  <a:lnTo>
                    <a:pt x="212" y="1205"/>
                  </a:lnTo>
                  <a:lnTo>
                    <a:pt x="212" y="1186"/>
                  </a:lnTo>
                  <a:lnTo>
                    <a:pt x="207" y="1116"/>
                  </a:lnTo>
                  <a:lnTo>
                    <a:pt x="207" y="1047"/>
                  </a:lnTo>
                  <a:lnTo>
                    <a:pt x="206" y="1028"/>
                  </a:lnTo>
                  <a:lnTo>
                    <a:pt x="200" y="1010"/>
                  </a:lnTo>
                  <a:lnTo>
                    <a:pt x="192" y="994"/>
                  </a:lnTo>
                  <a:lnTo>
                    <a:pt x="181" y="980"/>
                  </a:lnTo>
                  <a:lnTo>
                    <a:pt x="166" y="968"/>
                  </a:lnTo>
                  <a:lnTo>
                    <a:pt x="37" y="890"/>
                  </a:lnTo>
                  <a:lnTo>
                    <a:pt x="23" y="878"/>
                  </a:lnTo>
                  <a:lnTo>
                    <a:pt x="11" y="864"/>
                  </a:lnTo>
                  <a:lnTo>
                    <a:pt x="4" y="848"/>
                  </a:lnTo>
                  <a:lnTo>
                    <a:pt x="0" y="830"/>
                  </a:lnTo>
                  <a:lnTo>
                    <a:pt x="0" y="812"/>
                  </a:lnTo>
                  <a:lnTo>
                    <a:pt x="4" y="793"/>
                  </a:lnTo>
                  <a:lnTo>
                    <a:pt x="38" y="696"/>
                  </a:lnTo>
                  <a:lnTo>
                    <a:pt x="74" y="599"/>
                  </a:lnTo>
                  <a:lnTo>
                    <a:pt x="82" y="582"/>
                  </a:lnTo>
                  <a:lnTo>
                    <a:pt x="93" y="568"/>
                  </a:lnTo>
                  <a:lnTo>
                    <a:pt x="107" y="558"/>
                  </a:lnTo>
                  <a:lnTo>
                    <a:pt x="123" y="550"/>
                  </a:lnTo>
                  <a:lnTo>
                    <a:pt x="140" y="547"/>
                  </a:lnTo>
                  <a:lnTo>
                    <a:pt x="158" y="549"/>
                  </a:lnTo>
                  <a:lnTo>
                    <a:pt x="305" y="578"/>
                  </a:lnTo>
                  <a:lnTo>
                    <a:pt x="323" y="580"/>
                  </a:lnTo>
                  <a:lnTo>
                    <a:pt x="340" y="577"/>
                  </a:lnTo>
                  <a:lnTo>
                    <a:pt x="358" y="570"/>
                  </a:lnTo>
                  <a:lnTo>
                    <a:pt x="372" y="560"/>
                  </a:lnTo>
                  <a:lnTo>
                    <a:pt x="385" y="547"/>
                  </a:lnTo>
                  <a:lnTo>
                    <a:pt x="413" y="511"/>
                  </a:lnTo>
                  <a:lnTo>
                    <a:pt x="443" y="477"/>
                  </a:lnTo>
                  <a:lnTo>
                    <a:pt x="475" y="445"/>
                  </a:lnTo>
                  <a:lnTo>
                    <a:pt x="488" y="431"/>
                  </a:lnTo>
                  <a:lnTo>
                    <a:pt x="497" y="414"/>
                  </a:lnTo>
                  <a:lnTo>
                    <a:pt x="502" y="396"/>
                  </a:lnTo>
                  <a:lnTo>
                    <a:pt x="503" y="378"/>
                  </a:lnTo>
                  <a:lnTo>
                    <a:pt x="500" y="359"/>
                  </a:lnTo>
                  <a:lnTo>
                    <a:pt x="461" y="209"/>
                  </a:lnTo>
                  <a:lnTo>
                    <a:pt x="458" y="190"/>
                  </a:lnTo>
                  <a:lnTo>
                    <a:pt x="459" y="170"/>
                  </a:lnTo>
                  <a:lnTo>
                    <a:pt x="465" y="154"/>
                  </a:lnTo>
                  <a:lnTo>
                    <a:pt x="474" y="138"/>
                  </a:lnTo>
                  <a:lnTo>
                    <a:pt x="487" y="125"/>
                  </a:lnTo>
                  <a:lnTo>
                    <a:pt x="503" y="114"/>
                  </a:lnTo>
                  <a:lnTo>
                    <a:pt x="590" y="70"/>
                  </a:lnTo>
                  <a:lnTo>
                    <a:pt x="680" y="27"/>
                  </a:lnTo>
                  <a:lnTo>
                    <a:pt x="697" y="21"/>
                  </a:lnTo>
                  <a:lnTo>
                    <a:pt x="714" y="21"/>
                  </a:lnTo>
                  <a:lnTo>
                    <a:pt x="731" y="24"/>
                  </a:lnTo>
                  <a:lnTo>
                    <a:pt x="747" y="31"/>
                  </a:lnTo>
                  <a:lnTo>
                    <a:pt x="762" y="41"/>
                  </a:lnTo>
                  <a:lnTo>
                    <a:pt x="774" y="56"/>
                  </a:lnTo>
                  <a:lnTo>
                    <a:pt x="857" y="185"/>
                  </a:lnTo>
                  <a:lnTo>
                    <a:pt x="868" y="200"/>
                  </a:lnTo>
                  <a:lnTo>
                    <a:pt x="882" y="211"/>
                  </a:lnTo>
                  <a:lnTo>
                    <a:pt x="899" y="219"/>
                  </a:lnTo>
                  <a:lnTo>
                    <a:pt x="917" y="222"/>
                  </a:lnTo>
                  <a:lnTo>
                    <a:pt x="935" y="222"/>
                  </a:lnTo>
                  <a:lnTo>
                    <a:pt x="1000" y="217"/>
                  </a:lnTo>
                  <a:lnTo>
                    <a:pt x="1067" y="217"/>
                  </a:lnTo>
                  <a:lnTo>
                    <a:pt x="1085" y="216"/>
                  </a:lnTo>
                  <a:lnTo>
                    <a:pt x="1102" y="211"/>
                  </a:lnTo>
                  <a:lnTo>
                    <a:pt x="1117" y="202"/>
                  </a:lnTo>
                  <a:lnTo>
                    <a:pt x="1131" y="191"/>
                  </a:lnTo>
                  <a:lnTo>
                    <a:pt x="1142" y="175"/>
                  </a:lnTo>
                  <a:lnTo>
                    <a:pt x="1217" y="39"/>
                  </a:lnTo>
                  <a:lnTo>
                    <a:pt x="1228" y="24"/>
                  </a:lnTo>
                  <a:lnTo>
                    <a:pt x="1241" y="13"/>
                  </a:lnTo>
                  <a:lnTo>
                    <a:pt x="1257" y="4"/>
                  </a:lnTo>
                  <a:lnTo>
                    <a:pt x="1273" y="0"/>
                  </a:lnTo>
                  <a:lnTo>
                    <a:pt x="12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reeform 29"/>
            <p:cNvSpPr>
              <a:spLocks noEditPoints="1"/>
            </p:cNvSpPr>
            <p:nvPr/>
          </p:nvSpPr>
          <p:spPr bwMode="auto">
            <a:xfrm>
              <a:off x="2741613" y="550863"/>
              <a:ext cx="82550" cy="80963"/>
            </a:xfrm>
            <a:custGeom>
              <a:avLst/>
              <a:gdLst>
                <a:gd name="T0" fmla="*/ 340 w 873"/>
                <a:gd name="T1" fmla="*/ 301 h 918"/>
                <a:gd name="T2" fmla="*/ 267 w 873"/>
                <a:gd name="T3" fmla="*/ 403 h 918"/>
                <a:gd name="T4" fmla="*/ 272 w 873"/>
                <a:gd name="T5" fmla="*/ 533 h 918"/>
                <a:gd name="T6" fmla="*/ 353 w 873"/>
                <a:gd name="T7" fmla="*/ 626 h 918"/>
                <a:gd name="T8" fmla="*/ 477 w 873"/>
                <a:gd name="T9" fmla="*/ 643 h 918"/>
                <a:gd name="T10" fmla="*/ 579 w 873"/>
                <a:gd name="T11" fmla="*/ 575 h 918"/>
                <a:gd name="T12" fmla="*/ 616 w 873"/>
                <a:gd name="T13" fmla="*/ 450 h 918"/>
                <a:gd name="T14" fmla="*/ 569 w 873"/>
                <a:gd name="T15" fmla="*/ 333 h 918"/>
                <a:gd name="T16" fmla="*/ 460 w 873"/>
                <a:gd name="T17" fmla="*/ 273 h 918"/>
                <a:gd name="T18" fmla="*/ 554 w 873"/>
                <a:gd name="T19" fmla="*/ 17 h 918"/>
                <a:gd name="T20" fmla="*/ 571 w 873"/>
                <a:gd name="T21" fmla="*/ 110 h 918"/>
                <a:gd name="T22" fmla="*/ 614 w 873"/>
                <a:gd name="T23" fmla="*/ 155 h 918"/>
                <a:gd name="T24" fmla="*/ 671 w 873"/>
                <a:gd name="T25" fmla="*/ 173 h 918"/>
                <a:gd name="T26" fmla="*/ 756 w 873"/>
                <a:gd name="T27" fmla="*/ 145 h 918"/>
                <a:gd name="T28" fmla="*/ 819 w 873"/>
                <a:gd name="T29" fmla="*/ 244 h 918"/>
                <a:gd name="T30" fmla="*/ 760 w 873"/>
                <a:gd name="T31" fmla="*/ 322 h 918"/>
                <a:gd name="T32" fmla="*/ 772 w 873"/>
                <a:gd name="T33" fmla="*/ 401 h 918"/>
                <a:gd name="T34" fmla="*/ 852 w 873"/>
                <a:gd name="T35" fmla="*/ 449 h 918"/>
                <a:gd name="T36" fmla="*/ 872 w 873"/>
                <a:gd name="T37" fmla="*/ 485 h 918"/>
                <a:gd name="T38" fmla="*/ 850 w 873"/>
                <a:gd name="T39" fmla="*/ 589 h 918"/>
                <a:gd name="T40" fmla="*/ 756 w 873"/>
                <a:gd name="T41" fmla="*/ 601 h 918"/>
                <a:gd name="T42" fmla="*/ 711 w 873"/>
                <a:gd name="T43" fmla="*/ 667 h 918"/>
                <a:gd name="T44" fmla="*/ 736 w 873"/>
                <a:gd name="T45" fmla="*/ 760 h 918"/>
                <a:gd name="T46" fmla="*/ 728 w 873"/>
                <a:gd name="T47" fmla="*/ 801 h 918"/>
                <a:gd name="T48" fmla="*/ 641 w 873"/>
                <a:gd name="T49" fmla="*/ 859 h 918"/>
                <a:gd name="T50" fmla="*/ 567 w 873"/>
                <a:gd name="T51" fmla="*/ 797 h 918"/>
                <a:gd name="T52" fmla="*/ 493 w 873"/>
                <a:gd name="T53" fmla="*/ 810 h 918"/>
                <a:gd name="T54" fmla="*/ 448 w 873"/>
                <a:gd name="T55" fmla="*/ 896 h 918"/>
                <a:gd name="T56" fmla="*/ 414 w 873"/>
                <a:gd name="T57" fmla="*/ 918 h 918"/>
                <a:gd name="T58" fmla="*/ 315 w 873"/>
                <a:gd name="T59" fmla="*/ 895 h 918"/>
                <a:gd name="T60" fmla="*/ 303 w 873"/>
                <a:gd name="T61" fmla="*/ 796 h 918"/>
                <a:gd name="T62" fmla="*/ 239 w 873"/>
                <a:gd name="T63" fmla="*/ 749 h 918"/>
                <a:gd name="T64" fmla="*/ 151 w 873"/>
                <a:gd name="T65" fmla="*/ 775 h 918"/>
                <a:gd name="T66" fmla="*/ 112 w 873"/>
                <a:gd name="T67" fmla="*/ 767 h 918"/>
                <a:gd name="T68" fmla="*/ 57 w 873"/>
                <a:gd name="T69" fmla="*/ 676 h 918"/>
                <a:gd name="T70" fmla="*/ 114 w 873"/>
                <a:gd name="T71" fmla="*/ 598 h 918"/>
                <a:gd name="T72" fmla="*/ 101 w 873"/>
                <a:gd name="T73" fmla="*/ 518 h 918"/>
                <a:gd name="T74" fmla="*/ 21 w 873"/>
                <a:gd name="T75" fmla="*/ 470 h 918"/>
                <a:gd name="T76" fmla="*/ 0 w 873"/>
                <a:gd name="T77" fmla="*/ 434 h 918"/>
                <a:gd name="T78" fmla="*/ 23 w 873"/>
                <a:gd name="T79" fmla="*/ 332 h 918"/>
                <a:gd name="T80" fmla="*/ 115 w 873"/>
                <a:gd name="T81" fmla="*/ 319 h 918"/>
                <a:gd name="T82" fmla="*/ 161 w 873"/>
                <a:gd name="T83" fmla="*/ 252 h 918"/>
                <a:gd name="T84" fmla="*/ 136 w 873"/>
                <a:gd name="T85" fmla="*/ 159 h 918"/>
                <a:gd name="T86" fmla="*/ 145 w 873"/>
                <a:gd name="T87" fmla="*/ 118 h 918"/>
                <a:gd name="T88" fmla="*/ 240 w 873"/>
                <a:gd name="T89" fmla="*/ 63 h 918"/>
                <a:gd name="T90" fmla="*/ 317 w 873"/>
                <a:gd name="T91" fmla="*/ 123 h 918"/>
                <a:gd name="T92" fmla="*/ 395 w 873"/>
                <a:gd name="T93" fmla="*/ 103 h 918"/>
                <a:gd name="T94" fmla="*/ 434 w 873"/>
                <a:gd name="T95" fmla="*/ 13 h 9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73" h="918">
                  <a:moveTo>
                    <a:pt x="428" y="271"/>
                  </a:moveTo>
                  <a:lnTo>
                    <a:pt x="396" y="277"/>
                  </a:lnTo>
                  <a:lnTo>
                    <a:pt x="367" y="286"/>
                  </a:lnTo>
                  <a:lnTo>
                    <a:pt x="340" y="301"/>
                  </a:lnTo>
                  <a:lnTo>
                    <a:pt x="316" y="321"/>
                  </a:lnTo>
                  <a:lnTo>
                    <a:pt x="296" y="344"/>
                  </a:lnTo>
                  <a:lnTo>
                    <a:pt x="279" y="372"/>
                  </a:lnTo>
                  <a:lnTo>
                    <a:pt x="267" y="403"/>
                  </a:lnTo>
                  <a:lnTo>
                    <a:pt x="259" y="435"/>
                  </a:lnTo>
                  <a:lnTo>
                    <a:pt x="258" y="469"/>
                  </a:lnTo>
                  <a:lnTo>
                    <a:pt x="263" y="502"/>
                  </a:lnTo>
                  <a:lnTo>
                    <a:pt x="272" y="533"/>
                  </a:lnTo>
                  <a:lnTo>
                    <a:pt x="287" y="561"/>
                  </a:lnTo>
                  <a:lnTo>
                    <a:pt x="305" y="587"/>
                  </a:lnTo>
                  <a:lnTo>
                    <a:pt x="327" y="608"/>
                  </a:lnTo>
                  <a:lnTo>
                    <a:pt x="353" y="626"/>
                  </a:lnTo>
                  <a:lnTo>
                    <a:pt x="382" y="639"/>
                  </a:lnTo>
                  <a:lnTo>
                    <a:pt x="414" y="646"/>
                  </a:lnTo>
                  <a:lnTo>
                    <a:pt x="446" y="647"/>
                  </a:lnTo>
                  <a:lnTo>
                    <a:pt x="477" y="643"/>
                  </a:lnTo>
                  <a:lnTo>
                    <a:pt x="506" y="633"/>
                  </a:lnTo>
                  <a:lnTo>
                    <a:pt x="533" y="618"/>
                  </a:lnTo>
                  <a:lnTo>
                    <a:pt x="558" y="598"/>
                  </a:lnTo>
                  <a:lnTo>
                    <a:pt x="579" y="575"/>
                  </a:lnTo>
                  <a:lnTo>
                    <a:pt x="595" y="548"/>
                  </a:lnTo>
                  <a:lnTo>
                    <a:pt x="607" y="517"/>
                  </a:lnTo>
                  <a:lnTo>
                    <a:pt x="614" y="484"/>
                  </a:lnTo>
                  <a:lnTo>
                    <a:pt x="616" y="450"/>
                  </a:lnTo>
                  <a:lnTo>
                    <a:pt x="612" y="417"/>
                  </a:lnTo>
                  <a:lnTo>
                    <a:pt x="602" y="387"/>
                  </a:lnTo>
                  <a:lnTo>
                    <a:pt x="588" y="358"/>
                  </a:lnTo>
                  <a:lnTo>
                    <a:pt x="569" y="333"/>
                  </a:lnTo>
                  <a:lnTo>
                    <a:pt x="547" y="310"/>
                  </a:lnTo>
                  <a:lnTo>
                    <a:pt x="520" y="294"/>
                  </a:lnTo>
                  <a:lnTo>
                    <a:pt x="491" y="281"/>
                  </a:lnTo>
                  <a:lnTo>
                    <a:pt x="460" y="273"/>
                  </a:lnTo>
                  <a:lnTo>
                    <a:pt x="428" y="271"/>
                  </a:lnTo>
                  <a:close/>
                  <a:moveTo>
                    <a:pt x="463" y="0"/>
                  </a:moveTo>
                  <a:lnTo>
                    <a:pt x="544" y="14"/>
                  </a:lnTo>
                  <a:lnTo>
                    <a:pt x="554" y="17"/>
                  </a:lnTo>
                  <a:lnTo>
                    <a:pt x="562" y="25"/>
                  </a:lnTo>
                  <a:lnTo>
                    <a:pt x="568" y="34"/>
                  </a:lnTo>
                  <a:lnTo>
                    <a:pt x="570" y="45"/>
                  </a:lnTo>
                  <a:lnTo>
                    <a:pt x="571" y="110"/>
                  </a:lnTo>
                  <a:lnTo>
                    <a:pt x="574" y="122"/>
                  </a:lnTo>
                  <a:lnTo>
                    <a:pt x="581" y="134"/>
                  </a:lnTo>
                  <a:lnTo>
                    <a:pt x="590" y="141"/>
                  </a:lnTo>
                  <a:lnTo>
                    <a:pt x="614" y="155"/>
                  </a:lnTo>
                  <a:lnTo>
                    <a:pt x="636" y="171"/>
                  </a:lnTo>
                  <a:lnTo>
                    <a:pt x="647" y="176"/>
                  </a:lnTo>
                  <a:lnTo>
                    <a:pt x="659" y="177"/>
                  </a:lnTo>
                  <a:lnTo>
                    <a:pt x="671" y="173"/>
                  </a:lnTo>
                  <a:lnTo>
                    <a:pt x="725" y="144"/>
                  </a:lnTo>
                  <a:lnTo>
                    <a:pt x="735" y="140"/>
                  </a:lnTo>
                  <a:lnTo>
                    <a:pt x="746" y="141"/>
                  </a:lnTo>
                  <a:lnTo>
                    <a:pt x="756" y="145"/>
                  </a:lnTo>
                  <a:lnTo>
                    <a:pt x="763" y="153"/>
                  </a:lnTo>
                  <a:lnTo>
                    <a:pt x="813" y="222"/>
                  </a:lnTo>
                  <a:lnTo>
                    <a:pt x="818" y="232"/>
                  </a:lnTo>
                  <a:lnTo>
                    <a:pt x="819" y="244"/>
                  </a:lnTo>
                  <a:lnTo>
                    <a:pt x="816" y="254"/>
                  </a:lnTo>
                  <a:lnTo>
                    <a:pt x="809" y="264"/>
                  </a:lnTo>
                  <a:lnTo>
                    <a:pt x="767" y="310"/>
                  </a:lnTo>
                  <a:lnTo>
                    <a:pt x="760" y="322"/>
                  </a:lnTo>
                  <a:lnTo>
                    <a:pt x="757" y="334"/>
                  </a:lnTo>
                  <a:lnTo>
                    <a:pt x="759" y="346"/>
                  </a:lnTo>
                  <a:lnTo>
                    <a:pt x="767" y="374"/>
                  </a:lnTo>
                  <a:lnTo>
                    <a:pt x="772" y="401"/>
                  </a:lnTo>
                  <a:lnTo>
                    <a:pt x="776" y="414"/>
                  </a:lnTo>
                  <a:lnTo>
                    <a:pt x="784" y="424"/>
                  </a:lnTo>
                  <a:lnTo>
                    <a:pt x="794" y="430"/>
                  </a:lnTo>
                  <a:lnTo>
                    <a:pt x="852" y="449"/>
                  </a:lnTo>
                  <a:lnTo>
                    <a:pt x="862" y="454"/>
                  </a:lnTo>
                  <a:lnTo>
                    <a:pt x="869" y="463"/>
                  </a:lnTo>
                  <a:lnTo>
                    <a:pt x="873" y="473"/>
                  </a:lnTo>
                  <a:lnTo>
                    <a:pt x="872" y="485"/>
                  </a:lnTo>
                  <a:lnTo>
                    <a:pt x="866" y="526"/>
                  </a:lnTo>
                  <a:lnTo>
                    <a:pt x="860" y="569"/>
                  </a:lnTo>
                  <a:lnTo>
                    <a:pt x="857" y="580"/>
                  </a:lnTo>
                  <a:lnTo>
                    <a:pt x="850" y="589"/>
                  </a:lnTo>
                  <a:lnTo>
                    <a:pt x="841" y="594"/>
                  </a:lnTo>
                  <a:lnTo>
                    <a:pt x="831" y="597"/>
                  </a:lnTo>
                  <a:lnTo>
                    <a:pt x="768" y="598"/>
                  </a:lnTo>
                  <a:lnTo>
                    <a:pt x="756" y="601"/>
                  </a:lnTo>
                  <a:lnTo>
                    <a:pt x="746" y="608"/>
                  </a:lnTo>
                  <a:lnTo>
                    <a:pt x="739" y="618"/>
                  </a:lnTo>
                  <a:lnTo>
                    <a:pt x="726" y="644"/>
                  </a:lnTo>
                  <a:lnTo>
                    <a:pt x="711" y="667"/>
                  </a:lnTo>
                  <a:lnTo>
                    <a:pt x="706" y="679"/>
                  </a:lnTo>
                  <a:lnTo>
                    <a:pt x="705" y="691"/>
                  </a:lnTo>
                  <a:lnTo>
                    <a:pt x="709" y="704"/>
                  </a:lnTo>
                  <a:lnTo>
                    <a:pt x="736" y="760"/>
                  </a:lnTo>
                  <a:lnTo>
                    <a:pt x="740" y="772"/>
                  </a:lnTo>
                  <a:lnTo>
                    <a:pt x="739" y="782"/>
                  </a:lnTo>
                  <a:lnTo>
                    <a:pt x="735" y="793"/>
                  </a:lnTo>
                  <a:lnTo>
                    <a:pt x="728" y="801"/>
                  </a:lnTo>
                  <a:lnTo>
                    <a:pt x="695" y="827"/>
                  </a:lnTo>
                  <a:lnTo>
                    <a:pt x="662" y="852"/>
                  </a:lnTo>
                  <a:lnTo>
                    <a:pt x="652" y="858"/>
                  </a:lnTo>
                  <a:lnTo>
                    <a:pt x="641" y="859"/>
                  </a:lnTo>
                  <a:lnTo>
                    <a:pt x="631" y="856"/>
                  </a:lnTo>
                  <a:lnTo>
                    <a:pt x="622" y="850"/>
                  </a:lnTo>
                  <a:lnTo>
                    <a:pt x="577" y="805"/>
                  </a:lnTo>
                  <a:lnTo>
                    <a:pt x="567" y="797"/>
                  </a:lnTo>
                  <a:lnTo>
                    <a:pt x="556" y="795"/>
                  </a:lnTo>
                  <a:lnTo>
                    <a:pt x="544" y="797"/>
                  </a:lnTo>
                  <a:lnTo>
                    <a:pt x="518" y="805"/>
                  </a:lnTo>
                  <a:lnTo>
                    <a:pt x="493" y="810"/>
                  </a:lnTo>
                  <a:lnTo>
                    <a:pt x="481" y="815"/>
                  </a:lnTo>
                  <a:lnTo>
                    <a:pt x="472" y="824"/>
                  </a:lnTo>
                  <a:lnTo>
                    <a:pt x="466" y="834"/>
                  </a:lnTo>
                  <a:lnTo>
                    <a:pt x="448" y="896"/>
                  </a:lnTo>
                  <a:lnTo>
                    <a:pt x="443" y="905"/>
                  </a:lnTo>
                  <a:lnTo>
                    <a:pt x="435" y="913"/>
                  </a:lnTo>
                  <a:lnTo>
                    <a:pt x="425" y="917"/>
                  </a:lnTo>
                  <a:lnTo>
                    <a:pt x="414" y="918"/>
                  </a:lnTo>
                  <a:lnTo>
                    <a:pt x="373" y="912"/>
                  </a:lnTo>
                  <a:lnTo>
                    <a:pt x="334" y="905"/>
                  </a:lnTo>
                  <a:lnTo>
                    <a:pt x="323" y="901"/>
                  </a:lnTo>
                  <a:lnTo>
                    <a:pt x="315" y="895"/>
                  </a:lnTo>
                  <a:lnTo>
                    <a:pt x="310" y="884"/>
                  </a:lnTo>
                  <a:lnTo>
                    <a:pt x="307" y="873"/>
                  </a:lnTo>
                  <a:lnTo>
                    <a:pt x="306" y="809"/>
                  </a:lnTo>
                  <a:lnTo>
                    <a:pt x="303" y="796"/>
                  </a:lnTo>
                  <a:lnTo>
                    <a:pt x="297" y="786"/>
                  </a:lnTo>
                  <a:lnTo>
                    <a:pt x="287" y="778"/>
                  </a:lnTo>
                  <a:lnTo>
                    <a:pt x="263" y="764"/>
                  </a:lnTo>
                  <a:lnTo>
                    <a:pt x="239" y="749"/>
                  </a:lnTo>
                  <a:lnTo>
                    <a:pt x="228" y="743"/>
                  </a:lnTo>
                  <a:lnTo>
                    <a:pt x="216" y="742"/>
                  </a:lnTo>
                  <a:lnTo>
                    <a:pt x="205" y="746"/>
                  </a:lnTo>
                  <a:lnTo>
                    <a:pt x="151" y="775"/>
                  </a:lnTo>
                  <a:lnTo>
                    <a:pt x="141" y="779"/>
                  </a:lnTo>
                  <a:lnTo>
                    <a:pt x="130" y="778"/>
                  </a:lnTo>
                  <a:lnTo>
                    <a:pt x="119" y="774"/>
                  </a:lnTo>
                  <a:lnTo>
                    <a:pt x="112" y="767"/>
                  </a:lnTo>
                  <a:lnTo>
                    <a:pt x="87" y="732"/>
                  </a:lnTo>
                  <a:lnTo>
                    <a:pt x="63" y="698"/>
                  </a:lnTo>
                  <a:lnTo>
                    <a:pt x="58" y="687"/>
                  </a:lnTo>
                  <a:lnTo>
                    <a:pt x="57" y="676"/>
                  </a:lnTo>
                  <a:lnTo>
                    <a:pt x="60" y="665"/>
                  </a:lnTo>
                  <a:lnTo>
                    <a:pt x="66" y="655"/>
                  </a:lnTo>
                  <a:lnTo>
                    <a:pt x="107" y="609"/>
                  </a:lnTo>
                  <a:lnTo>
                    <a:pt x="114" y="598"/>
                  </a:lnTo>
                  <a:lnTo>
                    <a:pt x="117" y="586"/>
                  </a:lnTo>
                  <a:lnTo>
                    <a:pt x="115" y="573"/>
                  </a:lnTo>
                  <a:lnTo>
                    <a:pt x="107" y="545"/>
                  </a:lnTo>
                  <a:lnTo>
                    <a:pt x="101" y="518"/>
                  </a:lnTo>
                  <a:lnTo>
                    <a:pt x="97" y="505"/>
                  </a:lnTo>
                  <a:lnTo>
                    <a:pt x="90" y="496"/>
                  </a:lnTo>
                  <a:lnTo>
                    <a:pt x="79" y="489"/>
                  </a:lnTo>
                  <a:lnTo>
                    <a:pt x="21" y="470"/>
                  </a:lnTo>
                  <a:lnTo>
                    <a:pt x="11" y="465"/>
                  </a:lnTo>
                  <a:lnTo>
                    <a:pt x="4" y="456"/>
                  </a:lnTo>
                  <a:lnTo>
                    <a:pt x="1" y="446"/>
                  </a:lnTo>
                  <a:lnTo>
                    <a:pt x="0" y="434"/>
                  </a:lnTo>
                  <a:lnTo>
                    <a:pt x="6" y="392"/>
                  </a:lnTo>
                  <a:lnTo>
                    <a:pt x="12" y="351"/>
                  </a:lnTo>
                  <a:lnTo>
                    <a:pt x="16" y="340"/>
                  </a:lnTo>
                  <a:lnTo>
                    <a:pt x="23" y="332"/>
                  </a:lnTo>
                  <a:lnTo>
                    <a:pt x="32" y="325"/>
                  </a:lnTo>
                  <a:lnTo>
                    <a:pt x="43" y="323"/>
                  </a:lnTo>
                  <a:lnTo>
                    <a:pt x="103" y="322"/>
                  </a:lnTo>
                  <a:lnTo>
                    <a:pt x="115" y="319"/>
                  </a:lnTo>
                  <a:lnTo>
                    <a:pt x="126" y="313"/>
                  </a:lnTo>
                  <a:lnTo>
                    <a:pt x="133" y="302"/>
                  </a:lnTo>
                  <a:lnTo>
                    <a:pt x="147" y="277"/>
                  </a:lnTo>
                  <a:lnTo>
                    <a:pt x="161" y="252"/>
                  </a:lnTo>
                  <a:lnTo>
                    <a:pt x="166" y="241"/>
                  </a:lnTo>
                  <a:lnTo>
                    <a:pt x="167" y="228"/>
                  </a:lnTo>
                  <a:lnTo>
                    <a:pt x="164" y="216"/>
                  </a:lnTo>
                  <a:lnTo>
                    <a:pt x="136" y="159"/>
                  </a:lnTo>
                  <a:lnTo>
                    <a:pt x="133" y="148"/>
                  </a:lnTo>
                  <a:lnTo>
                    <a:pt x="133" y="137"/>
                  </a:lnTo>
                  <a:lnTo>
                    <a:pt x="137" y="126"/>
                  </a:lnTo>
                  <a:lnTo>
                    <a:pt x="145" y="118"/>
                  </a:lnTo>
                  <a:lnTo>
                    <a:pt x="210" y="67"/>
                  </a:lnTo>
                  <a:lnTo>
                    <a:pt x="220" y="62"/>
                  </a:lnTo>
                  <a:lnTo>
                    <a:pt x="230" y="61"/>
                  </a:lnTo>
                  <a:lnTo>
                    <a:pt x="240" y="63"/>
                  </a:lnTo>
                  <a:lnTo>
                    <a:pt x="250" y="69"/>
                  </a:lnTo>
                  <a:lnTo>
                    <a:pt x="294" y="114"/>
                  </a:lnTo>
                  <a:lnTo>
                    <a:pt x="305" y="121"/>
                  </a:lnTo>
                  <a:lnTo>
                    <a:pt x="317" y="123"/>
                  </a:lnTo>
                  <a:lnTo>
                    <a:pt x="329" y="122"/>
                  </a:lnTo>
                  <a:lnTo>
                    <a:pt x="356" y="114"/>
                  </a:lnTo>
                  <a:lnTo>
                    <a:pt x="383" y="107"/>
                  </a:lnTo>
                  <a:lnTo>
                    <a:pt x="395" y="103"/>
                  </a:lnTo>
                  <a:lnTo>
                    <a:pt x="405" y="95"/>
                  </a:lnTo>
                  <a:lnTo>
                    <a:pt x="411" y="83"/>
                  </a:lnTo>
                  <a:lnTo>
                    <a:pt x="429" y="23"/>
                  </a:lnTo>
                  <a:lnTo>
                    <a:pt x="434" y="13"/>
                  </a:lnTo>
                  <a:lnTo>
                    <a:pt x="442" y="6"/>
                  </a:lnTo>
                  <a:lnTo>
                    <a:pt x="452" y="1"/>
                  </a:lnTo>
                  <a:lnTo>
                    <a:pt x="4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eeform 30"/>
            <p:cNvSpPr>
              <a:spLocks noEditPoints="1"/>
            </p:cNvSpPr>
            <p:nvPr/>
          </p:nvSpPr>
          <p:spPr bwMode="auto">
            <a:xfrm>
              <a:off x="2633663" y="581025"/>
              <a:ext cx="119063" cy="117475"/>
            </a:xfrm>
            <a:custGeom>
              <a:avLst/>
              <a:gdLst>
                <a:gd name="T0" fmla="*/ 522 w 1264"/>
                <a:gd name="T1" fmla="*/ 414 h 1327"/>
                <a:gd name="T2" fmla="*/ 414 w 1264"/>
                <a:gd name="T3" fmla="*/ 515 h 1327"/>
                <a:gd name="T4" fmla="*/ 374 w 1264"/>
                <a:gd name="T5" fmla="*/ 664 h 1327"/>
                <a:gd name="T6" fmla="*/ 417 w 1264"/>
                <a:gd name="T7" fmla="*/ 812 h 1327"/>
                <a:gd name="T8" fmla="*/ 527 w 1264"/>
                <a:gd name="T9" fmla="*/ 911 h 1327"/>
                <a:gd name="T10" fmla="*/ 675 w 1264"/>
                <a:gd name="T11" fmla="*/ 931 h 1327"/>
                <a:gd name="T12" fmla="*/ 806 w 1264"/>
                <a:gd name="T13" fmla="*/ 866 h 1327"/>
                <a:gd name="T14" fmla="*/ 884 w 1264"/>
                <a:gd name="T15" fmla="*/ 738 h 1327"/>
                <a:gd name="T16" fmla="*/ 883 w 1264"/>
                <a:gd name="T17" fmla="*/ 581 h 1327"/>
                <a:gd name="T18" fmla="*/ 803 w 1264"/>
                <a:gd name="T19" fmla="*/ 454 h 1327"/>
                <a:gd name="T20" fmla="*/ 670 w 1264"/>
                <a:gd name="T21" fmla="*/ 390 h 1327"/>
                <a:gd name="T22" fmla="*/ 714 w 1264"/>
                <a:gd name="T23" fmla="*/ 3 h 1327"/>
                <a:gd name="T24" fmla="*/ 758 w 1264"/>
                <a:gd name="T25" fmla="*/ 133 h 1327"/>
                <a:gd name="T26" fmla="*/ 791 w 1264"/>
                <a:gd name="T27" fmla="*/ 173 h 1327"/>
                <a:gd name="T28" fmla="*/ 890 w 1264"/>
                <a:gd name="T29" fmla="*/ 211 h 1327"/>
                <a:gd name="T30" fmla="*/ 997 w 1264"/>
                <a:gd name="T31" fmla="*/ 142 h 1327"/>
                <a:gd name="T32" fmla="*/ 1044 w 1264"/>
                <a:gd name="T33" fmla="*/ 154 h 1327"/>
                <a:gd name="T34" fmla="*/ 1138 w 1264"/>
                <a:gd name="T35" fmla="*/ 264 h 1327"/>
                <a:gd name="T36" fmla="*/ 1079 w 1264"/>
                <a:gd name="T37" fmla="*/ 378 h 1327"/>
                <a:gd name="T38" fmla="*/ 1075 w 1264"/>
                <a:gd name="T39" fmla="*/ 431 h 1327"/>
                <a:gd name="T40" fmla="*/ 1118 w 1264"/>
                <a:gd name="T41" fmla="*/ 531 h 1327"/>
                <a:gd name="T42" fmla="*/ 1244 w 1264"/>
                <a:gd name="T43" fmla="*/ 565 h 1327"/>
                <a:gd name="T44" fmla="*/ 1264 w 1264"/>
                <a:gd name="T45" fmla="*/ 730 h 1327"/>
                <a:gd name="T46" fmla="*/ 1227 w 1264"/>
                <a:gd name="T47" fmla="*/ 776 h 1327"/>
                <a:gd name="T48" fmla="*/ 1105 w 1264"/>
                <a:gd name="T49" fmla="*/ 814 h 1327"/>
                <a:gd name="T50" fmla="*/ 1064 w 1264"/>
                <a:gd name="T51" fmla="*/ 916 h 1327"/>
                <a:gd name="T52" fmla="*/ 1122 w 1264"/>
                <a:gd name="T53" fmla="*/ 1031 h 1327"/>
                <a:gd name="T54" fmla="*/ 1124 w 1264"/>
                <a:gd name="T55" fmla="*/ 1081 h 1327"/>
                <a:gd name="T56" fmla="*/ 1024 w 1264"/>
                <a:gd name="T57" fmla="*/ 1187 h 1327"/>
                <a:gd name="T58" fmla="*/ 975 w 1264"/>
                <a:gd name="T59" fmla="*/ 1184 h 1327"/>
                <a:gd name="T60" fmla="*/ 865 w 1264"/>
                <a:gd name="T61" fmla="*/ 1121 h 1327"/>
                <a:gd name="T62" fmla="*/ 771 w 1264"/>
                <a:gd name="T63" fmla="*/ 1161 h 1327"/>
                <a:gd name="T64" fmla="*/ 735 w 1264"/>
                <a:gd name="T65" fmla="*/ 1286 h 1327"/>
                <a:gd name="T66" fmla="*/ 689 w 1264"/>
                <a:gd name="T67" fmla="*/ 1327 h 1327"/>
                <a:gd name="T68" fmla="*/ 532 w 1264"/>
                <a:gd name="T69" fmla="*/ 1302 h 1327"/>
                <a:gd name="T70" fmla="*/ 501 w 1264"/>
                <a:gd name="T71" fmla="*/ 1169 h 1327"/>
                <a:gd name="T72" fmla="*/ 406 w 1264"/>
                <a:gd name="T73" fmla="*/ 1121 h 1327"/>
                <a:gd name="T74" fmla="*/ 356 w 1264"/>
                <a:gd name="T75" fmla="*/ 1125 h 1327"/>
                <a:gd name="T76" fmla="*/ 248 w 1264"/>
                <a:gd name="T77" fmla="*/ 1186 h 1327"/>
                <a:gd name="T78" fmla="*/ 135 w 1264"/>
                <a:gd name="T79" fmla="*/ 1075 h 1327"/>
                <a:gd name="T80" fmla="*/ 138 w 1264"/>
                <a:gd name="T81" fmla="*/ 1025 h 1327"/>
                <a:gd name="T82" fmla="*/ 198 w 1264"/>
                <a:gd name="T83" fmla="*/ 910 h 1327"/>
                <a:gd name="T84" fmla="*/ 157 w 1264"/>
                <a:gd name="T85" fmla="*/ 807 h 1327"/>
                <a:gd name="T86" fmla="*/ 37 w 1264"/>
                <a:gd name="T87" fmla="*/ 769 h 1327"/>
                <a:gd name="T88" fmla="*/ 0 w 1264"/>
                <a:gd name="T89" fmla="*/ 721 h 1327"/>
                <a:gd name="T90" fmla="*/ 23 w 1264"/>
                <a:gd name="T91" fmla="*/ 557 h 1327"/>
                <a:gd name="T92" fmla="*/ 150 w 1264"/>
                <a:gd name="T93" fmla="*/ 524 h 1327"/>
                <a:gd name="T94" fmla="*/ 195 w 1264"/>
                <a:gd name="T95" fmla="*/ 425 h 1327"/>
                <a:gd name="T96" fmla="*/ 192 w 1264"/>
                <a:gd name="T97" fmla="*/ 372 h 1327"/>
                <a:gd name="T98" fmla="*/ 134 w 1264"/>
                <a:gd name="T99" fmla="*/ 258 h 1327"/>
                <a:gd name="T100" fmla="*/ 229 w 1264"/>
                <a:gd name="T101" fmla="*/ 148 h 1327"/>
                <a:gd name="T102" fmla="*/ 275 w 1264"/>
                <a:gd name="T103" fmla="*/ 137 h 1327"/>
                <a:gd name="T104" fmla="*/ 384 w 1264"/>
                <a:gd name="T105" fmla="*/ 207 h 1327"/>
                <a:gd name="T106" fmla="*/ 486 w 1264"/>
                <a:gd name="T107" fmla="*/ 169 h 1327"/>
                <a:gd name="T108" fmla="*/ 520 w 1264"/>
                <a:gd name="T109" fmla="*/ 129 h 1327"/>
                <a:gd name="T110" fmla="*/ 564 w 1264"/>
                <a:gd name="T111" fmla="*/ 2 h 1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64" h="1327">
                  <a:moveTo>
                    <a:pt x="632" y="388"/>
                  </a:moveTo>
                  <a:lnTo>
                    <a:pt x="593" y="391"/>
                  </a:lnTo>
                  <a:lnTo>
                    <a:pt x="556" y="401"/>
                  </a:lnTo>
                  <a:lnTo>
                    <a:pt x="522" y="414"/>
                  </a:lnTo>
                  <a:lnTo>
                    <a:pt x="491" y="433"/>
                  </a:lnTo>
                  <a:lnTo>
                    <a:pt x="462" y="457"/>
                  </a:lnTo>
                  <a:lnTo>
                    <a:pt x="436" y="484"/>
                  </a:lnTo>
                  <a:lnTo>
                    <a:pt x="414" y="515"/>
                  </a:lnTo>
                  <a:lnTo>
                    <a:pt x="397" y="549"/>
                  </a:lnTo>
                  <a:lnTo>
                    <a:pt x="384" y="585"/>
                  </a:lnTo>
                  <a:lnTo>
                    <a:pt x="376" y="623"/>
                  </a:lnTo>
                  <a:lnTo>
                    <a:pt x="374" y="664"/>
                  </a:lnTo>
                  <a:lnTo>
                    <a:pt x="377" y="704"/>
                  </a:lnTo>
                  <a:lnTo>
                    <a:pt x="386" y="742"/>
                  </a:lnTo>
                  <a:lnTo>
                    <a:pt x="399" y="778"/>
                  </a:lnTo>
                  <a:lnTo>
                    <a:pt x="417" y="812"/>
                  </a:lnTo>
                  <a:lnTo>
                    <a:pt x="439" y="842"/>
                  </a:lnTo>
                  <a:lnTo>
                    <a:pt x="466" y="869"/>
                  </a:lnTo>
                  <a:lnTo>
                    <a:pt x="495" y="892"/>
                  </a:lnTo>
                  <a:lnTo>
                    <a:pt x="527" y="911"/>
                  </a:lnTo>
                  <a:lnTo>
                    <a:pt x="561" y="923"/>
                  </a:lnTo>
                  <a:lnTo>
                    <a:pt x="598" y="932"/>
                  </a:lnTo>
                  <a:lnTo>
                    <a:pt x="637" y="935"/>
                  </a:lnTo>
                  <a:lnTo>
                    <a:pt x="675" y="931"/>
                  </a:lnTo>
                  <a:lnTo>
                    <a:pt x="711" y="922"/>
                  </a:lnTo>
                  <a:lnTo>
                    <a:pt x="746" y="907"/>
                  </a:lnTo>
                  <a:lnTo>
                    <a:pt x="778" y="890"/>
                  </a:lnTo>
                  <a:lnTo>
                    <a:pt x="806" y="866"/>
                  </a:lnTo>
                  <a:lnTo>
                    <a:pt x="832" y="839"/>
                  </a:lnTo>
                  <a:lnTo>
                    <a:pt x="853" y="808"/>
                  </a:lnTo>
                  <a:lnTo>
                    <a:pt x="870" y="774"/>
                  </a:lnTo>
                  <a:lnTo>
                    <a:pt x="884" y="738"/>
                  </a:lnTo>
                  <a:lnTo>
                    <a:pt x="892" y="699"/>
                  </a:lnTo>
                  <a:lnTo>
                    <a:pt x="894" y="659"/>
                  </a:lnTo>
                  <a:lnTo>
                    <a:pt x="891" y="619"/>
                  </a:lnTo>
                  <a:lnTo>
                    <a:pt x="883" y="581"/>
                  </a:lnTo>
                  <a:lnTo>
                    <a:pt x="868" y="543"/>
                  </a:lnTo>
                  <a:lnTo>
                    <a:pt x="850" y="511"/>
                  </a:lnTo>
                  <a:lnTo>
                    <a:pt x="828" y="480"/>
                  </a:lnTo>
                  <a:lnTo>
                    <a:pt x="803" y="454"/>
                  </a:lnTo>
                  <a:lnTo>
                    <a:pt x="774" y="430"/>
                  </a:lnTo>
                  <a:lnTo>
                    <a:pt x="742" y="412"/>
                  </a:lnTo>
                  <a:lnTo>
                    <a:pt x="706" y="399"/>
                  </a:lnTo>
                  <a:lnTo>
                    <a:pt x="670" y="390"/>
                  </a:lnTo>
                  <a:lnTo>
                    <a:pt x="632" y="388"/>
                  </a:lnTo>
                  <a:close/>
                  <a:moveTo>
                    <a:pt x="580" y="0"/>
                  </a:moveTo>
                  <a:lnTo>
                    <a:pt x="698" y="0"/>
                  </a:lnTo>
                  <a:lnTo>
                    <a:pt x="714" y="3"/>
                  </a:lnTo>
                  <a:lnTo>
                    <a:pt x="727" y="11"/>
                  </a:lnTo>
                  <a:lnTo>
                    <a:pt x="738" y="24"/>
                  </a:lnTo>
                  <a:lnTo>
                    <a:pt x="743" y="40"/>
                  </a:lnTo>
                  <a:lnTo>
                    <a:pt x="758" y="133"/>
                  </a:lnTo>
                  <a:lnTo>
                    <a:pt x="762" y="146"/>
                  </a:lnTo>
                  <a:lnTo>
                    <a:pt x="769" y="157"/>
                  </a:lnTo>
                  <a:lnTo>
                    <a:pt x="779" y="167"/>
                  </a:lnTo>
                  <a:lnTo>
                    <a:pt x="791" y="173"/>
                  </a:lnTo>
                  <a:lnTo>
                    <a:pt x="827" y="187"/>
                  </a:lnTo>
                  <a:lnTo>
                    <a:pt x="862" y="205"/>
                  </a:lnTo>
                  <a:lnTo>
                    <a:pt x="876" y="210"/>
                  </a:lnTo>
                  <a:lnTo>
                    <a:pt x="890" y="211"/>
                  </a:lnTo>
                  <a:lnTo>
                    <a:pt x="903" y="208"/>
                  </a:lnTo>
                  <a:lnTo>
                    <a:pt x="915" y="202"/>
                  </a:lnTo>
                  <a:lnTo>
                    <a:pt x="986" y="148"/>
                  </a:lnTo>
                  <a:lnTo>
                    <a:pt x="997" y="142"/>
                  </a:lnTo>
                  <a:lnTo>
                    <a:pt x="1010" y="139"/>
                  </a:lnTo>
                  <a:lnTo>
                    <a:pt x="1022" y="140"/>
                  </a:lnTo>
                  <a:lnTo>
                    <a:pt x="1034" y="146"/>
                  </a:lnTo>
                  <a:lnTo>
                    <a:pt x="1044" y="154"/>
                  </a:lnTo>
                  <a:lnTo>
                    <a:pt x="1085" y="197"/>
                  </a:lnTo>
                  <a:lnTo>
                    <a:pt x="1126" y="241"/>
                  </a:lnTo>
                  <a:lnTo>
                    <a:pt x="1134" y="251"/>
                  </a:lnTo>
                  <a:lnTo>
                    <a:pt x="1138" y="264"/>
                  </a:lnTo>
                  <a:lnTo>
                    <a:pt x="1139" y="277"/>
                  </a:lnTo>
                  <a:lnTo>
                    <a:pt x="1137" y="290"/>
                  </a:lnTo>
                  <a:lnTo>
                    <a:pt x="1131" y="301"/>
                  </a:lnTo>
                  <a:lnTo>
                    <a:pt x="1079" y="378"/>
                  </a:lnTo>
                  <a:lnTo>
                    <a:pt x="1073" y="390"/>
                  </a:lnTo>
                  <a:lnTo>
                    <a:pt x="1070" y="404"/>
                  </a:lnTo>
                  <a:lnTo>
                    <a:pt x="1071" y="418"/>
                  </a:lnTo>
                  <a:lnTo>
                    <a:pt x="1075" y="431"/>
                  </a:lnTo>
                  <a:lnTo>
                    <a:pt x="1091" y="468"/>
                  </a:lnTo>
                  <a:lnTo>
                    <a:pt x="1104" y="508"/>
                  </a:lnTo>
                  <a:lnTo>
                    <a:pt x="1110" y="520"/>
                  </a:lnTo>
                  <a:lnTo>
                    <a:pt x="1118" y="531"/>
                  </a:lnTo>
                  <a:lnTo>
                    <a:pt x="1129" y="538"/>
                  </a:lnTo>
                  <a:lnTo>
                    <a:pt x="1142" y="543"/>
                  </a:lnTo>
                  <a:lnTo>
                    <a:pt x="1229" y="558"/>
                  </a:lnTo>
                  <a:lnTo>
                    <a:pt x="1244" y="565"/>
                  </a:lnTo>
                  <a:lnTo>
                    <a:pt x="1255" y="575"/>
                  </a:lnTo>
                  <a:lnTo>
                    <a:pt x="1263" y="589"/>
                  </a:lnTo>
                  <a:lnTo>
                    <a:pt x="1264" y="605"/>
                  </a:lnTo>
                  <a:lnTo>
                    <a:pt x="1264" y="730"/>
                  </a:lnTo>
                  <a:lnTo>
                    <a:pt x="1262" y="746"/>
                  </a:lnTo>
                  <a:lnTo>
                    <a:pt x="1254" y="760"/>
                  </a:lnTo>
                  <a:lnTo>
                    <a:pt x="1242" y="770"/>
                  </a:lnTo>
                  <a:lnTo>
                    <a:pt x="1227" y="776"/>
                  </a:lnTo>
                  <a:lnTo>
                    <a:pt x="1137" y="792"/>
                  </a:lnTo>
                  <a:lnTo>
                    <a:pt x="1125" y="796"/>
                  </a:lnTo>
                  <a:lnTo>
                    <a:pt x="1114" y="804"/>
                  </a:lnTo>
                  <a:lnTo>
                    <a:pt x="1105" y="814"/>
                  </a:lnTo>
                  <a:lnTo>
                    <a:pt x="1099" y="827"/>
                  </a:lnTo>
                  <a:lnTo>
                    <a:pt x="1086" y="865"/>
                  </a:lnTo>
                  <a:lnTo>
                    <a:pt x="1069" y="902"/>
                  </a:lnTo>
                  <a:lnTo>
                    <a:pt x="1064" y="916"/>
                  </a:lnTo>
                  <a:lnTo>
                    <a:pt x="1063" y="930"/>
                  </a:lnTo>
                  <a:lnTo>
                    <a:pt x="1065" y="943"/>
                  </a:lnTo>
                  <a:lnTo>
                    <a:pt x="1072" y="956"/>
                  </a:lnTo>
                  <a:lnTo>
                    <a:pt x="1122" y="1031"/>
                  </a:lnTo>
                  <a:lnTo>
                    <a:pt x="1127" y="1043"/>
                  </a:lnTo>
                  <a:lnTo>
                    <a:pt x="1129" y="1056"/>
                  </a:lnTo>
                  <a:lnTo>
                    <a:pt x="1128" y="1068"/>
                  </a:lnTo>
                  <a:lnTo>
                    <a:pt x="1124" y="1081"/>
                  </a:lnTo>
                  <a:lnTo>
                    <a:pt x="1116" y="1092"/>
                  </a:lnTo>
                  <a:lnTo>
                    <a:pt x="1075" y="1135"/>
                  </a:lnTo>
                  <a:lnTo>
                    <a:pt x="1034" y="1178"/>
                  </a:lnTo>
                  <a:lnTo>
                    <a:pt x="1024" y="1187"/>
                  </a:lnTo>
                  <a:lnTo>
                    <a:pt x="1012" y="1192"/>
                  </a:lnTo>
                  <a:lnTo>
                    <a:pt x="999" y="1193"/>
                  </a:lnTo>
                  <a:lnTo>
                    <a:pt x="987" y="1190"/>
                  </a:lnTo>
                  <a:lnTo>
                    <a:pt x="975" y="1184"/>
                  </a:lnTo>
                  <a:lnTo>
                    <a:pt x="903" y="1129"/>
                  </a:lnTo>
                  <a:lnTo>
                    <a:pt x="892" y="1122"/>
                  </a:lnTo>
                  <a:lnTo>
                    <a:pt x="879" y="1120"/>
                  </a:lnTo>
                  <a:lnTo>
                    <a:pt x="865" y="1121"/>
                  </a:lnTo>
                  <a:lnTo>
                    <a:pt x="852" y="1125"/>
                  </a:lnTo>
                  <a:lnTo>
                    <a:pt x="818" y="1142"/>
                  </a:lnTo>
                  <a:lnTo>
                    <a:pt x="783" y="1155"/>
                  </a:lnTo>
                  <a:lnTo>
                    <a:pt x="771" y="1161"/>
                  </a:lnTo>
                  <a:lnTo>
                    <a:pt x="761" y="1170"/>
                  </a:lnTo>
                  <a:lnTo>
                    <a:pt x="754" y="1182"/>
                  </a:lnTo>
                  <a:lnTo>
                    <a:pt x="750" y="1195"/>
                  </a:lnTo>
                  <a:lnTo>
                    <a:pt x="735" y="1286"/>
                  </a:lnTo>
                  <a:lnTo>
                    <a:pt x="728" y="1302"/>
                  </a:lnTo>
                  <a:lnTo>
                    <a:pt x="718" y="1315"/>
                  </a:lnTo>
                  <a:lnTo>
                    <a:pt x="705" y="1323"/>
                  </a:lnTo>
                  <a:lnTo>
                    <a:pt x="689" y="1327"/>
                  </a:lnTo>
                  <a:lnTo>
                    <a:pt x="571" y="1327"/>
                  </a:lnTo>
                  <a:lnTo>
                    <a:pt x="555" y="1323"/>
                  </a:lnTo>
                  <a:lnTo>
                    <a:pt x="542" y="1315"/>
                  </a:lnTo>
                  <a:lnTo>
                    <a:pt x="532" y="1302"/>
                  </a:lnTo>
                  <a:lnTo>
                    <a:pt x="527" y="1286"/>
                  </a:lnTo>
                  <a:lnTo>
                    <a:pt x="513" y="1194"/>
                  </a:lnTo>
                  <a:lnTo>
                    <a:pt x="509" y="1181"/>
                  </a:lnTo>
                  <a:lnTo>
                    <a:pt x="501" y="1169"/>
                  </a:lnTo>
                  <a:lnTo>
                    <a:pt x="492" y="1160"/>
                  </a:lnTo>
                  <a:lnTo>
                    <a:pt x="480" y="1154"/>
                  </a:lnTo>
                  <a:lnTo>
                    <a:pt x="442" y="1139"/>
                  </a:lnTo>
                  <a:lnTo>
                    <a:pt x="406" y="1121"/>
                  </a:lnTo>
                  <a:lnTo>
                    <a:pt x="394" y="1117"/>
                  </a:lnTo>
                  <a:lnTo>
                    <a:pt x="381" y="1116"/>
                  </a:lnTo>
                  <a:lnTo>
                    <a:pt x="368" y="1119"/>
                  </a:lnTo>
                  <a:lnTo>
                    <a:pt x="356" y="1125"/>
                  </a:lnTo>
                  <a:lnTo>
                    <a:pt x="283" y="1178"/>
                  </a:lnTo>
                  <a:lnTo>
                    <a:pt x="272" y="1185"/>
                  </a:lnTo>
                  <a:lnTo>
                    <a:pt x="260" y="1187"/>
                  </a:lnTo>
                  <a:lnTo>
                    <a:pt x="248" y="1186"/>
                  </a:lnTo>
                  <a:lnTo>
                    <a:pt x="236" y="1182"/>
                  </a:lnTo>
                  <a:lnTo>
                    <a:pt x="226" y="1173"/>
                  </a:lnTo>
                  <a:lnTo>
                    <a:pt x="142" y="1086"/>
                  </a:lnTo>
                  <a:lnTo>
                    <a:pt x="135" y="1075"/>
                  </a:lnTo>
                  <a:lnTo>
                    <a:pt x="130" y="1063"/>
                  </a:lnTo>
                  <a:lnTo>
                    <a:pt x="129" y="1050"/>
                  </a:lnTo>
                  <a:lnTo>
                    <a:pt x="132" y="1038"/>
                  </a:lnTo>
                  <a:lnTo>
                    <a:pt x="138" y="1025"/>
                  </a:lnTo>
                  <a:lnTo>
                    <a:pt x="190" y="950"/>
                  </a:lnTo>
                  <a:lnTo>
                    <a:pt x="196" y="937"/>
                  </a:lnTo>
                  <a:lnTo>
                    <a:pt x="198" y="923"/>
                  </a:lnTo>
                  <a:lnTo>
                    <a:pt x="198" y="910"/>
                  </a:lnTo>
                  <a:lnTo>
                    <a:pt x="193" y="897"/>
                  </a:lnTo>
                  <a:lnTo>
                    <a:pt x="176" y="859"/>
                  </a:lnTo>
                  <a:lnTo>
                    <a:pt x="163" y="820"/>
                  </a:lnTo>
                  <a:lnTo>
                    <a:pt x="157" y="807"/>
                  </a:lnTo>
                  <a:lnTo>
                    <a:pt x="148" y="796"/>
                  </a:lnTo>
                  <a:lnTo>
                    <a:pt x="137" y="789"/>
                  </a:lnTo>
                  <a:lnTo>
                    <a:pt x="125" y="785"/>
                  </a:lnTo>
                  <a:lnTo>
                    <a:pt x="37" y="769"/>
                  </a:lnTo>
                  <a:lnTo>
                    <a:pt x="22" y="763"/>
                  </a:lnTo>
                  <a:lnTo>
                    <a:pt x="10" y="752"/>
                  </a:lnTo>
                  <a:lnTo>
                    <a:pt x="2" y="738"/>
                  </a:lnTo>
                  <a:lnTo>
                    <a:pt x="0" y="721"/>
                  </a:lnTo>
                  <a:lnTo>
                    <a:pt x="0" y="597"/>
                  </a:lnTo>
                  <a:lnTo>
                    <a:pt x="3" y="582"/>
                  </a:lnTo>
                  <a:lnTo>
                    <a:pt x="11" y="568"/>
                  </a:lnTo>
                  <a:lnTo>
                    <a:pt x="23" y="557"/>
                  </a:lnTo>
                  <a:lnTo>
                    <a:pt x="38" y="552"/>
                  </a:lnTo>
                  <a:lnTo>
                    <a:pt x="126" y="536"/>
                  </a:lnTo>
                  <a:lnTo>
                    <a:pt x="139" y="532"/>
                  </a:lnTo>
                  <a:lnTo>
                    <a:pt x="150" y="524"/>
                  </a:lnTo>
                  <a:lnTo>
                    <a:pt x="158" y="514"/>
                  </a:lnTo>
                  <a:lnTo>
                    <a:pt x="164" y="501"/>
                  </a:lnTo>
                  <a:lnTo>
                    <a:pt x="178" y="463"/>
                  </a:lnTo>
                  <a:lnTo>
                    <a:pt x="195" y="425"/>
                  </a:lnTo>
                  <a:lnTo>
                    <a:pt x="200" y="412"/>
                  </a:lnTo>
                  <a:lnTo>
                    <a:pt x="201" y="399"/>
                  </a:lnTo>
                  <a:lnTo>
                    <a:pt x="198" y="385"/>
                  </a:lnTo>
                  <a:lnTo>
                    <a:pt x="192" y="372"/>
                  </a:lnTo>
                  <a:lnTo>
                    <a:pt x="140" y="296"/>
                  </a:lnTo>
                  <a:lnTo>
                    <a:pt x="135" y="284"/>
                  </a:lnTo>
                  <a:lnTo>
                    <a:pt x="133" y="272"/>
                  </a:lnTo>
                  <a:lnTo>
                    <a:pt x="134" y="258"/>
                  </a:lnTo>
                  <a:lnTo>
                    <a:pt x="138" y="246"/>
                  </a:lnTo>
                  <a:lnTo>
                    <a:pt x="146" y="236"/>
                  </a:lnTo>
                  <a:lnTo>
                    <a:pt x="188" y="191"/>
                  </a:lnTo>
                  <a:lnTo>
                    <a:pt x="229" y="148"/>
                  </a:lnTo>
                  <a:lnTo>
                    <a:pt x="239" y="139"/>
                  </a:lnTo>
                  <a:lnTo>
                    <a:pt x="251" y="135"/>
                  </a:lnTo>
                  <a:lnTo>
                    <a:pt x="263" y="134"/>
                  </a:lnTo>
                  <a:lnTo>
                    <a:pt x="275" y="137"/>
                  </a:lnTo>
                  <a:lnTo>
                    <a:pt x="287" y="142"/>
                  </a:lnTo>
                  <a:lnTo>
                    <a:pt x="359" y="197"/>
                  </a:lnTo>
                  <a:lnTo>
                    <a:pt x="371" y="204"/>
                  </a:lnTo>
                  <a:lnTo>
                    <a:pt x="384" y="207"/>
                  </a:lnTo>
                  <a:lnTo>
                    <a:pt x="397" y="206"/>
                  </a:lnTo>
                  <a:lnTo>
                    <a:pt x="410" y="201"/>
                  </a:lnTo>
                  <a:lnTo>
                    <a:pt x="446" y="183"/>
                  </a:lnTo>
                  <a:lnTo>
                    <a:pt x="486" y="169"/>
                  </a:lnTo>
                  <a:lnTo>
                    <a:pt x="498" y="163"/>
                  </a:lnTo>
                  <a:lnTo>
                    <a:pt x="508" y="154"/>
                  </a:lnTo>
                  <a:lnTo>
                    <a:pt x="516" y="142"/>
                  </a:lnTo>
                  <a:lnTo>
                    <a:pt x="520" y="129"/>
                  </a:lnTo>
                  <a:lnTo>
                    <a:pt x="535" y="39"/>
                  </a:lnTo>
                  <a:lnTo>
                    <a:pt x="541" y="23"/>
                  </a:lnTo>
                  <a:lnTo>
                    <a:pt x="550" y="10"/>
                  </a:lnTo>
                  <a:lnTo>
                    <a:pt x="564" y="2"/>
                  </a:lnTo>
                  <a:lnTo>
                    <a:pt x="5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94" name="Group 1693"/>
          <p:cNvGrpSpPr/>
          <p:nvPr/>
        </p:nvGrpSpPr>
        <p:grpSpPr>
          <a:xfrm>
            <a:off x="3317981" y="617537"/>
            <a:ext cx="250826" cy="287338"/>
            <a:chOff x="3276600" y="400050"/>
            <a:chExt cx="250826" cy="2873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50" name="Freeform 35"/>
            <p:cNvSpPr>
              <a:spLocks/>
            </p:cNvSpPr>
            <p:nvPr/>
          </p:nvSpPr>
          <p:spPr bwMode="auto">
            <a:xfrm>
              <a:off x="3414713" y="406400"/>
              <a:ext cx="112713" cy="107950"/>
            </a:xfrm>
            <a:custGeom>
              <a:avLst/>
              <a:gdLst>
                <a:gd name="T0" fmla="*/ 96 w 1338"/>
                <a:gd name="T1" fmla="*/ 3 h 1289"/>
                <a:gd name="T2" fmla="*/ 129 w 1338"/>
                <a:gd name="T3" fmla="*/ 23 h 1289"/>
                <a:gd name="T4" fmla="*/ 148 w 1338"/>
                <a:gd name="T5" fmla="*/ 56 h 1289"/>
                <a:gd name="T6" fmla="*/ 152 w 1338"/>
                <a:gd name="T7" fmla="*/ 131 h 1289"/>
                <a:gd name="T8" fmla="*/ 267 w 1338"/>
                <a:gd name="T9" fmla="*/ 190 h 1289"/>
                <a:gd name="T10" fmla="*/ 383 w 1338"/>
                <a:gd name="T11" fmla="*/ 224 h 1289"/>
                <a:gd name="T12" fmla="*/ 500 w 1338"/>
                <a:gd name="T13" fmla="*/ 239 h 1289"/>
                <a:gd name="T14" fmla="*/ 616 w 1338"/>
                <a:gd name="T15" fmla="*/ 241 h 1289"/>
                <a:gd name="T16" fmla="*/ 732 w 1338"/>
                <a:gd name="T17" fmla="*/ 234 h 1289"/>
                <a:gd name="T18" fmla="*/ 848 w 1338"/>
                <a:gd name="T19" fmla="*/ 224 h 1289"/>
                <a:gd name="T20" fmla="*/ 965 w 1338"/>
                <a:gd name="T21" fmla="*/ 218 h 1289"/>
                <a:gd name="T22" fmla="*/ 1081 w 1338"/>
                <a:gd name="T23" fmla="*/ 221 h 1289"/>
                <a:gd name="T24" fmla="*/ 1197 w 1338"/>
                <a:gd name="T25" fmla="*/ 238 h 1289"/>
                <a:gd name="T26" fmla="*/ 1314 w 1338"/>
                <a:gd name="T27" fmla="*/ 274 h 1289"/>
                <a:gd name="T28" fmla="*/ 1332 w 1338"/>
                <a:gd name="T29" fmla="*/ 292 h 1289"/>
                <a:gd name="T30" fmla="*/ 1338 w 1338"/>
                <a:gd name="T31" fmla="*/ 318 h 1289"/>
                <a:gd name="T32" fmla="*/ 1324 w 1338"/>
                <a:gd name="T33" fmla="*/ 341 h 1289"/>
                <a:gd name="T34" fmla="*/ 1299 w 1338"/>
                <a:gd name="T35" fmla="*/ 352 h 1289"/>
                <a:gd name="T36" fmla="*/ 1179 w 1338"/>
                <a:gd name="T37" fmla="*/ 369 h 1289"/>
                <a:gd name="T38" fmla="*/ 1058 w 1338"/>
                <a:gd name="T39" fmla="*/ 406 h 1289"/>
                <a:gd name="T40" fmla="*/ 937 w 1338"/>
                <a:gd name="T41" fmla="*/ 459 h 1289"/>
                <a:gd name="T42" fmla="*/ 816 w 1338"/>
                <a:gd name="T43" fmla="*/ 519 h 1289"/>
                <a:gd name="T44" fmla="*/ 696 w 1338"/>
                <a:gd name="T45" fmla="*/ 580 h 1289"/>
                <a:gd name="T46" fmla="*/ 574 w 1338"/>
                <a:gd name="T47" fmla="*/ 637 h 1289"/>
                <a:gd name="T48" fmla="*/ 453 w 1338"/>
                <a:gd name="T49" fmla="*/ 683 h 1289"/>
                <a:gd name="T50" fmla="*/ 332 w 1338"/>
                <a:gd name="T51" fmla="*/ 712 h 1289"/>
                <a:gd name="T52" fmla="*/ 212 w 1338"/>
                <a:gd name="T53" fmla="*/ 718 h 1289"/>
                <a:gd name="T54" fmla="*/ 152 w 1338"/>
                <a:gd name="T55" fmla="*/ 1289 h 1289"/>
                <a:gd name="T56" fmla="*/ 0 w 1338"/>
                <a:gd name="T57" fmla="*/ 76 h 1289"/>
                <a:gd name="T58" fmla="*/ 11 w 1338"/>
                <a:gd name="T59" fmla="*/ 38 h 1289"/>
                <a:gd name="T60" fmla="*/ 38 w 1338"/>
                <a:gd name="T61" fmla="*/ 10 h 1289"/>
                <a:gd name="T62" fmla="*/ 75 w 1338"/>
                <a:gd name="T63" fmla="*/ 0 h 1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38" h="1289">
                  <a:moveTo>
                    <a:pt x="75" y="0"/>
                  </a:moveTo>
                  <a:lnTo>
                    <a:pt x="96" y="3"/>
                  </a:lnTo>
                  <a:lnTo>
                    <a:pt x="114" y="10"/>
                  </a:lnTo>
                  <a:lnTo>
                    <a:pt x="129" y="23"/>
                  </a:lnTo>
                  <a:lnTo>
                    <a:pt x="141" y="38"/>
                  </a:lnTo>
                  <a:lnTo>
                    <a:pt x="148" y="56"/>
                  </a:lnTo>
                  <a:lnTo>
                    <a:pt x="152" y="76"/>
                  </a:lnTo>
                  <a:lnTo>
                    <a:pt x="152" y="131"/>
                  </a:lnTo>
                  <a:lnTo>
                    <a:pt x="209" y="164"/>
                  </a:lnTo>
                  <a:lnTo>
                    <a:pt x="267" y="190"/>
                  </a:lnTo>
                  <a:lnTo>
                    <a:pt x="326" y="209"/>
                  </a:lnTo>
                  <a:lnTo>
                    <a:pt x="383" y="224"/>
                  </a:lnTo>
                  <a:lnTo>
                    <a:pt x="442" y="234"/>
                  </a:lnTo>
                  <a:lnTo>
                    <a:pt x="500" y="239"/>
                  </a:lnTo>
                  <a:lnTo>
                    <a:pt x="558" y="241"/>
                  </a:lnTo>
                  <a:lnTo>
                    <a:pt x="616" y="241"/>
                  </a:lnTo>
                  <a:lnTo>
                    <a:pt x="674" y="238"/>
                  </a:lnTo>
                  <a:lnTo>
                    <a:pt x="732" y="234"/>
                  </a:lnTo>
                  <a:lnTo>
                    <a:pt x="791" y="229"/>
                  </a:lnTo>
                  <a:lnTo>
                    <a:pt x="848" y="224"/>
                  </a:lnTo>
                  <a:lnTo>
                    <a:pt x="906" y="221"/>
                  </a:lnTo>
                  <a:lnTo>
                    <a:pt x="965" y="218"/>
                  </a:lnTo>
                  <a:lnTo>
                    <a:pt x="1022" y="218"/>
                  </a:lnTo>
                  <a:lnTo>
                    <a:pt x="1081" y="221"/>
                  </a:lnTo>
                  <a:lnTo>
                    <a:pt x="1139" y="227"/>
                  </a:lnTo>
                  <a:lnTo>
                    <a:pt x="1197" y="238"/>
                  </a:lnTo>
                  <a:lnTo>
                    <a:pt x="1255" y="253"/>
                  </a:lnTo>
                  <a:lnTo>
                    <a:pt x="1314" y="274"/>
                  </a:lnTo>
                  <a:lnTo>
                    <a:pt x="1325" y="282"/>
                  </a:lnTo>
                  <a:lnTo>
                    <a:pt x="1332" y="292"/>
                  </a:lnTo>
                  <a:lnTo>
                    <a:pt x="1338" y="305"/>
                  </a:lnTo>
                  <a:lnTo>
                    <a:pt x="1338" y="318"/>
                  </a:lnTo>
                  <a:lnTo>
                    <a:pt x="1332" y="332"/>
                  </a:lnTo>
                  <a:lnTo>
                    <a:pt x="1324" y="341"/>
                  </a:lnTo>
                  <a:lnTo>
                    <a:pt x="1313" y="349"/>
                  </a:lnTo>
                  <a:lnTo>
                    <a:pt x="1299" y="352"/>
                  </a:lnTo>
                  <a:lnTo>
                    <a:pt x="1238" y="357"/>
                  </a:lnTo>
                  <a:lnTo>
                    <a:pt x="1179" y="369"/>
                  </a:lnTo>
                  <a:lnTo>
                    <a:pt x="1118" y="385"/>
                  </a:lnTo>
                  <a:lnTo>
                    <a:pt x="1058" y="406"/>
                  </a:lnTo>
                  <a:lnTo>
                    <a:pt x="997" y="432"/>
                  </a:lnTo>
                  <a:lnTo>
                    <a:pt x="937" y="459"/>
                  </a:lnTo>
                  <a:lnTo>
                    <a:pt x="876" y="488"/>
                  </a:lnTo>
                  <a:lnTo>
                    <a:pt x="816" y="519"/>
                  </a:lnTo>
                  <a:lnTo>
                    <a:pt x="755" y="550"/>
                  </a:lnTo>
                  <a:lnTo>
                    <a:pt x="696" y="580"/>
                  </a:lnTo>
                  <a:lnTo>
                    <a:pt x="635" y="610"/>
                  </a:lnTo>
                  <a:lnTo>
                    <a:pt x="574" y="637"/>
                  </a:lnTo>
                  <a:lnTo>
                    <a:pt x="514" y="662"/>
                  </a:lnTo>
                  <a:lnTo>
                    <a:pt x="453" y="683"/>
                  </a:lnTo>
                  <a:lnTo>
                    <a:pt x="393" y="701"/>
                  </a:lnTo>
                  <a:lnTo>
                    <a:pt x="332" y="712"/>
                  </a:lnTo>
                  <a:lnTo>
                    <a:pt x="272" y="719"/>
                  </a:lnTo>
                  <a:lnTo>
                    <a:pt x="212" y="718"/>
                  </a:lnTo>
                  <a:lnTo>
                    <a:pt x="152" y="710"/>
                  </a:lnTo>
                  <a:lnTo>
                    <a:pt x="152" y="1289"/>
                  </a:lnTo>
                  <a:lnTo>
                    <a:pt x="0" y="1208"/>
                  </a:lnTo>
                  <a:lnTo>
                    <a:pt x="0" y="76"/>
                  </a:lnTo>
                  <a:lnTo>
                    <a:pt x="3" y="56"/>
                  </a:lnTo>
                  <a:lnTo>
                    <a:pt x="11" y="38"/>
                  </a:lnTo>
                  <a:lnTo>
                    <a:pt x="22" y="23"/>
                  </a:lnTo>
                  <a:lnTo>
                    <a:pt x="38" y="10"/>
                  </a:lnTo>
                  <a:lnTo>
                    <a:pt x="55" y="3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Freeform 36"/>
            <p:cNvSpPr>
              <a:spLocks/>
            </p:cNvSpPr>
            <p:nvPr/>
          </p:nvSpPr>
          <p:spPr bwMode="auto">
            <a:xfrm>
              <a:off x="3311525" y="400050"/>
              <a:ext cx="46038" cy="47625"/>
            </a:xfrm>
            <a:custGeom>
              <a:avLst/>
              <a:gdLst>
                <a:gd name="T0" fmla="*/ 283 w 565"/>
                <a:gd name="T1" fmla="*/ 0 h 567"/>
                <a:gd name="T2" fmla="*/ 325 w 565"/>
                <a:gd name="T3" fmla="*/ 3 h 567"/>
                <a:gd name="T4" fmla="*/ 365 w 565"/>
                <a:gd name="T5" fmla="*/ 12 h 567"/>
                <a:gd name="T6" fmla="*/ 402 w 565"/>
                <a:gd name="T7" fmla="*/ 26 h 567"/>
                <a:gd name="T8" fmla="*/ 437 w 565"/>
                <a:gd name="T9" fmla="*/ 45 h 567"/>
                <a:gd name="T10" fmla="*/ 468 w 565"/>
                <a:gd name="T11" fmla="*/ 69 h 567"/>
                <a:gd name="T12" fmla="*/ 496 w 565"/>
                <a:gd name="T13" fmla="*/ 98 h 567"/>
                <a:gd name="T14" fmla="*/ 520 w 565"/>
                <a:gd name="T15" fmla="*/ 129 h 567"/>
                <a:gd name="T16" fmla="*/ 539 w 565"/>
                <a:gd name="T17" fmla="*/ 164 h 567"/>
                <a:gd name="T18" fmla="*/ 554 w 565"/>
                <a:gd name="T19" fmla="*/ 201 h 567"/>
                <a:gd name="T20" fmla="*/ 562 w 565"/>
                <a:gd name="T21" fmla="*/ 241 h 567"/>
                <a:gd name="T22" fmla="*/ 565 w 565"/>
                <a:gd name="T23" fmla="*/ 283 h 567"/>
                <a:gd name="T24" fmla="*/ 562 w 565"/>
                <a:gd name="T25" fmla="*/ 325 h 567"/>
                <a:gd name="T26" fmla="*/ 554 w 565"/>
                <a:gd name="T27" fmla="*/ 366 h 567"/>
                <a:gd name="T28" fmla="*/ 539 w 565"/>
                <a:gd name="T29" fmla="*/ 404 h 567"/>
                <a:gd name="T30" fmla="*/ 520 w 565"/>
                <a:gd name="T31" fmla="*/ 438 h 567"/>
                <a:gd name="T32" fmla="*/ 496 w 565"/>
                <a:gd name="T33" fmla="*/ 470 h 567"/>
                <a:gd name="T34" fmla="*/ 468 w 565"/>
                <a:gd name="T35" fmla="*/ 498 h 567"/>
                <a:gd name="T36" fmla="*/ 437 w 565"/>
                <a:gd name="T37" fmla="*/ 521 h 567"/>
                <a:gd name="T38" fmla="*/ 402 w 565"/>
                <a:gd name="T39" fmla="*/ 541 h 567"/>
                <a:gd name="T40" fmla="*/ 365 w 565"/>
                <a:gd name="T41" fmla="*/ 555 h 567"/>
                <a:gd name="T42" fmla="*/ 325 w 565"/>
                <a:gd name="T43" fmla="*/ 564 h 567"/>
                <a:gd name="T44" fmla="*/ 283 w 565"/>
                <a:gd name="T45" fmla="*/ 567 h 567"/>
                <a:gd name="T46" fmla="*/ 242 w 565"/>
                <a:gd name="T47" fmla="*/ 564 h 567"/>
                <a:gd name="T48" fmla="*/ 201 w 565"/>
                <a:gd name="T49" fmla="*/ 555 h 567"/>
                <a:gd name="T50" fmla="*/ 163 w 565"/>
                <a:gd name="T51" fmla="*/ 541 h 567"/>
                <a:gd name="T52" fmla="*/ 129 w 565"/>
                <a:gd name="T53" fmla="*/ 521 h 567"/>
                <a:gd name="T54" fmla="*/ 98 w 565"/>
                <a:gd name="T55" fmla="*/ 498 h 567"/>
                <a:gd name="T56" fmla="*/ 69 w 565"/>
                <a:gd name="T57" fmla="*/ 470 h 567"/>
                <a:gd name="T58" fmla="*/ 45 w 565"/>
                <a:gd name="T59" fmla="*/ 438 h 567"/>
                <a:gd name="T60" fmla="*/ 27 w 565"/>
                <a:gd name="T61" fmla="*/ 404 h 567"/>
                <a:gd name="T62" fmla="*/ 12 w 565"/>
                <a:gd name="T63" fmla="*/ 366 h 567"/>
                <a:gd name="T64" fmla="*/ 4 w 565"/>
                <a:gd name="T65" fmla="*/ 325 h 567"/>
                <a:gd name="T66" fmla="*/ 0 w 565"/>
                <a:gd name="T67" fmla="*/ 283 h 567"/>
                <a:gd name="T68" fmla="*/ 4 w 565"/>
                <a:gd name="T69" fmla="*/ 241 h 567"/>
                <a:gd name="T70" fmla="*/ 12 w 565"/>
                <a:gd name="T71" fmla="*/ 201 h 567"/>
                <a:gd name="T72" fmla="*/ 27 w 565"/>
                <a:gd name="T73" fmla="*/ 164 h 567"/>
                <a:gd name="T74" fmla="*/ 45 w 565"/>
                <a:gd name="T75" fmla="*/ 129 h 567"/>
                <a:gd name="T76" fmla="*/ 69 w 565"/>
                <a:gd name="T77" fmla="*/ 98 h 567"/>
                <a:gd name="T78" fmla="*/ 98 w 565"/>
                <a:gd name="T79" fmla="*/ 69 h 567"/>
                <a:gd name="T80" fmla="*/ 129 w 565"/>
                <a:gd name="T81" fmla="*/ 45 h 567"/>
                <a:gd name="T82" fmla="*/ 163 w 565"/>
                <a:gd name="T83" fmla="*/ 26 h 567"/>
                <a:gd name="T84" fmla="*/ 201 w 565"/>
                <a:gd name="T85" fmla="*/ 12 h 567"/>
                <a:gd name="T86" fmla="*/ 242 w 565"/>
                <a:gd name="T87" fmla="*/ 3 h 567"/>
                <a:gd name="T88" fmla="*/ 283 w 565"/>
                <a:gd name="T89" fmla="*/ 0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65" h="567">
                  <a:moveTo>
                    <a:pt x="283" y="0"/>
                  </a:moveTo>
                  <a:lnTo>
                    <a:pt x="325" y="3"/>
                  </a:lnTo>
                  <a:lnTo>
                    <a:pt x="365" y="12"/>
                  </a:lnTo>
                  <a:lnTo>
                    <a:pt x="402" y="26"/>
                  </a:lnTo>
                  <a:lnTo>
                    <a:pt x="437" y="45"/>
                  </a:lnTo>
                  <a:lnTo>
                    <a:pt x="468" y="69"/>
                  </a:lnTo>
                  <a:lnTo>
                    <a:pt x="496" y="98"/>
                  </a:lnTo>
                  <a:lnTo>
                    <a:pt x="520" y="129"/>
                  </a:lnTo>
                  <a:lnTo>
                    <a:pt x="539" y="164"/>
                  </a:lnTo>
                  <a:lnTo>
                    <a:pt x="554" y="201"/>
                  </a:lnTo>
                  <a:lnTo>
                    <a:pt x="562" y="241"/>
                  </a:lnTo>
                  <a:lnTo>
                    <a:pt x="565" y="283"/>
                  </a:lnTo>
                  <a:lnTo>
                    <a:pt x="562" y="325"/>
                  </a:lnTo>
                  <a:lnTo>
                    <a:pt x="554" y="366"/>
                  </a:lnTo>
                  <a:lnTo>
                    <a:pt x="539" y="404"/>
                  </a:lnTo>
                  <a:lnTo>
                    <a:pt x="520" y="438"/>
                  </a:lnTo>
                  <a:lnTo>
                    <a:pt x="496" y="470"/>
                  </a:lnTo>
                  <a:lnTo>
                    <a:pt x="468" y="498"/>
                  </a:lnTo>
                  <a:lnTo>
                    <a:pt x="437" y="521"/>
                  </a:lnTo>
                  <a:lnTo>
                    <a:pt x="402" y="541"/>
                  </a:lnTo>
                  <a:lnTo>
                    <a:pt x="365" y="555"/>
                  </a:lnTo>
                  <a:lnTo>
                    <a:pt x="325" y="564"/>
                  </a:lnTo>
                  <a:lnTo>
                    <a:pt x="283" y="567"/>
                  </a:lnTo>
                  <a:lnTo>
                    <a:pt x="242" y="564"/>
                  </a:lnTo>
                  <a:lnTo>
                    <a:pt x="201" y="555"/>
                  </a:lnTo>
                  <a:lnTo>
                    <a:pt x="163" y="541"/>
                  </a:lnTo>
                  <a:lnTo>
                    <a:pt x="129" y="521"/>
                  </a:lnTo>
                  <a:lnTo>
                    <a:pt x="98" y="498"/>
                  </a:lnTo>
                  <a:lnTo>
                    <a:pt x="69" y="470"/>
                  </a:lnTo>
                  <a:lnTo>
                    <a:pt x="45" y="438"/>
                  </a:lnTo>
                  <a:lnTo>
                    <a:pt x="27" y="404"/>
                  </a:lnTo>
                  <a:lnTo>
                    <a:pt x="12" y="366"/>
                  </a:lnTo>
                  <a:lnTo>
                    <a:pt x="4" y="325"/>
                  </a:lnTo>
                  <a:lnTo>
                    <a:pt x="0" y="283"/>
                  </a:lnTo>
                  <a:lnTo>
                    <a:pt x="4" y="241"/>
                  </a:lnTo>
                  <a:lnTo>
                    <a:pt x="12" y="201"/>
                  </a:lnTo>
                  <a:lnTo>
                    <a:pt x="27" y="164"/>
                  </a:lnTo>
                  <a:lnTo>
                    <a:pt x="45" y="129"/>
                  </a:lnTo>
                  <a:lnTo>
                    <a:pt x="69" y="98"/>
                  </a:lnTo>
                  <a:lnTo>
                    <a:pt x="98" y="69"/>
                  </a:lnTo>
                  <a:lnTo>
                    <a:pt x="129" y="45"/>
                  </a:lnTo>
                  <a:lnTo>
                    <a:pt x="163" y="26"/>
                  </a:lnTo>
                  <a:lnTo>
                    <a:pt x="201" y="12"/>
                  </a:lnTo>
                  <a:lnTo>
                    <a:pt x="242" y="3"/>
                  </a:lnTo>
                  <a:lnTo>
                    <a:pt x="2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reeform 37"/>
            <p:cNvSpPr>
              <a:spLocks/>
            </p:cNvSpPr>
            <p:nvPr/>
          </p:nvSpPr>
          <p:spPr bwMode="auto">
            <a:xfrm>
              <a:off x="3276600" y="455613"/>
              <a:ext cx="220663" cy="231775"/>
            </a:xfrm>
            <a:custGeom>
              <a:avLst/>
              <a:gdLst>
                <a:gd name="T0" fmla="*/ 599 w 2651"/>
                <a:gd name="T1" fmla="*/ 262 h 2789"/>
                <a:gd name="T2" fmla="*/ 660 w 2651"/>
                <a:gd name="T3" fmla="*/ 122 h 2789"/>
                <a:gd name="T4" fmla="*/ 619 w 2651"/>
                <a:gd name="T5" fmla="*/ 3 h 2789"/>
                <a:gd name="T6" fmla="*/ 781 w 2651"/>
                <a:gd name="T7" fmla="*/ 11 h 2789"/>
                <a:gd name="T8" fmla="*/ 787 w 2651"/>
                <a:gd name="T9" fmla="*/ 223 h 2789"/>
                <a:gd name="T10" fmla="*/ 753 w 2651"/>
                <a:gd name="T11" fmla="*/ 456 h 2789"/>
                <a:gd name="T12" fmla="*/ 1146 w 2651"/>
                <a:gd name="T13" fmla="*/ 12 h 2789"/>
                <a:gd name="T14" fmla="*/ 1288 w 2651"/>
                <a:gd name="T15" fmla="*/ 95 h 2789"/>
                <a:gd name="T16" fmla="*/ 1372 w 2651"/>
                <a:gd name="T17" fmla="*/ 237 h 2789"/>
                <a:gd name="T18" fmla="*/ 1385 w 2651"/>
                <a:gd name="T19" fmla="*/ 422 h 2789"/>
                <a:gd name="T20" fmla="*/ 1386 w 2651"/>
                <a:gd name="T21" fmla="*/ 564 h 2789"/>
                <a:gd name="T22" fmla="*/ 1798 w 2651"/>
                <a:gd name="T23" fmla="*/ 865 h 2789"/>
                <a:gd name="T24" fmla="*/ 1864 w 2651"/>
                <a:gd name="T25" fmla="*/ 945 h 2789"/>
                <a:gd name="T26" fmla="*/ 1853 w 2651"/>
                <a:gd name="T27" fmla="*/ 1050 h 2789"/>
                <a:gd name="T28" fmla="*/ 1773 w 2651"/>
                <a:gd name="T29" fmla="*/ 1116 h 2789"/>
                <a:gd name="T30" fmla="*/ 1670 w 2651"/>
                <a:gd name="T31" fmla="*/ 1106 h 2789"/>
                <a:gd name="T32" fmla="*/ 1134 w 2651"/>
                <a:gd name="T33" fmla="*/ 795 h 2789"/>
                <a:gd name="T34" fmla="*/ 1114 w 2651"/>
                <a:gd name="T35" fmla="*/ 683 h 2789"/>
                <a:gd name="T36" fmla="*/ 1113 w 2651"/>
                <a:gd name="T37" fmla="*/ 572 h 2789"/>
                <a:gd name="T38" fmla="*/ 1113 w 2651"/>
                <a:gd name="T39" fmla="*/ 510 h 2789"/>
                <a:gd name="T40" fmla="*/ 1112 w 2651"/>
                <a:gd name="T41" fmla="*/ 433 h 2789"/>
                <a:gd name="T42" fmla="*/ 1112 w 2651"/>
                <a:gd name="T43" fmla="*/ 321 h 2789"/>
                <a:gd name="T44" fmla="*/ 1083 w 2651"/>
                <a:gd name="T45" fmla="*/ 292 h 2789"/>
                <a:gd name="T46" fmla="*/ 1055 w 2651"/>
                <a:gd name="T47" fmla="*/ 321 h 2789"/>
                <a:gd name="T48" fmla="*/ 1329 w 2651"/>
                <a:gd name="T49" fmla="*/ 1707 h 2789"/>
                <a:gd name="T50" fmla="*/ 1373 w 2651"/>
                <a:gd name="T51" fmla="*/ 2432 h 2789"/>
                <a:gd name="T52" fmla="*/ 1510 w 2651"/>
                <a:gd name="T53" fmla="*/ 2338 h 2789"/>
                <a:gd name="T54" fmla="*/ 1626 w 2651"/>
                <a:gd name="T55" fmla="*/ 2265 h 2789"/>
                <a:gd name="T56" fmla="*/ 1734 w 2651"/>
                <a:gd name="T57" fmla="*/ 1259 h 2789"/>
                <a:gd name="T58" fmla="*/ 1874 w 2651"/>
                <a:gd name="T59" fmla="*/ 2259 h 2789"/>
                <a:gd name="T60" fmla="*/ 2127 w 2651"/>
                <a:gd name="T61" fmla="*/ 2346 h 2789"/>
                <a:gd name="T62" fmla="*/ 2354 w 2651"/>
                <a:gd name="T63" fmla="*/ 2479 h 2789"/>
                <a:gd name="T64" fmla="*/ 2538 w 2651"/>
                <a:gd name="T65" fmla="*/ 2621 h 2789"/>
                <a:gd name="T66" fmla="*/ 2646 w 2651"/>
                <a:gd name="T67" fmla="*/ 2720 h 2789"/>
                <a:gd name="T68" fmla="*/ 2642 w 2651"/>
                <a:gd name="T69" fmla="*/ 2764 h 2789"/>
                <a:gd name="T70" fmla="*/ 858 w 2651"/>
                <a:gd name="T71" fmla="*/ 2780 h 2789"/>
                <a:gd name="T72" fmla="*/ 818 w 2651"/>
                <a:gd name="T73" fmla="*/ 2745 h 2789"/>
                <a:gd name="T74" fmla="*/ 855 w 2651"/>
                <a:gd name="T75" fmla="*/ 2677 h 2789"/>
                <a:gd name="T76" fmla="*/ 968 w 2651"/>
                <a:gd name="T77" fmla="*/ 2588 h 2789"/>
                <a:gd name="T78" fmla="*/ 1023 w 2651"/>
                <a:gd name="T79" fmla="*/ 2507 h 2789"/>
                <a:gd name="T80" fmla="*/ 1004 w 2651"/>
                <a:gd name="T81" fmla="*/ 1782 h 2789"/>
                <a:gd name="T82" fmla="*/ 657 w 2651"/>
                <a:gd name="T83" fmla="*/ 2653 h 2789"/>
                <a:gd name="T84" fmla="*/ 601 w 2651"/>
                <a:gd name="T85" fmla="*/ 2750 h 2789"/>
                <a:gd name="T86" fmla="*/ 496 w 2651"/>
                <a:gd name="T87" fmla="*/ 2789 h 2789"/>
                <a:gd name="T88" fmla="*/ 390 w 2651"/>
                <a:gd name="T89" fmla="*/ 2750 h 2789"/>
                <a:gd name="T90" fmla="*/ 335 w 2651"/>
                <a:gd name="T91" fmla="*/ 2653 h 2789"/>
                <a:gd name="T92" fmla="*/ 325 w 2651"/>
                <a:gd name="T93" fmla="*/ 305 h 2789"/>
                <a:gd name="T94" fmla="*/ 286 w 2651"/>
                <a:gd name="T95" fmla="*/ 305 h 2789"/>
                <a:gd name="T96" fmla="*/ 270 w 2651"/>
                <a:gd name="T97" fmla="*/ 1357 h 2789"/>
                <a:gd name="T98" fmla="*/ 213 w 2651"/>
                <a:gd name="T99" fmla="*/ 1442 h 2789"/>
                <a:gd name="T100" fmla="*/ 136 w 2651"/>
                <a:gd name="T101" fmla="*/ 1465 h 2789"/>
                <a:gd name="T102" fmla="*/ 40 w 2651"/>
                <a:gd name="T103" fmla="*/ 1425 h 2789"/>
                <a:gd name="T104" fmla="*/ 0 w 2651"/>
                <a:gd name="T105" fmla="*/ 1328 h 2789"/>
                <a:gd name="T106" fmla="*/ 31 w 2651"/>
                <a:gd name="T107" fmla="*/ 197 h 2789"/>
                <a:gd name="T108" fmla="*/ 132 w 2651"/>
                <a:gd name="T109" fmla="*/ 67 h 2789"/>
                <a:gd name="T110" fmla="*/ 285 w 2651"/>
                <a:gd name="T111" fmla="*/ 3 h 2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51" h="2789">
                  <a:moveTo>
                    <a:pt x="328" y="0"/>
                  </a:moveTo>
                  <a:lnTo>
                    <a:pt x="465" y="0"/>
                  </a:lnTo>
                  <a:lnTo>
                    <a:pt x="635" y="456"/>
                  </a:lnTo>
                  <a:lnTo>
                    <a:pt x="599" y="262"/>
                  </a:lnTo>
                  <a:lnTo>
                    <a:pt x="598" y="248"/>
                  </a:lnTo>
                  <a:lnTo>
                    <a:pt x="599" y="236"/>
                  </a:lnTo>
                  <a:lnTo>
                    <a:pt x="605" y="223"/>
                  </a:lnTo>
                  <a:lnTo>
                    <a:pt x="660" y="122"/>
                  </a:lnTo>
                  <a:lnTo>
                    <a:pt x="611" y="31"/>
                  </a:lnTo>
                  <a:lnTo>
                    <a:pt x="609" y="20"/>
                  </a:lnTo>
                  <a:lnTo>
                    <a:pt x="612" y="11"/>
                  </a:lnTo>
                  <a:lnTo>
                    <a:pt x="619" y="3"/>
                  </a:lnTo>
                  <a:lnTo>
                    <a:pt x="629" y="0"/>
                  </a:lnTo>
                  <a:lnTo>
                    <a:pt x="763" y="0"/>
                  </a:lnTo>
                  <a:lnTo>
                    <a:pt x="774" y="3"/>
                  </a:lnTo>
                  <a:lnTo>
                    <a:pt x="781" y="11"/>
                  </a:lnTo>
                  <a:lnTo>
                    <a:pt x="784" y="20"/>
                  </a:lnTo>
                  <a:lnTo>
                    <a:pt x="781" y="31"/>
                  </a:lnTo>
                  <a:lnTo>
                    <a:pt x="732" y="122"/>
                  </a:lnTo>
                  <a:lnTo>
                    <a:pt x="787" y="223"/>
                  </a:lnTo>
                  <a:lnTo>
                    <a:pt x="792" y="236"/>
                  </a:lnTo>
                  <a:lnTo>
                    <a:pt x="795" y="248"/>
                  </a:lnTo>
                  <a:lnTo>
                    <a:pt x="794" y="262"/>
                  </a:lnTo>
                  <a:lnTo>
                    <a:pt x="753" y="456"/>
                  </a:lnTo>
                  <a:lnTo>
                    <a:pt x="925" y="0"/>
                  </a:lnTo>
                  <a:lnTo>
                    <a:pt x="1062" y="0"/>
                  </a:lnTo>
                  <a:lnTo>
                    <a:pt x="1105" y="3"/>
                  </a:lnTo>
                  <a:lnTo>
                    <a:pt x="1146" y="12"/>
                  </a:lnTo>
                  <a:lnTo>
                    <a:pt x="1186" y="26"/>
                  </a:lnTo>
                  <a:lnTo>
                    <a:pt x="1224" y="44"/>
                  </a:lnTo>
                  <a:lnTo>
                    <a:pt x="1258" y="67"/>
                  </a:lnTo>
                  <a:lnTo>
                    <a:pt x="1288" y="95"/>
                  </a:lnTo>
                  <a:lnTo>
                    <a:pt x="1317" y="126"/>
                  </a:lnTo>
                  <a:lnTo>
                    <a:pt x="1340" y="160"/>
                  </a:lnTo>
                  <a:lnTo>
                    <a:pt x="1358" y="197"/>
                  </a:lnTo>
                  <a:lnTo>
                    <a:pt x="1372" y="237"/>
                  </a:lnTo>
                  <a:lnTo>
                    <a:pt x="1381" y="279"/>
                  </a:lnTo>
                  <a:lnTo>
                    <a:pt x="1385" y="323"/>
                  </a:lnTo>
                  <a:lnTo>
                    <a:pt x="1385" y="375"/>
                  </a:lnTo>
                  <a:lnTo>
                    <a:pt x="1385" y="422"/>
                  </a:lnTo>
                  <a:lnTo>
                    <a:pt x="1386" y="464"/>
                  </a:lnTo>
                  <a:lnTo>
                    <a:pt x="1386" y="501"/>
                  </a:lnTo>
                  <a:lnTo>
                    <a:pt x="1386" y="535"/>
                  </a:lnTo>
                  <a:lnTo>
                    <a:pt x="1386" y="564"/>
                  </a:lnTo>
                  <a:lnTo>
                    <a:pt x="1386" y="592"/>
                  </a:lnTo>
                  <a:lnTo>
                    <a:pt x="1386" y="618"/>
                  </a:lnTo>
                  <a:lnTo>
                    <a:pt x="1387" y="644"/>
                  </a:lnTo>
                  <a:lnTo>
                    <a:pt x="1798" y="865"/>
                  </a:lnTo>
                  <a:lnTo>
                    <a:pt x="1821" y="880"/>
                  </a:lnTo>
                  <a:lnTo>
                    <a:pt x="1840" y="899"/>
                  </a:lnTo>
                  <a:lnTo>
                    <a:pt x="1854" y="921"/>
                  </a:lnTo>
                  <a:lnTo>
                    <a:pt x="1864" y="945"/>
                  </a:lnTo>
                  <a:lnTo>
                    <a:pt x="1869" y="971"/>
                  </a:lnTo>
                  <a:lnTo>
                    <a:pt x="1869" y="998"/>
                  </a:lnTo>
                  <a:lnTo>
                    <a:pt x="1865" y="1024"/>
                  </a:lnTo>
                  <a:lnTo>
                    <a:pt x="1853" y="1050"/>
                  </a:lnTo>
                  <a:lnTo>
                    <a:pt x="1839" y="1073"/>
                  </a:lnTo>
                  <a:lnTo>
                    <a:pt x="1819" y="1092"/>
                  </a:lnTo>
                  <a:lnTo>
                    <a:pt x="1797" y="1106"/>
                  </a:lnTo>
                  <a:lnTo>
                    <a:pt x="1773" y="1116"/>
                  </a:lnTo>
                  <a:lnTo>
                    <a:pt x="1748" y="1121"/>
                  </a:lnTo>
                  <a:lnTo>
                    <a:pt x="1721" y="1121"/>
                  </a:lnTo>
                  <a:lnTo>
                    <a:pt x="1695" y="1116"/>
                  </a:lnTo>
                  <a:lnTo>
                    <a:pt x="1670" y="1106"/>
                  </a:lnTo>
                  <a:lnTo>
                    <a:pt x="1186" y="846"/>
                  </a:lnTo>
                  <a:lnTo>
                    <a:pt x="1165" y="832"/>
                  </a:lnTo>
                  <a:lnTo>
                    <a:pt x="1148" y="815"/>
                  </a:lnTo>
                  <a:lnTo>
                    <a:pt x="1134" y="795"/>
                  </a:lnTo>
                  <a:lnTo>
                    <a:pt x="1123" y="774"/>
                  </a:lnTo>
                  <a:lnTo>
                    <a:pt x="1116" y="750"/>
                  </a:lnTo>
                  <a:lnTo>
                    <a:pt x="1114" y="726"/>
                  </a:lnTo>
                  <a:lnTo>
                    <a:pt x="1114" y="683"/>
                  </a:lnTo>
                  <a:lnTo>
                    <a:pt x="1114" y="647"/>
                  </a:lnTo>
                  <a:lnTo>
                    <a:pt x="1113" y="617"/>
                  </a:lnTo>
                  <a:lnTo>
                    <a:pt x="1113" y="592"/>
                  </a:lnTo>
                  <a:lnTo>
                    <a:pt x="1113" y="572"/>
                  </a:lnTo>
                  <a:lnTo>
                    <a:pt x="1113" y="554"/>
                  </a:lnTo>
                  <a:lnTo>
                    <a:pt x="1113" y="540"/>
                  </a:lnTo>
                  <a:lnTo>
                    <a:pt x="1113" y="525"/>
                  </a:lnTo>
                  <a:lnTo>
                    <a:pt x="1113" y="510"/>
                  </a:lnTo>
                  <a:lnTo>
                    <a:pt x="1113" y="496"/>
                  </a:lnTo>
                  <a:lnTo>
                    <a:pt x="1113" y="478"/>
                  </a:lnTo>
                  <a:lnTo>
                    <a:pt x="1112" y="458"/>
                  </a:lnTo>
                  <a:lnTo>
                    <a:pt x="1112" y="433"/>
                  </a:lnTo>
                  <a:lnTo>
                    <a:pt x="1112" y="404"/>
                  </a:lnTo>
                  <a:lnTo>
                    <a:pt x="1112" y="368"/>
                  </a:lnTo>
                  <a:lnTo>
                    <a:pt x="1112" y="324"/>
                  </a:lnTo>
                  <a:lnTo>
                    <a:pt x="1112" y="321"/>
                  </a:lnTo>
                  <a:lnTo>
                    <a:pt x="1110" y="310"/>
                  </a:lnTo>
                  <a:lnTo>
                    <a:pt x="1104" y="301"/>
                  </a:lnTo>
                  <a:lnTo>
                    <a:pt x="1094" y="295"/>
                  </a:lnTo>
                  <a:lnTo>
                    <a:pt x="1083" y="292"/>
                  </a:lnTo>
                  <a:lnTo>
                    <a:pt x="1072" y="295"/>
                  </a:lnTo>
                  <a:lnTo>
                    <a:pt x="1063" y="301"/>
                  </a:lnTo>
                  <a:lnTo>
                    <a:pt x="1057" y="310"/>
                  </a:lnTo>
                  <a:lnTo>
                    <a:pt x="1055" y="321"/>
                  </a:lnTo>
                  <a:lnTo>
                    <a:pt x="1055" y="1218"/>
                  </a:lnTo>
                  <a:lnTo>
                    <a:pt x="1309" y="1654"/>
                  </a:lnTo>
                  <a:lnTo>
                    <a:pt x="1321" y="1680"/>
                  </a:lnTo>
                  <a:lnTo>
                    <a:pt x="1329" y="1707"/>
                  </a:lnTo>
                  <a:lnTo>
                    <a:pt x="1331" y="1736"/>
                  </a:lnTo>
                  <a:lnTo>
                    <a:pt x="1331" y="2429"/>
                  </a:lnTo>
                  <a:lnTo>
                    <a:pt x="1329" y="2455"/>
                  </a:lnTo>
                  <a:lnTo>
                    <a:pt x="1373" y="2432"/>
                  </a:lnTo>
                  <a:lnTo>
                    <a:pt x="1413" y="2408"/>
                  </a:lnTo>
                  <a:lnTo>
                    <a:pt x="1447" y="2384"/>
                  </a:lnTo>
                  <a:lnTo>
                    <a:pt x="1480" y="2361"/>
                  </a:lnTo>
                  <a:lnTo>
                    <a:pt x="1510" y="2338"/>
                  </a:lnTo>
                  <a:lnTo>
                    <a:pt x="1538" y="2316"/>
                  </a:lnTo>
                  <a:lnTo>
                    <a:pt x="1567" y="2296"/>
                  </a:lnTo>
                  <a:lnTo>
                    <a:pt x="1595" y="2278"/>
                  </a:lnTo>
                  <a:lnTo>
                    <a:pt x="1626" y="2265"/>
                  </a:lnTo>
                  <a:lnTo>
                    <a:pt x="1658" y="2253"/>
                  </a:lnTo>
                  <a:lnTo>
                    <a:pt x="1658" y="1248"/>
                  </a:lnTo>
                  <a:lnTo>
                    <a:pt x="1696" y="1257"/>
                  </a:lnTo>
                  <a:lnTo>
                    <a:pt x="1734" y="1259"/>
                  </a:lnTo>
                  <a:lnTo>
                    <a:pt x="1772" y="1255"/>
                  </a:lnTo>
                  <a:lnTo>
                    <a:pt x="1810" y="1248"/>
                  </a:lnTo>
                  <a:lnTo>
                    <a:pt x="1810" y="2249"/>
                  </a:lnTo>
                  <a:lnTo>
                    <a:pt x="1874" y="2259"/>
                  </a:lnTo>
                  <a:lnTo>
                    <a:pt x="1939" y="2275"/>
                  </a:lnTo>
                  <a:lnTo>
                    <a:pt x="2003" y="2295"/>
                  </a:lnTo>
                  <a:lnTo>
                    <a:pt x="2065" y="2319"/>
                  </a:lnTo>
                  <a:lnTo>
                    <a:pt x="2127" y="2346"/>
                  </a:lnTo>
                  <a:lnTo>
                    <a:pt x="2186" y="2377"/>
                  </a:lnTo>
                  <a:lnTo>
                    <a:pt x="2245" y="2410"/>
                  </a:lnTo>
                  <a:lnTo>
                    <a:pt x="2300" y="2445"/>
                  </a:lnTo>
                  <a:lnTo>
                    <a:pt x="2354" y="2479"/>
                  </a:lnTo>
                  <a:lnTo>
                    <a:pt x="2405" y="2516"/>
                  </a:lnTo>
                  <a:lnTo>
                    <a:pt x="2453" y="2552"/>
                  </a:lnTo>
                  <a:lnTo>
                    <a:pt x="2498" y="2587"/>
                  </a:lnTo>
                  <a:lnTo>
                    <a:pt x="2538" y="2621"/>
                  </a:lnTo>
                  <a:lnTo>
                    <a:pt x="2576" y="2653"/>
                  </a:lnTo>
                  <a:lnTo>
                    <a:pt x="2609" y="2684"/>
                  </a:lnTo>
                  <a:lnTo>
                    <a:pt x="2639" y="2710"/>
                  </a:lnTo>
                  <a:lnTo>
                    <a:pt x="2646" y="2720"/>
                  </a:lnTo>
                  <a:lnTo>
                    <a:pt x="2650" y="2731"/>
                  </a:lnTo>
                  <a:lnTo>
                    <a:pt x="2651" y="2742"/>
                  </a:lnTo>
                  <a:lnTo>
                    <a:pt x="2648" y="2755"/>
                  </a:lnTo>
                  <a:lnTo>
                    <a:pt x="2642" y="2764"/>
                  </a:lnTo>
                  <a:lnTo>
                    <a:pt x="2633" y="2773"/>
                  </a:lnTo>
                  <a:lnTo>
                    <a:pt x="2623" y="2778"/>
                  </a:lnTo>
                  <a:lnTo>
                    <a:pt x="2611" y="2780"/>
                  </a:lnTo>
                  <a:lnTo>
                    <a:pt x="858" y="2780"/>
                  </a:lnTo>
                  <a:lnTo>
                    <a:pt x="844" y="2777"/>
                  </a:lnTo>
                  <a:lnTo>
                    <a:pt x="831" y="2770"/>
                  </a:lnTo>
                  <a:lnTo>
                    <a:pt x="823" y="2759"/>
                  </a:lnTo>
                  <a:lnTo>
                    <a:pt x="818" y="2745"/>
                  </a:lnTo>
                  <a:lnTo>
                    <a:pt x="819" y="2731"/>
                  </a:lnTo>
                  <a:lnTo>
                    <a:pt x="824" y="2717"/>
                  </a:lnTo>
                  <a:lnTo>
                    <a:pt x="838" y="2698"/>
                  </a:lnTo>
                  <a:lnTo>
                    <a:pt x="855" y="2677"/>
                  </a:lnTo>
                  <a:lnTo>
                    <a:pt x="877" y="2655"/>
                  </a:lnTo>
                  <a:lnTo>
                    <a:pt x="902" y="2633"/>
                  </a:lnTo>
                  <a:lnTo>
                    <a:pt x="932" y="2611"/>
                  </a:lnTo>
                  <a:lnTo>
                    <a:pt x="968" y="2588"/>
                  </a:lnTo>
                  <a:lnTo>
                    <a:pt x="1009" y="2567"/>
                  </a:lnTo>
                  <a:lnTo>
                    <a:pt x="1055" y="2548"/>
                  </a:lnTo>
                  <a:lnTo>
                    <a:pt x="1038" y="2528"/>
                  </a:lnTo>
                  <a:lnTo>
                    <a:pt x="1023" y="2507"/>
                  </a:lnTo>
                  <a:lnTo>
                    <a:pt x="1013" y="2483"/>
                  </a:lnTo>
                  <a:lnTo>
                    <a:pt x="1007" y="2456"/>
                  </a:lnTo>
                  <a:lnTo>
                    <a:pt x="1004" y="2429"/>
                  </a:lnTo>
                  <a:lnTo>
                    <a:pt x="1004" y="1782"/>
                  </a:lnTo>
                  <a:lnTo>
                    <a:pt x="730" y="1312"/>
                  </a:lnTo>
                  <a:lnTo>
                    <a:pt x="660" y="1312"/>
                  </a:lnTo>
                  <a:lnTo>
                    <a:pt x="660" y="2624"/>
                  </a:lnTo>
                  <a:lnTo>
                    <a:pt x="657" y="2653"/>
                  </a:lnTo>
                  <a:lnTo>
                    <a:pt x="649" y="2682"/>
                  </a:lnTo>
                  <a:lnTo>
                    <a:pt x="637" y="2707"/>
                  </a:lnTo>
                  <a:lnTo>
                    <a:pt x="621" y="2730"/>
                  </a:lnTo>
                  <a:lnTo>
                    <a:pt x="601" y="2750"/>
                  </a:lnTo>
                  <a:lnTo>
                    <a:pt x="578" y="2767"/>
                  </a:lnTo>
                  <a:lnTo>
                    <a:pt x="553" y="2778"/>
                  </a:lnTo>
                  <a:lnTo>
                    <a:pt x="525" y="2785"/>
                  </a:lnTo>
                  <a:lnTo>
                    <a:pt x="496" y="2789"/>
                  </a:lnTo>
                  <a:lnTo>
                    <a:pt x="467" y="2785"/>
                  </a:lnTo>
                  <a:lnTo>
                    <a:pt x="439" y="2778"/>
                  </a:lnTo>
                  <a:lnTo>
                    <a:pt x="413" y="2767"/>
                  </a:lnTo>
                  <a:lnTo>
                    <a:pt x="390" y="2750"/>
                  </a:lnTo>
                  <a:lnTo>
                    <a:pt x="371" y="2730"/>
                  </a:lnTo>
                  <a:lnTo>
                    <a:pt x="355" y="2707"/>
                  </a:lnTo>
                  <a:lnTo>
                    <a:pt x="342" y="2682"/>
                  </a:lnTo>
                  <a:lnTo>
                    <a:pt x="335" y="2653"/>
                  </a:lnTo>
                  <a:lnTo>
                    <a:pt x="332" y="2624"/>
                  </a:lnTo>
                  <a:lnTo>
                    <a:pt x="332" y="324"/>
                  </a:lnTo>
                  <a:lnTo>
                    <a:pt x="330" y="313"/>
                  </a:lnTo>
                  <a:lnTo>
                    <a:pt x="325" y="305"/>
                  </a:lnTo>
                  <a:lnTo>
                    <a:pt x="315" y="299"/>
                  </a:lnTo>
                  <a:lnTo>
                    <a:pt x="305" y="297"/>
                  </a:lnTo>
                  <a:lnTo>
                    <a:pt x="294" y="299"/>
                  </a:lnTo>
                  <a:lnTo>
                    <a:pt x="286" y="305"/>
                  </a:lnTo>
                  <a:lnTo>
                    <a:pt x="281" y="313"/>
                  </a:lnTo>
                  <a:lnTo>
                    <a:pt x="278" y="324"/>
                  </a:lnTo>
                  <a:lnTo>
                    <a:pt x="274" y="1329"/>
                  </a:lnTo>
                  <a:lnTo>
                    <a:pt x="270" y="1357"/>
                  </a:lnTo>
                  <a:lnTo>
                    <a:pt x="262" y="1382"/>
                  </a:lnTo>
                  <a:lnTo>
                    <a:pt x="250" y="1405"/>
                  </a:lnTo>
                  <a:lnTo>
                    <a:pt x="233" y="1425"/>
                  </a:lnTo>
                  <a:lnTo>
                    <a:pt x="213" y="1442"/>
                  </a:lnTo>
                  <a:lnTo>
                    <a:pt x="190" y="1455"/>
                  </a:lnTo>
                  <a:lnTo>
                    <a:pt x="164" y="1463"/>
                  </a:lnTo>
                  <a:lnTo>
                    <a:pt x="137" y="1465"/>
                  </a:lnTo>
                  <a:lnTo>
                    <a:pt x="136" y="1465"/>
                  </a:lnTo>
                  <a:lnTo>
                    <a:pt x="109" y="1463"/>
                  </a:lnTo>
                  <a:lnTo>
                    <a:pt x="83" y="1455"/>
                  </a:lnTo>
                  <a:lnTo>
                    <a:pt x="61" y="1442"/>
                  </a:lnTo>
                  <a:lnTo>
                    <a:pt x="40" y="1425"/>
                  </a:lnTo>
                  <a:lnTo>
                    <a:pt x="23" y="1404"/>
                  </a:lnTo>
                  <a:lnTo>
                    <a:pt x="10" y="1381"/>
                  </a:lnTo>
                  <a:lnTo>
                    <a:pt x="3" y="1355"/>
                  </a:lnTo>
                  <a:lnTo>
                    <a:pt x="0" y="1328"/>
                  </a:lnTo>
                  <a:lnTo>
                    <a:pt x="5" y="323"/>
                  </a:lnTo>
                  <a:lnTo>
                    <a:pt x="8" y="279"/>
                  </a:lnTo>
                  <a:lnTo>
                    <a:pt x="18" y="237"/>
                  </a:lnTo>
                  <a:lnTo>
                    <a:pt x="31" y="197"/>
                  </a:lnTo>
                  <a:lnTo>
                    <a:pt x="50" y="160"/>
                  </a:lnTo>
                  <a:lnTo>
                    <a:pt x="73" y="126"/>
                  </a:lnTo>
                  <a:lnTo>
                    <a:pt x="101" y="95"/>
                  </a:lnTo>
                  <a:lnTo>
                    <a:pt x="132" y="67"/>
                  </a:lnTo>
                  <a:lnTo>
                    <a:pt x="166" y="44"/>
                  </a:lnTo>
                  <a:lnTo>
                    <a:pt x="204" y="26"/>
                  </a:lnTo>
                  <a:lnTo>
                    <a:pt x="243" y="12"/>
                  </a:lnTo>
                  <a:lnTo>
                    <a:pt x="285" y="3"/>
                  </a:lnTo>
                  <a:lnTo>
                    <a:pt x="3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56" name="Freeform 42"/>
          <p:cNvSpPr>
            <a:spLocks noEditPoints="1"/>
          </p:cNvSpPr>
          <p:nvPr/>
        </p:nvSpPr>
        <p:spPr bwMode="auto">
          <a:xfrm>
            <a:off x="4007380" y="605631"/>
            <a:ext cx="311150" cy="311150"/>
          </a:xfrm>
          <a:custGeom>
            <a:avLst/>
            <a:gdLst>
              <a:gd name="T0" fmla="*/ 2097 w 3324"/>
              <a:gd name="T1" fmla="*/ 2424 h 3324"/>
              <a:gd name="T2" fmla="*/ 2266 w 3324"/>
              <a:gd name="T3" fmla="*/ 2379 h 3324"/>
              <a:gd name="T4" fmla="*/ 2234 w 3324"/>
              <a:gd name="T5" fmla="*/ 2116 h 3324"/>
              <a:gd name="T6" fmla="*/ 1886 w 3324"/>
              <a:gd name="T7" fmla="*/ 2405 h 3324"/>
              <a:gd name="T8" fmla="*/ 1756 w 3324"/>
              <a:gd name="T9" fmla="*/ 2116 h 3324"/>
              <a:gd name="T10" fmla="*/ 1058 w 3324"/>
              <a:gd name="T11" fmla="*/ 2379 h 3324"/>
              <a:gd name="T12" fmla="*/ 1227 w 3324"/>
              <a:gd name="T13" fmla="*/ 2424 h 3324"/>
              <a:gd name="T14" fmla="*/ 842 w 3324"/>
              <a:gd name="T15" fmla="*/ 2116 h 3324"/>
              <a:gd name="T16" fmla="*/ 1438 w 3324"/>
              <a:gd name="T17" fmla="*/ 2403 h 3324"/>
              <a:gd name="T18" fmla="*/ 1288 w 3324"/>
              <a:gd name="T19" fmla="*/ 2116 h 3324"/>
              <a:gd name="T20" fmla="*/ 2298 w 3324"/>
              <a:gd name="T21" fmla="*/ 1732 h 3324"/>
              <a:gd name="T22" fmla="*/ 2589 w 3324"/>
              <a:gd name="T23" fmla="*/ 1798 h 3324"/>
              <a:gd name="T24" fmla="*/ 2561 w 3324"/>
              <a:gd name="T25" fmla="*/ 1396 h 3324"/>
              <a:gd name="T26" fmla="*/ 2105 w 3324"/>
              <a:gd name="T27" fmla="*/ 1800 h 3324"/>
              <a:gd name="T28" fmla="*/ 2086 w 3324"/>
              <a:gd name="T29" fmla="*/ 1396 h 3324"/>
              <a:gd name="T30" fmla="*/ 1212 w 3324"/>
              <a:gd name="T31" fmla="*/ 1662 h 3324"/>
              <a:gd name="T32" fmla="*/ 1568 w 3324"/>
              <a:gd name="T33" fmla="*/ 1396 h 3324"/>
              <a:gd name="T34" fmla="*/ 724 w 3324"/>
              <a:gd name="T35" fmla="*/ 1662 h 3324"/>
              <a:gd name="T36" fmla="*/ 1036 w 3324"/>
              <a:gd name="T37" fmla="*/ 1865 h 3324"/>
              <a:gd name="T38" fmla="*/ 1036 w 3324"/>
              <a:gd name="T39" fmla="*/ 1459 h 3324"/>
              <a:gd name="T40" fmla="*/ 2127 w 3324"/>
              <a:gd name="T41" fmla="*/ 954 h 3324"/>
              <a:gd name="T42" fmla="*/ 2445 w 3324"/>
              <a:gd name="T43" fmla="*/ 1149 h 3324"/>
              <a:gd name="T44" fmla="*/ 2155 w 3324"/>
              <a:gd name="T45" fmla="*/ 865 h 3324"/>
              <a:gd name="T46" fmla="*/ 1112 w 3324"/>
              <a:gd name="T47" fmla="*/ 904 h 3324"/>
              <a:gd name="T48" fmla="*/ 842 w 3324"/>
              <a:gd name="T49" fmla="*/ 1208 h 3324"/>
              <a:gd name="T50" fmla="*/ 1226 w 3324"/>
              <a:gd name="T51" fmla="*/ 900 h 3324"/>
              <a:gd name="T52" fmla="*/ 2008 w 3324"/>
              <a:gd name="T53" fmla="*/ 1142 h 3324"/>
              <a:gd name="T54" fmla="*/ 1819 w 3324"/>
              <a:gd name="T55" fmla="*/ 835 h 3324"/>
              <a:gd name="T56" fmla="*/ 1471 w 3324"/>
              <a:gd name="T57" fmla="*/ 874 h 3324"/>
              <a:gd name="T58" fmla="*/ 1288 w 3324"/>
              <a:gd name="T59" fmla="*/ 1208 h 3324"/>
              <a:gd name="T60" fmla="*/ 1884 w 3324"/>
              <a:gd name="T61" fmla="*/ 16 h 3324"/>
              <a:gd name="T62" fmla="*/ 1941 w 3324"/>
              <a:gd name="T63" fmla="*/ 364 h 3324"/>
              <a:gd name="T64" fmla="*/ 2416 w 3324"/>
              <a:gd name="T65" fmla="*/ 570 h 3324"/>
              <a:gd name="T66" fmla="*/ 2694 w 3324"/>
              <a:gd name="T67" fmla="*/ 368 h 3324"/>
              <a:gd name="T68" fmla="*/ 2981 w 3324"/>
              <a:gd name="T69" fmla="*/ 649 h 3324"/>
              <a:gd name="T70" fmla="*/ 2955 w 3324"/>
              <a:gd name="T71" fmla="*/ 767 h 3324"/>
              <a:gd name="T72" fmla="*/ 2950 w 3324"/>
              <a:gd name="T73" fmla="*/ 1339 h 3324"/>
              <a:gd name="T74" fmla="*/ 3301 w 3324"/>
              <a:gd name="T75" fmla="*/ 1468 h 3324"/>
              <a:gd name="T76" fmla="*/ 3308 w 3324"/>
              <a:gd name="T77" fmla="*/ 1884 h 3324"/>
              <a:gd name="T78" fmla="*/ 2960 w 3324"/>
              <a:gd name="T79" fmla="*/ 1941 h 3324"/>
              <a:gd name="T80" fmla="*/ 2754 w 3324"/>
              <a:gd name="T81" fmla="*/ 2416 h 3324"/>
              <a:gd name="T82" fmla="*/ 2956 w 3324"/>
              <a:gd name="T83" fmla="*/ 2694 h 3324"/>
              <a:gd name="T84" fmla="*/ 2675 w 3324"/>
              <a:gd name="T85" fmla="*/ 2981 h 3324"/>
              <a:gd name="T86" fmla="*/ 2557 w 3324"/>
              <a:gd name="T87" fmla="*/ 2955 h 3324"/>
              <a:gd name="T88" fmla="*/ 1985 w 3324"/>
              <a:gd name="T89" fmla="*/ 2949 h 3324"/>
              <a:gd name="T90" fmla="*/ 1856 w 3324"/>
              <a:gd name="T91" fmla="*/ 3301 h 3324"/>
              <a:gd name="T92" fmla="*/ 1440 w 3324"/>
              <a:gd name="T93" fmla="*/ 3308 h 3324"/>
              <a:gd name="T94" fmla="*/ 1383 w 3324"/>
              <a:gd name="T95" fmla="*/ 2961 h 3324"/>
              <a:gd name="T96" fmla="*/ 908 w 3324"/>
              <a:gd name="T97" fmla="*/ 2755 h 3324"/>
              <a:gd name="T98" fmla="*/ 630 w 3324"/>
              <a:gd name="T99" fmla="*/ 2956 h 3324"/>
              <a:gd name="T100" fmla="*/ 343 w 3324"/>
              <a:gd name="T101" fmla="*/ 2675 h 3324"/>
              <a:gd name="T102" fmla="*/ 369 w 3324"/>
              <a:gd name="T103" fmla="*/ 2557 h 3324"/>
              <a:gd name="T104" fmla="*/ 375 w 3324"/>
              <a:gd name="T105" fmla="*/ 1986 h 3324"/>
              <a:gd name="T106" fmla="*/ 23 w 3324"/>
              <a:gd name="T107" fmla="*/ 1856 h 3324"/>
              <a:gd name="T108" fmla="*/ 16 w 3324"/>
              <a:gd name="T109" fmla="*/ 1441 h 3324"/>
              <a:gd name="T110" fmla="*/ 363 w 3324"/>
              <a:gd name="T111" fmla="*/ 1384 h 3324"/>
              <a:gd name="T112" fmla="*/ 569 w 3324"/>
              <a:gd name="T113" fmla="*/ 908 h 3324"/>
              <a:gd name="T114" fmla="*/ 368 w 3324"/>
              <a:gd name="T115" fmla="*/ 631 h 3324"/>
              <a:gd name="T116" fmla="*/ 649 w 3324"/>
              <a:gd name="T117" fmla="*/ 344 h 3324"/>
              <a:gd name="T118" fmla="*/ 767 w 3324"/>
              <a:gd name="T119" fmla="*/ 370 h 3324"/>
              <a:gd name="T120" fmla="*/ 1339 w 3324"/>
              <a:gd name="T121" fmla="*/ 375 h 3324"/>
              <a:gd name="T122" fmla="*/ 1469 w 3324"/>
              <a:gd name="T123" fmla="*/ 23 h 33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324" h="3324">
                <a:moveTo>
                  <a:pt x="2234" y="2116"/>
                </a:moveTo>
                <a:lnTo>
                  <a:pt x="2211" y="2185"/>
                </a:lnTo>
                <a:lnTo>
                  <a:pt x="2185" y="2251"/>
                </a:lnTo>
                <a:lnTo>
                  <a:pt x="2158" y="2312"/>
                </a:lnTo>
                <a:lnTo>
                  <a:pt x="2128" y="2370"/>
                </a:lnTo>
                <a:lnTo>
                  <a:pt x="2097" y="2424"/>
                </a:lnTo>
                <a:lnTo>
                  <a:pt x="2066" y="2476"/>
                </a:lnTo>
                <a:lnTo>
                  <a:pt x="2033" y="2523"/>
                </a:lnTo>
                <a:lnTo>
                  <a:pt x="2095" y="2493"/>
                </a:lnTo>
                <a:lnTo>
                  <a:pt x="2155" y="2459"/>
                </a:lnTo>
                <a:lnTo>
                  <a:pt x="2211" y="2420"/>
                </a:lnTo>
                <a:lnTo>
                  <a:pt x="2266" y="2379"/>
                </a:lnTo>
                <a:lnTo>
                  <a:pt x="2316" y="2332"/>
                </a:lnTo>
                <a:lnTo>
                  <a:pt x="2363" y="2283"/>
                </a:lnTo>
                <a:lnTo>
                  <a:pt x="2406" y="2230"/>
                </a:lnTo>
                <a:lnTo>
                  <a:pt x="2446" y="2175"/>
                </a:lnTo>
                <a:lnTo>
                  <a:pt x="2482" y="2116"/>
                </a:lnTo>
                <a:lnTo>
                  <a:pt x="2234" y="2116"/>
                </a:lnTo>
                <a:close/>
                <a:moveTo>
                  <a:pt x="1756" y="2116"/>
                </a:moveTo>
                <a:lnTo>
                  <a:pt x="1756" y="2561"/>
                </a:lnTo>
                <a:lnTo>
                  <a:pt x="1787" y="2527"/>
                </a:lnTo>
                <a:lnTo>
                  <a:pt x="1819" y="2491"/>
                </a:lnTo>
                <a:lnTo>
                  <a:pt x="1853" y="2451"/>
                </a:lnTo>
                <a:lnTo>
                  <a:pt x="1886" y="2405"/>
                </a:lnTo>
                <a:lnTo>
                  <a:pt x="1918" y="2357"/>
                </a:lnTo>
                <a:lnTo>
                  <a:pt x="1951" y="2303"/>
                </a:lnTo>
                <a:lnTo>
                  <a:pt x="1981" y="2246"/>
                </a:lnTo>
                <a:lnTo>
                  <a:pt x="2009" y="2183"/>
                </a:lnTo>
                <a:lnTo>
                  <a:pt x="2036" y="2116"/>
                </a:lnTo>
                <a:lnTo>
                  <a:pt x="1756" y="2116"/>
                </a:lnTo>
                <a:close/>
                <a:moveTo>
                  <a:pt x="842" y="2116"/>
                </a:moveTo>
                <a:lnTo>
                  <a:pt x="877" y="2175"/>
                </a:lnTo>
                <a:lnTo>
                  <a:pt x="917" y="2230"/>
                </a:lnTo>
                <a:lnTo>
                  <a:pt x="960" y="2283"/>
                </a:lnTo>
                <a:lnTo>
                  <a:pt x="1008" y="2332"/>
                </a:lnTo>
                <a:lnTo>
                  <a:pt x="1058" y="2379"/>
                </a:lnTo>
                <a:lnTo>
                  <a:pt x="1112" y="2420"/>
                </a:lnTo>
                <a:lnTo>
                  <a:pt x="1169" y="2459"/>
                </a:lnTo>
                <a:lnTo>
                  <a:pt x="1229" y="2493"/>
                </a:lnTo>
                <a:lnTo>
                  <a:pt x="1291" y="2523"/>
                </a:lnTo>
                <a:lnTo>
                  <a:pt x="1259" y="2476"/>
                </a:lnTo>
                <a:lnTo>
                  <a:pt x="1227" y="2424"/>
                </a:lnTo>
                <a:lnTo>
                  <a:pt x="1196" y="2370"/>
                </a:lnTo>
                <a:lnTo>
                  <a:pt x="1166" y="2312"/>
                </a:lnTo>
                <a:lnTo>
                  <a:pt x="1139" y="2251"/>
                </a:lnTo>
                <a:lnTo>
                  <a:pt x="1113" y="2185"/>
                </a:lnTo>
                <a:lnTo>
                  <a:pt x="1090" y="2116"/>
                </a:lnTo>
                <a:lnTo>
                  <a:pt x="842" y="2116"/>
                </a:lnTo>
                <a:close/>
                <a:moveTo>
                  <a:pt x="1288" y="2116"/>
                </a:moveTo>
                <a:lnTo>
                  <a:pt x="1315" y="2182"/>
                </a:lnTo>
                <a:lnTo>
                  <a:pt x="1343" y="2244"/>
                </a:lnTo>
                <a:lnTo>
                  <a:pt x="1373" y="2301"/>
                </a:lnTo>
                <a:lnTo>
                  <a:pt x="1405" y="2355"/>
                </a:lnTo>
                <a:lnTo>
                  <a:pt x="1438" y="2403"/>
                </a:lnTo>
                <a:lnTo>
                  <a:pt x="1471" y="2449"/>
                </a:lnTo>
                <a:lnTo>
                  <a:pt x="1504" y="2489"/>
                </a:lnTo>
                <a:lnTo>
                  <a:pt x="1537" y="2525"/>
                </a:lnTo>
                <a:lnTo>
                  <a:pt x="1567" y="2559"/>
                </a:lnTo>
                <a:lnTo>
                  <a:pt x="1567" y="2116"/>
                </a:lnTo>
                <a:lnTo>
                  <a:pt x="1288" y="2116"/>
                </a:lnTo>
                <a:close/>
                <a:moveTo>
                  <a:pt x="2278" y="1396"/>
                </a:moveTo>
                <a:lnTo>
                  <a:pt x="2287" y="1459"/>
                </a:lnTo>
                <a:lnTo>
                  <a:pt x="2294" y="1525"/>
                </a:lnTo>
                <a:lnTo>
                  <a:pt x="2298" y="1592"/>
                </a:lnTo>
                <a:lnTo>
                  <a:pt x="2300" y="1662"/>
                </a:lnTo>
                <a:lnTo>
                  <a:pt x="2298" y="1732"/>
                </a:lnTo>
                <a:lnTo>
                  <a:pt x="2294" y="1799"/>
                </a:lnTo>
                <a:lnTo>
                  <a:pt x="2287" y="1865"/>
                </a:lnTo>
                <a:lnTo>
                  <a:pt x="2278" y="1929"/>
                </a:lnTo>
                <a:lnTo>
                  <a:pt x="2561" y="1929"/>
                </a:lnTo>
                <a:lnTo>
                  <a:pt x="2577" y="1864"/>
                </a:lnTo>
                <a:lnTo>
                  <a:pt x="2589" y="1798"/>
                </a:lnTo>
                <a:lnTo>
                  <a:pt x="2597" y="1731"/>
                </a:lnTo>
                <a:lnTo>
                  <a:pt x="2599" y="1662"/>
                </a:lnTo>
                <a:lnTo>
                  <a:pt x="2597" y="1593"/>
                </a:lnTo>
                <a:lnTo>
                  <a:pt x="2589" y="1527"/>
                </a:lnTo>
                <a:lnTo>
                  <a:pt x="2577" y="1460"/>
                </a:lnTo>
                <a:lnTo>
                  <a:pt x="2561" y="1396"/>
                </a:lnTo>
                <a:lnTo>
                  <a:pt x="2278" y="1396"/>
                </a:lnTo>
                <a:close/>
                <a:moveTo>
                  <a:pt x="1755" y="1396"/>
                </a:moveTo>
                <a:lnTo>
                  <a:pt x="1755" y="1929"/>
                </a:lnTo>
                <a:lnTo>
                  <a:pt x="2086" y="1929"/>
                </a:lnTo>
                <a:lnTo>
                  <a:pt x="2097" y="1866"/>
                </a:lnTo>
                <a:lnTo>
                  <a:pt x="2105" y="1800"/>
                </a:lnTo>
                <a:lnTo>
                  <a:pt x="2109" y="1733"/>
                </a:lnTo>
                <a:lnTo>
                  <a:pt x="2111" y="1662"/>
                </a:lnTo>
                <a:lnTo>
                  <a:pt x="2110" y="1591"/>
                </a:lnTo>
                <a:lnTo>
                  <a:pt x="2105" y="1524"/>
                </a:lnTo>
                <a:lnTo>
                  <a:pt x="2097" y="1459"/>
                </a:lnTo>
                <a:lnTo>
                  <a:pt x="2086" y="1396"/>
                </a:lnTo>
                <a:lnTo>
                  <a:pt x="1755" y="1396"/>
                </a:lnTo>
                <a:close/>
                <a:moveTo>
                  <a:pt x="1237" y="1396"/>
                </a:moveTo>
                <a:lnTo>
                  <a:pt x="1227" y="1459"/>
                </a:lnTo>
                <a:lnTo>
                  <a:pt x="1219" y="1524"/>
                </a:lnTo>
                <a:lnTo>
                  <a:pt x="1214" y="1591"/>
                </a:lnTo>
                <a:lnTo>
                  <a:pt x="1212" y="1662"/>
                </a:lnTo>
                <a:lnTo>
                  <a:pt x="1214" y="1733"/>
                </a:lnTo>
                <a:lnTo>
                  <a:pt x="1219" y="1800"/>
                </a:lnTo>
                <a:lnTo>
                  <a:pt x="1227" y="1866"/>
                </a:lnTo>
                <a:lnTo>
                  <a:pt x="1237" y="1929"/>
                </a:lnTo>
                <a:lnTo>
                  <a:pt x="1568" y="1929"/>
                </a:lnTo>
                <a:lnTo>
                  <a:pt x="1568" y="1396"/>
                </a:lnTo>
                <a:lnTo>
                  <a:pt x="1237" y="1396"/>
                </a:lnTo>
                <a:close/>
                <a:moveTo>
                  <a:pt x="763" y="1396"/>
                </a:moveTo>
                <a:lnTo>
                  <a:pt x="746" y="1460"/>
                </a:lnTo>
                <a:lnTo>
                  <a:pt x="734" y="1527"/>
                </a:lnTo>
                <a:lnTo>
                  <a:pt x="727" y="1593"/>
                </a:lnTo>
                <a:lnTo>
                  <a:pt x="724" y="1662"/>
                </a:lnTo>
                <a:lnTo>
                  <a:pt x="727" y="1731"/>
                </a:lnTo>
                <a:lnTo>
                  <a:pt x="734" y="1798"/>
                </a:lnTo>
                <a:lnTo>
                  <a:pt x="746" y="1864"/>
                </a:lnTo>
                <a:lnTo>
                  <a:pt x="763" y="1929"/>
                </a:lnTo>
                <a:lnTo>
                  <a:pt x="1045" y="1929"/>
                </a:lnTo>
                <a:lnTo>
                  <a:pt x="1036" y="1865"/>
                </a:lnTo>
                <a:lnTo>
                  <a:pt x="1029" y="1799"/>
                </a:lnTo>
                <a:lnTo>
                  <a:pt x="1025" y="1732"/>
                </a:lnTo>
                <a:lnTo>
                  <a:pt x="1024" y="1662"/>
                </a:lnTo>
                <a:lnTo>
                  <a:pt x="1025" y="1592"/>
                </a:lnTo>
                <a:lnTo>
                  <a:pt x="1029" y="1525"/>
                </a:lnTo>
                <a:lnTo>
                  <a:pt x="1036" y="1459"/>
                </a:lnTo>
                <a:lnTo>
                  <a:pt x="1045" y="1396"/>
                </a:lnTo>
                <a:lnTo>
                  <a:pt x="763" y="1396"/>
                </a:lnTo>
                <a:close/>
                <a:moveTo>
                  <a:pt x="2033" y="802"/>
                </a:moveTo>
                <a:lnTo>
                  <a:pt x="2065" y="849"/>
                </a:lnTo>
                <a:lnTo>
                  <a:pt x="2097" y="900"/>
                </a:lnTo>
                <a:lnTo>
                  <a:pt x="2127" y="954"/>
                </a:lnTo>
                <a:lnTo>
                  <a:pt x="2157" y="1012"/>
                </a:lnTo>
                <a:lnTo>
                  <a:pt x="2185" y="1073"/>
                </a:lnTo>
                <a:lnTo>
                  <a:pt x="2210" y="1139"/>
                </a:lnTo>
                <a:lnTo>
                  <a:pt x="2233" y="1208"/>
                </a:lnTo>
                <a:lnTo>
                  <a:pt x="2481" y="1208"/>
                </a:lnTo>
                <a:lnTo>
                  <a:pt x="2445" y="1149"/>
                </a:lnTo>
                <a:lnTo>
                  <a:pt x="2406" y="1094"/>
                </a:lnTo>
                <a:lnTo>
                  <a:pt x="2363" y="1041"/>
                </a:lnTo>
                <a:lnTo>
                  <a:pt x="2316" y="992"/>
                </a:lnTo>
                <a:lnTo>
                  <a:pt x="2265" y="946"/>
                </a:lnTo>
                <a:lnTo>
                  <a:pt x="2211" y="904"/>
                </a:lnTo>
                <a:lnTo>
                  <a:pt x="2155" y="865"/>
                </a:lnTo>
                <a:lnTo>
                  <a:pt x="2094" y="831"/>
                </a:lnTo>
                <a:lnTo>
                  <a:pt x="2033" y="802"/>
                </a:lnTo>
                <a:close/>
                <a:moveTo>
                  <a:pt x="1290" y="802"/>
                </a:moveTo>
                <a:lnTo>
                  <a:pt x="1229" y="831"/>
                </a:lnTo>
                <a:lnTo>
                  <a:pt x="1169" y="865"/>
                </a:lnTo>
                <a:lnTo>
                  <a:pt x="1112" y="904"/>
                </a:lnTo>
                <a:lnTo>
                  <a:pt x="1058" y="946"/>
                </a:lnTo>
                <a:lnTo>
                  <a:pt x="1008" y="992"/>
                </a:lnTo>
                <a:lnTo>
                  <a:pt x="960" y="1041"/>
                </a:lnTo>
                <a:lnTo>
                  <a:pt x="917" y="1094"/>
                </a:lnTo>
                <a:lnTo>
                  <a:pt x="877" y="1149"/>
                </a:lnTo>
                <a:lnTo>
                  <a:pt x="842" y="1208"/>
                </a:lnTo>
                <a:lnTo>
                  <a:pt x="1089" y="1208"/>
                </a:lnTo>
                <a:lnTo>
                  <a:pt x="1113" y="1139"/>
                </a:lnTo>
                <a:lnTo>
                  <a:pt x="1138" y="1073"/>
                </a:lnTo>
                <a:lnTo>
                  <a:pt x="1166" y="1012"/>
                </a:lnTo>
                <a:lnTo>
                  <a:pt x="1195" y="954"/>
                </a:lnTo>
                <a:lnTo>
                  <a:pt x="1226" y="900"/>
                </a:lnTo>
                <a:lnTo>
                  <a:pt x="1258" y="849"/>
                </a:lnTo>
                <a:lnTo>
                  <a:pt x="1290" y="802"/>
                </a:lnTo>
                <a:close/>
                <a:moveTo>
                  <a:pt x="1756" y="766"/>
                </a:moveTo>
                <a:lnTo>
                  <a:pt x="1756" y="1209"/>
                </a:lnTo>
                <a:lnTo>
                  <a:pt x="2035" y="1209"/>
                </a:lnTo>
                <a:lnTo>
                  <a:pt x="2008" y="1142"/>
                </a:lnTo>
                <a:lnTo>
                  <a:pt x="1980" y="1080"/>
                </a:lnTo>
                <a:lnTo>
                  <a:pt x="1950" y="1023"/>
                </a:lnTo>
                <a:lnTo>
                  <a:pt x="1918" y="970"/>
                </a:lnTo>
                <a:lnTo>
                  <a:pt x="1885" y="921"/>
                </a:lnTo>
                <a:lnTo>
                  <a:pt x="1852" y="876"/>
                </a:lnTo>
                <a:lnTo>
                  <a:pt x="1819" y="835"/>
                </a:lnTo>
                <a:lnTo>
                  <a:pt x="1787" y="799"/>
                </a:lnTo>
                <a:lnTo>
                  <a:pt x="1756" y="766"/>
                </a:lnTo>
                <a:close/>
                <a:moveTo>
                  <a:pt x="1567" y="764"/>
                </a:moveTo>
                <a:lnTo>
                  <a:pt x="1537" y="797"/>
                </a:lnTo>
                <a:lnTo>
                  <a:pt x="1504" y="833"/>
                </a:lnTo>
                <a:lnTo>
                  <a:pt x="1471" y="874"/>
                </a:lnTo>
                <a:lnTo>
                  <a:pt x="1438" y="919"/>
                </a:lnTo>
                <a:lnTo>
                  <a:pt x="1405" y="968"/>
                </a:lnTo>
                <a:lnTo>
                  <a:pt x="1373" y="1022"/>
                </a:lnTo>
                <a:lnTo>
                  <a:pt x="1343" y="1079"/>
                </a:lnTo>
                <a:lnTo>
                  <a:pt x="1314" y="1141"/>
                </a:lnTo>
                <a:lnTo>
                  <a:pt x="1288" y="1208"/>
                </a:lnTo>
                <a:lnTo>
                  <a:pt x="1567" y="1208"/>
                </a:lnTo>
                <a:lnTo>
                  <a:pt x="1567" y="764"/>
                </a:lnTo>
                <a:close/>
                <a:moveTo>
                  <a:pt x="1538" y="0"/>
                </a:moveTo>
                <a:lnTo>
                  <a:pt x="1836" y="4"/>
                </a:lnTo>
                <a:lnTo>
                  <a:pt x="1861" y="8"/>
                </a:lnTo>
                <a:lnTo>
                  <a:pt x="1884" y="16"/>
                </a:lnTo>
                <a:lnTo>
                  <a:pt x="1904" y="29"/>
                </a:lnTo>
                <a:lnTo>
                  <a:pt x="1920" y="47"/>
                </a:lnTo>
                <a:lnTo>
                  <a:pt x="1934" y="68"/>
                </a:lnTo>
                <a:lnTo>
                  <a:pt x="1942" y="91"/>
                </a:lnTo>
                <a:lnTo>
                  <a:pt x="1944" y="116"/>
                </a:lnTo>
                <a:lnTo>
                  <a:pt x="1941" y="364"/>
                </a:lnTo>
                <a:lnTo>
                  <a:pt x="2023" y="385"/>
                </a:lnTo>
                <a:lnTo>
                  <a:pt x="2106" y="411"/>
                </a:lnTo>
                <a:lnTo>
                  <a:pt x="2186" y="442"/>
                </a:lnTo>
                <a:lnTo>
                  <a:pt x="2266" y="480"/>
                </a:lnTo>
                <a:lnTo>
                  <a:pt x="2342" y="522"/>
                </a:lnTo>
                <a:lnTo>
                  <a:pt x="2416" y="570"/>
                </a:lnTo>
                <a:lnTo>
                  <a:pt x="2595" y="397"/>
                </a:lnTo>
                <a:lnTo>
                  <a:pt x="2612" y="383"/>
                </a:lnTo>
                <a:lnTo>
                  <a:pt x="2631" y="373"/>
                </a:lnTo>
                <a:lnTo>
                  <a:pt x="2652" y="368"/>
                </a:lnTo>
                <a:lnTo>
                  <a:pt x="2673" y="366"/>
                </a:lnTo>
                <a:lnTo>
                  <a:pt x="2694" y="368"/>
                </a:lnTo>
                <a:lnTo>
                  <a:pt x="2714" y="374"/>
                </a:lnTo>
                <a:lnTo>
                  <a:pt x="2733" y="385"/>
                </a:lnTo>
                <a:lnTo>
                  <a:pt x="2749" y="399"/>
                </a:lnTo>
                <a:lnTo>
                  <a:pt x="2957" y="613"/>
                </a:lnTo>
                <a:lnTo>
                  <a:pt x="2972" y="630"/>
                </a:lnTo>
                <a:lnTo>
                  <a:pt x="2981" y="649"/>
                </a:lnTo>
                <a:lnTo>
                  <a:pt x="2987" y="670"/>
                </a:lnTo>
                <a:lnTo>
                  <a:pt x="2989" y="691"/>
                </a:lnTo>
                <a:lnTo>
                  <a:pt x="2986" y="712"/>
                </a:lnTo>
                <a:lnTo>
                  <a:pt x="2980" y="732"/>
                </a:lnTo>
                <a:lnTo>
                  <a:pt x="2970" y="750"/>
                </a:lnTo>
                <a:lnTo>
                  <a:pt x="2955" y="767"/>
                </a:lnTo>
                <a:lnTo>
                  <a:pt x="2777" y="940"/>
                </a:lnTo>
                <a:lnTo>
                  <a:pt x="2822" y="1017"/>
                </a:lnTo>
                <a:lnTo>
                  <a:pt x="2862" y="1095"/>
                </a:lnTo>
                <a:lnTo>
                  <a:pt x="2897" y="1174"/>
                </a:lnTo>
                <a:lnTo>
                  <a:pt x="2926" y="1256"/>
                </a:lnTo>
                <a:lnTo>
                  <a:pt x="2950" y="1339"/>
                </a:lnTo>
                <a:lnTo>
                  <a:pt x="2969" y="1423"/>
                </a:lnTo>
                <a:lnTo>
                  <a:pt x="3216" y="1426"/>
                </a:lnTo>
                <a:lnTo>
                  <a:pt x="3241" y="1430"/>
                </a:lnTo>
                <a:lnTo>
                  <a:pt x="3264" y="1438"/>
                </a:lnTo>
                <a:lnTo>
                  <a:pt x="3285" y="1451"/>
                </a:lnTo>
                <a:lnTo>
                  <a:pt x="3301" y="1468"/>
                </a:lnTo>
                <a:lnTo>
                  <a:pt x="3314" y="1489"/>
                </a:lnTo>
                <a:lnTo>
                  <a:pt x="3321" y="1513"/>
                </a:lnTo>
                <a:lnTo>
                  <a:pt x="3324" y="1538"/>
                </a:lnTo>
                <a:lnTo>
                  <a:pt x="3320" y="1836"/>
                </a:lnTo>
                <a:lnTo>
                  <a:pt x="3316" y="1861"/>
                </a:lnTo>
                <a:lnTo>
                  <a:pt x="3308" y="1884"/>
                </a:lnTo>
                <a:lnTo>
                  <a:pt x="3295" y="1904"/>
                </a:lnTo>
                <a:lnTo>
                  <a:pt x="3277" y="1921"/>
                </a:lnTo>
                <a:lnTo>
                  <a:pt x="3256" y="1934"/>
                </a:lnTo>
                <a:lnTo>
                  <a:pt x="3233" y="1941"/>
                </a:lnTo>
                <a:lnTo>
                  <a:pt x="3208" y="1944"/>
                </a:lnTo>
                <a:lnTo>
                  <a:pt x="2960" y="1941"/>
                </a:lnTo>
                <a:lnTo>
                  <a:pt x="2939" y="2024"/>
                </a:lnTo>
                <a:lnTo>
                  <a:pt x="2913" y="2105"/>
                </a:lnTo>
                <a:lnTo>
                  <a:pt x="2882" y="2186"/>
                </a:lnTo>
                <a:lnTo>
                  <a:pt x="2844" y="2265"/>
                </a:lnTo>
                <a:lnTo>
                  <a:pt x="2802" y="2342"/>
                </a:lnTo>
                <a:lnTo>
                  <a:pt x="2754" y="2416"/>
                </a:lnTo>
                <a:lnTo>
                  <a:pt x="2927" y="2595"/>
                </a:lnTo>
                <a:lnTo>
                  <a:pt x="2941" y="2612"/>
                </a:lnTo>
                <a:lnTo>
                  <a:pt x="2951" y="2631"/>
                </a:lnTo>
                <a:lnTo>
                  <a:pt x="2956" y="2652"/>
                </a:lnTo>
                <a:lnTo>
                  <a:pt x="2958" y="2673"/>
                </a:lnTo>
                <a:lnTo>
                  <a:pt x="2956" y="2694"/>
                </a:lnTo>
                <a:lnTo>
                  <a:pt x="2950" y="2714"/>
                </a:lnTo>
                <a:lnTo>
                  <a:pt x="2939" y="2732"/>
                </a:lnTo>
                <a:lnTo>
                  <a:pt x="2925" y="2749"/>
                </a:lnTo>
                <a:lnTo>
                  <a:pt x="2711" y="2957"/>
                </a:lnTo>
                <a:lnTo>
                  <a:pt x="2694" y="2971"/>
                </a:lnTo>
                <a:lnTo>
                  <a:pt x="2675" y="2981"/>
                </a:lnTo>
                <a:lnTo>
                  <a:pt x="2654" y="2987"/>
                </a:lnTo>
                <a:lnTo>
                  <a:pt x="2633" y="2988"/>
                </a:lnTo>
                <a:lnTo>
                  <a:pt x="2612" y="2986"/>
                </a:lnTo>
                <a:lnTo>
                  <a:pt x="2592" y="2980"/>
                </a:lnTo>
                <a:lnTo>
                  <a:pt x="2574" y="2970"/>
                </a:lnTo>
                <a:lnTo>
                  <a:pt x="2557" y="2955"/>
                </a:lnTo>
                <a:lnTo>
                  <a:pt x="2384" y="2777"/>
                </a:lnTo>
                <a:lnTo>
                  <a:pt x="2307" y="2822"/>
                </a:lnTo>
                <a:lnTo>
                  <a:pt x="2229" y="2863"/>
                </a:lnTo>
                <a:lnTo>
                  <a:pt x="2150" y="2897"/>
                </a:lnTo>
                <a:lnTo>
                  <a:pt x="2068" y="2926"/>
                </a:lnTo>
                <a:lnTo>
                  <a:pt x="1985" y="2949"/>
                </a:lnTo>
                <a:lnTo>
                  <a:pt x="1901" y="2968"/>
                </a:lnTo>
                <a:lnTo>
                  <a:pt x="1898" y="3216"/>
                </a:lnTo>
                <a:lnTo>
                  <a:pt x="1894" y="3241"/>
                </a:lnTo>
                <a:lnTo>
                  <a:pt x="1886" y="3264"/>
                </a:lnTo>
                <a:lnTo>
                  <a:pt x="1873" y="3285"/>
                </a:lnTo>
                <a:lnTo>
                  <a:pt x="1856" y="3301"/>
                </a:lnTo>
                <a:lnTo>
                  <a:pt x="1835" y="3314"/>
                </a:lnTo>
                <a:lnTo>
                  <a:pt x="1811" y="3321"/>
                </a:lnTo>
                <a:lnTo>
                  <a:pt x="1786" y="3324"/>
                </a:lnTo>
                <a:lnTo>
                  <a:pt x="1488" y="3320"/>
                </a:lnTo>
                <a:lnTo>
                  <a:pt x="1463" y="3317"/>
                </a:lnTo>
                <a:lnTo>
                  <a:pt x="1440" y="3308"/>
                </a:lnTo>
                <a:lnTo>
                  <a:pt x="1420" y="3295"/>
                </a:lnTo>
                <a:lnTo>
                  <a:pt x="1403" y="3278"/>
                </a:lnTo>
                <a:lnTo>
                  <a:pt x="1390" y="3257"/>
                </a:lnTo>
                <a:lnTo>
                  <a:pt x="1383" y="3234"/>
                </a:lnTo>
                <a:lnTo>
                  <a:pt x="1380" y="3209"/>
                </a:lnTo>
                <a:lnTo>
                  <a:pt x="1383" y="2961"/>
                </a:lnTo>
                <a:lnTo>
                  <a:pt x="1300" y="2939"/>
                </a:lnTo>
                <a:lnTo>
                  <a:pt x="1219" y="2914"/>
                </a:lnTo>
                <a:lnTo>
                  <a:pt x="1138" y="2882"/>
                </a:lnTo>
                <a:lnTo>
                  <a:pt x="1059" y="2845"/>
                </a:lnTo>
                <a:lnTo>
                  <a:pt x="982" y="2803"/>
                </a:lnTo>
                <a:lnTo>
                  <a:pt x="908" y="2755"/>
                </a:lnTo>
                <a:lnTo>
                  <a:pt x="729" y="2928"/>
                </a:lnTo>
                <a:lnTo>
                  <a:pt x="712" y="2941"/>
                </a:lnTo>
                <a:lnTo>
                  <a:pt x="693" y="2951"/>
                </a:lnTo>
                <a:lnTo>
                  <a:pt x="672" y="2957"/>
                </a:lnTo>
                <a:lnTo>
                  <a:pt x="651" y="2958"/>
                </a:lnTo>
                <a:lnTo>
                  <a:pt x="630" y="2956"/>
                </a:lnTo>
                <a:lnTo>
                  <a:pt x="610" y="2950"/>
                </a:lnTo>
                <a:lnTo>
                  <a:pt x="592" y="2940"/>
                </a:lnTo>
                <a:lnTo>
                  <a:pt x="575" y="2926"/>
                </a:lnTo>
                <a:lnTo>
                  <a:pt x="367" y="2711"/>
                </a:lnTo>
                <a:lnTo>
                  <a:pt x="353" y="2694"/>
                </a:lnTo>
                <a:lnTo>
                  <a:pt x="343" y="2675"/>
                </a:lnTo>
                <a:lnTo>
                  <a:pt x="337" y="2655"/>
                </a:lnTo>
                <a:lnTo>
                  <a:pt x="336" y="2633"/>
                </a:lnTo>
                <a:lnTo>
                  <a:pt x="338" y="2613"/>
                </a:lnTo>
                <a:lnTo>
                  <a:pt x="344" y="2593"/>
                </a:lnTo>
                <a:lnTo>
                  <a:pt x="354" y="2574"/>
                </a:lnTo>
                <a:lnTo>
                  <a:pt x="369" y="2557"/>
                </a:lnTo>
                <a:lnTo>
                  <a:pt x="547" y="2384"/>
                </a:lnTo>
                <a:lnTo>
                  <a:pt x="502" y="2308"/>
                </a:lnTo>
                <a:lnTo>
                  <a:pt x="461" y="2230"/>
                </a:lnTo>
                <a:lnTo>
                  <a:pt x="427" y="2150"/>
                </a:lnTo>
                <a:lnTo>
                  <a:pt x="398" y="2069"/>
                </a:lnTo>
                <a:lnTo>
                  <a:pt x="375" y="1986"/>
                </a:lnTo>
                <a:lnTo>
                  <a:pt x="356" y="1901"/>
                </a:lnTo>
                <a:lnTo>
                  <a:pt x="108" y="1898"/>
                </a:lnTo>
                <a:lnTo>
                  <a:pt x="83" y="1895"/>
                </a:lnTo>
                <a:lnTo>
                  <a:pt x="60" y="1886"/>
                </a:lnTo>
                <a:lnTo>
                  <a:pt x="39" y="1873"/>
                </a:lnTo>
                <a:lnTo>
                  <a:pt x="23" y="1856"/>
                </a:lnTo>
                <a:lnTo>
                  <a:pt x="10" y="1836"/>
                </a:lnTo>
                <a:lnTo>
                  <a:pt x="3" y="1812"/>
                </a:lnTo>
                <a:lnTo>
                  <a:pt x="0" y="1787"/>
                </a:lnTo>
                <a:lnTo>
                  <a:pt x="4" y="1488"/>
                </a:lnTo>
                <a:lnTo>
                  <a:pt x="7" y="1463"/>
                </a:lnTo>
                <a:lnTo>
                  <a:pt x="16" y="1441"/>
                </a:lnTo>
                <a:lnTo>
                  <a:pt x="29" y="1421"/>
                </a:lnTo>
                <a:lnTo>
                  <a:pt x="46" y="1404"/>
                </a:lnTo>
                <a:lnTo>
                  <a:pt x="67" y="1391"/>
                </a:lnTo>
                <a:lnTo>
                  <a:pt x="90" y="1383"/>
                </a:lnTo>
                <a:lnTo>
                  <a:pt x="115" y="1380"/>
                </a:lnTo>
                <a:lnTo>
                  <a:pt x="363" y="1384"/>
                </a:lnTo>
                <a:lnTo>
                  <a:pt x="385" y="1301"/>
                </a:lnTo>
                <a:lnTo>
                  <a:pt x="410" y="1219"/>
                </a:lnTo>
                <a:lnTo>
                  <a:pt x="442" y="1138"/>
                </a:lnTo>
                <a:lnTo>
                  <a:pt x="479" y="1059"/>
                </a:lnTo>
                <a:lnTo>
                  <a:pt x="521" y="983"/>
                </a:lnTo>
                <a:lnTo>
                  <a:pt x="569" y="908"/>
                </a:lnTo>
                <a:lnTo>
                  <a:pt x="396" y="730"/>
                </a:lnTo>
                <a:lnTo>
                  <a:pt x="383" y="712"/>
                </a:lnTo>
                <a:lnTo>
                  <a:pt x="373" y="693"/>
                </a:lnTo>
                <a:lnTo>
                  <a:pt x="367" y="673"/>
                </a:lnTo>
                <a:lnTo>
                  <a:pt x="366" y="651"/>
                </a:lnTo>
                <a:lnTo>
                  <a:pt x="368" y="631"/>
                </a:lnTo>
                <a:lnTo>
                  <a:pt x="374" y="611"/>
                </a:lnTo>
                <a:lnTo>
                  <a:pt x="384" y="592"/>
                </a:lnTo>
                <a:lnTo>
                  <a:pt x="398" y="575"/>
                </a:lnTo>
                <a:lnTo>
                  <a:pt x="613" y="368"/>
                </a:lnTo>
                <a:lnTo>
                  <a:pt x="630" y="353"/>
                </a:lnTo>
                <a:lnTo>
                  <a:pt x="649" y="344"/>
                </a:lnTo>
                <a:lnTo>
                  <a:pt x="670" y="338"/>
                </a:lnTo>
                <a:lnTo>
                  <a:pt x="691" y="336"/>
                </a:lnTo>
                <a:lnTo>
                  <a:pt x="712" y="338"/>
                </a:lnTo>
                <a:lnTo>
                  <a:pt x="732" y="345"/>
                </a:lnTo>
                <a:lnTo>
                  <a:pt x="751" y="355"/>
                </a:lnTo>
                <a:lnTo>
                  <a:pt x="767" y="370"/>
                </a:lnTo>
                <a:lnTo>
                  <a:pt x="941" y="548"/>
                </a:lnTo>
                <a:lnTo>
                  <a:pt x="1017" y="502"/>
                </a:lnTo>
                <a:lnTo>
                  <a:pt x="1095" y="463"/>
                </a:lnTo>
                <a:lnTo>
                  <a:pt x="1174" y="427"/>
                </a:lnTo>
                <a:lnTo>
                  <a:pt x="1256" y="398"/>
                </a:lnTo>
                <a:lnTo>
                  <a:pt x="1339" y="375"/>
                </a:lnTo>
                <a:lnTo>
                  <a:pt x="1423" y="357"/>
                </a:lnTo>
                <a:lnTo>
                  <a:pt x="1427" y="108"/>
                </a:lnTo>
                <a:lnTo>
                  <a:pt x="1430" y="83"/>
                </a:lnTo>
                <a:lnTo>
                  <a:pt x="1439" y="61"/>
                </a:lnTo>
                <a:lnTo>
                  <a:pt x="1452" y="40"/>
                </a:lnTo>
                <a:lnTo>
                  <a:pt x="1469" y="23"/>
                </a:lnTo>
                <a:lnTo>
                  <a:pt x="1489" y="11"/>
                </a:lnTo>
                <a:lnTo>
                  <a:pt x="1513" y="3"/>
                </a:lnTo>
                <a:lnTo>
                  <a:pt x="1538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695" name="Group 1694"/>
          <p:cNvGrpSpPr/>
          <p:nvPr/>
        </p:nvGrpSpPr>
        <p:grpSpPr>
          <a:xfrm>
            <a:off x="4757103" y="613569"/>
            <a:ext cx="296863" cy="295275"/>
            <a:chOff x="4743450" y="396875"/>
            <a:chExt cx="296863" cy="2952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60" name="Freeform 47"/>
            <p:cNvSpPr>
              <a:spLocks noEditPoints="1"/>
            </p:cNvSpPr>
            <p:nvPr/>
          </p:nvSpPr>
          <p:spPr bwMode="auto">
            <a:xfrm>
              <a:off x="4743450" y="396875"/>
              <a:ext cx="296863" cy="295275"/>
            </a:xfrm>
            <a:custGeom>
              <a:avLst/>
              <a:gdLst>
                <a:gd name="T0" fmla="*/ 1366 w 3359"/>
                <a:gd name="T1" fmla="*/ 671 h 3356"/>
                <a:gd name="T2" fmla="*/ 1031 w 3359"/>
                <a:gd name="T3" fmla="*/ 845 h 3356"/>
                <a:gd name="T4" fmla="*/ 784 w 3359"/>
                <a:gd name="T5" fmla="*/ 1118 h 3356"/>
                <a:gd name="T6" fmla="*/ 647 w 3359"/>
                <a:gd name="T7" fmla="*/ 1458 h 3356"/>
                <a:gd name="T8" fmla="*/ 635 w 3359"/>
                <a:gd name="T9" fmla="*/ 1836 h 3356"/>
                <a:gd name="T10" fmla="*/ 762 w 3359"/>
                <a:gd name="T11" fmla="*/ 2199 h 3356"/>
                <a:gd name="T12" fmla="*/ 998 w 3359"/>
                <a:gd name="T13" fmla="*/ 2482 h 3356"/>
                <a:gd name="T14" fmla="*/ 1312 w 3359"/>
                <a:gd name="T15" fmla="*/ 2666 h 3356"/>
                <a:gd name="T16" fmla="*/ 1677 w 3359"/>
                <a:gd name="T17" fmla="*/ 2732 h 3356"/>
                <a:gd name="T18" fmla="*/ 2062 w 3359"/>
                <a:gd name="T19" fmla="*/ 2658 h 3356"/>
                <a:gd name="T20" fmla="*/ 2382 w 3359"/>
                <a:gd name="T21" fmla="*/ 2461 h 3356"/>
                <a:gd name="T22" fmla="*/ 2608 w 3359"/>
                <a:gd name="T23" fmla="*/ 2173 h 3356"/>
                <a:gd name="T24" fmla="*/ 2721 w 3359"/>
                <a:gd name="T25" fmla="*/ 1823 h 3356"/>
                <a:gd name="T26" fmla="*/ 2705 w 3359"/>
                <a:gd name="T27" fmla="*/ 1441 h 3356"/>
                <a:gd name="T28" fmla="*/ 2555 w 3359"/>
                <a:gd name="T29" fmla="*/ 1091 h 3356"/>
                <a:gd name="T30" fmla="*/ 2301 w 3359"/>
                <a:gd name="T31" fmla="*/ 827 h 3356"/>
                <a:gd name="T32" fmla="*/ 1974 w 3359"/>
                <a:gd name="T33" fmla="*/ 665 h 3356"/>
                <a:gd name="T34" fmla="*/ 1518 w 3359"/>
                <a:gd name="T35" fmla="*/ 0 h 3356"/>
                <a:gd name="T36" fmla="*/ 1880 w 3359"/>
                <a:gd name="T37" fmla="*/ 11 h 3356"/>
                <a:gd name="T38" fmla="*/ 1950 w 3359"/>
                <a:gd name="T39" fmla="*/ 102 h 3356"/>
                <a:gd name="T40" fmla="*/ 2282 w 3359"/>
                <a:gd name="T41" fmla="*/ 517 h 3356"/>
                <a:gd name="T42" fmla="*/ 2674 w 3359"/>
                <a:gd name="T43" fmla="*/ 350 h 3356"/>
                <a:gd name="T44" fmla="*/ 2868 w 3359"/>
                <a:gd name="T45" fmla="*/ 495 h 3356"/>
                <a:gd name="T46" fmla="*/ 3013 w 3359"/>
                <a:gd name="T47" fmla="*/ 692 h 3356"/>
                <a:gd name="T48" fmla="*/ 2842 w 3359"/>
                <a:gd name="T49" fmla="*/ 1081 h 3356"/>
                <a:gd name="T50" fmla="*/ 3257 w 3359"/>
                <a:gd name="T51" fmla="*/ 1410 h 3356"/>
                <a:gd name="T52" fmla="*/ 3347 w 3359"/>
                <a:gd name="T53" fmla="*/ 1480 h 3356"/>
                <a:gd name="T54" fmla="*/ 3355 w 3359"/>
                <a:gd name="T55" fmla="*/ 1865 h 3356"/>
                <a:gd name="T56" fmla="*/ 3280 w 3359"/>
                <a:gd name="T57" fmla="*/ 1951 h 3356"/>
                <a:gd name="T58" fmla="*/ 2870 w 3359"/>
                <a:gd name="T59" fmla="*/ 2216 h 3356"/>
                <a:gd name="T60" fmla="*/ 3005 w 3359"/>
                <a:gd name="T61" fmla="*/ 2649 h 3356"/>
                <a:gd name="T62" fmla="*/ 2972 w 3359"/>
                <a:gd name="T63" fmla="*/ 2758 h 3356"/>
                <a:gd name="T64" fmla="*/ 2690 w 3359"/>
                <a:gd name="T65" fmla="*/ 3011 h 3356"/>
                <a:gd name="T66" fmla="*/ 2340 w 3359"/>
                <a:gd name="T67" fmla="*/ 2806 h 3356"/>
                <a:gd name="T68" fmla="*/ 2001 w 3359"/>
                <a:gd name="T69" fmla="*/ 2945 h 3356"/>
                <a:gd name="T70" fmla="*/ 1896 w 3359"/>
                <a:gd name="T71" fmla="*/ 3334 h 3356"/>
                <a:gd name="T72" fmla="*/ 1672 w 3359"/>
                <a:gd name="T73" fmla="*/ 3355 h 3356"/>
                <a:gd name="T74" fmla="*/ 1428 w 3359"/>
                <a:gd name="T75" fmla="*/ 3318 h 3356"/>
                <a:gd name="T76" fmla="*/ 1277 w 3359"/>
                <a:gd name="T77" fmla="*/ 2921 h 3356"/>
                <a:gd name="T78" fmla="*/ 757 w 3359"/>
                <a:gd name="T79" fmla="*/ 2989 h 3356"/>
                <a:gd name="T80" fmla="*/ 643 w 3359"/>
                <a:gd name="T81" fmla="*/ 3001 h 3356"/>
                <a:gd name="T82" fmla="*/ 368 w 3359"/>
                <a:gd name="T83" fmla="*/ 2735 h 3356"/>
                <a:gd name="T84" fmla="*/ 359 w 3359"/>
                <a:gd name="T85" fmla="*/ 2621 h 3356"/>
                <a:gd name="T86" fmla="*/ 460 w 3359"/>
                <a:gd name="T87" fmla="*/ 2149 h 3356"/>
                <a:gd name="T88" fmla="*/ 55 w 3359"/>
                <a:gd name="T89" fmla="*/ 1936 h 3356"/>
                <a:gd name="T90" fmla="*/ 0 w 3359"/>
                <a:gd name="T91" fmla="*/ 1834 h 3356"/>
                <a:gd name="T92" fmla="*/ 22 w 3359"/>
                <a:gd name="T93" fmla="*/ 1451 h 3356"/>
                <a:gd name="T94" fmla="*/ 411 w 3359"/>
                <a:gd name="T95" fmla="*/ 1352 h 3356"/>
                <a:gd name="T96" fmla="*/ 550 w 3359"/>
                <a:gd name="T97" fmla="*/ 1014 h 3356"/>
                <a:gd name="T98" fmla="*/ 346 w 3359"/>
                <a:gd name="T99" fmla="*/ 663 h 3356"/>
                <a:gd name="T100" fmla="*/ 601 w 3359"/>
                <a:gd name="T101" fmla="*/ 380 h 3356"/>
                <a:gd name="T102" fmla="*/ 703 w 3359"/>
                <a:gd name="T103" fmla="*/ 347 h 3356"/>
                <a:gd name="T104" fmla="*/ 1071 w 3359"/>
                <a:gd name="T105" fmla="*/ 519 h 3356"/>
                <a:gd name="T106" fmla="*/ 1399 w 3359"/>
                <a:gd name="T107" fmla="*/ 100 h 3356"/>
                <a:gd name="T108" fmla="*/ 1471 w 3359"/>
                <a:gd name="T109" fmla="*/ 9 h 3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359" h="3356">
                  <a:moveTo>
                    <a:pt x="1679" y="623"/>
                  </a:moveTo>
                  <a:lnTo>
                    <a:pt x="1600" y="626"/>
                  </a:lnTo>
                  <a:lnTo>
                    <a:pt x="1522" y="635"/>
                  </a:lnTo>
                  <a:lnTo>
                    <a:pt x="1442" y="651"/>
                  </a:lnTo>
                  <a:lnTo>
                    <a:pt x="1366" y="671"/>
                  </a:lnTo>
                  <a:lnTo>
                    <a:pt x="1292" y="697"/>
                  </a:lnTo>
                  <a:lnTo>
                    <a:pt x="1222" y="726"/>
                  </a:lnTo>
                  <a:lnTo>
                    <a:pt x="1156" y="762"/>
                  </a:lnTo>
                  <a:lnTo>
                    <a:pt x="1091" y="802"/>
                  </a:lnTo>
                  <a:lnTo>
                    <a:pt x="1031" y="845"/>
                  </a:lnTo>
                  <a:lnTo>
                    <a:pt x="974" y="893"/>
                  </a:lnTo>
                  <a:lnTo>
                    <a:pt x="921" y="944"/>
                  </a:lnTo>
                  <a:lnTo>
                    <a:pt x="871" y="999"/>
                  </a:lnTo>
                  <a:lnTo>
                    <a:pt x="826" y="1057"/>
                  </a:lnTo>
                  <a:lnTo>
                    <a:pt x="784" y="1118"/>
                  </a:lnTo>
                  <a:lnTo>
                    <a:pt x="748" y="1181"/>
                  </a:lnTo>
                  <a:lnTo>
                    <a:pt x="716" y="1247"/>
                  </a:lnTo>
                  <a:lnTo>
                    <a:pt x="687" y="1316"/>
                  </a:lnTo>
                  <a:lnTo>
                    <a:pt x="665" y="1386"/>
                  </a:lnTo>
                  <a:lnTo>
                    <a:pt x="647" y="1458"/>
                  </a:lnTo>
                  <a:lnTo>
                    <a:pt x="633" y="1532"/>
                  </a:lnTo>
                  <a:lnTo>
                    <a:pt x="626" y="1607"/>
                  </a:lnTo>
                  <a:lnTo>
                    <a:pt x="623" y="1682"/>
                  </a:lnTo>
                  <a:lnTo>
                    <a:pt x="627" y="1758"/>
                  </a:lnTo>
                  <a:lnTo>
                    <a:pt x="635" y="1836"/>
                  </a:lnTo>
                  <a:lnTo>
                    <a:pt x="651" y="1914"/>
                  </a:lnTo>
                  <a:lnTo>
                    <a:pt x="671" y="1989"/>
                  </a:lnTo>
                  <a:lnTo>
                    <a:pt x="697" y="2061"/>
                  </a:lnTo>
                  <a:lnTo>
                    <a:pt x="726" y="2132"/>
                  </a:lnTo>
                  <a:lnTo>
                    <a:pt x="762" y="2199"/>
                  </a:lnTo>
                  <a:lnTo>
                    <a:pt x="801" y="2262"/>
                  </a:lnTo>
                  <a:lnTo>
                    <a:pt x="845" y="2323"/>
                  </a:lnTo>
                  <a:lnTo>
                    <a:pt x="891" y="2380"/>
                  </a:lnTo>
                  <a:lnTo>
                    <a:pt x="942" y="2433"/>
                  </a:lnTo>
                  <a:lnTo>
                    <a:pt x="998" y="2482"/>
                  </a:lnTo>
                  <a:lnTo>
                    <a:pt x="1055" y="2528"/>
                  </a:lnTo>
                  <a:lnTo>
                    <a:pt x="1115" y="2568"/>
                  </a:lnTo>
                  <a:lnTo>
                    <a:pt x="1178" y="2605"/>
                  </a:lnTo>
                  <a:lnTo>
                    <a:pt x="1244" y="2638"/>
                  </a:lnTo>
                  <a:lnTo>
                    <a:pt x="1312" y="2666"/>
                  </a:lnTo>
                  <a:lnTo>
                    <a:pt x="1382" y="2689"/>
                  </a:lnTo>
                  <a:lnTo>
                    <a:pt x="1454" y="2707"/>
                  </a:lnTo>
                  <a:lnTo>
                    <a:pt x="1527" y="2720"/>
                  </a:lnTo>
                  <a:lnTo>
                    <a:pt x="1601" y="2729"/>
                  </a:lnTo>
                  <a:lnTo>
                    <a:pt x="1677" y="2732"/>
                  </a:lnTo>
                  <a:lnTo>
                    <a:pt x="1755" y="2729"/>
                  </a:lnTo>
                  <a:lnTo>
                    <a:pt x="1834" y="2719"/>
                  </a:lnTo>
                  <a:lnTo>
                    <a:pt x="1914" y="2704"/>
                  </a:lnTo>
                  <a:lnTo>
                    <a:pt x="1990" y="2684"/>
                  </a:lnTo>
                  <a:lnTo>
                    <a:pt x="2062" y="2658"/>
                  </a:lnTo>
                  <a:lnTo>
                    <a:pt x="2133" y="2628"/>
                  </a:lnTo>
                  <a:lnTo>
                    <a:pt x="2200" y="2592"/>
                  </a:lnTo>
                  <a:lnTo>
                    <a:pt x="2264" y="2553"/>
                  </a:lnTo>
                  <a:lnTo>
                    <a:pt x="2325" y="2509"/>
                  </a:lnTo>
                  <a:lnTo>
                    <a:pt x="2382" y="2461"/>
                  </a:lnTo>
                  <a:lnTo>
                    <a:pt x="2435" y="2410"/>
                  </a:lnTo>
                  <a:lnTo>
                    <a:pt x="2485" y="2355"/>
                  </a:lnTo>
                  <a:lnTo>
                    <a:pt x="2530" y="2297"/>
                  </a:lnTo>
                  <a:lnTo>
                    <a:pt x="2570" y="2236"/>
                  </a:lnTo>
                  <a:lnTo>
                    <a:pt x="2608" y="2173"/>
                  </a:lnTo>
                  <a:lnTo>
                    <a:pt x="2640" y="2106"/>
                  </a:lnTo>
                  <a:lnTo>
                    <a:pt x="2668" y="2038"/>
                  </a:lnTo>
                  <a:lnTo>
                    <a:pt x="2691" y="1968"/>
                  </a:lnTo>
                  <a:lnTo>
                    <a:pt x="2709" y="1896"/>
                  </a:lnTo>
                  <a:lnTo>
                    <a:pt x="2721" y="1823"/>
                  </a:lnTo>
                  <a:lnTo>
                    <a:pt x="2730" y="1747"/>
                  </a:lnTo>
                  <a:lnTo>
                    <a:pt x="2732" y="1672"/>
                  </a:lnTo>
                  <a:lnTo>
                    <a:pt x="2729" y="1595"/>
                  </a:lnTo>
                  <a:lnTo>
                    <a:pt x="2719" y="1518"/>
                  </a:lnTo>
                  <a:lnTo>
                    <a:pt x="2705" y="1441"/>
                  </a:lnTo>
                  <a:lnTo>
                    <a:pt x="2685" y="1365"/>
                  </a:lnTo>
                  <a:lnTo>
                    <a:pt x="2659" y="1292"/>
                  </a:lnTo>
                  <a:lnTo>
                    <a:pt x="2629" y="1222"/>
                  </a:lnTo>
                  <a:lnTo>
                    <a:pt x="2594" y="1156"/>
                  </a:lnTo>
                  <a:lnTo>
                    <a:pt x="2555" y="1091"/>
                  </a:lnTo>
                  <a:lnTo>
                    <a:pt x="2511" y="1031"/>
                  </a:lnTo>
                  <a:lnTo>
                    <a:pt x="2464" y="975"/>
                  </a:lnTo>
                  <a:lnTo>
                    <a:pt x="2413" y="921"/>
                  </a:lnTo>
                  <a:lnTo>
                    <a:pt x="2358" y="872"/>
                  </a:lnTo>
                  <a:lnTo>
                    <a:pt x="2301" y="827"/>
                  </a:lnTo>
                  <a:lnTo>
                    <a:pt x="2240" y="785"/>
                  </a:lnTo>
                  <a:lnTo>
                    <a:pt x="2177" y="749"/>
                  </a:lnTo>
                  <a:lnTo>
                    <a:pt x="2111" y="716"/>
                  </a:lnTo>
                  <a:lnTo>
                    <a:pt x="2043" y="689"/>
                  </a:lnTo>
                  <a:lnTo>
                    <a:pt x="1974" y="665"/>
                  </a:lnTo>
                  <a:lnTo>
                    <a:pt x="1902" y="647"/>
                  </a:lnTo>
                  <a:lnTo>
                    <a:pt x="1829" y="633"/>
                  </a:lnTo>
                  <a:lnTo>
                    <a:pt x="1754" y="625"/>
                  </a:lnTo>
                  <a:lnTo>
                    <a:pt x="1679" y="623"/>
                  </a:lnTo>
                  <a:close/>
                  <a:moveTo>
                    <a:pt x="1518" y="0"/>
                  </a:moveTo>
                  <a:lnTo>
                    <a:pt x="1519" y="0"/>
                  </a:lnTo>
                  <a:lnTo>
                    <a:pt x="1675" y="0"/>
                  </a:lnTo>
                  <a:lnTo>
                    <a:pt x="1832" y="1"/>
                  </a:lnTo>
                  <a:lnTo>
                    <a:pt x="1856" y="4"/>
                  </a:lnTo>
                  <a:lnTo>
                    <a:pt x="1880" y="11"/>
                  </a:lnTo>
                  <a:lnTo>
                    <a:pt x="1900" y="22"/>
                  </a:lnTo>
                  <a:lnTo>
                    <a:pt x="1919" y="38"/>
                  </a:lnTo>
                  <a:lnTo>
                    <a:pt x="1933" y="56"/>
                  </a:lnTo>
                  <a:lnTo>
                    <a:pt x="1944" y="78"/>
                  </a:lnTo>
                  <a:lnTo>
                    <a:pt x="1950" y="102"/>
                  </a:lnTo>
                  <a:lnTo>
                    <a:pt x="2001" y="411"/>
                  </a:lnTo>
                  <a:lnTo>
                    <a:pt x="2075" y="431"/>
                  </a:lnTo>
                  <a:lnTo>
                    <a:pt x="2146" y="456"/>
                  </a:lnTo>
                  <a:lnTo>
                    <a:pt x="2215" y="485"/>
                  </a:lnTo>
                  <a:lnTo>
                    <a:pt x="2282" y="517"/>
                  </a:lnTo>
                  <a:lnTo>
                    <a:pt x="2347" y="554"/>
                  </a:lnTo>
                  <a:lnTo>
                    <a:pt x="2606" y="371"/>
                  </a:lnTo>
                  <a:lnTo>
                    <a:pt x="2628" y="360"/>
                  </a:lnTo>
                  <a:lnTo>
                    <a:pt x="2651" y="353"/>
                  </a:lnTo>
                  <a:lnTo>
                    <a:pt x="2674" y="350"/>
                  </a:lnTo>
                  <a:lnTo>
                    <a:pt x="2698" y="352"/>
                  </a:lnTo>
                  <a:lnTo>
                    <a:pt x="2720" y="359"/>
                  </a:lnTo>
                  <a:lnTo>
                    <a:pt x="2741" y="370"/>
                  </a:lnTo>
                  <a:lnTo>
                    <a:pt x="2759" y="386"/>
                  </a:lnTo>
                  <a:lnTo>
                    <a:pt x="2868" y="495"/>
                  </a:lnTo>
                  <a:lnTo>
                    <a:pt x="2978" y="606"/>
                  </a:lnTo>
                  <a:lnTo>
                    <a:pt x="2994" y="624"/>
                  </a:lnTo>
                  <a:lnTo>
                    <a:pt x="3005" y="646"/>
                  </a:lnTo>
                  <a:lnTo>
                    <a:pt x="3011" y="668"/>
                  </a:lnTo>
                  <a:lnTo>
                    <a:pt x="3013" y="692"/>
                  </a:lnTo>
                  <a:lnTo>
                    <a:pt x="3010" y="715"/>
                  </a:lnTo>
                  <a:lnTo>
                    <a:pt x="3003" y="737"/>
                  </a:lnTo>
                  <a:lnTo>
                    <a:pt x="2991" y="760"/>
                  </a:lnTo>
                  <a:lnTo>
                    <a:pt x="2806" y="1017"/>
                  </a:lnTo>
                  <a:lnTo>
                    <a:pt x="2842" y="1081"/>
                  </a:lnTo>
                  <a:lnTo>
                    <a:pt x="2872" y="1148"/>
                  </a:lnTo>
                  <a:lnTo>
                    <a:pt x="2901" y="1215"/>
                  </a:lnTo>
                  <a:lnTo>
                    <a:pt x="2924" y="1284"/>
                  </a:lnTo>
                  <a:lnTo>
                    <a:pt x="2945" y="1356"/>
                  </a:lnTo>
                  <a:lnTo>
                    <a:pt x="3257" y="1410"/>
                  </a:lnTo>
                  <a:lnTo>
                    <a:pt x="3280" y="1416"/>
                  </a:lnTo>
                  <a:lnTo>
                    <a:pt x="3301" y="1427"/>
                  </a:lnTo>
                  <a:lnTo>
                    <a:pt x="3319" y="1441"/>
                  </a:lnTo>
                  <a:lnTo>
                    <a:pt x="3335" y="1460"/>
                  </a:lnTo>
                  <a:lnTo>
                    <a:pt x="3347" y="1480"/>
                  </a:lnTo>
                  <a:lnTo>
                    <a:pt x="3355" y="1502"/>
                  </a:lnTo>
                  <a:lnTo>
                    <a:pt x="3359" y="1526"/>
                  </a:lnTo>
                  <a:lnTo>
                    <a:pt x="3358" y="1683"/>
                  </a:lnTo>
                  <a:lnTo>
                    <a:pt x="3357" y="1839"/>
                  </a:lnTo>
                  <a:lnTo>
                    <a:pt x="3355" y="1865"/>
                  </a:lnTo>
                  <a:lnTo>
                    <a:pt x="3348" y="1887"/>
                  </a:lnTo>
                  <a:lnTo>
                    <a:pt x="3335" y="1908"/>
                  </a:lnTo>
                  <a:lnTo>
                    <a:pt x="3320" y="1926"/>
                  </a:lnTo>
                  <a:lnTo>
                    <a:pt x="3302" y="1941"/>
                  </a:lnTo>
                  <a:lnTo>
                    <a:pt x="3280" y="1951"/>
                  </a:lnTo>
                  <a:lnTo>
                    <a:pt x="3257" y="1958"/>
                  </a:lnTo>
                  <a:lnTo>
                    <a:pt x="2944" y="2008"/>
                  </a:lnTo>
                  <a:lnTo>
                    <a:pt x="2923" y="2080"/>
                  </a:lnTo>
                  <a:lnTo>
                    <a:pt x="2899" y="2149"/>
                  </a:lnTo>
                  <a:lnTo>
                    <a:pt x="2870" y="2216"/>
                  </a:lnTo>
                  <a:lnTo>
                    <a:pt x="2839" y="2282"/>
                  </a:lnTo>
                  <a:lnTo>
                    <a:pt x="2803" y="2346"/>
                  </a:lnTo>
                  <a:lnTo>
                    <a:pt x="2986" y="2605"/>
                  </a:lnTo>
                  <a:lnTo>
                    <a:pt x="2998" y="2627"/>
                  </a:lnTo>
                  <a:lnTo>
                    <a:pt x="3005" y="2649"/>
                  </a:lnTo>
                  <a:lnTo>
                    <a:pt x="3007" y="2672"/>
                  </a:lnTo>
                  <a:lnTo>
                    <a:pt x="3005" y="2696"/>
                  </a:lnTo>
                  <a:lnTo>
                    <a:pt x="2999" y="2718"/>
                  </a:lnTo>
                  <a:lnTo>
                    <a:pt x="2988" y="2740"/>
                  </a:lnTo>
                  <a:lnTo>
                    <a:pt x="2972" y="2758"/>
                  </a:lnTo>
                  <a:lnTo>
                    <a:pt x="2861" y="2868"/>
                  </a:lnTo>
                  <a:lnTo>
                    <a:pt x="2751" y="2978"/>
                  </a:lnTo>
                  <a:lnTo>
                    <a:pt x="2733" y="2994"/>
                  </a:lnTo>
                  <a:lnTo>
                    <a:pt x="2712" y="3004"/>
                  </a:lnTo>
                  <a:lnTo>
                    <a:pt x="2690" y="3011"/>
                  </a:lnTo>
                  <a:lnTo>
                    <a:pt x="2667" y="3013"/>
                  </a:lnTo>
                  <a:lnTo>
                    <a:pt x="2643" y="3010"/>
                  </a:lnTo>
                  <a:lnTo>
                    <a:pt x="2619" y="3003"/>
                  </a:lnTo>
                  <a:lnTo>
                    <a:pt x="2597" y="2991"/>
                  </a:lnTo>
                  <a:lnTo>
                    <a:pt x="2340" y="2806"/>
                  </a:lnTo>
                  <a:lnTo>
                    <a:pt x="2276" y="2841"/>
                  </a:lnTo>
                  <a:lnTo>
                    <a:pt x="2209" y="2872"/>
                  </a:lnTo>
                  <a:lnTo>
                    <a:pt x="2142" y="2900"/>
                  </a:lnTo>
                  <a:lnTo>
                    <a:pt x="2073" y="2924"/>
                  </a:lnTo>
                  <a:lnTo>
                    <a:pt x="2001" y="2945"/>
                  </a:lnTo>
                  <a:lnTo>
                    <a:pt x="1947" y="3256"/>
                  </a:lnTo>
                  <a:lnTo>
                    <a:pt x="1941" y="3280"/>
                  </a:lnTo>
                  <a:lnTo>
                    <a:pt x="1930" y="3301"/>
                  </a:lnTo>
                  <a:lnTo>
                    <a:pt x="1915" y="3320"/>
                  </a:lnTo>
                  <a:lnTo>
                    <a:pt x="1896" y="3334"/>
                  </a:lnTo>
                  <a:lnTo>
                    <a:pt x="1876" y="3347"/>
                  </a:lnTo>
                  <a:lnTo>
                    <a:pt x="1853" y="3354"/>
                  </a:lnTo>
                  <a:lnTo>
                    <a:pt x="1829" y="3356"/>
                  </a:lnTo>
                  <a:lnTo>
                    <a:pt x="1828" y="3356"/>
                  </a:lnTo>
                  <a:lnTo>
                    <a:pt x="1672" y="3355"/>
                  </a:lnTo>
                  <a:lnTo>
                    <a:pt x="1515" y="3355"/>
                  </a:lnTo>
                  <a:lnTo>
                    <a:pt x="1490" y="3352"/>
                  </a:lnTo>
                  <a:lnTo>
                    <a:pt x="1467" y="3345"/>
                  </a:lnTo>
                  <a:lnTo>
                    <a:pt x="1446" y="3333"/>
                  </a:lnTo>
                  <a:lnTo>
                    <a:pt x="1428" y="3318"/>
                  </a:lnTo>
                  <a:lnTo>
                    <a:pt x="1414" y="3300"/>
                  </a:lnTo>
                  <a:lnTo>
                    <a:pt x="1404" y="3278"/>
                  </a:lnTo>
                  <a:lnTo>
                    <a:pt x="1396" y="3254"/>
                  </a:lnTo>
                  <a:lnTo>
                    <a:pt x="1345" y="2942"/>
                  </a:lnTo>
                  <a:lnTo>
                    <a:pt x="1277" y="2921"/>
                  </a:lnTo>
                  <a:lnTo>
                    <a:pt x="1210" y="2898"/>
                  </a:lnTo>
                  <a:lnTo>
                    <a:pt x="1143" y="2870"/>
                  </a:lnTo>
                  <a:lnTo>
                    <a:pt x="1079" y="2839"/>
                  </a:lnTo>
                  <a:lnTo>
                    <a:pt x="1018" y="2805"/>
                  </a:lnTo>
                  <a:lnTo>
                    <a:pt x="757" y="2989"/>
                  </a:lnTo>
                  <a:lnTo>
                    <a:pt x="735" y="3000"/>
                  </a:lnTo>
                  <a:lnTo>
                    <a:pt x="712" y="3008"/>
                  </a:lnTo>
                  <a:lnTo>
                    <a:pt x="687" y="3010"/>
                  </a:lnTo>
                  <a:lnTo>
                    <a:pt x="665" y="3008"/>
                  </a:lnTo>
                  <a:lnTo>
                    <a:pt x="643" y="3001"/>
                  </a:lnTo>
                  <a:lnTo>
                    <a:pt x="622" y="2990"/>
                  </a:lnTo>
                  <a:lnTo>
                    <a:pt x="603" y="2974"/>
                  </a:lnTo>
                  <a:lnTo>
                    <a:pt x="494" y="2864"/>
                  </a:lnTo>
                  <a:lnTo>
                    <a:pt x="384" y="2754"/>
                  </a:lnTo>
                  <a:lnTo>
                    <a:pt x="368" y="2735"/>
                  </a:lnTo>
                  <a:lnTo>
                    <a:pt x="357" y="2713"/>
                  </a:lnTo>
                  <a:lnTo>
                    <a:pt x="351" y="2691"/>
                  </a:lnTo>
                  <a:lnTo>
                    <a:pt x="349" y="2667"/>
                  </a:lnTo>
                  <a:lnTo>
                    <a:pt x="352" y="2644"/>
                  </a:lnTo>
                  <a:lnTo>
                    <a:pt x="359" y="2621"/>
                  </a:lnTo>
                  <a:lnTo>
                    <a:pt x="371" y="2600"/>
                  </a:lnTo>
                  <a:lnTo>
                    <a:pt x="555" y="2345"/>
                  </a:lnTo>
                  <a:lnTo>
                    <a:pt x="519" y="2282"/>
                  </a:lnTo>
                  <a:lnTo>
                    <a:pt x="488" y="2216"/>
                  </a:lnTo>
                  <a:lnTo>
                    <a:pt x="460" y="2149"/>
                  </a:lnTo>
                  <a:lnTo>
                    <a:pt x="435" y="2080"/>
                  </a:lnTo>
                  <a:lnTo>
                    <a:pt x="414" y="2008"/>
                  </a:lnTo>
                  <a:lnTo>
                    <a:pt x="100" y="1953"/>
                  </a:lnTo>
                  <a:lnTo>
                    <a:pt x="75" y="1947"/>
                  </a:lnTo>
                  <a:lnTo>
                    <a:pt x="55" y="1936"/>
                  </a:lnTo>
                  <a:lnTo>
                    <a:pt x="36" y="1921"/>
                  </a:lnTo>
                  <a:lnTo>
                    <a:pt x="21" y="1902"/>
                  </a:lnTo>
                  <a:lnTo>
                    <a:pt x="9" y="1882"/>
                  </a:lnTo>
                  <a:lnTo>
                    <a:pt x="2" y="1858"/>
                  </a:lnTo>
                  <a:lnTo>
                    <a:pt x="0" y="1834"/>
                  </a:lnTo>
                  <a:lnTo>
                    <a:pt x="1" y="1678"/>
                  </a:lnTo>
                  <a:lnTo>
                    <a:pt x="1" y="1521"/>
                  </a:lnTo>
                  <a:lnTo>
                    <a:pt x="3" y="1495"/>
                  </a:lnTo>
                  <a:lnTo>
                    <a:pt x="10" y="1473"/>
                  </a:lnTo>
                  <a:lnTo>
                    <a:pt x="22" y="1451"/>
                  </a:lnTo>
                  <a:lnTo>
                    <a:pt x="38" y="1434"/>
                  </a:lnTo>
                  <a:lnTo>
                    <a:pt x="56" y="1419"/>
                  </a:lnTo>
                  <a:lnTo>
                    <a:pt x="78" y="1409"/>
                  </a:lnTo>
                  <a:lnTo>
                    <a:pt x="101" y="1403"/>
                  </a:lnTo>
                  <a:lnTo>
                    <a:pt x="411" y="1352"/>
                  </a:lnTo>
                  <a:lnTo>
                    <a:pt x="430" y="1280"/>
                  </a:lnTo>
                  <a:lnTo>
                    <a:pt x="455" y="1211"/>
                  </a:lnTo>
                  <a:lnTo>
                    <a:pt x="482" y="1143"/>
                  </a:lnTo>
                  <a:lnTo>
                    <a:pt x="514" y="1078"/>
                  </a:lnTo>
                  <a:lnTo>
                    <a:pt x="550" y="1014"/>
                  </a:lnTo>
                  <a:lnTo>
                    <a:pt x="365" y="754"/>
                  </a:lnTo>
                  <a:lnTo>
                    <a:pt x="354" y="732"/>
                  </a:lnTo>
                  <a:lnTo>
                    <a:pt x="347" y="709"/>
                  </a:lnTo>
                  <a:lnTo>
                    <a:pt x="344" y="685"/>
                  </a:lnTo>
                  <a:lnTo>
                    <a:pt x="346" y="663"/>
                  </a:lnTo>
                  <a:lnTo>
                    <a:pt x="353" y="640"/>
                  </a:lnTo>
                  <a:lnTo>
                    <a:pt x="364" y="619"/>
                  </a:lnTo>
                  <a:lnTo>
                    <a:pt x="379" y="600"/>
                  </a:lnTo>
                  <a:lnTo>
                    <a:pt x="490" y="491"/>
                  </a:lnTo>
                  <a:lnTo>
                    <a:pt x="601" y="380"/>
                  </a:lnTo>
                  <a:lnTo>
                    <a:pt x="619" y="365"/>
                  </a:lnTo>
                  <a:lnTo>
                    <a:pt x="641" y="354"/>
                  </a:lnTo>
                  <a:lnTo>
                    <a:pt x="662" y="348"/>
                  </a:lnTo>
                  <a:lnTo>
                    <a:pt x="685" y="346"/>
                  </a:lnTo>
                  <a:lnTo>
                    <a:pt x="703" y="347"/>
                  </a:lnTo>
                  <a:lnTo>
                    <a:pt x="721" y="351"/>
                  </a:lnTo>
                  <a:lnTo>
                    <a:pt x="738" y="358"/>
                  </a:lnTo>
                  <a:lnTo>
                    <a:pt x="755" y="368"/>
                  </a:lnTo>
                  <a:lnTo>
                    <a:pt x="1008" y="554"/>
                  </a:lnTo>
                  <a:lnTo>
                    <a:pt x="1071" y="519"/>
                  </a:lnTo>
                  <a:lnTo>
                    <a:pt x="1137" y="488"/>
                  </a:lnTo>
                  <a:lnTo>
                    <a:pt x="1205" y="459"/>
                  </a:lnTo>
                  <a:lnTo>
                    <a:pt x="1274" y="435"/>
                  </a:lnTo>
                  <a:lnTo>
                    <a:pt x="1345" y="414"/>
                  </a:lnTo>
                  <a:lnTo>
                    <a:pt x="1399" y="100"/>
                  </a:lnTo>
                  <a:lnTo>
                    <a:pt x="1407" y="75"/>
                  </a:lnTo>
                  <a:lnTo>
                    <a:pt x="1418" y="55"/>
                  </a:lnTo>
                  <a:lnTo>
                    <a:pt x="1432" y="36"/>
                  </a:lnTo>
                  <a:lnTo>
                    <a:pt x="1450" y="20"/>
                  </a:lnTo>
                  <a:lnTo>
                    <a:pt x="1471" y="9"/>
                  </a:lnTo>
                  <a:lnTo>
                    <a:pt x="1494" y="2"/>
                  </a:lnTo>
                  <a:lnTo>
                    <a:pt x="15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Freeform 48"/>
            <p:cNvSpPr>
              <a:spLocks noEditPoints="1"/>
            </p:cNvSpPr>
            <p:nvPr/>
          </p:nvSpPr>
          <p:spPr bwMode="auto">
            <a:xfrm>
              <a:off x="4822825" y="474663"/>
              <a:ext cx="138113" cy="139700"/>
            </a:xfrm>
            <a:custGeom>
              <a:avLst/>
              <a:gdLst>
                <a:gd name="T0" fmla="*/ 673 w 1574"/>
                <a:gd name="T1" fmla="*/ 411 h 1574"/>
                <a:gd name="T2" fmla="*/ 524 w 1574"/>
                <a:gd name="T3" fmla="*/ 495 h 1574"/>
                <a:gd name="T4" fmla="*/ 424 w 1574"/>
                <a:gd name="T5" fmla="*/ 637 h 1574"/>
                <a:gd name="T6" fmla="*/ 395 w 1574"/>
                <a:gd name="T7" fmla="*/ 815 h 1574"/>
                <a:gd name="T8" fmla="*/ 445 w 1574"/>
                <a:gd name="T9" fmla="*/ 982 h 1574"/>
                <a:gd name="T10" fmla="*/ 560 w 1574"/>
                <a:gd name="T11" fmla="*/ 1109 h 1574"/>
                <a:gd name="T12" fmla="*/ 726 w 1574"/>
                <a:gd name="T13" fmla="*/ 1176 h 1574"/>
                <a:gd name="T14" fmla="*/ 902 w 1574"/>
                <a:gd name="T15" fmla="*/ 1163 h 1574"/>
                <a:gd name="T16" fmla="*/ 1052 w 1574"/>
                <a:gd name="T17" fmla="*/ 1079 h 1574"/>
                <a:gd name="T18" fmla="*/ 1152 w 1574"/>
                <a:gd name="T19" fmla="*/ 937 h 1574"/>
                <a:gd name="T20" fmla="*/ 1181 w 1574"/>
                <a:gd name="T21" fmla="*/ 759 h 1574"/>
                <a:gd name="T22" fmla="*/ 1130 w 1574"/>
                <a:gd name="T23" fmla="*/ 593 h 1574"/>
                <a:gd name="T24" fmla="*/ 1015 w 1574"/>
                <a:gd name="T25" fmla="*/ 466 h 1574"/>
                <a:gd name="T26" fmla="*/ 850 w 1574"/>
                <a:gd name="T27" fmla="*/ 398 h 1574"/>
                <a:gd name="T28" fmla="*/ 1167 w 1574"/>
                <a:gd name="T29" fmla="*/ 62 h 1574"/>
                <a:gd name="T30" fmla="*/ 1203 w 1574"/>
                <a:gd name="T31" fmla="*/ 112 h 1574"/>
                <a:gd name="T32" fmla="*/ 1236 w 1574"/>
                <a:gd name="T33" fmla="*/ 336 h 1574"/>
                <a:gd name="T34" fmla="*/ 1460 w 1574"/>
                <a:gd name="T35" fmla="*/ 367 h 1574"/>
                <a:gd name="T36" fmla="*/ 1510 w 1574"/>
                <a:gd name="T37" fmla="*/ 401 h 1574"/>
                <a:gd name="T38" fmla="*/ 1572 w 1574"/>
                <a:gd name="T39" fmla="*/ 574 h 1574"/>
                <a:gd name="T40" fmla="*/ 1416 w 1574"/>
                <a:gd name="T41" fmla="*/ 695 h 1574"/>
                <a:gd name="T42" fmla="*/ 1548 w 1574"/>
                <a:gd name="T43" fmla="*/ 954 h 1574"/>
                <a:gd name="T44" fmla="*/ 1574 w 1574"/>
                <a:gd name="T45" fmla="*/ 1010 h 1574"/>
                <a:gd name="T46" fmla="*/ 1492 w 1574"/>
                <a:gd name="T47" fmla="*/ 1193 h 1574"/>
                <a:gd name="T48" fmla="*/ 1295 w 1574"/>
                <a:gd name="T49" fmla="*/ 1167 h 1574"/>
                <a:gd name="T50" fmla="*/ 1209 w 1574"/>
                <a:gd name="T51" fmla="*/ 1442 h 1574"/>
                <a:gd name="T52" fmla="*/ 1189 w 1574"/>
                <a:gd name="T53" fmla="*/ 1500 h 1574"/>
                <a:gd name="T54" fmla="*/ 1019 w 1574"/>
                <a:gd name="T55" fmla="*/ 1571 h 1574"/>
                <a:gd name="T56" fmla="*/ 963 w 1574"/>
                <a:gd name="T57" fmla="*/ 1544 h 1574"/>
                <a:gd name="T58" fmla="*/ 705 w 1574"/>
                <a:gd name="T59" fmla="*/ 1416 h 1574"/>
                <a:gd name="T60" fmla="*/ 584 w 1574"/>
                <a:gd name="T61" fmla="*/ 1574 h 1574"/>
                <a:gd name="T62" fmla="*/ 396 w 1574"/>
                <a:gd name="T63" fmla="*/ 1505 h 1574"/>
                <a:gd name="T64" fmla="*/ 377 w 1574"/>
                <a:gd name="T65" fmla="*/ 1447 h 1574"/>
                <a:gd name="T66" fmla="*/ 284 w 1574"/>
                <a:gd name="T67" fmla="*/ 1174 h 1574"/>
                <a:gd name="T68" fmla="*/ 86 w 1574"/>
                <a:gd name="T69" fmla="*/ 1201 h 1574"/>
                <a:gd name="T70" fmla="*/ 8 w 1574"/>
                <a:gd name="T71" fmla="*/ 1037 h 1574"/>
                <a:gd name="T72" fmla="*/ 18 w 1574"/>
                <a:gd name="T73" fmla="*/ 976 h 1574"/>
                <a:gd name="T74" fmla="*/ 153 w 1574"/>
                <a:gd name="T75" fmla="*/ 766 h 1574"/>
                <a:gd name="T76" fmla="*/ 6 w 1574"/>
                <a:gd name="T77" fmla="*/ 600 h 1574"/>
                <a:gd name="T78" fmla="*/ 62 w 1574"/>
                <a:gd name="T79" fmla="*/ 413 h 1574"/>
                <a:gd name="T80" fmla="*/ 112 w 1574"/>
                <a:gd name="T81" fmla="*/ 377 h 1574"/>
                <a:gd name="T82" fmla="*/ 336 w 1574"/>
                <a:gd name="T83" fmla="*/ 341 h 1574"/>
                <a:gd name="T84" fmla="*/ 368 w 1574"/>
                <a:gd name="T85" fmla="*/ 116 h 1574"/>
                <a:gd name="T86" fmla="*/ 403 w 1574"/>
                <a:gd name="T87" fmla="*/ 66 h 1574"/>
                <a:gd name="T88" fmla="*/ 575 w 1574"/>
                <a:gd name="T89" fmla="*/ 3 h 1574"/>
                <a:gd name="T90" fmla="*/ 697 w 1574"/>
                <a:gd name="T91" fmla="*/ 160 h 1574"/>
                <a:gd name="T92" fmla="*/ 955 w 1574"/>
                <a:gd name="T93" fmla="*/ 28 h 1574"/>
                <a:gd name="T94" fmla="*/ 1010 w 1574"/>
                <a:gd name="T95" fmla="*/ 0 h 1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74" h="1574">
                  <a:moveTo>
                    <a:pt x="804" y="394"/>
                  </a:moveTo>
                  <a:lnTo>
                    <a:pt x="759" y="394"/>
                  </a:lnTo>
                  <a:lnTo>
                    <a:pt x="716" y="400"/>
                  </a:lnTo>
                  <a:lnTo>
                    <a:pt x="673" y="411"/>
                  </a:lnTo>
                  <a:lnTo>
                    <a:pt x="632" y="426"/>
                  </a:lnTo>
                  <a:lnTo>
                    <a:pt x="593" y="445"/>
                  </a:lnTo>
                  <a:lnTo>
                    <a:pt x="557" y="469"/>
                  </a:lnTo>
                  <a:lnTo>
                    <a:pt x="524" y="495"/>
                  </a:lnTo>
                  <a:lnTo>
                    <a:pt x="493" y="526"/>
                  </a:lnTo>
                  <a:lnTo>
                    <a:pt x="467" y="560"/>
                  </a:lnTo>
                  <a:lnTo>
                    <a:pt x="443" y="597"/>
                  </a:lnTo>
                  <a:lnTo>
                    <a:pt x="424" y="637"/>
                  </a:lnTo>
                  <a:lnTo>
                    <a:pt x="410" y="680"/>
                  </a:lnTo>
                  <a:lnTo>
                    <a:pt x="399" y="725"/>
                  </a:lnTo>
                  <a:lnTo>
                    <a:pt x="395" y="771"/>
                  </a:lnTo>
                  <a:lnTo>
                    <a:pt x="395" y="815"/>
                  </a:lnTo>
                  <a:lnTo>
                    <a:pt x="401" y="859"/>
                  </a:lnTo>
                  <a:lnTo>
                    <a:pt x="412" y="902"/>
                  </a:lnTo>
                  <a:lnTo>
                    <a:pt x="427" y="943"/>
                  </a:lnTo>
                  <a:lnTo>
                    <a:pt x="445" y="982"/>
                  </a:lnTo>
                  <a:lnTo>
                    <a:pt x="469" y="1017"/>
                  </a:lnTo>
                  <a:lnTo>
                    <a:pt x="496" y="1051"/>
                  </a:lnTo>
                  <a:lnTo>
                    <a:pt x="527" y="1082"/>
                  </a:lnTo>
                  <a:lnTo>
                    <a:pt x="560" y="1109"/>
                  </a:lnTo>
                  <a:lnTo>
                    <a:pt x="598" y="1132"/>
                  </a:lnTo>
                  <a:lnTo>
                    <a:pt x="638" y="1151"/>
                  </a:lnTo>
                  <a:lnTo>
                    <a:pt x="681" y="1165"/>
                  </a:lnTo>
                  <a:lnTo>
                    <a:pt x="726" y="1176"/>
                  </a:lnTo>
                  <a:lnTo>
                    <a:pt x="772" y="1181"/>
                  </a:lnTo>
                  <a:lnTo>
                    <a:pt x="816" y="1180"/>
                  </a:lnTo>
                  <a:lnTo>
                    <a:pt x="860" y="1174"/>
                  </a:lnTo>
                  <a:lnTo>
                    <a:pt x="902" y="1163"/>
                  </a:lnTo>
                  <a:lnTo>
                    <a:pt x="943" y="1149"/>
                  </a:lnTo>
                  <a:lnTo>
                    <a:pt x="982" y="1130"/>
                  </a:lnTo>
                  <a:lnTo>
                    <a:pt x="1018" y="1106"/>
                  </a:lnTo>
                  <a:lnTo>
                    <a:pt x="1052" y="1079"/>
                  </a:lnTo>
                  <a:lnTo>
                    <a:pt x="1083" y="1048"/>
                  </a:lnTo>
                  <a:lnTo>
                    <a:pt x="1109" y="1014"/>
                  </a:lnTo>
                  <a:lnTo>
                    <a:pt x="1133" y="977"/>
                  </a:lnTo>
                  <a:lnTo>
                    <a:pt x="1152" y="937"/>
                  </a:lnTo>
                  <a:lnTo>
                    <a:pt x="1166" y="895"/>
                  </a:lnTo>
                  <a:lnTo>
                    <a:pt x="1177" y="849"/>
                  </a:lnTo>
                  <a:lnTo>
                    <a:pt x="1181" y="804"/>
                  </a:lnTo>
                  <a:lnTo>
                    <a:pt x="1181" y="759"/>
                  </a:lnTo>
                  <a:lnTo>
                    <a:pt x="1175" y="714"/>
                  </a:lnTo>
                  <a:lnTo>
                    <a:pt x="1164" y="673"/>
                  </a:lnTo>
                  <a:lnTo>
                    <a:pt x="1149" y="632"/>
                  </a:lnTo>
                  <a:lnTo>
                    <a:pt x="1130" y="593"/>
                  </a:lnTo>
                  <a:lnTo>
                    <a:pt x="1107" y="556"/>
                  </a:lnTo>
                  <a:lnTo>
                    <a:pt x="1080" y="523"/>
                  </a:lnTo>
                  <a:lnTo>
                    <a:pt x="1049" y="492"/>
                  </a:lnTo>
                  <a:lnTo>
                    <a:pt x="1015" y="466"/>
                  </a:lnTo>
                  <a:lnTo>
                    <a:pt x="978" y="442"/>
                  </a:lnTo>
                  <a:lnTo>
                    <a:pt x="938" y="423"/>
                  </a:lnTo>
                  <a:lnTo>
                    <a:pt x="895" y="408"/>
                  </a:lnTo>
                  <a:lnTo>
                    <a:pt x="850" y="398"/>
                  </a:lnTo>
                  <a:lnTo>
                    <a:pt x="804" y="394"/>
                  </a:lnTo>
                  <a:close/>
                  <a:moveTo>
                    <a:pt x="1010" y="0"/>
                  </a:moveTo>
                  <a:lnTo>
                    <a:pt x="1027" y="4"/>
                  </a:lnTo>
                  <a:lnTo>
                    <a:pt x="1167" y="62"/>
                  </a:lnTo>
                  <a:lnTo>
                    <a:pt x="1182" y="70"/>
                  </a:lnTo>
                  <a:lnTo>
                    <a:pt x="1193" y="81"/>
                  </a:lnTo>
                  <a:lnTo>
                    <a:pt x="1200" y="95"/>
                  </a:lnTo>
                  <a:lnTo>
                    <a:pt x="1203" y="112"/>
                  </a:lnTo>
                  <a:lnTo>
                    <a:pt x="1201" y="128"/>
                  </a:lnTo>
                  <a:lnTo>
                    <a:pt x="1167" y="278"/>
                  </a:lnTo>
                  <a:lnTo>
                    <a:pt x="1203" y="306"/>
                  </a:lnTo>
                  <a:lnTo>
                    <a:pt x="1236" y="336"/>
                  </a:lnTo>
                  <a:lnTo>
                    <a:pt x="1265" y="369"/>
                  </a:lnTo>
                  <a:lnTo>
                    <a:pt x="1294" y="403"/>
                  </a:lnTo>
                  <a:lnTo>
                    <a:pt x="1444" y="368"/>
                  </a:lnTo>
                  <a:lnTo>
                    <a:pt x="1460" y="367"/>
                  </a:lnTo>
                  <a:lnTo>
                    <a:pt x="1476" y="370"/>
                  </a:lnTo>
                  <a:lnTo>
                    <a:pt x="1490" y="377"/>
                  </a:lnTo>
                  <a:lnTo>
                    <a:pt x="1502" y="387"/>
                  </a:lnTo>
                  <a:lnTo>
                    <a:pt x="1510" y="401"/>
                  </a:lnTo>
                  <a:lnTo>
                    <a:pt x="1540" y="471"/>
                  </a:lnTo>
                  <a:lnTo>
                    <a:pt x="1569" y="541"/>
                  </a:lnTo>
                  <a:lnTo>
                    <a:pt x="1573" y="557"/>
                  </a:lnTo>
                  <a:lnTo>
                    <a:pt x="1572" y="574"/>
                  </a:lnTo>
                  <a:lnTo>
                    <a:pt x="1568" y="589"/>
                  </a:lnTo>
                  <a:lnTo>
                    <a:pt x="1559" y="602"/>
                  </a:lnTo>
                  <a:lnTo>
                    <a:pt x="1546" y="612"/>
                  </a:lnTo>
                  <a:lnTo>
                    <a:pt x="1416" y="695"/>
                  </a:lnTo>
                  <a:lnTo>
                    <a:pt x="1422" y="754"/>
                  </a:lnTo>
                  <a:lnTo>
                    <a:pt x="1422" y="813"/>
                  </a:lnTo>
                  <a:lnTo>
                    <a:pt x="1417" y="873"/>
                  </a:lnTo>
                  <a:lnTo>
                    <a:pt x="1548" y="954"/>
                  </a:lnTo>
                  <a:lnTo>
                    <a:pt x="1560" y="964"/>
                  </a:lnTo>
                  <a:lnTo>
                    <a:pt x="1569" y="978"/>
                  </a:lnTo>
                  <a:lnTo>
                    <a:pt x="1574" y="994"/>
                  </a:lnTo>
                  <a:lnTo>
                    <a:pt x="1574" y="1010"/>
                  </a:lnTo>
                  <a:lnTo>
                    <a:pt x="1569" y="1027"/>
                  </a:lnTo>
                  <a:lnTo>
                    <a:pt x="1512" y="1167"/>
                  </a:lnTo>
                  <a:lnTo>
                    <a:pt x="1503" y="1182"/>
                  </a:lnTo>
                  <a:lnTo>
                    <a:pt x="1492" y="1193"/>
                  </a:lnTo>
                  <a:lnTo>
                    <a:pt x="1477" y="1200"/>
                  </a:lnTo>
                  <a:lnTo>
                    <a:pt x="1461" y="1203"/>
                  </a:lnTo>
                  <a:lnTo>
                    <a:pt x="1445" y="1201"/>
                  </a:lnTo>
                  <a:lnTo>
                    <a:pt x="1295" y="1167"/>
                  </a:lnTo>
                  <a:lnTo>
                    <a:pt x="1258" y="1212"/>
                  </a:lnTo>
                  <a:lnTo>
                    <a:pt x="1217" y="1254"/>
                  </a:lnTo>
                  <a:lnTo>
                    <a:pt x="1173" y="1291"/>
                  </a:lnTo>
                  <a:lnTo>
                    <a:pt x="1209" y="1442"/>
                  </a:lnTo>
                  <a:lnTo>
                    <a:pt x="1210" y="1458"/>
                  </a:lnTo>
                  <a:lnTo>
                    <a:pt x="1207" y="1473"/>
                  </a:lnTo>
                  <a:lnTo>
                    <a:pt x="1200" y="1488"/>
                  </a:lnTo>
                  <a:lnTo>
                    <a:pt x="1189" y="1500"/>
                  </a:lnTo>
                  <a:lnTo>
                    <a:pt x="1175" y="1508"/>
                  </a:lnTo>
                  <a:lnTo>
                    <a:pt x="1105" y="1538"/>
                  </a:lnTo>
                  <a:lnTo>
                    <a:pt x="1036" y="1567"/>
                  </a:lnTo>
                  <a:lnTo>
                    <a:pt x="1019" y="1571"/>
                  </a:lnTo>
                  <a:lnTo>
                    <a:pt x="1003" y="1570"/>
                  </a:lnTo>
                  <a:lnTo>
                    <a:pt x="988" y="1566"/>
                  </a:lnTo>
                  <a:lnTo>
                    <a:pt x="975" y="1557"/>
                  </a:lnTo>
                  <a:lnTo>
                    <a:pt x="963" y="1544"/>
                  </a:lnTo>
                  <a:lnTo>
                    <a:pt x="883" y="1415"/>
                  </a:lnTo>
                  <a:lnTo>
                    <a:pt x="825" y="1420"/>
                  </a:lnTo>
                  <a:lnTo>
                    <a:pt x="765" y="1421"/>
                  </a:lnTo>
                  <a:lnTo>
                    <a:pt x="705" y="1416"/>
                  </a:lnTo>
                  <a:lnTo>
                    <a:pt x="624" y="1548"/>
                  </a:lnTo>
                  <a:lnTo>
                    <a:pt x="612" y="1560"/>
                  </a:lnTo>
                  <a:lnTo>
                    <a:pt x="599" y="1569"/>
                  </a:lnTo>
                  <a:lnTo>
                    <a:pt x="584" y="1574"/>
                  </a:lnTo>
                  <a:lnTo>
                    <a:pt x="568" y="1574"/>
                  </a:lnTo>
                  <a:lnTo>
                    <a:pt x="551" y="1570"/>
                  </a:lnTo>
                  <a:lnTo>
                    <a:pt x="411" y="1513"/>
                  </a:lnTo>
                  <a:lnTo>
                    <a:pt x="396" y="1505"/>
                  </a:lnTo>
                  <a:lnTo>
                    <a:pt x="385" y="1493"/>
                  </a:lnTo>
                  <a:lnTo>
                    <a:pt x="378" y="1478"/>
                  </a:lnTo>
                  <a:lnTo>
                    <a:pt x="375" y="1463"/>
                  </a:lnTo>
                  <a:lnTo>
                    <a:pt x="377" y="1447"/>
                  </a:lnTo>
                  <a:lnTo>
                    <a:pt x="411" y="1298"/>
                  </a:lnTo>
                  <a:lnTo>
                    <a:pt x="364" y="1260"/>
                  </a:lnTo>
                  <a:lnTo>
                    <a:pt x="322" y="1219"/>
                  </a:lnTo>
                  <a:lnTo>
                    <a:pt x="284" y="1174"/>
                  </a:lnTo>
                  <a:lnTo>
                    <a:pt x="133" y="1209"/>
                  </a:lnTo>
                  <a:lnTo>
                    <a:pt x="117" y="1211"/>
                  </a:lnTo>
                  <a:lnTo>
                    <a:pt x="100" y="1208"/>
                  </a:lnTo>
                  <a:lnTo>
                    <a:pt x="86" y="1201"/>
                  </a:lnTo>
                  <a:lnTo>
                    <a:pt x="75" y="1190"/>
                  </a:lnTo>
                  <a:lnTo>
                    <a:pt x="66" y="1176"/>
                  </a:lnTo>
                  <a:lnTo>
                    <a:pt x="37" y="1106"/>
                  </a:lnTo>
                  <a:lnTo>
                    <a:pt x="8" y="1037"/>
                  </a:lnTo>
                  <a:lnTo>
                    <a:pt x="4" y="1020"/>
                  </a:lnTo>
                  <a:lnTo>
                    <a:pt x="4" y="1004"/>
                  </a:lnTo>
                  <a:lnTo>
                    <a:pt x="9" y="989"/>
                  </a:lnTo>
                  <a:lnTo>
                    <a:pt x="18" y="976"/>
                  </a:lnTo>
                  <a:lnTo>
                    <a:pt x="30" y="964"/>
                  </a:lnTo>
                  <a:lnTo>
                    <a:pt x="161" y="884"/>
                  </a:lnTo>
                  <a:lnTo>
                    <a:pt x="155" y="826"/>
                  </a:lnTo>
                  <a:lnTo>
                    <a:pt x="153" y="766"/>
                  </a:lnTo>
                  <a:lnTo>
                    <a:pt x="159" y="706"/>
                  </a:lnTo>
                  <a:lnTo>
                    <a:pt x="27" y="625"/>
                  </a:lnTo>
                  <a:lnTo>
                    <a:pt x="15" y="615"/>
                  </a:lnTo>
                  <a:lnTo>
                    <a:pt x="6" y="600"/>
                  </a:lnTo>
                  <a:lnTo>
                    <a:pt x="2" y="585"/>
                  </a:lnTo>
                  <a:lnTo>
                    <a:pt x="0" y="569"/>
                  </a:lnTo>
                  <a:lnTo>
                    <a:pt x="5" y="553"/>
                  </a:lnTo>
                  <a:lnTo>
                    <a:pt x="62" y="413"/>
                  </a:lnTo>
                  <a:lnTo>
                    <a:pt x="70" y="398"/>
                  </a:lnTo>
                  <a:lnTo>
                    <a:pt x="82" y="387"/>
                  </a:lnTo>
                  <a:lnTo>
                    <a:pt x="96" y="380"/>
                  </a:lnTo>
                  <a:lnTo>
                    <a:pt x="112" y="377"/>
                  </a:lnTo>
                  <a:lnTo>
                    <a:pt x="129" y="378"/>
                  </a:lnTo>
                  <a:lnTo>
                    <a:pt x="277" y="412"/>
                  </a:lnTo>
                  <a:lnTo>
                    <a:pt x="305" y="375"/>
                  </a:lnTo>
                  <a:lnTo>
                    <a:pt x="336" y="341"/>
                  </a:lnTo>
                  <a:lnTo>
                    <a:pt x="370" y="311"/>
                  </a:lnTo>
                  <a:lnTo>
                    <a:pt x="404" y="282"/>
                  </a:lnTo>
                  <a:lnTo>
                    <a:pt x="370" y="132"/>
                  </a:lnTo>
                  <a:lnTo>
                    <a:pt x="368" y="116"/>
                  </a:lnTo>
                  <a:lnTo>
                    <a:pt x="371" y="99"/>
                  </a:lnTo>
                  <a:lnTo>
                    <a:pt x="378" y="85"/>
                  </a:lnTo>
                  <a:lnTo>
                    <a:pt x="389" y="74"/>
                  </a:lnTo>
                  <a:lnTo>
                    <a:pt x="403" y="66"/>
                  </a:lnTo>
                  <a:lnTo>
                    <a:pt x="473" y="36"/>
                  </a:lnTo>
                  <a:lnTo>
                    <a:pt x="542" y="7"/>
                  </a:lnTo>
                  <a:lnTo>
                    <a:pt x="558" y="3"/>
                  </a:lnTo>
                  <a:lnTo>
                    <a:pt x="575" y="3"/>
                  </a:lnTo>
                  <a:lnTo>
                    <a:pt x="590" y="8"/>
                  </a:lnTo>
                  <a:lnTo>
                    <a:pt x="603" y="17"/>
                  </a:lnTo>
                  <a:lnTo>
                    <a:pt x="615" y="30"/>
                  </a:lnTo>
                  <a:lnTo>
                    <a:pt x="697" y="160"/>
                  </a:lnTo>
                  <a:lnTo>
                    <a:pt x="755" y="153"/>
                  </a:lnTo>
                  <a:lnTo>
                    <a:pt x="814" y="153"/>
                  </a:lnTo>
                  <a:lnTo>
                    <a:pt x="874" y="159"/>
                  </a:lnTo>
                  <a:lnTo>
                    <a:pt x="955" y="28"/>
                  </a:lnTo>
                  <a:lnTo>
                    <a:pt x="965" y="16"/>
                  </a:lnTo>
                  <a:lnTo>
                    <a:pt x="980" y="7"/>
                  </a:lnTo>
                  <a:lnTo>
                    <a:pt x="994" y="1"/>
                  </a:lnTo>
                  <a:lnTo>
                    <a:pt x="10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65" name="Freeform 53"/>
          <p:cNvSpPr>
            <a:spLocks noEditPoints="1"/>
          </p:cNvSpPr>
          <p:nvPr/>
        </p:nvSpPr>
        <p:spPr bwMode="auto">
          <a:xfrm>
            <a:off x="5492539" y="607219"/>
            <a:ext cx="307975" cy="307975"/>
          </a:xfrm>
          <a:custGeom>
            <a:avLst/>
            <a:gdLst>
              <a:gd name="T0" fmla="*/ 2278 w 3294"/>
              <a:gd name="T1" fmla="*/ 2543 h 3302"/>
              <a:gd name="T2" fmla="*/ 2207 w 3294"/>
              <a:gd name="T3" fmla="*/ 2745 h 3302"/>
              <a:gd name="T4" fmla="*/ 2528 w 3294"/>
              <a:gd name="T5" fmla="*/ 2505 h 3302"/>
              <a:gd name="T6" fmla="*/ 2396 w 3294"/>
              <a:gd name="T7" fmla="*/ 2247 h 3302"/>
              <a:gd name="T8" fmla="*/ 1884 w 3294"/>
              <a:gd name="T9" fmla="*/ 2702 h 3302"/>
              <a:gd name="T10" fmla="*/ 2073 w 3294"/>
              <a:gd name="T11" fmla="*/ 2400 h 3302"/>
              <a:gd name="T12" fmla="*/ 1189 w 3294"/>
              <a:gd name="T13" fmla="*/ 2326 h 3302"/>
              <a:gd name="T14" fmla="*/ 1372 w 3294"/>
              <a:gd name="T15" fmla="*/ 2648 h 3302"/>
              <a:gd name="T16" fmla="*/ 1523 w 3294"/>
              <a:gd name="T17" fmla="*/ 2247 h 3302"/>
              <a:gd name="T18" fmla="*/ 712 w 3294"/>
              <a:gd name="T19" fmla="*/ 2446 h 3302"/>
              <a:gd name="T20" fmla="*/ 1017 w 3294"/>
              <a:gd name="T21" fmla="*/ 2706 h 3302"/>
              <a:gd name="T22" fmla="*/ 1051 w 3294"/>
              <a:gd name="T23" fmla="*/ 2607 h 3302"/>
              <a:gd name="T24" fmla="*/ 898 w 3294"/>
              <a:gd name="T25" fmla="*/ 2247 h 3302"/>
              <a:gd name="T26" fmla="*/ 2480 w 3294"/>
              <a:gd name="T27" fmla="*/ 1559 h 3302"/>
              <a:gd name="T28" fmla="*/ 2454 w 3294"/>
              <a:gd name="T29" fmla="*/ 2000 h 3302"/>
              <a:gd name="T30" fmla="*/ 2872 w 3294"/>
              <a:gd name="T31" fmla="*/ 1723 h 3302"/>
              <a:gd name="T32" fmla="*/ 2841 w 3294"/>
              <a:gd name="T33" fmla="*/ 1369 h 3302"/>
              <a:gd name="T34" fmla="*/ 2203 w 3294"/>
              <a:gd name="T35" fmla="*/ 2000 h 3302"/>
              <a:gd name="T36" fmla="*/ 2236 w 3294"/>
              <a:gd name="T37" fmla="*/ 1650 h 3302"/>
              <a:gd name="T38" fmla="*/ 2203 w 3294"/>
              <a:gd name="T39" fmla="*/ 1302 h 3302"/>
              <a:gd name="T40" fmla="*/ 1063 w 3294"/>
              <a:gd name="T41" fmla="*/ 1505 h 3302"/>
              <a:gd name="T42" fmla="*/ 1070 w 3294"/>
              <a:gd name="T43" fmla="*/ 1867 h 3302"/>
              <a:gd name="T44" fmla="*/ 1091 w 3294"/>
              <a:gd name="T45" fmla="*/ 1302 h 3302"/>
              <a:gd name="T46" fmla="*/ 422 w 3294"/>
              <a:gd name="T47" fmla="*/ 1578 h 3302"/>
              <a:gd name="T48" fmla="*/ 452 w 3294"/>
              <a:gd name="T49" fmla="*/ 1933 h 3302"/>
              <a:gd name="T50" fmla="*/ 813 w 3294"/>
              <a:gd name="T51" fmla="*/ 1743 h 3302"/>
              <a:gd name="T52" fmla="*/ 839 w 3294"/>
              <a:gd name="T53" fmla="*/ 1302 h 3302"/>
              <a:gd name="T54" fmla="*/ 2243 w 3294"/>
              <a:gd name="T55" fmla="*/ 694 h 3302"/>
              <a:gd name="T56" fmla="*/ 2396 w 3294"/>
              <a:gd name="T57" fmla="*/ 1055 h 3302"/>
              <a:gd name="T58" fmla="*/ 2528 w 3294"/>
              <a:gd name="T59" fmla="*/ 796 h 3302"/>
              <a:gd name="T60" fmla="*/ 2207 w 3294"/>
              <a:gd name="T61" fmla="*/ 556 h 3302"/>
              <a:gd name="T62" fmla="*/ 949 w 3294"/>
              <a:gd name="T63" fmla="*/ 639 h 3302"/>
              <a:gd name="T64" fmla="*/ 661 w 3294"/>
              <a:gd name="T65" fmla="*/ 919 h 3302"/>
              <a:gd name="T66" fmla="*/ 953 w 3294"/>
              <a:gd name="T67" fmla="*/ 899 h 3302"/>
              <a:gd name="T68" fmla="*/ 1123 w 3294"/>
              <a:gd name="T69" fmla="*/ 576 h 3302"/>
              <a:gd name="T70" fmla="*/ 2105 w 3294"/>
              <a:gd name="T71" fmla="*/ 976 h 3302"/>
              <a:gd name="T72" fmla="*/ 1922 w 3294"/>
              <a:gd name="T73" fmla="*/ 653 h 3302"/>
              <a:gd name="T74" fmla="*/ 1523 w 3294"/>
              <a:gd name="T75" fmla="*/ 472 h 3302"/>
              <a:gd name="T76" fmla="*/ 1332 w 3294"/>
              <a:gd name="T77" fmla="*/ 707 h 3302"/>
              <a:gd name="T78" fmla="*/ 1157 w 3294"/>
              <a:gd name="T79" fmla="*/ 1055 h 3302"/>
              <a:gd name="T80" fmla="*/ 1846 w 3294"/>
              <a:gd name="T81" fmla="*/ 12 h 3302"/>
              <a:gd name="T82" fmla="*/ 2309 w 3294"/>
              <a:gd name="T83" fmla="*/ 140 h 3302"/>
              <a:gd name="T84" fmla="*/ 2707 w 3294"/>
              <a:gd name="T85" fmla="*/ 389 h 3302"/>
              <a:gd name="T86" fmla="*/ 3018 w 3294"/>
              <a:gd name="T87" fmla="*/ 738 h 3302"/>
              <a:gd name="T88" fmla="*/ 3221 w 3294"/>
              <a:gd name="T89" fmla="*/ 1166 h 3302"/>
              <a:gd name="T90" fmla="*/ 3294 w 3294"/>
              <a:gd name="T91" fmla="*/ 1650 h 3302"/>
              <a:gd name="T92" fmla="*/ 3221 w 3294"/>
              <a:gd name="T93" fmla="*/ 2136 h 3302"/>
              <a:gd name="T94" fmla="*/ 3018 w 3294"/>
              <a:gd name="T95" fmla="*/ 2564 h 3302"/>
              <a:gd name="T96" fmla="*/ 2707 w 3294"/>
              <a:gd name="T97" fmla="*/ 2913 h 3302"/>
              <a:gd name="T98" fmla="*/ 2309 w 3294"/>
              <a:gd name="T99" fmla="*/ 3162 h 3302"/>
              <a:gd name="T100" fmla="*/ 1846 w 3294"/>
              <a:gd name="T101" fmla="*/ 3290 h 3302"/>
              <a:gd name="T102" fmla="*/ 1352 w 3294"/>
              <a:gd name="T103" fmla="*/ 3275 h 3302"/>
              <a:gd name="T104" fmla="*/ 899 w 3294"/>
              <a:gd name="T105" fmla="*/ 3121 h 3302"/>
              <a:gd name="T106" fmla="*/ 517 w 3294"/>
              <a:gd name="T107" fmla="*/ 2850 h 3302"/>
              <a:gd name="T108" fmla="*/ 225 w 3294"/>
              <a:gd name="T109" fmla="*/ 2483 h 3302"/>
              <a:gd name="T110" fmla="*/ 47 w 3294"/>
              <a:gd name="T111" fmla="*/ 2042 h 3302"/>
              <a:gd name="T112" fmla="*/ 3 w 3294"/>
              <a:gd name="T113" fmla="*/ 1550 h 3302"/>
              <a:gd name="T114" fmla="*/ 103 w 3294"/>
              <a:gd name="T115" fmla="*/ 1076 h 3302"/>
              <a:gd name="T116" fmla="*/ 330 w 3294"/>
              <a:gd name="T117" fmla="*/ 662 h 3302"/>
              <a:gd name="T118" fmla="*/ 660 w 3294"/>
              <a:gd name="T119" fmla="*/ 331 h 3302"/>
              <a:gd name="T120" fmla="*/ 1073 w 3294"/>
              <a:gd name="T121" fmla="*/ 103 h 3302"/>
              <a:gd name="T122" fmla="*/ 1547 w 3294"/>
              <a:gd name="T123" fmla="*/ 3 h 3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294" h="3302">
                <a:moveTo>
                  <a:pt x="2396" y="2247"/>
                </a:moveTo>
                <a:lnTo>
                  <a:pt x="2370" y="2327"/>
                </a:lnTo>
                <a:lnTo>
                  <a:pt x="2341" y="2402"/>
                </a:lnTo>
                <a:lnTo>
                  <a:pt x="2310" y="2474"/>
                </a:lnTo>
                <a:lnTo>
                  <a:pt x="2278" y="2543"/>
                </a:lnTo>
                <a:lnTo>
                  <a:pt x="2243" y="2608"/>
                </a:lnTo>
                <a:lnTo>
                  <a:pt x="2207" y="2669"/>
                </a:lnTo>
                <a:lnTo>
                  <a:pt x="2171" y="2726"/>
                </a:lnTo>
                <a:lnTo>
                  <a:pt x="2133" y="2781"/>
                </a:lnTo>
                <a:lnTo>
                  <a:pt x="2207" y="2745"/>
                </a:lnTo>
                <a:lnTo>
                  <a:pt x="2277" y="2706"/>
                </a:lnTo>
                <a:lnTo>
                  <a:pt x="2345" y="2662"/>
                </a:lnTo>
                <a:lnTo>
                  <a:pt x="2410" y="2614"/>
                </a:lnTo>
                <a:lnTo>
                  <a:pt x="2471" y="2562"/>
                </a:lnTo>
                <a:lnTo>
                  <a:pt x="2528" y="2505"/>
                </a:lnTo>
                <a:lnTo>
                  <a:pt x="2582" y="2446"/>
                </a:lnTo>
                <a:lnTo>
                  <a:pt x="2633" y="2383"/>
                </a:lnTo>
                <a:lnTo>
                  <a:pt x="2679" y="2317"/>
                </a:lnTo>
                <a:lnTo>
                  <a:pt x="2720" y="2247"/>
                </a:lnTo>
                <a:lnTo>
                  <a:pt x="2396" y="2247"/>
                </a:lnTo>
                <a:close/>
                <a:moveTo>
                  <a:pt x="1771" y="2247"/>
                </a:moveTo>
                <a:lnTo>
                  <a:pt x="1771" y="2829"/>
                </a:lnTo>
                <a:lnTo>
                  <a:pt x="1807" y="2792"/>
                </a:lnTo>
                <a:lnTo>
                  <a:pt x="1845" y="2748"/>
                </a:lnTo>
                <a:lnTo>
                  <a:pt x="1884" y="2702"/>
                </a:lnTo>
                <a:lnTo>
                  <a:pt x="1923" y="2651"/>
                </a:lnTo>
                <a:lnTo>
                  <a:pt x="1962" y="2595"/>
                </a:lnTo>
                <a:lnTo>
                  <a:pt x="2000" y="2534"/>
                </a:lnTo>
                <a:lnTo>
                  <a:pt x="2037" y="2469"/>
                </a:lnTo>
                <a:lnTo>
                  <a:pt x="2073" y="2400"/>
                </a:lnTo>
                <a:lnTo>
                  <a:pt x="2106" y="2326"/>
                </a:lnTo>
                <a:lnTo>
                  <a:pt x="2137" y="2247"/>
                </a:lnTo>
                <a:lnTo>
                  <a:pt x="1771" y="2247"/>
                </a:lnTo>
                <a:close/>
                <a:moveTo>
                  <a:pt x="1158" y="2247"/>
                </a:moveTo>
                <a:lnTo>
                  <a:pt x="1189" y="2326"/>
                </a:lnTo>
                <a:lnTo>
                  <a:pt x="1223" y="2399"/>
                </a:lnTo>
                <a:lnTo>
                  <a:pt x="1258" y="2468"/>
                </a:lnTo>
                <a:lnTo>
                  <a:pt x="1295" y="2532"/>
                </a:lnTo>
                <a:lnTo>
                  <a:pt x="1333" y="2593"/>
                </a:lnTo>
                <a:lnTo>
                  <a:pt x="1372" y="2648"/>
                </a:lnTo>
                <a:lnTo>
                  <a:pt x="1411" y="2699"/>
                </a:lnTo>
                <a:lnTo>
                  <a:pt x="1449" y="2746"/>
                </a:lnTo>
                <a:lnTo>
                  <a:pt x="1487" y="2789"/>
                </a:lnTo>
                <a:lnTo>
                  <a:pt x="1523" y="2827"/>
                </a:lnTo>
                <a:lnTo>
                  <a:pt x="1523" y="2247"/>
                </a:lnTo>
                <a:lnTo>
                  <a:pt x="1158" y="2247"/>
                </a:lnTo>
                <a:close/>
                <a:moveTo>
                  <a:pt x="574" y="2247"/>
                </a:moveTo>
                <a:lnTo>
                  <a:pt x="615" y="2317"/>
                </a:lnTo>
                <a:lnTo>
                  <a:pt x="661" y="2383"/>
                </a:lnTo>
                <a:lnTo>
                  <a:pt x="712" y="2446"/>
                </a:lnTo>
                <a:lnTo>
                  <a:pt x="766" y="2505"/>
                </a:lnTo>
                <a:lnTo>
                  <a:pt x="823" y="2562"/>
                </a:lnTo>
                <a:lnTo>
                  <a:pt x="884" y="2614"/>
                </a:lnTo>
                <a:lnTo>
                  <a:pt x="949" y="2662"/>
                </a:lnTo>
                <a:lnTo>
                  <a:pt x="1017" y="2706"/>
                </a:lnTo>
                <a:lnTo>
                  <a:pt x="1087" y="2745"/>
                </a:lnTo>
                <a:lnTo>
                  <a:pt x="1161" y="2781"/>
                </a:lnTo>
                <a:lnTo>
                  <a:pt x="1123" y="2726"/>
                </a:lnTo>
                <a:lnTo>
                  <a:pt x="1087" y="2668"/>
                </a:lnTo>
                <a:lnTo>
                  <a:pt x="1051" y="2607"/>
                </a:lnTo>
                <a:lnTo>
                  <a:pt x="1017" y="2543"/>
                </a:lnTo>
                <a:lnTo>
                  <a:pt x="984" y="2474"/>
                </a:lnTo>
                <a:lnTo>
                  <a:pt x="953" y="2402"/>
                </a:lnTo>
                <a:lnTo>
                  <a:pt x="924" y="2327"/>
                </a:lnTo>
                <a:lnTo>
                  <a:pt x="898" y="2247"/>
                </a:lnTo>
                <a:lnTo>
                  <a:pt x="574" y="2247"/>
                </a:lnTo>
                <a:close/>
                <a:moveTo>
                  <a:pt x="2454" y="1302"/>
                </a:moveTo>
                <a:lnTo>
                  <a:pt x="2466" y="1384"/>
                </a:lnTo>
                <a:lnTo>
                  <a:pt x="2475" y="1470"/>
                </a:lnTo>
                <a:lnTo>
                  <a:pt x="2480" y="1559"/>
                </a:lnTo>
                <a:lnTo>
                  <a:pt x="2482" y="1650"/>
                </a:lnTo>
                <a:lnTo>
                  <a:pt x="2480" y="1743"/>
                </a:lnTo>
                <a:lnTo>
                  <a:pt x="2475" y="1831"/>
                </a:lnTo>
                <a:lnTo>
                  <a:pt x="2466" y="1917"/>
                </a:lnTo>
                <a:lnTo>
                  <a:pt x="2454" y="2000"/>
                </a:lnTo>
                <a:lnTo>
                  <a:pt x="2823" y="2000"/>
                </a:lnTo>
                <a:lnTo>
                  <a:pt x="2841" y="1933"/>
                </a:lnTo>
                <a:lnTo>
                  <a:pt x="2855" y="1864"/>
                </a:lnTo>
                <a:lnTo>
                  <a:pt x="2866" y="1794"/>
                </a:lnTo>
                <a:lnTo>
                  <a:pt x="2872" y="1723"/>
                </a:lnTo>
                <a:lnTo>
                  <a:pt x="2874" y="1650"/>
                </a:lnTo>
                <a:lnTo>
                  <a:pt x="2872" y="1578"/>
                </a:lnTo>
                <a:lnTo>
                  <a:pt x="2865" y="1508"/>
                </a:lnTo>
                <a:lnTo>
                  <a:pt x="2855" y="1438"/>
                </a:lnTo>
                <a:lnTo>
                  <a:pt x="2841" y="1369"/>
                </a:lnTo>
                <a:lnTo>
                  <a:pt x="2823" y="1302"/>
                </a:lnTo>
                <a:lnTo>
                  <a:pt x="2454" y="1302"/>
                </a:lnTo>
                <a:close/>
                <a:moveTo>
                  <a:pt x="1770" y="1302"/>
                </a:moveTo>
                <a:lnTo>
                  <a:pt x="1770" y="2000"/>
                </a:lnTo>
                <a:lnTo>
                  <a:pt x="2203" y="2000"/>
                </a:lnTo>
                <a:lnTo>
                  <a:pt x="2215" y="1935"/>
                </a:lnTo>
                <a:lnTo>
                  <a:pt x="2224" y="1867"/>
                </a:lnTo>
                <a:lnTo>
                  <a:pt x="2231" y="1797"/>
                </a:lnTo>
                <a:lnTo>
                  <a:pt x="2235" y="1725"/>
                </a:lnTo>
                <a:lnTo>
                  <a:pt x="2236" y="1650"/>
                </a:lnTo>
                <a:lnTo>
                  <a:pt x="2235" y="1576"/>
                </a:lnTo>
                <a:lnTo>
                  <a:pt x="2231" y="1505"/>
                </a:lnTo>
                <a:lnTo>
                  <a:pt x="2224" y="1435"/>
                </a:lnTo>
                <a:lnTo>
                  <a:pt x="2215" y="1367"/>
                </a:lnTo>
                <a:lnTo>
                  <a:pt x="2203" y="1302"/>
                </a:lnTo>
                <a:lnTo>
                  <a:pt x="1770" y="1302"/>
                </a:lnTo>
                <a:close/>
                <a:moveTo>
                  <a:pt x="1091" y="1302"/>
                </a:moveTo>
                <a:lnTo>
                  <a:pt x="1079" y="1367"/>
                </a:lnTo>
                <a:lnTo>
                  <a:pt x="1070" y="1435"/>
                </a:lnTo>
                <a:lnTo>
                  <a:pt x="1063" y="1505"/>
                </a:lnTo>
                <a:lnTo>
                  <a:pt x="1059" y="1576"/>
                </a:lnTo>
                <a:lnTo>
                  <a:pt x="1058" y="1650"/>
                </a:lnTo>
                <a:lnTo>
                  <a:pt x="1059" y="1725"/>
                </a:lnTo>
                <a:lnTo>
                  <a:pt x="1063" y="1797"/>
                </a:lnTo>
                <a:lnTo>
                  <a:pt x="1070" y="1867"/>
                </a:lnTo>
                <a:lnTo>
                  <a:pt x="1079" y="1935"/>
                </a:lnTo>
                <a:lnTo>
                  <a:pt x="1091" y="2000"/>
                </a:lnTo>
                <a:lnTo>
                  <a:pt x="1524" y="2000"/>
                </a:lnTo>
                <a:lnTo>
                  <a:pt x="1524" y="1302"/>
                </a:lnTo>
                <a:lnTo>
                  <a:pt x="1091" y="1302"/>
                </a:lnTo>
                <a:close/>
                <a:moveTo>
                  <a:pt x="470" y="1302"/>
                </a:moveTo>
                <a:lnTo>
                  <a:pt x="452" y="1369"/>
                </a:lnTo>
                <a:lnTo>
                  <a:pt x="438" y="1438"/>
                </a:lnTo>
                <a:lnTo>
                  <a:pt x="428" y="1508"/>
                </a:lnTo>
                <a:lnTo>
                  <a:pt x="422" y="1578"/>
                </a:lnTo>
                <a:lnTo>
                  <a:pt x="419" y="1650"/>
                </a:lnTo>
                <a:lnTo>
                  <a:pt x="422" y="1723"/>
                </a:lnTo>
                <a:lnTo>
                  <a:pt x="428" y="1794"/>
                </a:lnTo>
                <a:lnTo>
                  <a:pt x="438" y="1864"/>
                </a:lnTo>
                <a:lnTo>
                  <a:pt x="452" y="1933"/>
                </a:lnTo>
                <a:lnTo>
                  <a:pt x="470" y="2000"/>
                </a:lnTo>
                <a:lnTo>
                  <a:pt x="839" y="2000"/>
                </a:lnTo>
                <a:lnTo>
                  <a:pt x="828" y="1917"/>
                </a:lnTo>
                <a:lnTo>
                  <a:pt x="819" y="1831"/>
                </a:lnTo>
                <a:lnTo>
                  <a:pt x="813" y="1743"/>
                </a:lnTo>
                <a:lnTo>
                  <a:pt x="811" y="1650"/>
                </a:lnTo>
                <a:lnTo>
                  <a:pt x="813" y="1559"/>
                </a:lnTo>
                <a:lnTo>
                  <a:pt x="818" y="1470"/>
                </a:lnTo>
                <a:lnTo>
                  <a:pt x="827" y="1384"/>
                </a:lnTo>
                <a:lnTo>
                  <a:pt x="839" y="1302"/>
                </a:lnTo>
                <a:lnTo>
                  <a:pt x="470" y="1302"/>
                </a:lnTo>
                <a:close/>
                <a:moveTo>
                  <a:pt x="2133" y="521"/>
                </a:moveTo>
                <a:lnTo>
                  <a:pt x="2171" y="576"/>
                </a:lnTo>
                <a:lnTo>
                  <a:pt x="2207" y="633"/>
                </a:lnTo>
                <a:lnTo>
                  <a:pt x="2243" y="694"/>
                </a:lnTo>
                <a:lnTo>
                  <a:pt x="2277" y="759"/>
                </a:lnTo>
                <a:lnTo>
                  <a:pt x="2310" y="828"/>
                </a:lnTo>
                <a:lnTo>
                  <a:pt x="2341" y="900"/>
                </a:lnTo>
                <a:lnTo>
                  <a:pt x="2370" y="975"/>
                </a:lnTo>
                <a:lnTo>
                  <a:pt x="2396" y="1055"/>
                </a:lnTo>
                <a:lnTo>
                  <a:pt x="2720" y="1055"/>
                </a:lnTo>
                <a:lnTo>
                  <a:pt x="2679" y="985"/>
                </a:lnTo>
                <a:lnTo>
                  <a:pt x="2633" y="919"/>
                </a:lnTo>
                <a:lnTo>
                  <a:pt x="2582" y="856"/>
                </a:lnTo>
                <a:lnTo>
                  <a:pt x="2528" y="796"/>
                </a:lnTo>
                <a:lnTo>
                  <a:pt x="2471" y="739"/>
                </a:lnTo>
                <a:lnTo>
                  <a:pt x="2410" y="687"/>
                </a:lnTo>
                <a:lnTo>
                  <a:pt x="2345" y="639"/>
                </a:lnTo>
                <a:lnTo>
                  <a:pt x="2277" y="596"/>
                </a:lnTo>
                <a:lnTo>
                  <a:pt x="2207" y="556"/>
                </a:lnTo>
                <a:lnTo>
                  <a:pt x="2133" y="521"/>
                </a:lnTo>
                <a:close/>
                <a:moveTo>
                  <a:pt x="1161" y="521"/>
                </a:moveTo>
                <a:lnTo>
                  <a:pt x="1087" y="556"/>
                </a:lnTo>
                <a:lnTo>
                  <a:pt x="1017" y="596"/>
                </a:lnTo>
                <a:lnTo>
                  <a:pt x="949" y="639"/>
                </a:lnTo>
                <a:lnTo>
                  <a:pt x="884" y="687"/>
                </a:lnTo>
                <a:lnTo>
                  <a:pt x="823" y="739"/>
                </a:lnTo>
                <a:lnTo>
                  <a:pt x="766" y="796"/>
                </a:lnTo>
                <a:lnTo>
                  <a:pt x="712" y="856"/>
                </a:lnTo>
                <a:lnTo>
                  <a:pt x="661" y="919"/>
                </a:lnTo>
                <a:lnTo>
                  <a:pt x="615" y="985"/>
                </a:lnTo>
                <a:lnTo>
                  <a:pt x="574" y="1055"/>
                </a:lnTo>
                <a:lnTo>
                  <a:pt x="898" y="1055"/>
                </a:lnTo>
                <a:lnTo>
                  <a:pt x="924" y="975"/>
                </a:lnTo>
                <a:lnTo>
                  <a:pt x="953" y="899"/>
                </a:lnTo>
                <a:lnTo>
                  <a:pt x="984" y="828"/>
                </a:lnTo>
                <a:lnTo>
                  <a:pt x="1016" y="759"/>
                </a:lnTo>
                <a:lnTo>
                  <a:pt x="1051" y="694"/>
                </a:lnTo>
                <a:lnTo>
                  <a:pt x="1086" y="633"/>
                </a:lnTo>
                <a:lnTo>
                  <a:pt x="1123" y="576"/>
                </a:lnTo>
                <a:lnTo>
                  <a:pt x="1161" y="521"/>
                </a:lnTo>
                <a:close/>
                <a:moveTo>
                  <a:pt x="1771" y="474"/>
                </a:moveTo>
                <a:lnTo>
                  <a:pt x="1771" y="1055"/>
                </a:lnTo>
                <a:lnTo>
                  <a:pt x="2136" y="1055"/>
                </a:lnTo>
                <a:lnTo>
                  <a:pt x="2105" y="976"/>
                </a:lnTo>
                <a:lnTo>
                  <a:pt x="2071" y="903"/>
                </a:lnTo>
                <a:lnTo>
                  <a:pt x="2036" y="834"/>
                </a:lnTo>
                <a:lnTo>
                  <a:pt x="1999" y="770"/>
                </a:lnTo>
                <a:lnTo>
                  <a:pt x="1961" y="709"/>
                </a:lnTo>
                <a:lnTo>
                  <a:pt x="1922" y="653"/>
                </a:lnTo>
                <a:lnTo>
                  <a:pt x="1883" y="602"/>
                </a:lnTo>
                <a:lnTo>
                  <a:pt x="1845" y="556"/>
                </a:lnTo>
                <a:lnTo>
                  <a:pt x="1807" y="512"/>
                </a:lnTo>
                <a:lnTo>
                  <a:pt x="1771" y="474"/>
                </a:lnTo>
                <a:close/>
                <a:moveTo>
                  <a:pt x="1523" y="472"/>
                </a:moveTo>
                <a:lnTo>
                  <a:pt x="1487" y="510"/>
                </a:lnTo>
                <a:lnTo>
                  <a:pt x="1449" y="554"/>
                </a:lnTo>
                <a:lnTo>
                  <a:pt x="1410" y="600"/>
                </a:lnTo>
                <a:lnTo>
                  <a:pt x="1371" y="651"/>
                </a:lnTo>
                <a:lnTo>
                  <a:pt x="1332" y="707"/>
                </a:lnTo>
                <a:lnTo>
                  <a:pt x="1294" y="767"/>
                </a:lnTo>
                <a:lnTo>
                  <a:pt x="1257" y="832"/>
                </a:lnTo>
                <a:lnTo>
                  <a:pt x="1221" y="901"/>
                </a:lnTo>
                <a:lnTo>
                  <a:pt x="1188" y="975"/>
                </a:lnTo>
                <a:lnTo>
                  <a:pt x="1157" y="1055"/>
                </a:lnTo>
                <a:lnTo>
                  <a:pt x="1523" y="1055"/>
                </a:lnTo>
                <a:lnTo>
                  <a:pt x="1523" y="472"/>
                </a:lnTo>
                <a:close/>
                <a:moveTo>
                  <a:pt x="1646" y="0"/>
                </a:moveTo>
                <a:lnTo>
                  <a:pt x="1747" y="3"/>
                </a:lnTo>
                <a:lnTo>
                  <a:pt x="1846" y="12"/>
                </a:lnTo>
                <a:lnTo>
                  <a:pt x="1942" y="27"/>
                </a:lnTo>
                <a:lnTo>
                  <a:pt x="2037" y="47"/>
                </a:lnTo>
                <a:lnTo>
                  <a:pt x="2131" y="72"/>
                </a:lnTo>
                <a:lnTo>
                  <a:pt x="2221" y="103"/>
                </a:lnTo>
                <a:lnTo>
                  <a:pt x="2309" y="140"/>
                </a:lnTo>
                <a:lnTo>
                  <a:pt x="2394" y="180"/>
                </a:lnTo>
                <a:lnTo>
                  <a:pt x="2477" y="226"/>
                </a:lnTo>
                <a:lnTo>
                  <a:pt x="2557" y="276"/>
                </a:lnTo>
                <a:lnTo>
                  <a:pt x="2634" y="331"/>
                </a:lnTo>
                <a:lnTo>
                  <a:pt x="2707" y="389"/>
                </a:lnTo>
                <a:lnTo>
                  <a:pt x="2777" y="451"/>
                </a:lnTo>
                <a:lnTo>
                  <a:pt x="2843" y="518"/>
                </a:lnTo>
                <a:lnTo>
                  <a:pt x="2906" y="588"/>
                </a:lnTo>
                <a:lnTo>
                  <a:pt x="2964" y="662"/>
                </a:lnTo>
                <a:lnTo>
                  <a:pt x="3018" y="738"/>
                </a:lnTo>
                <a:lnTo>
                  <a:pt x="3069" y="819"/>
                </a:lnTo>
                <a:lnTo>
                  <a:pt x="3114" y="901"/>
                </a:lnTo>
                <a:lnTo>
                  <a:pt x="3155" y="987"/>
                </a:lnTo>
                <a:lnTo>
                  <a:pt x="3191" y="1076"/>
                </a:lnTo>
                <a:lnTo>
                  <a:pt x="3221" y="1166"/>
                </a:lnTo>
                <a:lnTo>
                  <a:pt x="3247" y="1260"/>
                </a:lnTo>
                <a:lnTo>
                  <a:pt x="3267" y="1354"/>
                </a:lnTo>
                <a:lnTo>
                  <a:pt x="3282" y="1452"/>
                </a:lnTo>
                <a:lnTo>
                  <a:pt x="3291" y="1550"/>
                </a:lnTo>
                <a:lnTo>
                  <a:pt x="3294" y="1650"/>
                </a:lnTo>
                <a:lnTo>
                  <a:pt x="3291" y="1751"/>
                </a:lnTo>
                <a:lnTo>
                  <a:pt x="3282" y="1850"/>
                </a:lnTo>
                <a:lnTo>
                  <a:pt x="3267" y="1947"/>
                </a:lnTo>
                <a:lnTo>
                  <a:pt x="3247" y="2042"/>
                </a:lnTo>
                <a:lnTo>
                  <a:pt x="3221" y="2136"/>
                </a:lnTo>
                <a:lnTo>
                  <a:pt x="3191" y="2226"/>
                </a:lnTo>
                <a:lnTo>
                  <a:pt x="3155" y="2314"/>
                </a:lnTo>
                <a:lnTo>
                  <a:pt x="3114" y="2400"/>
                </a:lnTo>
                <a:lnTo>
                  <a:pt x="3069" y="2483"/>
                </a:lnTo>
                <a:lnTo>
                  <a:pt x="3018" y="2564"/>
                </a:lnTo>
                <a:lnTo>
                  <a:pt x="2964" y="2640"/>
                </a:lnTo>
                <a:lnTo>
                  <a:pt x="2906" y="2713"/>
                </a:lnTo>
                <a:lnTo>
                  <a:pt x="2843" y="2784"/>
                </a:lnTo>
                <a:lnTo>
                  <a:pt x="2777" y="2850"/>
                </a:lnTo>
                <a:lnTo>
                  <a:pt x="2707" y="2913"/>
                </a:lnTo>
                <a:lnTo>
                  <a:pt x="2634" y="2971"/>
                </a:lnTo>
                <a:lnTo>
                  <a:pt x="2557" y="3026"/>
                </a:lnTo>
                <a:lnTo>
                  <a:pt x="2477" y="3076"/>
                </a:lnTo>
                <a:lnTo>
                  <a:pt x="2394" y="3121"/>
                </a:lnTo>
                <a:lnTo>
                  <a:pt x="2309" y="3162"/>
                </a:lnTo>
                <a:lnTo>
                  <a:pt x="2221" y="3198"/>
                </a:lnTo>
                <a:lnTo>
                  <a:pt x="2131" y="3229"/>
                </a:lnTo>
                <a:lnTo>
                  <a:pt x="2037" y="3255"/>
                </a:lnTo>
                <a:lnTo>
                  <a:pt x="1942" y="3275"/>
                </a:lnTo>
                <a:lnTo>
                  <a:pt x="1846" y="3290"/>
                </a:lnTo>
                <a:lnTo>
                  <a:pt x="1747" y="3299"/>
                </a:lnTo>
                <a:lnTo>
                  <a:pt x="1646" y="3302"/>
                </a:lnTo>
                <a:lnTo>
                  <a:pt x="1547" y="3299"/>
                </a:lnTo>
                <a:lnTo>
                  <a:pt x="1448" y="3290"/>
                </a:lnTo>
                <a:lnTo>
                  <a:pt x="1352" y="3275"/>
                </a:lnTo>
                <a:lnTo>
                  <a:pt x="1257" y="3255"/>
                </a:lnTo>
                <a:lnTo>
                  <a:pt x="1163" y="3229"/>
                </a:lnTo>
                <a:lnTo>
                  <a:pt x="1073" y="3198"/>
                </a:lnTo>
                <a:lnTo>
                  <a:pt x="985" y="3162"/>
                </a:lnTo>
                <a:lnTo>
                  <a:pt x="899" y="3121"/>
                </a:lnTo>
                <a:lnTo>
                  <a:pt x="817" y="3076"/>
                </a:lnTo>
                <a:lnTo>
                  <a:pt x="737" y="3026"/>
                </a:lnTo>
                <a:lnTo>
                  <a:pt x="660" y="2971"/>
                </a:lnTo>
                <a:lnTo>
                  <a:pt x="586" y="2913"/>
                </a:lnTo>
                <a:lnTo>
                  <a:pt x="517" y="2850"/>
                </a:lnTo>
                <a:lnTo>
                  <a:pt x="451" y="2784"/>
                </a:lnTo>
                <a:lnTo>
                  <a:pt x="388" y="2713"/>
                </a:lnTo>
                <a:lnTo>
                  <a:pt x="330" y="2640"/>
                </a:lnTo>
                <a:lnTo>
                  <a:pt x="276" y="2564"/>
                </a:lnTo>
                <a:lnTo>
                  <a:pt x="225" y="2483"/>
                </a:lnTo>
                <a:lnTo>
                  <a:pt x="180" y="2400"/>
                </a:lnTo>
                <a:lnTo>
                  <a:pt x="139" y="2314"/>
                </a:lnTo>
                <a:lnTo>
                  <a:pt x="103" y="2226"/>
                </a:lnTo>
                <a:lnTo>
                  <a:pt x="72" y="2136"/>
                </a:lnTo>
                <a:lnTo>
                  <a:pt x="47" y="2042"/>
                </a:lnTo>
                <a:lnTo>
                  <a:pt x="27" y="1947"/>
                </a:lnTo>
                <a:lnTo>
                  <a:pt x="12" y="1850"/>
                </a:lnTo>
                <a:lnTo>
                  <a:pt x="3" y="1751"/>
                </a:lnTo>
                <a:lnTo>
                  <a:pt x="0" y="1650"/>
                </a:lnTo>
                <a:lnTo>
                  <a:pt x="3" y="1550"/>
                </a:lnTo>
                <a:lnTo>
                  <a:pt x="12" y="1452"/>
                </a:lnTo>
                <a:lnTo>
                  <a:pt x="27" y="1354"/>
                </a:lnTo>
                <a:lnTo>
                  <a:pt x="47" y="1260"/>
                </a:lnTo>
                <a:lnTo>
                  <a:pt x="72" y="1166"/>
                </a:lnTo>
                <a:lnTo>
                  <a:pt x="103" y="1076"/>
                </a:lnTo>
                <a:lnTo>
                  <a:pt x="139" y="987"/>
                </a:lnTo>
                <a:lnTo>
                  <a:pt x="180" y="901"/>
                </a:lnTo>
                <a:lnTo>
                  <a:pt x="225" y="819"/>
                </a:lnTo>
                <a:lnTo>
                  <a:pt x="276" y="738"/>
                </a:lnTo>
                <a:lnTo>
                  <a:pt x="330" y="662"/>
                </a:lnTo>
                <a:lnTo>
                  <a:pt x="388" y="588"/>
                </a:lnTo>
                <a:lnTo>
                  <a:pt x="451" y="518"/>
                </a:lnTo>
                <a:lnTo>
                  <a:pt x="517" y="451"/>
                </a:lnTo>
                <a:lnTo>
                  <a:pt x="586" y="389"/>
                </a:lnTo>
                <a:lnTo>
                  <a:pt x="660" y="331"/>
                </a:lnTo>
                <a:lnTo>
                  <a:pt x="737" y="276"/>
                </a:lnTo>
                <a:lnTo>
                  <a:pt x="817" y="226"/>
                </a:lnTo>
                <a:lnTo>
                  <a:pt x="899" y="180"/>
                </a:lnTo>
                <a:lnTo>
                  <a:pt x="985" y="140"/>
                </a:lnTo>
                <a:lnTo>
                  <a:pt x="1073" y="103"/>
                </a:lnTo>
                <a:lnTo>
                  <a:pt x="1163" y="72"/>
                </a:lnTo>
                <a:lnTo>
                  <a:pt x="1257" y="47"/>
                </a:lnTo>
                <a:lnTo>
                  <a:pt x="1352" y="27"/>
                </a:lnTo>
                <a:lnTo>
                  <a:pt x="1448" y="12"/>
                </a:lnTo>
                <a:lnTo>
                  <a:pt x="1547" y="3"/>
                </a:lnTo>
                <a:lnTo>
                  <a:pt x="1646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696" name="Group 1695"/>
          <p:cNvGrpSpPr/>
          <p:nvPr/>
        </p:nvGrpSpPr>
        <p:grpSpPr>
          <a:xfrm>
            <a:off x="6239087" y="609600"/>
            <a:ext cx="304801" cy="303213"/>
            <a:chOff x="6253163" y="392113"/>
            <a:chExt cx="304801" cy="3032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69" name="Freeform 58"/>
            <p:cNvSpPr>
              <a:spLocks/>
            </p:cNvSpPr>
            <p:nvPr/>
          </p:nvSpPr>
          <p:spPr bwMode="auto">
            <a:xfrm>
              <a:off x="6253163" y="422276"/>
              <a:ext cx="274638" cy="273050"/>
            </a:xfrm>
            <a:custGeom>
              <a:avLst/>
              <a:gdLst>
                <a:gd name="T0" fmla="*/ 648 w 3120"/>
                <a:gd name="T1" fmla="*/ 14 h 3112"/>
                <a:gd name="T2" fmla="*/ 755 w 3120"/>
                <a:gd name="T3" fmla="*/ 83 h 3112"/>
                <a:gd name="T4" fmla="*/ 1063 w 3120"/>
                <a:gd name="T5" fmla="*/ 389 h 3112"/>
                <a:gd name="T6" fmla="*/ 1219 w 3120"/>
                <a:gd name="T7" fmla="*/ 563 h 3112"/>
                <a:gd name="T8" fmla="*/ 1251 w 3120"/>
                <a:gd name="T9" fmla="*/ 677 h 3112"/>
                <a:gd name="T10" fmla="*/ 1219 w 3120"/>
                <a:gd name="T11" fmla="*/ 790 h 3112"/>
                <a:gd name="T12" fmla="*/ 1037 w 3120"/>
                <a:gd name="T13" fmla="*/ 989 h 3112"/>
                <a:gd name="T14" fmla="*/ 894 w 3120"/>
                <a:gd name="T15" fmla="*/ 1140 h 3112"/>
                <a:gd name="T16" fmla="*/ 898 w 3120"/>
                <a:gd name="T17" fmla="*/ 1181 h 3112"/>
                <a:gd name="T18" fmla="*/ 1000 w 3120"/>
                <a:gd name="T19" fmla="*/ 1373 h 3112"/>
                <a:gd name="T20" fmla="*/ 1127 w 3120"/>
                <a:gd name="T21" fmla="*/ 1547 h 3112"/>
                <a:gd name="T22" fmla="*/ 1344 w 3120"/>
                <a:gd name="T23" fmla="*/ 1789 h 3112"/>
                <a:gd name="T24" fmla="*/ 1588 w 3120"/>
                <a:gd name="T25" fmla="*/ 2003 h 3112"/>
                <a:gd name="T26" fmla="*/ 1807 w 3120"/>
                <a:gd name="T27" fmla="*/ 2151 h 3112"/>
                <a:gd name="T28" fmla="*/ 1933 w 3120"/>
                <a:gd name="T29" fmla="*/ 2215 h 3112"/>
                <a:gd name="T30" fmla="*/ 1977 w 3120"/>
                <a:gd name="T31" fmla="*/ 2221 h 3112"/>
                <a:gd name="T32" fmla="*/ 2131 w 3120"/>
                <a:gd name="T33" fmla="*/ 2074 h 3112"/>
                <a:gd name="T34" fmla="*/ 2322 w 3120"/>
                <a:gd name="T35" fmla="*/ 1898 h 3112"/>
                <a:gd name="T36" fmla="*/ 2424 w 3120"/>
                <a:gd name="T37" fmla="*/ 1864 h 3112"/>
                <a:gd name="T38" fmla="*/ 2527 w 3120"/>
                <a:gd name="T39" fmla="*/ 1881 h 3112"/>
                <a:gd name="T40" fmla="*/ 2624 w 3120"/>
                <a:gd name="T41" fmla="*/ 1947 h 3112"/>
                <a:gd name="T42" fmla="*/ 3063 w 3120"/>
                <a:gd name="T43" fmla="*/ 2388 h 3112"/>
                <a:gd name="T44" fmla="*/ 3114 w 3120"/>
                <a:gd name="T45" fmla="*/ 2488 h 3112"/>
                <a:gd name="T46" fmla="*/ 3114 w 3120"/>
                <a:gd name="T47" fmla="*/ 2593 h 3112"/>
                <a:gd name="T48" fmla="*/ 3062 w 3120"/>
                <a:gd name="T49" fmla="*/ 2695 h 3112"/>
                <a:gd name="T50" fmla="*/ 2915 w 3120"/>
                <a:gd name="T51" fmla="*/ 2842 h 3112"/>
                <a:gd name="T52" fmla="*/ 2764 w 3120"/>
                <a:gd name="T53" fmla="*/ 2998 h 3112"/>
                <a:gd name="T54" fmla="*/ 2642 w 3120"/>
                <a:gd name="T55" fmla="*/ 3076 h 3112"/>
                <a:gd name="T56" fmla="*/ 2506 w 3120"/>
                <a:gd name="T57" fmla="*/ 3109 h 3112"/>
                <a:gd name="T58" fmla="*/ 2323 w 3120"/>
                <a:gd name="T59" fmla="*/ 3103 h 3112"/>
                <a:gd name="T60" fmla="*/ 2083 w 3120"/>
                <a:gd name="T61" fmla="*/ 3052 h 3112"/>
                <a:gd name="T62" fmla="*/ 1853 w 3120"/>
                <a:gd name="T63" fmla="*/ 2964 h 3112"/>
                <a:gd name="T64" fmla="*/ 1545 w 3120"/>
                <a:gd name="T65" fmla="*/ 2805 h 3112"/>
                <a:gd name="T66" fmla="*/ 1218 w 3120"/>
                <a:gd name="T67" fmla="*/ 2587 h 3112"/>
                <a:gd name="T68" fmla="*/ 919 w 3120"/>
                <a:gd name="T69" fmla="*/ 2334 h 3112"/>
                <a:gd name="T70" fmla="*/ 647 w 3120"/>
                <a:gd name="T71" fmla="*/ 2045 h 3112"/>
                <a:gd name="T72" fmla="*/ 428 w 3120"/>
                <a:gd name="T73" fmla="*/ 1761 h 3112"/>
                <a:gd name="T74" fmla="*/ 243 w 3120"/>
                <a:gd name="T75" fmla="*/ 1456 h 3112"/>
                <a:gd name="T76" fmla="*/ 94 w 3120"/>
                <a:gd name="T77" fmla="*/ 1128 h 3112"/>
                <a:gd name="T78" fmla="*/ 28 w 3120"/>
                <a:gd name="T79" fmla="*/ 914 h 3112"/>
                <a:gd name="T80" fmla="*/ 0 w 3120"/>
                <a:gd name="T81" fmla="*/ 693 h 3112"/>
                <a:gd name="T82" fmla="*/ 18 w 3120"/>
                <a:gd name="T83" fmla="*/ 528 h 3112"/>
                <a:gd name="T84" fmla="*/ 73 w 3120"/>
                <a:gd name="T85" fmla="*/ 408 h 3112"/>
                <a:gd name="T86" fmla="*/ 219 w 3120"/>
                <a:gd name="T87" fmla="*/ 254 h 3112"/>
                <a:gd name="T88" fmla="*/ 424 w 3120"/>
                <a:gd name="T89" fmla="*/ 54 h 3112"/>
                <a:gd name="T90" fmla="*/ 534 w 3120"/>
                <a:gd name="T91" fmla="*/ 3 h 3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120" h="3112">
                  <a:moveTo>
                    <a:pt x="572" y="0"/>
                  </a:moveTo>
                  <a:lnTo>
                    <a:pt x="610" y="3"/>
                  </a:lnTo>
                  <a:lnTo>
                    <a:pt x="648" y="14"/>
                  </a:lnTo>
                  <a:lnTo>
                    <a:pt x="685" y="29"/>
                  </a:lnTo>
                  <a:lnTo>
                    <a:pt x="720" y="52"/>
                  </a:lnTo>
                  <a:lnTo>
                    <a:pt x="755" y="83"/>
                  </a:lnTo>
                  <a:lnTo>
                    <a:pt x="859" y="185"/>
                  </a:lnTo>
                  <a:lnTo>
                    <a:pt x="962" y="289"/>
                  </a:lnTo>
                  <a:lnTo>
                    <a:pt x="1063" y="389"/>
                  </a:lnTo>
                  <a:lnTo>
                    <a:pt x="1162" y="489"/>
                  </a:lnTo>
                  <a:lnTo>
                    <a:pt x="1195" y="526"/>
                  </a:lnTo>
                  <a:lnTo>
                    <a:pt x="1219" y="563"/>
                  </a:lnTo>
                  <a:lnTo>
                    <a:pt x="1237" y="600"/>
                  </a:lnTo>
                  <a:lnTo>
                    <a:pt x="1248" y="638"/>
                  </a:lnTo>
                  <a:lnTo>
                    <a:pt x="1251" y="677"/>
                  </a:lnTo>
                  <a:lnTo>
                    <a:pt x="1248" y="714"/>
                  </a:lnTo>
                  <a:lnTo>
                    <a:pt x="1237" y="752"/>
                  </a:lnTo>
                  <a:lnTo>
                    <a:pt x="1219" y="790"/>
                  </a:lnTo>
                  <a:lnTo>
                    <a:pt x="1195" y="826"/>
                  </a:lnTo>
                  <a:lnTo>
                    <a:pt x="1164" y="862"/>
                  </a:lnTo>
                  <a:lnTo>
                    <a:pt x="1037" y="989"/>
                  </a:lnTo>
                  <a:lnTo>
                    <a:pt x="910" y="1114"/>
                  </a:lnTo>
                  <a:lnTo>
                    <a:pt x="900" y="1127"/>
                  </a:lnTo>
                  <a:lnTo>
                    <a:pt x="894" y="1140"/>
                  </a:lnTo>
                  <a:lnTo>
                    <a:pt x="890" y="1152"/>
                  </a:lnTo>
                  <a:lnTo>
                    <a:pt x="893" y="1166"/>
                  </a:lnTo>
                  <a:lnTo>
                    <a:pt x="898" y="1181"/>
                  </a:lnTo>
                  <a:lnTo>
                    <a:pt x="928" y="1247"/>
                  </a:lnTo>
                  <a:lnTo>
                    <a:pt x="962" y="1311"/>
                  </a:lnTo>
                  <a:lnTo>
                    <a:pt x="1000" y="1373"/>
                  </a:lnTo>
                  <a:lnTo>
                    <a:pt x="1040" y="1433"/>
                  </a:lnTo>
                  <a:lnTo>
                    <a:pt x="1082" y="1490"/>
                  </a:lnTo>
                  <a:lnTo>
                    <a:pt x="1127" y="1547"/>
                  </a:lnTo>
                  <a:lnTo>
                    <a:pt x="1197" y="1631"/>
                  </a:lnTo>
                  <a:lnTo>
                    <a:pt x="1270" y="1711"/>
                  </a:lnTo>
                  <a:lnTo>
                    <a:pt x="1344" y="1789"/>
                  </a:lnTo>
                  <a:lnTo>
                    <a:pt x="1423" y="1863"/>
                  </a:lnTo>
                  <a:lnTo>
                    <a:pt x="1504" y="1934"/>
                  </a:lnTo>
                  <a:lnTo>
                    <a:pt x="1588" y="2003"/>
                  </a:lnTo>
                  <a:lnTo>
                    <a:pt x="1675" y="2067"/>
                  </a:lnTo>
                  <a:lnTo>
                    <a:pt x="1766" y="2127"/>
                  </a:lnTo>
                  <a:lnTo>
                    <a:pt x="1807" y="2151"/>
                  </a:lnTo>
                  <a:lnTo>
                    <a:pt x="1849" y="2172"/>
                  </a:lnTo>
                  <a:lnTo>
                    <a:pt x="1891" y="2193"/>
                  </a:lnTo>
                  <a:lnTo>
                    <a:pt x="1933" y="2215"/>
                  </a:lnTo>
                  <a:lnTo>
                    <a:pt x="1949" y="2221"/>
                  </a:lnTo>
                  <a:lnTo>
                    <a:pt x="1964" y="2223"/>
                  </a:lnTo>
                  <a:lnTo>
                    <a:pt x="1977" y="2221"/>
                  </a:lnTo>
                  <a:lnTo>
                    <a:pt x="1990" y="2214"/>
                  </a:lnTo>
                  <a:lnTo>
                    <a:pt x="2004" y="2201"/>
                  </a:lnTo>
                  <a:lnTo>
                    <a:pt x="2131" y="2074"/>
                  </a:lnTo>
                  <a:lnTo>
                    <a:pt x="2259" y="1947"/>
                  </a:lnTo>
                  <a:lnTo>
                    <a:pt x="2290" y="1920"/>
                  </a:lnTo>
                  <a:lnTo>
                    <a:pt x="2322" y="1898"/>
                  </a:lnTo>
                  <a:lnTo>
                    <a:pt x="2355" y="1881"/>
                  </a:lnTo>
                  <a:lnTo>
                    <a:pt x="2390" y="1870"/>
                  </a:lnTo>
                  <a:lnTo>
                    <a:pt x="2424" y="1864"/>
                  </a:lnTo>
                  <a:lnTo>
                    <a:pt x="2458" y="1864"/>
                  </a:lnTo>
                  <a:lnTo>
                    <a:pt x="2493" y="1870"/>
                  </a:lnTo>
                  <a:lnTo>
                    <a:pt x="2527" y="1881"/>
                  </a:lnTo>
                  <a:lnTo>
                    <a:pt x="2560" y="1898"/>
                  </a:lnTo>
                  <a:lnTo>
                    <a:pt x="2593" y="1920"/>
                  </a:lnTo>
                  <a:lnTo>
                    <a:pt x="2624" y="1947"/>
                  </a:lnTo>
                  <a:lnTo>
                    <a:pt x="2830" y="2151"/>
                  </a:lnTo>
                  <a:lnTo>
                    <a:pt x="3035" y="2355"/>
                  </a:lnTo>
                  <a:lnTo>
                    <a:pt x="3063" y="2388"/>
                  </a:lnTo>
                  <a:lnTo>
                    <a:pt x="3086" y="2420"/>
                  </a:lnTo>
                  <a:lnTo>
                    <a:pt x="3103" y="2455"/>
                  </a:lnTo>
                  <a:lnTo>
                    <a:pt x="3114" y="2488"/>
                  </a:lnTo>
                  <a:lnTo>
                    <a:pt x="3120" y="2523"/>
                  </a:lnTo>
                  <a:lnTo>
                    <a:pt x="3120" y="2559"/>
                  </a:lnTo>
                  <a:lnTo>
                    <a:pt x="3114" y="2593"/>
                  </a:lnTo>
                  <a:lnTo>
                    <a:pt x="3102" y="2628"/>
                  </a:lnTo>
                  <a:lnTo>
                    <a:pt x="3085" y="2661"/>
                  </a:lnTo>
                  <a:lnTo>
                    <a:pt x="3062" y="2695"/>
                  </a:lnTo>
                  <a:lnTo>
                    <a:pt x="3034" y="2727"/>
                  </a:lnTo>
                  <a:lnTo>
                    <a:pt x="2975" y="2785"/>
                  </a:lnTo>
                  <a:lnTo>
                    <a:pt x="2915" y="2842"/>
                  </a:lnTo>
                  <a:lnTo>
                    <a:pt x="2856" y="2901"/>
                  </a:lnTo>
                  <a:lnTo>
                    <a:pt x="2801" y="2961"/>
                  </a:lnTo>
                  <a:lnTo>
                    <a:pt x="2764" y="2998"/>
                  </a:lnTo>
                  <a:lnTo>
                    <a:pt x="2725" y="3029"/>
                  </a:lnTo>
                  <a:lnTo>
                    <a:pt x="2684" y="3055"/>
                  </a:lnTo>
                  <a:lnTo>
                    <a:pt x="2642" y="3076"/>
                  </a:lnTo>
                  <a:lnTo>
                    <a:pt x="2598" y="3092"/>
                  </a:lnTo>
                  <a:lnTo>
                    <a:pt x="2553" y="3102"/>
                  </a:lnTo>
                  <a:lnTo>
                    <a:pt x="2506" y="3109"/>
                  </a:lnTo>
                  <a:lnTo>
                    <a:pt x="2456" y="3112"/>
                  </a:lnTo>
                  <a:lnTo>
                    <a:pt x="2406" y="3111"/>
                  </a:lnTo>
                  <a:lnTo>
                    <a:pt x="2323" y="3103"/>
                  </a:lnTo>
                  <a:lnTo>
                    <a:pt x="2242" y="3091"/>
                  </a:lnTo>
                  <a:lnTo>
                    <a:pt x="2161" y="3073"/>
                  </a:lnTo>
                  <a:lnTo>
                    <a:pt x="2083" y="3052"/>
                  </a:lnTo>
                  <a:lnTo>
                    <a:pt x="2006" y="3026"/>
                  </a:lnTo>
                  <a:lnTo>
                    <a:pt x="1929" y="2996"/>
                  </a:lnTo>
                  <a:lnTo>
                    <a:pt x="1853" y="2964"/>
                  </a:lnTo>
                  <a:lnTo>
                    <a:pt x="1779" y="2929"/>
                  </a:lnTo>
                  <a:lnTo>
                    <a:pt x="1660" y="2869"/>
                  </a:lnTo>
                  <a:lnTo>
                    <a:pt x="1545" y="2805"/>
                  </a:lnTo>
                  <a:lnTo>
                    <a:pt x="1433" y="2736"/>
                  </a:lnTo>
                  <a:lnTo>
                    <a:pt x="1324" y="2663"/>
                  </a:lnTo>
                  <a:lnTo>
                    <a:pt x="1218" y="2587"/>
                  </a:lnTo>
                  <a:lnTo>
                    <a:pt x="1115" y="2507"/>
                  </a:lnTo>
                  <a:lnTo>
                    <a:pt x="1015" y="2422"/>
                  </a:lnTo>
                  <a:lnTo>
                    <a:pt x="919" y="2334"/>
                  </a:lnTo>
                  <a:lnTo>
                    <a:pt x="825" y="2242"/>
                  </a:lnTo>
                  <a:lnTo>
                    <a:pt x="734" y="2146"/>
                  </a:lnTo>
                  <a:lnTo>
                    <a:pt x="647" y="2045"/>
                  </a:lnTo>
                  <a:lnTo>
                    <a:pt x="571" y="1952"/>
                  </a:lnTo>
                  <a:lnTo>
                    <a:pt x="498" y="1858"/>
                  </a:lnTo>
                  <a:lnTo>
                    <a:pt x="428" y="1761"/>
                  </a:lnTo>
                  <a:lnTo>
                    <a:pt x="362" y="1661"/>
                  </a:lnTo>
                  <a:lnTo>
                    <a:pt x="300" y="1560"/>
                  </a:lnTo>
                  <a:lnTo>
                    <a:pt x="243" y="1456"/>
                  </a:lnTo>
                  <a:lnTo>
                    <a:pt x="189" y="1349"/>
                  </a:lnTo>
                  <a:lnTo>
                    <a:pt x="140" y="1240"/>
                  </a:lnTo>
                  <a:lnTo>
                    <a:pt x="94" y="1128"/>
                  </a:lnTo>
                  <a:lnTo>
                    <a:pt x="69" y="1058"/>
                  </a:lnTo>
                  <a:lnTo>
                    <a:pt x="47" y="987"/>
                  </a:lnTo>
                  <a:lnTo>
                    <a:pt x="28" y="914"/>
                  </a:lnTo>
                  <a:lnTo>
                    <a:pt x="14" y="842"/>
                  </a:lnTo>
                  <a:lnTo>
                    <a:pt x="4" y="768"/>
                  </a:lnTo>
                  <a:lnTo>
                    <a:pt x="0" y="693"/>
                  </a:lnTo>
                  <a:lnTo>
                    <a:pt x="3" y="618"/>
                  </a:lnTo>
                  <a:lnTo>
                    <a:pt x="8" y="572"/>
                  </a:lnTo>
                  <a:lnTo>
                    <a:pt x="18" y="528"/>
                  </a:lnTo>
                  <a:lnTo>
                    <a:pt x="33" y="485"/>
                  </a:lnTo>
                  <a:lnTo>
                    <a:pt x="50" y="445"/>
                  </a:lnTo>
                  <a:lnTo>
                    <a:pt x="73" y="408"/>
                  </a:lnTo>
                  <a:lnTo>
                    <a:pt x="101" y="372"/>
                  </a:lnTo>
                  <a:lnTo>
                    <a:pt x="133" y="337"/>
                  </a:lnTo>
                  <a:lnTo>
                    <a:pt x="219" y="254"/>
                  </a:lnTo>
                  <a:lnTo>
                    <a:pt x="304" y="169"/>
                  </a:lnTo>
                  <a:lnTo>
                    <a:pt x="390" y="83"/>
                  </a:lnTo>
                  <a:lnTo>
                    <a:pt x="424" y="54"/>
                  </a:lnTo>
                  <a:lnTo>
                    <a:pt x="460" y="30"/>
                  </a:lnTo>
                  <a:lnTo>
                    <a:pt x="497" y="14"/>
                  </a:lnTo>
                  <a:lnTo>
                    <a:pt x="534" y="3"/>
                  </a:lnTo>
                  <a:lnTo>
                    <a:pt x="5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59"/>
            <p:cNvSpPr>
              <a:spLocks/>
            </p:cNvSpPr>
            <p:nvPr/>
          </p:nvSpPr>
          <p:spPr bwMode="auto">
            <a:xfrm>
              <a:off x="6403976" y="452438"/>
              <a:ext cx="92075" cy="90488"/>
            </a:xfrm>
            <a:custGeom>
              <a:avLst/>
              <a:gdLst>
                <a:gd name="T0" fmla="*/ 37 w 1043"/>
                <a:gd name="T1" fmla="*/ 0 h 1019"/>
                <a:gd name="T2" fmla="*/ 113 w 1043"/>
                <a:gd name="T3" fmla="*/ 14 h 1019"/>
                <a:gd name="T4" fmla="*/ 189 w 1043"/>
                <a:gd name="T5" fmla="*/ 32 h 1019"/>
                <a:gd name="T6" fmla="*/ 261 w 1043"/>
                <a:gd name="T7" fmla="*/ 54 h 1019"/>
                <a:gd name="T8" fmla="*/ 332 w 1043"/>
                <a:gd name="T9" fmla="*/ 81 h 1019"/>
                <a:gd name="T10" fmla="*/ 402 w 1043"/>
                <a:gd name="T11" fmla="*/ 113 h 1019"/>
                <a:gd name="T12" fmla="*/ 469 w 1043"/>
                <a:gd name="T13" fmla="*/ 149 h 1019"/>
                <a:gd name="T14" fmla="*/ 533 w 1043"/>
                <a:gd name="T15" fmla="*/ 190 h 1019"/>
                <a:gd name="T16" fmla="*/ 596 w 1043"/>
                <a:gd name="T17" fmla="*/ 235 h 1019"/>
                <a:gd name="T18" fmla="*/ 655 w 1043"/>
                <a:gd name="T19" fmla="*/ 283 h 1019"/>
                <a:gd name="T20" fmla="*/ 712 w 1043"/>
                <a:gd name="T21" fmla="*/ 336 h 1019"/>
                <a:gd name="T22" fmla="*/ 768 w 1043"/>
                <a:gd name="T23" fmla="*/ 396 h 1019"/>
                <a:gd name="T24" fmla="*/ 820 w 1043"/>
                <a:gd name="T25" fmla="*/ 459 h 1019"/>
                <a:gd name="T26" fmla="*/ 866 w 1043"/>
                <a:gd name="T27" fmla="*/ 526 h 1019"/>
                <a:gd name="T28" fmla="*/ 908 w 1043"/>
                <a:gd name="T29" fmla="*/ 594 h 1019"/>
                <a:gd name="T30" fmla="*/ 946 w 1043"/>
                <a:gd name="T31" fmla="*/ 665 h 1019"/>
                <a:gd name="T32" fmla="*/ 977 w 1043"/>
                <a:gd name="T33" fmla="*/ 740 h 1019"/>
                <a:gd name="T34" fmla="*/ 1005 w 1043"/>
                <a:gd name="T35" fmla="*/ 816 h 1019"/>
                <a:gd name="T36" fmla="*/ 1027 w 1043"/>
                <a:gd name="T37" fmla="*/ 894 h 1019"/>
                <a:gd name="T38" fmla="*/ 1043 w 1043"/>
                <a:gd name="T39" fmla="*/ 974 h 1019"/>
                <a:gd name="T40" fmla="*/ 778 w 1043"/>
                <a:gd name="T41" fmla="*/ 1019 h 1019"/>
                <a:gd name="T42" fmla="*/ 763 w 1043"/>
                <a:gd name="T43" fmla="*/ 949 h 1019"/>
                <a:gd name="T44" fmla="*/ 743 w 1043"/>
                <a:gd name="T45" fmla="*/ 882 h 1019"/>
                <a:gd name="T46" fmla="*/ 719 w 1043"/>
                <a:gd name="T47" fmla="*/ 816 h 1019"/>
                <a:gd name="T48" fmla="*/ 688 w 1043"/>
                <a:gd name="T49" fmla="*/ 753 h 1019"/>
                <a:gd name="T50" fmla="*/ 654 w 1043"/>
                <a:gd name="T51" fmla="*/ 691 h 1019"/>
                <a:gd name="T52" fmla="*/ 615 w 1043"/>
                <a:gd name="T53" fmla="*/ 634 h 1019"/>
                <a:gd name="T54" fmla="*/ 571 w 1043"/>
                <a:gd name="T55" fmla="*/ 578 h 1019"/>
                <a:gd name="T56" fmla="*/ 522 w 1043"/>
                <a:gd name="T57" fmla="*/ 526 h 1019"/>
                <a:gd name="T58" fmla="*/ 473 w 1043"/>
                <a:gd name="T59" fmla="*/ 481 h 1019"/>
                <a:gd name="T60" fmla="*/ 422 w 1043"/>
                <a:gd name="T61" fmla="*/ 439 h 1019"/>
                <a:gd name="T62" fmla="*/ 367 w 1043"/>
                <a:gd name="T63" fmla="*/ 401 h 1019"/>
                <a:gd name="T64" fmla="*/ 311 w 1043"/>
                <a:gd name="T65" fmla="*/ 369 h 1019"/>
                <a:gd name="T66" fmla="*/ 253 w 1043"/>
                <a:gd name="T67" fmla="*/ 340 h 1019"/>
                <a:gd name="T68" fmla="*/ 192 w 1043"/>
                <a:gd name="T69" fmla="*/ 314 h 1019"/>
                <a:gd name="T70" fmla="*/ 130 w 1043"/>
                <a:gd name="T71" fmla="*/ 293 h 1019"/>
                <a:gd name="T72" fmla="*/ 65 w 1043"/>
                <a:gd name="T73" fmla="*/ 278 h 1019"/>
                <a:gd name="T74" fmla="*/ 0 w 1043"/>
                <a:gd name="T75" fmla="*/ 266 h 1019"/>
                <a:gd name="T76" fmla="*/ 37 w 1043"/>
                <a:gd name="T77" fmla="*/ 0 h 10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43" h="1019">
                  <a:moveTo>
                    <a:pt x="37" y="0"/>
                  </a:moveTo>
                  <a:lnTo>
                    <a:pt x="113" y="14"/>
                  </a:lnTo>
                  <a:lnTo>
                    <a:pt x="189" y="32"/>
                  </a:lnTo>
                  <a:lnTo>
                    <a:pt x="261" y="54"/>
                  </a:lnTo>
                  <a:lnTo>
                    <a:pt x="332" y="81"/>
                  </a:lnTo>
                  <a:lnTo>
                    <a:pt x="402" y="113"/>
                  </a:lnTo>
                  <a:lnTo>
                    <a:pt x="469" y="149"/>
                  </a:lnTo>
                  <a:lnTo>
                    <a:pt x="533" y="190"/>
                  </a:lnTo>
                  <a:lnTo>
                    <a:pt x="596" y="235"/>
                  </a:lnTo>
                  <a:lnTo>
                    <a:pt x="655" y="283"/>
                  </a:lnTo>
                  <a:lnTo>
                    <a:pt x="712" y="336"/>
                  </a:lnTo>
                  <a:lnTo>
                    <a:pt x="768" y="396"/>
                  </a:lnTo>
                  <a:lnTo>
                    <a:pt x="820" y="459"/>
                  </a:lnTo>
                  <a:lnTo>
                    <a:pt x="866" y="526"/>
                  </a:lnTo>
                  <a:lnTo>
                    <a:pt x="908" y="594"/>
                  </a:lnTo>
                  <a:lnTo>
                    <a:pt x="946" y="665"/>
                  </a:lnTo>
                  <a:lnTo>
                    <a:pt x="977" y="740"/>
                  </a:lnTo>
                  <a:lnTo>
                    <a:pt x="1005" y="816"/>
                  </a:lnTo>
                  <a:lnTo>
                    <a:pt x="1027" y="894"/>
                  </a:lnTo>
                  <a:lnTo>
                    <a:pt x="1043" y="974"/>
                  </a:lnTo>
                  <a:lnTo>
                    <a:pt x="778" y="1019"/>
                  </a:lnTo>
                  <a:lnTo>
                    <a:pt x="763" y="949"/>
                  </a:lnTo>
                  <a:lnTo>
                    <a:pt x="743" y="882"/>
                  </a:lnTo>
                  <a:lnTo>
                    <a:pt x="719" y="816"/>
                  </a:lnTo>
                  <a:lnTo>
                    <a:pt x="688" y="753"/>
                  </a:lnTo>
                  <a:lnTo>
                    <a:pt x="654" y="691"/>
                  </a:lnTo>
                  <a:lnTo>
                    <a:pt x="615" y="634"/>
                  </a:lnTo>
                  <a:lnTo>
                    <a:pt x="571" y="578"/>
                  </a:lnTo>
                  <a:lnTo>
                    <a:pt x="522" y="526"/>
                  </a:lnTo>
                  <a:lnTo>
                    <a:pt x="473" y="481"/>
                  </a:lnTo>
                  <a:lnTo>
                    <a:pt x="422" y="439"/>
                  </a:lnTo>
                  <a:lnTo>
                    <a:pt x="367" y="401"/>
                  </a:lnTo>
                  <a:lnTo>
                    <a:pt x="311" y="369"/>
                  </a:lnTo>
                  <a:lnTo>
                    <a:pt x="253" y="340"/>
                  </a:lnTo>
                  <a:lnTo>
                    <a:pt x="192" y="314"/>
                  </a:lnTo>
                  <a:lnTo>
                    <a:pt x="130" y="293"/>
                  </a:lnTo>
                  <a:lnTo>
                    <a:pt x="65" y="278"/>
                  </a:lnTo>
                  <a:lnTo>
                    <a:pt x="0" y="266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Freeform 60"/>
            <p:cNvSpPr>
              <a:spLocks/>
            </p:cNvSpPr>
            <p:nvPr/>
          </p:nvSpPr>
          <p:spPr bwMode="auto">
            <a:xfrm>
              <a:off x="6407151" y="392113"/>
              <a:ext cx="150813" cy="147638"/>
            </a:xfrm>
            <a:custGeom>
              <a:avLst/>
              <a:gdLst>
                <a:gd name="T0" fmla="*/ 37 w 1708"/>
                <a:gd name="T1" fmla="*/ 0 h 1660"/>
                <a:gd name="T2" fmla="*/ 143 w 1708"/>
                <a:gd name="T3" fmla="*/ 18 h 1660"/>
                <a:gd name="T4" fmla="*/ 247 w 1708"/>
                <a:gd name="T5" fmla="*/ 41 h 1660"/>
                <a:gd name="T6" fmla="*/ 349 w 1708"/>
                <a:gd name="T7" fmla="*/ 69 h 1660"/>
                <a:gd name="T8" fmla="*/ 450 w 1708"/>
                <a:gd name="T9" fmla="*/ 103 h 1660"/>
                <a:gd name="T10" fmla="*/ 547 w 1708"/>
                <a:gd name="T11" fmla="*/ 142 h 1660"/>
                <a:gd name="T12" fmla="*/ 643 w 1708"/>
                <a:gd name="T13" fmla="*/ 187 h 1660"/>
                <a:gd name="T14" fmla="*/ 735 w 1708"/>
                <a:gd name="T15" fmla="*/ 236 h 1660"/>
                <a:gd name="T16" fmla="*/ 826 w 1708"/>
                <a:gd name="T17" fmla="*/ 290 h 1660"/>
                <a:gd name="T18" fmla="*/ 914 w 1708"/>
                <a:gd name="T19" fmla="*/ 350 h 1660"/>
                <a:gd name="T20" fmla="*/ 998 w 1708"/>
                <a:gd name="T21" fmla="*/ 414 h 1660"/>
                <a:gd name="T22" fmla="*/ 1080 w 1708"/>
                <a:gd name="T23" fmla="*/ 483 h 1660"/>
                <a:gd name="T24" fmla="*/ 1157 w 1708"/>
                <a:gd name="T25" fmla="*/ 557 h 1660"/>
                <a:gd name="T26" fmla="*/ 1228 w 1708"/>
                <a:gd name="T27" fmla="*/ 632 h 1660"/>
                <a:gd name="T28" fmla="*/ 1294 w 1708"/>
                <a:gd name="T29" fmla="*/ 708 h 1660"/>
                <a:gd name="T30" fmla="*/ 1356 w 1708"/>
                <a:gd name="T31" fmla="*/ 788 h 1660"/>
                <a:gd name="T32" fmla="*/ 1414 w 1708"/>
                <a:gd name="T33" fmla="*/ 871 h 1660"/>
                <a:gd name="T34" fmla="*/ 1466 w 1708"/>
                <a:gd name="T35" fmla="*/ 956 h 1660"/>
                <a:gd name="T36" fmla="*/ 1516 w 1708"/>
                <a:gd name="T37" fmla="*/ 1044 h 1660"/>
                <a:gd name="T38" fmla="*/ 1560 w 1708"/>
                <a:gd name="T39" fmla="*/ 1134 h 1660"/>
                <a:gd name="T40" fmla="*/ 1599 w 1708"/>
                <a:gd name="T41" fmla="*/ 1227 h 1660"/>
                <a:gd name="T42" fmla="*/ 1633 w 1708"/>
                <a:gd name="T43" fmla="*/ 1321 h 1660"/>
                <a:gd name="T44" fmla="*/ 1663 w 1708"/>
                <a:gd name="T45" fmla="*/ 1417 h 1660"/>
                <a:gd name="T46" fmla="*/ 1688 w 1708"/>
                <a:gd name="T47" fmla="*/ 1516 h 1660"/>
                <a:gd name="T48" fmla="*/ 1708 w 1708"/>
                <a:gd name="T49" fmla="*/ 1615 h 1660"/>
                <a:gd name="T50" fmla="*/ 1443 w 1708"/>
                <a:gd name="T51" fmla="*/ 1660 h 1660"/>
                <a:gd name="T52" fmla="*/ 1424 w 1708"/>
                <a:gd name="T53" fmla="*/ 1566 h 1660"/>
                <a:gd name="T54" fmla="*/ 1400 w 1708"/>
                <a:gd name="T55" fmla="*/ 1474 h 1660"/>
                <a:gd name="T56" fmla="*/ 1371 w 1708"/>
                <a:gd name="T57" fmla="*/ 1384 h 1660"/>
                <a:gd name="T58" fmla="*/ 1337 w 1708"/>
                <a:gd name="T59" fmla="*/ 1296 h 1660"/>
                <a:gd name="T60" fmla="*/ 1298 w 1708"/>
                <a:gd name="T61" fmla="*/ 1209 h 1660"/>
                <a:gd name="T62" fmla="*/ 1254 w 1708"/>
                <a:gd name="T63" fmla="*/ 1125 h 1660"/>
                <a:gd name="T64" fmla="*/ 1206 w 1708"/>
                <a:gd name="T65" fmla="*/ 1044 h 1660"/>
                <a:gd name="T66" fmla="*/ 1153 w 1708"/>
                <a:gd name="T67" fmla="*/ 966 h 1660"/>
                <a:gd name="T68" fmla="*/ 1096 w 1708"/>
                <a:gd name="T69" fmla="*/ 889 h 1660"/>
                <a:gd name="T70" fmla="*/ 1035 w 1708"/>
                <a:gd name="T71" fmla="*/ 817 h 1660"/>
                <a:gd name="T72" fmla="*/ 967 w 1708"/>
                <a:gd name="T73" fmla="*/ 747 h 1660"/>
                <a:gd name="T74" fmla="*/ 894 w 1708"/>
                <a:gd name="T75" fmla="*/ 678 h 1660"/>
                <a:gd name="T76" fmla="*/ 817 w 1708"/>
                <a:gd name="T77" fmla="*/ 613 h 1660"/>
                <a:gd name="T78" fmla="*/ 736 w 1708"/>
                <a:gd name="T79" fmla="*/ 554 h 1660"/>
                <a:gd name="T80" fmla="*/ 653 w 1708"/>
                <a:gd name="T81" fmla="*/ 499 h 1660"/>
                <a:gd name="T82" fmla="*/ 567 w 1708"/>
                <a:gd name="T83" fmla="*/ 450 h 1660"/>
                <a:gd name="T84" fmla="*/ 478 w 1708"/>
                <a:gd name="T85" fmla="*/ 406 h 1660"/>
                <a:gd name="T86" fmla="*/ 387 w 1708"/>
                <a:gd name="T87" fmla="*/ 367 h 1660"/>
                <a:gd name="T88" fmla="*/ 293 w 1708"/>
                <a:gd name="T89" fmla="*/ 333 h 1660"/>
                <a:gd name="T90" fmla="*/ 198 w 1708"/>
                <a:gd name="T91" fmla="*/ 305 h 1660"/>
                <a:gd name="T92" fmla="*/ 100 w 1708"/>
                <a:gd name="T93" fmla="*/ 283 h 1660"/>
                <a:gd name="T94" fmla="*/ 0 w 1708"/>
                <a:gd name="T95" fmla="*/ 265 h 1660"/>
                <a:gd name="T96" fmla="*/ 37 w 1708"/>
                <a:gd name="T97" fmla="*/ 0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08" h="1660">
                  <a:moveTo>
                    <a:pt x="37" y="0"/>
                  </a:moveTo>
                  <a:lnTo>
                    <a:pt x="143" y="18"/>
                  </a:lnTo>
                  <a:lnTo>
                    <a:pt x="247" y="41"/>
                  </a:lnTo>
                  <a:lnTo>
                    <a:pt x="349" y="69"/>
                  </a:lnTo>
                  <a:lnTo>
                    <a:pt x="450" y="103"/>
                  </a:lnTo>
                  <a:lnTo>
                    <a:pt x="547" y="142"/>
                  </a:lnTo>
                  <a:lnTo>
                    <a:pt x="643" y="187"/>
                  </a:lnTo>
                  <a:lnTo>
                    <a:pt x="735" y="236"/>
                  </a:lnTo>
                  <a:lnTo>
                    <a:pt x="826" y="290"/>
                  </a:lnTo>
                  <a:lnTo>
                    <a:pt x="914" y="350"/>
                  </a:lnTo>
                  <a:lnTo>
                    <a:pt x="998" y="414"/>
                  </a:lnTo>
                  <a:lnTo>
                    <a:pt x="1080" y="483"/>
                  </a:lnTo>
                  <a:lnTo>
                    <a:pt x="1157" y="557"/>
                  </a:lnTo>
                  <a:lnTo>
                    <a:pt x="1228" y="632"/>
                  </a:lnTo>
                  <a:lnTo>
                    <a:pt x="1294" y="708"/>
                  </a:lnTo>
                  <a:lnTo>
                    <a:pt x="1356" y="788"/>
                  </a:lnTo>
                  <a:lnTo>
                    <a:pt x="1414" y="871"/>
                  </a:lnTo>
                  <a:lnTo>
                    <a:pt x="1466" y="956"/>
                  </a:lnTo>
                  <a:lnTo>
                    <a:pt x="1516" y="1044"/>
                  </a:lnTo>
                  <a:lnTo>
                    <a:pt x="1560" y="1134"/>
                  </a:lnTo>
                  <a:lnTo>
                    <a:pt x="1599" y="1227"/>
                  </a:lnTo>
                  <a:lnTo>
                    <a:pt x="1633" y="1321"/>
                  </a:lnTo>
                  <a:lnTo>
                    <a:pt x="1663" y="1417"/>
                  </a:lnTo>
                  <a:lnTo>
                    <a:pt x="1688" y="1516"/>
                  </a:lnTo>
                  <a:lnTo>
                    <a:pt x="1708" y="1615"/>
                  </a:lnTo>
                  <a:lnTo>
                    <a:pt x="1443" y="1660"/>
                  </a:lnTo>
                  <a:lnTo>
                    <a:pt x="1424" y="1566"/>
                  </a:lnTo>
                  <a:lnTo>
                    <a:pt x="1400" y="1474"/>
                  </a:lnTo>
                  <a:lnTo>
                    <a:pt x="1371" y="1384"/>
                  </a:lnTo>
                  <a:lnTo>
                    <a:pt x="1337" y="1296"/>
                  </a:lnTo>
                  <a:lnTo>
                    <a:pt x="1298" y="1209"/>
                  </a:lnTo>
                  <a:lnTo>
                    <a:pt x="1254" y="1125"/>
                  </a:lnTo>
                  <a:lnTo>
                    <a:pt x="1206" y="1044"/>
                  </a:lnTo>
                  <a:lnTo>
                    <a:pt x="1153" y="966"/>
                  </a:lnTo>
                  <a:lnTo>
                    <a:pt x="1096" y="889"/>
                  </a:lnTo>
                  <a:lnTo>
                    <a:pt x="1035" y="817"/>
                  </a:lnTo>
                  <a:lnTo>
                    <a:pt x="967" y="747"/>
                  </a:lnTo>
                  <a:lnTo>
                    <a:pt x="894" y="678"/>
                  </a:lnTo>
                  <a:lnTo>
                    <a:pt x="817" y="613"/>
                  </a:lnTo>
                  <a:lnTo>
                    <a:pt x="736" y="554"/>
                  </a:lnTo>
                  <a:lnTo>
                    <a:pt x="653" y="499"/>
                  </a:lnTo>
                  <a:lnTo>
                    <a:pt x="567" y="450"/>
                  </a:lnTo>
                  <a:lnTo>
                    <a:pt x="478" y="406"/>
                  </a:lnTo>
                  <a:lnTo>
                    <a:pt x="387" y="367"/>
                  </a:lnTo>
                  <a:lnTo>
                    <a:pt x="293" y="333"/>
                  </a:lnTo>
                  <a:lnTo>
                    <a:pt x="198" y="305"/>
                  </a:lnTo>
                  <a:lnTo>
                    <a:pt x="100" y="283"/>
                  </a:lnTo>
                  <a:lnTo>
                    <a:pt x="0" y="265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97" name="Group 1696"/>
          <p:cNvGrpSpPr/>
          <p:nvPr/>
        </p:nvGrpSpPr>
        <p:grpSpPr>
          <a:xfrm>
            <a:off x="6982461" y="631031"/>
            <a:ext cx="307975" cy="260350"/>
            <a:chOff x="7010400" y="414338"/>
            <a:chExt cx="307975" cy="26035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75" name="Freeform 65"/>
            <p:cNvSpPr>
              <a:spLocks/>
            </p:cNvSpPr>
            <p:nvPr/>
          </p:nvSpPr>
          <p:spPr bwMode="auto">
            <a:xfrm>
              <a:off x="7035800" y="573088"/>
              <a:ext cx="47625" cy="100013"/>
            </a:xfrm>
            <a:custGeom>
              <a:avLst/>
              <a:gdLst>
                <a:gd name="T0" fmla="*/ 553 w 554"/>
                <a:gd name="T1" fmla="*/ 0 h 1135"/>
                <a:gd name="T2" fmla="*/ 554 w 554"/>
                <a:gd name="T3" fmla="*/ 19 h 1135"/>
                <a:gd name="T4" fmla="*/ 554 w 554"/>
                <a:gd name="T5" fmla="*/ 1005 h 1135"/>
                <a:gd name="T6" fmla="*/ 552 w 554"/>
                <a:gd name="T7" fmla="*/ 1031 h 1135"/>
                <a:gd name="T8" fmla="*/ 544 w 554"/>
                <a:gd name="T9" fmla="*/ 1055 h 1135"/>
                <a:gd name="T10" fmla="*/ 532 w 554"/>
                <a:gd name="T11" fmla="*/ 1078 h 1135"/>
                <a:gd name="T12" fmla="*/ 516 w 554"/>
                <a:gd name="T13" fmla="*/ 1097 h 1135"/>
                <a:gd name="T14" fmla="*/ 497 w 554"/>
                <a:gd name="T15" fmla="*/ 1112 h 1135"/>
                <a:gd name="T16" fmla="*/ 474 w 554"/>
                <a:gd name="T17" fmla="*/ 1125 h 1135"/>
                <a:gd name="T18" fmla="*/ 450 w 554"/>
                <a:gd name="T19" fmla="*/ 1132 h 1135"/>
                <a:gd name="T20" fmla="*/ 424 w 554"/>
                <a:gd name="T21" fmla="*/ 1135 h 1135"/>
                <a:gd name="T22" fmla="*/ 131 w 554"/>
                <a:gd name="T23" fmla="*/ 1135 h 1135"/>
                <a:gd name="T24" fmla="*/ 104 w 554"/>
                <a:gd name="T25" fmla="*/ 1132 h 1135"/>
                <a:gd name="T26" fmla="*/ 80 w 554"/>
                <a:gd name="T27" fmla="*/ 1125 h 1135"/>
                <a:gd name="T28" fmla="*/ 58 w 554"/>
                <a:gd name="T29" fmla="*/ 1112 h 1135"/>
                <a:gd name="T30" fmla="*/ 38 w 554"/>
                <a:gd name="T31" fmla="*/ 1097 h 1135"/>
                <a:gd name="T32" fmla="*/ 23 w 554"/>
                <a:gd name="T33" fmla="*/ 1078 h 1135"/>
                <a:gd name="T34" fmla="*/ 10 w 554"/>
                <a:gd name="T35" fmla="*/ 1055 h 1135"/>
                <a:gd name="T36" fmla="*/ 2 w 554"/>
                <a:gd name="T37" fmla="*/ 1031 h 1135"/>
                <a:gd name="T38" fmla="*/ 0 w 554"/>
                <a:gd name="T39" fmla="*/ 1005 h 1135"/>
                <a:gd name="T40" fmla="*/ 0 w 554"/>
                <a:gd name="T41" fmla="*/ 522 h 1135"/>
                <a:gd name="T42" fmla="*/ 33 w 554"/>
                <a:gd name="T43" fmla="*/ 505 h 1135"/>
                <a:gd name="T44" fmla="*/ 64 w 554"/>
                <a:gd name="T45" fmla="*/ 484 h 1135"/>
                <a:gd name="T46" fmla="*/ 91 w 554"/>
                <a:gd name="T47" fmla="*/ 460 h 1135"/>
                <a:gd name="T48" fmla="*/ 553 w 554"/>
                <a:gd name="T49" fmla="*/ 0 h 1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54" h="1135">
                  <a:moveTo>
                    <a:pt x="553" y="0"/>
                  </a:moveTo>
                  <a:lnTo>
                    <a:pt x="554" y="19"/>
                  </a:lnTo>
                  <a:lnTo>
                    <a:pt x="554" y="1005"/>
                  </a:lnTo>
                  <a:lnTo>
                    <a:pt x="552" y="1031"/>
                  </a:lnTo>
                  <a:lnTo>
                    <a:pt x="544" y="1055"/>
                  </a:lnTo>
                  <a:lnTo>
                    <a:pt x="532" y="1078"/>
                  </a:lnTo>
                  <a:lnTo>
                    <a:pt x="516" y="1097"/>
                  </a:lnTo>
                  <a:lnTo>
                    <a:pt x="497" y="1112"/>
                  </a:lnTo>
                  <a:lnTo>
                    <a:pt x="474" y="1125"/>
                  </a:lnTo>
                  <a:lnTo>
                    <a:pt x="450" y="1132"/>
                  </a:lnTo>
                  <a:lnTo>
                    <a:pt x="424" y="1135"/>
                  </a:lnTo>
                  <a:lnTo>
                    <a:pt x="131" y="1135"/>
                  </a:lnTo>
                  <a:lnTo>
                    <a:pt x="104" y="1132"/>
                  </a:lnTo>
                  <a:lnTo>
                    <a:pt x="80" y="1125"/>
                  </a:lnTo>
                  <a:lnTo>
                    <a:pt x="58" y="1112"/>
                  </a:lnTo>
                  <a:lnTo>
                    <a:pt x="38" y="1097"/>
                  </a:lnTo>
                  <a:lnTo>
                    <a:pt x="23" y="1078"/>
                  </a:lnTo>
                  <a:lnTo>
                    <a:pt x="10" y="1055"/>
                  </a:lnTo>
                  <a:lnTo>
                    <a:pt x="2" y="1031"/>
                  </a:lnTo>
                  <a:lnTo>
                    <a:pt x="0" y="1005"/>
                  </a:lnTo>
                  <a:lnTo>
                    <a:pt x="0" y="522"/>
                  </a:lnTo>
                  <a:lnTo>
                    <a:pt x="33" y="505"/>
                  </a:lnTo>
                  <a:lnTo>
                    <a:pt x="64" y="484"/>
                  </a:lnTo>
                  <a:lnTo>
                    <a:pt x="91" y="460"/>
                  </a:lnTo>
                  <a:lnTo>
                    <a:pt x="5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Freeform 66"/>
            <p:cNvSpPr>
              <a:spLocks/>
            </p:cNvSpPr>
            <p:nvPr/>
          </p:nvSpPr>
          <p:spPr bwMode="auto">
            <a:xfrm>
              <a:off x="7010400" y="447676"/>
              <a:ext cx="307975" cy="173038"/>
            </a:xfrm>
            <a:custGeom>
              <a:avLst/>
              <a:gdLst>
                <a:gd name="T0" fmla="*/ 3412 w 3491"/>
                <a:gd name="T1" fmla="*/ 0 h 1957"/>
                <a:gd name="T2" fmla="*/ 3453 w 3491"/>
                <a:gd name="T3" fmla="*/ 7 h 1957"/>
                <a:gd name="T4" fmla="*/ 3478 w 3491"/>
                <a:gd name="T5" fmla="*/ 27 h 1957"/>
                <a:gd name="T6" fmla="*/ 3490 w 3491"/>
                <a:gd name="T7" fmla="*/ 62 h 1957"/>
                <a:gd name="T8" fmla="*/ 3477 w 3491"/>
                <a:gd name="T9" fmla="*/ 373 h 1957"/>
                <a:gd name="T10" fmla="*/ 3462 w 3491"/>
                <a:gd name="T11" fmla="*/ 679 h 1957"/>
                <a:gd name="T12" fmla="*/ 3454 w 3491"/>
                <a:gd name="T13" fmla="*/ 710 h 1957"/>
                <a:gd name="T14" fmla="*/ 3434 w 3491"/>
                <a:gd name="T15" fmla="*/ 737 h 1957"/>
                <a:gd name="T16" fmla="*/ 3403 w 3491"/>
                <a:gd name="T17" fmla="*/ 754 h 1957"/>
                <a:gd name="T18" fmla="*/ 3376 w 3491"/>
                <a:gd name="T19" fmla="*/ 754 h 1957"/>
                <a:gd name="T20" fmla="*/ 3352 w 3491"/>
                <a:gd name="T21" fmla="*/ 741 h 1957"/>
                <a:gd name="T22" fmla="*/ 3332 w 3491"/>
                <a:gd name="T23" fmla="*/ 722 h 1957"/>
                <a:gd name="T24" fmla="*/ 2539 w 3491"/>
                <a:gd name="T25" fmla="*/ 1157 h 1957"/>
                <a:gd name="T26" fmla="*/ 2370 w 3491"/>
                <a:gd name="T27" fmla="*/ 1325 h 1957"/>
                <a:gd name="T28" fmla="*/ 1775 w 3491"/>
                <a:gd name="T29" fmla="*/ 1919 h 1957"/>
                <a:gd name="T30" fmla="*/ 1731 w 3491"/>
                <a:gd name="T31" fmla="*/ 1947 h 1957"/>
                <a:gd name="T32" fmla="*/ 1683 w 3491"/>
                <a:gd name="T33" fmla="*/ 1957 h 1957"/>
                <a:gd name="T34" fmla="*/ 1633 w 3491"/>
                <a:gd name="T35" fmla="*/ 1947 h 1957"/>
                <a:gd name="T36" fmla="*/ 1589 w 3491"/>
                <a:gd name="T37" fmla="*/ 1919 h 1957"/>
                <a:gd name="T38" fmla="*/ 255 w 3491"/>
                <a:gd name="T39" fmla="*/ 1768 h 1957"/>
                <a:gd name="T40" fmla="*/ 212 w 3491"/>
                <a:gd name="T41" fmla="*/ 1796 h 1957"/>
                <a:gd name="T42" fmla="*/ 163 w 3491"/>
                <a:gd name="T43" fmla="*/ 1806 h 1957"/>
                <a:gd name="T44" fmla="*/ 113 w 3491"/>
                <a:gd name="T45" fmla="*/ 1796 h 1957"/>
                <a:gd name="T46" fmla="*/ 70 w 3491"/>
                <a:gd name="T47" fmla="*/ 1768 h 1957"/>
                <a:gd name="T48" fmla="*/ 21 w 3491"/>
                <a:gd name="T49" fmla="*/ 1715 h 1957"/>
                <a:gd name="T50" fmla="*/ 2 w 3491"/>
                <a:gd name="T51" fmla="*/ 1669 h 1957"/>
                <a:gd name="T52" fmla="*/ 0 w 3491"/>
                <a:gd name="T53" fmla="*/ 1643 h 1957"/>
                <a:gd name="T54" fmla="*/ 10 w 3491"/>
                <a:gd name="T55" fmla="*/ 1595 h 1957"/>
                <a:gd name="T56" fmla="*/ 38 w 3491"/>
                <a:gd name="T57" fmla="*/ 1552 h 1957"/>
                <a:gd name="T58" fmla="*/ 775 w 3491"/>
                <a:gd name="T59" fmla="*/ 822 h 1957"/>
                <a:gd name="T60" fmla="*/ 822 w 3491"/>
                <a:gd name="T61" fmla="*/ 803 h 1957"/>
                <a:gd name="T62" fmla="*/ 872 w 3491"/>
                <a:gd name="T63" fmla="*/ 802 h 1957"/>
                <a:gd name="T64" fmla="*/ 919 w 3491"/>
                <a:gd name="T65" fmla="*/ 821 h 1957"/>
                <a:gd name="T66" fmla="*/ 1683 w 3491"/>
                <a:gd name="T67" fmla="*/ 1578 h 1957"/>
                <a:gd name="T68" fmla="*/ 2322 w 3491"/>
                <a:gd name="T69" fmla="*/ 941 h 1957"/>
                <a:gd name="T70" fmla="*/ 2938 w 3491"/>
                <a:gd name="T71" fmla="*/ 328 h 1957"/>
                <a:gd name="T72" fmla="*/ 2754 w 3491"/>
                <a:gd name="T73" fmla="*/ 146 h 1957"/>
                <a:gd name="T74" fmla="*/ 2738 w 3491"/>
                <a:gd name="T75" fmla="*/ 128 h 1957"/>
                <a:gd name="T76" fmla="*/ 2726 w 3491"/>
                <a:gd name="T77" fmla="*/ 107 h 1957"/>
                <a:gd name="T78" fmla="*/ 2726 w 3491"/>
                <a:gd name="T79" fmla="*/ 83 h 1957"/>
                <a:gd name="T80" fmla="*/ 2741 w 3491"/>
                <a:gd name="T81" fmla="*/ 52 h 1957"/>
                <a:gd name="T82" fmla="*/ 2765 w 3491"/>
                <a:gd name="T83" fmla="*/ 35 h 1957"/>
                <a:gd name="T84" fmla="*/ 2794 w 3491"/>
                <a:gd name="T85" fmla="*/ 29 h 1957"/>
                <a:gd name="T86" fmla="*/ 3403 w 3491"/>
                <a:gd name="T87" fmla="*/ 0 h 19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491" h="1957">
                  <a:moveTo>
                    <a:pt x="3403" y="0"/>
                  </a:moveTo>
                  <a:lnTo>
                    <a:pt x="3412" y="0"/>
                  </a:lnTo>
                  <a:lnTo>
                    <a:pt x="3434" y="2"/>
                  </a:lnTo>
                  <a:lnTo>
                    <a:pt x="3453" y="7"/>
                  </a:lnTo>
                  <a:lnTo>
                    <a:pt x="3468" y="16"/>
                  </a:lnTo>
                  <a:lnTo>
                    <a:pt x="3478" y="27"/>
                  </a:lnTo>
                  <a:lnTo>
                    <a:pt x="3486" y="43"/>
                  </a:lnTo>
                  <a:lnTo>
                    <a:pt x="3490" y="62"/>
                  </a:lnTo>
                  <a:lnTo>
                    <a:pt x="3491" y="84"/>
                  </a:lnTo>
                  <a:lnTo>
                    <a:pt x="3477" y="373"/>
                  </a:lnTo>
                  <a:lnTo>
                    <a:pt x="3463" y="662"/>
                  </a:lnTo>
                  <a:lnTo>
                    <a:pt x="3462" y="679"/>
                  </a:lnTo>
                  <a:lnTo>
                    <a:pt x="3459" y="696"/>
                  </a:lnTo>
                  <a:lnTo>
                    <a:pt x="3454" y="710"/>
                  </a:lnTo>
                  <a:lnTo>
                    <a:pt x="3445" y="724"/>
                  </a:lnTo>
                  <a:lnTo>
                    <a:pt x="3434" y="737"/>
                  </a:lnTo>
                  <a:lnTo>
                    <a:pt x="3418" y="747"/>
                  </a:lnTo>
                  <a:lnTo>
                    <a:pt x="3403" y="754"/>
                  </a:lnTo>
                  <a:lnTo>
                    <a:pt x="3389" y="756"/>
                  </a:lnTo>
                  <a:lnTo>
                    <a:pt x="3376" y="754"/>
                  </a:lnTo>
                  <a:lnTo>
                    <a:pt x="3364" y="748"/>
                  </a:lnTo>
                  <a:lnTo>
                    <a:pt x="3352" y="741"/>
                  </a:lnTo>
                  <a:lnTo>
                    <a:pt x="3343" y="731"/>
                  </a:lnTo>
                  <a:lnTo>
                    <a:pt x="3332" y="722"/>
                  </a:lnTo>
                  <a:lnTo>
                    <a:pt x="3153" y="545"/>
                  </a:lnTo>
                  <a:lnTo>
                    <a:pt x="2539" y="1157"/>
                  </a:lnTo>
                  <a:lnTo>
                    <a:pt x="2490" y="1206"/>
                  </a:lnTo>
                  <a:lnTo>
                    <a:pt x="2370" y="1325"/>
                  </a:lnTo>
                  <a:lnTo>
                    <a:pt x="1806" y="1887"/>
                  </a:lnTo>
                  <a:lnTo>
                    <a:pt x="1775" y="1919"/>
                  </a:lnTo>
                  <a:lnTo>
                    <a:pt x="1753" y="1935"/>
                  </a:lnTo>
                  <a:lnTo>
                    <a:pt x="1731" y="1947"/>
                  </a:lnTo>
                  <a:lnTo>
                    <a:pt x="1707" y="1954"/>
                  </a:lnTo>
                  <a:lnTo>
                    <a:pt x="1683" y="1957"/>
                  </a:lnTo>
                  <a:lnTo>
                    <a:pt x="1657" y="1954"/>
                  </a:lnTo>
                  <a:lnTo>
                    <a:pt x="1633" y="1947"/>
                  </a:lnTo>
                  <a:lnTo>
                    <a:pt x="1611" y="1935"/>
                  </a:lnTo>
                  <a:lnTo>
                    <a:pt x="1589" y="1919"/>
                  </a:lnTo>
                  <a:lnTo>
                    <a:pt x="847" y="1178"/>
                  </a:lnTo>
                  <a:lnTo>
                    <a:pt x="255" y="1768"/>
                  </a:lnTo>
                  <a:lnTo>
                    <a:pt x="235" y="1785"/>
                  </a:lnTo>
                  <a:lnTo>
                    <a:pt x="212" y="1796"/>
                  </a:lnTo>
                  <a:lnTo>
                    <a:pt x="187" y="1804"/>
                  </a:lnTo>
                  <a:lnTo>
                    <a:pt x="163" y="1806"/>
                  </a:lnTo>
                  <a:lnTo>
                    <a:pt x="138" y="1804"/>
                  </a:lnTo>
                  <a:lnTo>
                    <a:pt x="113" y="1796"/>
                  </a:lnTo>
                  <a:lnTo>
                    <a:pt x="91" y="1785"/>
                  </a:lnTo>
                  <a:lnTo>
                    <a:pt x="70" y="1768"/>
                  </a:lnTo>
                  <a:lnTo>
                    <a:pt x="38" y="1736"/>
                  </a:lnTo>
                  <a:lnTo>
                    <a:pt x="21" y="1715"/>
                  </a:lnTo>
                  <a:lnTo>
                    <a:pt x="10" y="1693"/>
                  </a:lnTo>
                  <a:lnTo>
                    <a:pt x="2" y="1669"/>
                  </a:lnTo>
                  <a:lnTo>
                    <a:pt x="0" y="1644"/>
                  </a:lnTo>
                  <a:lnTo>
                    <a:pt x="0" y="1643"/>
                  </a:lnTo>
                  <a:lnTo>
                    <a:pt x="2" y="1619"/>
                  </a:lnTo>
                  <a:lnTo>
                    <a:pt x="10" y="1595"/>
                  </a:lnTo>
                  <a:lnTo>
                    <a:pt x="21" y="1572"/>
                  </a:lnTo>
                  <a:lnTo>
                    <a:pt x="38" y="1552"/>
                  </a:lnTo>
                  <a:lnTo>
                    <a:pt x="754" y="838"/>
                  </a:lnTo>
                  <a:lnTo>
                    <a:pt x="775" y="822"/>
                  </a:lnTo>
                  <a:lnTo>
                    <a:pt x="798" y="809"/>
                  </a:lnTo>
                  <a:lnTo>
                    <a:pt x="822" y="803"/>
                  </a:lnTo>
                  <a:lnTo>
                    <a:pt x="847" y="800"/>
                  </a:lnTo>
                  <a:lnTo>
                    <a:pt x="872" y="802"/>
                  </a:lnTo>
                  <a:lnTo>
                    <a:pt x="896" y="809"/>
                  </a:lnTo>
                  <a:lnTo>
                    <a:pt x="919" y="821"/>
                  </a:lnTo>
                  <a:lnTo>
                    <a:pt x="940" y="838"/>
                  </a:lnTo>
                  <a:lnTo>
                    <a:pt x="1683" y="1578"/>
                  </a:lnTo>
                  <a:lnTo>
                    <a:pt x="2273" y="990"/>
                  </a:lnTo>
                  <a:lnTo>
                    <a:pt x="2322" y="941"/>
                  </a:lnTo>
                  <a:lnTo>
                    <a:pt x="2870" y="395"/>
                  </a:lnTo>
                  <a:lnTo>
                    <a:pt x="2938" y="328"/>
                  </a:lnTo>
                  <a:lnTo>
                    <a:pt x="2845" y="238"/>
                  </a:lnTo>
                  <a:lnTo>
                    <a:pt x="2754" y="146"/>
                  </a:lnTo>
                  <a:lnTo>
                    <a:pt x="2745" y="138"/>
                  </a:lnTo>
                  <a:lnTo>
                    <a:pt x="2738" y="128"/>
                  </a:lnTo>
                  <a:lnTo>
                    <a:pt x="2731" y="118"/>
                  </a:lnTo>
                  <a:lnTo>
                    <a:pt x="2726" y="107"/>
                  </a:lnTo>
                  <a:lnTo>
                    <a:pt x="2724" y="96"/>
                  </a:lnTo>
                  <a:lnTo>
                    <a:pt x="2726" y="83"/>
                  </a:lnTo>
                  <a:lnTo>
                    <a:pt x="2731" y="68"/>
                  </a:lnTo>
                  <a:lnTo>
                    <a:pt x="2741" y="52"/>
                  </a:lnTo>
                  <a:lnTo>
                    <a:pt x="2751" y="42"/>
                  </a:lnTo>
                  <a:lnTo>
                    <a:pt x="2765" y="35"/>
                  </a:lnTo>
                  <a:lnTo>
                    <a:pt x="2779" y="30"/>
                  </a:lnTo>
                  <a:lnTo>
                    <a:pt x="2794" y="29"/>
                  </a:lnTo>
                  <a:lnTo>
                    <a:pt x="2808" y="28"/>
                  </a:lnTo>
                  <a:lnTo>
                    <a:pt x="34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" name="Freeform 67"/>
            <p:cNvSpPr>
              <a:spLocks/>
            </p:cNvSpPr>
            <p:nvPr/>
          </p:nvSpPr>
          <p:spPr bwMode="auto">
            <a:xfrm>
              <a:off x="7126288" y="414338"/>
              <a:ext cx="66675" cy="127000"/>
            </a:xfrm>
            <a:custGeom>
              <a:avLst/>
              <a:gdLst>
                <a:gd name="T0" fmla="*/ 401 w 742"/>
                <a:gd name="T1" fmla="*/ 0 h 1431"/>
                <a:gd name="T2" fmla="*/ 448 w 742"/>
                <a:gd name="T3" fmla="*/ 8 h 1431"/>
                <a:gd name="T4" fmla="*/ 462 w 742"/>
                <a:gd name="T5" fmla="*/ 43 h 1431"/>
                <a:gd name="T6" fmla="*/ 464 w 742"/>
                <a:gd name="T7" fmla="*/ 111 h 1431"/>
                <a:gd name="T8" fmla="*/ 472 w 742"/>
                <a:gd name="T9" fmla="*/ 147 h 1431"/>
                <a:gd name="T10" fmla="*/ 506 w 742"/>
                <a:gd name="T11" fmla="*/ 161 h 1431"/>
                <a:gd name="T12" fmla="*/ 622 w 742"/>
                <a:gd name="T13" fmla="*/ 187 h 1431"/>
                <a:gd name="T14" fmla="*/ 689 w 742"/>
                <a:gd name="T15" fmla="*/ 221 h 1431"/>
                <a:gd name="T16" fmla="*/ 694 w 742"/>
                <a:gd name="T17" fmla="*/ 259 h 1431"/>
                <a:gd name="T18" fmla="*/ 654 w 742"/>
                <a:gd name="T19" fmla="*/ 392 h 1431"/>
                <a:gd name="T20" fmla="*/ 629 w 742"/>
                <a:gd name="T21" fmla="*/ 409 h 1431"/>
                <a:gd name="T22" fmla="*/ 547 w 742"/>
                <a:gd name="T23" fmla="*/ 379 h 1431"/>
                <a:gd name="T24" fmla="*/ 378 w 742"/>
                <a:gd name="T25" fmla="*/ 357 h 1431"/>
                <a:gd name="T26" fmla="*/ 319 w 742"/>
                <a:gd name="T27" fmla="*/ 369 h 1431"/>
                <a:gd name="T28" fmla="*/ 272 w 742"/>
                <a:gd name="T29" fmla="*/ 411 h 1431"/>
                <a:gd name="T30" fmla="*/ 263 w 742"/>
                <a:gd name="T31" fmla="*/ 465 h 1431"/>
                <a:gd name="T32" fmla="*/ 298 w 742"/>
                <a:gd name="T33" fmla="*/ 518 h 1431"/>
                <a:gd name="T34" fmla="*/ 394 w 742"/>
                <a:gd name="T35" fmla="*/ 572 h 1431"/>
                <a:gd name="T36" fmla="*/ 570 w 742"/>
                <a:gd name="T37" fmla="*/ 651 h 1431"/>
                <a:gd name="T38" fmla="*/ 667 w 742"/>
                <a:gd name="T39" fmla="*/ 730 h 1431"/>
                <a:gd name="T40" fmla="*/ 725 w 742"/>
                <a:gd name="T41" fmla="*/ 832 h 1431"/>
                <a:gd name="T42" fmla="*/ 742 w 742"/>
                <a:gd name="T43" fmla="*/ 946 h 1431"/>
                <a:gd name="T44" fmla="*/ 715 w 742"/>
                <a:gd name="T45" fmla="*/ 1059 h 1431"/>
                <a:gd name="T46" fmla="*/ 643 w 742"/>
                <a:gd name="T47" fmla="*/ 1159 h 1431"/>
                <a:gd name="T48" fmla="*/ 537 w 742"/>
                <a:gd name="T49" fmla="*/ 1227 h 1431"/>
                <a:gd name="T50" fmla="*/ 468 w 742"/>
                <a:gd name="T51" fmla="*/ 1254 h 1431"/>
                <a:gd name="T52" fmla="*/ 455 w 742"/>
                <a:gd name="T53" fmla="*/ 1295 h 1431"/>
                <a:gd name="T54" fmla="*/ 452 w 742"/>
                <a:gd name="T55" fmla="*/ 1403 h 1431"/>
                <a:gd name="T56" fmla="*/ 428 w 742"/>
                <a:gd name="T57" fmla="*/ 1429 h 1431"/>
                <a:gd name="T58" fmla="*/ 313 w 742"/>
                <a:gd name="T59" fmla="*/ 1431 h 1431"/>
                <a:gd name="T60" fmla="*/ 277 w 742"/>
                <a:gd name="T61" fmla="*/ 1413 h 1431"/>
                <a:gd name="T62" fmla="*/ 269 w 742"/>
                <a:gd name="T63" fmla="*/ 1351 h 1431"/>
                <a:gd name="T64" fmla="*/ 267 w 742"/>
                <a:gd name="T65" fmla="*/ 1286 h 1431"/>
                <a:gd name="T66" fmla="*/ 249 w 742"/>
                <a:gd name="T67" fmla="*/ 1265 h 1431"/>
                <a:gd name="T68" fmla="*/ 173 w 742"/>
                <a:gd name="T69" fmla="*/ 1251 h 1431"/>
                <a:gd name="T70" fmla="*/ 41 w 742"/>
                <a:gd name="T71" fmla="*/ 1208 h 1431"/>
                <a:gd name="T72" fmla="*/ 5 w 742"/>
                <a:gd name="T73" fmla="*/ 1182 h 1431"/>
                <a:gd name="T74" fmla="*/ 2 w 742"/>
                <a:gd name="T75" fmla="*/ 1145 h 1431"/>
                <a:gd name="T76" fmla="*/ 36 w 742"/>
                <a:gd name="T77" fmla="*/ 1025 h 1431"/>
                <a:gd name="T78" fmla="*/ 56 w 742"/>
                <a:gd name="T79" fmla="*/ 990 h 1431"/>
                <a:gd name="T80" fmla="*/ 95 w 742"/>
                <a:gd name="T81" fmla="*/ 999 h 1431"/>
                <a:gd name="T82" fmla="*/ 242 w 742"/>
                <a:gd name="T83" fmla="*/ 1051 h 1431"/>
                <a:gd name="T84" fmla="*/ 358 w 742"/>
                <a:gd name="T85" fmla="*/ 1059 h 1431"/>
                <a:gd name="T86" fmla="*/ 444 w 742"/>
                <a:gd name="T87" fmla="*/ 1029 h 1431"/>
                <a:gd name="T88" fmla="*/ 483 w 742"/>
                <a:gd name="T89" fmla="*/ 980 h 1431"/>
                <a:gd name="T90" fmla="*/ 484 w 742"/>
                <a:gd name="T91" fmla="*/ 921 h 1431"/>
                <a:gd name="T92" fmla="*/ 446 w 742"/>
                <a:gd name="T93" fmla="*/ 865 h 1431"/>
                <a:gd name="T94" fmla="*/ 373 w 742"/>
                <a:gd name="T95" fmla="*/ 823 h 1431"/>
                <a:gd name="T96" fmla="*/ 220 w 742"/>
                <a:gd name="T97" fmla="*/ 758 h 1431"/>
                <a:gd name="T98" fmla="*/ 114 w 742"/>
                <a:gd name="T99" fmla="*/ 693 h 1431"/>
                <a:gd name="T100" fmla="*/ 48 w 742"/>
                <a:gd name="T101" fmla="*/ 620 h 1431"/>
                <a:gd name="T102" fmla="*/ 13 w 742"/>
                <a:gd name="T103" fmla="*/ 531 h 1431"/>
                <a:gd name="T104" fmla="*/ 14 w 742"/>
                <a:gd name="T105" fmla="*/ 419 h 1431"/>
                <a:gd name="T106" fmla="*/ 54 w 742"/>
                <a:gd name="T107" fmla="*/ 315 h 1431"/>
                <a:gd name="T108" fmla="*/ 127 w 742"/>
                <a:gd name="T109" fmla="*/ 237 h 1431"/>
                <a:gd name="T110" fmla="*/ 229 w 742"/>
                <a:gd name="T111" fmla="*/ 183 h 1431"/>
                <a:gd name="T112" fmla="*/ 270 w 742"/>
                <a:gd name="T113" fmla="*/ 166 h 1431"/>
                <a:gd name="T114" fmla="*/ 283 w 742"/>
                <a:gd name="T115" fmla="*/ 141 h 1431"/>
                <a:gd name="T116" fmla="*/ 284 w 742"/>
                <a:gd name="T117" fmla="*/ 80 h 1431"/>
                <a:gd name="T118" fmla="*/ 288 w 742"/>
                <a:gd name="T119" fmla="*/ 19 h 1431"/>
                <a:gd name="T120" fmla="*/ 316 w 742"/>
                <a:gd name="T121" fmla="*/ 1 h 1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42" h="1431">
                  <a:moveTo>
                    <a:pt x="334" y="0"/>
                  </a:moveTo>
                  <a:lnTo>
                    <a:pt x="373" y="0"/>
                  </a:lnTo>
                  <a:lnTo>
                    <a:pt x="401" y="0"/>
                  </a:lnTo>
                  <a:lnTo>
                    <a:pt x="421" y="1"/>
                  </a:lnTo>
                  <a:lnTo>
                    <a:pt x="437" y="4"/>
                  </a:lnTo>
                  <a:lnTo>
                    <a:pt x="448" y="8"/>
                  </a:lnTo>
                  <a:lnTo>
                    <a:pt x="456" y="15"/>
                  </a:lnTo>
                  <a:lnTo>
                    <a:pt x="460" y="27"/>
                  </a:lnTo>
                  <a:lnTo>
                    <a:pt x="462" y="43"/>
                  </a:lnTo>
                  <a:lnTo>
                    <a:pt x="463" y="64"/>
                  </a:lnTo>
                  <a:lnTo>
                    <a:pt x="464" y="90"/>
                  </a:lnTo>
                  <a:lnTo>
                    <a:pt x="464" y="111"/>
                  </a:lnTo>
                  <a:lnTo>
                    <a:pt x="465" y="127"/>
                  </a:lnTo>
                  <a:lnTo>
                    <a:pt x="467" y="139"/>
                  </a:lnTo>
                  <a:lnTo>
                    <a:pt x="472" y="147"/>
                  </a:lnTo>
                  <a:lnTo>
                    <a:pt x="479" y="152"/>
                  </a:lnTo>
                  <a:lnTo>
                    <a:pt x="491" y="156"/>
                  </a:lnTo>
                  <a:lnTo>
                    <a:pt x="506" y="161"/>
                  </a:lnTo>
                  <a:lnTo>
                    <a:pt x="528" y="164"/>
                  </a:lnTo>
                  <a:lnTo>
                    <a:pt x="575" y="173"/>
                  </a:lnTo>
                  <a:lnTo>
                    <a:pt x="622" y="187"/>
                  </a:lnTo>
                  <a:lnTo>
                    <a:pt x="667" y="205"/>
                  </a:lnTo>
                  <a:lnTo>
                    <a:pt x="680" y="212"/>
                  </a:lnTo>
                  <a:lnTo>
                    <a:pt x="689" y="221"/>
                  </a:lnTo>
                  <a:lnTo>
                    <a:pt x="695" y="232"/>
                  </a:lnTo>
                  <a:lnTo>
                    <a:pt x="697" y="245"/>
                  </a:lnTo>
                  <a:lnTo>
                    <a:pt x="694" y="259"/>
                  </a:lnTo>
                  <a:lnTo>
                    <a:pt x="677" y="318"/>
                  </a:lnTo>
                  <a:lnTo>
                    <a:pt x="659" y="376"/>
                  </a:lnTo>
                  <a:lnTo>
                    <a:pt x="654" y="392"/>
                  </a:lnTo>
                  <a:lnTo>
                    <a:pt x="646" y="402"/>
                  </a:lnTo>
                  <a:lnTo>
                    <a:pt x="639" y="408"/>
                  </a:lnTo>
                  <a:lnTo>
                    <a:pt x="629" y="409"/>
                  </a:lnTo>
                  <a:lnTo>
                    <a:pt x="616" y="407"/>
                  </a:lnTo>
                  <a:lnTo>
                    <a:pt x="601" y="400"/>
                  </a:lnTo>
                  <a:lnTo>
                    <a:pt x="547" y="379"/>
                  </a:lnTo>
                  <a:lnTo>
                    <a:pt x="492" y="364"/>
                  </a:lnTo>
                  <a:lnTo>
                    <a:pt x="436" y="357"/>
                  </a:lnTo>
                  <a:lnTo>
                    <a:pt x="378" y="357"/>
                  </a:lnTo>
                  <a:lnTo>
                    <a:pt x="358" y="359"/>
                  </a:lnTo>
                  <a:lnTo>
                    <a:pt x="338" y="363"/>
                  </a:lnTo>
                  <a:lnTo>
                    <a:pt x="319" y="369"/>
                  </a:lnTo>
                  <a:lnTo>
                    <a:pt x="299" y="380"/>
                  </a:lnTo>
                  <a:lnTo>
                    <a:pt x="283" y="395"/>
                  </a:lnTo>
                  <a:lnTo>
                    <a:pt x="272" y="411"/>
                  </a:lnTo>
                  <a:lnTo>
                    <a:pt x="264" y="428"/>
                  </a:lnTo>
                  <a:lnTo>
                    <a:pt x="261" y="446"/>
                  </a:lnTo>
                  <a:lnTo>
                    <a:pt x="263" y="465"/>
                  </a:lnTo>
                  <a:lnTo>
                    <a:pt x="270" y="483"/>
                  </a:lnTo>
                  <a:lnTo>
                    <a:pt x="282" y="501"/>
                  </a:lnTo>
                  <a:lnTo>
                    <a:pt x="298" y="518"/>
                  </a:lnTo>
                  <a:lnTo>
                    <a:pt x="329" y="539"/>
                  </a:lnTo>
                  <a:lnTo>
                    <a:pt x="360" y="557"/>
                  </a:lnTo>
                  <a:lnTo>
                    <a:pt x="394" y="572"/>
                  </a:lnTo>
                  <a:lnTo>
                    <a:pt x="454" y="596"/>
                  </a:lnTo>
                  <a:lnTo>
                    <a:pt x="513" y="621"/>
                  </a:lnTo>
                  <a:lnTo>
                    <a:pt x="570" y="651"/>
                  </a:lnTo>
                  <a:lnTo>
                    <a:pt x="606" y="674"/>
                  </a:lnTo>
                  <a:lnTo>
                    <a:pt x="639" y="700"/>
                  </a:lnTo>
                  <a:lnTo>
                    <a:pt x="667" y="730"/>
                  </a:lnTo>
                  <a:lnTo>
                    <a:pt x="691" y="763"/>
                  </a:lnTo>
                  <a:lnTo>
                    <a:pt x="711" y="796"/>
                  </a:lnTo>
                  <a:lnTo>
                    <a:pt x="725" y="832"/>
                  </a:lnTo>
                  <a:lnTo>
                    <a:pt x="736" y="869"/>
                  </a:lnTo>
                  <a:lnTo>
                    <a:pt x="741" y="907"/>
                  </a:lnTo>
                  <a:lnTo>
                    <a:pt x="742" y="946"/>
                  </a:lnTo>
                  <a:lnTo>
                    <a:pt x="738" y="984"/>
                  </a:lnTo>
                  <a:lnTo>
                    <a:pt x="730" y="1022"/>
                  </a:lnTo>
                  <a:lnTo>
                    <a:pt x="715" y="1059"/>
                  </a:lnTo>
                  <a:lnTo>
                    <a:pt x="696" y="1095"/>
                  </a:lnTo>
                  <a:lnTo>
                    <a:pt x="671" y="1129"/>
                  </a:lnTo>
                  <a:lnTo>
                    <a:pt x="643" y="1159"/>
                  </a:lnTo>
                  <a:lnTo>
                    <a:pt x="610" y="1185"/>
                  </a:lnTo>
                  <a:lnTo>
                    <a:pt x="575" y="1209"/>
                  </a:lnTo>
                  <a:lnTo>
                    <a:pt x="537" y="1227"/>
                  </a:lnTo>
                  <a:lnTo>
                    <a:pt x="497" y="1240"/>
                  </a:lnTo>
                  <a:lnTo>
                    <a:pt x="481" y="1246"/>
                  </a:lnTo>
                  <a:lnTo>
                    <a:pt x="468" y="1254"/>
                  </a:lnTo>
                  <a:lnTo>
                    <a:pt x="460" y="1265"/>
                  </a:lnTo>
                  <a:lnTo>
                    <a:pt x="456" y="1278"/>
                  </a:lnTo>
                  <a:lnTo>
                    <a:pt x="455" y="1295"/>
                  </a:lnTo>
                  <a:lnTo>
                    <a:pt x="455" y="1343"/>
                  </a:lnTo>
                  <a:lnTo>
                    <a:pt x="455" y="1388"/>
                  </a:lnTo>
                  <a:lnTo>
                    <a:pt x="452" y="1403"/>
                  </a:lnTo>
                  <a:lnTo>
                    <a:pt x="447" y="1415"/>
                  </a:lnTo>
                  <a:lnTo>
                    <a:pt x="440" y="1424"/>
                  </a:lnTo>
                  <a:lnTo>
                    <a:pt x="428" y="1429"/>
                  </a:lnTo>
                  <a:lnTo>
                    <a:pt x="413" y="1431"/>
                  </a:lnTo>
                  <a:lnTo>
                    <a:pt x="363" y="1431"/>
                  </a:lnTo>
                  <a:lnTo>
                    <a:pt x="313" y="1431"/>
                  </a:lnTo>
                  <a:lnTo>
                    <a:pt x="297" y="1429"/>
                  </a:lnTo>
                  <a:lnTo>
                    <a:pt x="285" y="1423"/>
                  </a:lnTo>
                  <a:lnTo>
                    <a:pt x="277" y="1413"/>
                  </a:lnTo>
                  <a:lnTo>
                    <a:pt x="272" y="1401"/>
                  </a:lnTo>
                  <a:lnTo>
                    <a:pt x="269" y="1386"/>
                  </a:lnTo>
                  <a:lnTo>
                    <a:pt x="269" y="1351"/>
                  </a:lnTo>
                  <a:lnTo>
                    <a:pt x="269" y="1317"/>
                  </a:lnTo>
                  <a:lnTo>
                    <a:pt x="268" y="1299"/>
                  </a:lnTo>
                  <a:lnTo>
                    <a:pt x="267" y="1286"/>
                  </a:lnTo>
                  <a:lnTo>
                    <a:pt x="264" y="1276"/>
                  </a:lnTo>
                  <a:lnTo>
                    <a:pt x="259" y="1270"/>
                  </a:lnTo>
                  <a:lnTo>
                    <a:pt x="249" y="1265"/>
                  </a:lnTo>
                  <a:lnTo>
                    <a:pt x="237" y="1261"/>
                  </a:lnTo>
                  <a:lnTo>
                    <a:pt x="219" y="1258"/>
                  </a:lnTo>
                  <a:lnTo>
                    <a:pt x="173" y="1251"/>
                  </a:lnTo>
                  <a:lnTo>
                    <a:pt x="129" y="1239"/>
                  </a:lnTo>
                  <a:lnTo>
                    <a:pt x="84" y="1226"/>
                  </a:lnTo>
                  <a:lnTo>
                    <a:pt x="41" y="1208"/>
                  </a:lnTo>
                  <a:lnTo>
                    <a:pt x="25" y="1199"/>
                  </a:lnTo>
                  <a:lnTo>
                    <a:pt x="12" y="1191"/>
                  </a:lnTo>
                  <a:lnTo>
                    <a:pt x="5" y="1182"/>
                  </a:lnTo>
                  <a:lnTo>
                    <a:pt x="1" y="1172"/>
                  </a:lnTo>
                  <a:lnTo>
                    <a:pt x="0" y="1160"/>
                  </a:lnTo>
                  <a:lnTo>
                    <a:pt x="2" y="1145"/>
                  </a:lnTo>
                  <a:lnTo>
                    <a:pt x="6" y="1127"/>
                  </a:lnTo>
                  <a:lnTo>
                    <a:pt x="21" y="1077"/>
                  </a:lnTo>
                  <a:lnTo>
                    <a:pt x="36" y="1025"/>
                  </a:lnTo>
                  <a:lnTo>
                    <a:pt x="42" y="1008"/>
                  </a:lnTo>
                  <a:lnTo>
                    <a:pt x="48" y="997"/>
                  </a:lnTo>
                  <a:lnTo>
                    <a:pt x="56" y="990"/>
                  </a:lnTo>
                  <a:lnTo>
                    <a:pt x="66" y="988"/>
                  </a:lnTo>
                  <a:lnTo>
                    <a:pt x="79" y="991"/>
                  </a:lnTo>
                  <a:lnTo>
                    <a:pt x="95" y="999"/>
                  </a:lnTo>
                  <a:lnTo>
                    <a:pt x="142" y="1021"/>
                  </a:lnTo>
                  <a:lnTo>
                    <a:pt x="191" y="1038"/>
                  </a:lnTo>
                  <a:lnTo>
                    <a:pt x="242" y="1051"/>
                  </a:lnTo>
                  <a:lnTo>
                    <a:pt x="293" y="1059"/>
                  </a:lnTo>
                  <a:lnTo>
                    <a:pt x="327" y="1060"/>
                  </a:lnTo>
                  <a:lnTo>
                    <a:pt x="358" y="1059"/>
                  </a:lnTo>
                  <a:lnTo>
                    <a:pt x="391" y="1053"/>
                  </a:lnTo>
                  <a:lnTo>
                    <a:pt x="422" y="1041"/>
                  </a:lnTo>
                  <a:lnTo>
                    <a:pt x="444" y="1029"/>
                  </a:lnTo>
                  <a:lnTo>
                    <a:pt x="461" y="1016"/>
                  </a:lnTo>
                  <a:lnTo>
                    <a:pt x="474" y="999"/>
                  </a:lnTo>
                  <a:lnTo>
                    <a:pt x="483" y="980"/>
                  </a:lnTo>
                  <a:lnTo>
                    <a:pt x="487" y="961"/>
                  </a:lnTo>
                  <a:lnTo>
                    <a:pt x="488" y="941"/>
                  </a:lnTo>
                  <a:lnTo>
                    <a:pt x="484" y="921"/>
                  </a:lnTo>
                  <a:lnTo>
                    <a:pt x="477" y="901"/>
                  </a:lnTo>
                  <a:lnTo>
                    <a:pt x="464" y="882"/>
                  </a:lnTo>
                  <a:lnTo>
                    <a:pt x="446" y="865"/>
                  </a:lnTo>
                  <a:lnTo>
                    <a:pt x="424" y="849"/>
                  </a:lnTo>
                  <a:lnTo>
                    <a:pt x="398" y="834"/>
                  </a:lnTo>
                  <a:lnTo>
                    <a:pt x="373" y="823"/>
                  </a:lnTo>
                  <a:lnTo>
                    <a:pt x="322" y="802"/>
                  </a:lnTo>
                  <a:lnTo>
                    <a:pt x="270" y="781"/>
                  </a:lnTo>
                  <a:lnTo>
                    <a:pt x="220" y="758"/>
                  </a:lnTo>
                  <a:lnTo>
                    <a:pt x="171" y="732"/>
                  </a:lnTo>
                  <a:lnTo>
                    <a:pt x="141" y="713"/>
                  </a:lnTo>
                  <a:lnTo>
                    <a:pt x="114" y="693"/>
                  </a:lnTo>
                  <a:lnTo>
                    <a:pt x="89" y="670"/>
                  </a:lnTo>
                  <a:lnTo>
                    <a:pt x="67" y="647"/>
                  </a:lnTo>
                  <a:lnTo>
                    <a:pt x="48" y="620"/>
                  </a:lnTo>
                  <a:lnTo>
                    <a:pt x="33" y="593"/>
                  </a:lnTo>
                  <a:lnTo>
                    <a:pt x="22" y="563"/>
                  </a:lnTo>
                  <a:lnTo>
                    <a:pt x="13" y="531"/>
                  </a:lnTo>
                  <a:lnTo>
                    <a:pt x="9" y="497"/>
                  </a:lnTo>
                  <a:lnTo>
                    <a:pt x="10" y="460"/>
                  </a:lnTo>
                  <a:lnTo>
                    <a:pt x="14" y="419"/>
                  </a:lnTo>
                  <a:lnTo>
                    <a:pt x="23" y="382"/>
                  </a:lnTo>
                  <a:lnTo>
                    <a:pt x="37" y="347"/>
                  </a:lnTo>
                  <a:lnTo>
                    <a:pt x="54" y="315"/>
                  </a:lnTo>
                  <a:lnTo>
                    <a:pt x="74" y="286"/>
                  </a:lnTo>
                  <a:lnTo>
                    <a:pt x="98" y="260"/>
                  </a:lnTo>
                  <a:lnTo>
                    <a:pt x="127" y="237"/>
                  </a:lnTo>
                  <a:lnTo>
                    <a:pt x="157" y="217"/>
                  </a:lnTo>
                  <a:lnTo>
                    <a:pt x="192" y="199"/>
                  </a:lnTo>
                  <a:lnTo>
                    <a:pt x="229" y="183"/>
                  </a:lnTo>
                  <a:lnTo>
                    <a:pt x="247" y="177"/>
                  </a:lnTo>
                  <a:lnTo>
                    <a:pt x="261" y="171"/>
                  </a:lnTo>
                  <a:lnTo>
                    <a:pt x="270" y="166"/>
                  </a:lnTo>
                  <a:lnTo>
                    <a:pt x="277" y="160"/>
                  </a:lnTo>
                  <a:lnTo>
                    <a:pt x="281" y="151"/>
                  </a:lnTo>
                  <a:lnTo>
                    <a:pt x="283" y="141"/>
                  </a:lnTo>
                  <a:lnTo>
                    <a:pt x="284" y="127"/>
                  </a:lnTo>
                  <a:lnTo>
                    <a:pt x="284" y="108"/>
                  </a:lnTo>
                  <a:lnTo>
                    <a:pt x="284" y="80"/>
                  </a:lnTo>
                  <a:lnTo>
                    <a:pt x="284" y="51"/>
                  </a:lnTo>
                  <a:lnTo>
                    <a:pt x="285" y="32"/>
                  </a:lnTo>
                  <a:lnTo>
                    <a:pt x="288" y="19"/>
                  </a:lnTo>
                  <a:lnTo>
                    <a:pt x="294" y="10"/>
                  </a:lnTo>
                  <a:lnTo>
                    <a:pt x="302" y="5"/>
                  </a:lnTo>
                  <a:lnTo>
                    <a:pt x="316" y="1"/>
                  </a:lnTo>
                  <a:lnTo>
                    <a:pt x="3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" name="Freeform 68"/>
            <p:cNvSpPr>
              <a:spLocks/>
            </p:cNvSpPr>
            <p:nvPr/>
          </p:nvSpPr>
          <p:spPr bwMode="auto">
            <a:xfrm>
              <a:off x="7102475" y="592138"/>
              <a:ext cx="49213" cy="82550"/>
            </a:xfrm>
            <a:custGeom>
              <a:avLst/>
              <a:gdLst>
                <a:gd name="T0" fmla="*/ 18 w 555"/>
                <a:gd name="T1" fmla="*/ 0 h 932"/>
                <a:gd name="T2" fmla="*/ 396 w 555"/>
                <a:gd name="T3" fmla="*/ 376 h 932"/>
                <a:gd name="T4" fmla="*/ 428 w 555"/>
                <a:gd name="T5" fmla="*/ 408 h 932"/>
                <a:gd name="T6" fmla="*/ 457 w 555"/>
                <a:gd name="T7" fmla="*/ 433 h 932"/>
                <a:gd name="T8" fmla="*/ 487 w 555"/>
                <a:gd name="T9" fmla="*/ 453 h 932"/>
                <a:gd name="T10" fmla="*/ 520 w 555"/>
                <a:gd name="T11" fmla="*/ 470 h 932"/>
                <a:gd name="T12" fmla="*/ 555 w 555"/>
                <a:gd name="T13" fmla="*/ 482 h 932"/>
                <a:gd name="T14" fmla="*/ 555 w 555"/>
                <a:gd name="T15" fmla="*/ 802 h 932"/>
                <a:gd name="T16" fmla="*/ 553 w 555"/>
                <a:gd name="T17" fmla="*/ 827 h 932"/>
                <a:gd name="T18" fmla="*/ 544 w 555"/>
                <a:gd name="T19" fmla="*/ 852 h 932"/>
                <a:gd name="T20" fmla="*/ 533 w 555"/>
                <a:gd name="T21" fmla="*/ 874 h 932"/>
                <a:gd name="T22" fmla="*/ 517 w 555"/>
                <a:gd name="T23" fmla="*/ 894 h 932"/>
                <a:gd name="T24" fmla="*/ 498 w 555"/>
                <a:gd name="T25" fmla="*/ 909 h 932"/>
                <a:gd name="T26" fmla="*/ 476 w 555"/>
                <a:gd name="T27" fmla="*/ 921 h 932"/>
                <a:gd name="T28" fmla="*/ 451 w 555"/>
                <a:gd name="T29" fmla="*/ 928 h 932"/>
                <a:gd name="T30" fmla="*/ 425 w 555"/>
                <a:gd name="T31" fmla="*/ 932 h 932"/>
                <a:gd name="T32" fmla="*/ 131 w 555"/>
                <a:gd name="T33" fmla="*/ 932 h 932"/>
                <a:gd name="T34" fmla="*/ 105 w 555"/>
                <a:gd name="T35" fmla="*/ 928 h 932"/>
                <a:gd name="T36" fmla="*/ 81 w 555"/>
                <a:gd name="T37" fmla="*/ 921 h 932"/>
                <a:gd name="T38" fmla="*/ 59 w 555"/>
                <a:gd name="T39" fmla="*/ 909 h 932"/>
                <a:gd name="T40" fmla="*/ 39 w 555"/>
                <a:gd name="T41" fmla="*/ 894 h 932"/>
                <a:gd name="T42" fmla="*/ 23 w 555"/>
                <a:gd name="T43" fmla="*/ 875 h 932"/>
                <a:gd name="T44" fmla="*/ 11 w 555"/>
                <a:gd name="T45" fmla="*/ 852 h 932"/>
                <a:gd name="T46" fmla="*/ 4 w 555"/>
                <a:gd name="T47" fmla="*/ 828 h 932"/>
                <a:gd name="T48" fmla="*/ 0 w 555"/>
                <a:gd name="T49" fmla="*/ 802 h 932"/>
                <a:gd name="T50" fmla="*/ 0 w 555"/>
                <a:gd name="T51" fmla="*/ 65 h 932"/>
                <a:gd name="T52" fmla="*/ 3 w 555"/>
                <a:gd name="T53" fmla="*/ 42 h 932"/>
                <a:gd name="T54" fmla="*/ 9 w 555"/>
                <a:gd name="T55" fmla="*/ 20 h 932"/>
                <a:gd name="T56" fmla="*/ 18 w 555"/>
                <a:gd name="T57" fmla="*/ 0 h 9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55" h="932">
                  <a:moveTo>
                    <a:pt x="18" y="0"/>
                  </a:moveTo>
                  <a:lnTo>
                    <a:pt x="396" y="376"/>
                  </a:lnTo>
                  <a:lnTo>
                    <a:pt x="428" y="408"/>
                  </a:lnTo>
                  <a:lnTo>
                    <a:pt x="457" y="433"/>
                  </a:lnTo>
                  <a:lnTo>
                    <a:pt x="487" y="453"/>
                  </a:lnTo>
                  <a:lnTo>
                    <a:pt x="520" y="470"/>
                  </a:lnTo>
                  <a:lnTo>
                    <a:pt x="555" y="482"/>
                  </a:lnTo>
                  <a:lnTo>
                    <a:pt x="555" y="802"/>
                  </a:lnTo>
                  <a:lnTo>
                    <a:pt x="553" y="827"/>
                  </a:lnTo>
                  <a:lnTo>
                    <a:pt x="544" y="852"/>
                  </a:lnTo>
                  <a:lnTo>
                    <a:pt x="533" y="874"/>
                  </a:lnTo>
                  <a:lnTo>
                    <a:pt x="517" y="894"/>
                  </a:lnTo>
                  <a:lnTo>
                    <a:pt x="498" y="909"/>
                  </a:lnTo>
                  <a:lnTo>
                    <a:pt x="476" y="921"/>
                  </a:lnTo>
                  <a:lnTo>
                    <a:pt x="451" y="928"/>
                  </a:lnTo>
                  <a:lnTo>
                    <a:pt x="425" y="932"/>
                  </a:lnTo>
                  <a:lnTo>
                    <a:pt x="131" y="932"/>
                  </a:lnTo>
                  <a:lnTo>
                    <a:pt x="105" y="928"/>
                  </a:lnTo>
                  <a:lnTo>
                    <a:pt x="81" y="921"/>
                  </a:lnTo>
                  <a:lnTo>
                    <a:pt x="59" y="909"/>
                  </a:lnTo>
                  <a:lnTo>
                    <a:pt x="39" y="894"/>
                  </a:lnTo>
                  <a:lnTo>
                    <a:pt x="23" y="875"/>
                  </a:lnTo>
                  <a:lnTo>
                    <a:pt x="11" y="852"/>
                  </a:lnTo>
                  <a:lnTo>
                    <a:pt x="4" y="828"/>
                  </a:lnTo>
                  <a:lnTo>
                    <a:pt x="0" y="802"/>
                  </a:lnTo>
                  <a:lnTo>
                    <a:pt x="0" y="65"/>
                  </a:lnTo>
                  <a:lnTo>
                    <a:pt x="3" y="42"/>
                  </a:lnTo>
                  <a:lnTo>
                    <a:pt x="9" y="2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Freeform 69"/>
            <p:cNvSpPr>
              <a:spLocks/>
            </p:cNvSpPr>
            <p:nvPr/>
          </p:nvSpPr>
          <p:spPr bwMode="auto">
            <a:xfrm>
              <a:off x="7170738" y="588963"/>
              <a:ext cx="47625" cy="85725"/>
            </a:xfrm>
            <a:custGeom>
              <a:avLst/>
              <a:gdLst>
                <a:gd name="T0" fmla="*/ 516 w 554"/>
                <a:gd name="T1" fmla="*/ 0 h 959"/>
                <a:gd name="T2" fmla="*/ 532 w 554"/>
                <a:gd name="T3" fmla="*/ 20 h 959"/>
                <a:gd name="T4" fmla="*/ 543 w 554"/>
                <a:gd name="T5" fmla="*/ 42 h 959"/>
                <a:gd name="T6" fmla="*/ 551 w 554"/>
                <a:gd name="T7" fmla="*/ 66 h 959"/>
                <a:gd name="T8" fmla="*/ 554 w 554"/>
                <a:gd name="T9" fmla="*/ 92 h 959"/>
                <a:gd name="T10" fmla="*/ 554 w 554"/>
                <a:gd name="T11" fmla="*/ 829 h 959"/>
                <a:gd name="T12" fmla="*/ 551 w 554"/>
                <a:gd name="T13" fmla="*/ 854 h 959"/>
                <a:gd name="T14" fmla="*/ 543 w 554"/>
                <a:gd name="T15" fmla="*/ 879 h 959"/>
                <a:gd name="T16" fmla="*/ 532 w 554"/>
                <a:gd name="T17" fmla="*/ 901 h 959"/>
                <a:gd name="T18" fmla="*/ 516 w 554"/>
                <a:gd name="T19" fmla="*/ 921 h 959"/>
                <a:gd name="T20" fmla="*/ 497 w 554"/>
                <a:gd name="T21" fmla="*/ 936 h 959"/>
                <a:gd name="T22" fmla="*/ 475 w 554"/>
                <a:gd name="T23" fmla="*/ 948 h 959"/>
                <a:gd name="T24" fmla="*/ 449 w 554"/>
                <a:gd name="T25" fmla="*/ 955 h 959"/>
                <a:gd name="T26" fmla="*/ 423 w 554"/>
                <a:gd name="T27" fmla="*/ 959 h 959"/>
                <a:gd name="T28" fmla="*/ 130 w 554"/>
                <a:gd name="T29" fmla="*/ 959 h 959"/>
                <a:gd name="T30" fmla="*/ 103 w 554"/>
                <a:gd name="T31" fmla="*/ 955 h 959"/>
                <a:gd name="T32" fmla="*/ 79 w 554"/>
                <a:gd name="T33" fmla="*/ 948 h 959"/>
                <a:gd name="T34" fmla="*/ 57 w 554"/>
                <a:gd name="T35" fmla="*/ 936 h 959"/>
                <a:gd name="T36" fmla="*/ 38 w 554"/>
                <a:gd name="T37" fmla="*/ 921 h 959"/>
                <a:gd name="T38" fmla="*/ 22 w 554"/>
                <a:gd name="T39" fmla="*/ 902 h 959"/>
                <a:gd name="T40" fmla="*/ 9 w 554"/>
                <a:gd name="T41" fmla="*/ 879 h 959"/>
                <a:gd name="T42" fmla="*/ 2 w 554"/>
                <a:gd name="T43" fmla="*/ 855 h 959"/>
                <a:gd name="T44" fmla="*/ 0 w 554"/>
                <a:gd name="T45" fmla="*/ 829 h 959"/>
                <a:gd name="T46" fmla="*/ 0 w 554"/>
                <a:gd name="T47" fmla="*/ 492 h 959"/>
                <a:gd name="T48" fmla="*/ 28 w 554"/>
                <a:gd name="T49" fmla="*/ 476 h 959"/>
                <a:gd name="T50" fmla="*/ 56 w 554"/>
                <a:gd name="T51" fmla="*/ 457 h 959"/>
                <a:gd name="T52" fmla="*/ 80 w 554"/>
                <a:gd name="T53" fmla="*/ 435 h 959"/>
                <a:gd name="T54" fmla="*/ 113 w 554"/>
                <a:gd name="T55" fmla="*/ 403 h 959"/>
                <a:gd name="T56" fmla="*/ 516 w 554"/>
                <a:gd name="T57" fmla="*/ 0 h 9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54" h="959">
                  <a:moveTo>
                    <a:pt x="516" y="0"/>
                  </a:moveTo>
                  <a:lnTo>
                    <a:pt x="532" y="20"/>
                  </a:lnTo>
                  <a:lnTo>
                    <a:pt x="543" y="42"/>
                  </a:lnTo>
                  <a:lnTo>
                    <a:pt x="551" y="66"/>
                  </a:lnTo>
                  <a:lnTo>
                    <a:pt x="554" y="92"/>
                  </a:lnTo>
                  <a:lnTo>
                    <a:pt x="554" y="829"/>
                  </a:lnTo>
                  <a:lnTo>
                    <a:pt x="551" y="854"/>
                  </a:lnTo>
                  <a:lnTo>
                    <a:pt x="543" y="879"/>
                  </a:lnTo>
                  <a:lnTo>
                    <a:pt x="532" y="901"/>
                  </a:lnTo>
                  <a:lnTo>
                    <a:pt x="516" y="921"/>
                  </a:lnTo>
                  <a:lnTo>
                    <a:pt x="497" y="936"/>
                  </a:lnTo>
                  <a:lnTo>
                    <a:pt x="475" y="948"/>
                  </a:lnTo>
                  <a:lnTo>
                    <a:pt x="449" y="955"/>
                  </a:lnTo>
                  <a:lnTo>
                    <a:pt x="423" y="959"/>
                  </a:lnTo>
                  <a:lnTo>
                    <a:pt x="130" y="959"/>
                  </a:lnTo>
                  <a:lnTo>
                    <a:pt x="103" y="955"/>
                  </a:lnTo>
                  <a:lnTo>
                    <a:pt x="79" y="948"/>
                  </a:lnTo>
                  <a:lnTo>
                    <a:pt x="57" y="936"/>
                  </a:lnTo>
                  <a:lnTo>
                    <a:pt x="38" y="921"/>
                  </a:lnTo>
                  <a:lnTo>
                    <a:pt x="22" y="902"/>
                  </a:lnTo>
                  <a:lnTo>
                    <a:pt x="9" y="879"/>
                  </a:lnTo>
                  <a:lnTo>
                    <a:pt x="2" y="855"/>
                  </a:lnTo>
                  <a:lnTo>
                    <a:pt x="0" y="829"/>
                  </a:lnTo>
                  <a:lnTo>
                    <a:pt x="0" y="492"/>
                  </a:lnTo>
                  <a:lnTo>
                    <a:pt x="28" y="476"/>
                  </a:lnTo>
                  <a:lnTo>
                    <a:pt x="56" y="457"/>
                  </a:lnTo>
                  <a:lnTo>
                    <a:pt x="80" y="435"/>
                  </a:lnTo>
                  <a:lnTo>
                    <a:pt x="113" y="403"/>
                  </a:lnTo>
                  <a:lnTo>
                    <a:pt x="5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Freeform 70"/>
            <p:cNvSpPr>
              <a:spLocks/>
            </p:cNvSpPr>
            <p:nvPr/>
          </p:nvSpPr>
          <p:spPr bwMode="auto">
            <a:xfrm>
              <a:off x="7237413" y="519113"/>
              <a:ext cx="49213" cy="153988"/>
            </a:xfrm>
            <a:custGeom>
              <a:avLst/>
              <a:gdLst>
                <a:gd name="T0" fmla="*/ 552 w 554"/>
                <a:gd name="T1" fmla="*/ 0 h 1757"/>
                <a:gd name="T2" fmla="*/ 554 w 554"/>
                <a:gd name="T3" fmla="*/ 18 h 1757"/>
                <a:gd name="T4" fmla="*/ 554 w 554"/>
                <a:gd name="T5" fmla="*/ 1626 h 1757"/>
                <a:gd name="T6" fmla="*/ 551 w 554"/>
                <a:gd name="T7" fmla="*/ 1652 h 1757"/>
                <a:gd name="T8" fmla="*/ 544 w 554"/>
                <a:gd name="T9" fmla="*/ 1676 h 1757"/>
                <a:gd name="T10" fmla="*/ 532 w 554"/>
                <a:gd name="T11" fmla="*/ 1699 h 1757"/>
                <a:gd name="T12" fmla="*/ 516 w 554"/>
                <a:gd name="T13" fmla="*/ 1718 h 1757"/>
                <a:gd name="T14" fmla="*/ 496 w 554"/>
                <a:gd name="T15" fmla="*/ 1733 h 1757"/>
                <a:gd name="T16" fmla="*/ 475 w 554"/>
                <a:gd name="T17" fmla="*/ 1746 h 1757"/>
                <a:gd name="T18" fmla="*/ 449 w 554"/>
                <a:gd name="T19" fmla="*/ 1753 h 1757"/>
                <a:gd name="T20" fmla="*/ 423 w 554"/>
                <a:gd name="T21" fmla="*/ 1757 h 1757"/>
                <a:gd name="T22" fmla="*/ 130 w 554"/>
                <a:gd name="T23" fmla="*/ 1757 h 1757"/>
                <a:gd name="T24" fmla="*/ 103 w 554"/>
                <a:gd name="T25" fmla="*/ 1753 h 1757"/>
                <a:gd name="T26" fmla="*/ 79 w 554"/>
                <a:gd name="T27" fmla="*/ 1746 h 1757"/>
                <a:gd name="T28" fmla="*/ 57 w 554"/>
                <a:gd name="T29" fmla="*/ 1734 h 1757"/>
                <a:gd name="T30" fmla="*/ 38 w 554"/>
                <a:gd name="T31" fmla="*/ 1719 h 1757"/>
                <a:gd name="T32" fmla="*/ 22 w 554"/>
                <a:gd name="T33" fmla="*/ 1699 h 1757"/>
                <a:gd name="T34" fmla="*/ 9 w 554"/>
                <a:gd name="T35" fmla="*/ 1676 h 1757"/>
                <a:gd name="T36" fmla="*/ 2 w 554"/>
                <a:gd name="T37" fmla="*/ 1652 h 1757"/>
                <a:gd name="T38" fmla="*/ 0 w 554"/>
                <a:gd name="T39" fmla="*/ 1626 h 1757"/>
                <a:gd name="T40" fmla="*/ 0 w 554"/>
                <a:gd name="T41" fmla="*/ 551 h 1757"/>
                <a:gd name="T42" fmla="*/ 31 w 554"/>
                <a:gd name="T43" fmla="*/ 520 h 1757"/>
                <a:gd name="T44" fmla="*/ 80 w 554"/>
                <a:gd name="T45" fmla="*/ 471 h 1757"/>
                <a:gd name="T46" fmla="*/ 552 w 554"/>
                <a:gd name="T47" fmla="*/ 0 h 1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54" h="1757">
                  <a:moveTo>
                    <a:pt x="552" y="0"/>
                  </a:moveTo>
                  <a:lnTo>
                    <a:pt x="554" y="18"/>
                  </a:lnTo>
                  <a:lnTo>
                    <a:pt x="554" y="1626"/>
                  </a:lnTo>
                  <a:lnTo>
                    <a:pt x="551" y="1652"/>
                  </a:lnTo>
                  <a:lnTo>
                    <a:pt x="544" y="1676"/>
                  </a:lnTo>
                  <a:lnTo>
                    <a:pt x="532" y="1699"/>
                  </a:lnTo>
                  <a:lnTo>
                    <a:pt x="516" y="1718"/>
                  </a:lnTo>
                  <a:lnTo>
                    <a:pt x="496" y="1733"/>
                  </a:lnTo>
                  <a:lnTo>
                    <a:pt x="475" y="1746"/>
                  </a:lnTo>
                  <a:lnTo>
                    <a:pt x="449" y="1753"/>
                  </a:lnTo>
                  <a:lnTo>
                    <a:pt x="423" y="1757"/>
                  </a:lnTo>
                  <a:lnTo>
                    <a:pt x="130" y="1757"/>
                  </a:lnTo>
                  <a:lnTo>
                    <a:pt x="103" y="1753"/>
                  </a:lnTo>
                  <a:lnTo>
                    <a:pt x="79" y="1746"/>
                  </a:lnTo>
                  <a:lnTo>
                    <a:pt x="57" y="1734"/>
                  </a:lnTo>
                  <a:lnTo>
                    <a:pt x="38" y="1719"/>
                  </a:lnTo>
                  <a:lnTo>
                    <a:pt x="22" y="1699"/>
                  </a:lnTo>
                  <a:lnTo>
                    <a:pt x="9" y="1676"/>
                  </a:lnTo>
                  <a:lnTo>
                    <a:pt x="2" y="1652"/>
                  </a:lnTo>
                  <a:lnTo>
                    <a:pt x="0" y="1626"/>
                  </a:lnTo>
                  <a:lnTo>
                    <a:pt x="0" y="551"/>
                  </a:lnTo>
                  <a:lnTo>
                    <a:pt x="31" y="520"/>
                  </a:lnTo>
                  <a:lnTo>
                    <a:pt x="80" y="471"/>
                  </a:lnTo>
                  <a:lnTo>
                    <a:pt x="5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98" name="Group 1697"/>
          <p:cNvGrpSpPr/>
          <p:nvPr/>
        </p:nvGrpSpPr>
        <p:grpSpPr>
          <a:xfrm>
            <a:off x="7729009" y="644525"/>
            <a:ext cx="306387" cy="233363"/>
            <a:chOff x="7770813" y="427038"/>
            <a:chExt cx="306387" cy="2333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84" name="Freeform 75"/>
            <p:cNvSpPr>
              <a:spLocks noEditPoints="1"/>
            </p:cNvSpPr>
            <p:nvPr/>
          </p:nvSpPr>
          <p:spPr bwMode="auto">
            <a:xfrm>
              <a:off x="7770813" y="457201"/>
              <a:ext cx="203200" cy="203200"/>
            </a:xfrm>
            <a:custGeom>
              <a:avLst/>
              <a:gdLst>
                <a:gd name="T0" fmla="*/ 1000 w 2313"/>
                <a:gd name="T1" fmla="*/ 478 h 2319"/>
                <a:gd name="T2" fmla="*/ 773 w 2313"/>
                <a:gd name="T3" fmla="*/ 575 h 2319"/>
                <a:gd name="T4" fmla="*/ 598 w 2313"/>
                <a:gd name="T5" fmla="*/ 738 h 2319"/>
                <a:gd name="T6" fmla="*/ 491 w 2313"/>
                <a:gd name="T7" fmla="*/ 950 h 2319"/>
                <a:gd name="T8" fmla="*/ 459 w 2313"/>
                <a:gd name="T9" fmla="*/ 1190 h 2319"/>
                <a:gd name="T10" fmla="*/ 514 w 2313"/>
                <a:gd name="T11" fmla="*/ 1432 h 2319"/>
                <a:gd name="T12" fmla="*/ 640 w 2313"/>
                <a:gd name="T13" fmla="*/ 1629 h 2319"/>
                <a:gd name="T14" fmla="*/ 821 w 2313"/>
                <a:gd name="T15" fmla="*/ 1772 h 2319"/>
                <a:gd name="T16" fmla="*/ 1038 w 2313"/>
                <a:gd name="T17" fmla="*/ 1848 h 2319"/>
                <a:gd name="T18" fmla="*/ 1260 w 2313"/>
                <a:gd name="T19" fmla="*/ 1850 h 2319"/>
                <a:gd name="T20" fmla="*/ 1486 w 2313"/>
                <a:gd name="T21" fmla="*/ 1774 h 2319"/>
                <a:gd name="T22" fmla="*/ 1675 w 2313"/>
                <a:gd name="T23" fmla="*/ 1625 h 2319"/>
                <a:gd name="T24" fmla="*/ 1801 w 2313"/>
                <a:gd name="T25" fmla="*/ 1423 h 2319"/>
                <a:gd name="T26" fmla="*/ 1853 w 2313"/>
                <a:gd name="T27" fmla="*/ 1189 h 2319"/>
                <a:gd name="T28" fmla="*/ 1819 w 2313"/>
                <a:gd name="T29" fmla="*/ 942 h 2319"/>
                <a:gd name="T30" fmla="*/ 1709 w 2313"/>
                <a:gd name="T31" fmla="*/ 732 h 2319"/>
                <a:gd name="T32" fmla="*/ 1540 w 2313"/>
                <a:gd name="T33" fmla="*/ 576 h 2319"/>
                <a:gd name="T34" fmla="*/ 1331 w 2313"/>
                <a:gd name="T35" fmla="*/ 482 h 2319"/>
                <a:gd name="T36" fmla="*/ 1047 w 2313"/>
                <a:gd name="T37" fmla="*/ 0 h 2319"/>
                <a:gd name="T38" fmla="*/ 1300 w 2313"/>
                <a:gd name="T39" fmla="*/ 10 h 2319"/>
                <a:gd name="T40" fmla="*/ 1343 w 2313"/>
                <a:gd name="T41" fmla="*/ 70 h 2319"/>
                <a:gd name="T42" fmla="*/ 1561 w 2313"/>
                <a:gd name="T43" fmla="*/ 352 h 2319"/>
                <a:gd name="T44" fmla="*/ 1826 w 2313"/>
                <a:gd name="T45" fmla="*/ 245 h 2319"/>
                <a:gd name="T46" fmla="*/ 1889 w 2313"/>
                <a:gd name="T47" fmla="*/ 256 h 2319"/>
                <a:gd name="T48" fmla="*/ 2064 w 2313"/>
                <a:gd name="T49" fmla="*/ 436 h 2319"/>
                <a:gd name="T50" fmla="*/ 2070 w 2313"/>
                <a:gd name="T51" fmla="*/ 508 h 2319"/>
                <a:gd name="T52" fmla="*/ 1989 w 2313"/>
                <a:gd name="T53" fmla="*/ 817 h 2319"/>
                <a:gd name="T54" fmla="*/ 2262 w 2313"/>
                <a:gd name="T55" fmla="*/ 980 h 2319"/>
                <a:gd name="T56" fmla="*/ 2310 w 2313"/>
                <a:gd name="T57" fmla="*/ 1036 h 2319"/>
                <a:gd name="T58" fmla="*/ 2309 w 2313"/>
                <a:gd name="T59" fmla="*/ 1292 h 2319"/>
                <a:gd name="T60" fmla="*/ 2260 w 2313"/>
                <a:gd name="T61" fmla="*/ 1349 h 2319"/>
                <a:gd name="T62" fmla="*/ 1985 w 2313"/>
                <a:gd name="T63" fmla="*/ 1509 h 2319"/>
                <a:gd name="T64" fmla="*/ 2063 w 2313"/>
                <a:gd name="T65" fmla="*/ 1818 h 2319"/>
                <a:gd name="T66" fmla="*/ 2057 w 2313"/>
                <a:gd name="T67" fmla="*/ 1892 h 2319"/>
                <a:gd name="T68" fmla="*/ 1880 w 2313"/>
                <a:gd name="T69" fmla="*/ 2068 h 2319"/>
                <a:gd name="T70" fmla="*/ 1818 w 2313"/>
                <a:gd name="T71" fmla="*/ 2080 h 2319"/>
                <a:gd name="T72" fmla="*/ 1554 w 2313"/>
                <a:gd name="T73" fmla="*/ 1969 h 2319"/>
                <a:gd name="T74" fmla="*/ 1340 w 2313"/>
                <a:gd name="T75" fmla="*/ 2250 h 2319"/>
                <a:gd name="T76" fmla="*/ 1295 w 2313"/>
                <a:gd name="T77" fmla="*/ 2310 h 2319"/>
                <a:gd name="T78" fmla="*/ 1043 w 2313"/>
                <a:gd name="T79" fmla="*/ 2317 h 2319"/>
                <a:gd name="T80" fmla="*/ 977 w 2313"/>
                <a:gd name="T81" fmla="*/ 2284 h 2319"/>
                <a:gd name="T82" fmla="*/ 867 w 2313"/>
                <a:gd name="T83" fmla="*/ 2013 h 2319"/>
                <a:gd name="T84" fmla="*/ 521 w 2313"/>
                <a:gd name="T85" fmla="*/ 2065 h 2319"/>
                <a:gd name="T86" fmla="*/ 458 w 2313"/>
                <a:gd name="T87" fmla="*/ 2078 h 2319"/>
                <a:gd name="T88" fmla="*/ 340 w 2313"/>
                <a:gd name="T89" fmla="*/ 1977 h 2319"/>
                <a:gd name="T90" fmla="*/ 240 w 2313"/>
                <a:gd name="T91" fmla="*/ 1849 h 2319"/>
                <a:gd name="T92" fmla="*/ 382 w 2313"/>
                <a:gd name="T93" fmla="*/ 1618 h 2319"/>
                <a:gd name="T94" fmla="*/ 286 w 2313"/>
                <a:gd name="T95" fmla="*/ 1385 h 2319"/>
                <a:gd name="T96" fmla="*/ 19 w 2313"/>
                <a:gd name="T97" fmla="*/ 1319 h 2319"/>
                <a:gd name="T98" fmla="*/ 1 w 2313"/>
                <a:gd name="T99" fmla="*/ 1156 h 2319"/>
                <a:gd name="T100" fmla="*/ 21 w 2313"/>
                <a:gd name="T101" fmla="*/ 995 h 2319"/>
                <a:gd name="T102" fmla="*/ 284 w 2313"/>
                <a:gd name="T103" fmla="*/ 933 h 2319"/>
                <a:gd name="T104" fmla="*/ 380 w 2313"/>
                <a:gd name="T105" fmla="*/ 699 h 2319"/>
                <a:gd name="T106" fmla="*/ 238 w 2313"/>
                <a:gd name="T107" fmla="*/ 464 h 2319"/>
                <a:gd name="T108" fmla="*/ 338 w 2313"/>
                <a:gd name="T109" fmla="*/ 337 h 2319"/>
                <a:gd name="T110" fmla="*/ 457 w 2313"/>
                <a:gd name="T111" fmla="*/ 239 h 2319"/>
                <a:gd name="T112" fmla="*/ 521 w 2313"/>
                <a:gd name="T113" fmla="*/ 254 h 2319"/>
                <a:gd name="T114" fmla="*/ 866 w 2313"/>
                <a:gd name="T115" fmla="*/ 304 h 2319"/>
                <a:gd name="T116" fmla="*/ 981 w 2313"/>
                <a:gd name="T117" fmla="*/ 32 h 2319"/>
                <a:gd name="T118" fmla="*/ 1047 w 2313"/>
                <a:gd name="T119" fmla="*/ 0 h 2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13" h="2319">
                  <a:moveTo>
                    <a:pt x="1156" y="459"/>
                  </a:moveTo>
                  <a:lnTo>
                    <a:pt x="1104" y="461"/>
                  </a:lnTo>
                  <a:lnTo>
                    <a:pt x="1052" y="467"/>
                  </a:lnTo>
                  <a:lnTo>
                    <a:pt x="1000" y="478"/>
                  </a:lnTo>
                  <a:lnTo>
                    <a:pt x="938" y="495"/>
                  </a:lnTo>
                  <a:lnTo>
                    <a:pt x="880" y="517"/>
                  </a:lnTo>
                  <a:lnTo>
                    <a:pt x="824" y="543"/>
                  </a:lnTo>
                  <a:lnTo>
                    <a:pt x="773" y="575"/>
                  </a:lnTo>
                  <a:lnTo>
                    <a:pt x="723" y="610"/>
                  </a:lnTo>
                  <a:lnTo>
                    <a:pt x="678" y="649"/>
                  </a:lnTo>
                  <a:lnTo>
                    <a:pt x="636" y="692"/>
                  </a:lnTo>
                  <a:lnTo>
                    <a:pt x="598" y="738"/>
                  </a:lnTo>
                  <a:lnTo>
                    <a:pt x="564" y="787"/>
                  </a:lnTo>
                  <a:lnTo>
                    <a:pt x="536" y="840"/>
                  </a:lnTo>
                  <a:lnTo>
                    <a:pt x="511" y="894"/>
                  </a:lnTo>
                  <a:lnTo>
                    <a:pt x="491" y="950"/>
                  </a:lnTo>
                  <a:lnTo>
                    <a:pt x="475" y="1008"/>
                  </a:lnTo>
                  <a:lnTo>
                    <a:pt x="464" y="1068"/>
                  </a:lnTo>
                  <a:lnTo>
                    <a:pt x="459" y="1129"/>
                  </a:lnTo>
                  <a:lnTo>
                    <a:pt x="459" y="1190"/>
                  </a:lnTo>
                  <a:lnTo>
                    <a:pt x="464" y="1252"/>
                  </a:lnTo>
                  <a:lnTo>
                    <a:pt x="476" y="1316"/>
                  </a:lnTo>
                  <a:lnTo>
                    <a:pt x="493" y="1375"/>
                  </a:lnTo>
                  <a:lnTo>
                    <a:pt x="514" y="1432"/>
                  </a:lnTo>
                  <a:lnTo>
                    <a:pt x="539" y="1486"/>
                  </a:lnTo>
                  <a:lnTo>
                    <a:pt x="570" y="1536"/>
                  </a:lnTo>
                  <a:lnTo>
                    <a:pt x="603" y="1585"/>
                  </a:lnTo>
                  <a:lnTo>
                    <a:pt x="640" y="1629"/>
                  </a:lnTo>
                  <a:lnTo>
                    <a:pt x="681" y="1670"/>
                  </a:lnTo>
                  <a:lnTo>
                    <a:pt x="724" y="1708"/>
                  </a:lnTo>
                  <a:lnTo>
                    <a:pt x="772" y="1742"/>
                  </a:lnTo>
                  <a:lnTo>
                    <a:pt x="821" y="1772"/>
                  </a:lnTo>
                  <a:lnTo>
                    <a:pt x="873" y="1797"/>
                  </a:lnTo>
                  <a:lnTo>
                    <a:pt x="926" y="1819"/>
                  </a:lnTo>
                  <a:lnTo>
                    <a:pt x="981" y="1836"/>
                  </a:lnTo>
                  <a:lnTo>
                    <a:pt x="1038" y="1848"/>
                  </a:lnTo>
                  <a:lnTo>
                    <a:pt x="1096" y="1855"/>
                  </a:lnTo>
                  <a:lnTo>
                    <a:pt x="1156" y="1858"/>
                  </a:lnTo>
                  <a:lnTo>
                    <a:pt x="1207" y="1856"/>
                  </a:lnTo>
                  <a:lnTo>
                    <a:pt x="1260" y="1850"/>
                  </a:lnTo>
                  <a:lnTo>
                    <a:pt x="1312" y="1840"/>
                  </a:lnTo>
                  <a:lnTo>
                    <a:pt x="1373" y="1823"/>
                  </a:lnTo>
                  <a:lnTo>
                    <a:pt x="1432" y="1801"/>
                  </a:lnTo>
                  <a:lnTo>
                    <a:pt x="1486" y="1774"/>
                  </a:lnTo>
                  <a:lnTo>
                    <a:pt x="1539" y="1743"/>
                  </a:lnTo>
                  <a:lnTo>
                    <a:pt x="1589" y="1707"/>
                  </a:lnTo>
                  <a:lnTo>
                    <a:pt x="1634" y="1668"/>
                  </a:lnTo>
                  <a:lnTo>
                    <a:pt x="1675" y="1625"/>
                  </a:lnTo>
                  <a:lnTo>
                    <a:pt x="1713" y="1579"/>
                  </a:lnTo>
                  <a:lnTo>
                    <a:pt x="1746" y="1530"/>
                  </a:lnTo>
                  <a:lnTo>
                    <a:pt x="1776" y="1478"/>
                  </a:lnTo>
                  <a:lnTo>
                    <a:pt x="1801" y="1423"/>
                  </a:lnTo>
                  <a:lnTo>
                    <a:pt x="1821" y="1368"/>
                  </a:lnTo>
                  <a:lnTo>
                    <a:pt x="1837" y="1309"/>
                  </a:lnTo>
                  <a:lnTo>
                    <a:pt x="1848" y="1249"/>
                  </a:lnTo>
                  <a:lnTo>
                    <a:pt x="1853" y="1189"/>
                  </a:lnTo>
                  <a:lnTo>
                    <a:pt x="1853" y="1127"/>
                  </a:lnTo>
                  <a:lnTo>
                    <a:pt x="1846" y="1065"/>
                  </a:lnTo>
                  <a:lnTo>
                    <a:pt x="1836" y="1002"/>
                  </a:lnTo>
                  <a:lnTo>
                    <a:pt x="1819" y="942"/>
                  </a:lnTo>
                  <a:lnTo>
                    <a:pt x="1798" y="886"/>
                  </a:lnTo>
                  <a:lnTo>
                    <a:pt x="1773" y="831"/>
                  </a:lnTo>
                  <a:lnTo>
                    <a:pt x="1742" y="781"/>
                  </a:lnTo>
                  <a:lnTo>
                    <a:pt x="1709" y="732"/>
                  </a:lnTo>
                  <a:lnTo>
                    <a:pt x="1672" y="688"/>
                  </a:lnTo>
                  <a:lnTo>
                    <a:pt x="1631" y="647"/>
                  </a:lnTo>
                  <a:lnTo>
                    <a:pt x="1586" y="610"/>
                  </a:lnTo>
                  <a:lnTo>
                    <a:pt x="1540" y="576"/>
                  </a:lnTo>
                  <a:lnTo>
                    <a:pt x="1491" y="545"/>
                  </a:lnTo>
                  <a:lnTo>
                    <a:pt x="1439" y="520"/>
                  </a:lnTo>
                  <a:lnTo>
                    <a:pt x="1385" y="499"/>
                  </a:lnTo>
                  <a:lnTo>
                    <a:pt x="1331" y="482"/>
                  </a:lnTo>
                  <a:lnTo>
                    <a:pt x="1274" y="469"/>
                  </a:lnTo>
                  <a:lnTo>
                    <a:pt x="1215" y="462"/>
                  </a:lnTo>
                  <a:lnTo>
                    <a:pt x="1156" y="459"/>
                  </a:lnTo>
                  <a:close/>
                  <a:moveTo>
                    <a:pt x="1047" y="0"/>
                  </a:moveTo>
                  <a:lnTo>
                    <a:pt x="1155" y="0"/>
                  </a:lnTo>
                  <a:lnTo>
                    <a:pt x="1262" y="1"/>
                  </a:lnTo>
                  <a:lnTo>
                    <a:pt x="1282" y="3"/>
                  </a:lnTo>
                  <a:lnTo>
                    <a:pt x="1300" y="10"/>
                  </a:lnTo>
                  <a:lnTo>
                    <a:pt x="1316" y="21"/>
                  </a:lnTo>
                  <a:lnTo>
                    <a:pt x="1329" y="34"/>
                  </a:lnTo>
                  <a:lnTo>
                    <a:pt x="1338" y="51"/>
                  </a:lnTo>
                  <a:lnTo>
                    <a:pt x="1343" y="70"/>
                  </a:lnTo>
                  <a:lnTo>
                    <a:pt x="1379" y="285"/>
                  </a:lnTo>
                  <a:lnTo>
                    <a:pt x="1442" y="303"/>
                  </a:lnTo>
                  <a:lnTo>
                    <a:pt x="1502" y="325"/>
                  </a:lnTo>
                  <a:lnTo>
                    <a:pt x="1561" y="352"/>
                  </a:lnTo>
                  <a:lnTo>
                    <a:pt x="1617" y="383"/>
                  </a:lnTo>
                  <a:lnTo>
                    <a:pt x="1795" y="257"/>
                  </a:lnTo>
                  <a:lnTo>
                    <a:pt x="1811" y="249"/>
                  </a:lnTo>
                  <a:lnTo>
                    <a:pt x="1826" y="245"/>
                  </a:lnTo>
                  <a:lnTo>
                    <a:pt x="1842" y="242"/>
                  </a:lnTo>
                  <a:lnTo>
                    <a:pt x="1858" y="245"/>
                  </a:lnTo>
                  <a:lnTo>
                    <a:pt x="1874" y="249"/>
                  </a:lnTo>
                  <a:lnTo>
                    <a:pt x="1889" y="256"/>
                  </a:lnTo>
                  <a:lnTo>
                    <a:pt x="1901" y="267"/>
                  </a:lnTo>
                  <a:lnTo>
                    <a:pt x="1976" y="344"/>
                  </a:lnTo>
                  <a:lnTo>
                    <a:pt x="2052" y="420"/>
                  </a:lnTo>
                  <a:lnTo>
                    <a:pt x="2064" y="436"/>
                  </a:lnTo>
                  <a:lnTo>
                    <a:pt x="2072" y="452"/>
                  </a:lnTo>
                  <a:lnTo>
                    <a:pt x="2076" y="471"/>
                  </a:lnTo>
                  <a:lnTo>
                    <a:pt x="2075" y="490"/>
                  </a:lnTo>
                  <a:lnTo>
                    <a:pt x="2070" y="508"/>
                  </a:lnTo>
                  <a:lnTo>
                    <a:pt x="2060" y="526"/>
                  </a:lnTo>
                  <a:lnTo>
                    <a:pt x="1933" y="704"/>
                  </a:lnTo>
                  <a:lnTo>
                    <a:pt x="1963" y="760"/>
                  </a:lnTo>
                  <a:lnTo>
                    <a:pt x="1989" y="817"/>
                  </a:lnTo>
                  <a:lnTo>
                    <a:pt x="2011" y="876"/>
                  </a:lnTo>
                  <a:lnTo>
                    <a:pt x="2029" y="937"/>
                  </a:lnTo>
                  <a:lnTo>
                    <a:pt x="2243" y="974"/>
                  </a:lnTo>
                  <a:lnTo>
                    <a:pt x="2262" y="980"/>
                  </a:lnTo>
                  <a:lnTo>
                    <a:pt x="2279" y="990"/>
                  </a:lnTo>
                  <a:lnTo>
                    <a:pt x="2293" y="1002"/>
                  </a:lnTo>
                  <a:lnTo>
                    <a:pt x="2303" y="1018"/>
                  </a:lnTo>
                  <a:lnTo>
                    <a:pt x="2310" y="1036"/>
                  </a:lnTo>
                  <a:lnTo>
                    <a:pt x="2313" y="1056"/>
                  </a:lnTo>
                  <a:lnTo>
                    <a:pt x="2312" y="1164"/>
                  </a:lnTo>
                  <a:lnTo>
                    <a:pt x="2311" y="1273"/>
                  </a:lnTo>
                  <a:lnTo>
                    <a:pt x="2309" y="1292"/>
                  </a:lnTo>
                  <a:lnTo>
                    <a:pt x="2301" y="1309"/>
                  </a:lnTo>
                  <a:lnTo>
                    <a:pt x="2291" y="1325"/>
                  </a:lnTo>
                  <a:lnTo>
                    <a:pt x="2277" y="1338"/>
                  </a:lnTo>
                  <a:lnTo>
                    <a:pt x="2260" y="1349"/>
                  </a:lnTo>
                  <a:lnTo>
                    <a:pt x="2241" y="1354"/>
                  </a:lnTo>
                  <a:lnTo>
                    <a:pt x="2025" y="1389"/>
                  </a:lnTo>
                  <a:lnTo>
                    <a:pt x="2008" y="1450"/>
                  </a:lnTo>
                  <a:lnTo>
                    <a:pt x="1985" y="1509"/>
                  </a:lnTo>
                  <a:lnTo>
                    <a:pt x="1959" y="1566"/>
                  </a:lnTo>
                  <a:lnTo>
                    <a:pt x="1929" y="1621"/>
                  </a:lnTo>
                  <a:lnTo>
                    <a:pt x="2055" y="1800"/>
                  </a:lnTo>
                  <a:lnTo>
                    <a:pt x="2063" y="1818"/>
                  </a:lnTo>
                  <a:lnTo>
                    <a:pt x="2069" y="1837"/>
                  </a:lnTo>
                  <a:lnTo>
                    <a:pt x="2069" y="1856"/>
                  </a:lnTo>
                  <a:lnTo>
                    <a:pt x="2065" y="1874"/>
                  </a:lnTo>
                  <a:lnTo>
                    <a:pt x="2057" y="1892"/>
                  </a:lnTo>
                  <a:lnTo>
                    <a:pt x="2045" y="1907"/>
                  </a:lnTo>
                  <a:lnTo>
                    <a:pt x="1970" y="1983"/>
                  </a:lnTo>
                  <a:lnTo>
                    <a:pt x="1893" y="2059"/>
                  </a:lnTo>
                  <a:lnTo>
                    <a:pt x="1880" y="2068"/>
                  </a:lnTo>
                  <a:lnTo>
                    <a:pt x="1865" y="2076"/>
                  </a:lnTo>
                  <a:lnTo>
                    <a:pt x="1851" y="2081"/>
                  </a:lnTo>
                  <a:lnTo>
                    <a:pt x="1835" y="2082"/>
                  </a:lnTo>
                  <a:lnTo>
                    <a:pt x="1818" y="2080"/>
                  </a:lnTo>
                  <a:lnTo>
                    <a:pt x="1802" y="2075"/>
                  </a:lnTo>
                  <a:lnTo>
                    <a:pt x="1786" y="2066"/>
                  </a:lnTo>
                  <a:lnTo>
                    <a:pt x="1610" y="1939"/>
                  </a:lnTo>
                  <a:lnTo>
                    <a:pt x="1554" y="1969"/>
                  </a:lnTo>
                  <a:lnTo>
                    <a:pt x="1497" y="1994"/>
                  </a:lnTo>
                  <a:lnTo>
                    <a:pt x="1438" y="2017"/>
                  </a:lnTo>
                  <a:lnTo>
                    <a:pt x="1377" y="2035"/>
                  </a:lnTo>
                  <a:lnTo>
                    <a:pt x="1340" y="2250"/>
                  </a:lnTo>
                  <a:lnTo>
                    <a:pt x="1334" y="2269"/>
                  </a:lnTo>
                  <a:lnTo>
                    <a:pt x="1324" y="2286"/>
                  </a:lnTo>
                  <a:lnTo>
                    <a:pt x="1312" y="2300"/>
                  </a:lnTo>
                  <a:lnTo>
                    <a:pt x="1295" y="2310"/>
                  </a:lnTo>
                  <a:lnTo>
                    <a:pt x="1277" y="2316"/>
                  </a:lnTo>
                  <a:lnTo>
                    <a:pt x="1258" y="2319"/>
                  </a:lnTo>
                  <a:lnTo>
                    <a:pt x="1151" y="2319"/>
                  </a:lnTo>
                  <a:lnTo>
                    <a:pt x="1043" y="2317"/>
                  </a:lnTo>
                  <a:lnTo>
                    <a:pt x="1023" y="2315"/>
                  </a:lnTo>
                  <a:lnTo>
                    <a:pt x="1005" y="2308"/>
                  </a:lnTo>
                  <a:lnTo>
                    <a:pt x="990" y="2297"/>
                  </a:lnTo>
                  <a:lnTo>
                    <a:pt x="977" y="2284"/>
                  </a:lnTo>
                  <a:lnTo>
                    <a:pt x="967" y="2267"/>
                  </a:lnTo>
                  <a:lnTo>
                    <a:pt x="961" y="2248"/>
                  </a:lnTo>
                  <a:lnTo>
                    <a:pt x="926" y="2031"/>
                  </a:lnTo>
                  <a:lnTo>
                    <a:pt x="867" y="2013"/>
                  </a:lnTo>
                  <a:lnTo>
                    <a:pt x="810" y="1992"/>
                  </a:lnTo>
                  <a:lnTo>
                    <a:pt x="754" y="1967"/>
                  </a:lnTo>
                  <a:lnTo>
                    <a:pt x="700" y="1937"/>
                  </a:lnTo>
                  <a:lnTo>
                    <a:pt x="521" y="2065"/>
                  </a:lnTo>
                  <a:lnTo>
                    <a:pt x="505" y="2074"/>
                  </a:lnTo>
                  <a:lnTo>
                    <a:pt x="490" y="2078"/>
                  </a:lnTo>
                  <a:lnTo>
                    <a:pt x="474" y="2080"/>
                  </a:lnTo>
                  <a:lnTo>
                    <a:pt x="458" y="2078"/>
                  </a:lnTo>
                  <a:lnTo>
                    <a:pt x="442" y="2074"/>
                  </a:lnTo>
                  <a:lnTo>
                    <a:pt x="427" y="2066"/>
                  </a:lnTo>
                  <a:lnTo>
                    <a:pt x="415" y="2056"/>
                  </a:lnTo>
                  <a:lnTo>
                    <a:pt x="340" y="1977"/>
                  </a:lnTo>
                  <a:lnTo>
                    <a:pt x="264" y="1901"/>
                  </a:lnTo>
                  <a:lnTo>
                    <a:pt x="252" y="1885"/>
                  </a:lnTo>
                  <a:lnTo>
                    <a:pt x="244" y="1868"/>
                  </a:lnTo>
                  <a:lnTo>
                    <a:pt x="240" y="1849"/>
                  </a:lnTo>
                  <a:lnTo>
                    <a:pt x="241" y="1830"/>
                  </a:lnTo>
                  <a:lnTo>
                    <a:pt x="246" y="1812"/>
                  </a:lnTo>
                  <a:lnTo>
                    <a:pt x="256" y="1794"/>
                  </a:lnTo>
                  <a:lnTo>
                    <a:pt x="382" y="1618"/>
                  </a:lnTo>
                  <a:lnTo>
                    <a:pt x="353" y="1563"/>
                  </a:lnTo>
                  <a:lnTo>
                    <a:pt x="326" y="1506"/>
                  </a:lnTo>
                  <a:lnTo>
                    <a:pt x="304" y="1447"/>
                  </a:lnTo>
                  <a:lnTo>
                    <a:pt x="286" y="1385"/>
                  </a:lnTo>
                  <a:lnTo>
                    <a:pt x="68" y="1347"/>
                  </a:lnTo>
                  <a:lnTo>
                    <a:pt x="49" y="1341"/>
                  </a:lnTo>
                  <a:lnTo>
                    <a:pt x="34" y="1332"/>
                  </a:lnTo>
                  <a:lnTo>
                    <a:pt x="19" y="1319"/>
                  </a:lnTo>
                  <a:lnTo>
                    <a:pt x="8" y="1303"/>
                  </a:lnTo>
                  <a:lnTo>
                    <a:pt x="2" y="1284"/>
                  </a:lnTo>
                  <a:lnTo>
                    <a:pt x="0" y="1265"/>
                  </a:lnTo>
                  <a:lnTo>
                    <a:pt x="1" y="1156"/>
                  </a:lnTo>
                  <a:lnTo>
                    <a:pt x="1" y="1049"/>
                  </a:lnTo>
                  <a:lnTo>
                    <a:pt x="4" y="1030"/>
                  </a:lnTo>
                  <a:lnTo>
                    <a:pt x="11" y="1012"/>
                  </a:lnTo>
                  <a:lnTo>
                    <a:pt x="21" y="995"/>
                  </a:lnTo>
                  <a:lnTo>
                    <a:pt x="36" y="982"/>
                  </a:lnTo>
                  <a:lnTo>
                    <a:pt x="52" y="973"/>
                  </a:lnTo>
                  <a:lnTo>
                    <a:pt x="72" y="968"/>
                  </a:lnTo>
                  <a:lnTo>
                    <a:pt x="284" y="933"/>
                  </a:lnTo>
                  <a:lnTo>
                    <a:pt x="302" y="871"/>
                  </a:lnTo>
                  <a:lnTo>
                    <a:pt x="324" y="812"/>
                  </a:lnTo>
                  <a:lnTo>
                    <a:pt x="351" y="754"/>
                  </a:lnTo>
                  <a:lnTo>
                    <a:pt x="380" y="699"/>
                  </a:lnTo>
                  <a:lnTo>
                    <a:pt x="253" y="520"/>
                  </a:lnTo>
                  <a:lnTo>
                    <a:pt x="243" y="502"/>
                  </a:lnTo>
                  <a:lnTo>
                    <a:pt x="239" y="483"/>
                  </a:lnTo>
                  <a:lnTo>
                    <a:pt x="238" y="464"/>
                  </a:lnTo>
                  <a:lnTo>
                    <a:pt x="242" y="446"/>
                  </a:lnTo>
                  <a:lnTo>
                    <a:pt x="251" y="428"/>
                  </a:lnTo>
                  <a:lnTo>
                    <a:pt x="262" y="413"/>
                  </a:lnTo>
                  <a:lnTo>
                    <a:pt x="338" y="337"/>
                  </a:lnTo>
                  <a:lnTo>
                    <a:pt x="415" y="262"/>
                  </a:lnTo>
                  <a:lnTo>
                    <a:pt x="427" y="252"/>
                  </a:lnTo>
                  <a:lnTo>
                    <a:pt x="441" y="245"/>
                  </a:lnTo>
                  <a:lnTo>
                    <a:pt x="457" y="239"/>
                  </a:lnTo>
                  <a:lnTo>
                    <a:pt x="473" y="238"/>
                  </a:lnTo>
                  <a:lnTo>
                    <a:pt x="490" y="240"/>
                  </a:lnTo>
                  <a:lnTo>
                    <a:pt x="505" y="246"/>
                  </a:lnTo>
                  <a:lnTo>
                    <a:pt x="521" y="254"/>
                  </a:lnTo>
                  <a:lnTo>
                    <a:pt x="695" y="382"/>
                  </a:lnTo>
                  <a:lnTo>
                    <a:pt x="750" y="352"/>
                  </a:lnTo>
                  <a:lnTo>
                    <a:pt x="806" y="326"/>
                  </a:lnTo>
                  <a:lnTo>
                    <a:pt x="866" y="304"/>
                  </a:lnTo>
                  <a:lnTo>
                    <a:pt x="927" y="286"/>
                  </a:lnTo>
                  <a:lnTo>
                    <a:pt x="965" y="68"/>
                  </a:lnTo>
                  <a:lnTo>
                    <a:pt x="971" y="49"/>
                  </a:lnTo>
                  <a:lnTo>
                    <a:pt x="981" y="32"/>
                  </a:lnTo>
                  <a:lnTo>
                    <a:pt x="994" y="19"/>
                  </a:lnTo>
                  <a:lnTo>
                    <a:pt x="1010" y="8"/>
                  </a:lnTo>
                  <a:lnTo>
                    <a:pt x="1027" y="2"/>
                  </a:lnTo>
                  <a:lnTo>
                    <a:pt x="10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Freeform 76"/>
            <p:cNvSpPr>
              <a:spLocks noEditPoints="1"/>
            </p:cNvSpPr>
            <p:nvPr/>
          </p:nvSpPr>
          <p:spPr bwMode="auto">
            <a:xfrm>
              <a:off x="7953375" y="427038"/>
              <a:ext cx="109537" cy="109538"/>
            </a:xfrm>
            <a:custGeom>
              <a:avLst/>
              <a:gdLst>
                <a:gd name="T0" fmla="*/ 557 w 1240"/>
                <a:gd name="T1" fmla="*/ 376 h 1243"/>
                <a:gd name="T2" fmla="*/ 462 w 1240"/>
                <a:gd name="T3" fmla="*/ 425 h 1243"/>
                <a:gd name="T4" fmla="*/ 395 w 1240"/>
                <a:gd name="T5" fmla="*/ 506 h 1243"/>
                <a:gd name="T6" fmla="*/ 368 w 1240"/>
                <a:gd name="T7" fmla="*/ 612 h 1243"/>
                <a:gd name="T8" fmla="*/ 388 w 1240"/>
                <a:gd name="T9" fmla="*/ 719 h 1243"/>
                <a:gd name="T10" fmla="*/ 448 w 1240"/>
                <a:gd name="T11" fmla="*/ 806 h 1243"/>
                <a:gd name="T12" fmla="*/ 539 w 1240"/>
                <a:gd name="T13" fmla="*/ 861 h 1243"/>
                <a:gd name="T14" fmla="*/ 648 w 1240"/>
                <a:gd name="T15" fmla="*/ 872 h 1243"/>
                <a:gd name="T16" fmla="*/ 750 w 1240"/>
                <a:gd name="T17" fmla="*/ 838 h 1243"/>
                <a:gd name="T18" fmla="*/ 827 w 1240"/>
                <a:gd name="T19" fmla="*/ 767 h 1243"/>
                <a:gd name="T20" fmla="*/ 868 w 1240"/>
                <a:gd name="T21" fmla="*/ 667 h 1243"/>
                <a:gd name="T22" fmla="*/ 865 w 1240"/>
                <a:gd name="T23" fmla="*/ 557 h 1243"/>
                <a:gd name="T24" fmla="*/ 817 w 1240"/>
                <a:gd name="T25" fmla="*/ 463 h 1243"/>
                <a:gd name="T26" fmla="*/ 735 w 1240"/>
                <a:gd name="T27" fmla="*/ 396 h 1243"/>
                <a:gd name="T28" fmla="*/ 630 w 1240"/>
                <a:gd name="T29" fmla="*/ 369 h 1243"/>
                <a:gd name="T30" fmla="*/ 749 w 1240"/>
                <a:gd name="T31" fmla="*/ 15 h 1243"/>
                <a:gd name="T32" fmla="*/ 785 w 1240"/>
                <a:gd name="T33" fmla="*/ 42 h 1243"/>
                <a:gd name="T34" fmla="*/ 837 w 1240"/>
                <a:gd name="T35" fmla="*/ 191 h 1243"/>
                <a:gd name="T36" fmla="*/ 1017 w 1240"/>
                <a:gd name="T37" fmla="*/ 184 h 1243"/>
                <a:gd name="T38" fmla="*/ 1053 w 1240"/>
                <a:gd name="T39" fmla="*/ 182 h 1243"/>
                <a:gd name="T40" fmla="*/ 1107 w 1240"/>
                <a:gd name="T41" fmla="*/ 241 h 1243"/>
                <a:gd name="T42" fmla="*/ 1151 w 1240"/>
                <a:gd name="T43" fmla="*/ 315 h 1243"/>
                <a:gd name="T44" fmla="*/ 1062 w 1240"/>
                <a:gd name="T45" fmla="*/ 430 h 1243"/>
                <a:gd name="T46" fmla="*/ 1098 w 1240"/>
                <a:gd name="T47" fmla="*/ 560 h 1243"/>
                <a:gd name="T48" fmla="*/ 1232 w 1240"/>
                <a:gd name="T49" fmla="*/ 610 h 1243"/>
                <a:gd name="T50" fmla="*/ 1233 w 1240"/>
                <a:gd name="T51" fmla="*/ 697 h 1243"/>
                <a:gd name="T52" fmla="*/ 1212 w 1240"/>
                <a:gd name="T53" fmla="*/ 781 h 1243"/>
                <a:gd name="T54" fmla="*/ 1068 w 1240"/>
                <a:gd name="T55" fmla="*/ 798 h 1243"/>
                <a:gd name="T56" fmla="*/ 1002 w 1240"/>
                <a:gd name="T57" fmla="*/ 915 h 1243"/>
                <a:gd name="T58" fmla="*/ 1061 w 1240"/>
                <a:gd name="T59" fmla="*/ 1048 h 1243"/>
                <a:gd name="T60" fmla="*/ 1001 w 1240"/>
                <a:gd name="T61" fmla="*/ 1110 h 1243"/>
                <a:gd name="T62" fmla="*/ 934 w 1240"/>
                <a:gd name="T63" fmla="*/ 1153 h 1243"/>
                <a:gd name="T64" fmla="*/ 899 w 1240"/>
                <a:gd name="T65" fmla="*/ 1141 h 1243"/>
                <a:gd name="T66" fmla="*/ 727 w 1240"/>
                <a:gd name="T67" fmla="*/ 1092 h 1243"/>
                <a:gd name="T68" fmla="*/ 645 w 1240"/>
                <a:gd name="T69" fmla="*/ 1223 h 1243"/>
                <a:gd name="T70" fmla="*/ 614 w 1240"/>
                <a:gd name="T71" fmla="*/ 1242 h 1243"/>
                <a:gd name="T72" fmla="*/ 488 w 1240"/>
                <a:gd name="T73" fmla="*/ 1229 h 1243"/>
                <a:gd name="T74" fmla="*/ 453 w 1240"/>
                <a:gd name="T75" fmla="*/ 1203 h 1243"/>
                <a:gd name="T76" fmla="*/ 404 w 1240"/>
                <a:gd name="T77" fmla="*/ 1053 h 1243"/>
                <a:gd name="T78" fmla="*/ 227 w 1240"/>
                <a:gd name="T79" fmla="*/ 1062 h 1243"/>
                <a:gd name="T80" fmla="*/ 190 w 1240"/>
                <a:gd name="T81" fmla="*/ 1064 h 1243"/>
                <a:gd name="T82" fmla="*/ 136 w 1240"/>
                <a:gd name="T83" fmla="*/ 1005 h 1243"/>
                <a:gd name="T84" fmla="*/ 92 w 1240"/>
                <a:gd name="T85" fmla="*/ 931 h 1243"/>
                <a:gd name="T86" fmla="*/ 181 w 1240"/>
                <a:gd name="T87" fmla="*/ 817 h 1243"/>
                <a:gd name="T88" fmla="*/ 144 w 1240"/>
                <a:gd name="T89" fmla="*/ 689 h 1243"/>
                <a:gd name="T90" fmla="*/ 7 w 1240"/>
                <a:gd name="T91" fmla="*/ 636 h 1243"/>
                <a:gd name="T92" fmla="*/ 7 w 1240"/>
                <a:gd name="T93" fmla="*/ 548 h 1243"/>
                <a:gd name="T94" fmla="*/ 28 w 1240"/>
                <a:gd name="T95" fmla="*/ 464 h 1243"/>
                <a:gd name="T96" fmla="*/ 171 w 1240"/>
                <a:gd name="T97" fmla="*/ 447 h 1243"/>
                <a:gd name="T98" fmla="*/ 236 w 1240"/>
                <a:gd name="T99" fmla="*/ 330 h 1243"/>
                <a:gd name="T100" fmla="*/ 176 w 1240"/>
                <a:gd name="T101" fmla="*/ 196 h 1243"/>
                <a:gd name="T102" fmla="*/ 236 w 1240"/>
                <a:gd name="T103" fmla="*/ 135 h 1243"/>
                <a:gd name="T104" fmla="*/ 303 w 1240"/>
                <a:gd name="T105" fmla="*/ 91 h 1243"/>
                <a:gd name="T106" fmla="*/ 339 w 1240"/>
                <a:gd name="T107" fmla="*/ 103 h 1243"/>
                <a:gd name="T108" fmla="*/ 508 w 1240"/>
                <a:gd name="T109" fmla="*/ 153 h 1243"/>
                <a:gd name="T110" fmla="*/ 592 w 1240"/>
                <a:gd name="T111" fmla="*/ 20 h 1243"/>
                <a:gd name="T112" fmla="*/ 622 w 1240"/>
                <a:gd name="T113" fmla="*/ 1 h 1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40" h="1243">
                  <a:moveTo>
                    <a:pt x="630" y="369"/>
                  </a:moveTo>
                  <a:lnTo>
                    <a:pt x="592" y="370"/>
                  </a:lnTo>
                  <a:lnTo>
                    <a:pt x="557" y="376"/>
                  </a:lnTo>
                  <a:lnTo>
                    <a:pt x="523" y="388"/>
                  </a:lnTo>
                  <a:lnTo>
                    <a:pt x="491" y="405"/>
                  </a:lnTo>
                  <a:lnTo>
                    <a:pt x="462" y="425"/>
                  </a:lnTo>
                  <a:lnTo>
                    <a:pt x="436" y="448"/>
                  </a:lnTo>
                  <a:lnTo>
                    <a:pt x="414" y="475"/>
                  </a:lnTo>
                  <a:lnTo>
                    <a:pt x="395" y="506"/>
                  </a:lnTo>
                  <a:lnTo>
                    <a:pt x="382" y="540"/>
                  </a:lnTo>
                  <a:lnTo>
                    <a:pt x="372" y="575"/>
                  </a:lnTo>
                  <a:lnTo>
                    <a:pt x="368" y="612"/>
                  </a:lnTo>
                  <a:lnTo>
                    <a:pt x="370" y="650"/>
                  </a:lnTo>
                  <a:lnTo>
                    <a:pt x="376" y="685"/>
                  </a:lnTo>
                  <a:lnTo>
                    <a:pt x="388" y="719"/>
                  </a:lnTo>
                  <a:lnTo>
                    <a:pt x="404" y="751"/>
                  </a:lnTo>
                  <a:lnTo>
                    <a:pt x="424" y="780"/>
                  </a:lnTo>
                  <a:lnTo>
                    <a:pt x="448" y="806"/>
                  </a:lnTo>
                  <a:lnTo>
                    <a:pt x="475" y="828"/>
                  </a:lnTo>
                  <a:lnTo>
                    <a:pt x="506" y="847"/>
                  </a:lnTo>
                  <a:lnTo>
                    <a:pt x="539" y="861"/>
                  </a:lnTo>
                  <a:lnTo>
                    <a:pt x="574" y="870"/>
                  </a:lnTo>
                  <a:lnTo>
                    <a:pt x="611" y="874"/>
                  </a:lnTo>
                  <a:lnTo>
                    <a:pt x="648" y="872"/>
                  </a:lnTo>
                  <a:lnTo>
                    <a:pt x="684" y="866"/>
                  </a:lnTo>
                  <a:lnTo>
                    <a:pt x="719" y="854"/>
                  </a:lnTo>
                  <a:lnTo>
                    <a:pt x="750" y="838"/>
                  </a:lnTo>
                  <a:lnTo>
                    <a:pt x="779" y="818"/>
                  </a:lnTo>
                  <a:lnTo>
                    <a:pt x="805" y="794"/>
                  </a:lnTo>
                  <a:lnTo>
                    <a:pt x="827" y="767"/>
                  </a:lnTo>
                  <a:lnTo>
                    <a:pt x="845" y="736"/>
                  </a:lnTo>
                  <a:lnTo>
                    <a:pt x="860" y="703"/>
                  </a:lnTo>
                  <a:lnTo>
                    <a:pt x="868" y="667"/>
                  </a:lnTo>
                  <a:lnTo>
                    <a:pt x="872" y="631"/>
                  </a:lnTo>
                  <a:lnTo>
                    <a:pt x="871" y="594"/>
                  </a:lnTo>
                  <a:lnTo>
                    <a:pt x="865" y="557"/>
                  </a:lnTo>
                  <a:lnTo>
                    <a:pt x="853" y="523"/>
                  </a:lnTo>
                  <a:lnTo>
                    <a:pt x="837" y="491"/>
                  </a:lnTo>
                  <a:lnTo>
                    <a:pt x="817" y="463"/>
                  </a:lnTo>
                  <a:lnTo>
                    <a:pt x="793" y="436"/>
                  </a:lnTo>
                  <a:lnTo>
                    <a:pt x="766" y="414"/>
                  </a:lnTo>
                  <a:lnTo>
                    <a:pt x="735" y="396"/>
                  </a:lnTo>
                  <a:lnTo>
                    <a:pt x="702" y="381"/>
                  </a:lnTo>
                  <a:lnTo>
                    <a:pt x="667" y="373"/>
                  </a:lnTo>
                  <a:lnTo>
                    <a:pt x="630" y="369"/>
                  </a:lnTo>
                  <a:close/>
                  <a:moveTo>
                    <a:pt x="634" y="0"/>
                  </a:moveTo>
                  <a:lnTo>
                    <a:pt x="691" y="8"/>
                  </a:lnTo>
                  <a:lnTo>
                    <a:pt x="749" y="15"/>
                  </a:lnTo>
                  <a:lnTo>
                    <a:pt x="764" y="19"/>
                  </a:lnTo>
                  <a:lnTo>
                    <a:pt x="777" y="29"/>
                  </a:lnTo>
                  <a:lnTo>
                    <a:pt x="785" y="42"/>
                  </a:lnTo>
                  <a:lnTo>
                    <a:pt x="788" y="56"/>
                  </a:lnTo>
                  <a:lnTo>
                    <a:pt x="793" y="172"/>
                  </a:lnTo>
                  <a:lnTo>
                    <a:pt x="837" y="191"/>
                  </a:lnTo>
                  <a:lnTo>
                    <a:pt x="877" y="214"/>
                  </a:lnTo>
                  <a:lnTo>
                    <a:pt x="913" y="240"/>
                  </a:lnTo>
                  <a:lnTo>
                    <a:pt x="1017" y="184"/>
                  </a:lnTo>
                  <a:lnTo>
                    <a:pt x="1029" y="180"/>
                  </a:lnTo>
                  <a:lnTo>
                    <a:pt x="1042" y="179"/>
                  </a:lnTo>
                  <a:lnTo>
                    <a:pt x="1053" y="182"/>
                  </a:lnTo>
                  <a:lnTo>
                    <a:pt x="1063" y="187"/>
                  </a:lnTo>
                  <a:lnTo>
                    <a:pt x="1071" y="196"/>
                  </a:lnTo>
                  <a:lnTo>
                    <a:pt x="1107" y="241"/>
                  </a:lnTo>
                  <a:lnTo>
                    <a:pt x="1142" y="286"/>
                  </a:lnTo>
                  <a:lnTo>
                    <a:pt x="1149" y="300"/>
                  </a:lnTo>
                  <a:lnTo>
                    <a:pt x="1151" y="315"/>
                  </a:lnTo>
                  <a:lnTo>
                    <a:pt x="1148" y="330"/>
                  </a:lnTo>
                  <a:lnTo>
                    <a:pt x="1140" y="343"/>
                  </a:lnTo>
                  <a:lnTo>
                    <a:pt x="1062" y="430"/>
                  </a:lnTo>
                  <a:lnTo>
                    <a:pt x="1078" y="471"/>
                  </a:lnTo>
                  <a:lnTo>
                    <a:pt x="1089" y="514"/>
                  </a:lnTo>
                  <a:lnTo>
                    <a:pt x="1098" y="560"/>
                  </a:lnTo>
                  <a:lnTo>
                    <a:pt x="1208" y="593"/>
                  </a:lnTo>
                  <a:lnTo>
                    <a:pt x="1222" y="599"/>
                  </a:lnTo>
                  <a:lnTo>
                    <a:pt x="1232" y="610"/>
                  </a:lnTo>
                  <a:lnTo>
                    <a:pt x="1239" y="624"/>
                  </a:lnTo>
                  <a:lnTo>
                    <a:pt x="1240" y="639"/>
                  </a:lnTo>
                  <a:lnTo>
                    <a:pt x="1233" y="697"/>
                  </a:lnTo>
                  <a:lnTo>
                    <a:pt x="1226" y="754"/>
                  </a:lnTo>
                  <a:lnTo>
                    <a:pt x="1222" y="770"/>
                  </a:lnTo>
                  <a:lnTo>
                    <a:pt x="1212" y="781"/>
                  </a:lnTo>
                  <a:lnTo>
                    <a:pt x="1200" y="790"/>
                  </a:lnTo>
                  <a:lnTo>
                    <a:pt x="1184" y="793"/>
                  </a:lnTo>
                  <a:lnTo>
                    <a:pt x="1068" y="798"/>
                  </a:lnTo>
                  <a:lnTo>
                    <a:pt x="1049" y="839"/>
                  </a:lnTo>
                  <a:lnTo>
                    <a:pt x="1027" y="879"/>
                  </a:lnTo>
                  <a:lnTo>
                    <a:pt x="1002" y="915"/>
                  </a:lnTo>
                  <a:lnTo>
                    <a:pt x="1057" y="1019"/>
                  </a:lnTo>
                  <a:lnTo>
                    <a:pt x="1062" y="1034"/>
                  </a:lnTo>
                  <a:lnTo>
                    <a:pt x="1061" y="1048"/>
                  </a:lnTo>
                  <a:lnTo>
                    <a:pt x="1055" y="1062"/>
                  </a:lnTo>
                  <a:lnTo>
                    <a:pt x="1046" y="1074"/>
                  </a:lnTo>
                  <a:lnTo>
                    <a:pt x="1001" y="1110"/>
                  </a:lnTo>
                  <a:lnTo>
                    <a:pt x="955" y="1145"/>
                  </a:lnTo>
                  <a:lnTo>
                    <a:pt x="945" y="1151"/>
                  </a:lnTo>
                  <a:lnTo>
                    <a:pt x="934" y="1153"/>
                  </a:lnTo>
                  <a:lnTo>
                    <a:pt x="923" y="1153"/>
                  </a:lnTo>
                  <a:lnTo>
                    <a:pt x="910" y="1150"/>
                  </a:lnTo>
                  <a:lnTo>
                    <a:pt x="899" y="1141"/>
                  </a:lnTo>
                  <a:lnTo>
                    <a:pt x="812" y="1063"/>
                  </a:lnTo>
                  <a:lnTo>
                    <a:pt x="770" y="1079"/>
                  </a:lnTo>
                  <a:lnTo>
                    <a:pt x="727" y="1092"/>
                  </a:lnTo>
                  <a:lnTo>
                    <a:pt x="683" y="1099"/>
                  </a:lnTo>
                  <a:lnTo>
                    <a:pt x="650" y="1211"/>
                  </a:lnTo>
                  <a:lnTo>
                    <a:pt x="645" y="1223"/>
                  </a:lnTo>
                  <a:lnTo>
                    <a:pt x="637" y="1232"/>
                  </a:lnTo>
                  <a:lnTo>
                    <a:pt x="627" y="1238"/>
                  </a:lnTo>
                  <a:lnTo>
                    <a:pt x="614" y="1242"/>
                  </a:lnTo>
                  <a:lnTo>
                    <a:pt x="603" y="1243"/>
                  </a:lnTo>
                  <a:lnTo>
                    <a:pt x="545" y="1235"/>
                  </a:lnTo>
                  <a:lnTo>
                    <a:pt x="488" y="1229"/>
                  </a:lnTo>
                  <a:lnTo>
                    <a:pt x="473" y="1225"/>
                  </a:lnTo>
                  <a:lnTo>
                    <a:pt x="461" y="1215"/>
                  </a:lnTo>
                  <a:lnTo>
                    <a:pt x="453" y="1203"/>
                  </a:lnTo>
                  <a:lnTo>
                    <a:pt x="449" y="1187"/>
                  </a:lnTo>
                  <a:lnTo>
                    <a:pt x="445" y="1071"/>
                  </a:lnTo>
                  <a:lnTo>
                    <a:pt x="404" y="1053"/>
                  </a:lnTo>
                  <a:lnTo>
                    <a:pt x="366" y="1031"/>
                  </a:lnTo>
                  <a:lnTo>
                    <a:pt x="330" y="1006"/>
                  </a:lnTo>
                  <a:lnTo>
                    <a:pt x="227" y="1062"/>
                  </a:lnTo>
                  <a:lnTo>
                    <a:pt x="214" y="1067"/>
                  </a:lnTo>
                  <a:lnTo>
                    <a:pt x="201" y="1067"/>
                  </a:lnTo>
                  <a:lnTo>
                    <a:pt x="190" y="1064"/>
                  </a:lnTo>
                  <a:lnTo>
                    <a:pt x="180" y="1059"/>
                  </a:lnTo>
                  <a:lnTo>
                    <a:pt x="171" y="1051"/>
                  </a:lnTo>
                  <a:lnTo>
                    <a:pt x="136" y="1005"/>
                  </a:lnTo>
                  <a:lnTo>
                    <a:pt x="102" y="960"/>
                  </a:lnTo>
                  <a:lnTo>
                    <a:pt x="94" y="947"/>
                  </a:lnTo>
                  <a:lnTo>
                    <a:pt x="92" y="931"/>
                  </a:lnTo>
                  <a:lnTo>
                    <a:pt x="95" y="917"/>
                  </a:lnTo>
                  <a:lnTo>
                    <a:pt x="104" y="904"/>
                  </a:lnTo>
                  <a:lnTo>
                    <a:pt x="181" y="817"/>
                  </a:lnTo>
                  <a:lnTo>
                    <a:pt x="165" y="776"/>
                  </a:lnTo>
                  <a:lnTo>
                    <a:pt x="152" y="733"/>
                  </a:lnTo>
                  <a:lnTo>
                    <a:pt x="144" y="689"/>
                  </a:lnTo>
                  <a:lnTo>
                    <a:pt x="31" y="655"/>
                  </a:lnTo>
                  <a:lnTo>
                    <a:pt x="18" y="647"/>
                  </a:lnTo>
                  <a:lnTo>
                    <a:pt x="7" y="636"/>
                  </a:lnTo>
                  <a:lnTo>
                    <a:pt x="1" y="621"/>
                  </a:lnTo>
                  <a:lnTo>
                    <a:pt x="0" y="606"/>
                  </a:lnTo>
                  <a:lnTo>
                    <a:pt x="7" y="548"/>
                  </a:lnTo>
                  <a:lnTo>
                    <a:pt x="14" y="491"/>
                  </a:lnTo>
                  <a:lnTo>
                    <a:pt x="19" y="475"/>
                  </a:lnTo>
                  <a:lnTo>
                    <a:pt x="28" y="464"/>
                  </a:lnTo>
                  <a:lnTo>
                    <a:pt x="41" y="455"/>
                  </a:lnTo>
                  <a:lnTo>
                    <a:pt x="56" y="452"/>
                  </a:lnTo>
                  <a:lnTo>
                    <a:pt x="171" y="447"/>
                  </a:lnTo>
                  <a:lnTo>
                    <a:pt x="189" y="406"/>
                  </a:lnTo>
                  <a:lnTo>
                    <a:pt x="211" y="367"/>
                  </a:lnTo>
                  <a:lnTo>
                    <a:pt x="236" y="330"/>
                  </a:lnTo>
                  <a:lnTo>
                    <a:pt x="181" y="226"/>
                  </a:lnTo>
                  <a:lnTo>
                    <a:pt x="175" y="211"/>
                  </a:lnTo>
                  <a:lnTo>
                    <a:pt x="176" y="196"/>
                  </a:lnTo>
                  <a:lnTo>
                    <a:pt x="182" y="182"/>
                  </a:lnTo>
                  <a:lnTo>
                    <a:pt x="191" y="170"/>
                  </a:lnTo>
                  <a:lnTo>
                    <a:pt x="236" y="135"/>
                  </a:lnTo>
                  <a:lnTo>
                    <a:pt x="282" y="100"/>
                  </a:lnTo>
                  <a:lnTo>
                    <a:pt x="292" y="94"/>
                  </a:lnTo>
                  <a:lnTo>
                    <a:pt x="303" y="91"/>
                  </a:lnTo>
                  <a:lnTo>
                    <a:pt x="314" y="91"/>
                  </a:lnTo>
                  <a:lnTo>
                    <a:pt x="327" y="95"/>
                  </a:lnTo>
                  <a:lnTo>
                    <a:pt x="339" y="103"/>
                  </a:lnTo>
                  <a:lnTo>
                    <a:pt x="424" y="182"/>
                  </a:lnTo>
                  <a:lnTo>
                    <a:pt x="465" y="166"/>
                  </a:lnTo>
                  <a:lnTo>
                    <a:pt x="508" y="153"/>
                  </a:lnTo>
                  <a:lnTo>
                    <a:pt x="553" y="145"/>
                  </a:lnTo>
                  <a:lnTo>
                    <a:pt x="587" y="32"/>
                  </a:lnTo>
                  <a:lnTo>
                    <a:pt x="592" y="20"/>
                  </a:lnTo>
                  <a:lnTo>
                    <a:pt x="600" y="11"/>
                  </a:lnTo>
                  <a:lnTo>
                    <a:pt x="610" y="5"/>
                  </a:lnTo>
                  <a:lnTo>
                    <a:pt x="622" y="1"/>
                  </a:lnTo>
                  <a:lnTo>
                    <a:pt x="6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Freeform 77"/>
            <p:cNvSpPr>
              <a:spLocks noEditPoints="1"/>
            </p:cNvSpPr>
            <p:nvPr/>
          </p:nvSpPr>
          <p:spPr bwMode="auto">
            <a:xfrm>
              <a:off x="7996238" y="536576"/>
              <a:ext cx="80962" cy="82550"/>
            </a:xfrm>
            <a:custGeom>
              <a:avLst/>
              <a:gdLst>
                <a:gd name="T0" fmla="*/ 395 w 925"/>
                <a:gd name="T1" fmla="*/ 287 h 927"/>
                <a:gd name="T2" fmla="*/ 323 w 925"/>
                <a:gd name="T3" fmla="*/ 336 h 927"/>
                <a:gd name="T4" fmla="*/ 282 w 925"/>
                <a:gd name="T5" fmla="*/ 411 h 927"/>
                <a:gd name="T6" fmla="*/ 278 w 925"/>
                <a:gd name="T7" fmla="*/ 501 h 927"/>
                <a:gd name="T8" fmla="*/ 315 w 925"/>
                <a:gd name="T9" fmla="*/ 582 h 927"/>
                <a:gd name="T10" fmla="*/ 384 w 925"/>
                <a:gd name="T11" fmla="*/ 635 h 927"/>
                <a:gd name="T12" fmla="*/ 469 w 925"/>
                <a:gd name="T13" fmla="*/ 652 h 927"/>
                <a:gd name="T14" fmla="*/ 556 w 925"/>
                <a:gd name="T15" fmla="*/ 628 h 927"/>
                <a:gd name="T16" fmla="*/ 620 w 925"/>
                <a:gd name="T17" fmla="*/ 567 h 927"/>
                <a:gd name="T18" fmla="*/ 649 w 925"/>
                <a:gd name="T19" fmla="*/ 486 h 927"/>
                <a:gd name="T20" fmla="*/ 639 w 925"/>
                <a:gd name="T21" fmla="*/ 396 h 927"/>
                <a:gd name="T22" fmla="*/ 589 w 925"/>
                <a:gd name="T23" fmla="*/ 324 h 927"/>
                <a:gd name="T24" fmla="*/ 514 w 925"/>
                <a:gd name="T25" fmla="*/ 281 h 927"/>
                <a:gd name="T26" fmla="*/ 449 w 925"/>
                <a:gd name="T27" fmla="*/ 0 h 927"/>
                <a:gd name="T28" fmla="*/ 479 w 925"/>
                <a:gd name="T29" fmla="*/ 12 h 927"/>
                <a:gd name="T30" fmla="*/ 542 w 925"/>
                <a:gd name="T31" fmla="*/ 111 h 927"/>
                <a:gd name="T32" fmla="*/ 670 w 925"/>
                <a:gd name="T33" fmla="*/ 76 h 927"/>
                <a:gd name="T34" fmla="*/ 702 w 925"/>
                <a:gd name="T35" fmla="*/ 68 h 927"/>
                <a:gd name="T36" fmla="*/ 781 w 925"/>
                <a:gd name="T37" fmla="*/ 128 h 927"/>
                <a:gd name="T38" fmla="*/ 793 w 925"/>
                <a:gd name="T39" fmla="*/ 159 h 927"/>
                <a:gd name="T40" fmla="*/ 766 w 925"/>
                <a:gd name="T41" fmla="*/ 274 h 927"/>
                <a:gd name="T42" fmla="*/ 883 w 925"/>
                <a:gd name="T43" fmla="*/ 338 h 927"/>
                <a:gd name="T44" fmla="*/ 911 w 925"/>
                <a:gd name="T45" fmla="*/ 356 h 927"/>
                <a:gd name="T46" fmla="*/ 924 w 925"/>
                <a:gd name="T47" fmla="*/ 465 h 927"/>
                <a:gd name="T48" fmla="*/ 901 w 925"/>
                <a:gd name="T49" fmla="*/ 488 h 927"/>
                <a:gd name="T50" fmla="*/ 802 w 925"/>
                <a:gd name="T51" fmla="*/ 577 h 927"/>
                <a:gd name="T52" fmla="*/ 854 w 925"/>
                <a:gd name="T53" fmla="*/ 684 h 927"/>
                <a:gd name="T54" fmla="*/ 849 w 925"/>
                <a:gd name="T55" fmla="*/ 715 h 927"/>
                <a:gd name="T56" fmla="*/ 790 w 925"/>
                <a:gd name="T57" fmla="*/ 789 h 927"/>
                <a:gd name="T58" fmla="*/ 765 w 925"/>
                <a:gd name="T59" fmla="*/ 795 h 927"/>
                <a:gd name="T60" fmla="*/ 651 w 925"/>
                <a:gd name="T61" fmla="*/ 769 h 927"/>
                <a:gd name="T62" fmla="*/ 587 w 925"/>
                <a:gd name="T63" fmla="*/ 886 h 927"/>
                <a:gd name="T64" fmla="*/ 569 w 925"/>
                <a:gd name="T65" fmla="*/ 914 h 927"/>
                <a:gd name="T66" fmla="*/ 461 w 925"/>
                <a:gd name="T67" fmla="*/ 926 h 927"/>
                <a:gd name="T68" fmla="*/ 436 w 925"/>
                <a:gd name="T69" fmla="*/ 903 h 927"/>
                <a:gd name="T70" fmla="*/ 349 w 925"/>
                <a:gd name="T71" fmla="*/ 805 h 927"/>
                <a:gd name="T72" fmla="*/ 245 w 925"/>
                <a:gd name="T73" fmla="*/ 858 h 927"/>
                <a:gd name="T74" fmla="*/ 211 w 925"/>
                <a:gd name="T75" fmla="*/ 853 h 927"/>
                <a:gd name="T76" fmla="*/ 135 w 925"/>
                <a:gd name="T77" fmla="*/ 791 h 927"/>
                <a:gd name="T78" fmla="*/ 135 w 925"/>
                <a:gd name="T79" fmla="*/ 758 h 927"/>
                <a:gd name="T80" fmla="*/ 142 w 925"/>
                <a:gd name="T81" fmla="*/ 627 h 927"/>
                <a:gd name="T82" fmla="*/ 29 w 925"/>
                <a:gd name="T83" fmla="*/ 588 h 927"/>
                <a:gd name="T84" fmla="*/ 9 w 925"/>
                <a:gd name="T85" fmla="*/ 561 h 927"/>
                <a:gd name="T86" fmla="*/ 1 w 925"/>
                <a:gd name="T87" fmla="*/ 463 h 927"/>
                <a:gd name="T88" fmla="*/ 23 w 925"/>
                <a:gd name="T89" fmla="*/ 439 h 927"/>
                <a:gd name="T90" fmla="*/ 120 w 925"/>
                <a:gd name="T91" fmla="*/ 350 h 927"/>
                <a:gd name="T92" fmla="*/ 67 w 925"/>
                <a:gd name="T93" fmla="*/ 243 h 927"/>
                <a:gd name="T94" fmla="*/ 72 w 925"/>
                <a:gd name="T95" fmla="*/ 211 h 927"/>
                <a:gd name="T96" fmla="*/ 131 w 925"/>
                <a:gd name="T97" fmla="*/ 137 h 927"/>
                <a:gd name="T98" fmla="*/ 156 w 925"/>
                <a:gd name="T99" fmla="*/ 132 h 927"/>
                <a:gd name="T100" fmla="*/ 269 w 925"/>
                <a:gd name="T101" fmla="*/ 158 h 927"/>
                <a:gd name="T102" fmla="*/ 334 w 925"/>
                <a:gd name="T103" fmla="*/ 40 h 927"/>
                <a:gd name="T104" fmla="*/ 351 w 925"/>
                <a:gd name="T105" fmla="*/ 12 h 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5" h="927">
                  <a:moveTo>
                    <a:pt x="455" y="275"/>
                  </a:moveTo>
                  <a:lnTo>
                    <a:pt x="425" y="278"/>
                  </a:lnTo>
                  <a:lnTo>
                    <a:pt x="395" y="287"/>
                  </a:lnTo>
                  <a:lnTo>
                    <a:pt x="369" y="299"/>
                  </a:lnTo>
                  <a:lnTo>
                    <a:pt x="345" y="316"/>
                  </a:lnTo>
                  <a:lnTo>
                    <a:pt x="323" y="336"/>
                  </a:lnTo>
                  <a:lnTo>
                    <a:pt x="306" y="360"/>
                  </a:lnTo>
                  <a:lnTo>
                    <a:pt x="291" y="385"/>
                  </a:lnTo>
                  <a:lnTo>
                    <a:pt x="282" y="411"/>
                  </a:lnTo>
                  <a:lnTo>
                    <a:pt x="275" y="441"/>
                  </a:lnTo>
                  <a:lnTo>
                    <a:pt x="274" y="470"/>
                  </a:lnTo>
                  <a:lnTo>
                    <a:pt x="278" y="501"/>
                  </a:lnTo>
                  <a:lnTo>
                    <a:pt x="286" y="531"/>
                  </a:lnTo>
                  <a:lnTo>
                    <a:pt x="300" y="558"/>
                  </a:lnTo>
                  <a:lnTo>
                    <a:pt x="315" y="582"/>
                  </a:lnTo>
                  <a:lnTo>
                    <a:pt x="335" y="603"/>
                  </a:lnTo>
                  <a:lnTo>
                    <a:pt x="359" y="621"/>
                  </a:lnTo>
                  <a:lnTo>
                    <a:pt x="384" y="635"/>
                  </a:lnTo>
                  <a:lnTo>
                    <a:pt x="411" y="646"/>
                  </a:lnTo>
                  <a:lnTo>
                    <a:pt x="440" y="651"/>
                  </a:lnTo>
                  <a:lnTo>
                    <a:pt x="469" y="652"/>
                  </a:lnTo>
                  <a:lnTo>
                    <a:pt x="500" y="649"/>
                  </a:lnTo>
                  <a:lnTo>
                    <a:pt x="529" y="640"/>
                  </a:lnTo>
                  <a:lnTo>
                    <a:pt x="556" y="628"/>
                  </a:lnTo>
                  <a:lnTo>
                    <a:pt x="581" y="611"/>
                  </a:lnTo>
                  <a:lnTo>
                    <a:pt x="602" y="591"/>
                  </a:lnTo>
                  <a:lnTo>
                    <a:pt x="620" y="567"/>
                  </a:lnTo>
                  <a:lnTo>
                    <a:pt x="633" y="542"/>
                  </a:lnTo>
                  <a:lnTo>
                    <a:pt x="644" y="516"/>
                  </a:lnTo>
                  <a:lnTo>
                    <a:pt x="649" y="486"/>
                  </a:lnTo>
                  <a:lnTo>
                    <a:pt x="650" y="457"/>
                  </a:lnTo>
                  <a:lnTo>
                    <a:pt x="647" y="426"/>
                  </a:lnTo>
                  <a:lnTo>
                    <a:pt x="639" y="396"/>
                  </a:lnTo>
                  <a:lnTo>
                    <a:pt x="626" y="369"/>
                  </a:lnTo>
                  <a:lnTo>
                    <a:pt x="609" y="345"/>
                  </a:lnTo>
                  <a:lnTo>
                    <a:pt x="589" y="324"/>
                  </a:lnTo>
                  <a:lnTo>
                    <a:pt x="566" y="306"/>
                  </a:lnTo>
                  <a:lnTo>
                    <a:pt x="542" y="292"/>
                  </a:lnTo>
                  <a:lnTo>
                    <a:pt x="514" y="281"/>
                  </a:lnTo>
                  <a:lnTo>
                    <a:pt x="485" y="276"/>
                  </a:lnTo>
                  <a:lnTo>
                    <a:pt x="455" y="275"/>
                  </a:lnTo>
                  <a:close/>
                  <a:moveTo>
                    <a:pt x="449" y="0"/>
                  </a:moveTo>
                  <a:lnTo>
                    <a:pt x="461" y="0"/>
                  </a:lnTo>
                  <a:lnTo>
                    <a:pt x="471" y="5"/>
                  </a:lnTo>
                  <a:lnTo>
                    <a:pt x="479" y="12"/>
                  </a:lnTo>
                  <a:lnTo>
                    <a:pt x="484" y="23"/>
                  </a:lnTo>
                  <a:lnTo>
                    <a:pt x="508" y="105"/>
                  </a:lnTo>
                  <a:lnTo>
                    <a:pt x="542" y="111"/>
                  </a:lnTo>
                  <a:lnTo>
                    <a:pt x="574" y="121"/>
                  </a:lnTo>
                  <a:lnTo>
                    <a:pt x="606" y="134"/>
                  </a:lnTo>
                  <a:lnTo>
                    <a:pt x="670" y="76"/>
                  </a:lnTo>
                  <a:lnTo>
                    <a:pt x="680" y="70"/>
                  </a:lnTo>
                  <a:lnTo>
                    <a:pt x="689" y="67"/>
                  </a:lnTo>
                  <a:lnTo>
                    <a:pt x="702" y="68"/>
                  </a:lnTo>
                  <a:lnTo>
                    <a:pt x="713" y="75"/>
                  </a:lnTo>
                  <a:lnTo>
                    <a:pt x="747" y="101"/>
                  </a:lnTo>
                  <a:lnTo>
                    <a:pt x="781" y="128"/>
                  </a:lnTo>
                  <a:lnTo>
                    <a:pt x="788" y="137"/>
                  </a:lnTo>
                  <a:lnTo>
                    <a:pt x="792" y="147"/>
                  </a:lnTo>
                  <a:lnTo>
                    <a:pt x="793" y="159"/>
                  </a:lnTo>
                  <a:lnTo>
                    <a:pt x="789" y="170"/>
                  </a:lnTo>
                  <a:lnTo>
                    <a:pt x="747" y="247"/>
                  </a:lnTo>
                  <a:lnTo>
                    <a:pt x="766" y="274"/>
                  </a:lnTo>
                  <a:lnTo>
                    <a:pt x="783" y="303"/>
                  </a:lnTo>
                  <a:lnTo>
                    <a:pt x="797" y="334"/>
                  </a:lnTo>
                  <a:lnTo>
                    <a:pt x="883" y="338"/>
                  </a:lnTo>
                  <a:lnTo>
                    <a:pt x="894" y="342"/>
                  </a:lnTo>
                  <a:lnTo>
                    <a:pt x="904" y="348"/>
                  </a:lnTo>
                  <a:lnTo>
                    <a:pt x="911" y="356"/>
                  </a:lnTo>
                  <a:lnTo>
                    <a:pt x="914" y="367"/>
                  </a:lnTo>
                  <a:lnTo>
                    <a:pt x="925" y="453"/>
                  </a:lnTo>
                  <a:lnTo>
                    <a:pt x="924" y="465"/>
                  </a:lnTo>
                  <a:lnTo>
                    <a:pt x="920" y="476"/>
                  </a:lnTo>
                  <a:lnTo>
                    <a:pt x="911" y="483"/>
                  </a:lnTo>
                  <a:lnTo>
                    <a:pt x="901" y="488"/>
                  </a:lnTo>
                  <a:lnTo>
                    <a:pt x="818" y="512"/>
                  </a:lnTo>
                  <a:lnTo>
                    <a:pt x="811" y="545"/>
                  </a:lnTo>
                  <a:lnTo>
                    <a:pt x="802" y="577"/>
                  </a:lnTo>
                  <a:lnTo>
                    <a:pt x="790" y="609"/>
                  </a:lnTo>
                  <a:lnTo>
                    <a:pt x="848" y="673"/>
                  </a:lnTo>
                  <a:lnTo>
                    <a:pt x="854" y="684"/>
                  </a:lnTo>
                  <a:lnTo>
                    <a:pt x="857" y="694"/>
                  </a:lnTo>
                  <a:lnTo>
                    <a:pt x="855" y="706"/>
                  </a:lnTo>
                  <a:lnTo>
                    <a:pt x="849" y="715"/>
                  </a:lnTo>
                  <a:lnTo>
                    <a:pt x="823" y="749"/>
                  </a:lnTo>
                  <a:lnTo>
                    <a:pt x="797" y="783"/>
                  </a:lnTo>
                  <a:lnTo>
                    <a:pt x="790" y="789"/>
                  </a:lnTo>
                  <a:lnTo>
                    <a:pt x="783" y="793"/>
                  </a:lnTo>
                  <a:lnTo>
                    <a:pt x="774" y="795"/>
                  </a:lnTo>
                  <a:lnTo>
                    <a:pt x="765" y="795"/>
                  </a:lnTo>
                  <a:lnTo>
                    <a:pt x="754" y="792"/>
                  </a:lnTo>
                  <a:lnTo>
                    <a:pt x="679" y="750"/>
                  </a:lnTo>
                  <a:lnTo>
                    <a:pt x="651" y="769"/>
                  </a:lnTo>
                  <a:lnTo>
                    <a:pt x="622" y="785"/>
                  </a:lnTo>
                  <a:lnTo>
                    <a:pt x="591" y="799"/>
                  </a:lnTo>
                  <a:lnTo>
                    <a:pt x="587" y="886"/>
                  </a:lnTo>
                  <a:lnTo>
                    <a:pt x="584" y="898"/>
                  </a:lnTo>
                  <a:lnTo>
                    <a:pt x="578" y="906"/>
                  </a:lnTo>
                  <a:lnTo>
                    <a:pt x="569" y="914"/>
                  </a:lnTo>
                  <a:lnTo>
                    <a:pt x="558" y="917"/>
                  </a:lnTo>
                  <a:lnTo>
                    <a:pt x="472" y="927"/>
                  </a:lnTo>
                  <a:lnTo>
                    <a:pt x="461" y="926"/>
                  </a:lnTo>
                  <a:lnTo>
                    <a:pt x="450" y="922"/>
                  </a:lnTo>
                  <a:lnTo>
                    <a:pt x="442" y="914"/>
                  </a:lnTo>
                  <a:lnTo>
                    <a:pt x="436" y="903"/>
                  </a:lnTo>
                  <a:lnTo>
                    <a:pt x="413" y="820"/>
                  </a:lnTo>
                  <a:lnTo>
                    <a:pt x="381" y="814"/>
                  </a:lnTo>
                  <a:lnTo>
                    <a:pt x="349" y="805"/>
                  </a:lnTo>
                  <a:lnTo>
                    <a:pt x="319" y="793"/>
                  </a:lnTo>
                  <a:lnTo>
                    <a:pt x="253" y="852"/>
                  </a:lnTo>
                  <a:lnTo>
                    <a:pt x="245" y="858"/>
                  </a:lnTo>
                  <a:lnTo>
                    <a:pt x="235" y="860"/>
                  </a:lnTo>
                  <a:lnTo>
                    <a:pt x="223" y="859"/>
                  </a:lnTo>
                  <a:lnTo>
                    <a:pt x="211" y="853"/>
                  </a:lnTo>
                  <a:lnTo>
                    <a:pt x="178" y="826"/>
                  </a:lnTo>
                  <a:lnTo>
                    <a:pt x="144" y="800"/>
                  </a:lnTo>
                  <a:lnTo>
                    <a:pt x="135" y="791"/>
                  </a:lnTo>
                  <a:lnTo>
                    <a:pt x="131" y="781"/>
                  </a:lnTo>
                  <a:lnTo>
                    <a:pt x="131" y="769"/>
                  </a:lnTo>
                  <a:lnTo>
                    <a:pt x="135" y="758"/>
                  </a:lnTo>
                  <a:lnTo>
                    <a:pt x="176" y="683"/>
                  </a:lnTo>
                  <a:lnTo>
                    <a:pt x="159" y="655"/>
                  </a:lnTo>
                  <a:lnTo>
                    <a:pt x="142" y="627"/>
                  </a:lnTo>
                  <a:lnTo>
                    <a:pt x="128" y="595"/>
                  </a:lnTo>
                  <a:lnTo>
                    <a:pt x="41" y="591"/>
                  </a:lnTo>
                  <a:lnTo>
                    <a:pt x="29" y="588"/>
                  </a:lnTo>
                  <a:lnTo>
                    <a:pt x="20" y="581"/>
                  </a:lnTo>
                  <a:lnTo>
                    <a:pt x="13" y="572"/>
                  </a:lnTo>
                  <a:lnTo>
                    <a:pt x="9" y="561"/>
                  </a:lnTo>
                  <a:lnTo>
                    <a:pt x="4" y="518"/>
                  </a:lnTo>
                  <a:lnTo>
                    <a:pt x="0" y="475"/>
                  </a:lnTo>
                  <a:lnTo>
                    <a:pt x="1" y="463"/>
                  </a:lnTo>
                  <a:lnTo>
                    <a:pt x="5" y="452"/>
                  </a:lnTo>
                  <a:lnTo>
                    <a:pt x="12" y="444"/>
                  </a:lnTo>
                  <a:lnTo>
                    <a:pt x="23" y="439"/>
                  </a:lnTo>
                  <a:lnTo>
                    <a:pt x="106" y="415"/>
                  </a:lnTo>
                  <a:lnTo>
                    <a:pt x="111" y="382"/>
                  </a:lnTo>
                  <a:lnTo>
                    <a:pt x="120" y="350"/>
                  </a:lnTo>
                  <a:lnTo>
                    <a:pt x="132" y="318"/>
                  </a:lnTo>
                  <a:lnTo>
                    <a:pt x="73" y="253"/>
                  </a:lnTo>
                  <a:lnTo>
                    <a:pt x="67" y="243"/>
                  </a:lnTo>
                  <a:lnTo>
                    <a:pt x="65" y="232"/>
                  </a:lnTo>
                  <a:lnTo>
                    <a:pt x="66" y="221"/>
                  </a:lnTo>
                  <a:lnTo>
                    <a:pt x="72" y="211"/>
                  </a:lnTo>
                  <a:lnTo>
                    <a:pt x="99" y="177"/>
                  </a:lnTo>
                  <a:lnTo>
                    <a:pt x="125" y="143"/>
                  </a:lnTo>
                  <a:lnTo>
                    <a:pt x="131" y="137"/>
                  </a:lnTo>
                  <a:lnTo>
                    <a:pt x="139" y="133"/>
                  </a:lnTo>
                  <a:lnTo>
                    <a:pt x="147" y="130"/>
                  </a:lnTo>
                  <a:lnTo>
                    <a:pt x="156" y="132"/>
                  </a:lnTo>
                  <a:lnTo>
                    <a:pt x="167" y="135"/>
                  </a:lnTo>
                  <a:lnTo>
                    <a:pt x="242" y="177"/>
                  </a:lnTo>
                  <a:lnTo>
                    <a:pt x="269" y="158"/>
                  </a:lnTo>
                  <a:lnTo>
                    <a:pt x="298" y="142"/>
                  </a:lnTo>
                  <a:lnTo>
                    <a:pt x="329" y="128"/>
                  </a:lnTo>
                  <a:lnTo>
                    <a:pt x="334" y="40"/>
                  </a:lnTo>
                  <a:lnTo>
                    <a:pt x="336" y="29"/>
                  </a:lnTo>
                  <a:lnTo>
                    <a:pt x="343" y="20"/>
                  </a:lnTo>
                  <a:lnTo>
                    <a:pt x="351" y="12"/>
                  </a:lnTo>
                  <a:lnTo>
                    <a:pt x="363" y="9"/>
                  </a:lnTo>
                  <a:lnTo>
                    <a:pt x="4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Freeform 78"/>
            <p:cNvSpPr>
              <a:spLocks/>
            </p:cNvSpPr>
            <p:nvPr/>
          </p:nvSpPr>
          <p:spPr bwMode="auto">
            <a:xfrm>
              <a:off x="7829550" y="568326"/>
              <a:ext cx="87312" cy="41275"/>
            </a:xfrm>
            <a:custGeom>
              <a:avLst/>
              <a:gdLst>
                <a:gd name="T0" fmla="*/ 409 w 986"/>
                <a:gd name="T1" fmla="*/ 297 h 471"/>
                <a:gd name="T2" fmla="*/ 463 w 986"/>
                <a:gd name="T3" fmla="*/ 219 h 471"/>
                <a:gd name="T4" fmla="*/ 436 w 986"/>
                <a:gd name="T5" fmla="*/ 174 h 471"/>
                <a:gd name="T6" fmla="*/ 424 w 986"/>
                <a:gd name="T7" fmla="*/ 139 h 471"/>
                <a:gd name="T8" fmla="*/ 426 w 986"/>
                <a:gd name="T9" fmla="*/ 113 h 471"/>
                <a:gd name="T10" fmla="*/ 435 w 986"/>
                <a:gd name="T11" fmla="*/ 96 h 471"/>
                <a:gd name="T12" fmla="*/ 450 w 986"/>
                <a:gd name="T13" fmla="*/ 86 h 471"/>
                <a:gd name="T14" fmla="*/ 467 w 986"/>
                <a:gd name="T15" fmla="*/ 81 h 471"/>
                <a:gd name="T16" fmla="*/ 481 w 986"/>
                <a:gd name="T17" fmla="*/ 79 h 471"/>
                <a:gd name="T18" fmla="*/ 491 w 986"/>
                <a:gd name="T19" fmla="*/ 77 h 471"/>
                <a:gd name="T20" fmla="*/ 493 w 986"/>
                <a:gd name="T21" fmla="*/ 77 h 471"/>
                <a:gd name="T22" fmla="*/ 502 w 986"/>
                <a:gd name="T23" fmla="*/ 79 h 471"/>
                <a:gd name="T24" fmla="*/ 517 w 986"/>
                <a:gd name="T25" fmla="*/ 81 h 471"/>
                <a:gd name="T26" fmla="*/ 534 w 986"/>
                <a:gd name="T27" fmla="*/ 86 h 471"/>
                <a:gd name="T28" fmla="*/ 549 w 986"/>
                <a:gd name="T29" fmla="*/ 96 h 471"/>
                <a:gd name="T30" fmla="*/ 558 w 986"/>
                <a:gd name="T31" fmla="*/ 113 h 471"/>
                <a:gd name="T32" fmla="*/ 559 w 986"/>
                <a:gd name="T33" fmla="*/ 139 h 471"/>
                <a:gd name="T34" fmla="*/ 548 w 986"/>
                <a:gd name="T35" fmla="*/ 174 h 471"/>
                <a:gd name="T36" fmla="*/ 520 w 986"/>
                <a:gd name="T37" fmla="*/ 219 h 471"/>
                <a:gd name="T38" fmla="*/ 574 w 986"/>
                <a:gd name="T39" fmla="*/ 297 h 471"/>
                <a:gd name="T40" fmla="*/ 590 w 986"/>
                <a:gd name="T41" fmla="*/ 252 h 471"/>
                <a:gd name="T42" fmla="*/ 671 w 986"/>
                <a:gd name="T43" fmla="*/ 3 h 471"/>
                <a:gd name="T44" fmla="*/ 687 w 986"/>
                <a:gd name="T45" fmla="*/ 13 h 471"/>
                <a:gd name="T46" fmla="*/ 715 w 986"/>
                <a:gd name="T47" fmla="*/ 31 h 471"/>
                <a:gd name="T48" fmla="*/ 756 w 986"/>
                <a:gd name="T49" fmla="*/ 52 h 471"/>
                <a:gd name="T50" fmla="*/ 806 w 986"/>
                <a:gd name="T51" fmla="*/ 75 h 471"/>
                <a:gd name="T52" fmla="*/ 862 w 986"/>
                <a:gd name="T53" fmla="*/ 95 h 471"/>
                <a:gd name="T54" fmla="*/ 914 w 986"/>
                <a:gd name="T55" fmla="*/ 112 h 471"/>
                <a:gd name="T56" fmla="*/ 947 w 986"/>
                <a:gd name="T57" fmla="*/ 136 h 471"/>
                <a:gd name="T58" fmla="*/ 968 w 986"/>
                <a:gd name="T59" fmla="*/ 166 h 471"/>
                <a:gd name="T60" fmla="*/ 981 w 986"/>
                <a:gd name="T61" fmla="*/ 201 h 471"/>
                <a:gd name="T62" fmla="*/ 951 w 986"/>
                <a:gd name="T63" fmla="*/ 262 h 471"/>
                <a:gd name="T64" fmla="*/ 873 w 986"/>
                <a:gd name="T65" fmla="*/ 337 h 471"/>
                <a:gd name="T66" fmla="*/ 782 w 986"/>
                <a:gd name="T67" fmla="*/ 397 h 471"/>
                <a:gd name="T68" fmla="*/ 681 w 986"/>
                <a:gd name="T69" fmla="*/ 441 h 471"/>
                <a:gd name="T70" fmla="*/ 582 w 986"/>
                <a:gd name="T71" fmla="*/ 465 h 471"/>
                <a:gd name="T72" fmla="*/ 491 w 986"/>
                <a:gd name="T73" fmla="*/ 471 h 471"/>
                <a:gd name="T74" fmla="*/ 374 w 986"/>
                <a:gd name="T75" fmla="*/ 461 h 471"/>
                <a:gd name="T76" fmla="*/ 263 w 986"/>
                <a:gd name="T77" fmla="*/ 428 h 471"/>
                <a:gd name="T78" fmla="*/ 163 w 986"/>
                <a:gd name="T79" fmla="*/ 376 h 471"/>
                <a:gd name="T80" fmla="*/ 74 w 986"/>
                <a:gd name="T81" fmla="*/ 307 h 471"/>
                <a:gd name="T82" fmla="*/ 0 w 986"/>
                <a:gd name="T83" fmla="*/ 222 h 471"/>
                <a:gd name="T84" fmla="*/ 9 w 986"/>
                <a:gd name="T85" fmla="*/ 185 h 471"/>
                <a:gd name="T86" fmla="*/ 25 w 986"/>
                <a:gd name="T87" fmla="*/ 150 h 471"/>
                <a:gd name="T88" fmla="*/ 52 w 986"/>
                <a:gd name="T89" fmla="*/ 122 h 471"/>
                <a:gd name="T90" fmla="*/ 91 w 986"/>
                <a:gd name="T91" fmla="*/ 104 h 471"/>
                <a:gd name="T92" fmla="*/ 151 w 986"/>
                <a:gd name="T93" fmla="*/ 85 h 471"/>
                <a:gd name="T94" fmla="*/ 204 w 986"/>
                <a:gd name="T95" fmla="*/ 63 h 471"/>
                <a:gd name="T96" fmla="*/ 250 w 986"/>
                <a:gd name="T97" fmla="*/ 41 h 471"/>
                <a:gd name="T98" fmla="*/ 286 w 986"/>
                <a:gd name="T99" fmla="*/ 20 h 471"/>
                <a:gd name="T100" fmla="*/ 308 w 986"/>
                <a:gd name="T101" fmla="*/ 6 h 471"/>
                <a:gd name="T102" fmla="*/ 316 w 986"/>
                <a:gd name="T103" fmla="*/ 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86" h="471">
                  <a:moveTo>
                    <a:pt x="316" y="0"/>
                  </a:moveTo>
                  <a:lnTo>
                    <a:pt x="409" y="297"/>
                  </a:lnTo>
                  <a:lnTo>
                    <a:pt x="422" y="337"/>
                  </a:lnTo>
                  <a:lnTo>
                    <a:pt x="463" y="219"/>
                  </a:lnTo>
                  <a:lnTo>
                    <a:pt x="448" y="195"/>
                  </a:lnTo>
                  <a:lnTo>
                    <a:pt x="436" y="174"/>
                  </a:lnTo>
                  <a:lnTo>
                    <a:pt x="429" y="155"/>
                  </a:lnTo>
                  <a:lnTo>
                    <a:pt x="424" y="139"/>
                  </a:lnTo>
                  <a:lnTo>
                    <a:pt x="423" y="125"/>
                  </a:lnTo>
                  <a:lnTo>
                    <a:pt x="426" y="113"/>
                  </a:lnTo>
                  <a:lnTo>
                    <a:pt x="430" y="104"/>
                  </a:lnTo>
                  <a:lnTo>
                    <a:pt x="435" y="96"/>
                  </a:lnTo>
                  <a:lnTo>
                    <a:pt x="442" y="90"/>
                  </a:lnTo>
                  <a:lnTo>
                    <a:pt x="450" y="86"/>
                  </a:lnTo>
                  <a:lnTo>
                    <a:pt x="458" y="83"/>
                  </a:lnTo>
                  <a:lnTo>
                    <a:pt x="467" y="81"/>
                  </a:lnTo>
                  <a:lnTo>
                    <a:pt x="475" y="79"/>
                  </a:lnTo>
                  <a:lnTo>
                    <a:pt x="481" y="79"/>
                  </a:lnTo>
                  <a:lnTo>
                    <a:pt x="487" y="77"/>
                  </a:lnTo>
                  <a:lnTo>
                    <a:pt x="491" y="77"/>
                  </a:lnTo>
                  <a:lnTo>
                    <a:pt x="492" y="77"/>
                  </a:lnTo>
                  <a:lnTo>
                    <a:pt x="493" y="77"/>
                  </a:lnTo>
                  <a:lnTo>
                    <a:pt x="497" y="77"/>
                  </a:lnTo>
                  <a:lnTo>
                    <a:pt x="502" y="79"/>
                  </a:lnTo>
                  <a:lnTo>
                    <a:pt x="509" y="79"/>
                  </a:lnTo>
                  <a:lnTo>
                    <a:pt x="517" y="81"/>
                  </a:lnTo>
                  <a:lnTo>
                    <a:pt x="526" y="83"/>
                  </a:lnTo>
                  <a:lnTo>
                    <a:pt x="534" y="86"/>
                  </a:lnTo>
                  <a:lnTo>
                    <a:pt x="541" y="90"/>
                  </a:lnTo>
                  <a:lnTo>
                    <a:pt x="549" y="96"/>
                  </a:lnTo>
                  <a:lnTo>
                    <a:pt x="554" y="104"/>
                  </a:lnTo>
                  <a:lnTo>
                    <a:pt x="558" y="113"/>
                  </a:lnTo>
                  <a:lnTo>
                    <a:pt x="560" y="125"/>
                  </a:lnTo>
                  <a:lnTo>
                    <a:pt x="559" y="139"/>
                  </a:lnTo>
                  <a:lnTo>
                    <a:pt x="555" y="155"/>
                  </a:lnTo>
                  <a:lnTo>
                    <a:pt x="548" y="174"/>
                  </a:lnTo>
                  <a:lnTo>
                    <a:pt x="536" y="195"/>
                  </a:lnTo>
                  <a:lnTo>
                    <a:pt x="520" y="219"/>
                  </a:lnTo>
                  <a:lnTo>
                    <a:pt x="561" y="337"/>
                  </a:lnTo>
                  <a:lnTo>
                    <a:pt x="574" y="297"/>
                  </a:lnTo>
                  <a:lnTo>
                    <a:pt x="574" y="298"/>
                  </a:lnTo>
                  <a:lnTo>
                    <a:pt x="590" y="252"/>
                  </a:lnTo>
                  <a:lnTo>
                    <a:pt x="669" y="1"/>
                  </a:lnTo>
                  <a:lnTo>
                    <a:pt x="671" y="3"/>
                  </a:lnTo>
                  <a:lnTo>
                    <a:pt x="676" y="7"/>
                  </a:lnTo>
                  <a:lnTo>
                    <a:pt x="687" y="13"/>
                  </a:lnTo>
                  <a:lnTo>
                    <a:pt x="699" y="22"/>
                  </a:lnTo>
                  <a:lnTo>
                    <a:pt x="715" y="31"/>
                  </a:lnTo>
                  <a:lnTo>
                    <a:pt x="734" y="41"/>
                  </a:lnTo>
                  <a:lnTo>
                    <a:pt x="756" y="52"/>
                  </a:lnTo>
                  <a:lnTo>
                    <a:pt x="779" y="64"/>
                  </a:lnTo>
                  <a:lnTo>
                    <a:pt x="806" y="75"/>
                  </a:lnTo>
                  <a:lnTo>
                    <a:pt x="833" y="86"/>
                  </a:lnTo>
                  <a:lnTo>
                    <a:pt x="862" y="95"/>
                  </a:lnTo>
                  <a:lnTo>
                    <a:pt x="893" y="104"/>
                  </a:lnTo>
                  <a:lnTo>
                    <a:pt x="914" y="112"/>
                  </a:lnTo>
                  <a:lnTo>
                    <a:pt x="932" y="122"/>
                  </a:lnTo>
                  <a:lnTo>
                    <a:pt x="947" y="136"/>
                  </a:lnTo>
                  <a:lnTo>
                    <a:pt x="958" y="149"/>
                  </a:lnTo>
                  <a:lnTo>
                    <a:pt x="968" y="166"/>
                  </a:lnTo>
                  <a:lnTo>
                    <a:pt x="976" y="183"/>
                  </a:lnTo>
                  <a:lnTo>
                    <a:pt x="981" y="201"/>
                  </a:lnTo>
                  <a:lnTo>
                    <a:pt x="986" y="219"/>
                  </a:lnTo>
                  <a:lnTo>
                    <a:pt x="951" y="262"/>
                  </a:lnTo>
                  <a:lnTo>
                    <a:pt x="913" y="301"/>
                  </a:lnTo>
                  <a:lnTo>
                    <a:pt x="873" y="337"/>
                  </a:lnTo>
                  <a:lnTo>
                    <a:pt x="829" y="370"/>
                  </a:lnTo>
                  <a:lnTo>
                    <a:pt x="782" y="397"/>
                  </a:lnTo>
                  <a:lnTo>
                    <a:pt x="733" y="422"/>
                  </a:lnTo>
                  <a:lnTo>
                    <a:pt x="681" y="441"/>
                  </a:lnTo>
                  <a:lnTo>
                    <a:pt x="629" y="455"/>
                  </a:lnTo>
                  <a:lnTo>
                    <a:pt x="582" y="465"/>
                  </a:lnTo>
                  <a:lnTo>
                    <a:pt x="537" y="470"/>
                  </a:lnTo>
                  <a:lnTo>
                    <a:pt x="491" y="471"/>
                  </a:lnTo>
                  <a:lnTo>
                    <a:pt x="432" y="469"/>
                  </a:lnTo>
                  <a:lnTo>
                    <a:pt x="374" y="461"/>
                  </a:lnTo>
                  <a:lnTo>
                    <a:pt x="317" y="447"/>
                  </a:lnTo>
                  <a:lnTo>
                    <a:pt x="263" y="428"/>
                  </a:lnTo>
                  <a:lnTo>
                    <a:pt x="212" y="405"/>
                  </a:lnTo>
                  <a:lnTo>
                    <a:pt x="163" y="376"/>
                  </a:lnTo>
                  <a:lnTo>
                    <a:pt x="117" y="343"/>
                  </a:lnTo>
                  <a:lnTo>
                    <a:pt x="74" y="307"/>
                  </a:lnTo>
                  <a:lnTo>
                    <a:pt x="35" y="266"/>
                  </a:lnTo>
                  <a:lnTo>
                    <a:pt x="0" y="222"/>
                  </a:lnTo>
                  <a:lnTo>
                    <a:pt x="3" y="203"/>
                  </a:lnTo>
                  <a:lnTo>
                    <a:pt x="9" y="185"/>
                  </a:lnTo>
                  <a:lnTo>
                    <a:pt x="16" y="167"/>
                  </a:lnTo>
                  <a:lnTo>
                    <a:pt x="25" y="150"/>
                  </a:lnTo>
                  <a:lnTo>
                    <a:pt x="37" y="136"/>
                  </a:lnTo>
                  <a:lnTo>
                    <a:pt x="52" y="122"/>
                  </a:lnTo>
                  <a:lnTo>
                    <a:pt x="70" y="111"/>
                  </a:lnTo>
                  <a:lnTo>
                    <a:pt x="91" y="104"/>
                  </a:lnTo>
                  <a:lnTo>
                    <a:pt x="121" y="95"/>
                  </a:lnTo>
                  <a:lnTo>
                    <a:pt x="151" y="85"/>
                  </a:lnTo>
                  <a:lnTo>
                    <a:pt x="178" y="74"/>
                  </a:lnTo>
                  <a:lnTo>
                    <a:pt x="204" y="63"/>
                  </a:lnTo>
                  <a:lnTo>
                    <a:pt x="229" y="51"/>
                  </a:lnTo>
                  <a:lnTo>
                    <a:pt x="250" y="41"/>
                  </a:lnTo>
                  <a:lnTo>
                    <a:pt x="269" y="30"/>
                  </a:lnTo>
                  <a:lnTo>
                    <a:pt x="286" y="20"/>
                  </a:lnTo>
                  <a:lnTo>
                    <a:pt x="298" y="12"/>
                  </a:lnTo>
                  <a:lnTo>
                    <a:pt x="308" y="6"/>
                  </a:lnTo>
                  <a:lnTo>
                    <a:pt x="314" y="3"/>
                  </a:lnTo>
                  <a:lnTo>
                    <a:pt x="3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Freeform 79"/>
            <p:cNvSpPr>
              <a:spLocks/>
            </p:cNvSpPr>
            <p:nvPr/>
          </p:nvSpPr>
          <p:spPr bwMode="auto">
            <a:xfrm>
              <a:off x="7850188" y="511176"/>
              <a:ext cx="46037" cy="60325"/>
            </a:xfrm>
            <a:custGeom>
              <a:avLst/>
              <a:gdLst>
                <a:gd name="T0" fmla="*/ 304 w 520"/>
                <a:gd name="T1" fmla="*/ 3 h 695"/>
                <a:gd name="T2" fmla="*/ 350 w 520"/>
                <a:gd name="T3" fmla="*/ 17 h 695"/>
                <a:gd name="T4" fmla="*/ 390 w 520"/>
                <a:gd name="T5" fmla="*/ 40 h 695"/>
                <a:gd name="T6" fmla="*/ 418 w 520"/>
                <a:gd name="T7" fmla="*/ 65 h 695"/>
                <a:gd name="T8" fmla="*/ 429 w 520"/>
                <a:gd name="T9" fmla="*/ 81 h 695"/>
                <a:gd name="T10" fmla="*/ 433 w 520"/>
                <a:gd name="T11" fmla="*/ 84 h 695"/>
                <a:gd name="T12" fmla="*/ 440 w 520"/>
                <a:gd name="T13" fmla="*/ 86 h 695"/>
                <a:gd name="T14" fmla="*/ 454 w 520"/>
                <a:gd name="T15" fmla="*/ 92 h 695"/>
                <a:gd name="T16" fmla="*/ 469 w 520"/>
                <a:gd name="T17" fmla="*/ 104 h 695"/>
                <a:gd name="T18" fmla="*/ 485 w 520"/>
                <a:gd name="T19" fmla="*/ 125 h 695"/>
                <a:gd name="T20" fmla="*/ 498 w 520"/>
                <a:gd name="T21" fmla="*/ 157 h 695"/>
                <a:gd name="T22" fmla="*/ 505 w 520"/>
                <a:gd name="T23" fmla="*/ 201 h 695"/>
                <a:gd name="T24" fmla="*/ 503 w 520"/>
                <a:gd name="T25" fmla="*/ 261 h 695"/>
                <a:gd name="T26" fmla="*/ 495 w 520"/>
                <a:gd name="T27" fmla="*/ 315 h 695"/>
                <a:gd name="T28" fmla="*/ 497 w 520"/>
                <a:gd name="T29" fmla="*/ 331 h 695"/>
                <a:gd name="T30" fmla="*/ 509 w 520"/>
                <a:gd name="T31" fmla="*/ 336 h 695"/>
                <a:gd name="T32" fmla="*/ 519 w 520"/>
                <a:gd name="T33" fmla="*/ 350 h 695"/>
                <a:gd name="T34" fmla="*/ 520 w 520"/>
                <a:gd name="T35" fmla="*/ 378 h 695"/>
                <a:gd name="T36" fmla="*/ 511 w 520"/>
                <a:gd name="T37" fmla="*/ 422 h 695"/>
                <a:gd name="T38" fmla="*/ 496 w 520"/>
                <a:gd name="T39" fmla="*/ 467 h 695"/>
                <a:gd name="T40" fmla="*/ 481 w 520"/>
                <a:gd name="T41" fmla="*/ 490 h 695"/>
                <a:gd name="T42" fmla="*/ 467 w 520"/>
                <a:gd name="T43" fmla="*/ 497 h 695"/>
                <a:gd name="T44" fmla="*/ 451 w 520"/>
                <a:gd name="T45" fmla="*/ 552 h 695"/>
                <a:gd name="T46" fmla="*/ 420 w 520"/>
                <a:gd name="T47" fmla="*/ 606 h 695"/>
                <a:gd name="T48" fmla="*/ 374 w 520"/>
                <a:gd name="T49" fmla="*/ 653 h 695"/>
                <a:gd name="T50" fmla="*/ 315 w 520"/>
                <a:gd name="T51" fmla="*/ 686 h 695"/>
                <a:gd name="T52" fmla="*/ 259 w 520"/>
                <a:gd name="T53" fmla="*/ 695 h 695"/>
                <a:gd name="T54" fmla="*/ 203 w 520"/>
                <a:gd name="T55" fmla="*/ 686 h 695"/>
                <a:gd name="T56" fmla="*/ 149 w 520"/>
                <a:gd name="T57" fmla="*/ 657 h 695"/>
                <a:gd name="T58" fmla="*/ 106 w 520"/>
                <a:gd name="T59" fmla="*/ 617 h 695"/>
                <a:gd name="T60" fmla="*/ 76 w 520"/>
                <a:gd name="T61" fmla="*/ 570 h 695"/>
                <a:gd name="T62" fmla="*/ 56 w 520"/>
                <a:gd name="T63" fmla="*/ 520 h 695"/>
                <a:gd name="T64" fmla="*/ 44 w 520"/>
                <a:gd name="T65" fmla="*/ 495 h 695"/>
                <a:gd name="T66" fmla="*/ 30 w 520"/>
                <a:gd name="T67" fmla="*/ 480 h 695"/>
                <a:gd name="T68" fmla="*/ 16 w 520"/>
                <a:gd name="T69" fmla="*/ 446 h 695"/>
                <a:gd name="T70" fmla="*/ 3 w 520"/>
                <a:gd name="T71" fmla="*/ 399 h 695"/>
                <a:gd name="T72" fmla="*/ 0 w 520"/>
                <a:gd name="T73" fmla="*/ 366 h 695"/>
                <a:gd name="T74" fmla="*/ 3 w 520"/>
                <a:gd name="T75" fmla="*/ 345 h 695"/>
                <a:gd name="T76" fmla="*/ 13 w 520"/>
                <a:gd name="T77" fmla="*/ 334 h 695"/>
                <a:gd name="T78" fmla="*/ 24 w 520"/>
                <a:gd name="T79" fmla="*/ 331 h 695"/>
                <a:gd name="T80" fmla="*/ 25 w 520"/>
                <a:gd name="T81" fmla="*/ 314 h 695"/>
                <a:gd name="T82" fmla="*/ 18 w 520"/>
                <a:gd name="T83" fmla="*/ 271 h 695"/>
                <a:gd name="T84" fmla="*/ 17 w 520"/>
                <a:gd name="T85" fmla="*/ 218 h 695"/>
                <a:gd name="T86" fmla="*/ 31 w 520"/>
                <a:gd name="T87" fmla="*/ 161 h 695"/>
                <a:gd name="T88" fmla="*/ 62 w 520"/>
                <a:gd name="T89" fmla="*/ 106 h 695"/>
                <a:gd name="T90" fmla="*/ 109 w 520"/>
                <a:gd name="T91" fmla="*/ 60 h 695"/>
                <a:gd name="T92" fmla="*/ 165 w 520"/>
                <a:gd name="T93" fmla="*/ 22 h 695"/>
                <a:gd name="T94" fmla="*/ 219 w 520"/>
                <a:gd name="T95" fmla="*/ 4 h 695"/>
                <a:gd name="T96" fmla="*/ 276 w 520"/>
                <a:gd name="T97" fmla="*/ 0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20" h="695">
                  <a:moveTo>
                    <a:pt x="276" y="0"/>
                  </a:moveTo>
                  <a:lnTo>
                    <a:pt x="304" y="3"/>
                  </a:lnTo>
                  <a:lnTo>
                    <a:pt x="329" y="8"/>
                  </a:lnTo>
                  <a:lnTo>
                    <a:pt x="350" y="17"/>
                  </a:lnTo>
                  <a:lnTo>
                    <a:pt x="370" y="27"/>
                  </a:lnTo>
                  <a:lnTo>
                    <a:pt x="390" y="40"/>
                  </a:lnTo>
                  <a:lnTo>
                    <a:pt x="405" y="52"/>
                  </a:lnTo>
                  <a:lnTo>
                    <a:pt x="418" y="65"/>
                  </a:lnTo>
                  <a:lnTo>
                    <a:pt x="425" y="75"/>
                  </a:lnTo>
                  <a:lnTo>
                    <a:pt x="429" y="81"/>
                  </a:lnTo>
                  <a:lnTo>
                    <a:pt x="431" y="84"/>
                  </a:lnTo>
                  <a:lnTo>
                    <a:pt x="433" y="84"/>
                  </a:lnTo>
                  <a:lnTo>
                    <a:pt x="436" y="84"/>
                  </a:lnTo>
                  <a:lnTo>
                    <a:pt x="440" y="86"/>
                  </a:lnTo>
                  <a:lnTo>
                    <a:pt x="446" y="88"/>
                  </a:lnTo>
                  <a:lnTo>
                    <a:pt x="454" y="92"/>
                  </a:lnTo>
                  <a:lnTo>
                    <a:pt x="462" y="97"/>
                  </a:lnTo>
                  <a:lnTo>
                    <a:pt x="469" y="104"/>
                  </a:lnTo>
                  <a:lnTo>
                    <a:pt x="478" y="114"/>
                  </a:lnTo>
                  <a:lnTo>
                    <a:pt x="485" y="125"/>
                  </a:lnTo>
                  <a:lnTo>
                    <a:pt x="493" y="139"/>
                  </a:lnTo>
                  <a:lnTo>
                    <a:pt x="498" y="157"/>
                  </a:lnTo>
                  <a:lnTo>
                    <a:pt x="503" y="177"/>
                  </a:lnTo>
                  <a:lnTo>
                    <a:pt x="505" y="201"/>
                  </a:lnTo>
                  <a:lnTo>
                    <a:pt x="505" y="230"/>
                  </a:lnTo>
                  <a:lnTo>
                    <a:pt x="503" y="261"/>
                  </a:lnTo>
                  <a:lnTo>
                    <a:pt x="499" y="298"/>
                  </a:lnTo>
                  <a:lnTo>
                    <a:pt x="495" y="315"/>
                  </a:lnTo>
                  <a:lnTo>
                    <a:pt x="490" y="331"/>
                  </a:lnTo>
                  <a:lnTo>
                    <a:pt x="497" y="331"/>
                  </a:lnTo>
                  <a:lnTo>
                    <a:pt x="503" y="333"/>
                  </a:lnTo>
                  <a:lnTo>
                    <a:pt x="509" y="336"/>
                  </a:lnTo>
                  <a:lnTo>
                    <a:pt x="515" y="342"/>
                  </a:lnTo>
                  <a:lnTo>
                    <a:pt x="519" y="350"/>
                  </a:lnTo>
                  <a:lnTo>
                    <a:pt x="520" y="363"/>
                  </a:lnTo>
                  <a:lnTo>
                    <a:pt x="520" y="378"/>
                  </a:lnTo>
                  <a:lnTo>
                    <a:pt x="518" y="398"/>
                  </a:lnTo>
                  <a:lnTo>
                    <a:pt x="511" y="422"/>
                  </a:lnTo>
                  <a:lnTo>
                    <a:pt x="503" y="447"/>
                  </a:lnTo>
                  <a:lnTo>
                    <a:pt x="496" y="467"/>
                  </a:lnTo>
                  <a:lnTo>
                    <a:pt x="487" y="481"/>
                  </a:lnTo>
                  <a:lnTo>
                    <a:pt x="481" y="490"/>
                  </a:lnTo>
                  <a:lnTo>
                    <a:pt x="474" y="496"/>
                  </a:lnTo>
                  <a:lnTo>
                    <a:pt x="467" y="497"/>
                  </a:lnTo>
                  <a:lnTo>
                    <a:pt x="462" y="524"/>
                  </a:lnTo>
                  <a:lnTo>
                    <a:pt x="451" y="552"/>
                  </a:lnTo>
                  <a:lnTo>
                    <a:pt x="438" y="579"/>
                  </a:lnTo>
                  <a:lnTo>
                    <a:pt x="420" y="606"/>
                  </a:lnTo>
                  <a:lnTo>
                    <a:pt x="399" y="631"/>
                  </a:lnTo>
                  <a:lnTo>
                    <a:pt x="374" y="653"/>
                  </a:lnTo>
                  <a:lnTo>
                    <a:pt x="346" y="672"/>
                  </a:lnTo>
                  <a:lnTo>
                    <a:pt x="315" y="686"/>
                  </a:lnTo>
                  <a:lnTo>
                    <a:pt x="287" y="693"/>
                  </a:lnTo>
                  <a:lnTo>
                    <a:pt x="259" y="695"/>
                  </a:lnTo>
                  <a:lnTo>
                    <a:pt x="230" y="693"/>
                  </a:lnTo>
                  <a:lnTo>
                    <a:pt x="203" y="686"/>
                  </a:lnTo>
                  <a:lnTo>
                    <a:pt x="175" y="673"/>
                  </a:lnTo>
                  <a:lnTo>
                    <a:pt x="149" y="657"/>
                  </a:lnTo>
                  <a:lnTo>
                    <a:pt x="126" y="638"/>
                  </a:lnTo>
                  <a:lnTo>
                    <a:pt x="106" y="617"/>
                  </a:lnTo>
                  <a:lnTo>
                    <a:pt x="89" y="594"/>
                  </a:lnTo>
                  <a:lnTo>
                    <a:pt x="76" y="570"/>
                  </a:lnTo>
                  <a:lnTo>
                    <a:pt x="64" y="545"/>
                  </a:lnTo>
                  <a:lnTo>
                    <a:pt x="56" y="520"/>
                  </a:lnTo>
                  <a:lnTo>
                    <a:pt x="50" y="497"/>
                  </a:lnTo>
                  <a:lnTo>
                    <a:pt x="44" y="495"/>
                  </a:lnTo>
                  <a:lnTo>
                    <a:pt x="38" y="489"/>
                  </a:lnTo>
                  <a:lnTo>
                    <a:pt x="30" y="480"/>
                  </a:lnTo>
                  <a:lnTo>
                    <a:pt x="23" y="466"/>
                  </a:lnTo>
                  <a:lnTo>
                    <a:pt x="16" y="446"/>
                  </a:lnTo>
                  <a:lnTo>
                    <a:pt x="9" y="421"/>
                  </a:lnTo>
                  <a:lnTo>
                    <a:pt x="3" y="399"/>
                  </a:lnTo>
                  <a:lnTo>
                    <a:pt x="0" y="381"/>
                  </a:lnTo>
                  <a:lnTo>
                    <a:pt x="0" y="366"/>
                  </a:lnTo>
                  <a:lnTo>
                    <a:pt x="1" y="354"/>
                  </a:lnTo>
                  <a:lnTo>
                    <a:pt x="3" y="345"/>
                  </a:lnTo>
                  <a:lnTo>
                    <a:pt x="7" y="339"/>
                  </a:lnTo>
                  <a:lnTo>
                    <a:pt x="13" y="334"/>
                  </a:lnTo>
                  <a:lnTo>
                    <a:pt x="18" y="332"/>
                  </a:lnTo>
                  <a:lnTo>
                    <a:pt x="24" y="331"/>
                  </a:lnTo>
                  <a:lnTo>
                    <a:pt x="30" y="331"/>
                  </a:lnTo>
                  <a:lnTo>
                    <a:pt x="25" y="314"/>
                  </a:lnTo>
                  <a:lnTo>
                    <a:pt x="22" y="297"/>
                  </a:lnTo>
                  <a:lnTo>
                    <a:pt x="18" y="271"/>
                  </a:lnTo>
                  <a:lnTo>
                    <a:pt x="16" y="244"/>
                  </a:lnTo>
                  <a:lnTo>
                    <a:pt x="17" y="218"/>
                  </a:lnTo>
                  <a:lnTo>
                    <a:pt x="21" y="193"/>
                  </a:lnTo>
                  <a:lnTo>
                    <a:pt x="31" y="161"/>
                  </a:lnTo>
                  <a:lnTo>
                    <a:pt x="45" y="133"/>
                  </a:lnTo>
                  <a:lnTo>
                    <a:pt x="62" y="106"/>
                  </a:lnTo>
                  <a:lnTo>
                    <a:pt x="82" y="85"/>
                  </a:lnTo>
                  <a:lnTo>
                    <a:pt x="109" y="60"/>
                  </a:lnTo>
                  <a:lnTo>
                    <a:pt x="139" y="38"/>
                  </a:lnTo>
                  <a:lnTo>
                    <a:pt x="165" y="22"/>
                  </a:lnTo>
                  <a:lnTo>
                    <a:pt x="195" y="10"/>
                  </a:lnTo>
                  <a:lnTo>
                    <a:pt x="219" y="4"/>
                  </a:lnTo>
                  <a:lnTo>
                    <a:pt x="244" y="1"/>
                  </a:lnTo>
                  <a:lnTo>
                    <a:pt x="2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8473969" y="609600"/>
            <a:ext cx="304800" cy="303213"/>
            <a:chOff x="8529638" y="392113"/>
            <a:chExt cx="304800" cy="3032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92" name="Freeform 84"/>
            <p:cNvSpPr>
              <a:spLocks noEditPoints="1"/>
            </p:cNvSpPr>
            <p:nvPr/>
          </p:nvSpPr>
          <p:spPr bwMode="auto">
            <a:xfrm>
              <a:off x="8529638" y="392113"/>
              <a:ext cx="304800" cy="303213"/>
            </a:xfrm>
            <a:custGeom>
              <a:avLst/>
              <a:gdLst>
                <a:gd name="T0" fmla="*/ 1320 w 3455"/>
                <a:gd name="T1" fmla="*/ 702 h 3445"/>
                <a:gd name="T2" fmla="*/ 922 w 3455"/>
                <a:gd name="T3" fmla="*/ 976 h 3445"/>
                <a:gd name="T4" fmla="*/ 676 w 3455"/>
                <a:gd name="T5" fmla="*/ 1393 h 3445"/>
                <a:gd name="T6" fmla="*/ 636 w 3455"/>
                <a:gd name="T7" fmla="*/ 1893 h 3445"/>
                <a:gd name="T8" fmla="*/ 818 w 3455"/>
                <a:gd name="T9" fmla="*/ 2346 h 3445"/>
                <a:gd name="T10" fmla="*/ 1171 w 3455"/>
                <a:gd name="T11" fmla="*/ 2674 h 3445"/>
                <a:gd name="T12" fmla="*/ 1642 w 3455"/>
                <a:gd name="T13" fmla="*/ 2820 h 3445"/>
                <a:gd name="T14" fmla="*/ 2135 w 3455"/>
                <a:gd name="T15" fmla="*/ 2744 h 3445"/>
                <a:gd name="T16" fmla="*/ 2533 w 3455"/>
                <a:gd name="T17" fmla="*/ 2469 h 3445"/>
                <a:gd name="T18" fmla="*/ 2780 w 3455"/>
                <a:gd name="T19" fmla="*/ 2052 h 3445"/>
                <a:gd name="T20" fmla="*/ 2819 w 3455"/>
                <a:gd name="T21" fmla="*/ 1552 h 3445"/>
                <a:gd name="T22" fmla="*/ 2638 w 3455"/>
                <a:gd name="T23" fmla="*/ 1099 h 3445"/>
                <a:gd name="T24" fmla="*/ 2285 w 3455"/>
                <a:gd name="T25" fmla="*/ 772 h 3445"/>
                <a:gd name="T26" fmla="*/ 1814 w 3455"/>
                <a:gd name="T27" fmla="*/ 624 h 3445"/>
                <a:gd name="T28" fmla="*/ 1912 w 3455"/>
                <a:gd name="T29" fmla="*/ 23 h 3445"/>
                <a:gd name="T30" fmla="*/ 1990 w 3455"/>
                <a:gd name="T31" fmla="*/ 331 h 3445"/>
                <a:gd name="T32" fmla="*/ 2266 w 3455"/>
                <a:gd name="T33" fmla="*/ 434 h 3445"/>
                <a:gd name="T34" fmla="*/ 2531 w 3455"/>
                <a:gd name="T35" fmla="*/ 554 h 3445"/>
                <a:gd name="T36" fmla="*/ 2806 w 3455"/>
                <a:gd name="T37" fmla="*/ 392 h 3445"/>
                <a:gd name="T38" fmla="*/ 3051 w 3455"/>
                <a:gd name="T39" fmla="*/ 609 h 3445"/>
                <a:gd name="T40" fmla="*/ 2914 w 3455"/>
                <a:gd name="T41" fmla="*/ 888 h 3445"/>
                <a:gd name="T42" fmla="*/ 2951 w 3455"/>
                <a:gd name="T43" fmla="*/ 1045 h 3445"/>
                <a:gd name="T44" fmla="*/ 3098 w 3455"/>
                <a:gd name="T45" fmla="*/ 1433 h 3445"/>
                <a:gd name="T46" fmla="*/ 3398 w 3455"/>
                <a:gd name="T47" fmla="*/ 1515 h 3445"/>
                <a:gd name="T48" fmla="*/ 3455 w 3455"/>
                <a:gd name="T49" fmla="*/ 1845 h 3445"/>
                <a:gd name="T50" fmla="*/ 3376 w 3455"/>
                <a:gd name="T51" fmla="*/ 1935 h 3445"/>
                <a:gd name="T52" fmla="*/ 3089 w 3455"/>
                <a:gd name="T53" fmla="*/ 2031 h 3445"/>
                <a:gd name="T54" fmla="*/ 2907 w 3455"/>
                <a:gd name="T55" fmla="*/ 2465 h 3445"/>
                <a:gd name="T56" fmla="*/ 3046 w 3455"/>
                <a:gd name="T57" fmla="*/ 2735 h 3445"/>
                <a:gd name="T58" fmla="*/ 3037 w 3455"/>
                <a:gd name="T59" fmla="*/ 2854 h 3445"/>
                <a:gd name="T60" fmla="*/ 2784 w 3455"/>
                <a:gd name="T61" fmla="*/ 3053 h 3445"/>
                <a:gd name="T62" fmla="*/ 2509 w 3455"/>
                <a:gd name="T63" fmla="*/ 2886 h 3445"/>
                <a:gd name="T64" fmla="*/ 2191 w 3455"/>
                <a:gd name="T65" fmla="*/ 3034 h 3445"/>
                <a:gd name="T66" fmla="*/ 1982 w 3455"/>
                <a:gd name="T67" fmla="*/ 3125 h 3445"/>
                <a:gd name="T68" fmla="*/ 1893 w 3455"/>
                <a:gd name="T69" fmla="*/ 3435 h 3445"/>
                <a:gd name="T70" fmla="*/ 1546 w 3455"/>
                <a:gd name="T71" fmla="*/ 3423 h 3445"/>
                <a:gd name="T72" fmla="*/ 1466 w 3455"/>
                <a:gd name="T73" fmla="*/ 3109 h 3445"/>
                <a:gd name="T74" fmla="*/ 1192 w 3455"/>
                <a:gd name="T75" fmla="*/ 3006 h 3445"/>
                <a:gd name="T76" fmla="*/ 930 w 3455"/>
                <a:gd name="T77" fmla="*/ 2887 h 3445"/>
                <a:gd name="T78" fmla="*/ 651 w 3455"/>
                <a:gd name="T79" fmla="*/ 3054 h 3445"/>
                <a:gd name="T80" fmla="*/ 397 w 3455"/>
                <a:gd name="T81" fmla="*/ 2817 h 3445"/>
                <a:gd name="T82" fmla="*/ 554 w 3455"/>
                <a:gd name="T83" fmla="*/ 2537 h 3445"/>
                <a:gd name="T84" fmla="*/ 471 w 3455"/>
                <a:gd name="T85" fmla="*/ 2328 h 3445"/>
                <a:gd name="T86" fmla="*/ 349 w 3455"/>
                <a:gd name="T87" fmla="*/ 1996 h 3445"/>
                <a:gd name="T88" fmla="*/ 38 w 3455"/>
                <a:gd name="T89" fmla="*/ 1919 h 3445"/>
                <a:gd name="T90" fmla="*/ 3 w 3455"/>
                <a:gd name="T91" fmla="*/ 1577 h 3445"/>
                <a:gd name="T92" fmla="*/ 298 w 3455"/>
                <a:gd name="T93" fmla="*/ 1476 h 3445"/>
                <a:gd name="T94" fmla="*/ 384 w 3455"/>
                <a:gd name="T95" fmla="*/ 1336 h 3445"/>
                <a:gd name="T96" fmla="*/ 553 w 3455"/>
                <a:gd name="T97" fmla="*/ 959 h 3445"/>
                <a:gd name="T98" fmla="*/ 399 w 3455"/>
                <a:gd name="T99" fmla="*/ 690 h 3445"/>
                <a:gd name="T100" fmla="*/ 447 w 3455"/>
                <a:gd name="T101" fmla="*/ 561 h 3445"/>
                <a:gd name="T102" fmla="*/ 674 w 3455"/>
                <a:gd name="T103" fmla="*/ 392 h 3445"/>
                <a:gd name="T104" fmla="*/ 946 w 3455"/>
                <a:gd name="T105" fmla="*/ 555 h 3445"/>
                <a:gd name="T106" fmla="*/ 1266 w 3455"/>
                <a:gd name="T107" fmla="*/ 406 h 3445"/>
                <a:gd name="T108" fmla="*/ 1476 w 3455"/>
                <a:gd name="T109" fmla="*/ 314 h 3445"/>
                <a:gd name="T110" fmla="*/ 1564 w 3455"/>
                <a:gd name="T111" fmla="*/ 11 h 3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455" h="3445">
                  <a:moveTo>
                    <a:pt x="1726" y="621"/>
                  </a:moveTo>
                  <a:lnTo>
                    <a:pt x="1641" y="625"/>
                  </a:lnTo>
                  <a:lnTo>
                    <a:pt x="1558" y="635"/>
                  </a:lnTo>
                  <a:lnTo>
                    <a:pt x="1476" y="651"/>
                  </a:lnTo>
                  <a:lnTo>
                    <a:pt x="1398" y="673"/>
                  </a:lnTo>
                  <a:lnTo>
                    <a:pt x="1320" y="702"/>
                  </a:lnTo>
                  <a:lnTo>
                    <a:pt x="1245" y="735"/>
                  </a:lnTo>
                  <a:lnTo>
                    <a:pt x="1174" y="774"/>
                  </a:lnTo>
                  <a:lnTo>
                    <a:pt x="1106" y="817"/>
                  </a:lnTo>
                  <a:lnTo>
                    <a:pt x="1041" y="866"/>
                  </a:lnTo>
                  <a:lnTo>
                    <a:pt x="980" y="919"/>
                  </a:lnTo>
                  <a:lnTo>
                    <a:pt x="922" y="976"/>
                  </a:lnTo>
                  <a:lnTo>
                    <a:pt x="869" y="1037"/>
                  </a:lnTo>
                  <a:lnTo>
                    <a:pt x="820" y="1102"/>
                  </a:lnTo>
                  <a:lnTo>
                    <a:pt x="777" y="1170"/>
                  </a:lnTo>
                  <a:lnTo>
                    <a:pt x="737" y="1242"/>
                  </a:lnTo>
                  <a:lnTo>
                    <a:pt x="704" y="1317"/>
                  </a:lnTo>
                  <a:lnTo>
                    <a:pt x="676" y="1393"/>
                  </a:lnTo>
                  <a:lnTo>
                    <a:pt x="653" y="1473"/>
                  </a:lnTo>
                  <a:lnTo>
                    <a:pt x="637" y="1553"/>
                  </a:lnTo>
                  <a:lnTo>
                    <a:pt x="627" y="1637"/>
                  </a:lnTo>
                  <a:lnTo>
                    <a:pt x="624" y="1722"/>
                  </a:lnTo>
                  <a:lnTo>
                    <a:pt x="627" y="1808"/>
                  </a:lnTo>
                  <a:lnTo>
                    <a:pt x="636" y="1893"/>
                  </a:lnTo>
                  <a:lnTo>
                    <a:pt x="652" y="1974"/>
                  </a:lnTo>
                  <a:lnTo>
                    <a:pt x="674" y="2055"/>
                  </a:lnTo>
                  <a:lnTo>
                    <a:pt x="702" y="2132"/>
                  </a:lnTo>
                  <a:lnTo>
                    <a:pt x="735" y="2207"/>
                  </a:lnTo>
                  <a:lnTo>
                    <a:pt x="774" y="2278"/>
                  </a:lnTo>
                  <a:lnTo>
                    <a:pt x="818" y="2346"/>
                  </a:lnTo>
                  <a:lnTo>
                    <a:pt x="866" y="2411"/>
                  </a:lnTo>
                  <a:lnTo>
                    <a:pt x="919" y="2472"/>
                  </a:lnTo>
                  <a:lnTo>
                    <a:pt x="976" y="2529"/>
                  </a:lnTo>
                  <a:lnTo>
                    <a:pt x="1037" y="2582"/>
                  </a:lnTo>
                  <a:lnTo>
                    <a:pt x="1102" y="2630"/>
                  </a:lnTo>
                  <a:lnTo>
                    <a:pt x="1171" y="2674"/>
                  </a:lnTo>
                  <a:lnTo>
                    <a:pt x="1242" y="2711"/>
                  </a:lnTo>
                  <a:lnTo>
                    <a:pt x="1317" y="2745"/>
                  </a:lnTo>
                  <a:lnTo>
                    <a:pt x="1395" y="2772"/>
                  </a:lnTo>
                  <a:lnTo>
                    <a:pt x="1474" y="2794"/>
                  </a:lnTo>
                  <a:lnTo>
                    <a:pt x="1557" y="2810"/>
                  </a:lnTo>
                  <a:lnTo>
                    <a:pt x="1642" y="2820"/>
                  </a:lnTo>
                  <a:lnTo>
                    <a:pt x="1727" y="2824"/>
                  </a:lnTo>
                  <a:lnTo>
                    <a:pt x="1814" y="2820"/>
                  </a:lnTo>
                  <a:lnTo>
                    <a:pt x="1896" y="2810"/>
                  </a:lnTo>
                  <a:lnTo>
                    <a:pt x="1978" y="2794"/>
                  </a:lnTo>
                  <a:lnTo>
                    <a:pt x="2058" y="2771"/>
                  </a:lnTo>
                  <a:lnTo>
                    <a:pt x="2135" y="2744"/>
                  </a:lnTo>
                  <a:lnTo>
                    <a:pt x="2209" y="2710"/>
                  </a:lnTo>
                  <a:lnTo>
                    <a:pt x="2281" y="2672"/>
                  </a:lnTo>
                  <a:lnTo>
                    <a:pt x="2349" y="2628"/>
                  </a:lnTo>
                  <a:lnTo>
                    <a:pt x="2414" y="2578"/>
                  </a:lnTo>
                  <a:lnTo>
                    <a:pt x="2476" y="2526"/>
                  </a:lnTo>
                  <a:lnTo>
                    <a:pt x="2533" y="2469"/>
                  </a:lnTo>
                  <a:lnTo>
                    <a:pt x="2586" y="2408"/>
                  </a:lnTo>
                  <a:lnTo>
                    <a:pt x="2635" y="2343"/>
                  </a:lnTo>
                  <a:lnTo>
                    <a:pt x="2679" y="2275"/>
                  </a:lnTo>
                  <a:lnTo>
                    <a:pt x="2718" y="2204"/>
                  </a:lnTo>
                  <a:lnTo>
                    <a:pt x="2751" y="2129"/>
                  </a:lnTo>
                  <a:lnTo>
                    <a:pt x="2780" y="2052"/>
                  </a:lnTo>
                  <a:lnTo>
                    <a:pt x="2802" y="1972"/>
                  </a:lnTo>
                  <a:lnTo>
                    <a:pt x="2819" y="1891"/>
                  </a:lnTo>
                  <a:lnTo>
                    <a:pt x="2828" y="1808"/>
                  </a:lnTo>
                  <a:lnTo>
                    <a:pt x="2831" y="1723"/>
                  </a:lnTo>
                  <a:lnTo>
                    <a:pt x="2828" y="1637"/>
                  </a:lnTo>
                  <a:lnTo>
                    <a:pt x="2819" y="1552"/>
                  </a:lnTo>
                  <a:lnTo>
                    <a:pt x="2803" y="1470"/>
                  </a:lnTo>
                  <a:lnTo>
                    <a:pt x="2781" y="1391"/>
                  </a:lnTo>
                  <a:lnTo>
                    <a:pt x="2752" y="1313"/>
                  </a:lnTo>
                  <a:lnTo>
                    <a:pt x="2720" y="1238"/>
                  </a:lnTo>
                  <a:lnTo>
                    <a:pt x="2681" y="1167"/>
                  </a:lnTo>
                  <a:lnTo>
                    <a:pt x="2638" y="1099"/>
                  </a:lnTo>
                  <a:lnTo>
                    <a:pt x="2590" y="1034"/>
                  </a:lnTo>
                  <a:lnTo>
                    <a:pt x="2536" y="973"/>
                  </a:lnTo>
                  <a:lnTo>
                    <a:pt x="2479" y="915"/>
                  </a:lnTo>
                  <a:lnTo>
                    <a:pt x="2418" y="863"/>
                  </a:lnTo>
                  <a:lnTo>
                    <a:pt x="2353" y="815"/>
                  </a:lnTo>
                  <a:lnTo>
                    <a:pt x="2285" y="772"/>
                  </a:lnTo>
                  <a:lnTo>
                    <a:pt x="2213" y="733"/>
                  </a:lnTo>
                  <a:lnTo>
                    <a:pt x="2138" y="700"/>
                  </a:lnTo>
                  <a:lnTo>
                    <a:pt x="2060" y="672"/>
                  </a:lnTo>
                  <a:lnTo>
                    <a:pt x="1981" y="650"/>
                  </a:lnTo>
                  <a:lnTo>
                    <a:pt x="1898" y="635"/>
                  </a:lnTo>
                  <a:lnTo>
                    <a:pt x="1814" y="624"/>
                  </a:lnTo>
                  <a:lnTo>
                    <a:pt x="1726" y="621"/>
                  </a:lnTo>
                  <a:close/>
                  <a:moveTo>
                    <a:pt x="1607" y="0"/>
                  </a:moveTo>
                  <a:lnTo>
                    <a:pt x="1851" y="0"/>
                  </a:lnTo>
                  <a:lnTo>
                    <a:pt x="1873" y="3"/>
                  </a:lnTo>
                  <a:lnTo>
                    <a:pt x="1894" y="11"/>
                  </a:lnTo>
                  <a:lnTo>
                    <a:pt x="1912" y="23"/>
                  </a:lnTo>
                  <a:lnTo>
                    <a:pt x="1927" y="38"/>
                  </a:lnTo>
                  <a:lnTo>
                    <a:pt x="1937" y="57"/>
                  </a:lnTo>
                  <a:lnTo>
                    <a:pt x="1943" y="79"/>
                  </a:lnTo>
                  <a:lnTo>
                    <a:pt x="1976" y="295"/>
                  </a:lnTo>
                  <a:lnTo>
                    <a:pt x="1982" y="314"/>
                  </a:lnTo>
                  <a:lnTo>
                    <a:pt x="1990" y="331"/>
                  </a:lnTo>
                  <a:lnTo>
                    <a:pt x="2004" y="345"/>
                  </a:lnTo>
                  <a:lnTo>
                    <a:pt x="2019" y="355"/>
                  </a:lnTo>
                  <a:lnTo>
                    <a:pt x="2037" y="361"/>
                  </a:lnTo>
                  <a:lnTo>
                    <a:pt x="2116" y="381"/>
                  </a:lnTo>
                  <a:lnTo>
                    <a:pt x="2192" y="405"/>
                  </a:lnTo>
                  <a:lnTo>
                    <a:pt x="2266" y="434"/>
                  </a:lnTo>
                  <a:lnTo>
                    <a:pt x="2339" y="466"/>
                  </a:lnTo>
                  <a:lnTo>
                    <a:pt x="2409" y="503"/>
                  </a:lnTo>
                  <a:lnTo>
                    <a:pt x="2476" y="544"/>
                  </a:lnTo>
                  <a:lnTo>
                    <a:pt x="2494" y="552"/>
                  </a:lnTo>
                  <a:lnTo>
                    <a:pt x="2512" y="555"/>
                  </a:lnTo>
                  <a:lnTo>
                    <a:pt x="2531" y="554"/>
                  </a:lnTo>
                  <a:lnTo>
                    <a:pt x="2549" y="549"/>
                  </a:lnTo>
                  <a:lnTo>
                    <a:pt x="2565" y="539"/>
                  </a:lnTo>
                  <a:lnTo>
                    <a:pt x="2744" y="409"/>
                  </a:lnTo>
                  <a:lnTo>
                    <a:pt x="2763" y="398"/>
                  </a:lnTo>
                  <a:lnTo>
                    <a:pt x="2784" y="392"/>
                  </a:lnTo>
                  <a:lnTo>
                    <a:pt x="2806" y="392"/>
                  </a:lnTo>
                  <a:lnTo>
                    <a:pt x="2827" y="396"/>
                  </a:lnTo>
                  <a:lnTo>
                    <a:pt x="2846" y="404"/>
                  </a:lnTo>
                  <a:lnTo>
                    <a:pt x="2864" y="418"/>
                  </a:lnTo>
                  <a:lnTo>
                    <a:pt x="3009" y="562"/>
                  </a:lnTo>
                  <a:lnTo>
                    <a:pt x="3037" y="591"/>
                  </a:lnTo>
                  <a:lnTo>
                    <a:pt x="3051" y="609"/>
                  </a:lnTo>
                  <a:lnTo>
                    <a:pt x="3060" y="628"/>
                  </a:lnTo>
                  <a:lnTo>
                    <a:pt x="3064" y="649"/>
                  </a:lnTo>
                  <a:lnTo>
                    <a:pt x="3063" y="670"/>
                  </a:lnTo>
                  <a:lnTo>
                    <a:pt x="3057" y="691"/>
                  </a:lnTo>
                  <a:lnTo>
                    <a:pt x="3046" y="710"/>
                  </a:lnTo>
                  <a:lnTo>
                    <a:pt x="2914" y="888"/>
                  </a:lnTo>
                  <a:lnTo>
                    <a:pt x="2905" y="905"/>
                  </a:lnTo>
                  <a:lnTo>
                    <a:pt x="2899" y="923"/>
                  </a:lnTo>
                  <a:lnTo>
                    <a:pt x="2898" y="942"/>
                  </a:lnTo>
                  <a:lnTo>
                    <a:pt x="2903" y="960"/>
                  </a:lnTo>
                  <a:lnTo>
                    <a:pt x="2911" y="977"/>
                  </a:lnTo>
                  <a:lnTo>
                    <a:pt x="2951" y="1045"/>
                  </a:lnTo>
                  <a:lnTo>
                    <a:pt x="2987" y="1114"/>
                  </a:lnTo>
                  <a:lnTo>
                    <a:pt x="3019" y="1187"/>
                  </a:lnTo>
                  <a:lnTo>
                    <a:pt x="3047" y="1261"/>
                  </a:lnTo>
                  <a:lnTo>
                    <a:pt x="3072" y="1337"/>
                  </a:lnTo>
                  <a:lnTo>
                    <a:pt x="3092" y="1415"/>
                  </a:lnTo>
                  <a:lnTo>
                    <a:pt x="3098" y="1433"/>
                  </a:lnTo>
                  <a:lnTo>
                    <a:pt x="3108" y="1448"/>
                  </a:lnTo>
                  <a:lnTo>
                    <a:pt x="3122" y="1461"/>
                  </a:lnTo>
                  <a:lnTo>
                    <a:pt x="3139" y="1470"/>
                  </a:lnTo>
                  <a:lnTo>
                    <a:pt x="3158" y="1476"/>
                  </a:lnTo>
                  <a:lnTo>
                    <a:pt x="3377" y="1509"/>
                  </a:lnTo>
                  <a:lnTo>
                    <a:pt x="3398" y="1515"/>
                  </a:lnTo>
                  <a:lnTo>
                    <a:pt x="3417" y="1526"/>
                  </a:lnTo>
                  <a:lnTo>
                    <a:pt x="3433" y="1541"/>
                  </a:lnTo>
                  <a:lnTo>
                    <a:pt x="3445" y="1557"/>
                  </a:lnTo>
                  <a:lnTo>
                    <a:pt x="3453" y="1578"/>
                  </a:lnTo>
                  <a:lnTo>
                    <a:pt x="3455" y="1600"/>
                  </a:lnTo>
                  <a:lnTo>
                    <a:pt x="3455" y="1845"/>
                  </a:lnTo>
                  <a:lnTo>
                    <a:pt x="3452" y="1866"/>
                  </a:lnTo>
                  <a:lnTo>
                    <a:pt x="3444" y="1887"/>
                  </a:lnTo>
                  <a:lnTo>
                    <a:pt x="3433" y="1905"/>
                  </a:lnTo>
                  <a:lnTo>
                    <a:pt x="3417" y="1920"/>
                  </a:lnTo>
                  <a:lnTo>
                    <a:pt x="3398" y="1930"/>
                  </a:lnTo>
                  <a:lnTo>
                    <a:pt x="3376" y="1935"/>
                  </a:lnTo>
                  <a:lnTo>
                    <a:pt x="3156" y="1970"/>
                  </a:lnTo>
                  <a:lnTo>
                    <a:pt x="3137" y="1974"/>
                  </a:lnTo>
                  <a:lnTo>
                    <a:pt x="3120" y="1984"/>
                  </a:lnTo>
                  <a:lnTo>
                    <a:pt x="3106" y="1996"/>
                  </a:lnTo>
                  <a:lnTo>
                    <a:pt x="3096" y="2012"/>
                  </a:lnTo>
                  <a:lnTo>
                    <a:pt x="3089" y="2031"/>
                  </a:lnTo>
                  <a:lnTo>
                    <a:pt x="3069" y="2108"/>
                  </a:lnTo>
                  <a:lnTo>
                    <a:pt x="3044" y="2184"/>
                  </a:lnTo>
                  <a:lnTo>
                    <a:pt x="3016" y="2258"/>
                  </a:lnTo>
                  <a:lnTo>
                    <a:pt x="2983" y="2329"/>
                  </a:lnTo>
                  <a:lnTo>
                    <a:pt x="2947" y="2398"/>
                  </a:lnTo>
                  <a:lnTo>
                    <a:pt x="2907" y="2465"/>
                  </a:lnTo>
                  <a:lnTo>
                    <a:pt x="2899" y="2483"/>
                  </a:lnTo>
                  <a:lnTo>
                    <a:pt x="2895" y="2501"/>
                  </a:lnTo>
                  <a:lnTo>
                    <a:pt x="2896" y="2519"/>
                  </a:lnTo>
                  <a:lnTo>
                    <a:pt x="2901" y="2537"/>
                  </a:lnTo>
                  <a:lnTo>
                    <a:pt x="2911" y="2553"/>
                  </a:lnTo>
                  <a:lnTo>
                    <a:pt x="3046" y="2735"/>
                  </a:lnTo>
                  <a:lnTo>
                    <a:pt x="3057" y="2753"/>
                  </a:lnTo>
                  <a:lnTo>
                    <a:pt x="3063" y="2774"/>
                  </a:lnTo>
                  <a:lnTo>
                    <a:pt x="3063" y="2796"/>
                  </a:lnTo>
                  <a:lnTo>
                    <a:pt x="3060" y="2817"/>
                  </a:lnTo>
                  <a:lnTo>
                    <a:pt x="3051" y="2836"/>
                  </a:lnTo>
                  <a:lnTo>
                    <a:pt x="3037" y="2854"/>
                  </a:lnTo>
                  <a:lnTo>
                    <a:pt x="3009" y="2883"/>
                  </a:lnTo>
                  <a:lnTo>
                    <a:pt x="2864" y="3027"/>
                  </a:lnTo>
                  <a:lnTo>
                    <a:pt x="2846" y="3040"/>
                  </a:lnTo>
                  <a:lnTo>
                    <a:pt x="2827" y="3050"/>
                  </a:lnTo>
                  <a:lnTo>
                    <a:pt x="2806" y="3054"/>
                  </a:lnTo>
                  <a:lnTo>
                    <a:pt x="2784" y="3053"/>
                  </a:lnTo>
                  <a:lnTo>
                    <a:pt x="2763" y="3047"/>
                  </a:lnTo>
                  <a:lnTo>
                    <a:pt x="2744" y="3036"/>
                  </a:lnTo>
                  <a:lnTo>
                    <a:pt x="2561" y="2901"/>
                  </a:lnTo>
                  <a:lnTo>
                    <a:pt x="2544" y="2892"/>
                  </a:lnTo>
                  <a:lnTo>
                    <a:pt x="2527" y="2886"/>
                  </a:lnTo>
                  <a:lnTo>
                    <a:pt x="2509" y="2886"/>
                  </a:lnTo>
                  <a:lnTo>
                    <a:pt x="2490" y="2890"/>
                  </a:lnTo>
                  <a:lnTo>
                    <a:pt x="2473" y="2898"/>
                  </a:lnTo>
                  <a:lnTo>
                    <a:pt x="2406" y="2938"/>
                  </a:lnTo>
                  <a:lnTo>
                    <a:pt x="2337" y="2974"/>
                  </a:lnTo>
                  <a:lnTo>
                    <a:pt x="2264" y="3007"/>
                  </a:lnTo>
                  <a:lnTo>
                    <a:pt x="2191" y="3034"/>
                  </a:lnTo>
                  <a:lnTo>
                    <a:pt x="2115" y="3058"/>
                  </a:lnTo>
                  <a:lnTo>
                    <a:pt x="2037" y="3078"/>
                  </a:lnTo>
                  <a:lnTo>
                    <a:pt x="2019" y="3084"/>
                  </a:lnTo>
                  <a:lnTo>
                    <a:pt x="2004" y="3096"/>
                  </a:lnTo>
                  <a:lnTo>
                    <a:pt x="1991" y="3109"/>
                  </a:lnTo>
                  <a:lnTo>
                    <a:pt x="1982" y="3125"/>
                  </a:lnTo>
                  <a:lnTo>
                    <a:pt x="1976" y="3144"/>
                  </a:lnTo>
                  <a:lnTo>
                    <a:pt x="1943" y="3367"/>
                  </a:lnTo>
                  <a:lnTo>
                    <a:pt x="1936" y="3388"/>
                  </a:lnTo>
                  <a:lnTo>
                    <a:pt x="1926" y="3407"/>
                  </a:lnTo>
                  <a:lnTo>
                    <a:pt x="1911" y="3423"/>
                  </a:lnTo>
                  <a:lnTo>
                    <a:pt x="1893" y="3435"/>
                  </a:lnTo>
                  <a:lnTo>
                    <a:pt x="1873" y="3442"/>
                  </a:lnTo>
                  <a:lnTo>
                    <a:pt x="1851" y="3445"/>
                  </a:lnTo>
                  <a:lnTo>
                    <a:pt x="1606" y="3445"/>
                  </a:lnTo>
                  <a:lnTo>
                    <a:pt x="1584" y="3442"/>
                  </a:lnTo>
                  <a:lnTo>
                    <a:pt x="1564" y="3435"/>
                  </a:lnTo>
                  <a:lnTo>
                    <a:pt x="1546" y="3423"/>
                  </a:lnTo>
                  <a:lnTo>
                    <a:pt x="1531" y="3407"/>
                  </a:lnTo>
                  <a:lnTo>
                    <a:pt x="1521" y="3388"/>
                  </a:lnTo>
                  <a:lnTo>
                    <a:pt x="1514" y="3367"/>
                  </a:lnTo>
                  <a:lnTo>
                    <a:pt x="1481" y="3144"/>
                  </a:lnTo>
                  <a:lnTo>
                    <a:pt x="1475" y="3125"/>
                  </a:lnTo>
                  <a:lnTo>
                    <a:pt x="1466" y="3109"/>
                  </a:lnTo>
                  <a:lnTo>
                    <a:pt x="1453" y="3096"/>
                  </a:lnTo>
                  <a:lnTo>
                    <a:pt x="1438" y="3084"/>
                  </a:lnTo>
                  <a:lnTo>
                    <a:pt x="1420" y="3078"/>
                  </a:lnTo>
                  <a:lnTo>
                    <a:pt x="1342" y="3058"/>
                  </a:lnTo>
                  <a:lnTo>
                    <a:pt x="1265" y="3034"/>
                  </a:lnTo>
                  <a:lnTo>
                    <a:pt x="1192" y="3006"/>
                  </a:lnTo>
                  <a:lnTo>
                    <a:pt x="1120" y="2973"/>
                  </a:lnTo>
                  <a:lnTo>
                    <a:pt x="1051" y="2938"/>
                  </a:lnTo>
                  <a:lnTo>
                    <a:pt x="984" y="2898"/>
                  </a:lnTo>
                  <a:lnTo>
                    <a:pt x="966" y="2891"/>
                  </a:lnTo>
                  <a:lnTo>
                    <a:pt x="948" y="2886"/>
                  </a:lnTo>
                  <a:lnTo>
                    <a:pt x="930" y="2887"/>
                  </a:lnTo>
                  <a:lnTo>
                    <a:pt x="913" y="2893"/>
                  </a:lnTo>
                  <a:lnTo>
                    <a:pt x="896" y="2901"/>
                  </a:lnTo>
                  <a:lnTo>
                    <a:pt x="713" y="3036"/>
                  </a:lnTo>
                  <a:lnTo>
                    <a:pt x="693" y="3047"/>
                  </a:lnTo>
                  <a:lnTo>
                    <a:pt x="672" y="3053"/>
                  </a:lnTo>
                  <a:lnTo>
                    <a:pt x="651" y="3054"/>
                  </a:lnTo>
                  <a:lnTo>
                    <a:pt x="630" y="3050"/>
                  </a:lnTo>
                  <a:lnTo>
                    <a:pt x="610" y="3040"/>
                  </a:lnTo>
                  <a:lnTo>
                    <a:pt x="593" y="3027"/>
                  </a:lnTo>
                  <a:lnTo>
                    <a:pt x="420" y="2854"/>
                  </a:lnTo>
                  <a:lnTo>
                    <a:pt x="406" y="2836"/>
                  </a:lnTo>
                  <a:lnTo>
                    <a:pt x="397" y="2817"/>
                  </a:lnTo>
                  <a:lnTo>
                    <a:pt x="393" y="2796"/>
                  </a:lnTo>
                  <a:lnTo>
                    <a:pt x="394" y="2774"/>
                  </a:lnTo>
                  <a:lnTo>
                    <a:pt x="399" y="2753"/>
                  </a:lnTo>
                  <a:lnTo>
                    <a:pt x="411" y="2735"/>
                  </a:lnTo>
                  <a:lnTo>
                    <a:pt x="545" y="2552"/>
                  </a:lnTo>
                  <a:lnTo>
                    <a:pt x="554" y="2537"/>
                  </a:lnTo>
                  <a:lnTo>
                    <a:pt x="560" y="2519"/>
                  </a:lnTo>
                  <a:lnTo>
                    <a:pt x="560" y="2500"/>
                  </a:lnTo>
                  <a:lnTo>
                    <a:pt x="557" y="2482"/>
                  </a:lnTo>
                  <a:lnTo>
                    <a:pt x="548" y="2465"/>
                  </a:lnTo>
                  <a:lnTo>
                    <a:pt x="508" y="2398"/>
                  </a:lnTo>
                  <a:lnTo>
                    <a:pt x="471" y="2328"/>
                  </a:lnTo>
                  <a:lnTo>
                    <a:pt x="439" y="2257"/>
                  </a:lnTo>
                  <a:lnTo>
                    <a:pt x="411" y="2183"/>
                  </a:lnTo>
                  <a:lnTo>
                    <a:pt x="386" y="2107"/>
                  </a:lnTo>
                  <a:lnTo>
                    <a:pt x="365" y="2030"/>
                  </a:lnTo>
                  <a:lnTo>
                    <a:pt x="359" y="2012"/>
                  </a:lnTo>
                  <a:lnTo>
                    <a:pt x="349" y="1996"/>
                  </a:lnTo>
                  <a:lnTo>
                    <a:pt x="335" y="1984"/>
                  </a:lnTo>
                  <a:lnTo>
                    <a:pt x="318" y="1974"/>
                  </a:lnTo>
                  <a:lnTo>
                    <a:pt x="299" y="1969"/>
                  </a:lnTo>
                  <a:lnTo>
                    <a:pt x="79" y="1935"/>
                  </a:lnTo>
                  <a:lnTo>
                    <a:pt x="57" y="1929"/>
                  </a:lnTo>
                  <a:lnTo>
                    <a:pt x="38" y="1919"/>
                  </a:lnTo>
                  <a:lnTo>
                    <a:pt x="22" y="1904"/>
                  </a:lnTo>
                  <a:lnTo>
                    <a:pt x="10" y="1886"/>
                  </a:lnTo>
                  <a:lnTo>
                    <a:pt x="3" y="1866"/>
                  </a:lnTo>
                  <a:lnTo>
                    <a:pt x="0" y="1844"/>
                  </a:lnTo>
                  <a:lnTo>
                    <a:pt x="0" y="1599"/>
                  </a:lnTo>
                  <a:lnTo>
                    <a:pt x="3" y="1577"/>
                  </a:lnTo>
                  <a:lnTo>
                    <a:pt x="10" y="1557"/>
                  </a:lnTo>
                  <a:lnTo>
                    <a:pt x="22" y="1540"/>
                  </a:lnTo>
                  <a:lnTo>
                    <a:pt x="38" y="1525"/>
                  </a:lnTo>
                  <a:lnTo>
                    <a:pt x="57" y="1514"/>
                  </a:lnTo>
                  <a:lnTo>
                    <a:pt x="79" y="1508"/>
                  </a:lnTo>
                  <a:lnTo>
                    <a:pt x="298" y="1476"/>
                  </a:lnTo>
                  <a:lnTo>
                    <a:pt x="317" y="1470"/>
                  </a:lnTo>
                  <a:lnTo>
                    <a:pt x="334" y="1461"/>
                  </a:lnTo>
                  <a:lnTo>
                    <a:pt x="348" y="1448"/>
                  </a:lnTo>
                  <a:lnTo>
                    <a:pt x="358" y="1433"/>
                  </a:lnTo>
                  <a:lnTo>
                    <a:pt x="364" y="1415"/>
                  </a:lnTo>
                  <a:lnTo>
                    <a:pt x="384" y="1336"/>
                  </a:lnTo>
                  <a:lnTo>
                    <a:pt x="408" y="1260"/>
                  </a:lnTo>
                  <a:lnTo>
                    <a:pt x="437" y="1187"/>
                  </a:lnTo>
                  <a:lnTo>
                    <a:pt x="469" y="1114"/>
                  </a:lnTo>
                  <a:lnTo>
                    <a:pt x="505" y="1044"/>
                  </a:lnTo>
                  <a:lnTo>
                    <a:pt x="545" y="977"/>
                  </a:lnTo>
                  <a:lnTo>
                    <a:pt x="553" y="959"/>
                  </a:lnTo>
                  <a:lnTo>
                    <a:pt x="558" y="942"/>
                  </a:lnTo>
                  <a:lnTo>
                    <a:pt x="557" y="923"/>
                  </a:lnTo>
                  <a:lnTo>
                    <a:pt x="551" y="905"/>
                  </a:lnTo>
                  <a:lnTo>
                    <a:pt x="542" y="888"/>
                  </a:lnTo>
                  <a:lnTo>
                    <a:pt x="410" y="709"/>
                  </a:lnTo>
                  <a:lnTo>
                    <a:pt x="399" y="690"/>
                  </a:lnTo>
                  <a:lnTo>
                    <a:pt x="393" y="669"/>
                  </a:lnTo>
                  <a:lnTo>
                    <a:pt x="393" y="648"/>
                  </a:lnTo>
                  <a:lnTo>
                    <a:pt x="396" y="627"/>
                  </a:lnTo>
                  <a:lnTo>
                    <a:pt x="405" y="608"/>
                  </a:lnTo>
                  <a:lnTo>
                    <a:pt x="419" y="590"/>
                  </a:lnTo>
                  <a:lnTo>
                    <a:pt x="447" y="561"/>
                  </a:lnTo>
                  <a:lnTo>
                    <a:pt x="566" y="446"/>
                  </a:lnTo>
                  <a:lnTo>
                    <a:pt x="594" y="418"/>
                  </a:lnTo>
                  <a:lnTo>
                    <a:pt x="612" y="404"/>
                  </a:lnTo>
                  <a:lnTo>
                    <a:pt x="631" y="395"/>
                  </a:lnTo>
                  <a:lnTo>
                    <a:pt x="652" y="391"/>
                  </a:lnTo>
                  <a:lnTo>
                    <a:pt x="674" y="392"/>
                  </a:lnTo>
                  <a:lnTo>
                    <a:pt x="695" y="398"/>
                  </a:lnTo>
                  <a:lnTo>
                    <a:pt x="714" y="409"/>
                  </a:lnTo>
                  <a:lnTo>
                    <a:pt x="893" y="539"/>
                  </a:lnTo>
                  <a:lnTo>
                    <a:pt x="908" y="549"/>
                  </a:lnTo>
                  <a:lnTo>
                    <a:pt x="927" y="554"/>
                  </a:lnTo>
                  <a:lnTo>
                    <a:pt x="946" y="555"/>
                  </a:lnTo>
                  <a:lnTo>
                    <a:pt x="964" y="552"/>
                  </a:lnTo>
                  <a:lnTo>
                    <a:pt x="982" y="544"/>
                  </a:lnTo>
                  <a:lnTo>
                    <a:pt x="1049" y="504"/>
                  </a:lnTo>
                  <a:lnTo>
                    <a:pt x="1119" y="467"/>
                  </a:lnTo>
                  <a:lnTo>
                    <a:pt x="1192" y="435"/>
                  </a:lnTo>
                  <a:lnTo>
                    <a:pt x="1266" y="406"/>
                  </a:lnTo>
                  <a:lnTo>
                    <a:pt x="1342" y="381"/>
                  </a:lnTo>
                  <a:lnTo>
                    <a:pt x="1421" y="361"/>
                  </a:lnTo>
                  <a:lnTo>
                    <a:pt x="1439" y="355"/>
                  </a:lnTo>
                  <a:lnTo>
                    <a:pt x="1454" y="345"/>
                  </a:lnTo>
                  <a:lnTo>
                    <a:pt x="1467" y="331"/>
                  </a:lnTo>
                  <a:lnTo>
                    <a:pt x="1476" y="314"/>
                  </a:lnTo>
                  <a:lnTo>
                    <a:pt x="1482" y="295"/>
                  </a:lnTo>
                  <a:lnTo>
                    <a:pt x="1515" y="79"/>
                  </a:lnTo>
                  <a:lnTo>
                    <a:pt x="1521" y="57"/>
                  </a:lnTo>
                  <a:lnTo>
                    <a:pt x="1531" y="38"/>
                  </a:lnTo>
                  <a:lnTo>
                    <a:pt x="1546" y="23"/>
                  </a:lnTo>
                  <a:lnTo>
                    <a:pt x="1564" y="11"/>
                  </a:lnTo>
                  <a:lnTo>
                    <a:pt x="1584" y="3"/>
                  </a:lnTo>
                  <a:lnTo>
                    <a:pt x="16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Freeform 85"/>
            <p:cNvSpPr>
              <a:spLocks noEditPoints="1"/>
            </p:cNvSpPr>
            <p:nvPr/>
          </p:nvSpPr>
          <p:spPr bwMode="auto">
            <a:xfrm>
              <a:off x="8628063" y="471488"/>
              <a:ext cx="107950" cy="136525"/>
            </a:xfrm>
            <a:custGeom>
              <a:avLst/>
              <a:gdLst>
                <a:gd name="T0" fmla="*/ 566 w 1226"/>
                <a:gd name="T1" fmla="*/ 967 h 1546"/>
                <a:gd name="T2" fmla="*/ 520 w 1226"/>
                <a:gd name="T3" fmla="*/ 1015 h 1546"/>
                <a:gd name="T4" fmla="*/ 515 w 1226"/>
                <a:gd name="T5" fmla="*/ 1082 h 1546"/>
                <a:gd name="T6" fmla="*/ 553 w 1226"/>
                <a:gd name="T7" fmla="*/ 1138 h 1546"/>
                <a:gd name="T8" fmla="*/ 563 w 1226"/>
                <a:gd name="T9" fmla="*/ 1159 h 1546"/>
                <a:gd name="T10" fmla="*/ 573 w 1226"/>
                <a:gd name="T11" fmla="*/ 1320 h 1546"/>
                <a:gd name="T12" fmla="*/ 612 w 1226"/>
                <a:gd name="T13" fmla="*/ 1340 h 1546"/>
                <a:gd name="T14" fmla="*/ 654 w 1226"/>
                <a:gd name="T15" fmla="*/ 1320 h 1546"/>
                <a:gd name="T16" fmla="*/ 664 w 1226"/>
                <a:gd name="T17" fmla="*/ 1160 h 1546"/>
                <a:gd name="T18" fmla="*/ 674 w 1226"/>
                <a:gd name="T19" fmla="*/ 1138 h 1546"/>
                <a:gd name="T20" fmla="*/ 712 w 1226"/>
                <a:gd name="T21" fmla="*/ 1080 h 1546"/>
                <a:gd name="T22" fmla="*/ 704 w 1226"/>
                <a:gd name="T23" fmla="*/ 1010 h 1546"/>
                <a:gd name="T24" fmla="*/ 653 w 1226"/>
                <a:gd name="T25" fmla="*/ 964 h 1546"/>
                <a:gd name="T26" fmla="*/ 540 w 1226"/>
                <a:gd name="T27" fmla="*/ 201 h 1546"/>
                <a:gd name="T28" fmla="*/ 442 w 1226"/>
                <a:gd name="T29" fmla="*/ 228 h 1546"/>
                <a:gd name="T30" fmla="*/ 372 w 1226"/>
                <a:gd name="T31" fmla="*/ 297 h 1546"/>
                <a:gd name="T32" fmla="*/ 346 w 1226"/>
                <a:gd name="T33" fmla="*/ 395 h 1546"/>
                <a:gd name="T34" fmla="*/ 350 w 1226"/>
                <a:gd name="T35" fmla="*/ 694 h 1546"/>
                <a:gd name="T36" fmla="*/ 883 w 1226"/>
                <a:gd name="T37" fmla="*/ 650 h 1546"/>
                <a:gd name="T38" fmla="*/ 879 w 1226"/>
                <a:gd name="T39" fmla="*/ 361 h 1546"/>
                <a:gd name="T40" fmla="*/ 837 w 1226"/>
                <a:gd name="T41" fmla="*/ 271 h 1546"/>
                <a:gd name="T42" fmla="*/ 756 w 1226"/>
                <a:gd name="T43" fmla="*/ 213 h 1546"/>
                <a:gd name="T44" fmla="*/ 540 w 1226"/>
                <a:gd name="T45" fmla="*/ 201 h 1546"/>
                <a:gd name="T46" fmla="*/ 737 w 1226"/>
                <a:gd name="T47" fmla="*/ 4 h 1546"/>
                <a:gd name="T48" fmla="*/ 874 w 1226"/>
                <a:gd name="T49" fmla="*/ 46 h 1546"/>
                <a:gd name="T50" fmla="*/ 984 w 1226"/>
                <a:gd name="T51" fmla="*/ 133 h 1546"/>
                <a:gd name="T52" fmla="*/ 1058 w 1226"/>
                <a:gd name="T53" fmla="*/ 253 h 1546"/>
                <a:gd name="T54" fmla="*/ 1085 w 1226"/>
                <a:gd name="T55" fmla="*/ 395 h 1546"/>
                <a:gd name="T56" fmla="*/ 1082 w 1226"/>
                <a:gd name="T57" fmla="*/ 698 h 1546"/>
                <a:gd name="T58" fmla="*/ 1164 w 1226"/>
                <a:gd name="T59" fmla="*/ 740 h 1546"/>
                <a:gd name="T60" fmla="*/ 1215 w 1226"/>
                <a:gd name="T61" fmla="*/ 815 h 1546"/>
                <a:gd name="T62" fmla="*/ 1226 w 1226"/>
                <a:gd name="T63" fmla="*/ 1362 h 1546"/>
                <a:gd name="T64" fmla="*/ 1199 w 1226"/>
                <a:gd name="T65" fmla="*/ 1455 h 1546"/>
                <a:gd name="T66" fmla="*/ 1133 w 1226"/>
                <a:gd name="T67" fmla="*/ 1521 h 1546"/>
                <a:gd name="T68" fmla="*/ 1041 w 1226"/>
                <a:gd name="T69" fmla="*/ 1546 h 1546"/>
                <a:gd name="T70" fmla="*/ 120 w 1226"/>
                <a:gd name="T71" fmla="*/ 1535 h 1546"/>
                <a:gd name="T72" fmla="*/ 43 w 1226"/>
                <a:gd name="T73" fmla="*/ 1480 h 1546"/>
                <a:gd name="T74" fmla="*/ 3 w 1226"/>
                <a:gd name="T75" fmla="*/ 1395 h 1546"/>
                <a:gd name="T76" fmla="*/ 2 w 1226"/>
                <a:gd name="T77" fmla="*/ 845 h 1546"/>
                <a:gd name="T78" fmla="*/ 42 w 1226"/>
                <a:gd name="T79" fmla="*/ 761 h 1546"/>
                <a:gd name="T80" fmla="*/ 116 w 1226"/>
                <a:gd name="T81" fmla="*/ 706 h 1546"/>
                <a:gd name="T82" fmla="*/ 144 w 1226"/>
                <a:gd name="T83" fmla="*/ 650 h 1546"/>
                <a:gd name="T84" fmla="*/ 156 w 1226"/>
                <a:gd name="T85" fmla="*/ 298 h 1546"/>
                <a:gd name="T86" fmla="*/ 214 w 1226"/>
                <a:gd name="T87" fmla="*/ 170 h 1546"/>
                <a:gd name="T88" fmla="*/ 314 w 1226"/>
                <a:gd name="T89" fmla="*/ 71 h 1546"/>
                <a:gd name="T90" fmla="*/ 442 w 1226"/>
                <a:gd name="T91" fmla="*/ 12 h 1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26" h="1546">
                  <a:moveTo>
                    <a:pt x="608" y="956"/>
                  </a:moveTo>
                  <a:lnTo>
                    <a:pt x="586" y="959"/>
                  </a:lnTo>
                  <a:lnTo>
                    <a:pt x="566" y="967"/>
                  </a:lnTo>
                  <a:lnTo>
                    <a:pt x="547" y="980"/>
                  </a:lnTo>
                  <a:lnTo>
                    <a:pt x="532" y="996"/>
                  </a:lnTo>
                  <a:lnTo>
                    <a:pt x="520" y="1015"/>
                  </a:lnTo>
                  <a:lnTo>
                    <a:pt x="513" y="1038"/>
                  </a:lnTo>
                  <a:lnTo>
                    <a:pt x="512" y="1060"/>
                  </a:lnTo>
                  <a:lnTo>
                    <a:pt x="515" y="1082"/>
                  </a:lnTo>
                  <a:lnTo>
                    <a:pt x="522" y="1103"/>
                  </a:lnTo>
                  <a:lnTo>
                    <a:pt x="536" y="1122"/>
                  </a:lnTo>
                  <a:lnTo>
                    <a:pt x="553" y="1138"/>
                  </a:lnTo>
                  <a:lnTo>
                    <a:pt x="559" y="1144"/>
                  </a:lnTo>
                  <a:lnTo>
                    <a:pt x="562" y="1151"/>
                  </a:lnTo>
                  <a:lnTo>
                    <a:pt x="563" y="1159"/>
                  </a:lnTo>
                  <a:lnTo>
                    <a:pt x="563" y="1290"/>
                  </a:lnTo>
                  <a:lnTo>
                    <a:pt x="565" y="1306"/>
                  </a:lnTo>
                  <a:lnTo>
                    <a:pt x="573" y="1320"/>
                  </a:lnTo>
                  <a:lnTo>
                    <a:pt x="583" y="1330"/>
                  </a:lnTo>
                  <a:lnTo>
                    <a:pt x="598" y="1338"/>
                  </a:lnTo>
                  <a:lnTo>
                    <a:pt x="612" y="1340"/>
                  </a:lnTo>
                  <a:lnTo>
                    <a:pt x="629" y="1338"/>
                  </a:lnTo>
                  <a:lnTo>
                    <a:pt x="643" y="1330"/>
                  </a:lnTo>
                  <a:lnTo>
                    <a:pt x="654" y="1320"/>
                  </a:lnTo>
                  <a:lnTo>
                    <a:pt x="661" y="1306"/>
                  </a:lnTo>
                  <a:lnTo>
                    <a:pt x="664" y="1290"/>
                  </a:lnTo>
                  <a:lnTo>
                    <a:pt x="664" y="1160"/>
                  </a:lnTo>
                  <a:lnTo>
                    <a:pt x="665" y="1151"/>
                  </a:lnTo>
                  <a:lnTo>
                    <a:pt x="668" y="1144"/>
                  </a:lnTo>
                  <a:lnTo>
                    <a:pt x="674" y="1138"/>
                  </a:lnTo>
                  <a:lnTo>
                    <a:pt x="692" y="1122"/>
                  </a:lnTo>
                  <a:lnTo>
                    <a:pt x="705" y="1102"/>
                  </a:lnTo>
                  <a:lnTo>
                    <a:pt x="712" y="1080"/>
                  </a:lnTo>
                  <a:lnTo>
                    <a:pt x="714" y="1056"/>
                  </a:lnTo>
                  <a:lnTo>
                    <a:pt x="711" y="1032"/>
                  </a:lnTo>
                  <a:lnTo>
                    <a:pt x="704" y="1010"/>
                  </a:lnTo>
                  <a:lnTo>
                    <a:pt x="690" y="991"/>
                  </a:lnTo>
                  <a:lnTo>
                    <a:pt x="674" y="976"/>
                  </a:lnTo>
                  <a:lnTo>
                    <a:pt x="653" y="964"/>
                  </a:lnTo>
                  <a:lnTo>
                    <a:pt x="630" y="957"/>
                  </a:lnTo>
                  <a:lnTo>
                    <a:pt x="608" y="956"/>
                  </a:lnTo>
                  <a:close/>
                  <a:moveTo>
                    <a:pt x="540" y="201"/>
                  </a:moveTo>
                  <a:lnTo>
                    <a:pt x="505" y="205"/>
                  </a:lnTo>
                  <a:lnTo>
                    <a:pt x="473" y="213"/>
                  </a:lnTo>
                  <a:lnTo>
                    <a:pt x="442" y="228"/>
                  </a:lnTo>
                  <a:lnTo>
                    <a:pt x="415" y="247"/>
                  </a:lnTo>
                  <a:lnTo>
                    <a:pt x="391" y="271"/>
                  </a:lnTo>
                  <a:lnTo>
                    <a:pt x="372" y="297"/>
                  </a:lnTo>
                  <a:lnTo>
                    <a:pt x="357" y="327"/>
                  </a:lnTo>
                  <a:lnTo>
                    <a:pt x="349" y="361"/>
                  </a:lnTo>
                  <a:lnTo>
                    <a:pt x="346" y="395"/>
                  </a:lnTo>
                  <a:lnTo>
                    <a:pt x="346" y="650"/>
                  </a:lnTo>
                  <a:lnTo>
                    <a:pt x="347" y="672"/>
                  </a:lnTo>
                  <a:lnTo>
                    <a:pt x="350" y="694"/>
                  </a:lnTo>
                  <a:lnTo>
                    <a:pt x="878" y="694"/>
                  </a:lnTo>
                  <a:lnTo>
                    <a:pt x="882" y="672"/>
                  </a:lnTo>
                  <a:lnTo>
                    <a:pt x="883" y="650"/>
                  </a:lnTo>
                  <a:lnTo>
                    <a:pt x="882" y="650"/>
                  </a:lnTo>
                  <a:lnTo>
                    <a:pt x="882" y="395"/>
                  </a:lnTo>
                  <a:lnTo>
                    <a:pt x="879" y="361"/>
                  </a:lnTo>
                  <a:lnTo>
                    <a:pt x="871" y="328"/>
                  </a:lnTo>
                  <a:lnTo>
                    <a:pt x="856" y="298"/>
                  </a:lnTo>
                  <a:lnTo>
                    <a:pt x="837" y="271"/>
                  </a:lnTo>
                  <a:lnTo>
                    <a:pt x="813" y="248"/>
                  </a:lnTo>
                  <a:lnTo>
                    <a:pt x="787" y="228"/>
                  </a:lnTo>
                  <a:lnTo>
                    <a:pt x="756" y="213"/>
                  </a:lnTo>
                  <a:lnTo>
                    <a:pt x="723" y="205"/>
                  </a:lnTo>
                  <a:lnTo>
                    <a:pt x="688" y="201"/>
                  </a:lnTo>
                  <a:lnTo>
                    <a:pt x="540" y="201"/>
                  </a:lnTo>
                  <a:close/>
                  <a:moveTo>
                    <a:pt x="540" y="0"/>
                  </a:moveTo>
                  <a:lnTo>
                    <a:pt x="688" y="0"/>
                  </a:lnTo>
                  <a:lnTo>
                    <a:pt x="737" y="4"/>
                  </a:lnTo>
                  <a:lnTo>
                    <a:pt x="786" y="12"/>
                  </a:lnTo>
                  <a:lnTo>
                    <a:pt x="831" y="27"/>
                  </a:lnTo>
                  <a:lnTo>
                    <a:pt x="874" y="46"/>
                  </a:lnTo>
                  <a:lnTo>
                    <a:pt x="914" y="71"/>
                  </a:lnTo>
                  <a:lnTo>
                    <a:pt x="951" y="100"/>
                  </a:lnTo>
                  <a:lnTo>
                    <a:pt x="984" y="133"/>
                  </a:lnTo>
                  <a:lnTo>
                    <a:pt x="1014" y="170"/>
                  </a:lnTo>
                  <a:lnTo>
                    <a:pt x="1038" y="210"/>
                  </a:lnTo>
                  <a:lnTo>
                    <a:pt x="1058" y="253"/>
                  </a:lnTo>
                  <a:lnTo>
                    <a:pt x="1072" y="298"/>
                  </a:lnTo>
                  <a:lnTo>
                    <a:pt x="1082" y="346"/>
                  </a:lnTo>
                  <a:lnTo>
                    <a:pt x="1085" y="395"/>
                  </a:lnTo>
                  <a:lnTo>
                    <a:pt x="1085" y="650"/>
                  </a:lnTo>
                  <a:lnTo>
                    <a:pt x="1084" y="674"/>
                  </a:lnTo>
                  <a:lnTo>
                    <a:pt x="1082" y="698"/>
                  </a:lnTo>
                  <a:lnTo>
                    <a:pt x="1111" y="707"/>
                  </a:lnTo>
                  <a:lnTo>
                    <a:pt x="1139" y="721"/>
                  </a:lnTo>
                  <a:lnTo>
                    <a:pt x="1164" y="740"/>
                  </a:lnTo>
                  <a:lnTo>
                    <a:pt x="1185" y="762"/>
                  </a:lnTo>
                  <a:lnTo>
                    <a:pt x="1202" y="787"/>
                  </a:lnTo>
                  <a:lnTo>
                    <a:pt x="1215" y="815"/>
                  </a:lnTo>
                  <a:lnTo>
                    <a:pt x="1223" y="845"/>
                  </a:lnTo>
                  <a:lnTo>
                    <a:pt x="1226" y="877"/>
                  </a:lnTo>
                  <a:lnTo>
                    <a:pt x="1226" y="1362"/>
                  </a:lnTo>
                  <a:lnTo>
                    <a:pt x="1223" y="1395"/>
                  </a:lnTo>
                  <a:lnTo>
                    <a:pt x="1213" y="1427"/>
                  </a:lnTo>
                  <a:lnTo>
                    <a:pt x="1199" y="1455"/>
                  </a:lnTo>
                  <a:lnTo>
                    <a:pt x="1182" y="1480"/>
                  </a:lnTo>
                  <a:lnTo>
                    <a:pt x="1160" y="1503"/>
                  </a:lnTo>
                  <a:lnTo>
                    <a:pt x="1133" y="1521"/>
                  </a:lnTo>
                  <a:lnTo>
                    <a:pt x="1105" y="1535"/>
                  </a:lnTo>
                  <a:lnTo>
                    <a:pt x="1073" y="1543"/>
                  </a:lnTo>
                  <a:lnTo>
                    <a:pt x="1041" y="1546"/>
                  </a:lnTo>
                  <a:lnTo>
                    <a:pt x="185" y="1546"/>
                  </a:lnTo>
                  <a:lnTo>
                    <a:pt x="151" y="1543"/>
                  </a:lnTo>
                  <a:lnTo>
                    <a:pt x="120" y="1535"/>
                  </a:lnTo>
                  <a:lnTo>
                    <a:pt x="92" y="1521"/>
                  </a:lnTo>
                  <a:lnTo>
                    <a:pt x="66" y="1503"/>
                  </a:lnTo>
                  <a:lnTo>
                    <a:pt x="43" y="1480"/>
                  </a:lnTo>
                  <a:lnTo>
                    <a:pt x="25" y="1455"/>
                  </a:lnTo>
                  <a:lnTo>
                    <a:pt x="12" y="1427"/>
                  </a:lnTo>
                  <a:lnTo>
                    <a:pt x="3" y="1395"/>
                  </a:lnTo>
                  <a:lnTo>
                    <a:pt x="0" y="1362"/>
                  </a:lnTo>
                  <a:lnTo>
                    <a:pt x="0" y="877"/>
                  </a:lnTo>
                  <a:lnTo>
                    <a:pt x="2" y="845"/>
                  </a:lnTo>
                  <a:lnTo>
                    <a:pt x="11" y="814"/>
                  </a:lnTo>
                  <a:lnTo>
                    <a:pt x="24" y="786"/>
                  </a:lnTo>
                  <a:lnTo>
                    <a:pt x="42" y="761"/>
                  </a:lnTo>
                  <a:lnTo>
                    <a:pt x="63" y="739"/>
                  </a:lnTo>
                  <a:lnTo>
                    <a:pt x="88" y="720"/>
                  </a:lnTo>
                  <a:lnTo>
                    <a:pt x="116" y="706"/>
                  </a:lnTo>
                  <a:lnTo>
                    <a:pt x="146" y="697"/>
                  </a:lnTo>
                  <a:lnTo>
                    <a:pt x="144" y="673"/>
                  </a:lnTo>
                  <a:lnTo>
                    <a:pt x="144" y="650"/>
                  </a:lnTo>
                  <a:lnTo>
                    <a:pt x="144" y="395"/>
                  </a:lnTo>
                  <a:lnTo>
                    <a:pt x="146" y="346"/>
                  </a:lnTo>
                  <a:lnTo>
                    <a:pt x="156" y="298"/>
                  </a:lnTo>
                  <a:lnTo>
                    <a:pt x="170" y="253"/>
                  </a:lnTo>
                  <a:lnTo>
                    <a:pt x="190" y="210"/>
                  </a:lnTo>
                  <a:lnTo>
                    <a:pt x="214" y="170"/>
                  </a:lnTo>
                  <a:lnTo>
                    <a:pt x="244" y="133"/>
                  </a:lnTo>
                  <a:lnTo>
                    <a:pt x="277" y="100"/>
                  </a:lnTo>
                  <a:lnTo>
                    <a:pt x="314" y="71"/>
                  </a:lnTo>
                  <a:lnTo>
                    <a:pt x="354" y="46"/>
                  </a:lnTo>
                  <a:lnTo>
                    <a:pt x="397" y="27"/>
                  </a:lnTo>
                  <a:lnTo>
                    <a:pt x="442" y="12"/>
                  </a:lnTo>
                  <a:lnTo>
                    <a:pt x="491" y="4"/>
                  </a:lnTo>
                  <a:lnTo>
                    <a:pt x="5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99" name="Group 1698"/>
          <p:cNvGrpSpPr/>
          <p:nvPr/>
        </p:nvGrpSpPr>
        <p:grpSpPr>
          <a:xfrm>
            <a:off x="9217342" y="609600"/>
            <a:ext cx="304800" cy="303213"/>
            <a:chOff x="9286875" y="392113"/>
            <a:chExt cx="304800" cy="3032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97" name="Freeform 90"/>
            <p:cNvSpPr>
              <a:spLocks noEditPoints="1"/>
            </p:cNvSpPr>
            <p:nvPr/>
          </p:nvSpPr>
          <p:spPr bwMode="auto">
            <a:xfrm>
              <a:off x="9286875" y="392113"/>
              <a:ext cx="304800" cy="303213"/>
            </a:xfrm>
            <a:custGeom>
              <a:avLst/>
              <a:gdLst>
                <a:gd name="T0" fmla="*/ 1556 w 3455"/>
                <a:gd name="T1" fmla="*/ 635 h 3444"/>
                <a:gd name="T2" fmla="*/ 1316 w 3455"/>
                <a:gd name="T3" fmla="*/ 701 h 3444"/>
                <a:gd name="T4" fmla="*/ 1102 w 3455"/>
                <a:gd name="T5" fmla="*/ 816 h 3444"/>
                <a:gd name="T6" fmla="*/ 919 w 3455"/>
                <a:gd name="T7" fmla="*/ 973 h 3444"/>
                <a:gd name="T8" fmla="*/ 774 w 3455"/>
                <a:gd name="T9" fmla="*/ 1167 h 3444"/>
                <a:gd name="T10" fmla="*/ 674 w 3455"/>
                <a:gd name="T11" fmla="*/ 1390 h 3444"/>
                <a:gd name="T12" fmla="*/ 627 w 3455"/>
                <a:gd name="T13" fmla="*/ 1636 h 3444"/>
                <a:gd name="T14" fmla="*/ 636 w 3455"/>
                <a:gd name="T15" fmla="*/ 1893 h 3444"/>
                <a:gd name="T16" fmla="*/ 702 w 3455"/>
                <a:gd name="T17" fmla="*/ 2131 h 3444"/>
                <a:gd name="T18" fmla="*/ 818 w 3455"/>
                <a:gd name="T19" fmla="*/ 2346 h 3444"/>
                <a:gd name="T20" fmla="*/ 976 w 3455"/>
                <a:gd name="T21" fmla="*/ 2528 h 3444"/>
                <a:gd name="T22" fmla="*/ 1170 w 3455"/>
                <a:gd name="T23" fmla="*/ 2673 h 3444"/>
                <a:gd name="T24" fmla="*/ 1393 w 3455"/>
                <a:gd name="T25" fmla="*/ 2771 h 3444"/>
                <a:gd name="T26" fmla="*/ 1640 w 3455"/>
                <a:gd name="T27" fmla="*/ 2819 h 3444"/>
                <a:gd name="T28" fmla="*/ 1898 w 3455"/>
                <a:gd name="T29" fmla="*/ 2809 h 3444"/>
                <a:gd name="T30" fmla="*/ 2137 w 3455"/>
                <a:gd name="T31" fmla="*/ 2744 h 3444"/>
                <a:gd name="T32" fmla="*/ 2351 w 3455"/>
                <a:gd name="T33" fmla="*/ 2629 h 3444"/>
                <a:gd name="T34" fmla="*/ 2535 w 3455"/>
                <a:gd name="T35" fmla="*/ 2472 h 3444"/>
                <a:gd name="T36" fmla="*/ 2679 w 3455"/>
                <a:gd name="T37" fmla="*/ 2278 h 3444"/>
                <a:gd name="T38" fmla="*/ 2779 w 3455"/>
                <a:gd name="T39" fmla="*/ 2054 h 3444"/>
                <a:gd name="T40" fmla="*/ 2827 w 3455"/>
                <a:gd name="T41" fmla="*/ 1809 h 3444"/>
                <a:gd name="T42" fmla="*/ 2816 w 3455"/>
                <a:gd name="T43" fmla="*/ 1552 h 3444"/>
                <a:gd name="T44" fmla="*/ 2751 w 3455"/>
                <a:gd name="T45" fmla="*/ 1312 h 3444"/>
                <a:gd name="T46" fmla="*/ 2636 w 3455"/>
                <a:gd name="T47" fmla="*/ 1099 h 3444"/>
                <a:gd name="T48" fmla="*/ 2477 w 3455"/>
                <a:gd name="T49" fmla="*/ 917 h 3444"/>
                <a:gd name="T50" fmla="*/ 2283 w 3455"/>
                <a:gd name="T51" fmla="*/ 772 h 3444"/>
                <a:gd name="T52" fmla="*/ 2059 w 3455"/>
                <a:gd name="T53" fmla="*/ 674 h 3444"/>
                <a:gd name="T54" fmla="*/ 1812 w 3455"/>
                <a:gd name="T55" fmla="*/ 625 h 3444"/>
                <a:gd name="T56" fmla="*/ 1929 w 3455"/>
                <a:gd name="T57" fmla="*/ 0 h 3444"/>
                <a:gd name="T58" fmla="*/ 2145 w 3455"/>
                <a:gd name="T59" fmla="*/ 392 h 3444"/>
                <a:gd name="T60" fmla="*/ 2376 w 3455"/>
                <a:gd name="T61" fmla="*/ 488 h 3444"/>
                <a:gd name="T62" fmla="*/ 2804 w 3455"/>
                <a:gd name="T63" fmla="*/ 362 h 3444"/>
                <a:gd name="T64" fmla="*/ 2922 w 3455"/>
                <a:gd name="T65" fmla="*/ 1002 h 3444"/>
                <a:gd name="T66" fmla="*/ 3032 w 3455"/>
                <a:gd name="T67" fmla="*/ 1225 h 3444"/>
                <a:gd name="T68" fmla="*/ 3099 w 3455"/>
                <a:gd name="T69" fmla="*/ 1468 h 3444"/>
                <a:gd name="T70" fmla="*/ 3100 w 3455"/>
                <a:gd name="T71" fmla="*/ 1977 h 3444"/>
                <a:gd name="T72" fmla="*/ 3032 w 3455"/>
                <a:gd name="T73" fmla="*/ 2218 h 3444"/>
                <a:gd name="T74" fmla="*/ 2922 w 3455"/>
                <a:gd name="T75" fmla="*/ 2440 h 3444"/>
                <a:gd name="T76" fmla="*/ 3006 w 3455"/>
                <a:gd name="T77" fmla="*/ 2882 h 3444"/>
                <a:gd name="T78" fmla="*/ 2515 w 3455"/>
                <a:gd name="T79" fmla="*/ 2869 h 3444"/>
                <a:gd name="T80" fmla="*/ 2301 w 3455"/>
                <a:gd name="T81" fmla="*/ 2989 h 3444"/>
                <a:gd name="T82" fmla="*/ 2066 w 3455"/>
                <a:gd name="T83" fmla="*/ 3071 h 3444"/>
                <a:gd name="T84" fmla="*/ 1526 w 3455"/>
                <a:gd name="T85" fmla="*/ 3444 h 3444"/>
                <a:gd name="T86" fmla="*/ 1308 w 3455"/>
                <a:gd name="T87" fmla="*/ 3048 h 3444"/>
                <a:gd name="T88" fmla="*/ 1079 w 3455"/>
                <a:gd name="T89" fmla="*/ 2953 h 3444"/>
                <a:gd name="T90" fmla="*/ 649 w 3455"/>
                <a:gd name="T91" fmla="*/ 3082 h 3444"/>
                <a:gd name="T92" fmla="*/ 532 w 3455"/>
                <a:gd name="T93" fmla="*/ 2440 h 3444"/>
                <a:gd name="T94" fmla="*/ 423 w 3455"/>
                <a:gd name="T95" fmla="*/ 2218 h 3444"/>
                <a:gd name="T96" fmla="*/ 355 w 3455"/>
                <a:gd name="T97" fmla="*/ 1977 h 3444"/>
                <a:gd name="T98" fmla="*/ 354 w 3455"/>
                <a:gd name="T99" fmla="*/ 1468 h 3444"/>
                <a:gd name="T100" fmla="*/ 421 w 3455"/>
                <a:gd name="T101" fmla="*/ 1225 h 3444"/>
                <a:gd name="T102" fmla="*/ 530 w 3455"/>
                <a:gd name="T103" fmla="*/ 1003 h 3444"/>
                <a:gd name="T104" fmla="*/ 564 w 3455"/>
                <a:gd name="T105" fmla="*/ 447 h 3444"/>
                <a:gd name="T106" fmla="*/ 1004 w 3455"/>
                <a:gd name="T107" fmla="*/ 529 h 3444"/>
                <a:gd name="T108" fmla="*/ 1228 w 3455"/>
                <a:gd name="T109" fmla="*/ 420 h 3444"/>
                <a:gd name="T110" fmla="*/ 1471 w 3455"/>
                <a:gd name="T111" fmla="*/ 351 h 3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455" h="3444">
                  <a:moveTo>
                    <a:pt x="1726" y="622"/>
                  </a:moveTo>
                  <a:lnTo>
                    <a:pt x="1640" y="625"/>
                  </a:lnTo>
                  <a:lnTo>
                    <a:pt x="1556" y="635"/>
                  </a:lnTo>
                  <a:lnTo>
                    <a:pt x="1473" y="652"/>
                  </a:lnTo>
                  <a:lnTo>
                    <a:pt x="1393" y="674"/>
                  </a:lnTo>
                  <a:lnTo>
                    <a:pt x="1316" y="701"/>
                  </a:lnTo>
                  <a:lnTo>
                    <a:pt x="1241" y="734"/>
                  </a:lnTo>
                  <a:lnTo>
                    <a:pt x="1170" y="772"/>
                  </a:lnTo>
                  <a:lnTo>
                    <a:pt x="1102" y="816"/>
                  </a:lnTo>
                  <a:lnTo>
                    <a:pt x="1036" y="864"/>
                  </a:lnTo>
                  <a:lnTo>
                    <a:pt x="976" y="917"/>
                  </a:lnTo>
                  <a:lnTo>
                    <a:pt x="919" y="973"/>
                  </a:lnTo>
                  <a:lnTo>
                    <a:pt x="865" y="1035"/>
                  </a:lnTo>
                  <a:lnTo>
                    <a:pt x="818" y="1099"/>
                  </a:lnTo>
                  <a:lnTo>
                    <a:pt x="774" y="1167"/>
                  </a:lnTo>
                  <a:lnTo>
                    <a:pt x="735" y="1239"/>
                  </a:lnTo>
                  <a:lnTo>
                    <a:pt x="702" y="1313"/>
                  </a:lnTo>
                  <a:lnTo>
                    <a:pt x="674" y="1390"/>
                  </a:lnTo>
                  <a:lnTo>
                    <a:pt x="652" y="1471"/>
                  </a:lnTo>
                  <a:lnTo>
                    <a:pt x="636" y="1552"/>
                  </a:lnTo>
                  <a:lnTo>
                    <a:pt x="627" y="1636"/>
                  </a:lnTo>
                  <a:lnTo>
                    <a:pt x="624" y="1722"/>
                  </a:lnTo>
                  <a:lnTo>
                    <a:pt x="627" y="1809"/>
                  </a:lnTo>
                  <a:lnTo>
                    <a:pt x="636" y="1893"/>
                  </a:lnTo>
                  <a:lnTo>
                    <a:pt x="653" y="1974"/>
                  </a:lnTo>
                  <a:lnTo>
                    <a:pt x="675" y="2055"/>
                  </a:lnTo>
                  <a:lnTo>
                    <a:pt x="702" y="2131"/>
                  </a:lnTo>
                  <a:lnTo>
                    <a:pt x="736" y="2207"/>
                  </a:lnTo>
                  <a:lnTo>
                    <a:pt x="774" y="2278"/>
                  </a:lnTo>
                  <a:lnTo>
                    <a:pt x="818" y="2346"/>
                  </a:lnTo>
                  <a:lnTo>
                    <a:pt x="866" y="2411"/>
                  </a:lnTo>
                  <a:lnTo>
                    <a:pt x="919" y="2472"/>
                  </a:lnTo>
                  <a:lnTo>
                    <a:pt x="976" y="2528"/>
                  </a:lnTo>
                  <a:lnTo>
                    <a:pt x="1036" y="2581"/>
                  </a:lnTo>
                  <a:lnTo>
                    <a:pt x="1102" y="2629"/>
                  </a:lnTo>
                  <a:lnTo>
                    <a:pt x="1170" y="2673"/>
                  </a:lnTo>
                  <a:lnTo>
                    <a:pt x="1241" y="2710"/>
                  </a:lnTo>
                  <a:lnTo>
                    <a:pt x="1317" y="2744"/>
                  </a:lnTo>
                  <a:lnTo>
                    <a:pt x="1393" y="2771"/>
                  </a:lnTo>
                  <a:lnTo>
                    <a:pt x="1474" y="2793"/>
                  </a:lnTo>
                  <a:lnTo>
                    <a:pt x="1556" y="2810"/>
                  </a:lnTo>
                  <a:lnTo>
                    <a:pt x="1640" y="2819"/>
                  </a:lnTo>
                  <a:lnTo>
                    <a:pt x="1726" y="2823"/>
                  </a:lnTo>
                  <a:lnTo>
                    <a:pt x="1812" y="2819"/>
                  </a:lnTo>
                  <a:lnTo>
                    <a:pt x="1898" y="2809"/>
                  </a:lnTo>
                  <a:lnTo>
                    <a:pt x="1979" y="2793"/>
                  </a:lnTo>
                  <a:lnTo>
                    <a:pt x="2059" y="2771"/>
                  </a:lnTo>
                  <a:lnTo>
                    <a:pt x="2137" y="2744"/>
                  </a:lnTo>
                  <a:lnTo>
                    <a:pt x="2212" y="2710"/>
                  </a:lnTo>
                  <a:lnTo>
                    <a:pt x="2283" y="2672"/>
                  </a:lnTo>
                  <a:lnTo>
                    <a:pt x="2351" y="2629"/>
                  </a:lnTo>
                  <a:lnTo>
                    <a:pt x="2416" y="2581"/>
                  </a:lnTo>
                  <a:lnTo>
                    <a:pt x="2477" y="2528"/>
                  </a:lnTo>
                  <a:lnTo>
                    <a:pt x="2535" y="2472"/>
                  </a:lnTo>
                  <a:lnTo>
                    <a:pt x="2587" y="2410"/>
                  </a:lnTo>
                  <a:lnTo>
                    <a:pt x="2636" y="2346"/>
                  </a:lnTo>
                  <a:lnTo>
                    <a:pt x="2679" y="2278"/>
                  </a:lnTo>
                  <a:lnTo>
                    <a:pt x="2718" y="2206"/>
                  </a:lnTo>
                  <a:lnTo>
                    <a:pt x="2751" y="2131"/>
                  </a:lnTo>
                  <a:lnTo>
                    <a:pt x="2779" y="2054"/>
                  </a:lnTo>
                  <a:lnTo>
                    <a:pt x="2801" y="1974"/>
                  </a:lnTo>
                  <a:lnTo>
                    <a:pt x="2816" y="1893"/>
                  </a:lnTo>
                  <a:lnTo>
                    <a:pt x="2827" y="1809"/>
                  </a:lnTo>
                  <a:lnTo>
                    <a:pt x="2830" y="1722"/>
                  </a:lnTo>
                  <a:lnTo>
                    <a:pt x="2827" y="1636"/>
                  </a:lnTo>
                  <a:lnTo>
                    <a:pt x="2816" y="1552"/>
                  </a:lnTo>
                  <a:lnTo>
                    <a:pt x="2801" y="1469"/>
                  </a:lnTo>
                  <a:lnTo>
                    <a:pt x="2779" y="1390"/>
                  </a:lnTo>
                  <a:lnTo>
                    <a:pt x="2751" y="1312"/>
                  </a:lnTo>
                  <a:lnTo>
                    <a:pt x="2718" y="1238"/>
                  </a:lnTo>
                  <a:lnTo>
                    <a:pt x="2679" y="1167"/>
                  </a:lnTo>
                  <a:lnTo>
                    <a:pt x="2636" y="1099"/>
                  </a:lnTo>
                  <a:lnTo>
                    <a:pt x="2587" y="1034"/>
                  </a:lnTo>
                  <a:lnTo>
                    <a:pt x="2535" y="973"/>
                  </a:lnTo>
                  <a:lnTo>
                    <a:pt x="2477" y="917"/>
                  </a:lnTo>
                  <a:lnTo>
                    <a:pt x="2416" y="864"/>
                  </a:lnTo>
                  <a:lnTo>
                    <a:pt x="2351" y="816"/>
                  </a:lnTo>
                  <a:lnTo>
                    <a:pt x="2283" y="772"/>
                  </a:lnTo>
                  <a:lnTo>
                    <a:pt x="2212" y="734"/>
                  </a:lnTo>
                  <a:lnTo>
                    <a:pt x="2137" y="701"/>
                  </a:lnTo>
                  <a:lnTo>
                    <a:pt x="2059" y="674"/>
                  </a:lnTo>
                  <a:lnTo>
                    <a:pt x="1979" y="652"/>
                  </a:lnTo>
                  <a:lnTo>
                    <a:pt x="1898" y="635"/>
                  </a:lnTo>
                  <a:lnTo>
                    <a:pt x="1812" y="625"/>
                  </a:lnTo>
                  <a:lnTo>
                    <a:pt x="1726" y="622"/>
                  </a:lnTo>
                  <a:close/>
                  <a:moveTo>
                    <a:pt x="1525" y="0"/>
                  </a:moveTo>
                  <a:lnTo>
                    <a:pt x="1929" y="0"/>
                  </a:lnTo>
                  <a:lnTo>
                    <a:pt x="1981" y="351"/>
                  </a:lnTo>
                  <a:lnTo>
                    <a:pt x="2065" y="369"/>
                  </a:lnTo>
                  <a:lnTo>
                    <a:pt x="2145" y="392"/>
                  </a:lnTo>
                  <a:lnTo>
                    <a:pt x="2225" y="419"/>
                  </a:lnTo>
                  <a:lnTo>
                    <a:pt x="2302" y="452"/>
                  </a:lnTo>
                  <a:lnTo>
                    <a:pt x="2376" y="488"/>
                  </a:lnTo>
                  <a:lnTo>
                    <a:pt x="2448" y="528"/>
                  </a:lnTo>
                  <a:lnTo>
                    <a:pt x="2517" y="573"/>
                  </a:lnTo>
                  <a:lnTo>
                    <a:pt x="2804" y="362"/>
                  </a:lnTo>
                  <a:lnTo>
                    <a:pt x="3089" y="647"/>
                  </a:lnTo>
                  <a:lnTo>
                    <a:pt x="2878" y="933"/>
                  </a:lnTo>
                  <a:lnTo>
                    <a:pt x="2922" y="1002"/>
                  </a:lnTo>
                  <a:lnTo>
                    <a:pt x="2963" y="1075"/>
                  </a:lnTo>
                  <a:lnTo>
                    <a:pt x="2999" y="1149"/>
                  </a:lnTo>
                  <a:lnTo>
                    <a:pt x="3032" y="1225"/>
                  </a:lnTo>
                  <a:lnTo>
                    <a:pt x="3059" y="1304"/>
                  </a:lnTo>
                  <a:lnTo>
                    <a:pt x="3081" y="1385"/>
                  </a:lnTo>
                  <a:lnTo>
                    <a:pt x="3099" y="1468"/>
                  </a:lnTo>
                  <a:lnTo>
                    <a:pt x="3455" y="1521"/>
                  </a:lnTo>
                  <a:lnTo>
                    <a:pt x="3455" y="1924"/>
                  </a:lnTo>
                  <a:lnTo>
                    <a:pt x="3100" y="1977"/>
                  </a:lnTo>
                  <a:lnTo>
                    <a:pt x="3082" y="2060"/>
                  </a:lnTo>
                  <a:lnTo>
                    <a:pt x="3059" y="2140"/>
                  </a:lnTo>
                  <a:lnTo>
                    <a:pt x="3032" y="2218"/>
                  </a:lnTo>
                  <a:lnTo>
                    <a:pt x="2999" y="2295"/>
                  </a:lnTo>
                  <a:lnTo>
                    <a:pt x="2962" y="2369"/>
                  </a:lnTo>
                  <a:lnTo>
                    <a:pt x="2922" y="2440"/>
                  </a:lnTo>
                  <a:lnTo>
                    <a:pt x="2878" y="2509"/>
                  </a:lnTo>
                  <a:lnTo>
                    <a:pt x="3092" y="2797"/>
                  </a:lnTo>
                  <a:lnTo>
                    <a:pt x="3006" y="2882"/>
                  </a:lnTo>
                  <a:lnTo>
                    <a:pt x="2891" y="2997"/>
                  </a:lnTo>
                  <a:lnTo>
                    <a:pt x="2806" y="3082"/>
                  </a:lnTo>
                  <a:lnTo>
                    <a:pt x="2515" y="2869"/>
                  </a:lnTo>
                  <a:lnTo>
                    <a:pt x="2447" y="2913"/>
                  </a:lnTo>
                  <a:lnTo>
                    <a:pt x="2375" y="2953"/>
                  </a:lnTo>
                  <a:lnTo>
                    <a:pt x="2301" y="2989"/>
                  </a:lnTo>
                  <a:lnTo>
                    <a:pt x="2225" y="3020"/>
                  </a:lnTo>
                  <a:lnTo>
                    <a:pt x="2146" y="3048"/>
                  </a:lnTo>
                  <a:lnTo>
                    <a:pt x="2066" y="3071"/>
                  </a:lnTo>
                  <a:lnTo>
                    <a:pt x="1984" y="3089"/>
                  </a:lnTo>
                  <a:lnTo>
                    <a:pt x="1929" y="3444"/>
                  </a:lnTo>
                  <a:lnTo>
                    <a:pt x="1526" y="3444"/>
                  </a:lnTo>
                  <a:lnTo>
                    <a:pt x="1471" y="3089"/>
                  </a:lnTo>
                  <a:lnTo>
                    <a:pt x="1389" y="3071"/>
                  </a:lnTo>
                  <a:lnTo>
                    <a:pt x="1308" y="3048"/>
                  </a:lnTo>
                  <a:lnTo>
                    <a:pt x="1230" y="3020"/>
                  </a:lnTo>
                  <a:lnTo>
                    <a:pt x="1153" y="2989"/>
                  </a:lnTo>
                  <a:lnTo>
                    <a:pt x="1079" y="2953"/>
                  </a:lnTo>
                  <a:lnTo>
                    <a:pt x="1008" y="2913"/>
                  </a:lnTo>
                  <a:lnTo>
                    <a:pt x="940" y="2869"/>
                  </a:lnTo>
                  <a:lnTo>
                    <a:pt x="649" y="3082"/>
                  </a:lnTo>
                  <a:lnTo>
                    <a:pt x="363" y="2797"/>
                  </a:lnTo>
                  <a:lnTo>
                    <a:pt x="576" y="2509"/>
                  </a:lnTo>
                  <a:lnTo>
                    <a:pt x="532" y="2440"/>
                  </a:lnTo>
                  <a:lnTo>
                    <a:pt x="491" y="2369"/>
                  </a:lnTo>
                  <a:lnTo>
                    <a:pt x="456" y="2295"/>
                  </a:lnTo>
                  <a:lnTo>
                    <a:pt x="423" y="2218"/>
                  </a:lnTo>
                  <a:lnTo>
                    <a:pt x="396" y="2140"/>
                  </a:lnTo>
                  <a:lnTo>
                    <a:pt x="373" y="2060"/>
                  </a:lnTo>
                  <a:lnTo>
                    <a:pt x="355" y="1977"/>
                  </a:lnTo>
                  <a:lnTo>
                    <a:pt x="0" y="1924"/>
                  </a:lnTo>
                  <a:lnTo>
                    <a:pt x="0" y="1521"/>
                  </a:lnTo>
                  <a:lnTo>
                    <a:pt x="354" y="1468"/>
                  </a:lnTo>
                  <a:lnTo>
                    <a:pt x="372" y="1386"/>
                  </a:lnTo>
                  <a:lnTo>
                    <a:pt x="394" y="1305"/>
                  </a:lnTo>
                  <a:lnTo>
                    <a:pt x="421" y="1225"/>
                  </a:lnTo>
                  <a:lnTo>
                    <a:pt x="454" y="1149"/>
                  </a:lnTo>
                  <a:lnTo>
                    <a:pt x="489" y="1075"/>
                  </a:lnTo>
                  <a:lnTo>
                    <a:pt x="530" y="1003"/>
                  </a:lnTo>
                  <a:lnTo>
                    <a:pt x="574" y="934"/>
                  </a:lnTo>
                  <a:lnTo>
                    <a:pt x="362" y="647"/>
                  </a:lnTo>
                  <a:lnTo>
                    <a:pt x="564" y="447"/>
                  </a:lnTo>
                  <a:lnTo>
                    <a:pt x="649" y="362"/>
                  </a:lnTo>
                  <a:lnTo>
                    <a:pt x="935" y="574"/>
                  </a:lnTo>
                  <a:lnTo>
                    <a:pt x="1004" y="529"/>
                  </a:lnTo>
                  <a:lnTo>
                    <a:pt x="1076" y="488"/>
                  </a:lnTo>
                  <a:lnTo>
                    <a:pt x="1151" y="452"/>
                  </a:lnTo>
                  <a:lnTo>
                    <a:pt x="1228" y="420"/>
                  </a:lnTo>
                  <a:lnTo>
                    <a:pt x="1307" y="392"/>
                  </a:lnTo>
                  <a:lnTo>
                    <a:pt x="1388" y="370"/>
                  </a:lnTo>
                  <a:lnTo>
                    <a:pt x="1471" y="351"/>
                  </a:lnTo>
                  <a:lnTo>
                    <a:pt x="15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Freeform 91"/>
            <p:cNvSpPr>
              <a:spLocks/>
            </p:cNvSpPr>
            <p:nvPr/>
          </p:nvSpPr>
          <p:spPr bwMode="auto">
            <a:xfrm>
              <a:off x="9372600" y="558801"/>
              <a:ext cx="131763" cy="63500"/>
            </a:xfrm>
            <a:custGeom>
              <a:avLst/>
              <a:gdLst>
                <a:gd name="T0" fmla="*/ 621 w 1493"/>
                <a:gd name="T1" fmla="*/ 447 h 710"/>
                <a:gd name="T2" fmla="*/ 704 w 1493"/>
                <a:gd name="T3" fmla="*/ 328 h 710"/>
                <a:gd name="T4" fmla="*/ 668 w 1493"/>
                <a:gd name="T5" fmla="*/ 271 h 710"/>
                <a:gd name="T6" fmla="*/ 649 w 1493"/>
                <a:gd name="T7" fmla="*/ 225 h 710"/>
                <a:gd name="T8" fmla="*/ 642 w 1493"/>
                <a:gd name="T9" fmla="*/ 189 h 710"/>
                <a:gd name="T10" fmla="*/ 648 w 1493"/>
                <a:gd name="T11" fmla="*/ 162 h 710"/>
                <a:gd name="T12" fmla="*/ 661 w 1493"/>
                <a:gd name="T13" fmla="*/ 143 h 710"/>
                <a:gd name="T14" fmla="*/ 679 w 1493"/>
                <a:gd name="T15" fmla="*/ 129 h 710"/>
                <a:gd name="T16" fmla="*/ 700 w 1493"/>
                <a:gd name="T17" fmla="*/ 121 h 710"/>
                <a:gd name="T18" fmla="*/ 720 w 1493"/>
                <a:gd name="T19" fmla="*/ 117 h 710"/>
                <a:gd name="T20" fmla="*/ 736 w 1493"/>
                <a:gd name="T21" fmla="*/ 116 h 710"/>
                <a:gd name="T22" fmla="*/ 745 w 1493"/>
                <a:gd name="T23" fmla="*/ 116 h 710"/>
                <a:gd name="T24" fmla="*/ 747 w 1493"/>
                <a:gd name="T25" fmla="*/ 116 h 710"/>
                <a:gd name="T26" fmla="*/ 757 w 1493"/>
                <a:gd name="T27" fmla="*/ 116 h 710"/>
                <a:gd name="T28" fmla="*/ 773 w 1493"/>
                <a:gd name="T29" fmla="*/ 117 h 710"/>
                <a:gd name="T30" fmla="*/ 793 w 1493"/>
                <a:gd name="T31" fmla="*/ 121 h 710"/>
                <a:gd name="T32" fmla="*/ 813 w 1493"/>
                <a:gd name="T33" fmla="*/ 129 h 710"/>
                <a:gd name="T34" fmla="*/ 831 w 1493"/>
                <a:gd name="T35" fmla="*/ 143 h 710"/>
                <a:gd name="T36" fmla="*/ 844 w 1493"/>
                <a:gd name="T37" fmla="*/ 162 h 710"/>
                <a:gd name="T38" fmla="*/ 849 w 1493"/>
                <a:gd name="T39" fmla="*/ 189 h 710"/>
                <a:gd name="T40" fmla="*/ 844 w 1493"/>
                <a:gd name="T41" fmla="*/ 225 h 710"/>
                <a:gd name="T42" fmla="*/ 825 w 1493"/>
                <a:gd name="T43" fmla="*/ 271 h 710"/>
                <a:gd name="T44" fmla="*/ 788 w 1493"/>
                <a:gd name="T45" fmla="*/ 328 h 710"/>
                <a:gd name="T46" fmla="*/ 871 w 1493"/>
                <a:gd name="T47" fmla="*/ 447 h 710"/>
                <a:gd name="T48" fmla="*/ 893 w 1493"/>
                <a:gd name="T49" fmla="*/ 377 h 710"/>
                <a:gd name="T50" fmla="*/ 1015 w 1493"/>
                <a:gd name="T51" fmla="*/ 2 h 710"/>
                <a:gd name="T52" fmla="*/ 1033 w 1493"/>
                <a:gd name="T53" fmla="*/ 13 h 710"/>
                <a:gd name="T54" fmla="*/ 1066 w 1493"/>
                <a:gd name="T55" fmla="*/ 33 h 710"/>
                <a:gd name="T56" fmla="*/ 1113 w 1493"/>
                <a:gd name="T57" fmla="*/ 59 h 710"/>
                <a:gd name="T58" fmla="*/ 1171 w 1493"/>
                <a:gd name="T59" fmla="*/ 89 h 710"/>
                <a:gd name="T60" fmla="*/ 1239 w 1493"/>
                <a:gd name="T61" fmla="*/ 118 h 710"/>
                <a:gd name="T62" fmla="*/ 1315 w 1493"/>
                <a:gd name="T63" fmla="*/ 144 h 710"/>
                <a:gd name="T64" fmla="*/ 1383 w 1493"/>
                <a:gd name="T65" fmla="*/ 165 h 710"/>
                <a:gd name="T66" fmla="*/ 1428 w 1493"/>
                <a:gd name="T67" fmla="*/ 194 h 710"/>
                <a:gd name="T68" fmla="*/ 1461 w 1493"/>
                <a:gd name="T69" fmla="*/ 234 h 710"/>
                <a:gd name="T70" fmla="*/ 1482 w 1493"/>
                <a:gd name="T71" fmla="*/ 280 h 710"/>
                <a:gd name="T72" fmla="*/ 1493 w 1493"/>
                <a:gd name="T73" fmla="*/ 328 h 710"/>
                <a:gd name="T74" fmla="*/ 1407 w 1493"/>
                <a:gd name="T75" fmla="*/ 430 h 710"/>
                <a:gd name="T76" fmla="*/ 1309 w 1493"/>
                <a:gd name="T77" fmla="*/ 518 h 710"/>
                <a:gd name="T78" fmla="*/ 1200 w 1493"/>
                <a:gd name="T79" fmla="*/ 590 h 710"/>
                <a:gd name="T80" fmla="*/ 1080 w 1493"/>
                <a:gd name="T81" fmla="*/ 647 h 710"/>
                <a:gd name="T82" fmla="*/ 952 w 1493"/>
                <a:gd name="T83" fmla="*/ 686 h 710"/>
                <a:gd name="T84" fmla="*/ 814 w 1493"/>
                <a:gd name="T85" fmla="*/ 707 h 710"/>
                <a:gd name="T86" fmla="*/ 669 w 1493"/>
                <a:gd name="T87" fmla="*/ 707 h 710"/>
                <a:gd name="T88" fmla="*/ 524 w 1493"/>
                <a:gd name="T89" fmla="*/ 682 h 710"/>
                <a:gd name="T90" fmla="*/ 386 w 1493"/>
                <a:gd name="T91" fmla="*/ 637 h 710"/>
                <a:gd name="T92" fmla="*/ 260 w 1493"/>
                <a:gd name="T93" fmla="*/ 572 h 710"/>
                <a:gd name="T94" fmla="*/ 145 w 1493"/>
                <a:gd name="T95" fmla="*/ 489 h 710"/>
                <a:gd name="T96" fmla="*/ 44 w 1493"/>
                <a:gd name="T97" fmla="*/ 389 h 710"/>
                <a:gd name="T98" fmla="*/ 4 w 1493"/>
                <a:gd name="T99" fmla="*/ 311 h 710"/>
                <a:gd name="T100" fmla="*/ 17 w 1493"/>
                <a:gd name="T101" fmla="*/ 266 h 710"/>
                <a:gd name="T102" fmla="*/ 38 w 1493"/>
                <a:gd name="T103" fmla="*/ 225 h 710"/>
                <a:gd name="T104" fmla="*/ 69 w 1493"/>
                <a:gd name="T105" fmla="*/ 189 h 710"/>
                <a:gd name="T106" fmla="*/ 112 w 1493"/>
                <a:gd name="T107" fmla="*/ 163 h 710"/>
                <a:gd name="T108" fmla="*/ 178 w 1493"/>
                <a:gd name="T109" fmla="*/ 144 h 710"/>
                <a:gd name="T110" fmla="*/ 253 w 1493"/>
                <a:gd name="T111" fmla="*/ 118 h 710"/>
                <a:gd name="T112" fmla="*/ 321 w 1493"/>
                <a:gd name="T113" fmla="*/ 89 h 710"/>
                <a:gd name="T114" fmla="*/ 379 w 1493"/>
                <a:gd name="T115" fmla="*/ 59 h 710"/>
                <a:gd name="T116" fmla="*/ 426 w 1493"/>
                <a:gd name="T117" fmla="*/ 33 h 710"/>
                <a:gd name="T118" fmla="*/ 460 w 1493"/>
                <a:gd name="T119" fmla="*/ 13 h 710"/>
                <a:gd name="T120" fmla="*/ 477 w 1493"/>
                <a:gd name="T121" fmla="*/ 2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93" h="710">
                  <a:moveTo>
                    <a:pt x="480" y="0"/>
                  </a:moveTo>
                  <a:lnTo>
                    <a:pt x="621" y="447"/>
                  </a:lnTo>
                  <a:lnTo>
                    <a:pt x="640" y="508"/>
                  </a:lnTo>
                  <a:lnTo>
                    <a:pt x="704" y="328"/>
                  </a:lnTo>
                  <a:lnTo>
                    <a:pt x="683" y="298"/>
                  </a:lnTo>
                  <a:lnTo>
                    <a:pt x="668" y="271"/>
                  </a:lnTo>
                  <a:lnTo>
                    <a:pt x="656" y="247"/>
                  </a:lnTo>
                  <a:lnTo>
                    <a:pt x="649" y="225"/>
                  </a:lnTo>
                  <a:lnTo>
                    <a:pt x="645" y="206"/>
                  </a:lnTo>
                  <a:lnTo>
                    <a:pt x="642" y="189"/>
                  </a:lnTo>
                  <a:lnTo>
                    <a:pt x="645" y="175"/>
                  </a:lnTo>
                  <a:lnTo>
                    <a:pt x="648" y="162"/>
                  </a:lnTo>
                  <a:lnTo>
                    <a:pt x="654" y="151"/>
                  </a:lnTo>
                  <a:lnTo>
                    <a:pt x="661" y="143"/>
                  </a:lnTo>
                  <a:lnTo>
                    <a:pt x="670" y="136"/>
                  </a:lnTo>
                  <a:lnTo>
                    <a:pt x="679" y="129"/>
                  </a:lnTo>
                  <a:lnTo>
                    <a:pt x="690" y="125"/>
                  </a:lnTo>
                  <a:lnTo>
                    <a:pt x="700" y="121"/>
                  </a:lnTo>
                  <a:lnTo>
                    <a:pt x="710" y="119"/>
                  </a:lnTo>
                  <a:lnTo>
                    <a:pt x="720" y="117"/>
                  </a:lnTo>
                  <a:lnTo>
                    <a:pt x="729" y="116"/>
                  </a:lnTo>
                  <a:lnTo>
                    <a:pt x="736" y="116"/>
                  </a:lnTo>
                  <a:lnTo>
                    <a:pt x="741" y="116"/>
                  </a:lnTo>
                  <a:lnTo>
                    <a:pt x="745" y="116"/>
                  </a:lnTo>
                  <a:lnTo>
                    <a:pt x="746" y="116"/>
                  </a:lnTo>
                  <a:lnTo>
                    <a:pt x="747" y="116"/>
                  </a:lnTo>
                  <a:lnTo>
                    <a:pt x="752" y="116"/>
                  </a:lnTo>
                  <a:lnTo>
                    <a:pt x="757" y="116"/>
                  </a:lnTo>
                  <a:lnTo>
                    <a:pt x="764" y="116"/>
                  </a:lnTo>
                  <a:lnTo>
                    <a:pt x="773" y="117"/>
                  </a:lnTo>
                  <a:lnTo>
                    <a:pt x="782" y="119"/>
                  </a:lnTo>
                  <a:lnTo>
                    <a:pt x="793" y="121"/>
                  </a:lnTo>
                  <a:lnTo>
                    <a:pt x="803" y="125"/>
                  </a:lnTo>
                  <a:lnTo>
                    <a:pt x="813" y="129"/>
                  </a:lnTo>
                  <a:lnTo>
                    <a:pt x="823" y="136"/>
                  </a:lnTo>
                  <a:lnTo>
                    <a:pt x="831" y="143"/>
                  </a:lnTo>
                  <a:lnTo>
                    <a:pt x="839" y="151"/>
                  </a:lnTo>
                  <a:lnTo>
                    <a:pt x="844" y="162"/>
                  </a:lnTo>
                  <a:lnTo>
                    <a:pt x="848" y="175"/>
                  </a:lnTo>
                  <a:lnTo>
                    <a:pt x="849" y="189"/>
                  </a:lnTo>
                  <a:lnTo>
                    <a:pt x="848" y="206"/>
                  </a:lnTo>
                  <a:lnTo>
                    <a:pt x="844" y="225"/>
                  </a:lnTo>
                  <a:lnTo>
                    <a:pt x="837" y="247"/>
                  </a:lnTo>
                  <a:lnTo>
                    <a:pt x="825" y="271"/>
                  </a:lnTo>
                  <a:lnTo>
                    <a:pt x="809" y="298"/>
                  </a:lnTo>
                  <a:lnTo>
                    <a:pt x="788" y="328"/>
                  </a:lnTo>
                  <a:lnTo>
                    <a:pt x="851" y="506"/>
                  </a:lnTo>
                  <a:lnTo>
                    <a:pt x="871" y="447"/>
                  </a:lnTo>
                  <a:lnTo>
                    <a:pt x="871" y="447"/>
                  </a:lnTo>
                  <a:lnTo>
                    <a:pt x="893" y="377"/>
                  </a:lnTo>
                  <a:lnTo>
                    <a:pt x="1013" y="0"/>
                  </a:lnTo>
                  <a:lnTo>
                    <a:pt x="1015" y="2"/>
                  </a:lnTo>
                  <a:lnTo>
                    <a:pt x="1022" y="6"/>
                  </a:lnTo>
                  <a:lnTo>
                    <a:pt x="1033" y="13"/>
                  </a:lnTo>
                  <a:lnTo>
                    <a:pt x="1048" y="23"/>
                  </a:lnTo>
                  <a:lnTo>
                    <a:pt x="1066" y="33"/>
                  </a:lnTo>
                  <a:lnTo>
                    <a:pt x="1088" y="46"/>
                  </a:lnTo>
                  <a:lnTo>
                    <a:pt x="1113" y="59"/>
                  </a:lnTo>
                  <a:lnTo>
                    <a:pt x="1140" y="74"/>
                  </a:lnTo>
                  <a:lnTo>
                    <a:pt x="1171" y="89"/>
                  </a:lnTo>
                  <a:lnTo>
                    <a:pt x="1204" y="103"/>
                  </a:lnTo>
                  <a:lnTo>
                    <a:pt x="1239" y="118"/>
                  </a:lnTo>
                  <a:lnTo>
                    <a:pt x="1276" y="132"/>
                  </a:lnTo>
                  <a:lnTo>
                    <a:pt x="1315" y="144"/>
                  </a:lnTo>
                  <a:lnTo>
                    <a:pt x="1353" y="155"/>
                  </a:lnTo>
                  <a:lnTo>
                    <a:pt x="1383" y="165"/>
                  </a:lnTo>
                  <a:lnTo>
                    <a:pt x="1407" y="178"/>
                  </a:lnTo>
                  <a:lnTo>
                    <a:pt x="1428" y="194"/>
                  </a:lnTo>
                  <a:lnTo>
                    <a:pt x="1446" y="213"/>
                  </a:lnTo>
                  <a:lnTo>
                    <a:pt x="1461" y="234"/>
                  </a:lnTo>
                  <a:lnTo>
                    <a:pt x="1472" y="256"/>
                  </a:lnTo>
                  <a:lnTo>
                    <a:pt x="1482" y="280"/>
                  </a:lnTo>
                  <a:lnTo>
                    <a:pt x="1488" y="304"/>
                  </a:lnTo>
                  <a:lnTo>
                    <a:pt x="1493" y="328"/>
                  </a:lnTo>
                  <a:lnTo>
                    <a:pt x="1452" y="381"/>
                  </a:lnTo>
                  <a:lnTo>
                    <a:pt x="1407" y="430"/>
                  </a:lnTo>
                  <a:lnTo>
                    <a:pt x="1360" y="476"/>
                  </a:lnTo>
                  <a:lnTo>
                    <a:pt x="1309" y="518"/>
                  </a:lnTo>
                  <a:lnTo>
                    <a:pt x="1256" y="556"/>
                  </a:lnTo>
                  <a:lnTo>
                    <a:pt x="1200" y="590"/>
                  </a:lnTo>
                  <a:lnTo>
                    <a:pt x="1141" y="621"/>
                  </a:lnTo>
                  <a:lnTo>
                    <a:pt x="1080" y="647"/>
                  </a:lnTo>
                  <a:lnTo>
                    <a:pt x="1017" y="668"/>
                  </a:lnTo>
                  <a:lnTo>
                    <a:pt x="952" y="686"/>
                  </a:lnTo>
                  <a:lnTo>
                    <a:pt x="883" y="699"/>
                  </a:lnTo>
                  <a:lnTo>
                    <a:pt x="814" y="707"/>
                  </a:lnTo>
                  <a:lnTo>
                    <a:pt x="744" y="710"/>
                  </a:lnTo>
                  <a:lnTo>
                    <a:pt x="669" y="707"/>
                  </a:lnTo>
                  <a:lnTo>
                    <a:pt x="595" y="697"/>
                  </a:lnTo>
                  <a:lnTo>
                    <a:pt x="524" y="682"/>
                  </a:lnTo>
                  <a:lnTo>
                    <a:pt x="454" y="663"/>
                  </a:lnTo>
                  <a:lnTo>
                    <a:pt x="386" y="637"/>
                  </a:lnTo>
                  <a:lnTo>
                    <a:pt x="322" y="608"/>
                  </a:lnTo>
                  <a:lnTo>
                    <a:pt x="260" y="572"/>
                  </a:lnTo>
                  <a:lnTo>
                    <a:pt x="200" y="533"/>
                  </a:lnTo>
                  <a:lnTo>
                    <a:pt x="145" y="489"/>
                  </a:lnTo>
                  <a:lnTo>
                    <a:pt x="93" y="441"/>
                  </a:lnTo>
                  <a:lnTo>
                    <a:pt x="44" y="389"/>
                  </a:lnTo>
                  <a:lnTo>
                    <a:pt x="0" y="333"/>
                  </a:lnTo>
                  <a:lnTo>
                    <a:pt x="4" y="311"/>
                  </a:lnTo>
                  <a:lnTo>
                    <a:pt x="9" y="288"/>
                  </a:lnTo>
                  <a:lnTo>
                    <a:pt x="17" y="266"/>
                  </a:lnTo>
                  <a:lnTo>
                    <a:pt x="26" y="245"/>
                  </a:lnTo>
                  <a:lnTo>
                    <a:pt x="38" y="225"/>
                  </a:lnTo>
                  <a:lnTo>
                    <a:pt x="52" y="206"/>
                  </a:lnTo>
                  <a:lnTo>
                    <a:pt x="69" y="189"/>
                  </a:lnTo>
                  <a:lnTo>
                    <a:pt x="89" y="176"/>
                  </a:lnTo>
                  <a:lnTo>
                    <a:pt x="112" y="163"/>
                  </a:lnTo>
                  <a:lnTo>
                    <a:pt x="138" y="155"/>
                  </a:lnTo>
                  <a:lnTo>
                    <a:pt x="178" y="144"/>
                  </a:lnTo>
                  <a:lnTo>
                    <a:pt x="216" y="132"/>
                  </a:lnTo>
                  <a:lnTo>
                    <a:pt x="253" y="118"/>
                  </a:lnTo>
                  <a:lnTo>
                    <a:pt x="288" y="103"/>
                  </a:lnTo>
                  <a:lnTo>
                    <a:pt x="321" y="89"/>
                  </a:lnTo>
                  <a:lnTo>
                    <a:pt x="352" y="74"/>
                  </a:lnTo>
                  <a:lnTo>
                    <a:pt x="379" y="59"/>
                  </a:lnTo>
                  <a:lnTo>
                    <a:pt x="404" y="46"/>
                  </a:lnTo>
                  <a:lnTo>
                    <a:pt x="426" y="33"/>
                  </a:lnTo>
                  <a:lnTo>
                    <a:pt x="444" y="23"/>
                  </a:lnTo>
                  <a:lnTo>
                    <a:pt x="460" y="13"/>
                  </a:lnTo>
                  <a:lnTo>
                    <a:pt x="470" y="6"/>
                  </a:lnTo>
                  <a:lnTo>
                    <a:pt x="477" y="2"/>
                  </a:lnTo>
                  <a:lnTo>
                    <a:pt x="4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Freeform 92"/>
            <p:cNvSpPr>
              <a:spLocks/>
            </p:cNvSpPr>
            <p:nvPr/>
          </p:nvSpPr>
          <p:spPr bwMode="auto">
            <a:xfrm>
              <a:off x="9404350" y="471488"/>
              <a:ext cx="69850" cy="92075"/>
            </a:xfrm>
            <a:custGeom>
              <a:avLst/>
              <a:gdLst>
                <a:gd name="T0" fmla="*/ 448 w 791"/>
                <a:gd name="T1" fmla="*/ 4 h 1051"/>
                <a:gd name="T2" fmla="*/ 512 w 791"/>
                <a:gd name="T3" fmla="*/ 18 h 1051"/>
                <a:gd name="T4" fmla="*/ 563 w 791"/>
                <a:gd name="T5" fmla="*/ 42 h 1051"/>
                <a:gd name="T6" fmla="*/ 605 w 791"/>
                <a:gd name="T7" fmla="*/ 72 h 1051"/>
                <a:gd name="T8" fmla="*/ 635 w 791"/>
                <a:gd name="T9" fmla="*/ 99 h 1051"/>
                <a:gd name="T10" fmla="*/ 651 w 791"/>
                <a:gd name="T11" fmla="*/ 120 h 1051"/>
                <a:gd name="T12" fmla="*/ 656 w 791"/>
                <a:gd name="T13" fmla="*/ 128 h 1051"/>
                <a:gd name="T14" fmla="*/ 660 w 791"/>
                <a:gd name="T15" fmla="*/ 129 h 1051"/>
                <a:gd name="T16" fmla="*/ 672 w 791"/>
                <a:gd name="T17" fmla="*/ 132 h 1051"/>
                <a:gd name="T18" fmla="*/ 688 w 791"/>
                <a:gd name="T19" fmla="*/ 140 h 1051"/>
                <a:gd name="T20" fmla="*/ 707 w 791"/>
                <a:gd name="T21" fmla="*/ 152 h 1051"/>
                <a:gd name="T22" fmla="*/ 727 w 791"/>
                <a:gd name="T23" fmla="*/ 173 h 1051"/>
                <a:gd name="T24" fmla="*/ 745 w 791"/>
                <a:gd name="T25" fmla="*/ 203 h 1051"/>
                <a:gd name="T26" fmla="*/ 760 w 791"/>
                <a:gd name="T27" fmla="*/ 244 h 1051"/>
                <a:gd name="T28" fmla="*/ 768 w 791"/>
                <a:gd name="T29" fmla="*/ 298 h 1051"/>
                <a:gd name="T30" fmla="*/ 768 w 791"/>
                <a:gd name="T31" fmla="*/ 367 h 1051"/>
                <a:gd name="T32" fmla="*/ 759 w 791"/>
                <a:gd name="T33" fmla="*/ 452 h 1051"/>
                <a:gd name="T34" fmla="*/ 745 w 791"/>
                <a:gd name="T35" fmla="*/ 501 h 1051"/>
                <a:gd name="T36" fmla="*/ 761 w 791"/>
                <a:gd name="T37" fmla="*/ 502 h 1051"/>
                <a:gd name="T38" fmla="*/ 774 w 791"/>
                <a:gd name="T39" fmla="*/ 508 h 1051"/>
                <a:gd name="T40" fmla="*/ 786 w 791"/>
                <a:gd name="T41" fmla="*/ 523 h 1051"/>
                <a:gd name="T42" fmla="*/ 791 w 791"/>
                <a:gd name="T43" fmla="*/ 548 h 1051"/>
                <a:gd name="T44" fmla="*/ 789 w 791"/>
                <a:gd name="T45" fmla="*/ 585 h 1051"/>
                <a:gd name="T46" fmla="*/ 778 w 791"/>
                <a:gd name="T47" fmla="*/ 637 h 1051"/>
                <a:gd name="T48" fmla="*/ 757 w 791"/>
                <a:gd name="T49" fmla="*/ 698 h 1051"/>
                <a:gd name="T50" fmla="*/ 738 w 791"/>
                <a:gd name="T51" fmla="*/ 734 h 1051"/>
                <a:gd name="T52" fmla="*/ 720 w 791"/>
                <a:gd name="T53" fmla="*/ 749 h 1051"/>
                <a:gd name="T54" fmla="*/ 705 w 791"/>
                <a:gd name="T55" fmla="*/ 784 h 1051"/>
                <a:gd name="T56" fmla="*/ 680 w 791"/>
                <a:gd name="T57" fmla="*/ 851 h 1051"/>
                <a:gd name="T58" fmla="*/ 639 w 791"/>
                <a:gd name="T59" fmla="*/ 916 h 1051"/>
                <a:gd name="T60" fmla="*/ 585 w 791"/>
                <a:gd name="T61" fmla="*/ 974 h 1051"/>
                <a:gd name="T62" fmla="*/ 518 w 791"/>
                <a:gd name="T63" fmla="*/ 1019 h 1051"/>
                <a:gd name="T64" fmla="*/ 447 w 791"/>
                <a:gd name="T65" fmla="*/ 1046 h 1051"/>
                <a:gd name="T66" fmla="*/ 379 w 791"/>
                <a:gd name="T67" fmla="*/ 1051 h 1051"/>
                <a:gd name="T68" fmla="*/ 311 w 791"/>
                <a:gd name="T69" fmla="*/ 1036 h 1051"/>
                <a:gd name="T70" fmla="*/ 238 w 791"/>
                <a:gd name="T71" fmla="*/ 1000 h 1051"/>
                <a:gd name="T72" fmla="*/ 177 w 791"/>
                <a:gd name="T73" fmla="*/ 946 h 1051"/>
                <a:gd name="T74" fmla="*/ 131 w 791"/>
                <a:gd name="T75" fmla="*/ 883 h 1051"/>
                <a:gd name="T76" fmla="*/ 98 w 791"/>
                <a:gd name="T77" fmla="*/ 817 h 1051"/>
                <a:gd name="T78" fmla="*/ 80 w 791"/>
                <a:gd name="T79" fmla="*/ 751 h 1051"/>
                <a:gd name="T80" fmla="*/ 65 w 791"/>
                <a:gd name="T81" fmla="*/ 744 h 1051"/>
                <a:gd name="T82" fmla="*/ 46 w 791"/>
                <a:gd name="T83" fmla="*/ 719 h 1051"/>
                <a:gd name="T84" fmla="*/ 25 w 791"/>
                <a:gd name="T85" fmla="*/ 671 h 1051"/>
                <a:gd name="T86" fmla="*/ 7 w 791"/>
                <a:gd name="T87" fmla="*/ 609 h 1051"/>
                <a:gd name="T88" fmla="*/ 0 w 791"/>
                <a:gd name="T89" fmla="*/ 565 h 1051"/>
                <a:gd name="T90" fmla="*/ 3 w 791"/>
                <a:gd name="T91" fmla="*/ 534 h 1051"/>
                <a:gd name="T92" fmla="*/ 11 w 791"/>
                <a:gd name="T93" fmla="*/ 515 h 1051"/>
                <a:gd name="T94" fmla="*/ 25 w 791"/>
                <a:gd name="T95" fmla="*/ 504 h 1051"/>
                <a:gd name="T96" fmla="*/ 39 w 791"/>
                <a:gd name="T97" fmla="*/ 501 h 1051"/>
                <a:gd name="T98" fmla="*/ 39 w 791"/>
                <a:gd name="T99" fmla="*/ 477 h 1051"/>
                <a:gd name="T100" fmla="*/ 27 w 791"/>
                <a:gd name="T101" fmla="*/ 410 h 1051"/>
                <a:gd name="T102" fmla="*/ 26 w 791"/>
                <a:gd name="T103" fmla="*/ 330 h 1051"/>
                <a:gd name="T104" fmla="*/ 45 w 791"/>
                <a:gd name="T105" fmla="*/ 254 h 1051"/>
                <a:gd name="T106" fmla="*/ 80 w 791"/>
                <a:gd name="T107" fmla="*/ 186 h 1051"/>
                <a:gd name="T108" fmla="*/ 125 w 791"/>
                <a:gd name="T109" fmla="*/ 130 h 1051"/>
                <a:gd name="T110" fmla="*/ 181 w 791"/>
                <a:gd name="T111" fmla="*/ 80 h 1051"/>
                <a:gd name="T112" fmla="*/ 238 w 791"/>
                <a:gd name="T113" fmla="*/ 42 h 1051"/>
                <a:gd name="T114" fmla="*/ 296 w 791"/>
                <a:gd name="T115" fmla="*/ 16 h 1051"/>
                <a:gd name="T116" fmla="*/ 371 w 791"/>
                <a:gd name="T117" fmla="*/ 2 h 10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91" h="1051">
                  <a:moveTo>
                    <a:pt x="411" y="0"/>
                  </a:moveTo>
                  <a:lnTo>
                    <a:pt x="448" y="4"/>
                  </a:lnTo>
                  <a:lnTo>
                    <a:pt x="481" y="10"/>
                  </a:lnTo>
                  <a:lnTo>
                    <a:pt x="512" y="18"/>
                  </a:lnTo>
                  <a:lnTo>
                    <a:pt x="539" y="30"/>
                  </a:lnTo>
                  <a:lnTo>
                    <a:pt x="563" y="42"/>
                  </a:lnTo>
                  <a:lnTo>
                    <a:pt x="586" y="56"/>
                  </a:lnTo>
                  <a:lnTo>
                    <a:pt x="605" y="72"/>
                  </a:lnTo>
                  <a:lnTo>
                    <a:pt x="622" y="85"/>
                  </a:lnTo>
                  <a:lnTo>
                    <a:pt x="635" y="99"/>
                  </a:lnTo>
                  <a:lnTo>
                    <a:pt x="644" y="110"/>
                  </a:lnTo>
                  <a:lnTo>
                    <a:pt x="651" y="120"/>
                  </a:lnTo>
                  <a:lnTo>
                    <a:pt x="655" y="126"/>
                  </a:lnTo>
                  <a:lnTo>
                    <a:pt x="656" y="128"/>
                  </a:lnTo>
                  <a:lnTo>
                    <a:pt x="657" y="128"/>
                  </a:lnTo>
                  <a:lnTo>
                    <a:pt x="660" y="129"/>
                  </a:lnTo>
                  <a:lnTo>
                    <a:pt x="665" y="130"/>
                  </a:lnTo>
                  <a:lnTo>
                    <a:pt x="672" y="132"/>
                  </a:lnTo>
                  <a:lnTo>
                    <a:pt x="679" y="135"/>
                  </a:lnTo>
                  <a:lnTo>
                    <a:pt x="688" y="140"/>
                  </a:lnTo>
                  <a:lnTo>
                    <a:pt x="698" y="145"/>
                  </a:lnTo>
                  <a:lnTo>
                    <a:pt x="707" y="152"/>
                  </a:lnTo>
                  <a:lnTo>
                    <a:pt x="717" y="162"/>
                  </a:lnTo>
                  <a:lnTo>
                    <a:pt x="727" y="173"/>
                  </a:lnTo>
                  <a:lnTo>
                    <a:pt x="737" y="187"/>
                  </a:lnTo>
                  <a:lnTo>
                    <a:pt x="745" y="203"/>
                  </a:lnTo>
                  <a:lnTo>
                    <a:pt x="752" y="222"/>
                  </a:lnTo>
                  <a:lnTo>
                    <a:pt x="760" y="244"/>
                  </a:lnTo>
                  <a:lnTo>
                    <a:pt x="765" y="270"/>
                  </a:lnTo>
                  <a:lnTo>
                    <a:pt x="768" y="298"/>
                  </a:lnTo>
                  <a:lnTo>
                    <a:pt x="769" y="330"/>
                  </a:lnTo>
                  <a:lnTo>
                    <a:pt x="768" y="367"/>
                  </a:lnTo>
                  <a:lnTo>
                    <a:pt x="765" y="408"/>
                  </a:lnTo>
                  <a:lnTo>
                    <a:pt x="759" y="452"/>
                  </a:lnTo>
                  <a:lnTo>
                    <a:pt x="752" y="477"/>
                  </a:lnTo>
                  <a:lnTo>
                    <a:pt x="745" y="501"/>
                  </a:lnTo>
                  <a:lnTo>
                    <a:pt x="752" y="501"/>
                  </a:lnTo>
                  <a:lnTo>
                    <a:pt x="761" y="502"/>
                  </a:lnTo>
                  <a:lnTo>
                    <a:pt x="768" y="504"/>
                  </a:lnTo>
                  <a:lnTo>
                    <a:pt x="774" y="508"/>
                  </a:lnTo>
                  <a:lnTo>
                    <a:pt x="781" y="515"/>
                  </a:lnTo>
                  <a:lnTo>
                    <a:pt x="786" y="523"/>
                  </a:lnTo>
                  <a:lnTo>
                    <a:pt x="789" y="534"/>
                  </a:lnTo>
                  <a:lnTo>
                    <a:pt x="791" y="548"/>
                  </a:lnTo>
                  <a:lnTo>
                    <a:pt x="791" y="565"/>
                  </a:lnTo>
                  <a:lnTo>
                    <a:pt x="789" y="585"/>
                  </a:lnTo>
                  <a:lnTo>
                    <a:pt x="785" y="609"/>
                  </a:lnTo>
                  <a:lnTo>
                    <a:pt x="778" y="637"/>
                  </a:lnTo>
                  <a:lnTo>
                    <a:pt x="767" y="671"/>
                  </a:lnTo>
                  <a:lnTo>
                    <a:pt x="757" y="698"/>
                  </a:lnTo>
                  <a:lnTo>
                    <a:pt x="747" y="719"/>
                  </a:lnTo>
                  <a:lnTo>
                    <a:pt x="738" y="734"/>
                  </a:lnTo>
                  <a:lnTo>
                    <a:pt x="728" y="744"/>
                  </a:lnTo>
                  <a:lnTo>
                    <a:pt x="720" y="749"/>
                  </a:lnTo>
                  <a:lnTo>
                    <a:pt x="711" y="751"/>
                  </a:lnTo>
                  <a:lnTo>
                    <a:pt x="705" y="784"/>
                  </a:lnTo>
                  <a:lnTo>
                    <a:pt x="694" y="817"/>
                  </a:lnTo>
                  <a:lnTo>
                    <a:pt x="680" y="851"/>
                  </a:lnTo>
                  <a:lnTo>
                    <a:pt x="661" y="883"/>
                  </a:lnTo>
                  <a:lnTo>
                    <a:pt x="639" y="916"/>
                  </a:lnTo>
                  <a:lnTo>
                    <a:pt x="614" y="946"/>
                  </a:lnTo>
                  <a:lnTo>
                    <a:pt x="585" y="974"/>
                  </a:lnTo>
                  <a:lnTo>
                    <a:pt x="553" y="999"/>
                  </a:lnTo>
                  <a:lnTo>
                    <a:pt x="518" y="1019"/>
                  </a:lnTo>
                  <a:lnTo>
                    <a:pt x="480" y="1036"/>
                  </a:lnTo>
                  <a:lnTo>
                    <a:pt x="447" y="1046"/>
                  </a:lnTo>
                  <a:lnTo>
                    <a:pt x="413" y="1051"/>
                  </a:lnTo>
                  <a:lnTo>
                    <a:pt x="379" y="1051"/>
                  </a:lnTo>
                  <a:lnTo>
                    <a:pt x="345" y="1046"/>
                  </a:lnTo>
                  <a:lnTo>
                    <a:pt x="311" y="1036"/>
                  </a:lnTo>
                  <a:lnTo>
                    <a:pt x="274" y="1021"/>
                  </a:lnTo>
                  <a:lnTo>
                    <a:pt x="238" y="1000"/>
                  </a:lnTo>
                  <a:lnTo>
                    <a:pt x="206" y="974"/>
                  </a:lnTo>
                  <a:lnTo>
                    <a:pt x="177" y="946"/>
                  </a:lnTo>
                  <a:lnTo>
                    <a:pt x="153" y="916"/>
                  </a:lnTo>
                  <a:lnTo>
                    <a:pt x="131" y="883"/>
                  </a:lnTo>
                  <a:lnTo>
                    <a:pt x="113" y="851"/>
                  </a:lnTo>
                  <a:lnTo>
                    <a:pt x="98" y="817"/>
                  </a:lnTo>
                  <a:lnTo>
                    <a:pt x="88" y="784"/>
                  </a:lnTo>
                  <a:lnTo>
                    <a:pt x="80" y="751"/>
                  </a:lnTo>
                  <a:lnTo>
                    <a:pt x="73" y="749"/>
                  </a:lnTo>
                  <a:lnTo>
                    <a:pt x="65" y="744"/>
                  </a:lnTo>
                  <a:lnTo>
                    <a:pt x="55" y="734"/>
                  </a:lnTo>
                  <a:lnTo>
                    <a:pt x="46" y="719"/>
                  </a:lnTo>
                  <a:lnTo>
                    <a:pt x="35" y="698"/>
                  </a:lnTo>
                  <a:lnTo>
                    <a:pt x="25" y="671"/>
                  </a:lnTo>
                  <a:lnTo>
                    <a:pt x="14" y="637"/>
                  </a:lnTo>
                  <a:lnTo>
                    <a:pt x="7" y="609"/>
                  </a:lnTo>
                  <a:lnTo>
                    <a:pt x="3" y="585"/>
                  </a:lnTo>
                  <a:lnTo>
                    <a:pt x="0" y="565"/>
                  </a:lnTo>
                  <a:lnTo>
                    <a:pt x="0" y="548"/>
                  </a:lnTo>
                  <a:lnTo>
                    <a:pt x="3" y="534"/>
                  </a:lnTo>
                  <a:lnTo>
                    <a:pt x="6" y="523"/>
                  </a:lnTo>
                  <a:lnTo>
                    <a:pt x="11" y="515"/>
                  </a:lnTo>
                  <a:lnTo>
                    <a:pt x="17" y="508"/>
                  </a:lnTo>
                  <a:lnTo>
                    <a:pt x="25" y="504"/>
                  </a:lnTo>
                  <a:lnTo>
                    <a:pt x="32" y="502"/>
                  </a:lnTo>
                  <a:lnTo>
                    <a:pt x="39" y="501"/>
                  </a:lnTo>
                  <a:lnTo>
                    <a:pt x="47" y="501"/>
                  </a:lnTo>
                  <a:lnTo>
                    <a:pt x="39" y="477"/>
                  </a:lnTo>
                  <a:lnTo>
                    <a:pt x="33" y="452"/>
                  </a:lnTo>
                  <a:lnTo>
                    <a:pt x="27" y="410"/>
                  </a:lnTo>
                  <a:lnTo>
                    <a:pt x="25" y="370"/>
                  </a:lnTo>
                  <a:lnTo>
                    <a:pt x="26" y="330"/>
                  </a:lnTo>
                  <a:lnTo>
                    <a:pt x="33" y="293"/>
                  </a:lnTo>
                  <a:lnTo>
                    <a:pt x="45" y="254"/>
                  </a:lnTo>
                  <a:lnTo>
                    <a:pt x="60" y="218"/>
                  </a:lnTo>
                  <a:lnTo>
                    <a:pt x="80" y="186"/>
                  </a:lnTo>
                  <a:lnTo>
                    <a:pt x="102" y="157"/>
                  </a:lnTo>
                  <a:lnTo>
                    <a:pt x="125" y="130"/>
                  </a:lnTo>
                  <a:lnTo>
                    <a:pt x="153" y="104"/>
                  </a:lnTo>
                  <a:lnTo>
                    <a:pt x="181" y="80"/>
                  </a:lnTo>
                  <a:lnTo>
                    <a:pt x="212" y="59"/>
                  </a:lnTo>
                  <a:lnTo>
                    <a:pt x="238" y="42"/>
                  </a:lnTo>
                  <a:lnTo>
                    <a:pt x="266" y="28"/>
                  </a:lnTo>
                  <a:lnTo>
                    <a:pt x="296" y="16"/>
                  </a:lnTo>
                  <a:lnTo>
                    <a:pt x="332" y="7"/>
                  </a:lnTo>
                  <a:lnTo>
                    <a:pt x="371" y="2"/>
                  </a:lnTo>
                  <a:lnTo>
                    <a:pt x="4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00" name="Group 1699"/>
          <p:cNvGrpSpPr/>
          <p:nvPr/>
        </p:nvGrpSpPr>
        <p:grpSpPr>
          <a:xfrm>
            <a:off x="9960715" y="616744"/>
            <a:ext cx="309562" cy="288925"/>
            <a:chOff x="10044113" y="400050"/>
            <a:chExt cx="309562" cy="2889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03" name="Freeform 97"/>
            <p:cNvSpPr>
              <a:spLocks noEditPoints="1"/>
            </p:cNvSpPr>
            <p:nvPr/>
          </p:nvSpPr>
          <p:spPr bwMode="auto">
            <a:xfrm>
              <a:off x="10202863" y="539750"/>
              <a:ext cx="150812" cy="149225"/>
            </a:xfrm>
            <a:custGeom>
              <a:avLst/>
              <a:gdLst>
                <a:gd name="T0" fmla="*/ 674 w 1609"/>
                <a:gd name="T1" fmla="*/ 478 h 1605"/>
                <a:gd name="T2" fmla="*/ 536 w 1609"/>
                <a:gd name="T3" fmla="*/ 577 h 1605"/>
                <a:gd name="T4" fmla="*/ 462 w 1609"/>
                <a:gd name="T5" fmla="*/ 729 h 1605"/>
                <a:gd name="T6" fmla="*/ 466 w 1609"/>
                <a:gd name="T7" fmla="*/ 893 h 1605"/>
                <a:gd name="T8" fmla="*/ 546 w 1609"/>
                <a:gd name="T9" fmla="*/ 1039 h 1605"/>
                <a:gd name="T10" fmla="*/ 690 w 1609"/>
                <a:gd name="T11" fmla="*/ 1132 h 1605"/>
                <a:gd name="T12" fmla="*/ 855 w 1609"/>
                <a:gd name="T13" fmla="*/ 1147 h 1605"/>
                <a:gd name="T14" fmla="*/ 1008 w 1609"/>
                <a:gd name="T15" fmla="*/ 1086 h 1605"/>
                <a:gd name="T16" fmla="*/ 1119 w 1609"/>
                <a:gd name="T17" fmla="*/ 954 h 1605"/>
                <a:gd name="T18" fmla="*/ 1153 w 1609"/>
                <a:gd name="T19" fmla="*/ 792 h 1605"/>
                <a:gd name="T20" fmla="*/ 1111 w 1609"/>
                <a:gd name="T21" fmla="*/ 634 h 1605"/>
                <a:gd name="T22" fmla="*/ 994 w 1609"/>
                <a:gd name="T23" fmla="*/ 509 h 1605"/>
                <a:gd name="T24" fmla="*/ 836 w 1609"/>
                <a:gd name="T25" fmla="*/ 454 h 1605"/>
                <a:gd name="T26" fmla="*/ 822 w 1609"/>
                <a:gd name="T27" fmla="*/ 6 h 1605"/>
                <a:gd name="T28" fmla="*/ 862 w 1609"/>
                <a:gd name="T29" fmla="*/ 61 h 1605"/>
                <a:gd name="T30" fmla="*/ 1023 w 1609"/>
                <a:gd name="T31" fmla="*/ 196 h 1605"/>
                <a:gd name="T32" fmla="*/ 1199 w 1609"/>
                <a:gd name="T33" fmla="*/ 151 h 1605"/>
                <a:gd name="T34" fmla="*/ 1266 w 1609"/>
                <a:gd name="T35" fmla="*/ 145 h 1605"/>
                <a:gd name="T36" fmla="*/ 1382 w 1609"/>
                <a:gd name="T37" fmla="*/ 252 h 1605"/>
                <a:gd name="T38" fmla="*/ 1370 w 1609"/>
                <a:gd name="T39" fmla="*/ 319 h 1605"/>
                <a:gd name="T40" fmla="*/ 1388 w 1609"/>
                <a:gd name="T41" fmla="*/ 531 h 1605"/>
                <a:gd name="T42" fmla="*/ 1545 w 1609"/>
                <a:gd name="T43" fmla="*/ 621 h 1605"/>
                <a:gd name="T44" fmla="*/ 1596 w 1609"/>
                <a:gd name="T45" fmla="*/ 664 h 1605"/>
                <a:gd name="T46" fmla="*/ 1602 w 1609"/>
                <a:gd name="T47" fmla="*/ 820 h 1605"/>
                <a:gd name="T48" fmla="*/ 1548 w 1609"/>
                <a:gd name="T49" fmla="*/ 860 h 1605"/>
                <a:gd name="T50" fmla="*/ 1409 w 1609"/>
                <a:gd name="T51" fmla="*/ 1021 h 1605"/>
                <a:gd name="T52" fmla="*/ 1456 w 1609"/>
                <a:gd name="T53" fmla="*/ 1197 h 1605"/>
                <a:gd name="T54" fmla="*/ 1462 w 1609"/>
                <a:gd name="T55" fmla="*/ 1264 h 1605"/>
                <a:gd name="T56" fmla="*/ 1356 w 1609"/>
                <a:gd name="T57" fmla="*/ 1380 h 1605"/>
                <a:gd name="T58" fmla="*/ 1290 w 1609"/>
                <a:gd name="T59" fmla="*/ 1368 h 1605"/>
                <a:gd name="T60" fmla="*/ 1076 w 1609"/>
                <a:gd name="T61" fmla="*/ 1385 h 1605"/>
                <a:gd name="T62" fmla="*/ 986 w 1609"/>
                <a:gd name="T63" fmla="*/ 1542 h 1605"/>
                <a:gd name="T64" fmla="*/ 943 w 1609"/>
                <a:gd name="T65" fmla="*/ 1592 h 1605"/>
                <a:gd name="T66" fmla="*/ 785 w 1609"/>
                <a:gd name="T67" fmla="*/ 1599 h 1605"/>
                <a:gd name="T68" fmla="*/ 747 w 1609"/>
                <a:gd name="T69" fmla="*/ 1544 h 1605"/>
                <a:gd name="T70" fmla="*/ 585 w 1609"/>
                <a:gd name="T71" fmla="*/ 1408 h 1605"/>
                <a:gd name="T72" fmla="*/ 409 w 1609"/>
                <a:gd name="T73" fmla="*/ 1453 h 1605"/>
                <a:gd name="T74" fmla="*/ 342 w 1609"/>
                <a:gd name="T75" fmla="*/ 1459 h 1605"/>
                <a:gd name="T76" fmla="*/ 227 w 1609"/>
                <a:gd name="T77" fmla="*/ 1352 h 1605"/>
                <a:gd name="T78" fmla="*/ 239 w 1609"/>
                <a:gd name="T79" fmla="*/ 1286 h 1605"/>
                <a:gd name="T80" fmla="*/ 218 w 1609"/>
                <a:gd name="T81" fmla="*/ 1074 h 1605"/>
                <a:gd name="T82" fmla="*/ 64 w 1609"/>
                <a:gd name="T83" fmla="*/ 984 h 1605"/>
                <a:gd name="T84" fmla="*/ 13 w 1609"/>
                <a:gd name="T85" fmla="*/ 941 h 1605"/>
                <a:gd name="T86" fmla="*/ 6 w 1609"/>
                <a:gd name="T87" fmla="*/ 784 h 1605"/>
                <a:gd name="T88" fmla="*/ 61 w 1609"/>
                <a:gd name="T89" fmla="*/ 746 h 1605"/>
                <a:gd name="T90" fmla="*/ 196 w 1609"/>
                <a:gd name="T91" fmla="*/ 583 h 1605"/>
                <a:gd name="T92" fmla="*/ 152 w 1609"/>
                <a:gd name="T93" fmla="*/ 409 h 1605"/>
                <a:gd name="T94" fmla="*/ 146 w 1609"/>
                <a:gd name="T95" fmla="*/ 342 h 1605"/>
                <a:gd name="T96" fmla="*/ 254 w 1609"/>
                <a:gd name="T97" fmla="*/ 226 h 1605"/>
                <a:gd name="T98" fmla="*/ 320 w 1609"/>
                <a:gd name="T99" fmla="*/ 238 h 1605"/>
                <a:gd name="T100" fmla="*/ 532 w 1609"/>
                <a:gd name="T101" fmla="*/ 217 h 1605"/>
                <a:gd name="T102" fmla="*/ 623 w 1609"/>
                <a:gd name="T103" fmla="*/ 64 h 1605"/>
                <a:gd name="T104" fmla="*/ 666 w 1609"/>
                <a:gd name="T105" fmla="*/ 13 h 1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09" h="1605">
                  <a:moveTo>
                    <a:pt x="794" y="453"/>
                  </a:moveTo>
                  <a:lnTo>
                    <a:pt x="754" y="457"/>
                  </a:lnTo>
                  <a:lnTo>
                    <a:pt x="713" y="465"/>
                  </a:lnTo>
                  <a:lnTo>
                    <a:pt x="674" y="478"/>
                  </a:lnTo>
                  <a:lnTo>
                    <a:pt x="636" y="496"/>
                  </a:lnTo>
                  <a:lnTo>
                    <a:pt x="600" y="518"/>
                  </a:lnTo>
                  <a:lnTo>
                    <a:pt x="566" y="545"/>
                  </a:lnTo>
                  <a:lnTo>
                    <a:pt x="536" y="577"/>
                  </a:lnTo>
                  <a:lnTo>
                    <a:pt x="510" y="612"/>
                  </a:lnTo>
                  <a:lnTo>
                    <a:pt x="489" y="649"/>
                  </a:lnTo>
                  <a:lnTo>
                    <a:pt x="473" y="688"/>
                  </a:lnTo>
                  <a:lnTo>
                    <a:pt x="462" y="729"/>
                  </a:lnTo>
                  <a:lnTo>
                    <a:pt x="455" y="769"/>
                  </a:lnTo>
                  <a:lnTo>
                    <a:pt x="454" y="811"/>
                  </a:lnTo>
                  <a:lnTo>
                    <a:pt x="458" y="853"/>
                  </a:lnTo>
                  <a:lnTo>
                    <a:pt x="466" y="893"/>
                  </a:lnTo>
                  <a:lnTo>
                    <a:pt x="479" y="932"/>
                  </a:lnTo>
                  <a:lnTo>
                    <a:pt x="497" y="970"/>
                  </a:lnTo>
                  <a:lnTo>
                    <a:pt x="519" y="1006"/>
                  </a:lnTo>
                  <a:lnTo>
                    <a:pt x="546" y="1039"/>
                  </a:lnTo>
                  <a:lnTo>
                    <a:pt x="578" y="1069"/>
                  </a:lnTo>
                  <a:lnTo>
                    <a:pt x="613" y="1095"/>
                  </a:lnTo>
                  <a:lnTo>
                    <a:pt x="651" y="1116"/>
                  </a:lnTo>
                  <a:lnTo>
                    <a:pt x="690" y="1132"/>
                  </a:lnTo>
                  <a:lnTo>
                    <a:pt x="731" y="1143"/>
                  </a:lnTo>
                  <a:lnTo>
                    <a:pt x="772" y="1149"/>
                  </a:lnTo>
                  <a:lnTo>
                    <a:pt x="813" y="1151"/>
                  </a:lnTo>
                  <a:lnTo>
                    <a:pt x="855" y="1147"/>
                  </a:lnTo>
                  <a:lnTo>
                    <a:pt x="895" y="1139"/>
                  </a:lnTo>
                  <a:lnTo>
                    <a:pt x="934" y="1126"/>
                  </a:lnTo>
                  <a:lnTo>
                    <a:pt x="972" y="1108"/>
                  </a:lnTo>
                  <a:lnTo>
                    <a:pt x="1008" y="1086"/>
                  </a:lnTo>
                  <a:lnTo>
                    <a:pt x="1041" y="1059"/>
                  </a:lnTo>
                  <a:lnTo>
                    <a:pt x="1072" y="1027"/>
                  </a:lnTo>
                  <a:lnTo>
                    <a:pt x="1098" y="992"/>
                  </a:lnTo>
                  <a:lnTo>
                    <a:pt x="1119" y="954"/>
                  </a:lnTo>
                  <a:lnTo>
                    <a:pt x="1135" y="916"/>
                  </a:lnTo>
                  <a:lnTo>
                    <a:pt x="1146" y="875"/>
                  </a:lnTo>
                  <a:lnTo>
                    <a:pt x="1152" y="834"/>
                  </a:lnTo>
                  <a:lnTo>
                    <a:pt x="1153" y="792"/>
                  </a:lnTo>
                  <a:lnTo>
                    <a:pt x="1150" y="751"/>
                  </a:lnTo>
                  <a:lnTo>
                    <a:pt x="1142" y="711"/>
                  </a:lnTo>
                  <a:lnTo>
                    <a:pt x="1129" y="672"/>
                  </a:lnTo>
                  <a:lnTo>
                    <a:pt x="1111" y="634"/>
                  </a:lnTo>
                  <a:lnTo>
                    <a:pt x="1088" y="599"/>
                  </a:lnTo>
                  <a:lnTo>
                    <a:pt x="1062" y="565"/>
                  </a:lnTo>
                  <a:lnTo>
                    <a:pt x="1029" y="535"/>
                  </a:lnTo>
                  <a:lnTo>
                    <a:pt x="994" y="509"/>
                  </a:lnTo>
                  <a:lnTo>
                    <a:pt x="957" y="488"/>
                  </a:lnTo>
                  <a:lnTo>
                    <a:pt x="918" y="472"/>
                  </a:lnTo>
                  <a:lnTo>
                    <a:pt x="877" y="461"/>
                  </a:lnTo>
                  <a:lnTo>
                    <a:pt x="836" y="454"/>
                  </a:lnTo>
                  <a:lnTo>
                    <a:pt x="794" y="453"/>
                  </a:lnTo>
                  <a:close/>
                  <a:moveTo>
                    <a:pt x="788" y="0"/>
                  </a:moveTo>
                  <a:lnTo>
                    <a:pt x="806" y="1"/>
                  </a:lnTo>
                  <a:lnTo>
                    <a:pt x="822" y="6"/>
                  </a:lnTo>
                  <a:lnTo>
                    <a:pt x="837" y="16"/>
                  </a:lnTo>
                  <a:lnTo>
                    <a:pt x="849" y="28"/>
                  </a:lnTo>
                  <a:lnTo>
                    <a:pt x="858" y="44"/>
                  </a:lnTo>
                  <a:lnTo>
                    <a:pt x="862" y="61"/>
                  </a:lnTo>
                  <a:lnTo>
                    <a:pt x="870" y="161"/>
                  </a:lnTo>
                  <a:lnTo>
                    <a:pt x="922" y="168"/>
                  </a:lnTo>
                  <a:lnTo>
                    <a:pt x="973" y="180"/>
                  </a:lnTo>
                  <a:lnTo>
                    <a:pt x="1023" y="196"/>
                  </a:lnTo>
                  <a:lnTo>
                    <a:pt x="1073" y="216"/>
                  </a:lnTo>
                  <a:lnTo>
                    <a:pt x="1121" y="240"/>
                  </a:lnTo>
                  <a:lnTo>
                    <a:pt x="1186" y="163"/>
                  </a:lnTo>
                  <a:lnTo>
                    <a:pt x="1199" y="151"/>
                  </a:lnTo>
                  <a:lnTo>
                    <a:pt x="1215" y="143"/>
                  </a:lnTo>
                  <a:lnTo>
                    <a:pt x="1232" y="140"/>
                  </a:lnTo>
                  <a:lnTo>
                    <a:pt x="1249" y="140"/>
                  </a:lnTo>
                  <a:lnTo>
                    <a:pt x="1266" y="145"/>
                  </a:lnTo>
                  <a:lnTo>
                    <a:pt x="1281" y="155"/>
                  </a:lnTo>
                  <a:lnTo>
                    <a:pt x="1362" y="223"/>
                  </a:lnTo>
                  <a:lnTo>
                    <a:pt x="1374" y="236"/>
                  </a:lnTo>
                  <a:lnTo>
                    <a:pt x="1382" y="252"/>
                  </a:lnTo>
                  <a:lnTo>
                    <a:pt x="1386" y="269"/>
                  </a:lnTo>
                  <a:lnTo>
                    <a:pt x="1385" y="286"/>
                  </a:lnTo>
                  <a:lnTo>
                    <a:pt x="1380" y="303"/>
                  </a:lnTo>
                  <a:lnTo>
                    <a:pt x="1370" y="319"/>
                  </a:lnTo>
                  <a:lnTo>
                    <a:pt x="1304" y="397"/>
                  </a:lnTo>
                  <a:lnTo>
                    <a:pt x="1336" y="440"/>
                  </a:lnTo>
                  <a:lnTo>
                    <a:pt x="1364" y="485"/>
                  </a:lnTo>
                  <a:lnTo>
                    <a:pt x="1388" y="531"/>
                  </a:lnTo>
                  <a:lnTo>
                    <a:pt x="1408" y="580"/>
                  </a:lnTo>
                  <a:lnTo>
                    <a:pt x="1424" y="629"/>
                  </a:lnTo>
                  <a:lnTo>
                    <a:pt x="1527" y="620"/>
                  </a:lnTo>
                  <a:lnTo>
                    <a:pt x="1545" y="621"/>
                  </a:lnTo>
                  <a:lnTo>
                    <a:pt x="1562" y="626"/>
                  </a:lnTo>
                  <a:lnTo>
                    <a:pt x="1576" y="636"/>
                  </a:lnTo>
                  <a:lnTo>
                    <a:pt x="1588" y="648"/>
                  </a:lnTo>
                  <a:lnTo>
                    <a:pt x="1596" y="664"/>
                  </a:lnTo>
                  <a:lnTo>
                    <a:pt x="1600" y="682"/>
                  </a:lnTo>
                  <a:lnTo>
                    <a:pt x="1609" y="786"/>
                  </a:lnTo>
                  <a:lnTo>
                    <a:pt x="1608" y="804"/>
                  </a:lnTo>
                  <a:lnTo>
                    <a:pt x="1602" y="820"/>
                  </a:lnTo>
                  <a:lnTo>
                    <a:pt x="1593" y="835"/>
                  </a:lnTo>
                  <a:lnTo>
                    <a:pt x="1580" y="848"/>
                  </a:lnTo>
                  <a:lnTo>
                    <a:pt x="1565" y="856"/>
                  </a:lnTo>
                  <a:lnTo>
                    <a:pt x="1548" y="860"/>
                  </a:lnTo>
                  <a:lnTo>
                    <a:pt x="1444" y="869"/>
                  </a:lnTo>
                  <a:lnTo>
                    <a:pt x="1437" y="920"/>
                  </a:lnTo>
                  <a:lnTo>
                    <a:pt x="1425" y="971"/>
                  </a:lnTo>
                  <a:lnTo>
                    <a:pt x="1409" y="1021"/>
                  </a:lnTo>
                  <a:lnTo>
                    <a:pt x="1389" y="1069"/>
                  </a:lnTo>
                  <a:lnTo>
                    <a:pt x="1365" y="1117"/>
                  </a:lnTo>
                  <a:lnTo>
                    <a:pt x="1444" y="1184"/>
                  </a:lnTo>
                  <a:lnTo>
                    <a:pt x="1456" y="1197"/>
                  </a:lnTo>
                  <a:lnTo>
                    <a:pt x="1464" y="1213"/>
                  </a:lnTo>
                  <a:lnTo>
                    <a:pt x="1468" y="1230"/>
                  </a:lnTo>
                  <a:lnTo>
                    <a:pt x="1467" y="1247"/>
                  </a:lnTo>
                  <a:lnTo>
                    <a:pt x="1462" y="1264"/>
                  </a:lnTo>
                  <a:lnTo>
                    <a:pt x="1452" y="1279"/>
                  </a:lnTo>
                  <a:lnTo>
                    <a:pt x="1385" y="1359"/>
                  </a:lnTo>
                  <a:lnTo>
                    <a:pt x="1371" y="1372"/>
                  </a:lnTo>
                  <a:lnTo>
                    <a:pt x="1356" y="1380"/>
                  </a:lnTo>
                  <a:lnTo>
                    <a:pt x="1339" y="1383"/>
                  </a:lnTo>
                  <a:lnTo>
                    <a:pt x="1321" y="1383"/>
                  </a:lnTo>
                  <a:lnTo>
                    <a:pt x="1305" y="1377"/>
                  </a:lnTo>
                  <a:lnTo>
                    <a:pt x="1290" y="1368"/>
                  </a:lnTo>
                  <a:lnTo>
                    <a:pt x="1210" y="1300"/>
                  </a:lnTo>
                  <a:lnTo>
                    <a:pt x="1167" y="1332"/>
                  </a:lnTo>
                  <a:lnTo>
                    <a:pt x="1122" y="1361"/>
                  </a:lnTo>
                  <a:lnTo>
                    <a:pt x="1076" y="1385"/>
                  </a:lnTo>
                  <a:lnTo>
                    <a:pt x="1027" y="1405"/>
                  </a:lnTo>
                  <a:lnTo>
                    <a:pt x="978" y="1421"/>
                  </a:lnTo>
                  <a:lnTo>
                    <a:pt x="986" y="1524"/>
                  </a:lnTo>
                  <a:lnTo>
                    <a:pt x="986" y="1542"/>
                  </a:lnTo>
                  <a:lnTo>
                    <a:pt x="980" y="1558"/>
                  </a:lnTo>
                  <a:lnTo>
                    <a:pt x="971" y="1573"/>
                  </a:lnTo>
                  <a:lnTo>
                    <a:pt x="958" y="1584"/>
                  </a:lnTo>
                  <a:lnTo>
                    <a:pt x="943" y="1592"/>
                  </a:lnTo>
                  <a:lnTo>
                    <a:pt x="925" y="1596"/>
                  </a:lnTo>
                  <a:lnTo>
                    <a:pt x="820" y="1605"/>
                  </a:lnTo>
                  <a:lnTo>
                    <a:pt x="802" y="1604"/>
                  </a:lnTo>
                  <a:lnTo>
                    <a:pt x="785" y="1599"/>
                  </a:lnTo>
                  <a:lnTo>
                    <a:pt x="771" y="1590"/>
                  </a:lnTo>
                  <a:lnTo>
                    <a:pt x="759" y="1577"/>
                  </a:lnTo>
                  <a:lnTo>
                    <a:pt x="751" y="1561"/>
                  </a:lnTo>
                  <a:lnTo>
                    <a:pt x="747" y="1544"/>
                  </a:lnTo>
                  <a:lnTo>
                    <a:pt x="738" y="1442"/>
                  </a:lnTo>
                  <a:lnTo>
                    <a:pt x="687" y="1435"/>
                  </a:lnTo>
                  <a:lnTo>
                    <a:pt x="636" y="1423"/>
                  </a:lnTo>
                  <a:lnTo>
                    <a:pt x="585" y="1408"/>
                  </a:lnTo>
                  <a:lnTo>
                    <a:pt x="536" y="1388"/>
                  </a:lnTo>
                  <a:lnTo>
                    <a:pt x="488" y="1363"/>
                  </a:lnTo>
                  <a:lnTo>
                    <a:pt x="423" y="1441"/>
                  </a:lnTo>
                  <a:lnTo>
                    <a:pt x="409" y="1453"/>
                  </a:lnTo>
                  <a:lnTo>
                    <a:pt x="392" y="1461"/>
                  </a:lnTo>
                  <a:lnTo>
                    <a:pt x="376" y="1465"/>
                  </a:lnTo>
                  <a:lnTo>
                    <a:pt x="358" y="1464"/>
                  </a:lnTo>
                  <a:lnTo>
                    <a:pt x="342" y="1459"/>
                  </a:lnTo>
                  <a:lnTo>
                    <a:pt x="326" y="1449"/>
                  </a:lnTo>
                  <a:lnTo>
                    <a:pt x="247" y="1382"/>
                  </a:lnTo>
                  <a:lnTo>
                    <a:pt x="235" y="1368"/>
                  </a:lnTo>
                  <a:lnTo>
                    <a:pt x="227" y="1352"/>
                  </a:lnTo>
                  <a:lnTo>
                    <a:pt x="223" y="1335"/>
                  </a:lnTo>
                  <a:lnTo>
                    <a:pt x="224" y="1317"/>
                  </a:lnTo>
                  <a:lnTo>
                    <a:pt x="229" y="1301"/>
                  </a:lnTo>
                  <a:lnTo>
                    <a:pt x="239" y="1286"/>
                  </a:lnTo>
                  <a:lnTo>
                    <a:pt x="304" y="1209"/>
                  </a:lnTo>
                  <a:lnTo>
                    <a:pt x="271" y="1166"/>
                  </a:lnTo>
                  <a:lnTo>
                    <a:pt x="243" y="1121"/>
                  </a:lnTo>
                  <a:lnTo>
                    <a:pt x="218" y="1074"/>
                  </a:lnTo>
                  <a:lnTo>
                    <a:pt x="198" y="1026"/>
                  </a:lnTo>
                  <a:lnTo>
                    <a:pt x="182" y="976"/>
                  </a:lnTo>
                  <a:lnTo>
                    <a:pt x="82" y="985"/>
                  </a:lnTo>
                  <a:lnTo>
                    <a:pt x="64" y="984"/>
                  </a:lnTo>
                  <a:lnTo>
                    <a:pt x="47" y="979"/>
                  </a:lnTo>
                  <a:lnTo>
                    <a:pt x="33" y="970"/>
                  </a:lnTo>
                  <a:lnTo>
                    <a:pt x="21" y="957"/>
                  </a:lnTo>
                  <a:lnTo>
                    <a:pt x="13" y="941"/>
                  </a:lnTo>
                  <a:lnTo>
                    <a:pt x="9" y="924"/>
                  </a:lnTo>
                  <a:lnTo>
                    <a:pt x="0" y="819"/>
                  </a:lnTo>
                  <a:lnTo>
                    <a:pt x="1" y="801"/>
                  </a:lnTo>
                  <a:lnTo>
                    <a:pt x="6" y="784"/>
                  </a:lnTo>
                  <a:lnTo>
                    <a:pt x="16" y="770"/>
                  </a:lnTo>
                  <a:lnTo>
                    <a:pt x="28" y="758"/>
                  </a:lnTo>
                  <a:lnTo>
                    <a:pt x="44" y="750"/>
                  </a:lnTo>
                  <a:lnTo>
                    <a:pt x="61" y="746"/>
                  </a:lnTo>
                  <a:lnTo>
                    <a:pt x="161" y="737"/>
                  </a:lnTo>
                  <a:lnTo>
                    <a:pt x="168" y="685"/>
                  </a:lnTo>
                  <a:lnTo>
                    <a:pt x="180" y="634"/>
                  </a:lnTo>
                  <a:lnTo>
                    <a:pt x="196" y="583"/>
                  </a:lnTo>
                  <a:lnTo>
                    <a:pt x="216" y="534"/>
                  </a:lnTo>
                  <a:lnTo>
                    <a:pt x="241" y="486"/>
                  </a:lnTo>
                  <a:lnTo>
                    <a:pt x="164" y="422"/>
                  </a:lnTo>
                  <a:lnTo>
                    <a:pt x="152" y="409"/>
                  </a:lnTo>
                  <a:lnTo>
                    <a:pt x="144" y="393"/>
                  </a:lnTo>
                  <a:lnTo>
                    <a:pt x="140" y="376"/>
                  </a:lnTo>
                  <a:lnTo>
                    <a:pt x="141" y="359"/>
                  </a:lnTo>
                  <a:lnTo>
                    <a:pt x="146" y="342"/>
                  </a:lnTo>
                  <a:lnTo>
                    <a:pt x="156" y="327"/>
                  </a:lnTo>
                  <a:lnTo>
                    <a:pt x="225" y="246"/>
                  </a:lnTo>
                  <a:lnTo>
                    <a:pt x="238" y="234"/>
                  </a:lnTo>
                  <a:lnTo>
                    <a:pt x="254" y="226"/>
                  </a:lnTo>
                  <a:lnTo>
                    <a:pt x="271" y="223"/>
                  </a:lnTo>
                  <a:lnTo>
                    <a:pt x="288" y="223"/>
                  </a:lnTo>
                  <a:lnTo>
                    <a:pt x="305" y="229"/>
                  </a:lnTo>
                  <a:lnTo>
                    <a:pt x="320" y="238"/>
                  </a:lnTo>
                  <a:lnTo>
                    <a:pt x="395" y="302"/>
                  </a:lnTo>
                  <a:lnTo>
                    <a:pt x="440" y="269"/>
                  </a:lnTo>
                  <a:lnTo>
                    <a:pt x="485" y="241"/>
                  </a:lnTo>
                  <a:lnTo>
                    <a:pt x="532" y="217"/>
                  </a:lnTo>
                  <a:lnTo>
                    <a:pt x="580" y="197"/>
                  </a:lnTo>
                  <a:lnTo>
                    <a:pt x="631" y="181"/>
                  </a:lnTo>
                  <a:lnTo>
                    <a:pt x="622" y="82"/>
                  </a:lnTo>
                  <a:lnTo>
                    <a:pt x="623" y="64"/>
                  </a:lnTo>
                  <a:lnTo>
                    <a:pt x="628" y="47"/>
                  </a:lnTo>
                  <a:lnTo>
                    <a:pt x="638" y="33"/>
                  </a:lnTo>
                  <a:lnTo>
                    <a:pt x="650" y="21"/>
                  </a:lnTo>
                  <a:lnTo>
                    <a:pt x="666" y="13"/>
                  </a:lnTo>
                  <a:lnTo>
                    <a:pt x="684" y="9"/>
                  </a:lnTo>
                  <a:lnTo>
                    <a:pt x="7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Freeform 98"/>
            <p:cNvSpPr>
              <a:spLocks noEditPoints="1"/>
            </p:cNvSpPr>
            <p:nvPr/>
          </p:nvSpPr>
          <p:spPr bwMode="auto">
            <a:xfrm>
              <a:off x="10044113" y="400050"/>
              <a:ext cx="203200" cy="203200"/>
            </a:xfrm>
            <a:custGeom>
              <a:avLst/>
              <a:gdLst>
                <a:gd name="T0" fmla="*/ 781 w 2182"/>
                <a:gd name="T1" fmla="*/ 1606 h 2179"/>
                <a:gd name="T2" fmla="*/ 1095 w 2182"/>
                <a:gd name="T3" fmla="*/ 1691 h 2179"/>
                <a:gd name="T4" fmla="*/ 1411 w 2182"/>
                <a:gd name="T5" fmla="*/ 1598 h 2179"/>
                <a:gd name="T6" fmla="*/ 1308 w 2182"/>
                <a:gd name="T7" fmla="*/ 1451 h 2179"/>
                <a:gd name="T8" fmla="*/ 1049 w 2182"/>
                <a:gd name="T9" fmla="*/ 1515 h 2179"/>
                <a:gd name="T10" fmla="*/ 802 w 2182"/>
                <a:gd name="T11" fmla="*/ 1412 h 2179"/>
                <a:gd name="T12" fmla="*/ 959 w 2182"/>
                <a:gd name="T13" fmla="*/ 931 h 2179"/>
                <a:gd name="T14" fmla="*/ 878 w 2182"/>
                <a:gd name="T15" fmla="*/ 1093 h 2179"/>
                <a:gd name="T16" fmla="*/ 963 w 2182"/>
                <a:gd name="T17" fmla="*/ 1258 h 2179"/>
                <a:gd name="T18" fmla="*/ 1143 w 2182"/>
                <a:gd name="T19" fmla="*/ 1285 h 2179"/>
                <a:gd name="T20" fmla="*/ 1274 w 2182"/>
                <a:gd name="T21" fmla="*/ 1154 h 2179"/>
                <a:gd name="T22" fmla="*/ 1243 w 2182"/>
                <a:gd name="T23" fmla="*/ 972 h 2179"/>
                <a:gd name="T24" fmla="*/ 1081 w 2182"/>
                <a:gd name="T25" fmla="*/ 891 h 2179"/>
                <a:gd name="T26" fmla="*/ 1351 w 2182"/>
                <a:gd name="T27" fmla="*/ 767 h 2179"/>
                <a:gd name="T28" fmla="*/ 1491 w 2182"/>
                <a:gd name="T29" fmla="*/ 989 h 2179"/>
                <a:gd name="T30" fmla="*/ 1647 w 2182"/>
                <a:gd name="T31" fmla="*/ 1321 h 2179"/>
                <a:gd name="T32" fmla="*/ 1685 w 2182"/>
                <a:gd name="T33" fmla="*/ 983 h 2179"/>
                <a:gd name="T34" fmla="*/ 1532 w 2182"/>
                <a:gd name="T35" fmla="*/ 679 h 2179"/>
                <a:gd name="T36" fmla="*/ 1268 w 2182"/>
                <a:gd name="T37" fmla="*/ 515 h 2179"/>
                <a:gd name="T38" fmla="*/ 814 w 2182"/>
                <a:gd name="T39" fmla="*/ 556 h 2179"/>
                <a:gd name="T40" fmla="*/ 583 w 2182"/>
                <a:gd name="T41" fmla="*/ 766 h 2179"/>
                <a:gd name="T42" fmla="*/ 489 w 2182"/>
                <a:gd name="T43" fmla="*/ 1055 h 2179"/>
                <a:gd name="T44" fmla="*/ 659 w 2182"/>
                <a:gd name="T45" fmla="*/ 1141 h 2179"/>
                <a:gd name="T46" fmla="*/ 705 w 2182"/>
                <a:gd name="T47" fmla="*/ 897 h 2179"/>
                <a:gd name="T48" fmla="*/ 885 w 2182"/>
                <a:gd name="T49" fmla="*/ 718 h 2179"/>
                <a:gd name="T50" fmla="*/ 1359 w 2182"/>
                <a:gd name="T51" fmla="*/ 4 h 2179"/>
                <a:gd name="T52" fmla="*/ 1563 w 2182"/>
                <a:gd name="T53" fmla="*/ 124 h 2179"/>
                <a:gd name="T54" fmla="*/ 1666 w 2182"/>
                <a:gd name="T55" fmla="*/ 405 h 2179"/>
                <a:gd name="T56" fmla="*/ 1964 w 2182"/>
                <a:gd name="T57" fmla="*/ 460 h 2179"/>
                <a:gd name="T58" fmla="*/ 2117 w 2182"/>
                <a:gd name="T59" fmla="*/ 640 h 2179"/>
                <a:gd name="T60" fmla="*/ 2093 w 2182"/>
                <a:gd name="T61" fmla="*/ 755 h 2179"/>
                <a:gd name="T62" fmla="*/ 1985 w 2182"/>
                <a:gd name="T63" fmla="*/ 1123 h 2179"/>
                <a:gd name="T64" fmla="*/ 2176 w 2182"/>
                <a:gd name="T65" fmla="*/ 1294 h 2179"/>
                <a:gd name="T66" fmla="*/ 2112 w 2182"/>
                <a:gd name="T67" fmla="*/ 1532 h 2179"/>
                <a:gd name="T68" fmla="*/ 1879 w 2182"/>
                <a:gd name="T69" fmla="*/ 1514 h 2179"/>
                <a:gd name="T70" fmla="*/ 1644 w 2182"/>
                <a:gd name="T71" fmla="*/ 1792 h 2179"/>
                <a:gd name="T72" fmla="*/ 1702 w 2182"/>
                <a:gd name="T73" fmla="*/ 2018 h 2179"/>
                <a:gd name="T74" fmla="*/ 1479 w 2182"/>
                <a:gd name="T75" fmla="*/ 2122 h 2179"/>
                <a:gd name="T76" fmla="*/ 1276 w 2182"/>
                <a:gd name="T77" fmla="*/ 1968 h 2179"/>
                <a:gd name="T78" fmla="*/ 932 w 2182"/>
                <a:gd name="T79" fmla="*/ 2134 h 2179"/>
                <a:gd name="T80" fmla="*/ 823 w 2182"/>
                <a:gd name="T81" fmla="*/ 2175 h 2179"/>
                <a:gd name="T82" fmla="*/ 619 w 2182"/>
                <a:gd name="T83" fmla="*/ 2055 h 2179"/>
                <a:gd name="T84" fmla="*/ 512 w 2182"/>
                <a:gd name="T85" fmla="*/ 1778 h 2179"/>
                <a:gd name="T86" fmla="*/ 219 w 2182"/>
                <a:gd name="T87" fmla="*/ 1719 h 2179"/>
                <a:gd name="T88" fmla="*/ 65 w 2182"/>
                <a:gd name="T89" fmla="*/ 1539 h 2179"/>
                <a:gd name="T90" fmla="*/ 88 w 2182"/>
                <a:gd name="T91" fmla="*/ 1424 h 2179"/>
                <a:gd name="T92" fmla="*/ 193 w 2182"/>
                <a:gd name="T93" fmla="*/ 1055 h 2179"/>
                <a:gd name="T94" fmla="*/ 6 w 2182"/>
                <a:gd name="T95" fmla="*/ 885 h 2179"/>
                <a:gd name="T96" fmla="*/ 70 w 2182"/>
                <a:gd name="T97" fmla="*/ 647 h 2179"/>
                <a:gd name="T98" fmla="*/ 300 w 2182"/>
                <a:gd name="T99" fmla="*/ 664 h 2179"/>
                <a:gd name="T100" fmla="*/ 534 w 2182"/>
                <a:gd name="T101" fmla="*/ 384 h 2179"/>
                <a:gd name="T102" fmla="*/ 479 w 2182"/>
                <a:gd name="T103" fmla="*/ 159 h 2179"/>
                <a:gd name="T104" fmla="*/ 703 w 2182"/>
                <a:gd name="T105" fmla="*/ 56 h 2179"/>
                <a:gd name="T106" fmla="*/ 906 w 2182"/>
                <a:gd name="T107" fmla="*/ 213 h 2179"/>
                <a:gd name="T108" fmla="*/ 1250 w 2182"/>
                <a:gd name="T109" fmla="*/ 45 h 2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82" h="2179">
                  <a:moveTo>
                    <a:pt x="768" y="1380"/>
                  </a:moveTo>
                  <a:lnTo>
                    <a:pt x="615" y="1459"/>
                  </a:lnTo>
                  <a:lnTo>
                    <a:pt x="652" y="1502"/>
                  </a:lnTo>
                  <a:lnTo>
                    <a:pt x="692" y="1541"/>
                  </a:lnTo>
                  <a:lnTo>
                    <a:pt x="735" y="1575"/>
                  </a:lnTo>
                  <a:lnTo>
                    <a:pt x="781" y="1606"/>
                  </a:lnTo>
                  <a:lnTo>
                    <a:pt x="829" y="1631"/>
                  </a:lnTo>
                  <a:lnTo>
                    <a:pt x="880" y="1653"/>
                  </a:lnTo>
                  <a:lnTo>
                    <a:pt x="931" y="1669"/>
                  </a:lnTo>
                  <a:lnTo>
                    <a:pt x="985" y="1681"/>
                  </a:lnTo>
                  <a:lnTo>
                    <a:pt x="1040" y="1688"/>
                  </a:lnTo>
                  <a:lnTo>
                    <a:pt x="1095" y="1691"/>
                  </a:lnTo>
                  <a:lnTo>
                    <a:pt x="1150" y="1688"/>
                  </a:lnTo>
                  <a:lnTo>
                    <a:pt x="1205" y="1680"/>
                  </a:lnTo>
                  <a:lnTo>
                    <a:pt x="1261" y="1666"/>
                  </a:lnTo>
                  <a:lnTo>
                    <a:pt x="1315" y="1647"/>
                  </a:lnTo>
                  <a:lnTo>
                    <a:pt x="1368" y="1623"/>
                  </a:lnTo>
                  <a:lnTo>
                    <a:pt x="1411" y="1598"/>
                  </a:lnTo>
                  <a:lnTo>
                    <a:pt x="1453" y="1571"/>
                  </a:lnTo>
                  <a:lnTo>
                    <a:pt x="1490" y="1540"/>
                  </a:lnTo>
                  <a:lnTo>
                    <a:pt x="1525" y="1507"/>
                  </a:lnTo>
                  <a:lnTo>
                    <a:pt x="1365" y="1407"/>
                  </a:lnTo>
                  <a:lnTo>
                    <a:pt x="1338" y="1430"/>
                  </a:lnTo>
                  <a:lnTo>
                    <a:pt x="1308" y="1451"/>
                  </a:lnTo>
                  <a:lnTo>
                    <a:pt x="1276" y="1469"/>
                  </a:lnTo>
                  <a:lnTo>
                    <a:pt x="1232" y="1489"/>
                  </a:lnTo>
                  <a:lnTo>
                    <a:pt x="1186" y="1503"/>
                  </a:lnTo>
                  <a:lnTo>
                    <a:pt x="1141" y="1512"/>
                  </a:lnTo>
                  <a:lnTo>
                    <a:pt x="1095" y="1516"/>
                  </a:lnTo>
                  <a:lnTo>
                    <a:pt x="1049" y="1515"/>
                  </a:lnTo>
                  <a:lnTo>
                    <a:pt x="1004" y="1509"/>
                  </a:lnTo>
                  <a:lnTo>
                    <a:pt x="960" y="1499"/>
                  </a:lnTo>
                  <a:lnTo>
                    <a:pt x="917" y="1484"/>
                  </a:lnTo>
                  <a:lnTo>
                    <a:pt x="876" y="1464"/>
                  </a:lnTo>
                  <a:lnTo>
                    <a:pt x="838" y="1440"/>
                  </a:lnTo>
                  <a:lnTo>
                    <a:pt x="802" y="1412"/>
                  </a:lnTo>
                  <a:lnTo>
                    <a:pt x="768" y="1380"/>
                  </a:lnTo>
                  <a:close/>
                  <a:moveTo>
                    <a:pt x="1081" y="891"/>
                  </a:moveTo>
                  <a:lnTo>
                    <a:pt x="1049" y="893"/>
                  </a:lnTo>
                  <a:lnTo>
                    <a:pt x="1018" y="901"/>
                  </a:lnTo>
                  <a:lnTo>
                    <a:pt x="987" y="913"/>
                  </a:lnTo>
                  <a:lnTo>
                    <a:pt x="959" y="931"/>
                  </a:lnTo>
                  <a:lnTo>
                    <a:pt x="935" y="952"/>
                  </a:lnTo>
                  <a:lnTo>
                    <a:pt x="915" y="976"/>
                  </a:lnTo>
                  <a:lnTo>
                    <a:pt x="899" y="1003"/>
                  </a:lnTo>
                  <a:lnTo>
                    <a:pt x="887" y="1031"/>
                  </a:lnTo>
                  <a:lnTo>
                    <a:pt x="880" y="1062"/>
                  </a:lnTo>
                  <a:lnTo>
                    <a:pt x="878" y="1093"/>
                  </a:lnTo>
                  <a:lnTo>
                    <a:pt x="880" y="1124"/>
                  </a:lnTo>
                  <a:lnTo>
                    <a:pt x="888" y="1155"/>
                  </a:lnTo>
                  <a:lnTo>
                    <a:pt x="900" y="1185"/>
                  </a:lnTo>
                  <a:lnTo>
                    <a:pt x="918" y="1213"/>
                  </a:lnTo>
                  <a:lnTo>
                    <a:pt x="939" y="1237"/>
                  </a:lnTo>
                  <a:lnTo>
                    <a:pt x="963" y="1258"/>
                  </a:lnTo>
                  <a:lnTo>
                    <a:pt x="990" y="1273"/>
                  </a:lnTo>
                  <a:lnTo>
                    <a:pt x="1019" y="1285"/>
                  </a:lnTo>
                  <a:lnTo>
                    <a:pt x="1050" y="1292"/>
                  </a:lnTo>
                  <a:lnTo>
                    <a:pt x="1081" y="1295"/>
                  </a:lnTo>
                  <a:lnTo>
                    <a:pt x="1112" y="1292"/>
                  </a:lnTo>
                  <a:lnTo>
                    <a:pt x="1143" y="1285"/>
                  </a:lnTo>
                  <a:lnTo>
                    <a:pt x="1173" y="1272"/>
                  </a:lnTo>
                  <a:lnTo>
                    <a:pt x="1201" y="1254"/>
                  </a:lnTo>
                  <a:lnTo>
                    <a:pt x="1226" y="1233"/>
                  </a:lnTo>
                  <a:lnTo>
                    <a:pt x="1247" y="1209"/>
                  </a:lnTo>
                  <a:lnTo>
                    <a:pt x="1262" y="1182"/>
                  </a:lnTo>
                  <a:lnTo>
                    <a:pt x="1274" y="1154"/>
                  </a:lnTo>
                  <a:lnTo>
                    <a:pt x="1281" y="1124"/>
                  </a:lnTo>
                  <a:lnTo>
                    <a:pt x="1284" y="1093"/>
                  </a:lnTo>
                  <a:lnTo>
                    <a:pt x="1281" y="1061"/>
                  </a:lnTo>
                  <a:lnTo>
                    <a:pt x="1274" y="1030"/>
                  </a:lnTo>
                  <a:lnTo>
                    <a:pt x="1261" y="1000"/>
                  </a:lnTo>
                  <a:lnTo>
                    <a:pt x="1243" y="972"/>
                  </a:lnTo>
                  <a:lnTo>
                    <a:pt x="1222" y="948"/>
                  </a:lnTo>
                  <a:lnTo>
                    <a:pt x="1197" y="928"/>
                  </a:lnTo>
                  <a:lnTo>
                    <a:pt x="1170" y="912"/>
                  </a:lnTo>
                  <a:lnTo>
                    <a:pt x="1142" y="900"/>
                  </a:lnTo>
                  <a:lnTo>
                    <a:pt x="1112" y="893"/>
                  </a:lnTo>
                  <a:lnTo>
                    <a:pt x="1081" y="891"/>
                  </a:lnTo>
                  <a:close/>
                  <a:moveTo>
                    <a:pt x="1218" y="502"/>
                  </a:moveTo>
                  <a:lnTo>
                    <a:pt x="1209" y="690"/>
                  </a:lnTo>
                  <a:lnTo>
                    <a:pt x="1247" y="704"/>
                  </a:lnTo>
                  <a:lnTo>
                    <a:pt x="1284" y="721"/>
                  </a:lnTo>
                  <a:lnTo>
                    <a:pt x="1319" y="743"/>
                  </a:lnTo>
                  <a:lnTo>
                    <a:pt x="1351" y="767"/>
                  </a:lnTo>
                  <a:lnTo>
                    <a:pt x="1382" y="796"/>
                  </a:lnTo>
                  <a:lnTo>
                    <a:pt x="1409" y="827"/>
                  </a:lnTo>
                  <a:lnTo>
                    <a:pt x="1434" y="861"/>
                  </a:lnTo>
                  <a:lnTo>
                    <a:pt x="1457" y="898"/>
                  </a:lnTo>
                  <a:lnTo>
                    <a:pt x="1477" y="943"/>
                  </a:lnTo>
                  <a:lnTo>
                    <a:pt x="1491" y="989"/>
                  </a:lnTo>
                  <a:lnTo>
                    <a:pt x="1501" y="1035"/>
                  </a:lnTo>
                  <a:lnTo>
                    <a:pt x="1504" y="1081"/>
                  </a:lnTo>
                  <a:lnTo>
                    <a:pt x="1503" y="1128"/>
                  </a:lnTo>
                  <a:lnTo>
                    <a:pt x="1497" y="1173"/>
                  </a:lnTo>
                  <a:lnTo>
                    <a:pt x="1485" y="1218"/>
                  </a:lnTo>
                  <a:lnTo>
                    <a:pt x="1647" y="1321"/>
                  </a:lnTo>
                  <a:lnTo>
                    <a:pt x="1667" y="1267"/>
                  </a:lnTo>
                  <a:lnTo>
                    <a:pt x="1682" y="1212"/>
                  </a:lnTo>
                  <a:lnTo>
                    <a:pt x="1691" y="1155"/>
                  </a:lnTo>
                  <a:lnTo>
                    <a:pt x="1694" y="1098"/>
                  </a:lnTo>
                  <a:lnTo>
                    <a:pt x="1692" y="1040"/>
                  </a:lnTo>
                  <a:lnTo>
                    <a:pt x="1685" y="983"/>
                  </a:lnTo>
                  <a:lnTo>
                    <a:pt x="1671" y="925"/>
                  </a:lnTo>
                  <a:lnTo>
                    <a:pt x="1651" y="869"/>
                  </a:lnTo>
                  <a:lnTo>
                    <a:pt x="1626" y="813"/>
                  </a:lnTo>
                  <a:lnTo>
                    <a:pt x="1598" y="764"/>
                  </a:lnTo>
                  <a:lnTo>
                    <a:pt x="1567" y="720"/>
                  </a:lnTo>
                  <a:lnTo>
                    <a:pt x="1532" y="679"/>
                  </a:lnTo>
                  <a:lnTo>
                    <a:pt x="1494" y="642"/>
                  </a:lnTo>
                  <a:lnTo>
                    <a:pt x="1453" y="609"/>
                  </a:lnTo>
                  <a:lnTo>
                    <a:pt x="1409" y="579"/>
                  </a:lnTo>
                  <a:lnTo>
                    <a:pt x="1364" y="554"/>
                  </a:lnTo>
                  <a:lnTo>
                    <a:pt x="1317" y="532"/>
                  </a:lnTo>
                  <a:lnTo>
                    <a:pt x="1268" y="515"/>
                  </a:lnTo>
                  <a:lnTo>
                    <a:pt x="1218" y="502"/>
                  </a:lnTo>
                  <a:close/>
                  <a:moveTo>
                    <a:pt x="995" y="496"/>
                  </a:moveTo>
                  <a:lnTo>
                    <a:pt x="948" y="505"/>
                  </a:lnTo>
                  <a:lnTo>
                    <a:pt x="903" y="518"/>
                  </a:lnTo>
                  <a:lnTo>
                    <a:pt x="858" y="535"/>
                  </a:lnTo>
                  <a:lnTo>
                    <a:pt x="814" y="556"/>
                  </a:lnTo>
                  <a:lnTo>
                    <a:pt x="766" y="583"/>
                  </a:lnTo>
                  <a:lnTo>
                    <a:pt x="722" y="614"/>
                  </a:lnTo>
                  <a:lnTo>
                    <a:pt x="682" y="647"/>
                  </a:lnTo>
                  <a:lnTo>
                    <a:pt x="645" y="684"/>
                  </a:lnTo>
                  <a:lnTo>
                    <a:pt x="612" y="724"/>
                  </a:lnTo>
                  <a:lnTo>
                    <a:pt x="583" y="766"/>
                  </a:lnTo>
                  <a:lnTo>
                    <a:pt x="557" y="811"/>
                  </a:lnTo>
                  <a:lnTo>
                    <a:pt x="534" y="857"/>
                  </a:lnTo>
                  <a:lnTo>
                    <a:pt x="517" y="905"/>
                  </a:lnTo>
                  <a:lnTo>
                    <a:pt x="503" y="954"/>
                  </a:lnTo>
                  <a:lnTo>
                    <a:pt x="494" y="1004"/>
                  </a:lnTo>
                  <a:lnTo>
                    <a:pt x="489" y="1055"/>
                  </a:lnTo>
                  <a:lnTo>
                    <a:pt x="488" y="1106"/>
                  </a:lnTo>
                  <a:lnTo>
                    <a:pt x="492" y="1158"/>
                  </a:lnTo>
                  <a:lnTo>
                    <a:pt x="500" y="1209"/>
                  </a:lnTo>
                  <a:lnTo>
                    <a:pt x="513" y="1260"/>
                  </a:lnTo>
                  <a:lnTo>
                    <a:pt x="666" y="1183"/>
                  </a:lnTo>
                  <a:lnTo>
                    <a:pt x="659" y="1141"/>
                  </a:lnTo>
                  <a:lnTo>
                    <a:pt x="657" y="1098"/>
                  </a:lnTo>
                  <a:lnTo>
                    <a:pt x="658" y="1057"/>
                  </a:lnTo>
                  <a:lnTo>
                    <a:pt x="664" y="1015"/>
                  </a:lnTo>
                  <a:lnTo>
                    <a:pt x="674" y="975"/>
                  </a:lnTo>
                  <a:lnTo>
                    <a:pt x="688" y="935"/>
                  </a:lnTo>
                  <a:lnTo>
                    <a:pt x="705" y="897"/>
                  </a:lnTo>
                  <a:lnTo>
                    <a:pt x="726" y="861"/>
                  </a:lnTo>
                  <a:lnTo>
                    <a:pt x="751" y="827"/>
                  </a:lnTo>
                  <a:lnTo>
                    <a:pt x="780" y="796"/>
                  </a:lnTo>
                  <a:lnTo>
                    <a:pt x="812" y="766"/>
                  </a:lnTo>
                  <a:lnTo>
                    <a:pt x="847" y="740"/>
                  </a:lnTo>
                  <a:lnTo>
                    <a:pt x="885" y="718"/>
                  </a:lnTo>
                  <a:lnTo>
                    <a:pt x="918" y="703"/>
                  </a:lnTo>
                  <a:lnTo>
                    <a:pt x="952" y="690"/>
                  </a:lnTo>
                  <a:lnTo>
                    <a:pt x="986" y="681"/>
                  </a:lnTo>
                  <a:lnTo>
                    <a:pt x="995" y="496"/>
                  </a:lnTo>
                  <a:close/>
                  <a:moveTo>
                    <a:pt x="1338" y="0"/>
                  </a:moveTo>
                  <a:lnTo>
                    <a:pt x="1359" y="4"/>
                  </a:lnTo>
                  <a:lnTo>
                    <a:pt x="1498" y="48"/>
                  </a:lnTo>
                  <a:lnTo>
                    <a:pt x="1518" y="57"/>
                  </a:lnTo>
                  <a:lnTo>
                    <a:pt x="1535" y="70"/>
                  </a:lnTo>
                  <a:lnTo>
                    <a:pt x="1548" y="86"/>
                  </a:lnTo>
                  <a:lnTo>
                    <a:pt x="1558" y="104"/>
                  </a:lnTo>
                  <a:lnTo>
                    <a:pt x="1563" y="124"/>
                  </a:lnTo>
                  <a:lnTo>
                    <a:pt x="1564" y="145"/>
                  </a:lnTo>
                  <a:lnTo>
                    <a:pt x="1560" y="166"/>
                  </a:lnTo>
                  <a:lnTo>
                    <a:pt x="1516" y="303"/>
                  </a:lnTo>
                  <a:lnTo>
                    <a:pt x="1568" y="334"/>
                  </a:lnTo>
                  <a:lnTo>
                    <a:pt x="1618" y="368"/>
                  </a:lnTo>
                  <a:lnTo>
                    <a:pt x="1666" y="405"/>
                  </a:lnTo>
                  <a:lnTo>
                    <a:pt x="1711" y="446"/>
                  </a:lnTo>
                  <a:lnTo>
                    <a:pt x="1754" y="490"/>
                  </a:lnTo>
                  <a:lnTo>
                    <a:pt x="1794" y="537"/>
                  </a:lnTo>
                  <a:lnTo>
                    <a:pt x="1922" y="471"/>
                  </a:lnTo>
                  <a:lnTo>
                    <a:pt x="1943" y="463"/>
                  </a:lnTo>
                  <a:lnTo>
                    <a:pt x="1964" y="460"/>
                  </a:lnTo>
                  <a:lnTo>
                    <a:pt x="1984" y="462"/>
                  </a:lnTo>
                  <a:lnTo>
                    <a:pt x="2004" y="469"/>
                  </a:lnTo>
                  <a:lnTo>
                    <a:pt x="2022" y="479"/>
                  </a:lnTo>
                  <a:lnTo>
                    <a:pt x="2037" y="493"/>
                  </a:lnTo>
                  <a:lnTo>
                    <a:pt x="2049" y="511"/>
                  </a:lnTo>
                  <a:lnTo>
                    <a:pt x="2117" y="640"/>
                  </a:lnTo>
                  <a:lnTo>
                    <a:pt x="2125" y="661"/>
                  </a:lnTo>
                  <a:lnTo>
                    <a:pt x="2127" y="682"/>
                  </a:lnTo>
                  <a:lnTo>
                    <a:pt x="2125" y="702"/>
                  </a:lnTo>
                  <a:lnTo>
                    <a:pt x="2119" y="722"/>
                  </a:lnTo>
                  <a:lnTo>
                    <a:pt x="2109" y="740"/>
                  </a:lnTo>
                  <a:lnTo>
                    <a:pt x="2093" y="755"/>
                  </a:lnTo>
                  <a:lnTo>
                    <a:pt x="2075" y="767"/>
                  </a:lnTo>
                  <a:lnTo>
                    <a:pt x="1948" y="834"/>
                  </a:lnTo>
                  <a:lnTo>
                    <a:pt x="1966" y="906"/>
                  </a:lnTo>
                  <a:lnTo>
                    <a:pt x="1978" y="979"/>
                  </a:lnTo>
                  <a:lnTo>
                    <a:pt x="1984" y="1051"/>
                  </a:lnTo>
                  <a:lnTo>
                    <a:pt x="1985" y="1123"/>
                  </a:lnTo>
                  <a:lnTo>
                    <a:pt x="1979" y="1195"/>
                  </a:lnTo>
                  <a:lnTo>
                    <a:pt x="2116" y="1238"/>
                  </a:lnTo>
                  <a:lnTo>
                    <a:pt x="2136" y="1247"/>
                  </a:lnTo>
                  <a:lnTo>
                    <a:pt x="2153" y="1260"/>
                  </a:lnTo>
                  <a:lnTo>
                    <a:pt x="2166" y="1276"/>
                  </a:lnTo>
                  <a:lnTo>
                    <a:pt x="2176" y="1294"/>
                  </a:lnTo>
                  <a:lnTo>
                    <a:pt x="2181" y="1315"/>
                  </a:lnTo>
                  <a:lnTo>
                    <a:pt x="2182" y="1336"/>
                  </a:lnTo>
                  <a:lnTo>
                    <a:pt x="2178" y="1357"/>
                  </a:lnTo>
                  <a:lnTo>
                    <a:pt x="2134" y="1496"/>
                  </a:lnTo>
                  <a:lnTo>
                    <a:pt x="2125" y="1516"/>
                  </a:lnTo>
                  <a:lnTo>
                    <a:pt x="2112" y="1532"/>
                  </a:lnTo>
                  <a:lnTo>
                    <a:pt x="2095" y="1546"/>
                  </a:lnTo>
                  <a:lnTo>
                    <a:pt x="2077" y="1555"/>
                  </a:lnTo>
                  <a:lnTo>
                    <a:pt x="2057" y="1560"/>
                  </a:lnTo>
                  <a:lnTo>
                    <a:pt x="2036" y="1561"/>
                  </a:lnTo>
                  <a:lnTo>
                    <a:pt x="2015" y="1557"/>
                  </a:lnTo>
                  <a:lnTo>
                    <a:pt x="1879" y="1514"/>
                  </a:lnTo>
                  <a:lnTo>
                    <a:pt x="1848" y="1566"/>
                  </a:lnTo>
                  <a:lnTo>
                    <a:pt x="1814" y="1616"/>
                  </a:lnTo>
                  <a:lnTo>
                    <a:pt x="1777" y="1664"/>
                  </a:lnTo>
                  <a:lnTo>
                    <a:pt x="1736" y="1709"/>
                  </a:lnTo>
                  <a:lnTo>
                    <a:pt x="1692" y="1752"/>
                  </a:lnTo>
                  <a:lnTo>
                    <a:pt x="1644" y="1792"/>
                  </a:lnTo>
                  <a:lnTo>
                    <a:pt x="1710" y="1919"/>
                  </a:lnTo>
                  <a:lnTo>
                    <a:pt x="1717" y="1939"/>
                  </a:lnTo>
                  <a:lnTo>
                    <a:pt x="1720" y="1960"/>
                  </a:lnTo>
                  <a:lnTo>
                    <a:pt x="1719" y="1980"/>
                  </a:lnTo>
                  <a:lnTo>
                    <a:pt x="1712" y="2000"/>
                  </a:lnTo>
                  <a:lnTo>
                    <a:pt x="1702" y="2018"/>
                  </a:lnTo>
                  <a:lnTo>
                    <a:pt x="1688" y="2034"/>
                  </a:lnTo>
                  <a:lnTo>
                    <a:pt x="1671" y="2047"/>
                  </a:lnTo>
                  <a:lnTo>
                    <a:pt x="1541" y="2114"/>
                  </a:lnTo>
                  <a:lnTo>
                    <a:pt x="1520" y="2121"/>
                  </a:lnTo>
                  <a:lnTo>
                    <a:pt x="1499" y="2124"/>
                  </a:lnTo>
                  <a:lnTo>
                    <a:pt x="1479" y="2122"/>
                  </a:lnTo>
                  <a:lnTo>
                    <a:pt x="1459" y="2116"/>
                  </a:lnTo>
                  <a:lnTo>
                    <a:pt x="1441" y="2106"/>
                  </a:lnTo>
                  <a:lnTo>
                    <a:pt x="1425" y="2091"/>
                  </a:lnTo>
                  <a:lnTo>
                    <a:pt x="1413" y="2073"/>
                  </a:lnTo>
                  <a:lnTo>
                    <a:pt x="1349" y="1949"/>
                  </a:lnTo>
                  <a:lnTo>
                    <a:pt x="1276" y="1968"/>
                  </a:lnTo>
                  <a:lnTo>
                    <a:pt x="1202" y="1980"/>
                  </a:lnTo>
                  <a:lnTo>
                    <a:pt x="1129" y="1987"/>
                  </a:lnTo>
                  <a:lnTo>
                    <a:pt x="1056" y="1987"/>
                  </a:lnTo>
                  <a:lnTo>
                    <a:pt x="983" y="1981"/>
                  </a:lnTo>
                  <a:lnTo>
                    <a:pt x="941" y="2114"/>
                  </a:lnTo>
                  <a:lnTo>
                    <a:pt x="932" y="2134"/>
                  </a:lnTo>
                  <a:lnTo>
                    <a:pt x="920" y="2151"/>
                  </a:lnTo>
                  <a:lnTo>
                    <a:pt x="904" y="2164"/>
                  </a:lnTo>
                  <a:lnTo>
                    <a:pt x="885" y="2173"/>
                  </a:lnTo>
                  <a:lnTo>
                    <a:pt x="865" y="2179"/>
                  </a:lnTo>
                  <a:lnTo>
                    <a:pt x="845" y="2179"/>
                  </a:lnTo>
                  <a:lnTo>
                    <a:pt x="823" y="2175"/>
                  </a:lnTo>
                  <a:lnTo>
                    <a:pt x="684" y="2131"/>
                  </a:lnTo>
                  <a:lnTo>
                    <a:pt x="664" y="2122"/>
                  </a:lnTo>
                  <a:lnTo>
                    <a:pt x="647" y="2109"/>
                  </a:lnTo>
                  <a:lnTo>
                    <a:pt x="634" y="2094"/>
                  </a:lnTo>
                  <a:lnTo>
                    <a:pt x="624" y="2075"/>
                  </a:lnTo>
                  <a:lnTo>
                    <a:pt x="619" y="2055"/>
                  </a:lnTo>
                  <a:lnTo>
                    <a:pt x="618" y="2034"/>
                  </a:lnTo>
                  <a:lnTo>
                    <a:pt x="622" y="2013"/>
                  </a:lnTo>
                  <a:lnTo>
                    <a:pt x="664" y="1882"/>
                  </a:lnTo>
                  <a:lnTo>
                    <a:pt x="612" y="1851"/>
                  </a:lnTo>
                  <a:lnTo>
                    <a:pt x="562" y="1817"/>
                  </a:lnTo>
                  <a:lnTo>
                    <a:pt x="512" y="1778"/>
                  </a:lnTo>
                  <a:lnTo>
                    <a:pt x="467" y="1737"/>
                  </a:lnTo>
                  <a:lnTo>
                    <a:pt x="423" y="1693"/>
                  </a:lnTo>
                  <a:lnTo>
                    <a:pt x="383" y="1645"/>
                  </a:lnTo>
                  <a:lnTo>
                    <a:pt x="260" y="1708"/>
                  </a:lnTo>
                  <a:lnTo>
                    <a:pt x="239" y="1716"/>
                  </a:lnTo>
                  <a:lnTo>
                    <a:pt x="219" y="1719"/>
                  </a:lnTo>
                  <a:lnTo>
                    <a:pt x="198" y="1717"/>
                  </a:lnTo>
                  <a:lnTo>
                    <a:pt x="178" y="1710"/>
                  </a:lnTo>
                  <a:lnTo>
                    <a:pt x="160" y="1700"/>
                  </a:lnTo>
                  <a:lnTo>
                    <a:pt x="145" y="1686"/>
                  </a:lnTo>
                  <a:lnTo>
                    <a:pt x="133" y="1668"/>
                  </a:lnTo>
                  <a:lnTo>
                    <a:pt x="65" y="1539"/>
                  </a:lnTo>
                  <a:lnTo>
                    <a:pt x="58" y="1518"/>
                  </a:lnTo>
                  <a:lnTo>
                    <a:pt x="55" y="1497"/>
                  </a:lnTo>
                  <a:lnTo>
                    <a:pt x="57" y="1477"/>
                  </a:lnTo>
                  <a:lnTo>
                    <a:pt x="63" y="1457"/>
                  </a:lnTo>
                  <a:lnTo>
                    <a:pt x="73" y="1439"/>
                  </a:lnTo>
                  <a:lnTo>
                    <a:pt x="88" y="1424"/>
                  </a:lnTo>
                  <a:lnTo>
                    <a:pt x="106" y="1412"/>
                  </a:lnTo>
                  <a:lnTo>
                    <a:pt x="229" y="1348"/>
                  </a:lnTo>
                  <a:lnTo>
                    <a:pt x="211" y="1275"/>
                  </a:lnTo>
                  <a:lnTo>
                    <a:pt x="198" y="1202"/>
                  </a:lnTo>
                  <a:lnTo>
                    <a:pt x="192" y="1128"/>
                  </a:lnTo>
                  <a:lnTo>
                    <a:pt x="193" y="1055"/>
                  </a:lnTo>
                  <a:lnTo>
                    <a:pt x="198" y="983"/>
                  </a:lnTo>
                  <a:lnTo>
                    <a:pt x="66" y="941"/>
                  </a:lnTo>
                  <a:lnTo>
                    <a:pt x="46" y="932"/>
                  </a:lnTo>
                  <a:lnTo>
                    <a:pt x="29" y="919"/>
                  </a:lnTo>
                  <a:lnTo>
                    <a:pt x="16" y="903"/>
                  </a:lnTo>
                  <a:lnTo>
                    <a:pt x="6" y="885"/>
                  </a:lnTo>
                  <a:lnTo>
                    <a:pt x="1" y="865"/>
                  </a:lnTo>
                  <a:lnTo>
                    <a:pt x="0" y="844"/>
                  </a:lnTo>
                  <a:lnTo>
                    <a:pt x="4" y="823"/>
                  </a:lnTo>
                  <a:lnTo>
                    <a:pt x="48" y="683"/>
                  </a:lnTo>
                  <a:lnTo>
                    <a:pt x="57" y="663"/>
                  </a:lnTo>
                  <a:lnTo>
                    <a:pt x="70" y="647"/>
                  </a:lnTo>
                  <a:lnTo>
                    <a:pt x="86" y="633"/>
                  </a:lnTo>
                  <a:lnTo>
                    <a:pt x="104" y="624"/>
                  </a:lnTo>
                  <a:lnTo>
                    <a:pt x="125" y="619"/>
                  </a:lnTo>
                  <a:lnTo>
                    <a:pt x="146" y="618"/>
                  </a:lnTo>
                  <a:lnTo>
                    <a:pt x="167" y="622"/>
                  </a:lnTo>
                  <a:lnTo>
                    <a:pt x="300" y="664"/>
                  </a:lnTo>
                  <a:lnTo>
                    <a:pt x="330" y="612"/>
                  </a:lnTo>
                  <a:lnTo>
                    <a:pt x="365" y="562"/>
                  </a:lnTo>
                  <a:lnTo>
                    <a:pt x="403" y="514"/>
                  </a:lnTo>
                  <a:lnTo>
                    <a:pt x="443" y="468"/>
                  </a:lnTo>
                  <a:lnTo>
                    <a:pt x="487" y="424"/>
                  </a:lnTo>
                  <a:lnTo>
                    <a:pt x="534" y="384"/>
                  </a:lnTo>
                  <a:lnTo>
                    <a:pt x="470" y="258"/>
                  </a:lnTo>
                  <a:lnTo>
                    <a:pt x="463" y="238"/>
                  </a:lnTo>
                  <a:lnTo>
                    <a:pt x="460" y="217"/>
                  </a:lnTo>
                  <a:lnTo>
                    <a:pt x="462" y="196"/>
                  </a:lnTo>
                  <a:lnTo>
                    <a:pt x="468" y="177"/>
                  </a:lnTo>
                  <a:lnTo>
                    <a:pt x="479" y="159"/>
                  </a:lnTo>
                  <a:lnTo>
                    <a:pt x="493" y="143"/>
                  </a:lnTo>
                  <a:lnTo>
                    <a:pt x="511" y="131"/>
                  </a:lnTo>
                  <a:lnTo>
                    <a:pt x="641" y="65"/>
                  </a:lnTo>
                  <a:lnTo>
                    <a:pt x="661" y="57"/>
                  </a:lnTo>
                  <a:lnTo>
                    <a:pt x="682" y="54"/>
                  </a:lnTo>
                  <a:lnTo>
                    <a:pt x="703" y="56"/>
                  </a:lnTo>
                  <a:lnTo>
                    <a:pt x="722" y="62"/>
                  </a:lnTo>
                  <a:lnTo>
                    <a:pt x="740" y="73"/>
                  </a:lnTo>
                  <a:lnTo>
                    <a:pt x="756" y="87"/>
                  </a:lnTo>
                  <a:lnTo>
                    <a:pt x="768" y="105"/>
                  </a:lnTo>
                  <a:lnTo>
                    <a:pt x="833" y="231"/>
                  </a:lnTo>
                  <a:lnTo>
                    <a:pt x="906" y="213"/>
                  </a:lnTo>
                  <a:lnTo>
                    <a:pt x="978" y="201"/>
                  </a:lnTo>
                  <a:lnTo>
                    <a:pt x="1052" y="195"/>
                  </a:lnTo>
                  <a:lnTo>
                    <a:pt x="1124" y="195"/>
                  </a:lnTo>
                  <a:lnTo>
                    <a:pt x="1196" y="201"/>
                  </a:lnTo>
                  <a:lnTo>
                    <a:pt x="1241" y="65"/>
                  </a:lnTo>
                  <a:lnTo>
                    <a:pt x="1250" y="45"/>
                  </a:lnTo>
                  <a:lnTo>
                    <a:pt x="1262" y="29"/>
                  </a:lnTo>
                  <a:lnTo>
                    <a:pt x="1278" y="15"/>
                  </a:lnTo>
                  <a:lnTo>
                    <a:pt x="1297" y="6"/>
                  </a:lnTo>
                  <a:lnTo>
                    <a:pt x="1317" y="1"/>
                  </a:lnTo>
                  <a:lnTo>
                    <a:pt x="13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01" name="Group 1700"/>
          <p:cNvGrpSpPr/>
          <p:nvPr/>
        </p:nvGrpSpPr>
        <p:grpSpPr>
          <a:xfrm>
            <a:off x="10708850" y="609600"/>
            <a:ext cx="303212" cy="303213"/>
            <a:chOff x="10806113" y="392113"/>
            <a:chExt cx="303212" cy="3032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08" name="Freeform 103"/>
            <p:cNvSpPr>
              <a:spLocks noEditPoints="1"/>
            </p:cNvSpPr>
            <p:nvPr/>
          </p:nvSpPr>
          <p:spPr bwMode="auto">
            <a:xfrm>
              <a:off x="10806113" y="392113"/>
              <a:ext cx="303212" cy="303213"/>
            </a:xfrm>
            <a:custGeom>
              <a:avLst/>
              <a:gdLst>
                <a:gd name="T0" fmla="*/ 1353 w 3432"/>
                <a:gd name="T1" fmla="*/ 754 h 3446"/>
                <a:gd name="T2" fmla="*/ 981 w 3432"/>
                <a:gd name="T3" fmla="*/ 997 h 3446"/>
                <a:gd name="T4" fmla="*/ 751 w 3432"/>
                <a:gd name="T5" fmla="*/ 1360 h 3446"/>
                <a:gd name="T6" fmla="*/ 689 w 3432"/>
                <a:gd name="T7" fmla="*/ 1790 h 3446"/>
                <a:gd name="T8" fmla="*/ 816 w 3432"/>
                <a:gd name="T9" fmla="*/ 2223 h 3446"/>
                <a:gd name="T10" fmla="*/ 1103 w 3432"/>
                <a:gd name="T11" fmla="*/ 2553 h 3446"/>
                <a:gd name="T12" fmla="*/ 1493 w 3432"/>
                <a:gd name="T13" fmla="*/ 2730 h 3446"/>
                <a:gd name="T14" fmla="*/ 1929 w 3432"/>
                <a:gd name="T15" fmla="*/ 2732 h 3446"/>
                <a:gd name="T16" fmla="*/ 2338 w 3432"/>
                <a:gd name="T17" fmla="*/ 2543 h 3446"/>
                <a:gd name="T18" fmla="*/ 2618 w 3432"/>
                <a:gd name="T19" fmla="*/ 2214 h 3446"/>
                <a:gd name="T20" fmla="*/ 2739 w 3432"/>
                <a:gd name="T21" fmla="*/ 1800 h 3446"/>
                <a:gd name="T22" fmla="*/ 2676 w 3432"/>
                <a:gd name="T23" fmla="*/ 1358 h 3446"/>
                <a:gd name="T24" fmla="*/ 2435 w 3432"/>
                <a:gd name="T25" fmla="*/ 984 h 3446"/>
                <a:gd name="T26" fmla="*/ 2073 w 3432"/>
                <a:gd name="T27" fmla="*/ 753 h 3446"/>
                <a:gd name="T28" fmla="*/ 1553 w 3432"/>
                <a:gd name="T29" fmla="*/ 0 h 3446"/>
                <a:gd name="T30" fmla="*/ 1975 w 3432"/>
                <a:gd name="T31" fmla="*/ 57 h 3446"/>
                <a:gd name="T32" fmla="*/ 2065 w 3432"/>
                <a:gd name="T33" fmla="*/ 406 h 3446"/>
                <a:gd name="T34" fmla="*/ 2328 w 3432"/>
                <a:gd name="T35" fmla="*/ 531 h 3446"/>
                <a:gd name="T36" fmla="*/ 2468 w 3432"/>
                <a:gd name="T37" fmla="*/ 523 h 3446"/>
                <a:gd name="T38" fmla="*/ 2776 w 3432"/>
                <a:gd name="T39" fmla="*/ 370 h 3446"/>
                <a:gd name="T40" fmla="*/ 3080 w 3432"/>
                <a:gd name="T41" fmla="*/ 689 h 3446"/>
                <a:gd name="T42" fmla="*/ 2906 w 3432"/>
                <a:gd name="T43" fmla="*/ 1004 h 3446"/>
                <a:gd name="T44" fmla="*/ 2939 w 3432"/>
                <a:gd name="T45" fmla="*/ 1186 h 3446"/>
                <a:gd name="T46" fmla="*/ 3048 w 3432"/>
                <a:gd name="T47" fmla="*/ 1394 h 3446"/>
                <a:gd name="T48" fmla="*/ 3395 w 3432"/>
                <a:gd name="T49" fmla="*/ 1480 h 3446"/>
                <a:gd name="T50" fmla="*/ 3432 w 3432"/>
                <a:gd name="T51" fmla="*/ 1887 h 3446"/>
                <a:gd name="T52" fmla="*/ 3354 w 3432"/>
                <a:gd name="T53" fmla="*/ 2002 h 3446"/>
                <a:gd name="T54" fmla="*/ 3008 w 3432"/>
                <a:gd name="T55" fmla="*/ 2098 h 3446"/>
                <a:gd name="T56" fmla="*/ 2893 w 3432"/>
                <a:gd name="T57" fmla="*/ 2362 h 3446"/>
                <a:gd name="T58" fmla="*/ 3049 w 3432"/>
                <a:gd name="T59" fmla="*/ 2672 h 3446"/>
                <a:gd name="T60" fmla="*/ 3053 w 3432"/>
                <a:gd name="T61" fmla="*/ 2810 h 3446"/>
                <a:gd name="T62" fmla="*/ 2747 w 3432"/>
                <a:gd name="T63" fmla="*/ 3093 h 3446"/>
                <a:gd name="T64" fmla="*/ 2433 w 3432"/>
                <a:gd name="T65" fmla="*/ 2918 h 3446"/>
                <a:gd name="T66" fmla="*/ 2252 w 3432"/>
                <a:gd name="T67" fmla="*/ 2952 h 3446"/>
                <a:gd name="T68" fmla="*/ 2045 w 3432"/>
                <a:gd name="T69" fmla="*/ 3061 h 3446"/>
                <a:gd name="T70" fmla="*/ 1957 w 3432"/>
                <a:gd name="T71" fmla="*/ 3409 h 3446"/>
                <a:gd name="T72" fmla="*/ 1526 w 3432"/>
                <a:gd name="T73" fmla="*/ 3443 h 3446"/>
                <a:gd name="T74" fmla="*/ 1430 w 3432"/>
                <a:gd name="T75" fmla="*/ 3343 h 3446"/>
                <a:gd name="T76" fmla="*/ 1321 w 3432"/>
                <a:gd name="T77" fmla="*/ 3008 h 3446"/>
                <a:gd name="T78" fmla="*/ 1064 w 3432"/>
                <a:gd name="T79" fmla="*/ 2905 h 3446"/>
                <a:gd name="T80" fmla="*/ 754 w 3432"/>
                <a:gd name="T81" fmla="*/ 3082 h 3446"/>
                <a:gd name="T82" fmla="*/ 619 w 3432"/>
                <a:gd name="T83" fmla="*/ 3057 h 3446"/>
                <a:gd name="T84" fmla="*/ 355 w 3432"/>
                <a:gd name="T85" fmla="*/ 2742 h 3446"/>
                <a:gd name="T86" fmla="*/ 538 w 3432"/>
                <a:gd name="T87" fmla="*/ 2430 h 3446"/>
                <a:gd name="T88" fmla="*/ 468 w 3432"/>
                <a:gd name="T89" fmla="*/ 2205 h 3446"/>
                <a:gd name="T90" fmla="*/ 364 w 3432"/>
                <a:gd name="T91" fmla="*/ 2053 h 3446"/>
                <a:gd name="T92" fmla="*/ 22 w 3432"/>
                <a:gd name="T93" fmla="*/ 1955 h 3446"/>
                <a:gd name="T94" fmla="*/ 9 w 3432"/>
                <a:gd name="T95" fmla="*/ 1516 h 3446"/>
                <a:gd name="T96" fmla="*/ 339 w 3432"/>
                <a:gd name="T97" fmla="*/ 1402 h 3446"/>
                <a:gd name="T98" fmla="*/ 442 w 3432"/>
                <a:gd name="T99" fmla="*/ 1311 h 3446"/>
                <a:gd name="T100" fmla="*/ 539 w 3432"/>
                <a:gd name="T101" fmla="*/ 1041 h 3446"/>
                <a:gd name="T102" fmla="*/ 354 w 3432"/>
                <a:gd name="T103" fmla="*/ 731 h 3446"/>
                <a:gd name="T104" fmla="*/ 501 w 3432"/>
                <a:gd name="T105" fmla="*/ 505 h 3446"/>
                <a:gd name="T106" fmla="*/ 726 w 3432"/>
                <a:gd name="T107" fmla="*/ 360 h 3446"/>
                <a:gd name="T108" fmla="*/ 1036 w 3432"/>
                <a:gd name="T109" fmla="*/ 545 h 3446"/>
                <a:gd name="T110" fmla="*/ 1303 w 3432"/>
                <a:gd name="T111" fmla="*/ 446 h 3446"/>
                <a:gd name="T112" fmla="*/ 1394 w 3432"/>
                <a:gd name="T113" fmla="*/ 343 h 3446"/>
                <a:gd name="T114" fmla="*/ 1505 w 3432"/>
                <a:gd name="T115" fmla="*/ 11 h 3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432" h="3446">
                  <a:moveTo>
                    <a:pt x="1720" y="688"/>
                  </a:moveTo>
                  <a:lnTo>
                    <a:pt x="1646" y="690"/>
                  </a:lnTo>
                  <a:lnTo>
                    <a:pt x="1573" y="698"/>
                  </a:lnTo>
                  <a:lnTo>
                    <a:pt x="1499" y="711"/>
                  </a:lnTo>
                  <a:lnTo>
                    <a:pt x="1426" y="729"/>
                  </a:lnTo>
                  <a:lnTo>
                    <a:pt x="1353" y="754"/>
                  </a:lnTo>
                  <a:lnTo>
                    <a:pt x="1282" y="783"/>
                  </a:lnTo>
                  <a:lnTo>
                    <a:pt x="1215" y="818"/>
                  </a:lnTo>
                  <a:lnTo>
                    <a:pt x="1151" y="857"/>
                  </a:lnTo>
                  <a:lnTo>
                    <a:pt x="1091" y="900"/>
                  </a:lnTo>
                  <a:lnTo>
                    <a:pt x="1035" y="947"/>
                  </a:lnTo>
                  <a:lnTo>
                    <a:pt x="981" y="997"/>
                  </a:lnTo>
                  <a:lnTo>
                    <a:pt x="932" y="1050"/>
                  </a:lnTo>
                  <a:lnTo>
                    <a:pt x="888" y="1107"/>
                  </a:lnTo>
                  <a:lnTo>
                    <a:pt x="847" y="1167"/>
                  </a:lnTo>
                  <a:lnTo>
                    <a:pt x="811" y="1230"/>
                  </a:lnTo>
                  <a:lnTo>
                    <a:pt x="779" y="1293"/>
                  </a:lnTo>
                  <a:lnTo>
                    <a:pt x="751" y="1360"/>
                  </a:lnTo>
                  <a:lnTo>
                    <a:pt x="729" y="1429"/>
                  </a:lnTo>
                  <a:lnTo>
                    <a:pt x="711" y="1499"/>
                  </a:lnTo>
                  <a:lnTo>
                    <a:pt x="698" y="1570"/>
                  </a:lnTo>
                  <a:lnTo>
                    <a:pt x="690" y="1643"/>
                  </a:lnTo>
                  <a:lnTo>
                    <a:pt x="687" y="1715"/>
                  </a:lnTo>
                  <a:lnTo>
                    <a:pt x="689" y="1790"/>
                  </a:lnTo>
                  <a:lnTo>
                    <a:pt x="696" y="1863"/>
                  </a:lnTo>
                  <a:lnTo>
                    <a:pt x="709" y="1938"/>
                  </a:lnTo>
                  <a:lnTo>
                    <a:pt x="728" y="2011"/>
                  </a:lnTo>
                  <a:lnTo>
                    <a:pt x="752" y="2084"/>
                  </a:lnTo>
                  <a:lnTo>
                    <a:pt x="781" y="2155"/>
                  </a:lnTo>
                  <a:lnTo>
                    <a:pt x="816" y="2223"/>
                  </a:lnTo>
                  <a:lnTo>
                    <a:pt x="854" y="2287"/>
                  </a:lnTo>
                  <a:lnTo>
                    <a:pt x="897" y="2348"/>
                  </a:lnTo>
                  <a:lnTo>
                    <a:pt x="944" y="2406"/>
                  </a:lnTo>
                  <a:lnTo>
                    <a:pt x="994" y="2459"/>
                  </a:lnTo>
                  <a:lnTo>
                    <a:pt x="1047" y="2507"/>
                  </a:lnTo>
                  <a:lnTo>
                    <a:pt x="1103" y="2553"/>
                  </a:lnTo>
                  <a:lnTo>
                    <a:pt x="1163" y="2594"/>
                  </a:lnTo>
                  <a:lnTo>
                    <a:pt x="1225" y="2630"/>
                  </a:lnTo>
                  <a:lnTo>
                    <a:pt x="1289" y="2662"/>
                  </a:lnTo>
                  <a:lnTo>
                    <a:pt x="1355" y="2689"/>
                  </a:lnTo>
                  <a:lnTo>
                    <a:pt x="1423" y="2712"/>
                  </a:lnTo>
                  <a:lnTo>
                    <a:pt x="1493" y="2730"/>
                  </a:lnTo>
                  <a:lnTo>
                    <a:pt x="1564" y="2744"/>
                  </a:lnTo>
                  <a:lnTo>
                    <a:pt x="1636" y="2752"/>
                  </a:lnTo>
                  <a:lnTo>
                    <a:pt x="1709" y="2755"/>
                  </a:lnTo>
                  <a:lnTo>
                    <a:pt x="1783" y="2753"/>
                  </a:lnTo>
                  <a:lnTo>
                    <a:pt x="1855" y="2745"/>
                  </a:lnTo>
                  <a:lnTo>
                    <a:pt x="1929" y="2732"/>
                  </a:lnTo>
                  <a:lnTo>
                    <a:pt x="2002" y="2714"/>
                  </a:lnTo>
                  <a:lnTo>
                    <a:pt x="2075" y="2689"/>
                  </a:lnTo>
                  <a:lnTo>
                    <a:pt x="2146" y="2659"/>
                  </a:lnTo>
                  <a:lnTo>
                    <a:pt x="2214" y="2625"/>
                  </a:lnTo>
                  <a:lnTo>
                    <a:pt x="2277" y="2586"/>
                  </a:lnTo>
                  <a:lnTo>
                    <a:pt x="2338" y="2543"/>
                  </a:lnTo>
                  <a:lnTo>
                    <a:pt x="2395" y="2497"/>
                  </a:lnTo>
                  <a:lnTo>
                    <a:pt x="2447" y="2446"/>
                  </a:lnTo>
                  <a:lnTo>
                    <a:pt x="2496" y="2392"/>
                  </a:lnTo>
                  <a:lnTo>
                    <a:pt x="2541" y="2335"/>
                  </a:lnTo>
                  <a:lnTo>
                    <a:pt x="2582" y="2276"/>
                  </a:lnTo>
                  <a:lnTo>
                    <a:pt x="2618" y="2214"/>
                  </a:lnTo>
                  <a:lnTo>
                    <a:pt x="2650" y="2149"/>
                  </a:lnTo>
                  <a:lnTo>
                    <a:pt x="2677" y="2082"/>
                  </a:lnTo>
                  <a:lnTo>
                    <a:pt x="2700" y="2014"/>
                  </a:lnTo>
                  <a:lnTo>
                    <a:pt x="2718" y="1944"/>
                  </a:lnTo>
                  <a:lnTo>
                    <a:pt x="2732" y="1873"/>
                  </a:lnTo>
                  <a:lnTo>
                    <a:pt x="2739" y="1800"/>
                  </a:lnTo>
                  <a:lnTo>
                    <a:pt x="2742" y="1726"/>
                  </a:lnTo>
                  <a:lnTo>
                    <a:pt x="2740" y="1654"/>
                  </a:lnTo>
                  <a:lnTo>
                    <a:pt x="2733" y="1579"/>
                  </a:lnTo>
                  <a:lnTo>
                    <a:pt x="2719" y="1505"/>
                  </a:lnTo>
                  <a:lnTo>
                    <a:pt x="2700" y="1432"/>
                  </a:lnTo>
                  <a:lnTo>
                    <a:pt x="2676" y="1358"/>
                  </a:lnTo>
                  <a:lnTo>
                    <a:pt x="2646" y="1287"/>
                  </a:lnTo>
                  <a:lnTo>
                    <a:pt x="2612" y="1219"/>
                  </a:lnTo>
                  <a:lnTo>
                    <a:pt x="2573" y="1155"/>
                  </a:lnTo>
                  <a:lnTo>
                    <a:pt x="2532" y="1094"/>
                  </a:lnTo>
                  <a:lnTo>
                    <a:pt x="2485" y="1038"/>
                  </a:lnTo>
                  <a:lnTo>
                    <a:pt x="2435" y="984"/>
                  </a:lnTo>
                  <a:lnTo>
                    <a:pt x="2382" y="935"/>
                  </a:lnTo>
                  <a:lnTo>
                    <a:pt x="2324" y="890"/>
                  </a:lnTo>
                  <a:lnTo>
                    <a:pt x="2265" y="849"/>
                  </a:lnTo>
                  <a:lnTo>
                    <a:pt x="2203" y="813"/>
                  </a:lnTo>
                  <a:lnTo>
                    <a:pt x="2139" y="780"/>
                  </a:lnTo>
                  <a:lnTo>
                    <a:pt x="2073" y="753"/>
                  </a:lnTo>
                  <a:lnTo>
                    <a:pt x="2004" y="730"/>
                  </a:lnTo>
                  <a:lnTo>
                    <a:pt x="1935" y="712"/>
                  </a:lnTo>
                  <a:lnTo>
                    <a:pt x="1864" y="699"/>
                  </a:lnTo>
                  <a:lnTo>
                    <a:pt x="1792" y="691"/>
                  </a:lnTo>
                  <a:lnTo>
                    <a:pt x="1720" y="688"/>
                  </a:lnTo>
                  <a:close/>
                  <a:moveTo>
                    <a:pt x="1553" y="0"/>
                  </a:moveTo>
                  <a:lnTo>
                    <a:pt x="1872" y="0"/>
                  </a:lnTo>
                  <a:lnTo>
                    <a:pt x="1897" y="3"/>
                  </a:lnTo>
                  <a:lnTo>
                    <a:pt x="1920" y="11"/>
                  </a:lnTo>
                  <a:lnTo>
                    <a:pt x="1942" y="22"/>
                  </a:lnTo>
                  <a:lnTo>
                    <a:pt x="1960" y="38"/>
                  </a:lnTo>
                  <a:lnTo>
                    <a:pt x="1975" y="57"/>
                  </a:lnTo>
                  <a:lnTo>
                    <a:pt x="1987" y="79"/>
                  </a:lnTo>
                  <a:lnTo>
                    <a:pt x="1993" y="103"/>
                  </a:lnTo>
                  <a:lnTo>
                    <a:pt x="2034" y="341"/>
                  </a:lnTo>
                  <a:lnTo>
                    <a:pt x="2040" y="366"/>
                  </a:lnTo>
                  <a:lnTo>
                    <a:pt x="2050" y="388"/>
                  </a:lnTo>
                  <a:lnTo>
                    <a:pt x="2065" y="406"/>
                  </a:lnTo>
                  <a:lnTo>
                    <a:pt x="2083" y="423"/>
                  </a:lnTo>
                  <a:lnTo>
                    <a:pt x="2102" y="436"/>
                  </a:lnTo>
                  <a:lnTo>
                    <a:pt x="2125" y="446"/>
                  </a:lnTo>
                  <a:lnTo>
                    <a:pt x="2194" y="470"/>
                  </a:lnTo>
                  <a:lnTo>
                    <a:pt x="2263" y="499"/>
                  </a:lnTo>
                  <a:lnTo>
                    <a:pt x="2328" y="531"/>
                  </a:lnTo>
                  <a:lnTo>
                    <a:pt x="2351" y="540"/>
                  </a:lnTo>
                  <a:lnTo>
                    <a:pt x="2375" y="546"/>
                  </a:lnTo>
                  <a:lnTo>
                    <a:pt x="2400" y="547"/>
                  </a:lnTo>
                  <a:lnTo>
                    <a:pt x="2424" y="544"/>
                  </a:lnTo>
                  <a:lnTo>
                    <a:pt x="2447" y="535"/>
                  </a:lnTo>
                  <a:lnTo>
                    <a:pt x="2468" y="523"/>
                  </a:lnTo>
                  <a:lnTo>
                    <a:pt x="2661" y="384"/>
                  </a:lnTo>
                  <a:lnTo>
                    <a:pt x="2683" y="372"/>
                  </a:lnTo>
                  <a:lnTo>
                    <a:pt x="2706" y="364"/>
                  </a:lnTo>
                  <a:lnTo>
                    <a:pt x="2730" y="361"/>
                  </a:lnTo>
                  <a:lnTo>
                    <a:pt x="2754" y="363"/>
                  </a:lnTo>
                  <a:lnTo>
                    <a:pt x="2776" y="370"/>
                  </a:lnTo>
                  <a:lnTo>
                    <a:pt x="2798" y="381"/>
                  </a:lnTo>
                  <a:lnTo>
                    <a:pt x="2818" y="398"/>
                  </a:lnTo>
                  <a:lnTo>
                    <a:pt x="3045" y="624"/>
                  </a:lnTo>
                  <a:lnTo>
                    <a:pt x="3061" y="644"/>
                  </a:lnTo>
                  <a:lnTo>
                    <a:pt x="3072" y="665"/>
                  </a:lnTo>
                  <a:lnTo>
                    <a:pt x="3080" y="689"/>
                  </a:lnTo>
                  <a:lnTo>
                    <a:pt x="3082" y="713"/>
                  </a:lnTo>
                  <a:lnTo>
                    <a:pt x="3079" y="737"/>
                  </a:lnTo>
                  <a:lnTo>
                    <a:pt x="3071" y="761"/>
                  </a:lnTo>
                  <a:lnTo>
                    <a:pt x="3059" y="783"/>
                  </a:lnTo>
                  <a:lnTo>
                    <a:pt x="2918" y="983"/>
                  </a:lnTo>
                  <a:lnTo>
                    <a:pt x="2906" y="1004"/>
                  </a:lnTo>
                  <a:lnTo>
                    <a:pt x="2898" y="1027"/>
                  </a:lnTo>
                  <a:lnTo>
                    <a:pt x="2894" y="1052"/>
                  </a:lnTo>
                  <a:lnTo>
                    <a:pt x="2895" y="1075"/>
                  </a:lnTo>
                  <a:lnTo>
                    <a:pt x="2900" y="1099"/>
                  </a:lnTo>
                  <a:lnTo>
                    <a:pt x="2909" y="1122"/>
                  </a:lnTo>
                  <a:lnTo>
                    <a:pt x="2939" y="1186"/>
                  </a:lnTo>
                  <a:lnTo>
                    <a:pt x="2966" y="1252"/>
                  </a:lnTo>
                  <a:lnTo>
                    <a:pt x="2989" y="1319"/>
                  </a:lnTo>
                  <a:lnTo>
                    <a:pt x="2998" y="1342"/>
                  </a:lnTo>
                  <a:lnTo>
                    <a:pt x="3012" y="1362"/>
                  </a:lnTo>
                  <a:lnTo>
                    <a:pt x="3029" y="1379"/>
                  </a:lnTo>
                  <a:lnTo>
                    <a:pt x="3048" y="1394"/>
                  </a:lnTo>
                  <a:lnTo>
                    <a:pt x="3070" y="1403"/>
                  </a:lnTo>
                  <a:lnTo>
                    <a:pt x="3095" y="1410"/>
                  </a:lnTo>
                  <a:lnTo>
                    <a:pt x="3330" y="1446"/>
                  </a:lnTo>
                  <a:lnTo>
                    <a:pt x="3354" y="1454"/>
                  </a:lnTo>
                  <a:lnTo>
                    <a:pt x="3375" y="1464"/>
                  </a:lnTo>
                  <a:lnTo>
                    <a:pt x="3395" y="1480"/>
                  </a:lnTo>
                  <a:lnTo>
                    <a:pt x="3410" y="1498"/>
                  </a:lnTo>
                  <a:lnTo>
                    <a:pt x="3422" y="1520"/>
                  </a:lnTo>
                  <a:lnTo>
                    <a:pt x="3430" y="1543"/>
                  </a:lnTo>
                  <a:lnTo>
                    <a:pt x="3432" y="1568"/>
                  </a:lnTo>
                  <a:lnTo>
                    <a:pt x="3432" y="1727"/>
                  </a:lnTo>
                  <a:lnTo>
                    <a:pt x="3432" y="1887"/>
                  </a:lnTo>
                  <a:lnTo>
                    <a:pt x="3429" y="1912"/>
                  </a:lnTo>
                  <a:lnTo>
                    <a:pt x="3421" y="1936"/>
                  </a:lnTo>
                  <a:lnTo>
                    <a:pt x="3410" y="1957"/>
                  </a:lnTo>
                  <a:lnTo>
                    <a:pt x="3394" y="1976"/>
                  </a:lnTo>
                  <a:lnTo>
                    <a:pt x="3375" y="1991"/>
                  </a:lnTo>
                  <a:lnTo>
                    <a:pt x="3354" y="2002"/>
                  </a:lnTo>
                  <a:lnTo>
                    <a:pt x="3329" y="2009"/>
                  </a:lnTo>
                  <a:lnTo>
                    <a:pt x="3088" y="2050"/>
                  </a:lnTo>
                  <a:lnTo>
                    <a:pt x="3065" y="2057"/>
                  </a:lnTo>
                  <a:lnTo>
                    <a:pt x="3044" y="2067"/>
                  </a:lnTo>
                  <a:lnTo>
                    <a:pt x="3024" y="2081"/>
                  </a:lnTo>
                  <a:lnTo>
                    <a:pt x="3008" y="2098"/>
                  </a:lnTo>
                  <a:lnTo>
                    <a:pt x="2995" y="2118"/>
                  </a:lnTo>
                  <a:lnTo>
                    <a:pt x="2986" y="2141"/>
                  </a:lnTo>
                  <a:lnTo>
                    <a:pt x="2962" y="2208"/>
                  </a:lnTo>
                  <a:lnTo>
                    <a:pt x="2934" y="2274"/>
                  </a:lnTo>
                  <a:lnTo>
                    <a:pt x="2903" y="2339"/>
                  </a:lnTo>
                  <a:lnTo>
                    <a:pt x="2893" y="2362"/>
                  </a:lnTo>
                  <a:lnTo>
                    <a:pt x="2888" y="2386"/>
                  </a:lnTo>
                  <a:lnTo>
                    <a:pt x="2888" y="2410"/>
                  </a:lnTo>
                  <a:lnTo>
                    <a:pt x="2891" y="2433"/>
                  </a:lnTo>
                  <a:lnTo>
                    <a:pt x="2899" y="2456"/>
                  </a:lnTo>
                  <a:lnTo>
                    <a:pt x="2912" y="2477"/>
                  </a:lnTo>
                  <a:lnTo>
                    <a:pt x="3049" y="2672"/>
                  </a:lnTo>
                  <a:lnTo>
                    <a:pt x="3062" y="2693"/>
                  </a:lnTo>
                  <a:lnTo>
                    <a:pt x="3070" y="2717"/>
                  </a:lnTo>
                  <a:lnTo>
                    <a:pt x="3073" y="2741"/>
                  </a:lnTo>
                  <a:lnTo>
                    <a:pt x="3071" y="2765"/>
                  </a:lnTo>
                  <a:lnTo>
                    <a:pt x="3064" y="2788"/>
                  </a:lnTo>
                  <a:lnTo>
                    <a:pt x="3053" y="2810"/>
                  </a:lnTo>
                  <a:lnTo>
                    <a:pt x="3037" y="2830"/>
                  </a:lnTo>
                  <a:lnTo>
                    <a:pt x="2924" y="2944"/>
                  </a:lnTo>
                  <a:lnTo>
                    <a:pt x="2811" y="3058"/>
                  </a:lnTo>
                  <a:lnTo>
                    <a:pt x="2792" y="3074"/>
                  </a:lnTo>
                  <a:lnTo>
                    <a:pt x="2770" y="3085"/>
                  </a:lnTo>
                  <a:lnTo>
                    <a:pt x="2747" y="3093"/>
                  </a:lnTo>
                  <a:lnTo>
                    <a:pt x="2723" y="3095"/>
                  </a:lnTo>
                  <a:lnTo>
                    <a:pt x="2699" y="3092"/>
                  </a:lnTo>
                  <a:lnTo>
                    <a:pt x="2675" y="3084"/>
                  </a:lnTo>
                  <a:lnTo>
                    <a:pt x="2654" y="3072"/>
                  </a:lnTo>
                  <a:lnTo>
                    <a:pt x="2453" y="2930"/>
                  </a:lnTo>
                  <a:lnTo>
                    <a:pt x="2433" y="2918"/>
                  </a:lnTo>
                  <a:lnTo>
                    <a:pt x="2410" y="2910"/>
                  </a:lnTo>
                  <a:lnTo>
                    <a:pt x="2387" y="2906"/>
                  </a:lnTo>
                  <a:lnTo>
                    <a:pt x="2363" y="2907"/>
                  </a:lnTo>
                  <a:lnTo>
                    <a:pt x="2340" y="2913"/>
                  </a:lnTo>
                  <a:lnTo>
                    <a:pt x="2317" y="2921"/>
                  </a:lnTo>
                  <a:lnTo>
                    <a:pt x="2252" y="2952"/>
                  </a:lnTo>
                  <a:lnTo>
                    <a:pt x="2187" y="2978"/>
                  </a:lnTo>
                  <a:lnTo>
                    <a:pt x="2120" y="3003"/>
                  </a:lnTo>
                  <a:lnTo>
                    <a:pt x="2097" y="3012"/>
                  </a:lnTo>
                  <a:lnTo>
                    <a:pt x="2076" y="3025"/>
                  </a:lnTo>
                  <a:lnTo>
                    <a:pt x="2059" y="3041"/>
                  </a:lnTo>
                  <a:lnTo>
                    <a:pt x="2045" y="3061"/>
                  </a:lnTo>
                  <a:lnTo>
                    <a:pt x="2035" y="3083"/>
                  </a:lnTo>
                  <a:lnTo>
                    <a:pt x="2028" y="3107"/>
                  </a:lnTo>
                  <a:lnTo>
                    <a:pt x="1990" y="3343"/>
                  </a:lnTo>
                  <a:lnTo>
                    <a:pt x="1983" y="3368"/>
                  </a:lnTo>
                  <a:lnTo>
                    <a:pt x="1972" y="3390"/>
                  </a:lnTo>
                  <a:lnTo>
                    <a:pt x="1957" y="3409"/>
                  </a:lnTo>
                  <a:lnTo>
                    <a:pt x="1939" y="3425"/>
                  </a:lnTo>
                  <a:lnTo>
                    <a:pt x="1918" y="3436"/>
                  </a:lnTo>
                  <a:lnTo>
                    <a:pt x="1894" y="3443"/>
                  </a:lnTo>
                  <a:lnTo>
                    <a:pt x="1870" y="3446"/>
                  </a:lnTo>
                  <a:lnTo>
                    <a:pt x="1551" y="3446"/>
                  </a:lnTo>
                  <a:lnTo>
                    <a:pt x="1526" y="3443"/>
                  </a:lnTo>
                  <a:lnTo>
                    <a:pt x="1502" y="3436"/>
                  </a:lnTo>
                  <a:lnTo>
                    <a:pt x="1481" y="3425"/>
                  </a:lnTo>
                  <a:lnTo>
                    <a:pt x="1464" y="3409"/>
                  </a:lnTo>
                  <a:lnTo>
                    <a:pt x="1448" y="3390"/>
                  </a:lnTo>
                  <a:lnTo>
                    <a:pt x="1437" y="3368"/>
                  </a:lnTo>
                  <a:lnTo>
                    <a:pt x="1430" y="3343"/>
                  </a:lnTo>
                  <a:lnTo>
                    <a:pt x="1390" y="3102"/>
                  </a:lnTo>
                  <a:lnTo>
                    <a:pt x="1384" y="3078"/>
                  </a:lnTo>
                  <a:lnTo>
                    <a:pt x="1373" y="3057"/>
                  </a:lnTo>
                  <a:lnTo>
                    <a:pt x="1359" y="3037"/>
                  </a:lnTo>
                  <a:lnTo>
                    <a:pt x="1342" y="3021"/>
                  </a:lnTo>
                  <a:lnTo>
                    <a:pt x="1321" y="3008"/>
                  </a:lnTo>
                  <a:lnTo>
                    <a:pt x="1299" y="2998"/>
                  </a:lnTo>
                  <a:lnTo>
                    <a:pt x="1235" y="2975"/>
                  </a:lnTo>
                  <a:lnTo>
                    <a:pt x="1172" y="2949"/>
                  </a:lnTo>
                  <a:lnTo>
                    <a:pt x="1111" y="2920"/>
                  </a:lnTo>
                  <a:lnTo>
                    <a:pt x="1088" y="2910"/>
                  </a:lnTo>
                  <a:lnTo>
                    <a:pt x="1064" y="2905"/>
                  </a:lnTo>
                  <a:lnTo>
                    <a:pt x="1040" y="2904"/>
                  </a:lnTo>
                  <a:lnTo>
                    <a:pt x="1017" y="2908"/>
                  </a:lnTo>
                  <a:lnTo>
                    <a:pt x="994" y="2917"/>
                  </a:lnTo>
                  <a:lnTo>
                    <a:pt x="972" y="2929"/>
                  </a:lnTo>
                  <a:lnTo>
                    <a:pt x="776" y="3070"/>
                  </a:lnTo>
                  <a:lnTo>
                    <a:pt x="754" y="3082"/>
                  </a:lnTo>
                  <a:lnTo>
                    <a:pt x="731" y="3091"/>
                  </a:lnTo>
                  <a:lnTo>
                    <a:pt x="707" y="3093"/>
                  </a:lnTo>
                  <a:lnTo>
                    <a:pt x="683" y="3091"/>
                  </a:lnTo>
                  <a:lnTo>
                    <a:pt x="661" y="3084"/>
                  </a:lnTo>
                  <a:lnTo>
                    <a:pt x="639" y="3073"/>
                  </a:lnTo>
                  <a:lnTo>
                    <a:pt x="619" y="3057"/>
                  </a:lnTo>
                  <a:lnTo>
                    <a:pt x="505" y="2943"/>
                  </a:lnTo>
                  <a:lnTo>
                    <a:pt x="392" y="2830"/>
                  </a:lnTo>
                  <a:lnTo>
                    <a:pt x="376" y="2811"/>
                  </a:lnTo>
                  <a:lnTo>
                    <a:pt x="365" y="2789"/>
                  </a:lnTo>
                  <a:lnTo>
                    <a:pt x="357" y="2766"/>
                  </a:lnTo>
                  <a:lnTo>
                    <a:pt x="355" y="2742"/>
                  </a:lnTo>
                  <a:lnTo>
                    <a:pt x="358" y="2717"/>
                  </a:lnTo>
                  <a:lnTo>
                    <a:pt x="366" y="2694"/>
                  </a:lnTo>
                  <a:lnTo>
                    <a:pt x="378" y="2672"/>
                  </a:lnTo>
                  <a:lnTo>
                    <a:pt x="517" y="2474"/>
                  </a:lnTo>
                  <a:lnTo>
                    <a:pt x="529" y="2453"/>
                  </a:lnTo>
                  <a:lnTo>
                    <a:pt x="538" y="2430"/>
                  </a:lnTo>
                  <a:lnTo>
                    <a:pt x="541" y="2407"/>
                  </a:lnTo>
                  <a:lnTo>
                    <a:pt x="541" y="2383"/>
                  </a:lnTo>
                  <a:lnTo>
                    <a:pt x="535" y="2359"/>
                  </a:lnTo>
                  <a:lnTo>
                    <a:pt x="526" y="2335"/>
                  </a:lnTo>
                  <a:lnTo>
                    <a:pt x="495" y="2271"/>
                  </a:lnTo>
                  <a:lnTo>
                    <a:pt x="468" y="2205"/>
                  </a:lnTo>
                  <a:lnTo>
                    <a:pt x="444" y="2136"/>
                  </a:lnTo>
                  <a:lnTo>
                    <a:pt x="434" y="2114"/>
                  </a:lnTo>
                  <a:lnTo>
                    <a:pt x="421" y="2095"/>
                  </a:lnTo>
                  <a:lnTo>
                    <a:pt x="404" y="2077"/>
                  </a:lnTo>
                  <a:lnTo>
                    <a:pt x="385" y="2063"/>
                  </a:lnTo>
                  <a:lnTo>
                    <a:pt x="364" y="2053"/>
                  </a:lnTo>
                  <a:lnTo>
                    <a:pt x="340" y="2046"/>
                  </a:lnTo>
                  <a:lnTo>
                    <a:pt x="102" y="2007"/>
                  </a:lnTo>
                  <a:lnTo>
                    <a:pt x="78" y="1999"/>
                  </a:lnTo>
                  <a:lnTo>
                    <a:pt x="56" y="1988"/>
                  </a:lnTo>
                  <a:lnTo>
                    <a:pt x="38" y="1973"/>
                  </a:lnTo>
                  <a:lnTo>
                    <a:pt x="22" y="1955"/>
                  </a:lnTo>
                  <a:lnTo>
                    <a:pt x="9" y="1933"/>
                  </a:lnTo>
                  <a:lnTo>
                    <a:pt x="2" y="1910"/>
                  </a:lnTo>
                  <a:lnTo>
                    <a:pt x="0" y="1885"/>
                  </a:lnTo>
                  <a:lnTo>
                    <a:pt x="0" y="1566"/>
                  </a:lnTo>
                  <a:lnTo>
                    <a:pt x="2" y="1541"/>
                  </a:lnTo>
                  <a:lnTo>
                    <a:pt x="9" y="1516"/>
                  </a:lnTo>
                  <a:lnTo>
                    <a:pt x="21" y="1496"/>
                  </a:lnTo>
                  <a:lnTo>
                    <a:pt x="36" y="1477"/>
                  </a:lnTo>
                  <a:lnTo>
                    <a:pt x="55" y="1462"/>
                  </a:lnTo>
                  <a:lnTo>
                    <a:pt x="77" y="1451"/>
                  </a:lnTo>
                  <a:lnTo>
                    <a:pt x="101" y="1444"/>
                  </a:lnTo>
                  <a:lnTo>
                    <a:pt x="339" y="1402"/>
                  </a:lnTo>
                  <a:lnTo>
                    <a:pt x="363" y="1396"/>
                  </a:lnTo>
                  <a:lnTo>
                    <a:pt x="384" y="1386"/>
                  </a:lnTo>
                  <a:lnTo>
                    <a:pt x="403" y="1371"/>
                  </a:lnTo>
                  <a:lnTo>
                    <a:pt x="420" y="1354"/>
                  </a:lnTo>
                  <a:lnTo>
                    <a:pt x="432" y="1333"/>
                  </a:lnTo>
                  <a:lnTo>
                    <a:pt x="442" y="1311"/>
                  </a:lnTo>
                  <a:lnTo>
                    <a:pt x="466" y="1243"/>
                  </a:lnTo>
                  <a:lnTo>
                    <a:pt x="494" y="1176"/>
                  </a:lnTo>
                  <a:lnTo>
                    <a:pt x="524" y="1111"/>
                  </a:lnTo>
                  <a:lnTo>
                    <a:pt x="533" y="1088"/>
                  </a:lnTo>
                  <a:lnTo>
                    <a:pt x="538" y="1065"/>
                  </a:lnTo>
                  <a:lnTo>
                    <a:pt x="539" y="1041"/>
                  </a:lnTo>
                  <a:lnTo>
                    <a:pt x="534" y="1017"/>
                  </a:lnTo>
                  <a:lnTo>
                    <a:pt x="526" y="995"/>
                  </a:lnTo>
                  <a:lnTo>
                    <a:pt x="515" y="973"/>
                  </a:lnTo>
                  <a:lnTo>
                    <a:pt x="374" y="777"/>
                  </a:lnTo>
                  <a:lnTo>
                    <a:pt x="362" y="755"/>
                  </a:lnTo>
                  <a:lnTo>
                    <a:pt x="354" y="731"/>
                  </a:lnTo>
                  <a:lnTo>
                    <a:pt x="351" y="707"/>
                  </a:lnTo>
                  <a:lnTo>
                    <a:pt x="353" y="683"/>
                  </a:lnTo>
                  <a:lnTo>
                    <a:pt x="359" y="660"/>
                  </a:lnTo>
                  <a:lnTo>
                    <a:pt x="371" y="638"/>
                  </a:lnTo>
                  <a:lnTo>
                    <a:pt x="388" y="618"/>
                  </a:lnTo>
                  <a:lnTo>
                    <a:pt x="501" y="505"/>
                  </a:lnTo>
                  <a:lnTo>
                    <a:pt x="614" y="391"/>
                  </a:lnTo>
                  <a:lnTo>
                    <a:pt x="633" y="376"/>
                  </a:lnTo>
                  <a:lnTo>
                    <a:pt x="655" y="366"/>
                  </a:lnTo>
                  <a:lnTo>
                    <a:pt x="678" y="359"/>
                  </a:lnTo>
                  <a:lnTo>
                    <a:pt x="702" y="357"/>
                  </a:lnTo>
                  <a:lnTo>
                    <a:pt x="726" y="360"/>
                  </a:lnTo>
                  <a:lnTo>
                    <a:pt x="749" y="368"/>
                  </a:lnTo>
                  <a:lnTo>
                    <a:pt x="771" y="379"/>
                  </a:lnTo>
                  <a:lnTo>
                    <a:pt x="969" y="521"/>
                  </a:lnTo>
                  <a:lnTo>
                    <a:pt x="990" y="533"/>
                  </a:lnTo>
                  <a:lnTo>
                    <a:pt x="1013" y="540"/>
                  </a:lnTo>
                  <a:lnTo>
                    <a:pt x="1036" y="545"/>
                  </a:lnTo>
                  <a:lnTo>
                    <a:pt x="1060" y="544"/>
                  </a:lnTo>
                  <a:lnTo>
                    <a:pt x="1083" y="539"/>
                  </a:lnTo>
                  <a:lnTo>
                    <a:pt x="1105" y="530"/>
                  </a:lnTo>
                  <a:lnTo>
                    <a:pt x="1171" y="499"/>
                  </a:lnTo>
                  <a:lnTo>
                    <a:pt x="1237" y="470"/>
                  </a:lnTo>
                  <a:lnTo>
                    <a:pt x="1303" y="446"/>
                  </a:lnTo>
                  <a:lnTo>
                    <a:pt x="1326" y="437"/>
                  </a:lnTo>
                  <a:lnTo>
                    <a:pt x="1346" y="423"/>
                  </a:lnTo>
                  <a:lnTo>
                    <a:pt x="1364" y="407"/>
                  </a:lnTo>
                  <a:lnTo>
                    <a:pt x="1377" y="388"/>
                  </a:lnTo>
                  <a:lnTo>
                    <a:pt x="1388" y="366"/>
                  </a:lnTo>
                  <a:lnTo>
                    <a:pt x="1394" y="343"/>
                  </a:lnTo>
                  <a:lnTo>
                    <a:pt x="1434" y="103"/>
                  </a:lnTo>
                  <a:lnTo>
                    <a:pt x="1441" y="79"/>
                  </a:lnTo>
                  <a:lnTo>
                    <a:pt x="1451" y="57"/>
                  </a:lnTo>
                  <a:lnTo>
                    <a:pt x="1467" y="38"/>
                  </a:lnTo>
                  <a:lnTo>
                    <a:pt x="1485" y="22"/>
                  </a:lnTo>
                  <a:lnTo>
                    <a:pt x="1505" y="11"/>
                  </a:lnTo>
                  <a:lnTo>
                    <a:pt x="1529" y="3"/>
                  </a:lnTo>
                  <a:lnTo>
                    <a:pt x="15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Freeform 104"/>
            <p:cNvSpPr>
              <a:spLocks noEditPoints="1"/>
            </p:cNvSpPr>
            <p:nvPr/>
          </p:nvSpPr>
          <p:spPr bwMode="auto">
            <a:xfrm>
              <a:off x="10880725" y="466726"/>
              <a:ext cx="153987" cy="153988"/>
            </a:xfrm>
            <a:custGeom>
              <a:avLst/>
              <a:gdLst>
                <a:gd name="T0" fmla="*/ 720 w 1738"/>
                <a:gd name="T1" fmla="*/ 1454 h 1747"/>
                <a:gd name="T2" fmla="*/ 868 w 1738"/>
                <a:gd name="T3" fmla="*/ 1601 h 1747"/>
                <a:gd name="T4" fmla="*/ 1002 w 1738"/>
                <a:gd name="T5" fmla="*/ 1454 h 1747"/>
                <a:gd name="T6" fmla="*/ 634 w 1738"/>
                <a:gd name="T7" fmla="*/ 1224 h 1747"/>
                <a:gd name="T8" fmla="*/ 346 w 1738"/>
                <a:gd name="T9" fmla="*/ 1374 h 1747"/>
                <a:gd name="T10" fmla="*/ 546 w 1738"/>
                <a:gd name="T11" fmla="*/ 1524 h 1747"/>
                <a:gd name="T12" fmla="*/ 506 w 1738"/>
                <a:gd name="T13" fmla="*/ 1306 h 1747"/>
                <a:gd name="T14" fmla="*/ 1219 w 1738"/>
                <a:gd name="T15" fmla="*/ 1308 h 1747"/>
                <a:gd name="T16" fmla="*/ 1176 w 1738"/>
                <a:gd name="T17" fmla="*/ 1531 h 1747"/>
                <a:gd name="T18" fmla="*/ 1387 w 1738"/>
                <a:gd name="T19" fmla="*/ 1380 h 1747"/>
                <a:gd name="T20" fmla="*/ 1244 w 1738"/>
                <a:gd name="T21" fmla="*/ 1221 h 1747"/>
                <a:gd name="T22" fmla="*/ 1286 w 1738"/>
                <a:gd name="T23" fmla="*/ 936 h 1747"/>
                <a:gd name="T24" fmla="*/ 1574 w 1738"/>
                <a:gd name="T25" fmla="*/ 1026 h 1747"/>
                <a:gd name="T26" fmla="*/ 1589 w 1738"/>
                <a:gd name="T27" fmla="*/ 822 h 1747"/>
                <a:gd name="T28" fmla="*/ 1275 w 1738"/>
                <a:gd name="T29" fmla="*/ 674 h 1747"/>
                <a:gd name="T30" fmla="*/ 592 w 1738"/>
                <a:gd name="T31" fmla="*/ 883 h 1747"/>
                <a:gd name="T32" fmla="*/ 1124 w 1738"/>
                <a:gd name="T33" fmla="*/ 1074 h 1747"/>
                <a:gd name="T34" fmla="*/ 1139 w 1738"/>
                <a:gd name="T35" fmla="*/ 800 h 1747"/>
                <a:gd name="T36" fmla="*/ 175 w 1738"/>
                <a:gd name="T37" fmla="*/ 673 h 1747"/>
                <a:gd name="T38" fmla="*/ 148 w 1738"/>
                <a:gd name="T39" fmla="*/ 926 h 1747"/>
                <a:gd name="T40" fmla="*/ 457 w 1738"/>
                <a:gd name="T41" fmla="*/ 1075 h 1747"/>
                <a:gd name="T42" fmla="*/ 452 w 1738"/>
                <a:gd name="T43" fmla="*/ 743 h 1747"/>
                <a:gd name="T44" fmla="*/ 1165 w 1738"/>
                <a:gd name="T45" fmla="*/ 277 h 1747"/>
                <a:gd name="T46" fmla="*/ 1501 w 1738"/>
                <a:gd name="T47" fmla="*/ 526 h 1747"/>
                <a:gd name="T48" fmla="*/ 1344 w 1738"/>
                <a:gd name="T49" fmla="*/ 328 h 1747"/>
                <a:gd name="T50" fmla="*/ 1127 w 1738"/>
                <a:gd name="T51" fmla="*/ 197 h 1747"/>
                <a:gd name="T52" fmla="*/ 446 w 1738"/>
                <a:gd name="T53" fmla="*/ 286 h 1747"/>
                <a:gd name="T54" fmla="*/ 269 w 1738"/>
                <a:gd name="T55" fmla="*/ 471 h 1747"/>
                <a:gd name="T56" fmla="*/ 542 w 1738"/>
                <a:gd name="T57" fmla="*/ 355 h 1747"/>
                <a:gd name="T58" fmla="*/ 841 w 1738"/>
                <a:gd name="T59" fmla="*/ 149 h 1747"/>
                <a:gd name="T60" fmla="*/ 695 w 1738"/>
                <a:gd name="T61" fmla="*/ 370 h 1747"/>
                <a:gd name="T62" fmla="*/ 1074 w 1738"/>
                <a:gd name="T63" fmla="*/ 447 h 1747"/>
                <a:gd name="T64" fmla="*/ 932 w 1738"/>
                <a:gd name="T65" fmla="*/ 152 h 1747"/>
                <a:gd name="T66" fmla="*/ 938 w 1738"/>
                <a:gd name="T67" fmla="*/ 3 h 1747"/>
                <a:gd name="T68" fmla="*/ 1201 w 1738"/>
                <a:gd name="T69" fmla="*/ 67 h 1747"/>
                <a:gd name="T70" fmla="*/ 1432 w 1738"/>
                <a:gd name="T71" fmla="*/ 210 h 1747"/>
                <a:gd name="T72" fmla="*/ 1610 w 1738"/>
                <a:gd name="T73" fmla="*/ 418 h 1747"/>
                <a:gd name="T74" fmla="*/ 1714 w 1738"/>
                <a:gd name="T75" fmla="*/ 668 h 1747"/>
                <a:gd name="T76" fmla="*/ 1735 w 1738"/>
                <a:gd name="T77" fmla="*/ 944 h 1747"/>
                <a:gd name="T78" fmla="*/ 1672 w 1738"/>
                <a:gd name="T79" fmla="*/ 1209 h 1747"/>
                <a:gd name="T80" fmla="*/ 1530 w 1738"/>
                <a:gd name="T81" fmla="*/ 1440 h 1747"/>
                <a:gd name="T82" fmla="*/ 1322 w 1738"/>
                <a:gd name="T83" fmla="*/ 1619 h 1747"/>
                <a:gd name="T84" fmla="*/ 1073 w 1738"/>
                <a:gd name="T85" fmla="*/ 1723 h 1747"/>
                <a:gd name="T86" fmla="*/ 799 w 1738"/>
                <a:gd name="T87" fmla="*/ 1745 h 1747"/>
                <a:gd name="T88" fmla="*/ 535 w 1738"/>
                <a:gd name="T89" fmla="*/ 1681 h 1747"/>
                <a:gd name="T90" fmla="*/ 305 w 1738"/>
                <a:gd name="T91" fmla="*/ 1539 h 1747"/>
                <a:gd name="T92" fmla="*/ 127 w 1738"/>
                <a:gd name="T93" fmla="*/ 1329 h 1747"/>
                <a:gd name="T94" fmla="*/ 24 w 1738"/>
                <a:gd name="T95" fmla="*/ 1079 h 1747"/>
                <a:gd name="T96" fmla="*/ 2 w 1738"/>
                <a:gd name="T97" fmla="*/ 805 h 1747"/>
                <a:gd name="T98" fmla="*/ 66 w 1738"/>
                <a:gd name="T99" fmla="*/ 540 h 1747"/>
                <a:gd name="T100" fmla="*/ 207 w 1738"/>
                <a:gd name="T101" fmla="*/ 307 h 1747"/>
                <a:gd name="T102" fmla="*/ 416 w 1738"/>
                <a:gd name="T103" fmla="*/ 129 h 1747"/>
                <a:gd name="T104" fmla="*/ 665 w 1738"/>
                <a:gd name="T105" fmla="*/ 25 h 1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38" h="1747">
                  <a:moveTo>
                    <a:pt x="634" y="1224"/>
                  </a:moveTo>
                  <a:lnTo>
                    <a:pt x="658" y="1302"/>
                  </a:lnTo>
                  <a:lnTo>
                    <a:pt x="687" y="1379"/>
                  </a:lnTo>
                  <a:lnTo>
                    <a:pt x="720" y="1454"/>
                  </a:lnTo>
                  <a:lnTo>
                    <a:pt x="757" y="1527"/>
                  </a:lnTo>
                  <a:lnTo>
                    <a:pt x="800" y="1598"/>
                  </a:lnTo>
                  <a:lnTo>
                    <a:pt x="833" y="1599"/>
                  </a:lnTo>
                  <a:lnTo>
                    <a:pt x="868" y="1601"/>
                  </a:lnTo>
                  <a:lnTo>
                    <a:pt x="894" y="1601"/>
                  </a:lnTo>
                  <a:lnTo>
                    <a:pt x="919" y="1598"/>
                  </a:lnTo>
                  <a:lnTo>
                    <a:pt x="963" y="1527"/>
                  </a:lnTo>
                  <a:lnTo>
                    <a:pt x="1002" y="1454"/>
                  </a:lnTo>
                  <a:lnTo>
                    <a:pt x="1037" y="1379"/>
                  </a:lnTo>
                  <a:lnTo>
                    <a:pt x="1067" y="1302"/>
                  </a:lnTo>
                  <a:lnTo>
                    <a:pt x="1092" y="1224"/>
                  </a:lnTo>
                  <a:lnTo>
                    <a:pt x="634" y="1224"/>
                  </a:lnTo>
                  <a:close/>
                  <a:moveTo>
                    <a:pt x="234" y="1222"/>
                  </a:moveTo>
                  <a:lnTo>
                    <a:pt x="267" y="1276"/>
                  </a:lnTo>
                  <a:lnTo>
                    <a:pt x="304" y="1327"/>
                  </a:lnTo>
                  <a:lnTo>
                    <a:pt x="346" y="1374"/>
                  </a:lnTo>
                  <a:lnTo>
                    <a:pt x="391" y="1418"/>
                  </a:lnTo>
                  <a:lnTo>
                    <a:pt x="440" y="1458"/>
                  </a:lnTo>
                  <a:lnTo>
                    <a:pt x="492" y="1493"/>
                  </a:lnTo>
                  <a:lnTo>
                    <a:pt x="546" y="1524"/>
                  </a:lnTo>
                  <a:lnTo>
                    <a:pt x="604" y="1550"/>
                  </a:lnTo>
                  <a:lnTo>
                    <a:pt x="567" y="1471"/>
                  </a:lnTo>
                  <a:lnTo>
                    <a:pt x="534" y="1390"/>
                  </a:lnTo>
                  <a:lnTo>
                    <a:pt x="506" y="1306"/>
                  </a:lnTo>
                  <a:lnTo>
                    <a:pt x="484" y="1222"/>
                  </a:lnTo>
                  <a:lnTo>
                    <a:pt x="234" y="1222"/>
                  </a:lnTo>
                  <a:close/>
                  <a:moveTo>
                    <a:pt x="1244" y="1221"/>
                  </a:moveTo>
                  <a:lnTo>
                    <a:pt x="1219" y="1308"/>
                  </a:lnTo>
                  <a:lnTo>
                    <a:pt x="1190" y="1393"/>
                  </a:lnTo>
                  <a:lnTo>
                    <a:pt x="1155" y="1476"/>
                  </a:lnTo>
                  <a:lnTo>
                    <a:pt x="1115" y="1557"/>
                  </a:lnTo>
                  <a:lnTo>
                    <a:pt x="1176" y="1531"/>
                  </a:lnTo>
                  <a:lnTo>
                    <a:pt x="1233" y="1500"/>
                  </a:lnTo>
                  <a:lnTo>
                    <a:pt x="1288" y="1464"/>
                  </a:lnTo>
                  <a:lnTo>
                    <a:pt x="1339" y="1425"/>
                  </a:lnTo>
                  <a:lnTo>
                    <a:pt x="1387" y="1380"/>
                  </a:lnTo>
                  <a:lnTo>
                    <a:pt x="1429" y="1330"/>
                  </a:lnTo>
                  <a:lnTo>
                    <a:pt x="1468" y="1278"/>
                  </a:lnTo>
                  <a:lnTo>
                    <a:pt x="1501" y="1221"/>
                  </a:lnTo>
                  <a:lnTo>
                    <a:pt x="1244" y="1221"/>
                  </a:lnTo>
                  <a:close/>
                  <a:moveTo>
                    <a:pt x="1275" y="674"/>
                  </a:moveTo>
                  <a:lnTo>
                    <a:pt x="1285" y="769"/>
                  </a:lnTo>
                  <a:lnTo>
                    <a:pt x="1288" y="865"/>
                  </a:lnTo>
                  <a:lnTo>
                    <a:pt x="1286" y="936"/>
                  </a:lnTo>
                  <a:lnTo>
                    <a:pt x="1280" y="1006"/>
                  </a:lnTo>
                  <a:lnTo>
                    <a:pt x="1272" y="1075"/>
                  </a:lnTo>
                  <a:lnTo>
                    <a:pt x="1563" y="1075"/>
                  </a:lnTo>
                  <a:lnTo>
                    <a:pt x="1574" y="1026"/>
                  </a:lnTo>
                  <a:lnTo>
                    <a:pt x="1582" y="976"/>
                  </a:lnTo>
                  <a:lnTo>
                    <a:pt x="1589" y="926"/>
                  </a:lnTo>
                  <a:lnTo>
                    <a:pt x="1590" y="874"/>
                  </a:lnTo>
                  <a:lnTo>
                    <a:pt x="1589" y="822"/>
                  </a:lnTo>
                  <a:lnTo>
                    <a:pt x="1584" y="771"/>
                  </a:lnTo>
                  <a:lnTo>
                    <a:pt x="1574" y="722"/>
                  </a:lnTo>
                  <a:lnTo>
                    <a:pt x="1563" y="674"/>
                  </a:lnTo>
                  <a:lnTo>
                    <a:pt x="1275" y="674"/>
                  </a:lnTo>
                  <a:close/>
                  <a:moveTo>
                    <a:pt x="608" y="673"/>
                  </a:moveTo>
                  <a:lnTo>
                    <a:pt x="599" y="743"/>
                  </a:lnTo>
                  <a:lnTo>
                    <a:pt x="594" y="813"/>
                  </a:lnTo>
                  <a:lnTo>
                    <a:pt x="592" y="883"/>
                  </a:lnTo>
                  <a:lnTo>
                    <a:pt x="594" y="948"/>
                  </a:lnTo>
                  <a:lnTo>
                    <a:pt x="598" y="1011"/>
                  </a:lnTo>
                  <a:lnTo>
                    <a:pt x="605" y="1074"/>
                  </a:lnTo>
                  <a:lnTo>
                    <a:pt x="1124" y="1074"/>
                  </a:lnTo>
                  <a:lnTo>
                    <a:pt x="1132" y="1005"/>
                  </a:lnTo>
                  <a:lnTo>
                    <a:pt x="1138" y="936"/>
                  </a:lnTo>
                  <a:lnTo>
                    <a:pt x="1140" y="864"/>
                  </a:lnTo>
                  <a:lnTo>
                    <a:pt x="1139" y="800"/>
                  </a:lnTo>
                  <a:lnTo>
                    <a:pt x="1134" y="737"/>
                  </a:lnTo>
                  <a:lnTo>
                    <a:pt x="1126" y="673"/>
                  </a:lnTo>
                  <a:lnTo>
                    <a:pt x="608" y="673"/>
                  </a:lnTo>
                  <a:close/>
                  <a:moveTo>
                    <a:pt x="175" y="673"/>
                  </a:moveTo>
                  <a:lnTo>
                    <a:pt x="159" y="738"/>
                  </a:lnTo>
                  <a:lnTo>
                    <a:pt x="150" y="806"/>
                  </a:lnTo>
                  <a:lnTo>
                    <a:pt x="146" y="874"/>
                  </a:lnTo>
                  <a:lnTo>
                    <a:pt x="148" y="926"/>
                  </a:lnTo>
                  <a:lnTo>
                    <a:pt x="153" y="976"/>
                  </a:lnTo>
                  <a:lnTo>
                    <a:pt x="162" y="1026"/>
                  </a:lnTo>
                  <a:lnTo>
                    <a:pt x="175" y="1075"/>
                  </a:lnTo>
                  <a:lnTo>
                    <a:pt x="457" y="1075"/>
                  </a:lnTo>
                  <a:lnTo>
                    <a:pt x="449" y="979"/>
                  </a:lnTo>
                  <a:lnTo>
                    <a:pt x="446" y="883"/>
                  </a:lnTo>
                  <a:lnTo>
                    <a:pt x="447" y="813"/>
                  </a:lnTo>
                  <a:lnTo>
                    <a:pt x="452" y="743"/>
                  </a:lnTo>
                  <a:lnTo>
                    <a:pt x="460" y="673"/>
                  </a:lnTo>
                  <a:lnTo>
                    <a:pt x="175" y="673"/>
                  </a:lnTo>
                  <a:close/>
                  <a:moveTo>
                    <a:pt x="1127" y="197"/>
                  </a:moveTo>
                  <a:lnTo>
                    <a:pt x="1165" y="277"/>
                  </a:lnTo>
                  <a:lnTo>
                    <a:pt x="1197" y="357"/>
                  </a:lnTo>
                  <a:lnTo>
                    <a:pt x="1225" y="441"/>
                  </a:lnTo>
                  <a:lnTo>
                    <a:pt x="1248" y="526"/>
                  </a:lnTo>
                  <a:lnTo>
                    <a:pt x="1501" y="526"/>
                  </a:lnTo>
                  <a:lnTo>
                    <a:pt x="1468" y="472"/>
                  </a:lnTo>
                  <a:lnTo>
                    <a:pt x="1430" y="420"/>
                  </a:lnTo>
                  <a:lnTo>
                    <a:pt x="1389" y="372"/>
                  </a:lnTo>
                  <a:lnTo>
                    <a:pt x="1344" y="328"/>
                  </a:lnTo>
                  <a:lnTo>
                    <a:pt x="1294" y="288"/>
                  </a:lnTo>
                  <a:lnTo>
                    <a:pt x="1242" y="254"/>
                  </a:lnTo>
                  <a:lnTo>
                    <a:pt x="1186" y="222"/>
                  </a:lnTo>
                  <a:lnTo>
                    <a:pt x="1127" y="197"/>
                  </a:lnTo>
                  <a:close/>
                  <a:moveTo>
                    <a:pt x="616" y="194"/>
                  </a:moveTo>
                  <a:lnTo>
                    <a:pt x="556" y="220"/>
                  </a:lnTo>
                  <a:lnTo>
                    <a:pt x="499" y="251"/>
                  </a:lnTo>
                  <a:lnTo>
                    <a:pt x="446" y="286"/>
                  </a:lnTo>
                  <a:lnTo>
                    <a:pt x="396" y="326"/>
                  </a:lnTo>
                  <a:lnTo>
                    <a:pt x="349" y="370"/>
                  </a:lnTo>
                  <a:lnTo>
                    <a:pt x="307" y="418"/>
                  </a:lnTo>
                  <a:lnTo>
                    <a:pt x="269" y="471"/>
                  </a:lnTo>
                  <a:lnTo>
                    <a:pt x="234" y="525"/>
                  </a:lnTo>
                  <a:lnTo>
                    <a:pt x="489" y="525"/>
                  </a:lnTo>
                  <a:lnTo>
                    <a:pt x="513" y="439"/>
                  </a:lnTo>
                  <a:lnTo>
                    <a:pt x="542" y="355"/>
                  </a:lnTo>
                  <a:lnTo>
                    <a:pt x="576" y="274"/>
                  </a:lnTo>
                  <a:lnTo>
                    <a:pt x="616" y="194"/>
                  </a:lnTo>
                  <a:close/>
                  <a:moveTo>
                    <a:pt x="869" y="149"/>
                  </a:moveTo>
                  <a:lnTo>
                    <a:pt x="841" y="149"/>
                  </a:lnTo>
                  <a:lnTo>
                    <a:pt x="814" y="151"/>
                  </a:lnTo>
                  <a:lnTo>
                    <a:pt x="769" y="221"/>
                  </a:lnTo>
                  <a:lnTo>
                    <a:pt x="730" y="295"/>
                  </a:lnTo>
                  <a:lnTo>
                    <a:pt x="695" y="370"/>
                  </a:lnTo>
                  <a:lnTo>
                    <a:pt x="666" y="446"/>
                  </a:lnTo>
                  <a:lnTo>
                    <a:pt x="642" y="526"/>
                  </a:lnTo>
                  <a:lnTo>
                    <a:pt x="1097" y="526"/>
                  </a:lnTo>
                  <a:lnTo>
                    <a:pt x="1074" y="447"/>
                  </a:lnTo>
                  <a:lnTo>
                    <a:pt x="1045" y="371"/>
                  </a:lnTo>
                  <a:lnTo>
                    <a:pt x="1013" y="296"/>
                  </a:lnTo>
                  <a:lnTo>
                    <a:pt x="974" y="222"/>
                  </a:lnTo>
                  <a:lnTo>
                    <a:pt x="932" y="152"/>
                  </a:lnTo>
                  <a:lnTo>
                    <a:pt x="900" y="149"/>
                  </a:lnTo>
                  <a:lnTo>
                    <a:pt x="869" y="149"/>
                  </a:lnTo>
                  <a:close/>
                  <a:moveTo>
                    <a:pt x="869" y="0"/>
                  </a:moveTo>
                  <a:lnTo>
                    <a:pt x="938" y="3"/>
                  </a:lnTo>
                  <a:lnTo>
                    <a:pt x="1005" y="12"/>
                  </a:lnTo>
                  <a:lnTo>
                    <a:pt x="1073" y="25"/>
                  </a:lnTo>
                  <a:lnTo>
                    <a:pt x="1138" y="43"/>
                  </a:lnTo>
                  <a:lnTo>
                    <a:pt x="1201" y="67"/>
                  </a:lnTo>
                  <a:lnTo>
                    <a:pt x="1263" y="96"/>
                  </a:lnTo>
                  <a:lnTo>
                    <a:pt x="1322" y="129"/>
                  </a:lnTo>
                  <a:lnTo>
                    <a:pt x="1378" y="167"/>
                  </a:lnTo>
                  <a:lnTo>
                    <a:pt x="1432" y="210"/>
                  </a:lnTo>
                  <a:lnTo>
                    <a:pt x="1482" y="257"/>
                  </a:lnTo>
                  <a:lnTo>
                    <a:pt x="1529" y="307"/>
                  </a:lnTo>
                  <a:lnTo>
                    <a:pt x="1572" y="362"/>
                  </a:lnTo>
                  <a:lnTo>
                    <a:pt x="1610" y="418"/>
                  </a:lnTo>
                  <a:lnTo>
                    <a:pt x="1643" y="478"/>
                  </a:lnTo>
                  <a:lnTo>
                    <a:pt x="1671" y="540"/>
                  </a:lnTo>
                  <a:lnTo>
                    <a:pt x="1695" y="604"/>
                  </a:lnTo>
                  <a:lnTo>
                    <a:pt x="1714" y="668"/>
                  </a:lnTo>
                  <a:lnTo>
                    <a:pt x="1726" y="737"/>
                  </a:lnTo>
                  <a:lnTo>
                    <a:pt x="1735" y="805"/>
                  </a:lnTo>
                  <a:lnTo>
                    <a:pt x="1738" y="874"/>
                  </a:lnTo>
                  <a:lnTo>
                    <a:pt x="1735" y="944"/>
                  </a:lnTo>
                  <a:lnTo>
                    <a:pt x="1726" y="1012"/>
                  </a:lnTo>
                  <a:lnTo>
                    <a:pt x="1714" y="1079"/>
                  </a:lnTo>
                  <a:lnTo>
                    <a:pt x="1695" y="1145"/>
                  </a:lnTo>
                  <a:lnTo>
                    <a:pt x="1672" y="1209"/>
                  </a:lnTo>
                  <a:lnTo>
                    <a:pt x="1643" y="1271"/>
                  </a:lnTo>
                  <a:lnTo>
                    <a:pt x="1611" y="1329"/>
                  </a:lnTo>
                  <a:lnTo>
                    <a:pt x="1572" y="1387"/>
                  </a:lnTo>
                  <a:lnTo>
                    <a:pt x="1530" y="1440"/>
                  </a:lnTo>
                  <a:lnTo>
                    <a:pt x="1482" y="1492"/>
                  </a:lnTo>
                  <a:lnTo>
                    <a:pt x="1432" y="1539"/>
                  </a:lnTo>
                  <a:lnTo>
                    <a:pt x="1378" y="1582"/>
                  </a:lnTo>
                  <a:lnTo>
                    <a:pt x="1322" y="1619"/>
                  </a:lnTo>
                  <a:lnTo>
                    <a:pt x="1263" y="1653"/>
                  </a:lnTo>
                  <a:lnTo>
                    <a:pt x="1201" y="1681"/>
                  </a:lnTo>
                  <a:lnTo>
                    <a:pt x="1138" y="1704"/>
                  </a:lnTo>
                  <a:lnTo>
                    <a:pt x="1073" y="1723"/>
                  </a:lnTo>
                  <a:lnTo>
                    <a:pt x="1005" y="1737"/>
                  </a:lnTo>
                  <a:lnTo>
                    <a:pt x="938" y="1745"/>
                  </a:lnTo>
                  <a:lnTo>
                    <a:pt x="869" y="1747"/>
                  </a:lnTo>
                  <a:lnTo>
                    <a:pt x="799" y="1745"/>
                  </a:lnTo>
                  <a:lnTo>
                    <a:pt x="731" y="1737"/>
                  </a:lnTo>
                  <a:lnTo>
                    <a:pt x="665" y="1723"/>
                  </a:lnTo>
                  <a:lnTo>
                    <a:pt x="599" y="1705"/>
                  </a:lnTo>
                  <a:lnTo>
                    <a:pt x="535" y="1681"/>
                  </a:lnTo>
                  <a:lnTo>
                    <a:pt x="475" y="1653"/>
                  </a:lnTo>
                  <a:lnTo>
                    <a:pt x="416" y="1619"/>
                  </a:lnTo>
                  <a:lnTo>
                    <a:pt x="359" y="1582"/>
                  </a:lnTo>
                  <a:lnTo>
                    <a:pt x="305" y="1539"/>
                  </a:lnTo>
                  <a:lnTo>
                    <a:pt x="254" y="1492"/>
                  </a:lnTo>
                  <a:lnTo>
                    <a:pt x="207" y="1440"/>
                  </a:lnTo>
                  <a:lnTo>
                    <a:pt x="165" y="1387"/>
                  </a:lnTo>
                  <a:lnTo>
                    <a:pt x="127" y="1329"/>
                  </a:lnTo>
                  <a:lnTo>
                    <a:pt x="94" y="1271"/>
                  </a:lnTo>
                  <a:lnTo>
                    <a:pt x="66" y="1209"/>
                  </a:lnTo>
                  <a:lnTo>
                    <a:pt x="43" y="1145"/>
                  </a:lnTo>
                  <a:lnTo>
                    <a:pt x="24" y="1079"/>
                  </a:lnTo>
                  <a:lnTo>
                    <a:pt x="10" y="1012"/>
                  </a:lnTo>
                  <a:lnTo>
                    <a:pt x="3" y="944"/>
                  </a:lnTo>
                  <a:lnTo>
                    <a:pt x="0" y="874"/>
                  </a:lnTo>
                  <a:lnTo>
                    <a:pt x="2" y="805"/>
                  </a:lnTo>
                  <a:lnTo>
                    <a:pt x="10" y="737"/>
                  </a:lnTo>
                  <a:lnTo>
                    <a:pt x="24" y="668"/>
                  </a:lnTo>
                  <a:lnTo>
                    <a:pt x="42" y="604"/>
                  </a:lnTo>
                  <a:lnTo>
                    <a:pt x="66" y="540"/>
                  </a:lnTo>
                  <a:lnTo>
                    <a:pt x="94" y="478"/>
                  </a:lnTo>
                  <a:lnTo>
                    <a:pt x="127" y="418"/>
                  </a:lnTo>
                  <a:lnTo>
                    <a:pt x="165" y="362"/>
                  </a:lnTo>
                  <a:lnTo>
                    <a:pt x="207" y="307"/>
                  </a:lnTo>
                  <a:lnTo>
                    <a:pt x="254" y="257"/>
                  </a:lnTo>
                  <a:lnTo>
                    <a:pt x="305" y="210"/>
                  </a:lnTo>
                  <a:lnTo>
                    <a:pt x="359" y="167"/>
                  </a:lnTo>
                  <a:lnTo>
                    <a:pt x="416" y="129"/>
                  </a:lnTo>
                  <a:lnTo>
                    <a:pt x="475" y="96"/>
                  </a:lnTo>
                  <a:lnTo>
                    <a:pt x="535" y="67"/>
                  </a:lnTo>
                  <a:lnTo>
                    <a:pt x="599" y="43"/>
                  </a:lnTo>
                  <a:lnTo>
                    <a:pt x="665" y="25"/>
                  </a:lnTo>
                  <a:lnTo>
                    <a:pt x="731" y="12"/>
                  </a:lnTo>
                  <a:lnTo>
                    <a:pt x="799" y="3"/>
                  </a:lnTo>
                  <a:lnTo>
                    <a:pt x="8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04" name="Group 1703"/>
          <p:cNvGrpSpPr/>
          <p:nvPr/>
        </p:nvGrpSpPr>
        <p:grpSpPr>
          <a:xfrm>
            <a:off x="11450637" y="607219"/>
            <a:ext cx="306388" cy="307975"/>
            <a:chOff x="11563350" y="390525"/>
            <a:chExt cx="306388" cy="3079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13" name="Freeform 109"/>
            <p:cNvSpPr>
              <a:spLocks noEditPoints="1"/>
            </p:cNvSpPr>
            <p:nvPr/>
          </p:nvSpPr>
          <p:spPr bwMode="auto">
            <a:xfrm>
              <a:off x="11663363" y="390525"/>
              <a:ext cx="206375" cy="206375"/>
            </a:xfrm>
            <a:custGeom>
              <a:avLst/>
              <a:gdLst>
                <a:gd name="T0" fmla="*/ 1000 w 2328"/>
                <a:gd name="T1" fmla="*/ 453 h 2338"/>
                <a:gd name="T2" fmla="*/ 761 w 2328"/>
                <a:gd name="T3" fmla="*/ 556 h 2338"/>
                <a:gd name="T4" fmla="*/ 579 w 2328"/>
                <a:gd name="T5" fmla="*/ 727 h 2338"/>
                <a:gd name="T6" fmla="*/ 465 w 2328"/>
                <a:gd name="T7" fmla="*/ 950 h 2338"/>
                <a:gd name="T8" fmla="*/ 433 w 2328"/>
                <a:gd name="T9" fmla="*/ 1202 h 2338"/>
                <a:gd name="T10" fmla="*/ 491 w 2328"/>
                <a:gd name="T11" fmla="*/ 1455 h 2338"/>
                <a:gd name="T12" fmla="*/ 622 w 2328"/>
                <a:gd name="T13" fmla="*/ 1664 h 2338"/>
                <a:gd name="T14" fmla="*/ 812 w 2328"/>
                <a:gd name="T15" fmla="*/ 1813 h 2338"/>
                <a:gd name="T16" fmla="*/ 1040 w 2328"/>
                <a:gd name="T17" fmla="*/ 1893 h 2338"/>
                <a:gd name="T18" fmla="*/ 1272 w 2328"/>
                <a:gd name="T19" fmla="*/ 1895 h 2338"/>
                <a:gd name="T20" fmla="*/ 1511 w 2328"/>
                <a:gd name="T21" fmla="*/ 1816 h 2338"/>
                <a:gd name="T22" fmla="*/ 1708 w 2328"/>
                <a:gd name="T23" fmla="*/ 1659 h 2338"/>
                <a:gd name="T24" fmla="*/ 1839 w 2328"/>
                <a:gd name="T25" fmla="*/ 1448 h 2338"/>
                <a:gd name="T26" fmla="*/ 1894 w 2328"/>
                <a:gd name="T27" fmla="*/ 1201 h 2338"/>
                <a:gd name="T28" fmla="*/ 1858 w 2328"/>
                <a:gd name="T29" fmla="*/ 942 h 2338"/>
                <a:gd name="T30" fmla="*/ 1743 w 2328"/>
                <a:gd name="T31" fmla="*/ 722 h 2338"/>
                <a:gd name="T32" fmla="*/ 1566 w 2328"/>
                <a:gd name="T33" fmla="*/ 557 h 2338"/>
                <a:gd name="T34" fmla="*/ 1346 w 2328"/>
                <a:gd name="T35" fmla="*/ 457 h 2338"/>
                <a:gd name="T36" fmla="*/ 1053 w 2328"/>
                <a:gd name="T37" fmla="*/ 0 h 2338"/>
                <a:gd name="T38" fmla="*/ 1309 w 2328"/>
                <a:gd name="T39" fmla="*/ 12 h 2338"/>
                <a:gd name="T40" fmla="*/ 1352 w 2328"/>
                <a:gd name="T41" fmla="*/ 72 h 2338"/>
                <a:gd name="T42" fmla="*/ 1571 w 2328"/>
                <a:gd name="T43" fmla="*/ 356 h 2338"/>
                <a:gd name="T44" fmla="*/ 1838 w 2328"/>
                <a:gd name="T45" fmla="*/ 247 h 2338"/>
                <a:gd name="T46" fmla="*/ 1900 w 2328"/>
                <a:gd name="T47" fmla="*/ 258 h 2338"/>
                <a:gd name="T48" fmla="*/ 2077 w 2328"/>
                <a:gd name="T49" fmla="*/ 439 h 2338"/>
                <a:gd name="T50" fmla="*/ 2083 w 2328"/>
                <a:gd name="T51" fmla="*/ 513 h 2338"/>
                <a:gd name="T52" fmla="*/ 2001 w 2328"/>
                <a:gd name="T53" fmla="*/ 823 h 2338"/>
                <a:gd name="T54" fmla="*/ 2277 w 2328"/>
                <a:gd name="T55" fmla="*/ 989 h 2338"/>
                <a:gd name="T56" fmla="*/ 2324 w 2328"/>
                <a:gd name="T57" fmla="*/ 1045 h 2338"/>
                <a:gd name="T58" fmla="*/ 2324 w 2328"/>
                <a:gd name="T59" fmla="*/ 1303 h 2338"/>
                <a:gd name="T60" fmla="*/ 2276 w 2328"/>
                <a:gd name="T61" fmla="*/ 1360 h 2338"/>
                <a:gd name="T62" fmla="*/ 1999 w 2328"/>
                <a:gd name="T63" fmla="*/ 1522 h 2338"/>
                <a:gd name="T64" fmla="*/ 2078 w 2328"/>
                <a:gd name="T65" fmla="*/ 1833 h 2338"/>
                <a:gd name="T66" fmla="*/ 2072 w 2328"/>
                <a:gd name="T67" fmla="*/ 1907 h 2338"/>
                <a:gd name="T68" fmla="*/ 1889 w 2328"/>
                <a:gd name="T69" fmla="*/ 2088 h 2338"/>
                <a:gd name="T70" fmla="*/ 1815 w 2328"/>
                <a:gd name="T71" fmla="*/ 2092 h 2338"/>
                <a:gd name="T72" fmla="*/ 1508 w 2328"/>
                <a:gd name="T73" fmla="*/ 2011 h 2338"/>
                <a:gd name="T74" fmla="*/ 1343 w 2328"/>
                <a:gd name="T75" fmla="*/ 2288 h 2338"/>
                <a:gd name="T76" fmla="*/ 1286 w 2328"/>
                <a:gd name="T77" fmla="*/ 2336 h 2338"/>
                <a:gd name="T78" fmla="*/ 1030 w 2328"/>
                <a:gd name="T79" fmla="*/ 2335 h 2338"/>
                <a:gd name="T80" fmla="*/ 973 w 2328"/>
                <a:gd name="T81" fmla="*/ 2286 h 2338"/>
                <a:gd name="T82" fmla="*/ 815 w 2328"/>
                <a:gd name="T83" fmla="*/ 2009 h 2338"/>
                <a:gd name="T84" fmla="*/ 508 w 2328"/>
                <a:gd name="T85" fmla="*/ 2090 h 2338"/>
                <a:gd name="T86" fmla="*/ 444 w 2328"/>
                <a:gd name="T87" fmla="*/ 2091 h 2338"/>
                <a:gd name="T88" fmla="*/ 266 w 2328"/>
                <a:gd name="T89" fmla="*/ 1919 h 2338"/>
                <a:gd name="T90" fmla="*/ 243 w 2328"/>
                <a:gd name="T91" fmla="*/ 1848 h 2338"/>
                <a:gd name="T92" fmla="*/ 355 w 2328"/>
                <a:gd name="T93" fmla="*/ 1579 h 2338"/>
                <a:gd name="T94" fmla="*/ 69 w 2328"/>
                <a:gd name="T95" fmla="*/ 1361 h 2338"/>
                <a:gd name="T96" fmla="*/ 9 w 2328"/>
                <a:gd name="T97" fmla="*/ 1317 h 2338"/>
                <a:gd name="T98" fmla="*/ 2 w 2328"/>
                <a:gd name="T99" fmla="*/ 1059 h 2338"/>
                <a:gd name="T100" fmla="*/ 36 w 2328"/>
                <a:gd name="T101" fmla="*/ 993 h 2338"/>
                <a:gd name="T102" fmla="*/ 304 w 2328"/>
                <a:gd name="T103" fmla="*/ 880 h 2338"/>
                <a:gd name="T104" fmla="*/ 254 w 2328"/>
                <a:gd name="T105" fmla="*/ 525 h 2338"/>
                <a:gd name="T106" fmla="*/ 243 w 2328"/>
                <a:gd name="T107" fmla="*/ 451 h 2338"/>
                <a:gd name="T108" fmla="*/ 416 w 2328"/>
                <a:gd name="T109" fmla="*/ 266 h 2338"/>
                <a:gd name="T110" fmla="*/ 492 w 2328"/>
                <a:gd name="T111" fmla="*/ 244 h 2338"/>
                <a:gd name="T112" fmla="*/ 754 w 2328"/>
                <a:gd name="T113" fmla="*/ 357 h 2338"/>
                <a:gd name="T114" fmla="*/ 971 w 2328"/>
                <a:gd name="T115" fmla="*/ 70 h 2338"/>
                <a:gd name="T116" fmla="*/ 1015 w 2328"/>
                <a:gd name="T117" fmla="*/ 10 h 2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28" h="2338">
                  <a:moveTo>
                    <a:pt x="1164" y="434"/>
                  </a:moveTo>
                  <a:lnTo>
                    <a:pt x="1110" y="436"/>
                  </a:lnTo>
                  <a:lnTo>
                    <a:pt x="1055" y="442"/>
                  </a:lnTo>
                  <a:lnTo>
                    <a:pt x="1000" y="453"/>
                  </a:lnTo>
                  <a:lnTo>
                    <a:pt x="936" y="471"/>
                  </a:lnTo>
                  <a:lnTo>
                    <a:pt x="874" y="494"/>
                  </a:lnTo>
                  <a:lnTo>
                    <a:pt x="816" y="523"/>
                  </a:lnTo>
                  <a:lnTo>
                    <a:pt x="761" y="556"/>
                  </a:lnTo>
                  <a:lnTo>
                    <a:pt x="710" y="593"/>
                  </a:lnTo>
                  <a:lnTo>
                    <a:pt x="662" y="634"/>
                  </a:lnTo>
                  <a:lnTo>
                    <a:pt x="619" y="680"/>
                  </a:lnTo>
                  <a:lnTo>
                    <a:pt x="579" y="727"/>
                  </a:lnTo>
                  <a:lnTo>
                    <a:pt x="544" y="779"/>
                  </a:lnTo>
                  <a:lnTo>
                    <a:pt x="513" y="834"/>
                  </a:lnTo>
                  <a:lnTo>
                    <a:pt x="487" y="891"/>
                  </a:lnTo>
                  <a:lnTo>
                    <a:pt x="465" y="950"/>
                  </a:lnTo>
                  <a:lnTo>
                    <a:pt x="450" y="1011"/>
                  </a:lnTo>
                  <a:lnTo>
                    <a:pt x="439" y="1073"/>
                  </a:lnTo>
                  <a:lnTo>
                    <a:pt x="433" y="1138"/>
                  </a:lnTo>
                  <a:lnTo>
                    <a:pt x="433" y="1202"/>
                  </a:lnTo>
                  <a:lnTo>
                    <a:pt x="439" y="1268"/>
                  </a:lnTo>
                  <a:lnTo>
                    <a:pt x="451" y="1333"/>
                  </a:lnTo>
                  <a:lnTo>
                    <a:pt x="468" y="1396"/>
                  </a:lnTo>
                  <a:lnTo>
                    <a:pt x="491" y="1455"/>
                  </a:lnTo>
                  <a:lnTo>
                    <a:pt x="517" y="1512"/>
                  </a:lnTo>
                  <a:lnTo>
                    <a:pt x="548" y="1566"/>
                  </a:lnTo>
                  <a:lnTo>
                    <a:pt x="583" y="1616"/>
                  </a:lnTo>
                  <a:lnTo>
                    <a:pt x="622" y="1664"/>
                  </a:lnTo>
                  <a:lnTo>
                    <a:pt x="665" y="1707"/>
                  </a:lnTo>
                  <a:lnTo>
                    <a:pt x="712" y="1746"/>
                  </a:lnTo>
                  <a:lnTo>
                    <a:pt x="760" y="1782"/>
                  </a:lnTo>
                  <a:lnTo>
                    <a:pt x="812" y="1813"/>
                  </a:lnTo>
                  <a:lnTo>
                    <a:pt x="865" y="1840"/>
                  </a:lnTo>
                  <a:lnTo>
                    <a:pt x="922" y="1863"/>
                  </a:lnTo>
                  <a:lnTo>
                    <a:pt x="980" y="1881"/>
                  </a:lnTo>
                  <a:lnTo>
                    <a:pt x="1040" y="1893"/>
                  </a:lnTo>
                  <a:lnTo>
                    <a:pt x="1100" y="1901"/>
                  </a:lnTo>
                  <a:lnTo>
                    <a:pt x="1162" y="1904"/>
                  </a:lnTo>
                  <a:lnTo>
                    <a:pt x="1217" y="1902"/>
                  </a:lnTo>
                  <a:lnTo>
                    <a:pt x="1272" y="1895"/>
                  </a:lnTo>
                  <a:lnTo>
                    <a:pt x="1326" y="1885"/>
                  </a:lnTo>
                  <a:lnTo>
                    <a:pt x="1391" y="1867"/>
                  </a:lnTo>
                  <a:lnTo>
                    <a:pt x="1452" y="1844"/>
                  </a:lnTo>
                  <a:lnTo>
                    <a:pt x="1511" y="1816"/>
                  </a:lnTo>
                  <a:lnTo>
                    <a:pt x="1565" y="1783"/>
                  </a:lnTo>
                  <a:lnTo>
                    <a:pt x="1616" y="1746"/>
                  </a:lnTo>
                  <a:lnTo>
                    <a:pt x="1663" y="1705"/>
                  </a:lnTo>
                  <a:lnTo>
                    <a:pt x="1708" y="1659"/>
                  </a:lnTo>
                  <a:lnTo>
                    <a:pt x="1748" y="1611"/>
                  </a:lnTo>
                  <a:lnTo>
                    <a:pt x="1782" y="1559"/>
                  </a:lnTo>
                  <a:lnTo>
                    <a:pt x="1813" y="1505"/>
                  </a:lnTo>
                  <a:lnTo>
                    <a:pt x="1839" y="1448"/>
                  </a:lnTo>
                  <a:lnTo>
                    <a:pt x="1860" y="1389"/>
                  </a:lnTo>
                  <a:lnTo>
                    <a:pt x="1877" y="1327"/>
                  </a:lnTo>
                  <a:lnTo>
                    <a:pt x="1888" y="1265"/>
                  </a:lnTo>
                  <a:lnTo>
                    <a:pt x="1894" y="1201"/>
                  </a:lnTo>
                  <a:lnTo>
                    <a:pt x="1894" y="1136"/>
                  </a:lnTo>
                  <a:lnTo>
                    <a:pt x="1888" y="1070"/>
                  </a:lnTo>
                  <a:lnTo>
                    <a:pt x="1876" y="1004"/>
                  </a:lnTo>
                  <a:lnTo>
                    <a:pt x="1858" y="942"/>
                  </a:lnTo>
                  <a:lnTo>
                    <a:pt x="1836" y="883"/>
                  </a:lnTo>
                  <a:lnTo>
                    <a:pt x="1810" y="826"/>
                  </a:lnTo>
                  <a:lnTo>
                    <a:pt x="1778" y="772"/>
                  </a:lnTo>
                  <a:lnTo>
                    <a:pt x="1743" y="722"/>
                  </a:lnTo>
                  <a:lnTo>
                    <a:pt x="1704" y="674"/>
                  </a:lnTo>
                  <a:lnTo>
                    <a:pt x="1661" y="631"/>
                  </a:lnTo>
                  <a:lnTo>
                    <a:pt x="1616" y="592"/>
                  </a:lnTo>
                  <a:lnTo>
                    <a:pt x="1566" y="557"/>
                  </a:lnTo>
                  <a:lnTo>
                    <a:pt x="1515" y="525"/>
                  </a:lnTo>
                  <a:lnTo>
                    <a:pt x="1461" y="498"/>
                  </a:lnTo>
                  <a:lnTo>
                    <a:pt x="1404" y="475"/>
                  </a:lnTo>
                  <a:lnTo>
                    <a:pt x="1346" y="457"/>
                  </a:lnTo>
                  <a:lnTo>
                    <a:pt x="1287" y="445"/>
                  </a:lnTo>
                  <a:lnTo>
                    <a:pt x="1226" y="437"/>
                  </a:lnTo>
                  <a:lnTo>
                    <a:pt x="1164" y="434"/>
                  </a:lnTo>
                  <a:close/>
                  <a:moveTo>
                    <a:pt x="1053" y="0"/>
                  </a:moveTo>
                  <a:lnTo>
                    <a:pt x="1161" y="1"/>
                  </a:lnTo>
                  <a:lnTo>
                    <a:pt x="1270" y="2"/>
                  </a:lnTo>
                  <a:lnTo>
                    <a:pt x="1290" y="4"/>
                  </a:lnTo>
                  <a:lnTo>
                    <a:pt x="1309" y="12"/>
                  </a:lnTo>
                  <a:lnTo>
                    <a:pt x="1324" y="22"/>
                  </a:lnTo>
                  <a:lnTo>
                    <a:pt x="1337" y="36"/>
                  </a:lnTo>
                  <a:lnTo>
                    <a:pt x="1346" y="53"/>
                  </a:lnTo>
                  <a:lnTo>
                    <a:pt x="1352" y="72"/>
                  </a:lnTo>
                  <a:lnTo>
                    <a:pt x="1387" y="288"/>
                  </a:lnTo>
                  <a:lnTo>
                    <a:pt x="1451" y="306"/>
                  </a:lnTo>
                  <a:lnTo>
                    <a:pt x="1512" y="328"/>
                  </a:lnTo>
                  <a:lnTo>
                    <a:pt x="1571" y="356"/>
                  </a:lnTo>
                  <a:lnTo>
                    <a:pt x="1626" y="386"/>
                  </a:lnTo>
                  <a:lnTo>
                    <a:pt x="1808" y="259"/>
                  </a:lnTo>
                  <a:lnTo>
                    <a:pt x="1822" y="251"/>
                  </a:lnTo>
                  <a:lnTo>
                    <a:pt x="1838" y="247"/>
                  </a:lnTo>
                  <a:lnTo>
                    <a:pt x="1855" y="245"/>
                  </a:lnTo>
                  <a:lnTo>
                    <a:pt x="1871" y="247"/>
                  </a:lnTo>
                  <a:lnTo>
                    <a:pt x="1886" y="251"/>
                  </a:lnTo>
                  <a:lnTo>
                    <a:pt x="1900" y="258"/>
                  </a:lnTo>
                  <a:lnTo>
                    <a:pt x="1914" y="269"/>
                  </a:lnTo>
                  <a:lnTo>
                    <a:pt x="1990" y="346"/>
                  </a:lnTo>
                  <a:lnTo>
                    <a:pt x="2064" y="423"/>
                  </a:lnTo>
                  <a:lnTo>
                    <a:pt x="2077" y="439"/>
                  </a:lnTo>
                  <a:lnTo>
                    <a:pt x="2085" y="456"/>
                  </a:lnTo>
                  <a:lnTo>
                    <a:pt x="2089" y="475"/>
                  </a:lnTo>
                  <a:lnTo>
                    <a:pt x="2089" y="494"/>
                  </a:lnTo>
                  <a:lnTo>
                    <a:pt x="2083" y="513"/>
                  </a:lnTo>
                  <a:lnTo>
                    <a:pt x="2074" y="530"/>
                  </a:lnTo>
                  <a:lnTo>
                    <a:pt x="1945" y="710"/>
                  </a:lnTo>
                  <a:lnTo>
                    <a:pt x="1976" y="766"/>
                  </a:lnTo>
                  <a:lnTo>
                    <a:pt x="2001" y="823"/>
                  </a:lnTo>
                  <a:lnTo>
                    <a:pt x="2023" y="884"/>
                  </a:lnTo>
                  <a:lnTo>
                    <a:pt x="2041" y="945"/>
                  </a:lnTo>
                  <a:lnTo>
                    <a:pt x="2258" y="983"/>
                  </a:lnTo>
                  <a:lnTo>
                    <a:pt x="2277" y="989"/>
                  </a:lnTo>
                  <a:lnTo>
                    <a:pt x="2293" y="998"/>
                  </a:lnTo>
                  <a:lnTo>
                    <a:pt x="2307" y="1012"/>
                  </a:lnTo>
                  <a:lnTo>
                    <a:pt x="2318" y="1027"/>
                  </a:lnTo>
                  <a:lnTo>
                    <a:pt x="2324" y="1045"/>
                  </a:lnTo>
                  <a:lnTo>
                    <a:pt x="2328" y="1064"/>
                  </a:lnTo>
                  <a:lnTo>
                    <a:pt x="2328" y="1174"/>
                  </a:lnTo>
                  <a:lnTo>
                    <a:pt x="2327" y="1283"/>
                  </a:lnTo>
                  <a:lnTo>
                    <a:pt x="2324" y="1303"/>
                  </a:lnTo>
                  <a:lnTo>
                    <a:pt x="2317" y="1321"/>
                  </a:lnTo>
                  <a:lnTo>
                    <a:pt x="2307" y="1337"/>
                  </a:lnTo>
                  <a:lnTo>
                    <a:pt x="2293" y="1350"/>
                  </a:lnTo>
                  <a:lnTo>
                    <a:pt x="2276" y="1360"/>
                  </a:lnTo>
                  <a:lnTo>
                    <a:pt x="2256" y="1365"/>
                  </a:lnTo>
                  <a:lnTo>
                    <a:pt x="2040" y="1400"/>
                  </a:lnTo>
                  <a:lnTo>
                    <a:pt x="2021" y="1462"/>
                  </a:lnTo>
                  <a:lnTo>
                    <a:pt x="1999" y="1522"/>
                  </a:lnTo>
                  <a:lnTo>
                    <a:pt x="1973" y="1579"/>
                  </a:lnTo>
                  <a:lnTo>
                    <a:pt x="1942" y="1635"/>
                  </a:lnTo>
                  <a:lnTo>
                    <a:pt x="2069" y="1816"/>
                  </a:lnTo>
                  <a:lnTo>
                    <a:pt x="2078" y="1833"/>
                  </a:lnTo>
                  <a:lnTo>
                    <a:pt x="2083" y="1852"/>
                  </a:lnTo>
                  <a:lnTo>
                    <a:pt x="2083" y="1871"/>
                  </a:lnTo>
                  <a:lnTo>
                    <a:pt x="2079" y="1890"/>
                  </a:lnTo>
                  <a:lnTo>
                    <a:pt x="2072" y="1907"/>
                  </a:lnTo>
                  <a:lnTo>
                    <a:pt x="2059" y="1923"/>
                  </a:lnTo>
                  <a:lnTo>
                    <a:pt x="1982" y="1999"/>
                  </a:lnTo>
                  <a:lnTo>
                    <a:pt x="1906" y="2075"/>
                  </a:lnTo>
                  <a:lnTo>
                    <a:pt x="1889" y="2088"/>
                  </a:lnTo>
                  <a:lnTo>
                    <a:pt x="1869" y="2096"/>
                  </a:lnTo>
                  <a:lnTo>
                    <a:pt x="1848" y="2099"/>
                  </a:lnTo>
                  <a:lnTo>
                    <a:pt x="1831" y="2097"/>
                  </a:lnTo>
                  <a:lnTo>
                    <a:pt x="1815" y="2092"/>
                  </a:lnTo>
                  <a:lnTo>
                    <a:pt x="1799" y="2083"/>
                  </a:lnTo>
                  <a:lnTo>
                    <a:pt x="1620" y="1955"/>
                  </a:lnTo>
                  <a:lnTo>
                    <a:pt x="1565" y="1985"/>
                  </a:lnTo>
                  <a:lnTo>
                    <a:pt x="1508" y="2011"/>
                  </a:lnTo>
                  <a:lnTo>
                    <a:pt x="1447" y="2033"/>
                  </a:lnTo>
                  <a:lnTo>
                    <a:pt x="1386" y="2051"/>
                  </a:lnTo>
                  <a:lnTo>
                    <a:pt x="1349" y="2269"/>
                  </a:lnTo>
                  <a:lnTo>
                    <a:pt x="1343" y="2288"/>
                  </a:lnTo>
                  <a:lnTo>
                    <a:pt x="1334" y="2305"/>
                  </a:lnTo>
                  <a:lnTo>
                    <a:pt x="1320" y="2319"/>
                  </a:lnTo>
                  <a:lnTo>
                    <a:pt x="1304" y="2329"/>
                  </a:lnTo>
                  <a:lnTo>
                    <a:pt x="1286" y="2336"/>
                  </a:lnTo>
                  <a:lnTo>
                    <a:pt x="1266" y="2338"/>
                  </a:lnTo>
                  <a:lnTo>
                    <a:pt x="1158" y="2338"/>
                  </a:lnTo>
                  <a:lnTo>
                    <a:pt x="1050" y="2337"/>
                  </a:lnTo>
                  <a:lnTo>
                    <a:pt x="1030" y="2335"/>
                  </a:lnTo>
                  <a:lnTo>
                    <a:pt x="1012" y="2327"/>
                  </a:lnTo>
                  <a:lnTo>
                    <a:pt x="996" y="2317"/>
                  </a:lnTo>
                  <a:lnTo>
                    <a:pt x="982" y="2303"/>
                  </a:lnTo>
                  <a:lnTo>
                    <a:pt x="973" y="2286"/>
                  </a:lnTo>
                  <a:lnTo>
                    <a:pt x="967" y="2267"/>
                  </a:lnTo>
                  <a:lnTo>
                    <a:pt x="933" y="2049"/>
                  </a:lnTo>
                  <a:lnTo>
                    <a:pt x="873" y="2031"/>
                  </a:lnTo>
                  <a:lnTo>
                    <a:pt x="815" y="2009"/>
                  </a:lnTo>
                  <a:lnTo>
                    <a:pt x="759" y="1983"/>
                  </a:lnTo>
                  <a:lnTo>
                    <a:pt x="704" y="1954"/>
                  </a:lnTo>
                  <a:lnTo>
                    <a:pt x="524" y="2082"/>
                  </a:lnTo>
                  <a:lnTo>
                    <a:pt x="508" y="2090"/>
                  </a:lnTo>
                  <a:lnTo>
                    <a:pt x="493" y="2095"/>
                  </a:lnTo>
                  <a:lnTo>
                    <a:pt x="476" y="2096"/>
                  </a:lnTo>
                  <a:lnTo>
                    <a:pt x="460" y="2095"/>
                  </a:lnTo>
                  <a:lnTo>
                    <a:pt x="444" y="2091"/>
                  </a:lnTo>
                  <a:lnTo>
                    <a:pt x="431" y="2084"/>
                  </a:lnTo>
                  <a:lnTo>
                    <a:pt x="417" y="2072"/>
                  </a:lnTo>
                  <a:lnTo>
                    <a:pt x="342" y="1996"/>
                  </a:lnTo>
                  <a:lnTo>
                    <a:pt x="266" y="1919"/>
                  </a:lnTo>
                  <a:lnTo>
                    <a:pt x="254" y="1904"/>
                  </a:lnTo>
                  <a:lnTo>
                    <a:pt x="245" y="1886"/>
                  </a:lnTo>
                  <a:lnTo>
                    <a:pt x="242" y="1867"/>
                  </a:lnTo>
                  <a:lnTo>
                    <a:pt x="243" y="1848"/>
                  </a:lnTo>
                  <a:lnTo>
                    <a:pt x="247" y="1829"/>
                  </a:lnTo>
                  <a:lnTo>
                    <a:pt x="257" y="1812"/>
                  </a:lnTo>
                  <a:lnTo>
                    <a:pt x="384" y="1634"/>
                  </a:lnTo>
                  <a:lnTo>
                    <a:pt x="355" y="1579"/>
                  </a:lnTo>
                  <a:lnTo>
                    <a:pt x="328" y="1521"/>
                  </a:lnTo>
                  <a:lnTo>
                    <a:pt x="305" y="1462"/>
                  </a:lnTo>
                  <a:lnTo>
                    <a:pt x="287" y="1399"/>
                  </a:lnTo>
                  <a:lnTo>
                    <a:pt x="69" y="1361"/>
                  </a:lnTo>
                  <a:lnTo>
                    <a:pt x="51" y="1356"/>
                  </a:lnTo>
                  <a:lnTo>
                    <a:pt x="34" y="1345"/>
                  </a:lnTo>
                  <a:lnTo>
                    <a:pt x="20" y="1332"/>
                  </a:lnTo>
                  <a:lnTo>
                    <a:pt x="9" y="1317"/>
                  </a:lnTo>
                  <a:lnTo>
                    <a:pt x="2" y="1298"/>
                  </a:lnTo>
                  <a:lnTo>
                    <a:pt x="0" y="1278"/>
                  </a:lnTo>
                  <a:lnTo>
                    <a:pt x="1" y="1169"/>
                  </a:lnTo>
                  <a:lnTo>
                    <a:pt x="2" y="1059"/>
                  </a:lnTo>
                  <a:lnTo>
                    <a:pt x="4" y="1039"/>
                  </a:lnTo>
                  <a:lnTo>
                    <a:pt x="11" y="1021"/>
                  </a:lnTo>
                  <a:lnTo>
                    <a:pt x="22" y="1005"/>
                  </a:lnTo>
                  <a:lnTo>
                    <a:pt x="36" y="993"/>
                  </a:lnTo>
                  <a:lnTo>
                    <a:pt x="53" y="983"/>
                  </a:lnTo>
                  <a:lnTo>
                    <a:pt x="72" y="977"/>
                  </a:lnTo>
                  <a:lnTo>
                    <a:pt x="286" y="941"/>
                  </a:lnTo>
                  <a:lnTo>
                    <a:pt x="304" y="880"/>
                  </a:lnTo>
                  <a:lnTo>
                    <a:pt x="325" y="820"/>
                  </a:lnTo>
                  <a:lnTo>
                    <a:pt x="352" y="762"/>
                  </a:lnTo>
                  <a:lnTo>
                    <a:pt x="382" y="707"/>
                  </a:lnTo>
                  <a:lnTo>
                    <a:pt x="254" y="525"/>
                  </a:lnTo>
                  <a:lnTo>
                    <a:pt x="244" y="507"/>
                  </a:lnTo>
                  <a:lnTo>
                    <a:pt x="239" y="489"/>
                  </a:lnTo>
                  <a:lnTo>
                    <a:pt x="239" y="470"/>
                  </a:lnTo>
                  <a:lnTo>
                    <a:pt x="243" y="451"/>
                  </a:lnTo>
                  <a:lnTo>
                    <a:pt x="251" y="433"/>
                  </a:lnTo>
                  <a:lnTo>
                    <a:pt x="263" y="418"/>
                  </a:lnTo>
                  <a:lnTo>
                    <a:pt x="340" y="342"/>
                  </a:lnTo>
                  <a:lnTo>
                    <a:pt x="416" y="266"/>
                  </a:lnTo>
                  <a:lnTo>
                    <a:pt x="434" y="252"/>
                  </a:lnTo>
                  <a:lnTo>
                    <a:pt x="454" y="245"/>
                  </a:lnTo>
                  <a:lnTo>
                    <a:pt x="475" y="241"/>
                  </a:lnTo>
                  <a:lnTo>
                    <a:pt x="492" y="244"/>
                  </a:lnTo>
                  <a:lnTo>
                    <a:pt x="507" y="249"/>
                  </a:lnTo>
                  <a:lnTo>
                    <a:pt x="523" y="257"/>
                  </a:lnTo>
                  <a:lnTo>
                    <a:pt x="699" y="386"/>
                  </a:lnTo>
                  <a:lnTo>
                    <a:pt x="754" y="357"/>
                  </a:lnTo>
                  <a:lnTo>
                    <a:pt x="812" y="330"/>
                  </a:lnTo>
                  <a:lnTo>
                    <a:pt x="871" y="308"/>
                  </a:lnTo>
                  <a:lnTo>
                    <a:pt x="933" y="289"/>
                  </a:lnTo>
                  <a:lnTo>
                    <a:pt x="971" y="70"/>
                  </a:lnTo>
                  <a:lnTo>
                    <a:pt x="976" y="51"/>
                  </a:lnTo>
                  <a:lnTo>
                    <a:pt x="986" y="34"/>
                  </a:lnTo>
                  <a:lnTo>
                    <a:pt x="999" y="20"/>
                  </a:lnTo>
                  <a:lnTo>
                    <a:pt x="1015" y="10"/>
                  </a:lnTo>
                  <a:lnTo>
                    <a:pt x="1033" y="3"/>
                  </a:lnTo>
                  <a:lnTo>
                    <a:pt x="10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" name="Freeform 110"/>
            <p:cNvSpPr>
              <a:spLocks/>
            </p:cNvSpPr>
            <p:nvPr/>
          </p:nvSpPr>
          <p:spPr bwMode="auto">
            <a:xfrm>
              <a:off x="11720513" y="506413"/>
              <a:ext cx="90488" cy="44450"/>
            </a:xfrm>
            <a:custGeom>
              <a:avLst/>
              <a:gdLst>
                <a:gd name="T0" fmla="*/ 697 w 1024"/>
                <a:gd name="T1" fmla="*/ 3 h 492"/>
                <a:gd name="T2" fmla="*/ 713 w 1024"/>
                <a:gd name="T3" fmla="*/ 13 h 492"/>
                <a:gd name="T4" fmla="*/ 744 w 1024"/>
                <a:gd name="T5" fmla="*/ 31 h 492"/>
                <a:gd name="T6" fmla="*/ 786 w 1024"/>
                <a:gd name="T7" fmla="*/ 53 h 492"/>
                <a:gd name="T8" fmla="*/ 838 w 1024"/>
                <a:gd name="T9" fmla="*/ 77 h 492"/>
                <a:gd name="T10" fmla="*/ 898 w 1024"/>
                <a:gd name="T11" fmla="*/ 99 h 492"/>
                <a:gd name="T12" fmla="*/ 951 w 1024"/>
                <a:gd name="T13" fmla="*/ 116 h 492"/>
                <a:gd name="T14" fmla="*/ 985 w 1024"/>
                <a:gd name="T15" fmla="*/ 139 h 492"/>
                <a:gd name="T16" fmla="*/ 1007 w 1024"/>
                <a:gd name="T17" fmla="*/ 172 h 492"/>
                <a:gd name="T18" fmla="*/ 1020 w 1024"/>
                <a:gd name="T19" fmla="*/ 209 h 492"/>
                <a:gd name="T20" fmla="*/ 988 w 1024"/>
                <a:gd name="T21" fmla="*/ 273 h 492"/>
                <a:gd name="T22" fmla="*/ 907 w 1024"/>
                <a:gd name="T23" fmla="*/ 352 h 492"/>
                <a:gd name="T24" fmla="*/ 812 w 1024"/>
                <a:gd name="T25" fmla="*/ 415 h 492"/>
                <a:gd name="T26" fmla="*/ 708 w 1024"/>
                <a:gd name="T27" fmla="*/ 460 h 492"/>
                <a:gd name="T28" fmla="*/ 606 w 1024"/>
                <a:gd name="T29" fmla="*/ 484 h 492"/>
                <a:gd name="T30" fmla="*/ 510 w 1024"/>
                <a:gd name="T31" fmla="*/ 492 h 492"/>
                <a:gd name="T32" fmla="*/ 388 w 1024"/>
                <a:gd name="T33" fmla="*/ 481 h 492"/>
                <a:gd name="T34" fmla="*/ 274 w 1024"/>
                <a:gd name="T35" fmla="*/ 447 h 492"/>
                <a:gd name="T36" fmla="*/ 169 w 1024"/>
                <a:gd name="T37" fmla="*/ 393 h 492"/>
                <a:gd name="T38" fmla="*/ 78 w 1024"/>
                <a:gd name="T39" fmla="*/ 321 h 492"/>
                <a:gd name="T40" fmla="*/ 0 w 1024"/>
                <a:gd name="T41" fmla="*/ 232 h 492"/>
                <a:gd name="T42" fmla="*/ 8 w 1024"/>
                <a:gd name="T43" fmla="*/ 193 h 492"/>
                <a:gd name="T44" fmla="*/ 26 w 1024"/>
                <a:gd name="T45" fmla="*/ 157 h 492"/>
                <a:gd name="T46" fmla="*/ 53 w 1024"/>
                <a:gd name="T47" fmla="*/ 127 h 492"/>
                <a:gd name="T48" fmla="*/ 94 w 1024"/>
                <a:gd name="T49" fmla="*/ 108 h 492"/>
                <a:gd name="T50" fmla="*/ 156 w 1024"/>
                <a:gd name="T51" fmla="*/ 89 h 492"/>
                <a:gd name="T52" fmla="*/ 213 w 1024"/>
                <a:gd name="T53" fmla="*/ 66 h 492"/>
                <a:gd name="T54" fmla="*/ 261 w 1024"/>
                <a:gd name="T55" fmla="*/ 43 h 492"/>
                <a:gd name="T56" fmla="*/ 298 w 1024"/>
                <a:gd name="T57" fmla="*/ 22 h 492"/>
                <a:gd name="T58" fmla="*/ 321 w 1024"/>
                <a:gd name="T59" fmla="*/ 7 h 492"/>
                <a:gd name="T60" fmla="*/ 329 w 1024"/>
                <a:gd name="T61" fmla="*/ 1 h 492"/>
                <a:gd name="T62" fmla="*/ 440 w 1024"/>
                <a:gd name="T63" fmla="*/ 352 h 492"/>
                <a:gd name="T64" fmla="*/ 467 w 1024"/>
                <a:gd name="T65" fmla="*/ 203 h 492"/>
                <a:gd name="T66" fmla="*/ 447 w 1024"/>
                <a:gd name="T67" fmla="*/ 160 h 492"/>
                <a:gd name="T68" fmla="*/ 442 w 1024"/>
                <a:gd name="T69" fmla="*/ 130 h 492"/>
                <a:gd name="T70" fmla="*/ 447 w 1024"/>
                <a:gd name="T71" fmla="*/ 108 h 492"/>
                <a:gd name="T72" fmla="*/ 461 w 1024"/>
                <a:gd name="T73" fmla="*/ 94 h 492"/>
                <a:gd name="T74" fmla="*/ 478 w 1024"/>
                <a:gd name="T75" fmla="*/ 85 h 492"/>
                <a:gd name="T76" fmla="*/ 494 w 1024"/>
                <a:gd name="T77" fmla="*/ 82 h 492"/>
                <a:gd name="T78" fmla="*/ 507 w 1024"/>
                <a:gd name="T79" fmla="*/ 81 h 492"/>
                <a:gd name="T80" fmla="*/ 512 w 1024"/>
                <a:gd name="T81" fmla="*/ 81 h 492"/>
                <a:gd name="T82" fmla="*/ 518 w 1024"/>
                <a:gd name="T83" fmla="*/ 81 h 492"/>
                <a:gd name="T84" fmla="*/ 530 w 1024"/>
                <a:gd name="T85" fmla="*/ 82 h 492"/>
                <a:gd name="T86" fmla="*/ 547 w 1024"/>
                <a:gd name="T87" fmla="*/ 85 h 492"/>
                <a:gd name="T88" fmla="*/ 564 w 1024"/>
                <a:gd name="T89" fmla="*/ 94 h 492"/>
                <a:gd name="T90" fmla="*/ 577 w 1024"/>
                <a:gd name="T91" fmla="*/ 108 h 492"/>
                <a:gd name="T92" fmla="*/ 583 w 1024"/>
                <a:gd name="T93" fmla="*/ 130 h 492"/>
                <a:gd name="T94" fmla="*/ 578 w 1024"/>
                <a:gd name="T95" fmla="*/ 160 h 492"/>
                <a:gd name="T96" fmla="*/ 558 w 1024"/>
                <a:gd name="T97" fmla="*/ 203 h 492"/>
                <a:gd name="T98" fmla="*/ 584 w 1024"/>
                <a:gd name="T99" fmla="*/ 351 h 492"/>
                <a:gd name="T100" fmla="*/ 597 w 1024"/>
                <a:gd name="T101" fmla="*/ 309 h 492"/>
                <a:gd name="T102" fmla="*/ 694 w 1024"/>
                <a:gd name="T103" fmla="*/ 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24" h="492">
                  <a:moveTo>
                    <a:pt x="694" y="0"/>
                  </a:moveTo>
                  <a:lnTo>
                    <a:pt x="697" y="3"/>
                  </a:lnTo>
                  <a:lnTo>
                    <a:pt x="703" y="7"/>
                  </a:lnTo>
                  <a:lnTo>
                    <a:pt x="713" y="13"/>
                  </a:lnTo>
                  <a:lnTo>
                    <a:pt x="727" y="22"/>
                  </a:lnTo>
                  <a:lnTo>
                    <a:pt x="744" y="31"/>
                  </a:lnTo>
                  <a:lnTo>
                    <a:pt x="764" y="42"/>
                  </a:lnTo>
                  <a:lnTo>
                    <a:pt x="786" y="53"/>
                  </a:lnTo>
                  <a:lnTo>
                    <a:pt x="811" y="65"/>
                  </a:lnTo>
                  <a:lnTo>
                    <a:pt x="838" y="77"/>
                  </a:lnTo>
                  <a:lnTo>
                    <a:pt x="867" y="88"/>
                  </a:lnTo>
                  <a:lnTo>
                    <a:pt x="898" y="99"/>
                  </a:lnTo>
                  <a:lnTo>
                    <a:pt x="929" y="107"/>
                  </a:lnTo>
                  <a:lnTo>
                    <a:pt x="951" y="116"/>
                  </a:lnTo>
                  <a:lnTo>
                    <a:pt x="969" y="126"/>
                  </a:lnTo>
                  <a:lnTo>
                    <a:pt x="985" y="139"/>
                  </a:lnTo>
                  <a:lnTo>
                    <a:pt x="997" y="155"/>
                  </a:lnTo>
                  <a:lnTo>
                    <a:pt x="1007" y="172"/>
                  </a:lnTo>
                  <a:lnTo>
                    <a:pt x="1014" y="190"/>
                  </a:lnTo>
                  <a:lnTo>
                    <a:pt x="1020" y="209"/>
                  </a:lnTo>
                  <a:lnTo>
                    <a:pt x="1024" y="228"/>
                  </a:lnTo>
                  <a:lnTo>
                    <a:pt x="988" y="273"/>
                  </a:lnTo>
                  <a:lnTo>
                    <a:pt x="949" y="315"/>
                  </a:lnTo>
                  <a:lnTo>
                    <a:pt x="907" y="352"/>
                  </a:lnTo>
                  <a:lnTo>
                    <a:pt x="861" y="386"/>
                  </a:lnTo>
                  <a:lnTo>
                    <a:pt x="812" y="415"/>
                  </a:lnTo>
                  <a:lnTo>
                    <a:pt x="762" y="440"/>
                  </a:lnTo>
                  <a:lnTo>
                    <a:pt x="708" y="460"/>
                  </a:lnTo>
                  <a:lnTo>
                    <a:pt x="652" y="476"/>
                  </a:lnTo>
                  <a:lnTo>
                    <a:pt x="606" y="484"/>
                  </a:lnTo>
                  <a:lnTo>
                    <a:pt x="559" y="490"/>
                  </a:lnTo>
                  <a:lnTo>
                    <a:pt x="510" y="492"/>
                  </a:lnTo>
                  <a:lnTo>
                    <a:pt x="449" y="489"/>
                  </a:lnTo>
                  <a:lnTo>
                    <a:pt x="388" y="481"/>
                  </a:lnTo>
                  <a:lnTo>
                    <a:pt x="330" y="466"/>
                  </a:lnTo>
                  <a:lnTo>
                    <a:pt x="274" y="447"/>
                  </a:lnTo>
                  <a:lnTo>
                    <a:pt x="221" y="422"/>
                  </a:lnTo>
                  <a:lnTo>
                    <a:pt x="169" y="393"/>
                  </a:lnTo>
                  <a:lnTo>
                    <a:pt x="122" y="359"/>
                  </a:lnTo>
                  <a:lnTo>
                    <a:pt x="78" y="321"/>
                  </a:lnTo>
                  <a:lnTo>
                    <a:pt x="36" y="279"/>
                  </a:lnTo>
                  <a:lnTo>
                    <a:pt x="0" y="232"/>
                  </a:lnTo>
                  <a:lnTo>
                    <a:pt x="3" y="212"/>
                  </a:lnTo>
                  <a:lnTo>
                    <a:pt x="8" y="193"/>
                  </a:lnTo>
                  <a:lnTo>
                    <a:pt x="16" y="175"/>
                  </a:lnTo>
                  <a:lnTo>
                    <a:pt x="26" y="157"/>
                  </a:lnTo>
                  <a:lnTo>
                    <a:pt x="39" y="141"/>
                  </a:lnTo>
                  <a:lnTo>
                    <a:pt x="53" y="127"/>
                  </a:lnTo>
                  <a:lnTo>
                    <a:pt x="72" y="117"/>
                  </a:lnTo>
                  <a:lnTo>
                    <a:pt x="94" y="108"/>
                  </a:lnTo>
                  <a:lnTo>
                    <a:pt x="127" y="100"/>
                  </a:lnTo>
                  <a:lnTo>
                    <a:pt x="156" y="89"/>
                  </a:lnTo>
                  <a:lnTo>
                    <a:pt x="186" y="78"/>
                  </a:lnTo>
                  <a:lnTo>
                    <a:pt x="213" y="66"/>
                  </a:lnTo>
                  <a:lnTo>
                    <a:pt x="238" y="54"/>
                  </a:lnTo>
                  <a:lnTo>
                    <a:pt x="261" y="43"/>
                  </a:lnTo>
                  <a:lnTo>
                    <a:pt x="281" y="32"/>
                  </a:lnTo>
                  <a:lnTo>
                    <a:pt x="298" y="22"/>
                  </a:lnTo>
                  <a:lnTo>
                    <a:pt x="310" y="13"/>
                  </a:lnTo>
                  <a:lnTo>
                    <a:pt x="321" y="7"/>
                  </a:lnTo>
                  <a:lnTo>
                    <a:pt x="327" y="3"/>
                  </a:lnTo>
                  <a:lnTo>
                    <a:pt x="329" y="1"/>
                  </a:lnTo>
                  <a:lnTo>
                    <a:pt x="426" y="310"/>
                  </a:lnTo>
                  <a:lnTo>
                    <a:pt x="440" y="352"/>
                  </a:lnTo>
                  <a:lnTo>
                    <a:pt x="484" y="228"/>
                  </a:lnTo>
                  <a:lnTo>
                    <a:pt x="467" y="203"/>
                  </a:lnTo>
                  <a:lnTo>
                    <a:pt x="454" y="180"/>
                  </a:lnTo>
                  <a:lnTo>
                    <a:pt x="447" y="160"/>
                  </a:lnTo>
                  <a:lnTo>
                    <a:pt x="442" y="144"/>
                  </a:lnTo>
                  <a:lnTo>
                    <a:pt x="442" y="130"/>
                  </a:lnTo>
                  <a:lnTo>
                    <a:pt x="443" y="118"/>
                  </a:lnTo>
                  <a:lnTo>
                    <a:pt x="447" y="108"/>
                  </a:lnTo>
                  <a:lnTo>
                    <a:pt x="453" y="100"/>
                  </a:lnTo>
                  <a:lnTo>
                    <a:pt x="461" y="94"/>
                  </a:lnTo>
                  <a:lnTo>
                    <a:pt x="469" y="89"/>
                  </a:lnTo>
                  <a:lnTo>
                    <a:pt x="478" y="85"/>
                  </a:lnTo>
                  <a:lnTo>
                    <a:pt x="486" y="83"/>
                  </a:lnTo>
                  <a:lnTo>
                    <a:pt x="494" y="82"/>
                  </a:lnTo>
                  <a:lnTo>
                    <a:pt x="501" y="81"/>
                  </a:lnTo>
                  <a:lnTo>
                    <a:pt x="507" y="81"/>
                  </a:lnTo>
                  <a:lnTo>
                    <a:pt x="510" y="81"/>
                  </a:lnTo>
                  <a:lnTo>
                    <a:pt x="512" y="81"/>
                  </a:lnTo>
                  <a:lnTo>
                    <a:pt x="513" y="81"/>
                  </a:lnTo>
                  <a:lnTo>
                    <a:pt x="518" y="81"/>
                  </a:lnTo>
                  <a:lnTo>
                    <a:pt x="523" y="81"/>
                  </a:lnTo>
                  <a:lnTo>
                    <a:pt x="530" y="82"/>
                  </a:lnTo>
                  <a:lnTo>
                    <a:pt x="538" y="83"/>
                  </a:lnTo>
                  <a:lnTo>
                    <a:pt x="547" y="85"/>
                  </a:lnTo>
                  <a:lnTo>
                    <a:pt x="555" y="89"/>
                  </a:lnTo>
                  <a:lnTo>
                    <a:pt x="564" y="94"/>
                  </a:lnTo>
                  <a:lnTo>
                    <a:pt x="571" y="100"/>
                  </a:lnTo>
                  <a:lnTo>
                    <a:pt x="577" y="108"/>
                  </a:lnTo>
                  <a:lnTo>
                    <a:pt x="581" y="118"/>
                  </a:lnTo>
                  <a:lnTo>
                    <a:pt x="583" y="130"/>
                  </a:lnTo>
                  <a:lnTo>
                    <a:pt x="582" y="144"/>
                  </a:lnTo>
                  <a:lnTo>
                    <a:pt x="578" y="160"/>
                  </a:lnTo>
                  <a:lnTo>
                    <a:pt x="569" y="180"/>
                  </a:lnTo>
                  <a:lnTo>
                    <a:pt x="558" y="203"/>
                  </a:lnTo>
                  <a:lnTo>
                    <a:pt x="541" y="228"/>
                  </a:lnTo>
                  <a:lnTo>
                    <a:pt x="584" y="351"/>
                  </a:lnTo>
                  <a:lnTo>
                    <a:pt x="597" y="308"/>
                  </a:lnTo>
                  <a:lnTo>
                    <a:pt x="597" y="309"/>
                  </a:lnTo>
                  <a:lnTo>
                    <a:pt x="612" y="261"/>
                  </a:lnTo>
                  <a:lnTo>
                    <a:pt x="6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" name="Freeform 111"/>
            <p:cNvSpPr>
              <a:spLocks noEditPoints="1"/>
            </p:cNvSpPr>
            <p:nvPr/>
          </p:nvSpPr>
          <p:spPr bwMode="auto">
            <a:xfrm>
              <a:off x="11563350" y="503238"/>
              <a:ext cx="123825" cy="125413"/>
            </a:xfrm>
            <a:custGeom>
              <a:avLst/>
              <a:gdLst>
                <a:gd name="T0" fmla="*/ 606 w 1413"/>
                <a:gd name="T1" fmla="*/ 439 h 1420"/>
                <a:gd name="T2" fmla="*/ 504 w 1413"/>
                <a:gd name="T3" fmla="*/ 503 h 1420"/>
                <a:gd name="T4" fmla="*/ 438 w 1413"/>
                <a:gd name="T5" fmla="*/ 604 h 1420"/>
                <a:gd name="T6" fmla="*/ 418 w 1413"/>
                <a:gd name="T7" fmla="*/ 730 h 1420"/>
                <a:gd name="T8" fmla="*/ 453 w 1413"/>
                <a:gd name="T9" fmla="*/ 847 h 1420"/>
                <a:gd name="T10" fmla="*/ 530 w 1413"/>
                <a:gd name="T11" fmla="*/ 939 h 1420"/>
                <a:gd name="T12" fmla="*/ 640 w 1413"/>
                <a:gd name="T13" fmla="*/ 992 h 1420"/>
                <a:gd name="T14" fmla="*/ 766 w 1413"/>
                <a:gd name="T15" fmla="*/ 993 h 1420"/>
                <a:gd name="T16" fmla="*/ 877 w 1413"/>
                <a:gd name="T17" fmla="*/ 944 h 1420"/>
                <a:gd name="T18" fmla="*/ 957 w 1413"/>
                <a:gd name="T19" fmla="*/ 854 h 1420"/>
                <a:gd name="T20" fmla="*/ 993 w 1413"/>
                <a:gd name="T21" fmla="*/ 734 h 1420"/>
                <a:gd name="T22" fmla="*/ 976 w 1413"/>
                <a:gd name="T23" fmla="*/ 610 h 1420"/>
                <a:gd name="T24" fmla="*/ 912 w 1413"/>
                <a:gd name="T25" fmla="*/ 508 h 1420"/>
                <a:gd name="T26" fmla="*/ 812 w 1413"/>
                <a:gd name="T27" fmla="*/ 440 h 1420"/>
                <a:gd name="T28" fmla="*/ 686 w 1413"/>
                <a:gd name="T29" fmla="*/ 421 h 1420"/>
                <a:gd name="T30" fmla="*/ 819 w 1413"/>
                <a:gd name="T31" fmla="*/ 10 h 1420"/>
                <a:gd name="T32" fmla="*/ 910 w 1413"/>
                <a:gd name="T33" fmla="*/ 34 h 1420"/>
                <a:gd name="T34" fmla="*/ 926 w 1413"/>
                <a:gd name="T35" fmla="*/ 72 h 1420"/>
                <a:gd name="T36" fmla="*/ 1018 w 1413"/>
                <a:gd name="T37" fmla="*/ 256 h 1420"/>
                <a:gd name="T38" fmla="*/ 1195 w 1413"/>
                <a:gd name="T39" fmla="*/ 225 h 1420"/>
                <a:gd name="T40" fmla="*/ 1234 w 1413"/>
                <a:gd name="T41" fmla="*/ 235 h 1420"/>
                <a:gd name="T42" fmla="*/ 1318 w 1413"/>
                <a:gd name="T43" fmla="*/ 352 h 1420"/>
                <a:gd name="T44" fmla="*/ 1325 w 1413"/>
                <a:gd name="T45" fmla="*/ 392 h 1420"/>
                <a:gd name="T46" fmla="*/ 1218 w 1413"/>
                <a:gd name="T47" fmla="*/ 512 h 1420"/>
                <a:gd name="T48" fmla="*/ 1253 w 1413"/>
                <a:gd name="T49" fmla="*/ 662 h 1420"/>
                <a:gd name="T50" fmla="*/ 1401 w 1413"/>
                <a:gd name="T51" fmla="*/ 721 h 1420"/>
                <a:gd name="T52" fmla="*/ 1413 w 1413"/>
                <a:gd name="T53" fmla="*/ 762 h 1420"/>
                <a:gd name="T54" fmla="*/ 1386 w 1413"/>
                <a:gd name="T55" fmla="*/ 906 h 1420"/>
                <a:gd name="T56" fmla="*/ 1356 w 1413"/>
                <a:gd name="T57" fmla="*/ 932 h 1420"/>
                <a:gd name="T58" fmla="*/ 1184 w 1413"/>
                <a:gd name="T59" fmla="*/ 981 h 1420"/>
                <a:gd name="T60" fmla="*/ 1184 w 1413"/>
                <a:gd name="T61" fmla="*/ 1186 h 1420"/>
                <a:gd name="T62" fmla="*/ 1186 w 1413"/>
                <a:gd name="T63" fmla="*/ 1227 h 1420"/>
                <a:gd name="T64" fmla="*/ 1117 w 1413"/>
                <a:gd name="T65" fmla="*/ 1288 h 1420"/>
                <a:gd name="T66" fmla="*/ 1039 w 1413"/>
                <a:gd name="T67" fmla="*/ 1335 h 1420"/>
                <a:gd name="T68" fmla="*/ 999 w 1413"/>
                <a:gd name="T69" fmla="*/ 1320 h 1420"/>
                <a:gd name="T70" fmla="*/ 806 w 1413"/>
                <a:gd name="T71" fmla="*/ 1253 h 1420"/>
                <a:gd name="T72" fmla="*/ 705 w 1413"/>
                <a:gd name="T73" fmla="*/ 1399 h 1420"/>
                <a:gd name="T74" fmla="*/ 670 w 1413"/>
                <a:gd name="T75" fmla="*/ 1420 h 1420"/>
                <a:gd name="T76" fmla="*/ 526 w 1413"/>
                <a:gd name="T77" fmla="*/ 1398 h 1420"/>
                <a:gd name="T78" fmla="*/ 492 w 1413"/>
                <a:gd name="T79" fmla="*/ 1375 h 1420"/>
                <a:gd name="T80" fmla="*/ 483 w 1413"/>
                <a:gd name="T81" fmla="*/ 1215 h 1420"/>
                <a:gd name="T82" fmla="*/ 357 w 1413"/>
                <a:gd name="T83" fmla="*/ 1134 h 1420"/>
                <a:gd name="T84" fmla="*/ 205 w 1413"/>
                <a:gd name="T85" fmla="*/ 1198 h 1420"/>
                <a:gd name="T86" fmla="*/ 173 w 1413"/>
                <a:gd name="T87" fmla="*/ 1178 h 1420"/>
                <a:gd name="T88" fmla="*/ 91 w 1413"/>
                <a:gd name="T89" fmla="*/ 1058 h 1420"/>
                <a:gd name="T90" fmla="*/ 95 w 1413"/>
                <a:gd name="T91" fmla="*/ 1017 h 1420"/>
                <a:gd name="T92" fmla="*/ 180 w 1413"/>
                <a:gd name="T93" fmla="*/ 863 h 1420"/>
                <a:gd name="T94" fmla="*/ 35 w 1413"/>
                <a:gd name="T95" fmla="*/ 716 h 1420"/>
                <a:gd name="T96" fmla="*/ 4 w 1413"/>
                <a:gd name="T97" fmla="*/ 688 h 1420"/>
                <a:gd name="T98" fmla="*/ 12 w 1413"/>
                <a:gd name="T99" fmla="*/ 594 h 1420"/>
                <a:gd name="T100" fmla="*/ 35 w 1413"/>
                <a:gd name="T101" fmla="*/ 503 h 1420"/>
                <a:gd name="T102" fmla="*/ 73 w 1413"/>
                <a:gd name="T103" fmla="*/ 487 h 1420"/>
                <a:gd name="T104" fmla="*/ 254 w 1413"/>
                <a:gd name="T105" fmla="*/ 397 h 1420"/>
                <a:gd name="T106" fmla="*/ 221 w 1413"/>
                <a:gd name="T107" fmla="*/ 221 h 1420"/>
                <a:gd name="T108" fmla="*/ 231 w 1413"/>
                <a:gd name="T109" fmla="*/ 182 h 1420"/>
                <a:gd name="T110" fmla="*/ 360 w 1413"/>
                <a:gd name="T111" fmla="*/ 90 h 1420"/>
                <a:gd name="T112" fmla="*/ 400 w 1413"/>
                <a:gd name="T113" fmla="*/ 92 h 1420"/>
                <a:gd name="T114" fmla="*/ 553 w 1413"/>
                <a:gd name="T115" fmla="*/ 180 h 1420"/>
                <a:gd name="T116" fmla="*/ 698 w 1413"/>
                <a:gd name="T117" fmla="*/ 34 h 1420"/>
                <a:gd name="T118" fmla="*/ 726 w 1413"/>
                <a:gd name="T119" fmla="*/ 3 h 1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13" h="1420">
                  <a:moveTo>
                    <a:pt x="686" y="421"/>
                  </a:moveTo>
                  <a:lnTo>
                    <a:pt x="645" y="427"/>
                  </a:lnTo>
                  <a:lnTo>
                    <a:pt x="606" y="439"/>
                  </a:lnTo>
                  <a:lnTo>
                    <a:pt x="570" y="455"/>
                  </a:lnTo>
                  <a:lnTo>
                    <a:pt x="535" y="477"/>
                  </a:lnTo>
                  <a:lnTo>
                    <a:pt x="504" y="503"/>
                  </a:lnTo>
                  <a:lnTo>
                    <a:pt x="478" y="533"/>
                  </a:lnTo>
                  <a:lnTo>
                    <a:pt x="455" y="567"/>
                  </a:lnTo>
                  <a:lnTo>
                    <a:pt x="438" y="604"/>
                  </a:lnTo>
                  <a:lnTo>
                    <a:pt x="425" y="644"/>
                  </a:lnTo>
                  <a:lnTo>
                    <a:pt x="419" y="687"/>
                  </a:lnTo>
                  <a:lnTo>
                    <a:pt x="418" y="730"/>
                  </a:lnTo>
                  <a:lnTo>
                    <a:pt x="424" y="771"/>
                  </a:lnTo>
                  <a:lnTo>
                    <a:pt x="436" y="810"/>
                  </a:lnTo>
                  <a:lnTo>
                    <a:pt x="453" y="847"/>
                  </a:lnTo>
                  <a:lnTo>
                    <a:pt x="474" y="881"/>
                  </a:lnTo>
                  <a:lnTo>
                    <a:pt x="500" y="913"/>
                  </a:lnTo>
                  <a:lnTo>
                    <a:pt x="530" y="939"/>
                  </a:lnTo>
                  <a:lnTo>
                    <a:pt x="563" y="962"/>
                  </a:lnTo>
                  <a:lnTo>
                    <a:pt x="600" y="980"/>
                  </a:lnTo>
                  <a:lnTo>
                    <a:pt x="640" y="992"/>
                  </a:lnTo>
                  <a:lnTo>
                    <a:pt x="682" y="999"/>
                  </a:lnTo>
                  <a:lnTo>
                    <a:pt x="725" y="999"/>
                  </a:lnTo>
                  <a:lnTo>
                    <a:pt x="766" y="993"/>
                  </a:lnTo>
                  <a:lnTo>
                    <a:pt x="805" y="982"/>
                  </a:lnTo>
                  <a:lnTo>
                    <a:pt x="842" y="965"/>
                  </a:lnTo>
                  <a:lnTo>
                    <a:pt x="877" y="944"/>
                  </a:lnTo>
                  <a:lnTo>
                    <a:pt x="907" y="917"/>
                  </a:lnTo>
                  <a:lnTo>
                    <a:pt x="934" y="888"/>
                  </a:lnTo>
                  <a:lnTo>
                    <a:pt x="957" y="854"/>
                  </a:lnTo>
                  <a:lnTo>
                    <a:pt x="974" y="817"/>
                  </a:lnTo>
                  <a:lnTo>
                    <a:pt x="986" y="776"/>
                  </a:lnTo>
                  <a:lnTo>
                    <a:pt x="993" y="734"/>
                  </a:lnTo>
                  <a:lnTo>
                    <a:pt x="994" y="691"/>
                  </a:lnTo>
                  <a:lnTo>
                    <a:pt x="987" y="649"/>
                  </a:lnTo>
                  <a:lnTo>
                    <a:pt x="976" y="610"/>
                  </a:lnTo>
                  <a:lnTo>
                    <a:pt x="960" y="573"/>
                  </a:lnTo>
                  <a:lnTo>
                    <a:pt x="938" y="538"/>
                  </a:lnTo>
                  <a:lnTo>
                    <a:pt x="912" y="508"/>
                  </a:lnTo>
                  <a:lnTo>
                    <a:pt x="882" y="481"/>
                  </a:lnTo>
                  <a:lnTo>
                    <a:pt x="848" y="458"/>
                  </a:lnTo>
                  <a:lnTo>
                    <a:pt x="812" y="440"/>
                  </a:lnTo>
                  <a:lnTo>
                    <a:pt x="772" y="428"/>
                  </a:lnTo>
                  <a:lnTo>
                    <a:pt x="730" y="422"/>
                  </a:lnTo>
                  <a:lnTo>
                    <a:pt x="686" y="421"/>
                  </a:lnTo>
                  <a:close/>
                  <a:moveTo>
                    <a:pt x="740" y="0"/>
                  </a:moveTo>
                  <a:lnTo>
                    <a:pt x="754" y="0"/>
                  </a:lnTo>
                  <a:lnTo>
                    <a:pt x="819" y="10"/>
                  </a:lnTo>
                  <a:lnTo>
                    <a:pt x="884" y="21"/>
                  </a:lnTo>
                  <a:lnTo>
                    <a:pt x="898" y="26"/>
                  </a:lnTo>
                  <a:lnTo>
                    <a:pt x="910" y="34"/>
                  </a:lnTo>
                  <a:lnTo>
                    <a:pt x="918" y="44"/>
                  </a:lnTo>
                  <a:lnTo>
                    <a:pt x="924" y="57"/>
                  </a:lnTo>
                  <a:lnTo>
                    <a:pt x="926" y="72"/>
                  </a:lnTo>
                  <a:lnTo>
                    <a:pt x="926" y="204"/>
                  </a:lnTo>
                  <a:lnTo>
                    <a:pt x="974" y="227"/>
                  </a:lnTo>
                  <a:lnTo>
                    <a:pt x="1018" y="256"/>
                  </a:lnTo>
                  <a:lnTo>
                    <a:pt x="1060" y="288"/>
                  </a:lnTo>
                  <a:lnTo>
                    <a:pt x="1180" y="229"/>
                  </a:lnTo>
                  <a:lnTo>
                    <a:pt x="1195" y="225"/>
                  </a:lnTo>
                  <a:lnTo>
                    <a:pt x="1210" y="225"/>
                  </a:lnTo>
                  <a:lnTo>
                    <a:pt x="1222" y="228"/>
                  </a:lnTo>
                  <a:lnTo>
                    <a:pt x="1234" y="235"/>
                  </a:lnTo>
                  <a:lnTo>
                    <a:pt x="1242" y="245"/>
                  </a:lnTo>
                  <a:lnTo>
                    <a:pt x="1280" y="298"/>
                  </a:lnTo>
                  <a:lnTo>
                    <a:pt x="1318" y="352"/>
                  </a:lnTo>
                  <a:lnTo>
                    <a:pt x="1324" y="365"/>
                  </a:lnTo>
                  <a:lnTo>
                    <a:pt x="1327" y="379"/>
                  </a:lnTo>
                  <a:lnTo>
                    <a:pt x="1325" y="392"/>
                  </a:lnTo>
                  <a:lnTo>
                    <a:pt x="1321" y="405"/>
                  </a:lnTo>
                  <a:lnTo>
                    <a:pt x="1313" y="417"/>
                  </a:lnTo>
                  <a:lnTo>
                    <a:pt x="1218" y="512"/>
                  </a:lnTo>
                  <a:lnTo>
                    <a:pt x="1235" y="561"/>
                  </a:lnTo>
                  <a:lnTo>
                    <a:pt x="1245" y="610"/>
                  </a:lnTo>
                  <a:lnTo>
                    <a:pt x="1253" y="662"/>
                  </a:lnTo>
                  <a:lnTo>
                    <a:pt x="1378" y="706"/>
                  </a:lnTo>
                  <a:lnTo>
                    <a:pt x="1391" y="712"/>
                  </a:lnTo>
                  <a:lnTo>
                    <a:pt x="1401" y="721"/>
                  </a:lnTo>
                  <a:lnTo>
                    <a:pt x="1409" y="734"/>
                  </a:lnTo>
                  <a:lnTo>
                    <a:pt x="1412" y="747"/>
                  </a:lnTo>
                  <a:lnTo>
                    <a:pt x="1413" y="762"/>
                  </a:lnTo>
                  <a:lnTo>
                    <a:pt x="1402" y="826"/>
                  </a:lnTo>
                  <a:lnTo>
                    <a:pt x="1391" y="892"/>
                  </a:lnTo>
                  <a:lnTo>
                    <a:pt x="1386" y="906"/>
                  </a:lnTo>
                  <a:lnTo>
                    <a:pt x="1379" y="917"/>
                  </a:lnTo>
                  <a:lnTo>
                    <a:pt x="1369" y="927"/>
                  </a:lnTo>
                  <a:lnTo>
                    <a:pt x="1356" y="932"/>
                  </a:lnTo>
                  <a:lnTo>
                    <a:pt x="1341" y="934"/>
                  </a:lnTo>
                  <a:lnTo>
                    <a:pt x="1209" y="934"/>
                  </a:lnTo>
                  <a:lnTo>
                    <a:pt x="1184" y="981"/>
                  </a:lnTo>
                  <a:lnTo>
                    <a:pt x="1158" y="1024"/>
                  </a:lnTo>
                  <a:lnTo>
                    <a:pt x="1126" y="1065"/>
                  </a:lnTo>
                  <a:lnTo>
                    <a:pt x="1184" y="1186"/>
                  </a:lnTo>
                  <a:lnTo>
                    <a:pt x="1189" y="1200"/>
                  </a:lnTo>
                  <a:lnTo>
                    <a:pt x="1190" y="1213"/>
                  </a:lnTo>
                  <a:lnTo>
                    <a:pt x="1186" y="1227"/>
                  </a:lnTo>
                  <a:lnTo>
                    <a:pt x="1179" y="1239"/>
                  </a:lnTo>
                  <a:lnTo>
                    <a:pt x="1169" y="1248"/>
                  </a:lnTo>
                  <a:lnTo>
                    <a:pt x="1117" y="1288"/>
                  </a:lnTo>
                  <a:lnTo>
                    <a:pt x="1063" y="1326"/>
                  </a:lnTo>
                  <a:lnTo>
                    <a:pt x="1052" y="1332"/>
                  </a:lnTo>
                  <a:lnTo>
                    <a:pt x="1039" y="1335"/>
                  </a:lnTo>
                  <a:lnTo>
                    <a:pt x="1026" y="1334"/>
                  </a:lnTo>
                  <a:lnTo>
                    <a:pt x="1012" y="1329"/>
                  </a:lnTo>
                  <a:lnTo>
                    <a:pt x="999" y="1320"/>
                  </a:lnTo>
                  <a:lnTo>
                    <a:pt x="904" y="1225"/>
                  </a:lnTo>
                  <a:lnTo>
                    <a:pt x="857" y="1241"/>
                  </a:lnTo>
                  <a:lnTo>
                    <a:pt x="806" y="1253"/>
                  </a:lnTo>
                  <a:lnTo>
                    <a:pt x="755" y="1260"/>
                  </a:lnTo>
                  <a:lnTo>
                    <a:pt x="712" y="1386"/>
                  </a:lnTo>
                  <a:lnTo>
                    <a:pt x="705" y="1399"/>
                  </a:lnTo>
                  <a:lnTo>
                    <a:pt x="696" y="1409"/>
                  </a:lnTo>
                  <a:lnTo>
                    <a:pt x="683" y="1417"/>
                  </a:lnTo>
                  <a:lnTo>
                    <a:pt x="670" y="1420"/>
                  </a:lnTo>
                  <a:lnTo>
                    <a:pt x="656" y="1420"/>
                  </a:lnTo>
                  <a:lnTo>
                    <a:pt x="591" y="1409"/>
                  </a:lnTo>
                  <a:lnTo>
                    <a:pt x="526" y="1398"/>
                  </a:lnTo>
                  <a:lnTo>
                    <a:pt x="513" y="1393"/>
                  </a:lnTo>
                  <a:lnTo>
                    <a:pt x="500" y="1386"/>
                  </a:lnTo>
                  <a:lnTo>
                    <a:pt x="492" y="1375"/>
                  </a:lnTo>
                  <a:lnTo>
                    <a:pt x="485" y="1363"/>
                  </a:lnTo>
                  <a:lnTo>
                    <a:pt x="483" y="1348"/>
                  </a:lnTo>
                  <a:lnTo>
                    <a:pt x="483" y="1215"/>
                  </a:lnTo>
                  <a:lnTo>
                    <a:pt x="439" y="1191"/>
                  </a:lnTo>
                  <a:lnTo>
                    <a:pt x="396" y="1165"/>
                  </a:lnTo>
                  <a:lnTo>
                    <a:pt x="357" y="1134"/>
                  </a:lnTo>
                  <a:lnTo>
                    <a:pt x="236" y="1193"/>
                  </a:lnTo>
                  <a:lnTo>
                    <a:pt x="221" y="1198"/>
                  </a:lnTo>
                  <a:lnTo>
                    <a:pt x="205" y="1198"/>
                  </a:lnTo>
                  <a:lnTo>
                    <a:pt x="194" y="1194"/>
                  </a:lnTo>
                  <a:lnTo>
                    <a:pt x="182" y="1188"/>
                  </a:lnTo>
                  <a:lnTo>
                    <a:pt x="173" y="1178"/>
                  </a:lnTo>
                  <a:lnTo>
                    <a:pt x="135" y="1124"/>
                  </a:lnTo>
                  <a:lnTo>
                    <a:pt x="97" y="1070"/>
                  </a:lnTo>
                  <a:lnTo>
                    <a:pt x="91" y="1058"/>
                  </a:lnTo>
                  <a:lnTo>
                    <a:pt x="88" y="1044"/>
                  </a:lnTo>
                  <a:lnTo>
                    <a:pt x="89" y="1030"/>
                  </a:lnTo>
                  <a:lnTo>
                    <a:pt x="95" y="1017"/>
                  </a:lnTo>
                  <a:lnTo>
                    <a:pt x="103" y="1005"/>
                  </a:lnTo>
                  <a:lnTo>
                    <a:pt x="196" y="911"/>
                  </a:lnTo>
                  <a:lnTo>
                    <a:pt x="180" y="863"/>
                  </a:lnTo>
                  <a:lnTo>
                    <a:pt x="167" y="812"/>
                  </a:lnTo>
                  <a:lnTo>
                    <a:pt x="161" y="762"/>
                  </a:lnTo>
                  <a:lnTo>
                    <a:pt x="35" y="716"/>
                  </a:lnTo>
                  <a:lnTo>
                    <a:pt x="21" y="710"/>
                  </a:lnTo>
                  <a:lnTo>
                    <a:pt x="12" y="700"/>
                  </a:lnTo>
                  <a:lnTo>
                    <a:pt x="4" y="688"/>
                  </a:lnTo>
                  <a:lnTo>
                    <a:pt x="0" y="674"/>
                  </a:lnTo>
                  <a:lnTo>
                    <a:pt x="1" y="660"/>
                  </a:lnTo>
                  <a:lnTo>
                    <a:pt x="12" y="594"/>
                  </a:lnTo>
                  <a:lnTo>
                    <a:pt x="22" y="529"/>
                  </a:lnTo>
                  <a:lnTo>
                    <a:pt x="26" y="515"/>
                  </a:lnTo>
                  <a:lnTo>
                    <a:pt x="35" y="503"/>
                  </a:lnTo>
                  <a:lnTo>
                    <a:pt x="45" y="495"/>
                  </a:lnTo>
                  <a:lnTo>
                    <a:pt x="58" y="489"/>
                  </a:lnTo>
                  <a:lnTo>
                    <a:pt x="73" y="487"/>
                  </a:lnTo>
                  <a:lnTo>
                    <a:pt x="203" y="487"/>
                  </a:lnTo>
                  <a:lnTo>
                    <a:pt x="226" y="441"/>
                  </a:lnTo>
                  <a:lnTo>
                    <a:pt x="254" y="397"/>
                  </a:lnTo>
                  <a:lnTo>
                    <a:pt x="283" y="356"/>
                  </a:lnTo>
                  <a:lnTo>
                    <a:pt x="225" y="235"/>
                  </a:lnTo>
                  <a:lnTo>
                    <a:pt x="221" y="221"/>
                  </a:lnTo>
                  <a:lnTo>
                    <a:pt x="220" y="207"/>
                  </a:lnTo>
                  <a:lnTo>
                    <a:pt x="223" y="193"/>
                  </a:lnTo>
                  <a:lnTo>
                    <a:pt x="231" y="182"/>
                  </a:lnTo>
                  <a:lnTo>
                    <a:pt x="241" y="171"/>
                  </a:lnTo>
                  <a:lnTo>
                    <a:pt x="348" y="95"/>
                  </a:lnTo>
                  <a:lnTo>
                    <a:pt x="360" y="90"/>
                  </a:lnTo>
                  <a:lnTo>
                    <a:pt x="373" y="87"/>
                  </a:lnTo>
                  <a:lnTo>
                    <a:pt x="385" y="87"/>
                  </a:lnTo>
                  <a:lnTo>
                    <a:pt x="400" y="92"/>
                  </a:lnTo>
                  <a:lnTo>
                    <a:pt x="413" y="101"/>
                  </a:lnTo>
                  <a:lnTo>
                    <a:pt x="504" y="196"/>
                  </a:lnTo>
                  <a:lnTo>
                    <a:pt x="553" y="180"/>
                  </a:lnTo>
                  <a:lnTo>
                    <a:pt x="602" y="168"/>
                  </a:lnTo>
                  <a:lnTo>
                    <a:pt x="654" y="161"/>
                  </a:lnTo>
                  <a:lnTo>
                    <a:pt x="698" y="34"/>
                  </a:lnTo>
                  <a:lnTo>
                    <a:pt x="704" y="21"/>
                  </a:lnTo>
                  <a:lnTo>
                    <a:pt x="714" y="10"/>
                  </a:lnTo>
                  <a:lnTo>
                    <a:pt x="726" y="3"/>
                  </a:lnTo>
                  <a:lnTo>
                    <a:pt x="7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" name="Freeform 112"/>
            <p:cNvSpPr>
              <a:spLocks noEditPoints="1"/>
            </p:cNvSpPr>
            <p:nvPr/>
          </p:nvSpPr>
          <p:spPr bwMode="auto">
            <a:xfrm>
              <a:off x="11657013" y="596900"/>
              <a:ext cx="100013" cy="101600"/>
            </a:xfrm>
            <a:custGeom>
              <a:avLst/>
              <a:gdLst>
                <a:gd name="T0" fmla="*/ 498 w 1137"/>
                <a:gd name="T1" fmla="*/ 345 h 1141"/>
                <a:gd name="T2" fmla="*/ 410 w 1137"/>
                <a:gd name="T3" fmla="*/ 397 h 1141"/>
                <a:gd name="T4" fmla="*/ 353 w 1137"/>
                <a:gd name="T5" fmla="*/ 479 h 1141"/>
                <a:gd name="T6" fmla="*/ 334 w 1137"/>
                <a:gd name="T7" fmla="*/ 575 h 1141"/>
                <a:gd name="T8" fmla="*/ 357 w 1137"/>
                <a:gd name="T9" fmla="*/ 673 h 1141"/>
                <a:gd name="T10" fmla="*/ 420 w 1137"/>
                <a:gd name="T11" fmla="*/ 753 h 1141"/>
                <a:gd name="T12" fmla="*/ 509 w 1137"/>
                <a:gd name="T13" fmla="*/ 798 h 1141"/>
                <a:gd name="T14" fmla="*/ 606 w 1137"/>
                <a:gd name="T15" fmla="*/ 803 h 1141"/>
                <a:gd name="T16" fmla="*/ 700 w 1137"/>
                <a:gd name="T17" fmla="*/ 766 h 1141"/>
                <a:gd name="T18" fmla="*/ 770 w 1137"/>
                <a:gd name="T19" fmla="*/ 692 h 1141"/>
                <a:gd name="T20" fmla="*/ 802 w 1137"/>
                <a:gd name="T21" fmla="*/ 599 h 1141"/>
                <a:gd name="T22" fmla="*/ 793 w 1137"/>
                <a:gd name="T23" fmla="*/ 500 h 1141"/>
                <a:gd name="T24" fmla="*/ 742 w 1137"/>
                <a:gd name="T25" fmla="*/ 411 h 1141"/>
                <a:gd name="T26" fmla="*/ 660 w 1137"/>
                <a:gd name="T27" fmla="*/ 353 h 1141"/>
                <a:gd name="T28" fmla="*/ 564 w 1137"/>
                <a:gd name="T29" fmla="*/ 334 h 1141"/>
                <a:gd name="T30" fmla="*/ 725 w 1137"/>
                <a:gd name="T31" fmla="*/ 16 h 1141"/>
                <a:gd name="T32" fmla="*/ 798 w 1137"/>
                <a:gd name="T33" fmla="*/ 46 h 1141"/>
                <a:gd name="T34" fmla="*/ 794 w 1137"/>
                <a:gd name="T35" fmla="*/ 183 h 1141"/>
                <a:gd name="T36" fmla="*/ 892 w 1137"/>
                <a:gd name="T37" fmla="*/ 260 h 1141"/>
                <a:gd name="T38" fmla="*/ 1022 w 1137"/>
                <a:gd name="T39" fmla="*/ 224 h 1141"/>
                <a:gd name="T40" fmla="*/ 1070 w 1137"/>
                <a:gd name="T41" fmla="*/ 289 h 1141"/>
                <a:gd name="T42" fmla="*/ 1101 w 1137"/>
                <a:gd name="T43" fmla="*/ 363 h 1141"/>
                <a:gd name="T44" fmla="*/ 1002 w 1137"/>
                <a:gd name="T45" fmla="*/ 456 h 1141"/>
                <a:gd name="T46" fmla="*/ 1016 w 1137"/>
                <a:gd name="T47" fmla="*/ 581 h 1141"/>
                <a:gd name="T48" fmla="*/ 1133 w 1137"/>
                <a:gd name="T49" fmla="*/ 647 h 1141"/>
                <a:gd name="T50" fmla="*/ 1123 w 1137"/>
                <a:gd name="T51" fmla="*/ 725 h 1141"/>
                <a:gd name="T52" fmla="*/ 1098 w 1137"/>
                <a:gd name="T53" fmla="*/ 795 h 1141"/>
                <a:gd name="T54" fmla="*/ 1065 w 1137"/>
                <a:gd name="T55" fmla="*/ 806 h 1141"/>
                <a:gd name="T56" fmla="*/ 909 w 1137"/>
                <a:gd name="T57" fmla="*/ 862 h 1141"/>
                <a:gd name="T58" fmla="*/ 918 w 1137"/>
                <a:gd name="T59" fmla="*/ 1010 h 1141"/>
                <a:gd name="T60" fmla="*/ 898 w 1137"/>
                <a:gd name="T61" fmla="*/ 1045 h 1141"/>
                <a:gd name="T62" fmla="*/ 791 w 1137"/>
                <a:gd name="T63" fmla="*/ 1103 h 1141"/>
                <a:gd name="T64" fmla="*/ 753 w 1137"/>
                <a:gd name="T65" fmla="*/ 1089 h 1141"/>
                <a:gd name="T66" fmla="*/ 605 w 1137"/>
                <a:gd name="T67" fmla="*/ 1017 h 1141"/>
                <a:gd name="T68" fmla="*/ 511 w 1137"/>
                <a:gd name="T69" fmla="*/ 1128 h 1141"/>
                <a:gd name="T70" fmla="*/ 480 w 1137"/>
                <a:gd name="T71" fmla="*/ 1141 h 1141"/>
                <a:gd name="T72" fmla="*/ 367 w 1137"/>
                <a:gd name="T73" fmla="*/ 1110 h 1141"/>
                <a:gd name="T74" fmla="*/ 338 w 1137"/>
                <a:gd name="T75" fmla="*/ 1080 h 1141"/>
                <a:gd name="T76" fmla="*/ 314 w 1137"/>
                <a:gd name="T77" fmla="*/ 937 h 1141"/>
                <a:gd name="T78" fmla="*/ 148 w 1137"/>
                <a:gd name="T79" fmla="*/ 918 h 1141"/>
                <a:gd name="T80" fmla="*/ 107 w 1137"/>
                <a:gd name="T81" fmla="*/ 911 h 1141"/>
                <a:gd name="T82" fmla="*/ 45 w 1137"/>
                <a:gd name="T83" fmla="*/ 807 h 1141"/>
                <a:gd name="T84" fmla="*/ 46 w 1137"/>
                <a:gd name="T85" fmla="*/ 766 h 1141"/>
                <a:gd name="T86" fmla="*/ 129 w 1137"/>
                <a:gd name="T87" fmla="*/ 645 h 1141"/>
                <a:gd name="T88" fmla="*/ 25 w 1137"/>
                <a:gd name="T89" fmla="*/ 516 h 1141"/>
                <a:gd name="T90" fmla="*/ 0 w 1137"/>
                <a:gd name="T91" fmla="*/ 482 h 1141"/>
                <a:gd name="T92" fmla="*/ 31 w 1137"/>
                <a:gd name="T93" fmla="*/ 365 h 1141"/>
                <a:gd name="T94" fmla="*/ 50 w 1137"/>
                <a:gd name="T95" fmla="*/ 339 h 1141"/>
                <a:gd name="T96" fmla="*/ 180 w 1137"/>
                <a:gd name="T97" fmla="*/ 348 h 1141"/>
                <a:gd name="T98" fmla="*/ 257 w 1137"/>
                <a:gd name="T99" fmla="*/ 250 h 1141"/>
                <a:gd name="T100" fmla="*/ 221 w 1137"/>
                <a:gd name="T101" fmla="*/ 118 h 1141"/>
                <a:gd name="T102" fmla="*/ 286 w 1137"/>
                <a:gd name="T103" fmla="*/ 70 h 1141"/>
                <a:gd name="T104" fmla="*/ 360 w 1137"/>
                <a:gd name="T105" fmla="*/ 39 h 1141"/>
                <a:gd name="T106" fmla="*/ 452 w 1137"/>
                <a:gd name="T107" fmla="*/ 137 h 1141"/>
                <a:gd name="T108" fmla="*/ 578 w 1137"/>
                <a:gd name="T109" fmla="*/ 122 h 1141"/>
                <a:gd name="T110" fmla="*/ 642 w 1137"/>
                <a:gd name="T111" fmla="*/ 5 h 1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37" h="1141">
                  <a:moveTo>
                    <a:pt x="564" y="334"/>
                  </a:moveTo>
                  <a:lnTo>
                    <a:pt x="531" y="337"/>
                  </a:lnTo>
                  <a:lnTo>
                    <a:pt x="498" y="345"/>
                  </a:lnTo>
                  <a:lnTo>
                    <a:pt x="468" y="357"/>
                  </a:lnTo>
                  <a:lnTo>
                    <a:pt x="437" y="375"/>
                  </a:lnTo>
                  <a:lnTo>
                    <a:pt x="410" y="397"/>
                  </a:lnTo>
                  <a:lnTo>
                    <a:pt x="387" y="422"/>
                  </a:lnTo>
                  <a:lnTo>
                    <a:pt x="368" y="450"/>
                  </a:lnTo>
                  <a:lnTo>
                    <a:pt x="353" y="479"/>
                  </a:lnTo>
                  <a:lnTo>
                    <a:pt x="343" y="510"/>
                  </a:lnTo>
                  <a:lnTo>
                    <a:pt x="336" y="543"/>
                  </a:lnTo>
                  <a:lnTo>
                    <a:pt x="334" y="575"/>
                  </a:lnTo>
                  <a:lnTo>
                    <a:pt x="337" y="608"/>
                  </a:lnTo>
                  <a:lnTo>
                    <a:pt x="345" y="641"/>
                  </a:lnTo>
                  <a:lnTo>
                    <a:pt x="357" y="673"/>
                  </a:lnTo>
                  <a:lnTo>
                    <a:pt x="374" y="702"/>
                  </a:lnTo>
                  <a:lnTo>
                    <a:pt x="396" y="730"/>
                  </a:lnTo>
                  <a:lnTo>
                    <a:pt x="420" y="753"/>
                  </a:lnTo>
                  <a:lnTo>
                    <a:pt x="448" y="772"/>
                  </a:lnTo>
                  <a:lnTo>
                    <a:pt x="477" y="787"/>
                  </a:lnTo>
                  <a:lnTo>
                    <a:pt x="509" y="798"/>
                  </a:lnTo>
                  <a:lnTo>
                    <a:pt x="540" y="804"/>
                  </a:lnTo>
                  <a:lnTo>
                    <a:pt x="573" y="806"/>
                  </a:lnTo>
                  <a:lnTo>
                    <a:pt x="606" y="803"/>
                  </a:lnTo>
                  <a:lnTo>
                    <a:pt x="638" y="796"/>
                  </a:lnTo>
                  <a:lnTo>
                    <a:pt x="670" y="783"/>
                  </a:lnTo>
                  <a:lnTo>
                    <a:pt x="700" y="766"/>
                  </a:lnTo>
                  <a:lnTo>
                    <a:pt x="728" y="744"/>
                  </a:lnTo>
                  <a:lnTo>
                    <a:pt x="751" y="719"/>
                  </a:lnTo>
                  <a:lnTo>
                    <a:pt x="770" y="692"/>
                  </a:lnTo>
                  <a:lnTo>
                    <a:pt x="785" y="662"/>
                  </a:lnTo>
                  <a:lnTo>
                    <a:pt x="795" y="632"/>
                  </a:lnTo>
                  <a:lnTo>
                    <a:pt x="802" y="599"/>
                  </a:lnTo>
                  <a:lnTo>
                    <a:pt x="804" y="566"/>
                  </a:lnTo>
                  <a:lnTo>
                    <a:pt x="800" y="533"/>
                  </a:lnTo>
                  <a:lnTo>
                    <a:pt x="793" y="500"/>
                  </a:lnTo>
                  <a:lnTo>
                    <a:pt x="780" y="469"/>
                  </a:lnTo>
                  <a:lnTo>
                    <a:pt x="763" y="438"/>
                  </a:lnTo>
                  <a:lnTo>
                    <a:pt x="742" y="411"/>
                  </a:lnTo>
                  <a:lnTo>
                    <a:pt x="716" y="387"/>
                  </a:lnTo>
                  <a:lnTo>
                    <a:pt x="689" y="368"/>
                  </a:lnTo>
                  <a:lnTo>
                    <a:pt x="660" y="353"/>
                  </a:lnTo>
                  <a:lnTo>
                    <a:pt x="629" y="343"/>
                  </a:lnTo>
                  <a:lnTo>
                    <a:pt x="597" y="336"/>
                  </a:lnTo>
                  <a:lnTo>
                    <a:pt x="564" y="334"/>
                  </a:lnTo>
                  <a:close/>
                  <a:moveTo>
                    <a:pt x="663" y="0"/>
                  </a:moveTo>
                  <a:lnTo>
                    <a:pt x="673" y="2"/>
                  </a:lnTo>
                  <a:lnTo>
                    <a:pt x="725" y="16"/>
                  </a:lnTo>
                  <a:lnTo>
                    <a:pt x="776" y="31"/>
                  </a:lnTo>
                  <a:lnTo>
                    <a:pt x="789" y="37"/>
                  </a:lnTo>
                  <a:lnTo>
                    <a:pt x="798" y="46"/>
                  </a:lnTo>
                  <a:lnTo>
                    <a:pt x="804" y="60"/>
                  </a:lnTo>
                  <a:lnTo>
                    <a:pt x="805" y="74"/>
                  </a:lnTo>
                  <a:lnTo>
                    <a:pt x="794" y="183"/>
                  </a:lnTo>
                  <a:lnTo>
                    <a:pt x="829" y="205"/>
                  </a:lnTo>
                  <a:lnTo>
                    <a:pt x="862" y="232"/>
                  </a:lnTo>
                  <a:lnTo>
                    <a:pt x="892" y="260"/>
                  </a:lnTo>
                  <a:lnTo>
                    <a:pt x="994" y="224"/>
                  </a:lnTo>
                  <a:lnTo>
                    <a:pt x="1008" y="221"/>
                  </a:lnTo>
                  <a:lnTo>
                    <a:pt x="1022" y="224"/>
                  </a:lnTo>
                  <a:lnTo>
                    <a:pt x="1034" y="230"/>
                  </a:lnTo>
                  <a:lnTo>
                    <a:pt x="1043" y="241"/>
                  </a:lnTo>
                  <a:lnTo>
                    <a:pt x="1070" y="289"/>
                  </a:lnTo>
                  <a:lnTo>
                    <a:pt x="1096" y="335"/>
                  </a:lnTo>
                  <a:lnTo>
                    <a:pt x="1101" y="349"/>
                  </a:lnTo>
                  <a:lnTo>
                    <a:pt x="1101" y="363"/>
                  </a:lnTo>
                  <a:lnTo>
                    <a:pt x="1095" y="377"/>
                  </a:lnTo>
                  <a:lnTo>
                    <a:pt x="1086" y="387"/>
                  </a:lnTo>
                  <a:lnTo>
                    <a:pt x="1002" y="456"/>
                  </a:lnTo>
                  <a:lnTo>
                    <a:pt x="1010" y="497"/>
                  </a:lnTo>
                  <a:lnTo>
                    <a:pt x="1015" y="538"/>
                  </a:lnTo>
                  <a:lnTo>
                    <a:pt x="1016" y="581"/>
                  </a:lnTo>
                  <a:lnTo>
                    <a:pt x="1114" y="627"/>
                  </a:lnTo>
                  <a:lnTo>
                    <a:pt x="1126" y="636"/>
                  </a:lnTo>
                  <a:lnTo>
                    <a:pt x="1133" y="647"/>
                  </a:lnTo>
                  <a:lnTo>
                    <a:pt x="1137" y="660"/>
                  </a:lnTo>
                  <a:lnTo>
                    <a:pt x="1137" y="673"/>
                  </a:lnTo>
                  <a:lnTo>
                    <a:pt x="1123" y="725"/>
                  </a:lnTo>
                  <a:lnTo>
                    <a:pt x="1109" y="777"/>
                  </a:lnTo>
                  <a:lnTo>
                    <a:pt x="1105" y="787"/>
                  </a:lnTo>
                  <a:lnTo>
                    <a:pt x="1098" y="795"/>
                  </a:lnTo>
                  <a:lnTo>
                    <a:pt x="1090" y="801"/>
                  </a:lnTo>
                  <a:lnTo>
                    <a:pt x="1078" y="805"/>
                  </a:lnTo>
                  <a:lnTo>
                    <a:pt x="1065" y="806"/>
                  </a:lnTo>
                  <a:lnTo>
                    <a:pt x="957" y="795"/>
                  </a:lnTo>
                  <a:lnTo>
                    <a:pt x="935" y="829"/>
                  </a:lnTo>
                  <a:lnTo>
                    <a:pt x="909" y="862"/>
                  </a:lnTo>
                  <a:lnTo>
                    <a:pt x="880" y="893"/>
                  </a:lnTo>
                  <a:lnTo>
                    <a:pt x="916" y="996"/>
                  </a:lnTo>
                  <a:lnTo>
                    <a:pt x="918" y="1010"/>
                  </a:lnTo>
                  <a:lnTo>
                    <a:pt x="916" y="1024"/>
                  </a:lnTo>
                  <a:lnTo>
                    <a:pt x="909" y="1036"/>
                  </a:lnTo>
                  <a:lnTo>
                    <a:pt x="898" y="1045"/>
                  </a:lnTo>
                  <a:lnTo>
                    <a:pt x="852" y="1072"/>
                  </a:lnTo>
                  <a:lnTo>
                    <a:pt x="805" y="1098"/>
                  </a:lnTo>
                  <a:lnTo>
                    <a:pt x="791" y="1103"/>
                  </a:lnTo>
                  <a:lnTo>
                    <a:pt x="777" y="1103"/>
                  </a:lnTo>
                  <a:lnTo>
                    <a:pt x="764" y="1098"/>
                  </a:lnTo>
                  <a:lnTo>
                    <a:pt x="753" y="1089"/>
                  </a:lnTo>
                  <a:lnTo>
                    <a:pt x="685" y="1004"/>
                  </a:lnTo>
                  <a:lnTo>
                    <a:pt x="646" y="1011"/>
                  </a:lnTo>
                  <a:lnTo>
                    <a:pt x="605" y="1017"/>
                  </a:lnTo>
                  <a:lnTo>
                    <a:pt x="565" y="1018"/>
                  </a:lnTo>
                  <a:lnTo>
                    <a:pt x="518" y="1117"/>
                  </a:lnTo>
                  <a:lnTo>
                    <a:pt x="511" y="1128"/>
                  </a:lnTo>
                  <a:lnTo>
                    <a:pt x="500" y="1135"/>
                  </a:lnTo>
                  <a:lnTo>
                    <a:pt x="491" y="1138"/>
                  </a:lnTo>
                  <a:lnTo>
                    <a:pt x="480" y="1141"/>
                  </a:lnTo>
                  <a:lnTo>
                    <a:pt x="469" y="1138"/>
                  </a:lnTo>
                  <a:lnTo>
                    <a:pt x="418" y="1125"/>
                  </a:lnTo>
                  <a:lnTo>
                    <a:pt x="367" y="1110"/>
                  </a:lnTo>
                  <a:lnTo>
                    <a:pt x="354" y="1103"/>
                  </a:lnTo>
                  <a:lnTo>
                    <a:pt x="344" y="1094"/>
                  </a:lnTo>
                  <a:lnTo>
                    <a:pt x="338" y="1080"/>
                  </a:lnTo>
                  <a:lnTo>
                    <a:pt x="337" y="1066"/>
                  </a:lnTo>
                  <a:lnTo>
                    <a:pt x="349" y="959"/>
                  </a:lnTo>
                  <a:lnTo>
                    <a:pt x="314" y="937"/>
                  </a:lnTo>
                  <a:lnTo>
                    <a:pt x="281" y="911"/>
                  </a:lnTo>
                  <a:lnTo>
                    <a:pt x="251" y="882"/>
                  </a:lnTo>
                  <a:lnTo>
                    <a:pt x="148" y="918"/>
                  </a:lnTo>
                  <a:lnTo>
                    <a:pt x="133" y="921"/>
                  </a:lnTo>
                  <a:lnTo>
                    <a:pt x="119" y="918"/>
                  </a:lnTo>
                  <a:lnTo>
                    <a:pt x="107" y="911"/>
                  </a:lnTo>
                  <a:lnTo>
                    <a:pt x="98" y="900"/>
                  </a:lnTo>
                  <a:lnTo>
                    <a:pt x="71" y="854"/>
                  </a:lnTo>
                  <a:lnTo>
                    <a:pt x="45" y="807"/>
                  </a:lnTo>
                  <a:lnTo>
                    <a:pt x="40" y="792"/>
                  </a:lnTo>
                  <a:lnTo>
                    <a:pt x="40" y="779"/>
                  </a:lnTo>
                  <a:lnTo>
                    <a:pt x="46" y="766"/>
                  </a:lnTo>
                  <a:lnTo>
                    <a:pt x="55" y="754"/>
                  </a:lnTo>
                  <a:lnTo>
                    <a:pt x="138" y="687"/>
                  </a:lnTo>
                  <a:lnTo>
                    <a:pt x="129" y="645"/>
                  </a:lnTo>
                  <a:lnTo>
                    <a:pt x="124" y="604"/>
                  </a:lnTo>
                  <a:lnTo>
                    <a:pt x="123" y="563"/>
                  </a:lnTo>
                  <a:lnTo>
                    <a:pt x="25" y="516"/>
                  </a:lnTo>
                  <a:lnTo>
                    <a:pt x="12" y="508"/>
                  </a:lnTo>
                  <a:lnTo>
                    <a:pt x="5" y="496"/>
                  </a:lnTo>
                  <a:lnTo>
                    <a:pt x="0" y="482"/>
                  </a:lnTo>
                  <a:lnTo>
                    <a:pt x="3" y="468"/>
                  </a:lnTo>
                  <a:lnTo>
                    <a:pt x="16" y="416"/>
                  </a:lnTo>
                  <a:lnTo>
                    <a:pt x="31" y="365"/>
                  </a:lnTo>
                  <a:lnTo>
                    <a:pt x="35" y="354"/>
                  </a:lnTo>
                  <a:lnTo>
                    <a:pt x="41" y="346"/>
                  </a:lnTo>
                  <a:lnTo>
                    <a:pt x="50" y="339"/>
                  </a:lnTo>
                  <a:lnTo>
                    <a:pt x="61" y="335"/>
                  </a:lnTo>
                  <a:lnTo>
                    <a:pt x="74" y="335"/>
                  </a:lnTo>
                  <a:lnTo>
                    <a:pt x="180" y="348"/>
                  </a:lnTo>
                  <a:lnTo>
                    <a:pt x="203" y="313"/>
                  </a:lnTo>
                  <a:lnTo>
                    <a:pt x="228" y="280"/>
                  </a:lnTo>
                  <a:lnTo>
                    <a:pt x="257" y="250"/>
                  </a:lnTo>
                  <a:lnTo>
                    <a:pt x="220" y="146"/>
                  </a:lnTo>
                  <a:lnTo>
                    <a:pt x="218" y="132"/>
                  </a:lnTo>
                  <a:lnTo>
                    <a:pt x="221" y="118"/>
                  </a:lnTo>
                  <a:lnTo>
                    <a:pt x="228" y="106"/>
                  </a:lnTo>
                  <a:lnTo>
                    <a:pt x="239" y="96"/>
                  </a:lnTo>
                  <a:lnTo>
                    <a:pt x="286" y="70"/>
                  </a:lnTo>
                  <a:lnTo>
                    <a:pt x="332" y="43"/>
                  </a:lnTo>
                  <a:lnTo>
                    <a:pt x="346" y="39"/>
                  </a:lnTo>
                  <a:lnTo>
                    <a:pt x="360" y="39"/>
                  </a:lnTo>
                  <a:lnTo>
                    <a:pt x="373" y="44"/>
                  </a:lnTo>
                  <a:lnTo>
                    <a:pt x="385" y="54"/>
                  </a:lnTo>
                  <a:lnTo>
                    <a:pt x="452" y="137"/>
                  </a:lnTo>
                  <a:lnTo>
                    <a:pt x="493" y="128"/>
                  </a:lnTo>
                  <a:lnTo>
                    <a:pt x="535" y="123"/>
                  </a:lnTo>
                  <a:lnTo>
                    <a:pt x="578" y="122"/>
                  </a:lnTo>
                  <a:lnTo>
                    <a:pt x="625" y="23"/>
                  </a:lnTo>
                  <a:lnTo>
                    <a:pt x="632" y="13"/>
                  </a:lnTo>
                  <a:lnTo>
                    <a:pt x="642" y="5"/>
                  </a:lnTo>
                  <a:lnTo>
                    <a:pt x="651" y="2"/>
                  </a:lnTo>
                  <a:lnTo>
                    <a:pt x="6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" name="Freeform 113"/>
            <p:cNvSpPr>
              <a:spLocks/>
            </p:cNvSpPr>
            <p:nvPr/>
          </p:nvSpPr>
          <p:spPr bwMode="auto">
            <a:xfrm>
              <a:off x="11742738" y="446088"/>
              <a:ext cx="47625" cy="63500"/>
            </a:xfrm>
            <a:custGeom>
              <a:avLst/>
              <a:gdLst>
                <a:gd name="T0" fmla="*/ 318 w 545"/>
                <a:gd name="T1" fmla="*/ 3 h 730"/>
                <a:gd name="T2" fmla="*/ 367 w 545"/>
                <a:gd name="T3" fmla="*/ 18 h 730"/>
                <a:gd name="T4" fmla="*/ 406 w 545"/>
                <a:gd name="T5" fmla="*/ 40 h 730"/>
                <a:gd name="T6" fmla="*/ 432 w 545"/>
                <a:gd name="T7" fmla="*/ 63 h 730"/>
                <a:gd name="T8" fmla="*/ 447 w 545"/>
                <a:gd name="T9" fmla="*/ 82 h 730"/>
                <a:gd name="T10" fmla="*/ 451 w 545"/>
                <a:gd name="T11" fmla="*/ 89 h 730"/>
                <a:gd name="T12" fmla="*/ 456 w 545"/>
                <a:gd name="T13" fmla="*/ 89 h 730"/>
                <a:gd name="T14" fmla="*/ 468 w 545"/>
                <a:gd name="T15" fmla="*/ 93 h 730"/>
                <a:gd name="T16" fmla="*/ 484 w 545"/>
                <a:gd name="T17" fmla="*/ 103 h 730"/>
                <a:gd name="T18" fmla="*/ 501 w 545"/>
                <a:gd name="T19" fmla="*/ 120 h 730"/>
                <a:gd name="T20" fmla="*/ 515 w 545"/>
                <a:gd name="T21" fmla="*/ 146 h 730"/>
                <a:gd name="T22" fmla="*/ 526 w 545"/>
                <a:gd name="T23" fmla="*/ 187 h 730"/>
                <a:gd name="T24" fmla="*/ 529 w 545"/>
                <a:gd name="T25" fmla="*/ 242 h 730"/>
                <a:gd name="T26" fmla="*/ 523 w 545"/>
                <a:gd name="T27" fmla="*/ 313 h 730"/>
                <a:gd name="T28" fmla="*/ 513 w 545"/>
                <a:gd name="T29" fmla="*/ 348 h 730"/>
                <a:gd name="T30" fmla="*/ 526 w 545"/>
                <a:gd name="T31" fmla="*/ 348 h 730"/>
                <a:gd name="T32" fmla="*/ 538 w 545"/>
                <a:gd name="T33" fmla="*/ 356 h 730"/>
                <a:gd name="T34" fmla="*/ 544 w 545"/>
                <a:gd name="T35" fmla="*/ 372 h 730"/>
                <a:gd name="T36" fmla="*/ 545 w 545"/>
                <a:gd name="T37" fmla="*/ 399 h 730"/>
                <a:gd name="T38" fmla="*/ 535 w 545"/>
                <a:gd name="T39" fmla="*/ 442 h 730"/>
                <a:gd name="T40" fmla="*/ 520 w 545"/>
                <a:gd name="T41" fmla="*/ 490 h 730"/>
                <a:gd name="T42" fmla="*/ 504 w 545"/>
                <a:gd name="T43" fmla="*/ 515 h 730"/>
                <a:gd name="T44" fmla="*/ 490 w 545"/>
                <a:gd name="T45" fmla="*/ 522 h 730"/>
                <a:gd name="T46" fmla="*/ 475 w 545"/>
                <a:gd name="T47" fmla="*/ 572 h 730"/>
                <a:gd name="T48" fmla="*/ 449 w 545"/>
                <a:gd name="T49" fmla="*/ 624 h 730"/>
                <a:gd name="T50" fmla="*/ 409 w 545"/>
                <a:gd name="T51" fmla="*/ 670 h 730"/>
                <a:gd name="T52" fmla="*/ 360 w 545"/>
                <a:gd name="T53" fmla="*/ 707 h 730"/>
                <a:gd name="T54" fmla="*/ 301 w 545"/>
                <a:gd name="T55" fmla="*/ 727 h 730"/>
                <a:gd name="T56" fmla="*/ 242 w 545"/>
                <a:gd name="T57" fmla="*/ 727 h 730"/>
                <a:gd name="T58" fmla="*/ 184 w 545"/>
                <a:gd name="T59" fmla="*/ 707 h 730"/>
                <a:gd name="T60" fmla="*/ 133 w 545"/>
                <a:gd name="T61" fmla="*/ 670 h 730"/>
                <a:gd name="T62" fmla="*/ 94 w 545"/>
                <a:gd name="T63" fmla="*/ 624 h 730"/>
                <a:gd name="T64" fmla="*/ 68 w 545"/>
                <a:gd name="T65" fmla="*/ 573 h 730"/>
                <a:gd name="T66" fmla="*/ 53 w 545"/>
                <a:gd name="T67" fmla="*/ 522 h 730"/>
                <a:gd name="T68" fmla="*/ 41 w 545"/>
                <a:gd name="T69" fmla="*/ 513 h 730"/>
                <a:gd name="T70" fmla="*/ 25 w 545"/>
                <a:gd name="T71" fmla="*/ 489 h 730"/>
                <a:gd name="T72" fmla="*/ 9 w 545"/>
                <a:gd name="T73" fmla="*/ 443 h 730"/>
                <a:gd name="T74" fmla="*/ 1 w 545"/>
                <a:gd name="T75" fmla="*/ 400 h 730"/>
                <a:gd name="T76" fmla="*/ 1 w 545"/>
                <a:gd name="T77" fmla="*/ 373 h 730"/>
                <a:gd name="T78" fmla="*/ 8 w 545"/>
                <a:gd name="T79" fmla="*/ 357 h 730"/>
                <a:gd name="T80" fmla="*/ 20 w 545"/>
                <a:gd name="T81" fmla="*/ 349 h 730"/>
                <a:gd name="T82" fmla="*/ 32 w 545"/>
                <a:gd name="T83" fmla="*/ 348 h 730"/>
                <a:gd name="T84" fmla="*/ 23 w 545"/>
                <a:gd name="T85" fmla="*/ 315 h 730"/>
                <a:gd name="T86" fmla="*/ 16 w 545"/>
                <a:gd name="T87" fmla="*/ 239 h 730"/>
                <a:gd name="T88" fmla="*/ 30 w 545"/>
                <a:gd name="T89" fmla="*/ 177 h 730"/>
                <a:gd name="T90" fmla="*/ 55 w 545"/>
                <a:gd name="T91" fmla="*/ 129 h 730"/>
                <a:gd name="T92" fmla="*/ 87 w 545"/>
                <a:gd name="T93" fmla="*/ 90 h 730"/>
                <a:gd name="T94" fmla="*/ 146 w 545"/>
                <a:gd name="T95" fmla="*/ 40 h 730"/>
                <a:gd name="T96" fmla="*/ 204 w 545"/>
                <a:gd name="T97" fmla="*/ 11 h 730"/>
                <a:gd name="T98" fmla="*/ 255 w 545"/>
                <a:gd name="T99" fmla="*/ 1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45" h="730">
                  <a:moveTo>
                    <a:pt x="288" y="0"/>
                  </a:moveTo>
                  <a:lnTo>
                    <a:pt x="318" y="3"/>
                  </a:lnTo>
                  <a:lnTo>
                    <a:pt x="344" y="10"/>
                  </a:lnTo>
                  <a:lnTo>
                    <a:pt x="367" y="18"/>
                  </a:lnTo>
                  <a:lnTo>
                    <a:pt x="387" y="29"/>
                  </a:lnTo>
                  <a:lnTo>
                    <a:pt x="406" y="40"/>
                  </a:lnTo>
                  <a:lnTo>
                    <a:pt x="421" y="52"/>
                  </a:lnTo>
                  <a:lnTo>
                    <a:pt x="432" y="63"/>
                  </a:lnTo>
                  <a:lnTo>
                    <a:pt x="441" y="73"/>
                  </a:lnTo>
                  <a:lnTo>
                    <a:pt x="447" y="82"/>
                  </a:lnTo>
                  <a:lnTo>
                    <a:pt x="450" y="87"/>
                  </a:lnTo>
                  <a:lnTo>
                    <a:pt x="451" y="89"/>
                  </a:lnTo>
                  <a:lnTo>
                    <a:pt x="452" y="89"/>
                  </a:lnTo>
                  <a:lnTo>
                    <a:pt x="456" y="89"/>
                  </a:lnTo>
                  <a:lnTo>
                    <a:pt x="461" y="91"/>
                  </a:lnTo>
                  <a:lnTo>
                    <a:pt x="468" y="93"/>
                  </a:lnTo>
                  <a:lnTo>
                    <a:pt x="475" y="97"/>
                  </a:lnTo>
                  <a:lnTo>
                    <a:pt x="484" y="103"/>
                  </a:lnTo>
                  <a:lnTo>
                    <a:pt x="492" y="110"/>
                  </a:lnTo>
                  <a:lnTo>
                    <a:pt x="501" y="120"/>
                  </a:lnTo>
                  <a:lnTo>
                    <a:pt x="508" y="131"/>
                  </a:lnTo>
                  <a:lnTo>
                    <a:pt x="515" y="146"/>
                  </a:lnTo>
                  <a:lnTo>
                    <a:pt x="522" y="165"/>
                  </a:lnTo>
                  <a:lnTo>
                    <a:pt x="526" y="187"/>
                  </a:lnTo>
                  <a:lnTo>
                    <a:pt x="529" y="212"/>
                  </a:lnTo>
                  <a:lnTo>
                    <a:pt x="529" y="242"/>
                  </a:lnTo>
                  <a:lnTo>
                    <a:pt x="527" y="275"/>
                  </a:lnTo>
                  <a:lnTo>
                    <a:pt x="523" y="313"/>
                  </a:lnTo>
                  <a:lnTo>
                    <a:pt x="519" y="330"/>
                  </a:lnTo>
                  <a:lnTo>
                    <a:pt x="513" y="348"/>
                  </a:lnTo>
                  <a:lnTo>
                    <a:pt x="520" y="347"/>
                  </a:lnTo>
                  <a:lnTo>
                    <a:pt x="526" y="348"/>
                  </a:lnTo>
                  <a:lnTo>
                    <a:pt x="532" y="352"/>
                  </a:lnTo>
                  <a:lnTo>
                    <a:pt x="538" y="356"/>
                  </a:lnTo>
                  <a:lnTo>
                    <a:pt x="542" y="362"/>
                  </a:lnTo>
                  <a:lnTo>
                    <a:pt x="544" y="372"/>
                  </a:lnTo>
                  <a:lnTo>
                    <a:pt x="545" y="384"/>
                  </a:lnTo>
                  <a:lnTo>
                    <a:pt x="545" y="399"/>
                  </a:lnTo>
                  <a:lnTo>
                    <a:pt x="542" y="419"/>
                  </a:lnTo>
                  <a:lnTo>
                    <a:pt x="535" y="442"/>
                  </a:lnTo>
                  <a:lnTo>
                    <a:pt x="527" y="469"/>
                  </a:lnTo>
                  <a:lnTo>
                    <a:pt x="520" y="490"/>
                  </a:lnTo>
                  <a:lnTo>
                    <a:pt x="511" y="505"/>
                  </a:lnTo>
                  <a:lnTo>
                    <a:pt x="504" y="515"/>
                  </a:lnTo>
                  <a:lnTo>
                    <a:pt x="496" y="520"/>
                  </a:lnTo>
                  <a:lnTo>
                    <a:pt x="490" y="522"/>
                  </a:lnTo>
                  <a:lnTo>
                    <a:pt x="485" y="546"/>
                  </a:lnTo>
                  <a:lnTo>
                    <a:pt x="475" y="572"/>
                  </a:lnTo>
                  <a:lnTo>
                    <a:pt x="464" y="598"/>
                  </a:lnTo>
                  <a:lnTo>
                    <a:pt x="449" y="624"/>
                  </a:lnTo>
                  <a:lnTo>
                    <a:pt x="430" y="648"/>
                  </a:lnTo>
                  <a:lnTo>
                    <a:pt x="409" y="670"/>
                  </a:lnTo>
                  <a:lnTo>
                    <a:pt x="386" y="690"/>
                  </a:lnTo>
                  <a:lnTo>
                    <a:pt x="360" y="707"/>
                  </a:lnTo>
                  <a:lnTo>
                    <a:pt x="330" y="720"/>
                  </a:lnTo>
                  <a:lnTo>
                    <a:pt x="301" y="727"/>
                  </a:lnTo>
                  <a:lnTo>
                    <a:pt x="271" y="730"/>
                  </a:lnTo>
                  <a:lnTo>
                    <a:pt x="242" y="727"/>
                  </a:lnTo>
                  <a:lnTo>
                    <a:pt x="213" y="720"/>
                  </a:lnTo>
                  <a:lnTo>
                    <a:pt x="184" y="707"/>
                  </a:lnTo>
                  <a:lnTo>
                    <a:pt x="158" y="690"/>
                  </a:lnTo>
                  <a:lnTo>
                    <a:pt x="133" y="670"/>
                  </a:lnTo>
                  <a:lnTo>
                    <a:pt x="112" y="648"/>
                  </a:lnTo>
                  <a:lnTo>
                    <a:pt x="94" y="624"/>
                  </a:lnTo>
                  <a:lnTo>
                    <a:pt x="80" y="598"/>
                  </a:lnTo>
                  <a:lnTo>
                    <a:pt x="68" y="573"/>
                  </a:lnTo>
                  <a:lnTo>
                    <a:pt x="59" y="546"/>
                  </a:lnTo>
                  <a:lnTo>
                    <a:pt x="53" y="522"/>
                  </a:lnTo>
                  <a:lnTo>
                    <a:pt x="47" y="520"/>
                  </a:lnTo>
                  <a:lnTo>
                    <a:pt x="41" y="513"/>
                  </a:lnTo>
                  <a:lnTo>
                    <a:pt x="33" y="504"/>
                  </a:lnTo>
                  <a:lnTo>
                    <a:pt x="25" y="489"/>
                  </a:lnTo>
                  <a:lnTo>
                    <a:pt x="18" y="469"/>
                  </a:lnTo>
                  <a:lnTo>
                    <a:pt x="9" y="443"/>
                  </a:lnTo>
                  <a:lnTo>
                    <a:pt x="4" y="419"/>
                  </a:lnTo>
                  <a:lnTo>
                    <a:pt x="1" y="400"/>
                  </a:lnTo>
                  <a:lnTo>
                    <a:pt x="0" y="385"/>
                  </a:lnTo>
                  <a:lnTo>
                    <a:pt x="1" y="373"/>
                  </a:lnTo>
                  <a:lnTo>
                    <a:pt x="4" y="363"/>
                  </a:lnTo>
                  <a:lnTo>
                    <a:pt x="8" y="357"/>
                  </a:lnTo>
                  <a:lnTo>
                    <a:pt x="13" y="353"/>
                  </a:lnTo>
                  <a:lnTo>
                    <a:pt x="20" y="349"/>
                  </a:lnTo>
                  <a:lnTo>
                    <a:pt x="26" y="348"/>
                  </a:lnTo>
                  <a:lnTo>
                    <a:pt x="32" y="348"/>
                  </a:lnTo>
                  <a:lnTo>
                    <a:pt x="27" y="331"/>
                  </a:lnTo>
                  <a:lnTo>
                    <a:pt x="23" y="315"/>
                  </a:lnTo>
                  <a:lnTo>
                    <a:pt x="18" y="275"/>
                  </a:lnTo>
                  <a:lnTo>
                    <a:pt x="16" y="239"/>
                  </a:lnTo>
                  <a:lnTo>
                    <a:pt x="22" y="203"/>
                  </a:lnTo>
                  <a:lnTo>
                    <a:pt x="30" y="177"/>
                  </a:lnTo>
                  <a:lnTo>
                    <a:pt x="42" y="152"/>
                  </a:lnTo>
                  <a:lnTo>
                    <a:pt x="55" y="129"/>
                  </a:lnTo>
                  <a:lnTo>
                    <a:pt x="70" y="108"/>
                  </a:lnTo>
                  <a:lnTo>
                    <a:pt x="87" y="90"/>
                  </a:lnTo>
                  <a:lnTo>
                    <a:pt x="114" y="63"/>
                  </a:lnTo>
                  <a:lnTo>
                    <a:pt x="146" y="40"/>
                  </a:lnTo>
                  <a:lnTo>
                    <a:pt x="173" y="24"/>
                  </a:lnTo>
                  <a:lnTo>
                    <a:pt x="204" y="11"/>
                  </a:lnTo>
                  <a:lnTo>
                    <a:pt x="229" y="5"/>
                  </a:lnTo>
                  <a:lnTo>
                    <a:pt x="255" y="1"/>
                  </a:lnTo>
                  <a:lnTo>
                    <a:pt x="2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03" name="Group 1702"/>
          <p:cNvGrpSpPr/>
          <p:nvPr/>
        </p:nvGrpSpPr>
        <p:grpSpPr>
          <a:xfrm>
            <a:off x="11437937" y="1681321"/>
            <a:ext cx="309563" cy="296863"/>
            <a:chOff x="11560175" y="1223963"/>
            <a:chExt cx="309563" cy="2968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21" name="Freeform 118"/>
            <p:cNvSpPr>
              <a:spLocks noEditPoints="1"/>
            </p:cNvSpPr>
            <p:nvPr/>
          </p:nvSpPr>
          <p:spPr bwMode="auto">
            <a:xfrm>
              <a:off x="11560175" y="1223963"/>
              <a:ext cx="309563" cy="296863"/>
            </a:xfrm>
            <a:custGeom>
              <a:avLst/>
              <a:gdLst>
                <a:gd name="T0" fmla="*/ 1326 w 3308"/>
                <a:gd name="T1" fmla="*/ 1012 h 3187"/>
                <a:gd name="T2" fmla="*/ 1059 w 3308"/>
                <a:gd name="T3" fmla="*/ 1335 h 3187"/>
                <a:gd name="T4" fmla="*/ 1034 w 3308"/>
                <a:gd name="T5" fmla="*/ 1756 h 3187"/>
                <a:gd name="T6" fmla="*/ 1168 w 3308"/>
                <a:gd name="T7" fmla="*/ 1963 h 3187"/>
                <a:gd name="T8" fmla="*/ 1290 w 3308"/>
                <a:gd name="T9" fmla="*/ 1865 h 3187"/>
                <a:gd name="T10" fmla="*/ 1464 w 3308"/>
                <a:gd name="T11" fmla="*/ 1787 h 3187"/>
                <a:gd name="T12" fmla="*/ 1596 w 3308"/>
                <a:gd name="T13" fmla="*/ 2081 h 3187"/>
                <a:gd name="T14" fmla="*/ 1610 w 3308"/>
                <a:gd name="T15" fmla="*/ 1904 h 3187"/>
                <a:gd name="T16" fmla="*/ 1647 w 3308"/>
                <a:gd name="T17" fmla="*/ 1852 h 3187"/>
                <a:gd name="T18" fmla="*/ 1685 w 3308"/>
                <a:gd name="T19" fmla="*/ 1847 h 3187"/>
                <a:gd name="T20" fmla="*/ 1734 w 3308"/>
                <a:gd name="T21" fmla="*/ 1859 h 3187"/>
                <a:gd name="T22" fmla="*/ 1748 w 3308"/>
                <a:gd name="T23" fmla="*/ 1934 h 3187"/>
                <a:gd name="T24" fmla="*/ 1785 w 3308"/>
                <a:gd name="T25" fmla="*/ 2032 h 3187"/>
                <a:gd name="T26" fmla="*/ 1939 w 3308"/>
                <a:gd name="T27" fmla="*/ 1807 h 3187"/>
                <a:gd name="T28" fmla="*/ 2131 w 3308"/>
                <a:gd name="T29" fmla="*/ 1883 h 3187"/>
                <a:gd name="T30" fmla="*/ 2206 w 3308"/>
                <a:gd name="T31" fmla="*/ 1999 h 3187"/>
                <a:gd name="T32" fmla="*/ 2349 w 3308"/>
                <a:gd name="T33" fmla="*/ 1641 h 3187"/>
                <a:gd name="T34" fmla="*/ 2250 w 3308"/>
                <a:gd name="T35" fmla="*/ 1226 h 3187"/>
                <a:gd name="T36" fmla="*/ 1929 w 3308"/>
                <a:gd name="T37" fmla="*/ 957 h 3187"/>
                <a:gd name="T38" fmla="*/ 2477 w 3308"/>
                <a:gd name="T39" fmla="*/ 3 h 3187"/>
                <a:gd name="T40" fmla="*/ 2695 w 3308"/>
                <a:gd name="T41" fmla="*/ 148 h 3187"/>
                <a:gd name="T42" fmla="*/ 2725 w 3308"/>
                <a:gd name="T43" fmla="*/ 382 h 3187"/>
                <a:gd name="T44" fmla="*/ 2553 w 3308"/>
                <a:gd name="T45" fmla="*/ 579 h 3187"/>
                <a:gd name="T46" fmla="*/ 2164 w 3308"/>
                <a:gd name="T47" fmla="*/ 908 h 3187"/>
                <a:gd name="T48" fmla="*/ 2442 w 3308"/>
                <a:gd name="T49" fmla="*/ 1256 h 3187"/>
                <a:gd name="T50" fmla="*/ 2725 w 3308"/>
                <a:gd name="T51" fmla="*/ 1610 h 3187"/>
                <a:gd name="T52" fmla="*/ 2924 w 3308"/>
                <a:gd name="T53" fmla="*/ 1424 h 3187"/>
                <a:gd name="T54" fmla="*/ 3200 w 3308"/>
                <a:gd name="T55" fmla="*/ 1482 h 3187"/>
                <a:gd name="T56" fmla="*/ 3308 w 3308"/>
                <a:gd name="T57" fmla="*/ 1712 h 3187"/>
                <a:gd name="T58" fmla="*/ 3229 w 3308"/>
                <a:gd name="T59" fmla="*/ 1916 h 3187"/>
                <a:gd name="T60" fmla="*/ 2967 w 3308"/>
                <a:gd name="T61" fmla="*/ 2011 h 3187"/>
                <a:gd name="T62" fmla="*/ 2749 w 3308"/>
                <a:gd name="T63" fmla="*/ 1867 h 3187"/>
                <a:gd name="T64" fmla="*/ 2429 w 3308"/>
                <a:gd name="T65" fmla="*/ 1934 h 3187"/>
                <a:gd name="T66" fmla="*/ 2119 w 3308"/>
                <a:gd name="T67" fmla="*/ 2285 h 3187"/>
                <a:gd name="T68" fmla="*/ 2107 w 3308"/>
                <a:gd name="T69" fmla="*/ 2615 h 3187"/>
                <a:gd name="T70" fmla="*/ 2272 w 3308"/>
                <a:gd name="T71" fmla="*/ 2842 h 3187"/>
                <a:gd name="T72" fmla="*/ 2180 w 3308"/>
                <a:gd name="T73" fmla="*/ 3107 h 3187"/>
                <a:gd name="T74" fmla="*/ 1935 w 3308"/>
                <a:gd name="T75" fmla="*/ 3185 h 3187"/>
                <a:gd name="T76" fmla="*/ 1716 w 3308"/>
                <a:gd name="T77" fmla="*/ 3038 h 3187"/>
                <a:gd name="T78" fmla="*/ 1701 w 3308"/>
                <a:gd name="T79" fmla="*/ 2764 h 3187"/>
                <a:gd name="T80" fmla="*/ 1734 w 3308"/>
                <a:gd name="T81" fmla="*/ 2412 h 3187"/>
                <a:gd name="T82" fmla="*/ 1276 w 3308"/>
                <a:gd name="T83" fmla="*/ 2311 h 3187"/>
                <a:gd name="T84" fmla="*/ 946 w 3308"/>
                <a:gd name="T85" fmla="*/ 1977 h 3187"/>
                <a:gd name="T86" fmla="*/ 578 w 3308"/>
                <a:gd name="T87" fmla="*/ 2159 h 3187"/>
                <a:gd name="T88" fmla="*/ 381 w 3308"/>
                <a:gd name="T89" fmla="*/ 2332 h 3187"/>
                <a:gd name="T90" fmla="*/ 148 w 3308"/>
                <a:gd name="T91" fmla="*/ 2302 h 3187"/>
                <a:gd name="T92" fmla="*/ 3 w 3308"/>
                <a:gd name="T93" fmla="*/ 2084 h 3187"/>
                <a:gd name="T94" fmla="*/ 62 w 3308"/>
                <a:gd name="T95" fmla="*/ 1858 h 3187"/>
                <a:gd name="T96" fmla="*/ 300 w 3308"/>
                <a:gd name="T97" fmla="*/ 1742 h 3187"/>
                <a:gd name="T98" fmla="*/ 531 w 3308"/>
                <a:gd name="T99" fmla="*/ 1849 h 3187"/>
                <a:gd name="T100" fmla="*/ 859 w 3308"/>
                <a:gd name="T101" fmla="*/ 1439 h 3187"/>
                <a:gd name="T102" fmla="*/ 937 w 3308"/>
                <a:gd name="T103" fmla="*/ 984 h 3187"/>
                <a:gd name="T104" fmla="*/ 660 w 3308"/>
                <a:gd name="T105" fmla="*/ 1006 h 3187"/>
                <a:gd name="T106" fmla="*/ 487 w 3308"/>
                <a:gd name="T107" fmla="*/ 809 h 3187"/>
                <a:gd name="T108" fmla="*/ 517 w 3308"/>
                <a:gd name="T109" fmla="*/ 575 h 3187"/>
                <a:gd name="T110" fmla="*/ 734 w 3308"/>
                <a:gd name="T111" fmla="*/ 430 h 3187"/>
                <a:gd name="T112" fmla="*/ 960 w 3308"/>
                <a:gd name="T113" fmla="*/ 490 h 3187"/>
                <a:gd name="T114" fmla="*/ 1077 w 3308"/>
                <a:gd name="T115" fmla="*/ 728 h 3187"/>
                <a:gd name="T116" fmla="*/ 1232 w 3308"/>
                <a:gd name="T117" fmla="*/ 878 h 3187"/>
                <a:gd name="T118" fmla="*/ 1678 w 3308"/>
                <a:gd name="T119" fmla="*/ 748 h 3187"/>
                <a:gd name="T120" fmla="*/ 2223 w 3308"/>
                <a:gd name="T121" fmla="*/ 514 h 3187"/>
                <a:gd name="T122" fmla="*/ 2138 w 3308"/>
                <a:gd name="T123" fmla="*/ 260 h 3187"/>
                <a:gd name="T124" fmla="*/ 2284 w 3308"/>
                <a:gd name="T125" fmla="*/ 41 h 3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08" h="3187">
                  <a:moveTo>
                    <a:pt x="1682" y="911"/>
                  </a:moveTo>
                  <a:lnTo>
                    <a:pt x="1617" y="914"/>
                  </a:lnTo>
                  <a:lnTo>
                    <a:pt x="1554" y="923"/>
                  </a:lnTo>
                  <a:lnTo>
                    <a:pt x="1494" y="937"/>
                  </a:lnTo>
                  <a:lnTo>
                    <a:pt x="1435" y="957"/>
                  </a:lnTo>
                  <a:lnTo>
                    <a:pt x="1379" y="982"/>
                  </a:lnTo>
                  <a:lnTo>
                    <a:pt x="1326" y="1012"/>
                  </a:lnTo>
                  <a:lnTo>
                    <a:pt x="1277" y="1047"/>
                  </a:lnTo>
                  <a:lnTo>
                    <a:pt x="1230" y="1086"/>
                  </a:lnTo>
                  <a:lnTo>
                    <a:pt x="1187" y="1129"/>
                  </a:lnTo>
                  <a:lnTo>
                    <a:pt x="1148" y="1175"/>
                  </a:lnTo>
                  <a:lnTo>
                    <a:pt x="1113" y="1226"/>
                  </a:lnTo>
                  <a:lnTo>
                    <a:pt x="1084" y="1279"/>
                  </a:lnTo>
                  <a:lnTo>
                    <a:pt x="1059" y="1335"/>
                  </a:lnTo>
                  <a:lnTo>
                    <a:pt x="1039" y="1393"/>
                  </a:lnTo>
                  <a:lnTo>
                    <a:pt x="1024" y="1454"/>
                  </a:lnTo>
                  <a:lnTo>
                    <a:pt x="1015" y="1518"/>
                  </a:lnTo>
                  <a:lnTo>
                    <a:pt x="1012" y="1582"/>
                  </a:lnTo>
                  <a:lnTo>
                    <a:pt x="1014" y="1642"/>
                  </a:lnTo>
                  <a:lnTo>
                    <a:pt x="1022" y="1699"/>
                  </a:lnTo>
                  <a:lnTo>
                    <a:pt x="1034" y="1756"/>
                  </a:lnTo>
                  <a:lnTo>
                    <a:pt x="1051" y="1810"/>
                  </a:lnTo>
                  <a:lnTo>
                    <a:pt x="1072" y="1861"/>
                  </a:lnTo>
                  <a:lnTo>
                    <a:pt x="1097" y="1912"/>
                  </a:lnTo>
                  <a:lnTo>
                    <a:pt x="1127" y="1959"/>
                  </a:lnTo>
                  <a:lnTo>
                    <a:pt x="1159" y="2003"/>
                  </a:lnTo>
                  <a:lnTo>
                    <a:pt x="1163" y="1983"/>
                  </a:lnTo>
                  <a:lnTo>
                    <a:pt x="1168" y="1963"/>
                  </a:lnTo>
                  <a:lnTo>
                    <a:pt x="1175" y="1944"/>
                  </a:lnTo>
                  <a:lnTo>
                    <a:pt x="1185" y="1926"/>
                  </a:lnTo>
                  <a:lnTo>
                    <a:pt x="1198" y="1909"/>
                  </a:lnTo>
                  <a:lnTo>
                    <a:pt x="1214" y="1895"/>
                  </a:lnTo>
                  <a:lnTo>
                    <a:pt x="1234" y="1883"/>
                  </a:lnTo>
                  <a:lnTo>
                    <a:pt x="1257" y="1874"/>
                  </a:lnTo>
                  <a:lnTo>
                    <a:pt x="1290" y="1865"/>
                  </a:lnTo>
                  <a:lnTo>
                    <a:pt x="1321" y="1855"/>
                  </a:lnTo>
                  <a:lnTo>
                    <a:pt x="1350" y="1843"/>
                  </a:lnTo>
                  <a:lnTo>
                    <a:pt x="1377" y="1831"/>
                  </a:lnTo>
                  <a:lnTo>
                    <a:pt x="1403" y="1819"/>
                  </a:lnTo>
                  <a:lnTo>
                    <a:pt x="1426" y="1808"/>
                  </a:lnTo>
                  <a:lnTo>
                    <a:pt x="1447" y="1797"/>
                  </a:lnTo>
                  <a:lnTo>
                    <a:pt x="1464" y="1787"/>
                  </a:lnTo>
                  <a:lnTo>
                    <a:pt x="1478" y="1778"/>
                  </a:lnTo>
                  <a:lnTo>
                    <a:pt x="1488" y="1772"/>
                  </a:lnTo>
                  <a:lnTo>
                    <a:pt x="1495" y="1767"/>
                  </a:lnTo>
                  <a:lnTo>
                    <a:pt x="1497" y="1766"/>
                  </a:lnTo>
                  <a:lnTo>
                    <a:pt x="1580" y="2032"/>
                  </a:lnTo>
                  <a:lnTo>
                    <a:pt x="1596" y="2082"/>
                  </a:lnTo>
                  <a:lnTo>
                    <a:pt x="1596" y="2081"/>
                  </a:lnTo>
                  <a:lnTo>
                    <a:pt x="1609" y="2123"/>
                  </a:lnTo>
                  <a:lnTo>
                    <a:pt x="1653" y="1997"/>
                  </a:lnTo>
                  <a:lnTo>
                    <a:pt x="1637" y="1973"/>
                  </a:lnTo>
                  <a:lnTo>
                    <a:pt x="1625" y="1952"/>
                  </a:lnTo>
                  <a:lnTo>
                    <a:pt x="1617" y="1934"/>
                  </a:lnTo>
                  <a:lnTo>
                    <a:pt x="1612" y="1918"/>
                  </a:lnTo>
                  <a:lnTo>
                    <a:pt x="1610" y="1904"/>
                  </a:lnTo>
                  <a:lnTo>
                    <a:pt x="1611" y="1892"/>
                  </a:lnTo>
                  <a:lnTo>
                    <a:pt x="1613" y="1881"/>
                  </a:lnTo>
                  <a:lnTo>
                    <a:pt x="1618" y="1872"/>
                  </a:lnTo>
                  <a:lnTo>
                    <a:pt x="1624" y="1865"/>
                  </a:lnTo>
                  <a:lnTo>
                    <a:pt x="1631" y="1860"/>
                  </a:lnTo>
                  <a:lnTo>
                    <a:pt x="1639" y="1856"/>
                  </a:lnTo>
                  <a:lnTo>
                    <a:pt x="1647" y="1852"/>
                  </a:lnTo>
                  <a:lnTo>
                    <a:pt x="1655" y="1850"/>
                  </a:lnTo>
                  <a:lnTo>
                    <a:pt x="1664" y="1849"/>
                  </a:lnTo>
                  <a:lnTo>
                    <a:pt x="1671" y="1848"/>
                  </a:lnTo>
                  <a:lnTo>
                    <a:pt x="1676" y="1847"/>
                  </a:lnTo>
                  <a:lnTo>
                    <a:pt x="1681" y="1847"/>
                  </a:lnTo>
                  <a:lnTo>
                    <a:pt x="1683" y="1847"/>
                  </a:lnTo>
                  <a:lnTo>
                    <a:pt x="1685" y="1847"/>
                  </a:lnTo>
                  <a:lnTo>
                    <a:pt x="1689" y="1847"/>
                  </a:lnTo>
                  <a:lnTo>
                    <a:pt x="1695" y="1848"/>
                  </a:lnTo>
                  <a:lnTo>
                    <a:pt x="1702" y="1848"/>
                  </a:lnTo>
                  <a:lnTo>
                    <a:pt x="1710" y="1850"/>
                  </a:lnTo>
                  <a:lnTo>
                    <a:pt x="1718" y="1852"/>
                  </a:lnTo>
                  <a:lnTo>
                    <a:pt x="1726" y="1855"/>
                  </a:lnTo>
                  <a:lnTo>
                    <a:pt x="1734" y="1859"/>
                  </a:lnTo>
                  <a:lnTo>
                    <a:pt x="1741" y="1865"/>
                  </a:lnTo>
                  <a:lnTo>
                    <a:pt x="1747" y="1872"/>
                  </a:lnTo>
                  <a:lnTo>
                    <a:pt x="1751" y="1881"/>
                  </a:lnTo>
                  <a:lnTo>
                    <a:pt x="1754" y="1891"/>
                  </a:lnTo>
                  <a:lnTo>
                    <a:pt x="1755" y="1903"/>
                  </a:lnTo>
                  <a:lnTo>
                    <a:pt x="1753" y="1917"/>
                  </a:lnTo>
                  <a:lnTo>
                    <a:pt x="1748" y="1934"/>
                  </a:lnTo>
                  <a:lnTo>
                    <a:pt x="1740" y="1952"/>
                  </a:lnTo>
                  <a:lnTo>
                    <a:pt x="1728" y="1973"/>
                  </a:lnTo>
                  <a:lnTo>
                    <a:pt x="1712" y="1997"/>
                  </a:lnTo>
                  <a:lnTo>
                    <a:pt x="1756" y="2123"/>
                  </a:lnTo>
                  <a:lnTo>
                    <a:pt x="1769" y="2081"/>
                  </a:lnTo>
                  <a:lnTo>
                    <a:pt x="1769" y="2082"/>
                  </a:lnTo>
                  <a:lnTo>
                    <a:pt x="1785" y="2032"/>
                  </a:lnTo>
                  <a:lnTo>
                    <a:pt x="1868" y="1766"/>
                  </a:lnTo>
                  <a:lnTo>
                    <a:pt x="1870" y="1767"/>
                  </a:lnTo>
                  <a:lnTo>
                    <a:pt x="1877" y="1772"/>
                  </a:lnTo>
                  <a:lnTo>
                    <a:pt x="1888" y="1778"/>
                  </a:lnTo>
                  <a:lnTo>
                    <a:pt x="1902" y="1786"/>
                  </a:lnTo>
                  <a:lnTo>
                    <a:pt x="1919" y="1796"/>
                  </a:lnTo>
                  <a:lnTo>
                    <a:pt x="1939" y="1807"/>
                  </a:lnTo>
                  <a:lnTo>
                    <a:pt x="1962" y="1819"/>
                  </a:lnTo>
                  <a:lnTo>
                    <a:pt x="1987" y="1831"/>
                  </a:lnTo>
                  <a:lnTo>
                    <a:pt x="2015" y="1843"/>
                  </a:lnTo>
                  <a:lnTo>
                    <a:pt x="2044" y="1855"/>
                  </a:lnTo>
                  <a:lnTo>
                    <a:pt x="2075" y="1865"/>
                  </a:lnTo>
                  <a:lnTo>
                    <a:pt x="2109" y="1874"/>
                  </a:lnTo>
                  <a:lnTo>
                    <a:pt x="2131" y="1883"/>
                  </a:lnTo>
                  <a:lnTo>
                    <a:pt x="2150" y="1894"/>
                  </a:lnTo>
                  <a:lnTo>
                    <a:pt x="2166" y="1908"/>
                  </a:lnTo>
                  <a:lnTo>
                    <a:pt x="2179" y="1924"/>
                  </a:lnTo>
                  <a:lnTo>
                    <a:pt x="2189" y="1941"/>
                  </a:lnTo>
                  <a:lnTo>
                    <a:pt x="2196" y="1960"/>
                  </a:lnTo>
                  <a:lnTo>
                    <a:pt x="2202" y="1980"/>
                  </a:lnTo>
                  <a:lnTo>
                    <a:pt x="2206" y="1999"/>
                  </a:lnTo>
                  <a:lnTo>
                    <a:pt x="2238" y="1955"/>
                  </a:lnTo>
                  <a:lnTo>
                    <a:pt x="2266" y="1908"/>
                  </a:lnTo>
                  <a:lnTo>
                    <a:pt x="2291" y="1858"/>
                  </a:lnTo>
                  <a:lnTo>
                    <a:pt x="2312" y="1807"/>
                  </a:lnTo>
                  <a:lnTo>
                    <a:pt x="2329" y="1754"/>
                  </a:lnTo>
                  <a:lnTo>
                    <a:pt x="2342" y="1698"/>
                  </a:lnTo>
                  <a:lnTo>
                    <a:pt x="2349" y="1641"/>
                  </a:lnTo>
                  <a:lnTo>
                    <a:pt x="2353" y="1582"/>
                  </a:lnTo>
                  <a:lnTo>
                    <a:pt x="2350" y="1518"/>
                  </a:lnTo>
                  <a:lnTo>
                    <a:pt x="2341" y="1454"/>
                  </a:lnTo>
                  <a:lnTo>
                    <a:pt x="2326" y="1394"/>
                  </a:lnTo>
                  <a:lnTo>
                    <a:pt x="2305" y="1335"/>
                  </a:lnTo>
                  <a:lnTo>
                    <a:pt x="2280" y="1279"/>
                  </a:lnTo>
                  <a:lnTo>
                    <a:pt x="2250" y="1226"/>
                  </a:lnTo>
                  <a:lnTo>
                    <a:pt x="2216" y="1175"/>
                  </a:lnTo>
                  <a:lnTo>
                    <a:pt x="2177" y="1129"/>
                  </a:lnTo>
                  <a:lnTo>
                    <a:pt x="2135" y="1086"/>
                  </a:lnTo>
                  <a:lnTo>
                    <a:pt x="2087" y="1048"/>
                  </a:lnTo>
                  <a:lnTo>
                    <a:pt x="2038" y="1012"/>
                  </a:lnTo>
                  <a:lnTo>
                    <a:pt x="1985" y="982"/>
                  </a:lnTo>
                  <a:lnTo>
                    <a:pt x="1929" y="957"/>
                  </a:lnTo>
                  <a:lnTo>
                    <a:pt x="1870" y="937"/>
                  </a:lnTo>
                  <a:lnTo>
                    <a:pt x="1809" y="923"/>
                  </a:lnTo>
                  <a:lnTo>
                    <a:pt x="1747" y="914"/>
                  </a:lnTo>
                  <a:lnTo>
                    <a:pt x="1682" y="911"/>
                  </a:lnTo>
                  <a:close/>
                  <a:moveTo>
                    <a:pt x="2435" y="0"/>
                  </a:moveTo>
                  <a:lnTo>
                    <a:pt x="2437" y="0"/>
                  </a:lnTo>
                  <a:lnTo>
                    <a:pt x="2477" y="3"/>
                  </a:lnTo>
                  <a:lnTo>
                    <a:pt x="2516" y="10"/>
                  </a:lnTo>
                  <a:lnTo>
                    <a:pt x="2554" y="23"/>
                  </a:lnTo>
                  <a:lnTo>
                    <a:pt x="2588" y="40"/>
                  </a:lnTo>
                  <a:lnTo>
                    <a:pt x="2620" y="62"/>
                  </a:lnTo>
                  <a:lnTo>
                    <a:pt x="2649" y="88"/>
                  </a:lnTo>
                  <a:lnTo>
                    <a:pt x="2674" y="116"/>
                  </a:lnTo>
                  <a:lnTo>
                    <a:pt x="2695" y="148"/>
                  </a:lnTo>
                  <a:lnTo>
                    <a:pt x="2712" y="182"/>
                  </a:lnTo>
                  <a:lnTo>
                    <a:pt x="2725" y="220"/>
                  </a:lnTo>
                  <a:lnTo>
                    <a:pt x="2733" y="258"/>
                  </a:lnTo>
                  <a:lnTo>
                    <a:pt x="2736" y="299"/>
                  </a:lnTo>
                  <a:lnTo>
                    <a:pt x="2736" y="302"/>
                  </a:lnTo>
                  <a:lnTo>
                    <a:pt x="2733" y="342"/>
                  </a:lnTo>
                  <a:lnTo>
                    <a:pt x="2725" y="382"/>
                  </a:lnTo>
                  <a:lnTo>
                    <a:pt x="2712" y="419"/>
                  </a:lnTo>
                  <a:lnTo>
                    <a:pt x="2695" y="453"/>
                  </a:lnTo>
                  <a:lnTo>
                    <a:pt x="2673" y="485"/>
                  </a:lnTo>
                  <a:lnTo>
                    <a:pt x="2648" y="515"/>
                  </a:lnTo>
                  <a:lnTo>
                    <a:pt x="2619" y="540"/>
                  </a:lnTo>
                  <a:lnTo>
                    <a:pt x="2587" y="562"/>
                  </a:lnTo>
                  <a:lnTo>
                    <a:pt x="2553" y="579"/>
                  </a:lnTo>
                  <a:lnTo>
                    <a:pt x="2515" y="592"/>
                  </a:lnTo>
                  <a:lnTo>
                    <a:pt x="2476" y="600"/>
                  </a:lnTo>
                  <a:lnTo>
                    <a:pt x="2435" y="603"/>
                  </a:lnTo>
                  <a:lnTo>
                    <a:pt x="2407" y="601"/>
                  </a:lnTo>
                  <a:lnTo>
                    <a:pt x="2379" y="597"/>
                  </a:lnTo>
                  <a:lnTo>
                    <a:pt x="2352" y="590"/>
                  </a:lnTo>
                  <a:lnTo>
                    <a:pt x="2164" y="908"/>
                  </a:lnTo>
                  <a:lnTo>
                    <a:pt x="2215" y="947"/>
                  </a:lnTo>
                  <a:lnTo>
                    <a:pt x="2262" y="991"/>
                  </a:lnTo>
                  <a:lnTo>
                    <a:pt x="2305" y="1037"/>
                  </a:lnTo>
                  <a:lnTo>
                    <a:pt x="2346" y="1088"/>
                  </a:lnTo>
                  <a:lnTo>
                    <a:pt x="2382" y="1141"/>
                  </a:lnTo>
                  <a:lnTo>
                    <a:pt x="2414" y="1198"/>
                  </a:lnTo>
                  <a:lnTo>
                    <a:pt x="2442" y="1256"/>
                  </a:lnTo>
                  <a:lnTo>
                    <a:pt x="2465" y="1317"/>
                  </a:lnTo>
                  <a:lnTo>
                    <a:pt x="2483" y="1381"/>
                  </a:lnTo>
                  <a:lnTo>
                    <a:pt x="2497" y="1446"/>
                  </a:lnTo>
                  <a:lnTo>
                    <a:pt x="2505" y="1513"/>
                  </a:lnTo>
                  <a:lnTo>
                    <a:pt x="2508" y="1581"/>
                  </a:lnTo>
                  <a:lnTo>
                    <a:pt x="2508" y="1587"/>
                  </a:lnTo>
                  <a:lnTo>
                    <a:pt x="2725" y="1610"/>
                  </a:lnTo>
                  <a:lnTo>
                    <a:pt x="2742" y="1572"/>
                  </a:lnTo>
                  <a:lnTo>
                    <a:pt x="2764" y="1538"/>
                  </a:lnTo>
                  <a:lnTo>
                    <a:pt x="2789" y="1507"/>
                  </a:lnTo>
                  <a:lnTo>
                    <a:pt x="2818" y="1480"/>
                  </a:lnTo>
                  <a:lnTo>
                    <a:pt x="2851" y="1456"/>
                  </a:lnTo>
                  <a:lnTo>
                    <a:pt x="2886" y="1437"/>
                  </a:lnTo>
                  <a:lnTo>
                    <a:pt x="2924" y="1424"/>
                  </a:lnTo>
                  <a:lnTo>
                    <a:pt x="2965" y="1415"/>
                  </a:lnTo>
                  <a:lnTo>
                    <a:pt x="3008" y="1412"/>
                  </a:lnTo>
                  <a:lnTo>
                    <a:pt x="3051" y="1415"/>
                  </a:lnTo>
                  <a:lnTo>
                    <a:pt x="3092" y="1424"/>
                  </a:lnTo>
                  <a:lnTo>
                    <a:pt x="3131" y="1438"/>
                  </a:lnTo>
                  <a:lnTo>
                    <a:pt x="3167" y="1457"/>
                  </a:lnTo>
                  <a:lnTo>
                    <a:pt x="3200" y="1482"/>
                  </a:lnTo>
                  <a:lnTo>
                    <a:pt x="3230" y="1510"/>
                  </a:lnTo>
                  <a:lnTo>
                    <a:pt x="3255" y="1542"/>
                  </a:lnTo>
                  <a:lnTo>
                    <a:pt x="3276" y="1577"/>
                  </a:lnTo>
                  <a:lnTo>
                    <a:pt x="3292" y="1616"/>
                  </a:lnTo>
                  <a:lnTo>
                    <a:pt x="3303" y="1656"/>
                  </a:lnTo>
                  <a:lnTo>
                    <a:pt x="3308" y="1698"/>
                  </a:lnTo>
                  <a:lnTo>
                    <a:pt x="3308" y="1712"/>
                  </a:lnTo>
                  <a:lnTo>
                    <a:pt x="3308" y="1719"/>
                  </a:lnTo>
                  <a:lnTo>
                    <a:pt x="3308" y="1727"/>
                  </a:lnTo>
                  <a:lnTo>
                    <a:pt x="3302" y="1770"/>
                  </a:lnTo>
                  <a:lnTo>
                    <a:pt x="3292" y="1811"/>
                  </a:lnTo>
                  <a:lnTo>
                    <a:pt x="3276" y="1849"/>
                  </a:lnTo>
                  <a:lnTo>
                    <a:pt x="3255" y="1884"/>
                  </a:lnTo>
                  <a:lnTo>
                    <a:pt x="3229" y="1916"/>
                  </a:lnTo>
                  <a:lnTo>
                    <a:pt x="3199" y="1944"/>
                  </a:lnTo>
                  <a:lnTo>
                    <a:pt x="3166" y="1968"/>
                  </a:lnTo>
                  <a:lnTo>
                    <a:pt x="3130" y="1987"/>
                  </a:lnTo>
                  <a:lnTo>
                    <a:pt x="3092" y="2001"/>
                  </a:lnTo>
                  <a:lnTo>
                    <a:pt x="3050" y="2010"/>
                  </a:lnTo>
                  <a:lnTo>
                    <a:pt x="3008" y="2013"/>
                  </a:lnTo>
                  <a:lnTo>
                    <a:pt x="2967" y="2011"/>
                  </a:lnTo>
                  <a:lnTo>
                    <a:pt x="2928" y="2003"/>
                  </a:lnTo>
                  <a:lnTo>
                    <a:pt x="2892" y="1990"/>
                  </a:lnTo>
                  <a:lnTo>
                    <a:pt x="2857" y="1973"/>
                  </a:lnTo>
                  <a:lnTo>
                    <a:pt x="2826" y="1952"/>
                  </a:lnTo>
                  <a:lnTo>
                    <a:pt x="2797" y="1928"/>
                  </a:lnTo>
                  <a:lnTo>
                    <a:pt x="2772" y="1900"/>
                  </a:lnTo>
                  <a:lnTo>
                    <a:pt x="2749" y="1867"/>
                  </a:lnTo>
                  <a:lnTo>
                    <a:pt x="2732" y="1834"/>
                  </a:lnTo>
                  <a:lnTo>
                    <a:pt x="2718" y="1797"/>
                  </a:lnTo>
                  <a:lnTo>
                    <a:pt x="2710" y="1759"/>
                  </a:lnTo>
                  <a:lnTo>
                    <a:pt x="2492" y="1738"/>
                  </a:lnTo>
                  <a:lnTo>
                    <a:pt x="2476" y="1805"/>
                  </a:lnTo>
                  <a:lnTo>
                    <a:pt x="2455" y="1871"/>
                  </a:lnTo>
                  <a:lnTo>
                    <a:pt x="2429" y="1934"/>
                  </a:lnTo>
                  <a:lnTo>
                    <a:pt x="2397" y="1995"/>
                  </a:lnTo>
                  <a:lnTo>
                    <a:pt x="2361" y="2053"/>
                  </a:lnTo>
                  <a:lnTo>
                    <a:pt x="2321" y="2106"/>
                  </a:lnTo>
                  <a:lnTo>
                    <a:pt x="2275" y="2158"/>
                  </a:lnTo>
                  <a:lnTo>
                    <a:pt x="2227" y="2204"/>
                  </a:lnTo>
                  <a:lnTo>
                    <a:pt x="2175" y="2247"/>
                  </a:lnTo>
                  <a:lnTo>
                    <a:pt x="2119" y="2285"/>
                  </a:lnTo>
                  <a:lnTo>
                    <a:pt x="2060" y="2320"/>
                  </a:lnTo>
                  <a:lnTo>
                    <a:pt x="1998" y="2349"/>
                  </a:lnTo>
                  <a:lnTo>
                    <a:pt x="1934" y="2373"/>
                  </a:lnTo>
                  <a:lnTo>
                    <a:pt x="1983" y="2585"/>
                  </a:lnTo>
                  <a:lnTo>
                    <a:pt x="2026" y="2590"/>
                  </a:lnTo>
                  <a:lnTo>
                    <a:pt x="2067" y="2600"/>
                  </a:lnTo>
                  <a:lnTo>
                    <a:pt x="2107" y="2615"/>
                  </a:lnTo>
                  <a:lnTo>
                    <a:pt x="2143" y="2636"/>
                  </a:lnTo>
                  <a:lnTo>
                    <a:pt x="2175" y="2661"/>
                  </a:lnTo>
                  <a:lnTo>
                    <a:pt x="2204" y="2691"/>
                  </a:lnTo>
                  <a:lnTo>
                    <a:pt x="2229" y="2725"/>
                  </a:lnTo>
                  <a:lnTo>
                    <a:pt x="2249" y="2761"/>
                  </a:lnTo>
                  <a:lnTo>
                    <a:pt x="2263" y="2800"/>
                  </a:lnTo>
                  <a:lnTo>
                    <a:pt x="2272" y="2842"/>
                  </a:lnTo>
                  <a:lnTo>
                    <a:pt x="2276" y="2886"/>
                  </a:lnTo>
                  <a:lnTo>
                    <a:pt x="2273" y="2929"/>
                  </a:lnTo>
                  <a:lnTo>
                    <a:pt x="2264" y="2970"/>
                  </a:lnTo>
                  <a:lnTo>
                    <a:pt x="2250" y="3009"/>
                  </a:lnTo>
                  <a:lnTo>
                    <a:pt x="2231" y="3045"/>
                  </a:lnTo>
                  <a:lnTo>
                    <a:pt x="2207" y="3078"/>
                  </a:lnTo>
                  <a:lnTo>
                    <a:pt x="2180" y="3107"/>
                  </a:lnTo>
                  <a:lnTo>
                    <a:pt x="2148" y="3133"/>
                  </a:lnTo>
                  <a:lnTo>
                    <a:pt x="2114" y="3154"/>
                  </a:lnTo>
                  <a:lnTo>
                    <a:pt x="2075" y="3170"/>
                  </a:lnTo>
                  <a:lnTo>
                    <a:pt x="2035" y="3181"/>
                  </a:lnTo>
                  <a:lnTo>
                    <a:pt x="2006" y="3186"/>
                  </a:lnTo>
                  <a:lnTo>
                    <a:pt x="1976" y="3187"/>
                  </a:lnTo>
                  <a:lnTo>
                    <a:pt x="1935" y="3185"/>
                  </a:lnTo>
                  <a:lnTo>
                    <a:pt x="1896" y="3177"/>
                  </a:lnTo>
                  <a:lnTo>
                    <a:pt x="1858" y="3164"/>
                  </a:lnTo>
                  <a:lnTo>
                    <a:pt x="1824" y="3147"/>
                  </a:lnTo>
                  <a:lnTo>
                    <a:pt x="1792" y="3124"/>
                  </a:lnTo>
                  <a:lnTo>
                    <a:pt x="1763" y="3099"/>
                  </a:lnTo>
                  <a:lnTo>
                    <a:pt x="1738" y="3070"/>
                  </a:lnTo>
                  <a:lnTo>
                    <a:pt x="1716" y="3038"/>
                  </a:lnTo>
                  <a:lnTo>
                    <a:pt x="1699" y="3004"/>
                  </a:lnTo>
                  <a:lnTo>
                    <a:pt x="1686" y="2966"/>
                  </a:lnTo>
                  <a:lnTo>
                    <a:pt x="1678" y="2927"/>
                  </a:lnTo>
                  <a:lnTo>
                    <a:pt x="1675" y="2886"/>
                  </a:lnTo>
                  <a:lnTo>
                    <a:pt x="1679" y="2843"/>
                  </a:lnTo>
                  <a:lnTo>
                    <a:pt x="1687" y="2802"/>
                  </a:lnTo>
                  <a:lnTo>
                    <a:pt x="1701" y="2764"/>
                  </a:lnTo>
                  <a:lnTo>
                    <a:pt x="1720" y="2728"/>
                  </a:lnTo>
                  <a:lnTo>
                    <a:pt x="1744" y="2695"/>
                  </a:lnTo>
                  <a:lnTo>
                    <a:pt x="1772" y="2665"/>
                  </a:lnTo>
                  <a:lnTo>
                    <a:pt x="1803" y="2640"/>
                  </a:lnTo>
                  <a:lnTo>
                    <a:pt x="1837" y="2619"/>
                  </a:lnTo>
                  <a:lnTo>
                    <a:pt x="1789" y="2406"/>
                  </a:lnTo>
                  <a:lnTo>
                    <a:pt x="1734" y="2412"/>
                  </a:lnTo>
                  <a:lnTo>
                    <a:pt x="1678" y="2414"/>
                  </a:lnTo>
                  <a:lnTo>
                    <a:pt x="1605" y="2411"/>
                  </a:lnTo>
                  <a:lnTo>
                    <a:pt x="1535" y="2402"/>
                  </a:lnTo>
                  <a:lnTo>
                    <a:pt x="1467" y="2387"/>
                  </a:lnTo>
                  <a:lnTo>
                    <a:pt x="1400" y="2367"/>
                  </a:lnTo>
                  <a:lnTo>
                    <a:pt x="1337" y="2341"/>
                  </a:lnTo>
                  <a:lnTo>
                    <a:pt x="1276" y="2311"/>
                  </a:lnTo>
                  <a:lnTo>
                    <a:pt x="1218" y="2275"/>
                  </a:lnTo>
                  <a:lnTo>
                    <a:pt x="1163" y="2235"/>
                  </a:lnTo>
                  <a:lnTo>
                    <a:pt x="1112" y="2191"/>
                  </a:lnTo>
                  <a:lnTo>
                    <a:pt x="1064" y="2143"/>
                  </a:lnTo>
                  <a:lnTo>
                    <a:pt x="1021" y="2091"/>
                  </a:lnTo>
                  <a:lnTo>
                    <a:pt x="981" y="2036"/>
                  </a:lnTo>
                  <a:lnTo>
                    <a:pt x="946" y="1977"/>
                  </a:lnTo>
                  <a:lnTo>
                    <a:pt x="917" y="1916"/>
                  </a:lnTo>
                  <a:lnTo>
                    <a:pt x="601" y="2022"/>
                  </a:lnTo>
                  <a:lnTo>
                    <a:pt x="602" y="2032"/>
                  </a:lnTo>
                  <a:lnTo>
                    <a:pt x="602" y="2042"/>
                  </a:lnTo>
                  <a:lnTo>
                    <a:pt x="599" y="2083"/>
                  </a:lnTo>
                  <a:lnTo>
                    <a:pt x="591" y="2121"/>
                  </a:lnTo>
                  <a:lnTo>
                    <a:pt x="578" y="2159"/>
                  </a:lnTo>
                  <a:lnTo>
                    <a:pt x="561" y="2194"/>
                  </a:lnTo>
                  <a:lnTo>
                    <a:pt x="538" y="2226"/>
                  </a:lnTo>
                  <a:lnTo>
                    <a:pt x="513" y="2254"/>
                  </a:lnTo>
                  <a:lnTo>
                    <a:pt x="484" y="2280"/>
                  </a:lnTo>
                  <a:lnTo>
                    <a:pt x="453" y="2302"/>
                  </a:lnTo>
                  <a:lnTo>
                    <a:pt x="418" y="2319"/>
                  </a:lnTo>
                  <a:lnTo>
                    <a:pt x="381" y="2332"/>
                  </a:lnTo>
                  <a:lnTo>
                    <a:pt x="342" y="2340"/>
                  </a:lnTo>
                  <a:lnTo>
                    <a:pt x="301" y="2343"/>
                  </a:lnTo>
                  <a:lnTo>
                    <a:pt x="298" y="2343"/>
                  </a:lnTo>
                  <a:lnTo>
                    <a:pt x="258" y="2340"/>
                  </a:lnTo>
                  <a:lnTo>
                    <a:pt x="219" y="2332"/>
                  </a:lnTo>
                  <a:lnTo>
                    <a:pt x="182" y="2320"/>
                  </a:lnTo>
                  <a:lnTo>
                    <a:pt x="148" y="2302"/>
                  </a:lnTo>
                  <a:lnTo>
                    <a:pt x="116" y="2280"/>
                  </a:lnTo>
                  <a:lnTo>
                    <a:pt x="87" y="2255"/>
                  </a:lnTo>
                  <a:lnTo>
                    <a:pt x="62" y="2227"/>
                  </a:lnTo>
                  <a:lnTo>
                    <a:pt x="40" y="2195"/>
                  </a:lnTo>
                  <a:lnTo>
                    <a:pt x="23" y="2161"/>
                  </a:lnTo>
                  <a:lnTo>
                    <a:pt x="11" y="2123"/>
                  </a:lnTo>
                  <a:lnTo>
                    <a:pt x="3" y="2084"/>
                  </a:lnTo>
                  <a:lnTo>
                    <a:pt x="0" y="2044"/>
                  </a:lnTo>
                  <a:lnTo>
                    <a:pt x="0" y="2043"/>
                  </a:lnTo>
                  <a:lnTo>
                    <a:pt x="3" y="2001"/>
                  </a:lnTo>
                  <a:lnTo>
                    <a:pt x="11" y="1962"/>
                  </a:lnTo>
                  <a:lnTo>
                    <a:pt x="24" y="1925"/>
                  </a:lnTo>
                  <a:lnTo>
                    <a:pt x="41" y="1891"/>
                  </a:lnTo>
                  <a:lnTo>
                    <a:pt x="62" y="1858"/>
                  </a:lnTo>
                  <a:lnTo>
                    <a:pt x="88" y="1829"/>
                  </a:lnTo>
                  <a:lnTo>
                    <a:pt x="117" y="1804"/>
                  </a:lnTo>
                  <a:lnTo>
                    <a:pt x="149" y="1782"/>
                  </a:lnTo>
                  <a:lnTo>
                    <a:pt x="184" y="1765"/>
                  </a:lnTo>
                  <a:lnTo>
                    <a:pt x="221" y="1752"/>
                  </a:lnTo>
                  <a:lnTo>
                    <a:pt x="259" y="1744"/>
                  </a:lnTo>
                  <a:lnTo>
                    <a:pt x="300" y="1742"/>
                  </a:lnTo>
                  <a:lnTo>
                    <a:pt x="340" y="1744"/>
                  </a:lnTo>
                  <a:lnTo>
                    <a:pt x="377" y="1751"/>
                  </a:lnTo>
                  <a:lnTo>
                    <a:pt x="413" y="1763"/>
                  </a:lnTo>
                  <a:lnTo>
                    <a:pt x="447" y="1779"/>
                  </a:lnTo>
                  <a:lnTo>
                    <a:pt x="478" y="1799"/>
                  </a:lnTo>
                  <a:lnTo>
                    <a:pt x="506" y="1823"/>
                  </a:lnTo>
                  <a:lnTo>
                    <a:pt x="531" y="1849"/>
                  </a:lnTo>
                  <a:lnTo>
                    <a:pt x="554" y="1880"/>
                  </a:lnTo>
                  <a:lnTo>
                    <a:pt x="869" y="1774"/>
                  </a:lnTo>
                  <a:lnTo>
                    <a:pt x="856" y="1711"/>
                  </a:lnTo>
                  <a:lnTo>
                    <a:pt x="849" y="1647"/>
                  </a:lnTo>
                  <a:lnTo>
                    <a:pt x="846" y="1581"/>
                  </a:lnTo>
                  <a:lnTo>
                    <a:pt x="850" y="1510"/>
                  </a:lnTo>
                  <a:lnTo>
                    <a:pt x="859" y="1439"/>
                  </a:lnTo>
                  <a:lnTo>
                    <a:pt x="873" y="1371"/>
                  </a:lnTo>
                  <a:lnTo>
                    <a:pt x="893" y="1304"/>
                  </a:lnTo>
                  <a:lnTo>
                    <a:pt x="919" y="1241"/>
                  </a:lnTo>
                  <a:lnTo>
                    <a:pt x="949" y="1179"/>
                  </a:lnTo>
                  <a:lnTo>
                    <a:pt x="984" y="1122"/>
                  </a:lnTo>
                  <a:lnTo>
                    <a:pt x="1025" y="1067"/>
                  </a:lnTo>
                  <a:lnTo>
                    <a:pt x="937" y="984"/>
                  </a:lnTo>
                  <a:lnTo>
                    <a:pt x="900" y="1003"/>
                  </a:lnTo>
                  <a:lnTo>
                    <a:pt x="862" y="1018"/>
                  </a:lnTo>
                  <a:lnTo>
                    <a:pt x="820" y="1027"/>
                  </a:lnTo>
                  <a:lnTo>
                    <a:pt x="777" y="1030"/>
                  </a:lnTo>
                  <a:lnTo>
                    <a:pt x="736" y="1027"/>
                  </a:lnTo>
                  <a:lnTo>
                    <a:pt x="697" y="1019"/>
                  </a:lnTo>
                  <a:lnTo>
                    <a:pt x="660" y="1006"/>
                  </a:lnTo>
                  <a:lnTo>
                    <a:pt x="625" y="989"/>
                  </a:lnTo>
                  <a:lnTo>
                    <a:pt x="593" y="967"/>
                  </a:lnTo>
                  <a:lnTo>
                    <a:pt x="565" y="942"/>
                  </a:lnTo>
                  <a:lnTo>
                    <a:pt x="538" y="913"/>
                  </a:lnTo>
                  <a:lnTo>
                    <a:pt x="517" y="881"/>
                  </a:lnTo>
                  <a:lnTo>
                    <a:pt x="500" y="846"/>
                  </a:lnTo>
                  <a:lnTo>
                    <a:pt x="487" y="809"/>
                  </a:lnTo>
                  <a:lnTo>
                    <a:pt x="479" y="770"/>
                  </a:lnTo>
                  <a:lnTo>
                    <a:pt x="476" y="729"/>
                  </a:lnTo>
                  <a:lnTo>
                    <a:pt x="476" y="726"/>
                  </a:lnTo>
                  <a:lnTo>
                    <a:pt x="479" y="686"/>
                  </a:lnTo>
                  <a:lnTo>
                    <a:pt x="487" y="647"/>
                  </a:lnTo>
                  <a:lnTo>
                    <a:pt x="500" y="609"/>
                  </a:lnTo>
                  <a:lnTo>
                    <a:pt x="517" y="575"/>
                  </a:lnTo>
                  <a:lnTo>
                    <a:pt x="538" y="543"/>
                  </a:lnTo>
                  <a:lnTo>
                    <a:pt x="564" y="515"/>
                  </a:lnTo>
                  <a:lnTo>
                    <a:pt x="593" y="490"/>
                  </a:lnTo>
                  <a:lnTo>
                    <a:pt x="625" y="468"/>
                  </a:lnTo>
                  <a:lnTo>
                    <a:pt x="659" y="450"/>
                  </a:lnTo>
                  <a:lnTo>
                    <a:pt x="696" y="438"/>
                  </a:lnTo>
                  <a:lnTo>
                    <a:pt x="734" y="430"/>
                  </a:lnTo>
                  <a:lnTo>
                    <a:pt x="776" y="427"/>
                  </a:lnTo>
                  <a:lnTo>
                    <a:pt x="777" y="427"/>
                  </a:lnTo>
                  <a:lnTo>
                    <a:pt x="818" y="430"/>
                  </a:lnTo>
                  <a:lnTo>
                    <a:pt x="857" y="438"/>
                  </a:lnTo>
                  <a:lnTo>
                    <a:pt x="893" y="451"/>
                  </a:lnTo>
                  <a:lnTo>
                    <a:pt x="928" y="468"/>
                  </a:lnTo>
                  <a:lnTo>
                    <a:pt x="960" y="490"/>
                  </a:lnTo>
                  <a:lnTo>
                    <a:pt x="989" y="516"/>
                  </a:lnTo>
                  <a:lnTo>
                    <a:pt x="1015" y="544"/>
                  </a:lnTo>
                  <a:lnTo>
                    <a:pt x="1036" y="576"/>
                  </a:lnTo>
                  <a:lnTo>
                    <a:pt x="1054" y="611"/>
                  </a:lnTo>
                  <a:lnTo>
                    <a:pt x="1066" y="649"/>
                  </a:lnTo>
                  <a:lnTo>
                    <a:pt x="1074" y="688"/>
                  </a:lnTo>
                  <a:lnTo>
                    <a:pt x="1077" y="728"/>
                  </a:lnTo>
                  <a:lnTo>
                    <a:pt x="1075" y="768"/>
                  </a:lnTo>
                  <a:lnTo>
                    <a:pt x="1067" y="805"/>
                  </a:lnTo>
                  <a:lnTo>
                    <a:pt x="1056" y="840"/>
                  </a:lnTo>
                  <a:lnTo>
                    <a:pt x="1040" y="874"/>
                  </a:lnTo>
                  <a:lnTo>
                    <a:pt x="1128" y="957"/>
                  </a:lnTo>
                  <a:lnTo>
                    <a:pt x="1178" y="916"/>
                  </a:lnTo>
                  <a:lnTo>
                    <a:pt x="1232" y="878"/>
                  </a:lnTo>
                  <a:lnTo>
                    <a:pt x="1288" y="845"/>
                  </a:lnTo>
                  <a:lnTo>
                    <a:pt x="1347" y="817"/>
                  </a:lnTo>
                  <a:lnTo>
                    <a:pt x="1409" y="793"/>
                  </a:lnTo>
                  <a:lnTo>
                    <a:pt x="1474" y="774"/>
                  </a:lnTo>
                  <a:lnTo>
                    <a:pt x="1540" y="760"/>
                  </a:lnTo>
                  <a:lnTo>
                    <a:pt x="1607" y="751"/>
                  </a:lnTo>
                  <a:lnTo>
                    <a:pt x="1678" y="748"/>
                  </a:lnTo>
                  <a:lnTo>
                    <a:pt x="1741" y="751"/>
                  </a:lnTo>
                  <a:lnTo>
                    <a:pt x="1803" y="758"/>
                  </a:lnTo>
                  <a:lnTo>
                    <a:pt x="1864" y="770"/>
                  </a:lnTo>
                  <a:lnTo>
                    <a:pt x="1923" y="786"/>
                  </a:lnTo>
                  <a:lnTo>
                    <a:pt x="1981" y="806"/>
                  </a:lnTo>
                  <a:lnTo>
                    <a:pt x="2035" y="830"/>
                  </a:lnTo>
                  <a:lnTo>
                    <a:pt x="2223" y="514"/>
                  </a:lnTo>
                  <a:lnTo>
                    <a:pt x="2198" y="484"/>
                  </a:lnTo>
                  <a:lnTo>
                    <a:pt x="2176" y="452"/>
                  </a:lnTo>
                  <a:lnTo>
                    <a:pt x="2159" y="418"/>
                  </a:lnTo>
                  <a:lnTo>
                    <a:pt x="2146" y="381"/>
                  </a:lnTo>
                  <a:lnTo>
                    <a:pt x="2138" y="341"/>
                  </a:lnTo>
                  <a:lnTo>
                    <a:pt x="2135" y="301"/>
                  </a:lnTo>
                  <a:lnTo>
                    <a:pt x="2138" y="260"/>
                  </a:lnTo>
                  <a:lnTo>
                    <a:pt x="2146" y="221"/>
                  </a:lnTo>
                  <a:lnTo>
                    <a:pt x="2159" y="184"/>
                  </a:lnTo>
                  <a:lnTo>
                    <a:pt x="2176" y="149"/>
                  </a:lnTo>
                  <a:lnTo>
                    <a:pt x="2198" y="117"/>
                  </a:lnTo>
                  <a:lnTo>
                    <a:pt x="2223" y="88"/>
                  </a:lnTo>
                  <a:lnTo>
                    <a:pt x="2252" y="62"/>
                  </a:lnTo>
                  <a:lnTo>
                    <a:pt x="2284" y="41"/>
                  </a:lnTo>
                  <a:lnTo>
                    <a:pt x="2318" y="23"/>
                  </a:lnTo>
                  <a:lnTo>
                    <a:pt x="2356" y="11"/>
                  </a:lnTo>
                  <a:lnTo>
                    <a:pt x="2395" y="3"/>
                  </a:lnTo>
                  <a:lnTo>
                    <a:pt x="24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" name="Freeform 119"/>
            <p:cNvSpPr>
              <a:spLocks/>
            </p:cNvSpPr>
            <p:nvPr/>
          </p:nvSpPr>
          <p:spPr bwMode="auto">
            <a:xfrm>
              <a:off x="11690350" y="1322388"/>
              <a:ext cx="52388" cy="69850"/>
            </a:xfrm>
            <a:custGeom>
              <a:avLst/>
              <a:gdLst>
                <a:gd name="T0" fmla="*/ 316 w 558"/>
                <a:gd name="T1" fmla="*/ 1 h 742"/>
                <a:gd name="T2" fmla="*/ 361 w 558"/>
                <a:gd name="T3" fmla="*/ 12 h 742"/>
                <a:gd name="T4" fmla="*/ 397 w 558"/>
                <a:gd name="T5" fmla="*/ 29 h 742"/>
                <a:gd name="T6" fmla="*/ 430 w 558"/>
                <a:gd name="T7" fmla="*/ 52 h 742"/>
                <a:gd name="T8" fmla="*/ 451 w 558"/>
                <a:gd name="T9" fmla="*/ 74 h 742"/>
                <a:gd name="T10" fmla="*/ 461 w 558"/>
                <a:gd name="T11" fmla="*/ 87 h 742"/>
                <a:gd name="T12" fmla="*/ 463 w 558"/>
                <a:gd name="T13" fmla="*/ 89 h 742"/>
                <a:gd name="T14" fmla="*/ 471 w 558"/>
                <a:gd name="T15" fmla="*/ 91 h 742"/>
                <a:gd name="T16" fmla="*/ 485 w 558"/>
                <a:gd name="T17" fmla="*/ 96 h 742"/>
                <a:gd name="T18" fmla="*/ 500 w 558"/>
                <a:gd name="T19" fmla="*/ 107 h 742"/>
                <a:gd name="T20" fmla="*/ 516 w 558"/>
                <a:gd name="T21" fmla="*/ 126 h 742"/>
                <a:gd name="T22" fmla="*/ 530 w 558"/>
                <a:gd name="T23" fmla="*/ 155 h 742"/>
                <a:gd name="T24" fmla="*/ 539 w 558"/>
                <a:gd name="T25" fmla="*/ 195 h 742"/>
                <a:gd name="T26" fmla="*/ 542 w 558"/>
                <a:gd name="T27" fmla="*/ 248 h 742"/>
                <a:gd name="T28" fmla="*/ 534 w 558"/>
                <a:gd name="T29" fmla="*/ 318 h 742"/>
                <a:gd name="T30" fmla="*/ 525 w 558"/>
                <a:gd name="T31" fmla="*/ 353 h 742"/>
                <a:gd name="T32" fmla="*/ 538 w 558"/>
                <a:gd name="T33" fmla="*/ 354 h 742"/>
                <a:gd name="T34" fmla="*/ 549 w 558"/>
                <a:gd name="T35" fmla="*/ 362 h 742"/>
                <a:gd name="T36" fmla="*/ 557 w 558"/>
                <a:gd name="T37" fmla="*/ 378 h 742"/>
                <a:gd name="T38" fmla="*/ 557 w 558"/>
                <a:gd name="T39" fmla="*/ 407 h 742"/>
                <a:gd name="T40" fmla="*/ 549 w 558"/>
                <a:gd name="T41" fmla="*/ 450 h 742"/>
                <a:gd name="T42" fmla="*/ 531 w 558"/>
                <a:gd name="T43" fmla="*/ 498 h 742"/>
                <a:gd name="T44" fmla="*/ 516 w 558"/>
                <a:gd name="T45" fmla="*/ 523 h 742"/>
                <a:gd name="T46" fmla="*/ 502 w 558"/>
                <a:gd name="T47" fmla="*/ 530 h 742"/>
                <a:gd name="T48" fmla="*/ 488 w 558"/>
                <a:gd name="T49" fmla="*/ 582 h 742"/>
                <a:gd name="T50" fmla="*/ 459 w 558"/>
                <a:gd name="T51" fmla="*/ 634 h 742"/>
                <a:gd name="T52" fmla="*/ 419 w 558"/>
                <a:gd name="T53" fmla="*/ 681 h 742"/>
                <a:gd name="T54" fmla="*/ 368 w 558"/>
                <a:gd name="T55" fmla="*/ 719 h 742"/>
                <a:gd name="T56" fmla="*/ 310 w 558"/>
                <a:gd name="T57" fmla="*/ 740 h 742"/>
                <a:gd name="T58" fmla="*/ 249 w 558"/>
                <a:gd name="T59" fmla="*/ 740 h 742"/>
                <a:gd name="T60" fmla="*/ 189 w 558"/>
                <a:gd name="T61" fmla="*/ 719 h 742"/>
                <a:gd name="T62" fmla="*/ 138 w 558"/>
                <a:gd name="T63" fmla="*/ 681 h 742"/>
                <a:gd name="T64" fmla="*/ 99 w 558"/>
                <a:gd name="T65" fmla="*/ 634 h 742"/>
                <a:gd name="T66" fmla="*/ 72 w 558"/>
                <a:gd name="T67" fmla="*/ 582 h 742"/>
                <a:gd name="T68" fmla="*/ 58 w 558"/>
                <a:gd name="T69" fmla="*/ 530 h 742"/>
                <a:gd name="T70" fmla="*/ 44 w 558"/>
                <a:gd name="T71" fmla="*/ 523 h 742"/>
                <a:gd name="T72" fmla="*/ 27 w 558"/>
                <a:gd name="T73" fmla="*/ 498 h 742"/>
                <a:gd name="T74" fmla="*/ 10 w 558"/>
                <a:gd name="T75" fmla="*/ 450 h 742"/>
                <a:gd name="T76" fmla="*/ 1 w 558"/>
                <a:gd name="T77" fmla="*/ 407 h 742"/>
                <a:gd name="T78" fmla="*/ 2 w 558"/>
                <a:gd name="T79" fmla="*/ 379 h 742"/>
                <a:gd name="T80" fmla="*/ 9 w 558"/>
                <a:gd name="T81" fmla="*/ 362 h 742"/>
                <a:gd name="T82" fmla="*/ 20 w 558"/>
                <a:gd name="T83" fmla="*/ 355 h 742"/>
                <a:gd name="T84" fmla="*/ 33 w 558"/>
                <a:gd name="T85" fmla="*/ 354 h 742"/>
                <a:gd name="T86" fmla="*/ 24 w 558"/>
                <a:gd name="T87" fmla="*/ 319 h 742"/>
                <a:gd name="T88" fmla="*/ 17 w 558"/>
                <a:gd name="T89" fmla="*/ 260 h 742"/>
                <a:gd name="T90" fmla="*/ 23 w 558"/>
                <a:gd name="T91" fmla="*/ 206 h 742"/>
                <a:gd name="T92" fmla="*/ 44 w 558"/>
                <a:gd name="T93" fmla="*/ 154 h 742"/>
                <a:gd name="T94" fmla="*/ 73 w 558"/>
                <a:gd name="T95" fmla="*/ 109 h 742"/>
                <a:gd name="T96" fmla="*/ 108 w 558"/>
                <a:gd name="T97" fmla="*/ 72 h 742"/>
                <a:gd name="T98" fmla="*/ 150 w 558"/>
                <a:gd name="T99" fmla="*/ 41 h 742"/>
                <a:gd name="T100" fmla="*/ 209 w 558"/>
                <a:gd name="T101" fmla="*/ 10 h 742"/>
                <a:gd name="T102" fmla="*/ 263 w 558"/>
                <a:gd name="T103" fmla="*/ 0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58" h="742">
                  <a:moveTo>
                    <a:pt x="291" y="0"/>
                  </a:moveTo>
                  <a:lnTo>
                    <a:pt x="316" y="1"/>
                  </a:lnTo>
                  <a:lnTo>
                    <a:pt x="340" y="6"/>
                  </a:lnTo>
                  <a:lnTo>
                    <a:pt x="361" y="12"/>
                  </a:lnTo>
                  <a:lnTo>
                    <a:pt x="380" y="20"/>
                  </a:lnTo>
                  <a:lnTo>
                    <a:pt x="397" y="29"/>
                  </a:lnTo>
                  <a:lnTo>
                    <a:pt x="415" y="40"/>
                  </a:lnTo>
                  <a:lnTo>
                    <a:pt x="430" y="52"/>
                  </a:lnTo>
                  <a:lnTo>
                    <a:pt x="442" y="64"/>
                  </a:lnTo>
                  <a:lnTo>
                    <a:pt x="451" y="74"/>
                  </a:lnTo>
                  <a:lnTo>
                    <a:pt x="457" y="82"/>
                  </a:lnTo>
                  <a:lnTo>
                    <a:pt x="461" y="87"/>
                  </a:lnTo>
                  <a:lnTo>
                    <a:pt x="462" y="89"/>
                  </a:lnTo>
                  <a:lnTo>
                    <a:pt x="463" y="89"/>
                  </a:lnTo>
                  <a:lnTo>
                    <a:pt x="466" y="90"/>
                  </a:lnTo>
                  <a:lnTo>
                    <a:pt x="471" y="91"/>
                  </a:lnTo>
                  <a:lnTo>
                    <a:pt x="478" y="93"/>
                  </a:lnTo>
                  <a:lnTo>
                    <a:pt x="485" y="96"/>
                  </a:lnTo>
                  <a:lnTo>
                    <a:pt x="492" y="101"/>
                  </a:lnTo>
                  <a:lnTo>
                    <a:pt x="500" y="107"/>
                  </a:lnTo>
                  <a:lnTo>
                    <a:pt x="508" y="116"/>
                  </a:lnTo>
                  <a:lnTo>
                    <a:pt x="516" y="126"/>
                  </a:lnTo>
                  <a:lnTo>
                    <a:pt x="524" y="140"/>
                  </a:lnTo>
                  <a:lnTo>
                    <a:pt x="530" y="155"/>
                  </a:lnTo>
                  <a:lnTo>
                    <a:pt x="536" y="173"/>
                  </a:lnTo>
                  <a:lnTo>
                    <a:pt x="539" y="195"/>
                  </a:lnTo>
                  <a:lnTo>
                    <a:pt x="542" y="220"/>
                  </a:lnTo>
                  <a:lnTo>
                    <a:pt x="542" y="248"/>
                  </a:lnTo>
                  <a:lnTo>
                    <a:pt x="539" y="282"/>
                  </a:lnTo>
                  <a:lnTo>
                    <a:pt x="534" y="318"/>
                  </a:lnTo>
                  <a:lnTo>
                    <a:pt x="531" y="336"/>
                  </a:lnTo>
                  <a:lnTo>
                    <a:pt x="525" y="353"/>
                  </a:lnTo>
                  <a:lnTo>
                    <a:pt x="532" y="353"/>
                  </a:lnTo>
                  <a:lnTo>
                    <a:pt x="538" y="354"/>
                  </a:lnTo>
                  <a:lnTo>
                    <a:pt x="544" y="357"/>
                  </a:lnTo>
                  <a:lnTo>
                    <a:pt x="549" y="362"/>
                  </a:lnTo>
                  <a:lnTo>
                    <a:pt x="554" y="369"/>
                  </a:lnTo>
                  <a:lnTo>
                    <a:pt x="557" y="378"/>
                  </a:lnTo>
                  <a:lnTo>
                    <a:pt x="558" y="390"/>
                  </a:lnTo>
                  <a:lnTo>
                    <a:pt x="557" y="407"/>
                  </a:lnTo>
                  <a:lnTo>
                    <a:pt x="554" y="427"/>
                  </a:lnTo>
                  <a:lnTo>
                    <a:pt x="549" y="450"/>
                  </a:lnTo>
                  <a:lnTo>
                    <a:pt x="540" y="477"/>
                  </a:lnTo>
                  <a:lnTo>
                    <a:pt x="531" y="498"/>
                  </a:lnTo>
                  <a:lnTo>
                    <a:pt x="523" y="513"/>
                  </a:lnTo>
                  <a:lnTo>
                    <a:pt x="516" y="523"/>
                  </a:lnTo>
                  <a:lnTo>
                    <a:pt x="509" y="528"/>
                  </a:lnTo>
                  <a:lnTo>
                    <a:pt x="502" y="530"/>
                  </a:lnTo>
                  <a:lnTo>
                    <a:pt x="497" y="556"/>
                  </a:lnTo>
                  <a:lnTo>
                    <a:pt x="488" y="582"/>
                  </a:lnTo>
                  <a:lnTo>
                    <a:pt x="474" y="608"/>
                  </a:lnTo>
                  <a:lnTo>
                    <a:pt x="459" y="634"/>
                  </a:lnTo>
                  <a:lnTo>
                    <a:pt x="441" y="658"/>
                  </a:lnTo>
                  <a:lnTo>
                    <a:pt x="419" y="681"/>
                  </a:lnTo>
                  <a:lnTo>
                    <a:pt x="395" y="702"/>
                  </a:lnTo>
                  <a:lnTo>
                    <a:pt x="368" y="719"/>
                  </a:lnTo>
                  <a:lnTo>
                    <a:pt x="339" y="732"/>
                  </a:lnTo>
                  <a:lnTo>
                    <a:pt x="310" y="740"/>
                  </a:lnTo>
                  <a:lnTo>
                    <a:pt x="280" y="742"/>
                  </a:lnTo>
                  <a:lnTo>
                    <a:pt x="249" y="740"/>
                  </a:lnTo>
                  <a:lnTo>
                    <a:pt x="219" y="732"/>
                  </a:lnTo>
                  <a:lnTo>
                    <a:pt x="189" y="719"/>
                  </a:lnTo>
                  <a:lnTo>
                    <a:pt x="162" y="702"/>
                  </a:lnTo>
                  <a:lnTo>
                    <a:pt x="138" y="681"/>
                  </a:lnTo>
                  <a:lnTo>
                    <a:pt x="117" y="659"/>
                  </a:lnTo>
                  <a:lnTo>
                    <a:pt x="99" y="634"/>
                  </a:lnTo>
                  <a:lnTo>
                    <a:pt x="84" y="608"/>
                  </a:lnTo>
                  <a:lnTo>
                    <a:pt x="72" y="582"/>
                  </a:lnTo>
                  <a:lnTo>
                    <a:pt x="63" y="556"/>
                  </a:lnTo>
                  <a:lnTo>
                    <a:pt x="58" y="530"/>
                  </a:lnTo>
                  <a:lnTo>
                    <a:pt x="51" y="528"/>
                  </a:lnTo>
                  <a:lnTo>
                    <a:pt x="44" y="523"/>
                  </a:lnTo>
                  <a:lnTo>
                    <a:pt x="36" y="513"/>
                  </a:lnTo>
                  <a:lnTo>
                    <a:pt x="27" y="498"/>
                  </a:lnTo>
                  <a:lnTo>
                    <a:pt x="19" y="477"/>
                  </a:lnTo>
                  <a:lnTo>
                    <a:pt x="10" y="450"/>
                  </a:lnTo>
                  <a:lnTo>
                    <a:pt x="4" y="427"/>
                  </a:lnTo>
                  <a:lnTo>
                    <a:pt x="1" y="407"/>
                  </a:lnTo>
                  <a:lnTo>
                    <a:pt x="0" y="391"/>
                  </a:lnTo>
                  <a:lnTo>
                    <a:pt x="2" y="379"/>
                  </a:lnTo>
                  <a:lnTo>
                    <a:pt x="4" y="369"/>
                  </a:lnTo>
                  <a:lnTo>
                    <a:pt x="9" y="362"/>
                  </a:lnTo>
                  <a:lnTo>
                    <a:pt x="14" y="358"/>
                  </a:lnTo>
                  <a:lnTo>
                    <a:pt x="20" y="355"/>
                  </a:lnTo>
                  <a:lnTo>
                    <a:pt x="27" y="354"/>
                  </a:lnTo>
                  <a:lnTo>
                    <a:pt x="33" y="354"/>
                  </a:lnTo>
                  <a:lnTo>
                    <a:pt x="28" y="336"/>
                  </a:lnTo>
                  <a:lnTo>
                    <a:pt x="24" y="319"/>
                  </a:lnTo>
                  <a:lnTo>
                    <a:pt x="19" y="290"/>
                  </a:lnTo>
                  <a:lnTo>
                    <a:pt x="17" y="260"/>
                  </a:lnTo>
                  <a:lnTo>
                    <a:pt x="18" y="233"/>
                  </a:lnTo>
                  <a:lnTo>
                    <a:pt x="23" y="206"/>
                  </a:lnTo>
                  <a:lnTo>
                    <a:pt x="31" y="179"/>
                  </a:lnTo>
                  <a:lnTo>
                    <a:pt x="44" y="154"/>
                  </a:lnTo>
                  <a:lnTo>
                    <a:pt x="57" y="131"/>
                  </a:lnTo>
                  <a:lnTo>
                    <a:pt x="73" y="109"/>
                  </a:lnTo>
                  <a:lnTo>
                    <a:pt x="89" y="91"/>
                  </a:lnTo>
                  <a:lnTo>
                    <a:pt x="108" y="72"/>
                  </a:lnTo>
                  <a:lnTo>
                    <a:pt x="129" y="55"/>
                  </a:lnTo>
                  <a:lnTo>
                    <a:pt x="150" y="41"/>
                  </a:lnTo>
                  <a:lnTo>
                    <a:pt x="178" y="24"/>
                  </a:lnTo>
                  <a:lnTo>
                    <a:pt x="209" y="10"/>
                  </a:lnTo>
                  <a:lnTo>
                    <a:pt x="234" y="4"/>
                  </a:lnTo>
                  <a:lnTo>
                    <a:pt x="263" y="0"/>
                  </a:lnTo>
                  <a:lnTo>
                    <a:pt x="2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05" name="Group 1704"/>
          <p:cNvGrpSpPr/>
          <p:nvPr/>
        </p:nvGrpSpPr>
        <p:grpSpPr>
          <a:xfrm>
            <a:off x="10778386" y="1686083"/>
            <a:ext cx="182563" cy="287338"/>
            <a:chOff x="10887075" y="1228725"/>
            <a:chExt cx="182563" cy="2873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26" name="Freeform 124"/>
            <p:cNvSpPr>
              <a:spLocks/>
            </p:cNvSpPr>
            <p:nvPr/>
          </p:nvSpPr>
          <p:spPr bwMode="auto">
            <a:xfrm>
              <a:off x="10987088" y="1228725"/>
              <a:ext cx="47625" cy="47625"/>
            </a:xfrm>
            <a:custGeom>
              <a:avLst/>
              <a:gdLst>
                <a:gd name="T0" fmla="*/ 283 w 567"/>
                <a:gd name="T1" fmla="*/ 0 h 566"/>
                <a:gd name="T2" fmla="*/ 325 w 567"/>
                <a:gd name="T3" fmla="*/ 4 h 566"/>
                <a:gd name="T4" fmla="*/ 365 w 567"/>
                <a:gd name="T5" fmla="*/ 13 h 566"/>
                <a:gd name="T6" fmla="*/ 402 w 567"/>
                <a:gd name="T7" fmla="*/ 27 h 566"/>
                <a:gd name="T8" fmla="*/ 437 w 567"/>
                <a:gd name="T9" fmla="*/ 46 h 566"/>
                <a:gd name="T10" fmla="*/ 469 w 567"/>
                <a:gd name="T11" fmla="*/ 70 h 566"/>
                <a:gd name="T12" fmla="*/ 496 w 567"/>
                <a:gd name="T13" fmla="*/ 98 h 566"/>
                <a:gd name="T14" fmla="*/ 521 w 567"/>
                <a:gd name="T15" fmla="*/ 129 h 566"/>
                <a:gd name="T16" fmla="*/ 539 w 567"/>
                <a:gd name="T17" fmla="*/ 164 h 566"/>
                <a:gd name="T18" fmla="*/ 554 w 567"/>
                <a:gd name="T19" fmla="*/ 202 h 566"/>
                <a:gd name="T20" fmla="*/ 563 w 567"/>
                <a:gd name="T21" fmla="*/ 241 h 566"/>
                <a:gd name="T22" fmla="*/ 567 w 567"/>
                <a:gd name="T23" fmla="*/ 283 h 566"/>
                <a:gd name="T24" fmla="*/ 563 w 567"/>
                <a:gd name="T25" fmla="*/ 325 h 566"/>
                <a:gd name="T26" fmla="*/ 554 w 567"/>
                <a:gd name="T27" fmla="*/ 365 h 566"/>
                <a:gd name="T28" fmla="*/ 539 w 567"/>
                <a:gd name="T29" fmla="*/ 403 h 566"/>
                <a:gd name="T30" fmla="*/ 521 w 567"/>
                <a:gd name="T31" fmla="*/ 437 h 566"/>
                <a:gd name="T32" fmla="*/ 496 w 567"/>
                <a:gd name="T33" fmla="*/ 469 h 566"/>
                <a:gd name="T34" fmla="*/ 469 w 567"/>
                <a:gd name="T35" fmla="*/ 497 h 566"/>
                <a:gd name="T36" fmla="*/ 437 w 567"/>
                <a:gd name="T37" fmla="*/ 521 h 566"/>
                <a:gd name="T38" fmla="*/ 402 w 567"/>
                <a:gd name="T39" fmla="*/ 540 h 566"/>
                <a:gd name="T40" fmla="*/ 365 w 567"/>
                <a:gd name="T41" fmla="*/ 555 h 566"/>
                <a:gd name="T42" fmla="*/ 325 w 567"/>
                <a:gd name="T43" fmla="*/ 563 h 566"/>
                <a:gd name="T44" fmla="*/ 283 w 567"/>
                <a:gd name="T45" fmla="*/ 566 h 566"/>
                <a:gd name="T46" fmla="*/ 241 w 567"/>
                <a:gd name="T47" fmla="*/ 563 h 566"/>
                <a:gd name="T48" fmla="*/ 201 w 567"/>
                <a:gd name="T49" fmla="*/ 555 h 566"/>
                <a:gd name="T50" fmla="*/ 165 w 567"/>
                <a:gd name="T51" fmla="*/ 540 h 566"/>
                <a:gd name="T52" fmla="*/ 129 w 567"/>
                <a:gd name="T53" fmla="*/ 521 h 566"/>
                <a:gd name="T54" fmla="*/ 98 w 567"/>
                <a:gd name="T55" fmla="*/ 497 h 566"/>
                <a:gd name="T56" fmla="*/ 71 w 567"/>
                <a:gd name="T57" fmla="*/ 469 h 566"/>
                <a:gd name="T58" fmla="*/ 46 w 567"/>
                <a:gd name="T59" fmla="*/ 437 h 566"/>
                <a:gd name="T60" fmla="*/ 27 w 567"/>
                <a:gd name="T61" fmla="*/ 403 h 566"/>
                <a:gd name="T62" fmla="*/ 13 w 567"/>
                <a:gd name="T63" fmla="*/ 365 h 566"/>
                <a:gd name="T64" fmla="*/ 4 w 567"/>
                <a:gd name="T65" fmla="*/ 325 h 566"/>
                <a:gd name="T66" fmla="*/ 0 w 567"/>
                <a:gd name="T67" fmla="*/ 283 h 566"/>
                <a:gd name="T68" fmla="*/ 4 w 567"/>
                <a:gd name="T69" fmla="*/ 241 h 566"/>
                <a:gd name="T70" fmla="*/ 13 w 567"/>
                <a:gd name="T71" fmla="*/ 202 h 566"/>
                <a:gd name="T72" fmla="*/ 27 w 567"/>
                <a:gd name="T73" fmla="*/ 164 h 566"/>
                <a:gd name="T74" fmla="*/ 46 w 567"/>
                <a:gd name="T75" fmla="*/ 129 h 566"/>
                <a:gd name="T76" fmla="*/ 71 w 567"/>
                <a:gd name="T77" fmla="*/ 98 h 566"/>
                <a:gd name="T78" fmla="*/ 98 w 567"/>
                <a:gd name="T79" fmla="*/ 70 h 566"/>
                <a:gd name="T80" fmla="*/ 129 w 567"/>
                <a:gd name="T81" fmla="*/ 46 h 566"/>
                <a:gd name="T82" fmla="*/ 165 w 567"/>
                <a:gd name="T83" fmla="*/ 27 h 566"/>
                <a:gd name="T84" fmla="*/ 201 w 567"/>
                <a:gd name="T85" fmla="*/ 13 h 566"/>
                <a:gd name="T86" fmla="*/ 241 w 567"/>
                <a:gd name="T87" fmla="*/ 4 h 566"/>
                <a:gd name="T88" fmla="*/ 283 w 567"/>
                <a:gd name="T89" fmla="*/ 0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67" h="566">
                  <a:moveTo>
                    <a:pt x="283" y="0"/>
                  </a:moveTo>
                  <a:lnTo>
                    <a:pt x="325" y="4"/>
                  </a:lnTo>
                  <a:lnTo>
                    <a:pt x="365" y="13"/>
                  </a:lnTo>
                  <a:lnTo>
                    <a:pt x="402" y="27"/>
                  </a:lnTo>
                  <a:lnTo>
                    <a:pt x="437" y="46"/>
                  </a:lnTo>
                  <a:lnTo>
                    <a:pt x="469" y="70"/>
                  </a:lnTo>
                  <a:lnTo>
                    <a:pt x="496" y="98"/>
                  </a:lnTo>
                  <a:lnTo>
                    <a:pt x="521" y="129"/>
                  </a:lnTo>
                  <a:lnTo>
                    <a:pt x="539" y="164"/>
                  </a:lnTo>
                  <a:lnTo>
                    <a:pt x="554" y="202"/>
                  </a:lnTo>
                  <a:lnTo>
                    <a:pt x="563" y="241"/>
                  </a:lnTo>
                  <a:lnTo>
                    <a:pt x="567" y="283"/>
                  </a:lnTo>
                  <a:lnTo>
                    <a:pt x="563" y="325"/>
                  </a:lnTo>
                  <a:lnTo>
                    <a:pt x="554" y="365"/>
                  </a:lnTo>
                  <a:lnTo>
                    <a:pt x="539" y="403"/>
                  </a:lnTo>
                  <a:lnTo>
                    <a:pt x="521" y="437"/>
                  </a:lnTo>
                  <a:lnTo>
                    <a:pt x="496" y="469"/>
                  </a:lnTo>
                  <a:lnTo>
                    <a:pt x="469" y="497"/>
                  </a:lnTo>
                  <a:lnTo>
                    <a:pt x="437" y="521"/>
                  </a:lnTo>
                  <a:lnTo>
                    <a:pt x="402" y="540"/>
                  </a:lnTo>
                  <a:lnTo>
                    <a:pt x="365" y="555"/>
                  </a:lnTo>
                  <a:lnTo>
                    <a:pt x="325" y="563"/>
                  </a:lnTo>
                  <a:lnTo>
                    <a:pt x="283" y="566"/>
                  </a:lnTo>
                  <a:lnTo>
                    <a:pt x="241" y="563"/>
                  </a:lnTo>
                  <a:lnTo>
                    <a:pt x="201" y="555"/>
                  </a:lnTo>
                  <a:lnTo>
                    <a:pt x="165" y="540"/>
                  </a:lnTo>
                  <a:lnTo>
                    <a:pt x="129" y="521"/>
                  </a:lnTo>
                  <a:lnTo>
                    <a:pt x="98" y="497"/>
                  </a:lnTo>
                  <a:lnTo>
                    <a:pt x="71" y="469"/>
                  </a:lnTo>
                  <a:lnTo>
                    <a:pt x="46" y="437"/>
                  </a:lnTo>
                  <a:lnTo>
                    <a:pt x="27" y="403"/>
                  </a:lnTo>
                  <a:lnTo>
                    <a:pt x="13" y="365"/>
                  </a:lnTo>
                  <a:lnTo>
                    <a:pt x="4" y="325"/>
                  </a:lnTo>
                  <a:lnTo>
                    <a:pt x="0" y="283"/>
                  </a:lnTo>
                  <a:lnTo>
                    <a:pt x="4" y="241"/>
                  </a:lnTo>
                  <a:lnTo>
                    <a:pt x="13" y="202"/>
                  </a:lnTo>
                  <a:lnTo>
                    <a:pt x="27" y="164"/>
                  </a:lnTo>
                  <a:lnTo>
                    <a:pt x="46" y="129"/>
                  </a:lnTo>
                  <a:lnTo>
                    <a:pt x="71" y="98"/>
                  </a:lnTo>
                  <a:lnTo>
                    <a:pt x="98" y="70"/>
                  </a:lnTo>
                  <a:lnTo>
                    <a:pt x="129" y="46"/>
                  </a:lnTo>
                  <a:lnTo>
                    <a:pt x="165" y="27"/>
                  </a:lnTo>
                  <a:lnTo>
                    <a:pt x="201" y="13"/>
                  </a:lnTo>
                  <a:lnTo>
                    <a:pt x="241" y="4"/>
                  </a:lnTo>
                  <a:lnTo>
                    <a:pt x="2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" name="Freeform 125"/>
            <p:cNvSpPr>
              <a:spLocks/>
            </p:cNvSpPr>
            <p:nvPr/>
          </p:nvSpPr>
          <p:spPr bwMode="auto">
            <a:xfrm>
              <a:off x="10953750" y="1284288"/>
              <a:ext cx="115888" cy="231775"/>
            </a:xfrm>
            <a:custGeom>
              <a:avLst/>
              <a:gdLst>
                <a:gd name="T0" fmla="*/ 780 w 1388"/>
                <a:gd name="T1" fmla="*/ 11 h 2786"/>
                <a:gd name="T2" fmla="*/ 786 w 1388"/>
                <a:gd name="T3" fmla="*/ 218 h 2786"/>
                <a:gd name="T4" fmla="*/ 751 w 1388"/>
                <a:gd name="T5" fmla="*/ 446 h 2786"/>
                <a:gd name="T6" fmla="*/ 1146 w 1388"/>
                <a:gd name="T7" fmla="*/ 14 h 2786"/>
                <a:gd name="T8" fmla="*/ 1288 w 1388"/>
                <a:gd name="T9" fmla="*/ 97 h 2786"/>
                <a:gd name="T10" fmla="*/ 1371 w 1388"/>
                <a:gd name="T11" fmla="*/ 239 h 2786"/>
                <a:gd name="T12" fmla="*/ 1386 w 1388"/>
                <a:gd name="T13" fmla="*/ 1355 h 2786"/>
                <a:gd name="T14" fmla="*/ 1328 w 1388"/>
                <a:gd name="T15" fmla="*/ 1441 h 2786"/>
                <a:gd name="T16" fmla="*/ 1252 w 1388"/>
                <a:gd name="T17" fmla="*/ 1465 h 2786"/>
                <a:gd name="T18" fmla="*/ 1155 w 1388"/>
                <a:gd name="T19" fmla="*/ 1425 h 2786"/>
                <a:gd name="T20" fmla="*/ 1116 w 1388"/>
                <a:gd name="T21" fmla="*/ 1329 h 2786"/>
                <a:gd name="T22" fmla="*/ 1099 w 1388"/>
                <a:gd name="T23" fmla="*/ 297 h 2786"/>
                <a:gd name="T24" fmla="*/ 1061 w 1388"/>
                <a:gd name="T25" fmla="*/ 300 h 2786"/>
                <a:gd name="T26" fmla="*/ 1053 w 1388"/>
                <a:gd name="T27" fmla="*/ 403 h 2786"/>
                <a:gd name="T28" fmla="*/ 1054 w 1388"/>
                <a:gd name="T29" fmla="*/ 645 h 2786"/>
                <a:gd name="T30" fmla="*/ 1054 w 1388"/>
                <a:gd name="T31" fmla="*/ 964 h 2786"/>
                <a:gd name="T32" fmla="*/ 1055 w 1388"/>
                <a:gd name="T33" fmla="*/ 1329 h 2786"/>
                <a:gd name="T34" fmla="*/ 1055 w 1388"/>
                <a:gd name="T35" fmla="*/ 1706 h 2786"/>
                <a:gd name="T36" fmla="*/ 1056 w 1388"/>
                <a:gd name="T37" fmla="*/ 2062 h 2786"/>
                <a:gd name="T38" fmla="*/ 1056 w 1388"/>
                <a:gd name="T39" fmla="*/ 2366 h 2786"/>
                <a:gd name="T40" fmla="*/ 1056 w 1388"/>
                <a:gd name="T41" fmla="*/ 2584 h 2786"/>
                <a:gd name="T42" fmla="*/ 1034 w 1388"/>
                <a:gd name="T43" fmla="*/ 2704 h 2786"/>
                <a:gd name="T44" fmla="*/ 949 w 1388"/>
                <a:gd name="T45" fmla="*/ 2775 h 2786"/>
                <a:gd name="T46" fmla="*/ 835 w 1388"/>
                <a:gd name="T47" fmla="*/ 2775 h 2786"/>
                <a:gd name="T48" fmla="*/ 751 w 1388"/>
                <a:gd name="T49" fmla="*/ 2704 h 2786"/>
                <a:gd name="T50" fmla="*/ 728 w 1388"/>
                <a:gd name="T51" fmla="*/ 1347 h 2786"/>
                <a:gd name="T52" fmla="*/ 694 w 1388"/>
                <a:gd name="T53" fmla="*/ 1311 h 2786"/>
                <a:gd name="T54" fmla="*/ 658 w 1388"/>
                <a:gd name="T55" fmla="*/ 1347 h 2786"/>
                <a:gd name="T56" fmla="*/ 636 w 1388"/>
                <a:gd name="T57" fmla="*/ 2704 h 2786"/>
                <a:gd name="T58" fmla="*/ 552 w 1388"/>
                <a:gd name="T59" fmla="*/ 2775 h 2786"/>
                <a:gd name="T60" fmla="*/ 438 w 1388"/>
                <a:gd name="T61" fmla="*/ 2775 h 2786"/>
                <a:gd name="T62" fmla="*/ 353 w 1388"/>
                <a:gd name="T63" fmla="*/ 2704 h 2786"/>
                <a:gd name="T64" fmla="*/ 331 w 1388"/>
                <a:gd name="T65" fmla="*/ 326 h 2786"/>
                <a:gd name="T66" fmla="*/ 305 w 1388"/>
                <a:gd name="T67" fmla="*/ 300 h 2786"/>
                <a:gd name="T68" fmla="*/ 278 w 1388"/>
                <a:gd name="T69" fmla="*/ 326 h 2786"/>
                <a:gd name="T70" fmla="*/ 249 w 1388"/>
                <a:gd name="T71" fmla="*/ 1405 h 2786"/>
                <a:gd name="T72" fmla="*/ 164 w 1388"/>
                <a:gd name="T73" fmla="*/ 1462 h 2786"/>
                <a:gd name="T74" fmla="*/ 83 w 1388"/>
                <a:gd name="T75" fmla="*/ 1454 h 2786"/>
                <a:gd name="T76" fmla="*/ 11 w 1388"/>
                <a:gd name="T77" fmla="*/ 1381 h 2786"/>
                <a:gd name="T78" fmla="*/ 36 w 1388"/>
                <a:gd name="T79" fmla="*/ 532 h 2786"/>
                <a:gd name="T80" fmla="*/ 143 w 1388"/>
                <a:gd name="T81" fmla="*/ 481 h 2786"/>
                <a:gd name="T82" fmla="*/ 202 w 1388"/>
                <a:gd name="T83" fmla="*/ 375 h 2786"/>
                <a:gd name="T84" fmla="*/ 228 w 1388"/>
                <a:gd name="T85" fmla="*/ 237 h 2786"/>
                <a:gd name="T86" fmla="*/ 248 w 1388"/>
                <a:gd name="T87" fmla="*/ 138 h 2786"/>
                <a:gd name="T88" fmla="*/ 273 w 1388"/>
                <a:gd name="T89" fmla="*/ 8 h 2786"/>
                <a:gd name="T90" fmla="*/ 634 w 1388"/>
                <a:gd name="T91" fmla="*/ 446 h 2786"/>
                <a:gd name="T92" fmla="*/ 605 w 1388"/>
                <a:gd name="T93" fmla="*/ 218 h 2786"/>
                <a:gd name="T94" fmla="*/ 611 w 1388"/>
                <a:gd name="T95" fmla="*/ 11 h 2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88" h="2786">
                  <a:moveTo>
                    <a:pt x="629" y="0"/>
                  </a:moveTo>
                  <a:lnTo>
                    <a:pt x="762" y="0"/>
                  </a:lnTo>
                  <a:lnTo>
                    <a:pt x="772" y="3"/>
                  </a:lnTo>
                  <a:lnTo>
                    <a:pt x="780" y="11"/>
                  </a:lnTo>
                  <a:lnTo>
                    <a:pt x="782" y="20"/>
                  </a:lnTo>
                  <a:lnTo>
                    <a:pt x="780" y="30"/>
                  </a:lnTo>
                  <a:lnTo>
                    <a:pt x="731" y="119"/>
                  </a:lnTo>
                  <a:lnTo>
                    <a:pt x="786" y="218"/>
                  </a:lnTo>
                  <a:lnTo>
                    <a:pt x="790" y="231"/>
                  </a:lnTo>
                  <a:lnTo>
                    <a:pt x="792" y="243"/>
                  </a:lnTo>
                  <a:lnTo>
                    <a:pt x="791" y="257"/>
                  </a:lnTo>
                  <a:lnTo>
                    <a:pt x="751" y="446"/>
                  </a:lnTo>
                  <a:lnTo>
                    <a:pt x="921" y="2"/>
                  </a:lnTo>
                  <a:lnTo>
                    <a:pt x="1060" y="2"/>
                  </a:lnTo>
                  <a:lnTo>
                    <a:pt x="1104" y="5"/>
                  </a:lnTo>
                  <a:lnTo>
                    <a:pt x="1146" y="14"/>
                  </a:lnTo>
                  <a:lnTo>
                    <a:pt x="1186" y="29"/>
                  </a:lnTo>
                  <a:lnTo>
                    <a:pt x="1222" y="46"/>
                  </a:lnTo>
                  <a:lnTo>
                    <a:pt x="1257" y="69"/>
                  </a:lnTo>
                  <a:lnTo>
                    <a:pt x="1288" y="97"/>
                  </a:lnTo>
                  <a:lnTo>
                    <a:pt x="1316" y="128"/>
                  </a:lnTo>
                  <a:lnTo>
                    <a:pt x="1339" y="163"/>
                  </a:lnTo>
                  <a:lnTo>
                    <a:pt x="1357" y="199"/>
                  </a:lnTo>
                  <a:lnTo>
                    <a:pt x="1371" y="239"/>
                  </a:lnTo>
                  <a:lnTo>
                    <a:pt x="1380" y="281"/>
                  </a:lnTo>
                  <a:lnTo>
                    <a:pt x="1384" y="324"/>
                  </a:lnTo>
                  <a:lnTo>
                    <a:pt x="1388" y="1328"/>
                  </a:lnTo>
                  <a:lnTo>
                    <a:pt x="1386" y="1355"/>
                  </a:lnTo>
                  <a:lnTo>
                    <a:pt x="1377" y="1381"/>
                  </a:lnTo>
                  <a:lnTo>
                    <a:pt x="1366" y="1404"/>
                  </a:lnTo>
                  <a:lnTo>
                    <a:pt x="1349" y="1424"/>
                  </a:lnTo>
                  <a:lnTo>
                    <a:pt x="1328" y="1441"/>
                  </a:lnTo>
                  <a:lnTo>
                    <a:pt x="1305" y="1454"/>
                  </a:lnTo>
                  <a:lnTo>
                    <a:pt x="1280" y="1462"/>
                  </a:lnTo>
                  <a:lnTo>
                    <a:pt x="1253" y="1465"/>
                  </a:lnTo>
                  <a:lnTo>
                    <a:pt x="1252" y="1465"/>
                  </a:lnTo>
                  <a:lnTo>
                    <a:pt x="1224" y="1462"/>
                  </a:lnTo>
                  <a:lnTo>
                    <a:pt x="1199" y="1455"/>
                  </a:lnTo>
                  <a:lnTo>
                    <a:pt x="1175" y="1442"/>
                  </a:lnTo>
                  <a:lnTo>
                    <a:pt x="1155" y="1425"/>
                  </a:lnTo>
                  <a:lnTo>
                    <a:pt x="1139" y="1405"/>
                  </a:lnTo>
                  <a:lnTo>
                    <a:pt x="1126" y="1382"/>
                  </a:lnTo>
                  <a:lnTo>
                    <a:pt x="1119" y="1356"/>
                  </a:lnTo>
                  <a:lnTo>
                    <a:pt x="1116" y="1329"/>
                  </a:lnTo>
                  <a:lnTo>
                    <a:pt x="1110" y="326"/>
                  </a:lnTo>
                  <a:lnTo>
                    <a:pt x="1109" y="314"/>
                  </a:lnTo>
                  <a:lnTo>
                    <a:pt x="1105" y="304"/>
                  </a:lnTo>
                  <a:lnTo>
                    <a:pt x="1099" y="297"/>
                  </a:lnTo>
                  <a:lnTo>
                    <a:pt x="1091" y="293"/>
                  </a:lnTo>
                  <a:lnTo>
                    <a:pt x="1082" y="292"/>
                  </a:lnTo>
                  <a:lnTo>
                    <a:pt x="1071" y="294"/>
                  </a:lnTo>
                  <a:lnTo>
                    <a:pt x="1061" y="300"/>
                  </a:lnTo>
                  <a:lnTo>
                    <a:pt x="1056" y="308"/>
                  </a:lnTo>
                  <a:lnTo>
                    <a:pt x="1053" y="320"/>
                  </a:lnTo>
                  <a:lnTo>
                    <a:pt x="1053" y="358"/>
                  </a:lnTo>
                  <a:lnTo>
                    <a:pt x="1053" y="403"/>
                  </a:lnTo>
                  <a:lnTo>
                    <a:pt x="1053" y="454"/>
                  </a:lnTo>
                  <a:lnTo>
                    <a:pt x="1054" y="512"/>
                  </a:lnTo>
                  <a:lnTo>
                    <a:pt x="1054" y="576"/>
                  </a:lnTo>
                  <a:lnTo>
                    <a:pt x="1054" y="645"/>
                  </a:lnTo>
                  <a:lnTo>
                    <a:pt x="1054" y="719"/>
                  </a:lnTo>
                  <a:lnTo>
                    <a:pt x="1054" y="797"/>
                  </a:lnTo>
                  <a:lnTo>
                    <a:pt x="1054" y="879"/>
                  </a:lnTo>
                  <a:lnTo>
                    <a:pt x="1054" y="964"/>
                  </a:lnTo>
                  <a:lnTo>
                    <a:pt x="1054" y="1052"/>
                  </a:lnTo>
                  <a:lnTo>
                    <a:pt x="1054" y="1143"/>
                  </a:lnTo>
                  <a:lnTo>
                    <a:pt x="1054" y="1236"/>
                  </a:lnTo>
                  <a:lnTo>
                    <a:pt x="1055" y="1329"/>
                  </a:lnTo>
                  <a:lnTo>
                    <a:pt x="1055" y="1423"/>
                  </a:lnTo>
                  <a:lnTo>
                    <a:pt x="1055" y="1518"/>
                  </a:lnTo>
                  <a:lnTo>
                    <a:pt x="1055" y="1613"/>
                  </a:lnTo>
                  <a:lnTo>
                    <a:pt x="1055" y="1706"/>
                  </a:lnTo>
                  <a:lnTo>
                    <a:pt x="1055" y="1798"/>
                  </a:lnTo>
                  <a:lnTo>
                    <a:pt x="1055" y="1889"/>
                  </a:lnTo>
                  <a:lnTo>
                    <a:pt x="1056" y="1977"/>
                  </a:lnTo>
                  <a:lnTo>
                    <a:pt x="1056" y="2062"/>
                  </a:lnTo>
                  <a:lnTo>
                    <a:pt x="1056" y="2144"/>
                  </a:lnTo>
                  <a:lnTo>
                    <a:pt x="1056" y="2223"/>
                  </a:lnTo>
                  <a:lnTo>
                    <a:pt x="1056" y="2297"/>
                  </a:lnTo>
                  <a:lnTo>
                    <a:pt x="1056" y="2366"/>
                  </a:lnTo>
                  <a:lnTo>
                    <a:pt x="1056" y="2430"/>
                  </a:lnTo>
                  <a:lnTo>
                    <a:pt x="1056" y="2488"/>
                  </a:lnTo>
                  <a:lnTo>
                    <a:pt x="1056" y="2539"/>
                  </a:lnTo>
                  <a:lnTo>
                    <a:pt x="1056" y="2584"/>
                  </a:lnTo>
                  <a:lnTo>
                    <a:pt x="1056" y="2622"/>
                  </a:lnTo>
                  <a:lnTo>
                    <a:pt x="1054" y="2651"/>
                  </a:lnTo>
                  <a:lnTo>
                    <a:pt x="1046" y="2679"/>
                  </a:lnTo>
                  <a:lnTo>
                    <a:pt x="1034" y="2704"/>
                  </a:lnTo>
                  <a:lnTo>
                    <a:pt x="1017" y="2727"/>
                  </a:lnTo>
                  <a:lnTo>
                    <a:pt x="998" y="2747"/>
                  </a:lnTo>
                  <a:lnTo>
                    <a:pt x="975" y="2764"/>
                  </a:lnTo>
                  <a:lnTo>
                    <a:pt x="949" y="2775"/>
                  </a:lnTo>
                  <a:lnTo>
                    <a:pt x="922" y="2782"/>
                  </a:lnTo>
                  <a:lnTo>
                    <a:pt x="893" y="2786"/>
                  </a:lnTo>
                  <a:lnTo>
                    <a:pt x="863" y="2782"/>
                  </a:lnTo>
                  <a:lnTo>
                    <a:pt x="835" y="2775"/>
                  </a:lnTo>
                  <a:lnTo>
                    <a:pt x="810" y="2764"/>
                  </a:lnTo>
                  <a:lnTo>
                    <a:pt x="787" y="2747"/>
                  </a:lnTo>
                  <a:lnTo>
                    <a:pt x="767" y="2727"/>
                  </a:lnTo>
                  <a:lnTo>
                    <a:pt x="751" y="2704"/>
                  </a:lnTo>
                  <a:lnTo>
                    <a:pt x="739" y="2679"/>
                  </a:lnTo>
                  <a:lnTo>
                    <a:pt x="732" y="2651"/>
                  </a:lnTo>
                  <a:lnTo>
                    <a:pt x="728" y="2622"/>
                  </a:lnTo>
                  <a:lnTo>
                    <a:pt x="728" y="1347"/>
                  </a:lnTo>
                  <a:lnTo>
                    <a:pt x="726" y="1333"/>
                  </a:lnTo>
                  <a:lnTo>
                    <a:pt x="719" y="1322"/>
                  </a:lnTo>
                  <a:lnTo>
                    <a:pt x="708" y="1314"/>
                  </a:lnTo>
                  <a:lnTo>
                    <a:pt x="694" y="1311"/>
                  </a:lnTo>
                  <a:lnTo>
                    <a:pt x="679" y="1314"/>
                  </a:lnTo>
                  <a:lnTo>
                    <a:pt x="669" y="1322"/>
                  </a:lnTo>
                  <a:lnTo>
                    <a:pt x="661" y="1333"/>
                  </a:lnTo>
                  <a:lnTo>
                    <a:pt x="658" y="1347"/>
                  </a:lnTo>
                  <a:lnTo>
                    <a:pt x="658" y="2622"/>
                  </a:lnTo>
                  <a:lnTo>
                    <a:pt x="655" y="2651"/>
                  </a:lnTo>
                  <a:lnTo>
                    <a:pt x="648" y="2679"/>
                  </a:lnTo>
                  <a:lnTo>
                    <a:pt x="636" y="2704"/>
                  </a:lnTo>
                  <a:lnTo>
                    <a:pt x="620" y="2727"/>
                  </a:lnTo>
                  <a:lnTo>
                    <a:pt x="600" y="2747"/>
                  </a:lnTo>
                  <a:lnTo>
                    <a:pt x="577" y="2764"/>
                  </a:lnTo>
                  <a:lnTo>
                    <a:pt x="552" y="2775"/>
                  </a:lnTo>
                  <a:lnTo>
                    <a:pt x="524" y="2782"/>
                  </a:lnTo>
                  <a:lnTo>
                    <a:pt x="494" y="2786"/>
                  </a:lnTo>
                  <a:lnTo>
                    <a:pt x="465" y="2782"/>
                  </a:lnTo>
                  <a:lnTo>
                    <a:pt x="438" y="2775"/>
                  </a:lnTo>
                  <a:lnTo>
                    <a:pt x="412" y="2764"/>
                  </a:lnTo>
                  <a:lnTo>
                    <a:pt x="389" y="2747"/>
                  </a:lnTo>
                  <a:lnTo>
                    <a:pt x="370" y="2727"/>
                  </a:lnTo>
                  <a:lnTo>
                    <a:pt x="353" y="2704"/>
                  </a:lnTo>
                  <a:lnTo>
                    <a:pt x="341" y="2679"/>
                  </a:lnTo>
                  <a:lnTo>
                    <a:pt x="334" y="2651"/>
                  </a:lnTo>
                  <a:lnTo>
                    <a:pt x="331" y="2622"/>
                  </a:lnTo>
                  <a:lnTo>
                    <a:pt x="331" y="326"/>
                  </a:lnTo>
                  <a:lnTo>
                    <a:pt x="329" y="316"/>
                  </a:lnTo>
                  <a:lnTo>
                    <a:pt x="323" y="307"/>
                  </a:lnTo>
                  <a:lnTo>
                    <a:pt x="315" y="302"/>
                  </a:lnTo>
                  <a:lnTo>
                    <a:pt x="305" y="300"/>
                  </a:lnTo>
                  <a:lnTo>
                    <a:pt x="294" y="302"/>
                  </a:lnTo>
                  <a:lnTo>
                    <a:pt x="286" y="307"/>
                  </a:lnTo>
                  <a:lnTo>
                    <a:pt x="281" y="316"/>
                  </a:lnTo>
                  <a:lnTo>
                    <a:pt x="278" y="326"/>
                  </a:lnTo>
                  <a:lnTo>
                    <a:pt x="273" y="1329"/>
                  </a:lnTo>
                  <a:lnTo>
                    <a:pt x="270" y="1356"/>
                  </a:lnTo>
                  <a:lnTo>
                    <a:pt x="262" y="1382"/>
                  </a:lnTo>
                  <a:lnTo>
                    <a:pt x="249" y="1405"/>
                  </a:lnTo>
                  <a:lnTo>
                    <a:pt x="232" y="1425"/>
                  </a:lnTo>
                  <a:lnTo>
                    <a:pt x="213" y="1442"/>
                  </a:lnTo>
                  <a:lnTo>
                    <a:pt x="190" y="1455"/>
                  </a:lnTo>
                  <a:lnTo>
                    <a:pt x="164" y="1462"/>
                  </a:lnTo>
                  <a:lnTo>
                    <a:pt x="137" y="1465"/>
                  </a:lnTo>
                  <a:lnTo>
                    <a:pt x="136" y="1465"/>
                  </a:lnTo>
                  <a:lnTo>
                    <a:pt x="109" y="1462"/>
                  </a:lnTo>
                  <a:lnTo>
                    <a:pt x="83" y="1454"/>
                  </a:lnTo>
                  <a:lnTo>
                    <a:pt x="60" y="1441"/>
                  </a:lnTo>
                  <a:lnTo>
                    <a:pt x="40" y="1424"/>
                  </a:lnTo>
                  <a:lnTo>
                    <a:pt x="23" y="1404"/>
                  </a:lnTo>
                  <a:lnTo>
                    <a:pt x="11" y="1381"/>
                  </a:lnTo>
                  <a:lnTo>
                    <a:pt x="3" y="1355"/>
                  </a:lnTo>
                  <a:lnTo>
                    <a:pt x="0" y="1328"/>
                  </a:lnTo>
                  <a:lnTo>
                    <a:pt x="4" y="533"/>
                  </a:lnTo>
                  <a:lnTo>
                    <a:pt x="36" y="532"/>
                  </a:lnTo>
                  <a:lnTo>
                    <a:pt x="65" y="525"/>
                  </a:lnTo>
                  <a:lnTo>
                    <a:pt x="93" y="515"/>
                  </a:lnTo>
                  <a:lnTo>
                    <a:pt x="119" y="500"/>
                  </a:lnTo>
                  <a:lnTo>
                    <a:pt x="143" y="481"/>
                  </a:lnTo>
                  <a:lnTo>
                    <a:pt x="163" y="459"/>
                  </a:lnTo>
                  <a:lnTo>
                    <a:pt x="181" y="434"/>
                  </a:lnTo>
                  <a:lnTo>
                    <a:pt x="194" y="406"/>
                  </a:lnTo>
                  <a:lnTo>
                    <a:pt x="202" y="375"/>
                  </a:lnTo>
                  <a:lnTo>
                    <a:pt x="210" y="333"/>
                  </a:lnTo>
                  <a:lnTo>
                    <a:pt x="217" y="297"/>
                  </a:lnTo>
                  <a:lnTo>
                    <a:pt x="223" y="265"/>
                  </a:lnTo>
                  <a:lnTo>
                    <a:pt x="228" y="237"/>
                  </a:lnTo>
                  <a:lnTo>
                    <a:pt x="233" y="212"/>
                  </a:lnTo>
                  <a:lnTo>
                    <a:pt x="239" y="187"/>
                  </a:lnTo>
                  <a:lnTo>
                    <a:pt x="243" y="163"/>
                  </a:lnTo>
                  <a:lnTo>
                    <a:pt x="248" y="138"/>
                  </a:lnTo>
                  <a:lnTo>
                    <a:pt x="253" y="110"/>
                  </a:lnTo>
                  <a:lnTo>
                    <a:pt x="259" y="81"/>
                  </a:lnTo>
                  <a:lnTo>
                    <a:pt x="265" y="46"/>
                  </a:lnTo>
                  <a:lnTo>
                    <a:pt x="273" y="8"/>
                  </a:lnTo>
                  <a:lnTo>
                    <a:pt x="300" y="4"/>
                  </a:lnTo>
                  <a:lnTo>
                    <a:pt x="328" y="2"/>
                  </a:lnTo>
                  <a:lnTo>
                    <a:pt x="467" y="2"/>
                  </a:lnTo>
                  <a:lnTo>
                    <a:pt x="634" y="446"/>
                  </a:lnTo>
                  <a:lnTo>
                    <a:pt x="599" y="257"/>
                  </a:lnTo>
                  <a:lnTo>
                    <a:pt x="598" y="243"/>
                  </a:lnTo>
                  <a:lnTo>
                    <a:pt x="600" y="231"/>
                  </a:lnTo>
                  <a:lnTo>
                    <a:pt x="605" y="218"/>
                  </a:lnTo>
                  <a:lnTo>
                    <a:pt x="660" y="119"/>
                  </a:lnTo>
                  <a:lnTo>
                    <a:pt x="611" y="30"/>
                  </a:lnTo>
                  <a:lnTo>
                    <a:pt x="609" y="20"/>
                  </a:lnTo>
                  <a:lnTo>
                    <a:pt x="611" y="11"/>
                  </a:lnTo>
                  <a:lnTo>
                    <a:pt x="619" y="3"/>
                  </a:lnTo>
                  <a:lnTo>
                    <a:pt x="6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" name="Freeform 126"/>
            <p:cNvSpPr>
              <a:spLocks/>
            </p:cNvSpPr>
            <p:nvPr/>
          </p:nvSpPr>
          <p:spPr bwMode="auto">
            <a:xfrm>
              <a:off x="10891838" y="1228725"/>
              <a:ext cx="46038" cy="50800"/>
            </a:xfrm>
            <a:custGeom>
              <a:avLst/>
              <a:gdLst>
                <a:gd name="T0" fmla="*/ 302 w 558"/>
                <a:gd name="T1" fmla="*/ 0 h 604"/>
                <a:gd name="T2" fmla="*/ 341 w 558"/>
                <a:gd name="T3" fmla="*/ 2 h 604"/>
                <a:gd name="T4" fmla="*/ 380 w 558"/>
                <a:gd name="T5" fmla="*/ 11 h 604"/>
                <a:gd name="T6" fmla="*/ 416 w 558"/>
                <a:gd name="T7" fmla="*/ 22 h 604"/>
                <a:gd name="T8" fmla="*/ 450 w 558"/>
                <a:gd name="T9" fmla="*/ 39 h 604"/>
                <a:gd name="T10" fmla="*/ 482 w 558"/>
                <a:gd name="T11" fmla="*/ 60 h 604"/>
                <a:gd name="T12" fmla="*/ 511 w 558"/>
                <a:gd name="T13" fmla="*/ 84 h 604"/>
                <a:gd name="T14" fmla="*/ 536 w 558"/>
                <a:gd name="T15" fmla="*/ 111 h 604"/>
                <a:gd name="T16" fmla="*/ 558 w 558"/>
                <a:gd name="T17" fmla="*/ 143 h 604"/>
                <a:gd name="T18" fmla="*/ 545 w 558"/>
                <a:gd name="T19" fmla="*/ 173 h 604"/>
                <a:gd name="T20" fmla="*/ 537 w 558"/>
                <a:gd name="T21" fmla="*/ 207 h 604"/>
                <a:gd name="T22" fmla="*/ 471 w 558"/>
                <a:gd name="T23" fmla="*/ 552 h 604"/>
                <a:gd name="T24" fmla="*/ 441 w 558"/>
                <a:gd name="T25" fmla="*/ 570 h 604"/>
                <a:gd name="T26" fmla="*/ 408 w 558"/>
                <a:gd name="T27" fmla="*/ 585 h 604"/>
                <a:gd name="T28" fmla="*/ 375 w 558"/>
                <a:gd name="T29" fmla="*/ 595 h 604"/>
                <a:gd name="T30" fmla="*/ 338 w 558"/>
                <a:gd name="T31" fmla="*/ 602 h 604"/>
                <a:gd name="T32" fmla="*/ 302 w 558"/>
                <a:gd name="T33" fmla="*/ 604 h 604"/>
                <a:gd name="T34" fmla="*/ 257 w 558"/>
                <a:gd name="T35" fmla="*/ 601 h 604"/>
                <a:gd name="T36" fmla="*/ 215 w 558"/>
                <a:gd name="T37" fmla="*/ 591 h 604"/>
                <a:gd name="T38" fmla="*/ 174 w 558"/>
                <a:gd name="T39" fmla="*/ 576 h 604"/>
                <a:gd name="T40" fmla="*/ 137 w 558"/>
                <a:gd name="T41" fmla="*/ 555 h 604"/>
                <a:gd name="T42" fmla="*/ 104 w 558"/>
                <a:gd name="T43" fmla="*/ 530 h 604"/>
                <a:gd name="T44" fmla="*/ 73 w 558"/>
                <a:gd name="T45" fmla="*/ 500 h 604"/>
                <a:gd name="T46" fmla="*/ 48 w 558"/>
                <a:gd name="T47" fmla="*/ 466 h 604"/>
                <a:gd name="T48" fmla="*/ 27 w 558"/>
                <a:gd name="T49" fmla="*/ 430 h 604"/>
                <a:gd name="T50" fmla="*/ 13 w 558"/>
                <a:gd name="T51" fmla="*/ 389 h 604"/>
                <a:gd name="T52" fmla="*/ 3 w 558"/>
                <a:gd name="T53" fmla="*/ 347 h 604"/>
                <a:gd name="T54" fmla="*/ 0 w 558"/>
                <a:gd name="T55" fmla="*/ 302 h 604"/>
                <a:gd name="T56" fmla="*/ 3 w 558"/>
                <a:gd name="T57" fmla="*/ 258 h 604"/>
                <a:gd name="T58" fmla="*/ 13 w 558"/>
                <a:gd name="T59" fmla="*/ 215 h 604"/>
                <a:gd name="T60" fmla="*/ 27 w 558"/>
                <a:gd name="T61" fmla="*/ 175 h 604"/>
                <a:gd name="T62" fmla="*/ 48 w 558"/>
                <a:gd name="T63" fmla="*/ 137 h 604"/>
                <a:gd name="T64" fmla="*/ 73 w 558"/>
                <a:gd name="T65" fmla="*/ 104 h 604"/>
                <a:gd name="T66" fmla="*/ 104 w 558"/>
                <a:gd name="T67" fmla="*/ 74 h 604"/>
                <a:gd name="T68" fmla="*/ 137 w 558"/>
                <a:gd name="T69" fmla="*/ 48 h 604"/>
                <a:gd name="T70" fmla="*/ 174 w 558"/>
                <a:gd name="T71" fmla="*/ 28 h 604"/>
                <a:gd name="T72" fmla="*/ 215 w 558"/>
                <a:gd name="T73" fmla="*/ 13 h 604"/>
                <a:gd name="T74" fmla="*/ 257 w 558"/>
                <a:gd name="T75" fmla="*/ 3 h 604"/>
                <a:gd name="T76" fmla="*/ 302 w 558"/>
                <a:gd name="T77" fmla="*/ 0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58" h="604">
                  <a:moveTo>
                    <a:pt x="302" y="0"/>
                  </a:moveTo>
                  <a:lnTo>
                    <a:pt x="341" y="2"/>
                  </a:lnTo>
                  <a:lnTo>
                    <a:pt x="380" y="11"/>
                  </a:lnTo>
                  <a:lnTo>
                    <a:pt x="416" y="22"/>
                  </a:lnTo>
                  <a:lnTo>
                    <a:pt x="450" y="39"/>
                  </a:lnTo>
                  <a:lnTo>
                    <a:pt x="482" y="60"/>
                  </a:lnTo>
                  <a:lnTo>
                    <a:pt x="511" y="84"/>
                  </a:lnTo>
                  <a:lnTo>
                    <a:pt x="536" y="111"/>
                  </a:lnTo>
                  <a:lnTo>
                    <a:pt x="558" y="143"/>
                  </a:lnTo>
                  <a:lnTo>
                    <a:pt x="545" y="173"/>
                  </a:lnTo>
                  <a:lnTo>
                    <a:pt x="537" y="207"/>
                  </a:lnTo>
                  <a:lnTo>
                    <a:pt x="471" y="552"/>
                  </a:lnTo>
                  <a:lnTo>
                    <a:pt x="441" y="570"/>
                  </a:lnTo>
                  <a:lnTo>
                    <a:pt x="408" y="585"/>
                  </a:lnTo>
                  <a:lnTo>
                    <a:pt x="375" y="595"/>
                  </a:lnTo>
                  <a:lnTo>
                    <a:pt x="338" y="602"/>
                  </a:lnTo>
                  <a:lnTo>
                    <a:pt x="302" y="604"/>
                  </a:lnTo>
                  <a:lnTo>
                    <a:pt x="257" y="601"/>
                  </a:lnTo>
                  <a:lnTo>
                    <a:pt x="215" y="591"/>
                  </a:lnTo>
                  <a:lnTo>
                    <a:pt x="174" y="576"/>
                  </a:lnTo>
                  <a:lnTo>
                    <a:pt x="137" y="555"/>
                  </a:lnTo>
                  <a:lnTo>
                    <a:pt x="104" y="530"/>
                  </a:lnTo>
                  <a:lnTo>
                    <a:pt x="73" y="500"/>
                  </a:lnTo>
                  <a:lnTo>
                    <a:pt x="48" y="466"/>
                  </a:lnTo>
                  <a:lnTo>
                    <a:pt x="27" y="430"/>
                  </a:lnTo>
                  <a:lnTo>
                    <a:pt x="13" y="389"/>
                  </a:lnTo>
                  <a:lnTo>
                    <a:pt x="3" y="347"/>
                  </a:lnTo>
                  <a:lnTo>
                    <a:pt x="0" y="302"/>
                  </a:lnTo>
                  <a:lnTo>
                    <a:pt x="3" y="258"/>
                  </a:lnTo>
                  <a:lnTo>
                    <a:pt x="13" y="215"/>
                  </a:lnTo>
                  <a:lnTo>
                    <a:pt x="27" y="175"/>
                  </a:lnTo>
                  <a:lnTo>
                    <a:pt x="48" y="137"/>
                  </a:lnTo>
                  <a:lnTo>
                    <a:pt x="73" y="104"/>
                  </a:lnTo>
                  <a:lnTo>
                    <a:pt x="104" y="74"/>
                  </a:lnTo>
                  <a:lnTo>
                    <a:pt x="137" y="48"/>
                  </a:lnTo>
                  <a:lnTo>
                    <a:pt x="174" y="28"/>
                  </a:lnTo>
                  <a:lnTo>
                    <a:pt x="215" y="13"/>
                  </a:lnTo>
                  <a:lnTo>
                    <a:pt x="257" y="3"/>
                  </a:lnTo>
                  <a:lnTo>
                    <a:pt x="3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" name="Freeform 127"/>
            <p:cNvSpPr>
              <a:spLocks/>
            </p:cNvSpPr>
            <p:nvPr/>
          </p:nvSpPr>
          <p:spPr bwMode="auto">
            <a:xfrm>
              <a:off x="10887075" y="1239838"/>
              <a:ext cx="84138" cy="276225"/>
            </a:xfrm>
            <a:custGeom>
              <a:avLst/>
              <a:gdLst>
                <a:gd name="T0" fmla="*/ 916 w 1005"/>
                <a:gd name="T1" fmla="*/ 12 h 3309"/>
                <a:gd name="T2" fmla="*/ 979 w 1005"/>
                <a:gd name="T3" fmla="*/ 65 h 3309"/>
                <a:gd name="T4" fmla="*/ 1005 w 1005"/>
                <a:gd name="T5" fmla="*/ 146 h 3309"/>
                <a:gd name="T6" fmla="*/ 869 w 1005"/>
                <a:gd name="T7" fmla="*/ 828 h 3309"/>
                <a:gd name="T8" fmla="*/ 821 w 1005"/>
                <a:gd name="T9" fmla="*/ 890 h 3309"/>
                <a:gd name="T10" fmla="*/ 749 w 1005"/>
                <a:gd name="T11" fmla="*/ 919 h 3309"/>
                <a:gd name="T12" fmla="*/ 726 w 1005"/>
                <a:gd name="T13" fmla="*/ 3144 h 3309"/>
                <a:gd name="T14" fmla="*/ 703 w 1005"/>
                <a:gd name="T15" fmla="*/ 3227 h 3309"/>
                <a:gd name="T16" fmla="*/ 645 w 1005"/>
                <a:gd name="T17" fmla="*/ 3287 h 3309"/>
                <a:gd name="T18" fmla="*/ 562 w 1005"/>
                <a:gd name="T19" fmla="*/ 3309 h 3309"/>
                <a:gd name="T20" fmla="*/ 479 w 1005"/>
                <a:gd name="T21" fmla="*/ 3287 h 3309"/>
                <a:gd name="T22" fmla="*/ 421 w 1005"/>
                <a:gd name="T23" fmla="*/ 3227 h 3309"/>
                <a:gd name="T24" fmla="*/ 398 w 1005"/>
                <a:gd name="T25" fmla="*/ 3144 h 3309"/>
                <a:gd name="T26" fmla="*/ 388 w 1005"/>
                <a:gd name="T27" fmla="*/ 1846 h 3309"/>
                <a:gd name="T28" fmla="*/ 352 w 1005"/>
                <a:gd name="T29" fmla="*/ 1838 h 3309"/>
                <a:gd name="T30" fmla="*/ 332 w 1005"/>
                <a:gd name="T31" fmla="*/ 1868 h 3309"/>
                <a:gd name="T32" fmla="*/ 331 w 1005"/>
                <a:gd name="T33" fmla="*/ 1908 h 3309"/>
                <a:gd name="T34" fmla="*/ 331 w 1005"/>
                <a:gd name="T35" fmla="*/ 1972 h 3309"/>
                <a:gd name="T36" fmla="*/ 331 w 1005"/>
                <a:gd name="T37" fmla="*/ 2070 h 3309"/>
                <a:gd name="T38" fmla="*/ 331 w 1005"/>
                <a:gd name="T39" fmla="*/ 2207 h 3309"/>
                <a:gd name="T40" fmla="*/ 330 w 1005"/>
                <a:gd name="T41" fmla="*/ 2388 h 3309"/>
                <a:gd name="T42" fmla="*/ 330 w 1005"/>
                <a:gd name="T43" fmla="*/ 2622 h 3309"/>
                <a:gd name="T44" fmla="*/ 329 w 1005"/>
                <a:gd name="T45" fmla="*/ 2915 h 3309"/>
                <a:gd name="T46" fmla="*/ 325 w 1005"/>
                <a:gd name="T47" fmla="*/ 3174 h 3309"/>
                <a:gd name="T48" fmla="*/ 289 w 1005"/>
                <a:gd name="T49" fmla="*/ 3250 h 3309"/>
                <a:gd name="T50" fmla="*/ 221 w 1005"/>
                <a:gd name="T51" fmla="*/ 3298 h 3309"/>
                <a:gd name="T52" fmla="*/ 163 w 1005"/>
                <a:gd name="T53" fmla="*/ 3309 h 3309"/>
                <a:gd name="T54" fmla="*/ 81 w 1005"/>
                <a:gd name="T55" fmla="*/ 3285 h 3309"/>
                <a:gd name="T56" fmla="*/ 22 w 1005"/>
                <a:gd name="T57" fmla="*/ 3227 h 3309"/>
                <a:gd name="T58" fmla="*/ 0 w 1005"/>
                <a:gd name="T59" fmla="*/ 3144 h 3309"/>
                <a:gd name="T60" fmla="*/ 0 w 1005"/>
                <a:gd name="T61" fmla="*/ 2902 h 3309"/>
                <a:gd name="T62" fmla="*/ 1 w 1005"/>
                <a:gd name="T63" fmla="*/ 2594 h 3309"/>
                <a:gd name="T64" fmla="*/ 2 w 1005"/>
                <a:gd name="T65" fmla="*/ 2343 h 3309"/>
                <a:gd name="T66" fmla="*/ 3 w 1005"/>
                <a:gd name="T67" fmla="*/ 2138 h 3309"/>
                <a:gd name="T68" fmla="*/ 4 w 1005"/>
                <a:gd name="T69" fmla="*/ 1968 h 3309"/>
                <a:gd name="T70" fmla="*/ 4 w 1005"/>
                <a:gd name="T71" fmla="*/ 1824 h 3309"/>
                <a:gd name="T72" fmla="*/ 5 w 1005"/>
                <a:gd name="T73" fmla="*/ 1692 h 3309"/>
                <a:gd name="T74" fmla="*/ 6 w 1005"/>
                <a:gd name="T75" fmla="*/ 1563 h 3309"/>
                <a:gd name="T76" fmla="*/ 6 w 1005"/>
                <a:gd name="T77" fmla="*/ 1427 h 3309"/>
                <a:gd name="T78" fmla="*/ 6 w 1005"/>
                <a:gd name="T79" fmla="*/ 1270 h 3309"/>
                <a:gd name="T80" fmla="*/ 6 w 1005"/>
                <a:gd name="T81" fmla="*/ 1086 h 3309"/>
                <a:gd name="T82" fmla="*/ 6 w 1005"/>
                <a:gd name="T83" fmla="*/ 861 h 3309"/>
                <a:gd name="T84" fmla="*/ 19 w 1005"/>
                <a:gd name="T85" fmla="*/ 708 h 3309"/>
                <a:gd name="T86" fmla="*/ 74 w 1005"/>
                <a:gd name="T87" fmla="*/ 629 h 3309"/>
                <a:gd name="T88" fmla="*/ 162 w 1005"/>
                <a:gd name="T89" fmla="*/ 587 h 3309"/>
                <a:gd name="T90" fmla="*/ 311 w 1005"/>
                <a:gd name="T91" fmla="*/ 673 h 3309"/>
                <a:gd name="T92" fmla="*/ 724 w 1005"/>
                <a:gd name="T93" fmla="*/ 89 h 3309"/>
                <a:gd name="T94" fmla="*/ 778 w 1005"/>
                <a:gd name="T95" fmla="*/ 26 h 3309"/>
                <a:gd name="T96" fmla="*/ 858 w 1005"/>
                <a:gd name="T97" fmla="*/ 0 h 3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05" h="3309">
                  <a:moveTo>
                    <a:pt x="858" y="0"/>
                  </a:moveTo>
                  <a:lnTo>
                    <a:pt x="887" y="4"/>
                  </a:lnTo>
                  <a:lnTo>
                    <a:pt x="916" y="12"/>
                  </a:lnTo>
                  <a:lnTo>
                    <a:pt x="941" y="26"/>
                  </a:lnTo>
                  <a:lnTo>
                    <a:pt x="962" y="44"/>
                  </a:lnTo>
                  <a:lnTo>
                    <a:pt x="979" y="65"/>
                  </a:lnTo>
                  <a:lnTo>
                    <a:pt x="993" y="90"/>
                  </a:lnTo>
                  <a:lnTo>
                    <a:pt x="1001" y="117"/>
                  </a:lnTo>
                  <a:lnTo>
                    <a:pt x="1005" y="146"/>
                  </a:lnTo>
                  <a:lnTo>
                    <a:pt x="1001" y="175"/>
                  </a:lnTo>
                  <a:lnTo>
                    <a:pt x="876" y="803"/>
                  </a:lnTo>
                  <a:lnTo>
                    <a:pt x="869" y="828"/>
                  </a:lnTo>
                  <a:lnTo>
                    <a:pt x="857" y="852"/>
                  </a:lnTo>
                  <a:lnTo>
                    <a:pt x="840" y="873"/>
                  </a:lnTo>
                  <a:lnTo>
                    <a:pt x="821" y="890"/>
                  </a:lnTo>
                  <a:lnTo>
                    <a:pt x="799" y="904"/>
                  </a:lnTo>
                  <a:lnTo>
                    <a:pt x="775" y="914"/>
                  </a:lnTo>
                  <a:lnTo>
                    <a:pt x="749" y="919"/>
                  </a:lnTo>
                  <a:lnTo>
                    <a:pt x="341" y="962"/>
                  </a:lnTo>
                  <a:lnTo>
                    <a:pt x="734" y="1045"/>
                  </a:lnTo>
                  <a:lnTo>
                    <a:pt x="726" y="3144"/>
                  </a:lnTo>
                  <a:lnTo>
                    <a:pt x="723" y="3173"/>
                  </a:lnTo>
                  <a:lnTo>
                    <a:pt x="716" y="3202"/>
                  </a:lnTo>
                  <a:lnTo>
                    <a:pt x="703" y="3227"/>
                  </a:lnTo>
                  <a:lnTo>
                    <a:pt x="688" y="3250"/>
                  </a:lnTo>
                  <a:lnTo>
                    <a:pt x="668" y="3270"/>
                  </a:lnTo>
                  <a:lnTo>
                    <a:pt x="645" y="3287"/>
                  </a:lnTo>
                  <a:lnTo>
                    <a:pt x="620" y="3298"/>
                  </a:lnTo>
                  <a:lnTo>
                    <a:pt x="591" y="3305"/>
                  </a:lnTo>
                  <a:lnTo>
                    <a:pt x="562" y="3309"/>
                  </a:lnTo>
                  <a:lnTo>
                    <a:pt x="533" y="3305"/>
                  </a:lnTo>
                  <a:lnTo>
                    <a:pt x="504" y="3298"/>
                  </a:lnTo>
                  <a:lnTo>
                    <a:pt x="479" y="3287"/>
                  </a:lnTo>
                  <a:lnTo>
                    <a:pt x="456" y="3270"/>
                  </a:lnTo>
                  <a:lnTo>
                    <a:pt x="436" y="3250"/>
                  </a:lnTo>
                  <a:lnTo>
                    <a:pt x="421" y="3227"/>
                  </a:lnTo>
                  <a:lnTo>
                    <a:pt x="408" y="3202"/>
                  </a:lnTo>
                  <a:lnTo>
                    <a:pt x="401" y="3173"/>
                  </a:lnTo>
                  <a:lnTo>
                    <a:pt x="398" y="3144"/>
                  </a:lnTo>
                  <a:lnTo>
                    <a:pt x="398" y="1870"/>
                  </a:lnTo>
                  <a:lnTo>
                    <a:pt x="396" y="1856"/>
                  </a:lnTo>
                  <a:lnTo>
                    <a:pt x="388" y="1846"/>
                  </a:lnTo>
                  <a:lnTo>
                    <a:pt x="377" y="1838"/>
                  </a:lnTo>
                  <a:lnTo>
                    <a:pt x="363" y="1835"/>
                  </a:lnTo>
                  <a:lnTo>
                    <a:pt x="352" y="1838"/>
                  </a:lnTo>
                  <a:lnTo>
                    <a:pt x="341" y="1845"/>
                  </a:lnTo>
                  <a:lnTo>
                    <a:pt x="334" y="1855"/>
                  </a:lnTo>
                  <a:lnTo>
                    <a:pt x="332" y="1868"/>
                  </a:lnTo>
                  <a:lnTo>
                    <a:pt x="332" y="1879"/>
                  </a:lnTo>
                  <a:lnTo>
                    <a:pt x="331" y="1892"/>
                  </a:lnTo>
                  <a:lnTo>
                    <a:pt x="331" y="1908"/>
                  </a:lnTo>
                  <a:lnTo>
                    <a:pt x="331" y="1926"/>
                  </a:lnTo>
                  <a:lnTo>
                    <a:pt x="331" y="1948"/>
                  </a:lnTo>
                  <a:lnTo>
                    <a:pt x="331" y="1972"/>
                  </a:lnTo>
                  <a:lnTo>
                    <a:pt x="331" y="2002"/>
                  </a:lnTo>
                  <a:lnTo>
                    <a:pt x="331" y="2034"/>
                  </a:lnTo>
                  <a:lnTo>
                    <a:pt x="331" y="2070"/>
                  </a:lnTo>
                  <a:lnTo>
                    <a:pt x="331" y="2111"/>
                  </a:lnTo>
                  <a:lnTo>
                    <a:pt x="331" y="2157"/>
                  </a:lnTo>
                  <a:lnTo>
                    <a:pt x="331" y="2207"/>
                  </a:lnTo>
                  <a:lnTo>
                    <a:pt x="331" y="2262"/>
                  </a:lnTo>
                  <a:lnTo>
                    <a:pt x="330" y="2322"/>
                  </a:lnTo>
                  <a:lnTo>
                    <a:pt x="330" y="2388"/>
                  </a:lnTo>
                  <a:lnTo>
                    <a:pt x="330" y="2460"/>
                  </a:lnTo>
                  <a:lnTo>
                    <a:pt x="330" y="2538"/>
                  </a:lnTo>
                  <a:lnTo>
                    <a:pt x="330" y="2622"/>
                  </a:lnTo>
                  <a:lnTo>
                    <a:pt x="329" y="2712"/>
                  </a:lnTo>
                  <a:lnTo>
                    <a:pt x="329" y="2810"/>
                  </a:lnTo>
                  <a:lnTo>
                    <a:pt x="329" y="2915"/>
                  </a:lnTo>
                  <a:lnTo>
                    <a:pt x="328" y="3026"/>
                  </a:lnTo>
                  <a:lnTo>
                    <a:pt x="328" y="3145"/>
                  </a:lnTo>
                  <a:lnTo>
                    <a:pt x="325" y="3174"/>
                  </a:lnTo>
                  <a:lnTo>
                    <a:pt x="317" y="3202"/>
                  </a:lnTo>
                  <a:lnTo>
                    <a:pt x="306" y="3228"/>
                  </a:lnTo>
                  <a:lnTo>
                    <a:pt x="289" y="3250"/>
                  </a:lnTo>
                  <a:lnTo>
                    <a:pt x="269" y="3270"/>
                  </a:lnTo>
                  <a:lnTo>
                    <a:pt x="246" y="3287"/>
                  </a:lnTo>
                  <a:lnTo>
                    <a:pt x="221" y="3298"/>
                  </a:lnTo>
                  <a:lnTo>
                    <a:pt x="194" y="3305"/>
                  </a:lnTo>
                  <a:lnTo>
                    <a:pt x="163" y="3309"/>
                  </a:lnTo>
                  <a:lnTo>
                    <a:pt x="163" y="3309"/>
                  </a:lnTo>
                  <a:lnTo>
                    <a:pt x="134" y="3305"/>
                  </a:lnTo>
                  <a:lnTo>
                    <a:pt x="106" y="3298"/>
                  </a:lnTo>
                  <a:lnTo>
                    <a:pt x="81" y="3285"/>
                  </a:lnTo>
                  <a:lnTo>
                    <a:pt x="58" y="3270"/>
                  </a:lnTo>
                  <a:lnTo>
                    <a:pt x="38" y="3250"/>
                  </a:lnTo>
                  <a:lnTo>
                    <a:pt x="22" y="3227"/>
                  </a:lnTo>
                  <a:lnTo>
                    <a:pt x="9" y="3202"/>
                  </a:lnTo>
                  <a:lnTo>
                    <a:pt x="2" y="3173"/>
                  </a:lnTo>
                  <a:lnTo>
                    <a:pt x="0" y="3144"/>
                  </a:lnTo>
                  <a:lnTo>
                    <a:pt x="0" y="3144"/>
                  </a:lnTo>
                  <a:lnTo>
                    <a:pt x="0" y="3019"/>
                  </a:lnTo>
                  <a:lnTo>
                    <a:pt x="0" y="2902"/>
                  </a:lnTo>
                  <a:lnTo>
                    <a:pt x="1" y="2792"/>
                  </a:lnTo>
                  <a:lnTo>
                    <a:pt x="1" y="2689"/>
                  </a:lnTo>
                  <a:lnTo>
                    <a:pt x="1" y="2594"/>
                  </a:lnTo>
                  <a:lnTo>
                    <a:pt x="2" y="2505"/>
                  </a:lnTo>
                  <a:lnTo>
                    <a:pt x="2" y="2421"/>
                  </a:lnTo>
                  <a:lnTo>
                    <a:pt x="2" y="2343"/>
                  </a:lnTo>
                  <a:lnTo>
                    <a:pt x="3" y="2270"/>
                  </a:lnTo>
                  <a:lnTo>
                    <a:pt x="3" y="2202"/>
                  </a:lnTo>
                  <a:lnTo>
                    <a:pt x="3" y="2138"/>
                  </a:lnTo>
                  <a:lnTo>
                    <a:pt x="3" y="2078"/>
                  </a:lnTo>
                  <a:lnTo>
                    <a:pt x="4" y="2022"/>
                  </a:lnTo>
                  <a:lnTo>
                    <a:pt x="4" y="1968"/>
                  </a:lnTo>
                  <a:lnTo>
                    <a:pt x="4" y="1918"/>
                  </a:lnTo>
                  <a:lnTo>
                    <a:pt x="4" y="1870"/>
                  </a:lnTo>
                  <a:lnTo>
                    <a:pt x="4" y="1824"/>
                  </a:lnTo>
                  <a:lnTo>
                    <a:pt x="5" y="1779"/>
                  </a:lnTo>
                  <a:lnTo>
                    <a:pt x="5" y="1735"/>
                  </a:lnTo>
                  <a:lnTo>
                    <a:pt x="5" y="1692"/>
                  </a:lnTo>
                  <a:lnTo>
                    <a:pt x="5" y="1649"/>
                  </a:lnTo>
                  <a:lnTo>
                    <a:pt x="5" y="1606"/>
                  </a:lnTo>
                  <a:lnTo>
                    <a:pt x="6" y="1563"/>
                  </a:lnTo>
                  <a:lnTo>
                    <a:pt x="6" y="1519"/>
                  </a:lnTo>
                  <a:lnTo>
                    <a:pt x="6" y="1474"/>
                  </a:lnTo>
                  <a:lnTo>
                    <a:pt x="6" y="1427"/>
                  </a:lnTo>
                  <a:lnTo>
                    <a:pt x="6" y="1377"/>
                  </a:lnTo>
                  <a:lnTo>
                    <a:pt x="6" y="1325"/>
                  </a:lnTo>
                  <a:lnTo>
                    <a:pt x="6" y="1270"/>
                  </a:lnTo>
                  <a:lnTo>
                    <a:pt x="6" y="1213"/>
                  </a:lnTo>
                  <a:lnTo>
                    <a:pt x="6" y="1151"/>
                  </a:lnTo>
                  <a:lnTo>
                    <a:pt x="6" y="1086"/>
                  </a:lnTo>
                  <a:lnTo>
                    <a:pt x="6" y="1016"/>
                  </a:lnTo>
                  <a:lnTo>
                    <a:pt x="6" y="940"/>
                  </a:lnTo>
                  <a:lnTo>
                    <a:pt x="6" y="861"/>
                  </a:lnTo>
                  <a:lnTo>
                    <a:pt x="6" y="775"/>
                  </a:lnTo>
                  <a:lnTo>
                    <a:pt x="9" y="740"/>
                  </a:lnTo>
                  <a:lnTo>
                    <a:pt x="19" y="708"/>
                  </a:lnTo>
                  <a:lnTo>
                    <a:pt x="32" y="678"/>
                  </a:lnTo>
                  <a:lnTo>
                    <a:pt x="51" y="652"/>
                  </a:lnTo>
                  <a:lnTo>
                    <a:pt x="74" y="629"/>
                  </a:lnTo>
                  <a:lnTo>
                    <a:pt x="100" y="610"/>
                  </a:lnTo>
                  <a:lnTo>
                    <a:pt x="131" y="597"/>
                  </a:lnTo>
                  <a:lnTo>
                    <a:pt x="162" y="587"/>
                  </a:lnTo>
                  <a:lnTo>
                    <a:pt x="197" y="584"/>
                  </a:lnTo>
                  <a:lnTo>
                    <a:pt x="487" y="584"/>
                  </a:lnTo>
                  <a:lnTo>
                    <a:pt x="311" y="673"/>
                  </a:lnTo>
                  <a:lnTo>
                    <a:pt x="611" y="641"/>
                  </a:lnTo>
                  <a:lnTo>
                    <a:pt x="716" y="118"/>
                  </a:lnTo>
                  <a:lnTo>
                    <a:pt x="724" y="89"/>
                  </a:lnTo>
                  <a:lnTo>
                    <a:pt x="738" y="64"/>
                  </a:lnTo>
                  <a:lnTo>
                    <a:pt x="757" y="43"/>
                  </a:lnTo>
                  <a:lnTo>
                    <a:pt x="778" y="26"/>
                  </a:lnTo>
                  <a:lnTo>
                    <a:pt x="803" y="12"/>
                  </a:lnTo>
                  <a:lnTo>
                    <a:pt x="830" y="4"/>
                  </a:lnTo>
                  <a:lnTo>
                    <a:pt x="8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06" name="Group 1705"/>
          <p:cNvGrpSpPr/>
          <p:nvPr/>
        </p:nvGrpSpPr>
        <p:grpSpPr>
          <a:xfrm>
            <a:off x="10122008" y="1675765"/>
            <a:ext cx="179387" cy="307975"/>
            <a:chOff x="10210801" y="1222920"/>
            <a:chExt cx="179387" cy="3079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33" name="Freeform 132"/>
            <p:cNvSpPr>
              <a:spLocks noEditPoints="1"/>
            </p:cNvSpPr>
            <p:nvPr/>
          </p:nvSpPr>
          <p:spPr bwMode="auto">
            <a:xfrm>
              <a:off x="10210801" y="1222920"/>
              <a:ext cx="179387" cy="307975"/>
            </a:xfrm>
            <a:custGeom>
              <a:avLst/>
              <a:gdLst>
                <a:gd name="T0" fmla="*/ 749 w 1916"/>
                <a:gd name="T1" fmla="*/ 2970 h 3301"/>
                <a:gd name="T2" fmla="*/ 712 w 1916"/>
                <a:gd name="T3" fmla="*/ 2988 h 3301"/>
                <a:gd name="T4" fmla="*/ 687 w 1916"/>
                <a:gd name="T5" fmla="*/ 3020 h 3301"/>
                <a:gd name="T6" fmla="*/ 678 w 1916"/>
                <a:gd name="T7" fmla="*/ 3060 h 3301"/>
                <a:gd name="T8" fmla="*/ 687 w 1916"/>
                <a:gd name="T9" fmla="*/ 3100 h 3301"/>
                <a:gd name="T10" fmla="*/ 712 w 1916"/>
                <a:gd name="T11" fmla="*/ 3131 h 3301"/>
                <a:gd name="T12" fmla="*/ 749 w 1916"/>
                <a:gd name="T13" fmla="*/ 3149 h 3301"/>
                <a:gd name="T14" fmla="*/ 1110 w 1916"/>
                <a:gd name="T15" fmla="*/ 3151 h 3301"/>
                <a:gd name="T16" fmla="*/ 1150 w 1916"/>
                <a:gd name="T17" fmla="*/ 3142 h 3301"/>
                <a:gd name="T18" fmla="*/ 1181 w 1916"/>
                <a:gd name="T19" fmla="*/ 3117 h 3301"/>
                <a:gd name="T20" fmla="*/ 1199 w 1916"/>
                <a:gd name="T21" fmla="*/ 3081 h 3301"/>
                <a:gd name="T22" fmla="*/ 1199 w 1916"/>
                <a:gd name="T23" fmla="*/ 3039 h 3301"/>
                <a:gd name="T24" fmla="*/ 1181 w 1916"/>
                <a:gd name="T25" fmla="*/ 3003 h 3301"/>
                <a:gd name="T26" fmla="*/ 1150 w 1916"/>
                <a:gd name="T27" fmla="*/ 2977 h 3301"/>
                <a:gd name="T28" fmla="*/ 1110 w 1916"/>
                <a:gd name="T29" fmla="*/ 2967 h 3301"/>
                <a:gd name="T30" fmla="*/ 278 w 1916"/>
                <a:gd name="T31" fmla="*/ 483 h 3301"/>
                <a:gd name="T32" fmla="*/ 239 w 1916"/>
                <a:gd name="T33" fmla="*/ 493 h 3301"/>
                <a:gd name="T34" fmla="*/ 208 w 1916"/>
                <a:gd name="T35" fmla="*/ 517 h 3301"/>
                <a:gd name="T36" fmla="*/ 190 w 1916"/>
                <a:gd name="T37" fmla="*/ 554 h 3301"/>
                <a:gd name="T38" fmla="*/ 188 w 1916"/>
                <a:gd name="T39" fmla="*/ 2726 h 3301"/>
                <a:gd name="T40" fmla="*/ 197 w 1916"/>
                <a:gd name="T41" fmla="*/ 2767 h 3301"/>
                <a:gd name="T42" fmla="*/ 222 w 1916"/>
                <a:gd name="T43" fmla="*/ 2798 h 3301"/>
                <a:gd name="T44" fmla="*/ 258 w 1916"/>
                <a:gd name="T45" fmla="*/ 2816 h 3301"/>
                <a:gd name="T46" fmla="*/ 1637 w 1916"/>
                <a:gd name="T47" fmla="*/ 2818 h 3301"/>
                <a:gd name="T48" fmla="*/ 1677 w 1916"/>
                <a:gd name="T49" fmla="*/ 2809 h 3301"/>
                <a:gd name="T50" fmla="*/ 1708 w 1916"/>
                <a:gd name="T51" fmla="*/ 2784 h 3301"/>
                <a:gd name="T52" fmla="*/ 1726 w 1916"/>
                <a:gd name="T53" fmla="*/ 2747 h 3301"/>
                <a:gd name="T54" fmla="*/ 1728 w 1916"/>
                <a:gd name="T55" fmla="*/ 575 h 3301"/>
                <a:gd name="T56" fmla="*/ 1719 w 1916"/>
                <a:gd name="T57" fmla="*/ 534 h 3301"/>
                <a:gd name="T58" fmla="*/ 1694 w 1916"/>
                <a:gd name="T59" fmla="*/ 503 h 3301"/>
                <a:gd name="T60" fmla="*/ 1658 w 1916"/>
                <a:gd name="T61" fmla="*/ 486 h 3301"/>
                <a:gd name="T62" fmla="*/ 278 w 1916"/>
                <a:gd name="T63" fmla="*/ 483 h 3301"/>
                <a:gd name="T64" fmla="*/ 1563 w 1916"/>
                <a:gd name="T65" fmla="*/ 0 h 3301"/>
                <a:gd name="T66" fmla="*/ 1650 w 1916"/>
                <a:gd name="T67" fmla="*/ 11 h 3301"/>
                <a:gd name="T68" fmla="*/ 1729 w 1916"/>
                <a:gd name="T69" fmla="*/ 41 h 3301"/>
                <a:gd name="T70" fmla="*/ 1797 w 1916"/>
                <a:gd name="T71" fmla="*/ 89 h 3301"/>
                <a:gd name="T72" fmla="*/ 1853 w 1916"/>
                <a:gd name="T73" fmla="*/ 153 h 3301"/>
                <a:gd name="T74" fmla="*/ 1892 w 1916"/>
                <a:gd name="T75" fmla="*/ 227 h 3301"/>
                <a:gd name="T76" fmla="*/ 1914 w 1916"/>
                <a:gd name="T77" fmla="*/ 310 h 3301"/>
                <a:gd name="T78" fmla="*/ 1916 w 1916"/>
                <a:gd name="T79" fmla="*/ 2945 h 3301"/>
                <a:gd name="T80" fmla="*/ 1905 w 1916"/>
                <a:gd name="T81" fmla="*/ 3033 h 3301"/>
                <a:gd name="T82" fmla="*/ 1875 w 1916"/>
                <a:gd name="T83" fmla="*/ 3112 h 3301"/>
                <a:gd name="T84" fmla="*/ 1827 w 1916"/>
                <a:gd name="T85" fmla="*/ 3181 h 3301"/>
                <a:gd name="T86" fmla="*/ 1764 w 1916"/>
                <a:gd name="T87" fmla="*/ 3237 h 3301"/>
                <a:gd name="T88" fmla="*/ 1690 w 1916"/>
                <a:gd name="T89" fmla="*/ 3277 h 3301"/>
                <a:gd name="T90" fmla="*/ 1607 w 1916"/>
                <a:gd name="T91" fmla="*/ 3298 h 3301"/>
                <a:gd name="T92" fmla="*/ 354 w 1916"/>
                <a:gd name="T93" fmla="*/ 3301 h 3301"/>
                <a:gd name="T94" fmla="*/ 267 w 1916"/>
                <a:gd name="T95" fmla="*/ 3290 h 3301"/>
                <a:gd name="T96" fmla="*/ 188 w 1916"/>
                <a:gd name="T97" fmla="*/ 3259 h 3301"/>
                <a:gd name="T98" fmla="*/ 119 w 1916"/>
                <a:gd name="T99" fmla="*/ 3211 h 3301"/>
                <a:gd name="T100" fmla="*/ 64 w 1916"/>
                <a:gd name="T101" fmla="*/ 3148 h 3301"/>
                <a:gd name="T102" fmla="*/ 24 w 1916"/>
                <a:gd name="T103" fmla="*/ 3074 h 3301"/>
                <a:gd name="T104" fmla="*/ 3 w 1916"/>
                <a:gd name="T105" fmla="*/ 2990 h 3301"/>
                <a:gd name="T106" fmla="*/ 0 w 1916"/>
                <a:gd name="T107" fmla="*/ 355 h 3301"/>
                <a:gd name="T108" fmla="*/ 11 w 1916"/>
                <a:gd name="T109" fmla="*/ 267 h 3301"/>
                <a:gd name="T110" fmla="*/ 42 w 1916"/>
                <a:gd name="T111" fmla="*/ 188 h 3301"/>
                <a:gd name="T112" fmla="*/ 90 w 1916"/>
                <a:gd name="T113" fmla="*/ 120 h 3301"/>
                <a:gd name="T114" fmla="*/ 152 w 1916"/>
                <a:gd name="T115" fmla="*/ 63 h 3301"/>
                <a:gd name="T116" fmla="*/ 226 w 1916"/>
                <a:gd name="T117" fmla="*/ 24 h 3301"/>
                <a:gd name="T118" fmla="*/ 310 w 1916"/>
                <a:gd name="T119" fmla="*/ 2 h 3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16" h="3301">
                  <a:moveTo>
                    <a:pt x="770" y="2967"/>
                  </a:moveTo>
                  <a:lnTo>
                    <a:pt x="749" y="2970"/>
                  </a:lnTo>
                  <a:lnTo>
                    <a:pt x="729" y="2977"/>
                  </a:lnTo>
                  <a:lnTo>
                    <a:pt x="712" y="2988"/>
                  </a:lnTo>
                  <a:lnTo>
                    <a:pt x="698" y="3003"/>
                  </a:lnTo>
                  <a:lnTo>
                    <a:pt x="687" y="3020"/>
                  </a:lnTo>
                  <a:lnTo>
                    <a:pt x="681" y="3039"/>
                  </a:lnTo>
                  <a:lnTo>
                    <a:pt x="678" y="3060"/>
                  </a:lnTo>
                  <a:lnTo>
                    <a:pt x="681" y="3081"/>
                  </a:lnTo>
                  <a:lnTo>
                    <a:pt x="687" y="3100"/>
                  </a:lnTo>
                  <a:lnTo>
                    <a:pt x="698" y="3117"/>
                  </a:lnTo>
                  <a:lnTo>
                    <a:pt x="712" y="3131"/>
                  </a:lnTo>
                  <a:lnTo>
                    <a:pt x="729" y="3142"/>
                  </a:lnTo>
                  <a:lnTo>
                    <a:pt x="749" y="3149"/>
                  </a:lnTo>
                  <a:lnTo>
                    <a:pt x="770" y="3151"/>
                  </a:lnTo>
                  <a:lnTo>
                    <a:pt x="1110" y="3151"/>
                  </a:lnTo>
                  <a:lnTo>
                    <a:pt x="1131" y="3149"/>
                  </a:lnTo>
                  <a:lnTo>
                    <a:pt x="1150" y="3142"/>
                  </a:lnTo>
                  <a:lnTo>
                    <a:pt x="1167" y="3131"/>
                  </a:lnTo>
                  <a:lnTo>
                    <a:pt x="1181" y="3117"/>
                  </a:lnTo>
                  <a:lnTo>
                    <a:pt x="1192" y="3100"/>
                  </a:lnTo>
                  <a:lnTo>
                    <a:pt x="1199" y="3081"/>
                  </a:lnTo>
                  <a:lnTo>
                    <a:pt x="1201" y="3060"/>
                  </a:lnTo>
                  <a:lnTo>
                    <a:pt x="1199" y="3039"/>
                  </a:lnTo>
                  <a:lnTo>
                    <a:pt x="1192" y="3020"/>
                  </a:lnTo>
                  <a:lnTo>
                    <a:pt x="1181" y="3003"/>
                  </a:lnTo>
                  <a:lnTo>
                    <a:pt x="1167" y="2988"/>
                  </a:lnTo>
                  <a:lnTo>
                    <a:pt x="1150" y="2977"/>
                  </a:lnTo>
                  <a:lnTo>
                    <a:pt x="1131" y="2970"/>
                  </a:lnTo>
                  <a:lnTo>
                    <a:pt x="1110" y="2967"/>
                  </a:lnTo>
                  <a:lnTo>
                    <a:pt x="770" y="2967"/>
                  </a:lnTo>
                  <a:close/>
                  <a:moveTo>
                    <a:pt x="278" y="483"/>
                  </a:moveTo>
                  <a:lnTo>
                    <a:pt x="258" y="486"/>
                  </a:lnTo>
                  <a:lnTo>
                    <a:pt x="239" y="493"/>
                  </a:lnTo>
                  <a:lnTo>
                    <a:pt x="222" y="503"/>
                  </a:lnTo>
                  <a:lnTo>
                    <a:pt x="208" y="517"/>
                  </a:lnTo>
                  <a:lnTo>
                    <a:pt x="197" y="534"/>
                  </a:lnTo>
                  <a:lnTo>
                    <a:pt x="190" y="554"/>
                  </a:lnTo>
                  <a:lnTo>
                    <a:pt x="188" y="575"/>
                  </a:lnTo>
                  <a:lnTo>
                    <a:pt x="188" y="2726"/>
                  </a:lnTo>
                  <a:lnTo>
                    <a:pt x="190" y="2747"/>
                  </a:lnTo>
                  <a:lnTo>
                    <a:pt x="197" y="2767"/>
                  </a:lnTo>
                  <a:lnTo>
                    <a:pt x="208" y="2784"/>
                  </a:lnTo>
                  <a:lnTo>
                    <a:pt x="222" y="2798"/>
                  </a:lnTo>
                  <a:lnTo>
                    <a:pt x="239" y="2809"/>
                  </a:lnTo>
                  <a:lnTo>
                    <a:pt x="258" y="2816"/>
                  </a:lnTo>
                  <a:lnTo>
                    <a:pt x="278" y="2818"/>
                  </a:lnTo>
                  <a:lnTo>
                    <a:pt x="1637" y="2818"/>
                  </a:lnTo>
                  <a:lnTo>
                    <a:pt x="1658" y="2816"/>
                  </a:lnTo>
                  <a:lnTo>
                    <a:pt x="1677" y="2809"/>
                  </a:lnTo>
                  <a:lnTo>
                    <a:pt x="1694" y="2798"/>
                  </a:lnTo>
                  <a:lnTo>
                    <a:pt x="1708" y="2784"/>
                  </a:lnTo>
                  <a:lnTo>
                    <a:pt x="1719" y="2767"/>
                  </a:lnTo>
                  <a:lnTo>
                    <a:pt x="1726" y="2747"/>
                  </a:lnTo>
                  <a:lnTo>
                    <a:pt x="1728" y="2726"/>
                  </a:lnTo>
                  <a:lnTo>
                    <a:pt x="1728" y="575"/>
                  </a:lnTo>
                  <a:lnTo>
                    <a:pt x="1726" y="554"/>
                  </a:lnTo>
                  <a:lnTo>
                    <a:pt x="1719" y="534"/>
                  </a:lnTo>
                  <a:lnTo>
                    <a:pt x="1708" y="517"/>
                  </a:lnTo>
                  <a:lnTo>
                    <a:pt x="1694" y="503"/>
                  </a:lnTo>
                  <a:lnTo>
                    <a:pt x="1677" y="493"/>
                  </a:lnTo>
                  <a:lnTo>
                    <a:pt x="1658" y="486"/>
                  </a:lnTo>
                  <a:lnTo>
                    <a:pt x="1637" y="483"/>
                  </a:lnTo>
                  <a:lnTo>
                    <a:pt x="278" y="483"/>
                  </a:lnTo>
                  <a:close/>
                  <a:moveTo>
                    <a:pt x="354" y="0"/>
                  </a:moveTo>
                  <a:lnTo>
                    <a:pt x="1563" y="0"/>
                  </a:lnTo>
                  <a:lnTo>
                    <a:pt x="1607" y="3"/>
                  </a:lnTo>
                  <a:lnTo>
                    <a:pt x="1650" y="11"/>
                  </a:lnTo>
                  <a:lnTo>
                    <a:pt x="1690" y="24"/>
                  </a:lnTo>
                  <a:lnTo>
                    <a:pt x="1729" y="41"/>
                  </a:lnTo>
                  <a:lnTo>
                    <a:pt x="1764" y="63"/>
                  </a:lnTo>
                  <a:lnTo>
                    <a:pt x="1797" y="89"/>
                  </a:lnTo>
                  <a:lnTo>
                    <a:pt x="1827" y="120"/>
                  </a:lnTo>
                  <a:lnTo>
                    <a:pt x="1853" y="153"/>
                  </a:lnTo>
                  <a:lnTo>
                    <a:pt x="1875" y="189"/>
                  </a:lnTo>
                  <a:lnTo>
                    <a:pt x="1892" y="227"/>
                  </a:lnTo>
                  <a:lnTo>
                    <a:pt x="1905" y="268"/>
                  </a:lnTo>
                  <a:lnTo>
                    <a:pt x="1914" y="310"/>
                  </a:lnTo>
                  <a:lnTo>
                    <a:pt x="1916" y="355"/>
                  </a:lnTo>
                  <a:lnTo>
                    <a:pt x="1916" y="2945"/>
                  </a:lnTo>
                  <a:lnTo>
                    <a:pt x="1914" y="2990"/>
                  </a:lnTo>
                  <a:lnTo>
                    <a:pt x="1905" y="3033"/>
                  </a:lnTo>
                  <a:lnTo>
                    <a:pt x="1892" y="3074"/>
                  </a:lnTo>
                  <a:lnTo>
                    <a:pt x="1875" y="3112"/>
                  </a:lnTo>
                  <a:lnTo>
                    <a:pt x="1853" y="3148"/>
                  </a:lnTo>
                  <a:lnTo>
                    <a:pt x="1827" y="3181"/>
                  </a:lnTo>
                  <a:lnTo>
                    <a:pt x="1797" y="3211"/>
                  </a:lnTo>
                  <a:lnTo>
                    <a:pt x="1764" y="3237"/>
                  </a:lnTo>
                  <a:lnTo>
                    <a:pt x="1729" y="3259"/>
                  </a:lnTo>
                  <a:lnTo>
                    <a:pt x="1690" y="3277"/>
                  </a:lnTo>
                  <a:lnTo>
                    <a:pt x="1650" y="3290"/>
                  </a:lnTo>
                  <a:lnTo>
                    <a:pt x="1607" y="3298"/>
                  </a:lnTo>
                  <a:lnTo>
                    <a:pt x="1563" y="3301"/>
                  </a:lnTo>
                  <a:lnTo>
                    <a:pt x="354" y="3301"/>
                  </a:lnTo>
                  <a:lnTo>
                    <a:pt x="310" y="3298"/>
                  </a:lnTo>
                  <a:lnTo>
                    <a:pt x="267" y="3290"/>
                  </a:lnTo>
                  <a:lnTo>
                    <a:pt x="226" y="3277"/>
                  </a:lnTo>
                  <a:lnTo>
                    <a:pt x="188" y="3259"/>
                  </a:lnTo>
                  <a:lnTo>
                    <a:pt x="152" y="3237"/>
                  </a:lnTo>
                  <a:lnTo>
                    <a:pt x="119" y="3211"/>
                  </a:lnTo>
                  <a:lnTo>
                    <a:pt x="90" y="3181"/>
                  </a:lnTo>
                  <a:lnTo>
                    <a:pt x="64" y="3148"/>
                  </a:lnTo>
                  <a:lnTo>
                    <a:pt x="42" y="3112"/>
                  </a:lnTo>
                  <a:lnTo>
                    <a:pt x="24" y="3074"/>
                  </a:lnTo>
                  <a:lnTo>
                    <a:pt x="11" y="3033"/>
                  </a:lnTo>
                  <a:lnTo>
                    <a:pt x="3" y="2990"/>
                  </a:lnTo>
                  <a:lnTo>
                    <a:pt x="0" y="2945"/>
                  </a:lnTo>
                  <a:lnTo>
                    <a:pt x="0" y="355"/>
                  </a:lnTo>
                  <a:lnTo>
                    <a:pt x="3" y="310"/>
                  </a:lnTo>
                  <a:lnTo>
                    <a:pt x="11" y="267"/>
                  </a:lnTo>
                  <a:lnTo>
                    <a:pt x="24" y="227"/>
                  </a:lnTo>
                  <a:lnTo>
                    <a:pt x="42" y="188"/>
                  </a:lnTo>
                  <a:lnTo>
                    <a:pt x="64" y="153"/>
                  </a:lnTo>
                  <a:lnTo>
                    <a:pt x="90" y="120"/>
                  </a:lnTo>
                  <a:lnTo>
                    <a:pt x="119" y="89"/>
                  </a:lnTo>
                  <a:lnTo>
                    <a:pt x="152" y="63"/>
                  </a:lnTo>
                  <a:lnTo>
                    <a:pt x="188" y="41"/>
                  </a:lnTo>
                  <a:lnTo>
                    <a:pt x="226" y="24"/>
                  </a:lnTo>
                  <a:lnTo>
                    <a:pt x="267" y="11"/>
                  </a:lnTo>
                  <a:lnTo>
                    <a:pt x="310" y="2"/>
                  </a:lnTo>
                  <a:lnTo>
                    <a:pt x="3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" name="Freeform 133"/>
            <p:cNvSpPr>
              <a:spLocks/>
            </p:cNvSpPr>
            <p:nvPr/>
          </p:nvSpPr>
          <p:spPr bwMode="auto">
            <a:xfrm>
              <a:off x="10264775" y="1309688"/>
              <a:ext cx="79375" cy="125413"/>
            </a:xfrm>
            <a:custGeom>
              <a:avLst/>
              <a:gdLst>
                <a:gd name="T0" fmla="*/ 417 w 849"/>
                <a:gd name="T1" fmla="*/ 0 h 1332"/>
                <a:gd name="T2" fmla="*/ 460 w 849"/>
                <a:gd name="T3" fmla="*/ 8 h 1332"/>
                <a:gd name="T4" fmla="*/ 494 w 849"/>
                <a:gd name="T5" fmla="*/ 23 h 1332"/>
                <a:gd name="T6" fmla="*/ 518 w 849"/>
                <a:gd name="T7" fmla="*/ 38 h 1332"/>
                <a:gd name="T8" fmla="*/ 533 w 849"/>
                <a:gd name="T9" fmla="*/ 51 h 1332"/>
                <a:gd name="T10" fmla="*/ 537 w 849"/>
                <a:gd name="T11" fmla="*/ 56 h 1332"/>
                <a:gd name="T12" fmla="*/ 596 w 849"/>
                <a:gd name="T13" fmla="*/ 58 h 1332"/>
                <a:gd name="T14" fmla="*/ 645 w 849"/>
                <a:gd name="T15" fmla="*/ 77 h 1332"/>
                <a:gd name="T16" fmla="*/ 683 w 849"/>
                <a:gd name="T17" fmla="*/ 110 h 1332"/>
                <a:gd name="T18" fmla="*/ 713 w 849"/>
                <a:gd name="T19" fmla="*/ 155 h 1332"/>
                <a:gd name="T20" fmla="*/ 733 w 849"/>
                <a:gd name="T21" fmla="*/ 211 h 1332"/>
                <a:gd name="T22" fmla="*/ 746 w 849"/>
                <a:gd name="T23" fmla="*/ 277 h 1332"/>
                <a:gd name="T24" fmla="*/ 752 w 849"/>
                <a:gd name="T25" fmla="*/ 348 h 1332"/>
                <a:gd name="T26" fmla="*/ 750 w 849"/>
                <a:gd name="T27" fmla="*/ 425 h 1332"/>
                <a:gd name="T28" fmla="*/ 744 w 849"/>
                <a:gd name="T29" fmla="*/ 505 h 1332"/>
                <a:gd name="T30" fmla="*/ 748 w 849"/>
                <a:gd name="T31" fmla="*/ 573 h 1332"/>
                <a:gd name="T32" fmla="*/ 761 w 849"/>
                <a:gd name="T33" fmla="*/ 626 h 1332"/>
                <a:gd name="T34" fmla="*/ 779 w 849"/>
                <a:gd name="T35" fmla="*/ 665 h 1332"/>
                <a:gd name="T36" fmla="*/ 800 w 849"/>
                <a:gd name="T37" fmla="*/ 694 h 1332"/>
                <a:gd name="T38" fmla="*/ 821 w 849"/>
                <a:gd name="T39" fmla="*/ 712 h 1332"/>
                <a:gd name="T40" fmla="*/ 837 w 849"/>
                <a:gd name="T41" fmla="*/ 723 h 1332"/>
                <a:gd name="T42" fmla="*/ 847 w 849"/>
                <a:gd name="T43" fmla="*/ 727 h 1332"/>
                <a:gd name="T44" fmla="*/ 825 w 849"/>
                <a:gd name="T45" fmla="*/ 747 h 1332"/>
                <a:gd name="T46" fmla="*/ 771 w 849"/>
                <a:gd name="T47" fmla="*/ 777 h 1332"/>
                <a:gd name="T48" fmla="*/ 712 w 849"/>
                <a:gd name="T49" fmla="*/ 795 h 1332"/>
                <a:gd name="T50" fmla="*/ 657 w 849"/>
                <a:gd name="T51" fmla="*/ 805 h 1332"/>
                <a:gd name="T52" fmla="*/ 613 w 849"/>
                <a:gd name="T53" fmla="*/ 808 h 1332"/>
                <a:gd name="T54" fmla="*/ 587 w 849"/>
                <a:gd name="T55" fmla="*/ 809 h 1332"/>
                <a:gd name="T56" fmla="*/ 583 w 849"/>
                <a:gd name="T57" fmla="*/ 866 h 1332"/>
                <a:gd name="T58" fmla="*/ 426 w 849"/>
                <a:gd name="T59" fmla="*/ 1332 h 1332"/>
                <a:gd name="T60" fmla="*/ 269 w 849"/>
                <a:gd name="T61" fmla="*/ 811 h 1332"/>
                <a:gd name="T62" fmla="*/ 189 w 849"/>
                <a:gd name="T63" fmla="*/ 807 h 1332"/>
                <a:gd name="T64" fmla="*/ 125 w 849"/>
                <a:gd name="T65" fmla="*/ 795 h 1332"/>
                <a:gd name="T66" fmla="*/ 76 w 849"/>
                <a:gd name="T67" fmla="*/ 778 h 1332"/>
                <a:gd name="T68" fmla="*/ 40 w 849"/>
                <a:gd name="T69" fmla="*/ 759 h 1332"/>
                <a:gd name="T70" fmla="*/ 17 w 849"/>
                <a:gd name="T71" fmla="*/ 742 h 1332"/>
                <a:gd name="T72" fmla="*/ 4 w 849"/>
                <a:gd name="T73" fmla="*/ 729 h 1332"/>
                <a:gd name="T74" fmla="*/ 0 w 849"/>
                <a:gd name="T75" fmla="*/ 724 h 1332"/>
                <a:gd name="T76" fmla="*/ 4 w 849"/>
                <a:gd name="T77" fmla="*/ 724 h 1332"/>
                <a:gd name="T78" fmla="*/ 13 w 849"/>
                <a:gd name="T79" fmla="*/ 721 h 1332"/>
                <a:gd name="T80" fmla="*/ 28 w 849"/>
                <a:gd name="T81" fmla="*/ 714 h 1332"/>
                <a:gd name="T82" fmla="*/ 45 w 849"/>
                <a:gd name="T83" fmla="*/ 700 h 1332"/>
                <a:gd name="T84" fmla="*/ 63 w 849"/>
                <a:gd name="T85" fmla="*/ 676 h 1332"/>
                <a:gd name="T86" fmla="*/ 80 w 849"/>
                <a:gd name="T87" fmla="*/ 643 h 1332"/>
                <a:gd name="T88" fmla="*/ 95 w 849"/>
                <a:gd name="T89" fmla="*/ 596 h 1332"/>
                <a:gd name="T90" fmla="*/ 106 w 849"/>
                <a:gd name="T91" fmla="*/ 534 h 1332"/>
                <a:gd name="T92" fmla="*/ 111 w 849"/>
                <a:gd name="T93" fmla="*/ 454 h 1332"/>
                <a:gd name="T94" fmla="*/ 111 w 849"/>
                <a:gd name="T95" fmla="*/ 357 h 1332"/>
                <a:gd name="T96" fmla="*/ 119 w 849"/>
                <a:gd name="T97" fmla="*/ 271 h 1332"/>
                <a:gd name="T98" fmla="*/ 135 w 849"/>
                <a:gd name="T99" fmla="*/ 200 h 1332"/>
                <a:gd name="T100" fmla="*/ 157 w 849"/>
                <a:gd name="T101" fmla="*/ 146 h 1332"/>
                <a:gd name="T102" fmla="*/ 183 w 849"/>
                <a:gd name="T103" fmla="*/ 103 h 1332"/>
                <a:gd name="T104" fmla="*/ 212 w 849"/>
                <a:gd name="T105" fmla="*/ 72 h 1332"/>
                <a:gd name="T106" fmla="*/ 241 w 849"/>
                <a:gd name="T107" fmla="*/ 50 h 1332"/>
                <a:gd name="T108" fmla="*/ 268 w 849"/>
                <a:gd name="T109" fmla="*/ 34 h 1332"/>
                <a:gd name="T110" fmla="*/ 292 w 849"/>
                <a:gd name="T111" fmla="*/ 24 h 1332"/>
                <a:gd name="T112" fmla="*/ 334 w 849"/>
                <a:gd name="T113" fmla="*/ 9 h 1332"/>
                <a:gd name="T114" fmla="*/ 392 w 849"/>
                <a:gd name="T115" fmla="*/ 0 h 1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49" h="1332">
                  <a:moveTo>
                    <a:pt x="392" y="0"/>
                  </a:moveTo>
                  <a:lnTo>
                    <a:pt x="417" y="0"/>
                  </a:lnTo>
                  <a:lnTo>
                    <a:pt x="440" y="3"/>
                  </a:lnTo>
                  <a:lnTo>
                    <a:pt x="460" y="8"/>
                  </a:lnTo>
                  <a:lnTo>
                    <a:pt x="478" y="15"/>
                  </a:lnTo>
                  <a:lnTo>
                    <a:pt x="494" y="23"/>
                  </a:lnTo>
                  <a:lnTo>
                    <a:pt x="507" y="31"/>
                  </a:lnTo>
                  <a:lnTo>
                    <a:pt x="518" y="38"/>
                  </a:lnTo>
                  <a:lnTo>
                    <a:pt x="527" y="45"/>
                  </a:lnTo>
                  <a:lnTo>
                    <a:pt x="533" y="51"/>
                  </a:lnTo>
                  <a:lnTo>
                    <a:pt x="536" y="54"/>
                  </a:lnTo>
                  <a:lnTo>
                    <a:pt x="537" y="56"/>
                  </a:lnTo>
                  <a:lnTo>
                    <a:pt x="568" y="55"/>
                  </a:lnTo>
                  <a:lnTo>
                    <a:pt x="596" y="58"/>
                  </a:lnTo>
                  <a:lnTo>
                    <a:pt x="622" y="66"/>
                  </a:lnTo>
                  <a:lnTo>
                    <a:pt x="645" y="77"/>
                  </a:lnTo>
                  <a:lnTo>
                    <a:pt x="665" y="92"/>
                  </a:lnTo>
                  <a:lnTo>
                    <a:pt x="683" y="110"/>
                  </a:lnTo>
                  <a:lnTo>
                    <a:pt x="699" y="131"/>
                  </a:lnTo>
                  <a:lnTo>
                    <a:pt x="713" y="155"/>
                  </a:lnTo>
                  <a:lnTo>
                    <a:pt x="724" y="182"/>
                  </a:lnTo>
                  <a:lnTo>
                    <a:pt x="733" y="211"/>
                  </a:lnTo>
                  <a:lnTo>
                    <a:pt x="741" y="243"/>
                  </a:lnTo>
                  <a:lnTo>
                    <a:pt x="746" y="277"/>
                  </a:lnTo>
                  <a:lnTo>
                    <a:pt x="750" y="312"/>
                  </a:lnTo>
                  <a:lnTo>
                    <a:pt x="752" y="348"/>
                  </a:lnTo>
                  <a:lnTo>
                    <a:pt x="752" y="386"/>
                  </a:lnTo>
                  <a:lnTo>
                    <a:pt x="750" y="425"/>
                  </a:lnTo>
                  <a:lnTo>
                    <a:pt x="747" y="465"/>
                  </a:lnTo>
                  <a:lnTo>
                    <a:pt x="744" y="505"/>
                  </a:lnTo>
                  <a:lnTo>
                    <a:pt x="745" y="541"/>
                  </a:lnTo>
                  <a:lnTo>
                    <a:pt x="748" y="573"/>
                  </a:lnTo>
                  <a:lnTo>
                    <a:pt x="753" y="601"/>
                  </a:lnTo>
                  <a:lnTo>
                    <a:pt x="761" y="626"/>
                  </a:lnTo>
                  <a:lnTo>
                    <a:pt x="769" y="647"/>
                  </a:lnTo>
                  <a:lnTo>
                    <a:pt x="779" y="665"/>
                  </a:lnTo>
                  <a:lnTo>
                    <a:pt x="789" y="681"/>
                  </a:lnTo>
                  <a:lnTo>
                    <a:pt x="800" y="694"/>
                  </a:lnTo>
                  <a:lnTo>
                    <a:pt x="811" y="704"/>
                  </a:lnTo>
                  <a:lnTo>
                    <a:pt x="821" y="712"/>
                  </a:lnTo>
                  <a:lnTo>
                    <a:pt x="830" y="718"/>
                  </a:lnTo>
                  <a:lnTo>
                    <a:pt x="837" y="723"/>
                  </a:lnTo>
                  <a:lnTo>
                    <a:pt x="843" y="725"/>
                  </a:lnTo>
                  <a:lnTo>
                    <a:pt x="847" y="727"/>
                  </a:lnTo>
                  <a:lnTo>
                    <a:pt x="849" y="727"/>
                  </a:lnTo>
                  <a:lnTo>
                    <a:pt x="825" y="747"/>
                  </a:lnTo>
                  <a:lnTo>
                    <a:pt x="799" y="764"/>
                  </a:lnTo>
                  <a:lnTo>
                    <a:pt x="771" y="777"/>
                  </a:lnTo>
                  <a:lnTo>
                    <a:pt x="742" y="787"/>
                  </a:lnTo>
                  <a:lnTo>
                    <a:pt x="712" y="795"/>
                  </a:lnTo>
                  <a:lnTo>
                    <a:pt x="684" y="801"/>
                  </a:lnTo>
                  <a:lnTo>
                    <a:pt x="657" y="805"/>
                  </a:lnTo>
                  <a:lnTo>
                    <a:pt x="633" y="807"/>
                  </a:lnTo>
                  <a:lnTo>
                    <a:pt x="613" y="808"/>
                  </a:lnTo>
                  <a:lnTo>
                    <a:pt x="597" y="809"/>
                  </a:lnTo>
                  <a:lnTo>
                    <a:pt x="587" y="809"/>
                  </a:lnTo>
                  <a:lnTo>
                    <a:pt x="583" y="809"/>
                  </a:lnTo>
                  <a:lnTo>
                    <a:pt x="583" y="866"/>
                  </a:lnTo>
                  <a:lnTo>
                    <a:pt x="584" y="870"/>
                  </a:lnTo>
                  <a:lnTo>
                    <a:pt x="426" y="1332"/>
                  </a:lnTo>
                  <a:lnTo>
                    <a:pt x="269" y="870"/>
                  </a:lnTo>
                  <a:lnTo>
                    <a:pt x="269" y="811"/>
                  </a:lnTo>
                  <a:lnTo>
                    <a:pt x="226" y="810"/>
                  </a:lnTo>
                  <a:lnTo>
                    <a:pt x="189" y="807"/>
                  </a:lnTo>
                  <a:lnTo>
                    <a:pt x="155" y="801"/>
                  </a:lnTo>
                  <a:lnTo>
                    <a:pt x="125" y="795"/>
                  </a:lnTo>
                  <a:lnTo>
                    <a:pt x="99" y="787"/>
                  </a:lnTo>
                  <a:lnTo>
                    <a:pt x="76" y="778"/>
                  </a:lnTo>
                  <a:lnTo>
                    <a:pt x="57" y="768"/>
                  </a:lnTo>
                  <a:lnTo>
                    <a:pt x="40" y="759"/>
                  </a:lnTo>
                  <a:lnTo>
                    <a:pt x="27" y="750"/>
                  </a:lnTo>
                  <a:lnTo>
                    <a:pt x="17" y="742"/>
                  </a:lnTo>
                  <a:lnTo>
                    <a:pt x="9" y="735"/>
                  </a:lnTo>
                  <a:lnTo>
                    <a:pt x="4" y="729"/>
                  </a:lnTo>
                  <a:lnTo>
                    <a:pt x="1" y="725"/>
                  </a:lnTo>
                  <a:lnTo>
                    <a:pt x="0" y="724"/>
                  </a:lnTo>
                  <a:lnTo>
                    <a:pt x="1" y="724"/>
                  </a:lnTo>
                  <a:lnTo>
                    <a:pt x="4" y="724"/>
                  </a:lnTo>
                  <a:lnTo>
                    <a:pt x="8" y="723"/>
                  </a:lnTo>
                  <a:lnTo>
                    <a:pt x="13" y="721"/>
                  </a:lnTo>
                  <a:lnTo>
                    <a:pt x="20" y="718"/>
                  </a:lnTo>
                  <a:lnTo>
                    <a:pt x="28" y="714"/>
                  </a:lnTo>
                  <a:lnTo>
                    <a:pt x="36" y="708"/>
                  </a:lnTo>
                  <a:lnTo>
                    <a:pt x="45" y="700"/>
                  </a:lnTo>
                  <a:lnTo>
                    <a:pt x="54" y="690"/>
                  </a:lnTo>
                  <a:lnTo>
                    <a:pt x="63" y="676"/>
                  </a:lnTo>
                  <a:lnTo>
                    <a:pt x="72" y="661"/>
                  </a:lnTo>
                  <a:lnTo>
                    <a:pt x="80" y="643"/>
                  </a:lnTo>
                  <a:lnTo>
                    <a:pt x="88" y="621"/>
                  </a:lnTo>
                  <a:lnTo>
                    <a:pt x="95" y="596"/>
                  </a:lnTo>
                  <a:lnTo>
                    <a:pt x="101" y="567"/>
                  </a:lnTo>
                  <a:lnTo>
                    <a:pt x="106" y="534"/>
                  </a:lnTo>
                  <a:lnTo>
                    <a:pt x="110" y="497"/>
                  </a:lnTo>
                  <a:lnTo>
                    <a:pt x="111" y="454"/>
                  </a:lnTo>
                  <a:lnTo>
                    <a:pt x="111" y="407"/>
                  </a:lnTo>
                  <a:lnTo>
                    <a:pt x="111" y="357"/>
                  </a:lnTo>
                  <a:lnTo>
                    <a:pt x="114" y="312"/>
                  </a:lnTo>
                  <a:lnTo>
                    <a:pt x="119" y="271"/>
                  </a:lnTo>
                  <a:lnTo>
                    <a:pt x="126" y="233"/>
                  </a:lnTo>
                  <a:lnTo>
                    <a:pt x="135" y="200"/>
                  </a:lnTo>
                  <a:lnTo>
                    <a:pt x="145" y="171"/>
                  </a:lnTo>
                  <a:lnTo>
                    <a:pt x="157" y="146"/>
                  </a:lnTo>
                  <a:lnTo>
                    <a:pt x="170" y="123"/>
                  </a:lnTo>
                  <a:lnTo>
                    <a:pt x="183" y="103"/>
                  </a:lnTo>
                  <a:lnTo>
                    <a:pt x="198" y="87"/>
                  </a:lnTo>
                  <a:lnTo>
                    <a:pt x="212" y="72"/>
                  </a:lnTo>
                  <a:lnTo>
                    <a:pt x="227" y="60"/>
                  </a:lnTo>
                  <a:lnTo>
                    <a:pt x="241" y="50"/>
                  </a:lnTo>
                  <a:lnTo>
                    <a:pt x="255" y="41"/>
                  </a:lnTo>
                  <a:lnTo>
                    <a:pt x="268" y="34"/>
                  </a:lnTo>
                  <a:lnTo>
                    <a:pt x="281" y="29"/>
                  </a:lnTo>
                  <a:lnTo>
                    <a:pt x="292" y="24"/>
                  </a:lnTo>
                  <a:lnTo>
                    <a:pt x="302" y="20"/>
                  </a:lnTo>
                  <a:lnTo>
                    <a:pt x="334" y="9"/>
                  </a:lnTo>
                  <a:lnTo>
                    <a:pt x="364" y="3"/>
                  </a:lnTo>
                  <a:lnTo>
                    <a:pt x="3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" name="Freeform 134"/>
            <p:cNvSpPr>
              <a:spLocks/>
            </p:cNvSpPr>
            <p:nvPr/>
          </p:nvSpPr>
          <p:spPr bwMode="auto">
            <a:xfrm>
              <a:off x="10250488" y="1395413"/>
              <a:ext cx="109537" cy="42863"/>
            </a:xfrm>
            <a:custGeom>
              <a:avLst/>
              <a:gdLst>
                <a:gd name="T0" fmla="*/ 365 w 1165"/>
                <a:gd name="T1" fmla="*/ 0 h 449"/>
                <a:gd name="T2" fmla="*/ 301 w 1165"/>
                <a:gd name="T3" fmla="*/ 184 h 449"/>
                <a:gd name="T4" fmla="*/ 389 w 1165"/>
                <a:gd name="T5" fmla="*/ 177 h 449"/>
                <a:gd name="T6" fmla="*/ 582 w 1165"/>
                <a:gd name="T7" fmla="*/ 416 h 449"/>
                <a:gd name="T8" fmla="*/ 775 w 1165"/>
                <a:gd name="T9" fmla="*/ 177 h 449"/>
                <a:gd name="T10" fmla="*/ 862 w 1165"/>
                <a:gd name="T11" fmla="*/ 184 h 449"/>
                <a:gd name="T12" fmla="*/ 800 w 1165"/>
                <a:gd name="T13" fmla="*/ 0 h 449"/>
                <a:gd name="T14" fmla="*/ 834 w 1165"/>
                <a:gd name="T15" fmla="*/ 18 h 449"/>
                <a:gd name="T16" fmla="*/ 1032 w 1165"/>
                <a:gd name="T17" fmla="*/ 116 h 449"/>
                <a:gd name="T18" fmla="*/ 1057 w 1165"/>
                <a:gd name="T19" fmla="*/ 130 h 449"/>
                <a:gd name="T20" fmla="*/ 1080 w 1165"/>
                <a:gd name="T21" fmla="*/ 148 h 449"/>
                <a:gd name="T22" fmla="*/ 1098 w 1165"/>
                <a:gd name="T23" fmla="*/ 170 h 449"/>
                <a:gd name="T24" fmla="*/ 1114 w 1165"/>
                <a:gd name="T25" fmla="*/ 193 h 449"/>
                <a:gd name="T26" fmla="*/ 1125 w 1165"/>
                <a:gd name="T27" fmla="*/ 220 h 449"/>
                <a:gd name="T28" fmla="*/ 1132 w 1165"/>
                <a:gd name="T29" fmla="*/ 248 h 449"/>
                <a:gd name="T30" fmla="*/ 1165 w 1165"/>
                <a:gd name="T31" fmla="*/ 423 h 449"/>
                <a:gd name="T32" fmla="*/ 1164 w 1165"/>
                <a:gd name="T33" fmla="*/ 433 h 449"/>
                <a:gd name="T34" fmla="*/ 1160 w 1165"/>
                <a:gd name="T35" fmla="*/ 441 h 449"/>
                <a:gd name="T36" fmla="*/ 1153 w 1165"/>
                <a:gd name="T37" fmla="*/ 447 h 449"/>
                <a:gd name="T38" fmla="*/ 1144 w 1165"/>
                <a:gd name="T39" fmla="*/ 449 h 449"/>
                <a:gd name="T40" fmla="*/ 21 w 1165"/>
                <a:gd name="T41" fmla="*/ 449 h 449"/>
                <a:gd name="T42" fmla="*/ 12 w 1165"/>
                <a:gd name="T43" fmla="*/ 447 h 449"/>
                <a:gd name="T44" fmla="*/ 5 w 1165"/>
                <a:gd name="T45" fmla="*/ 441 h 449"/>
                <a:gd name="T46" fmla="*/ 1 w 1165"/>
                <a:gd name="T47" fmla="*/ 433 h 449"/>
                <a:gd name="T48" fmla="*/ 0 w 1165"/>
                <a:gd name="T49" fmla="*/ 423 h 449"/>
                <a:gd name="T50" fmla="*/ 32 w 1165"/>
                <a:gd name="T51" fmla="*/ 248 h 449"/>
                <a:gd name="T52" fmla="*/ 39 w 1165"/>
                <a:gd name="T53" fmla="*/ 220 h 449"/>
                <a:gd name="T54" fmla="*/ 51 w 1165"/>
                <a:gd name="T55" fmla="*/ 193 h 449"/>
                <a:gd name="T56" fmla="*/ 66 w 1165"/>
                <a:gd name="T57" fmla="*/ 169 h 449"/>
                <a:gd name="T58" fmla="*/ 84 w 1165"/>
                <a:gd name="T59" fmla="*/ 148 h 449"/>
                <a:gd name="T60" fmla="*/ 107 w 1165"/>
                <a:gd name="T61" fmla="*/ 130 h 449"/>
                <a:gd name="T62" fmla="*/ 132 w 1165"/>
                <a:gd name="T63" fmla="*/ 116 h 449"/>
                <a:gd name="T64" fmla="*/ 326 w 1165"/>
                <a:gd name="T65" fmla="*/ 20 h 449"/>
                <a:gd name="T66" fmla="*/ 365 w 116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65" h="449">
                  <a:moveTo>
                    <a:pt x="365" y="0"/>
                  </a:moveTo>
                  <a:lnTo>
                    <a:pt x="301" y="184"/>
                  </a:lnTo>
                  <a:lnTo>
                    <a:pt x="389" y="177"/>
                  </a:lnTo>
                  <a:lnTo>
                    <a:pt x="582" y="416"/>
                  </a:lnTo>
                  <a:lnTo>
                    <a:pt x="775" y="177"/>
                  </a:lnTo>
                  <a:lnTo>
                    <a:pt x="862" y="184"/>
                  </a:lnTo>
                  <a:lnTo>
                    <a:pt x="800" y="0"/>
                  </a:lnTo>
                  <a:lnTo>
                    <a:pt x="834" y="18"/>
                  </a:lnTo>
                  <a:lnTo>
                    <a:pt x="1032" y="116"/>
                  </a:lnTo>
                  <a:lnTo>
                    <a:pt x="1057" y="130"/>
                  </a:lnTo>
                  <a:lnTo>
                    <a:pt x="1080" y="148"/>
                  </a:lnTo>
                  <a:lnTo>
                    <a:pt x="1098" y="170"/>
                  </a:lnTo>
                  <a:lnTo>
                    <a:pt x="1114" y="193"/>
                  </a:lnTo>
                  <a:lnTo>
                    <a:pt x="1125" y="220"/>
                  </a:lnTo>
                  <a:lnTo>
                    <a:pt x="1132" y="248"/>
                  </a:lnTo>
                  <a:lnTo>
                    <a:pt x="1165" y="423"/>
                  </a:lnTo>
                  <a:lnTo>
                    <a:pt x="1164" y="433"/>
                  </a:lnTo>
                  <a:lnTo>
                    <a:pt x="1160" y="441"/>
                  </a:lnTo>
                  <a:lnTo>
                    <a:pt x="1153" y="447"/>
                  </a:lnTo>
                  <a:lnTo>
                    <a:pt x="1144" y="449"/>
                  </a:lnTo>
                  <a:lnTo>
                    <a:pt x="21" y="449"/>
                  </a:lnTo>
                  <a:lnTo>
                    <a:pt x="12" y="447"/>
                  </a:lnTo>
                  <a:lnTo>
                    <a:pt x="5" y="441"/>
                  </a:lnTo>
                  <a:lnTo>
                    <a:pt x="1" y="433"/>
                  </a:lnTo>
                  <a:lnTo>
                    <a:pt x="0" y="423"/>
                  </a:lnTo>
                  <a:lnTo>
                    <a:pt x="32" y="248"/>
                  </a:lnTo>
                  <a:lnTo>
                    <a:pt x="39" y="220"/>
                  </a:lnTo>
                  <a:lnTo>
                    <a:pt x="51" y="193"/>
                  </a:lnTo>
                  <a:lnTo>
                    <a:pt x="66" y="169"/>
                  </a:lnTo>
                  <a:lnTo>
                    <a:pt x="84" y="148"/>
                  </a:lnTo>
                  <a:lnTo>
                    <a:pt x="107" y="130"/>
                  </a:lnTo>
                  <a:lnTo>
                    <a:pt x="132" y="116"/>
                  </a:lnTo>
                  <a:lnTo>
                    <a:pt x="326" y="20"/>
                  </a:lnTo>
                  <a:lnTo>
                    <a:pt x="3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07" name="Group 1706"/>
          <p:cNvGrpSpPr/>
          <p:nvPr/>
        </p:nvGrpSpPr>
        <p:grpSpPr>
          <a:xfrm>
            <a:off x="9541830" y="1674971"/>
            <a:ext cx="103187" cy="309563"/>
            <a:chOff x="9621838" y="1219200"/>
            <a:chExt cx="103187" cy="3095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39" name="Freeform 139"/>
            <p:cNvSpPr>
              <a:spLocks/>
            </p:cNvSpPr>
            <p:nvPr/>
          </p:nvSpPr>
          <p:spPr bwMode="auto">
            <a:xfrm>
              <a:off x="9621838" y="1287463"/>
              <a:ext cx="103187" cy="241300"/>
            </a:xfrm>
            <a:custGeom>
              <a:avLst/>
              <a:gdLst>
                <a:gd name="T0" fmla="*/ 520 w 1098"/>
                <a:gd name="T1" fmla="*/ 155 h 2569"/>
                <a:gd name="T2" fmla="*/ 482 w 1098"/>
                <a:gd name="T3" fmla="*/ 88 h 2569"/>
                <a:gd name="T4" fmla="*/ 475 w 1098"/>
                <a:gd name="T5" fmla="*/ 44 h 2569"/>
                <a:gd name="T6" fmla="*/ 491 w 1098"/>
                <a:gd name="T7" fmla="*/ 17 h 2569"/>
                <a:gd name="T8" fmla="*/ 516 w 1098"/>
                <a:gd name="T9" fmla="*/ 5 h 2569"/>
                <a:gd name="T10" fmla="*/ 540 w 1098"/>
                <a:gd name="T11" fmla="*/ 0 h 2569"/>
                <a:gd name="T12" fmla="*/ 553 w 1098"/>
                <a:gd name="T13" fmla="*/ 0 h 2569"/>
                <a:gd name="T14" fmla="*/ 574 w 1098"/>
                <a:gd name="T15" fmla="*/ 2 h 2569"/>
                <a:gd name="T16" fmla="*/ 600 w 1098"/>
                <a:gd name="T17" fmla="*/ 12 h 2569"/>
                <a:gd name="T18" fmla="*/ 620 w 1098"/>
                <a:gd name="T19" fmla="*/ 33 h 2569"/>
                <a:gd name="T20" fmla="*/ 622 w 1098"/>
                <a:gd name="T21" fmla="*/ 71 h 2569"/>
                <a:gd name="T22" fmla="*/ 596 w 1098"/>
                <a:gd name="T23" fmla="*/ 130 h 2569"/>
                <a:gd name="T24" fmla="*/ 744 w 1098"/>
                <a:gd name="T25" fmla="*/ 0 h 2569"/>
                <a:gd name="T26" fmla="*/ 767 w 1098"/>
                <a:gd name="T27" fmla="*/ 10 h 2569"/>
                <a:gd name="T28" fmla="*/ 826 w 1098"/>
                <a:gd name="T29" fmla="*/ 38 h 2569"/>
                <a:gd name="T30" fmla="*/ 907 w 1098"/>
                <a:gd name="T31" fmla="*/ 81 h 2569"/>
                <a:gd name="T32" fmla="*/ 993 w 1098"/>
                <a:gd name="T33" fmla="*/ 136 h 2569"/>
                <a:gd name="T34" fmla="*/ 1035 w 1098"/>
                <a:gd name="T35" fmla="*/ 169 h 2569"/>
                <a:gd name="T36" fmla="*/ 1071 w 1098"/>
                <a:gd name="T37" fmla="*/ 209 h 2569"/>
                <a:gd name="T38" fmla="*/ 1092 w 1098"/>
                <a:gd name="T39" fmla="*/ 280 h 2569"/>
                <a:gd name="T40" fmla="*/ 1098 w 1098"/>
                <a:gd name="T41" fmla="*/ 383 h 2569"/>
                <a:gd name="T42" fmla="*/ 1095 w 1098"/>
                <a:gd name="T43" fmla="*/ 501 h 2569"/>
                <a:gd name="T44" fmla="*/ 1084 w 1098"/>
                <a:gd name="T45" fmla="*/ 617 h 2569"/>
                <a:gd name="T46" fmla="*/ 1067 w 1098"/>
                <a:gd name="T47" fmla="*/ 714 h 2569"/>
                <a:gd name="T48" fmla="*/ 1044 w 1098"/>
                <a:gd name="T49" fmla="*/ 793 h 2569"/>
                <a:gd name="T50" fmla="*/ 1008 w 1098"/>
                <a:gd name="T51" fmla="*/ 877 h 2569"/>
                <a:gd name="T52" fmla="*/ 971 w 1098"/>
                <a:gd name="T53" fmla="*/ 957 h 2569"/>
                <a:gd name="T54" fmla="*/ 940 w 1098"/>
                <a:gd name="T55" fmla="*/ 1018 h 2569"/>
                <a:gd name="T56" fmla="*/ 921 w 1098"/>
                <a:gd name="T57" fmla="*/ 1050 h 2569"/>
                <a:gd name="T58" fmla="*/ 889 w 1098"/>
                <a:gd name="T59" fmla="*/ 1151 h 2569"/>
                <a:gd name="T60" fmla="*/ 743 w 1098"/>
                <a:gd name="T61" fmla="*/ 2516 h 2569"/>
                <a:gd name="T62" fmla="*/ 704 w 1098"/>
                <a:gd name="T63" fmla="*/ 2559 h 2569"/>
                <a:gd name="T64" fmla="*/ 433 w 1098"/>
                <a:gd name="T65" fmla="*/ 2569 h 2569"/>
                <a:gd name="T66" fmla="*/ 379 w 1098"/>
                <a:gd name="T67" fmla="*/ 2548 h 2569"/>
                <a:gd name="T68" fmla="*/ 351 w 1098"/>
                <a:gd name="T69" fmla="*/ 2497 h 2569"/>
                <a:gd name="T70" fmla="*/ 197 w 1098"/>
                <a:gd name="T71" fmla="*/ 1101 h 2569"/>
                <a:gd name="T72" fmla="*/ 172 w 1098"/>
                <a:gd name="T73" fmla="*/ 1044 h 2569"/>
                <a:gd name="T74" fmla="*/ 150 w 1098"/>
                <a:gd name="T75" fmla="*/ 1000 h 2569"/>
                <a:gd name="T76" fmla="*/ 115 w 1098"/>
                <a:gd name="T77" fmla="*/ 932 h 2569"/>
                <a:gd name="T78" fmla="*/ 78 w 1098"/>
                <a:gd name="T79" fmla="*/ 849 h 2569"/>
                <a:gd name="T80" fmla="*/ 46 w 1098"/>
                <a:gd name="T81" fmla="*/ 765 h 2569"/>
                <a:gd name="T82" fmla="*/ 25 w 1098"/>
                <a:gd name="T83" fmla="*/ 684 h 2569"/>
                <a:gd name="T84" fmla="*/ 10 w 1098"/>
                <a:gd name="T85" fmla="*/ 579 h 2569"/>
                <a:gd name="T86" fmla="*/ 2 w 1098"/>
                <a:gd name="T87" fmla="*/ 460 h 2569"/>
                <a:gd name="T88" fmla="*/ 2 w 1098"/>
                <a:gd name="T89" fmla="*/ 346 h 2569"/>
                <a:gd name="T90" fmla="*/ 12 w 1098"/>
                <a:gd name="T91" fmla="*/ 251 h 2569"/>
                <a:gd name="T92" fmla="*/ 38 w 1098"/>
                <a:gd name="T93" fmla="*/ 195 h 2569"/>
                <a:gd name="T94" fmla="*/ 77 w 1098"/>
                <a:gd name="T95" fmla="*/ 158 h 2569"/>
                <a:gd name="T96" fmla="*/ 135 w 1098"/>
                <a:gd name="T97" fmla="*/ 116 h 2569"/>
                <a:gd name="T98" fmla="*/ 220 w 1098"/>
                <a:gd name="T99" fmla="*/ 65 h 2569"/>
                <a:gd name="T100" fmla="*/ 295 w 1098"/>
                <a:gd name="T101" fmla="*/ 26 h 2569"/>
                <a:gd name="T102" fmla="*/ 344 w 1098"/>
                <a:gd name="T103" fmla="*/ 4 h 2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98" h="2569">
                  <a:moveTo>
                    <a:pt x="355" y="0"/>
                  </a:moveTo>
                  <a:lnTo>
                    <a:pt x="459" y="326"/>
                  </a:lnTo>
                  <a:lnTo>
                    <a:pt x="520" y="155"/>
                  </a:lnTo>
                  <a:lnTo>
                    <a:pt x="503" y="130"/>
                  </a:lnTo>
                  <a:lnTo>
                    <a:pt x="491" y="108"/>
                  </a:lnTo>
                  <a:lnTo>
                    <a:pt x="482" y="88"/>
                  </a:lnTo>
                  <a:lnTo>
                    <a:pt x="476" y="71"/>
                  </a:lnTo>
                  <a:lnTo>
                    <a:pt x="475" y="57"/>
                  </a:lnTo>
                  <a:lnTo>
                    <a:pt x="475" y="44"/>
                  </a:lnTo>
                  <a:lnTo>
                    <a:pt x="480" y="33"/>
                  </a:lnTo>
                  <a:lnTo>
                    <a:pt x="485" y="24"/>
                  </a:lnTo>
                  <a:lnTo>
                    <a:pt x="491" y="17"/>
                  </a:lnTo>
                  <a:lnTo>
                    <a:pt x="499" y="12"/>
                  </a:lnTo>
                  <a:lnTo>
                    <a:pt x="507" y="8"/>
                  </a:lnTo>
                  <a:lnTo>
                    <a:pt x="516" y="5"/>
                  </a:lnTo>
                  <a:lnTo>
                    <a:pt x="524" y="2"/>
                  </a:lnTo>
                  <a:lnTo>
                    <a:pt x="533" y="1"/>
                  </a:lnTo>
                  <a:lnTo>
                    <a:pt x="540" y="0"/>
                  </a:lnTo>
                  <a:lnTo>
                    <a:pt x="546" y="0"/>
                  </a:lnTo>
                  <a:lnTo>
                    <a:pt x="550" y="0"/>
                  </a:lnTo>
                  <a:lnTo>
                    <a:pt x="553" y="0"/>
                  </a:lnTo>
                  <a:lnTo>
                    <a:pt x="559" y="0"/>
                  </a:lnTo>
                  <a:lnTo>
                    <a:pt x="566" y="1"/>
                  </a:lnTo>
                  <a:lnTo>
                    <a:pt x="574" y="2"/>
                  </a:lnTo>
                  <a:lnTo>
                    <a:pt x="583" y="5"/>
                  </a:lnTo>
                  <a:lnTo>
                    <a:pt x="592" y="8"/>
                  </a:lnTo>
                  <a:lnTo>
                    <a:pt x="600" y="12"/>
                  </a:lnTo>
                  <a:lnTo>
                    <a:pt x="608" y="17"/>
                  </a:lnTo>
                  <a:lnTo>
                    <a:pt x="615" y="24"/>
                  </a:lnTo>
                  <a:lnTo>
                    <a:pt x="620" y="33"/>
                  </a:lnTo>
                  <a:lnTo>
                    <a:pt x="623" y="44"/>
                  </a:lnTo>
                  <a:lnTo>
                    <a:pt x="624" y="57"/>
                  </a:lnTo>
                  <a:lnTo>
                    <a:pt x="622" y="71"/>
                  </a:lnTo>
                  <a:lnTo>
                    <a:pt x="617" y="88"/>
                  </a:lnTo>
                  <a:lnTo>
                    <a:pt x="608" y="108"/>
                  </a:lnTo>
                  <a:lnTo>
                    <a:pt x="596" y="130"/>
                  </a:lnTo>
                  <a:lnTo>
                    <a:pt x="578" y="155"/>
                  </a:lnTo>
                  <a:lnTo>
                    <a:pt x="640" y="326"/>
                  </a:lnTo>
                  <a:lnTo>
                    <a:pt x="744" y="0"/>
                  </a:lnTo>
                  <a:lnTo>
                    <a:pt x="747" y="1"/>
                  </a:lnTo>
                  <a:lnTo>
                    <a:pt x="755" y="4"/>
                  </a:lnTo>
                  <a:lnTo>
                    <a:pt x="767" y="10"/>
                  </a:lnTo>
                  <a:lnTo>
                    <a:pt x="784" y="17"/>
                  </a:lnTo>
                  <a:lnTo>
                    <a:pt x="804" y="26"/>
                  </a:lnTo>
                  <a:lnTo>
                    <a:pt x="826" y="38"/>
                  </a:lnTo>
                  <a:lnTo>
                    <a:pt x="852" y="51"/>
                  </a:lnTo>
                  <a:lnTo>
                    <a:pt x="878" y="65"/>
                  </a:lnTo>
                  <a:lnTo>
                    <a:pt x="907" y="81"/>
                  </a:lnTo>
                  <a:lnTo>
                    <a:pt x="936" y="98"/>
                  </a:lnTo>
                  <a:lnTo>
                    <a:pt x="964" y="116"/>
                  </a:lnTo>
                  <a:lnTo>
                    <a:pt x="993" y="136"/>
                  </a:lnTo>
                  <a:lnTo>
                    <a:pt x="1009" y="148"/>
                  </a:lnTo>
                  <a:lnTo>
                    <a:pt x="1022" y="158"/>
                  </a:lnTo>
                  <a:lnTo>
                    <a:pt x="1035" y="169"/>
                  </a:lnTo>
                  <a:lnTo>
                    <a:pt x="1047" y="181"/>
                  </a:lnTo>
                  <a:lnTo>
                    <a:pt x="1061" y="195"/>
                  </a:lnTo>
                  <a:lnTo>
                    <a:pt x="1071" y="209"/>
                  </a:lnTo>
                  <a:lnTo>
                    <a:pt x="1079" y="228"/>
                  </a:lnTo>
                  <a:lnTo>
                    <a:pt x="1087" y="251"/>
                  </a:lnTo>
                  <a:lnTo>
                    <a:pt x="1092" y="280"/>
                  </a:lnTo>
                  <a:lnTo>
                    <a:pt x="1095" y="312"/>
                  </a:lnTo>
                  <a:lnTo>
                    <a:pt x="1097" y="346"/>
                  </a:lnTo>
                  <a:lnTo>
                    <a:pt x="1098" y="383"/>
                  </a:lnTo>
                  <a:lnTo>
                    <a:pt x="1098" y="421"/>
                  </a:lnTo>
                  <a:lnTo>
                    <a:pt x="1097" y="460"/>
                  </a:lnTo>
                  <a:lnTo>
                    <a:pt x="1095" y="501"/>
                  </a:lnTo>
                  <a:lnTo>
                    <a:pt x="1092" y="541"/>
                  </a:lnTo>
                  <a:lnTo>
                    <a:pt x="1088" y="579"/>
                  </a:lnTo>
                  <a:lnTo>
                    <a:pt x="1084" y="617"/>
                  </a:lnTo>
                  <a:lnTo>
                    <a:pt x="1078" y="652"/>
                  </a:lnTo>
                  <a:lnTo>
                    <a:pt x="1073" y="684"/>
                  </a:lnTo>
                  <a:lnTo>
                    <a:pt x="1067" y="714"/>
                  </a:lnTo>
                  <a:lnTo>
                    <a:pt x="1061" y="739"/>
                  </a:lnTo>
                  <a:lnTo>
                    <a:pt x="1053" y="765"/>
                  </a:lnTo>
                  <a:lnTo>
                    <a:pt x="1044" y="793"/>
                  </a:lnTo>
                  <a:lnTo>
                    <a:pt x="1033" y="821"/>
                  </a:lnTo>
                  <a:lnTo>
                    <a:pt x="1021" y="849"/>
                  </a:lnTo>
                  <a:lnTo>
                    <a:pt x="1008" y="877"/>
                  </a:lnTo>
                  <a:lnTo>
                    <a:pt x="996" y="905"/>
                  </a:lnTo>
                  <a:lnTo>
                    <a:pt x="984" y="932"/>
                  </a:lnTo>
                  <a:lnTo>
                    <a:pt x="971" y="957"/>
                  </a:lnTo>
                  <a:lnTo>
                    <a:pt x="959" y="980"/>
                  </a:lnTo>
                  <a:lnTo>
                    <a:pt x="949" y="1000"/>
                  </a:lnTo>
                  <a:lnTo>
                    <a:pt x="940" y="1018"/>
                  </a:lnTo>
                  <a:lnTo>
                    <a:pt x="932" y="1033"/>
                  </a:lnTo>
                  <a:lnTo>
                    <a:pt x="925" y="1044"/>
                  </a:lnTo>
                  <a:lnTo>
                    <a:pt x="921" y="1050"/>
                  </a:lnTo>
                  <a:lnTo>
                    <a:pt x="920" y="1053"/>
                  </a:lnTo>
                  <a:lnTo>
                    <a:pt x="902" y="1101"/>
                  </a:lnTo>
                  <a:lnTo>
                    <a:pt x="889" y="1151"/>
                  </a:lnTo>
                  <a:lnTo>
                    <a:pt x="881" y="1202"/>
                  </a:lnTo>
                  <a:lnTo>
                    <a:pt x="747" y="2497"/>
                  </a:lnTo>
                  <a:lnTo>
                    <a:pt x="743" y="2516"/>
                  </a:lnTo>
                  <a:lnTo>
                    <a:pt x="734" y="2534"/>
                  </a:lnTo>
                  <a:lnTo>
                    <a:pt x="720" y="2548"/>
                  </a:lnTo>
                  <a:lnTo>
                    <a:pt x="704" y="2559"/>
                  </a:lnTo>
                  <a:lnTo>
                    <a:pt x="686" y="2566"/>
                  </a:lnTo>
                  <a:lnTo>
                    <a:pt x="665" y="2569"/>
                  </a:lnTo>
                  <a:lnTo>
                    <a:pt x="433" y="2569"/>
                  </a:lnTo>
                  <a:lnTo>
                    <a:pt x="413" y="2566"/>
                  </a:lnTo>
                  <a:lnTo>
                    <a:pt x="394" y="2559"/>
                  </a:lnTo>
                  <a:lnTo>
                    <a:pt x="379" y="2548"/>
                  </a:lnTo>
                  <a:lnTo>
                    <a:pt x="365" y="2534"/>
                  </a:lnTo>
                  <a:lnTo>
                    <a:pt x="356" y="2516"/>
                  </a:lnTo>
                  <a:lnTo>
                    <a:pt x="351" y="2497"/>
                  </a:lnTo>
                  <a:lnTo>
                    <a:pt x="217" y="1202"/>
                  </a:lnTo>
                  <a:lnTo>
                    <a:pt x="210" y="1151"/>
                  </a:lnTo>
                  <a:lnTo>
                    <a:pt x="197" y="1101"/>
                  </a:lnTo>
                  <a:lnTo>
                    <a:pt x="178" y="1053"/>
                  </a:lnTo>
                  <a:lnTo>
                    <a:pt x="176" y="1050"/>
                  </a:lnTo>
                  <a:lnTo>
                    <a:pt x="172" y="1044"/>
                  </a:lnTo>
                  <a:lnTo>
                    <a:pt x="167" y="1033"/>
                  </a:lnTo>
                  <a:lnTo>
                    <a:pt x="159" y="1018"/>
                  </a:lnTo>
                  <a:lnTo>
                    <a:pt x="150" y="1000"/>
                  </a:lnTo>
                  <a:lnTo>
                    <a:pt x="139" y="980"/>
                  </a:lnTo>
                  <a:lnTo>
                    <a:pt x="128" y="957"/>
                  </a:lnTo>
                  <a:lnTo>
                    <a:pt x="115" y="932"/>
                  </a:lnTo>
                  <a:lnTo>
                    <a:pt x="102" y="905"/>
                  </a:lnTo>
                  <a:lnTo>
                    <a:pt x="90" y="877"/>
                  </a:lnTo>
                  <a:lnTo>
                    <a:pt x="78" y="849"/>
                  </a:lnTo>
                  <a:lnTo>
                    <a:pt x="66" y="821"/>
                  </a:lnTo>
                  <a:lnTo>
                    <a:pt x="55" y="793"/>
                  </a:lnTo>
                  <a:lnTo>
                    <a:pt x="46" y="765"/>
                  </a:lnTo>
                  <a:lnTo>
                    <a:pt x="38" y="739"/>
                  </a:lnTo>
                  <a:lnTo>
                    <a:pt x="32" y="714"/>
                  </a:lnTo>
                  <a:lnTo>
                    <a:pt x="25" y="684"/>
                  </a:lnTo>
                  <a:lnTo>
                    <a:pt x="20" y="652"/>
                  </a:lnTo>
                  <a:lnTo>
                    <a:pt x="15" y="617"/>
                  </a:lnTo>
                  <a:lnTo>
                    <a:pt x="10" y="579"/>
                  </a:lnTo>
                  <a:lnTo>
                    <a:pt x="7" y="541"/>
                  </a:lnTo>
                  <a:lnTo>
                    <a:pt x="4" y="501"/>
                  </a:lnTo>
                  <a:lnTo>
                    <a:pt x="2" y="460"/>
                  </a:lnTo>
                  <a:lnTo>
                    <a:pt x="1" y="421"/>
                  </a:lnTo>
                  <a:lnTo>
                    <a:pt x="0" y="383"/>
                  </a:lnTo>
                  <a:lnTo>
                    <a:pt x="2" y="346"/>
                  </a:lnTo>
                  <a:lnTo>
                    <a:pt x="4" y="312"/>
                  </a:lnTo>
                  <a:lnTo>
                    <a:pt x="7" y="280"/>
                  </a:lnTo>
                  <a:lnTo>
                    <a:pt x="12" y="251"/>
                  </a:lnTo>
                  <a:lnTo>
                    <a:pt x="19" y="228"/>
                  </a:lnTo>
                  <a:lnTo>
                    <a:pt x="28" y="209"/>
                  </a:lnTo>
                  <a:lnTo>
                    <a:pt x="38" y="195"/>
                  </a:lnTo>
                  <a:lnTo>
                    <a:pt x="52" y="181"/>
                  </a:lnTo>
                  <a:lnTo>
                    <a:pt x="64" y="169"/>
                  </a:lnTo>
                  <a:lnTo>
                    <a:pt x="77" y="158"/>
                  </a:lnTo>
                  <a:lnTo>
                    <a:pt x="90" y="148"/>
                  </a:lnTo>
                  <a:lnTo>
                    <a:pt x="106" y="136"/>
                  </a:lnTo>
                  <a:lnTo>
                    <a:pt x="135" y="116"/>
                  </a:lnTo>
                  <a:lnTo>
                    <a:pt x="163" y="98"/>
                  </a:lnTo>
                  <a:lnTo>
                    <a:pt x="192" y="81"/>
                  </a:lnTo>
                  <a:lnTo>
                    <a:pt x="220" y="65"/>
                  </a:lnTo>
                  <a:lnTo>
                    <a:pt x="247" y="51"/>
                  </a:lnTo>
                  <a:lnTo>
                    <a:pt x="272" y="38"/>
                  </a:lnTo>
                  <a:lnTo>
                    <a:pt x="295" y="26"/>
                  </a:lnTo>
                  <a:lnTo>
                    <a:pt x="315" y="17"/>
                  </a:lnTo>
                  <a:lnTo>
                    <a:pt x="332" y="10"/>
                  </a:lnTo>
                  <a:lnTo>
                    <a:pt x="344" y="4"/>
                  </a:lnTo>
                  <a:lnTo>
                    <a:pt x="352" y="1"/>
                  </a:lnTo>
                  <a:lnTo>
                    <a:pt x="3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0" name="Freeform 140"/>
            <p:cNvSpPr>
              <a:spLocks/>
            </p:cNvSpPr>
            <p:nvPr/>
          </p:nvSpPr>
          <p:spPr bwMode="auto">
            <a:xfrm>
              <a:off x="9648825" y="1219200"/>
              <a:ext cx="49212" cy="61913"/>
            </a:xfrm>
            <a:custGeom>
              <a:avLst/>
              <a:gdLst>
                <a:gd name="T0" fmla="*/ 261 w 522"/>
                <a:gd name="T1" fmla="*/ 0 h 661"/>
                <a:gd name="T2" fmla="*/ 274 w 522"/>
                <a:gd name="T3" fmla="*/ 0 h 661"/>
                <a:gd name="T4" fmla="*/ 298 w 522"/>
                <a:gd name="T5" fmla="*/ 2 h 661"/>
                <a:gd name="T6" fmla="*/ 329 w 522"/>
                <a:gd name="T7" fmla="*/ 7 h 661"/>
                <a:gd name="T8" fmla="*/ 365 w 522"/>
                <a:gd name="T9" fmla="*/ 18 h 661"/>
                <a:gd name="T10" fmla="*/ 404 w 522"/>
                <a:gd name="T11" fmla="*/ 37 h 661"/>
                <a:gd name="T12" fmla="*/ 441 w 522"/>
                <a:gd name="T13" fmla="*/ 64 h 661"/>
                <a:gd name="T14" fmla="*/ 473 w 522"/>
                <a:gd name="T15" fmla="*/ 103 h 661"/>
                <a:gd name="T16" fmla="*/ 500 w 522"/>
                <a:gd name="T17" fmla="*/ 156 h 661"/>
                <a:gd name="T18" fmla="*/ 517 w 522"/>
                <a:gd name="T19" fmla="*/ 222 h 661"/>
                <a:gd name="T20" fmla="*/ 520 w 522"/>
                <a:gd name="T21" fmla="*/ 264 h 661"/>
                <a:gd name="T22" fmla="*/ 521 w 522"/>
                <a:gd name="T23" fmla="*/ 279 h 661"/>
                <a:gd name="T24" fmla="*/ 522 w 522"/>
                <a:gd name="T25" fmla="*/ 306 h 661"/>
                <a:gd name="T26" fmla="*/ 522 w 522"/>
                <a:gd name="T27" fmla="*/ 344 h 661"/>
                <a:gd name="T28" fmla="*/ 518 w 522"/>
                <a:gd name="T29" fmla="*/ 387 h 661"/>
                <a:gd name="T30" fmla="*/ 510 w 522"/>
                <a:gd name="T31" fmla="*/ 435 h 661"/>
                <a:gd name="T32" fmla="*/ 497 w 522"/>
                <a:gd name="T33" fmla="*/ 485 h 661"/>
                <a:gd name="T34" fmla="*/ 476 w 522"/>
                <a:gd name="T35" fmla="*/ 533 h 661"/>
                <a:gd name="T36" fmla="*/ 448 w 522"/>
                <a:gd name="T37" fmla="*/ 578 h 661"/>
                <a:gd name="T38" fmla="*/ 409 w 522"/>
                <a:gd name="T39" fmla="*/ 615 h 661"/>
                <a:gd name="T40" fmla="*/ 360 w 522"/>
                <a:gd name="T41" fmla="*/ 643 h 661"/>
                <a:gd name="T42" fmla="*/ 299 w 522"/>
                <a:gd name="T43" fmla="*/ 658 h 661"/>
                <a:gd name="T44" fmla="*/ 259 w 522"/>
                <a:gd name="T45" fmla="*/ 661 h 661"/>
                <a:gd name="T46" fmla="*/ 191 w 522"/>
                <a:gd name="T47" fmla="*/ 652 h 661"/>
                <a:gd name="T48" fmla="*/ 135 w 522"/>
                <a:gd name="T49" fmla="*/ 630 h 661"/>
                <a:gd name="T50" fmla="*/ 92 w 522"/>
                <a:gd name="T51" fmla="*/ 597 h 661"/>
                <a:gd name="T52" fmla="*/ 58 w 522"/>
                <a:gd name="T53" fmla="*/ 556 h 661"/>
                <a:gd name="T54" fmla="*/ 33 w 522"/>
                <a:gd name="T55" fmla="*/ 509 h 661"/>
                <a:gd name="T56" fmla="*/ 17 w 522"/>
                <a:gd name="T57" fmla="*/ 460 h 661"/>
                <a:gd name="T58" fmla="*/ 7 w 522"/>
                <a:gd name="T59" fmla="*/ 411 h 661"/>
                <a:gd name="T60" fmla="*/ 1 w 522"/>
                <a:gd name="T61" fmla="*/ 365 h 661"/>
                <a:gd name="T62" fmla="*/ 0 w 522"/>
                <a:gd name="T63" fmla="*/ 323 h 661"/>
                <a:gd name="T64" fmla="*/ 0 w 522"/>
                <a:gd name="T65" fmla="*/ 290 h 661"/>
                <a:gd name="T66" fmla="*/ 1 w 522"/>
                <a:gd name="T67" fmla="*/ 269 h 661"/>
                <a:gd name="T68" fmla="*/ 2 w 522"/>
                <a:gd name="T69" fmla="*/ 261 h 661"/>
                <a:gd name="T70" fmla="*/ 12 w 522"/>
                <a:gd name="T71" fmla="*/ 186 h 661"/>
                <a:gd name="T72" fmla="*/ 33 w 522"/>
                <a:gd name="T73" fmla="*/ 128 h 661"/>
                <a:gd name="T74" fmla="*/ 64 w 522"/>
                <a:gd name="T75" fmla="*/ 82 h 661"/>
                <a:gd name="T76" fmla="*/ 99 w 522"/>
                <a:gd name="T77" fmla="*/ 49 h 661"/>
                <a:gd name="T78" fmla="*/ 136 w 522"/>
                <a:gd name="T79" fmla="*/ 26 h 661"/>
                <a:gd name="T80" fmla="*/ 174 w 522"/>
                <a:gd name="T81" fmla="*/ 12 h 661"/>
                <a:gd name="T82" fmla="*/ 209 w 522"/>
                <a:gd name="T83" fmla="*/ 4 h 661"/>
                <a:gd name="T84" fmla="*/ 236 w 522"/>
                <a:gd name="T85" fmla="*/ 1 h 661"/>
                <a:gd name="T86" fmla="*/ 256 w 522"/>
                <a:gd name="T87" fmla="*/ 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22" h="661">
                  <a:moveTo>
                    <a:pt x="256" y="0"/>
                  </a:moveTo>
                  <a:lnTo>
                    <a:pt x="261" y="0"/>
                  </a:lnTo>
                  <a:lnTo>
                    <a:pt x="266" y="0"/>
                  </a:lnTo>
                  <a:lnTo>
                    <a:pt x="274" y="0"/>
                  </a:lnTo>
                  <a:lnTo>
                    <a:pt x="284" y="1"/>
                  </a:lnTo>
                  <a:lnTo>
                    <a:pt x="298" y="2"/>
                  </a:lnTo>
                  <a:lnTo>
                    <a:pt x="312" y="4"/>
                  </a:lnTo>
                  <a:lnTo>
                    <a:pt x="329" y="7"/>
                  </a:lnTo>
                  <a:lnTo>
                    <a:pt x="347" y="12"/>
                  </a:lnTo>
                  <a:lnTo>
                    <a:pt x="365" y="18"/>
                  </a:lnTo>
                  <a:lnTo>
                    <a:pt x="384" y="27"/>
                  </a:lnTo>
                  <a:lnTo>
                    <a:pt x="404" y="37"/>
                  </a:lnTo>
                  <a:lnTo>
                    <a:pt x="422" y="49"/>
                  </a:lnTo>
                  <a:lnTo>
                    <a:pt x="441" y="64"/>
                  </a:lnTo>
                  <a:lnTo>
                    <a:pt x="458" y="82"/>
                  </a:lnTo>
                  <a:lnTo>
                    <a:pt x="473" y="103"/>
                  </a:lnTo>
                  <a:lnTo>
                    <a:pt x="487" y="128"/>
                  </a:lnTo>
                  <a:lnTo>
                    <a:pt x="500" y="156"/>
                  </a:lnTo>
                  <a:lnTo>
                    <a:pt x="510" y="187"/>
                  </a:lnTo>
                  <a:lnTo>
                    <a:pt x="517" y="222"/>
                  </a:lnTo>
                  <a:lnTo>
                    <a:pt x="520" y="262"/>
                  </a:lnTo>
                  <a:lnTo>
                    <a:pt x="520" y="264"/>
                  </a:lnTo>
                  <a:lnTo>
                    <a:pt x="521" y="269"/>
                  </a:lnTo>
                  <a:lnTo>
                    <a:pt x="521" y="279"/>
                  </a:lnTo>
                  <a:lnTo>
                    <a:pt x="522" y="291"/>
                  </a:lnTo>
                  <a:lnTo>
                    <a:pt x="522" y="306"/>
                  </a:lnTo>
                  <a:lnTo>
                    <a:pt x="522" y="323"/>
                  </a:lnTo>
                  <a:lnTo>
                    <a:pt x="522" y="344"/>
                  </a:lnTo>
                  <a:lnTo>
                    <a:pt x="520" y="365"/>
                  </a:lnTo>
                  <a:lnTo>
                    <a:pt x="518" y="387"/>
                  </a:lnTo>
                  <a:lnTo>
                    <a:pt x="515" y="411"/>
                  </a:lnTo>
                  <a:lnTo>
                    <a:pt x="510" y="435"/>
                  </a:lnTo>
                  <a:lnTo>
                    <a:pt x="504" y="460"/>
                  </a:lnTo>
                  <a:lnTo>
                    <a:pt x="497" y="485"/>
                  </a:lnTo>
                  <a:lnTo>
                    <a:pt x="487" y="509"/>
                  </a:lnTo>
                  <a:lnTo>
                    <a:pt x="476" y="533"/>
                  </a:lnTo>
                  <a:lnTo>
                    <a:pt x="463" y="556"/>
                  </a:lnTo>
                  <a:lnTo>
                    <a:pt x="448" y="578"/>
                  </a:lnTo>
                  <a:lnTo>
                    <a:pt x="429" y="597"/>
                  </a:lnTo>
                  <a:lnTo>
                    <a:pt x="409" y="615"/>
                  </a:lnTo>
                  <a:lnTo>
                    <a:pt x="386" y="630"/>
                  </a:lnTo>
                  <a:lnTo>
                    <a:pt x="360" y="643"/>
                  </a:lnTo>
                  <a:lnTo>
                    <a:pt x="331" y="652"/>
                  </a:lnTo>
                  <a:lnTo>
                    <a:pt x="299" y="658"/>
                  </a:lnTo>
                  <a:lnTo>
                    <a:pt x="263" y="661"/>
                  </a:lnTo>
                  <a:lnTo>
                    <a:pt x="259" y="661"/>
                  </a:lnTo>
                  <a:lnTo>
                    <a:pt x="222" y="658"/>
                  </a:lnTo>
                  <a:lnTo>
                    <a:pt x="191" y="652"/>
                  </a:lnTo>
                  <a:lnTo>
                    <a:pt x="161" y="643"/>
                  </a:lnTo>
                  <a:lnTo>
                    <a:pt x="135" y="630"/>
                  </a:lnTo>
                  <a:lnTo>
                    <a:pt x="112" y="615"/>
                  </a:lnTo>
                  <a:lnTo>
                    <a:pt x="92" y="597"/>
                  </a:lnTo>
                  <a:lnTo>
                    <a:pt x="73" y="578"/>
                  </a:lnTo>
                  <a:lnTo>
                    <a:pt x="58" y="556"/>
                  </a:lnTo>
                  <a:lnTo>
                    <a:pt x="45" y="533"/>
                  </a:lnTo>
                  <a:lnTo>
                    <a:pt x="33" y="509"/>
                  </a:lnTo>
                  <a:lnTo>
                    <a:pt x="24" y="485"/>
                  </a:lnTo>
                  <a:lnTo>
                    <a:pt x="17" y="460"/>
                  </a:lnTo>
                  <a:lnTo>
                    <a:pt x="11" y="435"/>
                  </a:lnTo>
                  <a:lnTo>
                    <a:pt x="7" y="411"/>
                  </a:lnTo>
                  <a:lnTo>
                    <a:pt x="4" y="387"/>
                  </a:lnTo>
                  <a:lnTo>
                    <a:pt x="1" y="365"/>
                  </a:lnTo>
                  <a:lnTo>
                    <a:pt x="0" y="343"/>
                  </a:lnTo>
                  <a:lnTo>
                    <a:pt x="0" y="323"/>
                  </a:lnTo>
                  <a:lnTo>
                    <a:pt x="0" y="306"/>
                  </a:lnTo>
                  <a:lnTo>
                    <a:pt x="0" y="290"/>
                  </a:lnTo>
                  <a:lnTo>
                    <a:pt x="0" y="278"/>
                  </a:lnTo>
                  <a:lnTo>
                    <a:pt x="1" y="269"/>
                  </a:lnTo>
                  <a:lnTo>
                    <a:pt x="1" y="263"/>
                  </a:lnTo>
                  <a:lnTo>
                    <a:pt x="2" y="261"/>
                  </a:lnTo>
                  <a:lnTo>
                    <a:pt x="5" y="222"/>
                  </a:lnTo>
                  <a:lnTo>
                    <a:pt x="12" y="186"/>
                  </a:lnTo>
                  <a:lnTo>
                    <a:pt x="21" y="155"/>
                  </a:lnTo>
                  <a:lnTo>
                    <a:pt x="33" y="128"/>
                  </a:lnTo>
                  <a:lnTo>
                    <a:pt x="48" y="102"/>
                  </a:lnTo>
                  <a:lnTo>
                    <a:pt x="64" y="82"/>
                  </a:lnTo>
                  <a:lnTo>
                    <a:pt x="80" y="64"/>
                  </a:lnTo>
                  <a:lnTo>
                    <a:pt x="99" y="49"/>
                  </a:lnTo>
                  <a:lnTo>
                    <a:pt x="118" y="36"/>
                  </a:lnTo>
                  <a:lnTo>
                    <a:pt x="136" y="26"/>
                  </a:lnTo>
                  <a:lnTo>
                    <a:pt x="156" y="18"/>
                  </a:lnTo>
                  <a:lnTo>
                    <a:pt x="174" y="12"/>
                  </a:lnTo>
                  <a:lnTo>
                    <a:pt x="193" y="7"/>
                  </a:lnTo>
                  <a:lnTo>
                    <a:pt x="209" y="4"/>
                  </a:lnTo>
                  <a:lnTo>
                    <a:pt x="223" y="2"/>
                  </a:lnTo>
                  <a:lnTo>
                    <a:pt x="236" y="1"/>
                  </a:lnTo>
                  <a:lnTo>
                    <a:pt x="248" y="0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08" name="Group 1707"/>
          <p:cNvGrpSpPr/>
          <p:nvPr/>
        </p:nvGrpSpPr>
        <p:grpSpPr>
          <a:xfrm>
            <a:off x="8885452" y="1675765"/>
            <a:ext cx="179387" cy="307975"/>
            <a:chOff x="8956402" y="1214438"/>
            <a:chExt cx="179387" cy="3079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44" name="Freeform 145"/>
            <p:cNvSpPr>
              <a:spLocks noEditPoints="1"/>
            </p:cNvSpPr>
            <p:nvPr/>
          </p:nvSpPr>
          <p:spPr bwMode="auto">
            <a:xfrm>
              <a:off x="8956402" y="1214438"/>
              <a:ext cx="179387" cy="307975"/>
            </a:xfrm>
            <a:custGeom>
              <a:avLst/>
              <a:gdLst>
                <a:gd name="T0" fmla="*/ 749 w 1916"/>
                <a:gd name="T1" fmla="*/ 2970 h 3301"/>
                <a:gd name="T2" fmla="*/ 712 w 1916"/>
                <a:gd name="T3" fmla="*/ 2988 h 3301"/>
                <a:gd name="T4" fmla="*/ 687 w 1916"/>
                <a:gd name="T5" fmla="*/ 3020 h 3301"/>
                <a:gd name="T6" fmla="*/ 678 w 1916"/>
                <a:gd name="T7" fmla="*/ 3060 h 3301"/>
                <a:gd name="T8" fmla="*/ 687 w 1916"/>
                <a:gd name="T9" fmla="*/ 3100 h 3301"/>
                <a:gd name="T10" fmla="*/ 712 w 1916"/>
                <a:gd name="T11" fmla="*/ 3131 h 3301"/>
                <a:gd name="T12" fmla="*/ 749 w 1916"/>
                <a:gd name="T13" fmla="*/ 3149 h 3301"/>
                <a:gd name="T14" fmla="*/ 1110 w 1916"/>
                <a:gd name="T15" fmla="*/ 3151 h 3301"/>
                <a:gd name="T16" fmla="*/ 1150 w 1916"/>
                <a:gd name="T17" fmla="*/ 3142 h 3301"/>
                <a:gd name="T18" fmla="*/ 1181 w 1916"/>
                <a:gd name="T19" fmla="*/ 3117 h 3301"/>
                <a:gd name="T20" fmla="*/ 1199 w 1916"/>
                <a:gd name="T21" fmla="*/ 3081 h 3301"/>
                <a:gd name="T22" fmla="*/ 1199 w 1916"/>
                <a:gd name="T23" fmla="*/ 3039 h 3301"/>
                <a:gd name="T24" fmla="*/ 1181 w 1916"/>
                <a:gd name="T25" fmla="*/ 3003 h 3301"/>
                <a:gd name="T26" fmla="*/ 1150 w 1916"/>
                <a:gd name="T27" fmla="*/ 2977 h 3301"/>
                <a:gd name="T28" fmla="*/ 1110 w 1916"/>
                <a:gd name="T29" fmla="*/ 2967 h 3301"/>
                <a:gd name="T30" fmla="*/ 278 w 1916"/>
                <a:gd name="T31" fmla="*/ 483 h 3301"/>
                <a:gd name="T32" fmla="*/ 239 w 1916"/>
                <a:gd name="T33" fmla="*/ 493 h 3301"/>
                <a:gd name="T34" fmla="*/ 208 w 1916"/>
                <a:gd name="T35" fmla="*/ 517 h 3301"/>
                <a:gd name="T36" fmla="*/ 190 w 1916"/>
                <a:gd name="T37" fmla="*/ 554 h 3301"/>
                <a:gd name="T38" fmla="*/ 188 w 1916"/>
                <a:gd name="T39" fmla="*/ 2726 h 3301"/>
                <a:gd name="T40" fmla="*/ 197 w 1916"/>
                <a:gd name="T41" fmla="*/ 2767 h 3301"/>
                <a:gd name="T42" fmla="*/ 222 w 1916"/>
                <a:gd name="T43" fmla="*/ 2798 h 3301"/>
                <a:gd name="T44" fmla="*/ 258 w 1916"/>
                <a:gd name="T45" fmla="*/ 2816 h 3301"/>
                <a:gd name="T46" fmla="*/ 1637 w 1916"/>
                <a:gd name="T47" fmla="*/ 2818 h 3301"/>
                <a:gd name="T48" fmla="*/ 1677 w 1916"/>
                <a:gd name="T49" fmla="*/ 2809 h 3301"/>
                <a:gd name="T50" fmla="*/ 1708 w 1916"/>
                <a:gd name="T51" fmla="*/ 2784 h 3301"/>
                <a:gd name="T52" fmla="*/ 1726 w 1916"/>
                <a:gd name="T53" fmla="*/ 2747 h 3301"/>
                <a:gd name="T54" fmla="*/ 1728 w 1916"/>
                <a:gd name="T55" fmla="*/ 575 h 3301"/>
                <a:gd name="T56" fmla="*/ 1719 w 1916"/>
                <a:gd name="T57" fmla="*/ 534 h 3301"/>
                <a:gd name="T58" fmla="*/ 1694 w 1916"/>
                <a:gd name="T59" fmla="*/ 503 h 3301"/>
                <a:gd name="T60" fmla="*/ 1658 w 1916"/>
                <a:gd name="T61" fmla="*/ 486 h 3301"/>
                <a:gd name="T62" fmla="*/ 278 w 1916"/>
                <a:gd name="T63" fmla="*/ 483 h 3301"/>
                <a:gd name="T64" fmla="*/ 1563 w 1916"/>
                <a:gd name="T65" fmla="*/ 0 h 3301"/>
                <a:gd name="T66" fmla="*/ 1650 w 1916"/>
                <a:gd name="T67" fmla="*/ 11 h 3301"/>
                <a:gd name="T68" fmla="*/ 1729 w 1916"/>
                <a:gd name="T69" fmla="*/ 41 h 3301"/>
                <a:gd name="T70" fmla="*/ 1797 w 1916"/>
                <a:gd name="T71" fmla="*/ 89 h 3301"/>
                <a:gd name="T72" fmla="*/ 1853 w 1916"/>
                <a:gd name="T73" fmla="*/ 153 h 3301"/>
                <a:gd name="T74" fmla="*/ 1892 w 1916"/>
                <a:gd name="T75" fmla="*/ 227 h 3301"/>
                <a:gd name="T76" fmla="*/ 1914 w 1916"/>
                <a:gd name="T77" fmla="*/ 310 h 3301"/>
                <a:gd name="T78" fmla="*/ 1916 w 1916"/>
                <a:gd name="T79" fmla="*/ 2945 h 3301"/>
                <a:gd name="T80" fmla="*/ 1905 w 1916"/>
                <a:gd name="T81" fmla="*/ 3033 h 3301"/>
                <a:gd name="T82" fmla="*/ 1875 w 1916"/>
                <a:gd name="T83" fmla="*/ 3112 h 3301"/>
                <a:gd name="T84" fmla="*/ 1827 w 1916"/>
                <a:gd name="T85" fmla="*/ 3181 h 3301"/>
                <a:gd name="T86" fmla="*/ 1764 w 1916"/>
                <a:gd name="T87" fmla="*/ 3237 h 3301"/>
                <a:gd name="T88" fmla="*/ 1690 w 1916"/>
                <a:gd name="T89" fmla="*/ 3277 h 3301"/>
                <a:gd name="T90" fmla="*/ 1607 w 1916"/>
                <a:gd name="T91" fmla="*/ 3298 h 3301"/>
                <a:gd name="T92" fmla="*/ 354 w 1916"/>
                <a:gd name="T93" fmla="*/ 3301 h 3301"/>
                <a:gd name="T94" fmla="*/ 267 w 1916"/>
                <a:gd name="T95" fmla="*/ 3290 h 3301"/>
                <a:gd name="T96" fmla="*/ 188 w 1916"/>
                <a:gd name="T97" fmla="*/ 3259 h 3301"/>
                <a:gd name="T98" fmla="*/ 119 w 1916"/>
                <a:gd name="T99" fmla="*/ 3211 h 3301"/>
                <a:gd name="T100" fmla="*/ 64 w 1916"/>
                <a:gd name="T101" fmla="*/ 3148 h 3301"/>
                <a:gd name="T102" fmla="*/ 24 w 1916"/>
                <a:gd name="T103" fmla="*/ 3074 h 3301"/>
                <a:gd name="T104" fmla="*/ 3 w 1916"/>
                <a:gd name="T105" fmla="*/ 2990 h 3301"/>
                <a:gd name="T106" fmla="*/ 0 w 1916"/>
                <a:gd name="T107" fmla="*/ 355 h 3301"/>
                <a:gd name="T108" fmla="*/ 11 w 1916"/>
                <a:gd name="T109" fmla="*/ 267 h 3301"/>
                <a:gd name="T110" fmla="*/ 42 w 1916"/>
                <a:gd name="T111" fmla="*/ 188 h 3301"/>
                <a:gd name="T112" fmla="*/ 90 w 1916"/>
                <a:gd name="T113" fmla="*/ 120 h 3301"/>
                <a:gd name="T114" fmla="*/ 152 w 1916"/>
                <a:gd name="T115" fmla="*/ 63 h 3301"/>
                <a:gd name="T116" fmla="*/ 226 w 1916"/>
                <a:gd name="T117" fmla="*/ 24 h 3301"/>
                <a:gd name="T118" fmla="*/ 310 w 1916"/>
                <a:gd name="T119" fmla="*/ 2 h 3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16" h="3301">
                  <a:moveTo>
                    <a:pt x="770" y="2967"/>
                  </a:moveTo>
                  <a:lnTo>
                    <a:pt x="749" y="2970"/>
                  </a:lnTo>
                  <a:lnTo>
                    <a:pt x="729" y="2977"/>
                  </a:lnTo>
                  <a:lnTo>
                    <a:pt x="712" y="2988"/>
                  </a:lnTo>
                  <a:lnTo>
                    <a:pt x="698" y="3003"/>
                  </a:lnTo>
                  <a:lnTo>
                    <a:pt x="687" y="3020"/>
                  </a:lnTo>
                  <a:lnTo>
                    <a:pt x="681" y="3039"/>
                  </a:lnTo>
                  <a:lnTo>
                    <a:pt x="678" y="3060"/>
                  </a:lnTo>
                  <a:lnTo>
                    <a:pt x="681" y="3081"/>
                  </a:lnTo>
                  <a:lnTo>
                    <a:pt x="687" y="3100"/>
                  </a:lnTo>
                  <a:lnTo>
                    <a:pt x="698" y="3117"/>
                  </a:lnTo>
                  <a:lnTo>
                    <a:pt x="712" y="3131"/>
                  </a:lnTo>
                  <a:lnTo>
                    <a:pt x="729" y="3142"/>
                  </a:lnTo>
                  <a:lnTo>
                    <a:pt x="749" y="3149"/>
                  </a:lnTo>
                  <a:lnTo>
                    <a:pt x="770" y="3151"/>
                  </a:lnTo>
                  <a:lnTo>
                    <a:pt x="1110" y="3151"/>
                  </a:lnTo>
                  <a:lnTo>
                    <a:pt x="1131" y="3149"/>
                  </a:lnTo>
                  <a:lnTo>
                    <a:pt x="1150" y="3142"/>
                  </a:lnTo>
                  <a:lnTo>
                    <a:pt x="1167" y="3131"/>
                  </a:lnTo>
                  <a:lnTo>
                    <a:pt x="1181" y="3117"/>
                  </a:lnTo>
                  <a:lnTo>
                    <a:pt x="1192" y="3100"/>
                  </a:lnTo>
                  <a:lnTo>
                    <a:pt x="1199" y="3081"/>
                  </a:lnTo>
                  <a:lnTo>
                    <a:pt x="1201" y="3060"/>
                  </a:lnTo>
                  <a:lnTo>
                    <a:pt x="1199" y="3039"/>
                  </a:lnTo>
                  <a:lnTo>
                    <a:pt x="1192" y="3020"/>
                  </a:lnTo>
                  <a:lnTo>
                    <a:pt x="1181" y="3003"/>
                  </a:lnTo>
                  <a:lnTo>
                    <a:pt x="1167" y="2988"/>
                  </a:lnTo>
                  <a:lnTo>
                    <a:pt x="1150" y="2977"/>
                  </a:lnTo>
                  <a:lnTo>
                    <a:pt x="1131" y="2970"/>
                  </a:lnTo>
                  <a:lnTo>
                    <a:pt x="1110" y="2967"/>
                  </a:lnTo>
                  <a:lnTo>
                    <a:pt x="770" y="2967"/>
                  </a:lnTo>
                  <a:close/>
                  <a:moveTo>
                    <a:pt x="278" y="483"/>
                  </a:moveTo>
                  <a:lnTo>
                    <a:pt x="258" y="486"/>
                  </a:lnTo>
                  <a:lnTo>
                    <a:pt x="239" y="493"/>
                  </a:lnTo>
                  <a:lnTo>
                    <a:pt x="222" y="503"/>
                  </a:lnTo>
                  <a:lnTo>
                    <a:pt x="208" y="517"/>
                  </a:lnTo>
                  <a:lnTo>
                    <a:pt x="197" y="534"/>
                  </a:lnTo>
                  <a:lnTo>
                    <a:pt x="190" y="554"/>
                  </a:lnTo>
                  <a:lnTo>
                    <a:pt x="188" y="575"/>
                  </a:lnTo>
                  <a:lnTo>
                    <a:pt x="188" y="2726"/>
                  </a:lnTo>
                  <a:lnTo>
                    <a:pt x="190" y="2747"/>
                  </a:lnTo>
                  <a:lnTo>
                    <a:pt x="197" y="2767"/>
                  </a:lnTo>
                  <a:lnTo>
                    <a:pt x="208" y="2784"/>
                  </a:lnTo>
                  <a:lnTo>
                    <a:pt x="222" y="2798"/>
                  </a:lnTo>
                  <a:lnTo>
                    <a:pt x="239" y="2809"/>
                  </a:lnTo>
                  <a:lnTo>
                    <a:pt x="258" y="2816"/>
                  </a:lnTo>
                  <a:lnTo>
                    <a:pt x="278" y="2818"/>
                  </a:lnTo>
                  <a:lnTo>
                    <a:pt x="1637" y="2818"/>
                  </a:lnTo>
                  <a:lnTo>
                    <a:pt x="1658" y="2816"/>
                  </a:lnTo>
                  <a:lnTo>
                    <a:pt x="1677" y="2809"/>
                  </a:lnTo>
                  <a:lnTo>
                    <a:pt x="1694" y="2798"/>
                  </a:lnTo>
                  <a:lnTo>
                    <a:pt x="1708" y="2784"/>
                  </a:lnTo>
                  <a:lnTo>
                    <a:pt x="1719" y="2767"/>
                  </a:lnTo>
                  <a:lnTo>
                    <a:pt x="1726" y="2747"/>
                  </a:lnTo>
                  <a:lnTo>
                    <a:pt x="1728" y="2726"/>
                  </a:lnTo>
                  <a:lnTo>
                    <a:pt x="1728" y="575"/>
                  </a:lnTo>
                  <a:lnTo>
                    <a:pt x="1726" y="554"/>
                  </a:lnTo>
                  <a:lnTo>
                    <a:pt x="1719" y="534"/>
                  </a:lnTo>
                  <a:lnTo>
                    <a:pt x="1708" y="517"/>
                  </a:lnTo>
                  <a:lnTo>
                    <a:pt x="1694" y="503"/>
                  </a:lnTo>
                  <a:lnTo>
                    <a:pt x="1677" y="493"/>
                  </a:lnTo>
                  <a:lnTo>
                    <a:pt x="1658" y="486"/>
                  </a:lnTo>
                  <a:lnTo>
                    <a:pt x="1637" y="483"/>
                  </a:lnTo>
                  <a:lnTo>
                    <a:pt x="278" y="483"/>
                  </a:lnTo>
                  <a:close/>
                  <a:moveTo>
                    <a:pt x="354" y="0"/>
                  </a:moveTo>
                  <a:lnTo>
                    <a:pt x="1563" y="0"/>
                  </a:lnTo>
                  <a:lnTo>
                    <a:pt x="1607" y="3"/>
                  </a:lnTo>
                  <a:lnTo>
                    <a:pt x="1650" y="11"/>
                  </a:lnTo>
                  <a:lnTo>
                    <a:pt x="1690" y="24"/>
                  </a:lnTo>
                  <a:lnTo>
                    <a:pt x="1729" y="41"/>
                  </a:lnTo>
                  <a:lnTo>
                    <a:pt x="1764" y="63"/>
                  </a:lnTo>
                  <a:lnTo>
                    <a:pt x="1797" y="89"/>
                  </a:lnTo>
                  <a:lnTo>
                    <a:pt x="1827" y="120"/>
                  </a:lnTo>
                  <a:lnTo>
                    <a:pt x="1853" y="153"/>
                  </a:lnTo>
                  <a:lnTo>
                    <a:pt x="1875" y="189"/>
                  </a:lnTo>
                  <a:lnTo>
                    <a:pt x="1892" y="227"/>
                  </a:lnTo>
                  <a:lnTo>
                    <a:pt x="1905" y="268"/>
                  </a:lnTo>
                  <a:lnTo>
                    <a:pt x="1914" y="310"/>
                  </a:lnTo>
                  <a:lnTo>
                    <a:pt x="1916" y="355"/>
                  </a:lnTo>
                  <a:lnTo>
                    <a:pt x="1916" y="2945"/>
                  </a:lnTo>
                  <a:lnTo>
                    <a:pt x="1914" y="2990"/>
                  </a:lnTo>
                  <a:lnTo>
                    <a:pt x="1905" y="3033"/>
                  </a:lnTo>
                  <a:lnTo>
                    <a:pt x="1892" y="3074"/>
                  </a:lnTo>
                  <a:lnTo>
                    <a:pt x="1875" y="3112"/>
                  </a:lnTo>
                  <a:lnTo>
                    <a:pt x="1853" y="3148"/>
                  </a:lnTo>
                  <a:lnTo>
                    <a:pt x="1827" y="3181"/>
                  </a:lnTo>
                  <a:lnTo>
                    <a:pt x="1797" y="3211"/>
                  </a:lnTo>
                  <a:lnTo>
                    <a:pt x="1764" y="3237"/>
                  </a:lnTo>
                  <a:lnTo>
                    <a:pt x="1729" y="3259"/>
                  </a:lnTo>
                  <a:lnTo>
                    <a:pt x="1690" y="3277"/>
                  </a:lnTo>
                  <a:lnTo>
                    <a:pt x="1650" y="3290"/>
                  </a:lnTo>
                  <a:lnTo>
                    <a:pt x="1607" y="3298"/>
                  </a:lnTo>
                  <a:lnTo>
                    <a:pt x="1563" y="3301"/>
                  </a:lnTo>
                  <a:lnTo>
                    <a:pt x="354" y="3301"/>
                  </a:lnTo>
                  <a:lnTo>
                    <a:pt x="310" y="3298"/>
                  </a:lnTo>
                  <a:lnTo>
                    <a:pt x="267" y="3290"/>
                  </a:lnTo>
                  <a:lnTo>
                    <a:pt x="226" y="3277"/>
                  </a:lnTo>
                  <a:lnTo>
                    <a:pt x="188" y="3259"/>
                  </a:lnTo>
                  <a:lnTo>
                    <a:pt x="152" y="3237"/>
                  </a:lnTo>
                  <a:lnTo>
                    <a:pt x="119" y="3211"/>
                  </a:lnTo>
                  <a:lnTo>
                    <a:pt x="90" y="3181"/>
                  </a:lnTo>
                  <a:lnTo>
                    <a:pt x="64" y="3148"/>
                  </a:lnTo>
                  <a:lnTo>
                    <a:pt x="42" y="3112"/>
                  </a:lnTo>
                  <a:lnTo>
                    <a:pt x="24" y="3074"/>
                  </a:lnTo>
                  <a:lnTo>
                    <a:pt x="11" y="3033"/>
                  </a:lnTo>
                  <a:lnTo>
                    <a:pt x="3" y="2990"/>
                  </a:lnTo>
                  <a:lnTo>
                    <a:pt x="0" y="2945"/>
                  </a:lnTo>
                  <a:lnTo>
                    <a:pt x="0" y="355"/>
                  </a:lnTo>
                  <a:lnTo>
                    <a:pt x="3" y="310"/>
                  </a:lnTo>
                  <a:lnTo>
                    <a:pt x="11" y="267"/>
                  </a:lnTo>
                  <a:lnTo>
                    <a:pt x="24" y="227"/>
                  </a:lnTo>
                  <a:lnTo>
                    <a:pt x="42" y="188"/>
                  </a:lnTo>
                  <a:lnTo>
                    <a:pt x="64" y="153"/>
                  </a:lnTo>
                  <a:lnTo>
                    <a:pt x="90" y="120"/>
                  </a:lnTo>
                  <a:lnTo>
                    <a:pt x="119" y="89"/>
                  </a:lnTo>
                  <a:lnTo>
                    <a:pt x="152" y="63"/>
                  </a:lnTo>
                  <a:lnTo>
                    <a:pt x="188" y="41"/>
                  </a:lnTo>
                  <a:lnTo>
                    <a:pt x="226" y="24"/>
                  </a:lnTo>
                  <a:lnTo>
                    <a:pt x="267" y="11"/>
                  </a:lnTo>
                  <a:lnTo>
                    <a:pt x="310" y="2"/>
                  </a:lnTo>
                  <a:lnTo>
                    <a:pt x="3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5" name="Freeform 146"/>
            <p:cNvSpPr>
              <a:spLocks/>
            </p:cNvSpPr>
            <p:nvPr/>
          </p:nvSpPr>
          <p:spPr bwMode="auto">
            <a:xfrm>
              <a:off x="8986838" y="1385888"/>
              <a:ext cx="109537" cy="50800"/>
            </a:xfrm>
            <a:custGeom>
              <a:avLst/>
              <a:gdLst>
                <a:gd name="T0" fmla="*/ 488 w 1165"/>
                <a:gd name="T1" fmla="*/ 349 h 540"/>
                <a:gd name="T2" fmla="*/ 552 w 1165"/>
                <a:gd name="T3" fmla="*/ 255 h 540"/>
                <a:gd name="T4" fmla="*/ 521 w 1165"/>
                <a:gd name="T5" fmla="*/ 206 h 540"/>
                <a:gd name="T6" fmla="*/ 507 w 1165"/>
                <a:gd name="T7" fmla="*/ 167 h 540"/>
                <a:gd name="T8" fmla="*/ 506 w 1165"/>
                <a:gd name="T9" fmla="*/ 138 h 540"/>
                <a:gd name="T10" fmla="*/ 514 w 1165"/>
                <a:gd name="T11" fmla="*/ 118 h 540"/>
                <a:gd name="T12" fmla="*/ 528 w 1165"/>
                <a:gd name="T13" fmla="*/ 104 h 540"/>
                <a:gd name="T14" fmla="*/ 546 w 1165"/>
                <a:gd name="T15" fmla="*/ 96 h 540"/>
                <a:gd name="T16" fmla="*/ 563 w 1165"/>
                <a:gd name="T17" fmla="*/ 92 h 540"/>
                <a:gd name="T18" fmla="*/ 577 w 1165"/>
                <a:gd name="T19" fmla="*/ 90 h 540"/>
                <a:gd name="T20" fmla="*/ 583 w 1165"/>
                <a:gd name="T21" fmla="*/ 90 h 540"/>
                <a:gd name="T22" fmla="*/ 594 w 1165"/>
                <a:gd name="T23" fmla="*/ 91 h 540"/>
                <a:gd name="T24" fmla="*/ 610 w 1165"/>
                <a:gd name="T25" fmla="*/ 93 h 540"/>
                <a:gd name="T26" fmla="*/ 628 w 1165"/>
                <a:gd name="T27" fmla="*/ 99 h 540"/>
                <a:gd name="T28" fmla="*/ 645 w 1165"/>
                <a:gd name="T29" fmla="*/ 110 h 540"/>
                <a:gd name="T30" fmla="*/ 656 w 1165"/>
                <a:gd name="T31" fmla="*/ 127 h 540"/>
                <a:gd name="T32" fmla="*/ 660 w 1165"/>
                <a:gd name="T33" fmla="*/ 152 h 540"/>
                <a:gd name="T34" fmla="*/ 652 w 1165"/>
                <a:gd name="T35" fmla="*/ 185 h 540"/>
                <a:gd name="T36" fmla="*/ 630 w 1165"/>
                <a:gd name="T37" fmla="*/ 229 h 540"/>
                <a:gd name="T38" fmla="*/ 662 w 1165"/>
                <a:gd name="T39" fmla="*/ 396 h 540"/>
                <a:gd name="T40" fmla="*/ 786 w 1165"/>
                <a:gd name="T41" fmla="*/ 0 h 540"/>
                <a:gd name="T42" fmla="*/ 795 w 1165"/>
                <a:gd name="T43" fmla="*/ 5 h 540"/>
                <a:gd name="T44" fmla="*/ 819 w 1165"/>
                <a:gd name="T45" fmla="*/ 19 h 540"/>
                <a:gd name="T46" fmla="*/ 858 w 1165"/>
                <a:gd name="T47" fmla="*/ 40 h 540"/>
                <a:gd name="T48" fmla="*/ 911 w 1165"/>
                <a:gd name="T49" fmla="*/ 66 h 540"/>
                <a:gd name="T50" fmla="*/ 977 w 1165"/>
                <a:gd name="T51" fmla="*/ 96 h 540"/>
                <a:gd name="T52" fmla="*/ 1045 w 1165"/>
                <a:gd name="T53" fmla="*/ 124 h 540"/>
                <a:gd name="T54" fmla="*/ 1094 w 1165"/>
                <a:gd name="T55" fmla="*/ 157 h 540"/>
                <a:gd name="T56" fmla="*/ 1126 w 1165"/>
                <a:gd name="T57" fmla="*/ 199 h 540"/>
                <a:gd name="T58" fmla="*/ 1147 w 1165"/>
                <a:gd name="T59" fmla="*/ 252 h 540"/>
                <a:gd name="T60" fmla="*/ 1158 w 1165"/>
                <a:gd name="T61" fmla="*/ 317 h 540"/>
                <a:gd name="T62" fmla="*/ 1163 w 1165"/>
                <a:gd name="T63" fmla="*/ 392 h 540"/>
                <a:gd name="T64" fmla="*/ 1165 w 1165"/>
                <a:gd name="T65" fmla="*/ 480 h 540"/>
                <a:gd name="T66" fmla="*/ 1153 w 1165"/>
                <a:gd name="T67" fmla="*/ 515 h 540"/>
                <a:gd name="T68" fmla="*/ 1124 w 1165"/>
                <a:gd name="T69" fmla="*/ 537 h 540"/>
                <a:gd name="T70" fmla="*/ 59 w 1165"/>
                <a:gd name="T71" fmla="*/ 540 h 540"/>
                <a:gd name="T72" fmla="*/ 24 w 1165"/>
                <a:gd name="T73" fmla="*/ 528 h 540"/>
                <a:gd name="T74" fmla="*/ 3 w 1165"/>
                <a:gd name="T75" fmla="*/ 498 h 540"/>
                <a:gd name="T76" fmla="*/ 1 w 1165"/>
                <a:gd name="T77" fmla="*/ 434 h 540"/>
                <a:gd name="T78" fmla="*/ 4 w 1165"/>
                <a:gd name="T79" fmla="*/ 353 h 540"/>
                <a:gd name="T80" fmla="*/ 11 w 1165"/>
                <a:gd name="T81" fmla="*/ 282 h 540"/>
                <a:gd name="T82" fmla="*/ 27 w 1165"/>
                <a:gd name="T83" fmla="*/ 224 h 540"/>
                <a:gd name="T84" fmla="*/ 53 w 1165"/>
                <a:gd name="T85" fmla="*/ 176 h 540"/>
                <a:gd name="T86" fmla="*/ 93 w 1165"/>
                <a:gd name="T87" fmla="*/ 139 h 540"/>
                <a:gd name="T88" fmla="*/ 151 w 1165"/>
                <a:gd name="T89" fmla="*/ 110 h 540"/>
                <a:gd name="T90" fmla="*/ 222 w 1165"/>
                <a:gd name="T91" fmla="*/ 80 h 540"/>
                <a:gd name="T92" fmla="*/ 282 w 1165"/>
                <a:gd name="T93" fmla="*/ 53 h 540"/>
                <a:gd name="T94" fmla="*/ 328 w 1165"/>
                <a:gd name="T95" fmla="*/ 29 h 540"/>
                <a:gd name="T96" fmla="*/ 360 w 1165"/>
                <a:gd name="T97" fmla="*/ 11 h 540"/>
                <a:gd name="T98" fmla="*/ 376 w 1165"/>
                <a:gd name="T99" fmla="*/ 1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65" h="540">
                  <a:moveTo>
                    <a:pt x="378" y="0"/>
                  </a:moveTo>
                  <a:lnTo>
                    <a:pt x="488" y="349"/>
                  </a:lnTo>
                  <a:lnTo>
                    <a:pt x="503" y="396"/>
                  </a:lnTo>
                  <a:lnTo>
                    <a:pt x="552" y="255"/>
                  </a:lnTo>
                  <a:lnTo>
                    <a:pt x="534" y="229"/>
                  </a:lnTo>
                  <a:lnTo>
                    <a:pt x="521" y="206"/>
                  </a:lnTo>
                  <a:lnTo>
                    <a:pt x="512" y="185"/>
                  </a:lnTo>
                  <a:lnTo>
                    <a:pt x="507" y="167"/>
                  </a:lnTo>
                  <a:lnTo>
                    <a:pt x="505" y="152"/>
                  </a:lnTo>
                  <a:lnTo>
                    <a:pt x="506" y="138"/>
                  </a:lnTo>
                  <a:lnTo>
                    <a:pt x="509" y="127"/>
                  </a:lnTo>
                  <a:lnTo>
                    <a:pt x="514" y="118"/>
                  </a:lnTo>
                  <a:lnTo>
                    <a:pt x="520" y="110"/>
                  </a:lnTo>
                  <a:lnTo>
                    <a:pt x="528" y="104"/>
                  </a:lnTo>
                  <a:lnTo>
                    <a:pt x="537" y="99"/>
                  </a:lnTo>
                  <a:lnTo>
                    <a:pt x="546" y="96"/>
                  </a:lnTo>
                  <a:lnTo>
                    <a:pt x="555" y="93"/>
                  </a:lnTo>
                  <a:lnTo>
                    <a:pt x="563" y="92"/>
                  </a:lnTo>
                  <a:lnTo>
                    <a:pt x="571" y="91"/>
                  </a:lnTo>
                  <a:lnTo>
                    <a:pt x="577" y="90"/>
                  </a:lnTo>
                  <a:lnTo>
                    <a:pt x="582" y="90"/>
                  </a:lnTo>
                  <a:lnTo>
                    <a:pt x="583" y="90"/>
                  </a:lnTo>
                  <a:lnTo>
                    <a:pt x="588" y="90"/>
                  </a:lnTo>
                  <a:lnTo>
                    <a:pt x="594" y="91"/>
                  </a:lnTo>
                  <a:lnTo>
                    <a:pt x="602" y="92"/>
                  </a:lnTo>
                  <a:lnTo>
                    <a:pt x="610" y="93"/>
                  </a:lnTo>
                  <a:lnTo>
                    <a:pt x="619" y="96"/>
                  </a:lnTo>
                  <a:lnTo>
                    <a:pt x="628" y="99"/>
                  </a:lnTo>
                  <a:lnTo>
                    <a:pt x="637" y="104"/>
                  </a:lnTo>
                  <a:lnTo>
                    <a:pt x="645" y="110"/>
                  </a:lnTo>
                  <a:lnTo>
                    <a:pt x="651" y="118"/>
                  </a:lnTo>
                  <a:lnTo>
                    <a:pt x="656" y="127"/>
                  </a:lnTo>
                  <a:lnTo>
                    <a:pt x="659" y="138"/>
                  </a:lnTo>
                  <a:lnTo>
                    <a:pt x="660" y="152"/>
                  </a:lnTo>
                  <a:lnTo>
                    <a:pt x="658" y="167"/>
                  </a:lnTo>
                  <a:lnTo>
                    <a:pt x="652" y="185"/>
                  </a:lnTo>
                  <a:lnTo>
                    <a:pt x="643" y="206"/>
                  </a:lnTo>
                  <a:lnTo>
                    <a:pt x="630" y="229"/>
                  </a:lnTo>
                  <a:lnTo>
                    <a:pt x="613" y="255"/>
                  </a:lnTo>
                  <a:lnTo>
                    <a:pt x="662" y="396"/>
                  </a:lnTo>
                  <a:lnTo>
                    <a:pt x="677" y="349"/>
                  </a:lnTo>
                  <a:lnTo>
                    <a:pt x="786" y="0"/>
                  </a:lnTo>
                  <a:lnTo>
                    <a:pt x="788" y="1"/>
                  </a:lnTo>
                  <a:lnTo>
                    <a:pt x="795" y="5"/>
                  </a:lnTo>
                  <a:lnTo>
                    <a:pt x="805" y="11"/>
                  </a:lnTo>
                  <a:lnTo>
                    <a:pt x="819" y="19"/>
                  </a:lnTo>
                  <a:lnTo>
                    <a:pt x="837" y="29"/>
                  </a:lnTo>
                  <a:lnTo>
                    <a:pt x="858" y="40"/>
                  </a:lnTo>
                  <a:lnTo>
                    <a:pt x="883" y="52"/>
                  </a:lnTo>
                  <a:lnTo>
                    <a:pt x="911" y="66"/>
                  </a:lnTo>
                  <a:lnTo>
                    <a:pt x="942" y="80"/>
                  </a:lnTo>
                  <a:lnTo>
                    <a:pt x="977" y="96"/>
                  </a:lnTo>
                  <a:lnTo>
                    <a:pt x="1014" y="110"/>
                  </a:lnTo>
                  <a:lnTo>
                    <a:pt x="1045" y="124"/>
                  </a:lnTo>
                  <a:lnTo>
                    <a:pt x="1072" y="139"/>
                  </a:lnTo>
                  <a:lnTo>
                    <a:pt x="1094" y="157"/>
                  </a:lnTo>
                  <a:lnTo>
                    <a:pt x="1112" y="177"/>
                  </a:lnTo>
                  <a:lnTo>
                    <a:pt x="1126" y="199"/>
                  </a:lnTo>
                  <a:lnTo>
                    <a:pt x="1138" y="225"/>
                  </a:lnTo>
                  <a:lnTo>
                    <a:pt x="1147" y="252"/>
                  </a:lnTo>
                  <a:lnTo>
                    <a:pt x="1153" y="283"/>
                  </a:lnTo>
                  <a:lnTo>
                    <a:pt x="1158" y="317"/>
                  </a:lnTo>
                  <a:lnTo>
                    <a:pt x="1161" y="353"/>
                  </a:lnTo>
                  <a:lnTo>
                    <a:pt x="1163" y="392"/>
                  </a:lnTo>
                  <a:lnTo>
                    <a:pt x="1164" y="435"/>
                  </a:lnTo>
                  <a:lnTo>
                    <a:pt x="1165" y="480"/>
                  </a:lnTo>
                  <a:lnTo>
                    <a:pt x="1162" y="498"/>
                  </a:lnTo>
                  <a:lnTo>
                    <a:pt x="1153" y="515"/>
                  </a:lnTo>
                  <a:lnTo>
                    <a:pt x="1141" y="528"/>
                  </a:lnTo>
                  <a:lnTo>
                    <a:pt x="1124" y="537"/>
                  </a:lnTo>
                  <a:lnTo>
                    <a:pt x="1106" y="540"/>
                  </a:lnTo>
                  <a:lnTo>
                    <a:pt x="59" y="540"/>
                  </a:lnTo>
                  <a:lnTo>
                    <a:pt x="40" y="537"/>
                  </a:lnTo>
                  <a:lnTo>
                    <a:pt x="24" y="528"/>
                  </a:lnTo>
                  <a:lnTo>
                    <a:pt x="11" y="515"/>
                  </a:lnTo>
                  <a:lnTo>
                    <a:pt x="3" y="498"/>
                  </a:lnTo>
                  <a:lnTo>
                    <a:pt x="0" y="480"/>
                  </a:lnTo>
                  <a:lnTo>
                    <a:pt x="1" y="434"/>
                  </a:lnTo>
                  <a:lnTo>
                    <a:pt x="2" y="392"/>
                  </a:lnTo>
                  <a:lnTo>
                    <a:pt x="4" y="353"/>
                  </a:lnTo>
                  <a:lnTo>
                    <a:pt x="7" y="317"/>
                  </a:lnTo>
                  <a:lnTo>
                    <a:pt x="11" y="282"/>
                  </a:lnTo>
                  <a:lnTo>
                    <a:pt x="18" y="252"/>
                  </a:lnTo>
                  <a:lnTo>
                    <a:pt x="27" y="224"/>
                  </a:lnTo>
                  <a:lnTo>
                    <a:pt x="38" y="199"/>
                  </a:lnTo>
                  <a:lnTo>
                    <a:pt x="53" y="176"/>
                  </a:lnTo>
                  <a:lnTo>
                    <a:pt x="71" y="156"/>
                  </a:lnTo>
                  <a:lnTo>
                    <a:pt x="93" y="139"/>
                  </a:lnTo>
                  <a:lnTo>
                    <a:pt x="120" y="123"/>
                  </a:lnTo>
                  <a:lnTo>
                    <a:pt x="151" y="110"/>
                  </a:lnTo>
                  <a:lnTo>
                    <a:pt x="188" y="96"/>
                  </a:lnTo>
                  <a:lnTo>
                    <a:pt x="222" y="80"/>
                  </a:lnTo>
                  <a:lnTo>
                    <a:pt x="254" y="66"/>
                  </a:lnTo>
                  <a:lnTo>
                    <a:pt x="282" y="53"/>
                  </a:lnTo>
                  <a:lnTo>
                    <a:pt x="307" y="40"/>
                  </a:lnTo>
                  <a:lnTo>
                    <a:pt x="328" y="29"/>
                  </a:lnTo>
                  <a:lnTo>
                    <a:pt x="346" y="19"/>
                  </a:lnTo>
                  <a:lnTo>
                    <a:pt x="360" y="11"/>
                  </a:lnTo>
                  <a:lnTo>
                    <a:pt x="370" y="5"/>
                  </a:lnTo>
                  <a:lnTo>
                    <a:pt x="376" y="1"/>
                  </a:lnTo>
                  <a:lnTo>
                    <a:pt x="3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" name="Freeform 147"/>
            <p:cNvSpPr>
              <a:spLocks/>
            </p:cNvSpPr>
            <p:nvPr/>
          </p:nvSpPr>
          <p:spPr bwMode="auto">
            <a:xfrm>
              <a:off x="9012238" y="1311275"/>
              <a:ext cx="57150" cy="76200"/>
            </a:xfrm>
            <a:custGeom>
              <a:avLst/>
              <a:gdLst>
                <a:gd name="T0" fmla="*/ 347 w 613"/>
                <a:gd name="T1" fmla="*/ 2 h 819"/>
                <a:gd name="T2" fmla="*/ 396 w 613"/>
                <a:gd name="T3" fmla="*/ 15 h 819"/>
                <a:gd name="T4" fmla="*/ 436 w 613"/>
                <a:gd name="T5" fmla="*/ 33 h 819"/>
                <a:gd name="T6" fmla="*/ 473 w 613"/>
                <a:gd name="T7" fmla="*/ 59 h 819"/>
                <a:gd name="T8" fmla="*/ 496 w 613"/>
                <a:gd name="T9" fmla="*/ 83 h 819"/>
                <a:gd name="T10" fmla="*/ 506 w 613"/>
                <a:gd name="T11" fmla="*/ 98 h 819"/>
                <a:gd name="T12" fmla="*/ 509 w 613"/>
                <a:gd name="T13" fmla="*/ 100 h 819"/>
                <a:gd name="T14" fmla="*/ 516 w 613"/>
                <a:gd name="T15" fmla="*/ 102 h 819"/>
                <a:gd name="T16" fmla="*/ 529 w 613"/>
                <a:gd name="T17" fmla="*/ 107 h 819"/>
                <a:gd name="T18" fmla="*/ 545 w 613"/>
                <a:gd name="T19" fmla="*/ 117 h 819"/>
                <a:gd name="T20" fmla="*/ 562 w 613"/>
                <a:gd name="T21" fmla="*/ 135 h 819"/>
                <a:gd name="T22" fmla="*/ 578 w 613"/>
                <a:gd name="T23" fmla="*/ 161 h 819"/>
                <a:gd name="T24" fmla="*/ 589 w 613"/>
                <a:gd name="T25" fmla="*/ 198 h 819"/>
                <a:gd name="T26" fmla="*/ 595 w 613"/>
                <a:gd name="T27" fmla="*/ 249 h 819"/>
                <a:gd name="T28" fmla="*/ 592 w 613"/>
                <a:gd name="T29" fmla="*/ 314 h 819"/>
                <a:gd name="T30" fmla="*/ 582 w 613"/>
                <a:gd name="T31" fmla="*/ 371 h 819"/>
                <a:gd name="T32" fmla="*/ 583 w 613"/>
                <a:gd name="T33" fmla="*/ 390 h 819"/>
                <a:gd name="T34" fmla="*/ 596 w 613"/>
                <a:gd name="T35" fmla="*/ 393 h 819"/>
                <a:gd name="T36" fmla="*/ 606 w 613"/>
                <a:gd name="T37" fmla="*/ 403 h 819"/>
                <a:gd name="T38" fmla="*/ 612 w 613"/>
                <a:gd name="T39" fmla="*/ 422 h 819"/>
                <a:gd name="T40" fmla="*/ 611 w 613"/>
                <a:gd name="T41" fmla="*/ 452 h 819"/>
                <a:gd name="T42" fmla="*/ 602 w 613"/>
                <a:gd name="T43" fmla="*/ 497 h 819"/>
                <a:gd name="T44" fmla="*/ 586 w 613"/>
                <a:gd name="T45" fmla="*/ 544 h 819"/>
                <a:gd name="T46" fmla="*/ 570 w 613"/>
                <a:gd name="T47" fmla="*/ 572 h 819"/>
                <a:gd name="T48" fmla="*/ 557 w 613"/>
                <a:gd name="T49" fmla="*/ 584 h 819"/>
                <a:gd name="T50" fmla="*/ 545 w 613"/>
                <a:gd name="T51" fmla="*/ 613 h 819"/>
                <a:gd name="T52" fmla="*/ 521 w 613"/>
                <a:gd name="T53" fmla="*/ 671 h 819"/>
                <a:gd name="T54" fmla="*/ 484 w 613"/>
                <a:gd name="T55" fmla="*/ 727 h 819"/>
                <a:gd name="T56" fmla="*/ 434 w 613"/>
                <a:gd name="T57" fmla="*/ 775 h 819"/>
                <a:gd name="T58" fmla="*/ 372 w 613"/>
                <a:gd name="T59" fmla="*/ 808 h 819"/>
                <a:gd name="T60" fmla="*/ 306 w 613"/>
                <a:gd name="T61" fmla="*/ 819 h 819"/>
                <a:gd name="T62" fmla="*/ 240 w 613"/>
                <a:gd name="T63" fmla="*/ 808 h 819"/>
                <a:gd name="T64" fmla="*/ 178 w 613"/>
                <a:gd name="T65" fmla="*/ 775 h 819"/>
                <a:gd name="T66" fmla="*/ 128 w 613"/>
                <a:gd name="T67" fmla="*/ 727 h 819"/>
                <a:gd name="T68" fmla="*/ 91 w 613"/>
                <a:gd name="T69" fmla="*/ 671 h 819"/>
                <a:gd name="T70" fmla="*/ 68 w 613"/>
                <a:gd name="T71" fmla="*/ 613 h 819"/>
                <a:gd name="T72" fmla="*/ 56 w 613"/>
                <a:gd name="T73" fmla="*/ 584 h 819"/>
                <a:gd name="T74" fmla="*/ 42 w 613"/>
                <a:gd name="T75" fmla="*/ 572 h 819"/>
                <a:gd name="T76" fmla="*/ 27 w 613"/>
                <a:gd name="T77" fmla="*/ 544 h 819"/>
                <a:gd name="T78" fmla="*/ 11 w 613"/>
                <a:gd name="T79" fmla="*/ 497 h 819"/>
                <a:gd name="T80" fmla="*/ 1 w 613"/>
                <a:gd name="T81" fmla="*/ 453 h 819"/>
                <a:gd name="T82" fmla="*/ 1 w 613"/>
                <a:gd name="T83" fmla="*/ 423 h 819"/>
                <a:gd name="T84" fmla="*/ 7 w 613"/>
                <a:gd name="T85" fmla="*/ 404 h 819"/>
                <a:gd name="T86" fmla="*/ 17 w 613"/>
                <a:gd name="T87" fmla="*/ 394 h 819"/>
                <a:gd name="T88" fmla="*/ 30 w 613"/>
                <a:gd name="T89" fmla="*/ 391 h 819"/>
                <a:gd name="T90" fmla="*/ 30 w 613"/>
                <a:gd name="T91" fmla="*/ 372 h 819"/>
                <a:gd name="T92" fmla="*/ 21 w 613"/>
                <a:gd name="T93" fmla="*/ 321 h 819"/>
                <a:gd name="T94" fmla="*/ 20 w 613"/>
                <a:gd name="T95" fmla="*/ 259 h 819"/>
                <a:gd name="T96" fmla="*/ 35 w 613"/>
                <a:gd name="T97" fmla="*/ 198 h 819"/>
                <a:gd name="T98" fmla="*/ 62 w 613"/>
                <a:gd name="T99" fmla="*/ 145 h 819"/>
                <a:gd name="T100" fmla="*/ 98 w 613"/>
                <a:gd name="T101" fmla="*/ 102 h 819"/>
                <a:gd name="T102" fmla="*/ 141 w 613"/>
                <a:gd name="T103" fmla="*/ 63 h 819"/>
                <a:gd name="T104" fmla="*/ 184 w 613"/>
                <a:gd name="T105" fmla="*/ 34 h 819"/>
                <a:gd name="T106" fmla="*/ 229 w 613"/>
                <a:gd name="T107" fmla="*/ 14 h 819"/>
                <a:gd name="T108" fmla="*/ 287 w 613"/>
                <a:gd name="T109" fmla="*/ 1 h 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13" h="819">
                  <a:moveTo>
                    <a:pt x="318" y="0"/>
                  </a:moveTo>
                  <a:lnTo>
                    <a:pt x="347" y="2"/>
                  </a:lnTo>
                  <a:lnTo>
                    <a:pt x="373" y="7"/>
                  </a:lnTo>
                  <a:lnTo>
                    <a:pt x="396" y="15"/>
                  </a:lnTo>
                  <a:lnTo>
                    <a:pt x="417" y="23"/>
                  </a:lnTo>
                  <a:lnTo>
                    <a:pt x="436" y="33"/>
                  </a:lnTo>
                  <a:lnTo>
                    <a:pt x="456" y="46"/>
                  </a:lnTo>
                  <a:lnTo>
                    <a:pt x="473" y="59"/>
                  </a:lnTo>
                  <a:lnTo>
                    <a:pt x="486" y="71"/>
                  </a:lnTo>
                  <a:lnTo>
                    <a:pt x="496" y="83"/>
                  </a:lnTo>
                  <a:lnTo>
                    <a:pt x="503" y="92"/>
                  </a:lnTo>
                  <a:lnTo>
                    <a:pt x="506" y="98"/>
                  </a:lnTo>
                  <a:lnTo>
                    <a:pt x="508" y="100"/>
                  </a:lnTo>
                  <a:lnTo>
                    <a:pt x="509" y="100"/>
                  </a:lnTo>
                  <a:lnTo>
                    <a:pt x="512" y="101"/>
                  </a:lnTo>
                  <a:lnTo>
                    <a:pt x="516" y="102"/>
                  </a:lnTo>
                  <a:lnTo>
                    <a:pt x="522" y="104"/>
                  </a:lnTo>
                  <a:lnTo>
                    <a:pt x="529" y="107"/>
                  </a:lnTo>
                  <a:lnTo>
                    <a:pt x="537" y="111"/>
                  </a:lnTo>
                  <a:lnTo>
                    <a:pt x="545" y="117"/>
                  </a:lnTo>
                  <a:lnTo>
                    <a:pt x="554" y="125"/>
                  </a:lnTo>
                  <a:lnTo>
                    <a:pt x="562" y="135"/>
                  </a:lnTo>
                  <a:lnTo>
                    <a:pt x="570" y="147"/>
                  </a:lnTo>
                  <a:lnTo>
                    <a:pt x="578" y="161"/>
                  </a:lnTo>
                  <a:lnTo>
                    <a:pt x="584" y="178"/>
                  </a:lnTo>
                  <a:lnTo>
                    <a:pt x="589" y="198"/>
                  </a:lnTo>
                  <a:lnTo>
                    <a:pt x="593" y="222"/>
                  </a:lnTo>
                  <a:lnTo>
                    <a:pt x="595" y="249"/>
                  </a:lnTo>
                  <a:lnTo>
                    <a:pt x="594" y="280"/>
                  </a:lnTo>
                  <a:lnTo>
                    <a:pt x="592" y="314"/>
                  </a:lnTo>
                  <a:lnTo>
                    <a:pt x="586" y="352"/>
                  </a:lnTo>
                  <a:lnTo>
                    <a:pt x="582" y="371"/>
                  </a:lnTo>
                  <a:lnTo>
                    <a:pt x="576" y="390"/>
                  </a:lnTo>
                  <a:lnTo>
                    <a:pt x="583" y="390"/>
                  </a:lnTo>
                  <a:lnTo>
                    <a:pt x="590" y="391"/>
                  </a:lnTo>
                  <a:lnTo>
                    <a:pt x="596" y="393"/>
                  </a:lnTo>
                  <a:lnTo>
                    <a:pt x="601" y="397"/>
                  </a:lnTo>
                  <a:lnTo>
                    <a:pt x="606" y="403"/>
                  </a:lnTo>
                  <a:lnTo>
                    <a:pt x="610" y="411"/>
                  </a:lnTo>
                  <a:lnTo>
                    <a:pt x="612" y="422"/>
                  </a:lnTo>
                  <a:lnTo>
                    <a:pt x="613" y="435"/>
                  </a:lnTo>
                  <a:lnTo>
                    <a:pt x="611" y="452"/>
                  </a:lnTo>
                  <a:lnTo>
                    <a:pt x="608" y="473"/>
                  </a:lnTo>
                  <a:lnTo>
                    <a:pt x="602" y="497"/>
                  </a:lnTo>
                  <a:lnTo>
                    <a:pt x="594" y="523"/>
                  </a:lnTo>
                  <a:lnTo>
                    <a:pt x="586" y="544"/>
                  </a:lnTo>
                  <a:lnTo>
                    <a:pt x="578" y="560"/>
                  </a:lnTo>
                  <a:lnTo>
                    <a:pt x="570" y="572"/>
                  </a:lnTo>
                  <a:lnTo>
                    <a:pt x="563" y="579"/>
                  </a:lnTo>
                  <a:lnTo>
                    <a:pt x="557" y="584"/>
                  </a:lnTo>
                  <a:lnTo>
                    <a:pt x="551" y="585"/>
                  </a:lnTo>
                  <a:lnTo>
                    <a:pt x="545" y="613"/>
                  </a:lnTo>
                  <a:lnTo>
                    <a:pt x="535" y="642"/>
                  </a:lnTo>
                  <a:lnTo>
                    <a:pt x="521" y="671"/>
                  </a:lnTo>
                  <a:lnTo>
                    <a:pt x="504" y="700"/>
                  </a:lnTo>
                  <a:lnTo>
                    <a:pt x="484" y="727"/>
                  </a:lnTo>
                  <a:lnTo>
                    <a:pt x="460" y="753"/>
                  </a:lnTo>
                  <a:lnTo>
                    <a:pt x="434" y="775"/>
                  </a:lnTo>
                  <a:lnTo>
                    <a:pt x="404" y="794"/>
                  </a:lnTo>
                  <a:lnTo>
                    <a:pt x="372" y="808"/>
                  </a:lnTo>
                  <a:lnTo>
                    <a:pt x="339" y="816"/>
                  </a:lnTo>
                  <a:lnTo>
                    <a:pt x="306" y="819"/>
                  </a:lnTo>
                  <a:lnTo>
                    <a:pt x="273" y="816"/>
                  </a:lnTo>
                  <a:lnTo>
                    <a:pt x="240" y="808"/>
                  </a:lnTo>
                  <a:lnTo>
                    <a:pt x="207" y="794"/>
                  </a:lnTo>
                  <a:lnTo>
                    <a:pt x="178" y="775"/>
                  </a:lnTo>
                  <a:lnTo>
                    <a:pt x="151" y="753"/>
                  </a:lnTo>
                  <a:lnTo>
                    <a:pt x="128" y="727"/>
                  </a:lnTo>
                  <a:lnTo>
                    <a:pt x="108" y="700"/>
                  </a:lnTo>
                  <a:lnTo>
                    <a:pt x="91" y="671"/>
                  </a:lnTo>
                  <a:lnTo>
                    <a:pt x="78" y="642"/>
                  </a:lnTo>
                  <a:lnTo>
                    <a:pt x="68" y="613"/>
                  </a:lnTo>
                  <a:lnTo>
                    <a:pt x="62" y="585"/>
                  </a:lnTo>
                  <a:lnTo>
                    <a:pt x="56" y="584"/>
                  </a:lnTo>
                  <a:lnTo>
                    <a:pt x="49" y="580"/>
                  </a:lnTo>
                  <a:lnTo>
                    <a:pt x="42" y="572"/>
                  </a:lnTo>
                  <a:lnTo>
                    <a:pt x="35" y="560"/>
                  </a:lnTo>
                  <a:lnTo>
                    <a:pt x="27" y="544"/>
                  </a:lnTo>
                  <a:lnTo>
                    <a:pt x="19" y="523"/>
                  </a:lnTo>
                  <a:lnTo>
                    <a:pt x="11" y="497"/>
                  </a:lnTo>
                  <a:lnTo>
                    <a:pt x="5" y="474"/>
                  </a:lnTo>
                  <a:lnTo>
                    <a:pt x="1" y="453"/>
                  </a:lnTo>
                  <a:lnTo>
                    <a:pt x="0" y="436"/>
                  </a:lnTo>
                  <a:lnTo>
                    <a:pt x="1" y="423"/>
                  </a:lnTo>
                  <a:lnTo>
                    <a:pt x="3" y="412"/>
                  </a:lnTo>
                  <a:lnTo>
                    <a:pt x="7" y="404"/>
                  </a:lnTo>
                  <a:lnTo>
                    <a:pt x="11" y="398"/>
                  </a:lnTo>
                  <a:lnTo>
                    <a:pt x="17" y="394"/>
                  </a:lnTo>
                  <a:lnTo>
                    <a:pt x="23" y="392"/>
                  </a:lnTo>
                  <a:lnTo>
                    <a:pt x="30" y="391"/>
                  </a:lnTo>
                  <a:lnTo>
                    <a:pt x="36" y="391"/>
                  </a:lnTo>
                  <a:lnTo>
                    <a:pt x="30" y="372"/>
                  </a:lnTo>
                  <a:lnTo>
                    <a:pt x="26" y="353"/>
                  </a:lnTo>
                  <a:lnTo>
                    <a:pt x="21" y="321"/>
                  </a:lnTo>
                  <a:lnTo>
                    <a:pt x="19" y="289"/>
                  </a:lnTo>
                  <a:lnTo>
                    <a:pt x="20" y="259"/>
                  </a:lnTo>
                  <a:lnTo>
                    <a:pt x="25" y="229"/>
                  </a:lnTo>
                  <a:lnTo>
                    <a:pt x="35" y="198"/>
                  </a:lnTo>
                  <a:lnTo>
                    <a:pt x="47" y="171"/>
                  </a:lnTo>
                  <a:lnTo>
                    <a:pt x="62" y="145"/>
                  </a:lnTo>
                  <a:lnTo>
                    <a:pt x="79" y="122"/>
                  </a:lnTo>
                  <a:lnTo>
                    <a:pt x="98" y="102"/>
                  </a:lnTo>
                  <a:lnTo>
                    <a:pt x="118" y="81"/>
                  </a:lnTo>
                  <a:lnTo>
                    <a:pt x="141" y="63"/>
                  </a:lnTo>
                  <a:lnTo>
                    <a:pt x="164" y="47"/>
                  </a:lnTo>
                  <a:lnTo>
                    <a:pt x="184" y="34"/>
                  </a:lnTo>
                  <a:lnTo>
                    <a:pt x="206" y="23"/>
                  </a:lnTo>
                  <a:lnTo>
                    <a:pt x="229" y="14"/>
                  </a:lnTo>
                  <a:lnTo>
                    <a:pt x="257" y="5"/>
                  </a:lnTo>
                  <a:lnTo>
                    <a:pt x="287" y="1"/>
                  </a:lnTo>
                  <a:lnTo>
                    <a:pt x="3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09" name="Group 1708"/>
          <p:cNvGrpSpPr/>
          <p:nvPr/>
        </p:nvGrpSpPr>
        <p:grpSpPr>
          <a:xfrm>
            <a:off x="8100486" y="1675765"/>
            <a:ext cx="307975" cy="307975"/>
            <a:chOff x="8151813" y="1219200"/>
            <a:chExt cx="307975" cy="3079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50" name="Freeform 152"/>
            <p:cNvSpPr>
              <a:spLocks noEditPoints="1"/>
            </p:cNvSpPr>
            <p:nvPr/>
          </p:nvSpPr>
          <p:spPr bwMode="auto">
            <a:xfrm>
              <a:off x="8151813" y="1219200"/>
              <a:ext cx="307975" cy="307975"/>
            </a:xfrm>
            <a:custGeom>
              <a:avLst/>
              <a:gdLst>
                <a:gd name="T0" fmla="*/ 1194 w 3294"/>
                <a:gd name="T1" fmla="*/ 1156 h 3303"/>
                <a:gd name="T2" fmla="*/ 975 w 3294"/>
                <a:gd name="T3" fmla="*/ 1651 h 3303"/>
                <a:gd name="T4" fmla="*/ 1125 w 3294"/>
                <a:gd name="T5" fmla="*/ 2047 h 3303"/>
                <a:gd name="T6" fmla="*/ 1309 w 3294"/>
                <a:gd name="T7" fmla="*/ 1931 h 3303"/>
                <a:gd name="T8" fmla="*/ 1457 w 3294"/>
                <a:gd name="T9" fmla="*/ 1851 h 3303"/>
                <a:gd name="T10" fmla="*/ 1575 w 3294"/>
                <a:gd name="T11" fmla="*/ 2005 h 3303"/>
                <a:gd name="T12" fmla="*/ 1619 w 3294"/>
                <a:gd name="T13" fmla="*/ 1937 h 3303"/>
                <a:gd name="T14" fmla="*/ 1666 w 3294"/>
                <a:gd name="T15" fmla="*/ 1936 h 3303"/>
                <a:gd name="T16" fmla="*/ 1720 w 3294"/>
                <a:gd name="T17" fmla="*/ 1990 h 3303"/>
                <a:gd name="T18" fmla="*/ 1751 w 3294"/>
                <a:gd name="T19" fmla="*/ 2121 h 3303"/>
                <a:gd name="T20" fmla="*/ 1956 w 3294"/>
                <a:gd name="T21" fmla="*/ 1919 h 3303"/>
                <a:gd name="T22" fmla="*/ 2160 w 3294"/>
                <a:gd name="T23" fmla="*/ 2029 h 3303"/>
                <a:gd name="T24" fmla="*/ 2314 w 3294"/>
                <a:gd name="T25" fmla="*/ 1710 h 3303"/>
                <a:gd name="T26" fmla="*/ 2141 w 3294"/>
                <a:gd name="T27" fmla="*/ 1198 h 3303"/>
                <a:gd name="T28" fmla="*/ 1645 w 3294"/>
                <a:gd name="T29" fmla="*/ 980 h 3303"/>
                <a:gd name="T30" fmla="*/ 1917 w 3294"/>
                <a:gd name="T31" fmla="*/ 155 h 3303"/>
                <a:gd name="T32" fmla="*/ 1889 w 3294"/>
                <a:gd name="T33" fmla="*/ 511 h 3303"/>
                <a:gd name="T34" fmla="*/ 2010 w 3294"/>
                <a:gd name="T35" fmla="*/ 866 h 3303"/>
                <a:gd name="T36" fmla="*/ 2283 w 3294"/>
                <a:gd name="T37" fmla="*/ 653 h 3303"/>
                <a:gd name="T38" fmla="*/ 2499 w 3294"/>
                <a:gd name="T39" fmla="*/ 405 h 3303"/>
                <a:gd name="T40" fmla="*/ 2812 w 3294"/>
                <a:gd name="T41" fmla="*/ 483 h 3303"/>
                <a:gd name="T42" fmla="*/ 2890 w 3294"/>
                <a:gd name="T43" fmla="*/ 797 h 3303"/>
                <a:gd name="T44" fmla="*/ 2641 w 3294"/>
                <a:gd name="T45" fmla="*/ 1015 h 3303"/>
                <a:gd name="T46" fmla="*/ 2429 w 3294"/>
                <a:gd name="T47" fmla="*/ 1286 h 3303"/>
                <a:gd name="T48" fmla="*/ 2783 w 3294"/>
                <a:gd name="T49" fmla="*/ 1409 h 3303"/>
                <a:gd name="T50" fmla="*/ 3139 w 3294"/>
                <a:gd name="T51" fmla="*/ 1381 h 3303"/>
                <a:gd name="T52" fmla="*/ 3291 w 3294"/>
                <a:gd name="T53" fmla="*/ 1695 h 3303"/>
                <a:gd name="T54" fmla="*/ 3065 w 3294"/>
                <a:gd name="T55" fmla="*/ 1954 h 3303"/>
                <a:gd name="T56" fmla="*/ 2743 w 3294"/>
                <a:gd name="T57" fmla="*/ 1853 h 3303"/>
                <a:gd name="T58" fmla="*/ 2402 w 3294"/>
                <a:gd name="T59" fmla="*/ 2073 h 3303"/>
                <a:gd name="T60" fmla="*/ 2680 w 3294"/>
                <a:gd name="T61" fmla="*/ 2297 h 3303"/>
                <a:gd name="T62" fmla="*/ 2899 w 3294"/>
                <a:gd name="T63" fmla="*/ 2543 h 3303"/>
                <a:gd name="T64" fmla="*/ 2783 w 3294"/>
                <a:gd name="T65" fmla="*/ 2846 h 3303"/>
                <a:gd name="T66" fmla="*/ 2465 w 3294"/>
                <a:gd name="T67" fmla="*/ 2885 h 3303"/>
                <a:gd name="T68" fmla="*/ 2279 w 3294"/>
                <a:gd name="T69" fmla="*/ 2610 h 3303"/>
                <a:gd name="T70" fmla="*/ 1951 w 3294"/>
                <a:gd name="T71" fmla="*/ 2462 h 3303"/>
                <a:gd name="T72" fmla="*/ 1913 w 3294"/>
                <a:gd name="T73" fmla="*/ 2825 h 3303"/>
                <a:gd name="T74" fmla="*/ 1894 w 3294"/>
                <a:gd name="T75" fmla="*/ 3180 h 3303"/>
                <a:gd name="T76" fmla="*/ 1564 w 3294"/>
                <a:gd name="T77" fmla="*/ 3291 h 3303"/>
                <a:gd name="T78" fmla="*/ 1338 w 3294"/>
                <a:gd name="T79" fmla="*/ 3032 h 3303"/>
                <a:gd name="T80" fmla="*/ 1476 w 3294"/>
                <a:gd name="T81" fmla="*/ 2727 h 3303"/>
                <a:gd name="T82" fmla="*/ 1167 w 3294"/>
                <a:gd name="T83" fmla="*/ 2371 h 3303"/>
                <a:gd name="T84" fmla="*/ 990 w 3294"/>
                <a:gd name="T85" fmla="*/ 2721 h 3303"/>
                <a:gd name="T86" fmla="*/ 722 w 3294"/>
                <a:gd name="T87" fmla="*/ 2911 h 3303"/>
                <a:gd name="T88" fmla="*/ 434 w 3294"/>
                <a:gd name="T89" fmla="*/ 2758 h 3303"/>
                <a:gd name="T90" fmla="*/ 434 w 3294"/>
                <a:gd name="T91" fmla="*/ 2438 h 3303"/>
                <a:gd name="T92" fmla="*/ 727 w 3294"/>
                <a:gd name="T93" fmla="*/ 2285 h 3303"/>
                <a:gd name="T94" fmla="*/ 816 w 3294"/>
                <a:gd name="T95" fmla="*/ 1889 h 3303"/>
                <a:gd name="T96" fmla="*/ 464 w 3294"/>
                <a:gd name="T97" fmla="*/ 1926 h 3303"/>
                <a:gd name="T98" fmla="*/ 121 w 3294"/>
                <a:gd name="T99" fmla="*/ 1900 h 3303"/>
                <a:gd name="T100" fmla="*/ 11 w 3294"/>
                <a:gd name="T101" fmla="*/ 1568 h 3303"/>
                <a:gd name="T102" fmla="*/ 271 w 3294"/>
                <a:gd name="T103" fmla="*/ 1341 h 3303"/>
                <a:gd name="T104" fmla="*/ 589 w 3294"/>
                <a:gd name="T105" fmla="*/ 1506 h 3303"/>
                <a:gd name="T106" fmla="*/ 969 w 3294"/>
                <a:gd name="T107" fmla="*/ 1115 h 3303"/>
                <a:gd name="T108" fmla="*/ 545 w 3294"/>
                <a:gd name="T109" fmla="*/ 974 h 3303"/>
                <a:gd name="T110" fmla="*/ 391 w 3294"/>
                <a:gd name="T111" fmla="*/ 686 h 3303"/>
                <a:gd name="T112" fmla="*/ 577 w 3294"/>
                <a:gd name="T113" fmla="*/ 418 h 3303"/>
                <a:gd name="T114" fmla="*/ 895 w 3294"/>
                <a:gd name="T115" fmla="*/ 457 h 3303"/>
                <a:gd name="T116" fmla="*/ 1009 w 3294"/>
                <a:gd name="T117" fmla="*/ 764 h 3303"/>
                <a:gd name="T118" fmla="*/ 1477 w 3294"/>
                <a:gd name="T119" fmla="*/ 802 h 3303"/>
                <a:gd name="T120" fmla="*/ 1357 w 3294"/>
                <a:gd name="T121" fmla="*/ 429 h 3303"/>
                <a:gd name="T122" fmla="*/ 1426 w 3294"/>
                <a:gd name="T123" fmla="*/ 91 h 3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94" h="3303">
                  <a:moveTo>
                    <a:pt x="1645" y="980"/>
                  </a:moveTo>
                  <a:lnTo>
                    <a:pt x="1581" y="983"/>
                  </a:lnTo>
                  <a:lnTo>
                    <a:pt x="1518" y="993"/>
                  </a:lnTo>
                  <a:lnTo>
                    <a:pt x="1457" y="1007"/>
                  </a:lnTo>
                  <a:lnTo>
                    <a:pt x="1399" y="1027"/>
                  </a:lnTo>
                  <a:lnTo>
                    <a:pt x="1343" y="1052"/>
                  </a:lnTo>
                  <a:lnTo>
                    <a:pt x="1290" y="1082"/>
                  </a:lnTo>
                  <a:lnTo>
                    <a:pt x="1241" y="1117"/>
                  </a:lnTo>
                  <a:lnTo>
                    <a:pt x="1194" y="1156"/>
                  </a:lnTo>
                  <a:lnTo>
                    <a:pt x="1150" y="1198"/>
                  </a:lnTo>
                  <a:lnTo>
                    <a:pt x="1112" y="1246"/>
                  </a:lnTo>
                  <a:lnTo>
                    <a:pt x="1077" y="1296"/>
                  </a:lnTo>
                  <a:lnTo>
                    <a:pt x="1047" y="1349"/>
                  </a:lnTo>
                  <a:lnTo>
                    <a:pt x="1022" y="1404"/>
                  </a:lnTo>
                  <a:lnTo>
                    <a:pt x="1002" y="1464"/>
                  </a:lnTo>
                  <a:lnTo>
                    <a:pt x="987" y="1524"/>
                  </a:lnTo>
                  <a:lnTo>
                    <a:pt x="978" y="1587"/>
                  </a:lnTo>
                  <a:lnTo>
                    <a:pt x="975" y="1651"/>
                  </a:lnTo>
                  <a:lnTo>
                    <a:pt x="978" y="1710"/>
                  </a:lnTo>
                  <a:lnTo>
                    <a:pt x="985" y="1767"/>
                  </a:lnTo>
                  <a:lnTo>
                    <a:pt x="997" y="1822"/>
                  </a:lnTo>
                  <a:lnTo>
                    <a:pt x="1014" y="1876"/>
                  </a:lnTo>
                  <a:lnTo>
                    <a:pt x="1034" y="1927"/>
                  </a:lnTo>
                  <a:lnTo>
                    <a:pt x="1059" y="1976"/>
                  </a:lnTo>
                  <a:lnTo>
                    <a:pt x="1087" y="2023"/>
                  </a:lnTo>
                  <a:lnTo>
                    <a:pt x="1119" y="2067"/>
                  </a:lnTo>
                  <a:lnTo>
                    <a:pt x="1125" y="2047"/>
                  </a:lnTo>
                  <a:lnTo>
                    <a:pt x="1133" y="2029"/>
                  </a:lnTo>
                  <a:lnTo>
                    <a:pt x="1143" y="2011"/>
                  </a:lnTo>
                  <a:lnTo>
                    <a:pt x="1156" y="1995"/>
                  </a:lnTo>
                  <a:lnTo>
                    <a:pt x="1171" y="1982"/>
                  </a:lnTo>
                  <a:lnTo>
                    <a:pt x="1191" y="1970"/>
                  </a:lnTo>
                  <a:lnTo>
                    <a:pt x="1214" y="1962"/>
                  </a:lnTo>
                  <a:lnTo>
                    <a:pt x="1247" y="1953"/>
                  </a:lnTo>
                  <a:lnTo>
                    <a:pt x="1279" y="1943"/>
                  </a:lnTo>
                  <a:lnTo>
                    <a:pt x="1309" y="1931"/>
                  </a:lnTo>
                  <a:lnTo>
                    <a:pt x="1337" y="1919"/>
                  </a:lnTo>
                  <a:lnTo>
                    <a:pt x="1362" y="1907"/>
                  </a:lnTo>
                  <a:lnTo>
                    <a:pt x="1386" y="1895"/>
                  </a:lnTo>
                  <a:lnTo>
                    <a:pt x="1406" y="1883"/>
                  </a:lnTo>
                  <a:lnTo>
                    <a:pt x="1423" y="1872"/>
                  </a:lnTo>
                  <a:lnTo>
                    <a:pt x="1438" y="1864"/>
                  </a:lnTo>
                  <a:lnTo>
                    <a:pt x="1448" y="1857"/>
                  </a:lnTo>
                  <a:lnTo>
                    <a:pt x="1454" y="1853"/>
                  </a:lnTo>
                  <a:lnTo>
                    <a:pt x="1457" y="1851"/>
                  </a:lnTo>
                  <a:lnTo>
                    <a:pt x="1541" y="2121"/>
                  </a:lnTo>
                  <a:lnTo>
                    <a:pt x="1558" y="2172"/>
                  </a:lnTo>
                  <a:lnTo>
                    <a:pt x="1558" y="2171"/>
                  </a:lnTo>
                  <a:lnTo>
                    <a:pt x="1572" y="2213"/>
                  </a:lnTo>
                  <a:lnTo>
                    <a:pt x="1616" y="2086"/>
                  </a:lnTo>
                  <a:lnTo>
                    <a:pt x="1600" y="2061"/>
                  </a:lnTo>
                  <a:lnTo>
                    <a:pt x="1588" y="2040"/>
                  </a:lnTo>
                  <a:lnTo>
                    <a:pt x="1580" y="2021"/>
                  </a:lnTo>
                  <a:lnTo>
                    <a:pt x="1575" y="2005"/>
                  </a:lnTo>
                  <a:lnTo>
                    <a:pt x="1573" y="1990"/>
                  </a:lnTo>
                  <a:lnTo>
                    <a:pt x="1573" y="1978"/>
                  </a:lnTo>
                  <a:lnTo>
                    <a:pt x="1576" y="1968"/>
                  </a:lnTo>
                  <a:lnTo>
                    <a:pt x="1581" y="1959"/>
                  </a:lnTo>
                  <a:lnTo>
                    <a:pt x="1587" y="1952"/>
                  </a:lnTo>
                  <a:lnTo>
                    <a:pt x="1594" y="1947"/>
                  </a:lnTo>
                  <a:lnTo>
                    <a:pt x="1602" y="1942"/>
                  </a:lnTo>
                  <a:lnTo>
                    <a:pt x="1610" y="1939"/>
                  </a:lnTo>
                  <a:lnTo>
                    <a:pt x="1619" y="1937"/>
                  </a:lnTo>
                  <a:lnTo>
                    <a:pt x="1626" y="1936"/>
                  </a:lnTo>
                  <a:lnTo>
                    <a:pt x="1633" y="1935"/>
                  </a:lnTo>
                  <a:lnTo>
                    <a:pt x="1639" y="1934"/>
                  </a:lnTo>
                  <a:lnTo>
                    <a:pt x="1643" y="1934"/>
                  </a:lnTo>
                  <a:lnTo>
                    <a:pt x="1646" y="1934"/>
                  </a:lnTo>
                  <a:lnTo>
                    <a:pt x="1648" y="1934"/>
                  </a:lnTo>
                  <a:lnTo>
                    <a:pt x="1653" y="1934"/>
                  </a:lnTo>
                  <a:lnTo>
                    <a:pt x="1659" y="1935"/>
                  </a:lnTo>
                  <a:lnTo>
                    <a:pt x="1666" y="1936"/>
                  </a:lnTo>
                  <a:lnTo>
                    <a:pt x="1674" y="1937"/>
                  </a:lnTo>
                  <a:lnTo>
                    <a:pt x="1682" y="1939"/>
                  </a:lnTo>
                  <a:lnTo>
                    <a:pt x="1690" y="1942"/>
                  </a:lnTo>
                  <a:lnTo>
                    <a:pt x="1698" y="1947"/>
                  </a:lnTo>
                  <a:lnTo>
                    <a:pt x="1706" y="1952"/>
                  </a:lnTo>
                  <a:lnTo>
                    <a:pt x="1712" y="1959"/>
                  </a:lnTo>
                  <a:lnTo>
                    <a:pt x="1716" y="1968"/>
                  </a:lnTo>
                  <a:lnTo>
                    <a:pt x="1719" y="1978"/>
                  </a:lnTo>
                  <a:lnTo>
                    <a:pt x="1720" y="1990"/>
                  </a:lnTo>
                  <a:lnTo>
                    <a:pt x="1718" y="2005"/>
                  </a:lnTo>
                  <a:lnTo>
                    <a:pt x="1713" y="2021"/>
                  </a:lnTo>
                  <a:lnTo>
                    <a:pt x="1705" y="2040"/>
                  </a:lnTo>
                  <a:lnTo>
                    <a:pt x="1693" y="2061"/>
                  </a:lnTo>
                  <a:lnTo>
                    <a:pt x="1676" y="2086"/>
                  </a:lnTo>
                  <a:lnTo>
                    <a:pt x="1721" y="2213"/>
                  </a:lnTo>
                  <a:lnTo>
                    <a:pt x="1735" y="2171"/>
                  </a:lnTo>
                  <a:lnTo>
                    <a:pt x="1735" y="2172"/>
                  </a:lnTo>
                  <a:lnTo>
                    <a:pt x="1751" y="2121"/>
                  </a:lnTo>
                  <a:lnTo>
                    <a:pt x="1836" y="1851"/>
                  </a:lnTo>
                  <a:lnTo>
                    <a:pt x="1838" y="1853"/>
                  </a:lnTo>
                  <a:lnTo>
                    <a:pt x="1845" y="1857"/>
                  </a:lnTo>
                  <a:lnTo>
                    <a:pt x="1855" y="1864"/>
                  </a:lnTo>
                  <a:lnTo>
                    <a:pt x="1869" y="1872"/>
                  </a:lnTo>
                  <a:lnTo>
                    <a:pt x="1887" y="1883"/>
                  </a:lnTo>
                  <a:lnTo>
                    <a:pt x="1907" y="1895"/>
                  </a:lnTo>
                  <a:lnTo>
                    <a:pt x="1931" y="1907"/>
                  </a:lnTo>
                  <a:lnTo>
                    <a:pt x="1956" y="1919"/>
                  </a:lnTo>
                  <a:lnTo>
                    <a:pt x="1984" y="1931"/>
                  </a:lnTo>
                  <a:lnTo>
                    <a:pt x="2014" y="1943"/>
                  </a:lnTo>
                  <a:lnTo>
                    <a:pt x="2046" y="1953"/>
                  </a:lnTo>
                  <a:lnTo>
                    <a:pt x="2078" y="1962"/>
                  </a:lnTo>
                  <a:lnTo>
                    <a:pt x="2101" y="1970"/>
                  </a:lnTo>
                  <a:lnTo>
                    <a:pt x="2120" y="1982"/>
                  </a:lnTo>
                  <a:lnTo>
                    <a:pt x="2137" y="1995"/>
                  </a:lnTo>
                  <a:lnTo>
                    <a:pt x="2150" y="2011"/>
                  </a:lnTo>
                  <a:lnTo>
                    <a:pt x="2160" y="2029"/>
                  </a:lnTo>
                  <a:lnTo>
                    <a:pt x="2168" y="2047"/>
                  </a:lnTo>
                  <a:lnTo>
                    <a:pt x="2174" y="2067"/>
                  </a:lnTo>
                  <a:lnTo>
                    <a:pt x="2206" y="2023"/>
                  </a:lnTo>
                  <a:lnTo>
                    <a:pt x="2234" y="1976"/>
                  </a:lnTo>
                  <a:lnTo>
                    <a:pt x="2258" y="1927"/>
                  </a:lnTo>
                  <a:lnTo>
                    <a:pt x="2279" y="1876"/>
                  </a:lnTo>
                  <a:lnTo>
                    <a:pt x="2295" y="1822"/>
                  </a:lnTo>
                  <a:lnTo>
                    <a:pt x="2307" y="1767"/>
                  </a:lnTo>
                  <a:lnTo>
                    <a:pt x="2314" y="1710"/>
                  </a:lnTo>
                  <a:lnTo>
                    <a:pt x="2316" y="1651"/>
                  </a:lnTo>
                  <a:lnTo>
                    <a:pt x="2313" y="1587"/>
                  </a:lnTo>
                  <a:lnTo>
                    <a:pt x="2304" y="1524"/>
                  </a:lnTo>
                  <a:lnTo>
                    <a:pt x="2289" y="1464"/>
                  </a:lnTo>
                  <a:lnTo>
                    <a:pt x="2269" y="1404"/>
                  </a:lnTo>
                  <a:lnTo>
                    <a:pt x="2244" y="1349"/>
                  </a:lnTo>
                  <a:lnTo>
                    <a:pt x="2214" y="1296"/>
                  </a:lnTo>
                  <a:lnTo>
                    <a:pt x="2180" y="1246"/>
                  </a:lnTo>
                  <a:lnTo>
                    <a:pt x="2141" y="1198"/>
                  </a:lnTo>
                  <a:lnTo>
                    <a:pt x="2097" y="1156"/>
                  </a:lnTo>
                  <a:lnTo>
                    <a:pt x="2051" y="1117"/>
                  </a:lnTo>
                  <a:lnTo>
                    <a:pt x="2001" y="1082"/>
                  </a:lnTo>
                  <a:lnTo>
                    <a:pt x="1948" y="1052"/>
                  </a:lnTo>
                  <a:lnTo>
                    <a:pt x="1892" y="1027"/>
                  </a:lnTo>
                  <a:lnTo>
                    <a:pt x="1834" y="1007"/>
                  </a:lnTo>
                  <a:lnTo>
                    <a:pt x="1773" y="993"/>
                  </a:lnTo>
                  <a:lnTo>
                    <a:pt x="1710" y="983"/>
                  </a:lnTo>
                  <a:lnTo>
                    <a:pt x="1645" y="980"/>
                  </a:lnTo>
                  <a:close/>
                  <a:moveTo>
                    <a:pt x="1646" y="0"/>
                  </a:moveTo>
                  <a:lnTo>
                    <a:pt x="1690" y="3"/>
                  </a:lnTo>
                  <a:lnTo>
                    <a:pt x="1730" y="11"/>
                  </a:lnTo>
                  <a:lnTo>
                    <a:pt x="1769" y="24"/>
                  </a:lnTo>
                  <a:lnTo>
                    <a:pt x="1805" y="42"/>
                  </a:lnTo>
                  <a:lnTo>
                    <a:pt x="1838" y="65"/>
                  </a:lnTo>
                  <a:lnTo>
                    <a:pt x="1868" y="91"/>
                  </a:lnTo>
                  <a:lnTo>
                    <a:pt x="1894" y="122"/>
                  </a:lnTo>
                  <a:lnTo>
                    <a:pt x="1917" y="155"/>
                  </a:lnTo>
                  <a:lnTo>
                    <a:pt x="1935" y="191"/>
                  </a:lnTo>
                  <a:lnTo>
                    <a:pt x="1948" y="230"/>
                  </a:lnTo>
                  <a:lnTo>
                    <a:pt x="1956" y="270"/>
                  </a:lnTo>
                  <a:lnTo>
                    <a:pt x="1959" y="313"/>
                  </a:lnTo>
                  <a:lnTo>
                    <a:pt x="1956" y="358"/>
                  </a:lnTo>
                  <a:lnTo>
                    <a:pt x="1947" y="400"/>
                  </a:lnTo>
                  <a:lnTo>
                    <a:pt x="1933" y="440"/>
                  </a:lnTo>
                  <a:lnTo>
                    <a:pt x="1913" y="477"/>
                  </a:lnTo>
                  <a:lnTo>
                    <a:pt x="1889" y="511"/>
                  </a:lnTo>
                  <a:lnTo>
                    <a:pt x="1860" y="541"/>
                  </a:lnTo>
                  <a:lnTo>
                    <a:pt x="1828" y="569"/>
                  </a:lnTo>
                  <a:lnTo>
                    <a:pt x="1792" y="591"/>
                  </a:lnTo>
                  <a:lnTo>
                    <a:pt x="1753" y="607"/>
                  </a:lnTo>
                  <a:lnTo>
                    <a:pt x="1753" y="792"/>
                  </a:lnTo>
                  <a:lnTo>
                    <a:pt x="1820" y="803"/>
                  </a:lnTo>
                  <a:lnTo>
                    <a:pt x="1886" y="819"/>
                  </a:lnTo>
                  <a:lnTo>
                    <a:pt x="1949" y="840"/>
                  </a:lnTo>
                  <a:lnTo>
                    <a:pt x="2010" y="866"/>
                  </a:lnTo>
                  <a:lnTo>
                    <a:pt x="2069" y="896"/>
                  </a:lnTo>
                  <a:lnTo>
                    <a:pt x="2126" y="930"/>
                  </a:lnTo>
                  <a:lnTo>
                    <a:pt x="2178" y="968"/>
                  </a:lnTo>
                  <a:lnTo>
                    <a:pt x="2308" y="838"/>
                  </a:lnTo>
                  <a:lnTo>
                    <a:pt x="2294" y="803"/>
                  </a:lnTo>
                  <a:lnTo>
                    <a:pt x="2285" y="765"/>
                  </a:lnTo>
                  <a:lnTo>
                    <a:pt x="2280" y="728"/>
                  </a:lnTo>
                  <a:lnTo>
                    <a:pt x="2279" y="691"/>
                  </a:lnTo>
                  <a:lnTo>
                    <a:pt x="2283" y="653"/>
                  </a:lnTo>
                  <a:lnTo>
                    <a:pt x="2291" y="617"/>
                  </a:lnTo>
                  <a:lnTo>
                    <a:pt x="2304" y="581"/>
                  </a:lnTo>
                  <a:lnTo>
                    <a:pt x="2321" y="546"/>
                  </a:lnTo>
                  <a:lnTo>
                    <a:pt x="2343" y="513"/>
                  </a:lnTo>
                  <a:lnTo>
                    <a:pt x="2370" y="483"/>
                  </a:lnTo>
                  <a:lnTo>
                    <a:pt x="2399" y="457"/>
                  </a:lnTo>
                  <a:lnTo>
                    <a:pt x="2431" y="436"/>
                  </a:lnTo>
                  <a:lnTo>
                    <a:pt x="2464" y="418"/>
                  </a:lnTo>
                  <a:lnTo>
                    <a:pt x="2499" y="405"/>
                  </a:lnTo>
                  <a:lnTo>
                    <a:pt x="2535" y="397"/>
                  </a:lnTo>
                  <a:lnTo>
                    <a:pt x="2572" y="392"/>
                  </a:lnTo>
                  <a:lnTo>
                    <a:pt x="2610" y="392"/>
                  </a:lnTo>
                  <a:lnTo>
                    <a:pt x="2646" y="397"/>
                  </a:lnTo>
                  <a:lnTo>
                    <a:pt x="2682" y="405"/>
                  </a:lnTo>
                  <a:lnTo>
                    <a:pt x="2717" y="418"/>
                  </a:lnTo>
                  <a:lnTo>
                    <a:pt x="2751" y="436"/>
                  </a:lnTo>
                  <a:lnTo>
                    <a:pt x="2782" y="457"/>
                  </a:lnTo>
                  <a:lnTo>
                    <a:pt x="2812" y="483"/>
                  </a:lnTo>
                  <a:lnTo>
                    <a:pt x="2838" y="513"/>
                  </a:lnTo>
                  <a:lnTo>
                    <a:pt x="2859" y="544"/>
                  </a:lnTo>
                  <a:lnTo>
                    <a:pt x="2877" y="579"/>
                  </a:lnTo>
                  <a:lnTo>
                    <a:pt x="2890" y="614"/>
                  </a:lnTo>
                  <a:lnTo>
                    <a:pt x="2898" y="650"/>
                  </a:lnTo>
                  <a:lnTo>
                    <a:pt x="2903" y="686"/>
                  </a:lnTo>
                  <a:lnTo>
                    <a:pt x="2903" y="723"/>
                  </a:lnTo>
                  <a:lnTo>
                    <a:pt x="2898" y="760"/>
                  </a:lnTo>
                  <a:lnTo>
                    <a:pt x="2890" y="797"/>
                  </a:lnTo>
                  <a:lnTo>
                    <a:pt x="2877" y="832"/>
                  </a:lnTo>
                  <a:lnTo>
                    <a:pt x="2859" y="865"/>
                  </a:lnTo>
                  <a:lnTo>
                    <a:pt x="2838" y="897"/>
                  </a:lnTo>
                  <a:lnTo>
                    <a:pt x="2812" y="926"/>
                  </a:lnTo>
                  <a:lnTo>
                    <a:pt x="2782" y="953"/>
                  </a:lnTo>
                  <a:lnTo>
                    <a:pt x="2749" y="975"/>
                  </a:lnTo>
                  <a:lnTo>
                    <a:pt x="2714" y="994"/>
                  </a:lnTo>
                  <a:lnTo>
                    <a:pt x="2678" y="1007"/>
                  </a:lnTo>
                  <a:lnTo>
                    <a:pt x="2641" y="1015"/>
                  </a:lnTo>
                  <a:lnTo>
                    <a:pt x="2603" y="1019"/>
                  </a:lnTo>
                  <a:lnTo>
                    <a:pt x="2564" y="1018"/>
                  </a:lnTo>
                  <a:lnTo>
                    <a:pt x="2527" y="1012"/>
                  </a:lnTo>
                  <a:lnTo>
                    <a:pt x="2490" y="1002"/>
                  </a:lnTo>
                  <a:lnTo>
                    <a:pt x="2454" y="986"/>
                  </a:lnTo>
                  <a:lnTo>
                    <a:pt x="2325" y="1116"/>
                  </a:lnTo>
                  <a:lnTo>
                    <a:pt x="2364" y="1169"/>
                  </a:lnTo>
                  <a:lnTo>
                    <a:pt x="2399" y="1227"/>
                  </a:lnTo>
                  <a:lnTo>
                    <a:pt x="2429" y="1286"/>
                  </a:lnTo>
                  <a:lnTo>
                    <a:pt x="2455" y="1347"/>
                  </a:lnTo>
                  <a:lnTo>
                    <a:pt x="2476" y="1411"/>
                  </a:lnTo>
                  <a:lnTo>
                    <a:pt x="2493" y="1478"/>
                  </a:lnTo>
                  <a:lnTo>
                    <a:pt x="2504" y="1546"/>
                  </a:lnTo>
                  <a:lnTo>
                    <a:pt x="2688" y="1546"/>
                  </a:lnTo>
                  <a:lnTo>
                    <a:pt x="2705" y="1507"/>
                  </a:lnTo>
                  <a:lnTo>
                    <a:pt x="2727" y="1471"/>
                  </a:lnTo>
                  <a:lnTo>
                    <a:pt x="2753" y="1439"/>
                  </a:lnTo>
                  <a:lnTo>
                    <a:pt x="2783" y="1409"/>
                  </a:lnTo>
                  <a:lnTo>
                    <a:pt x="2817" y="1385"/>
                  </a:lnTo>
                  <a:lnTo>
                    <a:pt x="2854" y="1365"/>
                  </a:lnTo>
                  <a:lnTo>
                    <a:pt x="2894" y="1351"/>
                  </a:lnTo>
                  <a:lnTo>
                    <a:pt x="2937" y="1342"/>
                  </a:lnTo>
                  <a:lnTo>
                    <a:pt x="2981" y="1339"/>
                  </a:lnTo>
                  <a:lnTo>
                    <a:pt x="3023" y="1341"/>
                  </a:lnTo>
                  <a:lnTo>
                    <a:pt x="3065" y="1350"/>
                  </a:lnTo>
                  <a:lnTo>
                    <a:pt x="3103" y="1363"/>
                  </a:lnTo>
                  <a:lnTo>
                    <a:pt x="3139" y="1381"/>
                  </a:lnTo>
                  <a:lnTo>
                    <a:pt x="3173" y="1403"/>
                  </a:lnTo>
                  <a:lnTo>
                    <a:pt x="3202" y="1430"/>
                  </a:lnTo>
                  <a:lnTo>
                    <a:pt x="3229" y="1461"/>
                  </a:lnTo>
                  <a:lnTo>
                    <a:pt x="3251" y="1494"/>
                  </a:lnTo>
                  <a:lnTo>
                    <a:pt x="3269" y="1530"/>
                  </a:lnTo>
                  <a:lnTo>
                    <a:pt x="3283" y="1568"/>
                  </a:lnTo>
                  <a:lnTo>
                    <a:pt x="3291" y="1609"/>
                  </a:lnTo>
                  <a:lnTo>
                    <a:pt x="3294" y="1651"/>
                  </a:lnTo>
                  <a:lnTo>
                    <a:pt x="3291" y="1695"/>
                  </a:lnTo>
                  <a:lnTo>
                    <a:pt x="3283" y="1735"/>
                  </a:lnTo>
                  <a:lnTo>
                    <a:pt x="3269" y="1774"/>
                  </a:lnTo>
                  <a:lnTo>
                    <a:pt x="3251" y="1810"/>
                  </a:lnTo>
                  <a:lnTo>
                    <a:pt x="3229" y="1843"/>
                  </a:lnTo>
                  <a:lnTo>
                    <a:pt x="3202" y="1873"/>
                  </a:lnTo>
                  <a:lnTo>
                    <a:pt x="3173" y="1900"/>
                  </a:lnTo>
                  <a:lnTo>
                    <a:pt x="3139" y="1923"/>
                  </a:lnTo>
                  <a:lnTo>
                    <a:pt x="3103" y="1941"/>
                  </a:lnTo>
                  <a:lnTo>
                    <a:pt x="3065" y="1954"/>
                  </a:lnTo>
                  <a:lnTo>
                    <a:pt x="3023" y="1962"/>
                  </a:lnTo>
                  <a:lnTo>
                    <a:pt x="2981" y="1965"/>
                  </a:lnTo>
                  <a:lnTo>
                    <a:pt x="2941" y="1963"/>
                  </a:lnTo>
                  <a:lnTo>
                    <a:pt x="2902" y="1955"/>
                  </a:lnTo>
                  <a:lnTo>
                    <a:pt x="2865" y="1943"/>
                  </a:lnTo>
                  <a:lnTo>
                    <a:pt x="2831" y="1926"/>
                  </a:lnTo>
                  <a:lnTo>
                    <a:pt x="2799" y="1906"/>
                  </a:lnTo>
                  <a:lnTo>
                    <a:pt x="2769" y="1882"/>
                  </a:lnTo>
                  <a:lnTo>
                    <a:pt x="2743" y="1853"/>
                  </a:lnTo>
                  <a:lnTo>
                    <a:pt x="2720" y="1823"/>
                  </a:lnTo>
                  <a:lnTo>
                    <a:pt x="2701" y="1790"/>
                  </a:lnTo>
                  <a:lnTo>
                    <a:pt x="2687" y="1754"/>
                  </a:lnTo>
                  <a:lnTo>
                    <a:pt x="2505" y="1754"/>
                  </a:lnTo>
                  <a:lnTo>
                    <a:pt x="2494" y="1822"/>
                  </a:lnTo>
                  <a:lnTo>
                    <a:pt x="2479" y="1889"/>
                  </a:lnTo>
                  <a:lnTo>
                    <a:pt x="2458" y="1953"/>
                  </a:lnTo>
                  <a:lnTo>
                    <a:pt x="2432" y="2014"/>
                  </a:lnTo>
                  <a:lnTo>
                    <a:pt x="2402" y="2073"/>
                  </a:lnTo>
                  <a:lnTo>
                    <a:pt x="2367" y="2131"/>
                  </a:lnTo>
                  <a:lnTo>
                    <a:pt x="2329" y="2184"/>
                  </a:lnTo>
                  <a:lnTo>
                    <a:pt x="2459" y="2314"/>
                  </a:lnTo>
                  <a:lnTo>
                    <a:pt x="2494" y="2300"/>
                  </a:lnTo>
                  <a:lnTo>
                    <a:pt x="2530" y="2291"/>
                  </a:lnTo>
                  <a:lnTo>
                    <a:pt x="2568" y="2285"/>
                  </a:lnTo>
                  <a:lnTo>
                    <a:pt x="2606" y="2285"/>
                  </a:lnTo>
                  <a:lnTo>
                    <a:pt x="2643" y="2289"/>
                  </a:lnTo>
                  <a:lnTo>
                    <a:pt x="2680" y="2297"/>
                  </a:lnTo>
                  <a:lnTo>
                    <a:pt x="2716" y="2310"/>
                  </a:lnTo>
                  <a:lnTo>
                    <a:pt x="2750" y="2328"/>
                  </a:lnTo>
                  <a:lnTo>
                    <a:pt x="2783" y="2350"/>
                  </a:lnTo>
                  <a:lnTo>
                    <a:pt x="2813" y="2377"/>
                  </a:lnTo>
                  <a:lnTo>
                    <a:pt x="2839" y="2406"/>
                  </a:lnTo>
                  <a:lnTo>
                    <a:pt x="2860" y="2438"/>
                  </a:lnTo>
                  <a:lnTo>
                    <a:pt x="2877" y="2471"/>
                  </a:lnTo>
                  <a:lnTo>
                    <a:pt x="2890" y="2506"/>
                  </a:lnTo>
                  <a:lnTo>
                    <a:pt x="2899" y="2543"/>
                  </a:lnTo>
                  <a:lnTo>
                    <a:pt x="2903" y="2580"/>
                  </a:lnTo>
                  <a:lnTo>
                    <a:pt x="2903" y="2617"/>
                  </a:lnTo>
                  <a:lnTo>
                    <a:pt x="2899" y="2653"/>
                  </a:lnTo>
                  <a:lnTo>
                    <a:pt x="2890" y="2689"/>
                  </a:lnTo>
                  <a:lnTo>
                    <a:pt x="2877" y="2724"/>
                  </a:lnTo>
                  <a:lnTo>
                    <a:pt x="2860" y="2758"/>
                  </a:lnTo>
                  <a:lnTo>
                    <a:pt x="2839" y="2790"/>
                  </a:lnTo>
                  <a:lnTo>
                    <a:pt x="2813" y="2820"/>
                  </a:lnTo>
                  <a:lnTo>
                    <a:pt x="2783" y="2846"/>
                  </a:lnTo>
                  <a:lnTo>
                    <a:pt x="2751" y="2867"/>
                  </a:lnTo>
                  <a:lnTo>
                    <a:pt x="2718" y="2885"/>
                  </a:lnTo>
                  <a:lnTo>
                    <a:pt x="2683" y="2898"/>
                  </a:lnTo>
                  <a:lnTo>
                    <a:pt x="2647" y="2906"/>
                  </a:lnTo>
                  <a:lnTo>
                    <a:pt x="2610" y="2911"/>
                  </a:lnTo>
                  <a:lnTo>
                    <a:pt x="2573" y="2911"/>
                  </a:lnTo>
                  <a:lnTo>
                    <a:pt x="2536" y="2906"/>
                  </a:lnTo>
                  <a:lnTo>
                    <a:pt x="2500" y="2898"/>
                  </a:lnTo>
                  <a:lnTo>
                    <a:pt x="2465" y="2885"/>
                  </a:lnTo>
                  <a:lnTo>
                    <a:pt x="2432" y="2867"/>
                  </a:lnTo>
                  <a:lnTo>
                    <a:pt x="2400" y="2846"/>
                  </a:lnTo>
                  <a:lnTo>
                    <a:pt x="2370" y="2820"/>
                  </a:lnTo>
                  <a:lnTo>
                    <a:pt x="2344" y="2789"/>
                  </a:lnTo>
                  <a:lnTo>
                    <a:pt x="2322" y="2756"/>
                  </a:lnTo>
                  <a:lnTo>
                    <a:pt x="2304" y="2721"/>
                  </a:lnTo>
                  <a:lnTo>
                    <a:pt x="2291" y="2685"/>
                  </a:lnTo>
                  <a:lnTo>
                    <a:pt x="2283" y="2648"/>
                  </a:lnTo>
                  <a:lnTo>
                    <a:pt x="2279" y="2610"/>
                  </a:lnTo>
                  <a:lnTo>
                    <a:pt x="2280" y="2572"/>
                  </a:lnTo>
                  <a:lnTo>
                    <a:pt x="2286" y="2533"/>
                  </a:lnTo>
                  <a:lnTo>
                    <a:pt x="2296" y="2496"/>
                  </a:lnTo>
                  <a:lnTo>
                    <a:pt x="2310" y="2461"/>
                  </a:lnTo>
                  <a:lnTo>
                    <a:pt x="2182" y="2332"/>
                  </a:lnTo>
                  <a:lnTo>
                    <a:pt x="2128" y="2371"/>
                  </a:lnTo>
                  <a:lnTo>
                    <a:pt x="2071" y="2406"/>
                  </a:lnTo>
                  <a:lnTo>
                    <a:pt x="2012" y="2436"/>
                  </a:lnTo>
                  <a:lnTo>
                    <a:pt x="1951" y="2462"/>
                  </a:lnTo>
                  <a:lnTo>
                    <a:pt x="1887" y="2483"/>
                  </a:lnTo>
                  <a:lnTo>
                    <a:pt x="1821" y="2500"/>
                  </a:lnTo>
                  <a:lnTo>
                    <a:pt x="1753" y="2511"/>
                  </a:lnTo>
                  <a:lnTo>
                    <a:pt x="1753" y="2695"/>
                  </a:lnTo>
                  <a:lnTo>
                    <a:pt x="1792" y="2712"/>
                  </a:lnTo>
                  <a:lnTo>
                    <a:pt x="1828" y="2734"/>
                  </a:lnTo>
                  <a:lnTo>
                    <a:pt x="1860" y="2761"/>
                  </a:lnTo>
                  <a:lnTo>
                    <a:pt x="1888" y="2791"/>
                  </a:lnTo>
                  <a:lnTo>
                    <a:pt x="1913" y="2825"/>
                  </a:lnTo>
                  <a:lnTo>
                    <a:pt x="1932" y="2862"/>
                  </a:lnTo>
                  <a:lnTo>
                    <a:pt x="1947" y="2902"/>
                  </a:lnTo>
                  <a:lnTo>
                    <a:pt x="1956" y="2944"/>
                  </a:lnTo>
                  <a:lnTo>
                    <a:pt x="1959" y="2990"/>
                  </a:lnTo>
                  <a:lnTo>
                    <a:pt x="1956" y="3032"/>
                  </a:lnTo>
                  <a:lnTo>
                    <a:pt x="1948" y="3073"/>
                  </a:lnTo>
                  <a:lnTo>
                    <a:pt x="1935" y="3111"/>
                  </a:lnTo>
                  <a:lnTo>
                    <a:pt x="1917" y="3147"/>
                  </a:lnTo>
                  <a:lnTo>
                    <a:pt x="1894" y="3180"/>
                  </a:lnTo>
                  <a:lnTo>
                    <a:pt x="1868" y="3211"/>
                  </a:lnTo>
                  <a:lnTo>
                    <a:pt x="1838" y="3238"/>
                  </a:lnTo>
                  <a:lnTo>
                    <a:pt x="1805" y="3260"/>
                  </a:lnTo>
                  <a:lnTo>
                    <a:pt x="1769" y="3278"/>
                  </a:lnTo>
                  <a:lnTo>
                    <a:pt x="1730" y="3291"/>
                  </a:lnTo>
                  <a:lnTo>
                    <a:pt x="1690" y="3300"/>
                  </a:lnTo>
                  <a:lnTo>
                    <a:pt x="1646" y="3303"/>
                  </a:lnTo>
                  <a:lnTo>
                    <a:pt x="1604" y="3300"/>
                  </a:lnTo>
                  <a:lnTo>
                    <a:pt x="1564" y="3291"/>
                  </a:lnTo>
                  <a:lnTo>
                    <a:pt x="1525" y="3278"/>
                  </a:lnTo>
                  <a:lnTo>
                    <a:pt x="1489" y="3260"/>
                  </a:lnTo>
                  <a:lnTo>
                    <a:pt x="1456" y="3238"/>
                  </a:lnTo>
                  <a:lnTo>
                    <a:pt x="1426" y="3211"/>
                  </a:lnTo>
                  <a:lnTo>
                    <a:pt x="1400" y="3180"/>
                  </a:lnTo>
                  <a:lnTo>
                    <a:pt x="1377" y="3147"/>
                  </a:lnTo>
                  <a:lnTo>
                    <a:pt x="1359" y="3111"/>
                  </a:lnTo>
                  <a:lnTo>
                    <a:pt x="1346" y="3073"/>
                  </a:lnTo>
                  <a:lnTo>
                    <a:pt x="1338" y="3032"/>
                  </a:lnTo>
                  <a:lnTo>
                    <a:pt x="1335" y="2990"/>
                  </a:lnTo>
                  <a:lnTo>
                    <a:pt x="1337" y="2949"/>
                  </a:lnTo>
                  <a:lnTo>
                    <a:pt x="1345" y="2910"/>
                  </a:lnTo>
                  <a:lnTo>
                    <a:pt x="1357" y="2873"/>
                  </a:lnTo>
                  <a:lnTo>
                    <a:pt x="1374" y="2839"/>
                  </a:lnTo>
                  <a:lnTo>
                    <a:pt x="1394" y="2807"/>
                  </a:lnTo>
                  <a:lnTo>
                    <a:pt x="1418" y="2777"/>
                  </a:lnTo>
                  <a:lnTo>
                    <a:pt x="1446" y="2750"/>
                  </a:lnTo>
                  <a:lnTo>
                    <a:pt x="1476" y="2727"/>
                  </a:lnTo>
                  <a:lnTo>
                    <a:pt x="1509" y="2708"/>
                  </a:lnTo>
                  <a:lnTo>
                    <a:pt x="1545" y="2693"/>
                  </a:lnTo>
                  <a:lnTo>
                    <a:pt x="1545" y="2511"/>
                  </a:lnTo>
                  <a:lnTo>
                    <a:pt x="1476" y="2500"/>
                  </a:lnTo>
                  <a:lnTo>
                    <a:pt x="1410" y="2484"/>
                  </a:lnTo>
                  <a:lnTo>
                    <a:pt x="1346" y="2463"/>
                  </a:lnTo>
                  <a:lnTo>
                    <a:pt x="1284" y="2437"/>
                  </a:lnTo>
                  <a:lnTo>
                    <a:pt x="1224" y="2406"/>
                  </a:lnTo>
                  <a:lnTo>
                    <a:pt x="1167" y="2371"/>
                  </a:lnTo>
                  <a:lnTo>
                    <a:pt x="1113" y="2332"/>
                  </a:lnTo>
                  <a:lnTo>
                    <a:pt x="984" y="2461"/>
                  </a:lnTo>
                  <a:lnTo>
                    <a:pt x="999" y="2496"/>
                  </a:lnTo>
                  <a:lnTo>
                    <a:pt x="1009" y="2533"/>
                  </a:lnTo>
                  <a:lnTo>
                    <a:pt x="1014" y="2572"/>
                  </a:lnTo>
                  <a:lnTo>
                    <a:pt x="1015" y="2610"/>
                  </a:lnTo>
                  <a:lnTo>
                    <a:pt x="1011" y="2648"/>
                  </a:lnTo>
                  <a:lnTo>
                    <a:pt x="1003" y="2685"/>
                  </a:lnTo>
                  <a:lnTo>
                    <a:pt x="990" y="2721"/>
                  </a:lnTo>
                  <a:lnTo>
                    <a:pt x="973" y="2756"/>
                  </a:lnTo>
                  <a:lnTo>
                    <a:pt x="951" y="2789"/>
                  </a:lnTo>
                  <a:lnTo>
                    <a:pt x="924" y="2820"/>
                  </a:lnTo>
                  <a:lnTo>
                    <a:pt x="895" y="2846"/>
                  </a:lnTo>
                  <a:lnTo>
                    <a:pt x="863" y="2867"/>
                  </a:lnTo>
                  <a:lnTo>
                    <a:pt x="830" y="2885"/>
                  </a:lnTo>
                  <a:lnTo>
                    <a:pt x="795" y="2898"/>
                  </a:lnTo>
                  <a:lnTo>
                    <a:pt x="759" y="2906"/>
                  </a:lnTo>
                  <a:lnTo>
                    <a:pt x="722" y="2911"/>
                  </a:lnTo>
                  <a:lnTo>
                    <a:pt x="684" y="2911"/>
                  </a:lnTo>
                  <a:lnTo>
                    <a:pt x="648" y="2906"/>
                  </a:lnTo>
                  <a:lnTo>
                    <a:pt x="612" y="2898"/>
                  </a:lnTo>
                  <a:lnTo>
                    <a:pt x="577" y="2885"/>
                  </a:lnTo>
                  <a:lnTo>
                    <a:pt x="543" y="2867"/>
                  </a:lnTo>
                  <a:lnTo>
                    <a:pt x="511" y="2846"/>
                  </a:lnTo>
                  <a:lnTo>
                    <a:pt x="482" y="2820"/>
                  </a:lnTo>
                  <a:lnTo>
                    <a:pt x="456" y="2790"/>
                  </a:lnTo>
                  <a:lnTo>
                    <a:pt x="434" y="2758"/>
                  </a:lnTo>
                  <a:lnTo>
                    <a:pt x="417" y="2724"/>
                  </a:lnTo>
                  <a:lnTo>
                    <a:pt x="404" y="2689"/>
                  </a:lnTo>
                  <a:lnTo>
                    <a:pt x="396" y="2653"/>
                  </a:lnTo>
                  <a:lnTo>
                    <a:pt x="391" y="2617"/>
                  </a:lnTo>
                  <a:lnTo>
                    <a:pt x="391" y="2580"/>
                  </a:lnTo>
                  <a:lnTo>
                    <a:pt x="396" y="2543"/>
                  </a:lnTo>
                  <a:lnTo>
                    <a:pt x="404" y="2506"/>
                  </a:lnTo>
                  <a:lnTo>
                    <a:pt x="417" y="2471"/>
                  </a:lnTo>
                  <a:lnTo>
                    <a:pt x="434" y="2438"/>
                  </a:lnTo>
                  <a:lnTo>
                    <a:pt x="456" y="2406"/>
                  </a:lnTo>
                  <a:lnTo>
                    <a:pt x="482" y="2377"/>
                  </a:lnTo>
                  <a:lnTo>
                    <a:pt x="512" y="2350"/>
                  </a:lnTo>
                  <a:lnTo>
                    <a:pt x="544" y="2328"/>
                  </a:lnTo>
                  <a:lnTo>
                    <a:pt x="578" y="2310"/>
                  </a:lnTo>
                  <a:lnTo>
                    <a:pt x="614" y="2297"/>
                  </a:lnTo>
                  <a:lnTo>
                    <a:pt x="651" y="2289"/>
                  </a:lnTo>
                  <a:lnTo>
                    <a:pt x="688" y="2285"/>
                  </a:lnTo>
                  <a:lnTo>
                    <a:pt x="727" y="2285"/>
                  </a:lnTo>
                  <a:lnTo>
                    <a:pt x="764" y="2291"/>
                  </a:lnTo>
                  <a:lnTo>
                    <a:pt x="800" y="2300"/>
                  </a:lnTo>
                  <a:lnTo>
                    <a:pt x="836" y="2314"/>
                  </a:lnTo>
                  <a:lnTo>
                    <a:pt x="966" y="2184"/>
                  </a:lnTo>
                  <a:lnTo>
                    <a:pt x="927" y="2131"/>
                  </a:lnTo>
                  <a:lnTo>
                    <a:pt x="893" y="2073"/>
                  </a:lnTo>
                  <a:lnTo>
                    <a:pt x="863" y="2014"/>
                  </a:lnTo>
                  <a:lnTo>
                    <a:pt x="837" y="1953"/>
                  </a:lnTo>
                  <a:lnTo>
                    <a:pt x="816" y="1889"/>
                  </a:lnTo>
                  <a:lnTo>
                    <a:pt x="800" y="1822"/>
                  </a:lnTo>
                  <a:lnTo>
                    <a:pt x="789" y="1754"/>
                  </a:lnTo>
                  <a:lnTo>
                    <a:pt x="607" y="1754"/>
                  </a:lnTo>
                  <a:lnTo>
                    <a:pt x="593" y="1790"/>
                  </a:lnTo>
                  <a:lnTo>
                    <a:pt x="574" y="1823"/>
                  </a:lnTo>
                  <a:lnTo>
                    <a:pt x="551" y="1853"/>
                  </a:lnTo>
                  <a:lnTo>
                    <a:pt x="525" y="1882"/>
                  </a:lnTo>
                  <a:lnTo>
                    <a:pt x="496" y="1906"/>
                  </a:lnTo>
                  <a:lnTo>
                    <a:pt x="464" y="1926"/>
                  </a:lnTo>
                  <a:lnTo>
                    <a:pt x="429" y="1943"/>
                  </a:lnTo>
                  <a:lnTo>
                    <a:pt x="392" y="1955"/>
                  </a:lnTo>
                  <a:lnTo>
                    <a:pt x="353" y="1963"/>
                  </a:lnTo>
                  <a:lnTo>
                    <a:pt x="313" y="1965"/>
                  </a:lnTo>
                  <a:lnTo>
                    <a:pt x="271" y="1962"/>
                  </a:lnTo>
                  <a:lnTo>
                    <a:pt x="229" y="1954"/>
                  </a:lnTo>
                  <a:lnTo>
                    <a:pt x="191" y="1941"/>
                  </a:lnTo>
                  <a:lnTo>
                    <a:pt x="155" y="1923"/>
                  </a:lnTo>
                  <a:lnTo>
                    <a:pt x="121" y="1900"/>
                  </a:lnTo>
                  <a:lnTo>
                    <a:pt x="91" y="1873"/>
                  </a:lnTo>
                  <a:lnTo>
                    <a:pt x="65" y="1843"/>
                  </a:lnTo>
                  <a:lnTo>
                    <a:pt x="43" y="1810"/>
                  </a:lnTo>
                  <a:lnTo>
                    <a:pt x="25" y="1774"/>
                  </a:lnTo>
                  <a:lnTo>
                    <a:pt x="11" y="1735"/>
                  </a:lnTo>
                  <a:lnTo>
                    <a:pt x="3" y="1695"/>
                  </a:lnTo>
                  <a:lnTo>
                    <a:pt x="0" y="1651"/>
                  </a:lnTo>
                  <a:lnTo>
                    <a:pt x="3" y="1609"/>
                  </a:lnTo>
                  <a:lnTo>
                    <a:pt x="11" y="1568"/>
                  </a:lnTo>
                  <a:lnTo>
                    <a:pt x="25" y="1530"/>
                  </a:lnTo>
                  <a:lnTo>
                    <a:pt x="43" y="1494"/>
                  </a:lnTo>
                  <a:lnTo>
                    <a:pt x="65" y="1461"/>
                  </a:lnTo>
                  <a:lnTo>
                    <a:pt x="91" y="1430"/>
                  </a:lnTo>
                  <a:lnTo>
                    <a:pt x="121" y="1403"/>
                  </a:lnTo>
                  <a:lnTo>
                    <a:pt x="155" y="1381"/>
                  </a:lnTo>
                  <a:lnTo>
                    <a:pt x="191" y="1363"/>
                  </a:lnTo>
                  <a:lnTo>
                    <a:pt x="229" y="1349"/>
                  </a:lnTo>
                  <a:lnTo>
                    <a:pt x="271" y="1341"/>
                  </a:lnTo>
                  <a:lnTo>
                    <a:pt x="313" y="1338"/>
                  </a:lnTo>
                  <a:lnTo>
                    <a:pt x="357" y="1341"/>
                  </a:lnTo>
                  <a:lnTo>
                    <a:pt x="399" y="1350"/>
                  </a:lnTo>
                  <a:lnTo>
                    <a:pt x="439" y="1364"/>
                  </a:lnTo>
                  <a:lnTo>
                    <a:pt x="476" y="1384"/>
                  </a:lnTo>
                  <a:lnTo>
                    <a:pt x="510" y="1408"/>
                  </a:lnTo>
                  <a:lnTo>
                    <a:pt x="541" y="1438"/>
                  </a:lnTo>
                  <a:lnTo>
                    <a:pt x="567" y="1470"/>
                  </a:lnTo>
                  <a:lnTo>
                    <a:pt x="589" y="1506"/>
                  </a:lnTo>
                  <a:lnTo>
                    <a:pt x="606" y="1545"/>
                  </a:lnTo>
                  <a:lnTo>
                    <a:pt x="790" y="1545"/>
                  </a:lnTo>
                  <a:lnTo>
                    <a:pt x="801" y="1477"/>
                  </a:lnTo>
                  <a:lnTo>
                    <a:pt x="817" y="1410"/>
                  </a:lnTo>
                  <a:lnTo>
                    <a:pt x="839" y="1346"/>
                  </a:lnTo>
                  <a:lnTo>
                    <a:pt x="865" y="1285"/>
                  </a:lnTo>
                  <a:lnTo>
                    <a:pt x="895" y="1226"/>
                  </a:lnTo>
                  <a:lnTo>
                    <a:pt x="930" y="1168"/>
                  </a:lnTo>
                  <a:lnTo>
                    <a:pt x="969" y="1115"/>
                  </a:lnTo>
                  <a:lnTo>
                    <a:pt x="840" y="986"/>
                  </a:lnTo>
                  <a:lnTo>
                    <a:pt x="804" y="1001"/>
                  </a:lnTo>
                  <a:lnTo>
                    <a:pt x="767" y="1011"/>
                  </a:lnTo>
                  <a:lnTo>
                    <a:pt x="730" y="1017"/>
                  </a:lnTo>
                  <a:lnTo>
                    <a:pt x="691" y="1018"/>
                  </a:lnTo>
                  <a:lnTo>
                    <a:pt x="653" y="1014"/>
                  </a:lnTo>
                  <a:lnTo>
                    <a:pt x="616" y="1006"/>
                  </a:lnTo>
                  <a:lnTo>
                    <a:pt x="580" y="993"/>
                  </a:lnTo>
                  <a:lnTo>
                    <a:pt x="545" y="974"/>
                  </a:lnTo>
                  <a:lnTo>
                    <a:pt x="512" y="952"/>
                  </a:lnTo>
                  <a:lnTo>
                    <a:pt x="482" y="926"/>
                  </a:lnTo>
                  <a:lnTo>
                    <a:pt x="456" y="896"/>
                  </a:lnTo>
                  <a:lnTo>
                    <a:pt x="434" y="865"/>
                  </a:lnTo>
                  <a:lnTo>
                    <a:pt x="417" y="831"/>
                  </a:lnTo>
                  <a:lnTo>
                    <a:pt x="404" y="796"/>
                  </a:lnTo>
                  <a:lnTo>
                    <a:pt x="396" y="759"/>
                  </a:lnTo>
                  <a:lnTo>
                    <a:pt x="391" y="723"/>
                  </a:lnTo>
                  <a:lnTo>
                    <a:pt x="391" y="686"/>
                  </a:lnTo>
                  <a:lnTo>
                    <a:pt x="396" y="649"/>
                  </a:lnTo>
                  <a:lnTo>
                    <a:pt x="404" y="613"/>
                  </a:lnTo>
                  <a:lnTo>
                    <a:pt x="417" y="578"/>
                  </a:lnTo>
                  <a:lnTo>
                    <a:pt x="434" y="544"/>
                  </a:lnTo>
                  <a:lnTo>
                    <a:pt x="456" y="512"/>
                  </a:lnTo>
                  <a:lnTo>
                    <a:pt x="482" y="483"/>
                  </a:lnTo>
                  <a:lnTo>
                    <a:pt x="511" y="457"/>
                  </a:lnTo>
                  <a:lnTo>
                    <a:pt x="543" y="435"/>
                  </a:lnTo>
                  <a:lnTo>
                    <a:pt x="577" y="418"/>
                  </a:lnTo>
                  <a:lnTo>
                    <a:pt x="612" y="405"/>
                  </a:lnTo>
                  <a:lnTo>
                    <a:pt x="648" y="396"/>
                  </a:lnTo>
                  <a:lnTo>
                    <a:pt x="684" y="392"/>
                  </a:lnTo>
                  <a:lnTo>
                    <a:pt x="722" y="392"/>
                  </a:lnTo>
                  <a:lnTo>
                    <a:pt x="759" y="396"/>
                  </a:lnTo>
                  <a:lnTo>
                    <a:pt x="795" y="405"/>
                  </a:lnTo>
                  <a:lnTo>
                    <a:pt x="830" y="418"/>
                  </a:lnTo>
                  <a:lnTo>
                    <a:pt x="863" y="435"/>
                  </a:lnTo>
                  <a:lnTo>
                    <a:pt x="895" y="457"/>
                  </a:lnTo>
                  <a:lnTo>
                    <a:pt x="924" y="483"/>
                  </a:lnTo>
                  <a:lnTo>
                    <a:pt x="951" y="512"/>
                  </a:lnTo>
                  <a:lnTo>
                    <a:pt x="973" y="545"/>
                  </a:lnTo>
                  <a:lnTo>
                    <a:pt x="990" y="580"/>
                  </a:lnTo>
                  <a:lnTo>
                    <a:pt x="1003" y="615"/>
                  </a:lnTo>
                  <a:lnTo>
                    <a:pt x="1011" y="652"/>
                  </a:lnTo>
                  <a:lnTo>
                    <a:pt x="1015" y="690"/>
                  </a:lnTo>
                  <a:lnTo>
                    <a:pt x="1014" y="727"/>
                  </a:lnTo>
                  <a:lnTo>
                    <a:pt x="1009" y="764"/>
                  </a:lnTo>
                  <a:lnTo>
                    <a:pt x="1000" y="802"/>
                  </a:lnTo>
                  <a:lnTo>
                    <a:pt x="985" y="837"/>
                  </a:lnTo>
                  <a:lnTo>
                    <a:pt x="1115" y="967"/>
                  </a:lnTo>
                  <a:lnTo>
                    <a:pt x="1169" y="929"/>
                  </a:lnTo>
                  <a:lnTo>
                    <a:pt x="1226" y="895"/>
                  </a:lnTo>
                  <a:lnTo>
                    <a:pt x="1285" y="864"/>
                  </a:lnTo>
                  <a:lnTo>
                    <a:pt x="1347" y="839"/>
                  </a:lnTo>
                  <a:lnTo>
                    <a:pt x="1411" y="818"/>
                  </a:lnTo>
                  <a:lnTo>
                    <a:pt x="1477" y="802"/>
                  </a:lnTo>
                  <a:lnTo>
                    <a:pt x="1545" y="791"/>
                  </a:lnTo>
                  <a:lnTo>
                    <a:pt x="1545" y="609"/>
                  </a:lnTo>
                  <a:lnTo>
                    <a:pt x="1509" y="594"/>
                  </a:lnTo>
                  <a:lnTo>
                    <a:pt x="1476" y="575"/>
                  </a:lnTo>
                  <a:lnTo>
                    <a:pt x="1446" y="553"/>
                  </a:lnTo>
                  <a:lnTo>
                    <a:pt x="1418" y="526"/>
                  </a:lnTo>
                  <a:lnTo>
                    <a:pt x="1394" y="496"/>
                  </a:lnTo>
                  <a:lnTo>
                    <a:pt x="1374" y="464"/>
                  </a:lnTo>
                  <a:lnTo>
                    <a:pt x="1357" y="429"/>
                  </a:lnTo>
                  <a:lnTo>
                    <a:pt x="1345" y="393"/>
                  </a:lnTo>
                  <a:lnTo>
                    <a:pt x="1337" y="354"/>
                  </a:lnTo>
                  <a:lnTo>
                    <a:pt x="1335" y="313"/>
                  </a:lnTo>
                  <a:lnTo>
                    <a:pt x="1338" y="270"/>
                  </a:lnTo>
                  <a:lnTo>
                    <a:pt x="1346" y="230"/>
                  </a:lnTo>
                  <a:lnTo>
                    <a:pt x="1359" y="191"/>
                  </a:lnTo>
                  <a:lnTo>
                    <a:pt x="1377" y="155"/>
                  </a:lnTo>
                  <a:lnTo>
                    <a:pt x="1400" y="122"/>
                  </a:lnTo>
                  <a:lnTo>
                    <a:pt x="1426" y="91"/>
                  </a:lnTo>
                  <a:lnTo>
                    <a:pt x="1456" y="65"/>
                  </a:lnTo>
                  <a:lnTo>
                    <a:pt x="1489" y="42"/>
                  </a:lnTo>
                  <a:lnTo>
                    <a:pt x="1525" y="24"/>
                  </a:lnTo>
                  <a:lnTo>
                    <a:pt x="1564" y="11"/>
                  </a:lnTo>
                  <a:lnTo>
                    <a:pt x="1604" y="3"/>
                  </a:lnTo>
                  <a:lnTo>
                    <a:pt x="16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1" name="Freeform 153"/>
            <p:cNvSpPr>
              <a:spLocks/>
            </p:cNvSpPr>
            <p:nvPr/>
          </p:nvSpPr>
          <p:spPr bwMode="auto">
            <a:xfrm>
              <a:off x="8278813" y="1325563"/>
              <a:ext cx="52388" cy="69850"/>
            </a:xfrm>
            <a:custGeom>
              <a:avLst/>
              <a:gdLst>
                <a:gd name="T0" fmla="*/ 319 w 564"/>
                <a:gd name="T1" fmla="*/ 2 h 752"/>
                <a:gd name="T2" fmla="*/ 365 w 564"/>
                <a:gd name="T3" fmla="*/ 13 h 752"/>
                <a:gd name="T4" fmla="*/ 401 w 564"/>
                <a:gd name="T5" fmla="*/ 30 h 752"/>
                <a:gd name="T6" fmla="*/ 435 w 564"/>
                <a:gd name="T7" fmla="*/ 53 h 752"/>
                <a:gd name="T8" fmla="*/ 456 w 564"/>
                <a:gd name="T9" fmla="*/ 75 h 752"/>
                <a:gd name="T10" fmla="*/ 466 w 564"/>
                <a:gd name="T11" fmla="*/ 90 h 752"/>
                <a:gd name="T12" fmla="*/ 468 w 564"/>
                <a:gd name="T13" fmla="*/ 92 h 752"/>
                <a:gd name="T14" fmla="*/ 476 w 564"/>
                <a:gd name="T15" fmla="*/ 94 h 752"/>
                <a:gd name="T16" fmla="*/ 489 w 564"/>
                <a:gd name="T17" fmla="*/ 99 h 752"/>
                <a:gd name="T18" fmla="*/ 505 w 564"/>
                <a:gd name="T19" fmla="*/ 111 h 752"/>
                <a:gd name="T20" fmla="*/ 521 w 564"/>
                <a:gd name="T21" fmla="*/ 129 h 752"/>
                <a:gd name="T22" fmla="*/ 535 w 564"/>
                <a:gd name="T23" fmla="*/ 158 h 752"/>
                <a:gd name="T24" fmla="*/ 545 w 564"/>
                <a:gd name="T25" fmla="*/ 199 h 752"/>
                <a:gd name="T26" fmla="*/ 547 w 564"/>
                <a:gd name="T27" fmla="*/ 253 h 752"/>
                <a:gd name="T28" fmla="*/ 540 w 564"/>
                <a:gd name="T29" fmla="*/ 324 h 752"/>
                <a:gd name="T30" fmla="*/ 530 w 564"/>
                <a:gd name="T31" fmla="*/ 360 h 752"/>
                <a:gd name="T32" fmla="*/ 544 w 564"/>
                <a:gd name="T33" fmla="*/ 361 h 752"/>
                <a:gd name="T34" fmla="*/ 555 w 564"/>
                <a:gd name="T35" fmla="*/ 368 h 752"/>
                <a:gd name="T36" fmla="*/ 563 w 564"/>
                <a:gd name="T37" fmla="*/ 384 h 752"/>
                <a:gd name="T38" fmla="*/ 563 w 564"/>
                <a:gd name="T39" fmla="*/ 413 h 752"/>
                <a:gd name="T40" fmla="*/ 555 w 564"/>
                <a:gd name="T41" fmla="*/ 455 h 752"/>
                <a:gd name="T42" fmla="*/ 537 w 564"/>
                <a:gd name="T43" fmla="*/ 504 h 752"/>
                <a:gd name="T44" fmla="*/ 521 w 564"/>
                <a:gd name="T45" fmla="*/ 530 h 752"/>
                <a:gd name="T46" fmla="*/ 507 w 564"/>
                <a:gd name="T47" fmla="*/ 538 h 752"/>
                <a:gd name="T48" fmla="*/ 493 w 564"/>
                <a:gd name="T49" fmla="*/ 590 h 752"/>
                <a:gd name="T50" fmla="*/ 465 w 564"/>
                <a:gd name="T51" fmla="*/ 642 h 752"/>
                <a:gd name="T52" fmla="*/ 425 w 564"/>
                <a:gd name="T53" fmla="*/ 690 h 752"/>
                <a:gd name="T54" fmla="*/ 373 w 564"/>
                <a:gd name="T55" fmla="*/ 728 h 752"/>
                <a:gd name="T56" fmla="*/ 313 w 564"/>
                <a:gd name="T57" fmla="*/ 750 h 752"/>
                <a:gd name="T58" fmla="*/ 251 w 564"/>
                <a:gd name="T59" fmla="*/ 750 h 752"/>
                <a:gd name="T60" fmla="*/ 191 w 564"/>
                <a:gd name="T61" fmla="*/ 728 h 752"/>
                <a:gd name="T62" fmla="*/ 139 w 564"/>
                <a:gd name="T63" fmla="*/ 690 h 752"/>
                <a:gd name="T64" fmla="*/ 99 w 564"/>
                <a:gd name="T65" fmla="*/ 642 h 752"/>
                <a:gd name="T66" fmla="*/ 72 w 564"/>
                <a:gd name="T67" fmla="*/ 590 h 752"/>
                <a:gd name="T68" fmla="*/ 57 w 564"/>
                <a:gd name="T69" fmla="*/ 538 h 752"/>
                <a:gd name="T70" fmla="*/ 43 w 564"/>
                <a:gd name="T71" fmla="*/ 530 h 752"/>
                <a:gd name="T72" fmla="*/ 27 w 564"/>
                <a:gd name="T73" fmla="*/ 504 h 752"/>
                <a:gd name="T74" fmla="*/ 10 w 564"/>
                <a:gd name="T75" fmla="*/ 455 h 752"/>
                <a:gd name="T76" fmla="*/ 1 w 564"/>
                <a:gd name="T77" fmla="*/ 412 h 752"/>
                <a:gd name="T78" fmla="*/ 1 w 564"/>
                <a:gd name="T79" fmla="*/ 383 h 752"/>
                <a:gd name="T80" fmla="*/ 9 w 564"/>
                <a:gd name="T81" fmla="*/ 367 h 752"/>
                <a:gd name="T82" fmla="*/ 20 w 564"/>
                <a:gd name="T83" fmla="*/ 359 h 752"/>
                <a:gd name="T84" fmla="*/ 34 w 564"/>
                <a:gd name="T85" fmla="*/ 358 h 752"/>
                <a:gd name="T86" fmla="*/ 24 w 564"/>
                <a:gd name="T87" fmla="*/ 323 h 752"/>
                <a:gd name="T88" fmla="*/ 17 w 564"/>
                <a:gd name="T89" fmla="*/ 264 h 752"/>
                <a:gd name="T90" fmla="*/ 24 w 564"/>
                <a:gd name="T91" fmla="*/ 209 h 752"/>
                <a:gd name="T92" fmla="*/ 43 w 564"/>
                <a:gd name="T93" fmla="*/ 156 h 752"/>
                <a:gd name="T94" fmla="*/ 73 w 564"/>
                <a:gd name="T95" fmla="*/ 111 h 752"/>
                <a:gd name="T96" fmla="*/ 109 w 564"/>
                <a:gd name="T97" fmla="*/ 73 h 752"/>
                <a:gd name="T98" fmla="*/ 151 w 564"/>
                <a:gd name="T99" fmla="*/ 41 h 752"/>
                <a:gd name="T100" fmla="*/ 210 w 564"/>
                <a:gd name="T101" fmla="*/ 11 h 752"/>
                <a:gd name="T102" fmla="*/ 264 w 564"/>
                <a:gd name="T103" fmla="*/ 1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64" h="752">
                  <a:moveTo>
                    <a:pt x="293" y="0"/>
                  </a:moveTo>
                  <a:lnTo>
                    <a:pt x="319" y="2"/>
                  </a:lnTo>
                  <a:lnTo>
                    <a:pt x="343" y="6"/>
                  </a:lnTo>
                  <a:lnTo>
                    <a:pt x="365" y="13"/>
                  </a:lnTo>
                  <a:lnTo>
                    <a:pt x="384" y="21"/>
                  </a:lnTo>
                  <a:lnTo>
                    <a:pt x="401" y="30"/>
                  </a:lnTo>
                  <a:lnTo>
                    <a:pt x="420" y="41"/>
                  </a:lnTo>
                  <a:lnTo>
                    <a:pt x="435" y="53"/>
                  </a:lnTo>
                  <a:lnTo>
                    <a:pt x="447" y="65"/>
                  </a:lnTo>
                  <a:lnTo>
                    <a:pt x="456" y="75"/>
                  </a:lnTo>
                  <a:lnTo>
                    <a:pt x="462" y="84"/>
                  </a:lnTo>
                  <a:lnTo>
                    <a:pt x="466" y="90"/>
                  </a:lnTo>
                  <a:lnTo>
                    <a:pt x="467" y="92"/>
                  </a:lnTo>
                  <a:lnTo>
                    <a:pt x="468" y="92"/>
                  </a:lnTo>
                  <a:lnTo>
                    <a:pt x="471" y="93"/>
                  </a:lnTo>
                  <a:lnTo>
                    <a:pt x="476" y="94"/>
                  </a:lnTo>
                  <a:lnTo>
                    <a:pt x="482" y="96"/>
                  </a:lnTo>
                  <a:lnTo>
                    <a:pt x="489" y="99"/>
                  </a:lnTo>
                  <a:lnTo>
                    <a:pt x="497" y="104"/>
                  </a:lnTo>
                  <a:lnTo>
                    <a:pt x="505" y="111"/>
                  </a:lnTo>
                  <a:lnTo>
                    <a:pt x="513" y="119"/>
                  </a:lnTo>
                  <a:lnTo>
                    <a:pt x="521" y="129"/>
                  </a:lnTo>
                  <a:lnTo>
                    <a:pt x="529" y="142"/>
                  </a:lnTo>
                  <a:lnTo>
                    <a:pt x="535" y="158"/>
                  </a:lnTo>
                  <a:lnTo>
                    <a:pt x="541" y="177"/>
                  </a:lnTo>
                  <a:lnTo>
                    <a:pt x="545" y="199"/>
                  </a:lnTo>
                  <a:lnTo>
                    <a:pt x="547" y="224"/>
                  </a:lnTo>
                  <a:lnTo>
                    <a:pt x="547" y="253"/>
                  </a:lnTo>
                  <a:lnTo>
                    <a:pt x="545" y="286"/>
                  </a:lnTo>
                  <a:lnTo>
                    <a:pt x="540" y="324"/>
                  </a:lnTo>
                  <a:lnTo>
                    <a:pt x="536" y="342"/>
                  </a:lnTo>
                  <a:lnTo>
                    <a:pt x="530" y="360"/>
                  </a:lnTo>
                  <a:lnTo>
                    <a:pt x="537" y="360"/>
                  </a:lnTo>
                  <a:lnTo>
                    <a:pt x="544" y="361"/>
                  </a:lnTo>
                  <a:lnTo>
                    <a:pt x="550" y="363"/>
                  </a:lnTo>
                  <a:lnTo>
                    <a:pt x="555" y="368"/>
                  </a:lnTo>
                  <a:lnTo>
                    <a:pt x="560" y="375"/>
                  </a:lnTo>
                  <a:lnTo>
                    <a:pt x="563" y="384"/>
                  </a:lnTo>
                  <a:lnTo>
                    <a:pt x="564" y="397"/>
                  </a:lnTo>
                  <a:lnTo>
                    <a:pt x="563" y="413"/>
                  </a:lnTo>
                  <a:lnTo>
                    <a:pt x="560" y="432"/>
                  </a:lnTo>
                  <a:lnTo>
                    <a:pt x="555" y="455"/>
                  </a:lnTo>
                  <a:lnTo>
                    <a:pt x="546" y="483"/>
                  </a:lnTo>
                  <a:lnTo>
                    <a:pt x="537" y="504"/>
                  </a:lnTo>
                  <a:lnTo>
                    <a:pt x="529" y="519"/>
                  </a:lnTo>
                  <a:lnTo>
                    <a:pt x="521" y="530"/>
                  </a:lnTo>
                  <a:lnTo>
                    <a:pt x="514" y="536"/>
                  </a:lnTo>
                  <a:lnTo>
                    <a:pt x="507" y="538"/>
                  </a:lnTo>
                  <a:lnTo>
                    <a:pt x="502" y="563"/>
                  </a:lnTo>
                  <a:lnTo>
                    <a:pt x="493" y="590"/>
                  </a:lnTo>
                  <a:lnTo>
                    <a:pt x="481" y="616"/>
                  </a:lnTo>
                  <a:lnTo>
                    <a:pt x="465" y="642"/>
                  </a:lnTo>
                  <a:lnTo>
                    <a:pt x="446" y="667"/>
                  </a:lnTo>
                  <a:lnTo>
                    <a:pt x="425" y="690"/>
                  </a:lnTo>
                  <a:lnTo>
                    <a:pt x="400" y="711"/>
                  </a:lnTo>
                  <a:lnTo>
                    <a:pt x="373" y="728"/>
                  </a:lnTo>
                  <a:lnTo>
                    <a:pt x="343" y="741"/>
                  </a:lnTo>
                  <a:lnTo>
                    <a:pt x="313" y="750"/>
                  </a:lnTo>
                  <a:lnTo>
                    <a:pt x="282" y="752"/>
                  </a:lnTo>
                  <a:lnTo>
                    <a:pt x="251" y="750"/>
                  </a:lnTo>
                  <a:lnTo>
                    <a:pt x="222" y="741"/>
                  </a:lnTo>
                  <a:lnTo>
                    <a:pt x="191" y="728"/>
                  </a:lnTo>
                  <a:lnTo>
                    <a:pt x="164" y="711"/>
                  </a:lnTo>
                  <a:lnTo>
                    <a:pt x="139" y="690"/>
                  </a:lnTo>
                  <a:lnTo>
                    <a:pt x="118" y="667"/>
                  </a:lnTo>
                  <a:lnTo>
                    <a:pt x="99" y="642"/>
                  </a:lnTo>
                  <a:lnTo>
                    <a:pt x="84" y="616"/>
                  </a:lnTo>
                  <a:lnTo>
                    <a:pt x="72" y="590"/>
                  </a:lnTo>
                  <a:lnTo>
                    <a:pt x="63" y="563"/>
                  </a:lnTo>
                  <a:lnTo>
                    <a:pt x="57" y="538"/>
                  </a:lnTo>
                  <a:lnTo>
                    <a:pt x="50" y="536"/>
                  </a:lnTo>
                  <a:lnTo>
                    <a:pt x="43" y="530"/>
                  </a:lnTo>
                  <a:lnTo>
                    <a:pt x="35" y="519"/>
                  </a:lnTo>
                  <a:lnTo>
                    <a:pt x="27" y="504"/>
                  </a:lnTo>
                  <a:lnTo>
                    <a:pt x="19" y="483"/>
                  </a:lnTo>
                  <a:lnTo>
                    <a:pt x="10" y="455"/>
                  </a:lnTo>
                  <a:lnTo>
                    <a:pt x="4" y="432"/>
                  </a:lnTo>
                  <a:lnTo>
                    <a:pt x="1" y="412"/>
                  </a:lnTo>
                  <a:lnTo>
                    <a:pt x="0" y="396"/>
                  </a:lnTo>
                  <a:lnTo>
                    <a:pt x="1" y="383"/>
                  </a:lnTo>
                  <a:lnTo>
                    <a:pt x="4" y="374"/>
                  </a:lnTo>
                  <a:lnTo>
                    <a:pt x="9" y="367"/>
                  </a:lnTo>
                  <a:lnTo>
                    <a:pt x="14" y="362"/>
                  </a:lnTo>
                  <a:lnTo>
                    <a:pt x="20" y="359"/>
                  </a:lnTo>
                  <a:lnTo>
                    <a:pt x="27" y="358"/>
                  </a:lnTo>
                  <a:lnTo>
                    <a:pt x="34" y="358"/>
                  </a:lnTo>
                  <a:lnTo>
                    <a:pt x="28" y="340"/>
                  </a:lnTo>
                  <a:lnTo>
                    <a:pt x="24" y="323"/>
                  </a:lnTo>
                  <a:lnTo>
                    <a:pt x="19" y="292"/>
                  </a:lnTo>
                  <a:lnTo>
                    <a:pt x="17" y="264"/>
                  </a:lnTo>
                  <a:lnTo>
                    <a:pt x="19" y="236"/>
                  </a:lnTo>
                  <a:lnTo>
                    <a:pt x="24" y="209"/>
                  </a:lnTo>
                  <a:lnTo>
                    <a:pt x="32" y="181"/>
                  </a:lnTo>
                  <a:lnTo>
                    <a:pt x="43" y="156"/>
                  </a:lnTo>
                  <a:lnTo>
                    <a:pt x="57" y="132"/>
                  </a:lnTo>
                  <a:lnTo>
                    <a:pt x="73" y="111"/>
                  </a:lnTo>
                  <a:lnTo>
                    <a:pt x="90" y="93"/>
                  </a:lnTo>
                  <a:lnTo>
                    <a:pt x="109" y="73"/>
                  </a:lnTo>
                  <a:lnTo>
                    <a:pt x="129" y="56"/>
                  </a:lnTo>
                  <a:lnTo>
                    <a:pt x="151" y="41"/>
                  </a:lnTo>
                  <a:lnTo>
                    <a:pt x="179" y="24"/>
                  </a:lnTo>
                  <a:lnTo>
                    <a:pt x="210" y="11"/>
                  </a:lnTo>
                  <a:lnTo>
                    <a:pt x="236" y="4"/>
                  </a:lnTo>
                  <a:lnTo>
                    <a:pt x="264" y="1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10" name="Group 1709"/>
          <p:cNvGrpSpPr/>
          <p:nvPr/>
        </p:nvGrpSpPr>
        <p:grpSpPr>
          <a:xfrm>
            <a:off x="7312345" y="1681321"/>
            <a:ext cx="311150" cy="296863"/>
            <a:chOff x="7350125" y="1225550"/>
            <a:chExt cx="311150" cy="2968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55" name="Freeform 158"/>
            <p:cNvSpPr>
              <a:spLocks/>
            </p:cNvSpPr>
            <p:nvPr/>
          </p:nvSpPr>
          <p:spPr bwMode="auto">
            <a:xfrm>
              <a:off x="7488238" y="1336675"/>
              <a:ext cx="38100" cy="49213"/>
            </a:xfrm>
            <a:custGeom>
              <a:avLst/>
              <a:gdLst>
                <a:gd name="T0" fmla="*/ 244 w 406"/>
                <a:gd name="T1" fmla="*/ 2 h 530"/>
                <a:gd name="T2" fmla="*/ 280 w 406"/>
                <a:gd name="T3" fmla="*/ 14 h 530"/>
                <a:gd name="T4" fmla="*/ 311 w 406"/>
                <a:gd name="T5" fmla="*/ 31 h 530"/>
                <a:gd name="T6" fmla="*/ 332 w 406"/>
                <a:gd name="T7" fmla="*/ 51 h 530"/>
                <a:gd name="T8" fmla="*/ 343 w 406"/>
                <a:gd name="T9" fmla="*/ 65 h 530"/>
                <a:gd name="T10" fmla="*/ 345 w 406"/>
                <a:gd name="T11" fmla="*/ 67 h 530"/>
                <a:gd name="T12" fmla="*/ 352 w 406"/>
                <a:gd name="T13" fmla="*/ 68 h 530"/>
                <a:gd name="T14" fmla="*/ 363 w 406"/>
                <a:gd name="T15" fmla="*/ 74 h 530"/>
                <a:gd name="T16" fmla="*/ 376 w 406"/>
                <a:gd name="T17" fmla="*/ 84 h 530"/>
                <a:gd name="T18" fmla="*/ 389 w 406"/>
                <a:gd name="T19" fmla="*/ 103 h 530"/>
                <a:gd name="T20" fmla="*/ 399 w 406"/>
                <a:gd name="T21" fmla="*/ 131 h 530"/>
                <a:gd name="T22" fmla="*/ 403 w 406"/>
                <a:gd name="T23" fmla="*/ 170 h 530"/>
                <a:gd name="T24" fmla="*/ 399 w 406"/>
                <a:gd name="T25" fmla="*/ 223 h 530"/>
                <a:gd name="T26" fmla="*/ 398 w 406"/>
                <a:gd name="T27" fmla="*/ 258 h 530"/>
                <a:gd name="T28" fmla="*/ 405 w 406"/>
                <a:gd name="T29" fmla="*/ 268 h 530"/>
                <a:gd name="T30" fmla="*/ 406 w 406"/>
                <a:gd name="T31" fmla="*/ 290 h 530"/>
                <a:gd name="T32" fmla="*/ 399 w 406"/>
                <a:gd name="T33" fmla="*/ 324 h 530"/>
                <a:gd name="T34" fmla="*/ 385 w 406"/>
                <a:gd name="T35" fmla="*/ 361 h 530"/>
                <a:gd name="T36" fmla="*/ 373 w 406"/>
                <a:gd name="T37" fmla="*/ 378 h 530"/>
                <a:gd name="T38" fmla="*/ 362 w 406"/>
                <a:gd name="T39" fmla="*/ 381 h 530"/>
                <a:gd name="T40" fmla="*/ 354 w 406"/>
                <a:gd name="T41" fmla="*/ 397 h 530"/>
                <a:gd name="T42" fmla="*/ 343 w 406"/>
                <a:gd name="T43" fmla="*/ 434 h 530"/>
                <a:gd name="T44" fmla="*/ 323 w 406"/>
                <a:gd name="T45" fmla="*/ 468 h 530"/>
                <a:gd name="T46" fmla="*/ 294 w 406"/>
                <a:gd name="T47" fmla="*/ 498 h 530"/>
                <a:gd name="T48" fmla="*/ 254 w 406"/>
                <a:gd name="T49" fmla="*/ 521 h 530"/>
                <a:gd name="T50" fmla="*/ 200 w 406"/>
                <a:gd name="T51" fmla="*/ 530 h 530"/>
                <a:gd name="T52" fmla="*/ 147 w 406"/>
                <a:gd name="T53" fmla="*/ 518 h 530"/>
                <a:gd name="T54" fmla="*/ 105 w 406"/>
                <a:gd name="T55" fmla="*/ 494 h 530"/>
                <a:gd name="T56" fmla="*/ 76 w 406"/>
                <a:gd name="T57" fmla="*/ 463 h 530"/>
                <a:gd name="T58" fmla="*/ 57 w 406"/>
                <a:gd name="T59" fmla="*/ 427 h 530"/>
                <a:gd name="T60" fmla="*/ 45 w 406"/>
                <a:gd name="T61" fmla="*/ 390 h 530"/>
                <a:gd name="T62" fmla="*/ 37 w 406"/>
                <a:gd name="T63" fmla="*/ 371 h 530"/>
                <a:gd name="T64" fmla="*/ 25 w 406"/>
                <a:gd name="T65" fmla="*/ 360 h 530"/>
                <a:gd name="T66" fmla="*/ 14 w 406"/>
                <a:gd name="T67" fmla="*/ 334 h 530"/>
                <a:gd name="T68" fmla="*/ 3 w 406"/>
                <a:gd name="T69" fmla="*/ 296 h 530"/>
                <a:gd name="T70" fmla="*/ 0 w 406"/>
                <a:gd name="T71" fmla="*/ 268 h 530"/>
                <a:gd name="T72" fmla="*/ 5 w 406"/>
                <a:gd name="T73" fmla="*/ 252 h 530"/>
                <a:gd name="T74" fmla="*/ 14 w 406"/>
                <a:gd name="T75" fmla="*/ 246 h 530"/>
                <a:gd name="T76" fmla="*/ 24 w 406"/>
                <a:gd name="T77" fmla="*/ 244 h 530"/>
                <a:gd name="T78" fmla="*/ 15 w 406"/>
                <a:gd name="T79" fmla="*/ 197 h 530"/>
                <a:gd name="T80" fmla="*/ 20 w 406"/>
                <a:gd name="T81" fmla="*/ 151 h 530"/>
                <a:gd name="T82" fmla="*/ 40 w 406"/>
                <a:gd name="T83" fmla="*/ 104 h 530"/>
                <a:gd name="T84" fmla="*/ 69 w 406"/>
                <a:gd name="T85" fmla="*/ 67 h 530"/>
                <a:gd name="T86" fmla="*/ 113 w 406"/>
                <a:gd name="T87" fmla="*/ 30 h 530"/>
                <a:gd name="T88" fmla="*/ 157 w 406"/>
                <a:gd name="T89" fmla="*/ 8 h 530"/>
                <a:gd name="T90" fmla="*/ 196 w 406"/>
                <a:gd name="T91" fmla="*/ 0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06" h="530">
                  <a:moveTo>
                    <a:pt x="221" y="0"/>
                  </a:moveTo>
                  <a:lnTo>
                    <a:pt x="244" y="2"/>
                  </a:lnTo>
                  <a:lnTo>
                    <a:pt x="263" y="7"/>
                  </a:lnTo>
                  <a:lnTo>
                    <a:pt x="280" y="14"/>
                  </a:lnTo>
                  <a:lnTo>
                    <a:pt x="295" y="21"/>
                  </a:lnTo>
                  <a:lnTo>
                    <a:pt x="311" y="31"/>
                  </a:lnTo>
                  <a:lnTo>
                    <a:pt x="323" y="41"/>
                  </a:lnTo>
                  <a:lnTo>
                    <a:pt x="332" y="51"/>
                  </a:lnTo>
                  <a:lnTo>
                    <a:pt x="338" y="60"/>
                  </a:lnTo>
                  <a:lnTo>
                    <a:pt x="343" y="65"/>
                  </a:lnTo>
                  <a:lnTo>
                    <a:pt x="344" y="67"/>
                  </a:lnTo>
                  <a:lnTo>
                    <a:pt x="345" y="67"/>
                  </a:lnTo>
                  <a:lnTo>
                    <a:pt x="348" y="67"/>
                  </a:lnTo>
                  <a:lnTo>
                    <a:pt x="352" y="68"/>
                  </a:lnTo>
                  <a:lnTo>
                    <a:pt x="357" y="70"/>
                  </a:lnTo>
                  <a:lnTo>
                    <a:pt x="363" y="74"/>
                  </a:lnTo>
                  <a:lnTo>
                    <a:pt x="370" y="78"/>
                  </a:lnTo>
                  <a:lnTo>
                    <a:pt x="376" y="84"/>
                  </a:lnTo>
                  <a:lnTo>
                    <a:pt x="383" y="93"/>
                  </a:lnTo>
                  <a:lnTo>
                    <a:pt x="389" y="103"/>
                  </a:lnTo>
                  <a:lnTo>
                    <a:pt x="394" y="115"/>
                  </a:lnTo>
                  <a:lnTo>
                    <a:pt x="399" y="131"/>
                  </a:lnTo>
                  <a:lnTo>
                    <a:pt x="402" y="149"/>
                  </a:lnTo>
                  <a:lnTo>
                    <a:pt x="403" y="170"/>
                  </a:lnTo>
                  <a:lnTo>
                    <a:pt x="402" y="195"/>
                  </a:lnTo>
                  <a:lnTo>
                    <a:pt x="399" y="223"/>
                  </a:lnTo>
                  <a:lnTo>
                    <a:pt x="393" y="255"/>
                  </a:lnTo>
                  <a:lnTo>
                    <a:pt x="398" y="258"/>
                  </a:lnTo>
                  <a:lnTo>
                    <a:pt x="402" y="262"/>
                  </a:lnTo>
                  <a:lnTo>
                    <a:pt x="405" y="268"/>
                  </a:lnTo>
                  <a:lnTo>
                    <a:pt x="406" y="277"/>
                  </a:lnTo>
                  <a:lnTo>
                    <a:pt x="406" y="290"/>
                  </a:lnTo>
                  <a:lnTo>
                    <a:pt x="404" y="305"/>
                  </a:lnTo>
                  <a:lnTo>
                    <a:pt x="399" y="324"/>
                  </a:lnTo>
                  <a:lnTo>
                    <a:pt x="392" y="345"/>
                  </a:lnTo>
                  <a:lnTo>
                    <a:pt x="385" y="361"/>
                  </a:lnTo>
                  <a:lnTo>
                    <a:pt x="379" y="372"/>
                  </a:lnTo>
                  <a:lnTo>
                    <a:pt x="373" y="378"/>
                  </a:lnTo>
                  <a:lnTo>
                    <a:pt x="367" y="381"/>
                  </a:lnTo>
                  <a:lnTo>
                    <a:pt x="362" y="381"/>
                  </a:lnTo>
                  <a:lnTo>
                    <a:pt x="358" y="380"/>
                  </a:lnTo>
                  <a:lnTo>
                    <a:pt x="354" y="397"/>
                  </a:lnTo>
                  <a:lnTo>
                    <a:pt x="349" y="415"/>
                  </a:lnTo>
                  <a:lnTo>
                    <a:pt x="343" y="434"/>
                  </a:lnTo>
                  <a:lnTo>
                    <a:pt x="333" y="451"/>
                  </a:lnTo>
                  <a:lnTo>
                    <a:pt x="323" y="468"/>
                  </a:lnTo>
                  <a:lnTo>
                    <a:pt x="310" y="484"/>
                  </a:lnTo>
                  <a:lnTo>
                    <a:pt x="294" y="498"/>
                  </a:lnTo>
                  <a:lnTo>
                    <a:pt x="276" y="511"/>
                  </a:lnTo>
                  <a:lnTo>
                    <a:pt x="254" y="521"/>
                  </a:lnTo>
                  <a:lnTo>
                    <a:pt x="229" y="527"/>
                  </a:lnTo>
                  <a:lnTo>
                    <a:pt x="200" y="530"/>
                  </a:lnTo>
                  <a:lnTo>
                    <a:pt x="172" y="526"/>
                  </a:lnTo>
                  <a:lnTo>
                    <a:pt x="147" y="518"/>
                  </a:lnTo>
                  <a:lnTo>
                    <a:pt x="124" y="507"/>
                  </a:lnTo>
                  <a:lnTo>
                    <a:pt x="105" y="494"/>
                  </a:lnTo>
                  <a:lnTo>
                    <a:pt x="89" y="480"/>
                  </a:lnTo>
                  <a:lnTo>
                    <a:pt x="76" y="463"/>
                  </a:lnTo>
                  <a:lnTo>
                    <a:pt x="65" y="446"/>
                  </a:lnTo>
                  <a:lnTo>
                    <a:pt x="57" y="427"/>
                  </a:lnTo>
                  <a:lnTo>
                    <a:pt x="50" y="409"/>
                  </a:lnTo>
                  <a:lnTo>
                    <a:pt x="45" y="390"/>
                  </a:lnTo>
                  <a:lnTo>
                    <a:pt x="42" y="372"/>
                  </a:lnTo>
                  <a:lnTo>
                    <a:pt x="37" y="371"/>
                  </a:lnTo>
                  <a:lnTo>
                    <a:pt x="32" y="367"/>
                  </a:lnTo>
                  <a:lnTo>
                    <a:pt x="25" y="360"/>
                  </a:lnTo>
                  <a:lnTo>
                    <a:pt x="20" y="349"/>
                  </a:lnTo>
                  <a:lnTo>
                    <a:pt x="14" y="334"/>
                  </a:lnTo>
                  <a:lnTo>
                    <a:pt x="7" y="314"/>
                  </a:lnTo>
                  <a:lnTo>
                    <a:pt x="3" y="296"/>
                  </a:lnTo>
                  <a:lnTo>
                    <a:pt x="1" y="280"/>
                  </a:lnTo>
                  <a:lnTo>
                    <a:pt x="0" y="268"/>
                  </a:lnTo>
                  <a:lnTo>
                    <a:pt x="2" y="259"/>
                  </a:lnTo>
                  <a:lnTo>
                    <a:pt x="5" y="252"/>
                  </a:lnTo>
                  <a:lnTo>
                    <a:pt x="9" y="248"/>
                  </a:lnTo>
                  <a:lnTo>
                    <a:pt x="14" y="246"/>
                  </a:lnTo>
                  <a:lnTo>
                    <a:pt x="19" y="244"/>
                  </a:lnTo>
                  <a:lnTo>
                    <a:pt x="24" y="244"/>
                  </a:lnTo>
                  <a:lnTo>
                    <a:pt x="18" y="220"/>
                  </a:lnTo>
                  <a:lnTo>
                    <a:pt x="15" y="197"/>
                  </a:lnTo>
                  <a:lnTo>
                    <a:pt x="16" y="173"/>
                  </a:lnTo>
                  <a:lnTo>
                    <a:pt x="20" y="151"/>
                  </a:lnTo>
                  <a:lnTo>
                    <a:pt x="28" y="126"/>
                  </a:lnTo>
                  <a:lnTo>
                    <a:pt x="40" y="104"/>
                  </a:lnTo>
                  <a:lnTo>
                    <a:pt x="54" y="85"/>
                  </a:lnTo>
                  <a:lnTo>
                    <a:pt x="69" y="67"/>
                  </a:lnTo>
                  <a:lnTo>
                    <a:pt x="90" y="47"/>
                  </a:lnTo>
                  <a:lnTo>
                    <a:pt x="113" y="30"/>
                  </a:lnTo>
                  <a:lnTo>
                    <a:pt x="135" y="17"/>
                  </a:lnTo>
                  <a:lnTo>
                    <a:pt x="157" y="8"/>
                  </a:lnTo>
                  <a:lnTo>
                    <a:pt x="176" y="3"/>
                  </a:lnTo>
                  <a:lnTo>
                    <a:pt x="196" y="0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" name="Freeform 159"/>
            <p:cNvSpPr>
              <a:spLocks noEditPoints="1"/>
            </p:cNvSpPr>
            <p:nvPr/>
          </p:nvSpPr>
          <p:spPr bwMode="auto">
            <a:xfrm>
              <a:off x="7350125" y="1225550"/>
              <a:ext cx="311150" cy="296863"/>
            </a:xfrm>
            <a:custGeom>
              <a:avLst/>
              <a:gdLst>
                <a:gd name="T0" fmla="*/ 1389 w 3325"/>
                <a:gd name="T1" fmla="*/ 1173 h 3180"/>
                <a:gd name="T2" fmla="*/ 1194 w 3325"/>
                <a:gd name="T3" fmla="*/ 1469 h 3180"/>
                <a:gd name="T4" fmla="*/ 1242 w 3325"/>
                <a:gd name="T5" fmla="*/ 1812 h 3180"/>
                <a:gd name="T6" fmla="*/ 1324 w 3325"/>
                <a:gd name="T7" fmla="*/ 1819 h 3180"/>
                <a:gd name="T8" fmla="*/ 1465 w 3325"/>
                <a:gd name="T9" fmla="*/ 1757 h 3180"/>
                <a:gd name="T10" fmla="*/ 1547 w 3325"/>
                <a:gd name="T11" fmla="*/ 1712 h 3180"/>
                <a:gd name="T12" fmla="*/ 1633 w 3325"/>
                <a:gd name="T13" fmla="*/ 1816 h 3180"/>
                <a:gd name="T14" fmla="*/ 1665 w 3325"/>
                <a:gd name="T15" fmla="*/ 1774 h 3180"/>
                <a:gd name="T16" fmla="*/ 1691 w 3325"/>
                <a:gd name="T17" fmla="*/ 1772 h 3180"/>
                <a:gd name="T18" fmla="*/ 1735 w 3325"/>
                <a:gd name="T19" fmla="*/ 1790 h 3180"/>
                <a:gd name="T20" fmla="*/ 1709 w 3325"/>
                <a:gd name="T21" fmla="*/ 1883 h 3180"/>
                <a:gd name="T22" fmla="*/ 1835 w 3325"/>
                <a:gd name="T23" fmla="*/ 1717 h 3180"/>
                <a:gd name="T24" fmla="*/ 1955 w 3325"/>
                <a:gd name="T25" fmla="*/ 1777 h 3180"/>
                <a:gd name="T26" fmla="*/ 2068 w 3325"/>
                <a:gd name="T27" fmla="*/ 1846 h 3180"/>
                <a:gd name="T28" fmla="*/ 2169 w 3325"/>
                <a:gd name="T29" fmla="*/ 1724 h 3180"/>
                <a:gd name="T30" fmla="*/ 2145 w 3325"/>
                <a:gd name="T31" fmla="*/ 1371 h 3180"/>
                <a:gd name="T32" fmla="*/ 1894 w 3325"/>
                <a:gd name="T33" fmla="*/ 1121 h 3180"/>
                <a:gd name="T34" fmla="*/ 2527 w 3325"/>
                <a:gd name="T35" fmla="*/ 11 h 3180"/>
                <a:gd name="T36" fmla="*/ 2725 w 3325"/>
                <a:gd name="T37" fmla="*/ 185 h 3180"/>
                <a:gd name="T38" fmla="*/ 2708 w 3325"/>
                <a:gd name="T39" fmla="*/ 453 h 3180"/>
                <a:gd name="T40" fmla="*/ 2488 w 3325"/>
                <a:gd name="T41" fmla="*/ 599 h 3180"/>
                <a:gd name="T42" fmla="*/ 2142 w 3325"/>
                <a:gd name="T43" fmla="*/ 1155 h 3180"/>
                <a:gd name="T44" fmla="*/ 2305 w 3325"/>
                <a:gd name="T45" fmla="*/ 1515 h 3180"/>
                <a:gd name="T46" fmla="*/ 2859 w 3325"/>
                <a:gd name="T47" fmla="*/ 1455 h 3180"/>
                <a:gd name="T48" fmla="*/ 3140 w 3325"/>
                <a:gd name="T49" fmla="*/ 1432 h 3180"/>
                <a:gd name="T50" fmla="*/ 3314 w 3325"/>
                <a:gd name="T51" fmla="*/ 1630 h 3180"/>
                <a:gd name="T52" fmla="*/ 3261 w 3325"/>
                <a:gd name="T53" fmla="*/ 1893 h 3180"/>
                <a:gd name="T54" fmla="*/ 3023 w 3325"/>
                <a:gd name="T55" fmla="*/ 2010 h 3180"/>
                <a:gd name="T56" fmla="*/ 2782 w 3325"/>
                <a:gd name="T57" fmla="*/ 1890 h 3180"/>
                <a:gd name="T58" fmla="*/ 2262 w 3325"/>
                <a:gd name="T59" fmla="*/ 1817 h 3180"/>
                <a:gd name="T60" fmla="*/ 1994 w 3325"/>
                <a:gd name="T61" fmla="*/ 2116 h 3180"/>
                <a:gd name="T62" fmla="*/ 2102 w 3325"/>
                <a:gd name="T63" fmla="*/ 2602 h 3180"/>
                <a:gd name="T64" fmla="*/ 2276 w 3325"/>
                <a:gd name="T65" fmla="*/ 2799 h 3180"/>
                <a:gd name="T66" fmla="*/ 2224 w 3325"/>
                <a:gd name="T67" fmla="*/ 3062 h 3180"/>
                <a:gd name="T68" fmla="*/ 1985 w 3325"/>
                <a:gd name="T69" fmla="*/ 3180 h 3180"/>
                <a:gd name="T70" fmla="*/ 1746 w 3325"/>
                <a:gd name="T71" fmla="*/ 3062 h 3180"/>
                <a:gd name="T72" fmla="*/ 1693 w 3325"/>
                <a:gd name="T73" fmla="*/ 2802 h 3180"/>
                <a:gd name="T74" fmla="*/ 1856 w 3325"/>
                <a:gd name="T75" fmla="*/ 2607 h 3180"/>
                <a:gd name="T76" fmla="*/ 1448 w 3325"/>
                <a:gd name="T77" fmla="*/ 2151 h 3180"/>
                <a:gd name="T78" fmla="*/ 1144 w 3325"/>
                <a:gd name="T79" fmla="*/ 1886 h 3180"/>
                <a:gd name="T80" fmla="*/ 581 w 3325"/>
                <a:gd name="T81" fmla="*/ 2153 h 3180"/>
                <a:gd name="T82" fmla="*/ 382 w 3325"/>
                <a:gd name="T83" fmla="*/ 2326 h 3180"/>
                <a:gd name="T84" fmla="*/ 117 w 3325"/>
                <a:gd name="T85" fmla="*/ 2275 h 3180"/>
                <a:gd name="T86" fmla="*/ 0 w 3325"/>
                <a:gd name="T87" fmla="*/ 2037 h 3180"/>
                <a:gd name="T88" fmla="*/ 117 w 3325"/>
                <a:gd name="T89" fmla="*/ 1799 h 3180"/>
                <a:gd name="T90" fmla="*/ 382 w 3325"/>
                <a:gd name="T91" fmla="*/ 1748 h 3180"/>
                <a:gd name="T92" fmla="*/ 1076 w 3325"/>
                <a:gd name="T93" fmla="*/ 1712 h 3180"/>
                <a:gd name="T94" fmla="*/ 1106 w 3325"/>
                <a:gd name="T95" fmla="*/ 1348 h 3180"/>
                <a:gd name="T96" fmla="*/ 854 w 3325"/>
                <a:gd name="T97" fmla="*/ 1018 h 3180"/>
                <a:gd name="T98" fmla="*/ 596 w 3325"/>
                <a:gd name="T99" fmla="*/ 964 h 3180"/>
                <a:gd name="T100" fmla="*/ 479 w 3325"/>
                <a:gd name="T101" fmla="*/ 727 h 3180"/>
                <a:gd name="T102" fmla="*/ 596 w 3325"/>
                <a:gd name="T103" fmla="*/ 489 h 3180"/>
                <a:gd name="T104" fmla="*/ 861 w 3325"/>
                <a:gd name="T105" fmla="*/ 437 h 3180"/>
                <a:gd name="T106" fmla="*/ 1059 w 3325"/>
                <a:gd name="T107" fmla="*/ 610 h 3180"/>
                <a:gd name="T108" fmla="*/ 1040 w 3325"/>
                <a:gd name="T109" fmla="*/ 882 h 3180"/>
                <a:gd name="T110" fmla="*/ 1571 w 3325"/>
                <a:gd name="T111" fmla="*/ 967 h 3180"/>
                <a:gd name="T112" fmla="*/ 1946 w 3325"/>
                <a:gd name="T113" fmla="*/ 1013 h 3180"/>
                <a:gd name="T114" fmla="*/ 2146 w 3325"/>
                <a:gd name="T115" fmla="*/ 300 h 3180"/>
                <a:gd name="T116" fmla="*/ 2263 w 3325"/>
                <a:gd name="T117" fmla="*/ 63 h 3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25" h="3180">
                  <a:moveTo>
                    <a:pt x="1686" y="1077"/>
                  </a:moveTo>
                  <a:lnTo>
                    <a:pt x="1632" y="1080"/>
                  </a:lnTo>
                  <a:lnTo>
                    <a:pt x="1578" y="1088"/>
                  </a:lnTo>
                  <a:lnTo>
                    <a:pt x="1528" y="1102"/>
                  </a:lnTo>
                  <a:lnTo>
                    <a:pt x="1479" y="1121"/>
                  </a:lnTo>
                  <a:lnTo>
                    <a:pt x="1433" y="1145"/>
                  </a:lnTo>
                  <a:lnTo>
                    <a:pt x="1389" y="1173"/>
                  </a:lnTo>
                  <a:lnTo>
                    <a:pt x="1349" y="1205"/>
                  </a:lnTo>
                  <a:lnTo>
                    <a:pt x="1313" y="1241"/>
                  </a:lnTo>
                  <a:lnTo>
                    <a:pt x="1280" y="1282"/>
                  </a:lnTo>
                  <a:lnTo>
                    <a:pt x="1252" y="1325"/>
                  </a:lnTo>
                  <a:lnTo>
                    <a:pt x="1228" y="1370"/>
                  </a:lnTo>
                  <a:lnTo>
                    <a:pt x="1209" y="1419"/>
                  </a:lnTo>
                  <a:lnTo>
                    <a:pt x="1194" y="1469"/>
                  </a:lnTo>
                  <a:lnTo>
                    <a:pt x="1186" y="1523"/>
                  </a:lnTo>
                  <a:lnTo>
                    <a:pt x="1183" y="1577"/>
                  </a:lnTo>
                  <a:lnTo>
                    <a:pt x="1185" y="1627"/>
                  </a:lnTo>
                  <a:lnTo>
                    <a:pt x="1193" y="1676"/>
                  </a:lnTo>
                  <a:lnTo>
                    <a:pt x="1206" y="1724"/>
                  </a:lnTo>
                  <a:lnTo>
                    <a:pt x="1222" y="1769"/>
                  </a:lnTo>
                  <a:lnTo>
                    <a:pt x="1242" y="1812"/>
                  </a:lnTo>
                  <a:lnTo>
                    <a:pt x="1267" y="1853"/>
                  </a:lnTo>
                  <a:lnTo>
                    <a:pt x="1294" y="1891"/>
                  </a:lnTo>
                  <a:lnTo>
                    <a:pt x="1297" y="1876"/>
                  </a:lnTo>
                  <a:lnTo>
                    <a:pt x="1300" y="1860"/>
                  </a:lnTo>
                  <a:lnTo>
                    <a:pt x="1307" y="1845"/>
                  </a:lnTo>
                  <a:lnTo>
                    <a:pt x="1314" y="1831"/>
                  </a:lnTo>
                  <a:lnTo>
                    <a:pt x="1324" y="1819"/>
                  </a:lnTo>
                  <a:lnTo>
                    <a:pt x="1336" y="1808"/>
                  </a:lnTo>
                  <a:lnTo>
                    <a:pt x="1350" y="1799"/>
                  </a:lnTo>
                  <a:lnTo>
                    <a:pt x="1368" y="1792"/>
                  </a:lnTo>
                  <a:lnTo>
                    <a:pt x="1394" y="1785"/>
                  </a:lnTo>
                  <a:lnTo>
                    <a:pt x="1420" y="1776"/>
                  </a:lnTo>
                  <a:lnTo>
                    <a:pt x="1444" y="1767"/>
                  </a:lnTo>
                  <a:lnTo>
                    <a:pt x="1465" y="1757"/>
                  </a:lnTo>
                  <a:lnTo>
                    <a:pt x="1485" y="1747"/>
                  </a:lnTo>
                  <a:lnTo>
                    <a:pt x="1503" y="1738"/>
                  </a:lnTo>
                  <a:lnTo>
                    <a:pt x="1519" y="1730"/>
                  </a:lnTo>
                  <a:lnTo>
                    <a:pt x="1531" y="1722"/>
                  </a:lnTo>
                  <a:lnTo>
                    <a:pt x="1540" y="1717"/>
                  </a:lnTo>
                  <a:lnTo>
                    <a:pt x="1545" y="1713"/>
                  </a:lnTo>
                  <a:lnTo>
                    <a:pt x="1547" y="1712"/>
                  </a:lnTo>
                  <a:lnTo>
                    <a:pt x="1622" y="1946"/>
                  </a:lnTo>
                  <a:lnTo>
                    <a:pt x="1632" y="1977"/>
                  </a:lnTo>
                  <a:lnTo>
                    <a:pt x="1665" y="1883"/>
                  </a:lnTo>
                  <a:lnTo>
                    <a:pt x="1651" y="1862"/>
                  </a:lnTo>
                  <a:lnTo>
                    <a:pt x="1642" y="1845"/>
                  </a:lnTo>
                  <a:lnTo>
                    <a:pt x="1636" y="1829"/>
                  </a:lnTo>
                  <a:lnTo>
                    <a:pt x="1633" y="1816"/>
                  </a:lnTo>
                  <a:lnTo>
                    <a:pt x="1633" y="1806"/>
                  </a:lnTo>
                  <a:lnTo>
                    <a:pt x="1636" y="1797"/>
                  </a:lnTo>
                  <a:lnTo>
                    <a:pt x="1640" y="1789"/>
                  </a:lnTo>
                  <a:lnTo>
                    <a:pt x="1645" y="1784"/>
                  </a:lnTo>
                  <a:lnTo>
                    <a:pt x="1651" y="1779"/>
                  </a:lnTo>
                  <a:lnTo>
                    <a:pt x="1658" y="1776"/>
                  </a:lnTo>
                  <a:lnTo>
                    <a:pt x="1665" y="1774"/>
                  </a:lnTo>
                  <a:lnTo>
                    <a:pt x="1672" y="1773"/>
                  </a:lnTo>
                  <a:lnTo>
                    <a:pt x="1678" y="1772"/>
                  </a:lnTo>
                  <a:lnTo>
                    <a:pt x="1683" y="1772"/>
                  </a:lnTo>
                  <a:lnTo>
                    <a:pt x="1686" y="1771"/>
                  </a:lnTo>
                  <a:lnTo>
                    <a:pt x="1687" y="1771"/>
                  </a:lnTo>
                  <a:lnTo>
                    <a:pt x="1688" y="1771"/>
                  </a:lnTo>
                  <a:lnTo>
                    <a:pt x="1691" y="1772"/>
                  </a:lnTo>
                  <a:lnTo>
                    <a:pt x="1696" y="1772"/>
                  </a:lnTo>
                  <a:lnTo>
                    <a:pt x="1702" y="1773"/>
                  </a:lnTo>
                  <a:lnTo>
                    <a:pt x="1709" y="1774"/>
                  </a:lnTo>
                  <a:lnTo>
                    <a:pt x="1716" y="1776"/>
                  </a:lnTo>
                  <a:lnTo>
                    <a:pt x="1724" y="1779"/>
                  </a:lnTo>
                  <a:lnTo>
                    <a:pt x="1730" y="1784"/>
                  </a:lnTo>
                  <a:lnTo>
                    <a:pt x="1735" y="1790"/>
                  </a:lnTo>
                  <a:lnTo>
                    <a:pt x="1739" y="1797"/>
                  </a:lnTo>
                  <a:lnTo>
                    <a:pt x="1742" y="1806"/>
                  </a:lnTo>
                  <a:lnTo>
                    <a:pt x="1742" y="1817"/>
                  </a:lnTo>
                  <a:lnTo>
                    <a:pt x="1739" y="1830"/>
                  </a:lnTo>
                  <a:lnTo>
                    <a:pt x="1733" y="1845"/>
                  </a:lnTo>
                  <a:lnTo>
                    <a:pt x="1724" y="1862"/>
                  </a:lnTo>
                  <a:lnTo>
                    <a:pt x="1709" y="1883"/>
                  </a:lnTo>
                  <a:lnTo>
                    <a:pt x="1743" y="1977"/>
                  </a:lnTo>
                  <a:lnTo>
                    <a:pt x="1753" y="1946"/>
                  </a:lnTo>
                  <a:lnTo>
                    <a:pt x="1753" y="1946"/>
                  </a:lnTo>
                  <a:lnTo>
                    <a:pt x="1765" y="1908"/>
                  </a:lnTo>
                  <a:lnTo>
                    <a:pt x="1828" y="1712"/>
                  </a:lnTo>
                  <a:lnTo>
                    <a:pt x="1830" y="1714"/>
                  </a:lnTo>
                  <a:lnTo>
                    <a:pt x="1835" y="1717"/>
                  </a:lnTo>
                  <a:lnTo>
                    <a:pt x="1844" y="1723"/>
                  </a:lnTo>
                  <a:lnTo>
                    <a:pt x="1856" y="1730"/>
                  </a:lnTo>
                  <a:lnTo>
                    <a:pt x="1871" y="1739"/>
                  </a:lnTo>
                  <a:lnTo>
                    <a:pt x="1889" y="1748"/>
                  </a:lnTo>
                  <a:lnTo>
                    <a:pt x="1908" y="1758"/>
                  </a:lnTo>
                  <a:lnTo>
                    <a:pt x="1931" y="1767"/>
                  </a:lnTo>
                  <a:lnTo>
                    <a:pt x="1955" y="1777"/>
                  </a:lnTo>
                  <a:lnTo>
                    <a:pt x="1980" y="1786"/>
                  </a:lnTo>
                  <a:lnTo>
                    <a:pt x="2006" y="1793"/>
                  </a:lnTo>
                  <a:lnTo>
                    <a:pt x="2023" y="1799"/>
                  </a:lnTo>
                  <a:lnTo>
                    <a:pt x="2039" y="1808"/>
                  </a:lnTo>
                  <a:lnTo>
                    <a:pt x="2051" y="1819"/>
                  </a:lnTo>
                  <a:lnTo>
                    <a:pt x="2061" y="1832"/>
                  </a:lnTo>
                  <a:lnTo>
                    <a:pt x="2068" y="1846"/>
                  </a:lnTo>
                  <a:lnTo>
                    <a:pt x="2073" y="1861"/>
                  </a:lnTo>
                  <a:lnTo>
                    <a:pt x="2077" y="1876"/>
                  </a:lnTo>
                  <a:lnTo>
                    <a:pt x="2079" y="1891"/>
                  </a:lnTo>
                  <a:lnTo>
                    <a:pt x="2107" y="1853"/>
                  </a:lnTo>
                  <a:lnTo>
                    <a:pt x="2131" y="1813"/>
                  </a:lnTo>
                  <a:lnTo>
                    <a:pt x="2152" y="1770"/>
                  </a:lnTo>
                  <a:lnTo>
                    <a:pt x="2169" y="1724"/>
                  </a:lnTo>
                  <a:lnTo>
                    <a:pt x="2180" y="1676"/>
                  </a:lnTo>
                  <a:lnTo>
                    <a:pt x="2187" y="1627"/>
                  </a:lnTo>
                  <a:lnTo>
                    <a:pt x="2190" y="1577"/>
                  </a:lnTo>
                  <a:lnTo>
                    <a:pt x="2187" y="1523"/>
                  </a:lnTo>
                  <a:lnTo>
                    <a:pt x="2178" y="1469"/>
                  </a:lnTo>
                  <a:lnTo>
                    <a:pt x="2164" y="1419"/>
                  </a:lnTo>
                  <a:lnTo>
                    <a:pt x="2145" y="1371"/>
                  </a:lnTo>
                  <a:lnTo>
                    <a:pt x="2121" y="1325"/>
                  </a:lnTo>
                  <a:lnTo>
                    <a:pt x="2092" y="1282"/>
                  </a:lnTo>
                  <a:lnTo>
                    <a:pt x="2060" y="1241"/>
                  </a:lnTo>
                  <a:lnTo>
                    <a:pt x="2023" y="1205"/>
                  </a:lnTo>
                  <a:lnTo>
                    <a:pt x="1984" y="1173"/>
                  </a:lnTo>
                  <a:lnTo>
                    <a:pt x="1941" y="1145"/>
                  </a:lnTo>
                  <a:lnTo>
                    <a:pt x="1894" y="1121"/>
                  </a:lnTo>
                  <a:lnTo>
                    <a:pt x="1846" y="1102"/>
                  </a:lnTo>
                  <a:lnTo>
                    <a:pt x="1794" y="1088"/>
                  </a:lnTo>
                  <a:lnTo>
                    <a:pt x="1742" y="1080"/>
                  </a:lnTo>
                  <a:lnTo>
                    <a:pt x="1686" y="1077"/>
                  </a:lnTo>
                  <a:close/>
                  <a:moveTo>
                    <a:pt x="2448" y="0"/>
                  </a:moveTo>
                  <a:lnTo>
                    <a:pt x="2488" y="3"/>
                  </a:lnTo>
                  <a:lnTo>
                    <a:pt x="2527" y="11"/>
                  </a:lnTo>
                  <a:lnTo>
                    <a:pt x="2565" y="24"/>
                  </a:lnTo>
                  <a:lnTo>
                    <a:pt x="2600" y="41"/>
                  </a:lnTo>
                  <a:lnTo>
                    <a:pt x="2631" y="63"/>
                  </a:lnTo>
                  <a:lnTo>
                    <a:pt x="2661" y="88"/>
                  </a:lnTo>
                  <a:lnTo>
                    <a:pt x="2686" y="118"/>
                  </a:lnTo>
                  <a:lnTo>
                    <a:pt x="2708" y="150"/>
                  </a:lnTo>
                  <a:lnTo>
                    <a:pt x="2725" y="185"/>
                  </a:lnTo>
                  <a:lnTo>
                    <a:pt x="2738" y="222"/>
                  </a:lnTo>
                  <a:lnTo>
                    <a:pt x="2746" y="260"/>
                  </a:lnTo>
                  <a:lnTo>
                    <a:pt x="2749" y="301"/>
                  </a:lnTo>
                  <a:lnTo>
                    <a:pt x="2746" y="343"/>
                  </a:lnTo>
                  <a:lnTo>
                    <a:pt x="2738" y="381"/>
                  </a:lnTo>
                  <a:lnTo>
                    <a:pt x="2725" y="418"/>
                  </a:lnTo>
                  <a:lnTo>
                    <a:pt x="2708" y="453"/>
                  </a:lnTo>
                  <a:lnTo>
                    <a:pt x="2686" y="485"/>
                  </a:lnTo>
                  <a:lnTo>
                    <a:pt x="2661" y="513"/>
                  </a:lnTo>
                  <a:lnTo>
                    <a:pt x="2631" y="539"/>
                  </a:lnTo>
                  <a:lnTo>
                    <a:pt x="2600" y="560"/>
                  </a:lnTo>
                  <a:lnTo>
                    <a:pt x="2565" y="579"/>
                  </a:lnTo>
                  <a:lnTo>
                    <a:pt x="2527" y="591"/>
                  </a:lnTo>
                  <a:lnTo>
                    <a:pt x="2488" y="599"/>
                  </a:lnTo>
                  <a:lnTo>
                    <a:pt x="2448" y="602"/>
                  </a:lnTo>
                  <a:lnTo>
                    <a:pt x="2414" y="600"/>
                  </a:lnTo>
                  <a:lnTo>
                    <a:pt x="2383" y="595"/>
                  </a:lnTo>
                  <a:lnTo>
                    <a:pt x="2353" y="587"/>
                  </a:lnTo>
                  <a:lnTo>
                    <a:pt x="2057" y="1080"/>
                  </a:lnTo>
                  <a:lnTo>
                    <a:pt x="2101" y="1116"/>
                  </a:lnTo>
                  <a:lnTo>
                    <a:pt x="2142" y="1155"/>
                  </a:lnTo>
                  <a:lnTo>
                    <a:pt x="2178" y="1198"/>
                  </a:lnTo>
                  <a:lnTo>
                    <a:pt x="2210" y="1244"/>
                  </a:lnTo>
                  <a:lnTo>
                    <a:pt x="2238" y="1294"/>
                  </a:lnTo>
                  <a:lnTo>
                    <a:pt x="2263" y="1346"/>
                  </a:lnTo>
                  <a:lnTo>
                    <a:pt x="2282" y="1400"/>
                  </a:lnTo>
                  <a:lnTo>
                    <a:pt x="2296" y="1456"/>
                  </a:lnTo>
                  <a:lnTo>
                    <a:pt x="2305" y="1515"/>
                  </a:lnTo>
                  <a:lnTo>
                    <a:pt x="2308" y="1575"/>
                  </a:lnTo>
                  <a:lnTo>
                    <a:pt x="2734" y="1616"/>
                  </a:lnTo>
                  <a:lnTo>
                    <a:pt x="2750" y="1578"/>
                  </a:lnTo>
                  <a:lnTo>
                    <a:pt x="2771" y="1542"/>
                  </a:lnTo>
                  <a:lnTo>
                    <a:pt x="2797" y="1509"/>
                  </a:lnTo>
                  <a:lnTo>
                    <a:pt x="2826" y="1481"/>
                  </a:lnTo>
                  <a:lnTo>
                    <a:pt x="2859" y="1455"/>
                  </a:lnTo>
                  <a:lnTo>
                    <a:pt x="2897" y="1435"/>
                  </a:lnTo>
                  <a:lnTo>
                    <a:pt x="2936" y="1421"/>
                  </a:lnTo>
                  <a:lnTo>
                    <a:pt x="2978" y="1412"/>
                  </a:lnTo>
                  <a:lnTo>
                    <a:pt x="3022" y="1409"/>
                  </a:lnTo>
                  <a:lnTo>
                    <a:pt x="3063" y="1411"/>
                  </a:lnTo>
                  <a:lnTo>
                    <a:pt x="3103" y="1419"/>
                  </a:lnTo>
                  <a:lnTo>
                    <a:pt x="3140" y="1432"/>
                  </a:lnTo>
                  <a:lnTo>
                    <a:pt x="3174" y="1450"/>
                  </a:lnTo>
                  <a:lnTo>
                    <a:pt x="3207" y="1471"/>
                  </a:lnTo>
                  <a:lnTo>
                    <a:pt x="3236" y="1497"/>
                  </a:lnTo>
                  <a:lnTo>
                    <a:pt x="3261" y="1526"/>
                  </a:lnTo>
                  <a:lnTo>
                    <a:pt x="3284" y="1558"/>
                  </a:lnTo>
                  <a:lnTo>
                    <a:pt x="3301" y="1593"/>
                  </a:lnTo>
                  <a:lnTo>
                    <a:pt x="3314" y="1630"/>
                  </a:lnTo>
                  <a:lnTo>
                    <a:pt x="3322" y="1669"/>
                  </a:lnTo>
                  <a:lnTo>
                    <a:pt x="3325" y="1710"/>
                  </a:lnTo>
                  <a:lnTo>
                    <a:pt x="3322" y="1751"/>
                  </a:lnTo>
                  <a:lnTo>
                    <a:pt x="3314" y="1790"/>
                  </a:lnTo>
                  <a:lnTo>
                    <a:pt x="3301" y="1827"/>
                  </a:lnTo>
                  <a:lnTo>
                    <a:pt x="3284" y="1861"/>
                  </a:lnTo>
                  <a:lnTo>
                    <a:pt x="3261" y="1893"/>
                  </a:lnTo>
                  <a:lnTo>
                    <a:pt x="3236" y="1922"/>
                  </a:lnTo>
                  <a:lnTo>
                    <a:pt x="3207" y="1948"/>
                  </a:lnTo>
                  <a:lnTo>
                    <a:pt x="3174" y="1969"/>
                  </a:lnTo>
                  <a:lnTo>
                    <a:pt x="3140" y="1987"/>
                  </a:lnTo>
                  <a:lnTo>
                    <a:pt x="3103" y="2000"/>
                  </a:lnTo>
                  <a:lnTo>
                    <a:pt x="3063" y="2007"/>
                  </a:lnTo>
                  <a:lnTo>
                    <a:pt x="3023" y="2010"/>
                  </a:lnTo>
                  <a:lnTo>
                    <a:pt x="2981" y="2007"/>
                  </a:lnTo>
                  <a:lnTo>
                    <a:pt x="2941" y="1999"/>
                  </a:lnTo>
                  <a:lnTo>
                    <a:pt x="2904" y="1986"/>
                  </a:lnTo>
                  <a:lnTo>
                    <a:pt x="2869" y="1968"/>
                  </a:lnTo>
                  <a:lnTo>
                    <a:pt x="2836" y="1946"/>
                  </a:lnTo>
                  <a:lnTo>
                    <a:pt x="2807" y="1920"/>
                  </a:lnTo>
                  <a:lnTo>
                    <a:pt x="2782" y="1890"/>
                  </a:lnTo>
                  <a:lnTo>
                    <a:pt x="2760" y="1858"/>
                  </a:lnTo>
                  <a:lnTo>
                    <a:pt x="2742" y="1823"/>
                  </a:lnTo>
                  <a:lnTo>
                    <a:pt x="2730" y="1785"/>
                  </a:lnTo>
                  <a:lnTo>
                    <a:pt x="2723" y="1745"/>
                  </a:lnTo>
                  <a:lnTo>
                    <a:pt x="2296" y="1702"/>
                  </a:lnTo>
                  <a:lnTo>
                    <a:pt x="2282" y="1761"/>
                  </a:lnTo>
                  <a:lnTo>
                    <a:pt x="2262" y="1817"/>
                  </a:lnTo>
                  <a:lnTo>
                    <a:pt x="2236" y="1869"/>
                  </a:lnTo>
                  <a:lnTo>
                    <a:pt x="2206" y="1919"/>
                  </a:lnTo>
                  <a:lnTo>
                    <a:pt x="2172" y="1967"/>
                  </a:lnTo>
                  <a:lnTo>
                    <a:pt x="2132" y="2010"/>
                  </a:lnTo>
                  <a:lnTo>
                    <a:pt x="2090" y="2050"/>
                  </a:lnTo>
                  <a:lnTo>
                    <a:pt x="2044" y="2085"/>
                  </a:lnTo>
                  <a:lnTo>
                    <a:pt x="1994" y="2116"/>
                  </a:lnTo>
                  <a:lnTo>
                    <a:pt x="1942" y="2143"/>
                  </a:lnTo>
                  <a:lnTo>
                    <a:pt x="1887" y="2165"/>
                  </a:lnTo>
                  <a:lnTo>
                    <a:pt x="1982" y="2579"/>
                  </a:lnTo>
                  <a:lnTo>
                    <a:pt x="1985" y="2579"/>
                  </a:lnTo>
                  <a:lnTo>
                    <a:pt x="2025" y="2581"/>
                  </a:lnTo>
                  <a:lnTo>
                    <a:pt x="2065" y="2589"/>
                  </a:lnTo>
                  <a:lnTo>
                    <a:pt x="2102" y="2602"/>
                  </a:lnTo>
                  <a:lnTo>
                    <a:pt x="2138" y="2620"/>
                  </a:lnTo>
                  <a:lnTo>
                    <a:pt x="2170" y="2642"/>
                  </a:lnTo>
                  <a:lnTo>
                    <a:pt x="2198" y="2667"/>
                  </a:lnTo>
                  <a:lnTo>
                    <a:pt x="2224" y="2696"/>
                  </a:lnTo>
                  <a:lnTo>
                    <a:pt x="2246" y="2728"/>
                  </a:lnTo>
                  <a:lnTo>
                    <a:pt x="2263" y="2762"/>
                  </a:lnTo>
                  <a:lnTo>
                    <a:pt x="2276" y="2799"/>
                  </a:lnTo>
                  <a:lnTo>
                    <a:pt x="2284" y="2838"/>
                  </a:lnTo>
                  <a:lnTo>
                    <a:pt x="2287" y="2880"/>
                  </a:lnTo>
                  <a:lnTo>
                    <a:pt x="2284" y="2920"/>
                  </a:lnTo>
                  <a:lnTo>
                    <a:pt x="2276" y="2959"/>
                  </a:lnTo>
                  <a:lnTo>
                    <a:pt x="2263" y="2996"/>
                  </a:lnTo>
                  <a:lnTo>
                    <a:pt x="2246" y="3030"/>
                  </a:lnTo>
                  <a:lnTo>
                    <a:pt x="2224" y="3062"/>
                  </a:lnTo>
                  <a:lnTo>
                    <a:pt x="2198" y="3092"/>
                  </a:lnTo>
                  <a:lnTo>
                    <a:pt x="2170" y="3117"/>
                  </a:lnTo>
                  <a:lnTo>
                    <a:pt x="2138" y="3139"/>
                  </a:lnTo>
                  <a:lnTo>
                    <a:pt x="2102" y="3156"/>
                  </a:lnTo>
                  <a:lnTo>
                    <a:pt x="2065" y="3169"/>
                  </a:lnTo>
                  <a:lnTo>
                    <a:pt x="2025" y="3177"/>
                  </a:lnTo>
                  <a:lnTo>
                    <a:pt x="1985" y="3180"/>
                  </a:lnTo>
                  <a:lnTo>
                    <a:pt x="1944" y="3177"/>
                  </a:lnTo>
                  <a:lnTo>
                    <a:pt x="1904" y="3169"/>
                  </a:lnTo>
                  <a:lnTo>
                    <a:pt x="1868" y="3156"/>
                  </a:lnTo>
                  <a:lnTo>
                    <a:pt x="1833" y="3139"/>
                  </a:lnTo>
                  <a:lnTo>
                    <a:pt x="1800" y="3117"/>
                  </a:lnTo>
                  <a:lnTo>
                    <a:pt x="1771" y="3092"/>
                  </a:lnTo>
                  <a:lnTo>
                    <a:pt x="1746" y="3062"/>
                  </a:lnTo>
                  <a:lnTo>
                    <a:pt x="1725" y="3030"/>
                  </a:lnTo>
                  <a:lnTo>
                    <a:pt x="1706" y="2996"/>
                  </a:lnTo>
                  <a:lnTo>
                    <a:pt x="1694" y="2959"/>
                  </a:lnTo>
                  <a:lnTo>
                    <a:pt x="1686" y="2920"/>
                  </a:lnTo>
                  <a:lnTo>
                    <a:pt x="1683" y="2880"/>
                  </a:lnTo>
                  <a:lnTo>
                    <a:pt x="1685" y="2840"/>
                  </a:lnTo>
                  <a:lnTo>
                    <a:pt x="1693" y="2802"/>
                  </a:lnTo>
                  <a:lnTo>
                    <a:pt x="1705" y="2766"/>
                  </a:lnTo>
                  <a:lnTo>
                    <a:pt x="1722" y="2732"/>
                  </a:lnTo>
                  <a:lnTo>
                    <a:pt x="1742" y="2701"/>
                  </a:lnTo>
                  <a:lnTo>
                    <a:pt x="1766" y="2673"/>
                  </a:lnTo>
                  <a:lnTo>
                    <a:pt x="1793" y="2648"/>
                  </a:lnTo>
                  <a:lnTo>
                    <a:pt x="1823" y="2626"/>
                  </a:lnTo>
                  <a:lnTo>
                    <a:pt x="1856" y="2607"/>
                  </a:lnTo>
                  <a:lnTo>
                    <a:pt x="1761" y="2194"/>
                  </a:lnTo>
                  <a:lnTo>
                    <a:pt x="1724" y="2197"/>
                  </a:lnTo>
                  <a:lnTo>
                    <a:pt x="1685" y="2198"/>
                  </a:lnTo>
                  <a:lnTo>
                    <a:pt x="1623" y="2195"/>
                  </a:lnTo>
                  <a:lnTo>
                    <a:pt x="1562" y="2186"/>
                  </a:lnTo>
                  <a:lnTo>
                    <a:pt x="1503" y="2172"/>
                  </a:lnTo>
                  <a:lnTo>
                    <a:pt x="1448" y="2151"/>
                  </a:lnTo>
                  <a:lnTo>
                    <a:pt x="1394" y="2126"/>
                  </a:lnTo>
                  <a:lnTo>
                    <a:pt x="1343" y="2096"/>
                  </a:lnTo>
                  <a:lnTo>
                    <a:pt x="1295" y="2062"/>
                  </a:lnTo>
                  <a:lnTo>
                    <a:pt x="1252" y="2024"/>
                  </a:lnTo>
                  <a:lnTo>
                    <a:pt x="1212" y="1982"/>
                  </a:lnTo>
                  <a:lnTo>
                    <a:pt x="1175" y="1936"/>
                  </a:lnTo>
                  <a:lnTo>
                    <a:pt x="1144" y="1886"/>
                  </a:lnTo>
                  <a:lnTo>
                    <a:pt x="1118" y="1834"/>
                  </a:lnTo>
                  <a:lnTo>
                    <a:pt x="602" y="2006"/>
                  </a:lnTo>
                  <a:lnTo>
                    <a:pt x="604" y="2021"/>
                  </a:lnTo>
                  <a:lnTo>
                    <a:pt x="604" y="2037"/>
                  </a:lnTo>
                  <a:lnTo>
                    <a:pt x="601" y="2078"/>
                  </a:lnTo>
                  <a:lnTo>
                    <a:pt x="593" y="2117"/>
                  </a:lnTo>
                  <a:lnTo>
                    <a:pt x="581" y="2153"/>
                  </a:lnTo>
                  <a:lnTo>
                    <a:pt x="562" y="2189"/>
                  </a:lnTo>
                  <a:lnTo>
                    <a:pt x="541" y="2221"/>
                  </a:lnTo>
                  <a:lnTo>
                    <a:pt x="515" y="2250"/>
                  </a:lnTo>
                  <a:lnTo>
                    <a:pt x="487" y="2275"/>
                  </a:lnTo>
                  <a:lnTo>
                    <a:pt x="454" y="2296"/>
                  </a:lnTo>
                  <a:lnTo>
                    <a:pt x="419" y="2314"/>
                  </a:lnTo>
                  <a:lnTo>
                    <a:pt x="382" y="2326"/>
                  </a:lnTo>
                  <a:lnTo>
                    <a:pt x="343" y="2334"/>
                  </a:lnTo>
                  <a:lnTo>
                    <a:pt x="302" y="2337"/>
                  </a:lnTo>
                  <a:lnTo>
                    <a:pt x="261" y="2334"/>
                  </a:lnTo>
                  <a:lnTo>
                    <a:pt x="222" y="2326"/>
                  </a:lnTo>
                  <a:lnTo>
                    <a:pt x="185" y="2314"/>
                  </a:lnTo>
                  <a:lnTo>
                    <a:pt x="149" y="2296"/>
                  </a:lnTo>
                  <a:lnTo>
                    <a:pt x="117" y="2275"/>
                  </a:lnTo>
                  <a:lnTo>
                    <a:pt x="89" y="2250"/>
                  </a:lnTo>
                  <a:lnTo>
                    <a:pt x="63" y="2221"/>
                  </a:lnTo>
                  <a:lnTo>
                    <a:pt x="41" y="2189"/>
                  </a:lnTo>
                  <a:lnTo>
                    <a:pt x="24" y="2153"/>
                  </a:lnTo>
                  <a:lnTo>
                    <a:pt x="11" y="2117"/>
                  </a:lnTo>
                  <a:lnTo>
                    <a:pt x="3" y="2078"/>
                  </a:lnTo>
                  <a:lnTo>
                    <a:pt x="0" y="2037"/>
                  </a:lnTo>
                  <a:lnTo>
                    <a:pt x="3" y="1997"/>
                  </a:lnTo>
                  <a:lnTo>
                    <a:pt x="11" y="1958"/>
                  </a:lnTo>
                  <a:lnTo>
                    <a:pt x="24" y="1920"/>
                  </a:lnTo>
                  <a:lnTo>
                    <a:pt x="41" y="1885"/>
                  </a:lnTo>
                  <a:lnTo>
                    <a:pt x="63" y="1854"/>
                  </a:lnTo>
                  <a:lnTo>
                    <a:pt x="89" y="1825"/>
                  </a:lnTo>
                  <a:lnTo>
                    <a:pt x="117" y="1799"/>
                  </a:lnTo>
                  <a:lnTo>
                    <a:pt x="149" y="1778"/>
                  </a:lnTo>
                  <a:lnTo>
                    <a:pt x="185" y="1761"/>
                  </a:lnTo>
                  <a:lnTo>
                    <a:pt x="222" y="1748"/>
                  </a:lnTo>
                  <a:lnTo>
                    <a:pt x="261" y="1740"/>
                  </a:lnTo>
                  <a:lnTo>
                    <a:pt x="302" y="1737"/>
                  </a:lnTo>
                  <a:lnTo>
                    <a:pt x="342" y="1740"/>
                  </a:lnTo>
                  <a:lnTo>
                    <a:pt x="382" y="1748"/>
                  </a:lnTo>
                  <a:lnTo>
                    <a:pt x="418" y="1760"/>
                  </a:lnTo>
                  <a:lnTo>
                    <a:pt x="453" y="1777"/>
                  </a:lnTo>
                  <a:lnTo>
                    <a:pt x="485" y="1798"/>
                  </a:lnTo>
                  <a:lnTo>
                    <a:pt x="514" y="1823"/>
                  </a:lnTo>
                  <a:lnTo>
                    <a:pt x="539" y="1851"/>
                  </a:lnTo>
                  <a:lnTo>
                    <a:pt x="561" y="1883"/>
                  </a:lnTo>
                  <a:lnTo>
                    <a:pt x="1076" y="1712"/>
                  </a:lnTo>
                  <a:lnTo>
                    <a:pt x="1068" y="1668"/>
                  </a:lnTo>
                  <a:lnTo>
                    <a:pt x="1063" y="1623"/>
                  </a:lnTo>
                  <a:lnTo>
                    <a:pt x="1061" y="1577"/>
                  </a:lnTo>
                  <a:lnTo>
                    <a:pt x="1064" y="1517"/>
                  </a:lnTo>
                  <a:lnTo>
                    <a:pt x="1073" y="1458"/>
                  </a:lnTo>
                  <a:lnTo>
                    <a:pt x="1086" y="1402"/>
                  </a:lnTo>
                  <a:lnTo>
                    <a:pt x="1106" y="1348"/>
                  </a:lnTo>
                  <a:lnTo>
                    <a:pt x="1130" y="1296"/>
                  </a:lnTo>
                  <a:lnTo>
                    <a:pt x="1157" y="1246"/>
                  </a:lnTo>
                  <a:lnTo>
                    <a:pt x="1190" y="1200"/>
                  </a:lnTo>
                  <a:lnTo>
                    <a:pt x="951" y="975"/>
                  </a:lnTo>
                  <a:lnTo>
                    <a:pt x="921" y="993"/>
                  </a:lnTo>
                  <a:lnTo>
                    <a:pt x="889" y="1007"/>
                  </a:lnTo>
                  <a:lnTo>
                    <a:pt x="854" y="1018"/>
                  </a:lnTo>
                  <a:lnTo>
                    <a:pt x="818" y="1025"/>
                  </a:lnTo>
                  <a:lnTo>
                    <a:pt x="780" y="1028"/>
                  </a:lnTo>
                  <a:lnTo>
                    <a:pt x="740" y="1025"/>
                  </a:lnTo>
                  <a:lnTo>
                    <a:pt x="701" y="1016"/>
                  </a:lnTo>
                  <a:lnTo>
                    <a:pt x="663" y="1003"/>
                  </a:lnTo>
                  <a:lnTo>
                    <a:pt x="628" y="986"/>
                  </a:lnTo>
                  <a:lnTo>
                    <a:pt x="596" y="964"/>
                  </a:lnTo>
                  <a:lnTo>
                    <a:pt x="567" y="939"/>
                  </a:lnTo>
                  <a:lnTo>
                    <a:pt x="541" y="910"/>
                  </a:lnTo>
                  <a:lnTo>
                    <a:pt x="520" y="879"/>
                  </a:lnTo>
                  <a:lnTo>
                    <a:pt x="503" y="844"/>
                  </a:lnTo>
                  <a:lnTo>
                    <a:pt x="490" y="807"/>
                  </a:lnTo>
                  <a:lnTo>
                    <a:pt x="482" y="767"/>
                  </a:lnTo>
                  <a:lnTo>
                    <a:pt x="479" y="727"/>
                  </a:lnTo>
                  <a:lnTo>
                    <a:pt x="482" y="686"/>
                  </a:lnTo>
                  <a:lnTo>
                    <a:pt x="490" y="647"/>
                  </a:lnTo>
                  <a:lnTo>
                    <a:pt x="503" y="610"/>
                  </a:lnTo>
                  <a:lnTo>
                    <a:pt x="520" y="576"/>
                  </a:lnTo>
                  <a:lnTo>
                    <a:pt x="541" y="543"/>
                  </a:lnTo>
                  <a:lnTo>
                    <a:pt x="567" y="514"/>
                  </a:lnTo>
                  <a:lnTo>
                    <a:pt x="596" y="489"/>
                  </a:lnTo>
                  <a:lnTo>
                    <a:pt x="628" y="467"/>
                  </a:lnTo>
                  <a:lnTo>
                    <a:pt x="663" y="450"/>
                  </a:lnTo>
                  <a:lnTo>
                    <a:pt x="701" y="437"/>
                  </a:lnTo>
                  <a:lnTo>
                    <a:pt x="740" y="429"/>
                  </a:lnTo>
                  <a:lnTo>
                    <a:pt x="780" y="427"/>
                  </a:lnTo>
                  <a:lnTo>
                    <a:pt x="822" y="429"/>
                  </a:lnTo>
                  <a:lnTo>
                    <a:pt x="861" y="437"/>
                  </a:lnTo>
                  <a:lnTo>
                    <a:pt x="898" y="450"/>
                  </a:lnTo>
                  <a:lnTo>
                    <a:pt x="933" y="467"/>
                  </a:lnTo>
                  <a:lnTo>
                    <a:pt x="965" y="489"/>
                  </a:lnTo>
                  <a:lnTo>
                    <a:pt x="995" y="514"/>
                  </a:lnTo>
                  <a:lnTo>
                    <a:pt x="1020" y="543"/>
                  </a:lnTo>
                  <a:lnTo>
                    <a:pt x="1041" y="576"/>
                  </a:lnTo>
                  <a:lnTo>
                    <a:pt x="1059" y="610"/>
                  </a:lnTo>
                  <a:lnTo>
                    <a:pt x="1071" y="647"/>
                  </a:lnTo>
                  <a:lnTo>
                    <a:pt x="1079" y="686"/>
                  </a:lnTo>
                  <a:lnTo>
                    <a:pt x="1082" y="727"/>
                  </a:lnTo>
                  <a:lnTo>
                    <a:pt x="1079" y="768"/>
                  </a:lnTo>
                  <a:lnTo>
                    <a:pt x="1071" y="809"/>
                  </a:lnTo>
                  <a:lnTo>
                    <a:pt x="1058" y="847"/>
                  </a:lnTo>
                  <a:lnTo>
                    <a:pt x="1040" y="882"/>
                  </a:lnTo>
                  <a:lnTo>
                    <a:pt x="1279" y="1107"/>
                  </a:lnTo>
                  <a:lnTo>
                    <a:pt x="1322" y="1074"/>
                  </a:lnTo>
                  <a:lnTo>
                    <a:pt x="1366" y="1045"/>
                  </a:lnTo>
                  <a:lnTo>
                    <a:pt x="1415" y="1018"/>
                  </a:lnTo>
                  <a:lnTo>
                    <a:pt x="1465" y="997"/>
                  </a:lnTo>
                  <a:lnTo>
                    <a:pt x="1518" y="979"/>
                  </a:lnTo>
                  <a:lnTo>
                    <a:pt x="1571" y="967"/>
                  </a:lnTo>
                  <a:lnTo>
                    <a:pt x="1628" y="959"/>
                  </a:lnTo>
                  <a:lnTo>
                    <a:pt x="1685" y="957"/>
                  </a:lnTo>
                  <a:lnTo>
                    <a:pt x="1741" y="959"/>
                  </a:lnTo>
                  <a:lnTo>
                    <a:pt x="1794" y="966"/>
                  </a:lnTo>
                  <a:lnTo>
                    <a:pt x="1847" y="978"/>
                  </a:lnTo>
                  <a:lnTo>
                    <a:pt x="1897" y="993"/>
                  </a:lnTo>
                  <a:lnTo>
                    <a:pt x="1946" y="1013"/>
                  </a:lnTo>
                  <a:lnTo>
                    <a:pt x="2242" y="520"/>
                  </a:lnTo>
                  <a:lnTo>
                    <a:pt x="2213" y="490"/>
                  </a:lnTo>
                  <a:lnTo>
                    <a:pt x="2190" y="458"/>
                  </a:lnTo>
                  <a:lnTo>
                    <a:pt x="2171" y="422"/>
                  </a:lnTo>
                  <a:lnTo>
                    <a:pt x="2157" y="384"/>
                  </a:lnTo>
                  <a:lnTo>
                    <a:pt x="2149" y="344"/>
                  </a:lnTo>
                  <a:lnTo>
                    <a:pt x="2146" y="300"/>
                  </a:lnTo>
                  <a:lnTo>
                    <a:pt x="2149" y="260"/>
                  </a:lnTo>
                  <a:lnTo>
                    <a:pt x="2156" y="221"/>
                  </a:lnTo>
                  <a:lnTo>
                    <a:pt x="2169" y="184"/>
                  </a:lnTo>
                  <a:lnTo>
                    <a:pt x="2187" y="150"/>
                  </a:lnTo>
                  <a:lnTo>
                    <a:pt x="2208" y="118"/>
                  </a:lnTo>
                  <a:lnTo>
                    <a:pt x="2233" y="88"/>
                  </a:lnTo>
                  <a:lnTo>
                    <a:pt x="2263" y="63"/>
                  </a:lnTo>
                  <a:lnTo>
                    <a:pt x="2295" y="41"/>
                  </a:lnTo>
                  <a:lnTo>
                    <a:pt x="2329" y="24"/>
                  </a:lnTo>
                  <a:lnTo>
                    <a:pt x="2367" y="11"/>
                  </a:lnTo>
                  <a:lnTo>
                    <a:pt x="2406" y="3"/>
                  </a:lnTo>
                  <a:lnTo>
                    <a:pt x="24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12" name="Group 1711"/>
          <p:cNvGrpSpPr/>
          <p:nvPr/>
        </p:nvGrpSpPr>
        <p:grpSpPr>
          <a:xfrm>
            <a:off x="6527379" y="1676558"/>
            <a:ext cx="307975" cy="306388"/>
            <a:chOff x="6551613" y="1219200"/>
            <a:chExt cx="307975" cy="3063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60" name="Freeform 164"/>
            <p:cNvSpPr>
              <a:spLocks/>
            </p:cNvSpPr>
            <p:nvPr/>
          </p:nvSpPr>
          <p:spPr bwMode="auto">
            <a:xfrm>
              <a:off x="6699251" y="1512888"/>
              <a:ext cx="12700" cy="12700"/>
            </a:xfrm>
            <a:custGeom>
              <a:avLst/>
              <a:gdLst>
                <a:gd name="T0" fmla="*/ 71 w 143"/>
                <a:gd name="T1" fmla="*/ 0 h 143"/>
                <a:gd name="T2" fmla="*/ 90 w 143"/>
                <a:gd name="T3" fmla="*/ 3 h 143"/>
                <a:gd name="T4" fmla="*/ 107 w 143"/>
                <a:gd name="T5" fmla="*/ 9 h 143"/>
                <a:gd name="T6" fmla="*/ 122 w 143"/>
                <a:gd name="T7" fmla="*/ 21 h 143"/>
                <a:gd name="T8" fmla="*/ 133 w 143"/>
                <a:gd name="T9" fmla="*/ 36 h 143"/>
                <a:gd name="T10" fmla="*/ 141 w 143"/>
                <a:gd name="T11" fmla="*/ 52 h 143"/>
                <a:gd name="T12" fmla="*/ 143 w 143"/>
                <a:gd name="T13" fmla="*/ 72 h 143"/>
                <a:gd name="T14" fmla="*/ 141 w 143"/>
                <a:gd name="T15" fmla="*/ 91 h 143"/>
                <a:gd name="T16" fmla="*/ 133 w 143"/>
                <a:gd name="T17" fmla="*/ 107 h 143"/>
                <a:gd name="T18" fmla="*/ 122 w 143"/>
                <a:gd name="T19" fmla="*/ 122 h 143"/>
                <a:gd name="T20" fmla="*/ 107 w 143"/>
                <a:gd name="T21" fmla="*/ 133 h 143"/>
                <a:gd name="T22" fmla="*/ 90 w 143"/>
                <a:gd name="T23" fmla="*/ 140 h 143"/>
                <a:gd name="T24" fmla="*/ 71 w 143"/>
                <a:gd name="T25" fmla="*/ 143 h 143"/>
                <a:gd name="T26" fmla="*/ 70 w 143"/>
                <a:gd name="T27" fmla="*/ 143 h 143"/>
                <a:gd name="T28" fmla="*/ 51 w 143"/>
                <a:gd name="T29" fmla="*/ 140 h 143"/>
                <a:gd name="T30" fmla="*/ 34 w 143"/>
                <a:gd name="T31" fmla="*/ 133 h 143"/>
                <a:gd name="T32" fmla="*/ 20 w 143"/>
                <a:gd name="T33" fmla="*/ 121 h 143"/>
                <a:gd name="T34" fmla="*/ 9 w 143"/>
                <a:gd name="T35" fmla="*/ 107 h 143"/>
                <a:gd name="T36" fmla="*/ 2 w 143"/>
                <a:gd name="T37" fmla="*/ 91 h 143"/>
                <a:gd name="T38" fmla="*/ 0 w 143"/>
                <a:gd name="T39" fmla="*/ 72 h 143"/>
                <a:gd name="T40" fmla="*/ 2 w 143"/>
                <a:gd name="T41" fmla="*/ 52 h 143"/>
                <a:gd name="T42" fmla="*/ 9 w 143"/>
                <a:gd name="T43" fmla="*/ 36 h 143"/>
                <a:gd name="T44" fmla="*/ 21 w 143"/>
                <a:gd name="T45" fmla="*/ 21 h 143"/>
                <a:gd name="T46" fmla="*/ 35 w 143"/>
                <a:gd name="T47" fmla="*/ 9 h 143"/>
                <a:gd name="T48" fmla="*/ 52 w 143"/>
                <a:gd name="T49" fmla="*/ 3 h 143"/>
                <a:gd name="T50" fmla="*/ 71 w 143"/>
                <a:gd name="T51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3" h="143">
                  <a:moveTo>
                    <a:pt x="71" y="0"/>
                  </a:moveTo>
                  <a:lnTo>
                    <a:pt x="90" y="3"/>
                  </a:lnTo>
                  <a:lnTo>
                    <a:pt x="107" y="9"/>
                  </a:lnTo>
                  <a:lnTo>
                    <a:pt x="122" y="21"/>
                  </a:lnTo>
                  <a:lnTo>
                    <a:pt x="133" y="36"/>
                  </a:lnTo>
                  <a:lnTo>
                    <a:pt x="141" y="52"/>
                  </a:lnTo>
                  <a:lnTo>
                    <a:pt x="143" y="72"/>
                  </a:lnTo>
                  <a:lnTo>
                    <a:pt x="141" y="91"/>
                  </a:lnTo>
                  <a:lnTo>
                    <a:pt x="133" y="107"/>
                  </a:lnTo>
                  <a:lnTo>
                    <a:pt x="122" y="122"/>
                  </a:lnTo>
                  <a:lnTo>
                    <a:pt x="107" y="133"/>
                  </a:lnTo>
                  <a:lnTo>
                    <a:pt x="90" y="140"/>
                  </a:lnTo>
                  <a:lnTo>
                    <a:pt x="71" y="143"/>
                  </a:lnTo>
                  <a:lnTo>
                    <a:pt x="70" y="143"/>
                  </a:lnTo>
                  <a:lnTo>
                    <a:pt x="51" y="140"/>
                  </a:lnTo>
                  <a:lnTo>
                    <a:pt x="34" y="133"/>
                  </a:lnTo>
                  <a:lnTo>
                    <a:pt x="20" y="121"/>
                  </a:lnTo>
                  <a:lnTo>
                    <a:pt x="9" y="107"/>
                  </a:lnTo>
                  <a:lnTo>
                    <a:pt x="2" y="91"/>
                  </a:lnTo>
                  <a:lnTo>
                    <a:pt x="0" y="72"/>
                  </a:lnTo>
                  <a:lnTo>
                    <a:pt x="2" y="52"/>
                  </a:lnTo>
                  <a:lnTo>
                    <a:pt x="9" y="36"/>
                  </a:lnTo>
                  <a:lnTo>
                    <a:pt x="21" y="21"/>
                  </a:lnTo>
                  <a:lnTo>
                    <a:pt x="35" y="9"/>
                  </a:lnTo>
                  <a:lnTo>
                    <a:pt x="52" y="3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" name="Freeform 165"/>
            <p:cNvSpPr>
              <a:spLocks/>
            </p:cNvSpPr>
            <p:nvPr/>
          </p:nvSpPr>
          <p:spPr bwMode="auto">
            <a:xfrm>
              <a:off x="6654801" y="1503363"/>
              <a:ext cx="11113" cy="12700"/>
            </a:xfrm>
            <a:custGeom>
              <a:avLst/>
              <a:gdLst>
                <a:gd name="T0" fmla="*/ 62 w 142"/>
                <a:gd name="T1" fmla="*/ 0 h 142"/>
                <a:gd name="T2" fmla="*/ 81 w 142"/>
                <a:gd name="T3" fmla="*/ 0 h 142"/>
                <a:gd name="T4" fmla="*/ 99 w 142"/>
                <a:gd name="T5" fmla="*/ 5 h 142"/>
                <a:gd name="T6" fmla="*/ 116 w 142"/>
                <a:gd name="T7" fmla="*/ 16 h 142"/>
                <a:gd name="T8" fmla="*/ 129 w 142"/>
                <a:gd name="T9" fmla="*/ 29 h 142"/>
                <a:gd name="T10" fmla="*/ 137 w 142"/>
                <a:gd name="T11" fmla="*/ 45 h 142"/>
                <a:gd name="T12" fmla="*/ 142 w 142"/>
                <a:gd name="T13" fmla="*/ 63 h 142"/>
                <a:gd name="T14" fmla="*/ 142 w 142"/>
                <a:gd name="T15" fmla="*/ 82 h 142"/>
                <a:gd name="T16" fmla="*/ 136 w 142"/>
                <a:gd name="T17" fmla="*/ 100 h 142"/>
                <a:gd name="T18" fmla="*/ 127 w 142"/>
                <a:gd name="T19" fmla="*/ 115 h 142"/>
                <a:gd name="T20" fmla="*/ 115 w 142"/>
                <a:gd name="T21" fmla="*/ 127 h 142"/>
                <a:gd name="T22" fmla="*/ 101 w 142"/>
                <a:gd name="T23" fmla="*/ 136 h 142"/>
                <a:gd name="T24" fmla="*/ 87 w 142"/>
                <a:gd name="T25" fmla="*/ 141 h 142"/>
                <a:gd name="T26" fmla="*/ 70 w 142"/>
                <a:gd name="T27" fmla="*/ 142 h 142"/>
                <a:gd name="T28" fmla="*/ 56 w 142"/>
                <a:gd name="T29" fmla="*/ 141 h 142"/>
                <a:gd name="T30" fmla="*/ 42 w 142"/>
                <a:gd name="T31" fmla="*/ 136 h 142"/>
                <a:gd name="T32" fmla="*/ 25 w 142"/>
                <a:gd name="T33" fmla="*/ 127 h 142"/>
                <a:gd name="T34" fmla="*/ 13 w 142"/>
                <a:gd name="T35" fmla="*/ 113 h 142"/>
                <a:gd name="T36" fmla="*/ 4 w 142"/>
                <a:gd name="T37" fmla="*/ 97 h 142"/>
                <a:gd name="T38" fmla="*/ 0 w 142"/>
                <a:gd name="T39" fmla="*/ 79 h 142"/>
                <a:gd name="T40" fmla="*/ 0 w 142"/>
                <a:gd name="T41" fmla="*/ 60 h 142"/>
                <a:gd name="T42" fmla="*/ 5 w 142"/>
                <a:gd name="T43" fmla="*/ 42 h 142"/>
                <a:gd name="T44" fmla="*/ 15 w 142"/>
                <a:gd name="T45" fmla="*/ 25 h 142"/>
                <a:gd name="T46" fmla="*/ 28 w 142"/>
                <a:gd name="T47" fmla="*/ 12 h 142"/>
                <a:gd name="T48" fmla="*/ 45 w 142"/>
                <a:gd name="T49" fmla="*/ 4 h 142"/>
                <a:gd name="T50" fmla="*/ 62 w 142"/>
                <a:gd name="T5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2" h="142">
                  <a:moveTo>
                    <a:pt x="62" y="0"/>
                  </a:moveTo>
                  <a:lnTo>
                    <a:pt x="81" y="0"/>
                  </a:lnTo>
                  <a:lnTo>
                    <a:pt x="99" y="5"/>
                  </a:lnTo>
                  <a:lnTo>
                    <a:pt x="116" y="16"/>
                  </a:lnTo>
                  <a:lnTo>
                    <a:pt x="129" y="29"/>
                  </a:lnTo>
                  <a:lnTo>
                    <a:pt x="137" y="45"/>
                  </a:lnTo>
                  <a:lnTo>
                    <a:pt x="142" y="63"/>
                  </a:lnTo>
                  <a:lnTo>
                    <a:pt x="142" y="82"/>
                  </a:lnTo>
                  <a:lnTo>
                    <a:pt x="136" y="100"/>
                  </a:lnTo>
                  <a:lnTo>
                    <a:pt x="127" y="115"/>
                  </a:lnTo>
                  <a:lnTo>
                    <a:pt x="115" y="127"/>
                  </a:lnTo>
                  <a:lnTo>
                    <a:pt x="101" y="136"/>
                  </a:lnTo>
                  <a:lnTo>
                    <a:pt x="87" y="141"/>
                  </a:lnTo>
                  <a:lnTo>
                    <a:pt x="70" y="142"/>
                  </a:lnTo>
                  <a:lnTo>
                    <a:pt x="56" y="141"/>
                  </a:lnTo>
                  <a:lnTo>
                    <a:pt x="42" y="136"/>
                  </a:lnTo>
                  <a:lnTo>
                    <a:pt x="25" y="127"/>
                  </a:lnTo>
                  <a:lnTo>
                    <a:pt x="13" y="113"/>
                  </a:lnTo>
                  <a:lnTo>
                    <a:pt x="4" y="97"/>
                  </a:lnTo>
                  <a:lnTo>
                    <a:pt x="0" y="79"/>
                  </a:lnTo>
                  <a:lnTo>
                    <a:pt x="0" y="60"/>
                  </a:lnTo>
                  <a:lnTo>
                    <a:pt x="5" y="42"/>
                  </a:lnTo>
                  <a:lnTo>
                    <a:pt x="15" y="25"/>
                  </a:lnTo>
                  <a:lnTo>
                    <a:pt x="28" y="12"/>
                  </a:lnTo>
                  <a:lnTo>
                    <a:pt x="45" y="4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" name="Freeform 166"/>
            <p:cNvSpPr>
              <a:spLocks/>
            </p:cNvSpPr>
            <p:nvPr/>
          </p:nvSpPr>
          <p:spPr bwMode="auto">
            <a:xfrm>
              <a:off x="6743701" y="1504950"/>
              <a:ext cx="12700" cy="11113"/>
            </a:xfrm>
            <a:custGeom>
              <a:avLst/>
              <a:gdLst>
                <a:gd name="T0" fmla="*/ 79 w 142"/>
                <a:gd name="T1" fmla="*/ 0 h 141"/>
                <a:gd name="T2" fmla="*/ 96 w 142"/>
                <a:gd name="T3" fmla="*/ 4 h 141"/>
                <a:gd name="T4" fmla="*/ 113 w 142"/>
                <a:gd name="T5" fmla="*/ 12 h 141"/>
                <a:gd name="T6" fmla="*/ 127 w 142"/>
                <a:gd name="T7" fmla="*/ 25 h 141"/>
                <a:gd name="T8" fmla="*/ 137 w 142"/>
                <a:gd name="T9" fmla="*/ 41 h 141"/>
                <a:gd name="T10" fmla="*/ 142 w 142"/>
                <a:gd name="T11" fmla="*/ 59 h 141"/>
                <a:gd name="T12" fmla="*/ 142 w 142"/>
                <a:gd name="T13" fmla="*/ 78 h 141"/>
                <a:gd name="T14" fmla="*/ 138 w 142"/>
                <a:gd name="T15" fmla="*/ 96 h 141"/>
                <a:gd name="T16" fmla="*/ 129 w 142"/>
                <a:gd name="T17" fmla="*/ 112 h 141"/>
                <a:gd name="T18" fmla="*/ 116 w 142"/>
                <a:gd name="T19" fmla="*/ 126 h 141"/>
                <a:gd name="T20" fmla="*/ 101 w 142"/>
                <a:gd name="T21" fmla="*/ 135 h 141"/>
                <a:gd name="T22" fmla="*/ 85 w 142"/>
                <a:gd name="T23" fmla="*/ 140 h 141"/>
                <a:gd name="T24" fmla="*/ 70 w 142"/>
                <a:gd name="T25" fmla="*/ 141 h 141"/>
                <a:gd name="T26" fmla="*/ 54 w 142"/>
                <a:gd name="T27" fmla="*/ 140 h 141"/>
                <a:gd name="T28" fmla="*/ 39 w 142"/>
                <a:gd name="T29" fmla="*/ 134 h 141"/>
                <a:gd name="T30" fmla="*/ 25 w 142"/>
                <a:gd name="T31" fmla="*/ 126 h 141"/>
                <a:gd name="T32" fmla="*/ 14 w 142"/>
                <a:gd name="T33" fmla="*/ 114 h 141"/>
                <a:gd name="T34" fmla="*/ 5 w 142"/>
                <a:gd name="T35" fmla="*/ 99 h 141"/>
                <a:gd name="T36" fmla="*/ 0 w 142"/>
                <a:gd name="T37" fmla="*/ 81 h 141"/>
                <a:gd name="T38" fmla="*/ 0 w 142"/>
                <a:gd name="T39" fmla="*/ 62 h 141"/>
                <a:gd name="T40" fmla="*/ 4 w 142"/>
                <a:gd name="T41" fmla="*/ 44 h 141"/>
                <a:gd name="T42" fmla="*/ 13 w 142"/>
                <a:gd name="T43" fmla="*/ 28 h 141"/>
                <a:gd name="T44" fmla="*/ 25 w 142"/>
                <a:gd name="T45" fmla="*/ 15 h 141"/>
                <a:gd name="T46" fmla="*/ 42 w 142"/>
                <a:gd name="T47" fmla="*/ 5 h 141"/>
                <a:gd name="T48" fmla="*/ 60 w 142"/>
                <a:gd name="T49" fmla="*/ 0 h 141"/>
                <a:gd name="T50" fmla="*/ 79 w 142"/>
                <a:gd name="T51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2" h="141">
                  <a:moveTo>
                    <a:pt x="79" y="0"/>
                  </a:moveTo>
                  <a:lnTo>
                    <a:pt x="96" y="4"/>
                  </a:lnTo>
                  <a:lnTo>
                    <a:pt x="113" y="12"/>
                  </a:lnTo>
                  <a:lnTo>
                    <a:pt x="127" y="25"/>
                  </a:lnTo>
                  <a:lnTo>
                    <a:pt x="137" y="41"/>
                  </a:lnTo>
                  <a:lnTo>
                    <a:pt x="142" y="59"/>
                  </a:lnTo>
                  <a:lnTo>
                    <a:pt x="142" y="78"/>
                  </a:lnTo>
                  <a:lnTo>
                    <a:pt x="138" y="96"/>
                  </a:lnTo>
                  <a:lnTo>
                    <a:pt x="129" y="112"/>
                  </a:lnTo>
                  <a:lnTo>
                    <a:pt x="116" y="126"/>
                  </a:lnTo>
                  <a:lnTo>
                    <a:pt x="101" y="135"/>
                  </a:lnTo>
                  <a:lnTo>
                    <a:pt x="85" y="140"/>
                  </a:lnTo>
                  <a:lnTo>
                    <a:pt x="70" y="141"/>
                  </a:lnTo>
                  <a:lnTo>
                    <a:pt x="54" y="140"/>
                  </a:lnTo>
                  <a:lnTo>
                    <a:pt x="39" y="134"/>
                  </a:lnTo>
                  <a:lnTo>
                    <a:pt x="25" y="126"/>
                  </a:lnTo>
                  <a:lnTo>
                    <a:pt x="14" y="114"/>
                  </a:lnTo>
                  <a:lnTo>
                    <a:pt x="5" y="99"/>
                  </a:lnTo>
                  <a:lnTo>
                    <a:pt x="0" y="81"/>
                  </a:lnTo>
                  <a:lnTo>
                    <a:pt x="0" y="62"/>
                  </a:lnTo>
                  <a:lnTo>
                    <a:pt x="4" y="44"/>
                  </a:lnTo>
                  <a:lnTo>
                    <a:pt x="13" y="28"/>
                  </a:lnTo>
                  <a:lnTo>
                    <a:pt x="25" y="15"/>
                  </a:lnTo>
                  <a:lnTo>
                    <a:pt x="42" y="5"/>
                  </a:lnTo>
                  <a:lnTo>
                    <a:pt x="60" y="0"/>
                  </a:lnTo>
                  <a:lnTo>
                    <a:pt x="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" name="Freeform 167"/>
            <p:cNvSpPr>
              <a:spLocks/>
            </p:cNvSpPr>
            <p:nvPr/>
          </p:nvSpPr>
          <p:spPr bwMode="auto">
            <a:xfrm>
              <a:off x="6794501" y="1347788"/>
              <a:ext cx="12700" cy="12700"/>
            </a:xfrm>
            <a:custGeom>
              <a:avLst/>
              <a:gdLst>
                <a:gd name="T0" fmla="*/ 72 w 143"/>
                <a:gd name="T1" fmla="*/ 0 h 145"/>
                <a:gd name="T2" fmla="*/ 90 w 143"/>
                <a:gd name="T3" fmla="*/ 3 h 145"/>
                <a:gd name="T4" fmla="*/ 107 w 143"/>
                <a:gd name="T5" fmla="*/ 10 h 145"/>
                <a:gd name="T6" fmla="*/ 122 w 143"/>
                <a:gd name="T7" fmla="*/ 21 h 145"/>
                <a:gd name="T8" fmla="*/ 133 w 143"/>
                <a:gd name="T9" fmla="*/ 36 h 145"/>
                <a:gd name="T10" fmla="*/ 141 w 143"/>
                <a:gd name="T11" fmla="*/ 54 h 145"/>
                <a:gd name="T12" fmla="*/ 143 w 143"/>
                <a:gd name="T13" fmla="*/ 73 h 145"/>
                <a:gd name="T14" fmla="*/ 141 w 143"/>
                <a:gd name="T15" fmla="*/ 91 h 145"/>
                <a:gd name="T16" fmla="*/ 133 w 143"/>
                <a:gd name="T17" fmla="*/ 108 h 145"/>
                <a:gd name="T18" fmla="*/ 123 w 143"/>
                <a:gd name="T19" fmla="*/ 123 h 145"/>
                <a:gd name="T20" fmla="*/ 107 w 143"/>
                <a:gd name="T21" fmla="*/ 134 h 145"/>
                <a:gd name="T22" fmla="*/ 89 w 143"/>
                <a:gd name="T23" fmla="*/ 142 h 145"/>
                <a:gd name="T24" fmla="*/ 70 w 143"/>
                <a:gd name="T25" fmla="*/ 145 h 145"/>
                <a:gd name="T26" fmla="*/ 52 w 143"/>
                <a:gd name="T27" fmla="*/ 142 h 145"/>
                <a:gd name="T28" fmla="*/ 35 w 143"/>
                <a:gd name="T29" fmla="*/ 135 h 145"/>
                <a:gd name="T30" fmla="*/ 21 w 143"/>
                <a:gd name="T31" fmla="*/ 124 h 145"/>
                <a:gd name="T32" fmla="*/ 9 w 143"/>
                <a:gd name="T33" fmla="*/ 108 h 145"/>
                <a:gd name="T34" fmla="*/ 2 w 143"/>
                <a:gd name="T35" fmla="*/ 90 h 145"/>
                <a:gd name="T36" fmla="*/ 0 w 143"/>
                <a:gd name="T37" fmla="*/ 72 h 145"/>
                <a:gd name="T38" fmla="*/ 2 w 143"/>
                <a:gd name="T39" fmla="*/ 53 h 145"/>
                <a:gd name="T40" fmla="*/ 9 w 143"/>
                <a:gd name="T41" fmla="*/ 36 h 145"/>
                <a:gd name="T42" fmla="*/ 20 w 143"/>
                <a:gd name="T43" fmla="*/ 21 h 145"/>
                <a:gd name="T44" fmla="*/ 36 w 143"/>
                <a:gd name="T45" fmla="*/ 10 h 145"/>
                <a:gd name="T46" fmla="*/ 54 w 143"/>
                <a:gd name="T47" fmla="*/ 3 h 145"/>
                <a:gd name="T48" fmla="*/ 72 w 143"/>
                <a:gd name="T4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3" h="145">
                  <a:moveTo>
                    <a:pt x="72" y="0"/>
                  </a:moveTo>
                  <a:lnTo>
                    <a:pt x="90" y="3"/>
                  </a:lnTo>
                  <a:lnTo>
                    <a:pt x="107" y="10"/>
                  </a:lnTo>
                  <a:lnTo>
                    <a:pt x="122" y="21"/>
                  </a:lnTo>
                  <a:lnTo>
                    <a:pt x="133" y="36"/>
                  </a:lnTo>
                  <a:lnTo>
                    <a:pt x="141" y="54"/>
                  </a:lnTo>
                  <a:lnTo>
                    <a:pt x="143" y="73"/>
                  </a:lnTo>
                  <a:lnTo>
                    <a:pt x="141" y="91"/>
                  </a:lnTo>
                  <a:lnTo>
                    <a:pt x="133" y="108"/>
                  </a:lnTo>
                  <a:lnTo>
                    <a:pt x="123" y="123"/>
                  </a:lnTo>
                  <a:lnTo>
                    <a:pt x="107" y="134"/>
                  </a:lnTo>
                  <a:lnTo>
                    <a:pt x="89" y="142"/>
                  </a:lnTo>
                  <a:lnTo>
                    <a:pt x="70" y="145"/>
                  </a:lnTo>
                  <a:lnTo>
                    <a:pt x="52" y="142"/>
                  </a:lnTo>
                  <a:lnTo>
                    <a:pt x="35" y="135"/>
                  </a:lnTo>
                  <a:lnTo>
                    <a:pt x="21" y="124"/>
                  </a:lnTo>
                  <a:lnTo>
                    <a:pt x="9" y="108"/>
                  </a:lnTo>
                  <a:lnTo>
                    <a:pt x="2" y="90"/>
                  </a:lnTo>
                  <a:lnTo>
                    <a:pt x="0" y="72"/>
                  </a:lnTo>
                  <a:lnTo>
                    <a:pt x="2" y="53"/>
                  </a:lnTo>
                  <a:lnTo>
                    <a:pt x="9" y="36"/>
                  </a:lnTo>
                  <a:lnTo>
                    <a:pt x="20" y="21"/>
                  </a:lnTo>
                  <a:lnTo>
                    <a:pt x="36" y="10"/>
                  </a:lnTo>
                  <a:lnTo>
                    <a:pt x="54" y="3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" name="Freeform 168"/>
            <p:cNvSpPr>
              <a:spLocks/>
            </p:cNvSpPr>
            <p:nvPr/>
          </p:nvSpPr>
          <p:spPr bwMode="auto">
            <a:xfrm>
              <a:off x="6808788" y="1392238"/>
              <a:ext cx="12700" cy="11113"/>
            </a:xfrm>
            <a:custGeom>
              <a:avLst/>
              <a:gdLst>
                <a:gd name="T0" fmla="*/ 64 w 142"/>
                <a:gd name="T1" fmla="*/ 0 h 143"/>
                <a:gd name="T2" fmla="*/ 83 w 142"/>
                <a:gd name="T3" fmla="*/ 0 h 143"/>
                <a:gd name="T4" fmla="*/ 101 w 142"/>
                <a:gd name="T5" fmla="*/ 7 h 143"/>
                <a:gd name="T6" fmla="*/ 116 w 142"/>
                <a:gd name="T7" fmla="*/ 16 h 143"/>
                <a:gd name="T8" fmla="*/ 129 w 142"/>
                <a:gd name="T9" fmla="*/ 29 h 143"/>
                <a:gd name="T10" fmla="*/ 138 w 142"/>
                <a:gd name="T11" fmla="*/ 46 h 143"/>
                <a:gd name="T12" fmla="*/ 142 w 142"/>
                <a:gd name="T13" fmla="*/ 64 h 143"/>
                <a:gd name="T14" fmla="*/ 142 w 142"/>
                <a:gd name="T15" fmla="*/ 83 h 143"/>
                <a:gd name="T16" fmla="*/ 137 w 142"/>
                <a:gd name="T17" fmla="*/ 101 h 143"/>
                <a:gd name="T18" fmla="*/ 128 w 142"/>
                <a:gd name="T19" fmla="*/ 117 h 143"/>
                <a:gd name="T20" fmla="*/ 114 w 142"/>
                <a:gd name="T21" fmla="*/ 130 h 143"/>
                <a:gd name="T22" fmla="*/ 98 w 142"/>
                <a:gd name="T23" fmla="*/ 138 h 143"/>
                <a:gd name="T24" fmla="*/ 79 w 142"/>
                <a:gd name="T25" fmla="*/ 143 h 143"/>
                <a:gd name="T26" fmla="*/ 75 w 142"/>
                <a:gd name="T27" fmla="*/ 143 h 143"/>
                <a:gd name="T28" fmla="*/ 71 w 142"/>
                <a:gd name="T29" fmla="*/ 143 h 143"/>
                <a:gd name="T30" fmla="*/ 49 w 142"/>
                <a:gd name="T31" fmla="*/ 140 h 143"/>
                <a:gd name="T32" fmla="*/ 31 w 142"/>
                <a:gd name="T33" fmla="*/ 132 h 143"/>
                <a:gd name="T34" fmla="*/ 17 w 142"/>
                <a:gd name="T35" fmla="*/ 118 h 143"/>
                <a:gd name="T36" fmla="*/ 6 w 142"/>
                <a:gd name="T37" fmla="*/ 100 h 143"/>
                <a:gd name="T38" fmla="*/ 0 w 142"/>
                <a:gd name="T39" fmla="*/ 79 h 143"/>
                <a:gd name="T40" fmla="*/ 1 w 142"/>
                <a:gd name="T41" fmla="*/ 60 h 143"/>
                <a:gd name="T42" fmla="*/ 6 w 142"/>
                <a:gd name="T43" fmla="*/ 42 h 143"/>
                <a:gd name="T44" fmla="*/ 16 w 142"/>
                <a:gd name="T45" fmla="*/ 27 h 143"/>
                <a:gd name="T46" fmla="*/ 29 w 142"/>
                <a:gd name="T47" fmla="*/ 14 h 143"/>
                <a:gd name="T48" fmla="*/ 45 w 142"/>
                <a:gd name="T49" fmla="*/ 5 h 143"/>
                <a:gd name="T50" fmla="*/ 64 w 142"/>
                <a:gd name="T51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2" h="143">
                  <a:moveTo>
                    <a:pt x="64" y="0"/>
                  </a:moveTo>
                  <a:lnTo>
                    <a:pt x="83" y="0"/>
                  </a:lnTo>
                  <a:lnTo>
                    <a:pt x="101" y="7"/>
                  </a:lnTo>
                  <a:lnTo>
                    <a:pt x="116" y="16"/>
                  </a:lnTo>
                  <a:lnTo>
                    <a:pt x="129" y="29"/>
                  </a:lnTo>
                  <a:lnTo>
                    <a:pt x="138" y="46"/>
                  </a:lnTo>
                  <a:lnTo>
                    <a:pt x="142" y="64"/>
                  </a:lnTo>
                  <a:lnTo>
                    <a:pt x="142" y="83"/>
                  </a:lnTo>
                  <a:lnTo>
                    <a:pt x="137" y="101"/>
                  </a:lnTo>
                  <a:lnTo>
                    <a:pt x="128" y="117"/>
                  </a:lnTo>
                  <a:lnTo>
                    <a:pt x="114" y="130"/>
                  </a:lnTo>
                  <a:lnTo>
                    <a:pt x="98" y="138"/>
                  </a:lnTo>
                  <a:lnTo>
                    <a:pt x="79" y="143"/>
                  </a:lnTo>
                  <a:lnTo>
                    <a:pt x="75" y="143"/>
                  </a:lnTo>
                  <a:lnTo>
                    <a:pt x="71" y="143"/>
                  </a:lnTo>
                  <a:lnTo>
                    <a:pt x="49" y="140"/>
                  </a:lnTo>
                  <a:lnTo>
                    <a:pt x="31" y="132"/>
                  </a:lnTo>
                  <a:lnTo>
                    <a:pt x="17" y="118"/>
                  </a:lnTo>
                  <a:lnTo>
                    <a:pt x="6" y="100"/>
                  </a:lnTo>
                  <a:lnTo>
                    <a:pt x="0" y="79"/>
                  </a:lnTo>
                  <a:lnTo>
                    <a:pt x="1" y="60"/>
                  </a:lnTo>
                  <a:lnTo>
                    <a:pt x="6" y="42"/>
                  </a:lnTo>
                  <a:lnTo>
                    <a:pt x="16" y="27"/>
                  </a:lnTo>
                  <a:lnTo>
                    <a:pt x="29" y="14"/>
                  </a:lnTo>
                  <a:lnTo>
                    <a:pt x="45" y="5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" name="Freeform 169"/>
            <p:cNvSpPr>
              <a:spLocks/>
            </p:cNvSpPr>
            <p:nvPr/>
          </p:nvSpPr>
          <p:spPr bwMode="auto">
            <a:xfrm>
              <a:off x="6589713" y="1390650"/>
              <a:ext cx="11113" cy="12700"/>
            </a:xfrm>
            <a:custGeom>
              <a:avLst/>
              <a:gdLst>
                <a:gd name="T0" fmla="*/ 80 w 143"/>
                <a:gd name="T1" fmla="*/ 0 h 145"/>
                <a:gd name="T2" fmla="*/ 99 w 143"/>
                <a:gd name="T3" fmla="*/ 6 h 145"/>
                <a:gd name="T4" fmla="*/ 115 w 143"/>
                <a:gd name="T5" fmla="*/ 14 h 145"/>
                <a:gd name="T6" fmla="*/ 127 w 143"/>
                <a:gd name="T7" fmla="*/ 27 h 145"/>
                <a:gd name="T8" fmla="*/ 138 w 143"/>
                <a:gd name="T9" fmla="*/ 43 h 145"/>
                <a:gd name="T10" fmla="*/ 143 w 143"/>
                <a:gd name="T11" fmla="*/ 61 h 145"/>
                <a:gd name="T12" fmla="*/ 143 w 143"/>
                <a:gd name="T13" fmla="*/ 80 h 145"/>
                <a:gd name="T14" fmla="*/ 143 w 143"/>
                <a:gd name="T15" fmla="*/ 82 h 145"/>
                <a:gd name="T16" fmla="*/ 139 w 143"/>
                <a:gd name="T17" fmla="*/ 99 h 145"/>
                <a:gd name="T18" fmla="*/ 131 w 143"/>
                <a:gd name="T19" fmla="*/ 115 h 145"/>
                <a:gd name="T20" fmla="*/ 120 w 143"/>
                <a:gd name="T21" fmla="*/ 127 h 145"/>
                <a:gd name="T22" fmla="*/ 105 w 143"/>
                <a:gd name="T23" fmla="*/ 138 h 145"/>
                <a:gd name="T24" fmla="*/ 89 w 143"/>
                <a:gd name="T25" fmla="*/ 143 h 145"/>
                <a:gd name="T26" fmla="*/ 71 w 143"/>
                <a:gd name="T27" fmla="*/ 145 h 145"/>
                <a:gd name="T28" fmla="*/ 68 w 143"/>
                <a:gd name="T29" fmla="*/ 145 h 145"/>
                <a:gd name="T30" fmla="*/ 65 w 143"/>
                <a:gd name="T31" fmla="*/ 144 h 145"/>
                <a:gd name="T32" fmla="*/ 46 w 143"/>
                <a:gd name="T33" fmla="*/ 140 h 145"/>
                <a:gd name="T34" fmla="*/ 30 w 143"/>
                <a:gd name="T35" fmla="*/ 131 h 145"/>
                <a:gd name="T36" fmla="*/ 16 w 143"/>
                <a:gd name="T37" fmla="*/ 119 h 145"/>
                <a:gd name="T38" fmla="*/ 7 w 143"/>
                <a:gd name="T39" fmla="*/ 103 h 145"/>
                <a:gd name="T40" fmla="*/ 1 w 143"/>
                <a:gd name="T41" fmla="*/ 85 h 145"/>
                <a:gd name="T42" fmla="*/ 0 w 143"/>
                <a:gd name="T43" fmla="*/ 67 h 145"/>
                <a:gd name="T44" fmla="*/ 0 w 143"/>
                <a:gd name="T45" fmla="*/ 65 h 145"/>
                <a:gd name="T46" fmla="*/ 6 w 143"/>
                <a:gd name="T47" fmla="*/ 46 h 145"/>
                <a:gd name="T48" fmla="*/ 14 w 143"/>
                <a:gd name="T49" fmla="*/ 29 h 145"/>
                <a:gd name="T50" fmla="*/ 27 w 143"/>
                <a:gd name="T51" fmla="*/ 16 h 145"/>
                <a:gd name="T52" fmla="*/ 43 w 143"/>
                <a:gd name="T53" fmla="*/ 7 h 145"/>
                <a:gd name="T54" fmla="*/ 61 w 143"/>
                <a:gd name="T55" fmla="*/ 1 h 145"/>
                <a:gd name="T56" fmla="*/ 80 w 143"/>
                <a:gd name="T57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3" h="145">
                  <a:moveTo>
                    <a:pt x="80" y="0"/>
                  </a:moveTo>
                  <a:lnTo>
                    <a:pt x="99" y="6"/>
                  </a:lnTo>
                  <a:lnTo>
                    <a:pt x="115" y="14"/>
                  </a:lnTo>
                  <a:lnTo>
                    <a:pt x="127" y="27"/>
                  </a:lnTo>
                  <a:lnTo>
                    <a:pt x="138" y="43"/>
                  </a:lnTo>
                  <a:lnTo>
                    <a:pt x="143" y="61"/>
                  </a:lnTo>
                  <a:lnTo>
                    <a:pt x="143" y="80"/>
                  </a:lnTo>
                  <a:lnTo>
                    <a:pt x="143" y="82"/>
                  </a:lnTo>
                  <a:lnTo>
                    <a:pt x="139" y="99"/>
                  </a:lnTo>
                  <a:lnTo>
                    <a:pt x="131" y="115"/>
                  </a:lnTo>
                  <a:lnTo>
                    <a:pt x="120" y="127"/>
                  </a:lnTo>
                  <a:lnTo>
                    <a:pt x="105" y="138"/>
                  </a:lnTo>
                  <a:lnTo>
                    <a:pt x="89" y="143"/>
                  </a:lnTo>
                  <a:lnTo>
                    <a:pt x="71" y="145"/>
                  </a:lnTo>
                  <a:lnTo>
                    <a:pt x="68" y="145"/>
                  </a:lnTo>
                  <a:lnTo>
                    <a:pt x="65" y="144"/>
                  </a:lnTo>
                  <a:lnTo>
                    <a:pt x="46" y="140"/>
                  </a:lnTo>
                  <a:lnTo>
                    <a:pt x="30" y="131"/>
                  </a:lnTo>
                  <a:lnTo>
                    <a:pt x="16" y="119"/>
                  </a:lnTo>
                  <a:lnTo>
                    <a:pt x="7" y="103"/>
                  </a:lnTo>
                  <a:lnTo>
                    <a:pt x="1" y="85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6" y="46"/>
                  </a:lnTo>
                  <a:lnTo>
                    <a:pt x="14" y="29"/>
                  </a:lnTo>
                  <a:lnTo>
                    <a:pt x="27" y="16"/>
                  </a:lnTo>
                  <a:lnTo>
                    <a:pt x="43" y="7"/>
                  </a:lnTo>
                  <a:lnTo>
                    <a:pt x="61" y="1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" name="Freeform 170"/>
            <p:cNvSpPr>
              <a:spLocks/>
            </p:cNvSpPr>
            <p:nvPr/>
          </p:nvSpPr>
          <p:spPr bwMode="auto">
            <a:xfrm>
              <a:off x="6634163" y="1312863"/>
              <a:ext cx="12700" cy="12700"/>
            </a:xfrm>
            <a:custGeom>
              <a:avLst/>
              <a:gdLst>
                <a:gd name="T0" fmla="*/ 65 w 144"/>
                <a:gd name="T1" fmla="*/ 0 h 144"/>
                <a:gd name="T2" fmla="*/ 84 w 144"/>
                <a:gd name="T3" fmla="*/ 1 h 144"/>
                <a:gd name="T4" fmla="*/ 101 w 144"/>
                <a:gd name="T5" fmla="*/ 6 h 144"/>
                <a:gd name="T6" fmla="*/ 117 w 144"/>
                <a:gd name="T7" fmla="*/ 15 h 144"/>
                <a:gd name="T8" fmla="*/ 131 w 144"/>
                <a:gd name="T9" fmla="*/ 29 h 144"/>
                <a:gd name="T10" fmla="*/ 140 w 144"/>
                <a:gd name="T11" fmla="*/ 46 h 144"/>
                <a:gd name="T12" fmla="*/ 144 w 144"/>
                <a:gd name="T13" fmla="*/ 64 h 144"/>
                <a:gd name="T14" fmla="*/ 143 w 144"/>
                <a:gd name="T15" fmla="*/ 82 h 144"/>
                <a:gd name="T16" fmla="*/ 138 w 144"/>
                <a:gd name="T17" fmla="*/ 100 h 144"/>
                <a:gd name="T18" fmla="*/ 128 w 144"/>
                <a:gd name="T19" fmla="*/ 116 h 144"/>
                <a:gd name="T20" fmla="*/ 115 w 144"/>
                <a:gd name="T21" fmla="*/ 130 h 144"/>
                <a:gd name="T22" fmla="*/ 101 w 144"/>
                <a:gd name="T23" fmla="*/ 137 h 144"/>
                <a:gd name="T24" fmla="*/ 87 w 144"/>
                <a:gd name="T25" fmla="*/ 141 h 144"/>
                <a:gd name="T26" fmla="*/ 71 w 144"/>
                <a:gd name="T27" fmla="*/ 144 h 144"/>
                <a:gd name="T28" fmla="*/ 55 w 144"/>
                <a:gd name="T29" fmla="*/ 141 h 144"/>
                <a:gd name="T30" fmla="*/ 40 w 144"/>
                <a:gd name="T31" fmla="*/ 136 h 144"/>
                <a:gd name="T32" fmla="*/ 26 w 144"/>
                <a:gd name="T33" fmla="*/ 127 h 144"/>
                <a:gd name="T34" fmla="*/ 14 w 144"/>
                <a:gd name="T35" fmla="*/ 114 h 144"/>
                <a:gd name="T36" fmla="*/ 5 w 144"/>
                <a:gd name="T37" fmla="*/ 97 h 144"/>
                <a:gd name="T38" fmla="*/ 0 w 144"/>
                <a:gd name="T39" fmla="*/ 79 h 144"/>
                <a:gd name="T40" fmla="*/ 1 w 144"/>
                <a:gd name="T41" fmla="*/ 60 h 144"/>
                <a:gd name="T42" fmla="*/ 7 w 144"/>
                <a:gd name="T43" fmla="*/ 43 h 144"/>
                <a:gd name="T44" fmla="*/ 16 w 144"/>
                <a:gd name="T45" fmla="*/ 27 h 144"/>
                <a:gd name="T46" fmla="*/ 30 w 144"/>
                <a:gd name="T47" fmla="*/ 13 h 144"/>
                <a:gd name="T48" fmla="*/ 47 w 144"/>
                <a:gd name="T49" fmla="*/ 4 h 144"/>
                <a:gd name="T50" fmla="*/ 65 w 144"/>
                <a:gd name="T51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4" h="144">
                  <a:moveTo>
                    <a:pt x="65" y="0"/>
                  </a:moveTo>
                  <a:lnTo>
                    <a:pt x="84" y="1"/>
                  </a:lnTo>
                  <a:lnTo>
                    <a:pt x="101" y="6"/>
                  </a:lnTo>
                  <a:lnTo>
                    <a:pt x="117" y="15"/>
                  </a:lnTo>
                  <a:lnTo>
                    <a:pt x="131" y="29"/>
                  </a:lnTo>
                  <a:lnTo>
                    <a:pt x="140" y="46"/>
                  </a:lnTo>
                  <a:lnTo>
                    <a:pt x="144" y="64"/>
                  </a:lnTo>
                  <a:lnTo>
                    <a:pt x="143" y="82"/>
                  </a:lnTo>
                  <a:lnTo>
                    <a:pt x="138" y="100"/>
                  </a:lnTo>
                  <a:lnTo>
                    <a:pt x="128" y="116"/>
                  </a:lnTo>
                  <a:lnTo>
                    <a:pt x="115" y="130"/>
                  </a:lnTo>
                  <a:lnTo>
                    <a:pt x="101" y="137"/>
                  </a:lnTo>
                  <a:lnTo>
                    <a:pt x="87" y="141"/>
                  </a:lnTo>
                  <a:lnTo>
                    <a:pt x="71" y="144"/>
                  </a:lnTo>
                  <a:lnTo>
                    <a:pt x="55" y="141"/>
                  </a:lnTo>
                  <a:lnTo>
                    <a:pt x="40" y="136"/>
                  </a:lnTo>
                  <a:lnTo>
                    <a:pt x="26" y="127"/>
                  </a:lnTo>
                  <a:lnTo>
                    <a:pt x="14" y="114"/>
                  </a:lnTo>
                  <a:lnTo>
                    <a:pt x="5" y="97"/>
                  </a:lnTo>
                  <a:lnTo>
                    <a:pt x="0" y="79"/>
                  </a:lnTo>
                  <a:lnTo>
                    <a:pt x="1" y="60"/>
                  </a:lnTo>
                  <a:lnTo>
                    <a:pt x="7" y="43"/>
                  </a:lnTo>
                  <a:lnTo>
                    <a:pt x="16" y="27"/>
                  </a:lnTo>
                  <a:lnTo>
                    <a:pt x="30" y="13"/>
                  </a:lnTo>
                  <a:lnTo>
                    <a:pt x="47" y="4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" name="Freeform 171"/>
            <p:cNvSpPr>
              <a:spLocks/>
            </p:cNvSpPr>
            <p:nvPr/>
          </p:nvSpPr>
          <p:spPr bwMode="auto">
            <a:xfrm>
              <a:off x="6604001" y="1347788"/>
              <a:ext cx="11113" cy="12700"/>
            </a:xfrm>
            <a:custGeom>
              <a:avLst/>
              <a:gdLst>
                <a:gd name="T0" fmla="*/ 72 w 143"/>
                <a:gd name="T1" fmla="*/ 0 h 144"/>
                <a:gd name="T2" fmla="*/ 90 w 143"/>
                <a:gd name="T3" fmla="*/ 3 h 144"/>
                <a:gd name="T4" fmla="*/ 108 w 143"/>
                <a:gd name="T5" fmla="*/ 10 h 144"/>
                <a:gd name="T6" fmla="*/ 123 w 143"/>
                <a:gd name="T7" fmla="*/ 22 h 144"/>
                <a:gd name="T8" fmla="*/ 135 w 143"/>
                <a:gd name="T9" fmla="*/ 37 h 144"/>
                <a:gd name="T10" fmla="*/ 141 w 143"/>
                <a:gd name="T11" fmla="*/ 54 h 144"/>
                <a:gd name="T12" fmla="*/ 143 w 143"/>
                <a:gd name="T13" fmla="*/ 72 h 144"/>
                <a:gd name="T14" fmla="*/ 141 w 143"/>
                <a:gd name="T15" fmla="*/ 91 h 144"/>
                <a:gd name="T16" fmla="*/ 134 w 143"/>
                <a:gd name="T17" fmla="*/ 108 h 144"/>
                <a:gd name="T18" fmla="*/ 122 w 143"/>
                <a:gd name="T19" fmla="*/ 124 h 144"/>
                <a:gd name="T20" fmla="*/ 107 w 143"/>
                <a:gd name="T21" fmla="*/ 135 h 144"/>
                <a:gd name="T22" fmla="*/ 89 w 143"/>
                <a:gd name="T23" fmla="*/ 142 h 144"/>
                <a:gd name="T24" fmla="*/ 71 w 143"/>
                <a:gd name="T25" fmla="*/ 144 h 144"/>
                <a:gd name="T26" fmla="*/ 53 w 143"/>
                <a:gd name="T27" fmla="*/ 141 h 144"/>
                <a:gd name="T28" fmla="*/ 36 w 143"/>
                <a:gd name="T29" fmla="*/ 134 h 144"/>
                <a:gd name="T30" fmla="*/ 21 w 143"/>
                <a:gd name="T31" fmla="*/ 123 h 144"/>
                <a:gd name="T32" fmla="*/ 10 w 143"/>
                <a:gd name="T33" fmla="*/ 108 h 144"/>
                <a:gd name="T34" fmla="*/ 3 w 143"/>
                <a:gd name="T35" fmla="*/ 91 h 144"/>
                <a:gd name="T36" fmla="*/ 0 w 143"/>
                <a:gd name="T37" fmla="*/ 72 h 144"/>
                <a:gd name="T38" fmla="*/ 2 w 143"/>
                <a:gd name="T39" fmla="*/ 54 h 144"/>
                <a:gd name="T40" fmla="*/ 10 w 143"/>
                <a:gd name="T41" fmla="*/ 36 h 144"/>
                <a:gd name="T42" fmla="*/ 21 w 143"/>
                <a:gd name="T43" fmla="*/ 21 h 144"/>
                <a:gd name="T44" fmla="*/ 36 w 143"/>
                <a:gd name="T45" fmla="*/ 9 h 144"/>
                <a:gd name="T46" fmla="*/ 53 w 143"/>
                <a:gd name="T47" fmla="*/ 3 h 144"/>
                <a:gd name="T48" fmla="*/ 72 w 143"/>
                <a:gd name="T49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3" h="144">
                  <a:moveTo>
                    <a:pt x="72" y="0"/>
                  </a:moveTo>
                  <a:lnTo>
                    <a:pt x="90" y="3"/>
                  </a:lnTo>
                  <a:lnTo>
                    <a:pt x="108" y="10"/>
                  </a:lnTo>
                  <a:lnTo>
                    <a:pt x="123" y="22"/>
                  </a:lnTo>
                  <a:lnTo>
                    <a:pt x="135" y="37"/>
                  </a:lnTo>
                  <a:lnTo>
                    <a:pt x="141" y="54"/>
                  </a:lnTo>
                  <a:lnTo>
                    <a:pt x="143" y="72"/>
                  </a:lnTo>
                  <a:lnTo>
                    <a:pt x="141" y="91"/>
                  </a:lnTo>
                  <a:lnTo>
                    <a:pt x="134" y="108"/>
                  </a:lnTo>
                  <a:lnTo>
                    <a:pt x="122" y="124"/>
                  </a:lnTo>
                  <a:lnTo>
                    <a:pt x="107" y="135"/>
                  </a:lnTo>
                  <a:lnTo>
                    <a:pt x="89" y="142"/>
                  </a:lnTo>
                  <a:lnTo>
                    <a:pt x="71" y="144"/>
                  </a:lnTo>
                  <a:lnTo>
                    <a:pt x="53" y="141"/>
                  </a:lnTo>
                  <a:lnTo>
                    <a:pt x="36" y="134"/>
                  </a:lnTo>
                  <a:lnTo>
                    <a:pt x="21" y="123"/>
                  </a:lnTo>
                  <a:lnTo>
                    <a:pt x="10" y="108"/>
                  </a:lnTo>
                  <a:lnTo>
                    <a:pt x="3" y="91"/>
                  </a:lnTo>
                  <a:lnTo>
                    <a:pt x="0" y="72"/>
                  </a:lnTo>
                  <a:lnTo>
                    <a:pt x="2" y="54"/>
                  </a:lnTo>
                  <a:lnTo>
                    <a:pt x="10" y="36"/>
                  </a:lnTo>
                  <a:lnTo>
                    <a:pt x="21" y="21"/>
                  </a:lnTo>
                  <a:lnTo>
                    <a:pt x="36" y="9"/>
                  </a:lnTo>
                  <a:lnTo>
                    <a:pt x="53" y="3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" name="Freeform 172"/>
            <p:cNvSpPr>
              <a:spLocks/>
            </p:cNvSpPr>
            <p:nvPr/>
          </p:nvSpPr>
          <p:spPr bwMode="auto">
            <a:xfrm>
              <a:off x="6764338" y="1312863"/>
              <a:ext cx="12700" cy="12700"/>
            </a:xfrm>
            <a:custGeom>
              <a:avLst/>
              <a:gdLst>
                <a:gd name="T0" fmla="*/ 78 w 143"/>
                <a:gd name="T1" fmla="*/ 0 h 143"/>
                <a:gd name="T2" fmla="*/ 96 w 143"/>
                <a:gd name="T3" fmla="*/ 4 h 143"/>
                <a:gd name="T4" fmla="*/ 113 w 143"/>
                <a:gd name="T5" fmla="*/ 12 h 143"/>
                <a:gd name="T6" fmla="*/ 127 w 143"/>
                <a:gd name="T7" fmla="*/ 26 h 143"/>
                <a:gd name="T8" fmla="*/ 137 w 143"/>
                <a:gd name="T9" fmla="*/ 42 h 143"/>
                <a:gd name="T10" fmla="*/ 141 w 143"/>
                <a:gd name="T11" fmla="*/ 60 h 143"/>
                <a:gd name="T12" fmla="*/ 143 w 143"/>
                <a:gd name="T13" fmla="*/ 78 h 143"/>
                <a:gd name="T14" fmla="*/ 138 w 143"/>
                <a:gd name="T15" fmla="*/ 96 h 143"/>
                <a:gd name="T16" fmla="*/ 129 w 143"/>
                <a:gd name="T17" fmla="*/ 113 h 143"/>
                <a:gd name="T18" fmla="*/ 117 w 143"/>
                <a:gd name="T19" fmla="*/ 127 h 143"/>
                <a:gd name="T20" fmla="*/ 102 w 143"/>
                <a:gd name="T21" fmla="*/ 136 h 143"/>
                <a:gd name="T22" fmla="*/ 86 w 143"/>
                <a:gd name="T23" fmla="*/ 142 h 143"/>
                <a:gd name="T24" fmla="*/ 69 w 143"/>
                <a:gd name="T25" fmla="*/ 143 h 143"/>
                <a:gd name="T26" fmla="*/ 55 w 143"/>
                <a:gd name="T27" fmla="*/ 142 h 143"/>
                <a:gd name="T28" fmla="*/ 41 w 143"/>
                <a:gd name="T29" fmla="*/ 136 h 143"/>
                <a:gd name="T30" fmla="*/ 28 w 143"/>
                <a:gd name="T31" fmla="*/ 129 h 143"/>
                <a:gd name="T32" fmla="*/ 14 w 143"/>
                <a:gd name="T33" fmla="*/ 115 h 143"/>
                <a:gd name="T34" fmla="*/ 5 w 143"/>
                <a:gd name="T35" fmla="*/ 99 h 143"/>
                <a:gd name="T36" fmla="*/ 0 w 143"/>
                <a:gd name="T37" fmla="*/ 82 h 143"/>
                <a:gd name="T38" fmla="*/ 0 w 143"/>
                <a:gd name="T39" fmla="*/ 64 h 143"/>
                <a:gd name="T40" fmla="*/ 4 w 143"/>
                <a:gd name="T41" fmla="*/ 45 h 143"/>
                <a:gd name="T42" fmla="*/ 12 w 143"/>
                <a:gd name="T43" fmla="*/ 28 h 143"/>
                <a:gd name="T44" fmla="*/ 26 w 143"/>
                <a:gd name="T45" fmla="*/ 15 h 143"/>
                <a:gd name="T46" fmla="*/ 42 w 143"/>
                <a:gd name="T47" fmla="*/ 5 h 143"/>
                <a:gd name="T48" fmla="*/ 60 w 143"/>
                <a:gd name="T49" fmla="*/ 0 h 143"/>
                <a:gd name="T50" fmla="*/ 78 w 143"/>
                <a:gd name="T51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3" h="143">
                  <a:moveTo>
                    <a:pt x="78" y="0"/>
                  </a:moveTo>
                  <a:lnTo>
                    <a:pt x="96" y="4"/>
                  </a:lnTo>
                  <a:lnTo>
                    <a:pt x="113" y="12"/>
                  </a:lnTo>
                  <a:lnTo>
                    <a:pt x="127" y="26"/>
                  </a:lnTo>
                  <a:lnTo>
                    <a:pt x="137" y="42"/>
                  </a:lnTo>
                  <a:lnTo>
                    <a:pt x="141" y="60"/>
                  </a:lnTo>
                  <a:lnTo>
                    <a:pt x="143" y="78"/>
                  </a:lnTo>
                  <a:lnTo>
                    <a:pt x="138" y="96"/>
                  </a:lnTo>
                  <a:lnTo>
                    <a:pt x="129" y="113"/>
                  </a:lnTo>
                  <a:lnTo>
                    <a:pt x="117" y="127"/>
                  </a:lnTo>
                  <a:lnTo>
                    <a:pt x="102" y="136"/>
                  </a:lnTo>
                  <a:lnTo>
                    <a:pt x="86" y="142"/>
                  </a:lnTo>
                  <a:lnTo>
                    <a:pt x="69" y="143"/>
                  </a:lnTo>
                  <a:lnTo>
                    <a:pt x="55" y="142"/>
                  </a:lnTo>
                  <a:lnTo>
                    <a:pt x="41" y="136"/>
                  </a:lnTo>
                  <a:lnTo>
                    <a:pt x="28" y="129"/>
                  </a:lnTo>
                  <a:lnTo>
                    <a:pt x="14" y="115"/>
                  </a:lnTo>
                  <a:lnTo>
                    <a:pt x="5" y="99"/>
                  </a:lnTo>
                  <a:lnTo>
                    <a:pt x="0" y="82"/>
                  </a:lnTo>
                  <a:lnTo>
                    <a:pt x="0" y="64"/>
                  </a:lnTo>
                  <a:lnTo>
                    <a:pt x="4" y="45"/>
                  </a:lnTo>
                  <a:lnTo>
                    <a:pt x="12" y="28"/>
                  </a:lnTo>
                  <a:lnTo>
                    <a:pt x="26" y="15"/>
                  </a:lnTo>
                  <a:lnTo>
                    <a:pt x="42" y="5"/>
                  </a:lnTo>
                  <a:lnTo>
                    <a:pt x="60" y="0"/>
                  </a:lnTo>
                  <a:lnTo>
                    <a:pt x="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" name="Freeform 173"/>
            <p:cNvSpPr>
              <a:spLocks/>
            </p:cNvSpPr>
            <p:nvPr/>
          </p:nvSpPr>
          <p:spPr bwMode="auto">
            <a:xfrm>
              <a:off x="6672263" y="1219200"/>
              <a:ext cx="65088" cy="100013"/>
            </a:xfrm>
            <a:custGeom>
              <a:avLst/>
              <a:gdLst>
                <a:gd name="T0" fmla="*/ 371 w 727"/>
                <a:gd name="T1" fmla="*/ 2 h 1137"/>
                <a:gd name="T2" fmla="*/ 410 w 727"/>
                <a:gd name="T3" fmla="*/ 13 h 1137"/>
                <a:gd name="T4" fmla="*/ 438 w 727"/>
                <a:gd name="T5" fmla="*/ 29 h 1137"/>
                <a:gd name="T6" fmla="*/ 455 w 727"/>
                <a:gd name="T7" fmla="*/ 41 h 1137"/>
                <a:gd name="T8" fmla="*/ 461 w 727"/>
                <a:gd name="T9" fmla="*/ 48 h 1137"/>
                <a:gd name="T10" fmla="*/ 517 w 727"/>
                <a:gd name="T11" fmla="*/ 51 h 1137"/>
                <a:gd name="T12" fmla="*/ 562 w 727"/>
                <a:gd name="T13" fmla="*/ 72 h 1137"/>
                <a:gd name="T14" fmla="*/ 597 w 727"/>
                <a:gd name="T15" fmla="*/ 108 h 1137"/>
                <a:gd name="T16" fmla="*/ 621 w 727"/>
                <a:gd name="T17" fmla="*/ 157 h 1137"/>
                <a:gd name="T18" fmla="*/ 637 w 727"/>
                <a:gd name="T19" fmla="*/ 217 h 1137"/>
                <a:gd name="T20" fmla="*/ 643 w 727"/>
                <a:gd name="T21" fmla="*/ 285 h 1137"/>
                <a:gd name="T22" fmla="*/ 643 w 727"/>
                <a:gd name="T23" fmla="*/ 358 h 1137"/>
                <a:gd name="T24" fmla="*/ 638 w 727"/>
                <a:gd name="T25" fmla="*/ 433 h 1137"/>
                <a:gd name="T26" fmla="*/ 642 w 727"/>
                <a:gd name="T27" fmla="*/ 494 h 1137"/>
                <a:gd name="T28" fmla="*/ 654 w 727"/>
                <a:gd name="T29" fmla="*/ 540 h 1137"/>
                <a:gd name="T30" fmla="*/ 672 w 727"/>
                <a:gd name="T31" fmla="*/ 574 h 1137"/>
                <a:gd name="T32" fmla="*/ 691 w 727"/>
                <a:gd name="T33" fmla="*/ 597 h 1137"/>
                <a:gd name="T34" fmla="*/ 709 w 727"/>
                <a:gd name="T35" fmla="*/ 611 h 1137"/>
                <a:gd name="T36" fmla="*/ 722 w 727"/>
                <a:gd name="T37" fmla="*/ 618 h 1137"/>
                <a:gd name="T38" fmla="*/ 727 w 727"/>
                <a:gd name="T39" fmla="*/ 620 h 1137"/>
                <a:gd name="T40" fmla="*/ 681 w 727"/>
                <a:gd name="T41" fmla="*/ 653 h 1137"/>
                <a:gd name="T42" fmla="*/ 626 w 727"/>
                <a:gd name="T43" fmla="*/ 674 h 1137"/>
                <a:gd name="T44" fmla="*/ 573 w 727"/>
                <a:gd name="T45" fmla="*/ 685 h 1137"/>
                <a:gd name="T46" fmla="*/ 530 w 727"/>
                <a:gd name="T47" fmla="*/ 689 h 1137"/>
                <a:gd name="T48" fmla="*/ 503 w 727"/>
                <a:gd name="T49" fmla="*/ 690 h 1137"/>
                <a:gd name="T50" fmla="*/ 500 w 727"/>
                <a:gd name="T51" fmla="*/ 743 h 1137"/>
                <a:gd name="T52" fmla="*/ 230 w 727"/>
                <a:gd name="T53" fmla="*/ 742 h 1137"/>
                <a:gd name="T54" fmla="*/ 188 w 727"/>
                <a:gd name="T55" fmla="*/ 691 h 1137"/>
                <a:gd name="T56" fmla="*/ 119 w 727"/>
                <a:gd name="T57" fmla="*/ 682 h 1137"/>
                <a:gd name="T58" fmla="*/ 68 w 727"/>
                <a:gd name="T59" fmla="*/ 665 h 1137"/>
                <a:gd name="T60" fmla="*/ 32 w 727"/>
                <a:gd name="T61" fmla="*/ 646 h 1137"/>
                <a:gd name="T62" fmla="*/ 11 w 727"/>
                <a:gd name="T63" fmla="*/ 630 h 1137"/>
                <a:gd name="T64" fmla="*/ 1 w 727"/>
                <a:gd name="T65" fmla="*/ 619 h 1137"/>
                <a:gd name="T66" fmla="*/ 1 w 727"/>
                <a:gd name="T67" fmla="*/ 617 h 1137"/>
                <a:gd name="T68" fmla="*/ 8 w 727"/>
                <a:gd name="T69" fmla="*/ 616 h 1137"/>
                <a:gd name="T70" fmla="*/ 21 w 727"/>
                <a:gd name="T71" fmla="*/ 611 h 1137"/>
                <a:gd name="T72" fmla="*/ 37 w 727"/>
                <a:gd name="T73" fmla="*/ 598 h 1137"/>
                <a:gd name="T74" fmla="*/ 55 w 727"/>
                <a:gd name="T75" fmla="*/ 577 h 1137"/>
                <a:gd name="T76" fmla="*/ 71 w 727"/>
                <a:gd name="T77" fmla="*/ 544 h 1137"/>
                <a:gd name="T78" fmla="*/ 84 w 727"/>
                <a:gd name="T79" fmla="*/ 496 h 1137"/>
                <a:gd name="T80" fmla="*/ 94 w 727"/>
                <a:gd name="T81" fmla="*/ 432 h 1137"/>
                <a:gd name="T82" fmla="*/ 95 w 727"/>
                <a:gd name="T83" fmla="*/ 347 h 1137"/>
                <a:gd name="T84" fmla="*/ 99 w 727"/>
                <a:gd name="T85" fmla="*/ 257 h 1137"/>
                <a:gd name="T86" fmla="*/ 112 w 727"/>
                <a:gd name="T87" fmla="*/ 185 h 1137"/>
                <a:gd name="T88" fmla="*/ 132 w 727"/>
                <a:gd name="T89" fmla="*/ 129 h 1137"/>
                <a:gd name="T90" fmla="*/ 157 w 727"/>
                <a:gd name="T91" fmla="*/ 88 h 1137"/>
                <a:gd name="T92" fmla="*/ 185 w 727"/>
                <a:gd name="T93" fmla="*/ 58 h 1137"/>
                <a:gd name="T94" fmla="*/ 212 w 727"/>
                <a:gd name="T95" fmla="*/ 38 h 1137"/>
                <a:gd name="T96" fmla="*/ 238 w 727"/>
                <a:gd name="T97" fmla="*/ 26 h 1137"/>
                <a:gd name="T98" fmla="*/ 259 w 727"/>
                <a:gd name="T99" fmla="*/ 17 h 1137"/>
                <a:gd name="T100" fmla="*/ 320 w 727"/>
                <a:gd name="T101" fmla="*/ 2 h 1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27" h="1137">
                  <a:moveTo>
                    <a:pt x="347" y="0"/>
                  </a:moveTo>
                  <a:lnTo>
                    <a:pt x="371" y="2"/>
                  </a:lnTo>
                  <a:lnTo>
                    <a:pt x="392" y="8"/>
                  </a:lnTo>
                  <a:lnTo>
                    <a:pt x="410" y="13"/>
                  </a:lnTo>
                  <a:lnTo>
                    <a:pt x="425" y="20"/>
                  </a:lnTo>
                  <a:lnTo>
                    <a:pt x="438" y="29"/>
                  </a:lnTo>
                  <a:lnTo>
                    <a:pt x="448" y="36"/>
                  </a:lnTo>
                  <a:lnTo>
                    <a:pt x="455" y="41"/>
                  </a:lnTo>
                  <a:lnTo>
                    <a:pt x="459" y="46"/>
                  </a:lnTo>
                  <a:lnTo>
                    <a:pt x="461" y="48"/>
                  </a:lnTo>
                  <a:lnTo>
                    <a:pt x="491" y="47"/>
                  </a:lnTo>
                  <a:lnTo>
                    <a:pt x="517" y="51"/>
                  </a:lnTo>
                  <a:lnTo>
                    <a:pt x="540" y="59"/>
                  </a:lnTo>
                  <a:lnTo>
                    <a:pt x="562" y="72"/>
                  </a:lnTo>
                  <a:lnTo>
                    <a:pt x="581" y="88"/>
                  </a:lnTo>
                  <a:lnTo>
                    <a:pt x="597" y="108"/>
                  </a:lnTo>
                  <a:lnTo>
                    <a:pt x="610" y="131"/>
                  </a:lnTo>
                  <a:lnTo>
                    <a:pt x="621" y="157"/>
                  </a:lnTo>
                  <a:lnTo>
                    <a:pt x="629" y="185"/>
                  </a:lnTo>
                  <a:lnTo>
                    <a:pt x="637" y="217"/>
                  </a:lnTo>
                  <a:lnTo>
                    <a:pt x="641" y="250"/>
                  </a:lnTo>
                  <a:lnTo>
                    <a:pt x="643" y="285"/>
                  </a:lnTo>
                  <a:lnTo>
                    <a:pt x="644" y="321"/>
                  </a:lnTo>
                  <a:lnTo>
                    <a:pt x="643" y="358"/>
                  </a:lnTo>
                  <a:lnTo>
                    <a:pt x="640" y="396"/>
                  </a:lnTo>
                  <a:lnTo>
                    <a:pt x="638" y="433"/>
                  </a:lnTo>
                  <a:lnTo>
                    <a:pt x="639" y="466"/>
                  </a:lnTo>
                  <a:lnTo>
                    <a:pt x="642" y="494"/>
                  </a:lnTo>
                  <a:lnTo>
                    <a:pt x="647" y="519"/>
                  </a:lnTo>
                  <a:lnTo>
                    <a:pt x="654" y="540"/>
                  </a:lnTo>
                  <a:lnTo>
                    <a:pt x="662" y="559"/>
                  </a:lnTo>
                  <a:lnTo>
                    <a:pt x="672" y="574"/>
                  </a:lnTo>
                  <a:lnTo>
                    <a:pt x="681" y="586"/>
                  </a:lnTo>
                  <a:lnTo>
                    <a:pt x="691" y="597"/>
                  </a:lnTo>
                  <a:lnTo>
                    <a:pt x="700" y="604"/>
                  </a:lnTo>
                  <a:lnTo>
                    <a:pt x="709" y="611"/>
                  </a:lnTo>
                  <a:lnTo>
                    <a:pt x="716" y="615"/>
                  </a:lnTo>
                  <a:lnTo>
                    <a:pt x="722" y="618"/>
                  </a:lnTo>
                  <a:lnTo>
                    <a:pt x="726" y="619"/>
                  </a:lnTo>
                  <a:lnTo>
                    <a:pt x="727" y="620"/>
                  </a:lnTo>
                  <a:lnTo>
                    <a:pt x="706" y="638"/>
                  </a:lnTo>
                  <a:lnTo>
                    <a:pt x="681" y="653"/>
                  </a:lnTo>
                  <a:lnTo>
                    <a:pt x="654" y="665"/>
                  </a:lnTo>
                  <a:lnTo>
                    <a:pt x="626" y="674"/>
                  </a:lnTo>
                  <a:lnTo>
                    <a:pt x="600" y="681"/>
                  </a:lnTo>
                  <a:lnTo>
                    <a:pt x="573" y="685"/>
                  </a:lnTo>
                  <a:lnTo>
                    <a:pt x="550" y="688"/>
                  </a:lnTo>
                  <a:lnTo>
                    <a:pt x="530" y="689"/>
                  </a:lnTo>
                  <a:lnTo>
                    <a:pt x="514" y="690"/>
                  </a:lnTo>
                  <a:lnTo>
                    <a:pt x="503" y="690"/>
                  </a:lnTo>
                  <a:lnTo>
                    <a:pt x="500" y="690"/>
                  </a:lnTo>
                  <a:lnTo>
                    <a:pt x="500" y="743"/>
                  </a:lnTo>
                  <a:lnTo>
                    <a:pt x="366" y="1137"/>
                  </a:lnTo>
                  <a:lnTo>
                    <a:pt x="230" y="742"/>
                  </a:lnTo>
                  <a:lnTo>
                    <a:pt x="230" y="692"/>
                  </a:lnTo>
                  <a:lnTo>
                    <a:pt x="188" y="691"/>
                  </a:lnTo>
                  <a:lnTo>
                    <a:pt x="151" y="687"/>
                  </a:lnTo>
                  <a:lnTo>
                    <a:pt x="119" y="682"/>
                  </a:lnTo>
                  <a:lnTo>
                    <a:pt x="92" y="673"/>
                  </a:lnTo>
                  <a:lnTo>
                    <a:pt x="68" y="665"/>
                  </a:lnTo>
                  <a:lnTo>
                    <a:pt x="48" y="655"/>
                  </a:lnTo>
                  <a:lnTo>
                    <a:pt x="32" y="646"/>
                  </a:lnTo>
                  <a:lnTo>
                    <a:pt x="20" y="637"/>
                  </a:lnTo>
                  <a:lnTo>
                    <a:pt x="11" y="630"/>
                  </a:lnTo>
                  <a:lnTo>
                    <a:pt x="5" y="623"/>
                  </a:lnTo>
                  <a:lnTo>
                    <a:pt x="1" y="619"/>
                  </a:lnTo>
                  <a:lnTo>
                    <a:pt x="0" y="618"/>
                  </a:lnTo>
                  <a:lnTo>
                    <a:pt x="1" y="617"/>
                  </a:lnTo>
                  <a:lnTo>
                    <a:pt x="4" y="617"/>
                  </a:lnTo>
                  <a:lnTo>
                    <a:pt x="8" y="616"/>
                  </a:lnTo>
                  <a:lnTo>
                    <a:pt x="15" y="614"/>
                  </a:lnTo>
                  <a:lnTo>
                    <a:pt x="21" y="611"/>
                  </a:lnTo>
                  <a:lnTo>
                    <a:pt x="29" y="605"/>
                  </a:lnTo>
                  <a:lnTo>
                    <a:pt x="37" y="598"/>
                  </a:lnTo>
                  <a:lnTo>
                    <a:pt x="46" y="588"/>
                  </a:lnTo>
                  <a:lnTo>
                    <a:pt x="55" y="577"/>
                  </a:lnTo>
                  <a:lnTo>
                    <a:pt x="63" y="562"/>
                  </a:lnTo>
                  <a:lnTo>
                    <a:pt x="71" y="544"/>
                  </a:lnTo>
                  <a:lnTo>
                    <a:pt x="78" y="522"/>
                  </a:lnTo>
                  <a:lnTo>
                    <a:pt x="84" y="496"/>
                  </a:lnTo>
                  <a:lnTo>
                    <a:pt x="90" y="466"/>
                  </a:lnTo>
                  <a:lnTo>
                    <a:pt x="94" y="432"/>
                  </a:lnTo>
                  <a:lnTo>
                    <a:pt x="95" y="392"/>
                  </a:lnTo>
                  <a:lnTo>
                    <a:pt x="95" y="347"/>
                  </a:lnTo>
                  <a:lnTo>
                    <a:pt x="96" y="300"/>
                  </a:lnTo>
                  <a:lnTo>
                    <a:pt x="99" y="257"/>
                  </a:lnTo>
                  <a:lnTo>
                    <a:pt x="104" y="219"/>
                  </a:lnTo>
                  <a:lnTo>
                    <a:pt x="112" y="185"/>
                  </a:lnTo>
                  <a:lnTo>
                    <a:pt x="121" y="156"/>
                  </a:lnTo>
                  <a:lnTo>
                    <a:pt x="132" y="129"/>
                  </a:lnTo>
                  <a:lnTo>
                    <a:pt x="145" y="107"/>
                  </a:lnTo>
                  <a:lnTo>
                    <a:pt x="157" y="88"/>
                  </a:lnTo>
                  <a:lnTo>
                    <a:pt x="171" y="72"/>
                  </a:lnTo>
                  <a:lnTo>
                    <a:pt x="185" y="58"/>
                  </a:lnTo>
                  <a:lnTo>
                    <a:pt x="200" y="48"/>
                  </a:lnTo>
                  <a:lnTo>
                    <a:pt x="212" y="38"/>
                  </a:lnTo>
                  <a:lnTo>
                    <a:pt x="226" y="31"/>
                  </a:lnTo>
                  <a:lnTo>
                    <a:pt x="238" y="26"/>
                  </a:lnTo>
                  <a:lnTo>
                    <a:pt x="249" y="21"/>
                  </a:lnTo>
                  <a:lnTo>
                    <a:pt x="259" y="17"/>
                  </a:lnTo>
                  <a:lnTo>
                    <a:pt x="291" y="8"/>
                  </a:lnTo>
                  <a:lnTo>
                    <a:pt x="320" y="2"/>
                  </a:lnTo>
                  <a:lnTo>
                    <a:pt x="3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" name="Freeform 174"/>
            <p:cNvSpPr>
              <a:spLocks/>
            </p:cNvSpPr>
            <p:nvPr/>
          </p:nvSpPr>
          <p:spPr bwMode="auto">
            <a:xfrm>
              <a:off x="6661151" y="1287463"/>
              <a:ext cx="87313" cy="34925"/>
            </a:xfrm>
            <a:custGeom>
              <a:avLst/>
              <a:gdLst>
                <a:gd name="T0" fmla="*/ 314 w 996"/>
                <a:gd name="T1" fmla="*/ 0 h 383"/>
                <a:gd name="T2" fmla="*/ 259 w 996"/>
                <a:gd name="T3" fmla="*/ 158 h 383"/>
                <a:gd name="T4" fmla="*/ 334 w 996"/>
                <a:gd name="T5" fmla="*/ 152 h 383"/>
                <a:gd name="T6" fmla="*/ 500 w 996"/>
                <a:gd name="T7" fmla="*/ 356 h 383"/>
                <a:gd name="T8" fmla="*/ 665 w 996"/>
                <a:gd name="T9" fmla="*/ 152 h 383"/>
                <a:gd name="T10" fmla="*/ 740 w 996"/>
                <a:gd name="T11" fmla="*/ 158 h 383"/>
                <a:gd name="T12" fmla="*/ 686 w 996"/>
                <a:gd name="T13" fmla="*/ 0 h 383"/>
                <a:gd name="T14" fmla="*/ 715 w 996"/>
                <a:gd name="T15" fmla="*/ 15 h 383"/>
                <a:gd name="T16" fmla="*/ 885 w 996"/>
                <a:gd name="T17" fmla="*/ 99 h 383"/>
                <a:gd name="T18" fmla="*/ 909 w 996"/>
                <a:gd name="T19" fmla="*/ 114 h 383"/>
                <a:gd name="T20" fmla="*/ 932 w 996"/>
                <a:gd name="T21" fmla="*/ 134 h 383"/>
                <a:gd name="T22" fmla="*/ 948 w 996"/>
                <a:gd name="T23" fmla="*/ 158 h 383"/>
                <a:gd name="T24" fmla="*/ 961 w 996"/>
                <a:gd name="T25" fmla="*/ 183 h 383"/>
                <a:gd name="T26" fmla="*/ 970 w 996"/>
                <a:gd name="T27" fmla="*/ 212 h 383"/>
                <a:gd name="T28" fmla="*/ 996 w 996"/>
                <a:gd name="T29" fmla="*/ 361 h 383"/>
                <a:gd name="T30" fmla="*/ 996 w 996"/>
                <a:gd name="T31" fmla="*/ 369 h 383"/>
                <a:gd name="T32" fmla="*/ 993 w 996"/>
                <a:gd name="T33" fmla="*/ 377 h 383"/>
                <a:gd name="T34" fmla="*/ 987 w 996"/>
                <a:gd name="T35" fmla="*/ 381 h 383"/>
                <a:gd name="T36" fmla="*/ 978 w 996"/>
                <a:gd name="T37" fmla="*/ 383 h 383"/>
                <a:gd name="T38" fmla="*/ 19 w 996"/>
                <a:gd name="T39" fmla="*/ 383 h 383"/>
                <a:gd name="T40" fmla="*/ 10 w 996"/>
                <a:gd name="T41" fmla="*/ 380 h 383"/>
                <a:gd name="T42" fmla="*/ 2 w 996"/>
                <a:gd name="T43" fmla="*/ 371 h 383"/>
                <a:gd name="T44" fmla="*/ 0 w 996"/>
                <a:gd name="T45" fmla="*/ 361 h 383"/>
                <a:gd name="T46" fmla="*/ 28 w 996"/>
                <a:gd name="T47" fmla="*/ 211 h 383"/>
                <a:gd name="T48" fmla="*/ 36 w 996"/>
                <a:gd name="T49" fmla="*/ 183 h 383"/>
                <a:gd name="T50" fmla="*/ 49 w 996"/>
                <a:gd name="T51" fmla="*/ 157 h 383"/>
                <a:gd name="T52" fmla="*/ 66 w 996"/>
                <a:gd name="T53" fmla="*/ 133 h 383"/>
                <a:gd name="T54" fmla="*/ 87 w 996"/>
                <a:gd name="T55" fmla="*/ 114 h 383"/>
                <a:gd name="T56" fmla="*/ 113 w 996"/>
                <a:gd name="T57" fmla="*/ 98 h 383"/>
                <a:gd name="T58" fmla="*/ 279 w 996"/>
                <a:gd name="T59" fmla="*/ 17 h 383"/>
                <a:gd name="T60" fmla="*/ 314 w 996"/>
                <a:gd name="T61" fmla="*/ 0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96" h="383">
                  <a:moveTo>
                    <a:pt x="314" y="0"/>
                  </a:moveTo>
                  <a:lnTo>
                    <a:pt x="259" y="158"/>
                  </a:lnTo>
                  <a:lnTo>
                    <a:pt x="334" y="152"/>
                  </a:lnTo>
                  <a:lnTo>
                    <a:pt x="500" y="356"/>
                  </a:lnTo>
                  <a:lnTo>
                    <a:pt x="665" y="152"/>
                  </a:lnTo>
                  <a:lnTo>
                    <a:pt x="740" y="158"/>
                  </a:lnTo>
                  <a:lnTo>
                    <a:pt x="686" y="0"/>
                  </a:lnTo>
                  <a:lnTo>
                    <a:pt x="715" y="15"/>
                  </a:lnTo>
                  <a:lnTo>
                    <a:pt x="885" y="99"/>
                  </a:lnTo>
                  <a:lnTo>
                    <a:pt x="909" y="114"/>
                  </a:lnTo>
                  <a:lnTo>
                    <a:pt x="932" y="134"/>
                  </a:lnTo>
                  <a:lnTo>
                    <a:pt x="948" y="158"/>
                  </a:lnTo>
                  <a:lnTo>
                    <a:pt x="961" y="183"/>
                  </a:lnTo>
                  <a:lnTo>
                    <a:pt x="970" y="212"/>
                  </a:lnTo>
                  <a:lnTo>
                    <a:pt x="996" y="361"/>
                  </a:lnTo>
                  <a:lnTo>
                    <a:pt x="996" y="369"/>
                  </a:lnTo>
                  <a:lnTo>
                    <a:pt x="993" y="377"/>
                  </a:lnTo>
                  <a:lnTo>
                    <a:pt x="987" y="381"/>
                  </a:lnTo>
                  <a:lnTo>
                    <a:pt x="978" y="383"/>
                  </a:lnTo>
                  <a:lnTo>
                    <a:pt x="19" y="383"/>
                  </a:lnTo>
                  <a:lnTo>
                    <a:pt x="10" y="380"/>
                  </a:lnTo>
                  <a:lnTo>
                    <a:pt x="2" y="371"/>
                  </a:lnTo>
                  <a:lnTo>
                    <a:pt x="0" y="361"/>
                  </a:lnTo>
                  <a:lnTo>
                    <a:pt x="28" y="211"/>
                  </a:lnTo>
                  <a:lnTo>
                    <a:pt x="36" y="183"/>
                  </a:lnTo>
                  <a:lnTo>
                    <a:pt x="49" y="157"/>
                  </a:lnTo>
                  <a:lnTo>
                    <a:pt x="66" y="133"/>
                  </a:lnTo>
                  <a:lnTo>
                    <a:pt x="87" y="114"/>
                  </a:lnTo>
                  <a:lnTo>
                    <a:pt x="113" y="98"/>
                  </a:lnTo>
                  <a:lnTo>
                    <a:pt x="279" y="17"/>
                  </a:lnTo>
                  <a:lnTo>
                    <a:pt x="3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" name="Freeform 175"/>
            <p:cNvSpPr>
              <a:spLocks/>
            </p:cNvSpPr>
            <p:nvPr/>
          </p:nvSpPr>
          <p:spPr bwMode="auto">
            <a:xfrm>
              <a:off x="6783388" y="1417638"/>
              <a:ext cx="63500" cy="100013"/>
            </a:xfrm>
            <a:custGeom>
              <a:avLst/>
              <a:gdLst>
                <a:gd name="T0" fmla="*/ 371 w 727"/>
                <a:gd name="T1" fmla="*/ 2 h 1136"/>
                <a:gd name="T2" fmla="*/ 410 w 727"/>
                <a:gd name="T3" fmla="*/ 12 h 1136"/>
                <a:gd name="T4" fmla="*/ 438 w 727"/>
                <a:gd name="T5" fmla="*/ 27 h 1136"/>
                <a:gd name="T6" fmla="*/ 455 w 727"/>
                <a:gd name="T7" fmla="*/ 41 h 1136"/>
                <a:gd name="T8" fmla="*/ 460 w 727"/>
                <a:gd name="T9" fmla="*/ 47 h 1136"/>
                <a:gd name="T10" fmla="*/ 517 w 727"/>
                <a:gd name="T11" fmla="*/ 50 h 1136"/>
                <a:gd name="T12" fmla="*/ 562 w 727"/>
                <a:gd name="T13" fmla="*/ 72 h 1136"/>
                <a:gd name="T14" fmla="*/ 596 w 727"/>
                <a:gd name="T15" fmla="*/ 108 h 1136"/>
                <a:gd name="T16" fmla="*/ 621 w 727"/>
                <a:gd name="T17" fmla="*/ 156 h 1136"/>
                <a:gd name="T18" fmla="*/ 636 w 727"/>
                <a:gd name="T19" fmla="*/ 216 h 1136"/>
                <a:gd name="T20" fmla="*/ 644 w 727"/>
                <a:gd name="T21" fmla="*/ 283 h 1136"/>
                <a:gd name="T22" fmla="*/ 642 w 727"/>
                <a:gd name="T23" fmla="*/ 357 h 1136"/>
                <a:gd name="T24" fmla="*/ 637 w 727"/>
                <a:gd name="T25" fmla="*/ 432 h 1136"/>
                <a:gd name="T26" fmla="*/ 641 w 727"/>
                <a:gd name="T27" fmla="*/ 493 h 1136"/>
                <a:gd name="T28" fmla="*/ 654 w 727"/>
                <a:gd name="T29" fmla="*/ 539 h 1136"/>
                <a:gd name="T30" fmla="*/ 671 w 727"/>
                <a:gd name="T31" fmla="*/ 573 h 1136"/>
                <a:gd name="T32" fmla="*/ 691 w 727"/>
                <a:gd name="T33" fmla="*/ 596 h 1136"/>
                <a:gd name="T34" fmla="*/ 709 w 727"/>
                <a:gd name="T35" fmla="*/ 610 h 1136"/>
                <a:gd name="T36" fmla="*/ 722 w 727"/>
                <a:gd name="T37" fmla="*/ 618 h 1136"/>
                <a:gd name="T38" fmla="*/ 727 w 727"/>
                <a:gd name="T39" fmla="*/ 619 h 1136"/>
                <a:gd name="T40" fmla="*/ 681 w 727"/>
                <a:gd name="T41" fmla="*/ 653 h 1136"/>
                <a:gd name="T42" fmla="*/ 627 w 727"/>
                <a:gd name="T43" fmla="*/ 674 h 1136"/>
                <a:gd name="T44" fmla="*/ 574 w 727"/>
                <a:gd name="T45" fmla="*/ 684 h 1136"/>
                <a:gd name="T46" fmla="*/ 529 w 727"/>
                <a:gd name="T47" fmla="*/ 689 h 1136"/>
                <a:gd name="T48" fmla="*/ 504 w 727"/>
                <a:gd name="T49" fmla="*/ 690 h 1136"/>
                <a:gd name="T50" fmla="*/ 500 w 727"/>
                <a:gd name="T51" fmla="*/ 742 h 1136"/>
                <a:gd name="T52" fmla="*/ 230 w 727"/>
                <a:gd name="T53" fmla="*/ 741 h 1136"/>
                <a:gd name="T54" fmla="*/ 189 w 727"/>
                <a:gd name="T55" fmla="*/ 691 h 1136"/>
                <a:gd name="T56" fmla="*/ 119 w 727"/>
                <a:gd name="T57" fmla="*/ 680 h 1136"/>
                <a:gd name="T58" fmla="*/ 68 w 727"/>
                <a:gd name="T59" fmla="*/ 664 h 1136"/>
                <a:gd name="T60" fmla="*/ 33 w 727"/>
                <a:gd name="T61" fmla="*/ 645 h 1136"/>
                <a:gd name="T62" fmla="*/ 11 w 727"/>
                <a:gd name="T63" fmla="*/ 629 h 1136"/>
                <a:gd name="T64" fmla="*/ 1 w 727"/>
                <a:gd name="T65" fmla="*/ 619 h 1136"/>
                <a:gd name="T66" fmla="*/ 1 w 727"/>
                <a:gd name="T67" fmla="*/ 617 h 1136"/>
                <a:gd name="T68" fmla="*/ 9 w 727"/>
                <a:gd name="T69" fmla="*/ 615 h 1136"/>
                <a:gd name="T70" fmla="*/ 21 w 727"/>
                <a:gd name="T71" fmla="*/ 610 h 1136"/>
                <a:gd name="T72" fmla="*/ 37 w 727"/>
                <a:gd name="T73" fmla="*/ 598 h 1136"/>
                <a:gd name="T74" fmla="*/ 54 w 727"/>
                <a:gd name="T75" fmla="*/ 576 h 1136"/>
                <a:gd name="T76" fmla="*/ 71 w 727"/>
                <a:gd name="T77" fmla="*/ 542 h 1136"/>
                <a:gd name="T78" fmla="*/ 85 w 727"/>
                <a:gd name="T79" fmla="*/ 495 h 1136"/>
                <a:gd name="T80" fmla="*/ 93 w 727"/>
                <a:gd name="T81" fmla="*/ 431 h 1136"/>
                <a:gd name="T82" fmla="*/ 95 w 727"/>
                <a:gd name="T83" fmla="*/ 347 h 1136"/>
                <a:gd name="T84" fmla="*/ 99 w 727"/>
                <a:gd name="T85" fmla="*/ 257 h 1136"/>
                <a:gd name="T86" fmla="*/ 111 w 727"/>
                <a:gd name="T87" fmla="*/ 185 h 1136"/>
                <a:gd name="T88" fmla="*/ 132 w 727"/>
                <a:gd name="T89" fmla="*/ 129 h 1136"/>
                <a:gd name="T90" fmla="*/ 158 w 727"/>
                <a:gd name="T91" fmla="*/ 87 h 1136"/>
                <a:gd name="T92" fmla="*/ 185 w 727"/>
                <a:gd name="T93" fmla="*/ 58 h 1136"/>
                <a:gd name="T94" fmla="*/ 213 w 727"/>
                <a:gd name="T95" fmla="*/ 38 h 1136"/>
                <a:gd name="T96" fmla="*/ 238 w 727"/>
                <a:gd name="T97" fmla="*/ 25 h 1136"/>
                <a:gd name="T98" fmla="*/ 258 w 727"/>
                <a:gd name="T99" fmla="*/ 17 h 1136"/>
                <a:gd name="T100" fmla="*/ 321 w 727"/>
                <a:gd name="T101" fmla="*/ 2 h 1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27" h="1136">
                  <a:moveTo>
                    <a:pt x="347" y="0"/>
                  </a:moveTo>
                  <a:lnTo>
                    <a:pt x="371" y="2"/>
                  </a:lnTo>
                  <a:lnTo>
                    <a:pt x="392" y="6"/>
                  </a:lnTo>
                  <a:lnTo>
                    <a:pt x="410" y="12"/>
                  </a:lnTo>
                  <a:lnTo>
                    <a:pt x="426" y="20"/>
                  </a:lnTo>
                  <a:lnTo>
                    <a:pt x="438" y="27"/>
                  </a:lnTo>
                  <a:lnTo>
                    <a:pt x="448" y="35"/>
                  </a:lnTo>
                  <a:lnTo>
                    <a:pt x="455" y="41"/>
                  </a:lnTo>
                  <a:lnTo>
                    <a:pt x="459" y="45"/>
                  </a:lnTo>
                  <a:lnTo>
                    <a:pt x="460" y="47"/>
                  </a:lnTo>
                  <a:lnTo>
                    <a:pt x="490" y="46"/>
                  </a:lnTo>
                  <a:lnTo>
                    <a:pt x="517" y="50"/>
                  </a:lnTo>
                  <a:lnTo>
                    <a:pt x="541" y="59"/>
                  </a:lnTo>
                  <a:lnTo>
                    <a:pt x="562" y="72"/>
                  </a:lnTo>
                  <a:lnTo>
                    <a:pt x="580" y="87"/>
                  </a:lnTo>
                  <a:lnTo>
                    <a:pt x="596" y="108"/>
                  </a:lnTo>
                  <a:lnTo>
                    <a:pt x="610" y="131"/>
                  </a:lnTo>
                  <a:lnTo>
                    <a:pt x="621" y="156"/>
                  </a:lnTo>
                  <a:lnTo>
                    <a:pt x="630" y="185"/>
                  </a:lnTo>
                  <a:lnTo>
                    <a:pt x="636" y="216"/>
                  </a:lnTo>
                  <a:lnTo>
                    <a:pt x="641" y="249"/>
                  </a:lnTo>
                  <a:lnTo>
                    <a:pt x="644" y="283"/>
                  </a:lnTo>
                  <a:lnTo>
                    <a:pt x="644" y="320"/>
                  </a:lnTo>
                  <a:lnTo>
                    <a:pt x="642" y="357"/>
                  </a:lnTo>
                  <a:lnTo>
                    <a:pt x="639" y="395"/>
                  </a:lnTo>
                  <a:lnTo>
                    <a:pt x="637" y="432"/>
                  </a:lnTo>
                  <a:lnTo>
                    <a:pt x="638" y="464"/>
                  </a:lnTo>
                  <a:lnTo>
                    <a:pt x="641" y="493"/>
                  </a:lnTo>
                  <a:lnTo>
                    <a:pt x="647" y="518"/>
                  </a:lnTo>
                  <a:lnTo>
                    <a:pt x="654" y="539"/>
                  </a:lnTo>
                  <a:lnTo>
                    <a:pt x="663" y="558"/>
                  </a:lnTo>
                  <a:lnTo>
                    <a:pt x="671" y="573"/>
                  </a:lnTo>
                  <a:lnTo>
                    <a:pt x="682" y="586"/>
                  </a:lnTo>
                  <a:lnTo>
                    <a:pt x="691" y="596"/>
                  </a:lnTo>
                  <a:lnTo>
                    <a:pt x="701" y="604"/>
                  </a:lnTo>
                  <a:lnTo>
                    <a:pt x="709" y="610"/>
                  </a:lnTo>
                  <a:lnTo>
                    <a:pt x="717" y="614"/>
                  </a:lnTo>
                  <a:lnTo>
                    <a:pt x="722" y="618"/>
                  </a:lnTo>
                  <a:lnTo>
                    <a:pt x="726" y="619"/>
                  </a:lnTo>
                  <a:lnTo>
                    <a:pt x="727" y="619"/>
                  </a:lnTo>
                  <a:lnTo>
                    <a:pt x="705" y="638"/>
                  </a:lnTo>
                  <a:lnTo>
                    <a:pt x="681" y="653"/>
                  </a:lnTo>
                  <a:lnTo>
                    <a:pt x="654" y="664"/>
                  </a:lnTo>
                  <a:lnTo>
                    <a:pt x="627" y="674"/>
                  </a:lnTo>
                  <a:lnTo>
                    <a:pt x="599" y="680"/>
                  </a:lnTo>
                  <a:lnTo>
                    <a:pt x="574" y="684"/>
                  </a:lnTo>
                  <a:lnTo>
                    <a:pt x="549" y="687"/>
                  </a:lnTo>
                  <a:lnTo>
                    <a:pt x="529" y="689"/>
                  </a:lnTo>
                  <a:lnTo>
                    <a:pt x="513" y="690"/>
                  </a:lnTo>
                  <a:lnTo>
                    <a:pt x="504" y="690"/>
                  </a:lnTo>
                  <a:lnTo>
                    <a:pt x="500" y="690"/>
                  </a:lnTo>
                  <a:lnTo>
                    <a:pt x="500" y="742"/>
                  </a:lnTo>
                  <a:lnTo>
                    <a:pt x="365" y="1136"/>
                  </a:lnTo>
                  <a:lnTo>
                    <a:pt x="230" y="741"/>
                  </a:lnTo>
                  <a:lnTo>
                    <a:pt x="230" y="692"/>
                  </a:lnTo>
                  <a:lnTo>
                    <a:pt x="189" y="691"/>
                  </a:lnTo>
                  <a:lnTo>
                    <a:pt x="151" y="686"/>
                  </a:lnTo>
                  <a:lnTo>
                    <a:pt x="119" y="680"/>
                  </a:lnTo>
                  <a:lnTo>
                    <a:pt x="91" y="673"/>
                  </a:lnTo>
                  <a:lnTo>
                    <a:pt x="68" y="664"/>
                  </a:lnTo>
                  <a:lnTo>
                    <a:pt x="49" y="655"/>
                  </a:lnTo>
                  <a:lnTo>
                    <a:pt x="33" y="645"/>
                  </a:lnTo>
                  <a:lnTo>
                    <a:pt x="20" y="637"/>
                  </a:lnTo>
                  <a:lnTo>
                    <a:pt x="11" y="629"/>
                  </a:lnTo>
                  <a:lnTo>
                    <a:pt x="4" y="623"/>
                  </a:lnTo>
                  <a:lnTo>
                    <a:pt x="1" y="619"/>
                  </a:lnTo>
                  <a:lnTo>
                    <a:pt x="0" y="617"/>
                  </a:lnTo>
                  <a:lnTo>
                    <a:pt x="1" y="617"/>
                  </a:lnTo>
                  <a:lnTo>
                    <a:pt x="4" y="617"/>
                  </a:lnTo>
                  <a:lnTo>
                    <a:pt x="9" y="615"/>
                  </a:lnTo>
                  <a:lnTo>
                    <a:pt x="14" y="613"/>
                  </a:lnTo>
                  <a:lnTo>
                    <a:pt x="21" y="610"/>
                  </a:lnTo>
                  <a:lnTo>
                    <a:pt x="29" y="605"/>
                  </a:lnTo>
                  <a:lnTo>
                    <a:pt x="37" y="598"/>
                  </a:lnTo>
                  <a:lnTo>
                    <a:pt x="46" y="588"/>
                  </a:lnTo>
                  <a:lnTo>
                    <a:pt x="54" y="576"/>
                  </a:lnTo>
                  <a:lnTo>
                    <a:pt x="63" y="562"/>
                  </a:lnTo>
                  <a:lnTo>
                    <a:pt x="71" y="542"/>
                  </a:lnTo>
                  <a:lnTo>
                    <a:pt x="78" y="521"/>
                  </a:lnTo>
                  <a:lnTo>
                    <a:pt x="85" y="495"/>
                  </a:lnTo>
                  <a:lnTo>
                    <a:pt x="90" y="465"/>
                  </a:lnTo>
                  <a:lnTo>
                    <a:pt x="93" y="431"/>
                  </a:lnTo>
                  <a:lnTo>
                    <a:pt x="95" y="391"/>
                  </a:lnTo>
                  <a:lnTo>
                    <a:pt x="95" y="347"/>
                  </a:lnTo>
                  <a:lnTo>
                    <a:pt x="95" y="299"/>
                  </a:lnTo>
                  <a:lnTo>
                    <a:pt x="99" y="257"/>
                  </a:lnTo>
                  <a:lnTo>
                    <a:pt x="104" y="219"/>
                  </a:lnTo>
                  <a:lnTo>
                    <a:pt x="111" y="185"/>
                  </a:lnTo>
                  <a:lnTo>
                    <a:pt x="121" y="155"/>
                  </a:lnTo>
                  <a:lnTo>
                    <a:pt x="132" y="129"/>
                  </a:lnTo>
                  <a:lnTo>
                    <a:pt x="144" y="107"/>
                  </a:lnTo>
                  <a:lnTo>
                    <a:pt x="158" y="87"/>
                  </a:lnTo>
                  <a:lnTo>
                    <a:pt x="171" y="72"/>
                  </a:lnTo>
                  <a:lnTo>
                    <a:pt x="185" y="58"/>
                  </a:lnTo>
                  <a:lnTo>
                    <a:pt x="199" y="47"/>
                  </a:lnTo>
                  <a:lnTo>
                    <a:pt x="213" y="38"/>
                  </a:lnTo>
                  <a:lnTo>
                    <a:pt x="226" y="30"/>
                  </a:lnTo>
                  <a:lnTo>
                    <a:pt x="238" y="25"/>
                  </a:lnTo>
                  <a:lnTo>
                    <a:pt x="249" y="21"/>
                  </a:lnTo>
                  <a:lnTo>
                    <a:pt x="258" y="17"/>
                  </a:lnTo>
                  <a:lnTo>
                    <a:pt x="291" y="7"/>
                  </a:lnTo>
                  <a:lnTo>
                    <a:pt x="321" y="2"/>
                  </a:lnTo>
                  <a:lnTo>
                    <a:pt x="3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" name="Freeform 176"/>
            <p:cNvSpPr>
              <a:spLocks/>
            </p:cNvSpPr>
            <p:nvPr/>
          </p:nvSpPr>
          <p:spPr bwMode="auto">
            <a:xfrm>
              <a:off x="6770688" y="1485900"/>
              <a:ext cx="88900" cy="34925"/>
            </a:xfrm>
            <a:custGeom>
              <a:avLst/>
              <a:gdLst>
                <a:gd name="T0" fmla="*/ 312 w 996"/>
                <a:gd name="T1" fmla="*/ 0 h 383"/>
                <a:gd name="T2" fmla="*/ 257 w 996"/>
                <a:gd name="T3" fmla="*/ 158 h 383"/>
                <a:gd name="T4" fmla="*/ 332 w 996"/>
                <a:gd name="T5" fmla="*/ 152 h 383"/>
                <a:gd name="T6" fmla="*/ 498 w 996"/>
                <a:gd name="T7" fmla="*/ 355 h 383"/>
                <a:gd name="T8" fmla="*/ 663 w 996"/>
                <a:gd name="T9" fmla="*/ 152 h 383"/>
                <a:gd name="T10" fmla="*/ 739 w 996"/>
                <a:gd name="T11" fmla="*/ 158 h 383"/>
                <a:gd name="T12" fmla="*/ 685 w 996"/>
                <a:gd name="T13" fmla="*/ 0 h 383"/>
                <a:gd name="T14" fmla="*/ 714 w 996"/>
                <a:gd name="T15" fmla="*/ 15 h 383"/>
                <a:gd name="T16" fmla="*/ 883 w 996"/>
                <a:gd name="T17" fmla="*/ 99 h 383"/>
                <a:gd name="T18" fmla="*/ 909 w 996"/>
                <a:gd name="T19" fmla="*/ 115 h 383"/>
                <a:gd name="T20" fmla="*/ 930 w 996"/>
                <a:gd name="T21" fmla="*/ 134 h 383"/>
                <a:gd name="T22" fmla="*/ 947 w 996"/>
                <a:gd name="T23" fmla="*/ 157 h 383"/>
                <a:gd name="T24" fmla="*/ 960 w 996"/>
                <a:gd name="T25" fmla="*/ 184 h 383"/>
                <a:gd name="T26" fmla="*/ 968 w 996"/>
                <a:gd name="T27" fmla="*/ 211 h 383"/>
                <a:gd name="T28" fmla="*/ 996 w 996"/>
                <a:gd name="T29" fmla="*/ 361 h 383"/>
                <a:gd name="T30" fmla="*/ 995 w 996"/>
                <a:gd name="T31" fmla="*/ 369 h 383"/>
                <a:gd name="T32" fmla="*/ 991 w 996"/>
                <a:gd name="T33" fmla="*/ 376 h 383"/>
                <a:gd name="T34" fmla="*/ 985 w 996"/>
                <a:gd name="T35" fmla="*/ 380 h 383"/>
                <a:gd name="T36" fmla="*/ 977 w 996"/>
                <a:gd name="T37" fmla="*/ 383 h 383"/>
                <a:gd name="T38" fmla="*/ 18 w 996"/>
                <a:gd name="T39" fmla="*/ 383 h 383"/>
                <a:gd name="T40" fmla="*/ 9 w 996"/>
                <a:gd name="T41" fmla="*/ 380 h 383"/>
                <a:gd name="T42" fmla="*/ 3 w 996"/>
                <a:gd name="T43" fmla="*/ 375 h 383"/>
                <a:gd name="T44" fmla="*/ 0 w 996"/>
                <a:gd name="T45" fmla="*/ 369 h 383"/>
                <a:gd name="T46" fmla="*/ 0 w 996"/>
                <a:gd name="T47" fmla="*/ 360 h 383"/>
                <a:gd name="T48" fmla="*/ 26 w 996"/>
                <a:gd name="T49" fmla="*/ 211 h 383"/>
                <a:gd name="T50" fmla="*/ 35 w 996"/>
                <a:gd name="T51" fmla="*/ 183 h 383"/>
                <a:gd name="T52" fmla="*/ 48 w 996"/>
                <a:gd name="T53" fmla="*/ 156 h 383"/>
                <a:gd name="T54" fmla="*/ 64 w 996"/>
                <a:gd name="T55" fmla="*/ 134 h 383"/>
                <a:gd name="T56" fmla="*/ 87 w 996"/>
                <a:gd name="T57" fmla="*/ 114 h 383"/>
                <a:gd name="T58" fmla="*/ 111 w 996"/>
                <a:gd name="T59" fmla="*/ 98 h 383"/>
                <a:gd name="T60" fmla="*/ 277 w 996"/>
                <a:gd name="T61" fmla="*/ 16 h 383"/>
                <a:gd name="T62" fmla="*/ 312 w 996"/>
                <a:gd name="T63" fmla="*/ 0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96" h="383">
                  <a:moveTo>
                    <a:pt x="312" y="0"/>
                  </a:moveTo>
                  <a:lnTo>
                    <a:pt x="257" y="158"/>
                  </a:lnTo>
                  <a:lnTo>
                    <a:pt x="332" y="152"/>
                  </a:lnTo>
                  <a:lnTo>
                    <a:pt x="498" y="355"/>
                  </a:lnTo>
                  <a:lnTo>
                    <a:pt x="663" y="152"/>
                  </a:lnTo>
                  <a:lnTo>
                    <a:pt x="739" y="158"/>
                  </a:lnTo>
                  <a:lnTo>
                    <a:pt x="685" y="0"/>
                  </a:lnTo>
                  <a:lnTo>
                    <a:pt x="714" y="15"/>
                  </a:lnTo>
                  <a:lnTo>
                    <a:pt x="883" y="99"/>
                  </a:lnTo>
                  <a:lnTo>
                    <a:pt x="909" y="115"/>
                  </a:lnTo>
                  <a:lnTo>
                    <a:pt x="930" y="134"/>
                  </a:lnTo>
                  <a:lnTo>
                    <a:pt x="947" y="157"/>
                  </a:lnTo>
                  <a:lnTo>
                    <a:pt x="960" y="184"/>
                  </a:lnTo>
                  <a:lnTo>
                    <a:pt x="968" y="211"/>
                  </a:lnTo>
                  <a:lnTo>
                    <a:pt x="996" y="361"/>
                  </a:lnTo>
                  <a:lnTo>
                    <a:pt x="995" y="369"/>
                  </a:lnTo>
                  <a:lnTo>
                    <a:pt x="991" y="376"/>
                  </a:lnTo>
                  <a:lnTo>
                    <a:pt x="985" y="380"/>
                  </a:lnTo>
                  <a:lnTo>
                    <a:pt x="977" y="383"/>
                  </a:lnTo>
                  <a:lnTo>
                    <a:pt x="18" y="383"/>
                  </a:lnTo>
                  <a:lnTo>
                    <a:pt x="9" y="380"/>
                  </a:lnTo>
                  <a:lnTo>
                    <a:pt x="3" y="375"/>
                  </a:lnTo>
                  <a:lnTo>
                    <a:pt x="0" y="369"/>
                  </a:lnTo>
                  <a:lnTo>
                    <a:pt x="0" y="360"/>
                  </a:lnTo>
                  <a:lnTo>
                    <a:pt x="26" y="211"/>
                  </a:lnTo>
                  <a:lnTo>
                    <a:pt x="35" y="183"/>
                  </a:lnTo>
                  <a:lnTo>
                    <a:pt x="48" y="156"/>
                  </a:lnTo>
                  <a:lnTo>
                    <a:pt x="64" y="134"/>
                  </a:lnTo>
                  <a:lnTo>
                    <a:pt x="87" y="114"/>
                  </a:lnTo>
                  <a:lnTo>
                    <a:pt x="111" y="98"/>
                  </a:lnTo>
                  <a:lnTo>
                    <a:pt x="277" y="16"/>
                  </a:lnTo>
                  <a:lnTo>
                    <a:pt x="3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" name="Freeform 177"/>
            <p:cNvSpPr>
              <a:spLocks/>
            </p:cNvSpPr>
            <p:nvPr/>
          </p:nvSpPr>
          <p:spPr bwMode="auto">
            <a:xfrm>
              <a:off x="6562726" y="1417638"/>
              <a:ext cx="65088" cy="100013"/>
            </a:xfrm>
            <a:custGeom>
              <a:avLst/>
              <a:gdLst>
                <a:gd name="T0" fmla="*/ 372 w 727"/>
                <a:gd name="T1" fmla="*/ 2 h 1136"/>
                <a:gd name="T2" fmla="*/ 411 w 727"/>
                <a:gd name="T3" fmla="*/ 12 h 1136"/>
                <a:gd name="T4" fmla="*/ 438 w 727"/>
                <a:gd name="T5" fmla="*/ 27 h 1136"/>
                <a:gd name="T6" fmla="*/ 455 w 727"/>
                <a:gd name="T7" fmla="*/ 41 h 1136"/>
                <a:gd name="T8" fmla="*/ 461 w 727"/>
                <a:gd name="T9" fmla="*/ 47 h 1136"/>
                <a:gd name="T10" fmla="*/ 518 w 727"/>
                <a:gd name="T11" fmla="*/ 50 h 1136"/>
                <a:gd name="T12" fmla="*/ 562 w 727"/>
                <a:gd name="T13" fmla="*/ 72 h 1136"/>
                <a:gd name="T14" fmla="*/ 597 w 727"/>
                <a:gd name="T15" fmla="*/ 108 h 1136"/>
                <a:gd name="T16" fmla="*/ 621 w 727"/>
                <a:gd name="T17" fmla="*/ 156 h 1136"/>
                <a:gd name="T18" fmla="*/ 637 w 727"/>
                <a:gd name="T19" fmla="*/ 216 h 1136"/>
                <a:gd name="T20" fmla="*/ 644 w 727"/>
                <a:gd name="T21" fmla="*/ 283 h 1136"/>
                <a:gd name="T22" fmla="*/ 644 w 727"/>
                <a:gd name="T23" fmla="*/ 357 h 1136"/>
                <a:gd name="T24" fmla="*/ 638 w 727"/>
                <a:gd name="T25" fmla="*/ 432 h 1136"/>
                <a:gd name="T26" fmla="*/ 643 w 727"/>
                <a:gd name="T27" fmla="*/ 493 h 1136"/>
                <a:gd name="T28" fmla="*/ 654 w 727"/>
                <a:gd name="T29" fmla="*/ 539 h 1136"/>
                <a:gd name="T30" fmla="*/ 672 w 727"/>
                <a:gd name="T31" fmla="*/ 573 h 1136"/>
                <a:gd name="T32" fmla="*/ 691 w 727"/>
                <a:gd name="T33" fmla="*/ 596 h 1136"/>
                <a:gd name="T34" fmla="*/ 709 w 727"/>
                <a:gd name="T35" fmla="*/ 610 h 1136"/>
                <a:gd name="T36" fmla="*/ 722 w 727"/>
                <a:gd name="T37" fmla="*/ 618 h 1136"/>
                <a:gd name="T38" fmla="*/ 727 w 727"/>
                <a:gd name="T39" fmla="*/ 619 h 1136"/>
                <a:gd name="T40" fmla="*/ 681 w 727"/>
                <a:gd name="T41" fmla="*/ 653 h 1136"/>
                <a:gd name="T42" fmla="*/ 627 w 727"/>
                <a:gd name="T43" fmla="*/ 674 h 1136"/>
                <a:gd name="T44" fmla="*/ 574 w 727"/>
                <a:gd name="T45" fmla="*/ 684 h 1136"/>
                <a:gd name="T46" fmla="*/ 530 w 727"/>
                <a:gd name="T47" fmla="*/ 689 h 1136"/>
                <a:gd name="T48" fmla="*/ 504 w 727"/>
                <a:gd name="T49" fmla="*/ 690 h 1136"/>
                <a:gd name="T50" fmla="*/ 501 w 727"/>
                <a:gd name="T51" fmla="*/ 742 h 1136"/>
                <a:gd name="T52" fmla="*/ 231 w 727"/>
                <a:gd name="T53" fmla="*/ 741 h 1136"/>
                <a:gd name="T54" fmla="*/ 189 w 727"/>
                <a:gd name="T55" fmla="*/ 691 h 1136"/>
                <a:gd name="T56" fmla="*/ 120 w 727"/>
                <a:gd name="T57" fmla="*/ 680 h 1136"/>
                <a:gd name="T58" fmla="*/ 68 w 727"/>
                <a:gd name="T59" fmla="*/ 664 h 1136"/>
                <a:gd name="T60" fmla="*/ 33 w 727"/>
                <a:gd name="T61" fmla="*/ 645 h 1136"/>
                <a:gd name="T62" fmla="*/ 12 w 727"/>
                <a:gd name="T63" fmla="*/ 629 h 1136"/>
                <a:gd name="T64" fmla="*/ 1 w 727"/>
                <a:gd name="T65" fmla="*/ 619 h 1136"/>
                <a:gd name="T66" fmla="*/ 1 w 727"/>
                <a:gd name="T67" fmla="*/ 617 h 1136"/>
                <a:gd name="T68" fmla="*/ 9 w 727"/>
                <a:gd name="T69" fmla="*/ 615 h 1136"/>
                <a:gd name="T70" fmla="*/ 21 w 727"/>
                <a:gd name="T71" fmla="*/ 610 h 1136"/>
                <a:gd name="T72" fmla="*/ 37 w 727"/>
                <a:gd name="T73" fmla="*/ 598 h 1136"/>
                <a:gd name="T74" fmla="*/ 55 w 727"/>
                <a:gd name="T75" fmla="*/ 576 h 1136"/>
                <a:gd name="T76" fmla="*/ 71 w 727"/>
                <a:gd name="T77" fmla="*/ 542 h 1136"/>
                <a:gd name="T78" fmla="*/ 85 w 727"/>
                <a:gd name="T79" fmla="*/ 495 h 1136"/>
                <a:gd name="T80" fmla="*/ 93 w 727"/>
                <a:gd name="T81" fmla="*/ 431 h 1136"/>
                <a:gd name="T82" fmla="*/ 96 w 727"/>
                <a:gd name="T83" fmla="*/ 347 h 1136"/>
                <a:gd name="T84" fmla="*/ 99 w 727"/>
                <a:gd name="T85" fmla="*/ 257 h 1136"/>
                <a:gd name="T86" fmla="*/ 112 w 727"/>
                <a:gd name="T87" fmla="*/ 185 h 1136"/>
                <a:gd name="T88" fmla="*/ 133 w 727"/>
                <a:gd name="T89" fmla="*/ 129 h 1136"/>
                <a:gd name="T90" fmla="*/ 158 w 727"/>
                <a:gd name="T91" fmla="*/ 87 h 1136"/>
                <a:gd name="T92" fmla="*/ 186 w 727"/>
                <a:gd name="T93" fmla="*/ 58 h 1136"/>
                <a:gd name="T94" fmla="*/ 213 w 727"/>
                <a:gd name="T95" fmla="*/ 38 h 1136"/>
                <a:gd name="T96" fmla="*/ 238 w 727"/>
                <a:gd name="T97" fmla="*/ 25 h 1136"/>
                <a:gd name="T98" fmla="*/ 260 w 727"/>
                <a:gd name="T99" fmla="*/ 17 h 1136"/>
                <a:gd name="T100" fmla="*/ 321 w 727"/>
                <a:gd name="T101" fmla="*/ 2 h 1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27" h="1136">
                  <a:moveTo>
                    <a:pt x="347" y="0"/>
                  </a:moveTo>
                  <a:lnTo>
                    <a:pt x="372" y="2"/>
                  </a:lnTo>
                  <a:lnTo>
                    <a:pt x="393" y="6"/>
                  </a:lnTo>
                  <a:lnTo>
                    <a:pt x="411" y="12"/>
                  </a:lnTo>
                  <a:lnTo>
                    <a:pt x="426" y="20"/>
                  </a:lnTo>
                  <a:lnTo>
                    <a:pt x="438" y="27"/>
                  </a:lnTo>
                  <a:lnTo>
                    <a:pt x="449" y="35"/>
                  </a:lnTo>
                  <a:lnTo>
                    <a:pt x="455" y="41"/>
                  </a:lnTo>
                  <a:lnTo>
                    <a:pt x="460" y="45"/>
                  </a:lnTo>
                  <a:lnTo>
                    <a:pt x="461" y="47"/>
                  </a:lnTo>
                  <a:lnTo>
                    <a:pt x="490" y="46"/>
                  </a:lnTo>
                  <a:lnTo>
                    <a:pt x="518" y="50"/>
                  </a:lnTo>
                  <a:lnTo>
                    <a:pt x="541" y="59"/>
                  </a:lnTo>
                  <a:lnTo>
                    <a:pt x="562" y="72"/>
                  </a:lnTo>
                  <a:lnTo>
                    <a:pt x="581" y="87"/>
                  </a:lnTo>
                  <a:lnTo>
                    <a:pt x="597" y="108"/>
                  </a:lnTo>
                  <a:lnTo>
                    <a:pt x="611" y="131"/>
                  </a:lnTo>
                  <a:lnTo>
                    <a:pt x="621" y="156"/>
                  </a:lnTo>
                  <a:lnTo>
                    <a:pt x="630" y="185"/>
                  </a:lnTo>
                  <a:lnTo>
                    <a:pt x="637" y="216"/>
                  </a:lnTo>
                  <a:lnTo>
                    <a:pt x="642" y="249"/>
                  </a:lnTo>
                  <a:lnTo>
                    <a:pt x="644" y="283"/>
                  </a:lnTo>
                  <a:lnTo>
                    <a:pt x="645" y="320"/>
                  </a:lnTo>
                  <a:lnTo>
                    <a:pt x="644" y="357"/>
                  </a:lnTo>
                  <a:lnTo>
                    <a:pt x="641" y="395"/>
                  </a:lnTo>
                  <a:lnTo>
                    <a:pt x="638" y="432"/>
                  </a:lnTo>
                  <a:lnTo>
                    <a:pt x="638" y="464"/>
                  </a:lnTo>
                  <a:lnTo>
                    <a:pt x="643" y="493"/>
                  </a:lnTo>
                  <a:lnTo>
                    <a:pt x="648" y="518"/>
                  </a:lnTo>
                  <a:lnTo>
                    <a:pt x="654" y="539"/>
                  </a:lnTo>
                  <a:lnTo>
                    <a:pt x="663" y="558"/>
                  </a:lnTo>
                  <a:lnTo>
                    <a:pt x="672" y="573"/>
                  </a:lnTo>
                  <a:lnTo>
                    <a:pt x="682" y="586"/>
                  </a:lnTo>
                  <a:lnTo>
                    <a:pt x="691" y="596"/>
                  </a:lnTo>
                  <a:lnTo>
                    <a:pt x="701" y="604"/>
                  </a:lnTo>
                  <a:lnTo>
                    <a:pt x="709" y="610"/>
                  </a:lnTo>
                  <a:lnTo>
                    <a:pt x="717" y="614"/>
                  </a:lnTo>
                  <a:lnTo>
                    <a:pt x="722" y="618"/>
                  </a:lnTo>
                  <a:lnTo>
                    <a:pt x="726" y="619"/>
                  </a:lnTo>
                  <a:lnTo>
                    <a:pt x="727" y="619"/>
                  </a:lnTo>
                  <a:lnTo>
                    <a:pt x="706" y="638"/>
                  </a:lnTo>
                  <a:lnTo>
                    <a:pt x="681" y="653"/>
                  </a:lnTo>
                  <a:lnTo>
                    <a:pt x="654" y="664"/>
                  </a:lnTo>
                  <a:lnTo>
                    <a:pt x="627" y="674"/>
                  </a:lnTo>
                  <a:lnTo>
                    <a:pt x="600" y="680"/>
                  </a:lnTo>
                  <a:lnTo>
                    <a:pt x="574" y="684"/>
                  </a:lnTo>
                  <a:lnTo>
                    <a:pt x="551" y="687"/>
                  </a:lnTo>
                  <a:lnTo>
                    <a:pt x="530" y="689"/>
                  </a:lnTo>
                  <a:lnTo>
                    <a:pt x="515" y="690"/>
                  </a:lnTo>
                  <a:lnTo>
                    <a:pt x="504" y="690"/>
                  </a:lnTo>
                  <a:lnTo>
                    <a:pt x="501" y="690"/>
                  </a:lnTo>
                  <a:lnTo>
                    <a:pt x="501" y="742"/>
                  </a:lnTo>
                  <a:lnTo>
                    <a:pt x="365" y="1136"/>
                  </a:lnTo>
                  <a:lnTo>
                    <a:pt x="231" y="741"/>
                  </a:lnTo>
                  <a:lnTo>
                    <a:pt x="231" y="692"/>
                  </a:lnTo>
                  <a:lnTo>
                    <a:pt x="189" y="691"/>
                  </a:lnTo>
                  <a:lnTo>
                    <a:pt x="152" y="686"/>
                  </a:lnTo>
                  <a:lnTo>
                    <a:pt x="120" y="680"/>
                  </a:lnTo>
                  <a:lnTo>
                    <a:pt x="92" y="673"/>
                  </a:lnTo>
                  <a:lnTo>
                    <a:pt x="68" y="664"/>
                  </a:lnTo>
                  <a:lnTo>
                    <a:pt x="49" y="655"/>
                  </a:lnTo>
                  <a:lnTo>
                    <a:pt x="33" y="645"/>
                  </a:lnTo>
                  <a:lnTo>
                    <a:pt x="20" y="637"/>
                  </a:lnTo>
                  <a:lnTo>
                    <a:pt x="12" y="629"/>
                  </a:lnTo>
                  <a:lnTo>
                    <a:pt x="6" y="623"/>
                  </a:lnTo>
                  <a:lnTo>
                    <a:pt x="1" y="619"/>
                  </a:lnTo>
                  <a:lnTo>
                    <a:pt x="0" y="617"/>
                  </a:lnTo>
                  <a:lnTo>
                    <a:pt x="1" y="617"/>
                  </a:lnTo>
                  <a:lnTo>
                    <a:pt x="5" y="617"/>
                  </a:lnTo>
                  <a:lnTo>
                    <a:pt x="9" y="615"/>
                  </a:lnTo>
                  <a:lnTo>
                    <a:pt x="15" y="613"/>
                  </a:lnTo>
                  <a:lnTo>
                    <a:pt x="21" y="610"/>
                  </a:lnTo>
                  <a:lnTo>
                    <a:pt x="29" y="605"/>
                  </a:lnTo>
                  <a:lnTo>
                    <a:pt x="37" y="598"/>
                  </a:lnTo>
                  <a:lnTo>
                    <a:pt x="46" y="588"/>
                  </a:lnTo>
                  <a:lnTo>
                    <a:pt x="55" y="576"/>
                  </a:lnTo>
                  <a:lnTo>
                    <a:pt x="64" y="562"/>
                  </a:lnTo>
                  <a:lnTo>
                    <a:pt x="71" y="542"/>
                  </a:lnTo>
                  <a:lnTo>
                    <a:pt x="79" y="521"/>
                  </a:lnTo>
                  <a:lnTo>
                    <a:pt x="85" y="495"/>
                  </a:lnTo>
                  <a:lnTo>
                    <a:pt x="90" y="465"/>
                  </a:lnTo>
                  <a:lnTo>
                    <a:pt x="93" y="431"/>
                  </a:lnTo>
                  <a:lnTo>
                    <a:pt x="96" y="391"/>
                  </a:lnTo>
                  <a:lnTo>
                    <a:pt x="96" y="347"/>
                  </a:lnTo>
                  <a:lnTo>
                    <a:pt x="97" y="299"/>
                  </a:lnTo>
                  <a:lnTo>
                    <a:pt x="99" y="257"/>
                  </a:lnTo>
                  <a:lnTo>
                    <a:pt x="105" y="219"/>
                  </a:lnTo>
                  <a:lnTo>
                    <a:pt x="112" y="185"/>
                  </a:lnTo>
                  <a:lnTo>
                    <a:pt x="122" y="155"/>
                  </a:lnTo>
                  <a:lnTo>
                    <a:pt x="133" y="129"/>
                  </a:lnTo>
                  <a:lnTo>
                    <a:pt x="145" y="107"/>
                  </a:lnTo>
                  <a:lnTo>
                    <a:pt x="158" y="87"/>
                  </a:lnTo>
                  <a:lnTo>
                    <a:pt x="172" y="72"/>
                  </a:lnTo>
                  <a:lnTo>
                    <a:pt x="186" y="58"/>
                  </a:lnTo>
                  <a:lnTo>
                    <a:pt x="199" y="47"/>
                  </a:lnTo>
                  <a:lnTo>
                    <a:pt x="213" y="38"/>
                  </a:lnTo>
                  <a:lnTo>
                    <a:pt x="227" y="30"/>
                  </a:lnTo>
                  <a:lnTo>
                    <a:pt x="238" y="25"/>
                  </a:lnTo>
                  <a:lnTo>
                    <a:pt x="250" y="21"/>
                  </a:lnTo>
                  <a:lnTo>
                    <a:pt x="260" y="17"/>
                  </a:lnTo>
                  <a:lnTo>
                    <a:pt x="291" y="7"/>
                  </a:lnTo>
                  <a:lnTo>
                    <a:pt x="321" y="2"/>
                  </a:lnTo>
                  <a:lnTo>
                    <a:pt x="3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" name="Freeform 178"/>
            <p:cNvSpPr>
              <a:spLocks/>
            </p:cNvSpPr>
            <p:nvPr/>
          </p:nvSpPr>
          <p:spPr bwMode="auto">
            <a:xfrm>
              <a:off x="6551613" y="1485900"/>
              <a:ext cx="87313" cy="33338"/>
            </a:xfrm>
            <a:custGeom>
              <a:avLst/>
              <a:gdLst>
                <a:gd name="T0" fmla="*/ 312 w 996"/>
                <a:gd name="T1" fmla="*/ 0 h 384"/>
                <a:gd name="T2" fmla="*/ 258 w 996"/>
                <a:gd name="T3" fmla="*/ 159 h 384"/>
                <a:gd name="T4" fmla="*/ 333 w 996"/>
                <a:gd name="T5" fmla="*/ 154 h 384"/>
                <a:gd name="T6" fmla="*/ 498 w 996"/>
                <a:gd name="T7" fmla="*/ 357 h 384"/>
                <a:gd name="T8" fmla="*/ 665 w 996"/>
                <a:gd name="T9" fmla="*/ 154 h 384"/>
                <a:gd name="T10" fmla="*/ 740 w 996"/>
                <a:gd name="T11" fmla="*/ 159 h 384"/>
                <a:gd name="T12" fmla="*/ 686 w 996"/>
                <a:gd name="T13" fmla="*/ 0 h 384"/>
                <a:gd name="T14" fmla="*/ 714 w 996"/>
                <a:gd name="T15" fmla="*/ 16 h 384"/>
                <a:gd name="T16" fmla="*/ 885 w 996"/>
                <a:gd name="T17" fmla="*/ 100 h 384"/>
                <a:gd name="T18" fmla="*/ 909 w 996"/>
                <a:gd name="T19" fmla="*/ 116 h 384"/>
                <a:gd name="T20" fmla="*/ 931 w 996"/>
                <a:gd name="T21" fmla="*/ 136 h 384"/>
                <a:gd name="T22" fmla="*/ 948 w 996"/>
                <a:gd name="T23" fmla="*/ 158 h 384"/>
                <a:gd name="T24" fmla="*/ 961 w 996"/>
                <a:gd name="T25" fmla="*/ 185 h 384"/>
                <a:gd name="T26" fmla="*/ 968 w 996"/>
                <a:gd name="T27" fmla="*/ 213 h 384"/>
                <a:gd name="T28" fmla="*/ 996 w 996"/>
                <a:gd name="T29" fmla="*/ 362 h 384"/>
                <a:gd name="T30" fmla="*/ 995 w 996"/>
                <a:gd name="T31" fmla="*/ 370 h 384"/>
                <a:gd name="T32" fmla="*/ 992 w 996"/>
                <a:gd name="T33" fmla="*/ 377 h 384"/>
                <a:gd name="T34" fmla="*/ 985 w 996"/>
                <a:gd name="T35" fmla="*/ 381 h 384"/>
                <a:gd name="T36" fmla="*/ 978 w 996"/>
                <a:gd name="T37" fmla="*/ 384 h 384"/>
                <a:gd name="T38" fmla="*/ 18 w 996"/>
                <a:gd name="T39" fmla="*/ 384 h 384"/>
                <a:gd name="T40" fmla="*/ 11 w 996"/>
                <a:gd name="T41" fmla="*/ 381 h 384"/>
                <a:gd name="T42" fmla="*/ 4 w 996"/>
                <a:gd name="T43" fmla="*/ 376 h 384"/>
                <a:gd name="T44" fmla="*/ 1 w 996"/>
                <a:gd name="T45" fmla="*/ 370 h 384"/>
                <a:gd name="T46" fmla="*/ 0 w 996"/>
                <a:gd name="T47" fmla="*/ 362 h 384"/>
                <a:gd name="T48" fmla="*/ 28 w 996"/>
                <a:gd name="T49" fmla="*/ 212 h 384"/>
                <a:gd name="T50" fmla="*/ 35 w 996"/>
                <a:gd name="T51" fmla="*/ 184 h 384"/>
                <a:gd name="T52" fmla="*/ 49 w 996"/>
                <a:gd name="T53" fmla="*/ 158 h 384"/>
                <a:gd name="T54" fmla="*/ 66 w 996"/>
                <a:gd name="T55" fmla="*/ 135 h 384"/>
                <a:gd name="T56" fmla="*/ 87 w 996"/>
                <a:gd name="T57" fmla="*/ 115 h 384"/>
                <a:gd name="T58" fmla="*/ 112 w 996"/>
                <a:gd name="T59" fmla="*/ 100 h 384"/>
                <a:gd name="T60" fmla="*/ 278 w 996"/>
                <a:gd name="T61" fmla="*/ 18 h 384"/>
                <a:gd name="T62" fmla="*/ 312 w 996"/>
                <a:gd name="T63" fmla="*/ 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96" h="384">
                  <a:moveTo>
                    <a:pt x="312" y="0"/>
                  </a:moveTo>
                  <a:lnTo>
                    <a:pt x="258" y="159"/>
                  </a:lnTo>
                  <a:lnTo>
                    <a:pt x="333" y="154"/>
                  </a:lnTo>
                  <a:lnTo>
                    <a:pt x="498" y="357"/>
                  </a:lnTo>
                  <a:lnTo>
                    <a:pt x="665" y="154"/>
                  </a:lnTo>
                  <a:lnTo>
                    <a:pt x="740" y="159"/>
                  </a:lnTo>
                  <a:lnTo>
                    <a:pt x="686" y="0"/>
                  </a:lnTo>
                  <a:lnTo>
                    <a:pt x="714" y="16"/>
                  </a:lnTo>
                  <a:lnTo>
                    <a:pt x="885" y="100"/>
                  </a:lnTo>
                  <a:lnTo>
                    <a:pt x="909" y="116"/>
                  </a:lnTo>
                  <a:lnTo>
                    <a:pt x="931" y="136"/>
                  </a:lnTo>
                  <a:lnTo>
                    <a:pt x="948" y="158"/>
                  </a:lnTo>
                  <a:lnTo>
                    <a:pt x="961" y="185"/>
                  </a:lnTo>
                  <a:lnTo>
                    <a:pt x="968" y="213"/>
                  </a:lnTo>
                  <a:lnTo>
                    <a:pt x="996" y="362"/>
                  </a:lnTo>
                  <a:lnTo>
                    <a:pt x="995" y="370"/>
                  </a:lnTo>
                  <a:lnTo>
                    <a:pt x="992" y="377"/>
                  </a:lnTo>
                  <a:lnTo>
                    <a:pt x="985" y="381"/>
                  </a:lnTo>
                  <a:lnTo>
                    <a:pt x="978" y="384"/>
                  </a:lnTo>
                  <a:lnTo>
                    <a:pt x="18" y="384"/>
                  </a:lnTo>
                  <a:lnTo>
                    <a:pt x="11" y="381"/>
                  </a:lnTo>
                  <a:lnTo>
                    <a:pt x="4" y="376"/>
                  </a:lnTo>
                  <a:lnTo>
                    <a:pt x="1" y="370"/>
                  </a:lnTo>
                  <a:lnTo>
                    <a:pt x="0" y="362"/>
                  </a:lnTo>
                  <a:lnTo>
                    <a:pt x="28" y="212"/>
                  </a:lnTo>
                  <a:lnTo>
                    <a:pt x="35" y="184"/>
                  </a:lnTo>
                  <a:lnTo>
                    <a:pt x="49" y="158"/>
                  </a:lnTo>
                  <a:lnTo>
                    <a:pt x="66" y="135"/>
                  </a:lnTo>
                  <a:lnTo>
                    <a:pt x="87" y="115"/>
                  </a:lnTo>
                  <a:lnTo>
                    <a:pt x="112" y="100"/>
                  </a:lnTo>
                  <a:lnTo>
                    <a:pt x="278" y="18"/>
                  </a:lnTo>
                  <a:lnTo>
                    <a:pt x="3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5" name="Freeform 179"/>
            <p:cNvSpPr>
              <a:spLocks noEditPoints="1"/>
            </p:cNvSpPr>
            <p:nvPr/>
          </p:nvSpPr>
          <p:spPr bwMode="auto">
            <a:xfrm>
              <a:off x="6645276" y="1352550"/>
              <a:ext cx="120650" cy="120650"/>
            </a:xfrm>
            <a:custGeom>
              <a:avLst/>
              <a:gdLst>
                <a:gd name="T0" fmla="*/ 402 w 1375"/>
                <a:gd name="T1" fmla="*/ 921 h 1371"/>
                <a:gd name="T2" fmla="*/ 594 w 1375"/>
                <a:gd name="T3" fmla="*/ 1044 h 1371"/>
                <a:gd name="T4" fmla="*/ 806 w 1375"/>
                <a:gd name="T5" fmla="*/ 1037 h 1371"/>
                <a:gd name="T6" fmla="*/ 605 w 1375"/>
                <a:gd name="T7" fmla="*/ 934 h 1371"/>
                <a:gd name="T8" fmla="*/ 460 w 1375"/>
                <a:gd name="T9" fmla="*/ 822 h 1371"/>
                <a:gd name="T10" fmla="*/ 654 w 1375"/>
                <a:gd name="T11" fmla="*/ 564 h 1371"/>
                <a:gd name="T12" fmla="*/ 561 w 1375"/>
                <a:gd name="T13" fmla="*/ 657 h 1371"/>
                <a:gd name="T14" fmla="*/ 604 w 1375"/>
                <a:gd name="T15" fmla="*/ 783 h 1371"/>
                <a:gd name="T16" fmla="*/ 737 w 1375"/>
                <a:gd name="T17" fmla="*/ 798 h 1371"/>
                <a:gd name="T18" fmla="*/ 806 w 1375"/>
                <a:gd name="T19" fmla="*/ 686 h 1371"/>
                <a:gd name="T20" fmla="*/ 737 w 1375"/>
                <a:gd name="T21" fmla="*/ 574 h 1371"/>
                <a:gd name="T22" fmla="*/ 888 w 1375"/>
                <a:gd name="T23" fmla="*/ 527 h 1371"/>
                <a:gd name="T24" fmla="*/ 942 w 1375"/>
                <a:gd name="T25" fmla="*/ 686 h 1371"/>
                <a:gd name="T26" fmla="*/ 867 w 1375"/>
                <a:gd name="T27" fmla="*/ 868 h 1371"/>
                <a:gd name="T28" fmla="*/ 1032 w 1375"/>
                <a:gd name="T29" fmla="*/ 824 h 1371"/>
                <a:gd name="T30" fmla="*/ 1047 w 1375"/>
                <a:gd name="T31" fmla="*/ 592 h 1371"/>
                <a:gd name="T32" fmla="*/ 924 w 1375"/>
                <a:gd name="T33" fmla="*/ 400 h 1371"/>
                <a:gd name="T34" fmla="*/ 507 w 1375"/>
                <a:gd name="T35" fmla="*/ 363 h 1371"/>
                <a:gd name="T36" fmla="*/ 353 w 1375"/>
                <a:gd name="T37" fmla="*/ 528 h 1371"/>
                <a:gd name="T38" fmla="*/ 460 w 1375"/>
                <a:gd name="T39" fmla="*/ 548 h 1371"/>
                <a:gd name="T40" fmla="*/ 604 w 1375"/>
                <a:gd name="T41" fmla="*/ 436 h 1371"/>
                <a:gd name="T42" fmla="*/ 804 w 1375"/>
                <a:gd name="T43" fmla="*/ 334 h 1371"/>
                <a:gd name="T44" fmla="*/ 732 w 1375"/>
                <a:gd name="T45" fmla="*/ 0 h 1371"/>
                <a:gd name="T46" fmla="*/ 791 w 1375"/>
                <a:gd name="T47" fmla="*/ 58 h 1371"/>
                <a:gd name="T48" fmla="*/ 997 w 1375"/>
                <a:gd name="T49" fmla="*/ 232 h 1371"/>
                <a:gd name="T50" fmla="*/ 1115 w 1375"/>
                <a:gd name="T51" fmla="*/ 155 h 1371"/>
                <a:gd name="T52" fmla="*/ 1220 w 1375"/>
                <a:gd name="T53" fmla="*/ 259 h 1371"/>
                <a:gd name="T54" fmla="*/ 1143 w 1375"/>
                <a:gd name="T55" fmla="*/ 378 h 1371"/>
                <a:gd name="T56" fmla="*/ 1316 w 1375"/>
                <a:gd name="T57" fmla="*/ 584 h 1371"/>
                <a:gd name="T58" fmla="*/ 1375 w 1375"/>
                <a:gd name="T59" fmla="*/ 642 h 1371"/>
                <a:gd name="T60" fmla="*/ 1335 w 1375"/>
                <a:gd name="T61" fmla="*/ 786 h 1371"/>
                <a:gd name="T62" fmla="*/ 1171 w 1375"/>
                <a:gd name="T63" fmla="*/ 948 h 1371"/>
                <a:gd name="T64" fmla="*/ 1222 w 1375"/>
                <a:gd name="T65" fmla="*/ 1099 h 1371"/>
                <a:gd name="T66" fmla="*/ 1129 w 1375"/>
                <a:gd name="T67" fmla="*/ 1213 h 1371"/>
                <a:gd name="T68" fmla="*/ 1059 w 1375"/>
                <a:gd name="T69" fmla="*/ 1203 h 1371"/>
                <a:gd name="T70" fmla="*/ 791 w 1375"/>
                <a:gd name="T71" fmla="*/ 1228 h 1371"/>
                <a:gd name="T72" fmla="*/ 750 w 1375"/>
                <a:gd name="T73" fmla="*/ 1368 h 1371"/>
                <a:gd name="T74" fmla="*/ 596 w 1375"/>
                <a:gd name="T75" fmla="*/ 1348 h 1371"/>
                <a:gd name="T76" fmla="*/ 475 w 1375"/>
                <a:gd name="T77" fmla="*/ 1195 h 1371"/>
                <a:gd name="T78" fmla="*/ 289 w 1375"/>
                <a:gd name="T79" fmla="*/ 1218 h 1371"/>
                <a:gd name="T80" fmla="*/ 170 w 1375"/>
                <a:gd name="T81" fmla="*/ 1140 h 1371"/>
                <a:gd name="T82" fmla="*/ 161 w 1375"/>
                <a:gd name="T83" fmla="*/ 1070 h 1371"/>
                <a:gd name="T84" fmla="*/ 157 w 1375"/>
                <a:gd name="T85" fmla="*/ 844 h 1371"/>
                <a:gd name="T86" fmla="*/ 12 w 1375"/>
                <a:gd name="T87" fmla="*/ 765 h 1371"/>
                <a:gd name="T88" fmla="*/ 12 w 1375"/>
                <a:gd name="T89" fmla="*/ 606 h 1371"/>
                <a:gd name="T90" fmla="*/ 157 w 1375"/>
                <a:gd name="T91" fmla="*/ 527 h 1371"/>
                <a:gd name="T92" fmla="*/ 161 w 1375"/>
                <a:gd name="T93" fmla="*/ 302 h 1371"/>
                <a:gd name="T94" fmla="*/ 170 w 1375"/>
                <a:gd name="T95" fmla="*/ 232 h 1371"/>
                <a:gd name="T96" fmla="*/ 289 w 1375"/>
                <a:gd name="T97" fmla="*/ 153 h 1371"/>
                <a:gd name="T98" fmla="*/ 475 w 1375"/>
                <a:gd name="T99" fmla="*/ 177 h 1371"/>
                <a:gd name="T100" fmla="*/ 596 w 1375"/>
                <a:gd name="T101" fmla="*/ 23 h 1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75" h="1371">
                  <a:moveTo>
                    <a:pt x="324" y="753"/>
                  </a:moveTo>
                  <a:lnTo>
                    <a:pt x="336" y="800"/>
                  </a:lnTo>
                  <a:lnTo>
                    <a:pt x="352" y="843"/>
                  </a:lnTo>
                  <a:lnTo>
                    <a:pt x="375" y="884"/>
                  </a:lnTo>
                  <a:lnTo>
                    <a:pt x="402" y="921"/>
                  </a:lnTo>
                  <a:lnTo>
                    <a:pt x="433" y="955"/>
                  </a:lnTo>
                  <a:lnTo>
                    <a:pt x="469" y="984"/>
                  </a:lnTo>
                  <a:lnTo>
                    <a:pt x="507" y="1010"/>
                  </a:lnTo>
                  <a:lnTo>
                    <a:pt x="549" y="1030"/>
                  </a:lnTo>
                  <a:lnTo>
                    <a:pt x="594" y="1044"/>
                  </a:lnTo>
                  <a:lnTo>
                    <a:pt x="640" y="1053"/>
                  </a:lnTo>
                  <a:lnTo>
                    <a:pt x="689" y="1056"/>
                  </a:lnTo>
                  <a:lnTo>
                    <a:pt x="729" y="1054"/>
                  </a:lnTo>
                  <a:lnTo>
                    <a:pt x="768" y="1048"/>
                  </a:lnTo>
                  <a:lnTo>
                    <a:pt x="806" y="1037"/>
                  </a:lnTo>
                  <a:lnTo>
                    <a:pt x="748" y="937"/>
                  </a:lnTo>
                  <a:lnTo>
                    <a:pt x="715" y="943"/>
                  </a:lnTo>
                  <a:lnTo>
                    <a:pt x="682" y="945"/>
                  </a:lnTo>
                  <a:lnTo>
                    <a:pt x="642" y="943"/>
                  </a:lnTo>
                  <a:lnTo>
                    <a:pt x="605" y="934"/>
                  </a:lnTo>
                  <a:lnTo>
                    <a:pt x="569" y="921"/>
                  </a:lnTo>
                  <a:lnTo>
                    <a:pt x="538" y="902"/>
                  </a:lnTo>
                  <a:lnTo>
                    <a:pt x="508" y="879"/>
                  </a:lnTo>
                  <a:lnTo>
                    <a:pt x="482" y="852"/>
                  </a:lnTo>
                  <a:lnTo>
                    <a:pt x="460" y="822"/>
                  </a:lnTo>
                  <a:lnTo>
                    <a:pt x="442" y="789"/>
                  </a:lnTo>
                  <a:lnTo>
                    <a:pt x="430" y="753"/>
                  </a:lnTo>
                  <a:lnTo>
                    <a:pt x="324" y="753"/>
                  </a:lnTo>
                  <a:close/>
                  <a:moveTo>
                    <a:pt x="683" y="561"/>
                  </a:moveTo>
                  <a:lnTo>
                    <a:pt x="654" y="564"/>
                  </a:lnTo>
                  <a:lnTo>
                    <a:pt x="628" y="574"/>
                  </a:lnTo>
                  <a:lnTo>
                    <a:pt x="604" y="588"/>
                  </a:lnTo>
                  <a:lnTo>
                    <a:pt x="585" y="607"/>
                  </a:lnTo>
                  <a:lnTo>
                    <a:pt x="570" y="631"/>
                  </a:lnTo>
                  <a:lnTo>
                    <a:pt x="561" y="657"/>
                  </a:lnTo>
                  <a:lnTo>
                    <a:pt x="558" y="686"/>
                  </a:lnTo>
                  <a:lnTo>
                    <a:pt x="561" y="714"/>
                  </a:lnTo>
                  <a:lnTo>
                    <a:pt x="570" y="741"/>
                  </a:lnTo>
                  <a:lnTo>
                    <a:pt x="585" y="763"/>
                  </a:lnTo>
                  <a:lnTo>
                    <a:pt x="604" y="783"/>
                  </a:lnTo>
                  <a:lnTo>
                    <a:pt x="628" y="798"/>
                  </a:lnTo>
                  <a:lnTo>
                    <a:pt x="654" y="806"/>
                  </a:lnTo>
                  <a:lnTo>
                    <a:pt x="683" y="811"/>
                  </a:lnTo>
                  <a:lnTo>
                    <a:pt x="711" y="806"/>
                  </a:lnTo>
                  <a:lnTo>
                    <a:pt x="737" y="798"/>
                  </a:lnTo>
                  <a:lnTo>
                    <a:pt x="760" y="783"/>
                  </a:lnTo>
                  <a:lnTo>
                    <a:pt x="779" y="763"/>
                  </a:lnTo>
                  <a:lnTo>
                    <a:pt x="794" y="741"/>
                  </a:lnTo>
                  <a:lnTo>
                    <a:pt x="803" y="714"/>
                  </a:lnTo>
                  <a:lnTo>
                    <a:pt x="806" y="686"/>
                  </a:lnTo>
                  <a:lnTo>
                    <a:pt x="803" y="657"/>
                  </a:lnTo>
                  <a:lnTo>
                    <a:pt x="794" y="631"/>
                  </a:lnTo>
                  <a:lnTo>
                    <a:pt x="779" y="607"/>
                  </a:lnTo>
                  <a:lnTo>
                    <a:pt x="760" y="588"/>
                  </a:lnTo>
                  <a:lnTo>
                    <a:pt x="737" y="574"/>
                  </a:lnTo>
                  <a:lnTo>
                    <a:pt x="711" y="564"/>
                  </a:lnTo>
                  <a:lnTo>
                    <a:pt x="683" y="561"/>
                  </a:lnTo>
                  <a:close/>
                  <a:moveTo>
                    <a:pt x="924" y="400"/>
                  </a:moveTo>
                  <a:lnTo>
                    <a:pt x="866" y="502"/>
                  </a:lnTo>
                  <a:lnTo>
                    <a:pt x="888" y="527"/>
                  </a:lnTo>
                  <a:lnTo>
                    <a:pt x="907" y="555"/>
                  </a:lnTo>
                  <a:lnTo>
                    <a:pt x="922" y="584"/>
                  </a:lnTo>
                  <a:lnTo>
                    <a:pt x="932" y="617"/>
                  </a:lnTo>
                  <a:lnTo>
                    <a:pt x="940" y="650"/>
                  </a:lnTo>
                  <a:lnTo>
                    <a:pt x="942" y="686"/>
                  </a:lnTo>
                  <a:lnTo>
                    <a:pt x="939" y="727"/>
                  </a:lnTo>
                  <a:lnTo>
                    <a:pt x="929" y="767"/>
                  </a:lnTo>
                  <a:lnTo>
                    <a:pt x="913" y="804"/>
                  </a:lnTo>
                  <a:lnTo>
                    <a:pt x="892" y="838"/>
                  </a:lnTo>
                  <a:lnTo>
                    <a:pt x="867" y="868"/>
                  </a:lnTo>
                  <a:lnTo>
                    <a:pt x="926" y="970"/>
                  </a:lnTo>
                  <a:lnTo>
                    <a:pt x="959" y="939"/>
                  </a:lnTo>
                  <a:lnTo>
                    <a:pt x="988" y="904"/>
                  </a:lnTo>
                  <a:lnTo>
                    <a:pt x="1013" y="866"/>
                  </a:lnTo>
                  <a:lnTo>
                    <a:pt x="1032" y="824"/>
                  </a:lnTo>
                  <a:lnTo>
                    <a:pt x="1047" y="781"/>
                  </a:lnTo>
                  <a:lnTo>
                    <a:pt x="1056" y="734"/>
                  </a:lnTo>
                  <a:lnTo>
                    <a:pt x="1059" y="686"/>
                  </a:lnTo>
                  <a:lnTo>
                    <a:pt x="1056" y="638"/>
                  </a:lnTo>
                  <a:lnTo>
                    <a:pt x="1047" y="592"/>
                  </a:lnTo>
                  <a:lnTo>
                    <a:pt x="1032" y="547"/>
                  </a:lnTo>
                  <a:lnTo>
                    <a:pt x="1012" y="505"/>
                  </a:lnTo>
                  <a:lnTo>
                    <a:pt x="987" y="467"/>
                  </a:lnTo>
                  <a:lnTo>
                    <a:pt x="958" y="432"/>
                  </a:lnTo>
                  <a:lnTo>
                    <a:pt x="924" y="400"/>
                  </a:lnTo>
                  <a:close/>
                  <a:moveTo>
                    <a:pt x="689" y="315"/>
                  </a:moveTo>
                  <a:lnTo>
                    <a:pt x="640" y="319"/>
                  </a:lnTo>
                  <a:lnTo>
                    <a:pt x="594" y="328"/>
                  </a:lnTo>
                  <a:lnTo>
                    <a:pt x="549" y="343"/>
                  </a:lnTo>
                  <a:lnTo>
                    <a:pt x="507" y="363"/>
                  </a:lnTo>
                  <a:lnTo>
                    <a:pt x="469" y="388"/>
                  </a:lnTo>
                  <a:lnTo>
                    <a:pt x="434" y="417"/>
                  </a:lnTo>
                  <a:lnTo>
                    <a:pt x="402" y="451"/>
                  </a:lnTo>
                  <a:lnTo>
                    <a:pt x="376" y="488"/>
                  </a:lnTo>
                  <a:lnTo>
                    <a:pt x="353" y="528"/>
                  </a:lnTo>
                  <a:lnTo>
                    <a:pt x="336" y="571"/>
                  </a:lnTo>
                  <a:lnTo>
                    <a:pt x="324" y="617"/>
                  </a:lnTo>
                  <a:lnTo>
                    <a:pt x="430" y="617"/>
                  </a:lnTo>
                  <a:lnTo>
                    <a:pt x="442" y="581"/>
                  </a:lnTo>
                  <a:lnTo>
                    <a:pt x="460" y="548"/>
                  </a:lnTo>
                  <a:lnTo>
                    <a:pt x="482" y="517"/>
                  </a:lnTo>
                  <a:lnTo>
                    <a:pt x="508" y="491"/>
                  </a:lnTo>
                  <a:lnTo>
                    <a:pt x="537" y="469"/>
                  </a:lnTo>
                  <a:lnTo>
                    <a:pt x="569" y="450"/>
                  </a:lnTo>
                  <a:lnTo>
                    <a:pt x="604" y="436"/>
                  </a:lnTo>
                  <a:lnTo>
                    <a:pt x="642" y="428"/>
                  </a:lnTo>
                  <a:lnTo>
                    <a:pt x="682" y="424"/>
                  </a:lnTo>
                  <a:lnTo>
                    <a:pt x="715" y="426"/>
                  </a:lnTo>
                  <a:lnTo>
                    <a:pt x="747" y="433"/>
                  </a:lnTo>
                  <a:lnTo>
                    <a:pt x="804" y="334"/>
                  </a:lnTo>
                  <a:lnTo>
                    <a:pt x="767" y="324"/>
                  </a:lnTo>
                  <a:lnTo>
                    <a:pt x="728" y="317"/>
                  </a:lnTo>
                  <a:lnTo>
                    <a:pt x="689" y="315"/>
                  </a:lnTo>
                  <a:close/>
                  <a:moveTo>
                    <a:pt x="642" y="0"/>
                  </a:moveTo>
                  <a:lnTo>
                    <a:pt x="732" y="0"/>
                  </a:lnTo>
                  <a:lnTo>
                    <a:pt x="750" y="3"/>
                  </a:lnTo>
                  <a:lnTo>
                    <a:pt x="766" y="12"/>
                  </a:lnTo>
                  <a:lnTo>
                    <a:pt x="779" y="23"/>
                  </a:lnTo>
                  <a:lnTo>
                    <a:pt x="787" y="39"/>
                  </a:lnTo>
                  <a:lnTo>
                    <a:pt x="791" y="58"/>
                  </a:lnTo>
                  <a:lnTo>
                    <a:pt x="791" y="145"/>
                  </a:lnTo>
                  <a:lnTo>
                    <a:pt x="846" y="160"/>
                  </a:lnTo>
                  <a:lnTo>
                    <a:pt x="900" y="179"/>
                  </a:lnTo>
                  <a:lnTo>
                    <a:pt x="950" y="203"/>
                  </a:lnTo>
                  <a:lnTo>
                    <a:pt x="997" y="232"/>
                  </a:lnTo>
                  <a:lnTo>
                    <a:pt x="1059" y="169"/>
                  </a:lnTo>
                  <a:lnTo>
                    <a:pt x="1072" y="160"/>
                  </a:lnTo>
                  <a:lnTo>
                    <a:pt x="1086" y="155"/>
                  </a:lnTo>
                  <a:lnTo>
                    <a:pt x="1101" y="152"/>
                  </a:lnTo>
                  <a:lnTo>
                    <a:pt x="1115" y="155"/>
                  </a:lnTo>
                  <a:lnTo>
                    <a:pt x="1129" y="160"/>
                  </a:lnTo>
                  <a:lnTo>
                    <a:pt x="1142" y="169"/>
                  </a:lnTo>
                  <a:lnTo>
                    <a:pt x="1205" y="233"/>
                  </a:lnTo>
                  <a:lnTo>
                    <a:pt x="1215" y="246"/>
                  </a:lnTo>
                  <a:lnTo>
                    <a:pt x="1220" y="259"/>
                  </a:lnTo>
                  <a:lnTo>
                    <a:pt x="1222" y="274"/>
                  </a:lnTo>
                  <a:lnTo>
                    <a:pt x="1220" y="289"/>
                  </a:lnTo>
                  <a:lnTo>
                    <a:pt x="1215" y="303"/>
                  </a:lnTo>
                  <a:lnTo>
                    <a:pt x="1205" y="315"/>
                  </a:lnTo>
                  <a:lnTo>
                    <a:pt x="1143" y="378"/>
                  </a:lnTo>
                  <a:lnTo>
                    <a:pt x="1171" y="424"/>
                  </a:lnTo>
                  <a:lnTo>
                    <a:pt x="1196" y="475"/>
                  </a:lnTo>
                  <a:lnTo>
                    <a:pt x="1215" y="528"/>
                  </a:lnTo>
                  <a:lnTo>
                    <a:pt x="1228" y="584"/>
                  </a:lnTo>
                  <a:lnTo>
                    <a:pt x="1316" y="584"/>
                  </a:lnTo>
                  <a:lnTo>
                    <a:pt x="1335" y="586"/>
                  </a:lnTo>
                  <a:lnTo>
                    <a:pt x="1351" y="595"/>
                  </a:lnTo>
                  <a:lnTo>
                    <a:pt x="1364" y="607"/>
                  </a:lnTo>
                  <a:lnTo>
                    <a:pt x="1371" y="623"/>
                  </a:lnTo>
                  <a:lnTo>
                    <a:pt x="1375" y="642"/>
                  </a:lnTo>
                  <a:lnTo>
                    <a:pt x="1375" y="731"/>
                  </a:lnTo>
                  <a:lnTo>
                    <a:pt x="1371" y="750"/>
                  </a:lnTo>
                  <a:lnTo>
                    <a:pt x="1364" y="766"/>
                  </a:lnTo>
                  <a:lnTo>
                    <a:pt x="1351" y="778"/>
                  </a:lnTo>
                  <a:lnTo>
                    <a:pt x="1335" y="786"/>
                  </a:lnTo>
                  <a:lnTo>
                    <a:pt x="1316" y="789"/>
                  </a:lnTo>
                  <a:lnTo>
                    <a:pt x="1228" y="789"/>
                  </a:lnTo>
                  <a:lnTo>
                    <a:pt x="1215" y="844"/>
                  </a:lnTo>
                  <a:lnTo>
                    <a:pt x="1196" y="897"/>
                  </a:lnTo>
                  <a:lnTo>
                    <a:pt x="1171" y="948"/>
                  </a:lnTo>
                  <a:lnTo>
                    <a:pt x="1143" y="996"/>
                  </a:lnTo>
                  <a:lnTo>
                    <a:pt x="1205" y="1058"/>
                  </a:lnTo>
                  <a:lnTo>
                    <a:pt x="1215" y="1071"/>
                  </a:lnTo>
                  <a:lnTo>
                    <a:pt x="1220" y="1085"/>
                  </a:lnTo>
                  <a:lnTo>
                    <a:pt x="1222" y="1099"/>
                  </a:lnTo>
                  <a:lnTo>
                    <a:pt x="1220" y="1114"/>
                  </a:lnTo>
                  <a:lnTo>
                    <a:pt x="1215" y="1128"/>
                  </a:lnTo>
                  <a:lnTo>
                    <a:pt x="1205" y="1141"/>
                  </a:lnTo>
                  <a:lnTo>
                    <a:pt x="1142" y="1203"/>
                  </a:lnTo>
                  <a:lnTo>
                    <a:pt x="1129" y="1213"/>
                  </a:lnTo>
                  <a:lnTo>
                    <a:pt x="1115" y="1219"/>
                  </a:lnTo>
                  <a:lnTo>
                    <a:pt x="1101" y="1220"/>
                  </a:lnTo>
                  <a:lnTo>
                    <a:pt x="1086" y="1219"/>
                  </a:lnTo>
                  <a:lnTo>
                    <a:pt x="1072" y="1213"/>
                  </a:lnTo>
                  <a:lnTo>
                    <a:pt x="1059" y="1203"/>
                  </a:lnTo>
                  <a:lnTo>
                    <a:pt x="997" y="1141"/>
                  </a:lnTo>
                  <a:lnTo>
                    <a:pt x="949" y="1170"/>
                  </a:lnTo>
                  <a:lnTo>
                    <a:pt x="898" y="1195"/>
                  </a:lnTo>
                  <a:lnTo>
                    <a:pt x="846" y="1214"/>
                  </a:lnTo>
                  <a:lnTo>
                    <a:pt x="791" y="1228"/>
                  </a:lnTo>
                  <a:lnTo>
                    <a:pt x="791" y="1313"/>
                  </a:lnTo>
                  <a:lnTo>
                    <a:pt x="787" y="1332"/>
                  </a:lnTo>
                  <a:lnTo>
                    <a:pt x="779" y="1348"/>
                  </a:lnTo>
                  <a:lnTo>
                    <a:pt x="766" y="1361"/>
                  </a:lnTo>
                  <a:lnTo>
                    <a:pt x="750" y="1368"/>
                  </a:lnTo>
                  <a:lnTo>
                    <a:pt x="732" y="1371"/>
                  </a:lnTo>
                  <a:lnTo>
                    <a:pt x="642" y="1371"/>
                  </a:lnTo>
                  <a:lnTo>
                    <a:pt x="624" y="1368"/>
                  </a:lnTo>
                  <a:lnTo>
                    <a:pt x="609" y="1361"/>
                  </a:lnTo>
                  <a:lnTo>
                    <a:pt x="596" y="1348"/>
                  </a:lnTo>
                  <a:lnTo>
                    <a:pt x="587" y="1332"/>
                  </a:lnTo>
                  <a:lnTo>
                    <a:pt x="584" y="1313"/>
                  </a:lnTo>
                  <a:lnTo>
                    <a:pt x="584" y="1228"/>
                  </a:lnTo>
                  <a:lnTo>
                    <a:pt x="529" y="1214"/>
                  </a:lnTo>
                  <a:lnTo>
                    <a:pt x="475" y="1195"/>
                  </a:lnTo>
                  <a:lnTo>
                    <a:pt x="424" y="1170"/>
                  </a:lnTo>
                  <a:lnTo>
                    <a:pt x="376" y="1142"/>
                  </a:lnTo>
                  <a:lnTo>
                    <a:pt x="315" y="1203"/>
                  </a:lnTo>
                  <a:lnTo>
                    <a:pt x="303" y="1213"/>
                  </a:lnTo>
                  <a:lnTo>
                    <a:pt x="289" y="1218"/>
                  </a:lnTo>
                  <a:lnTo>
                    <a:pt x="274" y="1220"/>
                  </a:lnTo>
                  <a:lnTo>
                    <a:pt x="259" y="1218"/>
                  </a:lnTo>
                  <a:lnTo>
                    <a:pt x="246" y="1213"/>
                  </a:lnTo>
                  <a:lnTo>
                    <a:pt x="233" y="1203"/>
                  </a:lnTo>
                  <a:lnTo>
                    <a:pt x="170" y="1140"/>
                  </a:lnTo>
                  <a:lnTo>
                    <a:pt x="161" y="1127"/>
                  </a:lnTo>
                  <a:lnTo>
                    <a:pt x="155" y="1113"/>
                  </a:lnTo>
                  <a:lnTo>
                    <a:pt x="152" y="1098"/>
                  </a:lnTo>
                  <a:lnTo>
                    <a:pt x="155" y="1084"/>
                  </a:lnTo>
                  <a:lnTo>
                    <a:pt x="161" y="1070"/>
                  </a:lnTo>
                  <a:lnTo>
                    <a:pt x="170" y="1057"/>
                  </a:lnTo>
                  <a:lnTo>
                    <a:pt x="230" y="997"/>
                  </a:lnTo>
                  <a:lnTo>
                    <a:pt x="201" y="949"/>
                  </a:lnTo>
                  <a:lnTo>
                    <a:pt x="177" y="898"/>
                  </a:lnTo>
                  <a:lnTo>
                    <a:pt x="157" y="844"/>
                  </a:lnTo>
                  <a:lnTo>
                    <a:pt x="143" y="788"/>
                  </a:lnTo>
                  <a:lnTo>
                    <a:pt x="58" y="788"/>
                  </a:lnTo>
                  <a:lnTo>
                    <a:pt x="40" y="785"/>
                  </a:lnTo>
                  <a:lnTo>
                    <a:pt x="23" y="778"/>
                  </a:lnTo>
                  <a:lnTo>
                    <a:pt x="12" y="765"/>
                  </a:lnTo>
                  <a:lnTo>
                    <a:pt x="3" y="749"/>
                  </a:lnTo>
                  <a:lnTo>
                    <a:pt x="0" y="730"/>
                  </a:lnTo>
                  <a:lnTo>
                    <a:pt x="0" y="641"/>
                  </a:lnTo>
                  <a:lnTo>
                    <a:pt x="3" y="622"/>
                  </a:lnTo>
                  <a:lnTo>
                    <a:pt x="12" y="606"/>
                  </a:lnTo>
                  <a:lnTo>
                    <a:pt x="23" y="595"/>
                  </a:lnTo>
                  <a:lnTo>
                    <a:pt x="40" y="586"/>
                  </a:lnTo>
                  <a:lnTo>
                    <a:pt x="58" y="583"/>
                  </a:lnTo>
                  <a:lnTo>
                    <a:pt x="143" y="583"/>
                  </a:lnTo>
                  <a:lnTo>
                    <a:pt x="157" y="527"/>
                  </a:lnTo>
                  <a:lnTo>
                    <a:pt x="177" y="473"/>
                  </a:lnTo>
                  <a:lnTo>
                    <a:pt x="201" y="422"/>
                  </a:lnTo>
                  <a:lnTo>
                    <a:pt x="230" y="375"/>
                  </a:lnTo>
                  <a:lnTo>
                    <a:pt x="170" y="314"/>
                  </a:lnTo>
                  <a:lnTo>
                    <a:pt x="161" y="302"/>
                  </a:lnTo>
                  <a:lnTo>
                    <a:pt x="155" y="288"/>
                  </a:lnTo>
                  <a:lnTo>
                    <a:pt x="152" y="273"/>
                  </a:lnTo>
                  <a:lnTo>
                    <a:pt x="155" y="258"/>
                  </a:lnTo>
                  <a:lnTo>
                    <a:pt x="161" y="244"/>
                  </a:lnTo>
                  <a:lnTo>
                    <a:pt x="170" y="232"/>
                  </a:lnTo>
                  <a:lnTo>
                    <a:pt x="233" y="169"/>
                  </a:lnTo>
                  <a:lnTo>
                    <a:pt x="246" y="160"/>
                  </a:lnTo>
                  <a:lnTo>
                    <a:pt x="259" y="153"/>
                  </a:lnTo>
                  <a:lnTo>
                    <a:pt x="274" y="151"/>
                  </a:lnTo>
                  <a:lnTo>
                    <a:pt x="289" y="153"/>
                  </a:lnTo>
                  <a:lnTo>
                    <a:pt x="303" y="160"/>
                  </a:lnTo>
                  <a:lnTo>
                    <a:pt x="315" y="169"/>
                  </a:lnTo>
                  <a:lnTo>
                    <a:pt x="376" y="230"/>
                  </a:lnTo>
                  <a:lnTo>
                    <a:pt x="424" y="201"/>
                  </a:lnTo>
                  <a:lnTo>
                    <a:pt x="475" y="177"/>
                  </a:lnTo>
                  <a:lnTo>
                    <a:pt x="529" y="158"/>
                  </a:lnTo>
                  <a:lnTo>
                    <a:pt x="584" y="145"/>
                  </a:lnTo>
                  <a:lnTo>
                    <a:pt x="584" y="58"/>
                  </a:lnTo>
                  <a:lnTo>
                    <a:pt x="587" y="39"/>
                  </a:lnTo>
                  <a:lnTo>
                    <a:pt x="596" y="23"/>
                  </a:lnTo>
                  <a:lnTo>
                    <a:pt x="609" y="12"/>
                  </a:lnTo>
                  <a:lnTo>
                    <a:pt x="624" y="3"/>
                  </a:lnTo>
                  <a:lnTo>
                    <a:pt x="6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5739238" y="1708309"/>
            <a:ext cx="311150" cy="242887"/>
            <a:chOff x="5749925" y="1252538"/>
            <a:chExt cx="311150" cy="24288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79" name="Freeform 184"/>
            <p:cNvSpPr>
              <a:spLocks noEditPoints="1"/>
            </p:cNvSpPr>
            <p:nvPr/>
          </p:nvSpPr>
          <p:spPr bwMode="auto">
            <a:xfrm>
              <a:off x="5749925" y="1285875"/>
              <a:ext cx="311150" cy="209550"/>
            </a:xfrm>
            <a:custGeom>
              <a:avLst/>
              <a:gdLst>
                <a:gd name="T0" fmla="*/ 2950 w 3324"/>
                <a:gd name="T1" fmla="*/ 1345 h 2231"/>
                <a:gd name="T2" fmla="*/ 2950 w 3324"/>
                <a:gd name="T3" fmla="*/ 1187 h 2231"/>
                <a:gd name="T4" fmla="*/ 1835 w 3324"/>
                <a:gd name="T5" fmla="*/ 887 h 2231"/>
                <a:gd name="T6" fmla="*/ 943 w 3324"/>
                <a:gd name="T7" fmla="*/ 482 h 2231"/>
                <a:gd name="T8" fmla="*/ 844 w 3324"/>
                <a:gd name="T9" fmla="*/ 504 h 2231"/>
                <a:gd name="T10" fmla="*/ 794 w 3324"/>
                <a:gd name="T11" fmla="*/ 530 h 2231"/>
                <a:gd name="T12" fmla="*/ 737 w 3324"/>
                <a:gd name="T13" fmla="*/ 586 h 2231"/>
                <a:gd name="T14" fmla="*/ 693 w 3324"/>
                <a:gd name="T15" fmla="*/ 690 h 2231"/>
                <a:gd name="T16" fmla="*/ 676 w 3324"/>
                <a:gd name="T17" fmla="*/ 857 h 2231"/>
                <a:gd name="T18" fmla="*/ 666 w 3324"/>
                <a:gd name="T19" fmla="*/ 1011 h 2231"/>
                <a:gd name="T20" fmla="*/ 637 w 3324"/>
                <a:gd name="T21" fmla="*/ 1097 h 2231"/>
                <a:gd name="T22" fmla="*/ 602 w 3324"/>
                <a:gd name="T23" fmla="*/ 1137 h 2231"/>
                <a:gd name="T24" fmla="*/ 578 w 3324"/>
                <a:gd name="T25" fmla="*/ 1148 h 2231"/>
                <a:gd name="T26" fmla="*/ 579 w 3324"/>
                <a:gd name="T27" fmla="*/ 1154 h 2231"/>
                <a:gd name="T28" fmla="*/ 618 w 3324"/>
                <a:gd name="T29" fmla="*/ 1184 h 2231"/>
                <a:gd name="T30" fmla="*/ 710 w 3324"/>
                <a:gd name="T31" fmla="*/ 1219 h 2231"/>
                <a:gd name="T32" fmla="*/ 823 w 3324"/>
                <a:gd name="T33" fmla="*/ 1283 h 2231"/>
                <a:gd name="T34" fmla="*/ 767 w 3324"/>
                <a:gd name="T35" fmla="*/ 1324 h 2231"/>
                <a:gd name="T36" fmla="*/ 509 w 3324"/>
                <a:gd name="T37" fmla="*/ 1462 h 2231"/>
                <a:gd name="T38" fmla="*/ 459 w 3324"/>
                <a:gd name="T39" fmla="*/ 1553 h 2231"/>
                <a:gd name="T40" fmla="*/ 441 w 3324"/>
                <a:gd name="T41" fmla="*/ 1736 h 2231"/>
                <a:gd name="T42" fmla="*/ 1502 w 3324"/>
                <a:gd name="T43" fmla="*/ 1731 h 2231"/>
                <a:gd name="T44" fmla="*/ 1471 w 3324"/>
                <a:gd name="T45" fmla="*/ 1528 h 2231"/>
                <a:gd name="T46" fmla="*/ 1410 w 3324"/>
                <a:gd name="T47" fmla="*/ 1447 h 2231"/>
                <a:gd name="T48" fmla="*/ 1171 w 3324"/>
                <a:gd name="T49" fmla="*/ 1326 h 2231"/>
                <a:gd name="T50" fmla="*/ 1115 w 3324"/>
                <a:gd name="T51" fmla="*/ 1285 h 2231"/>
                <a:gd name="T52" fmla="*/ 1142 w 3324"/>
                <a:gd name="T53" fmla="*/ 1228 h 2231"/>
                <a:gd name="T54" fmla="*/ 1235 w 3324"/>
                <a:gd name="T55" fmla="*/ 1216 h 2231"/>
                <a:gd name="T56" fmla="*/ 1339 w 3324"/>
                <a:gd name="T57" fmla="*/ 1171 h 2231"/>
                <a:gd name="T58" fmla="*/ 1350 w 3324"/>
                <a:gd name="T59" fmla="*/ 1148 h 2231"/>
                <a:gd name="T60" fmla="*/ 1316 w 3324"/>
                <a:gd name="T61" fmla="*/ 1122 h 2231"/>
                <a:gd name="T62" fmla="*/ 1279 w 3324"/>
                <a:gd name="T63" fmla="*/ 1059 h 2231"/>
                <a:gd name="T64" fmla="*/ 1264 w 3324"/>
                <a:gd name="T65" fmla="*/ 948 h 2231"/>
                <a:gd name="T66" fmla="*/ 1270 w 3324"/>
                <a:gd name="T67" fmla="*/ 797 h 2231"/>
                <a:gd name="T68" fmla="*/ 1250 w 3324"/>
                <a:gd name="T69" fmla="*/ 664 h 2231"/>
                <a:gd name="T70" fmla="*/ 1196 w 3324"/>
                <a:gd name="T71" fmla="*/ 572 h 2231"/>
                <a:gd name="T72" fmla="*/ 1103 w 3324"/>
                <a:gd name="T73" fmla="*/ 532 h 2231"/>
                <a:gd name="T74" fmla="*/ 1060 w 3324"/>
                <a:gd name="T75" fmla="*/ 521 h 2231"/>
                <a:gd name="T76" fmla="*/ 1009 w 3324"/>
                <a:gd name="T77" fmla="*/ 493 h 2231"/>
                <a:gd name="T78" fmla="*/ 382 w 3324"/>
                <a:gd name="T79" fmla="*/ 0 h 2231"/>
                <a:gd name="T80" fmla="*/ 1034 w 3324"/>
                <a:gd name="T81" fmla="*/ 111 h 2231"/>
                <a:gd name="T82" fmla="*/ 1114 w 3324"/>
                <a:gd name="T83" fmla="*/ 233 h 2231"/>
                <a:gd name="T84" fmla="*/ 1247 w 3324"/>
                <a:gd name="T85" fmla="*/ 295 h 2231"/>
                <a:gd name="T86" fmla="*/ 2113 w 3324"/>
                <a:gd name="T87" fmla="*/ 287 h 2231"/>
                <a:gd name="T88" fmla="*/ 2236 w 3324"/>
                <a:gd name="T89" fmla="*/ 207 h 2231"/>
                <a:gd name="T90" fmla="*/ 2298 w 3324"/>
                <a:gd name="T91" fmla="*/ 74 h 2231"/>
                <a:gd name="T92" fmla="*/ 2990 w 3324"/>
                <a:gd name="T93" fmla="*/ 3 h 2231"/>
                <a:gd name="T94" fmla="*/ 3160 w 3324"/>
                <a:gd name="T95" fmla="*/ 69 h 2231"/>
                <a:gd name="T96" fmla="*/ 3279 w 3324"/>
                <a:gd name="T97" fmla="*/ 203 h 2231"/>
                <a:gd name="T98" fmla="*/ 3324 w 3324"/>
                <a:gd name="T99" fmla="*/ 382 h 2231"/>
                <a:gd name="T100" fmla="*/ 3299 w 3324"/>
                <a:gd name="T101" fmla="*/ 1987 h 2231"/>
                <a:gd name="T102" fmla="*/ 3196 w 3324"/>
                <a:gd name="T103" fmla="*/ 2134 h 2231"/>
                <a:gd name="T104" fmla="*/ 3036 w 3324"/>
                <a:gd name="T105" fmla="*/ 2219 h 2231"/>
                <a:gd name="T106" fmla="*/ 334 w 3324"/>
                <a:gd name="T107" fmla="*/ 2228 h 2231"/>
                <a:gd name="T108" fmla="*/ 164 w 3324"/>
                <a:gd name="T109" fmla="*/ 2162 h 2231"/>
                <a:gd name="T110" fmla="*/ 44 w 3324"/>
                <a:gd name="T111" fmla="*/ 2028 h 2231"/>
                <a:gd name="T112" fmla="*/ 0 w 3324"/>
                <a:gd name="T113" fmla="*/ 1848 h 2231"/>
                <a:gd name="T114" fmla="*/ 25 w 3324"/>
                <a:gd name="T115" fmla="*/ 245 h 2231"/>
                <a:gd name="T116" fmla="*/ 128 w 3324"/>
                <a:gd name="T117" fmla="*/ 97 h 2231"/>
                <a:gd name="T118" fmla="*/ 288 w 3324"/>
                <a:gd name="T119" fmla="*/ 12 h 2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24" h="2231">
                  <a:moveTo>
                    <a:pt x="1835" y="1345"/>
                  </a:moveTo>
                  <a:lnTo>
                    <a:pt x="1835" y="1487"/>
                  </a:lnTo>
                  <a:lnTo>
                    <a:pt x="2950" y="1487"/>
                  </a:lnTo>
                  <a:lnTo>
                    <a:pt x="2950" y="1345"/>
                  </a:lnTo>
                  <a:lnTo>
                    <a:pt x="1835" y="1345"/>
                  </a:lnTo>
                  <a:close/>
                  <a:moveTo>
                    <a:pt x="1835" y="1045"/>
                  </a:moveTo>
                  <a:lnTo>
                    <a:pt x="1835" y="1187"/>
                  </a:lnTo>
                  <a:lnTo>
                    <a:pt x="2950" y="1187"/>
                  </a:lnTo>
                  <a:lnTo>
                    <a:pt x="2950" y="1045"/>
                  </a:lnTo>
                  <a:lnTo>
                    <a:pt x="1835" y="1045"/>
                  </a:lnTo>
                  <a:close/>
                  <a:moveTo>
                    <a:pt x="1835" y="744"/>
                  </a:moveTo>
                  <a:lnTo>
                    <a:pt x="1835" y="887"/>
                  </a:lnTo>
                  <a:lnTo>
                    <a:pt x="2950" y="887"/>
                  </a:lnTo>
                  <a:lnTo>
                    <a:pt x="2950" y="744"/>
                  </a:lnTo>
                  <a:lnTo>
                    <a:pt x="1835" y="744"/>
                  </a:lnTo>
                  <a:close/>
                  <a:moveTo>
                    <a:pt x="943" y="482"/>
                  </a:moveTo>
                  <a:lnTo>
                    <a:pt x="916" y="484"/>
                  </a:lnTo>
                  <a:lnTo>
                    <a:pt x="887" y="490"/>
                  </a:lnTo>
                  <a:lnTo>
                    <a:pt x="854" y="500"/>
                  </a:lnTo>
                  <a:lnTo>
                    <a:pt x="844" y="504"/>
                  </a:lnTo>
                  <a:lnTo>
                    <a:pt x="833" y="508"/>
                  </a:lnTo>
                  <a:lnTo>
                    <a:pt x="821" y="514"/>
                  </a:lnTo>
                  <a:lnTo>
                    <a:pt x="808" y="521"/>
                  </a:lnTo>
                  <a:lnTo>
                    <a:pt x="794" y="530"/>
                  </a:lnTo>
                  <a:lnTo>
                    <a:pt x="779" y="540"/>
                  </a:lnTo>
                  <a:lnTo>
                    <a:pt x="765" y="553"/>
                  </a:lnTo>
                  <a:lnTo>
                    <a:pt x="751" y="569"/>
                  </a:lnTo>
                  <a:lnTo>
                    <a:pt x="737" y="586"/>
                  </a:lnTo>
                  <a:lnTo>
                    <a:pt x="724" y="607"/>
                  </a:lnTo>
                  <a:lnTo>
                    <a:pt x="713" y="631"/>
                  </a:lnTo>
                  <a:lnTo>
                    <a:pt x="702" y="658"/>
                  </a:lnTo>
                  <a:lnTo>
                    <a:pt x="693" y="690"/>
                  </a:lnTo>
                  <a:lnTo>
                    <a:pt x="686" y="725"/>
                  </a:lnTo>
                  <a:lnTo>
                    <a:pt x="680" y="764"/>
                  </a:lnTo>
                  <a:lnTo>
                    <a:pt x="678" y="808"/>
                  </a:lnTo>
                  <a:lnTo>
                    <a:pt x="676" y="857"/>
                  </a:lnTo>
                  <a:lnTo>
                    <a:pt x="678" y="903"/>
                  </a:lnTo>
                  <a:lnTo>
                    <a:pt x="675" y="943"/>
                  </a:lnTo>
                  <a:lnTo>
                    <a:pt x="671" y="979"/>
                  </a:lnTo>
                  <a:lnTo>
                    <a:pt x="666" y="1011"/>
                  </a:lnTo>
                  <a:lnTo>
                    <a:pt x="660" y="1038"/>
                  </a:lnTo>
                  <a:lnTo>
                    <a:pt x="653" y="1061"/>
                  </a:lnTo>
                  <a:lnTo>
                    <a:pt x="645" y="1081"/>
                  </a:lnTo>
                  <a:lnTo>
                    <a:pt x="637" y="1097"/>
                  </a:lnTo>
                  <a:lnTo>
                    <a:pt x="628" y="1112"/>
                  </a:lnTo>
                  <a:lnTo>
                    <a:pt x="619" y="1122"/>
                  </a:lnTo>
                  <a:lnTo>
                    <a:pt x="610" y="1131"/>
                  </a:lnTo>
                  <a:lnTo>
                    <a:pt x="602" y="1137"/>
                  </a:lnTo>
                  <a:lnTo>
                    <a:pt x="595" y="1142"/>
                  </a:lnTo>
                  <a:lnTo>
                    <a:pt x="588" y="1145"/>
                  </a:lnTo>
                  <a:lnTo>
                    <a:pt x="582" y="1147"/>
                  </a:lnTo>
                  <a:lnTo>
                    <a:pt x="578" y="1148"/>
                  </a:lnTo>
                  <a:lnTo>
                    <a:pt x="575" y="1148"/>
                  </a:lnTo>
                  <a:lnTo>
                    <a:pt x="574" y="1148"/>
                  </a:lnTo>
                  <a:lnTo>
                    <a:pt x="575" y="1150"/>
                  </a:lnTo>
                  <a:lnTo>
                    <a:pt x="579" y="1154"/>
                  </a:lnTo>
                  <a:lnTo>
                    <a:pt x="584" y="1159"/>
                  </a:lnTo>
                  <a:lnTo>
                    <a:pt x="592" y="1167"/>
                  </a:lnTo>
                  <a:lnTo>
                    <a:pt x="604" y="1175"/>
                  </a:lnTo>
                  <a:lnTo>
                    <a:pt x="618" y="1184"/>
                  </a:lnTo>
                  <a:lnTo>
                    <a:pt x="635" y="1194"/>
                  </a:lnTo>
                  <a:lnTo>
                    <a:pt x="656" y="1203"/>
                  </a:lnTo>
                  <a:lnTo>
                    <a:pt x="682" y="1212"/>
                  </a:lnTo>
                  <a:lnTo>
                    <a:pt x="710" y="1219"/>
                  </a:lnTo>
                  <a:lnTo>
                    <a:pt x="743" y="1225"/>
                  </a:lnTo>
                  <a:lnTo>
                    <a:pt x="780" y="1228"/>
                  </a:lnTo>
                  <a:lnTo>
                    <a:pt x="823" y="1229"/>
                  </a:lnTo>
                  <a:lnTo>
                    <a:pt x="823" y="1283"/>
                  </a:lnTo>
                  <a:lnTo>
                    <a:pt x="969" y="1710"/>
                  </a:lnTo>
                  <a:lnTo>
                    <a:pt x="791" y="1489"/>
                  </a:lnTo>
                  <a:lnTo>
                    <a:pt x="709" y="1495"/>
                  </a:lnTo>
                  <a:lnTo>
                    <a:pt x="767" y="1324"/>
                  </a:lnTo>
                  <a:lnTo>
                    <a:pt x="731" y="1343"/>
                  </a:lnTo>
                  <a:lnTo>
                    <a:pt x="551" y="1432"/>
                  </a:lnTo>
                  <a:lnTo>
                    <a:pt x="529" y="1446"/>
                  </a:lnTo>
                  <a:lnTo>
                    <a:pt x="509" y="1462"/>
                  </a:lnTo>
                  <a:lnTo>
                    <a:pt x="491" y="1482"/>
                  </a:lnTo>
                  <a:lnTo>
                    <a:pt x="478" y="1503"/>
                  </a:lnTo>
                  <a:lnTo>
                    <a:pt x="466" y="1527"/>
                  </a:lnTo>
                  <a:lnTo>
                    <a:pt x="459" y="1553"/>
                  </a:lnTo>
                  <a:lnTo>
                    <a:pt x="431" y="1715"/>
                  </a:lnTo>
                  <a:lnTo>
                    <a:pt x="431" y="1724"/>
                  </a:lnTo>
                  <a:lnTo>
                    <a:pt x="435" y="1731"/>
                  </a:lnTo>
                  <a:lnTo>
                    <a:pt x="441" y="1736"/>
                  </a:lnTo>
                  <a:lnTo>
                    <a:pt x="449" y="1738"/>
                  </a:lnTo>
                  <a:lnTo>
                    <a:pt x="1487" y="1738"/>
                  </a:lnTo>
                  <a:lnTo>
                    <a:pt x="1496" y="1736"/>
                  </a:lnTo>
                  <a:lnTo>
                    <a:pt x="1502" y="1731"/>
                  </a:lnTo>
                  <a:lnTo>
                    <a:pt x="1506" y="1724"/>
                  </a:lnTo>
                  <a:lnTo>
                    <a:pt x="1507" y="1716"/>
                  </a:lnTo>
                  <a:lnTo>
                    <a:pt x="1478" y="1555"/>
                  </a:lnTo>
                  <a:lnTo>
                    <a:pt x="1471" y="1528"/>
                  </a:lnTo>
                  <a:lnTo>
                    <a:pt x="1461" y="1505"/>
                  </a:lnTo>
                  <a:lnTo>
                    <a:pt x="1447" y="1483"/>
                  </a:lnTo>
                  <a:lnTo>
                    <a:pt x="1430" y="1464"/>
                  </a:lnTo>
                  <a:lnTo>
                    <a:pt x="1410" y="1447"/>
                  </a:lnTo>
                  <a:lnTo>
                    <a:pt x="1386" y="1434"/>
                  </a:lnTo>
                  <a:lnTo>
                    <a:pt x="1203" y="1343"/>
                  </a:lnTo>
                  <a:lnTo>
                    <a:pt x="1186" y="1334"/>
                  </a:lnTo>
                  <a:lnTo>
                    <a:pt x="1171" y="1326"/>
                  </a:lnTo>
                  <a:lnTo>
                    <a:pt x="1230" y="1497"/>
                  </a:lnTo>
                  <a:lnTo>
                    <a:pt x="1148" y="1491"/>
                  </a:lnTo>
                  <a:lnTo>
                    <a:pt x="969" y="1711"/>
                  </a:lnTo>
                  <a:lnTo>
                    <a:pt x="1115" y="1285"/>
                  </a:lnTo>
                  <a:lnTo>
                    <a:pt x="1115" y="1229"/>
                  </a:lnTo>
                  <a:lnTo>
                    <a:pt x="1119" y="1229"/>
                  </a:lnTo>
                  <a:lnTo>
                    <a:pt x="1128" y="1229"/>
                  </a:lnTo>
                  <a:lnTo>
                    <a:pt x="1142" y="1228"/>
                  </a:lnTo>
                  <a:lnTo>
                    <a:pt x="1161" y="1227"/>
                  </a:lnTo>
                  <a:lnTo>
                    <a:pt x="1183" y="1225"/>
                  </a:lnTo>
                  <a:lnTo>
                    <a:pt x="1208" y="1221"/>
                  </a:lnTo>
                  <a:lnTo>
                    <a:pt x="1235" y="1216"/>
                  </a:lnTo>
                  <a:lnTo>
                    <a:pt x="1262" y="1207"/>
                  </a:lnTo>
                  <a:lnTo>
                    <a:pt x="1288" y="1198"/>
                  </a:lnTo>
                  <a:lnTo>
                    <a:pt x="1315" y="1186"/>
                  </a:lnTo>
                  <a:lnTo>
                    <a:pt x="1339" y="1171"/>
                  </a:lnTo>
                  <a:lnTo>
                    <a:pt x="1361" y="1152"/>
                  </a:lnTo>
                  <a:lnTo>
                    <a:pt x="1359" y="1152"/>
                  </a:lnTo>
                  <a:lnTo>
                    <a:pt x="1356" y="1151"/>
                  </a:lnTo>
                  <a:lnTo>
                    <a:pt x="1350" y="1148"/>
                  </a:lnTo>
                  <a:lnTo>
                    <a:pt x="1343" y="1144"/>
                  </a:lnTo>
                  <a:lnTo>
                    <a:pt x="1335" y="1139"/>
                  </a:lnTo>
                  <a:lnTo>
                    <a:pt x="1326" y="1131"/>
                  </a:lnTo>
                  <a:lnTo>
                    <a:pt x="1316" y="1122"/>
                  </a:lnTo>
                  <a:lnTo>
                    <a:pt x="1306" y="1110"/>
                  </a:lnTo>
                  <a:lnTo>
                    <a:pt x="1296" y="1095"/>
                  </a:lnTo>
                  <a:lnTo>
                    <a:pt x="1287" y="1079"/>
                  </a:lnTo>
                  <a:lnTo>
                    <a:pt x="1279" y="1059"/>
                  </a:lnTo>
                  <a:lnTo>
                    <a:pt x="1272" y="1037"/>
                  </a:lnTo>
                  <a:lnTo>
                    <a:pt x="1267" y="1011"/>
                  </a:lnTo>
                  <a:lnTo>
                    <a:pt x="1264" y="981"/>
                  </a:lnTo>
                  <a:lnTo>
                    <a:pt x="1264" y="948"/>
                  </a:lnTo>
                  <a:lnTo>
                    <a:pt x="1266" y="911"/>
                  </a:lnTo>
                  <a:lnTo>
                    <a:pt x="1269" y="871"/>
                  </a:lnTo>
                  <a:lnTo>
                    <a:pt x="1271" y="833"/>
                  </a:lnTo>
                  <a:lnTo>
                    <a:pt x="1270" y="797"/>
                  </a:lnTo>
                  <a:lnTo>
                    <a:pt x="1268" y="760"/>
                  </a:lnTo>
                  <a:lnTo>
                    <a:pt x="1264" y="727"/>
                  </a:lnTo>
                  <a:lnTo>
                    <a:pt x="1258" y="695"/>
                  </a:lnTo>
                  <a:lnTo>
                    <a:pt x="1250" y="664"/>
                  </a:lnTo>
                  <a:lnTo>
                    <a:pt x="1240" y="637"/>
                  </a:lnTo>
                  <a:lnTo>
                    <a:pt x="1228" y="612"/>
                  </a:lnTo>
                  <a:lnTo>
                    <a:pt x="1214" y="590"/>
                  </a:lnTo>
                  <a:lnTo>
                    <a:pt x="1196" y="572"/>
                  </a:lnTo>
                  <a:lnTo>
                    <a:pt x="1176" y="555"/>
                  </a:lnTo>
                  <a:lnTo>
                    <a:pt x="1154" y="543"/>
                  </a:lnTo>
                  <a:lnTo>
                    <a:pt x="1130" y="536"/>
                  </a:lnTo>
                  <a:lnTo>
                    <a:pt x="1103" y="532"/>
                  </a:lnTo>
                  <a:lnTo>
                    <a:pt x="1072" y="532"/>
                  </a:lnTo>
                  <a:lnTo>
                    <a:pt x="1071" y="531"/>
                  </a:lnTo>
                  <a:lnTo>
                    <a:pt x="1067" y="527"/>
                  </a:lnTo>
                  <a:lnTo>
                    <a:pt x="1060" y="521"/>
                  </a:lnTo>
                  <a:lnTo>
                    <a:pt x="1051" y="514"/>
                  </a:lnTo>
                  <a:lnTo>
                    <a:pt x="1040" y="507"/>
                  </a:lnTo>
                  <a:lnTo>
                    <a:pt x="1026" y="499"/>
                  </a:lnTo>
                  <a:lnTo>
                    <a:pt x="1009" y="493"/>
                  </a:lnTo>
                  <a:lnTo>
                    <a:pt x="990" y="487"/>
                  </a:lnTo>
                  <a:lnTo>
                    <a:pt x="967" y="483"/>
                  </a:lnTo>
                  <a:lnTo>
                    <a:pt x="943" y="482"/>
                  </a:lnTo>
                  <a:close/>
                  <a:moveTo>
                    <a:pt x="382" y="0"/>
                  </a:moveTo>
                  <a:lnTo>
                    <a:pt x="1023" y="0"/>
                  </a:lnTo>
                  <a:lnTo>
                    <a:pt x="1023" y="35"/>
                  </a:lnTo>
                  <a:lnTo>
                    <a:pt x="1026" y="74"/>
                  </a:lnTo>
                  <a:lnTo>
                    <a:pt x="1034" y="111"/>
                  </a:lnTo>
                  <a:lnTo>
                    <a:pt x="1047" y="146"/>
                  </a:lnTo>
                  <a:lnTo>
                    <a:pt x="1065" y="178"/>
                  </a:lnTo>
                  <a:lnTo>
                    <a:pt x="1087" y="207"/>
                  </a:lnTo>
                  <a:lnTo>
                    <a:pt x="1114" y="233"/>
                  </a:lnTo>
                  <a:lnTo>
                    <a:pt x="1143" y="256"/>
                  </a:lnTo>
                  <a:lnTo>
                    <a:pt x="1175" y="274"/>
                  </a:lnTo>
                  <a:lnTo>
                    <a:pt x="1210" y="287"/>
                  </a:lnTo>
                  <a:lnTo>
                    <a:pt x="1247" y="295"/>
                  </a:lnTo>
                  <a:lnTo>
                    <a:pt x="1286" y="298"/>
                  </a:lnTo>
                  <a:lnTo>
                    <a:pt x="2038" y="298"/>
                  </a:lnTo>
                  <a:lnTo>
                    <a:pt x="2076" y="295"/>
                  </a:lnTo>
                  <a:lnTo>
                    <a:pt x="2113" y="287"/>
                  </a:lnTo>
                  <a:lnTo>
                    <a:pt x="2149" y="274"/>
                  </a:lnTo>
                  <a:lnTo>
                    <a:pt x="2181" y="256"/>
                  </a:lnTo>
                  <a:lnTo>
                    <a:pt x="2210" y="233"/>
                  </a:lnTo>
                  <a:lnTo>
                    <a:pt x="2236" y="207"/>
                  </a:lnTo>
                  <a:lnTo>
                    <a:pt x="2259" y="178"/>
                  </a:lnTo>
                  <a:lnTo>
                    <a:pt x="2276" y="146"/>
                  </a:lnTo>
                  <a:lnTo>
                    <a:pt x="2290" y="111"/>
                  </a:lnTo>
                  <a:lnTo>
                    <a:pt x="2298" y="74"/>
                  </a:lnTo>
                  <a:lnTo>
                    <a:pt x="2301" y="35"/>
                  </a:lnTo>
                  <a:lnTo>
                    <a:pt x="2301" y="0"/>
                  </a:lnTo>
                  <a:lnTo>
                    <a:pt x="2941" y="0"/>
                  </a:lnTo>
                  <a:lnTo>
                    <a:pt x="2990" y="3"/>
                  </a:lnTo>
                  <a:lnTo>
                    <a:pt x="3036" y="12"/>
                  </a:lnTo>
                  <a:lnTo>
                    <a:pt x="3080" y="27"/>
                  </a:lnTo>
                  <a:lnTo>
                    <a:pt x="3122" y="45"/>
                  </a:lnTo>
                  <a:lnTo>
                    <a:pt x="3160" y="69"/>
                  </a:lnTo>
                  <a:lnTo>
                    <a:pt x="3196" y="97"/>
                  </a:lnTo>
                  <a:lnTo>
                    <a:pt x="3228" y="129"/>
                  </a:lnTo>
                  <a:lnTo>
                    <a:pt x="3255" y="164"/>
                  </a:lnTo>
                  <a:lnTo>
                    <a:pt x="3279" y="203"/>
                  </a:lnTo>
                  <a:lnTo>
                    <a:pt x="3299" y="245"/>
                  </a:lnTo>
                  <a:lnTo>
                    <a:pt x="3313" y="288"/>
                  </a:lnTo>
                  <a:lnTo>
                    <a:pt x="3321" y="334"/>
                  </a:lnTo>
                  <a:lnTo>
                    <a:pt x="3324" y="382"/>
                  </a:lnTo>
                  <a:lnTo>
                    <a:pt x="3324" y="1848"/>
                  </a:lnTo>
                  <a:lnTo>
                    <a:pt x="3321" y="1897"/>
                  </a:lnTo>
                  <a:lnTo>
                    <a:pt x="3313" y="1942"/>
                  </a:lnTo>
                  <a:lnTo>
                    <a:pt x="3299" y="1987"/>
                  </a:lnTo>
                  <a:lnTo>
                    <a:pt x="3279" y="2028"/>
                  </a:lnTo>
                  <a:lnTo>
                    <a:pt x="3256" y="2066"/>
                  </a:lnTo>
                  <a:lnTo>
                    <a:pt x="3228" y="2103"/>
                  </a:lnTo>
                  <a:lnTo>
                    <a:pt x="3196" y="2134"/>
                  </a:lnTo>
                  <a:lnTo>
                    <a:pt x="3160" y="2162"/>
                  </a:lnTo>
                  <a:lnTo>
                    <a:pt x="3122" y="2186"/>
                  </a:lnTo>
                  <a:lnTo>
                    <a:pt x="3081" y="2205"/>
                  </a:lnTo>
                  <a:lnTo>
                    <a:pt x="3036" y="2219"/>
                  </a:lnTo>
                  <a:lnTo>
                    <a:pt x="2991" y="2228"/>
                  </a:lnTo>
                  <a:lnTo>
                    <a:pt x="2942" y="2231"/>
                  </a:lnTo>
                  <a:lnTo>
                    <a:pt x="382" y="2231"/>
                  </a:lnTo>
                  <a:lnTo>
                    <a:pt x="334" y="2228"/>
                  </a:lnTo>
                  <a:lnTo>
                    <a:pt x="288" y="2219"/>
                  </a:lnTo>
                  <a:lnTo>
                    <a:pt x="243" y="2205"/>
                  </a:lnTo>
                  <a:lnTo>
                    <a:pt x="202" y="2186"/>
                  </a:lnTo>
                  <a:lnTo>
                    <a:pt x="164" y="2162"/>
                  </a:lnTo>
                  <a:lnTo>
                    <a:pt x="128" y="2134"/>
                  </a:lnTo>
                  <a:lnTo>
                    <a:pt x="96" y="2103"/>
                  </a:lnTo>
                  <a:lnTo>
                    <a:pt x="69" y="2066"/>
                  </a:lnTo>
                  <a:lnTo>
                    <a:pt x="44" y="2028"/>
                  </a:lnTo>
                  <a:lnTo>
                    <a:pt x="25" y="1987"/>
                  </a:lnTo>
                  <a:lnTo>
                    <a:pt x="12" y="1942"/>
                  </a:lnTo>
                  <a:lnTo>
                    <a:pt x="3" y="1897"/>
                  </a:lnTo>
                  <a:lnTo>
                    <a:pt x="0" y="1848"/>
                  </a:lnTo>
                  <a:lnTo>
                    <a:pt x="0" y="382"/>
                  </a:lnTo>
                  <a:lnTo>
                    <a:pt x="3" y="334"/>
                  </a:lnTo>
                  <a:lnTo>
                    <a:pt x="12" y="288"/>
                  </a:lnTo>
                  <a:lnTo>
                    <a:pt x="25" y="245"/>
                  </a:lnTo>
                  <a:lnTo>
                    <a:pt x="44" y="203"/>
                  </a:lnTo>
                  <a:lnTo>
                    <a:pt x="69" y="164"/>
                  </a:lnTo>
                  <a:lnTo>
                    <a:pt x="96" y="129"/>
                  </a:lnTo>
                  <a:lnTo>
                    <a:pt x="128" y="97"/>
                  </a:lnTo>
                  <a:lnTo>
                    <a:pt x="164" y="69"/>
                  </a:lnTo>
                  <a:lnTo>
                    <a:pt x="202" y="45"/>
                  </a:lnTo>
                  <a:lnTo>
                    <a:pt x="243" y="27"/>
                  </a:lnTo>
                  <a:lnTo>
                    <a:pt x="288" y="12"/>
                  </a:lnTo>
                  <a:lnTo>
                    <a:pt x="334" y="3"/>
                  </a:lnTo>
                  <a:lnTo>
                    <a:pt x="3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" name="Freeform 185"/>
            <p:cNvSpPr>
              <a:spLocks/>
            </p:cNvSpPr>
            <p:nvPr/>
          </p:nvSpPr>
          <p:spPr bwMode="auto">
            <a:xfrm>
              <a:off x="5857875" y="1252538"/>
              <a:ext cx="95250" cy="49212"/>
            </a:xfrm>
            <a:custGeom>
              <a:avLst/>
              <a:gdLst>
                <a:gd name="T0" fmla="*/ 283 w 1023"/>
                <a:gd name="T1" fmla="*/ 0 h 527"/>
                <a:gd name="T2" fmla="*/ 740 w 1023"/>
                <a:gd name="T3" fmla="*/ 0 h 527"/>
                <a:gd name="T4" fmla="*/ 763 w 1023"/>
                <a:gd name="T5" fmla="*/ 3 h 527"/>
                <a:gd name="T6" fmla="*/ 786 w 1023"/>
                <a:gd name="T7" fmla="*/ 10 h 527"/>
                <a:gd name="T8" fmla="*/ 805 w 1023"/>
                <a:gd name="T9" fmla="*/ 23 h 527"/>
                <a:gd name="T10" fmla="*/ 821 w 1023"/>
                <a:gd name="T11" fmla="*/ 39 h 527"/>
                <a:gd name="T12" fmla="*/ 833 w 1023"/>
                <a:gd name="T13" fmla="*/ 59 h 527"/>
                <a:gd name="T14" fmla="*/ 841 w 1023"/>
                <a:gd name="T15" fmla="*/ 81 h 527"/>
                <a:gd name="T16" fmla="*/ 844 w 1023"/>
                <a:gd name="T17" fmla="*/ 104 h 527"/>
                <a:gd name="T18" fmla="*/ 844 w 1023"/>
                <a:gd name="T19" fmla="*/ 162 h 527"/>
                <a:gd name="T20" fmla="*/ 887 w 1023"/>
                <a:gd name="T21" fmla="*/ 162 h 527"/>
                <a:gd name="T22" fmla="*/ 914 w 1023"/>
                <a:gd name="T23" fmla="*/ 165 h 527"/>
                <a:gd name="T24" fmla="*/ 940 w 1023"/>
                <a:gd name="T25" fmla="*/ 173 h 527"/>
                <a:gd name="T26" fmla="*/ 963 w 1023"/>
                <a:gd name="T27" fmla="*/ 185 h 527"/>
                <a:gd name="T28" fmla="*/ 983 w 1023"/>
                <a:gd name="T29" fmla="*/ 202 h 527"/>
                <a:gd name="T30" fmla="*/ 1000 w 1023"/>
                <a:gd name="T31" fmla="*/ 222 h 527"/>
                <a:gd name="T32" fmla="*/ 1013 w 1023"/>
                <a:gd name="T33" fmla="*/ 245 h 527"/>
                <a:gd name="T34" fmla="*/ 1021 w 1023"/>
                <a:gd name="T35" fmla="*/ 271 h 527"/>
                <a:gd name="T36" fmla="*/ 1023 w 1023"/>
                <a:gd name="T37" fmla="*/ 298 h 527"/>
                <a:gd name="T38" fmla="*/ 1023 w 1023"/>
                <a:gd name="T39" fmla="*/ 391 h 527"/>
                <a:gd name="T40" fmla="*/ 1021 w 1023"/>
                <a:gd name="T41" fmla="*/ 419 h 527"/>
                <a:gd name="T42" fmla="*/ 1013 w 1023"/>
                <a:gd name="T43" fmla="*/ 444 h 527"/>
                <a:gd name="T44" fmla="*/ 1000 w 1023"/>
                <a:gd name="T45" fmla="*/ 467 h 527"/>
                <a:gd name="T46" fmla="*/ 983 w 1023"/>
                <a:gd name="T47" fmla="*/ 488 h 527"/>
                <a:gd name="T48" fmla="*/ 963 w 1023"/>
                <a:gd name="T49" fmla="*/ 504 h 527"/>
                <a:gd name="T50" fmla="*/ 940 w 1023"/>
                <a:gd name="T51" fmla="*/ 517 h 527"/>
                <a:gd name="T52" fmla="*/ 914 w 1023"/>
                <a:gd name="T53" fmla="*/ 525 h 527"/>
                <a:gd name="T54" fmla="*/ 887 w 1023"/>
                <a:gd name="T55" fmla="*/ 527 h 527"/>
                <a:gd name="T56" fmla="*/ 136 w 1023"/>
                <a:gd name="T57" fmla="*/ 527 h 527"/>
                <a:gd name="T58" fmla="*/ 108 w 1023"/>
                <a:gd name="T59" fmla="*/ 525 h 527"/>
                <a:gd name="T60" fmla="*/ 83 w 1023"/>
                <a:gd name="T61" fmla="*/ 517 h 527"/>
                <a:gd name="T62" fmla="*/ 60 w 1023"/>
                <a:gd name="T63" fmla="*/ 504 h 527"/>
                <a:gd name="T64" fmla="*/ 39 w 1023"/>
                <a:gd name="T65" fmla="*/ 488 h 527"/>
                <a:gd name="T66" fmla="*/ 23 w 1023"/>
                <a:gd name="T67" fmla="*/ 467 h 527"/>
                <a:gd name="T68" fmla="*/ 10 w 1023"/>
                <a:gd name="T69" fmla="*/ 444 h 527"/>
                <a:gd name="T70" fmla="*/ 2 w 1023"/>
                <a:gd name="T71" fmla="*/ 419 h 527"/>
                <a:gd name="T72" fmla="*/ 0 w 1023"/>
                <a:gd name="T73" fmla="*/ 391 h 527"/>
                <a:gd name="T74" fmla="*/ 0 w 1023"/>
                <a:gd name="T75" fmla="*/ 298 h 527"/>
                <a:gd name="T76" fmla="*/ 2 w 1023"/>
                <a:gd name="T77" fmla="*/ 271 h 527"/>
                <a:gd name="T78" fmla="*/ 10 w 1023"/>
                <a:gd name="T79" fmla="*/ 245 h 527"/>
                <a:gd name="T80" fmla="*/ 23 w 1023"/>
                <a:gd name="T81" fmla="*/ 222 h 527"/>
                <a:gd name="T82" fmla="*/ 39 w 1023"/>
                <a:gd name="T83" fmla="*/ 202 h 527"/>
                <a:gd name="T84" fmla="*/ 60 w 1023"/>
                <a:gd name="T85" fmla="*/ 185 h 527"/>
                <a:gd name="T86" fmla="*/ 83 w 1023"/>
                <a:gd name="T87" fmla="*/ 173 h 527"/>
                <a:gd name="T88" fmla="*/ 108 w 1023"/>
                <a:gd name="T89" fmla="*/ 165 h 527"/>
                <a:gd name="T90" fmla="*/ 136 w 1023"/>
                <a:gd name="T91" fmla="*/ 162 h 527"/>
                <a:gd name="T92" fmla="*/ 179 w 1023"/>
                <a:gd name="T93" fmla="*/ 162 h 527"/>
                <a:gd name="T94" fmla="*/ 179 w 1023"/>
                <a:gd name="T95" fmla="*/ 104 h 527"/>
                <a:gd name="T96" fmla="*/ 182 w 1023"/>
                <a:gd name="T97" fmla="*/ 81 h 527"/>
                <a:gd name="T98" fmla="*/ 189 w 1023"/>
                <a:gd name="T99" fmla="*/ 59 h 527"/>
                <a:gd name="T100" fmla="*/ 202 w 1023"/>
                <a:gd name="T101" fmla="*/ 39 h 527"/>
                <a:gd name="T102" fmla="*/ 218 w 1023"/>
                <a:gd name="T103" fmla="*/ 23 h 527"/>
                <a:gd name="T104" fmla="*/ 237 w 1023"/>
                <a:gd name="T105" fmla="*/ 10 h 527"/>
                <a:gd name="T106" fmla="*/ 260 w 1023"/>
                <a:gd name="T107" fmla="*/ 3 h 527"/>
                <a:gd name="T108" fmla="*/ 283 w 1023"/>
                <a:gd name="T109" fmla="*/ 0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23" h="527">
                  <a:moveTo>
                    <a:pt x="283" y="0"/>
                  </a:moveTo>
                  <a:lnTo>
                    <a:pt x="740" y="0"/>
                  </a:lnTo>
                  <a:lnTo>
                    <a:pt x="763" y="3"/>
                  </a:lnTo>
                  <a:lnTo>
                    <a:pt x="786" y="10"/>
                  </a:lnTo>
                  <a:lnTo>
                    <a:pt x="805" y="23"/>
                  </a:lnTo>
                  <a:lnTo>
                    <a:pt x="821" y="39"/>
                  </a:lnTo>
                  <a:lnTo>
                    <a:pt x="833" y="59"/>
                  </a:lnTo>
                  <a:lnTo>
                    <a:pt x="841" y="81"/>
                  </a:lnTo>
                  <a:lnTo>
                    <a:pt x="844" y="104"/>
                  </a:lnTo>
                  <a:lnTo>
                    <a:pt x="844" y="162"/>
                  </a:lnTo>
                  <a:lnTo>
                    <a:pt x="887" y="162"/>
                  </a:lnTo>
                  <a:lnTo>
                    <a:pt x="914" y="165"/>
                  </a:lnTo>
                  <a:lnTo>
                    <a:pt x="940" y="173"/>
                  </a:lnTo>
                  <a:lnTo>
                    <a:pt x="963" y="185"/>
                  </a:lnTo>
                  <a:lnTo>
                    <a:pt x="983" y="202"/>
                  </a:lnTo>
                  <a:lnTo>
                    <a:pt x="1000" y="222"/>
                  </a:lnTo>
                  <a:lnTo>
                    <a:pt x="1013" y="245"/>
                  </a:lnTo>
                  <a:lnTo>
                    <a:pt x="1021" y="271"/>
                  </a:lnTo>
                  <a:lnTo>
                    <a:pt x="1023" y="298"/>
                  </a:lnTo>
                  <a:lnTo>
                    <a:pt x="1023" y="391"/>
                  </a:lnTo>
                  <a:lnTo>
                    <a:pt x="1021" y="419"/>
                  </a:lnTo>
                  <a:lnTo>
                    <a:pt x="1013" y="444"/>
                  </a:lnTo>
                  <a:lnTo>
                    <a:pt x="1000" y="467"/>
                  </a:lnTo>
                  <a:lnTo>
                    <a:pt x="983" y="488"/>
                  </a:lnTo>
                  <a:lnTo>
                    <a:pt x="963" y="504"/>
                  </a:lnTo>
                  <a:lnTo>
                    <a:pt x="940" y="517"/>
                  </a:lnTo>
                  <a:lnTo>
                    <a:pt x="914" y="525"/>
                  </a:lnTo>
                  <a:lnTo>
                    <a:pt x="887" y="527"/>
                  </a:lnTo>
                  <a:lnTo>
                    <a:pt x="136" y="527"/>
                  </a:lnTo>
                  <a:lnTo>
                    <a:pt x="108" y="525"/>
                  </a:lnTo>
                  <a:lnTo>
                    <a:pt x="83" y="517"/>
                  </a:lnTo>
                  <a:lnTo>
                    <a:pt x="60" y="504"/>
                  </a:lnTo>
                  <a:lnTo>
                    <a:pt x="39" y="488"/>
                  </a:lnTo>
                  <a:lnTo>
                    <a:pt x="23" y="467"/>
                  </a:lnTo>
                  <a:lnTo>
                    <a:pt x="10" y="444"/>
                  </a:lnTo>
                  <a:lnTo>
                    <a:pt x="2" y="419"/>
                  </a:lnTo>
                  <a:lnTo>
                    <a:pt x="0" y="391"/>
                  </a:lnTo>
                  <a:lnTo>
                    <a:pt x="0" y="298"/>
                  </a:lnTo>
                  <a:lnTo>
                    <a:pt x="2" y="271"/>
                  </a:lnTo>
                  <a:lnTo>
                    <a:pt x="10" y="245"/>
                  </a:lnTo>
                  <a:lnTo>
                    <a:pt x="23" y="222"/>
                  </a:lnTo>
                  <a:lnTo>
                    <a:pt x="39" y="202"/>
                  </a:lnTo>
                  <a:lnTo>
                    <a:pt x="60" y="185"/>
                  </a:lnTo>
                  <a:lnTo>
                    <a:pt x="83" y="173"/>
                  </a:lnTo>
                  <a:lnTo>
                    <a:pt x="108" y="165"/>
                  </a:lnTo>
                  <a:lnTo>
                    <a:pt x="136" y="162"/>
                  </a:lnTo>
                  <a:lnTo>
                    <a:pt x="179" y="162"/>
                  </a:lnTo>
                  <a:lnTo>
                    <a:pt x="179" y="104"/>
                  </a:lnTo>
                  <a:lnTo>
                    <a:pt x="182" y="81"/>
                  </a:lnTo>
                  <a:lnTo>
                    <a:pt x="189" y="59"/>
                  </a:lnTo>
                  <a:lnTo>
                    <a:pt x="202" y="39"/>
                  </a:lnTo>
                  <a:lnTo>
                    <a:pt x="218" y="23"/>
                  </a:lnTo>
                  <a:lnTo>
                    <a:pt x="237" y="10"/>
                  </a:lnTo>
                  <a:lnTo>
                    <a:pt x="260" y="3"/>
                  </a:lnTo>
                  <a:lnTo>
                    <a:pt x="2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13" name="Group 1712"/>
          <p:cNvGrpSpPr/>
          <p:nvPr/>
        </p:nvGrpSpPr>
        <p:grpSpPr>
          <a:xfrm>
            <a:off x="4957447" y="1695609"/>
            <a:ext cx="304800" cy="268287"/>
            <a:chOff x="4954588" y="1239838"/>
            <a:chExt cx="304800" cy="26828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84" name="Freeform 190"/>
            <p:cNvSpPr>
              <a:spLocks/>
            </p:cNvSpPr>
            <p:nvPr/>
          </p:nvSpPr>
          <p:spPr bwMode="auto">
            <a:xfrm>
              <a:off x="5006976" y="1270000"/>
              <a:ext cx="149225" cy="96837"/>
            </a:xfrm>
            <a:custGeom>
              <a:avLst/>
              <a:gdLst>
                <a:gd name="T0" fmla="*/ 1352 w 1697"/>
                <a:gd name="T1" fmla="*/ 0 h 1101"/>
                <a:gd name="T2" fmla="*/ 1574 w 1697"/>
                <a:gd name="T3" fmla="*/ 222 h 1101"/>
                <a:gd name="T4" fmla="*/ 1697 w 1697"/>
                <a:gd name="T5" fmla="*/ 346 h 1101"/>
                <a:gd name="T6" fmla="*/ 1352 w 1697"/>
                <a:gd name="T7" fmla="*/ 689 h 1101"/>
                <a:gd name="T8" fmla="*/ 1228 w 1697"/>
                <a:gd name="T9" fmla="*/ 567 h 1101"/>
                <a:gd name="T10" fmla="*/ 1363 w 1697"/>
                <a:gd name="T11" fmla="*/ 431 h 1101"/>
                <a:gd name="T12" fmla="*/ 583 w 1697"/>
                <a:gd name="T13" fmla="*/ 431 h 1101"/>
                <a:gd name="T14" fmla="*/ 532 w 1697"/>
                <a:gd name="T15" fmla="*/ 435 h 1101"/>
                <a:gd name="T16" fmla="*/ 483 w 1697"/>
                <a:gd name="T17" fmla="*/ 444 h 1101"/>
                <a:gd name="T18" fmla="*/ 436 w 1697"/>
                <a:gd name="T19" fmla="*/ 460 h 1101"/>
                <a:gd name="T20" fmla="*/ 392 w 1697"/>
                <a:gd name="T21" fmla="*/ 480 h 1101"/>
                <a:gd name="T22" fmla="*/ 350 w 1697"/>
                <a:gd name="T23" fmla="*/ 506 h 1101"/>
                <a:gd name="T24" fmla="*/ 312 w 1697"/>
                <a:gd name="T25" fmla="*/ 535 h 1101"/>
                <a:gd name="T26" fmla="*/ 277 w 1697"/>
                <a:gd name="T27" fmla="*/ 570 h 1101"/>
                <a:gd name="T28" fmla="*/ 247 w 1697"/>
                <a:gd name="T29" fmla="*/ 607 h 1101"/>
                <a:gd name="T30" fmla="*/ 222 w 1697"/>
                <a:gd name="T31" fmla="*/ 649 h 1101"/>
                <a:gd name="T32" fmla="*/ 202 w 1697"/>
                <a:gd name="T33" fmla="*/ 693 h 1101"/>
                <a:gd name="T34" fmla="*/ 186 w 1697"/>
                <a:gd name="T35" fmla="*/ 740 h 1101"/>
                <a:gd name="T36" fmla="*/ 177 w 1697"/>
                <a:gd name="T37" fmla="*/ 791 h 1101"/>
                <a:gd name="T38" fmla="*/ 174 w 1697"/>
                <a:gd name="T39" fmla="*/ 841 h 1101"/>
                <a:gd name="T40" fmla="*/ 174 w 1697"/>
                <a:gd name="T41" fmla="*/ 1101 h 1101"/>
                <a:gd name="T42" fmla="*/ 0 w 1697"/>
                <a:gd name="T43" fmla="*/ 1101 h 1101"/>
                <a:gd name="T44" fmla="*/ 0 w 1697"/>
                <a:gd name="T45" fmla="*/ 841 h 1101"/>
                <a:gd name="T46" fmla="*/ 3 w 1697"/>
                <a:gd name="T47" fmla="*/ 782 h 1101"/>
                <a:gd name="T48" fmla="*/ 11 w 1697"/>
                <a:gd name="T49" fmla="*/ 724 h 1101"/>
                <a:gd name="T50" fmla="*/ 26 w 1697"/>
                <a:gd name="T51" fmla="*/ 668 h 1101"/>
                <a:gd name="T52" fmla="*/ 46 w 1697"/>
                <a:gd name="T53" fmla="*/ 615 h 1101"/>
                <a:gd name="T54" fmla="*/ 70 w 1697"/>
                <a:gd name="T55" fmla="*/ 563 h 1101"/>
                <a:gd name="T56" fmla="*/ 99 w 1697"/>
                <a:gd name="T57" fmla="*/ 515 h 1101"/>
                <a:gd name="T58" fmla="*/ 133 w 1697"/>
                <a:gd name="T59" fmla="*/ 470 h 1101"/>
                <a:gd name="T60" fmla="*/ 171 w 1697"/>
                <a:gd name="T61" fmla="*/ 429 h 1101"/>
                <a:gd name="T62" fmla="*/ 213 w 1697"/>
                <a:gd name="T63" fmla="*/ 392 h 1101"/>
                <a:gd name="T64" fmla="*/ 258 w 1697"/>
                <a:gd name="T65" fmla="*/ 357 h 1101"/>
                <a:gd name="T66" fmla="*/ 306 w 1697"/>
                <a:gd name="T67" fmla="*/ 329 h 1101"/>
                <a:gd name="T68" fmla="*/ 356 w 1697"/>
                <a:gd name="T69" fmla="*/ 304 h 1101"/>
                <a:gd name="T70" fmla="*/ 410 w 1697"/>
                <a:gd name="T71" fmla="*/ 284 h 1101"/>
                <a:gd name="T72" fmla="*/ 466 w 1697"/>
                <a:gd name="T73" fmla="*/ 269 h 1101"/>
                <a:gd name="T74" fmla="*/ 524 w 1697"/>
                <a:gd name="T75" fmla="*/ 261 h 1101"/>
                <a:gd name="T76" fmla="*/ 583 w 1697"/>
                <a:gd name="T77" fmla="*/ 258 h 1101"/>
                <a:gd name="T78" fmla="*/ 1363 w 1697"/>
                <a:gd name="T79" fmla="*/ 258 h 1101"/>
                <a:gd name="T80" fmla="*/ 1229 w 1697"/>
                <a:gd name="T81" fmla="*/ 123 h 1101"/>
                <a:gd name="T82" fmla="*/ 1352 w 1697"/>
                <a:gd name="T83" fmla="*/ 0 h 1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97" h="1101">
                  <a:moveTo>
                    <a:pt x="1352" y="0"/>
                  </a:moveTo>
                  <a:lnTo>
                    <a:pt x="1574" y="222"/>
                  </a:lnTo>
                  <a:lnTo>
                    <a:pt x="1697" y="346"/>
                  </a:lnTo>
                  <a:lnTo>
                    <a:pt x="1352" y="689"/>
                  </a:lnTo>
                  <a:lnTo>
                    <a:pt x="1228" y="567"/>
                  </a:lnTo>
                  <a:lnTo>
                    <a:pt x="1363" y="431"/>
                  </a:lnTo>
                  <a:lnTo>
                    <a:pt x="583" y="431"/>
                  </a:lnTo>
                  <a:lnTo>
                    <a:pt x="532" y="435"/>
                  </a:lnTo>
                  <a:lnTo>
                    <a:pt x="483" y="444"/>
                  </a:lnTo>
                  <a:lnTo>
                    <a:pt x="436" y="460"/>
                  </a:lnTo>
                  <a:lnTo>
                    <a:pt x="392" y="480"/>
                  </a:lnTo>
                  <a:lnTo>
                    <a:pt x="350" y="506"/>
                  </a:lnTo>
                  <a:lnTo>
                    <a:pt x="312" y="535"/>
                  </a:lnTo>
                  <a:lnTo>
                    <a:pt x="277" y="570"/>
                  </a:lnTo>
                  <a:lnTo>
                    <a:pt x="247" y="607"/>
                  </a:lnTo>
                  <a:lnTo>
                    <a:pt x="222" y="649"/>
                  </a:lnTo>
                  <a:lnTo>
                    <a:pt x="202" y="693"/>
                  </a:lnTo>
                  <a:lnTo>
                    <a:pt x="186" y="740"/>
                  </a:lnTo>
                  <a:lnTo>
                    <a:pt x="177" y="791"/>
                  </a:lnTo>
                  <a:lnTo>
                    <a:pt x="174" y="841"/>
                  </a:lnTo>
                  <a:lnTo>
                    <a:pt x="174" y="1101"/>
                  </a:lnTo>
                  <a:lnTo>
                    <a:pt x="0" y="1101"/>
                  </a:lnTo>
                  <a:lnTo>
                    <a:pt x="0" y="841"/>
                  </a:lnTo>
                  <a:lnTo>
                    <a:pt x="3" y="782"/>
                  </a:lnTo>
                  <a:lnTo>
                    <a:pt x="11" y="724"/>
                  </a:lnTo>
                  <a:lnTo>
                    <a:pt x="26" y="668"/>
                  </a:lnTo>
                  <a:lnTo>
                    <a:pt x="46" y="615"/>
                  </a:lnTo>
                  <a:lnTo>
                    <a:pt x="70" y="563"/>
                  </a:lnTo>
                  <a:lnTo>
                    <a:pt x="99" y="515"/>
                  </a:lnTo>
                  <a:lnTo>
                    <a:pt x="133" y="470"/>
                  </a:lnTo>
                  <a:lnTo>
                    <a:pt x="171" y="429"/>
                  </a:lnTo>
                  <a:lnTo>
                    <a:pt x="213" y="392"/>
                  </a:lnTo>
                  <a:lnTo>
                    <a:pt x="258" y="357"/>
                  </a:lnTo>
                  <a:lnTo>
                    <a:pt x="306" y="329"/>
                  </a:lnTo>
                  <a:lnTo>
                    <a:pt x="356" y="304"/>
                  </a:lnTo>
                  <a:lnTo>
                    <a:pt x="410" y="284"/>
                  </a:lnTo>
                  <a:lnTo>
                    <a:pt x="466" y="269"/>
                  </a:lnTo>
                  <a:lnTo>
                    <a:pt x="524" y="261"/>
                  </a:lnTo>
                  <a:lnTo>
                    <a:pt x="583" y="258"/>
                  </a:lnTo>
                  <a:lnTo>
                    <a:pt x="1363" y="258"/>
                  </a:lnTo>
                  <a:lnTo>
                    <a:pt x="1229" y="123"/>
                  </a:lnTo>
                  <a:lnTo>
                    <a:pt x="13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5" name="Freeform 191"/>
            <p:cNvSpPr>
              <a:spLocks/>
            </p:cNvSpPr>
            <p:nvPr/>
          </p:nvSpPr>
          <p:spPr bwMode="auto">
            <a:xfrm>
              <a:off x="5062538" y="1384300"/>
              <a:ext cx="149225" cy="98425"/>
            </a:xfrm>
            <a:custGeom>
              <a:avLst/>
              <a:gdLst>
                <a:gd name="T0" fmla="*/ 1523 w 1697"/>
                <a:gd name="T1" fmla="*/ 0 h 1101"/>
                <a:gd name="T2" fmla="*/ 1697 w 1697"/>
                <a:gd name="T3" fmla="*/ 0 h 1101"/>
                <a:gd name="T4" fmla="*/ 1697 w 1697"/>
                <a:gd name="T5" fmla="*/ 259 h 1101"/>
                <a:gd name="T6" fmla="*/ 1693 w 1697"/>
                <a:gd name="T7" fmla="*/ 319 h 1101"/>
                <a:gd name="T8" fmla="*/ 1685 w 1697"/>
                <a:gd name="T9" fmla="*/ 376 h 1101"/>
                <a:gd name="T10" fmla="*/ 1670 w 1697"/>
                <a:gd name="T11" fmla="*/ 433 h 1101"/>
                <a:gd name="T12" fmla="*/ 1650 w 1697"/>
                <a:gd name="T13" fmla="*/ 486 h 1101"/>
                <a:gd name="T14" fmla="*/ 1626 w 1697"/>
                <a:gd name="T15" fmla="*/ 538 h 1101"/>
                <a:gd name="T16" fmla="*/ 1597 w 1697"/>
                <a:gd name="T17" fmla="*/ 586 h 1101"/>
                <a:gd name="T18" fmla="*/ 1564 w 1697"/>
                <a:gd name="T19" fmla="*/ 631 h 1101"/>
                <a:gd name="T20" fmla="*/ 1526 w 1697"/>
                <a:gd name="T21" fmla="*/ 672 h 1101"/>
                <a:gd name="T22" fmla="*/ 1484 w 1697"/>
                <a:gd name="T23" fmla="*/ 709 h 1101"/>
                <a:gd name="T24" fmla="*/ 1439 w 1697"/>
                <a:gd name="T25" fmla="*/ 743 h 1101"/>
                <a:gd name="T26" fmla="*/ 1391 w 1697"/>
                <a:gd name="T27" fmla="*/ 772 h 1101"/>
                <a:gd name="T28" fmla="*/ 1339 w 1697"/>
                <a:gd name="T29" fmla="*/ 797 h 1101"/>
                <a:gd name="T30" fmla="*/ 1286 w 1697"/>
                <a:gd name="T31" fmla="*/ 817 h 1101"/>
                <a:gd name="T32" fmla="*/ 1230 w 1697"/>
                <a:gd name="T33" fmla="*/ 831 h 1101"/>
                <a:gd name="T34" fmla="*/ 1172 w 1697"/>
                <a:gd name="T35" fmla="*/ 840 h 1101"/>
                <a:gd name="T36" fmla="*/ 1112 w 1697"/>
                <a:gd name="T37" fmla="*/ 843 h 1101"/>
                <a:gd name="T38" fmla="*/ 333 w 1697"/>
                <a:gd name="T39" fmla="*/ 843 h 1101"/>
                <a:gd name="T40" fmla="*/ 468 w 1697"/>
                <a:gd name="T41" fmla="*/ 977 h 1101"/>
                <a:gd name="T42" fmla="*/ 344 w 1697"/>
                <a:gd name="T43" fmla="*/ 1101 h 1101"/>
                <a:gd name="T44" fmla="*/ 124 w 1697"/>
                <a:gd name="T45" fmla="*/ 880 h 1101"/>
                <a:gd name="T46" fmla="*/ 0 w 1697"/>
                <a:gd name="T47" fmla="*/ 756 h 1101"/>
                <a:gd name="T48" fmla="*/ 344 w 1697"/>
                <a:gd name="T49" fmla="*/ 412 h 1101"/>
                <a:gd name="T50" fmla="*/ 469 w 1697"/>
                <a:gd name="T51" fmla="*/ 536 h 1101"/>
                <a:gd name="T52" fmla="*/ 334 w 1697"/>
                <a:gd name="T53" fmla="*/ 670 h 1101"/>
                <a:gd name="T54" fmla="*/ 1113 w 1697"/>
                <a:gd name="T55" fmla="*/ 670 h 1101"/>
                <a:gd name="T56" fmla="*/ 1164 w 1697"/>
                <a:gd name="T57" fmla="*/ 666 h 1101"/>
                <a:gd name="T58" fmla="*/ 1214 w 1697"/>
                <a:gd name="T59" fmla="*/ 657 h 1101"/>
                <a:gd name="T60" fmla="*/ 1261 w 1697"/>
                <a:gd name="T61" fmla="*/ 642 h 1101"/>
                <a:gd name="T62" fmla="*/ 1306 w 1697"/>
                <a:gd name="T63" fmla="*/ 621 h 1101"/>
                <a:gd name="T64" fmla="*/ 1347 w 1697"/>
                <a:gd name="T65" fmla="*/ 596 h 1101"/>
                <a:gd name="T66" fmla="*/ 1385 w 1697"/>
                <a:gd name="T67" fmla="*/ 566 h 1101"/>
                <a:gd name="T68" fmla="*/ 1419 w 1697"/>
                <a:gd name="T69" fmla="*/ 532 h 1101"/>
                <a:gd name="T70" fmla="*/ 1449 w 1697"/>
                <a:gd name="T71" fmla="*/ 494 h 1101"/>
                <a:gd name="T72" fmla="*/ 1474 w 1697"/>
                <a:gd name="T73" fmla="*/ 453 h 1101"/>
                <a:gd name="T74" fmla="*/ 1495 w 1697"/>
                <a:gd name="T75" fmla="*/ 408 h 1101"/>
                <a:gd name="T76" fmla="*/ 1510 w 1697"/>
                <a:gd name="T77" fmla="*/ 361 h 1101"/>
                <a:gd name="T78" fmla="*/ 1520 w 1697"/>
                <a:gd name="T79" fmla="*/ 312 h 1101"/>
                <a:gd name="T80" fmla="*/ 1523 w 1697"/>
                <a:gd name="T81" fmla="*/ 260 h 1101"/>
                <a:gd name="T82" fmla="*/ 1523 w 1697"/>
                <a:gd name="T83" fmla="*/ 260 h 1101"/>
                <a:gd name="T84" fmla="*/ 1523 w 1697"/>
                <a:gd name="T85" fmla="*/ 0 h 1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97" h="1101">
                  <a:moveTo>
                    <a:pt x="1523" y="0"/>
                  </a:moveTo>
                  <a:lnTo>
                    <a:pt x="1697" y="0"/>
                  </a:lnTo>
                  <a:lnTo>
                    <a:pt x="1697" y="259"/>
                  </a:lnTo>
                  <a:lnTo>
                    <a:pt x="1693" y="319"/>
                  </a:lnTo>
                  <a:lnTo>
                    <a:pt x="1685" y="376"/>
                  </a:lnTo>
                  <a:lnTo>
                    <a:pt x="1670" y="433"/>
                  </a:lnTo>
                  <a:lnTo>
                    <a:pt x="1650" y="486"/>
                  </a:lnTo>
                  <a:lnTo>
                    <a:pt x="1626" y="538"/>
                  </a:lnTo>
                  <a:lnTo>
                    <a:pt x="1597" y="586"/>
                  </a:lnTo>
                  <a:lnTo>
                    <a:pt x="1564" y="631"/>
                  </a:lnTo>
                  <a:lnTo>
                    <a:pt x="1526" y="672"/>
                  </a:lnTo>
                  <a:lnTo>
                    <a:pt x="1484" y="709"/>
                  </a:lnTo>
                  <a:lnTo>
                    <a:pt x="1439" y="743"/>
                  </a:lnTo>
                  <a:lnTo>
                    <a:pt x="1391" y="772"/>
                  </a:lnTo>
                  <a:lnTo>
                    <a:pt x="1339" y="797"/>
                  </a:lnTo>
                  <a:lnTo>
                    <a:pt x="1286" y="817"/>
                  </a:lnTo>
                  <a:lnTo>
                    <a:pt x="1230" y="831"/>
                  </a:lnTo>
                  <a:lnTo>
                    <a:pt x="1172" y="840"/>
                  </a:lnTo>
                  <a:lnTo>
                    <a:pt x="1112" y="843"/>
                  </a:lnTo>
                  <a:lnTo>
                    <a:pt x="333" y="843"/>
                  </a:lnTo>
                  <a:lnTo>
                    <a:pt x="468" y="977"/>
                  </a:lnTo>
                  <a:lnTo>
                    <a:pt x="344" y="1101"/>
                  </a:lnTo>
                  <a:lnTo>
                    <a:pt x="124" y="880"/>
                  </a:lnTo>
                  <a:lnTo>
                    <a:pt x="0" y="756"/>
                  </a:lnTo>
                  <a:lnTo>
                    <a:pt x="344" y="412"/>
                  </a:lnTo>
                  <a:lnTo>
                    <a:pt x="469" y="536"/>
                  </a:lnTo>
                  <a:lnTo>
                    <a:pt x="334" y="670"/>
                  </a:lnTo>
                  <a:lnTo>
                    <a:pt x="1113" y="670"/>
                  </a:lnTo>
                  <a:lnTo>
                    <a:pt x="1164" y="666"/>
                  </a:lnTo>
                  <a:lnTo>
                    <a:pt x="1214" y="657"/>
                  </a:lnTo>
                  <a:lnTo>
                    <a:pt x="1261" y="642"/>
                  </a:lnTo>
                  <a:lnTo>
                    <a:pt x="1306" y="621"/>
                  </a:lnTo>
                  <a:lnTo>
                    <a:pt x="1347" y="596"/>
                  </a:lnTo>
                  <a:lnTo>
                    <a:pt x="1385" y="566"/>
                  </a:lnTo>
                  <a:lnTo>
                    <a:pt x="1419" y="532"/>
                  </a:lnTo>
                  <a:lnTo>
                    <a:pt x="1449" y="494"/>
                  </a:lnTo>
                  <a:lnTo>
                    <a:pt x="1474" y="453"/>
                  </a:lnTo>
                  <a:lnTo>
                    <a:pt x="1495" y="408"/>
                  </a:lnTo>
                  <a:lnTo>
                    <a:pt x="1510" y="361"/>
                  </a:lnTo>
                  <a:lnTo>
                    <a:pt x="1520" y="312"/>
                  </a:lnTo>
                  <a:lnTo>
                    <a:pt x="1523" y="260"/>
                  </a:lnTo>
                  <a:lnTo>
                    <a:pt x="1523" y="260"/>
                  </a:lnTo>
                  <a:lnTo>
                    <a:pt x="15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6" name="Freeform 192"/>
            <p:cNvSpPr>
              <a:spLocks/>
            </p:cNvSpPr>
            <p:nvPr/>
          </p:nvSpPr>
          <p:spPr bwMode="auto">
            <a:xfrm>
              <a:off x="5165726" y="1239838"/>
              <a:ext cx="77788" cy="123825"/>
            </a:xfrm>
            <a:custGeom>
              <a:avLst/>
              <a:gdLst>
                <a:gd name="T0" fmla="*/ 440 w 895"/>
                <a:gd name="T1" fmla="*/ 0 h 1399"/>
                <a:gd name="T2" fmla="*/ 486 w 895"/>
                <a:gd name="T3" fmla="*/ 9 h 1399"/>
                <a:gd name="T4" fmla="*/ 521 w 895"/>
                <a:gd name="T5" fmla="*/ 23 h 1399"/>
                <a:gd name="T6" fmla="*/ 546 w 895"/>
                <a:gd name="T7" fmla="*/ 39 h 1399"/>
                <a:gd name="T8" fmla="*/ 562 w 895"/>
                <a:gd name="T9" fmla="*/ 53 h 1399"/>
                <a:gd name="T10" fmla="*/ 567 w 895"/>
                <a:gd name="T11" fmla="*/ 58 h 1399"/>
                <a:gd name="T12" fmla="*/ 629 w 895"/>
                <a:gd name="T13" fmla="*/ 61 h 1399"/>
                <a:gd name="T14" fmla="*/ 681 w 895"/>
                <a:gd name="T15" fmla="*/ 80 h 1399"/>
                <a:gd name="T16" fmla="*/ 721 w 895"/>
                <a:gd name="T17" fmla="*/ 116 h 1399"/>
                <a:gd name="T18" fmla="*/ 752 w 895"/>
                <a:gd name="T19" fmla="*/ 163 h 1399"/>
                <a:gd name="T20" fmla="*/ 774 w 895"/>
                <a:gd name="T21" fmla="*/ 222 h 1399"/>
                <a:gd name="T22" fmla="*/ 787 w 895"/>
                <a:gd name="T23" fmla="*/ 290 h 1399"/>
                <a:gd name="T24" fmla="*/ 794 w 895"/>
                <a:gd name="T25" fmla="*/ 366 h 1399"/>
                <a:gd name="T26" fmla="*/ 792 w 895"/>
                <a:gd name="T27" fmla="*/ 446 h 1399"/>
                <a:gd name="T28" fmla="*/ 785 w 895"/>
                <a:gd name="T29" fmla="*/ 530 h 1399"/>
                <a:gd name="T30" fmla="*/ 789 w 895"/>
                <a:gd name="T31" fmla="*/ 602 h 1399"/>
                <a:gd name="T32" fmla="*/ 803 w 895"/>
                <a:gd name="T33" fmla="*/ 658 h 1399"/>
                <a:gd name="T34" fmla="*/ 822 w 895"/>
                <a:gd name="T35" fmla="*/ 700 h 1399"/>
                <a:gd name="T36" fmla="*/ 844 w 895"/>
                <a:gd name="T37" fmla="*/ 729 h 1399"/>
                <a:gd name="T38" fmla="*/ 866 w 895"/>
                <a:gd name="T39" fmla="*/ 748 h 1399"/>
                <a:gd name="T40" fmla="*/ 884 w 895"/>
                <a:gd name="T41" fmla="*/ 758 h 1399"/>
                <a:gd name="T42" fmla="*/ 894 w 895"/>
                <a:gd name="T43" fmla="*/ 763 h 1399"/>
                <a:gd name="T44" fmla="*/ 871 w 895"/>
                <a:gd name="T45" fmla="*/ 784 h 1399"/>
                <a:gd name="T46" fmla="*/ 814 w 895"/>
                <a:gd name="T47" fmla="*/ 816 h 1399"/>
                <a:gd name="T48" fmla="*/ 752 w 895"/>
                <a:gd name="T49" fmla="*/ 835 h 1399"/>
                <a:gd name="T50" fmla="*/ 693 w 895"/>
                <a:gd name="T51" fmla="*/ 845 h 1399"/>
                <a:gd name="T52" fmla="*/ 647 w 895"/>
                <a:gd name="T53" fmla="*/ 849 h 1399"/>
                <a:gd name="T54" fmla="*/ 620 w 895"/>
                <a:gd name="T55" fmla="*/ 849 h 1399"/>
                <a:gd name="T56" fmla="*/ 616 w 895"/>
                <a:gd name="T57" fmla="*/ 910 h 1399"/>
                <a:gd name="T58" fmla="*/ 450 w 895"/>
                <a:gd name="T59" fmla="*/ 1399 h 1399"/>
                <a:gd name="T60" fmla="*/ 284 w 895"/>
                <a:gd name="T61" fmla="*/ 851 h 1399"/>
                <a:gd name="T62" fmla="*/ 199 w 895"/>
                <a:gd name="T63" fmla="*/ 846 h 1399"/>
                <a:gd name="T64" fmla="*/ 131 w 895"/>
                <a:gd name="T65" fmla="*/ 834 h 1399"/>
                <a:gd name="T66" fmla="*/ 79 w 895"/>
                <a:gd name="T67" fmla="*/ 816 h 1399"/>
                <a:gd name="T68" fmla="*/ 43 w 895"/>
                <a:gd name="T69" fmla="*/ 796 h 1399"/>
                <a:gd name="T70" fmla="*/ 18 w 895"/>
                <a:gd name="T71" fmla="*/ 778 h 1399"/>
                <a:gd name="T72" fmla="*/ 4 w 895"/>
                <a:gd name="T73" fmla="*/ 765 h 1399"/>
                <a:gd name="T74" fmla="*/ 0 w 895"/>
                <a:gd name="T75" fmla="*/ 759 h 1399"/>
                <a:gd name="T76" fmla="*/ 4 w 895"/>
                <a:gd name="T77" fmla="*/ 759 h 1399"/>
                <a:gd name="T78" fmla="*/ 13 w 895"/>
                <a:gd name="T79" fmla="*/ 756 h 1399"/>
                <a:gd name="T80" fmla="*/ 29 w 895"/>
                <a:gd name="T81" fmla="*/ 749 h 1399"/>
                <a:gd name="T82" fmla="*/ 47 w 895"/>
                <a:gd name="T83" fmla="*/ 734 h 1399"/>
                <a:gd name="T84" fmla="*/ 66 w 895"/>
                <a:gd name="T85" fmla="*/ 710 h 1399"/>
                <a:gd name="T86" fmla="*/ 85 w 895"/>
                <a:gd name="T87" fmla="*/ 676 h 1399"/>
                <a:gd name="T88" fmla="*/ 100 w 895"/>
                <a:gd name="T89" fmla="*/ 626 h 1399"/>
                <a:gd name="T90" fmla="*/ 112 w 895"/>
                <a:gd name="T91" fmla="*/ 560 h 1399"/>
                <a:gd name="T92" fmla="*/ 117 w 895"/>
                <a:gd name="T93" fmla="*/ 477 h 1399"/>
                <a:gd name="T94" fmla="*/ 117 w 895"/>
                <a:gd name="T95" fmla="*/ 375 h 1399"/>
                <a:gd name="T96" fmla="*/ 125 w 895"/>
                <a:gd name="T97" fmla="*/ 284 h 1399"/>
                <a:gd name="T98" fmla="*/ 142 w 895"/>
                <a:gd name="T99" fmla="*/ 211 h 1399"/>
                <a:gd name="T100" fmla="*/ 165 w 895"/>
                <a:gd name="T101" fmla="*/ 152 h 1399"/>
                <a:gd name="T102" fmla="*/ 194 w 895"/>
                <a:gd name="T103" fmla="*/ 108 h 1399"/>
                <a:gd name="T104" fmla="*/ 224 w 895"/>
                <a:gd name="T105" fmla="*/ 75 h 1399"/>
                <a:gd name="T106" fmla="*/ 254 w 895"/>
                <a:gd name="T107" fmla="*/ 52 h 1399"/>
                <a:gd name="T108" fmla="*/ 284 w 895"/>
                <a:gd name="T109" fmla="*/ 35 h 1399"/>
                <a:gd name="T110" fmla="*/ 308 w 895"/>
                <a:gd name="T111" fmla="*/ 24 h 1399"/>
                <a:gd name="T112" fmla="*/ 353 w 895"/>
                <a:gd name="T113" fmla="*/ 10 h 1399"/>
                <a:gd name="T114" fmla="*/ 413 w 895"/>
                <a:gd name="T115" fmla="*/ 0 h 1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95" h="1399">
                  <a:moveTo>
                    <a:pt x="413" y="0"/>
                  </a:moveTo>
                  <a:lnTo>
                    <a:pt x="440" y="0"/>
                  </a:lnTo>
                  <a:lnTo>
                    <a:pt x="464" y="4"/>
                  </a:lnTo>
                  <a:lnTo>
                    <a:pt x="486" y="9"/>
                  </a:lnTo>
                  <a:lnTo>
                    <a:pt x="505" y="16"/>
                  </a:lnTo>
                  <a:lnTo>
                    <a:pt x="521" y="23"/>
                  </a:lnTo>
                  <a:lnTo>
                    <a:pt x="535" y="32"/>
                  </a:lnTo>
                  <a:lnTo>
                    <a:pt x="546" y="39"/>
                  </a:lnTo>
                  <a:lnTo>
                    <a:pt x="556" y="46"/>
                  </a:lnTo>
                  <a:lnTo>
                    <a:pt x="562" y="53"/>
                  </a:lnTo>
                  <a:lnTo>
                    <a:pt x="565" y="57"/>
                  </a:lnTo>
                  <a:lnTo>
                    <a:pt x="567" y="58"/>
                  </a:lnTo>
                  <a:lnTo>
                    <a:pt x="599" y="57"/>
                  </a:lnTo>
                  <a:lnTo>
                    <a:pt x="629" y="61"/>
                  </a:lnTo>
                  <a:lnTo>
                    <a:pt x="655" y="68"/>
                  </a:lnTo>
                  <a:lnTo>
                    <a:pt x="681" y="80"/>
                  </a:lnTo>
                  <a:lnTo>
                    <a:pt x="701" y="96"/>
                  </a:lnTo>
                  <a:lnTo>
                    <a:pt x="721" y="116"/>
                  </a:lnTo>
                  <a:lnTo>
                    <a:pt x="738" y="138"/>
                  </a:lnTo>
                  <a:lnTo>
                    <a:pt x="752" y="163"/>
                  </a:lnTo>
                  <a:lnTo>
                    <a:pt x="764" y="191"/>
                  </a:lnTo>
                  <a:lnTo>
                    <a:pt x="774" y="222"/>
                  </a:lnTo>
                  <a:lnTo>
                    <a:pt x="782" y="255"/>
                  </a:lnTo>
                  <a:lnTo>
                    <a:pt x="787" y="290"/>
                  </a:lnTo>
                  <a:lnTo>
                    <a:pt x="792" y="327"/>
                  </a:lnTo>
                  <a:lnTo>
                    <a:pt x="794" y="366"/>
                  </a:lnTo>
                  <a:lnTo>
                    <a:pt x="794" y="405"/>
                  </a:lnTo>
                  <a:lnTo>
                    <a:pt x="792" y="446"/>
                  </a:lnTo>
                  <a:lnTo>
                    <a:pt x="788" y="488"/>
                  </a:lnTo>
                  <a:lnTo>
                    <a:pt x="785" y="530"/>
                  </a:lnTo>
                  <a:lnTo>
                    <a:pt x="786" y="569"/>
                  </a:lnTo>
                  <a:lnTo>
                    <a:pt x="789" y="602"/>
                  </a:lnTo>
                  <a:lnTo>
                    <a:pt x="795" y="632"/>
                  </a:lnTo>
                  <a:lnTo>
                    <a:pt x="803" y="658"/>
                  </a:lnTo>
                  <a:lnTo>
                    <a:pt x="811" y="680"/>
                  </a:lnTo>
                  <a:lnTo>
                    <a:pt x="822" y="700"/>
                  </a:lnTo>
                  <a:lnTo>
                    <a:pt x="833" y="715"/>
                  </a:lnTo>
                  <a:lnTo>
                    <a:pt x="844" y="729"/>
                  </a:lnTo>
                  <a:lnTo>
                    <a:pt x="855" y="739"/>
                  </a:lnTo>
                  <a:lnTo>
                    <a:pt x="866" y="748"/>
                  </a:lnTo>
                  <a:lnTo>
                    <a:pt x="875" y="754"/>
                  </a:lnTo>
                  <a:lnTo>
                    <a:pt x="884" y="758"/>
                  </a:lnTo>
                  <a:lnTo>
                    <a:pt x="890" y="761"/>
                  </a:lnTo>
                  <a:lnTo>
                    <a:pt x="894" y="763"/>
                  </a:lnTo>
                  <a:lnTo>
                    <a:pt x="895" y="763"/>
                  </a:lnTo>
                  <a:lnTo>
                    <a:pt x="871" y="784"/>
                  </a:lnTo>
                  <a:lnTo>
                    <a:pt x="844" y="802"/>
                  </a:lnTo>
                  <a:lnTo>
                    <a:pt x="814" y="816"/>
                  </a:lnTo>
                  <a:lnTo>
                    <a:pt x="783" y="826"/>
                  </a:lnTo>
                  <a:lnTo>
                    <a:pt x="752" y="835"/>
                  </a:lnTo>
                  <a:lnTo>
                    <a:pt x="721" y="841"/>
                  </a:lnTo>
                  <a:lnTo>
                    <a:pt x="693" y="845"/>
                  </a:lnTo>
                  <a:lnTo>
                    <a:pt x="668" y="848"/>
                  </a:lnTo>
                  <a:lnTo>
                    <a:pt x="647" y="849"/>
                  </a:lnTo>
                  <a:lnTo>
                    <a:pt x="630" y="849"/>
                  </a:lnTo>
                  <a:lnTo>
                    <a:pt x="620" y="849"/>
                  </a:lnTo>
                  <a:lnTo>
                    <a:pt x="616" y="849"/>
                  </a:lnTo>
                  <a:lnTo>
                    <a:pt x="616" y="910"/>
                  </a:lnTo>
                  <a:lnTo>
                    <a:pt x="617" y="913"/>
                  </a:lnTo>
                  <a:lnTo>
                    <a:pt x="450" y="1399"/>
                  </a:lnTo>
                  <a:lnTo>
                    <a:pt x="284" y="913"/>
                  </a:lnTo>
                  <a:lnTo>
                    <a:pt x="284" y="851"/>
                  </a:lnTo>
                  <a:lnTo>
                    <a:pt x="239" y="850"/>
                  </a:lnTo>
                  <a:lnTo>
                    <a:pt x="199" y="846"/>
                  </a:lnTo>
                  <a:lnTo>
                    <a:pt x="163" y="841"/>
                  </a:lnTo>
                  <a:lnTo>
                    <a:pt x="131" y="834"/>
                  </a:lnTo>
                  <a:lnTo>
                    <a:pt x="103" y="825"/>
                  </a:lnTo>
                  <a:lnTo>
                    <a:pt x="79" y="816"/>
                  </a:lnTo>
                  <a:lnTo>
                    <a:pt x="59" y="806"/>
                  </a:lnTo>
                  <a:lnTo>
                    <a:pt x="43" y="796"/>
                  </a:lnTo>
                  <a:lnTo>
                    <a:pt x="28" y="787"/>
                  </a:lnTo>
                  <a:lnTo>
                    <a:pt x="18" y="778"/>
                  </a:lnTo>
                  <a:lnTo>
                    <a:pt x="9" y="771"/>
                  </a:lnTo>
                  <a:lnTo>
                    <a:pt x="4" y="765"/>
                  </a:lnTo>
                  <a:lnTo>
                    <a:pt x="1" y="760"/>
                  </a:lnTo>
                  <a:lnTo>
                    <a:pt x="0" y="759"/>
                  </a:lnTo>
                  <a:lnTo>
                    <a:pt x="1" y="759"/>
                  </a:lnTo>
                  <a:lnTo>
                    <a:pt x="4" y="759"/>
                  </a:lnTo>
                  <a:lnTo>
                    <a:pt x="8" y="758"/>
                  </a:lnTo>
                  <a:lnTo>
                    <a:pt x="13" y="756"/>
                  </a:lnTo>
                  <a:lnTo>
                    <a:pt x="21" y="753"/>
                  </a:lnTo>
                  <a:lnTo>
                    <a:pt x="29" y="749"/>
                  </a:lnTo>
                  <a:lnTo>
                    <a:pt x="37" y="743"/>
                  </a:lnTo>
                  <a:lnTo>
                    <a:pt x="47" y="734"/>
                  </a:lnTo>
                  <a:lnTo>
                    <a:pt x="56" y="724"/>
                  </a:lnTo>
                  <a:lnTo>
                    <a:pt x="66" y="710"/>
                  </a:lnTo>
                  <a:lnTo>
                    <a:pt x="75" y="694"/>
                  </a:lnTo>
                  <a:lnTo>
                    <a:pt x="85" y="676"/>
                  </a:lnTo>
                  <a:lnTo>
                    <a:pt x="93" y="653"/>
                  </a:lnTo>
                  <a:lnTo>
                    <a:pt x="100" y="626"/>
                  </a:lnTo>
                  <a:lnTo>
                    <a:pt x="107" y="595"/>
                  </a:lnTo>
                  <a:lnTo>
                    <a:pt x="112" y="560"/>
                  </a:lnTo>
                  <a:lnTo>
                    <a:pt x="115" y="522"/>
                  </a:lnTo>
                  <a:lnTo>
                    <a:pt x="117" y="477"/>
                  </a:lnTo>
                  <a:lnTo>
                    <a:pt x="117" y="427"/>
                  </a:lnTo>
                  <a:lnTo>
                    <a:pt x="117" y="375"/>
                  </a:lnTo>
                  <a:lnTo>
                    <a:pt x="120" y="327"/>
                  </a:lnTo>
                  <a:lnTo>
                    <a:pt x="125" y="284"/>
                  </a:lnTo>
                  <a:lnTo>
                    <a:pt x="133" y="245"/>
                  </a:lnTo>
                  <a:lnTo>
                    <a:pt x="142" y="211"/>
                  </a:lnTo>
                  <a:lnTo>
                    <a:pt x="153" y="179"/>
                  </a:lnTo>
                  <a:lnTo>
                    <a:pt x="165" y="152"/>
                  </a:lnTo>
                  <a:lnTo>
                    <a:pt x="179" y="129"/>
                  </a:lnTo>
                  <a:lnTo>
                    <a:pt x="194" y="108"/>
                  </a:lnTo>
                  <a:lnTo>
                    <a:pt x="208" y="90"/>
                  </a:lnTo>
                  <a:lnTo>
                    <a:pt x="224" y="75"/>
                  </a:lnTo>
                  <a:lnTo>
                    <a:pt x="240" y="62"/>
                  </a:lnTo>
                  <a:lnTo>
                    <a:pt x="254" y="52"/>
                  </a:lnTo>
                  <a:lnTo>
                    <a:pt x="269" y="42"/>
                  </a:lnTo>
                  <a:lnTo>
                    <a:pt x="284" y="35"/>
                  </a:lnTo>
                  <a:lnTo>
                    <a:pt x="296" y="30"/>
                  </a:lnTo>
                  <a:lnTo>
                    <a:pt x="308" y="24"/>
                  </a:lnTo>
                  <a:lnTo>
                    <a:pt x="318" y="20"/>
                  </a:lnTo>
                  <a:lnTo>
                    <a:pt x="353" y="10"/>
                  </a:lnTo>
                  <a:lnTo>
                    <a:pt x="384" y="2"/>
                  </a:lnTo>
                  <a:lnTo>
                    <a:pt x="4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7" name="Freeform 193"/>
            <p:cNvSpPr>
              <a:spLocks/>
            </p:cNvSpPr>
            <p:nvPr/>
          </p:nvSpPr>
          <p:spPr bwMode="auto">
            <a:xfrm>
              <a:off x="5151438" y="1325563"/>
              <a:ext cx="107950" cy="41275"/>
            </a:xfrm>
            <a:custGeom>
              <a:avLst/>
              <a:gdLst>
                <a:gd name="T0" fmla="*/ 384 w 1228"/>
                <a:gd name="T1" fmla="*/ 0 h 471"/>
                <a:gd name="T2" fmla="*/ 317 w 1228"/>
                <a:gd name="T3" fmla="*/ 195 h 471"/>
                <a:gd name="T4" fmla="*/ 409 w 1228"/>
                <a:gd name="T5" fmla="*/ 188 h 471"/>
                <a:gd name="T6" fmla="*/ 613 w 1228"/>
                <a:gd name="T7" fmla="*/ 439 h 471"/>
                <a:gd name="T8" fmla="*/ 817 w 1228"/>
                <a:gd name="T9" fmla="*/ 188 h 471"/>
                <a:gd name="T10" fmla="*/ 909 w 1228"/>
                <a:gd name="T11" fmla="*/ 195 h 471"/>
                <a:gd name="T12" fmla="*/ 843 w 1228"/>
                <a:gd name="T13" fmla="*/ 0 h 471"/>
                <a:gd name="T14" fmla="*/ 861 w 1228"/>
                <a:gd name="T15" fmla="*/ 11 h 471"/>
                <a:gd name="T16" fmla="*/ 879 w 1228"/>
                <a:gd name="T17" fmla="*/ 20 h 471"/>
                <a:gd name="T18" fmla="*/ 1090 w 1228"/>
                <a:gd name="T19" fmla="*/ 123 h 471"/>
                <a:gd name="T20" fmla="*/ 1116 w 1228"/>
                <a:gd name="T21" fmla="*/ 139 h 471"/>
                <a:gd name="T22" fmla="*/ 1139 w 1228"/>
                <a:gd name="T23" fmla="*/ 157 h 471"/>
                <a:gd name="T24" fmla="*/ 1159 w 1228"/>
                <a:gd name="T25" fmla="*/ 179 h 471"/>
                <a:gd name="T26" fmla="*/ 1174 w 1228"/>
                <a:gd name="T27" fmla="*/ 204 h 471"/>
                <a:gd name="T28" fmla="*/ 1186 w 1228"/>
                <a:gd name="T29" fmla="*/ 232 h 471"/>
                <a:gd name="T30" fmla="*/ 1194 w 1228"/>
                <a:gd name="T31" fmla="*/ 261 h 471"/>
                <a:gd name="T32" fmla="*/ 1228 w 1228"/>
                <a:gd name="T33" fmla="*/ 445 h 471"/>
                <a:gd name="T34" fmla="*/ 1228 w 1228"/>
                <a:gd name="T35" fmla="*/ 456 h 471"/>
                <a:gd name="T36" fmla="*/ 1223 w 1228"/>
                <a:gd name="T37" fmla="*/ 464 h 471"/>
                <a:gd name="T38" fmla="*/ 1215 w 1228"/>
                <a:gd name="T39" fmla="*/ 469 h 471"/>
                <a:gd name="T40" fmla="*/ 1206 w 1228"/>
                <a:gd name="T41" fmla="*/ 471 h 471"/>
                <a:gd name="T42" fmla="*/ 22 w 1228"/>
                <a:gd name="T43" fmla="*/ 471 h 471"/>
                <a:gd name="T44" fmla="*/ 13 w 1228"/>
                <a:gd name="T45" fmla="*/ 469 h 471"/>
                <a:gd name="T46" fmla="*/ 6 w 1228"/>
                <a:gd name="T47" fmla="*/ 464 h 471"/>
                <a:gd name="T48" fmla="*/ 1 w 1228"/>
                <a:gd name="T49" fmla="*/ 456 h 471"/>
                <a:gd name="T50" fmla="*/ 0 w 1228"/>
                <a:gd name="T51" fmla="*/ 445 h 471"/>
                <a:gd name="T52" fmla="*/ 34 w 1228"/>
                <a:gd name="T53" fmla="*/ 261 h 471"/>
                <a:gd name="T54" fmla="*/ 42 w 1228"/>
                <a:gd name="T55" fmla="*/ 232 h 471"/>
                <a:gd name="T56" fmla="*/ 55 w 1228"/>
                <a:gd name="T57" fmla="*/ 204 h 471"/>
                <a:gd name="T58" fmla="*/ 71 w 1228"/>
                <a:gd name="T59" fmla="*/ 179 h 471"/>
                <a:gd name="T60" fmla="*/ 90 w 1228"/>
                <a:gd name="T61" fmla="*/ 157 h 471"/>
                <a:gd name="T62" fmla="*/ 113 w 1228"/>
                <a:gd name="T63" fmla="*/ 139 h 471"/>
                <a:gd name="T64" fmla="*/ 139 w 1228"/>
                <a:gd name="T65" fmla="*/ 123 h 471"/>
                <a:gd name="T66" fmla="*/ 342 w 1228"/>
                <a:gd name="T67" fmla="*/ 22 h 471"/>
                <a:gd name="T68" fmla="*/ 384 w 1228"/>
                <a:gd name="T69" fmla="*/ 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28" h="471">
                  <a:moveTo>
                    <a:pt x="384" y="0"/>
                  </a:moveTo>
                  <a:lnTo>
                    <a:pt x="317" y="195"/>
                  </a:lnTo>
                  <a:lnTo>
                    <a:pt x="409" y="188"/>
                  </a:lnTo>
                  <a:lnTo>
                    <a:pt x="613" y="439"/>
                  </a:lnTo>
                  <a:lnTo>
                    <a:pt x="817" y="188"/>
                  </a:lnTo>
                  <a:lnTo>
                    <a:pt x="909" y="195"/>
                  </a:lnTo>
                  <a:lnTo>
                    <a:pt x="843" y="0"/>
                  </a:lnTo>
                  <a:lnTo>
                    <a:pt x="861" y="11"/>
                  </a:lnTo>
                  <a:lnTo>
                    <a:pt x="879" y="20"/>
                  </a:lnTo>
                  <a:lnTo>
                    <a:pt x="1090" y="123"/>
                  </a:lnTo>
                  <a:lnTo>
                    <a:pt x="1116" y="139"/>
                  </a:lnTo>
                  <a:lnTo>
                    <a:pt x="1139" y="157"/>
                  </a:lnTo>
                  <a:lnTo>
                    <a:pt x="1159" y="179"/>
                  </a:lnTo>
                  <a:lnTo>
                    <a:pt x="1174" y="204"/>
                  </a:lnTo>
                  <a:lnTo>
                    <a:pt x="1186" y="232"/>
                  </a:lnTo>
                  <a:lnTo>
                    <a:pt x="1194" y="261"/>
                  </a:lnTo>
                  <a:lnTo>
                    <a:pt x="1228" y="445"/>
                  </a:lnTo>
                  <a:lnTo>
                    <a:pt x="1228" y="456"/>
                  </a:lnTo>
                  <a:lnTo>
                    <a:pt x="1223" y="464"/>
                  </a:lnTo>
                  <a:lnTo>
                    <a:pt x="1215" y="469"/>
                  </a:lnTo>
                  <a:lnTo>
                    <a:pt x="1206" y="471"/>
                  </a:lnTo>
                  <a:lnTo>
                    <a:pt x="22" y="471"/>
                  </a:lnTo>
                  <a:lnTo>
                    <a:pt x="13" y="469"/>
                  </a:lnTo>
                  <a:lnTo>
                    <a:pt x="6" y="464"/>
                  </a:lnTo>
                  <a:lnTo>
                    <a:pt x="1" y="456"/>
                  </a:lnTo>
                  <a:lnTo>
                    <a:pt x="0" y="445"/>
                  </a:lnTo>
                  <a:lnTo>
                    <a:pt x="34" y="261"/>
                  </a:lnTo>
                  <a:lnTo>
                    <a:pt x="42" y="232"/>
                  </a:lnTo>
                  <a:lnTo>
                    <a:pt x="55" y="204"/>
                  </a:lnTo>
                  <a:lnTo>
                    <a:pt x="71" y="179"/>
                  </a:lnTo>
                  <a:lnTo>
                    <a:pt x="90" y="157"/>
                  </a:lnTo>
                  <a:lnTo>
                    <a:pt x="113" y="139"/>
                  </a:lnTo>
                  <a:lnTo>
                    <a:pt x="139" y="123"/>
                  </a:lnTo>
                  <a:lnTo>
                    <a:pt x="342" y="22"/>
                  </a:lnTo>
                  <a:lnTo>
                    <a:pt x="3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8" name="Freeform 194"/>
            <p:cNvSpPr>
              <a:spLocks/>
            </p:cNvSpPr>
            <p:nvPr/>
          </p:nvSpPr>
          <p:spPr bwMode="auto">
            <a:xfrm>
              <a:off x="4968876" y="1381125"/>
              <a:ext cx="79375" cy="123825"/>
            </a:xfrm>
            <a:custGeom>
              <a:avLst/>
              <a:gdLst>
                <a:gd name="T0" fmla="*/ 441 w 897"/>
                <a:gd name="T1" fmla="*/ 0 h 1398"/>
                <a:gd name="T2" fmla="*/ 486 w 897"/>
                <a:gd name="T3" fmla="*/ 8 h 1398"/>
                <a:gd name="T4" fmla="*/ 522 w 897"/>
                <a:gd name="T5" fmla="*/ 23 h 1398"/>
                <a:gd name="T6" fmla="*/ 548 w 897"/>
                <a:gd name="T7" fmla="*/ 39 h 1398"/>
                <a:gd name="T8" fmla="*/ 563 w 897"/>
                <a:gd name="T9" fmla="*/ 52 h 1398"/>
                <a:gd name="T10" fmla="*/ 568 w 897"/>
                <a:gd name="T11" fmla="*/ 57 h 1398"/>
                <a:gd name="T12" fmla="*/ 630 w 897"/>
                <a:gd name="T13" fmla="*/ 60 h 1398"/>
                <a:gd name="T14" fmla="*/ 681 w 897"/>
                <a:gd name="T15" fmla="*/ 80 h 1398"/>
                <a:gd name="T16" fmla="*/ 722 w 897"/>
                <a:gd name="T17" fmla="*/ 115 h 1398"/>
                <a:gd name="T18" fmla="*/ 753 w 897"/>
                <a:gd name="T19" fmla="*/ 163 h 1398"/>
                <a:gd name="T20" fmla="*/ 775 w 897"/>
                <a:gd name="T21" fmla="*/ 222 h 1398"/>
                <a:gd name="T22" fmla="*/ 789 w 897"/>
                <a:gd name="T23" fmla="*/ 290 h 1398"/>
                <a:gd name="T24" fmla="*/ 794 w 897"/>
                <a:gd name="T25" fmla="*/ 365 h 1398"/>
                <a:gd name="T26" fmla="*/ 793 w 897"/>
                <a:gd name="T27" fmla="*/ 447 h 1398"/>
                <a:gd name="T28" fmla="*/ 787 w 897"/>
                <a:gd name="T29" fmla="*/ 530 h 1398"/>
                <a:gd name="T30" fmla="*/ 790 w 897"/>
                <a:gd name="T31" fmla="*/ 602 h 1398"/>
                <a:gd name="T32" fmla="*/ 804 w 897"/>
                <a:gd name="T33" fmla="*/ 657 h 1398"/>
                <a:gd name="T34" fmla="*/ 824 w 897"/>
                <a:gd name="T35" fmla="*/ 699 h 1398"/>
                <a:gd name="T36" fmla="*/ 846 w 897"/>
                <a:gd name="T37" fmla="*/ 728 h 1398"/>
                <a:gd name="T38" fmla="*/ 868 w 897"/>
                <a:gd name="T39" fmla="*/ 748 h 1398"/>
                <a:gd name="T40" fmla="*/ 884 w 897"/>
                <a:gd name="T41" fmla="*/ 759 h 1398"/>
                <a:gd name="T42" fmla="*/ 895 w 897"/>
                <a:gd name="T43" fmla="*/ 763 h 1398"/>
                <a:gd name="T44" fmla="*/ 873 w 897"/>
                <a:gd name="T45" fmla="*/ 785 h 1398"/>
                <a:gd name="T46" fmla="*/ 815 w 897"/>
                <a:gd name="T47" fmla="*/ 815 h 1398"/>
                <a:gd name="T48" fmla="*/ 753 w 897"/>
                <a:gd name="T49" fmla="*/ 835 h 1398"/>
                <a:gd name="T50" fmla="*/ 695 w 897"/>
                <a:gd name="T51" fmla="*/ 844 h 1398"/>
                <a:gd name="T52" fmla="*/ 648 w 897"/>
                <a:gd name="T53" fmla="*/ 849 h 1398"/>
                <a:gd name="T54" fmla="*/ 620 w 897"/>
                <a:gd name="T55" fmla="*/ 850 h 1398"/>
                <a:gd name="T56" fmla="*/ 616 w 897"/>
                <a:gd name="T57" fmla="*/ 909 h 1398"/>
                <a:gd name="T58" fmla="*/ 451 w 897"/>
                <a:gd name="T59" fmla="*/ 1398 h 1398"/>
                <a:gd name="T60" fmla="*/ 284 w 897"/>
                <a:gd name="T61" fmla="*/ 851 h 1398"/>
                <a:gd name="T62" fmla="*/ 199 w 897"/>
                <a:gd name="T63" fmla="*/ 846 h 1398"/>
                <a:gd name="T64" fmla="*/ 132 w 897"/>
                <a:gd name="T65" fmla="*/ 834 h 1398"/>
                <a:gd name="T66" fmla="*/ 81 w 897"/>
                <a:gd name="T67" fmla="*/ 816 h 1398"/>
                <a:gd name="T68" fmla="*/ 43 w 897"/>
                <a:gd name="T69" fmla="*/ 796 h 1398"/>
                <a:gd name="T70" fmla="*/ 18 w 897"/>
                <a:gd name="T71" fmla="*/ 777 h 1398"/>
                <a:gd name="T72" fmla="*/ 5 w 897"/>
                <a:gd name="T73" fmla="*/ 765 h 1398"/>
                <a:gd name="T74" fmla="*/ 0 w 897"/>
                <a:gd name="T75" fmla="*/ 760 h 1398"/>
                <a:gd name="T76" fmla="*/ 5 w 897"/>
                <a:gd name="T77" fmla="*/ 759 h 1398"/>
                <a:gd name="T78" fmla="*/ 15 w 897"/>
                <a:gd name="T79" fmla="*/ 756 h 1398"/>
                <a:gd name="T80" fmla="*/ 30 w 897"/>
                <a:gd name="T81" fmla="*/ 748 h 1398"/>
                <a:gd name="T82" fmla="*/ 48 w 897"/>
                <a:gd name="T83" fmla="*/ 733 h 1398"/>
                <a:gd name="T84" fmla="*/ 67 w 897"/>
                <a:gd name="T85" fmla="*/ 710 h 1398"/>
                <a:gd name="T86" fmla="*/ 85 w 897"/>
                <a:gd name="T87" fmla="*/ 675 h 1398"/>
                <a:gd name="T88" fmla="*/ 101 w 897"/>
                <a:gd name="T89" fmla="*/ 626 h 1398"/>
                <a:gd name="T90" fmla="*/ 113 w 897"/>
                <a:gd name="T91" fmla="*/ 561 h 1398"/>
                <a:gd name="T92" fmla="*/ 119 w 897"/>
                <a:gd name="T93" fmla="*/ 477 h 1398"/>
                <a:gd name="T94" fmla="*/ 119 w 897"/>
                <a:gd name="T95" fmla="*/ 374 h 1398"/>
                <a:gd name="T96" fmla="*/ 126 w 897"/>
                <a:gd name="T97" fmla="*/ 283 h 1398"/>
                <a:gd name="T98" fmla="*/ 143 w 897"/>
                <a:gd name="T99" fmla="*/ 210 h 1398"/>
                <a:gd name="T100" fmla="*/ 167 w 897"/>
                <a:gd name="T101" fmla="*/ 152 h 1398"/>
                <a:gd name="T102" fmla="*/ 194 w 897"/>
                <a:gd name="T103" fmla="*/ 107 h 1398"/>
                <a:gd name="T104" fmla="*/ 225 w 897"/>
                <a:gd name="T105" fmla="*/ 75 h 1398"/>
                <a:gd name="T106" fmla="*/ 256 w 897"/>
                <a:gd name="T107" fmla="*/ 51 h 1398"/>
                <a:gd name="T108" fmla="*/ 284 w 897"/>
                <a:gd name="T109" fmla="*/ 35 h 1398"/>
                <a:gd name="T110" fmla="*/ 309 w 897"/>
                <a:gd name="T111" fmla="*/ 25 h 1398"/>
                <a:gd name="T112" fmla="*/ 353 w 897"/>
                <a:gd name="T113" fmla="*/ 9 h 1398"/>
                <a:gd name="T114" fmla="*/ 414 w 897"/>
                <a:gd name="T115" fmla="*/ 0 h 1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97" h="1398">
                  <a:moveTo>
                    <a:pt x="414" y="0"/>
                  </a:moveTo>
                  <a:lnTo>
                    <a:pt x="441" y="0"/>
                  </a:lnTo>
                  <a:lnTo>
                    <a:pt x="465" y="3"/>
                  </a:lnTo>
                  <a:lnTo>
                    <a:pt x="486" y="8"/>
                  </a:lnTo>
                  <a:lnTo>
                    <a:pt x="506" y="15"/>
                  </a:lnTo>
                  <a:lnTo>
                    <a:pt x="522" y="23"/>
                  </a:lnTo>
                  <a:lnTo>
                    <a:pt x="537" y="31"/>
                  </a:lnTo>
                  <a:lnTo>
                    <a:pt x="548" y="39"/>
                  </a:lnTo>
                  <a:lnTo>
                    <a:pt x="557" y="47"/>
                  </a:lnTo>
                  <a:lnTo>
                    <a:pt x="563" y="52"/>
                  </a:lnTo>
                  <a:lnTo>
                    <a:pt x="567" y="56"/>
                  </a:lnTo>
                  <a:lnTo>
                    <a:pt x="568" y="57"/>
                  </a:lnTo>
                  <a:lnTo>
                    <a:pt x="601" y="57"/>
                  </a:lnTo>
                  <a:lnTo>
                    <a:pt x="630" y="60"/>
                  </a:lnTo>
                  <a:lnTo>
                    <a:pt x="657" y="69"/>
                  </a:lnTo>
                  <a:lnTo>
                    <a:pt x="681" y="80"/>
                  </a:lnTo>
                  <a:lnTo>
                    <a:pt x="703" y="96"/>
                  </a:lnTo>
                  <a:lnTo>
                    <a:pt x="722" y="115"/>
                  </a:lnTo>
                  <a:lnTo>
                    <a:pt x="739" y="138"/>
                  </a:lnTo>
                  <a:lnTo>
                    <a:pt x="753" y="163"/>
                  </a:lnTo>
                  <a:lnTo>
                    <a:pt x="765" y="191"/>
                  </a:lnTo>
                  <a:lnTo>
                    <a:pt x="775" y="222"/>
                  </a:lnTo>
                  <a:lnTo>
                    <a:pt x="783" y="255"/>
                  </a:lnTo>
                  <a:lnTo>
                    <a:pt x="789" y="290"/>
                  </a:lnTo>
                  <a:lnTo>
                    <a:pt x="792" y="327"/>
                  </a:lnTo>
                  <a:lnTo>
                    <a:pt x="794" y="365"/>
                  </a:lnTo>
                  <a:lnTo>
                    <a:pt x="794" y="405"/>
                  </a:lnTo>
                  <a:lnTo>
                    <a:pt x="793" y="447"/>
                  </a:lnTo>
                  <a:lnTo>
                    <a:pt x="789" y="487"/>
                  </a:lnTo>
                  <a:lnTo>
                    <a:pt x="787" y="530"/>
                  </a:lnTo>
                  <a:lnTo>
                    <a:pt x="787" y="568"/>
                  </a:lnTo>
                  <a:lnTo>
                    <a:pt x="790" y="602"/>
                  </a:lnTo>
                  <a:lnTo>
                    <a:pt x="796" y="632"/>
                  </a:lnTo>
                  <a:lnTo>
                    <a:pt x="804" y="657"/>
                  </a:lnTo>
                  <a:lnTo>
                    <a:pt x="813" y="680"/>
                  </a:lnTo>
                  <a:lnTo>
                    <a:pt x="824" y="699"/>
                  </a:lnTo>
                  <a:lnTo>
                    <a:pt x="834" y="715"/>
                  </a:lnTo>
                  <a:lnTo>
                    <a:pt x="846" y="728"/>
                  </a:lnTo>
                  <a:lnTo>
                    <a:pt x="856" y="739"/>
                  </a:lnTo>
                  <a:lnTo>
                    <a:pt x="868" y="748"/>
                  </a:lnTo>
                  <a:lnTo>
                    <a:pt x="877" y="754"/>
                  </a:lnTo>
                  <a:lnTo>
                    <a:pt x="884" y="759"/>
                  </a:lnTo>
                  <a:lnTo>
                    <a:pt x="892" y="762"/>
                  </a:lnTo>
                  <a:lnTo>
                    <a:pt x="895" y="763"/>
                  </a:lnTo>
                  <a:lnTo>
                    <a:pt x="897" y="764"/>
                  </a:lnTo>
                  <a:lnTo>
                    <a:pt x="873" y="785"/>
                  </a:lnTo>
                  <a:lnTo>
                    <a:pt x="845" y="801"/>
                  </a:lnTo>
                  <a:lnTo>
                    <a:pt x="815" y="815"/>
                  </a:lnTo>
                  <a:lnTo>
                    <a:pt x="784" y="827"/>
                  </a:lnTo>
                  <a:lnTo>
                    <a:pt x="753" y="835"/>
                  </a:lnTo>
                  <a:lnTo>
                    <a:pt x="723" y="841"/>
                  </a:lnTo>
                  <a:lnTo>
                    <a:pt x="695" y="844"/>
                  </a:lnTo>
                  <a:lnTo>
                    <a:pt x="670" y="848"/>
                  </a:lnTo>
                  <a:lnTo>
                    <a:pt x="648" y="849"/>
                  </a:lnTo>
                  <a:lnTo>
                    <a:pt x="631" y="850"/>
                  </a:lnTo>
                  <a:lnTo>
                    <a:pt x="620" y="850"/>
                  </a:lnTo>
                  <a:lnTo>
                    <a:pt x="616" y="850"/>
                  </a:lnTo>
                  <a:lnTo>
                    <a:pt x="616" y="909"/>
                  </a:lnTo>
                  <a:lnTo>
                    <a:pt x="617" y="913"/>
                  </a:lnTo>
                  <a:lnTo>
                    <a:pt x="451" y="1398"/>
                  </a:lnTo>
                  <a:lnTo>
                    <a:pt x="284" y="912"/>
                  </a:lnTo>
                  <a:lnTo>
                    <a:pt x="284" y="851"/>
                  </a:lnTo>
                  <a:lnTo>
                    <a:pt x="239" y="850"/>
                  </a:lnTo>
                  <a:lnTo>
                    <a:pt x="199" y="846"/>
                  </a:lnTo>
                  <a:lnTo>
                    <a:pt x="164" y="841"/>
                  </a:lnTo>
                  <a:lnTo>
                    <a:pt x="132" y="834"/>
                  </a:lnTo>
                  <a:lnTo>
                    <a:pt x="104" y="826"/>
                  </a:lnTo>
                  <a:lnTo>
                    <a:pt x="81" y="816"/>
                  </a:lnTo>
                  <a:lnTo>
                    <a:pt x="60" y="806"/>
                  </a:lnTo>
                  <a:lnTo>
                    <a:pt x="43" y="796"/>
                  </a:lnTo>
                  <a:lnTo>
                    <a:pt x="30" y="787"/>
                  </a:lnTo>
                  <a:lnTo>
                    <a:pt x="18" y="777"/>
                  </a:lnTo>
                  <a:lnTo>
                    <a:pt x="11" y="770"/>
                  </a:lnTo>
                  <a:lnTo>
                    <a:pt x="5" y="765"/>
                  </a:lnTo>
                  <a:lnTo>
                    <a:pt x="2" y="761"/>
                  </a:lnTo>
                  <a:lnTo>
                    <a:pt x="0" y="760"/>
                  </a:lnTo>
                  <a:lnTo>
                    <a:pt x="2" y="760"/>
                  </a:lnTo>
                  <a:lnTo>
                    <a:pt x="5" y="759"/>
                  </a:lnTo>
                  <a:lnTo>
                    <a:pt x="9" y="757"/>
                  </a:lnTo>
                  <a:lnTo>
                    <a:pt x="15" y="756"/>
                  </a:lnTo>
                  <a:lnTo>
                    <a:pt x="22" y="753"/>
                  </a:lnTo>
                  <a:lnTo>
                    <a:pt x="30" y="748"/>
                  </a:lnTo>
                  <a:lnTo>
                    <a:pt x="39" y="742"/>
                  </a:lnTo>
                  <a:lnTo>
                    <a:pt x="48" y="733"/>
                  </a:lnTo>
                  <a:lnTo>
                    <a:pt x="58" y="723"/>
                  </a:lnTo>
                  <a:lnTo>
                    <a:pt x="67" y="710"/>
                  </a:lnTo>
                  <a:lnTo>
                    <a:pt x="77" y="694"/>
                  </a:lnTo>
                  <a:lnTo>
                    <a:pt x="85" y="675"/>
                  </a:lnTo>
                  <a:lnTo>
                    <a:pt x="94" y="652"/>
                  </a:lnTo>
                  <a:lnTo>
                    <a:pt x="101" y="626"/>
                  </a:lnTo>
                  <a:lnTo>
                    <a:pt x="108" y="595"/>
                  </a:lnTo>
                  <a:lnTo>
                    <a:pt x="113" y="561"/>
                  </a:lnTo>
                  <a:lnTo>
                    <a:pt x="117" y="521"/>
                  </a:lnTo>
                  <a:lnTo>
                    <a:pt x="119" y="477"/>
                  </a:lnTo>
                  <a:lnTo>
                    <a:pt x="118" y="427"/>
                  </a:lnTo>
                  <a:lnTo>
                    <a:pt x="119" y="374"/>
                  </a:lnTo>
                  <a:lnTo>
                    <a:pt x="121" y="326"/>
                  </a:lnTo>
                  <a:lnTo>
                    <a:pt x="126" y="283"/>
                  </a:lnTo>
                  <a:lnTo>
                    <a:pt x="133" y="245"/>
                  </a:lnTo>
                  <a:lnTo>
                    <a:pt x="143" y="210"/>
                  </a:lnTo>
                  <a:lnTo>
                    <a:pt x="154" y="180"/>
                  </a:lnTo>
                  <a:lnTo>
                    <a:pt x="167" y="152"/>
                  </a:lnTo>
                  <a:lnTo>
                    <a:pt x="181" y="128"/>
                  </a:lnTo>
                  <a:lnTo>
                    <a:pt x="194" y="107"/>
                  </a:lnTo>
                  <a:lnTo>
                    <a:pt x="210" y="90"/>
                  </a:lnTo>
                  <a:lnTo>
                    <a:pt x="225" y="75"/>
                  </a:lnTo>
                  <a:lnTo>
                    <a:pt x="240" y="61"/>
                  </a:lnTo>
                  <a:lnTo>
                    <a:pt x="256" y="51"/>
                  </a:lnTo>
                  <a:lnTo>
                    <a:pt x="271" y="43"/>
                  </a:lnTo>
                  <a:lnTo>
                    <a:pt x="284" y="35"/>
                  </a:lnTo>
                  <a:lnTo>
                    <a:pt x="298" y="29"/>
                  </a:lnTo>
                  <a:lnTo>
                    <a:pt x="309" y="25"/>
                  </a:lnTo>
                  <a:lnTo>
                    <a:pt x="320" y="21"/>
                  </a:lnTo>
                  <a:lnTo>
                    <a:pt x="353" y="9"/>
                  </a:lnTo>
                  <a:lnTo>
                    <a:pt x="386" y="3"/>
                  </a:lnTo>
                  <a:lnTo>
                    <a:pt x="4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" name="Freeform 195"/>
            <p:cNvSpPr>
              <a:spLocks/>
            </p:cNvSpPr>
            <p:nvPr/>
          </p:nvSpPr>
          <p:spPr bwMode="auto">
            <a:xfrm>
              <a:off x="4954588" y="1465263"/>
              <a:ext cx="107950" cy="42862"/>
            </a:xfrm>
            <a:custGeom>
              <a:avLst/>
              <a:gdLst>
                <a:gd name="T0" fmla="*/ 385 w 1226"/>
                <a:gd name="T1" fmla="*/ 0 h 471"/>
                <a:gd name="T2" fmla="*/ 318 w 1226"/>
                <a:gd name="T3" fmla="*/ 194 h 471"/>
                <a:gd name="T4" fmla="*/ 411 w 1226"/>
                <a:gd name="T5" fmla="*/ 187 h 471"/>
                <a:gd name="T6" fmla="*/ 615 w 1226"/>
                <a:gd name="T7" fmla="*/ 437 h 471"/>
                <a:gd name="T8" fmla="*/ 819 w 1226"/>
                <a:gd name="T9" fmla="*/ 187 h 471"/>
                <a:gd name="T10" fmla="*/ 911 w 1226"/>
                <a:gd name="T11" fmla="*/ 194 h 471"/>
                <a:gd name="T12" fmla="*/ 845 w 1226"/>
                <a:gd name="T13" fmla="*/ 0 h 471"/>
                <a:gd name="T14" fmla="*/ 863 w 1226"/>
                <a:gd name="T15" fmla="*/ 10 h 471"/>
                <a:gd name="T16" fmla="*/ 882 w 1226"/>
                <a:gd name="T17" fmla="*/ 18 h 471"/>
                <a:gd name="T18" fmla="*/ 1090 w 1226"/>
                <a:gd name="T19" fmla="*/ 122 h 471"/>
                <a:gd name="T20" fmla="*/ 1116 w 1226"/>
                <a:gd name="T21" fmla="*/ 138 h 471"/>
                <a:gd name="T22" fmla="*/ 1139 w 1226"/>
                <a:gd name="T23" fmla="*/ 157 h 471"/>
                <a:gd name="T24" fmla="*/ 1159 w 1226"/>
                <a:gd name="T25" fmla="*/ 179 h 471"/>
                <a:gd name="T26" fmla="*/ 1175 w 1226"/>
                <a:gd name="T27" fmla="*/ 204 h 471"/>
                <a:gd name="T28" fmla="*/ 1188 w 1226"/>
                <a:gd name="T29" fmla="*/ 231 h 471"/>
                <a:gd name="T30" fmla="*/ 1195 w 1226"/>
                <a:gd name="T31" fmla="*/ 260 h 471"/>
                <a:gd name="T32" fmla="*/ 1226 w 1226"/>
                <a:gd name="T33" fmla="*/ 444 h 471"/>
                <a:gd name="T34" fmla="*/ 1226 w 1226"/>
                <a:gd name="T35" fmla="*/ 455 h 471"/>
                <a:gd name="T36" fmla="*/ 1222 w 1226"/>
                <a:gd name="T37" fmla="*/ 462 h 471"/>
                <a:gd name="T38" fmla="*/ 1215 w 1226"/>
                <a:gd name="T39" fmla="*/ 469 h 471"/>
                <a:gd name="T40" fmla="*/ 1205 w 1226"/>
                <a:gd name="T41" fmla="*/ 471 h 471"/>
                <a:gd name="T42" fmla="*/ 22 w 1226"/>
                <a:gd name="T43" fmla="*/ 471 h 471"/>
                <a:gd name="T44" fmla="*/ 13 w 1226"/>
                <a:gd name="T45" fmla="*/ 469 h 471"/>
                <a:gd name="T46" fmla="*/ 5 w 1226"/>
                <a:gd name="T47" fmla="*/ 462 h 471"/>
                <a:gd name="T48" fmla="*/ 1 w 1226"/>
                <a:gd name="T49" fmla="*/ 455 h 471"/>
                <a:gd name="T50" fmla="*/ 0 w 1226"/>
                <a:gd name="T51" fmla="*/ 444 h 471"/>
                <a:gd name="T52" fmla="*/ 34 w 1226"/>
                <a:gd name="T53" fmla="*/ 260 h 471"/>
                <a:gd name="T54" fmla="*/ 42 w 1226"/>
                <a:gd name="T55" fmla="*/ 231 h 471"/>
                <a:gd name="T56" fmla="*/ 54 w 1226"/>
                <a:gd name="T57" fmla="*/ 204 h 471"/>
                <a:gd name="T58" fmla="*/ 70 w 1226"/>
                <a:gd name="T59" fmla="*/ 179 h 471"/>
                <a:gd name="T60" fmla="*/ 90 w 1226"/>
                <a:gd name="T61" fmla="*/ 157 h 471"/>
                <a:gd name="T62" fmla="*/ 113 w 1226"/>
                <a:gd name="T63" fmla="*/ 138 h 471"/>
                <a:gd name="T64" fmla="*/ 138 w 1226"/>
                <a:gd name="T65" fmla="*/ 122 h 471"/>
                <a:gd name="T66" fmla="*/ 344 w 1226"/>
                <a:gd name="T67" fmla="*/ 21 h 471"/>
                <a:gd name="T68" fmla="*/ 385 w 1226"/>
                <a:gd name="T69" fmla="*/ 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26" h="471">
                  <a:moveTo>
                    <a:pt x="385" y="0"/>
                  </a:moveTo>
                  <a:lnTo>
                    <a:pt x="318" y="194"/>
                  </a:lnTo>
                  <a:lnTo>
                    <a:pt x="411" y="187"/>
                  </a:lnTo>
                  <a:lnTo>
                    <a:pt x="615" y="437"/>
                  </a:lnTo>
                  <a:lnTo>
                    <a:pt x="819" y="187"/>
                  </a:lnTo>
                  <a:lnTo>
                    <a:pt x="911" y="194"/>
                  </a:lnTo>
                  <a:lnTo>
                    <a:pt x="845" y="0"/>
                  </a:lnTo>
                  <a:lnTo>
                    <a:pt x="863" y="10"/>
                  </a:lnTo>
                  <a:lnTo>
                    <a:pt x="882" y="18"/>
                  </a:lnTo>
                  <a:lnTo>
                    <a:pt x="1090" y="122"/>
                  </a:lnTo>
                  <a:lnTo>
                    <a:pt x="1116" y="138"/>
                  </a:lnTo>
                  <a:lnTo>
                    <a:pt x="1139" y="157"/>
                  </a:lnTo>
                  <a:lnTo>
                    <a:pt x="1159" y="179"/>
                  </a:lnTo>
                  <a:lnTo>
                    <a:pt x="1175" y="204"/>
                  </a:lnTo>
                  <a:lnTo>
                    <a:pt x="1188" y="231"/>
                  </a:lnTo>
                  <a:lnTo>
                    <a:pt x="1195" y="260"/>
                  </a:lnTo>
                  <a:lnTo>
                    <a:pt x="1226" y="444"/>
                  </a:lnTo>
                  <a:lnTo>
                    <a:pt x="1226" y="455"/>
                  </a:lnTo>
                  <a:lnTo>
                    <a:pt x="1222" y="462"/>
                  </a:lnTo>
                  <a:lnTo>
                    <a:pt x="1215" y="469"/>
                  </a:lnTo>
                  <a:lnTo>
                    <a:pt x="1205" y="471"/>
                  </a:lnTo>
                  <a:lnTo>
                    <a:pt x="22" y="471"/>
                  </a:lnTo>
                  <a:lnTo>
                    <a:pt x="13" y="469"/>
                  </a:lnTo>
                  <a:lnTo>
                    <a:pt x="5" y="462"/>
                  </a:lnTo>
                  <a:lnTo>
                    <a:pt x="1" y="455"/>
                  </a:lnTo>
                  <a:lnTo>
                    <a:pt x="0" y="444"/>
                  </a:lnTo>
                  <a:lnTo>
                    <a:pt x="34" y="260"/>
                  </a:lnTo>
                  <a:lnTo>
                    <a:pt x="42" y="231"/>
                  </a:lnTo>
                  <a:lnTo>
                    <a:pt x="54" y="204"/>
                  </a:lnTo>
                  <a:lnTo>
                    <a:pt x="70" y="179"/>
                  </a:lnTo>
                  <a:lnTo>
                    <a:pt x="90" y="157"/>
                  </a:lnTo>
                  <a:lnTo>
                    <a:pt x="113" y="138"/>
                  </a:lnTo>
                  <a:lnTo>
                    <a:pt x="138" y="122"/>
                  </a:lnTo>
                  <a:lnTo>
                    <a:pt x="344" y="21"/>
                  </a:lnTo>
                  <a:lnTo>
                    <a:pt x="3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14" name="Group 1713"/>
          <p:cNvGrpSpPr/>
          <p:nvPr/>
        </p:nvGrpSpPr>
        <p:grpSpPr>
          <a:xfrm>
            <a:off x="4205818" y="1674971"/>
            <a:ext cx="274638" cy="309563"/>
            <a:chOff x="4187825" y="1219200"/>
            <a:chExt cx="274638" cy="3095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93" name="Freeform 200"/>
            <p:cNvSpPr>
              <a:spLocks/>
            </p:cNvSpPr>
            <p:nvPr/>
          </p:nvSpPr>
          <p:spPr bwMode="auto">
            <a:xfrm>
              <a:off x="4322763" y="1304925"/>
              <a:ext cx="4763" cy="4763"/>
            </a:xfrm>
            <a:custGeom>
              <a:avLst/>
              <a:gdLst>
                <a:gd name="T0" fmla="*/ 31 w 62"/>
                <a:gd name="T1" fmla="*/ 0 h 61"/>
                <a:gd name="T2" fmla="*/ 43 w 62"/>
                <a:gd name="T3" fmla="*/ 2 h 61"/>
                <a:gd name="T4" fmla="*/ 53 w 62"/>
                <a:gd name="T5" fmla="*/ 9 h 61"/>
                <a:gd name="T6" fmla="*/ 60 w 62"/>
                <a:gd name="T7" fmla="*/ 19 h 61"/>
                <a:gd name="T8" fmla="*/ 62 w 62"/>
                <a:gd name="T9" fmla="*/ 30 h 61"/>
                <a:gd name="T10" fmla="*/ 60 w 62"/>
                <a:gd name="T11" fmla="*/ 41 h 61"/>
                <a:gd name="T12" fmla="*/ 55 w 62"/>
                <a:gd name="T13" fmla="*/ 50 h 61"/>
                <a:gd name="T14" fmla="*/ 47 w 62"/>
                <a:gd name="T15" fmla="*/ 57 h 61"/>
                <a:gd name="T16" fmla="*/ 37 w 62"/>
                <a:gd name="T17" fmla="*/ 61 h 61"/>
                <a:gd name="T18" fmla="*/ 34 w 62"/>
                <a:gd name="T19" fmla="*/ 61 h 61"/>
                <a:gd name="T20" fmla="*/ 31 w 62"/>
                <a:gd name="T21" fmla="*/ 61 h 61"/>
                <a:gd name="T22" fmla="*/ 28 w 62"/>
                <a:gd name="T23" fmla="*/ 61 h 61"/>
                <a:gd name="T24" fmla="*/ 25 w 62"/>
                <a:gd name="T25" fmla="*/ 61 h 61"/>
                <a:gd name="T26" fmla="*/ 15 w 62"/>
                <a:gd name="T27" fmla="*/ 57 h 61"/>
                <a:gd name="T28" fmla="*/ 7 w 62"/>
                <a:gd name="T29" fmla="*/ 50 h 61"/>
                <a:gd name="T30" fmla="*/ 2 w 62"/>
                <a:gd name="T31" fmla="*/ 41 h 61"/>
                <a:gd name="T32" fmla="*/ 0 w 62"/>
                <a:gd name="T33" fmla="*/ 30 h 61"/>
                <a:gd name="T34" fmla="*/ 3 w 62"/>
                <a:gd name="T35" fmla="*/ 19 h 61"/>
                <a:gd name="T36" fmla="*/ 9 w 62"/>
                <a:gd name="T37" fmla="*/ 9 h 61"/>
                <a:gd name="T38" fmla="*/ 19 w 62"/>
                <a:gd name="T39" fmla="*/ 2 h 61"/>
                <a:gd name="T40" fmla="*/ 31 w 62"/>
                <a:gd name="T4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2" h="61">
                  <a:moveTo>
                    <a:pt x="31" y="0"/>
                  </a:moveTo>
                  <a:lnTo>
                    <a:pt x="43" y="2"/>
                  </a:lnTo>
                  <a:lnTo>
                    <a:pt x="53" y="9"/>
                  </a:lnTo>
                  <a:lnTo>
                    <a:pt x="60" y="19"/>
                  </a:lnTo>
                  <a:lnTo>
                    <a:pt x="62" y="30"/>
                  </a:lnTo>
                  <a:lnTo>
                    <a:pt x="60" y="41"/>
                  </a:lnTo>
                  <a:lnTo>
                    <a:pt x="55" y="50"/>
                  </a:lnTo>
                  <a:lnTo>
                    <a:pt x="47" y="57"/>
                  </a:lnTo>
                  <a:lnTo>
                    <a:pt x="37" y="61"/>
                  </a:lnTo>
                  <a:lnTo>
                    <a:pt x="34" y="61"/>
                  </a:lnTo>
                  <a:lnTo>
                    <a:pt x="31" y="61"/>
                  </a:lnTo>
                  <a:lnTo>
                    <a:pt x="28" y="61"/>
                  </a:lnTo>
                  <a:lnTo>
                    <a:pt x="25" y="61"/>
                  </a:lnTo>
                  <a:lnTo>
                    <a:pt x="15" y="57"/>
                  </a:lnTo>
                  <a:lnTo>
                    <a:pt x="7" y="50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3" y="19"/>
                  </a:lnTo>
                  <a:lnTo>
                    <a:pt x="9" y="9"/>
                  </a:lnTo>
                  <a:lnTo>
                    <a:pt x="19" y="2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4" name="Freeform 201"/>
            <p:cNvSpPr>
              <a:spLocks/>
            </p:cNvSpPr>
            <p:nvPr/>
          </p:nvSpPr>
          <p:spPr bwMode="auto">
            <a:xfrm>
              <a:off x="4322763" y="1312863"/>
              <a:ext cx="4763" cy="6350"/>
            </a:xfrm>
            <a:custGeom>
              <a:avLst/>
              <a:gdLst>
                <a:gd name="T0" fmla="*/ 31 w 62"/>
                <a:gd name="T1" fmla="*/ 0 h 61"/>
                <a:gd name="T2" fmla="*/ 43 w 62"/>
                <a:gd name="T3" fmla="*/ 2 h 61"/>
                <a:gd name="T4" fmla="*/ 53 w 62"/>
                <a:gd name="T5" fmla="*/ 9 h 61"/>
                <a:gd name="T6" fmla="*/ 60 w 62"/>
                <a:gd name="T7" fmla="*/ 18 h 61"/>
                <a:gd name="T8" fmla="*/ 62 w 62"/>
                <a:gd name="T9" fmla="*/ 30 h 61"/>
                <a:gd name="T10" fmla="*/ 60 w 62"/>
                <a:gd name="T11" fmla="*/ 43 h 61"/>
                <a:gd name="T12" fmla="*/ 53 w 62"/>
                <a:gd name="T13" fmla="*/ 52 h 61"/>
                <a:gd name="T14" fmla="*/ 43 w 62"/>
                <a:gd name="T15" fmla="*/ 59 h 61"/>
                <a:gd name="T16" fmla="*/ 31 w 62"/>
                <a:gd name="T17" fmla="*/ 61 h 61"/>
                <a:gd name="T18" fmla="*/ 19 w 62"/>
                <a:gd name="T19" fmla="*/ 59 h 61"/>
                <a:gd name="T20" fmla="*/ 9 w 62"/>
                <a:gd name="T21" fmla="*/ 52 h 61"/>
                <a:gd name="T22" fmla="*/ 3 w 62"/>
                <a:gd name="T23" fmla="*/ 43 h 61"/>
                <a:gd name="T24" fmla="*/ 0 w 62"/>
                <a:gd name="T25" fmla="*/ 30 h 61"/>
                <a:gd name="T26" fmla="*/ 3 w 62"/>
                <a:gd name="T27" fmla="*/ 18 h 61"/>
                <a:gd name="T28" fmla="*/ 9 w 62"/>
                <a:gd name="T29" fmla="*/ 9 h 61"/>
                <a:gd name="T30" fmla="*/ 19 w 62"/>
                <a:gd name="T31" fmla="*/ 2 h 61"/>
                <a:gd name="T32" fmla="*/ 31 w 62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61">
                  <a:moveTo>
                    <a:pt x="31" y="0"/>
                  </a:moveTo>
                  <a:lnTo>
                    <a:pt x="43" y="2"/>
                  </a:lnTo>
                  <a:lnTo>
                    <a:pt x="53" y="9"/>
                  </a:lnTo>
                  <a:lnTo>
                    <a:pt x="60" y="18"/>
                  </a:lnTo>
                  <a:lnTo>
                    <a:pt x="62" y="30"/>
                  </a:lnTo>
                  <a:lnTo>
                    <a:pt x="60" y="43"/>
                  </a:lnTo>
                  <a:lnTo>
                    <a:pt x="53" y="52"/>
                  </a:lnTo>
                  <a:lnTo>
                    <a:pt x="43" y="59"/>
                  </a:lnTo>
                  <a:lnTo>
                    <a:pt x="31" y="61"/>
                  </a:lnTo>
                  <a:lnTo>
                    <a:pt x="19" y="59"/>
                  </a:lnTo>
                  <a:lnTo>
                    <a:pt x="9" y="52"/>
                  </a:lnTo>
                  <a:lnTo>
                    <a:pt x="3" y="43"/>
                  </a:lnTo>
                  <a:lnTo>
                    <a:pt x="0" y="30"/>
                  </a:lnTo>
                  <a:lnTo>
                    <a:pt x="3" y="18"/>
                  </a:lnTo>
                  <a:lnTo>
                    <a:pt x="9" y="9"/>
                  </a:lnTo>
                  <a:lnTo>
                    <a:pt x="19" y="2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5" name="Freeform 202"/>
            <p:cNvSpPr>
              <a:spLocks/>
            </p:cNvSpPr>
            <p:nvPr/>
          </p:nvSpPr>
          <p:spPr bwMode="auto">
            <a:xfrm>
              <a:off x="4322763" y="1320800"/>
              <a:ext cx="4763" cy="6350"/>
            </a:xfrm>
            <a:custGeom>
              <a:avLst/>
              <a:gdLst>
                <a:gd name="T0" fmla="*/ 31 w 62"/>
                <a:gd name="T1" fmla="*/ 0 h 61"/>
                <a:gd name="T2" fmla="*/ 43 w 62"/>
                <a:gd name="T3" fmla="*/ 2 h 61"/>
                <a:gd name="T4" fmla="*/ 53 w 62"/>
                <a:gd name="T5" fmla="*/ 9 h 61"/>
                <a:gd name="T6" fmla="*/ 60 w 62"/>
                <a:gd name="T7" fmla="*/ 18 h 61"/>
                <a:gd name="T8" fmla="*/ 62 w 62"/>
                <a:gd name="T9" fmla="*/ 30 h 61"/>
                <a:gd name="T10" fmla="*/ 60 w 62"/>
                <a:gd name="T11" fmla="*/ 43 h 61"/>
                <a:gd name="T12" fmla="*/ 53 w 62"/>
                <a:gd name="T13" fmla="*/ 52 h 61"/>
                <a:gd name="T14" fmla="*/ 43 w 62"/>
                <a:gd name="T15" fmla="*/ 59 h 61"/>
                <a:gd name="T16" fmla="*/ 31 w 62"/>
                <a:gd name="T17" fmla="*/ 61 h 61"/>
                <a:gd name="T18" fmla="*/ 19 w 62"/>
                <a:gd name="T19" fmla="*/ 59 h 61"/>
                <a:gd name="T20" fmla="*/ 9 w 62"/>
                <a:gd name="T21" fmla="*/ 52 h 61"/>
                <a:gd name="T22" fmla="*/ 3 w 62"/>
                <a:gd name="T23" fmla="*/ 43 h 61"/>
                <a:gd name="T24" fmla="*/ 0 w 62"/>
                <a:gd name="T25" fmla="*/ 30 h 61"/>
                <a:gd name="T26" fmla="*/ 3 w 62"/>
                <a:gd name="T27" fmla="*/ 18 h 61"/>
                <a:gd name="T28" fmla="*/ 9 w 62"/>
                <a:gd name="T29" fmla="*/ 9 h 61"/>
                <a:gd name="T30" fmla="*/ 19 w 62"/>
                <a:gd name="T31" fmla="*/ 2 h 61"/>
                <a:gd name="T32" fmla="*/ 31 w 62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61">
                  <a:moveTo>
                    <a:pt x="31" y="0"/>
                  </a:moveTo>
                  <a:lnTo>
                    <a:pt x="43" y="2"/>
                  </a:lnTo>
                  <a:lnTo>
                    <a:pt x="53" y="9"/>
                  </a:lnTo>
                  <a:lnTo>
                    <a:pt x="60" y="18"/>
                  </a:lnTo>
                  <a:lnTo>
                    <a:pt x="62" y="30"/>
                  </a:lnTo>
                  <a:lnTo>
                    <a:pt x="60" y="43"/>
                  </a:lnTo>
                  <a:lnTo>
                    <a:pt x="53" y="52"/>
                  </a:lnTo>
                  <a:lnTo>
                    <a:pt x="43" y="59"/>
                  </a:lnTo>
                  <a:lnTo>
                    <a:pt x="31" y="61"/>
                  </a:lnTo>
                  <a:lnTo>
                    <a:pt x="19" y="59"/>
                  </a:lnTo>
                  <a:lnTo>
                    <a:pt x="9" y="52"/>
                  </a:lnTo>
                  <a:lnTo>
                    <a:pt x="3" y="43"/>
                  </a:lnTo>
                  <a:lnTo>
                    <a:pt x="0" y="30"/>
                  </a:lnTo>
                  <a:lnTo>
                    <a:pt x="3" y="18"/>
                  </a:lnTo>
                  <a:lnTo>
                    <a:pt x="9" y="9"/>
                  </a:lnTo>
                  <a:lnTo>
                    <a:pt x="19" y="2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" name="Freeform 203"/>
            <p:cNvSpPr>
              <a:spLocks/>
            </p:cNvSpPr>
            <p:nvPr/>
          </p:nvSpPr>
          <p:spPr bwMode="auto">
            <a:xfrm>
              <a:off x="4322763" y="1279525"/>
              <a:ext cx="4763" cy="4763"/>
            </a:xfrm>
            <a:custGeom>
              <a:avLst/>
              <a:gdLst>
                <a:gd name="T0" fmla="*/ 31 w 62"/>
                <a:gd name="T1" fmla="*/ 0 h 61"/>
                <a:gd name="T2" fmla="*/ 43 w 62"/>
                <a:gd name="T3" fmla="*/ 2 h 61"/>
                <a:gd name="T4" fmla="*/ 53 w 62"/>
                <a:gd name="T5" fmla="*/ 9 h 61"/>
                <a:gd name="T6" fmla="*/ 60 w 62"/>
                <a:gd name="T7" fmla="*/ 18 h 61"/>
                <a:gd name="T8" fmla="*/ 62 w 62"/>
                <a:gd name="T9" fmla="*/ 30 h 61"/>
                <a:gd name="T10" fmla="*/ 60 w 62"/>
                <a:gd name="T11" fmla="*/ 42 h 61"/>
                <a:gd name="T12" fmla="*/ 53 w 62"/>
                <a:gd name="T13" fmla="*/ 52 h 61"/>
                <a:gd name="T14" fmla="*/ 43 w 62"/>
                <a:gd name="T15" fmla="*/ 59 h 61"/>
                <a:gd name="T16" fmla="*/ 31 w 62"/>
                <a:gd name="T17" fmla="*/ 61 h 61"/>
                <a:gd name="T18" fmla="*/ 19 w 62"/>
                <a:gd name="T19" fmla="*/ 59 h 61"/>
                <a:gd name="T20" fmla="*/ 9 w 62"/>
                <a:gd name="T21" fmla="*/ 52 h 61"/>
                <a:gd name="T22" fmla="*/ 3 w 62"/>
                <a:gd name="T23" fmla="*/ 42 h 61"/>
                <a:gd name="T24" fmla="*/ 0 w 62"/>
                <a:gd name="T25" fmla="*/ 30 h 61"/>
                <a:gd name="T26" fmla="*/ 3 w 62"/>
                <a:gd name="T27" fmla="*/ 18 h 61"/>
                <a:gd name="T28" fmla="*/ 9 w 62"/>
                <a:gd name="T29" fmla="*/ 9 h 61"/>
                <a:gd name="T30" fmla="*/ 19 w 62"/>
                <a:gd name="T31" fmla="*/ 2 h 61"/>
                <a:gd name="T32" fmla="*/ 31 w 62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61">
                  <a:moveTo>
                    <a:pt x="31" y="0"/>
                  </a:moveTo>
                  <a:lnTo>
                    <a:pt x="43" y="2"/>
                  </a:lnTo>
                  <a:lnTo>
                    <a:pt x="53" y="9"/>
                  </a:lnTo>
                  <a:lnTo>
                    <a:pt x="60" y="18"/>
                  </a:lnTo>
                  <a:lnTo>
                    <a:pt x="62" y="30"/>
                  </a:lnTo>
                  <a:lnTo>
                    <a:pt x="60" y="42"/>
                  </a:lnTo>
                  <a:lnTo>
                    <a:pt x="53" y="52"/>
                  </a:lnTo>
                  <a:lnTo>
                    <a:pt x="43" y="59"/>
                  </a:lnTo>
                  <a:lnTo>
                    <a:pt x="31" y="61"/>
                  </a:lnTo>
                  <a:lnTo>
                    <a:pt x="19" y="59"/>
                  </a:lnTo>
                  <a:lnTo>
                    <a:pt x="9" y="52"/>
                  </a:lnTo>
                  <a:lnTo>
                    <a:pt x="3" y="42"/>
                  </a:lnTo>
                  <a:lnTo>
                    <a:pt x="0" y="30"/>
                  </a:lnTo>
                  <a:lnTo>
                    <a:pt x="3" y="18"/>
                  </a:lnTo>
                  <a:lnTo>
                    <a:pt x="9" y="9"/>
                  </a:lnTo>
                  <a:lnTo>
                    <a:pt x="19" y="2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7" name="Freeform 204"/>
            <p:cNvSpPr>
              <a:spLocks/>
            </p:cNvSpPr>
            <p:nvPr/>
          </p:nvSpPr>
          <p:spPr bwMode="auto">
            <a:xfrm>
              <a:off x="4322763" y="1287463"/>
              <a:ext cx="4763" cy="6350"/>
            </a:xfrm>
            <a:custGeom>
              <a:avLst/>
              <a:gdLst>
                <a:gd name="T0" fmla="*/ 31 w 62"/>
                <a:gd name="T1" fmla="*/ 0 h 62"/>
                <a:gd name="T2" fmla="*/ 43 w 62"/>
                <a:gd name="T3" fmla="*/ 2 h 62"/>
                <a:gd name="T4" fmla="*/ 53 w 62"/>
                <a:gd name="T5" fmla="*/ 9 h 62"/>
                <a:gd name="T6" fmla="*/ 60 w 62"/>
                <a:gd name="T7" fmla="*/ 18 h 62"/>
                <a:gd name="T8" fmla="*/ 62 w 62"/>
                <a:gd name="T9" fmla="*/ 30 h 62"/>
                <a:gd name="T10" fmla="*/ 60 w 62"/>
                <a:gd name="T11" fmla="*/ 43 h 62"/>
                <a:gd name="T12" fmla="*/ 53 w 62"/>
                <a:gd name="T13" fmla="*/ 53 h 62"/>
                <a:gd name="T14" fmla="*/ 43 w 62"/>
                <a:gd name="T15" fmla="*/ 60 h 62"/>
                <a:gd name="T16" fmla="*/ 31 w 62"/>
                <a:gd name="T17" fmla="*/ 62 h 62"/>
                <a:gd name="T18" fmla="*/ 19 w 62"/>
                <a:gd name="T19" fmla="*/ 60 h 62"/>
                <a:gd name="T20" fmla="*/ 9 w 62"/>
                <a:gd name="T21" fmla="*/ 53 h 62"/>
                <a:gd name="T22" fmla="*/ 3 w 62"/>
                <a:gd name="T23" fmla="*/ 43 h 62"/>
                <a:gd name="T24" fmla="*/ 0 w 62"/>
                <a:gd name="T25" fmla="*/ 30 h 62"/>
                <a:gd name="T26" fmla="*/ 3 w 62"/>
                <a:gd name="T27" fmla="*/ 18 h 62"/>
                <a:gd name="T28" fmla="*/ 9 w 62"/>
                <a:gd name="T29" fmla="*/ 9 h 62"/>
                <a:gd name="T30" fmla="*/ 19 w 62"/>
                <a:gd name="T31" fmla="*/ 2 h 62"/>
                <a:gd name="T32" fmla="*/ 31 w 62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lnTo>
                    <a:pt x="43" y="2"/>
                  </a:lnTo>
                  <a:lnTo>
                    <a:pt x="53" y="9"/>
                  </a:lnTo>
                  <a:lnTo>
                    <a:pt x="60" y="18"/>
                  </a:lnTo>
                  <a:lnTo>
                    <a:pt x="62" y="30"/>
                  </a:lnTo>
                  <a:lnTo>
                    <a:pt x="60" y="43"/>
                  </a:lnTo>
                  <a:lnTo>
                    <a:pt x="53" y="53"/>
                  </a:lnTo>
                  <a:lnTo>
                    <a:pt x="43" y="60"/>
                  </a:lnTo>
                  <a:lnTo>
                    <a:pt x="31" y="62"/>
                  </a:lnTo>
                  <a:lnTo>
                    <a:pt x="19" y="60"/>
                  </a:lnTo>
                  <a:lnTo>
                    <a:pt x="9" y="53"/>
                  </a:lnTo>
                  <a:lnTo>
                    <a:pt x="3" y="43"/>
                  </a:lnTo>
                  <a:lnTo>
                    <a:pt x="0" y="30"/>
                  </a:lnTo>
                  <a:lnTo>
                    <a:pt x="3" y="18"/>
                  </a:lnTo>
                  <a:lnTo>
                    <a:pt x="9" y="9"/>
                  </a:lnTo>
                  <a:lnTo>
                    <a:pt x="19" y="2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8" name="Freeform 205"/>
            <p:cNvSpPr>
              <a:spLocks/>
            </p:cNvSpPr>
            <p:nvPr/>
          </p:nvSpPr>
          <p:spPr bwMode="auto">
            <a:xfrm>
              <a:off x="4322763" y="1295400"/>
              <a:ext cx="4763" cy="6350"/>
            </a:xfrm>
            <a:custGeom>
              <a:avLst/>
              <a:gdLst>
                <a:gd name="T0" fmla="*/ 31 w 62"/>
                <a:gd name="T1" fmla="*/ 0 h 61"/>
                <a:gd name="T2" fmla="*/ 43 w 62"/>
                <a:gd name="T3" fmla="*/ 2 h 61"/>
                <a:gd name="T4" fmla="*/ 53 w 62"/>
                <a:gd name="T5" fmla="*/ 9 h 61"/>
                <a:gd name="T6" fmla="*/ 60 w 62"/>
                <a:gd name="T7" fmla="*/ 18 h 61"/>
                <a:gd name="T8" fmla="*/ 62 w 62"/>
                <a:gd name="T9" fmla="*/ 30 h 61"/>
                <a:gd name="T10" fmla="*/ 60 w 62"/>
                <a:gd name="T11" fmla="*/ 42 h 61"/>
                <a:gd name="T12" fmla="*/ 53 w 62"/>
                <a:gd name="T13" fmla="*/ 52 h 61"/>
                <a:gd name="T14" fmla="*/ 43 w 62"/>
                <a:gd name="T15" fmla="*/ 59 h 61"/>
                <a:gd name="T16" fmla="*/ 31 w 62"/>
                <a:gd name="T17" fmla="*/ 61 h 61"/>
                <a:gd name="T18" fmla="*/ 19 w 62"/>
                <a:gd name="T19" fmla="*/ 59 h 61"/>
                <a:gd name="T20" fmla="*/ 9 w 62"/>
                <a:gd name="T21" fmla="*/ 52 h 61"/>
                <a:gd name="T22" fmla="*/ 3 w 62"/>
                <a:gd name="T23" fmla="*/ 42 h 61"/>
                <a:gd name="T24" fmla="*/ 0 w 62"/>
                <a:gd name="T25" fmla="*/ 30 h 61"/>
                <a:gd name="T26" fmla="*/ 3 w 62"/>
                <a:gd name="T27" fmla="*/ 18 h 61"/>
                <a:gd name="T28" fmla="*/ 9 w 62"/>
                <a:gd name="T29" fmla="*/ 9 h 61"/>
                <a:gd name="T30" fmla="*/ 19 w 62"/>
                <a:gd name="T31" fmla="*/ 2 h 61"/>
                <a:gd name="T32" fmla="*/ 31 w 62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61">
                  <a:moveTo>
                    <a:pt x="31" y="0"/>
                  </a:moveTo>
                  <a:lnTo>
                    <a:pt x="43" y="2"/>
                  </a:lnTo>
                  <a:lnTo>
                    <a:pt x="53" y="9"/>
                  </a:lnTo>
                  <a:lnTo>
                    <a:pt x="60" y="18"/>
                  </a:lnTo>
                  <a:lnTo>
                    <a:pt x="62" y="30"/>
                  </a:lnTo>
                  <a:lnTo>
                    <a:pt x="60" y="42"/>
                  </a:lnTo>
                  <a:lnTo>
                    <a:pt x="53" y="52"/>
                  </a:lnTo>
                  <a:lnTo>
                    <a:pt x="43" y="59"/>
                  </a:lnTo>
                  <a:lnTo>
                    <a:pt x="31" y="61"/>
                  </a:lnTo>
                  <a:lnTo>
                    <a:pt x="19" y="59"/>
                  </a:lnTo>
                  <a:lnTo>
                    <a:pt x="9" y="52"/>
                  </a:lnTo>
                  <a:lnTo>
                    <a:pt x="3" y="42"/>
                  </a:lnTo>
                  <a:lnTo>
                    <a:pt x="0" y="30"/>
                  </a:lnTo>
                  <a:lnTo>
                    <a:pt x="3" y="18"/>
                  </a:lnTo>
                  <a:lnTo>
                    <a:pt x="9" y="9"/>
                  </a:lnTo>
                  <a:lnTo>
                    <a:pt x="19" y="2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9" name="Freeform 206"/>
            <p:cNvSpPr>
              <a:spLocks/>
            </p:cNvSpPr>
            <p:nvPr/>
          </p:nvSpPr>
          <p:spPr bwMode="auto">
            <a:xfrm>
              <a:off x="4322763" y="1452563"/>
              <a:ext cx="4763" cy="6350"/>
            </a:xfrm>
            <a:custGeom>
              <a:avLst/>
              <a:gdLst>
                <a:gd name="T0" fmla="*/ 31 w 62"/>
                <a:gd name="T1" fmla="*/ 0 h 63"/>
                <a:gd name="T2" fmla="*/ 43 w 62"/>
                <a:gd name="T3" fmla="*/ 3 h 63"/>
                <a:gd name="T4" fmla="*/ 53 w 62"/>
                <a:gd name="T5" fmla="*/ 9 h 63"/>
                <a:gd name="T6" fmla="*/ 60 w 62"/>
                <a:gd name="T7" fmla="*/ 19 h 63"/>
                <a:gd name="T8" fmla="*/ 62 w 62"/>
                <a:gd name="T9" fmla="*/ 31 h 63"/>
                <a:gd name="T10" fmla="*/ 60 w 62"/>
                <a:gd name="T11" fmla="*/ 44 h 63"/>
                <a:gd name="T12" fmla="*/ 53 w 62"/>
                <a:gd name="T13" fmla="*/ 54 h 63"/>
                <a:gd name="T14" fmla="*/ 43 w 62"/>
                <a:gd name="T15" fmla="*/ 61 h 63"/>
                <a:gd name="T16" fmla="*/ 31 w 62"/>
                <a:gd name="T17" fmla="*/ 63 h 63"/>
                <a:gd name="T18" fmla="*/ 19 w 62"/>
                <a:gd name="T19" fmla="*/ 61 h 63"/>
                <a:gd name="T20" fmla="*/ 9 w 62"/>
                <a:gd name="T21" fmla="*/ 54 h 63"/>
                <a:gd name="T22" fmla="*/ 3 w 62"/>
                <a:gd name="T23" fmla="*/ 44 h 63"/>
                <a:gd name="T24" fmla="*/ 0 w 62"/>
                <a:gd name="T25" fmla="*/ 31 h 63"/>
                <a:gd name="T26" fmla="*/ 3 w 62"/>
                <a:gd name="T27" fmla="*/ 19 h 63"/>
                <a:gd name="T28" fmla="*/ 9 w 62"/>
                <a:gd name="T29" fmla="*/ 9 h 63"/>
                <a:gd name="T30" fmla="*/ 19 w 62"/>
                <a:gd name="T31" fmla="*/ 3 h 63"/>
                <a:gd name="T32" fmla="*/ 31 w 62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63">
                  <a:moveTo>
                    <a:pt x="31" y="0"/>
                  </a:moveTo>
                  <a:lnTo>
                    <a:pt x="43" y="3"/>
                  </a:lnTo>
                  <a:lnTo>
                    <a:pt x="53" y="9"/>
                  </a:lnTo>
                  <a:lnTo>
                    <a:pt x="60" y="19"/>
                  </a:lnTo>
                  <a:lnTo>
                    <a:pt x="62" y="31"/>
                  </a:lnTo>
                  <a:lnTo>
                    <a:pt x="60" y="44"/>
                  </a:lnTo>
                  <a:lnTo>
                    <a:pt x="53" y="54"/>
                  </a:lnTo>
                  <a:lnTo>
                    <a:pt x="43" y="61"/>
                  </a:lnTo>
                  <a:lnTo>
                    <a:pt x="31" y="63"/>
                  </a:lnTo>
                  <a:lnTo>
                    <a:pt x="19" y="61"/>
                  </a:lnTo>
                  <a:lnTo>
                    <a:pt x="9" y="54"/>
                  </a:lnTo>
                  <a:lnTo>
                    <a:pt x="3" y="44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9" y="9"/>
                  </a:lnTo>
                  <a:lnTo>
                    <a:pt x="19" y="3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" name="Freeform 207"/>
            <p:cNvSpPr>
              <a:spLocks/>
            </p:cNvSpPr>
            <p:nvPr/>
          </p:nvSpPr>
          <p:spPr bwMode="auto">
            <a:xfrm>
              <a:off x="4322763" y="1460500"/>
              <a:ext cx="4763" cy="6350"/>
            </a:xfrm>
            <a:custGeom>
              <a:avLst/>
              <a:gdLst>
                <a:gd name="T0" fmla="*/ 31 w 62"/>
                <a:gd name="T1" fmla="*/ 0 h 62"/>
                <a:gd name="T2" fmla="*/ 43 w 62"/>
                <a:gd name="T3" fmla="*/ 3 h 62"/>
                <a:gd name="T4" fmla="*/ 53 w 62"/>
                <a:gd name="T5" fmla="*/ 9 h 62"/>
                <a:gd name="T6" fmla="*/ 60 w 62"/>
                <a:gd name="T7" fmla="*/ 19 h 62"/>
                <a:gd name="T8" fmla="*/ 62 w 62"/>
                <a:gd name="T9" fmla="*/ 31 h 62"/>
                <a:gd name="T10" fmla="*/ 60 w 62"/>
                <a:gd name="T11" fmla="*/ 43 h 62"/>
                <a:gd name="T12" fmla="*/ 53 w 62"/>
                <a:gd name="T13" fmla="*/ 53 h 62"/>
                <a:gd name="T14" fmla="*/ 43 w 62"/>
                <a:gd name="T15" fmla="*/ 60 h 62"/>
                <a:gd name="T16" fmla="*/ 31 w 62"/>
                <a:gd name="T17" fmla="*/ 62 h 62"/>
                <a:gd name="T18" fmla="*/ 19 w 62"/>
                <a:gd name="T19" fmla="*/ 60 h 62"/>
                <a:gd name="T20" fmla="*/ 9 w 62"/>
                <a:gd name="T21" fmla="*/ 53 h 62"/>
                <a:gd name="T22" fmla="*/ 3 w 62"/>
                <a:gd name="T23" fmla="*/ 43 h 62"/>
                <a:gd name="T24" fmla="*/ 0 w 62"/>
                <a:gd name="T25" fmla="*/ 31 h 62"/>
                <a:gd name="T26" fmla="*/ 3 w 62"/>
                <a:gd name="T27" fmla="*/ 19 h 62"/>
                <a:gd name="T28" fmla="*/ 9 w 62"/>
                <a:gd name="T29" fmla="*/ 9 h 62"/>
                <a:gd name="T30" fmla="*/ 19 w 62"/>
                <a:gd name="T31" fmla="*/ 3 h 62"/>
                <a:gd name="T32" fmla="*/ 31 w 62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lnTo>
                    <a:pt x="43" y="3"/>
                  </a:lnTo>
                  <a:lnTo>
                    <a:pt x="53" y="9"/>
                  </a:lnTo>
                  <a:lnTo>
                    <a:pt x="60" y="19"/>
                  </a:lnTo>
                  <a:lnTo>
                    <a:pt x="62" y="31"/>
                  </a:lnTo>
                  <a:lnTo>
                    <a:pt x="60" y="43"/>
                  </a:lnTo>
                  <a:lnTo>
                    <a:pt x="53" y="53"/>
                  </a:lnTo>
                  <a:lnTo>
                    <a:pt x="43" y="60"/>
                  </a:lnTo>
                  <a:lnTo>
                    <a:pt x="31" y="62"/>
                  </a:lnTo>
                  <a:lnTo>
                    <a:pt x="19" y="60"/>
                  </a:lnTo>
                  <a:lnTo>
                    <a:pt x="9" y="53"/>
                  </a:lnTo>
                  <a:lnTo>
                    <a:pt x="3" y="43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9" y="9"/>
                  </a:lnTo>
                  <a:lnTo>
                    <a:pt x="19" y="3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" name="Freeform 208"/>
            <p:cNvSpPr>
              <a:spLocks/>
            </p:cNvSpPr>
            <p:nvPr/>
          </p:nvSpPr>
          <p:spPr bwMode="auto">
            <a:xfrm>
              <a:off x="4322763" y="1419225"/>
              <a:ext cx="4763" cy="4763"/>
            </a:xfrm>
            <a:custGeom>
              <a:avLst/>
              <a:gdLst>
                <a:gd name="T0" fmla="*/ 31 w 62"/>
                <a:gd name="T1" fmla="*/ 0 h 62"/>
                <a:gd name="T2" fmla="*/ 43 w 62"/>
                <a:gd name="T3" fmla="*/ 3 h 62"/>
                <a:gd name="T4" fmla="*/ 53 w 62"/>
                <a:gd name="T5" fmla="*/ 10 h 62"/>
                <a:gd name="T6" fmla="*/ 60 w 62"/>
                <a:gd name="T7" fmla="*/ 19 h 62"/>
                <a:gd name="T8" fmla="*/ 62 w 62"/>
                <a:gd name="T9" fmla="*/ 31 h 62"/>
                <a:gd name="T10" fmla="*/ 60 w 62"/>
                <a:gd name="T11" fmla="*/ 43 h 62"/>
                <a:gd name="T12" fmla="*/ 53 w 62"/>
                <a:gd name="T13" fmla="*/ 53 h 62"/>
                <a:gd name="T14" fmla="*/ 43 w 62"/>
                <a:gd name="T15" fmla="*/ 60 h 62"/>
                <a:gd name="T16" fmla="*/ 31 w 62"/>
                <a:gd name="T17" fmla="*/ 62 h 62"/>
                <a:gd name="T18" fmla="*/ 19 w 62"/>
                <a:gd name="T19" fmla="*/ 60 h 62"/>
                <a:gd name="T20" fmla="*/ 9 w 62"/>
                <a:gd name="T21" fmla="*/ 53 h 62"/>
                <a:gd name="T22" fmla="*/ 3 w 62"/>
                <a:gd name="T23" fmla="*/ 44 h 62"/>
                <a:gd name="T24" fmla="*/ 0 w 62"/>
                <a:gd name="T25" fmla="*/ 31 h 62"/>
                <a:gd name="T26" fmla="*/ 3 w 62"/>
                <a:gd name="T27" fmla="*/ 19 h 62"/>
                <a:gd name="T28" fmla="*/ 9 w 62"/>
                <a:gd name="T29" fmla="*/ 10 h 62"/>
                <a:gd name="T30" fmla="*/ 19 w 62"/>
                <a:gd name="T31" fmla="*/ 3 h 62"/>
                <a:gd name="T32" fmla="*/ 31 w 62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lnTo>
                    <a:pt x="43" y="3"/>
                  </a:lnTo>
                  <a:lnTo>
                    <a:pt x="53" y="10"/>
                  </a:lnTo>
                  <a:lnTo>
                    <a:pt x="60" y="19"/>
                  </a:lnTo>
                  <a:lnTo>
                    <a:pt x="62" y="31"/>
                  </a:lnTo>
                  <a:lnTo>
                    <a:pt x="60" y="43"/>
                  </a:lnTo>
                  <a:lnTo>
                    <a:pt x="53" y="53"/>
                  </a:lnTo>
                  <a:lnTo>
                    <a:pt x="43" y="60"/>
                  </a:lnTo>
                  <a:lnTo>
                    <a:pt x="31" y="62"/>
                  </a:lnTo>
                  <a:lnTo>
                    <a:pt x="19" y="60"/>
                  </a:lnTo>
                  <a:lnTo>
                    <a:pt x="9" y="53"/>
                  </a:lnTo>
                  <a:lnTo>
                    <a:pt x="3" y="44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9" y="10"/>
                  </a:lnTo>
                  <a:lnTo>
                    <a:pt x="19" y="3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2" name="Freeform 209"/>
            <p:cNvSpPr>
              <a:spLocks/>
            </p:cNvSpPr>
            <p:nvPr/>
          </p:nvSpPr>
          <p:spPr bwMode="auto">
            <a:xfrm>
              <a:off x="4322763" y="1427163"/>
              <a:ext cx="4763" cy="6350"/>
            </a:xfrm>
            <a:custGeom>
              <a:avLst/>
              <a:gdLst>
                <a:gd name="T0" fmla="*/ 31 w 62"/>
                <a:gd name="T1" fmla="*/ 0 h 62"/>
                <a:gd name="T2" fmla="*/ 43 w 62"/>
                <a:gd name="T3" fmla="*/ 3 h 62"/>
                <a:gd name="T4" fmla="*/ 53 w 62"/>
                <a:gd name="T5" fmla="*/ 9 h 62"/>
                <a:gd name="T6" fmla="*/ 60 w 62"/>
                <a:gd name="T7" fmla="*/ 19 h 62"/>
                <a:gd name="T8" fmla="*/ 62 w 62"/>
                <a:gd name="T9" fmla="*/ 31 h 62"/>
                <a:gd name="T10" fmla="*/ 60 w 62"/>
                <a:gd name="T11" fmla="*/ 43 h 62"/>
                <a:gd name="T12" fmla="*/ 53 w 62"/>
                <a:gd name="T13" fmla="*/ 53 h 62"/>
                <a:gd name="T14" fmla="*/ 43 w 62"/>
                <a:gd name="T15" fmla="*/ 60 h 62"/>
                <a:gd name="T16" fmla="*/ 31 w 62"/>
                <a:gd name="T17" fmla="*/ 62 h 62"/>
                <a:gd name="T18" fmla="*/ 19 w 62"/>
                <a:gd name="T19" fmla="*/ 60 h 62"/>
                <a:gd name="T20" fmla="*/ 9 w 62"/>
                <a:gd name="T21" fmla="*/ 53 h 62"/>
                <a:gd name="T22" fmla="*/ 3 w 62"/>
                <a:gd name="T23" fmla="*/ 43 h 62"/>
                <a:gd name="T24" fmla="*/ 0 w 62"/>
                <a:gd name="T25" fmla="*/ 31 h 62"/>
                <a:gd name="T26" fmla="*/ 3 w 62"/>
                <a:gd name="T27" fmla="*/ 19 h 62"/>
                <a:gd name="T28" fmla="*/ 9 w 62"/>
                <a:gd name="T29" fmla="*/ 9 h 62"/>
                <a:gd name="T30" fmla="*/ 19 w 62"/>
                <a:gd name="T31" fmla="*/ 3 h 62"/>
                <a:gd name="T32" fmla="*/ 31 w 62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lnTo>
                    <a:pt x="43" y="3"/>
                  </a:lnTo>
                  <a:lnTo>
                    <a:pt x="53" y="9"/>
                  </a:lnTo>
                  <a:lnTo>
                    <a:pt x="60" y="19"/>
                  </a:lnTo>
                  <a:lnTo>
                    <a:pt x="62" y="31"/>
                  </a:lnTo>
                  <a:lnTo>
                    <a:pt x="60" y="43"/>
                  </a:lnTo>
                  <a:lnTo>
                    <a:pt x="53" y="53"/>
                  </a:lnTo>
                  <a:lnTo>
                    <a:pt x="43" y="60"/>
                  </a:lnTo>
                  <a:lnTo>
                    <a:pt x="31" y="62"/>
                  </a:lnTo>
                  <a:lnTo>
                    <a:pt x="19" y="60"/>
                  </a:lnTo>
                  <a:lnTo>
                    <a:pt x="9" y="53"/>
                  </a:lnTo>
                  <a:lnTo>
                    <a:pt x="3" y="43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9" y="9"/>
                  </a:lnTo>
                  <a:lnTo>
                    <a:pt x="19" y="3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3" name="Freeform 210"/>
            <p:cNvSpPr>
              <a:spLocks/>
            </p:cNvSpPr>
            <p:nvPr/>
          </p:nvSpPr>
          <p:spPr bwMode="auto">
            <a:xfrm>
              <a:off x="4322763" y="1435100"/>
              <a:ext cx="4763" cy="6350"/>
            </a:xfrm>
            <a:custGeom>
              <a:avLst/>
              <a:gdLst>
                <a:gd name="T0" fmla="*/ 31 w 62"/>
                <a:gd name="T1" fmla="*/ 0 h 63"/>
                <a:gd name="T2" fmla="*/ 43 w 62"/>
                <a:gd name="T3" fmla="*/ 4 h 63"/>
                <a:gd name="T4" fmla="*/ 53 w 62"/>
                <a:gd name="T5" fmla="*/ 10 h 63"/>
                <a:gd name="T6" fmla="*/ 60 w 62"/>
                <a:gd name="T7" fmla="*/ 20 h 63"/>
                <a:gd name="T8" fmla="*/ 62 w 62"/>
                <a:gd name="T9" fmla="*/ 32 h 63"/>
                <a:gd name="T10" fmla="*/ 60 w 62"/>
                <a:gd name="T11" fmla="*/ 44 h 63"/>
                <a:gd name="T12" fmla="*/ 53 w 62"/>
                <a:gd name="T13" fmla="*/ 54 h 63"/>
                <a:gd name="T14" fmla="*/ 43 w 62"/>
                <a:gd name="T15" fmla="*/ 61 h 63"/>
                <a:gd name="T16" fmla="*/ 31 w 62"/>
                <a:gd name="T17" fmla="*/ 63 h 63"/>
                <a:gd name="T18" fmla="*/ 19 w 62"/>
                <a:gd name="T19" fmla="*/ 61 h 63"/>
                <a:gd name="T20" fmla="*/ 9 w 62"/>
                <a:gd name="T21" fmla="*/ 54 h 63"/>
                <a:gd name="T22" fmla="*/ 3 w 62"/>
                <a:gd name="T23" fmla="*/ 44 h 63"/>
                <a:gd name="T24" fmla="*/ 0 w 62"/>
                <a:gd name="T25" fmla="*/ 32 h 63"/>
                <a:gd name="T26" fmla="*/ 3 w 62"/>
                <a:gd name="T27" fmla="*/ 20 h 63"/>
                <a:gd name="T28" fmla="*/ 9 w 62"/>
                <a:gd name="T29" fmla="*/ 10 h 63"/>
                <a:gd name="T30" fmla="*/ 19 w 62"/>
                <a:gd name="T31" fmla="*/ 4 h 63"/>
                <a:gd name="T32" fmla="*/ 31 w 62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63">
                  <a:moveTo>
                    <a:pt x="31" y="0"/>
                  </a:moveTo>
                  <a:lnTo>
                    <a:pt x="43" y="4"/>
                  </a:lnTo>
                  <a:lnTo>
                    <a:pt x="53" y="10"/>
                  </a:lnTo>
                  <a:lnTo>
                    <a:pt x="60" y="20"/>
                  </a:lnTo>
                  <a:lnTo>
                    <a:pt x="62" y="32"/>
                  </a:lnTo>
                  <a:lnTo>
                    <a:pt x="60" y="44"/>
                  </a:lnTo>
                  <a:lnTo>
                    <a:pt x="53" y="54"/>
                  </a:lnTo>
                  <a:lnTo>
                    <a:pt x="43" y="61"/>
                  </a:lnTo>
                  <a:lnTo>
                    <a:pt x="31" y="63"/>
                  </a:lnTo>
                  <a:lnTo>
                    <a:pt x="19" y="61"/>
                  </a:lnTo>
                  <a:lnTo>
                    <a:pt x="9" y="54"/>
                  </a:lnTo>
                  <a:lnTo>
                    <a:pt x="3" y="44"/>
                  </a:lnTo>
                  <a:lnTo>
                    <a:pt x="0" y="32"/>
                  </a:lnTo>
                  <a:lnTo>
                    <a:pt x="3" y="20"/>
                  </a:lnTo>
                  <a:lnTo>
                    <a:pt x="9" y="10"/>
                  </a:lnTo>
                  <a:lnTo>
                    <a:pt x="19" y="4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4" name="Freeform 211"/>
            <p:cNvSpPr>
              <a:spLocks/>
            </p:cNvSpPr>
            <p:nvPr/>
          </p:nvSpPr>
          <p:spPr bwMode="auto">
            <a:xfrm>
              <a:off x="4322763" y="1444625"/>
              <a:ext cx="4763" cy="4763"/>
            </a:xfrm>
            <a:custGeom>
              <a:avLst/>
              <a:gdLst>
                <a:gd name="T0" fmla="*/ 31 w 62"/>
                <a:gd name="T1" fmla="*/ 0 h 62"/>
                <a:gd name="T2" fmla="*/ 43 w 62"/>
                <a:gd name="T3" fmla="*/ 3 h 62"/>
                <a:gd name="T4" fmla="*/ 53 w 62"/>
                <a:gd name="T5" fmla="*/ 10 h 62"/>
                <a:gd name="T6" fmla="*/ 60 w 62"/>
                <a:gd name="T7" fmla="*/ 19 h 62"/>
                <a:gd name="T8" fmla="*/ 62 w 62"/>
                <a:gd name="T9" fmla="*/ 31 h 62"/>
                <a:gd name="T10" fmla="*/ 60 w 62"/>
                <a:gd name="T11" fmla="*/ 41 h 62"/>
                <a:gd name="T12" fmla="*/ 55 w 62"/>
                <a:gd name="T13" fmla="*/ 50 h 62"/>
                <a:gd name="T14" fmla="*/ 48 w 62"/>
                <a:gd name="T15" fmla="*/ 57 h 62"/>
                <a:gd name="T16" fmla="*/ 39 w 62"/>
                <a:gd name="T17" fmla="*/ 61 h 62"/>
                <a:gd name="T18" fmla="*/ 35 w 62"/>
                <a:gd name="T19" fmla="*/ 62 h 62"/>
                <a:gd name="T20" fmla="*/ 31 w 62"/>
                <a:gd name="T21" fmla="*/ 62 h 62"/>
                <a:gd name="T22" fmla="*/ 19 w 62"/>
                <a:gd name="T23" fmla="*/ 60 h 62"/>
                <a:gd name="T24" fmla="*/ 9 w 62"/>
                <a:gd name="T25" fmla="*/ 53 h 62"/>
                <a:gd name="T26" fmla="*/ 3 w 62"/>
                <a:gd name="T27" fmla="*/ 44 h 62"/>
                <a:gd name="T28" fmla="*/ 0 w 62"/>
                <a:gd name="T29" fmla="*/ 31 h 62"/>
                <a:gd name="T30" fmla="*/ 3 w 62"/>
                <a:gd name="T31" fmla="*/ 19 h 62"/>
                <a:gd name="T32" fmla="*/ 9 w 62"/>
                <a:gd name="T33" fmla="*/ 10 h 62"/>
                <a:gd name="T34" fmla="*/ 19 w 62"/>
                <a:gd name="T35" fmla="*/ 3 h 62"/>
                <a:gd name="T36" fmla="*/ 31 w 62"/>
                <a:gd name="T3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lnTo>
                    <a:pt x="43" y="3"/>
                  </a:lnTo>
                  <a:lnTo>
                    <a:pt x="53" y="10"/>
                  </a:lnTo>
                  <a:lnTo>
                    <a:pt x="60" y="19"/>
                  </a:lnTo>
                  <a:lnTo>
                    <a:pt x="62" y="31"/>
                  </a:lnTo>
                  <a:lnTo>
                    <a:pt x="60" y="41"/>
                  </a:lnTo>
                  <a:lnTo>
                    <a:pt x="55" y="50"/>
                  </a:lnTo>
                  <a:lnTo>
                    <a:pt x="48" y="57"/>
                  </a:lnTo>
                  <a:lnTo>
                    <a:pt x="39" y="61"/>
                  </a:lnTo>
                  <a:lnTo>
                    <a:pt x="35" y="62"/>
                  </a:lnTo>
                  <a:lnTo>
                    <a:pt x="31" y="62"/>
                  </a:lnTo>
                  <a:lnTo>
                    <a:pt x="19" y="60"/>
                  </a:lnTo>
                  <a:lnTo>
                    <a:pt x="9" y="53"/>
                  </a:lnTo>
                  <a:lnTo>
                    <a:pt x="3" y="44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9" y="10"/>
                  </a:lnTo>
                  <a:lnTo>
                    <a:pt x="19" y="3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5" name="Freeform 212"/>
            <p:cNvSpPr>
              <a:spLocks/>
            </p:cNvSpPr>
            <p:nvPr/>
          </p:nvSpPr>
          <p:spPr bwMode="auto">
            <a:xfrm>
              <a:off x="4394200" y="1409700"/>
              <a:ext cx="6350" cy="6350"/>
            </a:xfrm>
            <a:custGeom>
              <a:avLst/>
              <a:gdLst>
                <a:gd name="T0" fmla="*/ 31 w 63"/>
                <a:gd name="T1" fmla="*/ 0 h 63"/>
                <a:gd name="T2" fmla="*/ 43 w 63"/>
                <a:gd name="T3" fmla="*/ 3 h 63"/>
                <a:gd name="T4" fmla="*/ 54 w 63"/>
                <a:gd name="T5" fmla="*/ 9 h 63"/>
                <a:gd name="T6" fmla="*/ 60 w 63"/>
                <a:gd name="T7" fmla="*/ 19 h 63"/>
                <a:gd name="T8" fmla="*/ 63 w 63"/>
                <a:gd name="T9" fmla="*/ 31 h 63"/>
                <a:gd name="T10" fmla="*/ 60 w 63"/>
                <a:gd name="T11" fmla="*/ 43 h 63"/>
                <a:gd name="T12" fmla="*/ 54 w 63"/>
                <a:gd name="T13" fmla="*/ 53 h 63"/>
                <a:gd name="T14" fmla="*/ 43 w 63"/>
                <a:gd name="T15" fmla="*/ 61 h 63"/>
                <a:gd name="T16" fmla="*/ 31 w 63"/>
                <a:gd name="T17" fmla="*/ 63 h 63"/>
                <a:gd name="T18" fmla="*/ 19 w 63"/>
                <a:gd name="T19" fmla="*/ 61 h 63"/>
                <a:gd name="T20" fmla="*/ 9 w 63"/>
                <a:gd name="T21" fmla="*/ 53 h 63"/>
                <a:gd name="T22" fmla="*/ 3 w 63"/>
                <a:gd name="T23" fmla="*/ 43 h 63"/>
                <a:gd name="T24" fmla="*/ 0 w 63"/>
                <a:gd name="T25" fmla="*/ 31 h 63"/>
                <a:gd name="T26" fmla="*/ 3 w 63"/>
                <a:gd name="T27" fmla="*/ 19 h 63"/>
                <a:gd name="T28" fmla="*/ 9 w 63"/>
                <a:gd name="T29" fmla="*/ 9 h 63"/>
                <a:gd name="T30" fmla="*/ 19 w 63"/>
                <a:gd name="T31" fmla="*/ 3 h 63"/>
                <a:gd name="T32" fmla="*/ 31 w 63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3">
                  <a:moveTo>
                    <a:pt x="31" y="0"/>
                  </a:moveTo>
                  <a:lnTo>
                    <a:pt x="43" y="3"/>
                  </a:lnTo>
                  <a:lnTo>
                    <a:pt x="54" y="9"/>
                  </a:lnTo>
                  <a:lnTo>
                    <a:pt x="60" y="19"/>
                  </a:lnTo>
                  <a:lnTo>
                    <a:pt x="63" y="31"/>
                  </a:lnTo>
                  <a:lnTo>
                    <a:pt x="60" y="43"/>
                  </a:lnTo>
                  <a:lnTo>
                    <a:pt x="54" y="53"/>
                  </a:lnTo>
                  <a:lnTo>
                    <a:pt x="43" y="61"/>
                  </a:lnTo>
                  <a:lnTo>
                    <a:pt x="31" y="63"/>
                  </a:lnTo>
                  <a:lnTo>
                    <a:pt x="19" y="61"/>
                  </a:lnTo>
                  <a:lnTo>
                    <a:pt x="9" y="53"/>
                  </a:lnTo>
                  <a:lnTo>
                    <a:pt x="3" y="43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9" y="9"/>
                  </a:lnTo>
                  <a:lnTo>
                    <a:pt x="19" y="3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6" name="Freeform 213"/>
            <p:cNvSpPr>
              <a:spLocks/>
            </p:cNvSpPr>
            <p:nvPr/>
          </p:nvSpPr>
          <p:spPr bwMode="auto">
            <a:xfrm>
              <a:off x="4402138" y="1414463"/>
              <a:ext cx="6350" cy="4763"/>
            </a:xfrm>
            <a:custGeom>
              <a:avLst/>
              <a:gdLst>
                <a:gd name="T0" fmla="*/ 31 w 61"/>
                <a:gd name="T1" fmla="*/ 0 h 63"/>
                <a:gd name="T2" fmla="*/ 43 w 61"/>
                <a:gd name="T3" fmla="*/ 3 h 63"/>
                <a:gd name="T4" fmla="*/ 52 w 61"/>
                <a:gd name="T5" fmla="*/ 9 h 63"/>
                <a:gd name="T6" fmla="*/ 59 w 61"/>
                <a:gd name="T7" fmla="*/ 20 h 63"/>
                <a:gd name="T8" fmla="*/ 61 w 61"/>
                <a:gd name="T9" fmla="*/ 32 h 63"/>
                <a:gd name="T10" fmla="*/ 59 w 61"/>
                <a:gd name="T11" fmla="*/ 44 h 63"/>
                <a:gd name="T12" fmla="*/ 52 w 61"/>
                <a:gd name="T13" fmla="*/ 54 h 63"/>
                <a:gd name="T14" fmla="*/ 43 w 61"/>
                <a:gd name="T15" fmla="*/ 61 h 63"/>
                <a:gd name="T16" fmla="*/ 31 w 61"/>
                <a:gd name="T17" fmla="*/ 63 h 63"/>
                <a:gd name="T18" fmla="*/ 19 w 61"/>
                <a:gd name="T19" fmla="*/ 61 h 63"/>
                <a:gd name="T20" fmla="*/ 9 w 61"/>
                <a:gd name="T21" fmla="*/ 54 h 63"/>
                <a:gd name="T22" fmla="*/ 2 w 61"/>
                <a:gd name="T23" fmla="*/ 44 h 63"/>
                <a:gd name="T24" fmla="*/ 0 w 61"/>
                <a:gd name="T25" fmla="*/ 32 h 63"/>
                <a:gd name="T26" fmla="*/ 2 w 61"/>
                <a:gd name="T27" fmla="*/ 20 h 63"/>
                <a:gd name="T28" fmla="*/ 9 w 61"/>
                <a:gd name="T29" fmla="*/ 9 h 63"/>
                <a:gd name="T30" fmla="*/ 19 w 61"/>
                <a:gd name="T31" fmla="*/ 3 h 63"/>
                <a:gd name="T32" fmla="*/ 31 w 61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63">
                  <a:moveTo>
                    <a:pt x="31" y="0"/>
                  </a:moveTo>
                  <a:lnTo>
                    <a:pt x="43" y="3"/>
                  </a:lnTo>
                  <a:lnTo>
                    <a:pt x="52" y="9"/>
                  </a:lnTo>
                  <a:lnTo>
                    <a:pt x="59" y="20"/>
                  </a:lnTo>
                  <a:lnTo>
                    <a:pt x="61" y="32"/>
                  </a:lnTo>
                  <a:lnTo>
                    <a:pt x="59" y="44"/>
                  </a:lnTo>
                  <a:lnTo>
                    <a:pt x="52" y="54"/>
                  </a:lnTo>
                  <a:lnTo>
                    <a:pt x="43" y="61"/>
                  </a:lnTo>
                  <a:lnTo>
                    <a:pt x="31" y="63"/>
                  </a:lnTo>
                  <a:lnTo>
                    <a:pt x="19" y="61"/>
                  </a:lnTo>
                  <a:lnTo>
                    <a:pt x="9" y="54"/>
                  </a:lnTo>
                  <a:lnTo>
                    <a:pt x="2" y="44"/>
                  </a:lnTo>
                  <a:lnTo>
                    <a:pt x="0" y="32"/>
                  </a:lnTo>
                  <a:lnTo>
                    <a:pt x="2" y="20"/>
                  </a:lnTo>
                  <a:lnTo>
                    <a:pt x="9" y="9"/>
                  </a:lnTo>
                  <a:lnTo>
                    <a:pt x="19" y="3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7" name="Freeform 214"/>
            <p:cNvSpPr>
              <a:spLocks/>
            </p:cNvSpPr>
            <p:nvPr/>
          </p:nvSpPr>
          <p:spPr bwMode="auto">
            <a:xfrm>
              <a:off x="4364038" y="1395413"/>
              <a:ext cx="6350" cy="4763"/>
            </a:xfrm>
            <a:custGeom>
              <a:avLst/>
              <a:gdLst>
                <a:gd name="T0" fmla="*/ 33 w 63"/>
                <a:gd name="T1" fmla="*/ 0 h 62"/>
                <a:gd name="T2" fmla="*/ 45 w 63"/>
                <a:gd name="T3" fmla="*/ 4 h 62"/>
                <a:gd name="T4" fmla="*/ 56 w 63"/>
                <a:gd name="T5" fmla="*/ 11 h 62"/>
                <a:gd name="T6" fmla="*/ 62 w 63"/>
                <a:gd name="T7" fmla="*/ 22 h 62"/>
                <a:gd name="T8" fmla="*/ 63 w 63"/>
                <a:gd name="T9" fmla="*/ 33 h 62"/>
                <a:gd name="T10" fmla="*/ 59 w 63"/>
                <a:gd name="T11" fmla="*/ 45 h 62"/>
                <a:gd name="T12" fmla="*/ 51 w 63"/>
                <a:gd name="T13" fmla="*/ 55 h 62"/>
                <a:gd name="T14" fmla="*/ 40 w 63"/>
                <a:gd name="T15" fmla="*/ 61 h 62"/>
                <a:gd name="T16" fmla="*/ 29 w 63"/>
                <a:gd name="T17" fmla="*/ 62 h 62"/>
                <a:gd name="T18" fmla="*/ 17 w 63"/>
                <a:gd name="T19" fmla="*/ 59 h 62"/>
                <a:gd name="T20" fmla="*/ 7 w 63"/>
                <a:gd name="T21" fmla="*/ 51 h 62"/>
                <a:gd name="T22" fmla="*/ 1 w 63"/>
                <a:gd name="T23" fmla="*/ 40 h 62"/>
                <a:gd name="T24" fmla="*/ 0 w 63"/>
                <a:gd name="T25" fmla="*/ 29 h 62"/>
                <a:gd name="T26" fmla="*/ 3 w 63"/>
                <a:gd name="T27" fmla="*/ 17 h 62"/>
                <a:gd name="T28" fmla="*/ 11 w 63"/>
                <a:gd name="T29" fmla="*/ 8 h 62"/>
                <a:gd name="T30" fmla="*/ 21 w 63"/>
                <a:gd name="T31" fmla="*/ 2 h 62"/>
                <a:gd name="T32" fmla="*/ 33 w 63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2">
                  <a:moveTo>
                    <a:pt x="33" y="0"/>
                  </a:moveTo>
                  <a:lnTo>
                    <a:pt x="45" y="4"/>
                  </a:lnTo>
                  <a:lnTo>
                    <a:pt x="56" y="11"/>
                  </a:lnTo>
                  <a:lnTo>
                    <a:pt x="62" y="22"/>
                  </a:lnTo>
                  <a:lnTo>
                    <a:pt x="63" y="33"/>
                  </a:lnTo>
                  <a:lnTo>
                    <a:pt x="59" y="45"/>
                  </a:lnTo>
                  <a:lnTo>
                    <a:pt x="51" y="55"/>
                  </a:lnTo>
                  <a:lnTo>
                    <a:pt x="40" y="61"/>
                  </a:lnTo>
                  <a:lnTo>
                    <a:pt x="29" y="62"/>
                  </a:lnTo>
                  <a:lnTo>
                    <a:pt x="17" y="59"/>
                  </a:lnTo>
                  <a:lnTo>
                    <a:pt x="7" y="51"/>
                  </a:lnTo>
                  <a:lnTo>
                    <a:pt x="1" y="40"/>
                  </a:lnTo>
                  <a:lnTo>
                    <a:pt x="0" y="29"/>
                  </a:lnTo>
                  <a:lnTo>
                    <a:pt x="3" y="17"/>
                  </a:lnTo>
                  <a:lnTo>
                    <a:pt x="11" y="8"/>
                  </a:lnTo>
                  <a:lnTo>
                    <a:pt x="21" y="2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8" name="Freeform 215"/>
            <p:cNvSpPr>
              <a:spLocks/>
            </p:cNvSpPr>
            <p:nvPr/>
          </p:nvSpPr>
          <p:spPr bwMode="auto">
            <a:xfrm>
              <a:off x="4371975" y="1398588"/>
              <a:ext cx="6350" cy="6350"/>
            </a:xfrm>
            <a:custGeom>
              <a:avLst/>
              <a:gdLst>
                <a:gd name="T0" fmla="*/ 30 w 61"/>
                <a:gd name="T1" fmla="*/ 0 h 62"/>
                <a:gd name="T2" fmla="*/ 43 w 61"/>
                <a:gd name="T3" fmla="*/ 3 h 62"/>
                <a:gd name="T4" fmla="*/ 52 w 61"/>
                <a:gd name="T5" fmla="*/ 9 h 62"/>
                <a:gd name="T6" fmla="*/ 59 w 61"/>
                <a:gd name="T7" fmla="*/ 19 h 62"/>
                <a:gd name="T8" fmla="*/ 61 w 61"/>
                <a:gd name="T9" fmla="*/ 31 h 62"/>
                <a:gd name="T10" fmla="*/ 59 w 61"/>
                <a:gd name="T11" fmla="*/ 43 h 62"/>
                <a:gd name="T12" fmla="*/ 52 w 61"/>
                <a:gd name="T13" fmla="*/ 53 h 62"/>
                <a:gd name="T14" fmla="*/ 43 w 61"/>
                <a:gd name="T15" fmla="*/ 60 h 62"/>
                <a:gd name="T16" fmla="*/ 30 w 61"/>
                <a:gd name="T17" fmla="*/ 62 h 62"/>
                <a:gd name="T18" fmla="*/ 18 w 61"/>
                <a:gd name="T19" fmla="*/ 60 h 62"/>
                <a:gd name="T20" fmla="*/ 9 w 61"/>
                <a:gd name="T21" fmla="*/ 53 h 62"/>
                <a:gd name="T22" fmla="*/ 2 w 61"/>
                <a:gd name="T23" fmla="*/ 43 h 62"/>
                <a:gd name="T24" fmla="*/ 0 w 61"/>
                <a:gd name="T25" fmla="*/ 31 h 62"/>
                <a:gd name="T26" fmla="*/ 2 w 61"/>
                <a:gd name="T27" fmla="*/ 19 h 62"/>
                <a:gd name="T28" fmla="*/ 9 w 61"/>
                <a:gd name="T29" fmla="*/ 9 h 62"/>
                <a:gd name="T30" fmla="*/ 18 w 61"/>
                <a:gd name="T31" fmla="*/ 3 h 62"/>
                <a:gd name="T32" fmla="*/ 30 w 61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62">
                  <a:moveTo>
                    <a:pt x="30" y="0"/>
                  </a:moveTo>
                  <a:lnTo>
                    <a:pt x="43" y="3"/>
                  </a:lnTo>
                  <a:lnTo>
                    <a:pt x="52" y="9"/>
                  </a:lnTo>
                  <a:lnTo>
                    <a:pt x="59" y="19"/>
                  </a:lnTo>
                  <a:lnTo>
                    <a:pt x="61" y="31"/>
                  </a:lnTo>
                  <a:lnTo>
                    <a:pt x="59" y="43"/>
                  </a:lnTo>
                  <a:lnTo>
                    <a:pt x="52" y="53"/>
                  </a:lnTo>
                  <a:lnTo>
                    <a:pt x="43" y="60"/>
                  </a:lnTo>
                  <a:lnTo>
                    <a:pt x="30" y="62"/>
                  </a:lnTo>
                  <a:lnTo>
                    <a:pt x="18" y="60"/>
                  </a:lnTo>
                  <a:lnTo>
                    <a:pt x="9" y="53"/>
                  </a:lnTo>
                  <a:lnTo>
                    <a:pt x="2" y="43"/>
                  </a:lnTo>
                  <a:lnTo>
                    <a:pt x="0" y="31"/>
                  </a:lnTo>
                  <a:lnTo>
                    <a:pt x="2" y="19"/>
                  </a:lnTo>
                  <a:lnTo>
                    <a:pt x="9" y="9"/>
                  </a:lnTo>
                  <a:lnTo>
                    <a:pt x="18" y="3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" name="Freeform 216"/>
            <p:cNvSpPr>
              <a:spLocks/>
            </p:cNvSpPr>
            <p:nvPr/>
          </p:nvSpPr>
          <p:spPr bwMode="auto">
            <a:xfrm>
              <a:off x="4379913" y="1401763"/>
              <a:ext cx="4763" cy="6350"/>
            </a:xfrm>
            <a:custGeom>
              <a:avLst/>
              <a:gdLst>
                <a:gd name="T0" fmla="*/ 30 w 61"/>
                <a:gd name="T1" fmla="*/ 0 h 62"/>
                <a:gd name="T2" fmla="*/ 42 w 61"/>
                <a:gd name="T3" fmla="*/ 3 h 62"/>
                <a:gd name="T4" fmla="*/ 52 w 61"/>
                <a:gd name="T5" fmla="*/ 9 h 62"/>
                <a:gd name="T6" fmla="*/ 59 w 61"/>
                <a:gd name="T7" fmla="*/ 19 h 62"/>
                <a:gd name="T8" fmla="*/ 61 w 61"/>
                <a:gd name="T9" fmla="*/ 31 h 62"/>
                <a:gd name="T10" fmla="*/ 59 w 61"/>
                <a:gd name="T11" fmla="*/ 43 h 62"/>
                <a:gd name="T12" fmla="*/ 52 w 61"/>
                <a:gd name="T13" fmla="*/ 53 h 62"/>
                <a:gd name="T14" fmla="*/ 42 w 61"/>
                <a:gd name="T15" fmla="*/ 60 h 62"/>
                <a:gd name="T16" fmla="*/ 30 w 61"/>
                <a:gd name="T17" fmla="*/ 62 h 62"/>
                <a:gd name="T18" fmla="*/ 18 w 61"/>
                <a:gd name="T19" fmla="*/ 60 h 62"/>
                <a:gd name="T20" fmla="*/ 9 w 61"/>
                <a:gd name="T21" fmla="*/ 53 h 62"/>
                <a:gd name="T22" fmla="*/ 2 w 61"/>
                <a:gd name="T23" fmla="*/ 43 h 62"/>
                <a:gd name="T24" fmla="*/ 0 w 61"/>
                <a:gd name="T25" fmla="*/ 31 h 62"/>
                <a:gd name="T26" fmla="*/ 2 w 61"/>
                <a:gd name="T27" fmla="*/ 19 h 62"/>
                <a:gd name="T28" fmla="*/ 9 w 61"/>
                <a:gd name="T29" fmla="*/ 9 h 62"/>
                <a:gd name="T30" fmla="*/ 18 w 61"/>
                <a:gd name="T31" fmla="*/ 3 h 62"/>
                <a:gd name="T32" fmla="*/ 30 w 61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62">
                  <a:moveTo>
                    <a:pt x="30" y="0"/>
                  </a:moveTo>
                  <a:lnTo>
                    <a:pt x="42" y="3"/>
                  </a:lnTo>
                  <a:lnTo>
                    <a:pt x="52" y="9"/>
                  </a:lnTo>
                  <a:lnTo>
                    <a:pt x="59" y="19"/>
                  </a:lnTo>
                  <a:lnTo>
                    <a:pt x="61" y="31"/>
                  </a:lnTo>
                  <a:lnTo>
                    <a:pt x="59" y="43"/>
                  </a:lnTo>
                  <a:lnTo>
                    <a:pt x="52" y="53"/>
                  </a:lnTo>
                  <a:lnTo>
                    <a:pt x="42" y="60"/>
                  </a:lnTo>
                  <a:lnTo>
                    <a:pt x="30" y="62"/>
                  </a:lnTo>
                  <a:lnTo>
                    <a:pt x="18" y="60"/>
                  </a:lnTo>
                  <a:lnTo>
                    <a:pt x="9" y="53"/>
                  </a:lnTo>
                  <a:lnTo>
                    <a:pt x="2" y="43"/>
                  </a:lnTo>
                  <a:lnTo>
                    <a:pt x="0" y="31"/>
                  </a:lnTo>
                  <a:lnTo>
                    <a:pt x="2" y="19"/>
                  </a:lnTo>
                  <a:lnTo>
                    <a:pt x="9" y="9"/>
                  </a:lnTo>
                  <a:lnTo>
                    <a:pt x="18" y="3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" name="Freeform 217"/>
            <p:cNvSpPr>
              <a:spLocks/>
            </p:cNvSpPr>
            <p:nvPr/>
          </p:nvSpPr>
          <p:spPr bwMode="auto">
            <a:xfrm>
              <a:off x="4386263" y="1406525"/>
              <a:ext cx="6350" cy="4763"/>
            </a:xfrm>
            <a:custGeom>
              <a:avLst/>
              <a:gdLst>
                <a:gd name="T0" fmla="*/ 34 w 63"/>
                <a:gd name="T1" fmla="*/ 0 h 62"/>
                <a:gd name="T2" fmla="*/ 46 w 63"/>
                <a:gd name="T3" fmla="*/ 4 h 62"/>
                <a:gd name="T4" fmla="*/ 55 w 63"/>
                <a:gd name="T5" fmla="*/ 11 h 62"/>
                <a:gd name="T6" fmla="*/ 60 w 63"/>
                <a:gd name="T7" fmla="*/ 19 h 62"/>
                <a:gd name="T8" fmla="*/ 63 w 63"/>
                <a:gd name="T9" fmla="*/ 29 h 62"/>
                <a:gd name="T10" fmla="*/ 62 w 63"/>
                <a:gd name="T11" fmla="*/ 39 h 62"/>
                <a:gd name="T12" fmla="*/ 61 w 63"/>
                <a:gd name="T13" fmla="*/ 41 h 62"/>
                <a:gd name="T14" fmla="*/ 60 w 63"/>
                <a:gd name="T15" fmla="*/ 43 h 62"/>
                <a:gd name="T16" fmla="*/ 60 w 63"/>
                <a:gd name="T17" fmla="*/ 45 h 62"/>
                <a:gd name="T18" fmla="*/ 58 w 63"/>
                <a:gd name="T19" fmla="*/ 48 h 62"/>
                <a:gd name="T20" fmla="*/ 56 w 63"/>
                <a:gd name="T21" fmla="*/ 51 h 62"/>
                <a:gd name="T22" fmla="*/ 48 w 63"/>
                <a:gd name="T23" fmla="*/ 58 h 62"/>
                <a:gd name="T24" fmla="*/ 39 w 63"/>
                <a:gd name="T25" fmla="*/ 61 h 62"/>
                <a:gd name="T26" fmla="*/ 28 w 63"/>
                <a:gd name="T27" fmla="*/ 62 h 62"/>
                <a:gd name="T28" fmla="*/ 17 w 63"/>
                <a:gd name="T29" fmla="*/ 59 h 62"/>
                <a:gd name="T30" fmla="*/ 7 w 63"/>
                <a:gd name="T31" fmla="*/ 51 h 62"/>
                <a:gd name="T32" fmla="*/ 2 w 63"/>
                <a:gd name="T33" fmla="*/ 41 h 62"/>
                <a:gd name="T34" fmla="*/ 0 w 63"/>
                <a:gd name="T35" fmla="*/ 29 h 62"/>
                <a:gd name="T36" fmla="*/ 4 w 63"/>
                <a:gd name="T37" fmla="*/ 17 h 62"/>
                <a:gd name="T38" fmla="*/ 11 w 63"/>
                <a:gd name="T39" fmla="*/ 7 h 62"/>
                <a:gd name="T40" fmla="*/ 23 w 63"/>
                <a:gd name="T41" fmla="*/ 2 h 62"/>
                <a:gd name="T42" fmla="*/ 34 w 63"/>
                <a:gd name="T4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3" h="62">
                  <a:moveTo>
                    <a:pt x="34" y="0"/>
                  </a:moveTo>
                  <a:lnTo>
                    <a:pt x="46" y="4"/>
                  </a:lnTo>
                  <a:lnTo>
                    <a:pt x="55" y="11"/>
                  </a:lnTo>
                  <a:lnTo>
                    <a:pt x="60" y="19"/>
                  </a:lnTo>
                  <a:lnTo>
                    <a:pt x="63" y="29"/>
                  </a:lnTo>
                  <a:lnTo>
                    <a:pt x="62" y="39"/>
                  </a:lnTo>
                  <a:lnTo>
                    <a:pt x="61" y="41"/>
                  </a:lnTo>
                  <a:lnTo>
                    <a:pt x="60" y="43"/>
                  </a:lnTo>
                  <a:lnTo>
                    <a:pt x="60" y="45"/>
                  </a:lnTo>
                  <a:lnTo>
                    <a:pt x="58" y="48"/>
                  </a:lnTo>
                  <a:lnTo>
                    <a:pt x="56" y="51"/>
                  </a:lnTo>
                  <a:lnTo>
                    <a:pt x="48" y="58"/>
                  </a:lnTo>
                  <a:lnTo>
                    <a:pt x="39" y="61"/>
                  </a:lnTo>
                  <a:lnTo>
                    <a:pt x="28" y="62"/>
                  </a:lnTo>
                  <a:lnTo>
                    <a:pt x="17" y="59"/>
                  </a:lnTo>
                  <a:lnTo>
                    <a:pt x="7" y="51"/>
                  </a:lnTo>
                  <a:lnTo>
                    <a:pt x="2" y="41"/>
                  </a:lnTo>
                  <a:lnTo>
                    <a:pt x="0" y="29"/>
                  </a:lnTo>
                  <a:lnTo>
                    <a:pt x="4" y="17"/>
                  </a:lnTo>
                  <a:lnTo>
                    <a:pt x="11" y="7"/>
                  </a:lnTo>
                  <a:lnTo>
                    <a:pt x="23" y="2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" name="Freeform 218"/>
            <p:cNvSpPr>
              <a:spLocks/>
            </p:cNvSpPr>
            <p:nvPr/>
          </p:nvSpPr>
          <p:spPr bwMode="auto">
            <a:xfrm>
              <a:off x="4257675" y="1406525"/>
              <a:ext cx="4763" cy="4763"/>
            </a:xfrm>
            <a:custGeom>
              <a:avLst/>
              <a:gdLst>
                <a:gd name="T0" fmla="*/ 29 w 63"/>
                <a:gd name="T1" fmla="*/ 0 h 61"/>
                <a:gd name="T2" fmla="*/ 41 w 63"/>
                <a:gd name="T3" fmla="*/ 1 h 61"/>
                <a:gd name="T4" fmla="*/ 52 w 63"/>
                <a:gd name="T5" fmla="*/ 7 h 61"/>
                <a:gd name="T6" fmla="*/ 60 w 63"/>
                <a:gd name="T7" fmla="*/ 16 h 61"/>
                <a:gd name="T8" fmla="*/ 63 w 63"/>
                <a:gd name="T9" fmla="*/ 28 h 61"/>
                <a:gd name="T10" fmla="*/ 62 w 63"/>
                <a:gd name="T11" fmla="*/ 40 h 61"/>
                <a:gd name="T12" fmla="*/ 56 w 63"/>
                <a:gd name="T13" fmla="*/ 50 h 61"/>
                <a:gd name="T14" fmla="*/ 46 w 63"/>
                <a:gd name="T15" fmla="*/ 58 h 61"/>
                <a:gd name="T16" fmla="*/ 35 w 63"/>
                <a:gd name="T17" fmla="*/ 61 h 61"/>
                <a:gd name="T18" fmla="*/ 24 w 63"/>
                <a:gd name="T19" fmla="*/ 61 h 61"/>
                <a:gd name="T20" fmla="*/ 15 w 63"/>
                <a:gd name="T21" fmla="*/ 57 h 61"/>
                <a:gd name="T22" fmla="*/ 7 w 63"/>
                <a:gd name="T23" fmla="*/ 50 h 61"/>
                <a:gd name="T24" fmla="*/ 6 w 63"/>
                <a:gd name="T25" fmla="*/ 48 h 61"/>
                <a:gd name="T26" fmla="*/ 5 w 63"/>
                <a:gd name="T27" fmla="*/ 46 h 61"/>
                <a:gd name="T28" fmla="*/ 4 w 63"/>
                <a:gd name="T29" fmla="*/ 44 h 61"/>
                <a:gd name="T30" fmla="*/ 0 w 63"/>
                <a:gd name="T31" fmla="*/ 33 h 61"/>
                <a:gd name="T32" fmla="*/ 2 w 63"/>
                <a:gd name="T33" fmla="*/ 21 h 61"/>
                <a:gd name="T34" fmla="*/ 7 w 63"/>
                <a:gd name="T35" fmla="*/ 11 h 61"/>
                <a:gd name="T36" fmla="*/ 17 w 63"/>
                <a:gd name="T37" fmla="*/ 3 h 61"/>
                <a:gd name="T38" fmla="*/ 29 w 63"/>
                <a:gd name="T3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61">
                  <a:moveTo>
                    <a:pt x="29" y="0"/>
                  </a:moveTo>
                  <a:lnTo>
                    <a:pt x="41" y="1"/>
                  </a:lnTo>
                  <a:lnTo>
                    <a:pt x="52" y="7"/>
                  </a:lnTo>
                  <a:lnTo>
                    <a:pt x="60" y="16"/>
                  </a:lnTo>
                  <a:lnTo>
                    <a:pt x="63" y="28"/>
                  </a:lnTo>
                  <a:lnTo>
                    <a:pt x="62" y="40"/>
                  </a:lnTo>
                  <a:lnTo>
                    <a:pt x="56" y="50"/>
                  </a:lnTo>
                  <a:lnTo>
                    <a:pt x="46" y="58"/>
                  </a:lnTo>
                  <a:lnTo>
                    <a:pt x="35" y="61"/>
                  </a:lnTo>
                  <a:lnTo>
                    <a:pt x="24" y="61"/>
                  </a:lnTo>
                  <a:lnTo>
                    <a:pt x="15" y="57"/>
                  </a:lnTo>
                  <a:lnTo>
                    <a:pt x="7" y="50"/>
                  </a:lnTo>
                  <a:lnTo>
                    <a:pt x="6" y="48"/>
                  </a:lnTo>
                  <a:lnTo>
                    <a:pt x="5" y="46"/>
                  </a:lnTo>
                  <a:lnTo>
                    <a:pt x="4" y="44"/>
                  </a:lnTo>
                  <a:lnTo>
                    <a:pt x="0" y="33"/>
                  </a:lnTo>
                  <a:lnTo>
                    <a:pt x="2" y="21"/>
                  </a:lnTo>
                  <a:lnTo>
                    <a:pt x="7" y="11"/>
                  </a:lnTo>
                  <a:lnTo>
                    <a:pt x="17" y="3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" name="Freeform 219"/>
            <p:cNvSpPr>
              <a:spLocks/>
            </p:cNvSpPr>
            <p:nvPr/>
          </p:nvSpPr>
          <p:spPr bwMode="auto">
            <a:xfrm>
              <a:off x="4249738" y="1409700"/>
              <a:ext cx="6350" cy="6350"/>
            </a:xfrm>
            <a:custGeom>
              <a:avLst/>
              <a:gdLst>
                <a:gd name="T0" fmla="*/ 32 w 63"/>
                <a:gd name="T1" fmla="*/ 0 h 63"/>
                <a:gd name="T2" fmla="*/ 44 w 63"/>
                <a:gd name="T3" fmla="*/ 3 h 63"/>
                <a:gd name="T4" fmla="*/ 54 w 63"/>
                <a:gd name="T5" fmla="*/ 9 h 63"/>
                <a:gd name="T6" fmla="*/ 60 w 63"/>
                <a:gd name="T7" fmla="*/ 19 h 63"/>
                <a:gd name="T8" fmla="*/ 63 w 63"/>
                <a:gd name="T9" fmla="*/ 31 h 63"/>
                <a:gd name="T10" fmla="*/ 60 w 63"/>
                <a:gd name="T11" fmla="*/ 43 h 63"/>
                <a:gd name="T12" fmla="*/ 54 w 63"/>
                <a:gd name="T13" fmla="*/ 53 h 63"/>
                <a:gd name="T14" fmla="*/ 44 w 63"/>
                <a:gd name="T15" fmla="*/ 61 h 63"/>
                <a:gd name="T16" fmla="*/ 32 w 63"/>
                <a:gd name="T17" fmla="*/ 63 h 63"/>
                <a:gd name="T18" fmla="*/ 19 w 63"/>
                <a:gd name="T19" fmla="*/ 61 h 63"/>
                <a:gd name="T20" fmla="*/ 9 w 63"/>
                <a:gd name="T21" fmla="*/ 53 h 63"/>
                <a:gd name="T22" fmla="*/ 2 w 63"/>
                <a:gd name="T23" fmla="*/ 43 h 63"/>
                <a:gd name="T24" fmla="*/ 0 w 63"/>
                <a:gd name="T25" fmla="*/ 31 h 63"/>
                <a:gd name="T26" fmla="*/ 2 w 63"/>
                <a:gd name="T27" fmla="*/ 19 h 63"/>
                <a:gd name="T28" fmla="*/ 9 w 63"/>
                <a:gd name="T29" fmla="*/ 9 h 63"/>
                <a:gd name="T30" fmla="*/ 19 w 63"/>
                <a:gd name="T31" fmla="*/ 3 h 63"/>
                <a:gd name="T32" fmla="*/ 32 w 63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3">
                  <a:moveTo>
                    <a:pt x="32" y="0"/>
                  </a:moveTo>
                  <a:lnTo>
                    <a:pt x="44" y="3"/>
                  </a:lnTo>
                  <a:lnTo>
                    <a:pt x="54" y="9"/>
                  </a:lnTo>
                  <a:lnTo>
                    <a:pt x="60" y="19"/>
                  </a:lnTo>
                  <a:lnTo>
                    <a:pt x="63" y="31"/>
                  </a:lnTo>
                  <a:lnTo>
                    <a:pt x="60" y="43"/>
                  </a:lnTo>
                  <a:lnTo>
                    <a:pt x="54" y="53"/>
                  </a:lnTo>
                  <a:lnTo>
                    <a:pt x="44" y="61"/>
                  </a:lnTo>
                  <a:lnTo>
                    <a:pt x="32" y="63"/>
                  </a:lnTo>
                  <a:lnTo>
                    <a:pt x="19" y="61"/>
                  </a:lnTo>
                  <a:lnTo>
                    <a:pt x="9" y="53"/>
                  </a:lnTo>
                  <a:lnTo>
                    <a:pt x="2" y="43"/>
                  </a:lnTo>
                  <a:lnTo>
                    <a:pt x="0" y="31"/>
                  </a:lnTo>
                  <a:lnTo>
                    <a:pt x="2" y="19"/>
                  </a:lnTo>
                  <a:lnTo>
                    <a:pt x="9" y="9"/>
                  </a:lnTo>
                  <a:lnTo>
                    <a:pt x="19" y="3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" name="Freeform 220"/>
            <p:cNvSpPr>
              <a:spLocks/>
            </p:cNvSpPr>
            <p:nvPr/>
          </p:nvSpPr>
          <p:spPr bwMode="auto">
            <a:xfrm>
              <a:off x="4241800" y="1414463"/>
              <a:ext cx="6350" cy="4763"/>
            </a:xfrm>
            <a:custGeom>
              <a:avLst/>
              <a:gdLst>
                <a:gd name="T0" fmla="*/ 31 w 62"/>
                <a:gd name="T1" fmla="*/ 0 h 63"/>
                <a:gd name="T2" fmla="*/ 43 w 62"/>
                <a:gd name="T3" fmla="*/ 3 h 63"/>
                <a:gd name="T4" fmla="*/ 53 w 62"/>
                <a:gd name="T5" fmla="*/ 9 h 63"/>
                <a:gd name="T6" fmla="*/ 59 w 62"/>
                <a:gd name="T7" fmla="*/ 20 h 63"/>
                <a:gd name="T8" fmla="*/ 62 w 62"/>
                <a:gd name="T9" fmla="*/ 32 h 63"/>
                <a:gd name="T10" fmla="*/ 59 w 62"/>
                <a:gd name="T11" fmla="*/ 44 h 63"/>
                <a:gd name="T12" fmla="*/ 53 w 62"/>
                <a:gd name="T13" fmla="*/ 54 h 63"/>
                <a:gd name="T14" fmla="*/ 43 w 62"/>
                <a:gd name="T15" fmla="*/ 61 h 63"/>
                <a:gd name="T16" fmla="*/ 31 w 62"/>
                <a:gd name="T17" fmla="*/ 63 h 63"/>
                <a:gd name="T18" fmla="*/ 19 w 62"/>
                <a:gd name="T19" fmla="*/ 61 h 63"/>
                <a:gd name="T20" fmla="*/ 9 w 62"/>
                <a:gd name="T21" fmla="*/ 54 h 63"/>
                <a:gd name="T22" fmla="*/ 2 w 62"/>
                <a:gd name="T23" fmla="*/ 44 h 63"/>
                <a:gd name="T24" fmla="*/ 0 w 62"/>
                <a:gd name="T25" fmla="*/ 32 h 63"/>
                <a:gd name="T26" fmla="*/ 2 w 62"/>
                <a:gd name="T27" fmla="*/ 20 h 63"/>
                <a:gd name="T28" fmla="*/ 9 w 62"/>
                <a:gd name="T29" fmla="*/ 9 h 63"/>
                <a:gd name="T30" fmla="*/ 19 w 62"/>
                <a:gd name="T31" fmla="*/ 3 h 63"/>
                <a:gd name="T32" fmla="*/ 31 w 62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63">
                  <a:moveTo>
                    <a:pt x="31" y="0"/>
                  </a:moveTo>
                  <a:lnTo>
                    <a:pt x="43" y="3"/>
                  </a:lnTo>
                  <a:lnTo>
                    <a:pt x="53" y="9"/>
                  </a:lnTo>
                  <a:lnTo>
                    <a:pt x="59" y="20"/>
                  </a:lnTo>
                  <a:lnTo>
                    <a:pt x="62" y="32"/>
                  </a:lnTo>
                  <a:lnTo>
                    <a:pt x="59" y="44"/>
                  </a:lnTo>
                  <a:lnTo>
                    <a:pt x="53" y="54"/>
                  </a:lnTo>
                  <a:lnTo>
                    <a:pt x="43" y="61"/>
                  </a:lnTo>
                  <a:lnTo>
                    <a:pt x="31" y="63"/>
                  </a:lnTo>
                  <a:lnTo>
                    <a:pt x="19" y="61"/>
                  </a:lnTo>
                  <a:lnTo>
                    <a:pt x="9" y="54"/>
                  </a:lnTo>
                  <a:lnTo>
                    <a:pt x="2" y="44"/>
                  </a:lnTo>
                  <a:lnTo>
                    <a:pt x="0" y="32"/>
                  </a:lnTo>
                  <a:lnTo>
                    <a:pt x="2" y="20"/>
                  </a:lnTo>
                  <a:lnTo>
                    <a:pt x="9" y="9"/>
                  </a:lnTo>
                  <a:lnTo>
                    <a:pt x="19" y="3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" name="Freeform 221"/>
            <p:cNvSpPr>
              <a:spLocks/>
            </p:cNvSpPr>
            <p:nvPr/>
          </p:nvSpPr>
          <p:spPr bwMode="auto">
            <a:xfrm>
              <a:off x="4279900" y="1395413"/>
              <a:ext cx="6350" cy="4763"/>
            </a:xfrm>
            <a:custGeom>
              <a:avLst/>
              <a:gdLst>
                <a:gd name="T0" fmla="*/ 30 w 63"/>
                <a:gd name="T1" fmla="*/ 0 h 62"/>
                <a:gd name="T2" fmla="*/ 41 w 63"/>
                <a:gd name="T3" fmla="*/ 2 h 62"/>
                <a:gd name="T4" fmla="*/ 52 w 63"/>
                <a:gd name="T5" fmla="*/ 8 h 62"/>
                <a:gd name="T6" fmla="*/ 59 w 63"/>
                <a:gd name="T7" fmla="*/ 17 h 62"/>
                <a:gd name="T8" fmla="*/ 63 w 63"/>
                <a:gd name="T9" fmla="*/ 29 h 62"/>
                <a:gd name="T10" fmla="*/ 61 w 63"/>
                <a:gd name="T11" fmla="*/ 41 h 62"/>
                <a:gd name="T12" fmla="*/ 56 w 63"/>
                <a:gd name="T13" fmla="*/ 51 h 62"/>
                <a:gd name="T14" fmla="*/ 46 w 63"/>
                <a:gd name="T15" fmla="*/ 59 h 62"/>
                <a:gd name="T16" fmla="*/ 34 w 63"/>
                <a:gd name="T17" fmla="*/ 62 h 62"/>
                <a:gd name="T18" fmla="*/ 22 w 63"/>
                <a:gd name="T19" fmla="*/ 61 h 62"/>
                <a:gd name="T20" fmla="*/ 12 w 63"/>
                <a:gd name="T21" fmla="*/ 55 h 62"/>
                <a:gd name="T22" fmla="*/ 3 w 63"/>
                <a:gd name="T23" fmla="*/ 45 h 62"/>
                <a:gd name="T24" fmla="*/ 0 w 63"/>
                <a:gd name="T25" fmla="*/ 33 h 62"/>
                <a:gd name="T26" fmla="*/ 1 w 63"/>
                <a:gd name="T27" fmla="*/ 22 h 62"/>
                <a:gd name="T28" fmla="*/ 7 w 63"/>
                <a:gd name="T29" fmla="*/ 11 h 62"/>
                <a:gd name="T30" fmla="*/ 18 w 63"/>
                <a:gd name="T31" fmla="*/ 4 h 62"/>
                <a:gd name="T32" fmla="*/ 30 w 63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2">
                  <a:moveTo>
                    <a:pt x="30" y="0"/>
                  </a:moveTo>
                  <a:lnTo>
                    <a:pt x="41" y="2"/>
                  </a:lnTo>
                  <a:lnTo>
                    <a:pt x="52" y="8"/>
                  </a:lnTo>
                  <a:lnTo>
                    <a:pt x="59" y="17"/>
                  </a:lnTo>
                  <a:lnTo>
                    <a:pt x="63" y="29"/>
                  </a:lnTo>
                  <a:lnTo>
                    <a:pt x="61" y="41"/>
                  </a:lnTo>
                  <a:lnTo>
                    <a:pt x="56" y="51"/>
                  </a:lnTo>
                  <a:lnTo>
                    <a:pt x="46" y="59"/>
                  </a:lnTo>
                  <a:lnTo>
                    <a:pt x="34" y="62"/>
                  </a:lnTo>
                  <a:lnTo>
                    <a:pt x="22" y="61"/>
                  </a:lnTo>
                  <a:lnTo>
                    <a:pt x="12" y="55"/>
                  </a:lnTo>
                  <a:lnTo>
                    <a:pt x="3" y="45"/>
                  </a:lnTo>
                  <a:lnTo>
                    <a:pt x="0" y="33"/>
                  </a:lnTo>
                  <a:lnTo>
                    <a:pt x="1" y="22"/>
                  </a:lnTo>
                  <a:lnTo>
                    <a:pt x="7" y="11"/>
                  </a:lnTo>
                  <a:lnTo>
                    <a:pt x="18" y="4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" name="Freeform 222"/>
            <p:cNvSpPr>
              <a:spLocks/>
            </p:cNvSpPr>
            <p:nvPr/>
          </p:nvSpPr>
          <p:spPr bwMode="auto">
            <a:xfrm>
              <a:off x="4271963" y="1398588"/>
              <a:ext cx="6350" cy="6350"/>
            </a:xfrm>
            <a:custGeom>
              <a:avLst/>
              <a:gdLst>
                <a:gd name="T0" fmla="*/ 31 w 62"/>
                <a:gd name="T1" fmla="*/ 0 h 62"/>
                <a:gd name="T2" fmla="*/ 43 w 62"/>
                <a:gd name="T3" fmla="*/ 3 h 62"/>
                <a:gd name="T4" fmla="*/ 53 w 62"/>
                <a:gd name="T5" fmla="*/ 9 h 62"/>
                <a:gd name="T6" fmla="*/ 59 w 62"/>
                <a:gd name="T7" fmla="*/ 19 h 62"/>
                <a:gd name="T8" fmla="*/ 62 w 62"/>
                <a:gd name="T9" fmla="*/ 31 h 62"/>
                <a:gd name="T10" fmla="*/ 59 w 62"/>
                <a:gd name="T11" fmla="*/ 43 h 62"/>
                <a:gd name="T12" fmla="*/ 53 w 62"/>
                <a:gd name="T13" fmla="*/ 53 h 62"/>
                <a:gd name="T14" fmla="*/ 43 w 62"/>
                <a:gd name="T15" fmla="*/ 60 h 62"/>
                <a:gd name="T16" fmla="*/ 31 w 62"/>
                <a:gd name="T17" fmla="*/ 62 h 62"/>
                <a:gd name="T18" fmla="*/ 19 w 62"/>
                <a:gd name="T19" fmla="*/ 60 h 62"/>
                <a:gd name="T20" fmla="*/ 9 w 62"/>
                <a:gd name="T21" fmla="*/ 53 h 62"/>
                <a:gd name="T22" fmla="*/ 2 w 62"/>
                <a:gd name="T23" fmla="*/ 43 h 62"/>
                <a:gd name="T24" fmla="*/ 0 w 62"/>
                <a:gd name="T25" fmla="*/ 31 h 62"/>
                <a:gd name="T26" fmla="*/ 2 w 62"/>
                <a:gd name="T27" fmla="*/ 19 h 62"/>
                <a:gd name="T28" fmla="*/ 9 w 62"/>
                <a:gd name="T29" fmla="*/ 9 h 62"/>
                <a:gd name="T30" fmla="*/ 19 w 62"/>
                <a:gd name="T31" fmla="*/ 3 h 62"/>
                <a:gd name="T32" fmla="*/ 31 w 62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lnTo>
                    <a:pt x="43" y="3"/>
                  </a:lnTo>
                  <a:lnTo>
                    <a:pt x="53" y="9"/>
                  </a:lnTo>
                  <a:lnTo>
                    <a:pt x="59" y="19"/>
                  </a:lnTo>
                  <a:lnTo>
                    <a:pt x="62" y="31"/>
                  </a:lnTo>
                  <a:lnTo>
                    <a:pt x="59" y="43"/>
                  </a:lnTo>
                  <a:lnTo>
                    <a:pt x="53" y="53"/>
                  </a:lnTo>
                  <a:lnTo>
                    <a:pt x="43" y="60"/>
                  </a:lnTo>
                  <a:lnTo>
                    <a:pt x="31" y="62"/>
                  </a:lnTo>
                  <a:lnTo>
                    <a:pt x="19" y="60"/>
                  </a:lnTo>
                  <a:lnTo>
                    <a:pt x="9" y="53"/>
                  </a:lnTo>
                  <a:lnTo>
                    <a:pt x="2" y="43"/>
                  </a:lnTo>
                  <a:lnTo>
                    <a:pt x="0" y="31"/>
                  </a:lnTo>
                  <a:lnTo>
                    <a:pt x="2" y="19"/>
                  </a:lnTo>
                  <a:lnTo>
                    <a:pt x="9" y="9"/>
                  </a:lnTo>
                  <a:lnTo>
                    <a:pt x="19" y="3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" name="Freeform 223"/>
            <p:cNvSpPr>
              <a:spLocks/>
            </p:cNvSpPr>
            <p:nvPr/>
          </p:nvSpPr>
          <p:spPr bwMode="auto">
            <a:xfrm>
              <a:off x="4265613" y="1401763"/>
              <a:ext cx="4763" cy="6350"/>
            </a:xfrm>
            <a:custGeom>
              <a:avLst/>
              <a:gdLst>
                <a:gd name="T0" fmla="*/ 31 w 62"/>
                <a:gd name="T1" fmla="*/ 0 h 62"/>
                <a:gd name="T2" fmla="*/ 43 w 62"/>
                <a:gd name="T3" fmla="*/ 3 h 62"/>
                <a:gd name="T4" fmla="*/ 53 w 62"/>
                <a:gd name="T5" fmla="*/ 9 h 62"/>
                <a:gd name="T6" fmla="*/ 60 w 62"/>
                <a:gd name="T7" fmla="*/ 19 h 62"/>
                <a:gd name="T8" fmla="*/ 62 w 62"/>
                <a:gd name="T9" fmla="*/ 31 h 62"/>
                <a:gd name="T10" fmla="*/ 60 w 62"/>
                <a:gd name="T11" fmla="*/ 43 h 62"/>
                <a:gd name="T12" fmla="*/ 53 w 62"/>
                <a:gd name="T13" fmla="*/ 53 h 62"/>
                <a:gd name="T14" fmla="*/ 43 w 62"/>
                <a:gd name="T15" fmla="*/ 60 h 62"/>
                <a:gd name="T16" fmla="*/ 31 w 62"/>
                <a:gd name="T17" fmla="*/ 62 h 62"/>
                <a:gd name="T18" fmla="*/ 19 w 62"/>
                <a:gd name="T19" fmla="*/ 60 h 62"/>
                <a:gd name="T20" fmla="*/ 9 w 62"/>
                <a:gd name="T21" fmla="*/ 53 h 62"/>
                <a:gd name="T22" fmla="*/ 3 w 62"/>
                <a:gd name="T23" fmla="*/ 43 h 62"/>
                <a:gd name="T24" fmla="*/ 0 w 62"/>
                <a:gd name="T25" fmla="*/ 31 h 62"/>
                <a:gd name="T26" fmla="*/ 3 w 62"/>
                <a:gd name="T27" fmla="*/ 19 h 62"/>
                <a:gd name="T28" fmla="*/ 9 w 62"/>
                <a:gd name="T29" fmla="*/ 9 h 62"/>
                <a:gd name="T30" fmla="*/ 19 w 62"/>
                <a:gd name="T31" fmla="*/ 3 h 62"/>
                <a:gd name="T32" fmla="*/ 31 w 62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lnTo>
                    <a:pt x="43" y="3"/>
                  </a:lnTo>
                  <a:lnTo>
                    <a:pt x="53" y="9"/>
                  </a:lnTo>
                  <a:lnTo>
                    <a:pt x="60" y="19"/>
                  </a:lnTo>
                  <a:lnTo>
                    <a:pt x="62" y="31"/>
                  </a:lnTo>
                  <a:lnTo>
                    <a:pt x="60" y="43"/>
                  </a:lnTo>
                  <a:lnTo>
                    <a:pt x="53" y="53"/>
                  </a:lnTo>
                  <a:lnTo>
                    <a:pt x="43" y="60"/>
                  </a:lnTo>
                  <a:lnTo>
                    <a:pt x="31" y="62"/>
                  </a:lnTo>
                  <a:lnTo>
                    <a:pt x="19" y="60"/>
                  </a:lnTo>
                  <a:lnTo>
                    <a:pt x="9" y="53"/>
                  </a:lnTo>
                  <a:lnTo>
                    <a:pt x="3" y="43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9" y="9"/>
                  </a:lnTo>
                  <a:lnTo>
                    <a:pt x="19" y="3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7" name="Freeform 224"/>
            <p:cNvSpPr>
              <a:spLocks/>
            </p:cNvSpPr>
            <p:nvPr/>
          </p:nvSpPr>
          <p:spPr bwMode="auto">
            <a:xfrm>
              <a:off x="4257675" y="1333500"/>
              <a:ext cx="4763" cy="6350"/>
            </a:xfrm>
            <a:custGeom>
              <a:avLst/>
              <a:gdLst>
                <a:gd name="T0" fmla="*/ 34 w 62"/>
                <a:gd name="T1" fmla="*/ 0 h 61"/>
                <a:gd name="T2" fmla="*/ 45 w 62"/>
                <a:gd name="T3" fmla="*/ 3 h 61"/>
                <a:gd name="T4" fmla="*/ 55 w 62"/>
                <a:gd name="T5" fmla="*/ 10 h 61"/>
                <a:gd name="T6" fmla="*/ 60 w 62"/>
                <a:gd name="T7" fmla="*/ 21 h 61"/>
                <a:gd name="T8" fmla="*/ 62 w 62"/>
                <a:gd name="T9" fmla="*/ 32 h 61"/>
                <a:gd name="T10" fmla="*/ 59 w 62"/>
                <a:gd name="T11" fmla="*/ 44 h 61"/>
                <a:gd name="T12" fmla="*/ 51 w 62"/>
                <a:gd name="T13" fmla="*/ 54 h 61"/>
                <a:gd name="T14" fmla="*/ 40 w 62"/>
                <a:gd name="T15" fmla="*/ 59 h 61"/>
                <a:gd name="T16" fmla="*/ 28 w 62"/>
                <a:gd name="T17" fmla="*/ 61 h 61"/>
                <a:gd name="T18" fmla="*/ 16 w 62"/>
                <a:gd name="T19" fmla="*/ 58 h 61"/>
                <a:gd name="T20" fmla="*/ 8 w 62"/>
                <a:gd name="T21" fmla="*/ 51 h 61"/>
                <a:gd name="T22" fmla="*/ 2 w 62"/>
                <a:gd name="T23" fmla="*/ 43 h 61"/>
                <a:gd name="T24" fmla="*/ 0 w 62"/>
                <a:gd name="T25" fmla="*/ 33 h 61"/>
                <a:gd name="T26" fmla="*/ 1 w 62"/>
                <a:gd name="T27" fmla="*/ 22 h 61"/>
                <a:gd name="T28" fmla="*/ 1 w 62"/>
                <a:gd name="T29" fmla="*/ 20 h 61"/>
                <a:gd name="T30" fmla="*/ 2 w 62"/>
                <a:gd name="T31" fmla="*/ 18 h 61"/>
                <a:gd name="T32" fmla="*/ 3 w 62"/>
                <a:gd name="T33" fmla="*/ 16 h 61"/>
                <a:gd name="T34" fmla="*/ 4 w 62"/>
                <a:gd name="T35" fmla="*/ 13 h 61"/>
                <a:gd name="T36" fmla="*/ 6 w 62"/>
                <a:gd name="T37" fmla="*/ 11 h 61"/>
                <a:gd name="T38" fmla="*/ 14 w 62"/>
                <a:gd name="T39" fmla="*/ 4 h 61"/>
                <a:gd name="T40" fmla="*/ 24 w 62"/>
                <a:gd name="T41" fmla="*/ 0 h 61"/>
                <a:gd name="T42" fmla="*/ 34 w 62"/>
                <a:gd name="T4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2" h="61">
                  <a:moveTo>
                    <a:pt x="34" y="0"/>
                  </a:moveTo>
                  <a:lnTo>
                    <a:pt x="45" y="3"/>
                  </a:lnTo>
                  <a:lnTo>
                    <a:pt x="55" y="10"/>
                  </a:lnTo>
                  <a:lnTo>
                    <a:pt x="60" y="21"/>
                  </a:lnTo>
                  <a:lnTo>
                    <a:pt x="62" y="32"/>
                  </a:lnTo>
                  <a:lnTo>
                    <a:pt x="59" y="44"/>
                  </a:lnTo>
                  <a:lnTo>
                    <a:pt x="51" y="54"/>
                  </a:lnTo>
                  <a:lnTo>
                    <a:pt x="40" y="59"/>
                  </a:lnTo>
                  <a:lnTo>
                    <a:pt x="28" y="61"/>
                  </a:lnTo>
                  <a:lnTo>
                    <a:pt x="16" y="58"/>
                  </a:lnTo>
                  <a:lnTo>
                    <a:pt x="8" y="51"/>
                  </a:lnTo>
                  <a:lnTo>
                    <a:pt x="2" y="43"/>
                  </a:lnTo>
                  <a:lnTo>
                    <a:pt x="0" y="3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8"/>
                  </a:lnTo>
                  <a:lnTo>
                    <a:pt x="3" y="16"/>
                  </a:lnTo>
                  <a:lnTo>
                    <a:pt x="4" y="13"/>
                  </a:lnTo>
                  <a:lnTo>
                    <a:pt x="6" y="11"/>
                  </a:lnTo>
                  <a:lnTo>
                    <a:pt x="14" y="4"/>
                  </a:lnTo>
                  <a:lnTo>
                    <a:pt x="2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8" name="Freeform 225"/>
            <p:cNvSpPr>
              <a:spLocks/>
            </p:cNvSpPr>
            <p:nvPr/>
          </p:nvSpPr>
          <p:spPr bwMode="auto">
            <a:xfrm>
              <a:off x="4249738" y="1330325"/>
              <a:ext cx="6350" cy="6350"/>
            </a:xfrm>
            <a:custGeom>
              <a:avLst/>
              <a:gdLst>
                <a:gd name="T0" fmla="*/ 32 w 63"/>
                <a:gd name="T1" fmla="*/ 0 h 63"/>
                <a:gd name="T2" fmla="*/ 44 w 63"/>
                <a:gd name="T3" fmla="*/ 3 h 63"/>
                <a:gd name="T4" fmla="*/ 54 w 63"/>
                <a:gd name="T5" fmla="*/ 9 h 63"/>
                <a:gd name="T6" fmla="*/ 61 w 63"/>
                <a:gd name="T7" fmla="*/ 19 h 63"/>
                <a:gd name="T8" fmla="*/ 63 w 63"/>
                <a:gd name="T9" fmla="*/ 32 h 63"/>
                <a:gd name="T10" fmla="*/ 61 w 63"/>
                <a:gd name="T11" fmla="*/ 44 h 63"/>
                <a:gd name="T12" fmla="*/ 54 w 63"/>
                <a:gd name="T13" fmla="*/ 54 h 63"/>
                <a:gd name="T14" fmla="*/ 44 w 63"/>
                <a:gd name="T15" fmla="*/ 61 h 63"/>
                <a:gd name="T16" fmla="*/ 32 w 63"/>
                <a:gd name="T17" fmla="*/ 63 h 63"/>
                <a:gd name="T18" fmla="*/ 19 w 63"/>
                <a:gd name="T19" fmla="*/ 61 h 63"/>
                <a:gd name="T20" fmla="*/ 9 w 63"/>
                <a:gd name="T21" fmla="*/ 54 h 63"/>
                <a:gd name="T22" fmla="*/ 3 w 63"/>
                <a:gd name="T23" fmla="*/ 44 h 63"/>
                <a:gd name="T24" fmla="*/ 0 w 63"/>
                <a:gd name="T25" fmla="*/ 32 h 63"/>
                <a:gd name="T26" fmla="*/ 3 w 63"/>
                <a:gd name="T27" fmla="*/ 19 h 63"/>
                <a:gd name="T28" fmla="*/ 9 w 63"/>
                <a:gd name="T29" fmla="*/ 9 h 63"/>
                <a:gd name="T30" fmla="*/ 19 w 63"/>
                <a:gd name="T31" fmla="*/ 3 h 63"/>
                <a:gd name="T32" fmla="*/ 32 w 63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3">
                  <a:moveTo>
                    <a:pt x="32" y="0"/>
                  </a:moveTo>
                  <a:lnTo>
                    <a:pt x="44" y="3"/>
                  </a:lnTo>
                  <a:lnTo>
                    <a:pt x="54" y="9"/>
                  </a:lnTo>
                  <a:lnTo>
                    <a:pt x="61" y="19"/>
                  </a:lnTo>
                  <a:lnTo>
                    <a:pt x="63" y="32"/>
                  </a:lnTo>
                  <a:lnTo>
                    <a:pt x="61" y="44"/>
                  </a:lnTo>
                  <a:lnTo>
                    <a:pt x="54" y="54"/>
                  </a:lnTo>
                  <a:lnTo>
                    <a:pt x="44" y="61"/>
                  </a:lnTo>
                  <a:lnTo>
                    <a:pt x="32" y="63"/>
                  </a:lnTo>
                  <a:lnTo>
                    <a:pt x="19" y="61"/>
                  </a:lnTo>
                  <a:lnTo>
                    <a:pt x="9" y="54"/>
                  </a:lnTo>
                  <a:lnTo>
                    <a:pt x="3" y="44"/>
                  </a:lnTo>
                  <a:lnTo>
                    <a:pt x="0" y="32"/>
                  </a:lnTo>
                  <a:lnTo>
                    <a:pt x="3" y="19"/>
                  </a:lnTo>
                  <a:lnTo>
                    <a:pt x="9" y="9"/>
                  </a:lnTo>
                  <a:lnTo>
                    <a:pt x="19" y="3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9" name="Freeform 226"/>
            <p:cNvSpPr>
              <a:spLocks/>
            </p:cNvSpPr>
            <p:nvPr/>
          </p:nvSpPr>
          <p:spPr bwMode="auto">
            <a:xfrm>
              <a:off x="4241800" y="1325563"/>
              <a:ext cx="6350" cy="6350"/>
            </a:xfrm>
            <a:custGeom>
              <a:avLst/>
              <a:gdLst>
                <a:gd name="T0" fmla="*/ 31 w 62"/>
                <a:gd name="T1" fmla="*/ 0 h 62"/>
                <a:gd name="T2" fmla="*/ 43 w 62"/>
                <a:gd name="T3" fmla="*/ 2 h 62"/>
                <a:gd name="T4" fmla="*/ 53 w 62"/>
                <a:gd name="T5" fmla="*/ 9 h 62"/>
                <a:gd name="T6" fmla="*/ 59 w 62"/>
                <a:gd name="T7" fmla="*/ 19 h 62"/>
                <a:gd name="T8" fmla="*/ 62 w 62"/>
                <a:gd name="T9" fmla="*/ 31 h 62"/>
                <a:gd name="T10" fmla="*/ 59 w 62"/>
                <a:gd name="T11" fmla="*/ 43 h 62"/>
                <a:gd name="T12" fmla="*/ 53 w 62"/>
                <a:gd name="T13" fmla="*/ 53 h 62"/>
                <a:gd name="T14" fmla="*/ 43 w 62"/>
                <a:gd name="T15" fmla="*/ 59 h 62"/>
                <a:gd name="T16" fmla="*/ 31 w 62"/>
                <a:gd name="T17" fmla="*/ 62 h 62"/>
                <a:gd name="T18" fmla="*/ 19 w 62"/>
                <a:gd name="T19" fmla="*/ 59 h 62"/>
                <a:gd name="T20" fmla="*/ 9 w 62"/>
                <a:gd name="T21" fmla="*/ 53 h 62"/>
                <a:gd name="T22" fmla="*/ 2 w 62"/>
                <a:gd name="T23" fmla="*/ 43 h 62"/>
                <a:gd name="T24" fmla="*/ 0 w 62"/>
                <a:gd name="T25" fmla="*/ 31 h 62"/>
                <a:gd name="T26" fmla="*/ 2 w 62"/>
                <a:gd name="T27" fmla="*/ 19 h 62"/>
                <a:gd name="T28" fmla="*/ 9 w 62"/>
                <a:gd name="T29" fmla="*/ 9 h 62"/>
                <a:gd name="T30" fmla="*/ 19 w 62"/>
                <a:gd name="T31" fmla="*/ 2 h 62"/>
                <a:gd name="T32" fmla="*/ 31 w 62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lnTo>
                    <a:pt x="43" y="2"/>
                  </a:lnTo>
                  <a:lnTo>
                    <a:pt x="53" y="9"/>
                  </a:lnTo>
                  <a:lnTo>
                    <a:pt x="59" y="19"/>
                  </a:lnTo>
                  <a:lnTo>
                    <a:pt x="62" y="31"/>
                  </a:lnTo>
                  <a:lnTo>
                    <a:pt x="59" y="43"/>
                  </a:lnTo>
                  <a:lnTo>
                    <a:pt x="53" y="53"/>
                  </a:lnTo>
                  <a:lnTo>
                    <a:pt x="43" y="59"/>
                  </a:lnTo>
                  <a:lnTo>
                    <a:pt x="31" y="62"/>
                  </a:lnTo>
                  <a:lnTo>
                    <a:pt x="19" y="59"/>
                  </a:lnTo>
                  <a:lnTo>
                    <a:pt x="9" y="53"/>
                  </a:lnTo>
                  <a:lnTo>
                    <a:pt x="2" y="43"/>
                  </a:lnTo>
                  <a:lnTo>
                    <a:pt x="0" y="31"/>
                  </a:lnTo>
                  <a:lnTo>
                    <a:pt x="2" y="19"/>
                  </a:lnTo>
                  <a:lnTo>
                    <a:pt x="9" y="9"/>
                  </a:lnTo>
                  <a:lnTo>
                    <a:pt x="19" y="2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" name="Freeform 227"/>
            <p:cNvSpPr>
              <a:spLocks/>
            </p:cNvSpPr>
            <p:nvPr/>
          </p:nvSpPr>
          <p:spPr bwMode="auto">
            <a:xfrm>
              <a:off x="4279900" y="1346200"/>
              <a:ext cx="6350" cy="4763"/>
            </a:xfrm>
            <a:custGeom>
              <a:avLst/>
              <a:gdLst>
                <a:gd name="T0" fmla="*/ 34 w 63"/>
                <a:gd name="T1" fmla="*/ 0 h 62"/>
                <a:gd name="T2" fmla="*/ 46 w 63"/>
                <a:gd name="T3" fmla="*/ 4 h 62"/>
                <a:gd name="T4" fmla="*/ 54 w 63"/>
                <a:gd name="T5" fmla="*/ 9 h 62"/>
                <a:gd name="T6" fmla="*/ 60 w 63"/>
                <a:gd name="T7" fmla="*/ 17 h 62"/>
                <a:gd name="T8" fmla="*/ 63 w 63"/>
                <a:gd name="T9" fmla="*/ 26 h 62"/>
                <a:gd name="T10" fmla="*/ 63 w 63"/>
                <a:gd name="T11" fmla="*/ 36 h 62"/>
                <a:gd name="T12" fmla="*/ 59 w 63"/>
                <a:gd name="T13" fmla="*/ 45 h 62"/>
                <a:gd name="T14" fmla="*/ 52 w 63"/>
                <a:gd name="T15" fmla="*/ 55 h 62"/>
                <a:gd name="T16" fmla="*/ 41 w 63"/>
                <a:gd name="T17" fmla="*/ 60 h 62"/>
                <a:gd name="T18" fmla="*/ 30 w 63"/>
                <a:gd name="T19" fmla="*/ 62 h 62"/>
                <a:gd name="T20" fmla="*/ 18 w 63"/>
                <a:gd name="T21" fmla="*/ 59 h 62"/>
                <a:gd name="T22" fmla="*/ 7 w 63"/>
                <a:gd name="T23" fmla="*/ 51 h 62"/>
                <a:gd name="T24" fmla="*/ 1 w 63"/>
                <a:gd name="T25" fmla="*/ 41 h 62"/>
                <a:gd name="T26" fmla="*/ 0 w 63"/>
                <a:gd name="T27" fmla="*/ 29 h 62"/>
                <a:gd name="T28" fmla="*/ 3 w 63"/>
                <a:gd name="T29" fmla="*/ 17 h 62"/>
                <a:gd name="T30" fmla="*/ 12 w 63"/>
                <a:gd name="T31" fmla="*/ 7 h 62"/>
                <a:gd name="T32" fmla="*/ 22 w 63"/>
                <a:gd name="T33" fmla="*/ 1 h 62"/>
                <a:gd name="T34" fmla="*/ 34 w 63"/>
                <a:gd name="T3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3" h="62">
                  <a:moveTo>
                    <a:pt x="34" y="0"/>
                  </a:moveTo>
                  <a:lnTo>
                    <a:pt x="46" y="4"/>
                  </a:lnTo>
                  <a:lnTo>
                    <a:pt x="54" y="9"/>
                  </a:lnTo>
                  <a:lnTo>
                    <a:pt x="60" y="17"/>
                  </a:lnTo>
                  <a:lnTo>
                    <a:pt x="63" y="26"/>
                  </a:lnTo>
                  <a:lnTo>
                    <a:pt x="63" y="36"/>
                  </a:lnTo>
                  <a:lnTo>
                    <a:pt x="59" y="45"/>
                  </a:lnTo>
                  <a:lnTo>
                    <a:pt x="52" y="55"/>
                  </a:lnTo>
                  <a:lnTo>
                    <a:pt x="41" y="60"/>
                  </a:lnTo>
                  <a:lnTo>
                    <a:pt x="30" y="62"/>
                  </a:lnTo>
                  <a:lnTo>
                    <a:pt x="18" y="59"/>
                  </a:lnTo>
                  <a:lnTo>
                    <a:pt x="7" y="51"/>
                  </a:lnTo>
                  <a:lnTo>
                    <a:pt x="1" y="41"/>
                  </a:lnTo>
                  <a:lnTo>
                    <a:pt x="0" y="29"/>
                  </a:lnTo>
                  <a:lnTo>
                    <a:pt x="3" y="17"/>
                  </a:lnTo>
                  <a:lnTo>
                    <a:pt x="12" y="7"/>
                  </a:lnTo>
                  <a:lnTo>
                    <a:pt x="22" y="1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" name="Freeform 228"/>
            <p:cNvSpPr>
              <a:spLocks/>
            </p:cNvSpPr>
            <p:nvPr/>
          </p:nvSpPr>
          <p:spPr bwMode="auto">
            <a:xfrm>
              <a:off x="4271963" y="1341438"/>
              <a:ext cx="6350" cy="6350"/>
            </a:xfrm>
            <a:custGeom>
              <a:avLst/>
              <a:gdLst>
                <a:gd name="T0" fmla="*/ 31 w 62"/>
                <a:gd name="T1" fmla="*/ 0 h 62"/>
                <a:gd name="T2" fmla="*/ 43 w 62"/>
                <a:gd name="T3" fmla="*/ 3 h 62"/>
                <a:gd name="T4" fmla="*/ 53 w 62"/>
                <a:gd name="T5" fmla="*/ 9 h 62"/>
                <a:gd name="T6" fmla="*/ 59 w 62"/>
                <a:gd name="T7" fmla="*/ 19 h 62"/>
                <a:gd name="T8" fmla="*/ 62 w 62"/>
                <a:gd name="T9" fmla="*/ 31 h 62"/>
                <a:gd name="T10" fmla="*/ 59 w 62"/>
                <a:gd name="T11" fmla="*/ 43 h 62"/>
                <a:gd name="T12" fmla="*/ 53 w 62"/>
                <a:gd name="T13" fmla="*/ 53 h 62"/>
                <a:gd name="T14" fmla="*/ 43 w 62"/>
                <a:gd name="T15" fmla="*/ 60 h 62"/>
                <a:gd name="T16" fmla="*/ 31 w 62"/>
                <a:gd name="T17" fmla="*/ 62 h 62"/>
                <a:gd name="T18" fmla="*/ 19 w 62"/>
                <a:gd name="T19" fmla="*/ 60 h 62"/>
                <a:gd name="T20" fmla="*/ 9 w 62"/>
                <a:gd name="T21" fmla="*/ 53 h 62"/>
                <a:gd name="T22" fmla="*/ 2 w 62"/>
                <a:gd name="T23" fmla="*/ 43 h 62"/>
                <a:gd name="T24" fmla="*/ 0 w 62"/>
                <a:gd name="T25" fmla="*/ 31 h 62"/>
                <a:gd name="T26" fmla="*/ 2 w 62"/>
                <a:gd name="T27" fmla="*/ 19 h 62"/>
                <a:gd name="T28" fmla="*/ 9 w 62"/>
                <a:gd name="T29" fmla="*/ 9 h 62"/>
                <a:gd name="T30" fmla="*/ 19 w 62"/>
                <a:gd name="T31" fmla="*/ 3 h 62"/>
                <a:gd name="T32" fmla="*/ 31 w 62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lnTo>
                    <a:pt x="43" y="3"/>
                  </a:lnTo>
                  <a:lnTo>
                    <a:pt x="53" y="9"/>
                  </a:lnTo>
                  <a:lnTo>
                    <a:pt x="59" y="19"/>
                  </a:lnTo>
                  <a:lnTo>
                    <a:pt x="62" y="31"/>
                  </a:lnTo>
                  <a:lnTo>
                    <a:pt x="59" y="43"/>
                  </a:lnTo>
                  <a:lnTo>
                    <a:pt x="53" y="53"/>
                  </a:lnTo>
                  <a:lnTo>
                    <a:pt x="43" y="60"/>
                  </a:lnTo>
                  <a:lnTo>
                    <a:pt x="31" y="62"/>
                  </a:lnTo>
                  <a:lnTo>
                    <a:pt x="19" y="60"/>
                  </a:lnTo>
                  <a:lnTo>
                    <a:pt x="9" y="53"/>
                  </a:lnTo>
                  <a:lnTo>
                    <a:pt x="2" y="43"/>
                  </a:lnTo>
                  <a:lnTo>
                    <a:pt x="0" y="31"/>
                  </a:lnTo>
                  <a:lnTo>
                    <a:pt x="2" y="19"/>
                  </a:lnTo>
                  <a:lnTo>
                    <a:pt x="9" y="9"/>
                  </a:lnTo>
                  <a:lnTo>
                    <a:pt x="19" y="3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" name="Freeform 229"/>
            <p:cNvSpPr>
              <a:spLocks/>
            </p:cNvSpPr>
            <p:nvPr/>
          </p:nvSpPr>
          <p:spPr bwMode="auto">
            <a:xfrm>
              <a:off x="4265613" y="1338263"/>
              <a:ext cx="4763" cy="4763"/>
            </a:xfrm>
            <a:custGeom>
              <a:avLst/>
              <a:gdLst>
                <a:gd name="T0" fmla="*/ 31 w 62"/>
                <a:gd name="T1" fmla="*/ 0 h 62"/>
                <a:gd name="T2" fmla="*/ 43 w 62"/>
                <a:gd name="T3" fmla="*/ 3 h 62"/>
                <a:gd name="T4" fmla="*/ 53 w 62"/>
                <a:gd name="T5" fmla="*/ 9 h 62"/>
                <a:gd name="T6" fmla="*/ 60 w 62"/>
                <a:gd name="T7" fmla="*/ 19 h 62"/>
                <a:gd name="T8" fmla="*/ 62 w 62"/>
                <a:gd name="T9" fmla="*/ 31 h 62"/>
                <a:gd name="T10" fmla="*/ 60 w 62"/>
                <a:gd name="T11" fmla="*/ 43 h 62"/>
                <a:gd name="T12" fmla="*/ 53 w 62"/>
                <a:gd name="T13" fmla="*/ 53 h 62"/>
                <a:gd name="T14" fmla="*/ 43 w 62"/>
                <a:gd name="T15" fmla="*/ 60 h 62"/>
                <a:gd name="T16" fmla="*/ 31 w 62"/>
                <a:gd name="T17" fmla="*/ 62 h 62"/>
                <a:gd name="T18" fmla="*/ 19 w 62"/>
                <a:gd name="T19" fmla="*/ 60 h 62"/>
                <a:gd name="T20" fmla="*/ 9 w 62"/>
                <a:gd name="T21" fmla="*/ 53 h 62"/>
                <a:gd name="T22" fmla="*/ 3 w 62"/>
                <a:gd name="T23" fmla="*/ 43 h 62"/>
                <a:gd name="T24" fmla="*/ 0 w 62"/>
                <a:gd name="T25" fmla="*/ 31 h 62"/>
                <a:gd name="T26" fmla="*/ 3 w 62"/>
                <a:gd name="T27" fmla="*/ 19 h 62"/>
                <a:gd name="T28" fmla="*/ 9 w 62"/>
                <a:gd name="T29" fmla="*/ 9 h 62"/>
                <a:gd name="T30" fmla="*/ 19 w 62"/>
                <a:gd name="T31" fmla="*/ 3 h 62"/>
                <a:gd name="T32" fmla="*/ 31 w 62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lnTo>
                    <a:pt x="43" y="3"/>
                  </a:lnTo>
                  <a:lnTo>
                    <a:pt x="53" y="9"/>
                  </a:lnTo>
                  <a:lnTo>
                    <a:pt x="60" y="19"/>
                  </a:lnTo>
                  <a:lnTo>
                    <a:pt x="62" y="31"/>
                  </a:lnTo>
                  <a:lnTo>
                    <a:pt x="60" y="43"/>
                  </a:lnTo>
                  <a:lnTo>
                    <a:pt x="53" y="53"/>
                  </a:lnTo>
                  <a:lnTo>
                    <a:pt x="43" y="60"/>
                  </a:lnTo>
                  <a:lnTo>
                    <a:pt x="31" y="62"/>
                  </a:lnTo>
                  <a:lnTo>
                    <a:pt x="19" y="60"/>
                  </a:lnTo>
                  <a:lnTo>
                    <a:pt x="9" y="53"/>
                  </a:lnTo>
                  <a:lnTo>
                    <a:pt x="3" y="43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9" y="9"/>
                  </a:lnTo>
                  <a:lnTo>
                    <a:pt x="19" y="3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" name="Freeform 230"/>
            <p:cNvSpPr>
              <a:spLocks/>
            </p:cNvSpPr>
            <p:nvPr/>
          </p:nvSpPr>
          <p:spPr bwMode="auto">
            <a:xfrm>
              <a:off x="4394200" y="1330325"/>
              <a:ext cx="6350" cy="6350"/>
            </a:xfrm>
            <a:custGeom>
              <a:avLst/>
              <a:gdLst>
                <a:gd name="T0" fmla="*/ 31 w 63"/>
                <a:gd name="T1" fmla="*/ 0 h 63"/>
                <a:gd name="T2" fmla="*/ 43 w 63"/>
                <a:gd name="T3" fmla="*/ 3 h 63"/>
                <a:gd name="T4" fmla="*/ 54 w 63"/>
                <a:gd name="T5" fmla="*/ 9 h 63"/>
                <a:gd name="T6" fmla="*/ 60 w 63"/>
                <a:gd name="T7" fmla="*/ 19 h 63"/>
                <a:gd name="T8" fmla="*/ 63 w 63"/>
                <a:gd name="T9" fmla="*/ 32 h 63"/>
                <a:gd name="T10" fmla="*/ 60 w 63"/>
                <a:gd name="T11" fmla="*/ 44 h 63"/>
                <a:gd name="T12" fmla="*/ 54 w 63"/>
                <a:gd name="T13" fmla="*/ 54 h 63"/>
                <a:gd name="T14" fmla="*/ 43 w 63"/>
                <a:gd name="T15" fmla="*/ 61 h 63"/>
                <a:gd name="T16" fmla="*/ 31 w 63"/>
                <a:gd name="T17" fmla="*/ 63 h 63"/>
                <a:gd name="T18" fmla="*/ 19 w 63"/>
                <a:gd name="T19" fmla="*/ 61 h 63"/>
                <a:gd name="T20" fmla="*/ 9 w 63"/>
                <a:gd name="T21" fmla="*/ 54 h 63"/>
                <a:gd name="T22" fmla="*/ 3 w 63"/>
                <a:gd name="T23" fmla="*/ 44 h 63"/>
                <a:gd name="T24" fmla="*/ 0 w 63"/>
                <a:gd name="T25" fmla="*/ 32 h 63"/>
                <a:gd name="T26" fmla="*/ 3 w 63"/>
                <a:gd name="T27" fmla="*/ 19 h 63"/>
                <a:gd name="T28" fmla="*/ 9 w 63"/>
                <a:gd name="T29" fmla="*/ 9 h 63"/>
                <a:gd name="T30" fmla="*/ 19 w 63"/>
                <a:gd name="T31" fmla="*/ 3 h 63"/>
                <a:gd name="T32" fmla="*/ 31 w 63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3">
                  <a:moveTo>
                    <a:pt x="31" y="0"/>
                  </a:moveTo>
                  <a:lnTo>
                    <a:pt x="43" y="3"/>
                  </a:lnTo>
                  <a:lnTo>
                    <a:pt x="54" y="9"/>
                  </a:lnTo>
                  <a:lnTo>
                    <a:pt x="60" y="19"/>
                  </a:lnTo>
                  <a:lnTo>
                    <a:pt x="63" y="32"/>
                  </a:lnTo>
                  <a:lnTo>
                    <a:pt x="60" y="44"/>
                  </a:lnTo>
                  <a:lnTo>
                    <a:pt x="54" y="54"/>
                  </a:lnTo>
                  <a:lnTo>
                    <a:pt x="43" y="61"/>
                  </a:lnTo>
                  <a:lnTo>
                    <a:pt x="31" y="63"/>
                  </a:lnTo>
                  <a:lnTo>
                    <a:pt x="19" y="61"/>
                  </a:lnTo>
                  <a:lnTo>
                    <a:pt x="9" y="54"/>
                  </a:lnTo>
                  <a:lnTo>
                    <a:pt x="3" y="44"/>
                  </a:lnTo>
                  <a:lnTo>
                    <a:pt x="0" y="32"/>
                  </a:lnTo>
                  <a:lnTo>
                    <a:pt x="3" y="19"/>
                  </a:lnTo>
                  <a:lnTo>
                    <a:pt x="9" y="9"/>
                  </a:lnTo>
                  <a:lnTo>
                    <a:pt x="19" y="3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" name="Freeform 231"/>
            <p:cNvSpPr>
              <a:spLocks/>
            </p:cNvSpPr>
            <p:nvPr/>
          </p:nvSpPr>
          <p:spPr bwMode="auto">
            <a:xfrm>
              <a:off x="4402138" y="1325563"/>
              <a:ext cx="6350" cy="6350"/>
            </a:xfrm>
            <a:custGeom>
              <a:avLst/>
              <a:gdLst>
                <a:gd name="T0" fmla="*/ 31 w 61"/>
                <a:gd name="T1" fmla="*/ 0 h 62"/>
                <a:gd name="T2" fmla="*/ 43 w 61"/>
                <a:gd name="T3" fmla="*/ 2 h 62"/>
                <a:gd name="T4" fmla="*/ 52 w 61"/>
                <a:gd name="T5" fmla="*/ 9 h 62"/>
                <a:gd name="T6" fmla="*/ 59 w 61"/>
                <a:gd name="T7" fmla="*/ 19 h 62"/>
                <a:gd name="T8" fmla="*/ 61 w 61"/>
                <a:gd name="T9" fmla="*/ 31 h 62"/>
                <a:gd name="T10" fmla="*/ 59 w 61"/>
                <a:gd name="T11" fmla="*/ 43 h 62"/>
                <a:gd name="T12" fmla="*/ 52 w 61"/>
                <a:gd name="T13" fmla="*/ 53 h 62"/>
                <a:gd name="T14" fmla="*/ 43 w 61"/>
                <a:gd name="T15" fmla="*/ 59 h 62"/>
                <a:gd name="T16" fmla="*/ 31 w 61"/>
                <a:gd name="T17" fmla="*/ 62 h 62"/>
                <a:gd name="T18" fmla="*/ 19 w 61"/>
                <a:gd name="T19" fmla="*/ 59 h 62"/>
                <a:gd name="T20" fmla="*/ 9 w 61"/>
                <a:gd name="T21" fmla="*/ 53 h 62"/>
                <a:gd name="T22" fmla="*/ 2 w 61"/>
                <a:gd name="T23" fmla="*/ 43 h 62"/>
                <a:gd name="T24" fmla="*/ 0 w 61"/>
                <a:gd name="T25" fmla="*/ 31 h 62"/>
                <a:gd name="T26" fmla="*/ 2 w 61"/>
                <a:gd name="T27" fmla="*/ 19 h 62"/>
                <a:gd name="T28" fmla="*/ 9 w 61"/>
                <a:gd name="T29" fmla="*/ 9 h 62"/>
                <a:gd name="T30" fmla="*/ 19 w 61"/>
                <a:gd name="T31" fmla="*/ 2 h 62"/>
                <a:gd name="T32" fmla="*/ 31 w 61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62">
                  <a:moveTo>
                    <a:pt x="31" y="0"/>
                  </a:moveTo>
                  <a:lnTo>
                    <a:pt x="43" y="2"/>
                  </a:lnTo>
                  <a:lnTo>
                    <a:pt x="52" y="9"/>
                  </a:lnTo>
                  <a:lnTo>
                    <a:pt x="59" y="19"/>
                  </a:lnTo>
                  <a:lnTo>
                    <a:pt x="61" y="31"/>
                  </a:lnTo>
                  <a:lnTo>
                    <a:pt x="59" y="43"/>
                  </a:lnTo>
                  <a:lnTo>
                    <a:pt x="52" y="53"/>
                  </a:lnTo>
                  <a:lnTo>
                    <a:pt x="43" y="59"/>
                  </a:lnTo>
                  <a:lnTo>
                    <a:pt x="31" y="62"/>
                  </a:lnTo>
                  <a:lnTo>
                    <a:pt x="19" y="59"/>
                  </a:lnTo>
                  <a:lnTo>
                    <a:pt x="9" y="53"/>
                  </a:lnTo>
                  <a:lnTo>
                    <a:pt x="2" y="43"/>
                  </a:lnTo>
                  <a:lnTo>
                    <a:pt x="0" y="31"/>
                  </a:lnTo>
                  <a:lnTo>
                    <a:pt x="2" y="19"/>
                  </a:lnTo>
                  <a:lnTo>
                    <a:pt x="9" y="9"/>
                  </a:lnTo>
                  <a:lnTo>
                    <a:pt x="19" y="2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5" name="Freeform 232"/>
            <p:cNvSpPr>
              <a:spLocks/>
            </p:cNvSpPr>
            <p:nvPr/>
          </p:nvSpPr>
          <p:spPr bwMode="auto">
            <a:xfrm>
              <a:off x="4364038" y="1346200"/>
              <a:ext cx="6350" cy="4763"/>
            </a:xfrm>
            <a:custGeom>
              <a:avLst/>
              <a:gdLst>
                <a:gd name="T0" fmla="*/ 28 w 63"/>
                <a:gd name="T1" fmla="*/ 0 h 62"/>
                <a:gd name="T2" fmla="*/ 40 w 63"/>
                <a:gd name="T3" fmla="*/ 1 h 62"/>
                <a:gd name="T4" fmla="*/ 50 w 63"/>
                <a:gd name="T5" fmla="*/ 7 h 62"/>
                <a:gd name="T6" fmla="*/ 59 w 63"/>
                <a:gd name="T7" fmla="*/ 17 h 62"/>
                <a:gd name="T8" fmla="*/ 63 w 63"/>
                <a:gd name="T9" fmla="*/ 29 h 62"/>
                <a:gd name="T10" fmla="*/ 61 w 63"/>
                <a:gd name="T11" fmla="*/ 41 h 62"/>
                <a:gd name="T12" fmla="*/ 55 w 63"/>
                <a:gd name="T13" fmla="*/ 51 h 62"/>
                <a:gd name="T14" fmla="*/ 45 w 63"/>
                <a:gd name="T15" fmla="*/ 59 h 62"/>
                <a:gd name="T16" fmla="*/ 33 w 63"/>
                <a:gd name="T17" fmla="*/ 62 h 62"/>
                <a:gd name="T18" fmla="*/ 21 w 63"/>
                <a:gd name="T19" fmla="*/ 61 h 62"/>
                <a:gd name="T20" fmla="*/ 10 w 63"/>
                <a:gd name="T21" fmla="*/ 55 h 62"/>
                <a:gd name="T22" fmla="*/ 3 w 63"/>
                <a:gd name="T23" fmla="*/ 45 h 62"/>
                <a:gd name="T24" fmla="*/ 0 w 63"/>
                <a:gd name="T25" fmla="*/ 33 h 62"/>
                <a:gd name="T26" fmla="*/ 1 w 63"/>
                <a:gd name="T27" fmla="*/ 21 h 62"/>
                <a:gd name="T28" fmla="*/ 7 w 63"/>
                <a:gd name="T29" fmla="*/ 11 h 62"/>
                <a:gd name="T30" fmla="*/ 16 w 63"/>
                <a:gd name="T31" fmla="*/ 4 h 62"/>
                <a:gd name="T32" fmla="*/ 28 w 63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2">
                  <a:moveTo>
                    <a:pt x="28" y="0"/>
                  </a:moveTo>
                  <a:lnTo>
                    <a:pt x="40" y="1"/>
                  </a:lnTo>
                  <a:lnTo>
                    <a:pt x="50" y="7"/>
                  </a:lnTo>
                  <a:lnTo>
                    <a:pt x="59" y="17"/>
                  </a:lnTo>
                  <a:lnTo>
                    <a:pt x="63" y="29"/>
                  </a:lnTo>
                  <a:lnTo>
                    <a:pt x="61" y="41"/>
                  </a:lnTo>
                  <a:lnTo>
                    <a:pt x="55" y="51"/>
                  </a:lnTo>
                  <a:lnTo>
                    <a:pt x="45" y="59"/>
                  </a:lnTo>
                  <a:lnTo>
                    <a:pt x="33" y="62"/>
                  </a:lnTo>
                  <a:lnTo>
                    <a:pt x="21" y="61"/>
                  </a:lnTo>
                  <a:lnTo>
                    <a:pt x="10" y="55"/>
                  </a:lnTo>
                  <a:lnTo>
                    <a:pt x="3" y="45"/>
                  </a:lnTo>
                  <a:lnTo>
                    <a:pt x="0" y="33"/>
                  </a:lnTo>
                  <a:lnTo>
                    <a:pt x="1" y="21"/>
                  </a:lnTo>
                  <a:lnTo>
                    <a:pt x="7" y="11"/>
                  </a:lnTo>
                  <a:lnTo>
                    <a:pt x="16" y="4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6" name="Freeform 233"/>
            <p:cNvSpPr>
              <a:spLocks/>
            </p:cNvSpPr>
            <p:nvPr/>
          </p:nvSpPr>
          <p:spPr bwMode="auto">
            <a:xfrm>
              <a:off x="4371975" y="1341438"/>
              <a:ext cx="6350" cy="6350"/>
            </a:xfrm>
            <a:custGeom>
              <a:avLst/>
              <a:gdLst>
                <a:gd name="T0" fmla="*/ 30 w 61"/>
                <a:gd name="T1" fmla="*/ 0 h 62"/>
                <a:gd name="T2" fmla="*/ 43 w 61"/>
                <a:gd name="T3" fmla="*/ 3 h 62"/>
                <a:gd name="T4" fmla="*/ 52 w 61"/>
                <a:gd name="T5" fmla="*/ 9 h 62"/>
                <a:gd name="T6" fmla="*/ 59 w 61"/>
                <a:gd name="T7" fmla="*/ 19 h 62"/>
                <a:gd name="T8" fmla="*/ 61 w 61"/>
                <a:gd name="T9" fmla="*/ 31 h 62"/>
                <a:gd name="T10" fmla="*/ 59 w 61"/>
                <a:gd name="T11" fmla="*/ 43 h 62"/>
                <a:gd name="T12" fmla="*/ 52 w 61"/>
                <a:gd name="T13" fmla="*/ 53 h 62"/>
                <a:gd name="T14" fmla="*/ 43 w 61"/>
                <a:gd name="T15" fmla="*/ 60 h 62"/>
                <a:gd name="T16" fmla="*/ 30 w 61"/>
                <a:gd name="T17" fmla="*/ 62 h 62"/>
                <a:gd name="T18" fmla="*/ 18 w 61"/>
                <a:gd name="T19" fmla="*/ 60 h 62"/>
                <a:gd name="T20" fmla="*/ 9 w 61"/>
                <a:gd name="T21" fmla="*/ 53 h 62"/>
                <a:gd name="T22" fmla="*/ 2 w 61"/>
                <a:gd name="T23" fmla="*/ 43 h 62"/>
                <a:gd name="T24" fmla="*/ 0 w 61"/>
                <a:gd name="T25" fmla="*/ 31 h 62"/>
                <a:gd name="T26" fmla="*/ 2 w 61"/>
                <a:gd name="T27" fmla="*/ 19 h 62"/>
                <a:gd name="T28" fmla="*/ 9 w 61"/>
                <a:gd name="T29" fmla="*/ 9 h 62"/>
                <a:gd name="T30" fmla="*/ 18 w 61"/>
                <a:gd name="T31" fmla="*/ 3 h 62"/>
                <a:gd name="T32" fmla="*/ 30 w 61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62">
                  <a:moveTo>
                    <a:pt x="30" y="0"/>
                  </a:moveTo>
                  <a:lnTo>
                    <a:pt x="43" y="3"/>
                  </a:lnTo>
                  <a:lnTo>
                    <a:pt x="52" y="9"/>
                  </a:lnTo>
                  <a:lnTo>
                    <a:pt x="59" y="19"/>
                  </a:lnTo>
                  <a:lnTo>
                    <a:pt x="61" y="31"/>
                  </a:lnTo>
                  <a:lnTo>
                    <a:pt x="59" y="43"/>
                  </a:lnTo>
                  <a:lnTo>
                    <a:pt x="52" y="53"/>
                  </a:lnTo>
                  <a:lnTo>
                    <a:pt x="43" y="60"/>
                  </a:lnTo>
                  <a:lnTo>
                    <a:pt x="30" y="62"/>
                  </a:lnTo>
                  <a:lnTo>
                    <a:pt x="18" y="60"/>
                  </a:lnTo>
                  <a:lnTo>
                    <a:pt x="9" y="53"/>
                  </a:lnTo>
                  <a:lnTo>
                    <a:pt x="2" y="43"/>
                  </a:lnTo>
                  <a:lnTo>
                    <a:pt x="0" y="31"/>
                  </a:lnTo>
                  <a:lnTo>
                    <a:pt x="2" y="19"/>
                  </a:lnTo>
                  <a:lnTo>
                    <a:pt x="9" y="9"/>
                  </a:lnTo>
                  <a:lnTo>
                    <a:pt x="18" y="3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7" name="Freeform 234"/>
            <p:cNvSpPr>
              <a:spLocks/>
            </p:cNvSpPr>
            <p:nvPr/>
          </p:nvSpPr>
          <p:spPr bwMode="auto">
            <a:xfrm>
              <a:off x="4379913" y="1338263"/>
              <a:ext cx="4763" cy="4763"/>
            </a:xfrm>
            <a:custGeom>
              <a:avLst/>
              <a:gdLst>
                <a:gd name="T0" fmla="*/ 31 w 62"/>
                <a:gd name="T1" fmla="*/ 0 h 62"/>
                <a:gd name="T2" fmla="*/ 43 w 62"/>
                <a:gd name="T3" fmla="*/ 3 h 62"/>
                <a:gd name="T4" fmla="*/ 53 w 62"/>
                <a:gd name="T5" fmla="*/ 9 h 62"/>
                <a:gd name="T6" fmla="*/ 60 w 62"/>
                <a:gd name="T7" fmla="*/ 19 h 62"/>
                <a:gd name="T8" fmla="*/ 62 w 62"/>
                <a:gd name="T9" fmla="*/ 31 h 62"/>
                <a:gd name="T10" fmla="*/ 60 w 62"/>
                <a:gd name="T11" fmla="*/ 43 h 62"/>
                <a:gd name="T12" fmla="*/ 53 w 62"/>
                <a:gd name="T13" fmla="*/ 53 h 62"/>
                <a:gd name="T14" fmla="*/ 43 w 62"/>
                <a:gd name="T15" fmla="*/ 60 h 62"/>
                <a:gd name="T16" fmla="*/ 31 w 62"/>
                <a:gd name="T17" fmla="*/ 62 h 62"/>
                <a:gd name="T18" fmla="*/ 19 w 62"/>
                <a:gd name="T19" fmla="*/ 60 h 62"/>
                <a:gd name="T20" fmla="*/ 9 w 62"/>
                <a:gd name="T21" fmla="*/ 53 h 62"/>
                <a:gd name="T22" fmla="*/ 3 w 62"/>
                <a:gd name="T23" fmla="*/ 43 h 62"/>
                <a:gd name="T24" fmla="*/ 0 w 62"/>
                <a:gd name="T25" fmla="*/ 31 h 62"/>
                <a:gd name="T26" fmla="*/ 3 w 62"/>
                <a:gd name="T27" fmla="*/ 19 h 62"/>
                <a:gd name="T28" fmla="*/ 9 w 62"/>
                <a:gd name="T29" fmla="*/ 9 h 62"/>
                <a:gd name="T30" fmla="*/ 19 w 62"/>
                <a:gd name="T31" fmla="*/ 3 h 62"/>
                <a:gd name="T32" fmla="*/ 31 w 62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lnTo>
                    <a:pt x="43" y="3"/>
                  </a:lnTo>
                  <a:lnTo>
                    <a:pt x="53" y="9"/>
                  </a:lnTo>
                  <a:lnTo>
                    <a:pt x="60" y="19"/>
                  </a:lnTo>
                  <a:lnTo>
                    <a:pt x="62" y="31"/>
                  </a:lnTo>
                  <a:lnTo>
                    <a:pt x="60" y="43"/>
                  </a:lnTo>
                  <a:lnTo>
                    <a:pt x="53" y="53"/>
                  </a:lnTo>
                  <a:lnTo>
                    <a:pt x="43" y="60"/>
                  </a:lnTo>
                  <a:lnTo>
                    <a:pt x="31" y="62"/>
                  </a:lnTo>
                  <a:lnTo>
                    <a:pt x="19" y="60"/>
                  </a:lnTo>
                  <a:lnTo>
                    <a:pt x="9" y="53"/>
                  </a:lnTo>
                  <a:lnTo>
                    <a:pt x="3" y="43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9" y="9"/>
                  </a:lnTo>
                  <a:lnTo>
                    <a:pt x="19" y="3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8" name="Freeform 235"/>
            <p:cNvSpPr>
              <a:spLocks/>
            </p:cNvSpPr>
            <p:nvPr/>
          </p:nvSpPr>
          <p:spPr bwMode="auto">
            <a:xfrm>
              <a:off x="4386263" y="1333500"/>
              <a:ext cx="6350" cy="6350"/>
            </a:xfrm>
            <a:custGeom>
              <a:avLst/>
              <a:gdLst>
                <a:gd name="T0" fmla="*/ 28 w 63"/>
                <a:gd name="T1" fmla="*/ 0 h 62"/>
                <a:gd name="T2" fmla="*/ 39 w 63"/>
                <a:gd name="T3" fmla="*/ 1 h 62"/>
                <a:gd name="T4" fmla="*/ 48 w 63"/>
                <a:gd name="T5" fmla="*/ 4 h 62"/>
                <a:gd name="T6" fmla="*/ 56 w 63"/>
                <a:gd name="T7" fmla="*/ 11 h 62"/>
                <a:gd name="T8" fmla="*/ 58 w 63"/>
                <a:gd name="T9" fmla="*/ 14 h 62"/>
                <a:gd name="T10" fmla="*/ 60 w 63"/>
                <a:gd name="T11" fmla="*/ 17 h 62"/>
                <a:gd name="T12" fmla="*/ 63 w 63"/>
                <a:gd name="T13" fmla="*/ 29 h 62"/>
                <a:gd name="T14" fmla="*/ 62 w 63"/>
                <a:gd name="T15" fmla="*/ 41 h 62"/>
                <a:gd name="T16" fmla="*/ 56 w 63"/>
                <a:gd name="T17" fmla="*/ 51 h 62"/>
                <a:gd name="T18" fmla="*/ 46 w 63"/>
                <a:gd name="T19" fmla="*/ 58 h 62"/>
                <a:gd name="T20" fmla="*/ 34 w 63"/>
                <a:gd name="T21" fmla="*/ 62 h 62"/>
                <a:gd name="T22" fmla="*/ 22 w 63"/>
                <a:gd name="T23" fmla="*/ 60 h 62"/>
                <a:gd name="T24" fmla="*/ 11 w 63"/>
                <a:gd name="T25" fmla="*/ 55 h 62"/>
                <a:gd name="T26" fmla="*/ 4 w 63"/>
                <a:gd name="T27" fmla="*/ 45 h 62"/>
                <a:gd name="T28" fmla="*/ 0 w 63"/>
                <a:gd name="T29" fmla="*/ 33 h 62"/>
                <a:gd name="T30" fmla="*/ 1 w 63"/>
                <a:gd name="T31" fmla="*/ 21 h 62"/>
                <a:gd name="T32" fmla="*/ 7 w 63"/>
                <a:gd name="T33" fmla="*/ 11 h 62"/>
                <a:gd name="T34" fmla="*/ 17 w 63"/>
                <a:gd name="T35" fmla="*/ 3 h 62"/>
                <a:gd name="T36" fmla="*/ 28 w 63"/>
                <a:gd name="T3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" h="62">
                  <a:moveTo>
                    <a:pt x="28" y="0"/>
                  </a:moveTo>
                  <a:lnTo>
                    <a:pt x="39" y="1"/>
                  </a:lnTo>
                  <a:lnTo>
                    <a:pt x="48" y="4"/>
                  </a:lnTo>
                  <a:lnTo>
                    <a:pt x="56" y="11"/>
                  </a:lnTo>
                  <a:lnTo>
                    <a:pt x="58" y="14"/>
                  </a:lnTo>
                  <a:lnTo>
                    <a:pt x="60" y="17"/>
                  </a:lnTo>
                  <a:lnTo>
                    <a:pt x="63" y="29"/>
                  </a:lnTo>
                  <a:lnTo>
                    <a:pt x="62" y="41"/>
                  </a:lnTo>
                  <a:lnTo>
                    <a:pt x="56" y="51"/>
                  </a:lnTo>
                  <a:lnTo>
                    <a:pt x="46" y="58"/>
                  </a:lnTo>
                  <a:lnTo>
                    <a:pt x="34" y="62"/>
                  </a:lnTo>
                  <a:lnTo>
                    <a:pt x="22" y="60"/>
                  </a:lnTo>
                  <a:lnTo>
                    <a:pt x="11" y="55"/>
                  </a:lnTo>
                  <a:lnTo>
                    <a:pt x="4" y="45"/>
                  </a:lnTo>
                  <a:lnTo>
                    <a:pt x="0" y="33"/>
                  </a:lnTo>
                  <a:lnTo>
                    <a:pt x="1" y="21"/>
                  </a:lnTo>
                  <a:lnTo>
                    <a:pt x="7" y="11"/>
                  </a:lnTo>
                  <a:lnTo>
                    <a:pt x="17" y="3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9" name="Freeform 236"/>
            <p:cNvSpPr>
              <a:spLocks/>
            </p:cNvSpPr>
            <p:nvPr/>
          </p:nvSpPr>
          <p:spPr bwMode="auto">
            <a:xfrm>
              <a:off x="4302125" y="1219200"/>
              <a:ext cx="46038" cy="52388"/>
            </a:xfrm>
            <a:custGeom>
              <a:avLst/>
              <a:gdLst>
                <a:gd name="T0" fmla="*/ 278 w 495"/>
                <a:gd name="T1" fmla="*/ 3 h 560"/>
                <a:gd name="T2" fmla="*/ 308 w 495"/>
                <a:gd name="T3" fmla="*/ 14 h 560"/>
                <a:gd name="T4" fmla="*/ 330 w 495"/>
                <a:gd name="T5" fmla="*/ 31 h 560"/>
                <a:gd name="T6" fmla="*/ 340 w 495"/>
                <a:gd name="T7" fmla="*/ 43 h 560"/>
                <a:gd name="T8" fmla="*/ 342 w 495"/>
                <a:gd name="T9" fmla="*/ 45 h 560"/>
                <a:gd name="T10" fmla="*/ 350 w 495"/>
                <a:gd name="T11" fmla="*/ 48 h 560"/>
                <a:gd name="T12" fmla="*/ 361 w 495"/>
                <a:gd name="T13" fmla="*/ 55 h 560"/>
                <a:gd name="T14" fmla="*/ 372 w 495"/>
                <a:gd name="T15" fmla="*/ 70 h 560"/>
                <a:gd name="T16" fmla="*/ 380 w 495"/>
                <a:gd name="T17" fmla="*/ 95 h 560"/>
                <a:gd name="T18" fmla="*/ 381 w 495"/>
                <a:gd name="T19" fmla="*/ 136 h 560"/>
                <a:gd name="T20" fmla="*/ 373 w 495"/>
                <a:gd name="T21" fmla="*/ 179 h 560"/>
                <a:gd name="T22" fmla="*/ 382 w 495"/>
                <a:gd name="T23" fmla="*/ 180 h 560"/>
                <a:gd name="T24" fmla="*/ 388 w 495"/>
                <a:gd name="T25" fmla="*/ 190 h 560"/>
                <a:gd name="T26" fmla="*/ 388 w 495"/>
                <a:gd name="T27" fmla="*/ 211 h 560"/>
                <a:gd name="T28" fmla="*/ 379 w 495"/>
                <a:gd name="T29" fmla="*/ 243 h 560"/>
                <a:gd name="T30" fmla="*/ 369 w 495"/>
                <a:gd name="T31" fmla="*/ 262 h 560"/>
                <a:gd name="T32" fmla="*/ 361 w 495"/>
                <a:gd name="T33" fmla="*/ 268 h 560"/>
                <a:gd name="T34" fmla="*/ 348 w 495"/>
                <a:gd name="T35" fmla="*/ 306 h 560"/>
                <a:gd name="T36" fmla="*/ 337 w 495"/>
                <a:gd name="T37" fmla="*/ 364 h 560"/>
                <a:gd name="T38" fmla="*/ 338 w 495"/>
                <a:gd name="T39" fmla="*/ 367 h 560"/>
                <a:gd name="T40" fmla="*/ 347 w 495"/>
                <a:gd name="T41" fmla="*/ 372 h 560"/>
                <a:gd name="T42" fmla="*/ 373 w 495"/>
                <a:gd name="T43" fmla="*/ 386 h 560"/>
                <a:gd name="T44" fmla="*/ 412 w 495"/>
                <a:gd name="T45" fmla="*/ 408 h 560"/>
                <a:gd name="T46" fmla="*/ 457 w 495"/>
                <a:gd name="T47" fmla="*/ 438 h 560"/>
                <a:gd name="T48" fmla="*/ 486 w 495"/>
                <a:gd name="T49" fmla="*/ 460 h 560"/>
                <a:gd name="T50" fmla="*/ 495 w 495"/>
                <a:gd name="T51" fmla="*/ 470 h 560"/>
                <a:gd name="T52" fmla="*/ 423 w 495"/>
                <a:gd name="T53" fmla="*/ 518 h 560"/>
                <a:gd name="T54" fmla="*/ 339 w 495"/>
                <a:gd name="T55" fmla="*/ 548 h 560"/>
                <a:gd name="T56" fmla="*/ 247 w 495"/>
                <a:gd name="T57" fmla="*/ 560 h 560"/>
                <a:gd name="T58" fmla="*/ 156 w 495"/>
                <a:gd name="T59" fmla="*/ 548 h 560"/>
                <a:gd name="T60" fmla="*/ 73 w 495"/>
                <a:gd name="T61" fmla="*/ 517 h 560"/>
                <a:gd name="T62" fmla="*/ 0 w 495"/>
                <a:gd name="T63" fmla="*/ 469 h 560"/>
                <a:gd name="T64" fmla="*/ 10 w 495"/>
                <a:gd name="T65" fmla="*/ 459 h 560"/>
                <a:gd name="T66" fmla="*/ 39 w 495"/>
                <a:gd name="T67" fmla="*/ 438 h 560"/>
                <a:gd name="T68" fmla="*/ 84 w 495"/>
                <a:gd name="T69" fmla="*/ 408 h 560"/>
                <a:gd name="T70" fmla="*/ 123 w 495"/>
                <a:gd name="T71" fmla="*/ 386 h 560"/>
                <a:gd name="T72" fmla="*/ 149 w 495"/>
                <a:gd name="T73" fmla="*/ 371 h 560"/>
                <a:gd name="T74" fmla="*/ 158 w 495"/>
                <a:gd name="T75" fmla="*/ 367 h 560"/>
                <a:gd name="T76" fmla="*/ 159 w 495"/>
                <a:gd name="T77" fmla="*/ 364 h 560"/>
                <a:gd name="T78" fmla="*/ 148 w 495"/>
                <a:gd name="T79" fmla="*/ 307 h 560"/>
                <a:gd name="T80" fmla="*/ 135 w 495"/>
                <a:gd name="T81" fmla="*/ 269 h 560"/>
                <a:gd name="T82" fmla="*/ 127 w 495"/>
                <a:gd name="T83" fmla="*/ 263 h 560"/>
                <a:gd name="T84" fmla="*/ 117 w 495"/>
                <a:gd name="T85" fmla="*/ 244 h 560"/>
                <a:gd name="T86" fmla="*/ 108 w 495"/>
                <a:gd name="T87" fmla="*/ 211 h 560"/>
                <a:gd name="T88" fmla="*/ 107 w 495"/>
                <a:gd name="T89" fmla="*/ 190 h 560"/>
                <a:gd name="T90" fmla="*/ 114 w 495"/>
                <a:gd name="T91" fmla="*/ 181 h 560"/>
                <a:gd name="T92" fmla="*/ 123 w 495"/>
                <a:gd name="T93" fmla="*/ 179 h 560"/>
                <a:gd name="T94" fmla="*/ 116 w 495"/>
                <a:gd name="T95" fmla="*/ 142 h 560"/>
                <a:gd name="T96" fmla="*/ 118 w 495"/>
                <a:gd name="T97" fmla="*/ 104 h 560"/>
                <a:gd name="T98" fmla="*/ 137 w 495"/>
                <a:gd name="T99" fmla="*/ 63 h 560"/>
                <a:gd name="T100" fmla="*/ 166 w 495"/>
                <a:gd name="T101" fmla="*/ 33 h 560"/>
                <a:gd name="T102" fmla="*/ 197 w 495"/>
                <a:gd name="T103" fmla="*/ 12 h 560"/>
                <a:gd name="T104" fmla="*/ 225 w 495"/>
                <a:gd name="T105" fmla="*/ 2 h 560"/>
                <a:gd name="T106" fmla="*/ 260 w 495"/>
                <a:gd name="T107" fmla="*/ 0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5" h="560">
                  <a:moveTo>
                    <a:pt x="260" y="0"/>
                  </a:moveTo>
                  <a:lnTo>
                    <a:pt x="278" y="3"/>
                  </a:lnTo>
                  <a:lnTo>
                    <a:pt x="294" y="8"/>
                  </a:lnTo>
                  <a:lnTo>
                    <a:pt x="308" y="14"/>
                  </a:lnTo>
                  <a:lnTo>
                    <a:pt x="321" y="23"/>
                  </a:lnTo>
                  <a:lnTo>
                    <a:pt x="330" y="31"/>
                  </a:lnTo>
                  <a:lnTo>
                    <a:pt x="336" y="38"/>
                  </a:lnTo>
                  <a:lnTo>
                    <a:pt x="340" y="43"/>
                  </a:lnTo>
                  <a:lnTo>
                    <a:pt x="341" y="45"/>
                  </a:lnTo>
                  <a:lnTo>
                    <a:pt x="342" y="45"/>
                  </a:lnTo>
                  <a:lnTo>
                    <a:pt x="345" y="46"/>
                  </a:lnTo>
                  <a:lnTo>
                    <a:pt x="350" y="48"/>
                  </a:lnTo>
                  <a:lnTo>
                    <a:pt x="355" y="50"/>
                  </a:lnTo>
                  <a:lnTo>
                    <a:pt x="361" y="55"/>
                  </a:lnTo>
                  <a:lnTo>
                    <a:pt x="366" y="61"/>
                  </a:lnTo>
                  <a:lnTo>
                    <a:pt x="372" y="70"/>
                  </a:lnTo>
                  <a:lnTo>
                    <a:pt x="376" y="81"/>
                  </a:lnTo>
                  <a:lnTo>
                    <a:pt x="380" y="95"/>
                  </a:lnTo>
                  <a:lnTo>
                    <a:pt x="381" y="114"/>
                  </a:lnTo>
                  <a:lnTo>
                    <a:pt x="381" y="136"/>
                  </a:lnTo>
                  <a:lnTo>
                    <a:pt x="377" y="161"/>
                  </a:lnTo>
                  <a:lnTo>
                    <a:pt x="373" y="179"/>
                  </a:lnTo>
                  <a:lnTo>
                    <a:pt x="377" y="179"/>
                  </a:lnTo>
                  <a:lnTo>
                    <a:pt x="382" y="180"/>
                  </a:lnTo>
                  <a:lnTo>
                    <a:pt x="386" y="184"/>
                  </a:lnTo>
                  <a:lnTo>
                    <a:pt x="388" y="190"/>
                  </a:lnTo>
                  <a:lnTo>
                    <a:pt x="389" y="199"/>
                  </a:lnTo>
                  <a:lnTo>
                    <a:pt x="388" y="211"/>
                  </a:lnTo>
                  <a:lnTo>
                    <a:pt x="384" y="227"/>
                  </a:lnTo>
                  <a:lnTo>
                    <a:pt x="379" y="243"/>
                  </a:lnTo>
                  <a:lnTo>
                    <a:pt x="374" y="255"/>
                  </a:lnTo>
                  <a:lnTo>
                    <a:pt x="369" y="262"/>
                  </a:lnTo>
                  <a:lnTo>
                    <a:pt x="365" y="267"/>
                  </a:lnTo>
                  <a:lnTo>
                    <a:pt x="361" y="268"/>
                  </a:lnTo>
                  <a:lnTo>
                    <a:pt x="356" y="287"/>
                  </a:lnTo>
                  <a:lnTo>
                    <a:pt x="348" y="306"/>
                  </a:lnTo>
                  <a:lnTo>
                    <a:pt x="337" y="324"/>
                  </a:lnTo>
                  <a:lnTo>
                    <a:pt x="337" y="364"/>
                  </a:lnTo>
                  <a:lnTo>
                    <a:pt x="337" y="366"/>
                  </a:lnTo>
                  <a:lnTo>
                    <a:pt x="338" y="367"/>
                  </a:lnTo>
                  <a:lnTo>
                    <a:pt x="339" y="368"/>
                  </a:lnTo>
                  <a:lnTo>
                    <a:pt x="347" y="372"/>
                  </a:lnTo>
                  <a:lnTo>
                    <a:pt x="358" y="378"/>
                  </a:lnTo>
                  <a:lnTo>
                    <a:pt x="373" y="386"/>
                  </a:lnTo>
                  <a:lnTo>
                    <a:pt x="391" y="396"/>
                  </a:lnTo>
                  <a:lnTo>
                    <a:pt x="412" y="408"/>
                  </a:lnTo>
                  <a:lnTo>
                    <a:pt x="434" y="422"/>
                  </a:lnTo>
                  <a:lnTo>
                    <a:pt x="457" y="438"/>
                  </a:lnTo>
                  <a:lnTo>
                    <a:pt x="481" y="456"/>
                  </a:lnTo>
                  <a:lnTo>
                    <a:pt x="486" y="460"/>
                  </a:lnTo>
                  <a:lnTo>
                    <a:pt x="491" y="465"/>
                  </a:lnTo>
                  <a:lnTo>
                    <a:pt x="495" y="470"/>
                  </a:lnTo>
                  <a:lnTo>
                    <a:pt x="461" y="496"/>
                  </a:lnTo>
                  <a:lnTo>
                    <a:pt x="423" y="518"/>
                  </a:lnTo>
                  <a:lnTo>
                    <a:pt x="382" y="535"/>
                  </a:lnTo>
                  <a:lnTo>
                    <a:pt x="339" y="548"/>
                  </a:lnTo>
                  <a:lnTo>
                    <a:pt x="294" y="557"/>
                  </a:lnTo>
                  <a:lnTo>
                    <a:pt x="247" y="560"/>
                  </a:lnTo>
                  <a:lnTo>
                    <a:pt x="202" y="557"/>
                  </a:lnTo>
                  <a:lnTo>
                    <a:pt x="156" y="548"/>
                  </a:lnTo>
                  <a:lnTo>
                    <a:pt x="114" y="535"/>
                  </a:lnTo>
                  <a:lnTo>
                    <a:pt x="73" y="517"/>
                  </a:lnTo>
                  <a:lnTo>
                    <a:pt x="35" y="495"/>
                  </a:lnTo>
                  <a:lnTo>
                    <a:pt x="0" y="469"/>
                  </a:lnTo>
                  <a:lnTo>
                    <a:pt x="5" y="464"/>
                  </a:lnTo>
                  <a:lnTo>
                    <a:pt x="10" y="459"/>
                  </a:lnTo>
                  <a:lnTo>
                    <a:pt x="15" y="455"/>
                  </a:lnTo>
                  <a:lnTo>
                    <a:pt x="39" y="438"/>
                  </a:lnTo>
                  <a:lnTo>
                    <a:pt x="62" y="422"/>
                  </a:lnTo>
                  <a:lnTo>
                    <a:pt x="84" y="408"/>
                  </a:lnTo>
                  <a:lnTo>
                    <a:pt x="105" y="396"/>
                  </a:lnTo>
                  <a:lnTo>
                    <a:pt x="123" y="386"/>
                  </a:lnTo>
                  <a:lnTo>
                    <a:pt x="138" y="377"/>
                  </a:lnTo>
                  <a:lnTo>
                    <a:pt x="149" y="371"/>
                  </a:lnTo>
                  <a:lnTo>
                    <a:pt x="156" y="368"/>
                  </a:lnTo>
                  <a:lnTo>
                    <a:pt x="158" y="367"/>
                  </a:lnTo>
                  <a:lnTo>
                    <a:pt x="159" y="366"/>
                  </a:lnTo>
                  <a:lnTo>
                    <a:pt x="159" y="364"/>
                  </a:lnTo>
                  <a:lnTo>
                    <a:pt x="159" y="326"/>
                  </a:lnTo>
                  <a:lnTo>
                    <a:pt x="148" y="307"/>
                  </a:lnTo>
                  <a:lnTo>
                    <a:pt x="140" y="288"/>
                  </a:lnTo>
                  <a:lnTo>
                    <a:pt x="135" y="269"/>
                  </a:lnTo>
                  <a:lnTo>
                    <a:pt x="131" y="267"/>
                  </a:lnTo>
                  <a:lnTo>
                    <a:pt x="127" y="263"/>
                  </a:lnTo>
                  <a:lnTo>
                    <a:pt x="122" y="256"/>
                  </a:lnTo>
                  <a:lnTo>
                    <a:pt x="117" y="244"/>
                  </a:lnTo>
                  <a:lnTo>
                    <a:pt x="111" y="228"/>
                  </a:lnTo>
                  <a:lnTo>
                    <a:pt x="108" y="211"/>
                  </a:lnTo>
                  <a:lnTo>
                    <a:pt x="106" y="199"/>
                  </a:lnTo>
                  <a:lnTo>
                    <a:pt x="107" y="190"/>
                  </a:lnTo>
                  <a:lnTo>
                    <a:pt x="110" y="184"/>
                  </a:lnTo>
                  <a:lnTo>
                    <a:pt x="114" y="181"/>
                  </a:lnTo>
                  <a:lnTo>
                    <a:pt x="118" y="179"/>
                  </a:lnTo>
                  <a:lnTo>
                    <a:pt x="123" y="179"/>
                  </a:lnTo>
                  <a:lnTo>
                    <a:pt x="118" y="162"/>
                  </a:lnTo>
                  <a:lnTo>
                    <a:pt x="116" y="142"/>
                  </a:lnTo>
                  <a:lnTo>
                    <a:pt x="115" y="124"/>
                  </a:lnTo>
                  <a:lnTo>
                    <a:pt x="118" y="104"/>
                  </a:lnTo>
                  <a:lnTo>
                    <a:pt x="126" y="82"/>
                  </a:lnTo>
                  <a:lnTo>
                    <a:pt x="137" y="63"/>
                  </a:lnTo>
                  <a:lnTo>
                    <a:pt x="151" y="47"/>
                  </a:lnTo>
                  <a:lnTo>
                    <a:pt x="166" y="33"/>
                  </a:lnTo>
                  <a:lnTo>
                    <a:pt x="182" y="21"/>
                  </a:lnTo>
                  <a:lnTo>
                    <a:pt x="197" y="12"/>
                  </a:lnTo>
                  <a:lnTo>
                    <a:pt x="213" y="6"/>
                  </a:lnTo>
                  <a:lnTo>
                    <a:pt x="225" y="2"/>
                  </a:lnTo>
                  <a:lnTo>
                    <a:pt x="239" y="0"/>
                  </a:lnTo>
                  <a:lnTo>
                    <a:pt x="2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" name="Freeform 237"/>
            <p:cNvSpPr>
              <a:spLocks/>
            </p:cNvSpPr>
            <p:nvPr/>
          </p:nvSpPr>
          <p:spPr bwMode="auto">
            <a:xfrm>
              <a:off x="4302125" y="1476375"/>
              <a:ext cx="46038" cy="52388"/>
            </a:xfrm>
            <a:custGeom>
              <a:avLst/>
              <a:gdLst>
                <a:gd name="T0" fmla="*/ 278 w 495"/>
                <a:gd name="T1" fmla="*/ 3 h 561"/>
                <a:gd name="T2" fmla="*/ 308 w 495"/>
                <a:gd name="T3" fmla="*/ 14 h 561"/>
                <a:gd name="T4" fmla="*/ 330 w 495"/>
                <a:gd name="T5" fmla="*/ 32 h 561"/>
                <a:gd name="T6" fmla="*/ 340 w 495"/>
                <a:gd name="T7" fmla="*/ 44 h 561"/>
                <a:gd name="T8" fmla="*/ 342 w 495"/>
                <a:gd name="T9" fmla="*/ 46 h 561"/>
                <a:gd name="T10" fmla="*/ 350 w 495"/>
                <a:gd name="T11" fmla="*/ 48 h 561"/>
                <a:gd name="T12" fmla="*/ 361 w 495"/>
                <a:gd name="T13" fmla="*/ 55 h 561"/>
                <a:gd name="T14" fmla="*/ 372 w 495"/>
                <a:gd name="T15" fmla="*/ 70 h 561"/>
                <a:gd name="T16" fmla="*/ 380 w 495"/>
                <a:gd name="T17" fmla="*/ 96 h 561"/>
                <a:gd name="T18" fmla="*/ 381 w 495"/>
                <a:gd name="T19" fmla="*/ 135 h 561"/>
                <a:gd name="T20" fmla="*/ 373 w 495"/>
                <a:gd name="T21" fmla="*/ 178 h 561"/>
                <a:gd name="T22" fmla="*/ 382 w 495"/>
                <a:gd name="T23" fmla="*/ 180 h 561"/>
                <a:gd name="T24" fmla="*/ 388 w 495"/>
                <a:gd name="T25" fmla="*/ 189 h 561"/>
                <a:gd name="T26" fmla="*/ 388 w 495"/>
                <a:gd name="T27" fmla="*/ 211 h 561"/>
                <a:gd name="T28" fmla="*/ 379 w 495"/>
                <a:gd name="T29" fmla="*/ 244 h 561"/>
                <a:gd name="T30" fmla="*/ 369 w 495"/>
                <a:gd name="T31" fmla="*/ 263 h 561"/>
                <a:gd name="T32" fmla="*/ 361 w 495"/>
                <a:gd name="T33" fmla="*/ 269 h 561"/>
                <a:gd name="T34" fmla="*/ 348 w 495"/>
                <a:gd name="T35" fmla="*/ 307 h 561"/>
                <a:gd name="T36" fmla="*/ 337 w 495"/>
                <a:gd name="T37" fmla="*/ 364 h 561"/>
                <a:gd name="T38" fmla="*/ 338 w 495"/>
                <a:gd name="T39" fmla="*/ 367 h 561"/>
                <a:gd name="T40" fmla="*/ 347 w 495"/>
                <a:gd name="T41" fmla="*/ 372 h 561"/>
                <a:gd name="T42" fmla="*/ 373 w 495"/>
                <a:gd name="T43" fmla="*/ 386 h 561"/>
                <a:gd name="T44" fmla="*/ 412 w 495"/>
                <a:gd name="T45" fmla="*/ 408 h 561"/>
                <a:gd name="T46" fmla="*/ 457 w 495"/>
                <a:gd name="T47" fmla="*/ 438 h 561"/>
                <a:gd name="T48" fmla="*/ 485 w 495"/>
                <a:gd name="T49" fmla="*/ 460 h 561"/>
                <a:gd name="T50" fmla="*/ 492 w 495"/>
                <a:gd name="T51" fmla="*/ 467 h 561"/>
                <a:gd name="T52" fmla="*/ 460 w 495"/>
                <a:gd name="T53" fmla="*/ 497 h 561"/>
                <a:gd name="T54" fmla="*/ 381 w 495"/>
                <a:gd name="T55" fmla="*/ 537 h 561"/>
                <a:gd name="T56" fmla="*/ 293 w 495"/>
                <a:gd name="T57" fmla="*/ 558 h 561"/>
                <a:gd name="T58" fmla="*/ 202 w 495"/>
                <a:gd name="T59" fmla="*/ 558 h 561"/>
                <a:gd name="T60" fmla="*/ 114 w 495"/>
                <a:gd name="T61" fmla="*/ 537 h 561"/>
                <a:gd name="T62" fmla="*/ 35 w 495"/>
                <a:gd name="T63" fmla="*/ 497 h 561"/>
                <a:gd name="T64" fmla="*/ 5 w 495"/>
                <a:gd name="T65" fmla="*/ 466 h 561"/>
                <a:gd name="T66" fmla="*/ 15 w 495"/>
                <a:gd name="T67" fmla="*/ 456 h 561"/>
                <a:gd name="T68" fmla="*/ 62 w 495"/>
                <a:gd name="T69" fmla="*/ 423 h 561"/>
                <a:gd name="T70" fmla="*/ 105 w 495"/>
                <a:gd name="T71" fmla="*/ 397 h 561"/>
                <a:gd name="T72" fmla="*/ 138 w 495"/>
                <a:gd name="T73" fmla="*/ 379 h 561"/>
                <a:gd name="T74" fmla="*/ 156 w 495"/>
                <a:gd name="T75" fmla="*/ 369 h 561"/>
                <a:gd name="T76" fmla="*/ 159 w 495"/>
                <a:gd name="T77" fmla="*/ 367 h 561"/>
                <a:gd name="T78" fmla="*/ 159 w 495"/>
                <a:gd name="T79" fmla="*/ 326 h 561"/>
                <a:gd name="T80" fmla="*/ 140 w 495"/>
                <a:gd name="T81" fmla="*/ 288 h 561"/>
                <a:gd name="T82" fmla="*/ 131 w 495"/>
                <a:gd name="T83" fmla="*/ 268 h 561"/>
                <a:gd name="T84" fmla="*/ 122 w 495"/>
                <a:gd name="T85" fmla="*/ 256 h 561"/>
                <a:gd name="T86" fmla="*/ 111 w 495"/>
                <a:gd name="T87" fmla="*/ 227 h 561"/>
                <a:gd name="T88" fmla="*/ 106 w 495"/>
                <a:gd name="T89" fmla="*/ 199 h 561"/>
                <a:gd name="T90" fmla="*/ 110 w 495"/>
                <a:gd name="T91" fmla="*/ 184 h 561"/>
                <a:gd name="T92" fmla="*/ 118 w 495"/>
                <a:gd name="T93" fmla="*/ 179 h 561"/>
                <a:gd name="T94" fmla="*/ 118 w 495"/>
                <a:gd name="T95" fmla="*/ 162 h 561"/>
                <a:gd name="T96" fmla="*/ 115 w 495"/>
                <a:gd name="T97" fmla="*/ 123 h 561"/>
                <a:gd name="T98" fmla="*/ 126 w 495"/>
                <a:gd name="T99" fmla="*/ 83 h 561"/>
                <a:gd name="T100" fmla="*/ 151 w 495"/>
                <a:gd name="T101" fmla="*/ 47 h 561"/>
                <a:gd name="T102" fmla="*/ 182 w 495"/>
                <a:gd name="T103" fmla="*/ 22 h 561"/>
                <a:gd name="T104" fmla="*/ 213 w 495"/>
                <a:gd name="T105" fmla="*/ 5 h 561"/>
                <a:gd name="T106" fmla="*/ 239 w 495"/>
                <a:gd name="T107" fmla="*/ 0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5" h="561">
                  <a:moveTo>
                    <a:pt x="260" y="0"/>
                  </a:moveTo>
                  <a:lnTo>
                    <a:pt x="278" y="3"/>
                  </a:lnTo>
                  <a:lnTo>
                    <a:pt x="294" y="8"/>
                  </a:lnTo>
                  <a:lnTo>
                    <a:pt x="308" y="14"/>
                  </a:lnTo>
                  <a:lnTo>
                    <a:pt x="321" y="24"/>
                  </a:lnTo>
                  <a:lnTo>
                    <a:pt x="330" y="32"/>
                  </a:lnTo>
                  <a:lnTo>
                    <a:pt x="336" y="39"/>
                  </a:lnTo>
                  <a:lnTo>
                    <a:pt x="340" y="44"/>
                  </a:lnTo>
                  <a:lnTo>
                    <a:pt x="341" y="46"/>
                  </a:lnTo>
                  <a:lnTo>
                    <a:pt x="342" y="46"/>
                  </a:lnTo>
                  <a:lnTo>
                    <a:pt x="345" y="47"/>
                  </a:lnTo>
                  <a:lnTo>
                    <a:pt x="350" y="48"/>
                  </a:lnTo>
                  <a:lnTo>
                    <a:pt x="355" y="51"/>
                  </a:lnTo>
                  <a:lnTo>
                    <a:pt x="361" y="55"/>
                  </a:lnTo>
                  <a:lnTo>
                    <a:pt x="366" y="62"/>
                  </a:lnTo>
                  <a:lnTo>
                    <a:pt x="372" y="70"/>
                  </a:lnTo>
                  <a:lnTo>
                    <a:pt x="376" y="82"/>
                  </a:lnTo>
                  <a:lnTo>
                    <a:pt x="380" y="96"/>
                  </a:lnTo>
                  <a:lnTo>
                    <a:pt x="381" y="114"/>
                  </a:lnTo>
                  <a:lnTo>
                    <a:pt x="381" y="135"/>
                  </a:lnTo>
                  <a:lnTo>
                    <a:pt x="377" y="161"/>
                  </a:lnTo>
                  <a:lnTo>
                    <a:pt x="373" y="178"/>
                  </a:lnTo>
                  <a:lnTo>
                    <a:pt x="377" y="179"/>
                  </a:lnTo>
                  <a:lnTo>
                    <a:pt x="382" y="180"/>
                  </a:lnTo>
                  <a:lnTo>
                    <a:pt x="386" y="184"/>
                  </a:lnTo>
                  <a:lnTo>
                    <a:pt x="388" y="189"/>
                  </a:lnTo>
                  <a:lnTo>
                    <a:pt x="389" y="198"/>
                  </a:lnTo>
                  <a:lnTo>
                    <a:pt x="388" y="211"/>
                  </a:lnTo>
                  <a:lnTo>
                    <a:pt x="384" y="227"/>
                  </a:lnTo>
                  <a:lnTo>
                    <a:pt x="379" y="244"/>
                  </a:lnTo>
                  <a:lnTo>
                    <a:pt x="374" y="256"/>
                  </a:lnTo>
                  <a:lnTo>
                    <a:pt x="369" y="263"/>
                  </a:lnTo>
                  <a:lnTo>
                    <a:pt x="365" y="267"/>
                  </a:lnTo>
                  <a:lnTo>
                    <a:pt x="361" y="269"/>
                  </a:lnTo>
                  <a:lnTo>
                    <a:pt x="356" y="287"/>
                  </a:lnTo>
                  <a:lnTo>
                    <a:pt x="348" y="307"/>
                  </a:lnTo>
                  <a:lnTo>
                    <a:pt x="337" y="325"/>
                  </a:lnTo>
                  <a:lnTo>
                    <a:pt x="337" y="364"/>
                  </a:lnTo>
                  <a:lnTo>
                    <a:pt x="337" y="366"/>
                  </a:lnTo>
                  <a:lnTo>
                    <a:pt x="338" y="367"/>
                  </a:lnTo>
                  <a:lnTo>
                    <a:pt x="339" y="368"/>
                  </a:lnTo>
                  <a:lnTo>
                    <a:pt x="347" y="372"/>
                  </a:lnTo>
                  <a:lnTo>
                    <a:pt x="358" y="378"/>
                  </a:lnTo>
                  <a:lnTo>
                    <a:pt x="373" y="386"/>
                  </a:lnTo>
                  <a:lnTo>
                    <a:pt x="391" y="396"/>
                  </a:lnTo>
                  <a:lnTo>
                    <a:pt x="412" y="408"/>
                  </a:lnTo>
                  <a:lnTo>
                    <a:pt x="434" y="422"/>
                  </a:lnTo>
                  <a:lnTo>
                    <a:pt x="457" y="438"/>
                  </a:lnTo>
                  <a:lnTo>
                    <a:pt x="481" y="455"/>
                  </a:lnTo>
                  <a:lnTo>
                    <a:pt x="485" y="460"/>
                  </a:lnTo>
                  <a:lnTo>
                    <a:pt x="488" y="463"/>
                  </a:lnTo>
                  <a:lnTo>
                    <a:pt x="492" y="467"/>
                  </a:lnTo>
                  <a:lnTo>
                    <a:pt x="495" y="471"/>
                  </a:lnTo>
                  <a:lnTo>
                    <a:pt x="460" y="497"/>
                  </a:lnTo>
                  <a:lnTo>
                    <a:pt x="422" y="519"/>
                  </a:lnTo>
                  <a:lnTo>
                    <a:pt x="381" y="537"/>
                  </a:lnTo>
                  <a:lnTo>
                    <a:pt x="339" y="550"/>
                  </a:lnTo>
                  <a:lnTo>
                    <a:pt x="293" y="558"/>
                  </a:lnTo>
                  <a:lnTo>
                    <a:pt x="247" y="561"/>
                  </a:lnTo>
                  <a:lnTo>
                    <a:pt x="202" y="558"/>
                  </a:lnTo>
                  <a:lnTo>
                    <a:pt x="156" y="550"/>
                  </a:lnTo>
                  <a:lnTo>
                    <a:pt x="114" y="537"/>
                  </a:lnTo>
                  <a:lnTo>
                    <a:pt x="73" y="519"/>
                  </a:lnTo>
                  <a:lnTo>
                    <a:pt x="35" y="497"/>
                  </a:lnTo>
                  <a:lnTo>
                    <a:pt x="0" y="471"/>
                  </a:lnTo>
                  <a:lnTo>
                    <a:pt x="5" y="466"/>
                  </a:lnTo>
                  <a:lnTo>
                    <a:pt x="10" y="461"/>
                  </a:lnTo>
                  <a:lnTo>
                    <a:pt x="15" y="456"/>
                  </a:lnTo>
                  <a:lnTo>
                    <a:pt x="39" y="439"/>
                  </a:lnTo>
                  <a:lnTo>
                    <a:pt x="62" y="423"/>
                  </a:lnTo>
                  <a:lnTo>
                    <a:pt x="84" y="409"/>
                  </a:lnTo>
                  <a:lnTo>
                    <a:pt x="105" y="397"/>
                  </a:lnTo>
                  <a:lnTo>
                    <a:pt x="123" y="387"/>
                  </a:lnTo>
                  <a:lnTo>
                    <a:pt x="138" y="379"/>
                  </a:lnTo>
                  <a:lnTo>
                    <a:pt x="149" y="373"/>
                  </a:lnTo>
                  <a:lnTo>
                    <a:pt x="156" y="369"/>
                  </a:lnTo>
                  <a:lnTo>
                    <a:pt x="158" y="368"/>
                  </a:lnTo>
                  <a:lnTo>
                    <a:pt x="159" y="367"/>
                  </a:lnTo>
                  <a:lnTo>
                    <a:pt x="159" y="365"/>
                  </a:lnTo>
                  <a:lnTo>
                    <a:pt x="159" y="326"/>
                  </a:lnTo>
                  <a:lnTo>
                    <a:pt x="148" y="308"/>
                  </a:lnTo>
                  <a:lnTo>
                    <a:pt x="140" y="288"/>
                  </a:lnTo>
                  <a:lnTo>
                    <a:pt x="135" y="269"/>
                  </a:lnTo>
                  <a:lnTo>
                    <a:pt x="131" y="268"/>
                  </a:lnTo>
                  <a:lnTo>
                    <a:pt x="127" y="264"/>
                  </a:lnTo>
                  <a:lnTo>
                    <a:pt x="122" y="256"/>
                  </a:lnTo>
                  <a:lnTo>
                    <a:pt x="117" y="245"/>
                  </a:lnTo>
                  <a:lnTo>
                    <a:pt x="111" y="227"/>
                  </a:lnTo>
                  <a:lnTo>
                    <a:pt x="108" y="211"/>
                  </a:lnTo>
                  <a:lnTo>
                    <a:pt x="106" y="199"/>
                  </a:lnTo>
                  <a:lnTo>
                    <a:pt x="107" y="190"/>
                  </a:lnTo>
                  <a:lnTo>
                    <a:pt x="110" y="184"/>
                  </a:lnTo>
                  <a:lnTo>
                    <a:pt x="114" y="181"/>
                  </a:lnTo>
                  <a:lnTo>
                    <a:pt x="118" y="179"/>
                  </a:lnTo>
                  <a:lnTo>
                    <a:pt x="123" y="179"/>
                  </a:lnTo>
                  <a:lnTo>
                    <a:pt x="118" y="162"/>
                  </a:lnTo>
                  <a:lnTo>
                    <a:pt x="116" y="142"/>
                  </a:lnTo>
                  <a:lnTo>
                    <a:pt x="115" y="123"/>
                  </a:lnTo>
                  <a:lnTo>
                    <a:pt x="118" y="105"/>
                  </a:lnTo>
                  <a:lnTo>
                    <a:pt x="126" y="83"/>
                  </a:lnTo>
                  <a:lnTo>
                    <a:pt x="137" y="64"/>
                  </a:lnTo>
                  <a:lnTo>
                    <a:pt x="151" y="47"/>
                  </a:lnTo>
                  <a:lnTo>
                    <a:pt x="166" y="33"/>
                  </a:lnTo>
                  <a:lnTo>
                    <a:pt x="182" y="22"/>
                  </a:lnTo>
                  <a:lnTo>
                    <a:pt x="197" y="12"/>
                  </a:lnTo>
                  <a:lnTo>
                    <a:pt x="213" y="5"/>
                  </a:lnTo>
                  <a:lnTo>
                    <a:pt x="225" y="2"/>
                  </a:lnTo>
                  <a:lnTo>
                    <a:pt x="239" y="0"/>
                  </a:lnTo>
                  <a:lnTo>
                    <a:pt x="2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" name="Freeform 238"/>
            <p:cNvSpPr>
              <a:spLocks/>
            </p:cNvSpPr>
            <p:nvPr/>
          </p:nvSpPr>
          <p:spPr bwMode="auto">
            <a:xfrm>
              <a:off x="4416425" y="1390650"/>
              <a:ext cx="46038" cy="50800"/>
            </a:xfrm>
            <a:custGeom>
              <a:avLst/>
              <a:gdLst>
                <a:gd name="T0" fmla="*/ 279 w 496"/>
                <a:gd name="T1" fmla="*/ 2 h 560"/>
                <a:gd name="T2" fmla="*/ 308 w 496"/>
                <a:gd name="T3" fmla="*/ 14 h 560"/>
                <a:gd name="T4" fmla="*/ 330 w 496"/>
                <a:gd name="T5" fmla="*/ 31 h 560"/>
                <a:gd name="T6" fmla="*/ 341 w 496"/>
                <a:gd name="T7" fmla="*/ 43 h 560"/>
                <a:gd name="T8" fmla="*/ 343 w 496"/>
                <a:gd name="T9" fmla="*/ 45 h 560"/>
                <a:gd name="T10" fmla="*/ 350 w 496"/>
                <a:gd name="T11" fmla="*/ 47 h 560"/>
                <a:gd name="T12" fmla="*/ 361 w 496"/>
                <a:gd name="T13" fmla="*/ 55 h 560"/>
                <a:gd name="T14" fmla="*/ 373 w 496"/>
                <a:gd name="T15" fmla="*/ 70 h 560"/>
                <a:gd name="T16" fmla="*/ 381 w 496"/>
                <a:gd name="T17" fmla="*/ 96 h 560"/>
                <a:gd name="T18" fmla="*/ 382 w 496"/>
                <a:gd name="T19" fmla="*/ 135 h 560"/>
                <a:gd name="T20" fmla="*/ 374 w 496"/>
                <a:gd name="T21" fmla="*/ 178 h 560"/>
                <a:gd name="T22" fmla="*/ 383 w 496"/>
                <a:gd name="T23" fmla="*/ 180 h 560"/>
                <a:gd name="T24" fmla="*/ 389 w 496"/>
                <a:gd name="T25" fmla="*/ 189 h 560"/>
                <a:gd name="T26" fmla="*/ 389 w 496"/>
                <a:gd name="T27" fmla="*/ 210 h 560"/>
                <a:gd name="T28" fmla="*/ 380 w 496"/>
                <a:gd name="T29" fmla="*/ 243 h 560"/>
                <a:gd name="T30" fmla="*/ 370 w 496"/>
                <a:gd name="T31" fmla="*/ 262 h 560"/>
                <a:gd name="T32" fmla="*/ 362 w 496"/>
                <a:gd name="T33" fmla="*/ 267 h 560"/>
                <a:gd name="T34" fmla="*/ 349 w 496"/>
                <a:gd name="T35" fmla="*/ 306 h 560"/>
                <a:gd name="T36" fmla="*/ 336 w 496"/>
                <a:gd name="T37" fmla="*/ 364 h 560"/>
                <a:gd name="T38" fmla="*/ 339 w 496"/>
                <a:gd name="T39" fmla="*/ 367 h 560"/>
                <a:gd name="T40" fmla="*/ 348 w 496"/>
                <a:gd name="T41" fmla="*/ 372 h 560"/>
                <a:gd name="T42" fmla="*/ 374 w 496"/>
                <a:gd name="T43" fmla="*/ 386 h 560"/>
                <a:gd name="T44" fmla="*/ 412 w 496"/>
                <a:gd name="T45" fmla="*/ 408 h 560"/>
                <a:gd name="T46" fmla="*/ 458 w 496"/>
                <a:gd name="T47" fmla="*/ 438 h 560"/>
                <a:gd name="T48" fmla="*/ 487 w 496"/>
                <a:gd name="T49" fmla="*/ 459 h 560"/>
                <a:gd name="T50" fmla="*/ 496 w 496"/>
                <a:gd name="T51" fmla="*/ 470 h 560"/>
                <a:gd name="T52" fmla="*/ 422 w 496"/>
                <a:gd name="T53" fmla="*/ 519 h 560"/>
                <a:gd name="T54" fmla="*/ 340 w 496"/>
                <a:gd name="T55" fmla="*/ 550 h 560"/>
                <a:gd name="T56" fmla="*/ 248 w 496"/>
                <a:gd name="T57" fmla="*/ 560 h 560"/>
                <a:gd name="T58" fmla="*/ 157 w 496"/>
                <a:gd name="T59" fmla="*/ 550 h 560"/>
                <a:gd name="T60" fmla="*/ 74 w 496"/>
                <a:gd name="T61" fmla="*/ 519 h 560"/>
                <a:gd name="T62" fmla="*/ 0 w 496"/>
                <a:gd name="T63" fmla="*/ 470 h 560"/>
                <a:gd name="T64" fmla="*/ 10 w 496"/>
                <a:gd name="T65" fmla="*/ 460 h 560"/>
                <a:gd name="T66" fmla="*/ 40 w 496"/>
                <a:gd name="T67" fmla="*/ 439 h 560"/>
                <a:gd name="T68" fmla="*/ 85 w 496"/>
                <a:gd name="T69" fmla="*/ 409 h 560"/>
                <a:gd name="T70" fmla="*/ 123 w 496"/>
                <a:gd name="T71" fmla="*/ 386 h 560"/>
                <a:gd name="T72" fmla="*/ 150 w 496"/>
                <a:gd name="T73" fmla="*/ 372 h 560"/>
                <a:gd name="T74" fmla="*/ 159 w 496"/>
                <a:gd name="T75" fmla="*/ 368 h 560"/>
                <a:gd name="T76" fmla="*/ 160 w 496"/>
                <a:gd name="T77" fmla="*/ 365 h 560"/>
                <a:gd name="T78" fmla="*/ 149 w 496"/>
                <a:gd name="T79" fmla="*/ 307 h 560"/>
                <a:gd name="T80" fmla="*/ 136 w 496"/>
                <a:gd name="T81" fmla="*/ 268 h 560"/>
                <a:gd name="T82" fmla="*/ 126 w 496"/>
                <a:gd name="T83" fmla="*/ 263 h 560"/>
                <a:gd name="T84" fmla="*/ 117 w 496"/>
                <a:gd name="T85" fmla="*/ 243 h 560"/>
                <a:gd name="T86" fmla="*/ 107 w 496"/>
                <a:gd name="T87" fmla="*/ 211 h 560"/>
                <a:gd name="T88" fmla="*/ 107 w 496"/>
                <a:gd name="T89" fmla="*/ 190 h 560"/>
                <a:gd name="T90" fmla="*/ 114 w 496"/>
                <a:gd name="T91" fmla="*/ 180 h 560"/>
                <a:gd name="T92" fmla="*/ 123 w 496"/>
                <a:gd name="T93" fmla="*/ 179 h 560"/>
                <a:gd name="T94" fmla="*/ 118 w 496"/>
                <a:gd name="T95" fmla="*/ 161 h 560"/>
                <a:gd name="T96" fmla="*/ 115 w 496"/>
                <a:gd name="T97" fmla="*/ 123 h 560"/>
                <a:gd name="T98" fmla="*/ 126 w 496"/>
                <a:gd name="T99" fmla="*/ 83 h 560"/>
                <a:gd name="T100" fmla="*/ 152 w 496"/>
                <a:gd name="T101" fmla="*/ 46 h 560"/>
                <a:gd name="T102" fmla="*/ 183 w 496"/>
                <a:gd name="T103" fmla="*/ 21 h 560"/>
                <a:gd name="T104" fmla="*/ 212 w 496"/>
                <a:gd name="T105" fmla="*/ 5 h 560"/>
                <a:gd name="T106" fmla="*/ 240 w 496"/>
                <a:gd name="T107" fmla="*/ 0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6" h="560">
                  <a:moveTo>
                    <a:pt x="261" y="0"/>
                  </a:moveTo>
                  <a:lnTo>
                    <a:pt x="279" y="2"/>
                  </a:lnTo>
                  <a:lnTo>
                    <a:pt x="295" y="7"/>
                  </a:lnTo>
                  <a:lnTo>
                    <a:pt x="308" y="14"/>
                  </a:lnTo>
                  <a:lnTo>
                    <a:pt x="321" y="22"/>
                  </a:lnTo>
                  <a:lnTo>
                    <a:pt x="330" y="31"/>
                  </a:lnTo>
                  <a:lnTo>
                    <a:pt x="336" y="38"/>
                  </a:lnTo>
                  <a:lnTo>
                    <a:pt x="341" y="43"/>
                  </a:lnTo>
                  <a:lnTo>
                    <a:pt x="342" y="45"/>
                  </a:lnTo>
                  <a:lnTo>
                    <a:pt x="343" y="45"/>
                  </a:lnTo>
                  <a:lnTo>
                    <a:pt x="346" y="46"/>
                  </a:lnTo>
                  <a:lnTo>
                    <a:pt x="350" y="47"/>
                  </a:lnTo>
                  <a:lnTo>
                    <a:pt x="356" y="51"/>
                  </a:lnTo>
                  <a:lnTo>
                    <a:pt x="361" y="55"/>
                  </a:lnTo>
                  <a:lnTo>
                    <a:pt x="367" y="61"/>
                  </a:lnTo>
                  <a:lnTo>
                    <a:pt x="373" y="70"/>
                  </a:lnTo>
                  <a:lnTo>
                    <a:pt x="377" y="81"/>
                  </a:lnTo>
                  <a:lnTo>
                    <a:pt x="381" y="96"/>
                  </a:lnTo>
                  <a:lnTo>
                    <a:pt x="382" y="113"/>
                  </a:lnTo>
                  <a:lnTo>
                    <a:pt x="382" y="135"/>
                  </a:lnTo>
                  <a:lnTo>
                    <a:pt x="378" y="161"/>
                  </a:lnTo>
                  <a:lnTo>
                    <a:pt x="374" y="178"/>
                  </a:lnTo>
                  <a:lnTo>
                    <a:pt x="378" y="178"/>
                  </a:lnTo>
                  <a:lnTo>
                    <a:pt x="383" y="180"/>
                  </a:lnTo>
                  <a:lnTo>
                    <a:pt x="386" y="183"/>
                  </a:lnTo>
                  <a:lnTo>
                    <a:pt x="389" y="189"/>
                  </a:lnTo>
                  <a:lnTo>
                    <a:pt x="390" y="198"/>
                  </a:lnTo>
                  <a:lnTo>
                    <a:pt x="389" y="210"/>
                  </a:lnTo>
                  <a:lnTo>
                    <a:pt x="385" y="227"/>
                  </a:lnTo>
                  <a:lnTo>
                    <a:pt x="380" y="243"/>
                  </a:lnTo>
                  <a:lnTo>
                    <a:pt x="375" y="254"/>
                  </a:lnTo>
                  <a:lnTo>
                    <a:pt x="370" y="262"/>
                  </a:lnTo>
                  <a:lnTo>
                    <a:pt x="365" y="266"/>
                  </a:lnTo>
                  <a:lnTo>
                    <a:pt x="362" y="267"/>
                  </a:lnTo>
                  <a:lnTo>
                    <a:pt x="357" y="287"/>
                  </a:lnTo>
                  <a:lnTo>
                    <a:pt x="349" y="306"/>
                  </a:lnTo>
                  <a:lnTo>
                    <a:pt x="336" y="325"/>
                  </a:lnTo>
                  <a:lnTo>
                    <a:pt x="336" y="364"/>
                  </a:lnTo>
                  <a:lnTo>
                    <a:pt x="337" y="365"/>
                  </a:lnTo>
                  <a:lnTo>
                    <a:pt x="339" y="367"/>
                  </a:lnTo>
                  <a:lnTo>
                    <a:pt x="340" y="368"/>
                  </a:lnTo>
                  <a:lnTo>
                    <a:pt x="348" y="372"/>
                  </a:lnTo>
                  <a:lnTo>
                    <a:pt x="359" y="377"/>
                  </a:lnTo>
                  <a:lnTo>
                    <a:pt x="374" y="386"/>
                  </a:lnTo>
                  <a:lnTo>
                    <a:pt x="392" y="396"/>
                  </a:lnTo>
                  <a:lnTo>
                    <a:pt x="412" y="408"/>
                  </a:lnTo>
                  <a:lnTo>
                    <a:pt x="434" y="422"/>
                  </a:lnTo>
                  <a:lnTo>
                    <a:pt x="458" y="438"/>
                  </a:lnTo>
                  <a:lnTo>
                    <a:pt x="481" y="455"/>
                  </a:lnTo>
                  <a:lnTo>
                    <a:pt x="487" y="459"/>
                  </a:lnTo>
                  <a:lnTo>
                    <a:pt x="491" y="464"/>
                  </a:lnTo>
                  <a:lnTo>
                    <a:pt x="496" y="470"/>
                  </a:lnTo>
                  <a:lnTo>
                    <a:pt x="461" y="497"/>
                  </a:lnTo>
                  <a:lnTo>
                    <a:pt x="422" y="519"/>
                  </a:lnTo>
                  <a:lnTo>
                    <a:pt x="382" y="537"/>
                  </a:lnTo>
                  <a:lnTo>
                    <a:pt x="340" y="550"/>
                  </a:lnTo>
                  <a:lnTo>
                    <a:pt x="294" y="558"/>
                  </a:lnTo>
                  <a:lnTo>
                    <a:pt x="248" y="560"/>
                  </a:lnTo>
                  <a:lnTo>
                    <a:pt x="201" y="558"/>
                  </a:lnTo>
                  <a:lnTo>
                    <a:pt x="157" y="550"/>
                  </a:lnTo>
                  <a:lnTo>
                    <a:pt x="114" y="537"/>
                  </a:lnTo>
                  <a:lnTo>
                    <a:pt x="74" y="519"/>
                  </a:lnTo>
                  <a:lnTo>
                    <a:pt x="36" y="497"/>
                  </a:lnTo>
                  <a:lnTo>
                    <a:pt x="0" y="470"/>
                  </a:lnTo>
                  <a:lnTo>
                    <a:pt x="5" y="465"/>
                  </a:lnTo>
                  <a:lnTo>
                    <a:pt x="10" y="460"/>
                  </a:lnTo>
                  <a:lnTo>
                    <a:pt x="15" y="456"/>
                  </a:lnTo>
                  <a:lnTo>
                    <a:pt x="40" y="439"/>
                  </a:lnTo>
                  <a:lnTo>
                    <a:pt x="63" y="423"/>
                  </a:lnTo>
                  <a:lnTo>
                    <a:pt x="85" y="409"/>
                  </a:lnTo>
                  <a:lnTo>
                    <a:pt x="105" y="397"/>
                  </a:lnTo>
                  <a:lnTo>
                    <a:pt x="123" y="386"/>
                  </a:lnTo>
                  <a:lnTo>
                    <a:pt x="139" y="378"/>
                  </a:lnTo>
                  <a:lnTo>
                    <a:pt x="150" y="372"/>
                  </a:lnTo>
                  <a:lnTo>
                    <a:pt x="157" y="369"/>
                  </a:lnTo>
                  <a:lnTo>
                    <a:pt x="159" y="368"/>
                  </a:lnTo>
                  <a:lnTo>
                    <a:pt x="160" y="366"/>
                  </a:lnTo>
                  <a:lnTo>
                    <a:pt x="160" y="365"/>
                  </a:lnTo>
                  <a:lnTo>
                    <a:pt x="160" y="326"/>
                  </a:lnTo>
                  <a:lnTo>
                    <a:pt x="149" y="307"/>
                  </a:lnTo>
                  <a:lnTo>
                    <a:pt x="140" y="288"/>
                  </a:lnTo>
                  <a:lnTo>
                    <a:pt x="136" y="268"/>
                  </a:lnTo>
                  <a:lnTo>
                    <a:pt x="132" y="267"/>
                  </a:lnTo>
                  <a:lnTo>
                    <a:pt x="126" y="263"/>
                  </a:lnTo>
                  <a:lnTo>
                    <a:pt x="122" y="255"/>
                  </a:lnTo>
                  <a:lnTo>
                    <a:pt x="117" y="243"/>
                  </a:lnTo>
                  <a:lnTo>
                    <a:pt x="111" y="227"/>
                  </a:lnTo>
                  <a:lnTo>
                    <a:pt x="107" y="211"/>
                  </a:lnTo>
                  <a:lnTo>
                    <a:pt x="106" y="199"/>
                  </a:lnTo>
                  <a:lnTo>
                    <a:pt x="107" y="190"/>
                  </a:lnTo>
                  <a:lnTo>
                    <a:pt x="110" y="184"/>
                  </a:lnTo>
                  <a:lnTo>
                    <a:pt x="114" y="180"/>
                  </a:lnTo>
                  <a:lnTo>
                    <a:pt x="118" y="179"/>
                  </a:lnTo>
                  <a:lnTo>
                    <a:pt x="123" y="179"/>
                  </a:lnTo>
                  <a:lnTo>
                    <a:pt x="120" y="170"/>
                  </a:lnTo>
                  <a:lnTo>
                    <a:pt x="118" y="161"/>
                  </a:lnTo>
                  <a:lnTo>
                    <a:pt x="115" y="142"/>
                  </a:lnTo>
                  <a:lnTo>
                    <a:pt x="115" y="123"/>
                  </a:lnTo>
                  <a:lnTo>
                    <a:pt x="118" y="105"/>
                  </a:lnTo>
                  <a:lnTo>
                    <a:pt x="126" y="83"/>
                  </a:lnTo>
                  <a:lnTo>
                    <a:pt x="138" y="63"/>
                  </a:lnTo>
                  <a:lnTo>
                    <a:pt x="152" y="46"/>
                  </a:lnTo>
                  <a:lnTo>
                    <a:pt x="167" y="32"/>
                  </a:lnTo>
                  <a:lnTo>
                    <a:pt x="183" y="21"/>
                  </a:lnTo>
                  <a:lnTo>
                    <a:pt x="197" y="12"/>
                  </a:lnTo>
                  <a:lnTo>
                    <a:pt x="212" y="5"/>
                  </a:lnTo>
                  <a:lnTo>
                    <a:pt x="225" y="1"/>
                  </a:lnTo>
                  <a:lnTo>
                    <a:pt x="240" y="0"/>
                  </a:lnTo>
                  <a:lnTo>
                    <a:pt x="2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" name="Freeform 239"/>
            <p:cNvSpPr>
              <a:spLocks/>
            </p:cNvSpPr>
            <p:nvPr/>
          </p:nvSpPr>
          <p:spPr bwMode="auto">
            <a:xfrm>
              <a:off x="4416425" y="1290638"/>
              <a:ext cx="46038" cy="52388"/>
            </a:xfrm>
            <a:custGeom>
              <a:avLst/>
              <a:gdLst>
                <a:gd name="T0" fmla="*/ 280 w 497"/>
                <a:gd name="T1" fmla="*/ 2 h 560"/>
                <a:gd name="T2" fmla="*/ 308 w 497"/>
                <a:gd name="T3" fmla="*/ 15 h 560"/>
                <a:gd name="T4" fmla="*/ 330 w 497"/>
                <a:gd name="T5" fmla="*/ 32 h 560"/>
                <a:gd name="T6" fmla="*/ 341 w 497"/>
                <a:gd name="T7" fmla="*/ 44 h 560"/>
                <a:gd name="T8" fmla="*/ 343 w 497"/>
                <a:gd name="T9" fmla="*/ 46 h 560"/>
                <a:gd name="T10" fmla="*/ 351 w 497"/>
                <a:gd name="T11" fmla="*/ 48 h 560"/>
                <a:gd name="T12" fmla="*/ 362 w 497"/>
                <a:gd name="T13" fmla="*/ 55 h 560"/>
                <a:gd name="T14" fmla="*/ 373 w 497"/>
                <a:gd name="T15" fmla="*/ 70 h 560"/>
                <a:gd name="T16" fmla="*/ 381 w 497"/>
                <a:gd name="T17" fmla="*/ 96 h 560"/>
                <a:gd name="T18" fmla="*/ 382 w 497"/>
                <a:gd name="T19" fmla="*/ 135 h 560"/>
                <a:gd name="T20" fmla="*/ 374 w 497"/>
                <a:gd name="T21" fmla="*/ 178 h 560"/>
                <a:gd name="T22" fmla="*/ 383 w 497"/>
                <a:gd name="T23" fmla="*/ 180 h 560"/>
                <a:gd name="T24" fmla="*/ 389 w 497"/>
                <a:gd name="T25" fmla="*/ 189 h 560"/>
                <a:gd name="T26" fmla="*/ 389 w 497"/>
                <a:gd name="T27" fmla="*/ 210 h 560"/>
                <a:gd name="T28" fmla="*/ 380 w 497"/>
                <a:gd name="T29" fmla="*/ 244 h 560"/>
                <a:gd name="T30" fmla="*/ 370 w 497"/>
                <a:gd name="T31" fmla="*/ 263 h 560"/>
                <a:gd name="T32" fmla="*/ 362 w 497"/>
                <a:gd name="T33" fmla="*/ 268 h 560"/>
                <a:gd name="T34" fmla="*/ 349 w 497"/>
                <a:gd name="T35" fmla="*/ 306 h 560"/>
                <a:gd name="T36" fmla="*/ 337 w 497"/>
                <a:gd name="T37" fmla="*/ 364 h 560"/>
                <a:gd name="T38" fmla="*/ 338 w 497"/>
                <a:gd name="T39" fmla="*/ 367 h 560"/>
                <a:gd name="T40" fmla="*/ 348 w 497"/>
                <a:gd name="T41" fmla="*/ 372 h 560"/>
                <a:gd name="T42" fmla="*/ 374 w 497"/>
                <a:gd name="T43" fmla="*/ 386 h 560"/>
                <a:gd name="T44" fmla="*/ 412 w 497"/>
                <a:gd name="T45" fmla="*/ 408 h 560"/>
                <a:gd name="T46" fmla="*/ 458 w 497"/>
                <a:gd name="T47" fmla="*/ 438 h 560"/>
                <a:gd name="T48" fmla="*/ 487 w 497"/>
                <a:gd name="T49" fmla="*/ 460 h 560"/>
                <a:gd name="T50" fmla="*/ 497 w 497"/>
                <a:gd name="T51" fmla="*/ 470 h 560"/>
                <a:gd name="T52" fmla="*/ 423 w 497"/>
                <a:gd name="T53" fmla="*/ 518 h 560"/>
                <a:gd name="T54" fmla="*/ 340 w 497"/>
                <a:gd name="T55" fmla="*/ 549 h 560"/>
                <a:gd name="T56" fmla="*/ 249 w 497"/>
                <a:gd name="T57" fmla="*/ 560 h 560"/>
                <a:gd name="T58" fmla="*/ 157 w 497"/>
                <a:gd name="T59" fmla="*/ 550 h 560"/>
                <a:gd name="T60" fmla="*/ 74 w 497"/>
                <a:gd name="T61" fmla="*/ 519 h 560"/>
                <a:gd name="T62" fmla="*/ 0 w 497"/>
                <a:gd name="T63" fmla="*/ 471 h 560"/>
                <a:gd name="T64" fmla="*/ 15 w 497"/>
                <a:gd name="T65" fmla="*/ 457 h 560"/>
                <a:gd name="T66" fmla="*/ 63 w 497"/>
                <a:gd name="T67" fmla="*/ 423 h 560"/>
                <a:gd name="T68" fmla="*/ 105 w 497"/>
                <a:gd name="T69" fmla="*/ 397 h 560"/>
                <a:gd name="T70" fmla="*/ 139 w 497"/>
                <a:gd name="T71" fmla="*/ 378 h 560"/>
                <a:gd name="T72" fmla="*/ 158 w 497"/>
                <a:gd name="T73" fmla="*/ 369 h 560"/>
                <a:gd name="T74" fmla="*/ 160 w 497"/>
                <a:gd name="T75" fmla="*/ 366 h 560"/>
                <a:gd name="T76" fmla="*/ 160 w 497"/>
                <a:gd name="T77" fmla="*/ 326 h 560"/>
                <a:gd name="T78" fmla="*/ 141 w 497"/>
                <a:gd name="T79" fmla="*/ 288 h 560"/>
                <a:gd name="T80" fmla="*/ 132 w 497"/>
                <a:gd name="T81" fmla="*/ 268 h 560"/>
                <a:gd name="T82" fmla="*/ 122 w 497"/>
                <a:gd name="T83" fmla="*/ 256 h 560"/>
                <a:gd name="T84" fmla="*/ 112 w 497"/>
                <a:gd name="T85" fmla="*/ 227 h 560"/>
                <a:gd name="T86" fmla="*/ 106 w 497"/>
                <a:gd name="T87" fmla="*/ 199 h 560"/>
                <a:gd name="T88" fmla="*/ 110 w 497"/>
                <a:gd name="T89" fmla="*/ 184 h 560"/>
                <a:gd name="T90" fmla="*/ 118 w 497"/>
                <a:gd name="T91" fmla="*/ 179 h 560"/>
                <a:gd name="T92" fmla="*/ 120 w 497"/>
                <a:gd name="T93" fmla="*/ 170 h 560"/>
                <a:gd name="T94" fmla="*/ 116 w 497"/>
                <a:gd name="T95" fmla="*/ 142 h 560"/>
                <a:gd name="T96" fmla="*/ 118 w 497"/>
                <a:gd name="T97" fmla="*/ 105 h 560"/>
                <a:gd name="T98" fmla="*/ 138 w 497"/>
                <a:gd name="T99" fmla="*/ 63 h 560"/>
                <a:gd name="T100" fmla="*/ 167 w 497"/>
                <a:gd name="T101" fmla="*/ 33 h 560"/>
                <a:gd name="T102" fmla="*/ 197 w 497"/>
                <a:gd name="T103" fmla="*/ 13 h 560"/>
                <a:gd name="T104" fmla="*/ 226 w 497"/>
                <a:gd name="T105" fmla="*/ 1 h 560"/>
                <a:gd name="T106" fmla="*/ 261 w 497"/>
                <a:gd name="T107" fmla="*/ 0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7" h="560">
                  <a:moveTo>
                    <a:pt x="261" y="0"/>
                  </a:moveTo>
                  <a:lnTo>
                    <a:pt x="280" y="2"/>
                  </a:lnTo>
                  <a:lnTo>
                    <a:pt x="295" y="7"/>
                  </a:lnTo>
                  <a:lnTo>
                    <a:pt x="308" y="15"/>
                  </a:lnTo>
                  <a:lnTo>
                    <a:pt x="321" y="23"/>
                  </a:lnTo>
                  <a:lnTo>
                    <a:pt x="330" y="32"/>
                  </a:lnTo>
                  <a:lnTo>
                    <a:pt x="337" y="39"/>
                  </a:lnTo>
                  <a:lnTo>
                    <a:pt x="341" y="44"/>
                  </a:lnTo>
                  <a:lnTo>
                    <a:pt x="342" y="46"/>
                  </a:lnTo>
                  <a:lnTo>
                    <a:pt x="343" y="46"/>
                  </a:lnTo>
                  <a:lnTo>
                    <a:pt x="346" y="47"/>
                  </a:lnTo>
                  <a:lnTo>
                    <a:pt x="351" y="48"/>
                  </a:lnTo>
                  <a:lnTo>
                    <a:pt x="356" y="51"/>
                  </a:lnTo>
                  <a:lnTo>
                    <a:pt x="362" y="55"/>
                  </a:lnTo>
                  <a:lnTo>
                    <a:pt x="368" y="61"/>
                  </a:lnTo>
                  <a:lnTo>
                    <a:pt x="373" y="70"/>
                  </a:lnTo>
                  <a:lnTo>
                    <a:pt x="378" y="81"/>
                  </a:lnTo>
                  <a:lnTo>
                    <a:pt x="381" y="96"/>
                  </a:lnTo>
                  <a:lnTo>
                    <a:pt x="382" y="113"/>
                  </a:lnTo>
                  <a:lnTo>
                    <a:pt x="382" y="135"/>
                  </a:lnTo>
                  <a:lnTo>
                    <a:pt x="379" y="161"/>
                  </a:lnTo>
                  <a:lnTo>
                    <a:pt x="374" y="178"/>
                  </a:lnTo>
                  <a:lnTo>
                    <a:pt x="379" y="178"/>
                  </a:lnTo>
                  <a:lnTo>
                    <a:pt x="383" y="180"/>
                  </a:lnTo>
                  <a:lnTo>
                    <a:pt x="387" y="183"/>
                  </a:lnTo>
                  <a:lnTo>
                    <a:pt x="389" y="189"/>
                  </a:lnTo>
                  <a:lnTo>
                    <a:pt x="390" y="198"/>
                  </a:lnTo>
                  <a:lnTo>
                    <a:pt x="389" y="210"/>
                  </a:lnTo>
                  <a:lnTo>
                    <a:pt x="385" y="226"/>
                  </a:lnTo>
                  <a:lnTo>
                    <a:pt x="380" y="244"/>
                  </a:lnTo>
                  <a:lnTo>
                    <a:pt x="375" y="255"/>
                  </a:lnTo>
                  <a:lnTo>
                    <a:pt x="370" y="263"/>
                  </a:lnTo>
                  <a:lnTo>
                    <a:pt x="366" y="267"/>
                  </a:lnTo>
                  <a:lnTo>
                    <a:pt x="362" y="268"/>
                  </a:lnTo>
                  <a:lnTo>
                    <a:pt x="357" y="287"/>
                  </a:lnTo>
                  <a:lnTo>
                    <a:pt x="349" y="306"/>
                  </a:lnTo>
                  <a:lnTo>
                    <a:pt x="337" y="325"/>
                  </a:lnTo>
                  <a:lnTo>
                    <a:pt x="337" y="364"/>
                  </a:lnTo>
                  <a:lnTo>
                    <a:pt x="337" y="365"/>
                  </a:lnTo>
                  <a:lnTo>
                    <a:pt x="338" y="367"/>
                  </a:lnTo>
                  <a:lnTo>
                    <a:pt x="340" y="368"/>
                  </a:lnTo>
                  <a:lnTo>
                    <a:pt x="348" y="372"/>
                  </a:lnTo>
                  <a:lnTo>
                    <a:pt x="359" y="377"/>
                  </a:lnTo>
                  <a:lnTo>
                    <a:pt x="374" y="386"/>
                  </a:lnTo>
                  <a:lnTo>
                    <a:pt x="392" y="396"/>
                  </a:lnTo>
                  <a:lnTo>
                    <a:pt x="412" y="408"/>
                  </a:lnTo>
                  <a:lnTo>
                    <a:pt x="434" y="422"/>
                  </a:lnTo>
                  <a:lnTo>
                    <a:pt x="458" y="438"/>
                  </a:lnTo>
                  <a:lnTo>
                    <a:pt x="482" y="456"/>
                  </a:lnTo>
                  <a:lnTo>
                    <a:pt x="487" y="460"/>
                  </a:lnTo>
                  <a:lnTo>
                    <a:pt x="492" y="465"/>
                  </a:lnTo>
                  <a:lnTo>
                    <a:pt x="497" y="470"/>
                  </a:lnTo>
                  <a:lnTo>
                    <a:pt x="462" y="496"/>
                  </a:lnTo>
                  <a:lnTo>
                    <a:pt x="423" y="518"/>
                  </a:lnTo>
                  <a:lnTo>
                    <a:pt x="383" y="536"/>
                  </a:lnTo>
                  <a:lnTo>
                    <a:pt x="340" y="549"/>
                  </a:lnTo>
                  <a:lnTo>
                    <a:pt x="295" y="558"/>
                  </a:lnTo>
                  <a:lnTo>
                    <a:pt x="249" y="560"/>
                  </a:lnTo>
                  <a:lnTo>
                    <a:pt x="202" y="558"/>
                  </a:lnTo>
                  <a:lnTo>
                    <a:pt x="157" y="550"/>
                  </a:lnTo>
                  <a:lnTo>
                    <a:pt x="114" y="537"/>
                  </a:lnTo>
                  <a:lnTo>
                    <a:pt x="74" y="519"/>
                  </a:lnTo>
                  <a:lnTo>
                    <a:pt x="36" y="497"/>
                  </a:lnTo>
                  <a:lnTo>
                    <a:pt x="0" y="471"/>
                  </a:lnTo>
                  <a:lnTo>
                    <a:pt x="8" y="463"/>
                  </a:lnTo>
                  <a:lnTo>
                    <a:pt x="15" y="457"/>
                  </a:lnTo>
                  <a:lnTo>
                    <a:pt x="40" y="439"/>
                  </a:lnTo>
                  <a:lnTo>
                    <a:pt x="63" y="423"/>
                  </a:lnTo>
                  <a:lnTo>
                    <a:pt x="85" y="409"/>
                  </a:lnTo>
                  <a:lnTo>
                    <a:pt x="105" y="397"/>
                  </a:lnTo>
                  <a:lnTo>
                    <a:pt x="123" y="386"/>
                  </a:lnTo>
                  <a:lnTo>
                    <a:pt x="139" y="378"/>
                  </a:lnTo>
                  <a:lnTo>
                    <a:pt x="150" y="372"/>
                  </a:lnTo>
                  <a:lnTo>
                    <a:pt x="158" y="369"/>
                  </a:lnTo>
                  <a:lnTo>
                    <a:pt x="159" y="368"/>
                  </a:lnTo>
                  <a:lnTo>
                    <a:pt x="160" y="366"/>
                  </a:lnTo>
                  <a:lnTo>
                    <a:pt x="160" y="365"/>
                  </a:lnTo>
                  <a:lnTo>
                    <a:pt x="160" y="326"/>
                  </a:lnTo>
                  <a:lnTo>
                    <a:pt x="149" y="307"/>
                  </a:lnTo>
                  <a:lnTo>
                    <a:pt x="141" y="288"/>
                  </a:lnTo>
                  <a:lnTo>
                    <a:pt x="136" y="269"/>
                  </a:lnTo>
                  <a:lnTo>
                    <a:pt x="132" y="268"/>
                  </a:lnTo>
                  <a:lnTo>
                    <a:pt x="127" y="264"/>
                  </a:lnTo>
                  <a:lnTo>
                    <a:pt x="122" y="256"/>
                  </a:lnTo>
                  <a:lnTo>
                    <a:pt x="117" y="244"/>
                  </a:lnTo>
                  <a:lnTo>
                    <a:pt x="112" y="227"/>
                  </a:lnTo>
                  <a:lnTo>
                    <a:pt x="108" y="211"/>
                  </a:lnTo>
                  <a:lnTo>
                    <a:pt x="106" y="199"/>
                  </a:lnTo>
                  <a:lnTo>
                    <a:pt x="107" y="190"/>
                  </a:lnTo>
                  <a:lnTo>
                    <a:pt x="110" y="184"/>
                  </a:lnTo>
                  <a:lnTo>
                    <a:pt x="114" y="180"/>
                  </a:lnTo>
                  <a:lnTo>
                    <a:pt x="118" y="179"/>
                  </a:lnTo>
                  <a:lnTo>
                    <a:pt x="123" y="179"/>
                  </a:lnTo>
                  <a:lnTo>
                    <a:pt x="120" y="170"/>
                  </a:lnTo>
                  <a:lnTo>
                    <a:pt x="118" y="161"/>
                  </a:lnTo>
                  <a:lnTo>
                    <a:pt x="116" y="142"/>
                  </a:lnTo>
                  <a:lnTo>
                    <a:pt x="116" y="123"/>
                  </a:lnTo>
                  <a:lnTo>
                    <a:pt x="118" y="105"/>
                  </a:lnTo>
                  <a:lnTo>
                    <a:pt x="126" y="83"/>
                  </a:lnTo>
                  <a:lnTo>
                    <a:pt x="138" y="63"/>
                  </a:lnTo>
                  <a:lnTo>
                    <a:pt x="152" y="47"/>
                  </a:lnTo>
                  <a:lnTo>
                    <a:pt x="167" y="33"/>
                  </a:lnTo>
                  <a:lnTo>
                    <a:pt x="183" y="22"/>
                  </a:lnTo>
                  <a:lnTo>
                    <a:pt x="197" y="13"/>
                  </a:lnTo>
                  <a:lnTo>
                    <a:pt x="213" y="5"/>
                  </a:lnTo>
                  <a:lnTo>
                    <a:pt x="226" y="1"/>
                  </a:lnTo>
                  <a:lnTo>
                    <a:pt x="241" y="0"/>
                  </a:lnTo>
                  <a:lnTo>
                    <a:pt x="2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3" name="Freeform 240"/>
            <p:cNvSpPr>
              <a:spLocks/>
            </p:cNvSpPr>
            <p:nvPr/>
          </p:nvSpPr>
          <p:spPr bwMode="auto">
            <a:xfrm>
              <a:off x="4187825" y="1390650"/>
              <a:ext cx="46038" cy="50800"/>
            </a:xfrm>
            <a:custGeom>
              <a:avLst/>
              <a:gdLst>
                <a:gd name="T0" fmla="*/ 279 w 495"/>
                <a:gd name="T1" fmla="*/ 2 h 560"/>
                <a:gd name="T2" fmla="*/ 308 w 495"/>
                <a:gd name="T3" fmla="*/ 14 h 560"/>
                <a:gd name="T4" fmla="*/ 330 w 495"/>
                <a:gd name="T5" fmla="*/ 31 h 560"/>
                <a:gd name="T6" fmla="*/ 340 w 495"/>
                <a:gd name="T7" fmla="*/ 43 h 560"/>
                <a:gd name="T8" fmla="*/ 342 w 495"/>
                <a:gd name="T9" fmla="*/ 45 h 560"/>
                <a:gd name="T10" fmla="*/ 349 w 495"/>
                <a:gd name="T11" fmla="*/ 47 h 560"/>
                <a:gd name="T12" fmla="*/ 360 w 495"/>
                <a:gd name="T13" fmla="*/ 55 h 560"/>
                <a:gd name="T14" fmla="*/ 373 w 495"/>
                <a:gd name="T15" fmla="*/ 70 h 560"/>
                <a:gd name="T16" fmla="*/ 381 w 495"/>
                <a:gd name="T17" fmla="*/ 96 h 560"/>
                <a:gd name="T18" fmla="*/ 382 w 495"/>
                <a:gd name="T19" fmla="*/ 135 h 560"/>
                <a:gd name="T20" fmla="*/ 374 w 495"/>
                <a:gd name="T21" fmla="*/ 178 h 560"/>
                <a:gd name="T22" fmla="*/ 383 w 495"/>
                <a:gd name="T23" fmla="*/ 180 h 560"/>
                <a:gd name="T24" fmla="*/ 389 w 495"/>
                <a:gd name="T25" fmla="*/ 189 h 560"/>
                <a:gd name="T26" fmla="*/ 389 w 495"/>
                <a:gd name="T27" fmla="*/ 210 h 560"/>
                <a:gd name="T28" fmla="*/ 380 w 495"/>
                <a:gd name="T29" fmla="*/ 243 h 560"/>
                <a:gd name="T30" fmla="*/ 370 w 495"/>
                <a:gd name="T31" fmla="*/ 262 h 560"/>
                <a:gd name="T32" fmla="*/ 360 w 495"/>
                <a:gd name="T33" fmla="*/ 267 h 560"/>
                <a:gd name="T34" fmla="*/ 348 w 495"/>
                <a:gd name="T35" fmla="*/ 306 h 560"/>
                <a:gd name="T36" fmla="*/ 336 w 495"/>
                <a:gd name="T37" fmla="*/ 364 h 560"/>
                <a:gd name="T38" fmla="*/ 338 w 495"/>
                <a:gd name="T39" fmla="*/ 367 h 560"/>
                <a:gd name="T40" fmla="*/ 347 w 495"/>
                <a:gd name="T41" fmla="*/ 372 h 560"/>
                <a:gd name="T42" fmla="*/ 374 w 495"/>
                <a:gd name="T43" fmla="*/ 386 h 560"/>
                <a:gd name="T44" fmla="*/ 412 w 495"/>
                <a:gd name="T45" fmla="*/ 408 h 560"/>
                <a:gd name="T46" fmla="*/ 457 w 495"/>
                <a:gd name="T47" fmla="*/ 438 h 560"/>
                <a:gd name="T48" fmla="*/ 487 w 495"/>
                <a:gd name="T49" fmla="*/ 459 h 560"/>
                <a:gd name="T50" fmla="*/ 495 w 495"/>
                <a:gd name="T51" fmla="*/ 470 h 560"/>
                <a:gd name="T52" fmla="*/ 422 w 495"/>
                <a:gd name="T53" fmla="*/ 519 h 560"/>
                <a:gd name="T54" fmla="*/ 339 w 495"/>
                <a:gd name="T55" fmla="*/ 550 h 560"/>
                <a:gd name="T56" fmla="*/ 247 w 495"/>
                <a:gd name="T57" fmla="*/ 560 h 560"/>
                <a:gd name="T58" fmla="*/ 156 w 495"/>
                <a:gd name="T59" fmla="*/ 550 h 560"/>
                <a:gd name="T60" fmla="*/ 74 w 495"/>
                <a:gd name="T61" fmla="*/ 519 h 560"/>
                <a:gd name="T62" fmla="*/ 0 w 495"/>
                <a:gd name="T63" fmla="*/ 470 h 560"/>
                <a:gd name="T64" fmla="*/ 15 w 495"/>
                <a:gd name="T65" fmla="*/ 456 h 560"/>
                <a:gd name="T66" fmla="*/ 63 w 495"/>
                <a:gd name="T67" fmla="*/ 423 h 560"/>
                <a:gd name="T68" fmla="*/ 105 w 495"/>
                <a:gd name="T69" fmla="*/ 397 h 560"/>
                <a:gd name="T70" fmla="*/ 138 w 495"/>
                <a:gd name="T71" fmla="*/ 378 h 560"/>
                <a:gd name="T72" fmla="*/ 156 w 495"/>
                <a:gd name="T73" fmla="*/ 369 h 560"/>
                <a:gd name="T74" fmla="*/ 160 w 495"/>
                <a:gd name="T75" fmla="*/ 366 h 560"/>
                <a:gd name="T76" fmla="*/ 160 w 495"/>
                <a:gd name="T77" fmla="*/ 326 h 560"/>
                <a:gd name="T78" fmla="*/ 139 w 495"/>
                <a:gd name="T79" fmla="*/ 288 h 560"/>
                <a:gd name="T80" fmla="*/ 131 w 495"/>
                <a:gd name="T81" fmla="*/ 267 h 560"/>
                <a:gd name="T82" fmla="*/ 122 w 495"/>
                <a:gd name="T83" fmla="*/ 255 h 560"/>
                <a:gd name="T84" fmla="*/ 111 w 495"/>
                <a:gd name="T85" fmla="*/ 227 h 560"/>
                <a:gd name="T86" fmla="*/ 106 w 495"/>
                <a:gd name="T87" fmla="*/ 199 h 560"/>
                <a:gd name="T88" fmla="*/ 110 w 495"/>
                <a:gd name="T89" fmla="*/ 184 h 560"/>
                <a:gd name="T90" fmla="*/ 118 w 495"/>
                <a:gd name="T91" fmla="*/ 179 h 560"/>
                <a:gd name="T92" fmla="*/ 120 w 495"/>
                <a:gd name="T93" fmla="*/ 170 h 560"/>
                <a:gd name="T94" fmla="*/ 115 w 495"/>
                <a:gd name="T95" fmla="*/ 142 h 560"/>
                <a:gd name="T96" fmla="*/ 118 w 495"/>
                <a:gd name="T97" fmla="*/ 105 h 560"/>
                <a:gd name="T98" fmla="*/ 137 w 495"/>
                <a:gd name="T99" fmla="*/ 63 h 560"/>
                <a:gd name="T100" fmla="*/ 167 w 495"/>
                <a:gd name="T101" fmla="*/ 32 h 560"/>
                <a:gd name="T102" fmla="*/ 197 w 495"/>
                <a:gd name="T103" fmla="*/ 12 h 560"/>
                <a:gd name="T104" fmla="*/ 225 w 495"/>
                <a:gd name="T105" fmla="*/ 1 h 560"/>
                <a:gd name="T106" fmla="*/ 260 w 495"/>
                <a:gd name="T107" fmla="*/ 0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5" h="560">
                  <a:moveTo>
                    <a:pt x="260" y="0"/>
                  </a:moveTo>
                  <a:lnTo>
                    <a:pt x="279" y="2"/>
                  </a:lnTo>
                  <a:lnTo>
                    <a:pt x="295" y="7"/>
                  </a:lnTo>
                  <a:lnTo>
                    <a:pt x="308" y="14"/>
                  </a:lnTo>
                  <a:lnTo>
                    <a:pt x="321" y="22"/>
                  </a:lnTo>
                  <a:lnTo>
                    <a:pt x="330" y="31"/>
                  </a:lnTo>
                  <a:lnTo>
                    <a:pt x="336" y="38"/>
                  </a:lnTo>
                  <a:lnTo>
                    <a:pt x="340" y="43"/>
                  </a:lnTo>
                  <a:lnTo>
                    <a:pt x="341" y="45"/>
                  </a:lnTo>
                  <a:lnTo>
                    <a:pt x="342" y="45"/>
                  </a:lnTo>
                  <a:lnTo>
                    <a:pt x="345" y="46"/>
                  </a:lnTo>
                  <a:lnTo>
                    <a:pt x="349" y="47"/>
                  </a:lnTo>
                  <a:lnTo>
                    <a:pt x="355" y="51"/>
                  </a:lnTo>
                  <a:lnTo>
                    <a:pt x="360" y="55"/>
                  </a:lnTo>
                  <a:lnTo>
                    <a:pt x="366" y="61"/>
                  </a:lnTo>
                  <a:lnTo>
                    <a:pt x="373" y="70"/>
                  </a:lnTo>
                  <a:lnTo>
                    <a:pt x="377" y="81"/>
                  </a:lnTo>
                  <a:lnTo>
                    <a:pt x="381" y="96"/>
                  </a:lnTo>
                  <a:lnTo>
                    <a:pt x="382" y="113"/>
                  </a:lnTo>
                  <a:lnTo>
                    <a:pt x="382" y="135"/>
                  </a:lnTo>
                  <a:lnTo>
                    <a:pt x="378" y="161"/>
                  </a:lnTo>
                  <a:lnTo>
                    <a:pt x="374" y="178"/>
                  </a:lnTo>
                  <a:lnTo>
                    <a:pt x="378" y="178"/>
                  </a:lnTo>
                  <a:lnTo>
                    <a:pt x="383" y="180"/>
                  </a:lnTo>
                  <a:lnTo>
                    <a:pt x="386" y="183"/>
                  </a:lnTo>
                  <a:lnTo>
                    <a:pt x="389" y="189"/>
                  </a:lnTo>
                  <a:lnTo>
                    <a:pt x="390" y="198"/>
                  </a:lnTo>
                  <a:lnTo>
                    <a:pt x="389" y="210"/>
                  </a:lnTo>
                  <a:lnTo>
                    <a:pt x="385" y="227"/>
                  </a:lnTo>
                  <a:lnTo>
                    <a:pt x="380" y="243"/>
                  </a:lnTo>
                  <a:lnTo>
                    <a:pt x="375" y="254"/>
                  </a:lnTo>
                  <a:lnTo>
                    <a:pt x="370" y="262"/>
                  </a:lnTo>
                  <a:lnTo>
                    <a:pt x="364" y="266"/>
                  </a:lnTo>
                  <a:lnTo>
                    <a:pt x="360" y="267"/>
                  </a:lnTo>
                  <a:lnTo>
                    <a:pt x="356" y="287"/>
                  </a:lnTo>
                  <a:lnTo>
                    <a:pt x="348" y="306"/>
                  </a:lnTo>
                  <a:lnTo>
                    <a:pt x="336" y="325"/>
                  </a:lnTo>
                  <a:lnTo>
                    <a:pt x="336" y="364"/>
                  </a:lnTo>
                  <a:lnTo>
                    <a:pt x="337" y="365"/>
                  </a:lnTo>
                  <a:lnTo>
                    <a:pt x="338" y="367"/>
                  </a:lnTo>
                  <a:lnTo>
                    <a:pt x="339" y="368"/>
                  </a:lnTo>
                  <a:lnTo>
                    <a:pt x="347" y="372"/>
                  </a:lnTo>
                  <a:lnTo>
                    <a:pt x="358" y="377"/>
                  </a:lnTo>
                  <a:lnTo>
                    <a:pt x="374" y="386"/>
                  </a:lnTo>
                  <a:lnTo>
                    <a:pt x="392" y="396"/>
                  </a:lnTo>
                  <a:lnTo>
                    <a:pt x="412" y="408"/>
                  </a:lnTo>
                  <a:lnTo>
                    <a:pt x="434" y="422"/>
                  </a:lnTo>
                  <a:lnTo>
                    <a:pt x="457" y="438"/>
                  </a:lnTo>
                  <a:lnTo>
                    <a:pt x="481" y="455"/>
                  </a:lnTo>
                  <a:lnTo>
                    <a:pt x="487" y="459"/>
                  </a:lnTo>
                  <a:lnTo>
                    <a:pt x="491" y="464"/>
                  </a:lnTo>
                  <a:lnTo>
                    <a:pt x="495" y="470"/>
                  </a:lnTo>
                  <a:lnTo>
                    <a:pt x="460" y="497"/>
                  </a:lnTo>
                  <a:lnTo>
                    <a:pt x="422" y="519"/>
                  </a:lnTo>
                  <a:lnTo>
                    <a:pt x="382" y="537"/>
                  </a:lnTo>
                  <a:lnTo>
                    <a:pt x="339" y="550"/>
                  </a:lnTo>
                  <a:lnTo>
                    <a:pt x="294" y="558"/>
                  </a:lnTo>
                  <a:lnTo>
                    <a:pt x="247" y="560"/>
                  </a:lnTo>
                  <a:lnTo>
                    <a:pt x="201" y="558"/>
                  </a:lnTo>
                  <a:lnTo>
                    <a:pt x="156" y="550"/>
                  </a:lnTo>
                  <a:lnTo>
                    <a:pt x="114" y="537"/>
                  </a:lnTo>
                  <a:lnTo>
                    <a:pt x="74" y="519"/>
                  </a:lnTo>
                  <a:lnTo>
                    <a:pt x="35" y="497"/>
                  </a:lnTo>
                  <a:lnTo>
                    <a:pt x="0" y="470"/>
                  </a:lnTo>
                  <a:lnTo>
                    <a:pt x="7" y="462"/>
                  </a:lnTo>
                  <a:lnTo>
                    <a:pt x="15" y="456"/>
                  </a:lnTo>
                  <a:lnTo>
                    <a:pt x="39" y="439"/>
                  </a:lnTo>
                  <a:lnTo>
                    <a:pt x="63" y="423"/>
                  </a:lnTo>
                  <a:lnTo>
                    <a:pt x="85" y="409"/>
                  </a:lnTo>
                  <a:lnTo>
                    <a:pt x="105" y="397"/>
                  </a:lnTo>
                  <a:lnTo>
                    <a:pt x="123" y="386"/>
                  </a:lnTo>
                  <a:lnTo>
                    <a:pt x="138" y="378"/>
                  </a:lnTo>
                  <a:lnTo>
                    <a:pt x="149" y="372"/>
                  </a:lnTo>
                  <a:lnTo>
                    <a:pt x="156" y="369"/>
                  </a:lnTo>
                  <a:lnTo>
                    <a:pt x="158" y="368"/>
                  </a:lnTo>
                  <a:lnTo>
                    <a:pt x="160" y="366"/>
                  </a:lnTo>
                  <a:lnTo>
                    <a:pt x="160" y="365"/>
                  </a:lnTo>
                  <a:lnTo>
                    <a:pt x="160" y="326"/>
                  </a:lnTo>
                  <a:lnTo>
                    <a:pt x="148" y="307"/>
                  </a:lnTo>
                  <a:lnTo>
                    <a:pt x="139" y="288"/>
                  </a:lnTo>
                  <a:lnTo>
                    <a:pt x="135" y="268"/>
                  </a:lnTo>
                  <a:lnTo>
                    <a:pt x="131" y="267"/>
                  </a:lnTo>
                  <a:lnTo>
                    <a:pt x="126" y="263"/>
                  </a:lnTo>
                  <a:lnTo>
                    <a:pt x="122" y="255"/>
                  </a:lnTo>
                  <a:lnTo>
                    <a:pt x="117" y="243"/>
                  </a:lnTo>
                  <a:lnTo>
                    <a:pt x="111" y="227"/>
                  </a:lnTo>
                  <a:lnTo>
                    <a:pt x="107" y="211"/>
                  </a:lnTo>
                  <a:lnTo>
                    <a:pt x="106" y="199"/>
                  </a:lnTo>
                  <a:lnTo>
                    <a:pt x="107" y="190"/>
                  </a:lnTo>
                  <a:lnTo>
                    <a:pt x="110" y="184"/>
                  </a:lnTo>
                  <a:lnTo>
                    <a:pt x="114" y="180"/>
                  </a:lnTo>
                  <a:lnTo>
                    <a:pt x="118" y="179"/>
                  </a:lnTo>
                  <a:lnTo>
                    <a:pt x="123" y="179"/>
                  </a:lnTo>
                  <a:lnTo>
                    <a:pt x="120" y="170"/>
                  </a:lnTo>
                  <a:lnTo>
                    <a:pt x="118" y="161"/>
                  </a:lnTo>
                  <a:lnTo>
                    <a:pt x="115" y="142"/>
                  </a:lnTo>
                  <a:lnTo>
                    <a:pt x="115" y="123"/>
                  </a:lnTo>
                  <a:lnTo>
                    <a:pt x="118" y="105"/>
                  </a:lnTo>
                  <a:lnTo>
                    <a:pt x="126" y="83"/>
                  </a:lnTo>
                  <a:lnTo>
                    <a:pt x="137" y="63"/>
                  </a:lnTo>
                  <a:lnTo>
                    <a:pt x="151" y="46"/>
                  </a:lnTo>
                  <a:lnTo>
                    <a:pt x="167" y="32"/>
                  </a:lnTo>
                  <a:lnTo>
                    <a:pt x="183" y="21"/>
                  </a:lnTo>
                  <a:lnTo>
                    <a:pt x="197" y="12"/>
                  </a:lnTo>
                  <a:lnTo>
                    <a:pt x="212" y="5"/>
                  </a:lnTo>
                  <a:lnTo>
                    <a:pt x="225" y="1"/>
                  </a:lnTo>
                  <a:lnTo>
                    <a:pt x="239" y="0"/>
                  </a:lnTo>
                  <a:lnTo>
                    <a:pt x="2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4" name="Freeform 241"/>
            <p:cNvSpPr>
              <a:spLocks/>
            </p:cNvSpPr>
            <p:nvPr/>
          </p:nvSpPr>
          <p:spPr bwMode="auto">
            <a:xfrm>
              <a:off x="4187825" y="1290638"/>
              <a:ext cx="46038" cy="52388"/>
            </a:xfrm>
            <a:custGeom>
              <a:avLst/>
              <a:gdLst>
                <a:gd name="T0" fmla="*/ 279 w 495"/>
                <a:gd name="T1" fmla="*/ 2 h 560"/>
                <a:gd name="T2" fmla="*/ 308 w 495"/>
                <a:gd name="T3" fmla="*/ 15 h 560"/>
                <a:gd name="T4" fmla="*/ 330 w 495"/>
                <a:gd name="T5" fmla="*/ 32 h 560"/>
                <a:gd name="T6" fmla="*/ 340 w 495"/>
                <a:gd name="T7" fmla="*/ 44 h 560"/>
                <a:gd name="T8" fmla="*/ 342 w 495"/>
                <a:gd name="T9" fmla="*/ 46 h 560"/>
                <a:gd name="T10" fmla="*/ 349 w 495"/>
                <a:gd name="T11" fmla="*/ 48 h 560"/>
                <a:gd name="T12" fmla="*/ 360 w 495"/>
                <a:gd name="T13" fmla="*/ 55 h 560"/>
                <a:gd name="T14" fmla="*/ 373 w 495"/>
                <a:gd name="T15" fmla="*/ 70 h 560"/>
                <a:gd name="T16" fmla="*/ 381 w 495"/>
                <a:gd name="T17" fmla="*/ 96 h 560"/>
                <a:gd name="T18" fmla="*/ 382 w 495"/>
                <a:gd name="T19" fmla="*/ 135 h 560"/>
                <a:gd name="T20" fmla="*/ 374 w 495"/>
                <a:gd name="T21" fmla="*/ 178 h 560"/>
                <a:gd name="T22" fmla="*/ 383 w 495"/>
                <a:gd name="T23" fmla="*/ 180 h 560"/>
                <a:gd name="T24" fmla="*/ 389 w 495"/>
                <a:gd name="T25" fmla="*/ 189 h 560"/>
                <a:gd name="T26" fmla="*/ 389 w 495"/>
                <a:gd name="T27" fmla="*/ 210 h 560"/>
                <a:gd name="T28" fmla="*/ 380 w 495"/>
                <a:gd name="T29" fmla="*/ 244 h 560"/>
                <a:gd name="T30" fmla="*/ 370 w 495"/>
                <a:gd name="T31" fmla="*/ 263 h 560"/>
                <a:gd name="T32" fmla="*/ 360 w 495"/>
                <a:gd name="T33" fmla="*/ 268 h 560"/>
                <a:gd name="T34" fmla="*/ 348 w 495"/>
                <a:gd name="T35" fmla="*/ 306 h 560"/>
                <a:gd name="T36" fmla="*/ 336 w 495"/>
                <a:gd name="T37" fmla="*/ 364 h 560"/>
                <a:gd name="T38" fmla="*/ 338 w 495"/>
                <a:gd name="T39" fmla="*/ 367 h 560"/>
                <a:gd name="T40" fmla="*/ 347 w 495"/>
                <a:gd name="T41" fmla="*/ 372 h 560"/>
                <a:gd name="T42" fmla="*/ 374 w 495"/>
                <a:gd name="T43" fmla="*/ 386 h 560"/>
                <a:gd name="T44" fmla="*/ 412 w 495"/>
                <a:gd name="T45" fmla="*/ 408 h 560"/>
                <a:gd name="T46" fmla="*/ 457 w 495"/>
                <a:gd name="T47" fmla="*/ 438 h 560"/>
                <a:gd name="T48" fmla="*/ 487 w 495"/>
                <a:gd name="T49" fmla="*/ 460 h 560"/>
                <a:gd name="T50" fmla="*/ 495 w 495"/>
                <a:gd name="T51" fmla="*/ 471 h 560"/>
                <a:gd name="T52" fmla="*/ 422 w 495"/>
                <a:gd name="T53" fmla="*/ 519 h 560"/>
                <a:gd name="T54" fmla="*/ 339 w 495"/>
                <a:gd name="T55" fmla="*/ 550 h 560"/>
                <a:gd name="T56" fmla="*/ 247 w 495"/>
                <a:gd name="T57" fmla="*/ 560 h 560"/>
                <a:gd name="T58" fmla="*/ 156 w 495"/>
                <a:gd name="T59" fmla="*/ 550 h 560"/>
                <a:gd name="T60" fmla="*/ 74 w 495"/>
                <a:gd name="T61" fmla="*/ 519 h 560"/>
                <a:gd name="T62" fmla="*/ 0 w 495"/>
                <a:gd name="T63" fmla="*/ 471 h 560"/>
                <a:gd name="T64" fmla="*/ 15 w 495"/>
                <a:gd name="T65" fmla="*/ 457 h 560"/>
                <a:gd name="T66" fmla="*/ 63 w 495"/>
                <a:gd name="T67" fmla="*/ 423 h 560"/>
                <a:gd name="T68" fmla="*/ 105 w 495"/>
                <a:gd name="T69" fmla="*/ 397 h 560"/>
                <a:gd name="T70" fmla="*/ 138 w 495"/>
                <a:gd name="T71" fmla="*/ 378 h 560"/>
                <a:gd name="T72" fmla="*/ 156 w 495"/>
                <a:gd name="T73" fmla="*/ 369 h 560"/>
                <a:gd name="T74" fmla="*/ 160 w 495"/>
                <a:gd name="T75" fmla="*/ 366 h 560"/>
                <a:gd name="T76" fmla="*/ 160 w 495"/>
                <a:gd name="T77" fmla="*/ 326 h 560"/>
                <a:gd name="T78" fmla="*/ 139 w 495"/>
                <a:gd name="T79" fmla="*/ 288 h 560"/>
                <a:gd name="T80" fmla="*/ 131 w 495"/>
                <a:gd name="T81" fmla="*/ 268 h 560"/>
                <a:gd name="T82" fmla="*/ 122 w 495"/>
                <a:gd name="T83" fmla="*/ 256 h 560"/>
                <a:gd name="T84" fmla="*/ 111 w 495"/>
                <a:gd name="T85" fmla="*/ 227 h 560"/>
                <a:gd name="T86" fmla="*/ 106 w 495"/>
                <a:gd name="T87" fmla="*/ 199 h 560"/>
                <a:gd name="T88" fmla="*/ 110 w 495"/>
                <a:gd name="T89" fmla="*/ 184 h 560"/>
                <a:gd name="T90" fmla="*/ 118 w 495"/>
                <a:gd name="T91" fmla="*/ 179 h 560"/>
                <a:gd name="T92" fmla="*/ 120 w 495"/>
                <a:gd name="T93" fmla="*/ 170 h 560"/>
                <a:gd name="T94" fmla="*/ 115 w 495"/>
                <a:gd name="T95" fmla="*/ 142 h 560"/>
                <a:gd name="T96" fmla="*/ 118 w 495"/>
                <a:gd name="T97" fmla="*/ 105 h 560"/>
                <a:gd name="T98" fmla="*/ 137 w 495"/>
                <a:gd name="T99" fmla="*/ 63 h 560"/>
                <a:gd name="T100" fmla="*/ 167 w 495"/>
                <a:gd name="T101" fmla="*/ 33 h 560"/>
                <a:gd name="T102" fmla="*/ 197 w 495"/>
                <a:gd name="T103" fmla="*/ 13 h 560"/>
                <a:gd name="T104" fmla="*/ 225 w 495"/>
                <a:gd name="T105" fmla="*/ 1 h 560"/>
                <a:gd name="T106" fmla="*/ 260 w 495"/>
                <a:gd name="T107" fmla="*/ 0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5" h="560">
                  <a:moveTo>
                    <a:pt x="260" y="0"/>
                  </a:moveTo>
                  <a:lnTo>
                    <a:pt x="279" y="2"/>
                  </a:lnTo>
                  <a:lnTo>
                    <a:pt x="295" y="7"/>
                  </a:lnTo>
                  <a:lnTo>
                    <a:pt x="308" y="15"/>
                  </a:lnTo>
                  <a:lnTo>
                    <a:pt x="321" y="23"/>
                  </a:lnTo>
                  <a:lnTo>
                    <a:pt x="330" y="32"/>
                  </a:lnTo>
                  <a:lnTo>
                    <a:pt x="336" y="39"/>
                  </a:lnTo>
                  <a:lnTo>
                    <a:pt x="340" y="44"/>
                  </a:lnTo>
                  <a:lnTo>
                    <a:pt x="341" y="46"/>
                  </a:lnTo>
                  <a:lnTo>
                    <a:pt x="342" y="46"/>
                  </a:lnTo>
                  <a:lnTo>
                    <a:pt x="345" y="47"/>
                  </a:lnTo>
                  <a:lnTo>
                    <a:pt x="349" y="48"/>
                  </a:lnTo>
                  <a:lnTo>
                    <a:pt x="355" y="51"/>
                  </a:lnTo>
                  <a:lnTo>
                    <a:pt x="360" y="55"/>
                  </a:lnTo>
                  <a:lnTo>
                    <a:pt x="366" y="61"/>
                  </a:lnTo>
                  <a:lnTo>
                    <a:pt x="373" y="70"/>
                  </a:lnTo>
                  <a:lnTo>
                    <a:pt x="377" y="81"/>
                  </a:lnTo>
                  <a:lnTo>
                    <a:pt x="381" y="96"/>
                  </a:lnTo>
                  <a:lnTo>
                    <a:pt x="382" y="113"/>
                  </a:lnTo>
                  <a:lnTo>
                    <a:pt x="382" y="135"/>
                  </a:lnTo>
                  <a:lnTo>
                    <a:pt x="378" y="161"/>
                  </a:lnTo>
                  <a:lnTo>
                    <a:pt x="374" y="178"/>
                  </a:lnTo>
                  <a:lnTo>
                    <a:pt x="378" y="178"/>
                  </a:lnTo>
                  <a:lnTo>
                    <a:pt x="383" y="180"/>
                  </a:lnTo>
                  <a:lnTo>
                    <a:pt x="386" y="183"/>
                  </a:lnTo>
                  <a:lnTo>
                    <a:pt x="389" y="189"/>
                  </a:lnTo>
                  <a:lnTo>
                    <a:pt x="390" y="198"/>
                  </a:lnTo>
                  <a:lnTo>
                    <a:pt x="389" y="210"/>
                  </a:lnTo>
                  <a:lnTo>
                    <a:pt x="385" y="226"/>
                  </a:lnTo>
                  <a:lnTo>
                    <a:pt x="380" y="244"/>
                  </a:lnTo>
                  <a:lnTo>
                    <a:pt x="375" y="255"/>
                  </a:lnTo>
                  <a:lnTo>
                    <a:pt x="370" y="263"/>
                  </a:lnTo>
                  <a:lnTo>
                    <a:pt x="364" y="267"/>
                  </a:lnTo>
                  <a:lnTo>
                    <a:pt x="360" y="268"/>
                  </a:lnTo>
                  <a:lnTo>
                    <a:pt x="356" y="287"/>
                  </a:lnTo>
                  <a:lnTo>
                    <a:pt x="348" y="306"/>
                  </a:lnTo>
                  <a:lnTo>
                    <a:pt x="336" y="325"/>
                  </a:lnTo>
                  <a:lnTo>
                    <a:pt x="336" y="364"/>
                  </a:lnTo>
                  <a:lnTo>
                    <a:pt x="337" y="365"/>
                  </a:lnTo>
                  <a:lnTo>
                    <a:pt x="338" y="367"/>
                  </a:lnTo>
                  <a:lnTo>
                    <a:pt x="339" y="368"/>
                  </a:lnTo>
                  <a:lnTo>
                    <a:pt x="347" y="372"/>
                  </a:lnTo>
                  <a:lnTo>
                    <a:pt x="358" y="377"/>
                  </a:lnTo>
                  <a:lnTo>
                    <a:pt x="374" y="386"/>
                  </a:lnTo>
                  <a:lnTo>
                    <a:pt x="392" y="396"/>
                  </a:lnTo>
                  <a:lnTo>
                    <a:pt x="412" y="408"/>
                  </a:lnTo>
                  <a:lnTo>
                    <a:pt x="434" y="422"/>
                  </a:lnTo>
                  <a:lnTo>
                    <a:pt x="457" y="438"/>
                  </a:lnTo>
                  <a:lnTo>
                    <a:pt x="481" y="456"/>
                  </a:lnTo>
                  <a:lnTo>
                    <a:pt x="487" y="460"/>
                  </a:lnTo>
                  <a:lnTo>
                    <a:pt x="491" y="465"/>
                  </a:lnTo>
                  <a:lnTo>
                    <a:pt x="495" y="471"/>
                  </a:lnTo>
                  <a:lnTo>
                    <a:pt x="460" y="497"/>
                  </a:lnTo>
                  <a:lnTo>
                    <a:pt x="422" y="519"/>
                  </a:lnTo>
                  <a:lnTo>
                    <a:pt x="382" y="537"/>
                  </a:lnTo>
                  <a:lnTo>
                    <a:pt x="339" y="550"/>
                  </a:lnTo>
                  <a:lnTo>
                    <a:pt x="294" y="558"/>
                  </a:lnTo>
                  <a:lnTo>
                    <a:pt x="247" y="560"/>
                  </a:lnTo>
                  <a:lnTo>
                    <a:pt x="201" y="558"/>
                  </a:lnTo>
                  <a:lnTo>
                    <a:pt x="156" y="550"/>
                  </a:lnTo>
                  <a:lnTo>
                    <a:pt x="114" y="537"/>
                  </a:lnTo>
                  <a:lnTo>
                    <a:pt x="74" y="519"/>
                  </a:lnTo>
                  <a:lnTo>
                    <a:pt x="35" y="497"/>
                  </a:lnTo>
                  <a:lnTo>
                    <a:pt x="0" y="471"/>
                  </a:lnTo>
                  <a:lnTo>
                    <a:pt x="7" y="463"/>
                  </a:lnTo>
                  <a:lnTo>
                    <a:pt x="15" y="457"/>
                  </a:lnTo>
                  <a:lnTo>
                    <a:pt x="39" y="439"/>
                  </a:lnTo>
                  <a:lnTo>
                    <a:pt x="63" y="423"/>
                  </a:lnTo>
                  <a:lnTo>
                    <a:pt x="85" y="409"/>
                  </a:lnTo>
                  <a:lnTo>
                    <a:pt x="105" y="397"/>
                  </a:lnTo>
                  <a:lnTo>
                    <a:pt x="123" y="386"/>
                  </a:lnTo>
                  <a:lnTo>
                    <a:pt x="138" y="378"/>
                  </a:lnTo>
                  <a:lnTo>
                    <a:pt x="149" y="372"/>
                  </a:lnTo>
                  <a:lnTo>
                    <a:pt x="156" y="369"/>
                  </a:lnTo>
                  <a:lnTo>
                    <a:pt x="158" y="368"/>
                  </a:lnTo>
                  <a:lnTo>
                    <a:pt x="160" y="366"/>
                  </a:lnTo>
                  <a:lnTo>
                    <a:pt x="160" y="365"/>
                  </a:lnTo>
                  <a:lnTo>
                    <a:pt x="160" y="326"/>
                  </a:lnTo>
                  <a:lnTo>
                    <a:pt x="148" y="307"/>
                  </a:lnTo>
                  <a:lnTo>
                    <a:pt x="139" y="288"/>
                  </a:lnTo>
                  <a:lnTo>
                    <a:pt x="135" y="269"/>
                  </a:lnTo>
                  <a:lnTo>
                    <a:pt x="131" y="268"/>
                  </a:lnTo>
                  <a:lnTo>
                    <a:pt x="126" y="264"/>
                  </a:lnTo>
                  <a:lnTo>
                    <a:pt x="122" y="256"/>
                  </a:lnTo>
                  <a:lnTo>
                    <a:pt x="117" y="244"/>
                  </a:lnTo>
                  <a:lnTo>
                    <a:pt x="111" y="227"/>
                  </a:lnTo>
                  <a:lnTo>
                    <a:pt x="107" y="211"/>
                  </a:lnTo>
                  <a:lnTo>
                    <a:pt x="106" y="199"/>
                  </a:lnTo>
                  <a:lnTo>
                    <a:pt x="107" y="190"/>
                  </a:lnTo>
                  <a:lnTo>
                    <a:pt x="110" y="184"/>
                  </a:lnTo>
                  <a:lnTo>
                    <a:pt x="114" y="180"/>
                  </a:lnTo>
                  <a:lnTo>
                    <a:pt x="118" y="179"/>
                  </a:lnTo>
                  <a:lnTo>
                    <a:pt x="123" y="179"/>
                  </a:lnTo>
                  <a:lnTo>
                    <a:pt x="120" y="170"/>
                  </a:lnTo>
                  <a:lnTo>
                    <a:pt x="118" y="161"/>
                  </a:lnTo>
                  <a:lnTo>
                    <a:pt x="115" y="142"/>
                  </a:lnTo>
                  <a:lnTo>
                    <a:pt x="115" y="123"/>
                  </a:lnTo>
                  <a:lnTo>
                    <a:pt x="118" y="105"/>
                  </a:lnTo>
                  <a:lnTo>
                    <a:pt x="126" y="83"/>
                  </a:lnTo>
                  <a:lnTo>
                    <a:pt x="137" y="63"/>
                  </a:lnTo>
                  <a:lnTo>
                    <a:pt x="151" y="47"/>
                  </a:lnTo>
                  <a:lnTo>
                    <a:pt x="167" y="33"/>
                  </a:lnTo>
                  <a:lnTo>
                    <a:pt x="183" y="22"/>
                  </a:lnTo>
                  <a:lnTo>
                    <a:pt x="197" y="13"/>
                  </a:lnTo>
                  <a:lnTo>
                    <a:pt x="212" y="5"/>
                  </a:lnTo>
                  <a:lnTo>
                    <a:pt x="225" y="1"/>
                  </a:lnTo>
                  <a:lnTo>
                    <a:pt x="239" y="0"/>
                  </a:lnTo>
                  <a:lnTo>
                    <a:pt x="2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5" name="Freeform 242"/>
            <p:cNvSpPr>
              <a:spLocks noEditPoints="1"/>
            </p:cNvSpPr>
            <p:nvPr/>
          </p:nvSpPr>
          <p:spPr bwMode="auto">
            <a:xfrm>
              <a:off x="4291013" y="1338263"/>
              <a:ext cx="68263" cy="69850"/>
            </a:xfrm>
            <a:custGeom>
              <a:avLst/>
              <a:gdLst>
                <a:gd name="T0" fmla="*/ 212 w 745"/>
                <a:gd name="T1" fmla="*/ 490 h 741"/>
                <a:gd name="T2" fmla="*/ 310 w 745"/>
                <a:gd name="T3" fmla="*/ 560 h 741"/>
                <a:gd name="T4" fmla="*/ 439 w 745"/>
                <a:gd name="T5" fmla="*/ 559 h 741"/>
                <a:gd name="T6" fmla="*/ 343 w 745"/>
                <a:gd name="T7" fmla="*/ 507 h 741"/>
                <a:gd name="T8" fmla="*/ 256 w 745"/>
                <a:gd name="T9" fmla="*/ 453 h 741"/>
                <a:gd name="T10" fmla="*/ 369 w 745"/>
                <a:gd name="T11" fmla="*/ 302 h 741"/>
                <a:gd name="T12" fmla="*/ 310 w 745"/>
                <a:gd name="T13" fmla="*/ 335 h 741"/>
                <a:gd name="T14" fmla="*/ 310 w 745"/>
                <a:gd name="T15" fmla="*/ 404 h 741"/>
                <a:gd name="T16" fmla="*/ 369 w 745"/>
                <a:gd name="T17" fmla="*/ 437 h 741"/>
                <a:gd name="T18" fmla="*/ 428 w 745"/>
                <a:gd name="T19" fmla="*/ 404 h 741"/>
                <a:gd name="T20" fmla="*/ 428 w 745"/>
                <a:gd name="T21" fmla="*/ 335 h 741"/>
                <a:gd name="T22" fmla="*/ 369 w 745"/>
                <a:gd name="T23" fmla="*/ 302 h 741"/>
                <a:gd name="T24" fmla="*/ 500 w 745"/>
                <a:gd name="T25" fmla="*/ 316 h 741"/>
                <a:gd name="T26" fmla="*/ 500 w 745"/>
                <a:gd name="T27" fmla="*/ 425 h 741"/>
                <a:gd name="T28" fmla="*/ 522 w 745"/>
                <a:gd name="T29" fmla="*/ 504 h 741"/>
                <a:gd name="T30" fmla="*/ 572 w 745"/>
                <a:gd name="T31" fmla="*/ 401 h 741"/>
                <a:gd name="T32" fmla="*/ 554 w 745"/>
                <a:gd name="T33" fmla="*/ 284 h 741"/>
                <a:gd name="T34" fmla="*/ 373 w 745"/>
                <a:gd name="T35" fmla="*/ 171 h 741"/>
                <a:gd name="T36" fmla="*/ 256 w 745"/>
                <a:gd name="T37" fmla="*/ 208 h 741"/>
                <a:gd name="T38" fmla="*/ 184 w 745"/>
                <a:gd name="T39" fmla="*/ 303 h 741"/>
                <a:gd name="T40" fmla="*/ 256 w 745"/>
                <a:gd name="T41" fmla="*/ 286 h 741"/>
                <a:gd name="T42" fmla="*/ 343 w 745"/>
                <a:gd name="T43" fmla="*/ 232 h 741"/>
                <a:gd name="T44" fmla="*/ 436 w 745"/>
                <a:gd name="T45" fmla="*/ 181 h 741"/>
                <a:gd name="T46" fmla="*/ 397 w 745"/>
                <a:gd name="T47" fmla="*/ 0 h 741"/>
                <a:gd name="T48" fmla="*/ 429 w 745"/>
                <a:gd name="T49" fmla="*/ 31 h 741"/>
                <a:gd name="T50" fmla="*/ 514 w 745"/>
                <a:gd name="T51" fmla="*/ 108 h 741"/>
                <a:gd name="T52" fmla="*/ 596 w 745"/>
                <a:gd name="T53" fmla="*/ 82 h 741"/>
                <a:gd name="T54" fmla="*/ 660 w 745"/>
                <a:gd name="T55" fmla="*/ 136 h 741"/>
                <a:gd name="T56" fmla="*/ 619 w 745"/>
                <a:gd name="T57" fmla="*/ 204 h 741"/>
                <a:gd name="T58" fmla="*/ 713 w 745"/>
                <a:gd name="T59" fmla="*/ 315 h 741"/>
                <a:gd name="T60" fmla="*/ 745 w 745"/>
                <a:gd name="T61" fmla="*/ 346 h 741"/>
                <a:gd name="T62" fmla="*/ 726 w 745"/>
                <a:gd name="T63" fmla="*/ 423 h 741"/>
                <a:gd name="T64" fmla="*/ 640 w 745"/>
                <a:gd name="T65" fmla="*/ 502 h 741"/>
                <a:gd name="T66" fmla="*/ 663 w 745"/>
                <a:gd name="T67" fmla="*/ 593 h 741"/>
                <a:gd name="T68" fmla="*/ 608 w 745"/>
                <a:gd name="T69" fmla="*/ 657 h 741"/>
                <a:gd name="T70" fmla="*/ 540 w 745"/>
                <a:gd name="T71" fmla="*/ 616 h 741"/>
                <a:gd name="T72" fmla="*/ 429 w 745"/>
                <a:gd name="T73" fmla="*/ 663 h 741"/>
                <a:gd name="T74" fmla="*/ 409 w 745"/>
                <a:gd name="T75" fmla="*/ 738 h 741"/>
                <a:gd name="T76" fmla="*/ 327 w 745"/>
                <a:gd name="T77" fmla="*/ 732 h 741"/>
                <a:gd name="T78" fmla="*/ 277 w 745"/>
                <a:gd name="T79" fmla="*/ 653 h 741"/>
                <a:gd name="T80" fmla="*/ 161 w 745"/>
                <a:gd name="T81" fmla="*/ 657 h 741"/>
                <a:gd name="T82" fmla="*/ 92 w 745"/>
                <a:gd name="T83" fmla="*/ 616 h 741"/>
                <a:gd name="T84" fmla="*/ 92 w 745"/>
                <a:gd name="T85" fmla="*/ 570 h 741"/>
                <a:gd name="T86" fmla="*/ 85 w 745"/>
                <a:gd name="T87" fmla="*/ 456 h 741"/>
                <a:gd name="T88" fmla="*/ 11 w 745"/>
                <a:gd name="T89" fmla="*/ 417 h 741"/>
                <a:gd name="T90" fmla="*/ 3 w 745"/>
                <a:gd name="T91" fmla="*/ 334 h 741"/>
                <a:gd name="T92" fmla="*/ 78 w 745"/>
                <a:gd name="T93" fmla="*/ 315 h 741"/>
                <a:gd name="T94" fmla="*/ 125 w 745"/>
                <a:gd name="T95" fmla="*/ 202 h 741"/>
                <a:gd name="T96" fmla="*/ 85 w 745"/>
                <a:gd name="T97" fmla="*/ 135 h 741"/>
                <a:gd name="T98" fmla="*/ 150 w 745"/>
                <a:gd name="T99" fmla="*/ 82 h 741"/>
                <a:gd name="T100" fmla="*/ 230 w 745"/>
                <a:gd name="T101" fmla="*/ 107 h 741"/>
                <a:gd name="T102" fmla="*/ 316 w 745"/>
                <a:gd name="T103" fmla="*/ 31 h 741"/>
                <a:gd name="T104" fmla="*/ 348 w 745"/>
                <a:gd name="T105" fmla="*/ 0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45" h="741">
                  <a:moveTo>
                    <a:pt x="176" y="407"/>
                  </a:moveTo>
                  <a:lnTo>
                    <a:pt x="184" y="437"/>
                  </a:lnTo>
                  <a:lnTo>
                    <a:pt x="196" y="465"/>
                  </a:lnTo>
                  <a:lnTo>
                    <a:pt x="212" y="490"/>
                  </a:lnTo>
                  <a:lnTo>
                    <a:pt x="233" y="513"/>
                  </a:lnTo>
                  <a:lnTo>
                    <a:pt x="256" y="532"/>
                  </a:lnTo>
                  <a:lnTo>
                    <a:pt x="282" y="548"/>
                  </a:lnTo>
                  <a:lnTo>
                    <a:pt x="310" y="560"/>
                  </a:lnTo>
                  <a:lnTo>
                    <a:pt x="341" y="567"/>
                  </a:lnTo>
                  <a:lnTo>
                    <a:pt x="373" y="570"/>
                  </a:lnTo>
                  <a:lnTo>
                    <a:pt x="406" y="567"/>
                  </a:lnTo>
                  <a:lnTo>
                    <a:pt x="439" y="559"/>
                  </a:lnTo>
                  <a:lnTo>
                    <a:pt x="406" y="505"/>
                  </a:lnTo>
                  <a:lnTo>
                    <a:pt x="388" y="509"/>
                  </a:lnTo>
                  <a:lnTo>
                    <a:pt x="370" y="510"/>
                  </a:lnTo>
                  <a:lnTo>
                    <a:pt x="343" y="507"/>
                  </a:lnTo>
                  <a:lnTo>
                    <a:pt x="317" y="500"/>
                  </a:lnTo>
                  <a:lnTo>
                    <a:pt x="294" y="488"/>
                  </a:lnTo>
                  <a:lnTo>
                    <a:pt x="273" y="472"/>
                  </a:lnTo>
                  <a:lnTo>
                    <a:pt x="256" y="453"/>
                  </a:lnTo>
                  <a:lnTo>
                    <a:pt x="243" y="431"/>
                  </a:lnTo>
                  <a:lnTo>
                    <a:pt x="234" y="407"/>
                  </a:lnTo>
                  <a:lnTo>
                    <a:pt x="176" y="407"/>
                  </a:lnTo>
                  <a:close/>
                  <a:moveTo>
                    <a:pt x="369" y="302"/>
                  </a:moveTo>
                  <a:lnTo>
                    <a:pt x="351" y="304"/>
                  </a:lnTo>
                  <a:lnTo>
                    <a:pt x="335" y="311"/>
                  </a:lnTo>
                  <a:lnTo>
                    <a:pt x="322" y="322"/>
                  </a:lnTo>
                  <a:lnTo>
                    <a:pt x="310" y="335"/>
                  </a:lnTo>
                  <a:lnTo>
                    <a:pt x="303" y="351"/>
                  </a:lnTo>
                  <a:lnTo>
                    <a:pt x="301" y="369"/>
                  </a:lnTo>
                  <a:lnTo>
                    <a:pt x="303" y="388"/>
                  </a:lnTo>
                  <a:lnTo>
                    <a:pt x="310" y="404"/>
                  </a:lnTo>
                  <a:lnTo>
                    <a:pt x="322" y="418"/>
                  </a:lnTo>
                  <a:lnTo>
                    <a:pt x="335" y="428"/>
                  </a:lnTo>
                  <a:lnTo>
                    <a:pt x="351" y="435"/>
                  </a:lnTo>
                  <a:lnTo>
                    <a:pt x="369" y="437"/>
                  </a:lnTo>
                  <a:lnTo>
                    <a:pt x="387" y="435"/>
                  </a:lnTo>
                  <a:lnTo>
                    <a:pt x="403" y="428"/>
                  </a:lnTo>
                  <a:lnTo>
                    <a:pt x="417" y="418"/>
                  </a:lnTo>
                  <a:lnTo>
                    <a:pt x="428" y="404"/>
                  </a:lnTo>
                  <a:lnTo>
                    <a:pt x="435" y="388"/>
                  </a:lnTo>
                  <a:lnTo>
                    <a:pt x="437" y="369"/>
                  </a:lnTo>
                  <a:lnTo>
                    <a:pt x="435" y="351"/>
                  </a:lnTo>
                  <a:lnTo>
                    <a:pt x="428" y="335"/>
                  </a:lnTo>
                  <a:lnTo>
                    <a:pt x="417" y="322"/>
                  </a:lnTo>
                  <a:lnTo>
                    <a:pt x="403" y="311"/>
                  </a:lnTo>
                  <a:lnTo>
                    <a:pt x="387" y="305"/>
                  </a:lnTo>
                  <a:lnTo>
                    <a:pt x="369" y="302"/>
                  </a:lnTo>
                  <a:close/>
                  <a:moveTo>
                    <a:pt x="500" y="217"/>
                  </a:moveTo>
                  <a:lnTo>
                    <a:pt x="470" y="271"/>
                  </a:lnTo>
                  <a:lnTo>
                    <a:pt x="487" y="292"/>
                  </a:lnTo>
                  <a:lnTo>
                    <a:pt x="500" y="316"/>
                  </a:lnTo>
                  <a:lnTo>
                    <a:pt x="508" y="342"/>
                  </a:lnTo>
                  <a:lnTo>
                    <a:pt x="511" y="370"/>
                  </a:lnTo>
                  <a:lnTo>
                    <a:pt x="508" y="399"/>
                  </a:lnTo>
                  <a:lnTo>
                    <a:pt x="500" y="425"/>
                  </a:lnTo>
                  <a:lnTo>
                    <a:pt x="487" y="448"/>
                  </a:lnTo>
                  <a:lnTo>
                    <a:pt x="470" y="469"/>
                  </a:lnTo>
                  <a:lnTo>
                    <a:pt x="502" y="523"/>
                  </a:lnTo>
                  <a:lnTo>
                    <a:pt x="522" y="504"/>
                  </a:lnTo>
                  <a:lnTo>
                    <a:pt x="541" y="481"/>
                  </a:lnTo>
                  <a:lnTo>
                    <a:pt x="555" y="456"/>
                  </a:lnTo>
                  <a:lnTo>
                    <a:pt x="565" y="429"/>
                  </a:lnTo>
                  <a:lnTo>
                    <a:pt x="572" y="401"/>
                  </a:lnTo>
                  <a:lnTo>
                    <a:pt x="574" y="370"/>
                  </a:lnTo>
                  <a:lnTo>
                    <a:pt x="572" y="339"/>
                  </a:lnTo>
                  <a:lnTo>
                    <a:pt x="565" y="311"/>
                  </a:lnTo>
                  <a:lnTo>
                    <a:pt x="554" y="284"/>
                  </a:lnTo>
                  <a:lnTo>
                    <a:pt x="540" y="259"/>
                  </a:lnTo>
                  <a:lnTo>
                    <a:pt x="521" y="236"/>
                  </a:lnTo>
                  <a:lnTo>
                    <a:pt x="500" y="217"/>
                  </a:lnTo>
                  <a:close/>
                  <a:moveTo>
                    <a:pt x="373" y="171"/>
                  </a:moveTo>
                  <a:lnTo>
                    <a:pt x="341" y="173"/>
                  </a:lnTo>
                  <a:lnTo>
                    <a:pt x="310" y="181"/>
                  </a:lnTo>
                  <a:lnTo>
                    <a:pt x="282" y="192"/>
                  </a:lnTo>
                  <a:lnTo>
                    <a:pt x="256" y="208"/>
                  </a:lnTo>
                  <a:lnTo>
                    <a:pt x="233" y="227"/>
                  </a:lnTo>
                  <a:lnTo>
                    <a:pt x="213" y="250"/>
                  </a:lnTo>
                  <a:lnTo>
                    <a:pt x="196" y="275"/>
                  </a:lnTo>
                  <a:lnTo>
                    <a:pt x="184" y="303"/>
                  </a:lnTo>
                  <a:lnTo>
                    <a:pt x="176" y="332"/>
                  </a:lnTo>
                  <a:lnTo>
                    <a:pt x="234" y="332"/>
                  </a:lnTo>
                  <a:lnTo>
                    <a:pt x="243" y="308"/>
                  </a:lnTo>
                  <a:lnTo>
                    <a:pt x="256" y="286"/>
                  </a:lnTo>
                  <a:lnTo>
                    <a:pt x="273" y="267"/>
                  </a:lnTo>
                  <a:lnTo>
                    <a:pt x="294" y="251"/>
                  </a:lnTo>
                  <a:lnTo>
                    <a:pt x="317" y="239"/>
                  </a:lnTo>
                  <a:lnTo>
                    <a:pt x="343" y="232"/>
                  </a:lnTo>
                  <a:lnTo>
                    <a:pt x="370" y="229"/>
                  </a:lnTo>
                  <a:lnTo>
                    <a:pt x="388" y="231"/>
                  </a:lnTo>
                  <a:lnTo>
                    <a:pt x="405" y="234"/>
                  </a:lnTo>
                  <a:lnTo>
                    <a:pt x="436" y="181"/>
                  </a:lnTo>
                  <a:lnTo>
                    <a:pt x="405" y="173"/>
                  </a:lnTo>
                  <a:lnTo>
                    <a:pt x="373" y="171"/>
                  </a:lnTo>
                  <a:close/>
                  <a:moveTo>
                    <a:pt x="348" y="0"/>
                  </a:moveTo>
                  <a:lnTo>
                    <a:pt x="397" y="0"/>
                  </a:lnTo>
                  <a:lnTo>
                    <a:pt x="409" y="2"/>
                  </a:lnTo>
                  <a:lnTo>
                    <a:pt x="418" y="9"/>
                  </a:lnTo>
                  <a:lnTo>
                    <a:pt x="425" y="19"/>
                  </a:lnTo>
                  <a:lnTo>
                    <a:pt x="429" y="31"/>
                  </a:lnTo>
                  <a:lnTo>
                    <a:pt x="429" y="78"/>
                  </a:lnTo>
                  <a:lnTo>
                    <a:pt x="458" y="85"/>
                  </a:lnTo>
                  <a:lnTo>
                    <a:pt x="487" y="96"/>
                  </a:lnTo>
                  <a:lnTo>
                    <a:pt x="514" y="108"/>
                  </a:lnTo>
                  <a:lnTo>
                    <a:pt x="540" y="124"/>
                  </a:lnTo>
                  <a:lnTo>
                    <a:pt x="574" y="91"/>
                  </a:lnTo>
                  <a:lnTo>
                    <a:pt x="585" y="84"/>
                  </a:lnTo>
                  <a:lnTo>
                    <a:pt x="596" y="82"/>
                  </a:lnTo>
                  <a:lnTo>
                    <a:pt x="608" y="84"/>
                  </a:lnTo>
                  <a:lnTo>
                    <a:pt x="618" y="91"/>
                  </a:lnTo>
                  <a:lnTo>
                    <a:pt x="654" y="125"/>
                  </a:lnTo>
                  <a:lnTo>
                    <a:pt x="660" y="136"/>
                  </a:lnTo>
                  <a:lnTo>
                    <a:pt x="663" y="147"/>
                  </a:lnTo>
                  <a:lnTo>
                    <a:pt x="660" y="160"/>
                  </a:lnTo>
                  <a:lnTo>
                    <a:pt x="654" y="170"/>
                  </a:lnTo>
                  <a:lnTo>
                    <a:pt x="619" y="204"/>
                  </a:lnTo>
                  <a:lnTo>
                    <a:pt x="640" y="238"/>
                  </a:lnTo>
                  <a:lnTo>
                    <a:pt x="655" y="275"/>
                  </a:lnTo>
                  <a:lnTo>
                    <a:pt x="666" y="315"/>
                  </a:lnTo>
                  <a:lnTo>
                    <a:pt x="713" y="315"/>
                  </a:lnTo>
                  <a:lnTo>
                    <a:pt x="726" y="317"/>
                  </a:lnTo>
                  <a:lnTo>
                    <a:pt x="735" y="324"/>
                  </a:lnTo>
                  <a:lnTo>
                    <a:pt x="743" y="334"/>
                  </a:lnTo>
                  <a:lnTo>
                    <a:pt x="745" y="346"/>
                  </a:lnTo>
                  <a:lnTo>
                    <a:pt x="745" y="395"/>
                  </a:lnTo>
                  <a:lnTo>
                    <a:pt x="743" y="407"/>
                  </a:lnTo>
                  <a:lnTo>
                    <a:pt x="735" y="417"/>
                  </a:lnTo>
                  <a:lnTo>
                    <a:pt x="726" y="423"/>
                  </a:lnTo>
                  <a:lnTo>
                    <a:pt x="713" y="426"/>
                  </a:lnTo>
                  <a:lnTo>
                    <a:pt x="666" y="426"/>
                  </a:lnTo>
                  <a:lnTo>
                    <a:pt x="655" y="465"/>
                  </a:lnTo>
                  <a:lnTo>
                    <a:pt x="640" y="502"/>
                  </a:lnTo>
                  <a:lnTo>
                    <a:pt x="619" y="537"/>
                  </a:lnTo>
                  <a:lnTo>
                    <a:pt x="654" y="570"/>
                  </a:lnTo>
                  <a:lnTo>
                    <a:pt x="660" y="581"/>
                  </a:lnTo>
                  <a:lnTo>
                    <a:pt x="663" y="593"/>
                  </a:lnTo>
                  <a:lnTo>
                    <a:pt x="660" y="605"/>
                  </a:lnTo>
                  <a:lnTo>
                    <a:pt x="654" y="616"/>
                  </a:lnTo>
                  <a:lnTo>
                    <a:pt x="618" y="650"/>
                  </a:lnTo>
                  <a:lnTo>
                    <a:pt x="608" y="657"/>
                  </a:lnTo>
                  <a:lnTo>
                    <a:pt x="596" y="659"/>
                  </a:lnTo>
                  <a:lnTo>
                    <a:pt x="584" y="657"/>
                  </a:lnTo>
                  <a:lnTo>
                    <a:pt x="574" y="650"/>
                  </a:lnTo>
                  <a:lnTo>
                    <a:pt x="540" y="616"/>
                  </a:lnTo>
                  <a:lnTo>
                    <a:pt x="514" y="632"/>
                  </a:lnTo>
                  <a:lnTo>
                    <a:pt x="487" y="645"/>
                  </a:lnTo>
                  <a:lnTo>
                    <a:pt x="458" y="655"/>
                  </a:lnTo>
                  <a:lnTo>
                    <a:pt x="429" y="663"/>
                  </a:lnTo>
                  <a:lnTo>
                    <a:pt x="429" y="710"/>
                  </a:lnTo>
                  <a:lnTo>
                    <a:pt x="425" y="722"/>
                  </a:lnTo>
                  <a:lnTo>
                    <a:pt x="419" y="731"/>
                  </a:lnTo>
                  <a:lnTo>
                    <a:pt x="409" y="738"/>
                  </a:lnTo>
                  <a:lnTo>
                    <a:pt x="397" y="741"/>
                  </a:lnTo>
                  <a:lnTo>
                    <a:pt x="348" y="741"/>
                  </a:lnTo>
                  <a:lnTo>
                    <a:pt x="336" y="738"/>
                  </a:lnTo>
                  <a:lnTo>
                    <a:pt x="327" y="732"/>
                  </a:lnTo>
                  <a:lnTo>
                    <a:pt x="319" y="722"/>
                  </a:lnTo>
                  <a:lnTo>
                    <a:pt x="316" y="710"/>
                  </a:lnTo>
                  <a:lnTo>
                    <a:pt x="316" y="663"/>
                  </a:lnTo>
                  <a:lnTo>
                    <a:pt x="277" y="653"/>
                  </a:lnTo>
                  <a:lnTo>
                    <a:pt x="239" y="638"/>
                  </a:lnTo>
                  <a:lnTo>
                    <a:pt x="204" y="618"/>
                  </a:lnTo>
                  <a:lnTo>
                    <a:pt x="172" y="650"/>
                  </a:lnTo>
                  <a:lnTo>
                    <a:pt x="161" y="657"/>
                  </a:lnTo>
                  <a:lnTo>
                    <a:pt x="149" y="659"/>
                  </a:lnTo>
                  <a:lnTo>
                    <a:pt x="138" y="657"/>
                  </a:lnTo>
                  <a:lnTo>
                    <a:pt x="127" y="650"/>
                  </a:lnTo>
                  <a:lnTo>
                    <a:pt x="92" y="616"/>
                  </a:lnTo>
                  <a:lnTo>
                    <a:pt x="85" y="605"/>
                  </a:lnTo>
                  <a:lnTo>
                    <a:pt x="83" y="592"/>
                  </a:lnTo>
                  <a:lnTo>
                    <a:pt x="85" y="580"/>
                  </a:lnTo>
                  <a:lnTo>
                    <a:pt x="92" y="570"/>
                  </a:lnTo>
                  <a:lnTo>
                    <a:pt x="125" y="538"/>
                  </a:lnTo>
                  <a:lnTo>
                    <a:pt x="109" y="512"/>
                  </a:lnTo>
                  <a:lnTo>
                    <a:pt x="96" y="485"/>
                  </a:lnTo>
                  <a:lnTo>
                    <a:pt x="85" y="456"/>
                  </a:lnTo>
                  <a:lnTo>
                    <a:pt x="78" y="426"/>
                  </a:lnTo>
                  <a:lnTo>
                    <a:pt x="32" y="426"/>
                  </a:lnTo>
                  <a:lnTo>
                    <a:pt x="20" y="423"/>
                  </a:lnTo>
                  <a:lnTo>
                    <a:pt x="11" y="417"/>
                  </a:lnTo>
                  <a:lnTo>
                    <a:pt x="3" y="407"/>
                  </a:lnTo>
                  <a:lnTo>
                    <a:pt x="0" y="395"/>
                  </a:lnTo>
                  <a:lnTo>
                    <a:pt x="0" y="346"/>
                  </a:lnTo>
                  <a:lnTo>
                    <a:pt x="3" y="334"/>
                  </a:lnTo>
                  <a:lnTo>
                    <a:pt x="10" y="324"/>
                  </a:lnTo>
                  <a:lnTo>
                    <a:pt x="20" y="317"/>
                  </a:lnTo>
                  <a:lnTo>
                    <a:pt x="32" y="315"/>
                  </a:lnTo>
                  <a:lnTo>
                    <a:pt x="78" y="315"/>
                  </a:lnTo>
                  <a:lnTo>
                    <a:pt x="85" y="284"/>
                  </a:lnTo>
                  <a:lnTo>
                    <a:pt x="95" y="256"/>
                  </a:lnTo>
                  <a:lnTo>
                    <a:pt x="108" y="228"/>
                  </a:lnTo>
                  <a:lnTo>
                    <a:pt x="125" y="202"/>
                  </a:lnTo>
                  <a:lnTo>
                    <a:pt x="92" y="170"/>
                  </a:lnTo>
                  <a:lnTo>
                    <a:pt x="85" y="160"/>
                  </a:lnTo>
                  <a:lnTo>
                    <a:pt x="83" y="147"/>
                  </a:lnTo>
                  <a:lnTo>
                    <a:pt x="85" y="135"/>
                  </a:lnTo>
                  <a:lnTo>
                    <a:pt x="92" y="125"/>
                  </a:lnTo>
                  <a:lnTo>
                    <a:pt x="127" y="91"/>
                  </a:lnTo>
                  <a:lnTo>
                    <a:pt x="138" y="84"/>
                  </a:lnTo>
                  <a:lnTo>
                    <a:pt x="150" y="82"/>
                  </a:lnTo>
                  <a:lnTo>
                    <a:pt x="161" y="84"/>
                  </a:lnTo>
                  <a:lnTo>
                    <a:pt x="172" y="91"/>
                  </a:lnTo>
                  <a:lnTo>
                    <a:pt x="204" y="123"/>
                  </a:lnTo>
                  <a:lnTo>
                    <a:pt x="230" y="107"/>
                  </a:lnTo>
                  <a:lnTo>
                    <a:pt x="258" y="95"/>
                  </a:lnTo>
                  <a:lnTo>
                    <a:pt x="286" y="84"/>
                  </a:lnTo>
                  <a:lnTo>
                    <a:pt x="316" y="77"/>
                  </a:lnTo>
                  <a:lnTo>
                    <a:pt x="316" y="31"/>
                  </a:lnTo>
                  <a:lnTo>
                    <a:pt x="319" y="19"/>
                  </a:lnTo>
                  <a:lnTo>
                    <a:pt x="326" y="9"/>
                  </a:lnTo>
                  <a:lnTo>
                    <a:pt x="336" y="2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15" name="Group 1714"/>
          <p:cNvGrpSpPr/>
          <p:nvPr/>
        </p:nvGrpSpPr>
        <p:grpSpPr>
          <a:xfrm>
            <a:off x="3422439" y="1676559"/>
            <a:ext cx="306388" cy="306387"/>
            <a:chOff x="3390900" y="1220788"/>
            <a:chExt cx="306388" cy="30638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39" name="Freeform 247"/>
            <p:cNvSpPr>
              <a:spLocks noEditPoints="1"/>
            </p:cNvSpPr>
            <p:nvPr/>
          </p:nvSpPr>
          <p:spPr bwMode="auto">
            <a:xfrm>
              <a:off x="3390900" y="1220788"/>
              <a:ext cx="306388" cy="306387"/>
            </a:xfrm>
            <a:custGeom>
              <a:avLst/>
              <a:gdLst>
                <a:gd name="T0" fmla="*/ 1659 w 3468"/>
                <a:gd name="T1" fmla="*/ 3223 h 3458"/>
                <a:gd name="T2" fmla="*/ 1841 w 3468"/>
                <a:gd name="T3" fmla="*/ 3078 h 3458"/>
                <a:gd name="T4" fmla="*/ 2617 w 3468"/>
                <a:gd name="T5" fmla="*/ 2674 h 3458"/>
                <a:gd name="T6" fmla="*/ 2772 w 3468"/>
                <a:gd name="T7" fmla="*/ 2829 h 3458"/>
                <a:gd name="T8" fmla="*/ 2772 w 3468"/>
                <a:gd name="T9" fmla="*/ 2609 h 3458"/>
                <a:gd name="T10" fmla="*/ 624 w 3468"/>
                <a:gd name="T11" fmla="*/ 2742 h 3458"/>
                <a:gd name="T12" fmla="*/ 840 w 3468"/>
                <a:gd name="T13" fmla="*/ 2785 h 3458"/>
                <a:gd name="T14" fmla="*/ 3138 w 3468"/>
                <a:gd name="T15" fmla="*/ 1610 h 3458"/>
                <a:gd name="T16" fmla="*/ 3087 w 3468"/>
                <a:gd name="T17" fmla="*/ 1835 h 3458"/>
                <a:gd name="T18" fmla="*/ 3231 w 3468"/>
                <a:gd name="T19" fmla="*/ 1654 h 3458"/>
                <a:gd name="T20" fmla="*/ 210 w 3468"/>
                <a:gd name="T21" fmla="*/ 1728 h 3458"/>
                <a:gd name="T22" fmla="*/ 436 w 3468"/>
                <a:gd name="T23" fmla="*/ 1781 h 3458"/>
                <a:gd name="T24" fmla="*/ 1627 w 3468"/>
                <a:gd name="T25" fmla="*/ 1154 h 3458"/>
                <a:gd name="T26" fmla="*/ 1172 w 3468"/>
                <a:gd name="T27" fmla="*/ 1566 h 3458"/>
                <a:gd name="T28" fmla="*/ 1362 w 3468"/>
                <a:gd name="T29" fmla="*/ 2180 h 3458"/>
                <a:gd name="T30" fmla="*/ 2013 w 3468"/>
                <a:gd name="T31" fmla="*/ 2242 h 3458"/>
                <a:gd name="T32" fmla="*/ 2316 w 3468"/>
                <a:gd name="T33" fmla="*/ 1669 h 3458"/>
                <a:gd name="T34" fmla="*/ 1907 w 3468"/>
                <a:gd name="T35" fmla="*/ 1171 h 3458"/>
                <a:gd name="T36" fmla="*/ 2608 w 3468"/>
                <a:gd name="T37" fmla="*/ 738 h 3458"/>
                <a:gd name="T38" fmla="*/ 2811 w 3468"/>
                <a:gd name="T39" fmla="*/ 823 h 3458"/>
                <a:gd name="T40" fmla="*/ 2728 w 3468"/>
                <a:gd name="T41" fmla="*/ 619 h 3458"/>
                <a:gd name="T42" fmla="*/ 641 w 3468"/>
                <a:gd name="T43" fmla="*/ 804 h 3458"/>
                <a:gd name="T44" fmla="*/ 857 w 3468"/>
                <a:gd name="T45" fmla="*/ 760 h 3458"/>
                <a:gd name="T46" fmla="*/ 1682 w 3468"/>
                <a:gd name="T47" fmla="*/ 221 h 3458"/>
                <a:gd name="T48" fmla="*/ 1734 w 3468"/>
                <a:gd name="T49" fmla="*/ 447 h 3458"/>
                <a:gd name="T50" fmla="*/ 1786 w 3468"/>
                <a:gd name="T51" fmla="*/ 221 h 3458"/>
                <a:gd name="T52" fmla="*/ 2038 w 3468"/>
                <a:gd name="T53" fmla="*/ 200 h 3458"/>
                <a:gd name="T54" fmla="*/ 1846 w 3468"/>
                <a:gd name="T55" fmla="*/ 637 h 3458"/>
                <a:gd name="T56" fmla="*/ 2399 w 3468"/>
                <a:gd name="T57" fmla="*/ 724 h 3458"/>
                <a:gd name="T58" fmla="*/ 2709 w 3468"/>
                <a:gd name="T59" fmla="*/ 411 h 3458"/>
                <a:gd name="T60" fmla="*/ 3052 w 3468"/>
                <a:gd name="T61" fmla="*/ 680 h 3458"/>
                <a:gd name="T62" fmla="*/ 2818 w 3468"/>
                <a:gd name="T63" fmla="*/ 1053 h 3458"/>
                <a:gd name="T64" fmla="*/ 2513 w 3468"/>
                <a:gd name="T65" fmla="*/ 1550 h 3458"/>
                <a:gd name="T66" fmla="*/ 3184 w 3468"/>
                <a:gd name="T67" fmla="*/ 1404 h 3458"/>
                <a:gd name="T68" fmla="*/ 3464 w 3468"/>
                <a:gd name="T69" fmla="*/ 1773 h 3458"/>
                <a:gd name="T70" fmla="*/ 3096 w 3468"/>
                <a:gd name="T71" fmla="*/ 2054 h 3458"/>
                <a:gd name="T72" fmla="*/ 2496 w 3468"/>
                <a:gd name="T73" fmla="*/ 1971 h 3458"/>
                <a:gd name="T74" fmla="*/ 2857 w 3468"/>
                <a:gd name="T75" fmla="*/ 2419 h 3458"/>
                <a:gd name="T76" fmla="*/ 3041 w 3468"/>
                <a:gd name="T77" fmla="*/ 2815 h 3458"/>
                <a:gd name="T78" fmla="*/ 2670 w 3468"/>
                <a:gd name="T79" fmla="*/ 3042 h 3458"/>
                <a:gd name="T80" fmla="*/ 2399 w 3468"/>
                <a:gd name="T81" fmla="*/ 2691 h 3458"/>
                <a:gd name="T82" fmla="*/ 1886 w 3468"/>
                <a:gd name="T83" fmla="*/ 2839 h 3458"/>
                <a:gd name="T84" fmla="*/ 2018 w 3468"/>
                <a:gd name="T85" fmla="*/ 3294 h 3458"/>
                <a:gd name="T86" fmla="*/ 1569 w 3468"/>
                <a:gd name="T87" fmla="*/ 3412 h 3458"/>
                <a:gd name="T88" fmla="*/ 1446 w 3468"/>
                <a:gd name="T89" fmla="*/ 2971 h 3458"/>
                <a:gd name="T90" fmla="*/ 1305 w 3468"/>
                <a:gd name="T91" fmla="*/ 2402 h 3458"/>
                <a:gd name="T92" fmla="*/ 973 w 3468"/>
                <a:gd name="T93" fmla="*/ 2951 h 3458"/>
                <a:gd name="T94" fmla="*/ 539 w 3468"/>
                <a:gd name="T95" fmla="*/ 2979 h 3458"/>
                <a:gd name="T96" fmla="*/ 458 w 3468"/>
                <a:gd name="T97" fmla="*/ 2551 h 3458"/>
                <a:gd name="T98" fmla="*/ 880 w 3468"/>
                <a:gd name="T99" fmla="*/ 2423 h 3458"/>
                <a:gd name="T100" fmla="*/ 553 w 3468"/>
                <a:gd name="T101" fmla="*/ 1969 h 3458"/>
                <a:gd name="T102" fmla="*/ 97 w 3468"/>
                <a:gd name="T103" fmla="*/ 1961 h 3458"/>
                <a:gd name="T104" fmla="*/ 69 w 3468"/>
                <a:gd name="T105" fmla="*/ 1528 h 3458"/>
                <a:gd name="T106" fmla="*/ 539 w 3468"/>
                <a:gd name="T107" fmla="*/ 1475 h 3458"/>
                <a:gd name="T108" fmla="*/ 887 w 3468"/>
                <a:gd name="T109" fmla="*/ 1033 h 3458"/>
                <a:gd name="T110" fmla="*/ 459 w 3468"/>
                <a:gd name="T111" fmla="*/ 907 h 3458"/>
                <a:gd name="T112" fmla="*/ 540 w 3468"/>
                <a:gd name="T113" fmla="*/ 479 h 3458"/>
                <a:gd name="T114" fmla="*/ 974 w 3468"/>
                <a:gd name="T115" fmla="*/ 507 h 3458"/>
                <a:gd name="T116" fmla="*/ 1310 w 3468"/>
                <a:gd name="T117" fmla="*/ 1054 h 3458"/>
                <a:gd name="T118" fmla="*/ 1447 w 3468"/>
                <a:gd name="T119" fmla="*/ 487 h 3458"/>
                <a:gd name="T120" fmla="*/ 1570 w 3468"/>
                <a:gd name="T121" fmla="*/ 46 h 3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68" h="3458">
                  <a:moveTo>
                    <a:pt x="1734" y="3011"/>
                  </a:moveTo>
                  <a:lnTo>
                    <a:pt x="1707" y="3014"/>
                  </a:lnTo>
                  <a:lnTo>
                    <a:pt x="1682" y="3023"/>
                  </a:lnTo>
                  <a:lnTo>
                    <a:pt x="1659" y="3038"/>
                  </a:lnTo>
                  <a:lnTo>
                    <a:pt x="1641" y="3055"/>
                  </a:lnTo>
                  <a:lnTo>
                    <a:pt x="1627" y="3078"/>
                  </a:lnTo>
                  <a:lnTo>
                    <a:pt x="1618" y="3103"/>
                  </a:lnTo>
                  <a:lnTo>
                    <a:pt x="1615" y="3130"/>
                  </a:lnTo>
                  <a:lnTo>
                    <a:pt x="1618" y="3158"/>
                  </a:lnTo>
                  <a:lnTo>
                    <a:pt x="1627" y="3182"/>
                  </a:lnTo>
                  <a:lnTo>
                    <a:pt x="1641" y="3204"/>
                  </a:lnTo>
                  <a:lnTo>
                    <a:pt x="1659" y="3223"/>
                  </a:lnTo>
                  <a:lnTo>
                    <a:pt x="1682" y="3237"/>
                  </a:lnTo>
                  <a:lnTo>
                    <a:pt x="1707" y="3245"/>
                  </a:lnTo>
                  <a:lnTo>
                    <a:pt x="1734" y="3248"/>
                  </a:lnTo>
                  <a:lnTo>
                    <a:pt x="1762" y="3245"/>
                  </a:lnTo>
                  <a:lnTo>
                    <a:pt x="1786" y="3237"/>
                  </a:lnTo>
                  <a:lnTo>
                    <a:pt x="1808" y="3223"/>
                  </a:lnTo>
                  <a:lnTo>
                    <a:pt x="1827" y="3204"/>
                  </a:lnTo>
                  <a:lnTo>
                    <a:pt x="1841" y="3182"/>
                  </a:lnTo>
                  <a:lnTo>
                    <a:pt x="1849" y="3158"/>
                  </a:lnTo>
                  <a:lnTo>
                    <a:pt x="1853" y="3130"/>
                  </a:lnTo>
                  <a:lnTo>
                    <a:pt x="1849" y="3103"/>
                  </a:lnTo>
                  <a:lnTo>
                    <a:pt x="1841" y="3078"/>
                  </a:lnTo>
                  <a:lnTo>
                    <a:pt x="1827" y="3055"/>
                  </a:lnTo>
                  <a:lnTo>
                    <a:pt x="1808" y="3038"/>
                  </a:lnTo>
                  <a:lnTo>
                    <a:pt x="1786" y="3023"/>
                  </a:lnTo>
                  <a:lnTo>
                    <a:pt x="1762" y="3014"/>
                  </a:lnTo>
                  <a:lnTo>
                    <a:pt x="1734" y="3011"/>
                  </a:lnTo>
                  <a:close/>
                  <a:moveTo>
                    <a:pt x="2728" y="2601"/>
                  </a:moveTo>
                  <a:lnTo>
                    <a:pt x="2704" y="2603"/>
                  </a:lnTo>
                  <a:lnTo>
                    <a:pt x="2682" y="2609"/>
                  </a:lnTo>
                  <a:lnTo>
                    <a:pt x="2662" y="2621"/>
                  </a:lnTo>
                  <a:lnTo>
                    <a:pt x="2643" y="2635"/>
                  </a:lnTo>
                  <a:lnTo>
                    <a:pt x="2627" y="2654"/>
                  </a:lnTo>
                  <a:lnTo>
                    <a:pt x="2617" y="2674"/>
                  </a:lnTo>
                  <a:lnTo>
                    <a:pt x="2610" y="2696"/>
                  </a:lnTo>
                  <a:lnTo>
                    <a:pt x="2608" y="2720"/>
                  </a:lnTo>
                  <a:lnTo>
                    <a:pt x="2610" y="2742"/>
                  </a:lnTo>
                  <a:lnTo>
                    <a:pt x="2617" y="2764"/>
                  </a:lnTo>
                  <a:lnTo>
                    <a:pt x="2627" y="2785"/>
                  </a:lnTo>
                  <a:lnTo>
                    <a:pt x="2643" y="2804"/>
                  </a:lnTo>
                  <a:lnTo>
                    <a:pt x="2662" y="2819"/>
                  </a:lnTo>
                  <a:lnTo>
                    <a:pt x="2682" y="2829"/>
                  </a:lnTo>
                  <a:lnTo>
                    <a:pt x="2704" y="2836"/>
                  </a:lnTo>
                  <a:lnTo>
                    <a:pt x="2728" y="2839"/>
                  </a:lnTo>
                  <a:lnTo>
                    <a:pt x="2750" y="2836"/>
                  </a:lnTo>
                  <a:lnTo>
                    <a:pt x="2772" y="2829"/>
                  </a:lnTo>
                  <a:lnTo>
                    <a:pt x="2793" y="2819"/>
                  </a:lnTo>
                  <a:lnTo>
                    <a:pt x="2811" y="2804"/>
                  </a:lnTo>
                  <a:lnTo>
                    <a:pt x="2827" y="2785"/>
                  </a:lnTo>
                  <a:lnTo>
                    <a:pt x="2837" y="2764"/>
                  </a:lnTo>
                  <a:lnTo>
                    <a:pt x="2844" y="2742"/>
                  </a:lnTo>
                  <a:lnTo>
                    <a:pt x="2846" y="2720"/>
                  </a:lnTo>
                  <a:lnTo>
                    <a:pt x="2844" y="2696"/>
                  </a:lnTo>
                  <a:lnTo>
                    <a:pt x="2837" y="2674"/>
                  </a:lnTo>
                  <a:lnTo>
                    <a:pt x="2827" y="2654"/>
                  </a:lnTo>
                  <a:lnTo>
                    <a:pt x="2811" y="2635"/>
                  </a:lnTo>
                  <a:lnTo>
                    <a:pt x="2793" y="2621"/>
                  </a:lnTo>
                  <a:lnTo>
                    <a:pt x="2772" y="2609"/>
                  </a:lnTo>
                  <a:lnTo>
                    <a:pt x="2750" y="2603"/>
                  </a:lnTo>
                  <a:lnTo>
                    <a:pt x="2728" y="2601"/>
                  </a:lnTo>
                  <a:close/>
                  <a:moveTo>
                    <a:pt x="741" y="2601"/>
                  </a:moveTo>
                  <a:lnTo>
                    <a:pt x="718" y="2603"/>
                  </a:lnTo>
                  <a:lnTo>
                    <a:pt x="696" y="2609"/>
                  </a:lnTo>
                  <a:lnTo>
                    <a:pt x="676" y="2621"/>
                  </a:lnTo>
                  <a:lnTo>
                    <a:pt x="657" y="2635"/>
                  </a:lnTo>
                  <a:lnTo>
                    <a:pt x="641" y="2654"/>
                  </a:lnTo>
                  <a:lnTo>
                    <a:pt x="630" y="2674"/>
                  </a:lnTo>
                  <a:lnTo>
                    <a:pt x="624" y="2696"/>
                  </a:lnTo>
                  <a:lnTo>
                    <a:pt x="622" y="2720"/>
                  </a:lnTo>
                  <a:lnTo>
                    <a:pt x="624" y="2742"/>
                  </a:lnTo>
                  <a:lnTo>
                    <a:pt x="630" y="2764"/>
                  </a:lnTo>
                  <a:lnTo>
                    <a:pt x="641" y="2785"/>
                  </a:lnTo>
                  <a:lnTo>
                    <a:pt x="657" y="2804"/>
                  </a:lnTo>
                  <a:lnTo>
                    <a:pt x="676" y="2819"/>
                  </a:lnTo>
                  <a:lnTo>
                    <a:pt x="696" y="2829"/>
                  </a:lnTo>
                  <a:lnTo>
                    <a:pt x="718" y="2836"/>
                  </a:lnTo>
                  <a:lnTo>
                    <a:pt x="741" y="2839"/>
                  </a:lnTo>
                  <a:lnTo>
                    <a:pt x="763" y="2836"/>
                  </a:lnTo>
                  <a:lnTo>
                    <a:pt x="785" y="2829"/>
                  </a:lnTo>
                  <a:lnTo>
                    <a:pt x="806" y="2819"/>
                  </a:lnTo>
                  <a:lnTo>
                    <a:pt x="824" y="2804"/>
                  </a:lnTo>
                  <a:lnTo>
                    <a:pt x="840" y="2785"/>
                  </a:lnTo>
                  <a:lnTo>
                    <a:pt x="851" y="2764"/>
                  </a:lnTo>
                  <a:lnTo>
                    <a:pt x="857" y="2742"/>
                  </a:lnTo>
                  <a:lnTo>
                    <a:pt x="859" y="2720"/>
                  </a:lnTo>
                  <a:lnTo>
                    <a:pt x="857" y="2696"/>
                  </a:lnTo>
                  <a:lnTo>
                    <a:pt x="851" y="2674"/>
                  </a:lnTo>
                  <a:lnTo>
                    <a:pt x="840" y="2654"/>
                  </a:lnTo>
                  <a:lnTo>
                    <a:pt x="824" y="2635"/>
                  </a:lnTo>
                  <a:lnTo>
                    <a:pt x="806" y="2621"/>
                  </a:lnTo>
                  <a:lnTo>
                    <a:pt x="785" y="2609"/>
                  </a:lnTo>
                  <a:lnTo>
                    <a:pt x="763" y="2603"/>
                  </a:lnTo>
                  <a:lnTo>
                    <a:pt x="741" y="2601"/>
                  </a:lnTo>
                  <a:close/>
                  <a:moveTo>
                    <a:pt x="3138" y="1610"/>
                  </a:moveTo>
                  <a:lnTo>
                    <a:pt x="3112" y="1613"/>
                  </a:lnTo>
                  <a:lnTo>
                    <a:pt x="3087" y="1623"/>
                  </a:lnTo>
                  <a:lnTo>
                    <a:pt x="3064" y="1636"/>
                  </a:lnTo>
                  <a:lnTo>
                    <a:pt x="3045" y="1654"/>
                  </a:lnTo>
                  <a:lnTo>
                    <a:pt x="3032" y="1676"/>
                  </a:lnTo>
                  <a:lnTo>
                    <a:pt x="3023" y="1702"/>
                  </a:lnTo>
                  <a:lnTo>
                    <a:pt x="3020" y="1728"/>
                  </a:lnTo>
                  <a:lnTo>
                    <a:pt x="3023" y="1756"/>
                  </a:lnTo>
                  <a:lnTo>
                    <a:pt x="3032" y="1781"/>
                  </a:lnTo>
                  <a:lnTo>
                    <a:pt x="3045" y="1803"/>
                  </a:lnTo>
                  <a:lnTo>
                    <a:pt x="3064" y="1822"/>
                  </a:lnTo>
                  <a:lnTo>
                    <a:pt x="3087" y="1835"/>
                  </a:lnTo>
                  <a:lnTo>
                    <a:pt x="3112" y="1845"/>
                  </a:lnTo>
                  <a:lnTo>
                    <a:pt x="3138" y="1847"/>
                  </a:lnTo>
                  <a:lnTo>
                    <a:pt x="3166" y="1845"/>
                  </a:lnTo>
                  <a:lnTo>
                    <a:pt x="3191" y="1835"/>
                  </a:lnTo>
                  <a:lnTo>
                    <a:pt x="3213" y="1822"/>
                  </a:lnTo>
                  <a:lnTo>
                    <a:pt x="3231" y="1803"/>
                  </a:lnTo>
                  <a:lnTo>
                    <a:pt x="3246" y="1781"/>
                  </a:lnTo>
                  <a:lnTo>
                    <a:pt x="3254" y="1756"/>
                  </a:lnTo>
                  <a:lnTo>
                    <a:pt x="3258" y="1728"/>
                  </a:lnTo>
                  <a:lnTo>
                    <a:pt x="3254" y="1702"/>
                  </a:lnTo>
                  <a:lnTo>
                    <a:pt x="3246" y="1676"/>
                  </a:lnTo>
                  <a:lnTo>
                    <a:pt x="3231" y="1654"/>
                  </a:lnTo>
                  <a:lnTo>
                    <a:pt x="3213" y="1636"/>
                  </a:lnTo>
                  <a:lnTo>
                    <a:pt x="3191" y="1623"/>
                  </a:lnTo>
                  <a:lnTo>
                    <a:pt x="3166" y="1613"/>
                  </a:lnTo>
                  <a:lnTo>
                    <a:pt x="3138" y="1610"/>
                  </a:lnTo>
                  <a:close/>
                  <a:moveTo>
                    <a:pt x="329" y="1610"/>
                  </a:moveTo>
                  <a:lnTo>
                    <a:pt x="302" y="1613"/>
                  </a:lnTo>
                  <a:lnTo>
                    <a:pt x="277" y="1623"/>
                  </a:lnTo>
                  <a:lnTo>
                    <a:pt x="254" y="1636"/>
                  </a:lnTo>
                  <a:lnTo>
                    <a:pt x="236" y="1654"/>
                  </a:lnTo>
                  <a:lnTo>
                    <a:pt x="223" y="1676"/>
                  </a:lnTo>
                  <a:lnTo>
                    <a:pt x="213" y="1702"/>
                  </a:lnTo>
                  <a:lnTo>
                    <a:pt x="210" y="1728"/>
                  </a:lnTo>
                  <a:lnTo>
                    <a:pt x="213" y="1756"/>
                  </a:lnTo>
                  <a:lnTo>
                    <a:pt x="223" y="1781"/>
                  </a:lnTo>
                  <a:lnTo>
                    <a:pt x="236" y="1803"/>
                  </a:lnTo>
                  <a:lnTo>
                    <a:pt x="254" y="1822"/>
                  </a:lnTo>
                  <a:lnTo>
                    <a:pt x="277" y="1835"/>
                  </a:lnTo>
                  <a:lnTo>
                    <a:pt x="302" y="1845"/>
                  </a:lnTo>
                  <a:lnTo>
                    <a:pt x="329" y="1847"/>
                  </a:lnTo>
                  <a:lnTo>
                    <a:pt x="357" y="1845"/>
                  </a:lnTo>
                  <a:lnTo>
                    <a:pt x="381" y="1835"/>
                  </a:lnTo>
                  <a:lnTo>
                    <a:pt x="403" y="1822"/>
                  </a:lnTo>
                  <a:lnTo>
                    <a:pt x="422" y="1803"/>
                  </a:lnTo>
                  <a:lnTo>
                    <a:pt x="436" y="1781"/>
                  </a:lnTo>
                  <a:lnTo>
                    <a:pt x="444" y="1756"/>
                  </a:lnTo>
                  <a:lnTo>
                    <a:pt x="448" y="1728"/>
                  </a:lnTo>
                  <a:lnTo>
                    <a:pt x="444" y="1702"/>
                  </a:lnTo>
                  <a:lnTo>
                    <a:pt x="436" y="1676"/>
                  </a:lnTo>
                  <a:lnTo>
                    <a:pt x="422" y="1654"/>
                  </a:lnTo>
                  <a:lnTo>
                    <a:pt x="403" y="1636"/>
                  </a:lnTo>
                  <a:lnTo>
                    <a:pt x="381" y="1623"/>
                  </a:lnTo>
                  <a:lnTo>
                    <a:pt x="357" y="1613"/>
                  </a:lnTo>
                  <a:lnTo>
                    <a:pt x="329" y="1610"/>
                  </a:lnTo>
                  <a:close/>
                  <a:moveTo>
                    <a:pt x="1734" y="1145"/>
                  </a:moveTo>
                  <a:lnTo>
                    <a:pt x="1679" y="1148"/>
                  </a:lnTo>
                  <a:lnTo>
                    <a:pt x="1627" y="1154"/>
                  </a:lnTo>
                  <a:lnTo>
                    <a:pt x="1575" y="1167"/>
                  </a:lnTo>
                  <a:lnTo>
                    <a:pt x="1525" y="1183"/>
                  </a:lnTo>
                  <a:lnTo>
                    <a:pt x="1477" y="1204"/>
                  </a:lnTo>
                  <a:lnTo>
                    <a:pt x="1431" y="1229"/>
                  </a:lnTo>
                  <a:lnTo>
                    <a:pt x="1387" y="1258"/>
                  </a:lnTo>
                  <a:lnTo>
                    <a:pt x="1346" y="1292"/>
                  </a:lnTo>
                  <a:lnTo>
                    <a:pt x="1307" y="1330"/>
                  </a:lnTo>
                  <a:lnTo>
                    <a:pt x="1271" y="1372"/>
                  </a:lnTo>
                  <a:lnTo>
                    <a:pt x="1239" y="1417"/>
                  </a:lnTo>
                  <a:lnTo>
                    <a:pt x="1212" y="1465"/>
                  </a:lnTo>
                  <a:lnTo>
                    <a:pt x="1190" y="1514"/>
                  </a:lnTo>
                  <a:lnTo>
                    <a:pt x="1172" y="1566"/>
                  </a:lnTo>
                  <a:lnTo>
                    <a:pt x="1159" y="1620"/>
                  </a:lnTo>
                  <a:lnTo>
                    <a:pt x="1152" y="1673"/>
                  </a:lnTo>
                  <a:lnTo>
                    <a:pt x="1148" y="1728"/>
                  </a:lnTo>
                  <a:lnTo>
                    <a:pt x="1152" y="1788"/>
                  </a:lnTo>
                  <a:lnTo>
                    <a:pt x="1160" y="1847"/>
                  </a:lnTo>
                  <a:lnTo>
                    <a:pt x="1175" y="1903"/>
                  </a:lnTo>
                  <a:lnTo>
                    <a:pt x="1195" y="1956"/>
                  </a:lnTo>
                  <a:lnTo>
                    <a:pt x="1219" y="2007"/>
                  </a:lnTo>
                  <a:lnTo>
                    <a:pt x="1249" y="2055"/>
                  </a:lnTo>
                  <a:lnTo>
                    <a:pt x="1283" y="2100"/>
                  </a:lnTo>
                  <a:lnTo>
                    <a:pt x="1321" y="2142"/>
                  </a:lnTo>
                  <a:lnTo>
                    <a:pt x="1362" y="2180"/>
                  </a:lnTo>
                  <a:lnTo>
                    <a:pt x="1407" y="2213"/>
                  </a:lnTo>
                  <a:lnTo>
                    <a:pt x="1456" y="2242"/>
                  </a:lnTo>
                  <a:lnTo>
                    <a:pt x="1506" y="2267"/>
                  </a:lnTo>
                  <a:lnTo>
                    <a:pt x="1560" y="2286"/>
                  </a:lnTo>
                  <a:lnTo>
                    <a:pt x="1616" y="2301"/>
                  </a:lnTo>
                  <a:lnTo>
                    <a:pt x="1674" y="2309"/>
                  </a:lnTo>
                  <a:lnTo>
                    <a:pt x="1734" y="2312"/>
                  </a:lnTo>
                  <a:lnTo>
                    <a:pt x="1793" y="2309"/>
                  </a:lnTo>
                  <a:lnTo>
                    <a:pt x="1851" y="2301"/>
                  </a:lnTo>
                  <a:lnTo>
                    <a:pt x="1907" y="2286"/>
                  </a:lnTo>
                  <a:lnTo>
                    <a:pt x="1961" y="2267"/>
                  </a:lnTo>
                  <a:lnTo>
                    <a:pt x="2013" y="2242"/>
                  </a:lnTo>
                  <a:lnTo>
                    <a:pt x="2060" y="2212"/>
                  </a:lnTo>
                  <a:lnTo>
                    <a:pt x="2106" y="2179"/>
                  </a:lnTo>
                  <a:lnTo>
                    <a:pt x="2147" y="2142"/>
                  </a:lnTo>
                  <a:lnTo>
                    <a:pt x="2185" y="2100"/>
                  </a:lnTo>
                  <a:lnTo>
                    <a:pt x="2219" y="2054"/>
                  </a:lnTo>
                  <a:lnTo>
                    <a:pt x="2248" y="2007"/>
                  </a:lnTo>
                  <a:lnTo>
                    <a:pt x="2273" y="1955"/>
                  </a:lnTo>
                  <a:lnTo>
                    <a:pt x="2293" y="1902"/>
                  </a:lnTo>
                  <a:lnTo>
                    <a:pt x="2307" y="1846"/>
                  </a:lnTo>
                  <a:lnTo>
                    <a:pt x="2316" y="1788"/>
                  </a:lnTo>
                  <a:lnTo>
                    <a:pt x="2319" y="1728"/>
                  </a:lnTo>
                  <a:lnTo>
                    <a:pt x="2316" y="1669"/>
                  </a:lnTo>
                  <a:lnTo>
                    <a:pt x="2307" y="1611"/>
                  </a:lnTo>
                  <a:lnTo>
                    <a:pt x="2293" y="1555"/>
                  </a:lnTo>
                  <a:lnTo>
                    <a:pt x="2273" y="1502"/>
                  </a:lnTo>
                  <a:lnTo>
                    <a:pt x="2248" y="1451"/>
                  </a:lnTo>
                  <a:lnTo>
                    <a:pt x="2219" y="1403"/>
                  </a:lnTo>
                  <a:lnTo>
                    <a:pt x="2185" y="1357"/>
                  </a:lnTo>
                  <a:lnTo>
                    <a:pt x="2147" y="1316"/>
                  </a:lnTo>
                  <a:lnTo>
                    <a:pt x="2106" y="1278"/>
                  </a:lnTo>
                  <a:lnTo>
                    <a:pt x="2060" y="1245"/>
                  </a:lnTo>
                  <a:lnTo>
                    <a:pt x="2013" y="1215"/>
                  </a:lnTo>
                  <a:lnTo>
                    <a:pt x="1961" y="1191"/>
                  </a:lnTo>
                  <a:lnTo>
                    <a:pt x="1907" y="1171"/>
                  </a:lnTo>
                  <a:lnTo>
                    <a:pt x="1851" y="1157"/>
                  </a:lnTo>
                  <a:lnTo>
                    <a:pt x="1793" y="1148"/>
                  </a:lnTo>
                  <a:lnTo>
                    <a:pt x="1734" y="1145"/>
                  </a:lnTo>
                  <a:close/>
                  <a:moveTo>
                    <a:pt x="2728" y="619"/>
                  </a:moveTo>
                  <a:lnTo>
                    <a:pt x="2704" y="622"/>
                  </a:lnTo>
                  <a:lnTo>
                    <a:pt x="2682" y="628"/>
                  </a:lnTo>
                  <a:lnTo>
                    <a:pt x="2662" y="639"/>
                  </a:lnTo>
                  <a:lnTo>
                    <a:pt x="2643" y="654"/>
                  </a:lnTo>
                  <a:lnTo>
                    <a:pt x="2627" y="673"/>
                  </a:lnTo>
                  <a:lnTo>
                    <a:pt x="2617" y="693"/>
                  </a:lnTo>
                  <a:lnTo>
                    <a:pt x="2610" y="715"/>
                  </a:lnTo>
                  <a:lnTo>
                    <a:pt x="2608" y="738"/>
                  </a:lnTo>
                  <a:lnTo>
                    <a:pt x="2610" y="760"/>
                  </a:lnTo>
                  <a:lnTo>
                    <a:pt x="2617" y="783"/>
                  </a:lnTo>
                  <a:lnTo>
                    <a:pt x="2627" y="804"/>
                  </a:lnTo>
                  <a:lnTo>
                    <a:pt x="2643" y="823"/>
                  </a:lnTo>
                  <a:lnTo>
                    <a:pt x="2662" y="837"/>
                  </a:lnTo>
                  <a:lnTo>
                    <a:pt x="2682" y="848"/>
                  </a:lnTo>
                  <a:lnTo>
                    <a:pt x="2704" y="855"/>
                  </a:lnTo>
                  <a:lnTo>
                    <a:pt x="2728" y="857"/>
                  </a:lnTo>
                  <a:lnTo>
                    <a:pt x="2750" y="855"/>
                  </a:lnTo>
                  <a:lnTo>
                    <a:pt x="2772" y="848"/>
                  </a:lnTo>
                  <a:lnTo>
                    <a:pt x="2793" y="837"/>
                  </a:lnTo>
                  <a:lnTo>
                    <a:pt x="2811" y="823"/>
                  </a:lnTo>
                  <a:lnTo>
                    <a:pt x="2827" y="804"/>
                  </a:lnTo>
                  <a:lnTo>
                    <a:pt x="2837" y="783"/>
                  </a:lnTo>
                  <a:lnTo>
                    <a:pt x="2844" y="760"/>
                  </a:lnTo>
                  <a:lnTo>
                    <a:pt x="2846" y="738"/>
                  </a:lnTo>
                  <a:lnTo>
                    <a:pt x="2844" y="715"/>
                  </a:lnTo>
                  <a:lnTo>
                    <a:pt x="2837" y="693"/>
                  </a:lnTo>
                  <a:lnTo>
                    <a:pt x="2827" y="673"/>
                  </a:lnTo>
                  <a:lnTo>
                    <a:pt x="2811" y="654"/>
                  </a:lnTo>
                  <a:lnTo>
                    <a:pt x="2793" y="639"/>
                  </a:lnTo>
                  <a:lnTo>
                    <a:pt x="2772" y="628"/>
                  </a:lnTo>
                  <a:lnTo>
                    <a:pt x="2750" y="622"/>
                  </a:lnTo>
                  <a:lnTo>
                    <a:pt x="2728" y="619"/>
                  </a:lnTo>
                  <a:close/>
                  <a:moveTo>
                    <a:pt x="741" y="619"/>
                  </a:moveTo>
                  <a:lnTo>
                    <a:pt x="718" y="622"/>
                  </a:lnTo>
                  <a:lnTo>
                    <a:pt x="696" y="628"/>
                  </a:lnTo>
                  <a:lnTo>
                    <a:pt x="676" y="639"/>
                  </a:lnTo>
                  <a:lnTo>
                    <a:pt x="657" y="654"/>
                  </a:lnTo>
                  <a:lnTo>
                    <a:pt x="641" y="673"/>
                  </a:lnTo>
                  <a:lnTo>
                    <a:pt x="630" y="693"/>
                  </a:lnTo>
                  <a:lnTo>
                    <a:pt x="624" y="715"/>
                  </a:lnTo>
                  <a:lnTo>
                    <a:pt x="622" y="738"/>
                  </a:lnTo>
                  <a:lnTo>
                    <a:pt x="624" y="760"/>
                  </a:lnTo>
                  <a:lnTo>
                    <a:pt x="630" y="783"/>
                  </a:lnTo>
                  <a:lnTo>
                    <a:pt x="641" y="804"/>
                  </a:lnTo>
                  <a:lnTo>
                    <a:pt x="657" y="823"/>
                  </a:lnTo>
                  <a:lnTo>
                    <a:pt x="676" y="837"/>
                  </a:lnTo>
                  <a:lnTo>
                    <a:pt x="696" y="848"/>
                  </a:lnTo>
                  <a:lnTo>
                    <a:pt x="718" y="855"/>
                  </a:lnTo>
                  <a:lnTo>
                    <a:pt x="741" y="857"/>
                  </a:lnTo>
                  <a:lnTo>
                    <a:pt x="763" y="855"/>
                  </a:lnTo>
                  <a:lnTo>
                    <a:pt x="785" y="848"/>
                  </a:lnTo>
                  <a:lnTo>
                    <a:pt x="806" y="837"/>
                  </a:lnTo>
                  <a:lnTo>
                    <a:pt x="824" y="823"/>
                  </a:lnTo>
                  <a:lnTo>
                    <a:pt x="840" y="804"/>
                  </a:lnTo>
                  <a:lnTo>
                    <a:pt x="851" y="783"/>
                  </a:lnTo>
                  <a:lnTo>
                    <a:pt x="857" y="760"/>
                  </a:lnTo>
                  <a:lnTo>
                    <a:pt x="859" y="738"/>
                  </a:lnTo>
                  <a:lnTo>
                    <a:pt x="857" y="715"/>
                  </a:lnTo>
                  <a:lnTo>
                    <a:pt x="851" y="693"/>
                  </a:lnTo>
                  <a:lnTo>
                    <a:pt x="840" y="673"/>
                  </a:lnTo>
                  <a:lnTo>
                    <a:pt x="824" y="654"/>
                  </a:lnTo>
                  <a:lnTo>
                    <a:pt x="806" y="639"/>
                  </a:lnTo>
                  <a:lnTo>
                    <a:pt x="785" y="628"/>
                  </a:lnTo>
                  <a:lnTo>
                    <a:pt x="763" y="622"/>
                  </a:lnTo>
                  <a:lnTo>
                    <a:pt x="741" y="619"/>
                  </a:lnTo>
                  <a:close/>
                  <a:moveTo>
                    <a:pt x="1734" y="209"/>
                  </a:moveTo>
                  <a:lnTo>
                    <a:pt x="1707" y="212"/>
                  </a:lnTo>
                  <a:lnTo>
                    <a:pt x="1682" y="221"/>
                  </a:lnTo>
                  <a:lnTo>
                    <a:pt x="1659" y="235"/>
                  </a:lnTo>
                  <a:lnTo>
                    <a:pt x="1641" y="253"/>
                  </a:lnTo>
                  <a:lnTo>
                    <a:pt x="1627" y="275"/>
                  </a:lnTo>
                  <a:lnTo>
                    <a:pt x="1618" y="300"/>
                  </a:lnTo>
                  <a:lnTo>
                    <a:pt x="1615" y="328"/>
                  </a:lnTo>
                  <a:lnTo>
                    <a:pt x="1618" y="355"/>
                  </a:lnTo>
                  <a:lnTo>
                    <a:pt x="1627" y="380"/>
                  </a:lnTo>
                  <a:lnTo>
                    <a:pt x="1641" y="403"/>
                  </a:lnTo>
                  <a:lnTo>
                    <a:pt x="1659" y="420"/>
                  </a:lnTo>
                  <a:lnTo>
                    <a:pt x="1682" y="434"/>
                  </a:lnTo>
                  <a:lnTo>
                    <a:pt x="1707" y="444"/>
                  </a:lnTo>
                  <a:lnTo>
                    <a:pt x="1734" y="447"/>
                  </a:lnTo>
                  <a:lnTo>
                    <a:pt x="1762" y="444"/>
                  </a:lnTo>
                  <a:lnTo>
                    <a:pt x="1786" y="434"/>
                  </a:lnTo>
                  <a:lnTo>
                    <a:pt x="1808" y="420"/>
                  </a:lnTo>
                  <a:lnTo>
                    <a:pt x="1827" y="403"/>
                  </a:lnTo>
                  <a:lnTo>
                    <a:pt x="1841" y="380"/>
                  </a:lnTo>
                  <a:lnTo>
                    <a:pt x="1849" y="355"/>
                  </a:lnTo>
                  <a:lnTo>
                    <a:pt x="1853" y="328"/>
                  </a:lnTo>
                  <a:lnTo>
                    <a:pt x="1849" y="300"/>
                  </a:lnTo>
                  <a:lnTo>
                    <a:pt x="1841" y="275"/>
                  </a:lnTo>
                  <a:lnTo>
                    <a:pt x="1827" y="253"/>
                  </a:lnTo>
                  <a:lnTo>
                    <a:pt x="1808" y="235"/>
                  </a:lnTo>
                  <a:lnTo>
                    <a:pt x="1786" y="221"/>
                  </a:lnTo>
                  <a:lnTo>
                    <a:pt x="1762" y="212"/>
                  </a:lnTo>
                  <a:lnTo>
                    <a:pt x="1734" y="209"/>
                  </a:lnTo>
                  <a:close/>
                  <a:moveTo>
                    <a:pt x="1735" y="0"/>
                  </a:moveTo>
                  <a:lnTo>
                    <a:pt x="1780" y="4"/>
                  </a:lnTo>
                  <a:lnTo>
                    <a:pt x="1823" y="12"/>
                  </a:lnTo>
                  <a:lnTo>
                    <a:pt x="1863" y="27"/>
                  </a:lnTo>
                  <a:lnTo>
                    <a:pt x="1901" y="46"/>
                  </a:lnTo>
                  <a:lnTo>
                    <a:pt x="1936" y="69"/>
                  </a:lnTo>
                  <a:lnTo>
                    <a:pt x="1968" y="96"/>
                  </a:lnTo>
                  <a:lnTo>
                    <a:pt x="1995" y="128"/>
                  </a:lnTo>
                  <a:lnTo>
                    <a:pt x="2019" y="163"/>
                  </a:lnTo>
                  <a:lnTo>
                    <a:pt x="2038" y="200"/>
                  </a:lnTo>
                  <a:lnTo>
                    <a:pt x="2052" y="241"/>
                  </a:lnTo>
                  <a:lnTo>
                    <a:pt x="2062" y="284"/>
                  </a:lnTo>
                  <a:lnTo>
                    <a:pt x="2064" y="329"/>
                  </a:lnTo>
                  <a:lnTo>
                    <a:pt x="2060" y="375"/>
                  </a:lnTo>
                  <a:lnTo>
                    <a:pt x="2051" y="419"/>
                  </a:lnTo>
                  <a:lnTo>
                    <a:pt x="2036" y="462"/>
                  </a:lnTo>
                  <a:lnTo>
                    <a:pt x="2015" y="500"/>
                  </a:lnTo>
                  <a:lnTo>
                    <a:pt x="1990" y="536"/>
                  </a:lnTo>
                  <a:lnTo>
                    <a:pt x="1959" y="569"/>
                  </a:lnTo>
                  <a:lnTo>
                    <a:pt x="1925" y="596"/>
                  </a:lnTo>
                  <a:lnTo>
                    <a:pt x="1887" y="619"/>
                  </a:lnTo>
                  <a:lnTo>
                    <a:pt x="1846" y="637"/>
                  </a:lnTo>
                  <a:lnTo>
                    <a:pt x="1846" y="939"/>
                  </a:lnTo>
                  <a:lnTo>
                    <a:pt x="1914" y="952"/>
                  </a:lnTo>
                  <a:lnTo>
                    <a:pt x="1980" y="970"/>
                  </a:lnTo>
                  <a:lnTo>
                    <a:pt x="2043" y="993"/>
                  </a:lnTo>
                  <a:lnTo>
                    <a:pt x="2104" y="1022"/>
                  </a:lnTo>
                  <a:lnTo>
                    <a:pt x="2162" y="1054"/>
                  </a:lnTo>
                  <a:lnTo>
                    <a:pt x="2216" y="1092"/>
                  </a:lnTo>
                  <a:lnTo>
                    <a:pt x="2431" y="878"/>
                  </a:lnTo>
                  <a:lnTo>
                    <a:pt x="2416" y="840"/>
                  </a:lnTo>
                  <a:lnTo>
                    <a:pt x="2406" y="803"/>
                  </a:lnTo>
                  <a:lnTo>
                    <a:pt x="2400" y="764"/>
                  </a:lnTo>
                  <a:lnTo>
                    <a:pt x="2399" y="724"/>
                  </a:lnTo>
                  <a:lnTo>
                    <a:pt x="2404" y="685"/>
                  </a:lnTo>
                  <a:lnTo>
                    <a:pt x="2413" y="646"/>
                  </a:lnTo>
                  <a:lnTo>
                    <a:pt x="2426" y="608"/>
                  </a:lnTo>
                  <a:lnTo>
                    <a:pt x="2445" y="572"/>
                  </a:lnTo>
                  <a:lnTo>
                    <a:pt x="2468" y="538"/>
                  </a:lnTo>
                  <a:lnTo>
                    <a:pt x="2495" y="507"/>
                  </a:lnTo>
                  <a:lnTo>
                    <a:pt x="2526" y="479"/>
                  </a:lnTo>
                  <a:lnTo>
                    <a:pt x="2560" y="456"/>
                  </a:lnTo>
                  <a:lnTo>
                    <a:pt x="2595" y="438"/>
                  </a:lnTo>
                  <a:lnTo>
                    <a:pt x="2632" y="425"/>
                  </a:lnTo>
                  <a:lnTo>
                    <a:pt x="2670" y="415"/>
                  </a:lnTo>
                  <a:lnTo>
                    <a:pt x="2709" y="411"/>
                  </a:lnTo>
                  <a:lnTo>
                    <a:pt x="2748" y="411"/>
                  </a:lnTo>
                  <a:lnTo>
                    <a:pt x="2786" y="415"/>
                  </a:lnTo>
                  <a:lnTo>
                    <a:pt x="2824" y="425"/>
                  </a:lnTo>
                  <a:lnTo>
                    <a:pt x="2861" y="438"/>
                  </a:lnTo>
                  <a:lnTo>
                    <a:pt x="2897" y="456"/>
                  </a:lnTo>
                  <a:lnTo>
                    <a:pt x="2929" y="479"/>
                  </a:lnTo>
                  <a:lnTo>
                    <a:pt x="2960" y="507"/>
                  </a:lnTo>
                  <a:lnTo>
                    <a:pt x="2987" y="537"/>
                  </a:lnTo>
                  <a:lnTo>
                    <a:pt x="3011" y="571"/>
                  </a:lnTo>
                  <a:lnTo>
                    <a:pt x="3028" y="606"/>
                  </a:lnTo>
                  <a:lnTo>
                    <a:pt x="3042" y="643"/>
                  </a:lnTo>
                  <a:lnTo>
                    <a:pt x="3052" y="680"/>
                  </a:lnTo>
                  <a:lnTo>
                    <a:pt x="3056" y="718"/>
                  </a:lnTo>
                  <a:lnTo>
                    <a:pt x="3056" y="757"/>
                  </a:lnTo>
                  <a:lnTo>
                    <a:pt x="3052" y="796"/>
                  </a:lnTo>
                  <a:lnTo>
                    <a:pt x="3042" y="834"/>
                  </a:lnTo>
                  <a:lnTo>
                    <a:pt x="3028" y="871"/>
                  </a:lnTo>
                  <a:lnTo>
                    <a:pt x="3011" y="906"/>
                  </a:lnTo>
                  <a:lnTo>
                    <a:pt x="2987" y="939"/>
                  </a:lnTo>
                  <a:lnTo>
                    <a:pt x="2960" y="970"/>
                  </a:lnTo>
                  <a:lnTo>
                    <a:pt x="2928" y="998"/>
                  </a:lnTo>
                  <a:lnTo>
                    <a:pt x="2893" y="1022"/>
                  </a:lnTo>
                  <a:lnTo>
                    <a:pt x="2857" y="1039"/>
                  </a:lnTo>
                  <a:lnTo>
                    <a:pt x="2818" y="1053"/>
                  </a:lnTo>
                  <a:lnTo>
                    <a:pt x="2779" y="1062"/>
                  </a:lnTo>
                  <a:lnTo>
                    <a:pt x="2739" y="1066"/>
                  </a:lnTo>
                  <a:lnTo>
                    <a:pt x="2699" y="1065"/>
                  </a:lnTo>
                  <a:lnTo>
                    <a:pt x="2660" y="1058"/>
                  </a:lnTo>
                  <a:lnTo>
                    <a:pt x="2621" y="1048"/>
                  </a:lnTo>
                  <a:lnTo>
                    <a:pt x="2584" y="1033"/>
                  </a:lnTo>
                  <a:lnTo>
                    <a:pt x="2370" y="1246"/>
                  </a:lnTo>
                  <a:lnTo>
                    <a:pt x="2409" y="1301"/>
                  </a:lnTo>
                  <a:lnTo>
                    <a:pt x="2443" y="1358"/>
                  </a:lnTo>
                  <a:lnTo>
                    <a:pt x="2471" y="1419"/>
                  </a:lnTo>
                  <a:lnTo>
                    <a:pt x="2495" y="1484"/>
                  </a:lnTo>
                  <a:lnTo>
                    <a:pt x="2513" y="1550"/>
                  </a:lnTo>
                  <a:lnTo>
                    <a:pt x="2526" y="1618"/>
                  </a:lnTo>
                  <a:lnTo>
                    <a:pt x="2829" y="1618"/>
                  </a:lnTo>
                  <a:lnTo>
                    <a:pt x="2847" y="1577"/>
                  </a:lnTo>
                  <a:lnTo>
                    <a:pt x="2870" y="1540"/>
                  </a:lnTo>
                  <a:lnTo>
                    <a:pt x="2899" y="1506"/>
                  </a:lnTo>
                  <a:lnTo>
                    <a:pt x="2930" y="1475"/>
                  </a:lnTo>
                  <a:lnTo>
                    <a:pt x="2966" y="1450"/>
                  </a:lnTo>
                  <a:lnTo>
                    <a:pt x="3005" y="1429"/>
                  </a:lnTo>
                  <a:lnTo>
                    <a:pt x="3047" y="1414"/>
                  </a:lnTo>
                  <a:lnTo>
                    <a:pt x="3092" y="1404"/>
                  </a:lnTo>
                  <a:lnTo>
                    <a:pt x="3138" y="1401"/>
                  </a:lnTo>
                  <a:lnTo>
                    <a:pt x="3184" y="1404"/>
                  </a:lnTo>
                  <a:lnTo>
                    <a:pt x="3226" y="1412"/>
                  </a:lnTo>
                  <a:lnTo>
                    <a:pt x="3267" y="1427"/>
                  </a:lnTo>
                  <a:lnTo>
                    <a:pt x="3305" y="1446"/>
                  </a:lnTo>
                  <a:lnTo>
                    <a:pt x="3340" y="1469"/>
                  </a:lnTo>
                  <a:lnTo>
                    <a:pt x="3372" y="1496"/>
                  </a:lnTo>
                  <a:lnTo>
                    <a:pt x="3399" y="1528"/>
                  </a:lnTo>
                  <a:lnTo>
                    <a:pt x="3422" y="1563"/>
                  </a:lnTo>
                  <a:lnTo>
                    <a:pt x="3441" y="1601"/>
                  </a:lnTo>
                  <a:lnTo>
                    <a:pt x="3456" y="1642"/>
                  </a:lnTo>
                  <a:lnTo>
                    <a:pt x="3464" y="1684"/>
                  </a:lnTo>
                  <a:lnTo>
                    <a:pt x="3468" y="1728"/>
                  </a:lnTo>
                  <a:lnTo>
                    <a:pt x="3464" y="1773"/>
                  </a:lnTo>
                  <a:lnTo>
                    <a:pt x="3456" y="1816"/>
                  </a:lnTo>
                  <a:lnTo>
                    <a:pt x="3442" y="1856"/>
                  </a:lnTo>
                  <a:lnTo>
                    <a:pt x="3423" y="1894"/>
                  </a:lnTo>
                  <a:lnTo>
                    <a:pt x="3399" y="1929"/>
                  </a:lnTo>
                  <a:lnTo>
                    <a:pt x="3372" y="1961"/>
                  </a:lnTo>
                  <a:lnTo>
                    <a:pt x="3340" y="1988"/>
                  </a:lnTo>
                  <a:lnTo>
                    <a:pt x="3305" y="2012"/>
                  </a:lnTo>
                  <a:lnTo>
                    <a:pt x="3267" y="2031"/>
                  </a:lnTo>
                  <a:lnTo>
                    <a:pt x="3226" y="2045"/>
                  </a:lnTo>
                  <a:lnTo>
                    <a:pt x="3184" y="2053"/>
                  </a:lnTo>
                  <a:lnTo>
                    <a:pt x="3138" y="2056"/>
                  </a:lnTo>
                  <a:lnTo>
                    <a:pt x="3096" y="2054"/>
                  </a:lnTo>
                  <a:lnTo>
                    <a:pt x="3055" y="2046"/>
                  </a:lnTo>
                  <a:lnTo>
                    <a:pt x="3017" y="2033"/>
                  </a:lnTo>
                  <a:lnTo>
                    <a:pt x="2980" y="2016"/>
                  </a:lnTo>
                  <a:lnTo>
                    <a:pt x="2946" y="1994"/>
                  </a:lnTo>
                  <a:lnTo>
                    <a:pt x="2914" y="1969"/>
                  </a:lnTo>
                  <a:lnTo>
                    <a:pt x="2887" y="1941"/>
                  </a:lnTo>
                  <a:lnTo>
                    <a:pt x="2864" y="1908"/>
                  </a:lnTo>
                  <a:lnTo>
                    <a:pt x="2844" y="1873"/>
                  </a:lnTo>
                  <a:lnTo>
                    <a:pt x="2828" y="1836"/>
                  </a:lnTo>
                  <a:lnTo>
                    <a:pt x="2526" y="1836"/>
                  </a:lnTo>
                  <a:lnTo>
                    <a:pt x="2514" y="1905"/>
                  </a:lnTo>
                  <a:lnTo>
                    <a:pt x="2496" y="1971"/>
                  </a:lnTo>
                  <a:lnTo>
                    <a:pt x="2472" y="2034"/>
                  </a:lnTo>
                  <a:lnTo>
                    <a:pt x="2444" y="2095"/>
                  </a:lnTo>
                  <a:lnTo>
                    <a:pt x="2411" y="2154"/>
                  </a:lnTo>
                  <a:lnTo>
                    <a:pt x="2372" y="2209"/>
                  </a:lnTo>
                  <a:lnTo>
                    <a:pt x="2587" y="2423"/>
                  </a:lnTo>
                  <a:lnTo>
                    <a:pt x="2624" y="2408"/>
                  </a:lnTo>
                  <a:lnTo>
                    <a:pt x="2663" y="2399"/>
                  </a:lnTo>
                  <a:lnTo>
                    <a:pt x="2702" y="2392"/>
                  </a:lnTo>
                  <a:lnTo>
                    <a:pt x="2741" y="2392"/>
                  </a:lnTo>
                  <a:lnTo>
                    <a:pt x="2781" y="2396"/>
                  </a:lnTo>
                  <a:lnTo>
                    <a:pt x="2819" y="2405"/>
                  </a:lnTo>
                  <a:lnTo>
                    <a:pt x="2857" y="2419"/>
                  </a:lnTo>
                  <a:lnTo>
                    <a:pt x="2893" y="2436"/>
                  </a:lnTo>
                  <a:lnTo>
                    <a:pt x="2928" y="2460"/>
                  </a:lnTo>
                  <a:lnTo>
                    <a:pt x="2960" y="2488"/>
                  </a:lnTo>
                  <a:lnTo>
                    <a:pt x="2987" y="2519"/>
                  </a:lnTo>
                  <a:lnTo>
                    <a:pt x="3009" y="2551"/>
                  </a:lnTo>
                  <a:lnTo>
                    <a:pt x="3027" y="2587"/>
                  </a:lnTo>
                  <a:lnTo>
                    <a:pt x="3041" y="2624"/>
                  </a:lnTo>
                  <a:lnTo>
                    <a:pt x="3051" y="2662"/>
                  </a:lnTo>
                  <a:lnTo>
                    <a:pt x="3055" y="2700"/>
                  </a:lnTo>
                  <a:lnTo>
                    <a:pt x="3055" y="2739"/>
                  </a:lnTo>
                  <a:lnTo>
                    <a:pt x="3051" y="2778"/>
                  </a:lnTo>
                  <a:lnTo>
                    <a:pt x="3041" y="2815"/>
                  </a:lnTo>
                  <a:lnTo>
                    <a:pt x="3027" y="2852"/>
                  </a:lnTo>
                  <a:lnTo>
                    <a:pt x="3009" y="2887"/>
                  </a:lnTo>
                  <a:lnTo>
                    <a:pt x="2987" y="2921"/>
                  </a:lnTo>
                  <a:lnTo>
                    <a:pt x="2960" y="2951"/>
                  </a:lnTo>
                  <a:lnTo>
                    <a:pt x="2928" y="2979"/>
                  </a:lnTo>
                  <a:lnTo>
                    <a:pt x="2895" y="3001"/>
                  </a:lnTo>
                  <a:lnTo>
                    <a:pt x="2860" y="3020"/>
                  </a:lnTo>
                  <a:lnTo>
                    <a:pt x="2824" y="3033"/>
                  </a:lnTo>
                  <a:lnTo>
                    <a:pt x="2786" y="3042"/>
                  </a:lnTo>
                  <a:lnTo>
                    <a:pt x="2747" y="3047"/>
                  </a:lnTo>
                  <a:lnTo>
                    <a:pt x="2708" y="3047"/>
                  </a:lnTo>
                  <a:lnTo>
                    <a:pt x="2670" y="3042"/>
                  </a:lnTo>
                  <a:lnTo>
                    <a:pt x="2632" y="3033"/>
                  </a:lnTo>
                  <a:lnTo>
                    <a:pt x="2595" y="3020"/>
                  </a:lnTo>
                  <a:lnTo>
                    <a:pt x="2559" y="3001"/>
                  </a:lnTo>
                  <a:lnTo>
                    <a:pt x="2526" y="2979"/>
                  </a:lnTo>
                  <a:lnTo>
                    <a:pt x="2494" y="2951"/>
                  </a:lnTo>
                  <a:lnTo>
                    <a:pt x="2467" y="2920"/>
                  </a:lnTo>
                  <a:lnTo>
                    <a:pt x="2444" y="2885"/>
                  </a:lnTo>
                  <a:lnTo>
                    <a:pt x="2425" y="2848"/>
                  </a:lnTo>
                  <a:lnTo>
                    <a:pt x="2411" y="2810"/>
                  </a:lnTo>
                  <a:lnTo>
                    <a:pt x="2403" y="2771"/>
                  </a:lnTo>
                  <a:lnTo>
                    <a:pt x="2399" y="2731"/>
                  </a:lnTo>
                  <a:lnTo>
                    <a:pt x="2399" y="2691"/>
                  </a:lnTo>
                  <a:lnTo>
                    <a:pt x="2406" y="2651"/>
                  </a:lnTo>
                  <a:lnTo>
                    <a:pt x="2416" y="2613"/>
                  </a:lnTo>
                  <a:lnTo>
                    <a:pt x="2432" y="2575"/>
                  </a:lnTo>
                  <a:lnTo>
                    <a:pt x="2218" y="2363"/>
                  </a:lnTo>
                  <a:lnTo>
                    <a:pt x="2163" y="2401"/>
                  </a:lnTo>
                  <a:lnTo>
                    <a:pt x="2105" y="2434"/>
                  </a:lnTo>
                  <a:lnTo>
                    <a:pt x="2044" y="2464"/>
                  </a:lnTo>
                  <a:lnTo>
                    <a:pt x="1980" y="2487"/>
                  </a:lnTo>
                  <a:lnTo>
                    <a:pt x="1914" y="2506"/>
                  </a:lnTo>
                  <a:lnTo>
                    <a:pt x="1845" y="2519"/>
                  </a:lnTo>
                  <a:lnTo>
                    <a:pt x="1845" y="2821"/>
                  </a:lnTo>
                  <a:lnTo>
                    <a:pt x="1886" y="2839"/>
                  </a:lnTo>
                  <a:lnTo>
                    <a:pt x="1923" y="2862"/>
                  </a:lnTo>
                  <a:lnTo>
                    <a:pt x="1958" y="2889"/>
                  </a:lnTo>
                  <a:lnTo>
                    <a:pt x="1988" y="2921"/>
                  </a:lnTo>
                  <a:lnTo>
                    <a:pt x="2014" y="2956"/>
                  </a:lnTo>
                  <a:lnTo>
                    <a:pt x="2034" y="2996"/>
                  </a:lnTo>
                  <a:lnTo>
                    <a:pt x="2050" y="3039"/>
                  </a:lnTo>
                  <a:lnTo>
                    <a:pt x="2059" y="3083"/>
                  </a:lnTo>
                  <a:lnTo>
                    <a:pt x="2063" y="3129"/>
                  </a:lnTo>
                  <a:lnTo>
                    <a:pt x="2059" y="3173"/>
                  </a:lnTo>
                  <a:lnTo>
                    <a:pt x="2051" y="3217"/>
                  </a:lnTo>
                  <a:lnTo>
                    <a:pt x="2037" y="3257"/>
                  </a:lnTo>
                  <a:lnTo>
                    <a:pt x="2018" y="3294"/>
                  </a:lnTo>
                  <a:lnTo>
                    <a:pt x="1994" y="3329"/>
                  </a:lnTo>
                  <a:lnTo>
                    <a:pt x="1967" y="3361"/>
                  </a:lnTo>
                  <a:lnTo>
                    <a:pt x="1935" y="3389"/>
                  </a:lnTo>
                  <a:lnTo>
                    <a:pt x="1900" y="3412"/>
                  </a:lnTo>
                  <a:lnTo>
                    <a:pt x="1862" y="3431"/>
                  </a:lnTo>
                  <a:lnTo>
                    <a:pt x="1822" y="3445"/>
                  </a:lnTo>
                  <a:lnTo>
                    <a:pt x="1779" y="3454"/>
                  </a:lnTo>
                  <a:lnTo>
                    <a:pt x="1734" y="3458"/>
                  </a:lnTo>
                  <a:lnTo>
                    <a:pt x="1689" y="3454"/>
                  </a:lnTo>
                  <a:lnTo>
                    <a:pt x="1647" y="3445"/>
                  </a:lnTo>
                  <a:lnTo>
                    <a:pt x="1606" y="3431"/>
                  </a:lnTo>
                  <a:lnTo>
                    <a:pt x="1569" y="3412"/>
                  </a:lnTo>
                  <a:lnTo>
                    <a:pt x="1533" y="3389"/>
                  </a:lnTo>
                  <a:lnTo>
                    <a:pt x="1501" y="3361"/>
                  </a:lnTo>
                  <a:lnTo>
                    <a:pt x="1474" y="3330"/>
                  </a:lnTo>
                  <a:lnTo>
                    <a:pt x="1450" y="3294"/>
                  </a:lnTo>
                  <a:lnTo>
                    <a:pt x="1431" y="3257"/>
                  </a:lnTo>
                  <a:lnTo>
                    <a:pt x="1417" y="3217"/>
                  </a:lnTo>
                  <a:lnTo>
                    <a:pt x="1408" y="3173"/>
                  </a:lnTo>
                  <a:lnTo>
                    <a:pt x="1405" y="3129"/>
                  </a:lnTo>
                  <a:lnTo>
                    <a:pt x="1408" y="3087"/>
                  </a:lnTo>
                  <a:lnTo>
                    <a:pt x="1416" y="3046"/>
                  </a:lnTo>
                  <a:lnTo>
                    <a:pt x="1428" y="3007"/>
                  </a:lnTo>
                  <a:lnTo>
                    <a:pt x="1446" y="2971"/>
                  </a:lnTo>
                  <a:lnTo>
                    <a:pt x="1467" y="2936"/>
                  </a:lnTo>
                  <a:lnTo>
                    <a:pt x="1493" y="2906"/>
                  </a:lnTo>
                  <a:lnTo>
                    <a:pt x="1522" y="2879"/>
                  </a:lnTo>
                  <a:lnTo>
                    <a:pt x="1554" y="2854"/>
                  </a:lnTo>
                  <a:lnTo>
                    <a:pt x="1589" y="2834"/>
                  </a:lnTo>
                  <a:lnTo>
                    <a:pt x="1627" y="2819"/>
                  </a:lnTo>
                  <a:lnTo>
                    <a:pt x="1627" y="2519"/>
                  </a:lnTo>
                  <a:lnTo>
                    <a:pt x="1557" y="2506"/>
                  </a:lnTo>
                  <a:lnTo>
                    <a:pt x="1490" y="2488"/>
                  </a:lnTo>
                  <a:lnTo>
                    <a:pt x="1426" y="2464"/>
                  </a:lnTo>
                  <a:lnTo>
                    <a:pt x="1364" y="2435"/>
                  </a:lnTo>
                  <a:lnTo>
                    <a:pt x="1305" y="2402"/>
                  </a:lnTo>
                  <a:lnTo>
                    <a:pt x="1250" y="2363"/>
                  </a:lnTo>
                  <a:lnTo>
                    <a:pt x="1037" y="2575"/>
                  </a:lnTo>
                  <a:lnTo>
                    <a:pt x="1051" y="2613"/>
                  </a:lnTo>
                  <a:lnTo>
                    <a:pt x="1062" y="2652"/>
                  </a:lnTo>
                  <a:lnTo>
                    <a:pt x="1068" y="2691"/>
                  </a:lnTo>
                  <a:lnTo>
                    <a:pt x="1069" y="2731"/>
                  </a:lnTo>
                  <a:lnTo>
                    <a:pt x="1065" y="2771"/>
                  </a:lnTo>
                  <a:lnTo>
                    <a:pt x="1057" y="2810"/>
                  </a:lnTo>
                  <a:lnTo>
                    <a:pt x="1043" y="2848"/>
                  </a:lnTo>
                  <a:lnTo>
                    <a:pt x="1024" y="2885"/>
                  </a:lnTo>
                  <a:lnTo>
                    <a:pt x="1001" y="2920"/>
                  </a:lnTo>
                  <a:lnTo>
                    <a:pt x="973" y="2951"/>
                  </a:lnTo>
                  <a:lnTo>
                    <a:pt x="943" y="2979"/>
                  </a:lnTo>
                  <a:lnTo>
                    <a:pt x="909" y="3001"/>
                  </a:lnTo>
                  <a:lnTo>
                    <a:pt x="873" y="3020"/>
                  </a:lnTo>
                  <a:lnTo>
                    <a:pt x="837" y="3033"/>
                  </a:lnTo>
                  <a:lnTo>
                    <a:pt x="799" y="3042"/>
                  </a:lnTo>
                  <a:lnTo>
                    <a:pt x="760" y="3047"/>
                  </a:lnTo>
                  <a:lnTo>
                    <a:pt x="721" y="3047"/>
                  </a:lnTo>
                  <a:lnTo>
                    <a:pt x="683" y="3042"/>
                  </a:lnTo>
                  <a:lnTo>
                    <a:pt x="645" y="3033"/>
                  </a:lnTo>
                  <a:lnTo>
                    <a:pt x="608" y="3020"/>
                  </a:lnTo>
                  <a:lnTo>
                    <a:pt x="572" y="3001"/>
                  </a:lnTo>
                  <a:lnTo>
                    <a:pt x="539" y="2979"/>
                  </a:lnTo>
                  <a:lnTo>
                    <a:pt x="508" y="2951"/>
                  </a:lnTo>
                  <a:lnTo>
                    <a:pt x="481" y="2921"/>
                  </a:lnTo>
                  <a:lnTo>
                    <a:pt x="458" y="2887"/>
                  </a:lnTo>
                  <a:lnTo>
                    <a:pt x="440" y="2852"/>
                  </a:lnTo>
                  <a:lnTo>
                    <a:pt x="426" y="2815"/>
                  </a:lnTo>
                  <a:lnTo>
                    <a:pt x="417" y="2778"/>
                  </a:lnTo>
                  <a:lnTo>
                    <a:pt x="413" y="2739"/>
                  </a:lnTo>
                  <a:lnTo>
                    <a:pt x="413" y="2700"/>
                  </a:lnTo>
                  <a:lnTo>
                    <a:pt x="417" y="2662"/>
                  </a:lnTo>
                  <a:lnTo>
                    <a:pt x="426" y="2624"/>
                  </a:lnTo>
                  <a:lnTo>
                    <a:pt x="440" y="2587"/>
                  </a:lnTo>
                  <a:lnTo>
                    <a:pt x="458" y="2551"/>
                  </a:lnTo>
                  <a:lnTo>
                    <a:pt x="481" y="2519"/>
                  </a:lnTo>
                  <a:lnTo>
                    <a:pt x="508" y="2488"/>
                  </a:lnTo>
                  <a:lnTo>
                    <a:pt x="539" y="2460"/>
                  </a:lnTo>
                  <a:lnTo>
                    <a:pt x="574" y="2437"/>
                  </a:lnTo>
                  <a:lnTo>
                    <a:pt x="610" y="2419"/>
                  </a:lnTo>
                  <a:lnTo>
                    <a:pt x="648" y="2405"/>
                  </a:lnTo>
                  <a:lnTo>
                    <a:pt x="686" y="2396"/>
                  </a:lnTo>
                  <a:lnTo>
                    <a:pt x="726" y="2392"/>
                  </a:lnTo>
                  <a:lnTo>
                    <a:pt x="765" y="2393"/>
                  </a:lnTo>
                  <a:lnTo>
                    <a:pt x="804" y="2399"/>
                  </a:lnTo>
                  <a:lnTo>
                    <a:pt x="843" y="2408"/>
                  </a:lnTo>
                  <a:lnTo>
                    <a:pt x="880" y="2423"/>
                  </a:lnTo>
                  <a:lnTo>
                    <a:pt x="1096" y="2209"/>
                  </a:lnTo>
                  <a:lnTo>
                    <a:pt x="1058" y="2154"/>
                  </a:lnTo>
                  <a:lnTo>
                    <a:pt x="1024" y="2095"/>
                  </a:lnTo>
                  <a:lnTo>
                    <a:pt x="995" y="2034"/>
                  </a:lnTo>
                  <a:lnTo>
                    <a:pt x="972" y="1971"/>
                  </a:lnTo>
                  <a:lnTo>
                    <a:pt x="954" y="1905"/>
                  </a:lnTo>
                  <a:lnTo>
                    <a:pt x="942" y="1836"/>
                  </a:lnTo>
                  <a:lnTo>
                    <a:pt x="640" y="1836"/>
                  </a:lnTo>
                  <a:lnTo>
                    <a:pt x="625" y="1873"/>
                  </a:lnTo>
                  <a:lnTo>
                    <a:pt x="605" y="1908"/>
                  </a:lnTo>
                  <a:lnTo>
                    <a:pt x="581" y="1941"/>
                  </a:lnTo>
                  <a:lnTo>
                    <a:pt x="553" y="1969"/>
                  </a:lnTo>
                  <a:lnTo>
                    <a:pt x="521" y="1994"/>
                  </a:lnTo>
                  <a:lnTo>
                    <a:pt x="488" y="2016"/>
                  </a:lnTo>
                  <a:lnTo>
                    <a:pt x="452" y="2033"/>
                  </a:lnTo>
                  <a:lnTo>
                    <a:pt x="413" y="2046"/>
                  </a:lnTo>
                  <a:lnTo>
                    <a:pt x="372" y="2054"/>
                  </a:lnTo>
                  <a:lnTo>
                    <a:pt x="329" y="2056"/>
                  </a:lnTo>
                  <a:lnTo>
                    <a:pt x="285" y="2053"/>
                  </a:lnTo>
                  <a:lnTo>
                    <a:pt x="242" y="2045"/>
                  </a:lnTo>
                  <a:lnTo>
                    <a:pt x="202" y="2031"/>
                  </a:lnTo>
                  <a:lnTo>
                    <a:pt x="164" y="2012"/>
                  </a:lnTo>
                  <a:lnTo>
                    <a:pt x="129" y="1989"/>
                  </a:lnTo>
                  <a:lnTo>
                    <a:pt x="97" y="1961"/>
                  </a:lnTo>
                  <a:lnTo>
                    <a:pt x="69" y="1929"/>
                  </a:lnTo>
                  <a:lnTo>
                    <a:pt x="45" y="1894"/>
                  </a:lnTo>
                  <a:lnTo>
                    <a:pt x="26" y="1856"/>
                  </a:lnTo>
                  <a:lnTo>
                    <a:pt x="12" y="1816"/>
                  </a:lnTo>
                  <a:lnTo>
                    <a:pt x="3" y="1773"/>
                  </a:lnTo>
                  <a:lnTo>
                    <a:pt x="0" y="1728"/>
                  </a:lnTo>
                  <a:lnTo>
                    <a:pt x="0" y="1728"/>
                  </a:lnTo>
                  <a:lnTo>
                    <a:pt x="3" y="1684"/>
                  </a:lnTo>
                  <a:lnTo>
                    <a:pt x="12" y="1642"/>
                  </a:lnTo>
                  <a:lnTo>
                    <a:pt x="26" y="1601"/>
                  </a:lnTo>
                  <a:lnTo>
                    <a:pt x="45" y="1563"/>
                  </a:lnTo>
                  <a:lnTo>
                    <a:pt x="69" y="1528"/>
                  </a:lnTo>
                  <a:lnTo>
                    <a:pt x="97" y="1496"/>
                  </a:lnTo>
                  <a:lnTo>
                    <a:pt x="129" y="1469"/>
                  </a:lnTo>
                  <a:lnTo>
                    <a:pt x="164" y="1446"/>
                  </a:lnTo>
                  <a:lnTo>
                    <a:pt x="203" y="1427"/>
                  </a:lnTo>
                  <a:lnTo>
                    <a:pt x="243" y="1412"/>
                  </a:lnTo>
                  <a:lnTo>
                    <a:pt x="286" y="1404"/>
                  </a:lnTo>
                  <a:lnTo>
                    <a:pt x="331" y="1401"/>
                  </a:lnTo>
                  <a:lnTo>
                    <a:pt x="378" y="1404"/>
                  </a:lnTo>
                  <a:lnTo>
                    <a:pt x="422" y="1414"/>
                  </a:lnTo>
                  <a:lnTo>
                    <a:pt x="464" y="1429"/>
                  </a:lnTo>
                  <a:lnTo>
                    <a:pt x="503" y="1450"/>
                  </a:lnTo>
                  <a:lnTo>
                    <a:pt x="539" y="1475"/>
                  </a:lnTo>
                  <a:lnTo>
                    <a:pt x="572" y="1506"/>
                  </a:lnTo>
                  <a:lnTo>
                    <a:pt x="600" y="1540"/>
                  </a:lnTo>
                  <a:lnTo>
                    <a:pt x="623" y="1577"/>
                  </a:lnTo>
                  <a:lnTo>
                    <a:pt x="641" y="1618"/>
                  </a:lnTo>
                  <a:lnTo>
                    <a:pt x="945" y="1618"/>
                  </a:lnTo>
                  <a:lnTo>
                    <a:pt x="956" y="1551"/>
                  </a:lnTo>
                  <a:lnTo>
                    <a:pt x="974" y="1486"/>
                  </a:lnTo>
                  <a:lnTo>
                    <a:pt x="997" y="1423"/>
                  </a:lnTo>
                  <a:lnTo>
                    <a:pt x="1026" y="1361"/>
                  </a:lnTo>
                  <a:lnTo>
                    <a:pt x="1060" y="1302"/>
                  </a:lnTo>
                  <a:lnTo>
                    <a:pt x="1099" y="1246"/>
                  </a:lnTo>
                  <a:lnTo>
                    <a:pt x="887" y="1033"/>
                  </a:lnTo>
                  <a:lnTo>
                    <a:pt x="849" y="1049"/>
                  </a:lnTo>
                  <a:lnTo>
                    <a:pt x="810" y="1059"/>
                  </a:lnTo>
                  <a:lnTo>
                    <a:pt x="769" y="1066"/>
                  </a:lnTo>
                  <a:lnTo>
                    <a:pt x="729" y="1067"/>
                  </a:lnTo>
                  <a:lnTo>
                    <a:pt x="690" y="1063"/>
                  </a:lnTo>
                  <a:lnTo>
                    <a:pt x="650" y="1054"/>
                  </a:lnTo>
                  <a:lnTo>
                    <a:pt x="612" y="1041"/>
                  </a:lnTo>
                  <a:lnTo>
                    <a:pt x="576" y="1022"/>
                  </a:lnTo>
                  <a:lnTo>
                    <a:pt x="541" y="998"/>
                  </a:lnTo>
                  <a:lnTo>
                    <a:pt x="510" y="971"/>
                  </a:lnTo>
                  <a:lnTo>
                    <a:pt x="482" y="939"/>
                  </a:lnTo>
                  <a:lnTo>
                    <a:pt x="459" y="907"/>
                  </a:lnTo>
                  <a:lnTo>
                    <a:pt x="441" y="871"/>
                  </a:lnTo>
                  <a:lnTo>
                    <a:pt x="427" y="834"/>
                  </a:lnTo>
                  <a:lnTo>
                    <a:pt x="419" y="797"/>
                  </a:lnTo>
                  <a:lnTo>
                    <a:pt x="414" y="758"/>
                  </a:lnTo>
                  <a:lnTo>
                    <a:pt x="414" y="719"/>
                  </a:lnTo>
                  <a:lnTo>
                    <a:pt x="419" y="682"/>
                  </a:lnTo>
                  <a:lnTo>
                    <a:pt x="427" y="644"/>
                  </a:lnTo>
                  <a:lnTo>
                    <a:pt x="441" y="607"/>
                  </a:lnTo>
                  <a:lnTo>
                    <a:pt x="459" y="571"/>
                  </a:lnTo>
                  <a:lnTo>
                    <a:pt x="482" y="538"/>
                  </a:lnTo>
                  <a:lnTo>
                    <a:pt x="510" y="507"/>
                  </a:lnTo>
                  <a:lnTo>
                    <a:pt x="540" y="479"/>
                  </a:lnTo>
                  <a:lnTo>
                    <a:pt x="574" y="457"/>
                  </a:lnTo>
                  <a:lnTo>
                    <a:pt x="609" y="439"/>
                  </a:lnTo>
                  <a:lnTo>
                    <a:pt x="646" y="426"/>
                  </a:lnTo>
                  <a:lnTo>
                    <a:pt x="684" y="416"/>
                  </a:lnTo>
                  <a:lnTo>
                    <a:pt x="723" y="412"/>
                  </a:lnTo>
                  <a:lnTo>
                    <a:pt x="761" y="412"/>
                  </a:lnTo>
                  <a:lnTo>
                    <a:pt x="800" y="416"/>
                  </a:lnTo>
                  <a:lnTo>
                    <a:pt x="838" y="426"/>
                  </a:lnTo>
                  <a:lnTo>
                    <a:pt x="875" y="439"/>
                  </a:lnTo>
                  <a:lnTo>
                    <a:pt x="910" y="457"/>
                  </a:lnTo>
                  <a:lnTo>
                    <a:pt x="944" y="479"/>
                  </a:lnTo>
                  <a:lnTo>
                    <a:pt x="974" y="507"/>
                  </a:lnTo>
                  <a:lnTo>
                    <a:pt x="1002" y="538"/>
                  </a:lnTo>
                  <a:lnTo>
                    <a:pt x="1025" y="573"/>
                  </a:lnTo>
                  <a:lnTo>
                    <a:pt x="1044" y="609"/>
                  </a:lnTo>
                  <a:lnTo>
                    <a:pt x="1057" y="647"/>
                  </a:lnTo>
                  <a:lnTo>
                    <a:pt x="1066" y="685"/>
                  </a:lnTo>
                  <a:lnTo>
                    <a:pt x="1070" y="725"/>
                  </a:lnTo>
                  <a:lnTo>
                    <a:pt x="1069" y="764"/>
                  </a:lnTo>
                  <a:lnTo>
                    <a:pt x="1064" y="803"/>
                  </a:lnTo>
                  <a:lnTo>
                    <a:pt x="1053" y="842"/>
                  </a:lnTo>
                  <a:lnTo>
                    <a:pt x="1039" y="878"/>
                  </a:lnTo>
                  <a:lnTo>
                    <a:pt x="1254" y="1093"/>
                  </a:lnTo>
                  <a:lnTo>
                    <a:pt x="1310" y="1054"/>
                  </a:lnTo>
                  <a:lnTo>
                    <a:pt x="1369" y="1021"/>
                  </a:lnTo>
                  <a:lnTo>
                    <a:pt x="1431" y="992"/>
                  </a:lnTo>
                  <a:lnTo>
                    <a:pt x="1495" y="969"/>
                  </a:lnTo>
                  <a:lnTo>
                    <a:pt x="1561" y="951"/>
                  </a:lnTo>
                  <a:lnTo>
                    <a:pt x="1628" y="939"/>
                  </a:lnTo>
                  <a:lnTo>
                    <a:pt x="1628" y="638"/>
                  </a:lnTo>
                  <a:lnTo>
                    <a:pt x="1591" y="623"/>
                  </a:lnTo>
                  <a:lnTo>
                    <a:pt x="1555" y="604"/>
                  </a:lnTo>
                  <a:lnTo>
                    <a:pt x="1523" y="579"/>
                  </a:lnTo>
                  <a:lnTo>
                    <a:pt x="1495" y="552"/>
                  </a:lnTo>
                  <a:lnTo>
                    <a:pt x="1468" y="520"/>
                  </a:lnTo>
                  <a:lnTo>
                    <a:pt x="1447" y="487"/>
                  </a:lnTo>
                  <a:lnTo>
                    <a:pt x="1430" y="450"/>
                  </a:lnTo>
                  <a:lnTo>
                    <a:pt x="1418" y="412"/>
                  </a:lnTo>
                  <a:lnTo>
                    <a:pt x="1409" y="371"/>
                  </a:lnTo>
                  <a:lnTo>
                    <a:pt x="1406" y="329"/>
                  </a:lnTo>
                  <a:lnTo>
                    <a:pt x="1409" y="284"/>
                  </a:lnTo>
                  <a:lnTo>
                    <a:pt x="1419" y="241"/>
                  </a:lnTo>
                  <a:lnTo>
                    <a:pt x="1432" y="201"/>
                  </a:lnTo>
                  <a:lnTo>
                    <a:pt x="1451" y="164"/>
                  </a:lnTo>
                  <a:lnTo>
                    <a:pt x="1475" y="128"/>
                  </a:lnTo>
                  <a:lnTo>
                    <a:pt x="1503" y="97"/>
                  </a:lnTo>
                  <a:lnTo>
                    <a:pt x="1534" y="69"/>
                  </a:lnTo>
                  <a:lnTo>
                    <a:pt x="1570" y="46"/>
                  </a:lnTo>
                  <a:lnTo>
                    <a:pt x="1608" y="27"/>
                  </a:lnTo>
                  <a:lnTo>
                    <a:pt x="1648" y="12"/>
                  </a:lnTo>
                  <a:lnTo>
                    <a:pt x="1691" y="4"/>
                  </a:lnTo>
                  <a:lnTo>
                    <a:pt x="17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" name="Freeform 248"/>
            <p:cNvSpPr>
              <a:spLocks/>
            </p:cNvSpPr>
            <p:nvPr/>
          </p:nvSpPr>
          <p:spPr bwMode="auto">
            <a:xfrm>
              <a:off x="3522663" y="1333500"/>
              <a:ext cx="41275" cy="80962"/>
            </a:xfrm>
            <a:custGeom>
              <a:avLst/>
              <a:gdLst>
                <a:gd name="T0" fmla="*/ 258 w 474"/>
                <a:gd name="T1" fmla="*/ 0 h 916"/>
                <a:gd name="T2" fmla="*/ 290 w 474"/>
                <a:gd name="T3" fmla="*/ 11 h 916"/>
                <a:gd name="T4" fmla="*/ 294 w 474"/>
                <a:gd name="T5" fmla="*/ 57 h 916"/>
                <a:gd name="T6" fmla="*/ 300 w 474"/>
                <a:gd name="T7" fmla="*/ 94 h 916"/>
                <a:gd name="T8" fmla="*/ 336 w 474"/>
                <a:gd name="T9" fmla="*/ 104 h 916"/>
                <a:gd name="T10" fmla="*/ 425 w 474"/>
                <a:gd name="T11" fmla="*/ 131 h 916"/>
                <a:gd name="T12" fmla="*/ 444 w 474"/>
                <a:gd name="T13" fmla="*/ 154 h 916"/>
                <a:gd name="T14" fmla="*/ 420 w 474"/>
                <a:gd name="T15" fmla="*/ 240 h 916"/>
                <a:gd name="T16" fmla="*/ 403 w 474"/>
                <a:gd name="T17" fmla="*/ 261 h 916"/>
                <a:gd name="T18" fmla="*/ 348 w 474"/>
                <a:gd name="T19" fmla="*/ 241 h 916"/>
                <a:gd name="T20" fmla="*/ 241 w 474"/>
                <a:gd name="T21" fmla="*/ 228 h 916"/>
                <a:gd name="T22" fmla="*/ 187 w 474"/>
                <a:gd name="T23" fmla="*/ 245 h 916"/>
                <a:gd name="T24" fmla="*/ 166 w 474"/>
                <a:gd name="T25" fmla="*/ 286 h 916"/>
                <a:gd name="T26" fmla="*/ 189 w 474"/>
                <a:gd name="T27" fmla="*/ 331 h 916"/>
                <a:gd name="T28" fmla="*/ 251 w 474"/>
                <a:gd name="T29" fmla="*/ 364 h 916"/>
                <a:gd name="T30" fmla="*/ 363 w 474"/>
                <a:gd name="T31" fmla="*/ 415 h 916"/>
                <a:gd name="T32" fmla="*/ 438 w 474"/>
                <a:gd name="T33" fmla="*/ 482 h 916"/>
                <a:gd name="T34" fmla="*/ 472 w 474"/>
                <a:gd name="T35" fmla="*/ 571 h 916"/>
                <a:gd name="T36" fmla="*/ 462 w 474"/>
                <a:gd name="T37" fmla="*/ 664 h 916"/>
                <a:gd name="T38" fmla="*/ 406 w 474"/>
                <a:gd name="T39" fmla="*/ 747 h 916"/>
                <a:gd name="T40" fmla="*/ 319 w 474"/>
                <a:gd name="T41" fmla="*/ 793 h 916"/>
                <a:gd name="T42" fmla="*/ 292 w 474"/>
                <a:gd name="T43" fmla="*/ 816 h 916"/>
                <a:gd name="T44" fmla="*/ 291 w 474"/>
                <a:gd name="T45" fmla="*/ 889 h 916"/>
                <a:gd name="T46" fmla="*/ 276 w 474"/>
                <a:gd name="T47" fmla="*/ 914 h 916"/>
                <a:gd name="T48" fmla="*/ 200 w 474"/>
                <a:gd name="T49" fmla="*/ 916 h 916"/>
                <a:gd name="T50" fmla="*/ 175 w 474"/>
                <a:gd name="T51" fmla="*/ 898 h 916"/>
                <a:gd name="T52" fmla="*/ 172 w 474"/>
                <a:gd name="T53" fmla="*/ 828 h 916"/>
                <a:gd name="T54" fmla="*/ 155 w 474"/>
                <a:gd name="T55" fmla="*/ 808 h 916"/>
                <a:gd name="T56" fmla="*/ 63 w 474"/>
                <a:gd name="T57" fmla="*/ 788 h 916"/>
                <a:gd name="T58" fmla="*/ 4 w 474"/>
                <a:gd name="T59" fmla="*/ 758 h 916"/>
                <a:gd name="T60" fmla="*/ 3 w 474"/>
                <a:gd name="T61" fmla="*/ 722 h 916"/>
                <a:gd name="T62" fmla="*/ 26 w 474"/>
                <a:gd name="T63" fmla="*/ 644 h 916"/>
                <a:gd name="T64" fmla="*/ 47 w 474"/>
                <a:gd name="T65" fmla="*/ 635 h 916"/>
                <a:gd name="T66" fmla="*/ 142 w 474"/>
                <a:gd name="T67" fmla="*/ 671 h 916"/>
                <a:gd name="T68" fmla="*/ 242 w 474"/>
                <a:gd name="T69" fmla="*/ 676 h 916"/>
                <a:gd name="T70" fmla="*/ 296 w 474"/>
                <a:gd name="T71" fmla="*/ 645 h 916"/>
                <a:gd name="T72" fmla="*/ 309 w 474"/>
                <a:gd name="T73" fmla="*/ 600 h 916"/>
                <a:gd name="T74" fmla="*/ 283 w 474"/>
                <a:gd name="T75" fmla="*/ 555 h 916"/>
                <a:gd name="T76" fmla="*/ 204 w 474"/>
                <a:gd name="T77" fmla="*/ 513 h 916"/>
                <a:gd name="T78" fmla="*/ 106 w 474"/>
                <a:gd name="T79" fmla="*/ 469 h 916"/>
                <a:gd name="T80" fmla="*/ 44 w 474"/>
                <a:gd name="T81" fmla="*/ 417 h 916"/>
                <a:gd name="T82" fmla="*/ 8 w 474"/>
                <a:gd name="T83" fmla="*/ 350 h 916"/>
                <a:gd name="T84" fmla="*/ 8 w 474"/>
                <a:gd name="T85" fmla="*/ 262 h 916"/>
                <a:gd name="T86" fmla="*/ 45 w 474"/>
                <a:gd name="T87" fmla="*/ 183 h 916"/>
                <a:gd name="T88" fmla="*/ 115 w 474"/>
                <a:gd name="T89" fmla="*/ 130 h 916"/>
                <a:gd name="T90" fmla="*/ 169 w 474"/>
                <a:gd name="T91" fmla="*/ 106 h 916"/>
                <a:gd name="T92" fmla="*/ 179 w 474"/>
                <a:gd name="T93" fmla="*/ 84 h 916"/>
                <a:gd name="T94" fmla="*/ 180 w 474"/>
                <a:gd name="T95" fmla="*/ 19 h 916"/>
                <a:gd name="T96" fmla="*/ 198 w 474"/>
                <a:gd name="T97" fmla="*/ 1 h 9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74" h="916">
                  <a:moveTo>
                    <a:pt x="212" y="0"/>
                  </a:moveTo>
                  <a:lnTo>
                    <a:pt x="236" y="0"/>
                  </a:lnTo>
                  <a:lnTo>
                    <a:pt x="258" y="0"/>
                  </a:lnTo>
                  <a:lnTo>
                    <a:pt x="273" y="1"/>
                  </a:lnTo>
                  <a:lnTo>
                    <a:pt x="284" y="4"/>
                  </a:lnTo>
                  <a:lnTo>
                    <a:pt x="290" y="11"/>
                  </a:lnTo>
                  <a:lnTo>
                    <a:pt x="293" y="21"/>
                  </a:lnTo>
                  <a:lnTo>
                    <a:pt x="294" y="36"/>
                  </a:lnTo>
                  <a:lnTo>
                    <a:pt x="294" y="57"/>
                  </a:lnTo>
                  <a:lnTo>
                    <a:pt x="294" y="75"/>
                  </a:lnTo>
                  <a:lnTo>
                    <a:pt x="296" y="86"/>
                  </a:lnTo>
                  <a:lnTo>
                    <a:pt x="300" y="94"/>
                  </a:lnTo>
                  <a:lnTo>
                    <a:pt x="307" y="99"/>
                  </a:lnTo>
                  <a:lnTo>
                    <a:pt x="319" y="101"/>
                  </a:lnTo>
                  <a:lnTo>
                    <a:pt x="336" y="104"/>
                  </a:lnTo>
                  <a:lnTo>
                    <a:pt x="366" y="111"/>
                  </a:lnTo>
                  <a:lnTo>
                    <a:pt x="396" y="119"/>
                  </a:lnTo>
                  <a:lnTo>
                    <a:pt x="425" y="131"/>
                  </a:lnTo>
                  <a:lnTo>
                    <a:pt x="435" y="137"/>
                  </a:lnTo>
                  <a:lnTo>
                    <a:pt x="441" y="144"/>
                  </a:lnTo>
                  <a:lnTo>
                    <a:pt x="444" y="154"/>
                  </a:lnTo>
                  <a:lnTo>
                    <a:pt x="442" y="165"/>
                  </a:lnTo>
                  <a:lnTo>
                    <a:pt x="432" y="202"/>
                  </a:lnTo>
                  <a:lnTo>
                    <a:pt x="420" y="240"/>
                  </a:lnTo>
                  <a:lnTo>
                    <a:pt x="416" y="251"/>
                  </a:lnTo>
                  <a:lnTo>
                    <a:pt x="410" y="258"/>
                  </a:lnTo>
                  <a:lnTo>
                    <a:pt x="403" y="261"/>
                  </a:lnTo>
                  <a:lnTo>
                    <a:pt x="395" y="260"/>
                  </a:lnTo>
                  <a:lnTo>
                    <a:pt x="383" y="255"/>
                  </a:lnTo>
                  <a:lnTo>
                    <a:pt x="348" y="241"/>
                  </a:lnTo>
                  <a:lnTo>
                    <a:pt x="313" y="233"/>
                  </a:lnTo>
                  <a:lnTo>
                    <a:pt x="277" y="228"/>
                  </a:lnTo>
                  <a:lnTo>
                    <a:pt x="241" y="228"/>
                  </a:lnTo>
                  <a:lnTo>
                    <a:pt x="222" y="230"/>
                  </a:lnTo>
                  <a:lnTo>
                    <a:pt x="203" y="235"/>
                  </a:lnTo>
                  <a:lnTo>
                    <a:pt x="187" y="245"/>
                  </a:lnTo>
                  <a:lnTo>
                    <a:pt x="175" y="257"/>
                  </a:lnTo>
                  <a:lnTo>
                    <a:pt x="168" y="272"/>
                  </a:lnTo>
                  <a:lnTo>
                    <a:pt x="166" y="286"/>
                  </a:lnTo>
                  <a:lnTo>
                    <a:pt x="169" y="302"/>
                  </a:lnTo>
                  <a:lnTo>
                    <a:pt x="176" y="317"/>
                  </a:lnTo>
                  <a:lnTo>
                    <a:pt x="189" y="331"/>
                  </a:lnTo>
                  <a:lnTo>
                    <a:pt x="209" y="343"/>
                  </a:lnTo>
                  <a:lnTo>
                    <a:pt x="229" y="355"/>
                  </a:lnTo>
                  <a:lnTo>
                    <a:pt x="251" y="364"/>
                  </a:lnTo>
                  <a:lnTo>
                    <a:pt x="289" y="380"/>
                  </a:lnTo>
                  <a:lnTo>
                    <a:pt x="327" y="397"/>
                  </a:lnTo>
                  <a:lnTo>
                    <a:pt x="363" y="415"/>
                  </a:lnTo>
                  <a:lnTo>
                    <a:pt x="393" y="435"/>
                  </a:lnTo>
                  <a:lnTo>
                    <a:pt x="418" y="456"/>
                  </a:lnTo>
                  <a:lnTo>
                    <a:pt x="438" y="482"/>
                  </a:lnTo>
                  <a:lnTo>
                    <a:pt x="454" y="511"/>
                  </a:lnTo>
                  <a:lnTo>
                    <a:pt x="465" y="540"/>
                  </a:lnTo>
                  <a:lnTo>
                    <a:pt x="472" y="571"/>
                  </a:lnTo>
                  <a:lnTo>
                    <a:pt x="474" y="602"/>
                  </a:lnTo>
                  <a:lnTo>
                    <a:pt x="471" y="633"/>
                  </a:lnTo>
                  <a:lnTo>
                    <a:pt x="462" y="664"/>
                  </a:lnTo>
                  <a:lnTo>
                    <a:pt x="448" y="694"/>
                  </a:lnTo>
                  <a:lnTo>
                    <a:pt x="431" y="722"/>
                  </a:lnTo>
                  <a:lnTo>
                    <a:pt x="406" y="747"/>
                  </a:lnTo>
                  <a:lnTo>
                    <a:pt x="380" y="767"/>
                  </a:lnTo>
                  <a:lnTo>
                    <a:pt x="350" y="782"/>
                  </a:lnTo>
                  <a:lnTo>
                    <a:pt x="319" y="793"/>
                  </a:lnTo>
                  <a:lnTo>
                    <a:pt x="306" y="798"/>
                  </a:lnTo>
                  <a:lnTo>
                    <a:pt x="298" y="805"/>
                  </a:lnTo>
                  <a:lnTo>
                    <a:pt x="292" y="816"/>
                  </a:lnTo>
                  <a:lnTo>
                    <a:pt x="291" y="829"/>
                  </a:lnTo>
                  <a:lnTo>
                    <a:pt x="291" y="859"/>
                  </a:lnTo>
                  <a:lnTo>
                    <a:pt x="291" y="889"/>
                  </a:lnTo>
                  <a:lnTo>
                    <a:pt x="289" y="900"/>
                  </a:lnTo>
                  <a:lnTo>
                    <a:pt x="284" y="908"/>
                  </a:lnTo>
                  <a:lnTo>
                    <a:pt x="276" y="914"/>
                  </a:lnTo>
                  <a:lnTo>
                    <a:pt x="265" y="916"/>
                  </a:lnTo>
                  <a:lnTo>
                    <a:pt x="233" y="916"/>
                  </a:lnTo>
                  <a:lnTo>
                    <a:pt x="200" y="916"/>
                  </a:lnTo>
                  <a:lnTo>
                    <a:pt x="189" y="913"/>
                  </a:lnTo>
                  <a:lnTo>
                    <a:pt x="180" y="908"/>
                  </a:lnTo>
                  <a:lnTo>
                    <a:pt x="175" y="898"/>
                  </a:lnTo>
                  <a:lnTo>
                    <a:pt x="173" y="887"/>
                  </a:lnTo>
                  <a:lnTo>
                    <a:pt x="172" y="842"/>
                  </a:lnTo>
                  <a:lnTo>
                    <a:pt x="172" y="828"/>
                  </a:lnTo>
                  <a:lnTo>
                    <a:pt x="170" y="817"/>
                  </a:lnTo>
                  <a:lnTo>
                    <a:pt x="165" y="811"/>
                  </a:lnTo>
                  <a:lnTo>
                    <a:pt x="155" y="808"/>
                  </a:lnTo>
                  <a:lnTo>
                    <a:pt x="140" y="804"/>
                  </a:lnTo>
                  <a:lnTo>
                    <a:pt x="101" y="798"/>
                  </a:lnTo>
                  <a:lnTo>
                    <a:pt x="63" y="788"/>
                  </a:lnTo>
                  <a:lnTo>
                    <a:pt x="26" y="773"/>
                  </a:lnTo>
                  <a:lnTo>
                    <a:pt x="13" y="765"/>
                  </a:lnTo>
                  <a:lnTo>
                    <a:pt x="4" y="758"/>
                  </a:lnTo>
                  <a:lnTo>
                    <a:pt x="0" y="749"/>
                  </a:lnTo>
                  <a:lnTo>
                    <a:pt x="0" y="738"/>
                  </a:lnTo>
                  <a:lnTo>
                    <a:pt x="3" y="722"/>
                  </a:lnTo>
                  <a:lnTo>
                    <a:pt x="11" y="690"/>
                  </a:lnTo>
                  <a:lnTo>
                    <a:pt x="22" y="657"/>
                  </a:lnTo>
                  <a:lnTo>
                    <a:pt x="26" y="644"/>
                  </a:lnTo>
                  <a:lnTo>
                    <a:pt x="32" y="636"/>
                  </a:lnTo>
                  <a:lnTo>
                    <a:pt x="39" y="634"/>
                  </a:lnTo>
                  <a:lnTo>
                    <a:pt x="47" y="635"/>
                  </a:lnTo>
                  <a:lnTo>
                    <a:pt x="60" y="640"/>
                  </a:lnTo>
                  <a:lnTo>
                    <a:pt x="100" y="658"/>
                  </a:lnTo>
                  <a:lnTo>
                    <a:pt x="142" y="671"/>
                  </a:lnTo>
                  <a:lnTo>
                    <a:pt x="186" y="678"/>
                  </a:lnTo>
                  <a:lnTo>
                    <a:pt x="214" y="679"/>
                  </a:lnTo>
                  <a:lnTo>
                    <a:pt x="242" y="676"/>
                  </a:lnTo>
                  <a:lnTo>
                    <a:pt x="268" y="668"/>
                  </a:lnTo>
                  <a:lnTo>
                    <a:pt x="285" y="658"/>
                  </a:lnTo>
                  <a:lnTo>
                    <a:pt x="296" y="645"/>
                  </a:lnTo>
                  <a:lnTo>
                    <a:pt x="305" y="632"/>
                  </a:lnTo>
                  <a:lnTo>
                    <a:pt x="309" y="616"/>
                  </a:lnTo>
                  <a:lnTo>
                    <a:pt x="309" y="600"/>
                  </a:lnTo>
                  <a:lnTo>
                    <a:pt x="305" y="583"/>
                  </a:lnTo>
                  <a:lnTo>
                    <a:pt x="296" y="569"/>
                  </a:lnTo>
                  <a:lnTo>
                    <a:pt x="283" y="555"/>
                  </a:lnTo>
                  <a:lnTo>
                    <a:pt x="261" y="539"/>
                  </a:lnTo>
                  <a:lnTo>
                    <a:pt x="236" y="526"/>
                  </a:lnTo>
                  <a:lnTo>
                    <a:pt x="204" y="513"/>
                  </a:lnTo>
                  <a:lnTo>
                    <a:pt x="171" y="500"/>
                  </a:lnTo>
                  <a:lnTo>
                    <a:pt x="138" y="485"/>
                  </a:lnTo>
                  <a:lnTo>
                    <a:pt x="106" y="469"/>
                  </a:lnTo>
                  <a:lnTo>
                    <a:pt x="83" y="453"/>
                  </a:lnTo>
                  <a:lnTo>
                    <a:pt x="62" y="436"/>
                  </a:lnTo>
                  <a:lnTo>
                    <a:pt x="44" y="417"/>
                  </a:lnTo>
                  <a:lnTo>
                    <a:pt x="28" y="397"/>
                  </a:lnTo>
                  <a:lnTo>
                    <a:pt x="17" y="375"/>
                  </a:lnTo>
                  <a:lnTo>
                    <a:pt x="8" y="350"/>
                  </a:lnTo>
                  <a:lnTo>
                    <a:pt x="4" y="323"/>
                  </a:lnTo>
                  <a:lnTo>
                    <a:pt x="4" y="295"/>
                  </a:lnTo>
                  <a:lnTo>
                    <a:pt x="8" y="262"/>
                  </a:lnTo>
                  <a:lnTo>
                    <a:pt x="17" y="233"/>
                  </a:lnTo>
                  <a:lnTo>
                    <a:pt x="28" y="206"/>
                  </a:lnTo>
                  <a:lnTo>
                    <a:pt x="45" y="183"/>
                  </a:lnTo>
                  <a:lnTo>
                    <a:pt x="64" y="162"/>
                  </a:lnTo>
                  <a:lnTo>
                    <a:pt x="87" y="144"/>
                  </a:lnTo>
                  <a:lnTo>
                    <a:pt x="115" y="130"/>
                  </a:lnTo>
                  <a:lnTo>
                    <a:pt x="144" y="117"/>
                  </a:lnTo>
                  <a:lnTo>
                    <a:pt x="159" y="112"/>
                  </a:lnTo>
                  <a:lnTo>
                    <a:pt x="169" y="106"/>
                  </a:lnTo>
                  <a:lnTo>
                    <a:pt x="175" y="101"/>
                  </a:lnTo>
                  <a:lnTo>
                    <a:pt x="178" y="95"/>
                  </a:lnTo>
                  <a:lnTo>
                    <a:pt x="179" y="84"/>
                  </a:lnTo>
                  <a:lnTo>
                    <a:pt x="179" y="69"/>
                  </a:lnTo>
                  <a:lnTo>
                    <a:pt x="179" y="33"/>
                  </a:lnTo>
                  <a:lnTo>
                    <a:pt x="180" y="19"/>
                  </a:lnTo>
                  <a:lnTo>
                    <a:pt x="184" y="10"/>
                  </a:lnTo>
                  <a:lnTo>
                    <a:pt x="189" y="4"/>
                  </a:lnTo>
                  <a:lnTo>
                    <a:pt x="198" y="1"/>
                  </a:lnTo>
                  <a:lnTo>
                    <a:pt x="2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16" name="Group 1715"/>
          <p:cNvGrpSpPr/>
          <p:nvPr/>
        </p:nvGrpSpPr>
        <p:grpSpPr>
          <a:xfrm>
            <a:off x="2670810" y="1674971"/>
            <a:ext cx="274638" cy="309563"/>
            <a:chOff x="2625725" y="1219200"/>
            <a:chExt cx="274638" cy="3095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44" name="Freeform 253"/>
            <p:cNvSpPr>
              <a:spLocks/>
            </p:cNvSpPr>
            <p:nvPr/>
          </p:nvSpPr>
          <p:spPr bwMode="auto">
            <a:xfrm>
              <a:off x="2760663" y="1304925"/>
              <a:ext cx="4763" cy="4763"/>
            </a:xfrm>
            <a:custGeom>
              <a:avLst/>
              <a:gdLst>
                <a:gd name="T0" fmla="*/ 31 w 62"/>
                <a:gd name="T1" fmla="*/ 0 h 61"/>
                <a:gd name="T2" fmla="*/ 43 w 62"/>
                <a:gd name="T3" fmla="*/ 2 h 61"/>
                <a:gd name="T4" fmla="*/ 53 w 62"/>
                <a:gd name="T5" fmla="*/ 9 h 61"/>
                <a:gd name="T6" fmla="*/ 60 w 62"/>
                <a:gd name="T7" fmla="*/ 19 h 61"/>
                <a:gd name="T8" fmla="*/ 62 w 62"/>
                <a:gd name="T9" fmla="*/ 30 h 61"/>
                <a:gd name="T10" fmla="*/ 60 w 62"/>
                <a:gd name="T11" fmla="*/ 41 h 61"/>
                <a:gd name="T12" fmla="*/ 55 w 62"/>
                <a:gd name="T13" fmla="*/ 50 h 61"/>
                <a:gd name="T14" fmla="*/ 47 w 62"/>
                <a:gd name="T15" fmla="*/ 57 h 61"/>
                <a:gd name="T16" fmla="*/ 37 w 62"/>
                <a:gd name="T17" fmla="*/ 61 h 61"/>
                <a:gd name="T18" fmla="*/ 34 w 62"/>
                <a:gd name="T19" fmla="*/ 61 h 61"/>
                <a:gd name="T20" fmla="*/ 31 w 62"/>
                <a:gd name="T21" fmla="*/ 61 h 61"/>
                <a:gd name="T22" fmla="*/ 28 w 62"/>
                <a:gd name="T23" fmla="*/ 61 h 61"/>
                <a:gd name="T24" fmla="*/ 25 w 62"/>
                <a:gd name="T25" fmla="*/ 61 h 61"/>
                <a:gd name="T26" fmla="*/ 15 w 62"/>
                <a:gd name="T27" fmla="*/ 57 h 61"/>
                <a:gd name="T28" fmla="*/ 7 w 62"/>
                <a:gd name="T29" fmla="*/ 50 h 61"/>
                <a:gd name="T30" fmla="*/ 2 w 62"/>
                <a:gd name="T31" fmla="*/ 41 h 61"/>
                <a:gd name="T32" fmla="*/ 0 w 62"/>
                <a:gd name="T33" fmla="*/ 30 h 61"/>
                <a:gd name="T34" fmla="*/ 3 w 62"/>
                <a:gd name="T35" fmla="*/ 19 h 61"/>
                <a:gd name="T36" fmla="*/ 9 w 62"/>
                <a:gd name="T37" fmla="*/ 9 h 61"/>
                <a:gd name="T38" fmla="*/ 19 w 62"/>
                <a:gd name="T39" fmla="*/ 2 h 61"/>
                <a:gd name="T40" fmla="*/ 31 w 62"/>
                <a:gd name="T4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2" h="61">
                  <a:moveTo>
                    <a:pt x="31" y="0"/>
                  </a:moveTo>
                  <a:lnTo>
                    <a:pt x="43" y="2"/>
                  </a:lnTo>
                  <a:lnTo>
                    <a:pt x="53" y="9"/>
                  </a:lnTo>
                  <a:lnTo>
                    <a:pt x="60" y="19"/>
                  </a:lnTo>
                  <a:lnTo>
                    <a:pt x="62" y="30"/>
                  </a:lnTo>
                  <a:lnTo>
                    <a:pt x="60" y="41"/>
                  </a:lnTo>
                  <a:lnTo>
                    <a:pt x="55" y="50"/>
                  </a:lnTo>
                  <a:lnTo>
                    <a:pt x="47" y="57"/>
                  </a:lnTo>
                  <a:lnTo>
                    <a:pt x="37" y="61"/>
                  </a:lnTo>
                  <a:lnTo>
                    <a:pt x="34" y="61"/>
                  </a:lnTo>
                  <a:lnTo>
                    <a:pt x="31" y="61"/>
                  </a:lnTo>
                  <a:lnTo>
                    <a:pt x="28" y="61"/>
                  </a:lnTo>
                  <a:lnTo>
                    <a:pt x="25" y="61"/>
                  </a:lnTo>
                  <a:lnTo>
                    <a:pt x="15" y="57"/>
                  </a:lnTo>
                  <a:lnTo>
                    <a:pt x="7" y="50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3" y="19"/>
                  </a:lnTo>
                  <a:lnTo>
                    <a:pt x="9" y="9"/>
                  </a:lnTo>
                  <a:lnTo>
                    <a:pt x="19" y="2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" name="Freeform 254"/>
            <p:cNvSpPr>
              <a:spLocks/>
            </p:cNvSpPr>
            <p:nvPr/>
          </p:nvSpPr>
          <p:spPr bwMode="auto">
            <a:xfrm>
              <a:off x="2760663" y="1312863"/>
              <a:ext cx="4763" cy="6350"/>
            </a:xfrm>
            <a:custGeom>
              <a:avLst/>
              <a:gdLst>
                <a:gd name="T0" fmla="*/ 31 w 62"/>
                <a:gd name="T1" fmla="*/ 0 h 61"/>
                <a:gd name="T2" fmla="*/ 43 w 62"/>
                <a:gd name="T3" fmla="*/ 2 h 61"/>
                <a:gd name="T4" fmla="*/ 53 w 62"/>
                <a:gd name="T5" fmla="*/ 9 h 61"/>
                <a:gd name="T6" fmla="*/ 60 w 62"/>
                <a:gd name="T7" fmla="*/ 18 h 61"/>
                <a:gd name="T8" fmla="*/ 62 w 62"/>
                <a:gd name="T9" fmla="*/ 30 h 61"/>
                <a:gd name="T10" fmla="*/ 60 w 62"/>
                <a:gd name="T11" fmla="*/ 43 h 61"/>
                <a:gd name="T12" fmla="*/ 53 w 62"/>
                <a:gd name="T13" fmla="*/ 52 h 61"/>
                <a:gd name="T14" fmla="*/ 43 w 62"/>
                <a:gd name="T15" fmla="*/ 59 h 61"/>
                <a:gd name="T16" fmla="*/ 31 w 62"/>
                <a:gd name="T17" fmla="*/ 61 h 61"/>
                <a:gd name="T18" fmla="*/ 19 w 62"/>
                <a:gd name="T19" fmla="*/ 59 h 61"/>
                <a:gd name="T20" fmla="*/ 9 w 62"/>
                <a:gd name="T21" fmla="*/ 52 h 61"/>
                <a:gd name="T22" fmla="*/ 3 w 62"/>
                <a:gd name="T23" fmla="*/ 43 h 61"/>
                <a:gd name="T24" fmla="*/ 0 w 62"/>
                <a:gd name="T25" fmla="*/ 30 h 61"/>
                <a:gd name="T26" fmla="*/ 3 w 62"/>
                <a:gd name="T27" fmla="*/ 18 h 61"/>
                <a:gd name="T28" fmla="*/ 9 w 62"/>
                <a:gd name="T29" fmla="*/ 9 h 61"/>
                <a:gd name="T30" fmla="*/ 19 w 62"/>
                <a:gd name="T31" fmla="*/ 2 h 61"/>
                <a:gd name="T32" fmla="*/ 31 w 62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61">
                  <a:moveTo>
                    <a:pt x="31" y="0"/>
                  </a:moveTo>
                  <a:lnTo>
                    <a:pt x="43" y="2"/>
                  </a:lnTo>
                  <a:lnTo>
                    <a:pt x="53" y="9"/>
                  </a:lnTo>
                  <a:lnTo>
                    <a:pt x="60" y="18"/>
                  </a:lnTo>
                  <a:lnTo>
                    <a:pt x="62" y="30"/>
                  </a:lnTo>
                  <a:lnTo>
                    <a:pt x="60" y="43"/>
                  </a:lnTo>
                  <a:lnTo>
                    <a:pt x="53" y="52"/>
                  </a:lnTo>
                  <a:lnTo>
                    <a:pt x="43" y="59"/>
                  </a:lnTo>
                  <a:lnTo>
                    <a:pt x="31" y="61"/>
                  </a:lnTo>
                  <a:lnTo>
                    <a:pt x="19" y="59"/>
                  </a:lnTo>
                  <a:lnTo>
                    <a:pt x="9" y="52"/>
                  </a:lnTo>
                  <a:lnTo>
                    <a:pt x="3" y="43"/>
                  </a:lnTo>
                  <a:lnTo>
                    <a:pt x="0" y="30"/>
                  </a:lnTo>
                  <a:lnTo>
                    <a:pt x="3" y="18"/>
                  </a:lnTo>
                  <a:lnTo>
                    <a:pt x="9" y="9"/>
                  </a:lnTo>
                  <a:lnTo>
                    <a:pt x="19" y="2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6" name="Freeform 255"/>
            <p:cNvSpPr>
              <a:spLocks/>
            </p:cNvSpPr>
            <p:nvPr/>
          </p:nvSpPr>
          <p:spPr bwMode="auto">
            <a:xfrm>
              <a:off x="2760663" y="1320800"/>
              <a:ext cx="4763" cy="6350"/>
            </a:xfrm>
            <a:custGeom>
              <a:avLst/>
              <a:gdLst>
                <a:gd name="T0" fmla="*/ 31 w 62"/>
                <a:gd name="T1" fmla="*/ 0 h 61"/>
                <a:gd name="T2" fmla="*/ 43 w 62"/>
                <a:gd name="T3" fmla="*/ 2 h 61"/>
                <a:gd name="T4" fmla="*/ 53 w 62"/>
                <a:gd name="T5" fmla="*/ 9 h 61"/>
                <a:gd name="T6" fmla="*/ 60 w 62"/>
                <a:gd name="T7" fmla="*/ 18 h 61"/>
                <a:gd name="T8" fmla="*/ 62 w 62"/>
                <a:gd name="T9" fmla="*/ 30 h 61"/>
                <a:gd name="T10" fmla="*/ 60 w 62"/>
                <a:gd name="T11" fmla="*/ 43 h 61"/>
                <a:gd name="T12" fmla="*/ 53 w 62"/>
                <a:gd name="T13" fmla="*/ 52 h 61"/>
                <a:gd name="T14" fmla="*/ 43 w 62"/>
                <a:gd name="T15" fmla="*/ 59 h 61"/>
                <a:gd name="T16" fmla="*/ 31 w 62"/>
                <a:gd name="T17" fmla="*/ 61 h 61"/>
                <a:gd name="T18" fmla="*/ 19 w 62"/>
                <a:gd name="T19" fmla="*/ 59 h 61"/>
                <a:gd name="T20" fmla="*/ 9 w 62"/>
                <a:gd name="T21" fmla="*/ 52 h 61"/>
                <a:gd name="T22" fmla="*/ 3 w 62"/>
                <a:gd name="T23" fmla="*/ 43 h 61"/>
                <a:gd name="T24" fmla="*/ 0 w 62"/>
                <a:gd name="T25" fmla="*/ 30 h 61"/>
                <a:gd name="T26" fmla="*/ 3 w 62"/>
                <a:gd name="T27" fmla="*/ 18 h 61"/>
                <a:gd name="T28" fmla="*/ 9 w 62"/>
                <a:gd name="T29" fmla="*/ 9 h 61"/>
                <a:gd name="T30" fmla="*/ 19 w 62"/>
                <a:gd name="T31" fmla="*/ 2 h 61"/>
                <a:gd name="T32" fmla="*/ 31 w 62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61">
                  <a:moveTo>
                    <a:pt x="31" y="0"/>
                  </a:moveTo>
                  <a:lnTo>
                    <a:pt x="43" y="2"/>
                  </a:lnTo>
                  <a:lnTo>
                    <a:pt x="53" y="9"/>
                  </a:lnTo>
                  <a:lnTo>
                    <a:pt x="60" y="18"/>
                  </a:lnTo>
                  <a:lnTo>
                    <a:pt x="62" y="30"/>
                  </a:lnTo>
                  <a:lnTo>
                    <a:pt x="60" y="43"/>
                  </a:lnTo>
                  <a:lnTo>
                    <a:pt x="53" y="52"/>
                  </a:lnTo>
                  <a:lnTo>
                    <a:pt x="43" y="59"/>
                  </a:lnTo>
                  <a:lnTo>
                    <a:pt x="31" y="61"/>
                  </a:lnTo>
                  <a:lnTo>
                    <a:pt x="19" y="59"/>
                  </a:lnTo>
                  <a:lnTo>
                    <a:pt x="9" y="52"/>
                  </a:lnTo>
                  <a:lnTo>
                    <a:pt x="3" y="43"/>
                  </a:lnTo>
                  <a:lnTo>
                    <a:pt x="0" y="30"/>
                  </a:lnTo>
                  <a:lnTo>
                    <a:pt x="3" y="18"/>
                  </a:lnTo>
                  <a:lnTo>
                    <a:pt x="9" y="9"/>
                  </a:lnTo>
                  <a:lnTo>
                    <a:pt x="19" y="2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7" name="Freeform 256"/>
            <p:cNvSpPr>
              <a:spLocks/>
            </p:cNvSpPr>
            <p:nvPr/>
          </p:nvSpPr>
          <p:spPr bwMode="auto">
            <a:xfrm>
              <a:off x="2760663" y="1279525"/>
              <a:ext cx="4763" cy="4763"/>
            </a:xfrm>
            <a:custGeom>
              <a:avLst/>
              <a:gdLst>
                <a:gd name="T0" fmla="*/ 31 w 62"/>
                <a:gd name="T1" fmla="*/ 0 h 61"/>
                <a:gd name="T2" fmla="*/ 43 w 62"/>
                <a:gd name="T3" fmla="*/ 2 h 61"/>
                <a:gd name="T4" fmla="*/ 53 w 62"/>
                <a:gd name="T5" fmla="*/ 9 h 61"/>
                <a:gd name="T6" fmla="*/ 60 w 62"/>
                <a:gd name="T7" fmla="*/ 18 h 61"/>
                <a:gd name="T8" fmla="*/ 62 w 62"/>
                <a:gd name="T9" fmla="*/ 30 h 61"/>
                <a:gd name="T10" fmla="*/ 60 w 62"/>
                <a:gd name="T11" fmla="*/ 42 h 61"/>
                <a:gd name="T12" fmla="*/ 53 w 62"/>
                <a:gd name="T13" fmla="*/ 52 h 61"/>
                <a:gd name="T14" fmla="*/ 43 w 62"/>
                <a:gd name="T15" fmla="*/ 59 h 61"/>
                <a:gd name="T16" fmla="*/ 31 w 62"/>
                <a:gd name="T17" fmla="*/ 61 h 61"/>
                <a:gd name="T18" fmla="*/ 19 w 62"/>
                <a:gd name="T19" fmla="*/ 59 h 61"/>
                <a:gd name="T20" fmla="*/ 9 w 62"/>
                <a:gd name="T21" fmla="*/ 52 h 61"/>
                <a:gd name="T22" fmla="*/ 3 w 62"/>
                <a:gd name="T23" fmla="*/ 42 h 61"/>
                <a:gd name="T24" fmla="*/ 0 w 62"/>
                <a:gd name="T25" fmla="*/ 30 h 61"/>
                <a:gd name="T26" fmla="*/ 3 w 62"/>
                <a:gd name="T27" fmla="*/ 18 h 61"/>
                <a:gd name="T28" fmla="*/ 9 w 62"/>
                <a:gd name="T29" fmla="*/ 9 h 61"/>
                <a:gd name="T30" fmla="*/ 19 w 62"/>
                <a:gd name="T31" fmla="*/ 2 h 61"/>
                <a:gd name="T32" fmla="*/ 31 w 62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61">
                  <a:moveTo>
                    <a:pt x="31" y="0"/>
                  </a:moveTo>
                  <a:lnTo>
                    <a:pt x="43" y="2"/>
                  </a:lnTo>
                  <a:lnTo>
                    <a:pt x="53" y="9"/>
                  </a:lnTo>
                  <a:lnTo>
                    <a:pt x="60" y="18"/>
                  </a:lnTo>
                  <a:lnTo>
                    <a:pt x="62" y="30"/>
                  </a:lnTo>
                  <a:lnTo>
                    <a:pt x="60" y="42"/>
                  </a:lnTo>
                  <a:lnTo>
                    <a:pt x="53" y="52"/>
                  </a:lnTo>
                  <a:lnTo>
                    <a:pt x="43" y="59"/>
                  </a:lnTo>
                  <a:lnTo>
                    <a:pt x="31" y="61"/>
                  </a:lnTo>
                  <a:lnTo>
                    <a:pt x="19" y="59"/>
                  </a:lnTo>
                  <a:lnTo>
                    <a:pt x="9" y="52"/>
                  </a:lnTo>
                  <a:lnTo>
                    <a:pt x="3" y="42"/>
                  </a:lnTo>
                  <a:lnTo>
                    <a:pt x="0" y="30"/>
                  </a:lnTo>
                  <a:lnTo>
                    <a:pt x="3" y="18"/>
                  </a:lnTo>
                  <a:lnTo>
                    <a:pt x="9" y="9"/>
                  </a:lnTo>
                  <a:lnTo>
                    <a:pt x="19" y="2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8" name="Freeform 257"/>
            <p:cNvSpPr>
              <a:spLocks/>
            </p:cNvSpPr>
            <p:nvPr/>
          </p:nvSpPr>
          <p:spPr bwMode="auto">
            <a:xfrm>
              <a:off x="2760663" y="1287463"/>
              <a:ext cx="4763" cy="6350"/>
            </a:xfrm>
            <a:custGeom>
              <a:avLst/>
              <a:gdLst>
                <a:gd name="T0" fmla="*/ 31 w 62"/>
                <a:gd name="T1" fmla="*/ 0 h 62"/>
                <a:gd name="T2" fmla="*/ 43 w 62"/>
                <a:gd name="T3" fmla="*/ 2 h 62"/>
                <a:gd name="T4" fmla="*/ 53 w 62"/>
                <a:gd name="T5" fmla="*/ 9 h 62"/>
                <a:gd name="T6" fmla="*/ 60 w 62"/>
                <a:gd name="T7" fmla="*/ 18 h 62"/>
                <a:gd name="T8" fmla="*/ 62 w 62"/>
                <a:gd name="T9" fmla="*/ 30 h 62"/>
                <a:gd name="T10" fmla="*/ 60 w 62"/>
                <a:gd name="T11" fmla="*/ 43 h 62"/>
                <a:gd name="T12" fmla="*/ 53 w 62"/>
                <a:gd name="T13" fmla="*/ 53 h 62"/>
                <a:gd name="T14" fmla="*/ 43 w 62"/>
                <a:gd name="T15" fmla="*/ 60 h 62"/>
                <a:gd name="T16" fmla="*/ 31 w 62"/>
                <a:gd name="T17" fmla="*/ 62 h 62"/>
                <a:gd name="T18" fmla="*/ 19 w 62"/>
                <a:gd name="T19" fmla="*/ 60 h 62"/>
                <a:gd name="T20" fmla="*/ 9 w 62"/>
                <a:gd name="T21" fmla="*/ 53 h 62"/>
                <a:gd name="T22" fmla="*/ 3 w 62"/>
                <a:gd name="T23" fmla="*/ 43 h 62"/>
                <a:gd name="T24" fmla="*/ 0 w 62"/>
                <a:gd name="T25" fmla="*/ 30 h 62"/>
                <a:gd name="T26" fmla="*/ 3 w 62"/>
                <a:gd name="T27" fmla="*/ 18 h 62"/>
                <a:gd name="T28" fmla="*/ 9 w 62"/>
                <a:gd name="T29" fmla="*/ 9 h 62"/>
                <a:gd name="T30" fmla="*/ 19 w 62"/>
                <a:gd name="T31" fmla="*/ 2 h 62"/>
                <a:gd name="T32" fmla="*/ 31 w 62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lnTo>
                    <a:pt x="43" y="2"/>
                  </a:lnTo>
                  <a:lnTo>
                    <a:pt x="53" y="9"/>
                  </a:lnTo>
                  <a:lnTo>
                    <a:pt x="60" y="18"/>
                  </a:lnTo>
                  <a:lnTo>
                    <a:pt x="62" y="30"/>
                  </a:lnTo>
                  <a:lnTo>
                    <a:pt x="60" y="43"/>
                  </a:lnTo>
                  <a:lnTo>
                    <a:pt x="53" y="53"/>
                  </a:lnTo>
                  <a:lnTo>
                    <a:pt x="43" y="60"/>
                  </a:lnTo>
                  <a:lnTo>
                    <a:pt x="31" y="62"/>
                  </a:lnTo>
                  <a:lnTo>
                    <a:pt x="19" y="60"/>
                  </a:lnTo>
                  <a:lnTo>
                    <a:pt x="9" y="53"/>
                  </a:lnTo>
                  <a:lnTo>
                    <a:pt x="3" y="43"/>
                  </a:lnTo>
                  <a:lnTo>
                    <a:pt x="0" y="30"/>
                  </a:lnTo>
                  <a:lnTo>
                    <a:pt x="3" y="18"/>
                  </a:lnTo>
                  <a:lnTo>
                    <a:pt x="9" y="9"/>
                  </a:lnTo>
                  <a:lnTo>
                    <a:pt x="19" y="2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9" name="Freeform 258"/>
            <p:cNvSpPr>
              <a:spLocks/>
            </p:cNvSpPr>
            <p:nvPr/>
          </p:nvSpPr>
          <p:spPr bwMode="auto">
            <a:xfrm>
              <a:off x="2760663" y="1295400"/>
              <a:ext cx="4763" cy="6350"/>
            </a:xfrm>
            <a:custGeom>
              <a:avLst/>
              <a:gdLst>
                <a:gd name="T0" fmla="*/ 31 w 62"/>
                <a:gd name="T1" fmla="*/ 0 h 61"/>
                <a:gd name="T2" fmla="*/ 43 w 62"/>
                <a:gd name="T3" fmla="*/ 2 h 61"/>
                <a:gd name="T4" fmla="*/ 53 w 62"/>
                <a:gd name="T5" fmla="*/ 9 h 61"/>
                <a:gd name="T6" fmla="*/ 60 w 62"/>
                <a:gd name="T7" fmla="*/ 18 h 61"/>
                <a:gd name="T8" fmla="*/ 62 w 62"/>
                <a:gd name="T9" fmla="*/ 30 h 61"/>
                <a:gd name="T10" fmla="*/ 60 w 62"/>
                <a:gd name="T11" fmla="*/ 42 h 61"/>
                <a:gd name="T12" fmla="*/ 53 w 62"/>
                <a:gd name="T13" fmla="*/ 52 h 61"/>
                <a:gd name="T14" fmla="*/ 43 w 62"/>
                <a:gd name="T15" fmla="*/ 59 h 61"/>
                <a:gd name="T16" fmla="*/ 31 w 62"/>
                <a:gd name="T17" fmla="*/ 61 h 61"/>
                <a:gd name="T18" fmla="*/ 19 w 62"/>
                <a:gd name="T19" fmla="*/ 59 h 61"/>
                <a:gd name="T20" fmla="*/ 9 w 62"/>
                <a:gd name="T21" fmla="*/ 52 h 61"/>
                <a:gd name="T22" fmla="*/ 3 w 62"/>
                <a:gd name="T23" fmla="*/ 42 h 61"/>
                <a:gd name="T24" fmla="*/ 0 w 62"/>
                <a:gd name="T25" fmla="*/ 30 h 61"/>
                <a:gd name="T26" fmla="*/ 3 w 62"/>
                <a:gd name="T27" fmla="*/ 18 h 61"/>
                <a:gd name="T28" fmla="*/ 9 w 62"/>
                <a:gd name="T29" fmla="*/ 9 h 61"/>
                <a:gd name="T30" fmla="*/ 19 w 62"/>
                <a:gd name="T31" fmla="*/ 2 h 61"/>
                <a:gd name="T32" fmla="*/ 31 w 62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61">
                  <a:moveTo>
                    <a:pt x="31" y="0"/>
                  </a:moveTo>
                  <a:lnTo>
                    <a:pt x="43" y="2"/>
                  </a:lnTo>
                  <a:lnTo>
                    <a:pt x="53" y="9"/>
                  </a:lnTo>
                  <a:lnTo>
                    <a:pt x="60" y="18"/>
                  </a:lnTo>
                  <a:lnTo>
                    <a:pt x="62" y="30"/>
                  </a:lnTo>
                  <a:lnTo>
                    <a:pt x="60" y="42"/>
                  </a:lnTo>
                  <a:lnTo>
                    <a:pt x="53" y="52"/>
                  </a:lnTo>
                  <a:lnTo>
                    <a:pt x="43" y="59"/>
                  </a:lnTo>
                  <a:lnTo>
                    <a:pt x="31" y="61"/>
                  </a:lnTo>
                  <a:lnTo>
                    <a:pt x="19" y="59"/>
                  </a:lnTo>
                  <a:lnTo>
                    <a:pt x="9" y="52"/>
                  </a:lnTo>
                  <a:lnTo>
                    <a:pt x="3" y="42"/>
                  </a:lnTo>
                  <a:lnTo>
                    <a:pt x="0" y="30"/>
                  </a:lnTo>
                  <a:lnTo>
                    <a:pt x="3" y="18"/>
                  </a:lnTo>
                  <a:lnTo>
                    <a:pt x="9" y="9"/>
                  </a:lnTo>
                  <a:lnTo>
                    <a:pt x="19" y="2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0" name="Freeform 259"/>
            <p:cNvSpPr>
              <a:spLocks/>
            </p:cNvSpPr>
            <p:nvPr/>
          </p:nvSpPr>
          <p:spPr bwMode="auto">
            <a:xfrm>
              <a:off x="2760663" y="1452563"/>
              <a:ext cx="4763" cy="6350"/>
            </a:xfrm>
            <a:custGeom>
              <a:avLst/>
              <a:gdLst>
                <a:gd name="T0" fmla="*/ 31 w 62"/>
                <a:gd name="T1" fmla="*/ 0 h 63"/>
                <a:gd name="T2" fmla="*/ 43 w 62"/>
                <a:gd name="T3" fmla="*/ 3 h 63"/>
                <a:gd name="T4" fmla="*/ 53 w 62"/>
                <a:gd name="T5" fmla="*/ 9 h 63"/>
                <a:gd name="T6" fmla="*/ 60 w 62"/>
                <a:gd name="T7" fmla="*/ 19 h 63"/>
                <a:gd name="T8" fmla="*/ 62 w 62"/>
                <a:gd name="T9" fmla="*/ 31 h 63"/>
                <a:gd name="T10" fmla="*/ 60 w 62"/>
                <a:gd name="T11" fmla="*/ 44 h 63"/>
                <a:gd name="T12" fmla="*/ 53 w 62"/>
                <a:gd name="T13" fmla="*/ 54 h 63"/>
                <a:gd name="T14" fmla="*/ 43 w 62"/>
                <a:gd name="T15" fmla="*/ 61 h 63"/>
                <a:gd name="T16" fmla="*/ 31 w 62"/>
                <a:gd name="T17" fmla="*/ 63 h 63"/>
                <a:gd name="T18" fmla="*/ 19 w 62"/>
                <a:gd name="T19" fmla="*/ 61 h 63"/>
                <a:gd name="T20" fmla="*/ 9 w 62"/>
                <a:gd name="T21" fmla="*/ 54 h 63"/>
                <a:gd name="T22" fmla="*/ 3 w 62"/>
                <a:gd name="T23" fmla="*/ 44 h 63"/>
                <a:gd name="T24" fmla="*/ 0 w 62"/>
                <a:gd name="T25" fmla="*/ 31 h 63"/>
                <a:gd name="T26" fmla="*/ 3 w 62"/>
                <a:gd name="T27" fmla="*/ 19 h 63"/>
                <a:gd name="T28" fmla="*/ 9 w 62"/>
                <a:gd name="T29" fmla="*/ 9 h 63"/>
                <a:gd name="T30" fmla="*/ 19 w 62"/>
                <a:gd name="T31" fmla="*/ 3 h 63"/>
                <a:gd name="T32" fmla="*/ 31 w 62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63">
                  <a:moveTo>
                    <a:pt x="31" y="0"/>
                  </a:moveTo>
                  <a:lnTo>
                    <a:pt x="43" y="3"/>
                  </a:lnTo>
                  <a:lnTo>
                    <a:pt x="53" y="9"/>
                  </a:lnTo>
                  <a:lnTo>
                    <a:pt x="60" y="19"/>
                  </a:lnTo>
                  <a:lnTo>
                    <a:pt x="62" y="31"/>
                  </a:lnTo>
                  <a:lnTo>
                    <a:pt x="60" y="44"/>
                  </a:lnTo>
                  <a:lnTo>
                    <a:pt x="53" y="54"/>
                  </a:lnTo>
                  <a:lnTo>
                    <a:pt x="43" y="61"/>
                  </a:lnTo>
                  <a:lnTo>
                    <a:pt x="31" y="63"/>
                  </a:lnTo>
                  <a:lnTo>
                    <a:pt x="19" y="61"/>
                  </a:lnTo>
                  <a:lnTo>
                    <a:pt x="9" y="54"/>
                  </a:lnTo>
                  <a:lnTo>
                    <a:pt x="3" y="44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9" y="9"/>
                  </a:lnTo>
                  <a:lnTo>
                    <a:pt x="19" y="3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1" name="Freeform 260"/>
            <p:cNvSpPr>
              <a:spLocks/>
            </p:cNvSpPr>
            <p:nvPr/>
          </p:nvSpPr>
          <p:spPr bwMode="auto">
            <a:xfrm>
              <a:off x="2760663" y="1460500"/>
              <a:ext cx="4763" cy="6350"/>
            </a:xfrm>
            <a:custGeom>
              <a:avLst/>
              <a:gdLst>
                <a:gd name="T0" fmla="*/ 31 w 62"/>
                <a:gd name="T1" fmla="*/ 0 h 62"/>
                <a:gd name="T2" fmla="*/ 43 w 62"/>
                <a:gd name="T3" fmla="*/ 3 h 62"/>
                <a:gd name="T4" fmla="*/ 53 w 62"/>
                <a:gd name="T5" fmla="*/ 9 h 62"/>
                <a:gd name="T6" fmla="*/ 60 w 62"/>
                <a:gd name="T7" fmla="*/ 19 h 62"/>
                <a:gd name="T8" fmla="*/ 62 w 62"/>
                <a:gd name="T9" fmla="*/ 31 h 62"/>
                <a:gd name="T10" fmla="*/ 60 w 62"/>
                <a:gd name="T11" fmla="*/ 43 h 62"/>
                <a:gd name="T12" fmla="*/ 53 w 62"/>
                <a:gd name="T13" fmla="*/ 53 h 62"/>
                <a:gd name="T14" fmla="*/ 43 w 62"/>
                <a:gd name="T15" fmla="*/ 60 h 62"/>
                <a:gd name="T16" fmla="*/ 31 w 62"/>
                <a:gd name="T17" fmla="*/ 62 h 62"/>
                <a:gd name="T18" fmla="*/ 19 w 62"/>
                <a:gd name="T19" fmla="*/ 60 h 62"/>
                <a:gd name="T20" fmla="*/ 9 w 62"/>
                <a:gd name="T21" fmla="*/ 53 h 62"/>
                <a:gd name="T22" fmla="*/ 3 w 62"/>
                <a:gd name="T23" fmla="*/ 43 h 62"/>
                <a:gd name="T24" fmla="*/ 0 w 62"/>
                <a:gd name="T25" fmla="*/ 31 h 62"/>
                <a:gd name="T26" fmla="*/ 3 w 62"/>
                <a:gd name="T27" fmla="*/ 19 h 62"/>
                <a:gd name="T28" fmla="*/ 9 w 62"/>
                <a:gd name="T29" fmla="*/ 9 h 62"/>
                <a:gd name="T30" fmla="*/ 19 w 62"/>
                <a:gd name="T31" fmla="*/ 3 h 62"/>
                <a:gd name="T32" fmla="*/ 31 w 62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lnTo>
                    <a:pt x="43" y="3"/>
                  </a:lnTo>
                  <a:lnTo>
                    <a:pt x="53" y="9"/>
                  </a:lnTo>
                  <a:lnTo>
                    <a:pt x="60" y="19"/>
                  </a:lnTo>
                  <a:lnTo>
                    <a:pt x="62" y="31"/>
                  </a:lnTo>
                  <a:lnTo>
                    <a:pt x="60" y="43"/>
                  </a:lnTo>
                  <a:lnTo>
                    <a:pt x="53" y="53"/>
                  </a:lnTo>
                  <a:lnTo>
                    <a:pt x="43" y="60"/>
                  </a:lnTo>
                  <a:lnTo>
                    <a:pt x="31" y="62"/>
                  </a:lnTo>
                  <a:lnTo>
                    <a:pt x="19" y="60"/>
                  </a:lnTo>
                  <a:lnTo>
                    <a:pt x="9" y="53"/>
                  </a:lnTo>
                  <a:lnTo>
                    <a:pt x="3" y="43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9" y="9"/>
                  </a:lnTo>
                  <a:lnTo>
                    <a:pt x="19" y="3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2" name="Freeform 261"/>
            <p:cNvSpPr>
              <a:spLocks/>
            </p:cNvSpPr>
            <p:nvPr/>
          </p:nvSpPr>
          <p:spPr bwMode="auto">
            <a:xfrm>
              <a:off x="2760663" y="1419225"/>
              <a:ext cx="4763" cy="4763"/>
            </a:xfrm>
            <a:custGeom>
              <a:avLst/>
              <a:gdLst>
                <a:gd name="T0" fmla="*/ 31 w 62"/>
                <a:gd name="T1" fmla="*/ 0 h 62"/>
                <a:gd name="T2" fmla="*/ 43 w 62"/>
                <a:gd name="T3" fmla="*/ 3 h 62"/>
                <a:gd name="T4" fmla="*/ 53 w 62"/>
                <a:gd name="T5" fmla="*/ 10 h 62"/>
                <a:gd name="T6" fmla="*/ 60 w 62"/>
                <a:gd name="T7" fmla="*/ 19 h 62"/>
                <a:gd name="T8" fmla="*/ 62 w 62"/>
                <a:gd name="T9" fmla="*/ 31 h 62"/>
                <a:gd name="T10" fmla="*/ 60 w 62"/>
                <a:gd name="T11" fmla="*/ 43 h 62"/>
                <a:gd name="T12" fmla="*/ 53 w 62"/>
                <a:gd name="T13" fmla="*/ 53 h 62"/>
                <a:gd name="T14" fmla="*/ 43 w 62"/>
                <a:gd name="T15" fmla="*/ 60 h 62"/>
                <a:gd name="T16" fmla="*/ 31 w 62"/>
                <a:gd name="T17" fmla="*/ 62 h 62"/>
                <a:gd name="T18" fmla="*/ 19 w 62"/>
                <a:gd name="T19" fmla="*/ 60 h 62"/>
                <a:gd name="T20" fmla="*/ 9 w 62"/>
                <a:gd name="T21" fmla="*/ 53 h 62"/>
                <a:gd name="T22" fmla="*/ 3 w 62"/>
                <a:gd name="T23" fmla="*/ 44 h 62"/>
                <a:gd name="T24" fmla="*/ 0 w 62"/>
                <a:gd name="T25" fmla="*/ 31 h 62"/>
                <a:gd name="T26" fmla="*/ 3 w 62"/>
                <a:gd name="T27" fmla="*/ 19 h 62"/>
                <a:gd name="T28" fmla="*/ 9 w 62"/>
                <a:gd name="T29" fmla="*/ 10 h 62"/>
                <a:gd name="T30" fmla="*/ 19 w 62"/>
                <a:gd name="T31" fmla="*/ 3 h 62"/>
                <a:gd name="T32" fmla="*/ 31 w 62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lnTo>
                    <a:pt x="43" y="3"/>
                  </a:lnTo>
                  <a:lnTo>
                    <a:pt x="53" y="10"/>
                  </a:lnTo>
                  <a:lnTo>
                    <a:pt x="60" y="19"/>
                  </a:lnTo>
                  <a:lnTo>
                    <a:pt x="62" y="31"/>
                  </a:lnTo>
                  <a:lnTo>
                    <a:pt x="60" y="43"/>
                  </a:lnTo>
                  <a:lnTo>
                    <a:pt x="53" y="53"/>
                  </a:lnTo>
                  <a:lnTo>
                    <a:pt x="43" y="60"/>
                  </a:lnTo>
                  <a:lnTo>
                    <a:pt x="31" y="62"/>
                  </a:lnTo>
                  <a:lnTo>
                    <a:pt x="19" y="60"/>
                  </a:lnTo>
                  <a:lnTo>
                    <a:pt x="9" y="53"/>
                  </a:lnTo>
                  <a:lnTo>
                    <a:pt x="3" y="44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9" y="10"/>
                  </a:lnTo>
                  <a:lnTo>
                    <a:pt x="19" y="3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3" name="Freeform 262"/>
            <p:cNvSpPr>
              <a:spLocks/>
            </p:cNvSpPr>
            <p:nvPr/>
          </p:nvSpPr>
          <p:spPr bwMode="auto">
            <a:xfrm>
              <a:off x="2760663" y="1427163"/>
              <a:ext cx="4763" cy="6350"/>
            </a:xfrm>
            <a:custGeom>
              <a:avLst/>
              <a:gdLst>
                <a:gd name="T0" fmla="*/ 31 w 62"/>
                <a:gd name="T1" fmla="*/ 0 h 62"/>
                <a:gd name="T2" fmla="*/ 43 w 62"/>
                <a:gd name="T3" fmla="*/ 3 h 62"/>
                <a:gd name="T4" fmla="*/ 53 w 62"/>
                <a:gd name="T5" fmla="*/ 9 h 62"/>
                <a:gd name="T6" fmla="*/ 60 w 62"/>
                <a:gd name="T7" fmla="*/ 19 h 62"/>
                <a:gd name="T8" fmla="*/ 62 w 62"/>
                <a:gd name="T9" fmla="*/ 31 h 62"/>
                <a:gd name="T10" fmla="*/ 60 w 62"/>
                <a:gd name="T11" fmla="*/ 43 h 62"/>
                <a:gd name="T12" fmla="*/ 53 w 62"/>
                <a:gd name="T13" fmla="*/ 53 h 62"/>
                <a:gd name="T14" fmla="*/ 43 w 62"/>
                <a:gd name="T15" fmla="*/ 60 h 62"/>
                <a:gd name="T16" fmla="*/ 31 w 62"/>
                <a:gd name="T17" fmla="*/ 62 h 62"/>
                <a:gd name="T18" fmla="*/ 19 w 62"/>
                <a:gd name="T19" fmla="*/ 60 h 62"/>
                <a:gd name="T20" fmla="*/ 9 w 62"/>
                <a:gd name="T21" fmla="*/ 53 h 62"/>
                <a:gd name="T22" fmla="*/ 3 w 62"/>
                <a:gd name="T23" fmla="*/ 43 h 62"/>
                <a:gd name="T24" fmla="*/ 0 w 62"/>
                <a:gd name="T25" fmla="*/ 31 h 62"/>
                <a:gd name="T26" fmla="*/ 3 w 62"/>
                <a:gd name="T27" fmla="*/ 19 h 62"/>
                <a:gd name="T28" fmla="*/ 9 w 62"/>
                <a:gd name="T29" fmla="*/ 9 h 62"/>
                <a:gd name="T30" fmla="*/ 19 w 62"/>
                <a:gd name="T31" fmla="*/ 3 h 62"/>
                <a:gd name="T32" fmla="*/ 31 w 62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lnTo>
                    <a:pt x="43" y="3"/>
                  </a:lnTo>
                  <a:lnTo>
                    <a:pt x="53" y="9"/>
                  </a:lnTo>
                  <a:lnTo>
                    <a:pt x="60" y="19"/>
                  </a:lnTo>
                  <a:lnTo>
                    <a:pt x="62" y="31"/>
                  </a:lnTo>
                  <a:lnTo>
                    <a:pt x="60" y="43"/>
                  </a:lnTo>
                  <a:lnTo>
                    <a:pt x="53" y="53"/>
                  </a:lnTo>
                  <a:lnTo>
                    <a:pt x="43" y="60"/>
                  </a:lnTo>
                  <a:lnTo>
                    <a:pt x="31" y="62"/>
                  </a:lnTo>
                  <a:lnTo>
                    <a:pt x="19" y="60"/>
                  </a:lnTo>
                  <a:lnTo>
                    <a:pt x="9" y="53"/>
                  </a:lnTo>
                  <a:lnTo>
                    <a:pt x="3" y="43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9" y="9"/>
                  </a:lnTo>
                  <a:lnTo>
                    <a:pt x="19" y="3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4" name="Freeform 263"/>
            <p:cNvSpPr>
              <a:spLocks/>
            </p:cNvSpPr>
            <p:nvPr/>
          </p:nvSpPr>
          <p:spPr bwMode="auto">
            <a:xfrm>
              <a:off x="2760663" y="1435100"/>
              <a:ext cx="4763" cy="6350"/>
            </a:xfrm>
            <a:custGeom>
              <a:avLst/>
              <a:gdLst>
                <a:gd name="T0" fmla="*/ 31 w 62"/>
                <a:gd name="T1" fmla="*/ 0 h 63"/>
                <a:gd name="T2" fmla="*/ 43 w 62"/>
                <a:gd name="T3" fmla="*/ 4 h 63"/>
                <a:gd name="T4" fmla="*/ 53 w 62"/>
                <a:gd name="T5" fmla="*/ 10 h 63"/>
                <a:gd name="T6" fmla="*/ 60 w 62"/>
                <a:gd name="T7" fmla="*/ 20 h 63"/>
                <a:gd name="T8" fmla="*/ 62 w 62"/>
                <a:gd name="T9" fmla="*/ 32 h 63"/>
                <a:gd name="T10" fmla="*/ 60 w 62"/>
                <a:gd name="T11" fmla="*/ 44 h 63"/>
                <a:gd name="T12" fmla="*/ 53 w 62"/>
                <a:gd name="T13" fmla="*/ 54 h 63"/>
                <a:gd name="T14" fmla="*/ 43 w 62"/>
                <a:gd name="T15" fmla="*/ 61 h 63"/>
                <a:gd name="T16" fmla="*/ 31 w 62"/>
                <a:gd name="T17" fmla="*/ 63 h 63"/>
                <a:gd name="T18" fmla="*/ 19 w 62"/>
                <a:gd name="T19" fmla="*/ 61 h 63"/>
                <a:gd name="T20" fmla="*/ 9 w 62"/>
                <a:gd name="T21" fmla="*/ 54 h 63"/>
                <a:gd name="T22" fmla="*/ 3 w 62"/>
                <a:gd name="T23" fmla="*/ 44 h 63"/>
                <a:gd name="T24" fmla="*/ 0 w 62"/>
                <a:gd name="T25" fmla="*/ 32 h 63"/>
                <a:gd name="T26" fmla="*/ 3 w 62"/>
                <a:gd name="T27" fmla="*/ 20 h 63"/>
                <a:gd name="T28" fmla="*/ 9 w 62"/>
                <a:gd name="T29" fmla="*/ 10 h 63"/>
                <a:gd name="T30" fmla="*/ 19 w 62"/>
                <a:gd name="T31" fmla="*/ 4 h 63"/>
                <a:gd name="T32" fmla="*/ 31 w 62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63">
                  <a:moveTo>
                    <a:pt x="31" y="0"/>
                  </a:moveTo>
                  <a:lnTo>
                    <a:pt x="43" y="4"/>
                  </a:lnTo>
                  <a:lnTo>
                    <a:pt x="53" y="10"/>
                  </a:lnTo>
                  <a:lnTo>
                    <a:pt x="60" y="20"/>
                  </a:lnTo>
                  <a:lnTo>
                    <a:pt x="62" y="32"/>
                  </a:lnTo>
                  <a:lnTo>
                    <a:pt x="60" y="44"/>
                  </a:lnTo>
                  <a:lnTo>
                    <a:pt x="53" y="54"/>
                  </a:lnTo>
                  <a:lnTo>
                    <a:pt x="43" y="61"/>
                  </a:lnTo>
                  <a:lnTo>
                    <a:pt x="31" y="63"/>
                  </a:lnTo>
                  <a:lnTo>
                    <a:pt x="19" y="61"/>
                  </a:lnTo>
                  <a:lnTo>
                    <a:pt x="9" y="54"/>
                  </a:lnTo>
                  <a:lnTo>
                    <a:pt x="3" y="44"/>
                  </a:lnTo>
                  <a:lnTo>
                    <a:pt x="0" y="32"/>
                  </a:lnTo>
                  <a:lnTo>
                    <a:pt x="3" y="20"/>
                  </a:lnTo>
                  <a:lnTo>
                    <a:pt x="9" y="10"/>
                  </a:lnTo>
                  <a:lnTo>
                    <a:pt x="19" y="4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5" name="Freeform 264"/>
            <p:cNvSpPr>
              <a:spLocks/>
            </p:cNvSpPr>
            <p:nvPr/>
          </p:nvSpPr>
          <p:spPr bwMode="auto">
            <a:xfrm>
              <a:off x="2760663" y="1444625"/>
              <a:ext cx="4763" cy="4763"/>
            </a:xfrm>
            <a:custGeom>
              <a:avLst/>
              <a:gdLst>
                <a:gd name="T0" fmla="*/ 31 w 62"/>
                <a:gd name="T1" fmla="*/ 0 h 62"/>
                <a:gd name="T2" fmla="*/ 43 w 62"/>
                <a:gd name="T3" fmla="*/ 3 h 62"/>
                <a:gd name="T4" fmla="*/ 53 w 62"/>
                <a:gd name="T5" fmla="*/ 9 h 62"/>
                <a:gd name="T6" fmla="*/ 60 w 62"/>
                <a:gd name="T7" fmla="*/ 19 h 62"/>
                <a:gd name="T8" fmla="*/ 62 w 62"/>
                <a:gd name="T9" fmla="*/ 31 h 62"/>
                <a:gd name="T10" fmla="*/ 60 w 62"/>
                <a:gd name="T11" fmla="*/ 42 h 62"/>
                <a:gd name="T12" fmla="*/ 55 w 62"/>
                <a:gd name="T13" fmla="*/ 51 h 62"/>
                <a:gd name="T14" fmla="*/ 47 w 62"/>
                <a:gd name="T15" fmla="*/ 58 h 62"/>
                <a:gd name="T16" fmla="*/ 37 w 62"/>
                <a:gd name="T17" fmla="*/ 61 h 62"/>
                <a:gd name="T18" fmla="*/ 34 w 62"/>
                <a:gd name="T19" fmla="*/ 62 h 62"/>
                <a:gd name="T20" fmla="*/ 31 w 62"/>
                <a:gd name="T21" fmla="*/ 62 h 62"/>
                <a:gd name="T22" fmla="*/ 28 w 62"/>
                <a:gd name="T23" fmla="*/ 62 h 62"/>
                <a:gd name="T24" fmla="*/ 25 w 62"/>
                <a:gd name="T25" fmla="*/ 61 h 62"/>
                <a:gd name="T26" fmla="*/ 15 w 62"/>
                <a:gd name="T27" fmla="*/ 57 h 62"/>
                <a:gd name="T28" fmla="*/ 7 w 62"/>
                <a:gd name="T29" fmla="*/ 50 h 62"/>
                <a:gd name="T30" fmla="*/ 2 w 62"/>
                <a:gd name="T31" fmla="*/ 42 h 62"/>
                <a:gd name="T32" fmla="*/ 0 w 62"/>
                <a:gd name="T33" fmla="*/ 31 h 62"/>
                <a:gd name="T34" fmla="*/ 3 w 62"/>
                <a:gd name="T35" fmla="*/ 19 h 62"/>
                <a:gd name="T36" fmla="*/ 9 w 62"/>
                <a:gd name="T37" fmla="*/ 9 h 62"/>
                <a:gd name="T38" fmla="*/ 19 w 62"/>
                <a:gd name="T39" fmla="*/ 3 h 62"/>
                <a:gd name="T40" fmla="*/ 31 w 62"/>
                <a:gd name="T4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lnTo>
                    <a:pt x="43" y="3"/>
                  </a:lnTo>
                  <a:lnTo>
                    <a:pt x="53" y="9"/>
                  </a:lnTo>
                  <a:lnTo>
                    <a:pt x="60" y="19"/>
                  </a:lnTo>
                  <a:lnTo>
                    <a:pt x="62" y="31"/>
                  </a:lnTo>
                  <a:lnTo>
                    <a:pt x="60" y="42"/>
                  </a:lnTo>
                  <a:lnTo>
                    <a:pt x="55" y="51"/>
                  </a:lnTo>
                  <a:lnTo>
                    <a:pt x="47" y="58"/>
                  </a:lnTo>
                  <a:lnTo>
                    <a:pt x="37" y="61"/>
                  </a:lnTo>
                  <a:lnTo>
                    <a:pt x="34" y="62"/>
                  </a:lnTo>
                  <a:lnTo>
                    <a:pt x="31" y="62"/>
                  </a:lnTo>
                  <a:lnTo>
                    <a:pt x="28" y="62"/>
                  </a:lnTo>
                  <a:lnTo>
                    <a:pt x="25" y="61"/>
                  </a:lnTo>
                  <a:lnTo>
                    <a:pt x="15" y="57"/>
                  </a:lnTo>
                  <a:lnTo>
                    <a:pt x="7" y="50"/>
                  </a:lnTo>
                  <a:lnTo>
                    <a:pt x="2" y="42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9" y="9"/>
                  </a:lnTo>
                  <a:lnTo>
                    <a:pt x="19" y="3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6" name="Freeform 265"/>
            <p:cNvSpPr>
              <a:spLocks/>
            </p:cNvSpPr>
            <p:nvPr/>
          </p:nvSpPr>
          <p:spPr bwMode="auto">
            <a:xfrm>
              <a:off x="2832100" y="1409700"/>
              <a:ext cx="6350" cy="6350"/>
            </a:xfrm>
            <a:custGeom>
              <a:avLst/>
              <a:gdLst>
                <a:gd name="T0" fmla="*/ 31 w 63"/>
                <a:gd name="T1" fmla="*/ 0 h 63"/>
                <a:gd name="T2" fmla="*/ 43 w 63"/>
                <a:gd name="T3" fmla="*/ 3 h 63"/>
                <a:gd name="T4" fmla="*/ 54 w 63"/>
                <a:gd name="T5" fmla="*/ 9 h 63"/>
                <a:gd name="T6" fmla="*/ 60 w 63"/>
                <a:gd name="T7" fmla="*/ 19 h 63"/>
                <a:gd name="T8" fmla="*/ 63 w 63"/>
                <a:gd name="T9" fmla="*/ 31 h 63"/>
                <a:gd name="T10" fmla="*/ 60 w 63"/>
                <a:gd name="T11" fmla="*/ 43 h 63"/>
                <a:gd name="T12" fmla="*/ 54 w 63"/>
                <a:gd name="T13" fmla="*/ 53 h 63"/>
                <a:gd name="T14" fmla="*/ 43 w 63"/>
                <a:gd name="T15" fmla="*/ 61 h 63"/>
                <a:gd name="T16" fmla="*/ 31 w 63"/>
                <a:gd name="T17" fmla="*/ 63 h 63"/>
                <a:gd name="T18" fmla="*/ 19 w 63"/>
                <a:gd name="T19" fmla="*/ 61 h 63"/>
                <a:gd name="T20" fmla="*/ 9 w 63"/>
                <a:gd name="T21" fmla="*/ 53 h 63"/>
                <a:gd name="T22" fmla="*/ 3 w 63"/>
                <a:gd name="T23" fmla="*/ 43 h 63"/>
                <a:gd name="T24" fmla="*/ 0 w 63"/>
                <a:gd name="T25" fmla="*/ 31 h 63"/>
                <a:gd name="T26" fmla="*/ 3 w 63"/>
                <a:gd name="T27" fmla="*/ 19 h 63"/>
                <a:gd name="T28" fmla="*/ 9 w 63"/>
                <a:gd name="T29" fmla="*/ 9 h 63"/>
                <a:gd name="T30" fmla="*/ 19 w 63"/>
                <a:gd name="T31" fmla="*/ 3 h 63"/>
                <a:gd name="T32" fmla="*/ 31 w 63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3">
                  <a:moveTo>
                    <a:pt x="31" y="0"/>
                  </a:moveTo>
                  <a:lnTo>
                    <a:pt x="43" y="3"/>
                  </a:lnTo>
                  <a:lnTo>
                    <a:pt x="54" y="9"/>
                  </a:lnTo>
                  <a:lnTo>
                    <a:pt x="60" y="19"/>
                  </a:lnTo>
                  <a:lnTo>
                    <a:pt x="63" y="31"/>
                  </a:lnTo>
                  <a:lnTo>
                    <a:pt x="60" y="43"/>
                  </a:lnTo>
                  <a:lnTo>
                    <a:pt x="54" y="53"/>
                  </a:lnTo>
                  <a:lnTo>
                    <a:pt x="43" y="61"/>
                  </a:lnTo>
                  <a:lnTo>
                    <a:pt x="31" y="63"/>
                  </a:lnTo>
                  <a:lnTo>
                    <a:pt x="19" y="61"/>
                  </a:lnTo>
                  <a:lnTo>
                    <a:pt x="9" y="53"/>
                  </a:lnTo>
                  <a:lnTo>
                    <a:pt x="3" y="43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9" y="9"/>
                  </a:lnTo>
                  <a:lnTo>
                    <a:pt x="19" y="3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7" name="Freeform 266"/>
            <p:cNvSpPr>
              <a:spLocks/>
            </p:cNvSpPr>
            <p:nvPr/>
          </p:nvSpPr>
          <p:spPr bwMode="auto">
            <a:xfrm>
              <a:off x="2840038" y="1414463"/>
              <a:ext cx="6350" cy="4763"/>
            </a:xfrm>
            <a:custGeom>
              <a:avLst/>
              <a:gdLst>
                <a:gd name="T0" fmla="*/ 31 w 61"/>
                <a:gd name="T1" fmla="*/ 0 h 63"/>
                <a:gd name="T2" fmla="*/ 43 w 61"/>
                <a:gd name="T3" fmla="*/ 3 h 63"/>
                <a:gd name="T4" fmla="*/ 52 w 61"/>
                <a:gd name="T5" fmla="*/ 9 h 63"/>
                <a:gd name="T6" fmla="*/ 59 w 61"/>
                <a:gd name="T7" fmla="*/ 20 h 63"/>
                <a:gd name="T8" fmla="*/ 61 w 61"/>
                <a:gd name="T9" fmla="*/ 32 h 63"/>
                <a:gd name="T10" fmla="*/ 59 w 61"/>
                <a:gd name="T11" fmla="*/ 44 h 63"/>
                <a:gd name="T12" fmla="*/ 52 w 61"/>
                <a:gd name="T13" fmla="*/ 54 h 63"/>
                <a:gd name="T14" fmla="*/ 43 w 61"/>
                <a:gd name="T15" fmla="*/ 61 h 63"/>
                <a:gd name="T16" fmla="*/ 31 w 61"/>
                <a:gd name="T17" fmla="*/ 63 h 63"/>
                <a:gd name="T18" fmla="*/ 19 w 61"/>
                <a:gd name="T19" fmla="*/ 61 h 63"/>
                <a:gd name="T20" fmla="*/ 9 w 61"/>
                <a:gd name="T21" fmla="*/ 54 h 63"/>
                <a:gd name="T22" fmla="*/ 2 w 61"/>
                <a:gd name="T23" fmla="*/ 44 h 63"/>
                <a:gd name="T24" fmla="*/ 0 w 61"/>
                <a:gd name="T25" fmla="*/ 32 h 63"/>
                <a:gd name="T26" fmla="*/ 2 w 61"/>
                <a:gd name="T27" fmla="*/ 20 h 63"/>
                <a:gd name="T28" fmla="*/ 9 w 61"/>
                <a:gd name="T29" fmla="*/ 9 h 63"/>
                <a:gd name="T30" fmla="*/ 19 w 61"/>
                <a:gd name="T31" fmla="*/ 3 h 63"/>
                <a:gd name="T32" fmla="*/ 31 w 61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63">
                  <a:moveTo>
                    <a:pt x="31" y="0"/>
                  </a:moveTo>
                  <a:lnTo>
                    <a:pt x="43" y="3"/>
                  </a:lnTo>
                  <a:lnTo>
                    <a:pt x="52" y="9"/>
                  </a:lnTo>
                  <a:lnTo>
                    <a:pt x="59" y="20"/>
                  </a:lnTo>
                  <a:lnTo>
                    <a:pt x="61" y="32"/>
                  </a:lnTo>
                  <a:lnTo>
                    <a:pt x="59" y="44"/>
                  </a:lnTo>
                  <a:lnTo>
                    <a:pt x="52" y="54"/>
                  </a:lnTo>
                  <a:lnTo>
                    <a:pt x="43" y="61"/>
                  </a:lnTo>
                  <a:lnTo>
                    <a:pt x="31" y="63"/>
                  </a:lnTo>
                  <a:lnTo>
                    <a:pt x="19" y="61"/>
                  </a:lnTo>
                  <a:lnTo>
                    <a:pt x="9" y="54"/>
                  </a:lnTo>
                  <a:lnTo>
                    <a:pt x="2" y="44"/>
                  </a:lnTo>
                  <a:lnTo>
                    <a:pt x="0" y="32"/>
                  </a:lnTo>
                  <a:lnTo>
                    <a:pt x="2" y="20"/>
                  </a:lnTo>
                  <a:lnTo>
                    <a:pt x="9" y="9"/>
                  </a:lnTo>
                  <a:lnTo>
                    <a:pt x="19" y="3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8" name="Freeform 267"/>
            <p:cNvSpPr>
              <a:spLocks/>
            </p:cNvSpPr>
            <p:nvPr/>
          </p:nvSpPr>
          <p:spPr bwMode="auto">
            <a:xfrm>
              <a:off x="2801938" y="1395413"/>
              <a:ext cx="6350" cy="4763"/>
            </a:xfrm>
            <a:custGeom>
              <a:avLst/>
              <a:gdLst>
                <a:gd name="T0" fmla="*/ 33 w 63"/>
                <a:gd name="T1" fmla="*/ 0 h 62"/>
                <a:gd name="T2" fmla="*/ 45 w 63"/>
                <a:gd name="T3" fmla="*/ 4 h 62"/>
                <a:gd name="T4" fmla="*/ 56 w 63"/>
                <a:gd name="T5" fmla="*/ 11 h 62"/>
                <a:gd name="T6" fmla="*/ 62 w 63"/>
                <a:gd name="T7" fmla="*/ 22 h 62"/>
                <a:gd name="T8" fmla="*/ 63 w 63"/>
                <a:gd name="T9" fmla="*/ 33 h 62"/>
                <a:gd name="T10" fmla="*/ 59 w 63"/>
                <a:gd name="T11" fmla="*/ 45 h 62"/>
                <a:gd name="T12" fmla="*/ 51 w 63"/>
                <a:gd name="T13" fmla="*/ 55 h 62"/>
                <a:gd name="T14" fmla="*/ 40 w 63"/>
                <a:gd name="T15" fmla="*/ 61 h 62"/>
                <a:gd name="T16" fmla="*/ 29 w 63"/>
                <a:gd name="T17" fmla="*/ 62 h 62"/>
                <a:gd name="T18" fmla="*/ 17 w 63"/>
                <a:gd name="T19" fmla="*/ 59 h 62"/>
                <a:gd name="T20" fmla="*/ 7 w 63"/>
                <a:gd name="T21" fmla="*/ 51 h 62"/>
                <a:gd name="T22" fmla="*/ 1 w 63"/>
                <a:gd name="T23" fmla="*/ 41 h 62"/>
                <a:gd name="T24" fmla="*/ 0 w 63"/>
                <a:gd name="T25" fmla="*/ 29 h 62"/>
                <a:gd name="T26" fmla="*/ 3 w 63"/>
                <a:gd name="T27" fmla="*/ 17 h 62"/>
                <a:gd name="T28" fmla="*/ 11 w 63"/>
                <a:gd name="T29" fmla="*/ 8 h 62"/>
                <a:gd name="T30" fmla="*/ 21 w 63"/>
                <a:gd name="T31" fmla="*/ 2 h 62"/>
                <a:gd name="T32" fmla="*/ 33 w 63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2">
                  <a:moveTo>
                    <a:pt x="33" y="0"/>
                  </a:moveTo>
                  <a:lnTo>
                    <a:pt x="45" y="4"/>
                  </a:lnTo>
                  <a:lnTo>
                    <a:pt x="56" y="11"/>
                  </a:lnTo>
                  <a:lnTo>
                    <a:pt x="62" y="22"/>
                  </a:lnTo>
                  <a:lnTo>
                    <a:pt x="63" y="33"/>
                  </a:lnTo>
                  <a:lnTo>
                    <a:pt x="59" y="45"/>
                  </a:lnTo>
                  <a:lnTo>
                    <a:pt x="51" y="55"/>
                  </a:lnTo>
                  <a:lnTo>
                    <a:pt x="40" y="61"/>
                  </a:lnTo>
                  <a:lnTo>
                    <a:pt x="29" y="62"/>
                  </a:lnTo>
                  <a:lnTo>
                    <a:pt x="17" y="59"/>
                  </a:lnTo>
                  <a:lnTo>
                    <a:pt x="7" y="51"/>
                  </a:lnTo>
                  <a:lnTo>
                    <a:pt x="1" y="41"/>
                  </a:lnTo>
                  <a:lnTo>
                    <a:pt x="0" y="29"/>
                  </a:lnTo>
                  <a:lnTo>
                    <a:pt x="3" y="17"/>
                  </a:lnTo>
                  <a:lnTo>
                    <a:pt x="11" y="8"/>
                  </a:lnTo>
                  <a:lnTo>
                    <a:pt x="21" y="2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9" name="Freeform 268"/>
            <p:cNvSpPr>
              <a:spLocks/>
            </p:cNvSpPr>
            <p:nvPr/>
          </p:nvSpPr>
          <p:spPr bwMode="auto">
            <a:xfrm>
              <a:off x="2809875" y="1398588"/>
              <a:ext cx="6350" cy="6350"/>
            </a:xfrm>
            <a:custGeom>
              <a:avLst/>
              <a:gdLst>
                <a:gd name="T0" fmla="*/ 30 w 61"/>
                <a:gd name="T1" fmla="*/ 0 h 62"/>
                <a:gd name="T2" fmla="*/ 43 w 61"/>
                <a:gd name="T3" fmla="*/ 3 h 62"/>
                <a:gd name="T4" fmla="*/ 52 w 61"/>
                <a:gd name="T5" fmla="*/ 9 h 62"/>
                <a:gd name="T6" fmla="*/ 59 w 61"/>
                <a:gd name="T7" fmla="*/ 19 h 62"/>
                <a:gd name="T8" fmla="*/ 61 w 61"/>
                <a:gd name="T9" fmla="*/ 31 h 62"/>
                <a:gd name="T10" fmla="*/ 59 w 61"/>
                <a:gd name="T11" fmla="*/ 43 h 62"/>
                <a:gd name="T12" fmla="*/ 52 w 61"/>
                <a:gd name="T13" fmla="*/ 53 h 62"/>
                <a:gd name="T14" fmla="*/ 43 w 61"/>
                <a:gd name="T15" fmla="*/ 60 h 62"/>
                <a:gd name="T16" fmla="*/ 30 w 61"/>
                <a:gd name="T17" fmla="*/ 62 h 62"/>
                <a:gd name="T18" fmla="*/ 18 w 61"/>
                <a:gd name="T19" fmla="*/ 60 h 62"/>
                <a:gd name="T20" fmla="*/ 9 w 61"/>
                <a:gd name="T21" fmla="*/ 53 h 62"/>
                <a:gd name="T22" fmla="*/ 2 w 61"/>
                <a:gd name="T23" fmla="*/ 43 h 62"/>
                <a:gd name="T24" fmla="*/ 0 w 61"/>
                <a:gd name="T25" fmla="*/ 31 h 62"/>
                <a:gd name="T26" fmla="*/ 2 w 61"/>
                <a:gd name="T27" fmla="*/ 19 h 62"/>
                <a:gd name="T28" fmla="*/ 9 w 61"/>
                <a:gd name="T29" fmla="*/ 9 h 62"/>
                <a:gd name="T30" fmla="*/ 18 w 61"/>
                <a:gd name="T31" fmla="*/ 3 h 62"/>
                <a:gd name="T32" fmla="*/ 30 w 61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62">
                  <a:moveTo>
                    <a:pt x="30" y="0"/>
                  </a:moveTo>
                  <a:lnTo>
                    <a:pt x="43" y="3"/>
                  </a:lnTo>
                  <a:lnTo>
                    <a:pt x="52" y="9"/>
                  </a:lnTo>
                  <a:lnTo>
                    <a:pt x="59" y="19"/>
                  </a:lnTo>
                  <a:lnTo>
                    <a:pt x="61" y="31"/>
                  </a:lnTo>
                  <a:lnTo>
                    <a:pt x="59" y="43"/>
                  </a:lnTo>
                  <a:lnTo>
                    <a:pt x="52" y="53"/>
                  </a:lnTo>
                  <a:lnTo>
                    <a:pt x="43" y="60"/>
                  </a:lnTo>
                  <a:lnTo>
                    <a:pt x="30" y="62"/>
                  </a:lnTo>
                  <a:lnTo>
                    <a:pt x="18" y="60"/>
                  </a:lnTo>
                  <a:lnTo>
                    <a:pt x="9" y="53"/>
                  </a:lnTo>
                  <a:lnTo>
                    <a:pt x="2" y="43"/>
                  </a:lnTo>
                  <a:lnTo>
                    <a:pt x="0" y="31"/>
                  </a:lnTo>
                  <a:lnTo>
                    <a:pt x="2" y="19"/>
                  </a:lnTo>
                  <a:lnTo>
                    <a:pt x="9" y="9"/>
                  </a:lnTo>
                  <a:lnTo>
                    <a:pt x="18" y="3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0" name="Freeform 269"/>
            <p:cNvSpPr>
              <a:spLocks/>
            </p:cNvSpPr>
            <p:nvPr/>
          </p:nvSpPr>
          <p:spPr bwMode="auto">
            <a:xfrm>
              <a:off x="2817813" y="1401763"/>
              <a:ext cx="4763" cy="6350"/>
            </a:xfrm>
            <a:custGeom>
              <a:avLst/>
              <a:gdLst>
                <a:gd name="T0" fmla="*/ 30 w 61"/>
                <a:gd name="T1" fmla="*/ 0 h 62"/>
                <a:gd name="T2" fmla="*/ 42 w 61"/>
                <a:gd name="T3" fmla="*/ 3 h 62"/>
                <a:gd name="T4" fmla="*/ 52 w 61"/>
                <a:gd name="T5" fmla="*/ 9 h 62"/>
                <a:gd name="T6" fmla="*/ 59 w 61"/>
                <a:gd name="T7" fmla="*/ 19 h 62"/>
                <a:gd name="T8" fmla="*/ 61 w 61"/>
                <a:gd name="T9" fmla="*/ 31 h 62"/>
                <a:gd name="T10" fmla="*/ 59 w 61"/>
                <a:gd name="T11" fmla="*/ 43 h 62"/>
                <a:gd name="T12" fmla="*/ 52 w 61"/>
                <a:gd name="T13" fmla="*/ 53 h 62"/>
                <a:gd name="T14" fmla="*/ 42 w 61"/>
                <a:gd name="T15" fmla="*/ 60 h 62"/>
                <a:gd name="T16" fmla="*/ 30 w 61"/>
                <a:gd name="T17" fmla="*/ 62 h 62"/>
                <a:gd name="T18" fmla="*/ 18 w 61"/>
                <a:gd name="T19" fmla="*/ 60 h 62"/>
                <a:gd name="T20" fmla="*/ 9 w 61"/>
                <a:gd name="T21" fmla="*/ 53 h 62"/>
                <a:gd name="T22" fmla="*/ 2 w 61"/>
                <a:gd name="T23" fmla="*/ 43 h 62"/>
                <a:gd name="T24" fmla="*/ 0 w 61"/>
                <a:gd name="T25" fmla="*/ 31 h 62"/>
                <a:gd name="T26" fmla="*/ 2 w 61"/>
                <a:gd name="T27" fmla="*/ 19 h 62"/>
                <a:gd name="T28" fmla="*/ 9 w 61"/>
                <a:gd name="T29" fmla="*/ 9 h 62"/>
                <a:gd name="T30" fmla="*/ 18 w 61"/>
                <a:gd name="T31" fmla="*/ 3 h 62"/>
                <a:gd name="T32" fmla="*/ 30 w 61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62">
                  <a:moveTo>
                    <a:pt x="30" y="0"/>
                  </a:moveTo>
                  <a:lnTo>
                    <a:pt x="42" y="3"/>
                  </a:lnTo>
                  <a:lnTo>
                    <a:pt x="52" y="9"/>
                  </a:lnTo>
                  <a:lnTo>
                    <a:pt x="59" y="19"/>
                  </a:lnTo>
                  <a:lnTo>
                    <a:pt x="61" y="31"/>
                  </a:lnTo>
                  <a:lnTo>
                    <a:pt x="59" y="43"/>
                  </a:lnTo>
                  <a:lnTo>
                    <a:pt x="52" y="53"/>
                  </a:lnTo>
                  <a:lnTo>
                    <a:pt x="42" y="60"/>
                  </a:lnTo>
                  <a:lnTo>
                    <a:pt x="30" y="62"/>
                  </a:lnTo>
                  <a:lnTo>
                    <a:pt x="18" y="60"/>
                  </a:lnTo>
                  <a:lnTo>
                    <a:pt x="9" y="53"/>
                  </a:lnTo>
                  <a:lnTo>
                    <a:pt x="2" y="43"/>
                  </a:lnTo>
                  <a:lnTo>
                    <a:pt x="0" y="31"/>
                  </a:lnTo>
                  <a:lnTo>
                    <a:pt x="2" y="19"/>
                  </a:lnTo>
                  <a:lnTo>
                    <a:pt x="9" y="9"/>
                  </a:lnTo>
                  <a:lnTo>
                    <a:pt x="18" y="3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1" name="Freeform 270"/>
            <p:cNvSpPr>
              <a:spLocks/>
            </p:cNvSpPr>
            <p:nvPr/>
          </p:nvSpPr>
          <p:spPr bwMode="auto">
            <a:xfrm>
              <a:off x="2824163" y="1406525"/>
              <a:ext cx="6350" cy="4763"/>
            </a:xfrm>
            <a:custGeom>
              <a:avLst/>
              <a:gdLst>
                <a:gd name="T0" fmla="*/ 34 w 63"/>
                <a:gd name="T1" fmla="*/ 0 h 62"/>
                <a:gd name="T2" fmla="*/ 46 w 63"/>
                <a:gd name="T3" fmla="*/ 4 h 62"/>
                <a:gd name="T4" fmla="*/ 55 w 63"/>
                <a:gd name="T5" fmla="*/ 11 h 62"/>
                <a:gd name="T6" fmla="*/ 60 w 63"/>
                <a:gd name="T7" fmla="*/ 19 h 62"/>
                <a:gd name="T8" fmla="*/ 63 w 63"/>
                <a:gd name="T9" fmla="*/ 29 h 62"/>
                <a:gd name="T10" fmla="*/ 62 w 63"/>
                <a:gd name="T11" fmla="*/ 39 h 62"/>
                <a:gd name="T12" fmla="*/ 61 w 63"/>
                <a:gd name="T13" fmla="*/ 41 h 62"/>
                <a:gd name="T14" fmla="*/ 60 w 63"/>
                <a:gd name="T15" fmla="*/ 43 h 62"/>
                <a:gd name="T16" fmla="*/ 60 w 63"/>
                <a:gd name="T17" fmla="*/ 45 h 62"/>
                <a:gd name="T18" fmla="*/ 58 w 63"/>
                <a:gd name="T19" fmla="*/ 48 h 62"/>
                <a:gd name="T20" fmla="*/ 56 w 63"/>
                <a:gd name="T21" fmla="*/ 51 h 62"/>
                <a:gd name="T22" fmla="*/ 48 w 63"/>
                <a:gd name="T23" fmla="*/ 58 h 62"/>
                <a:gd name="T24" fmla="*/ 39 w 63"/>
                <a:gd name="T25" fmla="*/ 61 h 62"/>
                <a:gd name="T26" fmla="*/ 28 w 63"/>
                <a:gd name="T27" fmla="*/ 62 h 62"/>
                <a:gd name="T28" fmla="*/ 17 w 63"/>
                <a:gd name="T29" fmla="*/ 59 h 62"/>
                <a:gd name="T30" fmla="*/ 7 w 63"/>
                <a:gd name="T31" fmla="*/ 51 h 62"/>
                <a:gd name="T32" fmla="*/ 1 w 63"/>
                <a:gd name="T33" fmla="*/ 41 h 62"/>
                <a:gd name="T34" fmla="*/ 0 w 63"/>
                <a:gd name="T35" fmla="*/ 29 h 62"/>
                <a:gd name="T36" fmla="*/ 4 w 63"/>
                <a:gd name="T37" fmla="*/ 17 h 62"/>
                <a:gd name="T38" fmla="*/ 11 w 63"/>
                <a:gd name="T39" fmla="*/ 7 h 62"/>
                <a:gd name="T40" fmla="*/ 23 w 63"/>
                <a:gd name="T41" fmla="*/ 2 h 62"/>
                <a:gd name="T42" fmla="*/ 34 w 63"/>
                <a:gd name="T4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3" h="62">
                  <a:moveTo>
                    <a:pt x="34" y="0"/>
                  </a:moveTo>
                  <a:lnTo>
                    <a:pt x="46" y="4"/>
                  </a:lnTo>
                  <a:lnTo>
                    <a:pt x="55" y="11"/>
                  </a:lnTo>
                  <a:lnTo>
                    <a:pt x="60" y="19"/>
                  </a:lnTo>
                  <a:lnTo>
                    <a:pt x="63" y="29"/>
                  </a:lnTo>
                  <a:lnTo>
                    <a:pt x="62" y="39"/>
                  </a:lnTo>
                  <a:lnTo>
                    <a:pt x="61" y="41"/>
                  </a:lnTo>
                  <a:lnTo>
                    <a:pt x="60" y="43"/>
                  </a:lnTo>
                  <a:lnTo>
                    <a:pt x="60" y="45"/>
                  </a:lnTo>
                  <a:lnTo>
                    <a:pt x="58" y="48"/>
                  </a:lnTo>
                  <a:lnTo>
                    <a:pt x="56" y="51"/>
                  </a:lnTo>
                  <a:lnTo>
                    <a:pt x="48" y="58"/>
                  </a:lnTo>
                  <a:lnTo>
                    <a:pt x="39" y="61"/>
                  </a:lnTo>
                  <a:lnTo>
                    <a:pt x="28" y="62"/>
                  </a:lnTo>
                  <a:lnTo>
                    <a:pt x="17" y="59"/>
                  </a:lnTo>
                  <a:lnTo>
                    <a:pt x="7" y="51"/>
                  </a:lnTo>
                  <a:lnTo>
                    <a:pt x="1" y="41"/>
                  </a:lnTo>
                  <a:lnTo>
                    <a:pt x="0" y="29"/>
                  </a:lnTo>
                  <a:lnTo>
                    <a:pt x="4" y="17"/>
                  </a:lnTo>
                  <a:lnTo>
                    <a:pt x="11" y="7"/>
                  </a:lnTo>
                  <a:lnTo>
                    <a:pt x="23" y="2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2" name="Freeform 271"/>
            <p:cNvSpPr>
              <a:spLocks/>
            </p:cNvSpPr>
            <p:nvPr/>
          </p:nvSpPr>
          <p:spPr bwMode="auto">
            <a:xfrm>
              <a:off x="2695575" y="1406525"/>
              <a:ext cx="4763" cy="4763"/>
            </a:xfrm>
            <a:custGeom>
              <a:avLst/>
              <a:gdLst>
                <a:gd name="T0" fmla="*/ 29 w 63"/>
                <a:gd name="T1" fmla="*/ 0 h 61"/>
                <a:gd name="T2" fmla="*/ 41 w 63"/>
                <a:gd name="T3" fmla="*/ 1 h 61"/>
                <a:gd name="T4" fmla="*/ 52 w 63"/>
                <a:gd name="T5" fmla="*/ 7 h 61"/>
                <a:gd name="T6" fmla="*/ 60 w 63"/>
                <a:gd name="T7" fmla="*/ 16 h 61"/>
                <a:gd name="T8" fmla="*/ 63 w 63"/>
                <a:gd name="T9" fmla="*/ 28 h 61"/>
                <a:gd name="T10" fmla="*/ 62 w 63"/>
                <a:gd name="T11" fmla="*/ 40 h 61"/>
                <a:gd name="T12" fmla="*/ 56 w 63"/>
                <a:gd name="T13" fmla="*/ 50 h 61"/>
                <a:gd name="T14" fmla="*/ 46 w 63"/>
                <a:gd name="T15" fmla="*/ 58 h 61"/>
                <a:gd name="T16" fmla="*/ 35 w 63"/>
                <a:gd name="T17" fmla="*/ 61 h 61"/>
                <a:gd name="T18" fmla="*/ 24 w 63"/>
                <a:gd name="T19" fmla="*/ 61 h 61"/>
                <a:gd name="T20" fmla="*/ 15 w 63"/>
                <a:gd name="T21" fmla="*/ 57 h 61"/>
                <a:gd name="T22" fmla="*/ 7 w 63"/>
                <a:gd name="T23" fmla="*/ 50 h 61"/>
                <a:gd name="T24" fmla="*/ 6 w 63"/>
                <a:gd name="T25" fmla="*/ 48 h 61"/>
                <a:gd name="T26" fmla="*/ 5 w 63"/>
                <a:gd name="T27" fmla="*/ 46 h 61"/>
                <a:gd name="T28" fmla="*/ 4 w 63"/>
                <a:gd name="T29" fmla="*/ 44 h 61"/>
                <a:gd name="T30" fmla="*/ 0 w 63"/>
                <a:gd name="T31" fmla="*/ 33 h 61"/>
                <a:gd name="T32" fmla="*/ 2 w 63"/>
                <a:gd name="T33" fmla="*/ 21 h 61"/>
                <a:gd name="T34" fmla="*/ 7 w 63"/>
                <a:gd name="T35" fmla="*/ 11 h 61"/>
                <a:gd name="T36" fmla="*/ 17 w 63"/>
                <a:gd name="T37" fmla="*/ 3 h 61"/>
                <a:gd name="T38" fmla="*/ 29 w 63"/>
                <a:gd name="T3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61">
                  <a:moveTo>
                    <a:pt x="29" y="0"/>
                  </a:moveTo>
                  <a:lnTo>
                    <a:pt x="41" y="1"/>
                  </a:lnTo>
                  <a:lnTo>
                    <a:pt x="52" y="7"/>
                  </a:lnTo>
                  <a:lnTo>
                    <a:pt x="60" y="16"/>
                  </a:lnTo>
                  <a:lnTo>
                    <a:pt x="63" y="28"/>
                  </a:lnTo>
                  <a:lnTo>
                    <a:pt x="62" y="40"/>
                  </a:lnTo>
                  <a:lnTo>
                    <a:pt x="56" y="50"/>
                  </a:lnTo>
                  <a:lnTo>
                    <a:pt x="46" y="58"/>
                  </a:lnTo>
                  <a:lnTo>
                    <a:pt x="35" y="61"/>
                  </a:lnTo>
                  <a:lnTo>
                    <a:pt x="24" y="61"/>
                  </a:lnTo>
                  <a:lnTo>
                    <a:pt x="15" y="57"/>
                  </a:lnTo>
                  <a:lnTo>
                    <a:pt x="7" y="50"/>
                  </a:lnTo>
                  <a:lnTo>
                    <a:pt x="6" y="48"/>
                  </a:lnTo>
                  <a:lnTo>
                    <a:pt x="5" y="46"/>
                  </a:lnTo>
                  <a:lnTo>
                    <a:pt x="4" y="44"/>
                  </a:lnTo>
                  <a:lnTo>
                    <a:pt x="0" y="33"/>
                  </a:lnTo>
                  <a:lnTo>
                    <a:pt x="2" y="21"/>
                  </a:lnTo>
                  <a:lnTo>
                    <a:pt x="7" y="11"/>
                  </a:lnTo>
                  <a:lnTo>
                    <a:pt x="17" y="3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3" name="Freeform 272"/>
            <p:cNvSpPr>
              <a:spLocks/>
            </p:cNvSpPr>
            <p:nvPr/>
          </p:nvSpPr>
          <p:spPr bwMode="auto">
            <a:xfrm>
              <a:off x="2687638" y="1409700"/>
              <a:ext cx="6350" cy="6350"/>
            </a:xfrm>
            <a:custGeom>
              <a:avLst/>
              <a:gdLst>
                <a:gd name="T0" fmla="*/ 32 w 63"/>
                <a:gd name="T1" fmla="*/ 0 h 63"/>
                <a:gd name="T2" fmla="*/ 44 w 63"/>
                <a:gd name="T3" fmla="*/ 3 h 63"/>
                <a:gd name="T4" fmla="*/ 54 w 63"/>
                <a:gd name="T5" fmla="*/ 9 h 63"/>
                <a:gd name="T6" fmla="*/ 60 w 63"/>
                <a:gd name="T7" fmla="*/ 19 h 63"/>
                <a:gd name="T8" fmla="*/ 63 w 63"/>
                <a:gd name="T9" fmla="*/ 31 h 63"/>
                <a:gd name="T10" fmla="*/ 60 w 63"/>
                <a:gd name="T11" fmla="*/ 43 h 63"/>
                <a:gd name="T12" fmla="*/ 54 w 63"/>
                <a:gd name="T13" fmla="*/ 53 h 63"/>
                <a:gd name="T14" fmla="*/ 44 w 63"/>
                <a:gd name="T15" fmla="*/ 61 h 63"/>
                <a:gd name="T16" fmla="*/ 32 w 63"/>
                <a:gd name="T17" fmla="*/ 63 h 63"/>
                <a:gd name="T18" fmla="*/ 19 w 63"/>
                <a:gd name="T19" fmla="*/ 61 h 63"/>
                <a:gd name="T20" fmla="*/ 9 w 63"/>
                <a:gd name="T21" fmla="*/ 53 h 63"/>
                <a:gd name="T22" fmla="*/ 2 w 63"/>
                <a:gd name="T23" fmla="*/ 43 h 63"/>
                <a:gd name="T24" fmla="*/ 0 w 63"/>
                <a:gd name="T25" fmla="*/ 31 h 63"/>
                <a:gd name="T26" fmla="*/ 2 w 63"/>
                <a:gd name="T27" fmla="*/ 19 h 63"/>
                <a:gd name="T28" fmla="*/ 9 w 63"/>
                <a:gd name="T29" fmla="*/ 9 h 63"/>
                <a:gd name="T30" fmla="*/ 19 w 63"/>
                <a:gd name="T31" fmla="*/ 3 h 63"/>
                <a:gd name="T32" fmla="*/ 32 w 63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3">
                  <a:moveTo>
                    <a:pt x="32" y="0"/>
                  </a:moveTo>
                  <a:lnTo>
                    <a:pt x="44" y="3"/>
                  </a:lnTo>
                  <a:lnTo>
                    <a:pt x="54" y="9"/>
                  </a:lnTo>
                  <a:lnTo>
                    <a:pt x="60" y="19"/>
                  </a:lnTo>
                  <a:lnTo>
                    <a:pt x="63" y="31"/>
                  </a:lnTo>
                  <a:lnTo>
                    <a:pt x="60" y="43"/>
                  </a:lnTo>
                  <a:lnTo>
                    <a:pt x="54" y="53"/>
                  </a:lnTo>
                  <a:lnTo>
                    <a:pt x="44" y="61"/>
                  </a:lnTo>
                  <a:lnTo>
                    <a:pt x="32" y="63"/>
                  </a:lnTo>
                  <a:lnTo>
                    <a:pt x="19" y="61"/>
                  </a:lnTo>
                  <a:lnTo>
                    <a:pt x="9" y="53"/>
                  </a:lnTo>
                  <a:lnTo>
                    <a:pt x="2" y="43"/>
                  </a:lnTo>
                  <a:lnTo>
                    <a:pt x="0" y="31"/>
                  </a:lnTo>
                  <a:lnTo>
                    <a:pt x="2" y="19"/>
                  </a:lnTo>
                  <a:lnTo>
                    <a:pt x="9" y="9"/>
                  </a:lnTo>
                  <a:lnTo>
                    <a:pt x="19" y="3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4" name="Freeform 273"/>
            <p:cNvSpPr>
              <a:spLocks/>
            </p:cNvSpPr>
            <p:nvPr/>
          </p:nvSpPr>
          <p:spPr bwMode="auto">
            <a:xfrm>
              <a:off x="2679700" y="1414463"/>
              <a:ext cx="6350" cy="4763"/>
            </a:xfrm>
            <a:custGeom>
              <a:avLst/>
              <a:gdLst>
                <a:gd name="T0" fmla="*/ 31 w 62"/>
                <a:gd name="T1" fmla="*/ 0 h 63"/>
                <a:gd name="T2" fmla="*/ 43 w 62"/>
                <a:gd name="T3" fmla="*/ 3 h 63"/>
                <a:gd name="T4" fmla="*/ 53 w 62"/>
                <a:gd name="T5" fmla="*/ 9 h 63"/>
                <a:gd name="T6" fmla="*/ 59 w 62"/>
                <a:gd name="T7" fmla="*/ 20 h 63"/>
                <a:gd name="T8" fmla="*/ 62 w 62"/>
                <a:gd name="T9" fmla="*/ 32 h 63"/>
                <a:gd name="T10" fmla="*/ 59 w 62"/>
                <a:gd name="T11" fmla="*/ 44 h 63"/>
                <a:gd name="T12" fmla="*/ 53 w 62"/>
                <a:gd name="T13" fmla="*/ 54 h 63"/>
                <a:gd name="T14" fmla="*/ 43 w 62"/>
                <a:gd name="T15" fmla="*/ 61 h 63"/>
                <a:gd name="T16" fmla="*/ 31 w 62"/>
                <a:gd name="T17" fmla="*/ 63 h 63"/>
                <a:gd name="T18" fmla="*/ 19 w 62"/>
                <a:gd name="T19" fmla="*/ 61 h 63"/>
                <a:gd name="T20" fmla="*/ 9 w 62"/>
                <a:gd name="T21" fmla="*/ 54 h 63"/>
                <a:gd name="T22" fmla="*/ 2 w 62"/>
                <a:gd name="T23" fmla="*/ 44 h 63"/>
                <a:gd name="T24" fmla="*/ 0 w 62"/>
                <a:gd name="T25" fmla="*/ 32 h 63"/>
                <a:gd name="T26" fmla="*/ 2 w 62"/>
                <a:gd name="T27" fmla="*/ 20 h 63"/>
                <a:gd name="T28" fmla="*/ 9 w 62"/>
                <a:gd name="T29" fmla="*/ 9 h 63"/>
                <a:gd name="T30" fmla="*/ 19 w 62"/>
                <a:gd name="T31" fmla="*/ 3 h 63"/>
                <a:gd name="T32" fmla="*/ 31 w 62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63">
                  <a:moveTo>
                    <a:pt x="31" y="0"/>
                  </a:moveTo>
                  <a:lnTo>
                    <a:pt x="43" y="3"/>
                  </a:lnTo>
                  <a:lnTo>
                    <a:pt x="53" y="9"/>
                  </a:lnTo>
                  <a:lnTo>
                    <a:pt x="59" y="20"/>
                  </a:lnTo>
                  <a:lnTo>
                    <a:pt x="62" y="32"/>
                  </a:lnTo>
                  <a:lnTo>
                    <a:pt x="59" y="44"/>
                  </a:lnTo>
                  <a:lnTo>
                    <a:pt x="53" y="54"/>
                  </a:lnTo>
                  <a:lnTo>
                    <a:pt x="43" y="61"/>
                  </a:lnTo>
                  <a:lnTo>
                    <a:pt x="31" y="63"/>
                  </a:lnTo>
                  <a:lnTo>
                    <a:pt x="19" y="61"/>
                  </a:lnTo>
                  <a:lnTo>
                    <a:pt x="9" y="54"/>
                  </a:lnTo>
                  <a:lnTo>
                    <a:pt x="2" y="44"/>
                  </a:lnTo>
                  <a:lnTo>
                    <a:pt x="0" y="32"/>
                  </a:lnTo>
                  <a:lnTo>
                    <a:pt x="2" y="20"/>
                  </a:lnTo>
                  <a:lnTo>
                    <a:pt x="9" y="9"/>
                  </a:lnTo>
                  <a:lnTo>
                    <a:pt x="19" y="3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5" name="Freeform 274"/>
            <p:cNvSpPr>
              <a:spLocks/>
            </p:cNvSpPr>
            <p:nvPr/>
          </p:nvSpPr>
          <p:spPr bwMode="auto">
            <a:xfrm>
              <a:off x="2717800" y="1395413"/>
              <a:ext cx="6350" cy="4763"/>
            </a:xfrm>
            <a:custGeom>
              <a:avLst/>
              <a:gdLst>
                <a:gd name="T0" fmla="*/ 30 w 63"/>
                <a:gd name="T1" fmla="*/ 0 h 62"/>
                <a:gd name="T2" fmla="*/ 41 w 63"/>
                <a:gd name="T3" fmla="*/ 2 h 62"/>
                <a:gd name="T4" fmla="*/ 52 w 63"/>
                <a:gd name="T5" fmla="*/ 7 h 62"/>
                <a:gd name="T6" fmla="*/ 59 w 63"/>
                <a:gd name="T7" fmla="*/ 17 h 62"/>
                <a:gd name="T8" fmla="*/ 63 w 63"/>
                <a:gd name="T9" fmla="*/ 29 h 62"/>
                <a:gd name="T10" fmla="*/ 61 w 63"/>
                <a:gd name="T11" fmla="*/ 41 h 62"/>
                <a:gd name="T12" fmla="*/ 56 w 63"/>
                <a:gd name="T13" fmla="*/ 51 h 62"/>
                <a:gd name="T14" fmla="*/ 46 w 63"/>
                <a:gd name="T15" fmla="*/ 59 h 62"/>
                <a:gd name="T16" fmla="*/ 34 w 63"/>
                <a:gd name="T17" fmla="*/ 62 h 62"/>
                <a:gd name="T18" fmla="*/ 22 w 63"/>
                <a:gd name="T19" fmla="*/ 61 h 62"/>
                <a:gd name="T20" fmla="*/ 12 w 63"/>
                <a:gd name="T21" fmla="*/ 55 h 62"/>
                <a:gd name="T22" fmla="*/ 3 w 63"/>
                <a:gd name="T23" fmla="*/ 45 h 62"/>
                <a:gd name="T24" fmla="*/ 0 w 63"/>
                <a:gd name="T25" fmla="*/ 33 h 62"/>
                <a:gd name="T26" fmla="*/ 1 w 63"/>
                <a:gd name="T27" fmla="*/ 22 h 62"/>
                <a:gd name="T28" fmla="*/ 7 w 63"/>
                <a:gd name="T29" fmla="*/ 11 h 62"/>
                <a:gd name="T30" fmla="*/ 18 w 63"/>
                <a:gd name="T31" fmla="*/ 4 h 62"/>
                <a:gd name="T32" fmla="*/ 30 w 63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2">
                  <a:moveTo>
                    <a:pt x="30" y="0"/>
                  </a:moveTo>
                  <a:lnTo>
                    <a:pt x="41" y="2"/>
                  </a:lnTo>
                  <a:lnTo>
                    <a:pt x="52" y="7"/>
                  </a:lnTo>
                  <a:lnTo>
                    <a:pt x="59" y="17"/>
                  </a:lnTo>
                  <a:lnTo>
                    <a:pt x="63" y="29"/>
                  </a:lnTo>
                  <a:lnTo>
                    <a:pt x="61" y="41"/>
                  </a:lnTo>
                  <a:lnTo>
                    <a:pt x="56" y="51"/>
                  </a:lnTo>
                  <a:lnTo>
                    <a:pt x="46" y="59"/>
                  </a:lnTo>
                  <a:lnTo>
                    <a:pt x="34" y="62"/>
                  </a:lnTo>
                  <a:lnTo>
                    <a:pt x="22" y="61"/>
                  </a:lnTo>
                  <a:lnTo>
                    <a:pt x="12" y="55"/>
                  </a:lnTo>
                  <a:lnTo>
                    <a:pt x="3" y="45"/>
                  </a:lnTo>
                  <a:lnTo>
                    <a:pt x="0" y="33"/>
                  </a:lnTo>
                  <a:lnTo>
                    <a:pt x="1" y="22"/>
                  </a:lnTo>
                  <a:lnTo>
                    <a:pt x="7" y="11"/>
                  </a:lnTo>
                  <a:lnTo>
                    <a:pt x="18" y="4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6" name="Freeform 275"/>
            <p:cNvSpPr>
              <a:spLocks/>
            </p:cNvSpPr>
            <p:nvPr/>
          </p:nvSpPr>
          <p:spPr bwMode="auto">
            <a:xfrm>
              <a:off x="2709863" y="1398588"/>
              <a:ext cx="6350" cy="6350"/>
            </a:xfrm>
            <a:custGeom>
              <a:avLst/>
              <a:gdLst>
                <a:gd name="T0" fmla="*/ 31 w 62"/>
                <a:gd name="T1" fmla="*/ 0 h 62"/>
                <a:gd name="T2" fmla="*/ 43 w 62"/>
                <a:gd name="T3" fmla="*/ 3 h 62"/>
                <a:gd name="T4" fmla="*/ 53 w 62"/>
                <a:gd name="T5" fmla="*/ 9 h 62"/>
                <a:gd name="T6" fmla="*/ 59 w 62"/>
                <a:gd name="T7" fmla="*/ 19 h 62"/>
                <a:gd name="T8" fmla="*/ 62 w 62"/>
                <a:gd name="T9" fmla="*/ 31 h 62"/>
                <a:gd name="T10" fmla="*/ 59 w 62"/>
                <a:gd name="T11" fmla="*/ 43 h 62"/>
                <a:gd name="T12" fmla="*/ 53 w 62"/>
                <a:gd name="T13" fmla="*/ 53 h 62"/>
                <a:gd name="T14" fmla="*/ 43 w 62"/>
                <a:gd name="T15" fmla="*/ 60 h 62"/>
                <a:gd name="T16" fmla="*/ 31 w 62"/>
                <a:gd name="T17" fmla="*/ 62 h 62"/>
                <a:gd name="T18" fmla="*/ 19 w 62"/>
                <a:gd name="T19" fmla="*/ 60 h 62"/>
                <a:gd name="T20" fmla="*/ 9 w 62"/>
                <a:gd name="T21" fmla="*/ 53 h 62"/>
                <a:gd name="T22" fmla="*/ 2 w 62"/>
                <a:gd name="T23" fmla="*/ 43 h 62"/>
                <a:gd name="T24" fmla="*/ 0 w 62"/>
                <a:gd name="T25" fmla="*/ 31 h 62"/>
                <a:gd name="T26" fmla="*/ 2 w 62"/>
                <a:gd name="T27" fmla="*/ 19 h 62"/>
                <a:gd name="T28" fmla="*/ 9 w 62"/>
                <a:gd name="T29" fmla="*/ 9 h 62"/>
                <a:gd name="T30" fmla="*/ 19 w 62"/>
                <a:gd name="T31" fmla="*/ 3 h 62"/>
                <a:gd name="T32" fmla="*/ 31 w 62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lnTo>
                    <a:pt x="43" y="3"/>
                  </a:lnTo>
                  <a:lnTo>
                    <a:pt x="53" y="9"/>
                  </a:lnTo>
                  <a:lnTo>
                    <a:pt x="59" y="19"/>
                  </a:lnTo>
                  <a:lnTo>
                    <a:pt x="62" y="31"/>
                  </a:lnTo>
                  <a:lnTo>
                    <a:pt x="59" y="43"/>
                  </a:lnTo>
                  <a:lnTo>
                    <a:pt x="53" y="53"/>
                  </a:lnTo>
                  <a:lnTo>
                    <a:pt x="43" y="60"/>
                  </a:lnTo>
                  <a:lnTo>
                    <a:pt x="31" y="62"/>
                  </a:lnTo>
                  <a:lnTo>
                    <a:pt x="19" y="60"/>
                  </a:lnTo>
                  <a:lnTo>
                    <a:pt x="9" y="53"/>
                  </a:lnTo>
                  <a:lnTo>
                    <a:pt x="2" y="43"/>
                  </a:lnTo>
                  <a:lnTo>
                    <a:pt x="0" y="31"/>
                  </a:lnTo>
                  <a:lnTo>
                    <a:pt x="2" y="19"/>
                  </a:lnTo>
                  <a:lnTo>
                    <a:pt x="9" y="9"/>
                  </a:lnTo>
                  <a:lnTo>
                    <a:pt x="19" y="3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7" name="Freeform 276"/>
            <p:cNvSpPr>
              <a:spLocks/>
            </p:cNvSpPr>
            <p:nvPr/>
          </p:nvSpPr>
          <p:spPr bwMode="auto">
            <a:xfrm>
              <a:off x="2703513" y="1401763"/>
              <a:ext cx="4763" cy="6350"/>
            </a:xfrm>
            <a:custGeom>
              <a:avLst/>
              <a:gdLst>
                <a:gd name="T0" fmla="*/ 31 w 62"/>
                <a:gd name="T1" fmla="*/ 0 h 62"/>
                <a:gd name="T2" fmla="*/ 43 w 62"/>
                <a:gd name="T3" fmla="*/ 3 h 62"/>
                <a:gd name="T4" fmla="*/ 53 w 62"/>
                <a:gd name="T5" fmla="*/ 9 h 62"/>
                <a:gd name="T6" fmla="*/ 60 w 62"/>
                <a:gd name="T7" fmla="*/ 19 h 62"/>
                <a:gd name="T8" fmla="*/ 62 w 62"/>
                <a:gd name="T9" fmla="*/ 31 h 62"/>
                <a:gd name="T10" fmla="*/ 60 w 62"/>
                <a:gd name="T11" fmla="*/ 43 h 62"/>
                <a:gd name="T12" fmla="*/ 53 w 62"/>
                <a:gd name="T13" fmla="*/ 53 h 62"/>
                <a:gd name="T14" fmla="*/ 43 w 62"/>
                <a:gd name="T15" fmla="*/ 60 h 62"/>
                <a:gd name="T16" fmla="*/ 31 w 62"/>
                <a:gd name="T17" fmla="*/ 62 h 62"/>
                <a:gd name="T18" fmla="*/ 19 w 62"/>
                <a:gd name="T19" fmla="*/ 60 h 62"/>
                <a:gd name="T20" fmla="*/ 9 w 62"/>
                <a:gd name="T21" fmla="*/ 53 h 62"/>
                <a:gd name="T22" fmla="*/ 3 w 62"/>
                <a:gd name="T23" fmla="*/ 43 h 62"/>
                <a:gd name="T24" fmla="*/ 0 w 62"/>
                <a:gd name="T25" fmla="*/ 31 h 62"/>
                <a:gd name="T26" fmla="*/ 3 w 62"/>
                <a:gd name="T27" fmla="*/ 19 h 62"/>
                <a:gd name="T28" fmla="*/ 9 w 62"/>
                <a:gd name="T29" fmla="*/ 9 h 62"/>
                <a:gd name="T30" fmla="*/ 19 w 62"/>
                <a:gd name="T31" fmla="*/ 3 h 62"/>
                <a:gd name="T32" fmla="*/ 31 w 62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lnTo>
                    <a:pt x="43" y="3"/>
                  </a:lnTo>
                  <a:lnTo>
                    <a:pt x="53" y="9"/>
                  </a:lnTo>
                  <a:lnTo>
                    <a:pt x="60" y="19"/>
                  </a:lnTo>
                  <a:lnTo>
                    <a:pt x="62" y="31"/>
                  </a:lnTo>
                  <a:lnTo>
                    <a:pt x="60" y="43"/>
                  </a:lnTo>
                  <a:lnTo>
                    <a:pt x="53" y="53"/>
                  </a:lnTo>
                  <a:lnTo>
                    <a:pt x="43" y="60"/>
                  </a:lnTo>
                  <a:lnTo>
                    <a:pt x="31" y="62"/>
                  </a:lnTo>
                  <a:lnTo>
                    <a:pt x="19" y="60"/>
                  </a:lnTo>
                  <a:lnTo>
                    <a:pt x="9" y="53"/>
                  </a:lnTo>
                  <a:lnTo>
                    <a:pt x="3" y="43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9" y="9"/>
                  </a:lnTo>
                  <a:lnTo>
                    <a:pt x="19" y="3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8" name="Freeform 277"/>
            <p:cNvSpPr>
              <a:spLocks/>
            </p:cNvSpPr>
            <p:nvPr/>
          </p:nvSpPr>
          <p:spPr bwMode="auto">
            <a:xfrm>
              <a:off x="2695575" y="1333500"/>
              <a:ext cx="4763" cy="6350"/>
            </a:xfrm>
            <a:custGeom>
              <a:avLst/>
              <a:gdLst>
                <a:gd name="T0" fmla="*/ 34 w 62"/>
                <a:gd name="T1" fmla="*/ 0 h 61"/>
                <a:gd name="T2" fmla="*/ 45 w 62"/>
                <a:gd name="T3" fmla="*/ 3 h 61"/>
                <a:gd name="T4" fmla="*/ 55 w 62"/>
                <a:gd name="T5" fmla="*/ 10 h 61"/>
                <a:gd name="T6" fmla="*/ 61 w 62"/>
                <a:gd name="T7" fmla="*/ 21 h 61"/>
                <a:gd name="T8" fmla="*/ 62 w 62"/>
                <a:gd name="T9" fmla="*/ 33 h 61"/>
                <a:gd name="T10" fmla="*/ 59 w 62"/>
                <a:gd name="T11" fmla="*/ 44 h 61"/>
                <a:gd name="T12" fmla="*/ 51 w 62"/>
                <a:gd name="T13" fmla="*/ 54 h 61"/>
                <a:gd name="T14" fmla="*/ 40 w 62"/>
                <a:gd name="T15" fmla="*/ 59 h 61"/>
                <a:gd name="T16" fmla="*/ 28 w 62"/>
                <a:gd name="T17" fmla="*/ 61 h 61"/>
                <a:gd name="T18" fmla="*/ 16 w 62"/>
                <a:gd name="T19" fmla="*/ 58 h 61"/>
                <a:gd name="T20" fmla="*/ 8 w 62"/>
                <a:gd name="T21" fmla="*/ 51 h 61"/>
                <a:gd name="T22" fmla="*/ 2 w 62"/>
                <a:gd name="T23" fmla="*/ 43 h 61"/>
                <a:gd name="T24" fmla="*/ 0 w 62"/>
                <a:gd name="T25" fmla="*/ 33 h 61"/>
                <a:gd name="T26" fmla="*/ 1 w 62"/>
                <a:gd name="T27" fmla="*/ 22 h 61"/>
                <a:gd name="T28" fmla="*/ 1 w 62"/>
                <a:gd name="T29" fmla="*/ 20 h 61"/>
                <a:gd name="T30" fmla="*/ 2 w 62"/>
                <a:gd name="T31" fmla="*/ 18 h 61"/>
                <a:gd name="T32" fmla="*/ 3 w 62"/>
                <a:gd name="T33" fmla="*/ 16 h 61"/>
                <a:gd name="T34" fmla="*/ 4 w 62"/>
                <a:gd name="T35" fmla="*/ 13 h 61"/>
                <a:gd name="T36" fmla="*/ 6 w 62"/>
                <a:gd name="T37" fmla="*/ 11 h 61"/>
                <a:gd name="T38" fmla="*/ 14 w 62"/>
                <a:gd name="T39" fmla="*/ 4 h 61"/>
                <a:gd name="T40" fmla="*/ 24 w 62"/>
                <a:gd name="T41" fmla="*/ 0 h 61"/>
                <a:gd name="T42" fmla="*/ 34 w 62"/>
                <a:gd name="T4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2" h="61">
                  <a:moveTo>
                    <a:pt x="34" y="0"/>
                  </a:moveTo>
                  <a:lnTo>
                    <a:pt x="45" y="3"/>
                  </a:lnTo>
                  <a:lnTo>
                    <a:pt x="55" y="10"/>
                  </a:lnTo>
                  <a:lnTo>
                    <a:pt x="61" y="21"/>
                  </a:lnTo>
                  <a:lnTo>
                    <a:pt x="62" y="33"/>
                  </a:lnTo>
                  <a:lnTo>
                    <a:pt x="59" y="44"/>
                  </a:lnTo>
                  <a:lnTo>
                    <a:pt x="51" y="54"/>
                  </a:lnTo>
                  <a:lnTo>
                    <a:pt x="40" y="59"/>
                  </a:lnTo>
                  <a:lnTo>
                    <a:pt x="28" y="61"/>
                  </a:lnTo>
                  <a:lnTo>
                    <a:pt x="16" y="58"/>
                  </a:lnTo>
                  <a:lnTo>
                    <a:pt x="8" y="51"/>
                  </a:lnTo>
                  <a:lnTo>
                    <a:pt x="2" y="43"/>
                  </a:lnTo>
                  <a:lnTo>
                    <a:pt x="0" y="3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8"/>
                  </a:lnTo>
                  <a:lnTo>
                    <a:pt x="3" y="16"/>
                  </a:lnTo>
                  <a:lnTo>
                    <a:pt x="4" y="13"/>
                  </a:lnTo>
                  <a:lnTo>
                    <a:pt x="6" y="11"/>
                  </a:lnTo>
                  <a:lnTo>
                    <a:pt x="14" y="4"/>
                  </a:lnTo>
                  <a:lnTo>
                    <a:pt x="2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9" name="Freeform 278"/>
            <p:cNvSpPr>
              <a:spLocks/>
            </p:cNvSpPr>
            <p:nvPr/>
          </p:nvSpPr>
          <p:spPr bwMode="auto">
            <a:xfrm>
              <a:off x="2687638" y="1330325"/>
              <a:ext cx="6350" cy="6350"/>
            </a:xfrm>
            <a:custGeom>
              <a:avLst/>
              <a:gdLst>
                <a:gd name="T0" fmla="*/ 32 w 63"/>
                <a:gd name="T1" fmla="*/ 0 h 63"/>
                <a:gd name="T2" fmla="*/ 44 w 63"/>
                <a:gd name="T3" fmla="*/ 3 h 63"/>
                <a:gd name="T4" fmla="*/ 54 w 63"/>
                <a:gd name="T5" fmla="*/ 9 h 63"/>
                <a:gd name="T6" fmla="*/ 61 w 63"/>
                <a:gd name="T7" fmla="*/ 19 h 63"/>
                <a:gd name="T8" fmla="*/ 63 w 63"/>
                <a:gd name="T9" fmla="*/ 32 h 63"/>
                <a:gd name="T10" fmla="*/ 61 w 63"/>
                <a:gd name="T11" fmla="*/ 44 h 63"/>
                <a:gd name="T12" fmla="*/ 54 w 63"/>
                <a:gd name="T13" fmla="*/ 54 h 63"/>
                <a:gd name="T14" fmla="*/ 44 w 63"/>
                <a:gd name="T15" fmla="*/ 61 h 63"/>
                <a:gd name="T16" fmla="*/ 32 w 63"/>
                <a:gd name="T17" fmla="*/ 63 h 63"/>
                <a:gd name="T18" fmla="*/ 19 w 63"/>
                <a:gd name="T19" fmla="*/ 61 h 63"/>
                <a:gd name="T20" fmla="*/ 9 w 63"/>
                <a:gd name="T21" fmla="*/ 54 h 63"/>
                <a:gd name="T22" fmla="*/ 3 w 63"/>
                <a:gd name="T23" fmla="*/ 44 h 63"/>
                <a:gd name="T24" fmla="*/ 0 w 63"/>
                <a:gd name="T25" fmla="*/ 32 h 63"/>
                <a:gd name="T26" fmla="*/ 3 w 63"/>
                <a:gd name="T27" fmla="*/ 19 h 63"/>
                <a:gd name="T28" fmla="*/ 9 w 63"/>
                <a:gd name="T29" fmla="*/ 9 h 63"/>
                <a:gd name="T30" fmla="*/ 19 w 63"/>
                <a:gd name="T31" fmla="*/ 3 h 63"/>
                <a:gd name="T32" fmla="*/ 32 w 63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3">
                  <a:moveTo>
                    <a:pt x="32" y="0"/>
                  </a:moveTo>
                  <a:lnTo>
                    <a:pt x="44" y="3"/>
                  </a:lnTo>
                  <a:lnTo>
                    <a:pt x="54" y="9"/>
                  </a:lnTo>
                  <a:lnTo>
                    <a:pt x="61" y="19"/>
                  </a:lnTo>
                  <a:lnTo>
                    <a:pt x="63" y="32"/>
                  </a:lnTo>
                  <a:lnTo>
                    <a:pt x="61" y="44"/>
                  </a:lnTo>
                  <a:lnTo>
                    <a:pt x="54" y="54"/>
                  </a:lnTo>
                  <a:lnTo>
                    <a:pt x="44" y="61"/>
                  </a:lnTo>
                  <a:lnTo>
                    <a:pt x="32" y="63"/>
                  </a:lnTo>
                  <a:lnTo>
                    <a:pt x="19" y="61"/>
                  </a:lnTo>
                  <a:lnTo>
                    <a:pt x="9" y="54"/>
                  </a:lnTo>
                  <a:lnTo>
                    <a:pt x="3" y="44"/>
                  </a:lnTo>
                  <a:lnTo>
                    <a:pt x="0" y="32"/>
                  </a:lnTo>
                  <a:lnTo>
                    <a:pt x="3" y="19"/>
                  </a:lnTo>
                  <a:lnTo>
                    <a:pt x="9" y="9"/>
                  </a:lnTo>
                  <a:lnTo>
                    <a:pt x="19" y="3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0" name="Freeform 279"/>
            <p:cNvSpPr>
              <a:spLocks/>
            </p:cNvSpPr>
            <p:nvPr/>
          </p:nvSpPr>
          <p:spPr bwMode="auto">
            <a:xfrm>
              <a:off x="2679700" y="1325563"/>
              <a:ext cx="6350" cy="6350"/>
            </a:xfrm>
            <a:custGeom>
              <a:avLst/>
              <a:gdLst>
                <a:gd name="T0" fmla="*/ 31 w 62"/>
                <a:gd name="T1" fmla="*/ 0 h 62"/>
                <a:gd name="T2" fmla="*/ 43 w 62"/>
                <a:gd name="T3" fmla="*/ 2 h 62"/>
                <a:gd name="T4" fmla="*/ 53 w 62"/>
                <a:gd name="T5" fmla="*/ 9 h 62"/>
                <a:gd name="T6" fmla="*/ 59 w 62"/>
                <a:gd name="T7" fmla="*/ 19 h 62"/>
                <a:gd name="T8" fmla="*/ 62 w 62"/>
                <a:gd name="T9" fmla="*/ 31 h 62"/>
                <a:gd name="T10" fmla="*/ 59 w 62"/>
                <a:gd name="T11" fmla="*/ 43 h 62"/>
                <a:gd name="T12" fmla="*/ 53 w 62"/>
                <a:gd name="T13" fmla="*/ 53 h 62"/>
                <a:gd name="T14" fmla="*/ 43 w 62"/>
                <a:gd name="T15" fmla="*/ 59 h 62"/>
                <a:gd name="T16" fmla="*/ 31 w 62"/>
                <a:gd name="T17" fmla="*/ 62 h 62"/>
                <a:gd name="T18" fmla="*/ 19 w 62"/>
                <a:gd name="T19" fmla="*/ 59 h 62"/>
                <a:gd name="T20" fmla="*/ 9 w 62"/>
                <a:gd name="T21" fmla="*/ 53 h 62"/>
                <a:gd name="T22" fmla="*/ 2 w 62"/>
                <a:gd name="T23" fmla="*/ 43 h 62"/>
                <a:gd name="T24" fmla="*/ 0 w 62"/>
                <a:gd name="T25" fmla="*/ 31 h 62"/>
                <a:gd name="T26" fmla="*/ 2 w 62"/>
                <a:gd name="T27" fmla="*/ 19 h 62"/>
                <a:gd name="T28" fmla="*/ 9 w 62"/>
                <a:gd name="T29" fmla="*/ 9 h 62"/>
                <a:gd name="T30" fmla="*/ 19 w 62"/>
                <a:gd name="T31" fmla="*/ 2 h 62"/>
                <a:gd name="T32" fmla="*/ 31 w 62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lnTo>
                    <a:pt x="43" y="2"/>
                  </a:lnTo>
                  <a:lnTo>
                    <a:pt x="53" y="9"/>
                  </a:lnTo>
                  <a:lnTo>
                    <a:pt x="59" y="19"/>
                  </a:lnTo>
                  <a:lnTo>
                    <a:pt x="62" y="31"/>
                  </a:lnTo>
                  <a:lnTo>
                    <a:pt x="59" y="43"/>
                  </a:lnTo>
                  <a:lnTo>
                    <a:pt x="53" y="53"/>
                  </a:lnTo>
                  <a:lnTo>
                    <a:pt x="43" y="59"/>
                  </a:lnTo>
                  <a:lnTo>
                    <a:pt x="31" y="62"/>
                  </a:lnTo>
                  <a:lnTo>
                    <a:pt x="19" y="59"/>
                  </a:lnTo>
                  <a:lnTo>
                    <a:pt x="9" y="53"/>
                  </a:lnTo>
                  <a:lnTo>
                    <a:pt x="2" y="43"/>
                  </a:lnTo>
                  <a:lnTo>
                    <a:pt x="0" y="31"/>
                  </a:lnTo>
                  <a:lnTo>
                    <a:pt x="2" y="19"/>
                  </a:lnTo>
                  <a:lnTo>
                    <a:pt x="9" y="9"/>
                  </a:lnTo>
                  <a:lnTo>
                    <a:pt x="19" y="2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" name="Freeform 280"/>
            <p:cNvSpPr>
              <a:spLocks/>
            </p:cNvSpPr>
            <p:nvPr/>
          </p:nvSpPr>
          <p:spPr bwMode="auto">
            <a:xfrm>
              <a:off x="2717800" y="1346200"/>
              <a:ext cx="6350" cy="4763"/>
            </a:xfrm>
            <a:custGeom>
              <a:avLst/>
              <a:gdLst>
                <a:gd name="T0" fmla="*/ 34 w 63"/>
                <a:gd name="T1" fmla="*/ 0 h 62"/>
                <a:gd name="T2" fmla="*/ 46 w 63"/>
                <a:gd name="T3" fmla="*/ 4 h 62"/>
                <a:gd name="T4" fmla="*/ 56 w 63"/>
                <a:gd name="T5" fmla="*/ 11 h 62"/>
                <a:gd name="T6" fmla="*/ 61 w 63"/>
                <a:gd name="T7" fmla="*/ 21 h 62"/>
                <a:gd name="T8" fmla="*/ 63 w 63"/>
                <a:gd name="T9" fmla="*/ 33 h 62"/>
                <a:gd name="T10" fmla="*/ 59 w 63"/>
                <a:gd name="T11" fmla="*/ 45 h 62"/>
                <a:gd name="T12" fmla="*/ 52 w 63"/>
                <a:gd name="T13" fmla="*/ 55 h 62"/>
                <a:gd name="T14" fmla="*/ 41 w 63"/>
                <a:gd name="T15" fmla="*/ 60 h 62"/>
                <a:gd name="T16" fmla="*/ 30 w 63"/>
                <a:gd name="T17" fmla="*/ 62 h 62"/>
                <a:gd name="T18" fmla="*/ 18 w 63"/>
                <a:gd name="T19" fmla="*/ 59 h 62"/>
                <a:gd name="T20" fmla="*/ 7 w 63"/>
                <a:gd name="T21" fmla="*/ 51 h 62"/>
                <a:gd name="T22" fmla="*/ 1 w 63"/>
                <a:gd name="T23" fmla="*/ 41 h 62"/>
                <a:gd name="T24" fmla="*/ 0 w 63"/>
                <a:gd name="T25" fmla="*/ 29 h 62"/>
                <a:gd name="T26" fmla="*/ 3 w 63"/>
                <a:gd name="T27" fmla="*/ 17 h 62"/>
                <a:gd name="T28" fmla="*/ 12 w 63"/>
                <a:gd name="T29" fmla="*/ 7 h 62"/>
                <a:gd name="T30" fmla="*/ 22 w 63"/>
                <a:gd name="T31" fmla="*/ 1 h 62"/>
                <a:gd name="T32" fmla="*/ 34 w 63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2">
                  <a:moveTo>
                    <a:pt x="34" y="0"/>
                  </a:moveTo>
                  <a:lnTo>
                    <a:pt x="46" y="4"/>
                  </a:lnTo>
                  <a:lnTo>
                    <a:pt x="56" y="11"/>
                  </a:lnTo>
                  <a:lnTo>
                    <a:pt x="61" y="21"/>
                  </a:lnTo>
                  <a:lnTo>
                    <a:pt x="63" y="33"/>
                  </a:lnTo>
                  <a:lnTo>
                    <a:pt x="59" y="45"/>
                  </a:lnTo>
                  <a:lnTo>
                    <a:pt x="52" y="55"/>
                  </a:lnTo>
                  <a:lnTo>
                    <a:pt x="41" y="60"/>
                  </a:lnTo>
                  <a:lnTo>
                    <a:pt x="30" y="62"/>
                  </a:lnTo>
                  <a:lnTo>
                    <a:pt x="18" y="59"/>
                  </a:lnTo>
                  <a:lnTo>
                    <a:pt x="7" y="51"/>
                  </a:lnTo>
                  <a:lnTo>
                    <a:pt x="1" y="41"/>
                  </a:lnTo>
                  <a:lnTo>
                    <a:pt x="0" y="29"/>
                  </a:lnTo>
                  <a:lnTo>
                    <a:pt x="3" y="17"/>
                  </a:lnTo>
                  <a:lnTo>
                    <a:pt x="12" y="7"/>
                  </a:lnTo>
                  <a:lnTo>
                    <a:pt x="22" y="1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" name="Freeform 281"/>
            <p:cNvSpPr>
              <a:spLocks/>
            </p:cNvSpPr>
            <p:nvPr/>
          </p:nvSpPr>
          <p:spPr bwMode="auto">
            <a:xfrm>
              <a:off x="2709863" y="1341438"/>
              <a:ext cx="6350" cy="6350"/>
            </a:xfrm>
            <a:custGeom>
              <a:avLst/>
              <a:gdLst>
                <a:gd name="T0" fmla="*/ 31 w 62"/>
                <a:gd name="T1" fmla="*/ 0 h 62"/>
                <a:gd name="T2" fmla="*/ 43 w 62"/>
                <a:gd name="T3" fmla="*/ 3 h 62"/>
                <a:gd name="T4" fmla="*/ 53 w 62"/>
                <a:gd name="T5" fmla="*/ 9 h 62"/>
                <a:gd name="T6" fmla="*/ 59 w 62"/>
                <a:gd name="T7" fmla="*/ 19 h 62"/>
                <a:gd name="T8" fmla="*/ 62 w 62"/>
                <a:gd name="T9" fmla="*/ 31 h 62"/>
                <a:gd name="T10" fmla="*/ 59 w 62"/>
                <a:gd name="T11" fmla="*/ 43 h 62"/>
                <a:gd name="T12" fmla="*/ 53 w 62"/>
                <a:gd name="T13" fmla="*/ 53 h 62"/>
                <a:gd name="T14" fmla="*/ 43 w 62"/>
                <a:gd name="T15" fmla="*/ 60 h 62"/>
                <a:gd name="T16" fmla="*/ 31 w 62"/>
                <a:gd name="T17" fmla="*/ 62 h 62"/>
                <a:gd name="T18" fmla="*/ 19 w 62"/>
                <a:gd name="T19" fmla="*/ 60 h 62"/>
                <a:gd name="T20" fmla="*/ 9 w 62"/>
                <a:gd name="T21" fmla="*/ 53 h 62"/>
                <a:gd name="T22" fmla="*/ 2 w 62"/>
                <a:gd name="T23" fmla="*/ 43 h 62"/>
                <a:gd name="T24" fmla="*/ 0 w 62"/>
                <a:gd name="T25" fmla="*/ 31 h 62"/>
                <a:gd name="T26" fmla="*/ 2 w 62"/>
                <a:gd name="T27" fmla="*/ 19 h 62"/>
                <a:gd name="T28" fmla="*/ 9 w 62"/>
                <a:gd name="T29" fmla="*/ 9 h 62"/>
                <a:gd name="T30" fmla="*/ 19 w 62"/>
                <a:gd name="T31" fmla="*/ 3 h 62"/>
                <a:gd name="T32" fmla="*/ 31 w 62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lnTo>
                    <a:pt x="43" y="3"/>
                  </a:lnTo>
                  <a:lnTo>
                    <a:pt x="53" y="9"/>
                  </a:lnTo>
                  <a:lnTo>
                    <a:pt x="59" y="19"/>
                  </a:lnTo>
                  <a:lnTo>
                    <a:pt x="62" y="31"/>
                  </a:lnTo>
                  <a:lnTo>
                    <a:pt x="59" y="43"/>
                  </a:lnTo>
                  <a:lnTo>
                    <a:pt x="53" y="53"/>
                  </a:lnTo>
                  <a:lnTo>
                    <a:pt x="43" y="60"/>
                  </a:lnTo>
                  <a:lnTo>
                    <a:pt x="31" y="62"/>
                  </a:lnTo>
                  <a:lnTo>
                    <a:pt x="19" y="60"/>
                  </a:lnTo>
                  <a:lnTo>
                    <a:pt x="9" y="53"/>
                  </a:lnTo>
                  <a:lnTo>
                    <a:pt x="2" y="43"/>
                  </a:lnTo>
                  <a:lnTo>
                    <a:pt x="0" y="31"/>
                  </a:lnTo>
                  <a:lnTo>
                    <a:pt x="2" y="19"/>
                  </a:lnTo>
                  <a:lnTo>
                    <a:pt x="9" y="9"/>
                  </a:lnTo>
                  <a:lnTo>
                    <a:pt x="19" y="3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" name="Freeform 282"/>
            <p:cNvSpPr>
              <a:spLocks/>
            </p:cNvSpPr>
            <p:nvPr/>
          </p:nvSpPr>
          <p:spPr bwMode="auto">
            <a:xfrm>
              <a:off x="2703513" y="1338263"/>
              <a:ext cx="4763" cy="4763"/>
            </a:xfrm>
            <a:custGeom>
              <a:avLst/>
              <a:gdLst>
                <a:gd name="T0" fmla="*/ 31 w 62"/>
                <a:gd name="T1" fmla="*/ 0 h 62"/>
                <a:gd name="T2" fmla="*/ 43 w 62"/>
                <a:gd name="T3" fmla="*/ 3 h 62"/>
                <a:gd name="T4" fmla="*/ 53 w 62"/>
                <a:gd name="T5" fmla="*/ 9 h 62"/>
                <a:gd name="T6" fmla="*/ 60 w 62"/>
                <a:gd name="T7" fmla="*/ 19 h 62"/>
                <a:gd name="T8" fmla="*/ 62 w 62"/>
                <a:gd name="T9" fmla="*/ 31 h 62"/>
                <a:gd name="T10" fmla="*/ 60 w 62"/>
                <a:gd name="T11" fmla="*/ 43 h 62"/>
                <a:gd name="T12" fmla="*/ 53 w 62"/>
                <a:gd name="T13" fmla="*/ 53 h 62"/>
                <a:gd name="T14" fmla="*/ 43 w 62"/>
                <a:gd name="T15" fmla="*/ 60 h 62"/>
                <a:gd name="T16" fmla="*/ 31 w 62"/>
                <a:gd name="T17" fmla="*/ 62 h 62"/>
                <a:gd name="T18" fmla="*/ 19 w 62"/>
                <a:gd name="T19" fmla="*/ 60 h 62"/>
                <a:gd name="T20" fmla="*/ 9 w 62"/>
                <a:gd name="T21" fmla="*/ 53 h 62"/>
                <a:gd name="T22" fmla="*/ 3 w 62"/>
                <a:gd name="T23" fmla="*/ 43 h 62"/>
                <a:gd name="T24" fmla="*/ 0 w 62"/>
                <a:gd name="T25" fmla="*/ 31 h 62"/>
                <a:gd name="T26" fmla="*/ 3 w 62"/>
                <a:gd name="T27" fmla="*/ 19 h 62"/>
                <a:gd name="T28" fmla="*/ 9 w 62"/>
                <a:gd name="T29" fmla="*/ 9 h 62"/>
                <a:gd name="T30" fmla="*/ 19 w 62"/>
                <a:gd name="T31" fmla="*/ 3 h 62"/>
                <a:gd name="T32" fmla="*/ 31 w 62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lnTo>
                    <a:pt x="43" y="3"/>
                  </a:lnTo>
                  <a:lnTo>
                    <a:pt x="53" y="9"/>
                  </a:lnTo>
                  <a:lnTo>
                    <a:pt x="60" y="19"/>
                  </a:lnTo>
                  <a:lnTo>
                    <a:pt x="62" y="31"/>
                  </a:lnTo>
                  <a:lnTo>
                    <a:pt x="60" y="43"/>
                  </a:lnTo>
                  <a:lnTo>
                    <a:pt x="53" y="53"/>
                  </a:lnTo>
                  <a:lnTo>
                    <a:pt x="43" y="60"/>
                  </a:lnTo>
                  <a:lnTo>
                    <a:pt x="31" y="62"/>
                  </a:lnTo>
                  <a:lnTo>
                    <a:pt x="19" y="60"/>
                  </a:lnTo>
                  <a:lnTo>
                    <a:pt x="9" y="53"/>
                  </a:lnTo>
                  <a:lnTo>
                    <a:pt x="3" y="43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9" y="9"/>
                  </a:lnTo>
                  <a:lnTo>
                    <a:pt x="19" y="3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" name="Freeform 283"/>
            <p:cNvSpPr>
              <a:spLocks/>
            </p:cNvSpPr>
            <p:nvPr/>
          </p:nvSpPr>
          <p:spPr bwMode="auto">
            <a:xfrm>
              <a:off x="2832100" y="1330325"/>
              <a:ext cx="6350" cy="6350"/>
            </a:xfrm>
            <a:custGeom>
              <a:avLst/>
              <a:gdLst>
                <a:gd name="T0" fmla="*/ 31 w 63"/>
                <a:gd name="T1" fmla="*/ 0 h 63"/>
                <a:gd name="T2" fmla="*/ 43 w 63"/>
                <a:gd name="T3" fmla="*/ 3 h 63"/>
                <a:gd name="T4" fmla="*/ 54 w 63"/>
                <a:gd name="T5" fmla="*/ 9 h 63"/>
                <a:gd name="T6" fmla="*/ 60 w 63"/>
                <a:gd name="T7" fmla="*/ 19 h 63"/>
                <a:gd name="T8" fmla="*/ 63 w 63"/>
                <a:gd name="T9" fmla="*/ 32 h 63"/>
                <a:gd name="T10" fmla="*/ 60 w 63"/>
                <a:gd name="T11" fmla="*/ 44 h 63"/>
                <a:gd name="T12" fmla="*/ 54 w 63"/>
                <a:gd name="T13" fmla="*/ 54 h 63"/>
                <a:gd name="T14" fmla="*/ 43 w 63"/>
                <a:gd name="T15" fmla="*/ 61 h 63"/>
                <a:gd name="T16" fmla="*/ 31 w 63"/>
                <a:gd name="T17" fmla="*/ 63 h 63"/>
                <a:gd name="T18" fmla="*/ 19 w 63"/>
                <a:gd name="T19" fmla="*/ 61 h 63"/>
                <a:gd name="T20" fmla="*/ 9 w 63"/>
                <a:gd name="T21" fmla="*/ 54 h 63"/>
                <a:gd name="T22" fmla="*/ 3 w 63"/>
                <a:gd name="T23" fmla="*/ 44 h 63"/>
                <a:gd name="T24" fmla="*/ 0 w 63"/>
                <a:gd name="T25" fmla="*/ 32 h 63"/>
                <a:gd name="T26" fmla="*/ 3 w 63"/>
                <a:gd name="T27" fmla="*/ 19 h 63"/>
                <a:gd name="T28" fmla="*/ 9 w 63"/>
                <a:gd name="T29" fmla="*/ 9 h 63"/>
                <a:gd name="T30" fmla="*/ 19 w 63"/>
                <a:gd name="T31" fmla="*/ 3 h 63"/>
                <a:gd name="T32" fmla="*/ 31 w 63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3">
                  <a:moveTo>
                    <a:pt x="31" y="0"/>
                  </a:moveTo>
                  <a:lnTo>
                    <a:pt x="43" y="3"/>
                  </a:lnTo>
                  <a:lnTo>
                    <a:pt x="54" y="9"/>
                  </a:lnTo>
                  <a:lnTo>
                    <a:pt x="60" y="19"/>
                  </a:lnTo>
                  <a:lnTo>
                    <a:pt x="63" y="32"/>
                  </a:lnTo>
                  <a:lnTo>
                    <a:pt x="60" y="44"/>
                  </a:lnTo>
                  <a:lnTo>
                    <a:pt x="54" y="54"/>
                  </a:lnTo>
                  <a:lnTo>
                    <a:pt x="43" y="61"/>
                  </a:lnTo>
                  <a:lnTo>
                    <a:pt x="31" y="63"/>
                  </a:lnTo>
                  <a:lnTo>
                    <a:pt x="19" y="61"/>
                  </a:lnTo>
                  <a:lnTo>
                    <a:pt x="9" y="54"/>
                  </a:lnTo>
                  <a:lnTo>
                    <a:pt x="3" y="44"/>
                  </a:lnTo>
                  <a:lnTo>
                    <a:pt x="0" y="32"/>
                  </a:lnTo>
                  <a:lnTo>
                    <a:pt x="3" y="19"/>
                  </a:lnTo>
                  <a:lnTo>
                    <a:pt x="9" y="9"/>
                  </a:lnTo>
                  <a:lnTo>
                    <a:pt x="19" y="3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" name="Freeform 284"/>
            <p:cNvSpPr>
              <a:spLocks/>
            </p:cNvSpPr>
            <p:nvPr/>
          </p:nvSpPr>
          <p:spPr bwMode="auto">
            <a:xfrm>
              <a:off x="2840038" y="1325563"/>
              <a:ext cx="6350" cy="6350"/>
            </a:xfrm>
            <a:custGeom>
              <a:avLst/>
              <a:gdLst>
                <a:gd name="T0" fmla="*/ 31 w 61"/>
                <a:gd name="T1" fmla="*/ 0 h 62"/>
                <a:gd name="T2" fmla="*/ 43 w 61"/>
                <a:gd name="T3" fmla="*/ 2 h 62"/>
                <a:gd name="T4" fmla="*/ 52 w 61"/>
                <a:gd name="T5" fmla="*/ 9 h 62"/>
                <a:gd name="T6" fmla="*/ 59 w 61"/>
                <a:gd name="T7" fmla="*/ 19 h 62"/>
                <a:gd name="T8" fmla="*/ 61 w 61"/>
                <a:gd name="T9" fmla="*/ 31 h 62"/>
                <a:gd name="T10" fmla="*/ 59 w 61"/>
                <a:gd name="T11" fmla="*/ 43 h 62"/>
                <a:gd name="T12" fmla="*/ 52 w 61"/>
                <a:gd name="T13" fmla="*/ 53 h 62"/>
                <a:gd name="T14" fmla="*/ 43 w 61"/>
                <a:gd name="T15" fmla="*/ 59 h 62"/>
                <a:gd name="T16" fmla="*/ 31 w 61"/>
                <a:gd name="T17" fmla="*/ 62 h 62"/>
                <a:gd name="T18" fmla="*/ 19 w 61"/>
                <a:gd name="T19" fmla="*/ 59 h 62"/>
                <a:gd name="T20" fmla="*/ 9 w 61"/>
                <a:gd name="T21" fmla="*/ 53 h 62"/>
                <a:gd name="T22" fmla="*/ 2 w 61"/>
                <a:gd name="T23" fmla="*/ 43 h 62"/>
                <a:gd name="T24" fmla="*/ 0 w 61"/>
                <a:gd name="T25" fmla="*/ 31 h 62"/>
                <a:gd name="T26" fmla="*/ 2 w 61"/>
                <a:gd name="T27" fmla="*/ 19 h 62"/>
                <a:gd name="T28" fmla="*/ 9 w 61"/>
                <a:gd name="T29" fmla="*/ 9 h 62"/>
                <a:gd name="T30" fmla="*/ 19 w 61"/>
                <a:gd name="T31" fmla="*/ 2 h 62"/>
                <a:gd name="T32" fmla="*/ 31 w 61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62">
                  <a:moveTo>
                    <a:pt x="31" y="0"/>
                  </a:moveTo>
                  <a:lnTo>
                    <a:pt x="43" y="2"/>
                  </a:lnTo>
                  <a:lnTo>
                    <a:pt x="52" y="9"/>
                  </a:lnTo>
                  <a:lnTo>
                    <a:pt x="59" y="19"/>
                  </a:lnTo>
                  <a:lnTo>
                    <a:pt x="61" y="31"/>
                  </a:lnTo>
                  <a:lnTo>
                    <a:pt x="59" y="43"/>
                  </a:lnTo>
                  <a:lnTo>
                    <a:pt x="52" y="53"/>
                  </a:lnTo>
                  <a:lnTo>
                    <a:pt x="43" y="59"/>
                  </a:lnTo>
                  <a:lnTo>
                    <a:pt x="31" y="62"/>
                  </a:lnTo>
                  <a:lnTo>
                    <a:pt x="19" y="59"/>
                  </a:lnTo>
                  <a:lnTo>
                    <a:pt x="9" y="53"/>
                  </a:lnTo>
                  <a:lnTo>
                    <a:pt x="2" y="43"/>
                  </a:lnTo>
                  <a:lnTo>
                    <a:pt x="0" y="31"/>
                  </a:lnTo>
                  <a:lnTo>
                    <a:pt x="2" y="19"/>
                  </a:lnTo>
                  <a:lnTo>
                    <a:pt x="9" y="9"/>
                  </a:lnTo>
                  <a:lnTo>
                    <a:pt x="19" y="2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" name="Freeform 285"/>
            <p:cNvSpPr>
              <a:spLocks/>
            </p:cNvSpPr>
            <p:nvPr/>
          </p:nvSpPr>
          <p:spPr bwMode="auto">
            <a:xfrm>
              <a:off x="2801938" y="1346200"/>
              <a:ext cx="6350" cy="4763"/>
            </a:xfrm>
            <a:custGeom>
              <a:avLst/>
              <a:gdLst>
                <a:gd name="T0" fmla="*/ 28 w 63"/>
                <a:gd name="T1" fmla="*/ 0 h 62"/>
                <a:gd name="T2" fmla="*/ 40 w 63"/>
                <a:gd name="T3" fmla="*/ 1 h 62"/>
                <a:gd name="T4" fmla="*/ 50 w 63"/>
                <a:gd name="T5" fmla="*/ 7 h 62"/>
                <a:gd name="T6" fmla="*/ 59 w 63"/>
                <a:gd name="T7" fmla="*/ 17 h 62"/>
                <a:gd name="T8" fmla="*/ 63 w 63"/>
                <a:gd name="T9" fmla="*/ 29 h 62"/>
                <a:gd name="T10" fmla="*/ 61 w 63"/>
                <a:gd name="T11" fmla="*/ 41 h 62"/>
                <a:gd name="T12" fmla="*/ 55 w 63"/>
                <a:gd name="T13" fmla="*/ 51 h 62"/>
                <a:gd name="T14" fmla="*/ 45 w 63"/>
                <a:gd name="T15" fmla="*/ 59 h 62"/>
                <a:gd name="T16" fmla="*/ 33 w 63"/>
                <a:gd name="T17" fmla="*/ 62 h 62"/>
                <a:gd name="T18" fmla="*/ 21 w 63"/>
                <a:gd name="T19" fmla="*/ 61 h 62"/>
                <a:gd name="T20" fmla="*/ 10 w 63"/>
                <a:gd name="T21" fmla="*/ 55 h 62"/>
                <a:gd name="T22" fmla="*/ 3 w 63"/>
                <a:gd name="T23" fmla="*/ 45 h 62"/>
                <a:gd name="T24" fmla="*/ 0 w 63"/>
                <a:gd name="T25" fmla="*/ 33 h 62"/>
                <a:gd name="T26" fmla="*/ 1 w 63"/>
                <a:gd name="T27" fmla="*/ 21 h 62"/>
                <a:gd name="T28" fmla="*/ 7 w 63"/>
                <a:gd name="T29" fmla="*/ 11 h 62"/>
                <a:gd name="T30" fmla="*/ 16 w 63"/>
                <a:gd name="T31" fmla="*/ 4 h 62"/>
                <a:gd name="T32" fmla="*/ 28 w 63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2">
                  <a:moveTo>
                    <a:pt x="28" y="0"/>
                  </a:moveTo>
                  <a:lnTo>
                    <a:pt x="40" y="1"/>
                  </a:lnTo>
                  <a:lnTo>
                    <a:pt x="50" y="7"/>
                  </a:lnTo>
                  <a:lnTo>
                    <a:pt x="59" y="17"/>
                  </a:lnTo>
                  <a:lnTo>
                    <a:pt x="63" y="29"/>
                  </a:lnTo>
                  <a:lnTo>
                    <a:pt x="61" y="41"/>
                  </a:lnTo>
                  <a:lnTo>
                    <a:pt x="55" y="51"/>
                  </a:lnTo>
                  <a:lnTo>
                    <a:pt x="45" y="59"/>
                  </a:lnTo>
                  <a:lnTo>
                    <a:pt x="33" y="62"/>
                  </a:lnTo>
                  <a:lnTo>
                    <a:pt x="21" y="61"/>
                  </a:lnTo>
                  <a:lnTo>
                    <a:pt x="10" y="55"/>
                  </a:lnTo>
                  <a:lnTo>
                    <a:pt x="3" y="45"/>
                  </a:lnTo>
                  <a:lnTo>
                    <a:pt x="0" y="33"/>
                  </a:lnTo>
                  <a:lnTo>
                    <a:pt x="1" y="21"/>
                  </a:lnTo>
                  <a:lnTo>
                    <a:pt x="7" y="11"/>
                  </a:lnTo>
                  <a:lnTo>
                    <a:pt x="16" y="4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" name="Freeform 286"/>
            <p:cNvSpPr>
              <a:spLocks/>
            </p:cNvSpPr>
            <p:nvPr/>
          </p:nvSpPr>
          <p:spPr bwMode="auto">
            <a:xfrm>
              <a:off x="2809875" y="1341438"/>
              <a:ext cx="6350" cy="6350"/>
            </a:xfrm>
            <a:custGeom>
              <a:avLst/>
              <a:gdLst>
                <a:gd name="T0" fmla="*/ 30 w 61"/>
                <a:gd name="T1" fmla="*/ 0 h 62"/>
                <a:gd name="T2" fmla="*/ 43 w 61"/>
                <a:gd name="T3" fmla="*/ 3 h 62"/>
                <a:gd name="T4" fmla="*/ 52 w 61"/>
                <a:gd name="T5" fmla="*/ 9 h 62"/>
                <a:gd name="T6" fmla="*/ 59 w 61"/>
                <a:gd name="T7" fmla="*/ 19 h 62"/>
                <a:gd name="T8" fmla="*/ 61 w 61"/>
                <a:gd name="T9" fmla="*/ 31 h 62"/>
                <a:gd name="T10" fmla="*/ 59 w 61"/>
                <a:gd name="T11" fmla="*/ 43 h 62"/>
                <a:gd name="T12" fmla="*/ 52 w 61"/>
                <a:gd name="T13" fmla="*/ 53 h 62"/>
                <a:gd name="T14" fmla="*/ 43 w 61"/>
                <a:gd name="T15" fmla="*/ 60 h 62"/>
                <a:gd name="T16" fmla="*/ 30 w 61"/>
                <a:gd name="T17" fmla="*/ 62 h 62"/>
                <a:gd name="T18" fmla="*/ 18 w 61"/>
                <a:gd name="T19" fmla="*/ 60 h 62"/>
                <a:gd name="T20" fmla="*/ 9 w 61"/>
                <a:gd name="T21" fmla="*/ 53 h 62"/>
                <a:gd name="T22" fmla="*/ 2 w 61"/>
                <a:gd name="T23" fmla="*/ 43 h 62"/>
                <a:gd name="T24" fmla="*/ 0 w 61"/>
                <a:gd name="T25" fmla="*/ 31 h 62"/>
                <a:gd name="T26" fmla="*/ 2 w 61"/>
                <a:gd name="T27" fmla="*/ 19 h 62"/>
                <a:gd name="T28" fmla="*/ 9 w 61"/>
                <a:gd name="T29" fmla="*/ 9 h 62"/>
                <a:gd name="T30" fmla="*/ 18 w 61"/>
                <a:gd name="T31" fmla="*/ 3 h 62"/>
                <a:gd name="T32" fmla="*/ 30 w 61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62">
                  <a:moveTo>
                    <a:pt x="30" y="0"/>
                  </a:moveTo>
                  <a:lnTo>
                    <a:pt x="43" y="3"/>
                  </a:lnTo>
                  <a:lnTo>
                    <a:pt x="52" y="9"/>
                  </a:lnTo>
                  <a:lnTo>
                    <a:pt x="59" y="19"/>
                  </a:lnTo>
                  <a:lnTo>
                    <a:pt x="61" y="31"/>
                  </a:lnTo>
                  <a:lnTo>
                    <a:pt x="59" y="43"/>
                  </a:lnTo>
                  <a:lnTo>
                    <a:pt x="52" y="53"/>
                  </a:lnTo>
                  <a:lnTo>
                    <a:pt x="43" y="60"/>
                  </a:lnTo>
                  <a:lnTo>
                    <a:pt x="30" y="62"/>
                  </a:lnTo>
                  <a:lnTo>
                    <a:pt x="18" y="60"/>
                  </a:lnTo>
                  <a:lnTo>
                    <a:pt x="9" y="53"/>
                  </a:lnTo>
                  <a:lnTo>
                    <a:pt x="2" y="43"/>
                  </a:lnTo>
                  <a:lnTo>
                    <a:pt x="0" y="31"/>
                  </a:lnTo>
                  <a:lnTo>
                    <a:pt x="2" y="19"/>
                  </a:lnTo>
                  <a:lnTo>
                    <a:pt x="9" y="9"/>
                  </a:lnTo>
                  <a:lnTo>
                    <a:pt x="18" y="3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" name="Freeform 287"/>
            <p:cNvSpPr>
              <a:spLocks/>
            </p:cNvSpPr>
            <p:nvPr/>
          </p:nvSpPr>
          <p:spPr bwMode="auto">
            <a:xfrm>
              <a:off x="2817813" y="1338263"/>
              <a:ext cx="4763" cy="4763"/>
            </a:xfrm>
            <a:custGeom>
              <a:avLst/>
              <a:gdLst>
                <a:gd name="T0" fmla="*/ 31 w 62"/>
                <a:gd name="T1" fmla="*/ 0 h 62"/>
                <a:gd name="T2" fmla="*/ 43 w 62"/>
                <a:gd name="T3" fmla="*/ 3 h 62"/>
                <a:gd name="T4" fmla="*/ 53 w 62"/>
                <a:gd name="T5" fmla="*/ 9 h 62"/>
                <a:gd name="T6" fmla="*/ 60 w 62"/>
                <a:gd name="T7" fmla="*/ 19 h 62"/>
                <a:gd name="T8" fmla="*/ 62 w 62"/>
                <a:gd name="T9" fmla="*/ 31 h 62"/>
                <a:gd name="T10" fmla="*/ 60 w 62"/>
                <a:gd name="T11" fmla="*/ 43 h 62"/>
                <a:gd name="T12" fmla="*/ 53 w 62"/>
                <a:gd name="T13" fmla="*/ 53 h 62"/>
                <a:gd name="T14" fmla="*/ 43 w 62"/>
                <a:gd name="T15" fmla="*/ 60 h 62"/>
                <a:gd name="T16" fmla="*/ 31 w 62"/>
                <a:gd name="T17" fmla="*/ 62 h 62"/>
                <a:gd name="T18" fmla="*/ 19 w 62"/>
                <a:gd name="T19" fmla="*/ 60 h 62"/>
                <a:gd name="T20" fmla="*/ 9 w 62"/>
                <a:gd name="T21" fmla="*/ 53 h 62"/>
                <a:gd name="T22" fmla="*/ 3 w 62"/>
                <a:gd name="T23" fmla="*/ 43 h 62"/>
                <a:gd name="T24" fmla="*/ 0 w 62"/>
                <a:gd name="T25" fmla="*/ 31 h 62"/>
                <a:gd name="T26" fmla="*/ 3 w 62"/>
                <a:gd name="T27" fmla="*/ 19 h 62"/>
                <a:gd name="T28" fmla="*/ 9 w 62"/>
                <a:gd name="T29" fmla="*/ 9 h 62"/>
                <a:gd name="T30" fmla="*/ 19 w 62"/>
                <a:gd name="T31" fmla="*/ 3 h 62"/>
                <a:gd name="T32" fmla="*/ 31 w 62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lnTo>
                    <a:pt x="43" y="3"/>
                  </a:lnTo>
                  <a:lnTo>
                    <a:pt x="53" y="9"/>
                  </a:lnTo>
                  <a:lnTo>
                    <a:pt x="60" y="19"/>
                  </a:lnTo>
                  <a:lnTo>
                    <a:pt x="62" y="31"/>
                  </a:lnTo>
                  <a:lnTo>
                    <a:pt x="60" y="43"/>
                  </a:lnTo>
                  <a:lnTo>
                    <a:pt x="53" y="53"/>
                  </a:lnTo>
                  <a:lnTo>
                    <a:pt x="43" y="60"/>
                  </a:lnTo>
                  <a:lnTo>
                    <a:pt x="31" y="62"/>
                  </a:lnTo>
                  <a:lnTo>
                    <a:pt x="19" y="60"/>
                  </a:lnTo>
                  <a:lnTo>
                    <a:pt x="9" y="53"/>
                  </a:lnTo>
                  <a:lnTo>
                    <a:pt x="3" y="43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9" y="9"/>
                  </a:lnTo>
                  <a:lnTo>
                    <a:pt x="19" y="3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9" name="Freeform 288"/>
            <p:cNvSpPr>
              <a:spLocks/>
            </p:cNvSpPr>
            <p:nvPr/>
          </p:nvSpPr>
          <p:spPr bwMode="auto">
            <a:xfrm>
              <a:off x="2824163" y="1333500"/>
              <a:ext cx="6350" cy="6350"/>
            </a:xfrm>
            <a:custGeom>
              <a:avLst/>
              <a:gdLst>
                <a:gd name="T0" fmla="*/ 28 w 63"/>
                <a:gd name="T1" fmla="*/ 0 h 62"/>
                <a:gd name="T2" fmla="*/ 39 w 63"/>
                <a:gd name="T3" fmla="*/ 1 h 62"/>
                <a:gd name="T4" fmla="*/ 48 w 63"/>
                <a:gd name="T5" fmla="*/ 4 h 62"/>
                <a:gd name="T6" fmla="*/ 56 w 63"/>
                <a:gd name="T7" fmla="*/ 11 h 62"/>
                <a:gd name="T8" fmla="*/ 58 w 63"/>
                <a:gd name="T9" fmla="*/ 14 h 62"/>
                <a:gd name="T10" fmla="*/ 60 w 63"/>
                <a:gd name="T11" fmla="*/ 17 h 62"/>
                <a:gd name="T12" fmla="*/ 63 w 63"/>
                <a:gd name="T13" fmla="*/ 29 h 62"/>
                <a:gd name="T14" fmla="*/ 62 w 63"/>
                <a:gd name="T15" fmla="*/ 41 h 62"/>
                <a:gd name="T16" fmla="*/ 56 w 63"/>
                <a:gd name="T17" fmla="*/ 51 h 62"/>
                <a:gd name="T18" fmla="*/ 46 w 63"/>
                <a:gd name="T19" fmla="*/ 58 h 62"/>
                <a:gd name="T20" fmla="*/ 34 w 63"/>
                <a:gd name="T21" fmla="*/ 62 h 62"/>
                <a:gd name="T22" fmla="*/ 22 w 63"/>
                <a:gd name="T23" fmla="*/ 60 h 62"/>
                <a:gd name="T24" fmla="*/ 11 w 63"/>
                <a:gd name="T25" fmla="*/ 55 h 62"/>
                <a:gd name="T26" fmla="*/ 4 w 63"/>
                <a:gd name="T27" fmla="*/ 45 h 62"/>
                <a:gd name="T28" fmla="*/ 0 w 63"/>
                <a:gd name="T29" fmla="*/ 33 h 62"/>
                <a:gd name="T30" fmla="*/ 1 w 63"/>
                <a:gd name="T31" fmla="*/ 21 h 62"/>
                <a:gd name="T32" fmla="*/ 7 w 63"/>
                <a:gd name="T33" fmla="*/ 11 h 62"/>
                <a:gd name="T34" fmla="*/ 17 w 63"/>
                <a:gd name="T35" fmla="*/ 3 h 62"/>
                <a:gd name="T36" fmla="*/ 28 w 63"/>
                <a:gd name="T3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" h="62">
                  <a:moveTo>
                    <a:pt x="28" y="0"/>
                  </a:moveTo>
                  <a:lnTo>
                    <a:pt x="39" y="1"/>
                  </a:lnTo>
                  <a:lnTo>
                    <a:pt x="48" y="4"/>
                  </a:lnTo>
                  <a:lnTo>
                    <a:pt x="56" y="11"/>
                  </a:lnTo>
                  <a:lnTo>
                    <a:pt x="58" y="14"/>
                  </a:lnTo>
                  <a:lnTo>
                    <a:pt x="60" y="17"/>
                  </a:lnTo>
                  <a:lnTo>
                    <a:pt x="63" y="29"/>
                  </a:lnTo>
                  <a:lnTo>
                    <a:pt x="62" y="41"/>
                  </a:lnTo>
                  <a:lnTo>
                    <a:pt x="56" y="51"/>
                  </a:lnTo>
                  <a:lnTo>
                    <a:pt x="46" y="58"/>
                  </a:lnTo>
                  <a:lnTo>
                    <a:pt x="34" y="62"/>
                  </a:lnTo>
                  <a:lnTo>
                    <a:pt x="22" y="60"/>
                  </a:lnTo>
                  <a:lnTo>
                    <a:pt x="11" y="55"/>
                  </a:lnTo>
                  <a:lnTo>
                    <a:pt x="4" y="45"/>
                  </a:lnTo>
                  <a:lnTo>
                    <a:pt x="0" y="33"/>
                  </a:lnTo>
                  <a:lnTo>
                    <a:pt x="1" y="21"/>
                  </a:lnTo>
                  <a:lnTo>
                    <a:pt x="7" y="11"/>
                  </a:lnTo>
                  <a:lnTo>
                    <a:pt x="17" y="3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0" name="Freeform 289"/>
            <p:cNvSpPr>
              <a:spLocks/>
            </p:cNvSpPr>
            <p:nvPr/>
          </p:nvSpPr>
          <p:spPr bwMode="auto">
            <a:xfrm>
              <a:off x="2740025" y="1219200"/>
              <a:ext cx="46038" cy="52388"/>
            </a:xfrm>
            <a:custGeom>
              <a:avLst/>
              <a:gdLst>
                <a:gd name="T0" fmla="*/ 278 w 495"/>
                <a:gd name="T1" fmla="*/ 3 h 560"/>
                <a:gd name="T2" fmla="*/ 308 w 495"/>
                <a:gd name="T3" fmla="*/ 14 h 560"/>
                <a:gd name="T4" fmla="*/ 330 w 495"/>
                <a:gd name="T5" fmla="*/ 31 h 560"/>
                <a:gd name="T6" fmla="*/ 340 w 495"/>
                <a:gd name="T7" fmla="*/ 43 h 560"/>
                <a:gd name="T8" fmla="*/ 342 w 495"/>
                <a:gd name="T9" fmla="*/ 45 h 560"/>
                <a:gd name="T10" fmla="*/ 350 w 495"/>
                <a:gd name="T11" fmla="*/ 48 h 560"/>
                <a:gd name="T12" fmla="*/ 361 w 495"/>
                <a:gd name="T13" fmla="*/ 55 h 560"/>
                <a:gd name="T14" fmla="*/ 372 w 495"/>
                <a:gd name="T15" fmla="*/ 70 h 560"/>
                <a:gd name="T16" fmla="*/ 380 w 495"/>
                <a:gd name="T17" fmla="*/ 95 h 560"/>
                <a:gd name="T18" fmla="*/ 381 w 495"/>
                <a:gd name="T19" fmla="*/ 136 h 560"/>
                <a:gd name="T20" fmla="*/ 373 w 495"/>
                <a:gd name="T21" fmla="*/ 179 h 560"/>
                <a:gd name="T22" fmla="*/ 382 w 495"/>
                <a:gd name="T23" fmla="*/ 180 h 560"/>
                <a:gd name="T24" fmla="*/ 388 w 495"/>
                <a:gd name="T25" fmla="*/ 190 h 560"/>
                <a:gd name="T26" fmla="*/ 388 w 495"/>
                <a:gd name="T27" fmla="*/ 211 h 560"/>
                <a:gd name="T28" fmla="*/ 379 w 495"/>
                <a:gd name="T29" fmla="*/ 243 h 560"/>
                <a:gd name="T30" fmla="*/ 369 w 495"/>
                <a:gd name="T31" fmla="*/ 262 h 560"/>
                <a:gd name="T32" fmla="*/ 361 w 495"/>
                <a:gd name="T33" fmla="*/ 268 h 560"/>
                <a:gd name="T34" fmla="*/ 348 w 495"/>
                <a:gd name="T35" fmla="*/ 306 h 560"/>
                <a:gd name="T36" fmla="*/ 337 w 495"/>
                <a:gd name="T37" fmla="*/ 364 h 560"/>
                <a:gd name="T38" fmla="*/ 338 w 495"/>
                <a:gd name="T39" fmla="*/ 367 h 560"/>
                <a:gd name="T40" fmla="*/ 347 w 495"/>
                <a:gd name="T41" fmla="*/ 372 h 560"/>
                <a:gd name="T42" fmla="*/ 373 w 495"/>
                <a:gd name="T43" fmla="*/ 386 h 560"/>
                <a:gd name="T44" fmla="*/ 412 w 495"/>
                <a:gd name="T45" fmla="*/ 408 h 560"/>
                <a:gd name="T46" fmla="*/ 457 w 495"/>
                <a:gd name="T47" fmla="*/ 438 h 560"/>
                <a:gd name="T48" fmla="*/ 486 w 495"/>
                <a:gd name="T49" fmla="*/ 460 h 560"/>
                <a:gd name="T50" fmla="*/ 495 w 495"/>
                <a:gd name="T51" fmla="*/ 470 h 560"/>
                <a:gd name="T52" fmla="*/ 423 w 495"/>
                <a:gd name="T53" fmla="*/ 518 h 560"/>
                <a:gd name="T54" fmla="*/ 339 w 495"/>
                <a:gd name="T55" fmla="*/ 548 h 560"/>
                <a:gd name="T56" fmla="*/ 247 w 495"/>
                <a:gd name="T57" fmla="*/ 560 h 560"/>
                <a:gd name="T58" fmla="*/ 156 w 495"/>
                <a:gd name="T59" fmla="*/ 548 h 560"/>
                <a:gd name="T60" fmla="*/ 73 w 495"/>
                <a:gd name="T61" fmla="*/ 517 h 560"/>
                <a:gd name="T62" fmla="*/ 0 w 495"/>
                <a:gd name="T63" fmla="*/ 469 h 560"/>
                <a:gd name="T64" fmla="*/ 10 w 495"/>
                <a:gd name="T65" fmla="*/ 459 h 560"/>
                <a:gd name="T66" fmla="*/ 39 w 495"/>
                <a:gd name="T67" fmla="*/ 438 h 560"/>
                <a:gd name="T68" fmla="*/ 84 w 495"/>
                <a:gd name="T69" fmla="*/ 408 h 560"/>
                <a:gd name="T70" fmla="*/ 123 w 495"/>
                <a:gd name="T71" fmla="*/ 386 h 560"/>
                <a:gd name="T72" fmla="*/ 149 w 495"/>
                <a:gd name="T73" fmla="*/ 371 h 560"/>
                <a:gd name="T74" fmla="*/ 158 w 495"/>
                <a:gd name="T75" fmla="*/ 367 h 560"/>
                <a:gd name="T76" fmla="*/ 159 w 495"/>
                <a:gd name="T77" fmla="*/ 364 h 560"/>
                <a:gd name="T78" fmla="*/ 148 w 495"/>
                <a:gd name="T79" fmla="*/ 307 h 560"/>
                <a:gd name="T80" fmla="*/ 135 w 495"/>
                <a:gd name="T81" fmla="*/ 269 h 560"/>
                <a:gd name="T82" fmla="*/ 127 w 495"/>
                <a:gd name="T83" fmla="*/ 263 h 560"/>
                <a:gd name="T84" fmla="*/ 117 w 495"/>
                <a:gd name="T85" fmla="*/ 244 h 560"/>
                <a:gd name="T86" fmla="*/ 108 w 495"/>
                <a:gd name="T87" fmla="*/ 211 h 560"/>
                <a:gd name="T88" fmla="*/ 107 w 495"/>
                <a:gd name="T89" fmla="*/ 190 h 560"/>
                <a:gd name="T90" fmla="*/ 114 w 495"/>
                <a:gd name="T91" fmla="*/ 181 h 560"/>
                <a:gd name="T92" fmla="*/ 123 w 495"/>
                <a:gd name="T93" fmla="*/ 179 h 560"/>
                <a:gd name="T94" fmla="*/ 116 w 495"/>
                <a:gd name="T95" fmla="*/ 142 h 560"/>
                <a:gd name="T96" fmla="*/ 118 w 495"/>
                <a:gd name="T97" fmla="*/ 104 h 560"/>
                <a:gd name="T98" fmla="*/ 137 w 495"/>
                <a:gd name="T99" fmla="*/ 63 h 560"/>
                <a:gd name="T100" fmla="*/ 166 w 495"/>
                <a:gd name="T101" fmla="*/ 33 h 560"/>
                <a:gd name="T102" fmla="*/ 197 w 495"/>
                <a:gd name="T103" fmla="*/ 12 h 560"/>
                <a:gd name="T104" fmla="*/ 225 w 495"/>
                <a:gd name="T105" fmla="*/ 2 h 560"/>
                <a:gd name="T106" fmla="*/ 260 w 495"/>
                <a:gd name="T107" fmla="*/ 0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5" h="560">
                  <a:moveTo>
                    <a:pt x="260" y="0"/>
                  </a:moveTo>
                  <a:lnTo>
                    <a:pt x="278" y="3"/>
                  </a:lnTo>
                  <a:lnTo>
                    <a:pt x="294" y="8"/>
                  </a:lnTo>
                  <a:lnTo>
                    <a:pt x="308" y="14"/>
                  </a:lnTo>
                  <a:lnTo>
                    <a:pt x="321" y="23"/>
                  </a:lnTo>
                  <a:lnTo>
                    <a:pt x="330" y="31"/>
                  </a:lnTo>
                  <a:lnTo>
                    <a:pt x="336" y="38"/>
                  </a:lnTo>
                  <a:lnTo>
                    <a:pt x="340" y="43"/>
                  </a:lnTo>
                  <a:lnTo>
                    <a:pt x="341" y="45"/>
                  </a:lnTo>
                  <a:lnTo>
                    <a:pt x="342" y="45"/>
                  </a:lnTo>
                  <a:lnTo>
                    <a:pt x="345" y="46"/>
                  </a:lnTo>
                  <a:lnTo>
                    <a:pt x="350" y="48"/>
                  </a:lnTo>
                  <a:lnTo>
                    <a:pt x="355" y="50"/>
                  </a:lnTo>
                  <a:lnTo>
                    <a:pt x="361" y="55"/>
                  </a:lnTo>
                  <a:lnTo>
                    <a:pt x="366" y="61"/>
                  </a:lnTo>
                  <a:lnTo>
                    <a:pt x="372" y="70"/>
                  </a:lnTo>
                  <a:lnTo>
                    <a:pt x="376" y="81"/>
                  </a:lnTo>
                  <a:lnTo>
                    <a:pt x="380" y="95"/>
                  </a:lnTo>
                  <a:lnTo>
                    <a:pt x="381" y="114"/>
                  </a:lnTo>
                  <a:lnTo>
                    <a:pt x="381" y="136"/>
                  </a:lnTo>
                  <a:lnTo>
                    <a:pt x="377" y="161"/>
                  </a:lnTo>
                  <a:lnTo>
                    <a:pt x="373" y="179"/>
                  </a:lnTo>
                  <a:lnTo>
                    <a:pt x="377" y="179"/>
                  </a:lnTo>
                  <a:lnTo>
                    <a:pt x="382" y="180"/>
                  </a:lnTo>
                  <a:lnTo>
                    <a:pt x="386" y="184"/>
                  </a:lnTo>
                  <a:lnTo>
                    <a:pt x="388" y="190"/>
                  </a:lnTo>
                  <a:lnTo>
                    <a:pt x="389" y="199"/>
                  </a:lnTo>
                  <a:lnTo>
                    <a:pt x="388" y="211"/>
                  </a:lnTo>
                  <a:lnTo>
                    <a:pt x="384" y="227"/>
                  </a:lnTo>
                  <a:lnTo>
                    <a:pt x="379" y="243"/>
                  </a:lnTo>
                  <a:lnTo>
                    <a:pt x="374" y="255"/>
                  </a:lnTo>
                  <a:lnTo>
                    <a:pt x="369" y="262"/>
                  </a:lnTo>
                  <a:lnTo>
                    <a:pt x="365" y="267"/>
                  </a:lnTo>
                  <a:lnTo>
                    <a:pt x="361" y="268"/>
                  </a:lnTo>
                  <a:lnTo>
                    <a:pt x="356" y="287"/>
                  </a:lnTo>
                  <a:lnTo>
                    <a:pt x="348" y="306"/>
                  </a:lnTo>
                  <a:lnTo>
                    <a:pt x="337" y="324"/>
                  </a:lnTo>
                  <a:lnTo>
                    <a:pt x="337" y="364"/>
                  </a:lnTo>
                  <a:lnTo>
                    <a:pt x="337" y="366"/>
                  </a:lnTo>
                  <a:lnTo>
                    <a:pt x="338" y="367"/>
                  </a:lnTo>
                  <a:lnTo>
                    <a:pt x="339" y="368"/>
                  </a:lnTo>
                  <a:lnTo>
                    <a:pt x="347" y="372"/>
                  </a:lnTo>
                  <a:lnTo>
                    <a:pt x="358" y="378"/>
                  </a:lnTo>
                  <a:lnTo>
                    <a:pt x="373" y="386"/>
                  </a:lnTo>
                  <a:lnTo>
                    <a:pt x="391" y="396"/>
                  </a:lnTo>
                  <a:lnTo>
                    <a:pt x="412" y="408"/>
                  </a:lnTo>
                  <a:lnTo>
                    <a:pt x="434" y="422"/>
                  </a:lnTo>
                  <a:lnTo>
                    <a:pt x="457" y="438"/>
                  </a:lnTo>
                  <a:lnTo>
                    <a:pt x="481" y="456"/>
                  </a:lnTo>
                  <a:lnTo>
                    <a:pt x="486" y="460"/>
                  </a:lnTo>
                  <a:lnTo>
                    <a:pt x="491" y="465"/>
                  </a:lnTo>
                  <a:lnTo>
                    <a:pt x="495" y="470"/>
                  </a:lnTo>
                  <a:lnTo>
                    <a:pt x="461" y="496"/>
                  </a:lnTo>
                  <a:lnTo>
                    <a:pt x="423" y="518"/>
                  </a:lnTo>
                  <a:lnTo>
                    <a:pt x="382" y="535"/>
                  </a:lnTo>
                  <a:lnTo>
                    <a:pt x="339" y="548"/>
                  </a:lnTo>
                  <a:lnTo>
                    <a:pt x="294" y="557"/>
                  </a:lnTo>
                  <a:lnTo>
                    <a:pt x="247" y="560"/>
                  </a:lnTo>
                  <a:lnTo>
                    <a:pt x="202" y="557"/>
                  </a:lnTo>
                  <a:lnTo>
                    <a:pt x="156" y="548"/>
                  </a:lnTo>
                  <a:lnTo>
                    <a:pt x="114" y="535"/>
                  </a:lnTo>
                  <a:lnTo>
                    <a:pt x="73" y="517"/>
                  </a:lnTo>
                  <a:lnTo>
                    <a:pt x="35" y="495"/>
                  </a:lnTo>
                  <a:lnTo>
                    <a:pt x="0" y="469"/>
                  </a:lnTo>
                  <a:lnTo>
                    <a:pt x="5" y="464"/>
                  </a:lnTo>
                  <a:lnTo>
                    <a:pt x="10" y="459"/>
                  </a:lnTo>
                  <a:lnTo>
                    <a:pt x="15" y="455"/>
                  </a:lnTo>
                  <a:lnTo>
                    <a:pt x="39" y="438"/>
                  </a:lnTo>
                  <a:lnTo>
                    <a:pt x="62" y="422"/>
                  </a:lnTo>
                  <a:lnTo>
                    <a:pt x="84" y="408"/>
                  </a:lnTo>
                  <a:lnTo>
                    <a:pt x="105" y="396"/>
                  </a:lnTo>
                  <a:lnTo>
                    <a:pt x="123" y="386"/>
                  </a:lnTo>
                  <a:lnTo>
                    <a:pt x="138" y="377"/>
                  </a:lnTo>
                  <a:lnTo>
                    <a:pt x="149" y="371"/>
                  </a:lnTo>
                  <a:lnTo>
                    <a:pt x="156" y="368"/>
                  </a:lnTo>
                  <a:lnTo>
                    <a:pt x="158" y="367"/>
                  </a:lnTo>
                  <a:lnTo>
                    <a:pt x="159" y="366"/>
                  </a:lnTo>
                  <a:lnTo>
                    <a:pt x="159" y="364"/>
                  </a:lnTo>
                  <a:lnTo>
                    <a:pt x="159" y="326"/>
                  </a:lnTo>
                  <a:lnTo>
                    <a:pt x="148" y="307"/>
                  </a:lnTo>
                  <a:lnTo>
                    <a:pt x="140" y="288"/>
                  </a:lnTo>
                  <a:lnTo>
                    <a:pt x="135" y="269"/>
                  </a:lnTo>
                  <a:lnTo>
                    <a:pt x="131" y="267"/>
                  </a:lnTo>
                  <a:lnTo>
                    <a:pt x="127" y="263"/>
                  </a:lnTo>
                  <a:lnTo>
                    <a:pt x="122" y="256"/>
                  </a:lnTo>
                  <a:lnTo>
                    <a:pt x="117" y="244"/>
                  </a:lnTo>
                  <a:lnTo>
                    <a:pt x="111" y="228"/>
                  </a:lnTo>
                  <a:lnTo>
                    <a:pt x="108" y="211"/>
                  </a:lnTo>
                  <a:lnTo>
                    <a:pt x="106" y="199"/>
                  </a:lnTo>
                  <a:lnTo>
                    <a:pt x="107" y="190"/>
                  </a:lnTo>
                  <a:lnTo>
                    <a:pt x="110" y="184"/>
                  </a:lnTo>
                  <a:lnTo>
                    <a:pt x="114" y="181"/>
                  </a:lnTo>
                  <a:lnTo>
                    <a:pt x="118" y="179"/>
                  </a:lnTo>
                  <a:lnTo>
                    <a:pt x="123" y="179"/>
                  </a:lnTo>
                  <a:lnTo>
                    <a:pt x="118" y="162"/>
                  </a:lnTo>
                  <a:lnTo>
                    <a:pt x="116" y="142"/>
                  </a:lnTo>
                  <a:lnTo>
                    <a:pt x="115" y="124"/>
                  </a:lnTo>
                  <a:lnTo>
                    <a:pt x="118" y="104"/>
                  </a:lnTo>
                  <a:lnTo>
                    <a:pt x="126" y="82"/>
                  </a:lnTo>
                  <a:lnTo>
                    <a:pt x="137" y="63"/>
                  </a:lnTo>
                  <a:lnTo>
                    <a:pt x="151" y="47"/>
                  </a:lnTo>
                  <a:lnTo>
                    <a:pt x="166" y="33"/>
                  </a:lnTo>
                  <a:lnTo>
                    <a:pt x="182" y="21"/>
                  </a:lnTo>
                  <a:lnTo>
                    <a:pt x="197" y="12"/>
                  </a:lnTo>
                  <a:lnTo>
                    <a:pt x="213" y="6"/>
                  </a:lnTo>
                  <a:lnTo>
                    <a:pt x="225" y="2"/>
                  </a:lnTo>
                  <a:lnTo>
                    <a:pt x="239" y="0"/>
                  </a:lnTo>
                  <a:lnTo>
                    <a:pt x="2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" name="Freeform 290"/>
            <p:cNvSpPr>
              <a:spLocks/>
            </p:cNvSpPr>
            <p:nvPr/>
          </p:nvSpPr>
          <p:spPr bwMode="auto">
            <a:xfrm>
              <a:off x="2740025" y="1476375"/>
              <a:ext cx="46038" cy="52388"/>
            </a:xfrm>
            <a:custGeom>
              <a:avLst/>
              <a:gdLst>
                <a:gd name="T0" fmla="*/ 278 w 495"/>
                <a:gd name="T1" fmla="*/ 3 h 561"/>
                <a:gd name="T2" fmla="*/ 308 w 495"/>
                <a:gd name="T3" fmla="*/ 14 h 561"/>
                <a:gd name="T4" fmla="*/ 330 w 495"/>
                <a:gd name="T5" fmla="*/ 32 h 561"/>
                <a:gd name="T6" fmla="*/ 340 w 495"/>
                <a:gd name="T7" fmla="*/ 44 h 561"/>
                <a:gd name="T8" fmla="*/ 342 w 495"/>
                <a:gd name="T9" fmla="*/ 46 h 561"/>
                <a:gd name="T10" fmla="*/ 350 w 495"/>
                <a:gd name="T11" fmla="*/ 48 h 561"/>
                <a:gd name="T12" fmla="*/ 361 w 495"/>
                <a:gd name="T13" fmla="*/ 55 h 561"/>
                <a:gd name="T14" fmla="*/ 372 w 495"/>
                <a:gd name="T15" fmla="*/ 70 h 561"/>
                <a:gd name="T16" fmla="*/ 380 w 495"/>
                <a:gd name="T17" fmla="*/ 96 h 561"/>
                <a:gd name="T18" fmla="*/ 381 w 495"/>
                <a:gd name="T19" fmla="*/ 135 h 561"/>
                <a:gd name="T20" fmla="*/ 373 w 495"/>
                <a:gd name="T21" fmla="*/ 178 h 561"/>
                <a:gd name="T22" fmla="*/ 382 w 495"/>
                <a:gd name="T23" fmla="*/ 180 h 561"/>
                <a:gd name="T24" fmla="*/ 388 w 495"/>
                <a:gd name="T25" fmla="*/ 189 h 561"/>
                <a:gd name="T26" fmla="*/ 388 w 495"/>
                <a:gd name="T27" fmla="*/ 211 h 561"/>
                <a:gd name="T28" fmla="*/ 379 w 495"/>
                <a:gd name="T29" fmla="*/ 244 h 561"/>
                <a:gd name="T30" fmla="*/ 369 w 495"/>
                <a:gd name="T31" fmla="*/ 263 h 561"/>
                <a:gd name="T32" fmla="*/ 361 w 495"/>
                <a:gd name="T33" fmla="*/ 269 h 561"/>
                <a:gd name="T34" fmla="*/ 348 w 495"/>
                <a:gd name="T35" fmla="*/ 307 h 561"/>
                <a:gd name="T36" fmla="*/ 337 w 495"/>
                <a:gd name="T37" fmla="*/ 364 h 561"/>
                <a:gd name="T38" fmla="*/ 338 w 495"/>
                <a:gd name="T39" fmla="*/ 367 h 561"/>
                <a:gd name="T40" fmla="*/ 347 w 495"/>
                <a:gd name="T41" fmla="*/ 372 h 561"/>
                <a:gd name="T42" fmla="*/ 373 w 495"/>
                <a:gd name="T43" fmla="*/ 386 h 561"/>
                <a:gd name="T44" fmla="*/ 412 w 495"/>
                <a:gd name="T45" fmla="*/ 408 h 561"/>
                <a:gd name="T46" fmla="*/ 457 w 495"/>
                <a:gd name="T47" fmla="*/ 438 h 561"/>
                <a:gd name="T48" fmla="*/ 485 w 495"/>
                <a:gd name="T49" fmla="*/ 460 h 561"/>
                <a:gd name="T50" fmla="*/ 492 w 495"/>
                <a:gd name="T51" fmla="*/ 467 h 561"/>
                <a:gd name="T52" fmla="*/ 460 w 495"/>
                <a:gd name="T53" fmla="*/ 497 h 561"/>
                <a:gd name="T54" fmla="*/ 381 w 495"/>
                <a:gd name="T55" fmla="*/ 537 h 561"/>
                <a:gd name="T56" fmla="*/ 293 w 495"/>
                <a:gd name="T57" fmla="*/ 558 h 561"/>
                <a:gd name="T58" fmla="*/ 202 w 495"/>
                <a:gd name="T59" fmla="*/ 558 h 561"/>
                <a:gd name="T60" fmla="*/ 114 w 495"/>
                <a:gd name="T61" fmla="*/ 537 h 561"/>
                <a:gd name="T62" fmla="*/ 35 w 495"/>
                <a:gd name="T63" fmla="*/ 497 h 561"/>
                <a:gd name="T64" fmla="*/ 5 w 495"/>
                <a:gd name="T65" fmla="*/ 466 h 561"/>
                <a:gd name="T66" fmla="*/ 15 w 495"/>
                <a:gd name="T67" fmla="*/ 456 h 561"/>
                <a:gd name="T68" fmla="*/ 62 w 495"/>
                <a:gd name="T69" fmla="*/ 423 h 561"/>
                <a:gd name="T70" fmla="*/ 105 w 495"/>
                <a:gd name="T71" fmla="*/ 397 h 561"/>
                <a:gd name="T72" fmla="*/ 138 w 495"/>
                <a:gd name="T73" fmla="*/ 379 h 561"/>
                <a:gd name="T74" fmla="*/ 156 w 495"/>
                <a:gd name="T75" fmla="*/ 369 h 561"/>
                <a:gd name="T76" fmla="*/ 159 w 495"/>
                <a:gd name="T77" fmla="*/ 367 h 561"/>
                <a:gd name="T78" fmla="*/ 159 w 495"/>
                <a:gd name="T79" fmla="*/ 326 h 561"/>
                <a:gd name="T80" fmla="*/ 140 w 495"/>
                <a:gd name="T81" fmla="*/ 288 h 561"/>
                <a:gd name="T82" fmla="*/ 131 w 495"/>
                <a:gd name="T83" fmla="*/ 268 h 561"/>
                <a:gd name="T84" fmla="*/ 122 w 495"/>
                <a:gd name="T85" fmla="*/ 256 h 561"/>
                <a:gd name="T86" fmla="*/ 111 w 495"/>
                <a:gd name="T87" fmla="*/ 227 h 561"/>
                <a:gd name="T88" fmla="*/ 106 w 495"/>
                <a:gd name="T89" fmla="*/ 199 h 561"/>
                <a:gd name="T90" fmla="*/ 110 w 495"/>
                <a:gd name="T91" fmla="*/ 184 h 561"/>
                <a:gd name="T92" fmla="*/ 118 w 495"/>
                <a:gd name="T93" fmla="*/ 179 h 561"/>
                <a:gd name="T94" fmla="*/ 118 w 495"/>
                <a:gd name="T95" fmla="*/ 162 h 561"/>
                <a:gd name="T96" fmla="*/ 115 w 495"/>
                <a:gd name="T97" fmla="*/ 123 h 561"/>
                <a:gd name="T98" fmla="*/ 126 w 495"/>
                <a:gd name="T99" fmla="*/ 83 h 561"/>
                <a:gd name="T100" fmla="*/ 151 w 495"/>
                <a:gd name="T101" fmla="*/ 47 h 561"/>
                <a:gd name="T102" fmla="*/ 182 w 495"/>
                <a:gd name="T103" fmla="*/ 22 h 561"/>
                <a:gd name="T104" fmla="*/ 213 w 495"/>
                <a:gd name="T105" fmla="*/ 5 h 561"/>
                <a:gd name="T106" fmla="*/ 239 w 495"/>
                <a:gd name="T107" fmla="*/ 0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5" h="561">
                  <a:moveTo>
                    <a:pt x="260" y="0"/>
                  </a:moveTo>
                  <a:lnTo>
                    <a:pt x="278" y="3"/>
                  </a:lnTo>
                  <a:lnTo>
                    <a:pt x="294" y="8"/>
                  </a:lnTo>
                  <a:lnTo>
                    <a:pt x="308" y="14"/>
                  </a:lnTo>
                  <a:lnTo>
                    <a:pt x="321" y="24"/>
                  </a:lnTo>
                  <a:lnTo>
                    <a:pt x="330" y="32"/>
                  </a:lnTo>
                  <a:lnTo>
                    <a:pt x="336" y="39"/>
                  </a:lnTo>
                  <a:lnTo>
                    <a:pt x="340" y="44"/>
                  </a:lnTo>
                  <a:lnTo>
                    <a:pt x="341" y="46"/>
                  </a:lnTo>
                  <a:lnTo>
                    <a:pt x="342" y="46"/>
                  </a:lnTo>
                  <a:lnTo>
                    <a:pt x="345" y="47"/>
                  </a:lnTo>
                  <a:lnTo>
                    <a:pt x="350" y="48"/>
                  </a:lnTo>
                  <a:lnTo>
                    <a:pt x="355" y="51"/>
                  </a:lnTo>
                  <a:lnTo>
                    <a:pt x="361" y="55"/>
                  </a:lnTo>
                  <a:lnTo>
                    <a:pt x="366" y="62"/>
                  </a:lnTo>
                  <a:lnTo>
                    <a:pt x="372" y="70"/>
                  </a:lnTo>
                  <a:lnTo>
                    <a:pt x="376" y="82"/>
                  </a:lnTo>
                  <a:lnTo>
                    <a:pt x="380" y="96"/>
                  </a:lnTo>
                  <a:lnTo>
                    <a:pt x="381" y="114"/>
                  </a:lnTo>
                  <a:lnTo>
                    <a:pt x="381" y="135"/>
                  </a:lnTo>
                  <a:lnTo>
                    <a:pt x="377" y="161"/>
                  </a:lnTo>
                  <a:lnTo>
                    <a:pt x="373" y="178"/>
                  </a:lnTo>
                  <a:lnTo>
                    <a:pt x="377" y="179"/>
                  </a:lnTo>
                  <a:lnTo>
                    <a:pt x="382" y="180"/>
                  </a:lnTo>
                  <a:lnTo>
                    <a:pt x="386" y="184"/>
                  </a:lnTo>
                  <a:lnTo>
                    <a:pt x="388" y="189"/>
                  </a:lnTo>
                  <a:lnTo>
                    <a:pt x="389" y="198"/>
                  </a:lnTo>
                  <a:lnTo>
                    <a:pt x="388" y="211"/>
                  </a:lnTo>
                  <a:lnTo>
                    <a:pt x="384" y="227"/>
                  </a:lnTo>
                  <a:lnTo>
                    <a:pt x="379" y="244"/>
                  </a:lnTo>
                  <a:lnTo>
                    <a:pt x="374" y="256"/>
                  </a:lnTo>
                  <a:lnTo>
                    <a:pt x="369" y="263"/>
                  </a:lnTo>
                  <a:lnTo>
                    <a:pt x="365" y="267"/>
                  </a:lnTo>
                  <a:lnTo>
                    <a:pt x="361" y="269"/>
                  </a:lnTo>
                  <a:lnTo>
                    <a:pt x="356" y="287"/>
                  </a:lnTo>
                  <a:lnTo>
                    <a:pt x="348" y="307"/>
                  </a:lnTo>
                  <a:lnTo>
                    <a:pt x="337" y="325"/>
                  </a:lnTo>
                  <a:lnTo>
                    <a:pt x="337" y="364"/>
                  </a:lnTo>
                  <a:lnTo>
                    <a:pt x="337" y="366"/>
                  </a:lnTo>
                  <a:lnTo>
                    <a:pt x="338" y="367"/>
                  </a:lnTo>
                  <a:lnTo>
                    <a:pt x="339" y="368"/>
                  </a:lnTo>
                  <a:lnTo>
                    <a:pt x="347" y="372"/>
                  </a:lnTo>
                  <a:lnTo>
                    <a:pt x="358" y="378"/>
                  </a:lnTo>
                  <a:lnTo>
                    <a:pt x="373" y="386"/>
                  </a:lnTo>
                  <a:lnTo>
                    <a:pt x="391" y="396"/>
                  </a:lnTo>
                  <a:lnTo>
                    <a:pt x="412" y="408"/>
                  </a:lnTo>
                  <a:lnTo>
                    <a:pt x="434" y="422"/>
                  </a:lnTo>
                  <a:lnTo>
                    <a:pt x="457" y="438"/>
                  </a:lnTo>
                  <a:lnTo>
                    <a:pt x="481" y="455"/>
                  </a:lnTo>
                  <a:lnTo>
                    <a:pt x="485" y="460"/>
                  </a:lnTo>
                  <a:lnTo>
                    <a:pt x="488" y="463"/>
                  </a:lnTo>
                  <a:lnTo>
                    <a:pt x="492" y="467"/>
                  </a:lnTo>
                  <a:lnTo>
                    <a:pt x="495" y="471"/>
                  </a:lnTo>
                  <a:lnTo>
                    <a:pt x="460" y="497"/>
                  </a:lnTo>
                  <a:lnTo>
                    <a:pt x="422" y="519"/>
                  </a:lnTo>
                  <a:lnTo>
                    <a:pt x="381" y="537"/>
                  </a:lnTo>
                  <a:lnTo>
                    <a:pt x="339" y="550"/>
                  </a:lnTo>
                  <a:lnTo>
                    <a:pt x="293" y="558"/>
                  </a:lnTo>
                  <a:lnTo>
                    <a:pt x="247" y="561"/>
                  </a:lnTo>
                  <a:lnTo>
                    <a:pt x="202" y="558"/>
                  </a:lnTo>
                  <a:lnTo>
                    <a:pt x="156" y="550"/>
                  </a:lnTo>
                  <a:lnTo>
                    <a:pt x="114" y="537"/>
                  </a:lnTo>
                  <a:lnTo>
                    <a:pt x="73" y="519"/>
                  </a:lnTo>
                  <a:lnTo>
                    <a:pt x="35" y="497"/>
                  </a:lnTo>
                  <a:lnTo>
                    <a:pt x="0" y="471"/>
                  </a:lnTo>
                  <a:lnTo>
                    <a:pt x="5" y="466"/>
                  </a:lnTo>
                  <a:lnTo>
                    <a:pt x="10" y="461"/>
                  </a:lnTo>
                  <a:lnTo>
                    <a:pt x="15" y="456"/>
                  </a:lnTo>
                  <a:lnTo>
                    <a:pt x="39" y="439"/>
                  </a:lnTo>
                  <a:lnTo>
                    <a:pt x="62" y="423"/>
                  </a:lnTo>
                  <a:lnTo>
                    <a:pt x="84" y="409"/>
                  </a:lnTo>
                  <a:lnTo>
                    <a:pt x="105" y="397"/>
                  </a:lnTo>
                  <a:lnTo>
                    <a:pt x="123" y="387"/>
                  </a:lnTo>
                  <a:lnTo>
                    <a:pt x="138" y="379"/>
                  </a:lnTo>
                  <a:lnTo>
                    <a:pt x="149" y="373"/>
                  </a:lnTo>
                  <a:lnTo>
                    <a:pt x="156" y="369"/>
                  </a:lnTo>
                  <a:lnTo>
                    <a:pt x="158" y="368"/>
                  </a:lnTo>
                  <a:lnTo>
                    <a:pt x="159" y="367"/>
                  </a:lnTo>
                  <a:lnTo>
                    <a:pt x="159" y="365"/>
                  </a:lnTo>
                  <a:lnTo>
                    <a:pt x="159" y="326"/>
                  </a:lnTo>
                  <a:lnTo>
                    <a:pt x="148" y="308"/>
                  </a:lnTo>
                  <a:lnTo>
                    <a:pt x="140" y="288"/>
                  </a:lnTo>
                  <a:lnTo>
                    <a:pt x="135" y="269"/>
                  </a:lnTo>
                  <a:lnTo>
                    <a:pt x="131" y="268"/>
                  </a:lnTo>
                  <a:lnTo>
                    <a:pt x="127" y="264"/>
                  </a:lnTo>
                  <a:lnTo>
                    <a:pt x="122" y="256"/>
                  </a:lnTo>
                  <a:lnTo>
                    <a:pt x="117" y="245"/>
                  </a:lnTo>
                  <a:lnTo>
                    <a:pt x="111" y="227"/>
                  </a:lnTo>
                  <a:lnTo>
                    <a:pt x="108" y="211"/>
                  </a:lnTo>
                  <a:lnTo>
                    <a:pt x="106" y="199"/>
                  </a:lnTo>
                  <a:lnTo>
                    <a:pt x="107" y="190"/>
                  </a:lnTo>
                  <a:lnTo>
                    <a:pt x="110" y="184"/>
                  </a:lnTo>
                  <a:lnTo>
                    <a:pt x="114" y="181"/>
                  </a:lnTo>
                  <a:lnTo>
                    <a:pt x="118" y="179"/>
                  </a:lnTo>
                  <a:lnTo>
                    <a:pt x="123" y="179"/>
                  </a:lnTo>
                  <a:lnTo>
                    <a:pt x="118" y="162"/>
                  </a:lnTo>
                  <a:lnTo>
                    <a:pt x="116" y="142"/>
                  </a:lnTo>
                  <a:lnTo>
                    <a:pt x="115" y="123"/>
                  </a:lnTo>
                  <a:lnTo>
                    <a:pt x="118" y="105"/>
                  </a:lnTo>
                  <a:lnTo>
                    <a:pt x="126" y="83"/>
                  </a:lnTo>
                  <a:lnTo>
                    <a:pt x="137" y="64"/>
                  </a:lnTo>
                  <a:lnTo>
                    <a:pt x="151" y="47"/>
                  </a:lnTo>
                  <a:lnTo>
                    <a:pt x="166" y="33"/>
                  </a:lnTo>
                  <a:lnTo>
                    <a:pt x="182" y="22"/>
                  </a:lnTo>
                  <a:lnTo>
                    <a:pt x="197" y="12"/>
                  </a:lnTo>
                  <a:lnTo>
                    <a:pt x="213" y="5"/>
                  </a:lnTo>
                  <a:lnTo>
                    <a:pt x="225" y="2"/>
                  </a:lnTo>
                  <a:lnTo>
                    <a:pt x="239" y="0"/>
                  </a:lnTo>
                  <a:lnTo>
                    <a:pt x="2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" name="Freeform 291"/>
            <p:cNvSpPr>
              <a:spLocks/>
            </p:cNvSpPr>
            <p:nvPr/>
          </p:nvSpPr>
          <p:spPr bwMode="auto">
            <a:xfrm>
              <a:off x="2854325" y="1390650"/>
              <a:ext cx="46038" cy="50800"/>
            </a:xfrm>
            <a:custGeom>
              <a:avLst/>
              <a:gdLst>
                <a:gd name="T0" fmla="*/ 279 w 496"/>
                <a:gd name="T1" fmla="*/ 2 h 560"/>
                <a:gd name="T2" fmla="*/ 308 w 496"/>
                <a:gd name="T3" fmla="*/ 14 h 560"/>
                <a:gd name="T4" fmla="*/ 330 w 496"/>
                <a:gd name="T5" fmla="*/ 31 h 560"/>
                <a:gd name="T6" fmla="*/ 341 w 496"/>
                <a:gd name="T7" fmla="*/ 43 h 560"/>
                <a:gd name="T8" fmla="*/ 343 w 496"/>
                <a:gd name="T9" fmla="*/ 45 h 560"/>
                <a:gd name="T10" fmla="*/ 350 w 496"/>
                <a:gd name="T11" fmla="*/ 47 h 560"/>
                <a:gd name="T12" fmla="*/ 361 w 496"/>
                <a:gd name="T13" fmla="*/ 55 h 560"/>
                <a:gd name="T14" fmla="*/ 373 w 496"/>
                <a:gd name="T15" fmla="*/ 70 h 560"/>
                <a:gd name="T16" fmla="*/ 381 w 496"/>
                <a:gd name="T17" fmla="*/ 96 h 560"/>
                <a:gd name="T18" fmla="*/ 382 w 496"/>
                <a:gd name="T19" fmla="*/ 135 h 560"/>
                <a:gd name="T20" fmla="*/ 374 w 496"/>
                <a:gd name="T21" fmla="*/ 178 h 560"/>
                <a:gd name="T22" fmla="*/ 383 w 496"/>
                <a:gd name="T23" fmla="*/ 180 h 560"/>
                <a:gd name="T24" fmla="*/ 389 w 496"/>
                <a:gd name="T25" fmla="*/ 189 h 560"/>
                <a:gd name="T26" fmla="*/ 389 w 496"/>
                <a:gd name="T27" fmla="*/ 210 h 560"/>
                <a:gd name="T28" fmla="*/ 380 w 496"/>
                <a:gd name="T29" fmla="*/ 243 h 560"/>
                <a:gd name="T30" fmla="*/ 370 w 496"/>
                <a:gd name="T31" fmla="*/ 262 h 560"/>
                <a:gd name="T32" fmla="*/ 362 w 496"/>
                <a:gd name="T33" fmla="*/ 267 h 560"/>
                <a:gd name="T34" fmla="*/ 349 w 496"/>
                <a:gd name="T35" fmla="*/ 306 h 560"/>
                <a:gd name="T36" fmla="*/ 336 w 496"/>
                <a:gd name="T37" fmla="*/ 364 h 560"/>
                <a:gd name="T38" fmla="*/ 339 w 496"/>
                <a:gd name="T39" fmla="*/ 367 h 560"/>
                <a:gd name="T40" fmla="*/ 348 w 496"/>
                <a:gd name="T41" fmla="*/ 372 h 560"/>
                <a:gd name="T42" fmla="*/ 374 w 496"/>
                <a:gd name="T43" fmla="*/ 386 h 560"/>
                <a:gd name="T44" fmla="*/ 412 w 496"/>
                <a:gd name="T45" fmla="*/ 408 h 560"/>
                <a:gd name="T46" fmla="*/ 458 w 496"/>
                <a:gd name="T47" fmla="*/ 438 h 560"/>
                <a:gd name="T48" fmla="*/ 487 w 496"/>
                <a:gd name="T49" fmla="*/ 459 h 560"/>
                <a:gd name="T50" fmla="*/ 496 w 496"/>
                <a:gd name="T51" fmla="*/ 470 h 560"/>
                <a:gd name="T52" fmla="*/ 422 w 496"/>
                <a:gd name="T53" fmla="*/ 519 h 560"/>
                <a:gd name="T54" fmla="*/ 340 w 496"/>
                <a:gd name="T55" fmla="*/ 550 h 560"/>
                <a:gd name="T56" fmla="*/ 248 w 496"/>
                <a:gd name="T57" fmla="*/ 560 h 560"/>
                <a:gd name="T58" fmla="*/ 157 w 496"/>
                <a:gd name="T59" fmla="*/ 550 h 560"/>
                <a:gd name="T60" fmla="*/ 74 w 496"/>
                <a:gd name="T61" fmla="*/ 519 h 560"/>
                <a:gd name="T62" fmla="*/ 0 w 496"/>
                <a:gd name="T63" fmla="*/ 470 h 560"/>
                <a:gd name="T64" fmla="*/ 10 w 496"/>
                <a:gd name="T65" fmla="*/ 460 h 560"/>
                <a:gd name="T66" fmla="*/ 40 w 496"/>
                <a:gd name="T67" fmla="*/ 439 h 560"/>
                <a:gd name="T68" fmla="*/ 85 w 496"/>
                <a:gd name="T69" fmla="*/ 409 h 560"/>
                <a:gd name="T70" fmla="*/ 123 w 496"/>
                <a:gd name="T71" fmla="*/ 386 h 560"/>
                <a:gd name="T72" fmla="*/ 150 w 496"/>
                <a:gd name="T73" fmla="*/ 372 h 560"/>
                <a:gd name="T74" fmla="*/ 159 w 496"/>
                <a:gd name="T75" fmla="*/ 368 h 560"/>
                <a:gd name="T76" fmla="*/ 160 w 496"/>
                <a:gd name="T77" fmla="*/ 365 h 560"/>
                <a:gd name="T78" fmla="*/ 149 w 496"/>
                <a:gd name="T79" fmla="*/ 307 h 560"/>
                <a:gd name="T80" fmla="*/ 136 w 496"/>
                <a:gd name="T81" fmla="*/ 268 h 560"/>
                <a:gd name="T82" fmla="*/ 126 w 496"/>
                <a:gd name="T83" fmla="*/ 263 h 560"/>
                <a:gd name="T84" fmla="*/ 117 w 496"/>
                <a:gd name="T85" fmla="*/ 243 h 560"/>
                <a:gd name="T86" fmla="*/ 107 w 496"/>
                <a:gd name="T87" fmla="*/ 211 h 560"/>
                <a:gd name="T88" fmla="*/ 107 w 496"/>
                <a:gd name="T89" fmla="*/ 190 h 560"/>
                <a:gd name="T90" fmla="*/ 114 w 496"/>
                <a:gd name="T91" fmla="*/ 180 h 560"/>
                <a:gd name="T92" fmla="*/ 123 w 496"/>
                <a:gd name="T93" fmla="*/ 179 h 560"/>
                <a:gd name="T94" fmla="*/ 118 w 496"/>
                <a:gd name="T95" fmla="*/ 161 h 560"/>
                <a:gd name="T96" fmla="*/ 115 w 496"/>
                <a:gd name="T97" fmla="*/ 123 h 560"/>
                <a:gd name="T98" fmla="*/ 126 w 496"/>
                <a:gd name="T99" fmla="*/ 83 h 560"/>
                <a:gd name="T100" fmla="*/ 152 w 496"/>
                <a:gd name="T101" fmla="*/ 46 h 560"/>
                <a:gd name="T102" fmla="*/ 183 w 496"/>
                <a:gd name="T103" fmla="*/ 21 h 560"/>
                <a:gd name="T104" fmla="*/ 212 w 496"/>
                <a:gd name="T105" fmla="*/ 5 h 560"/>
                <a:gd name="T106" fmla="*/ 240 w 496"/>
                <a:gd name="T107" fmla="*/ 0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6" h="560">
                  <a:moveTo>
                    <a:pt x="261" y="0"/>
                  </a:moveTo>
                  <a:lnTo>
                    <a:pt x="279" y="2"/>
                  </a:lnTo>
                  <a:lnTo>
                    <a:pt x="295" y="7"/>
                  </a:lnTo>
                  <a:lnTo>
                    <a:pt x="308" y="14"/>
                  </a:lnTo>
                  <a:lnTo>
                    <a:pt x="321" y="22"/>
                  </a:lnTo>
                  <a:lnTo>
                    <a:pt x="330" y="31"/>
                  </a:lnTo>
                  <a:lnTo>
                    <a:pt x="336" y="38"/>
                  </a:lnTo>
                  <a:lnTo>
                    <a:pt x="341" y="43"/>
                  </a:lnTo>
                  <a:lnTo>
                    <a:pt x="342" y="45"/>
                  </a:lnTo>
                  <a:lnTo>
                    <a:pt x="343" y="45"/>
                  </a:lnTo>
                  <a:lnTo>
                    <a:pt x="346" y="46"/>
                  </a:lnTo>
                  <a:lnTo>
                    <a:pt x="350" y="47"/>
                  </a:lnTo>
                  <a:lnTo>
                    <a:pt x="356" y="51"/>
                  </a:lnTo>
                  <a:lnTo>
                    <a:pt x="361" y="55"/>
                  </a:lnTo>
                  <a:lnTo>
                    <a:pt x="367" y="61"/>
                  </a:lnTo>
                  <a:lnTo>
                    <a:pt x="373" y="70"/>
                  </a:lnTo>
                  <a:lnTo>
                    <a:pt x="377" y="81"/>
                  </a:lnTo>
                  <a:lnTo>
                    <a:pt x="381" y="96"/>
                  </a:lnTo>
                  <a:lnTo>
                    <a:pt x="382" y="113"/>
                  </a:lnTo>
                  <a:lnTo>
                    <a:pt x="382" y="135"/>
                  </a:lnTo>
                  <a:lnTo>
                    <a:pt x="378" y="161"/>
                  </a:lnTo>
                  <a:lnTo>
                    <a:pt x="374" y="178"/>
                  </a:lnTo>
                  <a:lnTo>
                    <a:pt x="378" y="178"/>
                  </a:lnTo>
                  <a:lnTo>
                    <a:pt x="383" y="180"/>
                  </a:lnTo>
                  <a:lnTo>
                    <a:pt x="386" y="183"/>
                  </a:lnTo>
                  <a:lnTo>
                    <a:pt x="389" y="189"/>
                  </a:lnTo>
                  <a:lnTo>
                    <a:pt x="390" y="198"/>
                  </a:lnTo>
                  <a:lnTo>
                    <a:pt x="389" y="210"/>
                  </a:lnTo>
                  <a:lnTo>
                    <a:pt x="385" y="227"/>
                  </a:lnTo>
                  <a:lnTo>
                    <a:pt x="380" y="243"/>
                  </a:lnTo>
                  <a:lnTo>
                    <a:pt x="375" y="254"/>
                  </a:lnTo>
                  <a:lnTo>
                    <a:pt x="370" y="262"/>
                  </a:lnTo>
                  <a:lnTo>
                    <a:pt x="365" y="266"/>
                  </a:lnTo>
                  <a:lnTo>
                    <a:pt x="362" y="267"/>
                  </a:lnTo>
                  <a:lnTo>
                    <a:pt x="357" y="287"/>
                  </a:lnTo>
                  <a:lnTo>
                    <a:pt x="349" y="306"/>
                  </a:lnTo>
                  <a:lnTo>
                    <a:pt x="336" y="325"/>
                  </a:lnTo>
                  <a:lnTo>
                    <a:pt x="336" y="364"/>
                  </a:lnTo>
                  <a:lnTo>
                    <a:pt x="337" y="365"/>
                  </a:lnTo>
                  <a:lnTo>
                    <a:pt x="339" y="367"/>
                  </a:lnTo>
                  <a:lnTo>
                    <a:pt x="340" y="368"/>
                  </a:lnTo>
                  <a:lnTo>
                    <a:pt x="348" y="372"/>
                  </a:lnTo>
                  <a:lnTo>
                    <a:pt x="359" y="377"/>
                  </a:lnTo>
                  <a:lnTo>
                    <a:pt x="374" y="386"/>
                  </a:lnTo>
                  <a:lnTo>
                    <a:pt x="392" y="396"/>
                  </a:lnTo>
                  <a:lnTo>
                    <a:pt x="412" y="408"/>
                  </a:lnTo>
                  <a:lnTo>
                    <a:pt x="434" y="422"/>
                  </a:lnTo>
                  <a:lnTo>
                    <a:pt x="458" y="438"/>
                  </a:lnTo>
                  <a:lnTo>
                    <a:pt x="481" y="455"/>
                  </a:lnTo>
                  <a:lnTo>
                    <a:pt x="487" y="459"/>
                  </a:lnTo>
                  <a:lnTo>
                    <a:pt x="491" y="464"/>
                  </a:lnTo>
                  <a:lnTo>
                    <a:pt x="496" y="470"/>
                  </a:lnTo>
                  <a:lnTo>
                    <a:pt x="461" y="497"/>
                  </a:lnTo>
                  <a:lnTo>
                    <a:pt x="422" y="519"/>
                  </a:lnTo>
                  <a:lnTo>
                    <a:pt x="382" y="537"/>
                  </a:lnTo>
                  <a:lnTo>
                    <a:pt x="340" y="550"/>
                  </a:lnTo>
                  <a:lnTo>
                    <a:pt x="294" y="558"/>
                  </a:lnTo>
                  <a:lnTo>
                    <a:pt x="248" y="560"/>
                  </a:lnTo>
                  <a:lnTo>
                    <a:pt x="201" y="558"/>
                  </a:lnTo>
                  <a:lnTo>
                    <a:pt x="157" y="550"/>
                  </a:lnTo>
                  <a:lnTo>
                    <a:pt x="114" y="537"/>
                  </a:lnTo>
                  <a:lnTo>
                    <a:pt x="74" y="519"/>
                  </a:lnTo>
                  <a:lnTo>
                    <a:pt x="36" y="497"/>
                  </a:lnTo>
                  <a:lnTo>
                    <a:pt x="0" y="470"/>
                  </a:lnTo>
                  <a:lnTo>
                    <a:pt x="5" y="465"/>
                  </a:lnTo>
                  <a:lnTo>
                    <a:pt x="10" y="460"/>
                  </a:lnTo>
                  <a:lnTo>
                    <a:pt x="15" y="456"/>
                  </a:lnTo>
                  <a:lnTo>
                    <a:pt x="40" y="439"/>
                  </a:lnTo>
                  <a:lnTo>
                    <a:pt x="63" y="423"/>
                  </a:lnTo>
                  <a:lnTo>
                    <a:pt x="85" y="409"/>
                  </a:lnTo>
                  <a:lnTo>
                    <a:pt x="105" y="397"/>
                  </a:lnTo>
                  <a:lnTo>
                    <a:pt x="123" y="386"/>
                  </a:lnTo>
                  <a:lnTo>
                    <a:pt x="139" y="378"/>
                  </a:lnTo>
                  <a:lnTo>
                    <a:pt x="150" y="372"/>
                  </a:lnTo>
                  <a:lnTo>
                    <a:pt x="157" y="369"/>
                  </a:lnTo>
                  <a:lnTo>
                    <a:pt x="159" y="368"/>
                  </a:lnTo>
                  <a:lnTo>
                    <a:pt x="160" y="366"/>
                  </a:lnTo>
                  <a:lnTo>
                    <a:pt x="160" y="365"/>
                  </a:lnTo>
                  <a:lnTo>
                    <a:pt x="160" y="326"/>
                  </a:lnTo>
                  <a:lnTo>
                    <a:pt x="149" y="307"/>
                  </a:lnTo>
                  <a:lnTo>
                    <a:pt x="140" y="288"/>
                  </a:lnTo>
                  <a:lnTo>
                    <a:pt x="136" y="268"/>
                  </a:lnTo>
                  <a:lnTo>
                    <a:pt x="132" y="267"/>
                  </a:lnTo>
                  <a:lnTo>
                    <a:pt x="126" y="263"/>
                  </a:lnTo>
                  <a:lnTo>
                    <a:pt x="122" y="255"/>
                  </a:lnTo>
                  <a:lnTo>
                    <a:pt x="117" y="243"/>
                  </a:lnTo>
                  <a:lnTo>
                    <a:pt x="111" y="227"/>
                  </a:lnTo>
                  <a:lnTo>
                    <a:pt x="107" y="211"/>
                  </a:lnTo>
                  <a:lnTo>
                    <a:pt x="106" y="199"/>
                  </a:lnTo>
                  <a:lnTo>
                    <a:pt x="107" y="190"/>
                  </a:lnTo>
                  <a:lnTo>
                    <a:pt x="110" y="184"/>
                  </a:lnTo>
                  <a:lnTo>
                    <a:pt x="114" y="180"/>
                  </a:lnTo>
                  <a:lnTo>
                    <a:pt x="118" y="179"/>
                  </a:lnTo>
                  <a:lnTo>
                    <a:pt x="123" y="179"/>
                  </a:lnTo>
                  <a:lnTo>
                    <a:pt x="120" y="170"/>
                  </a:lnTo>
                  <a:lnTo>
                    <a:pt x="118" y="161"/>
                  </a:lnTo>
                  <a:lnTo>
                    <a:pt x="115" y="142"/>
                  </a:lnTo>
                  <a:lnTo>
                    <a:pt x="115" y="123"/>
                  </a:lnTo>
                  <a:lnTo>
                    <a:pt x="118" y="105"/>
                  </a:lnTo>
                  <a:lnTo>
                    <a:pt x="126" y="83"/>
                  </a:lnTo>
                  <a:lnTo>
                    <a:pt x="138" y="63"/>
                  </a:lnTo>
                  <a:lnTo>
                    <a:pt x="152" y="46"/>
                  </a:lnTo>
                  <a:lnTo>
                    <a:pt x="167" y="32"/>
                  </a:lnTo>
                  <a:lnTo>
                    <a:pt x="183" y="21"/>
                  </a:lnTo>
                  <a:lnTo>
                    <a:pt x="197" y="12"/>
                  </a:lnTo>
                  <a:lnTo>
                    <a:pt x="212" y="5"/>
                  </a:lnTo>
                  <a:lnTo>
                    <a:pt x="225" y="1"/>
                  </a:lnTo>
                  <a:lnTo>
                    <a:pt x="240" y="0"/>
                  </a:lnTo>
                  <a:lnTo>
                    <a:pt x="2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" name="Freeform 292"/>
            <p:cNvSpPr>
              <a:spLocks/>
            </p:cNvSpPr>
            <p:nvPr/>
          </p:nvSpPr>
          <p:spPr bwMode="auto">
            <a:xfrm>
              <a:off x="2854325" y="1290638"/>
              <a:ext cx="46038" cy="52388"/>
            </a:xfrm>
            <a:custGeom>
              <a:avLst/>
              <a:gdLst>
                <a:gd name="T0" fmla="*/ 280 w 497"/>
                <a:gd name="T1" fmla="*/ 2 h 560"/>
                <a:gd name="T2" fmla="*/ 308 w 497"/>
                <a:gd name="T3" fmla="*/ 15 h 560"/>
                <a:gd name="T4" fmla="*/ 330 w 497"/>
                <a:gd name="T5" fmla="*/ 32 h 560"/>
                <a:gd name="T6" fmla="*/ 341 w 497"/>
                <a:gd name="T7" fmla="*/ 44 h 560"/>
                <a:gd name="T8" fmla="*/ 343 w 497"/>
                <a:gd name="T9" fmla="*/ 46 h 560"/>
                <a:gd name="T10" fmla="*/ 351 w 497"/>
                <a:gd name="T11" fmla="*/ 48 h 560"/>
                <a:gd name="T12" fmla="*/ 362 w 497"/>
                <a:gd name="T13" fmla="*/ 55 h 560"/>
                <a:gd name="T14" fmla="*/ 373 w 497"/>
                <a:gd name="T15" fmla="*/ 70 h 560"/>
                <a:gd name="T16" fmla="*/ 381 w 497"/>
                <a:gd name="T17" fmla="*/ 96 h 560"/>
                <a:gd name="T18" fmla="*/ 382 w 497"/>
                <a:gd name="T19" fmla="*/ 135 h 560"/>
                <a:gd name="T20" fmla="*/ 374 w 497"/>
                <a:gd name="T21" fmla="*/ 178 h 560"/>
                <a:gd name="T22" fmla="*/ 383 w 497"/>
                <a:gd name="T23" fmla="*/ 180 h 560"/>
                <a:gd name="T24" fmla="*/ 389 w 497"/>
                <a:gd name="T25" fmla="*/ 189 h 560"/>
                <a:gd name="T26" fmla="*/ 389 w 497"/>
                <a:gd name="T27" fmla="*/ 210 h 560"/>
                <a:gd name="T28" fmla="*/ 380 w 497"/>
                <a:gd name="T29" fmla="*/ 244 h 560"/>
                <a:gd name="T30" fmla="*/ 370 w 497"/>
                <a:gd name="T31" fmla="*/ 263 h 560"/>
                <a:gd name="T32" fmla="*/ 362 w 497"/>
                <a:gd name="T33" fmla="*/ 268 h 560"/>
                <a:gd name="T34" fmla="*/ 349 w 497"/>
                <a:gd name="T35" fmla="*/ 306 h 560"/>
                <a:gd name="T36" fmla="*/ 337 w 497"/>
                <a:gd name="T37" fmla="*/ 364 h 560"/>
                <a:gd name="T38" fmla="*/ 338 w 497"/>
                <a:gd name="T39" fmla="*/ 367 h 560"/>
                <a:gd name="T40" fmla="*/ 348 w 497"/>
                <a:gd name="T41" fmla="*/ 372 h 560"/>
                <a:gd name="T42" fmla="*/ 374 w 497"/>
                <a:gd name="T43" fmla="*/ 386 h 560"/>
                <a:gd name="T44" fmla="*/ 412 w 497"/>
                <a:gd name="T45" fmla="*/ 408 h 560"/>
                <a:gd name="T46" fmla="*/ 458 w 497"/>
                <a:gd name="T47" fmla="*/ 438 h 560"/>
                <a:gd name="T48" fmla="*/ 487 w 497"/>
                <a:gd name="T49" fmla="*/ 460 h 560"/>
                <a:gd name="T50" fmla="*/ 497 w 497"/>
                <a:gd name="T51" fmla="*/ 470 h 560"/>
                <a:gd name="T52" fmla="*/ 423 w 497"/>
                <a:gd name="T53" fmla="*/ 518 h 560"/>
                <a:gd name="T54" fmla="*/ 341 w 497"/>
                <a:gd name="T55" fmla="*/ 549 h 560"/>
                <a:gd name="T56" fmla="*/ 249 w 497"/>
                <a:gd name="T57" fmla="*/ 560 h 560"/>
                <a:gd name="T58" fmla="*/ 157 w 497"/>
                <a:gd name="T59" fmla="*/ 550 h 560"/>
                <a:gd name="T60" fmla="*/ 74 w 497"/>
                <a:gd name="T61" fmla="*/ 519 h 560"/>
                <a:gd name="T62" fmla="*/ 0 w 497"/>
                <a:gd name="T63" fmla="*/ 471 h 560"/>
                <a:gd name="T64" fmla="*/ 15 w 497"/>
                <a:gd name="T65" fmla="*/ 457 h 560"/>
                <a:gd name="T66" fmla="*/ 63 w 497"/>
                <a:gd name="T67" fmla="*/ 423 h 560"/>
                <a:gd name="T68" fmla="*/ 105 w 497"/>
                <a:gd name="T69" fmla="*/ 397 h 560"/>
                <a:gd name="T70" fmla="*/ 139 w 497"/>
                <a:gd name="T71" fmla="*/ 378 h 560"/>
                <a:gd name="T72" fmla="*/ 158 w 497"/>
                <a:gd name="T73" fmla="*/ 369 h 560"/>
                <a:gd name="T74" fmla="*/ 160 w 497"/>
                <a:gd name="T75" fmla="*/ 366 h 560"/>
                <a:gd name="T76" fmla="*/ 160 w 497"/>
                <a:gd name="T77" fmla="*/ 326 h 560"/>
                <a:gd name="T78" fmla="*/ 141 w 497"/>
                <a:gd name="T79" fmla="*/ 288 h 560"/>
                <a:gd name="T80" fmla="*/ 132 w 497"/>
                <a:gd name="T81" fmla="*/ 268 h 560"/>
                <a:gd name="T82" fmla="*/ 122 w 497"/>
                <a:gd name="T83" fmla="*/ 256 h 560"/>
                <a:gd name="T84" fmla="*/ 112 w 497"/>
                <a:gd name="T85" fmla="*/ 227 h 560"/>
                <a:gd name="T86" fmla="*/ 106 w 497"/>
                <a:gd name="T87" fmla="*/ 199 h 560"/>
                <a:gd name="T88" fmla="*/ 110 w 497"/>
                <a:gd name="T89" fmla="*/ 184 h 560"/>
                <a:gd name="T90" fmla="*/ 118 w 497"/>
                <a:gd name="T91" fmla="*/ 179 h 560"/>
                <a:gd name="T92" fmla="*/ 120 w 497"/>
                <a:gd name="T93" fmla="*/ 170 h 560"/>
                <a:gd name="T94" fmla="*/ 116 w 497"/>
                <a:gd name="T95" fmla="*/ 142 h 560"/>
                <a:gd name="T96" fmla="*/ 118 w 497"/>
                <a:gd name="T97" fmla="*/ 105 h 560"/>
                <a:gd name="T98" fmla="*/ 138 w 497"/>
                <a:gd name="T99" fmla="*/ 63 h 560"/>
                <a:gd name="T100" fmla="*/ 167 w 497"/>
                <a:gd name="T101" fmla="*/ 33 h 560"/>
                <a:gd name="T102" fmla="*/ 197 w 497"/>
                <a:gd name="T103" fmla="*/ 13 h 560"/>
                <a:gd name="T104" fmla="*/ 226 w 497"/>
                <a:gd name="T105" fmla="*/ 1 h 560"/>
                <a:gd name="T106" fmla="*/ 261 w 497"/>
                <a:gd name="T107" fmla="*/ 0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7" h="560">
                  <a:moveTo>
                    <a:pt x="261" y="0"/>
                  </a:moveTo>
                  <a:lnTo>
                    <a:pt x="280" y="2"/>
                  </a:lnTo>
                  <a:lnTo>
                    <a:pt x="295" y="7"/>
                  </a:lnTo>
                  <a:lnTo>
                    <a:pt x="308" y="15"/>
                  </a:lnTo>
                  <a:lnTo>
                    <a:pt x="321" y="23"/>
                  </a:lnTo>
                  <a:lnTo>
                    <a:pt x="330" y="32"/>
                  </a:lnTo>
                  <a:lnTo>
                    <a:pt x="337" y="39"/>
                  </a:lnTo>
                  <a:lnTo>
                    <a:pt x="341" y="44"/>
                  </a:lnTo>
                  <a:lnTo>
                    <a:pt x="342" y="46"/>
                  </a:lnTo>
                  <a:lnTo>
                    <a:pt x="343" y="46"/>
                  </a:lnTo>
                  <a:lnTo>
                    <a:pt x="346" y="47"/>
                  </a:lnTo>
                  <a:lnTo>
                    <a:pt x="351" y="48"/>
                  </a:lnTo>
                  <a:lnTo>
                    <a:pt x="356" y="51"/>
                  </a:lnTo>
                  <a:lnTo>
                    <a:pt x="362" y="55"/>
                  </a:lnTo>
                  <a:lnTo>
                    <a:pt x="368" y="61"/>
                  </a:lnTo>
                  <a:lnTo>
                    <a:pt x="373" y="70"/>
                  </a:lnTo>
                  <a:lnTo>
                    <a:pt x="378" y="81"/>
                  </a:lnTo>
                  <a:lnTo>
                    <a:pt x="381" y="96"/>
                  </a:lnTo>
                  <a:lnTo>
                    <a:pt x="382" y="113"/>
                  </a:lnTo>
                  <a:lnTo>
                    <a:pt x="382" y="135"/>
                  </a:lnTo>
                  <a:lnTo>
                    <a:pt x="379" y="161"/>
                  </a:lnTo>
                  <a:lnTo>
                    <a:pt x="374" y="178"/>
                  </a:lnTo>
                  <a:lnTo>
                    <a:pt x="379" y="178"/>
                  </a:lnTo>
                  <a:lnTo>
                    <a:pt x="383" y="180"/>
                  </a:lnTo>
                  <a:lnTo>
                    <a:pt x="387" y="183"/>
                  </a:lnTo>
                  <a:lnTo>
                    <a:pt x="389" y="189"/>
                  </a:lnTo>
                  <a:lnTo>
                    <a:pt x="390" y="198"/>
                  </a:lnTo>
                  <a:lnTo>
                    <a:pt x="389" y="210"/>
                  </a:lnTo>
                  <a:lnTo>
                    <a:pt x="385" y="226"/>
                  </a:lnTo>
                  <a:lnTo>
                    <a:pt x="380" y="244"/>
                  </a:lnTo>
                  <a:lnTo>
                    <a:pt x="375" y="255"/>
                  </a:lnTo>
                  <a:lnTo>
                    <a:pt x="370" y="263"/>
                  </a:lnTo>
                  <a:lnTo>
                    <a:pt x="366" y="267"/>
                  </a:lnTo>
                  <a:lnTo>
                    <a:pt x="362" y="268"/>
                  </a:lnTo>
                  <a:lnTo>
                    <a:pt x="357" y="287"/>
                  </a:lnTo>
                  <a:lnTo>
                    <a:pt x="349" y="306"/>
                  </a:lnTo>
                  <a:lnTo>
                    <a:pt x="337" y="325"/>
                  </a:lnTo>
                  <a:lnTo>
                    <a:pt x="337" y="364"/>
                  </a:lnTo>
                  <a:lnTo>
                    <a:pt x="337" y="365"/>
                  </a:lnTo>
                  <a:lnTo>
                    <a:pt x="338" y="367"/>
                  </a:lnTo>
                  <a:lnTo>
                    <a:pt x="340" y="368"/>
                  </a:lnTo>
                  <a:lnTo>
                    <a:pt x="348" y="372"/>
                  </a:lnTo>
                  <a:lnTo>
                    <a:pt x="359" y="377"/>
                  </a:lnTo>
                  <a:lnTo>
                    <a:pt x="374" y="386"/>
                  </a:lnTo>
                  <a:lnTo>
                    <a:pt x="392" y="396"/>
                  </a:lnTo>
                  <a:lnTo>
                    <a:pt x="412" y="408"/>
                  </a:lnTo>
                  <a:lnTo>
                    <a:pt x="434" y="422"/>
                  </a:lnTo>
                  <a:lnTo>
                    <a:pt x="458" y="438"/>
                  </a:lnTo>
                  <a:lnTo>
                    <a:pt x="482" y="456"/>
                  </a:lnTo>
                  <a:lnTo>
                    <a:pt x="487" y="460"/>
                  </a:lnTo>
                  <a:lnTo>
                    <a:pt x="492" y="465"/>
                  </a:lnTo>
                  <a:lnTo>
                    <a:pt x="497" y="470"/>
                  </a:lnTo>
                  <a:lnTo>
                    <a:pt x="462" y="496"/>
                  </a:lnTo>
                  <a:lnTo>
                    <a:pt x="423" y="518"/>
                  </a:lnTo>
                  <a:lnTo>
                    <a:pt x="383" y="536"/>
                  </a:lnTo>
                  <a:lnTo>
                    <a:pt x="341" y="549"/>
                  </a:lnTo>
                  <a:lnTo>
                    <a:pt x="295" y="557"/>
                  </a:lnTo>
                  <a:lnTo>
                    <a:pt x="249" y="560"/>
                  </a:lnTo>
                  <a:lnTo>
                    <a:pt x="202" y="558"/>
                  </a:lnTo>
                  <a:lnTo>
                    <a:pt x="157" y="550"/>
                  </a:lnTo>
                  <a:lnTo>
                    <a:pt x="114" y="537"/>
                  </a:lnTo>
                  <a:lnTo>
                    <a:pt x="74" y="519"/>
                  </a:lnTo>
                  <a:lnTo>
                    <a:pt x="36" y="497"/>
                  </a:lnTo>
                  <a:lnTo>
                    <a:pt x="0" y="471"/>
                  </a:lnTo>
                  <a:lnTo>
                    <a:pt x="8" y="463"/>
                  </a:lnTo>
                  <a:lnTo>
                    <a:pt x="15" y="457"/>
                  </a:lnTo>
                  <a:lnTo>
                    <a:pt x="40" y="439"/>
                  </a:lnTo>
                  <a:lnTo>
                    <a:pt x="63" y="423"/>
                  </a:lnTo>
                  <a:lnTo>
                    <a:pt x="85" y="409"/>
                  </a:lnTo>
                  <a:lnTo>
                    <a:pt x="105" y="397"/>
                  </a:lnTo>
                  <a:lnTo>
                    <a:pt x="123" y="386"/>
                  </a:lnTo>
                  <a:lnTo>
                    <a:pt x="139" y="378"/>
                  </a:lnTo>
                  <a:lnTo>
                    <a:pt x="150" y="372"/>
                  </a:lnTo>
                  <a:lnTo>
                    <a:pt x="158" y="369"/>
                  </a:lnTo>
                  <a:lnTo>
                    <a:pt x="159" y="368"/>
                  </a:lnTo>
                  <a:lnTo>
                    <a:pt x="160" y="366"/>
                  </a:lnTo>
                  <a:lnTo>
                    <a:pt x="160" y="365"/>
                  </a:lnTo>
                  <a:lnTo>
                    <a:pt x="160" y="326"/>
                  </a:lnTo>
                  <a:lnTo>
                    <a:pt x="149" y="307"/>
                  </a:lnTo>
                  <a:lnTo>
                    <a:pt x="141" y="288"/>
                  </a:lnTo>
                  <a:lnTo>
                    <a:pt x="136" y="269"/>
                  </a:lnTo>
                  <a:lnTo>
                    <a:pt x="132" y="268"/>
                  </a:lnTo>
                  <a:lnTo>
                    <a:pt x="127" y="264"/>
                  </a:lnTo>
                  <a:lnTo>
                    <a:pt x="122" y="256"/>
                  </a:lnTo>
                  <a:lnTo>
                    <a:pt x="117" y="244"/>
                  </a:lnTo>
                  <a:lnTo>
                    <a:pt x="112" y="227"/>
                  </a:lnTo>
                  <a:lnTo>
                    <a:pt x="108" y="211"/>
                  </a:lnTo>
                  <a:lnTo>
                    <a:pt x="106" y="199"/>
                  </a:lnTo>
                  <a:lnTo>
                    <a:pt x="107" y="190"/>
                  </a:lnTo>
                  <a:lnTo>
                    <a:pt x="110" y="184"/>
                  </a:lnTo>
                  <a:lnTo>
                    <a:pt x="114" y="180"/>
                  </a:lnTo>
                  <a:lnTo>
                    <a:pt x="118" y="179"/>
                  </a:lnTo>
                  <a:lnTo>
                    <a:pt x="123" y="179"/>
                  </a:lnTo>
                  <a:lnTo>
                    <a:pt x="120" y="170"/>
                  </a:lnTo>
                  <a:lnTo>
                    <a:pt x="118" y="161"/>
                  </a:lnTo>
                  <a:lnTo>
                    <a:pt x="116" y="142"/>
                  </a:lnTo>
                  <a:lnTo>
                    <a:pt x="116" y="123"/>
                  </a:lnTo>
                  <a:lnTo>
                    <a:pt x="118" y="105"/>
                  </a:lnTo>
                  <a:lnTo>
                    <a:pt x="126" y="83"/>
                  </a:lnTo>
                  <a:lnTo>
                    <a:pt x="138" y="63"/>
                  </a:lnTo>
                  <a:lnTo>
                    <a:pt x="152" y="47"/>
                  </a:lnTo>
                  <a:lnTo>
                    <a:pt x="167" y="33"/>
                  </a:lnTo>
                  <a:lnTo>
                    <a:pt x="183" y="22"/>
                  </a:lnTo>
                  <a:lnTo>
                    <a:pt x="197" y="13"/>
                  </a:lnTo>
                  <a:lnTo>
                    <a:pt x="213" y="5"/>
                  </a:lnTo>
                  <a:lnTo>
                    <a:pt x="226" y="1"/>
                  </a:lnTo>
                  <a:lnTo>
                    <a:pt x="241" y="0"/>
                  </a:lnTo>
                  <a:lnTo>
                    <a:pt x="2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" name="Freeform 293"/>
            <p:cNvSpPr>
              <a:spLocks/>
            </p:cNvSpPr>
            <p:nvPr/>
          </p:nvSpPr>
          <p:spPr bwMode="auto">
            <a:xfrm>
              <a:off x="2625725" y="1390650"/>
              <a:ext cx="46038" cy="50800"/>
            </a:xfrm>
            <a:custGeom>
              <a:avLst/>
              <a:gdLst>
                <a:gd name="T0" fmla="*/ 279 w 495"/>
                <a:gd name="T1" fmla="*/ 2 h 560"/>
                <a:gd name="T2" fmla="*/ 308 w 495"/>
                <a:gd name="T3" fmla="*/ 14 h 560"/>
                <a:gd name="T4" fmla="*/ 330 w 495"/>
                <a:gd name="T5" fmla="*/ 31 h 560"/>
                <a:gd name="T6" fmla="*/ 340 w 495"/>
                <a:gd name="T7" fmla="*/ 43 h 560"/>
                <a:gd name="T8" fmla="*/ 342 w 495"/>
                <a:gd name="T9" fmla="*/ 45 h 560"/>
                <a:gd name="T10" fmla="*/ 349 w 495"/>
                <a:gd name="T11" fmla="*/ 47 h 560"/>
                <a:gd name="T12" fmla="*/ 360 w 495"/>
                <a:gd name="T13" fmla="*/ 55 h 560"/>
                <a:gd name="T14" fmla="*/ 373 w 495"/>
                <a:gd name="T15" fmla="*/ 70 h 560"/>
                <a:gd name="T16" fmla="*/ 381 w 495"/>
                <a:gd name="T17" fmla="*/ 96 h 560"/>
                <a:gd name="T18" fmla="*/ 382 w 495"/>
                <a:gd name="T19" fmla="*/ 135 h 560"/>
                <a:gd name="T20" fmla="*/ 374 w 495"/>
                <a:gd name="T21" fmla="*/ 178 h 560"/>
                <a:gd name="T22" fmla="*/ 383 w 495"/>
                <a:gd name="T23" fmla="*/ 180 h 560"/>
                <a:gd name="T24" fmla="*/ 389 w 495"/>
                <a:gd name="T25" fmla="*/ 189 h 560"/>
                <a:gd name="T26" fmla="*/ 389 w 495"/>
                <a:gd name="T27" fmla="*/ 210 h 560"/>
                <a:gd name="T28" fmla="*/ 380 w 495"/>
                <a:gd name="T29" fmla="*/ 243 h 560"/>
                <a:gd name="T30" fmla="*/ 370 w 495"/>
                <a:gd name="T31" fmla="*/ 262 h 560"/>
                <a:gd name="T32" fmla="*/ 360 w 495"/>
                <a:gd name="T33" fmla="*/ 267 h 560"/>
                <a:gd name="T34" fmla="*/ 348 w 495"/>
                <a:gd name="T35" fmla="*/ 306 h 560"/>
                <a:gd name="T36" fmla="*/ 336 w 495"/>
                <a:gd name="T37" fmla="*/ 364 h 560"/>
                <a:gd name="T38" fmla="*/ 338 w 495"/>
                <a:gd name="T39" fmla="*/ 367 h 560"/>
                <a:gd name="T40" fmla="*/ 347 w 495"/>
                <a:gd name="T41" fmla="*/ 372 h 560"/>
                <a:gd name="T42" fmla="*/ 374 w 495"/>
                <a:gd name="T43" fmla="*/ 386 h 560"/>
                <a:gd name="T44" fmla="*/ 412 w 495"/>
                <a:gd name="T45" fmla="*/ 408 h 560"/>
                <a:gd name="T46" fmla="*/ 457 w 495"/>
                <a:gd name="T47" fmla="*/ 438 h 560"/>
                <a:gd name="T48" fmla="*/ 487 w 495"/>
                <a:gd name="T49" fmla="*/ 459 h 560"/>
                <a:gd name="T50" fmla="*/ 495 w 495"/>
                <a:gd name="T51" fmla="*/ 470 h 560"/>
                <a:gd name="T52" fmla="*/ 422 w 495"/>
                <a:gd name="T53" fmla="*/ 519 h 560"/>
                <a:gd name="T54" fmla="*/ 339 w 495"/>
                <a:gd name="T55" fmla="*/ 550 h 560"/>
                <a:gd name="T56" fmla="*/ 247 w 495"/>
                <a:gd name="T57" fmla="*/ 560 h 560"/>
                <a:gd name="T58" fmla="*/ 156 w 495"/>
                <a:gd name="T59" fmla="*/ 550 h 560"/>
                <a:gd name="T60" fmla="*/ 74 w 495"/>
                <a:gd name="T61" fmla="*/ 519 h 560"/>
                <a:gd name="T62" fmla="*/ 0 w 495"/>
                <a:gd name="T63" fmla="*/ 470 h 560"/>
                <a:gd name="T64" fmla="*/ 15 w 495"/>
                <a:gd name="T65" fmla="*/ 456 h 560"/>
                <a:gd name="T66" fmla="*/ 63 w 495"/>
                <a:gd name="T67" fmla="*/ 423 h 560"/>
                <a:gd name="T68" fmla="*/ 105 w 495"/>
                <a:gd name="T69" fmla="*/ 397 h 560"/>
                <a:gd name="T70" fmla="*/ 138 w 495"/>
                <a:gd name="T71" fmla="*/ 378 h 560"/>
                <a:gd name="T72" fmla="*/ 156 w 495"/>
                <a:gd name="T73" fmla="*/ 369 h 560"/>
                <a:gd name="T74" fmla="*/ 160 w 495"/>
                <a:gd name="T75" fmla="*/ 366 h 560"/>
                <a:gd name="T76" fmla="*/ 160 w 495"/>
                <a:gd name="T77" fmla="*/ 326 h 560"/>
                <a:gd name="T78" fmla="*/ 139 w 495"/>
                <a:gd name="T79" fmla="*/ 288 h 560"/>
                <a:gd name="T80" fmla="*/ 131 w 495"/>
                <a:gd name="T81" fmla="*/ 267 h 560"/>
                <a:gd name="T82" fmla="*/ 122 w 495"/>
                <a:gd name="T83" fmla="*/ 255 h 560"/>
                <a:gd name="T84" fmla="*/ 111 w 495"/>
                <a:gd name="T85" fmla="*/ 227 h 560"/>
                <a:gd name="T86" fmla="*/ 106 w 495"/>
                <a:gd name="T87" fmla="*/ 199 h 560"/>
                <a:gd name="T88" fmla="*/ 110 w 495"/>
                <a:gd name="T89" fmla="*/ 184 h 560"/>
                <a:gd name="T90" fmla="*/ 118 w 495"/>
                <a:gd name="T91" fmla="*/ 179 h 560"/>
                <a:gd name="T92" fmla="*/ 120 w 495"/>
                <a:gd name="T93" fmla="*/ 170 h 560"/>
                <a:gd name="T94" fmla="*/ 115 w 495"/>
                <a:gd name="T95" fmla="*/ 142 h 560"/>
                <a:gd name="T96" fmla="*/ 118 w 495"/>
                <a:gd name="T97" fmla="*/ 105 h 560"/>
                <a:gd name="T98" fmla="*/ 137 w 495"/>
                <a:gd name="T99" fmla="*/ 63 h 560"/>
                <a:gd name="T100" fmla="*/ 167 w 495"/>
                <a:gd name="T101" fmla="*/ 32 h 560"/>
                <a:gd name="T102" fmla="*/ 197 w 495"/>
                <a:gd name="T103" fmla="*/ 12 h 560"/>
                <a:gd name="T104" fmla="*/ 225 w 495"/>
                <a:gd name="T105" fmla="*/ 1 h 560"/>
                <a:gd name="T106" fmla="*/ 260 w 495"/>
                <a:gd name="T107" fmla="*/ 0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5" h="560">
                  <a:moveTo>
                    <a:pt x="260" y="0"/>
                  </a:moveTo>
                  <a:lnTo>
                    <a:pt x="279" y="2"/>
                  </a:lnTo>
                  <a:lnTo>
                    <a:pt x="295" y="7"/>
                  </a:lnTo>
                  <a:lnTo>
                    <a:pt x="308" y="14"/>
                  </a:lnTo>
                  <a:lnTo>
                    <a:pt x="321" y="22"/>
                  </a:lnTo>
                  <a:lnTo>
                    <a:pt x="330" y="31"/>
                  </a:lnTo>
                  <a:lnTo>
                    <a:pt x="336" y="38"/>
                  </a:lnTo>
                  <a:lnTo>
                    <a:pt x="340" y="43"/>
                  </a:lnTo>
                  <a:lnTo>
                    <a:pt x="341" y="45"/>
                  </a:lnTo>
                  <a:lnTo>
                    <a:pt x="342" y="45"/>
                  </a:lnTo>
                  <a:lnTo>
                    <a:pt x="345" y="46"/>
                  </a:lnTo>
                  <a:lnTo>
                    <a:pt x="349" y="47"/>
                  </a:lnTo>
                  <a:lnTo>
                    <a:pt x="355" y="51"/>
                  </a:lnTo>
                  <a:lnTo>
                    <a:pt x="360" y="55"/>
                  </a:lnTo>
                  <a:lnTo>
                    <a:pt x="366" y="61"/>
                  </a:lnTo>
                  <a:lnTo>
                    <a:pt x="373" y="70"/>
                  </a:lnTo>
                  <a:lnTo>
                    <a:pt x="377" y="81"/>
                  </a:lnTo>
                  <a:lnTo>
                    <a:pt x="381" y="96"/>
                  </a:lnTo>
                  <a:lnTo>
                    <a:pt x="382" y="113"/>
                  </a:lnTo>
                  <a:lnTo>
                    <a:pt x="382" y="135"/>
                  </a:lnTo>
                  <a:lnTo>
                    <a:pt x="378" y="161"/>
                  </a:lnTo>
                  <a:lnTo>
                    <a:pt x="374" y="178"/>
                  </a:lnTo>
                  <a:lnTo>
                    <a:pt x="378" y="178"/>
                  </a:lnTo>
                  <a:lnTo>
                    <a:pt x="383" y="180"/>
                  </a:lnTo>
                  <a:lnTo>
                    <a:pt x="386" y="183"/>
                  </a:lnTo>
                  <a:lnTo>
                    <a:pt x="389" y="189"/>
                  </a:lnTo>
                  <a:lnTo>
                    <a:pt x="390" y="198"/>
                  </a:lnTo>
                  <a:lnTo>
                    <a:pt x="389" y="210"/>
                  </a:lnTo>
                  <a:lnTo>
                    <a:pt x="385" y="227"/>
                  </a:lnTo>
                  <a:lnTo>
                    <a:pt x="380" y="243"/>
                  </a:lnTo>
                  <a:lnTo>
                    <a:pt x="375" y="254"/>
                  </a:lnTo>
                  <a:lnTo>
                    <a:pt x="370" y="262"/>
                  </a:lnTo>
                  <a:lnTo>
                    <a:pt x="364" y="266"/>
                  </a:lnTo>
                  <a:lnTo>
                    <a:pt x="360" y="267"/>
                  </a:lnTo>
                  <a:lnTo>
                    <a:pt x="356" y="287"/>
                  </a:lnTo>
                  <a:lnTo>
                    <a:pt x="348" y="306"/>
                  </a:lnTo>
                  <a:lnTo>
                    <a:pt x="336" y="325"/>
                  </a:lnTo>
                  <a:lnTo>
                    <a:pt x="336" y="364"/>
                  </a:lnTo>
                  <a:lnTo>
                    <a:pt x="337" y="365"/>
                  </a:lnTo>
                  <a:lnTo>
                    <a:pt x="338" y="367"/>
                  </a:lnTo>
                  <a:lnTo>
                    <a:pt x="339" y="368"/>
                  </a:lnTo>
                  <a:lnTo>
                    <a:pt x="347" y="372"/>
                  </a:lnTo>
                  <a:lnTo>
                    <a:pt x="358" y="377"/>
                  </a:lnTo>
                  <a:lnTo>
                    <a:pt x="374" y="386"/>
                  </a:lnTo>
                  <a:lnTo>
                    <a:pt x="392" y="396"/>
                  </a:lnTo>
                  <a:lnTo>
                    <a:pt x="412" y="408"/>
                  </a:lnTo>
                  <a:lnTo>
                    <a:pt x="434" y="422"/>
                  </a:lnTo>
                  <a:lnTo>
                    <a:pt x="457" y="438"/>
                  </a:lnTo>
                  <a:lnTo>
                    <a:pt x="481" y="455"/>
                  </a:lnTo>
                  <a:lnTo>
                    <a:pt x="487" y="459"/>
                  </a:lnTo>
                  <a:lnTo>
                    <a:pt x="491" y="464"/>
                  </a:lnTo>
                  <a:lnTo>
                    <a:pt x="495" y="470"/>
                  </a:lnTo>
                  <a:lnTo>
                    <a:pt x="460" y="497"/>
                  </a:lnTo>
                  <a:lnTo>
                    <a:pt x="422" y="519"/>
                  </a:lnTo>
                  <a:lnTo>
                    <a:pt x="382" y="537"/>
                  </a:lnTo>
                  <a:lnTo>
                    <a:pt x="339" y="550"/>
                  </a:lnTo>
                  <a:lnTo>
                    <a:pt x="294" y="558"/>
                  </a:lnTo>
                  <a:lnTo>
                    <a:pt x="247" y="560"/>
                  </a:lnTo>
                  <a:lnTo>
                    <a:pt x="201" y="558"/>
                  </a:lnTo>
                  <a:lnTo>
                    <a:pt x="156" y="550"/>
                  </a:lnTo>
                  <a:lnTo>
                    <a:pt x="114" y="537"/>
                  </a:lnTo>
                  <a:lnTo>
                    <a:pt x="74" y="519"/>
                  </a:lnTo>
                  <a:lnTo>
                    <a:pt x="35" y="497"/>
                  </a:lnTo>
                  <a:lnTo>
                    <a:pt x="0" y="470"/>
                  </a:lnTo>
                  <a:lnTo>
                    <a:pt x="7" y="462"/>
                  </a:lnTo>
                  <a:lnTo>
                    <a:pt x="15" y="456"/>
                  </a:lnTo>
                  <a:lnTo>
                    <a:pt x="39" y="439"/>
                  </a:lnTo>
                  <a:lnTo>
                    <a:pt x="63" y="423"/>
                  </a:lnTo>
                  <a:lnTo>
                    <a:pt x="85" y="409"/>
                  </a:lnTo>
                  <a:lnTo>
                    <a:pt x="105" y="397"/>
                  </a:lnTo>
                  <a:lnTo>
                    <a:pt x="123" y="386"/>
                  </a:lnTo>
                  <a:lnTo>
                    <a:pt x="138" y="378"/>
                  </a:lnTo>
                  <a:lnTo>
                    <a:pt x="149" y="372"/>
                  </a:lnTo>
                  <a:lnTo>
                    <a:pt x="156" y="369"/>
                  </a:lnTo>
                  <a:lnTo>
                    <a:pt x="158" y="368"/>
                  </a:lnTo>
                  <a:lnTo>
                    <a:pt x="160" y="366"/>
                  </a:lnTo>
                  <a:lnTo>
                    <a:pt x="160" y="365"/>
                  </a:lnTo>
                  <a:lnTo>
                    <a:pt x="160" y="326"/>
                  </a:lnTo>
                  <a:lnTo>
                    <a:pt x="148" y="307"/>
                  </a:lnTo>
                  <a:lnTo>
                    <a:pt x="139" y="288"/>
                  </a:lnTo>
                  <a:lnTo>
                    <a:pt x="135" y="268"/>
                  </a:lnTo>
                  <a:lnTo>
                    <a:pt x="131" y="267"/>
                  </a:lnTo>
                  <a:lnTo>
                    <a:pt x="126" y="263"/>
                  </a:lnTo>
                  <a:lnTo>
                    <a:pt x="122" y="255"/>
                  </a:lnTo>
                  <a:lnTo>
                    <a:pt x="117" y="243"/>
                  </a:lnTo>
                  <a:lnTo>
                    <a:pt x="111" y="227"/>
                  </a:lnTo>
                  <a:lnTo>
                    <a:pt x="107" y="211"/>
                  </a:lnTo>
                  <a:lnTo>
                    <a:pt x="106" y="199"/>
                  </a:lnTo>
                  <a:lnTo>
                    <a:pt x="107" y="190"/>
                  </a:lnTo>
                  <a:lnTo>
                    <a:pt x="110" y="184"/>
                  </a:lnTo>
                  <a:lnTo>
                    <a:pt x="114" y="180"/>
                  </a:lnTo>
                  <a:lnTo>
                    <a:pt x="118" y="179"/>
                  </a:lnTo>
                  <a:lnTo>
                    <a:pt x="123" y="179"/>
                  </a:lnTo>
                  <a:lnTo>
                    <a:pt x="120" y="170"/>
                  </a:lnTo>
                  <a:lnTo>
                    <a:pt x="118" y="161"/>
                  </a:lnTo>
                  <a:lnTo>
                    <a:pt x="115" y="142"/>
                  </a:lnTo>
                  <a:lnTo>
                    <a:pt x="115" y="123"/>
                  </a:lnTo>
                  <a:lnTo>
                    <a:pt x="118" y="105"/>
                  </a:lnTo>
                  <a:lnTo>
                    <a:pt x="126" y="83"/>
                  </a:lnTo>
                  <a:lnTo>
                    <a:pt x="137" y="63"/>
                  </a:lnTo>
                  <a:lnTo>
                    <a:pt x="151" y="46"/>
                  </a:lnTo>
                  <a:lnTo>
                    <a:pt x="167" y="32"/>
                  </a:lnTo>
                  <a:lnTo>
                    <a:pt x="183" y="21"/>
                  </a:lnTo>
                  <a:lnTo>
                    <a:pt x="197" y="12"/>
                  </a:lnTo>
                  <a:lnTo>
                    <a:pt x="212" y="5"/>
                  </a:lnTo>
                  <a:lnTo>
                    <a:pt x="225" y="1"/>
                  </a:lnTo>
                  <a:lnTo>
                    <a:pt x="239" y="0"/>
                  </a:lnTo>
                  <a:lnTo>
                    <a:pt x="2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" name="Freeform 294"/>
            <p:cNvSpPr>
              <a:spLocks/>
            </p:cNvSpPr>
            <p:nvPr/>
          </p:nvSpPr>
          <p:spPr bwMode="auto">
            <a:xfrm>
              <a:off x="2625725" y="1290638"/>
              <a:ext cx="46038" cy="52388"/>
            </a:xfrm>
            <a:custGeom>
              <a:avLst/>
              <a:gdLst>
                <a:gd name="T0" fmla="*/ 279 w 495"/>
                <a:gd name="T1" fmla="*/ 2 h 560"/>
                <a:gd name="T2" fmla="*/ 308 w 495"/>
                <a:gd name="T3" fmla="*/ 15 h 560"/>
                <a:gd name="T4" fmla="*/ 330 w 495"/>
                <a:gd name="T5" fmla="*/ 32 h 560"/>
                <a:gd name="T6" fmla="*/ 340 w 495"/>
                <a:gd name="T7" fmla="*/ 44 h 560"/>
                <a:gd name="T8" fmla="*/ 342 w 495"/>
                <a:gd name="T9" fmla="*/ 46 h 560"/>
                <a:gd name="T10" fmla="*/ 349 w 495"/>
                <a:gd name="T11" fmla="*/ 48 h 560"/>
                <a:gd name="T12" fmla="*/ 360 w 495"/>
                <a:gd name="T13" fmla="*/ 55 h 560"/>
                <a:gd name="T14" fmla="*/ 373 w 495"/>
                <a:gd name="T15" fmla="*/ 70 h 560"/>
                <a:gd name="T16" fmla="*/ 381 w 495"/>
                <a:gd name="T17" fmla="*/ 96 h 560"/>
                <a:gd name="T18" fmla="*/ 382 w 495"/>
                <a:gd name="T19" fmla="*/ 135 h 560"/>
                <a:gd name="T20" fmla="*/ 374 w 495"/>
                <a:gd name="T21" fmla="*/ 178 h 560"/>
                <a:gd name="T22" fmla="*/ 383 w 495"/>
                <a:gd name="T23" fmla="*/ 180 h 560"/>
                <a:gd name="T24" fmla="*/ 389 w 495"/>
                <a:gd name="T25" fmla="*/ 189 h 560"/>
                <a:gd name="T26" fmla="*/ 389 w 495"/>
                <a:gd name="T27" fmla="*/ 210 h 560"/>
                <a:gd name="T28" fmla="*/ 380 w 495"/>
                <a:gd name="T29" fmla="*/ 244 h 560"/>
                <a:gd name="T30" fmla="*/ 370 w 495"/>
                <a:gd name="T31" fmla="*/ 263 h 560"/>
                <a:gd name="T32" fmla="*/ 360 w 495"/>
                <a:gd name="T33" fmla="*/ 268 h 560"/>
                <a:gd name="T34" fmla="*/ 348 w 495"/>
                <a:gd name="T35" fmla="*/ 306 h 560"/>
                <a:gd name="T36" fmla="*/ 336 w 495"/>
                <a:gd name="T37" fmla="*/ 364 h 560"/>
                <a:gd name="T38" fmla="*/ 338 w 495"/>
                <a:gd name="T39" fmla="*/ 367 h 560"/>
                <a:gd name="T40" fmla="*/ 347 w 495"/>
                <a:gd name="T41" fmla="*/ 372 h 560"/>
                <a:gd name="T42" fmla="*/ 374 w 495"/>
                <a:gd name="T43" fmla="*/ 386 h 560"/>
                <a:gd name="T44" fmla="*/ 412 w 495"/>
                <a:gd name="T45" fmla="*/ 408 h 560"/>
                <a:gd name="T46" fmla="*/ 457 w 495"/>
                <a:gd name="T47" fmla="*/ 438 h 560"/>
                <a:gd name="T48" fmla="*/ 487 w 495"/>
                <a:gd name="T49" fmla="*/ 460 h 560"/>
                <a:gd name="T50" fmla="*/ 495 w 495"/>
                <a:gd name="T51" fmla="*/ 471 h 560"/>
                <a:gd name="T52" fmla="*/ 422 w 495"/>
                <a:gd name="T53" fmla="*/ 519 h 560"/>
                <a:gd name="T54" fmla="*/ 339 w 495"/>
                <a:gd name="T55" fmla="*/ 550 h 560"/>
                <a:gd name="T56" fmla="*/ 247 w 495"/>
                <a:gd name="T57" fmla="*/ 560 h 560"/>
                <a:gd name="T58" fmla="*/ 156 w 495"/>
                <a:gd name="T59" fmla="*/ 550 h 560"/>
                <a:gd name="T60" fmla="*/ 74 w 495"/>
                <a:gd name="T61" fmla="*/ 519 h 560"/>
                <a:gd name="T62" fmla="*/ 0 w 495"/>
                <a:gd name="T63" fmla="*/ 471 h 560"/>
                <a:gd name="T64" fmla="*/ 15 w 495"/>
                <a:gd name="T65" fmla="*/ 457 h 560"/>
                <a:gd name="T66" fmla="*/ 63 w 495"/>
                <a:gd name="T67" fmla="*/ 423 h 560"/>
                <a:gd name="T68" fmla="*/ 105 w 495"/>
                <a:gd name="T69" fmla="*/ 397 h 560"/>
                <a:gd name="T70" fmla="*/ 138 w 495"/>
                <a:gd name="T71" fmla="*/ 378 h 560"/>
                <a:gd name="T72" fmla="*/ 156 w 495"/>
                <a:gd name="T73" fmla="*/ 369 h 560"/>
                <a:gd name="T74" fmla="*/ 160 w 495"/>
                <a:gd name="T75" fmla="*/ 366 h 560"/>
                <a:gd name="T76" fmla="*/ 160 w 495"/>
                <a:gd name="T77" fmla="*/ 326 h 560"/>
                <a:gd name="T78" fmla="*/ 139 w 495"/>
                <a:gd name="T79" fmla="*/ 288 h 560"/>
                <a:gd name="T80" fmla="*/ 131 w 495"/>
                <a:gd name="T81" fmla="*/ 268 h 560"/>
                <a:gd name="T82" fmla="*/ 122 w 495"/>
                <a:gd name="T83" fmla="*/ 256 h 560"/>
                <a:gd name="T84" fmla="*/ 111 w 495"/>
                <a:gd name="T85" fmla="*/ 227 h 560"/>
                <a:gd name="T86" fmla="*/ 106 w 495"/>
                <a:gd name="T87" fmla="*/ 199 h 560"/>
                <a:gd name="T88" fmla="*/ 110 w 495"/>
                <a:gd name="T89" fmla="*/ 184 h 560"/>
                <a:gd name="T90" fmla="*/ 118 w 495"/>
                <a:gd name="T91" fmla="*/ 179 h 560"/>
                <a:gd name="T92" fmla="*/ 120 w 495"/>
                <a:gd name="T93" fmla="*/ 170 h 560"/>
                <a:gd name="T94" fmla="*/ 115 w 495"/>
                <a:gd name="T95" fmla="*/ 142 h 560"/>
                <a:gd name="T96" fmla="*/ 118 w 495"/>
                <a:gd name="T97" fmla="*/ 105 h 560"/>
                <a:gd name="T98" fmla="*/ 137 w 495"/>
                <a:gd name="T99" fmla="*/ 63 h 560"/>
                <a:gd name="T100" fmla="*/ 167 w 495"/>
                <a:gd name="T101" fmla="*/ 33 h 560"/>
                <a:gd name="T102" fmla="*/ 197 w 495"/>
                <a:gd name="T103" fmla="*/ 13 h 560"/>
                <a:gd name="T104" fmla="*/ 225 w 495"/>
                <a:gd name="T105" fmla="*/ 1 h 560"/>
                <a:gd name="T106" fmla="*/ 260 w 495"/>
                <a:gd name="T107" fmla="*/ 0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5" h="560">
                  <a:moveTo>
                    <a:pt x="260" y="0"/>
                  </a:moveTo>
                  <a:lnTo>
                    <a:pt x="279" y="2"/>
                  </a:lnTo>
                  <a:lnTo>
                    <a:pt x="295" y="7"/>
                  </a:lnTo>
                  <a:lnTo>
                    <a:pt x="308" y="15"/>
                  </a:lnTo>
                  <a:lnTo>
                    <a:pt x="321" y="23"/>
                  </a:lnTo>
                  <a:lnTo>
                    <a:pt x="330" y="32"/>
                  </a:lnTo>
                  <a:lnTo>
                    <a:pt x="336" y="39"/>
                  </a:lnTo>
                  <a:lnTo>
                    <a:pt x="340" y="44"/>
                  </a:lnTo>
                  <a:lnTo>
                    <a:pt x="341" y="46"/>
                  </a:lnTo>
                  <a:lnTo>
                    <a:pt x="342" y="46"/>
                  </a:lnTo>
                  <a:lnTo>
                    <a:pt x="345" y="47"/>
                  </a:lnTo>
                  <a:lnTo>
                    <a:pt x="349" y="48"/>
                  </a:lnTo>
                  <a:lnTo>
                    <a:pt x="355" y="51"/>
                  </a:lnTo>
                  <a:lnTo>
                    <a:pt x="360" y="55"/>
                  </a:lnTo>
                  <a:lnTo>
                    <a:pt x="366" y="61"/>
                  </a:lnTo>
                  <a:lnTo>
                    <a:pt x="373" y="70"/>
                  </a:lnTo>
                  <a:lnTo>
                    <a:pt x="377" y="81"/>
                  </a:lnTo>
                  <a:lnTo>
                    <a:pt x="381" y="96"/>
                  </a:lnTo>
                  <a:lnTo>
                    <a:pt x="382" y="113"/>
                  </a:lnTo>
                  <a:lnTo>
                    <a:pt x="382" y="135"/>
                  </a:lnTo>
                  <a:lnTo>
                    <a:pt x="378" y="161"/>
                  </a:lnTo>
                  <a:lnTo>
                    <a:pt x="374" y="178"/>
                  </a:lnTo>
                  <a:lnTo>
                    <a:pt x="378" y="178"/>
                  </a:lnTo>
                  <a:lnTo>
                    <a:pt x="383" y="180"/>
                  </a:lnTo>
                  <a:lnTo>
                    <a:pt x="386" y="183"/>
                  </a:lnTo>
                  <a:lnTo>
                    <a:pt x="389" y="189"/>
                  </a:lnTo>
                  <a:lnTo>
                    <a:pt x="390" y="198"/>
                  </a:lnTo>
                  <a:lnTo>
                    <a:pt x="389" y="210"/>
                  </a:lnTo>
                  <a:lnTo>
                    <a:pt x="385" y="226"/>
                  </a:lnTo>
                  <a:lnTo>
                    <a:pt x="380" y="244"/>
                  </a:lnTo>
                  <a:lnTo>
                    <a:pt x="375" y="255"/>
                  </a:lnTo>
                  <a:lnTo>
                    <a:pt x="370" y="263"/>
                  </a:lnTo>
                  <a:lnTo>
                    <a:pt x="364" y="267"/>
                  </a:lnTo>
                  <a:lnTo>
                    <a:pt x="360" y="268"/>
                  </a:lnTo>
                  <a:lnTo>
                    <a:pt x="356" y="287"/>
                  </a:lnTo>
                  <a:lnTo>
                    <a:pt x="348" y="306"/>
                  </a:lnTo>
                  <a:lnTo>
                    <a:pt x="336" y="325"/>
                  </a:lnTo>
                  <a:lnTo>
                    <a:pt x="336" y="364"/>
                  </a:lnTo>
                  <a:lnTo>
                    <a:pt x="337" y="365"/>
                  </a:lnTo>
                  <a:lnTo>
                    <a:pt x="338" y="367"/>
                  </a:lnTo>
                  <a:lnTo>
                    <a:pt x="339" y="368"/>
                  </a:lnTo>
                  <a:lnTo>
                    <a:pt x="347" y="372"/>
                  </a:lnTo>
                  <a:lnTo>
                    <a:pt x="358" y="377"/>
                  </a:lnTo>
                  <a:lnTo>
                    <a:pt x="374" y="386"/>
                  </a:lnTo>
                  <a:lnTo>
                    <a:pt x="392" y="396"/>
                  </a:lnTo>
                  <a:lnTo>
                    <a:pt x="412" y="408"/>
                  </a:lnTo>
                  <a:lnTo>
                    <a:pt x="434" y="422"/>
                  </a:lnTo>
                  <a:lnTo>
                    <a:pt x="457" y="438"/>
                  </a:lnTo>
                  <a:lnTo>
                    <a:pt x="481" y="456"/>
                  </a:lnTo>
                  <a:lnTo>
                    <a:pt x="487" y="460"/>
                  </a:lnTo>
                  <a:lnTo>
                    <a:pt x="491" y="465"/>
                  </a:lnTo>
                  <a:lnTo>
                    <a:pt x="495" y="471"/>
                  </a:lnTo>
                  <a:lnTo>
                    <a:pt x="460" y="497"/>
                  </a:lnTo>
                  <a:lnTo>
                    <a:pt x="422" y="519"/>
                  </a:lnTo>
                  <a:lnTo>
                    <a:pt x="382" y="537"/>
                  </a:lnTo>
                  <a:lnTo>
                    <a:pt x="339" y="550"/>
                  </a:lnTo>
                  <a:lnTo>
                    <a:pt x="294" y="558"/>
                  </a:lnTo>
                  <a:lnTo>
                    <a:pt x="247" y="560"/>
                  </a:lnTo>
                  <a:lnTo>
                    <a:pt x="201" y="558"/>
                  </a:lnTo>
                  <a:lnTo>
                    <a:pt x="156" y="550"/>
                  </a:lnTo>
                  <a:lnTo>
                    <a:pt x="114" y="537"/>
                  </a:lnTo>
                  <a:lnTo>
                    <a:pt x="74" y="519"/>
                  </a:lnTo>
                  <a:lnTo>
                    <a:pt x="35" y="497"/>
                  </a:lnTo>
                  <a:lnTo>
                    <a:pt x="0" y="471"/>
                  </a:lnTo>
                  <a:lnTo>
                    <a:pt x="7" y="463"/>
                  </a:lnTo>
                  <a:lnTo>
                    <a:pt x="15" y="457"/>
                  </a:lnTo>
                  <a:lnTo>
                    <a:pt x="39" y="439"/>
                  </a:lnTo>
                  <a:lnTo>
                    <a:pt x="63" y="423"/>
                  </a:lnTo>
                  <a:lnTo>
                    <a:pt x="85" y="409"/>
                  </a:lnTo>
                  <a:lnTo>
                    <a:pt x="105" y="397"/>
                  </a:lnTo>
                  <a:lnTo>
                    <a:pt x="123" y="386"/>
                  </a:lnTo>
                  <a:lnTo>
                    <a:pt x="138" y="378"/>
                  </a:lnTo>
                  <a:lnTo>
                    <a:pt x="149" y="372"/>
                  </a:lnTo>
                  <a:lnTo>
                    <a:pt x="156" y="369"/>
                  </a:lnTo>
                  <a:lnTo>
                    <a:pt x="158" y="368"/>
                  </a:lnTo>
                  <a:lnTo>
                    <a:pt x="160" y="366"/>
                  </a:lnTo>
                  <a:lnTo>
                    <a:pt x="160" y="365"/>
                  </a:lnTo>
                  <a:lnTo>
                    <a:pt x="160" y="326"/>
                  </a:lnTo>
                  <a:lnTo>
                    <a:pt x="148" y="307"/>
                  </a:lnTo>
                  <a:lnTo>
                    <a:pt x="139" y="288"/>
                  </a:lnTo>
                  <a:lnTo>
                    <a:pt x="135" y="269"/>
                  </a:lnTo>
                  <a:lnTo>
                    <a:pt x="131" y="268"/>
                  </a:lnTo>
                  <a:lnTo>
                    <a:pt x="126" y="264"/>
                  </a:lnTo>
                  <a:lnTo>
                    <a:pt x="122" y="256"/>
                  </a:lnTo>
                  <a:lnTo>
                    <a:pt x="117" y="244"/>
                  </a:lnTo>
                  <a:lnTo>
                    <a:pt x="111" y="227"/>
                  </a:lnTo>
                  <a:lnTo>
                    <a:pt x="107" y="211"/>
                  </a:lnTo>
                  <a:lnTo>
                    <a:pt x="106" y="199"/>
                  </a:lnTo>
                  <a:lnTo>
                    <a:pt x="107" y="190"/>
                  </a:lnTo>
                  <a:lnTo>
                    <a:pt x="110" y="184"/>
                  </a:lnTo>
                  <a:lnTo>
                    <a:pt x="114" y="180"/>
                  </a:lnTo>
                  <a:lnTo>
                    <a:pt x="118" y="179"/>
                  </a:lnTo>
                  <a:lnTo>
                    <a:pt x="123" y="179"/>
                  </a:lnTo>
                  <a:lnTo>
                    <a:pt x="120" y="170"/>
                  </a:lnTo>
                  <a:lnTo>
                    <a:pt x="118" y="161"/>
                  </a:lnTo>
                  <a:lnTo>
                    <a:pt x="115" y="142"/>
                  </a:lnTo>
                  <a:lnTo>
                    <a:pt x="115" y="123"/>
                  </a:lnTo>
                  <a:lnTo>
                    <a:pt x="118" y="105"/>
                  </a:lnTo>
                  <a:lnTo>
                    <a:pt x="126" y="83"/>
                  </a:lnTo>
                  <a:lnTo>
                    <a:pt x="137" y="63"/>
                  </a:lnTo>
                  <a:lnTo>
                    <a:pt x="151" y="47"/>
                  </a:lnTo>
                  <a:lnTo>
                    <a:pt x="167" y="33"/>
                  </a:lnTo>
                  <a:lnTo>
                    <a:pt x="183" y="22"/>
                  </a:lnTo>
                  <a:lnTo>
                    <a:pt x="197" y="13"/>
                  </a:lnTo>
                  <a:lnTo>
                    <a:pt x="212" y="5"/>
                  </a:lnTo>
                  <a:lnTo>
                    <a:pt x="225" y="1"/>
                  </a:lnTo>
                  <a:lnTo>
                    <a:pt x="239" y="0"/>
                  </a:lnTo>
                  <a:lnTo>
                    <a:pt x="2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" name="Freeform 295"/>
            <p:cNvSpPr>
              <a:spLocks/>
            </p:cNvSpPr>
            <p:nvPr/>
          </p:nvSpPr>
          <p:spPr bwMode="auto">
            <a:xfrm>
              <a:off x="2741613" y="1338263"/>
              <a:ext cx="42863" cy="68263"/>
            </a:xfrm>
            <a:custGeom>
              <a:avLst/>
              <a:gdLst>
                <a:gd name="T0" fmla="*/ 233 w 469"/>
                <a:gd name="T1" fmla="*/ 0 h 730"/>
                <a:gd name="T2" fmla="*/ 264 w 469"/>
                <a:gd name="T3" fmla="*/ 8 h 730"/>
                <a:gd name="T4" fmla="*/ 285 w 469"/>
                <a:gd name="T5" fmla="*/ 20 h 730"/>
                <a:gd name="T6" fmla="*/ 296 w 469"/>
                <a:gd name="T7" fmla="*/ 28 h 730"/>
                <a:gd name="T8" fmla="*/ 321 w 469"/>
                <a:gd name="T9" fmla="*/ 30 h 730"/>
                <a:gd name="T10" fmla="*/ 359 w 469"/>
                <a:gd name="T11" fmla="*/ 43 h 730"/>
                <a:gd name="T12" fmla="*/ 387 w 469"/>
                <a:gd name="T13" fmla="*/ 72 h 730"/>
                <a:gd name="T14" fmla="*/ 406 w 469"/>
                <a:gd name="T15" fmla="*/ 114 h 730"/>
                <a:gd name="T16" fmla="*/ 415 w 469"/>
                <a:gd name="T17" fmla="*/ 166 h 730"/>
                <a:gd name="T18" fmla="*/ 416 w 469"/>
                <a:gd name="T19" fmla="*/ 224 h 730"/>
                <a:gd name="T20" fmla="*/ 412 w 469"/>
                <a:gd name="T21" fmla="*/ 283 h 730"/>
                <a:gd name="T22" fmla="*/ 417 w 469"/>
                <a:gd name="T23" fmla="*/ 329 h 730"/>
                <a:gd name="T24" fmla="*/ 429 w 469"/>
                <a:gd name="T25" fmla="*/ 361 h 730"/>
                <a:gd name="T26" fmla="*/ 445 w 469"/>
                <a:gd name="T27" fmla="*/ 382 h 730"/>
                <a:gd name="T28" fmla="*/ 459 w 469"/>
                <a:gd name="T29" fmla="*/ 394 h 730"/>
                <a:gd name="T30" fmla="*/ 468 w 469"/>
                <a:gd name="T31" fmla="*/ 398 h 730"/>
                <a:gd name="T32" fmla="*/ 452 w 469"/>
                <a:gd name="T33" fmla="*/ 413 h 730"/>
                <a:gd name="T34" fmla="*/ 411 w 469"/>
                <a:gd name="T35" fmla="*/ 432 h 730"/>
                <a:gd name="T36" fmla="*/ 368 w 469"/>
                <a:gd name="T37" fmla="*/ 441 h 730"/>
                <a:gd name="T38" fmla="*/ 336 w 469"/>
                <a:gd name="T39" fmla="*/ 444 h 730"/>
                <a:gd name="T40" fmla="*/ 323 w 469"/>
                <a:gd name="T41" fmla="*/ 444 h 730"/>
                <a:gd name="T42" fmla="*/ 235 w 469"/>
                <a:gd name="T43" fmla="*/ 730 h 730"/>
                <a:gd name="T44" fmla="*/ 148 w 469"/>
                <a:gd name="T45" fmla="*/ 444 h 730"/>
                <a:gd name="T46" fmla="*/ 89 w 469"/>
                <a:gd name="T47" fmla="*/ 440 h 730"/>
                <a:gd name="T48" fmla="*/ 46 w 469"/>
                <a:gd name="T49" fmla="*/ 428 h 730"/>
                <a:gd name="T50" fmla="*/ 19 w 469"/>
                <a:gd name="T51" fmla="*/ 414 h 730"/>
                <a:gd name="T52" fmla="*/ 4 w 469"/>
                <a:gd name="T53" fmla="*/ 402 h 730"/>
                <a:gd name="T54" fmla="*/ 0 w 469"/>
                <a:gd name="T55" fmla="*/ 397 h 730"/>
                <a:gd name="T56" fmla="*/ 3 w 469"/>
                <a:gd name="T57" fmla="*/ 396 h 730"/>
                <a:gd name="T58" fmla="*/ 13 w 469"/>
                <a:gd name="T59" fmla="*/ 393 h 730"/>
                <a:gd name="T60" fmla="*/ 25 w 469"/>
                <a:gd name="T61" fmla="*/ 383 h 730"/>
                <a:gd name="T62" fmla="*/ 38 w 469"/>
                <a:gd name="T63" fmla="*/ 363 h 730"/>
                <a:gd name="T64" fmla="*/ 50 w 469"/>
                <a:gd name="T65" fmla="*/ 332 h 730"/>
                <a:gd name="T66" fmla="*/ 59 w 469"/>
                <a:gd name="T67" fmla="*/ 287 h 730"/>
                <a:gd name="T68" fmla="*/ 61 w 469"/>
                <a:gd name="T69" fmla="*/ 223 h 730"/>
                <a:gd name="T70" fmla="*/ 64 w 469"/>
                <a:gd name="T71" fmla="*/ 158 h 730"/>
                <a:gd name="T72" fmla="*/ 75 w 469"/>
                <a:gd name="T73" fmla="*/ 107 h 730"/>
                <a:gd name="T74" fmla="*/ 92 w 469"/>
                <a:gd name="T75" fmla="*/ 70 h 730"/>
                <a:gd name="T76" fmla="*/ 112 w 469"/>
                <a:gd name="T77" fmla="*/ 44 h 730"/>
                <a:gd name="T78" fmla="*/ 132 w 469"/>
                <a:gd name="T79" fmla="*/ 27 h 730"/>
                <a:gd name="T80" fmla="*/ 151 w 469"/>
                <a:gd name="T81" fmla="*/ 17 h 730"/>
                <a:gd name="T82" fmla="*/ 167 w 469"/>
                <a:gd name="T83" fmla="*/ 10 h 730"/>
                <a:gd name="T84" fmla="*/ 214 w 469"/>
                <a:gd name="T85" fmla="*/ 0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69" h="730">
                  <a:moveTo>
                    <a:pt x="214" y="0"/>
                  </a:moveTo>
                  <a:lnTo>
                    <a:pt x="233" y="0"/>
                  </a:lnTo>
                  <a:lnTo>
                    <a:pt x="250" y="3"/>
                  </a:lnTo>
                  <a:lnTo>
                    <a:pt x="264" y="8"/>
                  </a:lnTo>
                  <a:lnTo>
                    <a:pt x="276" y="14"/>
                  </a:lnTo>
                  <a:lnTo>
                    <a:pt x="285" y="20"/>
                  </a:lnTo>
                  <a:lnTo>
                    <a:pt x="292" y="25"/>
                  </a:lnTo>
                  <a:lnTo>
                    <a:pt x="296" y="28"/>
                  </a:lnTo>
                  <a:lnTo>
                    <a:pt x="298" y="30"/>
                  </a:lnTo>
                  <a:lnTo>
                    <a:pt x="321" y="30"/>
                  </a:lnTo>
                  <a:lnTo>
                    <a:pt x="341" y="35"/>
                  </a:lnTo>
                  <a:lnTo>
                    <a:pt x="359" y="43"/>
                  </a:lnTo>
                  <a:lnTo>
                    <a:pt x="374" y="56"/>
                  </a:lnTo>
                  <a:lnTo>
                    <a:pt x="387" y="72"/>
                  </a:lnTo>
                  <a:lnTo>
                    <a:pt x="398" y="92"/>
                  </a:lnTo>
                  <a:lnTo>
                    <a:pt x="406" y="114"/>
                  </a:lnTo>
                  <a:lnTo>
                    <a:pt x="411" y="138"/>
                  </a:lnTo>
                  <a:lnTo>
                    <a:pt x="415" y="166"/>
                  </a:lnTo>
                  <a:lnTo>
                    <a:pt x="416" y="194"/>
                  </a:lnTo>
                  <a:lnTo>
                    <a:pt x="416" y="224"/>
                  </a:lnTo>
                  <a:lnTo>
                    <a:pt x="413" y="255"/>
                  </a:lnTo>
                  <a:lnTo>
                    <a:pt x="412" y="283"/>
                  </a:lnTo>
                  <a:lnTo>
                    <a:pt x="413" y="308"/>
                  </a:lnTo>
                  <a:lnTo>
                    <a:pt x="417" y="329"/>
                  </a:lnTo>
                  <a:lnTo>
                    <a:pt x="423" y="347"/>
                  </a:lnTo>
                  <a:lnTo>
                    <a:pt x="429" y="361"/>
                  </a:lnTo>
                  <a:lnTo>
                    <a:pt x="437" y="372"/>
                  </a:lnTo>
                  <a:lnTo>
                    <a:pt x="445" y="382"/>
                  </a:lnTo>
                  <a:lnTo>
                    <a:pt x="452" y="389"/>
                  </a:lnTo>
                  <a:lnTo>
                    <a:pt x="459" y="394"/>
                  </a:lnTo>
                  <a:lnTo>
                    <a:pt x="464" y="397"/>
                  </a:lnTo>
                  <a:lnTo>
                    <a:pt x="468" y="398"/>
                  </a:lnTo>
                  <a:lnTo>
                    <a:pt x="469" y="399"/>
                  </a:lnTo>
                  <a:lnTo>
                    <a:pt x="452" y="413"/>
                  </a:lnTo>
                  <a:lnTo>
                    <a:pt x="432" y="424"/>
                  </a:lnTo>
                  <a:lnTo>
                    <a:pt x="411" y="432"/>
                  </a:lnTo>
                  <a:lnTo>
                    <a:pt x="389" y="437"/>
                  </a:lnTo>
                  <a:lnTo>
                    <a:pt x="368" y="441"/>
                  </a:lnTo>
                  <a:lnTo>
                    <a:pt x="350" y="443"/>
                  </a:lnTo>
                  <a:lnTo>
                    <a:pt x="336" y="444"/>
                  </a:lnTo>
                  <a:lnTo>
                    <a:pt x="327" y="444"/>
                  </a:lnTo>
                  <a:lnTo>
                    <a:pt x="323" y="444"/>
                  </a:lnTo>
                  <a:lnTo>
                    <a:pt x="323" y="477"/>
                  </a:lnTo>
                  <a:lnTo>
                    <a:pt x="235" y="730"/>
                  </a:lnTo>
                  <a:lnTo>
                    <a:pt x="148" y="477"/>
                  </a:lnTo>
                  <a:lnTo>
                    <a:pt x="148" y="444"/>
                  </a:lnTo>
                  <a:lnTo>
                    <a:pt x="116" y="443"/>
                  </a:lnTo>
                  <a:lnTo>
                    <a:pt x="89" y="440"/>
                  </a:lnTo>
                  <a:lnTo>
                    <a:pt x="65" y="435"/>
                  </a:lnTo>
                  <a:lnTo>
                    <a:pt x="46" y="428"/>
                  </a:lnTo>
                  <a:lnTo>
                    <a:pt x="31" y="421"/>
                  </a:lnTo>
                  <a:lnTo>
                    <a:pt x="19" y="414"/>
                  </a:lnTo>
                  <a:lnTo>
                    <a:pt x="10" y="407"/>
                  </a:lnTo>
                  <a:lnTo>
                    <a:pt x="4" y="402"/>
                  </a:lnTo>
                  <a:lnTo>
                    <a:pt x="1" y="398"/>
                  </a:lnTo>
                  <a:lnTo>
                    <a:pt x="0" y="397"/>
                  </a:lnTo>
                  <a:lnTo>
                    <a:pt x="1" y="397"/>
                  </a:lnTo>
                  <a:lnTo>
                    <a:pt x="3" y="396"/>
                  </a:lnTo>
                  <a:lnTo>
                    <a:pt x="7" y="395"/>
                  </a:lnTo>
                  <a:lnTo>
                    <a:pt x="13" y="393"/>
                  </a:lnTo>
                  <a:lnTo>
                    <a:pt x="19" y="389"/>
                  </a:lnTo>
                  <a:lnTo>
                    <a:pt x="25" y="383"/>
                  </a:lnTo>
                  <a:lnTo>
                    <a:pt x="32" y="374"/>
                  </a:lnTo>
                  <a:lnTo>
                    <a:pt x="38" y="363"/>
                  </a:lnTo>
                  <a:lnTo>
                    <a:pt x="45" y="349"/>
                  </a:lnTo>
                  <a:lnTo>
                    <a:pt x="50" y="332"/>
                  </a:lnTo>
                  <a:lnTo>
                    <a:pt x="55" y="312"/>
                  </a:lnTo>
                  <a:lnTo>
                    <a:pt x="59" y="287"/>
                  </a:lnTo>
                  <a:lnTo>
                    <a:pt x="61" y="257"/>
                  </a:lnTo>
                  <a:lnTo>
                    <a:pt x="61" y="223"/>
                  </a:lnTo>
                  <a:lnTo>
                    <a:pt x="61" y="188"/>
                  </a:lnTo>
                  <a:lnTo>
                    <a:pt x="64" y="158"/>
                  </a:lnTo>
                  <a:lnTo>
                    <a:pt x="68" y="130"/>
                  </a:lnTo>
                  <a:lnTo>
                    <a:pt x="75" y="107"/>
                  </a:lnTo>
                  <a:lnTo>
                    <a:pt x="83" y="87"/>
                  </a:lnTo>
                  <a:lnTo>
                    <a:pt x="92" y="70"/>
                  </a:lnTo>
                  <a:lnTo>
                    <a:pt x="102" y="56"/>
                  </a:lnTo>
                  <a:lnTo>
                    <a:pt x="112" y="44"/>
                  </a:lnTo>
                  <a:lnTo>
                    <a:pt x="122" y="35"/>
                  </a:lnTo>
                  <a:lnTo>
                    <a:pt x="132" y="27"/>
                  </a:lnTo>
                  <a:lnTo>
                    <a:pt x="142" y="21"/>
                  </a:lnTo>
                  <a:lnTo>
                    <a:pt x="151" y="17"/>
                  </a:lnTo>
                  <a:lnTo>
                    <a:pt x="160" y="13"/>
                  </a:lnTo>
                  <a:lnTo>
                    <a:pt x="167" y="10"/>
                  </a:lnTo>
                  <a:lnTo>
                    <a:pt x="192" y="3"/>
                  </a:lnTo>
                  <a:lnTo>
                    <a:pt x="2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7" name="Freeform 296"/>
            <p:cNvSpPr>
              <a:spLocks/>
            </p:cNvSpPr>
            <p:nvPr/>
          </p:nvSpPr>
          <p:spPr bwMode="auto">
            <a:xfrm>
              <a:off x="2733675" y="1385888"/>
              <a:ext cx="58738" cy="22225"/>
            </a:xfrm>
            <a:custGeom>
              <a:avLst/>
              <a:gdLst>
                <a:gd name="T0" fmla="*/ 441 w 643"/>
                <a:gd name="T1" fmla="*/ 0 h 247"/>
                <a:gd name="T2" fmla="*/ 460 w 643"/>
                <a:gd name="T3" fmla="*/ 10 h 247"/>
                <a:gd name="T4" fmla="*/ 570 w 643"/>
                <a:gd name="T5" fmla="*/ 64 h 247"/>
                <a:gd name="T6" fmla="*/ 587 w 643"/>
                <a:gd name="T7" fmla="*/ 74 h 247"/>
                <a:gd name="T8" fmla="*/ 601 w 643"/>
                <a:gd name="T9" fmla="*/ 86 h 247"/>
                <a:gd name="T10" fmla="*/ 612 w 643"/>
                <a:gd name="T11" fmla="*/ 102 h 247"/>
                <a:gd name="T12" fmla="*/ 620 w 643"/>
                <a:gd name="T13" fmla="*/ 118 h 247"/>
                <a:gd name="T14" fmla="*/ 625 w 643"/>
                <a:gd name="T15" fmla="*/ 136 h 247"/>
                <a:gd name="T16" fmla="*/ 643 w 643"/>
                <a:gd name="T17" fmla="*/ 233 h 247"/>
                <a:gd name="T18" fmla="*/ 643 w 643"/>
                <a:gd name="T19" fmla="*/ 237 h 247"/>
                <a:gd name="T20" fmla="*/ 642 w 643"/>
                <a:gd name="T21" fmla="*/ 240 h 247"/>
                <a:gd name="T22" fmla="*/ 640 w 643"/>
                <a:gd name="T23" fmla="*/ 242 h 247"/>
                <a:gd name="T24" fmla="*/ 638 w 643"/>
                <a:gd name="T25" fmla="*/ 245 h 247"/>
                <a:gd name="T26" fmla="*/ 635 w 643"/>
                <a:gd name="T27" fmla="*/ 246 h 247"/>
                <a:gd name="T28" fmla="*/ 631 w 643"/>
                <a:gd name="T29" fmla="*/ 247 h 247"/>
                <a:gd name="T30" fmla="*/ 11 w 643"/>
                <a:gd name="T31" fmla="*/ 247 h 247"/>
                <a:gd name="T32" fmla="*/ 7 w 643"/>
                <a:gd name="T33" fmla="*/ 246 h 247"/>
                <a:gd name="T34" fmla="*/ 4 w 643"/>
                <a:gd name="T35" fmla="*/ 244 h 247"/>
                <a:gd name="T36" fmla="*/ 1 w 643"/>
                <a:gd name="T37" fmla="*/ 241 h 247"/>
                <a:gd name="T38" fmla="*/ 0 w 643"/>
                <a:gd name="T39" fmla="*/ 237 h 247"/>
                <a:gd name="T40" fmla="*/ 0 w 643"/>
                <a:gd name="T41" fmla="*/ 233 h 247"/>
                <a:gd name="T42" fmla="*/ 17 w 643"/>
                <a:gd name="T43" fmla="*/ 137 h 247"/>
                <a:gd name="T44" fmla="*/ 24 w 643"/>
                <a:gd name="T45" fmla="*/ 115 h 247"/>
                <a:gd name="T46" fmla="*/ 36 w 643"/>
                <a:gd name="T47" fmla="*/ 94 h 247"/>
                <a:gd name="T48" fmla="*/ 52 w 643"/>
                <a:gd name="T49" fmla="*/ 77 h 247"/>
                <a:gd name="T50" fmla="*/ 73 w 643"/>
                <a:gd name="T51" fmla="*/ 64 h 247"/>
                <a:gd name="T52" fmla="*/ 180 w 643"/>
                <a:gd name="T53" fmla="*/ 12 h 247"/>
                <a:gd name="T54" fmla="*/ 201 w 643"/>
                <a:gd name="T55" fmla="*/ 0 h 247"/>
                <a:gd name="T56" fmla="*/ 166 w 643"/>
                <a:gd name="T57" fmla="*/ 103 h 247"/>
                <a:gd name="T58" fmla="*/ 214 w 643"/>
                <a:gd name="T59" fmla="*/ 99 h 247"/>
                <a:gd name="T60" fmla="*/ 321 w 643"/>
                <a:gd name="T61" fmla="*/ 229 h 247"/>
                <a:gd name="T62" fmla="*/ 428 w 643"/>
                <a:gd name="T63" fmla="*/ 98 h 247"/>
                <a:gd name="T64" fmla="*/ 475 w 643"/>
                <a:gd name="T65" fmla="*/ 102 h 247"/>
                <a:gd name="T66" fmla="*/ 441 w 643"/>
                <a:gd name="T67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43" h="247">
                  <a:moveTo>
                    <a:pt x="441" y="0"/>
                  </a:moveTo>
                  <a:lnTo>
                    <a:pt x="460" y="10"/>
                  </a:lnTo>
                  <a:lnTo>
                    <a:pt x="570" y="64"/>
                  </a:lnTo>
                  <a:lnTo>
                    <a:pt x="587" y="74"/>
                  </a:lnTo>
                  <a:lnTo>
                    <a:pt x="601" y="86"/>
                  </a:lnTo>
                  <a:lnTo>
                    <a:pt x="612" y="102"/>
                  </a:lnTo>
                  <a:lnTo>
                    <a:pt x="620" y="118"/>
                  </a:lnTo>
                  <a:lnTo>
                    <a:pt x="625" y="136"/>
                  </a:lnTo>
                  <a:lnTo>
                    <a:pt x="643" y="233"/>
                  </a:lnTo>
                  <a:lnTo>
                    <a:pt x="643" y="237"/>
                  </a:lnTo>
                  <a:lnTo>
                    <a:pt x="642" y="240"/>
                  </a:lnTo>
                  <a:lnTo>
                    <a:pt x="640" y="242"/>
                  </a:lnTo>
                  <a:lnTo>
                    <a:pt x="638" y="245"/>
                  </a:lnTo>
                  <a:lnTo>
                    <a:pt x="635" y="246"/>
                  </a:lnTo>
                  <a:lnTo>
                    <a:pt x="631" y="247"/>
                  </a:lnTo>
                  <a:lnTo>
                    <a:pt x="11" y="247"/>
                  </a:lnTo>
                  <a:lnTo>
                    <a:pt x="7" y="246"/>
                  </a:lnTo>
                  <a:lnTo>
                    <a:pt x="4" y="244"/>
                  </a:lnTo>
                  <a:lnTo>
                    <a:pt x="1" y="241"/>
                  </a:lnTo>
                  <a:lnTo>
                    <a:pt x="0" y="237"/>
                  </a:lnTo>
                  <a:lnTo>
                    <a:pt x="0" y="233"/>
                  </a:lnTo>
                  <a:lnTo>
                    <a:pt x="17" y="137"/>
                  </a:lnTo>
                  <a:lnTo>
                    <a:pt x="24" y="115"/>
                  </a:lnTo>
                  <a:lnTo>
                    <a:pt x="36" y="94"/>
                  </a:lnTo>
                  <a:lnTo>
                    <a:pt x="52" y="77"/>
                  </a:lnTo>
                  <a:lnTo>
                    <a:pt x="73" y="64"/>
                  </a:lnTo>
                  <a:lnTo>
                    <a:pt x="180" y="12"/>
                  </a:lnTo>
                  <a:lnTo>
                    <a:pt x="201" y="0"/>
                  </a:lnTo>
                  <a:lnTo>
                    <a:pt x="166" y="103"/>
                  </a:lnTo>
                  <a:lnTo>
                    <a:pt x="214" y="99"/>
                  </a:lnTo>
                  <a:lnTo>
                    <a:pt x="321" y="229"/>
                  </a:lnTo>
                  <a:lnTo>
                    <a:pt x="428" y="98"/>
                  </a:lnTo>
                  <a:lnTo>
                    <a:pt x="475" y="102"/>
                  </a:lnTo>
                  <a:lnTo>
                    <a:pt x="4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17" name="Group 1716"/>
          <p:cNvGrpSpPr/>
          <p:nvPr/>
        </p:nvGrpSpPr>
        <p:grpSpPr>
          <a:xfrm>
            <a:off x="1949344" y="1675765"/>
            <a:ext cx="244475" cy="307975"/>
            <a:chOff x="1890713" y="1219200"/>
            <a:chExt cx="244475" cy="3079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91" name="Freeform 301"/>
            <p:cNvSpPr>
              <a:spLocks/>
            </p:cNvSpPr>
            <p:nvPr/>
          </p:nvSpPr>
          <p:spPr bwMode="auto">
            <a:xfrm>
              <a:off x="1966913" y="1296988"/>
              <a:ext cx="92075" cy="92075"/>
            </a:xfrm>
            <a:custGeom>
              <a:avLst/>
              <a:gdLst>
                <a:gd name="T0" fmla="*/ 486 w 974"/>
                <a:gd name="T1" fmla="*/ 0 h 972"/>
                <a:gd name="T2" fmla="*/ 540 w 974"/>
                <a:gd name="T3" fmla="*/ 3 h 972"/>
                <a:gd name="T4" fmla="*/ 591 w 974"/>
                <a:gd name="T5" fmla="*/ 12 h 972"/>
                <a:gd name="T6" fmla="*/ 641 w 974"/>
                <a:gd name="T7" fmla="*/ 25 h 972"/>
                <a:gd name="T8" fmla="*/ 688 w 974"/>
                <a:gd name="T9" fmla="*/ 43 h 972"/>
                <a:gd name="T10" fmla="*/ 733 w 974"/>
                <a:gd name="T11" fmla="*/ 66 h 972"/>
                <a:gd name="T12" fmla="*/ 774 w 974"/>
                <a:gd name="T13" fmla="*/ 94 h 972"/>
                <a:gd name="T14" fmla="*/ 814 w 974"/>
                <a:gd name="T15" fmla="*/ 125 h 972"/>
                <a:gd name="T16" fmla="*/ 849 w 974"/>
                <a:gd name="T17" fmla="*/ 161 h 972"/>
                <a:gd name="T18" fmla="*/ 880 w 974"/>
                <a:gd name="T19" fmla="*/ 199 h 972"/>
                <a:gd name="T20" fmla="*/ 907 w 974"/>
                <a:gd name="T21" fmla="*/ 241 h 972"/>
                <a:gd name="T22" fmla="*/ 930 w 974"/>
                <a:gd name="T23" fmla="*/ 285 h 972"/>
                <a:gd name="T24" fmla="*/ 949 w 974"/>
                <a:gd name="T25" fmla="*/ 332 h 972"/>
                <a:gd name="T26" fmla="*/ 963 w 974"/>
                <a:gd name="T27" fmla="*/ 382 h 972"/>
                <a:gd name="T28" fmla="*/ 971 w 974"/>
                <a:gd name="T29" fmla="*/ 433 h 972"/>
                <a:gd name="T30" fmla="*/ 974 w 974"/>
                <a:gd name="T31" fmla="*/ 486 h 972"/>
                <a:gd name="T32" fmla="*/ 971 w 974"/>
                <a:gd name="T33" fmla="*/ 539 h 972"/>
                <a:gd name="T34" fmla="*/ 963 w 974"/>
                <a:gd name="T35" fmla="*/ 590 h 972"/>
                <a:gd name="T36" fmla="*/ 949 w 974"/>
                <a:gd name="T37" fmla="*/ 640 h 972"/>
                <a:gd name="T38" fmla="*/ 930 w 974"/>
                <a:gd name="T39" fmla="*/ 687 h 972"/>
                <a:gd name="T40" fmla="*/ 907 w 974"/>
                <a:gd name="T41" fmla="*/ 731 h 972"/>
                <a:gd name="T42" fmla="*/ 880 w 974"/>
                <a:gd name="T43" fmla="*/ 773 h 972"/>
                <a:gd name="T44" fmla="*/ 849 w 974"/>
                <a:gd name="T45" fmla="*/ 811 h 972"/>
                <a:gd name="T46" fmla="*/ 814 w 974"/>
                <a:gd name="T47" fmla="*/ 847 h 972"/>
                <a:gd name="T48" fmla="*/ 774 w 974"/>
                <a:gd name="T49" fmla="*/ 878 h 972"/>
                <a:gd name="T50" fmla="*/ 733 w 974"/>
                <a:gd name="T51" fmla="*/ 906 h 972"/>
                <a:gd name="T52" fmla="*/ 688 w 974"/>
                <a:gd name="T53" fmla="*/ 929 h 972"/>
                <a:gd name="T54" fmla="*/ 641 w 974"/>
                <a:gd name="T55" fmla="*/ 947 h 972"/>
                <a:gd name="T56" fmla="*/ 591 w 974"/>
                <a:gd name="T57" fmla="*/ 960 h 972"/>
                <a:gd name="T58" fmla="*/ 540 w 974"/>
                <a:gd name="T59" fmla="*/ 969 h 972"/>
                <a:gd name="T60" fmla="*/ 486 w 974"/>
                <a:gd name="T61" fmla="*/ 972 h 972"/>
                <a:gd name="T62" fmla="*/ 434 w 974"/>
                <a:gd name="T63" fmla="*/ 969 h 972"/>
                <a:gd name="T64" fmla="*/ 383 w 974"/>
                <a:gd name="T65" fmla="*/ 960 h 972"/>
                <a:gd name="T66" fmla="*/ 333 w 974"/>
                <a:gd name="T67" fmla="*/ 947 h 972"/>
                <a:gd name="T68" fmla="*/ 286 w 974"/>
                <a:gd name="T69" fmla="*/ 929 h 972"/>
                <a:gd name="T70" fmla="*/ 242 w 974"/>
                <a:gd name="T71" fmla="*/ 906 h 972"/>
                <a:gd name="T72" fmla="*/ 200 w 974"/>
                <a:gd name="T73" fmla="*/ 878 h 972"/>
                <a:gd name="T74" fmla="*/ 161 w 974"/>
                <a:gd name="T75" fmla="*/ 847 h 972"/>
                <a:gd name="T76" fmla="*/ 126 w 974"/>
                <a:gd name="T77" fmla="*/ 811 h 972"/>
                <a:gd name="T78" fmla="*/ 94 w 974"/>
                <a:gd name="T79" fmla="*/ 773 h 972"/>
                <a:gd name="T80" fmla="*/ 67 w 974"/>
                <a:gd name="T81" fmla="*/ 731 h 972"/>
                <a:gd name="T82" fmla="*/ 44 w 974"/>
                <a:gd name="T83" fmla="*/ 687 h 972"/>
                <a:gd name="T84" fmla="*/ 25 w 974"/>
                <a:gd name="T85" fmla="*/ 640 h 972"/>
                <a:gd name="T86" fmla="*/ 11 w 974"/>
                <a:gd name="T87" fmla="*/ 590 h 972"/>
                <a:gd name="T88" fmla="*/ 3 w 974"/>
                <a:gd name="T89" fmla="*/ 539 h 972"/>
                <a:gd name="T90" fmla="*/ 0 w 974"/>
                <a:gd name="T91" fmla="*/ 486 h 972"/>
                <a:gd name="T92" fmla="*/ 3 w 974"/>
                <a:gd name="T93" fmla="*/ 433 h 972"/>
                <a:gd name="T94" fmla="*/ 11 w 974"/>
                <a:gd name="T95" fmla="*/ 382 h 972"/>
                <a:gd name="T96" fmla="*/ 25 w 974"/>
                <a:gd name="T97" fmla="*/ 332 h 972"/>
                <a:gd name="T98" fmla="*/ 44 w 974"/>
                <a:gd name="T99" fmla="*/ 285 h 972"/>
                <a:gd name="T100" fmla="*/ 67 w 974"/>
                <a:gd name="T101" fmla="*/ 241 h 972"/>
                <a:gd name="T102" fmla="*/ 94 w 974"/>
                <a:gd name="T103" fmla="*/ 199 h 972"/>
                <a:gd name="T104" fmla="*/ 126 w 974"/>
                <a:gd name="T105" fmla="*/ 161 h 972"/>
                <a:gd name="T106" fmla="*/ 161 w 974"/>
                <a:gd name="T107" fmla="*/ 125 h 972"/>
                <a:gd name="T108" fmla="*/ 200 w 974"/>
                <a:gd name="T109" fmla="*/ 94 h 972"/>
                <a:gd name="T110" fmla="*/ 242 w 974"/>
                <a:gd name="T111" fmla="*/ 66 h 972"/>
                <a:gd name="T112" fmla="*/ 286 w 974"/>
                <a:gd name="T113" fmla="*/ 43 h 972"/>
                <a:gd name="T114" fmla="*/ 333 w 974"/>
                <a:gd name="T115" fmla="*/ 25 h 972"/>
                <a:gd name="T116" fmla="*/ 383 w 974"/>
                <a:gd name="T117" fmla="*/ 12 h 972"/>
                <a:gd name="T118" fmla="*/ 434 w 974"/>
                <a:gd name="T119" fmla="*/ 3 h 972"/>
                <a:gd name="T120" fmla="*/ 486 w 974"/>
                <a:gd name="T121" fmla="*/ 0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74" h="972">
                  <a:moveTo>
                    <a:pt x="486" y="0"/>
                  </a:moveTo>
                  <a:lnTo>
                    <a:pt x="540" y="3"/>
                  </a:lnTo>
                  <a:lnTo>
                    <a:pt x="591" y="12"/>
                  </a:lnTo>
                  <a:lnTo>
                    <a:pt x="641" y="25"/>
                  </a:lnTo>
                  <a:lnTo>
                    <a:pt x="688" y="43"/>
                  </a:lnTo>
                  <a:lnTo>
                    <a:pt x="733" y="66"/>
                  </a:lnTo>
                  <a:lnTo>
                    <a:pt x="774" y="94"/>
                  </a:lnTo>
                  <a:lnTo>
                    <a:pt x="814" y="125"/>
                  </a:lnTo>
                  <a:lnTo>
                    <a:pt x="849" y="161"/>
                  </a:lnTo>
                  <a:lnTo>
                    <a:pt x="880" y="199"/>
                  </a:lnTo>
                  <a:lnTo>
                    <a:pt x="907" y="241"/>
                  </a:lnTo>
                  <a:lnTo>
                    <a:pt x="930" y="285"/>
                  </a:lnTo>
                  <a:lnTo>
                    <a:pt x="949" y="332"/>
                  </a:lnTo>
                  <a:lnTo>
                    <a:pt x="963" y="382"/>
                  </a:lnTo>
                  <a:lnTo>
                    <a:pt x="971" y="433"/>
                  </a:lnTo>
                  <a:lnTo>
                    <a:pt x="974" y="486"/>
                  </a:lnTo>
                  <a:lnTo>
                    <a:pt x="971" y="539"/>
                  </a:lnTo>
                  <a:lnTo>
                    <a:pt x="963" y="590"/>
                  </a:lnTo>
                  <a:lnTo>
                    <a:pt x="949" y="640"/>
                  </a:lnTo>
                  <a:lnTo>
                    <a:pt x="930" y="687"/>
                  </a:lnTo>
                  <a:lnTo>
                    <a:pt x="907" y="731"/>
                  </a:lnTo>
                  <a:lnTo>
                    <a:pt x="880" y="773"/>
                  </a:lnTo>
                  <a:lnTo>
                    <a:pt x="849" y="811"/>
                  </a:lnTo>
                  <a:lnTo>
                    <a:pt x="814" y="847"/>
                  </a:lnTo>
                  <a:lnTo>
                    <a:pt x="774" y="878"/>
                  </a:lnTo>
                  <a:lnTo>
                    <a:pt x="733" y="906"/>
                  </a:lnTo>
                  <a:lnTo>
                    <a:pt x="688" y="929"/>
                  </a:lnTo>
                  <a:lnTo>
                    <a:pt x="641" y="947"/>
                  </a:lnTo>
                  <a:lnTo>
                    <a:pt x="591" y="960"/>
                  </a:lnTo>
                  <a:lnTo>
                    <a:pt x="540" y="969"/>
                  </a:lnTo>
                  <a:lnTo>
                    <a:pt x="486" y="972"/>
                  </a:lnTo>
                  <a:lnTo>
                    <a:pt x="434" y="969"/>
                  </a:lnTo>
                  <a:lnTo>
                    <a:pt x="383" y="960"/>
                  </a:lnTo>
                  <a:lnTo>
                    <a:pt x="333" y="947"/>
                  </a:lnTo>
                  <a:lnTo>
                    <a:pt x="286" y="929"/>
                  </a:lnTo>
                  <a:lnTo>
                    <a:pt x="242" y="906"/>
                  </a:lnTo>
                  <a:lnTo>
                    <a:pt x="200" y="878"/>
                  </a:lnTo>
                  <a:lnTo>
                    <a:pt x="161" y="847"/>
                  </a:lnTo>
                  <a:lnTo>
                    <a:pt x="126" y="811"/>
                  </a:lnTo>
                  <a:lnTo>
                    <a:pt x="94" y="773"/>
                  </a:lnTo>
                  <a:lnTo>
                    <a:pt x="67" y="731"/>
                  </a:lnTo>
                  <a:lnTo>
                    <a:pt x="44" y="687"/>
                  </a:lnTo>
                  <a:lnTo>
                    <a:pt x="25" y="640"/>
                  </a:lnTo>
                  <a:lnTo>
                    <a:pt x="11" y="590"/>
                  </a:lnTo>
                  <a:lnTo>
                    <a:pt x="3" y="539"/>
                  </a:lnTo>
                  <a:lnTo>
                    <a:pt x="0" y="486"/>
                  </a:lnTo>
                  <a:lnTo>
                    <a:pt x="3" y="433"/>
                  </a:lnTo>
                  <a:lnTo>
                    <a:pt x="11" y="382"/>
                  </a:lnTo>
                  <a:lnTo>
                    <a:pt x="25" y="332"/>
                  </a:lnTo>
                  <a:lnTo>
                    <a:pt x="44" y="285"/>
                  </a:lnTo>
                  <a:lnTo>
                    <a:pt x="67" y="241"/>
                  </a:lnTo>
                  <a:lnTo>
                    <a:pt x="94" y="199"/>
                  </a:lnTo>
                  <a:lnTo>
                    <a:pt x="126" y="161"/>
                  </a:lnTo>
                  <a:lnTo>
                    <a:pt x="161" y="125"/>
                  </a:lnTo>
                  <a:lnTo>
                    <a:pt x="200" y="94"/>
                  </a:lnTo>
                  <a:lnTo>
                    <a:pt x="242" y="66"/>
                  </a:lnTo>
                  <a:lnTo>
                    <a:pt x="286" y="43"/>
                  </a:lnTo>
                  <a:lnTo>
                    <a:pt x="333" y="25"/>
                  </a:lnTo>
                  <a:lnTo>
                    <a:pt x="383" y="12"/>
                  </a:lnTo>
                  <a:lnTo>
                    <a:pt x="434" y="3"/>
                  </a:lnTo>
                  <a:lnTo>
                    <a:pt x="4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2" name="Freeform 302"/>
            <p:cNvSpPr>
              <a:spLocks noEditPoints="1"/>
            </p:cNvSpPr>
            <p:nvPr/>
          </p:nvSpPr>
          <p:spPr bwMode="auto">
            <a:xfrm>
              <a:off x="1890713" y="1219200"/>
              <a:ext cx="244475" cy="307975"/>
            </a:xfrm>
            <a:custGeom>
              <a:avLst/>
              <a:gdLst>
                <a:gd name="T0" fmla="*/ 1469 w 2616"/>
                <a:gd name="T1" fmla="*/ 495 h 3299"/>
                <a:gd name="T2" fmla="*/ 1344 w 2616"/>
                <a:gd name="T3" fmla="*/ 634 h 3299"/>
                <a:gd name="T4" fmla="*/ 1179 w 2616"/>
                <a:gd name="T5" fmla="*/ 623 h 3299"/>
                <a:gd name="T6" fmla="*/ 1053 w 2616"/>
                <a:gd name="T7" fmla="*/ 479 h 3299"/>
                <a:gd name="T8" fmla="*/ 842 w 2616"/>
                <a:gd name="T9" fmla="*/ 575 h 3299"/>
                <a:gd name="T10" fmla="*/ 869 w 2616"/>
                <a:gd name="T11" fmla="*/ 763 h 3299"/>
                <a:gd name="T12" fmla="*/ 771 w 2616"/>
                <a:gd name="T13" fmla="*/ 893 h 3299"/>
                <a:gd name="T14" fmla="*/ 583 w 2616"/>
                <a:gd name="T15" fmla="*/ 895 h 3299"/>
                <a:gd name="T16" fmla="*/ 511 w 2616"/>
                <a:gd name="T17" fmla="*/ 933 h 3299"/>
                <a:gd name="T18" fmla="*/ 468 w 2616"/>
                <a:gd name="T19" fmla="*/ 1153 h 3299"/>
                <a:gd name="T20" fmla="*/ 622 w 2616"/>
                <a:gd name="T21" fmla="*/ 1269 h 3299"/>
                <a:gd name="T22" fmla="*/ 622 w 2616"/>
                <a:gd name="T23" fmla="*/ 1435 h 3299"/>
                <a:gd name="T24" fmla="*/ 473 w 2616"/>
                <a:gd name="T25" fmla="*/ 1559 h 3299"/>
                <a:gd name="T26" fmla="*/ 551 w 2616"/>
                <a:gd name="T27" fmla="*/ 1774 h 3299"/>
                <a:gd name="T28" fmla="*/ 735 w 2616"/>
                <a:gd name="T29" fmla="*/ 1761 h 3299"/>
                <a:gd name="T30" fmla="*/ 841 w 2616"/>
                <a:gd name="T31" fmla="*/ 1821 h 3299"/>
                <a:gd name="T32" fmla="*/ 908 w 2616"/>
                <a:gd name="T33" fmla="*/ 1923 h 3299"/>
                <a:gd name="T34" fmla="*/ 909 w 2616"/>
                <a:gd name="T35" fmla="*/ 2107 h 3299"/>
                <a:gd name="T36" fmla="*/ 1130 w 2616"/>
                <a:gd name="T37" fmla="*/ 2169 h 3299"/>
                <a:gd name="T38" fmla="*/ 1237 w 2616"/>
                <a:gd name="T39" fmla="*/ 2015 h 3299"/>
                <a:gd name="T40" fmla="*/ 1385 w 2616"/>
                <a:gd name="T41" fmla="*/ 2000 h 3299"/>
                <a:gd name="T42" fmla="*/ 1520 w 2616"/>
                <a:gd name="T43" fmla="*/ 2133 h 3299"/>
                <a:gd name="T44" fmla="*/ 1597 w 2616"/>
                <a:gd name="T45" fmla="*/ 2155 h 3299"/>
                <a:gd name="T46" fmla="*/ 1784 w 2616"/>
                <a:gd name="T47" fmla="*/ 2031 h 3299"/>
                <a:gd name="T48" fmla="*/ 1757 w 2616"/>
                <a:gd name="T49" fmla="*/ 1842 h 3299"/>
                <a:gd name="T50" fmla="*/ 1875 w 2616"/>
                <a:gd name="T51" fmla="*/ 1726 h 3299"/>
                <a:gd name="T52" fmla="*/ 2070 w 2616"/>
                <a:gd name="T53" fmla="*/ 1743 h 3299"/>
                <a:gd name="T54" fmla="*/ 2167 w 2616"/>
                <a:gd name="T55" fmla="*/ 1535 h 3299"/>
                <a:gd name="T56" fmla="*/ 2031 w 2616"/>
                <a:gd name="T57" fmla="*/ 1415 h 3299"/>
                <a:gd name="T58" fmla="*/ 1998 w 2616"/>
                <a:gd name="T59" fmla="*/ 1297 h 3299"/>
                <a:gd name="T60" fmla="*/ 2023 w 2616"/>
                <a:gd name="T61" fmla="*/ 1178 h 3299"/>
                <a:gd name="T62" fmla="*/ 2154 w 2616"/>
                <a:gd name="T63" fmla="*/ 1047 h 3299"/>
                <a:gd name="T64" fmla="*/ 2043 w 2616"/>
                <a:gd name="T65" fmla="*/ 848 h 3299"/>
                <a:gd name="T66" fmla="*/ 1852 w 2616"/>
                <a:gd name="T67" fmla="*/ 879 h 3299"/>
                <a:gd name="T68" fmla="*/ 1728 w 2616"/>
                <a:gd name="T69" fmla="*/ 772 h 3299"/>
                <a:gd name="T70" fmla="*/ 1741 w 2616"/>
                <a:gd name="T71" fmla="*/ 578 h 3299"/>
                <a:gd name="T72" fmla="*/ 1545 w 2616"/>
                <a:gd name="T73" fmla="*/ 468 h 3299"/>
                <a:gd name="T74" fmla="*/ 1620 w 2616"/>
                <a:gd name="T75" fmla="*/ 37 h 3299"/>
                <a:gd name="T76" fmla="*/ 2016 w 2616"/>
                <a:gd name="T77" fmla="*/ 208 h 3299"/>
                <a:gd name="T78" fmla="*/ 2332 w 2616"/>
                <a:gd name="T79" fmla="*/ 493 h 3299"/>
                <a:gd name="T80" fmla="*/ 2540 w 2616"/>
                <a:gd name="T81" fmla="*/ 868 h 3299"/>
                <a:gd name="T82" fmla="*/ 2616 w 2616"/>
                <a:gd name="T83" fmla="*/ 1305 h 3299"/>
                <a:gd name="T84" fmla="*/ 2590 w 2616"/>
                <a:gd name="T85" fmla="*/ 1563 h 3299"/>
                <a:gd name="T86" fmla="*/ 2522 w 2616"/>
                <a:gd name="T87" fmla="*/ 1790 h 3299"/>
                <a:gd name="T88" fmla="*/ 2383 w 2616"/>
                <a:gd name="T89" fmla="*/ 2082 h 3299"/>
                <a:gd name="T90" fmla="*/ 2157 w 2616"/>
                <a:gd name="T91" fmla="*/ 2436 h 3299"/>
                <a:gd name="T92" fmla="*/ 1812 w 2616"/>
                <a:gd name="T93" fmla="*/ 2847 h 3299"/>
                <a:gd name="T94" fmla="*/ 1322 w 2616"/>
                <a:gd name="T95" fmla="*/ 3295 h 3299"/>
                <a:gd name="T96" fmla="*/ 1079 w 2616"/>
                <a:gd name="T97" fmla="*/ 3112 h 3299"/>
                <a:gd name="T98" fmla="*/ 650 w 2616"/>
                <a:gd name="T99" fmla="*/ 2677 h 3299"/>
                <a:gd name="T100" fmla="*/ 354 w 2616"/>
                <a:gd name="T101" fmla="*/ 2286 h 3299"/>
                <a:gd name="T102" fmla="*/ 169 w 2616"/>
                <a:gd name="T103" fmla="*/ 1961 h 3299"/>
                <a:gd name="T104" fmla="*/ 48 w 2616"/>
                <a:gd name="T105" fmla="*/ 1661 h 3299"/>
                <a:gd name="T106" fmla="*/ 23 w 2616"/>
                <a:gd name="T107" fmla="*/ 1553 h 3299"/>
                <a:gd name="T108" fmla="*/ 5 w 2616"/>
                <a:gd name="T109" fmla="*/ 1177 h 3299"/>
                <a:gd name="T110" fmla="*/ 118 w 2616"/>
                <a:gd name="T111" fmla="*/ 760 h 3299"/>
                <a:gd name="T112" fmla="*/ 352 w 2616"/>
                <a:gd name="T113" fmla="*/ 413 h 3299"/>
                <a:gd name="T114" fmla="*/ 682 w 2616"/>
                <a:gd name="T115" fmla="*/ 158 h 3299"/>
                <a:gd name="T116" fmla="*/ 1085 w 2616"/>
                <a:gd name="T117" fmla="*/ 18 h 3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16" h="3299">
                  <a:moveTo>
                    <a:pt x="1528" y="464"/>
                  </a:moveTo>
                  <a:lnTo>
                    <a:pt x="1511" y="465"/>
                  </a:lnTo>
                  <a:lnTo>
                    <a:pt x="1494" y="471"/>
                  </a:lnTo>
                  <a:lnTo>
                    <a:pt x="1480" y="481"/>
                  </a:lnTo>
                  <a:lnTo>
                    <a:pt x="1469" y="495"/>
                  </a:lnTo>
                  <a:lnTo>
                    <a:pt x="1408" y="601"/>
                  </a:lnTo>
                  <a:lnTo>
                    <a:pt x="1396" y="616"/>
                  </a:lnTo>
                  <a:lnTo>
                    <a:pt x="1381" y="626"/>
                  </a:lnTo>
                  <a:lnTo>
                    <a:pt x="1363" y="633"/>
                  </a:lnTo>
                  <a:lnTo>
                    <a:pt x="1344" y="634"/>
                  </a:lnTo>
                  <a:lnTo>
                    <a:pt x="1287" y="634"/>
                  </a:lnTo>
                  <a:lnTo>
                    <a:pt x="1231" y="638"/>
                  </a:lnTo>
                  <a:lnTo>
                    <a:pt x="1212" y="637"/>
                  </a:lnTo>
                  <a:lnTo>
                    <a:pt x="1194" y="632"/>
                  </a:lnTo>
                  <a:lnTo>
                    <a:pt x="1179" y="623"/>
                  </a:lnTo>
                  <a:lnTo>
                    <a:pt x="1166" y="609"/>
                  </a:lnTo>
                  <a:lnTo>
                    <a:pt x="1096" y="506"/>
                  </a:lnTo>
                  <a:lnTo>
                    <a:pt x="1084" y="493"/>
                  </a:lnTo>
                  <a:lnTo>
                    <a:pt x="1069" y="484"/>
                  </a:lnTo>
                  <a:lnTo>
                    <a:pt x="1053" y="479"/>
                  </a:lnTo>
                  <a:lnTo>
                    <a:pt x="1036" y="480"/>
                  </a:lnTo>
                  <a:lnTo>
                    <a:pt x="1018" y="485"/>
                  </a:lnTo>
                  <a:lnTo>
                    <a:pt x="869" y="553"/>
                  </a:lnTo>
                  <a:lnTo>
                    <a:pt x="854" y="562"/>
                  </a:lnTo>
                  <a:lnTo>
                    <a:pt x="842" y="575"/>
                  </a:lnTo>
                  <a:lnTo>
                    <a:pt x="835" y="591"/>
                  </a:lnTo>
                  <a:lnTo>
                    <a:pt x="832" y="608"/>
                  </a:lnTo>
                  <a:lnTo>
                    <a:pt x="834" y="626"/>
                  </a:lnTo>
                  <a:lnTo>
                    <a:pt x="867" y="745"/>
                  </a:lnTo>
                  <a:lnTo>
                    <a:pt x="869" y="763"/>
                  </a:lnTo>
                  <a:lnTo>
                    <a:pt x="866" y="782"/>
                  </a:lnTo>
                  <a:lnTo>
                    <a:pt x="858" y="799"/>
                  </a:lnTo>
                  <a:lnTo>
                    <a:pt x="845" y="813"/>
                  </a:lnTo>
                  <a:lnTo>
                    <a:pt x="807" y="852"/>
                  </a:lnTo>
                  <a:lnTo>
                    <a:pt x="771" y="893"/>
                  </a:lnTo>
                  <a:lnTo>
                    <a:pt x="757" y="906"/>
                  </a:lnTo>
                  <a:lnTo>
                    <a:pt x="741" y="915"/>
                  </a:lnTo>
                  <a:lnTo>
                    <a:pt x="723" y="919"/>
                  </a:lnTo>
                  <a:lnTo>
                    <a:pt x="705" y="918"/>
                  </a:lnTo>
                  <a:lnTo>
                    <a:pt x="583" y="895"/>
                  </a:lnTo>
                  <a:lnTo>
                    <a:pt x="566" y="894"/>
                  </a:lnTo>
                  <a:lnTo>
                    <a:pt x="549" y="898"/>
                  </a:lnTo>
                  <a:lnTo>
                    <a:pt x="533" y="906"/>
                  </a:lnTo>
                  <a:lnTo>
                    <a:pt x="520" y="918"/>
                  </a:lnTo>
                  <a:lnTo>
                    <a:pt x="511" y="933"/>
                  </a:lnTo>
                  <a:lnTo>
                    <a:pt x="455" y="1088"/>
                  </a:lnTo>
                  <a:lnTo>
                    <a:pt x="451" y="1105"/>
                  </a:lnTo>
                  <a:lnTo>
                    <a:pt x="452" y="1123"/>
                  </a:lnTo>
                  <a:lnTo>
                    <a:pt x="458" y="1139"/>
                  </a:lnTo>
                  <a:lnTo>
                    <a:pt x="468" y="1153"/>
                  </a:lnTo>
                  <a:lnTo>
                    <a:pt x="482" y="1164"/>
                  </a:lnTo>
                  <a:lnTo>
                    <a:pt x="590" y="1226"/>
                  </a:lnTo>
                  <a:lnTo>
                    <a:pt x="605" y="1238"/>
                  </a:lnTo>
                  <a:lnTo>
                    <a:pt x="615" y="1252"/>
                  </a:lnTo>
                  <a:lnTo>
                    <a:pt x="622" y="1269"/>
                  </a:lnTo>
                  <a:lnTo>
                    <a:pt x="623" y="1288"/>
                  </a:lnTo>
                  <a:lnTo>
                    <a:pt x="623" y="1343"/>
                  </a:lnTo>
                  <a:lnTo>
                    <a:pt x="628" y="1398"/>
                  </a:lnTo>
                  <a:lnTo>
                    <a:pt x="627" y="1416"/>
                  </a:lnTo>
                  <a:lnTo>
                    <a:pt x="622" y="1435"/>
                  </a:lnTo>
                  <a:lnTo>
                    <a:pt x="612" y="1450"/>
                  </a:lnTo>
                  <a:lnTo>
                    <a:pt x="599" y="1463"/>
                  </a:lnTo>
                  <a:lnTo>
                    <a:pt x="495" y="1532"/>
                  </a:lnTo>
                  <a:lnTo>
                    <a:pt x="482" y="1544"/>
                  </a:lnTo>
                  <a:lnTo>
                    <a:pt x="473" y="1559"/>
                  </a:lnTo>
                  <a:lnTo>
                    <a:pt x="469" y="1575"/>
                  </a:lnTo>
                  <a:lnTo>
                    <a:pt x="469" y="1593"/>
                  </a:lnTo>
                  <a:lnTo>
                    <a:pt x="474" y="1610"/>
                  </a:lnTo>
                  <a:lnTo>
                    <a:pt x="542" y="1759"/>
                  </a:lnTo>
                  <a:lnTo>
                    <a:pt x="551" y="1774"/>
                  </a:lnTo>
                  <a:lnTo>
                    <a:pt x="564" y="1785"/>
                  </a:lnTo>
                  <a:lnTo>
                    <a:pt x="580" y="1792"/>
                  </a:lnTo>
                  <a:lnTo>
                    <a:pt x="597" y="1795"/>
                  </a:lnTo>
                  <a:lnTo>
                    <a:pt x="615" y="1793"/>
                  </a:lnTo>
                  <a:lnTo>
                    <a:pt x="735" y="1761"/>
                  </a:lnTo>
                  <a:lnTo>
                    <a:pt x="753" y="1759"/>
                  </a:lnTo>
                  <a:lnTo>
                    <a:pt x="771" y="1762"/>
                  </a:lnTo>
                  <a:lnTo>
                    <a:pt x="788" y="1770"/>
                  </a:lnTo>
                  <a:lnTo>
                    <a:pt x="802" y="1782"/>
                  </a:lnTo>
                  <a:lnTo>
                    <a:pt x="841" y="1821"/>
                  </a:lnTo>
                  <a:lnTo>
                    <a:pt x="883" y="1856"/>
                  </a:lnTo>
                  <a:lnTo>
                    <a:pt x="897" y="1870"/>
                  </a:lnTo>
                  <a:lnTo>
                    <a:pt x="905" y="1887"/>
                  </a:lnTo>
                  <a:lnTo>
                    <a:pt x="909" y="1905"/>
                  </a:lnTo>
                  <a:lnTo>
                    <a:pt x="908" y="1923"/>
                  </a:lnTo>
                  <a:lnTo>
                    <a:pt x="885" y="2044"/>
                  </a:lnTo>
                  <a:lnTo>
                    <a:pt x="884" y="2062"/>
                  </a:lnTo>
                  <a:lnTo>
                    <a:pt x="888" y="2079"/>
                  </a:lnTo>
                  <a:lnTo>
                    <a:pt x="897" y="2095"/>
                  </a:lnTo>
                  <a:lnTo>
                    <a:pt x="909" y="2107"/>
                  </a:lnTo>
                  <a:lnTo>
                    <a:pt x="925" y="2116"/>
                  </a:lnTo>
                  <a:lnTo>
                    <a:pt x="1079" y="2172"/>
                  </a:lnTo>
                  <a:lnTo>
                    <a:pt x="1097" y="2176"/>
                  </a:lnTo>
                  <a:lnTo>
                    <a:pt x="1114" y="2175"/>
                  </a:lnTo>
                  <a:lnTo>
                    <a:pt x="1130" y="2169"/>
                  </a:lnTo>
                  <a:lnTo>
                    <a:pt x="1144" y="2159"/>
                  </a:lnTo>
                  <a:lnTo>
                    <a:pt x="1156" y="2145"/>
                  </a:lnTo>
                  <a:lnTo>
                    <a:pt x="1217" y="2037"/>
                  </a:lnTo>
                  <a:lnTo>
                    <a:pt x="1226" y="2025"/>
                  </a:lnTo>
                  <a:lnTo>
                    <a:pt x="1237" y="2015"/>
                  </a:lnTo>
                  <a:lnTo>
                    <a:pt x="1250" y="2008"/>
                  </a:lnTo>
                  <a:lnTo>
                    <a:pt x="1264" y="2004"/>
                  </a:lnTo>
                  <a:lnTo>
                    <a:pt x="1279" y="2004"/>
                  </a:lnTo>
                  <a:lnTo>
                    <a:pt x="1333" y="2004"/>
                  </a:lnTo>
                  <a:lnTo>
                    <a:pt x="1385" y="2000"/>
                  </a:lnTo>
                  <a:lnTo>
                    <a:pt x="1403" y="2001"/>
                  </a:lnTo>
                  <a:lnTo>
                    <a:pt x="1421" y="2006"/>
                  </a:lnTo>
                  <a:lnTo>
                    <a:pt x="1436" y="2015"/>
                  </a:lnTo>
                  <a:lnTo>
                    <a:pt x="1449" y="2029"/>
                  </a:lnTo>
                  <a:lnTo>
                    <a:pt x="1520" y="2133"/>
                  </a:lnTo>
                  <a:lnTo>
                    <a:pt x="1532" y="2146"/>
                  </a:lnTo>
                  <a:lnTo>
                    <a:pt x="1546" y="2155"/>
                  </a:lnTo>
                  <a:lnTo>
                    <a:pt x="1563" y="2160"/>
                  </a:lnTo>
                  <a:lnTo>
                    <a:pt x="1580" y="2160"/>
                  </a:lnTo>
                  <a:lnTo>
                    <a:pt x="1597" y="2155"/>
                  </a:lnTo>
                  <a:lnTo>
                    <a:pt x="1746" y="2086"/>
                  </a:lnTo>
                  <a:lnTo>
                    <a:pt x="1761" y="2077"/>
                  </a:lnTo>
                  <a:lnTo>
                    <a:pt x="1774" y="2064"/>
                  </a:lnTo>
                  <a:lnTo>
                    <a:pt x="1781" y="2049"/>
                  </a:lnTo>
                  <a:lnTo>
                    <a:pt x="1784" y="2031"/>
                  </a:lnTo>
                  <a:lnTo>
                    <a:pt x="1782" y="2014"/>
                  </a:lnTo>
                  <a:lnTo>
                    <a:pt x="1749" y="1896"/>
                  </a:lnTo>
                  <a:lnTo>
                    <a:pt x="1747" y="1878"/>
                  </a:lnTo>
                  <a:lnTo>
                    <a:pt x="1750" y="1859"/>
                  </a:lnTo>
                  <a:lnTo>
                    <a:pt x="1757" y="1842"/>
                  </a:lnTo>
                  <a:lnTo>
                    <a:pt x="1769" y="1827"/>
                  </a:lnTo>
                  <a:lnTo>
                    <a:pt x="1809" y="1789"/>
                  </a:lnTo>
                  <a:lnTo>
                    <a:pt x="1845" y="1748"/>
                  </a:lnTo>
                  <a:lnTo>
                    <a:pt x="1859" y="1735"/>
                  </a:lnTo>
                  <a:lnTo>
                    <a:pt x="1875" y="1726"/>
                  </a:lnTo>
                  <a:lnTo>
                    <a:pt x="1893" y="1722"/>
                  </a:lnTo>
                  <a:lnTo>
                    <a:pt x="1911" y="1723"/>
                  </a:lnTo>
                  <a:lnTo>
                    <a:pt x="2035" y="1747"/>
                  </a:lnTo>
                  <a:lnTo>
                    <a:pt x="2053" y="1748"/>
                  </a:lnTo>
                  <a:lnTo>
                    <a:pt x="2070" y="1743"/>
                  </a:lnTo>
                  <a:lnTo>
                    <a:pt x="2086" y="1735"/>
                  </a:lnTo>
                  <a:lnTo>
                    <a:pt x="2098" y="1722"/>
                  </a:lnTo>
                  <a:lnTo>
                    <a:pt x="2106" y="1707"/>
                  </a:lnTo>
                  <a:lnTo>
                    <a:pt x="2163" y="1552"/>
                  </a:lnTo>
                  <a:lnTo>
                    <a:pt x="2167" y="1535"/>
                  </a:lnTo>
                  <a:lnTo>
                    <a:pt x="2166" y="1518"/>
                  </a:lnTo>
                  <a:lnTo>
                    <a:pt x="2160" y="1501"/>
                  </a:lnTo>
                  <a:lnTo>
                    <a:pt x="2150" y="1487"/>
                  </a:lnTo>
                  <a:lnTo>
                    <a:pt x="2137" y="1476"/>
                  </a:lnTo>
                  <a:lnTo>
                    <a:pt x="2031" y="1415"/>
                  </a:lnTo>
                  <a:lnTo>
                    <a:pt x="2016" y="1403"/>
                  </a:lnTo>
                  <a:lnTo>
                    <a:pt x="2006" y="1388"/>
                  </a:lnTo>
                  <a:lnTo>
                    <a:pt x="1999" y="1371"/>
                  </a:lnTo>
                  <a:lnTo>
                    <a:pt x="1998" y="1352"/>
                  </a:lnTo>
                  <a:lnTo>
                    <a:pt x="1998" y="1297"/>
                  </a:lnTo>
                  <a:lnTo>
                    <a:pt x="1994" y="1243"/>
                  </a:lnTo>
                  <a:lnTo>
                    <a:pt x="1995" y="1224"/>
                  </a:lnTo>
                  <a:lnTo>
                    <a:pt x="2000" y="1206"/>
                  </a:lnTo>
                  <a:lnTo>
                    <a:pt x="2010" y="1190"/>
                  </a:lnTo>
                  <a:lnTo>
                    <a:pt x="2023" y="1178"/>
                  </a:lnTo>
                  <a:lnTo>
                    <a:pt x="2127" y="1108"/>
                  </a:lnTo>
                  <a:lnTo>
                    <a:pt x="2140" y="1096"/>
                  </a:lnTo>
                  <a:lnTo>
                    <a:pt x="2149" y="1081"/>
                  </a:lnTo>
                  <a:lnTo>
                    <a:pt x="2154" y="1065"/>
                  </a:lnTo>
                  <a:lnTo>
                    <a:pt x="2154" y="1047"/>
                  </a:lnTo>
                  <a:lnTo>
                    <a:pt x="2149" y="1030"/>
                  </a:lnTo>
                  <a:lnTo>
                    <a:pt x="2081" y="881"/>
                  </a:lnTo>
                  <a:lnTo>
                    <a:pt x="2071" y="866"/>
                  </a:lnTo>
                  <a:lnTo>
                    <a:pt x="2058" y="855"/>
                  </a:lnTo>
                  <a:lnTo>
                    <a:pt x="2043" y="848"/>
                  </a:lnTo>
                  <a:lnTo>
                    <a:pt x="2026" y="845"/>
                  </a:lnTo>
                  <a:lnTo>
                    <a:pt x="2008" y="847"/>
                  </a:lnTo>
                  <a:lnTo>
                    <a:pt x="1890" y="880"/>
                  </a:lnTo>
                  <a:lnTo>
                    <a:pt x="1871" y="882"/>
                  </a:lnTo>
                  <a:lnTo>
                    <a:pt x="1852" y="879"/>
                  </a:lnTo>
                  <a:lnTo>
                    <a:pt x="1835" y="872"/>
                  </a:lnTo>
                  <a:lnTo>
                    <a:pt x="1821" y="860"/>
                  </a:lnTo>
                  <a:lnTo>
                    <a:pt x="1783" y="821"/>
                  </a:lnTo>
                  <a:lnTo>
                    <a:pt x="1741" y="786"/>
                  </a:lnTo>
                  <a:lnTo>
                    <a:pt x="1728" y="772"/>
                  </a:lnTo>
                  <a:lnTo>
                    <a:pt x="1720" y="755"/>
                  </a:lnTo>
                  <a:lnTo>
                    <a:pt x="1715" y="737"/>
                  </a:lnTo>
                  <a:lnTo>
                    <a:pt x="1716" y="719"/>
                  </a:lnTo>
                  <a:lnTo>
                    <a:pt x="1740" y="596"/>
                  </a:lnTo>
                  <a:lnTo>
                    <a:pt x="1741" y="578"/>
                  </a:lnTo>
                  <a:lnTo>
                    <a:pt x="1736" y="561"/>
                  </a:lnTo>
                  <a:lnTo>
                    <a:pt x="1728" y="545"/>
                  </a:lnTo>
                  <a:lnTo>
                    <a:pt x="1716" y="533"/>
                  </a:lnTo>
                  <a:lnTo>
                    <a:pt x="1700" y="524"/>
                  </a:lnTo>
                  <a:lnTo>
                    <a:pt x="1545" y="468"/>
                  </a:lnTo>
                  <a:lnTo>
                    <a:pt x="1528" y="464"/>
                  </a:lnTo>
                  <a:close/>
                  <a:moveTo>
                    <a:pt x="1353" y="0"/>
                  </a:moveTo>
                  <a:lnTo>
                    <a:pt x="1443" y="7"/>
                  </a:lnTo>
                  <a:lnTo>
                    <a:pt x="1533" y="19"/>
                  </a:lnTo>
                  <a:lnTo>
                    <a:pt x="1620" y="37"/>
                  </a:lnTo>
                  <a:lnTo>
                    <a:pt x="1704" y="60"/>
                  </a:lnTo>
                  <a:lnTo>
                    <a:pt x="1787" y="89"/>
                  </a:lnTo>
                  <a:lnTo>
                    <a:pt x="1866" y="125"/>
                  </a:lnTo>
                  <a:lnTo>
                    <a:pt x="1943" y="164"/>
                  </a:lnTo>
                  <a:lnTo>
                    <a:pt x="2016" y="208"/>
                  </a:lnTo>
                  <a:lnTo>
                    <a:pt x="2087" y="256"/>
                  </a:lnTo>
                  <a:lnTo>
                    <a:pt x="2154" y="309"/>
                  </a:lnTo>
                  <a:lnTo>
                    <a:pt x="2217" y="367"/>
                  </a:lnTo>
                  <a:lnTo>
                    <a:pt x="2277" y="428"/>
                  </a:lnTo>
                  <a:lnTo>
                    <a:pt x="2332" y="493"/>
                  </a:lnTo>
                  <a:lnTo>
                    <a:pt x="2383" y="562"/>
                  </a:lnTo>
                  <a:lnTo>
                    <a:pt x="2430" y="634"/>
                  </a:lnTo>
                  <a:lnTo>
                    <a:pt x="2472" y="709"/>
                  </a:lnTo>
                  <a:lnTo>
                    <a:pt x="2508" y="787"/>
                  </a:lnTo>
                  <a:lnTo>
                    <a:pt x="2540" y="868"/>
                  </a:lnTo>
                  <a:lnTo>
                    <a:pt x="2567" y="950"/>
                  </a:lnTo>
                  <a:lnTo>
                    <a:pt x="2588" y="1037"/>
                  </a:lnTo>
                  <a:lnTo>
                    <a:pt x="2603" y="1124"/>
                  </a:lnTo>
                  <a:lnTo>
                    <a:pt x="2613" y="1214"/>
                  </a:lnTo>
                  <a:lnTo>
                    <a:pt x="2616" y="1305"/>
                  </a:lnTo>
                  <a:lnTo>
                    <a:pt x="2613" y="1389"/>
                  </a:lnTo>
                  <a:lnTo>
                    <a:pt x="2605" y="1472"/>
                  </a:lnTo>
                  <a:lnTo>
                    <a:pt x="2592" y="1553"/>
                  </a:lnTo>
                  <a:lnTo>
                    <a:pt x="2592" y="1556"/>
                  </a:lnTo>
                  <a:lnTo>
                    <a:pt x="2590" y="1563"/>
                  </a:lnTo>
                  <a:lnTo>
                    <a:pt x="2587" y="1576"/>
                  </a:lnTo>
                  <a:lnTo>
                    <a:pt x="2584" y="1593"/>
                  </a:lnTo>
                  <a:lnTo>
                    <a:pt x="2567" y="1661"/>
                  </a:lnTo>
                  <a:lnTo>
                    <a:pt x="2546" y="1727"/>
                  </a:lnTo>
                  <a:lnTo>
                    <a:pt x="2522" y="1790"/>
                  </a:lnTo>
                  <a:lnTo>
                    <a:pt x="2495" y="1852"/>
                  </a:lnTo>
                  <a:lnTo>
                    <a:pt x="2472" y="1905"/>
                  </a:lnTo>
                  <a:lnTo>
                    <a:pt x="2446" y="1961"/>
                  </a:lnTo>
                  <a:lnTo>
                    <a:pt x="2417" y="2020"/>
                  </a:lnTo>
                  <a:lnTo>
                    <a:pt x="2383" y="2082"/>
                  </a:lnTo>
                  <a:lnTo>
                    <a:pt x="2347" y="2148"/>
                  </a:lnTo>
                  <a:lnTo>
                    <a:pt x="2306" y="2216"/>
                  </a:lnTo>
                  <a:lnTo>
                    <a:pt x="2261" y="2287"/>
                  </a:lnTo>
                  <a:lnTo>
                    <a:pt x="2211" y="2361"/>
                  </a:lnTo>
                  <a:lnTo>
                    <a:pt x="2157" y="2436"/>
                  </a:lnTo>
                  <a:lnTo>
                    <a:pt x="2099" y="2514"/>
                  </a:lnTo>
                  <a:lnTo>
                    <a:pt x="2035" y="2595"/>
                  </a:lnTo>
                  <a:lnTo>
                    <a:pt x="1966" y="2677"/>
                  </a:lnTo>
                  <a:lnTo>
                    <a:pt x="1891" y="2762"/>
                  </a:lnTo>
                  <a:lnTo>
                    <a:pt x="1812" y="2847"/>
                  </a:lnTo>
                  <a:lnTo>
                    <a:pt x="1726" y="2934"/>
                  </a:lnTo>
                  <a:lnTo>
                    <a:pt x="1635" y="3023"/>
                  </a:lnTo>
                  <a:lnTo>
                    <a:pt x="1537" y="3112"/>
                  </a:lnTo>
                  <a:lnTo>
                    <a:pt x="1432" y="3203"/>
                  </a:lnTo>
                  <a:lnTo>
                    <a:pt x="1322" y="3295"/>
                  </a:lnTo>
                  <a:lnTo>
                    <a:pt x="1313" y="3299"/>
                  </a:lnTo>
                  <a:lnTo>
                    <a:pt x="1302" y="3299"/>
                  </a:lnTo>
                  <a:lnTo>
                    <a:pt x="1293" y="3295"/>
                  </a:lnTo>
                  <a:lnTo>
                    <a:pt x="1183" y="3203"/>
                  </a:lnTo>
                  <a:lnTo>
                    <a:pt x="1079" y="3112"/>
                  </a:lnTo>
                  <a:lnTo>
                    <a:pt x="981" y="3023"/>
                  </a:lnTo>
                  <a:lnTo>
                    <a:pt x="890" y="2934"/>
                  </a:lnTo>
                  <a:lnTo>
                    <a:pt x="804" y="2847"/>
                  </a:lnTo>
                  <a:lnTo>
                    <a:pt x="724" y="2761"/>
                  </a:lnTo>
                  <a:lnTo>
                    <a:pt x="650" y="2677"/>
                  </a:lnTo>
                  <a:lnTo>
                    <a:pt x="581" y="2595"/>
                  </a:lnTo>
                  <a:lnTo>
                    <a:pt x="517" y="2514"/>
                  </a:lnTo>
                  <a:lnTo>
                    <a:pt x="458" y="2436"/>
                  </a:lnTo>
                  <a:lnTo>
                    <a:pt x="404" y="2360"/>
                  </a:lnTo>
                  <a:lnTo>
                    <a:pt x="354" y="2286"/>
                  </a:lnTo>
                  <a:lnTo>
                    <a:pt x="310" y="2216"/>
                  </a:lnTo>
                  <a:lnTo>
                    <a:pt x="269" y="2148"/>
                  </a:lnTo>
                  <a:lnTo>
                    <a:pt x="232" y="2082"/>
                  </a:lnTo>
                  <a:lnTo>
                    <a:pt x="198" y="2020"/>
                  </a:lnTo>
                  <a:lnTo>
                    <a:pt x="169" y="1961"/>
                  </a:lnTo>
                  <a:lnTo>
                    <a:pt x="143" y="1905"/>
                  </a:lnTo>
                  <a:lnTo>
                    <a:pt x="120" y="1852"/>
                  </a:lnTo>
                  <a:lnTo>
                    <a:pt x="93" y="1790"/>
                  </a:lnTo>
                  <a:lnTo>
                    <a:pt x="69" y="1726"/>
                  </a:lnTo>
                  <a:lnTo>
                    <a:pt x="48" y="1661"/>
                  </a:lnTo>
                  <a:lnTo>
                    <a:pt x="32" y="1593"/>
                  </a:lnTo>
                  <a:lnTo>
                    <a:pt x="27" y="1576"/>
                  </a:lnTo>
                  <a:lnTo>
                    <a:pt x="25" y="1563"/>
                  </a:lnTo>
                  <a:lnTo>
                    <a:pt x="23" y="1556"/>
                  </a:lnTo>
                  <a:lnTo>
                    <a:pt x="23" y="1553"/>
                  </a:lnTo>
                  <a:lnTo>
                    <a:pt x="11" y="1480"/>
                  </a:lnTo>
                  <a:lnTo>
                    <a:pt x="3" y="1406"/>
                  </a:lnTo>
                  <a:lnTo>
                    <a:pt x="0" y="1331"/>
                  </a:lnTo>
                  <a:lnTo>
                    <a:pt x="0" y="1255"/>
                  </a:lnTo>
                  <a:lnTo>
                    <a:pt x="5" y="1177"/>
                  </a:lnTo>
                  <a:lnTo>
                    <a:pt x="17" y="1090"/>
                  </a:lnTo>
                  <a:lnTo>
                    <a:pt x="34" y="1004"/>
                  </a:lnTo>
                  <a:lnTo>
                    <a:pt x="56" y="920"/>
                  </a:lnTo>
                  <a:lnTo>
                    <a:pt x="85" y="839"/>
                  </a:lnTo>
                  <a:lnTo>
                    <a:pt x="118" y="760"/>
                  </a:lnTo>
                  <a:lnTo>
                    <a:pt x="156" y="685"/>
                  </a:lnTo>
                  <a:lnTo>
                    <a:pt x="198" y="612"/>
                  </a:lnTo>
                  <a:lnTo>
                    <a:pt x="246" y="542"/>
                  </a:lnTo>
                  <a:lnTo>
                    <a:pt x="297" y="476"/>
                  </a:lnTo>
                  <a:lnTo>
                    <a:pt x="352" y="413"/>
                  </a:lnTo>
                  <a:lnTo>
                    <a:pt x="411" y="354"/>
                  </a:lnTo>
                  <a:lnTo>
                    <a:pt x="474" y="298"/>
                  </a:lnTo>
                  <a:lnTo>
                    <a:pt x="541" y="247"/>
                  </a:lnTo>
                  <a:lnTo>
                    <a:pt x="610" y="200"/>
                  </a:lnTo>
                  <a:lnTo>
                    <a:pt x="682" y="158"/>
                  </a:lnTo>
                  <a:lnTo>
                    <a:pt x="758" y="120"/>
                  </a:lnTo>
                  <a:lnTo>
                    <a:pt x="836" y="86"/>
                  </a:lnTo>
                  <a:lnTo>
                    <a:pt x="917" y="58"/>
                  </a:lnTo>
                  <a:lnTo>
                    <a:pt x="1000" y="36"/>
                  </a:lnTo>
                  <a:lnTo>
                    <a:pt x="1085" y="18"/>
                  </a:lnTo>
                  <a:lnTo>
                    <a:pt x="1173" y="6"/>
                  </a:lnTo>
                  <a:lnTo>
                    <a:pt x="1261" y="0"/>
                  </a:lnTo>
                  <a:lnTo>
                    <a:pt x="13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18" name="Group 1717"/>
          <p:cNvGrpSpPr/>
          <p:nvPr/>
        </p:nvGrpSpPr>
        <p:grpSpPr>
          <a:xfrm>
            <a:off x="1165966" y="1676559"/>
            <a:ext cx="306387" cy="306387"/>
            <a:chOff x="1093788" y="1220788"/>
            <a:chExt cx="306387" cy="30638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96" name="Freeform 307"/>
            <p:cNvSpPr>
              <a:spLocks/>
            </p:cNvSpPr>
            <p:nvPr/>
          </p:nvSpPr>
          <p:spPr bwMode="auto">
            <a:xfrm>
              <a:off x="1093788" y="1220788"/>
              <a:ext cx="252412" cy="250825"/>
            </a:xfrm>
            <a:custGeom>
              <a:avLst/>
              <a:gdLst>
                <a:gd name="T0" fmla="*/ 1525 w 2854"/>
                <a:gd name="T1" fmla="*/ 3 h 2847"/>
                <a:gd name="T2" fmla="*/ 1715 w 2854"/>
                <a:gd name="T3" fmla="*/ 29 h 2847"/>
                <a:gd name="T4" fmla="*/ 1896 w 2854"/>
                <a:gd name="T5" fmla="*/ 78 h 2847"/>
                <a:gd name="T6" fmla="*/ 2067 w 2854"/>
                <a:gd name="T7" fmla="*/ 151 h 2847"/>
                <a:gd name="T8" fmla="*/ 2225 w 2854"/>
                <a:gd name="T9" fmla="*/ 243 h 2847"/>
                <a:gd name="T10" fmla="*/ 2370 w 2854"/>
                <a:gd name="T11" fmla="*/ 355 h 2847"/>
                <a:gd name="T12" fmla="*/ 2500 w 2854"/>
                <a:gd name="T13" fmla="*/ 483 h 2847"/>
                <a:gd name="T14" fmla="*/ 2612 w 2854"/>
                <a:gd name="T15" fmla="*/ 628 h 2847"/>
                <a:gd name="T16" fmla="*/ 2703 w 2854"/>
                <a:gd name="T17" fmla="*/ 785 h 2847"/>
                <a:gd name="T18" fmla="*/ 2776 w 2854"/>
                <a:gd name="T19" fmla="*/ 956 h 2847"/>
                <a:gd name="T20" fmla="*/ 2826 w 2854"/>
                <a:gd name="T21" fmla="*/ 1136 h 2847"/>
                <a:gd name="T22" fmla="*/ 2851 w 2854"/>
                <a:gd name="T23" fmla="*/ 1326 h 2847"/>
                <a:gd name="T24" fmla="*/ 1427 w 2854"/>
                <a:gd name="T25" fmla="*/ 1423 h 2847"/>
                <a:gd name="T26" fmla="*/ 1330 w 2854"/>
                <a:gd name="T27" fmla="*/ 2843 h 2847"/>
                <a:gd name="T28" fmla="*/ 1140 w 2854"/>
                <a:gd name="T29" fmla="*/ 2817 h 2847"/>
                <a:gd name="T30" fmla="*/ 958 w 2854"/>
                <a:gd name="T31" fmla="*/ 2768 h 2847"/>
                <a:gd name="T32" fmla="*/ 787 w 2854"/>
                <a:gd name="T33" fmla="*/ 2696 h 2847"/>
                <a:gd name="T34" fmla="*/ 629 w 2854"/>
                <a:gd name="T35" fmla="*/ 2604 h 2847"/>
                <a:gd name="T36" fmla="*/ 484 w 2854"/>
                <a:gd name="T37" fmla="*/ 2492 h 2847"/>
                <a:gd name="T38" fmla="*/ 356 w 2854"/>
                <a:gd name="T39" fmla="*/ 2362 h 2847"/>
                <a:gd name="T40" fmla="*/ 244 w 2854"/>
                <a:gd name="T41" fmla="*/ 2218 h 2847"/>
                <a:gd name="T42" fmla="*/ 151 w 2854"/>
                <a:gd name="T43" fmla="*/ 2060 h 2847"/>
                <a:gd name="T44" fmla="*/ 79 w 2854"/>
                <a:gd name="T45" fmla="*/ 1891 h 2847"/>
                <a:gd name="T46" fmla="*/ 30 w 2854"/>
                <a:gd name="T47" fmla="*/ 1710 h 2847"/>
                <a:gd name="T48" fmla="*/ 3 w 2854"/>
                <a:gd name="T49" fmla="*/ 1520 h 2847"/>
                <a:gd name="T50" fmla="*/ 0 w 2854"/>
                <a:gd name="T51" fmla="*/ 1423 h 2847"/>
                <a:gd name="T52" fmla="*/ 14 w 2854"/>
                <a:gd name="T53" fmla="*/ 1230 h 2847"/>
                <a:gd name="T54" fmla="*/ 52 w 2854"/>
                <a:gd name="T55" fmla="*/ 1044 h 2847"/>
                <a:gd name="T56" fmla="*/ 112 w 2854"/>
                <a:gd name="T57" fmla="*/ 869 h 2847"/>
                <a:gd name="T58" fmla="*/ 195 w 2854"/>
                <a:gd name="T59" fmla="*/ 704 h 2847"/>
                <a:gd name="T60" fmla="*/ 298 w 2854"/>
                <a:gd name="T61" fmla="*/ 554 h 2847"/>
                <a:gd name="T62" fmla="*/ 418 w 2854"/>
                <a:gd name="T63" fmla="*/ 417 h 2847"/>
                <a:gd name="T64" fmla="*/ 555 w 2854"/>
                <a:gd name="T65" fmla="*/ 296 h 2847"/>
                <a:gd name="T66" fmla="*/ 707 w 2854"/>
                <a:gd name="T67" fmla="*/ 194 h 2847"/>
                <a:gd name="T68" fmla="*/ 872 w 2854"/>
                <a:gd name="T69" fmla="*/ 112 h 2847"/>
                <a:gd name="T70" fmla="*/ 1048 w 2854"/>
                <a:gd name="T71" fmla="*/ 51 h 2847"/>
                <a:gd name="T72" fmla="*/ 1234 w 2854"/>
                <a:gd name="T73" fmla="*/ 13 h 2847"/>
                <a:gd name="T74" fmla="*/ 1427 w 2854"/>
                <a:gd name="T75" fmla="*/ 0 h 28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54" h="2847">
                  <a:moveTo>
                    <a:pt x="1427" y="0"/>
                  </a:moveTo>
                  <a:lnTo>
                    <a:pt x="1525" y="3"/>
                  </a:lnTo>
                  <a:lnTo>
                    <a:pt x="1621" y="13"/>
                  </a:lnTo>
                  <a:lnTo>
                    <a:pt x="1715" y="29"/>
                  </a:lnTo>
                  <a:lnTo>
                    <a:pt x="1807" y="51"/>
                  </a:lnTo>
                  <a:lnTo>
                    <a:pt x="1896" y="78"/>
                  </a:lnTo>
                  <a:lnTo>
                    <a:pt x="1983" y="112"/>
                  </a:lnTo>
                  <a:lnTo>
                    <a:pt x="2067" y="151"/>
                  </a:lnTo>
                  <a:lnTo>
                    <a:pt x="2148" y="194"/>
                  </a:lnTo>
                  <a:lnTo>
                    <a:pt x="2225" y="243"/>
                  </a:lnTo>
                  <a:lnTo>
                    <a:pt x="2300" y="296"/>
                  </a:lnTo>
                  <a:lnTo>
                    <a:pt x="2370" y="355"/>
                  </a:lnTo>
                  <a:lnTo>
                    <a:pt x="2437" y="417"/>
                  </a:lnTo>
                  <a:lnTo>
                    <a:pt x="2500" y="483"/>
                  </a:lnTo>
                  <a:lnTo>
                    <a:pt x="2558" y="554"/>
                  </a:lnTo>
                  <a:lnTo>
                    <a:pt x="2612" y="628"/>
                  </a:lnTo>
                  <a:lnTo>
                    <a:pt x="2660" y="704"/>
                  </a:lnTo>
                  <a:lnTo>
                    <a:pt x="2703" y="785"/>
                  </a:lnTo>
                  <a:lnTo>
                    <a:pt x="2742" y="869"/>
                  </a:lnTo>
                  <a:lnTo>
                    <a:pt x="2776" y="956"/>
                  </a:lnTo>
                  <a:lnTo>
                    <a:pt x="2804" y="1044"/>
                  </a:lnTo>
                  <a:lnTo>
                    <a:pt x="2826" y="1136"/>
                  </a:lnTo>
                  <a:lnTo>
                    <a:pt x="2842" y="1230"/>
                  </a:lnTo>
                  <a:lnTo>
                    <a:pt x="2851" y="1326"/>
                  </a:lnTo>
                  <a:lnTo>
                    <a:pt x="2854" y="1423"/>
                  </a:lnTo>
                  <a:lnTo>
                    <a:pt x="1427" y="1423"/>
                  </a:lnTo>
                  <a:lnTo>
                    <a:pt x="1427" y="2847"/>
                  </a:lnTo>
                  <a:lnTo>
                    <a:pt x="1330" y="2843"/>
                  </a:lnTo>
                  <a:lnTo>
                    <a:pt x="1234" y="2833"/>
                  </a:lnTo>
                  <a:lnTo>
                    <a:pt x="1140" y="2817"/>
                  </a:lnTo>
                  <a:lnTo>
                    <a:pt x="1048" y="2795"/>
                  </a:lnTo>
                  <a:lnTo>
                    <a:pt x="958" y="2768"/>
                  </a:lnTo>
                  <a:lnTo>
                    <a:pt x="872" y="2734"/>
                  </a:lnTo>
                  <a:lnTo>
                    <a:pt x="787" y="2696"/>
                  </a:lnTo>
                  <a:lnTo>
                    <a:pt x="707" y="2652"/>
                  </a:lnTo>
                  <a:lnTo>
                    <a:pt x="629" y="2604"/>
                  </a:lnTo>
                  <a:lnTo>
                    <a:pt x="555" y="2550"/>
                  </a:lnTo>
                  <a:lnTo>
                    <a:pt x="484" y="2492"/>
                  </a:lnTo>
                  <a:lnTo>
                    <a:pt x="418" y="2430"/>
                  </a:lnTo>
                  <a:lnTo>
                    <a:pt x="356" y="2362"/>
                  </a:lnTo>
                  <a:lnTo>
                    <a:pt x="298" y="2293"/>
                  </a:lnTo>
                  <a:lnTo>
                    <a:pt x="244" y="2218"/>
                  </a:lnTo>
                  <a:lnTo>
                    <a:pt x="195" y="2141"/>
                  </a:lnTo>
                  <a:lnTo>
                    <a:pt x="151" y="2060"/>
                  </a:lnTo>
                  <a:lnTo>
                    <a:pt x="112" y="1977"/>
                  </a:lnTo>
                  <a:lnTo>
                    <a:pt x="79" y="1891"/>
                  </a:lnTo>
                  <a:lnTo>
                    <a:pt x="52" y="1801"/>
                  </a:lnTo>
                  <a:lnTo>
                    <a:pt x="30" y="1710"/>
                  </a:lnTo>
                  <a:lnTo>
                    <a:pt x="14" y="1616"/>
                  </a:lnTo>
                  <a:lnTo>
                    <a:pt x="3" y="1520"/>
                  </a:lnTo>
                  <a:lnTo>
                    <a:pt x="0" y="1423"/>
                  </a:lnTo>
                  <a:lnTo>
                    <a:pt x="0" y="1423"/>
                  </a:lnTo>
                  <a:lnTo>
                    <a:pt x="3" y="1326"/>
                  </a:lnTo>
                  <a:lnTo>
                    <a:pt x="14" y="1230"/>
                  </a:lnTo>
                  <a:lnTo>
                    <a:pt x="30" y="1136"/>
                  </a:lnTo>
                  <a:lnTo>
                    <a:pt x="52" y="1044"/>
                  </a:lnTo>
                  <a:lnTo>
                    <a:pt x="79" y="956"/>
                  </a:lnTo>
                  <a:lnTo>
                    <a:pt x="112" y="869"/>
                  </a:lnTo>
                  <a:lnTo>
                    <a:pt x="151" y="785"/>
                  </a:lnTo>
                  <a:lnTo>
                    <a:pt x="195" y="704"/>
                  </a:lnTo>
                  <a:lnTo>
                    <a:pt x="244" y="628"/>
                  </a:lnTo>
                  <a:lnTo>
                    <a:pt x="298" y="554"/>
                  </a:lnTo>
                  <a:lnTo>
                    <a:pt x="356" y="483"/>
                  </a:lnTo>
                  <a:lnTo>
                    <a:pt x="418" y="417"/>
                  </a:lnTo>
                  <a:lnTo>
                    <a:pt x="484" y="355"/>
                  </a:lnTo>
                  <a:lnTo>
                    <a:pt x="555" y="296"/>
                  </a:lnTo>
                  <a:lnTo>
                    <a:pt x="629" y="243"/>
                  </a:lnTo>
                  <a:lnTo>
                    <a:pt x="707" y="194"/>
                  </a:lnTo>
                  <a:lnTo>
                    <a:pt x="787" y="151"/>
                  </a:lnTo>
                  <a:lnTo>
                    <a:pt x="872" y="112"/>
                  </a:lnTo>
                  <a:lnTo>
                    <a:pt x="958" y="78"/>
                  </a:lnTo>
                  <a:lnTo>
                    <a:pt x="1048" y="51"/>
                  </a:lnTo>
                  <a:lnTo>
                    <a:pt x="1140" y="29"/>
                  </a:lnTo>
                  <a:lnTo>
                    <a:pt x="1234" y="13"/>
                  </a:lnTo>
                  <a:lnTo>
                    <a:pt x="1330" y="3"/>
                  </a:lnTo>
                  <a:lnTo>
                    <a:pt x="14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7" name="Freeform 308"/>
            <p:cNvSpPr>
              <a:spLocks noEditPoints="1"/>
            </p:cNvSpPr>
            <p:nvPr/>
          </p:nvSpPr>
          <p:spPr bwMode="auto">
            <a:xfrm>
              <a:off x="1247775" y="1373188"/>
              <a:ext cx="152400" cy="153987"/>
            </a:xfrm>
            <a:custGeom>
              <a:avLst/>
              <a:gdLst>
                <a:gd name="T0" fmla="*/ 306 w 1733"/>
                <a:gd name="T1" fmla="*/ 1415 h 1730"/>
                <a:gd name="T2" fmla="*/ 450 w 1733"/>
                <a:gd name="T3" fmla="*/ 1387 h 1730"/>
                <a:gd name="T4" fmla="*/ 305 w 1733"/>
                <a:gd name="T5" fmla="*/ 902 h 1730"/>
                <a:gd name="T6" fmla="*/ 581 w 1733"/>
                <a:gd name="T7" fmla="*/ 1348 h 1730"/>
                <a:gd name="T8" fmla="*/ 703 w 1733"/>
                <a:gd name="T9" fmla="*/ 1299 h 1730"/>
                <a:gd name="T10" fmla="*/ 306 w 1733"/>
                <a:gd name="T11" fmla="*/ 560 h 1730"/>
                <a:gd name="T12" fmla="*/ 814 w 1733"/>
                <a:gd name="T13" fmla="*/ 1238 h 1730"/>
                <a:gd name="T14" fmla="*/ 916 w 1733"/>
                <a:gd name="T15" fmla="*/ 1168 h 1730"/>
                <a:gd name="T16" fmla="*/ 1251 w 1733"/>
                <a:gd name="T17" fmla="*/ 306 h 1730"/>
                <a:gd name="T18" fmla="*/ 1407 w 1733"/>
                <a:gd name="T19" fmla="*/ 376 h 1730"/>
                <a:gd name="T20" fmla="*/ 1251 w 1733"/>
                <a:gd name="T21" fmla="*/ 306 h 1730"/>
                <a:gd name="T22" fmla="*/ 1303 w 1733"/>
                <a:gd name="T23" fmla="*/ 699 h 1730"/>
                <a:gd name="T24" fmla="*/ 1353 w 1733"/>
                <a:gd name="T25" fmla="*/ 578 h 1730"/>
                <a:gd name="T26" fmla="*/ 909 w 1733"/>
                <a:gd name="T27" fmla="*/ 306 h 1730"/>
                <a:gd name="T28" fmla="*/ 306 w 1733"/>
                <a:gd name="T29" fmla="*/ 388 h 1730"/>
                <a:gd name="T30" fmla="*/ 1054 w 1733"/>
                <a:gd name="T31" fmla="*/ 1050 h 1730"/>
                <a:gd name="T32" fmla="*/ 394 w 1733"/>
                <a:gd name="T33" fmla="*/ 306 h 1730"/>
                <a:gd name="T34" fmla="*/ 565 w 1733"/>
                <a:gd name="T35" fmla="*/ 305 h 1730"/>
                <a:gd name="T36" fmla="*/ 1209 w 1733"/>
                <a:gd name="T37" fmla="*/ 862 h 1730"/>
                <a:gd name="T38" fmla="*/ 736 w 1733"/>
                <a:gd name="T39" fmla="*/ 305 h 1730"/>
                <a:gd name="T40" fmla="*/ 0 w 1733"/>
                <a:gd name="T41" fmla="*/ 0 h 1730"/>
                <a:gd name="T42" fmla="*/ 1733 w 1733"/>
                <a:gd name="T43" fmla="*/ 153 h 1730"/>
                <a:gd name="T44" fmla="*/ 1719 w 1733"/>
                <a:gd name="T45" fmla="*/ 358 h 1730"/>
                <a:gd name="T46" fmla="*/ 1681 w 1733"/>
                <a:gd name="T47" fmla="*/ 556 h 1730"/>
                <a:gd name="T48" fmla="*/ 1618 w 1733"/>
                <a:gd name="T49" fmla="*/ 743 h 1730"/>
                <a:gd name="T50" fmla="*/ 1533 w 1733"/>
                <a:gd name="T51" fmla="*/ 920 h 1730"/>
                <a:gd name="T52" fmla="*/ 1428 w 1733"/>
                <a:gd name="T53" fmla="*/ 1083 h 1730"/>
                <a:gd name="T54" fmla="*/ 1303 w 1733"/>
                <a:gd name="T55" fmla="*/ 1233 h 1730"/>
                <a:gd name="T56" fmla="*/ 1162 w 1733"/>
                <a:gd name="T57" fmla="*/ 1365 h 1730"/>
                <a:gd name="T58" fmla="*/ 1004 w 1733"/>
                <a:gd name="T59" fmla="*/ 1480 h 1730"/>
                <a:gd name="T60" fmla="*/ 835 w 1733"/>
                <a:gd name="T61" fmla="*/ 1575 h 1730"/>
                <a:gd name="T62" fmla="*/ 652 w 1733"/>
                <a:gd name="T63" fmla="*/ 1649 h 1730"/>
                <a:gd name="T64" fmla="*/ 458 w 1733"/>
                <a:gd name="T65" fmla="*/ 1699 h 1730"/>
                <a:gd name="T66" fmla="*/ 256 w 1733"/>
                <a:gd name="T67" fmla="*/ 1725 h 1730"/>
                <a:gd name="T68" fmla="*/ 0 w 1733"/>
                <a:gd name="T69" fmla="*/ 1730 h 1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33" h="1730">
                  <a:moveTo>
                    <a:pt x="306" y="1244"/>
                  </a:moveTo>
                  <a:lnTo>
                    <a:pt x="306" y="1415"/>
                  </a:lnTo>
                  <a:lnTo>
                    <a:pt x="378" y="1403"/>
                  </a:lnTo>
                  <a:lnTo>
                    <a:pt x="450" y="1387"/>
                  </a:lnTo>
                  <a:lnTo>
                    <a:pt x="306" y="1244"/>
                  </a:lnTo>
                  <a:close/>
                  <a:moveTo>
                    <a:pt x="305" y="902"/>
                  </a:moveTo>
                  <a:lnTo>
                    <a:pt x="305" y="1073"/>
                  </a:lnTo>
                  <a:lnTo>
                    <a:pt x="581" y="1348"/>
                  </a:lnTo>
                  <a:lnTo>
                    <a:pt x="643" y="1325"/>
                  </a:lnTo>
                  <a:lnTo>
                    <a:pt x="703" y="1299"/>
                  </a:lnTo>
                  <a:lnTo>
                    <a:pt x="305" y="902"/>
                  </a:lnTo>
                  <a:close/>
                  <a:moveTo>
                    <a:pt x="306" y="560"/>
                  </a:moveTo>
                  <a:lnTo>
                    <a:pt x="306" y="731"/>
                  </a:lnTo>
                  <a:lnTo>
                    <a:pt x="814" y="1238"/>
                  </a:lnTo>
                  <a:lnTo>
                    <a:pt x="866" y="1205"/>
                  </a:lnTo>
                  <a:lnTo>
                    <a:pt x="916" y="1168"/>
                  </a:lnTo>
                  <a:lnTo>
                    <a:pt x="306" y="560"/>
                  </a:lnTo>
                  <a:close/>
                  <a:moveTo>
                    <a:pt x="1251" y="306"/>
                  </a:moveTo>
                  <a:lnTo>
                    <a:pt x="1392" y="446"/>
                  </a:lnTo>
                  <a:lnTo>
                    <a:pt x="1407" y="376"/>
                  </a:lnTo>
                  <a:lnTo>
                    <a:pt x="1417" y="306"/>
                  </a:lnTo>
                  <a:lnTo>
                    <a:pt x="1251" y="306"/>
                  </a:lnTo>
                  <a:close/>
                  <a:moveTo>
                    <a:pt x="909" y="306"/>
                  </a:moveTo>
                  <a:lnTo>
                    <a:pt x="1303" y="699"/>
                  </a:lnTo>
                  <a:lnTo>
                    <a:pt x="1330" y="639"/>
                  </a:lnTo>
                  <a:lnTo>
                    <a:pt x="1353" y="578"/>
                  </a:lnTo>
                  <a:lnTo>
                    <a:pt x="1080" y="306"/>
                  </a:lnTo>
                  <a:lnTo>
                    <a:pt x="909" y="306"/>
                  </a:lnTo>
                  <a:close/>
                  <a:moveTo>
                    <a:pt x="306" y="306"/>
                  </a:moveTo>
                  <a:lnTo>
                    <a:pt x="306" y="388"/>
                  </a:lnTo>
                  <a:lnTo>
                    <a:pt x="1010" y="1091"/>
                  </a:lnTo>
                  <a:lnTo>
                    <a:pt x="1054" y="1050"/>
                  </a:lnTo>
                  <a:lnTo>
                    <a:pt x="1096" y="1006"/>
                  </a:lnTo>
                  <a:lnTo>
                    <a:pt x="394" y="306"/>
                  </a:lnTo>
                  <a:lnTo>
                    <a:pt x="306" y="306"/>
                  </a:lnTo>
                  <a:close/>
                  <a:moveTo>
                    <a:pt x="565" y="305"/>
                  </a:moveTo>
                  <a:lnTo>
                    <a:pt x="1173" y="912"/>
                  </a:lnTo>
                  <a:lnTo>
                    <a:pt x="1209" y="862"/>
                  </a:lnTo>
                  <a:lnTo>
                    <a:pt x="1242" y="809"/>
                  </a:lnTo>
                  <a:lnTo>
                    <a:pt x="736" y="305"/>
                  </a:lnTo>
                  <a:lnTo>
                    <a:pt x="565" y="305"/>
                  </a:lnTo>
                  <a:close/>
                  <a:moveTo>
                    <a:pt x="0" y="0"/>
                  </a:moveTo>
                  <a:lnTo>
                    <a:pt x="1733" y="0"/>
                  </a:lnTo>
                  <a:lnTo>
                    <a:pt x="1733" y="153"/>
                  </a:lnTo>
                  <a:lnTo>
                    <a:pt x="1730" y="257"/>
                  </a:lnTo>
                  <a:lnTo>
                    <a:pt x="1719" y="358"/>
                  </a:lnTo>
                  <a:lnTo>
                    <a:pt x="1703" y="458"/>
                  </a:lnTo>
                  <a:lnTo>
                    <a:pt x="1681" y="556"/>
                  </a:lnTo>
                  <a:lnTo>
                    <a:pt x="1653" y="651"/>
                  </a:lnTo>
                  <a:lnTo>
                    <a:pt x="1618" y="743"/>
                  </a:lnTo>
                  <a:lnTo>
                    <a:pt x="1578" y="833"/>
                  </a:lnTo>
                  <a:lnTo>
                    <a:pt x="1533" y="920"/>
                  </a:lnTo>
                  <a:lnTo>
                    <a:pt x="1483" y="1003"/>
                  </a:lnTo>
                  <a:lnTo>
                    <a:pt x="1428" y="1083"/>
                  </a:lnTo>
                  <a:lnTo>
                    <a:pt x="1368" y="1160"/>
                  </a:lnTo>
                  <a:lnTo>
                    <a:pt x="1303" y="1233"/>
                  </a:lnTo>
                  <a:lnTo>
                    <a:pt x="1235" y="1301"/>
                  </a:lnTo>
                  <a:lnTo>
                    <a:pt x="1162" y="1365"/>
                  </a:lnTo>
                  <a:lnTo>
                    <a:pt x="1085" y="1424"/>
                  </a:lnTo>
                  <a:lnTo>
                    <a:pt x="1004" y="1480"/>
                  </a:lnTo>
                  <a:lnTo>
                    <a:pt x="921" y="1530"/>
                  </a:lnTo>
                  <a:lnTo>
                    <a:pt x="835" y="1575"/>
                  </a:lnTo>
                  <a:lnTo>
                    <a:pt x="744" y="1615"/>
                  </a:lnTo>
                  <a:lnTo>
                    <a:pt x="652" y="1649"/>
                  </a:lnTo>
                  <a:lnTo>
                    <a:pt x="556" y="1677"/>
                  </a:lnTo>
                  <a:lnTo>
                    <a:pt x="458" y="1699"/>
                  </a:lnTo>
                  <a:lnTo>
                    <a:pt x="358" y="1716"/>
                  </a:lnTo>
                  <a:lnTo>
                    <a:pt x="256" y="1725"/>
                  </a:lnTo>
                  <a:lnTo>
                    <a:pt x="153" y="1730"/>
                  </a:lnTo>
                  <a:lnTo>
                    <a:pt x="0" y="173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444500" y="1674971"/>
            <a:ext cx="244475" cy="309563"/>
            <a:chOff x="357188" y="1219200"/>
            <a:chExt cx="244475" cy="3095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01" name="Freeform 313"/>
            <p:cNvSpPr>
              <a:spLocks/>
            </p:cNvSpPr>
            <p:nvPr/>
          </p:nvSpPr>
          <p:spPr bwMode="auto">
            <a:xfrm>
              <a:off x="442913" y="1273175"/>
              <a:ext cx="73025" cy="139700"/>
            </a:xfrm>
            <a:custGeom>
              <a:avLst/>
              <a:gdLst>
                <a:gd name="T0" fmla="*/ 421 w 781"/>
                <a:gd name="T1" fmla="*/ 0 h 1507"/>
                <a:gd name="T2" fmla="*/ 471 w 781"/>
                <a:gd name="T3" fmla="*/ 8 h 1507"/>
                <a:gd name="T4" fmla="*/ 486 w 781"/>
                <a:gd name="T5" fmla="*/ 44 h 1507"/>
                <a:gd name="T6" fmla="*/ 488 w 781"/>
                <a:gd name="T7" fmla="*/ 116 h 1507"/>
                <a:gd name="T8" fmla="*/ 496 w 781"/>
                <a:gd name="T9" fmla="*/ 154 h 1507"/>
                <a:gd name="T10" fmla="*/ 532 w 781"/>
                <a:gd name="T11" fmla="*/ 168 h 1507"/>
                <a:gd name="T12" fmla="*/ 653 w 781"/>
                <a:gd name="T13" fmla="*/ 197 h 1507"/>
                <a:gd name="T14" fmla="*/ 725 w 781"/>
                <a:gd name="T15" fmla="*/ 233 h 1507"/>
                <a:gd name="T16" fmla="*/ 729 w 781"/>
                <a:gd name="T17" fmla="*/ 273 h 1507"/>
                <a:gd name="T18" fmla="*/ 687 w 781"/>
                <a:gd name="T19" fmla="*/ 412 h 1507"/>
                <a:gd name="T20" fmla="*/ 660 w 781"/>
                <a:gd name="T21" fmla="*/ 432 h 1507"/>
                <a:gd name="T22" fmla="*/ 586 w 781"/>
                <a:gd name="T23" fmla="*/ 402 h 1507"/>
                <a:gd name="T24" fmla="*/ 447 w 781"/>
                <a:gd name="T25" fmla="*/ 375 h 1507"/>
                <a:gd name="T26" fmla="*/ 356 w 781"/>
                <a:gd name="T27" fmla="*/ 381 h 1507"/>
                <a:gd name="T28" fmla="*/ 298 w 781"/>
                <a:gd name="T29" fmla="*/ 415 h 1507"/>
                <a:gd name="T30" fmla="*/ 275 w 781"/>
                <a:gd name="T31" fmla="*/ 471 h 1507"/>
                <a:gd name="T32" fmla="*/ 297 w 781"/>
                <a:gd name="T33" fmla="*/ 529 h 1507"/>
                <a:gd name="T34" fmla="*/ 380 w 781"/>
                <a:gd name="T35" fmla="*/ 586 h 1507"/>
                <a:gd name="T36" fmla="*/ 509 w 781"/>
                <a:gd name="T37" fmla="*/ 641 h 1507"/>
                <a:gd name="T38" fmla="*/ 636 w 781"/>
                <a:gd name="T39" fmla="*/ 708 h 1507"/>
                <a:gd name="T40" fmla="*/ 721 w 781"/>
                <a:gd name="T41" fmla="*/ 793 h 1507"/>
                <a:gd name="T42" fmla="*/ 770 w 781"/>
                <a:gd name="T43" fmla="*/ 898 h 1507"/>
                <a:gd name="T44" fmla="*/ 780 w 781"/>
                <a:gd name="T45" fmla="*/ 1009 h 1507"/>
                <a:gd name="T46" fmla="*/ 750 w 781"/>
                <a:gd name="T47" fmla="*/ 1120 h 1507"/>
                <a:gd name="T48" fmla="*/ 681 w 781"/>
                <a:gd name="T49" fmla="*/ 1215 h 1507"/>
                <a:gd name="T50" fmla="*/ 592 w 781"/>
                <a:gd name="T51" fmla="*/ 1278 h 1507"/>
                <a:gd name="T52" fmla="*/ 506 w 781"/>
                <a:gd name="T53" fmla="*/ 1312 h 1507"/>
                <a:gd name="T54" fmla="*/ 479 w 781"/>
                <a:gd name="T55" fmla="*/ 1347 h 1507"/>
                <a:gd name="T56" fmla="*/ 478 w 781"/>
                <a:gd name="T57" fmla="*/ 1461 h 1507"/>
                <a:gd name="T58" fmla="*/ 462 w 781"/>
                <a:gd name="T59" fmla="*/ 1499 h 1507"/>
                <a:gd name="T60" fmla="*/ 382 w 781"/>
                <a:gd name="T61" fmla="*/ 1507 h 1507"/>
                <a:gd name="T62" fmla="*/ 301 w 781"/>
                <a:gd name="T63" fmla="*/ 1498 h 1507"/>
                <a:gd name="T64" fmla="*/ 285 w 781"/>
                <a:gd name="T65" fmla="*/ 1459 h 1507"/>
                <a:gd name="T66" fmla="*/ 282 w 781"/>
                <a:gd name="T67" fmla="*/ 1354 h 1507"/>
                <a:gd name="T68" fmla="*/ 264 w 781"/>
                <a:gd name="T69" fmla="*/ 1332 h 1507"/>
                <a:gd name="T70" fmla="*/ 184 w 781"/>
                <a:gd name="T71" fmla="*/ 1317 h 1507"/>
                <a:gd name="T72" fmla="*/ 45 w 781"/>
                <a:gd name="T73" fmla="*/ 1271 h 1507"/>
                <a:gd name="T74" fmla="*/ 6 w 781"/>
                <a:gd name="T75" fmla="*/ 1245 h 1507"/>
                <a:gd name="T76" fmla="*/ 2 w 781"/>
                <a:gd name="T77" fmla="*/ 1208 h 1507"/>
                <a:gd name="T78" fmla="*/ 38 w 781"/>
                <a:gd name="T79" fmla="*/ 1080 h 1507"/>
                <a:gd name="T80" fmla="*/ 55 w 781"/>
                <a:gd name="T81" fmla="*/ 1046 h 1507"/>
                <a:gd name="T82" fmla="*/ 85 w 781"/>
                <a:gd name="T83" fmla="*/ 1046 h 1507"/>
                <a:gd name="T84" fmla="*/ 202 w 781"/>
                <a:gd name="T85" fmla="*/ 1095 h 1507"/>
                <a:gd name="T86" fmla="*/ 342 w 781"/>
                <a:gd name="T87" fmla="*/ 1119 h 1507"/>
                <a:gd name="T88" fmla="*/ 444 w 781"/>
                <a:gd name="T89" fmla="*/ 1099 h 1507"/>
                <a:gd name="T90" fmla="*/ 497 w 781"/>
                <a:gd name="T91" fmla="*/ 1053 h 1507"/>
                <a:gd name="T92" fmla="*/ 512 w 781"/>
                <a:gd name="T93" fmla="*/ 992 h 1507"/>
                <a:gd name="T94" fmla="*/ 487 w 781"/>
                <a:gd name="T95" fmla="*/ 931 h 1507"/>
                <a:gd name="T96" fmla="*/ 419 w 781"/>
                <a:gd name="T97" fmla="*/ 881 h 1507"/>
                <a:gd name="T98" fmla="*/ 305 w 781"/>
                <a:gd name="T99" fmla="*/ 832 h 1507"/>
                <a:gd name="T100" fmla="*/ 180 w 781"/>
                <a:gd name="T101" fmla="*/ 772 h 1507"/>
                <a:gd name="T102" fmla="*/ 93 w 781"/>
                <a:gd name="T103" fmla="*/ 707 h 1507"/>
                <a:gd name="T104" fmla="*/ 34 w 781"/>
                <a:gd name="T105" fmla="*/ 625 h 1507"/>
                <a:gd name="T106" fmla="*/ 9 w 781"/>
                <a:gd name="T107" fmla="*/ 524 h 1507"/>
                <a:gd name="T108" fmla="*/ 24 w 781"/>
                <a:gd name="T109" fmla="*/ 402 h 1507"/>
                <a:gd name="T110" fmla="*/ 77 w 781"/>
                <a:gd name="T111" fmla="*/ 302 h 1507"/>
                <a:gd name="T112" fmla="*/ 165 w 781"/>
                <a:gd name="T113" fmla="*/ 228 h 1507"/>
                <a:gd name="T114" fmla="*/ 260 w 781"/>
                <a:gd name="T115" fmla="*/ 185 h 1507"/>
                <a:gd name="T116" fmla="*/ 291 w 781"/>
                <a:gd name="T117" fmla="*/ 167 h 1507"/>
                <a:gd name="T118" fmla="*/ 298 w 781"/>
                <a:gd name="T119" fmla="*/ 133 h 1507"/>
                <a:gd name="T120" fmla="*/ 298 w 781"/>
                <a:gd name="T121" fmla="*/ 53 h 1507"/>
                <a:gd name="T122" fmla="*/ 308 w 781"/>
                <a:gd name="T123" fmla="*/ 10 h 1507"/>
                <a:gd name="T124" fmla="*/ 351 w 781"/>
                <a:gd name="T125" fmla="*/ 0 h 1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81" h="1507">
                  <a:moveTo>
                    <a:pt x="371" y="0"/>
                  </a:moveTo>
                  <a:lnTo>
                    <a:pt x="391" y="0"/>
                  </a:lnTo>
                  <a:lnTo>
                    <a:pt x="421" y="0"/>
                  </a:lnTo>
                  <a:lnTo>
                    <a:pt x="443" y="1"/>
                  </a:lnTo>
                  <a:lnTo>
                    <a:pt x="459" y="4"/>
                  </a:lnTo>
                  <a:lnTo>
                    <a:pt x="471" y="8"/>
                  </a:lnTo>
                  <a:lnTo>
                    <a:pt x="479" y="16"/>
                  </a:lnTo>
                  <a:lnTo>
                    <a:pt x="484" y="28"/>
                  </a:lnTo>
                  <a:lnTo>
                    <a:pt x="486" y="44"/>
                  </a:lnTo>
                  <a:lnTo>
                    <a:pt x="487" y="66"/>
                  </a:lnTo>
                  <a:lnTo>
                    <a:pt x="488" y="94"/>
                  </a:lnTo>
                  <a:lnTo>
                    <a:pt x="488" y="116"/>
                  </a:lnTo>
                  <a:lnTo>
                    <a:pt x="489" y="133"/>
                  </a:lnTo>
                  <a:lnTo>
                    <a:pt x="491" y="145"/>
                  </a:lnTo>
                  <a:lnTo>
                    <a:pt x="496" y="154"/>
                  </a:lnTo>
                  <a:lnTo>
                    <a:pt x="504" y="160"/>
                  </a:lnTo>
                  <a:lnTo>
                    <a:pt x="516" y="165"/>
                  </a:lnTo>
                  <a:lnTo>
                    <a:pt x="532" y="168"/>
                  </a:lnTo>
                  <a:lnTo>
                    <a:pt x="554" y="172"/>
                  </a:lnTo>
                  <a:lnTo>
                    <a:pt x="604" y="182"/>
                  </a:lnTo>
                  <a:lnTo>
                    <a:pt x="653" y="197"/>
                  </a:lnTo>
                  <a:lnTo>
                    <a:pt x="701" y="217"/>
                  </a:lnTo>
                  <a:lnTo>
                    <a:pt x="715" y="224"/>
                  </a:lnTo>
                  <a:lnTo>
                    <a:pt x="725" y="233"/>
                  </a:lnTo>
                  <a:lnTo>
                    <a:pt x="730" y="245"/>
                  </a:lnTo>
                  <a:lnTo>
                    <a:pt x="732" y="258"/>
                  </a:lnTo>
                  <a:lnTo>
                    <a:pt x="729" y="273"/>
                  </a:lnTo>
                  <a:lnTo>
                    <a:pt x="712" y="334"/>
                  </a:lnTo>
                  <a:lnTo>
                    <a:pt x="693" y="395"/>
                  </a:lnTo>
                  <a:lnTo>
                    <a:pt x="687" y="412"/>
                  </a:lnTo>
                  <a:lnTo>
                    <a:pt x="679" y="423"/>
                  </a:lnTo>
                  <a:lnTo>
                    <a:pt x="671" y="430"/>
                  </a:lnTo>
                  <a:lnTo>
                    <a:pt x="660" y="432"/>
                  </a:lnTo>
                  <a:lnTo>
                    <a:pt x="647" y="429"/>
                  </a:lnTo>
                  <a:lnTo>
                    <a:pt x="631" y="421"/>
                  </a:lnTo>
                  <a:lnTo>
                    <a:pt x="586" y="402"/>
                  </a:lnTo>
                  <a:lnTo>
                    <a:pt x="541" y="388"/>
                  </a:lnTo>
                  <a:lnTo>
                    <a:pt x="494" y="379"/>
                  </a:lnTo>
                  <a:lnTo>
                    <a:pt x="447" y="375"/>
                  </a:lnTo>
                  <a:lnTo>
                    <a:pt x="399" y="376"/>
                  </a:lnTo>
                  <a:lnTo>
                    <a:pt x="376" y="377"/>
                  </a:lnTo>
                  <a:lnTo>
                    <a:pt x="356" y="381"/>
                  </a:lnTo>
                  <a:lnTo>
                    <a:pt x="336" y="388"/>
                  </a:lnTo>
                  <a:lnTo>
                    <a:pt x="315" y="400"/>
                  </a:lnTo>
                  <a:lnTo>
                    <a:pt x="298" y="415"/>
                  </a:lnTo>
                  <a:lnTo>
                    <a:pt x="286" y="433"/>
                  </a:lnTo>
                  <a:lnTo>
                    <a:pt x="278" y="451"/>
                  </a:lnTo>
                  <a:lnTo>
                    <a:pt x="275" y="471"/>
                  </a:lnTo>
                  <a:lnTo>
                    <a:pt x="278" y="491"/>
                  </a:lnTo>
                  <a:lnTo>
                    <a:pt x="285" y="510"/>
                  </a:lnTo>
                  <a:lnTo>
                    <a:pt x="297" y="529"/>
                  </a:lnTo>
                  <a:lnTo>
                    <a:pt x="314" y="546"/>
                  </a:lnTo>
                  <a:lnTo>
                    <a:pt x="346" y="568"/>
                  </a:lnTo>
                  <a:lnTo>
                    <a:pt x="380" y="586"/>
                  </a:lnTo>
                  <a:lnTo>
                    <a:pt x="416" y="602"/>
                  </a:lnTo>
                  <a:lnTo>
                    <a:pt x="463" y="621"/>
                  </a:lnTo>
                  <a:lnTo>
                    <a:pt x="509" y="641"/>
                  </a:lnTo>
                  <a:lnTo>
                    <a:pt x="555" y="663"/>
                  </a:lnTo>
                  <a:lnTo>
                    <a:pt x="600" y="686"/>
                  </a:lnTo>
                  <a:lnTo>
                    <a:pt x="636" y="708"/>
                  </a:lnTo>
                  <a:lnTo>
                    <a:pt x="668" y="734"/>
                  </a:lnTo>
                  <a:lnTo>
                    <a:pt x="697" y="762"/>
                  </a:lnTo>
                  <a:lnTo>
                    <a:pt x="721" y="793"/>
                  </a:lnTo>
                  <a:lnTo>
                    <a:pt x="742" y="826"/>
                  </a:lnTo>
                  <a:lnTo>
                    <a:pt x="758" y="861"/>
                  </a:lnTo>
                  <a:lnTo>
                    <a:pt x="770" y="898"/>
                  </a:lnTo>
                  <a:lnTo>
                    <a:pt x="778" y="934"/>
                  </a:lnTo>
                  <a:lnTo>
                    <a:pt x="781" y="972"/>
                  </a:lnTo>
                  <a:lnTo>
                    <a:pt x="780" y="1009"/>
                  </a:lnTo>
                  <a:lnTo>
                    <a:pt x="775" y="1047"/>
                  </a:lnTo>
                  <a:lnTo>
                    <a:pt x="765" y="1083"/>
                  </a:lnTo>
                  <a:lnTo>
                    <a:pt x="750" y="1120"/>
                  </a:lnTo>
                  <a:lnTo>
                    <a:pt x="731" y="1155"/>
                  </a:lnTo>
                  <a:lnTo>
                    <a:pt x="707" y="1188"/>
                  </a:lnTo>
                  <a:lnTo>
                    <a:pt x="681" y="1215"/>
                  </a:lnTo>
                  <a:lnTo>
                    <a:pt x="653" y="1239"/>
                  </a:lnTo>
                  <a:lnTo>
                    <a:pt x="624" y="1260"/>
                  </a:lnTo>
                  <a:lnTo>
                    <a:pt x="592" y="1278"/>
                  </a:lnTo>
                  <a:lnTo>
                    <a:pt x="558" y="1293"/>
                  </a:lnTo>
                  <a:lnTo>
                    <a:pt x="523" y="1305"/>
                  </a:lnTo>
                  <a:lnTo>
                    <a:pt x="506" y="1312"/>
                  </a:lnTo>
                  <a:lnTo>
                    <a:pt x="493" y="1321"/>
                  </a:lnTo>
                  <a:lnTo>
                    <a:pt x="484" y="1332"/>
                  </a:lnTo>
                  <a:lnTo>
                    <a:pt x="479" y="1347"/>
                  </a:lnTo>
                  <a:lnTo>
                    <a:pt x="478" y="1364"/>
                  </a:lnTo>
                  <a:lnTo>
                    <a:pt x="479" y="1413"/>
                  </a:lnTo>
                  <a:lnTo>
                    <a:pt x="478" y="1461"/>
                  </a:lnTo>
                  <a:lnTo>
                    <a:pt x="476" y="1477"/>
                  </a:lnTo>
                  <a:lnTo>
                    <a:pt x="471" y="1490"/>
                  </a:lnTo>
                  <a:lnTo>
                    <a:pt x="462" y="1499"/>
                  </a:lnTo>
                  <a:lnTo>
                    <a:pt x="450" y="1504"/>
                  </a:lnTo>
                  <a:lnTo>
                    <a:pt x="435" y="1507"/>
                  </a:lnTo>
                  <a:lnTo>
                    <a:pt x="382" y="1507"/>
                  </a:lnTo>
                  <a:lnTo>
                    <a:pt x="330" y="1507"/>
                  </a:lnTo>
                  <a:lnTo>
                    <a:pt x="313" y="1504"/>
                  </a:lnTo>
                  <a:lnTo>
                    <a:pt x="301" y="1498"/>
                  </a:lnTo>
                  <a:lnTo>
                    <a:pt x="292" y="1488"/>
                  </a:lnTo>
                  <a:lnTo>
                    <a:pt x="287" y="1475"/>
                  </a:lnTo>
                  <a:lnTo>
                    <a:pt x="285" y="1459"/>
                  </a:lnTo>
                  <a:lnTo>
                    <a:pt x="284" y="1388"/>
                  </a:lnTo>
                  <a:lnTo>
                    <a:pt x="283" y="1368"/>
                  </a:lnTo>
                  <a:lnTo>
                    <a:pt x="282" y="1354"/>
                  </a:lnTo>
                  <a:lnTo>
                    <a:pt x="279" y="1344"/>
                  </a:lnTo>
                  <a:lnTo>
                    <a:pt x="273" y="1337"/>
                  </a:lnTo>
                  <a:lnTo>
                    <a:pt x="264" y="1332"/>
                  </a:lnTo>
                  <a:lnTo>
                    <a:pt x="250" y="1329"/>
                  </a:lnTo>
                  <a:lnTo>
                    <a:pt x="231" y="1325"/>
                  </a:lnTo>
                  <a:lnTo>
                    <a:pt x="184" y="1317"/>
                  </a:lnTo>
                  <a:lnTo>
                    <a:pt x="136" y="1305"/>
                  </a:lnTo>
                  <a:lnTo>
                    <a:pt x="89" y="1290"/>
                  </a:lnTo>
                  <a:lnTo>
                    <a:pt x="45" y="1271"/>
                  </a:lnTo>
                  <a:lnTo>
                    <a:pt x="27" y="1262"/>
                  </a:lnTo>
                  <a:lnTo>
                    <a:pt x="14" y="1254"/>
                  </a:lnTo>
                  <a:lnTo>
                    <a:pt x="6" y="1245"/>
                  </a:lnTo>
                  <a:lnTo>
                    <a:pt x="1" y="1235"/>
                  </a:lnTo>
                  <a:lnTo>
                    <a:pt x="0" y="1223"/>
                  </a:lnTo>
                  <a:lnTo>
                    <a:pt x="2" y="1208"/>
                  </a:lnTo>
                  <a:lnTo>
                    <a:pt x="7" y="1189"/>
                  </a:lnTo>
                  <a:lnTo>
                    <a:pt x="22" y="1135"/>
                  </a:lnTo>
                  <a:lnTo>
                    <a:pt x="38" y="1080"/>
                  </a:lnTo>
                  <a:lnTo>
                    <a:pt x="43" y="1065"/>
                  </a:lnTo>
                  <a:lnTo>
                    <a:pt x="49" y="1053"/>
                  </a:lnTo>
                  <a:lnTo>
                    <a:pt x="55" y="1046"/>
                  </a:lnTo>
                  <a:lnTo>
                    <a:pt x="63" y="1043"/>
                  </a:lnTo>
                  <a:lnTo>
                    <a:pt x="73" y="1043"/>
                  </a:lnTo>
                  <a:lnTo>
                    <a:pt x="85" y="1046"/>
                  </a:lnTo>
                  <a:lnTo>
                    <a:pt x="100" y="1053"/>
                  </a:lnTo>
                  <a:lnTo>
                    <a:pt x="150" y="1076"/>
                  </a:lnTo>
                  <a:lnTo>
                    <a:pt x="202" y="1095"/>
                  </a:lnTo>
                  <a:lnTo>
                    <a:pt x="254" y="1108"/>
                  </a:lnTo>
                  <a:lnTo>
                    <a:pt x="307" y="1116"/>
                  </a:lnTo>
                  <a:lnTo>
                    <a:pt x="342" y="1119"/>
                  </a:lnTo>
                  <a:lnTo>
                    <a:pt x="376" y="1117"/>
                  </a:lnTo>
                  <a:lnTo>
                    <a:pt x="411" y="1110"/>
                  </a:lnTo>
                  <a:lnTo>
                    <a:pt x="444" y="1099"/>
                  </a:lnTo>
                  <a:lnTo>
                    <a:pt x="466" y="1086"/>
                  </a:lnTo>
                  <a:lnTo>
                    <a:pt x="484" y="1071"/>
                  </a:lnTo>
                  <a:lnTo>
                    <a:pt x="497" y="1053"/>
                  </a:lnTo>
                  <a:lnTo>
                    <a:pt x="507" y="1034"/>
                  </a:lnTo>
                  <a:lnTo>
                    <a:pt x="512" y="1013"/>
                  </a:lnTo>
                  <a:lnTo>
                    <a:pt x="512" y="992"/>
                  </a:lnTo>
                  <a:lnTo>
                    <a:pt x="509" y="971"/>
                  </a:lnTo>
                  <a:lnTo>
                    <a:pt x="500" y="951"/>
                  </a:lnTo>
                  <a:lnTo>
                    <a:pt x="487" y="931"/>
                  </a:lnTo>
                  <a:lnTo>
                    <a:pt x="469" y="913"/>
                  </a:lnTo>
                  <a:lnTo>
                    <a:pt x="445" y="896"/>
                  </a:lnTo>
                  <a:lnTo>
                    <a:pt x="419" y="881"/>
                  </a:lnTo>
                  <a:lnTo>
                    <a:pt x="391" y="868"/>
                  </a:lnTo>
                  <a:lnTo>
                    <a:pt x="348" y="849"/>
                  </a:lnTo>
                  <a:lnTo>
                    <a:pt x="305" y="832"/>
                  </a:lnTo>
                  <a:lnTo>
                    <a:pt x="262" y="814"/>
                  </a:lnTo>
                  <a:lnTo>
                    <a:pt x="220" y="794"/>
                  </a:lnTo>
                  <a:lnTo>
                    <a:pt x="180" y="772"/>
                  </a:lnTo>
                  <a:lnTo>
                    <a:pt x="148" y="752"/>
                  </a:lnTo>
                  <a:lnTo>
                    <a:pt x="120" y="730"/>
                  </a:lnTo>
                  <a:lnTo>
                    <a:pt x="93" y="707"/>
                  </a:lnTo>
                  <a:lnTo>
                    <a:pt x="70" y="682"/>
                  </a:lnTo>
                  <a:lnTo>
                    <a:pt x="50" y="655"/>
                  </a:lnTo>
                  <a:lnTo>
                    <a:pt x="34" y="625"/>
                  </a:lnTo>
                  <a:lnTo>
                    <a:pt x="22" y="593"/>
                  </a:lnTo>
                  <a:lnTo>
                    <a:pt x="14" y="560"/>
                  </a:lnTo>
                  <a:lnTo>
                    <a:pt x="9" y="524"/>
                  </a:lnTo>
                  <a:lnTo>
                    <a:pt x="9" y="486"/>
                  </a:lnTo>
                  <a:lnTo>
                    <a:pt x="15" y="443"/>
                  </a:lnTo>
                  <a:lnTo>
                    <a:pt x="24" y="402"/>
                  </a:lnTo>
                  <a:lnTo>
                    <a:pt x="38" y="365"/>
                  </a:lnTo>
                  <a:lnTo>
                    <a:pt x="55" y="332"/>
                  </a:lnTo>
                  <a:lnTo>
                    <a:pt x="77" y="302"/>
                  </a:lnTo>
                  <a:lnTo>
                    <a:pt x="103" y="274"/>
                  </a:lnTo>
                  <a:lnTo>
                    <a:pt x="133" y="250"/>
                  </a:lnTo>
                  <a:lnTo>
                    <a:pt x="165" y="228"/>
                  </a:lnTo>
                  <a:lnTo>
                    <a:pt x="201" y="209"/>
                  </a:lnTo>
                  <a:lnTo>
                    <a:pt x="241" y="192"/>
                  </a:lnTo>
                  <a:lnTo>
                    <a:pt x="260" y="185"/>
                  </a:lnTo>
                  <a:lnTo>
                    <a:pt x="274" y="179"/>
                  </a:lnTo>
                  <a:lnTo>
                    <a:pt x="284" y="174"/>
                  </a:lnTo>
                  <a:lnTo>
                    <a:pt x="291" y="167"/>
                  </a:lnTo>
                  <a:lnTo>
                    <a:pt x="295" y="159"/>
                  </a:lnTo>
                  <a:lnTo>
                    <a:pt x="297" y="148"/>
                  </a:lnTo>
                  <a:lnTo>
                    <a:pt x="298" y="133"/>
                  </a:lnTo>
                  <a:lnTo>
                    <a:pt x="298" y="113"/>
                  </a:lnTo>
                  <a:lnTo>
                    <a:pt x="298" y="83"/>
                  </a:lnTo>
                  <a:lnTo>
                    <a:pt x="298" y="53"/>
                  </a:lnTo>
                  <a:lnTo>
                    <a:pt x="299" y="34"/>
                  </a:lnTo>
                  <a:lnTo>
                    <a:pt x="302" y="20"/>
                  </a:lnTo>
                  <a:lnTo>
                    <a:pt x="308" y="10"/>
                  </a:lnTo>
                  <a:lnTo>
                    <a:pt x="318" y="5"/>
                  </a:lnTo>
                  <a:lnTo>
                    <a:pt x="332" y="1"/>
                  </a:lnTo>
                  <a:lnTo>
                    <a:pt x="351" y="0"/>
                  </a:lnTo>
                  <a:lnTo>
                    <a:pt x="3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" name="Freeform 314"/>
            <p:cNvSpPr>
              <a:spLocks noEditPoints="1"/>
            </p:cNvSpPr>
            <p:nvPr/>
          </p:nvSpPr>
          <p:spPr bwMode="auto">
            <a:xfrm>
              <a:off x="357188" y="1219200"/>
              <a:ext cx="244475" cy="309563"/>
            </a:xfrm>
            <a:custGeom>
              <a:avLst/>
              <a:gdLst>
                <a:gd name="T0" fmla="*/ 1153 w 2615"/>
                <a:gd name="T1" fmla="*/ 379 h 3315"/>
                <a:gd name="T2" fmla="*/ 935 w 2615"/>
                <a:gd name="T3" fmla="*/ 442 h 3315"/>
                <a:gd name="T4" fmla="*/ 743 w 2615"/>
                <a:gd name="T5" fmla="*/ 551 h 3315"/>
                <a:gd name="T6" fmla="*/ 581 w 2615"/>
                <a:gd name="T7" fmla="*/ 701 h 3315"/>
                <a:gd name="T8" fmla="*/ 458 w 2615"/>
                <a:gd name="T9" fmla="*/ 884 h 3315"/>
                <a:gd name="T10" fmla="*/ 378 w 2615"/>
                <a:gd name="T11" fmla="*/ 1094 h 3315"/>
                <a:gd name="T12" fmla="*/ 351 w 2615"/>
                <a:gd name="T13" fmla="*/ 1324 h 3315"/>
                <a:gd name="T14" fmla="*/ 378 w 2615"/>
                <a:gd name="T15" fmla="*/ 1554 h 3315"/>
                <a:gd name="T16" fmla="*/ 458 w 2615"/>
                <a:gd name="T17" fmla="*/ 1764 h 3315"/>
                <a:gd name="T18" fmla="*/ 581 w 2615"/>
                <a:gd name="T19" fmla="*/ 1948 h 3315"/>
                <a:gd name="T20" fmla="*/ 743 w 2615"/>
                <a:gd name="T21" fmla="*/ 2097 h 3315"/>
                <a:gd name="T22" fmla="*/ 935 w 2615"/>
                <a:gd name="T23" fmla="*/ 2207 h 3315"/>
                <a:gd name="T24" fmla="*/ 1153 w 2615"/>
                <a:gd name="T25" fmla="*/ 2269 h 3315"/>
                <a:gd name="T26" fmla="*/ 1387 w 2615"/>
                <a:gd name="T27" fmla="*/ 2278 h 3315"/>
                <a:gd name="T28" fmla="*/ 1611 w 2615"/>
                <a:gd name="T29" fmla="*/ 2233 h 3315"/>
                <a:gd name="T30" fmla="*/ 1812 w 2615"/>
                <a:gd name="T31" fmla="*/ 2139 h 3315"/>
                <a:gd name="T32" fmla="*/ 1985 w 2615"/>
                <a:gd name="T33" fmla="*/ 2002 h 3315"/>
                <a:gd name="T34" fmla="*/ 2121 w 2615"/>
                <a:gd name="T35" fmla="*/ 1829 h 3315"/>
                <a:gd name="T36" fmla="*/ 2216 w 2615"/>
                <a:gd name="T37" fmla="*/ 1627 h 3315"/>
                <a:gd name="T38" fmla="*/ 2262 w 2615"/>
                <a:gd name="T39" fmla="*/ 1403 h 3315"/>
                <a:gd name="T40" fmla="*/ 2252 w 2615"/>
                <a:gd name="T41" fmla="*/ 1169 h 3315"/>
                <a:gd name="T42" fmla="*/ 2190 w 2615"/>
                <a:gd name="T43" fmla="*/ 951 h 3315"/>
                <a:gd name="T44" fmla="*/ 2080 w 2615"/>
                <a:gd name="T45" fmla="*/ 758 h 3315"/>
                <a:gd name="T46" fmla="*/ 1931 w 2615"/>
                <a:gd name="T47" fmla="*/ 598 h 3315"/>
                <a:gd name="T48" fmla="*/ 1748 w 2615"/>
                <a:gd name="T49" fmla="*/ 473 h 3315"/>
                <a:gd name="T50" fmla="*/ 1537 w 2615"/>
                <a:gd name="T51" fmla="*/ 395 h 3315"/>
                <a:gd name="T52" fmla="*/ 1307 w 2615"/>
                <a:gd name="T53" fmla="*/ 367 h 3315"/>
                <a:gd name="T54" fmla="*/ 1485 w 2615"/>
                <a:gd name="T55" fmla="*/ 12 h 3315"/>
                <a:gd name="T56" fmla="*/ 1737 w 2615"/>
                <a:gd name="T57" fmla="*/ 72 h 3315"/>
                <a:gd name="T58" fmla="*/ 1968 w 2615"/>
                <a:gd name="T59" fmla="*/ 179 h 3315"/>
                <a:gd name="T60" fmla="*/ 2171 w 2615"/>
                <a:gd name="T61" fmla="*/ 326 h 3315"/>
                <a:gd name="T62" fmla="*/ 2343 w 2615"/>
                <a:gd name="T63" fmla="*/ 509 h 3315"/>
                <a:gd name="T64" fmla="*/ 2478 w 2615"/>
                <a:gd name="T65" fmla="*/ 722 h 3315"/>
                <a:gd name="T66" fmla="*/ 2569 w 2615"/>
                <a:gd name="T67" fmla="*/ 961 h 3315"/>
                <a:gd name="T68" fmla="*/ 2612 w 2615"/>
                <a:gd name="T69" fmla="*/ 1220 h 3315"/>
                <a:gd name="T70" fmla="*/ 2605 w 2615"/>
                <a:gd name="T71" fmla="*/ 1477 h 3315"/>
                <a:gd name="T72" fmla="*/ 2590 w 2615"/>
                <a:gd name="T73" fmla="*/ 1568 h 3315"/>
                <a:gd name="T74" fmla="*/ 2567 w 2615"/>
                <a:gd name="T75" fmla="*/ 1666 h 3315"/>
                <a:gd name="T76" fmla="*/ 2496 w 2615"/>
                <a:gd name="T77" fmla="*/ 1858 h 3315"/>
                <a:gd name="T78" fmla="*/ 2416 w 2615"/>
                <a:gd name="T79" fmla="*/ 2027 h 3315"/>
                <a:gd name="T80" fmla="*/ 2304 w 2615"/>
                <a:gd name="T81" fmla="*/ 2225 h 3315"/>
                <a:gd name="T82" fmla="*/ 2153 w 2615"/>
                <a:gd name="T83" fmla="*/ 2448 h 3315"/>
                <a:gd name="T84" fmla="*/ 1960 w 2615"/>
                <a:gd name="T85" fmla="*/ 2691 h 3315"/>
                <a:gd name="T86" fmla="*/ 1717 w 2615"/>
                <a:gd name="T87" fmla="*/ 2951 h 3315"/>
                <a:gd name="T88" fmla="*/ 1420 w 2615"/>
                <a:gd name="T89" fmla="*/ 3223 h 3315"/>
                <a:gd name="T90" fmla="*/ 1091 w 2615"/>
                <a:gd name="T91" fmla="*/ 3131 h 3315"/>
                <a:gd name="T92" fmla="*/ 812 w 2615"/>
                <a:gd name="T93" fmla="*/ 2863 h 3315"/>
                <a:gd name="T94" fmla="*/ 586 w 2615"/>
                <a:gd name="T95" fmla="*/ 2608 h 3315"/>
                <a:gd name="T96" fmla="*/ 407 w 2615"/>
                <a:gd name="T97" fmla="*/ 2371 h 3315"/>
                <a:gd name="T98" fmla="*/ 271 w 2615"/>
                <a:gd name="T99" fmla="*/ 2156 h 3315"/>
                <a:gd name="T100" fmla="*/ 171 w 2615"/>
                <a:gd name="T101" fmla="*/ 1967 h 3315"/>
                <a:gd name="T102" fmla="*/ 94 w 2615"/>
                <a:gd name="T103" fmla="*/ 1795 h 3315"/>
                <a:gd name="T104" fmla="*/ 32 w 2615"/>
                <a:gd name="T105" fmla="*/ 1598 h 3315"/>
                <a:gd name="T106" fmla="*/ 24 w 2615"/>
                <a:gd name="T107" fmla="*/ 1560 h 3315"/>
                <a:gd name="T108" fmla="*/ 3 w 2615"/>
                <a:gd name="T109" fmla="*/ 1393 h 3315"/>
                <a:gd name="T110" fmla="*/ 12 w 2615"/>
                <a:gd name="T111" fmla="*/ 1131 h 3315"/>
                <a:gd name="T112" fmla="*/ 72 w 2615"/>
                <a:gd name="T113" fmla="*/ 879 h 3315"/>
                <a:gd name="T114" fmla="*/ 179 w 2615"/>
                <a:gd name="T115" fmla="*/ 648 h 3315"/>
                <a:gd name="T116" fmla="*/ 326 w 2615"/>
                <a:gd name="T117" fmla="*/ 444 h 3315"/>
                <a:gd name="T118" fmla="*/ 509 w 2615"/>
                <a:gd name="T119" fmla="*/ 272 h 3315"/>
                <a:gd name="T120" fmla="*/ 721 w 2615"/>
                <a:gd name="T121" fmla="*/ 139 h 3315"/>
                <a:gd name="T122" fmla="*/ 960 w 2615"/>
                <a:gd name="T123" fmla="*/ 47 h 3315"/>
                <a:gd name="T124" fmla="*/ 1218 w 2615"/>
                <a:gd name="T125" fmla="*/ 3 h 3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15" h="3315">
                  <a:moveTo>
                    <a:pt x="1307" y="367"/>
                  </a:moveTo>
                  <a:lnTo>
                    <a:pt x="1229" y="370"/>
                  </a:lnTo>
                  <a:lnTo>
                    <a:pt x="1153" y="379"/>
                  </a:lnTo>
                  <a:lnTo>
                    <a:pt x="1078" y="395"/>
                  </a:lnTo>
                  <a:lnTo>
                    <a:pt x="1005" y="416"/>
                  </a:lnTo>
                  <a:lnTo>
                    <a:pt x="935" y="442"/>
                  </a:lnTo>
                  <a:lnTo>
                    <a:pt x="868" y="473"/>
                  </a:lnTo>
                  <a:lnTo>
                    <a:pt x="804" y="510"/>
                  </a:lnTo>
                  <a:lnTo>
                    <a:pt x="743" y="551"/>
                  </a:lnTo>
                  <a:lnTo>
                    <a:pt x="685" y="597"/>
                  </a:lnTo>
                  <a:lnTo>
                    <a:pt x="631" y="647"/>
                  </a:lnTo>
                  <a:lnTo>
                    <a:pt x="581" y="701"/>
                  </a:lnTo>
                  <a:lnTo>
                    <a:pt x="536" y="758"/>
                  </a:lnTo>
                  <a:lnTo>
                    <a:pt x="495" y="820"/>
                  </a:lnTo>
                  <a:lnTo>
                    <a:pt x="458" y="884"/>
                  </a:lnTo>
                  <a:lnTo>
                    <a:pt x="426" y="951"/>
                  </a:lnTo>
                  <a:lnTo>
                    <a:pt x="399" y="1022"/>
                  </a:lnTo>
                  <a:lnTo>
                    <a:pt x="378" y="1094"/>
                  </a:lnTo>
                  <a:lnTo>
                    <a:pt x="363" y="1168"/>
                  </a:lnTo>
                  <a:lnTo>
                    <a:pt x="354" y="1246"/>
                  </a:lnTo>
                  <a:lnTo>
                    <a:pt x="351" y="1324"/>
                  </a:lnTo>
                  <a:lnTo>
                    <a:pt x="354" y="1402"/>
                  </a:lnTo>
                  <a:lnTo>
                    <a:pt x="363" y="1480"/>
                  </a:lnTo>
                  <a:lnTo>
                    <a:pt x="378" y="1554"/>
                  </a:lnTo>
                  <a:lnTo>
                    <a:pt x="399" y="1626"/>
                  </a:lnTo>
                  <a:lnTo>
                    <a:pt x="426" y="1697"/>
                  </a:lnTo>
                  <a:lnTo>
                    <a:pt x="458" y="1764"/>
                  </a:lnTo>
                  <a:lnTo>
                    <a:pt x="495" y="1828"/>
                  </a:lnTo>
                  <a:lnTo>
                    <a:pt x="536" y="1890"/>
                  </a:lnTo>
                  <a:lnTo>
                    <a:pt x="581" y="1948"/>
                  </a:lnTo>
                  <a:lnTo>
                    <a:pt x="631" y="2001"/>
                  </a:lnTo>
                  <a:lnTo>
                    <a:pt x="685" y="2051"/>
                  </a:lnTo>
                  <a:lnTo>
                    <a:pt x="743" y="2097"/>
                  </a:lnTo>
                  <a:lnTo>
                    <a:pt x="804" y="2139"/>
                  </a:lnTo>
                  <a:lnTo>
                    <a:pt x="868" y="2175"/>
                  </a:lnTo>
                  <a:lnTo>
                    <a:pt x="935" y="2207"/>
                  </a:lnTo>
                  <a:lnTo>
                    <a:pt x="1005" y="2233"/>
                  </a:lnTo>
                  <a:lnTo>
                    <a:pt x="1078" y="2254"/>
                  </a:lnTo>
                  <a:lnTo>
                    <a:pt x="1153" y="2269"/>
                  </a:lnTo>
                  <a:lnTo>
                    <a:pt x="1229" y="2278"/>
                  </a:lnTo>
                  <a:lnTo>
                    <a:pt x="1307" y="2282"/>
                  </a:lnTo>
                  <a:lnTo>
                    <a:pt x="1387" y="2278"/>
                  </a:lnTo>
                  <a:lnTo>
                    <a:pt x="1463" y="2269"/>
                  </a:lnTo>
                  <a:lnTo>
                    <a:pt x="1537" y="2254"/>
                  </a:lnTo>
                  <a:lnTo>
                    <a:pt x="1611" y="2233"/>
                  </a:lnTo>
                  <a:lnTo>
                    <a:pt x="1681" y="2207"/>
                  </a:lnTo>
                  <a:lnTo>
                    <a:pt x="1748" y="2175"/>
                  </a:lnTo>
                  <a:lnTo>
                    <a:pt x="1812" y="2139"/>
                  </a:lnTo>
                  <a:lnTo>
                    <a:pt x="1873" y="2097"/>
                  </a:lnTo>
                  <a:lnTo>
                    <a:pt x="1931" y="2051"/>
                  </a:lnTo>
                  <a:lnTo>
                    <a:pt x="1985" y="2002"/>
                  </a:lnTo>
                  <a:lnTo>
                    <a:pt x="2034" y="1948"/>
                  </a:lnTo>
                  <a:lnTo>
                    <a:pt x="2080" y="1891"/>
                  </a:lnTo>
                  <a:lnTo>
                    <a:pt x="2121" y="1829"/>
                  </a:lnTo>
                  <a:lnTo>
                    <a:pt x="2157" y="1765"/>
                  </a:lnTo>
                  <a:lnTo>
                    <a:pt x="2190" y="1698"/>
                  </a:lnTo>
                  <a:lnTo>
                    <a:pt x="2216" y="1627"/>
                  </a:lnTo>
                  <a:lnTo>
                    <a:pt x="2237" y="1555"/>
                  </a:lnTo>
                  <a:lnTo>
                    <a:pt x="2252" y="1480"/>
                  </a:lnTo>
                  <a:lnTo>
                    <a:pt x="2262" y="1403"/>
                  </a:lnTo>
                  <a:lnTo>
                    <a:pt x="2265" y="1325"/>
                  </a:lnTo>
                  <a:lnTo>
                    <a:pt x="2262" y="1246"/>
                  </a:lnTo>
                  <a:lnTo>
                    <a:pt x="2252" y="1169"/>
                  </a:lnTo>
                  <a:lnTo>
                    <a:pt x="2237" y="1094"/>
                  </a:lnTo>
                  <a:lnTo>
                    <a:pt x="2216" y="1022"/>
                  </a:lnTo>
                  <a:lnTo>
                    <a:pt x="2190" y="951"/>
                  </a:lnTo>
                  <a:lnTo>
                    <a:pt x="2157" y="884"/>
                  </a:lnTo>
                  <a:lnTo>
                    <a:pt x="2121" y="820"/>
                  </a:lnTo>
                  <a:lnTo>
                    <a:pt x="2080" y="758"/>
                  </a:lnTo>
                  <a:lnTo>
                    <a:pt x="2034" y="701"/>
                  </a:lnTo>
                  <a:lnTo>
                    <a:pt x="1985" y="647"/>
                  </a:lnTo>
                  <a:lnTo>
                    <a:pt x="1931" y="598"/>
                  </a:lnTo>
                  <a:lnTo>
                    <a:pt x="1873" y="551"/>
                  </a:lnTo>
                  <a:lnTo>
                    <a:pt x="1812" y="510"/>
                  </a:lnTo>
                  <a:lnTo>
                    <a:pt x="1748" y="473"/>
                  </a:lnTo>
                  <a:lnTo>
                    <a:pt x="1681" y="442"/>
                  </a:lnTo>
                  <a:lnTo>
                    <a:pt x="1611" y="416"/>
                  </a:lnTo>
                  <a:lnTo>
                    <a:pt x="1537" y="395"/>
                  </a:lnTo>
                  <a:lnTo>
                    <a:pt x="1463" y="379"/>
                  </a:lnTo>
                  <a:lnTo>
                    <a:pt x="1387" y="370"/>
                  </a:lnTo>
                  <a:lnTo>
                    <a:pt x="1307" y="367"/>
                  </a:lnTo>
                  <a:close/>
                  <a:moveTo>
                    <a:pt x="1307" y="0"/>
                  </a:moveTo>
                  <a:lnTo>
                    <a:pt x="1398" y="3"/>
                  </a:lnTo>
                  <a:lnTo>
                    <a:pt x="1485" y="12"/>
                  </a:lnTo>
                  <a:lnTo>
                    <a:pt x="1571" y="26"/>
                  </a:lnTo>
                  <a:lnTo>
                    <a:pt x="1656" y="47"/>
                  </a:lnTo>
                  <a:lnTo>
                    <a:pt x="1737" y="72"/>
                  </a:lnTo>
                  <a:lnTo>
                    <a:pt x="1817" y="102"/>
                  </a:lnTo>
                  <a:lnTo>
                    <a:pt x="1894" y="139"/>
                  </a:lnTo>
                  <a:lnTo>
                    <a:pt x="1968" y="179"/>
                  </a:lnTo>
                  <a:lnTo>
                    <a:pt x="2039" y="224"/>
                  </a:lnTo>
                  <a:lnTo>
                    <a:pt x="2107" y="272"/>
                  </a:lnTo>
                  <a:lnTo>
                    <a:pt x="2171" y="326"/>
                  </a:lnTo>
                  <a:lnTo>
                    <a:pt x="2233" y="384"/>
                  </a:lnTo>
                  <a:lnTo>
                    <a:pt x="2290" y="444"/>
                  </a:lnTo>
                  <a:lnTo>
                    <a:pt x="2343" y="509"/>
                  </a:lnTo>
                  <a:lnTo>
                    <a:pt x="2392" y="577"/>
                  </a:lnTo>
                  <a:lnTo>
                    <a:pt x="2437" y="648"/>
                  </a:lnTo>
                  <a:lnTo>
                    <a:pt x="2478" y="722"/>
                  </a:lnTo>
                  <a:lnTo>
                    <a:pt x="2513" y="800"/>
                  </a:lnTo>
                  <a:lnTo>
                    <a:pt x="2544" y="879"/>
                  </a:lnTo>
                  <a:lnTo>
                    <a:pt x="2569" y="961"/>
                  </a:lnTo>
                  <a:lnTo>
                    <a:pt x="2589" y="1045"/>
                  </a:lnTo>
                  <a:lnTo>
                    <a:pt x="2604" y="1131"/>
                  </a:lnTo>
                  <a:lnTo>
                    <a:pt x="2612" y="1220"/>
                  </a:lnTo>
                  <a:lnTo>
                    <a:pt x="2615" y="1309"/>
                  </a:lnTo>
                  <a:lnTo>
                    <a:pt x="2613" y="1393"/>
                  </a:lnTo>
                  <a:lnTo>
                    <a:pt x="2605" y="1477"/>
                  </a:lnTo>
                  <a:lnTo>
                    <a:pt x="2593" y="1558"/>
                  </a:lnTo>
                  <a:lnTo>
                    <a:pt x="2592" y="1561"/>
                  </a:lnTo>
                  <a:lnTo>
                    <a:pt x="2590" y="1568"/>
                  </a:lnTo>
                  <a:lnTo>
                    <a:pt x="2588" y="1581"/>
                  </a:lnTo>
                  <a:lnTo>
                    <a:pt x="2584" y="1598"/>
                  </a:lnTo>
                  <a:lnTo>
                    <a:pt x="2567" y="1666"/>
                  </a:lnTo>
                  <a:lnTo>
                    <a:pt x="2546" y="1732"/>
                  </a:lnTo>
                  <a:lnTo>
                    <a:pt x="2522" y="1796"/>
                  </a:lnTo>
                  <a:lnTo>
                    <a:pt x="2496" y="1858"/>
                  </a:lnTo>
                  <a:lnTo>
                    <a:pt x="2472" y="1912"/>
                  </a:lnTo>
                  <a:lnTo>
                    <a:pt x="2445" y="1968"/>
                  </a:lnTo>
                  <a:lnTo>
                    <a:pt x="2416" y="2027"/>
                  </a:lnTo>
                  <a:lnTo>
                    <a:pt x="2382" y="2090"/>
                  </a:lnTo>
                  <a:lnTo>
                    <a:pt x="2345" y="2157"/>
                  </a:lnTo>
                  <a:lnTo>
                    <a:pt x="2304" y="2225"/>
                  </a:lnTo>
                  <a:lnTo>
                    <a:pt x="2259" y="2297"/>
                  </a:lnTo>
                  <a:lnTo>
                    <a:pt x="2209" y="2372"/>
                  </a:lnTo>
                  <a:lnTo>
                    <a:pt x="2153" y="2448"/>
                  </a:lnTo>
                  <a:lnTo>
                    <a:pt x="2094" y="2527"/>
                  </a:lnTo>
                  <a:lnTo>
                    <a:pt x="2030" y="2608"/>
                  </a:lnTo>
                  <a:lnTo>
                    <a:pt x="1960" y="2691"/>
                  </a:lnTo>
                  <a:lnTo>
                    <a:pt x="1884" y="2777"/>
                  </a:lnTo>
                  <a:lnTo>
                    <a:pt x="1804" y="2863"/>
                  </a:lnTo>
                  <a:lnTo>
                    <a:pt x="1717" y="2951"/>
                  </a:lnTo>
                  <a:lnTo>
                    <a:pt x="1625" y="3041"/>
                  </a:lnTo>
                  <a:lnTo>
                    <a:pt x="1525" y="3131"/>
                  </a:lnTo>
                  <a:lnTo>
                    <a:pt x="1420" y="3223"/>
                  </a:lnTo>
                  <a:lnTo>
                    <a:pt x="1307" y="3315"/>
                  </a:lnTo>
                  <a:lnTo>
                    <a:pt x="1196" y="3223"/>
                  </a:lnTo>
                  <a:lnTo>
                    <a:pt x="1091" y="3131"/>
                  </a:lnTo>
                  <a:lnTo>
                    <a:pt x="991" y="3041"/>
                  </a:lnTo>
                  <a:lnTo>
                    <a:pt x="899" y="2951"/>
                  </a:lnTo>
                  <a:lnTo>
                    <a:pt x="812" y="2863"/>
                  </a:lnTo>
                  <a:lnTo>
                    <a:pt x="732" y="2777"/>
                  </a:lnTo>
                  <a:lnTo>
                    <a:pt x="656" y="2691"/>
                  </a:lnTo>
                  <a:lnTo>
                    <a:pt x="586" y="2608"/>
                  </a:lnTo>
                  <a:lnTo>
                    <a:pt x="522" y="2527"/>
                  </a:lnTo>
                  <a:lnTo>
                    <a:pt x="462" y="2448"/>
                  </a:lnTo>
                  <a:lnTo>
                    <a:pt x="407" y="2371"/>
                  </a:lnTo>
                  <a:lnTo>
                    <a:pt x="357" y="2296"/>
                  </a:lnTo>
                  <a:lnTo>
                    <a:pt x="312" y="2225"/>
                  </a:lnTo>
                  <a:lnTo>
                    <a:pt x="271" y="2156"/>
                  </a:lnTo>
                  <a:lnTo>
                    <a:pt x="234" y="2089"/>
                  </a:lnTo>
                  <a:lnTo>
                    <a:pt x="200" y="2027"/>
                  </a:lnTo>
                  <a:lnTo>
                    <a:pt x="171" y="1967"/>
                  </a:lnTo>
                  <a:lnTo>
                    <a:pt x="144" y="1911"/>
                  </a:lnTo>
                  <a:lnTo>
                    <a:pt x="121" y="1857"/>
                  </a:lnTo>
                  <a:lnTo>
                    <a:pt x="94" y="1795"/>
                  </a:lnTo>
                  <a:lnTo>
                    <a:pt x="70" y="1731"/>
                  </a:lnTo>
                  <a:lnTo>
                    <a:pt x="49" y="1666"/>
                  </a:lnTo>
                  <a:lnTo>
                    <a:pt x="32" y="1598"/>
                  </a:lnTo>
                  <a:lnTo>
                    <a:pt x="28" y="1580"/>
                  </a:lnTo>
                  <a:lnTo>
                    <a:pt x="26" y="1568"/>
                  </a:lnTo>
                  <a:lnTo>
                    <a:pt x="24" y="1560"/>
                  </a:lnTo>
                  <a:lnTo>
                    <a:pt x="24" y="1557"/>
                  </a:lnTo>
                  <a:lnTo>
                    <a:pt x="11" y="1476"/>
                  </a:lnTo>
                  <a:lnTo>
                    <a:pt x="3" y="1393"/>
                  </a:lnTo>
                  <a:lnTo>
                    <a:pt x="0" y="1309"/>
                  </a:lnTo>
                  <a:lnTo>
                    <a:pt x="3" y="1220"/>
                  </a:lnTo>
                  <a:lnTo>
                    <a:pt x="12" y="1131"/>
                  </a:lnTo>
                  <a:lnTo>
                    <a:pt x="27" y="1045"/>
                  </a:lnTo>
                  <a:lnTo>
                    <a:pt x="47" y="961"/>
                  </a:lnTo>
                  <a:lnTo>
                    <a:pt x="72" y="879"/>
                  </a:lnTo>
                  <a:lnTo>
                    <a:pt x="103" y="800"/>
                  </a:lnTo>
                  <a:lnTo>
                    <a:pt x="138" y="722"/>
                  </a:lnTo>
                  <a:lnTo>
                    <a:pt x="179" y="648"/>
                  </a:lnTo>
                  <a:lnTo>
                    <a:pt x="224" y="577"/>
                  </a:lnTo>
                  <a:lnTo>
                    <a:pt x="273" y="509"/>
                  </a:lnTo>
                  <a:lnTo>
                    <a:pt x="326" y="444"/>
                  </a:lnTo>
                  <a:lnTo>
                    <a:pt x="383" y="384"/>
                  </a:lnTo>
                  <a:lnTo>
                    <a:pt x="445" y="326"/>
                  </a:lnTo>
                  <a:lnTo>
                    <a:pt x="509" y="272"/>
                  </a:lnTo>
                  <a:lnTo>
                    <a:pt x="577" y="224"/>
                  </a:lnTo>
                  <a:lnTo>
                    <a:pt x="647" y="179"/>
                  </a:lnTo>
                  <a:lnTo>
                    <a:pt x="721" y="139"/>
                  </a:lnTo>
                  <a:lnTo>
                    <a:pt x="799" y="102"/>
                  </a:lnTo>
                  <a:lnTo>
                    <a:pt x="878" y="72"/>
                  </a:lnTo>
                  <a:lnTo>
                    <a:pt x="960" y="47"/>
                  </a:lnTo>
                  <a:lnTo>
                    <a:pt x="1045" y="26"/>
                  </a:lnTo>
                  <a:lnTo>
                    <a:pt x="1130" y="12"/>
                  </a:lnTo>
                  <a:lnTo>
                    <a:pt x="1218" y="3"/>
                  </a:lnTo>
                  <a:lnTo>
                    <a:pt x="13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439341" y="2745105"/>
            <a:ext cx="311150" cy="306388"/>
            <a:chOff x="323850" y="2095500"/>
            <a:chExt cx="311150" cy="3063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06" name="Freeform 319"/>
            <p:cNvSpPr>
              <a:spLocks/>
            </p:cNvSpPr>
            <p:nvPr/>
          </p:nvSpPr>
          <p:spPr bwMode="auto">
            <a:xfrm>
              <a:off x="425450" y="2379663"/>
              <a:ext cx="14288" cy="12700"/>
            </a:xfrm>
            <a:custGeom>
              <a:avLst/>
              <a:gdLst>
                <a:gd name="T0" fmla="*/ 61 w 138"/>
                <a:gd name="T1" fmla="*/ 0 h 138"/>
                <a:gd name="T2" fmla="*/ 79 w 138"/>
                <a:gd name="T3" fmla="*/ 1 h 138"/>
                <a:gd name="T4" fmla="*/ 97 w 138"/>
                <a:gd name="T5" fmla="*/ 6 h 138"/>
                <a:gd name="T6" fmla="*/ 114 w 138"/>
                <a:gd name="T7" fmla="*/ 15 h 138"/>
                <a:gd name="T8" fmla="*/ 126 w 138"/>
                <a:gd name="T9" fmla="*/ 29 h 138"/>
                <a:gd name="T10" fmla="*/ 134 w 138"/>
                <a:gd name="T11" fmla="*/ 44 h 138"/>
                <a:gd name="T12" fmla="*/ 138 w 138"/>
                <a:gd name="T13" fmla="*/ 61 h 138"/>
                <a:gd name="T14" fmla="*/ 138 w 138"/>
                <a:gd name="T15" fmla="*/ 79 h 138"/>
                <a:gd name="T16" fmla="*/ 133 w 138"/>
                <a:gd name="T17" fmla="*/ 97 h 138"/>
                <a:gd name="T18" fmla="*/ 124 w 138"/>
                <a:gd name="T19" fmla="*/ 112 h 138"/>
                <a:gd name="T20" fmla="*/ 113 w 138"/>
                <a:gd name="T21" fmla="*/ 123 h 138"/>
                <a:gd name="T22" fmla="*/ 98 w 138"/>
                <a:gd name="T23" fmla="*/ 132 h 138"/>
                <a:gd name="T24" fmla="*/ 83 w 138"/>
                <a:gd name="T25" fmla="*/ 137 h 138"/>
                <a:gd name="T26" fmla="*/ 67 w 138"/>
                <a:gd name="T27" fmla="*/ 138 h 138"/>
                <a:gd name="T28" fmla="*/ 54 w 138"/>
                <a:gd name="T29" fmla="*/ 136 h 138"/>
                <a:gd name="T30" fmla="*/ 41 w 138"/>
                <a:gd name="T31" fmla="*/ 132 h 138"/>
                <a:gd name="T32" fmla="*/ 25 w 138"/>
                <a:gd name="T33" fmla="*/ 122 h 138"/>
                <a:gd name="T34" fmla="*/ 13 w 138"/>
                <a:gd name="T35" fmla="*/ 109 h 138"/>
                <a:gd name="T36" fmla="*/ 4 w 138"/>
                <a:gd name="T37" fmla="*/ 94 h 138"/>
                <a:gd name="T38" fmla="*/ 0 w 138"/>
                <a:gd name="T39" fmla="*/ 76 h 138"/>
                <a:gd name="T40" fmla="*/ 0 w 138"/>
                <a:gd name="T41" fmla="*/ 59 h 138"/>
                <a:gd name="T42" fmla="*/ 6 w 138"/>
                <a:gd name="T43" fmla="*/ 41 h 138"/>
                <a:gd name="T44" fmla="*/ 15 w 138"/>
                <a:gd name="T45" fmla="*/ 25 h 138"/>
                <a:gd name="T46" fmla="*/ 28 w 138"/>
                <a:gd name="T47" fmla="*/ 13 h 138"/>
                <a:gd name="T48" fmla="*/ 44 w 138"/>
                <a:gd name="T49" fmla="*/ 4 h 138"/>
                <a:gd name="T50" fmla="*/ 61 w 138"/>
                <a:gd name="T5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8" h="138">
                  <a:moveTo>
                    <a:pt x="61" y="0"/>
                  </a:moveTo>
                  <a:lnTo>
                    <a:pt x="79" y="1"/>
                  </a:lnTo>
                  <a:lnTo>
                    <a:pt x="97" y="6"/>
                  </a:lnTo>
                  <a:lnTo>
                    <a:pt x="114" y="15"/>
                  </a:lnTo>
                  <a:lnTo>
                    <a:pt x="126" y="29"/>
                  </a:lnTo>
                  <a:lnTo>
                    <a:pt x="134" y="44"/>
                  </a:lnTo>
                  <a:lnTo>
                    <a:pt x="138" y="61"/>
                  </a:lnTo>
                  <a:lnTo>
                    <a:pt x="138" y="79"/>
                  </a:lnTo>
                  <a:lnTo>
                    <a:pt x="133" y="97"/>
                  </a:lnTo>
                  <a:lnTo>
                    <a:pt x="124" y="112"/>
                  </a:lnTo>
                  <a:lnTo>
                    <a:pt x="113" y="123"/>
                  </a:lnTo>
                  <a:lnTo>
                    <a:pt x="98" y="132"/>
                  </a:lnTo>
                  <a:lnTo>
                    <a:pt x="83" y="137"/>
                  </a:lnTo>
                  <a:lnTo>
                    <a:pt x="67" y="138"/>
                  </a:lnTo>
                  <a:lnTo>
                    <a:pt x="54" y="136"/>
                  </a:lnTo>
                  <a:lnTo>
                    <a:pt x="41" y="132"/>
                  </a:lnTo>
                  <a:lnTo>
                    <a:pt x="25" y="122"/>
                  </a:lnTo>
                  <a:lnTo>
                    <a:pt x="13" y="109"/>
                  </a:lnTo>
                  <a:lnTo>
                    <a:pt x="4" y="94"/>
                  </a:lnTo>
                  <a:lnTo>
                    <a:pt x="0" y="76"/>
                  </a:lnTo>
                  <a:lnTo>
                    <a:pt x="0" y="59"/>
                  </a:lnTo>
                  <a:lnTo>
                    <a:pt x="6" y="41"/>
                  </a:lnTo>
                  <a:lnTo>
                    <a:pt x="15" y="25"/>
                  </a:lnTo>
                  <a:lnTo>
                    <a:pt x="28" y="13"/>
                  </a:lnTo>
                  <a:lnTo>
                    <a:pt x="44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7" name="Freeform 320"/>
            <p:cNvSpPr>
              <a:spLocks/>
            </p:cNvSpPr>
            <p:nvPr/>
          </p:nvSpPr>
          <p:spPr bwMode="auto">
            <a:xfrm>
              <a:off x="473075" y="2389188"/>
              <a:ext cx="12700" cy="12700"/>
            </a:xfrm>
            <a:custGeom>
              <a:avLst/>
              <a:gdLst>
                <a:gd name="T0" fmla="*/ 70 w 140"/>
                <a:gd name="T1" fmla="*/ 0 h 139"/>
                <a:gd name="T2" fmla="*/ 89 w 140"/>
                <a:gd name="T3" fmla="*/ 2 h 139"/>
                <a:gd name="T4" fmla="*/ 105 w 140"/>
                <a:gd name="T5" fmla="*/ 9 h 139"/>
                <a:gd name="T6" fmla="*/ 119 w 140"/>
                <a:gd name="T7" fmla="*/ 20 h 139"/>
                <a:gd name="T8" fmla="*/ 131 w 140"/>
                <a:gd name="T9" fmla="*/ 34 h 139"/>
                <a:gd name="T10" fmla="*/ 138 w 140"/>
                <a:gd name="T11" fmla="*/ 52 h 139"/>
                <a:gd name="T12" fmla="*/ 140 w 140"/>
                <a:gd name="T13" fmla="*/ 70 h 139"/>
                <a:gd name="T14" fmla="*/ 138 w 140"/>
                <a:gd name="T15" fmla="*/ 88 h 139"/>
                <a:gd name="T16" fmla="*/ 131 w 140"/>
                <a:gd name="T17" fmla="*/ 105 h 139"/>
                <a:gd name="T18" fmla="*/ 119 w 140"/>
                <a:gd name="T19" fmla="*/ 119 h 139"/>
                <a:gd name="T20" fmla="*/ 105 w 140"/>
                <a:gd name="T21" fmla="*/ 130 h 139"/>
                <a:gd name="T22" fmla="*/ 89 w 140"/>
                <a:gd name="T23" fmla="*/ 137 h 139"/>
                <a:gd name="T24" fmla="*/ 70 w 140"/>
                <a:gd name="T25" fmla="*/ 139 h 139"/>
                <a:gd name="T26" fmla="*/ 69 w 140"/>
                <a:gd name="T27" fmla="*/ 139 h 139"/>
                <a:gd name="T28" fmla="*/ 51 w 140"/>
                <a:gd name="T29" fmla="*/ 137 h 139"/>
                <a:gd name="T30" fmla="*/ 34 w 140"/>
                <a:gd name="T31" fmla="*/ 129 h 139"/>
                <a:gd name="T32" fmla="*/ 20 w 140"/>
                <a:gd name="T33" fmla="*/ 119 h 139"/>
                <a:gd name="T34" fmla="*/ 9 w 140"/>
                <a:gd name="T35" fmla="*/ 105 h 139"/>
                <a:gd name="T36" fmla="*/ 2 w 140"/>
                <a:gd name="T37" fmla="*/ 88 h 139"/>
                <a:gd name="T38" fmla="*/ 0 w 140"/>
                <a:gd name="T39" fmla="*/ 70 h 139"/>
                <a:gd name="T40" fmla="*/ 2 w 140"/>
                <a:gd name="T41" fmla="*/ 52 h 139"/>
                <a:gd name="T42" fmla="*/ 9 w 140"/>
                <a:gd name="T43" fmla="*/ 34 h 139"/>
                <a:gd name="T44" fmla="*/ 20 w 140"/>
                <a:gd name="T45" fmla="*/ 20 h 139"/>
                <a:gd name="T46" fmla="*/ 35 w 140"/>
                <a:gd name="T47" fmla="*/ 9 h 139"/>
                <a:gd name="T48" fmla="*/ 52 w 140"/>
                <a:gd name="T49" fmla="*/ 2 h 139"/>
                <a:gd name="T50" fmla="*/ 70 w 140"/>
                <a:gd name="T51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0" h="139">
                  <a:moveTo>
                    <a:pt x="70" y="0"/>
                  </a:moveTo>
                  <a:lnTo>
                    <a:pt x="89" y="2"/>
                  </a:lnTo>
                  <a:lnTo>
                    <a:pt x="105" y="9"/>
                  </a:lnTo>
                  <a:lnTo>
                    <a:pt x="119" y="20"/>
                  </a:lnTo>
                  <a:lnTo>
                    <a:pt x="131" y="34"/>
                  </a:lnTo>
                  <a:lnTo>
                    <a:pt x="138" y="52"/>
                  </a:lnTo>
                  <a:lnTo>
                    <a:pt x="140" y="70"/>
                  </a:lnTo>
                  <a:lnTo>
                    <a:pt x="138" y="88"/>
                  </a:lnTo>
                  <a:lnTo>
                    <a:pt x="131" y="105"/>
                  </a:lnTo>
                  <a:lnTo>
                    <a:pt x="119" y="119"/>
                  </a:lnTo>
                  <a:lnTo>
                    <a:pt x="105" y="130"/>
                  </a:lnTo>
                  <a:lnTo>
                    <a:pt x="89" y="137"/>
                  </a:lnTo>
                  <a:lnTo>
                    <a:pt x="70" y="139"/>
                  </a:lnTo>
                  <a:lnTo>
                    <a:pt x="69" y="139"/>
                  </a:lnTo>
                  <a:lnTo>
                    <a:pt x="51" y="137"/>
                  </a:lnTo>
                  <a:lnTo>
                    <a:pt x="34" y="129"/>
                  </a:lnTo>
                  <a:lnTo>
                    <a:pt x="20" y="119"/>
                  </a:lnTo>
                  <a:lnTo>
                    <a:pt x="9" y="105"/>
                  </a:lnTo>
                  <a:lnTo>
                    <a:pt x="2" y="88"/>
                  </a:lnTo>
                  <a:lnTo>
                    <a:pt x="0" y="70"/>
                  </a:lnTo>
                  <a:lnTo>
                    <a:pt x="2" y="52"/>
                  </a:lnTo>
                  <a:lnTo>
                    <a:pt x="9" y="34"/>
                  </a:lnTo>
                  <a:lnTo>
                    <a:pt x="20" y="20"/>
                  </a:lnTo>
                  <a:lnTo>
                    <a:pt x="35" y="9"/>
                  </a:lnTo>
                  <a:lnTo>
                    <a:pt x="52" y="2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8" name="Freeform 321"/>
            <p:cNvSpPr>
              <a:spLocks/>
            </p:cNvSpPr>
            <p:nvPr/>
          </p:nvSpPr>
          <p:spPr bwMode="auto">
            <a:xfrm>
              <a:off x="519113" y="2379663"/>
              <a:ext cx="12700" cy="12700"/>
            </a:xfrm>
            <a:custGeom>
              <a:avLst/>
              <a:gdLst>
                <a:gd name="T0" fmla="*/ 77 w 138"/>
                <a:gd name="T1" fmla="*/ 0 h 138"/>
                <a:gd name="T2" fmla="*/ 94 w 138"/>
                <a:gd name="T3" fmla="*/ 4 h 138"/>
                <a:gd name="T4" fmla="*/ 110 w 138"/>
                <a:gd name="T5" fmla="*/ 12 h 138"/>
                <a:gd name="T6" fmla="*/ 123 w 138"/>
                <a:gd name="T7" fmla="*/ 25 h 138"/>
                <a:gd name="T8" fmla="*/ 133 w 138"/>
                <a:gd name="T9" fmla="*/ 40 h 138"/>
                <a:gd name="T10" fmla="*/ 138 w 138"/>
                <a:gd name="T11" fmla="*/ 58 h 138"/>
                <a:gd name="T12" fmla="*/ 138 w 138"/>
                <a:gd name="T13" fmla="*/ 76 h 138"/>
                <a:gd name="T14" fmla="*/ 134 w 138"/>
                <a:gd name="T15" fmla="*/ 93 h 138"/>
                <a:gd name="T16" fmla="*/ 126 w 138"/>
                <a:gd name="T17" fmla="*/ 109 h 138"/>
                <a:gd name="T18" fmla="*/ 114 w 138"/>
                <a:gd name="T19" fmla="*/ 122 h 138"/>
                <a:gd name="T20" fmla="*/ 98 w 138"/>
                <a:gd name="T21" fmla="*/ 132 h 138"/>
                <a:gd name="T22" fmla="*/ 83 w 138"/>
                <a:gd name="T23" fmla="*/ 136 h 138"/>
                <a:gd name="T24" fmla="*/ 68 w 138"/>
                <a:gd name="T25" fmla="*/ 138 h 138"/>
                <a:gd name="T26" fmla="*/ 53 w 138"/>
                <a:gd name="T27" fmla="*/ 136 h 138"/>
                <a:gd name="T28" fmla="*/ 37 w 138"/>
                <a:gd name="T29" fmla="*/ 130 h 138"/>
                <a:gd name="T30" fmla="*/ 25 w 138"/>
                <a:gd name="T31" fmla="*/ 122 h 138"/>
                <a:gd name="T32" fmla="*/ 14 w 138"/>
                <a:gd name="T33" fmla="*/ 111 h 138"/>
                <a:gd name="T34" fmla="*/ 5 w 138"/>
                <a:gd name="T35" fmla="*/ 97 h 138"/>
                <a:gd name="T36" fmla="*/ 0 w 138"/>
                <a:gd name="T37" fmla="*/ 79 h 138"/>
                <a:gd name="T38" fmla="*/ 0 w 138"/>
                <a:gd name="T39" fmla="*/ 61 h 138"/>
                <a:gd name="T40" fmla="*/ 4 w 138"/>
                <a:gd name="T41" fmla="*/ 44 h 138"/>
                <a:gd name="T42" fmla="*/ 12 w 138"/>
                <a:gd name="T43" fmla="*/ 28 h 138"/>
                <a:gd name="T44" fmla="*/ 25 w 138"/>
                <a:gd name="T45" fmla="*/ 15 h 138"/>
                <a:gd name="T46" fmla="*/ 40 w 138"/>
                <a:gd name="T47" fmla="*/ 5 h 138"/>
                <a:gd name="T48" fmla="*/ 59 w 138"/>
                <a:gd name="T49" fmla="*/ 0 h 138"/>
                <a:gd name="T50" fmla="*/ 77 w 138"/>
                <a:gd name="T5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8" h="138">
                  <a:moveTo>
                    <a:pt x="77" y="0"/>
                  </a:moveTo>
                  <a:lnTo>
                    <a:pt x="94" y="4"/>
                  </a:lnTo>
                  <a:lnTo>
                    <a:pt x="110" y="12"/>
                  </a:lnTo>
                  <a:lnTo>
                    <a:pt x="123" y="25"/>
                  </a:lnTo>
                  <a:lnTo>
                    <a:pt x="133" y="40"/>
                  </a:lnTo>
                  <a:lnTo>
                    <a:pt x="138" y="58"/>
                  </a:lnTo>
                  <a:lnTo>
                    <a:pt x="138" y="76"/>
                  </a:lnTo>
                  <a:lnTo>
                    <a:pt x="134" y="93"/>
                  </a:lnTo>
                  <a:lnTo>
                    <a:pt x="126" y="109"/>
                  </a:lnTo>
                  <a:lnTo>
                    <a:pt x="114" y="122"/>
                  </a:lnTo>
                  <a:lnTo>
                    <a:pt x="98" y="132"/>
                  </a:lnTo>
                  <a:lnTo>
                    <a:pt x="83" y="136"/>
                  </a:lnTo>
                  <a:lnTo>
                    <a:pt x="68" y="138"/>
                  </a:lnTo>
                  <a:lnTo>
                    <a:pt x="53" y="136"/>
                  </a:lnTo>
                  <a:lnTo>
                    <a:pt x="37" y="130"/>
                  </a:lnTo>
                  <a:lnTo>
                    <a:pt x="25" y="122"/>
                  </a:lnTo>
                  <a:lnTo>
                    <a:pt x="14" y="111"/>
                  </a:lnTo>
                  <a:lnTo>
                    <a:pt x="5" y="97"/>
                  </a:lnTo>
                  <a:lnTo>
                    <a:pt x="0" y="79"/>
                  </a:lnTo>
                  <a:lnTo>
                    <a:pt x="0" y="61"/>
                  </a:lnTo>
                  <a:lnTo>
                    <a:pt x="4" y="44"/>
                  </a:lnTo>
                  <a:lnTo>
                    <a:pt x="12" y="28"/>
                  </a:lnTo>
                  <a:lnTo>
                    <a:pt x="25" y="15"/>
                  </a:lnTo>
                  <a:lnTo>
                    <a:pt x="40" y="5"/>
                  </a:lnTo>
                  <a:lnTo>
                    <a:pt x="59" y="0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9" name="Freeform 322"/>
            <p:cNvSpPr>
              <a:spLocks/>
            </p:cNvSpPr>
            <p:nvPr/>
          </p:nvSpPr>
          <p:spPr bwMode="auto">
            <a:xfrm>
              <a:off x="404813" y="2184400"/>
              <a:ext cx="14288" cy="12700"/>
            </a:xfrm>
            <a:custGeom>
              <a:avLst/>
              <a:gdLst>
                <a:gd name="T0" fmla="*/ 63 w 140"/>
                <a:gd name="T1" fmla="*/ 0 h 140"/>
                <a:gd name="T2" fmla="*/ 81 w 140"/>
                <a:gd name="T3" fmla="*/ 1 h 140"/>
                <a:gd name="T4" fmla="*/ 98 w 140"/>
                <a:gd name="T5" fmla="*/ 6 h 140"/>
                <a:gd name="T6" fmla="*/ 113 w 140"/>
                <a:gd name="T7" fmla="*/ 15 h 140"/>
                <a:gd name="T8" fmla="*/ 127 w 140"/>
                <a:gd name="T9" fmla="*/ 28 h 140"/>
                <a:gd name="T10" fmla="*/ 136 w 140"/>
                <a:gd name="T11" fmla="*/ 46 h 140"/>
                <a:gd name="T12" fmla="*/ 140 w 140"/>
                <a:gd name="T13" fmla="*/ 63 h 140"/>
                <a:gd name="T14" fmla="*/ 139 w 140"/>
                <a:gd name="T15" fmla="*/ 81 h 140"/>
                <a:gd name="T16" fmla="*/ 134 w 140"/>
                <a:gd name="T17" fmla="*/ 98 h 140"/>
                <a:gd name="T18" fmla="*/ 125 w 140"/>
                <a:gd name="T19" fmla="*/ 114 h 140"/>
                <a:gd name="T20" fmla="*/ 111 w 140"/>
                <a:gd name="T21" fmla="*/ 127 h 140"/>
                <a:gd name="T22" fmla="*/ 97 w 140"/>
                <a:gd name="T23" fmla="*/ 134 h 140"/>
                <a:gd name="T24" fmla="*/ 83 w 140"/>
                <a:gd name="T25" fmla="*/ 138 h 140"/>
                <a:gd name="T26" fmla="*/ 69 w 140"/>
                <a:gd name="T27" fmla="*/ 140 h 140"/>
                <a:gd name="T28" fmla="*/ 53 w 140"/>
                <a:gd name="T29" fmla="*/ 137 h 140"/>
                <a:gd name="T30" fmla="*/ 39 w 140"/>
                <a:gd name="T31" fmla="*/ 132 h 140"/>
                <a:gd name="T32" fmla="*/ 25 w 140"/>
                <a:gd name="T33" fmla="*/ 123 h 140"/>
                <a:gd name="T34" fmla="*/ 14 w 140"/>
                <a:gd name="T35" fmla="*/ 111 h 140"/>
                <a:gd name="T36" fmla="*/ 4 w 140"/>
                <a:gd name="T37" fmla="*/ 94 h 140"/>
                <a:gd name="T38" fmla="*/ 0 w 140"/>
                <a:gd name="T39" fmla="*/ 77 h 140"/>
                <a:gd name="T40" fmla="*/ 1 w 140"/>
                <a:gd name="T41" fmla="*/ 59 h 140"/>
                <a:gd name="T42" fmla="*/ 6 w 140"/>
                <a:gd name="T43" fmla="*/ 42 h 140"/>
                <a:gd name="T44" fmla="*/ 16 w 140"/>
                <a:gd name="T45" fmla="*/ 26 h 140"/>
                <a:gd name="T46" fmla="*/ 29 w 140"/>
                <a:gd name="T47" fmla="*/ 13 h 140"/>
                <a:gd name="T48" fmla="*/ 46 w 140"/>
                <a:gd name="T49" fmla="*/ 4 h 140"/>
                <a:gd name="T50" fmla="*/ 63 w 140"/>
                <a:gd name="T51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0" h="140">
                  <a:moveTo>
                    <a:pt x="63" y="0"/>
                  </a:moveTo>
                  <a:lnTo>
                    <a:pt x="81" y="1"/>
                  </a:lnTo>
                  <a:lnTo>
                    <a:pt x="98" y="6"/>
                  </a:lnTo>
                  <a:lnTo>
                    <a:pt x="113" y="15"/>
                  </a:lnTo>
                  <a:lnTo>
                    <a:pt x="127" y="28"/>
                  </a:lnTo>
                  <a:lnTo>
                    <a:pt x="136" y="46"/>
                  </a:lnTo>
                  <a:lnTo>
                    <a:pt x="140" y="63"/>
                  </a:lnTo>
                  <a:lnTo>
                    <a:pt x="139" y="81"/>
                  </a:lnTo>
                  <a:lnTo>
                    <a:pt x="134" y="98"/>
                  </a:lnTo>
                  <a:lnTo>
                    <a:pt x="125" y="114"/>
                  </a:lnTo>
                  <a:lnTo>
                    <a:pt x="111" y="127"/>
                  </a:lnTo>
                  <a:lnTo>
                    <a:pt x="97" y="134"/>
                  </a:lnTo>
                  <a:lnTo>
                    <a:pt x="83" y="138"/>
                  </a:lnTo>
                  <a:lnTo>
                    <a:pt x="69" y="140"/>
                  </a:lnTo>
                  <a:lnTo>
                    <a:pt x="53" y="137"/>
                  </a:lnTo>
                  <a:lnTo>
                    <a:pt x="39" y="132"/>
                  </a:lnTo>
                  <a:lnTo>
                    <a:pt x="25" y="123"/>
                  </a:lnTo>
                  <a:lnTo>
                    <a:pt x="14" y="111"/>
                  </a:lnTo>
                  <a:lnTo>
                    <a:pt x="4" y="94"/>
                  </a:lnTo>
                  <a:lnTo>
                    <a:pt x="0" y="77"/>
                  </a:lnTo>
                  <a:lnTo>
                    <a:pt x="1" y="59"/>
                  </a:lnTo>
                  <a:lnTo>
                    <a:pt x="6" y="42"/>
                  </a:lnTo>
                  <a:lnTo>
                    <a:pt x="16" y="26"/>
                  </a:lnTo>
                  <a:lnTo>
                    <a:pt x="29" y="13"/>
                  </a:lnTo>
                  <a:lnTo>
                    <a:pt x="46" y="4"/>
                  </a:lnTo>
                  <a:lnTo>
                    <a:pt x="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0" name="Freeform 323"/>
            <p:cNvSpPr>
              <a:spLocks/>
            </p:cNvSpPr>
            <p:nvPr/>
          </p:nvSpPr>
          <p:spPr bwMode="auto">
            <a:xfrm>
              <a:off x="539750" y="2184400"/>
              <a:ext cx="12700" cy="12700"/>
            </a:xfrm>
            <a:custGeom>
              <a:avLst/>
              <a:gdLst>
                <a:gd name="T0" fmla="*/ 76 w 139"/>
                <a:gd name="T1" fmla="*/ 0 h 139"/>
                <a:gd name="T2" fmla="*/ 94 w 139"/>
                <a:gd name="T3" fmla="*/ 4 h 139"/>
                <a:gd name="T4" fmla="*/ 110 w 139"/>
                <a:gd name="T5" fmla="*/ 13 h 139"/>
                <a:gd name="T6" fmla="*/ 124 w 139"/>
                <a:gd name="T7" fmla="*/ 26 h 139"/>
                <a:gd name="T8" fmla="*/ 133 w 139"/>
                <a:gd name="T9" fmla="*/ 42 h 139"/>
                <a:gd name="T10" fmla="*/ 138 w 139"/>
                <a:gd name="T11" fmla="*/ 59 h 139"/>
                <a:gd name="T12" fmla="*/ 139 w 139"/>
                <a:gd name="T13" fmla="*/ 77 h 139"/>
                <a:gd name="T14" fmla="*/ 135 w 139"/>
                <a:gd name="T15" fmla="*/ 94 h 139"/>
                <a:gd name="T16" fmla="*/ 125 w 139"/>
                <a:gd name="T17" fmla="*/ 111 h 139"/>
                <a:gd name="T18" fmla="*/ 113 w 139"/>
                <a:gd name="T19" fmla="*/ 123 h 139"/>
                <a:gd name="T20" fmla="*/ 99 w 139"/>
                <a:gd name="T21" fmla="*/ 132 h 139"/>
                <a:gd name="T22" fmla="*/ 84 w 139"/>
                <a:gd name="T23" fmla="*/ 137 h 139"/>
                <a:gd name="T24" fmla="*/ 68 w 139"/>
                <a:gd name="T25" fmla="*/ 139 h 139"/>
                <a:gd name="T26" fmla="*/ 54 w 139"/>
                <a:gd name="T27" fmla="*/ 137 h 139"/>
                <a:gd name="T28" fmla="*/ 41 w 139"/>
                <a:gd name="T29" fmla="*/ 133 h 139"/>
                <a:gd name="T30" fmla="*/ 27 w 139"/>
                <a:gd name="T31" fmla="*/ 126 h 139"/>
                <a:gd name="T32" fmla="*/ 14 w 139"/>
                <a:gd name="T33" fmla="*/ 113 h 139"/>
                <a:gd name="T34" fmla="*/ 5 w 139"/>
                <a:gd name="T35" fmla="*/ 97 h 139"/>
                <a:gd name="T36" fmla="*/ 0 w 139"/>
                <a:gd name="T37" fmla="*/ 80 h 139"/>
                <a:gd name="T38" fmla="*/ 0 w 139"/>
                <a:gd name="T39" fmla="*/ 63 h 139"/>
                <a:gd name="T40" fmla="*/ 4 w 139"/>
                <a:gd name="T41" fmla="*/ 45 h 139"/>
                <a:gd name="T42" fmla="*/ 12 w 139"/>
                <a:gd name="T43" fmla="*/ 28 h 139"/>
                <a:gd name="T44" fmla="*/ 25 w 139"/>
                <a:gd name="T45" fmla="*/ 15 h 139"/>
                <a:gd name="T46" fmla="*/ 42 w 139"/>
                <a:gd name="T47" fmla="*/ 6 h 139"/>
                <a:gd name="T48" fmla="*/ 59 w 139"/>
                <a:gd name="T49" fmla="*/ 1 h 139"/>
                <a:gd name="T50" fmla="*/ 76 w 139"/>
                <a:gd name="T51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9" h="139">
                  <a:moveTo>
                    <a:pt x="76" y="0"/>
                  </a:moveTo>
                  <a:lnTo>
                    <a:pt x="94" y="4"/>
                  </a:lnTo>
                  <a:lnTo>
                    <a:pt x="110" y="13"/>
                  </a:lnTo>
                  <a:lnTo>
                    <a:pt x="124" y="26"/>
                  </a:lnTo>
                  <a:lnTo>
                    <a:pt x="133" y="42"/>
                  </a:lnTo>
                  <a:lnTo>
                    <a:pt x="138" y="59"/>
                  </a:lnTo>
                  <a:lnTo>
                    <a:pt x="139" y="77"/>
                  </a:lnTo>
                  <a:lnTo>
                    <a:pt x="135" y="94"/>
                  </a:lnTo>
                  <a:lnTo>
                    <a:pt x="125" y="111"/>
                  </a:lnTo>
                  <a:lnTo>
                    <a:pt x="113" y="123"/>
                  </a:lnTo>
                  <a:lnTo>
                    <a:pt x="99" y="132"/>
                  </a:lnTo>
                  <a:lnTo>
                    <a:pt x="84" y="137"/>
                  </a:lnTo>
                  <a:lnTo>
                    <a:pt x="68" y="139"/>
                  </a:lnTo>
                  <a:lnTo>
                    <a:pt x="54" y="137"/>
                  </a:lnTo>
                  <a:lnTo>
                    <a:pt x="41" y="133"/>
                  </a:lnTo>
                  <a:lnTo>
                    <a:pt x="27" y="126"/>
                  </a:lnTo>
                  <a:lnTo>
                    <a:pt x="14" y="113"/>
                  </a:lnTo>
                  <a:lnTo>
                    <a:pt x="5" y="97"/>
                  </a:lnTo>
                  <a:lnTo>
                    <a:pt x="0" y="80"/>
                  </a:lnTo>
                  <a:lnTo>
                    <a:pt x="0" y="63"/>
                  </a:lnTo>
                  <a:lnTo>
                    <a:pt x="4" y="45"/>
                  </a:lnTo>
                  <a:lnTo>
                    <a:pt x="12" y="28"/>
                  </a:lnTo>
                  <a:lnTo>
                    <a:pt x="25" y="15"/>
                  </a:lnTo>
                  <a:lnTo>
                    <a:pt x="42" y="6"/>
                  </a:lnTo>
                  <a:lnTo>
                    <a:pt x="59" y="1"/>
                  </a:lnTo>
                  <a:lnTo>
                    <a:pt x="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1" name="Freeform 324"/>
            <p:cNvSpPr>
              <a:spLocks/>
            </p:cNvSpPr>
            <p:nvPr/>
          </p:nvSpPr>
          <p:spPr bwMode="auto">
            <a:xfrm>
              <a:off x="358775" y="2263775"/>
              <a:ext cx="12700" cy="12700"/>
            </a:xfrm>
            <a:custGeom>
              <a:avLst/>
              <a:gdLst>
                <a:gd name="T0" fmla="*/ 76 w 139"/>
                <a:gd name="T1" fmla="*/ 0 h 140"/>
                <a:gd name="T2" fmla="*/ 95 w 139"/>
                <a:gd name="T3" fmla="*/ 4 h 140"/>
                <a:gd name="T4" fmla="*/ 111 w 139"/>
                <a:gd name="T5" fmla="*/ 13 h 140"/>
                <a:gd name="T6" fmla="*/ 124 w 139"/>
                <a:gd name="T7" fmla="*/ 25 h 140"/>
                <a:gd name="T8" fmla="*/ 133 w 139"/>
                <a:gd name="T9" fmla="*/ 40 h 140"/>
                <a:gd name="T10" fmla="*/ 138 w 139"/>
                <a:gd name="T11" fmla="*/ 57 h 140"/>
                <a:gd name="T12" fmla="*/ 139 w 139"/>
                <a:gd name="T13" fmla="*/ 77 h 140"/>
                <a:gd name="T14" fmla="*/ 139 w 139"/>
                <a:gd name="T15" fmla="*/ 79 h 140"/>
                <a:gd name="T16" fmla="*/ 134 w 139"/>
                <a:gd name="T17" fmla="*/ 96 h 140"/>
                <a:gd name="T18" fmla="*/ 127 w 139"/>
                <a:gd name="T19" fmla="*/ 111 h 140"/>
                <a:gd name="T20" fmla="*/ 115 w 139"/>
                <a:gd name="T21" fmla="*/ 123 h 140"/>
                <a:gd name="T22" fmla="*/ 102 w 139"/>
                <a:gd name="T23" fmla="*/ 133 h 140"/>
                <a:gd name="T24" fmla="*/ 85 w 139"/>
                <a:gd name="T25" fmla="*/ 139 h 140"/>
                <a:gd name="T26" fmla="*/ 68 w 139"/>
                <a:gd name="T27" fmla="*/ 140 h 140"/>
                <a:gd name="T28" fmla="*/ 65 w 139"/>
                <a:gd name="T29" fmla="*/ 140 h 140"/>
                <a:gd name="T30" fmla="*/ 62 w 139"/>
                <a:gd name="T31" fmla="*/ 140 h 140"/>
                <a:gd name="T32" fmla="*/ 43 w 139"/>
                <a:gd name="T33" fmla="*/ 135 h 140"/>
                <a:gd name="T34" fmla="*/ 28 w 139"/>
                <a:gd name="T35" fmla="*/ 127 h 140"/>
                <a:gd name="T36" fmla="*/ 15 w 139"/>
                <a:gd name="T37" fmla="*/ 114 h 140"/>
                <a:gd name="T38" fmla="*/ 6 w 139"/>
                <a:gd name="T39" fmla="*/ 99 h 140"/>
                <a:gd name="T40" fmla="*/ 1 w 139"/>
                <a:gd name="T41" fmla="*/ 82 h 140"/>
                <a:gd name="T42" fmla="*/ 0 w 139"/>
                <a:gd name="T43" fmla="*/ 64 h 140"/>
                <a:gd name="T44" fmla="*/ 0 w 139"/>
                <a:gd name="T45" fmla="*/ 61 h 140"/>
                <a:gd name="T46" fmla="*/ 5 w 139"/>
                <a:gd name="T47" fmla="*/ 43 h 140"/>
                <a:gd name="T48" fmla="*/ 13 w 139"/>
                <a:gd name="T49" fmla="*/ 27 h 140"/>
                <a:gd name="T50" fmla="*/ 26 w 139"/>
                <a:gd name="T51" fmla="*/ 15 h 140"/>
                <a:gd name="T52" fmla="*/ 41 w 139"/>
                <a:gd name="T53" fmla="*/ 5 h 140"/>
                <a:gd name="T54" fmla="*/ 58 w 139"/>
                <a:gd name="T55" fmla="*/ 0 h 140"/>
                <a:gd name="T56" fmla="*/ 76 w 139"/>
                <a:gd name="T57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9" h="140">
                  <a:moveTo>
                    <a:pt x="76" y="0"/>
                  </a:moveTo>
                  <a:lnTo>
                    <a:pt x="95" y="4"/>
                  </a:lnTo>
                  <a:lnTo>
                    <a:pt x="111" y="13"/>
                  </a:lnTo>
                  <a:lnTo>
                    <a:pt x="124" y="25"/>
                  </a:lnTo>
                  <a:lnTo>
                    <a:pt x="133" y="40"/>
                  </a:lnTo>
                  <a:lnTo>
                    <a:pt x="138" y="57"/>
                  </a:lnTo>
                  <a:lnTo>
                    <a:pt x="139" y="77"/>
                  </a:lnTo>
                  <a:lnTo>
                    <a:pt x="139" y="79"/>
                  </a:lnTo>
                  <a:lnTo>
                    <a:pt x="134" y="96"/>
                  </a:lnTo>
                  <a:lnTo>
                    <a:pt x="127" y="111"/>
                  </a:lnTo>
                  <a:lnTo>
                    <a:pt x="115" y="123"/>
                  </a:lnTo>
                  <a:lnTo>
                    <a:pt x="102" y="133"/>
                  </a:lnTo>
                  <a:lnTo>
                    <a:pt x="85" y="139"/>
                  </a:lnTo>
                  <a:lnTo>
                    <a:pt x="68" y="140"/>
                  </a:lnTo>
                  <a:lnTo>
                    <a:pt x="65" y="140"/>
                  </a:lnTo>
                  <a:lnTo>
                    <a:pt x="62" y="140"/>
                  </a:lnTo>
                  <a:lnTo>
                    <a:pt x="43" y="135"/>
                  </a:lnTo>
                  <a:lnTo>
                    <a:pt x="28" y="127"/>
                  </a:lnTo>
                  <a:lnTo>
                    <a:pt x="15" y="114"/>
                  </a:lnTo>
                  <a:lnTo>
                    <a:pt x="6" y="99"/>
                  </a:lnTo>
                  <a:lnTo>
                    <a:pt x="1" y="82"/>
                  </a:lnTo>
                  <a:lnTo>
                    <a:pt x="0" y="64"/>
                  </a:lnTo>
                  <a:lnTo>
                    <a:pt x="0" y="61"/>
                  </a:lnTo>
                  <a:lnTo>
                    <a:pt x="5" y="43"/>
                  </a:lnTo>
                  <a:lnTo>
                    <a:pt x="13" y="27"/>
                  </a:lnTo>
                  <a:lnTo>
                    <a:pt x="26" y="15"/>
                  </a:lnTo>
                  <a:lnTo>
                    <a:pt x="41" y="5"/>
                  </a:lnTo>
                  <a:lnTo>
                    <a:pt x="58" y="0"/>
                  </a:lnTo>
                  <a:lnTo>
                    <a:pt x="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" name="Freeform 325"/>
            <p:cNvSpPr>
              <a:spLocks/>
            </p:cNvSpPr>
            <p:nvPr/>
          </p:nvSpPr>
          <p:spPr bwMode="auto">
            <a:xfrm>
              <a:off x="373063" y="2219325"/>
              <a:ext cx="14288" cy="12700"/>
            </a:xfrm>
            <a:custGeom>
              <a:avLst/>
              <a:gdLst>
                <a:gd name="T0" fmla="*/ 71 w 140"/>
                <a:gd name="T1" fmla="*/ 0 h 138"/>
                <a:gd name="T2" fmla="*/ 88 w 140"/>
                <a:gd name="T3" fmla="*/ 2 h 138"/>
                <a:gd name="T4" fmla="*/ 105 w 140"/>
                <a:gd name="T5" fmla="*/ 9 h 138"/>
                <a:gd name="T6" fmla="*/ 120 w 140"/>
                <a:gd name="T7" fmla="*/ 20 h 138"/>
                <a:gd name="T8" fmla="*/ 131 w 140"/>
                <a:gd name="T9" fmla="*/ 35 h 138"/>
                <a:gd name="T10" fmla="*/ 137 w 140"/>
                <a:gd name="T11" fmla="*/ 51 h 138"/>
                <a:gd name="T12" fmla="*/ 140 w 140"/>
                <a:gd name="T13" fmla="*/ 68 h 138"/>
                <a:gd name="T14" fmla="*/ 137 w 140"/>
                <a:gd name="T15" fmla="*/ 86 h 138"/>
                <a:gd name="T16" fmla="*/ 130 w 140"/>
                <a:gd name="T17" fmla="*/ 103 h 138"/>
                <a:gd name="T18" fmla="*/ 118 w 140"/>
                <a:gd name="T19" fmla="*/ 119 h 138"/>
                <a:gd name="T20" fmla="*/ 104 w 140"/>
                <a:gd name="T21" fmla="*/ 130 h 138"/>
                <a:gd name="T22" fmla="*/ 87 w 140"/>
                <a:gd name="T23" fmla="*/ 136 h 138"/>
                <a:gd name="T24" fmla="*/ 69 w 140"/>
                <a:gd name="T25" fmla="*/ 138 h 138"/>
                <a:gd name="T26" fmla="*/ 52 w 140"/>
                <a:gd name="T27" fmla="*/ 136 h 138"/>
                <a:gd name="T28" fmla="*/ 35 w 140"/>
                <a:gd name="T29" fmla="*/ 129 h 138"/>
                <a:gd name="T30" fmla="*/ 20 w 140"/>
                <a:gd name="T31" fmla="*/ 118 h 138"/>
                <a:gd name="T32" fmla="*/ 9 w 140"/>
                <a:gd name="T33" fmla="*/ 102 h 138"/>
                <a:gd name="T34" fmla="*/ 3 w 140"/>
                <a:gd name="T35" fmla="*/ 86 h 138"/>
                <a:gd name="T36" fmla="*/ 0 w 140"/>
                <a:gd name="T37" fmla="*/ 68 h 138"/>
                <a:gd name="T38" fmla="*/ 3 w 140"/>
                <a:gd name="T39" fmla="*/ 51 h 138"/>
                <a:gd name="T40" fmla="*/ 10 w 140"/>
                <a:gd name="T41" fmla="*/ 34 h 138"/>
                <a:gd name="T42" fmla="*/ 22 w 140"/>
                <a:gd name="T43" fmla="*/ 19 h 138"/>
                <a:gd name="T44" fmla="*/ 36 w 140"/>
                <a:gd name="T45" fmla="*/ 9 h 138"/>
                <a:gd name="T46" fmla="*/ 53 w 140"/>
                <a:gd name="T47" fmla="*/ 2 h 138"/>
                <a:gd name="T48" fmla="*/ 71 w 140"/>
                <a:gd name="T49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0" h="138">
                  <a:moveTo>
                    <a:pt x="71" y="0"/>
                  </a:moveTo>
                  <a:lnTo>
                    <a:pt x="88" y="2"/>
                  </a:lnTo>
                  <a:lnTo>
                    <a:pt x="105" y="9"/>
                  </a:lnTo>
                  <a:lnTo>
                    <a:pt x="120" y="20"/>
                  </a:lnTo>
                  <a:lnTo>
                    <a:pt x="131" y="35"/>
                  </a:lnTo>
                  <a:lnTo>
                    <a:pt x="137" y="51"/>
                  </a:lnTo>
                  <a:lnTo>
                    <a:pt x="140" y="68"/>
                  </a:lnTo>
                  <a:lnTo>
                    <a:pt x="137" y="86"/>
                  </a:lnTo>
                  <a:lnTo>
                    <a:pt x="130" y="103"/>
                  </a:lnTo>
                  <a:lnTo>
                    <a:pt x="118" y="119"/>
                  </a:lnTo>
                  <a:lnTo>
                    <a:pt x="104" y="130"/>
                  </a:lnTo>
                  <a:lnTo>
                    <a:pt x="87" y="136"/>
                  </a:lnTo>
                  <a:lnTo>
                    <a:pt x="69" y="138"/>
                  </a:lnTo>
                  <a:lnTo>
                    <a:pt x="52" y="136"/>
                  </a:lnTo>
                  <a:lnTo>
                    <a:pt x="35" y="129"/>
                  </a:lnTo>
                  <a:lnTo>
                    <a:pt x="20" y="118"/>
                  </a:lnTo>
                  <a:lnTo>
                    <a:pt x="9" y="102"/>
                  </a:lnTo>
                  <a:lnTo>
                    <a:pt x="3" y="86"/>
                  </a:lnTo>
                  <a:lnTo>
                    <a:pt x="0" y="68"/>
                  </a:lnTo>
                  <a:lnTo>
                    <a:pt x="3" y="51"/>
                  </a:lnTo>
                  <a:lnTo>
                    <a:pt x="10" y="34"/>
                  </a:lnTo>
                  <a:lnTo>
                    <a:pt x="22" y="19"/>
                  </a:lnTo>
                  <a:lnTo>
                    <a:pt x="36" y="9"/>
                  </a:lnTo>
                  <a:lnTo>
                    <a:pt x="53" y="2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" name="Freeform 326"/>
            <p:cNvSpPr>
              <a:spLocks/>
            </p:cNvSpPr>
            <p:nvPr/>
          </p:nvSpPr>
          <p:spPr bwMode="auto">
            <a:xfrm>
              <a:off x="585788" y="2263775"/>
              <a:ext cx="12700" cy="14288"/>
            </a:xfrm>
            <a:custGeom>
              <a:avLst/>
              <a:gdLst>
                <a:gd name="T0" fmla="*/ 63 w 138"/>
                <a:gd name="T1" fmla="*/ 0 h 140"/>
                <a:gd name="T2" fmla="*/ 81 w 138"/>
                <a:gd name="T3" fmla="*/ 1 h 140"/>
                <a:gd name="T4" fmla="*/ 98 w 138"/>
                <a:gd name="T5" fmla="*/ 6 h 140"/>
                <a:gd name="T6" fmla="*/ 113 w 138"/>
                <a:gd name="T7" fmla="*/ 15 h 140"/>
                <a:gd name="T8" fmla="*/ 125 w 138"/>
                <a:gd name="T9" fmla="*/ 28 h 140"/>
                <a:gd name="T10" fmla="*/ 134 w 138"/>
                <a:gd name="T11" fmla="*/ 44 h 140"/>
                <a:gd name="T12" fmla="*/ 138 w 138"/>
                <a:gd name="T13" fmla="*/ 63 h 140"/>
                <a:gd name="T14" fmla="*/ 138 w 138"/>
                <a:gd name="T15" fmla="*/ 82 h 140"/>
                <a:gd name="T16" fmla="*/ 132 w 138"/>
                <a:gd name="T17" fmla="*/ 99 h 140"/>
                <a:gd name="T18" fmla="*/ 123 w 138"/>
                <a:gd name="T19" fmla="*/ 114 h 140"/>
                <a:gd name="T20" fmla="*/ 110 w 138"/>
                <a:gd name="T21" fmla="*/ 126 h 140"/>
                <a:gd name="T22" fmla="*/ 95 w 138"/>
                <a:gd name="T23" fmla="*/ 135 h 140"/>
                <a:gd name="T24" fmla="*/ 77 w 138"/>
                <a:gd name="T25" fmla="*/ 139 h 140"/>
                <a:gd name="T26" fmla="*/ 72 w 138"/>
                <a:gd name="T27" fmla="*/ 140 h 140"/>
                <a:gd name="T28" fmla="*/ 68 w 138"/>
                <a:gd name="T29" fmla="*/ 140 h 140"/>
                <a:gd name="T30" fmla="*/ 50 w 138"/>
                <a:gd name="T31" fmla="*/ 137 h 140"/>
                <a:gd name="T32" fmla="*/ 35 w 138"/>
                <a:gd name="T33" fmla="*/ 131 h 140"/>
                <a:gd name="T34" fmla="*/ 22 w 138"/>
                <a:gd name="T35" fmla="*/ 122 h 140"/>
                <a:gd name="T36" fmla="*/ 11 w 138"/>
                <a:gd name="T37" fmla="*/ 109 h 140"/>
                <a:gd name="T38" fmla="*/ 4 w 138"/>
                <a:gd name="T39" fmla="*/ 94 h 140"/>
                <a:gd name="T40" fmla="*/ 0 w 138"/>
                <a:gd name="T41" fmla="*/ 77 h 140"/>
                <a:gd name="T42" fmla="*/ 0 w 138"/>
                <a:gd name="T43" fmla="*/ 58 h 140"/>
                <a:gd name="T44" fmla="*/ 5 w 138"/>
                <a:gd name="T45" fmla="*/ 40 h 140"/>
                <a:gd name="T46" fmla="*/ 15 w 138"/>
                <a:gd name="T47" fmla="*/ 25 h 140"/>
                <a:gd name="T48" fmla="*/ 28 w 138"/>
                <a:gd name="T49" fmla="*/ 13 h 140"/>
                <a:gd name="T50" fmla="*/ 43 w 138"/>
                <a:gd name="T51" fmla="*/ 5 h 140"/>
                <a:gd name="T52" fmla="*/ 63 w 138"/>
                <a:gd name="T53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8" h="140">
                  <a:moveTo>
                    <a:pt x="63" y="0"/>
                  </a:moveTo>
                  <a:lnTo>
                    <a:pt x="81" y="1"/>
                  </a:lnTo>
                  <a:lnTo>
                    <a:pt x="98" y="6"/>
                  </a:lnTo>
                  <a:lnTo>
                    <a:pt x="113" y="15"/>
                  </a:lnTo>
                  <a:lnTo>
                    <a:pt x="125" y="28"/>
                  </a:lnTo>
                  <a:lnTo>
                    <a:pt x="134" y="44"/>
                  </a:lnTo>
                  <a:lnTo>
                    <a:pt x="138" y="63"/>
                  </a:lnTo>
                  <a:lnTo>
                    <a:pt x="138" y="82"/>
                  </a:lnTo>
                  <a:lnTo>
                    <a:pt x="132" y="99"/>
                  </a:lnTo>
                  <a:lnTo>
                    <a:pt x="123" y="114"/>
                  </a:lnTo>
                  <a:lnTo>
                    <a:pt x="110" y="126"/>
                  </a:lnTo>
                  <a:lnTo>
                    <a:pt x="95" y="135"/>
                  </a:lnTo>
                  <a:lnTo>
                    <a:pt x="77" y="139"/>
                  </a:lnTo>
                  <a:lnTo>
                    <a:pt x="72" y="140"/>
                  </a:lnTo>
                  <a:lnTo>
                    <a:pt x="68" y="140"/>
                  </a:lnTo>
                  <a:lnTo>
                    <a:pt x="50" y="137"/>
                  </a:lnTo>
                  <a:lnTo>
                    <a:pt x="35" y="131"/>
                  </a:lnTo>
                  <a:lnTo>
                    <a:pt x="22" y="122"/>
                  </a:lnTo>
                  <a:lnTo>
                    <a:pt x="11" y="109"/>
                  </a:lnTo>
                  <a:lnTo>
                    <a:pt x="4" y="94"/>
                  </a:lnTo>
                  <a:lnTo>
                    <a:pt x="0" y="77"/>
                  </a:lnTo>
                  <a:lnTo>
                    <a:pt x="0" y="58"/>
                  </a:lnTo>
                  <a:lnTo>
                    <a:pt x="5" y="40"/>
                  </a:lnTo>
                  <a:lnTo>
                    <a:pt x="15" y="25"/>
                  </a:lnTo>
                  <a:lnTo>
                    <a:pt x="28" y="13"/>
                  </a:lnTo>
                  <a:lnTo>
                    <a:pt x="43" y="5"/>
                  </a:lnTo>
                  <a:lnTo>
                    <a:pt x="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" name="Freeform 327"/>
            <p:cNvSpPr>
              <a:spLocks/>
            </p:cNvSpPr>
            <p:nvPr/>
          </p:nvSpPr>
          <p:spPr bwMode="auto">
            <a:xfrm>
              <a:off x="571500" y="2219325"/>
              <a:ext cx="12700" cy="12700"/>
            </a:xfrm>
            <a:custGeom>
              <a:avLst/>
              <a:gdLst>
                <a:gd name="T0" fmla="*/ 70 w 140"/>
                <a:gd name="T1" fmla="*/ 0 h 139"/>
                <a:gd name="T2" fmla="*/ 88 w 140"/>
                <a:gd name="T3" fmla="*/ 2 h 139"/>
                <a:gd name="T4" fmla="*/ 104 w 140"/>
                <a:gd name="T5" fmla="*/ 9 h 139"/>
                <a:gd name="T6" fmla="*/ 119 w 140"/>
                <a:gd name="T7" fmla="*/ 20 h 139"/>
                <a:gd name="T8" fmla="*/ 131 w 140"/>
                <a:gd name="T9" fmla="*/ 34 h 139"/>
                <a:gd name="T10" fmla="*/ 137 w 140"/>
                <a:gd name="T11" fmla="*/ 51 h 139"/>
                <a:gd name="T12" fmla="*/ 140 w 140"/>
                <a:gd name="T13" fmla="*/ 69 h 139"/>
                <a:gd name="T14" fmla="*/ 137 w 140"/>
                <a:gd name="T15" fmla="*/ 87 h 139"/>
                <a:gd name="T16" fmla="*/ 130 w 140"/>
                <a:gd name="T17" fmla="*/ 104 h 139"/>
                <a:gd name="T18" fmla="*/ 120 w 140"/>
                <a:gd name="T19" fmla="*/ 118 h 139"/>
                <a:gd name="T20" fmla="*/ 104 w 140"/>
                <a:gd name="T21" fmla="*/ 129 h 139"/>
                <a:gd name="T22" fmla="*/ 86 w 140"/>
                <a:gd name="T23" fmla="*/ 137 h 139"/>
                <a:gd name="T24" fmla="*/ 68 w 140"/>
                <a:gd name="T25" fmla="*/ 139 h 139"/>
                <a:gd name="T26" fmla="*/ 51 w 140"/>
                <a:gd name="T27" fmla="*/ 136 h 139"/>
                <a:gd name="T28" fmla="*/ 35 w 140"/>
                <a:gd name="T29" fmla="*/ 129 h 139"/>
                <a:gd name="T30" fmla="*/ 21 w 140"/>
                <a:gd name="T31" fmla="*/ 119 h 139"/>
                <a:gd name="T32" fmla="*/ 10 w 140"/>
                <a:gd name="T33" fmla="*/ 104 h 139"/>
                <a:gd name="T34" fmla="*/ 2 w 140"/>
                <a:gd name="T35" fmla="*/ 86 h 139"/>
                <a:gd name="T36" fmla="*/ 0 w 140"/>
                <a:gd name="T37" fmla="*/ 68 h 139"/>
                <a:gd name="T38" fmla="*/ 2 w 140"/>
                <a:gd name="T39" fmla="*/ 51 h 139"/>
                <a:gd name="T40" fmla="*/ 10 w 140"/>
                <a:gd name="T41" fmla="*/ 34 h 139"/>
                <a:gd name="T42" fmla="*/ 21 w 140"/>
                <a:gd name="T43" fmla="*/ 20 h 139"/>
                <a:gd name="T44" fmla="*/ 36 w 140"/>
                <a:gd name="T45" fmla="*/ 9 h 139"/>
                <a:gd name="T46" fmla="*/ 53 w 140"/>
                <a:gd name="T47" fmla="*/ 2 h 139"/>
                <a:gd name="T48" fmla="*/ 70 w 140"/>
                <a:gd name="T49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0" h="139">
                  <a:moveTo>
                    <a:pt x="70" y="0"/>
                  </a:moveTo>
                  <a:lnTo>
                    <a:pt x="88" y="2"/>
                  </a:lnTo>
                  <a:lnTo>
                    <a:pt x="104" y="9"/>
                  </a:lnTo>
                  <a:lnTo>
                    <a:pt x="119" y="20"/>
                  </a:lnTo>
                  <a:lnTo>
                    <a:pt x="131" y="34"/>
                  </a:lnTo>
                  <a:lnTo>
                    <a:pt x="137" y="51"/>
                  </a:lnTo>
                  <a:lnTo>
                    <a:pt x="140" y="69"/>
                  </a:lnTo>
                  <a:lnTo>
                    <a:pt x="137" y="87"/>
                  </a:lnTo>
                  <a:lnTo>
                    <a:pt x="130" y="104"/>
                  </a:lnTo>
                  <a:lnTo>
                    <a:pt x="120" y="118"/>
                  </a:lnTo>
                  <a:lnTo>
                    <a:pt x="104" y="129"/>
                  </a:lnTo>
                  <a:lnTo>
                    <a:pt x="86" y="137"/>
                  </a:lnTo>
                  <a:lnTo>
                    <a:pt x="68" y="139"/>
                  </a:lnTo>
                  <a:lnTo>
                    <a:pt x="51" y="136"/>
                  </a:lnTo>
                  <a:lnTo>
                    <a:pt x="35" y="129"/>
                  </a:lnTo>
                  <a:lnTo>
                    <a:pt x="21" y="119"/>
                  </a:lnTo>
                  <a:lnTo>
                    <a:pt x="10" y="104"/>
                  </a:lnTo>
                  <a:lnTo>
                    <a:pt x="2" y="86"/>
                  </a:lnTo>
                  <a:lnTo>
                    <a:pt x="0" y="68"/>
                  </a:lnTo>
                  <a:lnTo>
                    <a:pt x="2" y="51"/>
                  </a:lnTo>
                  <a:lnTo>
                    <a:pt x="10" y="34"/>
                  </a:lnTo>
                  <a:lnTo>
                    <a:pt x="21" y="20"/>
                  </a:lnTo>
                  <a:lnTo>
                    <a:pt x="36" y="9"/>
                  </a:lnTo>
                  <a:lnTo>
                    <a:pt x="53" y="2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" name="Freeform 328"/>
            <p:cNvSpPr>
              <a:spLocks/>
            </p:cNvSpPr>
            <p:nvPr/>
          </p:nvSpPr>
          <p:spPr bwMode="auto">
            <a:xfrm>
              <a:off x="323850" y="2349500"/>
              <a:ext cx="84138" cy="38100"/>
            </a:xfrm>
            <a:custGeom>
              <a:avLst/>
              <a:gdLst>
                <a:gd name="T0" fmla="*/ 380 w 904"/>
                <a:gd name="T1" fmla="*/ 268 h 415"/>
                <a:gd name="T2" fmla="*/ 429 w 904"/>
                <a:gd name="T3" fmla="*/ 197 h 415"/>
                <a:gd name="T4" fmla="*/ 403 w 904"/>
                <a:gd name="T5" fmla="*/ 154 h 415"/>
                <a:gd name="T6" fmla="*/ 393 w 904"/>
                <a:gd name="T7" fmla="*/ 122 h 415"/>
                <a:gd name="T8" fmla="*/ 394 w 904"/>
                <a:gd name="T9" fmla="*/ 100 h 415"/>
                <a:gd name="T10" fmla="*/ 404 w 904"/>
                <a:gd name="T11" fmla="*/ 85 h 415"/>
                <a:gd name="T12" fmla="*/ 419 w 904"/>
                <a:gd name="T13" fmla="*/ 76 h 415"/>
                <a:gd name="T14" fmla="*/ 435 w 904"/>
                <a:gd name="T15" fmla="*/ 71 h 415"/>
                <a:gd name="T16" fmla="*/ 447 w 904"/>
                <a:gd name="T17" fmla="*/ 70 h 415"/>
                <a:gd name="T18" fmla="*/ 456 w 904"/>
                <a:gd name="T19" fmla="*/ 70 h 415"/>
                <a:gd name="T20" fmla="*/ 468 w 904"/>
                <a:gd name="T21" fmla="*/ 71 h 415"/>
                <a:gd name="T22" fmla="*/ 485 w 904"/>
                <a:gd name="T23" fmla="*/ 76 h 415"/>
                <a:gd name="T24" fmla="*/ 499 w 904"/>
                <a:gd name="T25" fmla="*/ 85 h 415"/>
                <a:gd name="T26" fmla="*/ 509 w 904"/>
                <a:gd name="T27" fmla="*/ 100 h 415"/>
                <a:gd name="T28" fmla="*/ 511 w 904"/>
                <a:gd name="T29" fmla="*/ 122 h 415"/>
                <a:gd name="T30" fmla="*/ 501 w 904"/>
                <a:gd name="T31" fmla="*/ 154 h 415"/>
                <a:gd name="T32" fmla="*/ 475 w 904"/>
                <a:gd name="T33" fmla="*/ 197 h 415"/>
                <a:gd name="T34" fmla="*/ 524 w 904"/>
                <a:gd name="T35" fmla="*/ 268 h 415"/>
                <a:gd name="T36" fmla="*/ 611 w 904"/>
                <a:gd name="T37" fmla="*/ 1 h 415"/>
                <a:gd name="T38" fmla="*/ 626 w 904"/>
                <a:gd name="T39" fmla="*/ 10 h 415"/>
                <a:gd name="T40" fmla="*/ 656 w 904"/>
                <a:gd name="T41" fmla="*/ 26 h 415"/>
                <a:gd name="T42" fmla="*/ 699 w 904"/>
                <a:gd name="T43" fmla="*/ 49 h 415"/>
                <a:gd name="T44" fmla="*/ 754 w 904"/>
                <a:gd name="T45" fmla="*/ 73 h 415"/>
                <a:gd name="T46" fmla="*/ 814 w 904"/>
                <a:gd name="T47" fmla="*/ 97 h 415"/>
                <a:gd name="T48" fmla="*/ 855 w 904"/>
                <a:gd name="T49" fmla="*/ 129 h 415"/>
                <a:gd name="T50" fmla="*/ 880 w 904"/>
                <a:gd name="T51" fmla="*/ 171 h 415"/>
                <a:gd name="T52" fmla="*/ 895 w 904"/>
                <a:gd name="T53" fmla="*/ 225 h 415"/>
                <a:gd name="T54" fmla="*/ 901 w 904"/>
                <a:gd name="T55" fmla="*/ 292 h 415"/>
                <a:gd name="T56" fmla="*/ 903 w 904"/>
                <a:gd name="T57" fmla="*/ 371 h 415"/>
                <a:gd name="T58" fmla="*/ 0 w 904"/>
                <a:gd name="T59" fmla="*/ 415 h 415"/>
                <a:gd name="T60" fmla="*/ 1 w 904"/>
                <a:gd name="T61" fmla="*/ 329 h 415"/>
                <a:gd name="T62" fmla="*/ 4 w 904"/>
                <a:gd name="T63" fmla="*/ 257 h 415"/>
                <a:gd name="T64" fmla="*/ 13 w 904"/>
                <a:gd name="T65" fmla="*/ 196 h 415"/>
                <a:gd name="T66" fmla="*/ 32 w 904"/>
                <a:gd name="T67" fmla="*/ 149 h 415"/>
                <a:gd name="T68" fmla="*/ 66 w 904"/>
                <a:gd name="T69" fmla="*/ 112 h 415"/>
                <a:gd name="T70" fmla="*/ 117 w 904"/>
                <a:gd name="T71" fmla="*/ 85 h 415"/>
                <a:gd name="T72" fmla="*/ 178 w 904"/>
                <a:gd name="T73" fmla="*/ 60 h 415"/>
                <a:gd name="T74" fmla="*/ 227 w 904"/>
                <a:gd name="T75" fmla="*/ 37 h 415"/>
                <a:gd name="T76" fmla="*/ 264 w 904"/>
                <a:gd name="T77" fmla="*/ 17 h 415"/>
                <a:gd name="T78" fmla="*/ 286 w 904"/>
                <a:gd name="T79" fmla="*/ 4 h 415"/>
                <a:gd name="T80" fmla="*/ 294 w 904"/>
                <a:gd name="T81" fmla="*/ 0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04" h="415">
                  <a:moveTo>
                    <a:pt x="294" y="0"/>
                  </a:moveTo>
                  <a:lnTo>
                    <a:pt x="380" y="268"/>
                  </a:lnTo>
                  <a:lnTo>
                    <a:pt x="391" y="305"/>
                  </a:lnTo>
                  <a:lnTo>
                    <a:pt x="429" y="197"/>
                  </a:lnTo>
                  <a:lnTo>
                    <a:pt x="414" y="174"/>
                  </a:lnTo>
                  <a:lnTo>
                    <a:pt x="403" y="154"/>
                  </a:lnTo>
                  <a:lnTo>
                    <a:pt x="396" y="137"/>
                  </a:lnTo>
                  <a:lnTo>
                    <a:pt x="393" y="122"/>
                  </a:lnTo>
                  <a:lnTo>
                    <a:pt x="392" y="110"/>
                  </a:lnTo>
                  <a:lnTo>
                    <a:pt x="394" y="100"/>
                  </a:lnTo>
                  <a:lnTo>
                    <a:pt x="399" y="91"/>
                  </a:lnTo>
                  <a:lnTo>
                    <a:pt x="404" y="85"/>
                  </a:lnTo>
                  <a:lnTo>
                    <a:pt x="411" y="80"/>
                  </a:lnTo>
                  <a:lnTo>
                    <a:pt x="419" y="76"/>
                  </a:lnTo>
                  <a:lnTo>
                    <a:pt x="427" y="73"/>
                  </a:lnTo>
                  <a:lnTo>
                    <a:pt x="435" y="71"/>
                  </a:lnTo>
                  <a:lnTo>
                    <a:pt x="441" y="70"/>
                  </a:lnTo>
                  <a:lnTo>
                    <a:pt x="447" y="70"/>
                  </a:lnTo>
                  <a:lnTo>
                    <a:pt x="451" y="70"/>
                  </a:lnTo>
                  <a:lnTo>
                    <a:pt x="456" y="70"/>
                  </a:lnTo>
                  <a:lnTo>
                    <a:pt x="461" y="70"/>
                  </a:lnTo>
                  <a:lnTo>
                    <a:pt x="468" y="71"/>
                  </a:lnTo>
                  <a:lnTo>
                    <a:pt x="477" y="73"/>
                  </a:lnTo>
                  <a:lnTo>
                    <a:pt x="485" y="76"/>
                  </a:lnTo>
                  <a:lnTo>
                    <a:pt x="492" y="80"/>
                  </a:lnTo>
                  <a:lnTo>
                    <a:pt x="499" y="85"/>
                  </a:lnTo>
                  <a:lnTo>
                    <a:pt x="505" y="91"/>
                  </a:lnTo>
                  <a:lnTo>
                    <a:pt x="509" y="100"/>
                  </a:lnTo>
                  <a:lnTo>
                    <a:pt x="511" y="110"/>
                  </a:lnTo>
                  <a:lnTo>
                    <a:pt x="511" y="122"/>
                  </a:lnTo>
                  <a:lnTo>
                    <a:pt x="508" y="137"/>
                  </a:lnTo>
                  <a:lnTo>
                    <a:pt x="501" y="154"/>
                  </a:lnTo>
                  <a:lnTo>
                    <a:pt x="490" y="174"/>
                  </a:lnTo>
                  <a:lnTo>
                    <a:pt x="475" y="197"/>
                  </a:lnTo>
                  <a:lnTo>
                    <a:pt x="513" y="305"/>
                  </a:lnTo>
                  <a:lnTo>
                    <a:pt x="524" y="268"/>
                  </a:lnTo>
                  <a:lnTo>
                    <a:pt x="609" y="0"/>
                  </a:lnTo>
                  <a:lnTo>
                    <a:pt x="611" y="1"/>
                  </a:lnTo>
                  <a:lnTo>
                    <a:pt x="617" y="4"/>
                  </a:lnTo>
                  <a:lnTo>
                    <a:pt x="626" y="10"/>
                  </a:lnTo>
                  <a:lnTo>
                    <a:pt x="639" y="17"/>
                  </a:lnTo>
                  <a:lnTo>
                    <a:pt x="656" y="26"/>
                  </a:lnTo>
                  <a:lnTo>
                    <a:pt x="676" y="37"/>
                  </a:lnTo>
                  <a:lnTo>
                    <a:pt x="699" y="49"/>
                  </a:lnTo>
                  <a:lnTo>
                    <a:pt x="725" y="60"/>
                  </a:lnTo>
                  <a:lnTo>
                    <a:pt x="754" y="73"/>
                  </a:lnTo>
                  <a:lnTo>
                    <a:pt x="787" y="85"/>
                  </a:lnTo>
                  <a:lnTo>
                    <a:pt x="814" y="97"/>
                  </a:lnTo>
                  <a:lnTo>
                    <a:pt x="837" y="112"/>
                  </a:lnTo>
                  <a:lnTo>
                    <a:pt x="855" y="129"/>
                  </a:lnTo>
                  <a:lnTo>
                    <a:pt x="869" y="149"/>
                  </a:lnTo>
                  <a:lnTo>
                    <a:pt x="880" y="171"/>
                  </a:lnTo>
                  <a:lnTo>
                    <a:pt x="889" y="196"/>
                  </a:lnTo>
                  <a:lnTo>
                    <a:pt x="895" y="225"/>
                  </a:lnTo>
                  <a:lnTo>
                    <a:pt x="899" y="257"/>
                  </a:lnTo>
                  <a:lnTo>
                    <a:pt x="901" y="292"/>
                  </a:lnTo>
                  <a:lnTo>
                    <a:pt x="902" y="329"/>
                  </a:lnTo>
                  <a:lnTo>
                    <a:pt x="903" y="371"/>
                  </a:lnTo>
                  <a:lnTo>
                    <a:pt x="904" y="415"/>
                  </a:lnTo>
                  <a:lnTo>
                    <a:pt x="0" y="415"/>
                  </a:lnTo>
                  <a:lnTo>
                    <a:pt x="1" y="371"/>
                  </a:lnTo>
                  <a:lnTo>
                    <a:pt x="1" y="329"/>
                  </a:lnTo>
                  <a:lnTo>
                    <a:pt x="2" y="292"/>
                  </a:lnTo>
                  <a:lnTo>
                    <a:pt x="4" y="257"/>
                  </a:lnTo>
                  <a:lnTo>
                    <a:pt x="8" y="225"/>
                  </a:lnTo>
                  <a:lnTo>
                    <a:pt x="13" y="196"/>
                  </a:lnTo>
                  <a:lnTo>
                    <a:pt x="21" y="171"/>
                  </a:lnTo>
                  <a:lnTo>
                    <a:pt x="32" y="149"/>
                  </a:lnTo>
                  <a:lnTo>
                    <a:pt x="47" y="129"/>
                  </a:lnTo>
                  <a:lnTo>
                    <a:pt x="66" y="112"/>
                  </a:lnTo>
                  <a:lnTo>
                    <a:pt x="89" y="97"/>
                  </a:lnTo>
                  <a:lnTo>
                    <a:pt x="117" y="85"/>
                  </a:lnTo>
                  <a:lnTo>
                    <a:pt x="148" y="73"/>
                  </a:lnTo>
                  <a:lnTo>
                    <a:pt x="178" y="60"/>
                  </a:lnTo>
                  <a:lnTo>
                    <a:pt x="204" y="49"/>
                  </a:lnTo>
                  <a:lnTo>
                    <a:pt x="227" y="37"/>
                  </a:lnTo>
                  <a:lnTo>
                    <a:pt x="246" y="26"/>
                  </a:lnTo>
                  <a:lnTo>
                    <a:pt x="264" y="17"/>
                  </a:lnTo>
                  <a:lnTo>
                    <a:pt x="277" y="10"/>
                  </a:lnTo>
                  <a:lnTo>
                    <a:pt x="286" y="4"/>
                  </a:lnTo>
                  <a:lnTo>
                    <a:pt x="292" y="1"/>
                  </a:lnTo>
                  <a:lnTo>
                    <a:pt x="2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" name="Freeform 329"/>
            <p:cNvSpPr>
              <a:spLocks/>
            </p:cNvSpPr>
            <p:nvPr/>
          </p:nvSpPr>
          <p:spPr bwMode="auto">
            <a:xfrm>
              <a:off x="342900" y="2290763"/>
              <a:ext cx="44450" cy="58738"/>
            </a:xfrm>
            <a:custGeom>
              <a:avLst/>
              <a:gdLst>
                <a:gd name="T0" fmla="*/ 277 w 475"/>
                <a:gd name="T1" fmla="*/ 2 h 629"/>
                <a:gd name="T2" fmla="*/ 320 w 475"/>
                <a:gd name="T3" fmla="*/ 15 h 629"/>
                <a:gd name="T4" fmla="*/ 355 w 475"/>
                <a:gd name="T5" fmla="*/ 36 h 629"/>
                <a:gd name="T6" fmla="*/ 381 w 475"/>
                <a:gd name="T7" fmla="*/ 59 h 629"/>
                <a:gd name="T8" fmla="*/ 392 w 475"/>
                <a:gd name="T9" fmla="*/ 74 h 629"/>
                <a:gd name="T10" fmla="*/ 394 w 475"/>
                <a:gd name="T11" fmla="*/ 76 h 629"/>
                <a:gd name="T12" fmla="*/ 401 w 475"/>
                <a:gd name="T13" fmla="*/ 78 h 629"/>
                <a:gd name="T14" fmla="*/ 414 w 475"/>
                <a:gd name="T15" fmla="*/ 83 h 629"/>
                <a:gd name="T16" fmla="*/ 428 w 475"/>
                <a:gd name="T17" fmla="*/ 94 h 629"/>
                <a:gd name="T18" fmla="*/ 442 w 475"/>
                <a:gd name="T19" fmla="*/ 113 h 629"/>
                <a:gd name="T20" fmla="*/ 454 w 475"/>
                <a:gd name="T21" fmla="*/ 142 h 629"/>
                <a:gd name="T22" fmla="*/ 460 w 475"/>
                <a:gd name="T23" fmla="*/ 182 h 629"/>
                <a:gd name="T24" fmla="*/ 459 w 475"/>
                <a:gd name="T25" fmla="*/ 238 h 629"/>
                <a:gd name="T26" fmla="*/ 446 w 475"/>
                <a:gd name="T27" fmla="*/ 300 h 629"/>
                <a:gd name="T28" fmla="*/ 458 w 475"/>
                <a:gd name="T29" fmla="*/ 302 h 629"/>
                <a:gd name="T30" fmla="*/ 469 w 475"/>
                <a:gd name="T31" fmla="*/ 310 h 629"/>
                <a:gd name="T32" fmla="*/ 475 w 475"/>
                <a:gd name="T33" fmla="*/ 328 h 629"/>
                <a:gd name="T34" fmla="*/ 472 w 475"/>
                <a:gd name="T35" fmla="*/ 360 h 629"/>
                <a:gd name="T36" fmla="*/ 458 w 475"/>
                <a:gd name="T37" fmla="*/ 405 h 629"/>
                <a:gd name="T38" fmla="*/ 445 w 475"/>
                <a:gd name="T39" fmla="*/ 436 h 629"/>
                <a:gd name="T40" fmla="*/ 432 w 475"/>
                <a:gd name="T41" fmla="*/ 449 h 629"/>
                <a:gd name="T42" fmla="*/ 421 w 475"/>
                <a:gd name="T43" fmla="*/ 475 h 629"/>
                <a:gd name="T44" fmla="*/ 400 w 475"/>
                <a:gd name="T45" fmla="*/ 525 h 629"/>
                <a:gd name="T46" fmla="*/ 364 w 475"/>
                <a:gd name="T47" fmla="*/ 571 h 629"/>
                <a:gd name="T48" fmla="*/ 316 w 475"/>
                <a:gd name="T49" fmla="*/ 608 h 629"/>
                <a:gd name="T50" fmla="*/ 263 w 475"/>
                <a:gd name="T51" fmla="*/ 627 h 629"/>
                <a:gd name="T52" fmla="*/ 211 w 475"/>
                <a:gd name="T53" fmla="*/ 627 h 629"/>
                <a:gd name="T54" fmla="*/ 158 w 475"/>
                <a:gd name="T55" fmla="*/ 608 h 629"/>
                <a:gd name="T56" fmla="*/ 109 w 475"/>
                <a:gd name="T57" fmla="*/ 571 h 629"/>
                <a:gd name="T58" fmla="*/ 74 w 475"/>
                <a:gd name="T59" fmla="*/ 524 h 629"/>
                <a:gd name="T60" fmla="*/ 53 w 475"/>
                <a:gd name="T61" fmla="*/ 474 h 629"/>
                <a:gd name="T62" fmla="*/ 41 w 475"/>
                <a:gd name="T63" fmla="*/ 449 h 629"/>
                <a:gd name="T64" fmla="*/ 29 w 475"/>
                <a:gd name="T65" fmla="*/ 436 h 629"/>
                <a:gd name="T66" fmla="*/ 15 w 475"/>
                <a:gd name="T67" fmla="*/ 404 h 629"/>
                <a:gd name="T68" fmla="*/ 3 w 475"/>
                <a:gd name="T69" fmla="*/ 359 h 629"/>
                <a:gd name="T70" fmla="*/ 0 w 475"/>
                <a:gd name="T71" fmla="*/ 327 h 629"/>
                <a:gd name="T72" fmla="*/ 5 w 475"/>
                <a:gd name="T73" fmla="*/ 309 h 629"/>
                <a:gd name="T74" fmla="*/ 16 w 475"/>
                <a:gd name="T75" fmla="*/ 301 h 629"/>
                <a:gd name="T76" fmla="*/ 28 w 475"/>
                <a:gd name="T77" fmla="*/ 299 h 629"/>
                <a:gd name="T78" fmla="*/ 20 w 475"/>
                <a:gd name="T79" fmla="*/ 270 h 629"/>
                <a:gd name="T80" fmla="*/ 14 w 475"/>
                <a:gd name="T81" fmla="*/ 205 h 629"/>
                <a:gd name="T82" fmla="*/ 28 w 475"/>
                <a:gd name="T83" fmla="*/ 145 h 629"/>
                <a:gd name="T84" fmla="*/ 58 w 475"/>
                <a:gd name="T85" fmla="*/ 97 h 629"/>
                <a:gd name="T86" fmla="*/ 92 w 475"/>
                <a:gd name="T87" fmla="*/ 61 h 629"/>
                <a:gd name="T88" fmla="*/ 127 w 475"/>
                <a:gd name="T89" fmla="*/ 34 h 629"/>
                <a:gd name="T90" fmla="*/ 178 w 475"/>
                <a:gd name="T91" fmla="*/ 9 h 629"/>
                <a:gd name="T92" fmla="*/ 223 w 475"/>
                <a:gd name="T93" fmla="*/ 0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75" h="629">
                  <a:moveTo>
                    <a:pt x="251" y="0"/>
                  </a:moveTo>
                  <a:lnTo>
                    <a:pt x="277" y="2"/>
                  </a:lnTo>
                  <a:lnTo>
                    <a:pt x="300" y="8"/>
                  </a:lnTo>
                  <a:lnTo>
                    <a:pt x="320" y="15"/>
                  </a:lnTo>
                  <a:lnTo>
                    <a:pt x="337" y="24"/>
                  </a:lnTo>
                  <a:lnTo>
                    <a:pt x="355" y="36"/>
                  </a:lnTo>
                  <a:lnTo>
                    <a:pt x="370" y="48"/>
                  </a:lnTo>
                  <a:lnTo>
                    <a:pt x="381" y="59"/>
                  </a:lnTo>
                  <a:lnTo>
                    <a:pt x="388" y="68"/>
                  </a:lnTo>
                  <a:lnTo>
                    <a:pt x="392" y="74"/>
                  </a:lnTo>
                  <a:lnTo>
                    <a:pt x="393" y="76"/>
                  </a:lnTo>
                  <a:lnTo>
                    <a:pt x="394" y="76"/>
                  </a:lnTo>
                  <a:lnTo>
                    <a:pt x="397" y="77"/>
                  </a:lnTo>
                  <a:lnTo>
                    <a:pt x="401" y="78"/>
                  </a:lnTo>
                  <a:lnTo>
                    <a:pt x="407" y="80"/>
                  </a:lnTo>
                  <a:lnTo>
                    <a:pt x="414" y="83"/>
                  </a:lnTo>
                  <a:lnTo>
                    <a:pt x="421" y="88"/>
                  </a:lnTo>
                  <a:lnTo>
                    <a:pt x="428" y="94"/>
                  </a:lnTo>
                  <a:lnTo>
                    <a:pt x="435" y="103"/>
                  </a:lnTo>
                  <a:lnTo>
                    <a:pt x="442" y="113"/>
                  </a:lnTo>
                  <a:lnTo>
                    <a:pt x="449" y="126"/>
                  </a:lnTo>
                  <a:lnTo>
                    <a:pt x="454" y="142"/>
                  </a:lnTo>
                  <a:lnTo>
                    <a:pt x="458" y="161"/>
                  </a:lnTo>
                  <a:lnTo>
                    <a:pt x="460" y="182"/>
                  </a:lnTo>
                  <a:lnTo>
                    <a:pt x="461" y="208"/>
                  </a:lnTo>
                  <a:lnTo>
                    <a:pt x="459" y="238"/>
                  </a:lnTo>
                  <a:lnTo>
                    <a:pt x="454" y="271"/>
                  </a:lnTo>
                  <a:lnTo>
                    <a:pt x="446" y="300"/>
                  </a:lnTo>
                  <a:lnTo>
                    <a:pt x="452" y="300"/>
                  </a:lnTo>
                  <a:lnTo>
                    <a:pt x="458" y="302"/>
                  </a:lnTo>
                  <a:lnTo>
                    <a:pt x="464" y="305"/>
                  </a:lnTo>
                  <a:lnTo>
                    <a:pt x="469" y="310"/>
                  </a:lnTo>
                  <a:lnTo>
                    <a:pt x="473" y="318"/>
                  </a:lnTo>
                  <a:lnTo>
                    <a:pt x="475" y="328"/>
                  </a:lnTo>
                  <a:lnTo>
                    <a:pt x="475" y="342"/>
                  </a:lnTo>
                  <a:lnTo>
                    <a:pt x="472" y="360"/>
                  </a:lnTo>
                  <a:lnTo>
                    <a:pt x="467" y="381"/>
                  </a:lnTo>
                  <a:lnTo>
                    <a:pt x="458" y="405"/>
                  </a:lnTo>
                  <a:lnTo>
                    <a:pt x="451" y="423"/>
                  </a:lnTo>
                  <a:lnTo>
                    <a:pt x="445" y="436"/>
                  </a:lnTo>
                  <a:lnTo>
                    <a:pt x="438" y="445"/>
                  </a:lnTo>
                  <a:lnTo>
                    <a:pt x="432" y="449"/>
                  </a:lnTo>
                  <a:lnTo>
                    <a:pt x="427" y="451"/>
                  </a:lnTo>
                  <a:lnTo>
                    <a:pt x="421" y="475"/>
                  </a:lnTo>
                  <a:lnTo>
                    <a:pt x="412" y="500"/>
                  </a:lnTo>
                  <a:lnTo>
                    <a:pt x="400" y="525"/>
                  </a:lnTo>
                  <a:lnTo>
                    <a:pt x="384" y="549"/>
                  </a:lnTo>
                  <a:lnTo>
                    <a:pt x="364" y="571"/>
                  </a:lnTo>
                  <a:lnTo>
                    <a:pt x="341" y="591"/>
                  </a:lnTo>
                  <a:lnTo>
                    <a:pt x="316" y="608"/>
                  </a:lnTo>
                  <a:lnTo>
                    <a:pt x="288" y="621"/>
                  </a:lnTo>
                  <a:lnTo>
                    <a:pt x="263" y="627"/>
                  </a:lnTo>
                  <a:lnTo>
                    <a:pt x="237" y="629"/>
                  </a:lnTo>
                  <a:lnTo>
                    <a:pt x="211" y="627"/>
                  </a:lnTo>
                  <a:lnTo>
                    <a:pt x="186" y="621"/>
                  </a:lnTo>
                  <a:lnTo>
                    <a:pt x="158" y="608"/>
                  </a:lnTo>
                  <a:lnTo>
                    <a:pt x="131" y="591"/>
                  </a:lnTo>
                  <a:lnTo>
                    <a:pt x="109" y="571"/>
                  </a:lnTo>
                  <a:lnTo>
                    <a:pt x="90" y="548"/>
                  </a:lnTo>
                  <a:lnTo>
                    <a:pt x="74" y="524"/>
                  </a:lnTo>
                  <a:lnTo>
                    <a:pt x="62" y="499"/>
                  </a:lnTo>
                  <a:lnTo>
                    <a:pt x="53" y="474"/>
                  </a:lnTo>
                  <a:lnTo>
                    <a:pt x="47" y="450"/>
                  </a:lnTo>
                  <a:lnTo>
                    <a:pt x="41" y="449"/>
                  </a:lnTo>
                  <a:lnTo>
                    <a:pt x="35" y="444"/>
                  </a:lnTo>
                  <a:lnTo>
                    <a:pt x="29" y="436"/>
                  </a:lnTo>
                  <a:lnTo>
                    <a:pt x="22" y="422"/>
                  </a:lnTo>
                  <a:lnTo>
                    <a:pt x="15" y="404"/>
                  </a:lnTo>
                  <a:lnTo>
                    <a:pt x="8" y="381"/>
                  </a:lnTo>
                  <a:lnTo>
                    <a:pt x="3" y="359"/>
                  </a:lnTo>
                  <a:lnTo>
                    <a:pt x="0" y="341"/>
                  </a:lnTo>
                  <a:lnTo>
                    <a:pt x="0" y="327"/>
                  </a:lnTo>
                  <a:lnTo>
                    <a:pt x="2" y="316"/>
                  </a:lnTo>
                  <a:lnTo>
                    <a:pt x="5" y="309"/>
                  </a:lnTo>
                  <a:lnTo>
                    <a:pt x="10" y="304"/>
                  </a:lnTo>
                  <a:lnTo>
                    <a:pt x="16" y="301"/>
                  </a:lnTo>
                  <a:lnTo>
                    <a:pt x="22" y="299"/>
                  </a:lnTo>
                  <a:lnTo>
                    <a:pt x="28" y="299"/>
                  </a:lnTo>
                  <a:lnTo>
                    <a:pt x="23" y="285"/>
                  </a:lnTo>
                  <a:lnTo>
                    <a:pt x="20" y="270"/>
                  </a:lnTo>
                  <a:lnTo>
                    <a:pt x="15" y="237"/>
                  </a:lnTo>
                  <a:lnTo>
                    <a:pt x="14" y="205"/>
                  </a:lnTo>
                  <a:lnTo>
                    <a:pt x="19" y="174"/>
                  </a:lnTo>
                  <a:lnTo>
                    <a:pt x="28" y="145"/>
                  </a:lnTo>
                  <a:lnTo>
                    <a:pt x="41" y="120"/>
                  </a:lnTo>
                  <a:lnTo>
                    <a:pt x="58" y="97"/>
                  </a:lnTo>
                  <a:lnTo>
                    <a:pt x="76" y="77"/>
                  </a:lnTo>
                  <a:lnTo>
                    <a:pt x="92" y="61"/>
                  </a:lnTo>
                  <a:lnTo>
                    <a:pt x="109" y="47"/>
                  </a:lnTo>
                  <a:lnTo>
                    <a:pt x="127" y="34"/>
                  </a:lnTo>
                  <a:lnTo>
                    <a:pt x="150" y="20"/>
                  </a:lnTo>
                  <a:lnTo>
                    <a:pt x="178" y="9"/>
                  </a:lnTo>
                  <a:lnTo>
                    <a:pt x="199" y="3"/>
                  </a:lnTo>
                  <a:lnTo>
                    <a:pt x="223" y="0"/>
                  </a:lnTo>
                  <a:lnTo>
                    <a:pt x="2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" name="Freeform 330"/>
            <p:cNvSpPr>
              <a:spLocks/>
            </p:cNvSpPr>
            <p:nvPr/>
          </p:nvSpPr>
          <p:spPr bwMode="auto">
            <a:xfrm>
              <a:off x="549275" y="2349500"/>
              <a:ext cx="85725" cy="38100"/>
            </a:xfrm>
            <a:custGeom>
              <a:avLst/>
              <a:gdLst>
                <a:gd name="T0" fmla="*/ 379 w 904"/>
                <a:gd name="T1" fmla="*/ 268 h 415"/>
                <a:gd name="T2" fmla="*/ 428 w 904"/>
                <a:gd name="T3" fmla="*/ 197 h 415"/>
                <a:gd name="T4" fmla="*/ 403 w 904"/>
                <a:gd name="T5" fmla="*/ 154 h 415"/>
                <a:gd name="T6" fmla="*/ 393 w 904"/>
                <a:gd name="T7" fmla="*/ 122 h 415"/>
                <a:gd name="T8" fmla="*/ 394 w 904"/>
                <a:gd name="T9" fmla="*/ 100 h 415"/>
                <a:gd name="T10" fmla="*/ 404 w 904"/>
                <a:gd name="T11" fmla="*/ 85 h 415"/>
                <a:gd name="T12" fmla="*/ 419 w 904"/>
                <a:gd name="T13" fmla="*/ 76 h 415"/>
                <a:gd name="T14" fmla="*/ 434 w 904"/>
                <a:gd name="T15" fmla="*/ 71 h 415"/>
                <a:gd name="T16" fmla="*/ 448 w 904"/>
                <a:gd name="T17" fmla="*/ 70 h 415"/>
                <a:gd name="T18" fmla="*/ 456 w 904"/>
                <a:gd name="T19" fmla="*/ 70 h 415"/>
                <a:gd name="T20" fmla="*/ 469 w 904"/>
                <a:gd name="T21" fmla="*/ 71 h 415"/>
                <a:gd name="T22" fmla="*/ 485 w 904"/>
                <a:gd name="T23" fmla="*/ 76 h 415"/>
                <a:gd name="T24" fmla="*/ 499 w 904"/>
                <a:gd name="T25" fmla="*/ 85 h 415"/>
                <a:gd name="T26" fmla="*/ 509 w 904"/>
                <a:gd name="T27" fmla="*/ 100 h 415"/>
                <a:gd name="T28" fmla="*/ 511 w 904"/>
                <a:gd name="T29" fmla="*/ 122 h 415"/>
                <a:gd name="T30" fmla="*/ 501 w 904"/>
                <a:gd name="T31" fmla="*/ 154 h 415"/>
                <a:gd name="T32" fmla="*/ 475 w 904"/>
                <a:gd name="T33" fmla="*/ 197 h 415"/>
                <a:gd name="T34" fmla="*/ 524 w 904"/>
                <a:gd name="T35" fmla="*/ 268 h 415"/>
                <a:gd name="T36" fmla="*/ 611 w 904"/>
                <a:gd name="T37" fmla="*/ 1 h 415"/>
                <a:gd name="T38" fmla="*/ 626 w 904"/>
                <a:gd name="T39" fmla="*/ 10 h 415"/>
                <a:gd name="T40" fmla="*/ 657 w 904"/>
                <a:gd name="T41" fmla="*/ 26 h 415"/>
                <a:gd name="T42" fmla="*/ 699 w 904"/>
                <a:gd name="T43" fmla="*/ 49 h 415"/>
                <a:gd name="T44" fmla="*/ 755 w 904"/>
                <a:gd name="T45" fmla="*/ 73 h 415"/>
                <a:gd name="T46" fmla="*/ 814 w 904"/>
                <a:gd name="T47" fmla="*/ 97 h 415"/>
                <a:gd name="T48" fmla="*/ 855 w 904"/>
                <a:gd name="T49" fmla="*/ 129 h 415"/>
                <a:gd name="T50" fmla="*/ 881 w 904"/>
                <a:gd name="T51" fmla="*/ 171 h 415"/>
                <a:gd name="T52" fmla="*/ 895 w 904"/>
                <a:gd name="T53" fmla="*/ 225 h 415"/>
                <a:gd name="T54" fmla="*/ 901 w 904"/>
                <a:gd name="T55" fmla="*/ 292 h 415"/>
                <a:gd name="T56" fmla="*/ 903 w 904"/>
                <a:gd name="T57" fmla="*/ 371 h 415"/>
                <a:gd name="T58" fmla="*/ 0 w 904"/>
                <a:gd name="T59" fmla="*/ 415 h 415"/>
                <a:gd name="T60" fmla="*/ 1 w 904"/>
                <a:gd name="T61" fmla="*/ 329 h 415"/>
                <a:gd name="T62" fmla="*/ 4 w 904"/>
                <a:gd name="T63" fmla="*/ 257 h 415"/>
                <a:gd name="T64" fmla="*/ 13 w 904"/>
                <a:gd name="T65" fmla="*/ 196 h 415"/>
                <a:gd name="T66" fmla="*/ 33 w 904"/>
                <a:gd name="T67" fmla="*/ 149 h 415"/>
                <a:gd name="T68" fmla="*/ 66 w 904"/>
                <a:gd name="T69" fmla="*/ 112 h 415"/>
                <a:gd name="T70" fmla="*/ 116 w 904"/>
                <a:gd name="T71" fmla="*/ 85 h 415"/>
                <a:gd name="T72" fmla="*/ 178 w 904"/>
                <a:gd name="T73" fmla="*/ 60 h 415"/>
                <a:gd name="T74" fmla="*/ 226 w 904"/>
                <a:gd name="T75" fmla="*/ 37 h 415"/>
                <a:gd name="T76" fmla="*/ 264 w 904"/>
                <a:gd name="T77" fmla="*/ 17 h 415"/>
                <a:gd name="T78" fmla="*/ 286 w 904"/>
                <a:gd name="T79" fmla="*/ 4 h 415"/>
                <a:gd name="T80" fmla="*/ 294 w 904"/>
                <a:gd name="T81" fmla="*/ 0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04" h="415">
                  <a:moveTo>
                    <a:pt x="294" y="0"/>
                  </a:moveTo>
                  <a:lnTo>
                    <a:pt x="379" y="268"/>
                  </a:lnTo>
                  <a:lnTo>
                    <a:pt x="391" y="305"/>
                  </a:lnTo>
                  <a:lnTo>
                    <a:pt x="428" y="197"/>
                  </a:lnTo>
                  <a:lnTo>
                    <a:pt x="413" y="174"/>
                  </a:lnTo>
                  <a:lnTo>
                    <a:pt x="403" y="154"/>
                  </a:lnTo>
                  <a:lnTo>
                    <a:pt x="396" y="137"/>
                  </a:lnTo>
                  <a:lnTo>
                    <a:pt x="393" y="122"/>
                  </a:lnTo>
                  <a:lnTo>
                    <a:pt x="392" y="110"/>
                  </a:lnTo>
                  <a:lnTo>
                    <a:pt x="394" y="100"/>
                  </a:lnTo>
                  <a:lnTo>
                    <a:pt x="399" y="91"/>
                  </a:lnTo>
                  <a:lnTo>
                    <a:pt x="404" y="85"/>
                  </a:lnTo>
                  <a:lnTo>
                    <a:pt x="411" y="80"/>
                  </a:lnTo>
                  <a:lnTo>
                    <a:pt x="419" y="76"/>
                  </a:lnTo>
                  <a:lnTo>
                    <a:pt x="427" y="73"/>
                  </a:lnTo>
                  <a:lnTo>
                    <a:pt x="434" y="71"/>
                  </a:lnTo>
                  <a:lnTo>
                    <a:pt x="442" y="70"/>
                  </a:lnTo>
                  <a:lnTo>
                    <a:pt x="448" y="70"/>
                  </a:lnTo>
                  <a:lnTo>
                    <a:pt x="452" y="70"/>
                  </a:lnTo>
                  <a:lnTo>
                    <a:pt x="456" y="70"/>
                  </a:lnTo>
                  <a:lnTo>
                    <a:pt x="462" y="70"/>
                  </a:lnTo>
                  <a:lnTo>
                    <a:pt x="469" y="71"/>
                  </a:lnTo>
                  <a:lnTo>
                    <a:pt x="477" y="73"/>
                  </a:lnTo>
                  <a:lnTo>
                    <a:pt x="485" y="76"/>
                  </a:lnTo>
                  <a:lnTo>
                    <a:pt x="492" y="80"/>
                  </a:lnTo>
                  <a:lnTo>
                    <a:pt x="499" y="85"/>
                  </a:lnTo>
                  <a:lnTo>
                    <a:pt x="505" y="91"/>
                  </a:lnTo>
                  <a:lnTo>
                    <a:pt x="509" y="100"/>
                  </a:lnTo>
                  <a:lnTo>
                    <a:pt x="511" y="110"/>
                  </a:lnTo>
                  <a:lnTo>
                    <a:pt x="511" y="122"/>
                  </a:lnTo>
                  <a:lnTo>
                    <a:pt x="508" y="137"/>
                  </a:lnTo>
                  <a:lnTo>
                    <a:pt x="501" y="154"/>
                  </a:lnTo>
                  <a:lnTo>
                    <a:pt x="490" y="174"/>
                  </a:lnTo>
                  <a:lnTo>
                    <a:pt x="475" y="197"/>
                  </a:lnTo>
                  <a:lnTo>
                    <a:pt x="513" y="305"/>
                  </a:lnTo>
                  <a:lnTo>
                    <a:pt x="524" y="268"/>
                  </a:lnTo>
                  <a:lnTo>
                    <a:pt x="609" y="0"/>
                  </a:lnTo>
                  <a:lnTo>
                    <a:pt x="611" y="1"/>
                  </a:lnTo>
                  <a:lnTo>
                    <a:pt x="617" y="4"/>
                  </a:lnTo>
                  <a:lnTo>
                    <a:pt x="626" y="10"/>
                  </a:lnTo>
                  <a:lnTo>
                    <a:pt x="639" y="17"/>
                  </a:lnTo>
                  <a:lnTo>
                    <a:pt x="657" y="26"/>
                  </a:lnTo>
                  <a:lnTo>
                    <a:pt x="676" y="37"/>
                  </a:lnTo>
                  <a:lnTo>
                    <a:pt x="699" y="49"/>
                  </a:lnTo>
                  <a:lnTo>
                    <a:pt x="725" y="60"/>
                  </a:lnTo>
                  <a:lnTo>
                    <a:pt x="755" y="73"/>
                  </a:lnTo>
                  <a:lnTo>
                    <a:pt x="786" y="85"/>
                  </a:lnTo>
                  <a:lnTo>
                    <a:pt x="814" y="97"/>
                  </a:lnTo>
                  <a:lnTo>
                    <a:pt x="837" y="112"/>
                  </a:lnTo>
                  <a:lnTo>
                    <a:pt x="855" y="129"/>
                  </a:lnTo>
                  <a:lnTo>
                    <a:pt x="870" y="149"/>
                  </a:lnTo>
                  <a:lnTo>
                    <a:pt x="881" y="171"/>
                  </a:lnTo>
                  <a:lnTo>
                    <a:pt x="889" y="196"/>
                  </a:lnTo>
                  <a:lnTo>
                    <a:pt x="895" y="225"/>
                  </a:lnTo>
                  <a:lnTo>
                    <a:pt x="899" y="257"/>
                  </a:lnTo>
                  <a:lnTo>
                    <a:pt x="901" y="292"/>
                  </a:lnTo>
                  <a:lnTo>
                    <a:pt x="902" y="329"/>
                  </a:lnTo>
                  <a:lnTo>
                    <a:pt x="903" y="371"/>
                  </a:lnTo>
                  <a:lnTo>
                    <a:pt x="904" y="415"/>
                  </a:lnTo>
                  <a:lnTo>
                    <a:pt x="0" y="415"/>
                  </a:lnTo>
                  <a:lnTo>
                    <a:pt x="0" y="371"/>
                  </a:lnTo>
                  <a:lnTo>
                    <a:pt x="1" y="329"/>
                  </a:lnTo>
                  <a:lnTo>
                    <a:pt x="2" y="292"/>
                  </a:lnTo>
                  <a:lnTo>
                    <a:pt x="4" y="257"/>
                  </a:lnTo>
                  <a:lnTo>
                    <a:pt x="8" y="225"/>
                  </a:lnTo>
                  <a:lnTo>
                    <a:pt x="13" y="196"/>
                  </a:lnTo>
                  <a:lnTo>
                    <a:pt x="21" y="171"/>
                  </a:lnTo>
                  <a:lnTo>
                    <a:pt x="33" y="149"/>
                  </a:lnTo>
                  <a:lnTo>
                    <a:pt x="48" y="129"/>
                  </a:lnTo>
                  <a:lnTo>
                    <a:pt x="66" y="112"/>
                  </a:lnTo>
                  <a:lnTo>
                    <a:pt x="89" y="97"/>
                  </a:lnTo>
                  <a:lnTo>
                    <a:pt x="116" y="85"/>
                  </a:lnTo>
                  <a:lnTo>
                    <a:pt x="149" y="73"/>
                  </a:lnTo>
                  <a:lnTo>
                    <a:pt x="178" y="60"/>
                  </a:lnTo>
                  <a:lnTo>
                    <a:pt x="204" y="49"/>
                  </a:lnTo>
                  <a:lnTo>
                    <a:pt x="226" y="37"/>
                  </a:lnTo>
                  <a:lnTo>
                    <a:pt x="247" y="26"/>
                  </a:lnTo>
                  <a:lnTo>
                    <a:pt x="264" y="17"/>
                  </a:lnTo>
                  <a:lnTo>
                    <a:pt x="277" y="10"/>
                  </a:lnTo>
                  <a:lnTo>
                    <a:pt x="286" y="4"/>
                  </a:lnTo>
                  <a:lnTo>
                    <a:pt x="292" y="1"/>
                  </a:lnTo>
                  <a:lnTo>
                    <a:pt x="2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" name="Freeform 331"/>
            <p:cNvSpPr>
              <a:spLocks/>
            </p:cNvSpPr>
            <p:nvPr/>
          </p:nvSpPr>
          <p:spPr bwMode="auto">
            <a:xfrm>
              <a:off x="569913" y="2290763"/>
              <a:ext cx="44450" cy="58738"/>
            </a:xfrm>
            <a:custGeom>
              <a:avLst/>
              <a:gdLst>
                <a:gd name="T0" fmla="*/ 277 w 475"/>
                <a:gd name="T1" fmla="*/ 2 h 629"/>
                <a:gd name="T2" fmla="*/ 320 w 475"/>
                <a:gd name="T3" fmla="*/ 15 h 629"/>
                <a:gd name="T4" fmla="*/ 356 w 475"/>
                <a:gd name="T5" fmla="*/ 36 h 629"/>
                <a:gd name="T6" fmla="*/ 380 w 475"/>
                <a:gd name="T7" fmla="*/ 59 h 629"/>
                <a:gd name="T8" fmla="*/ 392 w 475"/>
                <a:gd name="T9" fmla="*/ 74 h 629"/>
                <a:gd name="T10" fmla="*/ 394 w 475"/>
                <a:gd name="T11" fmla="*/ 76 h 629"/>
                <a:gd name="T12" fmla="*/ 401 w 475"/>
                <a:gd name="T13" fmla="*/ 78 h 629"/>
                <a:gd name="T14" fmla="*/ 413 w 475"/>
                <a:gd name="T15" fmla="*/ 83 h 629"/>
                <a:gd name="T16" fmla="*/ 428 w 475"/>
                <a:gd name="T17" fmla="*/ 94 h 629"/>
                <a:gd name="T18" fmla="*/ 443 w 475"/>
                <a:gd name="T19" fmla="*/ 113 h 629"/>
                <a:gd name="T20" fmla="*/ 455 w 475"/>
                <a:gd name="T21" fmla="*/ 142 h 629"/>
                <a:gd name="T22" fmla="*/ 461 w 475"/>
                <a:gd name="T23" fmla="*/ 182 h 629"/>
                <a:gd name="T24" fmla="*/ 460 w 475"/>
                <a:gd name="T25" fmla="*/ 238 h 629"/>
                <a:gd name="T26" fmla="*/ 447 w 475"/>
                <a:gd name="T27" fmla="*/ 300 h 629"/>
                <a:gd name="T28" fmla="*/ 459 w 475"/>
                <a:gd name="T29" fmla="*/ 302 h 629"/>
                <a:gd name="T30" fmla="*/ 469 w 475"/>
                <a:gd name="T31" fmla="*/ 310 h 629"/>
                <a:gd name="T32" fmla="*/ 475 w 475"/>
                <a:gd name="T33" fmla="*/ 328 h 629"/>
                <a:gd name="T34" fmla="*/ 472 w 475"/>
                <a:gd name="T35" fmla="*/ 360 h 629"/>
                <a:gd name="T36" fmla="*/ 459 w 475"/>
                <a:gd name="T37" fmla="*/ 405 h 629"/>
                <a:gd name="T38" fmla="*/ 446 w 475"/>
                <a:gd name="T39" fmla="*/ 436 h 629"/>
                <a:gd name="T40" fmla="*/ 432 w 475"/>
                <a:gd name="T41" fmla="*/ 449 h 629"/>
                <a:gd name="T42" fmla="*/ 421 w 475"/>
                <a:gd name="T43" fmla="*/ 475 h 629"/>
                <a:gd name="T44" fmla="*/ 399 w 475"/>
                <a:gd name="T45" fmla="*/ 525 h 629"/>
                <a:gd name="T46" fmla="*/ 364 w 475"/>
                <a:gd name="T47" fmla="*/ 571 h 629"/>
                <a:gd name="T48" fmla="*/ 316 w 475"/>
                <a:gd name="T49" fmla="*/ 608 h 629"/>
                <a:gd name="T50" fmla="*/ 263 w 475"/>
                <a:gd name="T51" fmla="*/ 627 h 629"/>
                <a:gd name="T52" fmla="*/ 211 w 475"/>
                <a:gd name="T53" fmla="*/ 627 h 629"/>
                <a:gd name="T54" fmla="*/ 158 w 475"/>
                <a:gd name="T55" fmla="*/ 608 h 629"/>
                <a:gd name="T56" fmla="*/ 109 w 475"/>
                <a:gd name="T57" fmla="*/ 571 h 629"/>
                <a:gd name="T58" fmla="*/ 74 w 475"/>
                <a:gd name="T59" fmla="*/ 524 h 629"/>
                <a:gd name="T60" fmla="*/ 53 w 475"/>
                <a:gd name="T61" fmla="*/ 474 h 629"/>
                <a:gd name="T62" fmla="*/ 42 w 475"/>
                <a:gd name="T63" fmla="*/ 449 h 629"/>
                <a:gd name="T64" fmla="*/ 30 w 475"/>
                <a:gd name="T65" fmla="*/ 436 h 629"/>
                <a:gd name="T66" fmla="*/ 15 w 475"/>
                <a:gd name="T67" fmla="*/ 404 h 629"/>
                <a:gd name="T68" fmla="*/ 3 w 475"/>
                <a:gd name="T69" fmla="*/ 359 h 629"/>
                <a:gd name="T70" fmla="*/ 0 w 475"/>
                <a:gd name="T71" fmla="*/ 327 h 629"/>
                <a:gd name="T72" fmla="*/ 5 w 475"/>
                <a:gd name="T73" fmla="*/ 309 h 629"/>
                <a:gd name="T74" fmla="*/ 15 w 475"/>
                <a:gd name="T75" fmla="*/ 301 h 629"/>
                <a:gd name="T76" fmla="*/ 29 w 475"/>
                <a:gd name="T77" fmla="*/ 299 h 629"/>
                <a:gd name="T78" fmla="*/ 20 w 475"/>
                <a:gd name="T79" fmla="*/ 270 h 629"/>
                <a:gd name="T80" fmla="*/ 14 w 475"/>
                <a:gd name="T81" fmla="*/ 205 h 629"/>
                <a:gd name="T82" fmla="*/ 29 w 475"/>
                <a:gd name="T83" fmla="*/ 145 h 629"/>
                <a:gd name="T84" fmla="*/ 58 w 475"/>
                <a:gd name="T85" fmla="*/ 97 h 629"/>
                <a:gd name="T86" fmla="*/ 92 w 475"/>
                <a:gd name="T87" fmla="*/ 61 h 629"/>
                <a:gd name="T88" fmla="*/ 128 w 475"/>
                <a:gd name="T89" fmla="*/ 34 h 629"/>
                <a:gd name="T90" fmla="*/ 177 w 475"/>
                <a:gd name="T91" fmla="*/ 9 h 629"/>
                <a:gd name="T92" fmla="*/ 222 w 475"/>
                <a:gd name="T93" fmla="*/ 0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75" h="629">
                  <a:moveTo>
                    <a:pt x="252" y="0"/>
                  </a:moveTo>
                  <a:lnTo>
                    <a:pt x="277" y="2"/>
                  </a:lnTo>
                  <a:lnTo>
                    <a:pt x="300" y="8"/>
                  </a:lnTo>
                  <a:lnTo>
                    <a:pt x="320" y="15"/>
                  </a:lnTo>
                  <a:lnTo>
                    <a:pt x="338" y="24"/>
                  </a:lnTo>
                  <a:lnTo>
                    <a:pt x="356" y="36"/>
                  </a:lnTo>
                  <a:lnTo>
                    <a:pt x="370" y="48"/>
                  </a:lnTo>
                  <a:lnTo>
                    <a:pt x="380" y="59"/>
                  </a:lnTo>
                  <a:lnTo>
                    <a:pt x="388" y="68"/>
                  </a:lnTo>
                  <a:lnTo>
                    <a:pt x="392" y="74"/>
                  </a:lnTo>
                  <a:lnTo>
                    <a:pt x="393" y="76"/>
                  </a:lnTo>
                  <a:lnTo>
                    <a:pt x="394" y="76"/>
                  </a:lnTo>
                  <a:lnTo>
                    <a:pt x="397" y="77"/>
                  </a:lnTo>
                  <a:lnTo>
                    <a:pt x="401" y="78"/>
                  </a:lnTo>
                  <a:lnTo>
                    <a:pt x="407" y="80"/>
                  </a:lnTo>
                  <a:lnTo>
                    <a:pt x="413" y="83"/>
                  </a:lnTo>
                  <a:lnTo>
                    <a:pt x="421" y="88"/>
                  </a:lnTo>
                  <a:lnTo>
                    <a:pt x="428" y="94"/>
                  </a:lnTo>
                  <a:lnTo>
                    <a:pt x="435" y="103"/>
                  </a:lnTo>
                  <a:lnTo>
                    <a:pt x="443" y="113"/>
                  </a:lnTo>
                  <a:lnTo>
                    <a:pt x="449" y="126"/>
                  </a:lnTo>
                  <a:lnTo>
                    <a:pt x="455" y="142"/>
                  </a:lnTo>
                  <a:lnTo>
                    <a:pt x="459" y="161"/>
                  </a:lnTo>
                  <a:lnTo>
                    <a:pt x="461" y="182"/>
                  </a:lnTo>
                  <a:lnTo>
                    <a:pt x="461" y="208"/>
                  </a:lnTo>
                  <a:lnTo>
                    <a:pt x="460" y="238"/>
                  </a:lnTo>
                  <a:lnTo>
                    <a:pt x="455" y="271"/>
                  </a:lnTo>
                  <a:lnTo>
                    <a:pt x="447" y="300"/>
                  </a:lnTo>
                  <a:lnTo>
                    <a:pt x="453" y="300"/>
                  </a:lnTo>
                  <a:lnTo>
                    <a:pt x="459" y="302"/>
                  </a:lnTo>
                  <a:lnTo>
                    <a:pt x="465" y="305"/>
                  </a:lnTo>
                  <a:lnTo>
                    <a:pt x="469" y="310"/>
                  </a:lnTo>
                  <a:lnTo>
                    <a:pt x="473" y="318"/>
                  </a:lnTo>
                  <a:lnTo>
                    <a:pt x="475" y="328"/>
                  </a:lnTo>
                  <a:lnTo>
                    <a:pt x="474" y="342"/>
                  </a:lnTo>
                  <a:lnTo>
                    <a:pt x="472" y="360"/>
                  </a:lnTo>
                  <a:lnTo>
                    <a:pt x="467" y="381"/>
                  </a:lnTo>
                  <a:lnTo>
                    <a:pt x="459" y="405"/>
                  </a:lnTo>
                  <a:lnTo>
                    <a:pt x="452" y="423"/>
                  </a:lnTo>
                  <a:lnTo>
                    <a:pt x="446" y="436"/>
                  </a:lnTo>
                  <a:lnTo>
                    <a:pt x="439" y="445"/>
                  </a:lnTo>
                  <a:lnTo>
                    <a:pt x="432" y="449"/>
                  </a:lnTo>
                  <a:lnTo>
                    <a:pt x="427" y="451"/>
                  </a:lnTo>
                  <a:lnTo>
                    <a:pt x="421" y="475"/>
                  </a:lnTo>
                  <a:lnTo>
                    <a:pt x="412" y="500"/>
                  </a:lnTo>
                  <a:lnTo>
                    <a:pt x="399" y="525"/>
                  </a:lnTo>
                  <a:lnTo>
                    <a:pt x="383" y="549"/>
                  </a:lnTo>
                  <a:lnTo>
                    <a:pt x="364" y="571"/>
                  </a:lnTo>
                  <a:lnTo>
                    <a:pt x="342" y="591"/>
                  </a:lnTo>
                  <a:lnTo>
                    <a:pt x="316" y="608"/>
                  </a:lnTo>
                  <a:lnTo>
                    <a:pt x="288" y="621"/>
                  </a:lnTo>
                  <a:lnTo>
                    <a:pt x="263" y="627"/>
                  </a:lnTo>
                  <a:lnTo>
                    <a:pt x="238" y="629"/>
                  </a:lnTo>
                  <a:lnTo>
                    <a:pt x="211" y="627"/>
                  </a:lnTo>
                  <a:lnTo>
                    <a:pt x="186" y="621"/>
                  </a:lnTo>
                  <a:lnTo>
                    <a:pt x="158" y="608"/>
                  </a:lnTo>
                  <a:lnTo>
                    <a:pt x="132" y="591"/>
                  </a:lnTo>
                  <a:lnTo>
                    <a:pt x="109" y="571"/>
                  </a:lnTo>
                  <a:lnTo>
                    <a:pt x="90" y="548"/>
                  </a:lnTo>
                  <a:lnTo>
                    <a:pt x="74" y="524"/>
                  </a:lnTo>
                  <a:lnTo>
                    <a:pt x="62" y="499"/>
                  </a:lnTo>
                  <a:lnTo>
                    <a:pt x="53" y="474"/>
                  </a:lnTo>
                  <a:lnTo>
                    <a:pt x="47" y="450"/>
                  </a:lnTo>
                  <a:lnTo>
                    <a:pt x="42" y="449"/>
                  </a:lnTo>
                  <a:lnTo>
                    <a:pt x="36" y="444"/>
                  </a:lnTo>
                  <a:lnTo>
                    <a:pt x="30" y="436"/>
                  </a:lnTo>
                  <a:lnTo>
                    <a:pt x="23" y="422"/>
                  </a:lnTo>
                  <a:lnTo>
                    <a:pt x="15" y="404"/>
                  </a:lnTo>
                  <a:lnTo>
                    <a:pt x="8" y="381"/>
                  </a:lnTo>
                  <a:lnTo>
                    <a:pt x="3" y="359"/>
                  </a:lnTo>
                  <a:lnTo>
                    <a:pt x="0" y="341"/>
                  </a:lnTo>
                  <a:lnTo>
                    <a:pt x="0" y="327"/>
                  </a:lnTo>
                  <a:lnTo>
                    <a:pt x="2" y="316"/>
                  </a:lnTo>
                  <a:lnTo>
                    <a:pt x="5" y="309"/>
                  </a:lnTo>
                  <a:lnTo>
                    <a:pt x="10" y="304"/>
                  </a:lnTo>
                  <a:lnTo>
                    <a:pt x="15" y="301"/>
                  </a:lnTo>
                  <a:lnTo>
                    <a:pt x="23" y="299"/>
                  </a:lnTo>
                  <a:lnTo>
                    <a:pt x="29" y="299"/>
                  </a:lnTo>
                  <a:lnTo>
                    <a:pt x="24" y="285"/>
                  </a:lnTo>
                  <a:lnTo>
                    <a:pt x="20" y="270"/>
                  </a:lnTo>
                  <a:lnTo>
                    <a:pt x="15" y="237"/>
                  </a:lnTo>
                  <a:lnTo>
                    <a:pt x="14" y="205"/>
                  </a:lnTo>
                  <a:lnTo>
                    <a:pt x="19" y="174"/>
                  </a:lnTo>
                  <a:lnTo>
                    <a:pt x="29" y="145"/>
                  </a:lnTo>
                  <a:lnTo>
                    <a:pt x="42" y="120"/>
                  </a:lnTo>
                  <a:lnTo>
                    <a:pt x="58" y="97"/>
                  </a:lnTo>
                  <a:lnTo>
                    <a:pt x="76" y="77"/>
                  </a:lnTo>
                  <a:lnTo>
                    <a:pt x="92" y="61"/>
                  </a:lnTo>
                  <a:lnTo>
                    <a:pt x="109" y="47"/>
                  </a:lnTo>
                  <a:lnTo>
                    <a:pt x="128" y="34"/>
                  </a:lnTo>
                  <a:lnTo>
                    <a:pt x="151" y="20"/>
                  </a:lnTo>
                  <a:lnTo>
                    <a:pt x="177" y="9"/>
                  </a:lnTo>
                  <a:lnTo>
                    <a:pt x="199" y="3"/>
                  </a:lnTo>
                  <a:lnTo>
                    <a:pt x="222" y="0"/>
                  </a:lnTo>
                  <a:lnTo>
                    <a:pt x="2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" name="Freeform 332"/>
            <p:cNvSpPr>
              <a:spLocks/>
            </p:cNvSpPr>
            <p:nvPr/>
          </p:nvSpPr>
          <p:spPr bwMode="auto">
            <a:xfrm>
              <a:off x="436563" y="2154238"/>
              <a:ext cx="84138" cy="38100"/>
            </a:xfrm>
            <a:custGeom>
              <a:avLst/>
              <a:gdLst>
                <a:gd name="T0" fmla="*/ 379 w 903"/>
                <a:gd name="T1" fmla="*/ 268 h 416"/>
                <a:gd name="T2" fmla="*/ 429 w 903"/>
                <a:gd name="T3" fmla="*/ 198 h 416"/>
                <a:gd name="T4" fmla="*/ 402 w 903"/>
                <a:gd name="T5" fmla="*/ 155 h 416"/>
                <a:gd name="T6" fmla="*/ 392 w 903"/>
                <a:gd name="T7" fmla="*/ 122 h 416"/>
                <a:gd name="T8" fmla="*/ 394 w 903"/>
                <a:gd name="T9" fmla="*/ 100 h 416"/>
                <a:gd name="T10" fmla="*/ 405 w 903"/>
                <a:gd name="T11" fmla="*/ 85 h 416"/>
                <a:gd name="T12" fmla="*/ 419 w 903"/>
                <a:gd name="T13" fmla="*/ 76 h 416"/>
                <a:gd name="T14" fmla="*/ 435 w 903"/>
                <a:gd name="T15" fmla="*/ 71 h 416"/>
                <a:gd name="T16" fmla="*/ 448 w 903"/>
                <a:gd name="T17" fmla="*/ 70 h 416"/>
                <a:gd name="T18" fmla="*/ 455 w 903"/>
                <a:gd name="T19" fmla="*/ 70 h 416"/>
                <a:gd name="T20" fmla="*/ 469 w 903"/>
                <a:gd name="T21" fmla="*/ 71 h 416"/>
                <a:gd name="T22" fmla="*/ 484 w 903"/>
                <a:gd name="T23" fmla="*/ 76 h 416"/>
                <a:gd name="T24" fmla="*/ 499 w 903"/>
                <a:gd name="T25" fmla="*/ 85 h 416"/>
                <a:gd name="T26" fmla="*/ 510 w 903"/>
                <a:gd name="T27" fmla="*/ 100 h 416"/>
                <a:gd name="T28" fmla="*/ 511 w 903"/>
                <a:gd name="T29" fmla="*/ 122 h 416"/>
                <a:gd name="T30" fmla="*/ 500 w 903"/>
                <a:gd name="T31" fmla="*/ 155 h 416"/>
                <a:gd name="T32" fmla="*/ 475 w 903"/>
                <a:gd name="T33" fmla="*/ 198 h 416"/>
                <a:gd name="T34" fmla="*/ 525 w 903"/>
                <a:gd name="T35" fmla="*/ 268 h 416"/>
                <a:gd name="T36" fmla="*/ 611 w 903"/>
                <a:gd name="T37" fmla="*/ 2 h 416"/>
                <a:gd name="T38" fmla="*/ 628 w 903"/>
                <a:gd name="T39" fmla="*/ 11 h 416"/>
                <a:gd name="T40" fmla="*/ 657 w 903"/>
                <a:gd name="T41" fmla="*/ 27 h 416"/>
                <a:gd name="T42" fmla="*/ 699 w 903"/>
                <a:gd name="T43" fmla="*/ 48 h 416"/>
                <a:gd name="T44" fmla="*/ 755 w 903"/>
                <a:gd name="T45" fmla="*/ 73 h 416"/>
                <a:gd name="T46" fmla="*/ 814 w 903"/>
                <a:gd name="T47" fmla="*/ 97 h 416"/>
                <a:gd name="T48" fmla="*/ 856 w 903"/>
                <a:gd name="T49" fmla="*/ 129 h 416"/>
                <a:gd name="T50" fmla="*/ 882 w 903"/>
                <a:gd name="T51" fmla="*/ 172 h 416"/>
                <a:gd name="T52" fmla="*/ 895 w 903"/>
                <a:gd name="T53" fmla="*/ 226 h 416"/>
                <a:gd name="T54" fmla="*/ 901 w 903"/>
                <a:gd name="T55" fmla="*/ 291 h 416"/>
                <a:gd name="T56" fmla="*/ 903 w 903"/>
                <a:gd name="T57" fmla="*/ 372 h 416"/>
                <a:gd name="T58" fmla="*/ 0 w 903"/>
                <a:gd name="T59" fmla="*/ 416 h 416"/>
                <a:gd name="T60" fmla="*/ 1 w 903"/>
                <a:gd name="T61" fmla="*/ 329 h 416"/>
                <a:gd name="T62" fmla="*/ 5 w 903"/>
                <a:gd name="T63" fmla="*/ 257 h 416"/>
                <a:gd name="T64" fmla="*/ 14 w 903"/>
                <a:gd name="T65" fmla="*/ 197 h 416"/>
                <a:gd name="T66" fmla="*/ 33 w 903"/>
                <a:gd name="T67" fmla="*/ 150 h 416"/>
                <a:gd name="T68" fmla="*/ 66 w 903"/>
                <a:gd name="T69" fmla="*/ 112 h 416"/>
                <a:gd name="T70" fmla="*/ 117 w 903"/>
                <a:gd name="T71" fmla="*/ 85 h 416"/>
                <a:gd name="T72" fmla="*/ 177 w 903"/>
                <a:gd name="T73" fmla="*/ 60 h 416"/>
                <a:gd name="T74" fmla="*/ 227 w 903"/>
                <a:gd name="T75" fmla="*/ 37 h 416"/>
                <a:gd name="T76" fmla="*/ 263 w 903"/>
                <a:gd name="T77" fmla="*/ 18 h 416"/>
                <a:gd name="T78" fmla="*/ 286 w 903"/>
                <a:gd name="T79" fmla="*/ 5 h 416"/>
                <a:gd name="T80" fmla="*/ 293 w 903"/>
                <a:gd name="T81" fmla="*/ 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03" h="416">
                  <a:moveTo>
                    <a:pt x="293" y="0"/>
                  </a:moveTo>
                  <a:lnTo>
                    <a:pt x="379" y="268"/>
                  </a:lnTo>
                  <a:lnTo>
                    <a:pt x="390" y="304"/>
                  </a:lnTo>
                  <a:lnTo>
                    <a:pt x="429" y="198"/>
                  </a:lnTo>
                  <a:lnTo>
                    <a:pt x="414" y="175"/>
                  </a:lnTo>
                  <a:lnTo>
                    <a:pt x="402" y="155"/>
                  </a:lnTo>
                  <a:lnTo>
                    <a:pt x="396" y="137"/>
                  </a:lnTo>
                  <a:lnTo>
                    <a:pt x="392" y="122"/>
                  </a:lnTo>
                  <a:lnTo>
                    <a:pt x="392" y="110"/>
                  </a:lnTo>
                  <a:lnTo>
                    <a:pt x="394" y="100"/>
                  </a:lnTo>
                  <a:lnTo>
                    <a:pt x="398" y="91"/>
                  </a:lnTo>
                  <a:lnTo>
                    <a:pt x="405" y="85"/>
                  </a:lnTo>
                  <a:lnTo>
                    <a:pt x="412" y="80"/>
                  </a:lnTo>
                  <a:lnTo>
                    <a:pt x="419" y="76"/>
                  </a:lnTo>
                  <a:lnTo>
                    <a:pt x="427" y="73"/>
                  </a:lnTo>
                  <a:lnTo>
                    <a:pt x="435" y="71"/>
                  </a:lnTo>
                  <a:lnTo>
                    <a:pt x="442" y="70"/>
                  </a:lnTo>
                  <a:lnTo>
                    <a:pt x="448" y="70"/>
                  </a:lnTo>
                  <a:lnTo>
                    <a:pt x="452" y="70"/>
                  </a:lnTo>
                  <a:lnTo>
                    <a:pt x="455" y="70"/>
                  </a:lnTo>
                  <a:lnTo>
                    <a:pt x="462" y="70"/>
                  </a:lnTo>
                  <a:lnTo>
                    <a:pt x="469" y="71"/>
                  </a:lnTo>
                  <a:lnTo>
                    <a:pt x="476" y="73"/>
                  </a:lnTo>
                  <a:lnTo>
                    <a:pt x="484" y="76"/>
                  </a:lnTo>
                  <a:lnTo>
                    <a:pt x="492" y="80"/>
                  </a:lnTo>
                  <a:lnTo>
                    <a:pt x="499" y="85"/>
                  </a:lnTo>
                  <a:lnTo>
                    <a:pt x="504" y="91"/>
                  </a:lnTo>
                  <a:lnTo>
                    <a:pt x="510" y="100"/>
                  </a:lnTo>
                  <a:lnTo>
                    <a:pt x="512" y="110"/>
                  </a:lnTo>
                  <a:lnTo>
                    <a:pt x="511" y="122"/>
                  </a:lnTo>
                  <a:lnTo>
                    <a:pt x="507" y="137"/>
                  </a:lnTo>
                  <a:lnTo>
                    <a:pt x="500" y="155"/>
                  </a:lnTo>
                  <a:lnTo>
                    <a:pt x="490" y="175"/>
                  </a:lnTo>
                  <a:lnTo>
                    <a:pt x="475" y="198"/>
                  </a:lnTo>
                  <a:lnTo>
                    <a:pt x="513" y="304"/>
                  </a:lnTo>
                  <a:lnTo>
                    <a:pt x="525" y="268"/>
                  </a:lnTo>
                  <a:lnTo>
                    <a:pt x="609" y="0"/>
                  </a:lnTo>
                  <a:lnTo>
                    <a:pt x="611" y="2"/>
                  </a:lnTo>
                  <a:lnTo>
                    <a:pt x="618" y="5"/>
                  </a:lnTo>
                  <a:lnTo>
                    <a:pt x="628" y="11"/>
                  </a:lnTo>
                  <a:lnTo>
                    <a:pt x="641" y="18"/>
                  </a:lnTo>
                  <a:lnTo>
                    <a:pt x="657" y="27"/>
                  </a:lnTo>
                  <a:lnTo>
                    <a:pt x="677" y="37"/>
                  </a:lnTo>
                  <a:lnTo>
                    <a:pt x="699" y="48"/>
                  </a:lnTo>
                  <a:lnTo>
                    <a:pt x="726" y="60"/>
                  </a:lnTo>
                  <a:lnTo>
                    <a:pt x="755" y="73"/>
                  </a:lnTo>
                  <a:lnTo>
                    <a:pt x="787" y="85"/>
                  </a:lnTo>
                  <a:lnTo>
                    <a:pt x="814" y="97"/>
                  </a:lnTo>
                  <a:lnTo>
                    <a:pt x="838" y="112"/>
                  </a:lnTo>
                  <a:lnTo>
                    <a:pt x="856" y="129"/>
                  </a:lnTo>
                  <a:lnTo>
                    <a:pt x="871" y="150"/>
                  </a:lnTo>
                  <a:lnTo>
                    <a:pt x="882" y="172"/>
                  </a:lnTo>
                  <a:lnTo>
                    <a:pt x="890" y="197"/>
                  </a:lnTo>
                  <a:lnTo>
                    <a:pt x="895" y="226"/>
                  </a:lnTo>
                  <a:lnTo>
                    <a:pt x="899" y="257"/>
                  </a:lnTo>
                  <a:lnTo>
                    <a:pt x="901" y="291"/>
                  </a:lnTo>
                  <a:lnTo>
                    <a:pt x="902" y="329"/>
                  </a:lnTo>
                  <a:lnTo>
                    <a:pt x="903" y="372"/>
                  </a:lnTo>
                  <a:lnTo>
                    <a:pt x="903" y="416"/>
                  </a:lnTo>
                  <a:lnTo>
                    <a:pt x="0" y="416"/>
                  </a:lnTo>
                  <a:lnTo>
                    <a:pt x="1" y="372"/>
                  </a:lnTo>
                  <a:lnTo>
                    <a:pt x="1" y="329"/>
                  </a:lnTo>
                  <a:lnTo>
                    <a:pt x="3" y="291"/>
                  </a:lnTo>
                  <a:lnTo>
                    <a:pt x="5" y="257"/>
                  </a:lnTo>
                  <a:lnTo>
                    <a:pt x="8" y="226"/>
                  </a:lnTo>
                  <a:lnTo>
                    <a:pt x="14" y="197"/>
                  </a:lnTo>
                  <a:lnTo>
                    <a:pt x="22" y="172"/>
                  </a:lnTo>
                  <a:lnTo>
                    <a:pt x="33" y="150"/>
                  </a:lnTo>
                  <a:lnTo>
                    <a:pt x="47" y="129"/>
                  </a:lnTo>
                  <a:lnTo>
                    <a:pt x="66" y="112"/>
                  </a:lnTo>
                  <a:lnTo>
                    <a:pt x="88" y="97"/>
                  </a:lnTo>
                  <a:lnTo>
                    <a:pt x="117" y="85"/>
                  </a:lnTo>
                  <a:lnTo>
                    <a:pt x="148" y="73"/>
                  </a:lnTo>
                  <a:lnTo>
                    <a:pt x="177" y="60"/>
                  </a:lnTo>
                  <a:lnTo>
                    <a:pt x="204" y="48"/>
                  </a:lnTo>
                  <a:lnTo>
                    <a:pt x="227" y="37"/>
                  </a:lnTo>
                  <a:lnTo>
                    <a:pt x="247" y="27"/>
                  </a:lnTo>
                  <a:lnTo>
                    <a:pt x="263" y="18"/>
                  </a:lnTo>
                  <a:lnTo>
                    <a:pt x="276" y="11"/>
                  </a:lnTo>
                  <a:lnTo>
                    <a:pt x="286" y="5"/>
                  </a:lnTo>
                  <a:lnTo>
                    <a:pt x="291" y="2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" name="Freeform 333"/>
            <p:cNvSpPr>
              <a:spLocks/>
            </p:cNvSpPr>
            <p:nvPr/>
          </p:nvSpPr>
          <p:spPr bwMode="auto">
            <a:xfrm>
              <a:off x="457200" y="2095500"/>
              <a:ext cx="44450" cy="60325"/>
            </a:xfrm>
            <a:custGeom>
              <a:avLst/>
              <a:gdLst>
                <a:gd name="T0" fmla="*/ 276 w 473"/>
                <a:gd name="T1" fmla="*/ 2 h 630"/>
                <a:gd name="T2" fmla="*/ 319 w 473"/>
                <a:gd name="T3" fmla="*/ 15 h 630"/>
                <a:gd name="T4" fmla="*/ 355 w 473"/>
                <a:gd name="T5" fmla="*/ 36 h 630"/>
                <a:gd name="T6" fmla="*/ 379 w 473"/>
                <a:gd name="T7" fmla="*/ 58 h 630"/>
                <a:gd name="T8" fmla="*/ 391 w 473"/>
                <a:gd name="T9" fmla="*/ 74 h 630"/>
                <a:gd name="T10" fmla="*/ 393 w 473"/>
                <a:gd name="T11" fmla="*/ 76 h 630"/>
                <a:gd name="T12" fmla="*/ 401 w 473"/>
                <a:gd name="T13" fmla="*/ 78 h 630"/>
                <a:gd name="T14" fmla="*/ 413 w 473"/>
                <a:gd name="T15" fmla="*/ 83 h 630"/>
                <a:gd name="T16" fmla="*/ 428 w 473"/>
                <a:gd name="T17" fmla="*/ 94 h 630"/>
                <a:gd name="T18" fmla="*/ 442 w 473"/>
                <a:gd name="T19" fmla="*/ 114 h 630"/>
                <a:gd name="T20" fmla="*/ 454 w 473"/>
                <a:gd name="T21" fmla="*/ 143 h 630"/>
                <a:gd name="T22" fmla="*/ 460 w 473"/>
                <a:gd name="T23" fmla="*/ 183 h 630"/>
                <a:gd name="T24" fmla="*/ 458 w 473"/>
                <a:gd name="T25" fmla="*/ 238 h 630"/>
                <a:gd name="T26" fmla="*/ 451 w 473"/>
                <a:gd name="T27" fmla="*/ 285 h 630"/>
                <a:gd name="T28" fmla="*/ 452 w 473"/>
                <a:gd name="T29" fmla="*/ 300 h 630"/>
                <a:gd name="T30" fmla="*/ 464 w 473"/>
                <a:gd name="T31" fmla="*/ 305 h 630"/>
                <a:gd name="T32" fmla="*/ 472 w 473"/>
                <a:gd name="T33" fmla="*/ 317 h 630"/>
                <a:gd name="T34" fmla="*/ 473 w 473"/>
                <a:gd name="T35" fmla="*/ 343 h 630"/>
                <a:gd name="T36" fmla="*/ 466 w 473"/>
                <a:gd name="T37" fmla="*/ 382 h 630"/>
                <a:gd name="T38" fmla="*/ 451 w 473"/>
                <a:gd name="T39" fmla="*/ 424 h 630"/>
                <a:gd name="T40" fmla="*/ 438 w 473"/>
                <a:gd name="T41" fmla="*/ 445 h 630"/>
                <a:gd name="T42" fmla="*/ 427 w 473"/>
                <a:gd name="T43" fmla="*/ 451 h 630"/>
                <a:gd name="T44" fmla="*/ 412 w 473"/>
                <a:gd name="T45" fmla="*/ 500 h 630"/>
                <a:gd name="T46" fmla="*/ 382 w 473"/>
                <a:gd name="T47" fmla="*/ 550 h 630"/>
                <a:gd name="T48" fmla="*/ 341 w 473"/>
                <a:gd name="T49" fmla="*/ 592 h 630"/>
                <a:gd name="T50" fmla="*/ 287 w 473"/>
                <a:gd name="T51" fmla="*/ 622 h 630"/>
                <a:gd name="T52" fmla="*/ 236 w 473"/>
                <a:gd name="T53" fmla="*/ 630 h 630"/>
                <a:gd name="T54" fmla="*/ 185 w 473"/>
                <a:gd name="T55" fmla="*/ 622 h 630"/>
                <a:gd name="T56" fmla="*/ 131 w 473"/>
                <a:gd name="T57" fmla="*/ 592 h 630"/>
                <a:gd name="T58" fmla="*/ 90 w 473"/>
                <a:gd name="T59" fmla="*/ 549 h 630"/>
                <a:gd name="T60" fmla="*/ 61 w 473"/>
                <a:gd name="T61" fmla="*/ 499 h 630"/>
                <a:gd name="T62" fmla="*/ 46 w 473"/>
                <a:gd name="T63" fmla="*/ 450 h 630"/>
                <a:gd name="T64" fmla="*/ 35 w 473"/>
                <a:gd name="T65" fmla="*/ 444 h 630"/>
                <a:gd name="T66" fmla="*/ 22 w 473"/>
                <a:gd name="T67" fmla="*/ 423 h 630"/>
                <a:gd name="T68" fmla="*/ 8 w 473"/>
                <a:gd name="T69" fmla="*/ 382 h 630"/>
                <a:gd name="T70" fmla="*/ 0 w 473"/>
                <a:gd name="T71" fmla="*/ 342 h 630"/>
                <a:gd name="T72" fmla="*/ 2 w 473"/>
                <a:gd name="T73" fmla="*/ 316 h 630"/>
                <a:gd name="T74" fmla="*/ 10 w 473"/>
                <a:gd name="T75" fmla="*/ 303 h 630"/>
                <a:gd name="T76" fmla="*/ 21 w 473"/>
                <a:gd name="T77" fmla="*/ 299 h 630"/>
                <a:gd name="T78" fmla="*/ 19 w 473"/>
                <a:gd name="T79" fmla="*/ 270 h 630"/>
                <a:gd name="T80" fmla="*/ 14 w 473"/>
                <a:gd name="T81" fmla="*/ 206 h 630"/>
                <a:gd name="T82" fmla="*/ 28 w 473"/>
                <a:gd name="T83" fmla="*/ 146 h 630"/>
                <a:gd name="T84" fmla="*/ 57 w 473"/>
                <a:gd name="T85" fmla="*/ 97 h 630"/>
                <a:gd name="T86" fmla="*/ 92 w 473"/>
                <a:gd name="T87" fmla="*/ 61 h 630"/>
                <a:gd name="T88" fmla="*/ 127 w 473"/>
                <a:gd name="T89" fmla="*/ 34 h 630"/>
                <a:gd name="T90" fmla="*/ 176 w 473"/>
                <a:gd name="T91" fmla="*/ 9 h 630"/>
                <a:gd name="T92" fmla="*/ 222 w 473"/>
                <a:gd name="T93" fmla="*/ 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73" h="630">
                  <a:moveTo>
                    <a:pt x="250" y="0"/>
                  </a:moveTo>
                  <a:lnTo>
                    <a:pt x="276" y="2"/>
                  </a:lnTo>
                  <a:lnTo>
                    <a:pt x="299" y="8"/>
                  </a:lnTo>
                  <a:lnTo>
                    <a:pt x="319" y="15"/>
                  </a:lnTo>
                  <a:lnTo>
                    <a:pt x="337" y="24"/>
                  </a:lnTo>
                  <a:lnTo>
                    <a:pt x="355" y="36"/>
                  </a:lnTo>
                  <a:lnTo>
                    <a:pt x="369" y="48"/>
                  </a:lnTo>
                  <a:lnTo>
                    <a:pt x="379" y="58"/>
                  </a:lnTo>
                  <a:lnTo>
                    <a:pt x="386" y="68"/>
                  </a:lnTo>
                  <a:lnTo>
                    <a:pt x="391" y="74"/>
                  </a:lnTo>
                  <a:lnTo>
                    <a:pt x="392" y="76"/>
                  </a:lnTo>
                  <a:lnTo>
                    <a:pt x="393" y="76"/>
                  </a:lnTo>
                  <a:lnTo>
                    <a:pt x="396" y="77"/>
                  </a:lnTo>
                  <a:lnTo>
                    <a:pt x="401" y="78"/>
                  </a:lnTo>
                  <a:lnTo>
                    <a:pt x="407" y="80"/>
                  </a:lnTo>
                  <a:lnTo>
                    <a:pt x="413" y="83"/>
                  </a:lnTo>
                  <a:lnTo>
                    <a:pt x="420" y="88"/>
                  </a:lnTo>
                  <a:lnTo>
                    <a:pt x="428" y="94"/>
                  </a:lnTo>
                  <a:lnTo>
                    <a:pt x="435" y="104"/>
                  </a:lnTo>
                  <a:lnTo>
                    <a:pt x="442" y="114"/>
                  </a:lnTo>
                  <a:lnTo>
                    <a:pt x="448" y="127"/>
                  </a:lnTo>
                  <a:lnTo>
                    <a:pt x="454" y="143"/>
                  </a:lnTo>
                  <a:lnTo>
                    <a:pt x="458" y="161"/>
                  </a:lnTo>
                  <a:lnTo>
                    <a:pt x="460" y="183"/>
                  </a:lnTo>
                  <a:lnTo>
                    <a:pt x="460" y="209"/>
                  </a:lnTo>
                  <a:lnTo>
                    <a:pt x="458" y="238"/>
                  </a:lnTo>
                  <a:lnTo>
                    <a:pt x="454" y="270"/>
                  </a:lnTo>
                  <a:lnTo>
                    <a:pt x="451" y="285"/>
                  </a:lnTo>
                  <a:lnTo>
                    <a:pt x="446" y="300"/>
                  </a:lnTo>
                  <a:lnTo>
                    <a:pt x="452" y="300"/>
                  </a:lnTo>
                  <a:lnTo>
                    <a:pt x="458" y="301"/>
                  </a:lnTo>
                  <a:lnTo>
                    <a:pt x="464" y="305"/>
                  </a:lnTo>
                  <a:lnTo>
                    <a:pt x="468" y="310"/>
                  </a:lnTo>
                  <a:lnTo>
                    <a:pt x="472" y="317"/>
                  </a:lnTo>
                  <a:lnTo>
                    <a:pt x="473" y="329"/>
                  </a:lnTo>
                  <a:lnTo>
                    <a:pt x="473" y="343"/>
                  </a:lnTo>
                  <a:lnTo>
                    <a:pt x="471" y="361"/>
                  </a:lnTo>
                  <a:lnTo>
                    <a:pt x="466" y="382"/>
                  </a:lnTo>
                  <a:lnTo>
                    <a:pt x="458" y="406"/>
                  </a:lnTo>
                  <a:lnTo>
                    <a:pt x="451" y="424"/>
                  </a:lnTo>
                  <a:lnTo>
                    <a:pt x="445" y="436"/>
                  </a:lnTo>
                  <a:lnTo>
                    <a:pt x="438" y="445"/>
                  </a:lnTo>
                  <a:lnTo>
                    <a:pt x="432" y="449"/>
                  </a:lnTo>
                  <a:lnTo>
                    <a:pt x="427" y="451"/>
                  </a:lnTo>
                  <a:lnTo>
                    <a:pt x="421" y="475"/>
                  </a:lnTo>
                  <a:lnTo>
                    <a:pt x="412" y="500"/>
                  </a:lnTo>
                  <a:lnTo>
                    <a:pt x="399" y="525"/>
                  </a:lnTo>
                  <a:lnTo>
                    <a:pt x="382" y="550"/>
                  </a:lnTo>
                  <a:lnTo>
                    <a:pt x="363" y="572"/>
                  </a:lnTo>
                  <a:lnTo>
                    <a:pt x="341" y="592"/>
                  </a:lnTo>
                  <a:lnTo>
                    <a:pt x="316" y="609"/>
                  </a:lnTo>
                  <a:lnTo>
                    <a:pt x="287" y="622"/>
                  </a:lnTo>
                  <a:lnTo>
                    <a:pt x="262" y="628"/>
                  </a:lnTo>
                  <a:lnTo>
                    <a:pt x="236" y="630"/>
                  </a:lnTo>
                  <a:lnTo>
                    <a:pt x="211" y="628"/>
                  </a:lnTo>
                  <a:lnTo>
                    <a:pt x="185" y="622"/>
                  </a:lnTo>
                  <a:lnTo>
                    <a:pt x="157" y="609"/>
                  </a:lnTo>
                  <a:lnTo>
                    <a:pt x="131" y="592"/>
                  </a:lnTo>
                  <a:lnTo>
                    <a:pt x="109" y="572"/>
                  </a:lnTo>
                  <a:lnTo>
                    <a:pt x="90" y="549"/>
                  </a:lnTo>
                  <a:lnTo>
                    <a:pt x="73" y="524"/>
                  </a:lnTo>
                  <a:lnTo>
                    <a:pt x="61" y="499"/>
                  </a:lnTo>
                  <a:lnTo>
                    <a:pt x="52" y="474"/>
                  </a:lnTo>
                  <a:lnTo>
                    <a:pt x="46" y="450"/>
                  </a:lnTo>
                  <a:lnTo>
                    <a:pt x="41" y="449"/>
                  </a:lnTo>
                  <a:lnTo>
                    <a:pt x="35" y="444"/>
                  </a:lnTo>
                  <a:lnTo>
                    <a:pt x="28" y="436"/>
                  </a:lnTo>
                  <a:lnTo>
                    <a:pt x="22" y="423"/>
                  </a:lnTo>
                  <a:lnTo>
                    <a:pt x="15" y="405"/>
                  </a:lnTo>
                  <a:lnTo>
                    <a:pt x="8" y="382"/>
                  </a:lnTo>
                  <a:lnTo>
                    <a:pt x="3" y="360"/>
                  </a:lnTo>
                  <a:lnTo>
                    <a:pt x="0" y="342"/>
                  </a:lnTo>
                  <a:lnTo>
                    <a:pt x="0" y="328"/>
                  </a:lnTo>
                  <a:lnTo>
                    <a:pt x="2" y="316"/>
                  </a:lnTo>
                  <a:lnTo>
                    <a:pt x="5" y="309"/>
                  </a:lnTo>
                  <a:lnTo>
                    <a:pt x="10" y="303"/>
                  </a:lnTo>
                  <a:lnTo>
                    <a:pt x="15" y="300"/>
                  </a:lnTo>
                  <a:lnTo>
                    <a:pt x="21" y="299"/>
                  </a:lnTo>
                  <a:lnTo>
                    <a:pt x="28" y="299"/>
                  </a:lnTo>
                  <a:lnTo>
                    <a:pt x="19" y="270"/>
                  </a:lnTo>
                  <a:lnTo>
                    <a:pt x="15" y="237"/>
                  </a:lnTo>
                  <a:lnTo>
                    <a:pt x="14" y="206"/>
                  </a:lnTo>
                  <a:lnTo>
                    <a:pt x="19" y="175"/>
                  </a:lnTo>
                  <a:lnTo>
                    <a:pt x="28" y="146"/>
                  </a:lnTo>
                  <a:lnTo>
                    <a:pt x="41" y="121"/>
                  </a:lnTo>
                  <a:lnTo>
                    <a:pt x="57" y="97"/>
                  </a:lnTo>
                  <a:lnTo>
                    <a:pt x="75" y="77"/>
                  </a:lnTo>
                  <a:lnTo>
                    <a:pt x="92" y="61"/>
                  </a:lnTo>
                  <a:lnTo>
                    <a:pt x="108" y="47"/>
                  </a:lnTo>
                  <a:lnTo>
                    <a:pt x="127" y="34"/>
                  </a:lnTo>
                  <a:lnTo>
                    <a:pt x="150" y="20"/>
                  </a:lnTo>
                  <a:lnTo>
                    <a:pt x="176" y="9"/>
                  </a:lnTo>
                  <a:lnTo>
                    <a:pt x="199" y="3"/>
                  </a:lnTo>
                  <a:lnTo>
                    <a:pt x="222" y="0"/>
                  </a:lnTo>
                  <a:lnTo>
                    <a:pt x="2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" name="Freeform 334"/>
            <p:cNvSpPr>
              <a:spLocks noEditPoints="1"/>
            </p:cNvSpPr>
            <p:nvPr/>
          </p:nvSpPr>
          <p:spPr bwMode="auto">
            <a:xfrm>
              <a:off x="417513" y="2225675"/>
              <a:ext cx="122238" cy="120650"/>
            </a:xfrm>
            <a:custGeom>
              <a:avLst/>
              <a:gdLst>
                <a:gd name="T0" fmla="*/ 379 w 1301"/>
                <a:gd name="T1" fmla="*/ 869 h 1293"/>
                <a:gd name="T2" fmla="*/ 560 w 1301"/>
                <a:gd name="T3" fmla="*/ 985 h 1293"/>
                <a:gd name="T4" fmla="*/ 763 w 1301"/>
                <a:gd name="T5" fmla="*/ 979 h 1293"/>
                <a:gd name="T6" fmla="*/ 572 w 1301"/>
                <a:gd name="T7" fmla="*/ 881 h 1293"/>
                <a:gd name="T8" fmla="*/ 435 w 1301"/>
                <a:gd name="T9" fmla="*/ 776 h 1293"/>
                <a:gd name="T10" fmla="*/ 618 w 1301"/>
                <a:gd name="T11" fmla="*/ 532 h 1293"/>
                <a:gd name="T12" fmla="*/ 530 w 1301"/>
                <a:gd name="T13" fmla="*/ 619 h 1293"/>
                <a:gd name="T14" fmla="*/ 571 w 1301"/>
                <a:gd name="T15" fmla="*/ 738 h 1293"/>
                <a:gd name="T16" fmla="*/ 696 w 1301"/>
                <a:gd name="T17" fmla="*/ 752 h 1293"/>
                <a:gd name="T18" fmla="*/ 763 w 1301"/>
                <a:gd name="T19" fmla="*/ 646 h 1293"/>
                <a:gd name="T20" fmla="*/ 696 w 1301"/>
                <a:gd name="T21" fmla="*/ 541 h 1293"/>
                <a:gd name="T22" fmla="*/ 841 w 1301"/>
                <a:gd name="T23" fmla="*/ 497 h 1293"/>
                <a:gd name="T24" fmla="*/ 891 w 1301"/>
                <a:gd name="T25" fmla="*/ 646 h 1293"/>
                <a:gd name="T26" fmla="*/ 821 w 1301"/>
                <a:gd name="T27" fmla="*/ 818 h 1293"/>
                <a:gd name="T28" fmla="*/ 977 w 1301"/>
                <a:gd name="T29" fmla="*/ 778 h 1293"/>
                <a:gd name="T30" fmla="*/ 990 w 1301"/>
                <a:gd name="T31" fmla="*/ 558 h 1293"/>
                <a:gd name="T32" fmla="*/ 874 w 1301"/>
                <a:gd name="T33" fmla="*/ 378 h 1293"/>
                <a:gd name="T34" fmla="*/ 479 w 1301"/>
                <a:gd name="T35" fmla="*/ 343 h 1293"/>
                <a:gd name="T36" fmla="*/ 333 w 1301"/>
                <a:gd name="T37" fmla="*/ 498 h 1293"/>
                <a:gd name="T38" fmla="*/ 434 w 1301"/>
                <a:gd name="T39" fmla="*/ 517 h 1293"/>
                <a:gd name="T40" fmla="*/ 571 w 1301"/>
                <a:gd name="T41" fmla="*/ 411 h 1293"/>
                <a:gd name="T42" fmla="*/ 760 w 1301"/>
                <a:gd name="T43" fmla="*/ 316 h 1293"/>
                <a:gd name="T44" fmla="*/ 692 w 1301"/>
                <a:gd name="T45" fmla="*/ 0 h 1293"/>
                <a:gd name="T46" fmla="*/ 748 w 1301"/>
                <a:gd name="T47" fmla="*/ 56 h 1293"/>
                <a:gd name="T48" fmla="*/ 944 w 1301"/>
                <a:gd name="T49" fmla="*/ 219 h 1293"/>
                <a:gd name="T50" fmla="*/ 1056 w 1301"/>
                <a:gd name="T51" fmla="*/ 146 h 1293"/>
                <a:gd name="T52" fmla="*/ 1155 w 1301"/>
                <a:gd name="T53" fmla="*/ 244 h 1293"/>
                <a:gd name="T54" fmla="*/ 1081 w 1301"/>
                <a:gd name="T55" fmla="*/ 356 h 1293"/>
                <a:gd name="T56" fmla="*/ 1247 w 1301"/>
                <a:gd name="T57" fmla="*/ 551 h 1293"/>
                <a:gd name="T58" fmla="*/ 1301 w 1301"/>
                <a:gd name="T59" fmla="*/ 604 h 1293"/>
                <a:gd name="T60" fmla="*/ 1264 w 1301"/>
                <a:gd name="T61" fmla="*/ 740 h 1293"/>
                <a:gd name="T62" fmla="*/ 1108 w 1301"/>
                <a:gd name="T63" fmla="*/ 892 h 1293"/>
                <a:gd name="T64" fmla="*/ 1157 w 1301"/>
                <a:gd name="T65" fmla="*/ 1035 h 1293"/>
                <a:gd name="T66" fmla="*/ 1069 w 1301"/>
                <a:gd name="T67" fmla="*/ 1142 h 1293"/>
                <a:gd name="T68" fmla="*/ 1002 w 1301"/>
                <a:gd name="T69" fmla="*/ 1133 h 1293"/>
                <a:gd name="T70" fmla="*/ 748 w 1301"/>
                <a:gd name="T71" fmla="*/ 1156 h 1293"/>
                <a:gd name="T72" fmla="*/ 711 w 1301"/>
                <a:gd name="T73" fmla="*/ 1290 h 1293"/>
                <a:gd name="T74" fmla="*/ 564 w 1301"/>
                <a:gd name="T75" fmla="*/ 1270 h 1293"/>
                <a:gd name="T76" fmla="*/ 449 w 1301"/>
                <a:gd name="T77" fmla="*/ 1126 h 1293"/>
                <a:gd name="T78" fmla="*/ 273 w 1301"/>
                <a:gd name="T79" fmla="*/ 1148 h 1293"/>
                <a:gd name="T80" fmla="*/ 160 w 1301"/>
                <a:gd name="T81" fmla="*/ 1074 h 1293"/>
                <a:gd name="T82" fmla="*/ 151 w 1301"/>
                <a:gd name="T83" fmla="*/ 1008 h 1293"/>
                <a:gd name="T84" fmla="*/ 148 w 1301"/>
                <a:gd name="T85" fmla="*/ 796 h 1293"/>
                <a:gd name="T86" fmla="*/ 10 w 1301"/>
                <a:gd name="T87" fmla="*/ 722 h 1293"/>
                <a:gd name="T88" fmla="*/ 10 w 1301"/>
                <a:gd name="T89" fmla="*/ 572 h 1293"/>
                <a:gd name="T90" fmla="*/ 148 w 1301"/>
                <a:gd name="T91" fmla="*/ 498 h 1293"/>
                <a:gd name="T92" fmla="*/ 151 w 1301"/>
                <a:gd name="T93" fmla="*/ 285 h 1293"/>
                <a:gd name="T94" fmla="*/ 160 w 1301"/>
                <a:gd name="T95" fmla="*/ 219 h 1293"/>
                <a:gd name="T96" fmla="*/ 273 w 1301"/>
                <a:gd name="T97" fmla="*/ 145 h 1293"/>
                <a:gd name="T98" fmla="*/ 449 w 1301"/>
                <a:gd name="T99" fmla="*/ 167 h 1293"/>
                <a:gd name="T100" fmla="*/ 564 w 1301"/>
                <a:gd name="T101" fmla="*/ 22 h 1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01" h="1293">
                  <a:moveTo>
                    <a:pt x="306" y="712"/>
                  </a:moveTo>
                  <a:lnTo>
                    <a:pt x="317" y="755"/>
                  </a:lnTo>
                  <a:lnTo>
                    <a:pt x="333" y="796"/>
                  </a:lnTo>
                  <a:lnTo>
                    <a:pt x="354" y="834"/>
                  </a:lnTo>
                  <a:lnTo>
                    <a:pt x="379" y="869"/>
                  </a:lnTo>
                  <a:lnTo>
                    <a:pt x="409" y="900"/>
                  </a:lnTo>
                  <a:lnTo>
                    <a:pt x="442" y="929"/>
                  </a:lnTo>
                  <a:lnTo>
                    <a:pt x="479" y="952"/>
                  </a:lnTo>
                  <a:lnTo>
                    <a:pt x="519" y="971"/>
                  </a:lnTo>
                  <a:lnTo>
                    <a:pt x="560" y="985"/>
                  </a:lnTo>
                  <a:lnTo>
                    <a:pt x="605" y="994"/>
                  </a:lnTo>
                  <a:lnTo>
                    <a:pt x="651" y="997"/>
                  </a:lnTo>
                  <a:lnTo>
                    <a:pt x="689" y="995"/>
                  </a:lnTo>
                  <a:lnTo>
                    <a:pt x="728" y="988"/>
                  </a:lnTo>
                  <a:lnTo>
                    <a:pt x="763" y="979"/>
                  </a:lnTo>
                  <a:lnTo>
                    <a:pt x="709" y="884"/>
                  </a:lnTo>
                  <a:lnTo>
                    <a:pt x="677" y="890"/>
                  </a:lnTo>
                  <a:lnTo>
                    <a:pt x="645" y="892"/>
                  </a:lnTo>
                  <a:lnTo>
                    <a:pt x="608" y="889"/>
                  </a:lnTo>
                  <a:lnTo>
                    <a:pt x="572" y="881"/>
                  </a:lnTo>
                  <a:lnTo>
                    <a:pt x="539" y="868"/>
                  </a:lnTo>
                  <a:lnTo>
                    <a:pt x="509" y="851"/>
                  </a:lnTo>
                  <a:lnTo>
                    <a:pt x="480" y="829"/>
                  </a:lnTo>
                  <a:lnTo>
                    <a:pt x="456" y="804"/>
                  </a:lnTo>
                  <a:lnTo>
                    <a:pt x="435" y="776"/>
                  </a:lnTo>
                  <a:lnTo>
                    <a:pt x="419" y="745"/>
                  </a:lnTo>
                  <a:lnTo>
                    <a:pt x="407" y="712"/>
                  </a:lnTo>
                  <a:lnTo>
                    <a:pt x="306" y="712"/>
                  </a:lnTo>
                  <a:close/>
                  <a:moveTo>
                    <a:pt x="645" y="529"/>
                  </a:moveTo>
                  <a:lnTo>
                    <a:pt x="618" y="532"/>
                  </a:lnTo>
                  <a:lnTo>
                    <a:pt x="592" y="541"/>
                  </a:lnTo>
                  <a:lnTo>
                    <a:pt x="571" y="555"/>
                  </a:lnTo>
                  <a:lnTo>
                    <a:pt x="553" y="573"/>
                  </a:lnTo>
                  <a:lnTo>
                    <a:pt x="539" y="595"/>
                  </a:lnTo>
                  <a:lnTo>
                    <a:pt x="530" y="619"/>
                  </a:lnTo>
                  <a:lnTo>
                    <a:pt x="527" y="646"/>
                  </a:lnTo>
                  <a:lnTo>
                    <a:pt x="530" y="673"/>
                  </a:lnTo>
                  <a:lnTo>
                    <a:pt x="539" y="699"/>
                  </a:lnTo>
                  <a:lnTo>
                    <a:pt x="553" y="720"/>
                  </a:lnTo>
                  <a:lnTo>
                    <a:pt x="571" y="738"/>
                  </a:lnTo>
                  <a:lnTo>
                    <a:pt x="592" y="752"/>
                  </a:lnTo>
                  <a:lnTo>
                    <a:pt x="618" y="761"/>
                  </a:lnTo>
                  <a:lnTo>
                    <a:pt x="645" y="764"/>
                  </a:lnTo>
                  <a:lnTo>
                    <a:pt x="672" y="761"/>
                  </a:lnTo>
                  <a:lnTo>
                    <a:pt x="696" y="752"/>
                  </a:lnTo>
                  <a:lnTo>
                    <a:pt x="719" y="738"/>
                  </a:lnTo>
                  <a:lnTo>
                    <a:pt x="737" y="720"/>
                  </a:lnTo>
                  <a:lnTo>
                    <a:pt x="751" y="699"/>
                  </a:lnTo>
                  <a:lnTo>
                    <a:pt x="760" y="673"/>
                  </a:lnTo>
                  <a:lnTo>
                    <a:pt x="763" y="646"/>
                  </a:lnTo>
                  <a:lnTo>
                    <a:pt x="760" y="619"/>
                  </a:lnTo>
                  <a:lnTo>
                    <a:pt x="751" y="595"/>
                  </a:lnTo>
                  <a:lnTo>
                    <a:pt x="737" y="573"/>
                  </a:lnTo>
                  <a:lnTo>
                    <a:pt x="719" y="555"/>
                  </a:lnTo>
                  <a:lnTo>
                    <a:pt x="696" y="541"/>
                  </a:lnTo>
                  <a:lnTo>
                    <a:pt x="672" y="532"/>
                  </a:lnTo>
                  <a:lnTo>
                    <a:pt x="645" y="529"/>
                  </a:lnTo>
                  <a:close/>
                  <a:moveTo>
                    <a:pt x="874" y="378"/>
                  </a:moveTo>
                  <a:lnTo>
                    <a:pt x="820" y="473"/>
                  </a:lnTo>
                  <a:lnTo>
                    <a:pt x="841" y="497"/>
                  </a:lnTo>
                  <a:lnTo>
                    <a:pt x="858" y="523"/>
                  </a:lnTo>
                  <a:lnTo>
                    <a:pt x="872" y="551"/>
                  </a:lnTo>
                  <a:lnTo>
                    <a:pt x="883" y="581"/>
                  </a:lnTo>
                  <a:lnTo>
                    <a:pt x="889" y="613"/>
                  </a:lnTo>
                  <a:lnTo>
                    <a:pt x="891" y="646"/>
                  </a:lnTo>
                  <a:lnTo>
                    <a:pt x="888" y="685"/>
                  </a:lnTo>
                  <a:lnTo>
                    <a:pt x="879" y="723"/>
                  </a:lnTo>
                  <a:lnTo>
                    <a:pt x="864" y="758"/>
                  </a:lnTo>
                  <a:lnTo>
                    <a:pt x="845" y="790"/>
                  </a:lnTo>
                  <a:lnTo>
                    <a:pt x="821" y="818"/>
                  </a:lnTo>
                  <a:lnTo>
                    <a:pt x="877" y="916"/>
                  </a:lnTo>
                  <a:lnTo>
                    <a:pt x="907" y="885"/>
                  </a:lnTo>
                  <a:lnTo>
                    <a:pt x="935" y="852"/>
                  </a:lnTo>
                  <a:lnTo>
                    <a:pt x="958" y="816"/>
                  </a:lnTo>
                  <a:lnTo>
                    <a:pt x="977" y="778"/>
                  </a:lnTo>
                  <a:lnTo>
                    <a:pt x="990" y="736"/>
                  </a:lnTo>
                  <a:lnTo>
                    <a:pt x="999" y="693"/>
                  </a:lnTo>
                  <a:lnTo>
                    <a:pt x="1002" y="647"/>
                  </a:lnTo>
                  <a:lnTo>
                    <a:pt x="999" y="601"/>
                  </a:lnTo>
                  <a:lnTo>
                    <a:pt x="990" y="558"/>
                  </a:lnTo>
                  <a:lnTo>
                    <a:pt x="976" y="516"/>
                  </a:lnTo>
                  <a:lnTo>
                    <a:pt x="958" y="477"/>
                  </a:lnTo>
                  <a:lnTo>
                    <a:pt x="934" y="440"/>
                  </a:lnTo>
                  <a:lnTo>
                    <a:pt x="906" y="407"/>
                  </a:lnTo>
                  <a:lnTo>
                    <a:pt x="874" y="378"/>
                  </a:lnTo>
                  <a:close/>
                  <a:moveTo>
                    <a:pt x="651" y="299"/>
                  </a:moveTo>
                  <a:lnTo>
                    <a:pt x="605" y="301"/>
                  </a:lnTo>
                  <a:lnTo>
                    <a:pt x="561" y="310"/>
                  </a:lnTo>
                  <a:lnTo>
                    <a:pt x="519" y="324"/>
                  </a:lnTo>
                  <a:lnTo>
                    <a:pt x="479" y="343"/>
                  </a:lnTo>
                  <a:lnTo>
                    <a:pt x="443" y="366"/>
                  </a:lnTo>
                  <a:lnTo>
                    <a:pt x="410" y="394"/>
                  </a:lnTo>
                  <a:lnTo>
                    <a:pt x="380" y="425"/>
                  </a:lnTo>
                  <a:lnTo>
                    <a:pt x="354" y="460"/>
                  </a:lnTo>
                  <a:lnTo>
                    <a:pt x="333" y="498"/>
                  </a:lnTo>
                  <a:lnTo>
                    <a:pt x="317" y="539"/>
                  </a:lnTo>
                  <a:lnTo>
                    <a:pt x="306" y="582"/>
                  </a:lnTo>
                  <a:lnTo>
                    <a:pt x="406" y="582"/>
                  </a:lnTo>
                  <a:lnTo>
                    <a:pt x="418" y="548"/>
                  </a:lnTo>
                  <a:lnTo>
                    <a:pt x="434" y="517"/>
                  </a:lnTo>
                  <a:lnTo>
                    <a:pt x="455" y="489"/>
                  </a:lnTo>
                  <a:lnTo>
                    <a:pt x="479" y="463"/>
                  </a:lnTo>
                  <a:lnTo>
                    <a:pt x="508" y="442"/>
                  </a:lnTo>
                  <a:lnTo>
                    <a:pt x="538" y="424"/>
                  </a:lnTo>
                  <a:lnTo>
                    <a:pt x="571" y="411"/>
                  </a:lnTo>
                  <a:lnTo>
                    <a:pt x="607" y="403"/>
                  </a:lnTo>
                  <a:lnTo>
                    <a:pt x="644" y="401"/>
                  </a:lnTo>
                  <a:lnTo>
                    <a:pt x="676" y="403"/>
                  </a:lnTo>
                  <a:lnTo>
                    <a:pt x="706" y="409"/>
                  </a:lnTo>
                  <a:lnTo>
                    <a:pt x="760" y="316"/>
                  </a:lnTo>
                  <a:lnTo>
                    <a:pt x="725" y="306"/>
                  </a:lnTo>
                  <a:lnTo>
                    <a:pt x="688" y="301"/>
                  </a:lnTo>
                  <a:lnTo>
                    <a:pt x="651" y="299"/>
                  </a:lnTo>
                  <a:close/>
                  <a:moveTo>
                    <a:pt x="608" y="0"/>
                  </a:moveTo>
                  <a:lnTo>
                    <a:pt x="692" y="0"/>
                  </a:lnTo>
                  <a:lnTo>
                    <a:pt x="711" y="3"/>
                  </a:lnTo>
                  <a:lnTo>
                    <a:pt x="726" y="11"/>
                  </a:lnTo>
                  <a:lnTo>
                    <a:pt x="737" y="22"/>
                  </a:lnTo>
                  <a:lnTo>
                    <a:pt x="745" y="38"/>
                  </a:lnTo>
                  <a:lnTo>
                    <a:pt x="748" y="56"/>
                  </a:lnTo>
                  <a:lnTo>
                    <a:pt x="748" y="138"/>
                  </a:lnTo>
                  <a:lnTo>
                    <a:pt x="800" y="151"/>
                  </a:lnTo>
                  <a:lnTo>
                    <a:pt x="851" y="169"/>
                  </a:lnTo>
                  <a:lnTo>
                    <a:pt x="899" y="191"/>
                  </a:lnTo>
                  <a:lnTo>
                    <a:pt x="944" y="219"/>
                  </a:lnTo>
                  <a:lnTo>
                    <a:pt x="1002" y="160"/>
                  </a:lnTo>
                  <a:lnTo>
                    <a:pt x="1014" y="152"/>
                  </a:lnTo>
                  <a:lnTo>
                    <a:pt x="1028" y="146"/>
                  </a:lnTo>
                  <a:lnTo>
                    <a:pt x="1042" y="144"/>
                  </a:lnTo>
                  <a:lnTo>
                    <a:pt x="1056" y="146"/>
                  </a:lnTo>
                  <a:lnTo>
                    <a:pt x="1069" y="152"/>
                  </a:lnTo>
                  <a:lnTo>
                    <a:pt x="1081" y="160"/>
                  </a:lnTo>
                  <a:lnTo>
                    <a:pt x="1141" y="220"/>
                  </a:lnTo>
                  <a:lnTo>
                    <a:pt x="1150" y="231"/>
                  </a:lnTo>
                  <a:lnTo>
                    <a:pt x="1155" y="244"/>
                  </a:lnTo>
                  <a:lnTo>
                    <a:pt x="1157" y="259"/>
                  </a:lnTo>
                  <a:lnTo>
                    <a:pt x="1155" y="273"/>
                  </a:lnTo>
                  <a:lnTo>
                    <a:pt x="1150" y="286"/>
                  </a:lnTo>
                  <a:lnTo>
                    <a:pt x="1141" y="298"/>
                  </a:lnTo>
                  <a:lnTo>
                    <a:pt x="1081" y="356"/>
                  </a:lnTo>
                  <a:lnTo>
                    <a:pt x="1108" y="401"/>
                  </a:lnTo>
                  <a:lnTo>
                    <a:pt x="1132" y="448"/>
                  </a:lnTo>
                  <a:lnTo>
                    <a:pt x="1150" y="499"/>
                  </a:lnTo>
                  <a:lnTo>
                    <a:pt x="1162" y="551"/>
                  </a:lnTo>
                  <a:lnTo>
                    <a:pt x="1247" y="551"/>
                  </a:lnTo>
                  <a:lnTo>
                    <a:pt x="1264" y="553"/>
                  </a:lnTo>
                  <a:lnTo>
                    <a:pt x="1279" y="561"/>
                  </a:lnTo>
                  <a:lnTo>
                    <a:pt x="1291" y="573"/>
                  </a:lnTo>
                  <a:lnTo>
                    <a:pt x="1298" y="587"/>
                  </a:lnTo>
                  <a:lnTo>
                    <a:pt x="1301" y="604"/>
                  </a:lnTo>
                  <a:lnTo>
                    <a:pt x="1301" y="688"/>
                  </a:lnTo>
                  <a:lnTo>
                    <a:pt x="1298" y="706"/>
                  </a:lnTo>
                  <a:lnTo>
                    <a:pt x="1291" y="721"/>
                  </a:lnTo>
                  <a:lnTo>
                    <a:pt x="1279" y="733"/>
                  </a:lnTo>
                  <a:lnTo>
                    <a:pt x="1264" y="740"/>
                  </a:lnTo>
                  <a:lnTo>
                    <a:pt x="1247" y="743"/>
                  </a:lnTo>
                  <a:lnTo>
                    <a:pt x="1162" y="743"/>
                  </a:lnTo>
                  <a:lnTo>
                    <a:pt x="1150" y="795"/>
                  </a:lnTo>
                  <a:lnTo>
                    <a:pt x="1132" y="845"/>
                  </a:lnTo>
                  <a:lnTo>
                    <a:pt x="1108" y="892"/>
                  </a:lnTo>
                  <a:lnTo>
                    <a:pt x="1081" y="938"/>
                  </a:lnTo>
                  <a:lnTo>
                    <a:pt x="1141" y="996"/>
                  </a:lnTo>
                  <a:lnTo>
                    <a:pt x="1150" y="1008"/>
                  </a:lnTo>
                  <a:lnTo>
                    <a:pt x="1155" y="1021"/>
                  </a:lnTo>
                  <a:lnTo>
                    <a:pt x="1157" y="1035"/>
                  </a:lnTo>
                  <a:lnTo>
                    <a:pt x="1155" y="1049"/>
                  </a:lnTo>
                  <a:lnTo>
                    <a:pt x="1150" y="1062"/>
                  </a:lnTo>
                  <a:lnTo>
                    <a:pt x="1141" y="1073"/>
                  </a:lnTo>
                  <a:lnTo>
                    <a:pt x="1081" y="1133"/>
                  </a:lnTo>
                  <a:lnTo>
                    <a:pt x="1069" y="1142"/>
                  </a:lnTo>
                  <a:lnTo>
                    <a:pt x="1056" y="1148"/>
                  </a:lnTo>
                  <a:lnTo>
                    <a:pt x="1042" y="1150"/>
                  </a:lnTo>
                  <a:lnTo>
                    <a:pt x="1028" y="1148"/>
                  </a:lnTo>
                  <a:lnTo>
                    <a:pt x="1014" y="1142"/>
                  </a:lnTo>
                  <a:lnTo>
                    <a:pt x="1002" y="1133"/>
                  </a:lnTo>
                  <a:lnTo>
                    <a:pt x="944" y="1074"/>
                  </a:lnTo>
                  <a:lnTo>
                    <a:pt x="898" y="1102"/>
                  </a:lnTo>
                  <a:lnTo>
                    <a:pt x="851" y="1124"/>
                  </a:lnTo>
                  <a:lnTo>
                    <a:pt x="800" y="1144"/>
                  </a:lnTo>
                  <a:lnTo>
                    <a:pt x="748" y="1156"/>
                  </a:lnTo>
                  <a:lnTo>
                    <a:pt x="748" y="1238"/>
                  </a:lnTo>
                  <a:lnTo>
                    <a:pt x="745" y="1256"/>
                  </a:lnTo>
                  <a:lnTo>
                    <a:pt x="737" y="1270"/>
                  </a:lnTo>
                  <a:lnTo>
                    <a:pt x="726" y="1282"/>
                  </a:lnTo>
                  <a:lnTo>
                    <a:pt x="711" y="1290"/>
                  </a:lnTo>
                  <a:lnTo>
                    <a:pt x="692" y="1293"/>
                  </a:lnTo>
                  <a:lnTo>
                    <a:pt x="608" y="1293"/>
                  </a:lnTo>
                  <a:lnTo>
                    <a:pt x="590" y="1290"/>
                  </a:lnTo>
                  <a:lnTo>
                    <a:pt x="575" y="1282"/>
                  </a:lnTo>
                  <a:lnTo>
                    <a:pt x="564" y="1270"/>
                  </a:lnTo>
                  <a:lnTo>
                    <a:pt x="556" y="1256"/>
                  </a:lnTo>
                  <a:lnTo>
                    <a:pt x="553" y="1238"/>
                  </a:lnTo>
                  <a:lnTo>
                    <a:pt x="553" y="1157"/>
                  </a:lnTo>
                  <a:lnTo>
                    <a:pt x="501" y="1145"/>
                  </a:lnTo>
                  <a:lnTo>
                    <a:pt x="449" y="1126"/>
                  </a:lnTo>
                  <a:lnTo>
                    <a:pt x="401" y="1103"/>
                  </a:lnTo>
                  <a:lnTo>
                    <a:pt x="356" y="1076"/>
                  </a:lnTo>
                  <a:lnTo>
                    <a:pt x="298" y="1134"/>
                  </a:lnTo>
                  <a:lnTo>
                    <a:pt x="286" y="1143"/>
                  </a:lnTo>
                  <a:lnTo>
                    <a:pt x="273" y="1148"/>
                  </a:lnTo>
                  <a:lnTo>
                    <a:pt x="259" y="1150"/>
                  </a:lnTo>
                  <a:lnTo>
                    <a:pt x="245" y="1148"/>
                  </a:lnTo>
                  <a:lnTo>
                    <a:pt x="232" y="1143"/>
                  </a:lnTo>
                  <a:lnTo>
                    <a:pt x="220" y="1134"/>
                  </a:lnTo>
                  <a:lnTo>
                    <a:pt x="160" y="1074"/>
                  </a:lnTo>
                  <a:lnTo>
                    <a:pt x="151" y="1062"/>
                  </a:lnTo>
                  <a:lnTo>
                    <a:pt x="146" y="1049"/>
                  </a:lnTo>
                  <a:lnTo>
                    <a:pt x="144" y="1035"/>
                  </a:lnTo>
                  <a:lnTo>
                    <a:pt x="146" y="1022"/>
                  </a:lnTo>
                  <a:lnTo>
                    <a:pt x="151" y="1008"/>
                  </a:lnTo>
                  <a:lnTo>
                    <a:pt x="160" y="997"/>
                  </a:lnTo>
                  <a:lnTo>
                    <a:pt x="218" y="940"/>
                  </a:lnTo>
                  <a:lnTo>
                    <a:pt x="190" y="894"/>
                  </a:lnTo>
                  <a:lnTo>
                    <a:pt x="166" y="847"/>
                  </a:lnTo>
                  <a:lnTo>
                    <a:pt x="148" y="796"/>
                  </a:lnTo>
                  <a:lnTo>
                    <a:pt x="135" y="744"/>
                  </a:lnTo>
                  <a:lnTo>
                    <a:pt x="54" y="744"/>
                  </a:lnTo>
                  <a:lnTo>
                    <a:pt x="37" y="741"/>
                  </a:lnTo>
                  <a:lnTo>
                    <a:pt x="22" y="733"/>
                  </a:lnTo>
                  <a:lnTo>
                    <a:pt x="10" y="722"/>
                  </a:lnTo>
                  <a:lnTo>
                    <a:pt x="3" y="707"/>
                  </a:lnTo>
                  <a:lnTo>
                    <a:pt x="0" y="688"/>
                  </a:lnTo>
                  <a:lnTo>
                    <a:pt x="0" y="605"/>
                  </a:lnTo>
                  <a:lnTo>
                    <a:pt x="3" y="587"/>
                  </a:lnTo>
                  <a:lnTo>
                    <a:pt x="10" y="572"/>
                  </a:lnTo>
                  <a:lnTo>
                    <a:pt x="22" y="561"/>
                  </a:lnTo>
                  <a:lnTo>
                    <a:pt x="37" y="553"/>
                  </a:lnTo>
                  <a:lnTo>
                    <a:pt x="54" y="550"/>
                  </a:lnTo>
                  <a:lnTo>
                    <a:pt x="135" y="550"/>
                  </a:lnTo>
                  <a:lnTo>
                    <a:pt x="148" y="498"/>
                  </a:lnTo>
                  <a:lnTo>
                    <a:pt x="166" y="446"/>
                  </a:lnTo>
                  <a:lnTo>
                    <a:pt x="190" y="398"/>
                  </a:lnTo>
                  <a:lnTo>
                    <a:pt x="218" y="354"/>
                  </a:lnTo>
                  <a:lnTo>
                    <a:pt x="160" y="297"/>
                  </a:lnTo>
                  <a:lnTo>
                    <a:pt x="151" y="285"/>
                  </a:lnTo>
                  <a:lnTo>
                    <a:pt x="146" y="272"/>
                  </a:lnTo>
                  <a:lnTo>
                    <a:pt x="144" y="259"/>
                  </a:lnTo>
                  <a:lnTo>
                    <a:pt x="146" y="244"/>
                  </a:lnTo>
                  <a:lnTo>
                    <a:pt x="151" y="231"/>
                  </a:lnTo>
                  <a:lnTo>
                    <a:pt x="160" y="219"/>
                  </a:lnTo>
                  <a:lnTo>
                    <a:pt x="220" y="160"/>
                  </a:lnTo>
                  <a:lnTo>
                    <a:pt x="232" y="151"/>
                  </a:lnTo>
                  <a:lnTo>
                    <a:pt x="245" y="145"/>
                  </a:lnTo>
                  <a:lnTo>
                    <a:pt x="259" y="144"/>
                  </a:lnTo>
                  <a:lnTo>
                    <a:pt x="273" y="145"/>
                  </a:lnTo>
                  <a:lnTo>
                    <a:pt x="286" y="151"/>
                  </a:lnTo>
                  <a:lnTo>
                    <a:pt x="298" y="160"/>
                  </a:lnTo>
                  <a:lnTo>
                    <a:pt x="356" y="217"/>
                  </a:lnTo>
                  <a:lnTo>
                    <a:pt x="401" y="190"/>
                  </a:lnTo>
                  <a:lnTo>
                    <a:pt x="449" y="167"/>
                  </a:lnTo>
                  <a:lnTo>
                    <a:pt x="501" y="150"/>
                  </a:lnTo>
                  <a:lnTo>
                    <a:pt x="553" y="137"/>
                  </a:lnTo>
                  <a:lnTo>
                    <a:pt x="553" y="56"/>
                  </a:lnTo>
                  <a:lnTo>
                    <a:pt x="556" y="38"/>
                  </a:lnTo>
                  <a:lnTo>
                    <a:pt x="564" y="22"/>
                  </a:lnTo>
                  <a:lnTo>
                    <a:pt x="575" y="11"/>
                  </a:lnTo>
                  <a:lnTo>
                    <a:pt x="590" y="3"/>
                  </a:lnTo>
                  <a:lnTo>
                    <a:pt x="6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19" name="Group 1718"/>
          <p:cNvGrpSpPr/>
          <p:nvPr/>
        </p:nvGrpSpPr>
        <p:grpSpPr>
          <a:xfrm>
            <a:off x="1197901" y="2777649"/>
            <a:ext cx="309563" cy="241301"/>
            <a:chOff x="1098550" y="2128838"/>
            <a:chExt cx="309563" cy="24130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25" name="Freeform 339"/>
            <p:cNvSpPr>
              <a:spLocks noEditPoints="1"/>
            </p:cNvSpPr>
            <p:nvPr/>
          </p:nvSpPr>
          <p:spPr bwMode="auto">
            <a:xfrm>
              <a:off x="1098550" y="2162176"/>
              <a:ext cx="309563" cy="207963"/>
            </a:xfrm>
            <a:custGeom>
              <a:avLst/>
              <a:gdLst>
                <a:gd name="T0" fmla="*/ 1825 w 3307"/>
                <a:gd name="T1" fmla="*/ 1336 h 2216"/>
                <a:gd name="T2" fmla="*/ 725 w 3307"/>
                <a:gd name="T3" fmla="*/ 1233 h 2216"/>
                <a:gd name="T4" fmla="*/ 586 w 3307"/>
                <a:gd name="T5" fmla="*/ 1300 h 2216"/>
                <a:gd name="T6" fmla="*/ 449 w 3307"/>
                <a:gd name="T7" fmla="*/ 1386 h 2216"/>
                <a:gd name="T8" fmla="*/ 409 w 3307"/>
                <a:gd name="T9" fmla="*/ 1539 h 2216"/>
                <a:gd name="T10" fmla="*/ 1507 w 3307"/>
                <a:gd name="T11" fmla="*/ 1721 h 2216"/>
                <a:gd name="T12" fmla="*/ 1501 w 3307"/>
                <a:gd name="T13" fmla="*/ 1515 h 2216"/>
                <a:gd name="T14" fmla="*/ 1458 w 3307"/>
                <a:gd name="T15" fmla="*/ 1380 h 2216"/>
                <a:gd name="T16" fmla="*/ 1326 w 3307"/>
                <a:gd name="T17" fmla="*/ 1300 h 2216"/>
                <a:gd name="T18" fmla="*/ 1185 w 3307"/>
                <a:gd name="T19" fmla="*/ 1233 h 2216"/>
                <a:gd name="T20" fmla="*/ 1045 w 3307"/>
                <a:gd name="T21" fmla="*/ 1540 h 2216"/>
                <a:gd name="T22" fmla="*/ 1022 w 3307"/>
                <a:gd name="T23" fmla="*/ 1386 h 2216"/>
                <a:gd name="T24" fmla="*/ 1021 w 3307"/>
                <a:gd name="T25" fmla="*/ 1323 h 2216"/>
                <a:gd name="T26" fmla="*/ 981 w 3307"/>
                <a:gd name="T27" fmla="*/ 1299 h 2216"/>
                <a:gd name="T28" fmla="*/ 951 w 3307"/>
                <a:gd name="T29" fmla="*/ 1296 h 2216"/>
                <a:gd name="T30" fmla="*/ 912 w 3307"/>
                <a:gd name="T31" fmla="*/ 1305 h 2216"/>
                <a:gd name="T32" fmla="*/ 883 w 3307"/>
                <a:gd name="T33" fmla="*/ 1342 h 2216"/>
                <a:gd name="T34" fmla="*/ 910 w 3307"/>
                <a:gd name="T35" fmla="*/ 1428 h 2216"/>
                <a:gd name="T36" fmla="*/ 1825 w 3307"/>
                <a:gd name="T37" fmla="*/ 1038 h 2216"/>
                <a:gd name="T38" fmla="*/ 1825 w 3307"/>
                <a:gd name="T39" fmla="*/ 739 h 2216"/>
                <a:gd name="T40" fmla="*/ 965 w 3307"/>
                <a:gd name="T41" fmla="*/ 449 h 2216"/>
                <a:gd name="T42" fmla="*/ 820 w 3307"/>
                <a:gd name="T43" fmla="*/ 492 h 2216"/>
                <a:gd name="T44" fmla="*/ 722 w 3307"/>
                <a:gd name="T45" fmla="*/ 587 h 2216"/>
                <a:gd name="T46" fmla="*/ 681 w 3307"/>
                <a:gd name="T47" fmla="*/ 722 h 2216"/>
                <a:gd name="T48" fmla="*/ 685 w 3307"/>
                <a:gd name="T49" fmla="*/ 819 h 2216"/>
                <a:gd name="T50" fmla="*/ 663 w 3307"/>
                <a:gd name="T51" fmla="*/ 856 h 2216"/>
                <a:gd name="T52" fmla="*/ 690 w 3307"/>
                <a:gd name="T53" fmla="*/ 968 h 2216"/>
                <a:gd name="T54" fmla="*/ 726 w 3307"/>
                <a:gd name="T55" fmla="*/ 1028 h 2216"/>
                <a:gd name="T56" fmla="*/ 806 w 3307"/>
                <a:gd name="T57" fmla="*/ 1159 h 2216"/>
                <a:gd name="T58" fmla="*/ 953 w 3307"/>
                <a:gd name="T59" fmla="*/ 1222 h 2216"/>
                <a:gd name="T60" fmla="*/ 1100 w 3307"/>
                <a:gd name="T61" fmla="*/ 1159 h 2216"/>
                <a:gd name="T62" fmla="*/ 1179 w 3307"/>
                <a:gd name="T63" fmla="*/ 1028 h 2216"/>
                <a:gd name="T64" fmla="*/ 1217 w 3307"/>
                <a:gd name="T65" fmla="*/ 968 h 2216"/>
                <a:gd name="T66" fmla="*/ 1245 w 3307"/>
                <a:gd name="T67" fmla="*/ 856 h 2216"/>
                <a:gd name="T68" fmla="*/ 1224 w 3307"/>
                <a:gd name="T69" fmla="*/ 819 h 2216"/>
                <a:gd name="T70" fmla="*/ 1226 w 3307"/>
                <a:gd name="T71" fmla="*/ 743 h 2216"/>
                <a:gd name="T72" fmla="*/ 1216 w 3307"/>
                <a:gd name="T73" fmla="*/ 612 h 2216"/>
                <a:gd name="T74" fmla="*/ 1176 w 3307"/>
                <a:gd name="T75" fmla="*/ 555 h 2216"/>
                <a:gd name="T76" fmla="*/ 1146 w 3307"/>
                <a:gd name="T77" fmla="*/ 543 h 2216"/>
                <a:gd name="T78" fmla="*/ 1124 w 3307"/>
                <a:gd name="T79" fmla="*/ 516 h 2216"/>
                <a:gd name="T80" fmla="*/ 1040 w 3307"/>
                <a:gd name="T81" fmla="*/ 462 h 2216"/>
                <a:gd name="T82" fmla="*/ 1018 w 3307"/>
                <a:gd name="T83" fmla="*/ 0 h 2216"/>
                <a:gd name="T84" fmla="*/ 1060 w 3307"/>
                <a:gd name="T85" fmla="*/ 176 h 2216"/>
                <a:gd name="T86" fmla="*/ 1203 w 3307"/>
                <a:gd name="T87" fmla="*/ 285 h 2216"/>
                <a:gd name="T88" fmla="*/ 2103 w 3307"/>
                <a:gd name="T89" fmla="*/ 285 h 2216"/>
                <a:gd name="T90" fmla="*/ 2247 w 3307"/>
                <a:gd name="T91" fmla="*/ 176 h 2216"/>
                <a:gd name="T92" fmla="*/ 2289 w 3307"/>
                <a:gd name="T93" fmla="*/ 0 h 2216"/>
                <a:gd name="T94" fmla="*/ 3106 w 3307"/>
                <a:gd name="T95" fmla="*/ 44 h 2216"/>
                <a:gd name="T96" fmla="*/ 3263 w 3307"/>
                <a:gd name="T97" fmla="*/ 202 h 2216"/>
                <a:gd name="T98" fmla="*/ 3307 w 3307"/>
                <a:gd name="T99" fmla="*/ 1836 h 2216"/>
                <a:gd name="T100" fmla="*/ 3240 w 3307"/>
                <a:gd name="T101" fmla="*/ 2053 h 2216"/>
                <a:gd name="T102" fmla="*/ 3065 w 3307"/>
                <a:gd name="T103" fmla="*/ 2190 h 2216"/>
                <a:gd name="T104" fmla="*/ 333 w 3307"/>
                <a:gd name="T105" fmla="*/ 2213 h 2216"/>
                <a:gd name="T106" fmla="*/ 128 w 3307"/>
                <a:gd name="T107" fmla="*/ 2120 h 2216"/>
                <a:gd name="T108" fmla="*/ 12 w 3307"/>
                <a:gd name="T109" fmla="*/ 1929 h 2216"/>
                <a:gd name="T110" fmla="*/ 12 w 3307"/>
                <a:gd name="T111" fmla="*/ 286 h 2216"/>
                <a:gd name="T112" fmla="*/ 128 w 3307"/>
                <a:gd name="T113" fmla="*/ 96 h 2216"/>
                <a:gd name="T114" fmla="*/ 333 w 3307"/>
                <a:gd name="T115" fmla="*/ 3 h 2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07" h="2216">
                  <a:moveTo>
                    <a:pt x="1825" y="1336"/>
                  </a:moveTo>
                  <a:lnTo>
                    <a:pt x="1825" y="1477"/>
                  </a:lnTo>
                  <a:lnTo>
                    <a:pt x="2935" y="1477"/>
                  </a:lnTo>
                  <a:lnTo>
                    <a:pt x="2935" y="1336"/>
                  </a:lnTo>
                  <a:lnTo>
                    <a:pt x="1825" y="1336"/>
                  </a:lnTo>
                  <a:close/>
                  <a:moveTo>
                    <a:pt x="762" y="1211"/>
                  </a:moveTo>
                  <a:lnTo>
                    <a:pt x="760" y="1212"/>
                  </a:lnTo>
                  <a:lnTo>
                    <a:pt x="753" y="1217"/>
                  </a:lnTo>
                  <a:lnTo>
                    <a:pt x="741" y="1224"/>
                  </a:lnTo>
                  <a:lnTo>
                    <a:pt x="725" y="1233"/>
                  </a:lnTo>
                  <a:lnTo>
                    <a:pt x="705" y="1244"/>
                  </a:lnTo>
                  <a:lnTo>
                    <a:pt x="681" y="1256"/>
                  </a:lnTo>
                  <a:lnTo>
                    <a:pt x="653" y="1270"/>
                  </a:lnTo>
                  <a:lnTo>
                    <a:pt x="621" y="1284"/>
                  </a:lnTo>
                  <a:lnTo>
                    <a:pt x="586" y="1300"/>
                  </a:lnTo>
                  <a:lnTo>
                    <a:pt x="546" y="1316"/>
                  </a:lnTo>
                  <a:lnTo>
                    <a:pt x="515" y="1330"/>
                  </a:lnTo>
                  <a:lnTo>
                    <a:pt x="488" y="1346"/>
                  </a:lnTo>
                  <a:lnTo>
                    <a:pt x="467" y="1365"/>
                  </a:lnTo>
                  <a:lnTo>
                    <a:pt x="449" y="1386"/>
                  </a:lnTo>
                  <a:lnTo>
                    <a:pt x="436" y="1411"/>
                  </a:lnTo>
                  <a:lnTo>
                    <a:pt x="425" y="1438"/>
                  </a:lnTo>
                  <a:lnTo>
                    <a:pt x="417" y="1468"/>
                  </a:lnTo>
                  <a:lnTo>
                    <a:pt x="412" y="1502"/>
                  </a:lnTo>
                  <a:lnTo>
                    <a:pt x="409" y="1539"/>
                  </a:lnTo>
                  <a:lnTo>
                    <a:pt x="406" y="1579"/>
                  </a:lnTo>
                  <a:lnTo>
                    <a:pt x="405" y="1622"/>
                  </a:lnTo>
                  <a:lnTo>
                    <a:pt x="405" y="1671"/>
                  </a:lnTo>
                  <a:lnTo>
                    <a:pt x="404" y="1721"/>
                  </a:lnTo>
                  <a:lnTo>
                    <a:pt x="1507" y="1721"/>
                  </a:lnTo>
                  <a:lnTo>
                    <a:pt x="1507" y="1674"/>
                  </a:lnTo>
                  <a:lnTo>
                    <a:pt x="1506" y="1629"/>
                  </a:lnTo>
                  <a:lnTo>
                    <a:pt x="1505" y="1588"/>
                  </a:lnTo>
                  <a:lnTo>
                    <a:pt x="1504" y="1550"/>
                  </a:lnTo>
                  <a:lnTo>
                    <a:pt x="1501" y="1515"/>
                  </a:lnTo>
                  <a:lnTo>
                    <a:pt x="1497" y="1482"/>
                  </a:lnTo>
                  <a:lnTo>
                    <a:pt x="1491" y="1453"/>
                  </a:lnTo>
                  <a:lnTo>
                    <a:pt x="1483" y="1426"/>
                  </a:lnTo>
                  <a:lnTo>
                    <a:pt x="1472" y="1402"/>
                  </a:lnTo>
                  <a:lnTo>
                    <a:pt x="1458" y="1380"/>
                  </a:lnTo>
                  <a:lnTo>
                    <a:pt x="1441" y="1360"/>
                  </a:lnTo>
                  <a:lnTo>
                    <a:pt x="1419" y="1343"/>
                  </a:lnTo>
                  <a:lnTo>
                    <a:pt x="1394" y="1329"/>
                  </a:lnTo>
                  <a:lnTo>
                    <a:pt x="1364" y="1316"/>
                  </a:lnTo>
                  <a:lnTo>
                    <a:pt x="1326" y="1300"/>
                  </a:lnTo>
                  <a:lnTo>
                    <a:pt x="1290" y="1284"/>
                  </a:lnTo>
                  <a:lnTo>
                    <a:pt x="1259" y="1270"/>
                  </a:lnTo>
                  <a:lnTo>
                    <a:pt x="1231" y="1256"/>
                  </a:lnTo>
                  <a:lnTo>
                    <a:pt x="1205" y="1244"/>
                  </a:lnTo>
                  <a:lnTo>
                    <a:pt x="1185" y="1233"/>
                  </a:lnTo>
                  <a:lnTo>
                    <a:pt x="1169" y="1224"/>
                  </a:lnTo>
                  <a:lnTo>
                    <a:pt x="1158" y="1217"/>
                  </a:lnTo>
                  <a:lnTo>
                    <a:pt x="1151" y="1212"/>
                  </a:lnTo>
                  <a:lnTo>
                    <a:pt x="1148" y="1211"/>
                  </a:lnTo>
                  <a:lnTo>
                    <a:pt x="1045" y="1540"/>
                  </a:lnTo>
                  <a:lnTo>
                    <a:pt x="1031" y="1584"/>
                  </a:lnTo>
                  <a:lnTo>
                    <a:pt x="983" y="1452"/>
                  </a:lnTo>
                  <a:lnTo>
                    <a:pt x="1001" y="1428"/>
                  </a:lnTo>
                  <a:lnTo>
                    <a:pt x="1013" y="1406"/>
                  </a:lnTo>
                  <a:lnTo>
                    <a:pt x="1022" y="1386"/>
                  </a:lnTo>
                  <a:lnTo>
                    <a:pt x="1027" y="1369"/>
                  </a:lnTo>
                  <a:lnTo>
                    <a:pt x="1029" y="1355"/>
                  </a:lnTo>
                  <a:lnTo>
                    <a:pt x="1028" y="1342"/>
                  </a:lnTo>
                  <a:lnTo>
                    <a:pt x="1025" y="1331"/>
                  </a:lnTo>
                  <a:lnTo>
                    <a:pt x="1021" y="1323"/>
                  </a:lnTo>
                  <a:lnTo>
                    <a:pt x="1014" y="1315"/>
                  </a:lnTo>
                  <a:lnTo>
                    <a:pt x="1007" y="1310"/>
                  </a:lnTo>
                  <a:lnTo>
                    <a:pt x="999" y="1305"/>
                  </a:lnTo>
                  <a:lnTo>
                    <a:pt x="989" y="1302"/>
                  </a:lnTo>
                  <a:lnTo>
                    <a:pt x="981" y="1299"/>
                  </a:lnTo>
                  <a:lnTo>
                    <a:pt x="973" y="1297"/>
                  </a:lnTo>
                  <a:lnTo>
                    <a:pt x="966" y="1296"/>
                  </a:lnTo>
                  <a:lnTo>
                    <a:pt x="960" y="1296"/>
                  </a:lnTo>
                  <a:lnTo>
                    <a:pt x="955" y="1296"/>
                  </a:lnTo>
                  <a:lnTo>
                    <a:pt x="951" y="1296"/>
                  </a:lnTo>
                  <a:lnTo>
                    <a:pt x="945" y="1296"/>
                  </a:lnTo>
                  <a:lnTo>
                    <a:pt x="937" y="1297"/>
                  </a:lnTo>
                  <a:lnTo>
                    <a:pt x="929" y="1298"/>
                  </a:lnTo>
                  <a:lnTo>
                    <a:pt x="921" y="1302"/>
                  </a:lnTo>
                  <a:lnTo>
                    <a:pt x="912" y="1305"/>
                  </a:lnTo>
                  <a:lnTo>
                    <a:pt x="904" y="1309"/>
                  </a:lnTo>
                  <a:lnTo>
                    <a:pt x="897" y="1315"/>
                  </a:lnTo>
                  <a:lnTo>
                    <a:pt x="891" y="1322"/>
                  </a:lnTo>
                  <a:lnTo>
                    <a:pt x="886" y="1331"/>
                  </a:lnTo>
                  <a:lnTo>
                    <a:pt x="883" y="1342"/>
                  </a:lnTo>
                  <a:lnTo>
                    <a:pt x="882" y="1354"/>
                  </a:lnTo>
                  <a:lnTo>
                    <a:pt x="884" y="1369"/>
                  </a:lnTo>
                  <a:lnTo>
                    <a:pt x="889" y="1386"/>
                  </a:lnTo>
                  <a:lnTo>
                    <a:pt x="898" y="1405"/>
                  </a:lnTo>
                  <a:lnTo>
                    <a:pt x="910" y="1428"/>
                  </a:lnTo>
                  <a:lnTo>
                    <a:pt x="927" y="1452"/>
                  </a:lnTo>
                  <a:lnTo>
                    <a:pt x="881" y="1584"/>
                  </a:lnTo>
                  <a:lnTo>
                    <a:pt x="867" y="1540"/>
                  </a:lnTo>
                  <a:lnTo>
                    <a:pt x="762" y="1211"/>
                  </a:lnTo>
                  <a:close/>
                  <a:moveTo>
                    <a:pt x="1825" y="1038"/>
                  </a:moveTo>
                  <a:lnTo>
                    <a:pt x="1825" y="1179"/>
                  </a:lnTo>
                  <a:lnTo>
                    <a:pt x="2935" y="1179"/>
                  </a:lnTo>
                  <a:lnTo>
                    <a:pt x="2935" y="1038"/>
                  </a:lnTo>
                  <a:lnTo>
                    <a:pt x="1825" y="1038"/>
                  </a:lnTo>
                  <a:close/>
                  <a:moveTo>
                    <a:pt x="1825" y="739"/>
                  </a:moveTo>
                  <a:lnTo>
                    <a:pt x="1825" y="880"/>
                  </a:lnTo>
                  <a:lnTo>
                    <a:pt x="2935" y="880"/>
                  </a:lnTo>
                  <a:lnTo>
                    <a:pt x="2935" y="739"/>
                  </a:lnTo>
                  <a:lnTo>
                    <a:pt x="1825" y="739"/>
                  </a:lnTo>
                  <a:close/>
                  <a:moveTo>
                    <a:pt x="965" y="449"/>
                  </a:moveTo>
                  <a:lnTo>
                    <a:pt x="936" y="450"/>
                  </a:lnTo>
                  <a:lnTo>
                    <a:pt x="908" y="453"/>
                  </a:lnTo>
                  <a:lnTo>
                    <a:pt x="881" y="461"/>
                  </a:lnTo>
                  <a:lnTo>
                    <a:pt x="849" y="475"/>
                  </a:lnTo>
                  <a:lnTo>
                    <a:pt x="820" y="492"/>
                  </a:lnTo>
                  <a:lnTo>
                    <a:pt x="797" y="508"/>
                  </a:lnTo>
                  <a:lnTo>
                    <a:pt x="776" y="525"/>
                  </a:lnTo>
                  <a:lnTo>
                    <a:pt x="755" y="545"/>
                  </a:lnTo>
                  <a:lnTo>
                    <a:pt x="738" y="565"/>
                  </a:lnTo>
                  <a:lnTo>
                    <a:pt x="722" y="587"/>
                  </a:lnTo>
                  <a:lnTo>
                    <a:pt x="708" y="611"/>
                  </a:lnTo>
                  <a:lnTo>
                    <a:pt x="696" y="637"/>
                  </a:lnTo>
                  <a:lnTo>
                    <a:pt x="688" y="665"/>
                  </a:lnTo>
                  <a:lnTo>
                    <a:pt x="683" y="693"/>
                  </a:lnTo>
                  <a:lnTo>
                    <a:pt x="681" y="722"/>
                  </a:lnTo>
                  <a:lnTo>
                    <a:pt x="683" y="751"/>
                  </a:lnTo>
                  <a:lnTo>
                    <a:pt x="688" y="782"/>
                  </a:lnTo>
                  <a:lnTo>
                    <a:pt x="698" y="818"/>
                  </a:lnTo>
                  <a:lnTo>
                    <a:pt x="692" y="818"/>
                  </a:lnTo>
                  <a:lnTo>
                    <a:pt x="685" y="819"/>
                  </a:lnTo>
                  <a:lnTo>
                    <a:pt x="679" y="822"/>
                  </a:lnTo>
                  <a:lnTo>
                    <a:pt x="673" y="827"/>
                  </a:lnTo>
                  <a:lnTo>
                    <a:pt x="668" y="834"/>
                  </a:lnTo>
                  <a:lnTo>
                    <a:pt x="665" y="843"/>
                  </a:lnTo>
                  <a:lnTo>
                    <a:pt x="663" y="856"/>
                  </a:lnTo>
                  <a:lnTo>
                    <a:pt x="664" y="872"/>
                  </a:lnTo>
                  <a:lnTo>
                    <a:pt x="667" y="892"/>
                  </a:lnTo>
                  <a:lnTo>
                    <a:pt x="672" y="916"/>
                  </a:lnTo>
                  <a:lnTo>
                    <a:pt x="681" y="946"/>
                  </a:lnTo>
                  <a:lnTo>
                    <a:pt x="690" y="968"/>
                  </a:lnTo>
                  <a:lnTo>
                    <a:pt x="698" y="983"/>
                  </a:lnTo>
                  <a:lnTo>
                    <a:pt x="706" y="993"/>
                  </a:lnTo>
                  <a:lnTo>
                    <a:pt x="714" y="999"/>
                  </a:lnTo>
                  <a:lnTo>
                    <a:pt x="720" y="1001"/>
                  </a:lnTo>
                  <a:lnTo>
                    <a:pt x="726" y="1028"/>
                  </a:lnTo>
                  <a:lnTo>
                    <a:pt x="735" y="1055"/>
                  </a:lnTo>
                  <a:lnTo>
                    <a:pt x="748" y="1082"/>
                  </a:lnTo>
                  <a:lnTo>
                    <a:pt x="764" y="1109"/>
                  </a:lnTo>
                  <a:lnTo>
                    <a:pt x="784" y="1135"/>
                  </a:lnTo>
                  <a:lnTo>
                    <a:pt x="806" y="1159"/>
                  </a:lnTo>
                  <a:lnTo>
                    <a:pt x="831" y="1180"/>
                  </a:lnTo>
                  <a:lnTo>
                    <a:pt x="859" y="1197"/>
                  </a:lnTo>
                  <a:lnTo>
                    <a:pt x="891" y="1211"/>
                  </a:lnTo>
                  <a:lnTo>
                    <a:pt x="922" y="1219"/>
                  </a:lnTo>
                  <a:lnTo>
                    <a:pt x="953" y="1222"/>
                  </a:lnTo>
                  <a:lnTo>
                    <a:pt x="985" y="1219"/>
                  </a:lnTo>
                  <a:lnTo>
                    <a:pt x="1016" y="1211"/>
                  </a:lnTo>
                  <a:lnTo>
                    <a:pt x="1047" y="1197"/>
                  </a:lnTo>
                  <a:lnTo>
                    <a:pt x="1075" y="1180"/>
                  </a:lnTo>
                  <a:lnTo>
                    <a:pt x="1100" y="1159"/>
                  </a:lnTo>
                  <a:lnTo>
                    <a:pt x="1122" y="1135"/>
                  </a:lnTo>
                  <a:lnTo>
                    <a:pt x="1141" y="1109"/>
                  </a:lnTo>
                  <a:lnTo>
                    <a:pt x="1157" y="1083"/>
                  </a:lnTo>
                  <a:lnTo>
                    <a:pt x="1170" y="1055"/>
                  </a:lnTo>
                  <a:lnTo>
                    <a:pt x="1179" y="1028"/>
                  </a:lnTo>
                  <a:lnTo>
                    <a:pt x="1185" y="1002"/>
                  </a:lnTo>
                  <a:lnTo>
                    <a:pt x="1192" y="1000"/>
                  </a:lnTo>
                  <a:lnTo>
                    <a:pt x="1199" y="994"/>
                  </a:lnTo>
                  <a:lnTo>
                    <a:pt x="1207" y="984"/>
                  </a:lnTo>
                  <a:lnTo>
                    <a:pt x="1217" y="968"/>
                  </a:lnTo>
                  <a:lnTo>
                    <a:pt x="1226" y="947"/>
                  </a:lnTo>
                  <a:lnTo>
                    <a:pt x="1235" y="917"/>
                  </a:lnTo>
                  <a:lnTo>
                    <a:pt x="1241" y="893"/>
                  </a:lnTo>
                  <a:lnTo>
                    <a:pt x="1244" y="872"/>
                  </a:lnTo>
                  <a:lnTo>
                    <a:pt x="1245" y="856"/>
                  </a:lnTo>
                  <a:lnTo>
                    <a:pt x="1243" y="843"/>
                  </a:lnTo>
                  <a:lnTo>
                    <a:pt x="1240" y="833"/>
                  </a:lnTo>
                  <a:lnTo>
                    <a:pt x="1236" y="826"/>
                  </a:lnTo>
                  <a:lnTo>
                    <a:pt x="1230" y="821"/>
                  </a:lnTo>
                  <a:lnTo>
                    <a:pt x="1224" y="819"/>
                  </a:lnTo>
                  <a:lnTo>
                    <a:pt x="1217" y="818"/>
                  </a:lnTo>
                  <a:lnTo>
                    <a:pt x="1209" y="818"/>
                  </a:lnTo>
                  <a:lnTo>
                    <a:pt x="1216" y="800"/>
                  </a:lnTo>
                  <a:lnTo>
                    <a:pt x="1221" y="781"/>
                  </a:lnTo>
                  <a:lnTo>
                    <a:pt x="1226" y="743"/>
                  </a:lnTo>
                  <a:lnTo>
                    <a:pt x="1228" y="709"/>
                  </a:lnTo>
                  <a:lnTo>
                    <a:pt x="1228" y="679"/>
                  </a:lnTo>
                  <a:lnTo>
                    <a:pt x="1226" y="653"/>
                  </a:lnTo>
                  <a:lnTo>
                    <a:pt x="1222" y="631"/>
                  </a:lnTo>
                  <a:lnTo>
                    <a:pt x="1216" y="612"/>
                  </a:lnTo>
                  <a:lnTo>
                    <a:pt x="1208" y="595"/>
                  </a:lnTo>
                  <a:lnTo>
                    <a:pt x="1201" y="582"/>
                  </a:lnTo>
                  <a:lnTo>
                    <a:pt x="1192" y="571"/>
                  </a:lnTo>
                  <a:lnTo>
                    <a:pt x="1184" y="562"/>
                  </a:lnTo>
                  <a:lnTo>
                    <a:pt x="1176" y="555"/>
                  </a:lnTo>
                  <a:lnTo>
                    <a:pt x="1168" y="550"/>
                  </a:lnTo>
                  <a:lnTo>
                    <a:pt x="1160" y="547"/>
                  </a:lnTo>
                  <a:lnTo>
                    <a:pt x="1154" y="544"/>
                  </a:lnTo>
                  <a:lnTo>
                    <a:pt x="1149" y="543"/>
                  </a:lnTo>
                  <a:lnTo>
                    <a:pt x="1146" y="543"/>
                  </a:lnTo>
                  <a:lnTo>
                    <a:pt x="1145" y="543"/>
                  </a:lnTo>
                  <a:lnTo>
                    <a:pt x="1144" y="541"/>
                  </a:lnTo>
                  <a:lnTo>
                    <a:pt x="1140" y="535"/>
                  </a:lnTo>
                  <a:lnTo>
                    <a:pt x="1134" y="526"/>
                  </a:lnTo>
                  <a:lnTo>
                    <a:pt x="1124" y="516"/>
                  </a:lnTo>
                  <a:lnTo>
                    <a:pt x="1112" y="504"/>
                  </a:lnTo>
                  <a:lnTo>
                    <a:pt x="1096" y="492"/>
                  </a:lnTo>
                  <a:lnTo>
                    <a:pt x="1077" y="479"/>
                  </a:lnTo>
                  <a:lnTo>
                    <a:pt x="1060" y="470"/>
                  </a:lnTo>
                  <a:lnTo>
                    <a:pt x="1040" y="462"/>
                  </a:lnTo>
                  <a:lnTo>
                    <a:pt x="1018" y="455"/>
                  </a:lnTo>
                  <a:lnTo>
                    <a:pt x="992" y="451"/>
                  </a:lnTo>
                  <a:lnTo>
                    <a:pt x="965" y="449"/>
                  </a:lnTo>
                  <a:close/>
                  <a:moveTo>
                    <a:pt x="380" y="0"/>
                  </a:moveTo>
                  <a:lnTo>
                    <a:pt x="1018" y="0"/>
                  </a:lnTo>
                  <a:lnTo>
                    <a:pt x="1018" y="34"/>
                  </a:lnTo>
                  <a:lnTo>
                    <a:pt x="1021" y="73"/>
                  </a:lnTo>
                  <a:lnTo>
                    <a:pt x="1029" y="110"/>
                  </a:lnTo>
                  <a:lnTo>
                    <a:pt x="1042" y="144"/>
                  </a:lnTo>
                  <a:lnTo>
                    <a:pt x="1060" y="176"/>
                  </a:lnTo>
                  <a:lnTo>
                    <a:pt x="1082" y="206"/>
                  </a:lnTo>
                  <a:lnTo>
                    <a:pt x="1108" y="232"/>
                  </a:lnTo>
                  <a:lnTo>
                    <a:pt x="1137" y="254"/>
                  </a:lnTo>
                  <a:lnTo>
                    <a:pt x="1169" y="272"/>
                  </a:lnTo>
                  <a:lnTo>
                    <a:pt x="1203" y="285"/>
                  </a:lnTo>
                  <a:lnTo>
                    <a:pt x="1241" y="293"/>
                  </a:lnTo>
                  <a:lnTo>
                    <a:pt x="1280" y="296"/>
                  </a:lnTo>
                  <a:lnTo>
                    <a:pt x="2027" y="296"/>
                  </a:lnTo>
                  <a:lnTo>
                    <a:pt x="2065" y="293"/>
                  </a:lnTo>
                  <a:lnTo>
                    <a:pt x="2103" y="285"/>
                  </a:lnTo>
                  <a:lnTo>
                    <a:pt x="2138" y="272"/>
                  </a:lnTo>
                  <a:lnTo>
                    <a:pt x="2170" y="254"/>
                  </a:lnTo>
                  <a:lnTo>
                    <a:pt x="2199" y="232"/>
                  </a:lnTo>
                  <a:lnTo>
                    <a:pt x="2225" y="206"/>
                  </a:lnTo>
                  <a:lnTo>
                    <a:pt x="2247" y="176"/>
                  </a:lnTo>
                  <a:lnTo>
                    <a:pt x="2264" y="144"/>
                  </a:lnTo>
                  <a:lnTo>
                    <a:pt x="2278" y="110"/>
                  </a:lnTo>
                  <a:lnTo>
                    <a:pt x="2286" y="73"/>
                  </a:lnTo>
                  <a:lnTo>
                    <a:pt x="2289" y="34"/>
                  </a:lnTo>
                  <a:lnTo>
                    <a:pt x="2289" y="0"/>
                  </a:lnTo>
                  <a:lnTo>
                    <a:pt x="2926" y="0"/>
                  </a:lnTo>
                  <a:lnTo>
                    <a:pt x="2974" y="3"/>
                  </a:lnTo>
                  <a:lnTo>
                    <a:pt x="3021" y="12"/>
                  </a:lnTo>
                  <a:lnTo>
                    <a:pt x="3064" y="26"/>
                  </a:lnTo>
                  <a:lnTo>
                    <a:pt x="3106" y="44"/>
                  </a:lnTo>
                  <a:lnTo>
                    <a:pt x="3144" y="68"/>
                  </a:lnTo>
                  <a:lnTo>
                    <a:pt x="3179" y="96"/>
                  </a:lnTo>
                  <a:lnTo>
                    <a:pt x="3212" y="127"/>
                  </a:lnTo>
                  <a:lnTo>
                    <a:pt x="3239" y="162"/>
                  </a:lnTo>
                  <a:lnTo>
                    <a:pt x="3263" y="202"/>
                  </a:lnTo>
                  <a:lnTo>
                    <a:pt x="3282" y="243"/>
                  </a:lnTo>
                  <a:lnTo>
                    <a:pt x="3296" y="286"/>
                  </a:lnTo>
                  <a:lnTo>
                    <a:pt x="3304" y="332"/>
                  </a:lnTo>
                  <a:lnTo>
                    <a:pt x="3307" y="379"/>
                  </a:lnTo>
                  <a:lnTo>
                    <a:pt x="3307" y="1836"/>
                  </a:lnTo>
                  <a:lnTo>
                    <a:pt x="3304" y="1884"/>
                  </a:lnTo>
                  <a:lnTo>
                    <a:pt x="3296" y="1929"/>
                  </a:lnTo>
                  <a:lnTo>
                    <a:pt x="3282" y="1973"/>
                  </a:lnTo>
                  <a:lnTo>
                    <a:pt x="3263" y="2014"/>
                  </a:lnTo>
                  <a:lnTo>
                    <a:pt x="3240" y="2053"/>
                  </a:lnTo>
                  <a:lnTo>
                    <a:pt x="3212" y="2089"/>
                  </a:lnTo>
                  <a:lnTo>
                    <a:pt x="3179" y="2120"/>
                  </a:lnTo>
                  <a:lnTo>
                    <a:pt x="3144" y="2148"/>
                  </a:lnTo>
                  <a:lnTo>
                    <a:pt x="3106" y="2171"/>
                  </a:lnTo>
                  <a:lnTo>
                    <a:pt x="3065" y="2190"/>
                  </a:lnTo>
                  <a:lnTo>
                    <a:pt x="3021" y="2204"/>
                  </a:lnTo>
                  <a:lnTo>
                    <a:pt x="2975" y="2213"/>
                  </a:lnTo>
                  <a:lnTo>
                    <a:pt x="2927" y="2216"/>
                  </a:lnTo>
                  <a:lnTo>
                    <a:pt x="380" y="2216"/>
                  </a:lnTo>
                  <a:lnTo>
                    <a:pt x="333" y="2213"/>
                  </a:lnTo>
                  <a:lnTo>
                    <a:pt x="286" y="2204"/>
                  </a:lnTo>
                  <a:lnTo>
                    <a:pt x="242" y="2190"/>
                  </a:lnTo>
                  <a:lnTo>
                    <a:pt x="201" y="2171"/>
                  </a:lnTo>
                  <a:lnTo>
                    <a:pt x="163" y="2148"/>
                  </a:lnTo>
                  <a:lnTo>
                    <a:pt x="128" y="2120"/>
                  </a:lnTo>
                  <a:lnTo>
                    <a:pt x="95" y="2089"/>
                  </a:lnTo>
                  <a:lnTo>
                    <a:pt x="68" y="2053"/>
                  </a:lnTo>
                  <a:lnTo>
                    <a:pt x="44" y="2014"/>
                  </a:lnTo>
                  <a:lnTo>
                    <a:pt x="25" y="1973"/>
                  </a:lnTo>
                  <a:lnTo>
                    <a:pt x="12" y="1929"/>
                  </a:lnTo>
                  <a:lnTo>
                    <a:pt x="3" y="1884"/>
                  </a:lnTo>
                  <a:lnTo>
                    <a:pt x="0" y="1836"/>
                  </a:lnTo>
                  <a:lnTo>
                    <a:pt x="0" y="379"/>
                  </a:lnTo>
                  <a:lnTo>
                    <a:pt x="3" y="332"/>
                  </a:lnTo>
                  <a:lnTo>
                    <a:pt x="12" y="286"/>
                  </a:lnTo>
                  <a:lnTo>
                    <a:pt x="25" y="243"/>
                  </a:lnTo>
                  <a:lnTo>
                    <a:pt x="44" y="202"/>
                  </a:lnTo>
                  <a:lnTo>
                    <a:pt x="68" y="162"/>
                  </a:lnTo>
                  <a:lnTo>
                    <a:pt x="95" y="127"/>
                  </a:lnTo>
                  <a:lnTo>
                    <a:pt x="128" y="96"/>
                  </a:lnTo>
                  <a:lnTo>
                    <a:pt x="163" y="68"/>
                  </a:lnTo>
                  <a:lnTo>
                    <a:pt x="201" y="44"/>
                  </a:lnTo>
                  <a:lnTo>
                    <a:pt x="242" y="26"/>
                  </a:lnTo>
                  <a:lnTo>
                    <a:pt x="286" y="12"/>
                  </a:lnTo>
                  <a:lnTo>
                    <a:pt x="333" y="3"/>
                  </a:lnTo>
                  <a:lnTo>
                    <a:pt x="3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6" name="Freeform 340"/>
            <p:cNvSpPr>
              <a:spLocks/>
            </p:cNvSpPr>
            <p:nvPr/>
          </p:nvSpPr>
          <p:spPr bwMode="auto">
            <a:xfrm>
              <a:off x="1204913" y="2128838"/>
              <a:ext cx="95250" cy="49213"/>
            </a:xfrm>
            <a:custGeom>
              <a:avLst/>
              <a:gdLst>
                <a:gd name="T0" fmla="*/ 281 w 1018"/>
                <a:gd name="T1" fmla="*/ 0 h 523"/>
                <a:gd name="T2" fmla="*/ 737 w 1018"/>
                <a:gd name="T3" fmla="*/ 0 h 523"/>
                <a:gd name="T4" fmla="*/ 760 w 1018"/>
                <a:gd name="T5" fmla="*/ 3 h 523"/>
                <a:gd name="T6" fmla="*/ 782 w 1018"/>
                <a:gd name="T7" fmla="*/ 10 h 523"/>
                <a:gd name="T8" fmla="*/ 801 w 1018"/>
                <a:gd name="T9" fmla="*/ 23 h 523"/>
                <a:gd name="T10" fmla="*/ 817 w 1018"/>
                <a:gd name="T11" fmla="*/ 39 h 523"/>
                <a:gd name="T12" fmla="*/ 829 w 1018"/>
                <a:gd name="T13" fmla="*/ 58 h 523"/>
                <a:gd name="T14" fmla="*/ 837 w 1018"/>
                <a:gd name="T15" fmla="*/ 80 h 523"/>
                <a:gd name="T16" fmla="*/ 840 w 1018"/>
                <a:gd name="T17" fmla="*/ 103 h 523"/>
                <a:gd name="T18" fmla="*/ 840 w 1018"/>
                <a:gd name="T19" fmla="*/ 160 h 523"/>
                <a:gd name="T20" fmla="*/ 882 w 1018"/>
                <a:gd name="T21" fmla="*/ 160 h 523"/>
                <a:gd name="T22" fmla="*/ 909 w 1018"/>
                <a:gd name="T23" fmla="*/ 163 h 523"/>
                <a:gd name="T24" fmla="*/ 935 w 1018"/>
                <a:gd name="T25" fmla="*/ 171 h 523"/>
                <a:gd name="T26" fmla="*/ 959 w 1018"/>
                <a:gd name="T27" fmla="*/ 184 h 523"/>
                <a:gd name="T28" fmla="*/ 979 w 1018"/>
                <a:gd name="T29" fmla="*/ 201 h 523"/>
                <a:gd name="T30" fmla="*/ 995 w 1018"/>
                <a:gd name="T31" fmla="*/ 221 h 523"/>
                <a:gd name="T32" fmla="*/ 1008 w 1018"/>
                <a:gd name="T33" fmla="*/ 244 h 523"/>
                <a:gd name="T34" fmla="*/ 1016 w 1018"/>
                <a:gd name="T35" fmla="*/ 269 h 523"/>
                <a:gd name="T36" fmla="*/ 1018 w 1018"/>
                <a:gd name="T37" fmla="*/ 296 h 523"/>
                <a:gd name="T38" fmla="*/ 1018 w 1018"/>
                <a:gd name="T39" fmla="*/ 388 h 523"/>
                <a:gd name="T40" fmla="*/ 1016 w 1018"/>
                <a:gd name="T41" fmla="*/ 416 h 523"/>
                <a:gd name="T42" fmla="*/ 1008 w 1018"/>
                <a:gd name="T43" fmla="*/ 441 h 523"/>
                <a:gd name="T44" fmla="*/ 995 w 1018"/>
                <a:gd name="T45" fmla="*/ 464 h 523"/>
                <a:gd name="T46" fmla="*/ 979 w 1018"/>
                <a:gd name="T47" fmla="*/ 484 h 523"/>
                <a:gd name="T48" fmla="*/ 959 w 1018"/>
                <a:gd name="T49" fmla="*/ 500 h 523"/>
                <a:gd name="T50" fmla="*/ 935 w 1018"/>
                <a:gd name="T51" fmla="*/ 513 h 523"/>
                <a:gd name="T52" fmla="*/ 909 w 1018"/>
                <a:gd name="T53" fmla="*/ 521 h 523"/>
                <a:gd name="T54" fmla="*/ 882 w 1018"/>
                <a:gd name="T55" fmla="*/ 523 h 523"/>
                <a:gd name="T56" fmla="*/ 136 w 1018"/>
                <a:gd name="T57" fmla="*/ 523 h 523"/>
                <a:gd name="T58" fmla="*/ 108 w 1018"/>
                <a:gd name="T59" fmla="*/ 521 h 523"/>
                <a:gd name="T60" fmla="*/ 83 w 1018"/>
                <a:gd name="T61" fmla="*/ 513 h 523"/>
                <a:gd name="T62" fmla="*/ 59 w 1018"/>
                <a:gd name="T63" fmla="*/ 500 h 523"/>
                <a:gd name="T64" fmla="*/ 39 w 1018"/>
                <a:gd name="T65" fmla="*/ 484 h 523"/>
                <a:gd name="T66" fmla="*/ 23 w 1018"/>
                <a:gd name="T67" fmla="*/ 464 h 523"/>
                <a:gd name="T68" fmla="*/ 10 w 1018"/>
                <a:gd name="T69" fmla="*/ 441 h 523"/>
                <a:gd name="T70" fmla="*/ 2 w 1018"/>
                <a:gd name="T71" fmla="*/ 416 h 523"/>
                <a:gd name="T72" fmla="*/ 0 w 1018"/>
                <a:gd name="T73" fmla="*/ 388 h 523"/>
                <a:gd name="T74" fmla="*/ 0 w 1018"/>
                <a:gd name="T75" fmla="*/ 296 h 523"/>
                <a:gd name="T76" fmla="*/ 2 w 1018"/>
                <a:gd name="T77" fmla="*/ 269 h 523"/>
                <a:gd name="T78" fmla="*/ 10 w 1018"/>
                <a:gd name="T79" fmla="*/ 244 h 523"/>
                <a:gd name="T80" fmla="*/ 23 w 1018"/>
                <a:gd name="T81" fmla="*/ 221 h 523"/>
                <a:gd name="T82" fmla="*/ 39 w 1018"/>
                <a:gd name="T83" fmla="*/ 201 h 523"/>
                <a:gd name="T84" fmla="*/ 59 w 1018"/>
                <a:gd name="T85" fmla="*/ 184 h 523"/>
                <a:gd name="T86" fmla="*/ 83 w 1018"/>
                <a:gd name="T87" fmla="*/ 171 h 523"/>
                <a:gd name="T88" fmla="*/ 108 w 1018"/>
                <a:gd name="T89" fmla="*/ 163 h 523"/>
                <a:gd name="T90" fmla="*/ 136 w 1018"/>
                <a:gd name="T91" fmla="*/ 160 h 523"/>
                <a:gd name="T92" fmla="*/ 178 w 1018"/>
                <a:gd name="T93" fmla="*/ 160 h 523"/>
                <a:gd name="T94" fmla="*/ 178 w 1018"/>
                <a:gd name="T95" fmla="*/ 103 h 523"/>
                <a:gd name="T96" fmla="*/ 181 w 1018"/>
                <a:gd name="T97" fmla="*/ 80 h 523"/>
                <a:gd name="T98" fmla="*/ 188 w 1018"/>
                <a:gd name="T99" fmla="*/ 58 h 523"/>
                <a:gd name="T100" fmla="*/ 201 w 1018"/>
                <a:gd name="T101" fmla="*/ 39 h 523"/>
                <a:gd name="T102" fmla="*/ 217 w 1018"/>
                <a:gd name="T103" fmla="*/ 23 h 523"/>
                <a:gd name="T104" fmla="*/ 236 w 1018"/>
                <a:gd name="T105" fmla="*/ 10 h 523"/>
                <a:gd name="T106" fmla="*/ 258 w 1018"/>
                <a:gd name="T107" fmla="*/ 3 h 523"/>
                <a:gd name="T108" fmla="*/ 281 w 1018"/>
                <a:gd name="T109" fmla="*/ 0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18" h="523">
                  <a:moveTo>
                    <a:pt x="281" y="0"/>
                  </a:moveTo>
                  <a:lnTo>
                    <a:pt x="737" y="0"/>
                  </a:lnTo>
                  <a:lnTo>
                    <a:pt x="760" y="3"/>
                  </a:lnTo>
                  <a:lnTo>
                    <a:pt x="782" y="10"/>
                  </a:lnTo>
                  <a:lnTo>
                    <a:pt x="801" y="23"/>
                  </a:lnTo>
                  <a:lnTo>
                    <a:pt x="817" y="39"/>
                  </a:lnTo>
                  <a:lnTo>
                    <a:pt x="829" y="58"/>
                  </a:lnTo>
                  <a:lnTo>
                    <a:pt x="837" y="80"/>
                  </a:lnTo>
                  <a:lnTo>
                    <a:pt x="840" y="103"/>
                  </a:lnTo>
                  <a:lnTo>
                    <a:pt x="840" y="160"/>
                  </a:lnTo>
                  <a:lnTo>
                    <a:pt x="882" y="160"/>
                  </a:lnTo>
                  <a:lnTo>
                    <a:pt x="909" y="163"/>
                  </a:lnTo>
                  <a:lnTo>
                    <a:pt x="935" y="171"/>
                  </a:lnTo>
                  <a:lnTo>
                    <a:pt x="959" y="184"/>
                  </a:lnTo>
                  <a:lnTo>
                    <a:pt x="979" y="201"/>
                  </a:lnTo>
                  <a:lnTo>
                    <a:pt x="995" y="221"/>
                  </a:lnTo>
                  <a:lnTo>
                    <a:pt x="1008" y="244"/>
                  </a:lnTo>
                  <a:lnTo>
                    <a:pt x="1016" y="269"/>
                  </a:lnTo>
                  <a:lnTo>
                    <a:pt x="1018" y="296"/>
                  </a:lnTo>
                  <a:lnTo>
                    <a:pt x="1018" y="388"/>
                  </a:lnTo>
                  <a:lnTo>
                    <a:pt x="1016" y="416"/>
                  </a:lnTo>
                  <a:lnTo>
                    <a:pt x="1008" y="441"/>
                  </a:lnTo>
                  <a:lnTo>
                    <a:pt x="995" y="464"/>
                  </a:lnTo>
                  <a:lnTo>
                    <a:pt x="979" y="484"/>
                  </a:lnTo>
                  <a:lnTo>
                    <a:pt x="959" y="500"/>
                  </a:lnTo>
                  <a:lnTo>
                    <a:pt x="935" y="513"/>
                  </a:lnTo>
                  <a:lnTo>
                    <a:pt x="909" y="521"/>
                  </a:lnTo>
                  <a:lnTo>
                    <a:pt x="882" y="523"/>
                  </a:lnTo>
                  <a:lnTo>
                    <a:pt x="136" y="523"/>
                  </a:lnTo>
                  <a:lnTo>
                    <a:pt x="108" y="521"/>
                  </a:lnTo>
                  <a:lnTo>
                    <a:pt x="83" y="513"/>
                  </a:lnTo>
                  <a:lnTo>
                    <a:pt x="59" y="500"/>
                  </a:lnTo>
                  <a:lnTo>
                    <a:pt x="39" y="484"/>
                  </a:lnTo>
                  <a:lnTo>
                    <a:pt x="23" y="464"/>
                  </a:lnTo>
                  <a:lnTo>
                    <a:pt x="10" y="441"/>
                  </a:lnTo>
                  <a:lnTo>
                    <a:pt x="2" y="416"/>
                  </a:lnTo>
                  <a:lnTo>
                    <a:pt x="0" y="388"/>
                  </a:lnTo>
                  <a:lnTo>
                    <a:pt x="0" y="296"/>
                  </a:lnTo>
                  <a:lnTo>
                    <a:pt x="2" y="269"/>
                  </a:lnTo>
                  <a:lnTo>
                    <a:pt x="10" y="244"/>
                  </a:lnTo>
                  <a:lnTo>
                    <a:pt x="23" y="221"/>
                  </a:lnTo>
                  <a:lnTo>
                    <a:pt x="39" y="201"/>
                  </a:lnTo>
                  <a:lnTo>
                    <a:pt x="59" y="184"/>
                  </a:lnTo>
                  <a:lnTo>
                    <a:pt x="83" y="171"/>
                  </a:lnTo>
                  <a:lnTo>
                    <a:pt x="108" y="163"/>
                  </a:lnTo>
                  <a:lnTo>
                    <a:pt x="136" y="160"/>
                  </a:lnTo>
                  <a:lnTo>
                    <a:pt x="178" y="160"/>
                  </a:lnTo>
                  <a:lnTo>
                    <a:pt x="178" y="103"/>
                  </a:lnTo>
                  <a:lnTo>
                    <a:pt x="181" y="80"/>
                  </a:lnTo>
                  <a:lnTo>
                    <a:pt x="188" y="58"/>
                  </a:lnTo>
                  <a:lnTo>
                    <a:pt x="201" y="39"/>
                  </a:lnTo>
                  <a:lnTo>
                    <a:pt x="217" y="23"/>
                  </a:lnTo>
                  <a:lnTo>
                    <a:pt x="236" y="10"/>
                  </a:lnTo>
                  <a:lnTo>
                    <a:pt x="258" y="3"/>
                  </a:lnTo>
                  <a:lnTo>
                    <a:pt x="2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23" name="Group 1722"/>
          <p:cNvGrpSpPr/>
          <p:nvPr/>
        </p:nvGrpSpPr>
        <p:grpSpPr>
          <a:xfrm>
            <a:off x="1954874" y="2742724"/>
            <a:ext cx="273051" cy="311150"/>
            <a:chOff x="1871663" y="2093913"/>
            <a:chExt cx="273051" cy="31115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30" name="Freeform 345"/>
            <p:cNvSpPr>
              <a:spLocks/>
            </p:cNvSpPr>
            <p:nvPr/>
          </p:nvSpPr>
          <p:spPr bwMode="auto">
            <a:xfrm>
              <a:off x="1976438" y="2254251"/>
              <a:ext cx="63500" cy="31750"/>
            </a:xfrm>
            <a:custGeom>
              <a:avLst/>
              <a:gdLst>
                <a:gd name="T0" fmla="*/ 287 w 689"/>
                <a:gd name="T1" fmla="*/ 208 h 329"/>
                <a:gd name="T2" fmla="*/ 325 w 689"/>
                <a:gd name="T3" fmla="*/ 153 h 329"/>
                <a:gd name="T4" fmla="*/ 304 w 689"/>
                <a:gd name="T5" fmla="*/ 117 h 329"/>
                <a:gd name="T6" fmla="*/ 297 w 689"/>
                <a:gd name="T7" fmla="*/ 91 h 329"/>
                <a:gd name="T8" fmla="*/ 300 w 689"/>
                <a:gd name="T9" fmla="*/ 73 h 329"/>
                <a:gd name="T10" fmla="*/ 310 w 689"/>
                <a:gd name="T11" fmla="*/ 62 h 329"/>
                <a:gd name="T12" fmla="*/ 323 w 689"/>
                <a:gd name="T13" fmla="*/ 56 h 329"/>
                <a:gd name="T14" fmla="*/ 335 w 689"/>
                <a:gd name="T15" fmla="*/ 54 h 329"/>
                <a:gd name="T16" fmla="*/ 343 w 689"/>
                <a:gd name="T17" fmla="*/ 54 h 329"/>
                <a:gd name="T18" fmla="*/ 346 w 689"/>
                <a:gd name="T19" fmla="*/ 54 h 329"/>
                <a:gd name="T20" fmla="*/ 354 w 689"/>
                <a:gd name="T21" fmla="*/ 54 h 329"/>
                <a:gd name="T22" fmla="*/ 366 w 689"/>
                <a:gd name="T23" fmla="*/ 56 h 329"/>
                <a:gd name="T24" fmla="*/ 379 w 689"/>
                <a:gd name="T25" fmla="*/ 62 h 329"/>
                <a:gd name="T26" fmla="*/ 389 w 689"/>
                <a:gd name="T27" fmla="*/ 73 h 329"/>
                <a:gd name="T28" fmla="*/ 393 w 689"/>
                <a:gd name="T29" fmla="*/ 91 h 329"/>
                <a:gd name="T30" fmla="*/ 386 w 689"/>
                <a:gd name="T31" fmla="*/ 117 h 329"/>
                <a:gd name="T32" fmla="*/ 365 w 689"/>
                <a:gd name="T33" fmla="*/ 153 h 329"/>
                <a:gd name="T34" fmla="*/ 402 w 689"/>
                <a:gd name="T35" fmla="*/ 208 h 329"/>
                <a:gd name="T36" fmla="*/ 412 w 689"/>
                <a:gd name="T37" fmla="*/ 175 h 329"/>
                <a:gd name="T38" fmla="*/ 469 w 689"/>
                <a:gd name="T39" fmla="*/ 2 h 329"/>
                <a:gd name="T40" fmla="*/ 485 w 689"/>
                <a:gd name="T41" fmla="*/ 12 h 329"/>
                <a:gd name="T42" fmla="*/ 514 w 689"/>
                <a:gd name="T43" fmla="*/ 28 h 329"/>
                <a:gd name="T44" fmla="*/ 552 w 689"/>
                <a:gd name="T45" fmla="*/ 47 h 329"/>
                <a:gd name="T46" fmla="*/ 599 w 689"/>
                <a:gd name="T47" fmla="*/ 64 h 329"/>
                <a:gd name="T48" fmla="*/ 642 w 689"/>
                <a:gd name="T49" fmla="*/ 78 h 329"/>
                <a:gd name="T50" fmla="*/ 667 w 689"/>
                <a:gd name="T51" fmla="*/ 97 h 329"/>
                <a:gd name="T52" fmla="*/ 682 w 689"/>
                <a:gd name="T53" fmla="*/ 124 h 329"/>
                <a:gd name="T54" fmla="*/ 689 w 689"/>
                <a:gd name="T55" fmla="*/ 152 h 329"/>
                <a:gd name="T56" fmla="*/ 631 w 689"/>
                <a:gd name="T57" fmla="*/ 218 h 329"/>
                <a:gd name="T58" fmla="*/ 561 w 689"/>
                <a:gd name="T59" fmla="*/ 269 h 329"/>
                <a:gd name="T60" fmla="*/ 482 w 689"/>
                <a:gd name="T61" fmla="*/ 307 h 329"/>
                <a:gd name="T62" fmla="*/ 392 w 689"/>
                <a:gd name="T63" fmla="*/ 327 h 329"/>
                <a:gd name="T64" fmla="*/ 297 w 689"/>
                <a:gd name="T65" fmla="*/ 327 h 329"/>
                <a:gd name="T66" fmla="*/ 210 w 689"/>
                <a:gd name="T67" fmla="*/ 308 h 329"/>
                <a:gd name="T68" fmla="*/ 130 w 689"/>
                <a:gd name="T69" fmla="*/ 271 h 329"/>
                <a:gd name="T70" fmla="*/ 58 w 689"/>
                <a:gd name="T71" fmla="*/ 220 h 329"/>
                <a:gd name="T72" fmla="*/ 0 w 689"/>
                <a:gd name="T73" fmla="*/ 154 h 329"/>
                <a:gd name="T74" fmla="*/ 7 w 689"/>
                <a:gd name="T75" fmla="*/ 125 h 329"/>
                <a:gd name="T76" fmla="*/ 22 w 689"/>
                <a:gd name="T77" fmla="*/ 97 h 329"/>
                <a:gd name="T78" fmla="*/ 47 w 689"/>
                <a:gd name="T79" fmla="*/ 77 h 329"/>
                <a:gd name="T80" fmla="*/ 90 w 689"/>
                <a:gd name="T81" fmla="*/ 64 h 329"/>
                <a:gd name="T82" fmla="*/ 137 w 689"/>
                <a:gd name="T83" fmla="*/ 46 h 329"/>
                <a:gd name="T84" fmla="*/ 176 w 689"/>
                <a:gd name="T85" fmla="*/ 27 h 329"/>
                <a:gd name="T86" fmla="*/ 204 w 689"/>
                <a:gd name="T87" fmla="*/ 11 h 329"/>
                <a:gd name="T88" fmla="*/ 220 w 689"/>
                <a:gd name="T89" fmla="*/ 1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89" h="329">
                  <a:moveTo>
                    <a:pt x="222" y="0"/>
                  </a:moveTo>
                  <a:lnTo>
                    <a:pt x="287" y="208"/>
                  </a:lnTo>
                  <a:lnTo>
                    <a:pt x="296" y="236"/>
                  </a:lnTo>
                  <a:lnTo>
                    <a:pt x="325" y="153"/>
                  </a:lnTo>
                  <a:lnTo>
                    <a:pt x="312" y="134"/>
                  </a:lnTo>
                  <a:lnTo>
                    <a:pt x="304" y="117"/>
                  </a:lnTo>
                  <a:lnTo>
                    <a:pt x="299" y="103"/>
                  </a:lnTo>
                  <a:lnTo>
                    <a:pt x="297" y="91"/>
                  </a:lnTo>
                  <a:lnTo>
                    <a:pt x="297" y="81"/>
                  </a:lnTo>
                  <a:lnTo>
                    <a:pt x="300" y="73"/>
                  </a:lnTo>
                  <a:lnTo>
                    <a:pt x="304" y="67"/>
                  </a:lnTo>
                  <a:lnTo>
                    <a:pt x="310" y="62"/>
                  </a:lnTo>
                  <a:lnTo>
                    <a:pt x="316" y="59"/>
                  </a:lnTo>
                  <a:lnTo>
                    <a:pt x="323" y="56"/>
                  </a:lnTo>
                  <a:lnTo>
                    <a:pt x="329" y="55"/>
                  </a:lnTo>
                  <a:lnTo>
                    <a:pt x="335" y="54"/>
                  </a:lnTo>
                  <a:lnTo>
                    <a:pt x="340" y="54"/>
                  </a:lnTo>
                  <a:lnTo>
                    <a:pt x="343" y="54"/>
                  </a:lnTo>
                  <a:lnTo>
                    <a:pt x="344" y="54"/>
                  </a:lnTo>
                  <a:lnTo>
                    <a:pt x="346" y="54"/>
                  </a:lnTo>
                  <a:lnTo>
                    <a:pt x="349" y="54"/>
                  </a:lnTo>
                  <a:lnTo>
                    <a:pt x="354" y="54"/>
                  </a:lnTo>
                  <a:lnTo>
                    <a:pt x="360" y="55"/>
                  </a:lnTo>
                  <a:lnTo>
                    <a:pt x="366" y="56"/>
                  </a:lnTo>
                  <a:lnTo>
                    <a:pt x="373" y="59"/>
                  </a:lnTo>
                  <a:lnTo>
                    <a:pt x="379" y="62"/>
                  </a:lnTo>
                  <a:lnTo>
                    <a:pt x="385" y="67"/>
                  </a:lnTo>
                  <a:lnTo>
                    <a:pt x="389" y="73"/>
                  </a:lnTo>
                  <a:lnTo>
                    <a:pt x="392" y="81"/>
                  </a:lnTo>
                  <a:lnTo>
                    <a:pt x="393" y="91"/>
                  </a:lnTo>
                  <a:lnTo>
                    <a:pt x="391" y="103"/>
                  </a:lnTo>
                  <a:lnTo>
                    <a:pt x="386" y="117"/>
                  </a:lnTo>
                  <a:lnTo>
                    <a:pt x="377" y="134"/>
                  </a:lnTo>
                  <a:lnTo>
                    <a:pt x="365" y="153"/>
                  </a:lnTo>
                  <a:lnTo>
                    <a:pt x="394" y="236"/>
                  </a:lnTo>
                  <a:lnTo>
                    <a:pt x="402" y="208"/>
                  </a:lnTo>
                  <a:lnTo>
                    <a:pt x="402" y="209"/>
                  </a:lnTo>
                  <a:lnTo>
                    <a:pt x="412" y="175"/>
                  </a:lnTo>
                  <a:lnTo>
                    <a:pt x="467" y="1"/>
                  </a:lnTo>
                  <a:lnTo>
                    <a:pt x="469" y="2"/>
                  </a:lnTo>
                  <a:lnTo>
                    <a:pt x="475" y="6"/>
                  </a:lnTo>
                  <a:lnTo>
                    <a:pt x="485" y="12"/>
                  </a:lnTo>
                  <a:lnTo>
                    <a:pt x="498" y="19"/>
                  </a:lnTo>
                  <a:lnTo>
                    <a:pt x="514" y="28"/>
                  </a:lnTo>
                  <a:lnTo>
                    <a:pt x="532" y="37"/>
                  </a:lnTo>
                  <a:lnTo>
                    <a:pt x="552" y="47"/>
                  </a:lnTo>
                  <a:lnTo>
                    <a:pt x="575" y="56"/>
                  </a:lnTo>
                  <a:lnTo>
                    <a:pt x="599" y="64"/>
                  </a:lnTo>
                  <a:lnTo>
                    <a:pt x="626" y="72"/>
                  </a:lnTo>
                  <a:lnTo>
                    <a:pt x="642" y="78"/>
                  </a:lnTo>
                  <a:lnTo>
                    <a:pt x="656" y="86"/>
                  </a:lnTo>
                  <a:lnTo>
                    <a:pt x="667" y="97"/>
                  </a:lnTo>
                  <a:lnTo>
                    <a:pt x="675" y="110"/>
                  </a:lnTo>
                  <a:lnTo>
                    <a:pt x="682" y="124"/>
                  </a:lnTo>
                  <a:lnTo>
                    <a:pt x="686" y="138"/>
                  </a:lnTo>
                  <a:lnTo>
                    <a:pt x="689" y="152"/>
                  </a:lnTo>
                  <a:lnTo>
                    <a:pt x="661" y="186"/>
                  </a:lnTo>
                  <a:lnTo>
                    <a:pt x="631" y="218"/>
                  </a:lnTo>
                  <a:lnTo>
                    <a:pt x="597" y="245"/>
                  </a:lnTo>
                  <a:lnTo>
                    <a:pt x="561" y="269"/>
                  </a:lnTo>
                  <a:lnTo>
                    <a:pt x="522" y="289"/>
                  </a:lnTo>
                  <a:lnTo>
                    <a:pt x="482" y="307"/>
                  </a:lnTo>
                  <a:lnTo>
                    <a:pt x="439" y="319"/>
                  </a:lnTo>
                  <a:lnTo>
                    <a:pt x="392" y="327"/>
                  </a:lnTo>
                  <a:lnTo>
                    <a:pt x="343" y="329"/>
                  </a:lnTo>
                  <a:lnTo>
                    <a:pt x="297" y="327"/>
                  </a:lnTo>
                  <a:lnTo>
                    <a:pt x="253" y="320"/>
                  </a:lnTo>
                  <a:lnTo>
                    <a:pt x="210" y="308"/>
                  </a:lnTo>
                  <a:lnTo>
                    <a:pt x="169" y="291"/>
                  </a:lnTo>
                  <a:lnTo>
                    <a:pt x="130" y="271"/>
                  </a:lnTo>
                  <a:lnTo>
                    <a:pt x="93" y="247"/>
                  </a:lnTo>
                  <a:lnTo>
                    <a:pt x="58" y="220"/>
                  </a:lnTo>
                  <a:lnTo>
                    <a:pt x="28" y="188"/>
                  </a:lnTo>
                  <a:lnTo>
                    <a:pt x="0" y="154"/>
                  </a:lnTo>
                  <a:lnTo>
                    <a:pt x="3" y="139"/>
                  </a:lnTo>
                  <a:lnTo>
                    <a:pt x="7" y="125"/>
                  </a:lnTo>
                  <a:lnTo>
                    <a:pt x="13" y="111"/>
                  </a:lnTo>
                  <a:lnTo>
                    <a:pt x="22" y="97"/>
                  </a:lnTo>
                  <a:lnTo>
                    <a:pt x="33" y="86"/>
                  </a:lnTo>
                  <a:lnTo>
                    <a:pt x="47" y="77"/>
                  </a:lnTo>
                  <a:lnTo>
                    <a:pt x="64" y="71"/>
                  </a:lnTo>
                  <a:lnTo>
                    <a:pt x="90" y="64"/>
                  </a:lnTo>
                  <a:lnTo>
                    <a:pt x="114" y="55"/>
                  </a:lnTo>
                  <a:lnTo>
                    <a:pt x="137" y="46"/>
                  </a:lnTo>
                  <a:lnTo>
                    <a:pt x="157" y="37"/>
                  </a:lnTo>
                  <a:lnTo>
                    <a:pt x="176" y="27"/>
                  </a:lnTo>
                  <a:lnTo>
                    <a:pt x="192" y="19"/>
                  </a:lnTo>
                  <a:lnTo>
                    <a:pt x="204" y="11"/>
                  </a:lnTo>
                  <a:lnTo>
                    <a:pt x="214" y="5"/>
                  </a:lnTo>
                  <a:lnTo>
                    <a:pt x="220" y="1"/>
                  </a:lnTo>
                  <a:lnTo>
                    <a:pt x="2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1" name="Freeform 346"/>
            <p:cNvSpPr>
              <a:spLocks/>
            </p:cNvSpPr>
            <p:nvPr/>
          </p:nvSpPr>
          <p:spPr bwMode="auto">
            <a:xfrm>
              <a:off x="2005013" y="2187576"/>
              <a:ext cx="6350" cy="6350"/>
            </a:xfrm>
            <a:custGeom>
              <a:avLst/>
              <a:gdLst>
                <a:gd name="T0" fmla="*/ 31 w 63"/>
                <a:gd name="T1" fmla="*/ 0 h 61"/>
                <a:gd name="T2" fmla="*/ 44 w 63"/>
                <a:gd name="T3" fmla="*/ 2 h 61"/>
                <a:gd name="T4" fmla="*/ 54 w 63"/>
                <a:gd name="T5" fmla="*/ 9 h 61"/>
                <a:gd name="T6" fmla="*/ 61 w 63"/>
                <a:gd name="T7" fmla="*/ 18 h 61"/>
                <a:gd name="T8" fmla="*/ 63 w 63"/>
                <a:gd name="T9" fmla="*/ 30 h 61"/>
                <a:gd name="T10" fmla="*/ 61 w 63"/>
                <a:gd name="T11" fmla="*/ 43 h 61"/>
                <a:gd name="T12" fmla="*/ 54 w 63"/>
                <a:gd name="T13" fmla="*/ 52 h 61"/>
                <a:gd name="T14" fmla="*/ 44 w 63"/>
                <a:gd name="T15" fmla="*/ 59 h 61"/>
                <a:gd name="T16" fmla="*/ 31 w 63"/>
                <a:gd name="T17" fmla="*/ 61 h 61"/>
                <a:gd name="T18" fmla="*/ 19 w 63"/>
                <a:gd name="T19" fmla="*/ 59 h 61"/>
                <a:gd name="T20" fmla="*/ 9 w 63"/>
                <a:gd name="T21" fmla="*/ 52 h 61"/>
                <a:gd name="T22" fmla="*/ 3 w 63"/>
                <a:gd name="T23" fmla="*/ 43 h 61"/>
                <a:gd name="T24" fmla="*/ 0 w 63"/>
                <a:gd name="T25" fmla="*/ 30 h 61"/>
                <a:gd name="T26" fmla="*/ 3 w 63"/>
                <a:gd name="T27" fmla="*/ 18 h 61"/>
                <a:gd name="T28" fmla="*/ 9 w 63"/>
                <a:gd name="T29" fmla="*/ 9 h 61"/>
                <a:gd name="T30" fmla="*/ 19 w 63"/>
                <a:gd name="T31" fmla="*/ 2 h 61"/>
                <a:gd name="T32" fmla="*/ 31 w 63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1">
                  <a:moveTo>
                    <a:pt x="31" y="0"/>
                  </a:moveTo>
                  <a:lnTo>
                    <a:pt x="44" y="2"/>
                  </a:lnTo>
                  <a:lnTo>
                    <a:pt x="54" y="9"/>
                  </a:lnTo>
                  <a:lnTo>
                    <a:pt x="61" y="18"/>
                  </a:lnTo>
                  <a:lnTo>
                    <a:pt x="63" y="30"/>
                  </a:lnTo>
                  <a:lnTo>
                    <a:pt x="61" y="43"/>
                  </a:lnTo>
                  <a:lnTo>
                    <a:pt x="54" y="52"/>
                  </a:lnTo>
                  <a:lnTo>
                    <a:pt x="44" y="59"/>
                  </a:lnTo>
                  <a:lnTo>
                    <a:pt x="31" y="61"/>
                  </a:lnTo>
                  <a:lnTo>
                    <a:pt x="19" y="59"/>
                  </a:lnTo>
                  <a:lnTo>
                    <a:pt x="9" y="52"/>
                  </a:lnTo>
                  <a:lnTo>
                    <a:pt x="3" y="43"/>
                  </a:lnTo>
                  <a:lnTo>
                    <a:pt x="0" y="30"/>
                  </a:lnTo>
                  <a:lnTo>
                    <a:pt x="3" y="18"/>
                  </a:lnTo>
                  <a:lnTo>
                    <a:pt x="9" y="9"/>
                  </a:lnTo>
                  <a:lnTo>
                    <a:pt x="19" y="2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" name="Freeform 347"/>
            <p:cNvSpPr>
              <a:spLocks/>
            </p:cNvSpPr>
            <p:nvPr/>
          </p:nvSpPr>
          <p:spPr bwMode="auto">
            <a:xfrm>
              <a:off x="2005013" y="2197101"/>
              <a:ext cx="6350" cy="4763"/>
            </a:xfrm>
            <a:custGeom>
              <a:avLst/>
              <a:gdLst>
                <a:gd name="T0" fmla="*/ 31 w 63"/>
                <a:gd name="T1" fmla="*/ 0 h 61"/>
                <a:gd name="T2" fmla="*/ 44 w 63"/>
                <a:gd name="T3" fmla="*/ 2 h 61"/>
                <a:gd name="T4" fmla="*/ 54 w 63"/>
                <a:gd name="T5" fmla="*/ 9 h 61"/>
                <a:gd name="T6" fmla="*/ 61 w 63"/>
                <a:gd name="T7" fmla="*/ 18 h 61"/>
                <a:gd name="T8" fmla="*/ 63 w 63"/>
                <a:gd name="T9" fmla="*/ 30 h 61"/>
                <a:gd name="T10" fmla="*/ 61 w 63"/>
                <a:gd name="T11" fmla="*/ 43 h 61"/>
                <a:gd name="T12" fmla="*/ 54 w 63"/>
                <a:gd name="T13" fmla="*/ 52 h 61"/>
                <a:gd name="T14" fmla="*/ 44 w 63"/>
                <a:gd name="T15" fmla="*/ 59 h 61"/>
                <a:gd name="T16" fmla="*/ 31 w 63"/>
                <a:gd name="T17" fmla="*/ 61 h 61"/>
                <a:gd name="T18" fmla="*/ 19 w 63"/>
                <a:gd name="T19" fmla="*/ 59 h 61"/>
                <a:gd name="T20" fmla="*/ 9 w 63"/>
                <a:gd name="T21" fmla="*/ 52 h 61"/>
                <a:gd name="T22" fmla="*/ 3 w 63"/>
                <a:gd name="T23" fmla="*/ 43 h 61"/>
                <a:gd name="T24" fmla="*/ 0 w 63"/>
                <a:gd name="T25" fmla="*/ 30 h 61"/>
                <a:gd name="T26" fmla="*/ 3 w 63"/>
                <a:gd name="T27" fmla="*/ 18 h 61"/>
                <a:gd name="T28" fmla="*/ 9 w 63"/>
                <a:gd name="T29" fmla="*/ 9 h 61"/>
                <a:gd name="T30" fmla="*/ 19 w 63"/>
                <a:gd name="T31" fmla="*/ 2 h 61"/>
                <a:gd name="T32" fmla="*/ 31 w 63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1">
                  <a:moveTo>
                    <a:pt x="31" y="0"/>
                  </a:moveTo>
                  <a:lnTo>
                    <a:pt x="44" y="2"/>
                  </a:lnTo>
                  <a:lnTo>
                    <a:pt x="54" y="9"/>
                  </a:lnTo>
                  <a:lnTo>
                    <a:pt x="61" y="18"/>
                  </a:lnTo>
                  <a:lnTo>
                    <a:pt x="63" y="30"/>
                  </a:lnTo>
                  <a:lnTo>
                    <a:pt x="61" y="43"/>
                  </a:lnTo>
                  <a:lnTo>
                    <a:pt x="54" y="52"/>
                  </a:lnTo>
                  <a:lnTo>
                    <a:pt x="44" y="59"/>
                  </a:lnTo>
                  <a:lnTo>
                    <a:pt x="31" y="61"/>
                  </a:lnTo>
                  <a:lnTo>
                    <a:pt x="19" y="59"/>
                  </a:lnTo>
                  <a:lnTo>
                    <a:pt x="9" y="52"/>
                  </a:lnTo>
                  <a:lnTo>
                    <a:pt x="3" y="43"/>
                  </a:lnTo>
                  <a:lnTo>
                    <a:pt x="0" y="30"/>
                  </a:lnTo>
                  <a:lnTo>
                    <a:pt x="3" y="18"/>
                  </a:lnTo>
                  <a:lnTo>
                    <a:pt x="9" y="9"/>
                  </a:lnTo>
                  <a:lnTo>
                    <a:pt x="19" y="2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" name="Freeform 348"/>
            <p:cNvSpPr>
              <a:spLocks/>
            </p:cNvSpPr>
            <p:nvPr/>
          </p:nvSpPr>
          <p:spPr bwMode="auto">
            <a:xfrm>
              <a:off x="2005013" y="2154238"/>
              <a:ext cx="6350" cy="6350"/>
            </a:xfrm>
            <a:custGeom>
              <a:avLst/>
              <a:gdLst>
                <a:gd name="T0" fmla="*/ 31 w 63"/>
                <a:gd name="T1" fmla="*/ 0 h 62"/>
                <a:gd name="T2" fmla="*/ 44 w 63"/>
                <a:gd name="T3" fmla="*/ 2 h 62"/>
                <a:gd name="T4" fmla="*/ 54 w 63"/>
                <a:gd name="T5" fmla="*/ 9 h 62"/>
                <a:gd name="T6" fmla="*/ 61 w 63"/>
                <a:gd name="T7" fmla="*/ 18 h 62"/>
                <a:gd name="T8" fmla="*/ 63 w 63"/>
                <a:gd name="T9" fmla="*/ 30 h 62"/>
                <a:gd name="T10" fmla="*/ 61 w 63"/>
                <a:gd name="T11" fmla="*/ 43 h 62"/>
                <a:gd name="T12" fmla="*/ 54 w 63"/>
                <a:gd name="T13" fmla="*/ 53 h 62"/>
                <a:gd name="T14" fmla="*/ 44 w 63"/>
                <a:gd name="T15" fmla="*/ 60 h 62"/>
                <a:gd name="T16" fmla="*/ 31 w 63"/>
                <a:gd name="T17" fmla="*/ 62 h 62"/>
                <a:gd name="T18" fmla="*/ 19 w 63"/>
                <a:gd name="T19" fmla="*/ 60 h 62"/>
                <a:gd name="T20" fmla="*/ 9 w 63"/>
                <a:gd name="T21" fmla="*/ 53 h 62"/>
                <a:gd name="T22" fmla="*/ 3 w 63"/>
                <a:gd name="T23" fmla="*/ 43 h 62"/>
                <a:gd name="T24" fmla="*/ 0 w 63"/>
                <a:gd name="T25" fmla="*/ 30 h 62"/>
                <a:gd name="T26" fmla="*/ 3 w 63"/>
                <a:gd name="T27" fmla="*/ 18 h 62"/>
                <a:gd name="T28" fmla="*/ 9 w 63"/>
                <a:gd name="T29" fmla="*/ 9 h 62"/>
                <a:gd name="T30" fmla="*/ 19 w 63"/>
                <a:gd name="T31" fmla="*/ 2 h 62"/>
                <a:gd name="T32" fmla="*/ 31 w 63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2">
                  <a:moveTo>
                    <a:pt x="31" y="0"/>
                  </a:moveTo>
                  <a:lnTo>
                    <a:pt x="44" y="2"/>
                  </a:lnTo>
                  <a:lnTo>
                    <a:pt x="54" y="9"/>
                  </a:lnTo>
                  <a:lnTo>
                    <a:pt x="61" y="18"/>
                  </a:lnTo>
                  <a:lnTo>
                    <a:pt x="63" y="30"/>
                  </a:lnTo>
                  <a:lnTo>
                    <a:pt x="61" y="43"/>
                  </a:lnTo>
                  <a:lnTo>
                    <a:pt x="54" y="53"/>
                  </a:lnTo>
                  <a:lnTo>
                    <a:pt x="44" y="60"/>
                  </a:lnTo>
                  <a:lnTo>
                    <a:pt x="31" y="62"/>
                  </a:lnTo>
                  <a:lnTo>
                    <a:pt x="19" y="60"/>
                  </a:lnTo>
                  <a:lnTo>
                    <a:pt x="9" y="53"/>
                  </a:lnTo>
                  <a:lnTo>
                    <a:pt x="3" y="43"/>
                  </a:lnTo>
                  <a:lnTo>
                    <a:pt x="0" y="30"/>
                  </a:lnTo>
                  <a:lnTo>
                    <a:pt x="3" y="18"/>
                  </a:lnTo>
                  <a:lnTo>
                    <a:pt x="9" y="9"/>
                  </a:lnTo>
                  <a:lnTo>
                    <a:pt x="19" y="2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4" name="Freeform 349"/>
            <p:cNvSpPr>
              <a:spLocks/>
            </p:cNvSpPr>
            <p:nvPr/>
          </p:nvSpPr>
          <p:spPr bwMode="auto">
            <a:xfrm>
              <a:off x="2005013" y="2162176"/>
              <a:ext cx="6350" cy="6350"/>
            </a:xfrm>
            <a:custGeom>
              <a:avLst/>
              <a:gdLst>
                <a:gd name="T0" fmla="*/ 31 w 63"/>
                <a:gd name="T1" fmla="*/ 0 h 62"/>
                <a:gd name="T2" fmla="*/ 44 w 63"/>
                <a:gd name="T3" fmla="*/ 2 h 62"/>
                <a:gd name="T4" fmla="*/ 54 w 63"/>
                <a:gd name="T5" fmla="*/ 9 h 62"/>
                <a:gd name="T6" fmla="*/ 61 w 63"/>
                <a:gd name="T7" fmla="*/ 18 h 62"/>
                <a:gd name="T8" fmla="*/ 63 w 63"/>
                <a:gd name="T9" fmla="*/ 30 h 62"/>
                <a:gd name="T10" fmla="*/ 61 w 63"/>
                <a:gd name="T11" fmla="*/ 42 h 62"/>
                <a:gd name="T12" fmla="*/ 54 w 63"/>
                <a:gd name="T13" fmla="*/ 53 h 62"/>
                <a:gd name="T14" fmla="*/ 44 w 63"/>
                <a:gd name="T15" fmla="*/ 60 h 62"/>
                <a:gd name="T16" fmla="*/ 31 w 63"/>
                <a:gd name="T17" fmla="*/ 62 h 62"/>
                <a:gd name="T18" fmla="*/ 19 w 63"/>
                <a:gd name="T19" fmla="*/ 60 h 62"/>
                <a:gd name="T20" fmla="*/ 9 w 63"/>
                <a:gd name="T21" fmla="*/ 53 h 62"/>
                <a:gd name="T22" fmla="*/ 3 w 63"/>
                <a:gd name="T23" fmla="*/ 42 h 62"/>
                <a:gd name="T24" fmla="*/ 0 w 63"/>
                <a:gd name="T25" fmla="*/ 30 h 62"/>
                <a:gd name="T26" fmla="*/ 3 w 63"/>
                <a:gd name="T27" fmla="*/ 18 h 62"/>
                <a:gd name="T28" fmla="*/ 9 w 63"/>
                <a:gd name="T29" fmla="*/ 9 h 62"/>
                <a:gd name="T30" fmla="*/ 19 w 63"/>
                <a:gd name="T31" fmla="*/ 2 h 62"/>
                <a:gd name="T32" fmla="*/ 31 w 63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2">
                  <a:moveTo>
                    <a:pt x="31" y="0"/>
                  </a:moveTo>
                  <a:lnTo>
                    <a:pt x="44" y="2"/>
                  </a:lnTo>
                  <a:lnTo>
                    <a:pt x="54" y="9"/>
                  </a:lnTo>
                  <a:lnTo>
                    <a:pt x="61" y="18"/>
                  </a:lnTo>
                  <a:lnTo>
                    <a:pt x="63" y="30"/>
                  </a:lnTo>
                  <a:lnTo>
                    <a:pt x="61" y="42"/>
                  </a:lnTo>
                  <a:lnTo>
                    <a:pt x="54" y="53"/>
                  </a:lnTo>
                  <a:lnTo>
                    <a:pt x="44" y="60"/>
                  </a:lnTo>
                  <a:lnTo>
                    <a:pt x="31" y="62"/>
                  </a:lnTo>
                  <a:lnTo>
                    <a:pt x="19" y="60"/>
                  </a:lnTo>
                  <a:lnTo>
                    <a:pt x="9" y="53"/>
                  </a:lnTo>
                  <a:lnTo>
                    <a:pt x="3" y="42"/>
                  </a:lnTo>
                  <a:lnTo>
                    <a:pt x="0" y="30"/>
                  </a:lnTo>
                  <a:lnTo>
                    <a:pt x="3" y="18"/>
                  </a:lnTo>
                  <a:lnTo>
                    <a:pt x="9" y="9"/>
                  </a:lnTo>
                  <a:lnTo>
                    <a:pt x="19" y="2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5" name="Freeform 350"/>
            <p:cNvSpPr>
              <a:spLocks/>
            </p:cNvSpPr>
            <p:nvPr/>
          </p:nvSpPr>
          <p:spPr bwMode="auto">
            <a:xfrm>
              <a:off x="2005013" y="2171701"/>
              <a:ext cx="6350" cy="4763"/>
            </a:xfrm>
            <a:custGeom>
              <a:avLst/>
              <a:gdLst>
                <a:gd name="T0" fmla="*/ 31 w 63"/>
                <a:gd name="T1" fmla="*/ 0 h 62"/>
                <a:gd name="T2" fmla="*/ 44 w 63"/>
                <a:gd name="T3" fmla="*/ 2 h 62"/>
                <a:gd name="T4" fmla="*/ 54 w 63"/>
                <a:gd name="T5" fmla="*/ 9 h 62"/>
                <a:gd name="T6" fmla="*/ 61 w 63"/>
                <a:gd name="T7" fmla="*/ 18 h 62"/>
                <a:gd name="T8" fmla="*/ 63 w 63"/>
                <a:gd name="T9" fmla="*/ 30 h 62"/>
                <a:gd name="T10" fmla="*/ 61 w 63"/>
                <a:gd name="T11" fmla="*/ 42 h 62"/>
                <a:gd name="T12" fmla="*/ 54 w 63"/>
                <a:gd name="T13" fmla="*/ 52 h 62"/>
                <a:gd name="T14" fmla="*/ 44 w 63"/>
                <a:gd name="T15" fmla="*/ 60 h 62"/>
                <a:gd name="T16" fmla="*/ 31 w 63"/>
                <a:gd name="T17" fmla="*/ 62 h 62"/>
                <a:gd name="T18" fmla="*/ 19 w 63"/>
                <a:gd name="T19" fmla="*/ 60 h 62"/>
                <a:gd name="T20" fmla="*/ 9 w 63"/>
                <a:gd name="T21" fmla="*/ 52 h 62"/>
                <a:gd name="T22" fmla="*/ 3 w 63"/>
                <a:gd name="T23" fmla="*/ 42 h 62"/>
                <a:gd name="T24" fmla="*/ 0 w 63"/>
                <a:gd name="T25" fmla="*/ 30 h 62"/>
                <a:gd name="T26" fmla="*/ 3 w 63"/>
                <a:gd name="T27" fmla="*/ 18 h 62"/>
                <a:gd name="T28" fmla="*/ 9 w 63"/>
                <a:gd name="T29" fmla="*/ 9 h 62"/>
                <a:gd name="T30" fmla="*/ 19 w 63"/>
                <a:gd name="T31" fmla="*/ 2 h 62"/>
                <a:gd name="T32" fmla="*/ 31 w 63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2">
                  <a:moveTo>
                    <a:pt x="31" y="0"/>
                  </a:moveTo>
                  <a:lnTo>
                    <a:pt x="44" y="2"/>
                  </a:lnTo>
                  <a:lnTo>
                    <a:pt x="54" y="9"/>
                  </a:lnTo>
                  <a:lnTo>
                    <a:pt x="61" y="18"/>
                  </a:lnTo>
                  <a:lnTo>
                    <a:pt x="63" y="30"/>
                  </a:lnTo>
                  <a:lnTo>
                    <a:pt x="61" y="42"/>
                  </a:lnTo>
                  <a:lnTo>
                    <a:pt x="54" y="52"/>
                  </a:lnTo>
                  <a:lnTo>
                    <a:pt x="44" y="60"/>
                  </a:lnTo>
                  <a:lnTo>
                    <a:pt x="31" y="62"/>
                  </a:lnTo>
                  <a:lnTo>
                    <a:pt x="19" y="60"/>
                  </a:lnTo>
                  <a:lnTo>
                    <a:pt x="9" y="52"/>
                  </a:lnTo>
                  <a:lnTo>
                    <a:pt x="3" y="42"/>
                  </a:lnTo>
                  <a:lnTo>
                    <a:pt x="0" y="30"/>
                  </a:lnTo>
                  <a:lnTo>
                    <a:pt x="3" y="18"/>
                  </a:lnTo>
                  <a:lnTo>
                    <a:pt x="9" y="9"/>
                  </a:lnTo>
                  <a:lnTo>
                    <a:pt x="19" y="2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6" name="Freeform 351"/>
            <p:cNvSpPr>
              <a:spLocks/>
            </p:cNvSpPr>
            <p:nvPr/>
          </p:nvSpPr>
          <p:spPr bwMode="auto">
            <a:xfrm>
              <a:off x="2005013" y="2179638"/>
              <a:ext cx="6350" cy="6350"/>
            </a:xfrm>
            <a:custGeom>
              <a:avLst/>
              <a:gdLst>
                <a:gd name="T0" fmla="*/ 31 w 63"/>
                <a:gd name="T1" fmla="*/ 0 h 61"/>
                <a:gd name="T2" fmla="*/ 44 w 63"/>
                <a:gd name="T3" fmla="*/ 2 h 61"/>
                <a:gd name="T4" fmla="*/ 54 w 63"/>
                <a:gd name="T5" fmla="*/ 9 h 61"/>
                <a:gd name="T6" fmla="*/ 61 w 63"/>
                <a:gd name="T7" fmla="*/ 19 h 61"/>
                <a:gd name="T8" fmla="*/ 63 w 63"/>
                <a:gd name="T9" fmla="*/ 30 h 61"/>
                <a:gd name="T10" fmla="*/ 61 w 63"/>
                <a:gd name="T11" fmla="*/ 41 h 61"/>
                <a:gd name="T12" fmla="*/ 56 w 63"/>
                <a:gd name="T13" fmla="*/ 49 h 61"/>
                <a:gd name="T14" fmla="*/ 49 w 63"/>
                <a:gd name="T15" fmla="*/ 56 h 61"/>
                <a:gd name="T16" fmla="*/ 40 w 63"/>
                <a:gd name="T17" fmla="*/ 60 h 61"/>
                <a:gd name="T18" fmla="*/ 36 w 63"/>
                <a:gd name="T19" fmla="*/ 61 h 61"/>
                <a:gd name="T20" fmla="*/ 31 w 63"/>
                <a:gd name="T21" fmla="*/ 61 h 61"/>
                <a:gd name="T22" fmla="*/ 19 w 63"/>
                <a:gd name="T23" fmla="*/ 59 h 61"/>
                <a:gd name="T24" fmla="*/ 9 w 63"/>
                <a:gd name="T25" fmla="*/ 52 h 61"/>
                <a:gd name="T26" fmla="*/ 3 w 63"/>
                <a:gd name="T27" fmla="*/ 42 h 61"/>
                <a:gd name="T28" fmla="*/ 0 w 63"/>
                <a:gd name="T29" fmla="*/ 30 h 61"/>
                <a:gd name="T30" fmla="*/ 3 w 63"/>
                <a:gd name="T31" fmla="*/ 19 h 61"/>
                <a:gd name="T32" fmla="*/ 9 w 63"/>
                <a:gd name="T33" fmla="*/ 9 h 61"/>
                <a:gd name="T34" fmla="*/ 19 w 63"/>
                <a:gd name="T35" fmla="*/ 2 h 61"/>
                <a:gd name="T36" fmla="*/ 31 w 63"/>
                <a:gd name="T3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" h="61">
                  <a:moveTo>
                    <a:pt x="31" y="0"/>
                  </a:moveTo>
                  <a:lnTo>
                    <a:pt x="44" y="2"/>
                  </a:lnTo>
                  <a:lnTo>
                    <a:pt x="54" y="9"/>
                  </a:lnTo>
                  <a:lnTo>
                    <a:pt x="61" y="19"/>
                  </a:lnTo>
                  <a:lnTo>
                    <a:pt x="63" y="30"/>
                  </a:lnTo>
                  <a:lnTo>
                    <a:pt x="61" y="41"/>
                  </a:lnTo>
                  <a:lnTo>
                    <a:pt x="56" y="49"/>
                  </a:lnTo>
                  <a:lnTo>
                    <a:pt x="49" y="56"/>
                  </a:lnTo>
                  <a:lnTo>
                    <a:pt x="40" y="60"/>
                  </a:lnTo>
                  <a:lnTo>
                    <a:pt x="36" y="61"/>
                  </a:lnTo>
                  <a:lnTo>
                    <a:pt x="31" y="61"/>
                  </a:lnTo>
                  <a:lnTo>
                    <a:pt x="19" y="59"/>
                  </a:lnTo>
                  <a:lnTo>
                    <a:pt x="9" y="52"/>
                  </a:lnTo>
                  <a:lnTo>
                    <a:pt x="3" y="42"/>
                  </a:lnTo>
                  <a:lnTo>
                    <a:pt x="0" y="30"/>
                  </a:lnTo>
                  <a:lnTo>
                    <a:pt x="3" y="19"/>
                  </a:lnTo>
                  <a:lnTo>
                    <a:pt x="9" y="9"/>
                  </a:lnTo>
                  <a:lnTo>
                    <a:pt x="19" y="2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7" name="Freeform 352"/>
            <p:cNvSpPr>
              <a:spLocks/>
            </p:cNvSpPr>
            <p:nvPr/>
          </p:nvSpPr>
          <p:spPr bwMode="auto">
            <a:xfrm>
              <a:off x="2005013" y="2328863"/>
              <a:ext cx="6350" cy="4763"/>
            </a:xfrm>
            <a:custGeom>
              <a:avLst/>
              <a:gdLst>
                <a:gd name="T0" fmla="*/ 31 w 63"/>
                <a:gd name="T1" fmla="*/ 0 h 63"/>
                <a:gd name="T2" fmla="*/ 44 w 63"/>
                <a:gd name="T3" fmla="*/ 3 h 63"/>
                <a:gd name="T4" fmla="*/ 54 w 63"/>
                <a:gd name="T5" fmla="*/ 9 h 63"/>
                <a:gd name="T6" fmla="*/ 61 w 63"/>
                <a:gd name="T7" fmla="*/ 19 h 63"/>
                <a:gd name="T8" fmla="*/ 63 w 63"/>
                <a:gd name="T9" fmla="*/ 31 h 63"/>
                <a:gd name="T10" fmla="*/ 61 w 63"/>
                <a:gd name="T11" fmla="*/ 44 h 63"/>
                <a:gd name="T12" fmla="*/ 54 w 63"/>
                <a:gd name="T13" fmla="*/ 54 h 63"/>
                <a:gd name="T14" fmla="*/ 44 w 63"/>
                <a:gd name="T15" fmla="*/ 61 h 63"/>
                <a:gd name="T16" fmla="*/ 31 w 63"/>
                <a:gd name="T17" fmla="*/ 63 h 63"/>
                <a:gd name="T18" fmla="*/ 19 w 63"/>
                <a:gd name="T19" fmla="*/ 61 h 63"/>
                <a:gd name="T20" fmla="*/ 9 w 63"/>
                <a:gd name="T21" fmla="*/ 54 h 63"/>
                <a:gd name="T22" fmla="*/ 3 w 63"/>
                <a:gd name="T23" fmla="*/ 44 h 63"/>
                <a:gd name="T24" fmla="*/ 0 w 63"/>
                <a:gd name="T25" fmla="*/ 31 h 63"/>
                <a:gd name="T26" fmla="*/ 3 w 63"/>
                <a:gd name="T27" fmla="*/ 19 h 63"/>
                <a:gd name="T28" fmla="*/ 9 w 63"/>
                <a:gd name="T29" fmla="*/ 9 h 63"/>
                <a:gd name="T30" fmla="*/ 19 w 63"/>
                <a:gd name="T31" fmla="*/ 3 h 63"/>
                <a:gd name="T32" fmla="*/ 31 w 63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3">
                  <a:moveTo>
                    <a:pt x="31" y="0"/>
                  </a:moveTo>
                  <a:lnTo>
                    <a:pt x="44" y="3"/>
                  </a:lnTo>
                  <a:lnTo>
                    <a:pt x="54" y="9"/>
                  </a:lnTo>
                  <a:lnTo>
                    <a:pt x="61" y="19"/>
                  </a:lnTo>
                  <a:lnTo>
                    <a:pt x="63" y="31"/>
                  </a:lnTo>
                  <a:lnTo>
                    <a:pt x="61" y="44"/>
                  </a:lnTo>
                  <a:lnTo>
                    <a:pt x="54" y="54"/>
                  </a:lnTo>
                  <a:lnTo>
                    <a:pt x="44" y="61"/>
                  </a:lnTo>
                  <a:lnTo>
                    <a:pt x="31" y="63"/>
                  </a:lnTo>
                  <a:lnTo>
                    <a:pt x="19" y="61"/>
                  </a:lnTo>
                  <a:lnTo>
                    <a:pt x="9" y="54"/>
                  </a:lnTo>
                  <a:lnTo>
                    <a:pt x="3" y="44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9" y="9"/>
                  </a:lnTo>
                  <a:lnTo>
                    <a:pt x="19" y="3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8" name="Freeform 353"/>
            <p:cNvSpPr>
              <a:spLocks/>
            </p:cNvSpPr>
            <p:nvPr/>
          </p:nvSpPr>
          <p:spPr bwMode="auto">
            <a:xfrm>
              <a:off x="2005013" y="2336801"/>
              <a:ext cx="6350" cy="6350"/>
            </a:xfrm>
            <a:custGeom>
              <a:avLst/>
              <a:gdLst>
                <a:gd name="T0" fmla="*/ 31 w 63"/>
                <a:gd name="T1" fmla="*/ 0 h 63"/>
                <a:gd name="T2" fmla="*/ 44 w 63"/>
                <a:gd name="T3" fmla="*/ 3 h 63"/>
                <a:gd name="T4" fmla="*/ 54 w 63"/>
                <a:gd name="T5" fmla="*/ 9 h 63"/>
                <a:gd name="T6" fmla="*/ 61 w 63"/>
                <a:gd name="T7" fmla="*/ 19 h 63"/>
                <a:gd name="T8" fmla="*/ 63 w 63"/>
                <a:gd name="T9" fmla="*/ 31 h 63"/>
                <a:gd name="T10" fmla="*/ 61 w 63"/>
                <a:gd name="T11" fmla="*/ 43 h 63"/>
                <a:gd name="T12" fmla="*/ 54 w 63"/>
                <a:gd name="T13" fmla="*/ 54 h 63"/>
                <a:gd name="T14" fmla="*/ 44 w 63"/>
                <a:gd name="T15" fmla="*/ 61 h 63"/>
                <a:gd name="T16" fmla="*/ 31 w 63"/>
                <a:gd name="T17" fmla="*/ 63 h 63"/>
                <a:gd name="T18" fmla="*/ 19 w 63"/>
                <a:gd name="T19" fmla="*/ 61 h 63"/>
                <a:gd name="T20" fmla="*/ 9 w 63"/>
                <a:gd name="T21" fmla="*/ 54 h 63"/>
                <a:gd name="T22" fmla="*/ 3 w 63"/>
                <a:gd name="T23" fmla="*/ 43 h 63"/>
                <a:gd name="T24" fmla="*/ 0 w 63"/>
                <a:gd name="T25" fmla="*/ 31 h 63"/>
                <a:gd name="T26" fmla="*/ 3 w 63"/>
                <a:gd name="T27" fmla="*/ 19 h 63"/>
                <a:gd name="T28" fmla="*/ 9 w 63"/>
                <a:gd name="T29" fmla="*/ 9 h 63"/>
                <a:gd name="T30" fmla="*/ 19 w 63"/>
                <a:gd name="T31" fmla="*/ 3 h 63"/>
                <a:gd name="T32" fmla="*/ 31 w 63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3">
                  <a:moveTo>
                    <a:pt x="31" y="0"/>
                  </a:moveTo>
                  <a:lnTo>
                    <a:pt x="44" y="3"/>
                  </a:lnTo>
                  <a:lnTo>
                    <a:pt x="54" y="9"/>
                  </a:lnTo>
                  <a:lnTo>
                    <a:pt x="61" y="19"/>
                  </a:lnTo>
                  <a:lnTo>
                    <a:pt x="63" y="31"/>
                  </a:lnTo>
                  <a:lnTo>
                    <a:pt x="61" y="43"/>
                  </a:lnTo>
                  <a:lnTo>
                    <a:pt x="54" y="54"/>
                  </a:lnTo>
                  <a:lnTo>
                    <a:pt x="44" y="61"/>
                  </a:lnTo>
                  <a:lnTo>
                    <a:pt x="31" y="63"/>
                  </a:lnTo>
                  <a:lnTo>
                    <a:pt x="19" y="61"/>
                  </a:lnTo>
                  <a:lnTo>
                    <a:pt x="9" y="54"/>
                  </a:lnTo>
                  <a:lnTo>
                    <a:pt x="3" y="43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9" y="9"/>
                  </a:lnTo>
                  <a:lnTo>
                    <a:pt x="19" y="3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9" name="Freeform 354"/>
            <p:cNvSpPr>
              <a:spLocks/>
            </p:cNvSpPr>
            <p:nvPr/>
          </p:nvSpPr>
          <p:spPr bwMode="auto">
            <a:xfrm>
              <a:off x="2005013" y="2293938"/>
              <a:ext cx="6350" cy="6350"/>
            </a:xfrm>
            <a:custGeom>
              <a:avLst/>
              <a:gdLst>
                <a:gd name="T0" fmla="*/ 31 w 63"/>
                <a:gd name="T1" fmla="*/ 0 h 62"/>
                <a:gd name="T2" fmla="*/ 44 w 63"/>
                <a:gd name="T3" fmla="*/ 3 h 62"/>
                <a:gd name="T4" fmla="*/ 54 w 63"/>
                <a:gd name="T5" fmla="*/ 10 h 62"/>
                <a:gd name="T6" fmla="*/ 61 w 63"/>
                <a:gd name="T7" fmla="*/ 19 h 62"/>
                <a:gd name="T8" fmla="*/ 63 w 63"/>
                <a:gd name="T9" fmla="*/ 31 h 62"/>
                <a:gd name="T10" fmla="*/ 61 w 63"/>
                <a:gd name="T11" fmla="*/ 43 h 62"/>
                <a:gd name="T12" fmla="*/ 54 w 63"/>
                <a:gd name="T13" fmla="*/ 53 h 62"/>
                <a:gd name="T14" fmla="*/ 44 w 63"/>
                <a:gd name="T15" fmla="*/ 60 h 62"/>
                <a:gd name="T16" fmla="*/ 31 w 63"/>
                <a:gd name="T17" fmla="*/ 62 h 62"/>
                <a:gd name="T18" fmla="*/ 19 w 63"/>
                <a:gd name="T19" fmla="*/ 60 h 62"/>
                <a:gd name="T20" fmla="*/ 9 w 63"/>
                <a:gd name="T21" fmla="*/ 53 h 62"/>
                <a:gd name="T22" fmla="*/ 3 w 63"/>
                <a:gd name="T23" fmla="*/ 44 h 62"/>
                <a:gd name="T24" fmla="*/ 0 w 63"/>
                <a:gd name="T25" fmla="*/ 31 h 62"/>
                <a:gd name="T26" fmla="*/ 3 w 63"/>
                <a:gd name="T27" fmla="*/ 19 h 62"/>
                <a:gd name="T28" fmla="*/ 9 w 63"/>
                <a:gd name="T29" fmla="*/ 10 h 62"/>
                <a:gd name="T30" fmla="*/ 19 w 63"/>
                <a:gd name="T31" fmla="*/ 3 h 62"/>
                <a:gd name="T32" fmla="*/ 31 w 63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2">
                  <a:moveTo>
                    <a:pt x="31" y="0"/>
                  </a:moveTo>
                  <a:lnTo>
                    <a:pt x="44" y="3"/>
                  </a:lnTo>
                  <a:lnTo>
                    <a:pt x="54" y="10"/>
                  </a:lnTo>
                  <a:lnTo>
                    <a:pt x="61" y="19"/>
                  </a:lnTo>
                  <a:lnTo>
                    <a:pt x="63" y="31"/>
                  </a:lnTo>
                  <a:lnTo>
                    <a:pt x="61" y="43"/>
                  </a:lnTo>
                  <a:lnTo>
                    <a:pt x="54" y="53"/>
                  </a:lnTo>
                  <a:lnTo>
                    <a:pt x="44" y="60"/>
                  </a:lnTo>
                  <a:lnTo>
                    <a:pt x="31" y="62"/>
                  </a:lnTo>
                  <a:lnTo>
                    <a:pt x="19" y="60"/>
                  </a:lnTo>
                  <a:lnTo>
                    <a:pt x="9" y="53"/>
                  </a:lnTo>
                  <a:lnTo>
                    <a:pt x="3" y="44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9" y="10"/>
                  </a:lnTo>
                  <a:lnTo>
                    <a:pt x="19" y="3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0" name="Freeform 355"/>
            <p:cNvSpPr>
              <a:spLocks/>
            </p:cNvSpPr>
            <p:nvPr/>
          </p:nvSpPr>
          <p:spPr bwMode="auto">
            <a:xfrm>
              <a:off x="2005013" y="2303463"/>
              <a:ext cx="6350" cy="4763"/>
            </a:xfrm>
            <a:custGeom>
              <a:avLst/>
              <a:gdLst>
                <a:gd name="T0" fmla="*/ 31 w 63"/>
                <a:gd name="T1" fmla="*/ 0 h 62"/>
                <a:gd name="T2" fmla="*/ 44 w 63"/>
                <a:gd name="T3" fmla="*/ 3 h 62"/>
                <a:gd name="T4" fmla="*/ 54 w 63"/>
                <a:gd name="T5" fmla="*/ 9 h 62"/>
                <a:gd name="T6" fmla="*/ 61 w 63"/>
                <a:gd name="T7" fmla="*/ 19 h 62"/>
                <a:gd name="T8" fmla="*/ 63 w 63"/>
                <a:gd name="T9" fmla="*/ 31 h 62"/>
                <a:gd name="T10" fmla="*/ 61 w 63"/>
                <a:gd name="T11" fmla="*/ 43 h 62"/>
                <a:gd name="T12" fmla="*/ 54 w 63"/>
                <a:gd name="T13" fmla="*/ 53 h 62"/>
                <a:gd name="T14" fmla="*/ 44 w 63"/>
                <a:gd name="T15" fmla="*/ 60 h 62"/>
                <a:gd name="T16" fmla="*/ 31 w 63"/>
                <a:gd name="T17" fmla="*/ 62 h 62"/>
                <a:gd name="T18" fmla="*/ 19 w 63"/>
                <a:gd name="T19" fmla="*/ 60 h 62"/>
                <a:gd name="T20" fmla="*/ 9 w 63"/>
                <a:gd name="T21" fmla="*/ 53 h 62"/>
                <a:gd name="T22" fmla="*/ 3 w 63"/>
                <a:gd name="T23" fmla="*/ 43 h 62"/>
                <a:gd name="T24" fmla="*/ 0 w 63"/>
                <a:gd name="T25" fmla="*/ 31 h 62"/>
                <a:gd name="T26" fmla="*/ 3 w 63"/>
                <a:gd name="T27" fmla="*/ 19 h 62"/>
                <a:gd name="T28" fmla="*/ 9 w 63"/>
                <a:gd name="T29" fmla="*/ 9 h 62"/>
                <a:gd name="T30" fmla="*/ 19 w 63"/>
                <a:gd name="T31" fmla="*/ 3 h 62"/>
                <a:gd name="T32" fmla="*/ 31 w 63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2">
                  <a:moveTo>
                    <a:pt x="31" y="0"/>
                  </a:moveTo>
                  <a:lnTo>
                    <a:pt x="44" y="3"/>
                  </a:lnTo>
                  <a:lnTo>
                    <a:pt x="54" y="9"/>
                  </a:lnTo>
                  <a:lnTo>
                    <a:pt x="61" y="19"/>
                  </a:lnTo>
                  <a:lnTo>
                    <a:pt x="63" y="31"/>
                  </a:lnTo>
                  <a:lnTo>
                    <a:pt x="61" y="43"/>
                  </a:lnTo>
                  <a:lnTo>
                    <a:pt x="54" y="53"/>
                  </a:lnTo>
                  <a:lnTo>
                    <a:pt x="44" y="60"/>
                  </a:lnTo>
                  <a:lnTo>
                    <a:pt x="31" y="62"/>
                  </a:lnTo>
                  <a:lnTo>
                    <a:pt x="19" y="60"/>
                  </a:lnTo>
                  <a:lnTo>
                    <a:pt x="9" y="53"/>
                  </a:lnTo>
                  <a:lnTo>
                    <a:pt x="3" y="43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9" y="9"/>
                  </a:lnTo>
                  <a:lnTo>
                    <a:pt x="19" y="3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1" name="Freeform 356"/>
            <p:cNvSpPr>
              <a:spLocks/>
            </p:cNvSpPr>
            <p:nvPr/>
          </p:nvSpPr>
          <p:spPr bwMode="auto">
            <a:xfrm>
              <a:off x="2005013" y="2311401"/>
              <a:ext cx="6350" cy="6350"/>
            </a:xfrm>
            <a:custGeom>
              <a:avLst/>
              <a:gdLst>
                <a:gd name="T0" fmla="*/ 31 w 63"/>
                <a:gd name="T1" fmla="*/ 0 h 63"/>
                <a:gd name="T2" fmla="*/ 44 w 63"/>
                <a:gd name="T3" fmla="*/ 3 h 63"/>
                <a:gd name="T4" fmla="*/ 54 w 63"/>
                <a:gd name="T5" fmla="*/ 9 h 63"/>
                <a:gd name="T6" fmla="*/ 61 w 63"/>
                <a:gd name="T7" fmla="*/ 20 h 63"/>
                <a:gd name="T8" fmla="*/ 63 w 63"/>
                <a:gd name="T9" fmla="*/ 32 h 63"/>
                <a:gd name="T10" fmla="*/ 61 w 63"/>
                <a:gd name="T11" fmla="*/ 44 h 63"/>
                <a:gd name="T12" fmla="*/ 54 w 63"/>
                <a:gd name="T13" fmla="*/ 54 h 63"/>
                <a:gd name="T14" fmla="*/ 44 w 63"/>
                <a:gd name="T15" fmla="*/ 61 h 63"/>
                <a:gd name="T16" fmla="*/ 31 w 63"/>
                <a:gd name="T17" fmla="*/ 63 h 63"/>
                <a:gd name="T18" fmla="*/ 19 w 63"/>
                <a:gd name="T19" fmla="*/ 61 h 63"/>
                <a:gd name="T20" fmla="*/ 9 w 63"/>
                <a:gd name="T21" fmla="*/ 54 h 63"/>
                <a:gd name="T22" fmla="*/ 3 w 63"/>
                <a:gd name="T23" fmla="*/ 44 h 63"/>
                <a:gd name="T24" fmla="*/ 0 w 63"/>
                <a:gd name="T25" fmla="*/ 32 h 63"/>
                <a:gd name="T26" fmla="*/ 3 w 63"/>
                <a:gd name="T27" fmla="*/ 20 h 63"/>
                <a:gd name="T28" fmla="*/ 9 w 63"/>
                <a:gd name="T29" fmla="*/ 9 h 63"/>
                <a:gd name="T30" fmla="*/ 19 w 63"/>
                <a:gd name="T31" fmla="*/ 3 h 63"/>
                <a:gd name="T32" fmla="*/ 31 w 63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3">
                  <a:moveTo>
                    <a:pt x="31" y="0"/>
                  </a:moveTo>
                  <a:lnTo>
                    <a:pt x="44" y="3"/>
                  </a:lnTo>
                  <a:lnTo>
                    <a:pt x="54" y="9"/>
                  </a:lnTo>
                  <a:lnTo>
                    <a:pt x="61" y="20"/>
                  </a:lnTo>
                  <a:lnTo>
                    <a:pt x="63" y="32"/>
                  </a:lnTo>
                  <a:lnTo>
                    <a:pt x="61" y="44"/>
                  </a:lnTo>
                  <a:lnTo>
                    <a:pt x="54" y="54"/>
                  </a:lnTo>
                  <a:lnTo>
                    <a:pt x="44" y="61"/>
                  </a:lnTo>
                  <a:lnTo>
                    <a:pt x="31" y="63"/>
                  </a:lnTo>
                  <a:lnTo>
                    <a:pt x="19" y="61"/>
                  </a:lnTo>
                  <a:lnTo>
                    <a:pt x="9" y="54"/>
                  </a:lnTo>
                  <a:lnTo>
                    <a:pt x="3" y="44"/>
                  </a:lnTo>
                  <a:lnTo>
                    <a:pt x="0" y="32"/>
                  </a:lnTo>
                  <a:lnTo>
                    <a:pt x="3" y="20"/>
                  </a:lnTo>
                  <a:lnTo>
                    <a:pt x="9" y="9"/>
                  </a:lnTo>
                  <a:lnTo>
                    <a:pt x="19" y="3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2" name="Freeform 357"/>
            <p:cNvSpPr>
              <a:spLocks/>
            </p:cNvSpPr>
            <p:nvPr/>
          </p:nvSpPr>
          <p:spPr bwMode="auto">
            <a:xfrm>
              <a:off x="2005013" y="2319338"/>
              <a:ext cx="6350" cy="6350"/>
            </a:xfrm>
            <a:custGeom>
              <a:avLst/>
              <a:gdLst>
                <a:gd name="T0" fmla="*/ 31 w 63"/>
                <a:gd name="T1" fmla="*/ 0 h 63"/>
                <a:gd name="T2" fmla="*/ 44 w 63"/>
                <a:gd name="T3" fmla="*/ 3 h 63"/>
                <a:gd name="T4" fmla="*/ 54 w 63"/>
                <a:gd name="T5" fmla="*/ 9 h 63"/>
                <a:gd name="T6" fmla="*/ 61 w 63"/>
                <a:gd name="T7" fmla="*/ 19 h 63"/>
                <a:gd name="T8" fmla="*/ 63 w 63"/>
                <a:gd name="T9" fmla="*/ 32 h 63"/>
                <a:gd name="T10" fmla="*/ 61 w 63"/>
                <a:gd name="T11" fmla="*/ 43 h 63"/>
                <a:gd name="T12" fmla="*/ 56 w 63"/>
                <a:gd name="T13" fmla="*/ 52 h 63"/>
                <a:gd name="T14" fmla="*/ 48 w 63"/>
                <a:gd name="T15" fmla="*/ 59 h 63"/>
                <a:gd name="T16" fmla="*/ 38 w 63"/>
                <a:gd name="T17" fmla="*/ 62 h 63"/>
                <a:gd name="T18" fmla="*/ 35 w 63"/>
                <a:gd name="T19" fmla="*/ 63 h 63"/>
                <a:gd name="T20" fmla="*/ 31 w 63"/>
                <a:gd name="T21" fmla="*/ 63 h 63"/>
                <a:gd name="T22" fmla="*/ 28 w 63"/>
                <a:gd name="T23" fmla="*/ 63 h 63"/>
                <a:gd name="T24" fmla="*/ 25 w 63"/>
                <a:gd name="T25" fmla="*/ 62 h 63"/>
                <a:gd name="T26" fmla="*/ 15 w 63"/>
                <a:gd name="T27" fmla="*/ 58 h 63"/>
                <a:gd name="T28" fmla="*/ 7 w 63"/>
                <a:gd name="T29" fmla="*/ 51 h 63"/>
                <a:gd name="T30" fmla="*/ 2 w 63"/>
                <a:gd name="T31" fmla="*/ 43 h 63"/>
                <a:gd name="T32" fmla="*/ 0 w 63"/>
                <a:gd name="T33" fmla="*/ 32 h 63"/>
                <a:gd name="T34" fmla="*/ 3 w 63"/>
                <a:gd name="T35" fmla="*/ 19 h 63"/>
                <a:gd name="T36" fmla="*/ 9 w 63"/>
                <a:gd name="T37" fmla="*/ 9 h 63"/>
                <a:gd name="T38" fmla="*/ 19 w 63"/>
                <a:gd name="T39" fmla="*/ 3 h 63"/>
                <a:gd name="T40" fmla="*/ 31 w 63"/>
                <a:gd name="T4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63">
                  <a:moveTo>
                    <a:pt x="31" y="0"/>
                  </a:moveTo>
                  <a:lnTo>
                    <a:pt x="44" y="3"/>
                  </a:lnTo>
                  <a:lnTo>
                    <a:pt x="54" y="9"/>
                  </a:lnTo>
                  <a:lnTo>
                    <a:pt x="61" y="19"/>
                  </a:lnTo>
                  <a:lnTo>
                    <a:pt x="63" y="32"/>
                  </a:lnTo>
                  <a:lnTo>
                    <a:pt x="61" y="43"/>
                  </a:lnTo>
                  <a:lnTo>
                    <a:pt x="56" y="52"/>
                  </a:lnTo>
                  <a:lnTo>
                    <a:pt x="48" y="59"/>
                  </a:lnTo>
                  <a:lnTo>
                    <a:pt x="38" y="62"/>
                  </a:lnTo>
                  <a:lnTo>
                    <a:pt x="35" y="63"/>
                  </a:lnTo>
                  <a:lnTo>
                    <a:pt x="31" y="63"/>
                  </a:lnTo>
                  <a:lnTo>
                    <a:pt x="28" y="63"/>
                  </a:lnTo>
                  <a:lnTo>
                    <a:pt x="25" y="62"/>
                  </a:lnTo>
                  <a:lnTo>
                    <a:pt x="15" y="58"/>
                  </a:lnTo>
                  <a:lnTo>
                    <a:pt x="7" y="51"/>
                  </a:lnTo>
                  <a:lnTo>
                    <a:pt x="2" y="43"/>
                  </a:lnTo>
                  <a:lnTo>
                    <a:pt x="0" y="32"/>
                  </a:lnTo>
                  <a:lnTo>
                    <a:pt x="3" y="19"/>
                  </a:lnTo>
                  <a:lnTo>
                    <a:pt x="9" y="9"/>
                  </a:lnTo>
                  <a:lnTo>
                    <a:pt x="19" y="3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" name="Freeform 358"/>
            <p:cNvSpPr>
              <a:spLocks/>
            </p:cNvSpPr>
            <p:nvPr/>
          </p:nvSpPr>
          <p:spPr bwMode="auto">
            <a:xfrm>
              <a:off x="2070101" y="2281238"/>
              <a:ext cx="4763" cy="6350"/>
            </a:xfrm>
            <a:custGeom>
              <a:avLst/>
              <a:gdLst>
                <a:gd name="T0" fmla="*/ 33 w 62"/>
                <a:gd name="T1" fmla="*/ 0 h 63"/>
                <a:gd name="T2" fmla="*/ 45 w 62"/>
                <a:gd name="T3" fmla="*/ 4 h 63"/>
                <a:gd name="T4" fmla="*/ 54 w 62"/>
                <a:gd name="T5" fmla="*/ 11 h 63"/>
                <a:gd name="T6" fmla="*/ 59 w 62"/>
                <a:gd name="T7" fmla="*/ 20 h 63"/>
                <a:gd name="T8" fmla="*/ 62 w 62"/>
                <a:gd name="T9" fmla="*/ 30 h 63"/>
                <a:gd name="T10" fmla="*/ 61 w 62"/>
                <a:gd name="T11" fmla="*/ 40 h 63"/>
                <a:gd name="T12" fmla="*/ 60 w 62"/>
                <a:gd name="T13" fmla="*/ 42 h 63"/>
                <a:gd name="T14" fmla="*/ 59 w 62"/>
                <a:gd name="T15" fmla="*/ 44 h 63"/>
                <a:gd name="T16" fmla="*/ 59 w 62"/>
                <a:gd name="T17" fmla="*/ 46 h 63"/>
                <a:gd name="T18" fmla="*/ 57 w 62"/>
                <a:gd name="T19" fmla="*/ 49 h 63"/>
                <a:gd name="T20" fmla="*/ 55 w 62"/>
                <a:gd name="T21" fmla="*/ 52 h 63"/>
                <a:gd name="T22" fmla="*/ 47 w 62"/>
                <a:gd name="T23" fmla="*/ 59 h 63"/>
                <a:gd name="T24" fmla="*/ 38 w 62"/>
                <a:gd name="T25" fmla="*/ 62 h 63"/>
                <a:gd name="T26" fmla="*/ 27 w 62"/>
                <a:gd name="T27" fmla="*/ 63 h 63"/>
                <a:gd name="T28" fmla="*/ 17 w 62"/>
                <a:gd name="T29" fmla="*/ 60 h 63"/>
                <a:gd name="T30" fmla="*/ 7 w 62"/>
                <a:gd name="T31" fmla="*/ 52 h 63"/>
                <a:gd name="T32" fmla="*/ 1 w 62"/>
                <a:gd name="T33" fmla="*/ 42 h 63"/>
                <a:gd name="T34" fmla="*/ 0 w 62"/>
                <a:gd name="T35" fmla="*/ 30 h 63"/>
                <a:gd name="T36" fmla="*/ 4 w 62"/>
                <a:gd name="T37" fmla="*/ 18 h 63"/>
                <a:gd name="T38" fmla="*/ 11 w 62"/>
                <a:gd name="T39" fmla="*/ 7 h 63"/>
                <a:gd name="T40" fmla="*/ 22 w 62"/>
                <a:gd name="T41" fmla="*/ 2 h 63"/>
                <a:gd name="T42" fmla="*/ 33 w 62"/>
                <a:gd name="T4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2" h="63">
                  <a:moveTo>
                    <a:pt x="33" y="0"/>
                  </a:moveTo>
                  <a:lnTo>
                    <a:pt x="45" y="4"/>
                  </a:lnTo>
                  <a:lnTo>
                    <a:pt x="54" y="11"/>
                  </a:lnTo>
                  <a:lnTo>
                    <a:pt x="59" y="20"/>
                  </a:lnTo>
                  <a:lnTo>
                    <a:pt x="62" y="30"/>
                  </a:lnTo>
                  <a:lnTo>
                    <a:pt x="61" y="40"/>
                  </a:lnTo>
                  <a:lnTo>
                    <a:pt x="60" y="42"/>
                  </a:lnTo>
                  <a:lnTo>
                    <a:pt x="59" y="44"/>
                  </a:lnTo>
                  <a:lnTo>
                    <a:pt x="59" y="46"/>
                  </a:lnTo>
                  <a:lnTo>
                    <a:pt x="57" y="49"/>
                  </a:lnTo>
                  <a:lnTo>
                    <a:pt x="55" y="52"/>
                  </a:lnTo>
                  <a:lnTo>
                    <a:pt x="47" y="59"/>
                  </a:lnTo>
                  <a:lnTo>
                    <a:pt x="38" y="62"/>
                  </a:lnTo>
                  <a:lnTo>
                    <a:pt x="27" y="63"/>
                  </a:lnTo>
                  <a:lnTo>
                    <a:pt x="17" y="60"/>
                  </a:lnTo>
                  <a:lnTo>
                    <a:pt x="7" y="52"/>
                  </a:lnTo>
                  <a:lnTo>
                    <a:pt x="1" y="42"/>
                  </a:lnTo>
                  <a:lnTo>
                    <a:pt x="0" y="30"/>
                  </a:lnTo>
                  <a:lnTo>
                    <a:pt x="4" y="18"/>
                  </a:lnTo>
                  <a:lnTo>
                    <a:pt x="11" y="7"/>
                  </a:lnTo>
                  <a:lnTo>
                    <a:pt x="22" y="2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" name="Freeform 359"/>
            <p:cNvSpPr>
              <a:spLocks/>
            </p:cNvSpPr>
            <p:nvPr/>
          </p:nvSpPr>
          <p:spPr bwMode="auto">
            <a:xfrm>
              <a:off x="2076451" y="2286001"/>
              <a:ext cx="6350" cy="6350"/>
            </a:xfrm>
            <a:custGeom>
              <a:avLst/>
              <a:gdLst>
                <a:gd name="T0" fmla="*/ 31 w 63"/>
                <a:gd name="T1" fmla="*/ 0 h 62"/>
                <a:gd name="T2" fmla="*/ 43 w 63"/>
                <a:gd name="T3" fmla="*/ 3 h 62"/>
                <a:gd name="T4" fmla="*/ 53 w 63"/>
                <a:gd name="T5" fmla="*/ 9 h 62"/>
                <a:gd name="T6" fmla="*/ 60 w 63"/>
                <a:gd name="T7" fmla="*/ 19 h 62"/>
                <a:gd name="T8" fmla="*/ 63 w 63"/>
                <a:gd name="T9" fmla="*/ 31 h 62"/>
                <a:gd name="T10" fmla="*/ 60 w 63"/>
                <a:gd name="T11" fmla="*/ 43 h 62"/>
                <a:gd name="T12" fmla="*/ 53 w 63"/>
                <a:gd name="T13" fmla="*/ 53 h 62"/>
                <a:gd name="T14" fmla="*/ 43 w 63"/>
                <a:gd name="T15" fmla="*/ 60 h 62"/>
                <a:gd name="T16" fmla="*/ 31 w 63"/>
                <a:gd name="T17" fmla="*/ 62 h 62"/>
                <a:gd name="T18" fmla="*/ 19 w 63"/>
                <a:gd name="T19" fmla="*/ 60 h 62"/>
                <a:gd name="T20" fmla="*/ 9 w 63"/>
                <a:gd name="T21" fmla="*/ 53 h 62"/>
                <a:gd name="T22" fmla="*/ 3 w 63"/>
                <a:gd name="T23" fmla="*/ 43 h 62"/>
                <a:gd name="T24" fmla="*/ 0 w 63"/>
                <a:gd name="T25" fmla="*/ 31 h 62"/>
                <a:gd name="T26" fmla="*/ 3 w 63"/>
                <a:gd name="T27" fmla="*/ 19 h 62"/>
                <a:gd name="T28" fmla="*/ 9 w 63"/>
                <a:gd name="T29" fmla="*/ 9 h 62"/>
                <a:gd name="T30" fmla="*/ 19 w 63"/>
                <a:gd name="T31" fmla="*/ 3 h 62"/>
                <a:gd name="T32" fmla="*/ 31 w 63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2">
                  <a:moveTo>
                    <a:pt x="31" y="0"/>
                  </a:moveTo>
                  <a:lnTo>
                    <a:pt x="43" y="3"/>
                  </a:lnTo>
                  <a:lnTo>
                    <a:pt x="53" y="9"/>
                  </a:lnTo>
                  <a:lnTo>
                    <a:pt x="60" y="19"/>
                  </a:lnTo>
                  <a:lnTo>
                    <a:pt x="63" y="31"/>
                  </a:lnTo>
                  <a:lnTo>
                    <a:pt x="60" y="43"/>
                  </a:lnTo>
                  <a:lnTo>
                    <a:pt x="53" y="53"/>
                  </a:lnTo>
                  <a:lnTo>
                    <a:pt x="43" y="60"/>
                  </a:lnTo>
                  <a:lnTo>
                    <a:pt x="31" y="62"/>
                  </a:lnTo>
                  <a:lnTo>
                    <a:pt x="19" y="60"/>
                  </a:lnTo>
                  <a:lnTo>
                    <a:pt x="9" y="53"/>
                  </a:lnTo>
                  <a:lnTo>
                    <a:pt x="3" y="43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9" y="9"/>
                  </a:lnTo>
                  <a:lnTo>
                    <a:pt x="19" y="3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5" name="Freeform 360"/>
            <p:cNvSpPr>
              <a:spLocks/>
            </p:cNvSpPr>
            <p:nvPr/>
          </p:nvSpPr>
          <p:spPr bwMode="auto">
            <a:xfrm>
              <a:off x="2084388" y="2289176"/>
              <a:ext cx="6350" cy="6350"/>
            </a:xfrm>
            <a:custGeom>
              <a:avLst/>
              <a:gdLst>
                <a:gd name="T0" fmla="*/ 31 w 61"/>
                <a:gd name="T1" fmla="*/ 0 h 63"/>
                <a:gd name="T2" fmla="*/ 43 w 61"/>
                <a:gd name="T3" fmla="*/ 3 h 63"/>
                <a:gd name="T4" fmla="*/ 52 w 61"/>
                <a:gd name="T5" fmla="*/ 9 h 63"/>
                <a:gd name="T6" fmla="*/ 59 w 61"/>
                <a:gd name="T7" fmla="*/ 19 h 63"/>
                <a:gd name="T8" fmla="*/ 61 w 61"/>
                <a:gd name="T9" fmla="*/ 31 h 63"/>
                <a:gd name="T10" fmla="*/ 59 w 61"/>
                <a:gd name="T11" fmla="*/ 44 h 63"/>
                <a:gd name="T12" fmla="*/ 52 w 61"/>
                <a:gd name="T13" fmla="*/ 54 h 63"/>
                <a:gd name="T14" fmla="*/ 43 w 61"/>
                <a:gd name="T15" fmla="*/ 61 h 63"/>
                <a:gd name="T16" fmla="*/ 31 w 61"/>
                <a:gd name="T17" fmla="*/ 63 h 63"/>
                <a:gd name="T18" fmla="*/ 19 w 61"/>
                <a:gd name="T19" fmla="*/ 61 h 63"/>
                <a:gd name="T20" fmla="*/ 9 w 61"/>
                <a:gd name="T21" fmla="*/ 54 h 63"/>
                <a:gd name="T22" fmla="*/ 2 w 61"/>
                <a:gd name="T23" fmla="*/ 44 h 63"/>
                <a:gd name="T24" fmla="*/ 0 w 61"/>
                <a:gd name="T25" fmla="*/ 31 h 63"/>
                <a:gd name="T26" fmla="*/ 2 w 61"/>
                <a:gd name="T27" fmla="*/ 19 h 63"/>
                <a:gd name="T28" fmla="*/ 9 w 61"/>
                <a:gd name="T29" fmla="*/ 9 h 63"/>
                <a:gd name="T30" fmla="*/ 19 w 61"/>
                <a:gd name="T31" fmla="*/ 3 h 63"/>
                <a:gd name="T32" fmla="*/ 31 w 61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63">
                  <a:moveTo>
                    <a:pt x="31" y="0"/>
                  </a:moveTo>
                  <a:lnTo>
                    <a:pt x="43" y="3"/>
                  </a:lnTo>
                  <a:lnTo>
                    <a:pt x="52" y="9"/>
                  </a:lnTo>
                  <a:lnTo>
                    <a:pt x="59" y="19"/>
                  </a:lnTo>
                  <a:lnTo>
                    <a:pt x="61" y="31"/>
                  </a:lnTo>
                  <a:lnTo>
                    <a:pt x="59" y="44"/>
                  </a:lnTo>
                  <a:lnTo>
                    <a:pt x="52" y="54"/>
                  </a:lnTo>
                  <a:lnTo>
                    <a:pt x="43" y="61"/>
                  </a:lnTo>
                  <a:lnTo>
                    <a:pt x="31" y="63"/>
                  </a:lnTo>
                  <a:lnTo>
                    <a:pt x="19" y="61"/>
                  </a:lnTo>
                  <a:lnTo>
                    <a:pt x="9" y="54"/>
                  </a:lnTo>
                  <a:lnTo>
                    <a:pt x="2" y="44"/>
                  </a:lnTo>
                  <a:lnTo>
                    <a:pt x="0" y="31"/>
                  </a:lnTo>
                  <a:lnTo>
                    <a:pt x="2" y="19"/>
                  </a:lnTo>
                  <a:lnTo>
                    <a:pt x="9" y="9"/>
                  </a:lnTo>
                  <a:lnTo>
                    <a:pt x="19" y="3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6" name="Freeform 361"/>
            <p:cNvSpPr>
              <a:spLocks/>
            </p:cNvSpPr>
            <p:nvPr/>
          </p:nvSpPr>
          <p:spPr bwMode="auto">
            <a:xfrm>
              <a:off x="2047876" y="2270126"/>
              <a:ext cx="4763" cy="6350"/>
            </a:xfrm>
            <a:custGeom>
              <a:avLst/>
              <a:gdLst>
                <a:gd name="T0" fmla="*/ 33 w 62"/>
                <a:gd name="T1" fmla="*/ 0 h 63"/>
                <a:gd name="T2" fmla="*/ 45 w 62"/>
                <a:gd name="T3" fmla="*/ 4 h 63"/>
                <a:gd name="T4" fmla="*/ 55 w 62"/>
                <a:gd name="T5" fmla="*/ 11 h 63"/>
                <a:gd name="T6" fmla="*/ 61 w 62"/>
                <a:gd name="T7" fmla="*/ 22 h 63"/>
                <a:gd name="T8" fmla="*/ 62 w 62"/>
                <a:gd name="T9" fmla="*/ 33 h 63"/>
                <a:gd name="T10" fmla="*/ 58 w 62"/>
                <a:gd name="T11" fmla="*/ 46 h 63"/>
                <a:gd name="T12" fmla="*/ 51 w 62"/>
                <a:gd name="T13" fmla="*/ 56 h 63"/>
                <a:gd name="T14" fmla="*/ 40 w 62"/>
                <a:gd name="T15" fmla="*/ 62 h 63"/>
                <a:gd name="T16" fmla="*/ 29 w 62"/>
                <a:gd name="T17" fmla="*/ 63 h 63"/>
                <a:gd name="T18" fmla="*/ 17 w 62"/>
                <a:gd name="T19" fmla="*/ 60 h 63"/>
                <a:gd name="T20" fmla="*/ 7 w 62"/>
                <a:gd name="T21" fmla="*/ 52 h 63"/>
                <a:gd name="T22" fmla="*/ 1 w 62"/>
                <a:gd name="T23" fmla="*/ 42 h 63"/>
                <a:gd name="T24" fmla="*/ 0 w 62"/>
                <a:gd name="T25" fmla="*/ 29 h 63"/>
                <a:gd name="T26" fmla="*/ 3 w 62"/>
                <a:gd name="T27" fmla="*/ 17 h 63"/>
                <a:gd name="T28" fmla="*/ 11 w 62"/>
                <a:gd name="T29" fmla="*/ 8 h 63"/>
                <a:gd name="T30" fmla="*/ 21 w 62"/>
                <a:gd name="T31" fmla="*/ 2 h 63"/>
                <a:gd name="T32" fmla="*/ 33 w 62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63">
                  <a:moveTo>
                    <a:pt x="33" y="0"/>
                  </a:moveTo>
                  <a:lnTo>
                    <a:pt x="45" y="4"/>
                  </a:lnTo>
                  <a:lnTo>
                    <a:pt x="55" y="11"/>
                  </a:lnTo>
                  <a:lnTo>
                    <a:pt x="61" y="22"/>
                  </a:lnTo>
                  <a:lnTo>
                    <a:pt x="62" y="33"/>
                  </a:lnTo>
                  <a:lnTo>
                    <a:pt x="58" y="46"/>
                  </a:lnTo>
                  <a:lnTo>
                    <a:pt x="51" y="56"/>
                  </a:lnTo>
                  <a:lnTo>
                    <a:pt x="40" y="62"/>
                  </a:lnTo>
                  <a:lnTo>
                    <a:pt x="29" y="63"/>
                  </a:lnTo>
                  <a:lnTo>
                    <a:pt x="17" y="60"/>
                  </a:lnTo>
                  <a:lnTo>
                    <a:pt x="7" y="52"/>
                  </a:lnTo>
                  <a:lnTo>
                    <a:pt x="1" y="42"/>
                  </a:lnTo>
                  <a:lnTo>
                    <a:pt x="0" y="29"/>
                  </a:lnTo>
                  <a:lnTo>
                    <a:pt x="3" y="17"/>
                  </a:lnTo>
                  <a:lnTo>
                    <a:pt x="11" y="8"/>
                  </a:lnTo>
                  <a:lnTo>
                    <a:pt x="21" y="2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7" name="Freeform 362"/>
            <p:cNvSpPr>
              <a:spLocks/>
            </p:cNvSpPr>
            <p:nvPr/>
          </p:nvSpPr>
          <p:spPr bwMode="auto">
            <a:xfrm>
              <a:off x="2054226" y="2274888"/>
              <a:ext cx="6350" cy="4763"/>
            </a:xfrm>
            <a:custGeom>
              <a:avLst/>
              <a:gdLst>
                <a:gd name="T0" fmla="*/ 30 w 62"/>
                <a:gd name="T1" fmla="*/ 0 h 62"/>
                <a:gd name="T2" fmla="*/ 44 w 62"/>
                <a:gd name="T3" fmla="*/ 3 h 62"/>
                <a:gd name="T4" fmla="*/ 53 w 62"/>
                <a:gd name="T5" fmla="*/ 9 h 62"/>
                <a:gd name="T6" fmla="*/ 60 w 62"/>
                <a:gd name="T7" fmla="*/ 19 h 62"/>
                <a:gd name="T8" fmla="*/ 62 w 62"/>
                <a:gd name="T9" fmla="*/ 31 h 62"/>
                <a:gd name="T10" fmla="*/ 60 w 62"/>
                <a:gd name="T11" fmla="*/ 43 h 62"/>
                <a:gd name="T12" fmla="*/ 53 w 62"/>
                <a:gd name="T13" fmla="*/ 53 h 62"/>
                <a:gd name="T14" fmla="*/ 44 w 62"/>
                <a:gd name="T15" fmla="*/ 60 h 62"/>
                <a:gd name="T16" fmla="*/ 30 w 62"/>
                <a:gd name="T17" fmla="*/ 62 h 62"/>
                <a:gd name="T18" fmla="*/ 18 w 62"/>
                <a:gd name="T19" fmla="*/ 60 h 62"/>
                <a:gd name="T20" fmla="*/ 9 w 62"/>
                <a:gd name="T21" fmla="*/ 53 h 62"/>
                <a:gd name="T22" fmla="*/ 2 w 62"/>
                <a:gd name="T23" fmla="*/ 43 h 62"/>
                <a:gd name="T24" fmla="*/ 0 w 62"/>
                <a:gd name="T25" fmla="*/ 31 h 62"/>
                <a:gd name="T26" fmla="*/ 2 w 62"/>
                <a:gd name="T27" fmla="*/ 19 h 62"/>
                <a:gd name="T28" fmla="*/ 9 w 62"/>
                <a:gd name="T29" fmla="*/ 9 h 62"/>
                <a:gd name="T30" fmla="*/ 18 w 62"/>
                <a:gd name="T31" fmla="*/ 3 h 62"/>
                <a:gd name="T32" fmla="*/ 30 w 62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62">
                  <a:moveTo>
                    <a:pt x="30" y="0"/>
                  </a:moveTo>
                  <a:lnTo>
                    <a:pt x="44" y="3"/>
                  </a:lnTo>
                  <a:lnTo>
                    <a:pt x="53" y="9"/>
                  </a:lnTo>
                  <a:lnTo>
                    <a:pt x="60" y="19"/>
                  </a:lnTo>
                  <a:lnTo>
                    <a:pt x="62" y="31"/>
                  </a:lnTo>
                  <a:lnTo>
                    <a:pt x="60" y="43"/>
                  </a:lnTo>
                  <a:lnTo>
                    <a:pt x="53" y="53"/>
                  </a:lnTo>
                  <a:lnTo>
                    <a:pt x="44" y="60"/>
                  </a:lnTo>
                  <a:lnTo>
                    <a:pt x="30" y="62"/>
                  </a:lnTo>
                  <a:lnTo>
                    <a:pt x="18" y="60"/>
                  </a:lnTo>
                  <a:lnTo>
                    <a:pt x="9" y="53"/>
                  </a:lnTo>
                  <a:lnTo>
                    <a:pt x="2" y="43"/>
                  </a:lnTo>
                  <a:lnTo>
                    <a:pt x="0" y="31"/>
                  </a:lnTo>
                  <a:lnTo>
                    <a:pt x="2" y="19"/>
                  </a:lnTo>
                  <a:lnTo>
                    <a:pt x="9" y="9"/>
                  </a:lnTo>
                  <a:lnTo>
                    <a:pt x="18" y="3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8" name="Freeform 363"/>
            <p:cNvSpPr>
              <a:spLocks/>
            </p:cNvSpPr>
            <p:nvPr/>
          </p:nvSpPr>
          <p:spPr bwMode="auto">
            <a:xfrm>
              <a:off x="2062163" y="2278063"/>
              <a:ext cx="6350" cy="6350"/>
            </a:xfrm>
            <a:custGeom>
              <a:avLst/>
              <a:gdLst>
                <a:gd name="T0" fmla="*/ 30 w 61"/>
                <a:gd name="T1" fmla="*/ 0 h 63"/>
                <a:gd name="T2" fmla="*/ 42 w 61"/>
                <a:gd name="T3" fmla="*/ 3 h 63"/>
                <a:gd name="T4" fmla="*/ 52 w 61"/>
                <a:gd name="T5" fmla="*/ 9 h 63"/>
                <a:gd name="T6" fmla="*/ 59 w 61"/>
                <a:gd name="T7" fmla="*/ 19 h 63"/>
                <a:gd name="T8" fmla="*/ 61 w 61"/>
                <a:gd name="T9" fmla="*/ 31 h 63"/>
                <a:gd name="T10" fmla="*/ 59 w 61"/>
                <a:gd name="T11" fmla="*/ 43 h 63"/>
                <a:gd name="T12" fmla="*/ 52 w 61"/>
                <a:gd name="T13" fmla="*/ 53 h 63"/>
                <a:gd name="T14" fmla="*/ 42 w 61"/>
                <a:gd name="T15" fmla="*/ 61 h 63"/>
                <a:gd name="T16" fmla="*/ 30 w 61"/>
                <a:gd name="T17" fmla="*/ 63 h 63"/>
                <a:gd name="T18" fmla="*/ 18 w 61"/>
                <a:gd name="T19" fmla="*/ 61 h 63"/>
                <a:gd name="T20" fmla="*/ 9 w 61"/>
                <a:gd name="T21" fmla="*/ 53 h 63"/>
                <a:gd name="T22" fmla="*/ 2 w 61"/>
                <a:gd name="T23" fmla="*/ 43 h 63"/>
                <a:gd name="T24" fmla="*/ 0 w 61"/>
                <a:gd name="T25" fmla="*/ 31 h 63"/>
                <a:gd name="T26" fmla="*/ 2 w 61"/>
                <a:gd name="T27" fmla="*/ 19 h 63"/>
                <a:gd name="T28" fmla="*/ 9 w 61"/>
                <a:gd name="T29" fmla="*/ 9 h 63"/>
                <a:gd name="T30" fmla="*/ 18 w 61"/>
                <a:gd name="T31" fmla="*/ 3 h 63"/>
                <a:gd name="T32" fmla="*/ 30 w 61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63">
                  <a:moveTo>
                    <a:pt x="30" y="0"/>
                  </a:moveTo>
                  <a:lnTo>
                    <a:pt x="42" y="3"/>
                  </a:lnTo>
                  <a:lnTo>
                    <a:pt x="52" y="9"/>
                  </a:lnTo>
                  <a:lnTo>
                    <a:pt x="59" y="19"/>
                  </a:lnTo>
                  <a:lnTo>
                    <a:pt x="61" y="31"/>
                  </a:lnTo>
                  <a:lnTo>
                    <a:pt x="59" y="43"/>
                  </a:lnTo>
                  <a:lnTo>
                    <a:pt x="52" y="53"/>
                  </a:lnTo>
                  <a:lnTo>
                    <a:pt x="42" y="61"/>
                  </a:lnTo>
                  <a:lnTo>
                    <a:pt x="30" y="63"/>
                  </a:lnTo>
                  <a:lnTo>
                    <a:pt x="18" y="61"/>
                  </a:lnTo>
                  <a:lnTo>
                    <a:pt x="9" y="53"/>
                  </a:lnTo>
                  <a:lnTo>
                    <a:pt x="2" y="43"/>
                  </a:lnTo>
                  <a:lnTo>
                    <a:pt x="0" y="31"/>
                  </a:lnTo>
                  <a:lnTo>
                    <a:pt x="2" y="19"/>
                  </a:lnTo>
                  <a:lnTo>
                    <a:pt x="9" y="9"/>
                  </a:lnTo>
                  <a:lnTo>
                    <a:pt x="18" y="3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9" name="Freeform 364"/>
            <p:cNvSpPr>
              <a:spLocks/>
            </p:cNvSpPr>
            <p:nvPr/>
          </p:nvSpPr>
          <p:spPr bwMode="auto">
            <a:xfrm>
              <a:off x="1941513" y="2281238"/>
              <a:ext cx="4763" cy="6350"/>
            </a:xfrm>
            <a:custGeom>
              <a:avLst/>
              <a:gdLst>
                <a:gd name="T0" fmla="*/ 29 w 62"/>
                <a:gd name="T1" fmla="*/ 0 h 62"/>
                <a:gd name="T2" fmla="*/ 41 w 62"/>
                <a:gd name="T3" fmla="*/ 1 h 62"/>
                <a:gd name="T4" fmla="*/ 51 w 62"/>
                <a:gd name="T5" fmla="*/ 7 h 62"/>
                <a:gd name="T6" fmla="*/ 59 w 62"/>
                <a:gd name="T7" fmla="*/ 17 h 62"/>
                <a:gd name="T8" fmla="*/ 62 w 62"/>
                <a:gd name="T9" fmla="*/ 29 h 62"/>
                <a:gd name="T10" fmla="*/ 61 w 62"/>
                <a:gd name="T11" fmla="*/ 41 h 62"/>
                <a:gd name="T12" fmla="*/ 55 w 62"/>
                <a:gd name="T13" fmla="*/ 51 h 62"/>
                <a:gd name="T14" fmla="*/ 45 w 62"/>
                <a:gd name="T15" fmla="*/ 59 h 62"/>
                <a:gd name="T16" fmla="*/ 35 w 62"/>
                <a:gd name="T17" fmla="*/ 62 h 62"/>
                <a:gd name="T18" fmla="*/ 24 w 62"/>
                <a:gd name="T19" fmla="*/ 62 h 62"/>
                <a:gd name="T20" fmla="*/ 15 w 62"/>
                <a:gd name="T21" fmla="*/ 58 h 62"/>
                <a:gd name="T22" fmla="*/ 7 w 62"/>
                <a:gd name="T23" fmla="*/ 51 h 62"/>
                <a:gd name="T24" fmla="*/ 6 w 62"/>
                <a:gd name="T25" fmla="*/ 49 h 62"/>
                <a:gd name="T26" fmla="*/ 5 w 62"/>
                <a:gd name="T27" fmla="*/ 47 h 62"/>
                <a:gd name="T28" fmla="*/ 4 w 62"/>
                <a:gd name="T29" fmla="*/ 45 h 62"/>
                <a:gd name="T30" fmla="*/ 0 w 62"/>
                <a:gd name="T31" fmla="*/ 34 h 62"/>
                <a:gd name="T32" fmla="*/ 2 w 62"/>
                <a:gd name="T33" fmla="*/ 22 h 62"/>
                <a:gd name="T34" fmla="*/ 7 w 62"/>
                <a:gd name="T35" fmla="*/ 11 h 62"/>
                <a:gd name="T36" fmla="*/ 17 w 62"/>
                <a:gd name="T37" fmla="*/ 3 h 62"/>
                <a:gd name="T38" fmla="*/ 29 w 62"/>
                <a:gd name="T3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" h="62">
                  <a:moveTo>
                    <a:pt x="29" y="0"/>
                  </a:moveTo>
                  <a:lnTo>
                    <a:pt x="41" y="1"/>
                  </a:lnTo>
                  <a:lnTo>
                    <a:pt x="51" y="7"/>
                  </a:lnTo>
                  <a:lnTo>
                    <a:pt x="59" y="17"/>
                  </a:lnTo>
                  <a:lnTo>
                    <a:pt x="62" y="29"/>
                  </a:lnTo>
                  <a:lnTo>
                    <a:pt x="61" y="41"/>
                  </a:lnTo>
                  <a:lnTo>
                    <a:pt x="55" y="51"/>
                  </a:lnTo>
                  <a:lnTo>
                    <a:pt x="45" y="59"/>
                  </a:lnTo>
                  <a:lnTo>
                    <a:pt x="35" y="62"/>
                  </a:lnTo>
                  <a:lnTo>
                    <a:pt x="24" y="62"/>
                  </a:lnTo>
                  <a:lnTo>
                    <a:pt x="15" y="58"/>
                  </a:lnTo>
                  <a:lnTo>
                    <a:pt x="7" y="51"/>
                  </a:lnTo>
                  <a:lnTo>
                    <a:pt x="6" y="49"/>
                  </a:lnTo>
                  <a:lnTo>
                    <a:pt x="5" y="47"/>
                  </a:lnTo>
                  <a:lnTo>
                    <a:pt x="4" y="45"/>
                  </a:lnTo>
                  <a:lnTo>
                    <a:pt x="0" y="34"/>
                  </a:lnTo>
                  <a:lnTo>
                    <a:pt x="2" y="22"/>
                  </a:lnTo>
                  <a:lnTo>
                    <a:pt x="7" y="11"/>
                  </a:lnTo>
                  <a:lnTo>
                    <a:pt x="17" y="3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0" name="Freeform 365"/>
            <p:cNvSpPr>
              <a:spLocks/>
            </p:cNvSpPr>
            <p:nvPr/>
          </p:nvSpPr>
          <p:spPr bwMode="auto">
            <a:xfrm>
              <a:off x="1933576" y="2286001"/>
              <a:ext cx="4763" cy="6350"/>
            </a:xfrm>
            <a:custGeom>
              <a:avLst/>
              <a:gdLst>
                <a:gd name="T0" fmla="*/ 32 w 63"/>
                <a:gd name="T1" fmla="*/ 0 h 62"/>
                <a:gd name="T2" fmla="*/ 44 w 63"/>
                <a:gd name="T3" fmla="*/ 3 h 62"/>
                <a:gd name="T4" fmla="*/ 54 w 63"/>
                <a:gd name="T5" fmla="*/ 9 h 62"/>
                <a:gd name="T6" fmla="*/ 60 w 63"/>
                <a:gd name="T7" fmla="*/ 19 h 62"/>
                <a:gd name="T8" fmla="*/ 63 w 63"/>
                <a:gd name="T9" fmla="*/ 31 h 62"/>
                <a:gd name="T10" fmla="*/ 60 w 63"/>
                <a:gd name="T11" fmla="*/ 43 h 62"/>
                <a:gd name="T12" fmla="*/ 54 w 63"/>
                <a:gd name="T13" fmla="*/ 53 h 62"/>
                <a:gd name="T14" fmla="*/ 44 w 63"/>
                <a:gd name="T15" fmla="*/ 60 h 62"/>
                <a:gd name="T16" fmla="*/ 32 w 63"/>
                <a:gd name="T17" fmla="*/ 62 h 62"/>
                <a:gd name="T18" fmla="*/ 20 w 63"/>
                <a:gd name="T19" fmla="*/ 60 h 62"/>
                <a:gd name="T20" fmla="*/ 10 w 63"/>
                <a:gd name="T21" fmla="*/ 53 h 62"/>
                <a:gd name="T22" fmla="*/ 2 w 63"/>
                <a:gd name="T23" fmla="*/ 43 h 62"/>
                <a:gd name="T24" fmla="*/ 0 w 63"/>
                <a:gd name="T25" fmla="*/ 31 h 62"/>
                <a:gd name="T26" fmla="*/ 2 w 63"/>
                <a:gd name="T27" fmla="*/ 19 h 62"/>
                <a:gd name="T28" fmla="*/ 10 w 63"/>
                <a:gd name="T29" fmla="*/ 9 h 62"/>
                <a:gd name="T30" fmla="*/ 20 w 63"/>
                <a:gd name="T31" fmla="*/ 3 h 62"/>
                <a:gd name="T32" fmla="*/ 32 w 63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2">
                  <a:moveTo>
                    <a:pt x="32" y="0"/>
                  </a:moveTo>
                  <a:lnTo>
                    <a:pt x="44" y="3"/>
                  </a:lnTo>
                  <a:lnTo>
                    <a:pt x="54" y="9"/>
                  </a:lnTo>
                  <a:lnTo>
                    <a:pt x="60" y="19"/>
                  </a:lnTo>
                  <a:lnTo>
                    <a:pt x="63" y="31"/>
                  </a:lnTo>
                  <a:lnTo>
                    <a:pt x="60" y="43"/>
                  </a:lnTo>
                  <a:lnTo>
                    <a:pt x="54" y="53"/>
                  </a:lnTo>
                  <a:lnTo>
                    <a:pt x="44" y="60"/>
                  </a:lnTo>
                  <a:lnTo>
                    <a:pt x="32" y="62"/>
                  </a:lnTo>
                  <a:lnTo>
                    <a:pt x="20" y="60"/>
                  </a:lnTo>
                  <a:lnTo>
                    <a:pt x="10" y="53"/>
                  </a:lnTo>
                  <a:lnTo>
                    <a:pt x="2" y="43"/>
                  </a:lnTo>
                  <a:lnTo>
                    <a:pt x="0" y="31"/>
                  </a:lnTo>
                  <a:lnTo>
                    <a:pt x="2" y="19"/>
                  </a:lnTo>
                  <a:lnTo>
                    <a:pt x="10" y="9"/>
                  </a:lnTo>
                  <a:lnTo>
                    <a:pt x="20" y="3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1" name="Freeform 366"/>
            <p:cNvSpPr>
              <a:spLocks/>
            </p:cNvSpPr>
            <p:nvPr/>
          </p:nvSpPr>
          <p:spPr bwMode="auto">
            <a:xfrm>
              <a:off x="1925638" y="2289176"/>
              <a:ext cx="6350" cy="6350"/>
            </a:xfrm>
            <a:custGeom>
              <a:avLst/>
              <a:gdLst>
                <a:gd name="T0" fmla="*/ 31 w 62"/>
                <a:gd name="T1" fmla="*/ 0 h 63"/>
                <a:gd name="T2" fmla="*/ 43 w 62"/>
                <a:gd name="T3" fmla="*/ 3 h 63"/>
                <a:gd name="T4" fmla="*/ 53 w 62"/>
                <a:gd name="T5" fmla="*/ 9 h 63"/>
                <a:gd name="T6" fmla="*/ 59 w 62"/>
                <a:gd name="T7" fmla="*/ 19 h 63"/>
                <a:gd name="T8" fmla="*/ 62 w 62"/>
                <a:gd name="T9" fmla="*/ 31 h 63"/>
                <a:gd name="T10" fmla="*/ 59 w 62"/>
                <a:gd name="T11" fmla="*/ 44 h 63"/>
                <a:gd name="T12" fmla="*/ 53 w 62"/>
                <a:gd name="T13" fmla="*/ 54 h 63"/>
                <a:gd name="T14" fmla="*/ 43 w 62"/>
                <a:gd name="T15" fmla="*/ 61 h 63"/>
                <a:gd name="T16" fmla="*/ 31 w 62"/>
                <a:gd name="T17" fmla="*/ 63 h 63"/>
                <a:gd name="T18" fmla="*/ 19 w 62"/>
                <a:gd name="T19" fmla="*/ 61 h 63"/>
                <a:gd name="T20" fmla="*/ 9 w 62"/>
                <a:gd name="T21" fmla="*/ 54 h 63"/>
                <a:gd name="T22" fmla="*/ 2 w 62"/>
                <a:gd name="T23" fmla="*/ 44 h 63"/>
                <a:gd name="T24" fmla="*/ 0 w 62"/>
                <a:gd name="T25" fmla="*/ 31 h 63"/>
                <a:gd name="T26" fmla="*/ 2 w 62"/>
                <a:gd name="T27" fmla="*/ 19 h 63"/>
                <a:gd name="T28" fmla="*/ 9 w 62"/>
                <a:gd name="T29" fmla="*/ 9 h 63"/>
                <a:gd name="T30" fmla="*/ 19 w 62"/>
                <a:gd name="T31" fmla="*/ 3 h 63"/>
                <a:gd name="T32" fmla="*/ 31 w 62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63">
                  <a:moveTo>
                    <a:pt x="31" y="0"/>
                  </a:moveTo>
                  <a:lnTo>
                    <a:pt x="43" y="3"/>
                  </a:lnTo>
                  <a:lnTo>
                    <a:pt x="53" y="9"/>
                  </a:lnTo>
                  <a:lnTo>
                    <a:pt x="59" y="19"/>
                  </a:lnTo>
                  <a:lnTo>
                    <a:pt x="62" y="31"/>
                  </a:lnTo>
                  <a:lnTo>
                    <a:pt x="59" y="44"/>
                  </a:lnTo>
                  <a:lnTo>
                    <a:pt x="53" y="54"/>
                  </a:lnTo>
                  <a:lnTo>
                    <a:pt x="43" y="61"/>
                  </a:lnTo>
                  <a:lnTo>
                    <a:pt x="31" y="63"/>
                  </a:lnTo>
                  <a:lnTo>
                    <a:pt x="19" y="61"/>
                  </a:lnTo>
                  <a:lnTo>
                    <a:pt x="9" y="54"/>
                  </a:lnTo>
                  <a:lnTo>
                    <a:pt x="2" y="44"/>
                  </a:lnTo>
                  <a:lnTo>
                    <a:pt x="0" y="31"/>
                  </a:lnTo>
                  <a:lnTo>
                    <a:pt x="2" y="19"/>
                  </a:lnTo>
                  <a:lnTo>
                    <a:pt x="9" y="9"/>
                  </a:lnTo>
                  <a:lnTo>
                    <a:pt x="19" y="3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2" name="Freeform 367"/>
            <p:cNvSpPr>
              <a:spLocks/>
            </p:cNvSpPr>
            <p:nvPr/>
          </p:nvSpPr>
          <p:spPr bwMode="auto">
            <a:xfrm>
              <a:off x="1963738" y="2270126"/>
              <a:ext cx="4763" cy="6350"/>
            </a:xfrm>
            <a:custGeom>
              <a:avLst/>
              <a:gdLst>
                <a:gd name="T0" fmla="*/ 29 w 62"/>
                <a:gd name="T1" fmla="*/ 0 h 63"/>
                <a:gd name="T2" fmla="*/ 40 w 62"/>
                <a:gd name="T3" fmla="*/ 2 h 63"/>
                <a:gd name="T4" fmla="*/ 51 w 62"/>
                <a:gd name="T5" fmla="*/ 8 h 63"/>
                <a:gd name="T6" fmla="*/ 58 w 62"/>
                <a:gd name="T7" fmla="*/ 17 h 63"/>
                <a:gd name="T8" fmla="*/ 62 w 62"/>
                <a:gd name="T9" fmla="*/ 29 h 63"/>
                <a:gd name="T10" fmla="*/ 60 w 62"/>
                <a:gd name="T11" fmla="*/ 42 h 63"/>
                <a:gd name="T12" fmla="*/ 55 w 62"/>
                <a:gd name="T13" fmla="*/ 52 h 63"/>
                <a:gd name="T14" fmla="*/ 45 w 62"/>
                <a:gd name="T15" fmla="*/ 60 h 63"/>
                <a:gd name="T16" fmla="*/ 33 w 62"/>
                <a:gd name="T17" fmla="*/ 63 h 63"/>
                <a:gd name="T18" fmla="*/ 21 w 62"/>
                <a:gd name="T19" fmla="*/ 62 h 63"/>
                <a:gd name="T20" fmla="*/ 11 w 62"/>
                <a:gd name="T21" fmla="*/ 56 h 63"/>
                <a:gd name="T22" fmla="*/ 3 w 62"/>
                <a:gd name="T23" fmla="*/ 46 h 63"/>
                <a:gd name="T24" fmla="*/ 0 w 62"/>
                <a:gd name="T25" fmla="*/ 33 h 63"/>
                <a:gd name="T26" fmla="*/ 1 w 62"/>
                <a:gd name="T27" fmla="*/ 22 h 63"/>
                <a:gd name="T28" fmla="*/ 7 w 62"/>
                <a:gd name="T29" fmla="*/ 11 h 63"/>
                <a:gd name="T30" fmla="*/ 17 w 62"/>
                <a:gd name="T31" fmla="*/ 4 h 63"/>
                <a:gd name="T32" fmla="*/ 29 w 62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63">
                  <a:moveTo>
                    <a:pt x="29" y="0"/>
                  </a:moveTo>
                  <a:lnTo>
                    <a:pt x="40" y="2"/>
                  </a:lnTo>
                  <a:lnTo>
                    <a:pt x="51" y="8"/>
                  </a:lnTo>
                  <a:lnTo>
                    <a:pt x="58" y="17"/>
                  </a:lnTo>
                  <a:lnTo>
                    <a:pt x="62" y="29"/>
                  </a:lnTo>
                  <a:lnTo>
                    <a:pt x="60" y="42"/>
                  </a:lnTo>
                  <a:lnTo>
                    <a:pt x="55" y="52"/>
                  </a:lnTo>
                  <a:lnTo>
                    <a:pt x="45" y="60"/>
                  </a:lnTo>
                  <a:lnTo>
                    <a:pt x="33" y="63"/>
                  </a:lnTo>
                  <a:lnTo>
                    <a:pt x="21" y="62"/>
                  </a:lnTo>
                  <a:lnTo>
                    <a:pt x="11" y="56"/>
                  </a:lnTo>
                  <a:lnTo>
                    <a:pt x="3" y="46"/>
                  </a:lnTo>
                  <a:lnTo>
                    <a:pt x="0" y="33"/>
                  </a:lnTo>
                  <a:lnTo>
                    <a:pt x="1" y="22"/>
                  </a:lnTo>
                  <a:lnTo>
                    <a:pt x="7" y="11"/>
                  </a:lnTo>
                  <a:lnTo>
                    <a:pt x="17" y="4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" name="Freeform 368"/>
            <p:cNvSpPr>
              <a:spLocks/>
            </p:cNvSpPr>
            <p:nvPr/>
          </p:nvSpPr>
          <p:spPr bwMode="auto">
            <a:xfrm>
              <a:off x="1955801" y="2274888"/>
              <a:ext cx="6350" cy="4763"/>
            </a:xfrm>
            <a:custGeom>
              <a:avLst/>
              <a:gdLst>
                <a:gd name="T0" fmla="*/ 32 w 63"/>
                <a:gd name="T1" fmla="*/ 0 h 62"/>
                <a:gd name="T2" fmla="*/ 44 w 63"/>
                <a:gd name="T3" fmla="*/ 3 h 62"/>
                <a:gd name="T4" fmla="*/ 54 w 63"/>
                <a:gd name="T5" fmla="*/ 9 h 62"/>
                <a:gd name="T6" fmla="*/ 60 w 63"/>
                <a:gd name="T7" fmla="*/ 19 h 62"/>
                <a:gd name="T8" fmla="*/ 63 w 63"/>
                <a:gd name="T9" fmla="*/ 31 h 62"/>
                <a:gd name="T10" fmla="*/ 60 w 63"/>
                <a:gd name="T11" fmla="*/ 43 h 62"/>
                <a:gd name="T12" fmla="*/ 54 w 63"/>
                <a:gd name="T13" fmla="*/ 53 h 62"/>
                <a:gd name="T14" fmla="*/ 44 w 63"/>
                <a:gd name="T15" fmla="*/ 60 h 62"/>
                <a:gd name="T16" fmla="*/ 32 w 63"/>
                <a:gd name="T17" fmla="*/ 62 h 62"/>
                <a:gd name="T18" fmla="*/ 19 w 63"/>
                <a:gd name="T19" fmla="*/ 60 h 62"/>
                <a:gd name="T20" fmla="*/ 9 w 63"/>
                <a:gd name="T21" fmla="*/ 53 h 62"/>
                <a:gd name="T22" fmla="*/ 2 w 63"/>
                <a:gd name="T23" fmla="*/ 43 h 62"/>
                <a:gd name="T24" fmla="*/ 0 w 63"/>
                <a:gd name="T25" fmla="*/ 31 h 62"/>
                <a:gd name="T26" fmla="*/ 2 w 63"/>
                <a:gd name="T27" fmla="*/ 19 h 62"/>
                <a:gd name="T28" fmla="*/ 9 w 63"/>
                <a:gd name="T29" fmla="*/ 9 h 62"/>
                <a:gd name="T30" fmla="*/ 19 w 63"/>
                <a:gd name="T31" fmla="*/ 3 h 62"/>
                <a:gd name="T32" fmla="*/ 32 w 63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2">
                  <a:moveTo>
                    <a:pt x="32" y="0"/>
                  </a:moveTo>
                  <a:lnTo>
                    <a:pt x="44" y="3"/>
                  </a:lnTo>
                  <a:lnTo>
                    <a:pt x="54" y="9"/>
                  </a:lnTo>
                  <a:lnTo>
                    <a:pt x="60" y="19"/>
                  </a:lnTo>
                  <a:lnTo>
                    <a:pt x="63" y="31"/>
                  </a:lnTo>
                  <a:lnTo>
                    <a:pt x="60" y="43"/>
                  </a:lnTo>
                  <a:lnTo>
                    <a:pt x="54" y="53"/>
                  </a:lnTo>
                  <a:lnTo>
                    <a:pt x="44" y="60"/>
                  </a:lnTo>
                  <a:lnTo>
                    <a:pt x="32" y="62"/>
                  </a:lnTo>
                  <a:lnTo>
                    <a:pt x="19" y="60"/>
                  </a:lnTo>
                  <a:lnTo>
                    <a:pt x="9" y="53"/>
                  </a:lnTo>
                  <a:lnTo>
                    <a:pt x="2" y="43"/>
                  </a:lnTo>
                  <a:lnTo>
                    <a:pt x="0" y="31"/>
                  </a:lnTo>
                  <a:lnTo>
                    <a:pt x="2" y="19"/>
                  </a:lnTo>
                  <a:lnTo>
                    <a:pt x="9" y="9"/>
                  </a:lnTo>
                  <a:lnTo>
                    <a:pt x="19" y="3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4" name="Freeform 369"/>
            <p:cNvSpPr>
              <a:spLocks/>
            </p:cNvSpPr>
            <p:nvPr/>
          </p:nvSpPr>
          <p:spPr bwMode="auto">
            <a:xfrm>
              <a:off x="1947863" y="2278063"/>
              <a:ext cx="6350" cy="6350"/>
            </a:xfrm>
            <a:custGeom>
              <a:avLst/>
              <a:gdLst>
                <a:gd name="T0" fmla="*/ 31 w 62"/>
                <a:gd name="T1" fmla="*/ 0 h 63"/>
                <a:gd name="T2" fmla="*/ 43 w 62"/>
                <a:gd name="T3" fmla="*/ 3 h 63"/>
                <a:gd name="T4" fmla="*/ 53 w 62"/>
                <a:gd name="T5" fmla="*/ 9 h 63"/>
                <a:gd name="T6" fmla="*/ 60 w 62"/>
                <a:gd name="T7" fmla="*/ 19 h 63"/>
                <a:gd name="T8" fmla="*/ 62 w 62"/>
                <a:gd name="T9" fmla="*/ 31 h 63"/>
                <a:gd name="T10" fmla="*/ 60 w 62"/>
                <a:gd name="T11" fmla="*/ 43 h 63"/>
                <a:gd name="T12" fmla="*/ 53 w 62"/>
                <a:gd name="T13" fmla="*/ 53 h 63"/>
                <a:gd name="T14" fmla="*/ 43 w 62"/>
                <a:gd name="T15" fmla="*/ 61 h 63"/>
                <a:gd name="T16" fmla="*/ 31 w 62"/>
                <a:gd name="T17" fmla="*/ 63 h 63"/>
                <a:gd name="T18" fmla="*/ 19 w 62"/>
                <a:gd name="T19" fmla="*/ 61 h 63"/>
                <a:gd name="T20" fmla="*/ 9 w 62"/>
                <a:gd name="T21" fmla="*/ 53 h 63"/>
                <a:gd name="T22" fmla="*/ 3 w 62"/>
                <a:gd name="T23" fmla="*/ 43 h 63"/>
                <a:gd name="T24" fmla="*/ 0 w 62"/>
                <a:gd name="T25" fmla="*/ 31 h 63"/>
                <a:gd name="T26" fmla="*/ 3 w 62"/>
                <a:gd name="T27" fmla="*/ 19 h 63"/>
                <a:gd name="T28" fmla="*/ 9 w 62"/>
                <a:gd name="T29" fmla="*/ 9 h 63"/>
                <a:gd name="T30" fmla="*/ 19 w 62"/>
                <a:gd name="T31" fmla="*/ 3 h 63"/>
                <a:gd name="T32" fmla="*/ 31 w 62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63">
                  <a:moveTo>
                    <a:pt x="31" y="0"/>
                  </a:moveTo>
                  <a:lnTo>
                    <a:pt x="43" y="3"/>
                  </a:lnTo>
                  <a:lnTo>
                    <a:pt x="53" y="9"/>
                  </a:lnTo>
                  <a:lnTo>
                    <a:pt x="60" y="19"/>
                  </a:lnTo>
                  <a:lnTo>
                    <a:pt x="62" y="31"/>
                  </a:lnTo>
                  <a:lnTo>
                    <a:pt x="60" y="43"/>
                  </a:lnTo>
                  <a:lnTo>
                    <a:pt x="53" y="53"/>
                  </a:lnTo>
                  <a:lnTo>
                    <a:pt x="43" y="61"/>
                  </a:lnTo>
                  <a:lnTo>
                    <a:pt x="31" y="63"/>
                  </a:lnTo>
                  <a:lnTo>
                    <a:pt x="19" y="61"/>
                  </a:lnTo>
                  <a:lnTo>
                    <a:pt x="9" y="53"/>
                  </a:lnTo>
                  <a:lnTo>
                    <a:pt x="3" y="43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9" y="9"/>
                  </a:lnTo>
                  <a:lnTo>
                    <a:pt x="19" y="3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5" name="Freeform 370"/>
            <p:cNvSpPr>
              <a:spLocks/>
            </p:cNvSpPr>
            <p:nvPr/>
          </p:nvSpPr>
          <p:spPr bwMode="auto">
            <a:xfrm>
              <a:off x="1941513" y="2209801"/>
              <a:ext cx="4763" cy="4763"/>
            </a:xfrm>
            <a:custGeom>
              <a:avLst/>
              <a:gdLst>
                <a:gd name="T0" fmla="*/ 34 w 61"/>
                <a:gd name="T1" fmla="*/ 0 h 61"/>
                <a:gd name="T2" fmla="*/ 44 w 61"/>
                <a:gd name="T3" fmla="*/ 3 h 61"/>
                <a:gd name="T4" fmla="*/ 54 w 61"/>
                <a:gd name="T5" fmla="*/ 10 h 61"/>
                <a:gd name="T6" fmla="*/ 59 w 61"/>
                <a:gd name="T7" fmla="*/ 21 h 61"/>
                <a:gd name="T8" fmla="*/ 61 w 61"/>
                <a:gd name="T9" fmla="*/ 32 h 61"/>
                <a:gd name="T10" fmla="*/ 58 w 61"/>
                <a:gd name="T11" fmla="*/ 44 h 61"/>
                <a:gd name="T12" fmla="*/ 50 w 61"/>
                <a:gd name="T13" fmla="*/ 54 h 61"/>
                <a:gd name="T14" fmla="*/ 40 w 61"/>
                <a:gd name="T15" fmla="*/ 59 h 61"/>
                <a:gd name="T16" fmla="*/ 28 w 61"/>
                <a:gd name="T17" fmla="*/ 61 h 61"/>
                <a:gd name="T18" fmla="*/ 16 w 61"/>
                <a:gd name="T19" fmla="*/ 58 h 61"/>
                <a:gd name="T20" fmla="*/ 8 w 61"/>
                <a:gd name="T21" fmla="*/ 51 h 61"/>
                <a:gd name="T22" fmla="*/ 2 w 61"/>
                <a:gd name="T23" fmla="*/ 43 h 61"/>
                <a:gd name="T24" fmla="*/ 0 w 61"/>
                <a:gd name="T25" fmla="*/ 33 h 61"/>
                <a:gd name="T26" fmla="*/ 1 w 61"/>
                <a:gd name="T27" fmla="*/ 22 h 61"/>
                <a:gd name="T28" fmla="*/ 1 w 61"/>
                <a:gd name="T29" fmla="*/ 20 h 61"/>
                <a:gd name="T30" fmla="*/ 2 w 61"/>
                <a:gd name="T31" fmla="*/ 18 h 61"/>
                <a:gd name="T32" fmla="*/ 3 w 61"/>
                <a:gd name="T33" fmla="*/ 16 h 61"/>
                <a:gd name="T34" fmla="*/ 4 w 61"/>
                <a:gd name="T35" fmla="*/ 13 h 61"/>
                <a:gd name="T36" fmla="*/ 6 w 61"/>
                <a:gd name="T37" fmla="*/ 11 h 61"/>
                <a:gd name="T38" fmla="*/ 14 w 61"/>
                <a:gd name="T39" fmla="*/ 4 h 61"/>
                <a:gd name="T40" fmla="*/ 24 w 61"/>
                <a:gd name="T41" fmla="*/ 0 h 61"/>
                <a:gd name="T42" fmla="*/ 34 w 61"/>
                <a:gd name="T4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1" h="61">
                  <a:moveTo>
                    <a:pt x="34" y="0"/>
                  </a:moveTo>
                  <a:lnTo>
                    <a:pt x="44" y="3"/>
                  </a:lnTo>
                  <a:lnTo>
                    <a:pt x="54" y="10"/>
                  </a:lnTo>
                  <a:lnTo>
                    <a:pt x="59" y="21"/>
                  </a:lnTo>
                  <a:lnTo>
                    <a:pt x="61" y="32"/>
                  </a:lnTo>
                  <a:lnTo>
                    <a:pt x="58" y="44"/>
                  </a:lnTo>
                  <a:lnTo>
                    <a:pt x="50" y="54"/>
                  </a:lnTo>
                  <a:lnTo>
                    <a:pt x="40" y="59"/>
                  </a:lnTo>
                  <a:lnTo>
                    <a:pt x="28" y="61"/>
                  </a:lnTo>
                  <a:lnTo>
                    <a:pt x="16" y="58"/>
                  </a:lnTo>
                  <a:lnTo>
                    <a:pt x="8" y="51"/>
                  </a:lnTo>
                  <a:lnTo>
                    <a:pt x="2" y="43"/>
                  </a:lnTo>
                  <a:lnTo>
                    <a:pt x="0" y="3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8"/>
                  </a:lnTo>
                  <a:lnTo>
                    <a:pt x="3" y="16"/>
                  </a:lnTo>
                  <a:lnTo>
                    <a:pt x="4" y="13"/>
                  </a:lnTo>
                  <a:lnTo>
                    <a:pt x="6" y="11"/>
                  </a:lnTo>
                  <a:lnTo>
                    <a:pt x="14" y="4"/>
                  </a:lnTo>
                  <a:lnTo>
                    <a:pt x="2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6" name="Freeform 371"/>
            <p:cNvSpPr>
              <a:spLocks/>
            </p:cNvSpPr>
            <p:nvPr/>
          </p:nvSpPr>
          <p:spPr bwMode="auto">
            <a:xfrm>
              <a:off x="1933576" y="2205038"/>
              <a:ext cx="4763" cy="6350"/>
            </a:xfrm>
            <a:custGeom>
              <a:avLst/>
              <a:gdLst>
                <a:gd name="T0" fmla="*/ 32 w 63"/>
                <a:gd name="T1" fmla="*/ 0 h 63"/>
                <a:gd name="T2" fmla="*/ 44 w 63"/>
                <a:gd name="T3" fmla="*/ 3 h 63"/>
                <a:gd name="T4" fmla="*/ 54 w 63"/>
                <a:gd name="T5" fmla="*/ 10 h 63"/>
                <a:gd name="T6" fmla="*/ 61 w 63"/>
                <a:gd name="T7" fmla="*/ 20 h 63"/>
                <a:gd name="T8" fmla="*/ 63 w 63"/>
                <a:gd name="T9" fmla="*/ 32 h 63"/>
                <a:gd name="T10" fmla="*/ 61 w 63"/>
                <a:gd name="T11" fmla="*/ 44 h 63"/>
                <a:gd name="T12" fmla="*/ 54 w 63"/>
                <a:gd name="T13" fmla="*/ 54 h 63"/>
                <a:gd name="T14" fmla="*/ 44 w 63"/>
                <a:gd name="T15" fmla="*/ 61 h 63"/>
                <a:gd name="T16" fmla="*/ 32 w 63"/>
                <a:gd name="T17" fmla="*/ 63 h 63"/>
                <a:gd name="T18" fmla="*/ 20 w 63"/>
                <a:gd name="T19" fmla="*/ 61 h 63"/>
                <a:gd name="T20" fmla="*/ 10 w 63"/>
                <a:gd name="T21" fmla="*/ 54 h 63"/>
                <a:gd name="T22" fmla="*/ 3 w 63"/>
                <a:gd name="T23" fmla="*/ 44 h 63"/>
                <a:gd name="T24" fmla="*/ 0 w 63"/>
                <a:gd name="T25" fmla="*/ 32 h 63"/>
                <a:gd name="T26" fmla="*/ 3 w 63"/>
                <a:gd name="T27" fmla="*/ 20 h 63"/>
                <a:gd name="T28" fmla="*/ 10 w 63"/>
                <a:gd name="T29" fmla="*/ 10 h 63"/>
                <a:gd name="T30" fmla="*/ 20 w 63"/>
                <a:gd name="T31" fmla="*/ 3 h 63"/>
                <a:gd name="T32" fmla="*/ 32 w 63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3">
                  <a:moveTo>
                    <a:pt x="32" y="0"/>
                  </a:moveTo>
                  <a:lnTo>
                    <a:pt x="44" y="3"/>
                  </a:lnTo>
                  <a:lnTo>
                    <a:pt x="54" y="10"/>
                  </a:lnTo>
                  <a:lnTo>
                    <a:pt x="61" y="20"/>
                  </a:lnTo>
                  <a:lnTo>
                    <a:pt x="63" y="32"/>
                  </a:lnTo>
                  <a:lnTo>
                    <a:pt x="61" y="44"/>
                  </a:lnTo>
                  <a:lnTo>
                    <a:pt x="54" y="54"/>
                  </a:lnTo>
                  <a:lnTo>
                    <a:pt x="44" y="61"/>
                  </a:lnTo>
                  <a:lnTo>
                    <a:pt x="32" y="63"/>
                  </a:lnTo>
                  <a:lnTo>
                    <a:pt x="20" y="61"/>
                  </a:lnTo>
                  <a:lnTo>
                    <a:pt x="10" y="54"/>
                  </a:lnTo>
                  <a:lnTo>
                    <a:pt x="3" y="44"/>
                  </a:lnTo>
                  <a:lnTo>
                    <a:pt x="0" y="32"/>
                  </a:lnTo>
                  <a:lnTo>
                    <a:pt x="3" y="20"/>
                  </a:lnTo>
                  <a:lnTo>
                    <a:pt x="10" y="10"/>
                  </a:lnTo>
                  <a:lnTo>
                    <a:pt x="20" y="3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7" name="Freeform 372"/>
            <p:cNvSpPr>
              <a:spLocks/>
            </p:cNvSpPr>
            <p:nvPr/>
          </p:nvSpPr>
          <p:spPr bwMode="auto">
            <a:xfrm>
              <a:off x="1925638" y="2201863"/>
              <a:ext cx="6350" cy="6350"/>
            </a:xfrm>
            <a:custGeom>
              <a:avLst/>
              <a:gdLst>
                <a:gd name="T0" fmla="*/ 31 w 62"/>
                <a:gd name="T1" fmla="*/ 0 h 63"/>
                <a:gd name="T2" fmla="*/ 43 w 62"/>
                <a:gd name="T3" fmla="*/ 2 h 63"/>
                <a:gd name="T4" fmla="*/ 53 w 62"/>
                <a:gd name="T5" fmla="*/ 9 h 63"/>
                <a:gd name="T6" fmla="*/ 59 w 62"/>
                <a:gd name="T7" fmla="*/ 19 h 63"/>
                <a:gd name="T8" fmla="*/ 62 w 62"/>
                <a:gd name="T9" fmla="*/ 31 h 63"/>
                <a:gd name="T10" fmla="*/ 59 w 62"/>
                <a:gd name="T11" fmla="*/ 43 h 63"/>
                <a:gd name="T12" fmla="*/ 53 w 62"/>
                <a:gd name="T13" fmla="*/ 54 h 63"/>
                <a:gd name="T14" fmla="*/ 43 w 62"/>
                <a:gd name="T15" fmla="*/ 60 h 63"/>
                <a:gd name="T16" fmla="*/ 31 w 62"/>
                <a:gd name="T17" fmla="*/ 63 h 63"/>
                <a:gd name="T18" fmla="*/ 19 w 62"/>
                <a:gd name="T19" fmla="*/ 60 h 63"/>
                <a:gd name="T20" fmla="*/ 9 w 62"/>
                <a:gd name="T21" fmla="*/ 54 h 63"/>
                <a:gd name="T22" fmla="*/ 2 w 62"/>
                <a:gd name="T23" fmla="*/ 43 h 63"/>
                <a:gd name="T24" fmla="*/ 0 w 62"/>
                <a:gd name="T25" fmla="*/ 31 h 63"/>
                <a:gd name="T26" fmla="*/ 2 w 62"/>
                <a:gd name="T27" fmla="*/ 19 h 63"/>
                <a:gd name="T28" fmla="*/ 9 w 62"/>
                <a:gd name="T29" fmla="*/ 9 h 63"/>
                <a:gd name="T30" fmla="*/ 19 w 62"/>
                <a:gd name="T31" fmla="*/ 2 h 63"/>
                <a:gd name="T32" fmla="*/ 31 w 62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63">
                  <a:moveTo>
                    <a:pt x="31" y="0"/>
                  </a:moveTo>
                  <a:lnTo>
                    <a:pt x="43" y="2"/>
                  </a:lnTo>
                  <a:lnTo>
                    <a:pt x="53" y="9"/>
                  </a:lnTo>
                  <a:lnTo>
                    <a:pt x="59" y="19"/>
                  </a:lnTo>
                  <a:lnTo>
                    <a:pt x="62" y="31"/>
                  </a:lnTo>
                  <a:lnTo>
                    <a:pt x="59" y="43"/>
                  </a:lnTo>
                  <a:lnTo>
                    <a:pt x="53" y="54"/>
                  </a:lnTo>
                  <a:lnTo>
                    <a:pt x="43" y="60"/>
                  </a:lnTo>
                  <a:lnTo>
                    <a:pt x="31" y="63"/>
                  </a:lnTo>
                  <a:lnTo>
                    <a:pt x="19" y="60"/>
                  </a:lnTo>
                  <a:lnTo>
                    <a:pt x="9" y="54"/>
                  </a:lnTo>
                  <a:lnTo>
                    <a:pt x="2" y="43"/>
                  </a:lnTo>
                  <a:lnTo>
                    <a:pt x="0" y="31"/>
                  </a:lnTo>
                  <a:lnTo>
                    <a:pt x="2" y="19"/>
                  </a:lnTo>
                  <a:lnTo>
                    <a:pt x="9" y="9"/>
                  </a:lnTo>
                  <a:lnTo>
                    <a:pt x="19" y="2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8" name="Freeform 373"/>
            <p:cNvSpPr>
              <a:spLocks/>
            </p:cNvSpPr>
            <p:nvPr/>
          </p:nvSpPr>
          <p:spPr bwMode="auto">
            <a:xfrm>
              <a:off x="1963738" y="2220913"/>
              <a:ext cx="4763" cy="6350"/>
            </a:xfrm>
            <a:custGeom>
              <a:avLst/>
              <a:gdLst>
                <a:gd name="T0" fmla="*/ 33 w 62"/>
                <a:gd name="T1" fmla="*/ 0 h 63"/>
                <a:gd name="T2" fmla="*/ 45 w 62"/>
                <a:gd name="T3" fmla="*/ 4 h 63"/>
                <a:gd name="T4" fmla="*/ 53 w 62"/>
                <a:gd name="T5" fmla="*/ 9 h 63"/>
                <a:gd name="T6" fmla="*/ 59 w 62"/>
                <a:gd name="T7" fmla="*/ 17 h 63"/>
                <a:gd name="T8" fmla="*/ 62 w 62"/>
                <a:gd name="T9" fmla="*/ 26 h 63"/>
                <a:gd name="T10" fmla="*/ 62 w 62"/>
                <a:gd name="T11" fmla="*/ 36 h 63"/>
                <a:gd name="T12" fmla="*/ 58 w 62"/>
                <a:gd name="T13" fmla="*/ 45 h 63"/>
                <a:gd name="T14" fmla="*/ 51 w 62"/>
                <a:gd name="T15" fmla="*/ 56 h 63"/>
                <a:gd name="T16" fmla="*/ 40 w 62"/>
                <a:gd name="T17" fmla="*/ 61 h 63"/>
                <a:gd name="T18" fmla="*/ 29 w 62"/>
                <a:gd name="T19" fmla="*/ 63 h 63"/>
                <a:gd name="T20" fmla="*/ 17 w 62"/>
                <a:gd name="T21" fmla="*/ 60 h 63"/>
                <a:gd name="T22" fmla="*/ 7 w 62"/>
                <a:gd name="T23" fmla="*/ 52 h 63"/>
                <a:gd name="T24" fmla="*/ 1 w 62"/>
                <a:gd name="T25" fmla="*/ 41 h 63"/>
                <a:gd name="T26" fmla="*/ 0 w 62"/>
                <a:gd name="T27" fmla="*/ 29 h 63"/>
                <a:gd name="T28" fmla="*/ 3 w 62"/>
                <a:gd name="T29" fmla="*/ 17 h 63"/>
                <a:gd name="T30" fmla="*/ 11 w 62"/>
                <a:gd name="T31" fmla="*/ 7 h 63"/>
                <a:gd name="T32" fmla="*/ 21 w 62"/>
                <a:gd name="T33" fmla="*/ 1 h 63"/>
                <a:gd name="T34" fmla="*/ 33 w 62"/>
                <a:gd name="T3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2" h="63">
                  <a:moveTo>
                    <a:pt x="33" y="0"/>
                  </a:moveTo>
                  <a:lnTo>
                    <a:pt x="45" y="4"/>
                  </a:lnTo>
                  <a:lnTo>
                    <a:pt x="53" y="9"/>
                  </a:lnTo>
                  <a:lnTo>
                    <a:pt x="59" y="17"/>
                  </a:lnTo>
                  <a:lnTo>
                    <a:pt x="62" y="26"/>
                  </a:lnTo>
                  <a:lnTo>
                    <a:pt x="62" y="36"/>
                  </a:lnTo>
                  <a:lnTo>
                    <a:pt x="58" y="45"/>
                  </a:lnTo>
                  <a:lnTo>
                    <a:pt x="51" y="56"/>
                  </a:lnTo>
                  <a:lnTo>
                    <a:pt x="40" y="61"/>
                  </a:lnTo>
                  <a:lnTo>
                    <a:pt x="29" y="63"/>
                  </a:lnTo>
                  <a:lnTo>
                    <a:pt x="17" y="60"/>
                  </a:lnTo>
                  <a:lnTo>
                    <a:pt x="7" y="52"/>
                  </a:lnTo>
                  <a:lnTo>
                    <a:pt x="1" y="41"/>
                  </a:lnTo>
                  <a:lnTo>
                    <a:pt x="0" y="29"/>
                  </a:lnTo>
                  <a:lnTo>
                    <a:pt x="3" y="17"/>
                  </a:lnTo>
                  <a:lnTo>
                    <a:pt x="11" y="7"/>
                  </a:lnTo>
                  <a:lnTo>
                    <a:pt x="21" y="1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9" name="Freeform 374"/>
            <p:cNvSpPr>
              <a:spLocks/>
            </p:cNvSpPr>
            <p:nvPr/>
          </p:nvSpPr>
          <p:spPr bwMode="auto">
            <a:xfrm>
              <a:off x="1955801" y="2217738"/>
              <a:ext cx="6350" cy="4763"/>
            </a:xfrm>
            <a:custGeom>
              <a:avLst/>
              <a:gdLst>
                <a:gd name="T0" fmla="*/ 32 w 63"/>
                <a:gd name="T1" fmla="*/ 0 h 62"/>
                <a:gd name="T2" fmla="*/ 44 w 63"/>
                <a:gd name="T3" fmla="*/ 3 h 62"/>
                <a:gd name="T4" fmla="*/ 54 w 63"/>
                <a:gd name="T5" fmla="*/ 9 h 62"/>
                <a:gd name="T6" fmla="*/ 60 w 63"/>
                <a:gd name="T7" fmla="*/ 19 h 62"/>
                <a:gd name="T8" fmla="*/ 63 w 63"/>
                <a:gd name="T9" fmla="*/ 31 h 62"/>
                <a:gd name="T10" fmla="*/ 60 w 63"/>
                <a:gd name="T11" fmla="*/ 43 h 62"/>
                <a:gd name="T12" fmla="*/ 54 w 63"/>
                <a:gd name="T13" fmla="*/ 53 h 62"/>
                <a:gd name="T14" fmla="*/ 44 w 63"/>
                <a:gd name="T15" fmla="*/ 60 h 62"/>
                <a:gd name="T16" fmla="*/ 32 w 63"/>
                <a:gd name="T17" fmla="*/ 62 h 62"/>
                <a:gd name="T18" fmla="*/ 19 w 63"/>
                <a:gd name="T19" fmla="*/ 60 h 62"/>
                <a:gd name="T20" fmla="*/ 9 w 63"/>
                <a:gd name="T21" fmla="*/ 53 h 62"/>
                <a:gd name="T22" fmla="*/ 2 w 63"/>
                <a:gd name="T23" fmla="*/ 43 h 62"/>
                <a:gd name="T24" fmla="*/ 0 w 63"/>
                <a:gd name="T25" fmla="*/ 31 h 62"/>
                <a:gd name="T26" fmla="*/ 2 w 63"/>
                <a:gd name="T27" fmla="*/ 19 h 62"/>
                <a:gd name="T28" fmla="*/ 9 w 63"/>
                <a:gd name="T29" fmla="*/ 9 h 62"/>
                <a:gd name="T30" fmla="*/ 19 w 63"/>
                <a:gd name="T31" fmla="*/ 3 h 62"/>
                <a:gd name="T32" fmla="*/ 32 w 63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2">
                  <a:moveTo>
                    <a:pt x="32" y="0"/>
                  </a:moveTo>
                  <a:lnTo>
                    <a:pt x="44" y="3"/>
                  </a:lnTo>
                  <a:lnTo>
                    <a:pt x="54" y="9"/>
                  </a:lnTo>
                  <a:lnTo>
                    <a:pt x="60" y="19"/>
                  </a:lnTo>
                  <a:lnTo>
                    <a:pt x="63" y="31"/>
                  </a:lnTo>
                  <a:lnTo>
                    <a:pt x="60" y="43"/>
                  </a:lnTo>
                  <a:lnTo>
                    <a:pt x="54" y="53"/>
                  </a:lnTo>
                  <a:lnTo>
                    <a:pt x="44" y="60"/>
                  </a:lnTo>
                  <a:lnTo>
                    <a:pt x="32" y="62"/>
                  </a:lnTo>
                  <a:lnTo>
                    <a:pt x="19" y="60"/>
                  </a:lnTo>
                  <a:lnTo>
                    <a:pt x="9" y="53"/>
                  </a:lnTo>
                  <a:lnTo>
                    <a:pt x="2" y="43"/>
                  </a:lnTo>
                  <a:lnTo>
                    <a:pt x="0" y="31"/>
                  </a:lnTo>
                  <a:lnTo>
                    <a:pt x="2" y="19"/>
                  </a:lnTo>
                  <a:lnTo>
                    <a:pt x="9" y="9"/>
                  </a:lnTo>
                  <a:lnTo>
                    <a:pt x="19" y="3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0" name="Freeform 375"/>
            <p:cNvSpPr>
              <a:spLocks/>
            </p:cNvSpPr>
            <p:nvPr/>
          </p:nvSpPr>
          <p:spPr bwMode="auto">
            <a:xfrm>
              <a:off x="1947863" y="2212976"/>
              <a:ext cx="6350" cy="6350"/>
            </a:xfrm>
            <a:custGeom>
              <a:avLst/>
              <a:gdLst>
                <a:gd name="T0" fmla="*/ 31 w 62"/>
                <a:gd name="T1" fmla="*/ 0 h 63"/>
                <a:gd name="T2" fmla="*/ 43 w 62"/>
                <a:gd name="T3" fmla="*/ 3 h 63"/>
                <a:gd name="T4" fmla="*/ 53 w 62"/>
                <a:gd name="T5" fmla="*/ 9 h 63"/>
                <a:gd name="T6" fmla="*/ 60 w 62"/>
                <a:gd name="T7" fmla="*/ 19 h 63"/>
                <a:gd name="T8" fmla="*/ 62 w 62"/>
                <a:gd name="T9" fmla="*/ 32 h 63"/>
                <a:gd name="T10" fmla="*/ 60 w 62"/>
                <a:gd name="T11" fmla="*/ 44 h 63"/>
                <a:gd name="T12" fmla="*/ 53 w 62"/>
                <a:gd name="T13" fmla="*/ 54 h 63"/>
                <a:gd name="T14" fmla="*/ 43 w 62"/>
                <a:gd name="T15" fmla="*/ 61 h 63"/>
                <a:gd name="T16" fmla="*/ 31 w 62"/>
                <a:gd name="T17" fmla="*/ 63 h 63"/>
                <a:gd name="T18" fmla="*/ 19 w 62"/>
                <a:gd name="T19" fmla="*/ 61 h 63"/>
                <a:gd name="T20" fmla="*/ 9 w 62"/>
                <a:gd name="T21" fmla="*/ 54 h 63"/>
                <a:gd name="T22" fmla="*/ 3 w 62"/>
                <a:gd name="T23" fmla="*/ 44 h 63"/>
                <a:gd name="T24" fmla="*/ 0 w 62"/>
                <a:gd name="T25" fmla="*/ 32 h 63"/>
                <a:gd name="T26" fmla="*/ 3 w 62"/>
                <a:gd name="T27" fmla="*/ 19 h 63"/>
                <a:gd name="T28" fmla="*/ 9 w 62"/>
                <a:gd name="T29" fmla="*/ 9 h 63"/>
                <a:gd name="T30" fmla="*/ 19 w 62"/>
                <a:gd name="T31" fmla="*/ 3 h 63"/>
                <a:gd name="T32" fmla="*/ 31 w 62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63">
                  <a:moveTo>
                    <a:pt x="31" y="0"/>
                  </a:moveTo>
                  <a:lnTo>
                    <a:pt x="43" y="3"/>
                  </a:lnTo>
                  <a:lnTo>
                    <a:pt x="53" y="9"/>
                  </a:lnTo>
                  <a:lnTo>
                    <a:pt x="60" y="19"/>
                  </a:lnTo>
                  <a:lnTo>
                    <a:pt x="62" y="32"/>
                  </a:lnTo>
                  <a:lnTo>
                    <a:pt x="60" y="44"/>
                  </a:lnTo>
                  <a:lnTo>
                    <a:pt x="53" y="54"/>
                  </a:lnTo>
                  <a:lnTo>
                    <a:pt x="43" y="61"/>
                  </a:lnTo>
                  <a:lnTo>
                    <a:pt x="31" y="63"/>
                  </a:lnTo>
                  <a:lnTo>
                    <a:pt x="19" y="61"/>
                  </a:lnTo>
                  <a:lnTo>
                    <a:pt x="9" y="54"/>
                  </a:lnTo>
                  <a:lnTo>
                    <a:pt x="3" y="44"/>
                  </a:lnTo>
                  <a:lnTo>
                    <a:pt x="0" y="32"/>
                  </a:lnTo>
                  <a:lnTo>
                    <a:pt x="3" y="19"/>
                  </a:lnTo>
                  <a:lnTo>
                    <a:pt x="9" y="9"/>
                  </a:lnTo>
                  <a:lnTo>
                    <a:pt x="19" y="3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" name="Freeform 376"/>
            <p:cNvSpPr>
              <a:spLocks/>
            </p:cNvSpPr>
            <p:nvPr/>
          </p:nvSpPr>
          <p:spPr bwMode="auto">
            <a:xfrm>
              <a:off x="2070101" y="2209801"/>
              <a:ext cx="4763" cy="4763"/>
            </a:xfrm>
            <a:custGeom>
              <a:avLst/>
              <a:gdLst>
                <a:gd name="T0" fmla="*/ 27 w 62"/>
                <a:gd name="T1" fmla="*/ 0 h 62"/>
                <a:gd name="T2" fmla="*/ 38 w 62"/>
                <a:gd name="T3" fmla="*/ 1 h 62"/>
                <a:gd name="T4" fmla="*/ 47 w 62"/>
                <a:gd name="T5" fmla="*/ 4 h 62"/>
                <a:gd name="T6" fmla="*/ 55 w 62"/>
                <a:gd name="T7" fmla="*/ 11 h 62"/>
                <a:gd name="T8" fmla="*/ 57 w 62"/>
                <a:gd name="T9" fmla="*/ 14 h 62"/>
                <a:gd name="T10" fmla="*/ 59 w 62"/>
                <a:gd name="T11" fmla="*/ 17 h 62"/>
                <a:gd name="T12" fmla="*/ 62 w 62"/>
                <a:gd name="T13" fmla="*/ 29 h 62"/>
                <a:gd name="T14" fmla="*/ 61 w 62"/>
                <a:gd name="T15" fmla="*/ 41 h 62"/>
                <a:gd name="T16" fmla="*/ 55 w 62"/>
                <a:gd name="T17" fmla="*/ 51 h 62"/>
                <a:gd name="T18" fmla="*/ 45 w 62"/>
                <a:gd name="T19" fmla="*/ 58 h 62"/>
                <a:gd name="T20" fmla="*/ 33 w 62"/>
                <a:gd name="T21" fmla="*/ 62 h 62"/>
                <a:gd name="T22" fmla="*/ 21 w 62"/>
                <a:gd name="T23" fmla="*/ 60 h 62"/>
                <a:gd name="T24" fmla="*/ 11 w 62"/>
                <a:gd name="T25" fmla="*/ 55 h 62"/>
                <a:gd name="T26" fmla="*/ 4 w 62"/>
                <a:gd name="T27" fmla="*/ 45 h 62"/>
                <a:gd name="T28" fmla="*/ 0 w 62"/>
                <a:gd name="T29" fmla="*/ 33 h 62"/>
                <a:gd name="T30" fmla="*/ 1 w 62"/>
                <a:gd name="T31" fmla="*/ 21 h 62"/>
                <a:gd name="T32" fmla="*/ 7 w 62"/>
                <a:gd name="T33" fmla="*/ 11 h 62"/>
                <a:gd name="T34" fmla="*/ 17 w 62"/>
                <a:gd name="T35" fmla="*/ 3 h 62"/>
                <a:gd name="T36" fmla="*/ 27 w 62"/>
                <a:gd name="T3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2" h="62">
                  <a:moveTo>
                    <a:pt x="27" y="0"/>
                  </a:moveTo>
                  <a:lnTo>
                    <a:pt x="38" y="1"/>
                  </a:lnTo>
                  <a:lnTo>
                    <a:pt x="47" y="4"/>
                  </a:lnTo>
                  <a:lnTo>
                    <a:pt x="55" y="11"/>
                  </a:lnTo>
                  <a:lnTo>
                    <a:pt x="57" y="14"/>
                  </a:lnTo>
                  <a:lnTo>
                    <a:pt x="59" y="17"/>
                  </a:lnTo>
                  <a:lnTo>
                    <a:pt x="62" y="29"/>
                  </a:lnTo>
                  <a:lnTo>
                    <a:pt x="61" y="41"/>
                  </a:lnTo>
                  <a:lnTo>
                    <a:pt x="55" y="51"/>
                  </a:lnTo>
                  <a:lnTo>
                    <a:pt x="45" y="58"/>
                  </a:lnTo>
                  <a:lnTo>
                    <a:pt x="33" y="62"/>
                  </a:lnTo>
                  <a:lnTo>
                    <a:pt x="21" y="60"/>
                  </a:lnTo>
                  <a:lnTo>
                    <a:pt x="11" y="55"/>
                  </a:lnTo>
                  <a:lnTo>
                    <a:pt x="4" y="45"/>
                  </a:lnTo>
                  <a:lnTo>
                    <a:pt x="0" y="33"/>
                  </a:lnTo>
                  <a:lnTo>
                    <a:pt x="1" y="21"/>
                  </a:lnTo>
                  <a:lnTo>
                    <a:pt x="7" y="11"/>
                  </a:lnTo>
                  <a:lnTo>
                    <a:pt x="17" y="3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2" name="Freeform 377"/>
            <p:cNvSpPr>
              <a:spLocks/>
            </p:cNvSpPr>
            <p:nvPr/>
          </p:nvSpPr>
          <p:spPr bwMode="auto">
            <a:xfrm>
              <a:off x="2076451" y="2205038"/>
              <a:ext cx="6350" cy="6350"/>
            </a:xfrm>
            <a:custGeom>
              <a:avLst/>
              <a:gdLst>
                <a:gd name="T0" fmla="*/ 31 w 63"/>
                <a:gd name="T1" fmla="*/ 0 h 63"/>
                <a:gd name="T2" fmla="*/ 43 w 63"/>
                <a:gd name="T3" fmla="*/ 3 h 63"/>
                <a:gd name="T4" fmla="*/ 53 w 63"/>
                <a:gd name="T5" fmla="*/ 10 h 63"/>
                <a:gd name="T6" fmla="*/ 60 w 63"/>
                <a:gd name="T7" fmla="*/ 20 h 63"/>
                <a:gd name="T8" fmla="*/ 63 w 63"/>
                <a:gd name="T9" fmla="*/ 32 h 63"/>
                <a:gd name="T10" fmla="*/ 60 w 63"/>
                <a:gd name="T11" fmla="*/ 44 h 63"/>
                <a:gd name="T12" fmla="*/ 53 w 63"/>
                <a:gd name="T13" fmla="*/ 54 h 63"/>
                <a:gd name="T14" fmla="*/ 43 w 63"/>
                <a:gd name="T15" fmla="*/ 61 h 63"/>
                <a:gd name="T16" fmla="*/ 31 w 63"/>
                <a:gd name="T17" fmla="*/ 63 h 63"/>
                <a:gd name="T18" fmla="*/ 19 w 63"/>
                <a:gd name="T19" fmla="*/ 61 h 63"/>
                <a:gd name="T20" fmla="*/ 9 w 63"/>
                <a:gd name="T21" fmla="*/ 54 h 63"/>
                <a:gd name="T22" fmla="*/ 3 w 63"/>
                <a:gd name="T23" fmla="*/ 44 h 63"/>
                <a:gd name="T24" fmla="*/ 0 w 63"/>
                <a:gd name="T25" fmla="*/ 32 h 63"/>
                <a:gd name="T26" fmla="*/ 3 w 63"/>
                <a:gd name="T27" fmla="*/ 20 h 63"/>
                <a:gd name="T28" fmla="*/ 9 w 63"/>
                <a:gd name="T29" fmla="*/ 10 h 63"/>
                <a:gd name="T30" fmla="*/ 19 w 63"/>
                <a:gd name="T31" fmla="*/ 3 h 63"/>
                <a:gd name="T32" fmla="*/ 31 w 63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3">
                  <a:moveTo>
                    <a:pt x="31" y="0"/>
                  </a:moveTo>
                  <a:lnTo>
                    <a:pt x="43" y="3"/>
                  </a:lnTo>
                  <a:lnTo>
                    <a:pt x="53" y="10"/>
                  </a:lnTo>
                  <a:lnTo>
                    <a:pt x="60" y="20"/>
                  </a:lnTo>
                  <a:lnTo>
                    <a:pt x="63" y="32"/>
                  </a:lnTo>
                  <a:lnTo>
                    <a:pt x="60" y="44"/>
                  </a:lnTo>
                  <a:lnTo>
                    <a:pt x="53" y="54"/>
                  </a:lnTo>
                  <a:lnTo>
                    <a:pt x="43" y="61"/>
                  </a:lnTo>
                  <a:lnTo>
                    <a:pt x="31" y="63"/>
                  </a:lnTo>
                  <a:lnTo>
                    <a:pt x="19" y="61"/>
                  </a:lnTo>
                  <a:lnTo>
                    <a:pt x="9" y="54"/>
                  </a:lnTo>
                  <a:lnTo>
                    <a:pt x="3" y="44"/>
                  </a:lnTo>
                  <a:lnTo>
                    <a:pt x="0" y="32"/>
                  </a:lnTo>
                  <a:lnTo>
                    <a:pt x="3" y="20"/>
                  </a:lnTo>
                  <a:lnTo>
                    <a:pt x="9" y="10"/>
                  </a:lnTo>
                  <a:lnTo>
                    <a:pt x="19" y="3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" name="Freeform 378"/>
            <p:cNvSpPr>
              <a:spLocks/>
            </p:cNvSpPr>
            <p:nvPr/>
          </p:nvSpPr>
          <p:spPr bwMode="auto">
            <a:xfrm>
              <a:off x="2084388" y="2201863"/>
              <a:ext cx="6350" cy="6350"/>
            </a:xfrm>
            <a:custGeom>
              <a:avLst/>
              <a:gdLst>
                <a:gd name="T0" fmla="*/ 31 w 61"/>
                <a:gd name="T1" fmla="*/ 0 h 63"/>
                <a:gd name="T2" fmla="*/ 43 w 61"/>
                <a:gd name="T3" fmla="*/ 2 h 63"/>
                <a:gd name="T4" fmla="*/ 52 w 61"/>
                <a:gd name="T5" fmla="*/ 9 h 63"/>
                <a:gd name="T6" fmla="*/ 59 w 61"/>
                <a:gd name="T7" fmla="*/ 19 h 63"/>
                <a:gd name="T8" fmla="*/ 61 w 61"/>
                <a:gd name="T9" fmla="*/ 31 h 63"/>
                <a:gd name="T10" fmla="*/ 59 w 61"/>
                <a:gd name="T11" fmla="*/ 43 h 63"/>
                <a:gd name="T12" fmla="*/ 52 w 61"/>
                <a:gd name="T13" fmla="*/ 54 h 63"/>
                <a:gd name="T14" fmla="*/ 43 w 61"/>
                <a:gd name="T15" fmla="*/ 60 h 63"/>
                <a:gd name="T16" fmla="*/ 31 w 61"/>
                <a:gd name="T17" fmla="*/ 63 h 63"/>
                <a:gd name="T18" fmla="*/ 19 w 61"/>
                <a:gd name="T19" fmla="*/ 60 h 63"/>
                <a:gd name="T20" fmla="*/ 9 w 61"/>
                <a:gd name="T21" fmla="*/ 54 h 63"/>
                <a:gd name="T22" fmla="*/ 2 w 61"/>
                <a:gd name="T23" fmla="*/ 43 h 63"/>
                <a:gd name="T24" fmla="*/ 0 w 61"/>
                <a:gd name="T25" fmla="*/ 31 h 63"/>
                <a:gd name="T26" fmla="*/ 2 w 61"/>
                <a:gd name="T27" fmla="*/ 19 h 63"/>
                <a:gd name="T28" fmla="*/ 9 w 61"/>
                <a:gd name="T29" fmla="*/ 9 h 63"/>
                <a:gd name="T30" fmla="*/ 19 w 61"/>
                <a:gd name="T31" fmla="*/ 2 h 63"/>
                <a:gd name="T32" fmla="*/ 31 w 61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63">
                  <a:moveTo>
                    <a:pt x="31" y="0"/>
                  </a:moveTo>
                  <a:lnTo>
                    <a:pt x="43" y="2"/>
                  </a:lnTo>
                  <a:lnTo>
                    <a:pt x="52" y="9"/>
                  </a:lnTo>
                  <a:lnTo>
                    <a:pt x="59" y="19"/>
                  </a:lnTo>
                  <a:lnTo>
                    <a:pt x="61" y="31"/>
                  </a:lnTo>
                  <a:lnTo>
                    <a:pt x="59" y="43"/>
                  </a:lnTo>
                  <a:lnTo>
                    <a:pt x="52" y="54"/>
                  </a:lnTo>
                  <a:lnTo>
                    <a:pt x="43" y="60"/>
                  </a:lnTo>
                  <a:lnTo>
                    <a:pt x="31" y="63"/>
                  </a:lnTo>
                  <a:lnTo>
                    <a:pt x="19" y="60"/>
                  </a:lnTo>
                  <a:lnTo>
                    <a:pt x="9" y="54"/>
                  </a:lnTo>
                  <a:lnTo>
                    <a:pt x="2" y="43"/>
                  </a:lnTo>
                  <a:lnTo>
                    <a:pt x="0" y="31"/>
                  </a:lnTo>
                  <a:lnTo>
                    <a:pt x="2" y="19"/>
                  </a:lnTo>
                  <a:lnTo>
                    <a:pt x="9" y="9"/>
                  </a:lnTo>
                  <a:lnTo>
                    <a:pt x="19" y="2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" name="Freeform 379"/>
            <p:cNvSpPr>
              <a:spLocks/>
            </p:cNvSpPr>
            <p:nvPr/>
          </p:nvSpPr>
          <p:spPr bwMode="auto">
            <a:xfrm>
              <a:off x="2047876" y="2220913"/>
              <a:ext cx="4763" cy="6350"/>
            </a:xfrm>
            <a:custGeom>
              <a:avLst/>
              <a:gdLst>
                <a:gd name="T0" fmla="*/ 28 w 62"/>
                <a:gd name="T1" fmla="*/ 0 h 63"/>
                <a:gd name="T2" fmla="*/ 40 w 62"/>
                <a:gd name="T3" fmla="*/ 1 h 63"/>
                <a:gd name="T4" fmla="*/ 50 w 62"/>
                <a:gd name="T5" fmla="*/ 7 h 63"/>
                <a:gd name="T6" fmla="*/ 58 w 62"/>
                <a:gd name="T7" fmla="*/ 17 h 63"/>
                <a:gd name="T8" fmla="*/ 62 w 62"/>
                <a:gd name="T9" fmla="*/ 29 h 63"/>
                <a:gd name="T10" fmla="*/ 60 w 62"/>
                <a:gd name="T11" fmla="*/ 41 h 63"/>
                <a:gd name="T12" fmla="*/ 54 w 62"/>
                <a:gd name="T13" fmla="*/ 52 h 63"/>
                <a:gd name="T14" fmla="*/ 45 w 62"/>
                <a:gd name="T15" fmla="*/ 60 h 63"/>
                <a:gd name="T16" fmla="*/ 33 w 62"/>
                <a:gd name="T17" fmla="*/ 63 h 63"/>
                <a:gd name="T18" fmla="*/ 21 w 62"/>
                <a:gd name="T19" fmla="*/ 62 h 63"/>
                <a:gd name="T20" fmla="*/ 10 w 62"/>
                <a:gd name="T21" fmla="*/ 56 h 63"/>
                <a:gd name="T22" fmla="*/ 3 w 62"/>
                <a:gd name="T23" fmla="*/ 45 h 63"/>
                <a:gd name="T24" fmla="*/ 0 w 62"/>
                <a:gd name="T25" fmla="*/ 33 h 63"/>
                <a:gd name="T26" fmla="*/ 1 w 62"/>
                <a:gd name="T27" fmla="*/ 21 h 63"/>
                <a:gd name="T28" fmla="*/ 7 w 62"/>
                <a:gd name="T29" fmla="*/ 11 h 63"/>
                <a:gd name="T30" fmla="*/ 16 w 62"/>
                <a:gd name="T31" fmla="*/ 4 h 63"/>
                <a:gd name="T32" fmla="*/ 28 w 62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63">
                  <a:moveTo>
                    <a:pt x="28" y="0"/>
                  </a:moveTo>
                  <a:lnTo>
                    <a:pt x="40" y="1"/>
                  </a:lnTo>
                  <a:lnTo>
                    <a:pt x="50" y="7"/>
                  </a:lnTo>
                  <a:lnTo>
                    <a:pt x="58" y="17"/>
                  </a:lnTo>
                  <a:lnTo>
                    <a:pt x="62" y="29"/>
                  </a:lnTo>
                  <a:lnTo>
                    <a:pt x="60" y="41"/>
                  </a:lnTo>
                  <a:lnTo>
                    <a:pt x="54" y="52"/>
                  </a:lnTo>
                  <a:lnTo>
                    <a:pt x="45" y="60"/>
                  </a:lnTo>
                  <a:lnTo>
                    <a:pt x="33" y="63"/>
                  </a:lnTo>
                  <a:lnTo>
                    <a:pt x="21" y="62"/>
                  </a:lnTo>
                  <a:lnTo>
                    <a:pt x="10" y="56"/>
                  </a:lnTo>
                  <a:lnTo>
                    <a:pt x="3" y="45"/>
                  </a:lnTo>
                  <a:lnTo>
                    <a:pt x="0" y="33"/>
                  </a:lnTo>
                  <a:lnTo>
                    <a:pt x="1" y="21"/>
                  </a:lnTo>
                  <a:lnTo>
                    <a:pt x="7" y="11"/>
                  </a:lnTo>
                  <a:lnTo>
                    <a:pt x="16" y="4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" name="Freeform 380"/>
            <p:cNvSpPr>
              <a:spLocks/>
            </p:cNvSpPr>
            <p:nvPr/>
          </p:nvSpPr>
          <p:spPr bwMode="auto">
            <a:xfrm>
              <a:off x="2054226" y="2217738"/>
              <a:ext cx="6350" cy="4763"/>
            </a:xfrm>
            <a:custGeom>
              <a:avLst/>
              <a:gdLst>
                <a:gd name="T0" fmla="*/ 30 w 62"/>
                <a:gd name="T1" fmla="*/ 0 h 62"/>
                <a:gd name="T2" fmla="*/ 44 w 62"/>
                <a:gd name="T3" fmla="*/ 3 h 62"/>
                <a:gd name="T4" fmla="*/ 53 w 62"/>
                <a:gd name="T5" fmla="*/ 9 h 62"/>
                <a:gd name="T6" fmla="*/ 60 w 62"/>
                <a:gd name="T7" fmla="*/ 19 h 62"/>
                <a:gd name="T8" fmla="*/ 62 w 62"/>
                <a:gd name="T9" fmla="*/ 31 h 62"/>
                <a:gd name="T10" fmla="*/ 60 w 62"/>
                <a:gd name="T11" fmla="*/ 43 h 62"/>
                <a:gd name="T12" fmla="*/ 53 w 62"/>
                <a:gd name="T13" fmla="*/ 53 h 62"/>
                <a:gd name="T14" fmla="*/ 44 w 62"/>
                <a:gd name="T15" fmla="*/ 60 h 62"/>
                <a:gd name="T16" fmla="*/ 30 w 62"/>
                <a:gd name="T17" fmla="*/ 62 h 62"/>
                <a:gd name="T18" fmla="*/ 18 w 62"/>
                <a:gd name="T19" fmla="*/ 60 h 62"/>
                <a:gd name="T20" fmla="*/ 9 w 62"/>
                <a:gd name="T21" fmla="*/ 53 h 62"/>
                <a:gd name="T22" fmla="*/ 2 w 62"/>
                <a:gd name="T23" fmla="*/ 43 h 62"/>
                <a:gd name="T24" fmla="*/ 0 w 62"/>
                <a:gd name="T25" fmla="*/ 31 h 62"/>
                <a:gd name="T26" fmla="*/ 2 w 62"/>
                <a:gd name="T27" fmla="*/ 19 h 62"/>
                <a:gd name="T28" fmla="*/ 9 w 62"/>
                <a:gd name="T29" fmla="*/ 9 h 62"/>
                <a:gd name="T30" fmla="*/ 18 w 62"/>
                <a:gd name="T31" fmla="*/ 3 h 62"/>
                <a:gd name="T32" fmla="*/ 30 w 62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62">
                  <a:moveTo>
                    <a:pt x="30" y="0"/>
                  </a:moveTo>
                  <a:lnTo>
                    <a:pt x="44" y="3"/>
                  </a:lnTo>
                  <a:lnTo>
                    <a:pt x="53" y="9"/>
                  </a:lnTo>
                  <a:lnTo>
                    <a:pt x="60" y="19"/>
                  </a:lnTo>
                  <a:lnTo>
                    <a:pt x="62" y="31"/>
                  </a:lnTo>
                  <a:lnTo>
                    <a:pt x="60" y="43"/>
                  </a:lnTo>
                  <a:lnTo>
                    <a:pt x="53" y="53"/>
                  </a:lnTo>
                  <a:lnTo>
                    <a:pt x="44" y="60"/>
                  </a:lnTo>
                  <a:lnTo>
                    <a:pt x="30" y="62"/>
                  </a:lnTo>
                  <a:lnTo>
                    <a:pt x="18" y="60"/>
                  </a:lnTo>
                  <a:lnTo>
                    <a:pt x="9" y="53"/>
                  </a:lnTo>
                  <a:lnTo>
                    <a:pt x="2" y="43"/>
                  </a:lnTo>
                  <a:lnTo>
                    <a:pt x="0" y="31"/>
                  </a:lnTo>
                  <a:lnTo>
                    <a:pt x="2" y="19"/>
                  </a:lnTo>
                  <a:lnTo>
                    <a:pt x="9" y="9"/>
                  </a:lnTo>
                  <a:lnTo>
                    <a:pt x="18" y="3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6" name="Freeform 381"/>
            <p:cNvSpPr>
              <a:spLocks/>
            </p:cNvSpPr>
            <p:nvPr/>
          </p:nvSpPr>
          <p:spPr bwMode="auto">
            <a:xfrm>
              <a:off x="2062163" y="2212976"/>
              <a:ext cx="6350" cy="6350"/>
            </a:xfrm>
            <a:custGeom>
              <a:avLst/>
              <a:gdLst>
                <a:gd name="T0" fmla="*/ 31 w 62"/>
                <a:gd name="T1" fmla="*/ 0 h 63"/>
                <a:gd name="T2" fmla="*/ 43 w 62"/>
                <a:gd name="T3" fmla="*/ 3 h 63"/>
                <a:gd name="T4" fmla="*/ 53 w 62"/>
                <a:gd name="T5" fmla="*/ 9 h 63"/>
                <a:gd name="T6" fmla="*/ 60 w 62"/>
                <a:gd name="T7" fmla="*/ 19 h 63"/>
                <a:gd name="T8" fmla="*/ 62 w 62"/>
                <a:gd name="T9" fmla="*/ 32 h 63"/>
                <a:gd name="T10" fmla="*/ 60 w 62"/>
                <a:gd name="T11" fmla="*/ 44 h 63"/>
                <a:gd name="T12" fmla="*/ 53 w 62"/>
                <a:gd name="T13" fmla="*/ 54 h 63"/>
                <a:gd name="T14" fmla="*/ 43 w 62"/>
                <a:gd name="T15" fmla="*/ 61 h 63"/>
                <a:gd name="T16" fmla="*/ 31 w 62"/>
                <a:gd name="T17" fmla="*/ 63 h 63"/>
                <a:gd name="T18" fmla="*/ 19 w 62"/>
                <a:gd name="T19" fmla="*/ 61 h 63"/>
                <a:gd name="T20" fmla="*/ 9 w 62"/>
                <a:gd name="T21" fmla="*/ 54 h 63"/>
                <a:gd name="T22" fmla="*/ 3 w 62"/>
                <a:gd name="T23" fmla="*/ 44 h 63"/>
                <a:gd name="T24" fmla="*/ 0 w 62"/>
                <a:gd name="T25" fmla="*/ 32 h 63"/>
                <a:gd name="T26" fmla="*/ 3 w 62"/>
                <a:gd name="T27" fmla="*/ 19 h 63"/>
                <a:gd name="T28" fmla="*/ 9 w 62"/>
                <a:gd name="T29" fmla="*/ 9 h 63"/>
                <a:gd name="T30" fmla="*/ 19 w 62"/>
                <a:gd name="T31" fmla="*/ 3 h 63"/>
                <a:gd name="T32" fmla="*/ 31 w 62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63">
                  <a:moveTo>
                    <a:pt x="31" y="0"/>
                  </a:moveTo>
                  <a:lnTo>
                    <a:pt x="43" y="3"/>
                  </a:lnTo>
                  <a:lnTo>
                    <a:pt x="53" y="9"/>
                  </a:lnTo>
                  <a:lnTo>
                    <a:pt x="60" y="19"/>
                  </a:lnTo>
                  <a:lnTo>
                    <a:pt x="62" y="32"/>
                  </a:lnTo>
                  <a:lnTo>
                    <a:pt x="60" y="44"/>
                  </a:lnTo>
                  <a:lnTo>
                    <a:pt x="53" y="54"/>
                  </a:lnTo>
                  <a:lnTo>
                    <a:pt x="43" y="61"/>
                  </a:lnTo>
                  <a:lnTo>
                    <a:pt x="31" y="63"/>
                  </a:lnTo>
                  <a:lnTo>
                    <a:pt x="19" y="61"/>
                  </a:lnTo>
                  <a:lnTo>
                    <a:pt x="9" y="54"/>
                  </a:lnTo>
                  <a:lnTo>
                    <a:pt x="3" y="44"/>
                  </a:lnTo>
                  <a:lnTo>
                    <a:pt x="0" y="32"/>
                  </a:lnTo>
                  <a:lnTo>
                    <a:pt x="3" y="19"/>
                  </a:lnTo>
                  <a:lnTo>
                    <a:pt x="9" y="9"/>
                  </a:lnTo>
                  <a:lnTo>
                    <a:pt x="19" y="3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" name="Freeform 382"/>
            <p:cNvSpPr>
              <a:spLocks/>
            </p:cNvSpPr>
            <p:nvPr/>
          </p:nvSpPr>
          <p:spPr bwMode="auto">
            <a:xfrm>
              <a:off x="1984376" y="2093913"/>
              <a:ext cx="46038" cy="52388"/>
            </a:xfrm>
            <a:custGeom>
              <a:avLst/>
              <a:gdLst>
                <a:gd name="T0" fmla="*/ 277 w 492"/>
                <a:gd name="T1" fmla="*/ 3 h 562"/>
                <a:gd name="T2" fmla="*/ 306 w 492"/>
                <a:gd name="T3" fmla="*/ 14 h 562"/>
                <a:gd name="T4" fmla="*/ 328 w 492"/>
                <a:gd name="T5" fmla="*/ 31 h 562"/>
                <a:gd name="T6" fmla="*/ 338 w 492"/>
                <a:gd name="T7" fmla="*/ 43 h 562"/>
                <a:gd name="T8" fmla="*/ 340 w 492"/>
                <a:gd name="T9" fmla="*/ 45 h 562"/>
                <a:gd name="T10" fmla="*/ 348 w 492"/>
                <a:gd name="T11" fmla="*/ 48 h 562"/>
                <a:gd name="T12" fmla="*/ 359 w 492"/>
                <a:gd name="T13" fmla="*/ 56 h 562"/>
                <a:gd name="T14" fmla="*/ 370 w 492"/>
                <a:gd name="T15" fmla="*/ 71 h 562"/>
                <a:gd name="T16" fmla="*/ 378 w 492"/>
                <a:gd name="T17" fmla="*/ 96 h 562"/>
                <a:gd name="T18" fmla="*/ 379 w 492"/>
                <a:gd name="T19" fmla="*/ 136 h 562"/>
                <a:gd name="T20" fmla="*/ 371 w 492"/>
                <a:gd name="T21" fmla="*/ 180 h 562"/>
                <a:gd name="T22" fmla="*/ 380 w 492"/>
                <a:gd name="T23" fmla="*/ 181 h 562"/>
                <a:gd name="T24" fmla="*/ 386 w 492"/>
                <a:gd name="T25" fmla="*/ 191 h 562"/>
                <a:gd name="T26" fmla="*/ 386 w 492"/>
                <a:gd name="T27" fmla="*/ 212 h 562"/>
                <a:gd name="T28" fmla="*/ 377 w 492"/>
                <a:gd name="T29" fmla="*/ 244 h 562"/>
                <a:gd name="T30" fmla="*/ 367 w 492"/>
                <a:gd name="T31" fmla="*/ 264 h 562"/>
                <a:gd name="T32" fmla="*/ 359 w 492"/>
                <a:gd name="T33" fmla="*/ 270 h 562"/>
                <a:gd name="T34" fmla="*/ 346 w 492"/>
                <a:gd name="T35" fmla="*/ 308 h 562"/>
                <a:gd name="T36" fmla="*/ 335 w 492"/>
                <a:gd name="T37" fmla="*/ 366 h 562"/>
                <a:gd name="T38" fmla="*/ 336 w 492"/>
                <a:gd name="T39" fmla="*/ 369 h 562"/>
                <a:gd name="T40" fmla="*/ 345 w 492"/>
                <a:gd name="T41" fmla="*/ 374 h 562"/>
                <a:gd name="T42" fmla="*/ 371 w 492"/>
                <a:gd name="T43" fmla="*/ 388 h 562"/>
                <a:gd name="T44" fmla="*/ 409 w 492"/>
                <a:gd name="T45" fmla="*/ 410 h 562"/>
                <a:gd name="T46" fmla="*/ 454 w 492"/>
                <a:gd name="T47" fmla="*/ 440 h 562"/>
                <a:gd name="T48" fmla="*/ 483 w 492"/>
                <a:gd name="T49" fmla="*/ 462 h 562"/>
                <a:gd name="T50" fmla="*/ 492 w 492"/>
                <a:gd name="T51" fmla="*/ 473 h 562"/>
                <a:gd name="T52" fmla="*/ 420 w 492"/>
                <a:gd name="T53" fmla="*/ 521 h 562"/>
                <a:gd name="T54" fmla="*/ 337 w 492"/>
                <a:gd name="T55" fmla="*/ 551 h 562"/>
                <a:gd name="T56" fmla="*/ 245 w 492"/>
                <a:gd name="T57" fmla="*/ 562 h 562"/>
                <a:gd name="T58" fmla="*/ 155 w 492"/>
                <a:gd name="T59" fmla="*/ 551 h 562"/>
                <a:gd name="T60" fmla="*/ 73 w 492"/>
                <a:gd name="T61" fmla="*/ 520 h 562"/>
                <a:gd name="T62" fmla="*/ 0 w 492"/>
                <a:gd name="T63" fmla="*/ 472 h 562"/>
                <a:gd name="T64" fmla="*/ 10 w 492"/>
                <a:gd name="T65" fmla="*/ 461 h 562"/>
                <a:gd name="T66" fmla="*/ 39 w 492"/>
                <a:gd name="T67" fmla="*/ 440 h 562"/>
                <a:gd name="T68" fmla="*/ 84 w 492"/>
                <a:gd name="T69" fmla="*/ 410 h 562"/>
                <a:gd name="T70" fmla="*/ 122 w 492"/>
                <a:gd name="T71" fmla="*/ 388 h 562"/>
                <a:gd name="T72" fmla="*/ 148 w 492"/>
                <a:gd name="T73" fmla="*/ 373 h 562"/>
                <a:gd name="T74" fmla="*/ 157 w 492"/>
                <a:gd name="T75" fmla="*/ 369 h 562"/>
                <a:gd name="T76" fmla="*/ 158 w 492"/>
                <a:gd name="T77" fmla="*/ 366 h 562"/>
                <a:gd name="T78" fmla="*/ 147 w 492"/>
                <a:gd name="T79" fmla="*/ 309 h 562"/>
                <a:gd name="T80" fmla="*/ 134 w 492"/>
                <a:gd name="T81" fmla="*/ 271 h 562"/>
                <a:gd name="T82" fmla="*/ 126 w 492"/>
                <a:gd name="T83" fmla="*/ 265 h 562"/>
                <a:gd name="T84" fmla="*/ 116 w 492"/>
                <a:gd name="T85" fmla="*/ 245 h 562"/>
                <a:gd name="T86" fmla="*/ 107 w 492"/>
                <a:gd name="T87" fmla="*/ 212 h 562"/>
                <a:gd name="T88" fmla="*/ 106 w 492"/>
                <a:gd name="T89" fmla="*/ 191 h 562"/>
                <a:gd name="T90" fmla="*/ 113 w 492"/>
                <a:gd name="T91" fmla="*/ 182 h 562"/>
                <a:gd name="T92" fmla="*/ 122 w 492"/>
                <a:gd name="T93" fmla="*/ 180 h 562"/>
                <a:gd name="T94" fmla="*/ 115 w 492"/>
                <a:gd name="T95" fmla="*/ 142 h 562"/>
                <a:gd name="T96" fmla="*/ 117 w 492"/>
                <a:gd name="T97" fmla="*/ 105 h 562"/>
                <a:gd name="T98" fmla="*/ 136 w 492"/>
                <a:gd name="T99" fmla="*/ 64 h 562"/>
                <a:gd name="T100" fmla="*/ 165 w 492"/>
                <a:gd name="T101" fmla="*/ 33 h 562"/>
                <a:gd name="T102" fmla="*/ 195 w 492"/>
                <a:gd name="T103" fmla="*/ 12 h 562"/>
                <a:gd name="T104" fmla="*/ 223 w 492"/>
                <a:gd name="T105" fmla="*/ 2 h 562"/>
                <a:gd name="T106" fmla="*/ 259 w 492"/>
                <a:gd name="T107" fmla="*/ 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2" h="562">
                  <a:moveTo>
                    <a:pt x="259" y="0"/>
                  </a:moveTo>
                  <a:lnTo>
                    <a:pt x="277" y="3"/>
                  </a:lnTo>
                  <a:lnTo>
                    <a:pt x="293" y="8"/>
                  </a:lnTo>
                  <a:lnTo>
                    <a:pt x="306" y="14"/>
                  </a:lnTo>
                  <a:lnTo>
                    <a:pt x="319" y="23"/>
                  </a:lnTo>
                  <a:lnTo>
                    <a:pt x="328" y="31"/>
                  </a:lnTo>
                  <a:lnTo>
                    <a:pt x="334" y="38"/>
                  </a:lnTo>
                  <a:lnTo>
                    <a:pt x="338" y="43"/>
                  </a:lnTo>
                  <a:lnTo>
                    <a:pt x="339" y="45"/>
                  </a:lnTo>
                  <a:lnTo>
                    <a:pt x="340" y="45"/>
                  </a:lnTo>
                  <a:lnTo>
                    <a:pt x="343" y="46"/>
                  </a:lnTo>
                  <a:lnTo>
                    <a:pt x="348" y="48"/>
                  </a:lnTo>
                  <a:lnTo>
                    <a:pt x="353" y="50"/>
                  </a:lnTo>
                  <a:lnTo>
                    <a:pt x="359" y="56"/>
                  </a:lnTo>
                  <a:lnTo>
                    <a:pt x="364" y="62"/>
                  </a:lnTo>
                  <a:lnTo>
                    <a:pt x="370" y="71"/>
                  </a:lnTo>
                  <a:lnTo>
                    <a:pt x="374" y="82"/>
                  </a:lnTo>
                  <a:lnTo>
                    <a:pt x="378" y="96"/>
                  </a:lnTo>
                  <a:lnTo>
                    <a:pt x="379" y="114"/>
                  </a:lnTo>
                  <a:lnTo>
                    <a:pt x="379" y="136"/>
                  </a:lnTo>
                  <a:lnTo>
                    <a:pt x="375" y="162"/>
                  </a:lnTo>
                  <a:lnTo>
                    <a:pt x="371" y="180"/>
                  </a:lnTo>
                  <a:lnTo>
                    <a:pt x="375" y="180"/>
                  </a:lnTo>
                  <a:lnTo>
                    <a:pt x="380" y="181"/>
                  </a:lnTo>
                  <a:lnTo>
                    <a:pt x="384" y="185"/>
                  </a:lnTo>
                  <a:lnTo>
                    <a:pt x="386" y="191"/>
                  </a:lnTo>
                  <a:lnTo>
                    <a:pt x="387" y="200"/>
                  </a:lnTo>
                  <a:lnTo>
                    <a:pt x="386" y="212"/>
                  </a:lnTo>
                  <a:lnTo>
                    <a:pt x="382" y="228"/>
                  </a:lnTo>
                  <a:lnTo>
                    <a:pt x="377" y="244"/>
                  </a:lnTo>
                  <a:lnTo>
                    <a:pt x="372" y="256"/>
                  </a:lnTo>
                  <a:lnTo>
                    <a:pt x="367" y="264"/>
                  </a:lnTo>
                  <a:lnTo>
                    <a:pt x="363" y="269"/>
                  </a:lnTo>
                  <a:lnTo>
                    <a:pt x="359" y="270"/>
                  </a:lnTo>
                  <a:lnTo>
                    <a:pt x="354" y="289"/>
                  </a:lnTo>
                  <a:lnTo>
                    <a:pt x="346" y="308"/>
                  </a:lnTo>
                  <a:lnTo>
                    <a:pt x="335" y="326"/>
                  </a:lnTo>
                  <a:lnTo>
                    <a:pt x="335" y="366"/>
                  </a:lnTo>
                  <a:lnTo>
                    <a:pt x="335" y="368"/>
                  </a:lnTo>
                  <a:lnTo>
                    <a:pt x="336" y="369"/>
                  </a:lnTo>
                  <a:lnTo>
                    <a:pt x="337" y="370"/>
                  </a:lnTo>
                  <a:lnTo>
                    <a:pt x="345" y="374"/>
                  </a:lnTo>
                  <a:lnTo>
                    <a:pt x="356" y="380"/>
                  </a:lnTo>
                  <a:lnTo>
                    <a:pt x="371" y="388"/>
                  </a:lnTo>
                  <a:lnTo>
                    <a:pt x="389" y="398"/>
                  </a:lnTo>
                  <a:lnTo>
                    <a:pt x="409" y="410"/>
                  </a:lnTo>
                  <a:lnTo>
                    <a:pt x="431" y="424"/>
                  </a:lnTo>
                  <a:lnTo>
                    <a:pt x="454" y="440"/>
                  </a:lnTo>
                  <a:lnTo>
                    <a:pt x="478" y="458"/>
                  </a:lnTo>
                  <a:lnTo>
                    <a:pt x="483" y="462"/>
                  </a:lnTo>
                  <a:lnTo>
                    <a:pt x="488" y="467"/>
                  </a:lnTo>
                  <a:lnTo>
                    <a:pt x="492" y="473"/>
                  </a:lnTo>
                  <a:lnTo>
                    <a:pt x="458" y="499"/>
                  </a:lnTo>
                  <a:lnTo>
                    <a:pt x="420" y="521"/>
                  </a:lnTo>
                  <a:lnTo>
                    <a:pt x="380" y="538"/>
                  </a:lnTo>
                  <a:lnTo>
                    <a:pt x="337" y="551"/>
                  </a:lnTo>
                  <a:lnTo>
                    <a:pt x="293" y="559"/>
                  </a:lnTo>
                  <a:lnTo>
                    <a:pt x="245" y="562"/>
                  </a:lnTo>
                  <a:lnTo>
                    <a:pt x="200" y="559"/>
                  </a:lnTo>
                  <a:lnTo>
                    <a:pt x="155" y="551"/>
                  </a:lnTo>
                  <a:lnTo>
                    <a:pt x="113" y="538"/>
                  </a:lnTo>
                  <a:lnTo>
                    <a:pt x="73" y="520"/>
                  </a:lnTo>
                  <a:lnTo>
                    <a:pt x="35" y="498"/>
                  </a:lnTo>
                  <a:lnTo>
                    <a:pt x="0" y="472"/>
                  </a:lnTo>
                  <a:lnTo>
                    <a:pt x="5" y="466"/>
                  </a:lnTo>
                  <a:lnTo>
                    <a:pt x="10" y="461"/>
                  </a:lnTo>
                  <a:lnTo>
                    <a:pt x="15" y="457"/>
                  </a:lnTo>
                  <a:lnTo>
                    <a:pt x="39" y="440"/>
                  </a:lnTo>
                  <a:lnTo>
                    <a:pt x="62" y="424"/>
                  </a:lnTo>
                  <a:lnTo>
                    <a:pt x="84" y="410"/>
                  </a:lnTo>
                  <a:lnTo>
                    <a:pt x="104" y="398"/>
                  </a:lnTo>
                  <a:lnTo>
                    <a:pt x="122" y="388"/>
                  </a:lnTo>
                  <a:lnTo>
                    <a:pt x="137" y="379"/>
                  </a:lnTo>
                  <a:lnTo>
                    <a:pt x="148" y="373"/>
                  </a:lnTo>
                  <a:lnTo>
                    <a:pt x="155" y="370"/>
                  </a:lnTo>
                  <a:lnTo>
                    <a:pt x="157" y="369"/>
                  </a:lnTo>
                  <a:lnTo>
                    <a:pt x="158" y="368"/>
                  </a:lnTo>
                  <a:lnTo>
                    <a:pt x="158" y="366"/>
                  </a:lnTo>
                  <a:lnTo>
                    <a:pt x="158" y="328"/>
                  </a:lnTo>
                  <a:lnTo>
                    <a:pt x="147" y="309"/>
                  </a:lnTo>
                  <a:lnTo>
                    <a:pt x="139" y="290"/>
                  </a:lnTo>
                  <a:lnTo>
                    <a:pt x="134" y="271"/>
                  </a:lnTo>
                  <a:lnTo>
                    <a:pt x="130" y="269"/>
                  </a:lnTo>
                  <a:lnTo>
                    <a:pt x="126" y="265"/>
                  </a:lnTo>
                  <a:lnTo>
                    <a:pt x="121" y="257"/>
                  </a:lnTo>
                  <a:lnTo>
                    <a:pt x="116" y="245"/>
                  </a:lnTo>
                  <a:lnTo>
                    <a:pt x="110" y="229"/>
                  </a:lnTo>
                  <a:lnTo>
                    <a:pt x="107" y="212"/>
                  </a:lnTo>
                  <a:lnTo>
                    <a:pt x="105" y="200"/>
                  </a:lnTo>
                  <a:lnTo>
                    <a:pt x="106" y="191"/>
                  </a:lnTo>
                  <a:lnTo>
                    <a:pt x="109" y="185"/>
                  </a:lnTo>
                  <a:lnTo>
                    <a:pt x="113" y="182"/>
                  </a:lnTo>
                  <a:lnTo>
                    <a:pt x="117" y="180"/>
                  </a:lnTo>
                  <a:lnTo>
                    <a:pt x="122" y="180"/>
                  </a:lnTo>
                  <a:lnTo>
                    <a:pt x="117" y="163"/>
                  </a:lnTo>
                  <a:lnTo>
                    <a:pt x="115" y="142"/>
                  </a:lnTo>
                  <a:lnTo>
                    <a:pt x="114" y="124"/>
                  </a:lnTo>
                  <a:lnTo>
                    <a:pt x="117" y="105"/>
                  </a:lnTo>
                  <a:lnTo>
                    <a:pt x="125" y="83"/>
                  </a:lnTo>
                  <a:lnTo>
                    <a:pt x="136" y="64"/>
                  </a:lnTo>
                  <a:lnTo>
                    <a:pt x="150" y="47"/>
                  </a:lnTo>
                  <a:lnTo>
                    <a:pt x="165" y="33"/>
                  </a:lnTo>
                  <a:lnTo>
                    <a:pt x="181" y="21"/>
                  </a:lnTo>
                  <a:lnTo>
                    <a:pt x="195" y="12"/>
                  </a:lnTo>
                  <a:lnTo>
                    <a:pt x="211" y="6"/>
                  </a:lnTo>
                  <a:lnTo>
                    <a:pt x="223" y="2"/>
                  </a:lnTo>
                  <a:lnTo>
                    <a:pt x="237" y="0"/>
                  </a:lnTo>
                  <a:lnTo>
                    <a:pt x="2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8" name="Freeform 383"/>
            <p:cNvSpPr>
              <a:spLocks/>
            </p:cNvSpPr>
            <p:nvPr/>
          </p:nvSpPr>
          <p:spPr bwMode="auto">
            <a:xfrm>
              <a:off x="1984376" y="2351088"/>
              <a:ext cx="46038" cy="53975"/>
            </a:xfrm>
            <a:custGeom>
              <a:avLst/>
              <a:gdLst>
                <a:gd name="T0" fmla="*/ 277 w 492"/>
                <a:gd name="T1" fmla="*/ 3 h 563"/>
                <a:gd name="T2" fmla="*/ 306 w 492"/>
                <a:gd name="T3" fmla="*/ 14 h 563"/>
                <a:gd name="T4" fmla="*/ 328 w 492"/>
                <a:gd name="T5" fmla="*/ 31 h 563"/>
                <a:gd name="T6" fmla="*/ 338 w 492"/>
                <a:gd name="T7" fmla="*/ 43 h 563"/>
                <a:gd name="T8" fmla="*/ 340 w 492"/>
                <a:gd name="T9" fmla="*/ 45 h 563"/>
                <a:gd name="T10" fmla="*/ 348 w 492"/>
                <a:gd name="T11" fmla="*/ 47 h 563"/>
                <a:gd name="T12" fmla="*/ 359 w 492"/>
                <a:gd name="T13" fmla="*/ 54 h 563"/>
                <a:gd name="T14" fmla="*/ 370 w 492"/>
                <a:gd name="T15" fmla="*/ 69 h 563"/>
                <a:gd name="T16" fmla="*/ 378 w 492"/>
                <a:gd name="T17" fmla="*/ 95 h 563"/>
                <a:gd name="T18" fmla="*/ 379 w 492"/>
                <a:gd name="T19" fmla="*/ 135 h 563"/>
                <a:gd name="T20" fmla="*/ 371 w 492"/>
                <a:gd name="T21" fmla="*/ 178 h 563"/>
                <a:gd name="T22" fmla="*/ 380 w 492"/>
                <a:gd name="T23" fmla="*/ 180 h 563"/>
                <a:gd name="T24" fmla="*/ 386 w 492"/>
                <a:gd name="T25" fmla="*/ 189 h 563"/>
                <a:gd name="T26" fmla="*/ 386 w 492"/>
                <a:gd name="T27" fmla="*/ 212 h 563"/>
                <a:gd name="T28" fmla="*/ 377 w 492"/>
                <a:gd name="T29" fmla="*/ 244 h 563"/>
                <a:gd name="T30" fmla="*/ 367 w 492"/>
                <a:gd name="T31" fmla="*/ 263 h 563"/>
                <a:gd name="T32" fmla="*/ 359 w 492"/>
                <a:gd name="T33" fmla="*/ 269 h 563"/>
                <a:gd name="T34" fmla="*/ 346 w 492"/>
                <a:gd name="T35" fmla="*/ 307 h 563"/>
                <a:gd name="T36" fmla="*/ 335 w 492"/>
                <a:gd name="T37" fmla="*/ 365 h 563"/>
                <a:gd name="T38" fmla="*/ 336 w 492"/>
                <a:gd name="T39" fmla="*/ 368 h 563"/>
                <a:gd name="T40" fmla="*/ 345 w 492"/>
                <a:gd name="T41" fmla="*/ 373 h 563"/>
                <a:gd name="T42" fmla="*/ 371 w 492"/>
                <a:gd name="T43" fmla="*/ 387 h 563"/>
                <a:gd name="T44" fmla="*/ 409 w 492"/>
                <a:gd name="T45" fmla="*/ 409 h 563"/>
                <a:gd name="T46" fmla="*/ 454 w 492"/>
                <a:gd name="T47" fmla="*/ 440 h 563"/>
                <a:gd name="T48" fmla="*/ 482 w 492"/>
                <a:gd name="T49" fmla="*/ 461 h 563"/>
                <a:gd name="T50" fmla="*/ 489 w 492"/>
                <a:gd name="T51" fmla="*/ 468 h 563"/>
                <a:gd name="T52" fmla="*/ 457 w 492"/>
                <a:gd name="T53" fmla="*/ 498 h 563"/>
                <a:gd name="T54" fmla="*/ 379 w 492"/>
                <a:gd name="T55" fmla="*/ 539 h 563"/>
                <a:gd name="T56" fmla="*/ 292 w 492"/>
                <a:gd name="T57" fmla="*/ 560 h 563"/>
                <a:gd name="T58" fmla="*/ 200 w 492"/>
                <a:gd name="T59" fmla="*/ 560 h 563"/>
                <a:gd name="T60" fmla="*/ 113 w 492"/>
                <a:gd name="T61" fmla="*/ 539 h 563"/>
                <a:gd name="T62" fmla="*/ 35 w 492"/>
                <a:gd name="T63" fmla="*/ 498 h 563"/>
                <a:gd name="T64" fmla="*/ 5 w 492"/>
                <a:gd name="T65" fmla="*/ 467 h 563"/>
                <a:gd name="T66" fmla="*/ 15 w 492"/>
                <a:gd name="T67" fmla="*/ 458 h 563"/>
                <a:gd name="T68" fmla="*/ 62 w 492"/>
                <a:gd name="T69" fmla="*/ 425 h 563"/>
                <a:gd name="T70" fmla="*/ 104 w 492"/>
                <a:gd name="T71" fmla="*/ 398 h 563"/>
                <a:gd name="T72" fmla="*/ 137 w 492"/>
                <a:gd name="T73" fmla="*/ 380 h 563"/>
                <a:gd name="T74" fmla="*/ 155 w 492"/>
                <a:gd name="T75" fmla="*/ 370 h 563"/>
                <a:gd name="T76" fmla="*/ 158 w 492"/>
                <a:gd name="T77" fmla="*/ 368 h 563"/>
                <a:gd name="T78" fmla="*/ 158 w 492"/>
                <a:gd name="T79" fmla="*/ 327 h 563"/>
                <a:gd name="T80" fmla="*/ 139 w 492"/>
                <a:gd name="T81" fmla="*/ 288 h 563"/>
                <a:gd name="T82" fmla="*/ 130 w 492"/>
                <a:gd name="T83" fmla="*/ 268 h 563"/>
                <a:gd name="T84" fmla="*/ 121 w 492"/>
                <a:gd name="T85" fmla="*/ 256 h 563"/>
                <a:gd name="T86" fmla="*/ 110 w 492"/>
                <a:gd name="T87" fmla="*/ 228 h 563"/>
                <a:gd name="T88" fmla="*/ 105 w 492"/>
                <a:gd name="T89" fmla="*/ 199 h 563"/>
                <a:gd name="T90" fmla="*/ 109 w 492"/>
                <a:gd name="T91" fmla="*/ 184 h 563"/>
                <a:gd name="T92" fmla="*/ 117 w 492"/>
                <a:gd name="T93" fmla="*/ 179 h 563"/>
                <a:gd name="T94" fmla="*/ 117 w 492"/>
                <a:gd name="T95" fmla="*/ 162 h 563"/>
                <a:gd name="T96" fmla="*/ 114 w 492"/>
                <a:gd name="T97" fmla="*/ 123 h 563"/>
                <a:gd name="T98" fmla="*/ 125 w 492"/>
                <a:gd name="T99" fmla="*/ 82 h 563"/>
                <a:gd name="T100" fmla="*/ 150 w 492"/>
                <a:gd name="T101" fmla="*/ 46 h 563"/>
                <a:gd name="T102" fmla="*/ 181 w 492"/>
                <a:gd name="T103" fmla="*/ 21 h 563"/>
                <a:gd name="T104" fmla="*/ 211 w 492"/>
                <a:gd name="T105" fmla="*/ 5 h 563"/>
                <a:gd name="T106" fmla="*/ 237 w 492"/>
                <a:gd name="T107" fmla="*/ 0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2" h="563">
                  <a:moveTo>
                    <a:pt x="259" y="0"/>
                  </a:moveTo>
                  <a:lnTo>
                    <a:pt x="277" y="3"/>
                  </a:lnTo>
                  <a:lnTo>
                    <a:pt x="293" y="8"/>
                  </a:lnTo>
                  <a:lnTo>
                    <a:pt x="306" y="14"/>
                  </a:lnTo>
                  <a:lnTo>
                    <a:pt x="319" y="23"/>
                  </a:lnTo>
                  <a:lnTo>
                    <a:pt x="328" y="31"/>
                  </a:lnTo>
                  <a:lnTo>
                    <a:pt x="334" y="38"/>
                  </a:lnTo>
                  <a:lnTo>
                    <a:pt x="338" y="43"/>
                  </a:lnTo>
                  <a:lnTo>
                    <a:pt x="339" y="45"/>
                  </a:lnTo>
                  <a:lnTo>
                    <a:pt x="340" y="45"/>
                  </a:lnTo>
                  <a:lnTo>
                    <a:pt x="343" y="46"/>
                  </a:lnTo>
                  <a:lnTo>
                    <a:pt x="348" y="47"/>
                  </a:lnTo>
                  <a:lnTo>
                    <a:pt x="353" y="50"/>
                  </a:lnTo>
                  <a:lnTo>
                    <a:pt x="359" y="54"/>
                  </a:lnTo>
                  <a:lnTo>
                    <a:pt x="364" y="61"/>
                  </a:lnTo>
                  <a:lnTo>
                    <a:pt x="370" y="69"/>
                  </a:lnTo>
                  <a:lnTo>
                    <a:pt x="374" y="81"/>
                  </a:lnTo>
                  <a:lnTo>
                    <a:pt x="378" y="95"/>
                  </a:lnTo>
                  <a:lnTo>
                    <a:pt x="379" y="114"/>
                  </a:lnTo>
                  <a:lnTo>
                    <a:pt x="379" y="135"/>
                  </a:lnTo>
                  <a:lnTo>
                    <a:pt x="375" y="161"/>
                  </a:lnTo>
                  <a:lnTo>
                    <a:pt x="371" y="178"/>
                  </a:lnTo>
                  <a:lnTo>
                    <a:pt x="375" y="179"/>
                  </a:lnTo>
                  <a:lnTo>
                    <a:pt x="380" y="180"/>
                  </a:lnTo>
                  <a:lnTo>
                    <a:pt x="384" y="184"/>
                  </a:lnTo>
                  <a:lnTo>
                    <a:pt x="386" y="189"/>
                  </a:lnTo>
                  <a:lnTo>
                    <a:pt x="387" y="198"/>
                  </a:lnTo>
                  <a:lnTo>
                    <a:pt x="386" y="212"/>
                  </a:lnTo>
                  <a:lnTo>
                    <a:pt x="382" y="228"/>
                  </a:lnTo>
                  <a:lnTo>
                    <a:pt x="377" y="244"/>
                  </a:lnTo>
                  <a:lnTo>
                    <a:pt x="372" y="256"/>
                  </a:lnTo>
                  <a:lnTo>
                    <a:pt x="367" y="263"/>
                  </a:lnTo>
                  <a:lnTo>
                    <a:pt x="363" y="267"/>
                  </a:lnTo>
                  <a:lnTo>
                    <a:pt x="359" y="269"/>
                  </a:lnTo>
                  <a:lnTo>
                    <a:pt x="354" y="287"/>
                  </a:lnTo>
                  <a:lnTo>
                    <a:pt x="346" y="307"/>
                  </a:lnTo>
                  <a:lnTo>
                    <a:pt x="335" y="326"/>
                  </a:lnTo>
                  <a:lnTo>
                    <a:pt x="335" y="365"/>
                  </a:lnTo>
                  <a:lnTo>
                    <a:pt x="335" y="367"/>
                  </a:lnTo>
                  <a:lnTo>
                    <a:pt x="336" y="368"/>
                  </a:lnTo>
                  <a:lnTo>
                    <a:pt x="337" y="369"/>
                  </a:lnTo>
                  <a:lnTo>
                    <a:pt x="345" y="373"/>
                  </a:lnTo>
                  <a:lnTo>
                    <a:pt x="356" y="379"/>
                  </a:lnTo>
                  <a:lnTo>
                    <a:pt x="371" y="387"/>
                  </a:lnTo>
                  <a:lnTo>
                    <a:pt x="389" y="397"/>
                  </a:lnTo>
                  <a:lnTo>
                    <a:pt x="409" y="409"/>
                  </a:lnTo>
                  <a:lnTo>
                    <a:pt x="431" y="424"/>
                  </a:lnTo>
                  <a:lnTo>
                    <a:pt x="454" y="440"/>
                  </a:lnTo>
                  <a:lnTo>
                    <a:pt x="478" y="457"/>
                  </a:lnTo>
                  <a:lnTo>
                    <a:pt x="482" y="461"/>
                  </a:lnTo>
                  <a:lnTo>
                    <a:pt x="485" y="464"/>
                  </a:lnTo>
                  <a:lnTo>
                    <a:pt x="489" y="468"/>
                  </a:lnTo>
                  <a:lnTo>
                    <a:pt x="492" y="472"/>
                  </a:lnTo>
                  <a:lnTo>
                    <a:pt x="457" y="498"/>
                  </a:lnTo>
                  <a:lnTo>
                    <a:pt x="419" y="521"/>
                  </a:lnTo>
                  <a:lnTo>
                    <a:pt x="379" y="539"/>
                  </a:lnTo>
                  <a:lnTo>
                    <a:pt x="337" y="552"/>
                  </a:lnTo>
                  <a:lnTo>
                    <a:pt x="292" y="560"/>
                  </a:lnTo>
                  <a:lnTo>
                    <a:pt x="245" y="563"/>
                  </a:lnTo>
                  <a:lnTo>
                    <a:pt x="200" y="560"/>
                  </a:lnTo>
                  <a:lnTo>
                    <a:pt x="155" y="552"/>
                  </a:lnTo>
                  <a:lnTo>
                    <a:pt x="113" y="539"/>
                  </a:lnTo>
                  <a:lnTo>
                    <a:pt x="73" y="521"/>
                  </a:lnTo>
                  <a:lnTo>
                    <a:pt x="35" y="498"/>
                  </a:lnTo>
                  <a:lnTo>
                    <a:pt x="0" y="472"/>
                  </a:lnTo>
                  <a:lnTo>
                    <a:pt x="5" y="467"/>
                  </a:lnTo>
                  <a:lnTo>
                    <a:pt x="10" y="462"/>
                  </a:lnTo>
                  <a:lnTo>
                    <a:pt x="15" y="458"/>
                  </a:lnTo>
                  <a:lnTo>
                    <a:pt x="39" y="441"/>
                  </a:lnTo>
                  <a:lnTo>
                    <a:pt x="62" y="425"/>
                  </a:lnTo>
                  <a:lnTo>
                    <a:pt x="84" y="410"/>
                  </a:lnTo>
                  <a:lnTo>
                    <a:pt x="104" y="398"/>
                  </a:lnTo>
                  <a:lnTo>
                    <a:pt x="122" y="388"/>
                  </a:lnTo>
                  <a:lnTo>
                    <a:pt x="137" y="380"/>
                  </a:lnTo>
                  <a:lnTo>
                    <a:pt x="148" y="374"/>
                  </a:lnTo>
                  <a:lnTo>
                    <a:pt x="155" y="370"/>
                  </a:lnTo>
                  <a:lnTo>
                    <a:pt x="157" y="369"/>
                  </a:lnTo>
                  <a:lnTo>
                    <a:pt x="158" y="368"/>
                  </a:lnTo>
                  <a:lnTo>
                    <a:pt x="158" y="366"/>
                  </a:lnTo>
                  <a:lnTo>
                    <a:pt x="158" y="327"/>
                  </a:lnTo>
                  <a:lnTo>
                    <a:pt x="147" y="308"/>
                  </a:lnTo>
                  <a:lnTo>
                    <a:pt x="139" y="288"/>
                  </a:lnTo>
                  <a:lnTo>
                    <a:pt x="134" y="269"/>
                  </a:lnTo>
                  <a:lnTo>
                    <a:pt x="130" y="268"/>
                  </a:lnTo>
                  <a:lnTo>
                    <a:pt x="126" y="264"/>
                  </a:lnTo>
                  <a:lnTo>
                    <a:pt x="121" y="256"/>
                  </a:lnTo>
                  <a:lnTo>
                    <a:pt x="116" y="245"/>
                  </a:lnTo>
                  <a:lnTo>
                    <a:pt x="110" y="228"/>
                  </a:lnTo>
                  <a:lnTo>
                    <a:pt x="107" y="212"/>
                  </a:lnTo>
                  <a:lnTo>
                    <a:pt x="105" y="199"/>
                  </a:lnTo>
                  <a:lnTo>
                    <a:pt x="106" y="190"/>
                  </a:lnTo>
                  <a:lnTo>
                    <a:pt x="109" y="184"/>
                  </a:lnTo>
                  <a:lnTo>
                    <a:pt x="113" y="181"/>
                  </a:lnTo>
                  <a:lnTo>
                    <a:pt x="117" y="179"/>
                  </a:lnTo>
                  <a:lnTo>
                    <a:pt x="122" y="179"/>
                  </a:lnTo>
                  <a:lnTo>
                    <a:pt x="117" y="162"/>
                  </a:lnTo>
                  <a:lnTo>
                    <a:pt x="115" y="142"/>
                  </a:lnTo>
                  <a:lnTo>
                    <a:pt x="114" y="123"/>
                  </a:lnTo>
                  <a:lnTo>
                    <a:pt x="117" y="105"/>
                  </a:lnTo>
                  <a:lnTo>
                    <a:pt x="125" y="82"/>
                  </a:lnTo>
                  <a:lnTo>
                    <a:pt x="136" y="63"/>
                  </a:lnTo>
                  <a:lnTo>
                    <a:pt x="150" y="46"/>
                  </a:lnTo>
                  <a:lnTo>
                    <a:pt x="165" y="32"/>
                  </a:lnTo>
                  <a:lnTo>
                    <a:pt x="181" y="21"/>
                  </a:lnTo>
                  <a:lnTo>
                    <a:pt x="195" y="12"/>
                  </a:lnTo>
                  <a:lnTo>
                    <a:pt x="211" y="5"/>
                  </a:lnTo>
                  <a:lnTo>
                    <a:pt x="223" y="2"/>
                  </a:lnTo>
                  <a:lnTo>
                    <a:pt x="237" y="0"/>
                  </a:lnTo>
                  <a:lnTo>
                    <a:pt x="2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9" name="Freeform 384"/>
            <p:cNvSpPr>
              <a:spLocks/>
            </p:cNvSpPr>
            <p:nvPr/>
          </p:nvSpPr>
          <p:spPr bwMode="auto">
            <a:xfrm>
              <a:off x="2098676" y="2265363"/>
              <a:ext cx="46038" cy="52388"/>
            </a:xfrm>
            <a:custGeom>
              <a:avLst/>
              <a:gdLst>
                <a:gd name="T0" fmla="*/ 277 w 493"/>
                <a:gd name="T1" fmla="*/ 2 h 562"/>
                <a:gd name="T2" fmla="*/ 306 w 493"/>
                <a:gd name="T3" fmla="*/ 14 h 562"/>
                <a:gd name="T4" fmla="*/ 328 w 493"/>
                <a:gd name="T5" fmla="*/ 31 h 562"/>
                <a:gd name="T6" fmla="*/ 338 w 493"/>
                <a:gd name="T7" fmla="*/ 43 h 562"/>
                <a:gd name="T8" fmla="*/ 340 w 493"/>
                <a:gd name="T9" fmla="*/ 45 h 562"/>
                <a:gd name="T10" fmla="*/ 347 w 493"/>
                <a:gd name="T11" fmla="*/ 47 h 562"/>
                <a:gd name="T12" fmla="*/ 358 w 493"/>
                <a:gd name="T13" fmla="*/ 54 h 562"/>
                <a:gd name="T14" fmla="*/ 371 w 493"/>
                <a:gd name="T15" fmla="*/ 69 h 562"/>
                <a:gd name="T16" fmla="*/ 379 w 493"/>
                <a:gd name="T17" fmla="*/ 96 h 562"/>
                <a:gd name="T18" fmla="*/ 380 w 493"/>
                <a:gd name="T19" fmla="*/ 135 h 562"/>
                <a:gd name="T20" fmla="*/ 372 w 493"/>
                <a:gd name="T21" fmla="*/ 178 h 562"/>
                <a:gd name="T22" fmla="*/ 381 w 493"/>
                <a:gd name="T23" fmla="*/ 180 h 562"/>
                <a:gd name="T24" fmla="*/ 387 w 493"/>
                <a:gd name="T25" fmla="*/ 189 h 562"/>
                <a:gd name="T26" fmla="*/ 387 w 493"/>
                <a:gd name="T27" fmla="*/ 211 h 562"/>
                <a:gd name="T28" fmla="*/ 378 w 493"/>
                <a:gd name="T29" fmla="*/ 244 h 562"/>
                <a:gd name="T30" fmla="*/ 368 w 493"/>
                <a:gd name="T31" fmla="*/ 263 h 562"/>
                <a:gd name="T32" fmla="*/ 359 w 493"/>
                <a:gd name="T33" fmla="*/ 268 h 562"/>
                <a:gd name="T34" fmla="*/ 346 w 493"/>
                <a:gd name="T35" fmla="*/ 307 h 562"/>
                <a:gd name="T36" fmla="*/ 334 w 493"/>
                <a:gd name="T37" fmla="*/ 365 h 562"/>
                <a:gd name="T38" fmla="*/ 336 w 493"/>
                <a:gd name="T39" fmla="*/ 368 h 562"/>
                <a:gd name="T40" fmla="*/ 345 w 493"/>
                <a:gd name="T41" fmla="*/ 373 h 562"/>
                <a:gd name="T42" fmla="*/ 372 w 493"/>
                <a:gd name="T43" fmla="*/ 387 h 562"/>
                <a:gd name="T44" fmla="*/ 410 w 493"/>
                <a:gd name="T45" fmla="*/ 410 h 562"/>
                <a:gd name="T46" fmla="*/ 455 w 493"/>
                <a:gd name="T47" fmla="*/ 440 h 562"/>
                <a:gd name="T48" fmla="*/ 484 w 493"/>
                <a:gd name="T49" fmla="*/ 461 h 562"/>
                <a:gd name="T50" fmla="*/ 493 w 493"/>
                <a:gd name="T51" fmla="*/ 472 h 562"/>
                <a:gd name="T52" fmla="*/ 420 w 493"/>
                <a:gd name="T53" fmla="*/ 521 h 562"/>
                <a:gd name="T54" fmla="*/ 337 w 493"/>
                <a:gd name="T55" fmla="*/ 552 h 562"/>
                <a:gd name="T56" fmla="*/ 246 w 493"/>
                <a:gd name="T57" fmla="*/ 562 h 562"/>
                <a:gd name="T58" fmla="*/ 156 w 493"/>
                <a:gd name="T59" fmla="*/ 552 h 562"/>
                <a:gd name="T60" fmla="*/ 73 w 493"/>
                <a:gd name="T61" fmla="*/ 521 h 562"/>
                <a:gd name="T62" fmla="*/ 0 w 493"/>
                <a:gd name="T63" fmla="*/ 472 h 562"/>
                <a:gd name="T64" fmla="*/ 10 w 493"/>
                <a:gd name="T65" fmla="*/ 462 h 562"/>
                <a:gd name="T66" fmla="*/ 39 w 493"/>
                <a:gd name="T67" fmla="*/ 441 h 562"/>
                <a:gd name="T68" fmla="*/ 84 w 493"/>
                <a:gd name="T69" fmla="*/ 411 h 562"/>
                <a:gd name="T70" fmla="*/ 123 w 493"/>
                <a:gd name="T71" fmla="*/ 387 h 562"/>
                <a:gd name="T72" fmla="*/ 149 w 493"/>
                <a:gd name="T73" fmla="*/ 373 h 562"/>
                <a:gd name="T74" fmla="*/ 158 w 493"/>
                <a:gd name="T75" fmla="*/ 369 h 562"/>
                <a:gd name="T76" fmla="*/ 159 w 493"/>
                <a:gd name="T77" fmla="*/ 366 h 562"/>
                <a:gd name="T78" fmla="*/ 148 w 493"/>
                <a:gd name="T79" fmla="*/ 308 h 562"/>
                <a:gd name="T80" fmla="*/ 135 w 493"/>
                <a:gd name="T81" fmla="*/ 269 h 562"/>
                <a:gd name="T82" fmla="*/ 126 w 493"/>
                <a:gd name="T83" fmla="*/ 264 h 562"/>
                <a:gd name="T84" fmla="*/ 117 w 493"/>
                <a:gd name="T85" fmla="*/ 244 h 562"/>
                <a:gd name="T86" fmla="*/ 107 w 493"/>
                <a:gd name="T87" fmla="*/ 212 h 562"/>
                <a:gd name="T88" fmla="*/ 107 w 493"/>
                <a:gd name="T89" fmla="*/ 190 h 562"/>
                <a:gd name="T90" fmla="*/ 114 w 493"/>
                <a:gd name="T91" fmla="*/ 180 h 562"/>
                <a:gd name="T92" fmla="*/ 123 w 493"/>
                <a:gd name="T93" fmla="*/ 179 h 562"/>
                <a:gd name="T94" fmla="*/ 118 w 493"/>
                <a:gd name="T95" fmla="*/ 161 h 562"/>
                <a:gd name="T96" fmla="*/ 115 w 493"/>
                <a:gd name="T97" fmla="*/ 123 h 562"/>
                <a:gd name="T98" fmla="*/ 126 w 493"/>
                <a:gd name="T99" fmla="*/ 82 h 562"/>
                <a:gd name="T100" fmla="*/ 151 w 493"/>
                <a:gd name="T101" fmla="*/ 46 h 562"/>
                <a:gd name="T102" fmla="*/ 182 w 493"/>
                <a:gd name="T103" fmla="*/ 21 h 562"/>
                <a:gd name="T104" fmla="*/ 211 w 493"/>
                <a:gd name="T105" fmla="*/ 5 h 562"/>
                <a:gd name="T106" fmla="*/ 238 w 493"/>
                <a:gd name="T107" fmla="*/ 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3" h="562">
                  <a:moveTo>
                    <a:pt x="259" y="0"/>
                  </a:moveTo>
                  <a:lnTo>
                    <a:pt x="277" y="2"/>
                  </a:lnTo>
                  <a:lnTo>
                    <a:pt x="293" y="7"/>
                  </a:lnTo>
                  <a:lnTo>
                    <a:pt x="306" y="14"/>
                  </a:lnTo>
                  <a:lnTo>
                    <a:pt x="319" y="22"/>
                  </a:lnTo>
                  <a:lnTo>
                    <a:pt x="328" y="31"/>
                  </a:lnTo>
                  <a:lnTo>
                    <a:pt x="334" y="38"/>
                  </a:lnTo>
                  <a:lnTo>
                    <a:pt x="338" y="43"/>
                  </a:lnTo>
                  <a:lnTo>
                    <a:pt x="339" y="45"/>
                  </a:lnTo>
                  <a:lnTo>
                    <a:pt x="340" y="45"/>
                  </a:lnTo>
                  <a:lnTo>
                    <a:pt x="343" y="46"/>
                  </a:lnTo>
                  <a:lnTo>
                    <a:pt x="347" y="47"/>
                  </a:lnTo>
                  <a:lnTo>
                    <a:pt x="353" y="50"/>
                  </a:lnTo>
                  <a:lnTo>
                    <a:pt x="358" y="54"/>
                  </a:lnTo>
                  <a:lnTo>
                    <a:pt x="365" y="60"/>
                  </a:lnTo>
                  <a:lnTo>
                    <a:pt x="371" y="69"/>
                  </a:lnTo>
                  <a:lnTo>
                    <a:pt x="375" y="80"/>
                  </a:lnTo>
                  <a:lnTo>
                    <a:pt x="379" y="96"/>
                  </a:lnTo>
                  <a:lnTo>
                    <a:pt x="380" y="113"/>
                  </a:lnTo>
                  <a:lnTo>
                    <a:pt x="380" y="135"/>
                  </a:lnTo>
                  <a:lnTo>
                    <a:pt x="376" y="161"/>
                  </a:lnTo>
                  <a:lnTo>
                    <a:pt x="372" y="178"/>
                  </a:lnTo>
                  <a:lnTo>
                    <a:pt x="376" y="178"/>
                  </a:lnTo>
                  <a:lnTo>
                    <a:pt x="381" y="180"/>
                  </a:lnTo>
                  <a:lnTo>
                    <a:pt x="384" y="183"/>
                  </a:lnTo>
                  <a:lnTo>
                    <a:pt x="387" y="189"/>
                  </a:lnTo>
                  <a:lnTo>
                    <a:pt x="388" y="199"/>
                  </a:lnTo>
                  <a:lnTo>
                    <a:pt x="387" y="211"/>
                  </a:lnTo>
                  <a:lnTo>
                    <a:pt x="383" y="228"/>
                  </a:lnTo>
                  <a:lnTo>
                    <a:pt x="378" y="244"/>
                  </a:lnTo>
                  <a:lnTo>
                    <a:pt x="373" y="255"/>
                  </a:lnTo>
                  <a:lnTo>
                    <a:pt x="368" y="263"/>
                  </a:lnTo>
                  <a:lnTo>
                    <a:pt x="363" y="267"/>
                  </a:lnTo>
                  <a:lnTo>
                    <a:pt x="359" y="268"/>
                  </a:lnTo>
                  <a:lnTo>
                    <a:pt x="354" y="287"/>
                  </a:lnTo>
                  <a:lnTo>
                    <a:pt x="346" y="307"/>
                  </a:lnTo>
                  <a:lnTo>
                    <a:pt x="334" y="326"/>
                  </a:lnTo>
                  <a:lnTo>
                    <a:pt x="334" y="365"/>
                  </a:lnTo>
                  <a:lnTo>
                    <a:pt x="335" y="366"/>
                  </a:lnTo>
                  <a:lnTo>
                    <a:pt x="336" y="368"/>
                  </a:lnTo>
                  <a:lnTo>
                    <a:pt x="337" y="369"/>
                  </a:lnTo>
                  <a:lnTo>
                    <a:pt x="345" y="373"/>
                  </a:lnTo>
                  <a:lnTo>
                    <a:pt x="356" y="378"/>
                  </a:lnTo>
                  <a:lnTo>
                    <a:pt x="372" y="387"/>
                  </a:lnTo>
                  <a:lnTo>
                    <a:pt x="390" y="397"/>
                  </a:lnTo>
                  <a:lnTo>
                    <a:pt x="410" y="410"/>
                  </a:lnTo>
                  <a:lnTo>
                    <a:pt x="432" y="424"/>
                  </a:lnTo>
                  <a:lnTo>
                    <a:pt x="455" y="440"/>
                  </a:lnTo>
                  <a:lnTo>
                    <a:pt x="478" y="457"/>
                  </a:lnTo>
                  <a:lnTo>
                    <a:pt x="484" y="461"/>
                  </a:lnTo>
                  <a:lnTo>
                    <a:pt x="488" y="466"/>
                  </a:lnTo>
                  <a:lnTo>
                    <a:pt x="493" y="472"/>
                  </a:lnTo>
                  <a:lnTo>
                    <a:pt x="458" y="498"/>
                  </a:lnTo>
                  <a:lnTo>
                    <a:pt x="420" y="521"/>
                  </a:lnTo>
                  <a:lnTo>
                    <a:pt x="380" y="539"/>
                  </a:lnTo>
                  <a:lnTo>
                    <a:pt x="337" y="552"/>
                  </a:lnTo>
                  <a:lnTo>
                    <a:pt x="292" y="560"/>
                  </a:lnTo>
                  <a:lnTo>
                    <a:pt x="246" y="562"/>
                  </a:lnTo>
                  <a:lnTo>
                    <a:pt x="200" y="560"/>
                  </a:lnTo>
                  <a:lnTo>
                    <a:pt x="156" y="552"/>
                  </a:lnTo>
                  <a:lnTo>
                    <a:pt x="114" y="539"/>
                  </a:lnTo>
                  <a:lnTo>
                    <a:pt x="73" y="521"/>
                  </a:lnTo>
                  <a:lnTo>
                    <a:pt x="35" y="498"/>
                  </a:lnTo>
                  <a:lnTo>
                    <a:pt x="0" y="472"/>
                  </a:lnTo>
                  <a:lnTo>
                    <a:pt x="5" y="467"/>
                  </a:lnTo>
                  <a:lnTo>
                    <a:pt x="10" y="462"/>
                  </a:lnTo>
                  <a:lnTo>
                    <a:pt x="15" y="458"/>
                  </a:lnTo>
                  <a:lnTo>
                    <a:pt x="39" y="441"/>
                  </a:lnTo>
                  <a:lnTo>
                    <a:pt x="62" y="425"/>
                  </a:lnTo>
                  <a:lnTo>
                    <a:pt x="84" y="411"/>
                  </a:lnTo>
                  <a:lnTo>
                    <a:pt x="105" y="398"/>
                  </a:lnTo>
                  <a:lnTo>
                    <a:pt x="123" y="387"/>
                  </a:lnTo>
                  <a:lnTo>
                    <a:pt x="138" y="379"/>
                  </a:lnTo>
                  <a:lnTo>
                    <a:pt x="149" y="373"/>
                  </a:lnTo>
                  <a:lnTo>
                    <a:pt x="156" y="370"/>
                  </a:lnTo>
                  <a:lnTo>
                    <a:pt x="158" y="369"/>
                  </a:lnTo>
                  <a:lnTo>
                    <a:pt x="159" y="367"/>
                  </a:lnTo>
                  <a:lnTo>
                    <a:pt x="159" y="366"/>
                  </a:lnTo>
                  <a:lnTo>
                    <a:pt x="159" y="327"/>
                  </a:lnTo>
                  <a:lnTo>
                    <a:pt x="148" y="308"/>
                  </a:lnTo>
                  <a:lnTo>
                    <a:pt x="139" y="288"/>
                  </a:lnTo>
                  <a:lnTo>
                    <a:pt x="135" y="269"/>
                  </a:lnTo>
                  <a:lnTo>
                    <a:pt x="131" y="268"/>
                  </a:lnTo>
                  <a:lnTo>
                    <a:pt x="126" y="264"/>
                  </a:lnTo>
                  <a:lnTo>
                    <a:pt x="122" y="256"/>
                  </a:lnTo>
                  <a:lnTo>
                    <a:pt x="117" y="244"/>
                  </a:lnTo>
                  <a:lnTo>
                    <a:pt x="111" y="228"/>
                  </a:lnTo>
                  <a:lnTo>
                    <a:pt x="107" y="212"/>
                  </a:lnTo>
                  <a:lnTo>
                    <a:pt x="106" y="200"/>
                  </a:lnTo>
                  <a:lnTo>
                    <a:pt x="107" y="190"/>
                  </a:lnTo>
                  <a:lnTo>
                    <a:pt x="110" y="184"/>
                  </a:lnTo>
                  <a:lnTo>
                    <a:pt x="114" y="180"/>
                  </a:lnTo>
                  <a:lnTo>
                    <a:pt x="118" y="179"/>
                  </a:lnTo>
                  <a:lnTo>
                    <a:pt x="123" y="179"/>
                  </a:lnTo>
                  <a:lnTo>
                    <a:pt x="120" y="170"/>
                  </a:lnTo>
                  <a:lnTo>
                    <a:pt x="118" y="161"/>
                  </a:lnTo>
                  <a:lnTo>
                    <a:pt x="115" y="142"/>
                  </a:lnTo>
                  <a:lnTo>
                    <a:pt x="115" y="123"/>
                  </a:lnTo>
                  <a:lnTo>
                    <a:pt x="118" y="105"/>
                  </a:lnTo>
                  <a:lnTo>
                    <a:pt x="126" y="82"/>
                  </a:lnTo>
                  <a:lnTo>
                    <a:pt x="137" y="62"/>
                  </a:lnTo>
                  <a:lnTo>
                    <a:pt x="151" y="46"/>
                  </a:lnTo>
                  <a:lnTo>
                    <a:pt x="166" y="32"/>
                  </a:lnTo>
                  <a:lnTo>
                    <a:pt x="182" y="21"/>
                  </a:lnTo>
                  <a:lnTo>
                    <a:pt x="196" y="12"/>
                  </a:lnTo>
                  <a:lnTo>
                    <a:pt x="211" y="5"/>
                  </a:lnTo>
                  <a:lnTo>
                    <a:pt x="224" y="1"/>
                  </a:lnTo>
                  <a:lnTo>
                    <a:pt x="238" y="0"/>
                  </a:lnTo>
                  <a:lnTo>
                    <a:pt x="2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0" name="Freeform 385"/>
            <p:cNvSpPr>
              <a:spLocks/>
            </p:cNvSpPr>
            <p:nvPr/>
          </p:nvSpPr>
          <p:spPr bwMode="auto">
            <a:xfrm>
              <a:off x="2098676" y="2165351"/>
              <a:ext cx="46038" cy="52388"/>
            </a:xfrm>
            <a:custGeom>
              <a:avLst/>
              <a:gdLst>
                <a:gd name="T0" fmla="*/ 278 w 494"/>
                <a:gd name="T1" fmla="*/ 2 h 563"/>
                <a:gd name="T2" fmla="*/ 306 w 494"/>
                <a:gd name="T3" fmla="*/ 15 h 563"/>
                <a:gd name="T4" fmla="*/ 328 w 494"/>
                <a:gd name="T5" fmla="*/ 32 h 563"/>
                <a:gd name="T6" fmla="*/ 338 w 494"/>
                <a:gd name="T7" fmla="*/ 44 h 563"/>
                <a:gd name="T8" fmla="*/ 340 w 494"/>
                <a:gd name="T9" fmla="*/ 46 h 563"/>
                <a:gd name="T10" fmla="*/ 348 w 494"/>
                <a:gd name="T11" fmla="*/ 48 h 563"/>
                <a:gd name="T12" fmla="*/ 359 w 494"/>
                <a:gd name="T13" fmla="*/ 55 h 563"/>
                <a:gd name="T14" fmla="*/ 371 w 494"/>
                <a:gd name="T15" fmla="*/ 70 h 563"/>
                <a:gd name="T16" fmla="*/ 379 w 494"/>
                <a:gd name="T17" fmla="*/ 96 h 563"/>
                <a:gd name="T18" fmla="*/ 380 w 494"/>
                <a:gd name="T19" fmla="*/ 136 h 563"/>
                <a:gd name="T20" fmla="*/ 372 w 494"/>
                <a:gd name="T21" fmla="*/ 179 h 563"/>
                <a:gd name="T22" fmla="*/ 381 w 494"/>
                <a:gd name="T23" fmla="*/ 181 h 563"/>
                <a:gd name="T24" fmla="*/ 387 w 494"/>
                <a:gd name="T25" fmla="*/ 190 h 563"/>
                <a:gd name="T26" fmla="*/ 387 w 494"/>
                <a:gd name="T27" fmla="*/ 211 h 563"/>
                <a:gd name="T28" fmla="*/ 378 w 494"/>
                <a:gd name="T29" fmla="*/ 245 h 563"/>
                <a:gd name="T30" fmla="*/ 368 w 494"/>
                <a:gd name="T31" fmla="*/ 264 h 563"/>
                <a:gd name="T32" fmla="*/ 359 w 494"/>
                <a:gd name="T33" fmla="*/ 269 h 563"/>
                <a:gd name="T34" fmla="*/ 346 w 494"/>
                <a:gd name="T35" fmla="*/ 307 h 563"/>
                <a:gd name="T36" fmla="*/ 335 w 494"/>
                <a:gd name="T37" fmla="*/ 366 h 563"/>
                <a:gd name="T38" fmla="*/ 336 w 494"/>
                <a:gd name="T39" fmla="*/ 369 h 563"/>
                <a:gd name="T40" fmla="*/ 345 w 494"/>
                <a:gd name="T41" fmla="*/ 374 h 563"/>
                <a:gd name="T42" fmla="*/ 372 w 494"/>
                <a:gd name="T43" fmla="*/ 388 h 563"/>
                <a:gd name="T44" fmla="*/ 410 w 494"/>
                <a:gd name="T45" fmla="*/ 410 h 563"/>
                <a:gd name="T46" fmla="*/ 455 w 494"/>
                <a:gd name="T47" fmla="*/ 441 h 563"/>
                <a:gd name="T48" fmla="*/ 484 w 494"/>
                <a:gd name="T49" fmla="*/ 462 h 563"/>
                <a:gd name="T50" fmla="*/ 494 w 494"/>
                <a:gd name="T51" fmla="*/ 472 h 563"/>
                <a:gd name="T52" fmla="*/ 421 w 494"/>
                <a:gd name="T53" fmla="*/ 520 h 563"/>
                <a:gd name="T54" fmla="*/ 338 w 494"/>
                <a:gd name="T55" fmla="*/ 552 h 563"/>
                <a:gd name="T56" fmla="*/ 247 w 494"/>
                <a:gd name="T57" fmla="*/ 563 h 563"/>
                <a:gd name="T58" fmla="*/ 156 w 494"/>
                <a:gd name="T59" fmla="*/ 553 h 563"/>
                <a:gd name="T60" fmla="*/ 73 w 494"/>
                <a:gd name="T61" fmla="*/ 521 h 563"/>
                <a:gd name="T62" fmla="*/ 0 w 494"/>
                <a:gd name="T63" fmla="*/ 473 h 563"/>
                <a:gd name="T64" fmla="*/ 15 w 494"/>
                <a:gd name="T65" fmla="*/ 459 h 563"/>
                <a:gd name="T66" fmla="*/ 62 w 494"/>
                <a:gd name="T67" fmla="*/ 425 h 563"/>
                <a:gd name="T68" fmla="*/ 105 w 494"/>
                <a:gd name="T69" fmla="*/ 399 h 563"/>
                <a:gd name="T70" fmla="*/ 138 w 494"/>
                <a:gd name="T71" fmla="*/ 380 h 563"/>
                <a:gd name="T72" fmla="*/ 157 w 494"/>
                <a:gd name="T73" fmla="*/ 371 h 563"/>
                <a:gd name="T74" fmla="*/ 159 w 494"/>
                <a:gd name="T75" fmla="*/ 368 h 563"/>
                <a:gd name="T76" fmla="*/ 159 w 494"/>
                <a:gd name="T77" fmla="*/ 328 h 563"/>
                <a:gd name="T78" fmla="*/ 140 w 494"/>
                <a:gd name="T79" fmla="*/ 289 h 563"/>
                <a:gd name="T80" fmla="*/ 131 w 494"/>
                <a:gd name="T81" fmla="*/ 269 h 563"/>
                <a:gd name="T82" fmla="*/ 122 w 494"/>
                <a:gd name="T83" fmla="*/ 257 h 563"/>
                <a:gd name="T84" fmla="*/ 112 w 494"/>
                <a:gd name="T85" fmla="*/ 229 h 563"/>
                <a:gd name="T86" fmla="*/ 106 w 494"/>
                <a:gd name="T87" fmla="*/ 200 h 563"/>
                <a:gd name="T88" fmla="*/ 110 w 494"/>
                <a:gd name="T89" fmla="*/ 185 h 563"/>
                <a:gd name="T90" fmla="*/ 118 w 494"/>
                <a:gd name="T91" fmla="*/ 180 h 563"/>
                <a:gd name="T92" fmla="*/ 120 w 494"/>
                <a:gd name="T93" fmla="*/ 171 h 563"/>
                <a:gd name="T94" fmla="*/ 116 w 494"/>
                <a:gd name="T95" fmla="*/ 143 h 563"/>
                <a:gd name="T96" fmla="*/ 118 w 494"/>
                <a:gd name="T97" fmla="*/ 105 h 563"/>
                <a:gd name="T98" fmla="*/ 137 w 494"/>
                <a:gd name="T99" fmla="*/ 63 h 563"/>
                <a:gd name="T100" fmla="*/ 166 w 494"/>
                <a:gd name="T101" fmla="*/ 33 h 563"/>
                <a:gd name="T102" fmla="*/ 196 w 494"/>
                <a:gd name="T103" fmla="*/ 13 h 563"/>
                <a:gd name="T104" fmla="*/ 225 w 494"/>
                <a:gd name="T105" fmla="*/ 1 h 563"/>
                <a:gd name="T106" fmla="*/ 259 w 494"/>
                <a:gd name="T107" fmla="*/ 0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4" h="563">
                  <a:moveTo>
                    <a:pt x="259" y="0"/>
                  </a:moveTo>
                  <a:lnTo>
                    <a:pt x="278" y="2"/>
                  </a:lnTo>
                  <a:lnTo>
                    <a:pt x="293" y="7"/>
                  </a:lnTo>
                  <a:lnTo>
                    <a:pt x="306" y="15"/>
                  </a:lnTo>
                  <a:lnTo>
                    <a:pt x="319" y="23"/>
                  </a:lnTo>
                  <a:lnTo>
                    <a:pt x="328" y="32"/>
                  </a:lnTo>
                  <a:lnTo>
                    <a:pt x="335" y="39"/>
                  </a:lnTo>
                  <a:lnTo>
                    <a:pt x="338" y="44"/>
                  </a:lnTo>
                  <a:lnTo>
                    <a:pt x="339" y="46"/>
                  </a:lnTo>
                  <a:lnTo>
                    <a:pt x="340" y="46"/>
                  </a:lnTo>
                  <a:lnTo>
                    <a:pt x="343" y="47"/>
                  </a:lnTo>
                  <a:lnTo>
                    <a:pt x="348" y="48"/>
                  </a:lnTo>
                  <a:lnTo>
                    <a:pt x="353" y="51"/>
                  </a:lnTo>
                  <a:lnTo>
                    <a:pt x="359" y="55"/>
                  </a:lnTo>
                  <a:lnTo>
                    <a:pt x="366" y="61"/>
                  </a:lnTo>
                  <a:lnTo>
                    <a:pt x="371" y="70"/>
                  </a:lnTo>
                  <a:lnTo>
                    <a:pt x="376" y="81"/>
                  </a:lnTo>
                  <a:lnTo>
                    <a:pt x="379" y="96"/>
                  </a:lnTo>
                  <a:lnTo>
                    <a:pt x="380" y="113"/>
                  </a:lnTo>
                  <a:lnTo>
                    <a:pt x="380" y="136"/>
                  </a:lnTo>
                  <a:lnTo>
                    <a:pt x="377" y="162"/>
                  </a:lnTo>
                  <a:lnTo>
                    <a:pt x="372" y="179"/>
                  </a:lnTo>
                  <a:lnTo>
                    <a:pt x="377" y="179"/>
                  </a:lnTo>
                  <a:lnTo>
                    <a:pt x="381" y="181"/>
                  </a:lnTo>
                  <a:lnTo>
                    <a:pt x="385" y="184"/>
                  </a:lnTo>
                  <a:lnTo>
                    <a:pt x="387" y="190"/>
                  </a:lnTo>
                  <a:lnTo>
                    <a:pt x="388" y="199"/>
                  </a:lnTo>
                  <a:lnTo>
                    <a:pt x="387" y="211"/>
                  </a:lnTo>
                  <a:lnTo>
                    <a:pt x="383" y="228"/>
                  </a:lnTo>
                  <a:lnTo>
                    <a:pt x="378" y="245"/>
                  </a:lnTo>
                  <a:lnTo>
                    <a:pt x="373" y="256"/>
                  </a:lnTo>
                  <a:lnTo>
                    <a:pt x="368" y="264"/>
                  </a:lnTo>
                  <a:lnTo>
                    <a:pt x="364" y="268"/>
                  </a:lnTo>
                  <a:lnTo>
                    <a:pt x="359" y="269"/>
                  </a:lnTo>
                  <a:lnTo>
                    <a:pt x="354" y="288"/>
                  </a:lnTo>
                  <a:lnTo>
                    <a:pt x="346" y="307"/>
                  </a:lnTo>
                  <a:lnTo>
                    <a:pt x="335" y="327"/>
                  </a:lnTo>
                  <a:lnTo>
                    <a:pt x="335" y="366"/>
                  </a:lnTo>
                  <a:lnTo>
                    <a:pt x="335" y="367"/>
                  </a:lnTo>
                  <a:lnTo>
                    <a:pt x="336" y="369"/>
                  </a:lnTo>
                  <a:lnTo>
                    <a:pt x="337" y="370"/>
                  </a:lnTo>
                  <a:lnTo>
                    <a:pt x="345" y="374"/>
                  </a:lnTo>
                  <a:lnTo>
                    <a:pt x="356" y="379"/>
                  </a:lnTo>
                  <a:lnTo>
                    <a:pt x="372" y="388"/>
                  </a:lnTo>
                  <a:lnTo>
                    <a:pt x="390" y="398"/>
                  </a:lnTo>
                  <a:lnTo>
                    <a:pt x="410" y="410"/>
                  </a:lnTo>
                  <a:lnTo>
                    <a:pt x="432" y="424"/>
                  </a:lnTo>
                  <a:lnTo>
                    <a:pt x="455" y="441"/>
                  </a:lnTo>
                  <a:lnTo>
                    <a:pt x="479" y="458"/>
                  </a:lnTo>
                  <a:lnTo>
                    <a:pt x="484" y="462"/>
                  </a:lnTo>
                  <a:lnTo>
                    <a:pt x="489" y="467"/>
                  </a:lnTo>
                  <a:lnTo>
                    <a:pt x="494" y="472"/>
                  </a:lnTo>
                  <a:lnTo>
                    <a:pt x="459" y="498"/>
                  </a:lnTo>
                  <a:lnTo>
                    <a:pt x="421" y="520"/>
                  </a:lnTo>
                  <a:lnTo>
                    <a:pt x="381" y="539"/>
                  </a:lnTo>
                  <a:lnTo>
                    <a:pt x="338" y="552"/>
                  </a:lnTo>
                  <a:lnTo>
                    <a:pt x="293" y="560"/>
                  </a:lnTo>
                  <a:lnTo>
                    <a:pt x="247" y="563"/>
                  </a:lnTo>
                  <a:lnTo>
                    <a:pt x="201" y="561"/>
                  </a:lnTo>
                  <a:lnTo>
                    <a:pt x="156" y="553"/>
                  </a:lnTo>
                  <a:lnTo>
                    <a:pt x="114" y="540"/>
                  </a:lnTo>
                  <a:lnTo>
                    <a:pt x="73" y="521"/>
                  </a:lnTo>
                  <a:lnTo>
                    <a:pt x="35" y="499"/>
                  </a:lnTo>
                  <a:lnTo>
                    <a:pt x="0" y="473"/>
                  </a:lnTo>
                  <a:lnTo>
                    <a:pt x="8" y="465"/>
                  </a:lnTo>
                  <a:lnTo>
                    <a:pt x="15" y="459"/>
                  </a:lnTo>
                  <a:lnTo>
                    <a:pt x="39" y="442"/>
                  </a:lnTo>
                  <a:lnTo>
                    <a:pt x="62" y="425"/>
                  </a:lnTo>
                  <a:lnTo>
                    <a:pt x="84" y="411"/>
                  </a:lnTo>
                  <a:lnTo>
                    <a:pt x="105" y="399"/>
                  </a:lnTo>
                  <a:lnTo>
                    <a:pt x="123" y="388"/>
                  </a:lnTo>
                  <a:lnTo>
                    <a:pt x="138" y="380"/>
                  </a:lnTo>
                  <a:lnTo>
                    <a:pt x="149" y="374"/>
                  </a:lnTo>
                  <a:lnTo>
                    <a:pt x="157" y="371"/>
                  </a:lnTo>
                  <a:lnTo>
                    <a:pt x="158" y="370"/>
                  </a:lnTo>
                  <a:lnTo>
                    <a:pt x="159" y="368"/>
                  </a:lnTo>
                  <a:lnTo>
                    <a:pt x="159" y="367"/>
                  </a:lnTo>
                  <a:lnTo>
                    <a:pt x="159" y="328"/>
                  </a:lnTo>
                  <a:lnTo>
                    <a:pt x="148" y="308"/>
                  </a:lnTo>
                  <a:lnTo>
                    <a:pt x="140" y="289"/>
                  </a:lnTo>
                  <a:lnTo>
                    <a:pt x="135" y="270"/>
                  </a:lnTo>
                  <a:lnTo>
                    <a:pt x="131" y="269"/>
                  </a:lnTo>
                  <a:lnTo>
                    <a:pt x="127" y="265"/>
                  </a:lnTo>
                  <a:lnTo>
                    <a:pt x="122" y="257"/>
                  </a:lnTo>
                  <a:lnTo>
                    <a:pt x="117" y="245"/>
                  </a:lnTo>
                  <a:lnTo>
                    <a:pt x="112" y="229"/>
                  </a:lnTo>
                  <a:lnTo>
                    <a:pt x="108" y="212"/>
                  </a:lnTo>
                  <a:lnTo>
                    <a:pt x="106" y="200"/>
                  </a:lnTo>
                  <a:lnTo>
                    <a:pt x="107" y="191"/>
                  </a:lnTo>
                  <a:lnTo>
                    <a:pt x="110" y="185"/>
                  </a:lnTo>
                  <a:lnTo>
                    <a:pt x="114" y="181"/>
                  </a:lnTo>
                  <a:lnTo>
                    <a:pt x="118" y="180"/>
                  </a:lnTo>
                  <a:lnTo>
                    <a:pt x="123" y="180"/>
                  </a:lnTo>
                  <a:lnTo>
                    <a:pt x="120" y="171"/>
                  </a:lnTo>
                  <a:lnTo>
                    <a:pt x="118" y="162"/>
                  </a:lnTo>
                  <a:lnTo>
                    <a:pt x="116" y="143"/>
                  </a:lnTo>
                  <a:lnTo>
                    <a:pt x="116" y="124"/>
                  </a:lnTo>
                  <a:lnTo>
                    <a:pt x="118" y="105"/>
                  </a:lnTo>
                  <a:lnTo>
                    <a:pt x="126" y="83"/>
                  </a:lnTo>
                  <a:lnTo>
                    <a:pt x="137" y="63"/>
                  </a:lnTo>
                  <a:lnTo>
                    <a:pt x="151" y="47"/>
                  </a:lnTo>
                  <a:lnTo>
                    <a:pt x="166" y="33"/>
                  </a:lnTo>
                  <a:lnTo>
                    <a:pt x="182" y="22"/>
                  </a:lnTo>
                  <a:lnTo>
                    <a:pt x="196" y="13"/>
                  </a:lnTo>
                  <a:lnTo>
                    <a:pt x="212" y="5"/>
                  </a:lnTo>
                  <a:lnTo>
                    <a:pt x="225" y="1"/>
                  </a:lnTo>
                  <a:lnTo>
                    <a:pt x="239" y="0"/>
                  </a:lnTo>
                  <a:lnTo>
                    <a:pt x="2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1" name="Freeform 386"/>
            <p:cNvSpPr>
              <a:spLocks/>
            </p:cNvSpPr>
            <p:nvPr/>
          </p:nvSpPr>
          <p:spPr bwMode="auto">
            <a:xfrm>
              <a:off x="1871663" y="2265363"/>
              <a:ext cx="46038" cy="52388"/>
            </a:xfrm>
            <a:custGeom>
              <a:avLst/>
              <a:gdLst>
                <a:gd name="T0" fmla="*/ 277 w 492"/>
                <a:gd name="T1" fmla="*/ 2 h 562"/>
                <a:gd name="T2" fmla="*/ 306 w 492"/>
                <a:gd name="T3" fmla="*/ 14 h 562"/>
                <a:gd name="T4" fmla="*/ 328 w 492"/>
                <a:gd name="T5" fmla="*/ 31 h 562"/>
                <a:gd name="T6" fmla="*/ 338 w 492"/>
                <a:gd name="T7" fmla="*/ 43 h 562"/>
                <a:gd name="T8" fmla="*/ 340 w 492"/>
                <a:gd name="T9" fmla="*/ 45 h 562"/>
                <a:gd name="T10" fmla="*/ 347 w 492"/>
                <a:gd name="T11" fmla="*/ 47 h 562"/>
                <a:gd name="T12" fmla="*/ 358 w 492"/>
                <a:gd name="T13" fmla="*/ 54 h 562"/>
                <a:gd name="T14" fmla="*/ 370 w 492"/>
                <a:gd name="T15" fmla="*/ 69 h 562"/>
                <a:gd name="T16" fmla="*/ 378 w 492"/>
                <a:gd name="T17" fmla="*/ 96 h 562"/>
                <a:gd name="T18" fmla="*/ 379 w 492"/>
                <a:gd name="T19" fmla="*/ 135 h 562"/>
                <a:gd name="T20" fmla="*/ 371 w 492"/>
                <a:gd name="T21" fmla="*/ 178 h 562"/>
                <a:gd name="T22" fmla="*/ 380 w 492"/>
                <a:gd name="T23" fmla="*/ 180 h 562"/>
                <a:gd name="T24" fmla="*/ 386 w 492"/>
                <a:gd name="T25" fmla="*/ 189 h 562"/>
                <a:gd name="T26" fmla="*/ 386 w 492"/>
                <a:gd name="T27" fmla="*/ 211 h 562"/>
                <a:gd name="T28" fmla="*/ 377 w 492"/>
                <a:gd name="T29" fmla="*/ 244 h 562"/>
                <a:gd name="T30" fmla="*/ 367 w 492"/>
                <a:gd name="T31" fmla="*/ 263 h 562"/>
                <a:gd name="T32" fmla="*/ 358 w 492"/>
                <a:gd name="T33" fmla="*/ 268 h 562"/>
                <a:gd name="T34" fmla="*/ 346 w 492"/>
                <a:gd name="T35" fmla="*/ 307 h 562"/>
                <a:gd name="T36" fmla="*/ 334 w 492"/>
                <a:gd name="T37" fmla="*/ 365 h 562"/>
                <a:gd name="T38" fmla="*/ 336 w 492"/>
                <a:gd name="T39" fmla="*/ 368 h 562"/>
                <a:gd name="T40" fmla="*/ 345 w 492"/>
                <a:gd name="T41" fmla="*/ 373 h 562"/>
                <a:gd name="T42" fmla="*/ 371 w 492"/>
                <a:gd name="T43" fmla="*/ 387 h 562"/>
                <a:gd name="T44" fmla="*/ 410 w 492"/>
                <a:gd name="T45" fmla="*/ 410 h 562"/>
                <a:gd name="T46" fmla="*/ 455 w 492"/>
                <a:gd name="T47" fmla="*/ 440 h 562"/>
                <a:gd name="T48" fmla="*/ 484 w 492"/>
                <a:gd name="T49" fmla="*/ 461 h 562"/>
                <a:gd name="T50" fmla="*/ 492 w 492"/>
                <a:gd name="T51" fmla="*/ 472 h 562"/>
                <a:gd name="T52" fmla="*/ 420 w 492"/>
                <a:gd name="T53" fmla="*/ 521 h 562"/>
                <a:gd name="T54" fmla="*/ 337 w 492"/>
                <a:gd name="T55" fmla="*/ 552 h 562"/>
                <a:gd name="T56" fmla="*/ 246 w 492"/>
                <a:gd name="T57" fmla="*/ 562 h 562"/>
                <a:gd name="T58" fmla="*/ 156 w 492"/>
                <a:gd name="T59" fmla="*/ 552 h 562"/>
                <a:gd name="T60" fmla="*/ 73 w 492"/>
                <a:gd name="T61" fmla="*/ 521 h 562"/>
                <a:gd name="T62" fmla="*/ 0 w 492"/>
                <a:gd name="T63" fmla="*/ 472 h 562"/>
                <a:gd name="T64" fmla="*/ 15 w 492"/>
                <a:gd name="T65" fmla="*/ 458 h 562"/>
                <a:gd name="T66" fmla="*/ 62 w 492"/>
                <a:gd name="T67" fmla="*/ 425 h 562"/>
                <a:gd name="T68" fmla="*/ 104 w 492"/>
                <a:gd name="T69" fmla="*/ 398 h 562"/>
                <a:gd name="T70" fmla="*/ 138 w 492"/>
                <a:gd name="T71" fmla="*/ 379 h 562"/>
                <a:gd name="T72" fmla="*/ 156 w 492"/>
                <a:gd name="T73" fmla="*/ 370 h 562"/>
                <a:gd name="T74" fmla="*/ 159 w 492"/>
                <a:gd name="T75" fmla="*/ 367 h 562"/>
                <a:gd name="T76" fmla="*/ 159 w 492"/>
                <a:gd name="T77" fmla="*/ 327 h 562"/>
                <a:gd name="T78" fmla="*/ 139 w 492"/>
                <a:gd name="T79" fmla="*/ 288 h 562"/>
                <a:gd name="T80" fmla="*/ 130 w 492"/>
                <a:gd name="T81" fmla="*/ 268 h 562"/>
                <a:gd name="T82" fmla="*/ 121 w 492"/>
                <a:gd name="T83" fmla="*/ 256 h 562"/>
                <a:gd name="T84" fmla="*/ 110 w 492"/>
                <a:gd name="T85" fmla="*/ 228 h 562"/>
                <a:gd name="T86" fmla="*/ 105 w 492"/>
                <a:gd name="T87" fmla="*/ 200 h 562"/>
                <a:gd name="T88" fmla="*/ 109 w 492"/>
                <a:gd name="T89" fmla="*/ 184 h 562"/>
                <a:gd name="T90" fmla="*/ 117 w 492"/>
                <a:gd name="T91" fmla="*/ 179 h 562"/>
                <a:gd name="T92" fmla="*/ 119 w 492"/>
                <a:gd name="T93" fmla="*/ 170 h 562"/>
                <a:gd name="T94" fmla="*/ 114 w 492"/>
                <a:gd name="T95" fmla="*/ 142 h 562"/>
                <a:gd name="T96" fmla="*/ 117 w 492"/>
                <a:gd name="T97" fmla="*/ 105 h 562"/>
                <a:gd name="T98" fmla="*/ 137 w 492"/>
                <a:gd name="T99" fmla="*/ 62 h 562"/>
                <a:gd name="T100" fmla="*/ 166 w 492"/>
                <a:gd name="T101" fmla="*/ 32 h 562"/>
                <a:gd name="T102" fmla="*/ 196 w 492"/>
                <a:gd name="T103" fmla="*/ 12 h 562"/>
                <a:gd name="T104" fmla="*/ 224 w 492"/>
                <a:gd name="T105" fmla="*/ 1 h 562"/>
                <a:gd name="T106" fmla="*/ 259 w 492"/>
                <a:gd name="T107" fmla="*/ 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2" h="562">
                  <a:moveTo>
                    <a:pt x="259" y="0"/>
                  </a:moveTo>
                  <a:lnTo>
                    <a:pt x="277" y="2"/>
                  </a:lnTo>
                  <a:lnTo>
                    <a:pt x="293" y="7"/>
                  </a:lnTo>
                  <a:lnTo>
                    <a:pt x="306" y="14"/>
                  </a:lnTo>
                  <a:lnTo>
                    <a:pt x="319" y="22"/>
                  </a:lnTo>
                  <a:lnTo>
                    <a:pt x="328" y="31"/>
                  </a:lnTo>
                  <a:lnTo>
                    <a:pt x="334" y="38"/>
                  </a:lnTo>
                  <a:lnTo>
                    <a:pt x="338" y="43"/>
                  </a:lnTo>
                  <a:lnTo>
                    <a:pt x="339" y="45"/>
                  </a:lnTo>
                  <a:lnTo>
                    <a:pt x="340" y="45"/>
                  </a:lnTo>
                  <a:lnTo>
                    <a:pt x="343" y="46"/>
                  </a:lnTo>
                  <a:lnTo>
                    <a:pt x="347" y="47"/>
                  </a:lnTo>
                  <a:lnTo>
                    <a:pt x="353" y="50"/>
                  </a:lnTo>
                  <a:lnTo>
                    <a:pt x="358" y="54"/>
                  </a:lnTo>
                  <a:lnTo>
                    <a:pt x="364" y="60"/>
                  </a:lnTo>
                  <a:lnTo>
                    <a:pt x="370" y="69"/>
                  </a:lnTo>
                  <a:lnTo>
                    <a:pt x="374" y="80"/>
                  </a:lnTo>
                  <a:lnTo>
                    <a:pt x="378" y="96"/>
                  </a:lnTo>
                  <a:lnTo>
                    <a:pt x="379" y="113"/>
                  </a:lnTo>
                  <a:lnTo>
                    <a:pt x="379" y="135"/>
                  </a:lnTo>
                  <a:lnTo>
                    <a:pt x="375" y="161"/>
                  </a:lnTo>
                  <a:lnTo>
                    <a:pt x="371" y="178"/>
                  </a:lnTo>
                  <a:lnTo>
                    <a:pt x="375" y="178"/>
                  </a:lnTo>
                  <a:lnTo>
                    <a:pt x="380" y="180"/>
                  </a:lnTo>
                  <a:lnTo>
                    <a:pt x="383" y="183"/>
                  </a:lnTo>
                  <a:lnTo>
                    <a:pt x="386" y="189"/>
                  </a:lnTo>
                  <a:lnTo>
                    <a:pt x="387" y="199"/>
                  </a:lnTo>
                  <a:lnTo>
                    <a:pt x="386" y="211"/>
                  </a:lnTo>
                  <a:lnTo>
                    <a:pt x="382" y="228"/>
                  </a:lnTo>
                  <a:lnTo>
                    <a:pt x="377" y="244"/>
                  </a:lnTo>
                  <a:lnTo>
                    <a:pt x="372" y="255"/>
                  </a:lnTo>
                  <a:lnTo>
                    <a:pt x="367" y="263"/>
                  </a:lnTo>
                  <a:lnTo>
                    <a:pt x="362" y="267"/>
                  </a:lnTo>
                  <a:lnTo>
                    <a:pt x="358" y="268"/>
                  </a:lnTo>
                  <a:lnTo>
                    <a:pt x="354" y="287"/>
                  </a:lnTo>
                  <a:lnTo>
                    <a:pt x="346" y="307"/>
                  </a:lnTo>
                  <a:lnTo>
                    <a:pt x="334" y="326"/>
                  </a:lnTo>
                  <a:lnTo>
                    <a:pt x="334" y="365"/>
                  </a:lnTo>
                  <a:lnTo>
                    <a:pt x="335" y="366"/>
                  </a:lnTo>
                  <a:lnTo>
                    <a:pt x="336" y="368"/>
                  </a:lnTo>
                  <a:lnTo>
                    <a:pt x="337" y="369"/>
                  </a:lnTo>
                  <a:lnTo>
                    <a:pt x="345" y="373"/>
                  </a:lnTo>
                  <a:lnTo>
                    <a:pt x="356" y="378"/>
                  </a:lnTo>
                  <a:lnTo>
                    <a:pt x="371" y="387"/>
                  </a:lnTo>
                  <a:lnTo>
                    <a:pt x="389" y="397"/>
                  </a:lnTo>
                  <a:lnTo>
                    <a:pt x="410" y="410"/>
                  </a:lnTo>
                  <a:lnTo>
                    <a:pt x="432" y="424"/>
                  </a:lnTo>
                  <a:lnTo>
                    <a:pt x="455" y="440"/>
                  </a:lnTo>
                  <a:lnTo>
                    <a:pt x="478" y="457"/>
                  </a:lnTo>
                  <a:lnTo>
                    <a:pt x="484" y="461"/>
                  </a:lnTo>
                  <a:lnTo>
                    <a:pt x="488" y="466"/>
                  </a:lnTo>
                  <a:lnTo>
                    <a:pt x="492" y="472"/>
                  </a:lnTo>
                  <a:lnTo>
                    <a:pt x="458" y="498"/>
                  </a:lnTo>
                  <a:lnTo>
                    <a:pt x="420" y="521"/>
                  </a:lnTo>
                  <a:lnTo>
                    <a:pt x="379" y="539"/>
                  </a:lnTo>
                  <a:lnTo>
                    <a:pt x="337" y="552"/>
                  </a:lnTo>
                  <a:lnTo>
                    <a:pt x="292" y="560"/>
                  </a:lnTo>
                  <a:lnTo>
                    <a:pt x="246" y="562"/>
                  </a:lnTo>
                  <a:lnTo>
                    <a:pt x="200" y="560"/>
                  </a:lnTo>
                  <a:lnTo>
                    <a:pt x="156" y="552"/>
                  </a:lnTo>
                  <a:lnTo>
                    <a:pt x="113" y="539"/>
                  </a:lnTo>
                  <a:lnTo>
                    <a:pt x="73" y="521"/>
                  </a:lnTo>
                  <a:lnTo>
                    <a:pt x="35" y="498"/>
                  </a:lnTo>
                  <a:lnTo>
                    <a:pt x="0" y="472"/>
                  </a:lnTo>
                  <a:lnTo>
                    <a:pt x="7" y="464"/>
                  </a:lnTo>
                  <a:lnTo>
                    <a:pt x="15" y="458"/>
                  </a:lnTo>
                  <a:lnTo>
                    <a:pt x="39" y="441"/>
                  </a:lnTo>
                  <a:lnTo>
                    <a:pt x="62" y="425"/>
                  </a:lnTo>
                  <a:lnTo>
                    <a:pt x="84" y="411"/>
                  </a:lnTo>
                  <a:lnTo>
                    <a:pt x="104" y="398"/>
                  </a:lnTo>
                  <a:lnTo>
                    <a:pt x="122" y="387"/>
                  </a:lnTo>
                  <a:lnTo>
                    <a:pt x="138" y="379"/>
                  </a:lnTo>
                  <a:lnTo>
                    <a:pt x="149" y="373"/>
                  </a:lnTo>
                  <a:lnTo>
                    <a:pt x="156" y="370"/>
                  </a:lnTo>
                  <a:lnTo>
                    <a:pt x="158" y="369"/>
                  </a:lnTo>
                  <a:lnTo>
                    <a:pt x="159" y="367"/>
                  </a:lnTo>
                  <a:lnTo>
                    <a:pt x="159" y="366"/>
                  </a:lnTo>
                  <a:lnTo>
                    <a:pt x="159" y="327"/>
                  </a:lnTo>
                  <a:lnTo>
                    <a:pt x="148" y="308"/>
                  </a:lnTo>
                  <a:lnTo>
                    <a:pt x="139" y="288"/>
                  </a:lnTo>
                  <a:lnTo>
                    <a:pt x="135" y="269"/>
                  </a:lnTo>
                  <a:lnTo>
                    <a:pt x="130" y="268"/>
                  </a:lnTo>
                  <a:lnTo>
                    <a:pt x="125" y="264"/>
                  </a:lnTo>
                  <a:lnTo>
                    <a:pt x="121" y="256"/>
                  </a:lnTo>
                  <a:lnTo>
                    <a:pt x="116" y="244"/>
                  </a:lnTo>
                  <a:lnTo>
                    <a:pt x="110" y="228"/>
                  </a:lnTo>
                  <a:lnTo>
                    <a:pt x="106" y="212"/>
                  </a:lnTo>
                  <a:lnTo>
                    <a:pt x="105" y="200"/>
                  </a:lnTo>
                  <a:lnTo>
                    <a:pt x="106" y="190"/>
                  </a:lnTo>
                  <a:lnTo>
                    <a:pt x="109" y="184"/>
                  </a:lnTo>
                  <a:lnTo>
                    <a:pt x="113" y="180"/>
                  </a:lnTo>
                  <a:lnTo>
                    <a:pt x="117" y="179"/>
                  </a:lnTo>
                  <a:lnTo>
                    <a:pt x="122" y="179"/>
                  </a:lnTo>
                  <a:lnTo>
                    <a:pt x="119" y="170"/>
                  </a:lnTo>
                  <a:lnTo>
                    <a:pt x="117" y="161"/>
                  </a:lnTo>
                  <a:lnTo>
                    <a:pt x="114" y="142"/>
                  </a:lnTo>
                  <a:lnTo>
                    <a:pt x="114" y="123"/>
                  </a:lnTo>
                  <a:lnTo>
                    <a:pt x="117" y="105"/>
                  </a:lnTo>
                  <a:lnTo>
                    <a:pt x="125" y="82"/>
                  </a:lnTo>
                  <a:lnTo>
                    <a:pt x="137" y="62"/>
                  </a:lnTo>
                  <a:lnTo>
                    <a:pt x="151" y="46"/>
                  </a:lnTo>
                  <a:lnTo>
                    <a:pt x="166" y="32"/>
                  </a:lnTo>
                  <a:lnTo>
                    <a:pt x="182" y="21"/>
                  </a:lnTo>
                  <a:lnTo>
                    <a:pt x="196" y="12"/>
                  </a:lnTo>
                  <a:lnTo>
                    <a:pt x="211" y="5"/>
                  </a:lnTo>
                  <a:lnTo>
                    <a:pt x="224" y="1"/>
                  </a:lnTo>
                  <a:lnTo>
                    <a:pt x="238" y="0"/>
                  </a:lnTo>
                  <a:lnTo>
                    <a:pt x="2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2" name="Freeform 387"/>
            <p:cNvSpPr>
              <a:spLocks/>
            </p:cNvSpPr>
            <p:nvPr/>
          </p:nvSpPr>
          <p:spPr bwMode="auto">
            <a:xfrm>
              <a:off x="1871663" y="2165351"/>
              <a:ext cx="46038" cy="52388"/>
            </a:xfrm>
            <a:custGeom>
              <a:avLst/>
              <a:gdLst>
                <a:gd name="T0" fmla="*/ 277 w 492"/>
                <a:gd name="T1" fmla="*/ 2 h 563"/>
                <a:gd name="T2" fmla="*/ 306 w 492"/>
                <a:gd name="T3" fmla="*/ 15 h 563"/>
                <a:gd name="T4" fmla="*/ 328 w 492"/>
                <a:gd name="T5" fmla="*/ 32 h 563"/>
                <a:gd name="T6" fmla="*/ 338 w 492"/>
                <a:gd name="T7" fmla="*/ 44 h 563"/>
                <a:gd name="T8" fmla="*/ 340 w 492"/>
                <a:gd name="T9" fmla="*/ 46 h 563"/>
                <a:gd name="T10" fmla="*/ 347 w 492"/>
                <a:gd name="T11" fmla="*/ 48 h 563"/>
                <a:gd name="T12" fmla="*/ 358 w 492"/>
                <a:gd name="T13" fmla="*/ 55 h 563"/>
                <a:gd name="T14" fmla="*/ 370 w 492"/>
                <a:gd name="T15" fmla="*/ 70 h 563"/>
                <a:gd name="T16" fmla="*/ 378 w 492"/>
                <a:gd name="T17" fmla="*/ 96 h 563"/>
                <a:gd name="T18" fmla="*/ 379 w 492"/>
                <a:gd name="T19" fmla="*/ 136 h 563"/>
                <a:gd name="T20" fmla="*/ 371 w 492"/>
                <a:gd name="T21" fmla="*/ 179 h 563"/>
                <a:gd name="T22" fmla="*/ 380 w 492"/>
                <a:gd name="T23" fmla="*/ 181 h 563"/>
                <a:gd name="T24" fmla="*/ 386 w 492"/>
                <a:gd name="T25" fmla="*/ 190 h 563"/>
                <a:gd name="T26" fmla="*/ 386 w 492"/>
                <a:gd name="T27" fmla="*/ 211 h 563"/>
                <a:gd name="T28" fmla="*/ 377 w 492"/>
                <a:gd name="T29" fmla="*/ 245 h 563"/>
                <a:gd name="T30" fmla="*/ 367 w 492"/>
                <a:gd name="T31" fmla="*/ 264 h 563"/>
                <a:gd name="T32" fmla="*/ 358 w 492"/>
                <a:gd name="T33" fmla="*/ 269 h 563"/>
                <a:gd name="T34" fmla="*/ 346 w 492"/>
                <a:gd name="T35" fmla="*/ 307 h 563"/>
                <a:gd name="T36" fmla="*/ 334 w 492"/>
                <a:gd name="T37" fmla="*/ 366 h 563"/>
                <a:gd name="T38" fmla="*/ 336 w 492"/>
                <a:gd name="T39" fmla="*/ 369 h 563"/>
                <a:gd name="T40" fmla="*/ 345 w 492"/>
                <a:gd name="T41" fmla="*/ 374 h 563"/>
                <a:gd name="T42" fmla="*/ 371 w 492"/>
                <a:gd name="T43" fmla="*/ 388 h 563"/>
                <a:gd name="T44" fmla="*/ 410 w 492"/>
                <a:gd name="T45" fmla="*/ 410 h 563"/>
                <a:gd name="T46" fmla="*/ 455 w 492"/>
                <a:gd name="T47" fmla="*/ 441 h 563"/>
                <a:gd name="T48" fmla="*/ 484 w 492"/>
                <a:gd name="T49" fmla="*/ 462 h 563"/>
                <a:gd name="T50" fmla="*/ 492 w 492"/>
                <a:gd name="T51" fmla="*/ 473 h 563"/>
                <a:gd name="T52" fmla="*/ 420 w 492"/>
                <a:gd name="T53" fmla="*/ 521 h 563"/>
                <a:gd name="T54" fmla="*/ 337 w 492"/>
                <a:gd name="T55" fmla="*/ 553 h 563"/>
                <a:gd name="T56" fmla="*/ 246 w 492"/>
                <a:gd name="T57" fmla="*/ 563 h 563"/>
                <a:gd name="T58" fmla="*/ 156 w 492"/>
                <a:gd name="T59" fmla="*/ 553 h 563"/>
                <a:gd name="T60" fmla="*/ 73 w 492"/>
                <a:gd name="T61" fmla="*/ 521 h 563"/>
                <a:gd name="T62" fmla="*/ 0 w 492"/>
                <a:gd name="T63" fmla="*/ 473 h 563"/>
                <a:gd name="T64" fmla="*/ 15 w 492"/>
                <a:gd name="T65" fmla="*/ 459 h 563"/>
                <a:gd name="T66" fmla="*/ 62 w 492"/>
                <a:gd name="T67" fmla="*/ 425 h 563"/>
                <a:gd name="T68" fmla="*/ 104 w 492"/>
                <a:gd name="T69" fmla="*/ 399 h 563"/>
                <a:gd name="T70" fmla="*/ 138 w 492"/>
                <a:gd name="T71" fmla="*/ 380 h 563"/>
                <a:gd name="T72" fmla="*/ 156 w 492"/>
                <a:gd name="T73" fmla="*/ 371 h 563"/>
                <a:gd name="T74" fmla="*/ 159 w 492"/>
                <a:gd name="T75" fmla="*/ 368 h 563"/>
                <a:gd name="T76" fmla="*/ 159 w 492"/>
                <a:gd name="T77" fmla="*/ 328 h 563"/>
                <a:gd name="T78" fmla="*/ 139 w 492"/>
                <a:gd name="T79" fmla="*/ 289 h 563"/>
                <a:gd name="T80" fmla="*/ 130 w 492"/>
                <a:gd name="T81" fmla="*/ 269 h 563"/>
                <a:gd name="T82" fmla="*/ 121 w 492"/>
                <a:gd name="T83" fmla="*/ 257 h 563"/>
                <a:gd name="T84" fmla="*/ 110 w 492"/>
                <a:gd name="T85" fmla="*/ 229 h 563"/>
                <a:gd name="T86" fmla="*/ 105 w 492"/>
                <a:gd name="T87" fmla="*/ 200 h 563"/>
                <a:gd name="T88" fmla="*/ 109 w 492"/>
                <a:gd name="T89" fmla="*/ 185 h 563"/>
                <a:gd name="T90" fmla="*/ 117 w 492"/>
                <a:gd name="T91" fmla="*/ 180 h 563"/>
                <a:gd name="T92" fmla="*/ 119 w 492"/>
                <a:gd name="T93" fmla="*/ 171 h 563"/>
                <a:gd name="T94" fmla="*/ 114 w 492"/>
                <a:gd name="T95" fmla="*/ 143 h 563"/>
                <a:gd name="T96" fmla="*/ 117 w 492"/>
                <a:gd name="T97" fmla="*/ 105 h 563"/>
                <a:gd name="T98" fmla="*/ 137 w 492"/>
                <a:gd name="T99" fmla="*/ 63 h 563"/>
                <a:gd name="T100" fmla="*/ 166 w 492"/>
                <a:gd name="T101" fmla="*/ 33 h 563"/>
                <a:gd name="T102" fmla="*/ 196 w 492"/>
                <a:gd name="T103" fmla="*/ 13 h 563"/>
                <a:gd name="T104" fmla="*/ 224 w 492"/>
                <a:gd name="T105" fmla="*/ 1 h 563"/>
                <a:gd name="T106" fmla="*/ 259 w 492"/>
                <a:gd name="T107" fmla="*/ 0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2" h="563">
                  <a:moveTo>
                    <a:pt x="259" y="0"/>
                  </a:moveTo>
                  <a:lnTo>
                    <a:pt x="277" y="2"/>
                  </a:lnTo>
                  <a:lnTo>
                    <a:pt x="293" y="7"/>
                  </a:lnTo>
                  <a:lnTo>
                    <a:pt x="306" y="15"/>
                  </a:lnTo>
                  <a:lnTo>
                    <a:pt x="319" y="23"/>
                  </a:lnTo>
                  <a:lnTo>
                    <a:pt x="328" y="32"/>
                  </a:lnTo>
                  <a:lnTo>
                    <a:pt x="334" y="39"/>
                  </a:lnTo>
                  <a:lnTo>
                    <a:pt x="338" y="44"/>
                  </a:lnTo>
                  <a:lnTo>
                    <a:pt x="339" y="46"/>
                  </a:lnTo>
                  <a:lnTo>
                    <a:pt x="340" y="46"/>
                  </a:lnTo>
                  <a:lnTo>
                    <a:pt x="343" y="47"/>
                  </a:lnTo>
                  <a:lnTo>
                    <a:pt x="347" y="48"/>
                  </a:lnTo>
                  <a:lnTo>
                    <a:pt x="353" y="51"/>
                  </a:lnTo>
                  <a:lnTo>
                    <a:pt x="358" y="55"/>
                  </a:lnTo>
                  <a:lnTo>
                    <a:pt x="364" y="61"/>
                  </a:lnTo>
                  <a:lnTo>
                    <a:pt x="370" y="70"/>
                  </a:lnTo>
                  <a:lnTo>
                    <a:pt x="374" y="81"/>
                  </a:lnTo>
                  <a:lnTo>
                    <a:pt x="378" y="96"/>
                  </a:lnTo>
                  <a:lnTo>
                    <a:pt x="379" y="113"/>
                  </a:lnTo>
                  <a:lnTo>
                    <a:pt x="379" y="136"/>
                  </a:lnTo>
                  <a:lnTo>
                    <a:pt x="375" y="162"/>
                  </a:lnTo>
                  <a:lnTo>
                    <a:pt x="371" y="179"/>
                  </a:lnTo>
                  <a:lnTo>
                    <a:pt x="375" y="179"/>
                  </a:lnTo>
                  <a:lnTo>
                    <a:pt x="380" y="181"/>
                  </a:lnTo>
                  <a:lnTo>
                    <a:pt x="383" y="184"/>
                  </a:lnTo>
                  <a:lnTo>
                    <a:pt x="386" y="190"/>
                  </a:lnTo>
                  <a:lnTo>
                    <a:pt x="387" y="199"/>
                  </a:lnTo>
                  <a:lnTo>
                    <a:pt x="386" y="211"/>
                  </a:lnTo>
                  <a:lnTo>
                    <a:pt x="382" y="228"/>
                  </a:lnTo>
                  <a:lnTo>
                    <a:pt x="377" y="245"/>
                  </a:lnTo>
                  <a:lnTo>
                    <a:pt x="372" y="256"/>
                  </a:lnTo>
                  <a:lnTo>
                    <a:pt x="367" y="264"/>
                  </a:lnTo>
                  <a:lnTo>
                    <a:pt x="362" y="268"/>
                  </a:lnTo>
                  <a:lnTo>
                    <a:pt x="358" y="269"/>
                  </a:lnTo>
                  <a:lnTo>
                    <a:pt x="354" y="288"/>
                  </a:lnTo>
                  <a:lnTo>
                    <a:pt x="346" y="307"/>
                  </a:lnTo>
                  <a:lnTo>
                    <a:pt x="334" y="327"/>
                  </a:lnTo>
                  <a:lnTo>
                    <a:pt x="334" y="366"/>
                  </a:lnTo>
                  <a:lnTo>
                    <a:pt x="335" y="367"/>
                  </a:lnTo>
                  <a:lnTo>
                    <a:pt x="336" y="369"/>
                  </a:lnTo>
                  <a:lnTo>
                    <a:pt x="337" y="370"/>
                  </a:lnTo>
                  <a:lnTo>
                    <a:pt x="345" y="374"/>
                  </a:lnTo>
                  <a:lnTo>
                    <a:pt x="356" y="379"/>
                  </a:lnTo>
                  <a:lnTo>
                    <a:pt x="371" y="388"/>
                  </a:lnTo>
                  <a:lnTo>
                    <a:pt x="389" y="398"/>
                  </a:lnTo>
                  <a:lnTo>
                    <a:pt x="410" y="410"/>
                  </a:lnTo>
                  <a:lnTo>
                    <a:pt x="432" y="424"/>
                  </a:lnTo>
                  <a:lnTo>
                    <a:pt x="455" y="441"/>
                  </a:lnTo>
                  <a:lnTo>
                    <a:pt x="478" y="458"/>
                  </a:lnTo>
                  <a:lnTo>
                    <a:pt x="484" y="462"/>
                  </a:lnTo>
                  <a:lnTo>
                    <a:pt x="488" y="467"/>
                  </a:lnTo>
                  <a:lnTo>
                    <a:pt x="492" y="473"/>
                  </a:lnTo>
                  <a:lnTo>
                    <a:pt x="458" y="499"/>
                  </a:lnTo>
                  <a:lnTo>
                    <a:pt x="420" y="521"/>
                  </a:lnTo>
                  <a:lnTo>
                    <a:pt x="379" y="540"/>
                  </a:lnTo>
                  <a:lnTo>
                    <a:pt x="337" y="553"/>
                  </a:lnTo>
                  <a:lnTo>
                    <a:pt x="292" y="561"/>
                  </a:lnTo>
                  <a:lnTo>
                    <a:pt x="246" y="563"/>
                  </a:lnTo>
                  <a:lnTo>
                    <a:pt x="200" y="561"/>
                  </a:lnTo>
                  <a:lnTo>
                    <a:pt x="156" y="553"/>
                  </a:lnTo>
                  <a:lnTo>
                    <a:pt x="113" y="540"/>
                  </a:lnTo>
                  <a:lnTo>
                    <a:pt x="73" y="521"/>
                  </a:lnTo>
                  <a:lnTo>
                    <a:pt x="35" y="499"/>
                  </a:lnTo>
                  <a:lnTo>
                    <a:pt x="0" y="473"/>
                  </a:lnTo>
                  <a:lnTo>
                    <a:pt x="7" y="465"/>
                  </a:lnTo>
                  <a:lnTo>
                    <a:pt x="15" y="459"/>
                  </a:lnTo>
                  <a:lnTo>
                    <a:pt x="39" y="442"/>
                  </a:lnTo>
                  <a:lnTo>
                    <a:pt x="62" y="425"/>
                  </a:lnTo>
                  <a:lnTo>
                    <a:pt x="84" y="411"/>
                  </a:lnTo>
                  <a:lnTo>
                    <a:pt x="104" y="399"/>
                  </a:lnTo>
                  <a:lnTo>
                    <a:pt x="122" y="388"/>
                  </a:lnTo>
                  <a:lnTo>
                    <a:pt x="138" y="380"/>
                  </a:lnTo>
                  <a:lnTo>
                    <a:pt x="149" y="374"/>
                  </a:lnTo>
                  <a:lnTo>
                    <a:pt x="156" y="371"/>
                  </a:lnTo>
                  <a:lnTo>
                    <a:pt x="158" y="370"/>
                  </a:lnTo>
                  <a:lnTo>
                    <a:pt x="159" y="368"/>
                  </a:lnTo>
                  <a:lnTo>
                    <a:pt x="159" y="367"/>
                  </a:lnTo>
                  <a:lnTo>
                    <a:pt x="159" y="328"/>
                  </a:lnTo>
                  <a:lnTo>
                    <a:pt x="148" y="308"/>
                  </a:lnTo>
                  <a:lnTo>
                    <a:pt x="139" y="289"/>
                  </a:lnTo>
                  <a:lnTo>
                    <a:pt x="135" y="270"/>
                  </a:lnTo>
                  <a:lnTo>
                    <a:pt x="130" y="269"/>
                  </a:lnTo>
                  <a:lnTo>
                    <a:pt x="125" y="265"/>
                  </a:lnTo>
                  <a:lnTo>
                    <a:pt x="121" y="257"/>
                  </a:lnTo>
                  <a:lnTo>
                    <a:pt x="116" y="245"/>
                  </a:lnTo>
                  <a:lnTo>
                    <a:pt x="110" y="229"/>
                  </a:lnTo>
                  <a:lnTo>
                    <a:pt x="106" y="212"/>
                  </a:lnTo>
                  <a:lnTo>
                    <a:pt x="105" y="200"/>
                  </a:lnTo>
                  <a:lnTo>
                    <a:pt x="106" y="191"/>
                  </a:lnTo>
                  <a:lnTo>
                    <a:pt x="109" y="185"/>
                  </a:lnTo>
                  <a:lnTo>
                    <a:pt x="113" y="181"/>
                  </a:lnTo>
                  <a:lnTo>
                    <a:pt x="117" y="180"/>
                  </a:lnTo>
                  <a:lnTo>
                    <a:pt x="122" y="180"/>
                  </a:lnTo>
                  <a:lnTo>
                    <a:pt x="119" y="171"/>
                  </a:lnTo>
                  <a:lnTo>
                    <a:pt x="117" y="162"/>
                  </a:lnTo>
                  <a:lnTo>
                    <a:pt x="114" y="143"/>
                  </a:lnTo>
                  <a:lnTo>
                    <a:pt x="114" y="124"/>
                  </a:lnTo>
                  <a:lnTo>
                    <a:pt x="117" y="105"/>
                  </a:lnTo>
                  <a:lnTo>
                    <a:pt x="125" y="83"/>
                  </a:lnTo>
                  <a:lnTo>
                    <a:pt x="137" y="63"/>
                  </a:lnTo>
                  <a:lnTo>
                    <a:pt x="151" y="47"/>
                  </a:lnTo>
                  <a:lnTo>
                    <a:pt x="166" y="33"/>
                  </a:lnTo>
                  <a:lnTo>
                    <a:pt x="182" y="22"/>
                  </a:lnTo>
                  <a:lnTo>
                    <a:pt x="196" y="13"/>
                  </a:lnTo>
                  <a:lnTo>
                    <a:pt x="211" y="5"/>
                  </a:lnTo>
                  <a:lnTo>
                    <a:pt x="224" y="1"/>
                  </a:lnTo>
                  <a:lnTo>
                    <a:pt x="238" y="0"/>
                  </a:lnTo>
                  <a:lnTo>
                    <a:pt x="2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3" name="Freeform 388"/>
            <p:cNvSpPr>
              <a:spLocks/>
            </p:cNvSpPr>
            <p:nvPr/>
          </p:nvSpPr>
          <p:spPr bwMode="auto">
            <a:xfrm>
              <a:off x="1990726" y="2211388"/>
              <a:ext cx="34925" cy="46038"/>
            </a:xfrm>
            <a:custGeom>
              <a:avLst/>
              <a:gdLst>
                <a:gd name="T0" fmla="*/ 214 w 366"/>
                <a:gd name="T1" fmla="*/ 2 h 491"/>
                <a:gd name="T2" fmla="*/ 247 w 366"/>
                <a:gd name="T3" fmla="*/ 12 h 491"/>
                <a:gd name="T4" fmla="*/ 274 w 366"/>
                <a:gd name="T5" fmla="*/ 28 h 491"/>
                <a:gd name="T6" fmla="*/ 293 w 366"/>
                <a:gd name="T7" fmla="*/ 45 h 491"/>
                <a:gd name="T8" fmla="*/ 302 w 366"/>
                <a:gd name="T9" fmla="*/ 58 h 491"/>
                <a:gd name="T10" fmla="*/ 304 w 366"/>
                <a:gd name="T11" fmla="*/ 60 h 491"/>
                <a:gd name="T12" fmla="*/ 311 w 366"/>
                <a:gd name="T13" fmla="*/ 62 h 491"/>
                <a:gd name="T14" fmla="*/ 323 w 366"/>
                <a:gd name="T15" fmla="*/ 68 h 491"/>
                <a:gd name="T16" fmla="*/ 336 w 366"/>
                <a:gd name="T17" fmla="*/ 80 h 491"/>
                <a:gd name="T18" fmla="*/ 347 w 366"/>
                <a:gd name="T19" fmla="*/ 101 h 491"/>
                <a:gd name="T20" fmla="*/ 354 w 366"/>
                <a:gd name="T21" fmla="*/ 134 h 491"/>
                <a:gd name="T22" fmla="*/ 354 w 366"/>
                <a:gd name="T23" fmla="*/ 181 h 491"/>
                <a:gd name="T24" fmla="*/ 348 w 366"/>
                <a:gd name="T25" fmla="*/ 222 h 491"/>
                <a:gd name="T26" fmla="*/ 350 w 366"/>
                <a:gd name="T27" fmla="*/ 233 h 491"/>
                <a:gd name="T28" fmla="*/ 360 w 366"/>
                <a:gd name="T29" fmla="*/ 238 h 491"/>
                <a:gd name="T30" fmla="*/ 366 w 366"/>
                <a:gd name="T31" fmla="*/ 251 h 491"/>
                <a:gd name="T32" fmla="*/ 364 w 366"/>
                <a:gd name="T33" fmla="*/ 279 h 491"/>
                <a:gd name="T34" fmla="*/ 353 w 366"/>
                <a:gd name="T35" fmla="*/ 319 h 491"/>
                <a:gd name="T36" fmla="*/ 340 w 366"/>
                <a:gd name="T37" fmla="*/ 343 h 491"/>
                <a:gd name="T38" fmla="*/ 329 w 366"/>
                <a:gd name="T39" fmla="*/ 350 h 491"/>
                <a:gd name="T40" fmla="*/ 315 w 366"/>
                <a:gd name="T41" fmla="*/ 395 h 491"/>
                <a:gd name="T42" fmla="*/ 288 w 366"/>
                <a:gd name="T43" fmla="*/ 438 h 491"/>
                <a:gd name="T44" fmla="*/ 247 w 366"/>
                <a:gd name="T45" fmla="*/ 473 h 491"/>
                <a:gd name="T46" fmla="*/ 197 w 366"/>
                <a:gd name="T47" fmla="*/ 491 h 491"/>
                <a:gd name="T48" fmla="*/ 144 w 366"/>
                <a:gd name="T49" fmla="*/ 485 h 491"/>
                <a:gd name="T50" fmla="*/ 97 w 366"/>
                <a:gd name="T51" fmla="*/ 456 h 491"/>
                <a:gd name="T52" fmla="*/ 62 w 366"/>
                <a:gd name="T53" fmla="*/ 417 h 491"/>
                <a:gd name="T54" fmla="*/ 42 w 366"/>
                <a:gd name="T55" fmla="*/ 373 h 491"/>
                <a:gd name="T56" fmla="*/ 32 w 366"/>
                <a:gd name="T57" fmla="*/ 349 h 491"/>
                <a:gd name="T58" fmla="*/ 20 w 366"/>
                <a:gd name="T59" fmla="*/ 334 h 491"/>
                <a:gd name="T60" fmla="*/ 6 w 366"/>
                <a:gd name="T61" fmla="*/ 297 h 491"/>
                <a:gd name="T62" fmla="*/ 0 w 366"/>
                <a:gd name="T63" fmla="*/ 264 h 491"/>
                <a:gd name="T64" fmla="*/ 3 w 366"/>
                <a:gd name="T65" fmla="*/ 244 h 491"/>
                <a:gd name="T66" fmla="*/ 11 w 366"/>
                <a:gd name="T67" fmla="*/ 235 h 491"/>
                <a:gd name="T68" fmla="*/ 21 w 366"/>
                <a:gd name="T69" fmla="*/ 233 h 491"/>
                <a:gd name="T70" fmla="*/ 15 w 366"/>
                <a:gd name="T71" fmla="*/ 210 h 491"/>
                <a:gd name="T72" fmla="*/ 11 w 366"/>
                <a:gd name="T73" fmla="*/ 160 h 491"/>
                <a:gd name="T74" fmla="*/ 22 w 366"/>
                <a:gd name="T75" fmla="*/ 113 h 491"/>
                <a:gd name="T76" fmla="*/ 44 w 366"/>
                <a:gd name="T77" fmla="*/ 76 h 491"/>
                <a:gd name="T78" fmla="*/ 77 w 366"/>
                <a:gd name="T79" fmla="*/ 41 h 491"/>
                <a:gd name="T80" fmla="*/ 116 w 366"/>
                <a:gd name="T81" fmla="*/ 15 h 491"/>
                <a:gd name="T82" fmla="*/ 153 w 366"/>
                <a:gd name="T83" fmla="*/ 2 h 491"/>
                <a:gd name="T84" fmla="*/ 194 w 366"/>
                <a:gd name="T85" fmla="*/ 0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6" h="491">
                  <a:moveTo>
                    <a:pt x="194" y="0"/>
                  </a:moveTo>
                  <a:lnTo>
                    <a:pt x="214" y="2"/>
                  </a:lnTo>
                  <a:lnTo>
                    <a:pt x="231" y="6"/>
                  </a:lnTo>
                  <a:lnTo>
                    <a:pt x="247" y="12"/>
                  </a:lnTo>
                  <a:lnTo>
                    <a:pt x="260" y="19"/>
                  </a:lnTo>
                  <a:lnTo>
                    <a:pt x="274" y="28"/>
                  </a:lnTo>
                  <a:lnTo>
                    <a:pt x="285" y="37"/>
                  </a:lnTo>
                  <a:lnTo>
                    <a:pt x="293" y="45"/>
                  </a:lnTo>
                  <a:lnTo>
                    <a:pt x="299" y="53"/>
                  </a:lnTo>
                  <a:lnTo>
                    <a:pt x="302" y="58"/>
                  </a:lnTo>
                  <a:lnTo>
                    <a:pt x="303" y="60"/>
                  </a:lnTo>
                  <a:lnTo>
                    <a:pt x="304" y="60"/>
                  </a:lnTo>
                  <a:lnTo>
                    <a:pt x="307" y="60"/>
                  </a:lnTo>
                  <a:lnTo>
                    <a:pt x="311" y="62"/>
                  </a:lnTo>
                  <a:lnTo>
                    <a:pt x="317" y="64"/>
                  </a:lnTo>
                  <a:lnTo>
                    <a:pt x="323" y="68"/>
                  </a:lnTo>
                  <a:lnTo>
                    <a:pt x="329" y="73"/>
                  </a:lnTo>
                  <a:lnTo>
                    <a:pt x="336" y="80"/>
                  </a:lnTo>
                  <a:lnTo>
                    <a:pt x="342" y="89"/>
                  </a:lnTo>
                  <a:lnTo>
                    <a:pt x="347" y="101"/>
                  </a:lnTo>
                  <a:lnTo>
                    <a:pt x="351" y="116"/>
                  </a:lnTo>
                  <a:lnTo>
                    <a:pt x="354" y="134"/>
                  </a:lnTo>
                  <a:lnTo>
                    <a:pt x="355" y="156"/>
                  </a:lnTo>
                  <a:lnTo>
                    <a:pt x="354" y="181"/>
                  </a:lnTo>
                  <a:lnTo>
                    <a:pt x="350" y="210"/>
                  </a:lnTo>
                  <a:lnTo>
                    <a:pt x="348" y="222"/>
                  </a:lnTo>
                  <a:lnTo>
                    <a:pt x="344" y="233"/>
                  </a:lnTo>
                  <a:lnTo>
                    <a:pt x="350" y="233"/>
                  </a:lnTo>
                  <a:lnTo>
                    <a:pt x="355" y="235"/>
                  </a:lnTo>
                  <a:lnTo>
                    <a:pt x="360" y="238"/>
                  </a:lnTo>
                  <a:lnTo>
                    <a:pt x="363" y="243"/>
                  </a:lnTo>
                  <a:lnTo>
                    <a:pt x="366" y="251"/>
                  </a:lnTo>
                  <a:lnTo>
                    <a:pt x="366" y="264"/>
                  </a:lnTo>
                  <a:lnTo>
                    <a:pt x="364" y="279"/>
                  </a:lnTo>
                  <a:lnTo>
                    <a:pt x="359" y="297"/>
                  </a:lnTo>
                  <a:lnTo>
                    <a:pt x="353" y="319"/>
                  </a:lnTo>
                  <a:lnTo>
                    <a:pt x="346" y="334"/>
                  </a:lnTo>
                  <a:lnTo>
                    <a:pt x="340" y="343"/>
                  </a:lnTo>
                  <a:lnTo>
                    <a:pt x="334" y="349"/>
                  </a:lnTo>
                  <a:lnTo>
                    <a:pt x="329" y="350"/>
                  </a:lnTo>
                  <a:lnTo>
                    <a:pt x="324" y="373"/>
                  </a:lnTo>
                  <a:lnTo>
                    <a:pt x="315" y="395"/>
                  </a:lnTo>
                  <a:lnTo>
                    <a:pt x="303" y="417"/>
                  </a:lnTo>
                  <a:lnTo>
                    <a:pt x="288" y="438"/>
                  </a:lnTo>
                  <a:lnTo>
                    <a:pt x="269" y="456"/>
                  </a:lnTo>
                  <a:lnTo>
                    <a:pt x="247" y="473"/>
                  </a:lnTo>
                  <a:lnTo>
                    <a:pt x="222" y="485"/>
                  </a:lnTo>
                  <a:lnTo>
                    <a:pt x="197" y="491"/>
                  </a:lnTo>
                  <a:lnTo>
                    <a:pt x="170" y="491"/>
                  </a:lnTo>
                  <a:lnTo>
                    <a:pt x="144" y="485"/>
                  </a:lnTo>
                  <a:lnTo>
                    <a:pt x="119" y="473"/>
                  </a:lnTo>
                  <a:lnTo>
                    <a:pt x="97" y="456"/>
                  </a:lnTo>
                  <a:lnTo>
                    <a:pt x="78" y="438"/>
                  </a:lnTo>
                  <a:lnTo>
                    <a:pt x="62" y="417"/>
                  </a:lnTo>
                  <a:lnTo>
                    <a:pt x="50" y="395"/>
                  </a:lnTo>
                  <a:lnTo>
                    <a:pt x="42" y="373"/>
                  </a:lnTo>
                  <a:lnTo>
                    <a:pt x="37" y="350"/>
                  </a:lnTo>
                  <a:lnTo>
                    <a:pt x="32" y="349"/>
                  </a:lnTo>
                  <a:lnTo>
                    <a:pt x="26" y="343"/>
                  </a:lnTo>
                  <a:lnTo>
                    <a:pt x="20" y="334"/>
                  </a:lnTo>
                  <a:lnTo>
                    <a:pt x="13" y="319"/>
                  </a:lnTo>
                  <a:lnTo>
                    <a:pt x="6" y="297"/>
                  </a:lnTo>
                  <a:lnTo>
                    <a:pt x="2" y="279"/>
                  </a:lnTo>
                  <a:lnTo>
                    <a:pt x="0" y="264"/>
                  </a:lnTo>
                  <a:lnTo>
                    <a:pt x="1" y="252"/>
                  </a:lnTo>
                  <a:lnTo>
                    <a:pt x="3" y="244"/>
                  </a:lnTo>
                  <a:lnTo>
                    <a:pt x="6" y="238"/>
                  </a:lnTo>
                  <a:lnTo>
                    <a:pt x="11" y="235"/>
                  </a:lnTo>
                  <a:lnTo>
                    <a:pt x="16" y="233"/>
                  </a:lnTo>
                  <a:lnTo>
                    <a:pt x="21" y="233"/>
                  </a:lnTo>
                  <a:lnTo>
                    <a:pt x="17" y="222"/>
                  </a:lnTo>
                  <a:lnTo>
                    <a:pt x="15" y="210"/>
                  </a:lnTo>
                  <a:lnTo>
                    <a:pt x="11" y="185"/>
                  </a:lnTo>
                  <a:lnTo>
                    <a:pt x="11" y="160"/>
                  </a:lnTo>
                  <a:lnTo>
                    <a:pt x="15" y="135"/>
                  </a:lnTo>
                  <a:lnTo>
                    <a:pt x="22" y="113"/>
                  </a:lnTo>
                  <a:lnTo>
                    <a:pt x="32" y="94"/>
                  </a:lnTo>
                  <a:lnTo>
                    <a:pt x="44" y="76"/>
                  </a:lnTo>
                  <a:lnTo>
                    <a:pt x="58" y="60"/>
                  </a:lnTo>
                  <a:lnTo>
                    <a:pt x="77" y="41"/>
                  </a:lnTo>
                  <a:lnTo>
                    <a:pt x="97" y="26"/>
                  </a:lnTo>
                  <a:lnTo>
                    <a:pt x="116" y="15"/>
                  </a:lnTo>
                  <a:lnTo>
                    <a:pt x="136" y="7"/>
                  </a:lnTo>
                  <a:lnTo>
                    <a:pt x="153" y="2"/>
                  </a:lnTo>
                  <a:lnTo>
                    <a:pt x="171" y="0"/>
                  </a:lnTo>
                  <a:lnTo>
                    <a:pt x="1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21" name="Group 1720"/>
          <p:cNvGrpSpPr/>
          <p:nvPr/>
        </p:nvGrpSpPr>
        <p:grpSpPr>
          <a:xfrm>
            <a:off x="2675335" y="2742724"/>
            <a:ext cx="274637" cy="311150"/>
            <a:chOff x="2608263" y="2093913"/>
            <a:chExt cx="274637" cy="31115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77" name="Freeform 393"/>
            <p:cNvSpPr>
              <a:spLocks/>
            </p:cNvSpPr>
            <p:nvPr/>
          </p:nvSpPr>
          <p:spPr bwMode="auto">
            <a:xfrm>
              <a:off x="2743200" y="2179638"/>
              <a:ext cx="4762" cy="6350"/>
            </a:xfrm>
            <a:custGeom>
              <a:avLst/>
              <a:gdLst>
                <a:gd name="T0" fmla="*/ 31 w 62"/>
                <a:gd name="T1" fmla="*/ 0 h 61"/>
                <a:gd name="T2" fmla="*/ 43 w 62"/>
                <a:gd name="T3" fmla="*/ 2 h 61"/>
                <a:gd name="T4" fmla="*/ 53 w 62"/>
                <a:gd name="T5" fmla="*/ 9 h 61"/>
                <a:gd name="T6" fmla="*/ 60 w 62"/>
                <a:gd name="T7" fmla="*/ 19 h 61"/>
                <a:gd name="T8" fmla="*/ 62 w 62"/>
                <a:gd name="T9" fmla="*/ 30 h 61"/>
                <a:gd name="T10" fmla="*/ 60 w 62"/>
                <a:gd name="T11" fmla="*/ 41 h 61"/>
                <a:gd name="T12" fmla="*/ 55 w 62"/>
                <a:gd name="T13" fmla="*/ 50 h 61"/>
                <a:gd name="T14" fmla="*/ 47 w 62"/>
                <a:gd name="T15" fmla="*/ 57 h 61"/>
                <a:gd name="T16" fmla="*/ 37 w 62"/>
                <a:gd name="T17" fmla="*/ 61 h 61"/>
                <a:gd name="T18" fmla="*/ 34 w 62"/>
                <a:gd name="T19" fmla="*/ 61 h 61"/>
                <a:gd name="T20" fmla="*/ 31 w 62"/>
                <a:gd name="T21" fmla="*/ 61 h 61"/>
                <a:gd name="T22" fmla="*/ 28 w 62"/>
                <a:gd name="T23" fmla="*/ 61 h 61"/>
                <a:gd name="T24" fmla="*/ 25 w 62"/>
                <a:gd name="T25" fmla="*/ 61 h 61"/>
                <a:gd name="T26" fmla="*/ 15 w 62"/>
                <a:gd name="T27" fmla="*/ 57 h 61"/>
                <a:gd name="T28" fmla="*/ 7 w 62"/>
                <a:gd name="T29" fmla="*/ 50 h 61"/>
                <a:gd name="T30" fmla="*/ 2 w 62"/>
                <a:gd name="T31" fmla="*/ 41 h 61"/>
                <a:gd name="T32" fmla="*/ 0 w 62"/>
                <a:gd name="T33" fmla="*/ 30 h 61"/>
                <a:gd name="T34" fmla="*/ 3 w 62"/>
                <a:gd name="T35" fmla="*/ 19 h 61"/>
                <a:gd name="T36" fmla="*/ 9 w 62"/>
                <a:gd name="T37" fmla="*/ 9 h 61"/>
                <a:gd name="T38" fmla="*/ 19 w 62"/>
                <a:gd name="T39" fmla="*/ 2 h 61"/>
                <a:gd name="T40" fmla="*/ 31 w 62"/>
                <a:gd name="T4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2" h="61">
                  <a:moveTo>
                    <a:pt x="31" y="0"/>
                  </a:moveTo>
                  <a:lnTo>
                    <a:pt x="43" y="2"/>
                  </a:lnTo>
                  <a:lnTo>
                    <a:pt x="53" y="9"/>
                  </a:lnTo>
                  <a:lnTo>
                    <a:pt x="60" y="19"/>
                  </a:lnTo>
                  <a:lnTo>
                    <a:pt x="62" y="30"/>
                  </a:lnTo>
                  <a:lnTo>
                    <a:pt x="60" y="41"/>
                  </a:lnTo>
                  <a:lnTo>
                    <a:pt x="55" y="50"/>
                  </a:lnTo>
                  <a:lnTo>
                    <a:pt x="47" y="57"/>
                  </a:lnTo>
                  <a:lnTo>
                    <a:pt x="37" y="61"/>
                  </a:lnTo>
                  <a:lnTo>
                    <a:pt x="34" y="61"/>
                  </a:lnTo>
                  <a:lnTo>
                    <a:pt x="31" y="61"/>
                  </a:lnTo>
                  <a:lnTo>
                    <a:pt x="28" y="61"/>
                  </a:lnTo>
                  <a:lnTo>
                    <a:pt x="25" y="61"/>
                  </a:lnTo>
                  <a:lnTo>
                    <a:pt x="15" y="57"/>
                  </a:lnTo>
                  <a:lnTo>
                    <a:pt x="7" y="50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3" y="19"/>
                  </a:lnTo>
                  <a:lnTo>
                    <a:pt x="9" y="9"/>
                  </a:lnTo>
                  <a:lnTo>
                    <a:pt x="19" y="2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8" name="Freeform 394"/>
            <p:cNvSpPr>
              <a:spLocks/>
            </p:cNvSpPr>
            <p:nvPr/>
          </p:nvSpPr>
          <p:spPr bwMode="auto">
            <a:xfrm>
              <a:off x="2743200" y="2187576"/>
              <a:ext cx="4762" cy="6350"/>
            </a:xfrm>
            <a:custGeom>
              <a:avLst/>
              <a:gdLst>
                <a:gd name="T0" fmla="*/ 31 w 62"/>
                <a:gd name="T1" fmla="*/ 0 h 61"/>
                <a:gd name="T2" fmla="*/ 43 w 62"/>
                <a:gd name="T3" fmla="*/ 2 h 61"/>
                <a:gd name="T4" fmla="*/ 53 w 62"/>
                <a:gd name="T5" fmla="*/ 9 h 61"/>
                <a:gd name="T6" fmla="*/ 60 w 62"/>
                <a:gd name="T7" fmla="*/ 18 h 61"/>
                <a:gd name="T8" fmla="*/ 62 w 62"/>
                <a:gd name="T9" fmla="*/ 30 h 61"/>
                <a:gd name="T10" fmla="*/ 60 w 62"/>
                <a:gd name="T11" fmla="*/ 43 h 61"/>
                <a:gd name="T12" fmla="*/ 53 w 62"/>
                <a:gd name="T13" fmla="*/ 52 h 61"/>
                <a:gd name="T14" fmla="*/ 43 w 62"/>
                <a:gd name="T15" fmla="*/ 59 h 61"/>
                <a:gd name="T16" fmla="*/ 31 w 62"/>
                <a:gd name="T17" fmla="*/ 61 h 61"/>
                <a:gd name="T18" fmla="*/ 19 w 62"/>
                <a:gd name="T19" fmla="*/ 59 h 61"/>
                <a:gd name="T20" fmla="*/ 9 w 62"/>
                <a:gd name="T21" fmla="*/ 52 h 61"/>
                <a:gd name="T22" fmla="*/ 3 w 62"/>
                <a:gd name="T23" fmla="*/ 43 h 61"/>
                <a:gd name="T24" fmla="*/ 0 w 62"/>
                <a:gd name="T25" fmla="*/ 30 h 61"/>
                <a:gd name="T26" fmla="*/ 3 w 62"/>
                <a:gd name="T27" fmla="*/ 18 h 61"/>
                <a:gd name="T28" fmla="*/ 9 w 62"/>
                <a:gd name="T29" fmla="*/ 9 h 61"/>
                <a:gd name="T30" fmla="*/ 19 w 62"/>
                <a:gd name="T31" fmla="*/ 2 h 61"/>
                <a:gd name="T32" fmla="*/ 31 w 62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61">
                  <a:moveTo>
                    <a:pt x="31" y="0"/>
                  </a:moveTo>
                  <a:lnTo>
                    <a:pt x="43" y="2"/>
                  </a:lnTo>
                  <a:lnTo>
                    <a:pt x="53" y="9"/>
                  </a:lnTo>
                  <a:lnTo>
                    <a:pt x="60" y="18"/>
                  </a:lnTo>
                  <a:lnTo>
                    <a:pt x="62" y="30"/>
                  </a:lnTo>
                  <a:lnTo>
                    <a:pt x="60" y="43"/>
                  </a:lnTo>
                  <a:lnTo>
                    <a:pt x="53" y="52"/>
                  </a:lnTo>
                  <a:lnTo>
                    <a:pt x="43" y="59"/>
                  </a:lnTo>
                  <a:lnTo>
                    <a:pt x="31" y="61"/>
                  </a:lnTo>
                  <a:lnTo>
                    <a:pt x="19" y="59"/>
                  </a:lnTo>
                  <a:lnTo>
                    <a:pt x="9" y="52"/>
                  </a:lnTo>
                  <a:lnTo>
                    <a:pt x="3" y="43"/>
                  </a:lnTo>
                  <a:lnTo>
                    <a:pt x="0" y="30"/>
                  </a:lnTo>
                  <a:lnTo>
                    <a:pt x="3" y="18"/>
                  </a:lnTo>
                  <a:lnTo>
                    <a:pt x="9" y="9"/>
                  </a:lnTo>
                  <a:lnTo>
                    <a:pt x="19" y="2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9" name="Freeform 395"/>
            <p:cNvSpPr>
              <a:spLocks/>
            </p:cNvSpPr>
            <p:nvPr/>
          </p:nvSpPr>
          <p:spPr bwMode="auto">
            <a:xfrm>
              <a:off x="2743200" y="2197101"/>
              <a:ext cx="4762" cy="4763"/>
            </a:xfrm>
            <a:custGeom>
              <a:avLst/>
              <a:gdLst>
                <a:gd name="T0" fmla="*/ 31 w 62"/>
                <a:gd name="T1" fmla="*/ 0 h 61"/>
                <a:gd name="T2" fmla="*/ 43 w 62"/>
                <a:gd name="T3" fmla="*/ 2 h 61"/>
                <a:gd name="T4" fmla="*/ 53 w 62"/>
                <a:gd name="T5" fmla="*/ 9 h 61"/>
                <a:gd name="T6" fmla="*/ 60 w 62"/>
                <a:gd name="T7" fmla="*/ 18 h 61"/>
                <a:gd name="T8" fmla="*/ 62 w 62"/>
                <a:gd name="T9" fmla="*/ 30 h 61"/>
                <a:gd name="T10" fmla="*/ 60 w 62"/>
                <a:gd name="T11" fmla="*/ 43 h 61"/>
                <a:gd name="T12" fmla="*/ 53 w 62"/>
                <a:gd name="T13" fmla="*/ 52 h 61"/>
                <a:gd name="T14" fmla="*/ 43 w 62"/>
                <a:gd name="T15" fmla="*/ 59 h 61"/>
                <a:gd name="T16" fmla="*/ 31 w 62"/>
                <a:gd name="T17" fmla="*/ 61 h 61"/>
                <a:gd name="T18" fmla="*/ 19 w 62"/>
                <a:gd name="T19" fmla="*/ 59 h 61"/>
                <a:gd name="T20" fmla="*/ 9 w 62"/>
                <a:gd name="T21" fmla="*/ 52 h 61"/>
                <a:gd name="T22" fmla="*/ 3 w 62"/>
                <a:gd name="T23" fmla="*/ 43 h 61"/>
                <a:gd name="T24" fmla="*/ 0 w 62"/>
                <a:gd name="T25" fmla="*/ 30 h 61"/>
                <a:gd name="T26" fmla="*/ 3 w 62"/>
                <a:gd name="T27" fmla="*/ 18 h 61"/>
                <a:gd name="T28" fmla="*/ 9 w 62"/>
                <a:gd name="T29" fmla="*/ 9 h 61"/>
                <a:gd name="T30" fmla="*/ 19 w 62"/>
                <a:gd name="T31" fmla="*/ 2 h 61"/>
                <a:gd name="T32" fmla="*/ 31 w 62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61">
                  <a:moveTo>
                    <a:pt x="31" y="0"/>
                  </a:moveTo>
                  <a:lnTo>
                    <a:pt x="43" y="2"/>
                  </a:lnTo>
                  <a:lnTo>
                    <a:pt x="53" y="9"/>
                  </a:lnTo>
                  <a:lnTo>
                    <a:pt x="60" y="18"/>
                  </a:lnTo>
                  <a:lnTo>
                    <a:pt x="62" y="30"/>
                  </a:lnTo>
                  <a:lnTo>
                    <a:pt x="60" y="43"/>
                  </a:lnTo>
                  <a:lnTo>
                    <a:pt x="53" y="52"/>
                  </a:lnTo>
                  <a:lnTo>
                    <a:pt x="43" y="59"/>
                  </a:lnTo>
                  <a:lnTo>
                    <a:pt x="31" y="61"/>
                  </a:lnTo>
                  <a:lnTo>
                    <a:pt x="19" y="59"/>
                  </a:lnTo>
                  <a:lnTo>
                    <a:pt x="9" y="52"/>
                  </a:lnTo>
                  <a:lnTo>
                    <a:pt x="3" y="43"/>
                  </a:lnTo>
                  <a:lnTo>
                    <a:pt x="0" y="30"/>
                  </a:lnTo>
                  <a:lnTo>
                    <a:pt x="3" y="18"/>
                  </a:lnTo>
                  <a:lnTo>
                    <a:pt x="9" y="9"/>
                  </a:lnTo>
                  <a:lnTo>
                    <a:pt x="19" y="2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0" name="Freeform 396"/>
            <p:cNvSpPr>
              <a:spLocks/>
            </p:cNvSpPr>
            <p:nvPr/>
          </p:nvSpPr>
          <p:spPr bwMode="auto">
            <a:xfrm>
              <a:off x="2743200" y="2154238"/>
              <a:ext cx="4762" cy="6350"/>
            </a:xfrm>
            <a:custGeom>
              <a:avLst/>
              <a:gdLst>
                <a:gd name="T0" fmla="*/ 31 w 62"/>
                <a:gd name="T1" fmla="*/ 0 h 62"/>
                <a:gd name="T2" fmla="*/ 43 w 62"/>
                <a:gd name="T3" fmla="*/ 2 h 62"/>
                <a:gd name="T4" fmla="*/ 53 w 62"/>
                <a:gd name="T5" fmla="*/ 9 h 62"/>
                <a:gd name="T6" fmla="*/ 60 w 62"/>
                <a:gd name="T7" fmla="*/ 18 h 62"/>
                <a:gd name="T8" fmla="*/ 62 w 62"/>
                <a:gd name="T9" fmla="*/ 30 h 62"/>
                <a:gd name="T10" fmla="*/ 60 w 62"/>
                <a:gd name="T11" fmla="*/ 43 h 62"/>
                <a:gd name="T12" fmla="*/ 53 w 62"/>
                <a:gd name="T13" fmla="*/ 53 h 62"/>
                <a:gd name="T14" fmla="*/ 43 w 62"/>
                <a:gd name="T15" fmla="*/ 60 h 62"/>
                <a:gd name="T16" fmla="*/ 31 w 62"/>
                <a:gd name="T17" fmla="*/ 62 h 62"/>
                <a:gd name="T18" fmla="*/ 19 w 62"/>
                <a:gd name="T19" fmla="*/ 60 h 62"/>
                <a:gd name="T20" fmla="*/ 9 w 62"/>
                <a:gd name="T21" fmla="*/ 53 h 62"/>
                <a:gd name="T22" fmla="*/ 3 w 62"/>
                <a:gd name="T23" fmla="*/ 43 h 62"/>
                <a:gd name="T24" fmla="*/ 0 w 62"/>
                <a:gd name="T25" fmla="*/ 30 h 62"/>
                <a:gd name="T26" fmla="*/ 3 w 62"/>
                <a:gd name="T27" fmla="*/ 18 h 62"/>
                <a:gd name="T28" fmla="*/ 9 w 62"/>
                <a:gd name="T29" fmla="*/ 9 h 62"/>
                <a:gd name="T30" fmla="*/ 19 w 62"/>
                <a:gd name="T31" fmla="*/ 2 h 62"/>
                <a:gd name="T32" fmla="*/ 31 w 62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lnTo>
                    <a:pt x="43" y="2"/>
                  </a:lnTo>
                  <a:lnTo>
                    <a:pt x="53" y="9"/>
                  </a:lnTo>
                  <a:lnTo>
                    <a:pt x="60" y="18"/>
                  </a:lnTo>
                  <a:lnTo>
                    <a:pt x="62" y="30"/>
                  </a:lnTo>
                  <a:lnTo>
                    <a:pt x="60" y="43"/>
                  </a:lnTo>
                  <a:lnTo>
                    <a:pt x="53" y="53"/>
                  </a:lnTo>
                  <a:lnTo>
                    <a:pt x="43" y="60"/>
                  </a:lnTo>
                  <a:lnTo>
                    <a:pt x="31" y="62"/>
                  </a:lnTo>
                  <a:lnTo>
                    <a:pt x="19" y="60"/>
                  </a:lnTo>
                  <a:lnTo>
                    <a:pt x="9" y="53"/>
                  </a:lnTo>
                  <a:lnTo>
                    <a:pt x="3" y="43"/>
                  </a:lnTo>
                  <a:lnTo>
                    <a:pt x="0" y="30"/>
                  </a:lnTo>
                  <a:lnTo>
                    <a:pt x="3" y="18"/>
                  </a:lnTo>
                  <a:lnTo>
                    <a:pt x="9" y="9"/>
                  </a:lnTo>
                  <a:lnTo>
                    <a:pt x="19" y="2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" name="Freeform 397"/>
            <p:cNvSpPr>
              <a:spLocks/>
            </p:cNvSpPr>
            <p:nvPr/>
          </p:nvSpPr>
          <p:spPr bwMode="auto">
            <a:xfrm>
              <a:off x="2743200" y="2162176"/>
              <a:ext cx="4762" cy="6350"/>
            </a:xfrm>
            <a:custGeom>
              <a:avLst/>
              <a:gdLst>
                <a:gd name="T0" fmla="*/ 31 w 62"/>
                <a:gd name="T1" fmla="*/ 0 h 62"/>
                <a:gd name="T2" fmla="*/ 43 w 62"/>
                <a:gd name="T3" fmla="*/ 2 h 62"/>
                <a:gd name="T4" fmla="*/ 53 w 62"/>
                <a:gd name="T5" fmla="*/ 9 h 62"/>
                <a:gd name="T6" fmla="*/ 60 w 62"/>
                <a:gd name="T7" fmla="*/ 18 h 62"/>
                <a:gd name="T8" fmla="*/ 62 w 62"/>
                <a:gd name="T9" fmla="*/ 30 h 62"/>
                <a:gd name="T10" fmla="*/ 60 w 62"/>
                <a:gd name="T11" fmla="*/ 42 h 62"/>
                <a:gd name="T12" fmla="*/ 53 w 62"/>
                <a:gd name="T13" fmla="*/ 53 h 62"/>
                <a:gd name="T14" fmla="*/ 43 w 62"/>
                <a:gd name="T15" fmla="*/ 60 h 62"/>
                <a:gd name="T16" fmla="*/ 31 w 62"/>
                <a:gd name="T17" fmla="*/ 62 h 62"/>
                <a:gd name="T18" fmla="*/ 19 w 62"/>
                <a:gd name="T19" fmla="*/ 60 h 62"/>
                <a:gd name="T20" fmla="*/ 9 w 62"/>
                <a:gd name="T21" fmla="*/ 53 h 62"/>
                <a:gd name="T22" fmla="*/ 3 w 62"/>
                <a:gd name="T23" fmla="*/ 42 h 62"/>
                <a:gd name="T24" fmla="*/ 0 w 62"/>
                <a:gd name="T25" fmla="*/ 30 h 62"/>
                <a:gd name="T26" fmla="*/ 3 w 62"/>
                <a:gd name="T27" fmla="*/ 18 h 62"/>
                <a:gd name="T28" fmla="*/ 9 w 62"/>
                <a:gd name="T29" fmla="*/ 9 h 62"/>
                <a:gd name="T30" fmla="*/ 19 w 62"/>
                <a:gd name="T31" fmla="*/ 2 h 62"/>
                <a:gd name="T32" fmla="*/ 31 w 62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lnTo>
                    <a:pt x="43" y="2"/>
                  </a:lnTo>
                  <a:lnTo>
                    <a:pt x="53" y="9"/>
                  </a:lnTo>
                  <a:lnTo>
                    <a:pt x="60" y="18"/>
                  </a:lnTo>
                  <a:lnTo>
                    <a:pt x="62" y="30"/>
                  </a:lnTo>
                  <a:lnTo>
                    <a:pt x="60" y="42"/>
                  </a:lnTo>
                  <a:lnTo>
                    <a:pt x="53" y="53"/>
                  </a:lnTo>
                  <a:lnTo>
                    <a:pt x="43" y="60"/>
                  </a:lnTo>
                  <a:lnTo>
                    <a:pt x="31" y="62"/>
                  </a:lnTo>
                  <a:lnTo>
                    <a:pt x="19" y="60"/>
                  </a:lnTo>
                  <a:lnTo>
                    <a:pt x="9" y="53"/>
                  </a:lnTo>
                  <a:lnTo>
                    <a:pt x="3" y="42"/>
                  </a:lnTo>
                  <a:lnTo>
                    <a:pt x="0" y="30"/>
                  </a:lnTo>
                  <a:lnTo>
                    <a:pt x="3" y="18"/>
                  </a:lnTo>
                  <a:lnTo>
                    <a:pt x="9" y="9"/>
                  </a:lnTo>
                  <a:lnTo>
                    <a:pt x="19" y="2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" name="Freeform 398"/>
            <p:cNvSpPr>
              <a:spLocks/>
            </p:cNvSpPr>
            <p:nvPr/>
          </p:nvSpPr>
          <p:spPr bwMode="auto">
            <a:xfrm>
              <a:off x="2743200" y="2171701"/>
              <a:ext cx="4762" cy="4763"/>
            </a:xfrm>
            <a:custGeom>
              <a:avLst/>
              <a:gdLst>
                <a:gd name="T0" fmla="*/ 31 w 62"/>
                <a:gd name="T1" fmla="*/ 0 h 62"/>
                <a:gd name="T2" fmla="*/ 43 w 62"/>
                <a:gd name="T3" fmla="*/ 2 h 62"/>
                <a:gd name="T4" fmla="*/ 53 w 62"/>
                <a:gd name="T5" fmla="*/ 9 h 62"/>
                <a:gd name="T6" fmla="*/ 60 w 62"/>
                <a:gd name="T7" fmla="*/ 18 h 62"/>
                <a:gd name="T8" fmla="*/ 62 w 62"/>
                <a:gd name="T9" fmla="*/ 30 h 62"/>
                <a:gd name="T10" fmla="*/ 60 w 62"/>
                <a:gd name="T11" fmla="*/ 42 h 62"/>
                <a:gd name="T12" fmla="*/ 53 w 62"/>
                <a:gd name="T13" fmla="*/ 52 h 62"/>
                <a:gd name="T14" fmla="*/ 43 w 62"/>
                <a:gd name="T15" fmla="*/ 60 h 62"/>
                <a:gd name="T16" fmla="*/ 31 w 62"/>
                <a:gd name="T17" fmla="*/ 62 h 62"/>
                <a:gd name="T18" fmla="*/ 19 w 62"/>
                <a:gd name="T19" fmla="*/ 60 h 62"/>
                <a:gd name="T20" fmla="*/ 9 w 62"/>
                <a:gd name="T21" fmla="*/ 52 h 62"/>
                <a:gd name="T22" fmla="*/ 3 w 62"/>
                <a:gd name="T23" fmla="*/ 42 h 62"/>
                <a:gd name="T24" fmla="*/ 0 w 62"/>
                <a:gd name="T25" fmla="*/ 30 h 62"/>
                <a:gd name="T26" fmla="*/ 3 w 62"/>
                <a:gd name="T27" fmla="*/ 18 h 62"/>
                <a:gd name="T28" fmla="*/ 9 w 62"/>
                <a:gd name="T29" fmla="*/ 9 h 62"/>
                <a:gd name="T30" fmla="*/ 19 w 62"/>
                <a:gd name="T31" fmla="*/ 2 h 62"/>
                <a:gd name="T32" fmla="*/ 31 w 62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lnTo>
                    <a:pt x="43" y="2"/>
                  </a:lnTo>
                  <a:lnTo>
                    <a:pt x="53" y="9"/>
                  </a:lnTo>
                  <a:lnTo>
                    <a:pt x="60" y="18"/>
                  </a:lnTo>
                  <a:lnTo>
                    <a:pt x="62" y="30"/>
                  </a:lnTo>
                  <a:lnTo>
                    <a:pt x="60" y="42"/>
                  </a:lnTo>
                  <a:lnTo>
                    <a:pt x="53" y="52"/>
                  </a:lnTo>
                  <a:lnTo>
                    <a:pt x="43" y="60"/>
                  </a:lnTo>
                  <a:lnTo>
                    <a:pt x="31" y="62"/>
                  </a:lnTo>
                  <a:lnTo>
                    <a:pt x="19" y="60"/>
                  </a:lnTo>
                  <a:lnTo>
                    <a:pt x="9" y="52"/>
                  </a:lnTo>
                  <a:lnTo>
                    <a:pt x="3" y="42"/>
                  </a:lnTo>
                  <a:lnTo>
                    <a:pt x="0" y="30"/>
                  </a:lnTo>
                  <a:lnTo>
                    <a:pt x="3" y="18"/>
                  </a:lnTo>
                  <a:lnTo>
                    <a:pt x="9" y="9"/>
                  </a:lnTo>
                  <a:lnTo>
                    <a:pt x="19" y="2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" name="Freeform 399"/>
            <p:cNvSpPr>
              <a:spLocks/>
            </p:cNvSpPr>
            <p:nvPr/>
          </p:nvSpPr>
          <p:spPr bwMode="auto">
            <a:xfrm>
              <a:off x="2743200" y="2328863"/>
              <a:ext cx="4762" cy="4763"/>
            </a:xfrm>
            <a:custGeom>
              <a:avLst/>
              <a:gdLst>
                <a:gd name="T0" fmla="*/ 31 w 62"/>
                <a:gd name="T1" fmla="*/ 0 h 63"/>
                <a:gd name="T2" fmla="*/ 43 w 62"/>
                <a:gd name="T3" fmla="*/ 3 h 63"/>
                <a:gd name="T4" fmla="*/ 53 w 62"/>
                <a:gd name="T5" fmla="*/ 9 h 63"/>
                <a:gd name="T6" fmla="*/ 60 w 62"/>
                <a:gd name="T7" fmla="*/ 19 h 63"/>
                <a:gd name="T8" fmla="*/ 62 w 62"/>
                <a:gd name="T9" fmla="*/ 31 h 63"/>
                <a:gd name="T10" fmla="*/ 60 w 62"/>
                <a:gd name="T11" fmla="*/ 44 h 63"/>
                <a:gd name="T12" fmla="*/ 53 w 62"/>
                <a:gd name="T13" fmla="*/ 54 h 63"/>
                <a:gd name="T14" fmla="*/ 43 w 62"/>
                <a:gd name="T15" fmla="*/ 61 h 63"/>
                <a:gd name="T16" fmla="*/ 31 w 62"/>
                <a:gd name="T17" fmla="*/ 63 h 63"/>
                <a:gd name="T18" fmla="*/ 19 w 62"/>
                <a:gd name="T19" fmla="*/ 61 h 63"/>
                <a:gd name="T20" fmla="*/ 9 w 62"/>
                <a:gd name="T21" fmla="*/ 54 h 63"/>
                <a:gd name="T22" fmla="*/ 3 w 62"/>
                <a:gd name="T23" fmla="*/ 44 h 63"/>
                <a:gd name="T24" fmla="*/ 0 w 62"/>
                <a:gd name="T25" fmla="*/ 31 h 63"/>
                <a:gd name="T26" fmla="*/ 3 w 62"/>
                <a:gd name="T27" fmla="*/ 19 h 63"/>
                <a:gd name="T28" fmla="*/ 9 w 62"/>
                <a:gd name="T29" fmla="*/ 9 h 63"/>
                <a:gd name="T30" fmla="*/ 19 w 62"/>
                <a:gd name="T31" fmla="*/ 3 h 63"/>
                <a:gd name="T32" fmla="*/ 31 w 62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63">
                  <a:moveTo>
                    <a:pt x="31" y="0"/>
                  </a:moveTo>
                  <a:lnTo>
                    <a:pt x="43" y="3"/>
                  </a:lnTo>
                  <a:lnTo>
                    <a:pt x="53" y="9"/>
                  </a:lnTo>
                  <a:lnTo>
                    <a:pt x="60" y="19"/>
                  </a:lnTo>
                  <a:lnTo>
                    <a:pt x="62" y="31"/>
                  </a:lnTo>
                  <a:lnTo>
                    <a:pt x="60" y="44"/>
                  </a:lnTo>
                  <a:lnTo>
                    <a:pt x="53" y="54"/>
                  </a:lnTo>
                  <a:lnTo>
                    <a:pt x="43" y="61"/>
                  </a:lnTo>
                  <a:lnTo>
                    <a:pt x="31" y="63"/>
                  </a:lnTo>
                  <a:lnTo>
                    <a:pt x="19" y="61"/>
                  </a:lnTo>
                  <a:lnTo>
                    <a:pt x="9" y="54"/>
                  </a:lnTo>
                  <a:lnTo>
                    <a:pt x="3" y="44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9" y="9"/>
                  </a:lnTo>
                  <a:lnTo>
                    <a:pt x="19" y="3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4" name="Freeform 400"/>
            <p:cNvSpPr>
              <a:spLocks/>
            </p:cNvSpPr>
            <p:nvPr/>
          </p:nvSpPr>
          <p:spPr bwMode="auto">
            <a:xfrm>
              <a:off x="2743200" y="2336801"/>
              <a:ext cx="4762" cy="6350"/>
            </a:xfrm>
            <a:custGeom>
              <a:avLst/>
              <a:gdLst>
                <a:gd name="T0" fmla="*/ 31 w 62"/>
                <a:gd name="T1" fmla="*/ 0 h 63"/>
                <a:gd name="T2" fmla="*/ 43 w 62"/>
                <a:gd name="T3" fmla="*/ 3 h 63"/>
                <a:gd name="T4" fmla="*/ 53 w 62"/>
                <a:gd name="T5" fmla="*/ 9 h 63"/>
                <a:gd name="T6" fmla="*/ 60 w 62"/>
                <a:gd name="T7" fmla="*/ 19 h 63"/>
                <a:gd name="T8" fmla="*/ 62 w 62"/>
                <a:gd name="T9" fmla="*/ 31 h 63"/>
                <a:gd name="T10" fmla="*/ 60 w 62"/>
                <a:gd name="T11" fmla="*/ 43 h 63"/>
                <a:gd name="T12" fmla="*/ 53 w 62"/>
                <a:gd name="T13" fmla="*/ 54 h 63"/>
                <a:gd name="T14" fmla="*/ 43 w 62"/>
                <a:gd name="T15" fmla="*/ 61 h 63"/>
                <a:gd name="T16" fmla="*/ 31 w 62"/>
                <a:gd name="T17" fmla="*/ 63 h 63"/>
                <a:gd name="T18" fmla="*/ 19 w 62"/>
                <a:gd name="T19" fmla="*/ 61 h 63"/>
                <a:gd name="T20" fmla="*/ 9 w 62"/>
                <a:gd name="T21" fmla="*/ 54 h 63"/>
                <a:gd name="T22" fmla="*/ 3 w 62"/>
                <a:gd name="T23" fmla="*/ 43 h 63"/>
                <a:gd name="T24" fmla="*/ 0 w 62"/>
                <a:gd name="T25" fmla="*/ 31 h 63"/>
                <a:gd name="T26" fmla="*/ 3 w 62"/>
                <a:gd name="T27" fmla="*/ 19 h 63"/>
                <a:gd name="T28" fmla="*/ 9 w 62"/>
                <a:gd name="T29" fmla="*/ 9 h 63"/>
                <a:gd name="T30" fmla="*/ 19 w 62"/>
                <a:gd name="T31" fmla="*/ 3 h 63"/>
                <a:gd name="T32" fmla="*/ 31 w 62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63">
                  <a:moveTo>
                    <a:pt x="31" y="0"/>
                  </a:moveTo>
                  <a:lnTo>
                    <a:pt x="43" y="3"/>
                  </a:lnTo>
                  <a:lnTo>
                    <a:pt x="53" y="9"/>
                  </a:lnTo>
                  <a:lnTo>
                    <a:pt x="60" y="19"/>
                  </a:lnTo>
                  <a:lnTo>
                    <a:pt x="62" y="31"/>
                  </a:lnTo>
                  <a:lnTo>
                    <a:pt x="60" y="43"/>
                  </a:lnTo>
                  <a:lnTo>
                    <a:pt x="53" y="54"/>
                  </a:lnTo>
                  <a:lnTo>
                    <a:pt x="43" y="61"/>
                  </a:lnTo>
                  <a:lnTo>
                    <a:pt x="31" y="63"/>
                  </a:lnTo>
                  <a:lnTo>
                    <a:pt x="19" y="61"/>
                  </a:lnTo>
                  <a:lnTo>
                    <a:pt x="9" y="54"/>
                  </a:lnTo>
                  <a:lnTo>
                    <a:pt x="3" y="43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9" y="9"/>
                  </a:lnTo>
                  <a:lnTo>
                    <a:pt x="19" y="3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5" name="Freeform 401"/>
            <p:cNvSpPr>
              <a:spLocks/>
            </p:cNvSpPr>
            <p:nvPr/>
          </p:nvSpPr>
          <p:spPr bwMode="auto">
            <a:xfrm>
              <a:off x="2743200" y="2293938"/>
              <a:ext cx="4762" cy="6350"/>
            </a:xfrm>
            <a:custGeom>
              <a:avLst/>
              <a:gdLst>
                <a:gd name="T0" fmla="*/ 31 w 62"/>
                <a:gd name="T1" fmla="*/ 0 h 62"/>
                <a:gd name="T2" fmla="*/ 43 w 62"/>
                <a:gd name="T3" fmla="*/ 3 h 62"/>
                <a:gd name="T4" fmla="*/ 53 w 62"/>
                <a:gd name="T5" fmla="*/ 10 h 62"/>
                <a:gd name="T6" fmla="*/ 60 w 62"/>
                <a:gd name="T7" fmla="*/ 19 h 62"/>
                <a:gd name="T8" fmla="*/ 62 w 62"/>
                <a:gd name="T9" fmla="*/ 31 h 62"/>
                <a:gd name="T10" fmla="*/ 60 w 62"/>
                <a:gd name="T11" fmla="*/ 43 h 62"/>
                <a:gd name="T12" fmla="*/ 53 w 62"/>
                <a:gd name="T13" fmla="*/ 53 h 62"/>
                <a:gd name="T14" fmla="*/ 43 w 62"/>
                <a:gd name="T15" fmla="*/ 60 h 62"/>
                <a:gd name="T16" fmla="*/ 31 w 62"/>
                <a:gd name="T17" fmla="*/ 62 h 62"/>
                <a:gd name="T18" fmla="*/ 19 w 62"/>
                <a:gd name="T19" fmla="*/ 60 h 62"/>
                <a:gd name="T20" fmla="*/ 9 w 62"/>
                <a:gd name="T21" fmla="*/ 53 h 62"/>
                <a:gd name="T22" fmla="*/ 3 w 62"/>
                <a:gd name="T23" fmla="*/ 44 h 62"/>
                <a:gd name="T24" fmla="*/ 0 w 62"/>
                <a:gd name="T25" fmla="*/ 31 h 62"/>
                <a:gd name="T26" fmla="*/ 3 w 62"/>
                <a:gd name="T27" fmla="*/ 19 h 62"/>
                <a:gd name="T28" fmla="*/ 9 w 62"/>
                <a:gd name="T29" fmla="*/ 10 h 62"/>
                <a:gd name="T30" fmla="*/ 19 w 62"/>
                <a:gd name="T31" fmla="*/ 3 h 62"/>
                <a:gd name="T32" fmla="*/ 31 w 62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lnTo>
                    <a:pt x="43" y="3"/>
                  </a:lnTo>
                  <a:lnTo>
                    <a:pt x="53" y="10"/>
                  </a:lnTo>
                  <a:lnTo>
                    <a:pt x="60" y="19"/>
                  </a:lnTo>
                  <a:lnTo>
                    <a:pt x="62" y="31"/>
                  </a:lnTo>
                  <a:lnTo>
                    <a:pt x="60" y="43"/>
                  </a:lnTo>
                  <a:lnTo>
                    <a:pt x="53" y="53"/>
                  </a:lnTo>
                  <a:lnTo>
                    <a:pt x="43" y="60"/>
                  </a:lnTo>
                  <a:lnTo>
                    <a:pt x="31" y="62"/>
                  </a:lnTo>
                  <a:lnTo>
                    <a:pt x="19" y="60"/>
                  </a:lnTo>
                  <a:lnTo>
                    <a:pt x="9" y="53"/>
                  </a:lnTo>
                  <a:lnTo>
                    <a:pt x="3" y="44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9" y="10"/>
                  </a:lnTo>
                  <a:lnTo>
                    <a:pt x="19" y="3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6" name="Freeform 402"/>
            <p:cNvSpPr>
              <a:spLocks/>
            </p:cNvSpPr>
            <p:nvPr/>
          </p:nvSpPr>
          <p:spPr bwMode="auto">
            <a:xfrm>
              <a:off x="2743200" y="2303463"/>
              <a:ext cx="4762" cy="4763"/>
            </a:xfrm>
            <a:custGeom>
              <a:avLst/>
              <a:gdLst>
                <a:gd name="T0" fmla="*/ 31 w 62"/>
                <a:gd name="T1" fmla="*/ 0 h 62"/>
                <a:gd name="T2" fmla="*/ 43 w 62"/>
                <a:gd name="T3" fmla="*/ 3 h 62"/>
                <a:gd name="T4" fmla="*/ 53 w 62"/>
                <a:gd name="T5" fmla="*/ 9 h 62"/>
                <a:gd name="T6" fmla="*/ 60 w 62"/>
                <a:gd name="T7" fmla="*/ 19 h 62"/>
                <a:gd name="T8" fmla="*/ 62 w 62"/>
                <a:gd name="T9" fmla="*/ 31 h 62"/>
                <a:gd name="T10" fmla="*/ 60 w 62"/>
                <a:gd name="T11" fmla="*/ 43 h 62"/>
                <a:gd name="T12" fmla="*/ 53 w 62"/>
                <a:gd name="T13" fmla="*/ 53 h 62"/>
                <a:gd name="T14" fmla="*/ 43 w 62"/>
                <a:gd name="T15" fmla="*/ 60 h 62"/>
                <a:gd name="T16" fmla="*/ 31 w 62"/>
                <a:gd name="T17" fmla="*/ 62 h 62"/>
                <a:gd name="T18" fmla="*/ 19 w 62"/>
                <a:gd name="T19" fmla="*/ 60 h 62"/>
                <a:gd name="T20" fmla="*/ 9 w 62"/>
                <a:gd name="T21" fmla="*/ 53 h 62"/>
                <a:gd name="T22" fmla="*/ 3 w 62"/>
                <a:gd name="T23" fmla="*/ 43 h 62"/>
                <a:gd name="T24" fmla="*/ 0 w 62"/>
                <a:gd name="T25" fmla="*/ 31 h 62"/>
                <a:gd name="T26" fmla="*/ 3 w 62"/>
                <a:gd name="T27" fmla="*/ 19 h 62"/>
                <a:gd name="T28" fmla="*/ 9 w 62"/>
                <a:gd name="T29" fmla="*/ 9 h 62"/>
                <a:gd name="T30" fmla="*/ 19 w 62"/>
                <a:gd name="T31" fmla="*/ 3 h 62"/>
                <a:gd name="T32" fmla="*/ 31 w 62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lnTo>
                    <a:pt x="43" y="3"/>
                  </a:lnTo>
                  <a:lnTo>
                    <a:pt x="53" y="9"/>
                  </a:lnTo>
                  <a:lnTo>
                    <a:pt x="60" y="19"/>
                  </a:lnTo>
                  <a:lnTo>
                    <a:pt x="62" y="31"/>
                  </a:lnTo>
                  <a:lnTo>
                    <a:pt x="60" y="43"/>
                  </a:lnTo>
                  <a:lnTo>
                    <a:pt x="53" y="53"/>
                  </a:lnTo>
                  <a:lnTo>
                    <a:pt x="43" y="60"/>
                  </a:lnTo>
                  <a:lnTo>
                    <a:pt x="31" y="62"/>
                  </a:lnTo>
                  <a:lnTo>
                    <a:pt x="19" y="60"/>
                  </a:lnTo>
                  <a:lnTo>
                    <a:pt x="9" y="53"/>
                  </a:lnTo>
                  <a:lnTo>
                    <a:pt x="3" y="43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9" y="9"/>
                  </a:lnTo>
                  <a:lnTo>
                    <a:pt x="19" y="3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7" name="Freeform 403"/>
            <p:cNvSpPr>
              <a:spLocks/>
            </p:cNvSpPr>
            <p:nvPr/>
          </p:nvSpPr>
          <p:spPr bwMode="auto">
            <a:xfrm>
              <a:off x="2743200" y="2311401"/>
              <a:ext cx="4762" cy="6350"/>
            </a:xfrm>
            <a:custGeom>
              <a:avLst/>
              <a:gdLst>
                <a:gd name="T0" fmla="*/ 31 w 62"/>
                <a:gd name="T1" fmla="*/ 0 h 63"/>
                <a:gd name="T2" fmla="*/ 43 w 62"/>
                <a:gd name="T3" fmla="*/ 3 h 63"/>
                <a:gd name="T4" fmla="*/ 53 w 62"/>
                <a:gd name="T5" fmla="*/ 9 h 63"/>
                <a:gd name="T6" fmla="*/ 60 w 62"/>
                <a:gd name="T7" fmla="*/ 20 h 63"/>
                <a:gd name="T8" fmla="*/ 62 w 62"/>
                <a:gd name="T9" fmla="*/ 32 h 63"/>
                <a:gd name="T10" fmla="*/ 60 w 62"/>
                <a:gd name="T11" fmla="*/ 44 h 63"/>
                <a:gd name="T12" fmla="*/ 53 w 62"/>
                <a:gd name="T13" fmla="*/ 54 h 63"/>
                <a:gd name="T14" fmla="*/ 43 w 62"/>
                <a:gd name="T15" fmla="*/ 61 h 63"/>
                <a:gd name="T16" fmla="*/ 31 w 62"/>
                <a:gd name="T17" fmla="*/ 63 h 63"/>
                <a:gd name="T18" fmla="*/ 19 w 62"/>
                <a:gd name="T19" fmla="*/ 61 h 63"/>
                <a:gd name="T20" fmla="*/ 9 w 62"/>
                <a:gd name="T21" fmla="*/ 54 h 63"/>
                <a:gd name="T22" fmla="*/ 3 w 62"/>
                <a:gd name="T23" fmla="*/ 44 h 63"/>
                <a:gd name="T24" fmla="*/ 0 w 62"/>
                <a:gd name="T25" fmla="*/ 32 h 63"/>
                <a:gd name="T26" fmla="*/ 3 w 62"/>
                <a:gd name="T27" fmla="*/ 20 h 63"/>
                <a:gd name="T28" fmla="*/ 9 w 62"/>
                <a:gd name="T29" fmla="*/ 9 h 63"/>
                <a:gd name="T30" fmla="*/ 19 w 62"/>
                <a:gd name="T31" fmla="*/ 3 h 63"/>
                <a:gd name="T32" fmla="*/ 31 w 62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63">
                  <a:moveTo>
                    <a:pt x="31" y="0"/>
                  </a:moveTo>
                  <a:lnTo>
                    <a:pt x="43" y="3"/>
                  </a:lnTo>
                  <a:lnTo>
                    <a:pt x="53" y="9"/>
                  </a:lnTo>
                  <a:lnTo>
                    <a:pt x="60" y="20"/>
                  </a:lnTo>
                  <a:lnTo>
                    <a:pt x="62" y="32"/>
                  </a:lnTo>
                  <a:lnTo>
                    <a:pt x="60" y="44"/>
                  </a:lnTo>
                  <a:lnTo>
                    <a:pt x="53" y="54"/>
                  </a:lnTo>
                  <a:lnTo>
                    <a:pt x="43" y="61"/>
                  </a:lnTo>
                  <a:lnTo>
                    <a:pt x="31" y="63"/>
                  </a:lnTo>
                  <a:lnTo>
                    <a:pt x="19" y="61"/>
                  </a:lnTo>
                  <a:lnTo>
                    <a:pt x="9" y="54"/>
                  </a:lnTo>
                  <a:lnTo>
                    <a:pt x="3" y="44"/>
                  </a:lnTo>
                  <a:lnTo>
                    <a:pt x="0" y="32"/>
                  </a:lnTo>
                  <a:lnTo>
                    <a:pt x="3" y="20"/>
                  </a:lnTo>
                  <a:lnTo>
                    <a:pt x="9" y="9"/>
                  </a:lnTo>
                  <a:lnTo>
                    <a:pt x="19" y="3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8" name="Freeform 404"/>
            <p:cNvSpPr>
              <a:spLocks/>
            </p:cNvSpPr>
            <p:nvPr/>
          </p:nvSpPr>
          <p:spPr bwMode="auto">
            <a:xfrm>
              <a:off x="2743200" y="2319338"/>
              <a:ext cx="4762" cy="6350"/>
            </a:xfrm>
            <a:custGeom>
              <a:avLst/>
              <a:gdLst>
                <a:gd name="T0" fmla="*/ 31 w 62"/>
                <a:gd name="T1" fmla="*/ 0 h 63"/>
                <a:gd name="T2" fmla="*/ 43 w 62"/>
                <a:gd name="T3" fmla="*/ 3 h 63"/>
                <a:gd name="T4" fmla="*/ 53 w 62"/>
                <a:gd name="T5" fmla="*/ 10 h 63"/>
                <a:gd name="T6" fmla="*/ 60 w 62"/>
                <a:gd name="T7" fmla="*/ 19 h 63"/>
                <a:gd name="T8" fmla="*/ 62 w 62"/>
                <a:gd name="T9" fmla="*/ 32 h 63"/>
                <a:gd name="T10" fmla="*/ 60 w 62"/>
                <a:gd name="T11" fmla="*/ 44 h 63"/>
                <a:gd name="T12" fmla="*/ 53 w 62"/>
                <a:gd name="T13" fmla="*/ 54 h 63"/>
                <a:gd name="T14" fmla="*/ 43 w 62"/>
                <a:gd name="T15" fmla="*/ 61 h 63"/>
                <a:gd name="T16" fmla="*/ 31 w 62"/>
                <a:gd name="T17" fmla="*/ 63 h 63"/>
                <a:gd name="T18" fmla="*/ 19 w 62"/>
                <a:gd name="T19" fmla="*/ 61 h 63"/>
                <a:gd name="T20" fmla="*/ 9 w 62"/>
                <a:gd name="T21" fmla="*/ 54 h 63"/>
                <a:gd name="T22" fmla="*/ 3 w 62"/>
                <a:gd name="T23" fmla="*/ 45 h 63"/>
                <a:gd name="T24" fmla="*/ 0 w 62"/>
                <a:gd name="T25" fmla="*/ 32 h 63"/>
                <a:gd name="T26" fmla="*/ 3 w 62"/>
                <a:gd name="T27" fmla="*/ 19 h 63"/>
                <a:gd name="T28" fmla="*/ 9 w 62"/>
                <a:gd name="T29" fmla="*/ 10 h 63"/>
                <a:gd name="T30" fmla="*/ 19 w 62"/>
                <a:gd name="T31" fmla="*/ 3 h 63"/>
                <a:gd name="T32" fmla="*/ 31 w 62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63">
                  <a:moveTo>
                    <a:pt x="31" y="0"/>
                  </a:moveTo>
                  <a:lnTo>
                    <a:pt x="43" y="3"/>
                  </a:lnTo>
                  <a:lnTo>
                    <a:pt x="53" y="10"/>
                  </a:lnTo>
                  <a:lnTo>
                    <a:pt x="60" y="19"/>
                  </a:lnTo>
                  <a:lnTo>
                    <a:pt x="62" y="32"/>
                  </a:lnTo>
                  <a:lnTo>
                    <a:pt x="60" y="44"/>
                  </a:lnTo>
                  <a:lnTo>
                    <a:pt x="53" y="54"/>
                  </a:lnTo>
                  <a:lnTo>
                    <a:pt x="43" y="61"/>
                  </a:lnTo>
                  <a:lnTo>
                    <a:pt x="31" y="63"/>
                  </a:lnTo>
                  <a:lnTo>
                    <a:pt x="19" y="61"/>
                  </a:lnTo>
                  <a:lnTo>
                    <a:pt x="9" y="54"/>
                  </a:lnTo>
                  <a:lnTo>
                    <a:pt x="3" y="45"/>
                  </a:lnTo>
                  <a:lnTo>
                    <a:pt x="0" y="32"/>
                  </a:lnTo>
                  <a:lnTo>
                    <a:pt x="3" y="19"/>
                  </a:lnTo>
                  <a:lnTo>
                    <a:pt x="9" y="10"/>
                  </a:lnTo>
                  <a:lnTo>
                    <a:pt x="19" y="3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9" name="Freeform 405"/>
            <p:cNvSpPr>
              <a:spLocks/>
            </p:cNvSpPr>
            <p:nvPr/>
          </p:nvSpPr>
          <p:spPr bwMode="auto">
            <a:xfrm>
              <a:off x="2806700" y="2281238"/>
              <a:ext cx="6350" cy="6350"/>
            </a:xfrm>
            <a:custGeom>
              <a:avLst/>
              <a:gdLst>
                <a:gd name="T0" fmla="*/ 34 w 63"/>
                <a:gd name="T1" fmla="*/ 0 h 63"/>
                <a:gd name="T2" fmla="*/ 46 w 63"/>
                <a:gd name="T3" fmla="*/ 4 h 63"/>
                <a:gd name="T4" fmla="*/ 55 w 63"/>
                <a:gd name="T5" fmla="*/ 11 h 63"/>
                <a:gd name="T6" fmla="*/ 60 w 63"/>
                <a:gd name="T7" fmla="*/ 20 h 63"/>
                <a:gd name="T8" fmla="*/ 63 w 63"/>
                <a:gd name="T9" fmla="*/ 30 h 63"/>
                <a:gd name="T10" fmla="*/ 62 w 63"/>
                <a:gd name="T11" fmla="*/ 40 h 63"/>
                <a:gd name="T12" fmla="*/ 61 w 63"/>
                <a:gd name="T13" fmla="*/ 42 h 63"/>
                <a:gd name="T14" fmla="*/ 60 w 63"/>
                <a:gd name="T15" fmla="*/ 44 h 63"/>
                <a:gd name="T16" fmla="*/ 60 w 63"/>
                <a:gd name="T17" fmla="*/ 46 h 63"/>
                <a:gd name="T18" fmla="*/ 58 w 63"/>
                <a:gd name="T19" fmla="*/ 49 h 63"/>
                <a:gd name="T20" fmla="*/ 56 w 63"/>
                <a:gd name="T21" fmla="*/ 52 h 63"/>
                <a:gd name="T22" fmla="*/ 48 w 63"/>
                <a:gd name="T23" fmla="*/ 59 h 63"/>
                <a:gd name="T24" fmla="*/ 39 w 63"/>
                <a:gd name="T25" fmla="*/ 62 h 63"/>
                <a:gd name="T26" fmla="*/ 28 w 63"/>
                <a:gd name="T27" fmla="*/ 63 h 63"/>
                <a:gd name="T28" fmla="*/ 17 w 63"/>
                <a:gd name="T29" fmla="*/ 60 h 63"/>
                <a:gd name="T30" fmla="*/ 7 w 63"/>
                <a:gd name="T31" fmla="*/ 52 h 63"/>
                <a:gd name="T32" fmla="*/ 1 w 63"/>
                <a:gd name="T33" fmla="*/ 42 h 63"/>
                <a:gd name="T34" fmla="*/ 0 w 63"/>
                <a:gd name="T35" fmla="*/ 30 h 63"/>
                <a:gd name="T36" fmla="*/ 4 w 63"/>
                <a:gd name="T37" fmla="*/ 18 h 63"/>
                <a:gd name="T38" fmla="*/ 11 w 63"/>
                <a:gd name="T39" fmla="*/ 7 h 63"/>
                <a:gd name="T40" fmla="*/ 23 w 63"/>
                <a:gd name="T41" fmla="*/ 2 h 63"/>
                <a:gd name="T42" fmla="*/ 34 w 63"/>
                <a:gd name="T4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3" h="63">
                  <a:moveTo>
                    <a:pt x="34" y="0"/>
                  </a:moveTo>
                  <a:lnTo>
                    <a:pt x="46" y="4"/>
                  </a:lnTo>
                  <a:lnTo>
                    <a:pt x="55" y="11"/>
                  </a:lnTo>
                  <a:lnTo>
                    <a:pt x="60" y="20"/>
                  </a:lnTo>
                  <a:lnTo>
                    <a:pt x="63" y="30"/>
                  </a:lnTo>
                  <a:lnTo>
                    <a:pt x="62" y="40"/>
                  </a:lnTo>
                  <a:lnTo>
                    <a:pt x="61" y="42"/>
                  </a:lnTo>
                  <a:lnTo>
                    <a:pt x="60" y="44"/>
                  </a:lnTo>
                  <a:lnTo>
                    <a:pt x="60" y="46"/>
                  </a:lnTo>
                  <a:lnTo>
                    <a:pt x="58" y="49"/>
                  </a:lnTo>
                  <a:lnTo>
                    <a:pt x="56" y="52"/>
                  </a:lnTo>
                  <a:lnTo>
                    <a:pt x="48" y="59"/>
                  </a:lnTo>
                  <a:lnTo>
                    <a:pt x="39" y="62"/>
                  </a:lnTo>
                  <a:lnTo>
                    <a:pt x="28" y="63"/>
                  </a:lnTo>
                  <a:lnTo>
                    <a:pt x="17" y="60"/>
                  </a:lnTo>
                  <a:lnTo>
                    <a:pt x="7" y="52"/>
                  </a:lnTo>
                  <a:lnTo>
                    <a:pt x="1" y="42"/>
                  </a:lnTo>
                  <a:lnTo>
                    <a:pt x="0" y="30"/>
                  </a:lnTo>
                  <a:lnTo>
                    <a:pt x="4" y="18"/>
                  </a:lnTo>
                  <a:lnTo>
                    <a:pt x="11" y="7"/>
                  </a:lnTo>
                  <a:lnTo>
                    <a:pt x="23" y="2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0" name="Freeform 406"/>
            <p:cNvSpPr>
              <a:spLocks/>
            </p:cNvSpPr>
            <p:nvPr/>
          </p:nvSpPr>
          <p:spPr bwMode="auto">
            <a:xfrm>
              <a:off x="2814638" y="2286001"/>
              <a:ext cx="6350" cy="6350"/>
            </a:xfrm>
            <a:custGeom>
              <a:avLst/>
              <a:gdLst>
                <a:gd name="T0" fmla="*/ 31 w 63"/>
                <a:gd name="T1" fmla="*/ 0 h 62"/>
                <a:gd name="T2" fmla="*/ 43 w 63"/>
                <a:gd name="T3" fmla="*/ 3 h 62"/>
                <a:gd name="T4" fmla="*/ 54 w 63"/>
                <a:gd name="T5" fmla="*/ 9 h 62"/>
                <a:gd name="T6" fmla="*/ 60 w 63"/>
                <a:gd name="T7" fmla="*/ 19 h 62"/>
                <a:gd name="T8" fmla="*/ 63 w 63"/>
                <a:gd name="T9" fmla="*/ 31 h 62"/>
                <a:gd name="T10" fmla="*/ 60 w 63"/>
                <a:gd name="T11" fmla="*/ 43 h 62"/>
                <a:gd name="T12" fmla="*/ 54 w 63"/>
                <a:gd name="T13" fmla="*/ 53 h 62"/>
                <a:gd name="T14" fmla="*/ 43 w 63"/>
                <a:gd name="T15" fmla="*/ 60 h 62"/>
                <a:gd name="T16" fmla="*/ 31 w 63"/>
                <a:gd name="T17" fmla="*/ 62 h 62"/>
                <a:gd name="T18" fmla="*/ 19 w 63"/>
                <a:gd name="T19" fmla="*/ 60 h 62"/>
                <a:gd name="T20" fmla="*/ 9 w 63"/>
                <a:gd name="T21" fmla="*/ 53 h 62"/>
                <a:gd name="T22" fmla="*/ 3 w 63"/>
                <a:gd name="T23" fmla="*/ 43 h 62"/>
                <a:gd name="T24" fmla="*/ 0 w 63"/>
                <a:gd name="T25" fmla="*/ 31 h 62"/>
                <a:gd name="T26" fmla="*/ 3 w 63"/>
                <a:gd name="T27" fmla="*/ 19 h 62"/>
                <a:gd name="T28" fmla="*/ 9 w 63"/>
                <a:gd name="T29" fmla="*/ 9 h 62"/>
                <a:gd name="T30" fmla="*/ 19 w 63"/>
                <a:gd name="T31" fmla="*/ 3 h 62"/>
                <a:gd name="T32" fmla="*/ 31 w 63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2">
                  <a:moveTo>
                    <a:pt x="31" y="0"/>
                  </a:moveTo>
                  <a:lnTo>
                    <a:pt x="43" y="3"/>
                  </a:lnTo>
                  <a:lnTo>
                    <a:pt x="54" y="9"/>
                  </a:lnTo>
                  <a:lnTo>
                    <a:pt x="60" y="19"/>
                  </a:lnTo>
                  <a:lnTo>
                    <a:pt x="63" y="31"/>
                  </a:lnTo>
                  <a:lnTo>
                    <a:pt x="60" y="43"/>
                  </a:lnTo>
                  <a:lnTo>
                    <a:pt x="54" y="53"/>
                  </a:lnTo>
                  <a:lnTo>
                    <a:pt x="43" y="60"/>
                  </a:lnTo>
                  <a:lnTo>
                    <a:pt x="31" y="62"/>
                  </a:lnTo>
                  <a:lnTo>
                    <a:pt x="19" y="60"/>
                  </a:lnTo>
                  <a:lnTo>
                    <a:pt x="9" y="53"/>
                  </a:lnTo>
                  <a:lnTo>
                    <a:pt x="3" y="43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9" y="9"/>
                  </a:lnTo>
                  <a:lnTo>
                    <a:pt x="19" y="3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1" name="Freeform 407"/>
            <p:cNvSpPr>
              <a:spLocks/>
            </p:cNvSpPr>
            <p:nvPr/>
          </p:nvSpPr>
          <p:spPr bwMode="auto">
            <a:xfrm>
              <a:off x="2822575" y="2289176"/>
              <a:ext cx="6350" cy="6350"/>
            </a:xfrm>
            <a:custGeom>
              <a:avLst/>
              <a:gdLst>
                <a:gd name="T0" fmla="*/ 31 w 61"/>
                <a:gd name="T1" fmla="*/ 0 h 63"/>
                <a:gd name="T2" fmla="*/ 43 w 61"/>
                <a:gd name="T3" fmla="*/ 3 h 63"/>
                <a:gd name="T4" fmla="*/ 52 w 61"/>
                <a:gd name="T5" fmla="*/ 9 h 63"/>
                <a:gd name="T6" fmla="*/ 59 w 61"/>
                <a:gd name="T7" fmla="*/ 19 h 63"/>
                <a:gd name="T8" fmla="*/ 61 w 61"/>
                <a:gd name="T9" fmla="*/ 31 h 63"/>
                <a:gd name="T10" fmla="*/ 59 w 61"/>
                <a:gd name="T11" fmla="*/ 44 h 63"/>
                <a:gd name="T12" fmla="*/ 52 w 61"/>
                <a:gd name="T13" fmla="*/ 54 h 63"/>
                <a:gd name="T14" fmla="*/ 43 w 61"/>
                <a:gd name="T15" fmla="*/ 61 h 63"/>
                <a:gd name="T16" fmla="*/ 31 w 61"/>
                <a:gd name="T17" fmla="*/ 63 h 63"/>
                <a:gd name="T18" fmla="*/ 19 w 61"/>
                <a:gd name="T19" fmla="*/ 61 h 63"/>
                <a:gd name="T20" fmla="*/ 9 w 61"/>
                <a:gd name="T21" fmla="*/ 54 h 63"/>
                <a:gd name="T22" fmla="*/ 2 w 61"/>
                <a:gd name="T23" fmla="*/ 44 h 63"/>
                <a:gd name="T24" fmla="*/ 0 w 61"/>
                <a:gd name="T25" fmla="*/ 31 h 63"/>
                <a:gd name="T26" fmla="*/ 2 w 61"/>
                <a:gd name="T27" fmla="*/ 19 h 63"/>
                <a:gd name="T28" fmla="*/ 9 w 61"/>
                <a:gd name="T29" fmla="*/ 9 h 63"/>
                <a:gd name="T30" fmla="*/ 19 w 61"/>
                <a:gd name="T31" fmla="*/ 3 h 63"/>
                <a:gd name="T32" fmla="*/ 31 w 61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63">
                  <a:moveTo>
                    <a:pt x="31" y="0"/>
                  </a:moveTo>
                  <a:lnTo>
                    <a:pt x="43" y="3"/>
                  </a:lnTo>
                  <a:lnTo>
                    <a:pt x="52" y="9"/>
                  </a:lnTo>
                  <a:lnTo>
                    <a:pt x="59" y="19"/>
                  </a:lnTo>
                  <a:lnTo>
                    <a:pt x="61" y="31"/>
                  </a:lnTo>
                  <a:lnTo>
                    <a:pt x="59" y="44"/>
                  </a:lnTo>
                  <a:lnTo>
                    <a:pt x="52" y="54"/>
                  </a:lnTo>
                  <a:lnTo>
                    <a:pt x="43" y="61"/>
                  </a:lnTo>
                  <a:lnTo>
                    <a:pt x="31" y="63"/>
                  </a:lnTo>
                  <a:lnTo>
                    <a:pt x="19" y="61"/>
                  </a:lnTo>
                  <a:lnTo>
                    <a:pt x="9" y="54"/>
                  </a:lnTo>
                  <a:lnTo>
                    <a:pt x="2" y="44"/>
                  </a:lnTo>
                  <a:lnTo>
                    <a:pt x="0" y="31"/>
                  </a:lnTo>
                  <a:lnTo>
                    <a:pt x="2" y="19"/>
                  </a:lnTo>
                  <a:lnTo>
                    <a:pt x="9" y="9"/>
                  </a:lnTo>
                  <a:lnTo>
                    <a:pt x="19" y="3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2" name="Freeform 408"/>
            <p:cNvSpPr>
              <a:spLocks/>
            </p:cNvSpPr>
            <p:nvPr/>
          </p:nvSpPr>
          <p:spPr bwMode="auto">
            <a:xfrm>
              <a:off x="2784475" y="2270126"/>
              <a:ext cx="6350" cy="6350"/>
            </a:xfrm>
            <a:custGeom>
              <a:avLst/>
              <a:gdLst>
                <a:gd name="T0" fmla="*/ 33 w 63"/>
                <a:gd name="T1" fmla="*/ 0 h 63"/>
                <a:gd name="T2" fmla="*/ 45 w 63"/>
                <a:gd name="T3" fmla="*/ 4 h 63"/>
                <a:gd name="T4" fmla="*/ 56 w 63"/>
                <a:gd name="T5" fmla="*/ 11 h 63"/>
                <a:gd name="T6" fmla="*/ 62 w 63"/>
                <a:gd name="T7" fmla="*/ 22 h 63"/>
                <a:gd name="T8" fmla="*/ 63 w 63"/>
                <a:gd name="T9" fmla="*/ 33 h 63"/>
                <a:gd name="T10" fmla="*/ 59 w 63"/>
                <a:gd name="T11" fmla="*/ 46 h 63"/>
                <a:gd name="T12" fmla="*/ 51 w 63"/>
                <a:gd name="T13" fmla="*/ 56 h 63"/>
                <a:gd name="T14" fmla="*/ 40 w 63"/>
                <a:gd name="T15" fmla="*/ 62 h 63"/>
                <a:gd name="T16" fmla="*/ 29 w 63"/>
                <a:gd name="T17" fmla="*/ 63 h 63"/>
                <a:gd name="T18" fmla="*/ 17 w 63"/>
                <a:gd name="T19" fmla="*/ 60 h 63"/>
                <a:gd name="T20" fmla="*/ 7 w 63"/>
                <a:gd name="T21" fmla="*/ 52 h 63"/>
                <a:gd name="T22" fmla="*/ 1 w 63"/>
                <a:gd name="T23" fmla="*/ 42 h 63"/>
                <a:gd name="T24" fmla="*/ 0 w 63"/>
                <a:gd name="T25" fmla="*/ 29 h 63"/>
                <a:gd name="T26" fmla="*/ 3 w 63"/>
                <a:gd name="T27" fmla="*/ 17 h 63"/>
                <a:gd name="T28" fmla="*/ 11 w 63"/>
                <a:gd name="T29" fmla="*/ 8 h 63"/>
                <a:gd name="T30" fmla="*/ 21 w 63"/>
                <a:gd name="T31" fmla="*/ 2 h 63"/>
                <a:gd name="T32" fmla="*/ 33 w 63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3">
                  <a:moveTo>
                    <a:pt x="33" y="0"/>
                  </a:moveTo>
                  <a:lnTo>
                    <a:pt x="45" y="4"/>
                  </a:lnTo>
                  <a:lnTo>
                    <a:pt x="56" y="11"/>
                  </a:lnTo>
                  <a:lnTo>
                    <a:pt x="62" y="22"/>
                  </a:lnTo>
                  <a:lnTo>
                    <a:pt x="63" y="33"/>
                  </a:lnTo>
                  <a:lnTo>
                    <a:pt x="59" y="46"/>
                  </a:lnTo>
                  <a:lnTo>
                    <a:pt x="51" y="56"/>
                  </a:lnTo>
                  <a:lnTo>
                    <a:pt x="40" y="62"/>
                  </a:lnTo>
                  <a:lnTo>
                    <a:pt x="29" y="63"/>
                  </a:lnTo>
                  <a:lnTo>
                    <a:pt x="17" y="60"/>
                  </a:lnTo>
                  <a:lnTo>
                    <a:pt x="7" y="52"/>
                  </a:lnTo>
                  <a:lnTo>
                    <a:pt x="1" y="42"/>
                  </a:lnTo>
                  <a:lnTo>
                    <a:pt x="0" y="29"/>
                  </a:lnTo>
                  <a:lnTo>
                    <a:pt x="3" y="17"/>
                  </a:lnTo>
                  <a:lnTo>
                    <a:pt x="11" y="8"/>
                  </a:lnTo>
                  <a:lnTo>
                    <a:pt x="21" y="2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3" name="Freeform 409"/>
            <p:cNvSpPr>
              <a:spLocks/>
            </p:cNvSpPr>
            <p:nvPr/>
          </p:nvSpPr>
          <p:spPr bwMode="auto">
            <a:xfrm>
              <a:off x="2792413" y="2274888"/>
              <a:ext cx="6350" cy="4763"/>
            </a:xfrm>
            <a:custGeom>
              <a:avLst/>
              <a:gdLst>
                <a:gd name="T0" fmla="*/ 30 w 61"/>
                <a:gd name="T1" fmla="*/ 0 h 62"/>
                <a:gd name="T2" fmla="*/ 43 w 61"/>
                <a:gd name="T3" fmla="*/ 3 h 62"/>
                <a:gd name="T4" fmla="*/ 52 w 61"/>
                <a:gd name="T5" fmla="*/ 9 h 62"/>
                <a:gd name="T6" fmla="*/ 59 w 61"/>
                <a:gd name="T7" fmla="*/ 19 h 62"/>
                <a:gd name="T8" fmla="*/ 61 w 61"/>
                <a:gd name="T9" fmla="*/ 31 h 62"/>
                <a:gd name="T10" fmla="*/ 59 w 61"/>
                <a:gd name="T11" fmla="*/ 43 h 62"/>
                <a:gd name="T12" fmla="*/ 52 w 61"/>
                <a:gd name="T13" fmla="*/ 53 h 62"/>
                <a:gd name="T14" fmla="*/ 43 w 61"/>
                <a:gd name="T15" fmla="*/ 60 h 62"/>
                <a:gd name="T16" fmla="*/ 30 w 61"/>
                <a:gd name="T17" fmla="*/ 62 h 62"/>
                <a:gd name="T18" fmla="*/ 18 w 61"/>
                <a:gd name="T19" fmla="*/ 60 h 62"/>
                <a:gd name="T20" fmla="*/ 9 w 61"/>
                <a:gd name="T21" fmla="*/ 53 h 62"/>
                <a:gd name="T22" fmla="*/ 2 w 61"/>
                <a:gd name="T23" fmla="*/ 43 h 62"/>
                <a:gd name="T24" fmla="*/ 0 w 61"/>
                <a:gd name="T25" fmla="*/ 31 h 62"/>
                <a:gd name="T26" fmla="*/ 2 w 61"/>
                <a:gd name="T27" fmla="*/ 19 h 62"/>
                <a:gd name="T28" fmla="*/ 9 w 61"/>
                <a:gd name="T29" fmla="*/ 9 h 62"/>
                <a:gd name="T30" fmla="*/ 18 w 61"/>
                <a:gd name="T31" fmla="*/ 3 h 62"/>
                <a:gd name="T32" fmla="*/ 30 w 61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62">
                  <a:moveTo>
                    <a:pt x="30" y="0"/>
                  </a:moveTo>
                  <a:lnTo>
                    <a:pt x="43" y="3"/>
                  </a:lnTo>
                  <a:lnTo>
                    <a:pt x="52" y="9"/>
                  </a:lnTo>
                  <a:lnTo>
                    <a:pt x="59" y="19"/>
                  </a:lnTo>
                  <a:lnTo>
                    <a:pt x="61" y="31"/>
                  </a:lnTo>
                  <a:lnTo>
                    <a:pt x="59" y="43"/>
                  </a:lnTo>
                  <a:lnTo>
                    <a:pt x="52" y="53"/>
                  </a:lnTo>
                  <a:lnTo>
                    <a:pt x="43" y="60"/>
                  </a:lnTo>
                  <a:lnTo>
                    <a:pt x="30" y="62"/>
                  </a:lnTo>
                  <a:lnTo>
                    <a:pt x="18" y="60"/>
                  </a:lnTo>
                  <a:lnTo>
                    <a:pt x="9" y="53"/>
                  </a:lnTo>
                  <a:lnTo>
                    <a:pt x="2" y="43"/>
                  </a:lnTo>
                  <a:lnTo>
                    <a:pt x="0" y="31"/>
                  </a:lnTo>
                  <a:lnTo>
                    <a:pt x="2" y="19"/>
                  </a:lnTo>
                  <a:lnTo>
                    <a:pt x="9" y="9"/>
                  </a:lnTo>
                  <a:lnTo>
                    <a:pt x="18" y="3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4" name="Freeform 410"/>
            <p:cNvSpPr>
              <a:spLocks/>
            </p:cNvSpPr>
            <p:nvPr/>
          </p:nvSpPr>
          <p:spPr bwMode="auto">
            <a:xfrm>
              <a:off x="2800350" y="2278063"/>
              <a:ext cx="4762" cy="6350"/>
            </a:xfrm>
            <a:custGeom>
              <a:avLst/>
              <a:gdLst>
                <a:gd name="T0" fmla="*/ 30 w 61"/>
                <a:gd name="T1" fmla="*/ 0 h 63"/>
                <a:gd name="T2" fmla="*/ 42 w 61"/>
                <a:gd name="T3" fmla="*/ 3 h 63"/>
                <a:gd name="T4" fmla="*/ 52 w 61"/>
                <a:gd name="T5" fmla="*/ 9 h 63"/>
                <a:gd name="T6" fmla="*/ 59 w 61"/>
                <a:gd name="T7" fmla="*/ 19 h 63"/>
                <a:gd name="T8" fmla="*/ 61 w 61"/>
                <a:gd name="T9" fmla="*/ 31 h 63"/>
                <a:gd name="T10" fmla="*/ 59 w 61"/>
                <a:gd name="T11" fmla="*/ 43 h 63"/>
                <a:gd name="T12" fmla="*/ 52 w 61"/>
                <a:gd name="T13" fmla="*/ 53 h 63"/>
                <a:gd name="T14" fmla="*/ 42 w 61"/>
                <a:gd name="T15" fmla="*/ 61 h 63"/>
                <a:gd name="T16" fmla="*/ 30 w 61"/>
                <a:gd name="T17" fmla="*/ 63 h 63"/>
                <a:gd name="T18" fmla="*/ 18 w 61"/>
                <a:gd name="T19" fmla="*/ 61 h 63"/>
                <a:gd name="T20" fmla="*/ 9 w 61"/>
                <a:gd name="T21" fmla="*/ 53 h 63"/>
                <a:gd name="T22" fmla="*/ 2 w 61"/>
                <a:gd name="T23" fmla="*/ 43 h 63"/>
                <a:gd name="T24" fmla="*/ 0 w 61"/>
                <a:gd name="T25" fmla="*/ 31 h 63"/>
                <a:gd name="T26" fmla="*/ 2 w 61"/>
                <a:gd name="T27" fmla="*/ 19 h 63"/>
                <a:gd name="T28" fmla="*/ 9 w 61"/>
                <a:gd name="T29" fmla="*/ 9 h 63"/>
                <a:gd name="T30" fmla="*/ 18 w 61"/>
                <a:gd name="T31" fmla="*/ 3 h 63"/>
                <a:gd name="T32" fmla="*/ 30 w 61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63">
                  <a:moveTo>
                    <a:pt x="30" y="0"/>
                  </a:moveTo>
                  <a:lnTo>
                    <a:pt x="42" y="3"/>
                  </a:lnTo>
                  <a:lnTo>
                    <a:pt x="52" y="9"/>
                  </a:lnTo>
                  <a:lnTo>
                    <a:pt x="59" y="19"/>
                  </a:lnTo>
                  <a:lnTo>
                    <a:pt x="61" y="31"/>
                  </a:lnTo>
                  <a:lnTo>
                    <a:pt x="59" y="43"/>
                  </a:lnTo>
                  <a:lnTo>
                    <a:pt x="52" y="53"/>
                  </a:lnTo>
                  <a:lnTo>
                    <a:pt x="42" y="61"/>
                  </a:lnTo>
                  <a:lnTo>
                    <a:pt x="30" y="63"/>
                  </a:lnTo>
                  <a:lnTo>
                    <a:pt x="18" y="61"/>
                  </a:lnTo>
                  <a:lnTo>
                    <a:pt x="9" y="53"/>
                  </a:lnTo>
                  <a:lnTo>
                    <a:pt x="2" y="43"/>
                  </a:lnTo>
                  <a:lnTo>
                    <a:pt x="0" y="31"/>
                  </a:lnTo>
                  <a:lnTo>
                    <a:pt x="2" y="19"/>
                  </a:lnTo>
                  <a:lnTo>
                    <a:pt x="9" y="9"/>
                  </a:lnTo>
                  <a:lnTo>
                    <a:pt x="18" y="3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5" name="Freeform 411"/>
            <p:cNvSpPr>
              <a:spLocks/>
            </p:cNvSpPr>
            <p:nvPr/>
          </p:nvSpPr>
          <p:spPr bwMode="auto">
            <a:xfrm>
              <a:off x="2670175" y="2286001"/>
              <a:ext cx="6350" cy="6350"/>
            </a:xfrm>
            <a:custGeom>
              <a:avLst/>
              <a:gdLst>
                <a:gd name="T0" fmla="*/ 32 w 63"/>
                <a:gd name="T1" fmla="*/ 0 h 62"/>
                <a:gd name="T2" fmla="*/ 44 w 63"/>
                <a:gd name="T3" fmla="*/ 3 h 62"/>
                <a:gd name="T4" fmla="*/ 54 w 63"/>
                <a:gd name="T5" fmla="*/ 9 h 62"/>
                <a:gd name="T6" fmla="*/ 60 w 63"/>
                <a:gd name="T7" fmla="*/ 19 h 62"/>
                <a:gd name="T8" fmla="*/ 63 w 63"/>
                <a:gd name="T9" fmla="*/ 31 h 62"/>
                <a:gd name="T10" fmla="*/ 60 w 63"/>
                <a:gd name="T11" fmla="*/ 43 h 62"/>
                <a:gd name="T12" fmla="*/ 54 w 63"/>
                <a:gd name="T13" fmla="*/ 53 h 62"/>
                <a:gd name="T14" fmla="*/ 44 w 63"/>
                <a:gd name="T15" fmla="*/ 60 h 62"/>
                <a:gd name="T16" fmla="*/ 32 w 63"/>
                <a:gd name="T17" fmla="*/ 62 h 62"/>
                <a:gd name="T18" fmla="*/ 19 w 63"/>
                <a:gd name="T19" fmla="*/ 60 h 62"/>
                <a:gd name="T20" fmla="*/ 9 w 63"/>
                <a:gd name="T21" fmla="*/ 53 h 62"/>
                <a:gd name="T22" fmla="*/ 2 w 63"/>
                <a:gd name="T23" fmla="*/ 43 h 62"/>
                <a:gd name="T24" fmla="*/ 0 w 63"/>
                <a:gd name="T25" fmla="*/ 31 h 62"/>
                <a:gd name="T26" fmla="*/ 2 w 63"/>
                <a:gd name="T27" fmla="*/ 19 h 62"/>
                <a:gd name="T28" fmla="*/ 9 w 63"/>
                <a:gd name="T29" fmla="*/ 9 h 62"/>
                <a:gd name="T30" fmla="*/ 19 w 63"/>
                <a:gd name="T31" fmla="*/ 3 h 62"/>
                <a:gd name="T32" fmla="*/ 32 w 63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2">
                  <a:moveTo>
                    <a:pt x="32" y="0"/>
                  </a:moveTo>
                  <a:lnTo>
                    <a:pt x="44" y="3"/>
                  </a:lnTo>
                  <a:lnTo>
                    <a:pt x="54" y="9"/>
                  </a:lnTo>
                  <a:lnTo>
                    <a:pt x="60" y="19"/>
                  </a:lnTo>
                  <a:lnTo>
                    <a:pt x="63" y="31"/>
                  </a:lnTo>
                  <a:lnTo>
                    <a:pt x="60" y="43"/>
                  </a:lnTo>
                  <a:lnTo>
                    <a:pt x="54" y="53"/>
                  </a:lnTo>
                  <a:lnTo>
                    <a:pt x="44" y="60"/>
                  </a:lnTo>
                  <a:lnTo>
                    <a:pt x="32" y="62"/>
                  </a:lnTo>
                  <a:lnTo>
                    <a:pt x="19" y="60"/>
                  </a:lnTo>
                  <a:lnTo>
                    <a:pt x="9" y="53"/>
                  </a:lnTo>
                  <a:lnTo>
                    <a:pt x="2" y="43"/>
                  </a:lnTo>
                  <a:lnTo>
                    <a:pt x="0" y="31"/>
                  </a:lnTo>
                  <a:lnTo>
                    <a:pt x="2" y="19"/>
                  </a:lnTo>
                  <a:lnTo>
                    <a:pt x="9" y="9"/>
                  </a:lnTo>
                  <a:lnTo>
                    <a:pt x="19" y="3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6" name="Freeform 412"/>
            <p:cNvSpPr>
              <a:spLocks/>
            </p:cNvSpPr>
            <p:nvPr/>
          </p:nvSpPr>
          <p:spPr bwMode="auto">
            <a:xfrm>
              <a:off x="2662238" y="2289176"/>
              <a:ext cx="6350" cy="6350"/>
            </a:xfrm>
            <a:custGeom>
              <a:avLst/>
              <a:gdLst>
                <a:gd name="T0" fmla="*/ 31 w 62"/>
                <a:gd name="T1" fmla="*/ 0 h 63"/>
                <a:gd name="T2" fmla="*/ 43 w 62"/>
                <a:gd name="T3" fmla="*/ 3 h 63"/>
                <a:gd name="T4" fmla="*/ 53 w 62"/>
                <a:gd name="T5" fmla="*/ 9 h 63"/>
                <a:gd name="T6" fmla="*/ 59 w 62"/>
                <a:gd name="T7" fmla="*/ 19 h 63"/>
                <a:gd name="T8" fmla="*/ 62 w 62"/>
                <a:gd name="T9" fmla="*/ 31 h 63"/>
                <a:gd name="T10" fmla="*/ 59 w 62"/>
                <a:gd name="T11" fmla="*/ 44 h 63"/>
                <a:gd name="T12" fmla="*/ 53 w 62"/>
                <a:gd name="T13" fmla="*/ 54 h 63"/>
                <a:gd name="T14" fmla="*/ 43 w 62"/>
                <a:gd name="T15" fmla="*/ 61 h 63"/>
                <a:gd name="T16" fmla="*/ 31 w 62"/>
                <a:gd name="T17" fmla="*/ 63 h 63"/>
                <a:gd name="T18" fmla="*/ 19 w 62"/>
                <a:gd name="T19" fmla="*/ 61 h 63"/>
                <a:gd name="T20" fmla="*/ 9 w 62"/>
                <a:gd name="T21" fmla="*/ 54 h 63"/>
                <a:gd name="T22" fmla="*/ 2 w 62"/>
                <a:gd name="T23" fmla="*/ 44 h 63"/>
                <a:gd name="T24" fmla="*/ 0 w 62"/>
                <a:gd name="T25" fmla="*/ 31 h 63"/>
                <a:gd name="T26" fmla="*/ 2 w 62"/>
                <a:gd name="T27" fmla="*/ 19 h 63"/>
                <a:gd name="T28" fmla="*/ 9 w 62"/>
                <a:gd name="T29" fmla="*/ 9 h 63"/>
                <a:gd name="T30" fmla="*/ 19 w 62"/>
                <a:gd name="T31" fmla="*/ 3 h 63"/>
                <a:gd name="T32" fmla="*/ 31 w 62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63">
                  <a:moveTo>
                    <a:pt x="31" y="0"/>
                  </a:moveTo>
                  <a:lnTo>
                    <a:pt x="43" y="3"/>
                  </a:lnTo>
                  <a:lnTo>
                    <a:pt x="53" y="9"/>
                  </a:lnTo>
                  <a:lnTo>
                    <a:pt x="59" y="19"/>
                  </a:lnTo>
                  <a:lnTo>
                    <a:pt x="62" y="31"/>
                  </a:lnTo>
                  <a:lnTo>
                    <a:pt x="59" y="44"/>
                  </a:lnTo>
                  <a:lnTo>
                    <a:pt x="53" y="54"/>
                  </a:lnTo>
                  <a:lnTo>
                    <a:pt x="43" y="61"/>
                  </a:lnTo>
                  <a:lnTo>
                    <a:pt x="31" y="63"/>
                  </a:lnTo>
                  <a:lnTo>
                    <a:pt x="19" y="61"/>
                  </a:lnTo>
                  <a:lnTo>
                    <a:pt x="9" y="54"/>
                  </a:lnTo>
                  <a:lnTo>
                    <a:pt x="2" y="44"/>
                  </a:lnTo>
                  <a:lnTo>
                    <a:pt x="0" y="31"/>
                  </a:lnTo>
                  <a:lnTo>
                    <a:pt x="2" y="19"/>
                  </a:lnTo>
                  <a:lnTo>
                    <a:pt x="9" y="9"/>
                  </a:lnTo>
                  <a:lnTo>
                    <a:pt x="19" y="3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7" name="Freeform 413"/>
            <p:cNvSpPr>
              <a:spLocks/>
            </p:cNvSpPr>
            <p:nvPr/>
          </p:nvSpPr>
          <p:spPr bwMode="auto">
            <a:xfrm>
              <a:off x="2700338" y="2270126"/>
              <a:ext cx="6350" cy="6350"/>
            </a:xfrm>
            <a:custGeom>
              <a:avLst/>
              <a:gdLst>
                <a:gd name="T0" fmla="*/ 30 w 63"/>
                <a:gd name="T1" fmla="*/ 0 h 63"/>
                <a:gd name="T2" fmla="*/ 41 w 63"/>
                <a:gd name="T3" fmla="*/ 2 h 63"/>
                <a:gd name="T4" fmla="*/ 52 w 63"/>
                <a:gd name="T5" fmla="*/ 8 h 63"/>
                <a:gd name="T6" fmla="*/ 59 w 63"/>
                <a:gd name="T7" fmla="*/ 17 h 63"/>
                <a:gd name="T8" fmla="*/ 63 w 63"/>
                <a:gd name="T9" fmla="*/ 29 h 63"/>
                <a:gd name="T10" fmla="*/ 61 w 63"/>
                <a:gd name="T11" fmla="*/ 42 h 63"/>
                <a:gd name="T12" fmla="*/ 56 w 63"/>
                <a:gd name="T13" fmla="*/ 52 h 63"/>
                <a:gd name="T14" fmla="*/ 46 w 63"/>
                <a:gd name="T15" fmla="*/ 60 h 63"/>
                <a:gd name="T16" fmla="*/ 34 w 63"/>
                <a:gd name="T17" fmla="*/ 63 h 63"/>
                <a:gd name="T18" fmla="*/ 22 w 63"/>
                <a:gd name="T19" fmla="*/ 62 h 63"/>
                <a:gd name="T20" fmla="*/ 12 w 63"/>
                <a:gd name="T21" fmla="*/ 56 h 63"/>
                <a:gd name="T22" fmla="*/ 3 w 63"/>
                <a:gd name="T23" fmla="*/ 46 h 63"/>
                <a:gd name="T24" fmla="*/ 0 w 63"/>
                <a:gd name="T25" fmla="*/ 33 h 63"/>
                <a:gd name="T26" fmla="*/ 1 w 63"/>
                <a:gd name="T27" fmla="*/ 22 h 63"/>
                <a:gd name="T28" fmla="*/ 7 w 63"/>
                <a:gd name="T29" fmla="*/ 11 h 63"/>
                <a:gd name="T30" fmla="*/ 18 w 63"/>
                <a:gd name="T31" fmla="*/ 4 h 63"/>
                <a:gd name="T32" fmla="*/ 30 w 63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3">
                  <a:moveTo>
                    <a:pt x="30" y="0"/>
                  </a:moveTo>
                  <a:lnTo>
                    <a:pt x="41" y="2"/>
                  </a:lnTo>
                  <a:lnTo>
                    <a:pt x="52" y="8"/>
                  </a:lnTo>
                  <a:lnTo>
                    <a:pt x="59" y="17"/>
                  </a:lnTo>
                  <a:lnTo>
                    <a:pt x="63" y="29"/>
                  </a:lnTo>
                  <a:lnTo>
                    <a:pt x="61" y="42"/>
                  </a:lnTo>
                  <a:lnTo>
                    <a:pt x="56" y="52"/>
                  </a:lnTo>
                  <a:lnTo>
                    <a:pt x="46" y="60"/>
                  </a:lnTo>
                  <a:lnTo>
                    <a:pt x="34" y="63"/>
                  </a:lnTo>
                  <a:lnTo>
                    <a:pt x="22" y="62"/>
                  </a:lnTo>
                  <a:lnTo>
                    <a:pt x="12" y="56"/>
                  </a:lnTo>
                  <a:lnTo>
                    <a:pt x="3" y="46"/>
                  </a:lnTo>
                  <a:lnTo>
                    <a:pt x="0" y="33"/>
                  </a:lnTo>
                  <a:lnTo>
                    <a:pt x="1" y="22"/>
                  </a:lnTo>
                  <a:lnTo>
                    <a:pt x="7" y="11"/>
                  </a:lnTo>
                  <a:lnTo>
                    <a:pt x="18" y="4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8" name="Freeform 414"/>
            <p:cNvSpPr>
              <a:spLocks/>
            </p:cNvSpPr>
            <p:nvPr/>
          </p:nvSpPr>
          <p:spPr bwMode="auto">
            <a:xfrm>
              <a:off x="2692400" y="2274888"/>
              <a:ext cx="6350" cy="4763"/>
            </a:xfrm>
            <a:custGeom>
              <a:avLst/>
              <a:gdLst>
                <a:gd name="T0" fmla="*/ 31 w 62"/>
                <a:gd name="T1" fmla="*/ 0 h 62"/>
                <a:gd name="T2" fmla="*/ 43 w 62"/>
                <a:gd name="T3" fmla="*/ 3 h 62"/>
                <a:gd name="T4" fmla="*/ 53 w 62"/>
                <a:gd name="T5" fmla="*/ 9 h 62"/>
                <a:gd name="T6" fmla="*/ 59 w 62"/>
                <a:gd name="T7" fmla="*/ 19 h 62"/>
                <a:gd name="T8" fmla="*/ 62 w 62"/>
                <a:gd name="T9" fmla="*/ 31 h 62"/>
                <a:gd name="T10" fmla="*/ 59 w 62"/>
                <a:gd name="T11" fmla="*/ 43 h 62"/>
                <a:gd name="T12" fmla="*/ 53 w 62"/>
                <a:gd name="T13" fmla="*/ 53 h 62"/>
                <a:gd name="T14" fmla="*/ 43 w 62"/>
                <a:gd name="T15" fmla="*/ 60 h 62"/>
                <a:gd name="T16" fmla="*/ 31 w 62"/>
                <a:gd name="T17" fmla="*/ 62 h 62"/>
                <a:gd name="T18" fmla="*/ 19 w 62"/>
                <a:gd name="T19" fmla="*/ 60 h 62"/>
                <a:gd name="T20" fmla="*/ 9 w 62"/>
                <a:gd name="T21" fmla="*/ 53 h 62"/>
                <a:gd name="T22" fmla="*/ 2 w 62"/>
                <a:gd name="T23" fmla="*/ 43 h 62"/>
                <a:gd name="T24" fmla="*/ 0 w 62"/>
                <a:gd name="T25" fmla="*/ 31 h 62"/>
                <a:gd name="T26" fmla="*/ 2 w 62"/>
                <a:gd name="T27" fmla="*/ 19 h 62"/>
                <a:gd name="T28" fmla="*/ 9 w 62"/>
                <a:gd name="T29" fmla="*/ 9 h 62"/>
                <a:gd name="T30" fmla="*/ 19 w 62"/>
                <a:gd name="T31" fmla="*/ 3 h 62"/>
                <a:gd name="T32" fmla="*/ 31 w 62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lnTo>
                    <a:pt x="43" y="3"/>
                  </a:lnTo>
                  <a:lnTo>
                    <a:pt x="53" y="9"/>
                  </a:lnTo>
                  <a:lnTo>
                    <a:pt x="59" y="19"/>
                  </a:lnTo>
                  <a:lnTo>
                    <a:pt x="62" y="31"/>
                  </a:lnTo>
                  <a:lnTo>
                    <a:pt x="59" y="43"/>
                  </a:lnTo>
                  <a:lnTo>
                    <a:pt x="53" y="53"/>
                  </a:lnTo>
                  <a:lnTo>
                    <a:pt x="43" y="60"/>
                  </a:lnTo>
                  <a:lnTo>
                    <a:pt x="31" y="62"/>
                  </a:lnTo>
                  <a:lnTo>
                    <a:pt x="19" y="60"/>
                  </a:lnTo>
                  <a:lnTo>
                    <a:pt x="9" y="53"/>
                  </a:lnTo>
                  <a:lnTo>
                    <a:pt x="2" y="43"/>
                  </a:lnTo>
                  <a:lnTo>
                    <a:pt x="0" y="31"/>
                  </a:lnTo>
                  <a:lnTo>
                    <a:pt x="2" y="19"/>
                  </a:lnTo>
                  <a:lnTo>
                    <a:pt x="9" y="9"/>
                  </a:lnTo>
                  <a:lnTo>
                    <a:pt x="19" y="3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9" name="Freeform 415"/>
            <p:cNvSpPr>
              <a:spLocks/>
            </p:cNvSpPr>
            <p:nvPr/>
          </p:nvSpPr>
          <p:spPr bwMode="auto">
            <a:xfrm>
              <a:off x="2686050" y="2278063"/>
              <a:ext cx="4762" cy="6350"/>
            </a:xfrm>
            <a:custGeom>
              <a:avLst/>
              <a:gdLst>
                <a:gd name="T0" fmla="*/ 31 w 62"/>
                <a:gd name="T1" fmla="*/ 0 h 63"/>
                <a:gd name="T2" fmla="*/ 43 w 62"/>
                <a:gd name="T3" fmla="*/ 3 h 63"/>
                <a:gd name="T4" fmla="*/ 53 w 62"/>
                <a:gd name="T5" fmla="*/ 9 h 63"/>
                <a:gd name="T6" fmla="*/ 60 w 62"/>
                <a:gd name="T7" fmla="*/ 19 h 63"/>
                <a:gd name="T8" fmla="*/ 62 w 62"/>
                <a:gd name="T9" fmla="*/ 31 h 63"/>
                <a:gd name="T10" fmla="*/ 60 w 62"/>
                <a:gd name="T11" fmla="*/ 43 h 63"/>
                <a:gd name="T12" fmla="*/ 53 w 62"/>
                <a:gd name="T13" fmla="*/ 53 h 63"/>
                <a:gd name="T14" fmla="*/ 43 w 62"/>
                <a:gd name="T15" fmla="*/ 61 h 63"/>
                <a:gd name="T16" fmla="*/ 31 w 62"/>
                <a:gd name="T17" fmla="*/ 63 h 63"/>
                <a:gd name="T18" fmla="*/ 19 w 62"/>
                <a:gd name="T19" fmla="*/ 61 h 63"/>
                <a:gd name="T20" fmla="*/ 9 w 62"/>
                <a:gd name="T21" fmla="*/ 53 h 63"/>
                <a:gd name="T22" fmla="*/ 3 w 62"/>
                <a:gd name="T23" fmla="*/ 43 h 63"/>
                <a:gd name="T24" fmla="*/ 0 w 62"/>
                <a:gd name="T25" fmla="*/ 31 h 63"/>
                <a:gd name="T26" fmla="*/ 3 w 62"/>
                <a:gd name="T27" fmla="*/ 19 h 63"/>
                <a:gd name="T28" fmla="*/ 9 w 62"/>
                <a:gd name="T29" fmla="*/ 9 h 63"/>
                <a:gd name="T30" fmla="*/ 19 w 62"/>
                <a:gd name="T31" fmla="*/ 3 h 63"/>
                <a:gd name="T32" fmla="*/ 31 w 62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63">
                  <a:moveTo>
                    <a:pt x="31" y="0"/>
                  </a:moveTo>
                  <a:lnTo>
                    <a:pt x="43" y="3"/>
                  </a:lnTo>
                  <a:lnTo>
                    <a:pt x="53" y="9"/>
                  </a:lnTo>
                  <a:lnTo>
                    <a:pt x="60" y="19"/>
                  </a:lnTo>
                  <a:lnTo>
                    <a:pt x="62" y="31"/>
                  </a:lnTo>
                  <a:lnTo>
                    <a:pt x="60" y="43"/>
                  </a:lnTo>
                  <a:lnTo>
                    <a:pt x="53" y="53"/>
                  </a:lnTo>
                  <a:lnTo>
                    <a:pt x="43" y="61"/>
                  </a:lnTo>
                  <a:lnTo>
                    <a:pt x="31" y="63"/>
                  </a:lnTo>
                  <a:lnTo>
                    <a:pt x="19" y="61"/>
                  </a:lnTo>
                  <a:lnTo>
                    <a:pt x="9" y="53"/>
                  </a:lnTo>
                  <a:lnTo>
                    <a:pt x="3" y="43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9" y="9"/>
                  </a:lnTo>
                  <a:lnTo>
                    <a:pt x="19" y="3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0" name="Freeform 416"/>
            <p:cNvSpPr>
              <a:spLocks/>
            </p:cNvSpPr>
            <p:nvPr/>
          </p:nvSpPr>
          <p:spPr bwMode="auto">
            <a:xfrm>
              <a:off x="2678113" y="2281238"/>
              <a:ext cx="4762" cy="6350"/>
            </a:xfrm>
            <a:custGeom>
              <a:avLst/>
              <a:gdLst>
                <a:gd name="T0" fmla="*/ 28 w 62"/>
                <a:gd name="T1" fmla="*/ 0 h 62"/>
                <a:gd name="T2" fmla="*/ 40 w 62"/>
                <a:gd name="T3" fmla="*/ 1 h 62"/>
                <a:gd name="T4" fmla="*/ 51 w 62"/>
                <a:gd name="T5" fmla="*/ 7 h 62"/>
                <a:gd name="T6" fmla="*/ 59 w 62"/>
                <a:gd name="T7" fmla="*/ 17 h 62"/>
                <a:gd name="T8" fmla="*/ 62 w 62"/>
                <a:gd name="T9" fmla="*/ 29 h 62"/>
                <a:gd name="T10" fmla="*/ 61 w 62"/>
                <a:gd name="T11" fmla="*/ 41 h 62"/>
                <a:gd name="T12" fmla="*/ 55 w 62"/>
                <a:gd name="T13" fmla="*/ 51 h 62"/>
                <a:gd name="T14" fmla="*/ 45 w 62"/>
                <a:gd name="T15" fmla="*/ 59 h 62"/>
                <a:gd name="T16" fmla="*/ 34 w 62"/>
                <a:gd name="T17" fmla="*/ 62 h 62"/>
                <a:gd name="T18" fmla="*/ 23 w 62"/>
                <a:gd name="T19" fmla="*/ 62 h 62"/>
                <a:gd name="T20" fmla="*/ 14 w 62"/>
                <a:gd name="T21" fmla="*/ 58 h 62"/>
                <a:gd name="T22" fmla="*/ 6 w 62"/>
                <a:gd name="T23" fmla="*/ 51 h 62"/>
                <a:gd name="T24" fmla="*/ 5 w 62"/>
                <a:gd name="T25" fmla="*/ 49 h 62"/>
                <a:gd name="T26" fmla="*/ 4 w 62"/>
                <a:gd name="T27" fmla="*/ 47 h 62"/>
                <a:gd name="T28" fmla="*/ 3 w 62"/>
                <a:gd name="T29" fmla="*/ 45 h 62"/>
                <a:gd name="T30" fmla="*/ 1 w 62"/>
                <a:gd name="T31" fmla="*/ 39 h 62"/>
                <a:gd name="T32" fmla="*/ 0 w 62"/>
                <a:gd name="T33" fmla="*/ 29 h 62"/>
                <a:gd name="T34" fmla="*/ 2 w 62"/>
                <a:gd name="T35" fmla="*/ 19 h 62"/>
                <a:gd name="T36" fmla="*/ 8 w 62"/>
                <a:gd name="T37" fmla="*/ 9 h 62"/>
                <a:gd name="T38" fmla="*/ 16 w 62"/>
                <a:gd name="T39" fmla="*/ 3 h 62"/>
                <a:gd name="T40" fmla="*/ 28 w 62"/>
                <a:gd name="T4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2" h="62">
                  <a:moveTo>
                    <a:pt x="28" y="0"/>
                  </a:moveTo>
                  <a:lnTo>
                    <a:pt x="40" y="1"/>
                  </a:lnTo>
                  <a:lnTo>
                    <a:pt x="51" y="7"/>
                  </a:lnTo>
                  <a:lnTo>
                    <a:pt x="59" y="17"/>
                  </a:lnTo>
                  <a:lnTo>
                    <a:pt x="62" y="29"/>
                  </a:lnTo>
                  <a:lnTo>
                    <a:pt x="61" y="41"/>
                  </a:lnTo>
                  <a:lnTo>
                    <a:pt x="55" y="51"/>
                  </a:lnTo>
                  <a:lnTo>
                    <a:pt x="45" y="59"/>
                  </a:lnTo>
                  <a:lnTo>
                    <a:pt x="34" y="62"/>
                  </a:lnTo>
                  <a:lnTo>
                    <a:pt x="23" y="62"/>
                  </a:lnTo>
                  <a:lnTo>
                    <a:pt x="14" y="58"/>
                  </a:lnTo>
                  <a:lnTo>
                    <a:pt x="6" y="51"/>
                  </a:lnTo>
                  <a:lnTo>
                    <a:pt x="5" y="49"/>
                  </a:lnTo>
                  <a:lnTo>
                    <a:pt x="4" y="47"/>
                  </a:lnTo>
                  <a:lnTo>
                    <a:pt x="3" y="45"/>
                  </a:lnTo>
                  <a:lnTo>
                    <a:pt x="1" y="39"/>
                  </a:lnTo>
                  <a:lnTo>
                    <a:pt x="0" y="29"/>
                  </a:lnTo>
                  <a:lnTo>
                    <a:pt x="2" y="19"/>
                  </a:lnTo>
                  <a:lnTo>
                    <a:pt x="8" y="9"/>
                  </a:lnTo>
                  <a:lnTo>
                    <a:pt x="16" y="3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1" name="Freeform 417"/>
            <p:cNvSpPr>
              <a:spLocks/>
            </p:cNvSpPr>
            <p:nvPr/>
          </p:nvSpPr>
          <p:spPr bwMode="auto">
            <a:xfrm>
              <a:off x="2670175" y="2205038"/>
              <a:ext cx="6350" cy="6350"/>
            </a:xfrm>
            <a:custGeom>
              <a:avLst/>
              <a:gdLst>
                <a:gd name="T0" fmla="*/ 32 w 63"/>
                <a:gd name="T1" fmla="*/ 0 h 63"/>
                <a:gd name="T2" fmla="*/ 44 w 63"/>
                <a:gd name="T3" fmla="*/ 3 h 63"/>
                <a:gd name="T4" fmla="*/ 54 w 63"/>
                <a:gd name="T5" fmla="*/ 10 h 63"/>
                <a:gd name="T6" fmla="*/ 61 w 63"/>
                <a:gd name="T7" fmla="*/ 20 h 63"/>
                <a:gd name="T8" fmla="*/ 63 w 63"/>
                <a:gd name="T9" fmla="*/ 32 h 63"/>
                <a:gd name="T10" fmla="*/ 61 w 63"/>
                <a:gd name="T11" fmla="*/ 44 h 63"/>
                <a:gd name="T12" fmla="*/ 54 w 63"/>
                <a:gd name="T13" fmla="*/ 54 h 63"/>
                <a:gd name="T14" fmla="*/ 44 w 63"/>
                <a:gd name="T15" fmla="*/ 61 h 63"/>
                <a:gd name="T16" fmla="*/ 32 w 63"/>
                <a:gd name="T17" fmla="*/ 63 h 63"/>
                <a:gd name="T18" fmla="*/ 19 w 63"/>
                <a:gd name="T19" fmla="*/ 61 h 63"/>
                <a:gd name="T20" fmla="*/ 9 w 63"/>
                <a:gd name="T21" fmla="*/ 54 h 63"/>
                <a:gd name="T22" fmla="*/ 3 w 63"/>
                <a:gd name="T23" fmla="*/ 44 h 63"/>
                <a:gd name="T24" fmla="*/ 0 w 63"/>
                <a:gd name="T25" fmla="*/ 32 h 63"/>
                <a:gd name="T26" fmla="*/ 3 w 63"/>
                <a:gd name="T27" fmla="*/ 20 h 63"/>
                <a:gd name="T28" fmla="*/ 9 w 63"/>
                <a:gd name="T29" fmla="*/ 10 h 63"/>
                <a:gd name="T30" fmla="*/ 19 w 63"/>
                <a:gd name="T31" fmla="*/ 3 h 63"/>
                <a:gd name="T32" fmla="*/ 32 w 63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3">
                  <a:moveTo>
                    <a:pt x="32" y="0"/>
                  </a:moveTo>
                  <a:lnTo>
                    <a:pt x="44" y="3"/>
                  </a:lnTo>
                  <a:lnTo>
                    <a:pt x="54" y="10"/>
                  </a:lnTo>
                  <a:lnTo>
                    <a:pt x="61" y="20"/>
                  </a:lnTo>
                  <a:lnTo>
                    <a:pt x="63" y="32"/>
                  </a:lnTo>
                  <a:lnTo>
                    <a:pt x="61" y="44"/>
                  </a:lnTo>
                  <a:lnTo>
                    <a:pt x="54" y="54"/>
                  </a:lnTo>
                  <a:lnTo>
                    <a:pt x="44" y="61"/>
                  </a:lnTo>
                  <a:lnTo>
                    <a:pt x="32" y="63"/>
                  </a:lnTo>
                  <a:lnTo>
                    <a:pt x="19" y="61"/>
                  </a:lnTo>
                  <a:lnTo>
                    <a:pt x="9" y="54"/>
                  </a:lnTo>
                  <a:lnTo>
                    <a:pt x="3" y="44"/>
                  </a:lnTo>
                  <a:lnTo>
                    <a:pt x="0" y="32"/>
                  </a:lnTo>
                  <a:lnTo>
                    <a:pt x="3" y="20"/>
                  </a:lnTo>
                  <a:lnTo>
                    <a:pt x="9" y="10"/>
                  </a:lnTo>
                  <a:lnTo>
                    <a:pt x="19" y="3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2" name="Freeform 418"/>
            <p:cNvSpPr>
              <a:spLocks/>
            </p:cNvSpPr>
            <p:nvPr/>
          </p:nvSpPr>
          <p:spPr bwMode="auto">
            <a:xfrm>
              <a:off x="2662238" y="2201863"/>
              <a:ext cx="6350" cy="6350"/>
            </a:xfrm>
            <a:custGeom>
              <a:avLst/>
              <a:gdLst>
                <a:gd name="T0" fmla="*/ 31 w 62"/>
                <a:gd name="T1" fmla="*/ 0 h 63"/>
                <a:gd name="T2" fmla="*/ 43 w 62"/>
                <a:gd name="T3" fmla="*/ 2 h 63"/>
                <a:gd name="T4" fmla="*/ 53 w 62"/>
                <a:gd name="T5" fmla="*/ 9 h 63"/>
                <a:gd name="T6" fmla="*/ 59 w 62"/>
                <a:gd name="T7" fmla="*/ 19 h 63"/>
                <a:gd name="T8" fmla="*/ 62 w 62"/>
                <a:gd name="T9" fmla="*/ 31 h 63"/>
                <a:gd name="T10" fmla="*/ 59 w 62"/>
                <a:gd name="T11" fmla="*/ 43 h 63"/>
                <a:gd name="T12" fmla="*/ 53 w 62"/>
                <a:gd name="T13" fmla="*/ 54 h 63"/>
                <a:gd name="T14" fmla="*/ 43 w 62"/>
                <a:gd name="T15" fmla="*/ 60 h 63"/>
                <a:gd name="T16" fmla="*/ 31 w 62"/>
                <a:gd name="T17" fmla="*/ 63 h 63"/>
                <a:gd name="T18" fmla="*/ 19 w 62"/>
                <a:gd name="T19" fmla="*/ 60 h 63"/>
                <a:gd name="T20" fmla="*/ 9 w 62"/>
                <a:gd name="T21" fmla="*/ 54 h 63"/>
                <a:gd name="T22" fmla="*/ 2 w 62"/>
                <a:gd name="T23" fmla="*/ 43 h 63"/>
                <a:gd name="T24" fmla="*/ 0 w 62"/>
                <a:gd name="T25" fmla="*/ 31 h 63"/>
                <a:gd name="T26" fmla="*/ 2 w 62"/>
                <a:gd name="T27" fmla="*/ 19 h 63"/>
                <a:gd name="T28" fmla="*/ 9 w 62"/>
                <a:gd name="T29" fmla="*/ 9 h 63"/>
                <a:gd name="T30" fmla="*/ 19 w 62"/>
                <a:gd name="T31" fmla="*/ 2 h 63"/>
                <a:gd name="T32" fmla="*/ 31 w 62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63">
                  <a:moveTo>
                    <a:pt x="31" y="0"/>
                  </a:moveTo>
                  <a:lnTo>
                    <a:pt x="43" y="2"/>
                  </a:lnTo>
                  <a:lnTo>
                    <a:pt x="53" y="9"/>
                  </a:lnTo>
                  <a:lnTo>
                    <a:pt x="59" y="19"/>
                  </a:lnTo>
                  <a:lnTo>
                    <a:pt x="62" y="31"/>
                  </a:lnTo>
                  <a:lnTo>
                    <a:pt x="59" y="43"/>
                  </a:lnTo>
                  <a:lnTo>
                    <a:pt x="53" y="54"/>
                  </a:lnTo>
                  <a:lnTo>
                    <a:pt x="43" y="60"/>
                  </a:lnTo>
                  <a:lnTo>
                    <a:pt x="31" y="63"/>
                  </a:lnTo>
                  <a:lnTo>
                    <a:pt x="19" y="60"/>
                  </a:lnTo>
                  <a:lnTo>
                    <a:pt x="9" y="54"/>
                  </a:lnTo>
                  <a:lnTo>
                    <a:pt x="2" y="43"/>
                  </a:lnTo>
                  <a:lnTo>
                    <a:pt x="0" y="31"/>
                  </a:lnTo>
                  <a:lnTo>
                    <a:pt x="2" y="19"/>
                  </a:lnTo>
                  <a:lnTo>
                    <a:pt x="9" y="9"/>
                  </a:lnTo>
                  <a:lnTo>
                    <a:pt x="19" y="2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" name="Freeform 419"/>
            <p:cNvSpPr>
              <a:spLocks/>
            </p:cNvSpPr>
            <p:nvPr/>
          </p:nvSpPr>
          <p:spPr bwMode="auto">
            <a:xfrm>
              <a:off x="2700338" y="2220913"/>
              <a:ext cx="6350" cy="6350"/>
            </a:xfrm>
            <a:custGeom>
              <a:avLst/>
              <a:gdLst>
                <a:gd name="T0" fmla="*/ 34 w 63"/>
                <a:gd name="T1" fmla="*/ 0 h 63"/>
                <a:gd name="T2" fmla="*/ 46 w 63"/>
                <a:gd name="T3" fmla="*/ 4 h 63"/>
                <a:gd name="T4" fmla="*/ 56 w 63"/>
                <a:gd name="T5" fmla="*/ 12 h 63"/>
                <a:gd name="T6" fmla="*/ 61 w 63"/>
                <a:gd name="T7" fmla="*/ 22 h 63"/>
                <a:gd name="T8" fmla="*/ 63 w 63"/>
                <a:gd name="T9" fmla="*/ 34 h 63"/>
                <a:gd name="T10" fmla="*/ 59 w 63"/>
                <a:gd name="T11" fmla="*/ 46 h 63"/>
                <a:gd name="T12" fmla="*/ 52 w 63"/>
                <a:gd name="T13" fmla="*/ 56 h 63"/>
                <a:gd name="T14" fmla="*/ 41 w 63"/>
                <a:gd name="T15" fmla="*/ 62 h 63"/>
                <a:gd name="T16" fmla="*/ 30 w 63"/>
                <a:gd name="T17" fmla="*/ 63 h 63"/>
                <a:gd name="T18" fmla="*/ 18 w 63"/>
                <a:gd name="T19" fmla="*/ 60 h 63"/>
                <a:gd name="T20" fmla="*/ 7 w 63"/>
                <a:gd name="T21" fmla="*/ 53 h 63"/>
                <a:gd name="T22" fmla="*/ 2 w 63"/>
                <a:gd name="T23" fmla="*/ 41 h 63"/>
                <a:gd name="T24" fmla="*/ 0 w 63"/>
                <a:gd name="T25" fmla="*/ 29 h 63"/>
                <a:gd name="T26" fmla="*/ 3 w 63"/>
                <a:gd name="T27" fmla="*/ 17 h 63"/>
                <a:gd name="T28" fmla="*/ 12 w 63"/>
                <a:gd name="T29" fmla="*/ 8 h 63"/>
                <a:gd name="T30" fmla="*/ 22 w 63"/>
                <a:gd name="T31" fmla="*/ 2 h 63"/>
                <a:gd name="T32" fmla="*/ 34 w 63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3">
                  <a:moveTo>
                    <a:pt x="34" y="0"/>
                  </a:moveTo>
                  <a:lnTo>
                    <a:pt x="46" y="4"/>
                  </a:lnTo>
                  <a:lnTo>
                    <a:pt x="56" y="12"/>
                  </a:lnTo>
                  <a:lnTo>
                    <a:pt x="61" y="22"/>
                  </a:lnTo>
                  <a:lnTo>
                    <a:pt x="63" y="34"/>
                  </a:lnTo>
                  <a:lnTo>
                    <a:pt x="59" y="46"/>
                  </a:lnTo>
                  <a:lnTo>
                    <a:pt x="52" y="56"/>
                  </a:lnTo>
                  <a:lnTo>
                    <a:pt x="41" y="62"/>
                  </a:lnTo>
                  <a:lnTo>
                    <a:pt x="30" y="63"/>
                  </a:lnTo>
                  <a:lnTo>
                    <a:pt x="18" y="60"/>
                  </a:lnTo>
                  <a:lnTo>
                    <a:pt x="7" y="53"/>
                  </a:lnTo>
                  <a:lnTo>
                    <a:pt x="2" y="41"/>
                  </a:lnTo>
                  <a:lnTo>
                    <a:pt x="0" y="29"/>
                  </a:lnTo>
                  <a:lnTo>
                    <a:pt x="3" y="17"/>
                  </a:lnTo>
                  <a:lnTo>
                    <a:pt x="12" y="8"/>
                  </a:lnTo>
                  <a:lnTo>
                    <a:pt x="22" y="2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4" name="Freeform 420"/>
            <p:cNvSpPr>
              <a:spLocks/>
            </p:cNvSpPr>
            <p:nvPr/>
          </p:nvSpPr>
          <p:spPr bwMode="auto">
            <a:xfrm>
              <a:off x="2692400" y="2217738"/>
              <a:ext cx="6350" cy="4763"/>
            </a:xfrm>
            <a:custGeom>
              <a:avLst/>
              <a:gdLst>
                <a:gd name="T0" fmla="*/ 31 w 62"/>
                <a:gd name="T1" fmla="*/ 0 h 62"/>
                <a:gd name="T2" fmla="*/ 43 w 62"/>
                <a:gd name="T3" fmla="*/ 3 h 62"/>
                <a:gd name="T4" fmla="*/ 53 w 62"/>
                <a:gd name="T5" fmla="*/ 9 h 62"/>
                <a:gd name="T6" fmla="*/ 59 w 62"/>
                <a:gd name="T7" fmla="*/ 19 h 62"/>
                <a:gd name="T8" fmla="*/ 62 w 62"/>
                <a:gd name="T9" fmla="*/ 31 h 62"/>
                <a:gd name="T10" fmla="*/ 59 w 62"/>
                <a:gd name="T11" fmla="*/ 43 h 62"/>
                <a:gd name="T12" fmla="*/ 53 w 62"/>
                <a:gd name="T13" fmla="*/ 53 h 62"/>
                <a:gd name="T14" fmla="*/ 43 w 62"/>
                <a:gd name="T15" fmla="*/ 60 h 62"/>
                <a:gd name="T16" fmla="*/ 31 w 62"/>
                <a:gd name="T17" fmla="*/ 62 h 62"/>
                <a:gd name="T18" fmla="*/ 19 w 62"/>
                <a:gd name="T19" fmla="*/ 60 h 62"/>
                <a:gd name="T20" fmla="*/ 9 w 62"/>
                <a:gd name="T21" fmla="*/ 53 h 62"/>
                <a:gd name="T22" fmla="*/ 2 w 62"/>
                <a:gd name="T23" fmla="*/ 43 h 62"/>
                <a:gd name="T24" fmla="*/ 0 w 62"/>
                <a:gd name="T25" fmla="*/ 31 h 62"/>
                <a:gd name="T26" fmla="*/ 2 w 62"/>
                <a:gd name="T27" fmla="*/ 19 h 62"/>
                <a:gd name="T28" fmla="*/ 9 w 62"/>
                <a:gd name="T29" fmla="*/ 9 h 62"/>
                <a:gd name="T30" fmla="*/ 19 w 62"/>
                <a:gd name="T31" fmla="*/ 3 h 62"/>
                <a:gd name="T32" fmla="*/ 31 w 62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lnTo>
                    <a:pt x="43" y="3"/>
                  </a:lnTo>
                  <a:lnTo>
                    <a:pt x="53" y="9"/>
                  </a:lnTo>
                  <a:lnTo>
                    <a:pt x="59" y="19"/>
                  </a:lnTo>
                  <a:lnTo>
                    <a:pt x="62" y="31"/>
                  </a:lnTo>
                  <a:lnTo>
                    <a:pt x="59" y="43"/>
                  </a:lnTo>
                  <a:lnTo>
                    <a:pt x="53" y="53"/>
                  </a:lnTo>
                  <a:lnTo>
                    <a:pt x="43" y="60"/>
                  </a:lnTo>
                  <a:lnTo>
                    <a:pt x="31" y="62"/>
                  </a:lnTo>
                  <a:lnTo>
                    <a:pt x="19" y="60"/>
                  </a:lnTo>
                  <a:lnTo>
                    <a:pt x="9" y="53"/>
                  </a:lnTo>
                  <a:lnTo>
                    <a:pt x="2" y="43"/>
                  </a:lnTo>
                  <a:lnTo>
                    <a:pt x="0" y="31"/>
                  </a:lnTo>
                  <a:lnTo>
                    <a:pt x="2" y="19"/>
                  </a:lnTo>
                  <a:lnTo>
                    <a:pt x="9" y="9"/>
                  </a:lnTo>
                  <a:lnTo>
                    <a:pt x="19" y="3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5" name="Freeform 421"/>
            <p:cNvSpPr>
              <a:spLocks/>
            </p:cNvSpPr>
            <p:nvPr/>
          </p:nvSpPr>
          <p:spPr bwMode="auto">
            <a:xfrm>
              <a:off x="2686050" y="2212976"/>
              <a:ext cx="4762" cy="6350"/>
            </a:xfrm>
            <a:custGeom>
              <a:avLst/>
              <a:gdLst>
                <a:gd name="T0" fmla="*/ 31 w 62"/>
                <a:gd name="T1" fmla="*/ 0 h 63"/>
                <a:gd name="T2" fmla="*/ 43 w 62"/>
                <a:gd name="T3" fmla="*/ 3 h 63"/>
                <a:gd name="T4" fmla="*/ 53 w 62"/>
                <a:gd name="T5" fmla="*/ 9 h 63"/>
                <a:gd name="T6" fmla="*/ 60 w 62"/>
                <a:gd name="T7" fmla="*/ 19 h 63"/>
                <a:gd name="T8" fmla="*/ 62 w 62"/>
                <a:gd name="T9" fmla="*/ 32 h 63"/>
                <a:gd name="T10" fmla="*/ 60 w 62"/>
                <a:gd name="T11" fmla="*/ 44 h 63"/>
                <a:gd name="T12" fmla="*/ 53 w 62"/>
                <a:gd name="T13" fmla="*/ 54 h 63"/>
                <a:gd name="T14" fmla="*/ 43 w 62"/>
                <a:gd name="T15" fmla="*/ 61 h 63"/>
                <a:gd name="T16" fmla="*/ 31 w 62"/>
                <a:gd name="T17" fmla="*/ 63 h 63"/>
                <a:gd name="T18" fmla="*/ 19 w 62"/>
                <a:gd name="T19" fmla="*/ 61 h 63"/>
                <a:gd name="T20" fmla="*/ 9 w 62"/>
                <a:gd name="T21" fmla="*/ 54 h 63"/>
                <a:gd name="T22" fmla="*/ 3 w 62"/>
                <a:gd name="T23" fmla="*/ 44 h 63"/>
                <a:gd name="T24" fmla="*/ 0 w 62"/>
                <a:gd name="T25" fmla="*/ 32 h 63"/>
                <a:gd name="T26" fmla="*/ 3 w 62"/>
                <a:gd name="T27" fmla="*/ 19 h 63"/>
                <a:gd name="T28" fmla="*/ 9 w 62"/>
                <a:gd name="T29" fmla="*/ 9 h 63"/>
                <a:gd name="T30" fmla="*/ 19 w 62"/>
                <a:gd name="T31" fmla="*/ 3 h 63"/>
                <a:gd name="T32" fmla="*/ 31 w 62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63">
                  <a:moveTo>
                    <a:pt x="31" y="0"/>
                  </a:moveTo>
                  <a:lnTo>
                    <a:pt x="43" y="3"/>
                  </a:lnTo>
                  <a:lnTo>
                    <a:pt x="53" y="9"/>
                  </a:lnTo>
                  <a:lnTo>
                    <a:pt x="60" y="19"/>
                  </a:lnTo>
                  <a:lnTo>
                    <a:pt x="62" y="32"/>
                  </a:lnTo>
                  <a:lnTo>
                    <a:pt x="60" y="44"/>
                  </a:lnTo>
                  <a:lnTo>
                    <a:pt x="53" y="54"/>
                  </a:lnTo>
                  <a:lnTo>
                    <a:pt x="43" y="61"/>
                  </a:lnTo>
                  <a:lnTo>
                    <a:pt x="31" y="63"/>
                  </a:lnTo>
                  <a:lnTo>
                    <a:pt x="19" y="61"/>
                  </a:lnTo>
                  <a:lnTo>
                    <a:pt x="9" y="54"/>
                  </a:lnTo>
                  <a:lnTo>
                    <a:pt x="3" y="44"/>
                  </a:lnTo>
                  <a:lnTo>
                    <a:pt x="0" y="32"/>
                  </a:lnTo>
                  <a:lnTo>
                    <a:pt x="3" y="19"/>
                  </a:lnTo>
                  <a:lnTo>
                    <a:pt x="9" y="9"/>
                  </a:lnTo>
                  <a:lnTo>
                    <a:pt x="19" y="3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6" name="Freeform 422"/>
            <p:cNvSpPr>
              <a:spLocks/>
            </p:cNvSpPr>
            <p:nvPr/>
          </p:nvSpPr>
          <p:spPr bwMode="auto">
            <a:xfrm>
              <a:off x="2678113" y="2209801"/>
              <a:ext cx="4762" cy="4763"/>
            </a:xfrm>
            <a:custGeom>
              <a:avLst/>
              <a:gdLst>
                <a:gd name="T0" fmla="*/ 34 w 62"/>
                <a:gd name="T1" fmla="*/ 0 h 61"/>
                <a:gd name="T2" fmla="*/ 45 w 62"/>
                <a:gd name="T3" fmla="*/ 3 h 61"/>
                <a:gd name="T4" fmla="*/ 55 w 62"/>
                <a:gd name="T5" fmla="*/ 10 h 61"/>
                <a:gd name="T6" fmla="*/ 60 w 62"/>
                <a:gd name="T7" fmla="*/ 21 h 61"/>
                <a:gd name="T8" fmla="*/ 62 w 62"/>
                <a:gd name="T9" fmla="*/ 32 h 61"/>
                <a:gd name="T10" fmla="*/ 59 w 62"/>
                <a:gd name="T11" fmla="*/ 44 h 61"/>
                <a:gd name="T12" fmla="*/ 51 w 62"/>
                <a:gd name="T13" fmla="*/ 54 h 61"/>
                <a:gd name="T14" fmla="*/ 40 w 62"/>
                <a:gd name="T15" fmla="*/ 59 h 61"/>
                <a:gd name="T16" fmla="*/ 28 w 62"/>
                <a:gd name="T17" fmla="*/ 61 h 61"/>
                <a:gd name="T18" fmla="*/ 16 w 62"/>
                <a:gd name="T19" fmla="*/ 58 h 61"/>
                <a:gd name="T20" fmla="*/ 7 w 62"/>
                <a:gd name="T21" fmla="*/ 50 h 61"/>
                <a:gd name="T22" fmla="*/ 1 w 62"/>
                <a:gd name="T23" fmla="*/ 40 h 61"/>
                <a:gd name="T24" fmla="*/ 0 w 62"/>
                <a:gd name="T25" fmla="*/ 28 h 61"/>
                <a:gd name="T26" fmla="*/ 3 w 62"/>
                <a:gd name="T27" fmla="*/ 16 h 61"/>
                <a:gd name="T28" fmla="*/ 4 w 62"/>
                <a:gd name="T29" fmla="*/ 13 h 61"/>
                <a:gd name="T30" fmla="*/ 6 w 62"/>
                <a:gd name="T31" fmla="*/ 11 h 61"/>
                <a:gd name="T32" fmla="*/ 14 w 62"/>
                <a:gd name="T33" fmla="*/ 4 h 61"/>
                <a:gd name="T34" fmla="*/ 24 w 62"/>
                <a:gd name="T35" fmla="*/ 0 h 61"/>
                <a:gd name="T36" fmla="*/ 34 w 62"/>
                <a:gd name="T3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2" h="61">
                  <a:moveTo>
                    <a:pt x="34" y="0"/>
                  </a:moveTo>
                  <a:lnTo>
                    <a:pt x="45" y="3"/>
                  </a:lnTo>
                  <a:lnTo>
                    <a:pt x="55" y="10"/>
                  </a:lnTo>
                  <a:lnTo>
                    <a:pt x="60" y="21"/>
                  </a:lnTo>
                  <a:lnTo>
                    <a:pt x="62" y="32"/>
                  </a:lnTo>
                  <a:lnTo>
                    <a:pt x="59" y="44"/>
                  </a:lnTo>
                  <a:lnTo>
                    <a:pt x="51" y="54"/>
                  </a:lnTo>
                  <a:lnTo>
                    <a:pt x="40" y="59"/>
                  </a:lnTo>
                  <a:lnTo>
                    <a:pt x="28" y="61"/>
                  </a:lnTo>
                  <a:lnTo>
                    <a:pt x="16" y="58"/>
                  </a:lnTo>
                  <a:lnTo>
                    <a:pt x="7" y="50"/>
                  </a:lnTo>
                  <a:lnTo>
                    <a:pt x="1" y="40"/>
                  </a:lnTo>
                  <a:lnTo>
                    <a:pt x="0" y="28"/>
                  </a:lnTo>
                  <a:lnTo>
                    <a:pt x="3" y="16"/>
                  </a:lnTo>
                  <a:lnTo>
                    <a:pt x="4" y="13"/>
                  </a:lnTo>
                  <a:lnTo>
                    <a:pt x="6" y="11"/>
                  </a:lnTo>
                  <a:lnTo>
                    <a:pt x="14" y="4"/>
                  </a:lnTo>
                  <a:lnTo>
                    <a:pt x="2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7" name="Freeform 423"/>
            <p:cNvSpPr>
              <a:spLocks/>
            </p:cNvSpPr>
            <p:nvPr/>
          </p:nvSpPr>
          <p:spPr bwMode="auto">
            <a:xfrm>
              <a:off x="2806700" y="2209801"/>
              <a:ext cx="6350" cy="4763"/>
            </a:xfrm>
            <a:custGeom>
              <a:avLst/>
              <a:gdLst>
                <a:gd name="T0" fmla="*/ 30 w 63"/>
                <a:gd name="T1" fmla="*/ 0 h 61"/>
                <a:gd name="T2" fmla="*/ 42 w 63"/>
                <a:gd name="T3" fmla="*/ 1 h 61"/>
                <a:gd name="T4" fmla="*/ 52 w 63"/>
                <a:gd name="T5" fmla="*/ 7 h 61"/>
                <a:gd name="T6" fmla="*/ 60 w 63"/>
                <a:gd name="T7" fmla="*/ 16 h 61"/>
                <a:gd name="T8" fmla="*/ 63 w 63"/>
                <a:gd name="T9" fmla="*/ 28 h 61"/>
                <a:gd name="T10" fmla="*/ 62 w 63"/>
                <a:gd name="T11" fmla="*/ 40 h 61"/>
                <a:gd name="T12" fmla="*/ 56 w 63"/>
                <a:gd name="T13" fmla="*/ 50 h 61"/>
                <a:gd name="T14" fmla="*/ 46 w 63"/>
                <a:gd name="T15" fmla="*/ 58 h 61"/>
                <a:gd name="T16" fmla="*/ 34 w 63"/>
                <a:gd name="T17" fmla="*/ 61 h 61"/>
                <a:gd name="T18" fmla="*/ 22 w 63"/>
                <a:gd name="T19" fmla="*/ 60 h 61"/>
                <a:gd name="T20" fmla="*/ 11 w 63"/>
                <a:gd name="T21" fmla="*/ 54 h 61"/>
                <a:gd name="T22" fmla="*/ 4 w 63"/>
                <a:gd name="T23" fmla="*/ 44 h 61"/>
                <a:gd name="T24" fmla="*/ 0 w 63"/>
                <a:gd name="T25" fmla="*/ 32 h 61"/>
                <a:gd name="T26" fmla="*/ 1 w 63"/>
                <a:gd name="T27" fmla="*/ 21 h 61"/>
                <a:gd name="T28" fmla="*/ 7 w 63"/>
                <a:gd name="T29" fmla="*/ 10 h 61"/>
                <a:gd name="T30" fmla="*/ 17 w 63"/>
                <a:gd name="T31" fmla="*/ 3 h 61"/>
                <a:gd name="T32" fmla="*/ 30 w 63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1">
                  <a:moveTo>
                    <a:pt x="30" y="0"/>
                  </a:moveTo>
                  <a:lnTo>
                    <a:pt x="42" y="1"/>
                  </a:lnTo>
                  <a:lnTo>
                    <a:pt x="52" y="7"/>
                  </a:lnTo>
                  <a:lnTo>
                    <a:pt x="60" y="16"/>
                  </a:lnTo>
                  <a:lnTo>
                    <a:pt x="63" y="28"/>
                  </a:lnTo>
                  <a:lnTo>
                    <a:pt x="62" y="40"/>
                  </a:lnTo>
                  <a:lnTo>
                    <a:pt x="56" y="50"/>
                  </a:lnTo>
                  <a:lnTo>
                    <a:pt x="46" y="58"/>
                  </a:lnTo>
                  <a:lnTo>
                    <a:pt x="34" y="61"/>
                  </a:lnTo>
                  <a:lnTo>
                    <a:pt x="22" y="60"/>
                  </a:lnTo>
                  <a:lnTo>
                    <a:pt x="11" y="54"/>
                  </a:lnTo>
                  <a:lnTo>
                    <a:pt x="4" y="44"/>
                  </a:lnTo>
                  <a:lnTo>
                    <a:pt x="0" y="32"/>
                  </a:lnTo>
                  <a:lnTo>
                    <a:pt x="1" y="21"/>
                  </a:lnTo>
                  <a:lnTo>
                    <a:pt x="7" y="10"/>
                  </a:lnTo>
                  <a:lnTo>
                    <a:pt x="17" y="3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8" name="Freeform 424"/>
            <p:cNvSpPr>
              <a:spLocks/>
            </p:cNvSpPr>
            <p:nvPr/>
          </p:nvSpPr>
          <p:spPr bwMode="auto">
            <a:xfrm>
              <a:off x="2814638" y="2205038"/>
              <a:ext cx="6350" cy="6350"/>
            </a:xfrm>
            <a:custGeom>
              <a:avLst/>
              <a:gdLst>
                <a:gd name="T0" fmla="*/ 31 w 63"/>
                <a:gd name="T1" fmla="*/ 0 h 63"/>
                <a:gd name="T2" fmla="*/ 43 w 63"/>
                <a:gd name="T3" fmla="*/ 3 h 63"/>
                <a:gd name="T4" fmla="*/ 54 w 63"/>
                <a:gd name="T5" fmla="*/ 10 h 63"/>
                <a:gd name="T6" fmla="*/ 60 w 63"/>
                <a:gd name="T7" fmla="*/ 20 h 63"/>
                <a:gd name="T8" fmla="*/ 63 w 63"/>
                <a:gd name="T9" fmla="*/ 32 h 63"/>
                <a:gd name="T10" fmla="*/ 60 w 63"/>
                <a:gd name="T11" fmla="*/ 44 h 63"/>
                <a:gd name="T12" fmla="*/ 54 w 63"/>
                <a:gd name="T13" fmla="*/ 54 h 63"/>
                <a:gd name="T14" fmla="*/ 43 w 63"/>
                <a:gd name="T15" fmla="*/ 61 h 63"/>
                <a:gd name="T16" fmla="*/ 31 w 63"/>
                <a:gd name="T17" fmla="*/ 63 h 63"/>
                <a:gd name="T18" fmla="*/ 19 w 63"/>
                <a:gd name="T19" fmla="*/ 61 h 63"/>
                <a:gd name="T20" fmla="*/ 9 w 63"/>
                <a:gd name="T21" fmla="*/ 54 h 63"/>
                <a:gd name="T22" fmla="*/ 3 w 63"/>
                <a:gd name="T23" fmla="*/ 44 h 63"/>
                <a:gd name="T24" fmla="*/ 0 w 63"/>
                <a:gd name="T25" fmla="*/ 32 h 63"/>
                <a:gd name="T26" fmla="*/ 3 w 63"/>
                <a:gd name="T27" fmla="*/ 20 h 63"/>
                <a:gd name="T28" fmla="*/ 9 w 63"/>
                <a:gd name="T29" fmla="*/ 10 h 63"/>
                <a:gd name="T30" fmla="*/ 19 w 63"/>
                <a:gd name="T31" fmla="*/ 3 h 63"/>
                <a:gd name="T32" fmla="*/ 31 w 63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3">
                  <a:moveTo>
                    <a:pt x="31" y="0"/>
                  </a:moveTo>
                  <a:lnTo>
                    <a:pt x="43" y="3"/>
                  </a:lnTo>
                  <a:lnTo>
                    <a:pt x="54" y="10"/>
                  </a:lnTo>
                  <a:lnTo>
                    <a:pt x="60" y="20"/>
                  </a:lnTo>
                  <a:lnTo>
                    <a:pt x="63" y="32"/>
                  </a:lnTo>
                  <a:lnTo>
                    <a:pt x="60" y="44"/>
                  </a:lnTo>
                  <a:lnTo>
                    <a:pt x="54" y="54"/>
                  </a:lnTo>
                  <a:lnTo>
                    <a:pt x="43" y="61"/>
                  </a:lnTo>
                  <a:lnTo>
                    <a:pt x="31" y="63"/>
                  </a:lnTo>
                  <a:lnTo>
                    <a:pt x="19" y="61"/>
                  </a:lnTo>
                  <a:lnTo>
                    <a:pt x="9" y="54"/>
                  </a:lnTo>
                  <a:lnTo>
                    <a:pt x="3" y="44"/>
                  </a:lnTo>
                  <a:lnTo>
                    <a:pt x="0" y="32"/>
                  </a:lnTo>
                  <a:lnTo>
                    <a:pt x="3" y="20"/>
                  </a:lnTo>
                  <a:lnTo>
                    <a:pt x="9" y="10"/>
                  </a:lnTo>
                  <a:lnTo>
                    <a:pt x="19" y="3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9" name="Freeform 425"/>
            <p:cNvSpPr>
              <a:spLocks/>
            </p:cNvSpPr>
            <p:nvPr/>
          </p:nvSpPr>
          <p:spPr bwMode="auto">
            <a:xfrm>
              <a:off x="2822575" y="2201863"/>
              <a:ext cx="6350" cy="6350"/>
            </a:xfrm>
            <a:custGeom>
              <a:avLst/>
              <a:gdLst>
                <a:gd name="T0" fmla="*/ 31 w 61"/>
                <a:gd name="T1" fmla="*/ 0 h 63"/>
                <a:gd name="T2" fmla="*/ 43 w 61"/>
                <a:gd name="T3" fmla="*/ 2 h 63"/>
                <a:gd name="T4" fmla="*/ 52 w 61"/>
                <a:gd name="T5" fmla="*/ 9 h 63"/>
                <a:gd name="T6" fmla="*/ 59 w 61"/>
                <a:gd name="T7" fmla="*/ 19 h 63"/>
                <a:gd name="T8" fmla="*/ 61 w 61"/>
                <a:gd name="T9" fmla="*/ 31 h 63"/>
                <a:gd name="T10" fmla="*/ 59 w 61"/>
                <a:gd name="T11" fmla="*/ 43 h 63"/>
                <a:gd name="T12" fmla="*/ 52 w 61"/>
                <a:gd name="T13" fmla="*/ 54 h 63"/>
                <a:gd name="T14" fmla="*/ 43 w 61"/>
                <a:gd name="T15" fmla="*/ 60 h 63"/>
                <a:gd name="T16" fmla="*/ 31 w 61"/>
                <a:gd name="T17" fmla="*/ 63 h 63"/>
                <a:gd name="T18" fmla="*/ 19 w 61"/>
                <a:gd name="T19" fmla="*/ 60 h 63"/>
                <a:gd name="T20" fmla="*/ 9 w 61"/>
                <a:gd name="T21" fmla="*/ 54 h 63"/>
                <a:gd name="T22" fmla="*/ 2 w 61"/>
                <a:gd name="T23" fmla="*/ 43 h 63"/>
                <a:gd name="T24" fmla="*/ 0 w 61"/>
                <a:gd name="T25" fmla="*/ 31 h 63"/>
                <a:gd name="T26" fmla="*/ 2 w 61"/>
                <a:gd name="T27" fmla="*/ 19 h 63"/>
                <a:gd name="T28" fmla="*/ 9 w 61"/>
                <a:gd name="T29" fmla="*/ 9 h 63"/>
                <a:gd name="T30" fmla="*/ 19 w 61"/>
                <a:gd name="T31" fmla="*/ 2 h 63"/>
                <a:gd name="T32" fmla="*/ 31 w 61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63">
                  <a:moveTo>
                    <a:pt x="31" y="0"/>
                  </a:moveTo>
                  <a:lnTo>
                    <a:pt x="43" y="2"/>
                  </a:lnTo>
                  <a:lnTo>
                    <a:pt x="52" y="9"/>
                  </a:lnTo>
                  <a:lnTo>
                    <a:pt x="59" y="19"/>
                  </a:lnTo>
                  <a:lnTo>
                    <a:pt x="61" y="31"/>
                  </a:lnTo>
                  <a:lnTo>
                    <a:pt x="59" y="43"/>
                  </a:lnTo>
                  <a:lnTo>
                    <a:pt x="52" y="54"/>
                  </a:lnTo>
                  <a:lnTo>
                    <a:pt x="43" y="60"/>
                  </a:lnTo>
                  <a:lnTo>
                    <a:pt x="31" y="63"/>
                  </a:lnTo>
                  <a:lnTo>
                    <a:pt x="19" y="60"/>
                  </a:lnTo>
                  <a:lnTo>
                    <a:pt x="9" y="54"/>
                  </a:lnTo>
                  <a:lnTo>
                    <a:pt x="2" y="43"/>
                  </a:lnTo>
                  <a:lnTo>
                    <a:pt x="0" y="31"/>
                  </a:lnTo>
                  <a:lnTo>
                    <a:pt x="2" y="19"/>
                  </a:lnTo>
                  <a:lnTo>
                    <a:pt x="9" y="9"/>
                  </a:lnTo>
                  <a:lnTo>
                    <a:pt x="19" y="2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0" name="Freeform 426"/>
            <p:cNvSpPr>
              <a:spLocks/>
            </p:cNvSpPr>
            <p:nvPr/>
          </p:nvSpPr>
          <p:spPr bwMode="auto">
            <a:xfrm>
              <a:off x="2784475" y="2220913"/>
              <a:ext cx="6350" cy="6350"/>
            </a:xfrm>
            <a:custGeom>
              <a:avLst/>
              <a:gdLst>
                <a:gd name="T0" fmla="*/ 28 w 63"/>
                <a:gd name="T1" fmla="*/ 0 h 63"/>
                <a:gd name="T2" fmla="*/ 40 w 63"/>
                <a:gd name="T3" fmla="*/ 2 h 63"/>
                <a:gd name="T4" fmla="*/ 51 w 63"/>
                <a:gd name="T5" fmla="*/ 8 h 63"/>
                <a:gd name="T6" fmla="*/ 59 w 63"/>
                <a:gd name="T7" fmla="*/ 17 h 63"/>
                <a:gd name="T8" fmla="*/ 63 w 63"/>
                <a:gd name="T9" fmla="*/ 29 h 63"/>
                <a:gd name="T10" fmla="*/ 61 w 63"/>
                <a:gd name="T11" fmla="*/ 41 h 63"/>
                <a:gd name="T12" fmla="*/ 55 w 63"/>
                <a:gd name="T13" fmla="*/ 52 h 63"/>
                <a:gd name="T14" fmla="*/ 45 w 63"/>
                <a:gd name="T15" fmla="*/ 60 h 63"/>
                <a:gd name="T16" fmla="*/ 33 w 63"/>
                <a:gd name="T17" fmla="*/ 63 h 63"/>
                <a:gd name="T18" fmla="*/ 21 w 63"/>
                <a:gd name="T19" fmla="*/ 62 h 63"/>
                <a:gd name="T20" fmla="*/ 10 w 63"/>
                <a:gd name="T21" fmla="*/ 56 h 63"/>
                <a:gd name="T22" fmla="*/ 3 w 63"/>
                <a:gd name="T23" fmla="*/ 46 h 63"/>
                <a:gd name="T24" fmla="*/ 0 w 63"/>
                <a:gd name="T25" fmla="*/ 34 h 63"/>
                <a:gd name="T26" fmla="*/ 1 w 63"/>
                <a:gd name="T27" fmla="*/ 22 h 63"/>
                <a:gd name="T28" fmla="*/ 7 w 63"/>
                <a:gd name="T29" fmla="*/ 11 h 63"/>
                <a:gd name="T30" fmla="*/ 16 w 63"/>
                <a:gd name="T31" fmla="*/ 4 h 63"/>
                <a:gd name="T32" fmla="*/ 28 w 63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3">
                  <a:moveTo>
                    <a:pt x="28" y="0"/>
                  </a:moveTo>
                  <a:lnTo>
                    <a:pt x="40" y="2"/>
                  </a:lnTo>
                  <a:lnTo>
                    <a:pt x="51" y="8"/>
                  </a:lnTo>
                  <a:lnTo>
                    <a:pt x="59" y="17"/>
                  </a:lnTo>
                  <a:lnTo>
                    <a:pt x="63" y="29"/>
                  </a:lnTo>
                  <a:lnTo>
                    <a:pt x="61" y="41"/>
                  </a:lnTo>
                  <a:lnTo>
                    <a:pt x="55" y="52"/>
                  </a:lnTo>
                  <a:lnTo>
                    <a:pt x="45" y="60"/>
                  </a:lnTo>
                  <a:lnTo>
                    <a:pt x="33" y="63"/>
                  </a:lnTo>
                  <a:lnTo>
                    <a:pt x="21" y="62"/>
                  </a:lnTo>
                  <a:lnTo>
                    <a:pt x="10" y="56"/>
                  </a:lnTo>
                  <a:lnTo>
                    <a:pt x="3" y="46"/>
                  </a:lnTo>
                  <a:lnTo>
                    <a:pt x="0" y="34"/>
                  </a:lnTo>
                  <a:lnTo>
                    <a:pt x="1" y="22"/>
                  </a:lnTo>
                  <a:lnTo>
                    <a:pt x="7" y="11"/>
                  </a:lnTo>
                  <a:lnTo>
                    <a:pt x="16" y="4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1" name="Freeform 427"/>
            <p:cNvSpPr>
              <a:spLocks/>
            </p:cNvSpPr>
            <p:nvPr/>
          </p:nvSpPr>
          <p:spPr bwMode="auto">
            <a:xfrm>
              <a:off x="2792413" y="2217738"/>
              <a:ext cx="6350" cy="4763"/>
            </a:xfrm>
            <a:custGeom>
              <a:avLst/>
              <a:gdLst>
                <a:gd name="T0" fmla="*/ 30 w 61"/>
                <a:gd name="T1" fmla="*/ 0 h 62"/>
                <a:gd name="T2" fmla="*/ 43 w 61"/>
                <a:gd name="T3" fmla="*/ 3 h 62"/>
                <a:gd name="T4" fmla="*/ 52 w 61"/>
                <a:gd name="T5" fmla="*/ 9 h 62"/>
                <a:gd name="T6" fmla="*/ 59 w 61"/>
                <a:gd name="T7" fmla="*/ 19 h 62"/>
                <a:gd name="T8" fmla="*/ 61 w 61"/>
                <a:gd name="T9" fmla="*/ 31 h 62"/>
                <a:gd name="T10" fmla="*/ 59 w 61"/>
                <a:gd name="T11" fmla="*/ 43 h 62"/>
                <a:gd name="T12" fmla="*/ 52 w 61"/>
                <a:gd name="T13" fmla="*/ 53 h 62"/>
                <a:gd name="T14" fmla="*/ 43 w 61"/>
                <a:gd name="T15" fmla="*/ 60 h 62"/>
                <a:gd name="T16" fmla="*/ 30 w 61"/>
                <a:gd name="T17" fmla="*/ 62 h 62"/>
                <a:gd name="T18" fmla="*/ 18 w 61"/>
                <a:gd name="T19" fmla="*/ 60 h 62"/>
                <a:gd name="T20" fmla="*/ 9 w 61"/>
                <a:gd name="T21" fmla="*/ 53 h 62"/>
                <a:gd name="T22" fmla="*/ 2 w 61"/>
                <a:gd name="T23" fmla="*/ 43 h 62"/>
                <a:gd name="T24" fmla="*/ 0 w 61"/>
                <a:gd name="T25" fmla="*/ 31 h 62"/>
                <a:gd name="T26" fmla="*/ 2 w 61"/>
                <a:gd name="T27" fmla="*/ 19 h 62"/>
                <a:gd name="T28" fmla="*/ 9 w 61"/>
                <a:gd name="T29" fmla="*/ 9 h 62"/>
                <a:gd name="T30" fmla="*/ 18 w 61"/>
                <a:gd name="T31" fmla="*/ 3 h 62"/>
                <a:gd name="T32" fmla="*/ 30 w 61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62">
                  <a:moveTo>
                    <a:pt x="30" y="0"/>
                  </a:moveTo>
                  <a:lnTo>
                    <a:pt x="43" y="3"/>
                  </a:lnTo>
                  <a:lnTo>
                    <a:pt x="52" y="9"/>
                  </a:lnTo>
                  <a:lnTo>
                    <a:pt x="59" y="19"/>
                  </a:lnTo>
                  <a:lnTo>
                    <a:pt x="61" y="31"/>
                  </a:lnTo>
                  <a:lnTo>
                    <a:pt x="59" y="43"/>
                  </a:lnTo>
                  <a:lnTo>
                    <a:pt x="52" y="53"/>
                  </a:lnTo>
                  <a:lnTo>
                    <a:pt x="43" y="60"/>
                  </a:lnTo>
                  <a:lnTo>
                    <a:pt x="30" y="62"/>
                  </a:lnTo>
                  <a:lnTo>
                    <a:pt x="18" y="60"/>
                  </a:lnTo>
                  <a:lnTo>
                    <a:pt x="9" y="53"/>
                  </a:lnTo>
                  <a:lnTo>
                    <a:pt x="2" y="43"/>
                  </a:lnTo>
                  <a:lnTo>
                    <a:pt x="0" y="31"/>
                  </a:lnTo>
                  <a:lnTo>
                    <a:pt x="2" y="19"/>
                  </a:lnTo>
                  <a:lnTo>
                    <a:pt x="9" y="9"/>
                  </a:lnTo>
                  <a:lnTo>
                    <a:pt x="18" y="3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2" name="Freeform 428"/>
            <p:cNvSpPr>
              <a:spLocks/>
            </p:cNvSpPr>
            <p:nvPr/>
          </p:nvSpPr>
          <p:spPr bwMode="auto">
            <a:xfrm>
              <a:off x="2800350" y="2212976"/>
              <a:ext cx="4762" cy="6350"/>
            </a:xfrm>
            <a:custGeom>
              <a:avLst/>
              <a:gdLst>
                <a:gd name="T0" fmla="*/ 31 w 62"/>
                <a:gd name="T1" fmla="*/ 0 h 63"/>
                <a:gd name="T2" fmla="*/ 43 w 62"/>
                <a:gd name="T3" fmla="*/ 3 h 63"/>
                <a:gd name="T4" fmla="*/ 53 w 62"/>
                <a:gd name="T5" fmla="*/ 9 h 63"/>
                <a:gd name="T6" fmla="*/ 60 w 62"/>
                <a:gd name="T7" fmla="*/ 19 h 63"/>
                <a:gd name="T8" fmla="*/ 62 w 62"/>
                <a:gd name="T9" fmla="*/ 32 h 63"/>
                <a:gd name="T10" fmla="*/ 60 w 62"/>
                <a:gd name="T11" fmla="*/ 44 h 63"/>
                <a:gd name="T12" fmla="*/ 53 w 62"/>
                <a:gd name="T13" fmla="*/ 54 h 63"/>
                <a:gd name="T14" fmla="*/ 43 w 62"/>
                <a:gd name="T15" fmla="*/ 61 h 63"/>
                <a:gd name="T16" fmla="*/ 31 w 62"/>
                <a:gd name="T17" fmla="*/ 63 h 63"/>
                <a:gd name="T18" fmla="*/ 19 w 62"/>
                <a:gd name="T19" fmla="*/ 61 h 63"/>
                <a:gd name="T20" fmla="*/ 9 w 62"/>
                <a:gd name="T21" fmla="*/ 54 h 63"/>
                <a:gd name="T22" fmla="*/ 3 w 62"/>
                <a:gd name="T23" fmla="*/ 44 h 63"/>
                <a:gd name="T24" fmla="*/ 0 w 62"/>
                <a:gd name="T25" fmla="*/ 32 h 63"/>
                <a:gd name="T26" fmla="*/ 3 w 62"/>
                <a:gd name="T27" fmla="*/ 19 h 63"/>
                <a:gd name="T28" fmla="*/ 9 w 62"/>
                <a:gd name="T29" fmla="*/ 9 h 63"/>
                <a:gd name="T30" fmla="*/ 19 w 62"/>
                <a:gd name="T31" fmla="*/ 3 h 63"/>
                <a:gd name="T32" fmla="*/ 31 w 62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63">
                  <a:moveTo>
                    <a:pt x="31" y="0"/>
                  </a:moveTo>
                  <a:lnTo>
                    <a:pt x="43" y="3"/>
                  </a:lnTo>
                  <a:lnTo>
                    <a:pt x="53" y="9"/>
                  </a:lnTo>
                  <a:lnTo>
                    <a:pt x="60" y="19"/>
                  </a:lnTo>
                  <a:lnTo>
                    <a:pt x="62" y="32"/>
                  </a:lnTo>
                  <a:lnTo>
                    <a:pt x="60" y="44"/>
                  </a:lnTo>
                  <a:lnTo>
                    <a:pt x="53" y="54"/>
                  </a:lnTo>
                  <a:lnTo>
                    <a:pt x="43" y="61"/>
                  </a:lnTo>
                  <a:lnTo>
                    <a:pt x="31" y="63"/>
                  </a:lnTo>
                  <a:lnTo>
                    <a:pt x="19" y="61"/>
                  </a:lnTo>
                  <a:lnTo>
                    <a:pt x="9" y="54"/>
                  </a:lnTo>
                  <a:lnTo>
                    <a:pt x="3" y="44"/>
                  </a:lnTo>
                  <a:lnTo>
                    <a:pt x="0" y="32"/>
                  </a:lnTo>
                  <a:lnTo>
                    <a:pt x="3" y="19"/>
                  </a:lnTo>
                  <a:lnTo>
                    <a:pt x="9" y="9"/>
                  </a:lnTo>
                  <a:lnTo>
                    <a:pt x="19" y="3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3" name="Freeform 429"/>
            <p:cNvSpPr>
              <a:spLocks/>
            </p:cNvSpPr>
            <p:nvPr/>
          </p:nvSpPr>
          <p:spPr bwMode="auto">
            <a:xfrm>
              <a:off x="2722563" y="2093913"/>
              <a:ext cx="46037" cy="52388"/>
            </a:xfrm>
            <a:custGeom>
              <a:avLst/>
              <a:gdLst>
                <a:gd name="T0" fmla="*/ 278 w 495"/>
                <a:gd name="T1" fmla="*/ 3 h 562"/>
                <a:gd name="T2" fmla="*/ 308 w 495"/>
                <a:gd name="T3" fmla="*/ 14 h 562"/>
                <a:gd name="T4" fmla="*/ 330 w 495"/>
                <a:gd name="T5" fmla="*/ 31 h 562"/>
                <a:gd name="T6" fmla="*/ 340 w 495"/>
                <a:gd name="T7" fmla="*/ 43 h 562"/>
                <a:gd name="T8" fmla="*/ 342 w 495"/>
                <a:gd name="T9" fmla="*/ 45 h 562"/>
                <a:gd name="T10" fmla="*/ 350 w 495"/>
                <a:gd name="T11" fmla="*/ 48 h 562"/>
                <a:gd name="T12" fmla="*/ 361 w 495"/>
                <a:gd name="T13" fmla="*/ 56 h 562"/>
                <a:gd name="T14" fmla="*/ 372 w 495"/>
                <a:gd name="T15" fmla="*/ 71 h 562"/>
                <a:gd name="T16" fmla="*/ 380 w 495"/>
                <a:gd name="T17" fmla="*/ 96 h 562"/>
                <a:gd name="T18" fmla="*/ 381 w 495"/>
                <a:gd name="T19" fmla="*/ 136 h 562"/>
                <a:gd name="T20" fmla="*/ 373 w 495"/>
                <a:gd name="T21" fmla="*/ 180 h 562"/>
                <a:gd name="T22" fmla="*/ 382 w 495"/>
                <a:gd name="T23" fmla="*/ 181 h 562"/>
                <a:gd name="T24" fmla="*/ 388 w 495"/>
                <a:gd name="T25" fmla="*/ 191 h 562"/>
                <a:gd name="T26" fmla="*/ 388 w 495"/>
                <a:gd name="T27" fmla="*/ 212 h 562"/>
                <a:gd name="T28" fmla="*/ 379 w 495"/>
                <a:gd name="T29" fmla="*/ 244 h 562"/>
                <a:gd name="T30" fmla="*/ 369 w 495"/>
                <a:gd name="T31" fmla="*/ 264 h 562"/>
                <a:gd name="T32" fmla="*/ 361 w 495"/>
                <a:gd name="T33" fmla="*/ 270 h 562"/>
                <a:gd name="T34" fmla="*/ 348 w 495"/>
                <a:gd name="T35" fmla="*/ 308 h 562"/>
                <a:gd name="T36" fmla="*/ 337 w 495"/>
                <a:gd name="T37" fmla="*/ 366 h 562"/>
                <a:gd name="T38" fmla="*/ 338 w 495"/>
                <a:gd name="T39" fmla="*/ 369 h 562"/>
                <a:gd name="T40" fmla="*/ 347 w 495"/>
                <a:gd name="T41" fmla="*/ 374 h 562"/>
                <a:gd name="T42" fmla="*/ 373 w 495"/>
                <a:gd name="T43" fmla="*/ 388 h 562"/>
                <a:gd name="T44" fmla="*/ 412 w 495"/>
                <a:gd name="T45" fmla="*/ 410 h 562"/>
                <a:gd name="T46" fmla="*/ 457 w 495"/>
                <a:gd name="T47" fmla="*/ 440 h 562"/>
                <a:gd name="T48" fmla="*/ 486 w 495"/>
                <a:gd name="T49" fmla="*/ 462 h 562"/>
                <a:gd name="T50" fmla="*/ 495 w 495"/>
                <a:gd name="T51" fmla="*/ 473 h 562"/>
                <a:gd name="T52" fmla="*/ 423 w 495"/>
                <a:gd name="T53" fmla="*/ 521 h 562"/>
                <a:gd name="T54" fmla="*/ 339 w 495"/>
                <a:gd name="T55" fmla="*/ 551 h 562"/>
                <a:gd name="T56" fmla="*/ 247 w 495"/>
                <a:gd name="T57" fmla="*/ 562 h 562"/>
                <a:gd name="T58" fmla="*/ 156 w 495"/>
                <a:gd name="T59" fmla="*/ 551 h 562"/>
                <a:gd name="T60" fmla="*/ 73 w 495"/>
                <a:gd name="T61" fmla="*/ 520 h 562"/>
                <a:gd name="T62" fmla="*/ 0 w 495"/>
                <a:gd name="T63" fmla="*/ 472 h 562"/>
                <a:gd name="T64" fmla="*/ 10 w 495"/>
                <a:gd name="T65" fmla="*/ 461 h 562"/>
                <a:gd name="T66" fmla="*/ 39 w 495"/>
                <a:gd name="T67" fmla="*/ 440 h 562"/>
                <a:gd name="T68" fmla="*/ 84 w 495"/>
                <a:gd name="T69" fmla="*/ 410 h 562"/>
                <a:gd name="T70" fmla="*/ 123 w 495"/>
                <a:gd name="T71" fmla="*/ 388 h 562"/>
                <a:gd name="T72" fmla="*/ 149 w 495"/>
                <a:gd name="T73" fmla="*/ 373 h 562"/>
                <a:gd name="T74" fmla="*/ 158 w 495"/>
                <a:gd name="T75" fmla="*/ 369 h 562"/>
                <a:gd name="T76" fmla="*/ 159 w 495"/>
                <a:gd name="T77" fmla="*/ 366 h 562"/>
                <a:gd name="T78" fmla="*/ 148 w 495"/>
                <a:gd name="T79" fmla="*/ 309 h 562"/>
                <a:gd name="T80" fmla="*/ 135 w 495"/>
                <a:gd name="T81" fmla="*/ 271 h 562"/>
                <a:gd name="T82" fmla="*/ 127 w 495"/>
                <a:gd name="T83" fmla="*/ 265 h 562"/>
                <a:gd name="T84" fmla="*/ 117 w 495"/>
                <a:gd name="T85" fmla="*/ 245 h 562"/>
                <a:gd name="T86" fmla="*/ 108 w 495"/>
                <a:gd name="T87" fmla="*/ 212 h 562"/>
                <a:gd name="T88" fmla="*/ 107 w 495"/>
                <a:gd name="T89" fmla="*/ 191 h 562"/>
                <a:gd name="T90" fmla="*/ 114 w 495"/>
                <a:gd name="T91" fmla="*/ 182 h 562"/>
                <a:gd name="T92" fmla="*/ 123 w 495"/>
                <a:gd name="T93" fmla="*/ 180 h 562"/>
                <a:gd name="T94" fmla="*/ 116 w 495"/>
                <a:gd name="T95" fmla="*/ 142 h 562"/>
                <a:gd name="T96" fmla="*/ 118 w 495"/>
                <a:gd name="T97" fmla="*/ 105 h 562"/>
                <a:gd name="T98" fmla="*/ 137 w 495"/>
                <a:gd name="T99" fmla="*/ 64 h 562"/>
                <a:gd name="T100" fmla="*/ 166 w 495"/>
                <a:gd name="T101" fmla="*/ 33 h 562"/>
                <a:gd name="T102" fmla="*/ 197 w 495"/>
                <a:gd name="T103" fmla="*/ 12 h 562"/>
                <a:gd name="T104" fmla="*/ 225 w 495"/>
                <a:gd name="T105" fmla="*/ 2 h 562"/>
                <a:gd name="T106" fmla="*/ 260 w 495"/>
                <a:gd name="T107" fmla="*/ 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5" h="562">
                  <a:moveTo>
                    <a:pt x="260" y="0"/>
                  </a:moveTo>
                  <a:lnTo>
                    <a:pt x="278" y="3"/>
                  </a:lnTo>
                  <a:lnTo>
                    <a:pt x="294" y="8"/>
                  </a:lnTo>
                  <a:lnTo>
                    <a:pt x="308" y="14"/>
                  </a:lnTo>
                  <a:lnTo>
                    <a:pt x="321" y="23"/>
                  </a:lnTo>
                  <a:lnTo>
                    <a:pt x="330" y="31"/>
                  </a:lnTo>
                  <a:lnTo>
                    <a:pt x="336" y="38"/>
                  </a:lnTo>
                  <a:lnTo>
                    <a:pt x="340" y="43"/>
                  </a:lnTo>
                  <a:lnTo>
                    <a:pt x="341" y="45"/>
                  </a:lnTo>
                  <a:lnTo>
                    <a:pt x="342" y="45"/>
                  </a:lnTo>
                  <a:lnTo>
                    <a:pt x="345" y="46"/>
                  </a:lnTo>
                  <a:lnTo>
                    <a:pt x="350" y="48"/>
                  </a:lnTo>
                  <a:lnTo>
                    <a:pt x="355" y="50"/>
                  </a:lnTo>
                  <a:lnTo>
                    <a:pt x="361" y="56"/>
                  </a:lnTo>
                  <a:lnTo>
                    <a:pt x="366" y="62"/>
                  </a:lnTo>
                  <a:lnTo>
                    <a:pt x="372" y="71"/>
                  </a:lnTo>
                  <a:lnTo>
                    <a:pt x="376" y="82"/>
                  </a:lnTo>
                  <a:lnTo>
                    <a:pt x="380" y="96"/>
                  </a:lnTo>
                  <a:lnTo>
                    <a:pt x="381" y="114"/>
                  </a:lnTo>
                  <a:lnTo>
                    <a:pt x="381" y="136"/>
                  </a:lnTo>
                  <a:lnTo>
                    <a:pt x="377" y="162"/>
                  </a:lnTo>
                  <a:lnTo>
                    <a:pt x="373" y="180"/>
                  </a:lnTo>
                  <a:lnTo>
                    <a:pt x="377" y="180"/>
                  </a:lnTo>
                  <a:lnTo>
                    <a:pt x="382" y="181"/>
                  </a:lnTo>
                  <a:lnTo>
                    <a:pt x="386" y="185"/>
                  </a:lnTo>
                  <a:lnTo>
                    <a:pt x="388" y="191"/>
                  </a:lnTo>
                  <a:lnTo>
                    <a:pt x="389" y="200"/>
                  </a:lnTo>
                  <a:lnTo>
                    <a:pt x="388" y="212"/>
                  </a:lnTo>
                  <a:lnTo>
                    <a:pt x="384" y="228"/>
                  </a:lnTo>
                  <a:lnTo>
                    <a:pt x="379" y="244"/>
                  </a:lnTo>
                  <a:lnTo>
                    <a:pt x="374" y="256"/>
                  </a:lnTo>
                  <a:lnTo>
                    <a:pt x="369" y="264"/>
                  </a:lnTo>
                  <a:lnTo>
                    <a:pt x="365" y="269"/>
                  </a:lnTo>
                  <a:lnTo>
                    <a:pt x="361" y="270"/>
                  </a:lnTo>
                  <a:lnTo>
                    <a:pt x="356" y="289"/>
                  </a:lnTo>
                  <a:lnTo>
                    <a:pt x="348" y="308"/>
                  </a:lnTo>
                  <a:lnTo>
                    <a:pt x="337" y="326"/>
                  </a:lnTo>
                  <a:lnTo>
                    <a:pt x="337" y="366"/>
                  </a:lnTo>
                  <a:lnTo>
                    <a:pt x="337" y="368"/>
                  </a:lnTo>
                  <a:lnTo>
                    <a:pt x="338" y="369"/>
                  </a:lnTo>
                  <a:lnTo>
                    <a:pt x="339" y="370"/>
                  </a:lnTo>
                  <a:lnTo>
                    <a:pt x="347" y="374"/>
                  </a:lnTo>
                  <a:lnTo>
                    <a:pt x="358" y="380"/>
                  </a:lnTo>
                  <a:lnTo>
                    <a:pt x="373" y="388"/>
                  </a:lnTo>
                  <a:lnTo>
                    <a:pt x="391" y="398"/>
                  </a:lnTo>
                  <a:lnTo>
                    <a:pt x="412" y="410"/>
                  </a:lnTo>
                  <a:lnTo>
                    <a:pt x="434" y="424"/>
                  </a:lnTo>
                  <a:lnTo>
                    <a:pt x="457" y="440"/>
                  </a:lnTo>
                  <a:lnTo>
                    <a:pt x="481" y="458"/>
                  </a:lnTo>
                  <a:lnTo>
                    <a:pt x="486" y="462"/>
                  </a:lnTo>
                  <a:lnTo>
                    <a:pt x="491" y="467"/>
                  </a:lnTo>
                  <a:lnTo>
                    <a:pt x="495" y="473"/>
                  </a:lnTo>
                  <a:lnTo>
                    <a:pt x="461" y="499"/>
                  </a:lnTo>
                  <a:lnTo>
                    <a:pt x="423" y="521"/>
                  </a:lnTo>
                  <a:lnTo>
                    <a:pt x="382" y="538"/>
                  </a:lnTo>
                  <a:lnTo>
                    <a:pt x="339" y="551"/>
                  </a:lnTo>
                  <a:lnTo>
                    <a:pt x="294" y="559"/>
                  </a:lnTo>
                  <a:lnTo>
                    <a:pt x="247" y="562"/>
                  </a:lnTo>
                  <a:lnTo>
                    <a:pt x="202" y="559"/>
                  </a:lnTo>
                  <a:lnTo>
                    <a:pt x="156" y="551"/>
                  </a:lnTo>
                  <a:lnTo>
                    <a:pt x="114" y="538"/>
                  </a:lnTo>
                  <a:lnTo>
                    <a:pt x="73" y="520"/>
                  </a:lnTo>
                  <a:lnTo>
                    <a:pt x="35" y="498"/>
                  </a:lnTo>
                  <a:lnTo>
                    <a:pt x="0" y="472"/>
                  </a:lnTo>
                  <a:lnTo>
                    <a:pt x="5" y="466"/>
                  </a:lnTo>
                  <a:lnTo>
                    <a:pt x="10" y="461"/>
                  </a:lnTo>
                  <a:lnTo>
                    <a:pt x="15" y="457"/>
                  </a:lnTo>
                  <a:lnTo>
                    <a:pt x="39" y="440"/>
                  </a:lnTo>
                  <a:lnTo>
                    <a:pt x="62" y="424"/>
                  </a:lnTo>
                  <a:lnTo>
                    <a:pt x="84" y="410"/>
                  </a:lnTo>
                  <a:lnTo>
                    <a:pt x="105" y="398"/>
                  </a:lnTo>
                  <a:lnTo>
                    <a:pt x="123" y="388"/>
                  </a:lnTo>
                  <a:lnTo>
                    <a:pt x="138" y="379"/>
                  </a:lnTo>
                  <a:lnTo>
                    <a:pt x="149" y="373"/>
                  </a:lnTo>
                  <a:lnTo>
                    <a:pt x="156" y="370"/>
                  </a:lnTo>
                  <a:lnTo>
                    <a:pt x="158" y="369"/>
                  </a:lnTo>
                  <a:lnTo>
                    <a:pt x="159" y="368"/>
                  </a:lnTo>
                  <a:lnTo>
                    <a:pt x="159" y="366"/>
                  </a:lnTo>
                  <a:lnTo>
                    <a:pt x="159" y="328"/>
                  </a:lnTo>
                  <a:lnTo>
                    <a:pt x="148" y="309"/>
                  </a:lnTo>
                  <a:lnTo>
                    <a:pt x="140" y="290"/>
                  </a:lnTo>
                  <a:lnTo>
                    <a:pt x="135" y="271"/>
                  </a:lnTo>
                  <a:lnTo>
                    <a:pt x="131" y="269"/>
                  </a:lnTo>
                  <a:lnTo>
                    <a:pt x="127" y="265"/>
                  </a:lnTo>
                  <a:lnTo>
                    <a:pt x="122" y="257"/>
                  </a:lnTo>
                  <a:lnTo>
                    <a:pt x="117" y="245"/>
                  </a:lnTo>
                  <a:lnTo>
                    <a:pt x="111" y="229"/>
                  </a:lnTo>
                  <a:lnTo>
                    <a:pt x="108" y="212"/>
                  </a:lnTo>
                  <a:lnTo>
                    <a:pt x="106" y="200"/>
                  </a:lnTo>
                  <a:lnTo>
                    <a:pt x="107" y="191"/>
                  </a:lnTo>
                  <a:lnTo>
                    <a:pt x="110" y="185"/>
                  </a:lnTo>
                  <a:lnTo>
                    <a:pt x="114" y="182"/>
                  </a:lnTo>
                  <a:lnTo>
                    <a:pt x="118" y="180"/>
                  </a:lnTo>
                  <a:lnTo>
                    <a:pt x="123" y="180"/>
                  </a:lnTo>
                  <a:lnTo>
                    <a:pt x="118" y="163"/>
                  </a:lnTo>
                  <a:lnTo>
                    <a:pt x="116" y="142"/>
                  </a:lnTo>
                  <a:lnTo>
                    <a:pt x="115" y="124"/>
                  </a:lnTo>
                  <a:lnTo>
                    <a:pt x="118" y="105"/>
                  </a:lnTo>
                  <a:lnTo>
                    <a:pt x="126" y="83"/>
                  </a:lnTo>
                  <a:lnTo>
                    <a:pt x="137" y="64"/>
                  </a:lnTo>
                  <a:lnTo>
                    <a:pt x="151" y="47"/>
                  </a:lnTo>
                  <a:lnTo>
                    <a:pt x="166" y="33"/>
                  </a:lnTo>
                  <a:lnTo>
                    <a:pt x="182" y="21"/>
                  </a:lnTo>
                  <a:lnTo>
                    <a:pt x="197" y="12"/>
                  </a:lnTo>
                  <a:lnTo>
                    <a:pt x="213" y="6"/>
                  </a:lnTo>
                  <a:lnTo>
                    <a:pt x="225" y="2"/>
                  </a:lnTo>
                  <a:lnTo>
                    <a:pt x="239" y="0"/>
                  </a:lnTo>
                  <a:lnTo>
                    <a:pt x="2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4" name="Freeform 430"/>
            <p:cNvSpPr>
              <a:spLocks/>
            </p:cNvSpPr>
            <p:nvPr/>
          </p:nvSpPr>
          <p:spPr bwMode="auto">
            <a:xfrm>
              <a:off x="2722563" y="2351088"/>
              <a:ext cx="46037" cy="53975"/>
            </a:xfrm>
            <a:custGeom>
              <a:avLst/>
              <a:gdLst>
                <a:gd name="T0" fmla="*/ 278 w 495"/>
                <a:gd name="T1" fmla="*/ 3 h 563"/>
                <a:gd name="T2" fmla="*/ 308 w 495"/>
                <a:gd name="T3" fmla="*/ 14 h 563"/>
                <a:gd name="T4" fmla="*/ 330 w 495"/>
                <a:gd name="T5" fmla="*/ 31 h 563"/>
                <a:gd name="T6" fmla="*/ 340 w 495"/>
                <a:gd name="T7" fmla="*/ 43 h 563"/>
                <a:gd name="T8" fmla="*/ 342 w 495"/>
                <a:gd name="T9" fmla="*/ 45 h 563"/>
                <a:gd name="T10" fmla="*/ 350 w 495"/>
                <a:gd name="T11" fmla="*/ 47 h 563"/>
                <a:gd name="T12" fmla="*/ 361 w 495"/>
                <a:gd name="T13" fmla="*/ 54 h 563"/>
                <a:gd name="T14" fmla="*/ 372 w 495"/>
                <a:gd name="T15" fmla="*/ 69 h 563"/>
                <a:gd name="T16" fmla="*/ 380 w 495"/>
                <a:gd name="T17" fmla="*/ 95 h 563"/>
                <a:gd name="T18" fmla="*/ 381 w 495"/>
                <a:gd name="T19" fmla="*/ 135 h 563"/>
                <a:gd name="T20" fmla="*/ 373 w 495"/>
                <a:gd name="T21" fmla="*/ 178 h 563"/>
                <a:gd name="T22" fmla="*/ 382 w 495"/>
                <a:gd name="T23" fmla="*/ 180 h 563"/>
                <a:gd name="T24" fmla="*/ 388 w 495"/>
                <a:gd name="T25" fmla="*/ 189 h 563"/>
                <a:gd name="T26" fmla="*/ 388 w 495"/>
                <a:gd name="T27" fmla="*/ 212 h 563"/>
                <a:gd name="T28" fmla="*/ 379 w 495"/>
                <a:gd name="T29" fmla="*/ 244 h 563"/>
                <a:gd name="T30" fmla="*/ 369 w 495"/>
                <a:gd name="T31" fmla="*/ 263 h 563"/>
                <a:gd name="T32" fmla="*/ 361 w 495"/>
                <a:gd name="T33" fmla="*/ 269 h 563"/>
                <a:gd name="T34" fmla="*/ 348 w 495"/>
                <a:gd name="T35" fmla="*/ 307 h 563"/>
                <a:gd name="T36" fmla="*/ 337 w 495"/>
                <a:gd name="T37" fmla="*/ 365 h 563"/>
                <a:gd name="T38" fmla="*/ 338 w 495"/>
                <a:gd name="T39" fmla="*/ 368 h 563"/>
                <a:gd name="T40" fmla="*/ 347 w 495"/>
                <a:gd name="T41" fmla="*/ 373 h 563"/>
                <a:gd name="T42" fmla="*/ 373 w 495"/>
                <a:gd name="T43" fmla="*/ 387 h 563"/>
                <a:gd name="T44" fmla="*/ 412 w 495"/>
                <a:gd name="T45" fmla="*/ 409 h 563"/>
                <a:gd name="T46" fmla="*/ 457 w 495"/>
                <a:gd name="T47" fmla="*/ 440 h 563"/>
                <a:gd name="T48" fmla="*/ 485 w 495"/>
                <a:gd name="T49" fmla="*/ 461 h 563"/>
                <a:gd name="T50" fmla="*/ 492 w 495"/>
                <a:gd name="T51" fmla="*/ 468 h 563"/>
                <a:gd name="T52" fmla="*/ 460 w 495"/>
                <a:gd name="T53" fmla="*/ 498 h 563"/>
                <a:gd name="T54" fmla="*/ 381 w 495"/>
                <a:gd name="T55" fmla="*/ 539 h 563"/>
                <a:gd name="T56" fmla="*/ 293 w 495"/>
                <a:gd name="T57" fmla="*/ 560 h 563"/>
                <a:gd name="T58" fmla="*/ 202 w 495"/>
                <a:gd name="T59" fmla="*/ 560 h 563"/>
                <a:gd name="T60" fmla="*/ 114 w 495"/>
                <a:gd name="T61" fmla="*/ 539 h 563"/>
                <a:gd name="T62" fmla="*/ 35 w 495"/>
                <a:gd name="T63" fmla="*/ 498 h 563"/>
                <a:gd name="T64" fmla="*/ 5 w 495"/>
                <a:gd name="T65" fmla="*/ 467 h 563"/>
                <a:gd name="T66" fmla="*/ 15 w 495"/>
                <a:gd name="T67" fmla="*/ 458 h 563"/>
                <a:gd name="T68" fmla="*/ 62 w 495"/>
                <a:gd name="T69" fmla="*/ 425 h 563"/>
                <a:gd name="T70" fmla="*/ 105 w 495"/>
                <a:gd name="T71" fmla="*/ 398 h 563"/>
                <a:gd name="T72" fmla="*/ 138 w 495"/>
                <a:gd name="T73" fmla="*/ 380 h 563"/>
                <a:gd name="T74" fmla="*/ 156 w 495"/>
                <a:gd name="T75" fmla="*/ 370 h 563"/>
                <a:gd name="T76" fmla="*/ 159 w 495"/>
                <a:gd name="T77" fmla="*/ 368 h 563"/>
                <a:gd name="T78" fmla="*/ 159 w 495"/>
                <a:gd name="T79" fmla="*/ 327 h 563"/>
                <a:gd name="T80" fmla="*/ 140 w 495"/>
                <a:gd name="T81" fmla="*/ 288 h 563"/>
                <a:gd name="T82" fmla="*/ 131 w 495"/>
                <a:gd name="T83" fmla="*/ 268 h 563"/>
                <a:gd name="T84" fmla="*/ 122 w 495"/>
                <a:gd name="T85" fmla="*/ 256 h 563"/>
                <a:gd name="T86" fmla="*/ 111 w 495"/>
                <a:gd name="T87" fmla="*/ 228 h 563"/>
                <a:gd name="T88" fmla="*/ 106 w 495"/>
                <a:gd name="T89" fmla="*/ 199 h 563"/>
                <a:gd name="T90" fmla="*/ 110 w 495"/>
                <a:gd name="T91" fmla="*/ 184 h 563"/>
                <a:gd name="T92" fmla="*/ 118 w 495"/>
                <a:gd name="T93" fmla="*/ 179 h 563"/>
                <a:gd name="T94" fmla="*/ 118 w 495"/>
                <a:gd name="T95" fmla="*/ 162 h 563"/>
                <a:gd name="T96" fmla="*/ 115 w 495"/>
                <a:gd name="T97" fmla="*/ 123 h 563"/>
                <a:gd name="T98" fmla="*/ 126 w 495"/>
                <a:gd name="T99" fmla="*/ 82 h 563"/>
                <a:gd name="T100" fmla="*/ 151 w 495"/>
                <a:gd name="T101" fmla="*/ 46 h 563"/>
                <a:gd name="T102" fmla="*/ 182 w 495"/>
                <a:gd name="T103" fmla="*/ 21 h 563"/>
                <a:gd name="T104" fmla="*/ 213 w 495"/>
                <a:gd name="T105" fmla="*/ 5 h 563"/>
                <a:gd name="T106" fmla="*/ 239 w 495"/>
                <a:gd name="T107" fmla="*/ 0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5" h="563">
                  <a:moveTo>
                    <a:pt x="260" y="0"/>
                  </a:moveTo>
                  <a:lnTo>
                    <a:pt x="278" y="3"/>
                  </a:lnTo>
                  <a:lnTo>
                    <a:pt x="294" y="8"/>
                  </a:lnTo>
                  <a:lnTo>
                    <a:pt x="308" y="14"/>
                  </a:lnTo>
                  <a:lnTo>
                    <a:pt x="321" y="23"/>
                  </a:lnTo>
                  <a:lnTo>
                    <a:pt x="330" y="31"/>
                  </a:lnTo>
                  <a:lnTo>
                    <a:pt x="336" y="38"/>
                  </a:lnTo>
                  <a:lnTo>
                    <a:pt x="340" y="43"/>
                  </a:lnTo>
                  <a:lnTo>
                    <a:pt x="341" y="45"/>
                  </a:lnTo>
                  <a:lnTo>
                    <a:pt x="342" y="45"/>
                  </a:lnTo>
                  <a:lnTo>
                    <a:pt x="345" y="46"/>
                  </a:lnTo>
                  <a:lnTo>
                    <a:pt x="350" y="47"/>
                  </a:lnTo>
                  <a:lnTo>
                    <a:pt x="355" y="50"/>
                  </a:lnTo>
                  <a:lnTo>
                    <a:pt x="361" y="54"/>
                  </a:lnTo>
                  <a:lnTo>
                    <a:pt x="366" y="61"/>
                  </a:lnTo>
                  <a:lnTo>
                    <a:pt x="372" y="69"/>
                  </a:lnTo>
                  <a:lnTo>
                    <a:pt x="376" y="81"/>
                  </a:lnTo>
                  <a:lnTo>
                    <a:pt x="380" y="95"/>
                  </a:lnTo>
                  <a:lnTo>
                    <a:pt x="381" y="114"/>
                  </a:lnTo>
                  <a:lnTo>
                    <a:pt x="381" y="135"/>
                  </a:lnTo>
                  <a:lnTo>
                    <a:pt x="377" y="161"/>
                  </a:lnTo>
                  <a:lnTo>
                    <a:pt x="373" y="178"/>
                  </a:lnTo>
                  <a:lnTo>
                    <a:pt x="377" y="179"/>
                  </a:lnTo>
                  <a:lnTo>
                    <a:pt x="382" y="180"/>
                  </a:lnTo>
                  <a:lnTo>
                    <a:pt x="386" y="184"/>
                  </a:lnTo>
                  <a:lnTo>
                    <a:pt x="388" y="189"/>
                  </a:lnTo>
                  <a:lnTo>
                    <a:pt x="389" y="198"/>
                  </a:lnTo>
                  <a:lnTo>
                    <a:pt x="388" y="212"/>
                  </a:lnTo>
                  <a:lnTo>
                    <a:pt x="384" y="228"/>
                  </a:lnTo>
                  <a:lnTo>
                    <a:pt x="379" y="244"/>
                  </a:lnTo>
                  <a:lnTo>
                    <a:pt x="374" y="256"/>
                  </a:lnTo>
                  <a:lnTo>
                    <a:pt x="369" y="263"/>
                  </a:lnTo>
                  <a:lnTo>
                    <a:pt x="365" y="267"/>
                  </a:lnTo>
                  <a:lnTo>
                    <a:pt x="361" y="269"/>
                  </a:lnTo>
                  <a:lnTo>
                    <a:pt x="356" y="287"/>
                  </a:lnTo>
                  <a:lnTo>
                    <a:pt x="348" y="307"/>
                  </a:lnTo>
                  <a:lnTo>
                    <a:pt x="337" y="326"/>
                  </a:lnTo>
                  <a:lnTo>
                    <a:pt x="337" y="365"/>
                  </a:lnTo>
                  <a:lnTo>
                    <a:pt x="337" y="367"/>
                  </a:lnTo>
                  <a:lnTo>
                    <a:pt x="338" y="368"/>
                  </a:lnTo>
                  <a:lnTo>
                    <a:pt x="339" y="369"/>
                  </a:lnTo>
                  <a:lnTo>
                    <a:pt x="347" y="373"/>
                  </a:lnTo>
                  <a:lnTo>
                    <a:pt x="358" y="379"/>
                  </a:lnTo>
                  <a:lnTo>
                    <a:pt x="373" y="387"/>
                  </a:lnTo>
                  <a:lnTo>
                    <a:pt x="391" y="397"/>
                  </a:lnTo>
                  <a:lnTo>
                    <a:pt x="412" y="409"/>
                  </a:lnTo>
                  <a:lnTo>
                    <a:pt x="434" y="424"/>
                  </a:lnTo>
                  <a:lnTo>
                    <a:pt x="457" y="440"/>
                  </a:lnTo>
                  <a:lnTo>
                    <a:pt x="481" y="457"/>
                  </a:lnTo>
                  <a:lnTo>
                    <a:pt x="485" y="461"/>
                  </a:lnTo>
                  <a:lnTo>
                    <a:pt x="488" y="464"/>
                  </a:lnTo>
                  <a:lnTo>
                    <a:pt x="492" y="468"/>
                  </a:lnTo>
                  <a:lnTo>
                    <a:pt x="495" y="472"/>
                  </a:lnTo>
                  <a:lnTo>
                    <a:pt x="460" y="498"/>
                  </a:lnTo>
                  <a:lnTo>
                    <a:pt x="422" y="521"/>
                  </a:lnTo>
                  <a:lnTo>
                    <a:pt x="381" y="539"/>
                  </a:lnTo>
                  <a:lnTo>
                    <a:pt x="339" y="552"/>
                  </a:lnTo>
                  <a:lnTo>
                    <a:pt x="293" y="560"/>
                  </a:lnTo>
                  <a:lnTo>
                    <a:pt x="247" y="563"/>
                  </a:lnTo>
                  <a:lnTo>
                    <a:pt x="202" y="560"/>
                  </a:lnTo>
                  <a:lnTo>
                    <a:pt x="156" y="552"/>
                  </a:lnTo>
                  <a:lnTo>
                    <a:pt x="114" y="539"/>
                  </a:lnTo>
                  <a:lnTo>
                    <a:pt x="73" y="521"/>
                  </a:lnTo>
                  <a:lnTo>
                    <a:pt x="35" y="498"/>
                  </a:lnTo>
                  <a:lnTo>
                    <a:pt x="0" y="472"/>
                  </a:lnTo>
                  <a:lnTo>
                    <a:pt x="5" y="467"/>
                  </a:lnTo>
                  <a:lnTo>
                    <a:pt x="10" y="462"/>
                  </a:lnTo>
                  <a:lnTo>
                    <a:pt x="15" y="458"/>
                  </a:lnTo>
                  <a:lnTo>
                    <a:pt x="39" y="441"/>
                  </a:lnTo>
                  <a:lnTo>
                    <a:pt x="62" y="425"/>
                  </a:lnTo>
                  <a:lnTo>
                    <a:pt x="84" y="410"/>
                  </a:lnTo>
                  <a:lnTo>
                    <a:pt x="105" y="398"/>
                  </a:lnTo>
                  <a:lnTo>
                    <a:pt x="123" y="388"/>
                  </a:lnTo>
                  <a:lnTo>
                    <a:pt x="138" y="380"/>
                  </a:lnTo>
                  <a:lnTo>
                    <a:pt x="149" y="374"/>
                  </a:lnTo>
                  <a:lnTo>
                    <a:pt x="156" y="370"/>
                  </a:lnTo>
                  <a:lnTo>
                    <a:pt x="158" y="369"/>
                  </a:lnTo>
                  <a:lnTo>
                    <a:pt x="159" y="368"/>
                  </a:lnTo>
                  <a:lnTo>
                    <a:pt x="159" y="366"/>
                  </a:lnTo>
                  <a:lnTo>
                    <a:pt x="159" y="327"/>
                  </a:lnTo>
                  <a:lnTo>
                    <a:pt x="148" y="308"/>
                  </a:lnTo>
                  <a:lnTo>
                    <a:pt x="140" y="288"/>
                  </a:lnTo>
                  <a:lnTo>
                    <a:pt x="135" y="269"/>
                  </a:lnTo>
                  <a:lnTo>
                    <a:pt x="131" y="268"/>
                  </a:lnTo>
                  <a:lnTo>
                    <a:pt x="127" y="264"/>
                  </a:lnTo>
                  <a:lnTo>
                    <a:pt x="122" y="256"/>
                  </a:lnTo>
                  <a:lnTo>
                    <a:pt x="117" y="245"/>
                  </a:lnTo>
                  <a:lnTo>
                    <a:pt x="111" y="228"/>
                  </a:lnTo>
                  <a:lnTo>
                    <a:pt x="108" y="212"/>
                  </a:lnTo>
                  <a:lnTo>
                    <a:pt x="106" y="199"/>
                  </a:lnTo>
                  <a:lnTo>
                    <a:pt x="107" y="190"/>
                  </a:lnTo>
                  <a:lnTo>
                    <a:pt x="110" y="184"/>
                  </a:lnTo>
                  <a:lnTo>
                    <a:pt x="114" y="181"/>
                  </a:lnTo>
                  <a:lnTo>
                    <a:pt x="118" y="179"/>
                  </a:lnTo>
                  <a:lnTo>
                    <a:pt x="123" y="179"/>
                  </a:lnTo>
                  <a:lnTo>
                    <a:pt x="118" y="162"/>
                  </a:lnTo>
                  <a:lnTo>
                    <a:pt x="116" y="142"/>
                  </a:lnTo>
                  <a:lnTo>
                    <a:pt x="115" y="123"/>
                  </a:lnTo>
                  <a:lnTo>
                    <a:pt x="118" y="105"/>
                  </a:lnTo>
                  <a:lnTo>
                    <a:pt x="126" y="82"/>
                  </a:lnTo>
                  <a:lnTo>
                    <a:pt x="137" y="63"/>
                  </a:lnTo>
                  <a:lnTo>
                    <a:pt x="151" y="46"/>
                  </a:lnTo>
                  <a:lnTo>
                    <a:pt x="166" y="32"/>
                  </a:lnTo>
                  <a:lnTo>
                    <a:pt x="182" y="21"/>
                  </a:lnTo>
                  <a:lnTo>
                    <a:pt x="197" y="12"/>
                  </a:lnTo>
                  <a:lnTo>
                    <a:pt x="213" y="5"/>
                  </a:lnTo>
                  <a:lnTo>
                    <a:pt x="225" y="2"/>
                  </a:lnTo>
                  <a:lnTo>
                    <a:pt x="239" y="0"/>
                  </a:lnTo>
                  <a:lnTo>
                    <a:pt x="2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" name="Freeform 431"/>
            <p:cNvSpPr>
              <a:spLocks/>
            </p:cNvSpPr>
            <p:nvPr/>
          </p:nvSpPr>
          <p:spPr bwMode="auto">
            <a:xfrm>
              <a:off x="2836863" y="2265363"/>
              <a:ext cx="46037" cy="52388"/>
            </a:xfrm>
            <a:custGeom>
              <a:avLst/>
              <a:gdLst>
                <a:gd name="T0" fmla="*/ 279 w 496"/>
                <a:gd name="T1" fmla="*/ 2 h 562"/>
                <a:gd name="T2" fmla="*/ 308 w 496"/>
                <a:gd name="T3" fmla="*/ 14 h 562"/>
                <a:gd name="T4" fmla="*/ 330 w 496"/>
                <a:gd name="T5" fmla="*/ 31 h 562"/>
                <a:gd name="T6" fmla="*/ 341 w 496"/>
                <a:gd name="T7" fmla="*/ 43 h 562"/>
                <a:gd name="T8" fmla="*/ 343 w 496"/>
                <a:gd name="T9" fmla="*/ 45 h 562"/>
                <a:gd name="T10" fmla="*/ 350 w 496"/>
                <a:gd name="T11" fmla="*/ 47 h 562"/>
                <a:gd name="T12" fmla="*/ 361 w 496"/>
                <a:gd name="T13" fmla="*/ 54 h 562"/>
                <a:gd name="T14" fmla="*/ 373 w 496"/>
                <a:gd name="T15" fmla="*/ 69 h 562"/>
                <a:gd name="T16" fmla="*/ 381 w 496"/>
                <a:gd name="T17" fmla="*/ 96 h 562"/>
                <a:gd name="T18" fmla="*/ 382 w 496"/>
                <a:gd name="T19" fmla="*/ 135 h 562"/>
                <a:gd name="T20" fmla="*/ 374 w 496"/>
                <a:gd name="T21" fmla="*/ 178 h 562"/>
                <a:gd name="T22" fmla="*/ 383 w 496"/>
                <a:gd name="T23" fmla="*/ 180 h 562"/>
                <a:gd name="T24" fmla="*/ 389 w 496"/>
                <a:gd name="T25" fmla="*/ 189 h 562"/>
                <a:gd name="T26" fmla="*/ 389 w 496"/>
                <a:gd name="T27" fmla="*/ 211 h 562"/>
                <a:gd name="T28" fmla="*/ 380 w 496"/>
                <a:gd name="T29" fmla="*/ 244 h 562"/>
                <a:gd name="T30" fmla="*/ 370 w 496"/>
                <a:gd name="T31" fmla="*/ 263 h 562"/>
                <a:gd name="T32" fmla="*/ 362 w 496"/>
                <a:gd name="T33" fmla="*/ 268 h 562"/>
                <a:gd name="T34" fmla="*/ 349 w 496"/>
                <a:gd name="T35" fmla="*/ 307 h 562"/>
                <a:gd name="T36" fmla="*/ 336 w 496"/>
                <a:gd name="T37" fmla="*/ 365 h 562"/>
                <a:gd name="T38" fmla="*/ 339 w 496"/>
                <a:gd name="T39" fmla="*/ 368 h 562"/>
                <a:gd name="T40" fmla="*/ 348 w 496"/>
                <a:gd name="T41" fmla="*/ 373 h 562"/>
                <a:gd name="T42" fmla="*/ 374 w 496"/>
                <a:gd name="T43" fmla="*/ 387 h 562"/>
                <a:gd name="T44" fmla="*/ 412 w 496"/>
                <a:gd name="T45" fmla="*/ 410 h 562"/>
                <a:gd name="T46" fmla="*/ 458 w 496"/>
                <a:gd name="T47" fmla="*/ 440 h 562"/>
                <a:gd name="T48" fmla="*/ 487 w 496"/>
                <a:gd name="T49" fmla="*/ 461 h 562"/>
                <a:gd name="T50" fmla="*/ 496 w 496"/>
                <a:gd name="T51" fmla="*/ 472 h 562"/>
                <a:gd name="T52" fmla="*/ 422 w 496"/>
                <a:gd name="T53" fmla="*/ 521 h 562"/>
                <a:gd name="T54" fmla="*/ 340 w 496"/>
                <a:gd name="T55" fmla="*/ 552 h 562"/>
                <a:gd name="T56" fmla="*/ 248 w 496"/>
                <a:gd name="T57" fmla="*/ 562 h 562"/>
                <a:gd name="T58" fmla="*/ 157 w 496"/>
                <a:gd name="T59" fmla="*/ 552 h 562"/>
                <a:gd name="T60" fmla="*/ 74 w 496"/>
                <a:gd name="T61" fmla="*/ 521 h 562"/>
                <a:gd name="T62" fmla="*/ 0 w 496"/>
                <a:gd name="T63" fmla="*/ 472 h 562"/>
                <a:gd name="T64" fmla="*/ 10 w 496"/>
                <a:gd name="T65" fmla="*/ 462 h 562"/>
                <a:gd name="T66" fmla="*/ 40 w 496"/>
                <a:gd name="T67" fmla="*/ 441 h 562"/>
                <a:gd name="T68" fmla="*/ 85 w 496"/>
                <a:gd name="T69" fmla="*/ 411 h 562"/>
                <a:gd name="T70" fmla="*/ 123 w 496"/>
                <a:gd name="T71" fmla="*/ 387 h 562"/>
                <a:gd name="T72" fmla="*/ 150 w 496"/>
                <a:gd name="T73" fmla="*/ 373 h 562"/>
                <a:gd name="T74" fmla="*/ 159 w 496"/>
                <a:gd name="T75" fmla="*/ 369 h 562"/>
                <a:gd name="T76" fmla="*/ 160 w 496"/>
                <a:gd name="T77" fmla="*/ 366 h 562"/>
                <a:gd name="T78" fmla="*/ 149 w 496"/>
                <a:gd name="T79" fmla="*/ 308 h 562"/>
                <a:gd name="T80" fmla="*/ 136 w 496"/>
                <a:gd name="T81" fmla="*/ 269 h 562"/>
                <a:gd name="T82" fmla="*/ 126 w 496"/>
                <a:gd name="T83" fmla="*/ 264 h 562"/>
                <a:gd name="T84" fmla="*/ 117 w 496"/>
                <a:gd name="T85" fmla="*/ 244 h 562"/>
                <a:gd name="T86" fmla="*/ 107 w 496"/>
                <a:gd name="T87" fmla="*/ 212 h 562"/>
                <a:gd name="T88" fmla="*/ 107 w 496"/>
                <a:gd name="T89" fmla="*/ 190 h 562"/>
                <a:gd name="T90" fmla="*/ 114 w 496"/>
                <a:gd name="T91" fmla="*/ 180 h 562"/>
                <a:gd name="T92" fmla="*/ 123 w 496"/>
                <a:gd name="T93" fmla="*/ 179 h 562"/>
                <a:gd name="T94" fmla="*/ 118 w 496"/>
                <a:gd name="T95" fmla="*/ 161 h 562"/>
                <a:gd name="T96" fmla="*/ 115 w 496"/>
                <a:gd name="T97" fmla="*/ 123 h 562"/>
                <a:gd name="T98" fmla="*/ 126 w 496"/>
                <a:gd name="T99" fmla="*/ 82 h 562"/>
                <a:gd name="T100" fmla="*/ 152 w 496"/>
                <a:gd name="T101" fmla="*/ 46 h 562"/>
                <a:gd name="T102" fmla="*/ 183 w 496"/>
                <a:gd name="T103" fmla="*/ 21 h 562"/>
                <a:gd name="T104" fmla="*/ 212 w 496"/>
                <a:gd name="T105" fmla="*/ 5 h 562"/>
                <a:gd name="T106" fmla="*/ 240 w 496"/>
                <a:gd name="T107" fmla="*/ 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6" h="562">
                  <a:moveTo>
                    <a:pt x="261" y="0"/>
                  </a:moveTo>
                  <a:lnTo>
                    <a:pt x="279" y="2"/>
                  </a:lnTo>
                  <a:lnTo>
                    <a:pt x="295" y="7"/>
                  </a:lnTo>
                  <a:lnTo>
                    <a:pt x="308" y="14"/>
                  </a:lnTo>
                  <a:lnTo>
                    <a:pt x="321" y="22"/>
                  </a:lnTo>
                  <a:lnTo>
                    <a:pt x="330" y="31"/>
                  </a:lnTo>
                  <a:lnTo>
                    <a:pt x="336" y="38"/>
                  </a:lnTo>
                  <a:lnTo>
                    <a:pt x="341" y="43"/>
                  </a:lnTo>
                  <a:lnTo>
                    <a:pt x="342" y="45"/>
                  </a:lnTo>
                  <a:lnTo>
                    <a:pt x="343" y="45"/>
                  </a:lnTo>
                  <a:lnTo>
                    <a:pt x="346" y="46"/>
                  </a:lnTo>
                  <a:lnTo>
                    <a:pt x="350" y="47"/>
                  </a:lnTo>
                  <a:lnTo>
                    <a:pt x="356" y="50"/>
                  </a:lnTo>
                  <a:lnTo>
                    <a:pt x="361" y="54"/>
                  </a:lnTo>
                  <a:lnTo>
                    <a:pt x="367" y="60"/>
                  </a:lnTo>
                  <a:lnTo>
                    <a:pt x="373" y="69"/>
                  </a:lnTo>
                  <a:lnTo>
                    <a:pt x="377" y="80"/>
                  </a:lnTo>
                  <a:lnTo>
                    <a:pt x="381" y="96"/>
                  </a:lnTo>
                  <a:lnTo>
                    <a:pt x="382" y="113"/>
                  </a:lnTo>
                  <a:lnTo>
                    <a:pt x="382" y="135"/>
                  </a:lnTo>
                  <a:lnTo>
                    <a:pt x="378" y="161"/>
                  </a:lnTo>
                  <a:lnTo>
                    <a:pt x="374" y="178"/>
                  </a:lnTo>
                  <a:lnTo>
                    <a:pt x="378" y="178"/>
                  </a:lnTo>
                  <a:lnTo>
                    <a:pt x="383" y="180"/>
                  </a:lnTo>
                  <a:lnTo>
                    <a:pt x="386" y="183"/>
                  </a:lnTo>
                  <a:lnTo>
                    <a:pt x="389" y="189"/>
                  </a:lnTo>
                  <a:lnTo>
                    <a:pt x="390" y="199"/>
                  </a:lnTo>
                  <a:lnTo>
                    <a:pt x="389" y="211"/>
                  </a:lnTo>
                  <a:lnTo>
                    <a:pt x="385" y="228"/>
                  </a:lnTo>
                  <a:lnTo>
                    <a:pt x="380" y="244"/>
                  </a:lnTo>
                  <a:lnTo>
                    <a:pt x="375" y="255"/>
                  </a:lnTo>
                  <a:lnTo>
                    <a:pt x="370" y="263"/>
                  </a:lnTo>
                  <a:lnTo>
                    <a:pt x="365" y="267"/>
                  </a:lnTo>
                  <a:lnTo>
                    <a:pt x="362" y="268"/>
                  </a:lnTo>
                  <a:lnTo>
                    <a:pt x="357" y="287"/>
                  </a:lnTo>
                  <a:lnTo>
                    <a:pt x="349" y="307"/>
                  </a:lnTo>
                  <a:lnTo>
                    <a:pt x="336" y="326"/>
                  </a:lnTo>
                  <a:lnTo>
                    <a:pt x="336" y="365"/>
                  </a:lnTo>
                  <a:lnTo>
                    <a:pt x="337" y="366"/>
                  </a:lnTo>
                  <a:lnTo>
                    <a:pt x="339" y="368"/>
                  </a:lnTo>
                  <a:lnTo>
                    <a:pt x="340" y="369"/>
                  </a:lnTo>
                  <a:lnTo>
                    <a:pt x="348" y="373"/>
                  </a:lnTo>
                  <a:lnTo>
                    <a:pt x="359" y="378"/>
                  </a:lnTo>
                  <a:lnTo>
                    <a:pt x="374" y="387"/>
                  </a:lnTo>
                  <a:lnTo>
                    <a:pt x="392" y="397"/>
                  </a:lnTo>
                  <a:lnTo>
                    <a:pt x="412" y="410"/>
                  </a:lnTo>
                  <a:lnTo>
                    <a:pt x="434" y="424"/>
                  </a:lnTo>
                  <a:lnTo>
                    <a:pt x="458" y="440"/>
                  </a:lnTo>
                  <a:lnTo>
                    <a:pt x="481" y="457"/>
                  </a:lnTo>
                  <a:lnTo>
                    <a:pt x="487" y="461"/>
                  </a:lnTo>
                  <a:lnTo>
                    <a:pt x="491" y="466"/>
                  </a:lnTo>
                  <a:lnTo>
                    <a:pt x="496" y="472"/>
                  </a:lnTo>
                  <a:lnTo>
                    <a:pt x="461" y="498"/>
                  </a:lnTo>
                  <a:lnTo>
                    <a:pt x="422" y="521"/>
                  </a:lnTo>
                  <a:lnTo>
                    <a:pt x="382" y="539"/>
                  </a:lnTo>
                  <a:lnTo>
                    <a:pt x="340" y="552"/>
                  </a:lnTo>
                  <a:lnTo>
                    <a:pt x="294" y="560"/>
                  </a:lnTo>
                  <a:lnTo>
                    <a:pt x="248" y="562"/>
                  </a:lnTo>
                  <a:lnTo>
                    <a:pt x="201" y="560"/>
                  </a:lnTo>
                  <a:lnTo>
                    <a:pt x="157" y="552"/>
                  </a:lnTo>
                  <a:lnTo>
                    <a:pt x="114" y="539"/>
                  </a:lnTo>
                  <a:lnTo>
                    <a:pt x="74" y="521"/>
                  </a:lnTo>
                  <a:lnTo>
                    <a:pt x="36" y="498"/>
                  </a:lnTo>
                  <a:lnTo>
                    <a:pt x="0" y="472"/>
                  </a:lnTo>
                  <a:lnTo>
                    <a:pt x="5" y="467"/>
                  </a:lnTo>
                  <a:lnTo>
                    <a:pt x="10" y="462"/>
                  </a:lnTo>
                  <a:lnTo>
                    <a:pt x="15" y="458"/>
                  </a:lnTo>
                  <a:lnTo>
                    <a:pt x="40" y="441"/>
                  </a:lnTo>
                  <a:lnTo>
                    <a:pt x="63" y="425"/>
                  </a:lnTo>
                  <a:lnTo>
                    <a:pt x="85" y="411"/>
                  </a:lnTo>
                  <a:lnTo>
                    <a:pt x="105" y="398"/>
                  </a:lnTo>
                  <a:lnTo>
                    <a:pt x="123" y="387"/>
                  </a:lnTo>
                  <a:lnTo>
                    <a:pt x="139" y="379"/>
                  </a:lnTo>
                  <a:lnTo>
                    <a:pt x="150" y="373"/>
                  </a:lnTo>
                  <a:lnTo>
                    <a:pt x="157" y="370"/>
                  </a:lnTo>
                  <a:lnTo>
                    <a:pt x="159" y="369"/>
                  </a:lnTo>
                  <a:lnTo>
                    <a:pt x="160" y="367"/>
                  </a:lnTo>
                  <a:lnTo>
                    <a:pt x="160" y="366"/>
                  </a:lnTo>
                  <a:lnTo>
                    <a:pt x="160" y="327"/>
                  </a:lnTo>
                  <a:lnTo>
                    <a:pt x="149" y="308"/>
                  </a:lnTo>
                  <a:lnTo>
                    <a:pt x="140" y="288"/>
                  </a:lnTo>
                  <a:lnTo>
                    <a:pt x="136" y="269"/>
                  </a:lnTo>
                  <a:lnTo>
                    <a:pt x="132" y="268"/>
                  </a:lnTo>
                  <a:lnTo>
                    <a:pt x="126" y="264"/>
                  </a:lnTo>
                  <a:lnTo>
                    <a:pt x="122" y="256"/>
                  </a:lnTo>
                  <a:lnTo>
                    <a:pt x="117" y="244"/>
                  </a:lnTo>
                  <a:lnTo>
                    <a:pt x="111" y="228"/>
                  </a:lnTo>
                  <a:lnTo>
                    <a:pt x="107" y="212"/>
                  </a:lnTo>
                  <a:lnTo>
                    <a:pt x="106" y="200"/>
                  </a:lnTo>
                  <a:lnTo>
                    <a:pt x="107" y="190"/>
                  </a:lnTo>
                  <a:lnTo>
                    <a:pt x="110" y="184"/>
                  </a:lnTo>
                  <a:lnTo>
                    <a:pt x="114" y="180"/>
                  </a:lnTo>
                  <a:lnTo>
                    <a:pt x="118" y="179"/>
                  </a:lnTo>
                  <a:lnTo>
                    <a:pt x="123" y="179"/>
                  </a:lnTo>
                  <a:lnTo>
                    <a:pt x="120" y="170"/>
                  </a:lnTo>
                  <a:lnTo>
                    <a:pt x="118" y="161"/>
                  </a:lnTo>
                  <a:lnTo>
                    <a:pt x="115" y="142"/>
                  </a:lnTo>
                  <a:lnTo>
                    <a:pt x="115" y="123"/>
                  </a:lnTo>
                  <a:lnTo>
                    <a:pt x="118" y="105"/>
                  </a:lnTo>
                  <a:lnTo>
                    <a:pt x="126" y="82"/>
                  </a:lnTo>
                  <a:lnTo>
                    <a:pt x="138" y="62"/>
                  </a:lnTo>
                  <a:lnTo>
                    <a:pt x="152" y="46"/>
                  </a:lnTo>
                  <a:lnTo>
                    <a:pt x="167" y="32"/>
                  </a:lnTo>
                  <a:lnTo>
                    <a:pt x="183" y="21"/>
                  </a:lnTo>
                  <a:lnTo>
                    <a:pt x="197" y="12"/>
                  </a:lnTo>
                  <a:lnTo>
                    <a:pt x="212" y="5"/>
                  </a:lnTo>
                  <a:lnTo>
                    <a:pt x="225" y="1"/>
                  </a:lnTo>
                  <a:lnTo>
                    <a:pt x="240" y="0"/>
                  </a:lnTo>
                  <a:lnTo>
                    <a:pt x="2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" name="Freeform 432"/>
            <p:cNvSpPr>
              <a:spLocks/>
            </p:cNvSpPr>
            <p:nvPr/>
          </p:nvSpPr>
          <p:spPr bwMode="auto">
            <a:xfrm>
              <a:off x="2836863" y="2165351"/>
              <a:ext cx="46037" cy="52388"/>
            </a:xfrm>
            <a:custGeom>
              <a:avLst/>
              <a:gdLst>
                <a:gd name="T0" fmla="*/ 280 w 497"/>
                <a:gd name="T1" fmla="*/ 2 h 563"/>
                <a:gd name="T2" fmla="*/ 308 w 497"/>
                <a:gd name="T3" fmla="*/ 15 h 563"/>
                <a:gd name="T4" fmla="*/ 330 w 497"/>
                <a:gd name="T5" fmla="*/ 32 h 563"/>
                <a:gd name="T6" fmla="*/ 341 w 497"/>
                <a:gd name="T7" fmla="*/ 44 h 563"/>
                <a:gd name="T8" fmla="*/ 343 w 497"/>
                <a:gd name="T9" fmla="*/ 46 h 563"/>
                <a:gd name="T10" fmla="*/ 351 w 497"/>
                <a:gd name="T11" fmla="*/ 48 h 563"/>
                <a:gd name="T12" fmla="*/ 362 w 497"/>
                <a:gd name="T13" fmla="*/ 55 h 563"/>
                <a:gd name="T14" fmla="*/ 373 w 497"/>
                <a:gd name="T15" fmla="*/ 70 h 563"/>
                <a:gd name="T16" fmla="*/ 381 w 497"/>
                <a:gd name="T17" fmla="*/ 96 h 563"/>
                <a:gd name="T18" fmla="*/ 382 w 497"/>
                <a:gd name="T19" fmla="*/ 136 h 563"/>
                <a:gd name="T20" fmla="*/ 374 w 497"/>
                <a:gd name="T21" fmla="*/ 179 h 563"/>
                <a:gd name="T22" fmla="*/ 383 w 497"/>
                <a:gd name="T23" fmla="*/ 181 h 563"/>
                <a:gd name="T24" fmla="*/ 389 w 497"/>
                <a:gd name="T25" fmla="*/ 190 h 563"/>
                <a:gd name="T26" fmla="*/ 389 w 497"/>
                <a:gd name="T27" fmla="*/ 211 h 563"/>
                <a:gd name="T28" fmla="*/ 380 w 497"/>
                <a:gd name="T29" fmla="*/ 245 h 563"/>
                <a:gd name="T30" fmla="*/ 370 w 497"/>
                <a:gd name="T31" fmla="*/ 264 h 563"/>
                <a:gd name="T32" fmla="*/ 362 w 497"/>
                <a:gd name="T33" fmla="*/ 269 h 563"/>
                <a:gd name="T34" fmla="*/ 349 w 497"/>
                <a:gd name="T35" fmla="*/ 307 h 563"/>
                <a:gd name="T36" fmla="*/ 337 w 497"/>
                <a:gd name="T37" fmla="*/ 366 h 563"/>
                <a:gd name="T38" fmla="*/ 338 w 497"/>
                <a:gd name="T39" fmla="*/ 369 h 563"/>
                <a:gd name="T40" fmla="*/ 348 w 497"/>
                <a:gd name="T41" fmla="*/ 374 h 563"/>
                <a:gd name="T42" fmla="*/ 374 w 497"/>
                <a:gd name="T43" fmla="*/ 388 h 563"/>
                <a:gd name="T44" fmla="*/ 412 w 497"/>
                <a:gd name="T45" fmla="*/ 410 h 563"/>
                <a:gd name="T46" fmla="*/ 458 w 497"/>
                <a:gd name="T47" fmla="*/ 441 h 563"/>
                <a:gd name="T48" fmla="*/ 487 w 497"/>
                <a:gd name="T49" fmla="*/ 462 h 563"/>
                <a:gd name="T50" fmla="*/ 497 w 497"/>
                <a:gd name="T51" fmla="*/ 472 h 563"/>
                <a:gd name="T52" fmla="*/ 423 w 497"/>
                <a:gd name="T53" fmla="*/ 520 h 563"/>
                <a:gd name="T54" fmla="*/ 340 w 497"/>
                <a:gd name="T55" fmla="*/ 552 h 563"/>
                <a:gd name="T56" fmla="*/ 249 w 497"/>
                <a:gd name="T57" fmla="*/ 563 h 563"/>
                <a:gd name="T58" fmla="*/ 157 w 497"/>
                <a:gd name="T59" fmla="*/ 553 h 563"/>
                <a:gd name="T60" fmla="*/ 74 w 497"/>
                <a:gd name="T61" fmla="*/ 521 h 563"/>
                <a:gd name="T62" fmla="*/ 0 w 497"/>
                <a:gd name="T63" fmla="*/ 473 h 563"/>
                <a:gd name="T64" fmla="*/ 15 w 497"/>
                <a:gd name="T65" fmla="*/ 459 h 563"/>
                <a:gd name="T66" fmla="*/ 63 w 497"/>
                <a:gd name="T67" fmla="*/ 425 h 563"/>
                <a:gd name="T68" fmla="*/ 105 w 497"/>
                <a:gd name="T69" fmla="*/ 399 h 563"/>
                <a:gd name="T70" fmla="*/ 139 w 497"/>
                <a:gd name="T71" fmla="*/ 380 h 563"/>
                <a:gd name="T72" fmla="*/ 158 w 497"/>
                <a:gd name="T73" fmla="*/ 371 h 563"/>
                <a:gd name="T74" fmla="*/ 160 w 497"/>
                <a:gd name="T75" fmla="*/ 368 h 563"/>
                <a:gd name="T76" fmla="*/ 160 w 497"/>
                <a:gd name="T77" fmla="*/ 328 h 563"/>
                <a:gd name="T78" fmla="*/ 141 w 497"/>
                <a:gd name="T79" fmla="*/ 289 h 563"/>
                <a:gd name="T80" fmla="*/ 132 w 497"/>
                <a:gd name="T81" fmla="*/ 269 h 563"/>
                <a:gd name="T82" fmla="*/ 122 w 497"/>
                <a:gd name="T83" fmla="*/ 257 h 563"/>
                <a:gd name="T84" fmla="*/ 112 w 497"/>
                <a:gd name="T85" fmla="*/ 229 h 563"/>
                <a:gd name="T86" fmla="*/ 106 w 497"/>
                <a:gd name="T87" fmla="*/ 200 h 563"/>
                <a:gd name="T88" fmla="*/ 110 w 497"/>
                <a:gd name="T89" fmla="*/ 185 h 563"/>
                <a:gd name="T90" fmla="*/ 118 w 497"/>
                <a:gd name="T91" fmla="*/ 180 h 563"/>
                <a:gd name="T92" fmla="*/ 120 w 497"/>
                <a:gd name="T93" fmla="*/ 171 h 563"/>
                <a:gd name="T94" fmla="*/ 116 w 497"/>
                <a:gd name="T95" fmla="*/ 143 h 563"/>
                <a:gd name="T96" fmla="*/ 118 w 497"/>
                <a:gd name="T97" fmla="*/ 105 h 563"/>
                <a:gd name="T98" fmla="*/ 138 w 497"/>
                <a:gd name="T99" fmla="*/ 63 h 563"/>
                <a:gd name="T100" fmla="*/ 167 w 497"/>
                <a:gd name="T101" fmla="*/ 33 h 563"/>
                <a:gd name="T102" fmla="*/ 197 w 497"/>
                <a:gd name="T103" fmla="*/ 13 h 563"/>
                <a:gd name="T104" fmla="*/ 226 w 497"/>
                <a:gd name="T105" fmla="*/ 1 h 563"/>
                <a:gd name="T106" fmla="*/ 261 w 497"/>
                <a:gd name="T107" fmla="*/ 0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7" h="563">
                  <a:moveTo>
                    <a:pt x="261" y="0"/>
                  </a:moveTo>
                  <a:lnTo>
                    <a:pt x="280" y="2"/>
                  </a:lnTo>
                  <a:lnTo>
                    <a:pt x="295" y="7"/>
                  </a:lnTo>
                  <a:lnTo>
                    <a:pt x="308" y="15"/>
                  </a:lnTo>
                  <a:lnTo>
                    <a:pt x="321" y="23"/>
                  </a:lnTo>
                  <a:lnTo>
                    <a:pt x="330" y="32"/>
                  </a:lnTo>
                  <a:lnTo>
                    <a:pt x="337" y="39"/>
                  </a:lnTo>
                  <a:lnTo>
                    <a:pt x="341" y="44"/>
                  </a:lnTo>
                  <a:lnTo>
                    <a:pt x="342" y="46"/>
                  </a:lnTo>
                  <a:lnTo>
                    <a:pt x="343" y="46"/>
                  </a:lnTo>
                  <a:lnTo>
                    <a:pt x="346" y="47"/>
                  </a:lnTo>
                  <a:lnTo>
                    <a:pt x="351" y="48"/>
                  </a:lnTo>
                  <a:lnTo>
                    <a:pt x="356" y="51"/>
                  </a:lnTo>
                  <a:lnTo>
                    <a:pt x="362" y="55"/>
                  </a:lnTo>
                  <a:lnTo>
                    <a:pt x="368" y="61"/>
                  </a:lnTo>
                  <a:lnTo>
                    <a:pt x="373" y="70"/>
                  </a:lnTo>
                  <a:lnTo>
                    <a:pt x="378" y="81"/>
                  </a:lnTo>
                  <a:lnTo>
                    <a:pt x="381" y="96"/>
                  </a:lnTo>
                  <a:lnTo>
                    <a:pt x="382" y="113"/>
                  </a:lnTo>
                  <a:lnTo>
                    <a:pt x="382" y="136"/>
                  </a:lnTo>
                  <a:lnTo>
                    <a:pt x="379" y="162"/>
                  </a:lnTo>
                  <a:lnTo>
                    <a:pt x="374" y="179"/>
                  </a:lnTo>
                  <a:lnTo>
                    <a:pt x="379" y="179"/>
                  </a:lnTo>
                  <a:lnTo>
                    <a:pt x="383" y="181"/>
                  </a:lnTo>
                  <a:lnTo>
                    <a:pt x="387" y="184"/>
                  </a:lnTo>
                  <a:lnTo>
                    <a:pt x="389" y="190"/>
                  </a:lnTo>
                  <a:lnTo>
                    <a:pt x="390" y="199"/>
                  </a:lnTo>
                  <a:lnTo>
                    <a:pt x="389" y="211"/>
                  </a:lnTo>
                  <a:lnTo>
                    <a:pt x="385" y="228"/>
                  </a:lnTo>
                  <a:lnTo>
                    <a:pt x="380" y="245"/>
                  </a:lnTo>
                  <a:lnTo>
                    <a:pt x="375" y="256"/>
                  </a:lnTo>
                  <a:lnTo>
                    <a:pt x="370" y="264"/>
                  </a:lnTo>
                  <a:lnTo>
                    <a:pt x="366" y="268"/>
                  </a:lnTo>
                  <a:lnTo>
                    <a:pt x="362" y="269"/>
                  </a:lnTo>
                  <a:lnTo>
                    <a:pt x="357" y="288"/>
                  </a:lnTo>
                  <a:lnTo>
                    <a:pt x="349" y="307"/>
                  </a:lnTo>
                  <a:lnTo>
                    <a:pt x="337" y="327"/>
                  </a:lnTo>
                  <a:lnTo>
                    <a:pt x="337" y="366"/>
                  </a:lnTo>
                  <a:lnTo>
                    <a:pt x="337" y="367"/>
                  </a:lnTo>
                  <a:lnTo>
                    <a:pt x="338" y="369"/>
                  </a:lnTo>
                  <a:lnTo>
                    <a:pt x="340" y="370"/>
                  </a:lnTo>
                  <a:lnTo>
                    <a:pt x="348" y="374"/>
                  </a:lnTo>
                  <a:lnTo>
                    <a:pt x="359" y="379"/>
                  </a:lnTo>
                  <a:lnTo>
                    <a:pt x="374" y="388"/>
                  </a:lnTo>
                  <a:lnTo>
                    <a:pt x="392" y="398"/>
                  </a:lnTo>
                  <a:lnTo>
                    <a:pt x="412" y="410"/>
                  </a:lnTo>
                  <a:lnTo>
                    <a:pt x="434" y="424"/>
                  </a:lnTo>
                  <a:lnTo>
                    <a:pt x="458" y="441"/>
                  </a:lnTo>
                  <a:lnTo>
                    <a:pt x="482" y="458"/>
                  </a:lnTo>
                  <a:lnTo>
                    <a:pt x="487" y="462"/>
                  </a:lnTo>
                  <a:lnTo>
                    <a:pt x="492" y="467"/>
                  </a:lnTo>
                  <a:lnTo>
                    <a:pt x="497" y="472"/>
                  </a:lnTo>
                  <a:lnTo>
                    <a:pt x="462" y="498"/>
                  </a:lnTo>
                  <a:lnTo>
                    <a:pt x="423" y="520"/>
                  </a:lnTo>
                  <a:lnTo>
                    <a:pt x="383" y="539"/>
                  </a:lnTo>
                  <a:lnTo>
                    <a:pt x="340" y="552"/>
                  </a:lnTo>
                  <a:lnTo>
                    <a:pt x="295" y="561"/>
                  </a:lnTo>
                  <a:lnTo>
                    <a:pt x="249" y="563"/>
                  </a:lnTo>
                  <a:lnTo>
                    <a:pt x="202" y="561"/>
                  </a:lnTo>
                  <a:lnTo>
                    <a:pt x="157" y="553"/>
                  </a:lnTo>
                  <a:lnTo>
                    <a:pt x="114" y="540"/>
                  </a:lnTo>
                  <a:lnTo>
                    <a:pt x="74" y="521"/>
                  </a:lnTo>
                  <a:lnTo>
                    <a:pt x="36" y="499"/>
                  </a:lnTo>
                  <a:lnTo>
                    <a:pt x="0" y="473"/>
                  </a:lnTo>
                  <a:lnTo>
                    <a:pt x="8" y="465"/>
                  </a:lnTo>
                  <a:lnTo>
                    <a:pt x="15" y="459"/>
                  </a:lnTo>
                  <a:lnTo>
                    <a:pt x="40" y="442"/>
                  </a:lnTo>
                  <a:lnTo>
                    <a:pt x="63" y="425"/>
                  </a:lnTo>
                  <a:lnTo>
                    <a:pt x="85" y="411"/>
                  </a:lnTo>
                  <a:lnTo>
                    <a:pt x="105" y="399"/>
                  </a:lnTo>
                  <a:lnTo>
                    <a:pt x="123" y="388"/>
                  </a:lnTo>
                  <a:lnTo>
                    <a:pt x="139" y="380"/>
                  </a:lnTo>
                  <a:lnTo>
                    <a:pt x="150" y="374"/>
                  </a:lnTo>
                  <a:lnTo>
                    <a:pt x="158" y="371"/>
                  </a:lnTo>
                  <a:lnTo>
                    <a:pt x="159" y="370"/>
                  </a:lnTo>
                  <a:lnTo>
                    <a:pt x="160" y="368"/>
                  </a:lnTo>
                  <a:lnTo>
                    <a:pt x="160" y="367"/>
                  </a:lnTo>
                  <a:lnTo>
                    <a:pt x="160" y="328"/>
                  </a:lnTo>
                  <a:lnTo>
                    <a:pt x="149" y="308"/>
                  </a:lnTo>
                  <a:lnTo>
                    <a:pt x="141" y="289"/>
                  </a:lnTo>
                  <a:lnTo>
                    <a:pt x="136" y="270"/>
                  </a:lnTo>
                  <a:lnTo>
                    <a:pt x="132" y="269"/>
                  </a:lnTo>
                  <a:lnTo>
                    <a:pt x="127" y="265"/>
                  </a:lnTo>
                  <a:lnTo>
                    <a:pt x="122" y="257"/>
                  </a:lnTo>
                  <a:lnTo>
                    <a:pt x="117" y="245"/>
                  </a:lnTo>
                  <a:lnTo>
                    <a:pt x="112" y="229"/>
                  </a:lnTo>
                  <a:lnTo>
                    <a:pt x="108" y="212"/>
                  </a:lnTo>
                  <a:lnTo>
                    <a:pt x="106" y="200"/>
                  </a:lnTo>
                  <a:lnTo>
                    <a:pt x="107" y="191"/>
                  </a:lnTo>
                  <a:lnTo>
                    <a:pt x="110" y="185"/>
                  </a:lnTo>
                  <a:lnTo>
                    <a:pt x="114" y="181"/>
                  </a:lnTo>
                  <a:lnTo>
                    <a:pt x="118" y="180"/>
                  </a:lnTo>
                  <a:lnTo>
                    <a:pt x="123" y="180"/>
                  </a:lnTo>
                  <a:lnTo>
                    <a:pt x="120" y="171"/>
                  </a:lnTo>
                  <a:lnTo>
                    <a:pt x="118" y="162"/>
                  </a:lnTo>
                  <a:lnTo>
                    <a:pt x="116" y="143"/>
                  </a:lnTo>
                  <a:lnTo>
                    <a:pt x="116" y="124"/>
                  </a:lnTo>
                  <a:lnTo>
                    <a:pt x="118" y="105"/>
                  </a:lnTo>
                  <a:lnTo>
                    <a:pt x="126" y="83"/>
                  </a:lnTo>
                  <a:lnTo>
                    <a:pt x="138" y="63"/>
                  </a:lnTo>
                  <a:lnTo>
                    <a:pt x="152" y="47"/>
                  </a:lnTo>
                  <a:lnTo>
                    <a:pt x="167" y="33"/>
                  </a:lnTo>
                  <a:lnTo>
                    <a:pt x="183" y="22"/>
                  </a:lnTo>
                  <a:lnTo>
                    <a:pt x="197" y="13"/>
                  </a:lnTo>
                  <a:lnTo>
                    <a:pt x="213" y="5"/>
                  </a:lnTo>
                  <a:lnTo>
                    <a:pt x="226" y="1"/>
                  </a:lnTo>
                  <a:lnTo>
                    <a:pt x="241" y="0"/>
                  </a:lnTo>
                  <a:lnTo>
                    <a:pt x="2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" name="Freeform 433"/>
            <p:cNvSpPr>
              <a:spLocks/>
            </p:cNvSpPr>
            <p:nvPr/>
          </p:nvSpPr>
          <p:spPr bwMode="auto">
            <a:xfrm>
              <a:off x="2608263" y="2265363"/>
              <a:ext cx="46037" cy="52388"/>
            </a:xfrm>
            <a:custGeom>
              <a:avLst/>
              <a:gdLst>
                <a:gd name="T0" fmla="*/ 279 w 495"/>
                <a:gd name="T1" fmla="*/ 2 h 562"/>
                <a:gd name="T2" fmla="*/ 308 w 495"/>
                <a:gd name="T3" fmla="*/ 14 h 562"/>
                <a:gd name="T4" fmla="*/ 330 w 495"/>
                <a:gd name="T5" fmla="*/ 31 h 562"/>
                <a:gd name="T6" fmla="*/ 340 w 495"/>
                <a:gd name="T7" fmla="*/ 43 h 562"/>
                <a:gd name="T8" fmla="*/ 342 w 495"/>
                <a:gd name="T9" fmla="*/ 45 h 562"/>
                <a:gd name="T10" fmla="*/ 349 w 495"/>
                <a:gd name="T11" fmla="*/ 47 h 562"/>
                <a:gd name="T12" fmla="*/ 360 w 495"/>
                <a:gd name="T13" fmla="*/ 54 h 562"/>
                <a:gd name="T14" fmla="*/ 373 w 495"/>
                <a:gd name="T15" fmla="*/ 69 h 562"/>
                <a:gd name="T16" fmla="*/ 381 w 495"/>
                <a:gd name="T17" fmla="*/ 96 h 562"/>
                <a:gd name="T18" fmla="*/ 382 w 495"/>
                <a:gd name="T19" fmla="*/ 135 h 562"/>
                <a:gd name="T20" fmla="*/ 374 w 495"/>
                <a:gd name="T21" fmla="*/ 178 h 562"/>
                <a:gd name="T22" fmla="*/ 383 w 495"/>
                <a:gd name="T23" fmla="*/ 180 h 562"/>
                <a:gd name="T24" fmla="*/ 389 w 495"/>
                <a:gd name="T25" fmla="*/ 189 h 562"/>
                <a:gd name="T26" fmla="*/ 389 w 495"/>
                <a:gd name="T27" fmla="*/ 211 h 562"/>
                <a:gd name="T28" fmla="*/ 380 w 495"/>
                <a:gd name="T29" fmla="*/ 244 h 562"/>
                <a:gd name="T30" fmla="*/ 370 w 495"/>
                <a:gd name="T31" fmla="*/ 263 h 562"/>
                <a:gd name="T32" fmla="*/ 360 w 495"/>
                <a:gd name="T33" fmla="*/ 268 h 562"/>
                <a:gd name="T34" fmla="*/ 348 w 495"/>
                <a:gd name="T35" fmla="*/ 307 h 562"/>
                <a:gd name="T36" fmla="*/ 336 w 495"/>
                <a:gd name="T37" fmla="*/ 365 h 562"/>
                <a:gd name="T38" fmla="*/ 338 w 495"/>
                <a:gd name="T39" fmla="*/ 368 h 562"/>
                <a:gd name="T40" fmla="*/ 347 w 495"/>
                <a:gd name="T41" fmla="*/ 373 h 562"/>
                <a:gd name="T42" fmla="*/ 374 w 495"/>
                <a:gd name="T43" fmla="*/ 387 h 562"/>
                <a:gd name="T44" fmla="*/ 412 w 495"/>
                <a:gd name="T45" fmla="*/ 410 h 562"/>
                <a:gd name="T46" fmla="*/ 457 w 495"/>
                <a:gd name="T47" fmla="*/ 440 h 562"/>
                <a:gd name="T48" fmla="*/ 487 w 495"/>
                <a:gd name="T49" fmla="*/ 461 h 562"/>
                <a:gd name="T50" fmla="*/ 495 w 495"/>
                <a:gd name="T51" fmla="*/ 472 h 562"/>
                <a:gd name="T52" fmla="*/ 422 w 495"/>
                <a:gd name="T53" fmla="*/ 521 h 562"/>
                <a:gd name="T54" fmla="*/ 339 w 495"/>
                <a:gd name="T55" fmla="*/ 552 h 562"/>
                <a:gd name="T56" fmla="*/ 247 w 495"/>
                <a:gd name="T57" fmla="*/ 562 h 562"/>
                <a:gd name="T58" fmla="*/ 156 w 495"/>
                <a:gd name="T59" fmla="*/ 552 h 562"/>
                <a:gd name="T60" fmla="*/ 74 w 495"/>
                <a:gd name="T61" fmla="*/ 521 h 562"/>
                <a:gd name="T62" fmla="*/ 0 w 495"/>
                <a:gd name="T63" fmla="*/ 472 h 562"/>
                <a:gd name="T64" fmla="*/ 15 w 495"/>
                <a:gd name="T65" fmla="*/ 458 h 562"/>
                <a:gd name="T66" fmla="*/ 63 w 495"/>
                <a:gd name="T67" fmla="*/ 425 h 562"/>
                <a:gd name="T68" fmla="*/ 105 w 495"/>
                <a:gd name="T69" fmla="*/ 398 h 562"/>
                <a:gd name="T70" fmla="*/ 138 w 495"/>
                <a:gd name="T71" fmla="*/ 379 h 562"/>
                <a:gd name="T72" fmla="*/ 156 w 495"/>
                <a:gd name="T73" fmla="*/ 370 h 562"/>
                <a:gd name="T74" fmla="*/ 160 w 495"/>
                <a:gd name="T75" fmla="*/ 367 h 562"/>
                <a:gd name="T76" fmla="*/ 160 w 495"/>
                <a:gd name="T77" fmla="*/ 327 h 562"/>
                <a:gd name="T78" fmla="*/ 139 w 495"/>
                <a:gd name="T79" fmla="*/ 288 h 562"/>
                <a:gd name="T80" fmla="*/ 131 w 495"/>
                <a:gd name="T81" fmla="*/ 268 h 562"/>
                <a:gd name="T82" fmla="*/ 122 w 495"/>
                <a:gd name="T83" fmla="*/ 256 h 562"/>
                <a:gd name="T84" fmla="*/ 111 w 495"/>
                <a:gd name="T85" fmla="*/ 228 h 562"/>
                <a:gd name="T86" fmla="*/ 106 w 495"/>
                <a:gd name="T87" fmla="*/ 200 h 562"/>
                <a:gd name="T88" fmla="*/ 110 w 495"/>
                <a:gd name="T89" fmla="*/ 184 h 562"/>
                <a:gd name="T90" fmla="*/ 118 w 495"/>
                <a:gd name="T91" fmla="*/ 179 h 562"/>
                <a:gd name="T92" fmla="*/ 120 w 495"/>
                <a:gd name="T93" fmla="*/ 170 h 562"/>
                <a:gd name="T94" fmla="*/ 115 w 495"/>
                <a:gd name="T95" fmla="*/ 142 h 562"/>
                <a:gd name="T96" fmla="*/ 118 w 495"/>
                <a:gd name="T97" fmla="*/ 105 h 562"/>
                <a:gd name="T98" fmla="*/ 137 w 495"/>
                <a:gd name="T99" fmla="*/ 62 h 562"/>
                <a:gd name="T100" fmla="*/ 167 w 495"/>
                <a:gd name="T101" fmla="*/ 32 h 562"/>
                <a:gd name="T102" fmla="*/ 197 w 495"/>
                <a:gd name="T103" fmla="*/ 12 h 562"/>
                <a:gd name="T104" fmla="*/ 225 w 495"/>
                <a:gd name="T105" fmla="*/ 1 h 562"/>
                <a:gd name="T106" fmla="*/ 260 w 495"/>
                <a:gd name="T107" fmla="*/ 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5" h="562">
                  <a:moveTo>
                    <a:pt x="260" y="0"/>
                  </a:moveTo>
                  <a:lnTo>
                    <a:pt x="279" y="2"/>
                  </a:lnTo>
                  <a:lnTo>
                    <a:pt x="295" y="7"/>
                  </a:lnTo>
                  <a:lnTo>
                    <a:pt x="308" y="14"/>
                  </a:lnTo>
                  <a:lnTo>
                    <a:pt x="321" y="22"/>
                  </a:lnTo>
                  <a:lnTo>
                    <a:pt x="330" y="31"/>
                  </a:lnTo>
                  <a:lnTo>
                    <a:pt x="336" y="38"/>
                  </a:lnTo>
                  <a:lnTo>
                    <a:pt x="340" y="43"/>
                  </a:lnTo>
                  <a:lnTo>
                    <a:pt x="341" y="45"/>
                  </a:lnTo>
                  <a:lnTo>
                    <a:pt x="342" y="45"/>
                  </a:lnTo>
                  <a:lnTo>
                    <a:pt x="345" y="46"/>
                  </a:lnTo>
                  <a:lnTo>
                    <a:pt x="349" y="47"/>
                  </a:lnTo>
                  <a:lnTo>
                    <a:pt x="355" y="50"/>
                  </a:lnTo>
                  <a:lnTo>
                    <a:pt x="360" y="54"/>
                  </a:lnTo>
                  <a:lnTo>
                    <a:pt x="366" y="60"/>
                  </a:lnTo>
                  <a:lnTo>
                    <a:pt x="373" y="69"/>
                  </a:lnTo>
                  <a:lnTo>
                    <a:pt x="377" y="80"/>
                  </a:lnTo>
                  <a:lnTo>
                    <a:pt x="381" y="96"/>
                  </a:lnTo>
                  <a:lnTo>
                    <a:pt x="382" y="113"/>
                  </a:lnTo>
                  <a:lnTo>
                    <a:pt x="382" y="135"/>
                  </a:lnTo>
                  <a:lnTo>
                    <a:pt x="378" y="161"/>
                  </a:lnTo>
                  <a:lnTo>
                    <a:pt x="374" y="178"/>
                  </a:lnTo>
                  <a:lnTo>
                    <a:pt x="378" y="178"/>
                  </a:lnTo>
                  <a:lnTo>
                    <a:pt x="383" y="180"/>
                  </a:lnTo>
                  <a:lnTo>
                    <a:pt x="386" y="183"/>
                  </a:lnTo>
                  <a:lnTo>
                    <a:pt x="389" y="189"/>
                  </a:lnTo>
                  <a:lnTo>
                    <a:pt x="390" y="199"/>
                  </a:lnTo>
                  <a:lnTo>
                    <a:pt x="389" y="211"/>
                  </a:lnTo>
                  <a:lnTo>
                    <a:pt x="385" y="228"/>
                  </a:lnTo>
                  <a:lnTo>
                    <a:pt x="380" y="244"/>
                  </a:lnTo>
                  <a:lnTo>
                    <a:pt x="375" y="255"/>
                  </a:lnTo>
                  <a:lnTo>
                    <a:pt x="370" y="263"/>
                  </a:lnTo>
                  <a:lnTo>
                    <a:pt x="364" y="267"/>
                  </a:lnTo>
                  <a:lnTo>
                    <a:pt x="360" y="268"/>
                  </a:lnTo>
                  <a:lnTo>
                    <a:pt x="356" y="287"/>
                  </a:lnTo>
                  <a:lnTo>
                    <a:pt x="348" y="307"/>
                  </a:lnTo>
                  <a:lnTo>
                    <a:pt x="336" y="326"/>
                  </a:lnTo>
                  <a:lnTo>
                    <a:pt x="336" y="365"/>
                  </a:lnTo>
                  <a:lnTo>
                    <a:pt x="337" y="366"/>
                  </a:lnTo>
                  <a:lnTo>
                    <a:pt x="338" y="368"/>
                  </a:lnTo>
                  <a:lnTo>
                    <a:pt x="339" y="369"/>
                  </a:lnTo>
                  <a:lnTo>
                    <a:pt x="347" y="373"/>
                  </a:lnTo>
                  <a:lnTo>
                    <a:pt x="358" y="378"/>
                  </a:lnTo>
                  <a:lnTo>
                    <a:pt x="374" y="387"/>
                  </a:lnTo>
                  <a:lnTo>
                    <a:pt x="392" y="397"/>
                  </a:lnTo>
                  <a:lnTo>
                    <a:pt x="412" y="410"/>
                  </a:lnTo>
                  <a:lnTo>
                    <a:pt x="434" y="424"/>
                  </a:lnTo>
                  <a:lnTo>
                    <a:pt x="457" y="440"/>
                  </a:lnTo>
                  <a:lnTo>
                    <a:pt x="481" y="457"/>
                  </a:lnTo>
                  <a:lnTo>
                    <a:pt x="487" y="461"/>
                  </a:lnTo>
                  <a:lnTo>
                    <a:pt x="491" y="466"/>
                  </a:lnTo>
                  <a:lnTo>
                    <a:pt x="495" y="472"/>
                  </a:lnTo>
                  <a:lnTo>
                    <a:pt x="460" y="498"/>
                  </a:lnTo>
                  <a:lnTo>
                    <a:pt x="422" y="521"/>
                  </a:lnTo>
                  <a:lnTo>
                    <a:pt x="382" y="539"/>
                  </a:lnTo>
                  <a:lnTo>
                    <a:pt x="339" y="552"/>
                  </a:lnTo>
                  <a:lnTo>
                    <a:pt x="294" y="560"/>
                  </a:lnTo>
                  <a:lnTo>
                    <a:pt x="247" y="562"/>
                  </a:lnTo>
                  <a:lnTo>
                    <a:pt x="201" y="560"/>
                  </a:lnTo>
                  <a:lnTo>
                    <a:pt x="156" y="552"/>
                  </a:lnTo>
                  <a:lnTo>
                    <a:pt x="114" y="539"/>
                  </a:lnTo>
                  <a:lnTo>
                    <a:pt x="74" y="521"/>
                  </a:lnTo>
                  <a:lnTo>
                    <a:pt x="35" y="498"/>
                  </a:lnTo>
                  <a:lnTo>
                    <a:pt x="0" y="472"/>
                  </a:lnTo>
                  <a:lnTo>
                    <a:pt x="7" y="464"/>
                  </a:lnTo>
                  <a:lnTo>
                    <a:pt x="15" y="458"/>
                  </a:lnTo>
                  <a:lnTo>
                    <a:pt x="39" y="441"/>
                  </a:lnTo>
                  <a:lnTo>
                    <a:pt x="63" y="425"/>
                  </a:lnTo>
                  <a:lnTo>
                    <a:pt x="85" y="411"/>
                  </a:lnTo>
                  <a:lnTo>
                    <a:pt x="105" y="398"/>
                  </a:lnTo>
                  <a:lnTo>
                    <a:pt x="123" y="387"/>
                  </a:lnTo>
                  <a:lnTo>
                    <a:pt x="138" y="379"/>
                  </a:lnTo>
                  <a:lnTo>
                    <a:pt x="149" y="373"/>
                  </a:lnTo>
                  <a:lnTo>
                    <a:pt x="156" y="370"/>
                  </a:lnTo>
                  <a:lnTo>
                    <a:pt x="158" y="369"/>
                  </a:lnTo>
                  <a:lnTo>
                    <a:pt x="160" y="367"/>
                  </a:lnTo>
                  <a:lnTo>
                    <a:pt x="160" y="366"/>
                  </a:lnTo>
                  <a:lnTo>
                    <a:pt x="160" y="327"/>
                  </a:lnTo>
                  <a:lnTo>
                    <a:pt x="148" y="308"/>
                  </a:lnTo>
                  <a:lnTo>
                    <a:pt x="139" y="288"/>
                  </a:lnTo>
                  <a:lnTo>
                    <a:pt x="135" y="269"/>
                  </a:lnTo>
                  <a:lnTo>
                    <a:pt x="131" y="268"/>
                  </a:lnTo>
                  <a:lnTo>
                    <a:pt x="126" y="264"/>
                  </a:lnTo>
                  <a:lnTo>
                    <a:pt x="122" y="256"/>
                  </a:lnTo>
                  <a:lnTo>
                    <a:pt x="117" y="244"/>
                  </a:lnTo>
                  <a:lnTo>
                    <a:pt x="111" y="228"/>
                  </a:lnTo>
                  <a:lnTo>
                    <a:pt x="107" y="212"/>
                  </a:lnTo>
                  <a:lnTo>
                    <a:pt x="106" y="200"/>
                  </a:lnTo>
                  <a:lnTo>
                    <a:pt x="107" y="190"/>
                  </a:lnTo>
                  <a:lnTo>
                    <a:pt x="110" y="184"/>
                  </a:lnTo>
                  <a:lnTo>
                    <a:pt x="114" y="180"/>
                  </a:lnTo>
                  <a:lnTo>
                    <a:pt x="118" y="179"/>
                  </a:lnTo>
                  <a:lnTo>
                    <a:pt x="123" y="179"/>
                  </a:lnTo>
                  <a:lnTo>
                    <a:pt x="120" y="170"/>
                  </a:lnTo>
                  <a:lnTo>
                    <a:pt x="118" y="161"/>
                  </a:lnTo>
                  <a:lnTo>
                    <a:pt x="115" y="142"/>
                  </a:lnTo>
                  <a:lnTo>
                    <a:pt x="115" y="123"/>
                  </a:lnTo>
                  <a:lnTo>
                    <a:pt x="118" y="105"/>
                  </a:lnTo>
                  <a:lnTo>
                    <a:pt x="126" y="82"/>
                  </a:lnTo>
                  <a:lnTo>
                    <a:pt x="137" y="62"/>
                  </a:lnTo>
                  <a:lnTo>
                    <a:pt x="151" y="46"/>
                  </a:lnTo>
                  <a:lnTo>
                    <a:pt x="167" y="32"/>
                  </a:lnTo>
                  <a:lnTo>
                    <a:pt x="183" y="21"/>
                  </a:lnTo>
                  <a:lnTo>
                    <a:pt x="197" y="12"/>
                  </a:lnTo>
                  <a:lnTo>
                    <a:pt x="212" y="5"/>
                  </a:lnTo>
                  <a:lnTo>
                    <a:pt x="225" y="1"/>
                  </a:lnTo>
                  <a:lnTo>
                    <a:pt x="239" y="0"/>
                  </a:lnTo>
                  <a:lnTo>
                    <a:pt x="2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8" name="Freeform 434"/>
            <p:cNvSpPr>
              <a:spLocks/>
            </p:cNvSpPr>
            <p:nvPr/>
          </p:nvSpPr>
          <p:spPr bwMode="auto">
            <a:xfrm>
              <a:off x="2608263" y="2165351"/>
              <a:ext cx="46037" cy="52388"/>
            </a:xfrm>
            <a:custGeom>
              <a:avLst/>
              <a:gdLst>
                <a:gd name="T0" fmla="*/ 279 w 495"/>
                <a:gd name="T1" fmla="*/ 2 h 563"/>
                <a:gd name="T2" fmla="*/ 308 w 495"/>
                <a:gd name="T3" fmla="*/ 15 h 563"/>
                <a:gd name="T4" fmla="*/ 330 w 495"/>
                <a:gd name="T5" fmla="*/ 32 h 563"/>
                <a:gd name="T6" fmla="*/ 340 w 495"/>
                <a:gd name="T7" fmla="*/ 44 h 563"/>
                <a:gd name="T8" fmla="*/ 342 w 495"/>
                <a:gd name="T9" fmla="*/ 46 h 563"/>
                <a:gd name="T10" fmla="*/ 349 w 495"/>
                <a:gd name="T11" fmla="*/ 48 h 563"/>
                <a:gd name="T12" fmla="*/ 360 w 495"/>
                <a:gd name="T13" fmla="*/ 55 h 563"/>
                <a:gd name="T14" fmla="*/ 373 w 495"/>
                <a:gd name="T15" fmla="*/ 70 h 563"/>
                <a:gd name="T16" fmla="*/ 381 w 495"/>
                <a:gd name="T17" fmla="*/ 96 h 563"/>
                <a:gd name="T18" fmla="*/ 382 w 495"/>
                <a:gd name="T19" fmla="*/ 136 h 563"/>
                <a:gd name="T20" fmla="*/ 374 w 495"/>
                <a:gd name="T21" fmla="*/ 179 h 563"/>
                <a:gd name="T22" fmla="*/ 383 w 495"/>
                <a:gd name="T23" fmla="*/ 181 h 563"/>
                <a:gd name="T24" fmla="*/ 389 w 495"/>
                <a:gd name="T25" fmla="*/ 190 h 563"/>
                <a:gd name="T26" fmla="*/ 389 w 495"/>
                <a:gd name="T27" fmla="*/ 211 h 563"/>
                <a:gd name="T28" fmla="*/ 380 w 495"/>
                <a:gd name="T29" fmla="*/ 245 h 563"/>
                <a:gd name="T30" fmla="*/ 370 w 495"/>
                <a:gd name="T31" fmla="*/ 264 h 563"/>
                <a:gd name="T32" fmla="*/ 360 w 495"/>
                <a:gd name="T33" fmla="*/ 269 h 563"/>
                <a:gd name="T34" fmla="*/ 348 w 495"/>
                <a:gd name="T35" fmla="*/ 307 h 563"/>
                <a:gd name="T36" fmla="*/ 336 w 495"/>
                <a:gd name="T37" fmla="*/ 366 h 563"/>
                <a:gd name="T38" fmla="*/ 338 w 495"/>
                <a:gd name="T39" fmla="*/ 369 h 563"/>
                <a:gd name="T40" fmla="*/ 347 w 495"/>
                <a:gd name="T41" fmla="*/ 374 h 563"/>
                <a:gd name="T42" fmla="*/ 374 w 495"/>
                <a:gd name="T43" fmla="*/ 388 h 563"/>
                <a:gd name="T44" fmla="*/ 412 w 495"/>
                <a:gd name="T45" fmla="*/ 410 h 563"/>
                <a:gd name="T46" fmla="*/ 457 w 495"/>
                <a:gd name="T47" fmla="*/ 441 h 563"/>
                <a:gd name="T48" fmla="*/ 487 w 495"/>
                <a:gd name="T49" fmla="*/ 462 h 563"/>
                <a:gd name="T50" fmla="*/ 495 w 495"/>
                <a:gd name="T51" fmla="*/ 473 h 563"/>
                <a:gd name="T52" fmla="*/ 422 w 495"/>
                <a:gd name="T53" fmla="*/ 521 h 563"/>
                <a:gd name="T54" fmla="*/ 339 w 495"/>
                <a:gd name="T55" fmla="*/ 553 h 563"/>
                <a:gd name="T56" fmla="*/ 247 w 495"/>
                <a:gd name="T57" fmla="*/ 563 h 563"/>
                <a:gd name="T58" fmla="*/ 156 w 495"/>
                <a:gd name="T59" fmla="*/ 553 h 563"/>
                <a:gd name="T60" fmla="*/ 74 w 495"/>
                <a:gd name="T61" fmla="*/ 521 h 563"/>
                <a:gd name="T62" fmla="*/ 0 w 495"/>
                <a:gd name="T63" fmla="*/ 473 h 563"/>
                <a:gd name="T64" fmla="*/ 15 w 495"/>
                <a:gd name="T65" fmla="*/ 459 h 563"/>
                <a:gd name="T66" fmla="*/ 63 w 495"/>
                <a:gd name="T67" fmla="*/ 425 h 563"/>
                <a:gd name="T68" fmla="*/ 105 w 495"/>
                <a:gd name="T69" fmla="*/ 399 h 563"/>
                <a:gd name="T70" fmla="*/ 138 w 495"/>
                <a:gd name="T71" fmla="*/ 380 h 563"/>
                <a:gd name="T72" fmla="*/ 156 w 495"/>
                <a:gd name="T73" fmla="*/ 371 h 563"/>
                <a:gd name="T74" fmla="*/ 160 w 495"/>
                <a:gd name="T75" fmla="*/ 368 h 563"/>
                <a:gd name="T76" fmla="*/ 160 w 495"/>
                <a:gd name="T77" fmla="*/ 328 h 563"/>
                <a:gd name="T78" fmla="*/ 139 w 495"/>
                <a:gd name="T79" fmla="*/ 289 h 563"/>
                <a:gd name="T80" fmla="*/ 131 w 495"/>
                <a:gd name="T81" fmla="*/ 269 h 563"/>
                <a:gd name="T82" fmla="*/ 122 w 495"/>
                <a:gd name="T83" fmla="*/ 257 h 563"/>
                <a:gd name="T84" fmla="*/ 111 w 495"/>
                <a:gd name="T85" fmla="*/ 229 h 563"/>
                <a:gd name="T86" fmla="*/ 106 w 495"/>
                <a:gd name="T87" fmla="*/ 200 h 563"/>
                <a:gd name="T88" fmla="*/ 110 w 495"/>
                <a:gd name="T89" fmla="*/ 185 h 563"/>
                <a:gd name="T90" fmla="*/ 118 w 495"/>
                <a:gd name="T91" fmla="*/ 180 h 563"/>
                <a:gd name="T92" fmla="*/ 120 w 495"/>
                <a:gd name="T93" fmla="*/ 171 h 563"/>
                <a:gd name="T94" fmla="*/ 115 w 495"/>
                <a:gd name="T95" fmla="*/ 143 h 563"/>
                <a:gd name="T96" fmla="*/ 118 w 495"/>
                <a:gd name="T97" fmla="*/ 105 h 563"/>
                <a:gd name="T98" fmla="*/ 137 w 495"/>
                <a:gd name="T99" fmla="*/ 63 h 563"/>
                <a:gd name="T100" fmla="*/ 167 w 495"/>
                <a:gd name="T101" fmla="*/ 33 h 563"/>
                <a:gd name="T102" fmla="*/ 197 w 495"/>
                <a:gd name="T103" fmla="*/ 13 h 563"/>
                <a:gd name="T104" fmla="*/ 225 w 495"/>
                <a:gd name="T105" fmla="*/ 1 h 563"/>
                <a:gd name="T106" fmla="*/ 260 w 495"/>
                <a:gd name="T107" fmla="*/ 0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5" h="563">
                  <a:moveTo>
                    <a:pt x="260" y="0"/>
                  </a:moveTo>
                  <a:lnTo>
                    <a:pt x="279" y="2"/>
                  </a:lnTo>
                  <a:lnTo>
                    <a:pt x="295" y="7"/>
                  </a:lnTo>
                  <a:lnTo>
                    <a:pt x="308" y="15"/>
                  </a:lnTo>
                  <a:lnTo>
                    <a:pt x="321" y="23"/>
                  </a:lnTo>
                  <a:lnTo>
                    <a:pt x="330" y="32"/>
                  </a:lnTo>
                  <a:lnTo>
                    <a:pt x="336" y="39"/>
                  </a:lnTo>
                  <a:lnTo>
                    <a:pt x="340" y="44"/>
                  </a:lnTo>
                  <a:lnTo>
                    <a:pt x="341" y="46"/>
                  </a:lnTo>
                  <a:lnTo>
                    <a:pt x="342" y="46"/>
                  </a:lnTo>
                  <a:lnTo>
                    <a:pt x="345" y="47"/>
                  </a:lnTo>
                  <a:lnTo>
                    <a:pt x="349" y="48"/>
                  </a:lnTo>
                  <a:lnTo>
                    <a:pt x="355" y="51"/>
                  </a:lnTo>
                  <a:lnTo>
                    <a:pt x="360" y="55"/>
                  </a:lnTo>
                  <a:lnTo>
                    <a:pt x="366" y="61"/>
                  </a:lnTo>
                  <a:lnTo>
                    <a:pt x="373" y="70"/>
                  </a:lnTo>
                  <a:lnTo>
                    <a:pt x="377" y="81"/>
                  </a:lnTo>
                  <a:lnTo>
                    <a:pt x="381" y="96"/>
                  </a:lnTo>
                  <a:lnTo>
                    <a:pt x="382" y="113"/>
                  </a:lnTo>
                  <a:lnTo>
                    <a:pt x="382" y="136"/>
                  </a:lnTo>
                  <a:lnTo>
                    <a:pt x="378" y="162"/>
                  </a:lnTo>
                  <a:lnTo>
                    <a:pt x="374" y="179"/>
                  </a:lnTo>
                  <a:lnTo>
                    <a:pt x="378" y="179"/>
                  </a:lnTo>
                  <a:lnTo>
                    <a:pt x="383" y="181"/>
                  </a:lnTo>
                  <a:lnTo>
                    <a:pt x="386" y="184"/>
                  </a:lnTo>
                  <a:lnTo>
                    <a:pt x="389" y="190"/>
                  </a:lnTo>
                  <a:lnTo>
                    <a:pt x="390" y="199"/>
                  </a:lnTo>
                  <a:lnTo>
                    <a:pt x="389" y="211"/>
                  </a:lnTo>
                  <a:lnTo>
                    <a:pt x="385" y="228"/>
                  </a:lnTo>
                  <a:lnTo>
                    <a:pt x="380" y="245"/>
                  </a:lnTo>
                  <a:lnTo>
                    <a:pt x="375" y="256"/>
                  </a:lnTo>
                  <a:lnTo>
                    <a:pt x="370" y="264"/>
                  </a:lnTo>
                  <a:lnTo>
                    <a:pt x="364" y="268"/>
                  </a:lnTo>
                  <a:lnTo>
                    <a:pt x="360" y="269"/>
                  </a:lnTo>
                  <a:lnTo>
                    <a:pt x="356" y="288"/>
                  </a:lnTo>
                  <a:lnTo>
                    <a:pt x="348" y="307"/>
                  </a:lnTo>
                  <a:lnTo>
                    <a:pt x="336" y="327"/>
                  </a:lnTo>
                  <a:lnTo>
                    <a:pt x="336" y="366"/>
                  </a:lnTo>
                  <a:lnTo>
                    <a:pt x="337" y="367"/>
                  </a:lnTo>
                  <a:lnTo>
                    <a:pt x="338" y="369"/>
                  </a:lnTo>
                  <a:lnTo>
                    <a:pt x="339" y="370"/>
                  </a:lnTo>
                  <a:lnTo>
                    <a:pt x="347" y="374"/>
                  </a:lnTo>
                  <a:lnTo>
                    <a:pt x="358" y="379"/>
                  </a:lnTo>
                  <a:lnTo>
                    <a:pt x="374" y="388"/>
                  </a:lnTo>
                  <a:lnTo>
                    <a:pt x="392" y="398"/>
                  </a:lnTo>
                  <a:lnTo>
                    <a:pt x="412" y="410"/>
                  </a:lnTo>
                  <a:lnTo>
                    <a:pt x="434" y="424"/>
                  </a:lnTo>
                  <a:lnTo>
                    <a:pt x="457" y="441"/>
                  </a:lnTo>
                  <a:lnTo>
                    <a:pt x="481" y="458"/>
                  </a:lnTo>
                  <a:lnTo>
                    <a:pt x="487" y="462"/>
                  </a:lnTo>
                  <a:lnTo>
                    <a:pt x="491" y="467"/>
                  </a:lnTo>
                  <a:lnTo>
                    <a:pt x="495" y="473"/>
                  </a:lnTo>
                  <a:lnTo>
                    <a:pt x="460" y="499"/>
                  </a:lnTo>
                  <a:lnTo>
                    <a:pt x="422" y="521"/>
                  </a:lnTo>
                  <a:lnTo>
                    <a:pt x="382" y="540"/>
                  </a:lnTo>
                  <a:lnTo>
                    <a:pt x="339" y="553"/>
                  </a:lnTo>
                  <a:lnTo>
                    <a:pt x="294" y="561"/>
                  </a:lnTo>
                  <a:lnTo>
                    <a:pt x="247" y="563"/>
                  </a:lnTo>
                  <a:lnTo>
                    <a:pt x="201" y="561"/>
                  </a:lnTo>
                  <a:lnTo>
                    <a:pt x="156" y="553"/>
                  </a:lnTo>
                  <a:lnTo>
                    <a:pt x="114" y="540"/>
                  </a:lnTo>
                  <a:lnTo>
                    <a:pt x="74" y="521"/>
                  </a:lnTo>
                  <a:lnTo>
                    <a:pt x="35" y="499"/>
                  </a:lnTo>
                  <a:lnTo>
                    <a:pt x="0" y="473"/>
                  </a:lnTo>
                  <a:lnTo>
                    <a:pt x="7" y="465"/>
                  </a:lnTo>
                  <a:lnTo>
                    <a:pt x="15" y="459"/>
                  </a:lnTo>
                  <a:lnTo>
                    <a:pt x="39" y="442"/>
                  </a:lnTo>
                  <a:lnTo>
                    <a:pt x="63" y="425"/>
                  </a:lnTo>
                  <a:lnTo>
                    <a:pt x="85" y="411"/>
                  </a:lnTo>
                  <a:lnTo>
                    <a:pt x="105" y="399"/>
                  </a:lnTo>
                  <a:lnTo>
                    <a:pt x="123" y="388"/>
                  </a:lnTo>
                  <a:lnTo>
                    <a:pt x="138" y="380"/>
                  </a:lnTo>
                  <a:lnTo>
                    <a:pt x="149" y="374"/>
                  </a:lnTo>
                  <a:lnTo>
                    <a:pt x="156" y="371"/>
                  </a:lnTo>
                  <a:lnTo>
                    <a:pt x="158" y="370"/>
                  </a:lnTo>
                  <a:lnTo>
                    <a:pt x="160" y="368"/>
                  </a:lnTo>
                  <a:lnTo>
                    <a:pt x="160" y="367"/>
                  </a:lnTo>
                  <a:lnTo>
                    <a:pt x="160" y="328"/>
                  </a:lnTo>
                  <a:lnTo>
                    <a:pt x="148" y="308"/>
                  </a:lnTo>
                  <a:lnTo>
                    <a:pt x="139" y="289"/>
                  </a:lnTo>
                  <a:lnTo>
                    <a:pt x="135" y="270"/>
                  </a:lnTo>
                  <a:lnTo>
                    <a:pt x="131" y="269"/>
                  </a:lnTo>
                  <a:lnTo>
                    <a:pt x="126" y="265"/>
                  </a:lnTo>
                  <a:lnTo>
                    <a:pt x="122" y="257"/>
                  </a:lnTo>
                  <a:lnTo>
                    <a:pt x="117" y="245"/>
                  </a:lnTo>
                  <a:lnTo>
                    <a:pt x="111" y="229"/>
                  </a:lnTo>
                  <a:lnTo>
                    <a:pt x="107" y="212"/>
                  </a:lnTo>
                  <a:lnTo>
                    <a:pt x="106" y="200"/>
                  </a:lnTo>
                  <a:lnTo>
                    <a:pt x="107" y="191"/>
                  </a:lnTo>
                  <a:lnTo>
                    <a:pt x="110" y="185"/>
                  </a:lnTo>
                  <a:lnTo>
                    <a:pt x="114" y="181"/>
                  </a:lnTo>
                  <a:lnTo>
                    <a:pt x="118" y="180"/>
                  </a:lnTo>
                  <a:lnTo>
                    <a:pt x="123" y="180"/>
                  </a:lnTo>
                  <a:lnTo>
                    <a:pt x="120" y="171"/>
                  </a:lnTo>
                  <a:lnTo>
                    <a:pt x="118" y="162"/>
                  </a:lnTo>
                  <a:lnTo>
                    <a:pt x="115" y="143"/>
                  </a:lnTo>
                  <a:lnTo>
                    <a:pt x="115" y="124"/>
                  </a:lnTo>
                  <a:lnTo>
                    <a:pt x="118" y="105"/>
                  </a:lnTo>
                  <a:lnTo>
                    <a:pt x="126" y="83"/>
                  </a:lnTo>
                  <a:lnTo>
                    <a:pt x="137" y="63"/>
                  </a:lnTo>
                  <a:lnTo>
                    <a:pt x="151" y="47"/>
                  </a:lnTo>
                  <a:lnTo>
                    <a:pt x="167" y="33"/>
                  </a:lnTo>
                  <a:lnTo>
                    <a:pt x="183" y="22"/>
                  </a:lnTo>
                  <a:lnTo>
                    <a:pt x="197" y="13"/>
                  </a:lnTo>
                  <a:lnTo>
                    <a:pt x="212" y="5"/>
                  </a:lnTo>
                  <a:lnTo>
                    <a:pt x="225" y="1"/>
                  </a:lnTo>
                  <a:lnTo>
                    <a:pt x="239" y="0"/>
                  </a:lnTo>
                  <a:lnTo>
                    <a:pt x="2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9" name="Freeform 435"/>
            <p:cNvSpPr>
              <a:spLocks/>
            </p:cNvSpPr>
            <p:nvPr/>
          </p:nvSpPr>
          <p:spPr bwMode="auto">
            <a:xfrm>
              <a:off x="2733675" y="2236788"/>
              <a:ext cx="23812" cy="23813"/>
            </a:xfrm>
            <a:custGeom>
              <a:avLst/>
              <a:gdLst>
                <a:gd name="T0" fmla="*/ 118 w 249"/>
                <a:gd name="T1" fmla="*/ 0 h 248"/>
                <a:gd name="T2" fmla="*/ 123 w 249"/>
                <a:gd name="T3" fmla="*/ 0 h 248"/>
                <a:gd name="T4" fmla="*/ 148 w 249"/>
                <a:gd name="T5" fmla="*/ 2 h 248"/>
                <a:gd name="T6" fmla="*/ 172 w 249"/>
                <a:gd name="T7" fmla="*/ 9 h 248"/>
                <a:gd name="T8" fmla="*/ 194 w 249"/>
                <a:gd name="T9" fmla="*/ 21 h 248"/>
                <a:gd name="T10" fmla="*/ 212 w 249"/>
                <a:gd name="T11" fmla="*/ 36 h 248"/>
                <a:gd name="T12" fmla="*/ 227 w 249"/>
                <a:gd name="T13" fmla="*/ 54 h 248"/>
                <a:gd name="T14" fmla="*/ 239 w 249"/>
                <a:gd name="T15" fmla="*/ 75 h 248"/>
                <a:gd name="T16" fmla="*/ 246 w 249"/>
                <a:gd name="T17" fmla="*/ 99 h 248"/>
                <a:gd name="T18" fmla="*/ 249 w 249"/>
                <a:gd name="T19" fmla="*/ 124 h 248"/>
                <a:gd name="T20" fmla="*/ 246 w 249"/>
                <a:gd name="T21" fmla="*/ 149 h 248"/>
                <a:gd name="T22" fmla="*/ 239 w 249"/>
                <a:gd name="T23" fmla="*/ 172 h 248"/>
                <a:gd name="T24" fmla="*/ 228 w 249"/>
                <a:gd name="T25" fmla="*/ 193 h 248"/>
                <a:gd name="T26" fmla="*/ 213 w 249"/>
                <a:gd name="T27" fmla="*/ 212 h 248"/>
                <a:gd name="T28" fmla="*/ 195 w 249"/>
                <a:gd name="T29" fmla="*/ 227 h 248"/>
                <a:gd name="T30" fmla="*/ 173 w 249"/>
                <a:gd name="T31" fmla="*/ 238 h 248"/>
                <a:gd name="T32" fmla="*/ 150 w 249"/>
                <a:gd name="T33" fmla="*/ 245 h 248"/>
                <a:gd name="T34" fmla="*/ 125 w 249"/>
                <a:gd name="T35" fmla="*/ 248 h 248"/>
                <a:gd name="T36" fmla="*/ 100 w 249"/>
                <a:gd name="T37" fmla="*/ 245 h 248"/>
                <a:gd name="T38" fmla="*/ 76 w 249"/>
                <a:gd name="T39" fmla="*/ 238 h 248"/>
                <a:gd name="T40" fmla="*/ 54 w 249"/>
                <a:gd name="T41" fmla="*/ 227 h 248"/>
                <a:gd name="T42" fmla="*/ 36 w 249"/>
                <a:gd name="T43" fmla="*/ 212 h 248"/>
                <a:gd name="T44" fmla="*/ 21 w 249"/>
                <a:gd name="T45" fmla="*/ 194 h 248"/>
                <a:gd name="T46" fmla="*/ 9 w 249"/>
                <a:gd name="T47" fmla="*/ 172 h 248"/>
                <a:gd name="T48" fmla="*/ 2 w 249"/>
                <a:gd name="T49" fmla="*/ 149 h 248"/>
                <a:gd name="T50" fmla="*/ 0 w 249"/>
                <a:gd name="T51" fmla="*/ 124 h 248"/>
                <a:gd name="T52" fmla="*/ 0 w 249"/>
                <a:gd name="T53" fmla="*/ 118 h 248"/>
                <a:gd name="T54" fmla="*/ 16 w 249"/>
                <a:gd name="T55" fmla="*/ 122 h 248"/>
                <a:gd name="T56" fmla="*/ 33 w 249"/>
                <a:gd name="T57" fmla="*/ 124 h 248"/>
                <a:gd name="T58" fmla="*/ 54 w 249"/>
                <a:gd name="T59" fmla="*/ 121 h 248"/>
                <a:gd name="T60" fmla="*/ 74 w 249"/>
                <a:gd name="T61" fmla="*/ 115 h 248"/>
                <a:gd name="T62" fmla="*/ 90 w 249"/>
                <a:gd name="T63" fmla="*/ 104 h 248"/>
                <a:gd name="T64" fmla="*/ 104 w 249"/>
                <a:gd name="T65" fmla="*/ 90 h 248"/>
                <a:gd name="T66" fmla="*/ 115 w 249"/>
                <a:gd name="T67" fmla="*/ 72 h 248"/>
                <a:gd name="T68" fmla="*/ 122 w 249"/>
                <a:gd name="T69" fmla="*/ 53 h 248"/>
                <a:gd name="T70" fmla="*/ 124 w 249"/>
                <a:gd name="T71" fmla="*/ 33 h 248"/>
                <a:gd name="T72" fmla="*/ 123 w 249"/>
                <a:gd name="T73" fmla="*/ 16 h 248"/>
                <a:gd name="T74" fmla="*/ 118 w 249"/>
                <a:gd name="T75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49" h="248">
                  <a:moveTo>
                    <a:pt x="118" y="0"/>
                  </a:moveTo>
                  <a:lnTo>
                    <a:pt x="123" y="0"/>
                  </a:lnTo>
                  <a:lnTo>
                    <a:pt x="148" y="2"/>
                  </a:lnTo>
                  <a:lnTo>
                    <a:pt x="172" y="9"/>
                  </a:lnTo>
                  <a:lnTo>
                    <a:pt x="194" y="21"/>
                  </a:lnTo>
                  <a:lnTo>
                    <a:pt x="212" y="36"/>
                  </a:lnTo>
                  <a:lnTo>
                    <a:pt x="227" y="54"/>
                  </a:lnTo>
                  <a:lnTo>
                    <a:pt x="239" y="75"/>
                  </a:lnTo>
                  <a:lnTo>
                    <a:pt x="246" y="99"/>
                  </a:lnTo>
                  <a:lnTo>
                    <a:pt x="249" y="124"/>
                  </a:lnTo>
                  <a:lnTo>
                    <a:pt x="246" y="149"/>
                  </a:lnTo>
                  <a:lnTo>
                    <a:pt x="239" y="172"/>
                  </a:lnTo>
                  <a:lnTo>
                    <a:pt x="228" y="193"/>
                  </a:lnTo>
                  <a:lnTo>
                    <a:pt x="213" y="212"/>
                  </a:lnTo>
                  <a:lnTo>
                    <a:pt x="195" y="227"/>
                  </a:lnTo>
                  <a:lnTo>
                    <a:pt x="173" y="238"/>
                  </a:lnTo>
                  <a:lnTo>
                    <a:pt x="150" y="245"/>
                  </a:lnTo>
                  <a:lnTo>
                    <a:pt x="125" y="248"/>
                  </a:lnTo>
                  <a:lnTo>
                    <a:pt x="100" y="245"/>
                  </a:lnTo>
                  <a:lnTo>
                    <a:pt x="76" y="238"/>
                  </a:lnTo>
                  <a:lnTo>
                    <a:pt x="54" y="227"/>
                  </a:lnTo>
                  <a:lnTo>
                    <a:pt x="36" y="212"/>
                  </a:lnTo>
                  <a:lnTo>
                    <a:pt x="21" y="194"/>
                  </a:lnTo>
                  <a:lnTo>
                    <a:pt x="9" y="172"/>
                  </a:lnTo>
                  <a:lnTo>
                    <a:pt x="2" y="149"/>
                  </a:lnTo>
                  <a:lnTo>
                    <a:pt x="0" y="124"/>
                  </a:lnTo>
                  <a:lnTo>
                    <a:pt x="0" y="118"/>
                  </a:lnTo>
                  <a:lnTo>
                    <a:pt x="16" y="122"/>
                  </a:lnTo>
                  <a:lnTo>
                    <a:pt x="33" y="124"/>
                  </a:lnTo>
                  <a:lnTo>
                    <a:pt x="54" y="121"/>
                  </a:lnTo>
                  <a:lnTo>
                    <a:pt x="74" y="115"/>
                  </a:lnTo>
                  <a:lnTo>
                    <a:pt x="90" y="104"/>
                  </a:lnTo>
                  <a:lnTo>
                    <a:pt x="104" y="90"/>
                  </a:lnTo>
                  <a:lnTo>
                    <a:pt x="115" y="72"/>
                  </a:lnTo>
                  <a:lnTo>
                    <a:pt x="122" y="53"/>
                  </a:lnTo>
                  <a:lnTo>
                    <a:pt x="124" y="33"/>
                  </a:lnTo>
                  <a:lnTo>
                    <a:pt x="123" y="16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0" name="Freeform 436"/>
            <p:cNvSpPr>
              <a:spLocks noEditPoints="1"/>
            </p:cNvSpPr>
            <p:nvPr/>
          </p:nvSpPr>
          <p:spPr bwMode="auto">
            <a:xfrm>
              <a:off x="2698750" y="2219326"/>
              <a:ext cx="93662" cy="58738"/>
            </a:xfrm>
            <a:custGeom>
              <a:avLst/>
              <a:gdLst>
                <a:gd name="T0" fmla="*/ 469 w 1010"/>
                <a:gd name="T1" fmla="*/ 103 h 637"/>
                <a:gd name="T2" fmla="*/ 404 w 1010"/>
                <a:gd name="T3" fmla="*/ 124 h 637"/>
                <a:gd name="T4" fmla="*/ 351 w 1010"/>
                <a:gd name="T5" fmla="*/ 163 h 637"/>
                <a:gd name="T6" fmla="*/ 311 w 1010"/>
                <a:gd name="T7" fmla="*/ 218 h 637"/>
                <a:gd name="T8" fmla="*/ 289 w 1010"/>
                <a:gd name="T9" fmla="*/ 283 h 637"/>
                <a:gd name="T10" fmla="*/ 289 w 1010"/>
                <a:gd name="T11" fmla="*/ 353 h 637"/>
                <a:gd name="T12" fmla="*/ 311 w 1010"/>
                <a:gd name="T13" fmla="*/ 418 h 637"/>
                <a:gd name="T14" fmla="*/ 351 w 1010"/>
                <a:gd name="T15" fmla="*/ 471 h 637"/>
                <a:gd name="T16" fmla="*/ 404 w 1010"/>
                <a:gd name="T17" fmla="*/ 511 h 637"/>
                <a:gd name="T18" fmla="*/ 469 w 1010"/>
                <a:gd name="T19" fmla="*/ 533 h 637"/>
                <a:gd name="T20" fmla="*/ 539 w 1010"/>
                <a:gd name="T21" fmla="*/ 533 h 637"/>
                <a:gd name="T22" fmla="*/ 604 w 1010"/>
                <a:gd name="T23" fmla="*/ 511 h 637"/>
                <a:gd name="T24" fmla="*/ 658 w 1010"/>
                <a:gd name="T25" fmla="*/ 471 h 637"/>
                <a:gd name="T26" fmla="*/ 698 w 1010"/>
                <a:gd name="T27" fmla="*/ 418 h 637"/>
                <a:gd name="T28" fmla="*/ 719 w 1010"/>
                <a:gd name="T29" fmla="*/ 353 h 637"/>
                <a:gd name="T30" fmla="*/ 719 w 1010"/>
                <a:gd name="T31" fmla="*/ 283 h 637"/>
                <a:gd name="T32" fmla="*/ 698 w 1010"/>
                <a:gd name="T33" fmla="*/ 218 h 637"/>
                <a:gd name="T34" fmla="*/ 658 w 1010"/>
                <a:gd name="T35" fmla="*/ 163 h 637"/>
                <a:gd name="T36" fmla="*/ 604 w 1010"/>
                <a:gd name="T37" fmla="*/ 124 h 637"/>
                <a:gd name="T38" fmla="*/ 539 w 1010"/>
                <a:gd name="T39" fmla="*/ 103 h 637"/>
                <a:gd name="T40" fmla="*/ 505 w 1010"/>
                <a:gd name="T41" fmla="*/ 0 h 637"/>
                <a:gd name="T42" fmla="*/ 587 w 1010"/>
                <a:gd name="T43" fmla="*/ 9 h 637"/>
                <a:gd name="T44" fmla="*/ 671 w 1010"/>
                <a:gd name="T45" fmla="*/ 38 h 637"/>
                <a:gd name="T46" fmla="*/ 752 w 1010"/>
                <a:gd name="T47" fmla="*/ 82 h 637"/>
                <a:gd name="T48" fmla="*/ 829 w 1010"/>
                <a:gd name="T49" fmla="*/ 133 h 637"/>
                <a:gd name="T50" fmla="*/ 866 w 1010"/>
                <a:gd name="T51" fmla="*/ 163 h 637"/>
                <a:gd name="T52" fmla="*/ 904 w 1010"/>
                <a:gd name="T53" fmla="*/ 196 h 637"/>
                <a:gd name="T54" fmla="*/ 938 w 1010"/>
                <a:gd name="T55" fmla="*/ 227 h 637"/>
                <a:gd name="T56" fmla="*/ 966 w 1010"/>
                <a:gd name="T57" fmla="*/ 254 h 637"/>
                <a:gd name="T58" fmla="*/ 986 w 1010"/>
                <a:gd name="T59" fmla="*/ 272 h 637"/>
                <a:gd name="T60" fmla="*/ 993 w 1010"/>
                <a:gd name="T61" fmla="*/ 280 h 637"/>
                <a:gd name="T62" fmla="*/ 1008 w 1010"/>
                <a:gd name="T63" fmla="*/ 305 h 637"/>
                <a:gd name="T64" fmla="*/ 1009 w 1010"/>
                <a:gd name="T65" fmla="*/ 333 h 637"/>
                <a:gd name="T66" fmla="*/ 998 w 1010"/>
                <a:gd name="T67" fmla="*/ 359 h 637"/>
                <a:gd name="T68" fmla="*/ 993 w 1010"/>
                <a:gd name="T69" fmla="*/ 364 h 637"/>
                <a:gd name="T70" fmla="*/ 978 w 1010"/>
                <a:gd name="T71" fmla="*/ 381 h 637"/>
                <a:gd name="T72" fmla="*/ 923 w 1010"/>
                <a:gd name="T73" fmla="*/ 434 h 637"/>
                <a:gd name="T74" fmla="*/ 833 w 1010"/>
                <a:gd name="T75" fmla="*/ 509 h 637"/>
                <a:gd name="T76" fmla="*/ 735 w 1010"/>
                <a:gd name="T77" fmla="*/ 571 h 637"/>
                <a:gd name="T78" fmla="*/ 653 w 1010"/>
                <a:gd name="T79" fmla="*/ 609 h 637"/>
                <a:gd name="T80" fmla="*/ 568 w 1010"/>
                <a:gd name="T81" fmla="*/ 632 h 637"/>
                <a:gd name="T82" fmla="*/ 506 w 1010"/>
                <a:gd name="T83" fmla="*/ 637 h 637"/>
                <a:gd name="T84" fmla="*/ 445 w 1010"/>
                <a:gd name="T85" fmla="*/ 632 h 637"/>
                <a:gd name="T86" fmla="*/ 359 w 1010"/>
                <a:gd name="T87" fmla="*/ 609 h 637"/>
                <a:gd name="T88" fmla="*/ 277 w 1010"/>
                <a:gd name="T89" fmla="*/ 571 h 637"/>
                <a:gd name="T90" fmla="*/ 179 w 1010"/>
                <a:gd name="T91" fmla="*/ 509 h 637"/>
                <a:gd name="T92" fmla="*/ 90 w 1010"/>
                <a:gd name="T93" fmla="*/ 434 h 637"/>
                <a:gd name="T94" fmla="*/ 36 w 1010"/>
                <a:gd name="T95" fmla="*/ 381 h 637"/>
                <a:gd name="T96" fmla="*/ 19 w 1010"/>
                <a:gd name="T97" fmla="*/ 364 h 637"/>
                <a:gd name="T98" fmla="*/ 14 w 1010"/>
                <a:gd name="T99" fmla="*/ 359 h 637"/>
                <a:gd name="T100" fmla="*/ 1 w 1010"/>
                <a:gd name="T101" fmla="*/ 333 h 637"/>
                <a:gd name="T102" fmla="*/ 2 w 1010"/>
                <a:gd name="T103" fmla="*/ 305 h 637"/>
                <a:gd name="T104" fmla="*/ 16 w 1010"/>
                <a:gd name="T105" fmla="*/ 280 h 637"/>
                <a:gd name="T106" fmla="*/ 23 w 1010"/>
                <a:gd name="T107" fmla="*/ 272 h 637"/>
                <a:gd name="T108" fmla="*/ 43 w 1010"/>
                <a:gd name="T109" fmla="*/ 254 h 637"/>
                <a:gd name="T110" fmla="*/ 71 w 1010"/>
                <a:gd name="T111" fmla="*/ 227 h 637"/>
                <a:gd name="T112" fmla="*/ 105 w 1010"/>
                <a:gd name="T113" fmla="*/ 196 h 637"/>
                <a:gd name="T114" fmla="*/ 143 w 1010"/>
                <a:gd name="T115" fmla="*/ 163 h 637"/>
                <a:gd name="T116" fmla="*/ 181 w 1010"/>
                <a:gd name="T117" fmla="*/ 133 h 637"/>
                <a:gd name="T118" fmla="*/ 258 w 1010"/>
                <a:gd name="T119" fmla="*/ 82 h 637"/>
                <a:gd name="T120" fmla="*/ 339 w 1010"/>
                <a:gd name="T121" fmla="*/ 38 h 637"/>
                <a:gd name="T122" fmla="*/ 423 w 1010"/>
                <a:gd name="T123" fmla="*/ 10 h 637"/>
                <a:gd name="T124" fmla="*/ 505 w 1010"/>
                <a:gd name="T125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10" h="637">
                  <a:moveTo>
                    <a:pt x="504" y="100"/>
                  </a:moveTo>
                  <a:lnTo>
                    <a:pt x="469" y="103"/>
                  </a:lnTo>
                  <a:lnTo>
                    <a:pt x="435" y="111"/>
                  </a:lnTo>
                  <a:lnTo>
                    <a:pt x="404" y="124"/>
                  </a:lnTo>
                  <a:lnTo>
                    <a:pt x="376" y="142"/>
                  </a:lnTo>
                  <a:lnTo>
                    <a:pt x="351" y="163"/>
                  </a:lnTo>
                  <a:lnTo>
                    <a:pt x="328" y="189"/>
                  </a:lnTo>
                  <a:lnTo>
                    <a:pt x="311" y="218"/>
                  </a:lnTo>
                  <a:lnTo>
                    <a:pt x="298" y="249"/>
                  </a:lnTo>
                  <a:lnTo>
                    <a:pt x="289" y="283"/>
                  </a:lnTo>
                  <a:lnTo>
                    <a:pt x="287" y="318"/>
                  </a:lnTo>
                  <a:lnTo>
                    <a:pt x="289" y="353"/>
                  </a:lnTo>
                  <a:lnTo>
                    <a:pt x="298" y="387"/>
                  </a:lnTo>
                  <a:lnTo>
                    <a:pt x="311" y="418"/>
                  </a:lnTo>
                  <a:lnTo>
                    <a:pt x="328" y="446"/>
                  </a:lnTo>
                  <a:lnTo>
                    <a:pt x="351" y="471"/>
                  </a:lnTo>
                  <a:lnTo>
                    <a:pt x="376" y="494"/>
                  </a:lnTo>
                  <a:lnTo>
                    <a:pt x="404" y="511"/>
                  </a:lnTo>
                  <a:lnTo>
                    <a:pt x="435" y="524"/>
                  </a:lnTo>
                  <a:lnTo>
                    <a:pt x="469" y="533"/>
                  </a:lnTo>
                  <a:lnTo>
                    <a:pt x="504" y="535"/>
                  </a:lnTo>
                  <a:lnTo>
                    <a:pt x="539" y="533"/>
                  </a:lnTo>
                  <a:lnTo>
                    <a:pt x="573" y="524"/>
                  </a:lnTo>
                  <a:lnTo>
                    <a:pt x="604" y="511"/>
                  </a:lnTo>
                  <a:lnTo>
                    <a:pt x="632" y="494"/>
                  </a:lnTo>
                  <a:lnTo>
                    <a:pt x="658" y="471"/>
                  </a:lnTo>
                  <a:lnTo>
                    <a:pt x="680" y="446"/>
                  </a:lnTo>
                  <a:lnTo>
                    <a:pt x="698" y="418"/>
                  </a:lnTo>
                  <a:lnTo>
                    <a:pt x="711" y="387"/>
                  </a:lnTo>
                  <a:lnTo>
                    <a:pt x="719" y="353"/>
                  </a:lnTo>
                  <a:lnTo>
                    <a:pt x="722" y="318"/>
                  </a:lnTo>
                  <a:lnTo>
                    <a:pt x="719" y="283"/>
                  </a:lnTo>
                  <a:lnTo>
                    <a:pt x="711" y="249"/>
                  </a:lnTo>
                  <a:lnTo>
                    <a:pt x="698" y="218"/>
                  </a:lnTo>
                  <a:lnTo>
                    <a:pt x="680" y="189"/>
                  </a:lnTo>
                  <a:lnTo>
                    <a:pt x="658" y="163"/>
                  </a:lnTo>
                  <a:lnTo>
                    <a:pt x="632" y="142"/>
                  </a:lnTo>
                  <a:lnTo>
                    <a:pt x="604" y="124"/>
                  </a:lnTo>
                  <a:lnTo>
                    <a:pt x="573" y="111"/>
                  </a:lnTo>
                  <a:lnTo>
                    <a:pt x="539" y="103"/>
                  </a:lnTo>
                  <a:lnTo>
                    <a:pt x="504" y="100"/>
                  </a:lnTo>
                  <a:close/>
                  <a:moveTo>
                    <a:pt x="505" y="0"/>
                  </a:moveTo>
                  <a:lnTo>
                    <a:pt x="546" y="2"/>
                  </a:lnTo>
                  <a:lnTo>
                    <a:pt x="587" y="9"/>
                  </a:lnTo>
                  <a:lnTo>
                    <a:pt x="627" y="21"/>
                  </a:lnTo>
                  <a:lnTo>
                    <a:pt x="671" y="38"/>
                  </a:lnTo>
                  <a:lnTo>
                    <a:pt x="712" y="58"/>
                  </a:lnTo>
                  <a:lnTo>
                    <a:pt x="752" y="82"/>
                  </a:lnTo>
                  <a:lnTo>
                    <a:pt x="791" y="106"/>
                  </a:lnTo>
                  <a:lnTo>
                    <a:pt x="829" y="133"/>
                  </a:lnTo>
                  <a:lnTo>
                    <a:pt x="847" y="147"/>
                  </a:lnTo>
                  <a:lnTo>
                    <a:pt x="866" y="163"/>
                  </a:lnTo>
                  <a:lnTo>
                    <a:pt x="886" y="180"/>
                  </a:lnTo>
                  <a:lnTo>
                    <a:pt x="904" y="196"/>
                  </a:lnTo>
                  <a:lnTo>
                    <a:pt x="922" y="212"/>
                  </a:lnTo>
                  <a:lnTo>
                    <a:pt x="938" y="227"/>
                  </a:lnTo>
                  <a:lnTo>
                    <a:pt x="953" y="241"/>
                  </a:lnTo>
                  <a:lnTo>
                    <a:pt x="966" y="254"/>
                  </a:lnTo>
                  <a:lnTo>
                    <a:pt x="978" y="264"/>
                  </a:lnTo>
                  <a:lnTo>
                    <a:pt x="986" y="272"/>
                  </a:lnTo>
                  <a:lnTo>
                    <a:pt x="992" y="278"/>
                  </a:lnTo>
                  <a:lnTo>
                    <a:pt x="993" y="280"/>
                  </a:lnTo>
                  <a:lnTo>
                    <a:pt x="1002" y="292"/>
                  </a:lnTo>
                  <a:lnTo>
                    <a:pt x="1008" y="305"/>
                  </a:lnTo>
                  <a:lnTo>
                    <a:pt x="1010" y="319"/>
                  </a:lnTo>
                  <a:lnTo>
                    <a:pt x="1009" y="333"/>
                  </a:lnTo>
                  <a:lnTo>
                    <a:pt x="1005" y="347"/>
                  </a:lnTo>
                  <a:lnTo>
                    <a:pt x="998" y="359"/>
                  </a:lnTo>
                  <a:lnTo>
                    <a:pt x="997" y="360"/>
                  </a:lnTo>
                  <a:lnTo>
                    <a:pt x="993" y="364"/>
                  </a:lnTo>
                  <a:lnTo>
                    <a:pt x="987" y="370"/>
                  </a:lnTo>
                  <a:lnTo>
                    <a:pt x="978" y="381"/>
                  </a:lnTo>
                  <a:lnTo>
                    <a:pt x="964" y="394"/>
                  </a:lnTo>
                  <a:lnTo>
                    <a:pt x="923" y="434"/>
                  </a:lnTo>
                  <a:lnTo>
                    <a:pt x="880" y="472"/>
                  </a:lnTo>
                  <a:lnTo>
                    <a:pt x="833" y="509"/>
                  </a:lnTo>
                  <a:lnTo>
                    <a:pt x="786" y="542"/>
                  </a:lnTo>
                  <a:lnTo>
                    <a:pt x="735" y="571"/>
                  </a:lnTo>
                  <a:lnTo>
                    <a:pt x="695" y="592"/>
                  </a:lnTo>
                  <a:lnTo>
                    <a:pt x="653" y="609"/>
                  </a:lnTo>
                  <a:lnTo>
                    <a:pt x="611" y="623"/>
                  </a:lnTo>
                  <a:lnTo>
                    <a:pt x="568" y="632"/>
                  </a:lnTo>
                  <a:lnTo>
                    <a:pt x="522" y="636"/>
                  </a:lnTo>
                  <a:lnTo>
                    <a:pt x="506" y="637"/>
                  </a:lnTo>
                  <a:lnTo>
                    <a:pt x="490" y="636"/>
                  </a:lnTo>
                  <a:lnTo>
                    <a:pt x="445" y="632"/>
                  </a:lnTo>
                  <a:lnTo>
                    <a:pt x="401" y="623"/>
                  </a:lnTo>
                  <a:lnTo>
                    <a:pt x="359" y="609"/>
                  </a:lnTo>
                  <a:lnTo>
                    <a:pt x="317" y="592"/>
                  </a:lnTo>
                  <a:lnTo>
                    <a:pt x="277" y="571"/>
                  </a:lnTo>
                  <a:lnTo>
                    <a:pt x="226" y="542"/>
                  </a:lnTo>
                  <a:lnTo>
                    <a:pt x="179" y="509"/>
                  </a:lnTo>
                  <a:lnTo>
                    <a:pt x="133" y="472"/>
                  </a:lnTo>
                  <a:lnTo>
                    <a:pt x="90" y="434"/>
                  </a:lnTo>
                  <a:lnTo>
                    <a:pt x="48" y="394"/>
                  </a:lnTo>
                  <a:lnTo>
                    <a:pt x="36" y="381"/>
                  </a:lnTo>
                  <a:lnTo>
                    <a:pt x="25" y="370"/>
                  </a:lnTo>
                  <a:lnTo>
                    <a:pt x="19" y="364"/>
                  </a:lnTo>
                  <a:lnTo>
                    <a:pt x="15" y="360"/>
                  </a:lnTo>
                  <a:lnTo>
                    <a:pt x="14" y="359"/>
                  </a:lnTo>
                  <a:lnTo>
                    <a:pt x="6" y="347"/>
                  </a:lnTo>
                  <a:lnTo>
                    <a:pt x="1" y="333"/>
                  </a:lnTo>
                  <a:lnTo>
                    <a:pt x="0" y="319"/>
                  </a:lnTo>
                  <a:lnTo>
                    <a:pt x="2" y="305"/>
                  </a:lnTo>
                  <a:lnTo>
                    <a:pt x="7" y="292"/>
                  </a:lnTo>
                  <a:lnTo>
                    <a:pt x="16" y="280"/>
                  </a:lnTo>
                  <a:lnTo>
                    <a:pt x="18" y="278"/>
                  </a:lnTo>
                  <a:lnTo>
                    <a:pt x="23" y="272"/>
                  </a:lnTo>
                  <a:lnTo>
                    <a:pt x="31" y="264"/>
                  </a:lnTo>
                  <a:lnTo>
                    <a:pt x="43" y="254"/>
                  </a:lnTo>
                  <a:lnTo>
                    <a:pt x="56" y="241"/>
                  </a:lnTo>
                  <a:lnTo>
                    <a:pt x="71" y="227"/>
                  </a:lnTo>
                  <a:lnTo>
                    <a:pt x="87" y="212"/>
                  </a:lnTo>
                  <a:lnTo>
                    <a:pt x="105" y="196"/>
                  </a:lnTo>
                  <a:lnTo>
                    <a:pt x="123" y="180"/>
                  </a:lnTo>
                  <a:lnTo>
                    <a:pt x="143" y="163"/>
                  </a:lnTo>
                  <a:lnTo>
                    <a:pt x="162" y="147"/>
                  </a:lnTo>
                  <a:lnTo>
                    <a:pt x="181" y="133"/>
                  </a:lnTo>
                  <a:lnTo>
                    <a:pt x="218" y="106"/>
                  </a:lnTo>
                  <a:lnTo>
                    <a:pt x="258" y="82"/>
                  </a:lnTo>
                  <a:lnTo>
                    <a:pt x="298" y="58"/>
                  </a:lnTo>
                  <a:lnTo>
                    <a:pt x="339" y="38"/>
                  </a:lnTo>
                  <a:lnTo>
                    <a:pt x="383" y="21"/>
                  </a:lnTo>
                  <a:lnTo>
                    <a:pt x="423" y="10"/>
                  </a:lnTo>
                  <a:lnTo>
                    <a:pt x="464" y="2"/>
                  </a:lnTo>
                  <a:lnTo>
                    <a:pt x="5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22" name="Group 1721"/>
          <p:cNvGrpSpPr/>
          <p:nvPr/>
        </p:nvGrpSpPr>
        <p:grpSpPr>
          <a:xfrm>
            <a:off x="3397382" y="2753043"/>
            <a:ext cx="311151" cy="290513"/>
            <a:chOff x="3344863" y="2103438"/>
            <a:chExt cx="311151" cy="2905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24" name="Freeform 441"/>
            <p:cNvSpPr>
              <a:spLocks/>
            </p:cNvSpPr>
            <p:nvPr/>
          </p:nvSpPr>
          <p:spPr bwMode="auto">
            <a:xfrm>
              <a:off x="3494088" y="2262188"/>
              <a:ext cx="11113" cy="11113"/>
            </a:xfrm>
            <a:custGeom>
              <a:avLst/>
              <a:gdLst>
                <a:gd name="T0" fmla="*/ 59 w 118"/>
                <a:gd name="T1" fmla="*/ 0 h 115"/>
                <a:gd name="T2" fmla="*/ 77 w 118"/>
                <a:gd name="T3" fmla="*/ 3 h 115"/>
                <a:gd name="T4" fmla="*/ 93 w 118"/>
                <a:gd name="T5" fmla="*/ 11 h 115"/>
                <a:gd name="T6" fmla="*/ 106 w 118"/>
                <a:gd name="T7" fmla="*/ 23 h 115"/>
                <a:gd name="T8" fmla="*/ 115 w 118"/>
                <a:gd name="T9" fmla="*/ 39 h 115"/>
                <a:gd name="T10" fmla="*/ 118 w 118"/>
                <a:gd name="T11" fmla="*/ 58 h 115"/>
                <a:gd name="T12" fmla="*/ 115 w 118"/>
                <a:gd name="T13" fmla="*/ 76 h 115"/>
                <a:gd name="T14" fmla="*/ 106 w 118"/>
                <a:gd name="T15" fmla="*/ 92 h 115"/>
                <a:gd name="T16" fmla="*/ 93 w 118"/>
                <a:gd name="T17" fmla="*/ 104 h 115"/>
                <a:gd name="T18" fmla="*/ 77 w 118"/>
                <a:gd name="T19" fmla="*/ 112 h 115"/>
                <a:gd name="T20" fmla="*/ 59 w 118"/>
                <a:gd name="T21" fmla="*/ 115 h 115"/>
                <a:gd name="T22" fmla="*/ 41 w 118"/>
                <a:gd name="T23" fmla="*/ 113 h 115"/>
                <a:gd name="T24" fmla="*/ 25 w 118"/>
                <a:gd name="T25" fmla="*/ 104 h 115"/>
                <a:gd name="T26" fmla="*/ 12 w 118"/>
                <a:gd name="T27" fmla="*/ 92 h 115"/>
                <a:gd name="T28" fmla="*/ 3 w 118"/>
                <a:gd name="T29" fmla="*/ 76 h 115"/>
                <a:gd name="T30" fmla="*/ 0 w 118"/>
                <a:gd name="T31" fmla="*/ 58 h 115"/>
                <a:gd name="T32" fmla="*/ 3 w 118"/>
                <a:gd name="T33" fmla="*/ 39 h 115"/>
                <a:gd name="T34" fmla="*/ 12 w 118"/>
                <a:gd name="T35" fmla="*/ 23 h 115"/>
                <a:gd name="T36" fmla="*/ 25 w 118"/>
                <a:gd name="T37" fmla="*/ 11 h 115"/>
                <a:gd name="T38" fmla="*/ 41 w 118"/>
                <a:gd name="T39" fmla="*/ 3 h 115"/>
                <a:gd name="T40" fmla="*/ 59 w 118"/>
                <a:gd name="T4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8" h="115">
                  <a:moveTo>
                    <a:pt x="59" y="0"/>
                  </a:moveTo>
                  <a:lnTo>
                    <a:pt x="77" y="3"/>
                  </a:lnTo>
                  <a:lnTo>
                    <a:pt x="93" y="11"/>
                  </a:lnTo>
                  <a:lnTo>
                    <a:pt x="106" y="23"/>
                  </a:lnTo>
                  <a:lnTo>
                    <a:pt x="115" y="39"/>
                  </a:lnTo>
                  <a:lnTo>
                    <a:pt x="118" y="58"/>
                  </a:lnTo>
                  <a:lnTo>
                    <a:pt x="115" y="76"/>
                  </a:lnTo>
                  <a:lnTo>
                    <a:pt x="106" y="92"/>
                  </a:lnTo>
                  <a:lnTo>
                    <a:pt x="93" y="104"/>
                  </a:lnTo>
                  <a:lnTo>
                    <a:pt x="77" y="112"/>
                  </a:lnTo>
                  <a:lnTo>
                    <a:pt x="59" y="115"/>
                  </a:lnTo>
                  <a:lnTo>
                    <a:pt x="41" y="113"/>
                  </a:lnTo>
                  <a:lnTo>
                    <a:pt x="25" y="104"/>
                  </a:lnTo>
                  <a:lnTo>
                    <a:pt x="12" y="92"/>
                  </a:lnTo>
                  <a:lnTo>
                    <a:pt x="3" y="76"/>
                  </a:lnTo>
                  <a:lnTo>
                    <a:pt x="0" y="58"/>
                  </a:lnTo>
                  <a:lnTo>
                    <a:pt x="3" y="39"/>
                  </a:lnTo>
                  <a:lnTo>
                    <a:pt x="12" y="23"/>
                  </a:lnTo>
                  <a:lnTo>
                    <a:pt x="25" y="11"/>
                  </a:lnTo>
                  <a:lnTo>
                    <a:pt x="41" y="3"/>
                  </a:lnTo>
                  <a:lnTo>
                    <a:pt x="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5" name="Freeform 442"/>
            <p:cNvSpPr>
              <a:spLocks/>
            </p:cNvSpPr>
            <p:nvPr/>
          </p:nvSpPr>
          <p:spPr bwMode="auto">
            <a:xfrm>
              <a:off x="3494088" y="2278063"/>
              <a:ext cx="11113" cy="11113"/>
            </a:xfrm>
            <a:custGeom>
              <a:avLst/>
              <a:gdLst>
                <a:gd name="T0" fmla="*/ 59 w 118"/>
                <a:gd name="T1" fmla="*/ 0 h 115"/>
                <a:gd name="T2" fmla="*/ 77 w 118"/>
                <a:gd name="T3" fmla="*/ 3 h 115"/>
                <a:gd name="T4" fmla="*/ 93 w 118"/>
                <a:gd name="T5" fmla="*/ 11 h 115"/>
                <a:gd name="T6" fmla="*/ 106 w 118"/>
                <a:gd name="T7" fmla="*/ 23 h 115"/>
                <a:gd name="T8" fmla="*/ 115 w 118"/>
                <a:gd name="T9" fmla="*/ 39 h 115"/>
                <a:gd name="T10" fmla="*/ 118 w 118"/>
                <a:gd name="T11" fmla="*/ 58 h 115"/>
                <a:gd name="T12" fmla="*/ 115 w 118"/>
                <a:gd name="T13" fmla="*/ 76 h 115"/>
                <a:gd name="T14" fmla="*/ 106 w 118"/>
                <a:gd name="T15" fmla="*/ 92 h 115"/>
                <a:gd name="T16" fmla="*/ 93 w 118"/>
                <a:gd name="T17" fmla="*/ 104 h 115"/>
                <a:gd name="T18" fmla="*/ 77 w 118"/>
                <a:gd name="T19" fmla="*/ 113 h 115"/>
                <a:gd name="T20" fmla="*/ 59 w 118"/>
                <a:gd name="T21" fmla="*/ 115 h 115"/>
                <a:gd name="T22" fmla="*/ 41 w 118"/>
                <a:gd name="T23" fmla="*/ 113 h 115"/>
                <a:gd name="T24" fmla="*/ 25 w 118"/>
                <a:gd name="T25" fmla="*/ 104 h 115"/>
                <a:gd name="T26" fmla="*/ 12 w 118"/>
                <a:gd name="T27" fmla="*/ 92 h 115"/>
                <a:gd name="T28" fmla="*/ 3 w 118"/>
                <a:gd name="T29" fmla="*/ 76 h 115"/>
                <a:gd name="T30" fmla="*/ 0 w 118"/>
                <a:gd name="T31" fmla="*/ 58 h 115"/>
                <a:gd name="T32" fmla="*/ 3 w 118"/>
                <a:gd name="T33" fmla="*/ 39 h 115"/>
                <a:gd name="T34" fmla="*/ 12 w 118"/>
                <a:gd name="T35" fmla="*/ 23 h 115"/>
                <a:gd name="T36" fmla="*/ 25 w 118"/>
                <a:gd name="T37" fmla="*/ 11 h 115"/>
                <a:gd name="T38" fmla="*/ 41 w 118"/>
                <a:gd name="T39" fmla="*/ 3 h 115"/>
                <a:gd name="T40" fmla="*/ 59 w 118"/>
                <a:gd name="T4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8" h="115">
                  <a:moveTo>
                    <a:pt x="59" y="0"/>
                  </a:moveTo>
                  <a:lnTo>
                    <a:pt x="77" y="3"/>
                  </a:lnTo>
                  <a:lnTo>
                    <a:pt x="93" y="11"/>
                  </a:lnTo>
                  <a:lnTo>
                    <a:pt x="106" y="23"/>
                  </a:lnTo>
                  <a:lnTo>
                    <a:pt x="115" y="39"/>
                  </a:lnTo>
                  <a:lnTo>
                    <a:pt x="118" y="58"/>
                  </a:lnTo>
                  <a:lnTo>
                    <a:pt x="115" y="76"/>
                  </a:lnTo>
                  <a:lnTo>
                    <a:pt x="106" y="92"/>
                  </a:lnTo>
                  <a:lnTo>
                    <a:pt x="93" y="104"/>
                  </a:lnTo>
                  <a:lnTo>
                    <a:pt x="77" y="113"/>
                  </a:lnTo>
                  <a:lnTo>
                    <a:pt x="59" y="115"/>
                  </a:lnTo>
                  <a:lnTo>
                    <a:pt x="41" y="113"/>
                  </a:lnTo>
                  <a:lnTo>
                    <a:pt x="25" y="104"/>
                  </a:lnTo>
                  <a:lnTo>
                    <a:pt x="12" y="92"/>
                  </a:lnTo>
                  <a:lnTo>
                    <a:pt x="3" y="76"/>
                  </a:lnTo>
                  <a:lnTo>
                    <a:pt x="0" y="58"/>
                  </a:lnTo>
                  <a:lnTo>
                    <a:pt x="3" y="39"/>
                  </a:lnTo>
                  <a:lnTo>
                    <a:pt x="12" y="23"/>
                  </a:lnTo>
                  <a:lnTo>
                    <a:pt x="25" y="11"/>
                  </a:lnTo>
                  <a:lnTo>
                    <a:pt x="41" y="3"/>
                  </a:lnTo>
                  <a:lnTo>
                    <a:pt x="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6" name="Freeform 443"/>
            <p:cNvSpPr>
              <a:spLocks/>
            </p:cNvSpPr>
            <p:nvPr/>
          </p:nvSpPr>
          <p:spPr bwMode="auto">
            <a:xfrm>
              <a:off x="3494088" y="2293938"/>
              <a:ext cx="11113" cy="11113"/>
            </a:xfrm>
            <a:custGeom>
              <a:avLst/>
              <a:gdLst>
                <a:gd name="T0" fmla="*/ 59 w 118"/>
                <a:gd name="T1" fmla="*/ 0 h 116"/>
                <a:gd name="T2" fmla="*/ 77 w 118"/>
                <a:gd name="T3" fmla="*/ 3 h 116"/>
                <a:gd name="T4" fmla="*/ 93 w 118"/>
                <a:gd name="T5" fmla="*/ 12 h 116"/>
                <a:gd name="T6" fmla="*/ 106 w 118"/>
                <a:gd name="T7" fmla="*/ 24 h 116"/>
                <a:gd name="T8" fmla="*/ 115 w 118"/>
                <a:gd name="T9" fmla="*/ 40 h 116"/>
                <a:gd name="T10" fmla="*/ 118 w 118"/>
                <a:gd name="T11" fmla="*/ 58 h 116"/>
                <a:gd name="T12" fmla="*/ 115 w 118"/>
                <a:gd name="T13" fmla="*/ 77 h 116"/>
                <a:gd name="T14" fmla="*/ 106 w 118"/>
                <a:gd name="T15" fmla="*/ 93 h 116"/>
                <a:gd name="T16" fmla="*/ 93 w 118"/>
                <a:gd name="T17" fmla="*/ 105 h 116"/>
                <a:gd name="T18" fmla="*/ 77 w 118"/>
                <a:gd name="T19" fmla="*/ 113 h 116"/>
                <a:gd name="T20" fmla="*/ 59 w 118"/>
                <a:gd name="T21" fmla="*/ 116 h 116"/>
                <a:gd name="T22" fmla="*/ 41 w 118"/>
                <a:gd name="T23" fmla="*/ 113 h 116"/>
                <a:gd name="T24" fmla="*/ 25 w 118"/>
                <a:gd name="T25" fmla="*/ 105 h 116"/>
                <a:gd name="T26" fmla="*/ 12 w 118"/>
                <a:gd name="T27" fmla="*/ 93 h 116"/>
                <a:gd name="T28" fmla="*/ 3 w 118"/>
                <a:gd name="T29" fmla="*/ 77 h 116"/>
                <a:gd name="T30" fmla="*/ 0 w 118"/>
                <a:gd name="T31" fmla="*/ 58 h 116"/>
                <a:gd name="T32" fmla="*/ 3 w 118"/>
                <a:gd name="T33" fmla="*/ 40 h 116"/>
                <a:gd name="T34" fmla="*/ 12 w 118"/>
                <a:gd name="T35" fmla="*/ 24 h 116"/>
                <a:gd name="T36" fmla="*/ 25 w 118"/>
                <a:gd name="T37" fmla="*/ 12 h 116"/>
                <a:gd name="T38" fmla="*/ 41 w 118"/>
                <a:gd name="T39" fmla="*/ 3 h 116"/>
                <a:gd name="T40" fmla="*/ 59 w 118"/>
                <a:gd name="T4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8" h="116">
                  <a:moveTo>
                    <a:pt x="59" y="0"/>
                  </a:moveTo>
                  <a:lnTo>
                    <a:pt x="77" y="3"/>
                  </a:lnTo>
                  <a:lnTo>
                    <a:pt x="93" y="12"/>
                  </a:lnTo>
                  <a:lnTo>
                    <a:pt x="106" y="24"/>
                  </a:lnTo>
                  <a:lnTo>
                    <a:pt x="115" y="40"/>
                  </a:lnTo>
                  <a:lnTo>
                    <a:pt x="118" y="58"/>
                  </a:lnTo>
                  <a:lnTo>
                    <a:pt x="115" y="77"/>
                  </a:lnTo>
                  <a:lnTo>
                    <a:pt x="106" y="93"/>
                  </a:lnTo>
                  <a:lnTo>
                    <a:pt x="93" y="105"/>
                  </a:lnTo>
                  <a:lnTo>
                    <a:pt x="77" y="113"/>
                  </a:lnTo>
                  <a:lnTo>
                    <a:pt x="59" y="116"/>
                  </a:lnTo>
                  <a:lnTo>
                    <a:pt x="41" y="113"/>
                  </a:lnTo>
                  <a:lnTo>
                    <a:pt x="25" y="105"/>
                  </a:lnTo>
                  <a:lnTo>
                    <a:pt x="12" y="93"/>
                  </a:lnTo>
                  <a:lnTo>
                    <a:pt x="3" y="77"/>
                  </a:lnTo>
                  <a:lnTo>
                    <a:pt x="0" y="58"/>
                  </a:lnTo>
                  <a:lnTo>
                    <a:pt x="3" y="40"/>
                  </a:lnTo>
                  <a:lnTo>
                    <a:pt x="12" y="24"/>
                  </a:lnTo>
                  <a:lnTo>
                    <a:pt x="25" y="12"/>
                  </a:lnTo>
                  <a:lnTo>
                    <a:pt x="41" y="3"/>
                  </a:lnTo>
                  <a:lnTo>
                    <a:pt x="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7" name="Freeform 444"/>
            <p:cNvSpPr>
              <a:spLocks/>
            </p:cNvSpPr>
            <p:nvPr/>
          </p:nvSpPr>
          <p:spPr bwMode="auto">
            <a:xfrm>
              <a:off x="3494088" y="2246313"/>
              <a:ext cx="11113" cy="11113"/>
            </a:xfrm>
            <a:custGeom>
              <a:avLst/>
              <a:gdLst>
                <a:gd name="T0" fmla="*/ 59 w 118"/>
                <a:gd name="T1" fmla="*/ 0 h 117"/>
                <a:gd name="T2" fmla="*/ 74 w 118"/>
                <a:gd name="T3" fmla="*/ 2 h 117"/>
                <a:gd name="T4" fmla="*/ 88 w 118"/>
                <a:gd name="T5" fmla="*/ 8 h 117"/>
                <a:gd name="T6" fmla="*/ 100 w 118"/>
                <a:gd name="T7" fmla="*/ 17 h 117"/>
                <a:gd name="T8" fmla="*/ 109 w 118"/>
                <a:gd name="T9" fmla="*/ 30 h 117"/>
                <a:gd name="T10" fmla="*/ 116 w 118"/>
                <a:gd name="T11" fmla="*/ 44 h 117"/>
                <a:gd name="T12" fmla="*/ 118 w 118"/>
                <a:gd name="T13" fmla="*/ 59 h 117"/>
                <a:gd name="T14" fmla="*/ 116 w 118"/>
                <a:gd name="T15" fmla="*/ 74 h 117"/>
                <a:gd name="T16" fmla="*/ 109 w 118"/>
                <a:gd name="T17" fmla="*/ 88 h 117"/>
                <a:gd name="T18" fmla="*/ 100 w 118"/>
                <a:gd name="T19" fmla="*/ 100 h 117"/>
                <a:gd name="T20" fmla="*/ 88 w 118"/>
                <a:gd name="T21" fmla="*/ 109 h 117"/>
                <a:gd name="T22" fmla="*/ 74 w 118"/>
                <a:gd name="T23" fmla="*/ 115 h 117"/>
                <a:gd name="T24" fmla="*/ 59 w 118"/>
                <a:gd name="T25" fmla="*/ 117 h 117"/>
                <a:gd name="T26" fmla="*/ 44 w 118"/>
                <a:gd name="T27" fmla="*/ 115 h 117"/>
                <a:gd name="T28" fmla="*/ 30 w 118"/>
                <a:gd name="T29" fmla="*/ 109 h 117"/>
                <a:gd name="T30" fmla="*/ 18 w 118"/>
                <a:gd name="T31" fmla="*/ 100 h 117"/>
                <a:gd name="T32" fmla="*/ 8 w 118"/>
                <a:gd name="T33" fmla="*/ 88 h 117"/>
                <a:gd name="T34" fmla="*/ 2 w 118"/>
                <a:gd name="T35" fmla="*/ 74 h 117"/>
                <a:gd name="T36" fmla="*/ 0 w 118"/>
                <a:gd name="T37" fmla="*/ 59 h 117"/>
                <a:gd name="T38" fmla="*/ 2 w 118"/>
                <a:gd name="T39" fmla="*/ 44 h 117"/>
                <a:gd name="T40" fmla="*/ 8 w 118"/>
                <a:gd name="T41" fmla="*/ 30 h 117"/>
                <a:gd name="T42" fmla="*/ 18 w 118"/>
                <a:gd name="T43" fmla="*/ 17 h 117"/>
                <a:gd name="T44" fmla="*/ 30 w 118"/>
                <a:gd name="T45" fmla="*/ 8 h 117"/>
                <a:gd name="T46" fmla="*/ 44 w 118"/>
                <a:gd name="T47" fmla="*/ 2 h 117"/>
                <a:gd name="T48" fmla="*/ 59 w 118"/>
                <a:gd name="T4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8" h="117">
                  <a:moveTo>
                    <a:pt x="59" y="0"/>
                  </a:moveTo>
                  <a:lnTo>
                    <a:pt x="74" y="2"/>
                  </a:lnTo>
                  <a:lnTo>
                    <a:pt x="88" y="8"/>
                  </a:lnTo>
                  <a:lnTo>
                    <a:pt x="100" y="17"/>
                  </a:lnTo>
                  <a:lnTo>
                    <a:pt x="109" y="30"/>
                  </a:lnTo>
                  <a:lnTo>
                    <a:pt x="116" y="44"/>
                  </a:lnTo>
                  <a:lnTo>
                    <a:pt x="118" y="59"/>
                  </a:lnTo>
                  <a:lnTo>
                    <a:pt x="116" y="74"/>
                  </a:lnTo>
                  <a:lnTo>
                    <a:pt x="109" y="88"/>
                  </a:lnTo>
                  <a:lnTo>
                    <a:pt x="100" y="100"/>
                  </a:lnTo>
                  <a:lnTo>
                    <a:pt x="88" y="109"/>
                  </a:lnTo>
                  <a:lnTo>
                    <a:pt x="74" y="115"/>
                  </a:lnTo>
                  <a:lnTo>
                    <a:pt x="59" y="117"/>
                  </a:lnTo>
                  <a:lnTo>
                    <a:pt x="44" y="115"/>
                  </a:lnTo>
                  <a:lnTo>
                    <a:pt x="30" y="109"/>
                  </a:lnTo>
                  <a:lnTo>
                    <a:pt x="18" y="100"/>
                  </a:lnTo>
                  <a:lnTo>
                    <a:pt x="8" y="88"/>
                  </a:lnTo>
                  <a:lnTo>
                    <a:pt x="2" y="74"/>
                  </a:lnTo>
                  <a:lnTo>
                    <a:pt x="0" y="59"/>
                  </a:lnTo>
                  <a:lnTo>
                    <a:pt x="2" y="44"/>
                  </a:lnTo>
                  <a:lnTo>
                    <a:pt x="8" y="30"/>
                  </a:lnTo>
                  <a:lnTo>
                    <a:pt x="18" y="17"/>
                  </a:lnTo>
                  <a:lnTo>
                    <a:pt x="30" y="8"/>
                  </a:lnTo>
                  <a:lnTo>
                    <a:pt x="44" y="2"/>
                  </a:lnTo>
                  <a:lnTo>
                    <a:pt x="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8" name="Freeform 445"/>
            <p:cNvSpPr>
              <a:spLocks/>
            </p:cNvSpPr>
            <p:nvPr/>
          </p:nvSpPr>
          <p:spPr bwMode="auto">
            <a:xfrm>
              <a:off x="3508376" y="2303463"/>
              <a:ext cx="11113" cy="11113"/>
            </a:xfrm>
            <a:custGeom>
              <a:avLst/>
              <a:gdLst>
                <a:gd name="T0" fmla="*/ 61 w 117"/>
                <a:gd name="T1" fmla="*/ 0 h 117"/>
                <a:gd name="T2" fmla="*/ 77 w 117"/>
                <a:gd name="T3" fmla="*/ 3 h 117"/>
                <a:gd name="T4" fmla="*/ 91 w 117"/>
                <a:gd name="T5" fmla="*/ 9 h 117"/>
                <a:gd name="T6" fmla="*/ 103 w 117"/>
                <a:gd name="T7" fmla="*/ 20 h 117"/>
                <a:gd name="T8" fmla="*/ 111 w 117"/>
                <a:gd name="T9" fmla="*/ 32 h 117"/>
                <a:gd name="T10" fmla="*/ 116 w 117"/>
                <a:gd name="T11" fmla="*/ 46 h 117"/>
                <a:gd name="T12" fmla="*/ 117 w 117"/>
                <a:gd name="T13" fmla="*/ 62 h 117"/>
                <a:gd name="T14" fmla="*/ 115 w 117"/>
                <a:gd name="T15" fmla="*/ 76 h 117"/>
                <a:gd name="T16" fmla="*/ 108 w 117"/>
                <a:gd name="T17" fmla="*/ 91 h 117"/>
                <a:gd name="T18" fmla="*/ 98 w 117"/>
                <a:gd name="T19" fmla="*/ 102 h 117"/>
                <a:gd name="T20" fmla="*/ 86 w 117"/>
                <a:gd name="T21" fmla="*/ 111 h 117"/>
                <a:gd name="T22" fmla="*/ 71 w 117"/>
                <a:gd name="T23" fmla="*/ 116 h 117"/>
                <a:gd name="T24" fmla="*/ 56 w 117"/>
                <a:gd name="T25" fmla="*/ 117 h 117"/>
                <a:gd name="T26" fmla="*/ 41 w 117"/>
                <a:gd name="T27" fmla="*/ 115 h 117"/>
                <a:gd name="T28" fmla="*/ 27 w 117"/>
                <a:gd name="T29" fmla="*/ 108 h 117"/>
                <a:gd name="T30" fmla="*/ 15 w 117"/>
                <a:gd name="T31" fmla="*/ 98 h 117"/>
                <a:gd name="T32" fmla="*/ 7 w 117"/>
                <a:gd name="T33" fmla="*/ 85 h 117"/>
                <a:gd name="T34" fmla="*/ 2 w 117"/>
                <a:gd name="T35" fmla="*/ 72 h 117"/>
                <a:gd name="T36" fmla="*/ 0 w 117"/>
                <a:gd name="T37" fmla="*/ 57 h 117"/>
                <a:gd name="T38" fmla="*/ 3 w 117"/>
                <a:gd name="T39" fmla="*/ 41 h 117"/>
                <a:gd name="T40" fmla="*/ 10 w 117"/>
                <a:gd name="T41" fmla="*/ 27 h 117"/>
                <a:gd name="T42" fmla="*/ 20 w 117"/>
                <a:gd name="T43" fmla="*/ 15 h 117"/>
                <a:gd name="T44" fmla="*/ 32 w 117"/>
                <a:gd name="T45" fmla="*/ 7 h 117"/>
                <a:gd name="T46" fmla="*/ 46 w 117"/>
                <a:gd name="T47" fmla="*/ 1 h 117"/>
                <a:gd name="T48" fmla="*/ 61 w 117"/>
                <a:gd name="T4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7" h="117">
                  <a:moveTo>
                    <a:pt x="61" y="0"/>
                  </a:moveTo>
                  <a:lnTo>
                    <a:pt x="77" y="3"/>
                  </a:lnTo>
                  <a:lnTo>
                    <a:pt x="91" y="9"/>
                  </a:lnTo>
                  <a:lnTo>
                    <a:pt x="103" y="20"/>
                  </a:lnTo>
                  <a:lnTo>
                    <a:pt x="111" y="32"/>
                  </a:lnTo>
                  <a:lnTo>
                    <a:pt x="116" y="46"/>
                  </a:lnTo>
                  <a:lnTo>
                    <a:pt x="117" y="62"/>
                  </a:lnTo>
                  <a:lnTo>
                    <a:pt x="115" y="76"/>
                  </a:lnTo>
                  <a:lnTo>
                    <a:pt x="108" y="91"/>
                  </a:lnTo>
                  <a:lnTo>
                    <a:pt x="98" y="102"/>
                  </a:lnTo>
                  <a:lnTo>
                    <a:pt x="86" y="111"/>
                  </a:lnTo>
                  <a:lnTo>
                    <a:pt x="71" y="116"/>
                  </a:lnTo>
                  <a:lnTo>
                    <a:pt x="56" y="117"/>
                  </a:lnTo>
                  <a:lnTo>
                    <a:pt x="41" y="115"/>
                  </a:lnTo>
                  <a:lnTo>
                    <a:pt x="27" y="108"/>
                  </a:lnTo>
                  <a:lnTo>
                    <a:pt x="15" y="98"/>
                  </a:lnTo>
                  <a:lnTo>
                    <a:pt x="7" y="85"/>
                  </a:lnTo>
                  <a:lnTo>
                    <a:pt x="2" y="72"/>
                  </a:lnTo>
                  <a:lnTo>
                    <a:pt x="0" y="57"/>
                  </a:lnTo>
                  <a:lnTo>
                    <a:pt x="3" y="41"/>
                  </a:lnTo>
                  <a:lnTo>
                    <a:pt x="10" y="27"/>
                  </a:lnTo>
                  <a:lnTo>
                    <a:pt x="20" y="15"/>
                  </a:lnTo>
                  <a:lnTo>
                    <a:pt x="32" y="7"/>
                  </a:lnTo>
                  <a:lnTo>
                    <a:pt x="46" y="1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9" name="Freeform 446"/>
            <p:cNvSpPr>
              <a:spLocks/>
            </p:cNvSpPr>
            <p:nvPr/>
          </p:nvSpPr>
          <p:spPr bwMode="auto">
            <a:xfrm>
              <a:off x="3521076" y="2311401"/>
              <a:ext cx="11113" cy="11113"/>
            </a:xfrm>
            <a:custGeom>
              <a:avLst/>
              <a:gdLst>
                <a:gd name="T0" fmla="*/ 59 w 117"/>
                <a:gd name="T1" fmla="*/ 0 h 116"/>
                <a:gd name="T2" fmla="*/ 77 w 117"/>
                <a:gd name="T3" fmla="*/ 3 h 116"/>
                <a:gd name="T4" fmla="*/ 93 w 117"/>
                <a:gd name="T5" fmla="*/ 11 h 116"/>
                <a:gd name="T6" fmla="*/ 106 w 117"/>
                <a:gd name="T7" fmla="*/ 24 h 116"/>
                <a:gd name="T8" fmla="*/ 114 w 117"/>
                <a:gd name="T9" fmla="*/ 40 h 116"/>
                <a:gd name="T10" fmla="*/ 117 w 117"/>
                <a:gd name="T11" fmla="*/ 58 h 116"/>
                <a:gd name="T12" fmla="*/ 114 w 117"/>
                <a:gd name="T13" fmla="*/ 76 h 116"/>
                <a:gd name="T14" fmla="*/ 106 w 117"/>
                <a:gd name="T15" fmla="*/ 92 h 116"/>
                <a:gd name="T16" fmla="*/ 93 w 117"/>
                <a:gd name="T17" fmla="*/ 105 h 116"/>
                <a:gd name="T18" fmla="*/ 77 w 117"/>
                <a:gd name="T19" fmla="*/ 113 h 116"/>
                <a:gd name="T20" fmla="*/ 59 w 117"/>
                <a:gd name="T21" fmla="*/ 116 h 116"/>
                <a:gd name="T22" fmla="*/ 41 w 117"/>
                <a:gd name="T23" fmla="*/ 113 h 116"/>
                <a:gd name="T24" fmla="*/ 24 w 117"/>
                <a:gd name="T25" fmla="*/ 105 h 116"/>
                <a:gd name="T26" fmla="*/ 11 w 117"/>
                <a:gd name="T27" fmla="*/ 92 h 116"/>
                <a:gd name="T28" fmla="*/ 3 w 117"/>
                <a:gd name="T29" fmla="*/ 76 h 116"/>
                <a:gd name="T30" fmla="*/ 0 w 117"/>
                <a:gd name="T31" fmla="*/ 58 h 116"/>
                <a:gd name="T32" fmla="*/ 3 w 117"/>
                <a:gd name="T33" fmla="*/ 40 h 116"/>
                <a:gd name="T34" fmla="*/ 11 w 117"/>
                <a:gd name="T35" fmla="*/ 24 h 116"/>
                <a:gd name="T36" fmla="*/ 24 w 117"/>
                <a:gd name="T37" fmla="*/ 11 h 116"/>
                <a:gd name="T38" fmla="*/ 41 w 117"/>
                <a:gd name="T39" fmla="*/ 3 h 116"/>
                <a:gd name="T40" fmla="*/ 59 w 117"/>
                <a:gd name="T4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7" h="116">
                  <a:moveTo>
                    <a:pt x="59" y="0"/>
                  </a:moveTo>
                  <a:lnTo>
                    <a:pt x="77" y="3"/>
                  </a:lnTo>
                  <a:lnTo>
                    <a:pt x="93" y="11"/>
                  </a:lnTo>
                  <a:lnTo>
                    <a:pt x="106" y="24"/>
                  </a:lnTo>
                  <a:lnTo>
                    <a:pt x="114" y="40"/>
                  </a:lnTo>
                  <a:lnTo>
                    <a:pt x="117" y="58"/>
                  </a:lnTo>
                  <a:lnTo>
                    <a:pt x="114" y="76"/>
                  </a:lnTo>
                  <a:lnTo>
                    <a:pt x="106" y="92"/>
                  </a:lnTo>
                  <a:lnTo>
                    <a:pt x="93" y="105"/>
                  </a:lnTo>
                  <a:lnTo>
                    <a:pt x="77" y="113"/>
                  </a:lnTo>
                  <a:lnTo>
                    <a:pt x="59" y="116"/>
                  </a:lnTo>
                  <a:lnTo>
                    <a:pt x="41" y="113"/>
                  </a:lnTo>
                  <a:lnTo>
                    <a:pt x="24" y="105"/>
                  </a:lnTo>
                  <a:lnTo>
                    <a:pt x="11" y="92"/>
                  </a:lnTo>
                  <a:lnTo>
                    <a:pt x="3" y="76"/>
                  </a:lnTo>
                  <a:lnTo>
                    <a:pt x="0" y="58"/>
                  </a:lnTo>
                  <a:lnTo>
                    <a:pt x="3" y="40"/>
                  </a:lnTo>
                  <a:lnTo>
                    <a:pt x="11" y="24"/>
                  </a:lnTo>
                  <a:lnTo>
                    <a:pt x="24" y="11"/>
                  </a:lnTo>
                  <a:lnTo>
                    <a:pt x="41" y="3"/>
                  </a:lnTo>
                  <a:lnTo>
                    <a:pt x="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0" name="Freeform 447"/>
            <p:cNvSpPr>
              <a:spLocks/>
            </p:cNvSpPr>
            <p:nvPr/>
          </p:nvSpPr>
          <p:spPr bwMode="auto">
            <a:xfrm>
              <a:off x="3535363" y="2320926"/>
              <a:ext cx="11113" cy="9525"/>
            </a:xfrm>
            <a:custGeom>
              <a:avLst/>
              <a:gdLst>
                <a:gd name="T0" fmla="*/ 58 w 117"/>
                <a:gd name="T1" fmla="*/ 0 h 116"/>
                <a:gd name="T2" fmla="*/ 76 w 117"/>
                <a:gd name="T3" fmla="*/ 3 h 116"/>
                <a:gd name="T4" fmla="*/ 92 w 117"/>
                <a:gd name="T5" fmla="*/ 12 h 116"/>
                <a:gd name="T6" fmla="*/ 105 w 117"/>
                <a:gd name="T7" fmla="*/ 24 h 116"/>
                <a:gd name="T8" fmla="*/ 114 w 117"/>
                <a:gd name="T9" fmla="*/ 40 h 116"/>
                <a:gd name="T10" fmla="*/ 117 w 117"/>
                <a:gd name="T11" fmla="*/ 58 h 116"/>
                <a:gd name="T12" fmla="*/ 114 w 117"/>
                <a:gd name="T13" fmla="*/ 77 h 116"/>
                <a:gd name="T14" fmla="*/ 105 w 117"/>
                <a:gd name="T15" fmla="*/ 93 h 116"/>
                <a:gd name="T16" fmla="*/ 92 w 117"/>
                <a:gd name="T17" fmla="*/ 105 h 116"/>
                <a:gd name="T18" fmla="*/ 76 w 117"/>
                <a:gd name="T19" fmla="*/ 113 h 116"/>
                <a:gd name="T20" fmla="*/ 58 w 117"/>
                <a:gd name="T21" fmla="*/ 116 h 116"/>
                <a:gd name="T22" fmla="*/ 39 w 117"/>
                <a:gd name="T23" fmla="*/ 113 h 116"/>
                <a:gd name="T24" fmla="*/ 23 w 117"/>
                <a:gd name="T25" fmla="*/ 105 h 116"/>
                <a:gd name="T26" fmla="*/ 11 w 117"/>
                <a:gd name="T27" fmla="*/ 93 h 116"/>
                <a:gd name="T28" fmla="*/ 3 w 117"/>
                <a:gd name="T29" fmla="*/ 77 h 116"/>
                <a:gd name="T30" fmla="*/ 0 w 117"/>
                <a:gd name="T31" fmla="*/ 58 h 116"/>
                <a:gd name="T32" fmla="*/ 3 w 117"/>
                <a:gd name="T33" fmla="*/ 40 h 116"/>
                <a:gd name="T34" fmla="*/ 11 w 117"/>
                <a:gd name="T35" fmla="*/ 24 h 116"/>
                <a:gd name="T36" fmla="*/ 23 w 117"/>
                <a:gd name="T37" fmla="*/ 12 h 116"/>
                <a:gd name="T38" fmla="*/ 39 w 117"/>
                <a:gd name="T39" fmla="*/ 3 h 116"/>
                <a:gd name="T40" fmla="*/ 58 w 117"/>
                <a:gd name="T4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7" h="116">
                  <a:moveTo>
                    <a:pt x="58" y="0"/>
                  </a:moveTo>
                  <a:lnTo>
                    <a:pt x="76" y="3"/>
                  </a:lnTo>
                  <a:lnTo>
                    <a:pt x="92" y="12"/>
                  </a:lnTo>
                  <a:lnTo>
                    <a:pt x="105" y="24"/>
                  </a:lnTo>
                  <a:lnTo>
                    <a:pt x="114" y="40"/>
                  </a:lnTo>
                  <a:lnTo>
                    <a:pt x="117" y="58"/>
                  </a:lnTo>
                  <a:lnTo>
                    <a:pt x="114" y="77"/>
                  </a:lnTo>
                  <a:lnTo>
                    <a:pt x="105" y="93"/>
                  </a:lnTo>
                  <a:lnTo>
                    <a:pt x="92" y="105"/>
                  </a:lnTo>
                  <a:lnTo>
                    <a:pt x="76" y="113"/>
                  </a:lnTo>
                  <a:lnTo>
                    <a:pt x="58" y="116"/>
                  </a:lnTo>
                  <a:lnTo>
                    <a:pt x="39" y="113"/>
                  </a:lnTo>
                  <a:lnTo>
                    <a:pt x="23" y="105"/>
                  </a:lnTo>
                  <a:lnTo>
                    <a:pt x="11" y="93"/>
                  </a:lnTo>
                  <a:lnTo>
                    <a:pt x="3" y="77"/>
                  </a:lnTo>
                  <a:lnTo>
                    <a:pt x="0" y="58"/>
                  </a:lnTo>
                  <a:lnTo>
                    <a:pt x="3" y="40"/>
                  </a:lnTo>
                  <a:lnTo>
                    <a:pt x="11" y="24"/>
                  </a:lnTo>
                  <a:lnTo>
                    <a:pt x="23" y="12"/>
                  </a:lnTo>
                  <a:lnTo>
                    <a:pt x="39" y="3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1" name="Freeform 448"/>
            <p:cNvSpPr>
              <a:spLocks/>
            </p:cNvSpPr>
            <p:nvPr/>
          </p:nvSpPr>
          <p:spPr bwMode="auto">
            <a:xfrm>
              <a:off x="3481388" y="2303463"/>
              <a:ext cx="11113" cy="11113"/>
            </a:xfrm>
            <a:custGeom>
              <a:avLst/>
              <a:gdLst>
                <a:gd name="T0" fmla="*/ 57 w 117"/>
                <a:gd name="T1" fmla="*/ 0 h 117"/>
                <a:gd name="T2" fmla="*/ 72 w 117"/>
                <a:gd name="T3" fmla="*/ 1 h 117"/>
                <a:gd name="T4" fmla="*/ 86 w 117"/>
                <a:gd name="T5" fmla="*/ 7 h 117"/>
                <a:gd name="T6" fmla="*/ 98 w 117"/>
                <a:gd name="T7" fmla="*/ 15 h 117"/>
                <a:gd name="T8" fmla="*/ 108 w 117"/>
                <a:gd name="T9" fmla="*/ 27 h 117"/>
                <a:gd name="T10" fmla="*/ 115 w 117"/>
                <a:gd name="T11" fmla="*/ 41 h 117"/>
                <a:gd name="T12" fmla="*/ 117 w 117"/>
                <a:gd name="T13" fmla="*/ 57 h 117"/>
                <a:gd name="T14" fmla="*/ 116 w 117"/>
                <a:gd name="T15" fmla="*/ 72 h 117"/>
                <a:gd name="T16" fmla="*/ 111 w 117"/>
                <a:gd name="T17" fmla="*/ 85 h 117"/>
                <a:gd name="T18" fmla="*/ 103 w 117"/>
                <a:gd name="T19" fmla="*/ 98 h 117"/>
                <a:gd name="T20" fmla="*/ 91 w 117"/>
                <a:gd name="T21" fmla="*/ 108 h 117"/>
                <a:gd name="T22" fmla="*/ 77 w 117"/>
                <a:gd name="T23" fmla="*/ 115 h 117"/>
                <a:gd name="T24" fmla="*/ 62 w 117"/>
                <a:gd name="T25" fmla="*/ 117 h 117"/>
                <a:gd name="T26" fmla="*/ 46 w 117"/>
                <a:gd name="T27" fmla="*/ 116 h 117"/>
                <a:gd name="T28" fmla="*/ 32 w 117"/>
                <a:gd name="T29" fmla="*/ 111 h 117"/>
                <a:gd name="T30" fmla="*/ 20 w 117"/>
                <a:gd name="T31" fmla="*/ 102 h 117"/>
                <a:gd name="T32" fmla="*/ 10 w 117"/>
                <a:gd name="T33" fmla="*/ 91 h 117"/>
                <a:gd name="T34" fmla="*/ 3 w 117"/>
                <a:gd name="T35" fmla="*/ 76 h 117"/>
                <a:gd name="T36" fmla="*/ 0 w 117"/>
                <a:gd name="T37" fmla="*/ 62 h 117"/>
                <a:gd name="T38" fmla="*/ 2 w 117"/>
                <a:gd name="T39" fmla="*/ 46 h 117"/>
                <a:gd name="T40" fmla="*/ 7 w 117"/>
                <a:gd name="T41" fmla="*/ 32 h 117"/>
                <a:gd name="T42" fmla="*/ 15 w 117"/>
                <a:gd name="T43" fmla="*/ 20 h 117"/>
                <a:gd name="T44" fmla="*/ 27 w 117"/>
                <a:gd name="T45" fmla="*/ 9 h 117"/>
                <a:gd name="T46" fmla="*/ 41 w 117"/>
                <a:gd name="T47" fmla="*/ 3 h 117"/>
                <a:gd name="T48" fmla="*/ 57 w 117"/>
                <a:gd name="T4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7" h="117">
                  <a:moveTo>
                    <a:pt x="57" y="0"/>
                  </a:moveTo>
                  <a:lnTo>
                    <a:pt x="72" y="1"/>
                  </a:lnTo>
                  <a:lnTo>
                    <a:pt x="86" y="7"/>
                  </a:lnTo>
                  <a:lnTo>
                    <a:pt x="98" y="15"/>
                  </a:lnTo>
                  <a:lnTo>
                    <a:pt x="108" y="27"/>
                  </a:lnTo>
                  <a:lnTo>
                    <a:pt x="115" y="41"/>
                  </a:lnTo>
                  <a:lnTo>
                    <a:pt x="117" y="57"/>
                  </a:lnTo>
                  <a:lnTo>
                    <a:pt x="116" y="72"/>
                  </a:lnTo>
                  <a:lnTo>
                    <a:pt x="111" y="85"/>
                  </a:lnTo>
                  <a:lnTo>
                    <a:pt x="103" y="98"/>
                  </a:lnTo>
                  <a:lnTo>
                    <a:pt x="91" y="108"/>
                  </a:lnTo>
                  <a:lnTo>
                    <a:pt x="77" y="115"/>
                  </a:lnTo>
                  <a:lnTo>
                    <a:pt x="62" y="117"/>
                  </a:lnTo>
                  <a:lnTo>
                    <a:pt x="46" y="116"/>
                  </a:lnTo>
                  <a:lnTo>
                    <a:pt x="32" y="111"/>
                  </a:lnTo>
                  <a:lnTo>
                    <a:pt x="20" y="102"/>
                  </a:lnTo>
                  <a:lnTo>
                    <a:pt x="10" y="91"/>
                  </a:lnTo>
                  <a:lnTo>
                    <a:pt x="3" y="76"/>
                  </a:lnTo>
                  <a:lnTo>
                    <a:pt x="0" y="62"/>
                  </a:lnTo>
                  <a:lnTo>
                    <a:pt x="2" y="46"/>
                  </a:lnTo>
                  <a:lnTo>
                    <a:pt x="7" y="32"/>
                  </a:lnTo>
                  <a:lnTo>
                    <a:pt x="15" y="20"/>
                  </a:lnTo>
                  <a:lnTo>
                    <a:pt x="27" y="9"/>
                  </a:lnTo>
                  <a:lnTo>
                    <a:pt x="41" y="3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2" name="Freeform 449"/>
            <p:cNvSpPr>
              <a:spLocks/>
            </p:cNvSpPr>
            <p:nvPr/>
          </p:nvSpPr>
          <p:spPr bwMode="auto">
            <a:xfrm>
              <a:off x="3468688" y="2311401"/>
              <a:ext cx="9525" cy="11113"/>
            </a:xfrm>
            <a:custGeom>
              <a:avLst/>
              <a:gdLst>
                <a:gd name="T0" fmla="*/ 58 w 117"/>
                <a:gd name="T1" fmla="*/ 0 h 116"/>
                <a:gd name="T2" fmla="*/ 76 w 117"/>
                <a:gd name="T3" fmla="*/ 3 h 116"/>
                <a:gd name="T4" fmla="*/ 93 w 117"/>
                <a:gd name="T5" fmla="*/ 11 h 116"/>
                <a:gd name="T6" fmla="*/ 106 w 117"/>
                <a:gd name="T7" fmla="*/ 24 h 116"/>
                <a:gd name="T8" fmla="*/ 114 w 117"/>
                <a:gd name="T9" fmla="*/ 40 h 116"/>
                <a:gd name="T10" fmla="*/ 117 w 117"/>
                <a:gd name="T11" fmla="*/ 58 h 116"/>
                <a:gd name="T12" fmla="*/ 114 w 117"/>
                <a:gd name="T13" fmla="*/ 76 h 116"/>
                <a:gd name="T14" fmla="*/ 106 w 117"/>
                <a:gd name="T15" fmla="*/ 92 h 116"/>
                <a:gd name="T16" fmla="*/ 93 w 117"/>
                <a:gd name="T17" fmla="*/ 105 h 116"/>
                <a:gd name="T18" fmla="*/ 76 w 117"/>
                <a:gd name="T19" fmla="*/ 113 h 116"/>
                <a:gd name="T20" fmla="*/ 58 w 117"/>
                <a:gd name="T21" fmla="*/ 116 h 116"/>
                <a:gd name="T22" fmla="*/ 40 w 117"/>
                <a:gd name="T23" fmla="*/ 113 h 116"/>
                <a:gd name="T24" fmla="*/ 24 w 117"/>
                <a:gd name="T25" fmla="*/ 105 h 116"/>
                <a:gd name="T26" fmla="*/ 11 w 117"/>
                <a:gd name="T27" fmla="*/ 92 h 116"/>
                <a:gd name="T28" fmla="*/ 3 w 117"/>
                <a:gd name="T29" fmla="*/ 76 h 116"/>
                <a:gd name="T30" fmla="*/ 0 w 117"/>
                <a:gd name="T31" fmla="*/ 58 h 116"/>
                <a:gd name="T32" fmla="*/ 3 w 117"/>
                <a:gd name="T33" fmla="*/ 40 h 116"/>
                <a:gd name="T34" fmla="*/ 11 w 117"/>
                <a:gd name="T35" fmla="*/ 24 h 116"/>
                <a:gd name="T36" fmla="*/ 24 w 117"/>
                <a:gd name="T37" fmla="*/ 11 h 116"/>
                <a:gd name="T38" fmla="*/ 40 w 117"/>
                <a:gd name="T39" fmla="*/ 3 h 116"/>
                <a:gd name="T40" fmla="*/ 58 w 117"/>
                <a:gd name="T4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7" h="116">
                  <a:moveTo>
                    <a:pt x="58" y="0"/>
                  </a:moveTo>
                  <a:lnTo>
                    <a:pt x="76" y="3"/>
                  </a:lnTo>
                  <a:lnTo>
                    <a:pt x="93" y="11"/>
                  </a:lnTo>
                  <a:lnTo>
                    <a:pt x="106" y="24"/>
                  </a:lnTo>
                  <a:lnTo>
                    <a:pt x="114" y="40"/>
                  </a:lnTo>
                  <a:lnTo>
                    <a:pt x="117" y="58"/>
                  </a:lnTo>
                  <a:lnTo>
                    <a:pt x="114" y="76"/>
                  </a:lnTo>
                  <a:lnTo>
                    <a:pt x="106" y="92"/>
                  </a:lnTo>
                  <a:lnTo>
                    <a:pt x="93" y="105"/>
                  </a:lnTo>
                  <a:lnTo>
                    <a:pt x="76" y="113"/>
                  </a:lnTo>
                  <a:lnTo>
                    <a:pt x="58" y="116"/>
                  </a:lnTo>
                  <a:lnTo>
                    <a:pt x="40" y="113"/>
                  </a:lnTo>
                  <a:lnTo>
                    <a:pt x="24" y="105"/>
                  </a:lnTo>
                  <a:lnTo>
                    <a:pt x="11" y="92"/>
                  </a:lnTo>
                  <a:lnTo>
                    <a:pt x="3" y="76"/>
                  </a:lnTo>
                  <a:lnTo>
                    <a:pt x="0" y="58"/>
                  </a:lnTo>
                  <a:lnTo>
                    <a:pt x="3" y="40"/>
                  </a:lnTo>
                  <a:lnTo>
                    <a:pt x="11" y="24"/>
                  </a:lnTo>
                  <a:lnTo>
                    <a:pt x="24" y="11"/>
                  </a:lnTo>
                  <a:lnTo>
                    <a:pt x="40" y="3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3" name="Freeform 450"/>
            <p:cNvSpPr>
              <a:spLocks/>
            </p:cNvSpPr>
            <p:nvPr/>
          </p:nvSpPr>
          <p:spPr bwMode="auto">
            <a:xfrm>
              <a:off x="3454401" y="2320926"/>
              <a:ext cx="11113" cy="9525"/>
            </a:xfrm>
            <a:custGeom>
              <a:avLst/>
              <a:gdLst>
                <a:gd name="T0" fmla="*/ 59 w 117"/>
                <a:gd name="T1" fmla="*/ 0 h 116"/>
                <a:gd name="T2" fmla="*/ 78 w 117"/>
                <a:gd name="T3" fmla="*/ 3 h 116"/>
                <a:gd name="T4" fmla="*/ 94 w 117"/>
                <a:gd name="T5" fmla="*/ 12 h 116"/>
                <a:gd name="T6" fmla="*/ 106 w 117"/>
                <a:gd name="T7" fmla="*/ 24 h 116"/>
                <a:gd name="T8" fmla="*/ 114 w 117"/>
                <a:gd name="T9" fmla="*/ 40 h 116"/>
                <a:gd name="T10" fmla="*/ 117 w 117"/>
                <a:gd name="T11" fmla="*/ 58 h 116"/>
                <a:gd name="T12" fmla="*/ 114 w 117"/>
                <a:gd name="T13" fmla="*/ 77 h 116"/>
                <a:gd name="T14" fmla="*/ 106 w 117"/>
                <a:gd name="T15" fmla="*/ 93 h 116"/>
                <a:gd name="T16" fmla="*/ 94 w 117"/>
                <a:gd name="T17" fmla="*/ 105 h 116"/>
                <a:gd name="T18" fmla="*/ 78 w 117"/>
                <a:gd name="T19" fmla="*/ 113 h 116"/>
                <a:gd name="T20" fmla="*/ 59 w 117"/>
                <a:gd name="T21" fmla="*/ 116 h 116"/>
                <a:gd name="T22" fmla="*/ 41 w 117"/>
                <a:gd name="T23" fmla="*/ 113 h 116"/>
                <a:gd name="T24" fmla="*/ 25 w 117"/>
                <a:gd name="T25" fmla="*/ 105 h 116"/>
                <a:gd name="T26" fmla="*/ 12 w 117"/>
                <a:gd name="T27" fmla="*/ 93 h 116"/>
                <a:gd name="T28" fmla="*/ 3 w 117"/>
                <a:gd name="T29" fmla="*/ 77 h 116"/>
                <a:gd name="T30" fmla="*/ 0 w 117"/>
                <a:gd name="T31" fmla="*/ 58 h 116"/>
                <a:gd name="T32" fmla="*/ 3 w 117"/>
                <a:gd name="T33" fmla="*/ 40 h 116"/>
                <a:gd name="T34" fmla="*/ 12 w 117"/>
                <a:gd name="T35" fmla="*/ 24 h 116"/>
                <a:gd name="T36" fmla="*/ 25 w 117"/>
                <a:gd name="T37" fmla="*/ 12 h 116"/>
                <a:gd name="T38" fmla="*/ 41 w 117"/>
                <a:gd name="T39" fmla="*/ 3 h 116"/>
                <a:gd name="T40" fmla="*/ 59 w 117"/>
                <a:gd name="T4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7" h="116">
                  <a:moveTo>
                    <a:pt x="59" y="0"/>
                  </a:moveTo>
                  <a:lnTo>
                    <a:pt x="78" y="3"/>
                  </a:lnTo>
                  <a:lnTo>
                    <a:pt x="94" y="12"/>
                  </a:lnTo>
                  <a:lnTo>
                    <a:pt x="106" y="24"/>
                  </a:lnTo>
                  <a:lnTo>
                    <a:pt x="114" y="40"/>
                  </a:lnTo>
                  <a:lnTo>
                    <a:pt x="117" y="58"/>
                  </a:lnTo>
                  <a:lnTo>
                    <a:pt x="114" y="77"/>
                  </a:lnTo>
                  <a:lnTo>
                    <a:pt x="106" y="93"/>
                  </a:lnTo>
                  <a:lnTo>
                    <a:pt x="94" y="105"/>
                  </a:lnTo>
                  <a:lnTo>
                    <a:pt x="78" y="113"/>
                  </a:lnTo>
                  <a:lnTo>
                    <a:pt x="59" y="116"/>
                  </a:lnTo>
                  <a:lnTo>
                    <a:pt x="41" y="113"/>
                  </a:lnTo>
                  <a:lnTo>
                    <a:pt x="25" y="105"/>
                  </a:lnTo>
                  <a:lnTo>
                    <a:pt x="12" y="93"/>
                  </a:lnTo>
                  <a:lnTo>
                    <a:pt x="3" y="77"/>
                  </a:lnTo>
                  <a:lnTo>
                    <a:pt x="0" y="58"/>
                  </a:lnTo>
                  <a:lnTo>
                    <a:pt x="3" y="40"/>
                  </a:lnTo>
                  <a:lnTo>
                    <a:pt x="12" y="24"/>
                  </a:lnTo>
                  <a:lnTo>
                    <a:pt x="25" y="12"/>
                  </a:lnTo>
                  <a:lnTo>
                    <a:pt x="41" y="3"/>
                  </a:lnTo>
                  <a:lnTo>
                    <a:pt x="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4" name="Freeform 451"/>
            <p:cNvSpPr>
              <a:spLocks/>
            </p:cNvSpPr>
            <p:nvPr/>
          </p:nvSpPr>
          <p:spPr bwMode="auto">
            <a:xfrm>
              <a:off x="3446463" y="2178051"/>
              <a:ext cx="107950" cy="49213"/>
            </a:xfrm>
            <a:custGeom>
              <a:avLst/>
              <a:gdLst>
                <a:gd name="T0" fmla="*/ 488 w 1165"/>
                <a:gd name="T1" fmla="*/ 345 h 534"/>
                <a:gd name="T2" fmla="*/ 552 w 1165"/>
                <a:gd name="T3" fmla="*/ 253 h 534"/>
                <a:gd name="T4" fmla="*/ 521 w 1165"/>
                <a:gd name="T5" fmla="*/ 204 h 534"/>
                <a:gd name="T6" fmla="*/ 507 w 1165"/>
                <a:gd name="T7" fmla="*/ 166 h 534"/>
                <a:gd name="T8" fmla="*/ 505 w 1165"/>
                <a:gd name="T9" fmla="*/ 136 h 534"/>
                <a:gd name="T10" fmla="*/ 513 w 1165"/>
                <a:gd name="T11" fmla="*/ 116 h 534"/>
                <a:gd name="T12" fmla="*/ 528 w 1165"/>
                <a:gd name="T13" fmla="*/ 102 h 534"/>
                <a:gd name="T14" fmla="*/ 546 w 1165"/>
                <a:gd name="T15" fmla="*/ 94 h 534"/>
                <a:gd name="T16" fmla="*/ 563 w 1165"/>
                <a:gd name="T17" fmla="*/ 90 h 534"/>
                <a:gd name="T18" fmla="*/ 577 w 1165"/>
                <a:gd name="T19" fmla="*/ 88 h 534"/>
                <a:gd name="T20" fmla="*/ 583 w 1165"/>
                <a:gd name="T21" fmla="*/ 88 h 534"/>
                <a:gd name="T22" fmla="*/ 594 w 1165"/>
                <a:gd name="T23" fmla="*/ 89 h 534"/>
                <a:gd name="T24" fmla="*/ 610 w 1165"/>
                <a:gd name="T25" fmla="*/ 91 h 534"/>
                <a:gd name="T26" fmla="*/ 628 w 1165"/>
                <a:gd name="T27" fmla="*/ 97 h 534"/>
                <a:gd name="T28" fmla="*/ 645 w 1165"/>
                <a:gd name="T29" fmla="*/ 108 h 534"/>
                <a:gd name="T30" fmla="*/ 657 w 1165"/>
                <a:gd name="T31" fmla="*/ 125 h 534"/>
                <a:gd name="T32" fmla="*/ 661 w 1165"/>
                <a:gd name="T33" fmla="*/ 150 h 534"/>
                <a:gd name="T34" fmla="*/ 653 w 1165"/>
                <a:gd name="T35" fmla="*/ 183 h 534"/>
                <a:gd name="T36" fmla="*/ 630 w 1165"/>
                <a:gd name="T37" fmla="*/ 227 h 534"/>
                <a:gd name="T38" fmla="*/ 662 w 1165"/>
                <a:gd name="T39" fmla="*/ 391 h 534"/>
                <a:gd name="T40" fmla="*/ 787 w 1165"/>
                <a:gd name="T41" fmla="*/ 0 h 534"/>
                <a:gd name="T42" fmla="*/ 795 w 1165"/>
                <a:gd name="T43" fmla="*/ 5 h 534"/>
                <a:gd name="T44" fmla="*/ 819 w 1165"/>
                <a:gd name="T45" fmla="*/ 19 h 534"/>
                <a:gd name="T46" fmla="*/ 859 w 1165"/>
                <a:gd name="T47" fmla="*/ 40 h 534"/>
                <a:gd name="T48" fmla="*/ 911 w 1165"/>
                <a:gd name="T49" fmla="*/ 66 h 534"/>
                <a:gd name="T50" fmla="*/ 977 w 1165"/>
                <a:gd name="T51" fmla="*/ 95 h 534"/>
                <a:gd name="T52" fmla="*/ 1045 w 1165"/>
                <a:gd name="T53" fmla="*/ 122 h 534"/>
                <a:gd name="T54" fmla="*/ 1094 w 1165"/>
                <a:gd name="T55" fmla="*/ 157 h 534"/>
                <a:gd name="T56" fmla="*/ 1127 w 1165"/>
                <a:gd name="T57" fmla="*/ 200 h 534"/>
                <a:gd name="T58" fmla="*/ 1147 w 1165"/>
                <a:gd name="T59" fmla="*/ 253 h 534"/>
                <a:gd name="T60" fmla="*/ 1159 w 1165"/>
                <a:gd name="T61" fmla="*/ 318 h 534"/>
                <a:gd name="T62" fmla="*/ 1163 w 1165"/>
                <a:gd name="T63" fmla="*/ 395 h 534"/>
                <a:gd name="T64" fmla="*/ 1165 w 1165"/>
                <a:gd name="T65" fmla="*/ 484 h 534"/>
                <a:gd name="T66" fmla="*/ 0 w 1165"/>
                <a:gd name="T67" fmla="*/ 534 h 534"/>
                <a:gd name="T68" fmla="*/ 1 w 1165"/>
                <a:gd name="T69" fmla="*/ 438 h 534"/>
                <a:gd name="T70" fmla="*/ 4 w 1165"/>
                <a:gd name="T71" fmla="*/ 355 h 534"/>
                <a:gd name="T72" fmla="*/ 12 w 1165"/>
                <a:gd name="T73" fmla="*/ 285 h 534"/>
                <a:gd name="T74" fmla="*/ 27 w 1165"/>
                <a:gd name="T75" fmla="*/ 225 h 534"/>
                <a:gd name="T76" fmla="*/ 53 w 1165"/>
                <a:gd name="T77" fmla="*/ 177 h 534"/>
                <a:gd name="T78" fmla="*/ 93 w 1165"/>
                <a:gd name="T79" fmla="*/ 138 h 534"/>
                <a:gd name="T80" fmla="*/ 151 w 1165"/>
                <a:gd name="T81" fmla="*/ 109 h 534"/>
                <a:gd name="T82" fmla="*/ 223 w 1165"/>
                <a:gd name="T83" fmla="*/ 80 h 534"/>
                <a:gd name="T84" fmla="*/ 282 w 1165"/>
                <a:gd name="T85" fmla="*/ 53 h 534"/>
                <a:gd name="T86" fmla="*/ 329 w 1165"/>
                <a:gd name="T87" fmla="*/ 29 h 534"/>
                <a:gd name="T88" fmla="*/ 360 w 1165"/>
                <a:gd name="T89" fmla="*/ 11 h 534"/>
                <a:gd name="T90" fmla="*/ 377 w 1165"/>
                <a:gd name="T91" fmla="*/ 1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65" h="534">
                  <a:moveTo>
                    <a:pt x="379" y="0"/>
                  </a:moveTo>
                  <a:lnTo>
                    <a:pt x="488" y="345"/>
                  </a:lnTo>
                  <a:lnTo>
                    <a:pt x="503" y="391"/>
                  </a:lnTo>
                  <a:lnTo>
                    <a:pt x="552" y="253"/>
                  </a:lnTo>
                  <a:lnTo>
                    <a:pt x="535" y="227"/>
                  </a:lnTo>
                  <a:lnTo>
                    <a:pt x="521" y="204"/>
                  </a:lnTo>
                  <a:lnTo>
                    <a:pt x="512" y="183"/>
                  </a:lnTo>
                  <a:lnTo>
                    <a:pt x="507" y="166"/>
                  </a:lnTo>
                  <a:lnTo>
                    <a:pt x="505" y="150"/>
                  </a:lnTo>
                  <a:lnTo>
                    <a:pt x="505" y="136"/>
                  </a:lnTo>
                  <a:lnTo>
                    <a:pt x="508" y="125"/>
                  </a:lnTo>
                  <a:lnTo>
                    <a:pt x="513" y="116"/>
                  </a:lnTo>
                  <a:lnTo>
                    <a:pt x="520" y="108"/>
                  </a:lnTo>
                  <a:lnTo>
                    <a:pt x="528" y="102"/>
                  </a:lnTo>
                  <a:lnTo>
                    <a:pt x="537" y="97"/>
                  </a:lnTo>
                  <a:lnTo>
                    <a:pt x="546" y="94"/>
                  </a:lnTo>
                  <a:lnTo>
                    <a:pt x="555" y="91"/>
                  </a:lnTo>
                  <a:lnTo>
                    <a:pt x="563" y="90"/>
                  </a:lnTo>
                  <a:lnTo>
                    <a:pt x="571" y="89"/>
                  </a:lnTo>
                  <a:lnTo>
                    <a:pt x="577" y="88"/>
                  </a:lnTo>
                  <a:lnTo>
                    <a:pt x="582" y="88"/>
                  </a:lnTo>
                  <a:lnTo>
                    <a:pt x="583" y="88"/>
                  </a:lnTo>
                  <a:lnTo>
                    <a:pt x="588" y="88"/>
                  </a:lnTo>
                  <a:lnTo>
                    <a:pt x="594" y="89"/>
                  </a:lnTo>
                  <a:lnTo>
                    <a:pt x="602" y="90"/>
                  </a:lnTo>
                  <a:lnTo>
                    <a:pt x="610" y="91"/>
                  </a:lnTo>
                  <a:lnTo>
                    <a:pt x="619" y="94"/>
                  </a:lnTo>
                  <a:lnTo>
                    <a:pt x="628" y="97"/>
                  </a:lnTo>
                  <a:lnTo>
                    <a:pt x="638" y="102"/>
                  </a:lnTo>
                  <a:lnTo>
                    <a:pt x="645" y="108"/>
                  </a:lnTo>
                  <a:lnTo>
                    <a:pt x="652" y="116"/>
                  </a:lnTo>
                  <a:lnTo>
                    <a:pt x="657" y="125"/>
                  </a:lnTo>
                  <a:lnTo>
                    <a:pt x="660" y="136"/>
                  </a:lnTo>
                  <a:lnTo>
                    <a:pt x="661" y="150"/>
                  </a:lnTo>
                  <a:lnTo>
                    <a:pt x="659" y="166"/>
                  </a:lnTo>
                  <a:lnTo>
                    <a:pt x="653" y="183"/>
                  </a:lnTo>
                  <a:lnTo>
                    <a:pt x="644" y="204"/>
                  </a:lnTo>
                  <a:lnTo>
                    <a:pt x="630" y="227"/>
                  </a:lnTo>
                  <a:lnTo>
                    <a:pt x="613" y="253"/>
                  </a:lnTo>
                  <a:lnTo>
                    <a:pt x="662" y="391"/>
                  </a:lnTo>
                  <a:lnTo>
                    <a:pt x="677" y="345"/>
                  </a:lnTo>
                  <a:lnTo>
                    <a:pt x="787" y="0"/>
                  </a:lnTo>
                  <a:lnTo>
                    <a:pt x="789" y="1"/>
                  </a:lnTo>
                  <a:lnTo>
                    <a:pt x="795" y="5"/>
                  </a:lnTo>
                  <a:lnTo>
                    <a:pt x="805" y="11"/>
                  </a:lnTo>
                  <a:lnTo>
                    <a:pt x="819" y="19"/>
                  </a:lnTo>
                  <a:lnTo>
                    <a:pt x="837" y="29"/>
                  </a:lnTo>
                  <a:lnTo>
                    <a:pt x="859" y="40"/>
                  </a:lnTo>
                  <a:lnTo>
                    <a:pt x="883" y="53"/>
                  </a:lnTo>
                  <a:lnTo>
                    <a:pt x="911" y="66"/>
                  </a:lnTo>
                  <a:lnTo>
                    <a:pt x="942" y="80"/>
                  </a:lnTo>
                  <a:lnTo>
                    <a:pt x="977" y="95"/>
                  </a:lnTo>
                  <a:lnTo>
                    <a:pt x="1014" y="109"/>
                  </a:lnTo>
                  <a:lnTo>
                    <a:pt x="1045" y="122"/>
                  </a:lnTo>
                  <a:lnTo>
                    <a:pt x="1072" y="138"/>
                  </a:lnTo>
                  <a:lnTo>
                    <a:pt x="1094" y="157"/>
                  </a:lnTo>
                  <a:lnTo>
                    <a:pt x="1112" y="177"/>
                  </a:lnTo>
                  <a:lnTo>
                    <a:pt x="1127" y="200"/>
                  </a:lnTo>
                  <a:lnTo>
                    <a:pt x="1138" y="225"/>
                  </a:lnTo>
                  <a:lnTo>
                    <a:pt x="1147" y="253"/>
                  </a:lnTo>
                  <a:lnTo>
                    <a:pt x="1153" y="284"/>
                  </a:lnTo>
                  <a:lnTo>
                    <a:pt x="1159" y="318"/>
                  </a:lnTo>
                  <a:lnTo>
                    <a:pt x="1161" y="355"/>
                  </a:lnTo>
                  <a:lnTo>
                    <a:pt x="1163" y="395"/>
                  </a:lnTo>
                  <a:lnTo>
                    <a:pt x="1164" y="438"/>
                  </a:lnTo>
                  <a:lnTo>
                    <a:pt x="1165" y="484"/>
                  </a:lnTo>
                  <a:lnTo>
                    <a:pt x="1165" y="534"/>
                  </a:lnTo>
                  <a:lnTo>
                    <a:pt x="0" y="534"/>
                  </a:lnTo>
                  <a:lnTo>
                    <a:pt x="1" y="484"/>
                  </a:lnTo>
                  <a:lnTo>
                    <a:pt x="1" y="438"/>
                  </a:lnTo>
                  <a:lnTo>
                    <a:pt x="2" y="395"/>
                  </a:lnTo>
                  <a:lnTo>
                    <a:pt x="4" y="355"/>
                  </a:lnTo>
                  <a:lnTo>
                    <a:pt x="7" y="318"/>
                  </a:lnTo>
                  <a:lnTo>
                    <a:pt x="12" y="285"/>
                  </a:lnTo>
                  <a:lnTo>
                    <a:pt x="19" y="254"/>
                  </a:lnTo>
                  <a:lnTo>
                    <a:pt x="27" y="225"/>
                  </a:lnTo>
                  <a:lnTo>
                    <a:pt x="39" y="200"/>
                  </a:lnTo>
                  <a:lnTo>
                    <a:pt x="53" y="177"/>
                  </a:lnTo>
                  <a:lnTo>
                    <a:pt x="71" y="157"/>
                  </a:lnTo>
                  <a:lnTo>
                    <a:pt x="93" y="138"/>
                  </a:lnTo>
                  <a:lnTo>
                    <a:pt x="120" y="122"/>
                  </a:lnTo>
                  <a:lnTo>
                    <a:pt x="151" y="109"/>
                  </a:lnTo>
                  <a:lnTo>
                    <a:pt x="188" y="95"/>
                  </a:lnTo>
                  <a:lnTo>
                    <a:pt x="223" y="80"/>
                  </a:lnTo>
                  <a:lnTo>
                    <a:pt x="254" y="66"/>
                  </a:lnTo>
                  <a:lnTo>
                    <a:pt x="282" y="53"/>
                  </a:lnTo>
                  <a:lnTo>
                    <a:pt x="307" y="40"/>
                  </a:lnTo>
                  <a:lnTo>
                    <a:pt x="329" y="29"/>
                  </a:lnTo>
                  <a:lnTo>
                    <a:pt x="347" y="19"/>
                  </a:lnTo>
                  <a:lnTo>
                    <a:pt x="360" y="11"/>
                  </a:lnTo>
                  <a:lnTo>
                    <a:pt x="370" y="5"/>
                  </a:lnTo>
                  <a:lnTo>
                    <a:pt x="377" y="1"/>
                  </a:lnTo>
                  <a:lnTo>
                    <a:pt x="3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5" name="Freeform 452"/>
            <p:cNvSpPr>
              <a:spLocks/>
            </p:cNvSpPr>
            <p:nvPr/>
          </p:nvSpPr>
          <p:spPr bwMode="auto">
            <a:xfrm>
              <a:off x="3471863" y="2103438"/>
              <a:ext cx="57150" cy="76200"/>
            </a:xfrm>
            <a:custGeom>
              <a:avLst/>
              <a:gdLst>
                <a:gd name="T0" fmla="*/ 347 w 613"/>
                <a:gd name="T1" fmla="*/ 2 h 809"/>
                <a:gd name="T2" fmla="*/ 397 w 613"/>
                <a:gd name="T3" fmla="*/ 14 h 809"/>
                <a:gd name="T4" fmla="*/ 436 w 613"/>
                <a:gd name="T5" fmla="*/ 32 h 809"/>
                <a:gd name="T6" fmla="*/ 473 w 613"/>
                <a:gd name="T7" fmla="*/ 58 h 809"/>
                <a:gd name="T8" fmla="*/ 496 w 613"/>
                <a:gd name="T9" fmla="*/ 81 h 809"/>
                <a:gd name="T10" fmla="*/ 507 w 613"/>
                <a:gd name="T11" fmla="*/ 96 h 809"/>
                <a:gd name="T12" fmla="*/ 509 w 613"/>
                <a:gd name="T13" fmla="*/ 98 h 809"/>
                <a:gd name="T14" fmla="*/ 517 w 613"/>
                <a:gd name="T15" fmla="*/ 100 h 809"/>
                <a:gd name="T16" fmla="*/ 529 w 613"/>
                <a:gd name="T17" fmla="*/ 105 h 809"/>
                <a:gd name="T18" fmla="*/ 545 w 613"/>
                <a:gd name="T19" fmla="*/ 115 h 809"/>
                <a:gd name="T20" fmla="*/ 562 w 613"/>
                <a:gd name="T21" fmla="*/ 132 h 809"/>
                <a:gd name="T22" fmla="*/ 578 w 613"/>
                <a:gd name="T23" fmla="*/ 158 h 809"/>
                <a:gd name="T24" fmla="*/ 590 w 613"/>
                <a:gd name="T25" fmla="*/ 195 h 809"/>
                <a:gd name="T26" fmla="*/ 595 w 613"/>
                <a:gd name="T27" fmla="*/ 245 h 809"/>
                <a:gd name="T28" fmla="*/ 592 w 613"/>
                <a:gd name="T29" fmla="*/ 309 h 809"/>
                <a:gd name="T30" fmla="*/ 583 w 613"/>
                <a:gd name="T31" fmla="*/ 367 h 809"/>
                <a:gd name="T32" fmla="*/ 584 w 613"/>
                <a:gd name="T33" fmla="*/ 386 h 809"/>
                <a:gd name="T34" fmla="*/ 596 w 613"/>
                <a:gd name="T35" fmla="*/ 389 h 809"/>
                <a:gd name="T36" fmla="*/ 607 w 613"/>
                <a:gd name="T37" fmla="*/ 399 h 809"/>
                <a:gd name="T38" fmla="*/ 613 w 613"/>
                <a:gd name="T39" fmla="*/ 417 h 809"/>
                <a:gd name="T40" fmla="*/ 612 w 613"/>
                <a:gd name="T41" fmla="*/ 447 h 809"/>
                <a:gd name="T42" fmla="*/ 603 w 613"/>
                <a:gd name="T43" fmla="*/ 490 h 809"/>
                <a:gd name="T44" fmla="*/ 587 w 613"/>
                <a:gd name="T45" fmla="*/ 537 h 809"/>
                <a:gd name="T46" fmla="*/ 572 w 613"/>
                <a:gd name="T47" fmla="*/ 565 h 809"/>
                <a:gd name="T48" fmla="*/ 557 w 613"/>
                <a:gd name="T49" fmla="*/ 577 h 809"/>
                <a:gd name="T50" fmla="*/ 545 w 613"/>
                <a:gd name="T51" fmla="*/ 606 h 809"/>
                <a:gd name="T52" fmla="*/ 522 w 613"/>
                <a:gd name="T53" fmla="*/ 663 h 809"/>
                <a:gd name="T54" fmla="*/ 485 w 613"/>
                <a:gd name="T55" fmla="*/ 718 h 809"/>
                <a:gd name="T56" fmla="*/ 434 w 613"/>
                <a:gd name="T57" fmla="*/ 764 h 809"/>
                <a:gd name="T58" fmla="*/ 372 w 613"/>
                <a:gd name="T59" fmla="*/ 797 h 809"/>
                <a:gd name="T60" fmla="*/ 306 w 613"/>
                <a:gd name="T61" fmla="*/ 809 h 809"/>
                <a:gd name="T62" fmla="*/ 240 w 613"/>
                <a:gd name="T63" fmla="*/ 797 h 809"/>
                <a:gd name="T64" fmla="*/ 178 w 613"/>
                <a:gd name="T65" fmla="*/ 764 h 809"/>
                <a:gd name="T66" fmla="*/ 128 w 613"/>
                <a:gd name="T67" fmla="*/ 718 h 809"/>
                <a:gd name="T68" fmla="*/ 91 w 613"/>
                <a:gd name="T69" fmla="*/ 663 h 809"/>
                <a:gd name="T70" fmla="*/ 68 w 613"/>
                <a:gd name="T71" fmla="*/ 606 h 809"/>
                <a:gd name="T72" fmla="*/ 55 w 613"/>
                <a:gd name="T73" fmla="*/ 576 h 809"/>
                <a:gd name="T74" fmla="*/ 38 w 613"/>
                <a:gd name="T75" fmla="*/ 559 h 809"/>
                <a:gd name="T76" fmla="*/ 20 w 613"/>
                <a:gd name="T77" fmla="*/ 521 h 809"/>
                <a:gd name="T78" fmla="*/ 5 w 613"/>
                <a:gd name="T79" fmla="*/ 468 h 809"/>
                <a:gd name="T80" fmla="*/ 0 w 613"/>
                <a:gd name="T81" fmla="*/ 432 h 809"/>
                <a:gd name="T82" fmla="*/ 3 w 613"/>
                <a:gd name="T83" fmla="*/ 408 h 809"/>
                <a:gd name="T84" fmla="*/ 12 w 613"/>
                <a:gd name="T85" fmla="*/ 394 h 809"/>
                <a:gd name="T86" fmla="*/ 23 w 613"/>
                <a:gd name="T87" fmla="*/ 388 h 809"/>
                <a:gd name="T88" fmla="*/ 36 w 613"/>
                <a:gd name="T89" fmla="*/ 387 h 809"/>
                <a:gd name="T90" fmla="*/ 26 w 613"/>
                <a:gd name="T91" fmla="*/ 349 h 809"/>
                <a:gd name="T92" fmla="*/ 19 w 613"/>
                <a:gd name="T93" fmla="*/ 285 h 809"/>
                <a:gd name="T94" fmla="*/ 25 w 613"/>
                <a:gd name="T95" fmla="*/ 225 h 809"/>
                <a:gd name="T96" fmla="*/ 47 w 613"/>
                <a:gd name="T97" fmla="*/ 168 h 809"/>
                <a:gd name="T98" fmla="*/ 79 w 613"/>
                <a:gd name="T99" fmla="*/ 121 h 809"/>
                <a:gd name="T100" fmla="*/ 129 w 613"/>
                <a:gd name="T101" fmla="*/ 71 h 809"/>
                <a:gd name="T102" fmla="*/ 185 w 613"/>
                <a:gd name="T103" fmla="*/ 33 h 809"/>
                <a:gd name="T104" fmla="*/ 229 w 613"/>
                <a:gd name="T105" fmla="*/ 13 h 809"/>
                <a:gd name="T106" fmla="*/ 268 w 613"/>
                <a:gd name="T107" fmla="*/ 3 h 809"/>
                <a:gd name="T108" fmla="*/ 319 w 613"/>
                <a:gd name="T109" fmla="*/ 0 h 8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13" h="809">
                  <a:moveTo>
                    <a:pt x="319" y="0"/>
                  </a:moveTo>
                  <a:lnTo>
                    <a:pt x="347" y="2"/>
                  </a:lnTo>
                  <a:lnTo>
                    <a:pt x="373" y="7"/>
                  </a:lnTo>
                  <a:lnTo>
                    <a:pt x="397" y="14"/>
                  </a:lnTo>
                  <a:lnTo>
                    <a:pt x="417" y="22"/>
                  </a:lnTo>
                  <a:lnTo>
                    <a:pt x="436" y="32"/>
                  </a:lnTo>
                  <a:lnTo>
                    <a:pt x="456" y="45"/>
                  </a:lnTo>
                  <a:lnTo>
                    <a:pt x="473" y="58"/>
                  </a:lnTo>
                  <a:lnTo>
                    <a:pt x="486" y="70"/>
                  </a:lnTo>
                  <a:lnTo>
                    <a:pt x="496" y="81"/>
                  </a:lnTo>
                  <a:lnTo>
                    <a:pt x="503" y="90"/>
                  </a:lnTo>
                  <a:lnTo>
                    <a:pt x="507" y="96"/>
                  </a:lnTo>
                  <a:lnTo>
                    <a:pt x="508" y="98"/>
                  </a:lnTo>
                  <a:lnTo>
                    <a:pt x="509" y="98"/>
                  </a:lnTo>
                  <a:lnTo>
                    <a:pt x="512" y="99"/>
                  </a:lnTo>
                  <a:lnTo>
                    <a:pt x="517" y="100"/>
                  </a:lnTo>
                  <a:lnTo>
                    <a:pt x="522" y="102"/>
                  </a:lnTo>
                  <a:lnTo>
                    <a:pt x="529" y="105"/>
                  </a:lnTo>
                  <a:lnTo>
                    <a:pt x="537" y="109"/>
                  </a:lnTo>
                  <a:lnTo>
                    <a:pt x="545" y="115"/>
                  </a:lnTo>
                  <a:lnTo>
                    <a:pt x="554" y="123"/>
                  </a:lnTo>
                  <a:lnTo>
                    <a:pt x="562" y="132"/>
                  </a:lnTo>
                  <a:lnTo>
                    <a:pt x="571" y="144"/>
                  </a:lnTo>
                  <a:lnTo>
                    <a:pt x="578" y="158"/>
                  </a:lnTo>
                  <a:lnTo>
                    <a:pt x="585" y="175"/>
                  </a:lnTo>
                  <a:lnTo>
                    <a:pt x="590" y="195"/>
                  </a:lnTo>
                  <a:lnTo>
                    <a:pt x="593" y="218"/>
                  </a:lnTo>
                  <a:lnTo>
                    <a:pt x="595" y="245"/>
                  </a:lnTo>
                  <a:lnTo>
                    <a:pt x="595" y="275"/>
                  </a:lnTo>
                  <a:lnTo>
                    <a:pt x="592" y="309"/>
                  </a:lnTo>
                  <a:lnTo>
                    <a:pt x="587" y="348"/>
                  </a:lnTo>
                  <a:lnTo>
                    <a:pt x="583" y="367"/>
                  </a:lnTo>
                  <a:lnTo>
                    <a:pt x="577" y="386"/>
                  </a:lnTo>
                  <a:lnTo>
                    <a:pt x="584" y="386"/>
                  </a:lnTo>
                  <a:lnTo>
                    <a:pt x="590" y="387"/>
                  </a:lnTo>
                  <a:lnTo>
                    <a:pt x="596" y="389"/>
                  </a:lnTo>
                  <a:lnTo>
                    <a:pt x="602" y="393"/>
                  </a:lnTo>
                  <a:lnTo>
                    <a:pt x="607" y="399"/>
                  </a:lnTo>
                  <a:lnTo>
                    <a:pt x="610" y="407"/>
                  </a:lnTo>
                  <a:lnTo>
                    <a:pt x="613" y="417"/>
                  </a:lnTo>
                  <a:lnTo>
                    <a:pt x="613" y="431"/>
                  </a:lnTo>
                  <a:lnTo>
                    <a:pt x="612" y="447"/>
                  </a:lnTo>
                  <a:lnTo>
                    <a:pt x="608" y="467"/>
                  </a:lnTo>
                  <a:lnTo>
                    <a:pt x="603" y="490"/>
                  </a:lnTo>
                  <a:lnTo>
                    <a:pt x="595" y="517"/>
                  </a:lnTo>
                  <a:lnTo>
                    <a:pt x="587" y="537"/>
                  </a:lnTo>
                  <a:lnTo>
                    <a:pt x="579" y="553"/>
                  </a:lnTo>
                  <a:lnTo>
                    <a:pt x="572" y="565"/>
                  </a:lnTo>
                  <a:lnTo>
                    <a:pt x="564" y="572"/>
                  </a:lnTo>
                  <a:lnTo>
                    <a:pt x="557" y="577"/>
                  </a:lnTo>
                  <a:lnTo>
                    <a:pt x="551" y="579"/>
                  </a:lnTo>
                  <a:lnTo>
                    <a:pt x="545" y="606"/>
                  </a:lnTo>
                  <a:lnTo>
                    <a:pt x="535" y="634"/>
                  </a:lnTo>
                  <a:lnTo>
                    <a:pt x="522" y="663"/>
                  </a:lnTo>
                  <a:lnTo>
                    <a:pt x="505" y="691"/>
                  </a:lnTo>
                  <a:lnTo>
                    <a:pt x="485" y="718"/>
                  </a:lnTo>
                  <a:lnTo>
                    <a:pt x="460" y="742"/>
                  </a:lnTo>
                  <a:lnTo>
                    <a:pt x="434" y="764"/>
                  </a:lnTo>
                  <a:lnTo>
                    <a:pt x="405" y="783"/>
                  </a:lnTo>
                  <a:lnTo>
                    <a:pt x="372" y="797"/>
                  </a:lnTo>
                  <a:lnTo>
                    <a:pt x="339" y="806"/>
                  </a:lnTo>
                  <a:lnTo>
                    <a:pt x="306" y="809"/>
                  </a:lnTo>
                  <a:lnTo>
                    <a:pt x="273" y="806"/>
                  </a:lnTo>
                  <a:lnTo>
                    <a:pt x="240" y="797"/>
                  </a:lnTo>
                  <a:lnTo>
                    <a:pt x="208" y="783"/>
                  </a:lnTo>
                  <a:lnTo>
                    <a:pt x="178" y="764"/>
                  </a:lnTo>
                  <a:lnTo>
                    <a:pt x="151" y="742"/>
                  </a:lnTo>
                  <a:lnTo>
                    <a:pt x="128" y="718"/>
                  </a:lnTo>
                  <a:lnTo>
                    <a:pt x="108" y="691"/>
                  </a:lnTo>
                  <a:lnTo>
                    <a:pt x="91" y="663"/>
                  </a:lnTo>
                  <a:lnTo>
                    <a:pt x="78" y="634"/>
                  </a:lnTo>
                  <a:lnTo>
                    <a:pt x="68" y="606"/>
                  </a:lnTo>
                  <a:lnTo>
                    <a:pt x="62" y="578"/>
                  </a:lnTo>
                  <a:lnTo>
                    <a:pt x="55" y="576"/>
                  </a:lnTo>
                  <a:lnTo>
                    <a:pt x="46" y="570"/>
                  </a:lnTo>
                  <a:lnTo>
                    <a:pt x="38" y="559"/>
                  </a:lnTo>
                  <a:lnTo>
                    <a:pt x="29" y="543"/>
                  </a:lnTo>
                  <a:lnTo>
                    <a:pt x="20" y="521"/>
                  </a:lnTo>
                  <a:lnTo>
                    <a:pt x="11" y="492"/>
                  </a:lnTo>
                  <a:lnTo>
                    <a:pt x="5" y="468"/>
                  </a:lnTo>
                  <a:lnTo>
                    <a:pt x="1" y="449"/>
                  </a:lnTo>
                  <a:lnTo>
                    <a:pt x="0" y="432"/>
                  </a:lnTo>
                  <a:lnTo>
                    <a:pt x="1" y="419"/>
                  </a:lnTo>
                  <a:lnTo>
                    <a:pt x="3" y="408"/>
                  </a:lnTo>
                  <a:lnTo>
                    <a:pt x="7" y="400"/>
                  </a:lnTo>
                  <a:lnTo>
                    <a:pt x="12" y="394"/>
                  </a:lnTo>
                  <a:lnTo>
                    <a:pt x="17" y="390"/>
                  </a:lnTo>
                  <a:lnTo>
                    <a:pt x="23" y="388"/>
                  </a:lnTo>
                  <a:lnTo>
                    <a:pt x="30" y="387"/>
                  </a:lnTo>
                  <a:lnTo>
                    <a:pt x="36" y="387"/>
                  </a:lnTo>
                  <a:lnTo>
                    <a:pt x="30" y="368"/>
                  </a:lnTo>
                  <a:lnTo>
                    <a:pt x="26" y="349"/>
                  </a:lnTo>
                  <a:lnTo>
                    <a:pt x="21" y="317"/>
                  </a:lnTo>
                  <a:lnTo>
                    <a:pt x="19" y="285"/>
                  </a:lnTo>
                  <a:lnTo>
                    <a:pt x="20" y="255"/>
                  </a:lnTo>
                  <a:lnTo>
                    <a:pt x="25" y="225"/>
                  </a:lnTo>
                  <a:lnTo>
                    <a:pt x="35" y="196"/>
                  </a:lnTo>
                  <a:lnTo>
                    <a:pt x="47" y="168"/>
                  </a:lnTo>
                  <a:lnTo>
                    <a:pt x="63" y="143"/>
                  </a:lnTo>
                  <a:lnTo>
                    <a:pt x="79" y="121"/>
                  </a:lnTo>
                  <a:lnTo>
                    <a:pt x="98" y="100"/>
                  </a:lnTo>
                  <a:lnTo>
                    <a:pt x="129" y="71"/>
                  </a:lnTo>
                  <a:lnTo>
                    <a:pt x="165" y="46"/>
                  </a:lnTo>
                  <a:lnTo>
                    <a:pt x="185" y="33"/>
                  </a:lnTo>
                  <a:lnTo>
                    <a:pt x="206" y="22"/>
                  </a:lnTo>
                  <a:lnTo>
                    <a:pt x="229" y="13"/>
                  </a:lnTo>
                  <a:lnTo>
                    <a:pt x="248" y="7"/>
                  </a:lnTo>
                  <a:lnTo>
                    <a:pt x="268" y="3"/>
                  </a:lnTo>
                  <a:lnTo>
                    <a:pt x="288" y="1"/>
                  </a:lnTo>
                  <a:lnTo>
                    <a:pt x="3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6" name="Freeform 453"/>
            <p:cNvSpPr>
              <a:spLocks/>
            </p:cNvSpPr>
            <p:nvPr/>
          </p:nvSpPr>
          <p:spPr bwMode="auto">
            <a:xfrm>
              <a:off x="3344863" y="2344738"/>
              <a:ext cx="107950" cy="49213"/>
            </a:xfrm>
            <a:custGeom>
              <a:avLst/>
              <a:gdLst>
                <a:gd name="T0" fmla="*/ 488 w 1164"/>
                <a:gd name="T1" fmla="*/ 345 h 534"/>
                <a:gd name="T2" fmla="*/ 551 w 1164"/>
                <a:gd name="T3" fmla="*/ 253 h 534"/>
                <a:gd name="T4" fmla="*/ 521 w 1164"/>
                <a:gd name="T5" fmla="*/ 203 h 534"/>
                <a:gd name="T6" fmla="*/ 507 w 1164"/>
                <a:gd name="T7" fmla="*/ 165 h 534"/>
                <a:gd name="T8" fmla="*/ 505 w 1164"/>
                <a:gd name="T9" fmla="*/ 136 h 534"/>
                <a:gd name="T10" fmla="*/ 513 w 1164"/>
                <a:gd name="T11" fmla="*/ 116 h 534"/>
                <a:gd name="T12" fmla="*/ 528 w 1164"/>
                <a:gd name="T13" fmla="*/ 102 h 534"/>
                <a:gd name="T14" fmla="*/ 545 w 1164"/>
                <a:gd name="T15" fmla="*/ 94 h 534"/>
                <a:gd name="T16" fmla="*/ 562 w 1164"/>
                <a:gd name="T17" fmla="*/ 90 h 534"/>
                <a:gd name="T18" fmla="*/ 577 w 1164"/>
                <a:gd name="T19" fmla="*/ 89 h 534"/>
                <a:gd name="T20" fmla="*/ 583 w 1164"/>
                <a:gd name="T21" fmla="*/ 89 h 534"/>
                <a:gd name="T22" fmla="*/ 594 w 1164"/>
                <a:gd name="T23" fmla="*/ 89 h 534"/>
                <a:gd name="T24" fmla="*/ 610 w 1164"/>
                <a:gd name="T25" fmla="*/ 92 h 534"/>
                <a:gd name="T26" fmla="*/ 628 w 1164"/>
                <a:gd name="T27" fmla="*/ 98 h 534"/>
                <a:gd name="T28" fmla="*/ 644 w 1164"/>
                <a:gd name="T29" fmla="*/ 108 h 534"/>
                <a:gd name="T30" fmla="*/ 656 w 1164"/>
                <a:gd name="T31" fmla="*/ 125 h 534"/>
                <a:gd name="T32" fmla="*/ 660 w 1164"/>
                <a:gd name="T33" fmla="*/ 150 h 534"/>
                <a:gd name="T34" fmla="*/ 652 w 1164"/>
                <a:gd name="T35" fmla="*/ 183 h 534"/>
                <a:gd name="T36" fmla="*/ 630 w 1164"/>
                <a:gd name="T37" fmla="*/ 226 h 534"/>
                <a:gd name="T38" fmla="*/ 661 w 1164"/>
                <a:gd name="T39" fmla="*/ 391 h 534"/>
                <a:gd name="T40" fmla="*/ 787 w 1164"/>
                <a:gd name="T41" fmla="*/ 0 h 534"/>
                <a:gd name="T42" fmla="*/ 795 w 1164"/>
                <a:gd name="T43" fmla="*/ 6 h 534"/>
                <a:gd name="T44" fmla="*/ 819 w 1164"/>
                <a:gd name="T45" fmla="*/ 20 h 534"/>
                <a:gd name="T46" fmla="*/ 858 w 1164"/>
                <a:gd name="T47" fmla="*/ 41 h 534"/>
                <a:gd name="T48" fmla="*/ 911 w 1164"/>
                <a:gd name="T49" fmla="*/ 66 h 534"/>
                <a:gd name="T50" fmla="*/ 976 w 1164"/>
                <a:gd name="T51" fmla="*/ 95 h 534"/>
                <a:gd name="T52" fmla="*/ 1045 w 1164"/>
                <a:gd name="T53" fmla="*/ 123 h 534"/>
                <a:gd name="T54" fmla="*/ 1094 w 1164"/>
                <a:gd name="T55" fmla="*/ 156 h 534"/>
                <a:gd name="T56" fmla="*/ 1127 w 1164"/>
                <a:gd name="T57" fmla="*/ 199 h 534"/>
                <a:gd name="T58" fmla="*/ 1147 w 1164"/>
                <a:gd name="T59" fmla="*/ 254 h 534"/>
                <a:gd name="T60" fmla="*/ 1157 w 1164"/>
                <a:gd name="T61" fmla="*/ 319 h 534"/>
                <a:gd name="T62" fmla="*/ 1162 w 1164"/>
                <a:gd name="T63" fmla="*/ 395 h 534"/>
                <a:gd name="T64" fmla="*/ 1163 w 1164"/>
                <a:gd name="T65" fmla="*/ 485 h 534"/>
                <a:gd name="T66" fmla="*/ 0 w 1164"/>
                <a:gd name="T67" fmla="*/ 534 h 534"/>
                <a:gd name="T68" fmla="*/ 1 w 1164"/>
                <a:gd name="T69" fmla="*/ 438 h 534"/>
                <a:gd name="T70" fmla="*/ 4 w 1164"/>
                <a:gd name="T71" fmla="*/ 356 h 534"/>
                <a:gd name="T72" fmla="*/ 11 w 1164"/>
                <a:gd name="T73" fmla="*/ 285 h 534"/>
                <a:gd name="T74" fmla="*/ 26 w 1164"/>
                <a:gd name="T75" fmla="*/ 225 h 534"/>
                <a:gd name="T76" fmla="*/ 53 w 1164"/>
                <a:gd name="T77" fmla="*/ 176 h 534"/>
                <a:gd name="T78" fmla="*/ 93 w 1164"/>
                <a:gd name="T79" fmla="*/ 138 h 534"/>
                <a:gd name="T80" fmla="*/ 150 w 1164"/>
                <a:gd name="T81" fmla="*/ 110 h 534"/>
                <a:gd name="T82" fmla="*/ 222 w 1164"/>
                <a:gd name="T83" fmla="*/ 80 h 534"/>
                <a:gd name="T84" fmla="*/ 282 w 1164"/>
                <a:gd name="T85" fmla="*/ 53 h 534"/>
                <a:gd name="T86" fmla="*/ 328 w 1164"/>
                <a:gd name="T87" fmla="*/ 29 h 534"/>
                <a:gd name="T88" fmla="*/ 359 w 1164"/>
                <a:gd name="T89" fmla="*/ 12 h 534"/>
                <a:gd name="T90" fmla="*/ 376 w 1164"/>
                <a:gd name="T91" fmla="*/ 2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64" h="534">
                  <a:moveTo>
                    <a:pt x="378" y="0"/>
                  </a:moveTo>
                  <a:lnTo>
                    <a:pt x="488" y="345"/>
                  </a:lnTo>
                  <a:lnTo>
                    <a:pt x="503" y="391"/>
                  </a:lnTo>
                  <a:lnTo>
                    <a:pt x="551" y="253"/>
                  </a:lnTo>
                  <a:lnTo>
                    <a:pt x="534" y="226"/>
                  </a:lnTo>
                  <a:lnTo>
                    <a:pt x="521" y="203"/>
                  </a:lnTo>
                  <a:lnTo>
                    <a:pt x="512" y="183"/>
                  </a:lnTo>
                  <a:lnTo>
                    <a:pt x="507" y="165"/>
                  </a:lnTo>
                  <a:lnTo>
                    <a:pt x="504" y="150"/>
                  </a:lnTo>
                  <a:lnTo>
                    <a:pt x="505" y="136"/>
                  </a:lnTo>
                  <a:lnTo>
                    <a:pt x="508" y="125"/>
                  </a:lnTo>
                  <a:lnTo>
                    <a:pt x="513" y="116"/>
                  </a:lnTo>
                  <a:lnTo>
                    <a:pt x="520" y="108"/>
                  </a:lnTo>
                  <a:lnTo>
                    <a:pt x="528" y="102"/>
                  </a:lnTo>
                  <a:lnTo>
                    <a:pt x="536" y="98"/>
                  </a:lnTo>
                  <a:lnTo>
                    <a:pt x="545" y="94"/>
                  </a:lnTo>
                  <a:lnTo>
                    <a:pt x="554" y="92"/>
                  </a:lnTo>
                  <a:lnTo>
                    <a:pt x="562" y="90"/>
                  </a:lnTo>
                  <a:lnTo>
                    <a:pt x="570" y="89"/>
                  </a:lnTo>
                  <a:lnTo>
                    <a:pt x="577" y="89"/>
                  </a:lnTo>
                  <a:lnTo>
                    <a:pt x="582" y="89"/>
                  </a:lnTo>
                  <a:lnTo>
                    <a:pt x="583" y="89"/>
                  </a:lnTo>
                  <a:lnTo>
                    <a:pt x="588" y="89"/>
                  </a:lnTo>
                  <a:lnTo>
                    <a:pt x="594" y="89"/>
                  </a:lnTo>
                  <a:lnTo>
                    <a:pt x="602" y="90"/>
                  </a:lnTo>
                  <a:lnTo>
                    <a:pt x="610" y="92"/>
                  </a:lnTo>
                  <a:lnTo>
                    <a:pt x="619" y="94"/>
                  </a:lnTo>
                  <a:lnTo>
                    <a:pt x="628" y="98"/>
                  </a:lnTo>
                  <a:lnTo>
                    <a:pt x="636" y="102"/>
                  </a:lnTo>
                  <a:lnTo>
                    <a:pt x="644" y="108"/>
                  </a:lnTo>
                  <a:lnTo>
                    <a:pt x="651" y="116"/>
                  </a:lnTo>
                  <a:lnTo>
                    <a:pt x="656" y="125"/>
                  </a:lnTo>
                  <a:lnTo>
                    <a:pt x="659" y="136"/>
                  </a:lnTo>
                  <a:lnTo>
                    <a:pt x="660" y="150"/>
                  </a:lnTo>
                  <a:lnTo>
                    <a:pt x="657" y="165"/>
                  </a:lnTo>
                  <a:lnTo>
                    <a:pt x="652" y="183"/>
                  </a:lnTo>
                  <a:lnTo>
                    <a:pt x="643" y="203"/>
                  </a:lnTo>
                  <a:lnTo>
                    <a:pt x="630" y="226"/>
                  </a:lnTo>
                  <a:lnTo>
                    <a:pt x="613" y="253"/>
                  </a:lnTo>
                  <a:lnTo>
                    <a:pt x="661" y="391"/>
                  </a:lnTo>
                  <a:lnTo>
                    <a:pt x="676" y="345"/>
                  </a:lnTo>
                  <a:lnTo>
                    <a:pt x="787" y="0"/>
                  </a:lnTo>
                  <a:lnTo>
                    <a:pt x="789" y="2"/>
                  </a:lnTo>
                  <a:lnTo>
                    <a:pt x="795" y="6"/>
                  </a:lnTo>
                  <a:lnTo>
                    <a:pt x="805" y="12"/>
                  </a:lnTo>
                  <a:lnTo>
                    <a:pt x="819" y="20"/>
                  </a:lnTo>
                  <a:lnTo>
                    <a:pt x="836" y="29"/>
                  </a:lnTo>
                  <a:lnTo>
                    <a:pt x="858" y="41"/>
                  </a:lnTo>
                  <a:lnTo>
                    <a:pt x="882" y="53"/>
                  </a:lnTo>
                  <a:lnTo>
                    <a:pt x="911" y="66"/>
                  </a:lnTo>
                  <a:lnTo>
                    <a:pt x="942" y="80"/>
                  </a:lnTo>
                  <a:lnTo>
                    <a:pt x="976" y="95"/>
                  </a:lnTo>
                  <a:lnTo>
                    <a:pt x="1014" y="110"/>
                  </a:lnTo>
                  <a:lnTo>
                    <a:pt x="1045" y="123"/>
                  </a:lnTo>
                  <a:lnTo>
                    <a:pt x="1071" y="138"/>
                  </a:lnTo>
                  <a:lnTo>
                    <a:pt x="1094" y="156"/>
                  </a:lnTo>
                  <a:lnTo>
                    <a:pt x="1112" y="176"/>
                  </a:lnTo>
                  <a:lnTo>
                    <a:pt x="1127" y="199"/>
                  </a:lnTo>
                  <a:lnTo>
                    <a:pt x="1138" y="225"/>
                  </a:lnTo>
                  <a:lnTo>
                    <a:pt x="1147" y="254"/>
                  </a:lnTo>
                  <a:lnTo>
                    <a:pt x="1153" y="285"/>
                  </a:lnTo>
                  <a:lnTo>
                    <a:pt x="1157" y="319"/>
                  </a:lnTo>
                  <a:lnTo>
                    <a:pt x="1160" y="356"/>
                  </a:lnTo>
                  <a:lnTo>
                    <a:pt x="1162" y="395"/>
                  </a:lnTo>
                  <a:lnTo>
                    <a:pt x="1163" y="438"/>
                  </a:lnTo>
                  <a:lnTo>
                    <a:pt x="1163" y="485"/>
                  </a:lnTo>
                  <a:lnTo>
                    <a:pt x="1164" y="534"/>
                  </a:lnTo>
                  <a:lnTo>
                    <a:pt x="0" y="534"/>
                  </a:lnTo>
                  <a:lnTo>
                    <a:pt x="1" y="485"/>
                  </a:lnTo>
                  <a:lnTo>
                    <a:pt x="1" y="438"/>
                  </a:lnTo>
                  <a:lnTo>
                    <a:pt x="2" y="395"/>
                  </a:lnTo>
                  <a:lnTo>
                    <a:pt x="4" y="356"/>
                  </a:lnTo>
                  <a:lnTo>
                    <a:pt x="7" y="319"/>
                  </a:lnTo>
                  <a:lnTo>
                    <a:pt x="11" y="285"/>
                  </a:lnTo>
                  <a:lnTo>
                    <a:pt x="17" y="254"/>
                  </a:lnTo>
                  <a:lnTo>
                    <a:pt x="26" y="225"/>
                  </a:lnTo>
                  <a:lnTo>
                    <a:pt x="37" y="199"/>
                  </a:lnTo>
                  <a:lnTo>
                    <a:pt x="53" y="176"/>
                  </a:lnTo>
                  <a:lnTo>
                    <a:pt x="71" y="156"/>
                  </a:lnTo>
                  <a:lnTo>
                    <a:pt x="93" y="138"/>
                  </a:lnTo>
                  <a:lnTo>
                    <a:pt x="119" y="123"/>
                  </a:lnTo>
                  <a:lnTo>
                    <a:pt x="150" y="110"/>
                  </a:lnTo>
                  <a:lnTo>
                    <a:pt x="188" y="95"/>
                  </a:lnTo>
                  <a:lnTo>
                    <a:pt x="222" y="80"/>
                  </a:lnTo>
                  <a:lnTo>
                    <a:pt x="253" y="66"/>
                  </a:lnTo>
                  <a:lnTo>
                    <a:pt x="282" y="53"/>
                  </a:lnTo>
                  <a:lnTo>
                    <a:pt x="307" y="41"/>
                  </a:lnTo>
                  <a:lnTo>
                    <a:pt x="328" y="29"/>
                  </a:lnTo>
                  <a:lnTo>
                    <a:pt x="345" y="20"/>
                  </a:lnTo>
                  <a:lnTo>
                    <a:pt x="359" y="12"/>
                  </a:lnTo>
                  <a:lnTo>
                    <a:pt x="370" y="6"/>
                  </a:lnTo>
                  <a:lnTo>
                    <a:pt x="376" y="2"/>
                  </a:lnTo>
                  <a:lnTo>
                    <a:pt x="3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" name="Freeform 454"/>
            <p:cNvSpPr>
              <a:spLocks/>
            </p:cNvSpPr>
            <p:nvPr/>
          </p:nvSpPr>
          <p:spPr bwMode="auto">
            <a:xfrm>
              <a:off x="3370263" y="2270126"/>
              <a:ext cx="57150" cy="76200"/>
            </a:xfrm>
            <a:custGeom>
              <a:avLst/>
              <a:gdLst>
                <a:gd name="T0" fmla="*/ 346 w 613"/>
                <a:gd name="T1" fmla="*/ 2 h 809"/>
                <a:gd name="T2" fmla="*/ 395 w 613"/>
                <a:gd name="T3" fmla="*/ 14 h 809"/>
                <a:gd name="T4" fmla="*/ 435 w 613"/>
                <a:gd name="T5" fmla="*/ 32 h 809"/>
                <a:gd name="T6" fmla="*/ 472 w 613"/>
                <a:gd name="T7" fmla="*/ 58 h 809"/>
                <a:gd name="T8" fmla="*/ 495 w 613"/>
                <a:gd name="T9" fmla="*/ 81 h 809"/>
                <a:gd name="T10" fmla="*/ 505 w 613"/>
                <a:gd name="T11" fmla="*/ 96 h 809"/>
                <a:gd name="T12" fmla="*/ 509 w 613"/>
                <a:gd name="T13" fmla="*/ 98 h 809"/>
                <a:gd name="T14" fmla="*/ 516 w 613"/>
                <a:gd name="T15" fmla="*/ 100 h 809"/>
                <a:gd name="T16" fmla="*/ 529 w 613"/>
                <a:gd name="T17" fmla="*/ 105 h 809"/>
                <a:gd name="T18" fmla="*/ 545 w 613"/>
                <a:gd name="T19" fmla="*/ 115 h 809"/>
                <a:gd name="T20" fmla="*/ 561 w 613"/>
                <a:gd name="T21" fmla="*/ 132 h 809"/>
                <a:gd name="T22" fmla="*/ 577 w 613"/>
                <a:gd name="T23" fmla="*/ 158 h 809"/>
                <a:gd name="T24" fmla="*/ 588 w 613"/>
                <a:gd name="T25" fmla="*/ 195 h 809"/>
                <a:gd name="T26" fmla="*/ 594 w 613"/>
                <a:gd name="T27" fmla="*/ 245 h 809"/>
                <a:gd name="T28" fmla="*/ 591 w 613"/>
                <a:gd name="T29" fmla="*/ 309 h 809"/>
                <a:gd name="T30" fmla="*/ 582 w 613"/>
                <a:gd name="T31" fmla="*/ 366 h 809"/>
                <a:gd name="T32" fmla="*/ 583 w 613"/>
                <a:gd name="T33" fmla="*/ 385 h 809"/>
                <a:gd name="T34" fmla="*/ 597 w 613"/>
                <a:gd name="T35" fmla="*/ 389 h 809"/>
                <a:gd name="T36" fmla="*/ 607 w 613"/>
                <a:gd name="T37" fmla="*/ 403 h 809"/>
                <a:gd name="T38" fmla="*/ 613 w 613"/>
                <a:gd name="T39" fmla="*/ 426 h 809"/>
                <a:gd name="T40" fmla="*/ 607 w 613"/>
                <a:gd name="T41" fmla="*/ 465 h 809"/>
                <a:gd name="T42" fmla="*/ 593 w 613"/>
                <a:gd name="T43" fmla="*/ 517 h 809"/>
                <a:gd name="T44" fmla="*/ 578 w 613"/>
                <a:gd name="T45" fmla="*/ 553 h 809"/>
                <a:gd name="T46" fmla="*/ 563 w 613"/>
                <a:gd name="T47" fmla="*/ 572 h 809"/>
                <a:gd name="T48" fmla="*/ 551 w 613"/>
                <a:gd name="T49" fmla="*/ 579 h 809"/>
                <a:gd name="T50" fmla="*/ 535 w 613"/>
                <a:gd name="T51" fmla="*/ 634 h 809"/>
                <a:gd name="T52" fmla="*/ 503 w 613"/>
                <a:gd name="T53" fmla="*/ 691 h 809"/>
                <a:gd name="T54" fmla="*/ 460 w 613"/>
                <a:gd name="T55" fmla="*/ 742 h 809"/>
                <a:gd name="T56" fmla="*/ 404 w 613"/>
                <a:gd name="T57" fmla="*/ 783 h 809"/>
                <a:gd name="T58" fmla="*/ 339 w 613"/>
                <a:gd name="T59" fmla="*/ 806 h 809"/>
                <a:gd name="T60" fmla="*/ 272 w 613"/>
                <a:gd name="T61" fmla="*/ 806 h 809"/>
                <a:gd name="T62" fmla="*/ 207 w 613"/>
                <a:gd name="T63" fmla="*/ 783 h 809"/>
                <a:gd name="T64" fmla="*/ 150 w 613"/>
                <a:gd name="T65" fmla="*/ 742 h 809"/>
                <a:gd name="T66" fmla="*/ 107 w 613"/>
                <a:gd name="T67" fmla="*/ 691 h 809"/>
                <a:gd name="T68" fmla="*/ 76 w 613"/>
                <a:gd name="T69" fmla="*/ 634 h 809"/>
                <a:gd name="T70" fmla="*/ 61 w 613"/>
                <a:gd name="T71" fmla="*/ 578 h 809"/>
                <a:gd name="T72" fmla="*/ 46 w 613"/>
                <a:gd name="T73" fmla="*/ 570 h 809"/>
                <a:gd name="T74" fmla="*/ 29 w 613"/>
                <a:gd name="T75" fmla="*/ 543 h 809"/>
                <a:gd name="T76" fmla="*/ 10 w 613"/>
                <a:gd name="T77" fmla="*/ 492 h 809"/>
                <a:gd name="T78" fmla="*/ 1 w 613"/>
                <a:gd name="T79" fmla="*/ 449 h 809"/>
                <a:gd name="T80" fmla="*/ 0 w 613"/>
                <a:gd name="T81" fmla="*/ 419 h 809"/>
                <a:gd name="T82" fmla="*/ 6 w 613"/>
                <a:gd name="T83" fmla="*/ 399 h 809"/>
                <a:gd name="T84" fmla="*/ 17 w 613"/>
                <a:gd name="T85" fmla="*/ 389 h 809"/>
                <a:gd name="T86" fmla="*/ 29 w 613"/>
                <a:gd name="T87" fmla="*/ 386 h 809"/>
                <a:gd name="T88" fmla="*/ 30 w 613"/>
                <a:gd name="T89" fmla="*/ 367 h 809"/>
                <a:gd name="T90" fmla="*/ 20 w 613"/>
                <a:gd name="T91" fmla="*/ 316 h 809"/>
                <a:gd name="T92" fmla="*/ 20 w 613"/>
                <a:gd name="T93" fmla="*/ 255 h 809"/>
                <a:gd name="T94" fmla="*/ 34 w 613"/>
                <a:gd name="T95" fmla="*/ 196 h 809"/>
                <a:gd name="T96" fmla="*/ 61 w 613"/>
                <a:gd name="T97" fmla="*/ 143 h 809"/>
                <a:gd name="T98" fmla="*/ 97 w 613"/>
                <a:gd name="T99" fmla="*/ 100 h 809"/>
                <a:gd name="T100" fmla="*/ 140 w 613"/>
                <a:gd name="T101" fmla="*/ 62 h 809"/>
                <a:gd name="T102" fmla="*/ 183 w 613"/>
                <a:gd name="T103" fmla="*/ 33 h 809"/>
                <a:gd name="T104" fmla="*/ 228 w 613"/>
                <a:gd name="T105" fmla="*/ 13 h 809"/>
                <a:gd name="T106" fmla="*/ 267 w 613"/>
                <a:gd name="T107" fmla="*/ 3 h 809"/>
                <a:gd name="T108" fmla="*/ 318 w 613"/>
                <a:gd name="T109" fmla="*/ 0 h 8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13" h="809">
                  <a:moveTo>
                    <a:pt x="318" y="0"/>
                  </a:moveTo>
                  <a:lnTo>
                    <a:pt x="346" y="2"/>
                  </a:lnTo>
                  <a:lnTo>
                    <a:pt x="372" y="7"/>
                  </a:lnTo>
                  <a:lnTo>
                    <a:pt x="395" y="14"/>
                  </a:lnTo>
                  <a:lnTo>
                    <a:pt x="417" y="22"/>
                  </a:lnTo>
                  <a:lnTo>
                    <a:pt x="435" y="32"/>
                  </a:lnTo>
                  <a:lnTo>
                    <a:pt x="455" y="45"/>
                  </a:lnTo>
                  <a:lnTo>
                    <a:pt x="472" y="58"/>
                  </a:lnTo>
                  <a:lnTo>
                    <a:pt x="485" y="70"/>
                  </a:lnTo>
                  <a:lnTo>
                    <a:pt x="495" y="81"/>
                  </a:lnTo>
                  <a:lnTo>
                    <a:pt x="501" y="90"/>
                  </a:lnTo>
                  <a:lnTo>
                    <a:pt x="505" y="96"/>
                  </a:lnTo>
                  <a:lnTo>
                    <a:pt x="507" y="98"/>
                  </a:lnTo>
                  <a:lnTo>
                    <a:pt x="509" y="98"/>
                  </a:lnTo>
                  <a:lnTo>
                    <a:pt x="511" y="99"/>
                  </a:lnTo>
                  <a:lnTo>
                    <a:pt x="516" y="100"/>
                  </a:lnTo>
                  <a:lnTo>
                    <a:pt x="522" y="102"/>
                  </a:lnTo>
                  <a:lnTo>
                    <a:pt x="529" y="105"/>
                  </a:lnTo>
                  <a:lnTo>
                    <a:pt x="537" y="109"/>
                  </a:lnTo>
                  <a:lnTo>
                    <a:pt x="545" y="115"/>
                  </a:lnTo>
                  <a:lnTo>
                    <a:pt x="553" y="123"/>
                  </a:lnTo>
                  <a:lnTo>
                    <a:pt x="561" y="132"/>
                  </a:lnTo>
                  <a:lnTo>
                    <a:pt x="569" y="144"/>
                  </a:lnTo>
                  <a:lnTo>
                    <a:pt x="577" y="158"/>
                  </a:lnTo>
                  <a:lnTo>
                    <a:pt x="583" y="175"/>
                  </a:lnTo>
                  <a:lnTo>
                    <a:pt x="588" y="195"/>
                  </a:lnTo>
                  <a:lnTo>
                    <a:pt x="592" y="218"/>
                  </a:lnTo>
                  <a:lnTo>
                    <a:pt x="594" y="245"/>
                  </a:lnTo>
                  <a:lnTo>
                    <a:pt x="593" y="275"/>
                  </a:lnTo>
                  <a:lnTo>
                    <a:pt x="591" y="309"/>
                  </a:lnTo>
                  <a:lnTo>
                    <a:pt x="586" y="347"/>
                  </a:lnTo>
                  <a:lnTo>
                    <a:pt x="582" y="366"/>
                  </a:lnTo>
                  <a:lnTo>
                    <a:pt x="575" y="385"/>
                  </a:lnTo>
                  <a:lnTo>
                    <a:pt x="583" y="385"/>
                  </a:lnTo>
                  <a:lnTo>
                    <a:pt x="590" y="386"/>
                  </a:lnTo>
                  <a:lnTo>
                    <a:pt x="597" y="389"/>
                  </a:lnTo>
                  <a:lnTo>
                    <a:pt x="603" y="394"/>
                  </a:lnTo>
                  <a:lnTo>
                    <a:pt x="607" y="403"/>
                  </a:lnTo>
                  <a:lnTo>
                    <a:pt x="611" y="413"/>
                  </a:lnTo>
                  <a:lnTo>
                    <a:pt x="613" y="426"/>
                  </a:lnTo>
                  <a:lnTo>
                    <a:pt x="612" y="444"/>
                  </a:lnTo>
                  <a:lnTo>
                    <a:pt x="607" y="465"/>
                  </a:lnTo>
                  <a:lnTo>
                    <a:pt x="601" y="490"/>
                  </a:lnTo>
                  <a:lnTo>
                    <a:pt x="593" y="517"/>
                  </a:lnTo>
                  <a:lnTo>
                    <a:pt x="585" y="537"/>
                  </a:lnTo>
                  <a:lnTo>
                    <a:pt x="578" y="553"/>
                  </a:lnTo>
                  <a:lnTo>
                    <a:pt x="570" y="565"/>
                  </a:lnTo>
                  <a:lnTo>
                    <a:pt x="563" y="572"/>
                  </a:lnTo>
                  <a:lnTo>
                    <a:pt x="557" y="577"/>
                  </a:lnTo>
                  <a:lnTo>
                    <a:pt x="551" y="579"/>
                  </a:lnTo>
                  <a:lnTo>
                    <a:pt x="544" y="606"/>
                  </a:lnTo>
                  <a:lnTo>
                    <a:pt x="535" y="634"/>
                  </a:lnTo>
                  <a:lnTo>
                    <a:pt x="521" y="663"/>
                  </a:lnTo>
                  <a:lnTo>
                    <a:pt x="503" y="691"/>
                  </a:lnTo>
                  <a:lnTo>
                    <a:pt x="483" y="718"/>
                  </a:lnTo>
                  <a:lnTo>
                    <a:pt x="460" y="742"/>
                  </a:lnTo>
                  <a:lnTo>
                    <a:pt x="434" y="764"/>
                  </a:lnTo>
                  <a:lnTo>
                    <a:pt x="404" y="783"/>
                  </a:lnTo>
                  <a:lnTo>
                    <a:pt x="371" y="797"/>
                  </a:lnTo>
                  <a:lnTo>
                    <a:pt x="339" y="806"/>
                  </a:lnTo>
                  <a:lnTo>
                    <a:pt x="306" y="809"/>
                  </a:lnTo>
                  <a:lnTo>
                    <a:pt x="272" y="806"/>
                  </a:lnTo>
                  <a:lnTo>
                    <a:pt x="240" y="797"/>
                  </a:lnTo>
                  <a:lnTo>
                    <a:pt x="207" y="783"/>
                  </a:lnTo>
                  <a:lnTo>
                    <a:pt x="177" y="764"/>
                  </a:lnTo>
                  <a:lnTo>
                    <a:pt x="150" y="742"/>
                  </a:lnTo>
                  <a:lnTo>
                    <a:pt x="127" y="718"/>
                  </a:lnTo>
                  <a:lnTo>
                    <a:pt x="107" y="691"/>
                  </a:lnTo>
                  <a:lnTo>
                    <a:pt x="91" y="663"/>
                  </a:lnTo>
                  <a:lnTo>
                    <a:pt x="76" y="634"/>
                  </a:lnTo>
                  <a:lnTo>
                    <a:pt x="67" y="606"/>
                  </a:lnTo>
                  <a:lnTo>
                    <a:pt x="61" y="578"/>
                  </a:lnTo>
                  <a:lnTo>
                    <a:pt x="54" y="576"/>
                  </a:lnTo>
                  <a:lnTo>
                    <a:pt x="46" y="570"/>
                  </a:lnTo>
                  <a:lnTo>
                    <a:pt x="37" y="559"/>
                  </a:lnTo>
                  <a:lnTo>
                    <a:pt x="29" y="543"/>
                  </a:lnTo>
                  <a:lnTo>
                    <a:pt x="20" y="521"/>
                  </a:lnTo>
                  <a:lnTo>
                    <a:pt x="10" y="492"/>
                  </a:lnTo>
                  <a:lnTo>
                    <a:pt x="4" y="468"/>
                  </a:lnTo>
                  <a:lnTo>
                    <a:pt x="1" y="449"/>
                  </a:lnTo>
                  <a:lnTo>
                    <a:pt x="0" y="432"/>
                  </a:lnTo>
                  <a:lnTo>
                    <a:pt x="0" y="419"/>
                  </a:lnTo>
                  <a:lnTo>
                    <a:pt x="3" y="408"/>
                  </a:lnTo>
                  <a:lnTo>
                    <a:pt x="6" y="399"/>
                  </a:lnTo>
                  <a:lnTo>
                    <a:pt x="11" y="393"/>
                  </a:lnTo>
                  <a:lnTo>
                    <a:pt x="17" y="389"/>
                  </a:lnTo>
                  <a:lnTo>
                    <a:pt x="23" y="387"/>
                  </a:lnTo>
                  <a:lnTo>
                    <a:pt x="29" y="386"/>
                  </a:lnTo>
                  <a:lnTo>
                    <a:pt x="36" y="386"/>
                  </a:lnTo>
                  <a:lnTo>
                    <a:pt x="30" y="367"/>
                  </a:lnTo>
                  <a:lnTo>
                    <a:pt x="26" y="348"/>
                  </a:lnTo>
                  <a:lnTo>
                    <a:pt x="20" y="316"/>
                  </a:lnTo>
                  <a:lnTo>
                    <a:pt x="18" y="285"/>
                  </a:lnTo>
                  <a:lnTo>
                    <a:pt x="20" y="255"/>
                  </a:lnTo>
                  <a:lnTo>
                    <a:pt x="25" y="225"/>
                  </a:lnTo>
                  <a:lnTo>
                    <a:pt x="34" y="196"/>
                  </a:lnTo>
                  <a:lnTo>
                    <a:pt x="46" y="168"/>
                  </a:lnTo>
                  <a:lnTo>
                    <a:pt x="61" y="143"/>
                  </a:lnTo>
                  <a:lnTo>
                    <a:pt x="78" y="121"/>
                  </a:lnTo>
                  <a:lnTo>
                    <a:pt x="97" y="100"/>
                  </a:lnTo>
                  <a:lnTo>
                    <a:pt x="118" y="80"/>
                  </a:lnTo>
                  <a:lnTo>
                    <a:pt x="140" y="62"/>
                  </a:lnTo>
                  <a:lnTo>
                    <a:pt x="163" y="46"/>
                  </a:lnTo>
                  <a:lnTo>
                    <a:pt x="183" y="33"/>
                  </a:lnTo>
                  <a:lnTo>
                    <a:pt x="205" y="22"/>
                  </a:lnTo>
                  <a:lnTo>
                    <a:pt x="228" y="13"/>
                  </a:lnTo>
                  <a:lnTo>
                    <a:pt x="247" y="7"/>
                  </a:lnTo>
                  <a:lnTo>
                    <a:pt x="267" y="3"/>
                  </a:lnTo>
                  <a:lnTo>
                    <a:pt x="287" y="1"/>
                  </a:lnTo>
                  <a:lnTo>
                    <a:pt x="3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" name="Freeform 455"/>
            <p:cNvSpPr>
              <a:spLocks/>
            </p:cNvSpPr>
            <p:nvPr/>
          </p:nvSpPr>
          <p:spPr bwMode="auto">
            <a:xfrm>
              <a:off x="3546476" y="2344738"/>
              <a:ext cx="109538" cy="49213"/>
            </a:xfrm>
            <a:custGeom>
              <a:avLst/>
              <a:gdLst>
                <a:gd name="T0" fmla="*/ 487 w 1164"/>
                <a:gd name="T1" fmla="*/ 345 h 534"/>
                <a:gd name="T2" fmla="*/ 552 w 1164"/>
                <a:gd name="T3" fmla="*/ 253 h 534"/>
                <a:gd name="T4" fmla="*/ 521 w 1164"/>
                <a:gd name="T5" fmla="*/ 203 h 534"/>
                <a:gd name="T6" fmla="*/ 507 w 1164"/>
                <a:gd name="T7" fmla="*/ 165 h 534"/>
                <a:gd name="T8" fmla="*/ 505 w 1164"/>
                <a:gd name="T9" fmla="*/ 136 h 534"/>
                <a:gd name="T10" fmla="*/ 513 w 1164"/>
                <a:gd name="T11" fmla="*/ 116 h 534"/>
                <a:gd name="T12" fmla="*/ 528 w 1164"/>
                <a:gd name="T13" fmla="*/ 102 h 534"/>
                <a:gd name="T14" fmla="*/ 545 w 1164"/>
                <a:gd name="T15" fmla="*/ 94 h 534"/>
                <a:gd name="T16" fmla="*/ 563 w 1164"/>
                <a:gd name="T17" fmla="*/ 90 h 534"/>
                <a:gd name="T18" fmla="*/ 576 w 1164"/>
                <a:gd name="T19" fmla="*/ 89 h 534"/>
                <a:gd name="T20" fmla="*/ 582 w 1164"/>
                <a:gd name="T21" fmla="*/ 89 h 534"/>
                <a:gd name="T22" fmla="*/ 593 w 1164"/>
                <a:gd name="T23" fmla="*/ 89 h 534"/>
                <a:gd name="T24" fmla="*/ 610 w 1164"/>
                <a:gd name="T25" fmla="*/ 92 h 534"/>
                <a:gd name="T26" fmla="*/ 628 w 1164"/>
                <a:gd name="T27" fmla="*/ 98 h 534"/>
                <a:gd name="T28" fmla="*/ 645 w 1164"/>
                <a:gd name="T29" fmla="*/ 108 h 534"/>
                <a:gd name="T30" fmla="*/ 656 w 1164"/>
                <a:gd name="T31" fmla="*/ 125 h 534"/>
                <a:gd name="T32" fmla="*/ 660 w 1164"/>
                <a:gd name="T33" fmla="*/ 150 h 534"/>
                <a:gd name="T34" fmla="*/ 652 w 1164"/>
                <a:gd name="T35" fmla="*/ 183 h 534"/>
                <a:gd name="T36" fmla="*/ 631 w 1164"/>
                <a:gd name="T37" fmla="*/ 226 h 534"/>
                <a:gd name="T38" fmla="*/ 662 w 1164"/>
                <a:gd name="T39" fmla="*/ 391 h 534"/>
                <a:gd name="T40" fmla="*/ 786 w 1164"/>
                <a:gd name="T41" fmla="*/ 0 h 534"/>
                <a:gd name="T42" fmla="*/ 794 w 1164"/>
                <a:gd name="T43" fmla="*/ 6 h 534"/>
                <a:gd name="T44" fmla="*/ 819 w 1164"/>
                <a:gd name="T45" fmla="*/ 20 h 534"/>
                <a:gd name="T46" fmla="*/ 858 w 1164"/>
                <a:gd name="T47" fmla="*/ 41 h 534"/>
                <a:gd name="T48" fmla="*/ 911 w 1164"/>
                <a:gd name="T49" fmla="*/ 66 h 534"/>
                <a:gd name="T50" fmla="*/ 976 w 1164"/>
                <a:gd name="T51" fmla="*/ 95 h 534"/>
                <a:gd name="T52" fmla="*/ 1045 w 1164"/>
                <a:gd name="T53" fmla="*/ 123 h 534"/>
                <a:gd name="T54" fmla="*/ 1093 w 1164"/>
                <a:gd name="T55" fmla="*/ 156 h 534"/>
                <a:gd name="T56" fmla="*/ 1127 w 1164"/>
                <a:gd name="T57" fmla="*/ 199 h 534"/>
                <a:gd name="T58" fmla="*/ 1147 w 1164"/>
                <a:gd name="T59" fmla="*/ 254 h 534"/>
                <a:gd name="T60" fmla="*/ 1158 w 1164"/>
                <a:gd name="T61" fmla="*/ 319 h 534"/>
                <a:gd name="T62" fmla="*/ 1162 w 1164"/>
                <a:gd name="T63" fmla="*/ 395 h 534"/>
                <a:gd name="T64" fmla="*/ 1164 w 1164"/>
                <a:gd name="T65" fmla="*/ 485 h 534"/>
                <a:gd name="T66" fmla="*/ 0 w 1164"/>
                <a:gd name="T67" fmla="*/ 534 h 534"/>
                <a:gd name="T68" fmla="*/ 1 w 1164"/>
                <a:gd name="T69" fmla="*/ 438 h 534"/>
                <a:gd name="T70" fmla="*/ 4 w 1164"/>
                <a:gd name="T71" fmla="*/ 356 h 534"/>
                <a:gd name="T72" fmla="*/ 11 w 1164"/>
                <a:gd name="T73" fmla="*/ 285 h 534"/>
                <a:gd name="T74" fmla="*/ 26 w 1164"/>
                <a:gd name="T75" fmla="*/ 225 h 534"/>
                <a:gd name="T76" fmla="*/ 52 w 1164"/>
                <a:gd name="T77" fmla="*/ 176 h 534"/>
                <a:gd name="T78" fmla="*/ 93 w 1164"/>
                <a:gd name="T79" fmla="*/ 138 h 534"/>
                <a:gd name="T80" fmla="*/ 150 w 1164"/>
                <a:gd name="T81" fmla="*/ 110 h 534"/>
                <a:gd name="T82" fmla="*/ 222 w 1164"/>
                <a:gd name="T83" fmla="*/ 80 h 534"/>
                <a:gd name="T84" fmla="*/ 281 w 1164"/>
                <a:gd name="T85" fmla="*/ 53 h 534"/>
                <a:gd name="T86" fmla="*/ 328 w 1164"/>
                <a:gd name="T87" fmla="*/ 29 h 534"/>
                <a:gd name="T88" fmla="*/ 360 w 1164"/>
                <a:gd name="T89" fmla="*/ 12 h 534"/>
                <a:gd name="T90" fmla="*/ 376 w 1164"/>
                <a:gd name="T91" fmla="*/ 2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64" h="534">
                  <a:moveTo>
                    <a:pt x="378" y="0"/>
                  </a:moveTo>
                  <a:lnTo>
                    <a:pt x="487" y="345"/>
                  </a:lnTo>
                  <a:lnTo>
                    <a:pt x="503" y="391"/>
                  </a:lnTo>
                  <a:lnTo>
                    <a:pt x="552" y="253"/>
                  </a:lnTo>
                  <a:lnTo>
                    <a:pt x="534" y="226"/>
                  </a:lnTo>
                  <a:lnTo>
                    <a:pt x="521" y="203"/>
                  </a:lnTo>
                  <a:lnTo>
                    <a:pt x="512" y="183"/>
                  </a:lnTo>
                  <a:lnTo>
                    <a:pt x="507" y="165"/>
                  </a:lnTo>
                  <a:lnTo>
                    <a:pt x="505" y="150"/>
                  </a:lnTo>
                  <a:lnTo>
                    <a:pt x="505" y="136"/>
                  </a:lnTo>
                  <a:lnTo>
                    <a:pt x="508" y="125"/>
                  </a:lnTo>
                  <a:lnTo>
                    <a:pt x="513" y="116"/>
                  </a:lnTo>
                  <a:lnTo>
                    <a:pt x="520" y="108"/>
                  </a:lnTo>
                  <a:lnTo>
                    <a:pt x="528" y="102"/>
                  </a:lnTo>
                  <a:lnTo>
                    <a:pt x="536" y="98"/>
                  </a:lnTo>
                  <a:lnTo>
                    <a:pt x="545" y="94"/>
                  </a:lnTo>
                  <a:lnTo>
                    <a:pt x="554" y="92"/>
                  </a:lnTo>
                  <a:lnTo>
                    <a:pt x="563" y="90"/>
                  </a:lnTo>
                  <a:lnTo>
                    <a:pt x="570" y="89"/>
                  </a:lnTo>
                  <a:lnTo>
                    <a:pt x="576" y="89"/>
                  </a:lnTo>
                  <a:lnTo>
                    <a:pt x="581" y="89"/>
                  </a:lnTo>
                  <a:lnTo>
                    <a:pt x="582" y="89"/>
                  </a:lnTo>
                  <a:lnTo>
                    <a:pt x="587" y="89"/>
                  </a:lnTo>
                  <a:lnTo>
                    <a:pt x="593" y="89"/>
                  </a:lnTo>
                  <a:lnTo>
                    <a:pt x="602" y="90"/>
                  </a:lnTo>
                  <a:lnTo>
                    <a:pt x="610" y="92"/>
                  </a:lnTo>
                  <a:lnTo>
                    <a:pt x="619" y="94"/>
                  </a:lnTo>
                  <a:lnTo>
                    <a:pt x="628" y="98"/>
                  </a:lnTo>
                  <a:lnTo>
                    <a:pt x="637" y="102"/>
                  </a:lnTo>
                  <a:lnTo>
                    <a:pt x="645" y="108"/>
                  </a:lnTo>
                  <a:lnTo>
                    <a:pt x="651" y="116"/>
                  </a:lnTo>
                  <a:lnTo>
                    <a:pt x="656" y="125"/>
                  </a:lnTo>
                  <a:lnTo>
                    <a:pt x="659" y="136"/>
                  </a:lnTo>
                  <a:lnTo>
                    <a:pt x="660" y="150"/>
                  </a:lnTo>
                  <a:lnTo>
                    <a:pt x="658" y="165"/>
                  </a:lnTo>
                  <a:lnTo>
                    <a:pt x="652" y="183"/>
                  </a:lnTo>
                  <a:lnTo>
                    <a:pt x="643" y="203"/>
                  </a:lnTo>
                  <a:lnTo>
                    <a:pt x="631" y="226"/>
                  </a:lnTo>
                  <a:lnTo>
                    <a:pt x="613" y="253"/>
                  </a:lnTo>
                  <a:lnTo>
                    <a:pt x="662" y="391"/>
                  </a:lnTo>
                  <a:lnTo>
                    <a:pt x="676" y="345"/>
                  </a:lnTo>
                  <a:lnTo>
                    <a:pt x="786" y="0"/>
                  </a:lnTo>
                  <a:lnTo>
                    <a:pt x="788" y="2"/>
                  </a:lnTo>
                  <a:lnTo>
                    <a:pt x="794" y="6"/>
                  </a:lnTo>
                  <a:lnTo>
                    <a:pt x="805" y="12"/>
                  </a:lnTo>
                  <a:lnTo>
                    <a:pt x="819" y="20"/>
                  </a:lnTo>
                  <a:lnTo>
                    <a:pt x="837" y="29"/>
                  </a:lnTo>
                  <a:lnTo>
                    <a:pt x="858" y="41"/>
                  </a:lnTo>
                  <a:lnTo>
                    <a:pt x="882" y="53"/>
                  </a:lnTo>
                  <a:lnTo>
                    <a:pt x="911" y="66"/>
                  </a:lnTo>
                  <a:lnTo>
                    <a:pt x="942" y="80"/>
                  </a:lnTo>
                  <a:lnTo>
                    <a:pt x="976" y="95"/>
                  </a:lnTo>
                  <a:lnTo>
                    <a:pt x="1014" y="110"/>
                  </a:lnTo>
                  <a:lnTo>
                    <a:pt x="1045" y="123"/>
                  </a:lnTo>
                  <a:lnTo>
                    <a:pt x="1071" y="138"/>
                  </a:lnTo>
                  <a:lnTo>
                    <a:pt x="1093" y="156"/>
                  </a:lnTo>
                  <a:lnTo>
                    <a:pt x="1111" y="176"/>
                  </a:lnTo>
                  <a:lnTo>
                    <a:pt x="1127" y="199"/>
                  </a:lnTo>
                  <a:lnTo>
                    <a:pt x="1138" y="225"/>
                  </a:lnTo>
                  <a:lnTo>
                    <a:pt x="1147" y="254"/>
                  </a:lnTo>
                  <a:lnTo>
                    <a:pt x="1153" y="285"/>
                  </a:lnTo>
                  <a:lnTo>
                    <a:pt x="1158" y="319"/>
                  </a:lnTo>
                  <a:lnTo>
                    <a:pt x="1160" y="356"/>
                  </a:lnTo>
                  <a:lnTo>
                    <a:pt x="1162" y="395"/>
                  </a:lnTo>
                  <a:lnTo>
                    <a:pt x="1163" y="438"/>
                  </a:lnTo>
                  <a:lnTo>
                    <a:pt x="1164" y="485"/>
                  </a:lnTo>
                  <a:lnTo>
                    <a:pt x="1164" y="534"/>
                  </a:lnTo>
                  <a:lnTo>
                    <a:pt x="0" y="534"/>
                  </a:lnTo>
                  <a:lnTo>
                    <a:pt x="1" y="485"/>
                  </a:lnTo>
                  <a:lnTo>
                    <a:pt x="1" y="438"/>
                  </a:lnTo>
                  <a:lnTo>
                    <a:pt x="2" y="395"/>
                  </a:lnTo>
                  <a:lnTo>
                    <a:pt x="4" y="356"/>
                  </a:lnTo>
                  <a:lnTo>
                    <a:pt x="7" y="319"/>
                  </a:lnTo>
                  <a:lnTo>
                    <a:pt x="11" y="285"/>
                  </a:lnTo>
                  <a:lnTo>
                    <a:pt x="18" y="254"/>
                  </a:lnTo>
                  <a:lnTo>
                    <a:pt x="26" y="225"/>
                  </a:lnTo>
                  <a:lnTo>
                    <a:pt x="38" y="199"/>
                  </a:lnTo>
                  <a:lnTo>
                    <a:pt x="52" y="176"/>
                  </a:lnTo>
                  <a:lnTo>
                    <a:pt x="70" y="156"/>
                  </a:lnTo>
                  <a:lnTo>
                    <a:pt x="93" y="138"/>
                  </a:lnTo>
                  <a:lnTo>
                    <a:pt x="119" y="123"/>
                  </a:lnTo>
                  <a:lnTo>
                    <a:pt x="150" y="110"/>
                  </a:lnTo>
                  <a:lnTo>
                    <a:pt x="188" y="95"/>
                  </a:lnTo>
                  <a:lnTo>
                    <a:pt x="222" y="80"/>
                  </a:lnTo>
                  <a:lnTo>
                    <a:pt x="254" y="66"/>
                  </a:lnTo>
                  <a:lnTo>
                    <a:pt x="281" y="53"/>
                  </a:lnTo>
                  <a:lnTo>
                    <a:pt x="307" y="41"/>
                  </a:lnTo>
                  <a:lnTo>
                    <a:pt x="328" y="29"/>
                  </a:lnTo>
                  <a:lnTo>
                    <a:pt x="346" y="20"/>
                  </a:lnTo>
                  <a:lnTo>
                    <a:pt x="360" y="12"/>
                  </a:lnTo>
                  <a:lnTo>
                    <a:pt x="370" y="6"/>
                  </a:lnTo>
                  <a:lnTo>
                    <a:pt x="376" y="2"/>
                  </a:lnTo>
                  <a:lnTo>
                    <a:pt x="3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9" name="Freeform 456"/>
            <p:cNvSpPr>
              <a:spLocks/>
            </p:cNvSpPr>
            <p:nvPr/>
          </p:nvSpPr>
          <p:spPr bwMode="auto">
            <a:xfrm>
              <a:off x="3571876" y="2270126"/>
              <a:ext cx="57150" cy="76200"/>
            </a:xfrm>
            <a:custGeom>
              <a:avLst/>
              <a:gdLst>
                <a:gd name="T0" fmla="*/ 348 w 613"/>
                <a:gd name="T1" fmla="*/ 2 h 809"/>
                <a:gd name="T2" fmla="*/ 397 w 613"/>
                <a:gd name="T3" fmla="*/ 14 h 809"/>
                <a:gd name="T4" fmla="*/ 437 w 613"/>
                <a:gd name="T5" fmla="*/ 32 h 809"/>
                <a:gd name="T6" fmla="*/ 474 w 613"/>
                <a:gd name="T7" fmla="*/ 58 h 809"/>
                <a:gd name="T8" fmla="*/ 496 w 613"/>
                <a:gd name="T9" fmla="*/ 81 h 809"/>
                <a:gd name="T10" fmla="*/ 507 w 613"/>
                <a:gd name="T11" fmla="*/ 96 h 809"/>
                <a:gd name="T12" fmla="*/ 509 w 613"/>
                <a:gd name="T13" fmla="*/ 98 h 809"/>
                <a:gd name="T14" fmla="*/ 517 w 613"/>
                <a:gd name="T15" fmla="*/ 100 h 809"/>
                <a:gd name="T16" fmla="*/ 531 w 613"/>
                <a:gd name="T17" fmla="*/ 105 h 809"/>
                <a:gd name="T18" fmla="*/ 546 w 613"/>
                <a:gd name="T19" fmla="*/ 115 h 809"/>
                <a:gd name="T20" fmla="*/ 563 w 613"/>
                <a:gd name="T21" fmla="*/ 132 h 809"/>
                <a:gd name="T22" fmla="*/ 578 w 613"/>
                <a:gd name="T23" fmla="*/ 158 h 809"/>
                <a:gd name="T24" fmla="*/ 590 w 613"/>
                <a:gd name="T25" fmla="*/ 195 h 809"/>
                <a:gd name="T26" fmla="*/ 595 w 613"/>
                <a:gd name="T27" fmla="*/ 245 h 809"/>
                <a:gd name="T28" fmla="*/ 592 w 613"/>
                <a:gd name="T29" fmla="*/ 309 h 809"/>
                <a:gd name="T30" fmla="*/ 583 w 613"/>
                <a:gd name="T31" fmla="*/ 366 h 809"/>
                <a:gd name="T32" fmla="*/ 584 w 613"/>
                <a:gd name="T33" fmla="*/ 385 h 809"/>
                <a:gd name="T34" fmla="*/ 598 w 613"/>
                <a:gd name="T35" fmla="*/ 389 h 809"/>
                <a:gd name="T36" fmla="*/ 609 w 613"/>
                <a:gd name="T37" fmla="*/ 403 h 809"/>
                <a:gd name="T38" fmla="*/ 613 w 613"/>
                <a:gd name="T39" fmla="*/ 426 h 809"/>
                <a:gd name="T40" fmla="*/ 609 w 613"/>
                <a:gd name="T41" fmla="*/ 465 h 809"/>
                <a:gd name="T42" fmla="*/ 595 w 613"/>
                <a:gd name="T43" fmla="*/ 517 h 809"/>
                <a:gd name="T44" fmla="*/ 579 w 613"/>
                <a:gd name="T45" fmla="*/ 553 h 809"/>
                <a:gd name="T46" fmla="*/ 565 w 613"/>
                <a:gd name="T47" fmla="*/ 572 h 809"/>
                <a:gd name="T48" fmla="*/ 552 w 613"/>
                <a:gd name="T49" fmla="*/ 579 h 809"/>
                <a:gd name="T50" fmla="*/ 536 w 613"/>
                <a:gd name="T51" fmla="*/ 634 h 809"/>
                <a:gd name="T52" fmla="*/ 505 w 613"/>
                <a:gd name="T53" fmla="*/ 691 h 809"/>
                <a:gd name="T54" fmla="*/ 462 w 613"/>
                <a:gd name="T55" fmla="*/ 742 h 809"/>
                <a:gd name="T56" fmla="*/ 405 w 613"/>
                <a:gd name="T57" fmla="*/ 783 h 809"/>
                <a:gd name="T58" fmla="*/ 340 w 613"/>
                <a:gd name="T59" fmla="*/ 806 h 809"/>
                <a:gd name="T60" fmla="*/ 274 w 613"/>
                <a:gd name="T61" fmla="*/ 806 h 809"/>
                <a:gd name="T62" fmla="*/ 208 w 613"/>
                <a:gd name="T63" fmla="*/ 783 h 809"/>
                <a:gd name="T64" fmla="*/ 152 w 613"/>
                <a:gd name="T65" fmla="*/ 742 h 809"/>
                <a:gd name="T66" fmla="*/ 108 w 613"/>
                <a:gd name="T67" fmla="*/ 691 h 809"/>
                <a:gd name="T68" fmla="*/ 78 w 613"/>
                <a:gd name="T69" fmla="*/ 634 h 809"/>
                <a:gd name="T70" fmla="*/ 62 w 613"/>
                <a:gd name="T71" fmla="*/ 578 h 809"/>
                <a:gd name="T72" fmla="*/ 47 w 613"/>
                <a:gd name="T73" fmla="*/ 570 h 809"/>
                <a:gd name="T74" fmla="*/ 30 w 613"/>
                <a:gd name="T75" fmla="*/ 543 h 809"/>
                <a:gd name="T76" fmla="*/ 12 w 613"/>
                <a:gd name="T77" fmla="*/ 492 h 809"/>
                <a:gd name="T78" fmla="*/ 2 w 613"/>
                <a:gd name="T79" fmla="*/ 449 h 809"/>
                <a:gd name="T80" fmla="*/ 1 w 613"/>
                <a:gd name="T81" fmla="*/ 419 h 809"/>
                <a:gd name="T82" fmla="*/ 7 w 613"/>
                <a:gd name="T83" fmla="*/ 399 h 809"/>
                <a:gd name="T84" fmla="*/ 18 w 613"/>
                <a:gd name="T85" fmla="*/ 389 h 809"/>
                <a:gd name="T86" fmla="*/ 31 w 613"/>
                <a:gd name="T87" fmla="*/ 386 h 809"/>
                <a:gd name="T88" fmla="*/ 31 w 613"/>
                <a:gd name="T89" fmla="*/ 367 h 809"/>
                <a:gd name="T90" fmla="*/ 22 w 613"/>
                <a:gd name="T91" fmla="*/ 316 h 809"/>
                <a:gd name="T92" fmla="*/ 21 w 613"/>
                <a:gd name="T93" fmla="*/ 255 h 809"/>
                <a:gd name="T94" fmla="*/ 36 w 613"/>
                <a:gd name="T95" fmla="*/ 196 h 809"/>
                <a:gd name="T96" fmla="*/ 63 w 613"/>
                <a:gd name="T97" fmla="*/ 143 h 809"/>
                <a:gd name="T98" fmla="*/ 98 w 613"/>
                <a:gd name="T99" fmla="*/ 100 h 809"/>
                <a:gd name="T100" fmla="*/ 142 w 613"/>
                <a:gd name="T101" fmla="*/ 62 h 809"/>
                <a:gd name="T102" fmla="*/ 185 w 613"/>
                <a:gd name="T103" fmla="*/ 33 h 809"/>
                <a:gd name="T104" fmla="*/ 230 w 613"/>
                <a:gd name="T105" fmla="*/ 13 h 809"/>
                <a:gd name="T106" fmla="*/ 268 w 613"/>
                <a:gd name="T107" fmla="*/ 3 h 809"/>
                <a:gd name="T108" fmla="*/ 319 w 613"/>
                <a:gd name="T109" fmla="*/ 0 h 8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13" h="809">
                  <a:moveTo>
                    <a:pt x="319" y="0"/>
                  </a:moveTo>
                  <a:lnTo>
                    <a:pt x="348" y="2"/>
                  </a:lnTo>
                  <a:lnTo>
                    <a:pt x="374" y="7"/>
                  </a:lnTo>
                  <a:lnTo>
                    <a:pt x="397" y="14"/>
                  </a:lnTo>
                  <a:lnTo>
                    <a:pt x="417" y="22"/>
                  </a:lnTo>
                  <a:lnTo>
                    <a:pt x="437" y="32"/>
                  </a:lnTo>
                  <a:lnTo>
                    <a:pt x="457" y="45"/>
                  </a:lnTo>
                  <a:lnTo>
                    <a:pt x="474" y="58"/>
                  </a:lnTo>
                  <a:lnTo>
                    <a:pt x="487" y="70"/>
                  </a:lnTo>
                  <a:lnTo>
                    <a:pt x="496" y="81"/>
                  </a:lnTo>
                  <a:lnTo>
                    <a:pt x="503" y="90"/>
                  </a:lnTo>
                  <a:lnTo>
                    <a:pt x="507" y="96"/>
                  </a:lnTo>
                  <a:lnTo>
                    <a:pt x="508" y="98"/>
                  </a:lnTo>
                  <a:lnTo>
                    <a:pt x="509" y="98"/>
                  </a:lnTo>
                  <a:lnTo>
                    <a:pt x="512" y="99"/>
                  </a:lnTo>
                  <a:lnTo>
                    <a:pt x="517" y="100"/>
                  </a:lnTo>
                  <a:lnTo>
                    <a:pt x="523" y="102"/>
                  </a:lnTo>
                  <a:lnTo>
                    <a:pt x="531" y="105"/>
                  </a:lnTo>
                  <a:lnTo>
                    <a:pt x="538" y="109"/>
                  </a:lnTo>
                  <a:lnTo>
                    <a:pt x="546" y="115"/>
                  </a:lnTo>
                  <a:lnTo>
                    <a:pt x="555" y="123"/>
                  </a:lnTo>
                  <a:lnTo>
                    <a:pt x="563" y="132"/>
                  </a:lnTo>
                  <a:lnTo>
                    <a:pt x="571" y="144"/>
                  </a:lnTo>
                  <a:lnTo>
                    <a:pt x="578" y="158"/>
                  </a:lnTo>
                  <a:lnTo>
                    <a:pt x="585" y="175"/>
                  </a:lnTo>
                  <a:lnTo>
                    <a:pt x="590" y="195"/>
                  </a:lnTo>
                  <a:lnTo>
                    <a:pt x="593" y="218"/>
                  </a:lnTo>
                  <a:lnTo>
                    <a:pt x="595" y="245"/>
                  </a:lnTo>
                  <a:lnTo>
                    <a:pt x="595" y="275"/>
                  </a:lnTo>
                  <a:lnTo>
                    <a:pt x="592" y="309"/>
                  </a:lnTo>
                  <a:lnTo>
                    <a:pt x="587" y="347"/>
                  </a:lnTo>
                  <a:lnTo>
                    <a:pt x="583" y="366"/>
                  </a:lnTo>
                  <a:lnTo>
                    <a:pt x="577" y="385"/>
                  </a:lnTo>
                  <a:lnTo>
                    <a:pt x="584" y="385"/>
                  </a:lnTo>
                  <a:lnTo>
                    <a:pt x="592" y="386"/>
                  </a:lnTo>
                  <a:lnTo>
                    <a:pt x="598" y="389"/>
                  </a:lnTo>
                  <a:lnTo>
                    <a:pt x="604" y="394"/>
                  </a:lnTo>
                  <a:lnTo>
                    <a:pt x="609" y="403"/>
                  </a:lnTo>
                  <a:lnTo>
                    <a:pt x="612" y="413"/>
                  </a:lnTo>
                  <a:lnTo>
                    <a:pt x="613" y="426"/>
                  </a:lnTo>
                  <a:lnTo>
                    <a:pt x="613" y="444"/>
                  </a:lnTo>
                  <a:lnTo>
                    <a:pt x="609" y="465"/>
                  </a:lnTo>
                  <a:lnTo>
                    <a:pt x="603" y="490"/>
                  </a:lnTo>
                  <a:lnTo>
                    <a:pt x="595" y="517"/>
                  </a:lnTo>
                  <a:lnTo>
                    <a:pt x="587" y="537"/>
                  </a:lnTo>
                  <a:lnTo>
                    <a:pt x="579" y="553"/>
                  </a:lnTo>
                  <a:lnTo>
                    <a:pt x="572" y="565"/>
                  </a:lnTo>
                  <a:lnTo>
                    <a:pt x="565" y="572"/>
                  </a:lnTo>
                  <a:lnTo>
                    <a:pt x="558" y="577"/>
                  </a:lnTo>
                  <a:lnTo>
                    <a:pt x="552" y="579"/>
                  </a:lnTo>
                  <a:lnTo>
                    <a:pt x="546" y="606"/>
                  </a:lnTo>
                  <a:lnTo>
                    <a:pt x="536" y="634"/>
                  </a:lnTo>
                  <a:lnTo>
                    <a:pt x="522" y="663"/>
                  </a:lnTo>
                  <a:lnTo>
                    <a:pt x="505" y="691"/>
                  </a:lnTo>
                  <a:lnTo>
                    <a:pt x="485" y="718"/>
                  </a:lnTo>
                  <a:lnTo>
                    <a:pt x="462" y="742"/>
                  </a:lnTo>
                  <a:lnTo>
                    <a:pt x="435" y="764"/>
                  </a:lnTo>
                  <a:lnTo>
                    <a:pt x="405" y="783"/>
                  </a:lnTo>
                  <a:lnTo>
                    <a:pt x="372" y="797"/>
                  </a:lnTo>
                  <a:lnTo>
                    <a:pt x="340" y="806"/>
                  </a:lnTo>
                  <a:lnTo>
                    <a:pt x="306" y="809"/>
                  </a:lnTo>
                  <a:lnTo>
                    <a:pt x="274" y="806"/>
                  </a:lnTo>
                  <a:lnTo>
                    <a:pt x="241" y="797"/>
                  </a:lnTo>
                  <a:lnTo>
                    <a:pt x="208" y="783"/>
                  </a:lnTo>
                  <a:lnTo>
                    <a:pt x="178" y="764"/>
                  </a:lnTo>
                  <a:lnTo>
                    <a:pt x="152" y="742"/>
                  </a:lnTo>
                  <a:lnTo>
                    <a:pt x="129" y="718"/>
                  </a:lnTo>
                  <a:lnTo>
                    <a:pt x="108" y="691"/>
                  </a:lnTo>
                  <a:lnTo>
                    <a:pt x="91" y="663"/>
                  </a:lnTo>
                  <a:lnTo>
                    <a:pt x="78" y="634"/>
                  </a:lnTo>
                  <a:lnTo>
                    <a:pt x="68" y="606"/>
                  </a:lnTo>
                  <a:lnTo>
                    <a:pt x="62" y="578"/>
                  </a:lnTo>
                  <a:lnTo>
                    <a:pt x="55" y="576"/>
                  </a:lnTo>
                  <a:lnTo>
                    <a:pt x="47" y="570"/>
                  </a:lnTo>
                  <a:lnTo>
                    <a:pt x="39" y="559"/>
                  </a:lnTo>
                  <a:lnTo>
                    <a:pt x="30" y="543"/>
                  </a:lnTo>
                  <a:lnTo>
                    <a:pt x="21" y="521"/>
                  </a:lnTo>
                  <a:lnTo>
                    <a:pt x="12" y="492"/>
                  </a:lnTo>
                  <a:lnTo>
                    <a:pt x="5" y="468"/>
                  </a:lnTo>
                  <a:lnTo>
                    <a:pt x="2" y="449"/>
                  </a:lnTo>
                  <a:lnTo>
                    <a:pt x="0" y="432"/>
                  </a:lnTo>
                  <a:lnTo>
                    <a:pt x="1" y="419"/>
                  </a:lnTo>
                  <a:lnTo>
                    <a:pt x="3" y="408"/>
                  </a:lnTo>
                  <a:lnTo>
                    <a:pt x="7" y="399"/>
                  </a:lnTo>
                  <a:lnTo>
                    <a:pt x="13" y="393"/>
                  </a:lnTo>
                  <a:lnTo>
                    <a:pt x="18" y="389"/>
                  </a:lnTo>
                  <a:lnTo>
                    <a:pt x="24" y="387"/>
                  </a:lnTo>
                  <a:lnTo>
                    <a:pt x="31" y="386"/>
                  </a:lnTo>
                  <a:lnTo>
                    <a:pt x="37" y="386"/>
                  </a:lnTo>
                  <a:lnTo>
                    <a:pt x="31" y="367"/>
                  </a:lnTo>
                  <a:lnTo>
                    <a:pt x="27" y="348"/>
                  </a:lnTo>
                  <a:lnTo>
                    <a:pt x="22" y="316"/>
                  </a:lnTo>
                  <a:lnTo>
                    <a:pt x="20" y="285"/>
                  </a:lnTo>
                  <a:lnTo>
                    <a:pt x="21" y="255"/>
                  </a:lnTo>
                  <a:lnTo>
                    <a:pt x="27" y="225"/>
                  </a:lnTo>
                  <a:lnTo>
                    <a:pt x="36" y="196"/>
                  </a:lnTo>
                  <a:lnTo>
                    <a:pt x="48" y="168"/>
                  </a:lnTo>
                  <a:lnTo>
                    <a:pt x="63" y="143"/>
                  </a:lnTo>
                  <a:lnTo>
                    <a:pt x="80" y="121"/>
                  </a:lnTo>
                  <a:lnTo>
                    <a:pt x="98" y="100"/>
                  </a:lnTo>
                  <a:lnTo>
                    <a:pt x="120" y="80"/>
                  </a:lnTo>
                  <a:lnTo>
                    <a:pt x="142" y="62"/>
                  </a:lnTo>
                  <a:lnTo>
                    <a:pt x="165" y="46"/>
                  </a:lnTo>
                  <a:lnTo>
                    <a:pt x="185" y="33"/>
                  </a:lnTo>
                  <a:lnTo>
                    <a:pt x="206" y="22"/>
                  </a:lnTo>
                  <a:lnTo>
                    <a:pt x="230" y="13"/>
                  </a:lnTo>
                  <a:lnTo>
                    <a:pt x="249" y="7"/>
                  </a:lnTo>
                  <a:lnTo>
                    <a:pt x="268" y="3"/>
                  </a:lnTo>
                  <a:lnTo>
                    <a:pt x="289" y="1"/>
                  </a:lnTo>
                  <a:lnTo>
                    <a:pt x="3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24" name="Group 1723"/>
          <p:cNvGrpSpPr/>
          <p:nvPr/>
        </p:nvGrpSpPr>
        <p:grpSpPr>
          <a:xfrm>
            <a:off x="4155943" y="2777649"/>
            <a:ext cx="307975" cy="241301"/>
            <a:chOff x="4117975" y="2128838"/>
            <a:chExt cx="307975" cy="24130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43" name="Freeform 461"/>
            <p:cNvSpPr>
              <a:spLocks noEditPoints="1"/>
            </p:cNvSpPr>
            <p:nvPr/>
          </p:nvSpPr>
          <p:spPr bwMode="auto">
            <a:xfrm>
              <a:off x="4152900" y="2214563"/>
              <a:ext cx="103188" cy="93663"/>
            </a:xfrm>
            <a:custGeom>
              <a:avLst/>
              <a:gdLst>
                <a:gd name="T0" fmla="*/ 526 w 1176"/>
                <a:gd name="T1" fmla="*/ 136 h 1000"/>
                <a:gd name="T2" fmla="*/ 423 w 1176"/>
                <a:gd name="T3" fmla="*/ 201 h 1000"/>
                <a:gd name="T4" fmla="*/ 367 w 1176"/>
                <a:gd name="T5" fmla="*/ 294 h 1000"/>
                <a:gd name="T6" fmla="*/ 371 w 1176"/>
                <a:gd name="T7" fmla="*/ 398 h 1000"/>
                <a:gd name="T8" fmla="*/ 358 w 1176"/>
                <a:gd name="T9" fmla="*/ 416 h 1000"/>
                <a:gd name="T10" fmla="*/ 349 w 1176"/>
                <a:gd name="T11" fmla="*/ 452 h 1000"/>
                <a:gd name="T12" fmla="*/ 371 w 1176"/>
                <a:gd name="T13" fmla="*/ 528 h 1000"/>
                <a:gd name="T14" fmla="*/ 397 w 1176"/>
                <a:gd name="T15" fmla="*/ 554 h 1000"/>
                <a:gd name="T16" fmla="*/ 439 w 1176"/>
                <a:gd name="T17" fmla="*/ 649 h 1000"/>
                <a:gd name="T18" fmla="*/ 534 w 1176"/>
                <a:gd name="T19" fmla="*/ 718 h 1000"/>
                <a:gd name="T20" fmla="*/ 636 w 1176"/>
                <a:gd name="T21" fmla="*/ 718 h 1000"/>
                <a:gd name="T22" fmla="*/ 730 w 1176"/>
                <a:gd name="T23" fmla="*/ 649 h 1000"/>
                <a:gd name="T24" fmla="*/ 774 w 1176"/>
                <a:gd name="T25" fmla="*/ 555 h 1000"/>
                <a:gd name="T26" fmla="*/ 799 w 1176"/>
                <a:gd name="T27" fmla="*/ 529 h 1000"/>
                <a:gd name="T28" fmla="*/ 822 w 1176"/>
                <a:gd name="T29" fmla="*/ 452 h 1000"/>
                <a:gd name="T30" fmla="*/ 812 w 1176"/>
                <a:gd name="T31" fmla="*/ 417 h 1000"/>
                <a:gd name="T32" fmla="*/ 799 w 1176"/>
                <a:gd name="T33" fmla="*/ 399 h 1000"/>
                <a:gd name="T34" fmla="*/ 807 w 1176"/>
                <a:gd name="T35" fmla="*/ 297 h 1000"/>
                <a:gd name="T36" fmla="*/ 787 w 1176"/>
                <a:gd name="T37" fmla="*/ 231 h 1000"/>
                <a:gd name="T38" fmla="*/ 756 w 1176"/>
                <a:gd name="T39" fmla="*/ 205 h 1000"/>
                <a:gd name="T40" fmla="*/ 740 w 1176"/>
                <a:gd name="T41" fmla="*/ 201 h 1000"/>
                <a:gd name="T42" fmla="*/ 717 w 1176"/>
                <a:gd name="T43" fmla="*/ 174 h 1000"/>
                <a:gd name="T44" fmla="*/ 647 w 1176"/>
                <a:gd name="T45" fmla="*/ 135 h 1000"/>
                <a:gd name="T46" fmla="*/ 648 w 1176"/>
                <a:gd name="T47" fmla="*/ 2 h 1000"/>
                <a:gd name="T48" fmla="*/ 867 w 1176"/>
                <a:gd name="T49" fmla="*/ 67 h 1000"/>
                <a:gd name="T50" fmla="*/ 1041 w 1176"/>
                <a:gd name="T51" fmla="*/ 203 h 1000"/>
                <a:gd name="T52" fmla="*/ 1149 w 1176"/>
                <a:gd name="T53" fmla="*/ 391 h 1000"/>
                <a:gd name="T54" fmla="*/ 1173 w 1176"/>
                <a:gd name="T55" fmla="*/ 613 h 1000"/>
                <a:gd name="T56" fmla="*/ 1108 w 1176"/>
                <a:gd name="T57" fmla="*/ 818 h 1000"/>
                <a:gd name="T58" fmla="*/ 1039 w 1176"/>
                <a:gd name="T59" fmla="*/ 871 h 1000"/>
                <a:gd name="T60" fmla="*/ 999 w 1176"/>
                <a:gd name="T61" fmla="*/ 812 h 1000"/>
                <a:gd name="T62" fmla="*/ 900 w 1176"/>
                <a:gd name="T63" fmla="*/ 778 h 1000"/>
                <a:gd name="T64" fmla="*/ 803 w 1176"/>
                <a:gd name="T65" fmla="*/ 735 h 1000"/>
                <a:gd name="T66" fmla="*/ 754 w 1176"/>
                <a:gd name="T67" fmla="*/ 707 h 1000"/>
                <a:gd name="T68" fmla="*/ 664 w 1176"/>
                <a:gd name="T69" fmla="*/ 965 h 1000"/>
                <a:gd name="T70" fmla="*/ 640 w 1176"/>
                <a:gd name="T71" fmla="*/ 856 h 1000"/>
                <a:gd name="T72" fmla="*/ 649 w 1176"/>
                <a:gd name="T73" fmla="*/ 804 h 1000"/>
                <a:gd name="T74" fmla="*/ 626 w 1176"/>
                <a:gd name="T75" fmla="*/ 780 h 1000"/>
                <a:gd name="T76" fmla="*/ 598 w 1176"/>
                <a:gd name="T77" fmla="*/ 773 h 1000"/>
                <a:gd name="T78" fmla="*/ 587 w 1176"/>
                <a:gd name="T79" fmla="*/ 772 h 1000"/>
                <a:gd name="T80" fmla="*/ 565 w 1176"/>
                <a:gd name="T81" fmla="*/ 775 h 1000"/>
                <a:gd name="T82" fmla="*/ 535 w 1176"/>
                <a:gd name="T83" fmla="*/ 789 h 1000"/>
                <a:gd name="T84" fmla="*/ 526 w 1176"/>
                <a:gd name="T85" fmla="*/ 826 h 1000"/>
                <a:gd name="T86" fmla="*/ 562 w 1176"/>
                <a:gd name="T87" fmla="*/ 896 h 1000"/>
                <a:gd name="T88" fmla="*/ 422 w 1176"/>
                <a:gd name="T89" fmla="*/ 707 h 1000"/>
                <a:gd name="T90" fmla="*/ 373 w 1176"/>
                <a:gd name="T91" fmla="*/ 735 h 1000"/>
                <a:gd name="T92" fmla="*/ 276 w 1176"/>
                <a:gd name="T93" fmla="*/ 778 h 1000"/>
                <a:gd name="T94" fmla="*/ 178 w 1176"/>
                <a:gd name="T95" fmla="*/ 813 h 1000"/>
                <a:gd name="T96" fmla="*/ 137 w 1176"/>
                <a:gd name="T97" fmla="*/ 872 h 1000"/>
                <a:gd name="T98" fmla="*/ 69 w 1176"/>
                <a:gd name="T99" fmla="*/ 818 h 1000"/>
                <a:gd name="T100" fmla="*/ 3 w 1176"/>
                <a:gd name="T101" fmla="*/ 613 h 1000"/>
                <a:gd name="T102" fmla="*/ 26 w 1176"/>
                <a:gd name="T103" fmla="*/ 391 h 1000"/>
                <a:gd name="T104" fmla="*/ 134 w 1176"/>
                <a:gd name="T105" fmla="*/ 203 h 1000"/>
                <a:gd name="T106" fmla="*/ 308 w 1176"/>
                <a:gd name="T107" fmla="*/ 67 h 1000"/>
                <a:gd name="T108" fmla="*/ 528 w 1176"/>
                <a:gd name="T109" fmla="*/ 2 h 1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76" h="1000">
                  <a:moveTo>
                    <a:pt x="599" y="127"/>
                  </a:moveTo>
                  <a:lnTo>
                    <a:pt x="570" y="128"/>
                  </a:lnTo>
                  <a:lnTo>
                    <a:pt x="548" y="130"/>
                  </a:lnTo>
                  <a:lnTo>
                    <a:pt x="526" y="136"/>
                  </a:lnTo>
                  <a:lnTo>
                    <a:pt x="499" y="147"/>
                  </a:lnTo>
                  <a:lnTo>
                    <a:pt x="475" y="161"/>
                  </a:lnTo>
                  <a:lnTo>
                    <a:pt x="448" y="180"/>
                  </a:lnTo>
                  <a:lnTo>
                    <a:pt x="423" y="201"/>
                  </a:lnTo>
                  <a:lnTo>
                    <a:pt x="406" y="221"/>
                  </a:lnTo>
                  <a:lnTo>
                    <a:pt x="390" y="242"/>
                  </a:lnTo>
                  <a:lnTo>
                    <a:pt x="376" y="267"/>
                  </a:lnTo>
                  <a:lnTo>
                    <a:pt x="367" y="294"/>
                  </a:lnTo>
                  <a:lnTo>
                    <a:pt x="363" y="323"/>
                  </a:lnTo>
                  <a:lnTo>
                    <a:pt x="364" y="353"/>
                  </a:lnTo>
                  <a:lnTo>
                    <a:pt x="368" y="384"/>
                  </a:lnTo>
                  <a:lnTo>
                    <a:pt x="371" y="398"/>
                  </a:lnTo>
                  <a:lnTo>
                    <a:pt x="376" y="412"/>
                  </a:lnTo>
                  <a:lnTo>
                    <a:pt x="370" y="412"/>
                  </a:lnTo>
                  <a:lnTo>
                    <a:pt x="364" y="413"/>
                  </a:lnTo>
                  <a:lnTo>
                    <a:pt x="358" y="416"/>
                  </a:lnTo>
                  <a:lnTo>
                    <a:pt x="353" y="421"/>
                  </a:lnTo>
                  <a:lnTo>
                    <a:pt x="350" y="428"/>
                  </a:lnTo>
                  <a:lnTo>
                    <a:pt x="348" y="438"/>
                  </a:lnTo>
                  <a:lnTo>
                    <a:pt x="349" y="452"/>
                  </a:lnTo>
                  <a:lnTo>
                    <a:pt x="351" y="468"/>
                  </a:lnTo>
                  <a:lnTo>
                    <a:pt x="356" y="489"/>
                  </a:lnTo>
                  <a:lnTo>
                    <a:pt x="364" y="511"/>
                  </a:lnTo>
                  <a:lnTo>
                    <a:pt x="371" y="528"/>
                  </a:lnTo>
                  <a:lnTo>
                    <a:pt x="378" y="540"/>
                  </a:lnTo>
                  <a:lnTo>
                    <a:pt x="385" y="548"/>
                  </a:lnTo>
                  <a:lnTo>
                    <a:pt x="390" y="553"/>
                  </a:lnTo>
                  <a:lnTo>
                    <a:pt x="397" y="554"/>
                  </a:lnTo>
                  <a:lnTo>
                    <a:pt x="402" y="577"/>
                  </a:lnTo>
                  <a:lnTo>
                    <a:pt x="410" y="602"/>
                  </a:lnTo>
                  <a:lnTo>
                    <a:pt x="423" y="626"/>
                  </a:lnTo>
                  <a:lnTo>
                    <a:pt x="439" y="649"/>
                  </a:lnTo>
                  <a:lnTo>
                    <a:pt x="458" y="670"/>
                  </a:lnTo>
                  <a:lnTo>
                    <a:pt x="480" y="689"/>
                  </a:lnTo>
                  <a:lnTo>
                    <a:pt x="506" y="705"/>
                  </a:lnTo>
                  <a:lnTo>
                    <a:pt x="534" y="718"/>
                  </a:lnTo>
                  <a:lnTo>
                    <a:pt x="558" y="724"/>
                  </a:lnTo>
                  <a:lnTo>
                    <a:pt x="585" y="726"/>
                  </a:lnTo>
                  <a:lnTo>
                    <a:pt x="610" y="724"/>
                  </a:lnTo>
                  <a:lnTo>
                    <a:pt x="636" y="718"/>
                  </a:lnTo>
                  <a:lnTo>
                    <a:pt x="663" y="705"/>
                  </a:lnTo>
                  <a:lnTo>
                    <a:pt x="689" y="690"/>
                  </a:lnTo>
                  <a:lnTo>
                    <a:pt x="711" y="671"/>
                  </a:lnTo>
                  <a:lnTo>
                    <a:pt x="730" y="649"/>
                  </a:lnTo>
                  <a:lnTo>
                    <a:pt x="747" y="626"/>
                  </a:lnTo>
                  <a:lnTo>
                    <a:pt x="760" y="603"/>
                  </a:lnTo>
                  <a:lnTo>
                    <a:pt x="768" y="578"/>
                  </a:lnTo>
                  <a:lnTo>
                    <a:pt x="774" y="555"/>
                  </a:lnTo>
                  <a:lnTo>
                    <a:pt x="780" y="553"/>
                  </a:lnTo>
                  <a:lnTo>
                    <a:pt x="786" y="549"/>
                  </a:lnTo>
                  <a:lnTo>
                    <a:pt x="792" y="541"/>
                  </a:lnTo>
                  <a:lnTo>
                    <a:pt x="799" y="529"/>
                  </a:lnTo>
                  <a:lnTo>
                    <a:pt x="806" y="512"/>
                  </a:lnTo>
                  <a:lnTo>
                    <a:pt x="814" y="490"/>
                  </a:lnTo>
                  <a:lnTo>
                    <a:pt x="819" y="469"/>
                  </a:lnTo>
                  <a:lnTo>
                    <a:pt x="822" y="452"/>
                  </a:lnTo>
                  <a:lnTo>
                    <a:pt x="822" y="439"/>
                  </a:lnTo>
                  <a:lnTo>
                    <a:pt x="820" y="429"/>
                  </a:lnTo>
                  <a:lnTo>
                    <a:pt x="817" y="422"/>
                  </a:lnTo>
                  <a:lnTo>
                    <a:pt x="812" y="417"/>
                  </a:lnTo>
                  <a:lnTo>
                    <a:pt x="806" y="414"/>
                  </a:lnTo>
                  <a:lnTo>
                    <a:pt x="800" y="413"/>
                  </a:lnTo>
                  <a:lnTo>
                    <a:pt x="794" y="413"/>
                  </a:lnTo>
                  <a:lnTo>
                    <a:pt x="799" y="399"/>
                  </a:lnTo>
                  <a:lnTo>
                    <a:pt x="802" y="385"/>
                  </a:lnTo>
                  <a:lnTo>
                    <a:pt x="806" y="351"/>
                  </a:lnTo>
                  <a:lnTo>
                    <a:pt x="808" y="322"/>
                  </a:lnTo>
                  <a:lnTo>
                    <a:pt x="807" y="297"/>
                  </a:lnTo>
                  <a:lnTo>
                    <a:pt x="805" y="276"/>
                  </a:lnTo>
                  <a:lnTo>
                    <a:pt x="800" y="258"/>
                  </a:lnTo>
                  <a:lnTo>
                    <a:pt x="794" y="243"/>
                  </a:lnTo>
                  <a:lnTo>
                    <a:pt x="787" y="231"/>
                  </a:lnTo>
                  <a:lnTo>
                    <a:pt x="780" y="222"/>
                  </a:lnTo>
                  <a:lnTo>
                    <a:pt x="771" y="214"/>
                  </a:lnTo>
                  <a:lnTo>
                    <a:pt x="764" y="209"/>
                  </a:lnTo>
                  <a:lnTo>
                    <a:pt x="756" y="205"/>
                  </a:lnTo>
                  <a:lnTo>
                    <a:pt x="750" y="203"/>
                  </a:lnTo>
                  <a:lnTo>
                    <a:pt x="746" y="201"/>
                  </a:lnTo>
                  <a:lnTo>
                    <a:pt x="742" y="201"/>
                  </a:lnTo>
                  <a:lnTo>
                    <a:pt x="740" y="201"/>
                  </a:lnTo>
                  <a:lnTo>
                    <a:pt x="739" y="199"/>
                  </a:lnTo>
                  <a:lnTo>
                    <a:pt x="735" y="193"/>
                  </a:lnTo>
                  <a:lnTo>
                    <a:pt x="728" y="184"/>
                  </a:lnTo>
                  <a:lnTo>
                    <a:pt x="717" y="174"/>
                  </a:lnTo>
                  <a:lnTo>
                    <a:pt x="702" y="163"/>
                  </a:lnTo>
                  <a:lnTo>
                    <a:pt x="684" y="152"/>
                  </a:lnTo>
                  <a:lnTo>
                    <a:pt x="667" y="142"/>
                  </a:lnTo>
                  <a:lnTo>
                    <a:pt x="647" y="135"/>
                  </a:lnTo>
                  <a:lnTo>
                    <a:pt x="624" y="130"/>
                  </a:lnTo>
                  <a:lnTo>
                    <a:pt x="599" y="127"/>
                  </a:lnTo>
                  <a:close/>
                  <a:moveTo>
                    <a:pt x="588" y="0"/>
                  </a:moveTo>
                  <a:lnTo>
                    <a:pt x="648" y="2"/>
                  </a:lnTo>
                  <a:lnTo>
                    <a:pt x="707" y="11"/>
                  </a:lnTo>
                  <a:lnTo>
                    <a:pt x="763" y="25"/>
                  </a:lnTo>
                  <a:lnTo>
                    <a:pt x="817" y="43"/>
                  </a:lnTo>
                  <a:lnTo>
                    <a:pt x="867" y="67"/>
                  </a:lnTo>
                  <a:lnTo>
                    <a:pt x="916" y="95"/>
                  </a:lnTo>
                  <a:lnTo>
                    <a:pt x="962" y="127"/>
                  </a:lnTo>
                  <a:lnTo>
                    <a:pt x="1003" y="163"/>
                  </a:lnTo>
                  <a:lnTo>
                    <a:pt x="1041" y="203"/>
                  </a:lnTo>
                  <a:lnTo>
                    <a:pt x="1075" y="246"/>
                  </a:lnTo>
                  <a:lnTo>
                    <a:pt x="1105" y="292"/>
                  </a:lnTo>
                  <a:lnTo>
                    <a:pt x="1130" y="340"/>
                  </a:lnTo>
                  <a:lnTo>
                    <a:pt x="1149" y="391"/>
                  </a:lnTo>
                  <a:lnTo>
                    <a:pt x="1164" y="444"/>
                  </a:lnTo>
                  <a:lnTo>
                    <a:pt x="1173" y="500"/>
                  </a:lnTo>
                  <a:lnTo>
                    <a:pt x="1176" y="556"/>
                  </a:lnTo>
                  <a:lnTo>
                    <a:pt x="1173" y="613"/>
                  </a:lnTo>
                  <a:lnTo>
                    <a:pt x="1165" y="667"/>
                  </a:lnTo>
                  <a:lnTo>
                    <a:pt x="1150" y="720"/>
                  </a:lnTo>
                  <a:lnTo>
                    <a:pt x="1131" y="770"/>
                  </a:lnTo>
                  <a:lnTo>
                    <a:pt x="1108" y="818"/>
                  </a:lnTo>
                  <a:lnTo>
                    <a:pt x="1079" y="863"/>
                  </a:lnTo>
                  <a:lnTo>
                    <a:pt x="1046" y="906"/>
                  </a:lnTo>
                  <a:lnTo>
                    <a:pt x="1043" y="889"/>
                  </a:lnTo>
                  <a:lnTo>
                    <a:pt x="1039" y="871"/>
                  </a:lnTo>
                  <a:lnTo>
                    <a:pt x="1033" y="855"/>
                  </a:lnTo>
                  <a:lnTo>
                    <a:pt x="1024" y="839"/>
                  </a:lnTo>
                  <a:lnTo>
                    <a:pt x="1012" y="825"/>
                  </a:lnTo>
                  <a:lnTo>
                    <a:pt x="999" y="812"/>
                  </a:lnTo>
                  <a:lnTo>
                    <a:pt x="982" y="803"/>
                  </a:lnTo>
                  <a:lnTo>
                    <a:pt x="961" y="796"/>
                  </a:lnTo>
                  <a:lnTo>
                    <a:pt x="930" y="787"/>
                  </a:lnTo>
                  <a:lnTo>
                    <a:pt x="900" y="778"/>
                  </a:lnTo>
                  <a:lnTo>
                    <a:pt x="873" y="767"/>
                  </a:lnTo>
                  <a:lnTo>
                    <a:pt x="846" y="756"/>
                  </a:lnTo>
                  <a:lnTo>
                    <a:pt x="823" y="745"/>
                  </a:lnTo>
                  <a:lnTo>
                    <a:pt x="803" y="735"/>
                  </a:lnTo>
                  <a:lnTo>
                    <a:pt x="785" y="725"/>
                  </a:lnTo>
                  <a:lnTo>
                    <a:pt x="771" y="717"/>
                  </a:lnTo>
                  <a:lnTo>
                    <a:pt x="761" y="711"/>
                  </a:lnTo>
                  <a:lnTo>
                    <a:pt x="754" y="707"/>
                  </a:lnTo>
                  <a:lnTo>
                    <a:pt x="752" y="705"/>
                  </a:lnTo>
                  <a:lnTo>
                    <a:pt x="678" y="924"/>
                  </a:lnTo>
                  <a:lnTo>
                    <a:pt x="664" y="965"/>
                  </a:lnTo>
                  <a:lnTo>
                    <a:pt x="664" y="965"/>
                  </a:lnTo>
                  <a:lnTo>
                    <a:pt x="653" y="999"/>
                  </a:lnTo>
                  <a:lnTo>
                    <a:pt x="614" y="896"/>
                  </a:lnTo>
                  <a:lnTo>
                    <a:pt x="628" y="875"/>
                  </a:lnTo>
                  <a:lnTo>
                    <a:pt x="640" y="856"/>
                  </a:lnTo>
                  <a:lnTo>
                    <a:pt x="646" y="840"/>
                  </a:lnTo>
                  <a:lnTo>
                    <a:pt x="651" y="826"/>
                  </a:lnTo>
                  <a:lnTo>
                    <a:pt x="652" y="814"/>
                  </a:lnTo>
                  <a:lnTo>
                    <a:pt x="649" y="804"/>
                  </a:lnTo>
                  <a:lnTo>
                    <a:pt x="646" y="796"/>
                  </a:lnTo>
                  <a:lnTo>
                    <a:pt x="641" y="789"/>
                  </a:lnTo>
                  <a:lnTo>
                    <a:pt x="634" y="784"/>
                  </a:lnTo>
                  <a:lnTo>
                    <a:pt x="626" y="780"/>
                  </a:lnTo>
                  <a:lnTo>
                    <a:pt x="619" y="777"/>
                  </a:lnTo>
                  <a:lnTo>
                    <a:pt x="611" y="775"/>
                  </a:lnTo>
                  <a:lnTo>
                    <a:pt x="604" y="774"/>
                  </a:lnTo>
                  <a:lnTo>
                    <a:pt x="598" y="773"/>
                  </a:lnTo>
                  <a:lnTo>
                    <a:pt x="592" y="773"/>
                  </a:lnTo>
                  <a:lnTo>
                    <a:pt x="589" y="772"/>
                  </a:lnTo>
                  <a:lnTo>
                    <a:pt x="588" y="773"/>
                  </a:lnTo>
                  <a:lnTo>
                    <a:pt x="587" y="772"/>
                  </a:lnTo>
                  <a:lnTo>
                    <a:pt x="583" y="773"/>
                  </a:lnTo>
                  <a:lnTo>
                    <a:pt x="579" y="773"/>
                  </a:lnTo>
                  <a:lnTo>
                    <a:pt x="572" y="774"/>
                  </a:lnTo>
                  <a:lnTo>
                    <a:pt x="565" y="775"/>
                  </a:lnTo>
                  <a:lnTo>
                    <a:pt x="556" y="777"/>
                  </a:lnTo>
                  <a:lnTo>
                    <a:pt x="549" y="780"/>
                  </a:lnTo>
                  <a:lnTo>
                    <a:pt x="542" y="784"/>
                  </a:lnTo>
                  <a:lnTo>
                    <a:pt x="535" y="789"/>
                  </a:lnTo>
                  <a:lnTo>
                    <a:pt x="530" y="796"/>
                  </a:lnTo>
                  <a:lnTo>
                    <a:pt x="526" y="804"/>
                  </a:lnTo>
                  <a:lnTo>
                    <a:pt x="525" y="814"/>
                  </a:lnTo>
                  <a:lnTo>
                    <a:pt x="526" y="826"/>
                  </a:lnTo>
                  <a:lnTo>
                    <a:pt x="529" y="840"/>
                  </a:lnTo>
                  <a:lnTo>
                    <a:pt x="536" y="856"/>
                  </a:lnTo>
                  <a:lnTo>
                    <a:pt x="547" y="875"/>
                  </a:lnTo>
                  <a:lnTo>
                    <a:pt x="562" y="896"/>
                  </a:lnTo>
                  <a:lnTo>
                    <a:pt x="524" y="1000"/>
                  </a:lnTo>
                  <a:lnTo>
                    <a:pt x="511" y="965"/>
                  </a:lnTo>
                  <a:lnTo>
                    <a:pt x="424" y="705"/>
                  </a:lnTo>
                  <a:lnTo>
                    <a:pt x="422" y="707"/>
                  </a:lnTo>
                  <a:lnTo>
                    <a:pt x="416" y="711"/>
                  </a:lnTo>
                  <a:lnTo>
                    <a:pt x="405" y="717"/>
                  </a:lnTo>
                  <a:lnTo>
                    <a:pt x="390" y="725"/>
                  </a:lnTo>
                  <a:lnTo>
                    <a:pt x="373" y="735"/>
                  </a:lnTo>
                  <a:lnTo>
                    <a:pt x="352" y="745"/>
                  </a:lnTo>
                  <a:lnTo>
                    <a:pt x="329" y="756"/>
                  </a:lnTo>
                  <a:lnTo>
                    <a:pt x="303" y="767"/>
                  </a:lnTo>
                  <a:lnTo>
                    <a:pt x="276" y="778"/>
                  </a:lnTo>
                  <a:lnTo>
                    <a:pt x="246" y="787"/>
                  </a:lnTo>
                  <a:lnTo>
                    <a:pt x="216" y="796"/>
                  </a:lnTo>
                  <a:lnTo>
                    <a:pt x="194" y="803"/>
                  </a:lnTo>
                  <a:lnTo>
                    <a:pt x="178" y="813"/>
                  </a:lnTo>
                  <a:lnTo>
                    <a:pt x="163" y="825"/>
                  </a:lnTo>
                  <a:lnTo>
                    <a:pt x="152" y="839"/>
                  </a:lnTo>
                  <a:lnTo>
                    <a:pt x="144" y="855"/>
                  </a:lnTo>
                  <a:lnTo>
                    <a:pt x="137" y="872"/>
                  </a:lnTo>
                  <a:lnTo>
                    <a:pt x="132" y="889"/>
                  </a:lnTo>
                  <a:lnTo>
                    <a:pt x="130" y="906"/>
                  </a:lnTo>
                  <a:lnTo>
                    <a:pt x="97" y="863"/>
                  </a:lnTo>
                  <a:lnTo>
                    <a:pt x="69" y="818"/>
                  </a:lnTo>
                  <a:lnTo>
                    <a:pt x="44" y="770"/>
                  </a:lnTo>
                  <a:lnTo>
                    <a:pt x="25" y="720"/>
                  </a:lnTo>
                  <a:lnTo>
                    <a:pt x="11" y="667"/>
                  </a:lnTo>
                  <a:lnTo>
                    <a:pt x="3" y="613"/>
                  </a:lnTo>
                  <a:lnTo>
                    <a:pt x="0" y="556"/>
                  </a:lnTo>
                  <a:lnTo>
                    <a:pt x="3" y="500"/>
                  </a:lnTo>
                  <a:lnTo>
                    <a:pt x="11" y="444"/>
                  </a:lnTo>
                  <a:lnTo>
                    <a:pt x="26" y="391"/>
                  </a:lnTo>
                  <a:lnTo>
                    <a:pt x="46" y="340"/>
                  </a:lnTo>
                  <a:lnTo>
                    <a:pt x="71" y="292"/>
                  </a:lnTo>
                  <a:lnTo>
                    <a:pt x="100" y="246"/>
                  </a:lnTo>
                  <a:lnTo>
                    <a:pt x="134" y="203"/>
                  </a:lnTo>
                  <a:lnTo>
                    <a:pt x="172" y="163"/>
                  </a:lnTo>
                  <a:lnTo>
                    <a:pt x="214" y="127"/>
                  </a:lnTo>
                  <a:lnTo>
                    <a:pt x="259" y="95"/>
                  </a:lnTo>
                  <a:lnTo>
                    <a:pt x="308" y="67"/>
                  </a:lnTo>
                  <a:lnTo>
                    <a:pt x="360" y="43"/>
                  </a:lnTo>
                  <a:lnTo>
                    <a:pt x="414" y="25"/>
                  </a:lnTo>
                  <a:lnTo>
                    <a:pt x="470" y="11"/>
                  </a:lnTo>
                  <a:lnTo>
                    <a:pt x="528" y="2"/>
                  </a:lnTo>
                  <a:lnTo>
                    <a:pt x="5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4" name="Freeform 462"/>
            <p:cNvSpPr>
              <a:spLocks/>
            </p:cNvSpPr>
            <p:nvPr/>
          </p:nvSpPr>
          <p:spPr bwMode="auto">
            <a:xfrm>
              <a:off x="4224338" y="2128838"/>
              <a:ext cx="95250" cy="49213"/>
            </a:xfrm>
            <a:custGeom>
              <a:avLst/>
              <a:gdLst>
                <a:gd name="T0" fmla="*/ 298 w 1073"/>
                <a:gd name="T1" fmla="*/ 0 h 525"/>
                <a:gd name="T2" fmla="*/ 776 w 1073"/>
                <a:gd name="T3" fmla="*/ 0 h 525"/>
                <a:gd name="T4" fmla="*/ 801 w 1073"/>
                <a:gd name="T5" fmla="*/ 3 h 525"/>
                <a:gd name="T6" fmla="*/ 825 w 1073"/>
                <a:gd name="T7" fmla="*/ 11 h 525"/>
                <a:gd name="T8" fmla="*/ 846 w 1073"/>
                <a:gd name="T9" fmla="*/ 23 h 525"/>
                <a:gd name="T10" fmla="*/ 863 w 1073"/>
                <a:gd name="T11" fmla="*/ 39 h 525"/>
                <a:gd name="T12" fmla="*/ 875 w 1073"/>
                <a:gd name="T13" fmla="*/ 59 h 525"/>
                <a:gd name="T14" fmla="*/ 884 w 1073"/>
                <a:gd name="T15" fmla="*/ 80 h 525"/>
                <a:gd name="T16" fmla="*/ 886 w 1073"/>
                <a:gd name="T17" fmla="*/ 104 h 525"/>
                <a:gd name="T18" fmla="*/ 886 w 1073"/>
                <a:gd name="T19" fmla="*/ 162 h 525"/>
                <a:gd name="T20" fmla="*/ 930 w 1073"/>
                <a:gd name="T21" fmla="*/ 162 h 525"/>
                <a:gd name="T22" fmla="*/ 960 w 1073"/>
                <a:gd name="T23" fmla="*/ 165 h 525"/>
                <a:gd name="T24" fmla="*/ 986 w 1073"/>
                <a:gd name="T25" fmla="*/ 172 h 525"/>
                <a:gd name="T26" fmla="*/ 1011 w 1073"/>
                <a:gd name="T27" fmla="*/ 185 h 525"/>
                <a:gd name="T28" fmla="*/ 1032 w 1073"/>
                <a:gd name="T29" fmla="*/ 201 h 525"/>
                <a:gd name="T30" fmla="*/ 1049 w 1073"/>
                <a:gd name="T31" fmla="*/ 222 h 525"/>
                <a:gd name="T32" fmla="*/ 1063 w 1073"/>
                <a:gd name="T33" fmla="*/ 245 h 525"/>
                <a:gd name="T34" fmla="*/ 1071 w 1073"/>
                <a:gd name="T35" fmla="*/ 271 h 525"/>
                <a:gd name="T36" fmla="*/ 1073 w 1073"/>
                <a:gd name="T37" fmla="*/ 298 h 525"/>
                <a:gd name="T38" fmla="*/ 1073 w 1073"/>
                <a:gd name="T39" fmla="*/ 390 h 525"/>
                <a:gd name="T40" fmla="*/ 1071 w 1073"/>
                <a:gd name="T41" fmla="*/ 417 h 525"/>
                <a:gd name="T42" fmla="*/ 1063 w 1073"/>
                <a:gd name="T43" fmla="*/ 442 h 525"/>
                <a:gd name="T44" fmla="*/ 1049 w 1073"/>
                <a:gd name="T45" fmla="*/ 465 h 525"/>
                <a:gd name="T46" fmla="*/ 1032 w 1073"/>
                <a:gd name="T47" fmla="*/ 485 h 525"/>
                <a:gd name="T48" fmla="*/ 1011 w 1073"/>
                <a:gd name="T49" fmla="*/ 502 h 525"/>
                <a:gd name="T50" fmla="*/ 986 w 1073"/>
                <a:gd name="T51" fmla="*/ 514 h 525"/>
                <a:gd name="T52" fmla="*/ 960 w 1073"/>
                <a:gd name="T53" fmla="*/ 522 h 525"/>
                <a:gd name="T54" fmla="*/ 930 w 1073"/>
                <a:gd name="T55" fmla="*/ 525 h 525"/>
                <a:gd name="T56" fmla="*/ 144 w 1073"/>
                <a:gd name="T57" fmla="*/ 525 h 525"/>
                <a:gd name="T58" fmla="*/ 115 w 1073"/>
                <a:gd name="T59" fmla="*/ 522 h 525"/>
                <a:gd name="T60" fmla="*/ 88 w 1073"/>
                <a:gd name="T61" fmla="*/ 514 h 525"/>
                <a:gd name="T62" fmla="*/ 64 w 1073"/>
                <a:gd name="T63" fmla="*/ 502 h 525"/>
                <a:gd name="T64" fmla="*/ 43 w 1073"/>
                <a:gd name="T65" fmla="*/ 485 h 525"/>
                <a:gd name="T66" fmla="*/ 26 w 1073"/>
                <a:gd name="T67" fmla="*/ 465 h 525"/>
                <a:gd name="T68" fmla="*/ 12 w 1073"/>
                <a:gd name="T69" fmla="*/ 442 h 525"/>
                <a:gd name="T70" fmla="*/ 3 w 1073"/>
                <a:gd name="T71" fmla="*/ 417 h 525"/>
                <a:gd name="T72" fmla="*/ 0 w 1073"/>
                <a:gd name="T73" fmla="*/ 390 h 525"/>
                <a:gd name="T74" fmla="*/ 0 w 1073"/>
                <a:gd name="T75" fmla="*/ 298 h 525"/>
                <a:gd name="T76" fmla="*/ 3 w 1073"/>
                <a:gd name="T77" fmla="*/ 271 h 525"/>
                <a:gd name="T78" fmla="*/ 12 w 1073"/>
                <a:gd name="T79" fmla="*/ 245 h 525"/>
                <a:gd name="T80" fmla="*/ 26 w 1073"/>
                <a:gd name="T81" fmla="*/ 222 h 525"/>
                <a:gd name="T82" fmla="*/ 43 w 1073"/>
                <a:gd name="T83" fmla="*/ 201 h 525"/>
                <a:gd name="T84" fmla="*/ 64 w 1073"/>
                <a:gd name="T85" fmla="*/ 185 h 525"/>
                <a:gd name="T86" fmla="*/ 88 w 1073"/>
                <a:gd name="T87" fmla="*/ 172 h 525"/>
                <a:gd name="T88" fmla="*/ 115 w 1073"/>
                <a:gd name="T89" fmla="*/ 165 h 525"/>
                <a:gd name="T90" fmla="*/ 144 w 1073"/>
                <a:gd name="T91" fmla="*/ 162 h 525"/>
                <a:gd name="T92" fmla="*/ 189 w 1073"/>
                <a:gd name="T93" fmla="*/ 162 h 525"/>
                <a:gd name="T94" fmla="*/ 189 w 1073"/>
                <a:gd name="T95" fmla="*/ 104 h 525"/>
                <a:gd name="T96" fmla="*/ 191 w 1073"/>
                <a:gd name="T97" fmla="*/ 80 h 525"/>
                <a:gd name="T98" fmla="*/ 199 w 1073"/>
                <a:gd name="T99" fmla="*/ 58 h 525"/>
                <a:gd name="T100" fmla="*/ 213 w 1073"/>
                <a:gd name="T101" fmla="*/ 39 h 525"/>
                <a:gd name="T102" fmla="*/ 230 w 1073"/>
                <a:gd name="T103" fmla="*/ 23 h 525"/>
                <a:gd name="T104" fmla="*/ 250 w 1073"/>
                <a:gd name="T105" fmla="*/ 11 h 525"/>
                <a:gd name="T106" fmla="*/ 273 w 1073"/>
                <a:gd name="T107" fmla="*/ 3 h 525"/>
                <a:gd name="T108" fmla="*/ 298 w 1073"/>
                <a:gd name="T109" fmla="*/ 0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73" h="525">
                  <a:moveTo>
                    <a:pt x="298" y="0"/>
                  </a:moveTo>
                  <a:lnTo>
                    <a:pt x="776" y="0"/>
                  </a:lnTo>
                  <a:lnTo>
                    <a:pt x="801" y="3"/>
                  </a:lnTo>
                  <a:lnTo>
                    <a:pt x="825" y="11"/>
                  </a:lnTo>
                  <a:lnTo>
                    <a:pt x="846" y="23"/>
                  </a:lnTo>
                  <a:lnTo>
                    <a:pt x="863" y="39"/>
                  </a:lnTo>
                  <a:lnTo>
                    <a:pt x="875" y="59"/>
                  </a:lnTo>
                  <a:lnTo>
                    <a:pt x="884" y="80"/>
                  </a:lnTo>
                  <a:lnTo>
                    <a:pt x="886" y="104"/>
                  </a:lnTo>
                  <a:lnTo>
                    <a:pt x="886" y="162"/>
                  </a:lnTo>
                  <a:lnTo>
                    <a:pt x="930" y="162"/>
                  </a:lnTo>
                  <a:lnTo>
                    <a:pt x="960" y="165"/>
                  </a:lnTo>
                  <a:lnTo>
                    <a:pt x="986" y="172"/>
                  </a:lnTo>
                  <a:lnTo>
                    <a:pt x="1011" y="185"/>
                  </a:lnTo>
                  <a:lnTo>
                    <a:pt x="1032" y="201"/>
                  </a:lnTo>
                  <a:lnTo>
                    <a:pt x="1049" y="222"/>
                  </a:lnTo>
                  <a:lnTo>
                    <a:pt x="1063" y="245"/>
                  </a:lnTo>
                  <a:lnTo>
                    <a:pt x="1071" y="271"/>
                  </a:lnTo>
                  <a:lnTo>
                    <a:pt x="1073" y="298"/>
                  </a:lnTo>
                  <a:lnTo>
                    <a:pt x="1073" y="390"/>
                  </a:lnTo>
                  <a:lnTo>
                    <a:pt x="1071" y="417"/>
                  </a:lnTo>
                  <a:lnTo>
                    <a:pt x="1063" y="442"/>
                  </a:lnTo>
                  <a:lnTo>
                    <a:pt x="1049" y="465"/>
                  </a:lnTo>
                  <a:lnTo>
                    <a:pt x="1032" y="485"/>
                  </a:lnTo>
                  <a:lnTo>
                    <a:pt x="1011" y="502"/>
                  </a:lnTo>
                  <a:lnTo>
                    <a:pt x="986" y="514"/>
                  </a:lnTo>
                  <a:lnTo>
                    <a:pt x="960" y="522"/>
                  </a:lnTo>
                  <a:lnTo>
                    <a:pt x="930" y="525"/>
                  </a:lnTo>
                  <a:lnTo>
                    <a:pt x="144" y="525"/>
                  </a:lnTo>
                  <a:lnTo>
                    <a:pt x="115" y="522"/>
                  </a:lnTo>
                  <a:lnTo>
                    <a:pt x="88" y="514"/>
                  </a:lnTo>
                  <a:lnTo>
                    <a:pt x="64" y="502"/>
                  </a:lnTo>
                  <a:lnTo>
                    <a:pt x="43" y="485"/>
                  </a:lnTo>
                  <a:lnTo>
                    <a:pt x="26" y="465"/>
                  </a:lnTo>
                  <a:lnTo>
                    <a:pt x="12" y="442"/>
                  </a:lnTo>
                  <a:lnTo>
                    <a:pt x="3" y="417"/>
                  </a:lnTo>
                  <a:lnTo>
                    <a:pt x="0" y="390"/>
                  </a:lnTo>
                  <a:lnTo>
                    <a:pt x="0" y="298"/>
                  </a:lnTo>
                  <a:lnTo>
                    <a:pt x="3" y="271"/>
                  </a:lnTo>
                  <a:lnTo>
                    <a:pt x="12" y="245"/>
                  </a:lnTo>
                  <a:lnTo>
                    <a:pt x="26" y="222"/>
                  </a:lnTo>
                  <a:lnTo>
                    <a:pt x="43" y="201"/>
                  </a:lnTo>
                  <a:lnTo>
                    <a:pt x="64" y="185"/>
                  </a:lnTo>
                  <a:lnTo>
                    <a:pt x="88" y="172"/>
                  </a:lnTo>
                  <a:lnTo>
                    <a:pt x="115" y="165"/>
                  </a:lnTo>
                  <a:lnTo>
                    <a:pt x="144" y="162"/>
                  </a:lnTo>
                  <a:lnTo>
                    <a:pt x="189" y="162"/>
                  </a:lnTo>
                  <a:lnTo>
                    <a:pt x="189" y="104"/>
                  </a:lnTo>
                  <a:lnTo>
                    <a:pt x="191" y="80"/>
                  </a:lnTo>
                  <a:lnTo>
                    <a:pt x="199" y="58"/>
                  </a:lnTo>
                  <a:lnTo>
                    <a:pt x="213" y="39"/>
                  </a:lnTo>
                  <a:lnTo>
                    <a:pt x="230" y="23"/>
                  </a:lnTo>
                  <a:lnTo>
                    <a:pt x="250" y="11"/>
                  </a:lnTo>
                  <a:lnTo>
                    <a:pt x="273" y="3"/>
                  </a:lnTo>
                  <a:lnTo>
                    <a:pt x="2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5" name="Freeform 463"/>
            <p:cNvSpPr>
              <a:spLocks noEditPoints="1"/>
            </p:cNvSpPr>
            <p:nvPr/>
          </p:nvSpPr>
          <p:spPr bwMode="auto">
            <a:xfrm>
              <a:off x="4117975" y="2162176"/>
              <a:ext cx="307975" cy="207963"/>
            </a:xfrm>
            <a:custGeom>
              <a:avLst/>
              <a:gdLst>
                <a:gd name="T0" fmla="*/ 3093 w 3485"/>
                <a:gd name="T1" fmla="*/ 1475 h 2215"/>
                <a:gd name="T2" fmla="*/ 1924 w 3485"/>
                <a:gd name="T3" fmla="*/ 1036 h 2215"/>
                <a:gd name="T4" fmla="*/ 3093 w 3485"/>
                <a:gd name="T5" fmla="*/ 1036 h 2215"/>
                <a:gd name="T6" fmla="*/ 1924 w 3485"/>
                <a:gd name="T7" fmla="*/ 880 h 2215"/>
                <a:gd name="T8" fmla="*/ 1924 w 3485"/>
                <a:gd name="T9" fmla="*/ 739 h 2215"/>
                <a:gd name="T10" fmla="*/ 842 w 3485"/>
                <a:gd name="T11" fmla="*/ 445 h 2215"/>
                <a:gd name="T12" fmla="*/ 652 w 3485"/>
                <a:gd name="T13" fmla="*/ 506 h 2215"/>
                <a:gd name="T14" fmla="*/ 490 w 3485"/>
                <a:gd name="T15" fmla="*/ 612 h 2215"/>
                <a:gd name="T16" fmla="*/ 364 w 3485"/>
                <a:gd name="T17" fmla="*/ 756 h 2215"/>
                <a:gd name="T18" fmla="*/ 281 w 3485"/>
                <a:gd name="T19" fmla="*/ 928 h 2215"/>
                <a:gd name="T20" fmla="*/ 253 w 3485"/>
                <a:gd name="T21" fmla="*/ 1121 h 2215"/>
                <a:gd name="T22" fmla="*/ 281 w 3485"/>
                <a:gd name="T23" fmla="*/ 1316 h 2215"/>
                <a:gd name="T24" fmla="*/ 364 w 3485"/>
                <a:gd name="T25" fmla="*/ 1488 h 2215"/>
                <a:gd name="T26" fmla="*/ 490 w 3485"/>
                <a:gd name="T27" fmla="*/ 1631 h 2215"/>
                <a:gd name="T28" fmla="*/ 652 w 3485"/>
                <a:gd name="T29" fmla="*/ 1738 h 2215"/>
                <a:gd name="T30" fmla="*/ 842 w 3485"/>
                <a:gd name="T31" fmla="*/ 1799 h 2215"/>
                <a:gd name="T32" fmla="*/ 1051 w 3485"/>
                <a:gd name="T33" fmla="*/ 1808 h 2215"/>
                <a:gd name="T34" fmla="*/ 1249 w 3485"/>
                <a:gd name="T35" fmla="*/ 1763 h 2215"/>
                <a:gd name="T36" fmla="*/ 1421 w 3485"/>
                <a:gd name="T37" fmla="*/ 1671 h 2215"/>
                <a:gd name="T38" fmla="*/ 1561 w 3485"/>
                <a:gd name="T39" fmla="*/ 1539 h 2215"/>
                <a:gd name="T40" fmla="*/ 1658 w 3485"/>
                <a:gd name="T41" fmla="*/ 1376 h 2215"/>
                <a:gd name="T42" fmla="*/ 1706 w 3485"/>
                <a:gd name="T43" fmla="*/ 1189 h 2215"/>
                <a:gd name="T44" fmla="*/ 1696 w 3485"/>
                <a:gd name="T45" fmla="*/ 991 h 2215"/>
                <a:gd name="T46" fmla="*/ 1631 w 3485"/>
                <a:gd name="T47" fmla="*/ 811 h 2215"/>
                <a:gd name="T48" fmla="*/ 1518 w 3485"/>
                <a:gd name="T49" fmla="*/ 656 h 2215"/>
                <a:gd name="T50" fmla="*/ 1367 w 3485"/>
                <a:gd name="T51" fmla="*/ 537 h 2215"/>
                <a:gd name="T52" fmla="*/ 1185 w 3485"/>
                <a:gd name="T53" fmla="*/ 460 h 2215"/>
                <a:gd name="T54" fmla="*/ 981 w 3485"/>
                <a:gd name="T55" fmla="*/ 432 h 2215"/>
                <a:gd name="T56" fmla="*/ 1073 w 3485"/>
                <a:gd name="T57" fmla="*/ 34 h 2215"/>
                <a:gd name="T58" fmla="*/ 1098 w 3485"/>
                <a:gd name="T59" fmla="*/ 143 h 2215"/>
                <a:gd name="T60" fmla="*/ 1168 w 3485"/>
                <a:gd name="T61" fmla="*/ 230 h 2215"/>
                <a:gd name="T62" fmla="*/ 1269 w 3485"/>
                <a:gd name="T63" fmla="*/ 283 h 2215"/>
                <a:gd name="T64" fmla="*/ 2135 w 3485"/>
                <a:gd name="T65" fmla="*/ 295 h 2215"/>
                <a:gd name="T66" fmla="*/ 2252 w 3485"/>
                <a:gd name="T67" fmla="*/ 270 h 2215"/>
                <a:gd name="T68" fmla="*/ 2344 w 3485"/>
                <a:gd name="T69" fmla="*/ 204 h 2215"/>
                <a:gd name="T70" fmla="*/ 2400 w 3485"/>
                <a:gd name="T71" fmla="*/ 109 h 2215"/>
                <a:gd name="T72" fmla="*/ 2412 w 3485"/>
                <a:gd name="T73" fmla="*/ 0 h 2215"/>
                <a:gd name="T74" fmla="*/ 3182 w 3485"/>
                <a:gd name="T75" fmla="*/ 11 h 2215"/>
                <a:gd name="T76" fmla="*/ 3312 w 3485"/>
                <a:gd name="T77" fmla="*/ 67 h 2215"/>
                <a:gd name="T78" fmla="*/ 3413 w 3485"/>
                <a:gd name="T79" fmla="*/ 162 h 2215"/>
                <a:gd name="T80" fmla="*/ 3472 w 3485"/>
                <a:gd name="T81" fmla="*/ 284 h 2215"/>
                <a:gd name="T82" fmla="*/ 3485 w 3485"/>
                <a:gd name="T83" fmla="*/ 1835 h 2215"/>
                <a:gd name="T84" fmla="*/ 3457 w 3485"/>
                <a:gd name="T85" fmla="*/ 1972 h 2215"/>
                <a:gd name="T86" fmla="*/ 3383 w 3485"/>
                <a:gd name="T87" fmla="*/ 2088 h 2215"/>
                <a:gd name="T88" fmla="*/ 3272 w 3485"/>
                <a:gd name="T89" fmla="*/ 2171 h 2215"/>
                <a:gd name="T90" fmla="*/ 3134 w 3485"/>
                <a:gd name="T91" fmla="*/ 2212 h 2215"/>
                <a:gd name="T92" fmla="*/ 350 w 3485"/>
                <a:gd name="T93" fmla="*/ 2212 h 2215"/>
                <a:gd name="T94" fmla="*/ 213 w 3485"/>
                <a:gd name="T95" fmla="*/ 2171 h 2215"/>
                <a:gd name="T96" fmla="*/ 102 w 3485"/>
                <a:gd name="T97" fmla="*/ 2088 h 2215"/>
                <a:gd name="T98" fmla="*/ 28 w 3485"/>
                <a:gd name="T99" fmla="*/ 1972 h 2215"/>
                <a:gd name="T100" fmla="*/ 0 w 3485"/>
                <a:gd name="T101" fmla="*/ 1835 h 2215"/>
                <a:gd name="T102" fmla="*/ 13 w 3485"/>
                <a:gd name="T103" fmla="*/ 286 h 2215"/>
                <a:gd name="T104" fmla="*/ 72 w 3485"/>
                <a:gd name="T105" fmla="*/ 162 h 2215"/>
                <a:gd name="T106" fmla="*/ 171 w 3485"/>
                <a:gd name="T107" fmla="*/ 67 h 2215"/>
                <a:gd name="T108" fmla="*/ 302 w 3485"/>
                <a:gd name="T109" fmla="*/ 11 h 2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85" h="2215">
                  <a:moveTo>
                    <a:pt x="1924" y="1334"/>
                  </a:moveTo>
                  <a:lnTo>
                    <a:pt x="1924" y="1475"/>
                  </a:lnTo>
                  <a:lnTo>
                    <a:pt x="3093" y="1475"/>
                  </a:lnTo>
                  <a:lnTo>
                    <a:pt x="3093" y="1334"/>
                  </a:lnTo>
                  <a:lnTo>
                    <a:pt x="1924" y="1334"/>
                  </a:lnTo>
                  <a:close/>
                  <a:moveTo>
                    <a:pt x="1924" y="1036"/>
                  </a:moveTo>
                  <a:lnTo>
                    <a:pt x="1924" y="1178"/>
                  </a:lnTo>
                  <a:lnTo>
                    <a:pt x="3093" y="1178"/>
                  </a:lnTo>
                  <a:lnTo>
                    <a:pt x="3093" y="1036"/>
                  </a:lnTo>
                  <a:lnTo>
                    <a:pt x="1924" y="1036"/>
                  </a:lnTo>
                  <a:close/>
                  <a:moveTo>
                    <a:pt x="1924" y="739"/>
                  </a:moveTo>
                  <a:lnTo>
                    <a:pt x="1924" y="880"/>
                  </a:lnTo>
                  <a:lnTo>
                    <a:pt x="3093" y="880"/>
                  </a:lnTo>
                  <a:lnTo>
                    <a:pt x="3093" y="739"/>
                  </a:lnTo>
                  <a:lnTo>
                    <a:pt x="1924" y="739"/>
                  </a:lnTo>
                  <a:close/>
                  <a:moveTo>
                    <a:pt x="981" y="432"/>
                  </a:moveTo>
                  <a:lnTo>
                    <a:pt x="911" y="435"/>
                  </a:lnTo>
                  <a:lnTo>
                    <a:pt x="842" y="445"/>
                  </a:lnTo>
                  <a:lnTo>
                    <a:pt x="777" y="460"/>
                  </a:lnTo>
                  <a:lnTo>
                    <a:pt x="713" y="480"/>
                  </a:lnTo>
                  <a:lnTo>
                    <a:pt x="652" y="506"/>
                  </a:lnTo>
                  <a:lnTo>
                    <a:pt x="595" y="537"/>
                  </a:lnTo>
                  <a:lnTo>
                    <a:pt x="541" y="572"/>
                  </a:lnTo>
                  <a:lnTo>
                    <a:pt x="490" y="612"/>
                  </a:lnTo>
                  <a:lnTo>
                    <a:pt x="443" y="656"/>
                  </a:lnTo>
                  <a:lnTo>
                    <a:pt x="401" y="704"/>
                  </a:lnTo>
                  <a:lnTo>
                    <a:pt x="364" y="756"/>
                  </a:lnTo>
                  <a:lnTo>
                    <a:pt x="331" y="811"/>
                  </a:lnTo>
                  <a:lnTo>
                    <a:pt x="304" y="868"/>
                  </a:lnTo>
                  <a:lnTo>
                    <a:pt x="281" y="928"/>
                  </a:lnTo>
                  <a:lnTo>
                    <a:pt x="266" y="991"/>
                  </a:lnTo>
                  <a:lnTo>
                    <a:pt x="256" y="1055"/>
                  </a:lnTo>
                  <a:lnTo>
                    <a:pt x="253" y="1121"/>
                  </a:lnTo>
                  <a:lnTo>
                    <a:pt x="256" y="1189"/>
                  </a:lnTo>
                  <a:lnTo>
                    <a:pt x="266" y="1253"/>
                  </a:lnTo>
                  <a:lnTo>
                    <a:pt x="281" y="1316"/>
                  </a:lnTo>
                  <a:lnTo>
                    <a:pt x="304" y="1376"/>
                  </a:lnTo>
                  <a:lnTo>
                    <a:pt x="331" y="1433"/>
                  </a:lnTo>
                  <a:lnTo>
                    <a:pt x="364" y="1488"/>
                  </a:lnTo>
                  <a:lnTo>
                    <a:pt x="401" y="1539"/>
                  </a:lnTo>
                  <a:lnTo>
                    <a:pt x="443" y="1587"/>
                  </a:lnTo>
                  <a:lnTo>
                    <a:pt x="490" y="1631"/>
                  </a:lnTo>
                  <a:lnTo>
                    <a:pt x="541" y="1671"/>
                  </a:lnTo>
                  <a:lnTo>
                    <a:pt x="595" y="1707"/>
                  </a:lnTo>
                  <a:lnTo>
                    <a:pt x="652" y="1738"/>
                  </a:lnTo>
                  <a:lnTo>
                    <a:pt x="713" y="1763"/>
                  </a:lnTo>
                  <a:lnTo>
                    <a:pt x="777" y="1784"/>
                  </a:lnTo>
                  <a:lnTo>
                    <a:pt x="842" y="1799"/>
                  </a:lnTo>
                  <a:lnTo>
                    <a:pt x="911" y="1808"/>
                  </a:lnTo>
                  <a:lnTo>
                    <a:pt x="981" y="1812"/>
                  </a:lnTo>
                  <a:lnTo>
                    <a:pt x="1051" y="1808"/>
                  </a:lnTo>
                  <a:lnTo>
                    <a:pt x="1120" y="1799"/>
                  </a:lnTo>
                  <a:lnTo>
                    <a:pt x="1185" y="1784"/>
                  </a:lnTo>
                  <a:lnTo>
                    <a:pt x="1249" y="1763"/>
                  </a:lnTo>
                  <a:lnTo>
                    <a:pt x="1310" y="1738"/>
                  </a:lnTo>
                  <a:lnTo>
                    <a:pt x="1367" y="1707"/>
                  </a:lnTo>
                  <a:lnTo>
                    <a:pt x="1421" y="1671"/>
                  </a:lnTo>
                  <a:lnTo>
                    <a:pt x="1472" y="1631"/>
                  </a:lnTo>
                  <a:lnTo>
                    <a:pt x="1518" y="1587"/>
                  </a:lnTo>
                  <a:lnTo>
                    <a:pt x="1561" y="1539"/>
                  </a:lnTo>
                  <a:lnTo>
                    <a:pt x="1598" y="1488"/>
                  </a:lnTo>
                  <a:lnTo>
                    <a:pt x="1631" y="1433"/>
                  </a:lnTo>
                  <a:lnTo>
                    <a:pt x="1658" y="1376"/>
                  </a:lnTo>
                  <a:lnTo>
                    <a:pt x="1680" y="1316"/>
                  </a:lnTo>
                  <a:lnTo>
                    <a:pt x="1696" y="1253"/>
                  </a:lnTo>
                  <a:lnTo>
                    <a:pt x="1706" y="1189"/>
                  </a:lnTo>
                  <a:lnTo>
                    <a:pt x="1709" y="1121"/>
                  </a:lnTo>
                  <a:lnTo>
                    <a:pt x="1706" y="1055"/>
                  </a:lnTo>
                  <a:lnTo>
                    <a:pt x="1696" y="991"/>
                  </a:lnTo>
                  <a:lnTo>
                    <a:pt x="1680" y="928"/>
                  </a:lnTo>
                  <a:lnTo>
                    <a:pt x="1658" y="868"/>
                  </a:lnTo>
                  <a:lnTo>
                    <a:pt x="1631" y="811"/>
                  </a:lnTo>
                  <a:lnTo>
                    <a:pt x="1598" y="756"/>
                  </a:lnTo>
                  <a:lnTo>
                    <a:pt x="1561" y="704"/>
                  </a:lnTo>
                  <a:lnTo>
                    <a:pt x="1518" y="656"/>
                  </a:lnTo>
                  <a:lnTo>
                    <a:pt x="1472" y="612"/>
                  </a:lnTo>
                  <a:lnTo>
                    <a:pt x="1421" y="572"/>
                  </a:lnTo>
                  <a:lnTo>
                    <a:pt x="1367" y="537"/>
                  </a:lnTo>
                  <a:lnTo>
                    <a:pt x="1310" y="506"/>
                  </a:lnTo>
                  <a:lnTo>
                    <a:pt x="1249" y="480"/>
                  </a:lnTo>
                  <a:lnTo>
                    <a:pt x="1185" y="460"/>
                  </a:lnTo>
                  <a:lnTo>
                    <a:pt x="1120" y="445"/>
                  </a:lnTo>
                  <a:lnTo>
                    <a:pt x="1051" y="435"/>
                  </a:lnTo>
                  <a:lnTo>
                    <a:pt x="981" y="432"/>
                  </a:lnTo>
                  <a:close/>
                  <a:moveTo>
                    <a:pt x="401" y="0"/>
                  </a:moveTo>
                  <a:lnTo>
                    <a:pt x="1073" y="0"/>
                  </a:lnTo>
                  <a:lnTo>
                    <a:pt x="1073" y="34"/>
                  </a:lnTo>
                  <a:lnTo>
                    <a:pt x="1076" y="72"/>
                  </a:lnTo>
                  <a:lnTo>
                    <a:pt x="1085" y="109"/>
                  </a:lnTo>
                  <a:lnTo>
                    <a:pt x="1098" y="143"/>
                  </a:lnTo>
                  <a:lnTo>
                    <a:pt x="1117" y="175"/>
                  </a:lnTo>
                  <a:lnTo>
                    <a:pt x="1141" y="204"/>
                  </a:lnTo>
                  <a:lnTo>
                    <a:pt x="1168" y="230"/>
                  </a:lnTo>
                  <a:lnTo>
                    <a:pt x="1199" y="252"/>
                  </a:lnTo>
                  <a:lnTo>
                    <a:pt x="1233" y="270"/>
                  </a:lnTo>
                  <a:lnTo>
                    <a:pt x="1269" y="283"/>
                  </a:lnTo>
                  <a:lnTo>
                    <a:pt x="1308" y="292"/>
                  </a:lnTo>
                  <a:lnTo>
                    <a:pt x="1349" y="295"/>
                  </a:lnTo>
                  <a:lnTo>
                    <a:pt x="2135" y="295"/>
                  </a:lnTo>
                  <a:lnTo>
                    <a:pt x="2177" y="292"/>
                  </a:lnTo>
                  <a:lnTo>
                    <a:pt x="2216" y="283"/>
                  </a:lnTo>
                  <a:lnTo>
                    <a:pt x="2252" y="270"/>
                  </a:lnTo>
                  <a:lnTo>
                    <a:pt x="2286" y="252"/>
                  </a:lnTo>
                  <a:lnTo>
                    <a:pt x="2316" y="230"/>
                  </a:lnTo>
                  <a:lnTo>
                    <a:pt x="2344" y="204"/>
                  </a:lnTo>
                  <a:lnTo>
                    <a:pt x="2367" y="175"/>
                  </a:lnTo>
                  <a:lnTo>
                    <a:pt x="2386" y="143"/>
                  </a:lnTo>
                  <a:lnTo>
                    <a:pt x="2400" y="109"/>
                  </a:lnTo>
                  <a:lnTo>
                    <a:pt x="2408" y="72"/>
                  </a:lnTo>
                  <a:lnTo>
                    <a:pt x="2412" y="34"/>
                  </a:lnTo>
                  <a:lnTo>
                    <a:pt x="2412" y="0"/>
                  </a:lnTo>
                  <a:lnTo>
                    <a:pt x="3084" y="0"/>
                  </a:lnTo>
                  <a:lnTo>
                    <a:pt x="3134" y="3"/>
                  </a:lnTo>
                  <a:lnTo>
                    <a:pt x="3182" y="11"/>
                  </a:lnTo>
                  <a:lnTo>
                    <a:pt x="3229" y="25"/>
                  </a:lnTo>
                  <a:lnTo>
                    <a:pt x="3272" y="44"/>
                  </a:lnTo>
                  <a:lnTo>
                    <a:pt x="3312" y="67"/>
                  </a:lnTo>
                  <a:lnTo>
                    <a:pt x="3350" y="95"/>
                  </a:lnTo>
                  <a:lnTo>
                    <a:pt x="3383" y="126"/>
                  </a:lnTo>
                  <a:lnTo>
                    <a:pt x="3413" y="162"/>
                  </a:lnTo>
                  <a:lnTo>
                    <a:pt x="3437" y="200"/>
                  </a:lnTo>
                  <a:lnTo>
                    <a:pt x="3457" y="241"/>
                  </a:lnTo>
                  <a:lnTo>
                    <a:pt x="3472" y="284"/>
                  </a:lnTo>
                  <a:lnTo>
                    <a:pt x="3481" y="331"/>
                  </a:lnTo>
                  <a:lnTo>
                    <a:pt x="3485" y="379"/>
                  </a:lnTo>
                  <a:lnTo>
                    <a:pt x="3485" y="1835"/>
                  </a:lnTo>
                  <a:lnTo>
                    <a:pt x="3481" y="1883"/>
                  </a:lnTo>
                  <a:lnTo>
                    <a:pt x="3472" y="1928"/>
                  </a:lnTo>
                  <a:lnTo>
                    <a:pt x="3457" y="1972"/>
                  </a:lnTo>
                  <a:lnTo>
                    <a:pt x="3437" y="2014"/>
                  </a:lnTo>
                  <a:lnTo>
                    <a:pt x="3413" y="2053"/>
                  </a:lnTo>
                  <a:lnTo>
                    <a:pt x="3383" y="2088"/>
                  </a:lnTo>
                  <a:lnTo>
                    <a:pt x="3350" y="2119"/>
                  </a:lnTo>
                  <a:lnTo>
                    <a:pt x="3312" y="2147"/>
                  </a:lnTo>
                  <a:lnTo>
                    <a:pt x="3272" y="2171"/>
                  </a:lnTo>
                  <a:lnTo>
                    <a:pt x="3229" y="2189"/>
                  </a:lnTo>
                  <a:lnTo>
                    <a:pt x="3182" y="2203"/>
                  </a:lnTo>
                  <a:lnTo>
                    <a:pt x="3134" y="2212"/>
                  </a:lnTo>
                  <a:lnTo>
                    <a:pt x="3084" y="2215"/>
                  </a:lnTo>
                  <a:lnTo>
                    <a:pt x="401" y="2215"/>
                  </a:lnTo>
                  <a:lnTo>
                    <a:pt x="350" y="2212"/>
                  </a:lnTo>
                  <a:lnTo>
                    <a:pt x="302" y="2203"/>
                  </a:lnTo>
                  <a:lnTo>
                    <a:pt x="256" y="2189"/>
                  </a:lnTo>
                  <a:lnTo>
                    <a:pt x="213" y="2171"/>
                  </a:lnTo>
                  <a:lnTo>
                    <a:pt x="171" y="2147"/>
                  </a:lnTo>
                  <a:lnTo>
                    <a:pt x="134" y="2119"/>
                  </a:lnTo>
                  <a:lnTo>
                    <a:pt x="102" y="2088"/>
                  </a:lnTo>
                  <a:lnTo>
                    <a:pt x="72" y="2053"/>
                  </a:lnTo>
                  <a:lnTo>
                    <a:pt x="47" y="2014"/>
                  </a:lnTo>
                  <a:lnTo>
                    <a:pt x="28" y="1972"/>
                  </a:lnTo>
                  <a:lnTo>
                    <a:pt x="13" y="1928"/>
                  </a:lnTo>
                  <a:lnTo>
                    <a:pt x="3" y="1883"/>
                  </a:lnTo>
                  <a:lnTo>
                    <a:pt x="0" y="1835"/>
                  </a:lnTo>
                  <a:lnTo>
                    <a:pt x="0" y="379"/>
                  </a:lnTo>
                  <a:lnTo>
                    <a:pt x="3" y="332"/>
                  </a:lnTo>
                  <a:lnTo>
                    <a:pt x="13" y="286"/>
                  </a:lnTo>
                  <a:lnTo>
                    <a:pt x="28" y="241"/>
                  </a:lnTo>
                  <a:lnTo>
                    <a:pt x="47" y="200"/>
                  </a:lnTo>
                  <a:lnTo>
                    <a:pt x="72" y="162"/>
                  </a:lnTo>
                  <a:lnTo>
                    <a:pt x="102" y="127"/>
                  </a:lnTo>
                  <a:lnTo>
                    <a:pt x="134" y="95"/>
                  </a:lnTo>
                  <a:lnTo>
                    <a:pt x="171" y="67"/>
                  </a:lnTo>
                  <a:lnTo>
                    <a:pt x="213" y="44"/>
                  </a:lnTo>
                  <a:lnTo>
                    <a:pt x="256" y="25"/>
                  </a:lnTo>
                  <a:lnTo>
                    <a:pt x="302" y="11"/>
                  </a:lnTo>
                  <a:lnTo>
                    <a:pt x="350" y="3"/>
                  </a:lnTo>
                  <a:lnTo>
                    <a:pt x="4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25" name="Group 1724"/>
          <p:cNvGrpSpPr/>
          <p:nvPr/>
        </p:nvGrpSpPr>
        <p:grpSpPr>
          <a:xfrm>
            <a:off x="4911328" y="2753837"/>
            <a:ext cx="273050" cy="288925"/>
            <a:chOff x="4887913" y="2105026"/>
            <a:chExt cx="273050" cy="2889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49" name="Freeform 468"/>
            <p:cNvSpPr>
              <a:spLocks/>
            </p:cNvSpPr>
            <p:nvPr/>
          </p:nvSpPr>
          <p:spPr bwMode="auto">
            <a:xfrm>
              <a:off x="4921250" y="2120901"/>
              <a:ext cx="44450" cy="44450"/>
            </a:xfrm>
            <a:custGeom>
              <a:avLst/>
              <a:gdLst>
                <a:gd name="T0" fmla="*/ 257 w 515"/>
                <a:gd name="T1" fmla="*/ 0 h 512"/>
                <a:gd name="T2" fmla="*/ 295 w 515"/>
                <a:gd name="T3" fmla="*/ 3 h 512"/>
                <a:gd name="T4" fmla="*/ 332 w 515"/>
                <a:gd name="T5" fmla="*/ 11 h 512"/>
                <a:gd name="T6" fmla="*/ 366 w 515"/>
                <a:gd name="T7" fmla="*/ 24 h 512"/>
                <a:gd name="T8" fmla="*/ 397 w 515"/>
                <a:gd name="T9" fmla="*/ 41 h 512"/>
                <a:gd name="T10" fmla="*/ 426 w 515"/>
                <a:gd name="T11" fmla="*/ 63 h 512"/>
                <a:gd name="T12" fmla="*/ 451 w 515"/>
                <a:gd name="T13" fmla="*/ 88 h 512"/>
                <a:gd name="T14" fmla="*/ 473 w 515"/>
                <a:gd name="T15" fmla="*/ 116 h 512"/>
                <a:gd name="T16" fmla="*/ 491 w 515"/>
                <a:gd name="T17" fmla="*/ 148 h 512"/>
                <a:gd name="T18" fmla="*/ 504 w 515"/>
                <a:gd name="T19" fmla="*/ 182 h 512"/>
                <a:gd name="T20" fmla="*/ 512 w 515"/>
                <a:gd name="T21" fmla="*/ 218 h 512"/>
                <a:gd name="T22" fmla="*/ 515 w 515"/>
                <a:gd name="T23" fmla="*/ 256 h 512"/>
                <a:gd name="T24" fmla="*/ 512 w 515"/>
                <a:gd name="T25" fmla="*/ 294 h 512"/>
                <a:gd name="T26" fmla="*/ 504 w 515"/>
                <a:gd name="T27" fmla="*/ 330 h 512"/>
                <a:gd name="T28" fmla="*/ 491 w 515"/>
                <a:gd name="T29" fmla="*/ 364 h 512"/>
                <a:gd name="T30" fmla="*/ 473 w 515"/>
                <a:gd name="T31" fmla="*/ 395 h 512"/>
                <a:gd name="T32" fmla="*/ 451 w 515"/>
                <a:gd name="T33" fmla="*/ 424 h 512"/>
                <a:gd name="T34" fmla="*/ 426 w 515"/>
                <a:gd name="T35" fmla="*/ 449 h 512"/>
                <a:gd name="T36" fmla="*/ 397 w 515"/>
                <a:gd name="T37" fmla="*/ 470 h 512"/>
                <a:gd name="T38" fmla="*/ 366 w 515"/>
                <a:gd name="T39" fmla="*/ 488 h 512"/>
                <a:gd name="T40" fmla="*/ 332 w 515"/>
                <a:gd name="T41" fmla="*/ 502 h 512"/>
                <a:gd name="T42" fmla="*/ 295 w 515"/>
                <a:gd name="T43" fmla="*/ 510 h 512"/>
                <a:gd name="T44" fmla="*/ 257 w 515"/>
                <a:gd name="T45" fmla="*/ 512 h 512"/>
                <a:gd name="T46" fmla="*/ 220 w 515"/>
                <a:gd name="T47" fmla="*/ 510 h 512"/>
                <a:gd name="T48" fmla="*/ 184 w 515"/>
                <a:gd name="T49" fmla="*/ 502 h 512"/>
                <a:gd name="T50" fmla="*/ 149 w 515"/>
                <a:gd name="T51" fmla="*/ 488 h 512"/>
                <a:gd name="T52" fmla="*/ 117 w 515"/>
                <a:gd name="T53" fmla="*/ 470 h 512"/>
                <a:gd name="T54" fmla="*/ 89 w 515"/>
                <a:gd name="T55" fmla="*/ 449 h 512"/>
                <a:gd name="T56" fmla="*/ 64 w 515"/>
                <a:gd name="T57" fmla="*/ 424 h 512"/>
                <a:gd name="T58" fmla="*/ 42 w 515"/>
                <a:gd name="T59" fmla="*/ 395 h 512"/>
                <a:gd name="T60" fmla="*/ 25 w 515"/>
                <a:gd name="T61" fmla="*/ 364 h 512"/>
                <a:gd name="T62" fmla="*/ 11 w 515"/>
                <a:gd name="T63" fmla="*/ 330 h 512"/>
                <a:gd name="T64" fmla="*/ 3 w 515"/>
                <a:gd name="T65" fmla="*/ 294 h 512"/>
                <a:gd name="T66" fmla="*/ 0 w 515"/>
                <a:gd name="T67" fmla="*/ 256 h 512"/>
                <a:gd name="T68" fmla="*/ 3 w 515"/>
                <a:gd name="T69" fmla="*/ 218 h 512"/>
                <a:gd name="T70" fmla="*/ 11 w 515"/>
                <a:gd name="T71" fmla="*/ 182 h 512"/>
                <a:gd name="T72" fmla="*/ 25 w 515"/>
                <a:gd name="T73" fmla="*/ 148 h 512"/>
                <a:gd name="T74" fmla="*/ 42 w 515"/>
                <a:gd name="T75" fmla="*/ 116 h 512"/>
                <a:gd name="T76" fmla="*/ 64 w 515"/>
                <a:gd name="T77" fmla="*/ 88 h 512"/>
                <a:gd name="T78" fmla="*/ 89 w 515"/>
                <a:gd name="T79" fmla="*/ 63 h 512"/>
                <a:gd name="T80" fmla="*/ 117 w 515"/>
                <a:gd name="T81" fmla="*/ 41 h 512"/>
                <a:gd name="T82" fmla="*/ 149 w 515"/>
                <a:gd name="T83" fmla="*/ 24 h 512"/>
                <a:gd name="T84" fmla="*/ 184 w 515"/>
                <a:gd name="T85" fmla="*/ 11 h 512"/>
                <a:gd name="T86" fmla="*/ 220 w 515"/>
                <a:gd name="T87" fmla="*/ 3 h 512"/>
                <a:gd name="T88" fmla="*/ 257 w 515"/>
                <a:gd name="T89" fmla="*/ 0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15" h="512">
                  <a:moveTo>
                    <a:pt x="257" y="0"/>
                  </a:moveTo>
                  <a:lnTo>
                    <a:pt x="295" y="3"/>
                  </a:lnTo>
                  <a:lnTo>
                    <a:pt x="332" y="11"/>
                  </a:lnTo>
                  <a:lnTo>
                    <a:pt x="366" y="24"/>
                  </a:lnTo>
                  <a:lnTo>
                    <a:pt x="397" y="41"/>
                  </a:lnTo>
                  <a:lnTo>
                    <a:pt x="426" y="63"/>
                  </a:lnTo>
                  <a:lnTo>
                    <a:pt x="451" y="88"/>
                  </a:lnTo>
                  <a:lnTo>
                    <a:pt x="473" y="116"/>
                  </a:lnTo>
                  <a:lnTo>
                    <a:pt x="491" y="148"/>
                  </a:lnTo>
                  <a:lnTo>
                    <a:pt x="504" y="182"/>
                  </a:lnTo>
                  <a:lnTo>
                    <a:pt x="512" y="218"/>
                  </a:lnTo>
                  <a:lnTo>
                    <a:pt x="515" y="256"/>
                  </a:lnTo>
                  <a:lnTo>
                    <a:pt x="512" y="294"/>
                  </a:lnTo>
                  <a:lnTo>
                    <a:pt x="504" y="330"/>
                  </a:lnTo>
                  <a:lnTo>
                    <a:pt x="491" y="364"/>
                  </a:lnTo>
                  <a:lnTo>
                    <a:pt x="473" y="395"/>
                  </a:lnTo>
                  <a:lnTo>
                    <a:pt x="451" y="424"/>
                  </a:lnTo>
                  <a:lnTo>
                    <a:pt x="426" y="449"/>
                  </a:lnTo>
                  <a:lnTo>
                    <a:pt x="397" y="470"/>
                  </a:lnTo>
                  <a:lnTo>
                    <a:pt x="366" y="488"/>
                  </a:lnTo>
                  <a:lnTo>
                    <a:pt x="332" y="502"/>
                  </a:lnTo>
                  <a:lnTo>
                    <a:pt x="295" y="510"/>
                  </a:lnTo>
                  <a:lnTo>
                    <a:pt x="257" y="512"/>
                  </a:lnTo>
                  <a:lnTo>
                    <a:pt x="220" y="510"/>
                  </a:lnTo>
                  <a:lnTo>
                    <a:pt x="184" y="502"/>
                  </a:lnTo>
                  <a:lnTo>
                    <a:pt x="149" y="488"/>
                  </a:lnTo>
                  <a:lnTo>
                    <a:pt x="117" y="470"/>
                  </a:lnTo>
                  <a:lnTo>
                    <a:pt x="89" y="449"/>
                  </a:lnTo>
                  <a:lnTo>
                    <a:pt x="64" y="424"/>
                  </a:lnTo>
                  <a:lnTo>
                    <a:pt x="42" y="395"/>
                  </a:lnTo>
                  <a:lnTo>
                    <a:pt x="25" y="364"/>
                  </a:lnTo>
                  <a:lnTo>
                    <a:pt x="11" y="330"/>
                  </a:lnTo>
                  <a:lnTo>
                    <a:pt x="3" y="294"/>
                  </a:lnTo>
                  <a:lnTo>
                    <a:pt x="0" y="256"/>
                  </a:lnTo>
                  <a:lnTo>
                    <a:pt x="3" y="218"/>
                  </a:lnTo>
                  <a:lnTo>
                    <a:pt x="11" y="182"/>
                  </a:lnTo>
                  <a:lnTo>
                    <a:pt x="25" y="148"/>
                  </a:lnTo>
                  <a:lnTo>
                    <a:pt x="42" y="116"/>
                  </a:lnTo>
                  <a:lnTo>
                    <a:pt x="64" y="88"/>
                  </a:lnTo>
                  <a:lnTo>
                    <a:pt x="89" y="63"/>
                  </a:lnTo>
                  <a:lnTo>
                    <a:pt x="117" y="41"/>
                  </a:lnTo>
                  <a:lnTo>
                    <a:pt x="149" y="24"/>
                  </a:lnTo>
                  <a:lnTo>
                    <a:pt x="184" y="11"/>
                  </a:lnTo>
                  <a:lnTo>
                    <a:pt x="220" y="3"/>
                  </a:lnTo>
                  <a:lnTo>
                    <a:pt x="2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0" name="Freeform 469"/>
            <p:cNvSpPr>
              <a:spLocks/>
            </p:cNvSpPr>
            <p:nvPr/>
          </p:nvSpPr>
          <p:spPr bwMode="auto">
            <a:xfrm>
              <a:off x="4887913" y="2171701"/>
              <a:ext cx="111125" cy="222250"/>
            </a:xfrm>
            <a:custGeom>
              <a:avLst/>
              <a:gdLst>
                <a:gd name="T0" fmla="*/ 696 w 1261"/>
                <a:gd name="T1" fmla="*/ 0 h 2520"/>
                <a:gd name="T2" fmla="*/ 708 w 1261"/>
                <a:gd name="T3" fmla="*/ 9 h 2520"/>
                <a:gd name="T4" fmla="*/ 663 w 1261"/>
                <a:gd name="T5" fmla="*/ 106 h 2520"/>
                <a:gd name="T6" fmla="*/ 720 w 1261"/>
                <a:gd name="T7" fmla="*/ 220 h 2520"/>
                <a:gd name="T8" fmla="*/ 836 w 1261"/>
                <a:gd name="T9" fmla="*/ 2 h 2520"/>
                <a:gd name="T10" fmla="*/ 1048 w 1261"/>
                <a:gd name="T11" fmla="*/ 14 h 2520"/>
                <a:gd name="T12" fmla="*/ 1154 w 1261"/>
                <a:gd name="T13" fmla="*/ 73 h 2520"/>
                <a:gd name="T14" fmla="*/ 1229 w 1261"/>
                <a:gd name="T15" fmla="*/ 170 h 2520"/>
                <a:gd name="T16" fmla="*/ 1256 w 1261"/>
                <a:gd name="T17" fmla="*/ 293 h 2520"/>
                <a:gd name="T18" fmla="*/ 1251 w 1261"/>
                <a:gd name="T19" fmla="*/ 1249 h 2520"/>
                <a:gd name="T20" fmla="*/ 1207 w 1261"/>
                <a:gd name="T21" fmla="*/ 1304 h 2520"/>
                <a:gd name="T22" fmla="*/ 1137 w 1261"/>
                <a:gd name="T23" fmla="*/ 1325 h 2520"/>
                <a:gd name="T24" fmla="*/ 1089 w 1261"/>
                <a:gd name="T25" fmla="*/ 1316 h 2520"/>
                <a:gd name="T26" fmla="*/ 1035 w 1261"/>
                <a:gd name="T27" fmla="*/ 1270 h 2520"/>
                <a:gd name="T28" fmla="*/ 1014 w 1261"/>
                <a:gd name="T29" fmla="*/ 1202 h 2520"/>
                <a:gd name="T30" fmla="*/ 1006 w 1261"/>
                <a:gd name="T31" fmla="*/ 279 h 2520"/>
                <a:gd name="T32" fmla="*/ 982 w 1261"/>
                <a:gd name="T33" fmla="*/ 263 h 2520"/>
                <a:gd name="T34" fmla="*/ 959 w 1261"/>
                <a:gd name="T35" fmla="*/ 279 h 2520"/>
                <a:gd name="T36" fmla="*/ 956 w 1261"/>
                <a:gd name="T37" fmla="*/ 2402 h 2520"/>
                <a:gd name="T38" fmla="*/ 916 w 1261"/>
                <a:gd name="T39" fmla="*/ 2477 h 2520"/>
                <a:gd name="T40" fmla="*/ 840 w 1261"/>
                <a:gd name="T41" fmla="*/ 2517 h 2520"/>
                <a:gd name="T42" fmla="*/ 753 w 1261"/>
                <a:gd name="T43" fmla="*/ 2508 h 2520"/>
                <a:gd name="T44" fmla="*/ 687 w 1261"/>
                <a:gd name="T45" fmla="*/ 2455 h 2520"/>
                <a:gd name="T46" fmla="*/ 662 w 1261"/>
                <a:gd name="T47" fmla="*/ 2371 h 2520"/>
                <a:gd name="T48" fmla="*/ 652 w 1261"/>
                <a:gd name="T49" fmla="*/ 1195 h 2520"/>
                <a:gd name="T50" fmla="*/ 617 w 1261"/>
                <a:gd name="T51" fmla="*/ 1189 h 2520"/>
                <a:gd name="T52" fmla="*/ 598 w 1261"/>
                <a:gd name="T53" fmla="*/ 1218 h 2520"/>
                <a:gd name="T54" fmla="*/ 586 w 1261"/>
                <a:gd name="T55" fmla="*/ 2430 h 2520"/>
                <a:gd name="T56" fmla="*/ 532 w 1261"/>
                <a:gd name="T57" fmla="*/ 2495 h 2520"/>
                <a:gd name="T58" fmla="*/ 449 w 1261"/>
                <a:gd name="T59" fmla="*/ 2520 h 2520"/>
                <a:gd name="T60" fmla="*/ 365 w 1261"/>
                <a:gd name="T61" fmla="*/ 2495 h 2520"/>
                <a:gd name="T62" fmla="*/ 312 w 1261"/>
                <a:gd name="T63" fmla="*/ 2430 h 2520"/>
                <a:gd name="T64" fmla="*/ 300 w 1261"/>
                <a:gd name="T65" fmla="*/ 294 h 2520"/>
                <a:gd name="T66" fmla="*/ 286 w 1261"/>
                <a:gd name="T67" fmla="*/ 272 h 2520"/>
                <a:gd name="T68" fmla="*/ 260 w 1261"/>
                <a:gd name="T69" fmla="*/ 277 h 2520"/>
                <a:gd name="T70" fmla="*/ 248 w 1261"/>
                <a:gd name="T71" fmla="*/ 1202 h 2520"/>
                <a:gd name="T72" fmla="*/ 226 w 1261"/>
                <a:gd name="T73" fmla="*/ 1270 h 2520"/>
                <a:gd name="T74" fmla="*/ 172 w 1261"/>
                <a:gd name="T75" fmla="*/ 1316 h 2520"/>
                <a:gd name="T76" fmla="*/ 123 w 1261"/>
                <a:gd name="T77" fmla="*/ 1325 h 2520"/>
                <a:gd name="T78" fmla="*/ 54 w 1261"/>
                <a:gd name="T79" fmla="*/ 1304 h 2520"/>
                <a:gd name="T80" fmla="*/ 9 w 1261"/>
                <a:gd name="T81" fmla="*/ 1249 h 2520"/>
                <a:gd name="T82" fmla="*/ 4 w 1261"/>
                <a:gd name="T83" fmla="*/ 293 h 2520"/>
                <a:gd name="T84" fmla="*/ 32 w 1261"/>
                <a:gd name="T85" fmla="*/ 170 h 2520"/>
                <a:gd name="T86" fmla="*/ 106 w 1261"/>
                <a:gd name="T87" fmla="*/ 73 h 2520"/>
                <a:gd name="T88" fmla="*/ 213 w 1261"/>
                <a:gd name="T89" fmla="*/ 14 h 2520"/>
                <a:gd name="T90" fmla="*/ 424 w 1261"/>
                <a:gd name="T91" fmla="*/ 2 h 2520"/>
                <a:gd name="T92" fmla="*/ 543 w 1261"/>
                <a:gd name="T93" fmla="*/ 220 h 2520"/>
                <a:gd name="T94" fmla="*/ 599 w 1261"/>
                <a:gd name="T95" fmla="*/ 106 h 2520"/>
                <a:gd name="T96" fmla="*/ 556 w 1261"/>
                <a:gd name="T97" fmla="*/ 9 h 2520"/>
                <a:gd name="T98" fmla="*/ 567 w 1261"/>
                <a:gd name="T99" fmla="*/ 0 h 2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61" h="2520">
                  <a:moveTo>
                    <a:pt x="571" y="0"/>
                  </a:moveTo>
                  <a:lnTo>
                    <a:pt x="692" y="0"/>
                  </a:lnTo>
                  <a:lnTo>
                    <a:pt x="696" y="0"/>
                  </a:lnTo>
                  <a:lnTo>
                    <a:pt x="702" y="2"/>
                  </a:lnTo>
                  <a:lnTo>
                    <a:pt x="705" y="5"/>
                  </a:lnTo>
                  <a:lnTo>
                    <a:pt x="708" y="9"/>
                  </a:lnTo>
                  <a:lnTo>
                    <a:pt x="711" y="17"/>
                  </a:lnTo>
                  <a:lnTo>
                    <a:pt x="708" y="26"/>
                  </a:lnTo>
                  <a:lnTo>
                    <a:pt x="663" y="106"/>
                  </a:lnTo>
                  <a:lnTo>
                    <a:pt x="714" y="197"/>
                  </a:lnTo>
                  <a:lnTo>
                    <a:pt x="718" y="208"/>
                  </a:lnTo>
                  <a:lnTo>
                    <a:pt x="720" y="220"/>
                  </a:lnTo>
                  <a:lnTo>
                    <a:pt x="719" y="232"/>
                  </a:lnTo>
                  <a:lnTo>
                    <a:pt x="682" y="402"/>
                  </a:lnTo>
                  <a:lnTo>
                    <a:pt x="836" y="2"/>
                  </a:lnTo>
                  <a:lnTo>
                    <a:pt x="963" y="2"/>
                  </a:lnTo>
                  <a:lnTo>
                    <a:pt x="1006" y="5"/>
                  </a:lnTo>
                  <a:lnTo>
                    <a:pt x="1048" y="14"/>
                  </a:lnTo>
                  <a:lnTo>
                    <a:pt x="1086" y="29"/>
                  </a:lnTo>
                  <a:lnTo>
                    <a:pt x="1122" y="49"/>
                  </a:lnTo>
                  <a:lnTo>
                    <a:pt x="1154" y="73"/>
                  </a:lnTo>
                  <a:lnTo>
                    <a:pt x="1184" y="102"/>
                  </a:lnTo>
                  <a:lnTo>
                    <a:pt x="1209" y="134"/>
                  </a:lnTo>
                  <a:lnTo>
                    <a:pt x="1229" y="170"/>
                  </a:lnTo>
                  <a:lnTo>
                    <a:pt x="1244" y="209"/>
                  </a:lnTo>
                  <a:lnTo>
                    <a:pt x="1253" y="250"/>
                  </a:lnTo>
                  <a:lnTo>
                    <a:pt x="1256" y="293"/>
                  </a:lnTo>
                  <a:lnTo>
                    <a:pt x="1261" y="1201"/>
                  </a:lnTo>
                  <a:lnTo>
                    <a:pt x="1259" y="1225"/>
                  </a:lnTo>
                  <a:lnTo>
                    <a:pt x="1251" y="1249"/>
                  </a:lnTo>
                  <a:lnTo>
                    <a:pt x="1240" y="1270"/>
                  </a:lnTo>
                  <a:lnTo>
                    <a:pt x="1225" y="1289"/>
                  </a:lnTo>
                  <a:lnTo>
                    <a:pt x="1207" y="1304"/>
                  </a:lnTo>
                  <a:lnTo>
                    <a:pt x="1186" y="1315"/>
                  </a:lnTo>
                  <a:lnTo>
                    <a:pt x="1162" y="1323"/>
                  </a:lnTo>
                  <a:lnTo>
                    <a:pt x="1137" y="1325"/>
                  </a:lnTo>
                  <a:lnTo>
                    <a:pt x="1137" y="1325"/>
                  </a:lnTo>
                  <a:lnTo>
                    <a:pt x="1112" y="1323"/>
                  </a:lnTo>
                  <a:lnTo>
                    <a:pt x="1089" y="1316"/>
                  </a:lnTo>
                  <a:lnTo>
                    <a:pt x="1068" y="1304"/>
                  </a:lnTo>
                  <a:lnTo>
                    <a:pt x="1050" y="1289"/>
                  </a:lnTo>
                  <a:lnTo>
                    <a:pt x="1035" y="1270"/>
                  </a:lnTo>
                  <a:lnTo>
                    <a:pt x="1024" y="1250"/>
                  </a:lnTo>
                  <a:lnTo>
                    <a:pt x="1016" y="1227"/>
                  </a:lnTo>
                  <a:lnTo>
                    <a:pt x="1014" y="1202"/>
                  </a:lnTo>
                  <a:lnTo>
                    <a:pt x="1008" y="294"/>
                  </a:lnTo>
                  <a:lnTo>
                    <a:pt x="1008" y="289"/>
                  </a:lnTo>
                  <a:lnTo>
                    <a:pt x="1006" y="279"/>
                  </a:lnTo>
                  <a:lnTo>
                    <a:pt x="1001" y="271"/>
                  </a:lnTo>
                  <a:lnTo>
                    <a:pt x="993" y="265"/>
                  </a:lnTo>
                  <a:lnTo>
                    <a:pt x="982" y="263"/>
                  </a:lnTo>
                  <a:lnTo>
                    <a:pt x="972" y="265"/>
                  </a:lnTo>
                  <a:lnTo>
                    <a:pt x="964" y="271"/>
                  </a:lnTo>
                  <a:lnTo>
                    <a:pt x="959" y="279"/>
                  </a:lnTo>
                  <a:lnTo>
                    <a:pt x="957" y="289"/>
                  </a:lnTo>
                  <a:lnTo>
                    <a:pt x="959" y="2371"/>
                  </a:lnTo>
                  <a:lnTo>
                    <a:pt x="956" y="2402"/>
                  </a:lnTo>
                  <a:lnTo>
                    <a:pt x="948" y="2430"/>
                  </a:lnTo>
                  <a:lnTo>
                    <a:pt x="934" y="2455"/>
                  </a:lnTo>
                  <a:lnTo>
                    <a:pt x="916" y="2477"/>
                  </a:lnTo>
                  <a:lnTo>
                    <a:pt x="894" y="2495"/>
                  </a:lnTo>
                  <a:lnTo>
                    <a:pt x="869" y="2508"/>
                  </a:lnTo>
                  <a:lnTo>
                    <a:pt x="840" y="2517"/>
                  </a:lnTo>
                  <a:lnTo>
                    <a:pt x="810" y="2520"/>
                  </a:lnTo>
                  <a:lnTo>
                    <a:pt x="781" y="2517"/>
                  </a:lnTo>
                  <a:lnTo>
                    <a:pt x="753" y="2508"/>
                  </a:lnTo>
                  <a:lnTo>
                    <a:pt x="728" y="2495"/>
                  </a:lnTo>
                  <a:lnTo>
                    <a:pt x="706" y="2477"/>
                  </a:lnTo>
                  <a:lnTo>
                    <a:pt x="687" y="2455"/>
                  </a:lnTo>
                  <a:lnTo>
                    <a:pt x="673" y="2430"/>
                  </a:lnTo>
                  <a:lnTo>
                    <a:pt x="665" y="2402"/>
                  </a:lnTo>
                  <a:lnTo>
                    <a:pt x="662" y="2371"/>
                  </a:lnTo>
                  <a:lnTo>
                    <a:pt x="662" y="1218"/>
                  </a:lnTo>
                  <a:lnTo>
                    <a:pt x="659" y="1206"/>
                  </a:lnTo>
                  <a:lnTo>
                    <a:pt x="652" y="1195"/>
                  </a:lnTo>
                  <a:lnTo>
                    <a:pt x="642" y="1189"/>
                  </a:lnTo>
                  <a:lnTo>
                    <a:pt x="630" y="1186"/>
                  </a:lnTo>
                  <a:lnTo>
                    <a:pt x="617" y="1189"/>
                  </a:lnTo>
                  <a:lnTo>
                    <a:pt x="607" y="1195"/>
                  </a:lnTo>
                  <a:lnTo>
                    <a:pt x="600" y="1206"/>
                  </a:lnTo>
                  <a:lnTo>
                    <a:pt x="598" y="1218"/>
                  </a:lnTo>
                  <a:lnTo>
                    <a:pt x="598" y="2371"/>
                  </a:lnTo>
                  <a:lnTo>
                    <a:pt x="595" y="2402"/>
                  </a:lnTo>
                  <a:lnTo>
                    <a:pt x="586" y="2430"/>
                  </a:lnTo>
                  <a:lnTo>
                    <a:pt x="573" y="2455"/>
                  </a:lnTo>
                  <a:lnTo>
                    <a:pt x="555" y="2477"/>
                  </a:lnTo>
                  <a:lnTo>
                    <a:pt x="532" y="2495"/>
                  </a:lnTo>
                  <a:lnTo>
                    <a:pt x="507" y="2508"/>
                  </a:lnTo>
                  <a:lnTo>
                    <a:pt x="479" y="2517"/>
                  </a:lnTo>
                  <a:lnTo>
                    <a:pt x="449" y="2520"/>
                  </a:lnTo>
                  <a:lnTo>
                    <a:pt x="419" y="2517"/>
                  </a:lnTo>
                  <a:lnTo>
                    <a:pt x="392" y="2508"/>
                  </a:lnTo>
                  <a:lnTo>
                    <a:pt x="365" y="2495"/>
                  </a:lnTo>
                  <a:lnTo>
                    <a:pt x="344" y="2477"/>
                  </a:lnTo>
                  <a:lnTo>
                    <a:pt x="326" y="2455"/>
                  </a:lnTo>
                  <a:lnTo>
                    <a:pt x="312" y="2430"/>
                  </a:lnTo>
                  <a:lnTo>
                    <a:pt x="303" y="2402"/>
                  </a:lnTo>
                  <a:lnTo>
                    <a:pt x="300" y="2371"/>
                  </a:lnTo>
                  <a:lnTo>
                    <a:pt x="300" y="294"/>
                  </a:lnTo>
                  <a:lnTo>
                    <a:pt x="298" y="285"/>
                  </a:lnTo>
                  <a:lnTo>
                    <a:pt x="293" y="277"/>
                  </a:lnTo>
                  <a:lnTo>
                    <a:pt x="286" y="272"/>
                  </a:lnTo>
                  <a:lnTo>
                    <a:pt x="277" y="270"/>
                  </a:lnTo>
                  <a:lnTo>
                    <a:pt x="267" y="272"/>
                  </a:lnTo>
                  <a:lnTo>
                    <a:pt x="260" y="277"/>
                  </a:lnTo>
                  <a:lnTo>
                    <a:pt x="255" y="285"/>
                  </a:lnTo>
                  <a:lnTo>
                    <a:pt x="253" y="294"/>
                  </a:lnTo>
                  <a:lnTo>
                    <a:pt x="248" y="1202"/>
                  </a:lnTo>
                  <a:lnTo>
                    <a:pt x="246" y="1226"/>
                  </a:lnTo>
                  <a:lnTo>
                    <a:pt x="238" y="1250"/>
                  </a:lnTo>
                  <a:lnTo>
                    <a:pt x="226" y="1270"/>
                  </a:lnTo>
                  <a:lnTo>
                    <a:pt x="211" y="1289"/>
                  </a:lnTo>
                  <a:lnTo>
                    <a:pt x="193" y="1304"/>
                  </a:lnTo>
                  <a:lnTo>
                    <a:pt x="172" y="1316"/>
                  </a:lnTo>
                  <a:lnTo>
                    <a:pt x="149" y="1323"/>
                  </a:lnTo>
                  <a:lnTo>
                    <a:pt x="124" y="1325"/>
                  </a:lnTo>
                  <a:lnTo>
                    <a:pt x="123" y="1325"/>
                  </a:lnTo>
                  <a:lnTo>
                    <a:pt x="99" y="1323"/>
                  </a:lnTo>
                  <a:lnTo>
                    <a:pt x="74" y="1315"/>
                  </a:lnTo>
                  <a:lnTo>
                    <a:pt x="54" y="1304"/>
                  </a:lnTo>
                  <a:lnTo>
                    <a:pt x="35" y="1289"/>
                  </a:lnTo>
                  <a:lnTo>
                    <a:pt x="21" y="1270"/>
                  </a:lnTo>
                  <a:lnTo>
                    <a:pt x="9" y="1249"/>
                  </a:lnTo>
                  <a:lnTo>
                    <a:pt x="2" y="1225"/>
                  </a:lnTo>
                  <a:lnTo>
                    <a:pt x="0" y="1201"/>
                  </a:lnTo>
                  <a:lnTo>
                    <a:pt x="4" y="293"/>
                  </a:lnTo>
                  <a:lnTo>
                    <a:pt x="8" y="250"/>
                  </a:lnTo>
                  <a:lnTo>
                    <a:pt x="17" y="209"/>
                  </a:lnTo>
                  <a:lnTo>
                    <a:pt x="32" y="170"/>
                  </a:lnTo>
                  <a:lnTo>
                    <a:pt x="52" y="134"/>
                  </a:lnTo>
                  <a:lnTo>
                    <a:pt x="77" y="102"/>
                  </a:lnTo>
                  <a:lnTo>
                    <a:pt x="106" y="73"/>
                  </a:lnTo>
                  <a:lnTo>
                    <a:pt x="139" y="49"/>
                  </a:lnTo>
                  <a:lnTo>
                    <a:pt x="175" y="29"/>
                  </a:lnTo>
                  <a:lnTo>
                    <a:pt x="213" y="14"/>
                  </a:lnTo>
                  <a:lnTo>
                    <a:pt x="255" y="5"/>
                  </a:lnTo>
                  <a:lnTo>
                    <a:pt x="298" y="2"/>
                  </a:lnTo>
                  <a:lnTo>
                    <a:pt x="424" y="2"/>
                  </a:lnTo>
                  <a:lnTo>
                    <a:pt x="576" y="402"/>
                  </a:lnTo>
                  <a:lnTo>
                    <a:pt x="543" y="232"/>
                  </a:lnTo>
                  <a:lnTo>
                    <a:pt x="543" y="220"/>
                  </a:lnTo>
                  <a:lnTo>
                    <a:pt x="544" y="208"/>
                  </a:lnTo>
                  <a:lnTo>
                    <a:pt x="550" y="197"/>
                  </a:lnTo>
                  <a:lnTo>
                    <a:pt x="599" y="106"/>
                  </a:lnTo>
                  <a:lnTo>
                    <a:pt x="555" y="26"/>
                  </a:lnTo>
                  <a:lnTo>
                    <a:pt x="553" y="17"/>
                  </a:lnTo>
                  <a:lnTo>
                    <a:pt x="556" y="9"/>
                  </a:lnTo>
                  <a:lnTo>
                    <a:pt x="559" y="5"/>
                  </a:lnTo>
                  <a:lnTo>
                    <a:pt x="562" y="2"/>
                  </a:lnTo>
                  <a:lnTo>
                    <a:pt x="567" y="0"/>
                  </a:lnTo>
                  <a:lnTo>
                    <a:pt x="5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1" name="Freeform 470"/>
            <p:cNvSpPr>
              <a:spLocks/>
            </p:cNvSpPr>
            <p:nvPr/>
          </p:nvSpPr>
          <p:spPr bwMode="auto">
            <a:xfrm>
              <a:off x="5046663" y="2120901"/>
              <a:ext cx="46037" cy="44450"/>
            </a:xfrm>
            <a:custGeom>
              <a:avLst/>
              <a:gdLst>
                <a:gd name="T0" fmla="*/ 256 w 513"/>
                <a:gd name="T1" fmla="*/ 0 h 512"/>
                <a:gd name="T2" fmla="*/ 294 w 513"/>
                <a:gd name="T3" fmla="*/ 3 h 512"/>
                <a:gd name="T4" fmla="*/ 331 w 513"/>
                <a:gd name="T5" fmla="*/ 11 h 512"/>
                <a:gd name="T6" fmla="*/ 365 w 513"/>
                <a:gd name="T7" fmla="*/ 24 h 512"/>
                <a:gd name="T8" fmla="*/ 396 w 513"/>
                <a:gd name="T9" fmla="*/ 41 h 512"/>
                <a:gd name="T10" fmla="*/ 425 w 513"/>
                <a:gd name="T11" fmla="*/ 63 h 512"/>
                <a:gd name="T12" fmla="*/ 450 w 513"/>
                <a:gd name="T13" fmla="*/ 88 h 512"/>
                <a:gd name="T14" fmla="*/ 472 w 513"/>
                <a:gd name="T15" fmla="*/ 116 h 512"/>
                <a:gd name="T16" fmla="*/ 490 w 513"/>
                <a:gd name="T17" fmla="*/ 148 h 512"/>
                <a:gd name="T18" fmla="*/ 503 w 513"/>
                <a:gd name="T19" fmla="*/ 182 h 512"/>
                <a:gd name="T20" fmla="*/ 511 w 513"/>
                <a:gd name="T21" fmla="*/ 218 h 512"/>
                <a:gd name="T22" fmla="*/ 513 w 513"/>
                <a:gd name="T23" fmla="*/ 256 h 512"/>
                <a:gd name="T24" fmla="*/ 511 w 513"/>
                <a:gd name="T25" fmla="*/ 294 h 512"/>
                <a:gd name="T26" fmla="*/ 503 w 513"/>
                <a:gd name="T27" fmla="*/ 330 h 512"/>
                <a:gd name="T28" fmla="*/ 490 w 513"/>
                <a:gd name="T29" fmla="*/ 364 h 512"/>
                <a:gd name="T30" fmla="*/ 472 w 513"/>
                <a:gd name="T31" fmla="*/ 395 h 512"/>
                <a:gd name="T32" fmla="*/ 450 w 513"/>
                <a:gd name="T33" fmla="*/ 424 h 512"/>
                <a:gd name="T34" fmla="*/ 425 w 513"/>
                <a:gd name="T35" fmla="*/ 449 h 512"/>
                <a:gd name="T36" fmla="*/ 396 w 513"/>
                <a:gd name="T37" fmla="*/ 470 h 512"/>
                <a:gd name="T38" fmla="*/ 365 w 513"/>
                <a:gd name="T39" fmla="*/ 488 h 512"/>
                <a:gd name="T40" fmla="*/ 331 w 513"/>
                <a:gd name="T41" fmla="*/ 502 h 512"/>
                <a:gd name="T42" fmla="*/ 294 w 513"/>
                <a:gd name="T43" fmla="*/ 510 h 512"/>
                <a:gd name="T44" fmla="*/ 256 w 513"/>
                <a:gd name="T45" fmla="*/ 512 h 512"/>
                <a:gd name="T46" fmla="*/ 219 w 513"/>
                <a:gd name="T47" fmla="*/ 510 h 512"/>
                <a:gd name="T48" fmla="*/ 183 w 513"/>
                <a:gd name="T49" fmla="*/ 502 h 512"/>
                <a:gd name="T50" fmla="*/ 149 w 513"/>
                <a:gd name="T51" fmla="*/ 488 h 512"/>
                <a:gd name="T52" fmla="*/ 116 w 513"/>
                <a:gd name="T53" fmla="*/ 470 h 512"/>
                <a:gd name="T54" fmla="*/ 88 w 513"/>
                <a:gd name="T55" fmla="*/ 449 h 512"/>
                <a:gd name="T56" fmla="*/ 63 w 513"/>
                <a:gd name="T57" fmla="*/ 424 h 512"/>
                <a:gd name="T58" fmla="*/ 41 w 513"/>
                <a:gd name="T59" fmla="*/ 395 h 512"/>
                <a:gd name="T60" fmla="*/ 24 w 513"/>
                <a:gd name="T61" fmla="*/ 364 h 512"/>
                <a:gd name="T62" fmla="*/ 11 w 513"/>
                <a:gd name="T63" fmla="*/ 330 h 512"/>
                <a:gd name="T64" fmla="*/ 3 w 513"/>
                <a:gd name="T65" fmla="*/ 294 h 512"/>
                <a:gd name="T66" fmla="*/ 0 w 513"/>
                <a:gd name="T67" fmla="*/ 256 h 512"/>
                <a:gd name="T68" fmla="*/ 3 w 513"/>
                <a:gd name="T69" fmla="*/ 218 h 512"/>
                <a:gd name="T70" fmla="*/ 11 w 513"/>
                <a:gd name="T71" fmla="*/ 182 h 512"/>
                <a:gd name="T72" fmla="*/ 24 w 513"/>
                <a:gd name="T73" fmla="*/ 148 h 512"/>
                <a:gd name="T74" fmla="*/ 41 w 513"/>
                <a:gd name="T75" fmla="*/ 116 h 512"/>
                <a:gd name="T76" fmla="*/ 63 w 513"/>
                <a:gd name="T77" fmla="*/ 88 h 512"/>
                <a:gd name="T78" fmla="*/ 88 w 513"/>
                <a:gd name="T79" fmla="*/ 63 h 512"/>
                <a:gd name="T80" fmla="*/ 116 w 513"/>
                <a:gd name="T81" fmla="*/ 41 h 512"/>
                <a:gd name="T82" fmla="*/ 149 w 513"/>
                <a:gd name="T83" fmla="*/ 24 h 512"/>
                <a:gd name="T84" fmla="*/ 183 w 513"/>
                <a:gd name="T85" fmla="*/ 11 h 512"/>
                <a:gd name="T86" fmla="*/ 219 w 513"/>
                <a:gd name="T87" fmla="*/ 3 h 512"/>
                <a:gd name="T88" fmla="*/ 256 w 513"/>
                <a:gd name="T89" fmla="*/ 0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13" h="512">
                  <a:moveTo>
                    <a:pt x="256" y="0"/>
                  </a:moveTo>
                  <a:lnTo>
                    <a:pt x="294" y="3"/>
                  </a:lnTo>
                  <a:lnTo>
                    <a:pt x="331" y="11"/>
                  </a:lnTo>
                  <a:lnTo>
                    <a:pt x="365" y="24"/>
                  </a:lnTo>
                  <a:lnTo>
                    <a:pt x="396" y="41"/>
                  </a:lnTo>
                  <a:lnTo>
                    <a:pt x="425" y="63"/>
                  </a:lnTo>
                  <a:lnTo>
                    <a:pt x="450" y="88"/>
                  </a:lnTo>
                  <a:lnTo>
                    <a:pt x="472" y="116"/>
                  </a:lnTo>
                  <a:lnTo>
                    <a:pt x="490" y="148"/>
                  </a:lnTo>
                  <a:lnTo>
                    <a:pt x="503" y="182"/>
                  </a:lnTo>
                  <a:lnTo>
                    <a:pt x="511" y="218"/>
                  </a:lnTo>
                  <a:lnTo>
                    <a:pt x="513" y="256"/>
                  </a:lnTo>
                  <a:lnTo>
                    <a:pt x="511" y="294"/>
                  </a:lnTo>
                  <a:lnTo>
                    <a:pt x="503" y="330"/>
                  </a:lnTo>
                  <a:lnTo>
                    <a:pt x="490" y="364"/>
                  </a:lnTo>
                  <a:lnTo>
                    <a:pt x="472" y="395"/>
                  </a:lnTo>
                  <a:lnTo>
                    <a:pt x="450" y="424"/>
                  </a:lnTo>
                  <a:lnTo>
                    <a:pt x="425" y="449"/>
                  </a:lnTo>
                  <a:lnTo>
                    <a:pt x="396" y="470"/>
                  </a:lnTo>
                  <a:lnTo>
                    <a:pt x="365" y="488"/>
                  </a:lnTo>
                  <a:lnTo>
                    <a:pt x="331" y="502"/>
                  </a:lnTo>
                  <a:lnTo>
                    <a:pt x="294" y="510"/>
                  </a:lnTo>
                  <a:lnTo>
                    <a:pt x="256" y="512"/>
                  </a:lnTo>
                  <a:lnTo>
                    <a:pt x="219" y="510"/>
                  </a:lnTo>
                  <a:lnTo>
                    <a:pt x="183" y="502"/>
                  </a:lnTo>
                  <a:lnTo>
                    <a:pt x="149" y="488"/>
                  </a:lnTo>
                  <a:lnTo>
                    <a:pt x="116" y="470"/>
                  </a:lnTo>
                  <a:lnTo>
                    <a:pt x="88" y="449"/>
                  </a:lnTo>
                  <a:lnTo>
                    <a:pt x="63" y="424"/>
                  </a:lnTo>
                  <a:lnTo>
                    <a:pt x="41" y="395"/>
                  </a:lnTo>
                  <a:lnTo>
                    <a:pt x="24" y="364"/>
                  </a:lnTo>
                  <a:lnTo>
                    <a:pt x="11" y="330"/>
                  </a:lnTo>
                  <a:lnTo>
                    <a:pt x="3" y="294"/>
                  </a:lnTo>
                  <a:lnTo>
                    <a:pt x="0" y="256"/>
                  </a:lnTo>
                  <a:lnTo>
                    <a:pt x="3" y="218"/>
                  </a:lnTo>
                  <a:lnTo>
                    <a:pt x="11" y="182"/>
                  </a:lnTo>
                  <a:lnTo>
                    <a:pt x="24" y="148"/>
                  </a:lnTo>
                  <a:lnTo>
                    <a:pt x="41" y="116"/>
                  </a:lnTo>
                  <a:lnTo>
                    <a:pt x="63" y="88"/>
                  </a:lnTo>
                  <a:lnTo>
                    <a:pt x="88" y="63"/>
                  </a:lnTo>
                  <a:lnTo>
                    <a:pt x="116" y="41"/>
                  </a:lnTo>
                  <a:lnTo>
                    <a:pt x="149" y="24"/>
                  </a:lnTo>
                  <a:lnTo>
                    <a:pt x="183" y="11"/>
                  </a:lnTo>
                  <a:lnTo>
                    <a:pt x="219" y="3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2" name="Freeform 471"/>
            <p:cNvSpPr>
              <a:spLocks/>
            </p:cNvSpPr>
            <p:nvPr/>
          </p:nvSpPr>
          <p:spPr bwMode="auto">
            <a:xfrm>
              <a:off x="4976813" y="2105026"/>
              <a:ext cx="184150" cy="288925"/>
            </a:xfrm>
            <a:custGeom>
              <a:avLst/>
              <a:gdLst>
                <a:gd name="T0" fmla="*/ 158 w 2091"/>
                <a:gd name="T1" fmla="*/ 5 h 3294"/>
                <a:gd name="T2" fmla="*/ 200 w 2091"/>
                <a:gd name="T3" fmla="*/ 26 h 3294"/>
                <a:gd name="T4" fmla="*/ 848 w 2091"/>
                <a:gd name="T5" fmla="*/ 795 h 3294"/>
                <a:gd name="T6" fmla="*/ 961 w 2091"/>
                <a:gd name="T7" fmla="*/ 1006 h 3294"/>
                <a:gd name="T8" fmla="*/ 962 w 2091"/>
                <a:gd name="T9" fmla="*/ 982 h 3294"/>
                <a:gd name="T10" fmla="*/ 1016 w 2091"/>
                <a:gd name="T11" fmla="*/ 880 h 3294"/>
                <a:gd name="T12" fmla="*/ 970 w 2091"/>
                <a:gd name="T13" fmla="*/ 791 h 3294"/>
                <a:gd name="T14" fmla="*/ 975 w 2091"/>
                <a:gd name="T15" fmla="*/ 779 h 3294"/>
                <a:gd name="T16" fmla="*/ 983 w 2091"/>
                <a:gd name="T17" fmla="*/ 774 h 3294"/>
                <a:gd name="T18" fmla="*/ 1110 w 2091"/>
                <a:gd name="T19" fmla="*/ 774 h 3294"/>
                <a:gd name="T20" fmla="*/ 1118 w 2091"/>
                <a:gd name="T21" fmla="*/ 776 h 3294"/>
                <a:gd name="T22" fmla="*/ 1125 w 2091"/>
                <a:gd name="T23" fmla="*/ 783 h 3294"/>
                <a:gd name="T24" fmla="*/ 1125 w 2091"/>
                <a:gd name="T25" fmla="*/ 800 h 3294"/>
                <a:gd name="T26" fmla="*/ 1131 w 2091"/>
                <a:gd name="T27" fmla="*/ 971 h 3294"/>
                <a:gd name="T28" fmla="*/ 1137 w 2091"/>
                <a:gd name="T29" fmla="*/ 994 h 3294"/>
                <a:gd name="T30" fmla="*/ 1100 w 2091"/>
                <a:gd name="T31" fmla="*/ 1176 h 3294"/>
                <a:gd name="T32" fmla="*/ 1873 w 2091"/>
                <a:gd name="T33" fmla="*/ 44 h 3294"/>
                <a:gd name="T34" fmla="*/ 1911 w 2091"/>
                <a:gd name="T35" fmla="*/ 13 h 3294"/>
                <a:gd name="T36" fmla="*/ 1957 w 2091"/>
                <a:gd name="T37" fmla="*/ 0 h 3294"/>
                <a:gd name="T38" fmla="*/ 2004 w 2091"/>
                <a:gd name="T39" fmla="*/ 5 h 3294"/>
                <a:gd name="T40" fmla="*/ 2048 w 2091"/>
                <a:gd name="T41" fmla="*/ 28 h 3294"/>
                <a:gd name="T42" fmla="*/ 2078 w 2091"/>
                <a:gd name="T43" fmla="*/ 67 h 3294"/>
                <a:gd name="T44" fmla="*/ 2091 w 2091"/>
                <a:gd name="T45" fmla="*/ 112 h 3294"/>
                <a:gd name="T46" fmla="*/ 2086 w 2091"/>
                <a:gd name="T47" fmla="*/ 160 h 3294"/>
                <a:gd name="T48" fmla="*/ 2063 w 2091"/>
                <a:gd name="T49" fmla="*/ 203 h 3294"/>
                <a:gd name="T50" fmla="*/ 1376 w 2091"/>
                <a:gd name="T51" fmla="*/ 3145 h 3294"/>
                <a:gd name="T52" fmla="*/ 1364 w 2091"/>
                <a:gd name="T53" fmla="*/ 3204 h 3294"/>
                <a:gd name="T54" fmla="*/ 1333 w 2091"/>
                <a:gd name="T55" fmla="*/ 3251 h 3294"/>
                <a:gd name="T56" fmla="*/ 1286 w 2091"/>
                <a:gd name="T57" fmla="*/ 3282 h 3294"/>
                <a:gd name="T58" fmla="*/ 1227 w 2091"/>
                <a:gd name="T59" fmla="*/ 3294 h 3294"/>
                <a:gd name="T60" fmla="*/ 1170 w 2091"/>
                <a:gd name="T61" fmla="*/ 3282 h 3294"/>
                <a:gd name="T62" fmla="*/ 1123 w 2091"/>
                <a:gd name="T63" fmla="*/ 3251 h 3294"/>
                <a:gd name="T64" fmla="*/ 1091 w 2091"/>
                <a:gd name="T65" fmla="*/ 3204 h 3294"/>
                <a:gd name="T66" fmla="*/ 1078 w 2091"/>
                <a:gd name="T67" fmla="*/ 3145 h 3294"/>
                <a:gd name="T68" fmla="*/ 1076 w 2091"/>
                <a:gd name="T69" fmla="*/ 1980 h 3294"/>
                <a:gd name="T70" fmla="*/ 1059 w 2091"/>
                <a:gd name="T71" fmla="*/ 1963 h 3294"/>
                <a:gd name="T72" fmla="*/ 1034 w 2091"/>
                <a:gd name="T73" fmla="*/ 1963 h 3294"/>
                <a:gd name="T74" fmla="*/ 1017 w 2091"/>
                <a:gd name="T75" fmla="*/ 1980 h 3294"/>
                <a:gd name="T76" fmla="*/ 1015 w 2091"/>
                <a:gd name="T77" fmla="*/ 3145 h 3294"/>
                <a:gd name="T78" fmla="*/ 1003 w 2091"/>
                <a:gd name="T79" fmla="*/ 3204 h 3294"/>
                <a:gd name="T80" fmla="*/ 971 w 2091"/>
                <a:gd name="T81" fmla="*/ 3251 h 3294"/>
                <a:gd name="T82" fmla="*/ 923 w 2091"/>
                <a:gd name="T83" fmla="*/ 3282 h 3294"/>
                <a:gd name="T84" fmla="*/ 866 w 2091"/>
                <a:gd name="T85" fmla="*/ 3294 h 3294"/>
                <a:gd name="T86" fmla="*/ 808 w 2091"/>
                <a:gd name="T87" fmla="*/ 3282 h 3294"/>
                <a:gd name="T88" fmla="*/ 760 w 2091"/>
                <a:gd name="T89" fmla="*/ 3251 h 3294"/>
                <a:gd name="T90" fmla="*/ 729 w 2091"/>
                <a:gd name="T91" fmla="*/ 3204 h 3294"/>
                <a:gd name="T92" fmla="*/ 717 w 2091"/>
                <a:gd name="T93" fmla="*/ 3145 h 3294"/>
                <a:gd name="T94" fmla="*/ 28 w 2091"/>
                <a:gd name="T95" fmla="*/ 203 h 3294"/>
                <a:gd name="T96" fmla="*/ 5 w 2091"/>
                <a:gd name="T97" fmla="*/ 160 h 3294"/>
                <a:gd name="T98" fmla="*/ 0 w 2091"/>
                <a:gd name="T99" fmla="*/ 112 h 3294"/>
                <a:gd name="T100" fmla="*/ 13 w 2091"/>
                <a:gd name="T101" fmla="*/ 67 h 3294"/>
                <a:gd name="T102" fmla="*/ 44 w 2091"/>
                <a:gd name="T103" fmla="*/ 28 h 3294"/>
                <a:gd name="T104" fmla="*/ 87 w 2091"/>
                <a:gd name="T105" fmla="*/ 5 h 3294"/>
                <a:gd name="T106" fmla="*/ 134 w 2091"/>
                <a:gd name="T107" fmla="*/ 0 h 3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91" h="3294">
                  <a:moveTo>
                    <a:pt x="134" y="0"/>
                  </a:moveTo>
                  <a:lnTo>
                    <a:pt x="158" y="5"/>
                  </a:lnTo>
                  <a:lnTo>
                    <a:pt x="180" y="13"/>
                  </a:lnTo>
                  <a:lnTo>
                    <a:pt x="200" y="26"/>
                  </a:lnTo>
                  <a:lnTo>
                    <a:pt x="218" y="44"/>
                  </a:lnTo>
                  <a:lnTo>
                    <a:pt x="848" y="795"/>
                  </a:lnTo>
                  <a:lnTo>
                    <a:pt x="993" y="1176"/>
                  </a:lnTo>
                  <a:lnTo>
                    <a:pt x="961" y="1006"/>
                  </a:lnTo>
                  <a:lnTo>
                    <a:pt x="960" y="994"/>
                  </a:lnTo>
                  <a:lnTo>
                    <a:pt x="962" y="982"/>
                  </a:lnTo>
                  <a:lnTo>
                    <a:pt x="967" y="971"/>
                  </a:lnTo>
                  <a:lnTo>
                    <a:pt x="1016" y="880"/>
                  </a:lnTo>
                  <a:lnTo>
                    <a:pt x="972" y="800"/>
                  </a:lnTo>
                  <a:lnTo>
                    <a:pt x="970" y="791"/>
                  </a:lnTo>
                  <a:lnTo>
                    <a:pt x="973" y="783"/>
                  </a:lnTo>
                  <a:lnTo>
                    <a:pt x="975" y="779"/>
                  </a:lnTo>
                  <a:lnTo>
                    <a:pt x="979" y="776"/>
                  </a:lnTo>
                  <a:lnTo>
                    <a:pt x="983" y="774"/>
                  </a:lnTo>
                  <a:lnTo>
                    <a:pt x="988" y="774"/>
                  </a:lnTo>
                  <a:lnTo>
                    <a:pt x="1110" y="774"/>
                  </a:lnTo>
                  <a:lnTo>
                    <a:pt x="1114" y="774"/>
                  </a:lnTo>
                  <a:lnTo>
                    <a:pt x="1118" y="776"/>
                  </a:lnTo>
                  <a:lnTo>
                    <a:pt x="1122" y="779"/>
                  </a:lnTo>
                  <a:lnTo>
                    <a:pt x="1125" y="783"/>
                  </a:lnTo>
                  <a:lnTo>
                    <a:pt x="1127" y="791"/>
                  </a:lnTo>
                  <a:lnTo>
                    <a:pt x="1125" y="800"/>
                  </a:lnTo>
                  <a:lnTo>
                    <a:pt x="1080" y="880"/>
                  </a:lnTo>
                  <a:lnTo>
                    <a:pt x="1131" y="971"/>
                  </a:lnTo>
                  <a:lnTo>
                    <a:pt x="1135" y="982"/>
                  </a:lnTo>
                  <a:lnTo>
                    <a:pt x="1137" y="994"/>
                  </a:lnTo>
                  <a:lnTo>
                    <a:pt x="1136" y="1006"/>
                  </a:lnTo>
                  <a:lnTo>
                    <a:pt x="1100" y="1176"/>
                  </a:lnTo>
                  <a:lnTo>
                    <a:pt x="1249" y="789"/>
                  </a:lnTo>
                  <a:lnTo>
                    <a:pt x="1873" y="44"/>
                  </a:lnTo>
                  <a:lnTo>
                    <a:pt x="1891" y="26"/>
                  </a:lnTo>
                  <a:lnTo>
                    <a:pt x="1911" y="13"/>
                  </a:lnTo>
                  <a:lnTo>
                    <a:pt x="1933" y="5"/>
                  </a:lnTo>
                  <a:lnTo>
                    <a:pt x="1957" y="0"/>
                  </a:lnTo>
                  <a:lnTo>
                    <a:pt x="1980" y="0"/>
                  </a:lnTo>
                  <a:lnTo>
                    <a:pt x="2004" y="5"/>
                  </a:lnTo>
                  <a:lnTo>
                    <a:pt x="2027" y="14"/>
                  </a:lnTo>
                  <a:lnTo>
                    <a:pt x="2048" y="28"/>
                  </a:lnTo>
                  <a:lnTo>
                    <a:pt x="2065" y="46"/>
                  </a:lnTo>
                  <a:lnTo>
                    <a:pt x="2078" y="67"/>
                  </a:lnTo>
                  <a:lnTo>
                    <a:pt x="2087" y="89"/>
                  </a:lnTo>
                  <a:lnTo>
                    <a:pt x="2091" y="112"/>
                  </a:lnTo>
                  <a:lnTo>
                    <a:pt x="2091" y="137"/>
                  </a:lnTo>
                  <a:lnTo>
                    <a:pt x="2086" y="160"/>
                  </a:lnTo>
                  <a:lnTo>
                    <a:pt x="2077" y="182"/>
                  </a:lnTo>
                  <a:lnTo>
                    <a:pt x="2063" y="203"/>
                  </a:lnTo>
                  <a:lnTo>
                    <a:pt x="1373" y="1024"/>
                  </a:lnTo>
                  <a:lnTo>
                    <a:pt x="1376" y="3145"/>
                  </a:lnTo>
                  <a:lnTo>
                    <a:pt x="1373" y="3176"/>
                  </a:lnTo>
                  <a:lnTo>
                    <a:pt x="1364" y="3204"/>
                  </a:lnTo>
                  <a:lnTo>
                    <a:pt x="1351" y="3229"/>
                  </a:lnTo>
                  <a:lnTo>
                    <a:pt x="1333" y="3251"/>
                  </a:lnTo>
                  <a:lnTo>
                    <a:pt x="1311" y="3269"/>
                  </a:lnTo>
                  <a:lnTo>
                    <a:pt x="1286" y="3282"/>
                  </a:lnTo>
                  <a:lnTo>
                    <a:pt x="1258" y="3291"/>
                  </a:lnTo>
                  <a:lnTo>
                    <a:pt x="1227" y="3294"/>
                  </a:lnTo>
                  <a:lnTo>
                    <a:pt x="1197" y="3291"/>
                  </a:lnTo>
                  <a:lnTo>
                    <a:pt x="1170" y="3282"/>
                  </a:lnTo>
                  <a:lnTo>
                    <a:pt x="1145" y="3269"/>
                  </a:lnTo>
                  <a:lnTo>
                    <a:pt x="1123" y="3251"/>
                  </a:lnTo>
                  <a:lnTo>
                    <a:pt x="1105" y="3229"/>
                  </a:lnTo>
                  <a:lnTo>
                    <a:pt x="1091" y="3204"/>
                  </a:lnTo>
                  <a:lnTo>
                    <a:pt x="1081" y="3176"/>
                  </a:lnTo>
                  <a:lnTo>
                    <a:pt x="1078" y="3145"/>
                  </a:lnTo>
                  <a:lnTo>
                    <a:pt x="1078" y="1992"/>
                  </a:lnTo>
                  <a:lnTo>
                    <a:pt x="1076" y="1980"/>
                  </a:lnTo>
                  <a:lnTo>
                    <a:pt x="1069" y="1969"/>
                  </a:lnTo>
                  <a:lnTo>
                    <a:pt x="1059" y="1963"/>
                  </a:lnTo>
                  <a:lnTo>
                    <a:pt x="1047" y="1960"/>
                  </a:lnTo>
                  <a:lnTo>
                    <a:pt x="1034" y="1963"/>
                  </a:lnTo>
                  <a:lnTo>
                    <a:pt x="1024" y="1969"/>
                  </a:lnTo>
                  <a:lnTo>
                    <a:pt x="1017" y="1980"/>
                  </a:lnTo>
                  <a:lnTo>
                    <a:pt x="1015" y="1992"/>
                  </a:lnTo>
                  <a:lnTo>
                    <a:pt x="1015" y="3145"/>
                  </a:lnTo>
                  <a:lnTo>
                    <a:pt x="1012" y="3176"/>
                  </a:lnTo>
                  <a:lnTo>
                    <a:pt x="1003" y="3204"/>
                  </a:lnTo>
                  <a:lnTo>
                    <a:pt x="989" y="3229"/>
                  </a:lnTo>
                  <a:lnTo>
                    <a:pt x="971" y="3251"/>
                  </a:lnTo>
                  <a:lnTo>
                    <a:pt x="950" y="3269"/>
                  </a:lnTo>
                  <a:lnTo>
                    <a:pt x="923" y="3282"/>
                  </a:lnTo>
                  <a:lnTo>
                    <a:pt x="896" y="3291"/>
                  </a:lnTo>
                  <a:lnTo>
                    <a:pt x="866" y="3294"/>
                  </a:lnTo>
                  <a:lnTo>
                    <a:pt x="836" y="3291"/>
                  </a:lnTo>
                  <a:lnTo>
                    <a:pt x="808" y="3282"/>
                  </a:lnTo>
                  <a:lnTo>
                    <a:pt x="783" y="3269"/>
                  </a:lnTo>
                  <a:lnTo>
                    <a:pt x="760" y="3251"/>
                  </a:lnTo>
                  <a:lnTo>
                    <a:pt x="742" y="3229"/>
                  </a:lnTo>
                  <a:lnTo>
                    <a:pt x="729" y="3204"/>
                  </a:lnTo>
                  <a:lnTo>
                    <a:pt x="720" y="3176"/>
                  </a:lnTo>
                  <a:lnTo>
                    <a:pt x="717" y="3145"/>
                  </a:lnTo>
                  <a:lnTo>
                    <a:pt x="717" y="1024"/>
                  </a:lnTo>
                  <a:lnTo>
                    <a:pt x="28" y="203"/>
                  </a:lnTo>
                  <a:lnTo>
                    <a:pt x="14" y="182"/>
                  </a:lnTo>
                  <a:lnTo>
                    <a:pt x="5" y="160"/>
                  </a:lnTo>
                  <a:lnTo>
                    <a:pt x="0" y="137"/>
                  </a:lnTo>
                  <a:lnTo>
                    <a:pt x="0" y="112"/>
                  </a:lnTo>
                  <a:lnTo>
                    <a:pt x="4" y="89"/>
                  </a:lnTo>
                  <a:lnTo>
                    <a:pt x="13" y="67"/>
                  </a:lnTo>
                  <a:lnTo>
                    <a:pt x="26" y="46"/>
                  </a:lnTo>
                  <a:lnTo>
                    <a:pt x="44" y="28"/>
                  </a:lnTo>
                  <a:lnTo>
                    <a:pt x="64" y="14"/>
                  </a:lnTo>
                  <a:lnTo>
                    <a:pt x="87" y="5"/>
                  </a:lnTo>
                  <a:lnTo>
                    <a:pt x="110" y="0"/>
                  </a:lnTo>
                  <a:lnTo>
                    <a:pt x="1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26" name="Group 1725"/>
          <p:cNvGrpSpPr/>
          <p:nvPr/>
        </p:nvGrpSpPr>
        <p:grpSpPr>
          <a:xfrm>
            <a:off x="5631788" y="2766536"/>
            <a:ext cx="309562" cy="263526"/>
            <a:chOff x="5624513" y="2117725"/>
            <a:chExt cx="309562" cy="263526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56" name="Freeform 476"/>
            <p:cNvSpPr>
              <a:spLocks/>
            </p:cNvSpPr>
            <p:nvPr/>
          </p:nvSpPr>
          <p:spPr bwMode="auto">
            <a:xfrm>
              <a:off x="5835650" y="2117725"/>
              <a:ext cx="68262" cy="90488"/>
            </a:xfrm>
            <a:custGeom>
              <a:avLst/>
              <a:gdLst>
                <a:gd name="T0" fmla="*/ 410 w 724"/>
                <a:gd name="T1" fmla="*/ 3 h 968"/>
                <a:gd name="T2" fmla="*/ 467 w 724"/>
                <a:gd name="T3" fmla="*/ 16 h 968"/>
                <a:gd name="T4" fmla="*/ 515 w 724"/>
                <a:gd name="T5" fmla="*/ 38 h 968"/>
                <a:gd name="T6" fmla="*/ 554 w 724"/>
                <a:gd name="T7" fmla="*/ 66 h 968"/>
                <a:gd name="T8" fmla="*/ 580 w 724"/>
                <a:gd name="T9" fmla="*/ 91 h 968"/>
                <a:gd name="T10" fmla="*/ 595 w 724"/>
                <a:gd name="T11" fmla="*/ 110 h 968"/>
                <a:gd name="T12" fmla="*/ 600 w 724"/>
                <a:gd name="T13" fmla="*/ 118 h 968"/>
                <a:gd name="T14" fmla="*/ 604 w 724"/>
                <a:gd name="T15" fmla="*/ 118 h 968"/>
                <a:gd name="T16" fmla="*/ 615 w 724"/>
                <a:gd name="T17" fmla="*/ 122 h 968"/>
                <a:gd name="T18" fmla="*/ 631 w 724"/>
                <a:gd name="T19" fmla="*/ 129 h 968"/>
                <a:gd name="T20" fmla="*/ 650 w 724"/>
                <a:gd name="T21" fmla="*/ 143 h 968"/>
                <a:gd name="T22" fmla="*/ 669 w 724"/>
                <a:gd name="T23" fmla="*/ 166 h 968"/>
                <a:gd name="T24" fmla="*/ 685 w 724"/>
                <a:gd name="T25" fmla="*/ 198 h 968"/>
                <a:gd name="T26" fmla="*/ 697 w 724"/>
                <a:gd name="T27" fmla="*/ 241 h 968"/>
                <a:gd name="T28" fmla="*/ 702 w 724"/>
                <a:gd name="T29" fmla="*/ 299 h 968"/>
                <a:gd name="T30" fmla="*/ 699 w 724"/>
                <a:gd name="T31" fmla="*/ 373 h 968"/>
                <a:gd name="T32" fmla="*/ 688 w 724"/>
                <a:gd name="T33" fmla="*/ 438 h 968"/>
                <a:gd name="T34" fmla="*/ 688 w 724"/>
                <a:gd name="T35" fmla="*/ 462 h 968"/>
                <a:gd name="T36" fmla="*/ 703 w 724"/>
                <a:gd name="T37" fmla="*/ 465 h 968"/>
                <a:gd name="T38" fmla="*/ 715 w 724"/>
                <a:gd name="T39" fmla="*/ 477 h 968"/>
                <a:gd name="T40" fmla="*/ 723 w 724"/>
                <a:gd name="T41" fmla="*/ 499 h 968"/>
                <a:gd name="T42" fmla="*/ 721 w 724"/>
                <a:gd name="T43" fmla="*/ 534 h 968"/>
                <a:gd name="T44" fmla="*/ 710 w 724"/>
                <a:gd name="T45" fmla="*/ 587 h 968"/>
                <a:gd name="T46" fmla="*/ 691 w 724"/>
                <a:gd name="T47" fmla="*/ 643 h 968"/>
                <a:gd name="T48" fmla="*/ 673 w 724"/>
                <a:gd name="T49" fmla="*/ 676 h 968"/>
                <a:gd name="T50" fmla="*/ 658 w 724"/>
                <a:gd name="T51" fmla="*/ 690 h 968"/>
                <a:gd name="T52" fmla="*/ 644 w 724"/>
                <a:gd name="T53" fmla="*/ 722 h 968"/>
                <a:gd name="T54" fmla="*/ 621 w 724"/>
                <a:gd name="T55" fmla="*/ 783 h 968"/>
                <a:gd name="T56" fmla="*/ 584 w 724"/>
                <a:gd name="T57" fmla="*/ 843 h 968"/>
                <a:gd name="T58" fmla="*/ 535 w 724"/>
                <a:gd name="T59" fmla="*/ 897 h 968"/>
                <a:gd name="T60" fmla="*/ 473 w 724"/>
                <a:gd name="T61" fmla="*/ 939 h 968"/>
                <a:gd name="T62" fmla="*/ 408 w 724"/>
                <a:gd name="T63" fmla="*/ 964 h 968"/>
                <a:gd name="T64" fmla="*/ 346 w 724"/>
                <a:gd name="T65" fmla="*/ 968 h 968"/>
                <a:gd name="T66" fmla="*/ 284 w 724"/>
                <a:gd name="T67" fmla="*/ 955 h 968"/>
                <a:gd name="T68" fmla="*/ 216 w 724"/>
                <a:gd name="T69" fmla="*/ 920 h 968"/>
                <a:gd name="T70" fmla="*/ 161 w 724"/>
                <a:gd name="T71" fmla="*/ 872 h 968"/>
                <a:gd name="T72" fmla="*/ 118 w 724"/>
                <a:gd name="T73" fmla="*/ 814 h 968"/>
                <a:gd name="T74" fmla="*/ 89 w 724"/>
                <a:gd name="T75" fmla="*/ 753 h 968"/>
                <a:gd name="T76" fmla="*/ 73 w 724"/>
                <a:gd name="T77" fmla="*/ 692 h 968"/>
                <a:gd name="T78" fmla="*/ 57 w 724"/>
                <a:gd name="T79" fmla="*/ 685 h 968"/>
                <a:gd name="T80" fmla="*/ 40 w 724"/>
                <a:gd name="T81" fmla="*/ 662 h 968"/>
                <a:gd name="T82" fmla="*/ 22 w 724"/>
                <a:gd name="T83" fmla="*/ 618 h 968"/>
                <a:gd name="T84" fmla="*/ 6 w 724"/>
                <a:gd name="T85" fmla="*/ 559 h 968"/>
                <a:gd name="T86" fmla="*/ 0 w 724"/>
                <a:gd name="T87" fmla="*/ 515 h 968"/>
                <a:gd name="T88" fmla="*/ 3 w 724"/>
                <a:gd name="T89" fmla="*/ 487 h 968"/>
                <a:gd name="T90" fmla="*/ 13 w 724"/>
                <a:gd name="T91" fmla="*/ 470 h 968"/>
                <a:gd name="T92" fmla="*/ 27 w 724"/>
                <a:gd name="T93" fmla="*/ 463 h 968"/>
                <a:gd name="T94" fmla="*/ 43 w 724"/>
                <a:gd name="T95" fmla="*/ 462 h 968"/>
                <a:gd name="T96" fmla="*/ 30 w 724"/>
                <a:gd name="T97" fmla="*/ 416 h 968"/>
                <a:gd name="T98" fmla="*/ 22 w 724"/>
                <a:gd name="T99" fmla="*/ 340 h 968"/>
                <a:gd name="T100" fmla="*/ 30 w 724"/>
                <a:gd name="T101" fmla="*/ 270 h 968"/>
                <a:gd name="T102" fmla="*/ 55 w 724"/>
                <a:gd name="T103" fmla="*/ 201 h 968"/>
                <a:gd name="T104" fmla="*/ 94 w 724"/>
                <a:gd name="T105" fmla="*/ 144 h 968"/>
                <a:gd name="T106" fmla="*/ 140 w 724"/>
                <a:gd name="T107" fmla="*/ 96 h 968"/>
                <a:gd name="T108" fmla="*/ 194 w 724"/>
                <a:gd name="T109" fmla="*/ 55 h 968"/>
                <a:gd name="T110" fmla="*/ 243 w 724"/>
                <a:gd name="T111" fmla="*/ 26 h 968"/>
                <a:gd name="T112" fmla="*/ 304 w 724"/>
                <a:gd name="T113" fmla="*/ 6 h 968"/>
                <a:gd name="T114" fmla="*/ 376 w 724"/>
                <a:gd name="T115" fmla="*/ 0 h 9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24" h="968">
                  <a:moveTo>
                    <a:pt x="376" y="0"/>
                  </a:moveTo>
                  <a:lnTo>
                    <a:pt x="410" y="3"/>
                  </a:lnTo>
                  <a:lnTo>
                    <a:pt x="440" y="8"/>
                  </a:lnTo>
                  <a:lnTo>
                    <a:pt x="467" y="16"/>
                  </a:lnTo>
                  <a:lnTo>
                    <a:pt x="492" y="26"/>
                  </a:lnTo>
                  <a:lnTo>
                    <a:pt x="515" y="38"/>
                  </a:lnTo>
                  <a:lnTo>
                    <a:pt x="536" y="52"/>
                  </a:lnTo>
                  <a:lnTo>
                    <a:pt x="554" y="66"/>
                  </a:lnTo>
                  <a:lnTo>
                    <a:pt x="569" y="79"/>
                  </a:lnTo>
                  <a:lnTo>
                    <a:pt x="580" y="91"/>
                  </a:lnTo>
                  <a:lnTo>
                    <a:pt x="589" y="102"/>
                  </a:lnTo>
                  <a:lnTo>
                    <a:pt x="595" y="110"/>
                  </a:lnTo>
                  <a:lnTo>
                    <a:pt x="599" y="116"/>
                  </a:lnTo>
                  <a:lnTo>
                    <a:pt x="600" y="118"/>
                  </a:lnTo>
                  <a:lnTo>
                    <a:pt x="601" y="118"/>
                  </a:lnTo>
                  <a:lnTo>
                    <a:pt x="604" y="118"/>
                  </a:lnTo>
                  <a:lnTo>
                    <a:pt x="609" y="120"/>
                  </a:lnTo>
                  <a:lnTo>
                    <a:pt x="615" y="122"/>
                  </a:lnTo>
                  <a:lnTo>
                    <a:pt x="623" y="125"/>
                  </a:lnTo>
                  <a:lnTo>
                    <a:pt x="631" y="129"/>
                  </a:lnTo>
                  <a:lnTo>
                    <a:pt x="640" y="135"/>
                  </a:lnTo>
                  <a:lnTo>
                    <a:pt x="650" y="143"/>
                  </a:lnTo>
                  <a:lnTo>
                    <a:pt x="659" y="154"/>
                  </a:lnTo>
                  <a:lnTo>
                    <a:pt x="669" y="166"/>
                  </a:lnTo>
                  <a:lnTo>
                    <a:pt x="677" y="180"/>
                  </a:lnTo>
                  <a:lnTo>
                    <a:pt x="685" y="198"/>
                  </a:lnTo>
                  <a:lnTo>
                    <a:pt x="692" y="218"/>
                  </a:lnTo>
                  <a:lnTo>
                    <a:pt x="697" y="241"/>
                  </a:lnTo>
                  <a:lnTo>
                    <a:pt x="701" y="269"/>
                  </a:lnTo>
                  <a:lnTo>
                    <a:pt x="702" y="299"/>
                  </a:lnTo>
                  <a:lnTo>
                    <a:pt x="702" y="334"/>
                  </a:lnTo>
                  <a:lnTo>
                    <a:pt x="699" y="373"/>
                  </a:lnTo>
                  <a:lnTo>
                    <a:pt x="693" y="416"/>
                  </a:lnTo>
                  <a:lnTo>
                    <a:pt x="688" y="438"/>
                  </a:lnTo>
                  <a:lnTo>
                    <a:pt x="681" y="462"/>
                  </a:lnTo>
                  <a:lnTo>
                    <a:pt x="688" y="462"/>
                  </a:lnTo>
                  <a:lnTo>
                    <a:pt x="696" y="463"/>
                  </a:lnTo>
                  <a:lnTo>
                    <a:pt x="703" y="465"/>
                  </a:lnTo>
                  <a:lnTo>
                    <a:pt x="710" y="470"/>
                  </a:lnTo>
                  <a:lnTo>
                    <a:pt x="715" y="477"/>
                  </a:lnTo>
                  <a:lnTo>
                    <a:pt x="719" y="487"/>
                  </a:lnTo>
                  <a:lnTo>
                    <a:pt x="723" y="499"/>
                  </a:lnTo>
                  <a:lnTo>
                    <a:pt x="724" y="515"/>
                  </a:lnTo>
                  <a:lnTo>
                    <a:pt x="721" y="534"/>
                  </a:lnTo>
                  <a:lnTo>
                    <a:pt x="717" y="559"/>
                  </a:lnTo>
                  <a:lnTo>
                    <a:pt x="710" y="587"/>
                  </a:lnTo>
                  <a:lnTo>
                    <a:pt x="701" y="618"/>
                  </a:lnTo>
                  <a:lnTo>
                    <a:pt x="691" y="643"/>
                  </a:lnTo>
                  <a:lnTo>
                    <a:pt x="682" y="662"/>
                  </a:lnTo>
                  <a:lnTo>
                    <a:pt x="673" y="676"/>
                  </a:lnTo>
                  <a:lnTo>
                    <a:pt x="665" y="685"/>
                  </a:lnTo>
                  <a:lnTo>
                    <a:pt x="658" y="690"/>
                  </a:lnTo>
                  <a:lnTo>
                    <a:pt x="650" y="692"/>
                  </a:lnTo>
                  <a:lnTo>
                    <a:pt x="644" y="722"/>
                  </a:lnTo>
                  <a:lnTo>
                    <a:pt x="634" y="753"/>
                  </a:lnTo>
                  <a:lnTo>
                    <a:pt x="621" y="783"/>
                  </a:lnTo>
                  <a:lnTo>
                    <a:pt x="604" y="814"/>
                  </a:lnTo>
                  <a:lnTo>
                    <a:pt x="584" y="843"/>
                  </a:lnTo>
                  <a:lnTo>
                    <a:pt x="561" y="872"/>
                  </a:lnTo>
                  <a:lnTo>
                    <a:pt x="535" y="897"/>
                  </a:lnTo>
                  <a:lnTo>
                    <a:pt x="506" y="920"/>
                  </a:lnTo>
                  <a:lnTo>
                    <a:pt x="473" y="939"/>
                  </a:lnTo>
                  <a:lnTo>
                    <a:pt x="439" y="955"/>
                  </a:lnTo>
                  <a:lnTo>
                    <a:pt x="408" y="964"/>
                  </a:lnTo>
                  <a:lnTo>
                    <a:pt x="377" y="968"/>
                  </a:lnTo>
                  <a:lnTo>
                    <a:pt x="346" y="968"/>
                  </a:lnTo>
                  <a:lnTo>
                    <a:pt x="315" y="964"/>
                  </a:lnTo>
                  <a:lnTo>
                    <a:pt x="284" y="955"/>
                  </a:lnTo>
                  <a:lnTo>
                    <a:pt x="248" y="939"/>
                  </a:lnTo>
                  <a:lnTo>
                    <a:pt x="216" y="920"/>
                  </a:lnTo>
                  <a:lnTo>
                    <a:pt x="187" y="897"/>
                  </a:lnTo>
                  <a:lnTo>
                    <a:pt x="161" y="872"/>
                  </a:lnTo>
                  <a:lnTo>
                    <a:pt x="138" y="843"/>
                  </a:lnTo>
                  <a:lnTo>
                    <a:pt x="118" y="814"/>
                  </a:lnTo>
                  <a:lnTo>
                    <a:pt x="102" y="783"/>
                  </a:lnTo>
                  <a:lnTo>
                    <a:pt x="89" y="753"/>
                  </a:lnTo>
                  <a:lnTo>
                    <a:pt x="79" y="722"/>
                  </a:lnTo>
                  <a:lnTo>
                    <a:pt x="73" y="692"/>
                  </a:lnTo>
                  <a:lnTo>
                    <a:pt x="66" y="690"/>
                  </a:lnTo>
                  <a:lnTo>
                    <a:pt x="57" y="685"/>
                  </a:lnTo>
                  <a:lnTo>
                    <a:pt x="49" y="676"/>
                  </a:lnTo>
                  <a:lnTo>
                    <a:pt x="40" y="662"/>
                  </a:lnTo>
                  <a:lnTo>
                    <a:pt x="32" y="642"/>
                  </a:lnTo>
                  <a:lnTo>
                    <a:pt x="22" y="618"/>
                  </a:lnTo>
                  <a:lnTo>
                    <a:pt x="13" y="587"/>
                  </a:lnTo>
                  <a:lnTo>
                    <a:pt x="6" y="559"/>
                  </a:lnTo>
                  <a:lnTo>
                    <a:pt x="2" y="534"/>
                  </a:lnTo>
                  <a:lnTo>
                    <a:pt x="0" y="515"/>
                  </a:lnTo>
                  <a:lnTo>
                    <a:pt x="1" y="499"/>
                  </a:lnTo>
                  <a:lnTo>
                    <a:pt x="3" y="487"/>
                  </a:lnTo>
                  <a:lnTo>
                    <a:pt x="8" y="477"/>
                  </a:lnTo>
                  <a:lnTo>
                    <a:pt x="13" y="470"/>
                  </a:lnTo>
                  <a:lnTo>
                    <a:pt x="20" y="465"/>
                  </a:lnTo>
                  <a:lnTo>
                    <a:pt x="27" y="463"/>
                  </a:lnTo>
                  <a:lnTo>
                    <a:pt x="35" y="462"/>
                  </a:lnTo>
                  <a:lnTo>
                    <a:pt x="43" y="462"/>
                  </a:lnTo>
                  <a:lnTo>
                    <a:pt x="35" y="438"/>
                  </a:lnTo>
                  <a:lnTo>
                    <a:pt x="30" y="416"/>
                  </a:lnTo>
                  <a:lnTo>
                    <a:pt x="24" y="378"/>
                  </a:lnTo>
                  <a:lnTo>
                    <a:pt x="22" y="340"/>
                  </a:lnTo>
                  <a:lnTo>
                    <a:pt x="23" y="305"/>
                  </a:lnTo>
                  <a:lnTo>
                    <a:pt x="30" y="270"/>
                  </a:lnTo>
                  <a:lnTo>
                    <a:pt x="41" y="234"/>
                  </a:lnTo>
                  <a:lnTo>
                    <a:pt x="55" y="201"/>
                  </a:lnTo>
                  <a:lnTo>
                    <a:pt x="74" y="172"/>
                  </a:lnTo>
                  <a:lnTo>
                    <a:pt x="94" y="144"/>
                  </a:lnTo>
                  <a:lnTo>
                    <a:pt x="116" y="120"/>
                  </a:lnTo>
                  <a:lnTo>
                    <a:pt x="140" y="96"/>
                  </a:lnTo>
                  <a:lnTo>
                    <a:pt x="166" y="74"/>
                  </a:lnTo>
                  <a:lnTo>
                    <a:pt x="194" y="55"/>
                  </a:lnTo>
                  <a:lnTo>
                    <a:pt x="217" y="39"/>
                  </a:lnTo>
                  <a:lnTo>
                    <a:pt x="243" y="26"/>
                  </a:lnTo>
                  <a:lnTo>
                    <a:pt x="270" y="15"/>
                  </a:lnTo>
                  <a:lnTo>
                    <a:pt x="304" y="6"/>
                  </a:lnTo>
                  <a:lnTo>
                    <a:pt x="340" y="2"/>
                  </a:lnTo>
                  <a:lnTo>
                    <a:pt x="3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7" name="Freeform 477"/>
            <p:cNvSpPr>
              <a:spLocks/>
            </p:cNvSpPr>
            <p:nvPr/>
          </p:nvSpPr>
          <p:spPr bwMode="auto">
            <a:xfrm>
              <a:off x="5654675" y="2117725"/>
              <a:ext cx="66675" cy="90488"/>
            </a:xfrm>
            <a:custGeom>
              <a:avLst/>
              <a:gdLst>
                <a:gd name="T0" fmla="*/ 410 w 724"/>
                <a:gd name="T1" fmla="*/ 3 h 968"/>
                <a:gd name="T2" fmla="*/ 469 w 724"/>
                <a:gd name="T3" fmla="*/ 16 h 968"/>
                <a:gd name="T4" fmla="*/ 515 w 724"/>
                <a:gd name="T5" fmla="*/ 38 h 968"/>
                <a:gd name="T6" fmla="*/ 555 w 724"/>
                <a:gd name="T7" fmla="*/ 66 h 968"/>
                <a:gd name="T8" fmla="*/ 581 w 724"/>
                <a:gd name="T9" fmla="*/ 91 h 968"/>
                <a:gd name="T10" fmla="*/ 596 w 724"/>
                <a:gd name="T11" fmla="*/ 110 h 968"/>
                <a:gd name="T12" fmla="*/ 600 w 724"/>
                <a:gd name="T13" fmla="*/ 118 h 968"/>
                <a:gd name="T14" fmla="*/ 605 w 724"/>
                <a:gd name="T15" fmla="*/ 118 h 968"/>
                <a:gd name="T16" fmla="*/ 616 w 724"/>
                <a:gd name="T17" fmla="*/ 122 h 968"/>
                <a:gd name="T18" fmla="*/ 632 w 724"/>
                <a:gd name="T19" fmla="*/ 129 h 968"/>
                <a:gd name="T20" fmla="*/ 650 w 724"/>
                <a:gd name="T21" fmla="*/ 143 h 968"/>
                <a:gd name="T22" fmla="*/ 669 w 724"/>
                <a:gd name="T23" fmla="*/ 166 h 968"/>
                <a:gd name="T24" fmla="*/ 686 w 724"/>
                <a:gd name="T25" fmla="*/ 198 h 968"/>
                <a:gd name="T26" fmla="*/ 698 w 724"/>
                <a:gd name="T27" fmla="*/ 241 h 968"/>
                <a:gd name="T28" fmla="*/ 704 w 724"/>
                <a:gd name="T29" fmla="*/ 299 h 968"/>
                <a:gd name="T30" fmla="*/ 700 w 724"/>
                <a:gd name="T31" fmla="*/ 373 h 968"/>
                <a:gd name="T32" fmla="*/ 689 w 724"/>
                <a:gd name="T33" fmla="*/ 438 h 968"/>
                <a:gd name="T34" fmla="*/ 690 w 724"/>
                <a:gd name="T35" fmla="*/ 462 h 968"/>
                <a:gd name="T36" fmla="*/ 704 w 724"/>
                <a:gd name="T37" fmla="*/ 465 h 968"/>
                <a:gd name="T38" fmla="*/ 717 w 724"/>
                <a:gd name="T39" fmla="*/ 477 h 968"/>
                <a:gd name="T40" fmla="*/ 723 w 724"/>
                <a:gd name="T41" fmla="*/ 499 h 968"/>
                <a:gd name="T42" fmla="*/ 723 w 724"/>
                <a:gd name="T43" fmla="*/ 534 h 968"/>
                <a:gd name="T44" fmla="*/ 712 w 724"/>
                <a:gd name="T45" fmla="*/ 587 h 968"/>
                <a:gd name="T46" fmla="*/ 693 w 724"/>
                <a:gd name="T47" fmla="*/ 643 h 968"/>
                <a:gd name="T48" fmla="*/ 674 w 724"/>
                <a:gd name="T49" fmla="*/ 676 h 968"/>
                <a:gd name="T50" fmla="*/ 658 w 724"/>
                <a:gd name="T51" fmla="*/ 690 h 968"/>
                <a:gd name="T52" fmla="*/ 644 w 724"/>
                <a:gd name="T53" fmla="*/ 722 h 968"/>
                <a:gd name="T54" fmla="*/ 621 w 724"/>
                <a:gd name="T55" fmla="*/ 783 h 968"/>
                <a:gd name="T56" fmla="*/ 585 w 724"/>
                <a:gd name="T57" fmla="*/ 843 h 968"/>
                <a:gd name="T58" fmla="*/ 535 w 724"/>
                <a:gd name="T59" fmla="*/ 897 h 968"/>
                <a:gd name="T60" fmla="*/ 474 w 724"/>
                <a:gd name="T61" fmla="*/ 939 h 968"/>
                <a:gd name="T62" fmla="*/ 409 w 724"/>
                <a:gd name="T63" fmla="*/ 964 h 968"/>
                <a:gd name="T64" fmla="*/ 346 w 724"/>
                <a:gd name="T65" fmla="*/ 968 h 968"/>
                <a:gd name="T66" fmla="*/ 285 w 724"/>
                <a:gd name="T67" fmla="*/ 955 h 968"/>
                <a:gd name="T68" fmla="*/ 216 w 724"/>
                <a:gd name="T69" fmla="*/ 920 h 968"/>
                <a:gd name="T70" fmla="*/ 161 w 724"/>
                <a:gd name="T71" fmla="*/ 872 h 968"/>
                <a:gd name="T72" fmla="*/ 119 w 724"/>
                <a:gd name="T73" fmla="*/ 814 h 968"/>
                <a:gd name="T74" fmla="*/ 89 w 724"/>
                <a:gd name="T75" fmla="*/ 753 h 968"/>
                <a:gd name="T76" fmla="*/ 74 w 724"/>
                <a:gd name="T77" fmla="*/ 692 h 968"/>
                <a:gd name="T78" fmla="*/ 59 w 724"/>
                <a:gd name="T79" fmla="*/ 685 h 968"/>
                <a:gd name="T80" fmla="*/ 42 w 724"/>
                <a:gd name="T81" fmla="*/ 662 h 968"/>
                <a:gd name="T82" fmla="*/ 24 w 724"/>
                <a:gd name="T83" fmla="*/ 618 h 968"/>
                <a:gd name="T84" fmla="*/ 6 w 724"/>
                <a:gd name="T85" fmla="*/ 559 h 968"/>
                <a:gd name="T86" fmla="*/ 0 w 724"/>
                <a:gd name="T87" fmla="*/ 515 h 968"/>
                <a:gd name="T88" fmla="*/ 4 w 724"/>
                <a:gd name="T89" fmla="*/ 487 h 968"/>
                <a:gd name="T90" fmla="*/ 14 w 724"/>
                <a:gd name="T91" fmla="*/ 470 h 968"/>
                <a:gd name="T92" fmla="*/ 29 w 724"/>
                <a:gd name="T93" fmla="*/ 463 h 968"/>
                <a:gd name="T94" fmla="*/ 44 w 724"/>
                <a:gd name="T95" fmla="*/ 462 h 968"/>
                <a:gd name="T96" fmla="*/ 32 w 724"/>
                <a:gd name="T97" fmla="*/ 416 h 968"/>
                <a:gd name="T98" fmla="*/ 23 w 724"/>
                <a:gd name="T99" fmla="*/ 340 h 968"/>
                <a:gd name="T100" fmla="*/ 31 w 724"/>
                <a:gd name="T101" fmla="*/ 270 h 968"/>
                <a:gd name="T102" fmla="*/ 57 w 724"/>
                <a:gd name="T103" fmla="*/ 201 h 968"/>
                <a:gd name="T104" fmla="*/ 94 w 724"/>
                <a:gd name="T105" fmla="*/ 144 h 968"/>
                <a:gd name="T106" fmla="*/ 140 w 724"/>
                <a:gd name="T107" fmla="*/ 96 h 968"/>
                <a:gd name="T108" fmla="*/ 194 w 724"/>
                <a:gd name="T109" fmla="*/ 55 h 968"/>
                <a:gd name="T110" fmla="*/ 244 w 724"/>
                <a:gd name="T111" fmla="*/ 26 h 968"/>
                <a:gd name="T112" fmla="*/ 305 w 724"/>
                <a:gd name="T113" fmla="*/ 6 h 968"/>
                <a:gd name="T114" fmla="*/ 377 w 724"/>
                <a:gd name="T115" fmla="*/ 0 h 9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24" h="968">
                  <a:moveTo>
                    <a:pt x="377" y="0"/>
                  </a:moveTo>
                  <a:lnTo>
                    <a:pt x="410" y="3"/>
                  </a:lnTo>
                  <a:lnTo>
                    <a:pt x="440" y="8"/>
                  </a:lnTo>
                  <a:lnTo>
                    <a:pt x="469" y="16"/>
                  </a:lnTo>
                  <a:lnTo>
                    <a:pt x="494" y="26"/>
                  </a:lnTo>
                  <a:lnTo>
                    <a:pt x="515" y="38"/>
                  </a:lnTo>
                  <a:lnTo>
                    <a:pt x="537" y="52"/>
                  </a:lnTo>
                  <a:lnTo>
                    <a:pt x="555" y="66"/>
                  </a:lnTo>
                  <a:lnTo>
                    <a:pt x="569" y="79"/>
                  </a:lnTo>
                  <a:lnTo>
                    <a:pt x="581" y="91"/>
                  </a:lnTo>
                  <a:lnTo>
                    <a:pt x="590" y="102"/>
                  </a:lnTo>
                  <a:lnTo>
                    <a:pt x="596" y="110"/>
                  </a:lnTo>
                  <a:lnTo>
                    <a:pt x="599" y="116"/>
                  </a:lnTo>
                  <a:lnTo>
                    <a:pt x="600" y="118"/>
                  </a:lnTo>
                  <a:lnTo>
                    <a:pt x="601" y="118"/>
                  </a:lnTo>
                  <a:lnTo>
                    <a:pt x="605" y="118"/>
                  </a:lnTo>
                  <a:lnTo>
                    <a:pt x="609" y="120"/>
                  </a:lnTo>
                  <a:lnTo>
                    <a:pt x="616" y="122"/>
                  </a:lnTo>
                  <a:lnTo>
                    <a:pt x="623" y="125"/>
                  </a:lnTo>
                  <a:lnTo>
                    <a:pt x="632" y="129"/>
                  </a:lnTo>
                  <a:lnTo>
                    <a:pt x="641" y="135"/>
                  </a:lnTo>
                  <a:lnTo>
                    <a:pt x="650" y="143"/>
                  </a:lnTo>
                  <a:lnTo>
                    <a:pt x="660" y="154"/>
                  </a:lnTo>
                  <a:lnTo>
                    <a:pt x="669" y="166"/>
                  </a:lnTo>
                  <a:lnTo>
                    <a:pt x="679" y="180"/>
                  </a:lnTo>
                  <a:lnTo>
                    <a:pt x="686" y="198"/>
                  </a:lnTo>
                  <a:lnTo>
                    <a:pt x="693" y="218"/>
                  </a:lnTo>
                  <a:lnTo>
                    <a:pt x="698" y="241"/>
                  </a:lnTo>
                  <a:lnTo>
                    <a:pt x="702" y="269"/>
                  </a:lnTo>
                  <a:lnTo>
                    <a:pt x="704" y="299"/>
                  </a:lnTo>
                  <a:lnTo>
                    <a:pt x="703" y="334"/>
                  </a:lnTo>
                  <a:lnTo>
                    <a:pt x="700" y="373"/>
                  </a:lnTo>
                  <a:lnTo>
                    <a:pt x="694" y="416"/>
                  </a:lnTo>
                  <a:lnTo>
                    <a:pt x="689" y="438"/>
                  </a:lnTo>
                  <a:lnTo>
                    <a:pt x="682" y="462"/>
                  </a:lnTo>
                  <a:lnTo>
                    <a:pt x="690" y="462"/>
                  </a:lnTo>
                  <a:lnTo>
                    <a:pt x="697" y="463"/>
                  </a:lnTo>
                  <a:lnTo>
                    <a:pt x="704" y="465"/>
                  </a:lnTo>
                  <a:lnTo>
                    <a:pt x="711" y="470"/>
                  </a:lnTo>
                  <a:lnTo>
                    <a:pt x="717" y="477"/>
                  </a:lnTo>
                  <a:lnTo>
                    <a:pt x="721" y="487"/>
                  </a:lnTo>
                  <a:lnTo>
                    <a:pt x="723" y="499"/>
                  </a:lnTo>
                  <a:lnTo>
                    <a:pt x="724" y="515"/>
                  </a:lnTo>
                  <a:lnTo>
                    <a:pt x="723" y="534"/>
                  </a:lnTo>
                  <a:lnTo>
                    <a:pt x="719" y="559"/>
                  </a:lnTo>
                  <a:lnTo>
                    <a:pt x="712" y="587"/>
                  </a:lnTo>
                  <a:lnTo>
                    <a:pt x="702" y="618"/>
                  </a:lnTo>
                  <a:lnTo>
                    <a:pt x="693" y="643"/>
                  </a:lnTo>
                  <a:lnTo>
                    <a:pt x="684" y="662"/>
                  </a:lnTo>
                  <a:lnTo>
                    <a:pt x="674" y="676"/>
                  </a:lnTo>
                  <a:lnTo>
                    <a:pt x="666" y="685"/>
                  </a:lnTo>
                  <a:lnTo>
                    <a:pt x="658" y="690"/>
                  </a:lnTo>
                  <a:lnTo>
                    <a:pt x="651" y="692"/>
                  </a:lnTo>
                  <a:lnTo>
                    <a:pt x="644" y="722"/>
                  </a:lnTo>
                  <a:lnTo>
                    <a:pt x="635" y="753"/>
                  </a:lnTo>
                  <a:lnTo>
                    <a:pt x="621" y="783"/>
                  </a:lnTo>
                  <a:lnTo>
                    <a:pt x="604" y="814"/>
                  </a:lnTo>
                  <a:lnTo>
                    <a:pt x="585" y="843"/>
                  </a:lnTo>
                  <a:lnTo>
                    <a:pt x="561" y="872"/>
                  </a:lnTo>
                  <a:lnTo>
                    <a:pt x="535" y="897"/>
                  </a:lnTo>
                  <a:lnTo>
                    <a:pt x="506" y="920"/>
                  </a:lnTo>
                  <a:lnTo>
                    <a:pt x="474" y="939"/>
                  </a:lnTo>
                  <a:lnTo>
                    <a:pt x="439" y="955"/>
                  </a:lnTo>
                  <a:lnTo>
                    <a:pt x="409" y="964"/>
                  </a:lnTo>
                  <a:lnTo>
                    <a:pt x="378" y="968"/>
                  </a:lnTo>
                  <a:lnTo>
                    <a:pt x="346" y="968"/>
                  </a:lnTo>
                  <a:lnTo>
                    <a:pt x="315" y="964"/>
                  </a:lnTo>
                  <a:lnTo>
                    <a:pt x="285" y="955"/>
                  </a:lnTo>
                  <a:lnTo>
                    <a:pt x="250" y="939"/>
                  </a:lnTo>
                  <a:lnTo>
                    <a:pt x="216" y="920"/>
                  </a:lnTo>
                  <a:lnTo>
                    <a:pt x="187" y="897"/>
                  </a:lnTo>
                  <a:lnTo>
                    <a:pt x="161" y="872"/>
                  </a:lnTo>
                  <a:lnTo>
                    <a:pt x="139" y="843"/>
                  </a:lnTo>
                  <a:lnTo>
                    <a:pt x="119" y="814"/>
                  </a:lnTo>
                  <a:lnTo>
                    <a:pt x="102" y="783"/>
                  </a:lnTo>
                  <a:lnTo>
                    <a:pt x="89" y="753"/>
                  </a:lnTo>
                  <a:lnTo>
                    <a:pt x="80" y="722"/>
                  </a:lnTo>
                  <a:lnTo>
                    <a:pt x="74" y="692"/>
                  </a:lnTo>
                  <a:lnTo>
                    <a:pt x="67" y="690"/>
                  </a:lnTo>
                  <a:lnTo>
                    <a:pt x="59" y="685"/>
                  </a:lnTo>
                  <a:lnTo>
                    <a:pt x="51" y="676"/>
                  </a:lnTo>
                  <a:lnTo>
                    <a:pt x="42" y="662"/>
                  </a:lnTo>
                  <a:lnTo>
                    <a:pt x="33" y="642"/>
                  </a:lnTo>
                  <a:lnTo>
                    <a:pt x="24" y="618"/>
                  </a:lnTo>
                  <a:lnTo>
                    <a:pt x="13" y="587"/>
                  </a:lnTo>
                  <a:lnTo>
                    <a:pt x="6" y="559"/>
                  </a:lnTo>
                  <a:lnTo>
                    <a:pt x="2" y="534"/>
                  </a:lnTo>
                  <a:lnTo>
                    <a:pt x="0" y="515"/>
                  </a:lnTo>
                  <a:lnTo>
                    <a:pt x="1" y="499"/>
                  </a:lnTo>
                  <a:lnTo>
                    <a:pt x="4" y="487"/>
                  </a:lnTo>
                  <a:lnTo>
                    <a:pt x="8" y="477"/>
                  </a:lnTo>
                  <a:lnTo>
                    <a:pt x="14" y="470"/>
                  </a:lnTo>
                  <a:lnTo>
                    <a:pt x="21" y="465"/>
                  </a:lnTo>
                  <a:lnTo>
                    <a:pt x="29" y="463"/>
                  </a:lnTo>
                  <a:lnTo>
                    <a:pt x="36" y="462"/>
                  </a:lnTo>
                  <a:lnTo>
                    <a:pt x="44" y="462"/>
                  </a:lnTo>
                  <a:lnTo>
                    <a:pt x="37" y="438"/>
                  </a:lnTo>
                  <a:lnTo>
                    <a:pt x="32" y="416"/>
                  </a:lnTo>
                  <a:lnTo>
                    <a:pt x="26" y="378"/>
                  </a:lnTo>
                  <a:lnTo>
                    <a:pt x="23" y="340"/>
                  </a:lnTo>
                  <a:lnTo>
                    <a:pt x="25" y="305"/>
                  </a:lnTo>
                  <a:lnTo>
                    <a:pt x="31" y="270"/>
                  </a:lnTo>
                  <a:lnTo>
                    <a:pt x="42" y="234"/>
                  </a:lnTo>
                  <a:lnTo>
                    <a:pt x="57" y="201"/>
                  </a:lnTo>
                  <a:lnTo>
                    <a:pt x="74" y="172"/>
                  </a:lnTo>
                  <a:lnTo>
                    <a:pt x="94" y="144"/>
                  </a:lnTo>
                  <a:lnTo>
                    <a:pt x="116" y="120"/>
                  </a:lnTo>
                  <a:lnTo>
                    <a:pt x="140" y="96"/>
                  </a:lnTo>
                  <a:lnTo>
                    <a:pt x="167" y="74"/>
                  </a:lnTo>
                  <a:lnTo>
                    <a:pt x="194" y="55"/>
                  </a:lnTo>
                  <a:lnTo>
                    <a:pt x="218" y="39"/>
                  </a:lnTo>
                  <a:lnTo>
                    <a:pt x="244" y="26"/>
                  </a:lnTo>
                  <a:lnTo>
                    <a:pt x="271" y="15"/>
                  </a:lnTo>
                  <a:lnTo>
                    <a:pt x="305" y="6"/>
                  </a:lnTo>
                  <a:lnTo>
                    <a:pt x="341" y="2"/>
                  </a:lnTo>
                  <a:lnTo>
                    <a:pt x="3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8" name="Freeform 478"/>
            <p:cNvSpPr>
              <a:spLocks/>
            </p:cNvSpPr>
            <p:nvPr/>
          </p:nvSpPr>
          <p:spPr bwMode="auto">
            <a:xfrm>
              <a:off x="5741988" y="2132013"/>
              <a:ext cx="74612" cy="98425"/>
            </a:xfrm>
            <a:custGeom>
              <a:avLst/>
              <a:gdLst>
                <a:gd name="T0" fmla="*/ 450 w 793"/>
                <a:gd name="T1" fmla="*/ 3 h 1063"/>
                <a:gd name="T2" fmla="*/ 513 w 793"/>
                <a:gd name="T3" fmla="*/ 19 h 1063"/>
                <a:gd name="T4" fmla="*/ 564 w 793"/>
                <a:gd name="T5" fmla="*/ 43 h 1063"/>
                <a:gd name="T6" fmla="*/ 607 w 793"/>
                <a:gd name="T7" fmla="*/ 72 h 1063"/>
                <a:gd name="T8" fmla="*/ 637 w 793"/>
                <a:gd name="T9" fmla="*/ 100 h 1063"/>
                <a:gd name="T10" fmla="*/ 653 w 793"/>
                <a:gd name="T11" fmla="*/ 122 h 1063"/>
                <a:gd name="T12" fmla="*/ 658 w 793"/>
                <a:gd name="T13" fmla="*/ 130 h 1063"/>
                <a:gd name="T14" fmla="*/ 662 w 793"/>
                <a:gd name="T15" fmla="*/ 131 h 1063"/>
                <a:gd name="T16" fmla="*/ 674 w 793"/>
                <a:gd name="T17" fmla="*/ 134 h 1063"/>
                <a:gd name="T18" fmla="*/ 690 w 793"/>
                <a:gd name="T19" fmla="*/ 141 h 1063"/>
                <a:gd name="T20" fmla="*/ 709 w 793"/>
                <a:gd name="T21" fmla="*/ 154 h 1063"/>
                <a:gd name="T22" fmla="*/ 728 w 793"/>
                <a:gd name="T23" fmla="*/ 175 h 1063"/>
                <a:gd name="T24" fmla="*/ 746 w 793"/>
                <a:gd name="T25" fmla="*/ 205 h 1063"/>
                <a:gd name="T26" fmla="*/ 761 w 793"/>
                <a:gd name="T27" fmla="*/ 247 h 1063"/>
                <a:gd name="T28" fmla="*/ 769 w 793"/>
                <a:gd name="T29" fmla="*/ 301 h 1063"/>
                <a:gd name="T30" fmla="*/ 769 w 793"/>
                <a:gd name="T31" fmla="*/ 371 h 1063"/>
                <a:gd name="T32" fmla="*/ 760 w 793"/>
                <a:gd name="T33" fmla="*/ 457 h 1063"/>
                <a:gd name="T34" fmla="*/ 746 w 793"/>
                <a:gd name="T35" fmla="*/ 507 h 1063"/>
                <a:gd name="T36" fmla="*/ 762 w 793"/>
                <a:gd name="T37" fmla="*/ 508 h 1063"/>
                <a:gd name="T38" fmla="*/ 776 w 793"/>
                <a:gd name="T39" fmla="*/ 515 h 1063"/>
                <a:gd name="T40" fmla="*/ 787 w 793"/>
                <a:gd name="T41" fmla="*/ 530 h 1063"/>
                <a:gd name="T42" fmla="*/ 793 w 793"/>
                <a:gd name="T43" fmla="*/ 554 h 1063"/>
                <a:gd name="T44" fmla="*/ 791 w 793"/>
                <a:gd name="T45" fmla="*/ 592 h 1063"/>
                <a:gd name="T46" fmla="*/ 779 w 793"/>
                <a:gd name="T47" fmla="*/ 645 h 1063"/>
                <a:gd name="T48" fmla="*/ 758 w 793"/>
                <a:gd name="T49" fmla="*/ 706 h 1063"/>
                <a:gd name="T50" fmla="*/ 739 w 793"/>
                <a:gd name="T51" fmla="*/ 742 h 1063"/>
                <a:gd name="T52" fmla="*/ 721 w 793"/>
                <a:gd name="T53" fmla="*/ 758 h 1063"/>
                <a:gd name="T54" fmla="*/ 707 w 793"/>
                <a:gd name="T55" fmla="*/ 789 h 1063"/>
                <a:gd name="T56" fmla="*/ 685 w 793"/>
                <a:gd name="T57" fmla="*/ 851 h 1063"/>
                <a:gd name="T58" fmla="*/ 651 w 793"/>
                <a:gd name="T59" fmla="*/ 911 h 1063"/>
                <a:gd name="T60" fmla="*/ 605 w 793"/>
                <a:gd name="T61" fmla="*/ 967 h 1063"/>
                <a:gd name="T62" fmla="*/ 548 w 793"/>
                <a:gd name="T63" fmla="*/ 1015 h 1063"/>
                <a:gd name="T64" fmla="*/ 481 w 793"/>
                <a:gd name="T65" fmla="*/ 1048 h 1063"/>
                <a:gd name="T66" fmla="*/ 414 w 793"/>
                <a:gd name="T67" fmla="*/ 1063 h 1063"/>
                <a:gd name="T68" fmla="*/ 344 w 793"/>
                <a:gd name="T69" fmla="*/ 1058 h 1063"/>
                <a:gd name="T70" fmla="*/ 276 w 793"/>
                <a:gd name="T71" fmla="*/ 1034 h 1063"/>
                <a:gd name="T72" fmla="*/ 214 w 793"/>
                <a:gd name="T73" fmla="*/ 992 h 1063"/>
                <a:gd name="T74" fmla="*/ 162 w 793"/>
                <a:gd name="T75" fmla="*/ 941 h 1063"/>
                <a:gd name="T76" fmla="*/ 123 w 793"/>
                <a:gd name="T77" fmla="*/ 882 h 1063"/>
                <a:gd name="T78" fmla="*/ 95 w 793"/>
                <a:gd name="T79" fmla="*/ 821 h 1063"/>
                <a:gd name="T80" fmla="*/ 80 w 793"/>
                <a:gd name="T81" fmla="*/ 760 h 1063"/>
                <a:gd name="T82" fmla="*/ 66 w 793"/>
                <a:gd name="T83" fmla="*/ 754 h 1063"/>
                <a:gd name="T84" fmla="*/ 50 w 793"/>
                <a:gd name="T85" fmla="*/ 736 h 1063"/>
                <a:gd name="T86" fmla="*/ 32 w 793"/>
                <a:gd name="T87" fmla="*/ 699 h 1063"/>
                <a:gd name="T88" fmla="*/ 14 w 793"/>
                <a:gd name="T89" fmla="*/ 644 h 1063"/>
                <a:gd name="T90" fmla="*/ 2 w 793"/>
                <a:gd name="T91" fmla="*/ 591 h 1063"/>
                <a:gd name="T92" fmla="*/ 0 w 793"/>
                <a:gd name="T93" fmla="*/ 553 h 1063"/>
                <a:gd name="T94" fmla="*/ 6 w 793"/>
                <a:gd name="T95" fmla="*/ 529 h 1063"/>
                <a:gd name="T96" fmla="*/ 17 w 793"/>
                <a:gd name="T97" fmla="*/ 514 h 1063"/>
                <a:gd name="T98" fmla="*/ 31 w 793"/>
                <a:gd name="T99" fmla="*/ 507 h 1063"/>
                <a:gd name="T100" fmla="*/ 47 w 793"/>
                <a:gd name="T101" fmla="*/ 506 h 1063"/>
                <a:gd name="T102" fmla="*/ 33 w 793"/>
                <a:gd name="T103" fmla="*/ 456 h 1063"/>
                <a:gd name="T104" fmla="*/ 24 w 793"/>
                <a:gd name="T105" fmla="*/ 373 h 1063"/>
                <a:gd name="T106" fmla="*/ 33 w 793"/>
                <a:gd name="T107" fmla="*/ 295 h 1063"/>
                <a:gd name="T108" fmla="*/ 55 w 793"/>
                <a:gd name="T109" fmla="*/ 232 h 1063"/>
                <a:gd name="T110" fmla="*/ 87 w 793"/>
                <a:gd name="T111" fmla="*/ 177 h 1063"/>
                <a:gd name="T112" fmla="*/ 126 w 793"/>
                <a:gd name="T113" fmla="*/ 131 h 1063"/>
                <a:gd name="T114" fmla="*/ 183 w 793"/>
                <a:gd name="T115" fmla="*/ 81 h 1063"/>
                <a:gd name="T116" fmla="*/ 239 w 793"/>
                <a:gd name="T117" fmla="*/ 43 h 1063"/>
                <a:gd name="T118" fmla="*/ 296 w 793"/>
                <a:gd name="T119" fmla="*/ 17 h 1063"/>
                <a:gd name="T120" fmla="*/ 346 w 793"/>
                <a:gd name="T121" fmla="*/ 4 h 1063"/>
                <a:gd name="T122" fmla="*/ 413 w 793"/>
                <a:gd name="T123" fmla="*/ 0 h 10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93" h="1063">
                  <a:moveTo>
                    <a:pt x="413" y="0"/>
                  </a:moveTo>
                  <a:lnTo>
                    <a:pt x="450" y="3"/>
                  </a:lnTo>
                  <a:lnTo>
                    <a:pt x="483" y="10"/>
                  </a:lnTo>
                  <a:lnTo>
                    <a:pt x="513" y="19"/>
                  </a:lnTo>
                  <a:lnTo>
                    <a:pt x="540" y="30"/>
                  </a:lnTo>
                  <a:lnTo>
                    <a:pt x="564" y="43"/>
                  </a:lnTo>
                  <a:lnTo>
                    <a:pt x="587" y="57"/>
                  </a:lnTo>
                  <a:lnTo>
                    <a:pt x="607" y="72"/>
                  </a:lnTo>
                  <a:lnTo>
                    <a:pt x="624" y="86"/>
                  </a:lnTo>
                  <a:lnTo>
                    <a:pt x="637" y="100"/>
                  </a:lnTo>
                  <a:lnTo>
                    <a:pt x="646" y="112"/>
                  </a:lnTo>
                  <a:lnTo>
                    <a:pt x="653" y="122"/>
                  </a:lnTo>
                  <a:lnTo>
                    <a:pt x="657" y="128"/>
                  </a:lnTo>
                  <a:lnTo>
                    <a:pt x="658" y="130"/>
                  </a:lnTo>
                  <a:lnTo>
                    <a:pt x="659" y="130"/>
                  </a:lnTo>
                  <a:lnTo>
                    <a:pt x="662" y="131"/>
                  </a:lnTo>
                  <a:lnTo>
                    <a:pt x="667" y="132"/>
                  </a:lnTo>
                  <a:lnTo>
                    <a:pt x="674" y="134"/>
                  </a:lnTo>
                  <a:lnTo>
                    <a:pt x="681" y="137"/>
                  </a:lnTo>
                  <a:lnTo>
                    <a:pt x="690" y="141"/>
                  </a:lnTo>
                  <a:lnTo>
                    <a:pt x="699" y="147"/>
                  </a:lnTo>
                  <a:lnTo>
                    <a:pt x="709" y="154"/>
                  </a:lnTo>
                  <a:lnTo>
                    <a:pt x="719" y="163"/>
                  </a:lnTo>
                  <a:lnTo>
                    <a:pt x="728" y="175"/>
                  </a:lnTo>
                  <a:lnTo>
                    <a:pt x="738" y="189"/>
                  </a:lnTo>
                  <a:lnTo>
                    <a:pt x="746" y="205"/>
                  </a:lnTo>
                  <a:lnTo>
                    <a:pt x="754" y="225"/>
                  </a:lnTo>
                  <a:lnTo>
                    <a:pt x="761" y="247"/>
                  </a:lnTo>
                  <a:lnTo>
                    <a:pt x="766" y="272"/>
                  </a:lnTo>
                  <a:lnTo>
                    <a:pt x="769" y="301"/>
                  </a:lnTo>
                  <a:lnTo>
                    <a:pt x="770" y="335"/>
                  </a:lnTo>
                  <a:lnTo>
                    <a:pt x="769" y="371"/>
                  </a:lnTo>
                  <a:lnTo>
                    <a:pt x="766" y="412"/>
                  </a:lnTo>
                  <a:lnTo>
                    <a:pt x="760" y="457"/>
                  </a:lnTo>
                  <a:lnTo>
                    <a:pt x="754" y="482"/>
                  </a:lnTo>
                  <a:lnTo>
                    <a:pt x="746" y="507"/>
                  </a:lnTo>
                  <a:lnTo>
                    <a:pt x="754" y="507"/>
                  </a:lnTo>
                  <a:lnTo>
                    <a:pt x="762" y="508"/>
                  </a:lnTo>
                  <a:lnTo>
                    <a:pt x="769" y="511"/>
                  </a:lnTo>
                  <a:lnTo>
                    <a:pt x="776" y="515"/>
                  </a:lnTo>
                  <a:lnTo>
                    <a:pt x="782" y="521"/>
                  </a:lnTo>
                  <a:lnTo>
                    <a:pt x="787" y="530"/>
                  </a:lnTo>
                  <a:lnTo>
                    <a:pt x="791" y="541"/>
                  </a:lnTo>
                  <a:lnTo>
                    <a:pt x="793" y="554"/>
                  </a:lnTo>
                  <a:lnTo>
                    <a:pt x="793" y="571"/>
                  </a:lnTo>
                  <a:lnTo>
                    <a:pt x="791" y="592"/>
                  </a:lnTo>
                  <a:lnTo>
                    <a:pt x="786" y="617"/>
                  </a:lnTo>
                  <a:lnTo>
                    <a:pt x="779" y="645"/>
                  </a:lnTo>
                  <a:lnTo>
                    <a:pt x="769" y="679"/>
                  </a:lnTo>
                  <a:lnTo>
                    <a:pt x="758" y="706"/>
                  </a:lnTo>
                  <a:lnTo>
                    <a:pt x="748" y="727"/>
                  </a:lnTo>
                  <a:lnTo>
                    <a:pt x="739" y="742"/>
                  </a:lnTo>
                  <a:lnTo>
                    <a:pt x="730" y="752"/>
                  </a:lnTo>
                  <a:lnTo>
                    <a:pt x="721" y="758"/>
                  </a:lnTo>
                  <a:lnTo>
                    <a:pt x="713" y="760"/>
                  </a:lnTo>
                  <a:lnTo>
                    <a:pt x="707" y="789"/>
                  </a:lnTo>
                  <a:lnTo>
                    <a:pt x="698" y="820"/>
                  </a:lnTo>
                  <a:lnTo>
                    <a:pt x="685" y="851"/>
                  </a:lnTo>
                  <a:lnTo>
                    <a:pt x="670" y="881"/>
                  </a:lnTo>
                  <a:lnTo>
                    <a:pt x="651" y="911"/>
                  </a:lnTo>
                  <a:lnTo>
                    <a:pt x="630" y="940"/>
                  </a:lnTo>
                  <a:lnTo>
                    <a:pt x="605" y="967"/>
                  </a:lnTo>
                  <a:lnTo>
                    <a:pt x="578" y="992"/>
                  </a:lnTo>
                  <a:lnTo>
                    <a:pt x="548" y="1015"/>
                  </a:lnTo>
                  <a:lnTo>
                    <a:pt x="516" y="1033"/>
                  </a:lnTo>
                  <a:lnTo>
                    <a:pt x="481" y="1048"/>
                  </a:lnTo>
                  <a:lnTo>
                    <a:pt x="448" y="1058"/>
                  </a:lnTo>
                  <a:lnTo>
                    <a:pt x="414" y="1063"/>
                  </a:lnTo>
                  <a:lnTo>
                    <a:pt x="379" y="1063"/>
                  </a:lnTo>
                  <a:lnTo>
                    <a:pt x="344" y="1058"/>
                  </a:lnTo>
                  <a:lnTo>
                    <a:pt x="311" y="1049"/>
                  </a:lnTo>
                  <a:lnTo>
                    <a:pt x="276" y="1034"/>
                  </a:lnTo>
                  <a:lnTo>
                    <a:pt x="244" y="1015"/>
                  </a:lnTo>
                  <a:lnTo>
                    <a:pt x="214" y="992"/>
                  </a:lnTo>
                  <a:lnTo>
                    <a:pt x="187" y="968"/>
                  </a:lnTo>
                  <a:lnTo>
                    <a:pt x="162" y="941"/>
                  </a:lnTo>
                  <a:lnTo>
                    <a:pt x="141" y="911"/>
                  </a:lnTo>
                  <a:lnTo>
                    <a:pt x="123" y="882"/>
                  </a:lnTo>
                  <a:lnTo>
                    <a:pt x="107" y="851"/>
                  </a:lnTo>
                  <a:lnTo>
                    <a:pt x="95" y="821"/>
                  </a:lnTo>
                  <a:lnTo>
                    <a:pt x="86" y="790"/>
                  </a:lnTo>
                  <a:lnTo>
                    <a:pt x="80" y="760"/>
                  </a:lnTo>
                  <a:lnTo>
                    <a:pt x="73" y="759"/>
                  </a:lnTo>
                  <a:lnTo>
                    <a:pt x="66" y="754"/>
                  </a:lnTo>
                  <a:lnTo>
                    <a:pt x="58" y="747"/>
                  </a:lnTo>
                  <a:lnTo>
                    <a:pt x="50" y="736"/>
                  </a:lnTo>
                  <a:lnTo>
                    <a:pt x="41" y="720"/>
                  </a:lnTo>
                  <a:lnTo>
                    <a:pt x="32" y="699"/>
                  </a:lnTo>
                  <a:lnTo>
                    <a:pt x="23" y="675"/>
                  </a:lnTo>
                  <a:lnTo>
                    <a:pt x="14" y="644"/>
                  </a:lnTo>
                  <a:lnTo>
                    <a:pt x="7" y="616"/>
                  </a:lnTo>
                  <a:lnTo>
                    <a:pt x="2" y="591"/>
                  </a:lnTo>
                  <a:lnTo>
                    <a:pt x="0" y="570"/>
                  </a:lnTo>
                  <a:lnTo>
                    <a:pt x="0" y="553"/>
                  </a:lnTo>
                  <a:lnTo>
                    <a:pt x="2" y="540"/>
                  </a:lnTo>
                  <a:lnTo>
                    <a:pt x="6" y="529"/>
                  </a:lnTo>
                  <a:lnTo>
                    <a:pt x="11" y="520"/>
                  </a:lnTo>
                  <a:lnTo>
                    <a:pt x="17" y="514"/>
                  </a:lnTo>
                  <a:lnTo>
                    <a:pt x="24" y="509"/>
                  </a:lnTo>
                  <a:lnTo>
                    <a:pt x="31" y="507"/>
                  </a:lnTo>
                  <a:lnTo>
                    <a:pt x="39" y="506"/>
                  </a:lnTo>
                  <a:lnTo>
                    <a:pt x="47" y="506"/>
                  </a:lnTo>
                  <a:lnTo>
                    <a:pt x="39" y="481"/>
                  </a:lnTo>
                  <a:lnTo>
                    <a:pt x="33" y="456"/>
                  </a:lnTo>
                  <a:lnTo>
                    <a:pt x="27" y="415"/>
                  </a:lnTo>
                  <a:lnTo>
                    <a:pt x="24" y="373"/>
                  </a:lnTo>
                  <a:lnTo>
                    <a:pt x="26" y="334"/>
                  </a:lnTo>
                  <a:lnTo>
                    <a:pt x="33" y="295"/>
                  </a:lnTo>
                  <a:lnTo>
                    <a:pt x="42" y="263"/>
                  </a:lnTo>
                  <a:lnTo>
                    <a:pt x="55" y="232"/>
                  </a:lnTo>
                  <a:lnTo>
                    <a:pt x="70" y="203"/>
                  </a:lnTo>
                  <a:lnTo>
                    <a:pt x="87" y="177"/>
                  </a:lnTo>
                  <a:lnTo>
                    <a:pt x="106" y="153"/>
                  </a:lnTo>
                  <a:lnTo>
                    <a:pt x="126" y="131"/>
                  </a:lnTo>
                  <a:lnTo>
                    <a:pt x="153" y="104"/>
                  </a:lnTo>
                  <a:lnTo>
                    <a:pt x="183" y="81"/>
                  </a:lnTo>
                  <a:lnTo>
                    <a:pt x="213" y="60"/>
                  </a:lnTo>
                  <a:lnTo>
                    <a:pt x="239" y="43"/>
                  </a:lnTo>
                  <a:lnTo>
                    <a:pt x="267" y="28"/>
                  </a:lnTo>
                  <a:lnTo>
                    <a:pt x="296" y="17"/>
                  </a:lnTo>
                  <a:lnTo>
                    <a:pt x="321" y="10"/>
                  </a:lnTo>
                  <a:lnTo>
                    <a:pt x="346" y="4"/>
                  </a:lnTo>
                  <a:lnTo>
                    <a:pt x="372" y="1"/>
                  </a:lnTo>
                  <a:lnTo>
                    <a:pt x="4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9" name="Freeform 479"/>
            <p:cNvSpPr>
              <a:spLocks/>
            </p:cNvSpPr>
            <p:nvPr/>
          </p:nvSpPr>
          <p:spPr bwMode="auto">
            <a:xfrm>
              <a:off x="5811838" y="2205038"/>
              <a:ext cx="122237" cy="65088"/>
            </a:xfrm>
            <a:custGeom>
              <a:avLst/>
              <a:gdLst>
                <a:gd name="T0" fmla="*/ 503 w 1301"/>
                <a:gd name="T1" fmla="*/ 412 h 704"/>
                <a:gd name="T2" fmla="*/ 579 w 1301"/>
                <a:gd name="T3" fmla="*/ 302 h 704"/>
                <a:gd name="T4" fmla="*/ 535 w 1301"/>
                <a:gd name="T5" fmla="*/ 226 h 704"/>
                <a:gd name="T6" fmla="*/ 522 w 1301"/>
                <a:gd name="T7" fmla="*/ 173 h 704"/>
                <a:gd name="T8" fmla="*/ 534 w 1301"/>
                <a:gd name="T9" fmla="*/ 139 h 704"/>
                <a:gd name="T10" fmla="*/ 559 w 1301"/>
                <a:gd name="T11" fmla="*/ 118 h 704"/>
                <a:gd name="T12" fmla="*/ 587 w 1301"/>
                <a:gd name="T13" fmla="*/ 109 h 704"/>
                <a:gd name="T14" fmla="*/ 609 w 1301"/>
                <a:gd name="T15" fmla="*/ 106 h 704"/>
                <a:gd name="T16" fmla="*/ 619 w 1301"/>
                <a:gd name="T17" fmla="*/ 106 h 704"/>
                <a:gd name="T18" fmla="*/ 638 w 1301"/>
                <a:gd name="T19" fmla="*/ 108 h 704"/>
                <a:gd name="T20" fmla="*/ 665 w 1301"/>
                <a:gd name="T21" fmla="*/ 114 h 704"/>
                <a:gd name="T22" fmla="*/ 692 w 1301"/>
                <a:gd name="T23" fmla="*/ 131 h 704"/>
                <a:gd name="T24" fmla="*/ 708 w 1301"/>
                <a:gd name="T25" fmla="*/ 160 h 704"/>
                <a:gd name="T26" fmla="*/ 705 w 1301"/>
                <a:gd name="T27" fmla="*/ 206 h 704"/>
                <a:gd name="T28" fmla="*/ 673 w 1301"/>
                <a:gd name="T29" fmla="*/ 274 h 704"/>
                <a:gd name="T30" fmla="*/ 729 w 1301"/>
                <a:gd name="T31" fmla="*/ 411 h 704"/>
                <a:gd name="T32" fmla="*/ 859 w 1301"/>
                <a:gd name="T33" fmla="*/ 0 h 704"/>
                <a:gd name="T34" fmla="*/ 877 w 1301"/>
                <a:gd name="T35" fmla="*/ 12 h 704"/>
                <a:gd name="T36" fmla="*/ 927 w 1301"/>
                <a:gd name="T37" fmla="*/ 43 h 704"/>
                <a:gd name="T38" fmla="*/ 1003 w 1301"/>
                <a:gd name="T39" fmla="*/ 82 h 704"/>
                <a:gd name="T40" fmla="*/ 1098 w 1301"/>
                <a:gd name="T41" fmla="*/ 121 h 704"/>
                <a:gd name="T42" fmla="*/ 1196 w 1301"/>
                <a:gd name="T43" fmla="*/ 152 h 704"/>
                <a:gd name="T44" fmla="*/ 1252 w 1301"/>
                <a:gd name="T45" fmla="*/ 195 h 704"/>
                <a:gd name="T46" fmla="*/ 1284 w 1301"/>
                <a:gd name="T47" fmla="*/ 255 h 704"/>
                <a:gd name="T48" fmla="*/ 1298 w 1301"/>
                <a:gd name="T49" fmla="*/ 320 h 704"/>
                <a:gd name="T50" fmla="*/ 1301 w 1301"/>
                <a:gd name="T51" fmla="*/ 381 h 704"/>
                <a:gd name="T52" fmla="*/ 1299 w 1301"/>
                <a:gd name="T53" fmla="*/ 411 h 704"/>
                <a:gd name="T54" fmla="*/ 1295 w 1301"/>
                <a:gd name="T55" fmla="*/ 464 h 704"/>
                <a:gd name="T56" fmla="*/ 1288 w 1301"/>
                <a:gd name="T57" fmla="*/ 524 h 704"/>
                <a:gd name="T58" fmla="*/ 1276 w 1301"/>
                <a:gd name="T59" fmla="*/ 547 h 704"/>
                <a:gd name="T60" fmla="*/ 1230 w 1301"/>
                <a:gd name="T61" fmla="*/ 572 h 704"/>
                <a:gd name="T62" fmla="*/ 1144 w 1301"/>
                <a:gd name="T63" fmla="*/ 609 h 704"/>
                <a:gd name="T64" fmla="*/ 1024 w 1301"/>
                <a:gd name="T65" fmla="*/ 650 h 704"/>
                <a:gd name="T66" fmla="*/ 870 w 1301"/>
                <a:gd name="T67" fmla="*/ 684 h 704"/>
                <a:gd name="T68" fmla="*/ 685 w 1301"/>
                <a:gd name="T69" fmla="*/ 703 h 704"/>
                <a:gd name="T70" fmla="*/ 487 w 1301"/>
                <a:gd name="T71" fmla="*/ 699 h 704"/>
                <a:gd name="T72" fmla="*/ 489 w 1301"/>
                <a:gd name="T73" fmla="*/ 674 h 704"/>
                <a:gd name="T74" fmla="*/ 482 w 1301"/>
                <a:gd name="T75" fmla="*/ 536 h 704"/>
                <a:gd name="T76" fmla="*/ 443 w 1301"/>
                <a:gd name="T77" fmla="*/ 424 h 704"/>
                <a:gd name="T78" fmla="*/ 374 w 1301"/>
                <a:gd name="T79" fmla="*/ 343 h 704"/>
                <a:gd name="T80" fmla="*/ 276 w 1301"/>
                <a:gd name="T81" fmla="*/ 296 h 704"/>
                <a:gd name="T82" fmla="*/ 150 w 1301"/>
                <a:gd name="T83" fmla="*/ 253 h 704"/>
                <a:gd name="T84" fmla="*/ 48 w 1301"/>
                <a:gd name="T85" fmla="*/ 203 h 704"/>
                <a:gd name="T86" fmla="*/ 18 w 1301"/>
                <a:gd name="T87" fmla="*/ 162 h 704"/>
                <a:gd name="T88" fmla="*/ 100 w 1301"/>
                <a:gd name="T89" fmla="*/ 133 h 704"/>
                <a:gd name="T90" fmla="*/ 200 w 1301"/>
                <a:gd name="T91" fmla="*/ 95 h 704"/>
                <a:gd name="T92" fmla="*/ 283 w 1301"/>
                <a:gd name="T93" fmla="*/ 56 h 704"/>
                <a:gd name="T94" fmla="*/ 343 w 1301"/>
                <a:gd name="T95" fmla="*/ 21 h 704"/>
                <a:gd name="T96" fmla="*/ 372 w 1301"/>
                <a:gd name="T97" fmla="*/ 2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01" h="704">
                  <a:moveTo>
                    <a:pt x="374" y="0"/>
                  </a:moveTo>
                  <a:lnTo>
                    <a:pt x="483" y="347"/>
                  </a:lnTo>
                  <a:lnTo>
                    <a:pt x="503" y="412"/>
                  </a:lnTo>
                  <a:lnTo>
                    <a:pt x="503" y="411"/>
                  </a:lnTo>
                  <a:lnTo>
                    <a:pt x="521" y="467"/>
                  </a:lnTo>
                  <a:lnTo>
                    <a:pt x="579" y="302"/>
                  </a:lnTo>
                  <a:lnTo>
                    <a:pt x="560" y="274"/>
                  </a:lnTo>
                  <a:lnTo>
                    <a:pt x="545" y="249"/>
                  </a:lnTo>
                  <a:lnTo>
                    <a:pt x="535" y="226"/>
                  </a:lnTo>
                  <a:lnTo>
                    <a:pt x="527" y="206"/>
                  </a:lnTo>
                  <a:lnTo>
                    <a:pt x="523" y="188"/>
                  </a:lnTo>
                  <a:lnTo>
                    <a:pt x="522" y="173"/>
                  </a:lnTo>
                  <a:lnTo>
                    <a:pt x="524" y="160"/>
                  </a:lnTo>
                  <a:lnTo>
                    <a:pt x="527" y="148"/>
                  </a:lnTo>
                  <a:lnTo>
                    <a:pt x="534" y="139"/>
                  </a:lnTo>
                  <a:lnTo>
                    <a:pt x="541" y="131"/>
                  </a:lnTo>
                  <a:lnTo>
                    <a:pt x="550" y="123"/>
                  </a:lnTo>
                  <a:lnTo>
                    <a:pt x="559" y="118"/>
                  </a:lnTo>
                  <a:lnTo>
                    <a:pt x="568" y="114"/>
                  </a:lnTo>
                  <a:lnTo>
                    <a:pt x="578" y="111"/>
                  </a:lnTo>
                  <a:lnTo>
                    <a:pt x="587" y="109"/>
                  </a:lnTo>
                  <a:lnTo>
                    <a:pt x="595" y="108"/>
                  </a:lnTo>
                  <a:lnTo>
                    <a:pt x="603" y="107"/>
                  </a:lnTo>
                  <a:lnTo>
                    <a:pt x="609" y="106"/>
                  </a:lnTo>
                  <a:lnTo>
                    <a:pt x="614" y="106"/>
                  </a:lnTo>
                  <a:lnTo>
                    <a:pt x="616" y="106"/>
                  </a:lnTo>
                  <a:lnTo>
                    <a:pt x="619" y="106"/>
                  </a:lnTo>
                  <a:lnTo>
                    <a:pt x="624" y="106"/>
                  </a:lnTo>
                  <a:lnTo>
                    <a:pt x="630" y="107"/>
                  </a:lnTo>
                  <a:lnTo>
                    <a:pt x="638" y="108"/>
                  </a:lnTo>
                  <a:lnTo>
                    <a:pt x="646" y="109"/>
                  </a:lnTo>
                  <a:lnTo>
                    <a:pt x="655" y="111"/>
                  </a:lnTo>
                  <a:lnTo>
                    <a:pt x="665" y="114"/>
                  </a:lnTo>
                  <a:lnTo>
                    <a:pt x="674" y="118"/>
                  </a:lnTo>
                  <a:lnTo>
                    <a:pt x="683" y="123"/>
                  </a:lnTo>
                  <a:lnTo>
                    <a:pt x="692" y="131"/>
                  </a:lnTo>
                  <a:lnTo>
                    <a:pt x="699" y="139"/>
                  </a:lnTo>
                  <a:lnTo>
                    <a:pt x="704" y="148"/>
                  </a:lnTo>
                  <a:lnTo>
                    <a:pt x="708" y="160"/>
                  </a:lnTo>
                  <a:lnTo>
                    <a:pt x="710" y="173"/>
                  </a:lnTo>
                  <a:lnTo>
                    <a:pt x="709" y="188"/>
                  </a:lnTo>
                  <a:lnTo>
                    <a:pt x="705" y="206"/>
                  </a:lnTo>
                  <a:lnTo>
                    <a:pt x="698" y="226"/>
                  </a:lnTo>
                  <a:lnTo>
                    <a:pt x="688" y="249"/>
                  </a:lnTo>
                  <a:lnTo>
                    <a:pt x="673" y="274"/>
                  </a:lnTo>
                  <a:lnTo>
                    <a:pt x="654" y="302"/>
                  </a:lnTo>
                  <a:lnTo>
                    <a:pt x="711" y="467"/>
                  </a:lnTo>
                  <a:lnTo>
                    <a:pt x="729" y="411"/>
                  </a:lnTo>
                  <a:lnTo>
                    <a:pt x="729" y="412"/>
                  </a:lnTo>
                  <a:lnTo>
                    <a:pt x="749" y="347"/>
                  </a:lnTo>
                  <a:lnTo>
                    <a:pt x="859" y="0"/>
                  </a:lnTo>
                  <a:lnTo>
                    <a:pt x="861" y="2"/>
                  </a:lnTo>
                  <a:lnTo>
                    <a:pt x="867" y="6"/>
                  </a:lnTo>
                  <a:lnTo>
                    <a:pt x="877" y="12"/>
                  </a:lnTo>
                  <a:lnTo>
                    <a:pt x="890" y="21"/>
                  </a:lnTo>
                  <a:lnTo>
                    <a:pt x="907" y="32"/>
                  </a:lnTo>
                  <a:lnTo>
                    <a:pt x="927" y="43"/>
                  </a:lnTo>
                  <a:lnTo>
                    <a:pt x="949" y="56"/>
                  </a:lnTo>
                  <a:lnTo>
                    <a:pt x="976" y="69"/>
                  </a:lnTo>
                  <a:lnTo>
                    <a:pt x="1003" y="82"/>
                  </a:lnTo>
                  <a:lnTo>
                    <a:pt x="1033" y="95"/>
                  </a:lnTo>
                  <a:lnTo>
                    <a:pt x="1065" y="109"/>
                  </a:lnTo>
                  <a:lnTo>
                    <a:pt x="1098" y="121"/>
                  </a:lnTo>
                  <a:lnTo>
                    <a:pt x="1133" y="133"/>
                  </a:lnTo>
                  <a:lnTo>
                    <a:pt x="1169" y="144"/>
                  </a:lnTo>
                  <a:lnTo>
                    <a:pt x="1196" y="152"/>
                  </a:lnTo>
                  <a:lnTo>
                    <a:pt x="1218" y="164"/>
                  </a:lnTo>
                  <a:lnTo>
                    <a:pt x="1237" y="178"/>
                  </a:lnTo>
                  <a:lnTo>
                    <a:pt x="1252" y="195"/>
                  </a:lnTo>
                  <a:lnTo>
                    <a:pt x="1265" y="214"/>
                  </a:lnTo>
                  <a:lnTo>
                    <a:pt x="1276" y="234"/>
                  </a:lnTo>
                  <a:lnTo>
                    <a:pt x="1284" y="255"/>
                  </a:lnTo>
                  <a:lnTo>
                    <a:pt x="1291" y="277"/>
                  </a:lnTo>
                  <a:lnTo>
                    <a:pt x="1295" y="299"/>
                  </a:lnTo>
                  <a:lnTo>
                    <a:pt x="1298" y="320"/>
                  </a:lnTo>
                  <a:lnTo>
                    <a:pt x="1300" y="342"/>
                  </a:lnTo>
                  <a:lnTo>
                    <a:pt x="1301" y="362"/>
                  </a:lnTo>
                  <a:lnTo>
                    <a:pt x="1301" y="381"/>
                  </a:lnTo>
                  <a:lnTo>
                    <a:pt x="1300" y="398"/>
                  </a:lnTo>
                  <a:lnTo>
                    <a:pt x="1300" y="401"/>
                  </a:lnTo>
                  <a:lnTo>
                    <a:pt x="1299" y="411"/>
                  </a:lnTo>
                  <a:lnTo>
                    <a:pt x="1298" y="425"/>
                  </a:lnTo>
                  <a:lnTo>
                    <a:pt x="1297" y="444"/>
                  </a:lnTo>
                  <a:lnTo>
                    <a:pt x="1295" y="464"/>
                  </a:lnTo>
                  <a:lnTo>
                    <a:pt x="1293" y="485"/>
                  </a:lnTo>
                  <a:lnTo>
                    <a:pt x="1290" y="505"/>
                  </a:lnTo>
                  <a:lnTo>
                    <a:pt x="1288" y="524"/>
                  </a:lnTo>
                  <a:lnTo>
                    <a:pt x="1286" y="542"/>
                  </a:lnTo>
                  <a:lnTo>
                    <a:pt x="1283" y="543"/>
                  </a:lnTo>
                  <a:lnTo>
                    <a:pt x="1276" y="547"/>
                  </a:lnTo>
                  <a:lnTo>
                    <a:pt x="1265" y="554"/>
                  </a:lnTo>
                  <a:lnTo>
                    <a:pt x="1250" y="562"/>
                  </a:lnTo>
                  <a:lnTo>
                    <a:pt x="1230" y="572"/>
                  </a:lnTo>
                  <a:lnTo>
                    <a:pt x="1206" y="584"/>
                  </a:lnTo>
                  <a:lnTo>
                    <a:pt x="1176" y="596"/>
                  </a:lnTo>
                  <a:lnTo>
                    <a:pt x="1144" y="609"/>
                  </a:lnTo>
                  <a:lnTo>
                    <a:pt x="1108" y="622"/>
                  </a:lnTo>
                  <a:lnTo>
                    <a:pt x="1068" y="637"/>
                  </a:lnTo>
                  <a:lnTo>
                    <a:pt x="1024" y="650"/>
                  </a:lnTo>
                  <a:lnTo>
                    <a:pt x="977" y="662"/>
                  </a:lnTo>
                  <a:lnTo>
                    <a:pt x="925" y="674"/>
                  </a:lnTo>
                  <a:lnTo>
                    <a:pt x="870" y="684"/>
                  </a:lnTo>
                  <a:lnTo>
                    <a:pt x="812" y="692"/>
                  </a:lnTo>
                  <a:lnTo>
                    <a:pt x="750" y="699"/>
                  </a:lnTo>
                  <a:lnTo>
                    <a:pt x="685" y="703"/>
                  </a:lnTo>
                  <a:lnTo>
                    <a:pt x="617" y="704"/>
                  </a:lnTo>
                  <a:lnTo>
                    <a:pt x="551" y="703"/>
                  </a:lnTo>
                  <a:lnTo>
                    <a:pt x="487" y="699"/>
                  </a:lnTo>
                  <a:lnTo>
                    <a:pt x="488" y="687"/>
                  </a:lnTo>
                  <a:lnTo>
                    <a:pt x="489" y="679"/>
                  </a:lnTo>
                  <a:lnTo>
                    <a:pt x="489" y="674"/>
                  </a:lnTo>
                  <a:lnTo>
                    <a:pt x="490" y="625"/>
                  </a:lnTo>
                  <a:lnTo>
                    <a:pt x="488" y="579"/>
                  </a:lnTo>
                  <a:lnTo>
                    <a:pt x="482" y="536"/>
                  </a:lnTo>
                  <a:lnTo>
                    <a:pt x="473" y="495"/>
                  </a:lnTo>
                  <a:lnTo>
                    <a:pt x="460" y="458"/>
                  </a:lnTo>
                  <a:lnTo>
                    <a:pt x="443" y="424"/>
                  </a:lnTo>
                  <a:lnTo>
                    <a:pt x="424" y="393"/>
                  </a:lnTo>
                  <a:lnTo>
                    <a:pt x="401" y="366"/>
                  </a:lnTo>
                  <a:lnTo>
                    <a:pt x="374" y="343"/>
                  </a:lnTo>
                  <a:lnTo>
                    <a:pt x="345" y="322"/>
                  </a:lnTo>
                  <a:lnTo>
                    <a:pt x="313" y="307"/>
                  </a:lnTo>
                  <a:lnTo>
                    <a:pt x="276" y="296"/>
                  </a:lnTo>
                  <a:lnTo>
                    <a:pt x="232" y="283"/>
                  </a:lnTo>
                  <a:lnTo>
                    <a:pt x="190" y="268"/>
                  </a:lnTo>
                  <a:lnTo>
                    <a:pt x="150" y="253"/>
                  </a:lnTo>
                  <a:lnTo>
                    <a:pt x="113" y="236"/>
                  </a:lnTo>
                  <a:lnTo>
                    <a:pt x="78" y="219"/>
                  </a:lnTo>
                  <a:lnTo>
                    <a:pt x="48" y="203"/>
                  </a:lnTo>
                  <a:lnTo>
                    <a:pt x="22" y="188"/>
                  </a:lnTo>
                  <a:lnTo>
                    <a:pt x="0" y="175"/>
                  </a:lnTo>
                  <a:lnTo>
                    <a:pt x="18" y="162"/>
                  </a:lnTo>
                  <a:lnTo>
                    <a:pt x="39" y="152"/>
                  </a:lnTo>
                  <a:lnTo>
                    <a:pt x="63" y="144"/>
                  </a:lnTo>
                  <a:lnTo>
                    <a:pt x="100" y="133"/>
                  </a:lnTo>
                  <a:lnTo>
                    <a:pt x="135" y="121"/>
                  </a:lnTo>
                  <a:lnTo>
                    <a:pt x="168" y="109"/>
                  </a:lnTo>
                  <a:lnTo>
                    <a:pt x="200" y="95"/>
                  </a:lnTo>
                  <a:lnTo>
                    <a:pt x="230" y="82"/>
                  </a:lnTo>
                  <a:lnTo>
                    <a:pt x="257" y="69"/>
                  </a:lnTo>
                  <a:lnTo>
                    <a:pt x="283" y="56"/>
                  </a:lnTo>
                  <a:lnTo>
                    <a:pt x="305" y="43"/>
                  </a:lnTo>
                  <a:lnTo>
                    <a:pt x="326" y="32"/>
                  </a:lnTo>
                  <a:lnTo>
                    <a:pt x="343" y="21"/>
                  </a:lnTo>
                  <a:lnTo>
                    <a:pt x="356" y="12"/>
                  </a:lnTo>
                  <a:lnTo>
                    <a:pt x="366" y="6"/>
                  </a:lnTo>
                  <a:lnTo>
                    <a:pt x="372" y="2"/>
                  </a:lnTo>
                  <a:lnTo>
                    <a:pt x="3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0" name="Freeform 480"/>
            <p:cNvSpPr>
              <a:spLocks noEditPoints="1"/>
            </p:cNvSpPr>
            <p:nvPr/>
          </p:nvSpPr>
          <p:spPr bwMode="auto">
            <a:xfrm>
              <a:off x="5732463" y="2287588"/>
              <a:ext cx="93662" cy="93663"/>
            </a:xfrm>
            <a:custGeom>
              <a:avLst/>
              <a:gdLst>
                <a:gd name="T0" fmla="*/ 442 w 994"/>
                <a:gd name="T1" fmla="*/ 263 h 997"/>
                <a:gd name="T2" fmla="*/ 349 w 994"/>
                <a:gd name="T3" fmla="*/ 307 h 997"/>
                <a:gd name="T4" fmla="*/ 285 w 994"/>
                <a:gd name="T5" fmla="*/ 384 h 997"/>
                <a:gd name="T6" fmla="*/ 256 w 994"/>
                <a:gd name="T7" fmla="*/ 481 h 997"/>
                <a:gd name="T8" fmla="*/ 272 w 994"/>
                <a:gd name="T9" fmla="*/ 586 h 997"/>
                <a:gd name="T10" fmla="*/ 330 w 994"/>
                <a:gd name="T11" fmla="*/ 671 h 997"/>
                <a:gd name="T12" fmla="*/ 414 w 994"/>
                <a:gd name="T13" fmla="*/ 724 h 997"/>
                <a:gd name="T14" fmla="*/ 515 w 994"/>
                <a:gd name="T15" fmla="*/ 737 h 997"/>
                <a:gd name="T16" fmla="*/ 615 w 994"/>
                <a:gd name="T17" fmla="*/ 707 h 997"/>
                <a:gd name="T18" fmla="*/ 690 w 994"/>
                <a:gd name="T19" fmla="*/ 639 h 997"/>
                <a:gd name="T20" fmla="*/ 731 w 994"/>
                <a:gd name="T21" fmla="*/ 547 h 997"/>
                <a:gd name="T22" fmla="*/ 730 w 994"/>
                <a:gd name="T23" fmla="*/ 443 h 997"/>
                <a:gd name="T24" fmla="*/ 685 w 994"/>
                <a:gd name="T25" fmla="*/ 349 h 997"/>
                <a:gd name="T26" fmla="*/ 609 w 994"/>
                <a:gd name="T27" fmla="*/ 285 h 997"/>
                <a:gd name="T28" fmla="*/ 513 w 994"/>
                <a:gd name="T29" fmla="*/ 257 h 997"/>
                <a:gd name="T30" fmla="*/ 555 w 994"/>
                <a:gd name="T31" fmla="*/ 2 h 997"/>
                <a:gd name="T32" fmla="*/ 578 w 994"/>
                <a:gd name="T33" fmla="*/ 29 h 997"/>
                <a:gd name="T34" fmla="*/ 662 w 994"/>
                <a:gd name="T35" fmla="*/ 146 h 997"/>
                <a:gd name="T36" fmla="*/ 783 w 994"/>
                <a:gd name="T37" fmla="*/ 104 h 997"/>
                <a:gd name="T38" fmla="*/ 817 w 994"/>
                <a:gd name="T39" fmla="*/ 113 h 997"/>
                <a:gd name="T40" fmla="*/ 891 w 994"/>
                <a:gd name="T41" fmla="*/ 201 h 997"/>
                <a:gd name="T42" fmla="*/ 830 w 994"/>
                <a:gd name="T43" fmla="*/ 301 h 997"/>
                <a:gd name="T44" fmla="*/ 871 w 994"/>
                <a:gd name="T45" fmla="*/ 402 h 997"/>
                <a:gd name="T46" fmla="*/ 985 w 994"/>
                <a:gd name="T47" fmla="*/ 429 h 997"/>
                <a:gd name="T48" fmla="*/ 994 w 994"/>
                <a:gd name="T49" fmla="*/ 546 h 997"/>
                <a:gd name="T50" fmla="*/ 976 w 994"/>
                <a:gd name="T51" fmla="*/ 578 h 997"/>
                <a:gd name="T52" fmla="*/ 860 w 994"/>
                <a:gd name="T53" fmla="*/ 631 h 997"/>
                <a:gd name="T54" fmla="*/ 883 w 994"/>
                <a:gd name="T55" fmla="*/ 774 h 997"/>
                <a:gd name="T56" fmla="*/ 886 w 994"/>
                <a:gd name="T57" fmla="*/ 809 h 997"/>
                <a:gd name="T58" fmla="*/ 804 w 994"/>
                <a:gd name="T59" fmla="*/ 892 h 997"/>
                <a:gd name="T60" fmla="*/ 769 w 994"/>
                <a:gd name="T61" fmla="*/ 888 h 997"/>
                <a:gd name="T62" fmla="*/ 627 w 994"/>
                <a:gd name="T63" fmla="*/ 864 h 997"/>
                <a:gd name="T64" fmla="*/ 573 w 994"/>
                <a:gd name="T65" fmla="*/ 979 h 997"/>
                <a:gd name="T66" fmla="*/ 542 w 994"/>
                <a:gd name="T67" fmla="*/ 997 h 997"/>
                <a:gd name="T68" fmla="*/ 425 w 994"/>
                <a:gd name="T69" fmla="*/ 989 h 997"/>
                <a:gd name="T70" fmla="*/ 398 w 994"/>
                <a:gd name="T71" fmla="*/ 874 h 997"/>
                <a:gd name="T72" fmla="*/ 301 w 994"/>
                <a:gd name="T73" fmla="*/ 833 h 997"/>
                <a:gd name="T74" fmla="*/ 200 w 994"/>
                <a:gd name="T75" fmla="*/ 894 h 997"/>
                <a:gd name="T76" fmla="*/ 114 w 994"/>
                <a:gd name="T77" fmla="*/ 818 h 997"/>
                <a:gd name="T78" fmla="*/ 105 w 994"/>
                <a:gd name="T79" fmla="*/ 784 h 997"/>
                <a:gd name="T80" fmla="*/ 148 w 994"/>
                <a:gd name="T81" fmla="*/ 665 h 997"/>
                <a:gd name="T82" fmla="*/ 29 w 994"/>
                <a:gd name="T83" fmla="*/ 580 h 997"/>
                <a:gd name="T84" fmla="*/ 2 w 994"/>
                <a:gd name="T85" fmla="*/ 557 h 997"/>
                <a:gd name="T86" fmla="*/ 2 w 994"/>
                <a:gd name="T87" fmla="*/ 438 h 997"/>
                <a:gd name="T88" fmla="*/ 29 w 994"/>
                <a:gd name="T89" fmla="*/ 415 h 997"/>
                <a:gd name="T90" fmla="*/ 146 w 994"/>
                <a:gd name="T91" fmla="*/ 333 h 997"/>
                <a:gd name="T92" fmla="*/ 104 w 994"/>
                <a:gd name="T93" fmla="*/ 213 h 997"/>
                <a:gd name="T94" fmla="*/ 113 w 994"/>
                <a:gd name="T95" fmla="*/ 179 h 997"/>
                <a:gd name="T96" fmla="*/ 200 w 994"/>
                <a:gd name="T97" fmla="*/ 103 h 997"/>
                <a:gd name="T98" fmla="*/ 299 w 994"/>
                <a:gd name="T99" fmla="*/ 165 h 997"/>
                <a:gd name="T100" fmla="*/ 398 w 994"/>
                <a:gd name="T101" fmla="*/ 123 h 997"/>
                <a:gd name="T102" fmla="*/ 426 w 994"/>
                <a:gd name="T103" fmla="*/ 8 h 9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94" h="997">
                  <a:moveTo>
                    <a:pt x="513" y="257"/>
                  </a:moveTo>
                  <a:lnTo>
                    <a:pt x="477" y="257"/>
                  </a:lnTo>
                  <a:lnTo>
                    <a:pt x="442" y="263"/>
                  </a:lnTo>
                  <a:lnTo>
                    <a:pt x="408" y="273"/>
                  </a:lnTo>
                  <a:lnTo>
                    <a:pt x="377" y="288"/>
                  </a:lnTo>
                  <a:lnTo>
                    <a:pt x="349" y="307"/>
                  </a:lnTo>
                  <a:lnTo>
                    <a:pt x="324" y="329"/>
                  </a:lnTo>
                  <a:lnTo>
                    <a:pt x="303" y="356"/>
                  </a:lnTo>
                  <a:lnTo>
                    <a:pt x="285" y="384"/>
                  </a:lnTo>
                  <a:lnTo>
                    <a:pt x="270" y="415"/>
                  </a:lnTo>
                  <a:lnTo>
                    <a:pt x="261" y="447"/>
                  </a:lnTo>
                  <a:lnTo>
                    <a:pt x="256" y="481"/>
                  </a:lnTo>
                  <a:lnTo>
                    <a:pt x="257" y="516"/>
                  </a:lnTo>
                  <a:lnTo>
                    <a:pt x="262" y="552"/>
                  </a:lnTo>
                  <a:lnTo>
                    <a:pt x="272" y="586"/>
                  </a:lnTo>
                  <a:lnTo>
                    <a:pt x="288" y="617"/>
                  </a:lnTo>
                  <a:lnTo>
                    <a:pt x="307" y="645"/>
                  </a:lnTo>
                  <a:lnTo>
                    <a:pt x="330" y="671"/>
                  </a:lnTo>
                  <a:lnTo>
                    <a:pt x="355" y="693"/>
                  </a:lnTo>
                  <a:lnTo>
                    <a:pt x="383" y="710"/>
                  </a:lnTo>
                  <a:lnTo>
                    <a:pt x="414" y="724"/>
                  </a:lnTo>
                  <a:lnTo>
                    <a:pt x="446" y="733"/>
                  </a:lnTo>
                  <a:lnTo>
                    <a:pt x="480" y="738"/>
                  </a:lnTo>
                  <a:lnTo>
                    <a:pt x="515" y="737"/>
                  </a:lnTo>
                  <a:lnTo>
                    <a:pt x="550" y="732"/>
                  </a:lnTo>
                  <a:lnTo>
                    <a:pt x="584" y="722"/>
                  </a:lnTo>
                  <a:lnTo>
                    <a:pt x="615" y="707"/>
                  </a:lnTo>
                  <a:lnTo>
                    <a:pt x="643" y="688"/>
                  </a:lnTo>
                  <a:lnTo>
                    <a:pt x="668" y="665"/>
                  </a:lnTo>
                  <a:lnTo>
                    <a:pt x="690" y="639"/>
                  </a:lnTo>
                  <a:lnTo>
                    <a:pt x="707" y="611"/>
                  </a:lnTo>
                  <a:lnTo>
                    <a:pt x="722" y="580"/>
                  </a:lnTo>
                  <a:lnTo>
                    <a:pt x="731" y="547"/>
                  </a:lnTo>
                  <a:lnTo>
                    <a:pt x="736" y="513"/>
                  </a:lnTo>
                  <a:lnTo>
                    <a:pt x="736" y="479"/>
                  </a:lnTo>
                  <a:lnTo>
                    <a:pt x="730" y="443"/>
                  </a:lnTo>
                  <a:lnTo>
                    <a:pt x="719" y="409"/>
                  </a:lnTo>
                  <a:lnTo>
                    <a:pt x="704" y="378"/>
                  </a:lnTo>
                  <a:lnTo>
                    <a:pt x="685" y="349"/>
                  </a:lnTo>
                  <a:lnTo>
                    <a:pt x="663" y="324"/>
                  </a:lnTo>
                  <a:lnTo>
                    <a:pt x="637" y="302"/>
                  </a:lnTo>
                  <a:lnTo>
                    <a:pt x="609" y="285"/>
                  </a:lnTo>
                  <a:lnTo>
                    <a:pt x="578" y="271"/>
                  </a:lnTo>
                  <a:lnTo>
                    <a:pt x="546" y="262"/>
                  </a:lnTo>
                  <a:lnTo>
                    <a:pt x="513" y="257"/>
                  </a:lnTo>
                  <a:close/>
                  <a:moveTo>
                    <a:pt x="449" y="0"/>
                  </a:moveTo>
                  <a:lnTo>
                    <a:pt x="543" y="0"/>
                  </a:lnTo>
                  <a:lnTo>
                    <a:pt x="555" y="2"/>
                  </a:lnTo>
                  <a:lnTo>
                    <a:pt x="566" y="8"/>
                  </a:lnTo>
                  <a:lnTo>
                    <a:pt x="574" y="18"/>
                  </a:lnTo>
                  <a:lnTo>
                    <a:pt x="578" y="29"/>
                  </a:lnTo>
                  <a:lnTo>
                    <a:pt x="593" y="121"/>
                  </a:lnTo>
                  <a:lnTo>
                    <a:pt x="628" y="132"/>
                  </a:lnTo>
                  <a:lnTo>
                    <a:pt x="662" y="146"/>
                  </a:lnTo>
                  <a:lnTo>
                    <a:pt x="694" y="164"/>
                  </a:lnTo>
                  <a:lnTo>
                    <a:pt x="771" y="109"/>
                  </a:lnTo>
                  <a:lnTo>
                    <a:pt x="783" y="104"/>
                  </a:lnTo>
                  <a:lnTo>
                    <a:pt x="795" y="103"/>
                  </a:lnTo>
                  <a:lnTo>
                    <a:pt x="806" y="106"/>
                  </a:lnTo>
                  <a:lnTo>
                    <a:pt x="817" y="113"/>
                  </a:lnTo>
                  <a:lnTo>
                    <a:pt x="881" y="179"/>
                  </a:lnTo>
                  <a:lnTo>
                    <a:pt x="888" y="189"/>
                  </a:lnTo>
                  <a:lnTo>
                    <a:pt x="891" y="201"/>
                  </a:lnTo>
                  <a:lnTo>
                    <a:pt x="890" y="213"/>
                  </a:lnTo>
                  <a:lnTo>
                    <a:pt x="885" y="224"/>
                  </a:lnTo>
                  <a:lnTo>
                    <a:pt x="830" y="301"/>
                  </a:lnTo>
                  <a:lnTo>
                    <a:pt x="847" y="333"/>
                  </a:lnTo>
                  <a:lnTo>
                    <a:pt x="861" y="367"/>
                  </a:lnTo>
                  <a:lnTo>
                    <a:pt x="871" y="402"/>
                  </a:lnTo>
                  <a:lnTo>
                    <a:pt x="964" y="417"/>
                  </a:lnTo>
                  <a:lnTo>
                    <a:pt x="975" y="422"/>
                  </a:lnTo>
                  <a:lnTo>
                    <a:pt x="985" y="429"/>
                  </a:lnTo>
                  <a:lnTo>
                    <a:pt x="991" y="440"/>
                  </a:lnTo>
                  <a:lnTo>
                    <a:pt x="994" y="453"/>
                  </a:lnTo>
                  <a:lnTo>
                    <a:pt x="994" y="546"/>
                  </a:lnTo>
                  <a:lnTo>
                    <a:pt x="992" y="560"/>
                  </a:lnTo>
                  <a:lnTo>
                    <a:pt x="986" y="570"/>
                  </a:lnTo>
                  <a:lnTo>
                    <a:pt x="976" y="578"/>
                  </a:lnTo>
                  <a:lnTo>
                    <a:pt x="964" y="582"/>
                  </a:lnTo>
                  <a:lnTo>
                    <a:pt x="871" y="597"/>
                  </a:lnTo>
                  <a:lnTo>
                    <a:pt x="860" y="631"/>
                  </a:lnTo>
                  <a:lnTo>
                    <a:pt x="846" y="665"/>
                  </a:lnTo>
                  <a:lnTo>
                    <a:pt x="829" y="697"/>
                  </a:lnTo>
                  <a:lnTo>
                    <a:pt x="883" y="774"/>
                  </a:lnTo>
                  <a:lnTo>
                    <a:pt x="889" y="785"/>
                  </a:lnTo>
                  <a:lnTo>
                    <a:pt x="890" y="797"/>
                  </a:lnTo>
                  <a:lnTo>
                    <a:pt x="886" y="809"/>
                  </a:lnTo>
                  <a:lnTo>
                    <a:pt x="879" y="819"/>
                  </a:lnTo>
                  <a:lnTo>
                    <a:pt x="815" y="885"/>
                  </a:lnTo>
                  <a:lnTo>
                    <a:pt x="804" y="892"/>
                  </a:lnTo>
                  <a:lnTo>
                    <a:pt x="793" y="895"/>
                  </a:lnTo>
                  <a:lnTo>
                    <a:pt x="781" y="894"/>
                  </a:lnTo>
                  <a:lnTo>
                    <a:pt x="769" y="888"/>
                  </a:lnTo>
                  <a:lnTo>
                    <a:pt x="692" y="833"/>
                  </a:lnTo>
                  <a:lnTo>
                    <a:pt x="661" y="850"/>
                  </a:lnTo>
                  <a:lnTo>
                    <a:pt x="627" y="864"/>
                  </a:lnTo>
                  <a:lnTo>
                    <a:pt x="593" y="875"/>
                  </a:lnTo>
                  <a:lnTo>
                    <a:pt x="577" y="967"/>
                  </a:lnTo>
                  <a:lnTo>
                    <a:pt x="573" y="979"/>
                  </a:lnTo>
                  <a:lnTo>
                    <a:pt x="565" y="989"/>
                  </a:lnTo>
                  <a:lnTo>
                    <a:pt x="554" y="995"/>
                  </a:lnTo>
                  <a:lnTo>
                    <a:pt x="542" y="997"/>
                  </a:lnTo>
                  <a:lnTo>
                    <a:pt x="448" y="997"/>
                  </a:lnTo>
                  <a:lnTo>
                    <a:pt x="436" y="995"/>
                  </a:lnTo>
                  <a:lnTo>
                    <a:pt x="425" y="989"/>
                  </a:lnTo>
                  <a:lnTo>
                    <a:pt x="417" y="979"/>
                  </a:lnTo>
                  <a:lnTo>
                    <a:pt x="413" y="967"/>
                  </a:lnTo>
                  <a:lnTo>
                    <a:pt x="398" y="874"/>
                  </a:lnTo>
                  <a:lnTo>
                    <a:pt x="365" y="864"/>
                  </a:lnTo>
                  <a:lnTo>
                    <a:pt x="332" y="849"/>
                  </a:lnTo>
                  <a:lnTo>
                    <a:pt x="301" y="833"/>
                  </a:lnTo>
                  <a:lnTo>
                    <a:pt x="224" y="888"/>
                  </a:lnTo>
                  <a:lnTo>
                    <a:pt x="212" y="893"/>
                  </a:lnTo>
                  <a:lnTo>
                    <a:pt x="200" y="894"/>
                  </a:lnTo>
                  <a:lnTo>
                    <a:pt x="189" y="891"/>
                  </a:lnTo>
                  <a:lnTo>
                    <a:pt x="178" y="884"/>
                  </a:lnTo>
                  <a:lnTo>
                    <a:pt x="114" y="818"/>
                  </a:lnTo>
                  <a:lnTo>
                    <a:pt x="107" y="808"/>
                  </a:lnTo>
                  <a:lnTo>
                    <a:pt x="104" y="796"/>
                  </a:lnTo>
                  <a:lnTo>
                    <a:pt x="105" y="784"/>
                  </a:lnTo>
                  <a:lnTo>
                    <a:pt x="110" y="773"/>
                  </a:lnTo>
                  <a:lnTo>
                    <a:pt x="164" y="696"/>
                  </a:lnTo>
                  <a:lnTo>
                    <a:pt x="148" y="665"/>
                  </a:lnTo>
                  <a:lnTo>
                    <a:pt x="134" y="631"/>
                  </a:lnTo>
                  <a:lnTo>
                    <a:pt x="123" y="596"/>
                  </a:lnTo>
                  <a:lnTo>
                    <a:pt x="29" y="580"/>
                  </a:lnTo>
                  <a:lnTo>
                    <a:pt x="17" y="576"/>
                  </a:lnTo>
                  <a:lnTo>
                    <a:pt x="8" y="568"/>
                  </a:lnTo>
                  <a:lnTo>
                    <a:pt x="2" y="557"/>
                  </a:lnTo>
                  <a:lnTo>
                    <a:pt x="0" y="544"/>
                  </a:lnTo>
                  <a:lnTo>
                    <a:pt x="0" y="450"/>
                  </a:lnTo>
                  <a:lnTo>
                    <a:pt x="2" y="438"/>
                  </a:lnTo>
                  <a:lnTo>
                    <a:pt x="8" y="427"/>
                  </a:lnTo>
                  <a:lnTo>
                    <a:pt x="18" y="419"/>
                  </a:lnTo>
                  <a:lnTo>
                    <a:pt x="29" y="415"/>
                  </a:lnTo>
                  <a:lnTo>
                    <a:pt x="122" y="402"/>
                  </a:lnTo>
                  <a:lnTo>
                    <a:pt x="133" y="367"/>
                  </a:lnTo>
                  <a:lnTo>
                    <a:pt x="146" y="333"/>
                  </a:lnTo>
                  <a:lnTo>
                    <a:pt x="163" y="302"/>
                  </a:lnTo>
                  <a:lnTo>
                    <a:pt x="109" y="224"/>
                  </a:lnTo>
                  <a:lnTo>
                    <a:pt x="104" y="213"/>
                  </a:lnTo>
                  <a:lnTo>
                    <a:pt x="103" y="201"/>
                  </a:lnTo>
                  <a:lnTo>
                    <a:pt x="106" y="189"/>
                  </a:lnTo>
                  <a:lnTo>
                    <a:pt x="113" y="179"/>
                  </a:lnTo>
                  <a:lnTo>
                    <a:pt x="178" y="113"/>
                  </a:lnTo>
                  <a:lnTo>
                    <a:pt x="188" y="106"/>
                  </a:lnTo>
                  <a:lnTo>
                    <a:pt x="200" y="103"/>
                  </a:lnTo>
                  <a:lnTo>
                    <a:pt x="212" y="104"/>
                  </a:lnTo>
                  <a:lnTo>
                    <a:pt x="223" y="110"/>
                  </a:lnTo>
                  <a:lnTo>
                    <a:pt x="299" y="165"/>
                  </a:lnTo>
                  <a:lnTo>
                    <a:pt x="330" y="149"/>
                  </a:lnTo>
                  <a:lnTo>
                    <a:pt x="363" y="134"/>
                  </a:lnTo>
                  <a:lnTo>
                    <a:pt x="398" y="123"/>
                  </a:lnTo>
                  <a:lnTo>
                    <a:pt x="414" y="29"/>
                  </a:lnTo>
                  <a:lnTo>
                    <a:pt x="418" y="17"/>
                  </a:lnTo>
                  <a:lnTo>
                    <a:pt x="426" y="8"/>
                  </a:lnTo>
                  <a:lnTo>
                    <a:pt x="437" y="2"/>
                  </a:lnTo>
                  <a:lnTo>
                    <a:pt x="4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1" name="Freeform 481"/>
            <p:cNvSpPr>
              <a:spLocks/>
            </p:cNvSpPr>
            <p:nvPr/>
          </p:nvSpPr>
          <p:spPr bwMode="auto">
            <a:xfrm>
              <a:off x="5624513" y="2205038"/>
              <a:ext cx="120650" cy="65088"/>
            </a:xfrm>
            <a:custGeom>
              <a:avLst/>
              <a:gdLst>
                <a:gd name="T0" fmla="*/ 571 w 1300"/>
                <a:gd name="T1" fmla="*/ 412 h 705"/>
                <a:gd name="T2" fmla="*/ 646 w 1300"/>
                <a:gd name="T3" fmla="*/ 302 h 705"/>
                <a:gd name="T4" fmla="*/ 602 w 1300"/>
                <a:gd name="T5" fmla="*/ 226 h 705"/>
                <a:gd name="T6" fmla="*/ 590 w 1300"/>
                <a:gd name="T7" fmla="*/ 173 h 705"/>
                <a:gd name="T8" fmla="*/ 601 w 1300"/>
                <a:gd name="T9" fmla="*/ 139 h 705"/>
                <a:gd name="T10" fmla="*/ 626 w 1300"/>
                <a:gd name="T11" fmla="*/ 118 h 705"/>
                <a:gd name="T12" fmla="*/ 654 w 1300"/>
                <a:gd name="T13" fmla="*/ 109 h 705"/>
                <a:gd name="T14" fmla="*/ 676 w 1300"/>
                <a:gd name="T15" fmla="*/ 106 h 705"/>
                <a:gd name="T16" fmla="*/ 686 w 1300"/>
                <a:gd name="T17" fmla="*/ 106 h 705"/>
                <a:gd name="T18" fmla="*/ 705 w 1300"/>
                <a:gd name="T19" fmla="*/ 108 h 705"/>
                <a:gd name="T20" fmla="*/ 732 w 1300"/>
                <a:gd name="T21" fmla="*/ 114 h 705"/>
                <a:gd name="T22" fmla="*/ 759 w 1300"/>
                <a:gd name="T23" fmla="*/ 131 h 705"/>
                <a:gd name="T24" fmla="*/ 776 w 1300"/>
                <a:gd name="T25" fmla="*/ 160 h 705"/>
                <a:gd name="T26" fmla="*/ 772 w 1300"/>
                <a:gd name="T27" fmla="*/ 206 h 705"/>
                <a:gd name="T28" fmla="*/ 740 w 1300"/>
                <a:gd name="T29" fmla="*/ 274 h 705"/>
                <a:gd name="T30" fmla="*/ 797 w 1300"/>
                <a:gd name="T31" fmla="*/ 411 h 705"/>
                <a:gd name="T32" fmla="*/ 926 w 1300"/>
                <a:gd name="T33" fmla="*/ 0 h 705"/>
                <a:gd name="T34" fmla="*/ 944 w 1300"/>
                <a:gd name="T35" fmla="*/ 12 h 705"/>
                <a:gd name="T36" fmla="*/ 995 w 1300"/>
                <a:gd name="T37" fmla="*/ 43 h 705"/>
                <a:gd name="T38" fmla="*/ 1070 w 1300"/>
                <a:gd name="T39" fmla="*/ 82 h 705"/>
                <a:gd name="T40" fmla="*/ 1165 w 1300"/>
                <a:gd name="T41" fmla="*/ 121 h 705"/>
                <a:gd name="T42" fmla="*/ 1261 w 1300"/>
                <a:gd name="T43" fmla="*/ 151 h 705"/>
                <a:gd name="T44" fmla="*/ 1278 w 1300"/>
                <a:gd name="T45" fmla="*/ 188 h 705"/>
                <a:gd name="T46" fmla="*/ 1186 w 1300"/>
                <a:gd name="T47" fmla="*/ 236 h 705"/>
                <a:gd name="T48" fmla="*/ 1067 w 1300"/>
                <a:gd name="T49" fmla="*/ 283 h 705"/>
                <a:gd name="T50" fmla="*/ 955 w 1300"/>
                <a:gd name="T51" fmla="*/ 322 h 705"/>
                <a:gd name="T52" fmla="*/ 877 w 1300"/>
                <a:gd name="T53" fmla="*/ 393 h 705"/>
                <a:gd name="T54" fmla="*/ 828 w 1300"/>
                <a:gd name="T55" fmla="*/ 496 h 705"/>
                <a:gd name="T56" fmla="*/ 811 w 1300"/>
                <a:gd name="T57" fmla="*/ 625 h 705"/>
                <a:gd name="T58" fmla="*/ 813 w 1300"/>
                <a:gd name="T59" fmla="*/ 688 h 705"/>
                <a:gd name="T60" fmla="*/ 684 w 1300"/>
                <a:gd name="T61" fmla="*/ 705 h 705"/>
                <a:gd name="T62" fmla="*/ 489 w 1300"/>
                <a:gd name="T63" fmla="*/ 693 h 705"/>
                <a:gd name="T64" fmla="*/ 324 w 1300"/>
                <a:gd name="T65" fmla="*/ 663 h 705"/>
                <a:gd name="T66" fmla="*/ 193 w 1300"/>
                <a:gd name="T67" fmla="*/ 623 h 705"/>
                <a:gd name="T68" fmla="*/ 96 w 1300"/>
                <a:gd name="T69" fmla="*/ 584 h 705"/>
                <a:gd name="T70" fmla="*/ 36 w 1300"/>
                <a:gd name="T71" fmla="*/ 554 h 705"/>
                <a:gd name="T72" fmla="*/ 16 w 1300"/>
                <a:gd name="T73" fmla="*/ 542 h 705"/>
                <a:gd name="T74" fmla="*/ 9 w 1300"/>
                <a:gd name="T75" fmla="*/ 485 h 705"/>
                <a:gd name="T76" fmla="*/ 3 w 1300"/>
                <a:gd name="T77" fmla="*/ 425 h 705"/>
                <a:gd name="T78" fmla="*/ 1 w 1300"/>
                <a:gd name="T79" fmla="*/ 398 h 705"/>
                <a:gd name="T80" fmla="*/ 1 w 1300"/>
                <a:gd name="T81" fmla="*/ 343 h 705"/>
                <a:gd name="T82" fmla="*/ 10 w 1300"/>
                <a:gd name="T83" fmla="*/ 277 h 705"/>
                <a:gd name="T84" fmla="*/ 35 w 1300"/>
                <a:gd name="T85" fmla="*/ 214 h 705"/>
                <a:gd name="T86" fmla="*/ 82 w 1300"/>
                <a:gd name="T87" fmla="*/ 164 h 705"/>
                <a:gd name="T88" fmla="*/ 167 w 1300"/>
                <a:gd name="T89" fmla="*/ 133 h 705"/>
                <a:gd name="T90" fmla="*/ 267 w 1300"/>
                <a:gd name="T91" fmla="*/ 95 h 705"/>
                <a:gd name="T92" fmla="*/ 351 w 1300"/>
                <a:gd name="T93" fmla="*/ 56 h 705"/>
                <a:gd name="T94" fmla="*/ 410 w 1300"/>
                <a:gd name="T95" fmla="*/ 21 h 705"/>
                <a:gd name="T96" fmla="*/ 439 w 1300"/>
                <a:gd name="T97" fmla="*/ 2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00" h="705">
                  <a:moveTo>
                    <a:pt x="441" y="0"/>
                  </a:moveTo>
                  <a:lnTo>
                    <a:pt x="550" y="347"/>
                  </a:lnTo>
                  <a:lnTo>
                    <a:pt x="571" y="412"/>
                  </a:lnTo>
                  <a:lnTo>
                    <a:pt x="571" y="411"/>
                  </a:lnTo>
                  <a:lnTo>
                    <a:pt x="589" y="467"/>
                  </a:lnTo>
                  <a:lnTo>
                    <a:pt x="646" y="302"/>
                  </a:lnTo>
                  <a:lnTo>
                    <a:pt x="627" y="274"/>
                  </a:lnTo>
                  <a:lnTo>
                    <a:pt x="612" y="249"/>
                  </a:lnTo>
                  <a:lnTo>
                    <a:pt x="602" y="226"/>
                  </a:lnTo>
                  <a:lnTo>
                    <a:pt x="595" y="206"/>
                  </a:lnTo>
                  <a:lnTo>
                    <a:pt x="591" y="188"/>
                  </a:lnTo>
                  <a:lnTo>
                    <a:pt x="590" y="173"/>
                  </a:lnTo>
                  <a:lnTo>
                    <a:pt x="592" y="160"/>
                  </a:lnTo>
                  <a:lnTo>
                    <a:pt x="596" y="148"/>
                  </a:lnTo>
                  <a:lnTo>
                    <a:pt x="601" y="139"/>
                  </a:lnTo>
                  <a:lnTo>
                    <a:pt x="608" y="131"/>
                  </a:lnTo>
                  <a:lnTo>
                    <a:pt x="617" y="123"/>
                  </a:lnTo>
                  <a:lnTo>
                    <a:pt x="626" y="118"/>
                  </a:lnTo>
                  <a:lnTo>
                    <a:pt x="635" y="114"/>
                  </a:lnTo>
                  <a:lnTo>
                    <a:pt x="645" y="111"/>
                  </a:lnTo>
                  <a:lnTo>
                    <a:pt x="654" y="109"/>
                  </a:lnTo>
                  <a:lnTo>
                    <a:pt x="663" y="108"/>
                  </a:lnTo>
                  <a:lnTo>
                    <a:pt x="670" y="107"/>
                  </a:lnTo>
                  <a:lnTo>
                    <a:pt x="676" y="106"/>
                  </a:lnTo>
                  <a:lnTo>
                    <a:pt x="681" y="106"/>
                  </a:lnTo>
                  <a:lnTo>
                    <a:pt x="684" y="106"/>
                  </a:lnTo>
                  <a:lnTo>
                    <a:pt x="686" y="106"/>
                  </a:lnTo>
                  <a:lnTo>
                    <a:pt x="691" y="106"/>
                  </a:lnTo>
                  <a:lnTo>
                    <a:pt x="697" y="107"/>
                  </a:lnTo>
                  <a:lnTo>
                    <a:pt x="705" y="108"/>
                  </a:lnTo>
                  <a:lnTo>
                    <a:pt x="713" y="109"/>
                  </a:lnTo>
                  <a:lnTo>
                    <a:pt x="722" y="111"/>
                  </a:lnTo>
                  <a:lnTo>
                    <a:pt x="732" y="114"/>
                  </a:lnTo>
                  <a:lnTo>
                    <a:pt x="741" y="118"/>
                  </a:lnTo>
                  <a:lnTo>
                    <a:pt x="750" y="123"/>
                  </a:lnTo>
                  <a:lnTo>
                    <a:pt x="759" y="131"/>
                  </a:lnTo>
                  <a:lnTo>
                    <a:pt x="766" y="139"/>
                  </a:lnTo>
                  <a:lnTo>
                    <a:pt x="772" y="148"/>
                  </a:lnTo>
                  <a:lnTo>
                    <a:pt x="776" y="160"/>
                  </a:lnTo>
                  <a:lnTo>
                    <a:pt x="778" y="173"/>
                  </a:lnTo>
                  <a:lnTo>
                    <a:pt x="777" y="188"/>
                  </a:lnTo>
                  <a:lnTo>
                    <a:pt x="772" y="206"/>
                  </a:lnTo>
                  <a:lnTo>
                    <a:pt x="765" y="226"/>
                  </a:lnTo>
                  <a:lnTo>
                    <a:pt x="755" y="249"/>
                  </a:lnTo>
                  <a:lnTo>
                    <a:pt x="740" y="274"/>
                  </a:lnTo>
                  <a:lnTo>
                    <a:pt x="721" y="302"/>
                  </a:lnTo>
                  <a:lnTo>
                    <a:pt x="780" y="467"/>
                  </a:lnTo>
                  <a:lnTo>
                    <a:pt x="797" y="411"/>
                  </a:lnTo>
                  <a:lnTo>
                    <a:pt x="797" y="412"/>
                  </a:lnTo>
                  <a:lnTo>
                    <a:pt x="817" y="347"/>
                  </a:lnTo>
                  <a:lnTo>
                    <a:pt x="926" y="0"/>
                  </a:lnTo>
                  <a:lnTo>
                    <a:pt x="928" y="2"/>
                  </a:lnTo>
                  <a:lnTo>
                    <a:pt x="934" y="6"/>
                  </a:lnTo>
                  <a:lnTo>
                    <a:pt x="944" y="12"/>
                  </a:lnTo>
                  <a:lnTo>
                    <a:pt x="957" y="21"/>
                  </a:lnTo>
                  <a:lnTo>
                    <a:pt x="974" y="32"/>
                  </a:lnTo>
                  <a:lnTo>
                    <a:pt x="995" y="43"/>
                  </a:lnTo>
                  <a:lnTo>
                    <a:pt x="1017" y="56"/>
                  </a:lnTo>
                  <a:lnTo>
                    <a:pt x="1043" y="69"/>
                  </a:lnTo>
                  <a:lnTo>
                    <a:pt x="1070" y="82"/>
                  </a:lnTo>
                  <a:lnTo>
                    <a:pt x="1100" y="95"/>
                  </a:lnTo>
                  <a:lnTo>
                    <a:pt x="1132" y="109"/>
                  </a:lnTo>
                  <a:lnTo>
                    <a:pt x="1165" y="121"/>
                  </a:lnTo>
                  <a:lnTo>
                    <a:pt x="1200" y="133"/>
                  </a:lnTo>
                  <a:lnTo>
                    <a:pt x="1237" y="144"/>
                  </a:lnTo>
                  <a:lnTo>
                    <a:pt x="1261" y="151"/>
                  </a:lnTo>
                  <a:lnTo>
                    <a:pt x="1282" y="162"/>
                  </a:lnTo>
                  <a:lnTo>
                    <a:pt x="1300" y="175"/>
                  </a:lnTo>
                  <a:lnTo>
                    <a:pt x="1278" y="188"/>
                  </a:lnTo>
                  <a:lnTo>
                    <a:pt x="1252" y="203"/>
                  </a:lnTo>
                  <a:lnTo>
                    <a:pt x="1221" y="219"/>
                  </a:lnTo>
                  <a:lnTo>
                    <a:pt x="1186" y="236"/>
                  </a:lnTo>
                  <a:lnTo>
                    <a:pt x="1149" y="253"/>
                  </a:lnTo>
                  <a:lnTo>
                    <a:pt x="1109" y="268"/>
                  </a:lnTo>
                  <a:lnTo>
                    <a:pt x="1067" y="283"/>
                  </a:lnTo>
                  <a:lnTo>
                    <a:pt x="1024" y="296"/>
                  </a:lnTo>
                  <a:lnTo>
                    <a:pt x="988" y="307"/>
                  </a:lnTo>
                  <a:lnTo>
                    <a:pt x="955" y="322"/>
                  </a:lnTo>
                  <a:lnTo>
                    <a:pt x="926" y="343"/>
                  </a:lnTo>
                  <a:lnTo>
                    <a:pt x="900" y="366"/>
                  </a:lnTo>
                  <a:lnTo>
                    <a:pt x="877" y="393"/>
                  </a:lnTo>
                  <a:lnTo>
                    <a:pt x="857" y="424"/>
                  </a:lnTo>
                  <a:lnTo>
                    <a:pt x="841" y="459"/>
                  </a:lnTo>
                  <a:lnTo>
                    <a:pt x="828" y="496"/>
                  </a:lnTo>
                  <a:lnTo>
                    <a:pt x="818" y="537"/>
                  </a:lnTo>
                  <a:lnTo>
                    <a:pt x="813" y="580"/>
                  </a:lnTo>
                  <a:lnTo>
                    <a:pt x="811" y="625"/>
                  </a:lnTo>
                  <a:lnTo>
                    <a:pt x="813" y="675"/>
                  </a:lnTo>
                  <a:lnTo>
                    <a:pt x="813" y="680"/>
                  </a:lnTo>
                  <a:lnTo>
                    <a:pt x="813" y="688"/>
                  </a:lnTo>
                  <a:lnTo>
                    <a:pt x="815" y="700"/>
                  </a:lnTo>
                  <a:lnTo>
                    <a:pt x="750" y="704"/>
                  </a:lnTo>
                  <a:lnTo>
                    <a:pt x="684" y="705"/>
                  </a:lnTo>
                  <a:lnTo>
                    <a:pt x="616" y="704"/>
                  </a:lnTo>
                  <a:lnTo>
                    <a:pt x="551" y="699"/>
                  </a:lnTo>
                  <a:lnTo>
                    <a:pt x="489" y="693"/>
                  </a:lnTo>
                  <a:lnTo>
                    <a:pt x="431" y="685"/>
                  </a:lnTo>
                  <a:lnTo>
                    <a:pt x="377" y="674"/>
                  </a:lnTo>
                  <a:lnTo>
                    <a:pt x="324" y="663"/>
                  </a:lnTo>
                  <a:lnTo>
                    <a:pt x="277" y="651"/>
                  </a:lnTo>
                  <a:lnTo>
                    <a:pt x="233" y="638"/>
                  </a:lnTo>
                  <a:lnTo>
                    <a:pt x="193" y="623"/>
                  </a:lnTo>
                  <a:lnTo>
                    <a:pt x="157" y="610"/>
                  </a:lnTo>
                  <a:lnTo>
                    <a:pt x="125" y="597"/>
                  </a:lnTo>
                  <a:lnTo>
                    <a:pt x="96" y="584"/>
                  </a:lnTo>
                  <a:lnTo>
                    <a:pt x="72" y="573"/>
                  </a:lnTo>
                  <a:lnTo>
                    <a:pt x="52" y="563"/>
                  </a:lnTo>
                  <a:lnTo>
                    <a:pt x="36" y="554"/>
                  </a:lnTo>
                  <a:lnTo>
                    <a:pt x="25" y="548"/>
                  </a:lnTo>
                  <a:lnTo>
                    <a:pt x="18" y="544"/>
                  </a:lnTo>
                  <a:lnTo>
                    <a:pt x="16" y="542"/>
                  </a:lnTo>
                  <a:lnTo>
                    <a:pt x="13" y="525"/>
                  </a:lnTo>
                  <a:lnTo>
                    <a:pt x="11" y="506"/>
                  </a:lnTo>
                  <a:lnTo>
                    <a:pt x="9" y="485"/>
                  </a:lnTo>
                  <a:lnTo>
                    <a:pt x="7" y="464"/>
                  </a:lnTo>
                  <a:lnTo>
                    <a:pt x="5" y="444"/>
                  </a:lnTo>
                  <a:lnTo>
                    <a:pt x="3" y="425"/>
                  </a:lnTo>
                  <a:lnTo>
                    <a:pt x="2" y="411"/>
                  </a:lnTo>
                  <a:lnTo>
                    <a:pt x="1" y="402"/>
                  </a:lnTo>
                  <a:lnTo>
                    <a:pt x="1" y="398"/>
                  </a:lnTo>
                  <a:lnTo>
                    <a:pt x="0" y="381"/>
                  </a:lnTo>
                  <a:lnTo>
                    <a:pt x="0" y="363"/>
                  </a:lnTo>
                  <a:lnTo>
                    <a:pt x="1" y="343"/>
                  </a:lnTo>
                  <a:lnTo>
                    <a:pt x="2" y="321"/>
                  </a:lnTo>
                  <a:lnTo>
                    <a:pt x="5" y="299"/>
                  </a:lnTo>
                  <a:lnTo>
                    <a:pt x="10" y="277"/>
                  </a:lnTo>
                  <a:lnTo>
                    <a:pt x="16" y="256"/>
                  </a:lnTo>
                  <a:lnTo>
                    <a:pt x="24" y="235"/>
                  </a:lnTo>
                  <a:lnTo>
                    <a:pt x="35" y="214"/>
                  </a:lnTo>
                  <a:lnTo>
                    <a:pt x="48" y="195"/>
                  </a:lnTo>
                  <a:lnTo>
                    <a:pt x="63" y="178"/>
                  </a:lnTo>
                  <a:lnTo>
                    <a:pt x="82" y="164"/>
                  </a:lnTo>
                  <a:lnTo>
                    <a:pt x="104" y="152"/>
                  </a:lnTo>
                  <a:lnTo>
                    <a:pt x="131" y="144"/>
                  </a:lnTo>
                  <a:lnTo>
                    <a:pt x="167" y="133"/>
                  </a:lnTo>
                  <a:lnTo>
                    <a:pt x="202" y="121"/>
                  </a:lnTo>
                  <a:lnTo>
                    <a:pt x="235" y="109"/>
                  </a:lnTo>
                  <a:lnTo>
                    <a:pt x="267" y="95"/>
                  </a:lnTo>
                  <a:lnTo>
                    <a:pt x="297" y="82"/>
                  </a:lnTo>
                  <a:lnTo>
                    <a:pt x="324" y="69"/>
                  </a:lnTo>
                  <a:lnTo>
                    <a:pt x="351" y="56"/>
                  </a:lnTo>
                  <a:lnTo>
                    <a:pt x="373" y="43"/>
                  </a:lnTo>
                  <a:lnTo>
                    <a:pt x="393" y="32"/>
                  </a:lnTo>
                  <a:lnTo>
                    <a:pt x="410" y="21"/>
                  </a:lnTo>
                  <a:lnTo>
                    <a:pt x="423" y="12"/>
                  </a:lnTo>
                  <a:lnTo>
                    <a:pt x="433" y="6"/>
                  </a:lnTo>
                  <a:lnTo>
                    <a:pt x="439" y="2"/>
                  </a:lnTo>
                  <a:lnTo>
                    <a:pt x="4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2" name="Freeform 482"/>
            <p:cNvSpPr>
              <a:spLocks/>
            </p:cNvSpPr>
            <p:nvPr/>
          </p:nvSpPr>
          <p:spPr bwMode="auto">
            <a:xfrm>
              <a:off x="5708650" y="2225675"/>
              <a:ext cx="139700" cy="68263"/>
            </a:xfrm>
            <a:custGeom>
              <a:avLst/>
              <a:gdLst>
                <a:gd name="T0" fmla="*/ 626 w 1502"/>
                <a:gd name="T1" fmla="*/ 450 h 724"/>
                <a:gd name="T2" fmla="*/ 673 w 1502"/>
                <a:gd name="T3" fmla="*/ 274 h 724"/>
                <a:gd name="T4" fmla="*/ 648 w 1502"/>
                <a:gd name="T5" fmla="*/ 193 h 724"/>
                <a:gd name="T6" fmla="*/ 664 w 1502"/>
                <a:gd name="T7" fmla="*/ 146 h 724"/>
                <a:gd name="T8" fmla="*/ 701 w 1502"/>
                <a:gd name="T9" fmla="*/ 124 h 724"/>
                <a:gd name="T10" fmla="*/ 737 w 1502"/>
                <a:gd name="T11" fmla="*/ 117 h 724"/>
                <a:gd name="T12" fmla="*/ 753 w 1502"/>
                <a:gd name="T13" fmla="*/ 116 h 724"/>
                <a:gd name="T14" fmla="*/ 782 w 1502"/>
                <a:gd name="T15" fmla="*/ 119 h 724"/>
                <a:gd name="T16" fmla="*/ 821 w 1502"/>
                <a:gd name="T17" fmla="*/ 132 h 724"/>
                <a:gd name="T18" fmla="*/ 850 w 1502"/>
                <a:gd name="T19" fmla="*/ 166 h 724"/>
                <a:gd name="T20" fmla="*/ 848 w 1502"/>
                <a:gd name="T21" fmla="*/ 229 h 724"/>
                <a:gd name="T22" fmla="*/ 793 w 1502"/>
                <a:gd name="T23" fmla="*/ 331 h 724"/>
                <a:gd name="T24" fmla="*/ 898 w 1502"/>
                <a:gd name="T25" fmla="*/ 379 h 724"/>
                <a:gd name="T26" fmla="*/ 1038 w 1502"/>
                <a:gd name="T27" fmla="*/ 13 h 724"/>
                <a:gd name="T28" fmla="*/ 1118 w 1502"/>
                <a:gd name="T29" fmla="*/ 60 h 724"/>
                <a:gd name="T30" fmla="*/ 1244 w 1502"/>
                <a:gd name="T31" fmla="*/ 119 h 724"/>
                <a:gd name="T32" fmla="*/ 1387 w 1502"/>
                <a:gd name="T33" fmla="*/ 166 h 724"/>
                <a:gd name="T34" fmla="*/ 1464 w 1502"/>
                <a:gd name="T35" fmla="*/ 234 h 724"/>
                <a:gd name="T36" fmla="*/ 1497 w 1502"/>
                <a:gd name="T37" fmla="*/ 328 h 724"/>
                <a:gd name="T38" fmla="*/ 1502 w 1502"/>
                <a:gd name="T39" fmla="*/ 419 h 724"/>
                <a:gd name="T40" fmla="*/ 1499 w 1502"/>
                <a:gd name="T41" fmla="*/ 462 h 724"/>
                <a:gd name="T42" fmla="*/ 1491 w 1502"/>
                <a:gd name="T43" fmla="*/ 540 h 724"/>
                <a:gd name="T44" fmla="*/ 1482 w 1502"/>
                <a:gd name="T45" fmla="*/ 596 h 724"/>
                <a:gd name="T46" fmla="*/ 1426 w 1502"/>
                <a:gd name="T47" fmla="*/ 627 h 724"/>
                <a:gd name="T48" fmla="*/ 1299 w 1502"/>
                <a:gd name="T49" fmla="*/ 681 h 724"/>
                <a:gd name="T50" fmla="*/ 1138 w 1502"/>
                <a:gd name="T51" fmla="*/ 700 h 724"/>
                <a:gd name="T52" fmla="*/ 1046 w 1502"/>
                <a:gd name="T53" fmla="*/ 661 h 724"/>
                <a:gd name="T54" fmla="*/ 941 w 1502"/>
                <a:gd name="T55" fmla="*/ 707 h 724"/>
                <a:gd name="T56" fmla="*/ 907 w 1502"/>
                <a:gd name="T57" fmla="*/ 618 h 724"/>
                <a:gd name="T58" fmla="*/ 824 w 1502"/>
                <a:gd name="T59" fmla="*/ 560 h 724"/>
                <a:gd name="T60" fmla="*/ 653 w 1502"/>
                <a:gd name="T61" fmla="*/ 567 h 724"/>
                <a:gd name="T62" fmla="*/ 583 w 1502"/>
                <a:gd name="T63" fmla="*/ 640 h 724"/>
                <a:gd name="T64" fmla="*/ 562 w 1502"/>
                <a:gd name="T65" fmla="*/ 706 h 724"/>
                <a:gd name="T66" fmla="*/ 496 w 1502"/>
                <a:gd name="T67" fmla="*/ 666 h 724"/>
                <a:gd name="T68" fmla="*/ 407 w 1502"/>
                <a:gd name="T69" fmla="*/ 669 h 724"/>
                <a:gd name="T70" fmla="*/ 290 w 1502"/>
                <a:gd name="T71" fmla="*/ 709 h 724"/>
                <a:gd name="T72" fmla="*/ 131 w 1502"/>
                <a:gd name="T73" fmla="*/ 651 h 724"/>
                <a:gd name="T74" fmla="*/ 39 w 1502"/>
                <a:gd name="T75" fmla="*/ 607 h 724"/>
                <a:gd name="T76" fmla="*/ 15 w 1502"/>
                <a:gd name="T77" fmla="*/ 577 h 724"/>
                <a:gd name="T78" fmla="*/ 6 w 1502"/>
                <a:gd name="T79" fmla="*/ 496 h 724"/>
                <a:gd name="T80" fmla="*/ 1 w 1502"/>
                <a:gd name="T81" fmla="*/ 439 h 724"/>
                <a:gd name="T82" fmla="*/ 0 w 1502"/>
                <a:gd name="T83" fmla="*/ 374 h 724"/>
                <a:gd name="T84" fmla="*/ 17 w 1502"/>
                <a:gd name="T85" fmla="*/ 279 h 724"/>
                <a:gd name="T86" fmla="*/ 69 w 1502"/>
                <a:gd name="T87" fmla="*/ 194 h 724"/>
                <a:gd name="T88" fmla="*/ 183 w 1502"/>
                <a:gd name="T89" fmla="*/ 145 h 724"/>
                <a:gd name="T90" fmla="*/ 326 w 1502"/>
                <a:gd name="T91" fmla="*/ 89 h 724"/>
                <a:gd name="T92" fmla="*/ 431 w 1502"/>
                <a:gd name="T93" fmla="*/ 34 h 724"/>
                <a:gd name="T94" fmla="*/ 482 w 1502"/>
                <a:gd name="T95" fmla="*/ 2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02" h="724">
                  <a:moveTo>
                    <a:pt x="484" y="0"/>
                  </a:moveTo>
                  <a:lnTo>
                    <a:pt x="604" y="379"/>
                  </a:lnTo>
                  <a:lnTo>
                    <a:pt x="626" y="451"/>
                  </a:lnTo>
                  <a:lnTo>
                    <a:pt x="626" y="450"/>
                  </a:lnTo>
                  <a:lnTo>
                    <a:pt x="646" y="511"/>
                  </a:lnTo>
                  <a:lnTo>
                    <a:pt x="709" y="331"/>
                  </a:lnTo>
                  <a:lnTo>
                    <a:pt x="689" y="302"/>
                  </a:lnTo>
                  <a:lnTo>
                    <a:pt x="673" y="274"/>
                  </a:lnTo>
                  <a:lnTo>
                    <a:pt x="662" y="251"/>
                  </a:lnTo>
                  <a:lnTo>
                    <a:pt x="654" y="229"/>
                  </a:lnTo>
                  <a:lnTo>
                    <a:pt x="650" y="210"/>
                  </a:lnTo>
                  <a:lnTo>
                    <a:pt x="648" y="193"/>
                  </a:lnTo>
                  <a:lnTo>
                    <a:pt x="649" y="178"/>
                  </a:lnTo>
                  <a:lnTo>
                    <a:pt x="652" y="166"/>
                  </a:lnTo>
                  <a:lnTo>
                    <a:pt x="657" y="155"/>
                  </a:lnTo>
                  <a:lnTo>
                    <a:pt x="664" y="146"/>
                  </a:lnTo>
                  <a:lnTo>
                    <a:pt x="672" y="138"/>
                  </a:lnTo>
                  <a:lnTo>
                    <a:pt x="681" y="132"/>
                  </a:lnTo>
                  <a:lnTo>
                    <a:pt x="691" y="127"/>
                  </a:lnTo>
                  <a:lnTo>
                    <a:pt x="701" y="124"/>
                  </a:lnTo>
                  <a:lnTo>
                    <a:pt x="711" y="121"/>
                  </a:lnTo>
                  <a:lnTo>
                    <a:pt x="720" y="119"/>
                  </a:lnTo>
                  <a:lnTo>
                    <a:pt x="729" y="118"/>
                  </a:lnTo>
                  <a:lnTo>
                    <a:pt x="737" y="117"/>
                  </a:lnTo>
                  <a:lnTo>
                    <a:pt x="743" y="116"/>
                  </a:lnTo>
                  <a:lnTo>
                    <a:pt x="748" y="116"/>
                  </a:lnTo>
                  <a:lnTo>
                    <a:pt x="750" y="116"/>
                  </a:lnTo>
                  <a:lnTo>
                    <a:pt x="753" y="116"/>
                  </a:lnTo>
                  <a:lnTo>
                    <a:pt x="759" y="117"/>
                  </a:lnTo>
                  <a:lnTo>
                    <a:pt x="765" y="117"/>
                  </a:lnTo>
                  <a:lnTo>
                    <a:pt x="773" y="118"/>
                  </a:lnTo>
                  <a:lnTo>
                    <a:pt x="782" y="119"/>
                  </a:lnTo>
                  <a:lnTo>
                    <a:pt x="791" y="121"/>
                  </a:lnTo>
                  <a:lnTo>
                    <a:pt x="801" y="124"/>
                  </a:lnTo>
                  <a:lnTo>
                    <a:pt x="811" y="128"/>
                  </a:lnTo>
                  <a:lnTo>
                    <a:pt x="821" y="132"/>
                  </a:lnTo>
                  <a:lnTo>
                    <a:pt x="830" y="139"/>
                  </a:lnTo>
                  <a:lnTo>
                    <a:pt x="838" y="146"/>
                  </a:lnTo>
                  <a:lnTo>
                    <a:pt x="845" y="155"/>
                  </a:lnTo>
                  <a:lnTo>
                    <a:pt x="850" y="166"/>
                  </a:lnTo>
                  <a:lnTo>
                    <a:pt x="853" y="179"/>
                  </a:lnTo>
                  <a:lnTo>
                    <a:pt x="854" y="193"/>
                  </a:lnTo>
                  <a:lnTo>
                    <a:pt x="852" y="211"/>
                  </a:lnTo>
                  <a:lnTo>
                    <a:pt x="848" y="229"/>
                  </a:lnTo>
                  <a:lnTo>
                    <a:pt x="840" y="251"/>
                  </a:lnTo>
                  <a:lnTo>
                    <a:pt x="828" y="274"/>
                  </a:lnTo>
                  <a:lnTo>
                    <a:pt x="813" y="302"/>
                  </a:lnTo>
                  <a:lnTo>
                    <a:pt x="793" y="331"/>
                  </a:lnTo>
                  <a:lnTo>
                    <a:pt x="856" y="511"/>
                  </a:lnTo>
                  <a:lnTo>
                    <a:pt x="875" y="450"/>
                  </a:lnTo>
                  <a:lnTo>
                    <a:pt x="876" y="451"/>
                  </a:lnTo>
                  <a:lnTo>
                    <a:pt x="898" y="379"/>
                  </a:lnTo>
                  <a:lnTo>
                    <a:pt x="1018" y="0"/>
                  </a:lnTo>
                  <a:lnTo>
                    <a:pt x="1020" y="2"/>
                  </a:lnTo>
                  <a:lnTo>
                    <a:pt x="1027" y="6"/>
                  </a:lnTo>
                  <a:lnTo>
                    <a:pt x="1038" y="13"/>
                  </a:lnTo>
                  <a:lnTo>
                    <a:pt x="1052" y="23"/>
                  </a:lnTo>
                  <a:lnTo>
                    <a:pt x="1071" y="34"/>
                  </a:lnTo>
                  <a:lnTo>
                    <a:pt x="1093" y="46"/>
                  </a:lnTo>
                  <a:lnTo>
                    <a:pt x="1118" y="60"/>
                  </a:lnTo>
                  <a:lnTo>
                    <a:pt x="1145" y="74"/>
                  </a:lnTo>
                  <a:lnTo>
                    <a:pt x="1176" y="89"/>
                  </a:lnTo>
                  <a:lnTo>
                    <a:pt x="1209" y="104"/>
                  </a:lnTo>
                  <a:lnTo>
                    <a:pt x="1244" y="119"/>
                  </a:lnTo>
                  <a:lnTo>
                    <a:pt x="1281" y="132"/>
                  </a:lnTo>
                  <a:lnTo>
                    <a:pt x="1319" y="145"/>
                  </a:lnTo>
                  <a:lnTo>
                    <a:pt x="1359" y="156"/>
                  </a:lnTo>
                  <a:lnTo>
                    <a:pt x="1387" y="166"/>
                  </a:lnTo>
                  <a:lnTo>
                    <a:pt x="1411" y="178"/>
                  </a:lnTo>
                  <a:lnTo>
                    <a:pt x="1433" y="194"/>
                  </a:lnTo>
                  <a:lnTo>
                    <a:pt x="1450" y="214"/>
                  </a:lnTo>
                  <a:lnTo>
                    <a:pt x="1464" y="234"/>
                  </a:lnTo>
                  <a:lnTo>
                    <a:pt x="1476" y="256"/>
                  </a:lnTo>
                  <a:lnTo>
                    <a:pt x="1485" y="279"/>
                  </a:lnTo>
                  <a:lnTo>
                    <a:pt x="1492" y="304"/>
                  </a:lnTo>
                  <a:lnTo>
                    <a:pt x="1497" y="328"/>
                  </a:lnTo>
                  <a:lnTo>
                    <a:pt x="1500" y="352"/>
                  </a:lnTo>
                  <a:lnTo>
                    <a:pt x="1501" y="375"/>
                  </a:lnTo>
                  <a:lnTo>
                    <a:pt x="1502" y="397"/>
                  </a:lnTo>
                  <a:lnTo>
                    <a:pt x="1502" y="419"/>
                  </a:lnTo>
                  <a:lnTo>
                    <a:pt x="1501" y="437"/>
                  </a:lnTo>
                  <a:lnTo>
                    <a:pt x="1500" y="440"/>
                  </a:lnTo>
                  <a:lnTo>
                    <a:pt x="1500" y="449"/>
                  </a:lnTo>
                  <a:lnTo>
                    <a:pt x="1499" y="462"/>
                  </a:lnTo>
                  <a:lnTo>
                    <a:pt x="1497" y="478"/>
                  </a:lnTo>
                  <a:lnTo>
                    <a:pt x="1495" y="497"/>
                  </a:lnTo>
                  <a:lnTo>
                    <a:pt x="1494" y="519"/>
                  </a:lnTo>
                  <a:lnTo>
                    <a:pt x="1491" y="540"/>
                  </a:lnTo>
                  <a:lnTo>
                    <a:pt x="1489" y="560"/>
                  </a:lnTo>
                  <a:lnTo>
                    <a:pt x="1487" y="578"/>
                  </a:lnTo>
                  <a:lnTo>
                    <a:pt x="1484" y="594"/>
                  </a:lnTo>
                  <a:lnTo>
                    <a:pt x="1482" y="596"/>
                  </a:lnTo>
                  <a:lnTo>
                    <a:pt x="1475" y="601"/>
                  </a:lnTo>
                  <a:lnTo>
                    <a:pt x="1463" y="608"/>
                  </a:lnTo>
                  <a:lnTo>
                    <a:pt x="1447" y="617"/>
                  </a:lnTo>
                  <a:lnTo>
                    <a:pt x="1426" y="627"/>
                  </a:lnTo>
                  <a:lnTo>
                    <a:pt x="1400" y="639"/>
                  </a:lnTo>
                  <a:lnTo>
                    <a:pt x="1370" y="653"/>
                  </a:lnTo>
                  <a:lnTo>
                    <a:pt x="1337" y="666"/>
                  </a:lnTo>
                  <a:lnTo>
                    <a:pt x="1299" y="681"/>
                  </a:lnTo>
                  <a:lnTo>
                    <a:pt x="1257" y="695"/>
                  </a:lnTo>
                  <a:lnTo>
                    <a:pt x="1211" y="710"/>
                  </a:lnTo>
                  <a:lnTo>
                    <a:pt x="1160" y="724"/>
                  </a:lnTo>
                  <a:lnTo>
                    <a:pt x="1138" y="700"/>
                  </a:lnTo>
                  <a:lnTo>
                    <a:pt x="1118" y="683"/>
                  </a:lnTo>
                  <a:lnTo>
                    <a:pt x="1096" y="671"/>
                  </a:lnTo>
                  <a:lnTo>
                    <a:pt x="1072" y="664"/>
                  </a:lnTo>
                  <a:lnTo>
                    <a:pt x="1046" y="661"/>
                  </a:lnTo>
                  <a:lnTo>
                    <a:pt x="1020" y="664"/>
                  </a:lnTo>
                  <a:lnTo>
                    <a:pt x="994" y="672"/>
                  </a:lnTo>
                  <a:lnTo>
                    <a:pt x="970" y="685"/>
                  </a:lnTo>
                  <a:lnTo>
                    <a:pt x="941" y="707"/>
                  </a:lnTo>
                  <a:lnTo>
                    <a:pt x="930" y="703"/>
                  </a:lnTo>
                  <a:lnTo>
                    <a:pt x="925" y="667"/>
                  </a:lnTo>
                  <a:lnTo>
                    <a:pt x="918" y="641"/>
                  </a:lnTo>
                  <a:lnTo>
                    <a:pt x="907" y="618"/>
                  </a:lnTo>
                  <a:lnTo>
                    <a:pt x="891" y="597"/>
                  </a:lnTo>
                  <a:lnTo>
                    <a:pt x="871" y="580"/>
                  </a:lnTo>
                  <a:lnTo>
                    <a:pt x="849" y="568"/>
                  </a:lnTo>
                  <a:lnTo>
                    <a:pt x="824" y="560"/>
                  </a:lnTo>
                  <a:lnTo>
                    <a:pt x="798" y="557"/>
                  </a:lnTo>
                  <a:lnTo>
                    <a:pt x="704" y="557"/>
                  </a:lnTo>
                  <a:lnTo>
                    <a:pt x="677" y="559"/>
                  </a:lnTo>
                  <a:lnTo>
                    <a:pt x="653" y="567"/>
                  </a:lnTo>
                  <a:lnTo>
                    <a:pt x="630" y="580"/>
                  </a:lnTo>
                  <a:lnTo>
                    <a:pt x="611" y="596"/>
                  </a:lnTo>
                  <a:lnTo>
                    <a:pt x="595" y="617"/>
                  </a:lnTo>
                  <a:lnTo>
                    <a:pt x="583" y="640"/>
                  </a:lnTo>
                  <a:lnTo>
                    <a:pt x="576" y="666"/>
                  </a:lnTo>
                  <a:lnTo>
                    <a:pt x="569" y="704"/>
                  </a:lnTo>
                  <a:lnTo>
                    <a:pt x="566" y="705"/>
                  </a:lnTo>
                  <a:lnTo>
                    <a:pt x="562" y="706"/>
                  </a:lnTo>
                  <a:lnTo>
                    <a:pt x="534" y="684"/>
                  </a:lnTo>
                  <a:lnTo>
                    <a:pt x="532" y="684"/>
                  </a:lnTo>
                  <a:lnTo>
                    <a:pt x="514" y="673"/>
                  </a:lnTo>
                  <a:lnTo>
                    <a:pt x="496" y="666"/>
                  </a:lnTo>
                  <a:lnTo>
                    <a:pt x="476" y="661"/>
                  </a:lnTo>
                  <a:lnTo>
                    <a:pt x="456" y="659"/>
                  </a:lnTo>
                  <a:lnTo>
                    <a:pt x="431" y="662"/>
                  </a:lnTo>
                  <a:lnTo>
                    <a:pt x="407" y="669"/>
                  </a:lnTo>
                  <a:lnTo>
                    <a:pt x="385" y="681"/>
                  </a:lnTo>
                  <a:lnTo>
                    <a:pt x="365" y="697"/>
                  </a:lnTo>
                  <a:lnTo>
                    <a:pt x="341" y="722"/>
                  </a:lnTo>
                  <a:lnTo>
                    <a:pt x="290" y="709"/>
                  </a:lnTo>
                  <a:lnTo>
                    <a:pt x="244" y="694"/>
                  </a:lnTo>
                  <a:lnTo>
                    <a:pt x="202" y="679"/>
                  </a:lnTo>
                  <a:lnTo>
                    <a:pt x="165" y="665"/>
                  </a:lnTo>
                  <a:lnTo>
                    <a:pt x="131" y="651"/>
                  </a:lnTo>
                  <a:lnTo>
                    <a:pt x="102" y="638"/>
                  </a:lnTo>
                  <a:lnTo>
                    <a:pt x="76" y="626"/>
                  </a:lnTo>
                  <a:lnTo>
                    <a:pt x="55" y="615"/>
                  </a:lnTo>
                  <a:lnTo>
                    <a:pt x="39" y="607"/>
                  </a:lnTo>
                  <a:lnTo>
                    <a:pt x="27" y="599"/>
                  </a:lnTo>
                  <a:lnTo>
                    <a:pt x="20" y="595"/>
                  </a:lnTo>
                  <a:lnTo>
                    <a:pt x="17" y="593"/>
                  </a:lnTo>
                  <a:lnTo>
                    <a:pt x="15" y="577"/>
                  </a:lnTo>
                  <a:lnTo>
                    <a:pt x="13" y="559"/>
                  </a:lnTo>
                  <a:lnTo>
                    <a:pt x="10" y="538"/>
                  </a:lnTo>
                  <a:lnTo>
                    <a:pt x="8" y="517"/>
                  </a:lnTo>
                  <a:lnTo>
                    <a:pt x="6" y="496"/>
                  </a:lnTo>
                  <a:lnTo>
                    <a:pt x="4" y="477"/>
                  </a:lnTo>
                  <a:lnTo>
                    <a:pt x="3" y="461"/>
                  </a:lnTo>
                  <a:lnTo>
                    <a:pt x="2" y="448"/>
                  </a:lnTo>
                  <a:lnTo>
                    <a:pt x="1" y="439"/>
                  </a:lnTo>
                  <a:lnTo>
                    <a:pt x="1" y="436"/>
                  </a:lnTo>
                  <a:lnTo>
                    <a:pt x="0" y="418"/>
                  </a:lnTo>
                  <a:lnTo>
                    <a:pt x="0" y="396"/>
                  </a:lnTo>
                  <a:lnTo>
                    <a:pt x="0" y="374"/>
                  </a:lnTo>
                  <a:lnTo>
                    <a:pt x="2" y="351"/>
                  </a:lnTo>
                  <a:lnTo>
                    <a:pt x="5" y="327"/>
                  </a:lnTo>
                  <a:lnTo>
                    <a:pt x="10" y="304"/>
                  </a:lnTo>
                  <a:lnTo>
                    <a:pt x="17" y="279"/>
                  </a:lnTo>
                  <a:lnTo>
                    <a:pt x="26" y="256"/>
                  </a:lnTo>
                  <a:lnTo>
                    <a:pt x="38" y="234"/>
                  </a:lnTo>
                  <a:lnTo>
                    <a:pt x="52" y="214"/>
                  </a:lnTo>
                  <a:lnTo>
                    <a:pt x="69" y="194"/>
                  </a:lnTo>
                  <a:lnTo>
                    <a:pt x="90" y="178"/>
                  </a:lnTo>
                  <a:lnTo>
                    <a:pt x="115" y="166"/>
                  </a:lnTo>
                  <a:lnTo>
                    <a:pt x="143" y="156"/>
                  </a:lnTo>
                  <a:lnTo>
                    <a:pt x="183" y="145"/>
                  </a:lnTo>
                  <a:lnTo>
                    <a:pt x="221" y="132"/>
                  </a:lnTo>
                  <a:lnTo>
                    <a:pt x="258" y="119"/>
                  </a:lnTo>
                  <a:lnTo>
                    <a:pt x="292" y="104"/>
                  </a:lnTo>
                  <a:lnTo>
                    <a:pt x="326" y="89"/>
                  </a:lnTo>
                  <a:lnTo>
                    <a:pt x="357" y="74"/>
                  </a:lnTo>
                  <a:lnTo>
                    <a:pt x="384" y="60"/>
                  </a:lnTo>
                  <a:lnTo>
                    <a:pt x="409" y="46"/>
                  </a:lnTo>
                  <a:lnTo>
                    <a:pt x="431" y="34"/>
                  </a:lnTo>
                  <a:lnTo>
                    <a:pt x="449" y="23"/>
                  </a:lnTo>
                  <a:lnTo>
                    <a:pt x="464" y="13"/>
                  </a:lnTo>
                  <a:lnTo>
                    <a:pt x="475" y="6"/>
                  </a:lnTo>
                  <a:lnTo>
                    <a:pt x="482" y="2"/>
                  </a:lnTo>
                  <a:lnTo>
                    <a:pt x="4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6388760" y="2745899"/>
            <a:ext cx="274638" cy="304801"/>
            <a:chOff x="6397625" y="2095500"/>
            <a:chExt cx="274638" cy="30480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66" name="Freeform 487"/>
            <p:cNvSpPr>
              <a:spLocks/>
            </p:cNvSpPr>
            <p:nvPr/>
          </p:nvSpPr>
          <p:spPr bwMode="auto">
            <a:xfrm>
              <a:off x="6397625" y="2095500"/>
              <a:ext cx="190500" cy="254000"/>
            </a:xfrm>
            <a:custGeom>
              <a:avLst/>
              <a:gdLst>
                <a:gd name="T0" fmla="*/ 1298 w 2163"/>
                <a:gd name="T1" fmla="*/ 17 h 2873"/>
                <a:gd name="T2" fmla="*/ 1398 w 2163"/>
                <a:gd name="T3" fmla="*/ 61 h 2873"/>
                <a:gd name="T4" fmla="*/ 1452 w 2163"/>
                <a:gd name="T5" fmla="*/ 104 h 2873"/>
                <a:gd name="T6" fmla="*/ 1513 w 2163"/>
                <a:gd name="T7" fmla="*/ 114 h 2873"/>
                <a:gd name="T8" fmla="*/ 1677 w 2163"/>
                <a:gd name="T9" fmla="*/ 153 h 2873"/>
                <a:gd name="T10" fmla="*/ 1795 w 2163"/>
                <a:gd name="T11" fmla="*/ 259 h 2873"/>
                <a:gd name="T12" fmla="*/ 1872 w 2163"/>
                <a:gd name="T13" fmla="*/ 420 h 2873"/>
                <a:gd name="T14" fmla="*/ 1911 w 2163"/>
                <a:gd name="T15" fmla="*/ 624 h 2873"/>
                <a:gd name="T16" fmla="*/ 1916 w 2163"/>
                <a:gd name="T17" fmla="*/ 855 h 2873"/>
                <a:gd name="T18" fmla="*/ 1903 w 2163"/>
                <a:gd name="T19" fmla="*/ 1094 h 2873"/>
                <a:gd name="T20" fmla="*/ 1924 w 2163"/>
                <a:gd name="T21" fmla="*/ 1276 h 2873"/>
                <a:gd name="T22" fmla="*/ 1975 w 2163"/>
                <a:gd name="T23" fmla="*/ 1401 h 2873"/>
                <a:gd name="T24" fmla="*/ 2037 w 2163"/>
                <a:gd name="T25" fmla="*/ 1477 h 2873"/>
                <a:gd name="T26" fmla="*/ 2092 w 2163"/>
                <a:gd name="T27" fmla="*/ 1517 h 2873"/>
                <a:gd name="T28" fmla="*/ 2123 w 2163"/>
                <a:gd name="T29" fmla="*/ 1531 h 2873"/>
                <a:gd name="T30" fmla="*/ 2012 w 2163"/>
                <a:gd name="T31" fmla="*/ 1612 h 2873"/>
                <a:gd name="T32" fmla="*/ 1840 w 2163"/>
                <a:gd name="T33" fmla="*/ 1674 h 2873"/>
                <a:gd name="T34" fmla="*/ 1680 w 2163"/>
                <a:gd name="T35" fmla="*/ 1700 h 2873"/>
                <a:gd name="T36" fmla="*/ 1578 w 2163"/>
                <a:gd name="T37" fmla="*/ 1705 h 2873"/>
                <a:gd name="T38" fmla="*/ 1564 w 2163"/>
                <a:gd name="T39" fmla="*/ 1833 h 2873"/>
                <a:gd name="T40" fmla="*/ 1692 w 2163"/>
                <a:gd name="T41" fmla="*/ 1927 h 2873"/>
                <a:gd name="T42" fmla="*/ 2051 w 2163"/>
                <a:gd name="T43" fmla="*/ 2228 h 2873"/>
                <a:gd name="T44" fmla="*/ 1870 w 2163"/>
                <a:gd name="T45" fmla="*/ 2413 h 2873"/>
                <a:gd name="T46" fmla="*/ 1760 w 2163"/>
                <a:gd name="T47" fmla="*/ 2650 h 2873"/>
                <a:gd name="T48" fmla="*/ 1733 w 2163"/>
                <a:gd name="T49" fmla="*/ 2873 h 2873"/>
                <a:gd name="T50" fmla="*/ 5 w 2163"/>
                <a:gd name="T51" fmla="*/ 2851 h 2873"/>
                <a:gd name="T52" fmla="*/ 78 w 2163"/>
                <a:gd name="T53" fmla="*/ 2406 h 2873"/>
                <a:gd name="T54" fmla="*/ 167 w 2163"/>
                <a:gd name="T55" fmla="*/ 2252 h 2873"/>
                <a:gd name="T56" fmla="*/ 686 w 2163"/>
                <a:gd name="T57" fmla="*/ 1970 h 2873"/>
                <a:gd name="T58" fmla="*/ 1229 w 2163"/>
                <a:gd name="T59" fmla="*/ 2807 h 2873"/>
                <a:gd name="T60" fmla="*/ 767 w 2163"/>
                <a:gd name="T61" fmla="*/ 1704 h 2873"/>
                <a:gd name="T62" fmla="*/ 566 w 2163"/>
                <a:gd name="T63" fmla="*/ 1666 h 2873"/>
                <a:gd name="T64" fmla="*/ 434 w 2163"/>
                <a:gd name="T65" fmla="*/ 1610 h 2873"/>
                <a:gd name="T66" fmla="*/ 357 w 2163"/>
                <a:gd name="T67" fmla="*/ 1556 h 2873"/>
                <a:gd name="T68" fmla="*/ 328 w 2163"/>
                <a:gd name="T69" fmla="*/ 1525 h 2873"/>
                <a:gd name="T70" fmla="*/ 337 w 2163"/>
                <a:gd name="T71" fmla="*/ 1523 h 2873"/>
                <a:gd name="T72" fmla="*/ 371 w 2163"/>
                <a:gd name="T73" fmla="*/ 1510 h 2873"/>
                <a:gd name="T74" fmla="*/ 423 w 2163"/>
                <a:gd name="T75" fmla="*/ 1472 h 2873"/>
                <a:gd name="T76" fmla="*/ 479 w 2163"/>
                <a:gd name="T77" fmla="*/ 1394 h 2873"/>
                <a:gd name="T78" fmla="*/ 527 w 2163"/>
                <a:gd name="T79" fmla="*/ 1262 h 2873"/>
                <a:gd name="T80" fmla="*/ 558 w 2163"/>
                <a:gd name="T81" fmla="*/ 1061 h 2873"/>
                <a:gd name="T82" fmla="*/ 562 w 2163"/>
                <a:gd name="T83" fmla="*/ 780 h 2873"/>
                <a:gd name="T84" fmla="*/ 588 w 2163"/>
                <a:gd name="T85" fmla="*/ 522 h 2873"/>
                <a:gd name="T86" fmla="*/ 647 w 2163"/>
                <a:gd name="T87" fmla="*/ 334 h 2873"/>
                <a:gd name="T88" fmla="*/ 727 w 2163"/>
                <a:gd name="T89" fmla="*/ 204 h 2873"/>
                <a:gd name="T90" fmla="*/ 816 w 2163"/>
                <a:gd name="T91" fmla="*/ 119 h 2873"/>
                <a:gd name="T92" fmla="*/ 899 w 2163"/>
                <a:gd name="T93" fmla="*/ 70 h 2873"/>
                <a:gd name="T94" fmla="*/ 966 w 2163"/>
                <a:gd name="T95" fmla="*/ 41 h 2873"/>
                <a:gd name="T96" fmla="*/ 1154 w 2163"/>
                <a:gd name="T97" fmla="*/ 0 h 2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63" h="2873">
                  <a:moveTo>
                    <a:pt x="1194" y="0"/>
                  </a:moveTo>
                  <a:lnTo>
                    <a:pt x="1231" y="4"/>
                  </a:lnTo>
                  <a:lnTo>
                    <a:pt x="1266" y="9"/>
                  </a:lnTo>
                  <a:lnTo>
                    <a:pt x="1298" y="17"/>
                  </a:lnTo>
                  <a:lnTo>
                    <a:pt x="1327" y="27"/>
                  </a:lnTo>
                  <a:lnTo>
                    <a:pt x="1352" y="37"/>
                  </a:lnTo>
                  <a:lnTo>
                    <a:pt x="1377" y="49"/>
                  </a:lnTo>
                  <a:lnTo>
                    <a:pt x="1398" y="61"/>
                  </a:lnTo>
                  <a:lnTo>
                    <a:pt x="1415" y="73"/>
                  </a:lnTo>
                  <a:lnTo>
                    <a:pt x="1430" y="85"/>
                  </a:lnTo>
                  <a:lnTo>
                    <a:pt x="1443" y="94"/>
                  </a:lnTo>
                  <a:lnTo>
                    <a:pt x="1452" y="104"/>
                  </a:lnTo>
                  <a:lnTo>
                    <a:pt x="1460" y="110"/>
                  </a:lnTo>
                  <a:lnTo>
                    <a:pt x="1464" y="115"/>
                  </a:lnTo>
                  <a:lnTo>
                    <a:pt x="1465" y="116"/>
                  </a:lnTo>
                  <a:lnTo>
                    <a:pt x="1513" y="114"/>
                  </a:lnTo>
                  <a:lnTo>
                    <a:pt x="1559" y="117"/>
                  </a:lnTo>
                  <a:lnTo>
                    <a:pt x="1602" y="125"/>
                  </a:lnTo>
                  <a:lnTo>
                    <a:pt x="1641" y="137"/>
                  </a:lnTo>
                  <a:lnTo>
                    <a:pt x="1677" y="153"/>
                  </a:lnTo>
                  <a:lnTo>
                    <a:pt x="1711" y="174"/>
                  </a:lnTo>
                  <a:lnTo>
                    <a:pt x="1742" y="199"/>
                  </a:lnTo>
                  <a:lnTo>
                    <a:pt x="1770" y="228"/>
                  </a:lnTo>
                  <a:lnTo>
                    <a:pt x="1795" y="259"/>
                  </a:lnTo>
                  <a:lnTo>
                    <a:pt x="1819" y="295"/>
                  </a:lnTo>
                  <a:lnTo>
                    <a:pt x="1840" y="334"/>
                  </a:lnTo>
                  <a:lnTo>
                    <a:pt x="1857" y="376"/>
                  </a:lnTo>
                  <a:lnTo>
                    <a:pt x="1872" y="420"/>
                  </a:lnTo>
                  <a:lnTo>
                    <a:pt x="1886" y="468"/>
                  </a:lnTo>
                  <a:lnTo>
                    <a:pt x="1896" y="517"/>
                  </a:lnTo>
                  <a:lnTo>
                    <a:pt x="1905" y="569"/>
                  </a:lnTo>
                  <a:lnTo>
                    <a:pt x="1911" y="624"/>
                  </a:lnTo>
                  <a:lnTo>
                    <a:pt x="1916" y="679"/>
                  </a:lnTo>
                  <a:lnTo>
                    <a:pt x="1918" y="736"/>
                  </a:lnTo>
                  <a:lnTo>
                    <a:pt x="1918" y="795"/>
                  </a:lnTo>
                  <a:lnTo>
                    <a:pt x="1916" y="855"/>
                  </a:lnTo>
                  <a:lnTo>
                    <a:pt x="1913" y="916"/>
                  </a:lnTo>
                  <a:lnTo>
                    <a:pt x="1908" y="978"/>
                  </a:lnTo>
                  <a:lnTo>
                    <a:pt x="1904" y="1038"/>
                  </a:lnTo>
                  <a:lnTo>
                    <a:pt x="1903" y="1094"/>
                  </a:lnTo>
                  <a:lnTo>
                    <a:pt x="1904" y="1146"/>
                  </a:lnTo>
                  <a:lnTo>
                    <a:pt x="1909" y="1193"/>
                  </a:lnTo>
                  <a:lnTo>
                    <a:pt x="1915" y="1236"/>
                  </a:lnTo>
                  <a:lnTo>
                    <a:pt x="1924" y="1276"/>
                  </a:lnTo>
                  <a:lnTo>
                    <a:pt x="1935" y="1312"/>
                  </a:lnTo>
                  <a:lnTo>
                    <a:pt x="1947" y="1345"/>
                  </a:lnTo>
                  <a:lnTo>
                    <a:pt x="1961" y="1374"/>
                  </a:lnTo>
                  <a:lnTo>
                    <a:pt x="1975" y="1401"/>
                  </a:lnTo>
                  <a:lnTo>
                    <a:pt x="1990" y="1424"/>
                  </a:lnTo>
                  <a:lnTo>
                    <a:pt x="2006" y="1445"/>
                  </a:lnTo>
                  <a:lnTo>
                    <a:pt x="2022" y="1463"/>
                  </a:lnTo>
                  <a:lnTo>
                    <a:pt x="2037" y="1477"/>
                  </a:lnTo>
                  <a:lnTo>
                    <a:pt x="2052" y="1491"/>
                  </a:lnTo>
                  <a:lnTo>
                    <a:pt x="2067" y="1502"/>
                  </a:lnTo>
                  <a:lnTo>
                    <a:pt x="2081" y="1511"/>
                  </a:lnTo>
                  <a:lnTo>
                    <a:pt x="2092" y="1517"/>
                  </a:lnTo>
                  <a:lnTo>
                    <a:pt x="2103" y="1523"/>
                  </a:lnTo>
                  <a:lnTo>
                    <a:pt x="2111" y="1527"/>
                  </a:lnTo>
                  <a:lnTo>
                    <a:pt x="2118" y="1530"/>
                  </a:lnTo>
                  <a:lnTo>
                    <a:pt x="2123" y="1531"/>
                  </a:lnTo>
                  <a:lnTo>
                    <a:pt x="2124" y="1532"/>
                  </a:lnTo>
                  <a:lnTo>
                    <a:pt x="2090" y="1563"/>
                  </a:lnTo>
                  <a:lnTo>
                    <a:pt x="2052" y="1589"/>
                  </a:lnTo>
                  <a:lnTo>
                    <a:pt x="2012" y="1612"/>
                  </a:lnTo>
                  <a:lnTo>
                    <a:pt x="1971" y="1632"/>
                  </a:lnTo>
                  <a:lnTo>
                    <a:pt x="1927" y="1649"/>
                  </a:lnTo>
                  <a:lnTo>
                    <a:pt x="1884" y="1663"/>
                  </a:lnTo>
                  <a:lnTo>
                    <a:pt x="1840" y="1674"/>
                  </a:lnTo>
                  <a:lnTo>
                    <a:pt x="1796" y="1684"/>
                  </a:lnTo>
                  <a:lnTo>
                    <a:pt x="1755" y="1690"/>
                  </a:lnTo>
                  <a:lnTo>
                    <a:pt x="1715" y="1695"/>
                  </a:lnTo>
                  <a:lnTo>
                    <a:pt x="1680" y="1700"/>
                  </a:lnTo>
                  <a:lnTo>
                    <a:pt x="1647" y="1702"/>
                  </a:lnTo>
                  <a:lnTo>
                    <a:pt x="1619" y="1704"/>
                  </a:lnTo>
                  <a:lnTo>
                    <a:pt x="1595" y="1704"/>
                  </a:lnTo>
                  <a:lnTo>
                    <a:pt x="1578" y="1705"/>
                  </a:lnTo>
                  <a:lnTo>
                    <a:pt x="1567" y="1705"/>
                  </a:lnTo>
                  <a:lnTo>
                    <a:pt x="1563" y="1705"/>
                  </a:lnTo>
                  <a:lnTo>
                    <a:pt x="1563" y="1825"/>
                  </a:lnTo>
                  <a:lnTo>
                    <a:pt x="1564" y="1833"/>
                  </a:lnTo>
                  <a:lnTo>
                    <a:pt x="1230" y="2807"/>
                  </a:lnTo>
                  <a:lnTo>
                    <a:pt x="1640" y="2304"/>
                  </a:lnTo>
                  <a:lnTo>
                    <a:pt x="1825" y="2319"/>
                  </a:lnTo>
                  <a:lnTo>
                    <a:pt x="1692" y="1927"/>
                  </a:lnTo>
                  <a:lnTo>
                    <a:pt x="1764" y="1965"/>
                  </a:lnTo>
                  <a:lnTo>
                    <a:pt x="2163" y="2162"/>
                  </a:lnTo>
                  <a:lnTo>
                    <a:pt x="2105" y="2192"/>
                  </a:lnTo>
                  <a:lnTo>
                    <a:pt x="2051" y="2228"/>
                  </a:lnTo>
                  <a:lnTo>
                    <a:pt x="2001" y="2269"/>
                  </a:lnTo>
                  <a:lnTo>
                    <a:pt x="1953" y="2313"/>
                  </a:lnTo>
                  <a:lnTo>
                    <a:pt x="1909" y="2362"/>
                  </a:lnTo>
                  <a:lnTo>
                    <a:pt x="1870" y="2413"/>
                  </a:lnTo>
                  <a:lnTo>
                    <a:pt x="1835" y="2468"/>
                  </a:lnTo>
                  <a:lnTo>
                    <a:pt x="1805" y="2526"/>
                  </a:lnTo>
                  <a:lnTo>
                    <a:pt x="1780" y="2587"/>
                  </a:lnTo>
                  <a:lnTo>
                    <a:pt x="1760" y="2650"/>
                  </a:lnTo>
                  <a:lnTo>
                    <a:pt x="1745" y="2715"/>
                  </a:lnTo>
                  <a:lnTo>
                    <a:pt x="1736" y="2783"/>
                  </a:lnTo>
                  <a:lnTo>
                    <a:pt x="1733" y="2852"/>
                  </a:lnTo>
                  <a:lnTo>
                    <a:pt x="1733" y="2873"/>
                  </a:lnTo>
                  <a:lnTo>
                    <a:pt x="43" y="2873"/>
                  </a:lnTo>
                  <a:lnTo>
                    <a:pt x="27" y="2870"/>
                  </a:lnTo>
                  <a:lnTo>
                    <a:pt x="15" y="2863"/>
                  </a:lnTo>
                  <a:lnTo>
                    <a:pt x="5" y="2851"/>
                  </a:lnTo>
                  <a:lnTo>
                    <a:pt x="0" y="2836"/>
                  </a:lnTo>
                  <a:lnTo>
                    <a:pt x="0" y="2821"/>
                  </a:lnTo>
                  <a:lnTo>
                    <a:pt x="67" y="2450"/>
                  </a:lnTo>
                  <a:lnTo>
                    <a:pt x="78" y="2406"/>
                  </a:lnTo>
                  <a:lnTo>
                    <a:pt x="94" y="2364"/>
                  </a:lnTo>
                  <a:lnTo>
                    <a:pt x="114" y="2324"/>
                  </a:lnTo>
                  <a:lnTo>
                    <a:pt x="139" y="2287"/>
                  </a:lnTo>
                  <a:lnTo>
                    <a:pt x="167" y="2252"/>
                  </a:lnTo>
                  <a:lnTo>
                    <a:pt x="200" y="2222"/>
                  </a:lnTo>
                  <a:lnTo>
                    <a:pt x="237" y="2195"/>
                  </a:lnTo>
                  <a:lnTo>
                    <a:pt x="276" y="2173"/>
                  </a:lnTo>
                  <a:lnTo>
                    <a:pt x="686" y="1970"/>
                  </a:lnTo>
                  <a:lnTo>
                    <a:pt x="770" y="1927"/>
                  </a:lnTo>
                  <a:lnTo>
                    <a:pt x="635" y="2319"/>
                  </a:lnTo>
                  <a:lnTo>
                    <a:pt x="821" y="2304"/>
                  </a:lnTo>
                  <a:lnTo>
                    <a:pt x="1229" y="2807"/>
                  </a:lnTo>
                  <a:lnTo>
                    <a:pt x="896" y="1832"/>
                  </a:lnTo>
                  <a:lnTo>
                    <a:pt x="896" y="1708"/>
                  </a:lnTo>
                  <a:lnTo>
                    <a:pt x="829" y="1707"/>
                  </a:lnTo>
                  <a:lnTo>
                    <a:pt x="767" y="1704"/>
                  </a:lnTo>
                  <a:lnTo>
                    <a:pt x="710" y="1697"/>
                  </a:lnTo>
                  <a:lnTo>
                    <a:pt x="658" y="1689"/>
                  </a:lnTo>
                  <a:lnTo>
                    <a:pt x="610" y="1678"/>
                  </a:lnTo>
                  <a:lnTo>
                    <a:pt x="566" y="1666"/>
                  </a:lnTo>
                  <a:lnTo>
                    <a:pt x="527" y="1653"/>
                  </a:lnTo>
                  <a:lnTo>
                    <a:pt x="493" y="1640"/>
                  </a:lnTo>
                  <a:lnTo>
                    <a:pt x="461" y="1625"/>
                  </a:lnTo>
                  <a:lnTo>
                    <a:pt x="434" y="1610"/>
                  </a:lnTo>
                  <a:lnTo>
                    <a:pt x="409" y="1595"/>
                  </a:lnTo>
                  <a:lnTo>
                    <a:pt x="388" y="1582"/>
                  </a:lnTo>
                  <a:lnTo>
                    <a:pt x="371" y="1568"/>
                  </a:lnTo>
                  <a:lnTo>
                    <a:pt x="357" y="1556"/>
                  </a:lnTo>
                  <a:lnTo>
                    <a:pt x="346" y="1545"/>
                  </a:lnTo>
                  <a:lnTo>
                    <a:pt x="338" y="1536"/>
                  </a:lnTo>
                  <a:lnTo>
                    <a:pt x="332" y="1530"/>
                  </a:lnTo>
                  <a:lnTo>
                    <a:pt x="328" y="1525"/>
                  </a:lnTo>
                  <a:lnTo>
                    <a:pt x="327" y="1524"/>
                  </a:lnTo>
                  <a:lnTo>
                    <a:pt x="328" y="1524"/>
                  </a:lnTo>
                  <a:lnTo>
                    <a:pt x="332" y="1524"/>
                  </a:lnTo>
                  <a:lnTo>
                    <a:pt x="337" y="1523"/>
                  </a:lnTo>
                  <a:lnTo>
                    <a:pt x="343" y="1522"/>
                  </a:lnTo>
                  <a:lnTo>
                    <a:pt x="351" y="1518"/>
                  </a:lnTo>
                  <a:lnTo>
                    <a:pt x="361" y="1515"/>
                  </a:lnTo>
                  <a:lnTo>
                    <a:pt x="371" y="1510"/>
                  </a:lnTo>
                  <a:lnTo>
                    <a:pt x="383" y="1504"/>
                  </a:lnTo>
                  <a:lnTo>
                    <a:pt x="396" y="1495"/>
                  </a:lnTo>
                  <a:lnTo>
                    <a:pt x="409" y="1485"/>
                  </a:lnTo>
                  <a:lnTo>
                    <a:pt x="423" y="1472"/>
                  </a:lnTo>
                  <a:lnTo>
                    <a:pt x="437" y="1456"/>
                  </a:lnTo>
                  <a:lnTo>
                    <a:pt x="450" y="1438"/>
                  </a:lnTo>
                  <a:lnTo>
                    <a:pt x="465" y="1418"/>
                  </a:lnTo>
                  <a:lnTo>
                    <a:pt x="479" y="1394"/>
                  </a:lnTo>
                  <a:lnTo>
                    <a:pt x="491" y="1367"/>
                  </a:lnTo>
                  <a:lnTo>
                    <a:pt x="504" y="1335"/>
                  </a:lnTo>
                  <a:lnTo>
                    <a:pt x="517" y="1301"/>
                  </a:lnTo>
                  <a:lnTo>
                    <a:pt x="527" y="1262"/>
                  </a:lnTo>
                  <a:lnTo>
                    <a:pt x="537" y="1218"/>
                  </a:lnTo>
                  <a:lnTo>
                    <a:pt x="546" y="1171"/>
                  </a:lnTo>
                  <a:lnTo>
                    <a:pt x="553" y="1118"/>
                  </a:lnTo>
                  <a:lnTo>
                    <a:pt x="558" y="1061"/>
                  </a:lnTo>
                  <a:lnTo>
                    <a:pt x="562" y="998"/>
                  </a:lnTo>
                  <a:lnTo>
                    <a:pt x="563" y="930"/>
                  </a:lnTo>
                  <a:lnTo>
                    <a:pt x="563" y="857"/>
                  </a:lnTo>
                  <a:lnTo>
                    <a:pt x="562" y="780"/>
                  </a:lnTo>
                  <a:lnTo>
                    <a:pt x="565" y="708"/>
                  </a:lnTo>
                  <a:lnTo>
                    <a:pt x="570" y="642"/>
                  </a:lnTo>
                  <a:lnTo>
                    <a:pt x="578" y="579"/>
                  </a:lnTo>
                  <a:lnTo>
                    <a:pt x="588" y="522"/>
                  </a:lnTo>
                  <a:lnTo>
                    <a:pt x="600" y="469"/>
                  </a:lnTo>
                  <a:lnTo>
                    <a:pt x="614" y="419"/>
                  </a:lnTo>
                  <a:lnTo>
                    <a:pt x="629" y="375"/>
                  </a:lnTo>
                  <a:lnTo>
                    <a:pt x="647" y="334"/>
                  </a:lnTo>
                  <a:lnTo>
                    <a:pt x="665" y="296"/>
                  </a:lnTo>
                  <a:lnTo>
                    <a:pt x="685" y="263"/>
                  </a:lnTo>
                  <a:lnTo>
                    <a:pt x="706" y="231"/>
                  </a:lnTo>
                  <a:lnTo>
                    <a:pt x="727" y="204"/>
                  </a:lnTo>
                  <a:lnTo>
                    <a:pt x="748" y="178"/>
                  </a:lnTo>
                  <a:lnTo>
                    <a:pt x="770" y="156"/>
                  </a:lnTo>
                  <a:lnTo>
                    <a:pt x="793" y="137"/>
                  </a:lnTo>
                  <a:lnTo>
                    <a:pt x="816" y="119"/>
                  </a:lnTo>
                  <a:lnTo>
                    <a:pt x="837" y="105"/>
                  </a:lnTo>
                  <a:lnTo>
                    <a:pt x="859" y="91"/>
                  </a:lnTo>
                  <a:lnTo>
                    <a:pt x="880" y="79"/>
                  </a:lnTo>
                  <a:lnTo>
                    <a:pt x="899" y="70"/>
                  </a:lnTo>
                  <a:lnTo>
                    <a:pt x="918" y="61"/>
                  </a:lnTo>
                  <a:lnTo>
                    <a:pt x="936" y="54"/>
                  </a:lnTo>
                  <a:lnTo>
                    <a:pt x="952" y="48"/>
                  </a:lnTo>
                  <a:lnTo>
                    <a:pt x="966" y="41"/>
                  </a:lnTo>
                  <a:lnTo>
                    <a:pt x="1018" y="25"/>
                  </a:lnTo>
                  <a:lnTo>
                    <a:pt x="1066" y="12"/>
                  </a:lnTo>
                  <a:lnTo>
                    <a:pt x="1111" y="5"/>
                  </a:lnTo>
                  <a:lnTo>
                    <a:pt x="1154" y="0"/>
                  </a:lnTo>
                  <a:lnTo>
                    <a:pt x="11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7" name="Freeform 488"/>
            <p:cNvSpPr>
              <a:spLocks noEditPoints="1"/>
            </p:cNvSpPr>
            <p:nvPr/>
          </p:nvSpPr>
          <p:spPr bwMode="auto">
            <a:xfrm>
              <a:off x="6564313" y="2293938"/>
              <a:ext cx="107950" cy="106363"/>
            </a:xfrm>
            <a:custGeom>
              <a:avLst/>
              <a:gdLst>
                <a:gd name="T0" fmla="*/ 559 w 1212"/>
                <a:gd name="T1" fmla="*/ 199 h 1212"/>
                <a:gd name="T2" fmla="*/ 556 w 1212"/>
                <a:gd name="T3" fmla="*/ 266 h 1212"/>
                <a:gd name="T4" fmla="*/ 537 w 1212"/>
                <a:gd name="T5" fmla="*/ 291 h 1212"/>
                <a:gd name="T6" fmla="*/ 452 w 1212"/>
                <a:gd name="T7" fmla="*/ 337 h 1212"/>
                <a:gd name="T8" fmla="*/ 400 w 1212"/>
                <a:gd name="T9" fmla="*/ 427 h 1212"/>
                <a:gd name="T10" fmla="*/ 413 w 1212"/>
                <a:gd name="T11" fmla="*/ 539 h 1212"/>
                <a:gd name="T12" fmla="*/ 490 w 1212"/>
                <a:gd name="T13" fmla="*/ 616 h 1212"/>
                <a:gd name="T14" fmla="*/ 629 w 1212"/>
                <a:gd name="T15" fmla="*/ 679 h 1212"/>
                <a:gd name="T16" fmla="*/ 673 w 1212"/>
                <a:gd name="T17" fmla="*/ 734 h 1212"/>
                <a:gd name="T18" fmla="*/ 651 w 1212"/>
                <a:gd name="T19" fmla="*/ 786 h 1212"/>
                <a:gd name="T20" fmla="*/ 560 w 1212"/>
                <a:gd name="T21" fmla="*/ 805 h 1212"/>
                <a:gd name="T22" fmla="*/ 435 w 1212"/>
                <a:gd name="T23" fmla="*/ 766 h 1212"/>
                <a:gd name="T24" fmla="*/ 412 w 1212"/>
                <a:gd name="T25" fmla="*/ 786 h 1212"/>
                <a:gd name="T26" fmla="*/ 392 w 1212"/>
                <a:gd name="T27" fmla="*/ 869 h 1212"/>
                <a:gd name="T28" fmla="*/ 449 w 1212"/>
                <a:gd name="T29" fmla="*/ 904 h 1212"/>
                <a:gd name="T30" fmla="*/ 540 w 1212"/>
                <a:gd name="T31" fmla="*/ 926 h 1212"/>
                <a:gd name="T32" fmla="*/ 548 w 1212"/>
                <a:gd name="T33" fmla="*/ 995 h 1212"/>
                <a:gd name="T34" fmla="*/ 573 w 1212"/>
                <a:gd name="T35" fmla="*/ 1021 h 1212"/>
                <a:gd name="T36" fmla="*/ 653 w 1212"/>
                <a:gd name="T37" fmla="*/ 1006 h 1212"/>
                <a:gd name="T38" fmla="*/ 660 w 1212"/>
                <a:gd name="T39" fmla="*/ 921 h 1212"/>
                <a:gd name="T40" fmla="*/ 735 w 1212"/>
                <a:gd name="T41" fmla="*/ 885 h 1212"/>
                <a:gd name="T42" fmla="*/ 810 w 1212"/>
                <a:gd name="T43" fmla="*/ 794 h 1212"/>
                <a:gd name="T44" fmla="*/ 814 w 1212"/>
                <a:gd name="T45" fmla="*/ 681 h 1212"/>
                <a:gd name="T46" fmla="*/ 749 w 1212"/>
                <a:gd name="T47" fmla="*/ 585 h 1212"/>
                <a:gd name="T48" fmla="*/ 620 w 1212"/>
                <a:gd name="T49" fmla="*/ 522 h 1212"/>
                <a:gd name="T50" fmla="*/ 553 w 1212"/>
                <a:gd name="T51" fmla="*/ 478 h 1212"/>
                <a:gd name="T52" fmla="*/ 552 w 1212"/>
                <a:gd name="T53" fmla="*/ 424 h 1212"/>
                <a:gd name="T54" fmla="*/ 611 w 1212"/>
                <a:gd name="T55" fmla="*/ 397 h 1212"/>
                <a:gd name="T56" fmla="*/ 739 w 1212"/>
                <a:gd name="T57" fmla="*/ 423 h 1212"/>
                <a:gd name="T58" fmla="*/ 769 w 1212"/>
                <a:gd name="T59" fmla="*/ 419 h 1212"/>
                <a:gd name="T60" fmla="*/ 795 w 1212"/>
                <a:gd name="T61" fmla="*/ 330 h 1212"/>
                <a:gd name="T62" fmla="*/ 738 w 1212"/>
                <a:gd name="T63" fmla="*/ 295 h 1212"/>
                <a:gd name="T64" fmla="*/ 665 w 1212"/>
                <a:gd name="T65" fmla="*/ 276 h 1212"/>
                <a:gd name="T66" fmla="*/ 660 w 1212"/>
                <a:gd name="T67" fmla="*/ 223 h 1212"/>
                <a:gd name="T68" fmla="*/ 641 w 1212"/>
                <a:gd name="T69" fmla="*/ 191 h 1212"/>
                <a:gd name="T70" fmla="*/ 605 w 1212"/>
                <a:gd name="T71" fmla="*/ 0 h 1212"/>
                <a:gd name="T72" fmla="*/ 841 w 1212"/>
                <a:gd name="T73" fmla="*/ 47 h 1212"/>
                <a:gd name="T74" fmla="*/ 1034 w 1212"/>
                <a:gd name="T75" fmla="*/ 178 h 1212"/>
                <a:gd name="T76" fmla="*/ 1164 w 1212"/>
                <a:gd name="T77" fmla="*/ 370 h 1212"/>
                <a:gd name="T78" fmla="*/ 1212 w 1212"/>
                <a:gd name="T79" fmla="*/ 606 h 1212"/>
                <a:gd name="T80" fmla="*/ 1164 w 1212"/>
                <a:gd name="T81" fmla="*/ 842 h 1212"/>
                <a:gd name="T82" fmla="*/ 1034 w 1212"/>
                <a:gd name="T83" fmla="*/ 1035 h 1212"/>
                <a:gd name="T84" fmla="*/ 841 w 1212"/>
                <a:gd name="T85" fmla="*/ 1164 h 1212"/>
                <a:gd name="T86" fmla="*/ 605 w 1212"/>
                <a:gd name="T87" fmla="*/ 1212 h 1212"/>
                <a:gd name="T88" fmla="*/ 371 w 1212"/>
                <a:gd name="T89" fmla="*/ 1164 h 1212"/>
                <a:gd name="T90" fmla="*/ 178 w 1212"/>
                <a:gd name="T91" fmla="*/ 1035 h 1212"/>
                <a:gd name="T92" fmla="*/ 48 w 1212"/>
                <a:gd name="T93" fmla="*/ 842 h 1212"/>
                <a:gd name="T94" fmla="*/ 0 w 1212"/>
                <a:gd name="T95" fmla="*/ 606 h 1212"/>
                <a:gd name="T96" fmla="*/ 48 w 1212"/>
                <a:gd name="T97" fmla="*/ 370 h 1212"/>
                <a:gd name="T98" fmla="*/ 177 w 1212"/>
                <a:gd name="T99" fmla="*/ 178 h 1212"/>
                <a:gd name="T100" fmla="*/ 370 w 1212"/>
                <a:gd name="T101" fmla="*/ 47 h 1212"/>
                <a:gd name="T102" fmla="*/ 605 w 1212"/>
                <a:gd name="T103" fmla="*/ 0 h 1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12" h="1212">
                  <a:moveTo>
                    <a:pt x="585" y="190"/>
                  </a:moveTo>
                  <a:lnTo>
                    <a:pt x="573" y="190"/>
                  </a:lnTo>
                  <a:lnTo>
                    <a:pt x="564" y="194"/>
                  </a:lnTo>
                  <a:lnTo>
                    <a:pt x="559" y="199"/>
                  </a:lnTo>
                  <a:lnTo>
                    <a:pt x="557" y="207"/>
                  </a:lnTo>
                  <a:lnTo>
                    <a:pt x="556" y="219"/>
                  </a:lnTo>
                  <a:lnTo>
                    <a:pt x="556" y="252"/>
                  </a:lnTo>
                  <a:lnTo>
                    <a:pt x="556" y="266"/>
                  </a:lnTo>
                  <a:lnTo>
                    <a:pt x="555" y="276"/>
                  </a:lnTo>
                  <a:lnTo>
                    <a:pt x="552" y="282"/>
                  </a:lnTo>
                  <a:lnTo>
                    <a:pt x="547" y="287"/>
                  </a:lnTo>
                  <a:lnTo>
                    <a:pt x="537" y="291"/>
                  </a:lnTo>
                  <a:lnTo>
                    <a:pt x="524" y="296"/>
                  </a:lnTo>
                  <a:lnTo>
                    <a:pt x="497" y="307"/>
                  </a:lnTo>
                  <a:lnTo>
                    <a:pt x="473" y="321"/>
                  </a:lnTo>
                  <a:lnTo>
                    <a:pt x="452" y="337"/>
                  </a:lnTo>
                  <a:lnTo>
                    <a:pt x="434" y="356"/>
                  </a:lnTo>
                  <a:lnTo>
                    <a:pt x="419" y="377"/>
                  </a:lnTo>
                  <a:lnTo>
                    <a:pt x="409" y="401"/>
                  </a:lnTo>
                  <a:lnTo>
                    <a:pt x="400" y="427"/>
                  </a:lnTo>
                  <a:lnTo>
                    <a:pt x="397" y="457"/>
                  </a:lnTo>
                  <a:lnTo>
                    <a:pt x="397" y="487"/>
                  </a:lnTo>
                  <a:lnTo>
                    <a:pt x="402" y="515"/>
                  </a:lnTo>
                  <a:lnTo>
                    <a:pt x="413" y="539"/>
                  </a:lnTo>
                  <a:lnTo>
                    <a:pt x="427" y="561"/>
                  </a:lnTo>
                  <a:lnTo>
                    <a:pt x="444" y="581"/>
                  </a:lnTo>
                  <a:lnTo>
                    <a:pt x="465" y="599"/>
                  </a:lnTo>
                  <a:lnTo>
                    <a:pt x="490" y="616"/>
                  </a:lnTo>
                  <a:lnTo>
                    <a:pt x="528" y="635"/>
                  </a:lnTo>
                  <a:lnTo>
                    <a:pt x="568" y="651"/>
                  </a:lnTo>
                  <a:lnTo>
                    <a:pt x="607" y="667"/>
                  </a:lnTo>
                  <a:lnTo>
                    <a:pt x="629" y="679"/>
                  </a:lnTo>
                  <a:lnTo>
                    <a:pt x="649" y="693"/>
                  </a:lnTo>
                  <a:lnTo>
                    <a:pt x="661" y="705"/>
                  </a:lnTo>
                  <a:lnTo>
                    <a:pt x="669" y="719"/>
                  </a:lnTo>
                  <a:lnTo>
                    <a:pt x="673" y="734"/>
                  </a:lnTo>
                  <a:lnTo>
                    <a:pt x="673" y="748"/>
                  </a:lnTo>
                  <a:lnTo>
                    <a:pt x="670" y="763"/>
                  </a:lnTo>
                  <a:lnTo>
                    <a:pt x="661" y="776"/>
                  </a:lnTo>
                  <a:lnTo>
                    <a:pt x="651" y="786"/>
                  </a:lnTo>
                  <a:lnTo>
                    <a:pt x="635" y="795"/>
                  </a:lnTo>
                  <a:lnTo>
                    <a:pt x="611" y="803"/>
                  </a:lnTo>
                  <a:lnTo>
                    <a:pt x="585" y="806"/>
                  </a:lnTo>
                  <a:lnTo>
                    <a:pt x="560" y="805"/>
                  </a:lnTo>
                  <a:lnTo>
                    <a:pt x="521" y="798"/>
                  </a:lnTo>
                  <a:lnTo>
                    <a:pt x="483" y="787"/>
                  </a:lnTo>
                  <a:lnTo>
                    <a:pt x="447" y="770"/>
                  </a:lnTo>
                  <a:lnTo>
                    <a:pt x="435" y="766"/>
                  </a:lnTo>
                  <a:lnTo>
                    <a:pt x="428" y="765"/>
                  </a:lnTo>
                  <a:lnTo>
                    <a:pt x="421" y="767"/>
                  </a:lnTo>
                  <a:lnTo>
                    <a:pt x="416" y="775"/>
                  </a:lnTo>
                  <a:lnTo>
                    <a:pt x="412" y="786"/>
                  </a:lnTo>
                  <a:lnTo>
                    <a:pt x="403" y="816"/>
                  </a:lnTo>
                  <a:lnTo>
                    <a:pt x="395" y="845"/>
                  </a:lnTo>
                  <a:lnTo>
                    <a:pt x="392" y="859"/>
                  </a:lnTo>
                  <a:lnTo>
                    <a:pt x="392" y="869"/>
                  </a:lnTo>
                  <a:lnTo>
                    <a:pt x="395" y="878"/>
                  </a:lnTo>
                  <a:lnTo>
                    <a:pt x="402" y="884"/>
                  </a:lnTo>
                  <a:lnTo>
                    <a:pt x="415" y="891"/>
                  </a:lnTo>
                  <a:lnTo>
                    <a:pt x="449" y="904"/>
                  </a:lnTo>
                  <a:lnTo>
                    <a:pt x="483" y="914"/>
                  </a:lnTo>
                  <a:lnTo>
                    <a:pt x="519" y="921"/>
                  </a:lnTo>
                  <a:lnTo>
                    <a:pt x="532" y="923"/>
                  </a:lnTo>
                  <a:lnTo>
                    <a:pt x="540" y="926"/>
                  </a:lnTo>
                  <a:lnTo>
                    <a:pt x="545" y="932"/>
                  </a:lnTo>
                  <a:lnTo>
                    <a:pt x="547" y="941"/>
                  </a:lnTo>
                  <a:lnTo>
                    <a:pt x="548" y="955"/>
                  </a:lnTo>
                  <a:lnTo>
                    <a:pt x="548" y="995"/>
                  </a:lnTo>
                  <a:lnTo>
                    <a:pt x="550" y="1005"/>
                  </a:lnTo>
                  <a:lnTo>
                    <a:pt x="554" y="1014"/>
                  </a:lnTo>
                  <a:lnTo>
                    <a:pt x="562" y="1019"/>
                  </a:lnTo>
                  <a:lnTo>
                    <a:pt x="573" y="1021"/>
                  </a:lnTo>
                  <a:lnTo>
                    <a:pt x="631" y="1021"/>
                  </a:lnTo>
                  <a:lnTo>
                    <a:pt x="641" y="1019"/>
                  </a:lnTo>
                  <a:lnTo>
                    <a:pt x="649" y="1014"/>
                  </a:lnTo>
                  <a:lnTo>
                    <a:pt x="653" y="1006"/>
                  </a:lnTo>
                  <a:lnTo>
                    <a:pt x="655" y="996"/>
                  </a:lnTo>
                  <a:lnTo>
                    <a:pt x="655" y="942"/>
                  </a:lnTo>
                  <a:lnTo>
                    <a:pt x="656" y="930"/>
                  </a:lnTo>
                  <a:lnTo>
                    <a:pt x="660" y="921"/>
                  </a:lnTo>
                  <a:lnTo>
                    <a:pt x="668" y="915"/>
                  </a:lnTo>
                  <a:lnTo>
                    <a:pt x="679" y="909"/>
                  </a:lnTo>
                  <a:lnTo>
                    <a:pt x="708" y="900"/>
                  </a:lnTo>
                  <a:lnTo>
                    <a:pt x="735" y="885"/>
                  </a:lnTo>
                  <a:lnTo>
                    <a:pt x="759" y="867"/>
                  </a:lnTo>
                  <a:lnTo>
                    <a:pt x="780" y="845"/>
                  </a:lnTo>
                  <a:lnTo>
                    <a:pt x="797" y="820"/>
                  </a:lnTo>
                  <a:lnTo>
                    <a:pt x="810" y="794"/>
                  </a:lnTo>
                  <a:lnTo>
                    <a:pt x="818" y="765"/>
                  </a:lnTo>
                  <a:lnTo>
                    <a:pt x="821" y="738"/>
                  </a:lnTo>
                  <a:lnTo>
                    <a:pt x="819" y="709"/>
                  </a:lnTo>
                  <a:lnTo>
                    <a:pt x="814" y="681"/>
                  </a:lnTo>
                  <a:lnTo>
                    <a:pt x="803" y="655"/>
                  </a:lnTo>
                  <a:lnTo>
                    <a:pt x="789" y="629"/>
                  </a:lnTo>
                  <a:lnTo>
                    <a:pt x="771" y="606"/>
                  </a:lnTo>
                  <a:lnTo>
                    <a:pt x="749" y="585"/>
                  </a:lnTo>
                  <a:lnTo>
                    <a:pt x="722" y="567"/>
                  </a:lnTo>
                  <a:lnTo>
                    <a:pt x="689" y="550"/>
                  </a:lnTo>
                  <a:lnTo>
                    <a:pt x="655" y="536"/>
                  </a:lnTo>
                  <a:lnTo>
                    <a:pt x="620" y="522"/>
                  </a:lnTo>
                  <a:lnTo>
                    <a:pt x="600" y="513"/>
                  </a:lnTo>
                  <a:lnTo>
                    <a:pt x="582" y="502"/>
                  </a:lnTo>
                  <a:lnTo>
                    <a:pt x="564" y="490"/>
                  </a:lnTo>
                  <a:lnTo>
                    <a:pt x="553" y="478"/>
                  </a:lnTo>
                  <a:lnTo>
                    <a:pt x="545" y="464"/>
                  </a:lnTo>
                  <a:lnTo>
                    <a:pt x="543" y="450"/>
                  </a:lnTo>
                  <a:lnTo>
                    <a:pt x="545" y="437"/>
                  </a:lnTo>
                  <a:lnTo>
                    <a:pt x="552" y="424"/>
                  </a:lnTo>
                  <a:lnTo>
                    <a:pt x="562" y="413"/>
                  </a:lnTo>
                  <a:lnTo>
                    <a:pt x="577" y="404"/>
                  </a:lnTo>
                  <a:lnTo>
                    <a:pt x="594" y="399"/>
                  </a:lnTo>
                  <a:lnTo>
                    <a:pt x="611" y="397"/>
                  </a:lnTo>
                  <a:lnTo>
                    <a:pt x="644" y="398"/>
                  </a:lnTo>
                  <a:lnTo>
                    <a:pt x="677" y="402"/>
                  </a:lnTo>
                  <a:lnTo>
                    <a:pt x="709" y="410"/>
                  </a:lnTo>
                  <a:lnTo>
                    <a:pt x="739" y="423"/>
                  </a:lnTo>
                  <a:lnTo>
                    <a:pt x="750" y="427"/>
                  </a:lnTo>
                  <a:lnTo>
                    <a:pt x="758" y="428"/>
                  </a:lnTo>
                  <a:lnTo>
                    <a:pt x="763" y="425"/>
                  </a:lnTo>
                  <a:lnTo>
                    <a:pt x="769" y="419"/>
                  </a:lnTo>
                  <a:lnTo>
                    <a:pt x="773" y="408"/>
                  </a:lnTo>
                  <a:lnTo>
                    <a:pt x="783" y="375"/>
                  </a:lnTo>
                  <a:lnTo>
                    <a:pt x="793" y="341"/>
                  </a:lnTo>
                  <a:lnTo>
                    <a:pt x="795" y="330"/>
                  </a:lnTo>
                  <a:lnTo>
                    <a:pt x="793" y="322"/>
                  </a:lnTo>
                  <a:lnTo>
                    <a:pt x="786" y="315"/>
                  </a:lnTo>
                  <a:lnTo>
                    <a:pt x="778" y="309"/>
                  </a:lnTo>
                  <a:lnTo>
                    <a:pt x="738" y="295"/>
                  </a:lnTo>
                  <a:lnTo>
                    <a:pt x="697" y="285"/>
                  </a:lnTo>
                  <a:lnTo>
                    <a:pt x="681" y="283"/>
                  </a:lnTo>
                  <a:lnTo>
                    <a:pt x="671" y="280"/>
                  </a:lnTo>
                  <a:lnTo>
                    <a:pt x="665" y="276"/>
                  </a:lnTo>
                  <a:lnTo>
                    <a:pt x="662" y="268"/>
                  </a:lnTo>
                  <a:lnTo>
                    <a:pt x="660" y="258"/>
                  </a:lnTo>
                  <a:lnTo>
                    <a:pt x="660" y="242"/>
                  </a:lnTo>
                  <a:lnTo>
                    <a:pt x="660" y="223"/>
                  </a:lnTo>
                  <a:lnTo>
                    <a:pt x="659" y="209"/>
                  </a:lnTo>
                  <a:lnTo>
                    <a:pt x="656" y="200"/>
                  </a:lnTo>
                  <a:lnTo>
                    <a:pt x="651" y="194"/>
                  </a:lnTo>
                  <a:lnTo>
                    <a:pt x="641" y="191"/>
                  </a:lnTo>
                  <a:lnTo>
                    <a:pt x="628" y="190"/>
                  </a:lnTo>
                  <a:lnTo>
                    <a:pt x="609" y="190"/>
                  </a:lnTo>
                  <a:lnTo>
                    <a:pt x="585" y="190"/>
                  </a:lnTo>
                  <a:close/>
                  <a:moveTo>
                    <a:pt x="605" y="0"/>
                  </a:moveTo>
                  <a:lnTo>
                    <a:pt x="668" y="3"/>
                  </a:lnTo>
                  <a:lnTo>
                    <a:pt x="728" y="12"/>
                  </a:lnTo>
                  <a:lnTo>
                    <a:pt x="786" y="27"/>
                  </a:lnTo>
                  <a:lnTo>
                    <a:pt x="841" y="47"/>
                  </a:lnTo>
                  <a:lnTo>
                    <a:pt x="895" y="74"/>
                  </a:lnTo>
                  <a:lnTo>
                    <a:pt x="944" y="104"/>
                  </a:lnTo>
                  <a:lnTo>
                    <a:pt x="992" y="139"/>
                  </a:lnTo>
                  <a:lnTo>
                    <a:pt x="1034" y="178"/>
                  </a:lnTo>
                  <a:lnTo>
                    <a:pt x="1074" y="221"/>
                  </a:lnTo>
                  <a:lnTo>
                    <a:pt x="1108" y="267"/>
                  </a:lnTo>
                  <a:lnTo>
                    <a:pt x="1139" y="318"/>
                  </a:lnTo>
                  <a:lnTo>
                    <a:pt x="1164" y="370"/>
                  </a:lnTo>
                  <a:lnTo>
                    <a:pt x="1184" y="426"/>
                  </a:lnTo>
                  <a:lnTo>
                    <a:pt x="1199" y="484"/>
                  </a:lnTo>
                  <a:lnTo>
                    <a:pt x="1208" y="544"/>
                  </a:lnTo>
                  <a:lnTo>
                    <a:pt x="1212" y="606"/>
                  </a:lnTo>
                  <a:lnTo>
                    <a:pt x="1208" y="668"/>
                  </a:lnTo>
                  <a:lnTo>
                    <a:pt x="1199" y="728"/>
                  </a:lnTo>
                  <a:lnTo>
                    <a:pt x="1184" y="786"/>
                  </a:lnTo>
                  <a:lnTo>
                    <a:pt x="1164" y="842"/>
                  </a:lnTo>
                  <a:lnTo>
                    <a:pt x="1139" y="895"/>
                  </a:lnTo>
                  <a:lnTo>
                    <a:pt x="1108" y="945"/>
                  </a:lnTo>
                  <a:lnTo>
                    <a:pt x="1074" y="992"/>
                  </a:lnTo>
                  <a:lnTo>
                    <a:pt x="1034" y="1035"/>
                  </a:lnTo>
                  <a:lnTo>
                    <a:pt x="992" y="1074"/>
                  </a:lnTo>
                  <a:lnTo>
                    <a:pt x="944" y="1108"/>
                  </a:lnTo>
                  <a:lnTo>
                    <a:pt x="895" y="1139"/>
                  </a:lnTo>
                  <a:lnTo>
                    <a:pt x="841" y="1164"/>
                  </a:lnTo>
                  <a:lnTo>
                    <a:pt x="786" y="1185"/>
                  </a:lnTo>
                  <a:lnTo>
                    <a:pt x="728" y="1200"/>
                  </a:lnTo>
                  <a:lnTo>
                    <a:pt x="668" y="1209"/>
                  </a:lnTo>
                  <a:lnTo>
                    <a:pt x="605" y="1212"/>
                  </a:lnTo>
                  <a:lnTo>
                    <a:pt x="544" y="1209"/>
                  </a:lnTo>
                  <a:lnTo>
                    <a:pt x="484" y="1200"/>
                  </a:lnTo>
                  <a:lnTo>
                    <a:pt x="426" y="1185"/>
                  </a:lnTo>
                  <a:lnTo>
                    <a:pt x="371" y="1164"/>
                  </a:lnTo>
                  <a:lnTo>
                    <a:pt x="317" y="1139"/>
                  </a:lnTo>
                  <a:lnTo>
                    <a:pt x="268" y="1108"/>
                  </a:lnTo>
                  <a:lnTo>
                    <a:pt x="220" y="1074"/>
                  </a:lnTo>
                  <a:lnTo>
                    <a:pt x="178" y="1035"/>
                  </a:lnTo>
                  <a:lnTo>
                    <a:pt x="138" y="992"/>
                  </a:lnTo>
                  <a:lnTo>
                    <a:pt x="103" y="945"/>
                  </a:lnTo>
                  <a:lnTo>
                    <a:pt x="73" y="895"/>
                  </a:lnTo>
                  <a:lnTo>
                    <a:pt x="48" y="842"/>
                  </a:lnTo>
                  <a:lnTo>
                    <a:pt x="28" y="786"/>
                  </a:lnTo>
                  <a:lnTo>
                    <a:pt x="13" y="728"/>
                  </a:lnTo>
                  <a:lnTo>
                    <a:pt x="3" y="668"/>
                  </a:lnTo>
                  <a:lnTo>
                    <a:pt x="0" y="606"/>
                  </a:lnTo>
                  <a:lnTo>
                    <a:pt x="3" y="544"/>
                  </a:lnTo>
                  <a:lnTo>
                    <a:pt x="13" y="484"/>
                  </a:lnTo>
                  <a:lnTo>
                    <a:pt x="28" y="426"/>
                  </a:lnTo>
                  <a:lnTo>
                    <a:pt x="48" y="370"/>
                  </a:lnTo>
                  <a:lnTo>
                    <a:pt x="73" y="318"/>
                  </a:lnTo>
                  <a:lnTo>
                    <a:pt x="103" y="267"/>
                  </a:lnTo>
                  <a:lnTo>
                    <a:pt x="138" y="221"/>
                  </a:lnTo>
                  <a:lnTo>
                    <a:pt x="177" y="178"/>
                  </a:lnTo>
                  <a:lnTo>
                    <a:pt x="220" y="139"/>
                  </a:lnTo>
                  <a:lnTo>
                    <a:pt x="267" y="104"/>
                  </a:lnTo>
                  <a:lnTo>
                    <a:pt x="317" y="74"/>
                  </a:lnTo>
                  <a:lnTo>
                    <a:pt x="370" y="47"/>
                  </a:lnTo>
                  <a:lnTo>
                    <a:pt x="426" y="27"/>
                  </a:lnTo>
                  <a:lnTo>
                    <a:pt x="483" y="12"/>
                  </a:lnTo>
                  <a:lnTo>
                    <a:pt x="544" y="3"/>
                  </a:lnTo>
                  <a:lnTo>
                    <a:pt x="6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28" name="Group 1727"/>
          <p:cNvGrpSpPr/>
          <p:nvPr/>
        </p:nvGrpSpPr>
        <p:grpSpPr>
          <a:xfrm>
            <a:off x="7110808" y="2742724"/>
            <a:ext cx="263526" cy="311150"/>
            <a:chOff x="7135813" y="2093913"/>
            <a:chExt cx="263526" cy="31115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71" name="Freeform 493"/>
            <p:cNvSpPr>
              <a:spLocks/>
            </p:cNvSpPr>
            <p:nvPr/>
          </p:nvSpPr>
          <p:spPr bwMode="auto">
            <a:xfrm>
              <a:off x="7264401" y="2184401"/>
              <a:ext cx="4763" cy="4763"/>
            </a:xfrm>
            <a:custGeom>
              <a:avLst/>
              <a:gdLst>
                <a:gd name="T0" fmla="*/ 29 w 58"/>
                <a:gd name="T1" fmla="*/ 0 h 58"/>
                <a:gd name="T2" fmla="*/ 40 w 58"/>
                <a:gd name="T3" fmla="*/ 2 h 58"/>
                <a:gd name="T4" fmla="*/ 49 w 58"/>
                <a:gd name="T5" fmla="*/ 8 h 58"/>
                <a:gd name="T6" fmla="*/ 55 w 58"/>
                <a:gd name="T7" fmla="*/ 17 h 58"/>
                <a:gd name="T8" fmla="*/ 58 w 58"/>
                <a:gd name="T9" fmla="*/ 29 h 58"/>
                <a:gd name="T10" fmla="*/ 55 w 58"/>
                <a:gd name="T11" fmla="*/ 41 h 58"/>
                <a:gd name="T12" fmla="*/ 49 w 58"/>
                <a:gd name="T13" fmla="*/ 50 h 58"/>
                <a:gd name="T14" fmla="*/ 40 w 58"/>
                <a:gd name="T15" fmla="*/ 56 h 58"/>
                <a:gd name="T16" fmla="*/ 29 w 58"/>
                <a:gd name="T17" fmla="*/ 58 h 58"/>
                <a:gd name="T18" fmla="*/ 17 w 58"/>
                <a:gd name="T19" fmla="*/ 56 h 58"/>
                <a:gd name="T20" fmla="*/ 8 w 58"/>
                <a:gd name="T21" fmla="*/ 50 h 58"/>
                <a:gd name="T22" fmla="*/ 2 w 58"/>
                <a:gd name="T23" fmla="*/ 41 h 58"/>
                <a:gd name="T24" fmla="*/ 0 w 58"/>
                <a:gd name="T25" fmla="*/ 29 h 58"/>
                <a:gd name="T26" fmla="*/ 2 w 58"/>
                <a:gd name="T27" fmla="*/ 17 h 58"/>
                <a:gd name="T28" fmla="*/ 8 w 58"/>
                <a:gd name="T29" fmla="*/ 8 h 58"/>
                <a:gd name="T30" fmla="*/ 17 w 58"/>
                <a:gd name="T31" fmla="*/ 2 h 58"/>
                <a:gd name="T32" fmla="*/ 29 w 5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lnTo>
                    <a:pt x="40" y="2"/>
                  </a:lnTo>
                  <a:lnTo>
                    <a:pt x="49" y="8"/>
                  </a:lnTo>
                  <a:lnTo>
                    <a:pt x="55" y="17"/>
                  </a:lnTo>
                  <a:lnTo>
                    <a:pt x="58" y="29"/>
                  </a:lnTo>
                  <a:lnTo>
                    <a:pt x="55" y="41"/>
                  </a:lnTo>
                  <a:lnTo>
                    <a:pt x="49" y="50"/>
                  </a:lnTo>
                  <a:lnTo>
                    <a:pt x="40" y="56"/>
                  </a:lnTo>
                  <a:lnTo>
                    <a:pt x="29" y="58"/>
                  </a:lnTo>
                  <a:lnTo>
                    <a:pt x="17" y="56"/>
                  </a:lnTo>
                  <a:lnTo>
                    <a:pt x="8" y="50"/>
                  </a:lnTo>
                  <a:lnTo>
                    <a:pt x="2" y="41"/>
                  </a:lnTo>
                  <a:lnTo>
                    <a:pt x="0" y="29"/>
                  </a:lnTo>
                  <a:lnTo>
                    <a:pt x="2" y="17"/>
                  </a:lnTo>
                  <a:lnTo>
                    <a:pt x="8" y="8"/>
                  </a:lnTo>
                  <a:lnTo>
                    <a:pt x="17" y="2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2" name="Freeform 494"/>
            <p:cNvSpPr>
              <a:spLocks/>
            </p:cNvSpPr>
            <p:nvPr/>
          </p:nvSpPr>
          <p:spPr bwMode="auto">
            <a:xfrm>
              <a:off x="7264401" y="2192338"/>
              <a:ext cx="4763" cy="4763"/>
            </a:xfrm>
            <a:custGeom>
              <a:avLst/>
              <a:gdLst>
                <a:gd name="T0" fmla="*/ 29 w 58"/>
                <a:gd name="T1" fmla="*/ 0 h 59"/>
                <a:gd name="T2" fmla="*/ 40 w 58"/>
                <a:gd name="T3" fmla="*/ 2 h 59"/>
                <a:gd name="T4" fmla="*/ 49 w 58"/>
                <a:gd name="T5" fmla="*/ 8 h 59"/>
                <a:gd name="T6" fmla="*/ 55 w 58"/>
                <a:gd name="T7" fmla="*/ 18 h 59"/>
                <a:gd name="T8" fmla="*/ 58 w 58"/>
                <a:gd name="T9" fmla="*/ 29 h 59"/>
                <a:gd name="T10" fmla="*/ 55 w 58"/>
                <a:gd name="T11" fmla="*/ 41 h 59"/>
                <a:gd name="T12" fmla="*/ 49 w 58"/>
                <a:gd name="T13" fmla="*/ 50 h 59"/>
                <a:gd name="T14" fmla="*/ 40 w 58"/>
                <a:gd name="T15" fmla="*/ 56 h 59"/>
                <a:gd name="T16" fmla="*/ 29 w 58"/>
                <a:gd name="T17" fmla="*/ 59 h 59"/>
                <a:gd name="T18" fmla="*/ 18 w 58"/>
                <a:gd name="T19" fmla="*/ 56 h 59"/>
                <a:gd name="T20" fmla="*/ 8 w 58"/>
                <a:gd name="T21" fmla="*/ 50 h 59"/>
                <a:gd name="T22" fmla="*/ 2 w 58"/>
                <a:gd name="T23" fmla="*/ 41 h 59"/>
                <a:gd name="T24" fmla="*/ 0 w 58"/>
                <a:gd name="T25" fmla="*/ 29 h 59"/>
                <a:gd name="T26" fmla="*/ 2 w 58"/>
                <a:gd name="T27" fmla="*/ 18 h 59"/>
                <a:gd name="T28" fmla="*/ 8 w 58"/>
                <a:gd name="T29" fmla="*/ 8 h 59"/>
                <a:gd name="T30" fmla="*/ 18 w 58"/>
                <a:gd name="T31" fmla="*/ 2 h 59"/>
                <a:gd name="T32" fmla="*/ 29 w 58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9">
                  <a:moveTo>
                    <a:pt x="29" y="0"/>
                  </a:moveTo>
                  <a:lnTo>
                    <a:pt x="40" y="2"/>
                  </a:lnTo>
                  <a:lnTo>
                    <a:pt x="49" y="8"/>
                  </a:lnTo>
                  <a:lnTo>
                    <a:pt x="55" y="18"/>
                  </a:lnTo>
                  <a:lnTo>
                    <a:pt x="58" y="29"/>
                  </a:lnTo>
                  <a:lnTo>
                    <a:pt x="55" y="41"/>
                  </a:lnTo>
                  <a:lnTo>
                    <a:pt x="49" y="50"/>
                  </a:lnTo>
                  <a:lnTo>
                    <a:pt x="40" y="56"/>
                  </a:lnTo>
                  <a:lnTo>
                    <a:pt x="29" y="59"/>
                  </a:lnTo>
                  <a:lnTo>
                    <a:pt x="18" y="56"/>
                  </a:lnTo>
                  <a:lnTo>
                    <a:pt x="8" y="50"/>
                  </a:lnTo>
                  <a:lnTo>
                    <a:pt x="2" y="41"/>
                  </a:lnTo>
                  <a:lnTo>
                    <a:pt x="0" y="29"/>
                  </a:lnTo>
                  <a:lnTo>
                    <a:pt x="2" y="18"/>
                  </a:lnTo>
                  <a:lnTo>
                    <a:pt x="8" y="8"/>
                  </a:lnTo>
                  <a:lnTo>
                    <a:pt x="18" y="2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3" name="Freeform 495"/>
            <p:cNvSpPr>
              <a:spLocks/>
            </p:cNvSpPr>
            <p:nvPr/>
          </p:nvSpPr>
          <p:spPr bwMode="auto">
            <a:xfrm>
              <a:off x="7264401" y="2200276"/>
              <a:ext cx="4763" cy="4763"/>
            </a:xfrm>
            <a:custGeom>
              <a:avLst/>
              <a:gdLst>
                <a:gd name="T0" fmla="*/ 29 w 58"/>
                <a:gd name="T1" fmla="*/ 0 h 58"/>
                <a:gd name="T2" fmla="*/ 40 w 58"/>
                <a:gd name="T3" fmla="*/ 2 h 58"/>
                <a:gd name="T4" fmla="*/ 49 w 58"/>
                <a:gd name="T5" fmla="*/ 8 h 58"/>
                <a:gd name="T6" fmla="*/ 55 w 58"/>
                <a:gd name="T7" fmla="*/ 17 h 58"/>
                <a:gd name="T8" fmla="*/ 58 w 58"/>
                <a:gd name="T9" fmla="*/ 28 h 58"/>
                <a:gd name="T10" fmla="*/ 55 w 58"/>
                <a:gd name="T11" fmla="*/ 40 h 58"/>
                <a:gd name="T12" fmla="*/ 49 w 58"/>
                <a:gd name="T13" fmla="*/ 49 h 58"/>
                <a:gd name="T14" fmla="*/ 40 w 58"/>
                <a:gd name="T15" fmla="*/ 55 h 58"/>
                <a:gd name="T16" fmla="*/ 29 w 58"/>
                <a:gd name="T17" fmla="*/ 58 h 58"/>
                <a:gd name="T18" fmla="*/ 18 w 58"/>
                <a:gd name="T19" fmla="*/ 55 h 58"/>
                <a:gd name="T20" fmla="*/ 8 w 58"/>
                <a:gd name="T21" fmla="*/ 49 h 58"/>
                <a:gd name="T22" fmla="*/ 2 w 58"/>
                <a:gd name="T23" fmla="*/ 40 h 58"/>
                <a:gd name="T24" fmla="*/ 0 w 58"/>
                <a:gd name="T25" fmla="*/ 28 h 58"/>
                <a:gd name="T26" fmla="*/ 2 w 58"/>
                <a:gd name="T27" fmla="*/ 17 h 58"/>
                <a:gd name="T28" fmla="*/ 8 w 58"/>
                <a:gd name="T29" fmla="*/ 8 h 58"/>
                <a:gd name="T30" fmla="*/ 18 w 58"/>
                <a:gd name="T31" fmla="*/ 2 h 58"/>
                <a:gd name="T32" fmla="*/ 29 w 5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lnTo>
                    <a:pt x="40" y="2"/>
                  </a:lnTo>
                  <a:lnTo>
                    <a:pt x="49" y="8"/>
                  </a:lnTo>
                  <a:lnTo>
                    <a:pt x="55" y="17"/>
                  </a:lnTo>
                  <a:lnTo>
                    <a:pt x="58" y="28"/>
                  </a:lnTo>
                  <a:lnTo>
                    <a:pt x="55" y="40"/>
                  </a:lnTo>
                  <a:lnTo>
                    <a:pt x="49" y="49"/>
                  </a:lnTo>
                  <a:lnTo>
                    <a:pt x="40" y="55"/>
                  </a:lnTo>
                  <a:lnTo>
                    <a:pt x="29" y="58"/>
                  </a:lnTo>
                  <a:lnTo>
                    <a:pt x="18" y="55"/>
                  </a:lnTo>
                  <a:lnTo>
                    <a:pt x="8" y="49"/>
                  </a:lnTo>
                  <a:lnTo>
                    <a:pt x="2" y="40"/>
                  </a:lnTo>
                  <a:lnTo>
                    <a:pt x="0" y="28"/>
                  </a:lnTo>
                  <a:lnTo>
                    <a:pt x="2" y="17"/>
                  </a:lnTo>
                  <a:lnTo>
                    <a:pt x="8" y="8"/>
                  </a:lnTo>
                  <a:lnTo>
                    <a:pt x="18" y="2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4" name="Freeform 496"/>
            <p:cNvSpPr>
              <a:spLocks/>
            </p:cNvSpPr>
            <p:nvPr/>
          </p:nvSpPr>
          <p:spPr bwMode="auto">
            <a:xfrm>
              <a:off x="7264401" y="2160588"/>
              <a:ext cx="4763" cy="4763"/>
            </a:xfrm>
            <a:custGeom>
              <a:avLst/>
              <a:gdLst>
                <a:gd name="T0" fmla="*/ 29 w 58"/>
                <a:gd name="T1" fmla="*/ 0 h 58"/>
                <a:gd name="T2" fmla="*/ 40 w 58"/>
                <a:gd name="T3" fmla="*/ 2 h 58"/>
                <a:gd name="T4" fmla="*/ 49 w 58"/>
                <a:gd name="T5" fmla="*/ 8 h 58"/>
                <a:gd name="T6" fmla="*/ 55 w 58"/>
                <a:gd name="T7" fmla="*/ 18 h 58"/>
                <a:gd name="T8" fmla="*/ 58 w 58"/>
                <a:gd name="T9" fmla="*/ 29 h 58"/>
                <a:gd name="T10" fmla="*/ 55 w 58"/>
                <a:gd name="T11" fmla="*/ 40 h 58"/>
                <a:gd name="T12" fmla="*/ 49 w 58"/>
                <a:gd name="T13" fmla="*/ 49 h 58"/>
                <a:gd name="T14" fmla="*/ 40 w 58"/>
                <a:gd name="T15" fmla="*/ 56 h 58"/>
                <a:gd name="T16" fmla="*/ 29 w 58"/>
                <a:gd name="T17" fmla="*/ 58 h 58"/>
                <a:gd name="T18" fmla="*/ 17 w 58"/>
                <a:gd name="T19" fmla="*/ 56 h 58"/>
                <a:gd name="T20" fmla="*/ 8 w 58"/>
                <a:gd name="T21" fmla="*/ 49 h 58"/>
                <a:gd name="T22" fmla="*/ 2 w 58"/>
                <a:gd name="T23" fmla="*/ 40 h 58"/>
                <a:gd name="T24" fmla="*/ 0 w 58"/>
                <a:gd name="T25" fmla="*/ 29 h 58"/>
                <a:gd name="T26" fmla="*/ 2 w 58"/>
                <a:gd name="T27" fmla="*/ 18 h 58"/>
                <a:gd name="T28" fmla="*/ 8 w 58"/>
                <a:gd name="T29" fmla="*/ 8 h 58"/>
                <a:gd name="T30" fmla="*/ 17 w 58"/>
                <a:gd name="T31" fmla="*/ 2 h 58"/>
                <a:gd name="T32" fmla="*/ 29 w 5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lnTo>
                    <a:pt x="40" y="2"/>
                  </a:lnTo>
                  <a:lnTo>
                    <a:pt x="49" y="8"/>
                  </a:lnTo>
                  <a:lnTo>
                    <a:pt x="55" y="18"/>
                  </a:lnTo>
                  <a:lnTo>
                    <a:pt x="58" y="29"/>
                  </a:lnTo>
                  <a:lnTo>
                    <a:pt x="55" y="40"/>
                  </a:lnTo>
                  <a:lnTo>
                    <a:pt x="49" y="49"/>
                  </a:lnTo>
                  <a:lnTo>
                    <a:pt x="40" y="56"/>
                  </a:lnTo>
                  <a:lnTo>
                    <a:pt x="29" y="58"/>
                  </a:lnTo>
                  <a:lnTo>
                    <a:pt x="17" y="56"/>
                  </a:lnTo>
                  <a:lnTo>
                    <a:pt x="8" y="49"/>
                  </a:lnTo>
                  <a:lnTo>
                    <a:pt x="2" y="40"/>
                  </a:lnTo>
                  <a:lnTo>
                    <a:pt x="0" y="29"/>
                  </a:lnTo>
                  <a:lnTo>
                    <a:pt x="2" y="18"/>
                  </a:lnTo>
                  <a:lnTo>
                    <a:pt x="8" y="8"/>
                  </a:lnTo>
                  <a:lnTo>
                    <a:pt x="17" y="2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" name="Freeform 497"/>
            <p:cNvSpPr>
              <a:spLocks/>
            </p:cNvSpPr>
            <p:nvPr/>
          </p:nvSpPr>
          <p:spPr bwMode="auto">
            <a:xfrm>
              <a:off x="7264401" y="2168526"/>
              <a:ext cx="4763" cy="4763"/>
            </a:xfrm>
            <a:custGeom>
              <a:avLst/>
              <a:gdLst>
                <a:gd name="T0" fmla="*/ 29 w 58"/>
                <a:gd name="T1" fmla="*/ 0 h 57"/>
                <a:gd name="T2" fmla="*/ 40 w 58"/>
                <a:gd name="T3" fmla="*/ 2 h 57"/>
                <a:gd name="T4" fmla="*/ 49 w 58"/>
                <a:gd name="T5" fmla="*/ 8 h 57"/>
                <a:gd name="T6" fmla="*/ 55 w 58"/>
                <a:gd name="T7" fmla="*/ 17 h 57"/>
                <a:gd name="T8" fmla="*/ 58 w 58"/>
                <a:gd name="T9" fmla="*/ 29 h 57"/>
                <a:gd name="T10" fmla="*/ 55 w 58"/>
                <a:gd name="T11" fmla="*/ 40 h 57"/>
                <a:gd name="T12" fmla="*/ 49 w 58"/>
                <a:gd name="T13" fmla="*/ 49 h 57"/>
                <a:gd name="T14" fmla="*/ 40 w 58"/>
                <a:gd name="T15" fmla="*/ 55 h 57"/>
                <a:gd name="T16" fmla="*/ 29 w 58"/>
                <a:gd name="T17" fmla="*/ 57 h 57"/>
                <a:gd name="T18" fmla="*/ 18 w 58"/>
                <a:gd name="T19" fmla="*/ 55 h 57"/>
                <a:gd name="T20" fmla="*/ 8 w 58"/>
                <a:gd name="T21" fmla="*/ 49 h 57"/>
                <a:gd name="T22" fmla="*/ 2 w 58"/>
                <a:gd name="T23" fmla="*/ 40 h 57"/>
                <a:gd name="T24" fmla="*/ 0 w 58"/>
                <a:gd name="T25" fmla="*/ 29 h 57"/>
                <a:gd name="T26" fmla="*/ 2 w 58"/>
                <a:gd name="T27" fmla="*/ 17 h 57"/>
                <a:gd name="T28" fmla="*/ 8 w 58"/>
                <a:gd name="T29" fmla="*/ 8 h 57"/>
                <a:gd name="T30" fmla="*/ 18 w 58"/>
                <a:gd name="T31" fmla="*/ 2 h 57"/>
                <a:gd name="T32" fmla="*/ 29 w 58"/>
                <a:gd name="T3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7">
                  <a:moveTo>
                    <a:pt x="29" y="0"/>
                  </a:moveTo>
                  <a:lnTo>
                    <a:pt x="40" y="2"/>
                  </a:lnTo>
                  <a:lnTo>
                    <a:pt x="49" y="8"/>
                  </a:lnTo>
                  <a:lnTo>
                    <a:pt x="55" y="17"/>
                  </a:lnTo>
                  <a:lnTo>
                    <a:pt x="58" y="29"/>
                  </a:lnTo>
                  <a:lnTo>
                    <a:pt x="55" y="40"/>
                  </a:lnTo>
                  <a:lnTo>
                    <a:pt x="49" y="49"/>
                  </a:lnTo>
                  <a:lnTo>
                    <a:pt x="40" y="55"/>
                  </a:lnTo>
                  <a:lnTo>
                    <a:pt x="29" y="57"/>
                  </a:lnTo>
                  <a:lnTo>
                    <a:pt x="18" y="55"/>
                  </a:lnTo>
                  <a:lnTo>
                    <a:pt x="8" y="49"/>
                  </a:lnTo>
                  <a:lnTo>
                    <a:pt x="2" y="40"/>
                  </a:lnTo>
                  <a:lnTo>
                    <a:pt x="0" y="29"/>
                  </a:lnTo>
                  <a:lnTo>
                    <a:pt x="2" y="17"/>
                  </a:lnTo>
                  <a:lnTo>
                    <a:pt x="8" y="8"/>
                  </a:lnTo>
                  <a:lnTo>
                    <a:pt x="18" y="2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" name="Freeform 498"/>
            <p:cNvSpPr>
              <a:spLocks/>
            </p:cNvSpPr>
            <p:nvPr/>
          </p:nvSpPr>
          <p:spPr bwMode="auto">
            <a:xfrm>
              <a:off x="7264401" y="2176463"/>
              <a:ext cx="4763" cy="4763"/>
            </a:xfrm>
            <a:custGeom>
              <a:avLst/>
              <a:gdLst>
                <a:gd name="T0" fmla="*/ 29 w 58"/>
                <a:gd name="T1" fmla="*/ 0 h 59"/>
                <a:gd name="T2" fmla="*/ 40 w 58"/>
                <a:gd name="T3" fmla="*/ 2 h 59"/>
                <a:gd name="T4" fmla="*/ 49 w 58"/>
                <a:gd name="T5" fmla="*/ 9 h 59"/>
                <a:gd name="T6" fmla="*/ 55 w 58"/>
                <a:gd name="T7" fmla="*/ 19 h 59"/>
                <a:gd name="T8" fmla="*/ 58 w 58"/>
                <a:gd name="T9" fmla="*/ 30 h 59"/>
                <a:gd name="T10" fmla="*/ 55 w 58"/>
                <a:gd name="T11" fmla="*/ 41 h 59"/>
                <a:gd name="T12" fmla="*/ 49 w 58"/>
                <a:gd name="T13" fmla="*/ 50 h 59"/>
                <a:gd name="T14" fmla="*/ 40 w 58"/>
                <a:gd name="T15" fmla="*/ 56 h 59"/>
                <a:gd name="T16" fmla="*/ 29 w 58"/>
                <a:gd name="T17" fmla="*/ 59 h 59"/>
                <a:gd name="T18" fmla="*/ 18 w 58"/>
                <a:gd name="T19" fmla="*/ 56 h 59"/>
                <a:gd name="T20" fmla="*/ 8 w 58"/>
                <a:gd name="T21" fmla="*/ 50 h 59"/>
                <a:gd name="T22" fmla="*/ 2 w 58"/>
                <a:gd name="T23" fmla="*/ 41 h 59"/>
                <a:gd name="T24" fmla="*/ 0 w 58"/>
                <a:gd name="T25" fmla="*/ 30 h 59"/>
                <a:gd name="T26" fmla="*/ 2 w 58"/>
                <a:gd name="T27" fmla="*/ 19 h 59"/>
                <a:gd name="T28" fmla="*/ 8 w 58"/>
                <a:gd name="T29" fmla="*/ 9 h 59"/>
                <a:gd name="T30" fmla="*/ 18 w 58"/>
                <a:gd name="T31" fmla="*/ 2 h 59"/>
                <a:gd name="T32" fmla="*/ 29 w 58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9">
                  <a:moveTo>
                    <a:pt x="29" y="0"/>
                  </a:moveTo>
                  <a:lnTo>
                    <a:pt x="40" y="2"/>
                  </a:lnTo>
                  <a:lnTo>
                    <a:pt x="49" y="9"/>
                  </a:lnTo>
                  <a:lnTo>
                    <a:pt x="55" y="19"/>
                  </a:lnTo>
                  <a:lnTo>
                    <a:pt x="58" y="30"/>
                  </a:lnTo>
                  <a:lnTo>
                    <a:pt x="55" y="41"/>
                  </a:lnTo>
                  <a:lnTo>
                    <a:pt x="49" y="50"/>
                  </a:lnTo>
                  <a:lnTo>
                    <a:pt x="40" y="56"/>
                  </a:lnTo>
                  <a:lnTo>
                    <a:pt x="29" y="59"/>
                  </a:lnTo>
                  <a:lnTo>
                    <a:pt x="18" y="56"/>
                  </a:lnTo>
                  <a:lnTo>
                    <a:pt x="8" y="50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2" y="19"/>
                  </a:lnTo>
                  <a:lnTo>
                    <a:pt x="8" y="9"/>
                  </a:lnTo>
                  <a:lnTo>
                    <a:pt x="18" y="2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7" name="Freeform 499"/>
            <p:cNvSpPr>
              <a:spLocks/>
            </p:cNvSpPr>
            <p:nvPr/>
          </p:nvSpPr>
          <p:spPr bwMode="auto">
            <a:xfrm>
              <a:off x="7264401" y="2324101"/>
              <a:ext cx="4763" cy="6350"/>
            </a:xfrm>
            <a:custGeom>
              <a:avLst/>
              <a:gdLst>
                <a:gd name="T0" fmla="*/ 29 w 58"/>
                <a:gd name="T1" fmla="*/ 0 h 58"/>
                <a:gd name="T2" fmla="*/ 40 w 58"/>
                <a:gd name="T3" fmla="*/ 2 h 58"/>
                <a:gd name="T4" fmla="*/ 49 w 58"/>
                <a:gd name="T5" fmla="*/ 9 h 58"/>
                <a:gd name="T6" fmla="*/ 55 w 58"/>
                <a:gd name="T7" fmla="*/ 18 h 58"/>
                <a:gd name="T8" fmla="*/ 58 w 58"/>
                <a:gd name="T9" fmla="*/ 29 h 58"/>
                <a:gd name="T10" fmla="*/ 55 w 58"/>
                <a:gd name="T11" fmla="*/ 40 h 58"/>
                <a:gd name="T12" fmla="*/ 49 w 58"/>
                <a:gd name="T13" fmla="*/ 50 h 58"/>
                <a:gd name="T14" fmla="*/ 40 w 58"/>
                <a:gd name="T15" fmla="*/ 56 h 58"/>
                <a:gd name="T16" fmla="*/ 29 w 58"/>
                <a:gd name="T17" fmla="*/ 58 h 58"/>
                <a:gd name="T18" fmla="*/ 18 w 58"/>
                <a:gd name="T19" fmla="*/ 56 h 58"/>
                <a:gd name="T20" fmla="*/ 8 w 58"/>
                <a:gd name="T21" fmla="*/ 50 h 58"/>
                <a:gd name="T22" fmla="*/ 2 w 58"/>
                <a:gd name="T23" fmla="*/ 40 h 58"/>
                <a:gd name="T24" fmla="*/ 0 w 58"/>
                <a:gd name="T25" fmla="*/ 29 h 58"/>
                <a:gd name="T26" fmla="*/ 2 w 58"/>
                <a:gd name="T27" fmla="*/ 18 h 58"/>
                <a:gd name="T28" fmla="*/ 8 w 58"/>
                <a:gd name="T29" fmla="*/ 9 h 58"/>
                <a:gd name="T30" fmla="*/ 18 w 58"/>
                <a:gd name="T31" fmla="*/ 2 h 58"/>
                <a:gd name="T32" fmla="*/ 29 w 5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lnTo>
                    <a:pt x="40" y="2"/>
                  </a:lnTo>
                  <a:lnTo>
                    <a:pt x="49" y="9"/>
                  </a:lnTo>
                  <a:lnTo>
                    <a:pt x="55" y="18"/>
                  </a:lnTo>
                  <a:lnTo>
                    <a:pt x="58" y="29"/>
                  </a:lnTo>
                  <a:lnTo>
                    <a:pt x="55" y="40"/>
                  </a:lnTo>
                  <a:lnTo>
                    <a:pt x="49" y="50"/>
                  </a:lnTo>
                  <a:lnTo>
                    <a:pt x="40" y="56"/>
                  </a:lnTo>
                  <a:lnTo>
                    <a:pt x="29" y="58"/>
                  </a:lnTo>
                  <a:lnTo>
                    <a:pt x="18" y="56"/>
                  </a:lnTo>
                  <a:lnTo>
                    <a:pt x="8" y="50"/>
                  </a:lnTo>
                  <a:lnTo>
                    <a:pt x="2" y="40"/>
                  </a:lnTo>
                  <a:lnTo>
                    <a:pt x="0" y="29"/>
                  </a:lnTo>
                  <a:lnTo>
                    <a:pt x="2" y="18"/>
                  </a:lnTo>
                  <a:lnTo>
                    <a:pt x="8" y="9"/>
                  </a:lnTo>
                  <a:lnTo>
                    <a:pt x="18" y="2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8" name="Freeform 500"/>
            <p:cNvSpPr>
              <a:spLocks/>
            </p:cNvSpPr>
            <p:nvPr/>
          </p:nvSpPr>
          <p:spPr bwMode="auto">
            <a:xfrm>
              <a:off x="7264401" y="2333626"/>
              <a:ext cx="4763" cy="4763"/>
            </a:xfrm>
            <a:custGeom>
              <a:avLst/>
              <a:gdLst>
                <a:gd name="T0" fmla="*/ 29 w 58"/>
                <a:gd name="T1" fmla="*/ 0 h 58"/>
                <a:gd name="T2" fmla="*/ 40 w 58"/>
                <a:gd name="T3" fmla="*/ 2 h 58"/>
                <a:gd name="T4" fmla="*/ 49 w 58"/>
                <a:gd name="T5" fmla="*/ 8 h 58"/>
                <a:gd name="T6" fmla="*/ 55 w 58"/>
                <a:gd name="T7" fmla="*/ 17 h 58"/>
                <a:gd name="T8" fmla="*/ 58 w 58"/>
                <a:gd name="T9" fmla="*/ 29 h 58"/>
                <a:gd name="T10" fmla="*/ 55 w 58"/>
                <a:gd name="T11" fmla="*/ 40 h 58"/>
                <a:gd name="T12" fmla="*/ 49 w 58"/>
                <a:gd name="T13" fmla="*/ 49 h 58"/>
                <a:gd name="T14" fmla="*/ 40 w 58"/>
                <a:gd name="T15" fmla="*/ 55 h 58"/>
                <a:gd name="T16" fmla="*/ 29 w 58"/>
                <a:gd name="T17" fmla="*/ 58 h 58"/>
                <a:gd name="T18" fmla="*/ 18 w 58"/>
                <a:gd name="T19" fmla="*/ 55 h 58"/>
                <a:gd name="T20" fmla="*/ 8 w 58"/>
                <a:gd name="T21" fmla="*/ 49 h 58"/>
                <a:gd name="T22" fmla="*/ 2 w 58"/>
                <a:gd name="T23" fmla="*/ 40 h 58"/>
                <a:gd name="T24" fmla="*/ 0 w 58"/>
                <a:gd name="T25" fmla="*/ 29 h 58"/>
                <a:gd name="T26" fmla="*/ 2 w 58"/>
                <a:gd name="T27" fmla="*/ 17 h 58"/>
                <a:gd name="T28" fmla="*/ 8 w 58"/>
                <a:gd name="T29" fmla="*/ 8 h 58"/>
                <a:gd name="T30" fmla="*/ 18 w 58"/>
                <a:gd name="T31" fmla="*/ 2 h 58"/>
                <a:gd name="T32" fmla="*/ 29 w 5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lnTo>
                    <a:pt x="40" y="2"/>
                  </a:lnTo>
                  <a:lnTo>
                    <a:pt x="49" y="8"/>
                  </a:lnTo>
                  <a:lnTo>
                    <a:pt x="55" y="17"/>
                  </a:lnTo>
                  <a:lnTo>
                    <a:pt x="58" y="29"/>
                  </a:lnTo>
                  <a:lnTo>
                    <a:pt x="55" y="40"/>
                  </a:lnTo>
                  <a:lnTo>
                    <a:pt x="49" y="49"/>
                  </a:lnTo>
                  <a:lnTo>
                    <a:pt x="40" y="55"/>
                  </a:lnTo>
                  <a:lnTo>
                    <a:pt x="29" y="58"/>
                  </a:lnTo>
                  <a:lnTo>
                    <a:pt x="18" y="55"/>
                  </a:lnTo>
                  <a:lnTo>
                    <a:pt x="8" y="49"/>
                  </a:lnTo>
                  <a:lnTo>
                    <a:pt x="2" y="40"/>
                  </a:lnTo>
                  <a:lnTo>
                    <a:pt x="0" y="29"/>
                  </a:lnTo>
                  <a:lnTo>
                    <a:pt x="2" y="17"/>
                  </a:lnTo>
                  <a:lnTo>
                    <a:pt x="8" y="8"/>
                  </a:lnTo>
                  <a:lnTo>
                    <a:pt x="18" y="2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9" name="Freeform 501"/>
            <p:cNvSpPr>
              <a:spLocks/>
            </p:cNvSpPr>
            <p:nvPr/>
          </p:nvSpPr>
          <p:spPr bwMode="auto">
            <a:xfrm>
              <a:off x="7264401" y="2292351"/>
              <a:ext cx="4763" cy="6350"/>
            </a:xfrm>
            <a:custGeom>
              <a:avLst/>
              <a:gdLst>
                <a:gd name="T0" fmla="*/ 29 w 58"/>
                <a:gd name="T1" fmla="*/ 0 h 59"/>
                <a:gd name="T2" fmla="*/ 40 w 58"/>
                <a:gd name="T3" fmla="*/ 3 h 59"/>
                <a:gd name="T4" fmla="*/ 49 w 58"/>
                <a:gd name="T5" fmla="*/ 10 h 59"/>
                <a:gd name="T6" fmla="*/ 55 w 58"/>
                <a:gd name="T7" fmla="*/ 19 h 59"/>
                <a:gd name="T8" fmla="*/ 58 w 58"/>
                <a:gd name="T9" fmla="*/ 30 h 59"/>
                <a:gd name="T10" fmla="*/ 55 w 58"/>
                <a:gd name="T11" fmla="*/ 42 h 59"/>
                <a:gd name="T12" fmla="*/ 49 w 58"/>
                <a:gd name="T13" fmla="*/ 51 h 59"/>
                <a:gd name="T14" fmla="*/ 40 w 58"/>
                <a:gd name="T15" fmla="*/ 57 h 59"/>
                <a:gd name="T16" fmla="*/ 29 w 58"/>
                <a:gd name="T17" fmla="*/ 59 h 59"/>
                <a:gd name="T18" fmla="*/ 17 w 58"/>
                <a:gd name="T19" fmla="*/ 57 h 59"/>
                <a:gd name="T20" fmla="*/ 8 w 58"/>
                <a:gd name="T21" fmla="*/ 51 h 59"/>
                <a:gd name="T22" fmla="*/ 2 w 58"/>
                <a:gd name="T23" fmla="*/ 42 h 59"/>
                <a:gd name="T24" fmla="*/ 0 w 58"/>
                <a:gd name="T25" fmla="*/ 30 h 59"/>
                <a:gd name="T26" fmla="*/ 2 w 58"/>
                <a:gd name="T27" fmla="*/ 19 h 59"/>
                <a:gd name="T28" fmla="*/ 8 w 58"/>
                <a:gd name="T29" fmla="*/ 10 h 59"/>
                <a:gd name="T30" fmla="*/ 17 w 58"/>
                <a:gd name="T31" fmla="*/ 3 h 59"/>
                <a:gd name="T32" fmla="*/ 29 w 58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9">
                  <a:moveTo>
                    <a:pt x="29" y="0"/>
                  </a:moveTo>
                  <a:lnTo>
                    <a:pt x="40" y="3"/>
                  </a:lnTo>
                  <a:lnTo>
                    <a:pt x="49" y="10"/>
                  </a:lnTo>
                  <a:lnTo>
                    <a:pt x="55" y="19"/>
                  </a:lnTo>
                  <a:lnTo>
                    <a:pt x="58" y="30"/>
                  </a:lnTo>
                  <a:lnTo>
                    <a:pt x="55" y="42"/>
                  </a:lnTo>
                  <a:lnTo>
                    <a:pt x="49" y="51"/>
                  </a:lnTo>
                  <a:lnTo>
                    <a:pt x="40" y="57"/>
                  </a:lnTo>
                  <a:lnTo>
                    <a:pt x="29" y="59"/>
                  </a:lnTo>
                  <a:lnTo>
                    <a:pt x="17" y="57"/>
                  </a:lnTo>
                  <a:lnTo>
                    <a:pt x="8" y="51"/>
                  </a:lnTo>
                  <a:lnTo>
                    <a:pt x="2" y="42"/>
                  </a:lnTo>
                  <a:lnTo>
                    <a:pt x="0" y="30"/>
                  </a:lnTo>
                  <a:lnTo>
                    <a:pt x="2" y="19"/>
                  </a:lnTo>
                  <a:lnTo>
                    <a:pt x="8" y="10"/>
                  </a:lnTo>
                  <a:lnTo>
                    <a:pt x="17" y="3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0" name="Freeform 502"/>
            <p:cNvSpPr>
              <a:spLocks/>
            </p:cNvSpPr>
            <p:nvPr/>
          </p:nvSpPr>
          <p:spPr bwMode="auto">
            <a:xfrm>
              <a:off x="7264401" y="2300288"/>
              <a:ext cx="4763" cy="6350"/>
            </a:xfrm>
            <a:custGeom>
              <a:avLst/>
              <a:gdLst>
                <a:gd name="T0" fmla="*/ 29 w 58"/>
                <a:gd name="T1" fmla="*/ 0 h 59"/>
                <a:gd name="T2" fmla="*/ 40 w 58"/>
                <a:gd name="T3" fmla="*/ 2 h 59"/>
                <a:gd name="T4" fmla="*/ 49 w 58"/>
                <a:gd name="T5" fmla="*/ 8 h 59"/>
                <a:gd name="T6" fmla="*/ 55 w 58"/>
                <a:gd name="T7" fmla="*/ 18 h 59"/>
                <a:gd name="T8" fmla="*/ 58 w 58"/>
                <a:gd name="T9" fmla="*/ 30 h 59"/>
                <a:gd name="T10" fmla="*/ 55 w 58"/>
                <a:gd name="T11" fmla="*/ 41 h 59"/>
                <a:gd name="T12" fmla="*/ 49 w 58"/>
                <a:gd name="T13" fmla="*/ 50 h 59"/>
                <a:gd name="T14" fmla="*/ 40 w 58"/>
                <a:gd name="T15" fmla="*/ 56 h 59"/>
                <a:gd name="T16" fmla="*/ 29 w 58"/>
                <a:gd name="T17" fmla="*/ 59 h 59"/>
                <a:gd name="T18" fmla="*/ 18 w 58"/>
                <a:gd name="T19" fmla="*/ 56 h 59"/>
                <a:gd name="T20" fmla="*/ 8 w 58"/>
                <a:gd name="T21" fmla="*/ 50 h 59"/>
                <a:gd name="T22" fmla="*/ 2 w 58"/>
                <a:gd name="T23" fmla="*/ 41 h 59"/>
                <a:gd name="T24" fmla="*/ 0 w 58"/>
                <a:gd name="T25" fmla="*/ 30 h 59"/>
                <a:gd name="T26" fmla="*/ 2 w 58"/>
                <a:gd name="T27" fmla="*/ 18 h 59"/>
                <a:gd name="T28" fmla="*/ 8 w 58"/>
                <a:gd name="T29" fmla="*/ 8 h 59"/>
                <a:gd name="T30" fmla="*/ 18 w 58"/>
                <a:gd name="T31" fmla="*/ 2 h 59"/>
                <a:gd name="T32" fmla="*/ 29 w 58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9">
                  <a:moveTo>
                    <a:pt x="29" y="0"/>
                  </a:moveTo>
                  <a:lnTo>
                    <a:pt x="40" y="2"/>
                  </a:lnTo>
                  <a:lnTo>
                    <a:pt x="49" y="8"/>
                  </a:lnTo>
                  <a:lnTo>
                    <a:pt x="55" y="18"/>
                  </a:lnTo>
                  <a:lnTo>
                    <a:pt x="58" y="30"/>
                  </a:lnTo>
                  <a:lnTo>
                    <a:pt x="55" y="41"/>
                  </a:lnTo>
                  <a:lnTo>
                    <a:pt x="49" y="50"/>
                  </a:lnTo>
                  <a:lnTo>
                    <a:pt x="40" y="56"/>
                  </a:lnTo>
                  <a:lnTo>
                    <a:pt x="29" y="59"/>
                  </a:lnTo>
                  <a:lnTo>
                    <a:pt x="18" y="56"/>
                  </a:lnTo>
                  <a:lnTo>
                    <a:pt x="8" y="50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8" y="8"/>
                  </a:lnTo>
                  <a:lnTo>
                    <a:pt x="18" y="2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1" name="Freeform 503"/>
            <p:cNvSpPr>
              <a:spLocks/>
            </p:cNvSpPr>
            <p:nvPr/>
          </p:nvSpPr>
          <p:spPr bwMode="auto">
            <a:xfrm>
              <a:off x="7264401" y="2308226"/>
              <a:ext cx="4763" cy="6350"/>
            </a:xfrm>
            <a:custGeom>
              <a:avLst/>
              <a:gdLst>
                <a:gd name="T0" fmla="*/ 29 w 58"/>
                <a:gd name="T1" fmla="*/ 0 h 59"/>
                <a:gd name="T2" fmla="*/ 40 w 58"/>
                <a:gd name="T3" fmla="*/ 3 h 59"/>
                <a:gd name="T4" fmla="*/ 49 w 58"/>
                <a:gd name="T5" fmla="*/ 9 h 59"/>
                <a:gd name="T6" fmla="*/ 55 w 58"/>
                <a:gd name="T7" fmla="*/ 18 h 59"/>
                <a:gd name="T8" fmla="*/ 58 w 58"/>
                <a:gd name="T9" fmla="*/ 29 h 59"/>
                <a:gd name="T10" fmla="*/ 55 w 58"/>
                <a:gd name="T11" fmla="*/ 40 h 59"/>
                <a:gd name="T12" fmla="*/ 49 w 58"/>
                <a:gd name="T13" fmla="*/ 51 h 59"/>
                <a:gd name="T14" fmla="*/ 40 w 58"/>
                <a:gd name="T15" fmla="*/ 57 h 59"/>
                <a:gd name="T16" fmla="*/ 29 w 58"/>
                <a:gd name="T17" fmla="*/ 59 h 59"/>
                <a:gd name="T18" fmla="*/ 18 w 58"/>
                <a:gd name="T19" fmla="*/ 57 h 59"/>
                <a:gd name="T20" fmla="*/ 8 w 58"/>
                <a:gd name="T21" fmla="*/ 51 h 59"/>
                <a:gd name="T22" fmla="*/ 2 w 58"/>
                <a:gd name="T23" fmla="*/ 40 h 59"/>
                <a:gd name="T24" fmla="*/ 0 w 58"/>
                <a:gd name="T25" fmla="*/ 29 h 59"/>
                <a:gd name="T26" fmla="*/ 2 w 58"/>
                <a:gd name="T27" fmla="*/ 18 h 59"/>
                <a:gd name="T28" fmla="*/ 8 w 58"/>
                <a:gd name="T29" fmla="*/ 9 h 59"/>
                <a:gd name="T30" fmla="*/ 18 w 58"/>
                <a:gd name="T31" fmla="*/ 3 h 59"/>
                <a:gd name="T32" fmla="*/ 29 w 58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9">
                  <a:moveTo>
                    <a:pt x="29" y="0"/>
                  </a:moveTo>
                  <a:lnTo>
                    <a:pt x="40" y="3"/>
                  </a:lnTo>
                  <a:lnTo>
                    <a:pt x="49" y="9"/>
                  </a:lnTo>
                  <a:lnTo>
                    <a:pt x="55" y="18"/>
                  </a:lnTo>
                  <a:lnTo>
                    <a:pt x="58" y="29"/>
                  </a:lnTo>
                  <a:lnTo>
                    <a:pt x="55" y="40"/>
                  </a:lnTo>
                  <a:lnTo>
                    <a:pt x="49" y="51"/>
                  </a:lnTo>
                  <a:lnTo>
                    <a:pt x="40" y="57"/>
                  </a:lnTo>
                  <a:lnTo>
                    <a:pt x="29" y="59"/>
                  </a:lnTo>
                  <a:lnTo>
                    <a:pt x="18" y="57"/>
                  </a:lnTo>
                  <a:lnTo>
                    <a:pt x="8" y="51"/>
                  </a:lnTo>
                  <a:lnTo>
                    <a:pt x="2" y="40"/>
                  </a:lnTo>
                  <a:lnTo>
                    <a:pt x="0" y="29"/>
                  </a:lnTo>
                  <a:lnTo>
                    <a:pt x="2" y="18"/>
                  </a:lnTo>
                  <a:lnTo>
                    <a:pt x="8" y="9"/>
                  </a:lnTo>
                  <a:lnTo>
                    <a:pt x="18" y="3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2" name="Freeform 504"/>
            <p:cNvSpPr>
              <a:spLocks/>
            </p:cNvSpPr>
            <p:nvPr/>
          </p:nvSpPr>
          <p:spPr bwMode="auto">
            <a:xfrm>
              <a:off x="7264401" y="2316163"/>
              <a:ext cx="4763" cy="6350"/>
            </a:xfrm>
            <a:custGeom>
              <a:avLst/>
              <a:gdLst>
                <a:gd name="T0" fmla="*/ 29 w 58"/>
                <a:gd name="T1" fmla="*/ 0 h 57"/>
                <a:gd name="T2" fmla="*/ 40 w 58"/>
                <a:gd name="T3" fmla="*/ 2 h 57"/>
                <a:gd name="T4" fmla="*/ 49 w 58"/>
                <a:gd name="T5" fmla="*/ 8 h 57"/>
                <a:gd name="T6" fmla="*/ 55 w 58"/>
                <a:gd name="T7" fmla="*/ 17 h 57"/>
                <a:gd name="T8" fmla="*/ 58 w 58"/>
                <a:gd name="T9" fmla="*/ 28 h 57"/>
                <a:gd name="T10" fmla="*/ 55 w 58"/>
                <a:gd name="T11" fmla="*/ 40 h 57"/>
                <a:gd name="T12" fmla="*/ 49 w 58"/>
                <a:gd name="T13" fmla="*/ 49 h 57"/>
                <a:gd name="T14" fmla="*/ 40 w 58"/>
                <a:gd name="T15" fmla="*/ 55 h 57"/>
                <a:gd name="T16" fmla="*/ 29 w 58"/>
                <a:gd name="T17" fmla="*/ 57 h 57"/>
                <a:gd name="T18" fmla="*/ 17 w 58"/>
                <a:gd name="T19" fmla="*/ 55 h 57"/>
                <a:gd name="T20" fmla="*/ 8 w 58"/>
                <a:gd name="T21" fmla="*/ 49 h 57"/>
                <a:gd name="T22" fmla="*/ 2 w 58"/>
                <a:gd name="T23" fmla="*/ 39 h 57"/>
                <a:gd name="T24" fmla="*/ 0 w 58"/>
                <a:gd name="T25" fmla="*/ 28 h 57"/>
                <a:gd name="T26" fmla="*/ 2 w 58"/>
                <a:gd name="T27" fmla="*/ 17 h 57"/>
                <a:gd name="T28" fmla="*/ 8 w 58"/>
                <a:gd name="T29" fmla="*/ 8 h 57"/>
                <a:gd name="T30" fmla="*/ 17 w 58"/>
                <a:gd name="T31" fmla="*/ 2 h 57"/>
                <a:gd name="T32" fmla="*/ 29 w 58"/>
                <a:gd name="T3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7">
                  <a:moveTo>
                    <a:pt x="29" y="0"/>
                  </a:moveTo>
                  <a:lnTo>
                    <a:pt x="40" y="2"/>
                  </a:lnTo>
                  <a:lnTo>
                    <a:pt x="49" y="8"/>
                  </a:lnTo>
                  <a:lnTo>
                    <a:pt x="55" y="17"/>
                  </a:lnTo>
                  <a:lnTo>
                    <a:pt x="58" y="28"/>
                  </a:lnTo>
                  <a:lnTo>
                    <a:pt x="55" y="40"/>
                  </a:lnTo>
                  <a:lnTo>
                    <a:pt x="49" y="49"/>
                  </a:lnTo>
                  <a:lnTo>
                    <a:pt x="40" y="55"/>
                  </a:lnTo>
                  <a:lnTo>
                    <a:pt x="29" y="57"/>
                  </a:lnTo>
                  <a:lnTo>
                    <a:pt x="17" y="55"/>
                  </a:lnTo>
                  <a:lnTo>
                    <a:pt x="8" y="49"/>
                  </a:lnTo>
                  <a:lnTo>
                    <a:pt x="2" y="39"/>
                  </a:lnTo>
                  <a:lnTo>
                    <a:pt x="0" y="28"/>
                  </a:lnTo>
                  <a:lnTo>
                    <a:pt x="2" y="17"/>
                  </a:lnTo>
                  <a:lnTo>
                    <a:pt x="8" y="8"/>
                  </a:lnTo>
                  <a:lnTo>
                    <a:pt x="17" y="2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3" name="Freeform 505"/>
            <p:cNvSpPr>
              <a:spLocks/>
            </p:cNvSpPr>
            <p:nvPr/>
          </p:nvSpPr>
          <p:spPr bwMode="auto">
            <a:xfrm>
              <a:off x="7324726" y="2281238"/>
              <a:ext cx="6350" cy="4763"/>
            </a:xfrm>
            <a:custGeom>
              <a:avLst/>
              <a:gdLst>
                <a:gd name="T0" fmla="*/ 31 w 58"/>
                <a:gd name="T1" fmla="*/ 0 h 59"/>
                <a:gd name="T2" fmla="*/ 42 w 58"/>
                <a:gd name="T3" fmla="*/ 3 h 59"/>
                <a:gd name="T4" fmla="*/ 50 w 58"/>
                <a:gd name="T5" fmla="*/ 9 h 59"/>
                <a:gd name="T6" fmla="*/ 56 w 58"/>
                <a:gd name="T7" fmla="*/ 18 h 59"/>
                <a:gd name="T8" fmla="*/ 58 w 58"/>
                <a:gd name="T9" fmla="*/ 27 h 59"/>
                <a:gd name="T10" fmla="*/ 58 w 58"/>
                <a:gd name="T11" fmla="*/ 38 h 59"/>
                <a:gd name="T12" fmla="*/ 57 w 58"/>
                <a:gd name="T13" fmla="*/ 40 h 59"/>
                <a:gd name="T14" fmla="*/ 57 w 58"/>
                <a:gd name="T15" fmla="*/ 42 h 59"/>
                <a:gd name="T16" fmla="*/ 56 w 58"/>
                <a:gd name="T17" fmla="*/ 43 h 59"/>
                <a:gd name="T18" fmla="*/ 52 w 58"/>
                <a:gd name="T19" fmla="*/ 48 h 59"/>
                <a:gd name="T20" fmla="*/ 45 w 58"/>
                <a:gd name="T21" fmla="*/ 55 h 59"/>
                <a:gd name="T22" fmla="*/ 36 w 58"/>
                <a:gd name="T23" fmla="*/ 58 h 59"/>
                <a:gd name="T24" fmla="*/ 26 w 58"/>
                <a:gd name="T25" fmla="*/ 59 h 59"/>
                <a:gd name="T26" fmla="*/ 16 w 58"/>
                <a:gd name="T27" fmla="*/ 56 h 59"/>
                <a:gd name="T28" fmla="*/ 7 w 58"/>
                <a:gd name="T29" fmla="*/ 49 h 59"/>
                <a:gd name="T30" fmla="*/ 1 w 58"/>
                <a:gd name="T31" fmla="*/ 39 h 59"/>
                <a:gd name="T32" fmla="*/ 0 w 58"/>
                <a:gd name="T33" fmla="*/ 27 h 59"/>
                <a:gd name="T34" fmla="*/ 3 w 58"/>
                <a:gd name="T35" fmla="*/ 16 h 59"/>
                <a:gd name="T36" fmla="*/ 10 w 58"/>
                <a:gd name="T37" fmla="*/ 7 h 59"/>
                <a:gd name="T38" fmla="*/ 20 w 58"/>
                <a:gd name="T39" fmla="*/ 2 h 59"/>
                <a:gd name="T40" fmla="*/ 31 w 58"/>
                <a:gd name="T4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8" h="59">
                  <a:moveTo>
                    <a:pt x="31" y="0"/>
                  </a:moveTo>
                  <a:lnTo>
                    <a:pt x="42" y="3"/>
                  </a:lnTo>
                  <a:lnTo>
                    <a:pt x="50" y="9"/>
                  </a:lnTo>
                  <a:lnTo>
                    <a:pt x="56" y="18"/>
                  </a:lnTo>
                  <a:lnTo>
                    <a:pt x="58" y="27"/>
                  </a:lnTo>
                  <a:lnTo>
                    <a:pt x="58" y="38"/>
                  </a:lnTo>
                  <a:lnTo>
                    <a:pt x="57" y="40"/>
                  </a:lnTo>
                  <a:lnTo>
                    <a:pt x="57" y="42"/>
                  </a:lnTo>
                  <a:lnTo>
                    <a:pt x="56" y="43"/>
                  </a:lnTo>
                  <a:lnTo>
                    <a:pt x="52" y="48"/>
                  </a:lnTo>
                  <a:lnTo>
                    <a:pt x="45" y="55"/>
                  </a:lnTo>
                  <a:lnTo>
                    <a:pt x="36" y="58"/>
                  </a:lnTo>
                  <a:lnTo>
                    <a:pt x="26" y="59"/>
                  </a:lnTo>
                  <a:lnTo>
                    <a:pt x="16" y="56"/>
                  </a:lnTo>
                  <a:lnTo>
                    <a:pt x="7" y="49"/>
                  </a:lnTo>
                  <a:lnTo>
                    <a:pt x="1" y="39"/>
                  </a:lnTo>
                  <a:lnTo>
                    <a:pt x="0" y="27"/>
                  </a:lnTo>
                  <a:lnTo>
                    <a:pt x="3" y="16"/>
                  </a:lnTo>
                  <a:lnTo>
                    <a:pt x="10" y="7"/>
                  </a:lnTo>
                  <a:lnTo>
                    <a:pt x="20" y="2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4" name="Freeform 506"/>
            <p:cNvSpPr>
              <a:spLocks/>
            </p:cNvSpPr>
            <p:nvPr/>
          </p:nvSpPr>
          <p:spPr bwMode="auto">
            <a:xfrm>
              <a:off x="7332663" y="2284413"/>
              <a:ext cx="4763" cy="6350"/>
            </a:xfrm>
            <a:custGeom>
              <a:avLst/>
              <a:gdLst>
                <a:gd name="T0" fmla="*/ 30 w 58"/>
                <a:gd name="T1" fmla="*/ 0 h 58"/>
                <a:gd name="T2" fmla="*/ 41 w 58"/>
                <a:gd name="T3" fmla="*/ 2 h 58"/>
                <a:gd name="T4" fmla="*/ 50 w 58"/>
                <a:gd name="T5" fmla="*/ 8 h 58"/>
                <a:gd name="T6" fmla="*/ 56 w 58"/>
                <a:gd name="T7" fmla="*/ 18 h 58"/>
                <a:gd name="T8" fmla="*/ 58 w 58"/>
                <a:gd name="T9" fmla="*/ 29 h 58"/>
                <a:gd name="T10" fmla="*/ 56 w 58"/>
                <a:gd name="T11" fmla="*/ 40 h 58"/>
                <a:gd name="T12" fmla="*/ 50 w 58"/>
                <a:gd name="T13" fmla="*/ 49 h 58"/>
                <a:gd name="T14" fmla="*/ 41 w 58"/>
                <a:gd name="T15" fmla="*/ 55 h 58"/>
                <a:gd name="T16" fmla="*/ 30 w 58"/>
                <a:gd name="T17" fmla="*/ 58 h 58"/>
                <a:gd name="T18" fmla="*/ 18 w 58"/>
                <a:gd name="T19" fmla="*/ 55 h 58"/>
                <a:gd name="T20" fmla="*/ 8 w 58"/>
                <a:gd name="T21" fmla="*/ 49 h 58"/>
                <a:gd name="T22" fmla="*/ 2 w 58"/>
                <a:gd name="T23" fmla="*/ 40 h 58"/>
                <a:gd name="T24" fmla="*/ 0 w 58"/>
                <a:gd name="T25" fmla="*/ 29 h 58"/>
                <a:gd name="T26" fmla="*/ 2 w 58"/>
                <a:gd name="T27" fmla="*/ 18 h 58"/>
                <a:gd name="T28" fmla="*/ 8 w 58"/>
                <a:gd name="T29" fmla="*/ 8 h 58"/>
                <a:gd name="T30" fmla="*/ 18 w 58"/>
                <a:gd name="T31" fmla="*/ 2 h 58"/>
                <a:gd name="T32" fmla="*/ 30 w 5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8">
                  <a:moveTo>
                    <a:pt x="30" y="0"/>
                  </a:moveTo>
                  <a:lnTo>
                    <a:pt x="41" y="2"/>
                  </a:lnTo>
                  <a:lnTo>
                    <a:pt x="50" y="8"/>
                  </a:lnTo>
                  <a:lnTo>
                    <a:pt x="56" y="18"/>
                  </a:lnTo>
                  <a:lnTo>
                    <a:pt x="58" y="29"/>
                  </a:lnTo>
                  <a:lnTo>
                    <a:pt x="56" y="40"/>
                  </a:lnTo>
                  <a:lnTo>
                    <a:pt x="50" y="49"/>
                  </a:lnTo>
                  <a:lnTo>
                    <a:pt x="41" y="55"/>
                  </a:lnTo>
                  <a:lnTo>
                    <a:pt x="30" y="58"/>
                  </a:lnTo>
                  <a:lnTo>
                    <a:pt x="18" y="55"/>
                  </a:lnTo>
                  <a:lnTo>
                    <a:pt x="8" y="49"/>
                  </a:lnTo>
                  <a:lnTo>
                    <a:pt x="2" y="40"/>
                  </a:lnTo>
                  <a:lnTo>
                    <a:pt x="0" y="29"/>
                  </a:lnTo>
                  <a:lnTo>
                    <a:pt x="2" y="18"/>
                  </a:lnTo>
                  <a:lnTo>
                    <a:pt x="8" y="8"/>
                  </a:lnTo>
                  <a:lnTo>
                    <a:pt x="18" y="2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5" name="Freeform 507"/>
            <p:cNvSpPr>
              <a:spLocks/>
            </p:cNvSpPr>
            <p:nvPr/>
          </p:nvSpPr>
          <p:spPr bwMode="auto">
            <a:xfrm>
              <a:off x="7339013" y="2287588"/>
              <a:ext cx="6350" cy="6350"/>
            </a:xfrm>
            <a:custGeom>
              <a:avLst/>
              <a:gdLst>
                <a:gd name="T0" fmla="*/ 28 w 57"/>
                <a:gd name="T1" fmla="*/ 0 h 59"/>
                <a:gd name="T2" fmla="*/ 40 w 57"/>
                <a:gd name="T3" fmla="*/ 3 h 59"/>
                <a:gd name="T4" fmla="*/ 49 w 57"/>
                <a:gd name="T5" fmla="*/ 9 h 59"/>
                <a:gd name="T6" fmla="*/ 55 w 57"/>
                <a:gd name="T7" fmla="*/ 18 h 59"/>
                <a:gd name="T8" fmla="*/ 57 w 57"/>
                <a:gd name="T9" fmla="*/ 29 h 59"/>
                <a:gd name="T10" fmla="*/ 55 w 57"/>
                <a:gd name="T11" fmla="*/ 40 h 59"/>
                <a:gd name="T12" fmla="*/ 49 w 57"/>
                <a:gd name="T13" fmla="*/ 50 h 59"/>
                <a:gd name="T14" fmla="*/ 40 w 57"/>
                <a:gd name="T15" fmla="*/ 57 h 59"/>
                <a:gd name="T16" fmla="*/ 28 w 57"/>
                <a:gd name="T17" fmla="*/ 59 h 59"/>
                <a:gd name="T18" fmla="*/ 17 w 57"/>
                <a:gd name="T19" fmla="*/ 57 h 59"/>
                <a:gd name="T20" fmla="*/ 8 w 57"/>
                <a:gd name="T21" fmla="*/ 50 h 59"/>
                <a:gd name="T22" fmla="*/ 2 w 57"/>
                <a:gd name="T23" fmla="*/ 40 h 59"/>
                <a:gd name="T24" fmla="*/ 0 w 57"/>
                <a:gd name="T25" fmla="*/ 29 h 59"/>
                <a:gd name="T26" fmla="*/ 2 w 57"/>
                <a:gd name="T27" fmla="*/ 18 h 59"/>
                <a:gd name="T28" fmla="*/ 8 w 57"/>
                <a:gd name="T29" fmla="*/ 9 h 59"/>
                <a:gd name="T30" fmla="*/ 17 w 57"/>
                <a:gd name="T31" fmla="*/ 3 h 59"/>
                <a:gd name="T32" fmla="*/ 28 w 57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59">
                  <a:moveTo>
                    <a:pt x="28" y="0"/>
                  </a:moveTo>
                  <a:lnTo>
                    <a:pt x="40" y="3"/>
                  </a:lnTo>
                  <a:lnTo>
                    <a:pt x="49" y="9"/>
                  </a:lnTo>
                  <a:lnTo>
                    <a:pt x="55" y="18"/>
                  </a:lnTo>
                  <a:lnTo>
                    <a:pt x="57" y="29"/>
                  </a:lnTo>
                  <a:lnTo>
                    <a:pt x="55" y="40"/>
                  </a:lnTo>
                  <a:lnTo>
                    <a:pt x="49" y="50"/>
                  </a:lnTo>
                  <a:lnTo>
                    <a:pt x="40" y="57"/>
                  </a:lnTo>
                  <a:lnTo>
                    <a:pt x="28" y="59"/>
                  </a:lnTo>
                  <a:lnTo>
                    <a:pt x="17" y="57"/>
                  </a:lnTo>
                  <a:lnTo>
                    <a:pt x="8" y="50"/>
                  </a:lnTo>
                  <a:lnTo>
                    <a:pt x="2" y="40"/>
                  </a:lnTo>
                  <a:lnTo>
                    <a:pt x="0" y="29"/>
                  </a:lnTo>
                  <a:lnTo>
                    <a:pt x="2" y="18"/>
                  </a:lnTo>
                  <a:lnTo>
                    <a:pt x="8" y="9"/>
                  </a:lnTo>
                  <a:lnTo>
                    <a:pt x="17" y="3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" name="Freeform 508"/>
            <p:cNvSpPr>
              <a:spLocks/>
            </p:cNvSpPr>
            <p:nvPr/>
          </p:nvSpPr>
          <p:spPr bwMode="auto">
            <a:xfrm>
              <a:off x="7304088" y="2270126"/>
              <a:ext cx="4763" cy="4763"/>
            </a:xfrm>
            <a:custGeom>
              <a:avLst/>
              <a:gdLst>
                <a:gd name="T0" fmla="*/ 32 w 59"/>
                <a:gd name="T1" fmla="*/ 0 h 59"/>
                <a:gd name="T2" fmla="*/ 43 w 59"/>
                <a:gd name="T3" fmla="*/ 3 h 59"/>
                <a:gd name="T4" fmla="*/ 52 w 59"/>
                <a:gd name="T5" fmla="*/ 10 h 59"/>
                <a:gd name="T6" fmla="*/ 57 w 59"/>
                <a:gd name="T7" fmla="*/ 20 h 59"/>
                <a:gd name="T8" fmla="*/ 59 w 59"/>
                <a:gd name="T9" fmla="*/ 31 h 59"/>
                <a:gd name="T10" fmla="*/ 56 w 59"/>
                <a:gd name="T11" fmla="*/ 43 h 59"/>
                <a:gd name="T12" fmla="*/ 49 w 59"/>
                <a:gd name="T13" fmla="*/ 52 h 59"/>
                <a:gd name="T14" fmla="*/ 39 w 59"/>
                <a:gd name="T15" fmla="*/ 57 h 59"/>
                <a:gd name="T16" fmla="*/ 28 w 59"/>
                <a:gd name="T17" fmla="*/ 59 h 59"/>
                <a:gd name="T18" fmla="*/ 17 w 59"/>
                <a:gd name="T19" fmla="*/ 56 h 59"/>
                <a:gd name="T20" fmla="*/ 8 w 59"/>
                <a:gd name="T21" fmla="*/ 48 h 59"/>
                <a:gd name="T22" fmla="*/ 1 w 59"/>
                <a:gd name="T23" fmla="*/ 38 h 59"/>
                <a:gd name="T24" fmla="*/ 0 w 59"/>
                <a:gd name="T25" fmla="*/ 27 h 59"/>
                <a:gd name="T26" fmla="*/ 4 w 59"/>
                <a:gd name="T27" fmla="*/ 16 h 59"/>
                <a:gd name="T28" fmla="*/ 11 w 59"/>
                <a:gd name="T29" fmla="*/ 7 h 59"/>
                <a:gd name="T30" fmla="*/ 21 w 59"/>
                <a:gd name="T31" fmla="*/ 1 h 59"/>
                <a:gd name="T32" fmla="*/ 32 w 59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9">
                  <a:moveTo>
                    <a:pt x="32" y="0"/>
                  </a:moveTo>
                  <a:lnTo>
                    <a:pt x="43" y="3"/>
                  </a:lnTo>
                  <a:lnTo>
                    <a:pt x="52" y="10"/>
                  </a:lnTo>
                  <a:lnTo>
                    <a:pt x="57" y="20"/>
                  </a:lnTo>
                  <a:lnTo>
                    <a:pt x="59" y="31"/>
                  </a:lnTo>
                  <a:lnTo>
                    <a:pt x="56" y="43"/>
                  </a:lnTo>
                  <a:lnTo>
                    <a:pt x="49" y="52"/>
                  </a:lnTo>
                  <a:lnTo>
                    <a:pt x="39" y="57"/>
                  </a:lnTo>
                  <a:lnTo>
                    <a:pt x="28" y="59"/>
                  </a:lnTo>
                  <a:lnTo>
                    <a:pt x="17" y="56"/>
                  </a:lnTo>
                  <a:lnTo>
                    <a:pt x="8" y="48"/>
                  </a:lnTo>
                  <a:lnTo>
                    <a:pt x="1" y="38"/>
                  </a:lnTo>
                  <a:lnTo>
                    <a:pt x="0" y="27"/>
                  </a:lnTo>
                  <a:lnTo>
                    <a:pt x="4" y="16"/>
                  </a:lnTo>
                  <a:lnTo>
                    <a:pt x="11" y="7"/>
                  </a:lnTo>
                  <a:lnTo>
                    <a:pt x="21" y="1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" name="Freeform 509"/>
            <p:cNvSpPr>
              <a:spLocks/>
            </p:cNvSpPr>
            <p:nvPr/>
          </p:nvSpPr>
          <p:spPr bwMode="auto">
            <a:xfrm>
              <a:off x="7310438" y="2273301"/>
              <a:ext cx="6350" cy="6350"/>
            </a:xfrm>
            <a:custGeom>
              <a:avLst/>
              <a:gdLst>
                <a:gd name="T0" fmla="*/ 29 w 57"/>
                <a:gd name="T1" fmla="*/ 0 h 59"/>
                <a:gd name="T2" fmla="*/ 40 w 57"/>
                <a:gd name="T3" fmla="*/ 4 h 59"/>
                <a:gd name="T4" fmla="*/ 49 w 57"/>
                <a:gd name="T5" fmla="*/ 10 h 59"/>
                <a:gd name="T6" fmla="*/ 55 w 57"/>
                <a:gd name="T7" fmla="*/ 19 h 59"/>
                <a:gd name="T8" fmla="*/ 57 w 57"/>
                <a:gd name="T9" fmla="*/ 30 h 59"/>
                <a:gd name="T10" fmla="*/ 55 w 57"/>
                <a:gd name="T11" fmla="*/ 42 h 59"/>
                <a:gd name="T12" fmla="*/ 49 w 57"/>
                <a:gd name="T13" fmla="*/ 51 h 59"/>
                <a:gd name="T14" fmla="*/ 40 w 57"/>
                <a:gd name="T15" fmla="*/ 57 h 59"/>
                <a:gd name="T16" fmla="*/ 29 w 57"/>
                <a:gd name="T17" fmla="*/ 59 h 59"/>
                <a:gd name="T18" fmla="*/ 17 w 57"/>
                <a:gd name="T19" fmla="*/ 57 h 59"/>
                <a:gd name="T20" fmla="*/ 8 w 57"/>
                <a:gd name="T21" fmla="*/ 51 h 59"/>
                <a:gd name="T22" fmla="*/ 2 w 57"/>
                <a:gd name="T23" fmla="*/ 42 h 59"/>
                <a:gd name="T24" fmla="*/ 0 w 57"/>
                <a:gd name="T25" fmla="*/ 30 h 59"/>
                <a:gd name="T26" fmla="*/ 2 w 57"/>
                <a:gd name="T27" fmla="*/ 19 h 59"/>
                <a:gd name="T28" fmla="*/ 8 w 57"/>
                <a:gd name="T29" fmla="*/ 10 h 59"/>
                <a:gd name="T30" fmla="*/ 17 w 57"/>
                <a:gd name="T31" fmla="*/ 4 h 59"/>
                <a:gd name="T32" fmla="*/ 29 w 57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59">
                  <a:moveTo>
                    <a:pt x="29" y="0"/>
                  </a:moveTo>
                  <a:lnTo>
                    <a:pt x="40" y="4"/>
                  </a:lnTo>
                  <a:lnTo>
                    <a:pt x="49" y="10"/>
                  </a:lnTo>
                  <a:lnTo>
                    <a:pt x="55" y="19"/>
                  </a:lnTo>
                  <a:lnTo>
                    <a:pt x="57" y="30"/>
                  </a:lnTo>
                  <a:lnTo>
                    <a:pt x="55" y="42"/>
                  </a:lnTo>
                  <a:lnTo>
                    <a:pt x="49" y="51"/>
                  </a:lnTo>
                  <a:lnTo>
                    <a:pt x="40" y="57"/>
                  </a:lnTo>
                  <a:lnTo>
                    <a:pt x="29" y="59"/>
                  </a:lnTo>
                  <a:lnTo>
                    <a:pt x="17" y="57"/>
                  </a:lnTo>
                  <a:lnTo>
                    <a:pt x="8" y="51"/>
                  </a:lnTo>
                  <a:lnTo>
                    <a:pt x="2" y="42"/>
                  </a:lnTo>
                  <a:lnTo>
                    <a:pt x="0" y="30"/>
                  </a:lnTo>
                  <a:lnTo>
                    <a:pt x="2" y="19"/>
                  </a:lnTo>
                  <a:lnTo>
                    <a:pt x="8" y="10"/>
                  </a:lnTo>
                  <a:lnTo>
                    <a:pt x="17" y="4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8" name="Freeform 510"/>
            <p:cNvSpPr>
              <a:spLocks/>
            </p:cNvSpPr>
            <p:nvPr/>
          </p:nvSpPr>
          <p:spPr bwMode="auto">
            <a:xfrm>
              <a:off x="7318376" y="2278063"/>
              <a:ext cx="4763" cy="4763"/>
            </a:xfrm>
            <a:custGeom>
              <a:avLst/>
              <a:gdLst>
                <a:gd name="T0" fmla="*/ 29 w 58"/>
                <a:gd name="T1" fmla="*/ 0 h 58"/>
                <a:gd name="T2" fmla="*/ 41 w 58"/>
                <a:gd name="T3" fmla="*/ 2 h 58"/>
                <a:gd name="T4" fmla="*/ 50 w 58"/>
                <a:gd name="T5" fmla="*/ 8 h 58"/>
                <a:gd name="T6" fmla="*/ 56 w 58"/>
                <a:gd name="T7" fmla="*/ 17 h 58"/>
                <a:gd name="T8" fmla="*/ 58 w 58"/>
                <a:gd name="T9" fmla="*/ 29 h 58"/>
                <a:gd name="T10" fmla="*/ 56 w 58"/>
                <a:gd name="T11" fmla="*/ 40 h 58"/>
                <a:gd name="T12" fmla="*/ 50 w 58"/>
                <a:gd name="T13" fmla="*/ 49 h 58"/>
                <a:gd name="T14" fmla="*/ 41 w 58"/>
                <a:gd name="T15" fmla="*/ 55 h 58"/>
                <a:gd name="T16" fmla="*/ 29 w 58"/>
                <a:gd name="T17" fmla="*/ 58 h 58"/>
                <a:gd name="T18" fmla="*/ 18 w 58"/>
                <a:gd name="T19" fmla="*/ 55 h 58"/>
                <a:gd name="T20" fmla="*/ 9 w 58"/>
                <a:gd name="T21" fmla="*/ 49 h 58"/>
                <a:gd name="T22" fmla="*/ 2 w 58"/>
                <a:gd name="T23" fmla="*/ 40 h 58"/>
                <a:gd name="T24" fmla="*/ 0 w 58"/>
                <a:gd name="T25" fmla="*/ 29 h 58"/>
                <a:gd name="T26" fmla="*/ 2 w 58"/>
                <a:gd name="T27" fmla="*/ 17 h 58"/>
                <a:gd name="T28" fmla="*/ 9 w 58"/>
                <a:gd name="T29" fmla="*/ 8 h 58"/>
                <a:gd name="T30" fmla="*/ 18 w 58"/>
                <a:gd name="T31" fmla="*/ 2 h 58"/>
                <a:gd name="T32" fmla="*/ 29 w 5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lnTo>
                    <a:pt x="41" y="2"/>
                  </a:lnTo>
                  <a:lnTo>
                    <a:pt x="50" y="8"/>
                  </a:lnTo>
                  <a:lnTo>
                    <a:pt x="56" y="17"/>
                  </a:lnTo>
                  <a:lnTo>
                    <a:pt x="58" y="29"/>
                  </a:lnTo>
                  <a:lnTo>
                    <a:pt x="56" y="40"/>
                  </a:lnTo>
                  <a:lnTo>
                    <a:pt x="50" y="49"/>
                  </a:lnTo>
                  <a:lnTo>
                    <a:pt x="41" y="55"/>
                  </a:lnTo>
                  <a:lnTo>
                    <a:pt x="29" y="58"/>
                  </a:lnTo>
                  <a:lnTo>
                    <a:pt x="18" y="55"/>
                  </a:lnTo>
                  <a:lnTo>
                    <a:pt x="9" y="49"/>
                  </a:lnTo>
                  <a:lnTo>
                    <a:pt x="2" y="40"/>
                  </a:lnTo>
                  <a:lnTo>
                    <a:pt x="0" y="29"/>
                  </a:lnTo>
                  <a:lnTo>
                    <a:pt x="2" y="17"/>
                  </a:lnTo>
                  <a:lnTo>
                    <a:pt x="9" y="8"/>
                  </a:lnTo>
                  <a:lnTo>
                    <a:pt x="18" y="2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9" name="Freeform 511"/>
            <p:cNvSpPr>
              <a:spLocks/>
            </p:cNvSpPr>
            <p:nvPr/>
          </p:nvSpPr>
          <p:spPr bwMode="auto">
            <a:xfrm>
              <a:off x="7196138" y="2284413"/>
              <a:ext cx="4763" cy="6350"/>
            </a:xfrm>
            <a:custGeom>
              <a:avLst/>
              <a:gdLst>
                <a:gd name="T0" fmla="*/ 29 w 58"/>
                <a:gd name="T1" fmla="*/ 0 h 58"/>
                <a:gd name="T2" fmla="*/ 40 w 58"/>
                <a:gd name="T3" fmla="*/ 2 h 58"/>
                <a:gd name="T4" fmla="*/ 50 w 58"/>
                <a:gd name="T5" fmla="*/ 8 h 58"/>
                <a:gd name="T6" fmla="*/ 56 w 58"/>
                <a:gd name="T7" fmla="*/ 18 h 58"/>
                <a:gd name="T8" fmla="*/ 58 w 58"/>
                <a:gd name="T9" fmla="*/ 29 h 58"/>
                <a:gd name="T10" fmla="*/ 56 w 58"/>
                <a:gd name="T11" fmla="*/ 40 h 58"/>
                <a:gd name="T12" fmla="*/ 50 w 58"/>
                <a:gd name="T13" fmla="*/ 49 h 58"/>
                <a:gd name="T14" fmla="*/ 40 w 58"/>
                <a:gd name="T15" fmla="*/ 55 h 58"/>
                <a:gd name="T16" fmla="*/ 29 w 58"/>
                <a:gd name="T17" fmla="*/ 58 h 58"/>
                <a:gd name="T18" fmla="*/ 18 w 58"/>
                <a:gd name="T19" fmla="*/ 55 h 58"/>
                <a:gd name="T20" fmla="*/ 9 w 58"/>
                <a:gd name="T21" fmla="*/ 49 h 58"/>
                <a:gd name="T22" fmla="*/ 3 w 58"/>
                <a:gd name="T23" fmla="*/ 40 h 58"/>
                <a:gd name="T24" fmla="*/ 0 w 58"/>
                <a:gd name="T25" fmla="*/ 29 h 58"/>
                <a:gd name="T26" fmla="*/ 3 w 58"/>
                <a:gd name="T27" fmla="*/ 18 h 58"/>
                <a:gd name="T28" fmla="*/ 9 w 58"/>
                <a:gd name="T29" fmla="*/ 8 h 58"/>
                <a:gd name="T30" fmla="*/ 18 w 58"/>
                <a:gd name="T31" fmla="*/ 2 h 58"/>
                <a:gd name="T32" fmla="*/ 29 w 5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lnTo>
                    <a:pt x="40" y="2"/>
                  </a:lnTo>
                  <a:lnTo>
                    <a:pt x="50" y="8"/>
                  </a:lnTo>
                  <a:lnTo>
                    <a:pt x="56" y="18"/>
                  </a:lnTo>
                  <a:lnTo>
                    <a:pt x="58" y="29"/>
                  </a:lnTo>
                  <a:lnTo>
                    <a:pt x="56" y="40"/>
                  </a:lnTo>
                  <a:lnTo>
                    <a:pt x="50" y="49"/>
                  </a:lnTo>
                  <a:lnTo>
                    <a:pt x="40" y="55"/>
                  </a:lnTo>
                  <a:lnTo>
                    <a:pt x="29" y="58"/>
                  </a:lnTo>
                  <a:lnTo>
                    <a:pt x="18" y="55"/>
                  </a:lnTo>
                  <a:lnTo>
                    <a:pt x="9" y="49"/>
                  </a:lnTo>
                  <a:lnTo>
                    <a:pt x="3" y="40"/>
                  </a:lnTo>
                  <a:lnTo>
                    <a:pt x="0" y="29"/>
                  </a:lnTo>
                  <a:lnTo>
                    <a:pt x="3" y="18"/>
                  </a:lnTo>
                  <a:lnTo>
                    <a:pt x="9" y="8"/>
                  </a:lnTo>
                  <a:lnTo>
                    <a:pt x="18" y="2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0" name="Freeform 512"/>
            <p:cNvSpPr>
              <a:spLocks/>
            </p:cNvSpPr>
            <p:nvPr/>
          </p:nvSpPr>
          <p:spPr bwMode="auto">
            <a:xfrm>
              <a:off x="7189788" y="2287588"/>
              <a:ext cx="4763" cy="6350"/>
            </a:xfrm>
            <a:custGeom>
              <a:avLst/>
              <a:gdLst>
                <a:gd name="T0" fmla="*/ 29 w 58"/>
                <a:gd name="T1" fmla="*/ 0 h 59"/>
                <a:gd name="T2" fmla="*/ 41 w 58"/>
                <a:gd name="T3" fmla="*/ 3 h 59"/>
                <a:gd name="T4" fmla="*/ 50 w 58"/>
                <a:gd name="T5" fmla="*/ 9 h 59"/>
                <a:gd name="T6" fmla="*/ 56 w 58"/>
                <a:gd name="T7" fmla="*/ 18 h 59"/>
                <a:gd name="T8" fmla="*/ 58 w 58"/>
                <a:gd name="T9" fmla="*/ 29 h 59"/>
                <a:gd name="T10" fmla="*/ 56 w 58"/>
                <a:gd name="T11" fmla="*/ 40 h 59"/>
                <a:gd name="T12" fmla="*/ 50 w 58"/>
                <a:gd name="T13" fmla="*/ 50 h 59"/>
                <a:gd name="T14" fmla="*/ 41 w 58"/>
                <a:gd name="T15" fmla="*/ 57 h 59"/>
                <a:gd name="T16" fmla="*/ 29 w 58"/>
                <a:gd name="T17" fmla="*/ 59 h 59"/>
                <a:gd name="T18" fmla="*/ 18 w 58"/>
                <a:gd name="T19" fmla="*/ 57 h 59"/>
                <a:gd name="T20" fmla="*/ 9 w 58"/>
                <a:gd name="T21" fmla="*/ 50 h 59"/>
                <a:gd name="T22" fmla="*/ 3 w 58"/>
                <a:gd name="T23" fmla="*/ 40 h 59"/>
                <a:gd name="T24" fmla="*/ 0 w 58"/>
                <a:gd name="T25" fmla="*/ 29 h 59"/>
                <a:gd name="T26" fmla="*/ 3 w 58"/>
                <a:gd name="T27" fmla="*/ 18 h 59"/>
                <a:gd name="T28" fmla="*/ 9 w 58"/>
                <a:gd name="T29" fmla="*/ 9 h 59"/>
                <a:gd name="T30" fmla="*/ 18 w 58"/>
                <a:gd name="T31" fmla="*/ 3 h 59"/>
                <a:gd name="T32" fmla="*/ 29 w 58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9">
                  <a:moveTo>
                    <a:pt x="29" y="0"/>
                  </a:moveTo>
                  <a:lnTo>
                    <a:pt x="41" y="3"/>
                  </a:lnTo>
                  <a:lnTo>
                    <a:pt x="50" y="9"/>
                  </a:lnTo>
                  <a:lnTo>
                    <a:pt x="56" y="18"/>
                  </a:lnTo>
                  <a:lnTo>
                    <a:pt x="58" y="29"/>
                  </a:lnTo>
                  <a:lnTo>
                    <a:pt x="56" y="40"/>
                  </a:lnTo>
                  <a:lnTo>
                    <a:pt x="50" y="50"/>
                  </a:lnTo>
                  <a:lnTo>
                    <a:pt x="41" y="57"/>
                  </a:lnTo>
                  <a:lnTo>
                    <a:pt x="29" y="59"/>
                  </a:lnTo>
                  <a:lnTo>
                    <a:pt x="18" y="57"/>
                  </a:lnTo>
                  <a:lnTo>
                    <a:pt x="9" y="50"/>
                  </a:lnTo>
                  <a:lnTo>
                    <a:pt x="3" y="40"/>
                  </a:lnTo>
                  <a:lnTo>
                    <a:pt x="0" y="29"/>
                  </a:lnTo>
                  <a:lnTo>
                    <a:pt x="3" y="18"/>
                  </a:lnTo>
                  <a:lnTo>
                    <a:pt x="9" y="9"/>
                  </a:lnTo>
                  <a:lnTo>
                    <a:pt x="18" y="3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1" name="Freeform 513"/>
            <p:cNvSpPr>
              <a:spLocks/>
            </p:cNvSpPr>
            <p:nvPr/>
          </p:nvSpPr>
          <p:spPr bwMode="auto">
            <a:xfrm>
              <a:off x="7224713" y="2270126"/>
              <a:ext cx="4763" cy="4763"/>
            </a:xfrm>
            <a:custGeom>
              <a:avLst/>
              <a:gdLst>
                <a:gd name="T0" fmla="*/ 27 w 58"/>
                <a:gd name="T1" fmla="*/ 0 h 59"/>
                <a:gd name="T2" fmla="*/ 38 w 58"/>
                <a:gd name="T3" fmla="*/ 1 h 59"/>
                <a:gd name="T4" fmla="*/ 48 w 58"/>
                <a:gd name="T5" fmla="*/ 6 h 59"/>
                <a:gd name="T6" fmla="*/ 55 w 58"/>
                <a:gd name="T7" fmla="*/ 16 h 59"/>
                <a:gd name="T8" fmla="*/ 58 w 58"/>
                <a:gd name="T9" fmla="*/ 27 h 59"/>
                <a:gd name="T10" fmla="*/ 56 w 58"/>
                <a:gd name="T11" fmla="*/ 38 h 59"/>
                <a:gd name="T12" fmla="*/ 51 w 58"/>
                <a:gd name="T13" fmla="*/ 48 h 59"/>
                <a:gd name="T14" fmla="*/ 42 w 58"/>
                <a:gd name="T15" fmla="*/ 56 h 59"/>
                <a:gd name="T16" fmla="*/ 31 w 58"/>
                <a:gd name="T17" fmla="*/ 59 h 59"/>
                <a:gd name="T18" fmla="*/ 20 w 58"/>
                <a:gd name="T19" fmla="*/ 57 h 59"/>
                <a:gd name="T20" fmla="*/ 10 w 58"/>
                <a:gd name="T21" fmla="*/ 52 h 59"/>
                <a:gd name="T22" fmla="*/ 3 w 58"/>
                <a:gd name="T23" fmla="*/ 43 h 59"/>
                <a:gd name="T24" fmla="*/ 0 w 58"/>
                <a:gd name="T25" fmla="*/ 31 h 59"/>
                <a:gd name="T26" fmla="*/ 1 w 58"/>
                <a:gd name="T27" fmla="*/ 20 h 59"/>
                <a:gd name="T28" fmla="*/ 7 w 58"/>
                <a:gd name="T29" fmla="*/ 10 h 59"/>
                <a:gd name="T30" fmla="*/ 16 w 58"/>
                <a:gd name="T31" fmla="*/ 3 h 59"/>
                <a:gd name="T32" fmla="*/ 27 w 58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9">
                  <a:moveTo>
                    <a:pt x="27" y="0"/>
                  </a:moveTo>
                  <a:lnTo>
                    <a:pt x="38" y="1"/>
                  </a:lnTo>
                  <a:lnTo>
                    <a:pt x="48" y="6"/>
                  </a:lnTo>
                  <a:lnTo>
                    <a:pt x="55" y="16"/>
                  </a:lnTo>
                  <a:lnTo>
                    <a:pt x="58" y="27"/>
                  </a:lnTo>
                  <a:lnTo>
                    <a:pt x="56" y="38"/>
                  </a:lnTo>
                  <a:lnTo>
                    <a:pt x="51" y="48"/>
                  </a:lnTo>
                  <a:lnTo>
                    <a:pt x="42" y="56"/>
                  </a:lnTo>
                  <a:lnTo>
                    <a:pt x="31" y="59"/>
                  </a:lnTo>
                  <a:lnTo>
                    <a:pt x="20" y="57"/>
                  </a:lnTo>
                  <a:lnTo>
                    <a:pt x="10" y="52"/>
                  </a:lnTo>
                  <a:lnTo>
                    <a:pt x="3" y="43"/>
                  </a:lnTo>
                  <a:lnTo>
                    <a:pt x="0" y="31"/>
                  </a:lnTo>
                  <a:lnTo>
                    <a:pt x="1" y="20"/>
                  </a:lnTo>
                  <a:lnTo>
                    <a:pt x="7" y="10"/>
                  </a:lnTo>
                  <a:lnTo>
                    <a:pt x="16" y="3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2" name="Freeform 514"/>
            <p:cNvSpPr>
              <a:spLocks/>
            </p:cNvSpPr>
            <p:nvPr/>
          </p:nvSpPr>
          <p:spPr bwMode="auto">
            <a:xfrm>
              <a:off x="7216776" y="2273301"/>
              <a:ext cx="6350" cy="6350"/>
            </a:xfrm>
            <a:custGeom>
              <a:avLst/>
              <a:gdLst>
                <a:gd name="T0" fmla="*/ 29 w 58"/>
                <a:gd name="T1" fmla="*/ 0 h 59"/>
                <a:gd name="T2" fmla="*/ 41 w 58"/>
                <a:gd name="T3" fmla="*/ 4 h 59"/>
                <a:gd name="T4" fmla="*/ 50 w 58"/>
                <a:gd name="T5" fmla="*/ 10 h 59"/>
                <a:gd name="T6" fmla="*/ 56 w 58"/>
                <a:gd name="T7" fmla="*/ 19 h 59"/>
                <a:gd name="T8" fmla="*/ 58 w 58"/>
                <a:gd name="T9" fmla="*/ 30 h 59"/>
                <a:gd name="T10" fmla="*/ 56 w 58"/>
                <a:gd name="T11" fmla="*/ 42 h 59"/>
                <a:gd name="T12" fmla="*/ 50 w 58"/>
                <a:gd name="T13" fmla="*/ 51 h 59"/>
                <a:gd name="T14" fmla="*/ 41 w 58"/>
                <a:gd name="T15" fmla="*/ 57 h 59"/>
                <a:gd name="T16" fmla="*/ 29 w 58"/>
                <a:gd name="T17" fmla="*/ 59 h 59"/>
                <a:gd name="T18" fmla="*/ 18 w 58"/>
                <a:gd name="T19" fmla="*/ 57 h 59"/>
                <a:gd name="T20" fmla="*/ 9 w 58"/>
                <a:gd name="T21" fmla="*/ 51 h 59"/>
                <a:gd name="T22" fmla="*/ 3 w 58"/>
                <a:gd name="T23" fmla="*/ 42 h 59"/>
                <a:gd name="T24" fmla="*/ 0 w 58"/>
                <a:gd name="T25" fmla="*/ 30 h 59"/>
                <a:gd name="T26" fmla="*/ 3 w 58"/>
                <a:gd name="T27" fmla="*/ 19 h 59"/>
                <a:gd name="T28" fmla="*/ 9 w 58"/>
                <a:gd name="T29" fmla="*/ 10 h 59"/>
                <a:gd name="T30" fmla="*/ 18 w 58"/>
                <a:gd name="T31" fmla="*/ 4 h 59"/>
                <a:gd name="T32" fmla="*/ 29 w 58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9">
                  <a:moveTo>
                    <a:pt x="29" y="0"/>
                  </a:moveTo>
                  <a:lnTo>
                    <a:pt x="41" y="4"/>
                  </a:lnTo>
                  <a:lnTo>
                    <a:pt x="50" y="10"/>
                  </a:lnTo>
                  <a:lnTo>
                    <a:pt x="56" y="19"/>
                  </a:lnTo>
                  <a:lnTo>
                    <a:pt x="58" y="30"/>
                  </a:lnTo>
                  <a:lnTo>
                    <a:pt x="56" y="42"/>
                  </a:lnTo>
                  <a:lnTo>
                    <a:pt x="50" y="51"/>
                  </a:lnTo>
                  <a:lnTo>
                    <a:pt x="41" y="57"/>
                  </a:lnTo>
                  <a:lnTo>
                    <a:pt x="29" y="59"/>
                  </a:lnTo>
                  <a:lnTo>
                    <a:pt x="18" y="57"/>
                  </a:lnTo>
                  <a:lnTo>
                    <a:pt x="9" y="51"/>
                  </a:lnTo>
                  <a:lnTo>
                    <a:pt x="3" y="42"/>
                  </a:lnTo>
                  <a:lnTo>
                    <a:pt x="0" y="30"/>
                  </a:lnTo>
                  <a:lnTo>
                    <a:pt x="3" y="19"/>
                  </a:lnTo>
                  <a:lnTo>
                    <a:pt x="9" y="10"/>
                  </a:lnTo>
                  <a:lnTo>
                    <a:pt x="18" y="4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3" name="Freeform 515"/>
            <p:cNvSpPr>
              <a:spLocks/>
            </p:cNvSpPr>
            <p:nvPr/>
          </p:nvSpPr>
          <p:spPr bwMode="auto">
            <a:xfrm>
              <a:off x="7210426" y="2278063"/>
              <a:ext cx="4763" cy="4763"/>
            </a:xfrm>
            <a:custGeom>
              <a:avLst/>
              <a:gdLst>
                <a:gd name="T0" fmla="*/ 28 w 57"/>
                <a:gd name="T1" fmla="*/ 0 h 58"/>
                <a:gd name="T2" fmla="*/ 40 w 57"/>
                <a:gd name="T3" fmla="*/ 2 h 58"/>
                <a:gd name="T4" fmla="*/ 49 w 57"/>
                <a:gd name="T5" fmla="*/ 8 h 58"/>
                <a:gd name="T6" fmla="*/ 55 w 57"/>
                <a:gd name="T7" fmla="*/ 17 h 58"/>
                <a:gd name="T8" fmla="*/ 57 w 57"/>
                <a:gd name="T9" fmla="*/ 29 h 58"/>
                <a:gd name="T10" fmla="*/ 55 w 57"/>
                <a:gd name="T11" fmla="*/ 40 h 58"/>
                <a:gd name="T12" fmla="*/ 49 w 57"/>
                <a:gd name="T13" fmla="*/ 49 h 58"/>
                <a:gd name="T14" fmla="*/ 40 w 57"/>
                <a:gd name="T15" fmla="*/ 55 h 58"/>
                <a:gd name="T16" fmla="*/ 28 w 57"/>
                <a:gd name="T17" fmla="*/ 58 h 58"/>
                <a:gd name="T18" fmla="*/ 17 w 57"/>
                <a:gd name="T19" fmla="*/ 55 h 58"/>
                <a:gd name="T20" fmla="*/ 8 w 57"/>
                <a:gd name="T21" fmla="*/ 49 h 58"/>
                <a:gd name="T22" fmla="*/ 2 w 57"/>
                <a:gd name="T23" fmla="*/ 40 h 58"/>
                <a:gd name="T24" fmla="*/ 0 w 57"/>
                <a:gd name="T25" fmla="*/ 29 h 58"/>
                <a:gd name="T26" fmla="*/ 2 w 57"/>
                <a:gd name="T27" fmla="*/ 17 h 58"/>
                <a:gd name="T28" fmla="*/ 8 w 57"/>
                <a:gd name="T29" fmla="*/ 8 h 58"/>
                <a:gd name="T30" fmla="*/ 17 w 57"/>
                <a:gd name="T31" fmla="*/ 2 h 58"/>
                <a:gd name="T32" fmla="*/ 28 w 57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58">
                  <a:moveTo>
                    <a:pt x="28" y="0"/>
                  </a:moveTo>
                  <a:lnTo>
                    <a:pt x="40" y="2"/>
                  </a:lnTo>
                  <a:lnTo>
                    <a:pt x="49" y="8"/>
                  </a:lnTo>
                  <a:lnTo>
                    <a:pt x="55" y="17"/>
                  </a:lnTo>
                  <a:lnTo>
                    <a:pt x="57" y="29"/>
                  </a:lnTo>
                  <a:lnTo>
                    <a:pt x="55" y="40"/>
                  </a:lnTo>
                  <a:lnTo>
                    <a:pt x="49" y="49"/>
                  </a:lnTo>
                  <a:lnTo>
                    <a:pt x="40" y="55"/>
                  </a:lnTo>
                  <a:lnTo>
                    <a:pt x="28" y="58"/>
                  </a:lnTo>
                  <a:lnTo>
                    <a:pt x="17" y="55"/>
                  </a:lnTo>
                  <a:lnTo>
                    <a:pt x="8" y="49"/>
                  </a:lnTo>
                  <a:lnTo>
                    <a:pt x="2" y="40"/>
                  </a:lnTo>
                  <a:lnTo>
                    <a:pt x="0" y="29"/>
                  </a:lnTo>
                  <a:lnTo>
                    <a:pt x="2" y="17"/>
                  </a:lnTo>
                  <a:lnTo>
                    <a:pt x="8" y="8"/>
                  </a:lnTo>
                  <a:lnTo>
                    <a:pt x="17" y="2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4" name="Freeform 516"/>
            <p:cNvSpPr>
              <a:spLocks/>
            </p:cNvSpPr>
            <p:nvPr/>
          </p:nvSpPr>
          <p:spPr bwMode="auto">
            <a:xfrm>
              <a:off x="7204076" y="2281238"/>
              <a:ext cx="4763" cy="4763"/>
            </a:xfrm>
            <a:custGeom>
              <a:avLst/>
              <a:gdLst>
                <a:gd name="T0" fmla="*/ 27 w 58"/>
                <a:gd name="T1" fmla="*/ 0 h 59"/>
                <a:gd name="T2" fmla="*/ 38 w 58"/>
                <a:gd name="T3" fmla="*/ 2 h 59"/>
                <a:gd name="T4" fmla="*/ 47 w 58"/>
                <a:gd name="T5" fmla="*/ 7 h 59"/>
                <a:gd name="T6" fmla="*/ 55 w 58"/>
                <a:gd name="T7" fmla="*/ 16 h 59"/>
                <a:gd name="T8" fmla="*/ 58 w 58"/>
                <a:gd name="T9" fmla="*/ 27 h 59"/>
                <a:gd name="T10" fmla="*/ 56 w 58"/>
                <a:gd name="T11" fmla="*/ 39 h 59"/>
                <a:gd name="T12" fmla="*/ 51 w 58"/>
                <a:gd name="T13" fmla="*/ 49 h 59"/>
                <a:gd name="T14" fmla="*/ 42 w 58"/>
                <a:gd name="T15" fmla="*/ 56 h 59"/>
                <a:gd name="T16" fmla="*/ 31 w 58"/>
                <a:gd name="T17" fmla="*/ 59 h 59"/>
                <a:gd name="T18" fmla="*/ 20 w 58"/>
                <a:gd name="T19" fmla="*/ 58 h 59"/>
                <a:gd name="T20" fmla="*/ 10 w 58"/>
                <a:gd name="T21" fmla="*/ 52 h 59"/>
                <a:gd name="T22" fmla="*/ 3 w 58"/>
                <a:gd name="T23" fmla="*/ 43 h 59"/>
                <a:gd name="T24" fmla="*/ 0 w 58"/>
                <a:gd name="T25" fmla="*/ 32 h 59"/>
                <a:gd name="T26" fmla="*/ 1 w 58"/>
                <a:gd name="T27" fmla="*/ 20 h 59"/>
                <a:gd name="T28" fmla="*/ 7 w 58"/>
                <a:gd name="T29" fmla="*/ 11 h 59"/>
                <a:gd name="T30" fmla="*/ 16 w 58"/>
                <a:gd name="T31" fmla="*/ 3 h 59"/>
                <a:gd name="T32" fmla="*/ 27 w 58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9">
                  <a:moveTo>
                    <a:pt x="27" y="0"/>
                  </a:moveTo>
                  <a:lnTo>
                    <a:pt x="38" y="2"/>
                  </a:lnTo>
                  <a:lnTo>
                    <a:pt x="47" y="7"/>
                  </a:lnTo>
                  <a:lnTo>
                    <a:pt x="55" y="16"/>
                  </a:lnTo>
                  <a:lnTo>
                    <a:pt x="58" y="27"/>
                  </a:lnTo>
                  <a:lnTo>
                    <a:pt x="56" y="39"/>
                  </a:lnTo>
                  <a:lnTo>
                    <a:pt x="51" y="49"/>
                  </a:lnTo>
                  <a:lnTo>
                    <a:pt x="42" y="56"/>
                  </a:lnTo>
                  <a:lnTo>
                    <a:pt x="31" y="59"/>
                  </a:lnTo>
                  <a:lnTo>
                    <a:pt x="20" y="58"/>
                  </a:lnTo>
                  <a:lnTo>
                    <a:pt x="10" y="52"/>
                  </a:lnTo>
                  <a:lnTo>
                    <a:pt x="3" y="43"/>
                  </a:lnTo>
                  <a:lnTo>
                    <a:pt x="0" y="32"/>
                  </a:lnTo>
                  <a:lnTo>
                    <a:pt x="1" y="20"/>
                  </a:lnTo>
                  <a:lnTo>
                    <a:pt x="7" y="11"/>
                  </a:lnTo>
                  <a:lnTo>
                    <a:pt x="16" y="3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5" name="Freeform 517"/>
            <p:cNvSpPr>
              <a:spLocks/>
            </p:cNvSpPr>
            <p:nvPr/>
          </p:nvSpPr>
          <p:spPr bwMode="auto">
            <a:xfrm>
              <a:off x="7196138" y="2208213"/>
              <a:ext cx="4763" cy="6350"/>
            </a:xfrm>
            <a:custGeom>
              <a:avLst/>
              <a:gdLst>
                <a:gd name="T0" fmla="*/ 29 w 58"/>
                <a:gd name="T1" fmla="*/ 0 h 57"/>
                <a:gd name="T2" fmla="*/ 40 w 58"/>
                <a:gd name="T3" fmla="*/ 2 h 57"/>
                <a:gd name="T4" fmla="*/ 50 w 58"/>
                <a:gd name="T5" fmla="*/ 8 h 57"/>
                <a:gd name="T6" fmla="*/ 56 w 58"/>
                <a:gd name="T7" fmla="*/ 17 h 57"/>
                <a:gd name="T8" fmla="*/ 58 w 58"/>
                <a:gd name="T9" fmla="*/ 28 h 57"/>
                <a:gd name="T10" fmla="*/ 56 w 58"/>
                <a:gd name="T11" fmla="*/ 40 h 57"/>
                <a:gd name="T12" fmla="*/ 50 w 58"/>
                <a:gd name="T13" fmla="*/ 49 h 57"/>
                <a:gd name="T14" fmla="*/ 40 w 58"/>
                <a:gd name="T15" fmla="*/ 55 h 57"/>
                <a:gd name="T16" fmla="*/ 29 w 58"/>
                <a:gd name="T17" fmla="*/ 57 h 57"/>
                <a:gd name="T18" fmla="*/ 18 w 58"/>
                <a:gd name="T19" fmla="*/ 55 h 57"/>
                <a:gd name="T20" fmla="*/ 9 w 58"/>
                <a:gd name="T21" fmla="*/ 49 h 57"/>
                <a:gd name="T22" fmla="*/ 3 w 58"/>
                <a:gd name="T23" fmla="*/ 40 h 57"/>
                <a:gd name="T24" fmla="*/ 0 w 58"/>
                <a:gd name="T25" fmla="*/ 28 h 57"/>
                <a:gd name="T26" fmla="*/ 3 w 58"/>
                <a:gd name="T27" fmla="*/ 17 h 57"/>
                <a:gd name="T28" fmla="*/ 9 w 58"/>
                <a:gd name="T29" fmla="*/ 8 h 57"/>
                <a:gd name="T30" fmla="*/ 18 w 58"/>
                <a:gd name="T31" fmla="*/ 2 h 57"/>
                <a:gd name="T32" fmla="*/ 29 w 58"/>
                <a:gd name="T3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7">
                  <a:moveTo>
                    <a:pt x="29" y="0"/>
                  </a:moveTo>
                  <a:lnTo>
                    <a:pt x="40" y="2"/>
                  </a:lnTo>
                  <a:lnTo>
                    <a:pt x="50" y="8"/>
                  </a:lnTo>
                  <a:lnTo>
                    <a:pt x="56" y="17"/>
                  </a:lnTo>
                  <a:lnTo>
                    <a:pt x="58" y="28"/>
                  </a:lnTo>
                  <a:lnTo>
                    <a:pt x="56" y="40"/>
                  </a:lnTo>
                  <a:lnTo>
                    <a:pt x="50" y="49"/>
                  </a:lnTo>
                  <a:lnTo>
                    <a:pt x="40" y="55"/>
                  </a:lnTo>
                  <a:lnTo>
                    <a:pt x="29" y="57"/>
                  </a:lnTo>
                  <a:lnTo>
                    <a:pt x="18" y="55"/>
                  </a:lnTo>
                  <a:lnTo>
                    <a:pt x="9" y="49"/>
                  </a:lnTo>
                  <a:lnTo>
                    <a:pt x="3" y="40"/>
                  </a:lnTo>
                  <a:lnTo>
                    <a:pt x="0" y="28"/>
                  </a:lnTo>
                  <a:lnTo>
                    <a:pt x="3" y="17"/>
                  </a:lnTo>
                  <a:lnTo>
                    <a:pt x="9" y="8"/>
                  </a:lnTo>
                  <a:lnTo>
                    <a:pt x="18" y="2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6" name="Freeform 518"/>
            <p:cNvSpPr>
              <a:spLocks/>
            </p:cNvSpPr>
            <p:nvPr/>
          </p:nvSpPr>
          <p:spPr bwMode="auto">
            <a:xfrm>
              <a:off x="7189788" y="2205038"/>
              <a:ext cx="4763" cy="4763"/>
            </a:xfrm>
            <a:custGeom>
              <a:avLst/>
              <a:gdLst>
                <a:gd name="T0" fmla="*/ 29 w 58"/>
                <a:gd name="T1" fmla="*/ 0 h 59"/>
                <a:gd name="T2" fmla="*/ 41 w 58"/>
                <a:gd name="T3" fmla="*/ 3 h 59"/>
                <a:gd name="T4" fmla="*/ 50 w 58"/>
                <a:gd name="T5" fmla="*/ 10 h 59"/>
                <a:gd name="T6" fmla="*/ 56 w 58"/>
                <a:gd name="T7" fmla="*/ 19 h 59"/>
                <a:gd name="T8" fmla="*/ 58 w 58"/>
                <a:gd name="T9" fmla="*/ 30 h 59"/>
                <a:gd name="T10" fmla="*/ 56 w 58"/>
                <a:gd name="T11" fmla="*/ 41 h 59"/>
                <a:gd name="T12" fmla="*/ 50 w 58"/>
                <a:gd name="T13" fmla="*/ 51 h 59"/>
                <a:gd name="T14" fmla="*/ 41 w 58"/>
                <a:gd name="T15" fmla="*/ 57 h 59"/>
                <a:gd name="T16" fmla="*/ 29 w 58"/>
                <a:gd name="T17" fmla="*/ 59 h 59"/>
                <a:gd name="T18" fmla="*/ 18 w 58"/>
                <a:gd name="T19" fmla="*/ 57 h 59"/>
                <a:gd name="T20" fmla="*/ 9 w 58"/>
                <a:gd name="T21" fmla="*/ 51 h 59"/>
                <a:gd name="T22" fmla="*/ 3 w 58"/>
                <a:gd name="T23" fmla="*/ 41 h 59"/>
                <a:gd name="T24" fmla="*/ 0 w 58"/>
                <a:gd name="T25" fmla="*/ 30 h 59"/>
                <a:gd name="T26" fmla="*/ 3 w 58"/>
                <a:gd name="T27" fmla="*/ 19 h 59"/>
                <a:gd name="T28" fmla="*/ 9 w 58"/>
                <a:gd name="T29" fmla="*/ 10 h 59"/>
                <a:gd name="T30" fmla="*/ 18 w 58"/>
                <a:gd name="T31" fmla="*/ 3 h 59"/>
                <a:gd name="T32" fmla="*/ 29 w 58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9">
                  <a:moveTo>
                    <a:pt x="29" y="0"/>
                  </a:moveTo>
                  <a:lnTo>
                    <a:pt x="41" y="3"/>
                  </a:lnTo>
                  <a:lnTo>
                    <a:pt x="50" y="10"/>
                  </a:lnTo>
                  <a:lnTo>
                    <a:pt x="56" y="19"/>
                  </a:lnTo>
                  <a:lnTo>
                    <a:pt x="58" y="30"/>
                  </a:lnTo>
                  <a:lnTo>
                    <a:pt x="56" y="41"/>
                  </a:lnTo>
                  <a:lnTo>
                    <a:pt x="50" y="51"/>
                  </a:lnTo>
                  <a:lnTo>
                    <a:pt x="41" y="57"/>
                  </a:lnTo>
                  <a:lnTo>
                    <a:pt x="29" y="59"/>
                  </a:lnTo>
                  <a:lnTo>
                    <a:pt x="18" y="57"/>
                  </a:lnTo>
                  <a:lnTo>
                    <a:pt x="9" y="51"/>
                  </a:lnTo>
                  <a:lnTo>
                    <a:pt x="3" y="41"/>
                  </a:lnTo>
                  <a:lnTo>
                    <a:pt x="0" y="30"/>
                  </a:lnTo>
                  <a:lnTo>
                    <a:pt x="3" y="19"/>
                  </a:lnTo>
                  <a:lnTo>
                    <a:pt x="9" y="10"/>
                  </a:lnTo>
                  <a:lnTo>
                    <a:pt x="18" y="3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>
              <a:off x="7224713" y="2222501"/>
              <a:ext cx="4763" cy="6350"/>
            </a:xfrm>
            <a:custGeom>
              <a:avLst/>
              <a:gdLst>
                <a:gd name="T0" fmla="*/ 31 w 58"/>
                <a:gd name="T1" fmla="*/ 0 h 59"/>
                <a:gd name="T2" fmla="*/ 42 w 58"/>
                <a:gd name="T3" fmla="*/ 3 h 59"/>
                <a:gd name="T4" fmla="*/ 51 w 58"/>
                <a:gd name="T5" fmla="*/ 10 h 59"/>
                <a:gd name="T6" fmla="*/ 56 w 58"/>
                <a:gd name="T7" fmla="*/ 20 h 59"/>
                <a:gd name="T8" fmla="*/ 58 w 58"/>
                <a:gd name="T9" fmla="*/ 32 h 59"/>
                <a:gd name="T10" fmla="*/ 54 w 58"/>
                <a:gd name="T11" fmla="*/ 43 h 59"/>
                <a:gd name="T12" fmla="*/ 47 w 58"/>
                <a:gd name="T13" fmla="*/ 52 h 59"/>
                <a:gd name="T14" fmla="*/ 37 w 58"/>
                <a:gd name="T15" fmla="*/ 57 h 59"/>
                <a:gd name="T16" fmla="*/ 26 w 58"/>
                <a:gd name="T17" fmla="*/ 59 h 59"/>
                <a:gd name="T18" fmla="*/ 15 w 58"/>
                <a:gd name="T19" fmla="*/ 55 h 59"/>
                <a:gd name="T20" fmla="*/ 6 w 58"/>
                <a:gd name="T21" fmla="*/ 48 h 59"/>
                <a:gd name="T22" fmla="*/ 1 w 58"/>
                <a:gd name="T23" fmla="*/ 38 h 59"/>
                <a:gd name="T24" fmla="*/ 0 w 58"/>
                <a:gd name="T25" fmla="*/ 27 h 59"/>
                <a:gd name="T26" fmla="*/ 3 w 58"/>
                <a:gd name="T27" fmla="*/ 15 h 59"/>
                <a:gd name="T28" fmla="*/ 10 w 58"/>
                <a:gd name="T29" fmla="*/ 7 h 59"/>
                <a:gd name="T30" fmla="*/ 20 w 58"/>
                <a:gd name="T31" fmla="*/ 1 h 59"/>
                <a:gd name="T32" fmla="*/ 31 w 58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9">
                  <a:moveTo>
                    <a:pt x="31" y="0"/>
                  </a:moveTo>
                  <a:lnTo>
                    <a:pt x="42" y="3"/>
                  </a:lnTo>
                  <a:lnTo>
                    <a:pt x="51" y="10"/>
                  </a:lnTo>
                  <a:lnTo>
                    <a:pt x="56" y="20"/>
                  </a:lnTo>
                  <a:lnTo>
                    <a:pt x="58" y="32"/>
                  </a:lnTo>
                  <a:lnTo>
                    <a:pt x="54" y="43"/>
                  </a:lnTo>
                  <a:lnTo>
                    <a:pt x="47" y="52"/>
                  </a:lnTo>
                  <a:lnTo>
                    <a:pt x="37" y="57"/>
                  </a:lnTo>
                  <a:lnTo>
                    <a:pt x="26" y="59"/>
                  </a:lnTo>
                  <a:lnTo>
                    <a:pt x="15" y="55"/>
                  </a:lnTo>
                  <a:lnTo>
                    <a:pt x="6" y="48"/>
                  </a:lnTo>
                  <a:lnTo>
                    <a:pt x="1" y="38"/>
                  </a:lnTo>
                  <a:lnTo>
                    <a:pt x="0" y="27"/>
                  </a:lnTo>
                  <a:lnTo>
                    <a:pt x="3" y="15"/>
                  </a:lnTo>
                  <a:lnTo>
                    <a:pt x="10" y="7"/>
                  </a:lnTo>
                  <a:lnTo>
                    <a:pt x="20" y="1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8" name="Freeform 520"/>
            <p:cNvSpPr>
              <a:spLocks/>
            </p:cNvSpPr>
            <p:nvPr/>
          </p:nvSpPr>
          <p:spPr bwMode="auto">
            <a:xfrm>
              <a:off x="7216776" y="2219326"/>
              <a:ext cx="6350" cy="6350"/>
            </a:xfrm>
            <a:custGeom>
              <a:avLst/>
              <a:gdLst>
                <a:gd name="T0" fmla="*/ 29 w 58"/>
                <a:gd name="T1" fmla="*/ 0 h 58"/>
                <a:gd name="T2" fmla="*/ 41 w 58"/>
                <a:gd name="T3" fmla="*/ 2 h 58"/>
                <a:gd name="T4" fmla="*/ 50 w 58"/>
                <a:gd name="T5" fmla="*/ 9 h 58"/>
                <a:gd name="T6" fmla="*/ 56 w 58"/>
                <a:gd name="T7" fmla="*/ 18 h 58"/>
                <a:gd name="T8" fmla="*/ 58 w 58"/>
                <a:gd name="T9" fmla="*/ 29 h 58"/>
                <a:gd name="T10" fmla="*/ 56 w 58"/>
                <a:gd name="T11" fmla="*/ 40 h 58"/>
                <a:gd name="T12" fmla="*/ 50 w 58"/>
                <a:gd name="T13" fmla="*/ 49 h 58"/>
                <a:gd name="T14" fmla="*/ 41 w 58"/>
                <a:gd name="T15" fmla="*/ 56 h 58"/>
                <a:gd name="T16" fmla="*/ 29 w 58"/>
                <a:gd name="T17" fmla="*/ 58 h 58"/>
                <a:gd name="T18" fmla="*/ 18 w 58"/>
                <a:gd name="T19" fmla="*/ 56 h 58"/>
                <a:gd name="T20" fmla="*/ 9 w 58"/>
                <a:gd name="T21" fmla="*/ 49 h 58"/>
                <a:gd name="T22" fmla="*/ 3 w 58"/>
                <a:gd name="T23" fmla="*/ 40 h 58"/>
                <a:gd name="T24" fmla="*/ 0 w 58"/>
                <a:gd name="T25" fmla="*/ 29 h 58"/>
                <a:gd name="T26" fmla="*/ 3 w 58"/>
                <a:gd name="T27" fmla="*/ 18 h 58"/>
                <a:gd name="T28" fmla="*/ 9 w 58"/>
                <a:gd name="T29" fmla="*/ 9 h 58"/>
                <a:gd name="T30" fmla="*/ 18 w 58"/>
                <a:gd name="T31" fmla="*/ 2 h 58"/>
                <a:gd name="T32" fmla="*/ 29 w 5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lnTo>
                    <a:pt x="41" y="2"/>
                  </a:lnTo>
                  <a:lnTo>
                    <a:pt x="50" y="9"/>
                  </a:lnTo>
                  <a:lnTo>
                    <a:pt x="56" y="18"/>
                  </a:lnTo>
                  <a:lnTo>
                    <a:pt x="58" y="29"/>
                  </a:lnTo>
                  <a:lnTo>
                    <a:pt x="56" y="40"/>
                  </a:lnTo>
                  <a:lnTo>
                    <a:pt x="50" y="49"/>
                  </a:lnTo>
                  <a:lnTo>
                    <a:pt x="41" y="56"/>
                  </a:lnTo>
                  <a:lnTo>
                    <a:pt x="29" y="58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3" y="40"/>
                  </a:lnTo>
                  <a:lnTo>
                    <a:pt x="0" y="29"/>
                  </a:lnTo>
                  <a:lnTo>
                    <a:pt x="3" y="18"/>
                  </a:lnTo>
                  <a:lnTo>
                    <a:pt x="9" y="9"/>
                  </a:lnTo>
                  <a:lnTo>
                    <a:pt x="18" y="2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9" name="Freeform 521"/>
            <p:cNvSpPr>
              <a:spLocks/>
            </p:cNvSpPr>
            <p:nvPr/>
          </p:nvSpPr>
          <p:spPr bwMode="auto">
            <a:xfrm>
              <a:off x="7210426" y="2216151"/>
              <a:ext cx="4763" cy="4763"/>
            </a:xfrm>
            <a:custGeom>
              <a:avLst/>
              <a:gdLst>
                <a:gd name="T0" fmla="*/ 29 w 58"/>
                <a:gd name="T1" fmla="*/ 0 h 58"/>
                <a:gd name="T2" fmla="*/ 40 w 58"/>
                <a:gd name="T3" fmla="*/ 2 h 58"/>
                <a:gd name="T4" fmla="*/ 49 w 58"/>
                <a:gd name="T5" fmla="*/ 8 h 58"/>
                <a:gd name="T6" fmla="*/ 56 w 58"/>
                <a:gd name="T7" fmla="*/ 17 h 58"/>
                <a:gd name="T8" fmla="*/ 58 w 58"/>
                <a:gd name="T9" fmla="*/ 29 h 58"/>
                <a:gd name="T10" fmla="*/ 56 w 58"/>
                <a:gd name="T11" fmla="*/ 40 h 58"/>
                <a:gd name="T12" fmla="*/ 49 w 58"/>
                <a:gd name="T13" fmla="*/ 49 h 58"/>
                <a:gd name="T14" fmla="*/ 40 w 58"/>
                <a:gd name="T15" fmla="*/ 55 h 58"/>
                <a:gd name="T16" fmla="*/ 29 w 58"/>
                <a:gd name="T17" fmla="*/ 58 h 58"/>
                <a:gd name="T18" fmla="*/ 18 w 58"/>
                <a:gd name="T19" fmla="*/ 55 h 58"/>
                <a:gd name="T20" fmla="*/ 9 w 58"/>
                <a:gd name="T21" fmla="*/ 49 h 58"/>
                <a:gd name="T22" fmla="*/ 2 w 58"/>
                <a:gd name="T23" fmla="*/ 40 h 58"/>
                <a:gd name="T24" fmla="*/ 0 w 58"/>
                <a:gd name="T25" fmla="*/ 29 h 58"/>
                <a:gd name="T26" fmla="*/ 2 w 58"/>
                <a:gd name="T27" fmla="*/ 17 h 58"/>
                <a:gd name="T28" fmla="*/ 9 w 58"/>
                <a:gd name="T29" fmla="*/ 8 h 58"/>
                <a:gd name="T30" fmla="*/ 18 w 58"/>
                <a:gd name="T31" fmla="*/ 2 h 58"/>
                <a:gd name="T32" fmla="*/ 29 w 5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lnTo>
                    <a:pt x="40" y="2"/>
                  </a:lnTo>
                  <a:lnTo>
                    <a:pt x="49" y="8"/>
                  </a:lnTo>
                  <a:lnTo>
                    <a:pt x="56" y="17"/>
                  </a:lnTo>
                  <a:lnTo>
                    <a:pt x="58" y="29"/>
                  </a:lnTo>
                  <a:lnTo>
                    <a:pt x="56" y="40"/>
                  </a:lnTo>
                  <a:lnTo>
                    <a:pt x="49" y="49"/>
                  </a:lnTo>
                  <a:lnTo>
                    <a:pt x="40" y="55"/>
                  </a:lnTo>
                  <a:lnTo>
                    <a:pt x="29" y="58"/>
                  </a:lnTo>
                  <a:lnTo>
                    <a:pt x="18" y="55"/>
                  </a:lnTo>
                  <a:lnTo>
                    <a:pt x="9" y="49"/>
                  </a:lnTo>
                  <a:lnTo>
                    <a:pt x="2" y="40"/>
                  </a:lnTo>
                  <a:lnTo>
                    <a:pt x="0" y="29"/>
                  </a:lnTo>
                  <a:lnTo>
                    <a:pt x="2" y="17"/>
                  </a:lnTo>
                  <a:lnTo>
                    <a:pt x="9" y="8"/>
                  </a:lnTo>
                  <a:lnTo>
                    <a:pt x="18" y="2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0" name="Freeform 522"/>
            <p:cNvSpPr>
              <a:spLocks/>
            </p:cNvSpPr>
            <p:nvPr/>
          </p:nvSpPr>
          <p:spPr bwMode="auto">
            <a:xfrm>
              <a:off x="7204076" y="2212976"/>
              <a:ext cx="4763" cy="4763"/>
            </a:xfrm>
            <a:custGeom>
              <a:avLst/>
              <a:gdLst>
                <a:gd name="T0" fmla="*/ 33 w 58"/>
                <a:gd name="T1" fmla="*/ 0 h 59"/>
                <a:gd name="T2" fmla="*/ 43 w 58"/>
                <a:gd name="T3" fmla="*/ 3 h 59"/>
                <a:gd name="T4" fmla="*/ 51 w 58"/>
                <a:gd name="T5" fmla="*/ 10 h 59"/>
                <a:gd name="T6" fmla="*/ 57 w 58"/>
                <a:gd name="T7" fmla="*/ 20 h 59"/>
                <a:gd name="T8" fmla="*/ 58 w 58"/>
                <a:gd name="T9" fmla="*/ 31 h 59"/>
                <a:gd name="T10" fmla="*/ 55 w 58"/>
                <a:gd name="T11" fmla="*/ 43 h 59"/>
                <a:gd name="T12" fmla="*/ 47 w 58"/>
                <a:gd name="T13" fmla="*/ 52 h 59"/>
                <a:gd name="T14" fmla="*/ 38 w 58"/>
                <a:gd name="T15" fmla="*/ 58 h 59"/>
                <a:gd name="T16" fmla="*/ 27 w 58"/>
                <a:gd name="T17" fmla="*/ 59 h 59"/>
                <a:gd name="T18" fmla="*/ 16 w 58"/>
                <a:gd name="T19" fmla="*/ 56 h 59"/>
                <a:gd name="T20" fmla="*/ 8 w 58"/>
                <a:gd name="T21" fmla="*/ 50 h 59"/>
                <a:gd name="T22" fmla="*/ 2 w 58"/>
                <a:gd name="T23" fmla="*/ 42 h 59"/>
                <a:gd name="T24" fmla="*/ 0 w 58"/>
                <a:gd name="T25" fmla="*/ 31 h 59"/>
                <a:gd name="T26" fmla="*/ 1 w 58"/>
                <a:gd name="T27" fmla="*/ 21 h 59"/>
                <a:gd name="T28" fmla="*/ 2 w 58"/>
                <a:gd name="T29" fmla="*/ 19 h 59"/>
                <a:gd name="T30" fmla="*/ 3 w 58"/>
                <a:gd name="T31" fmla="*/ 16 h 59"/>
                <a:gd name="T32" fmla="*/ 4 w 58"/>
                <a:gd name="T33" fmla="*/ 14 h 59"/>
                <a:gd name="T34" fmla="*/ 5 w 58"/>
                <a:gd name="T35" fmla="*/ 13 h 59"/>
                <a:gd name="T36" fmla="*/ 6 w 58"/>
                <a:gd name="T37" fmla="*/ 11 h 59"/>
                <a:gd name="T38" fmla="*/ 14 w 58"/>
                <a:gd name="T39" fmla="*/ 5 h 59"/>
                <a:gd name="T40" fmla="*/ 23 w 58"/>
                <a:gd name="T41" fmla="*/ 1 h 59"/>
                <a:gd name="T42" fmla="*/ 33 w 58"/>
                <a:gd name="T4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8" h="59">
                  <a:moveTo>
                    <a:pt x="33" y="0"/>
                  </a:moveTo>
                  <a:lnTo>
                    <a:pt x="43" y="3"/>
                  </a:lnTo>
                  <a:lnTo>
                    <a:pt x="51" y="10"/>
                  </a:lnTo>
                  <a:lnTo>
                    <a:pt x="57" y="20"/>
                  </a:lnTo>
                  <a:lnTo>
                    <a:pt x="58" y="31"/>
                  </a:lnTo>
                  <a:lnTo>
                    <a:pt x="55" y="43"/>
                  </a:lnTo>
                  <a:lnTo>
                    <a:pt x="47" y="52"/>
                  </a:lnTo>
                  <a:lnTo>
                    <a:pt x="38" y="58"/>
                  </a:lnTo>
                  <a:lnTo>
                    <a:pt x="27" y="59"/>
                  </a:lnTo>
                  <a:lnTo>
                    <a:pt x="16" y="56"/>
                  </a:lnTo>
                  <a:lnTo>
                    <a:pt x="8" y="50"/>
                  </a:lnTo>
                  <a:lnTo>
                    <a:pt x="2" y="42"/>
                  </a:lnTo>
                  <a:lnTo>
                    <a:pt x="0" y="31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3" y="16"/>
                  </a:lnTo>
                  <a:lnTo>
                    <a:pt x="4" y="14"/>
                  </a:lnTo>
                  <a:lnTo>
                    <a:pt x="5" y="13"/>
                  </a:lnTo>
                  <a:lnTo>
                    <a:pt x="6" y="11"/>
                  </a:lnTo>
                  <a:lnTo>
                    <a:pt x="14" y="5"/>
                  </a:lnTo>
                  <a:lnTo>
                    <a:pt x="23" y="1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1" name="Freeform 523"/>
            <p:cNvSpPr>
              <a:spLocks/>
            </p:cNvSpPr>
            <p:nvPr/>
          </p:nvSpPr>
          <p:spPr bwMode="auto">
            <a:xfrm>
              <a:off x="7324726" y="2212976"/>
              <a:ext cx="6350" cy="4763"/>
            </a:xfrm>
            <a:custGeom>
              <a:avLst/>
              <a:gdLst>
                <a:gd name="T0" fmla="*/ 27 w 58"/>
                <a:gd name="T1" fmla="*/ 0 h 59"/>
                <a:gd name="T2" fmla="*/ 38 w 58"/>
                <a:gd name="T3" fmla="*/ 1 h 59"/>
                <a:gd name="T4" fmla="*/ 48 w 58"/>
                <a:gd name="T5" fmla="*/ 7 h 59"/>
                <a:gd name="T6" fmla="*/ 55 w 58"/>
                <a:gd name="T7" fmla="*/ 16 h 59"/>
                <a:gd name="T8" fmla="*/ 58 w 58"/>
                <a:gd name="T9" fmla="*/ 27 h 59"/>
                <a:gd name="T10" fmla="*/ 57 w 58"/>
                <a:gd name="T11" fmla="*/ 39 h 59"/>
                <a:gd name="T12" fmla="*/ 51 w 58"/>
                <a:gd name="T13" fmla="*/ 49 h 59"/>
                <a:gd name="T14" fmla="*/ 42 w 58"/>
                <a:gd name="T15" fmla="*/ 56 h 59"/>
                <a:gd name="T16" fmla="*/ 31 w 58"/>
                <a:gd name="T17" fmla="*/ 59 h 59"/>
                <a:gd name="T18" fmla="*/ 20 w 58"/>
                <a:gd name="T19" fmla="*/ 58 h 59"/>
                <a:gd name="T20" fmla="*/ 10 w 58"/>
                <a:gd name="T21" fmla="*/ 52 h 59"/>
                <a:gd name="T22" fmla="*/ 3 w 58"/>
                <a:gd name="T23" fmla="*/ 43 h 59"/>
                <a:gd name="T24" fmla="*/ 0 w 58"/>
                <a:gd name="T25" fmla="*/ 31 h 59"/>
                <a:gd name="T26" fmla="*/ 1 w 58"/>
                <a:gd name="T27" fmla="*/ 20 h 59"/>
                <a:gd name="T28" fmla="*/ 7 w 58"/>
                <a:gd name="T29" fmla="*/ 10 h 59"/>
                <a:gd name="T30" fmla="*/ 16 w 58"/>
                <a:gd name="T31" fmla="*/ 3 h 59"/>
                <a:gd name="T32" fmla="*/ 27 w 58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9">
                  <a:moveTo>
                    <a:pt x="27" y="0"/>
                  </a:moveTo>
                  <a:lnTo>
                    <a:pt x="38" y="1"/>
                  </a:lnTo>
                  <a:lnTo>
                    <a:pt x="48" y="7"/>
                  </a:lnTo>
                  <a:lnTo>
                    <a:pt x="55" y="16"/>
                  </a:lnTo>
                  <a:lnTo>
                    <a:pt x="58" y="27"/>
                  </a:lnTo>
                  <a:lnTo>
                    <a:pt x="57" y="39"/>
                  </a:lnTo>
                  <a:lnTo>
                    <a:pt x="51" y="49"/>
                  </a:lnTo>
                  <a:lnTo>
                    <a:pt x="42" y="56"/>
                  </a:lnTo>
                  <a:lnTo>
                    <a:pt x="31" y="59"/>
                  </a:lnTo>
                  <a:lnTo>
                    <a:pt x="20" y="58"/>
                  </a:lnTo>
                  <a:lnTo>
                    <a:pt x="10" y="52"/>
                  </a:lnTo>
                  <a:lnTo>
                    <a:pt x="3" y="43"/>
                  </a:lnTo>
                  <a:lnTo>
                    <a:pt x="0" y="31"/>
                  </a:lnTo>
                  <a:lnTo>
                    <a:pt x="1" y="20"/>
                  </a:lnTo>
                  <a:lnTo>
                    <a:pt x="7" y="10"/>
                  </a:lnTo>
                  <a:lnTo>
                    <a:pt x="16" y="3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2" name="Freeform 524"/>
            <p:cNvSpPr>
              <a:spLocks/>
            </p:cNvSpPr>
            <p:nvPr/>
          </p:nvSpPr>
          <p:spPr bwMode="auto">
            <a:xfrm>
              <a:off x="7332663" y="2208213"/>
              <a:ext cx="4763" cy="6350"/>
            </a:xfrm>
            <a:custGeom>
              <a:avLst/>
              <a:gdLst>
                <a:gd name="T0" fmla="*/ 30 w 59"/>
                <a:gd name="T1" fmla="*/ 0 h 57"/>
                <a:gd name="T2" fmla="*/ 41 w 59"/>
                <a:gd name="T3" fmla="*/ 2 h 57"/>
                <a:gd name="T4" fmla="*/ 51 w 59"/>
                <a:gd name="T5" fmla="*/ 8 h 57"/>
                <a:gd name="T6" fmla="*/ 57 w 59"/>
                <a:gd name="T7" fmla="*/ 17 h 57"/>
                <a:gd name="T8" fmla="*/ 59 w 59"/>
                <a:gd name="T9" fmla="*/ 28 h 57"/>
                <a:gd name="T10" fmla="*/ 57 w 59"/>
                <a:gd name="T11" fmla="*/ 40 h 57"/>
                <a:gd name="T12" fmla="*/ 51 w 59"/>
                <a:gd name="T13" fmla="*/ 49 h 57"/>
                <a:gd name="T14" fmla="*/ 41 w 59"/>
                <a:gd name="T15" fmla="*/ 55 h 57"/>
                <a:gd name="T16" fmla="*/ 30 w 59"/>
                <a:gd name="T17" fmla="*/ 57 h 57"/>
                <a:gd name="T18" fmla="*/ 19 w 59"/>
                <a:gd name="T19" fmla="*/ 55 h 57"/>
                <a:gd name="T20" fmla="*/ 9 w 59"/>
                <a:gd name="T21" fmla="*/ 49 h 57"/>
                <a:gd name="T22" fmla="*/ 3 w 59"/>
                <a:gd name="T23" fmla="*/ 40 h 57"/>
                <a:gd name="T24" fmla="*/ 0 w 59"/>
                <a:gd name="T25" fmla="*/ 28 h 57"/>
                <a:gd name="T26" fmla="*/ 3 w 59"/>
                <a:gd name="T27" fmla="*/ 17 h 57"/>
                <a:gd name="T28" fmla="*/ 9 w 59"/>
                <a:gd name="T29" fmla="*/ 8 h 57"/>
                <a:gd name="T30" fmla="*/ 19 w 59"/>
                <a:gd name="T31" fmla="*/ 2 h 57"/>
                <a:gd name="T32" fmla="*/ 30 w 59"/>
                <a:gd name="T3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7">
                  <a:moveTo>
                    <a:pt x="30" y="0"/>
                  </a:moveTo>
                  <a:lnTo>
                    <a:pt x="41" y="2"/>
                  </a:lnTo>
                  <a:lnTo>
                    <a:pt x="51" y="8"/>
                  </a:lnTo>
                  <a:lnTo>
                    <a:pt x="57" y="17"/>
                  </a:lnTo>
                  <a:lnTo>
                    <a:pt x="59" y="28"/>
                  </a:lnTo>
                  <a:lnTo>
                    <a:pt x="57" y="40"/>
                  </a:lnTo>
                  <a:lnTo>
                    <a:pt x="51" y="49"/>
                  </a:lnTo>
                  <a:lnTo>
                    <a:pt x="41" y="55"/>
                  </a:lnTo>
                  <a:lnTo>
                    <a:pt x="30" y="57"/>
                  </a:lnTo>
                  <a:lnTo>
                    <a:pt x="19" y="55"/>
                  </a:lnTo>
                  <a:lnTo>
                    <a:pt x="9" y="49"/>
                  </a:lnTo>
                  <a:lnTo>
                    <a:pt x="3" y="40"/>
                  </a:lnTo>
                  <a:lnTo>
                    <a:pt x="0" y="28"/>
                  </a:lnTo>
                  <a:lnTo>
                    <a:pt x="3" y="17"/>
                  </a:lnTo>
                  <a:lnTo>
                    <a:pt x="9" y="8"/>
                  </a:lnTo>
                  <a:lnTo>
                    <a:pt x="19" y="2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3" name="Freeform 525"/>
            <p:cNvSpPr>
              <a:spLocks/>
            </p:cNvSpPr>
            <p:nvPr/>
          </p:nvSpPr>
          <p:spPr bwMode="auto">
            <a:xfrm>
              <a:off x="7339013" y="2205038"/>
              <a:ext cx="6350" cy="4763"/>
            </a:xfrm>
            <a:custGeom>
              <a:avLst/>
              <a:gdLst>
                <a:gd name="T0" fmla="*/ 28 w 57"/>
                <a:gd name="T1" fmla="*/ 0 h 59"/>
                <a:gd name="T2" fmla="*/ 40 w 57"/>
                <a:gd name="T3" fmla="*/ 3 h 59"/>
                <a:gd name="T4" fmla="*/ 49 w 57"/>
                <a:gd name="T5" fmla="*/ 10 h 59"/>
                <a:gd name="T6" fmla="*/ 55 w 57"/>
                <a:gd name="T7" fmla="*/ 19 h 59"/>
                <a:gd name="T8" fmla="*/ 57 w 57"/>
                <a:gd name="T9" fmla="*/ 30 h 59"/>
                <a:gd name="T10" fmla="*/ 55 w 57"/>
                <a:gd name="T11" fmla="*/ 41 h 59"/>
                <a:gd name="T12" fmla="*/ 49 w 57"/>
                <a:gd name="T13" fmla="*/ 51 h 59"/>
                <a:gd name="T14" fmla="*/ 40 w 57"/>
                <a:gd name="T15" fmla="*/ 57 h 59"/>
                <a:gd name="T16" fmla="*/ 28 w 57"/>
                <a:gd name="T17" fmla="*/ 59 h 59"/>
                <a:gd name="T18" fmla="*/ 17 w 57"/>
                <a:gd name="T19" fmla="*/ 57 h 59"/>
                <a:gd name="T20" fmla="*/ 8 w 57"/>
                <a:gd name="T21" fmla="*/ 51 h 59"/>
                <a:gd name="T22" fmla="*/ 2 w 57"/>
                <a:gd name="T23" fmla="*/ 41 h 59"/>
                <a:gd name="T24" fmla="*/ 0 w 57"/>
                <a:gd name="T25" fmla="*/ 30 h 59"/>
                <a:gd name="T26" fmla="*/ 2 w 57"/>
                <a:gd name="T27" fmla="*/ 19 h 59"/>
                <a:gd name="T28" fmla="*/ 8 w 57"/>
                <a:gd name="T29" fmla="*/ 10 h 59"/>
                <a:gd name="T30" fmla="*/ 17 w 57"/>
                <a:gd name="T31" fmla="*/ 3 h 59"/>
                <a:gd name="T32" fmla="*/ 28 w 57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59">
                  <a:moveTo>
                    <a:pt x="28" y="0"/>
                  </a:moveTo>
                  <a:lnTo>
                    <a:pt x="40" y="3"/>
                  </a:lnTo>
                  <a:lnTo>
                    <a:pt x="49" y="10"/>
                  </a:lnTo>
                  <a:lnTo>
                    <a:pt x="55" y="19"/>
                  </a:lnTo>
                  <a:lnTo>
                    <a:pt x="57" y="30"/>
                  </a:lnTo>
                  <a:lnTo>
                    <a:pt x="55" y="41"/>
                  </a:lnTo>
                  <a:lnTo>
                    <a:pt x="49" y="51"/>
                  </a:lnTo>
                  <a:lnTo>
                    <a:pt x="40" y="57"/>
                  </a:lnTo>
                  <a:lnTo>
                    <a:pt x="28" y="59"/>
                  </a:lnTo>
                  <a:lnTo>
                    <a:pt x="17" y="57"/>
                  </a:lnTo>
                  <a:lnTo>
                    <a:pt x="8" y="51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2" y="19"/>
                  </a:lnTo>
                  <a:lnTo>
                    <a:pt x="8" y="10"/>
                  </a:lnTo>
                  <a:lnTo>
                    <a:pt x="17" y="3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4" name="Freeform 526"/>
            <p:cNvSpPr>
              <a:spLocks/>
            </p:cNvSpPr>
            <p:nvPr/>
          </p:nvSpPr>
          <p:spPr bwMode="auto">
            <a:xfrm>
              <a:off x="7304088" y="2222501"/>
              <a:ext cx="4763" cy="6350"/>
            </a:xfrm>
            <a:custGeom>
              <a:avLst/>
              <a:gdLst>
                <a:gd name="T0" fmla="*/ 28 w 59"/>
                <a:gd name="T1" fmla="*/ 0 h 59"/>
                <a:gd name="T2" fmla="*/ 39 w 59"/>
                <a:gd name="T3" fmla="*/ 1 h 59"/>
                <a:gd name="T4" fmla="*/ 49 w 59"/>
                <a:gd name="T5" fmla="*/ 7 h 59"/>
                <a:gd name="T6" fmla="*/ 56 w 59"/>
                <a:gd name="T7" fmla="*/ 15 h 59"/>
                <a:gd name="T8" fmla="*/ 59 w 59"/>
                <a:gd name="T9" fmla="*/ 27 h 59"/>
                <a:gd name="T10" fmla="*/ 57 w 59"/>
                <a:gd name="T11" fmla="*/ 38 h 59"/>
                <a:gd name="T12" fmla="*/ 52 w 59"/>
                <a:gd name="T13" fmla="*/ 48 h 59"/>
                <a:gd name="T14" fmla="*/ 43 w 59"/>
                <a:gd name="T15" fmla="*/ 55 h 59"/>
                <a:gd name="T16" fmla="*/ 32 w 59"/>
                <a:gd name="T17" fmla="*/ 59 h 59"/>
                <a:gd name="T18" fmla="*/ 21 w 59"/>
                <a:gd name="T19" fmla="*/ 57 h 59"/>
                <a:gd name="T20" fmla="*/ 11 w 59"/>
                <a:gd name="T21" fmla="*/ 52 h 59"/>
                <a:gd name="T22" fmla="*/ 4 w 59"/>
                <a:gd name="T23" fmla="*/ 43 h 59"/>
                <a:gd name="T24" fmla="*/ 0 w 59"/>
                <a:gd name="T25" fmla="*/ 32 h 59"/>
                <a:gd name="T26" fmla="*/ 1 w 59"/>
                <a:gd name="T27" fmla="*/ 20 h 59"/>
                <a:gd name="T28" fmla="*/ 8 w 59"/>
                <a:gd name="T29" fmla="*/ 10 h 59"/>
                <a:gd name="T30" fmla="*/ 17 w 59"/>
                <a:gd name="T31" fmla="*/ 3 h 59"/>
                <a:gd name="T32" fmla="*/ 28 w 59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9">
                  <a:moveTo>
                    <a:pt x="28" y="0"/>
                  </a:moveTo>
                  <a:lnTo>
                    <a:pt x="39" y="1"/>
                  </a:lnTo>
                  <a:lnTo>
                    <a:pt x="49" y="7"/>
                  </a:lnTo>
                  <a:lnTo>
                    <a:pt x="56" y="15"/>
                  </a:lnTo>
                  <a:lnTo>
                    <a:pt x="59" y="27"/>
                  </a:lnTo>
                  <a:lnTo>
                    <a:pt x="57" y="38"/>
                  </a:lnTo>
                  <a:lnTo>
                    <a:pt x="52" y="48"/>
                  </a:lnTo>
                  <a:lnTo>
                    <a:pt x="43" y="55"/>
                  </a:lnTo>
                  <a:lnTo>
                    <a:pt x="32" y="59"/>
                  </a:lnTo>
                  <a:lnTo>
                    <a:pt x="21" y="57"/>
                  </a:lnTo>
                  <a:lnTo>
                    <a:pt x="11" y="52"/>
                  </a:lnTo>
                  <a:lnTo>
                    <a:pt x="4" y="43"/>
                  </a:lnTo>
                  <a:lnTo>
                    <a:pt x="0" y="32"/>
                  </a:lnTo>
                  <a:lnTo>
                    <a:pt x="1" y="20"/>
                  </a:lnTo>
                  <a:lnTo>
                    <a:pt x="8" y="10"/>
                  </a:lnTo>
                  <a:lnTo>
                    <a:pt x="17" y="3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5" name="Freeform 527"/>
            <p:cNvSpPr>
              <a:spLocks/>
            </p:cNvSpPr>
            <p:nvPr/>
          </p:nvSpPr>
          <p:spPr bwMode="auto">
            <a:xfrm>
              <a:off x="7310438" y="2219326"/>
              <a:ext cx="6350" cy="6350"/>
            </a:xfrm>
            <a:custGeom>
              <a:avLst/>
              <a:gdLst>
                <a:gd name="T0" fmla="*/ 29 w 57"/>
                <a:gd name="T1" fmla="*/ 0 h 58"/>
                <a:gd name="T2" fmla="*/ 40 w 57"/>
                <a:gd name="T3" fmla="*/ 2 h 58"/>
                <a:gd name="T4" fmla="*/ 49 w 57"/>
                <a:gd name="T5" fmla="*/ 9 h 58"/>
                <a:gd name="T6" fmla="*/ 55 w 57"/>
                <a:gd name="T7" fmla="*/ 18 h 58"/>
                <a:gd name="T8" fmla="*/ 57 w 57"/>
                <a:gd name="T9" fmla="*/ 29 h 58"/>
                <a:gd name="T10" fmla="*/ 55 w 57"/>
                <a:gd name="T11" fmla="*/ 40 h 58"/>
                <a:gd name="T12" fmla="*/ 49 w 57"/>
                <a:gd name="T13" fmla="*/ 49 h 58"/>
                <a:gd name="T14" fmla="*/ 40 w 57"/>
                <a:gd name="T15" fmla="*/ 56 h 58"/>
                <a:gd name="T16" fmla="*/ 29 w 57"/>
                <a:gd name="T17" fmla="*/ 58 h 58"/>
                <a:gd name="T18" fmla="*/ 17 w 57"/>
                <a:gd name="T19" fmla="*/ 56 h 58"/>
                <a:gd name="T20" fmla="*/ 8 w 57"/>
                <a:gd name="T21" fmla="*/ 49 h 58"/>
                <a:gd name="T22" fmla="*/ 2 w 57"/>
                <a:gd name="T23" fmla="*/ 40 h 58"/>
                <a:gd name="T24" fmla="*/ 0 w 57"/>
                <a:gd name="T25" fmla="*/ 29 h 58"/>
                <a:gd name="T26" fmla="*/ 2 w 57"/>
                <a:gd name="T27" fmla="*/ 18 h 58"/>
                <a:gd name="T28" fmla="*/ 8 w 57"/>
                <a:gd name="T29" fmla="*/ 9 h 58"/>
                <a:gd name="T30" fmla="*/ 17 w 57"/>
                <a:gd name="T31" fmla="*/ 2 h 58"/>
                <a:gd name="T32" fmla="*/ 29 w 57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58">
                  <a:moveTo>
                    <a:pt x="29" y="0"/>
                  </a:moveTo>
                  <a:lnTo>
                    <a:pt x="40" y="2"/>
                  </a:lnTo>
                  <a:lnTo>
                    <a:pt x="49" y="9"/>
                  </a:lnTo>
                  <a:lnTo>
                    <a:pt x="55" y="18"/>
                  </a:lnTo>
                  <a:lnTo>
                    <a:pt x="57" y="29"/>
                  </a:lnTo>
                  <a:lnTo>
                    <a:pt x="55" y="40"/>
                  </a:lnTo>
                  <a:lnTo>
                    <a:pt x="49" y="49"/>
                  </a:lnTo>
                  <a:lnTo>
                    <a:pt x="40" y="56"/>
                  </a:lnTo>
                  <a:lnTo>
                    <a:pt x="29" y="58"/>
                  </a:lnTo>
                  <a:lnTo>
                    <a:pt x="17" y="56"/>
                  </a:lnTo>
                  <a:lnTo>
                    <a:pt x="8" y="49"/>
                  </a:lnTo>
                  <a:lnTo>
                    <a:pt x="2" y="40"/>
                  </a:lnTo>
                  <a:lnTo>
                    <a:pt x="0" y="29"/>
                  </a:lnTo>
                  <a:lnTo>
                    <a:pt x="2" y="18"/>
                  </a:lnTo>
                  <a:lnTo>
                    <a:pt x="8" y="9"/>
                  </a:lnTo>
                  <a:lnTo>
                    <a:pt x="17" y="2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6" name="Freeform 528"/>
            <p:cNvSpPr>
              <a:spLocks/>
            </p:cNvSpPr>
            <p:nvPr/>
          </p:nvSpPr>
          <p:spPr bwMode="auto">
            <a:xfrm>
              <a:off x="7318376" y="2216151"/>
              <a:ext cx="4763" cy="4763"/>
            </a:xfrm>
            <a:custGeom>
              <a:avLst/>
              <a:gdLst>
                <a:gd name="T0" fmla="*/ 29 w 58"/>
                <a:gd name="T1" fmla="*/ 0 h 58"/>
                <a:gd name="T2" fmla="*/ 41 w 58"/>
                <a:gd name="T3" fmla="*/ 2 h 58"/>
                <a:gd name="T4" fmla="*/ 50 w 58"/>
                <a:gd name="T5" fmla="*/ 8 h 58"/>
                <a:gd name="T6" fmla="*/ 56 w 58"/>
                <a:gd name="T7" fmla="*/ 17 h 58"/>
                <a:gd name="T8" fmla="*/ 58 w 58"/>
                <a:gd name="T9" fmla="*/ 29 h 58"/>
                <a:gd name="T10" fmla="*/ 56 w 58"/>
                <a:gd name="T11" fmla="*/ 40 h 58"/>
                <a:gd name="T12" fmla="*/ 50 w 58"/>
                <a:gd name="T13" fmla="*/ 49 h 58"/>
                <a:gd name="T14" fmla="*/ 41 w 58"/>
                <a:gd name="T15" fmla="*/ 55 h 58"/>
                <a:gd name="T16" fmla="*/ 29 w 58"/>
                <a:gd name="T17" fmla="*/ 58 h 58"/>
                <a:gd name="T18" fmla="*/ 18 w 58"/>
                <a:gd name="T19" fmla="*/ 55 h 58"/>
                <a:gd name="T20" fmla="*/ 9 w 58"/>
                <a:gd name="T21" fmla="*/ 49 h 58"/>
                <a:gd name="T22" fmla="*/ 2 w 58"/>
                <a:gd name="T23" fmla="*/ 40 h 58"/>
                <a:gd name="T24" fmla="*/ 0 w 58"/>
                <a:gd name="T25" fmla="*/ 29 h 58"/>
                <a:gd name="T26" fmla="*/ 2 w 58"/>
                <a:gd name="T27" fmla="*/ 17 h 58"/>
                <a:gd name="T28" fmla="*/ 9 w 58"/>
                <a:gd name="T29" fmla="*/ 8 h 58"/>
                <a:gd name="T30" fmla="*/ 18 w 58"/>
                <a:gd name="T31" fmla="*/ 2 h 58"/>
                <a:gd name="T32" fmla="*/ 29 w 5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lnTo>
                    <a:pt x="41" y="2"/>
                  </a:lnTo>
                  <a:lnTo>
                    <a:pt x="50" y="8"/>
                  </a:lnTo>
                  <a:lnTo>
                    <a:pt x="56" y="17"/>
                  </a:lnTo>
                  <a:lnTo>
                    <a:pt x="58" y="29"/>
                  </a:lnTo>
                  <a:lnTo>
                    <a:pt x="56" y="40"/>
                  </a:lnTo>
                  <a:lnTo>
                    <a:pt x="50" y="49"/>
                  </a:lnTo>
                  <a:lnTo>
                    <a:pt x="41" y="55"/>
                  </a:lnTo>
                  <a:lnTo>
                    <a:pt x="29" y="58"/>
                  </a:lnTo>
                  <a:lnTo>
                    <a:pt x="18" y="55"/>
                  </a:lnTo>
                  <a:lnTo>
                    <a:pt x="9" y="49"/>
                  </a:lnTo>
                  <a:lnTo>
                    <a:pt x="2" y="40"/>
                  </a:lnTo>
                  <a:lnTo>
                    <a:pt x="0" y="29"/>
                  </a:lnTo>
                  <a:lnTo>
                    <a:pt x="2" y="17"/>
                  </a:lnTo>
                  <a:lnTo>
                    <a:pt x="9" y="8"/>
                  </a:lnTo>
                  <a:lnTo>
                    <a:pt x="18" y="2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7" name="Freeform 529"/>
            <p:cNvSpPr>
              <a:spLocks/>
            </p:cNvSpPr>
            <p:nvPr/>
          </p:nvSpPr>
          <p:spPr bwMode="auto">
            <a:xfrm>
              <a:off x="7361238" y="2266951"/>
              <a:ext cx="25400" cy="33338"/>
            </a:xfrm>
            <a:custGeom>
              <a:avLst/>
              <a:gdLst>
                <a:gd name="T0" fmla="*/ 167 w 276"/>
                <a:gd name="T1" fmla="*/ 2 h 367"/>
                <a:gd name="T2" fmla="*/ 196 w 276"/>
                <a:gd name="T3" fmla="*/ 14 h 367"/>
                <a:gd name="T4" fmla="*/ 218 w 276"/>
                <a:gd name="T5" fmla="*/ 30 h 367"/>
                <a:gd name="T6" fmla="*/ 227 w 276"/>
                <a:gd name="T7" fmla="*/ 42 h 367"/>
                <a:gd name="T8" fmla="*/ 229 w 276"/>
                <a:gd name="T9" fmla="*/ 44 h 367"/>
                <a:gd name="T10" fmla="*/ 236 w 276"/>
                <a:gd name="T11" fmla="*/ 46 h 367"/>
                <a:gd name="T12" fmla="*/ 247 w 276"/>
                <a:gd name="T13" fmla="*/ 53 h 367"/>
                <a:gd name="T14" fmla="*/ 258 w 276"/>
                <a:gd name="T15" fmla="*/ 68 h 367"/>
                <a:gd name="T16" fmla="*/ 266 w 276"/>
                <a:gd name="T17" fmla="*/ 94 h 367"/>
                <a:gd name="T18" fmla="*/ 267 w 276"/>
                <a:gd name="T19" fmla="*/ 132 h 367"/>
                <a:gd name="T20" fmla="*/ 262 w 276"/>
                <a:gd name="T21" fmla="*/ 166 h 367"/>
                <a:gd name="T22" fmla="*/ 264 w 276"/>
                <a:gd name="T23" fmla="*/ 175 h 367"/>
                <a:gd name="T24" fmla="*/ 272 w 276"/>
                <a:gd name="T25" fmla="*/ 179 h 367"/>
                <a:gd name="T26" fmla="*/ 276 w 276"/>
                <a:gd name="T27" fmla="*/ 195 h 367"/>
                <a:gd name="T28" fmla="*/ 271 w 276"/>
                <a:gd name="T29" fmla="*/ 223 h 367"/>
                <a:gd name="T30" fmla="*/ 261 w 276"/>
                <a:gd name="T31" fmla="*/ 250 h 367"/>
                <a:gd name="T32" fmla="*/ 252 w 276"/>
                <a:gd name="T33" fmla="*/ 261 h 367"/>
                <a:gd name="T34" fmla="*/ 243 w 276"/>
                <a:gd name="T35" fmla="*/ 282 h 367"/>
                <a:gd name="T36" fmla="*/ 223 w 276"/>
                <a:gd name="T37" fmla="*/ 321 h 367"/>
                <a:gd name="T38" fmla="*/ 189 w 276"/>
                <a:gd name="T39" fmla="*/ 353 h 367"/>
                <a:gd name="T40" fmla="*/ 148 w 276"/>
                <a:gd name="T41" fmla="*/ 367 h 367"/>
                <a:gd name="T42" fmla="*/ 108 w 276"/>
                <a:gd name="T43" fmla="*/ 363 h 367"/>
                <a:gd name="T44" fmla="*/ 68 w 276"/>
                <a:gd name="T45" fmla="*/ 338 h 367"/>
                <a:gd name="T46" fmla="*/ 41 w 276"/>
                <a:gd name="T47" fmla="*/ 302 h 367"/>
                <a:gd name="T48" fmla="*/ 29 w 276"/>
                <a:gd name="T49" fmla="*/ 262 h 367"/>
                <a:gd name="T50" fmla="*/ 20 w 276"/>
                <a:gd name="T51" fmla="*/ 257 h 367"/>
                <a:gd name="T52" fmla="*/ 10 w 276"/>
                <a:gd name="T53" fmla="*/ 239 h 367"/>
                <a:gd name="T54" fmla="*/ 1 w 276"/>
                <a:gd name="T55" fmla="*/ 207 h 367"/>
                <a:gd name="T56" fmla="*/ 1 w 276"/>
                <a:gd name="T57" fmla="*/ 186 h 367"/>
                <a:gd name="T58" fmla="*/ 7 w 276"/>
                <a:gd name="T59" fmla="*/ 176 h 367"/>
                <a:gd name="T60" fmla="*/ 15 w 276"/>
                <a:gd name="T61" fmla="*/ 174 h 367"/>
                <a:gd name="T62" fmla="*/ 11 w 276"/>
                <a:gd name="T63" fmla="*/ 157 h 367"/>
                <a:gd name="T64" fmla="*/ 8 w 276"/>
                <a:gd name="T65" fmla="*/ 119 h 367"/>
                <a:gd name="T66" fmla="*/ 16 w 276"/>
                <a:gd name="T67" fmla="*/ 85 h 367"/>
                <a:gd name="T68" fmla="*/ 34 w 276"/>
                <a:gd name="T69" fmla="*/ 56 h 367"/>
                <a:gd name="T70" fmla="*/ 58 w 276"/>
                <a:gd name="T71" fmla="*/ 31 h 367"/>
                <a:gd name="T72" fmla="*/ 87 w 276"/>
                <a:gd name="T73" fmla="*/ 11 h 367"/>
                <a:gd name="T74" fmla="*/ 115 w 276"/>
                <a:gd name="T75" fmla="*/ 1 h 367"/>
                <a:gd name="T76" fmla="*/ 149 w 276"/>
                <a:gd name="T77" fmla="*/ 0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6" h="367">
                  <a:moveTo>
                    <a:pt x="149" y="0"/>
                  </a:moveTo>
                  <a:lnTo>
                    <a:pt x="167" y="2"/>
                  </a:lnTo>
                  <a:lnTo>
                    <a:pt x="183" y="7"/>
                  </a:lnTo>
                  <a:lnTo>
                    <a:pt x="196" y="14"/>
                  </a:lnTo>
                  <a:lnTo>
                    <a:pt x="209" y="22"/>
                  </a:lnTo>
                  <a:lnTo>
                    <a:pt x="218" y="30"/>
                  </a:lnTo>
                  <a:lnTo>
                    <a:pt x="224" y="37"/>
                  </a:lnTo>
                  <a:lnTo>
                    <a:pt x="227" y="42"/>
                  </a:lnTo>
                  <a:lnTo>
                    <a:pt x="228" y="44"/>
                  </a:lnTo>
                  <a:lnTo>
                    <a:pt x="229" y="44"/>
                  </a:lnTo>
                  <a:lnTo>
                    <a:pt x="232" y="45"/>
                  </a:lnTo>
                  <a:lnTo>
                    <a:pt x="236" y="46"/>
                  </a:lnTo>
                  <a:lnTo>
                    <a:pt x="242" y="49"/>
                  </a:lnTo>
                  <a:lnTo>
                    <a:pt x="247" y="53"/>
                  </a:lnTo>
                  <a:lnTo>
                    <a:pt x="253" y="59"/>
                  </a:lnTo>
                  <a:lnTo>
                    <a:pt x="258" y="68"/>
                  </a:lnTo>
                  <a:lnTo>
                    <a:pt x="263" y="80"/>
                  </a:lnTo>
                  <a:lnTo>
                    <a:pt x="266" y="94"/>
                  </a:lnTo>
                  <a:lnTo>
                    <a:pt x="268" y="111"/>
                  </a:lnTo>
                  <a:lnTo>
                    <a:pt x="267" y="132"/>
                  </a:lnTo>
                  <a:lnTo>
                    <a:pt x="264" y="157"/>
                  </a:lnTo>
                  <a:lnTo>
                    <a:pt x="262" y="166"/>
                  </a:lnTo>
                  <a:lnTo>
                    <a:pt x="259" y="175"/>
                  </a:lnTo>
                  <a:lnTo>
                    <a:pt x="264" y="175"/>
                  </a:lnTo>
                  <a:lnTo>
                    <a:pt x="268" y="176"/>
                  </a:lnTo>
                  <a:lnTo>
                    <a:pt x="272" y="179"/>
                  </a:lnTo>
                  <a:lnTo>
                    <a:pt x="275" y="186"/>
                  </a:lnTo>
                  <a:lnTo>
                    <a:pt x="276" y="195"/>
                  </a:lnTo>
                  <a:lnTo>
                    <a:pt x="274" y="207"/>
                  </a:lnTo>
                  <a:lnTo>
                    <a:pt x="271" y="223"/>
                  </a:lnTo>
                  <a:lnTo>
                    <a:pt x="266" y="239"/>
                  </a:lnTo>
                  <a:lnTo>
                    <a:pt x="261" y="250"/>
                  </a:lnTo>
                  <a:lnTo>
                    <a:pt x="256" y="257"/>
                  </a:lnTo>
                  <a:lnTo>
                    <a:pt x="252" y="261"/>
                  </a:lnTo>
                  <a:lnTo>
                    <a:pt x="248" y="262"/>
                  </a:lnTo>
                  <a:lnTo>
                    <a:pt x="243" y="282"/>
                  </a:lnTo>
                  <a:lnTo>
                    <a:pt x="235" y="302"/>
                  </a:lnTo>
                  <a:lnTo>
                    <a:pt x="223" y="321"/>
                  </a:lnTo>
                  <a:lnTo>
                    <a:pt x="208" y="338"/>
                  </a:lnTo>
                  <a:lnTo>
                    <a:pt x="189" y="353"/>
                  </a:lnTo>
                  <a:lnTo>
                    <a:pt x="167" y="363"/>
                  </a:lnTo>
                  <a:lnTo>
                    <a:pt x="148" y="367"/>
                  </a:lnTo>
                  <a:lnTo>
                    <a:pt x="128" y="367"/>
                  </a:lnTo>
                  <a:lnTo>
                    <a:pt x="108" y="363"/>
                  </a:lnTo>
                  <a:lnTo>
                    <a:pt x="87" y="352"/>
                  </a:lnTo>
                  <a:lnTo>
                    <a:pt x="68" y="338"/>
                  </a:lnTo>
                  <a:lnTo>
                    <a:pt x="53" y="321"/>
                  </a:lnTo>
                  <a:lnTo>
                    <a:pt x="41" y="302"/>
                  </a:lnTo>
                  <a:lnTo>
                    <a:pt x="33" y="281"/>
                  </a:lnTo>
                  <a:lnTo>
                    <a:pt x="29" y="262"/>
                  </a:lnTo>
                  <a:lnTo>
                    <a:pt x="25" y="261"/>
                  </a:lnTo>
                  <a:lnTo>
                    <a:pt x="20" y="257"/>
                  </a:lnTo>
                  <a:lnTo>
                    <a:pt x="15" y="250"/>
                  </a:lnTo>
                  <a:lnTo>
                    <a:pt x="10" y="239"/>
                  </a:lnTo>
                  <a:lnTo>
                    <a:pt x="5" y="223"/>
                  </a:lnTo>
                  <a:lnTo>
                    <a:pt x="1" y="207"/>
                  </a:lnTo>
                  <a:lnTo>
                    <a:pt x="0" y="195"/>
                  </a:lnTo>
                  <a:lnTo>
                    <a:pt x="1" y="186"/>
                  </a:lnTo>
                  <a:lnTo>
                    <a:pt x="3" y="179"/>
                  </a:lnTo>
                  <a:lnTo>
                    <a:pt x="7" y="176"/>
                  </a:lnTo>
                  <a:lnTo>
                    <a:pt x="11" y="174"/>
                  </a:lnTo>
                  <a:lnTo>
                    <a:pt x="15" y="174"/>
                  </a:lnTo>
                  <a:lnTo>
                    <a:pt x="13" y="165"/>
                  </a:lnTo>
                  <a:lnTo>
                    <a:pt x="11" y="157"/>
                  </a:lnTo>
                  <a:lnTo>
                    <a:pt x="8" y="138"/>
                  </a:lnTo>
                  <a:lnTo>
                    <a:pt x="8" y="119"/>
                  </a:lnTo>
                  <a:lnTo>
                    <a:pt x="11" y="102"/>
                  </a:lnTo>
                  <a:lnTo>
                    <a:pt x="16" y="85"/>
                  </a:lnTo>
                  <a:lnTo>
                    <a:pt x="25" y="69"/>
                  </a:lnTo>
                  <a:lnTo>
                    <a:pt x="34" y="56"/>
                  </a:lnTo>
                  <a:lnTo>
                    <a:pt x="44" y="44"/>
                  </a:lnTo>
                  <a:lnTo>
                    <a:pt x="58" y="31"/>
                  </a:lnTo>
                  <a:lnTo>
                    <a:pt x="74" y="19"/>
                  </a:lnTo>
                  <a:lnTo>
                    <a:pt x="87" y="11"/>
                  </a:lnTo>
                  <a:lnTo>
                    <a:pt x="102" y="5"/>
                  </a:lnTo>
                  <a:lnTo>
                    <a:pt x="115" y="1"/>
                  </a:lnTo>
                  <a:lnTo>
                    <a:pt x="129" y="0"/>
                  </a:lnTo>
                  <a:lnTo>
                    <a:pt x="1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8" name="Freeform 530"/>
            <p:cNvSpPr>
              <a:spLocks/>
            </p:cNvSpPr>
            <p:nvPr/>
          </p:nvSpPr>
          <p:spPr bwMode="auto">
            <a:xfrm>
              <a:off x="7350126" y="2298701"/>
              <a:ext cx="49213" cy="25400"/>
            </a:xfrm>
            <a:custGeom>
              <a:avLst/>
              <a:gdLst>
                <a:gd name="T0" fmla="*/ 210 w 522"/>
                <a:gd name="T1" fmla="*/ 131 h 269"/>
                <a:gd name="T2" fmla="*/ 218 w 522"/>
                <a:gd name="T3" fmla="*/ 157 h 269"/>
                <a:gd name="T4" fmla="*/ 246 w 522"/>
                <a:gd name="T5" fmla="*/ 115 h 269"/>
                <a:gd name="T6" fmla="*/ 229 w 522"/>
                <a:gd name="T7" fmla="*/ 85 h 269"/>
                <a:gd name="T8" fmla="*/ 225 w 522"/>
                <a:gd name="T9" fmla="*/ 65 h 269"/>
                <a:gd name="T10" fmla="*/ 229 w 522"/>
                <a:gd name="T11" fmla="*/ 52 h 269"/>
                <a:gd name="T12" fmla="*/ 239 w 522"/>
                <a:gd name="T13" fmla="*/ 45 h 269"/>
                <a:gd name="T14" fmla="*/ 250 w 522"/>
                <a:gd name="T15" fmla="*/ 42 h 269"/>
                <a:gd name="T16" fmla="*/ 258 w 522"/>
                <a:gd name="T17" fmla="*/ 41 h 269"/>
                <a:gd name="T18" fmla="*/ 262 w 522"/>
                <a:gd name="T19" fmla="*/ 41 h 269"/>
                <a:gd name="T20" fmla="*/ 270 w 522"/>
                <a:gd name="T21" fmla="*/ 42 h 269"/>
                <a:gd name="T22" fmla="*/ 281 w 522"/>
                <a:gd name="T23" fmla="*/ 45 h 269"/>
                <a:gd name="T24" fmla="*/ 291 w 522"/>
                <a:gd name="T25" fmla="*/ 52 h 269"/>
                <a:gd name="T26" fmla="*/ 296 w 522"/>
                <a:gd name="T27" fmla="*/ 65 h 269"/>
                <a:gd name="T28" fmla="*/ 291 w 522"/>
                <a:gd name="T29" fmla="*/ 85 h 269"/>
                <a:gd name="T30" fmla="*/ 274 w 522"/>
                <a:gd name="T31" fmla="*/ 115 h 269"/>
                <a:gd name="T32" fmla="*/ 303 w 522"/>
                <a:gd name="T33" fmla="*/ 157 h 269"/>
                <a:gd name="T34" fmla="*/ 311 w 522"/>
                <a:gd name="T35" fmla="*/ 131 h 269"/>
                <a:gd name="T36" fmla="*/ 354 w 522"/>
                <a:gd name="T37" fmla="*/ 1 h 269"/>
                <a:gd name="T38" fmla="*/ 369 w 522"/>
                <a:gd name="T39" fmla="*/ 10 h 269"/>
                <a:gd name="T40" fmla="*/ 395 w 522"/>
                <a:gd name="T41" fmla="*/ 25 h 269"/>
                <a:gd name="T42" fmla="*/ 429 w 522"/>
                <a:gd name="T43" fmla="*/ 41 h 269"/>
                <a:gd name="T44" fmla="*/ 472 w 522"/>
                <a:gd name="T45" fmla="*/ 55 h 269"/>
                <a:gd name="T46" fmla="*/ 498 w 522"/>
                <a:gd name="T47" fmla="*/ 69 h 269"/>
                <a:gd name="T48" fmla="*/ 513 w 522"/>
                <a:gd name="T49" fmla="*/ 91 h 269"/>
                <a:gd name="T50" fmla="*/ 520 w 522"/>
                <a:gd name="T51" fmla="*/ 117 h 269"/>
                <a:gd name="T52" fmla="*/ 522 w 522"/>
                <a:gd name="T53" fmla="*/ 141 h 269"/>
                <a:gd name="T54" fmla="*/ 522 w 522"/>
                <a:gd name="T55" fmla="*/ 155 h 269"/>
                <a:gd name="T56" fmla="*/ 520 w 522"/>
                <a:gd name="T57" fmla="*/ 173 h 269"/>
                <a:gd name="T58" fmla="*/ 518 w 522"/>
                <a:gd name="T59" fmla="*/ 197 h 269"/>
                <a:gd name="T60" fmla="*/ 514 w 522"/>
                <a:gd name="T61" fmla="*/ 208 h 269"/>
                <a:gd name="T62" fmla="*/ 496 w 522"/>
                <a:gd name="T63" fmla="*/ 218 h 269"/>
                <a:gd name="T64" fmla="*/ 461 w 522"/>
                <a:gd name="T65" fmla="*/ 233 h 269"/>
                <a:gd name="T66" fmla="*/ 408 w 522"/>
                <a:gd name="T67" fmla="*/ 251 h 269"/>
                <a:gd name="T68" fmla="*/ 342 w 522"/>
                <a:gd name="T69" fmla="*/ 264 h 269"/>
                <a:gd name="T70" fmla="*/ 261 w 522"/>
                <a:gd name="T71" fmla="*/ 269 h 269"/>
                <a:gd name="T72" fmla="*/ 180 w 522"/>
                <a:gd name="T73" fmla="*/ 264 h 269"/>
                <a:gd name="T74" fmla="*/ 113 w 522"/>
                <a:gd name="T75" fmla="*/ 251 h 269"/>
                <a:gd name="T76" fmla="*/ 62 w 522"/>
                <a:gd name="T77" fmla="*/ 233 h 269"/>
                <a:gd name="T78" fmla="*/ 26 w 522"/>
                <a:gd name="T79" fmla="*/ 218 h 269"/>
                <a:gd name="T80" fmla="*/ 8 w 522"/>
                <a:gd name="T81" fmla="*/ 208 h 269"/>
                <a:gd name="T82" fmla="*/ 4 w 522"/>
                <a:gd name="T83" fmla="*/ 197 h 269"/>
                <a:gd name="T84" fmla="*/ 2 w 522"/>
                <a:gd name="T85" fmla="*/ 173 h 269"/>
                <a:gd name="T86" fmla="*/ 1 w 522"/>
                <a:gd name="T87" fmla="*/ 155 h 269"/>
                <a:gd name="T88" fmla="*/ 0 w 522"/>
                <a:gd name="T89" fmla="*/ 141 h 269"/>
                <a:gd name="T90" fmla="*/ 1 w 522"/>
                <a:gd name="T91" fmla="*/ 117 h 269"/>
                <a:gd name="T92" fmla="*/ 8 w 522"/>
                <a:gd name="T93" fmla="*/ 91 h 269"/>
                <a:gd name="T94" fmla="*/ 24 w 522"/>
                <a:gd name="T95" fmla="*/ 69 h 269"/>
                <a:gd name="T96" fmla="*/ 49 w 522"/>
                <a:gd name="T97" fmla="*/ 55 h 269"/>
                <a:gd name="T98" fmla="*/ 91 w 522"/>
                <a:gd name="T99" fmla="*/ 41 h 269"/>
                <a:gd name="T100" fmla="*/ 126 w 522"/>
                <a:gd name="T101" fmla="*/ 25 h 269"/>
                <a:gd name="T102" fmla="*/ 153 w 522"/>
                <a:gd name="T103" fmla="*/ 10 h 269"/>
                <a:gd name="T104" fmla="*/ 167 w 522"/>
                <a:gd name="T105" fmla="*/ 1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22" h="269">
                  <a:moveTo>
                    <a:pt x="169" y="0"/>
                  </a:moveTo>
                  <a:lnTo>
                    <a:pt x="210" y="131"/>
                  </a:lnTo>
                  <a:lnTo>
                    <a:pt x="218" y="157"/>
                  </a:lnTo>
                  <a:lnTo>
                    <a:pt x="218" y="157"/>
                  </a:lnTo>
                  <a:lnTo>
                    <a:pt x="224" y="178"/>
                  </a:lnTo>
                  <a:lnTo>
                    <a:pt x="246" y="115"/>
                  </a:lnTo>
                  <a:lnTo>
                    <a:pt x="236" y="99"/>
                  </a:lnTo>
                  <a:lnTo>
                    <a:pt x="229" y="85"/>
                  </a:lnTo>
                  <a:lnTo>
                    <a:pt x="225" y="74"/>
                  </a:lnTo>
                  <a:lnTo>
                    <a:pt x="225" y="65"/>
                  </a:lnTo>
                  <a:lnTo>
                    <a:pt x="226" y="58"/>
                  </a:lnTo>
                  <a:lnTo>
                    <a:pt x="229" y="52"/>
                  </a:lnTo>
                  <a:lnTo>
                    <a:pt x="234" y="48"/>
                  </a:lnTo>
                  <a:lnTo>
                    <a:pt x="239" y="45"/>
                  </a:lnTo>
                  <a:lnTo>
                    <a:pt x="245" y="43"/>
                  </a:lnTo>
                  <a:lnTo>
                    <a:pt x="250" y="42"/>
                  </a:lnTo>
                  <a:lnTo>
                    <a:pt x="255" y="41"/>
                  </a:lnTo>
                  <a:lnTo>
                    <a:pt x="258" y="41"/>
                  </a:lnTo>
                  <a:lnTo>
                    <a:pt x="260" y="41"/>
                  </a:lnTo>
                  <a:lnTo>
                    <a:pt x="262" y="41"/>
                  </a:lnTo>
                  <a:lnTo>
                    <a:pt x="265" y="41"/>
                  </a:lnTo>
                  <a:lnTo>
                    <a:pt x="270" y="42"/>
                  </a:lnTo>
                  <a:lnTo>
                    <a:pt x="275" y="43"/>
                  </a:lnTo>
                  <a:lnTo>
                    <a:pt x="281" y="45"/>
                  </a:lnTo>
                  <a:lnTo>
                    <a:pt x="286" y="48"/>
                  </a:lnTo>
                  <a:lnTo>
                    <a:pt x="291" y="52"/>
                  </a:lnTo>
                  <a:lnTo>
                    <a:pt x="294" y="58"/>
                  </a:lnTo>
                  <a:lnTo>
                    <a:pt x="296" y="65"/>
                  </a:lnTo>
                  <a:lnTo>
                    <a:pt x="296" y="74"/>
                  </a:lnTo>
                  <a:lnTo>
                    <a:pt x="291" y="85"/>
                  </a:lnTo>
                  <a:lnTo>
                    <a:pt x="285" y="99"/>
                  </a:lnTo>
                  <a:lnTo>
                    <a:pt x="274" y="115"/>
                  </a:lnTo>
                  <a:lnTo>
                    <a:pt x="297" y="178"/>
                  </a:lnTo>
                  <a:lnTo>
                    <a:pt x="303" y="157"/>
                  </a:lnTo>
                  <a:lnTo>
                    <a:pt x="303" y="157"/>
                  </a:lnTo>
                  <a:lnTo>
                    <a:pt x="311" y="131"/>
                  </a:lnTo>
                  <a:lnTo>
                    <a:pt x="352" y="0"/>
                  </a:lnTo>
                  <a:lnTo>
                    <a:pt x="354" y="1"/>
                  </a:lnTo>
                  <a:lnTo>
                    <a:pt x="360" y="5"/>
                  </a:lnTo>
                  <a:lnTo>
                    <a:pt x="369" y="10"/>
                  </a:lnTo>
                  <a:lnTo>
                    <a:pt x="380" y="17"/>
                  </a:lnTo>
                  <a:lnTo>
                    <a:pt x="395" y="25"/>
                  </a:lnTo>
                  <a:lnTo>
                    <a:pt x="411" y="33"/>
                  </a:lnTo>
                  <a:lnTo>
                    <a:pt x="429" y="41"/>
                  </a:lnTo>
                  <a:lnTo>
                    <a:pt x="449" y="49"/>
                  </a:lnTo>
                  <a:lnTo>
                    <a:pt x="472" y="55"/>
                  </a:lnTo>
                  <a:lnTo>
                    <a:pt x="486" y="61"/>
                  </a:lnTo>
                  <a:lnTo>
                    <a:pt x="498" y="69"/>
                  </a:lnTo>
                  <a:lnTo>
                    <a:pt x="506" y="79"/>
                  </a:lnTo>
                  <a:lnTo>
                    <a:pt x="513" y="91"/>
                  </a:lnTo>
                  <a:lnTo>
                    <a:pt x="517" y="104"/>
                  </a:lnTo>
                  <a:lnTo>
                    <a:pt x="520" y="117"/>
                  </a:lnTo>
                  <a:lnTo>
                    <a:pt x="522" y="129"/>
                  </a:lnTo>
                  <a:lnTo>
                    <a:pt x="522" y="141"/>
                  </a:lnTo>
                  <a:lnTo>
                    <a:pt x="522" y="152"/>
                  </a:lnTo>
                  <a:lnTo>
                    <a:pt x="522" y="155"/>
                  </a:lnTo>
                  <a:lnTo>
                    <a:pt x="521" y="162"/>
                  </a:lnTo>
                  <a:lnTo>
                    <a:pt x="520" y="173"/>
                  </a:lnTo>
                  <a:lnTo>
                    <a:pt x="519" y="185"/>
                  </a:lnTo>
                  <a:lnTo>
                    <a:pt x="518" y="197"/>
                  </a:lnTo>
                  <a:lnTo>
                    <a:pt x="517" y="206"/>
                  </a:lnTo>
                  <a:lnTo>
                    <a:pt x="514" y="208"/>
                  </a:lnTo>
                  <a:lnTo>
                    <a:pt x="507" y="212"/>
                  </a:lnTo>
                  <a:lnTo>
                    <a:pt x="496" y="218"/>
                  </a:lnTo>
                  <a:lnTo>
                    <a:pt x="480" y="225"/>
                  </a:lnTo>
                  <a:lnTo>
                    <a:pt x="461" y="233"/>
                  </a:lnTo>
                  <a:lnTo>
                    <a:pt x="436" y="242"/>
                  </a:lnTo>
                  <a:lnTo>
                    <a:pt x="408" y="251"/>
                  </a:lnTo>
                  <a:lnTo>
                    <a:pt x="377" y="258"/>
                  </a:lnTo>
                  <a:lnTo>
                    <a:pt x="342" y="264"/>
                  </a:lnTo>
                  <a:lnTo>
                    <a:pt x="303" y="268"/>
                  </a:lnTo>
                  <a:lnTo>
                    <a:pt x="261" y="269"/>
                  </a:lnTo>
                  <a:lnTo>
                    <a:pt x="219" y="268"/>
                  </a:lnTo>
                  <a:lnTo>
                    <a:pt x="180" y="264"/>
                  </a:lnTo>
                  <a:lnTo>
                    <a:pt x="145" y="258"/>
                  </a:lnTo>
                  <a:lnTo>
                    <a:pt x="113" y="251"/>
                  </a:lnTo>
                  <a:lnTo>
                    <a:pt x="85" y="242"/>
                  </a:lnTo>
                  <a:lnTo>
                    <a:pt x="62" y="233"/>
                  </a:lnTo>
                  <a:lnTo>
                    <a:pt x="42" y="225"/>
                  </a:lnTo>
                  <a:lnTo>
                    <a:pt x="26" y="218"/>
                  </a:lnTo>
                  <a:lnTo>
                    <a:pt x="15" y="212"/>
                  </a:lnTo>
                  <a:lnTo>
                    <a:pt x="8" y="208"/>
                  </a:lnTo>
                  <a:lnTo>
                    <a:pt x="6" y="206"/>
                  </a:lnTo>
                  <a:lnTo>
                    <a:pt x="4" y="197"/>
                  </a:lnTo>
                  <a:lnTo>
                    <a:pt x="3" y="185"/>
                  </a:lnTo>
                  <a:lnTo>
                    <a:pt x="2" y="173"/>
                  </a:lnTo>
                  <a:lnTo>
                    <a:pt x="1" y="162"/>
                  </a:lnTo>
                  <a:lnTo>
                    <a:pt x="1" y="155"/>
                  </a:lnTo>
                  <a:lnTo>
                    <a:pt x="0" y="152"/>
                  </a:lnTo>
                  <a:lnTo>
                    <a:pt x="0" y="141"/>
                  </a:lnTo>
                  <a:lnTo>
                    <a:pt x="0" y="129"/>
                  </a:lnTo>
                  <a:lnTo>
                    <a:pt x="1" y="117"/>
                  </a:lnTo>
                  <a:lnTo>
                    <a:pt x="4" y="104"/>
                  </a:lnTo>
                  <a:lnTo>
                    <a:pt x="8" y="91"/>
                  </a:lnTo>
                  <a:lnTo>
                    <a:pt x="15" y="79"/>
                  </a:lnTo>
                  <a:lnTo>
                    <a:pt x="24" y="69"/>
                  </a:lnTo>
                  <a:lnTo>
                    <a:pt x="35" y="60"/>
                  </a:lnTo>
                  <a:lnTo>
                    <a:pt x="49" y="55"/>
                  </a:lnTo>
                  <a:lnTo>
                    <a:pt x="71" y="49"/>
                  </a:lnTo>
                  <a:lnTo>
                    <a:pt x="91" y="41"/>
                  </a:lnTo>
                  <a:lnTo>
                    <a:pt x="109" y="33"/>
                  </a:lnTo>
                  <a:lnTo>
                    <a:pt x="126" y="25"/>
                  </a:lnTo>
                  <a:lnTo>
                    <a:pt x="141" y="17"/>
                  </a:lnTo>
                  <a:lnTo>
                    <a:pt x="153" y="10"/>
                  </a:lnTo>
                  <a:lnTo>
                    <a:pt x="161" y="5"/>
                  </a:lnTo>
                  <a:lnTo>
                    <a:pt x="167" y="1"/>
                  </a:lnTo>
                  <a:lnTo>
                    <a:pt x="1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9" name="Freeform 531"/>
            <p:cNvSpPr>
              <a:spLocks/>
            </p:cNvSpPr>
            <p:nvPr/>
          </p:nvSpPr>
          <p:spPr bwMode="auto">
            <a:xfrm>
              <a:off x="7361238" y="2174876"/>
              <a:ext cx="25400" cy="33338"/>
            </a:xfrm>
            <a:custGeom>
              <a:avLst/>
              <a:gdLst>
                <a:gd name="T0" fmla="*/ 168 w 277"/>
                <a:gd name="T1" fmla="*/ 3 h 369"/>
                <a:gd name="T2" fmla="*/ 197 w 277"/>
                <a:gd name="T3" fmla="*/ 14 h 369"/>
                <a:gd name="T4" fmla="*/ 219 w 277"/>
                <a:gd name="T5" fmla="*/ 32 h 369"/>
                <a:gd name="T6" fmla="*/ 228 w 277"/>
                <a:gd name="T7" fmla="*/ 44 h 369"/>
                <a:gd name="T8" fmla="*/ 230 w 277"/>
                <a:gd name="T9" fmla="*/ 46 h 369"/>
                <a:gd name="T10" fmla="*/ 237 w 277"/>
                <a:gd name="T11" fmla="*/ 48 h 369"/>
                <a:gd name="T12" fmla="*/ 248 w 277"/>
                <a:gd name="T13" fmla="*/ 55 h 369"/>
                <a:gd name="T14" fmla="*/ 259 w 277"/>
                <a:gd name="T15" fmla="*/ 69 h 369"/>
                <a:gd name="T16" fmla="*/ 267 w 277"/>
                <a:gd name="T17" fmla="*/ 94 h 369"/>
                <a:gd name="T18" fmla="*/ 268 w 277"/>
                <a:gd name="T19" fmla="*/ 134 h 369"/>
                <a:gd name="T20" fmla="*/ 263 w 277"/>
                <a:gd name="T21" fmla="*/ 167 h 369"/>
                <a:gd name="T22" fmla="*/ 265 w 277"/>
                <a:gd name="T23" fmla="*/ 176 h 369"/>
                <a:gd name="T24" fmla="*/ 273 w 277"/>
                <a:gd name="T25" fmla="*/ 181 h 369"/>
                <a:gd name="T26" fmla="*/ 277 w 277"/>
                <a:gd name="T27" fmla="*/ 195 h 369"/>
                <a:gd name="T28" fmla="*/ 272 w 277"/>
                <a:gd name="T29" fmla="*/ 223 h 369"/>
                <a:gd name="T30" fmla="*/ 262 w 277"/>
                <a:gd name="T31" fmla="*/ 251 h 369"/>
                <a:gd name="T32" fmla="*/ 253 w 277"/>
                <a:gd name="T33" fmla="*/ 262 h 369"/>
                <a:gd name="T34" fmla="*/ 244 w 277"/>
                <a:gd name="T35" fmla="*/ 283 h 369"/>
                <a:gd name="T36" fmla="*/ 224 w 277"/>
                <a:gd name="T37" fmla="*/ 321 h 369"/>
                <a:gd name="T38" fmla="*/ 190 w 277"/>
                <a:gd name="T39" fmla="*/ 354 h 369"/>
                <a:gd name="T40" fmla="*/ 149 w 277"/>
                <a:gd name="T41" fmla="*/ 369 h 369"/>
                <a:gd name="T42" fmla="*/ 109 w 277"/>
                <a:gd name="T43" fmla="*/ 364 h 369"/>
                <a:gd name="T44" fmla="*/ 69 w 277"/>
                <a:gd name="T45" fmla="*/ 339 h 369"/>
                <a:gd name="T46" fmla="*/ 42 w 277"/>
                <a:gd name="T47" fmla="*/ 302 h 369"/>
                <a:gd name="T48" fmla="*/ 30 w 277"/>
                <a:gd name="T49" fmla="*/ 264 h 369"/>
                <a:gd name="T50" fmla="*/ 21 w 277"/>
                <a:gd name="T51" fmla="*/ 258 h 369"/>
                <a:gd name="T52" fmla="*/ 10 w 277"/>
                <a:gd name="T53" fmla="*/ 239 h 369"/>
                <a:gd name="T54" fmla="*/ 1 w 277"/>
                <a:gd name="T55" fmla="*/ 207 h 369"/>
                <a:gd name="T56" fmla="*/ 1 w 277"/>
                <a:gd name="T57" fmla="*/ 186 h 369"/>
                <a:gd name="T58" fmla="*/ 7 w 277"/>
                <a:gd name="T59" fmla="*/ 177 h 369"/>
                <a:gd name="T60" fmla="*/ 16 w 277"/>
                <a:gd name="T61" fmla="*/ 175 h 369"/>
                <a:gd name="T62" fmla="*/ 12 w 277"/>
                <a:gd name="T63" fmla="*/ 158 h 369"/>
                <a:gd name="T64" fmla="*/ 9 w 277"/>
                <a:gd name="T65" fmla="*/ 120 h 369"/>
                <a:gd name="T66" fmla="*/ 17 w 277"/>
                <a:gd name="T67" fmla="*/ 85 h 369"/>
                <a:gd name="T68" fmla="*/ 35 w 277"/>
                <a:gd name="T69" fmla="*/ 57 h 369"/>
                <a:gd name="T70" fmla="*/ 59 w 277"/>
                <a:gd name="T71" fmla="*/ 32 h 369"/>
                <a:gd name="T72" fmla="*/ 88 w 277"/>
                <a:gd name="T73" fmla="*/ 11 h 369"/>
                <a:gd name="T74" fmla="*/ 116 w 277"/>
                <a:gd name="T75" fmla="*/ 2 h 369"/>
                <a:gd name="T76" fmla="*/ 150 w 277"/>
                <a:gd name="T77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7" h="369">
                  <a:moveTo>
                    <a:pt x="150" y="0"/>
                  </a:moveTo>
                  <a:lnTo>
                    <a:pt x="168" y="3"/>
                  </a:lnTo>
                  <a:lnTo>
                    <a:pt x="184" y="8"/>
                  </a:lnTo>
                  <a:lnTo>
                    <a:pt x="197" y="14"/>
                  </a:lnTo>
                  <a:lnTo>
                    <a:pt x="210" y="23"/>
                  </a:lnTo>
                  <a:lnTo>
                    <a:pt x="219" y="32"/>
                  </a:lnTo>
                  <a:lnTo>
                    <a:pt x="225" y="39"/>
                  </a:lnTo>
                  <a:lnTo>
                    <a:pt x="228" y="44"/>
                  </a:lnTo>
                  <a:lnTo>
                    <a:pt x="229" y="45"/>
                  </a:lnTo>
                  <a:lnTo>
                    <a:pt x="230" y="46"/>
                  </a:lnTo>
                  <a:lnTo>
                    <a:pt x="233" y="46"/>
                  </a:lnTo>
                  <a:lnTo>
                    <a:pt x="237" y="48"/>
                  </a:lnTo>
                  <a:lnTo>
                    <a:pt x="243" y="50"/>
                  </a:lnTo>
                  <a:lnTo>
                    <a:pt x="248" y="55"/>
                  </a:lnTo>
                  <a:lnTo>
                    <a:pt x="254" y="61"/>
                  </a:lnTo>
                  <a:lnTo>
                    <a:pt x="259" y="69"/>
                  </a:lnTo>
                  <a:lnTo>
                    <a:pt x="264" y="80"/>
                  </a:lnTo>
                  <a:lnTo>
                    <a:pt x="267" y="94"/>
                  </a:lnTo>
                  <a:lnTo>
                    <a:pt x="269" y="112"/>
                  </a:lnTo>
                  <a:lnTo>
                    <a:pt x="268" y="134"/>
                  </a:lnTo>
                  <a:lnTo>
                    <a:pt x="265" y="159"/>
                  </a:lnTo>
                  <a:lnTo>
                    <a:pt x="263" y="167"/>
                  </a:lnTo>
                  <a:lnTo>
                    <a:pt x="260" y="176"/>
                  </a:lnTo>
                  <a:lnTo>
                    <a:pt x="265" y="176"/>
                  </a:lnTo>
                  <a:lnTo>
                    <a:pt x="269" y="177"/>
                  </a:lnTo>
                  <a:lnTo>
                    <a:pt x="273" y="181"/>
                  </a:lnTo>
                  <a:lnTo>
                    <a:pt x="276" y="186"/>
                  </a:lnTo>
                  <a:lnTo>
                    <a:pt x="277" y="195"/>
                  </a:lnTo>
                  <a:lnTo>
                    <a:pt x="275" y="207"/>
                  </a:lnTo>
                  <a:lnTo>
                    <a:pt x="272" y="223"/>
                  </a:lnTo>
                  <a:lnTo>
                    <a:pt x="267" y="240"/>
                  </a:lnTo>
                  <a:lnTo>
                    <a:pt x="262" y="251"/>
                  </a:lnTo>
                  <a:lnTo>
                    <a:pt x="257" y="258"/>
                  </a:lnTo>
                  <a:lnTo>
                    <a:pt x="253" y="262"/>
                  </a:lnTo>
                  <a:lnTo>
                    <a:pt x="249" y="264"/>
                  </a:lnTo>
                  <a:lnTo>
                    <a:pt x="244" y="283"/>
                  </a:lnTo>
                  <a:lnTo>
                    <a:pt x="236" y="302"/>
                  </a:lnTo>
                  <a:lnTo>
                    <a:pt x="224" y="321"/>
                  </a:lnTo>
                  <a:lnTo>
                    <a:pt x="209" y="339"/>
                  </a:lnTo>
                  <a:lnTo>
                    <a:pt x="190" y="354"/>
                  </a:lnTo>
                  <a:lnTo>
                    <a:pt x="168" y="364"/>
                  </a:lnTo>
                  <a:lnTo>
                    <a:pt x="149" y="369"/>
                  </a:lnTo>
                  <a:lnTo>
                    <a:pt x="129" y="369"/>
                  </a:lnTo>
                  <a:lnTo>
                    <a:pt x="109" y="364"/>
                  </a:lnTo>
                  <a:lnTo>
                    <a:pt x="88" y="353"/>
                  </a:lnTo>
                  <a:lnTo>
                    <a:pt x="69" y="339"/>
                  </a:lnTo>
                  <a:lnTo>
                    <a:pt x="54" y="321"/>
                  </a:lnTo>
                  <a:lnTo>
                    <a:pt x="42" y="302"/>
                  </a:lnTo>
                  <a:lnTo>
                    <a:pt x="34" y="283"/>
                  </a:lnTo>
                  <a:lnTo>
                    <a:pt x="30" y="264"/>
                  </a:lnTo>
                  <a:lnTo>
                    <a:pt x="26" y="262"/>
                  </a:lnTo>
                  <a:lnTo>
                    <a:pt x="21" y="258"/>
                  </a:lnTo>
                  <a:lnTo>
                    <a:pt x="15" y="251"/>
                  </a:lnTo>
                  <a:lnTo>
                    <a:pt x="10" y="239"/>
                  </a:lnTo>
                  <a:lnTo>
                    <a:pt x="5" y="222"/>
                  </a:lnTo>
                  <a:lnTo>
                    <a:pt x="1" y="207"/>
                  </a:lnTo>
                  <a:lnTo>
                    <a:pt x="0" y="195"/>
                  </a:lnTo>
                  <a:lnTo>
                    <a:pt x="1" y="186"/>
                  </a:lnTo>
                  <a:lnTo>
                    <a:pt x="4" y="181"/>
                  </a:lnTo>
                  <a:lnTo>
                    <a:pt x="7" y="177"/>
                  </a:lnTo>
                  <a:lnTo>
                    <a:pt x="12" y="176"/>
                  </a:lnTo>
                  <a:lnTo>
                    <a:pt x="16" y="175"/>
                  </a:lnTo>
                  <a:lnTo>
                    <a:pt x="14" y="167"/>
                  </a:lnTo>
                  <a:lnTo>
                    <a:pt x="12" y="158"/>
                  </a:lnTo>
                  <a:lnTo>
                    <a:pt x="9" y="139"/>
                  </a:lnTo>
                  <a:lnTo>
                    <a:pt x="9" y="120"/>
                  </a:lnTo>
                  <a:lnTo>
                    <a:pt x="12" y="102"/>
                  </a:lnTo>
                  <a:lnTo>
                    <a:pt x="17" y="85"/>
                  </a:lnTo>
                  <a:lnTo>
                    <a:pt x="26" y="70"/>
                  </a:lnTo>
                  <a:lnTo>
                    <a:pt x="35" y="57"/>
                  </a:lnTo>
                  <a:lnTo>
                    <a:pt x="45" y="45"/>
                  </a:lnTo>
                  <a:lnTo>
                    <a:pt x="59" y="32"/>
                  </a:lnTo>
                  <a:lnTo>
                    <a:pt x="75" y="20"/>
                  </a:lnTo>
                  <a:lnTo>
                    <a:pt x="88" y="11"/>
                  </a:lnTo>
                  <a:lnTo>
                    <a:pt x="103" y="5"/>
                  </a:lnTo>
                  <a:lnTo>
                    <a:pt x="116" y="2"/>
                  </a:lnTo>
                  <a:lnTo>
                    <a:pt x="130" y="0"/>
                  </a:lnTo>
                  <a:lnTo>
                    <a:pt x="1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0" name="Freeform 532"/>
            <p:cNvSpPr>
              <a:spLocks/>
            </p:cNvSpPr>
            <p:nvPr/>
          </p:nvSpPr>
          <p:spPr bwMode="auto">
            <a:xfrm>
              <a:off x="7350126" y="2206626"/>
              <a:ext cx="47625" cy="25400"/>
            </a:xfrm>
            <a:custGeom>
              <a:avLst/>
              <a:gdLst>
                <a:gd name="T0" fmla="*/ 210 w 521"/>
                <a:gd name="T1" fmla="*/ 132 h 268"/>
                <a:gd name="T2" fmla="*/ 218 w 521"/>
                <a:gd name="T3" fmla="*/ 156 h 268"/>
                <a:gd name="T4" fmla="*/ 246 w 521"/>
                <a:gd name="T5" fmla="*/ 115 h 268"/>
                <a:gd name="T6" fmla="*/ 229 w 521"/>
                <a:gd name="T7" fmla="*/ 85 h 268"/>
                <a:gd name="T8" fmla="*/ 225 w 521"/>
                <a:gd name="T9" fmla="*/ 64 h 268"/>
                <a:gd name="T10" fmla="*/ 229 w 521"/>
                <a:gd name="T11" fmla="*/ 51 h 268"/>
                <a:gd name="T12" fmla="*/ 239 w 521"/>
                <a:gd name="T13" fmla="*/ 44 h 268"/>
                <a:gd name="T14" fmla="*/ 250 w 521"/>
                <a:gd name="T15" fmla="*/ 41 h 268"/>
                <a:gd name="T16" fmla="*/ 258 w 521"/>
                <a:gd name="T17" fmla="*/ 40 h 268"/>
                <a:gd name="T18" fmla="*/ 262 w 521"/>
                <a:gd name="T19" fmla="*/ 40 h 268"/>
                <a:gd name="T20" fmla="*/ 270 w 521"/>
                <a:gd name="T21" fmla="*/ 41 h 268"/>
                <a:gd name="T22" fmla="*/ 281 w 521"/>
                <a:gd name="T23" fmla="*/ 44 h 268"/>
                <a:gd name="T24" fmla="*/ 291 w 521"/>
                <a:gd name="T25" fmla="*/ 51 h 268"/>
                <a:gd name="T26" fmla="*/ 296 w 521"/>
                <a:gd name="T27" fmla="*/ 64 h 268"/>
                <a:gd name="T28" fmla="*/ 291 w 521"/>
                <a:gd name="T29" fmla="*/ 85 h 268"/>
                <a:gd name="T30" fmla="*/ 274 w 521"/>
                <a:gd name="T31" fmla="*/ 115 h 268"/>
                <a:gd name="T32" fmla="*/ 303 w 521"/>
                <a:gd name="T33" fmla="*/ 156 h 268"/>
                <a:gd name="T34" fmla="*/ 311 w 521"/>
                <a:gd name="T35" fmla="*/ 132 h 268"/>
                <a:gd name="T36" fmla="*/ 354 w 521"/>
                <a:gd name="T37" fmla="*/ 2 h 268"/>
                <a:gd name="T38" fmla="*/ 369 w 521"/>
                <a:gd name="T39" fmla="*/ 11 h 268"/>
                <a:gd name="T40" fmla="*/ 395 w 521"/>
                <a:gd name="T41" fmla="*/ 25 h 268"/>
                <a:gd name="T42" fmla="*/ 429 w 521"/>
                <a:gd name="T43" fmla="*/ 41 h 268"/>
                <a:gd name="T44" fmla="*/ 472 w 521"/>
                <a:gd name="T45" fmla="*/ 54 h 268"/>
                <a:gd name="T46" fmla="*/ 498 w 521"/>
                <a:gd name="T47" fmla="*/ 68 h 268"/>
                <a:gd name="T48" fmla="*/ 513 w 521"/>
                <a:gd name="T49" fmla="*/ 91 h 268"/>
                <a:gd name="T50" fmla="*/ 520 w 521"/>
                <a:gd name="T51" fmla="*/ 117 h 268"/>
                <a:gd name="T52" fmla="*/ 521 w 521"/>
                <a:gd name="T53" fmla="*/ 141 h 268"/>
                <a:gd name="T54" fmla="*/ 520 w 521"/>
                <a:gd name="T55" fmla="*/ 154 h 268"/>
                <a:gd name="T56" fmla="*/ 519 w 521"/>
                <a:gd name="T57" fmla="*/ 172 h 268"/>
                <a:gd name="T58" fmla="*/ 517 w 521"/>
                <a:gd name="T59" fmla="*/ 197 h 268"/>
                <a:gd name="T60" fmla="*/ 513 w 521"/>
                <a:gd name="T61" fmla="*/ 208 h 268"/>
                <a:gd name="T62" fmla="*/ 495 w 521"/>
                <a:gd name="T63" fmla="*/ 218 h 268"/>
                <a:gd name="T64" fmla="*/ 459 w 521"/>
                <a:gd name="T65" fmla="*/ 233 h 268"/>
                <a:gd name="T66" fmla="*/ 407 w 521"/>
                <a:gd name="T67" fmla="*/ 250 h 268"/>
                <a:gd name="T68" fmla="*/ 340 w 521"/>
                <a:gd name="T69" fmla="*/ 263 h 268"/>
                <a:gd name="T70" fmla="*/ 259 w 521"/>
                <a:gd name="T71" fmla="*/ 268 h 268"/>
                <a:gd name="T72" fmla="*/ 179 w 521"/>
                <a:gd name="T73" fmla="*/ 263 h 268"/>
                <a:gd name="T74" fmla="*/ 112 w 521"/>
                <a:gd name="T75" fmla="*/ 250 h 268"/>
                <a:gd name="T76" fmla="*/ 60 w 521"/>
                <a:gd name="T77" fmla="*/ 233 h 268"/>
                <a:gd name="T78" fmla="*/ 25 w 521"/>
                <a:gd name="T79" fmla="*/ 218 h 268"/>
                <a:gd name="T80" fmla="*/ 7 w 521"/>
                <a:gd name="T81" fmla="*/ 208 h 268"/>
                <a:gd name="T82" fmla="*/ 3 w 521"/>
                <a:gd name="T83" fmla="*/ 197 h 268"/>
                <a:gd name="T84" fmla="*/ 1 w 521"/>
                <a:gd name="T85" fmla="*/ 173 h 268"/>
                <a:gd name="T86" fmla="*/ 0 w 521"/>
                <a:gd name="T87" fmla="*/ 154 h 268"/>
                <a:gd name="T88" fmla="*/ 0 w 521"/>
                <a:gd name="T89" fmla="*/ 141 h 268"/>
                <a:gd name="T90" fmla="*/ 1 w 521"/>
                <a:gd name="T91" fmla="*/ 117 h 268"/>
                <a:gd name="T92" fmla="*/ 8 w 521"/>
                <a:gd name="T93" fmla="*/ 91 h 268"/>
                <a:gd name="T94" fmla="*/ 24 w 521"/>
                <a:gd name="T95" fmla="*/ 68 h 268"/>
                <a:gd name="T96" fmla="*/ 49 w 521"/>
                <a:gd name="T97" fmla="*/ 54 h 268"/>
                <a:gd name="T98" fmla="*/ 91 w 521"/>
                <a:gd name="T99" fmla="*/ 41 h 268"/>
                <a:gd name="T100" fmla="*/ 126 w 521"/>
                <a:gd name="T101" fmla="*/ 25 h 268"/>
                <a:gd name="T102" fmla="*/ 153 w 521"/>
                <a:gd name="T103" fmla="*/ 11 h 268"/>
                <a:gd name="T104" fmla="*/ 167 w 521"/>
                <a:gd name="T105" fmla="*/ 2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21" h="268">
                  <a:moveTo>
                    <a:pt x="169" y="0"/>
                  </a:moveTo>
                  <a:lnTo>
                    <a:pt x="210" y="132"/>
                  </a:lnTo>
                  <a:lnTo>
                    <a:pt x="218" y="157"/>
                  </a:lnTo>
                  <a:lnTo>
                    <a:pt x="218" y="156"/>
                  </a:lnTo>
                  <a:lnTo>
                    <a:pt x="224" y="177"/>
                  </a:lnTo>
                  <a:lnTo>
                    <a:pt x="246" y="115"/>
                  </a:lnTo>
                  <a:lnTo>
                    <a:pt x="236" y="99"/>
                  </a:lnTo>
                  <a:lnTo>
                    <a:pt x="229" y="85"/>
                  </a:lnTo>
                  <a:lnTo>
                    <a:pt x="225" y="73"/>
                  </a:lnTo>
                  <a:lnTo>
                    <a:pt x="225" y="64"/>
                  </a:lnTo>
                  <a:lnTo>
                    <a:pt x="226" y="57"/>
                  </a:lnTo>
                  <a:lnTo>
                    <a:pt x="229" y="51"/>
                  </a:lnTo>
                  <a:lnTo>
                    <a:pt x="234" y="47"/>
                  </a:lnTo>
                  <a:lnTo>
                    <a:pt x="239" y="44"/>
                  </a:lnTo>
                  <a:lnTo>
                    <a:pt x="245" y="42"/>
                  </a:lnTo>
                  <a:lnTo>
                    <a:pt x="250" y="41"/>
                  </a:lnTo>
                  <a:lnTo>
                    <a:pt x="255" y="40"/>
                  </a:lnTo>
                  <a:lnTo>
                    <a:pt x="258" y="40"/>
                  </a:lnTo>
                  <a:lnTo>
                    <a:pt x="260" y="40"/>
                  </a:lnTo>
                  <a:lnTo>
                    <a:pt x="262" y="40"/>
                  </a:lnTo>
                  <a:lnTo>
                    <a:pt x="265" y="40"/>
                  </a:lnTo>
                  <a:lnTo>
                    <a:pt x="270" y="41"/>
                  </a:lnTo>
                  <a:lnTo>
                    <a:pt x="275" y="42"/>
                  </a:lnTo>
                  <a:lnTo>
                    <a:pt x="281" y="44"/>
                  </a:lnTo>
                  <a:lnTo>
                    <a:pt x="286" y="47"/>
                  </a:lnTo>
                  <a:lnTo>
                    <a:pt x="291" y="51"/>
                  </a:lnTo>
                  <a:lnTo>
                    <a:pt x="294" y="57"/>
                  </a:lnTo>
                  <a:lnTo>
                    <a:pt x="296" y="64"/>
                  </a:lnTo>
                  <a:lnTo>
                    <a:pt x="296" y="73"/>
                  </a:lnTo>
                  <a:lnTo>
                    <a:pt x="291" y="85"/>
                  </a:lnTo>
                  <a:lnTo>
                    <a:pt x="285" y="99"/>
                  </a:lnTo>
                  <a:lnTo>
                    <a:pt x="274" y="115"/>
                  </a:lnTo>
                  <a:lnTo>
                    <a:pt x="297" y="177"/>
                  </a:lnTo>
                  <a:lnTo>
                    <a:pt x="303" y="156"/>
                  </a:lnTo>
                  <a:lnTo>
                    <a:pt x="303" y="157"/>
                  </a:lnTo>
                  <a:lnTo>
                    <a:pt x="311" y="132"/>
                  </a:lnTo>
                  <a:lnTo>
                    <a:pt x="352" y="0"/>
                  </a:lnTo>
                  <a:lnTo>
                    <a:pt x="354" y="2"/>
                  </a:lnTo>
                  <a:lnTo>
                    <a:pt x="360" y="5"/>
                  </a:lnTo>
                  <a:lnTo>
                    <a:pt x="369" y="11"/>
                  </a:lnTo>
                  <a:lnTo>
                    <a:pt x="380" y="17"/>
                  </a:lnTo>
                  <a:lnTo>
                    <a:pt x="395" y="25"/>
                  </a:lnTo>
                  <a:lnTo>
                    <a:pt x="411" y="33"/>
                  </a:lnTo>
                  <a:lnTo>
                    <a:pt x="429" y="41"/>
                  </a:lnTo>
                  <a:lnTo>
                    <a:pt x="449" y="48"/>
                  </a:lnTo>
                  <a:lnTo>
                    <a:pt x="472" y="54"/>
                  </a:lnTo>
                  <a:lnTo>
                    <a:pt x="486" y="60"/>
                  </a:lnTo>
                  <a:lnTo>
                    <a:pt x="498" y="68"/>
                  </a:lnTo>
                  <a:lnTo>
                    <a:pt x="506" y="78"/>
                  </a:lnTo>
                  <a:lnTo>
                    <a:pt x="513" y="91"/>
                  </a:lnTo>
                  <a:lnTo>
                    <a:pt x="517" y="104"/>
                  </a:lnTo>
                  <a:lnTo>
                    <a:pt x="520" y="117"/>
                  </a:lnTo>
                  <a:lnTo>
                    <a:pt x="521" y="129"/>
                  </a:lnTo>
                  <a:lnTo>
                    <a:pt x="521" y="141"/>
                  </a:lnTo>
                  <a:lnTo>
                    <a:pt x="521" y="151"/>
                  </a:lnTo>
                  <a:lnTo>
                    <a:pt x="520" y="154"/>
                  </a:lnTo>
                  <a:lnTo>
                    <a:pt x="520" y="162"/>
                  </a:lnTo>
                  <a:lnTo>
                    <a:pt x="519" y="172"/>
                  </a:lnTo>
                  <a:lnTo>
                    <a:pt x="518" y="184"/>
                  </a:lnTo>
                  <a:lnTo>
                    <a:pt x="517" y="197"/>
                  </a:lnTo>
                  <a:lnTo>
                    <a:pt x="515" y="207"/>
                  </a:lnTo>
                  <a:lnTo>
                    <a:pt x="513" y="208"/>
                  </a:lnTo>
                  <a:lnTo>
                    <a:pt x="506" y="212"/>
                  </a:lnTo>
                  <a:lnTo>
                    <a:pt x="495" y="218"/>
                  </a:lnTo>
                  <a:lnTo>
                    <a:pt x="479" y="225"/>
                  </a:lnTo>
                  <a:lnTo>
                    <a:pt x="459" y="233"/>
                  </a:lnTo>
                  <a:lnTo>
                    <a:pt x="434" y="242"/>
                  </a:lnTo>
                  <a:lnTo>
                    <a:pt x="407" y="250"/>
                  </a:lnTo>
                  <a:lnTo>
                    <a:pt x="375" y="257"/>
                  </a:lnTo>
                  <a:lnTo>
                    <a:pt x="340" y="263"/>
                  </a:lnTo>
                  <a:lnTo>
                    <a:pt x="302" y="267"/>
                  </a:lnTo>
                  <a:lnTo>
                    <a:pt x="259" y="268"/>
                  </a:lnTo>
                  <a:lnTo>
                    <a:pt x="218" y="267"/>
                  </a:lnTo>
                  <a:lnTo>
                    <a:pt x="179" y="263"/>
                  </a:lnTo>
                  <a:lnTo>
                    <a:pt x="144" y="257"/>
                  </a:lnTo>
                  <a:lnTo>
                    <a:pt x="112" y="250"/>
                  </a:lnTo>
                  <a:lnTo>
                    <a:pt x="84" y="242"/>
                  </a:lnTo>
                  <a:lnTo>
                    <a:pt x="60" y="233"/>
                  </a:lnTo>
                  <a:lnTo>
                    <a:pt x="41" y="225"/>
                  </a:lnTo>
                  <a:lnTo>
                    <a:pt x="25" y="218"/>
                  </a:lnTo>
                  <a:lnTo>
                    <a:pt x="14" y="212"/>
                  </a:lnTo>
                  <a:lnTo>
                    <a:pt x="7" y="208"/>
                  </a:lnTo>
                  <a:lnTo>
                    <a:pt x="4" y="207"/>
                  </a:lnTo>
                  <a:lnTo>
                    <a:pt x="3" y="197"/>
                  </a:lnTo>
                  <a:lnTo>
                    <a:pt x="2" y="185"/>
                  </a:lnTo>
                  <a:lnTo>
                    <a:pt x="1" y="173"/>
                  </a:lnTo>
                  <a:lnTo>
                    <a:pt x="0" y="162"/>
                  </a:lnTo>
                  <a:lnTo>
                    <a:pt x="0" y="154"/>
                  </a:lnTo>
                  <a:lnTo>
                    <a:pt x="0" y="151"/>
                  </a:lnTo>
                  <a:lnTo>
                    <a:pt x="0" y="141"/>
                  </a:lnTo>
                  <a:lnTo>
                    <a:pt x="0" y="129"/>
                  </a:lnTo>
                  <a:lnTo>
                    <a:pt x="1" y="117"/>
                  </a:lnTo>
                  <a:lnTo>
                    <a:pt x="4" y="104"/>
                  </a:lnTo>
                  <a:lnTo>
                    <a:pt x="8" y="91"/>
                  </a:lnTo>
                  <a:lnTo>
                    <a:pt x="15" y="78"/>
                  </a:lnTo>
                  <a:lnTo>
                    <a:pt x="24" y="68"/>
                  </a:lnTo>
                  <a:lnTo>
                    <a:pt x="35" y="60"/>
                  </a:lnTo>
                  <a:lnTo>
                    <a:pt x="49" y="54"/>
                  </a:lnTo>
                  <a:lnTo>
                    <a:pt x="71" y="48"/>
                  </a:lnTo>
                  <a:lnTo>
                    <a:pt x="91" y="41"/>
                  </a:lnTo>
                  <a:lnTo>
                    <a:pt x="109" y="33"/>
                  </a:lnTo>
                  <a:lnTo>
                    <a:pt x="126" y="25"/>
                  </a:lnTo>
                  <a:lnTo>
                    <a:pt x="141" y="17"/>
                  </a:lnTo>
                  <a:lnTo>
                    <a:pt x="153" y="11"/>
                  </a:lnTo>
                  <a:lnTo>
                    <a:pt x="161" y="5"/>
                  </a:lnTo>
                  <a:lnTo>
                    <a:pt x="167" y="2"/>
                  </a:lnTo>
                  <a:lnTo>
                    <a:pt x="1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1" name="Freeform 533"/>
            <p:cNvSpPr>
              <a:spLocks/>
            </p:cNvSpPr>
            <p:nvPr/>
          </p:nvSpPr>
          <p:spPr bwMode="auto">
            <a:xfrm>
              <a:off x="7146926" y="2266951"/>
              <a:ext cx="25400" cy="33338"/>
            </a:xfrm>
            <a:custGeom>
              <a:avLst/>
              <a:gdLst>
                <a:gd name="T0" fmla="*/ 167 w 275"/>
                <a:gd name="T1" fmla="*/ 2 h 367"/>
                <a:gd name="T2" fmla="*/ 195 w 275"/>
                <a:gd name="T3" fmla="*/ 14 h 367"/>
                <a:gd name="T4" fmla="*/ 216 w 275"/>
                <a:gd name="T5" fmla="*/ 30 h 367"/>
                <a:gd name="T6" fmla="*/ 226 w 275"/>
                <a:gd name="T7" fmla="*/ 42 h 367"/>
                <a:gd name="T8" fmla="*/ 228 w 275"/>
                <a:gd name="T9" fmla="*/ 44 h 367"/>
                <a:gd name="T10" fmla="*/ 235 w 275"/>
                <a:gd name="T11" fmla="*/ 46 h 367"/>
                <a:gd name="T12" fmla="*/ 246 w 275"/>
                <a:gd name="T13" fmla="*/ 53 h 367"/>
                <a:gd name="T14" fmla="*/ 257 w 275"/>
                <a:gd name="T15" fmla="*/ 68 h 367"/>
                <a:gd name="T16" fmla="*/ 265 w 275"/>
                <a:gd name="T17" fmla="*/ 94 h 367"/>
                <a:gd name="T18" fmla="*/ 266 w 275"/>
                <a:gd name="T19" fmla="*/ 132 h 367"/>
                <a:gd name="T20" fmla="*/ 261 w 275"/>
                <a:gd name="T21" fmla="*/ 166 h 367"/>
                <a:gd name="T22" fmla="*/ 263 w 275"/>
                <a:gd name="T23" fmla="*/ 175 h 367"/>
                <a:gd name="T24" fmla="*/ 272 w 275"/>
                <a:gd name="T25" fmla="*/ 179 h 367"/>
                <a:gd name="T26" fmla="*/ 275 w 275"/>
                <a:gd name="T27" fmla="*/ 195 h 367"/>
                <a:gd name="T28" fmla="*/ 269 w 275"/>
                <a:gd name="T29" fmla="*/ 223 h 367"/>
                <a:gd name="T30" fmla="*/ 259 w 275"/>
                <a:gd name="T31" fmla="*/ 250 h 367"/>
                <a:gd name="T32" fmla="*/ 250 w 275"/>
                <a:gd name="T33" fmla="*/ 261 h 367"/>
                <a:gd name="T34" fmla="*/ 242 w 275"/>
                <a:gd name="T35" fmla="*/ 282 h 367"/>
                <a:gd name="T36" fmla="*/ 222 w 275"/>
                <a:gd name="T37" fmla="*/ 321 h 367"/>
                <a:gd name="T38" fmla="*/ 188 w 275"/>
                <a:gd name="T39" fmla="*/ 353 h 367"/>
                <a:gd name="T40" fmla="*/ 147 w 275"/>
                <a:gd name="T41" fmla="*/ 367 h 367"/>
                <a:gd name="T42" fmla="*/ 107 w 275"/>
                <a:gd name="T43" fmla="*/ 363 h 367"/>
                <a:gd name="T44" fmla="*/ 67 w 275"/>
                <a:gd name="T45" fmla="*/ 338 h 367"/>
                <a:gd name="T46" fmla="*/ 40 w 275"/>
                <a:gd name="T47" fmla="*/ 302 h 367"/>
                <a:gd name="T48" fmla="*/ 27 w 275"/>
                <a:gd name="T49" fmla="*/ 262 h 367"/>
                <a:gd name="T50" fmla="*/ 19 w 275"/>
                <a:gd name="T51" fmla="*/ 257 h 367"/>
                <a:gd name="T52" fmla="*/ 10 w 275"/>
                <a:gd name="T53" fmla="*/ 239 h 367"/>
                <a:gd name="T54" fmla="*/ 1 w 275"/>
                <a:gd name="T55" fmla="*/ 207 h 367"/>
                <a:gd name="T56" fmla="*/ 0 w 275"/>
                <a:gd name="T57" fmla="*/ 186 h 367"/>
                <a:gd name="T58" fmla="*/ 7 w 275"/>
                <a:gd name="T59" fmla="*/ 176 h 367"/>
                <a:gd name="T60" fmla="*/ 15 w 275"/>
                <a:gd name="T61" fmla="*/ 174 h 367"/>
                <a:gd name="T62" fmla="*/ 8 w 275"/>
                <a:gd name="T63" fmla="*/ 138 h 367"/>
                <a:gd name="T64" fmla="*/ 10 w 275"/>
                <a:gd name="T65" fmla="*/ 102 h 367"/>
                <a:gd name="T66" fmla="*/ 23 w 275"/>
                <a:gd name="T67" fmla="*/ 69 h 367"/>
                <a:gd name="T68" fmla="*/ 43 w 275"/>
                <a:gd name="T69" fmla="*/ 44 h 367"/>
                <a:gd name="T70" fmla="*/ 72 w 275"/>
                <a:gd name="T71" fmla="*/ 19 h 367"/>
                <a:gd name="T72" fmla="*/ 101 w 275"/>
                <a:gd name="T73" fmla="*/ 5 h 367"/>
                <a:gd name="T74" fmla="*/ 128 w 275"/>
                <a:gd name="T75" fmla="*/ 0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5" h="367">
                  <a:moveTo>
                    <a:pt x="149" y="0"/>
                  </a:moveTo>
                  <a:lnTo>
                    <a:pt x="167" y="2"/>
                  </a:lnTo>
                  <a:lnTo>
                    <a:pt x="182" y="7"/>
                  </a:lnTo>
                  <a:lnTo>
                    <a:pt x="195" y="14"/>
                  </a:lnTo>
                  <a:lnTo>
                    <a:pt x="207" y="22"/>
                  </a:lnTo>
                  <a:lnTo>
                    <a:pt x="216" y="30"/>
                  </a:lnTo>
                  <a:lnTo>
                    <a:pt x="223" y="37"/>
                  </a:lnTo>
                  <a:lnTo>
                    <a:pt x="226" y="42"/>
                  </a:lnTo>
                  <a:lnTo>
                    <a:pt x="227" y="44"/>
                  </a:lnTo>
                  <a:lnTo>
                    <a:pt x="228" y="44"/>
                  </a:lnTo>
                  <a:lnTo>
                    <a:pt x="231" y="45"/>
                  </a:lnTo>
                  <a:lnTo>
                    <a:pt x="235" y="46"/>
                  </a:lnTo>
                  <a:lnTo>
                    <a:pt x="240" y="49"/>
                  </a:lnTo>
                  <a:lnTo>
                    <a:pt x="246" y="53"/>
                  </a:lnTo>
                  <a:lnTo>
                    <a:pt x="252" y="59"/>
                  </a:lnTo>
                  <a:lnTo>
                    <a:pt x="257" y="68"/>
                  </a:lnTo>
                  <a:lnTo>
                    <a:pt x="262" y="80"/>
                  </a:lnTo>
                  <a:lnTo>
                    <a:pt x="265" y="94"/>
                  </a:lnTo>
                  <a:lnTo>
                    <a:pt x="266" y="111"/>
                  </a:lnTo>
                  <a:lnTo>
                    <a:pt x="266" y="132"/>
                  </a:lnTo>
                  <a:lnTo>
                    <a:pt x="263" y="157"/>
                  </a:lnTo>
                  <a:lnTo>
                    <a:pt x="261" y="166"/>
                  </a:lnTo>
                  <a:lnTo>
                    <a:pt x="258" y="175"/>
                  </a:lnTo>
                  <a:lnTo>
                    <a:pt x="263" y="175"/>
                  </a:lnTo>
                  <a:lnTo>
                    <a:pt x="267" y="176"/>
                  </a:lnTo>
                  <a:lnTo>
                    <a:pt x="272" y="179"/>
                  </a:lnTo>
                  <a:lnTo>
                    <a:pt x="274" y="186"/>
                  </a:lnTo>
                  <a:lnTo>
                    <a:pt x="275" y="195"/>
                  </a:lnTo>
                  <a:lnTo>
                    <a:pt x="274" y="207"/>
                  </a:lnTo>
                  <a:lnTo>
                    <a:pt x="269" y="223"/>
                  </a:lnTo>
                  <a:lnTo>
                    <a:pt x="264" y="239"/>
                  </a:lnTo>
                  <a:lnTo>
                    <a:pt x="259" y="250"/>
                  </a:lnTo>
                  <a:lnTo>
                    <a:pt x="255" y="257"/>
                  </a:lnTo>
                  <a:lnTo>
                    <a:pt x="250" y="261"/>
                  </a:lnTo>
                  <a:lnTo>
                    <a:pt x="247" y="262"/>
                  </a:lnTo>
                  <a:lnTo>
                    <a:pt x="242" y="282"/>
                  </a:lnTo>
                  <a:lnTo>
                    <a:pt x="234" y="302"/>
                  </a:lnTo>
                  <a:lnTo>
                    <a:pt x="222" y="321"/>
                  </a:lnTo>
                  <a:lnTo>
                    <a:pt x="207" y="338"/>
                  </a:lnTo>
                  <a:lnTo>
                    <a:pt x="188" y="353"/>
                  </a:lnTo>
                  <a:lnTo>
                    <a:pt x="167" y="363"/>
                  </a:lnTo>
                  <a:lnTo>
                    <a:pt x="147" y="367"/>
                  </a:lnTo>
                  <a:lnTo>
                    <a:pt x="128" y="367"/>
                  </a:lnTo>
                  <a:lnTo>
                    <a:pt x="107" y="363"/>
                  </a:lnTo>
                  <a:lnTo>
                    <a:pt x="86" y="352"/>
                  </a:lnTo>
                  <a:lnTo>
                    <a:pt x="67" y="338"/>
                  </a:lnTo>
                  <a:lnTo>
                    <a:pt x="52" y="321"/>
                  </a:lnTo>
                  <a:lnTo>
                    <a:pt x="40" y="302"/>
                  </a:lnTo>
                  <a:lnTo>
                    <a:pt x="32" y="281"/>
                  </a:lnTo>
                  <a:lnTo>
                    <a:pt x="27" y="262"/>
                  </a:lnTo>
                  <a:lnTo>
                    <a:pt x="23" y="261"/>
                  </a:lnTo>
                  <a:lnTo>
                    <a:pt x="19" y="257"/>
                  </a:lnTo>
                  <a:lnTo>
                    <a:pt x="15" y="250"/>
                  </a:lnTo>
                  <a:lnTo>
                    <a:pt x="10" y="239"/>
                  </a:lnTo>
                  <a:lnTo>
                    <a:pt x="4" y="223"/>
                  </a:lnTo>
                  <a:lnTo>
                    <a:pt x="1" y="207"/>
                  </a:lnTo>
                  <a:lnTo>
                    <a:pt x="0" y="195"/>
                  </a:lnTo>
                  <a:lnTo>
                    <a:pt x="0" y="186"/>
                  </a:lnTo>
                  <a:lnTo>
                    <a:pt x="3" y="179"/>
                  </a:lnTo>
                  <a:lnTo>
                    <a:pt x="7" y="176"/>
                  </a:lnTo>
                  <a:lnTo>
                    <a:pt x="11" y="174"/>
                  </a:lnTo>
                  <a:lnTo>
                    <a:pt x="15" y="174"/>
                  </a:lnTo>
                  <a:lnTo>
                    <a:pt x="10" y="157"/>
                  </a:lnTo>
                  <a:lnTo>
                    <a:pt x="8" y="138"/>
                  </a:lnTo>
                  <a:lnTo>
                    <a:pt x="8" y="119"/>
                  </a:lnTo>
                  <a:lnTo>
                    <a:pt x="10" y="102"/>
                  </a:lnTo>
                  <a:lnTo>
                    <a:pt x="16" y="85"/>
                  </a:lnTo>
                  <a:lnTo>
                    <a:pt x="23" y="69"/>
                  </a:lnTo>
                  <a:lnTo>
                    <a:pt x="32" y="56"/>
                  </a:lnTo>
                  <a:lnTo>
                    <a:pt x="43" y="44"/>
                  </a:lnTo>
                  <a:lnTo>
                    <a:pt x="57" y="31"/>
                  </a:lnTo>
                  <a:lnTo>
                    <a:pt x="72" y="19"/>
                  </a:lnTo>
                  <a:lnTo>
                    <a:pt x="86" y="11"/>
                  </a:lnTo>
                  <a:lnTo>
                    <a:pt x="101" y="5"/>
                  </a:lnTo>
                  <a:lnTo>
                    <a:pt x="115" y="1"/>
                  </a:lnTo>
                  <a:lnTo>
                    <a:pt x="128" y="0"/>
                  </a:lnTo>
                  <a:lnTo>
                    <a:pt x="1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2" name="Freeform 534"/>
            <p:cNvSpPr>
              <a:spLocks/>
            </p:cNvSpPr>
            <p:nvPr/>
          </p:nvSpPr>
          <p:spPr bwMode="auto">
            <a:xfrm>
              <a:off x="7135813" y="2298701"/>
              <a:ext cx="49213" cy="25400"/>
            </a:xfrm>
            <a:custGeom>
              <a:avLst/>
              <a:gdLst>
                <a:gd name="T0" fmla="*/ 209 w 522"/>
                <a:gd name="T1" fmla="*/ 131 h 269"/>
                <a:gd name="T2" fmla="*/ 217 w 522"/>
                <a:gd name="T3" fmla="*/ 157 h 269"/>
                <a:gd name="T4" fmla="*/ 247 w 522"/>
                <a:gd name="T5" fmla="*/ 115 h 269"/>
                <a:gd name="T6" fmla="*/ 229 w 522"/>
                <a:gd name="T7" fmla="*/ 85 h 269"/>
                <a:gd name="T8" fmla="*/ 224 w 522"/>
                <a:gd name="T9" fmla="*/ 65 h 269"/>
                <a:gd name="T10" fmla="*/ 229 w 522"/>
                <a:gd name="T11" fmla="*/ 52 h 269"/>
                <a:gd name="T12" fmla="*/ 240 w 522"/>
                <a:gd name="T13" fmla="*/ 45 h 269"/>
                <a:gd name="T14" fmla="*/ 251 w 522"/>
                <a:gd name="T15" fmla="*/ 42 h 269"/>
                <a:gd name="T16" fmla="*/ 259 w 522"/>
                <a:gd name="T17" fmla="*/ 41 h 269"/>
                <a:gd name="T18" fmla="*/ 263 w 522"/>
                <a:gd name="T19" fmla="*/ 41 h 269"/>
                <a:gd name="T20" fmla="*/ 271 w 522"/>
                <a:gd name="T21" fmla="*/ 42 h 269"/>
                <a:gd name="T22" fmla="*/ 282 w 522"/>
                <a:gd name="T23" fmla="*/ 45 h 269"/>
                <a:gd name="T24" fmla="*/ 291 w 522"/>
                <a:gd name="T25" fmla="*/ 52 h 269"/>
                <a:gd name="T26" fmla="*/ 296 w 522"/>
                <a:gd name="T27" fmla="*/ 65 h 269"/>
                <a:gd name="T28" fmla="*/ 292 w 522"/>
                <a:gd name="T29" fmla="*/ 85 h 269"/>
                <a:gd name="T30" fmla="*/ 275 w 522"/>
                <a:gd name="T31" fmla="*/ 115 h 269"/>
                <a:gd name="T32" fmla="*/ 303 w 522"/>
                <a:gd name="T33" fmla="*/ 157 h 269"/>
                <a:gd name="T34" fmla="*/ 311 w 522"/>
                <a:gd name="T35" fmla="*/ 131 h 269"/>
                <a:gd name="T36" fmla="*/ 354 w 522"/>
                <a:gd name="T37" fmla="*/ 1 h 269"/>
                <a:gd name="T38" fmla="*/ 368 w 522"/>
                <a:gd name="T39" fmla="*/ 10 h 269"/>
                <a:gd name="T40" fmla="*/ 395 w 522"/>
                <a:gd name="T41" fmla="*/ 25 h 269"/>
                <a:gd name="T42" fmla="*/ 430 w 522"/>
                <a:gd name="T43" fmla="*/ 41 h 269"/>
                <a:gd name="T44" fmla="*/ 471 w 522"/>
                <a:gd name="T45" fmla="*/ 55 h 269"/>
                <a:gd name="T46" fmla="*/ 497 w 522"/>
                <a:gd name="T47" fmla="*/ 69 h 269"/>
                <a:gd name="T48" fmla="*/ 513 w 522"/>
                <a:gd name="T49" fmla="*/ 91 h 269"/>
                <a:gd name="T50" fmla="*/ 520 w 522"/>
                <a:gd name="T51" fmla="*/ 117 h 269"/>
                <a:gd name="T52" fmla="*/ 522 w 522"/>
                <a:gd name="T53" fmla="*/ 141 h 269"/>
                <a:gd name="T54" fmla="*/ 522 w 522"/>
                <a:gd name="T55" fmla="*/ 155 h 269"/>
                <a:gd name="T56" fmla="*/ 520 w 522"/>
                <a:gd name="T57" fmla="*/ 173 h 269"/>
                <a:gd name="T58" fmla="*/ 518 w 522"/>
                <a:gd name="T59" fmla="*/ 197 h 269"/>
                <a:gd name="T60" fmla="*/ 514 w 522"/>
                <a:gd name="T61" fmla="*/ 208 h 269"/>
                <a:gd name="T62" fmla="*/ 496 w 522"/>
                <a:gd name="T63" fmla="*/ 218 h 269"/>
                <a:gd name="T64" fmla="*/ 460 w 522"/>
                <a:gd name="T65" fmla="*/ 233 h 269"/>
                <a:gd name="T66" fmla="*/ 409 w 522"/>
                <a:gd name="T67" fmla="*/ 251 h 269"/>
                <a:gd name="T68" fmla="*/ 341 w 522"/>
                <a:gd name="T69" fmla="*/ 264 h 269"/>
                <a:gd name="T70" fmla="*/ 261 w 522"/>
                <a:gd name="T71" fmla="*/ 269 h 269"/>
                <a:gd name="T72" fmla="*/ 180 w 522"/>
                <a:gd name="T73" fmla="*/ 264 h 269"/>
                <a:gd name="T74" fmla="*/ 114 w 522"/>
                <a:gd name="T75" fmla="*/ 251 h 269"/>
                <a:gd name="T76" fmla="*/ 61 w 522"/>
                <a:gd name="T77" fmla="*/ 233 h 269"/>
                <a:gd name="T78" fmla="*/ 26 w 522"/>
                <a:gd name="T79" fmla="*/ 218 h 269"/>
                <a:gd name="T80" fmla="*/ 8 w 522"/>
                <a:gd name="T81" fmla="*/ 208 h 269"/>
                <a:gd name="T82" fmla="*/ 4 w 522"/>
                <a:gd name="T83" fmla="*/ 197 h 269"/>
                <a:gd name="T84" fmla="*/ 2 w 522"/>
                <a:gd name="T85" fmla="*/ 173 h 269"/>
                <a:gd name="T86" fmla="*/ 0 w 522"/>
                <a:gd name="T87" fmla="*/ 155 h 269"/>
                <a:gd name="T88" fmla="*/ 0 w 522"/>
                <a:gd name="T89" fmla="*/ 141 h 269"/>
                <a:gd name="T90" fmla="*/ 1 w 522"/>
                <a:gd name="T91" fmla="*/ 117 h 269"/>
                <a:gd name="T92" fmla="*/ 8 w 522"/>
                <a:gd name="T93" fmla="*/ 91 h 269"/>
                <a:gd name="T94" fmla="*/ 23 w 522"/>
                <a:gd name="T95" fmla="*/ 69 h 269"/>
                <a:gd name="T96" fmla="*/ 49 w 522"/>
                <a:gd name="T97" fmla="*/ 55 h 269"/>
                <a:gd name="T98" fmla="*/ 91 w 522"/>
                <a:gd name="T99" fmla="*/ 41 h 269"/>
                <a:gd name="T100" fmla="*/ 126 w 522"/>
                <a:gd name="T101" fmla="*/ 25 h 269"/>
                <a:gd name="T102" fmla="*/ 152 w 522"/>
                <a:gd name="T103" fmla="*/ 10 h 269"/>
                <a:gd name="T104" fmla="*/ 167 w 522"/>
                <a:gd name="T105" fmla="*/ 1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22" h="269">
                  <a:moveTo>
                    <a:pt x="168" y="0"/>
                  </a:moveTo>
                  <a:lnTo>
                    <a:pt x="209" y="131"/>
                  </a:lnTo>
                  <a:lnTo>
                    <a:pt x="217" y="157"/>
                  </a:lnTo>
                  <a:lnTo>
                    <a:pt x="217" y="157"/>
                  </a:lnTo>
                  <a:lnTo>
                    <a:pt x="224" y="178"/>
                  </a:lnTo>
                  <a:lnTo>
                    <a:pt x="247" y="115"/>
                  </a:lnTo>
                  <a:lnTo>
                    <a:pt x="236" y="99"/>
                  </a:lnTo>
                  <a:lnTo>
                    <a:pt x="229" y="85"/>
                  </a:lnTo>
                  <a:lnTo>
                    <a:pt x="225" y="74"/>
                  </a:lnTo>
                  <a:lnTo>
                    <a:pt x="224" y="65"/>
                  </a:lnTo>
                  <a:lnTo>
                    <a:pt x="226" y="58"/>
                  </a:lnTo>
                  <a:lnTo>
                    <a:pt x="229" y="52"/>
                  </a:lnTo>
                  <a:lnTo>
                    <a:pt x="234" y="48"/>
                  </a:lnTo>
                  <a:lnTo>
                    <a:pt x="240" y="45"/>
                  </a:lnTo>
                  <a:lnTo>
                    <a:pt x="246" y="43"/>
                  </a:lnTo>
                  <a:lnTo>
                    <a:pt x="251" y="42"/>
                  </a:lnTo>
                  <a:lnTo>
                    <a:pt x="256" y="41"/>
                  </a:lnTo>
                  <a:lnTo>
                    <a:pt x="259" y="41"/>
                  </a:lnTo>
                  <a:lnTo>
                    <a:pt x="261" y="41"/>
                  </a:lnTo>
                  <a:lnTo>
                    <a:pt x="263" y="41"/>
                  </a:lnTo>
                  <a:lnTo>
                    <a:pt x="266" y="41"/>
                  </a:lnTo>
                  <a:lnTo>
                    <a:pt x="271" y="42"/>
                  </a:lnTo>
                  <a:lnTo>
                    <a:pt x="276" y="43"/>
                  </a:lnTo>
                  <a:lnTo>
                    <a:pt x="282" y="45"/>
                  </a:lnTo>
                  <a:lnTo>
                    <a:pt x="287" y="48"/>
                  </a:lnTo>
                  <a:lnTo>
                    <a:pt x="291" y="52"/>
                  </a:lnTo>
                  <a:lnTo>
                    <a:pt x="295" y="58"/>
                  </a:lnTo>
                  <a:lnTo>
                    <a:pt x="296" y="65"/>
                  </a:lnTo>
                  <a:lnTo>
                    <a:pt x="295" y="74"/>
                  </a:lnTo>
                  <a:lnTo>
                    <a:pt x="292" y="85"/>
                  </a:lnTo>
                  <a:lnTo>
                    <a:pt x="285" y="99"/>
                  </a:lnTo>
                  <a:lnTo>
                    <a:pt x="275" y="115"/>
                  </a:lnTo>
                  <a:lnTo>
                    <a:pt x="296" y="178"/>
                  </a:lnTo>
                  <a:lnTo>
                    <a:pt x="303" y="157"/>
                  </a:lnTo>
                  <a:lnTo>
                    <a:pt x="303" y="157"/>
                  </a:lnTo>
                  <a:lnTo>
                    <a:pt x="311" y="131"/>
                  </a:lnTo>
                  <a:lnTo>
                    <a:pt x="352" y="0"/>
                  </a:lnTo>
                  <a:lnTo>
                    <a:pt x="354" y="1"/>
                  </a:lnTo>
                  <a:lnTo>
                    <a:pt x="360" y="5"/>
                  </a:lnTo>
                  <a:lnTo>
                    <a:pt x="368" y="10"/>
                  </a:lnTo>
                  <a:lnTo>
                    <a:pt x="380" y="17"/>
                  </a:lnTo>
                  <a:lnTo>
                    <a:pt x="395" y="25"/>
                  </a:lnTo>
                  <a:lnTo>
                    <a:pt x="412" y="33"/>
                  </a:lnTo>
                  <a:lnTo>
                    <a:pt x="430" y="41"/>
                  </a:lnTo>
                  <a:lnTo>
                    <a:pt x="450" y="49"/>
                  </a:lnTo>
                  <a:lnTo>
                    <a:pt x="471" y="55"/>
                  </a:lnTo>
                  <a:lnTo>
                    <a:pt x="486" y="61"/>
                  </a:lnTo>
                  <a:lnTo>
                    <a:pt x="497" y="69"/>
                  </a:lnTo>
                  <a:lnTo>
                    <a:pt x="506" y="79"/>
                  </a:lnTo>
                  <a:lnTo>
                    <a:pt x="513" y="91"/>
                  </a:lnTo>
                  <a:lnTo>
                    <a:pt x="517" y="104"/>
                  </a:lnTo>
                  <a:lnTo>
                    <a:pt x="520" y="117"/>
                  </a:lnTo>
                  <a:lnTo>
                    <a:pt x="521" y="129"/>
                  </a:lnTo>
                  <a:lnTo>
                    <a:pt x="522" y="141"/>
                  </a:lnTo>
                  <a:lnTo>
                    <a:pt x="522" y="152"/>
                  </a:lnTo>
                  <a:lnTo>
                    <a:pt x="522" y="155"/>
                  </a:lnTo>
                  <a:lnTo>
                    <a:pt x="521" y="162"/>
                  </a:lnTo>
                  <a:lnTo>
                    <a:pt x="520" y="173"/>
                  </a:lnTo>
                  <a:lnTo>
                    <a:pt x="519" y="185"/>
                  </a:lnTo>
                  <a:lnTo>
                    <a:pt x="518" y="197"/>
                  </a:lnTo>
                  <a:lnTo>
                    <a:pt x="516" y="206"/>
                  </a:lnTo>
                  <a:lnTo>
                    <a:pt x="514" y="208"/>
                  </a:lnTo>
                  <a:lnTo>
                    <a:pt x="507" y="212"/>
                  </a:lnTo>
                  <a:lnTo>
                    <a:pt x="496" y="218"/>
                  </a:lnTo>
                  <a:lnTo>
                    <a:pt x="480" y="225"/>
                  </a:lnTo>
                  <a:lnTo>
                    <a:pt x="460" y="233"/>
                  </a:lnTo>
                  <a:lnTo>
                    <a:pt x="436" y="242"/>
                  </a:lnTo>
                  <a:lnTo>
                    <a:pt x="409" y="251"/>
                  </a:lnTo>
                  <a:lnTo>
                    <a:pt x="376" y="258"/>
                  </a:lnTo>
                  <a:lnTo>
                    <a:pt x="341" y="264"/>
                  </a:lnTo>
                  <a:lnTo>
                    <a:pt x="303" y="268"/>
                  </a:lnTo>
                  <a:lnTo>
                    <a:pt x="261" y="269"/>
                  </a:lnTo>
                  <a:lnTo>
                    <a:pt x="219" y="268"/>
                  </a:lnTo>
                  <a:lnTo>
                    <a:pt x="180" y="264"/>
                  </a:lnTo>
                  <a:lnTo>
                    <a:pt x="145" y="258"/>
                  </a:lnTo>
                  <a:lnTo>
                    <a:pt x="114" y="251"/>
                  </a:lnTo>
                  <a:lnTo>
                    <a:pt x="86" y="242"/>
                  </a:lnTo>
                  <a:lnTo>
                    <a:pt x="61" y="233"/>
                  </a:lnTo>
                  <a:lnTo>
                    <a:pt x="42" y="225"/>
                  </a:lnTo>
                  <a:lnTo>
                    <a:pt x="26" y="218"/>
                  </a:lnTo>
                  <a:lnTo>
                    <a:pt x="15" y="212"/>
                  </a:lnTo>
                  <a:lnTo>
                    <a:pt x="8" y="208"/>
                  </a:lnTo>
                  <a:lnTo>
                    <a:pt x="6" y="206"/>
                  </a:lnTo>
                  <a:lnTo>
                    <a:pt x="4" y="197"/>
                  </a:lnTo>
                  <a:lnTo>
                    <a:pt x="3" y="185"/>
                  </a:lnTo>
                  <a:lnTo>
                    <a:pt x="2" y="173"/>
                  </a:lnTo>
                  <a:lnTo>
                    <a:pt x="1" y="162"/>
                  </a:lnTo>
                  <a:lnTo>
                    <a:pt x="0" y="155"/>
                  </a:lnTo>
                  <a:lnTo>
                    <a:pt x="0" y="152"/>
                  </a:lnTo>
                  <a:lnTo>
                    <a:pt x="0" y="141"/>
                  </a:lnTo>
                  <a:lnTo>
                    <a:pt x="0" y="129"/>
                  </a:lnTo>
                  <a:lnTo>
                    <a:pt x="1" y="117"/>
                  </a:lnTo>
                  <a:lnTo>
                    <a:pt x="4" y="104"/>
                  </a:lnTo>
                  <a:lnTo>
                    <a:pt x="8" y="91"/>
                  </a:lnTo>
                  <a:lnTo>
                    <a:pt x="15" y="79"/>
                  </a:lnTo>
                  <a:lnTo>
                    <a:pt x="23" y="69"/>
                  </a:lnTo>
                  <a:lnTo>
                    <a:pt x="35" y="60"/>
                  </a:lnTo>
                  <a:lnTo>
                    <a:pt x="49" y="55"/>
                  </a:lnTo>
                  <a:lnTo>
                    <a:pt x="70" y="49"/>
                  </a:lnTo>
                  <a:lnTo>
                    <a:pt x="91" y="41"/>
                  </a:lnTo>
                  <a:lnTo>
                    <a:pt x="110" y="33"/>
                  </a:lnTo>
                  <a:lnTo>
                    <a:pt x="126" y="25"/>
                  </a:lnTo>
                  <a:lnTo>
                    <a:pt x="141" y="17"/>
                  </a:lnTo>
                  <a:lnTo>
                    <a:pt x="152" y="10"/>
                  </a:lnTo>
                  <a:lnTo>
                    <a:pt x="161" y="5"/>
                  </a:lnTo>
                  <a:lnTo>
                    <a:pt x="167" y="1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3" name="Freeform 535"/>
            <p:cNvSpPr>
              <a:spLocks/>
            </p:cNvSpPr>
            <p:nvPr/>
          </p:nvSpPr>
          <p:spPr bwMode="auto">
            <a:xfrm>
              <a:off x="7146926" y="2174876"/>
              <a:ext cx="25400" cy="33338"/>
            </a:xfrm>
            <a:custGeom>
              <a:avLst/>
              <a:gdLst>
                <a:gd name="T0" fmla="*/ 168 w 276"/>
                <a:gd name="T1" fmla="*/ 3 h 369"/>
                <a:gd name="T2" fmla="*/ 196 w 276"/>
                <a:gd name="T3" fmla="*/ 14 h 369"/>
                <a:gd name="T4" fmla="*/ 217 w 276"/>
                <a:gd name="T5" fmla="*/ 32 h 369"/>
                <a:gd name="T6" fmla="*/ 227 w 276"/>
                <a:gd name="T7" fmla="*/ 44 h 369"/>
                <a:gd name="T8" fmla="*/ 229 w 276"/>
                <a:gd name="T9" fmla="*/ 46 h 369"/>
                <a:gd name="T10" fmla="*/ 236 w 276"/>
                <a:gd name="T11" fmla="*/ 48 h 369"/>
                <a:gd name="T12" fmla="*/ 247 w 276"/>
                <a:gd name="T13" fmla="*/ 55 h 369"/>
                <a:gd name="T14" fmla="*/ 258 w 276"/>
                <a:gd name="T15" fmla="*/ 69 h 369"/>
                <a:gd name="T16" fmla="*/ 266 w 276"/>
                <a:gd name="T17" fmla="*/ 94 h 369"/>
                <a:gd name="T18" fmla="*/ 267 w 276"/>
                <a:gd name="T19" fmla="*/ 134 h 369"/>
                <a:gd name="T20" fmla="*/ 262 w 276"/>
                <a:gd name="T21" fmla="*/ 167 h 369"/>
                <a:gd name="T22" fmla="*/ 264 w 276"/>
                <a:gd name="T23" fmla="*/ 176 h 369"/>
                <a:gd name="T24" fmla="*/ 273 w 276"/>
                <a:gd name="T25" fmla="*/ 181 h 369"/>
                <a:gd name="T26" fmla="*/ 276 w 276"/>
                <a:gd name="T27" fmla="*/ 195 h 369"/>
                <a:gd name="T28" fmla="*/ 270 w 276"/>
                <a:gd name="T29" fmla="*/ 223 h 369"/>
                <a:gd name="T30" fmla="*/ 260 w 276"/>
                <a:gd name="T31" fmla="*/ 251 h 369"/>
                <a:gd name="T32" fmla="*/ 251 w 276"/>
                <a:gd name="T33" fmla="*/ 262 h 369"/>
                <a:gd name="T34" fmla="*/ 243 w 276"/>
                <a:gd name="T35" fmla="*/ 283 h 369"/>
                <a:gd name="T36" fmla="*/ 223 w 276"/>
                <a:gd name="T37" fmla="*/ 321 h 369"/>
                <a:gd name="T38" fmla="*/ 189 w 276"/>
                <a:gd name="T39" fmla="*/ 354 h 369"/>
                <a:gd name="T40" fmla="*/ 148 w 276"/>
                <a:gd name="T41" fmla="*/ 369 h 369"/>
                <a:gd name="T42" fmla="*/ 108 w 276"/>
                <a:gd name="T43" fmla="*/ 364 h 369"/>
                <a:gd name="T44" fmla="*/ 68 w 276"/>
                <a:gd name="T45" fmla="*/ 339 h 369"/>
                <a:gd name="T46" fmla="*/ 41 w 276"/>
                <a:gd name="T47" fmla="*/ 302 h 369"/>
                <a:gd name="T48" fmla="*/ 28 w 276"/>
                <a:gd name="T49" fmla="*/ 264 h 369"/>
                <a:gd name="T50" fmla="*/ 20 w 276"/>
                <a:gd name="T51" fmla="*/ 258 h 369"/>
                <a:gd name="T52" fmla="*/ 10 w 276"/>
                <a:gd name="T53" fmla="*/ 239 h 369"/>
                <a:gd name="T54" fmla="*/ 1 w 276"/>
                <a:gd name="T55" fmla="*/ 207 h 369"/>
                <a:gd name="T56" fmla="*/ 1 w 276"/>
                <a:gd name="T57" fmla="*/ 186 h 369"/>
                <a:gd name="T58" fmla="*/ 7 w 276"/>
                <a:gd name="T59" fmla="*/ 177 h 369"/>
                <a:gd name="T60" fmla="*/ 16 w 276"/>
                <a:gd name="T61" fmla="*/ 175 h 369"/>
                <a:gd name="T62" fmla="*/ 9 w 276"/>
                <a:gd name="T63" fmla="*/ 139 h 369"/>
                <a:gd name="T64" fmla="*/ 11 w 276"/>
                <a:gd name="T65" fmla="*/ 102 h 369"/>
                <a:gd name="T66" fmla="*/ 24 w 276"/>
                <a:gd name="T67" fmla="*/ 70 h 369"/>
                <a:gd name="T68" fmla="*/ 44 w 276"/>
                <a:gd name="T69" fmla="*/ 45 h 369"/>
                <a:gd name="T70" fmla="*/ 73 w 276"/>
                <a:gd name="T71" fmla="*/ 20 h 369"/>
                <a:gd name="T72" fmla="*/ 102 w 276"/>
                <a:gd name="T73" fmla="*/ 5 h 369"/>
                <a:gd name="T74" fmla="*/ 129 w 276"/>
                <a:gd name="T75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6" h="369">
                  <a:moveTo>
                    <a:pt x="150" y="0"/>
                  </a:moveTo>
                  <a:lnTo>
                    <a:pt x="168" y="3"/>
                  </a:lnTo>
                  <a:lnTo>
                    <a:pt x="183" y="8"/>
                  </a:lnTo>
                  <a:lnTo>
                    <a:pt x="196" y="14"/>
                  </a:lnTo>
                  <a:lnTo>
                    <a:pt x="208" y="23"/>
                  </a:lnTo>
                  <a:lnTo>
                    <a:pt x="217" y="32"/>
                  </a:lnTo>
                  <a:lnTo>
                    <a:pt x="224" y="39"/>
                  </a:lnTo>
                  <a:lnTo>
                    <a:pt x="227" y="44"/>
                  </a:lnTo>
                  <a:lnTo>
                    <a:pt x="228" y="45"/>
                  </a:lnTo>
                  <a:lnTo>
                    <a:pt x="229" y="46"/>
                  </a:lnTo>
                  <a:lnTo>
                    <a:pt x="232" y="46"/>
                  </a:lnTo>
                  <a:lnTo>
                    <a:pt x="236" y="48"/>
                  </a:lnTo>
                  <a:lnTo>
                    <a:pt x="241" y="50"/>
                  </a:lnTo>
                  <a:lnTo>
                    <a:pt x="247" y="55"/>
                  </a:lnTo>
                  <a:lnTo>
                    <a:pt x="253" y="61"/>
                  </a:lnTo>
                  <a:lnTo>
                    <a:pt x="258" y="69"/>
                  </a:lnTo>
                  <a:lnTo>
                    <a:pt x="263" y="80"/>
                  </a:lnTo>
                  <a:lnTo>
                    <a:pt x="266" y="94"/>
                  </a:lnTo>
                  <a:lnTo>
                    <a:pt x="267" y="112"/>
                  </a:lnTo>
                  <a:lnTo>
                    <a:pt x="267" y="134"/>
                  </a:lnTo>
                  <a:lnTo>
                    <a:pt x="264" y="159"/>
                  </a:lnTo>
                  <a:lnTo>
                    <a:pt x="262" y="167"/>
                  </a:lnTo>
                  <a:lnTo>
                    <a:pt x="259" y="176"/>
                  </a:lnTo>
                  <a:lnTo>
                    <a:pt x="264" y="176"/>
                  </a:lnTo>
                  <a:lnTo>
                    <a:pt x="268" y="177"/>
                  </a:lnTo>
                  <a:lnTo>
                    <a:pt x="273" y="181"/>
                  </a:lnTo>
                  <a:lnTo>
                    <a:pt x="275" y="186"/>
                  </a:lnTo>
                  <a:lnTo>
                    <a:pt x="276" y="195"/>
                  </a:lnTo>
                  <a:lnTo>
                    <a:pt x="275" y="207"/>
                  </a:lnTo>
                  <a:lnTo>
                    <a:pt x="270" y="223"/>
                  </a:lnTo>
                  <a:lnTo>
                    <a:pt x="265" y="240"/>
                  </a:lnTo>
                  <a:lnTo>
                    <a:pt x="260" y="251"/>
                  </a:lnTo>
                  <a:lnTo>
                    <a:pt x="256" y="258"/>
                  </a:lnTo>
                  <a:lnTo>
                    <a:pt x="251" y="262"/>
                  </a:lnTo>
                  <a:lnTo>
                    <a:pt x="248" y="264"/>
                  </a:lnTo>
                  <a:lnTo>
                    <a:pt x="243" y="283"/>
                  </a:lnTo>
                  <a:lnTo>
                    <a:pt x="235" y="302"/>
                  </a:lnTo>
                  <a:lnTo>
                    <a:pt x="223" y="321"/>
                  </a:lnTo>
                  <a:lnTo>
                    <a:pt x="208" y="339"/>
                  </a:lnTo>
                  <a:lnTo>
                    <a:pt x="189" y="354"/>
                  </a:lnTo>
                  <a:lnTo>
                    <a:pt x="168" y="364"/>
                  </a:lnTo>
                  <a:lnTo>
                    <a:pt x="148" y="369"/>
                  </a:lnTo>
                  <a:lnTo>
                    <a:pt x="129" y="369"/>
                  </a:lnTo>
                  <a:lnTo>
                    <a:pt x="108" y="364"/>
                  </a:lnTo>
                  <a:lnTo>
                    <a:pt x="87" y="353"/>
                  </a:lnTo>
                  <a:lnTo>
                    <a:pt x="68" y="339"/>
                  </a:lnTo>
                  <a:lnTo>
                    <a:pt x="53" y="321"/>
                  </a:lnTo>
                  <a:lnTo>
                    <a:pt x="41" y="302"/>
                  </a:lnTo>
                  <a:lnTo>
                    <a:pt x="33" y="283"/>
                  </a:lnTo>
                  <a:lnTo>
                    <a:pt x="28" y="264"/>
                  </a:lnTo>
                  <a:lnTo>
                    <a:pt x="24" y="262"/>
                  </a:lnTo>
                  <a:lnTo>
                    <a:pt x="20" y="258"/>
                  </a:lnTo>
                  <a:lnTo>
                    <a:pt x="15" y="251"/>
                  </a:lnTo>
                  <a:lnTo>
                    <a:pt x="10" y="239"/>
                  </a:lnTo>
                  <a:lnTo>
                    <a:pt x="5" y="222"/>
                  </a:lnTo>
                  <a:lnTo>
                    <a:pt x="1" y="207"/>
                  </a:lnTo>
                  <a:lnTo>
                    <a:pt x="0" y="195"/>
                  </a:lnTo>
                  <a:lnTo>
                    <a:pt x="1" y="186"/>
                  </a:lnTo>
                  <a:lnTo>
                    <a:pt x="3" y="181"/>
                  </a:lnTo>
                  <a:lnTo>
                    <a:pt x="7" y="177"/>
                  </a:lnTo>
                  <a:lnTo>
                    <a:pt x="12" y="176"/>
                  </a:lnTo>
                  <a:lnTo>
                    <a:pt x="16" y="175"/>
                  </a:lnTo>
                  <a:lnTo>
                    <a:pt x="11" y="158"/>
                  </a:lnTo>
                  <a:lnTo>
                    <a:pt x="9" y="139"/>
                  </a:lnTo>
                  <a:lnTo>
                    <a:pt x="9" y="120"/>
                  </a:lnTo>
                  <a:lnTo>
                    <a:pt x="11" y="102"/>
                  </a:lnTo>
                  <a:lnTo>
                    <a:pt x="17" y="85"/>
                  </a:lnTo>
                  <a:lnTo>
                    <a:pt x="24" y="70"/>
                  </a:lnTo>
                  <a:lnTo>
                    <a:pt x="33" y="57"/>
                  </a:lnTo>
                  <a:lnTo>
                    <a:pt x="44" y="45"/>
                  </a:lnTo>
                  <a:lnTo>
                    <a:pt x="58" y="32"/>
                  </a:lnTo>
                  <a:lnTo>
                    <a:pt x="73" y="20"/>
                  </a:lnTo>
                  <a:lnTo>
                    <a:pt x="87" y="11"/>
                  </a:lnTo>
                  <a:lnTo>
                    <a:pt x="102" y="5"/>
                  </a:lnTo>
                  <a:lnTo>
                    <a:pt x="116" y="2"/>
                  </a:lnTo>
                  <a:lnTo>
                    <a:pt x="129" y="0"/>
                  </a:lnTo>
                  <a:lnTo>
                    <a:pt x="1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4" name="Freeform 536"/>
            <p:cNvSpPr>
              <a:spLocks/>
            </p:cNvSpPr>
            <p:nvPr/>
          </p:nvSpPr>
          <p:spPr bwMode="auto">
            <a:xfrm>
              <a:off x="7135813" y="2206626"/>
              <a:ext cx="49213" cy="25400"/>
            </a:xfrm>
            <a:custGeom>
              <a:avLst/>
              <a:gdLst>
                <a:gd name="T0" fmla="*/ 209 w 522"/>
                <a:gd name="T1" fmla="*/ 132 h 268"/>
                <a:gd name="T2" fmla="*/ 217 w 522"/>
                <a:gd name="T3" fmla="*/ 156 h 268"/>
                <a:gd name="T4" fmla="*/ 247 w 522"/>
                <a:gd name="T5" fmla="*/ 115 h 268"/>
                <a:gd name="T6" fmla="*/ 229 w 522"/>
                <a:gd name="T7" fmla="*/ 85 h 268"/>
                <a:gd name="T8" fmla="*/ 224 w 522"/>
                <a:gd name="T9" fmla="*/ 64 h 268"/>
                <a:gd name="T10" fmla="*/ 229 w 522"/>
                <a:gd name="T11" fmla="*/ 51 h 268"/>
                <a:gd name="T12" fmla="*/ 240 w 522"/>
                <a:gd name="T13" fmla="*/ 44 h 268"/>
                <a:gd name="T14" fmla="*/ 251 w 522"/>
                <a:gd name="T15" fmla="*/ 41 h 268"/>
                <a:gd name="T16" fmla="*/ 259 w 522"/>
                <a:gd name="T17" fmla="*/ 40 h 268"/>
                <a:gd name="T18" fmla="*/ 263 w 522"/>
                <a:gd name="T19" fmla="*/ 40 h 268"/>
                <a:gd name="T20" fmla="*/ 271 w 522"/>
                <a:gd name="T21" fmla="*/ 41 h 268"/>
                <a:gd name="T22" fmla="*/ 282 w 522"/>
                <a:gd name="T23" fmla="*/ 44 h 268"/>
                <a:gd name="T24" fmla="*/ 291 w 522"/>
                <a:gd name="T25" fmla="*/ 51 h 268"/>
                <a:gd name="T26" fmla="*/ 296 w 522"/>
                <a:gd name="T27" fmla="*/ 64 h 268"/>
                <a:gd name="T28" fmla="*/ 292 w 522"/>
                <a:gd name="T29" fmla="*/ 85 h 268"/>
                <a:gd name="T30" fmla="*/ 275 w 522"/>
                <a:gd name="T31" fmla="*/ 115 h 268"/>
                <a:gd name="T32" fmla="*/ 303 w 522"/>
                <a:gd name="T33" fmla="*/ 156 h 268"/>
                <a:gd name="T34" fmla="*/ 311 w 522"/>
                <a:gd name="T35" fmla="*/ 132 h 268"/>
                <a:gd name="T36" fmla="*/ 354 w 522"/>
                <a:gd name="T37" fmla="*/ 2 h 268"/>
                <a:gd name="T38" fmla="*/ 368 w 522"/>
                <a:gd name="T39" fmla="*/ 11 h 268"/>
                <a:gd name="T40" fmla="*/ 395 w 522"/>
                <a:gd name="T41" fmla="*/ 25 h 268"/>
                <a:gd name="T42" fmla="*/ 430 w 522"/>
                <a:gd name="T43" fmla="*/ 41 h 268"/>
                <a:gd name="T44" fmla="*/ 471 w 522"/>
                <a:gd name="T45" fmla="*/ 54 h 268"/>
                <a:gd name="T46" fmla="*/ 497 w 522"/>
                <a:gd name="T47" fmla="*/ 68 h 268"/>
                <a:gd name="T48" fmla="*/ 513 w 522"/>
                <a:gd name="T49" fmla="*/ 91 h 268"/>
                <a:gd name="T50" fmla="*/ 520 w 522"/>
                <a:gd name="T51" fmla="*/ 117 h 268"/>
                <a:gd name="T52" fmla="*/ 522 w 522"/>
                <a:gd name="T53" fmla="*/ 141 h 268"/>
                <a:gd name="T54" fmla="*/ 522 w 522"/>
                <a:gd name="T55" fmla="*/ 154 h 268"/>
                <a:gd name="T56" fmla="*/ 520 w 522"/>
                <a:gd name="T57" fmla="*/ 172 h 268"/>
                <a:gd name="T58" fmla="*/ 518 w 522"/>
                <a:gd name="T59" fmla="*/ 197 h 268"/>
                <a:gd name="T60" fmla="*/ 514 w 522"/>
                <a:gd name="T61" fmla="*/ 208 h 268"/>
                <a:gd name="T62" fmla="*/ 496 w 522"/>
                <a:gd name="T63" fmla="*/ 218 h 268"/>
                <a:gd name="T64" fmla="*/ 460 w 522"/>
                <a:gd name="T65" fmla="*/ 233 h 268"/>
                <a:gd name="T66" fmla="*/ 409 w 522"/>
                <a:gd name="T67" fmla="*/ 250 h 268"/>
                <a:gd name="T68" fmla="*/ 341 w 522"/>
                <a:gd name="T69" fmla="*/ 263 h 268"/>
                <a:gd name="T70" fmla="*/ 261 w 522"/>
                <a:gd name="T71" fmla="*/ 268 h 268"/>
                <a:gd name="T72" fmla="*/ 180 w 522"/>
                <a:gd name="T73" fmla="*/ 263 h 268"/>
                <a:gd name="T74" fmla="*/ 114 w 522"/>
                <a:gd name="T75" fmla="*/ 250 h 268"/>
                <a:gd name="T76" fmla="*/ 61 w 522"/>
                <a:gd name="T77" fmla="*/ 233 h 268"/>
                <a:gd name="T78" fmla="*/ 26 w 522"/>
                <a:gd name="T79" fmla="*/ 218 h 268"/>
                <a:gd name="T80" fmla="*/ 8 w 522"/>
                <a:gd name="T81" fmla="*/ 208 h 268"/>
                <a:gd name="T82" fmla="*/ 4 w 522"/>
                <a:gd name="T83" fmla="*/ 197 h 268"/>
                <a:gd name="T84" fmla="*/ 2 w 522"/>
                <a:gd name="T85" fmla="*/ 172 h 268"/>
                <a:gd name="T86" fmla="*/ 0 w 522"/>
                <a:gd name="T87" fmla="*/ 154 h 268"/>
                <a:gd name="T88" fmla="*/ 0 w 522"/>
                <a:gd name="T89" fmla="*/ 141 h 268"/>
                <a:gd name="T90" fmla="*/ 1 w 522"/>
                <a:gd name="T91" fmla="*/ 117 h 268"/>
                <a:gd name="T92" fmla="*/ 8 w 522"/>
                <a:gd name="T93" fmla="*/ 91 h 268"/>
                <a:gd name="T94" fmla="*/ 23 w 522"/>
                <a:gd name="T95" fmla="*/ 68 h 268"/>
                <a:gd name="T96" fmla="*/ 49 w 522"/>
                <a:gd name="T97" fmla="*/ 54 h 268"/>
                <a:gd name="T98" fmla="*/ 91 w 522"/>
                <a:gd name="T99" fmla="*/ 41 h 268"/>
                <a:gd name="T100" fmla="*/ 126 w 522"/>
                <a:gd name="T101" fmla="*/ 25 h 268"/>
                <a:gd name="T102" fmla="*/ 152 w 522"/>
                <a:gd name="T103" fmla="*/ 11 h 268"/>
                <a:gd name="T104" fmla="*/ 167 w 522"/>
                <a:gd name="T105" fmla="*/ 2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22" h="268">
                  <a:moveTo>
                    <a:pt x="168" y="0"/>
                  </a:moveTo>
                  <a:lnTo>
                    <a:pt x="209" y="132"/>
                  </a:lnTo>
                  <a:lnTo>
                    <a:pt x="217" y="157"/>
                  </a:lnTo>
                  <a:lnTo>
                    <a:pt x="217" y="156"/>
                  </a:lnTo>
                  <a:lnTo>
                    <a:pt x="224" y="177"/>
                  </a:lnTo>
                  <a:lnTo>
                    <a:pt x="247" y="115"/>
                  </a:lnTo>
                  <a:lnTo>
                    <a:pt x="236" y="99"/>
                  </a:lnTo>
                  <a:lnTo>
                    <a:pt x="229" y="85"/>
                  </a:lnTo>
                  <a:lnTo>
                    <a:pt x="225" y="73"/>
                  </a:lnTo>
                  <a:lnTo>
                    <a:pt x="224" y="64"/>
                  </a:lnTo>
                  <a:lnTo>
                    <a:pt x="226" y="57"/>
                  </a:lnTo>
                  <a:lnTo>
                    <a:pt x="229" y="51"/>
                  </a:lnTo>
                  <a:lnTo>
                    <a:pt x="234" y="47"/>
                  </a:lnTo>
                  <a:lnTo>
                    <a:pt x="240" y="44"/>
                  </a:lnTo>
                  <a:lnTo>
                    <a:pt x="246" y="42"/>
                  </a:lnTo>
                  <a:lnTo>
                    <a:pt x="251" y="41"/>
                  </a:lnTo>
                  <a:lnTo>
                    <a:pt x="256" y="40"/>
                  </a:lnTo>
                  <a:lnTo>
                    <a:pt x="259" y="40"/>
                  </a:lnTo>
                  <a:lnTo>
                    <a:pt x="261" y="40"/>
                  </a:lnTo>
                  <a:lnTo>
                    <a:pt x="263" y="40"/>
                  </a:lnTo>
                  <a:lnTo>
                    <a:pt x="266" y="40"/>
                  </a:lnTo>
                  <a:lnTo>
                    <a:pt x="271" y="41"/>
                  </a:lnTo>
                  <a:lnTo>
                    <a:pt x="276" y="42"/>
                  </a:lnTo>
                  <a:lnTo>
                    <a:pt x="282" y="44"/>
                  </a:lnTo>
                  <a:lnTo>
                    <a:pt x="287" y="47"/>
                  </a:lnTo>
                  <a:lnTo>
                    <a:pt x="291" y="51"/>
                  </a:lnTo>
                  <a:lnTo>
                    <a:pt x="295" y="57"/>
                  </a:lnTo>
                  <a:lnTo>
                    <a:pt x="296" y="64"/>
                  </a:lnTo>
                  <a:lnTo>
                    <a:pt x="295" y="73"/>
                  </a:lnTo>
                  <a:lnTo>
                    <a:pt x="292" y="85"/>
                  </a:lnTo>
                  <a:lnTo>
                    <a:pt x="285" y="99"/>
                  </a:lnTo>
                  <a:lnTo>
                    <a:pt x="275" y="115"/>
                  </a:lnTo>
                  <a:lnTo>
                    <a:pt x="296" y="177"/>
                  </a:lnTo>
                  <a:lnTo>
                    <a:pt x="303" y="156"/>
                  </a:lnTo>
                  <a:lnTo>
                    <a:pt x="303" y="157"/>
                  </a:lnTo>
                  <a:lnTo>
                    <a:pt x="311" y="132"/>
                  </a:lnTo>
                  <a:lnTo>
                    <a:pt x="352" y="0"/>
                  </a:lnTo>
                  <a:lnTo>
                    <a:pt x="354" y="2"/>
                  </a:lnTo>
                  <a:lnTo>
                    <a:pt x="360" y="5"/>
                  </a:lnTo>
                  <a:lnTo>
                    <a:pt x="368" y="11"/>
                  </a:lnTo>
                  <a:lnTo>
                    <a:pt x="380" y="17"/>
                  </a:lnTo>
                  <a:lnTo>
                    <a:pt x="395" y="25"/>
                  </a:lnTo>
                  <a:lnTo>
                    <a:pt x="412" y="33"/>
                  </a:lnTo>
                  <a:lnTo>
                    <a:pt x="430" y="41"/>
                  </a:lnTo>
                  <a:lnTo>
                    <a:pt x="450" y="48"/>
                  </a:lnTo>
                  <a:lnTo>
                    <a:pt x="471" y="54"/>
                  </a:lnTo>
                  <a:lnTo>
                    <a:pt x="486" y="60"/>
                  </a:lnTo>
                  <a:lnTo>
                    <a:pt x="497" y="68"/>
                  </a:lnTo>
                  <a:lnTo>
                    <a:pt x="506" y="79"/>
                  </a:lnTo>
                  <a:lnTo>
                    <a:pt x="513" y="91"/>
                  </a:lnTo>
                  <a:lnTo>
                    <a:pt x="517" y="104"/>
                  </a:lnTo>
                  <a:lnTo>
                    <a:pt x="520" y="117"/>
                  </a:lnTo>
                  <a:lnTo>
                    <a:pt x="521" y="129"/>
                  </a:lnTo>
                  <a:lnTo>
                    <a:pt x="522" y="141"/>
                  </a:lnTo>
                  <a:lnTo>
                    <a:pt x="522" y="151"/>
                  </a:lnTo>
                  <a:lnTo>
                    <a:pt x="522" y="154"/>
                  </a:lnTo>
                  <a:lnTo>
                    <a:pt x="521" y="162"/>
                  </a:lnTo>
                  <a:lnTo>
                    <a:pt x="520" y="172"/>
                  </a:lnTo>
                  <a:lnTo>
                    <a:pt x="519" y="184"/>
                  </a:lnTo>
                  <a:lnTo>
                    <a:pt x="518" y="197"/>
                  </a:lnTo>
                  <a:lnTo>
                    <a:pt x="516" y="207"/>
                  </a:lnTo>
                  <a:lnTo>
                    <a:pt x="514" y="208"/>
                  </a:lnTo>
                  <a:lnTo>
                    <a:pt x="507" y="212"/>
                  </a:lnTo>
                  <a:lnTo>
                    <a:pt x="496" y="218"/>
                  </a:lnTo>
                  <a:lnTo>
                    <a:pt x="480" y="225"/>
                  </a:lnTo>
                  <a:lnTo>
                    <a:pt x="460" y="233"/>
                  </a:lnTo>
                  <a:lnTo>
                    <a:pt x="436" y="242"/>
                  </a:lnTo>
                  <a:lnTo>
                    <a:pt x="409" y="250"/>
                  </a:lnTo>
                  <a:lnTo>
                    <a:pt x="376" y="257"/>
                  </a:lnTo>
                  <a:lnTo>
                    <a:pt x="341" y="263"/>
                  </a:lnTo>
                  <a:lnTo>
                    <a:pt x="303" y="267"/>
                  </a:lnTo>
                  <a:lnTo>
                    <a:pt x="261" y="268"/>
                  </a:lnTo>
                  <a:lnTo>
                    <a:pt x="219" y="267"/>
                  </a:lnTo>
                  <a:lnTo>
                    <a:pt x="180" y="263"/>
                  </a:lnTo>
                  <a:lnTo>
                    <a:pt x="145" y="257"/>
                  </a:lnTo>
                  <a:lnTo>
                    <a:pt x="114" y="250"/>
                  </a:lnTo>
                  <a:lnTo>
                    <a:pt x="86" y="242"/>
                  </a:lnTo>
                  <a:lnTo>
                    <a:pt x="61" y="233"/>
                  </a:lnTo>
                  <a:lnTo>
                    <a:pt x="42" y="225"/>
                  </a:lnTo>
                  <a:lnTo>
                    <a:pt x="26" y="218"/>
                  </a:lnTo>
                  <a:lnTo>
                    <a:pt x="15" y="212"/>
                  </a:lnTo>
                  <a:lnTo>
                    <a:pt x="8" y="208"/>
                  </a:lnTo>
                  <a:lnTo>
                    <a:pt x="6" y="207"/>
                  </a:lnTo>
                  <a:lnTo>
                    <a:pt x="4" y="197"/>
                  </a:lnTo>
                  <a:lnTo>
                    <a:pt x="3" y="184"/>
                  </a:lnTo>
                  <a:lnTo>
                    <a:pt x="2" y="172"/>
                  </a:lnTo>
                  <a:lnTo>
                    <a:pt x="1" y="162"/>
                  </a:lnTo>
                  <a:lnTo>
                    <a:pt x="0" y="154"/>
                  </a:lnTo>
                  <a:lnTo>
                    <a:pt x="0" y="151"/>
                  </a:lnTo>
                  <a:lnTo>
                    <a:pt x="0" y="141"/>
                  </a:lnTo>
                  <a:lnTo>
                    <a:pt x="0" y="129"/>
                  </a:lnTo>
                  <a:lnTo>
                    <a:pt x="1" y="117"/>
                  </a:lnTo>
                  <a:lnTo>
                    <a:pt x="4" y="104"/>
                  </a:lnTo>
                  <a:lnTo>
                    <a:pt x="8" y="91"/>
                  </a:lnTo>
                  <a:lnTo>
                    <a:pt x="15" y="78"/>
                  </a:lnTo>
                  <a:lnTo>
                    <a:pt x="23" y="68"/>
                  </a:lnTo>
                  <a:lnTo>
                    <a:pt x="35" y="60"/>
                  </a:lnTo>
                  <a:lnTo>
                    <a:pt x="49" y="54"/>
                  </a:lnTo>
                  <a:lnTo>
                    <a:pt x="70" y="48"/>
                  </a:lnTo>
                  <a:lnTo>
                    <a:pt x="91" y="41"/>
                  </a:lnTo>
                  <a:lnTo>
                    <a:pt x="110" y="33"/>
                  </a:lnTo>
                  <a:lnTo>
                    <a:pt x="126" y="25"/>
                  </a:lnTo>
                  <a:lnTo>
                    <a:pt x="141" y="17"/>
                  </a:lnTo>
                  <a:lnTo>
                    <a:pt x="152" y="11"/>
                  </a:lnTo>
                  <a:lnTo>
                    <a:pt x="161" y="5"/>
                  </a:lnTo>
                  <a:lnTo>
                    <a:pt x="167" y="2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5" name="Freeform 537"/>
            <p:cNvSpPr>
              <a:spLocks/>
            </p:cNvSpPr>
            <p:nvPr/>
          </p:nvSpPr>
          <p:spPr bwMode="auto">
            <a:xfrm>
              <a:off x="7253288" y="2346326"/>
              <a:ext cx="26988" cy="34925"/>
            </a:xfrm>
            <a:custGeom>
              <a:avLst/>
              <a:gdLst>
                <a:gd name="T0" fmla="*/ 167 w 276"/>
                <a:gd name="T1" fmla="*/ 3 h 368"/>
                <a:gd name="T2" fmla="*/ 195 w 276"/>
                <a:gd name="T3" fmla="*/ 14 h 368"/>
                <a:gd name="T4" fmla="*/ 217 w 276"/>
                <a:gd name="T5" fmla="*/ 31 h 368"/>
                <a:gd name="T6" fmla="*/ 227 w 276"/>
                <a:gd name="T7" fmla="*/ 43 h 368"/>
                <a:gd name="T8" fmla="*/ 229 w 276"/>
                <a:gd name="T9" fmla="*/ 45 h 368"/>
                <a:gd name="T10" fmla="*/ 237 w 276"/>
                <a:gd name="T11" fmla="*/ 47 h 368"/>
                <a:gd name="T12" fmla="*/ 247 w 276"/>
                <a:gd name="T13" fmla="*/ 54 h 368"/>
                <a:gd name="T14" fmla="*/ 258 w 276"/>
                <a:gd name="T15" fmla="*/ 69 h 368"/>
                <a:gd name="T16" fmla="*/ 266 w 276"/>
                <a:gd name="T17" fmla="*/ 94 h 368"/>
                <a:gd name="T18" fmla="*/ 267 w 276"/>
                <a:gd name="T19" fmla="*/ 133 h 368"/>
                <a:gd name="T20" fmla="*/ 259 w 276"/>
                <a:gd name="T21" fmla="*/ 176 h 368"/>
                <a:gd name="T22" fmla="*/ 268 w 276"/>
                <a:gd name="T23" fmla="*/ 178 h 368"/>
                <a:gd name="T24" fmla="*/ 275 w 276"/>
                <a:gd name="T25" fmla="*/ 187 h 368"/>
                <a:gd name="T26" fmla="*/ 274 w 276"/>
                <a:gd name="T27" fmla="*/ 207 h 368"/>
                <a:gd name="T28" fmla="*/ 266 w 276"/>
                <a:gd name="T29" fmla="*/ 239 h 368"/>
                <a:gd name="T30" fmla="*/ 256 w 276"/>
                <a:gd name="T31" fmla="*/ 257 h 368"/>
                <a:gd name="T32" fmla="*/ 248 w 276"/>
                <a:gd name="T33" fmla="*/ 263 h 368"/>
                <a:gd name="T34" fmla="*/ 235 w 276"/>
                <a:gd name="T35" fmla="*/ 303 h 368"/>
                <a:gd name="T36" fmla="*/ 207 w 276"/>
                <a:gd name="T37" fmla="*/ 339 h 368"/>
                <a:gd name="T38" fmla="*/ 167 w 276"/>
                <a:gd name="T39" fmla="*/ 363 h 368"/>
                <a:gd name="T40" fmla="*/ 128 w 276"/>
                <a:gd name="T41" fmla="*/ 368 h 368"/>
                <a:gd name="T42" fmla="*/ 87 w 276"/>
                <a:gd name="T43" fmla="*/ 353 h 368"/>
                <a:gd name="T44" fmla="*/ 52 w 276"/>
                <a:gd name="T45" fmla="*/ 321 h 368"/>
                <a:gd name="T46" fmla="*/ 32 w 276"/>
                <a:gd name="T47" fmla="*/ 283 h 368"/>
                <a:gd name="T48" fmla="*/ 24 w 276"/>
                <a:gd name="T49" fmla="*/ 262 h 368"/>
                <a:gd name="T50" fmla="*/ 15 w 276"/>
                <a:gd name="T51" fmla="*/ 250 h 368"/>
                <a:gd name="T52" fmla="*/ 5 w 276"/>
                <a:gd name="T53" fmla="*/ 223 h 368"/>
                <a:gd name="T54" fmla="*/ 0 w 276"/>
                <a:gd name="T55" fmla="*/ 195 h 368"/>
                <a:gd name="T56" fmla="*/ 3 w 276"/>
                <a:gd name="T57" fmla="*/ 181 h 368"/>
                <a:gd name="T58" fmla="*/ 11 w 276"/>
                <a:gd name="T59" fmla="*/ 176 h 368"/>
                <a:gd name="T60" fmla="*/ 13 w 276"/>
                <a:gd name="T61" fmla="*/ 167 h 368"/>
                <a:gd name="T62" fmla="*/ 8 w 276"/>
                <a:gd name="T63" fmla="*/ 138 h 368"/>
                <a:gd name="T64" fmla="*/ 11 w 276"/>
                <a:gd name="T65" fmla="*/ 102 h 368"/>
                <a:gd name="T66" fmla="*/ 24 w 276"/>
                <a:gd name="T67" fmla="*/ 71 h 368"/>
                <a:gd name="T68" fmla="*/ 43 w 276"/>
                <a:gd name="T69" fmla="*/ 45 h 368"/>
                <a:gd name="T70" fmla="*/ 74 w 276"/>
                <a:gd name="T71" fmla="*/ 20 h 368"/>
                <a:gd name="T72" fmla="*/ 102 w 276"/>
                <a:gd name="T73" fmla="*/ 5 h 368"/>
                <a:gd name="T74" fmla="*/ 129 w 276"/>
                <a:gd name="T75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6" h="368">
                  <a:moveTo>
                    <a:pt x="149" y="0"/>
                  </a:moveTo>
                  <a:lnTo>
                    <a:pt x="167" y="3"/>
                  </a:lnTo>
                  <a:lnTo>
                    <a:pt x="182" y="8"/>
                  </a:lnTo>
                  <a:lnTo>
                    <a:pt x="195" y="14"/>
                  </a:lnTo>
                  <a:lnTo>
                    <a:pt x="208" y="23"/>
                  </a:lnTo>
                  <a:lnTo>
                    <a:pt x="217" y="31"/>
                  </a:lnTo>
                  <a:lnTo>
                    <a:pt x="223" y="38"/>
                  </a:lnTo>
                  <a:lnTo>
                    <a:pt x="227" y="43"/>
                  </a:lnTo>
                  <a:lnTo>
                    <a:pt x="228" y="45"/>
                  </a:lnTo>
                  <a:lnTo>
                    <a:pt x="229" y="45"/>
                  </a:lnTo>
                  <a:lnTo>
                    <a:pt x="232" y="45"/>
                  </a:lnTo>
                  <a:lnTo>
                    <a:pt x="237" y="47"/>
                  </a:lnTo>
                  <a:lnTo>
                    <a:pt x="242" y="50"/>
                  </a:lnTo>
                  <a:lnTo>
                    <a:pt x="247" y="54"/>
                  </a:lnTo>
                  <a:lnTo>
                    <a:pt x="253" y="61"/>
                  </a:lnTo>
                  <a:lnTo>
                    <a:pt x="258" y="69"/>
                  </a:lnTo>
                  <a:lnTo>
                    <a:pt x="263" y="80"/>
                  </a:lnTo>
                  <a:lnTo>
                    <a:pt x="266" y="94"/>
                  </a:lnTo>
                  <a:lnTo>
                    <a:pt x="268" y="112"/>
                  </a:lnTo>
                  <a:lnTo>
                    <a:pt x="267" y="133"/>
                  </a:lnTo>
                  <a:lnTo>
                    <a:pt x="264" y="158"/>
                  </a:lnTo>
                  <a:lnTo>
                    <a:pt x="259" y="176"/>
                  </a:lnTo>
                  <a:lnTo>
                    <a:pt x="264" y="176"/>
                  </a:lnTo>
                  <a:lnTo>
                    <a:pt x="268" y="178"/>
                  </a:lnTo>
                  <a:lnTo>
                    <a:pt x="272" y="181"/>
                  </a:lnTo>
                  <a:lnTo>
                    <a:pt x="275" y="187"/>
                  </a:lnTo>
                  <a:lnTo>
                    <a:pt x="276" y="195"/>
                  </a:lnTo>
                  <a:lnTo>
                    <a:pt x="274" y="207"/>
                  </a:lnTo>
                  <a:lnTo>
                    <a:pt x="271" y="223"/>
                  </a:lnTo>
                  <a:lnTo>
                    <a:pt x="266" y="239"/>
                  </a:lnTo>
                  <a:lnTo>
                    <a:pt x="261" y="250"/>
                  </a:lnTo>
                  <a:lnTo>
                    <a:pt x="256" y="257"/>
                  </a:lnTo>
                  <a:lnTo>
                    <a:pt x="252" y="261"/>
                  </a:lnTo>
                  <a:lnTo>
                    <a:pt x="248" y="263"/>
                  </a:lnTo>
                  <a:lnTo>
                    <a:pt x="243" y="283"/>
                  </a:lnTo>
                  <a:lnTo>
                    <a:pt x="235" y="303"/>
                  </a:lnTo>
                  <a:lnTo>
                    <a:pt x="222" y="321"/>
                  </a:lnTo>
                  <a:lnTo>
                    <a:pt x="207" y="339"/>
                  </a:lnTo>
                  <a:lnTo>
                    <a:pt x="188" y="353"/>
                  </a:lnTo>
                  <a:lnTo>
                    <a:pt x="167" y="363"/>
                  </a:lnTo>
                  <a:lnTo>
                    <a:pt x="148" y="368"/>
                  </a:lnTo>
                  <a:lnTo>
                    <a:pt x="128" y="368"/>
                  </a:lnTo>
                  <a:lnTo>
                    <a:pt x="109" y="363"/>
                  </a:lnTo>
                  <a:lnTo>
                    <a:pt x="87" y="353"/>
                  </a:lnTo>
                  <a:lnTo>
                    <a:pt x="67" y="338"/>
                  </a:lnTo>
                  <a:lnTo>
                    <a:pt x="52" y="321"/>
                  </a:lnTo>
                  <a:lnTo>
                    <a:pt x="40" y="302"/>
                  </a:lnTo>
                  <a:lnTo>
                    <a:pt x="32" y="283"/>
                  </a:lnTo>
                  <a:lnTo>
                    <a:pt x="28" y="263"/>
                  </a:lnTo>
                  <a:lnTo>
                    <a:pt x="24" y="262"/>
                  </a:lnTo>
                  <a:lnTo>
                    <a:pt x="19" y="258"/>
                  </a:lnTo>
                  <a:lnTo>
                    <a:pt x="15" y="250"/>
                  </a:lnTo>
                  <a:lnTo>
                    <a:pt x="10" y="239"/>
                  </a:lnTo>
                  <a:lnTo>
                    <a:pt x="5" y="223"/>
                  </a:lnTo>
                  <a:lnTo>
                    <a:pt x="1" y="207"/>
                  </a:lnTo>
                  <a:lnTo>
                    <a:pt x="0" y="195"/>
                  </a:lnTo>
                  <a:lnTo>
                    <a:pt x="1" y="187"/>
                  </a:lnTo>
                  <a:lnTo>
                    <a:pt x="3" y="181"/>
                  </a:lnTo>
                  <a:lnTo>
                    <a:pt x="7" y="177"/>
                  </a:lnTo>
                  <a:lnTo>
                    <a:pt x="11" y="176"/>
                  </a:lnTo>
                  <a:lnTo>
                    <a:pt x="15" y="176"/>
                  </a:lnTo>
                  <a:lnTo>
                    <a:pt x="13" y="167"/>
                  </a:lnTo>
                  <a:lnTo>
                    <a:pt x="11" y="157"/>
                  </a:lnTo>
                  <a:lnTo>
                    <a:pt x="8" y="138"/>
                  </a:lnTo>
                  <a:lnTo>
                    <a:pt x="8" y="120"/>
                  </a:lnTo>
                  <a:lnTo>
                    <a:pt x="11" y="102"/>
                  </a:lnTo>
                  <a:lnTo>
                    <a:pt x="16" y="85"/>
                  </a:lnTo>
                  <a:lnTo>
                    <a:pt x="24" y="71"/>
                  </a:lnTo>
                  <a:lnTo>
                    <a:pt x="33" y="56"/>
                  </a:lnTo>
                  <a:lnTo>
                    <a:pt x="43" y="45"/>
                  </a:lnTo>
                  <a:lnTo>
                    <a:pt x="57" y="31"/>
                  </a:lnTo>
                  <a:lnTo>
                    <a:pt x="74" y="20"/>
                  </a:lnTo>
                  <a:lnTo>
                    <a:pt x="87" y="11"/>
                  </a:lnTo>
                  <a:lnTo>
                    <a:pt x="102" y="5"/>
                  </a:lnTo>
                  <a:lnTo>
                    <a:pt x="115" y="2"/>
                  </a:lnTo>
                  <a:lnTo>
                    <a:pt x="129" y="0"/>
                  </a:lnTo>
                  <a:lnTo>
                    <a:pt x="1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6" name="Freeform 538"/>
            <p:cNvSpPr>
              <a:spLocks/>
            </p:cNvSpPr>
            <p:nvPr/>
          </p:nvSpPr>
          <p:spPr bwMode="auto">
            <a:xfrm>
              <a:off x="7242176" y="2379663"/>
              <a:ext cx="49213" cy="25400"/>
            </a:xfrm>
            <a:custGeom>
              <a:avLst/>
              <a:gdLst>
                <a:gd name="T0" fmla="*/ 210 w 523"/>
                <a:gd name="T1" fmla="*/ 132 h 269"/>
                <a:gd name="T2" fmla="*/ 218 w 523"/>
                <a:gd name="T3" fmla="*/ 156 h 269"/>
                <a:gd name="T4" fmla="*/ 247 w 523"/>
                <a:gd name="T5" fmla="*/ 114 h 269"/>
                <a:gd name="T6" fmla="*/ 230 w 523"/>
                <a:gd name="T7" fmla="*/ 85 h 269"/>
                <a:gd name="T8" fmla="*/ 225 w 523"/>
                <a:gd name="T9" fmla="*/ 64 h 269"/>
                <a:gd name="T10" fmla="*/ 230 w 523"/>
                <a:gd name="T11" fmla="*/ 51 h 269"/>
                <a:gd name="T12" fmla="*/ 240 w 523"/>
                <a:gd name="T13" fmla="*/ 44 h 269"/>
                <a:gd name="T14" fmla="*/ 251 w 523"/>
                <a:gd name="T15" fmla="*/ 41 h 269"/>
                <a:gd name="T16" fmla="*/ 259 w 523"/>
                <a:gd name="T17" fmla="*/ 40 h 269"/>
                <a:gd name="T18" fmla="*/ 263 w 523"/>
                <a:gd name="T19" fmla="*/ 40 h 269"/>
                <a:gd name="T20" fmla="*/ 271 w 523"/>
                <a:gd name="T21" fmla="*/ 41 h 269"/>
                <a:gd name="T22" fmla="*/ 282 w 523"/>
                <a:gd name="T23" fmla="*/ 44 h 269"/>
                <a:gd name="T24" fmla="*/ 291 w 523"/>
                <a:gd name="T25" fmla="*/ 51 h 269"/>
                <a:gd name="T26" fmla="*/ 296 w 523"/>
                <a:gd name="T27" fmla="*/ 64 h 269"/>
                <a:gd name="T28" fmla="*/ 292 w 523"/>
                <a:gd name="T29" fmla="*/ 85 h 269"/>
                <a:gd name="T30" fmla="*/ 275 w 523"/>
                <a:gd name="T31" fmla="*/ 114 h 269"/>
                <a:gd name="T32" fmla="*/ 303 w 523"/>
                <a:gd name="T33" fmla="*/ 156 h 269"/>
                <a:gd name="T34" fmla="*/ 311 w 523"/>
                <a:gd name="T35" fmla="*/ 132 h 269"/>
                <a:gd name="T36" fmla="*/ 355 w 523"/>
                <a:gd name="T37" fmla="*/ 1 h 269"/>
                <a:gd name="T38" fmla="*/ 369 w 523"/>
                <a:gd name="T39" fmla="*/ 10 h 269"/>
                <a:gd name="T40" fmla="*/ 395 w 523"/>
                <a:gd name="T41" fmla="*/ 25 h 269"/>
                <a:gd name="T42" fmla="*/ 430 w 523"/>
                <a:gd name="T43" fmla="*/ 41 h 269"/>
                <a:gd name="T44" fmla="*/ 471 w 523"/>
                <a:gd name="T45" fmla="*/ 54 h 269"/>
                <a:gd name="T46" fmla="*/ 497 w 523"/>
                <a:gd name="T47" fmla="*/ 68 h 269"/>
                <a:gd name="T48" fmla="*/ 513 w 523"/>
                <a:gd name="T49" fmla="*/ 91 h 269"/>
                <a:gd name="T50" fmla="*/ 520 w 523"/>
                <a:gd name="T51" fmla="*/ 116 h 269"/>
                <a:gd name="T52" fmla="*/ 523 w 523"/>
                <a:gd name="T53" fmla="*/ 141 h 269"/>
                <a:gd name="T54" fmla="*/ 523 w 523"/>
                <a:gd name="T55" fmla="*/ 154 h 269"/>
                <a:gd name="T56" fmla="*/ 521 w 523"/>
                <a:gd name="T57" fmla="*/ 172 h 269"/>
                <a:gd name="T58" fmla="*/ 519 w 523"/>
                <a:gd name="T59" fmla="*/ 196 h 269"/>
                <a:gd name="T60" fmla="*/ 515 w 523"/>
                <a:gd name="T61" fmla="*/ 207 h 269"/>
                <a:gd name="T62" fmla="*/ 496 w 523"/>
                <a:gd name="T63" fmla="*/ 217 h 269"/>
                <a:gd name="T64" fmla="*/ 460 w 523"/>
                <a:gd name="T65" fmla="*/ 233 h 269"/>
                <a:gd name="T66" fmla="*/ 409 w 523"/>
                <a:gd name="T67" fmla="*/ 250 h 269"/>
                <a:gd name="T68" fmla="*/ 341 w 523"/>
                <a:gd name="T69" fmla="*/ 263 h 269"/>
                <a:gd name="T70" fmla="*/ 261 w 523"/>
                <a:gd name="T71" fmla="*/ 269 h 269"/>
                <a:gd name="T72" fmla="*/ 180 w 523"/>
                <a:gd name="T73" fmla="*/ 263 h 269"/>
                <a:gd name="T74" fmla="*/ 114 w 523"/>
                <a:gd name="T75" fmla="*/ 250 h 269"/>
                <a:gd name="T76" fmla="*/ 62 w 523"/>
                <a:gd name="T77" fmla="*/ 233 h 269"/>
                <a:gd name="T78" fmla="*/ 26 w 523"/>
                <a:gd name="T79" fmla="*/ 217 h 269"/>
                <a:gd name="T80" fmla="*/ 8 w 523"/>
                <a:gd name="T81" fmla="*/ 207 h 269"/>
                <a:gd name="T82" fmla="*/ 4 w 523"/>
                <a:gd name="T83" fmla="*/ 196 h 269"/>
                <a:gd name="T84" fmla="*/ 2 w 523"/>
                <a:gd name="T85" fmla="*/ 172 h 269"/>
                <a:gd name="T86" fmla="*/ 0 w 523"/>
                <a:gd name="T87" fmla="*/ 154 h 269"/>
                <a:gd name="T88" fmla="*/ 0 w 523"/>
                <a:gd name="T89" fmla="*/ 141 h 269"/>
                <a:gd name="T90" fmla="*/ 1 w 523"/>
                <a:gd name="T91" fmla="*/ 116 h 269"/>
                <a:gd name="T92" fmla="*/ 8 w 523"/>
                <a:gd name="T93" fmla="*/ 90 h 269"/>
                <a:gd name="T94" fmla="*/ 23 w 523"/>
                <a:gd name="T95" fmla="*/ 68 h 269"/>
                <a:gd name="T96" fmla="*/ 50 w 523"/>
                <a:gd name="T97" fmla="*/ 54 h 269"/>
                <a:gd name="T98" fmla="*/ 91 w 523"/>
                <a:gd name="T99" fmla="*/ 41 h 269"/>
                <a:gd name="T100" fmla="*/ 126 w 523"/>
                <a:gd name="T101" fmla="*/ 25 h 269"/>
                <a:gd name="T102" fmla="*/ 152 w 523"/>
                <a:gd name="T103" fmla="*/ 10 h 269"/>
                <a:gd name="T104" fmla="*/ 166 w 523"/>
                <a:gd name="T105" fmla="*/ 1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23" h="269">
                  <a:moveTo>
                    <a:pt x="168" y="0"/>
                  </a:moveTo>
                  <a:lnTo>
                    <a:pt x="210" y="132"/>
                  </a:lnTo>
                  <a:lnTo>
                    <a:pt x="218" y="157"/>
                  </a:lnTo>
                  <a:lnTo>
                    <a:pt x="218" y="156"/>
                  </a:lnTo>
                  <a:lnTo>
                    <a:pt x="225" y="177"/>
                  </a:lnTo>
                  <a:lnTo>
                    <a:pt x="247" y="114"/>
                  </a:lnTo>
                  <a:lnTo>
                    <a:pt x="236" y="98"/>
                  </a:lnTo>
                  <a:lnTo>
                    <a:pt x="230" y="85"/>
                  </a:lnTo>
                  <a:lnTo>
                    <a:pt x="226" y="74"/>
                  </a:lnTo>
                  <a:lnTo>
                    <a:pt x="225" y="64"/>
                  </a:lnTo>
                  <a:lnTo>
                    <a:pt x="227" y="57"/>
                  </a:lnTo>
                  <a:lnTo>
                    <a:pt x="230" y="51"/>
                  </a:lnTo>
                  <a:lnTo>
                    <a:pt x="235" y="47"/>
                  </a:lnTo>
                  <a:lnTo>
                    <a:pt x="240" y="44"/>
                  </a:lnTo>
                  <a:lnTo>
                    <a:pt x="246" y="42"/>
                  </a:lnTo>
                  <a:lnTo>
                    <a:pt x="251" y="41"/>
                  </a:lnTo>
                  <a:lnTo>
                    <a:pt x="256" y="40"/>
                  </a:lnTo>
                  <a:lnTo>
                    <a:pt x="259" y="40"/>
                  </a:lnTo>
                  <a:lnTo>
                    <a:pt x="261" y="40"/>
                  </a:lnTo>
                  <a:lnTo>
                    <a:pt x="263" y="40"/>
                  </a:lnTo>
                  <a:lnTo>
                    <a:pt x="265" y="40"/>
                  </a:lnTo>
                  <a:lnTo>
                    <a:pt x="271" y="41"/>
                  </a:lnTo>
                  <a:lnTo>
                    <a:pt x="276" y="42"/>
                  </a:lnTo>
                  <a:lnTo>
                    <a:pt x="282" y="44"/>
                  </a:lnTo>
                  <a:lnTo>
                    <a:pt x="287" y="47"/>
                  </a:lnTo>
                  <a:lnTo>
                    <a:pt x="291" y="51"/>
                  </a:lnTo>
                  <a:lnTo>
                    <a:pt x="295" y="57"/>
                  </a:lnTo>
                  <a:lnTo>
                    <a:pt x="296" y="64"/>
                  </a:lnTo>
                  <a:lnTo>
                    <a:pt x="295" y="74"/>
                  </a:lnTo>
                  <a:lnTo>
                    <a:pt x="292" y="85"/>
                  </a:lnTo>
                  <a:lnTo>
                    <a:pt x="285" y="98"/>
                  </a:lnTo>
                  <a:lnTo>
                    <a:pt x="275" y="114"/>
                  </a:lnTo>
                  <a:lnTo>
                    <a:pt x="296" y="177"/>
                  </a:lnTo>
                  <a:lnTo>
                    <a:pt x="303" y="156"/>
                  </a:lnTo>
                  <a:lnTo>
                    <a:pt x="303" y="157"/>
                  </a:lnTo>
                  <a:lnTo>
                    <a:pt x="311" y="132"/>
                  </a:lnTo>
                  <a:lnTo>
                    <a:pt x="353" y="0"/>
                  </a:lnTo>
                  <a:lnTo>
                    <a:pt x="355" y="1"/>
                  </a:lnTo>
                  <a:lnTo>
                    <a:pt x="361" y="4"/>
                  </a:lnTo>
                  <a:lnTo>
                    <a:pt x="369" y="10"/>
                  </a:lnTo>
                  <a:lnTo>
                    <a:pt x="381" y="16"/>
                  </a:lnTo>
                  <a:lnTo>
                    <a:pt x="395" y="25"/>
                  </a:lnTo>
                  <a:lnTo>
                    <a:pt x="412" y="33"/>
                  </a:lnTo>
                  <a:lnTo>
                    <a:pt x="430" y="41"/>
                  </a:lnTo>
                  <a:lnTo>
                    <a:pt x="450" y="48"/>
                  </a:lnTo>
                  <a:lnTo>
                    <a:pt x="471" y="54"/>
                  </a:lnTo>
                  <a:lnTo>
                    <a:pt x="486" y="60"/>
                  </a:lnTo>
                  <a:lnTo>
                    <a:pt x="497" y="68"/>
                  </a:lnTo>
                  <a:lnTo>
                    <a:pt x="507" y="79"/>
                  </a:lnTo>
                  <a:lnTo>
                    <a:pt x="513" y="91"/>
                  </a:lnTo>
                  <a:lnTo>
                    <a:pt x="518" y="103"/>
                  </a:lnTo>
                  <a:lnTo>
                    <a:pt x="520" y="116"/>
                  </a:lnTo>
                  <a:lnTo>
                    <a:pt x="522" y="130"/>
                  </a:lnTo>
                  <a:lnTo>
                    <a:pt x="523" y="141"/>
                  </a:lnTo>
                  <a:lnTo>
                    <a:pt x="523" y="151"/>
                  </a:lnTo>
                  <a:lnTo>
                    <a:pt x="523" y="154"/>
                  </a:lnTo>
                  <a:lnTo>
                    <a:pt x="522" y="162"/>
                  </a:lnTo>
                  <a:lnTo>
                    <a:pt x="521" y="172"/>
                  </a:lnTo>
                  <a:lnTo>
                    <a:pt x="520" y="184"/>
                  </a:lnTo>
                  <a:lnTo>
                    <a:pt x="519" y="196"/>
                  </a:lnTo>
                  <a:lnTo>
                    <a:pt x="517" y="206"/>
                  </a:lnTo>
                  <a:lnTo>
                    <a:pt x="515" y="207"/>
                  </a:lnTo>
                  <a:lnTo>
                    <a:pt x="508" y="211"/>
                  </a:lnTo>
                  <a:lnTo>
                    <a:pt x="496" y="217"/>
                  </a:lnTo>
                  <a:lnTo>
                    <a:pt x="480" y="224"/>
                  </a:lnTo>
                  <a:lnTo>
                    <a:pt x="460" y="233"/>
                  </a:lnTo>
                  <a:lnTo>
                    <a:pt x="436" y="242"/>
                  </a:lnTo>
                  <a:lnTo>
                    <a:pt x="409" y="250"/>
                  </a:lnTo>
                  <a:lnTo>
                    <a:pt x="377" y="257"/>
                  </a:lnTo>
                  <a:lnTo>
                    <a:pt x="341" y="263"/>
                  </a:lnTo>
                  <a:lnTo>
                    <a:pt x="303" y="267"/>
                  </a:lnTo>
                  <a:lnTo>
                    <a:pt x="261" y="269"/>
                  </a:lnTo>
                  <a:lnTo>
                    <a:pt x="220" y="267"/>
                  </a:lnTo>
                  <a:lnTo>
                    <a:pt x="180" y="263"/>
                  </a:lnTo>
                  <a:lnTo>
                    <a:pt x="145" y="257"/>
                  </a:lnTo>
                  <a:lnTo>
                    <a:pt x="114" y="250"/>
                  </a:lnTo>
                  <a:lnTo>
                    <a:pt x="86" y="242"/>
                  </a:lnTo>
                  <a:lnTo>
                    <a:pt x="62" y="233"/>
                  </a:lnTo>
                  <a:lnTo>
                    <a:pt x="43" y="224"/>
                  </a:lnTo>
                  <a:lnTo>
                    <a:pt x="26" y="217"/>
                  </a:lnTo>
                  <a:lnTo>
                    <a:pt x="15" y="211"/>
                  </a:lnTo>
                  <a:lnTo>
                    <a:pt x="8" y="207"/>
                  </a:lnTo>
                  <a:lnTo>
                    <a:pt x="5" y="206"/>
                  </a:lnTo>
                  <a:lnTo>
                    <a:pt x="4" y="196"/>
                  </a:lnTo>
                  <a:lnTo>
                    <a:pt x="3" y="184"/>
                  </a:lnTo>
                  <a:lnTo>
                    <a:pt x="2" y="172"/>
                  </a:lnTo>
                  <a:lnTo>
                    <a:pt x="1" y="162"/>
                  </a:lnTo>
                  <a:lnTo>
                    <a:pt x="0" y="154"/>
                  </a:lnTo>
                  <a:lnTo>
                    <a:pt x="0" y="151"/>
                  </a:lnTo>
                  <a:lnTo>
                    <a:pt x="0" y="141"/>
                  </a:lnTo>
                  <a:lnTo>
                    <a:pt x="0" y="130"/>
                  </a:lnTo>
                  <a:lnTo>
                    <a:pt x="1" y="116"/>
                  </a:lnTo>
                  <a:lnTo>
                    <a:pt x="4" y="103"/>
                  </a:lnTo>
                  <a:lnTo>
                    <a:pt x="8" y="90"/>
                  </a:lnTo>
                  <a:lnTo>
                    <a:pt x="15" y="78"/>
                  </a:lnTo>
                  <a:lnTo>
                    <a:pt x="23" y="68"/>
                  </a:lnTo>
                  <a:lnTo>
                    <a:pt x="36" y="60"/>
                  </a:lnTo>
                  <a:lnTo>
                    <a:pt x="50" y="54"/>
                  </a:lnTo>
                  <a:lnTo>
                    <a:pt x="71" y="48"/>
                  </a:lnTo>
                  <a:lnTo>
                    <a:pt x="91" y="41"/>
                  </a:lnTo>
                  <a:lnTo>
                    <a:pt x="110" y="33"/>
                  </a:lnTo>
                  <a:lnTo>
                    <a:pt x="126" y="25"/>
                  </a:lnTo>
                  <a:lnTo>
                    <a:pt x="141" y="16"/>
                  </a:lnTo>
                  <a:lnTo>
                    <a:pt x="152" y="10"/>
                  </a:lnTo>
                  <a:lnTo>
                    <a:pt x="161" y="4"/>
                  </a:lnTo>
                  <a:lnTo>
                    <a:pt x="166" y="1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" name="Freeform 539"/>
            <p:cNvSpPr>
              <a:spLocks/>
            </p:cNvSpPr>
            <p:nvPr/>
          </p:nvSpPr>
          <p:spPr bwMode="auto">
            <a:xfrm>
              <a:off x="7253288" y="2093913"/>
              <a:ext cx="26988" cy="34925"/>
            </a:xfrm>
            <a:custGeom>
              <a:avLst/>
              <a:gdLst>
                <a:gd name="T0" fmla="*/ 168 w 277"/>
                <a:gd name="T1" fmla="*/ 3 h 369"/>
                <a:gd name="T2" fmla="*/ 196 w 277"/>
                <a:gd name="T3" fmla="*/ 15 h 369"/>
                <a:gd name="T4" fmla="*/ 218 w 277"/>
                <a:gd name="T5" fmla="*/ 31 h 369"/>
                <a:gd name="T6" fmla="*/ 228 w 277"/>
                <a:gd name="T7" fmla="*/ 43 h 369"/>
                <a:gd name="T8" fmla="*/ 230 w 277"/>
                <a:gd name="T9" fmla="*/ 45 h 369"/>
                <a:gd name="T10" fmla="*/ 238 w 277"/>
                <a:gd name="T11" fmla="*/ 47 h 369"/>
                <a:gd name="T12" fmla="*/ 248 w 277"/>
                <a:gd name="T13" fmla="*/ 55 h 369"/>
                <a:gd name="T14" fmla="*/ 259 w 277"/>
                <a:gd name="T15" fmla="*/ 70 h 369"/>
                <a:gd name="T16" fmla="*/ 267 w 277"/>
                <a:gd name="T17" fmla="*/ 95 h 369"/>
                <a:gd name="T18" fmla="*/ 268 w 277"/>
                <a:gd name="T19" fmla="*/ 133 h 369"/>
                <a:gd name="T20" fmla="*/ 260 w 277"/>
                <a:gd name="T21" fmla="*/ 177 h 369"/>
                <a:gd name="T22" fmla="*/ 269 w 277"/>
                <a:gd name="T23" fmla="*/ 178 h 369"/>
                <a:gd name="T24" fmla="*/ 276 w 277"/>
                <a:gd name="T25" fmla="*/ 187 h 369"/>
                <a:gd name="T26" fmla="*/ 275 w 277"/>
                <a:gd name="T27" fmla="*/ 208 h 369"/>
                <a:gd name="T28" fmla="*/ 267 w 277"/>
                <a:gd name="T29" fmla="*/ 239 h 369"/>
                <a:gd name="T30" fmla="*/ 257 w 277"/>
                <a:gd name="T31" fmla="*/ 259 h 369"/>
                <a:gd name="T32" fmla="*/ 249 w 277"/>
                <a:gd name="T33" fmla="*/ 264 h 369"/>
                <a:gd name="T34" fmla="*/ 236 w 277"/>
                <a:gd name="T35" fmla="*/ 303 h 369"/>
                <a:gd name="T36" fmla="*/ 208 w 277"/>
                <a:gd name="T37" fmla="*/ 339 h 369"/>
                <a:gd name="T38" fmla="*/ 168 w 277"/>
                <a:gd name="T39" fmla="*/ 365 h 369"/>
                <a:gd name="T40" fmla="*/ 129 w 277"/>
                <a:gd name="T41" fmla="*/ 369 h 369"/>
                <a:gd name="T42" fmla="*/ 88 w 277"/>
                <a:gd name="T43" fmla="*/ 353 h 369"/>
                <a:gd name="T44" fmla="*/ 53 w 277"/>
                <a:gd name="T45" fmla="*/ 321 h 369"/>
                <a:gd name="T46" fmla="*/ 33 w 277"/>
                <a:gd name="T47" fmla="*/ 283 h 369"/>
                <a:gd name="T48" fmla="*/ 25 w 277"/>
                <a:gd name="T49" fmla="*/ 263 h 369"/>
                <a:gd name="T50" fmla="*/ 16 w 277"/>
                <a:gd name="T51" fmla="*/ 250 h 369"/>
                <a:gd name="T52" fmla="*/ 5 w 277"/>
                <a:gd name="T53" fmla="*/ 223 h 369"/>
                <a:gd name="T54" fmla="*/ 0 w 277"/>
                <a:gd name="T55" fmla="*/ 195 h 369"/>
                <a:gd name="T56" fmla="*/ 4 w 277"/>
                <a:gd name="T57" fmla="*/ 181 h 369"/>
                <a:gd name="T58" fmla="*/ 12 w 277"/>
                <a:gd name="T59" fmla="*/ 176 h 369"/>
                <a:gd name="T60" fmla="*/ 12 w 277"/>
                <a:gd name="T61" fmla="*/ 159 h 369"/>
                <a:gd name="T62" fmla="*/ 9 w 277"/>
                <a:gd name="T63" fmla="*/ 120 h 369"/>
                <a:gd name="T64" fmla="*/ 17 w 277"/>
                <a:gd name="T65" fmla="*/ 86 h 369"/>
                <a:gd name="T66" fmla="*/ 34 w 277"/>
                <a:gd name="T67" fmla="*/ 58 h 369"/>
                <a:gd name="T68" fmla="*/ 58 w 277"/>
                <a:gd name="T69" fmla="*/ 32 h 369"/>
                <a:gd name="T70" fmla="*/ 88 w 277"/>
                <a:gd name="T71" fmla="*/ 12 h 369"/>
                <a:gd name="T72" fmla="*/ 116 w 277"/>
                <a:gd name="T73" fmla="*/ 2 h 369"/>
                <a:gd name="T74" fmla="*/ 150 w 277"/>
                <a:gd name="T75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7" h="369">
                  <a:moveTo>
                    <a:pt x="150" y="0"/>
                  </a:moveTo>
                  <a:lnTo>
                    <a:pt x="168" y="3"/>
                  </a:lnTo>
                  <a:lnTo>
                    <a:pt x="183" y="8"/>
                  </a:lnTo>
                  <a:lnTo>
                    <a:pt x="196" y="15"/>
                  </a:lnTo>
                  <a:lnTo>
                    <a:pt x="209" y="23"/>
                  </a:lnTo>
                  <a:lnTo>
                    <a:pt x="218" y="31"/>
                  </a:lnTo>
                  <a:lnTo>
                    <a:pt x="224" y="38"/>
                  </a:lnTo>
                  <a:lnTo>
                    <a:pt x="228" y="43"/>
                  </a:lnTo>
                  <a:lnTo>
                    <a:pt x="229" y="45"/>
                  </a:lnTo>
                  <a:lnTo>
                    <a:pt x="230" y="45"/>
                  </a:lnTo>
                  <a:lnTo>
                    <a:pt x="233" y="46"/>
                  </a:lnTo>
                  <a:lnTo>
                    <a:pt x="238" y="47"/>
                  </a:lnTo>
                  <a:lnTo>
                    <a:pt x="243" y="51"/>
                  </a:lnTo>
                  <a:lnTo>
                    <a:pt x="248" y="55"/>
                  </a:lnTo>
                  <a:lnTo>
                    <a:pt x="254" y="61"/>
                  </a:lnTo>
                  <a:lnTo>
                    <a:pt x="259" y="70"/>
                  </a:lnTo>
                  <a:lnTo>
                    <a:pt x="264" y="81"/>
                  </a:lnTo>
                  <a:lnTo>
                    <a:pt x="267" y="95"/>
                  </a:lnTo>
                  <a:lnTo>
                    <a:pt x="269" y="112"/>
                  </a:lnTo>
                  <a:lnTo>
                    <a:pt x="268" y="133"/>
                  </a:lnTo>
                  <a:lnTo>
                    <a:pt x="265" y="159"/>
                  </a:lnTo>
                  <a:lnTo>
                    <a:pt x="260" y="177"/>
                  </a:lnTo>
                  <a:lnTo>
                    <a:pt x="265" y="177"/>
                  </a:lnTo>
                  <a:lnTo>
                    <a:pt x="269" y="178"/>
                  </a:lnTo>
                  <a:lnTo>
                    <a:pt x="273" y="181"/>
                  </a:lnTo>
                  <a:lnTo>
                    <a:pt x="276" y="187"/>
                  </a:lnTo>
                  <a:lnTo>
                    <a:pt x="277" y="196"/>
                  </a:lnTo>
                  <a:lnTo>
                    <a:pt x="275" y="208"/>
                  </a:lnTo>
                  <a:lnTo>
                    <a:pt x="272" y="224"/>
                  </a:lnTo>
                  <a:lnTo>
                    <a:pt x="267" y="239"/>
                  </a:lnTo>
                  <a:lnTo>
                    <a:pt x="262" y="251"/>
                  </a:lnTo>
                  <a:lnTo>
                    <a:pt x="257" y="259"/>
                  </a:lnTo>
                  <a:lnTo>
                    <a:pt x="253" y="263"/>
                  </a:lnTo>
                  <a:lnTo>
                    <a:pt x="249" y="264"/>
                  </a:lnTo>
                  <a:lnTo>
                    <a:pt x="244" y="283"/>
                  </a:lnTo>
                  <a:lnTo>
                    <a:pt x="236" y="303"/>
                  </a:lnTo>
                  <a:lnTo>
                    <a:pt x="223" y="322"/>
                  </a:lnTo>
                  <a:lnTo>
                    <a:pt x="208" y="339"/>
                  </a:lnTo>
                  <a:lnTo>
                    <a:pt x="189" y="353"/>
                  </a:lnTo>
                  <a:lnTo>
                    <a:pt x="168" y="365"/>
                  </a:lnTo>
                  <a:lnTo>
                    <a:pt x="149" y="369"/>
                  </a:lnTo>
                  <a:lnTo>
                    <a:pt x="129" y="369"/>
                  </a:lnTo>
                  <a:lnTo>
                    <a:pt x="110" y="365"/>
                  </a:lnTo>
                  <a:lnTo>
                    <a:pt x="88" y="353"/>
                  </a:lnTo>
                  <a:lnTo>
                    <a:pt x="68" y="339"/>
                  </a:lnTo>
                  <a:lnTo>
                    <a:pt x="53" y="321"/>
                  </a:lnTo>
                  <a:lnTo>
                    <a:pt x="41" y="303"/>
                  </a:lnTo>
                  <a:lnTo>
                    <a:pt x="33" y="283"/>
                  </a:lnTo>
                  <a:lnTo>
                    <a:pt x="29" y="264"/>
                  </a:lnTo>
                  <a:lnTo>
                    <a:pt x="25" y="263"/>
                  </a:lnTo>
                  <a:lnTo>
                    <a:pt x="20" y="259"/>
                  </a:lnTo>
                  <a:lnTo>
                    <a:pt x="16" y="250"/>
                  </a:lnTo>
                  <a:lnTo>
                    <a:pt x="11" y="239"/>
                  </a:lnTo>
                  <a:lnTo>
                    <a:pt x="5" y="223"/>
                  </a:lnTo>
                  <a:lnTo>
                    <a:pt x="1" y="207"/>
                  </a:lnTo>
                  <a:lnTo>
                    <a:pt x="0" y="195"/>
                  </a:lnTo>
                  <a:lnTo>
                    <a:pt x="1" y="187"/>
                  </a:lnTo>
                  <a:lnTo>
                    <a:pt x="4" y="181"/>
                  </a:lnTo>
                  <a:lnTo>
                    <a:pt x="7" y="178"/>
                  </a:lnTo>
                  <a:lnTo>
                    <a:pt x="12" y="176"/>
                  </a:lnTo>
                  <a:lnTo>
                    <a:pt x="16" y="176"/>
                  </a:lnTo>
                  <a:lnTo>
                    <a:pt x="12" y="159"/>
                  </a:lnTo>
                  <a:lnTo>
                    <a:pt x="9" y="138"/>
                  </a:lnTo>
                  <a:lnTo>
                    <a:pt x="9" y="120"/>
                  </a:lnTo>
                  <a:lnTo>
                    <a:pt x="12" y="102"/>
                  </a:lnTo>
                  <a:lnTo>
                    <a:pt x="17" y="86"/>
                  </a:lnTo>
                  <a:lnTo>
                    <a:pt x="25" y="71"/>
                  </a:lnTo>
                  <a:lnTo>
                    <a:pt x="34" y="58"/>
                  </a:lnTo>
                  <a:lnTo>
                    <a:pt x="44" y="45"/>
                  </a:lnTo>
                  <a:lnTo>
                    <a:pt x="58" y="32"/>
                  </a:lnTo>
                  <a:lnTo>
                    <a:pt x="75" y="20"/>
                  </a:lnTo>
                  <a:lnTo>
                    <a:pt x="88" y="12"/>
                  </a:lnTo>
                  <a:lnTo>
                    <a:pt x="103" y="5"/>
                  </a:lnTo>
                  <a:lnTo>
                    <a:pt x="116" y="2"/>
                  </a:lnTo>
                  <a:lnTo>
                    <a:pt x="130" y="1"/>
                  </a:lnTo>
                  <a:lnTo>
                    <a:pt x="1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8" name="Freeform 540"/>
            <p:cNvSpPr>
              <a:spLocks/>
            </p:cNvSpPr>
            <p:nvPr/>
          </p:nvSpPr>
          <p:spPr bwMode="auto">
            <a:xfrm>
              <a:off x="7242176" y="2127251"/>
              <a:ext cx="49213" cy="25400"/>
            </a:xfrm>
            <a:custGeom>
              <a:avLst/>
              <a:gdLst>
                <a:gd name="T0" fmla="*/ 210 w 522"/>
                <a:gd name="T1" fmla="*/ 132 h 269"/>
                <a:gd name="T2" fmla="*/ 218 w 522"/>
                <a:gd name="T3" fmla="*/ 157 h 269"/>
                <a:gd name="T4" fmla="*/ 247 w 522"/>
                <a:gd name="T5" fmla="*/ 116 h 269"/>
                <a:gd name="T6" fmla="*/ 230 w 522"/>
                <a:gd name="T7" fmla="*/ 85 h 269"/>
                <a:gd name="T8" fmla="*/ 225 w 522"/>
                <a:gd name="T9" fmla="*/ 65 h 269"/>
                <a:gd name="T10" fmla="*/ 230 w 522"/>
                <a:gd name="T11" fmla="*/ 52 h 269"/>
                <a:gd name="T12" fmla="*/ 240 w 522"/>
                <a:gd name="T13" fmla="*/ 45 h 269"/>
                <a:gd name="T14" fmla="*/ 251 w 522"/>
                <a:gd name="T15" fmla="*/ 41 h 269"/>
                <a:gd name="T16" fmla="*/ 259 w 522"/>
                <a:gd name="T17" fmla="*/ 41 h 269"/>
                <a:gd name="T18" fmla="*/ 263 w 522"/>
                <a:gd name="T19" fmla="*/ 41 h 269"/>
                <a:gd name="T20" fmla="*/ 271 w 522"/>
                <a:gd name="T21" fmla="*/ 41 h 269"/>
                <a:gd name="T22" fmla="*/ 282 w 522"/>
                <a:gd name="T23" fmla="*/ 45 h 269"/>
                <a:gd name="T24" fmla="*/ 291 w 522"/>
                <a:gd name="T25" fmla="*/ 52 h 269"/>
                <a:gd name="T26" fmla="*/ 296 w 522"/>
                <a:gd name="T27" fmla="*/ 65 h 269"/>
                <a:gd name="T28" fmla="*/ 292 w 522"/>
                <a:gd name="T29" fmla="*/ 85 h 269"/>
                <a:gd name="T30" fmla="*/ 275 w 522"/>
                <a:gd name="T31" fmla="*/ 116 h 269"/>
                <a:gd name="T32" fmla="*/ 303 w 522"/>
                <a:gd name="T33" fmla="*/ 157 h 269"/>
                <a:gd name="T34" fmla="*/ 311 w 522"/>
                <a:gd name="T35" fmla="*/ 132 h 269"/>
                <a:gd name="T36" fmla="*/ 355 w 522"/>
                <a:gd name="T37" fmla="*/ 1 h 269"/>
                <a:gd name="T38" fmla="*/ 369 w 522"/>
                <a:gd name="T39" fmla="*/ 11 h 269"/>
                <a:gd name="T40" fmla="*/ 395 w 522"/>
                <a:gd name="T41" fmla="*/ 25 h 269"/>
                <a:gd name="T42" fmla="*/ 430 w 522"/>
                <a:gd name="T43" fmla="*/ 41 h 269"/>
                <a:gd name="T44" fmla="*/ 471 w 522"/>
                <a:gd name="T45" fmla="*/ 55 h 269"/>
                <a:gd name="T46" fmla="*/ 497 w 522"/>
                <a:gd name="T47" fmla="*/ 69 h 269"/>
                <a:gd name="T48" fmla="*/ 513 w 522"/>
                <a:gd name="T49" fmla="*/ 91 h 269"/>
                <a:gd name="T50" fmla="*/ 520 w 522"/>
                <a:gd name="T51" fmla="*/ 117 h 269"/>
                <a:gd name="T52" fmla="*/ 522 w 522"/>
                <a:gd name="T53" fmla="*/ 142 h 269"/>
                <a:gd name="T54" fmla="*/ 521 w 522"/>
                <a:gd name="T55" fmla="*/ 155 h 269"/>
                <a:gd name="T56" fmla="*/ 520 w 522"/>
                <a:gd name="T57" fmla="*/ 173 h 269"/>
                <a:gd name="T58" fmla="*/ 517 w 522"/>
                <a:gd name="T59" fmla="*/ 196 h 269"/>
                <a:gd name="T60" fmla="*/ 514 w 522"/>
                <a:gd name="T61" fmla="*/ 208 h 269"/>
                <a:gd name="T62" fmla="*/ 494 w 522"/>
                <a:gd name="T63" fmla="*/ 219 h 269"/>
                <a:gd name="T64" fmla="*/ 459 w 522"/>
                <a:gd name="T65" fmla="*/ 234 h 269"/>
                <a:gd name="T66" fmla="*/ 407 w 522"/>
                <a:gd name="T67" fmla="*/ 250 h 269"/>
                <a:gd name="T68" fmla="*/ 340 w 522"/>
                <a:gd name="T69" fmla="*/ 264 h 269"/>
                <a:gd name="T70" fmla="*/ 260 w 522"/>
                <a:gd name="T71" fmla="*/ 269 h 269"/>
                <a:gd name="T72" fmla="*/ 179 w 522"/>
                <a:gd name="T73" fmla="*/ 264 h 269"/>
                <a:gd name="T74" fmla="*/ 112 w 522"/>
                <a:gd name="T75" fmla="*/ 250 h 269"/>
                <a:gd name="T76" fmla="*/ 61 w 522"/>
                <a:gd name="T77" fmla="*/ 234 h 269"/>
                <a:gd name="T78" fmla="*/ 25 w 522"/>
                <a:gd name="T79" fmla="*/ 219 h 269"/>
                <a:gd name="T80" fmla="*/ 6 w 522"/>
                <a:gd name="T81" fmla="*/ 208 h 269"/>
                <a:gd name="T82" fmla="*/ 3 w 522"/>
                <a:gd name="T83" fmla="*/ 197 h 269"/>
                <a:gd name="T84" fmla="*/ 1 w 522"/>
                <a:gd name="T85" fmla="*/ 173 h 269"/>
                <a:gd name="T86" fmla="*/ 0 w 522"/>
                <a:gd name="T87" fmla="*/ 155 h 269"/>
                <a:gd name="T88" fmla="*/ 0 w 522"/>
                <a:gd name="T89" fmla="*/ 142 h 269"/>
                <a:gd name="T90" fmla="*/ 1 w 522"/>
                <a:gd name="T91" fmla="*/ 117 h 269"/>
                <a:gd name="T92" fmla="*/ 8 w 522"/>
                <a:gd name="T93" fmla="*/ 91 h 269"/>
                <a:gd name="T94" fmla="*/ 23 w 522"/>
                <a:gd name="T95" fmla="*/ 69 h 269"/>
                <a:gd name="T96" fmla="*/ 50 w 522"/>
                <a:gd name="T97" fmla="*/ 55 h 269"/>
                <a:gd name="T98" fmla="*/ 91 w 522"/>
                <a:gd name="T99" fmla="*/ 41 h 269"/>
                <a:gd name="T100" fmla="*/ 126 w 522"/>
                <a:gd name="T101" fmla="*/ 25 h 269"/>
                <a:gd name="T102" fmla="*/ 152 w 522"/>
                <a:gd name="T103" fmla="*/ 11 h 269"/>
                <a:gd name="T104" fmla="*/ 166 w 522"/>
                <a:gd name="T105" fmla="*/ 1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22" h="269">
                  <a:moveTo>
                    <a:pt x="168" y="0"/>
                  </a:moveTo>
                  <a:lnTo>
                    <a:pt x="210" y="132"/>
                  </a:lnTo>
                  <a:lnTo>
                    <a:pt x="218" y="157"/>
                  </a:lnTo>
                  <a:lnTo>
                    <a:pt x="218" y="157"/>
                  </a:lnTo>
                  <a:lnTo>
                    <a:pt x="225" y="177"/>
                  </a:lnTo>
                  <a:lnTo>
                    <a:pt x="247" y="116"/>
                  </a:lnTo>
                  <a:lnTo>
                    <a:pt x="236" y="99"/>
                  </a:lnTo>
                  <a:lnTo>
                    <a:pt x="230" y="85"/>
                  </a:lnTo>
                  <a:lnTo>
                    <a:pt x="226" y="74"/>
                  </a:lnTo>
                  <a:lnTo>
                    <a:pt x="225" y="65"/>
                  </a:lnTo>
                  <a:lnTo>
                    <a:pt x="227" y="58"/>
                  </a:lnTo>
                  <a:lnTo>
                    <a:pt x="230" y="52"/>
                  </a:lnTo>
                  <a:lnTo>
                    <a:pt x="235" y="48"/>
                  </a:lnTo>
                  <a:lnTo>
                    <a:pt x="240" y="45"/>
                  </a:lnTo>
                  <a:lnTo>
                    <a:pt x="246" y="43"/>
                  </a:lnTo>
                  <a:lnTo>
                    <a:pt x="251" y="41"/>
                  </a:lnTo>
                  <a:lnTo>
                    <a:pt x="256" y="41"/>
                  </a:lnTo>
                  <a:lnTo>
                    <a:pt x="259" y="41"/>
                  </a:lnTo>
                  <a:lnTo>
                    <a:pt x="261" y="41"/>
                  </a:lnTo>
                  <a:lnTo>
                    <a:pt x="263" y="41"/>
                  </a:lnTo>
                  <a:lnTo>
                    <a:pt x="265" y="41"/>
                  </a:lnTo>
                  <a:lnTo>
                    <a:pt x="271" y="41"/>
                  </a:lnTo>
                  <a:lnTo>
                    <a:pt x="276" y="43"/>
                  </a:lnTo>
                  <a:lnTo>
                    <a:pt x="282" y="45"/>
                  </a:lnTo>
                  <a:lnTo>
                    <a:pt x="287" y="48"/>
                  </a:lnTo>
                  <a:lnTo>
                    <a:pt x="291" y="52"/>
                  </a:lnTo>
                  <a:lnTo>
                    <a:pt x="295" y="58"/>
                  </a:lnTo>
                  <a:lnTo>
                    <a:pt x="296" y="65"/>
                  </a:lnTo>
                  <a:lnTo>
                    <a:pt x="295" y="74"/>
                  </a:lnTo>
                  <a:lnTo>
                    <a:pt x="292" y="85"/>
                  </a:lnTo>
                  <a:lnTo>
                    <a:pt x="285" y="99"/>
                  </a:lnTo>
                  <a:lnTo>
                    <a:pt x="275" y="116"/>
                  </a:lnTo>
                  <a:lnTo>
                    <a:pt x="296" y="177"/>
                  </a:lnTo>
                  <a:lnTo>
                    <a:pt x="303" y="157"/>
                  </a:lnTo>
                  <a:lnTo>
                    <a:pt x="303" y="157"/>
                  </a:lnTo>
                  <a:lnTo>
                    <a:pt x="311" y="132"/>
                  </a:lnTo>
                  <a:lnTo>
                    <a:pt x="353" y="0"/>
                  </a:lnTo>
                  <a:lnTo>
                    <a:pt x="355" y="1"/>
                  </a:lnTo>
                  <a:lnTo>
                    <a:pt x="361" y="5"/>
                  </a:lnTo>
                  <a:lnTo>
                    <a:pt x="369" y="11"/>
                  </a:lnTo>
                  <a:lnTo>
                    <a:pt x="381" y="18"/>
                  </a:lnTo>
                  <a:lnTo>
                    <a:pt x="395" y="25"/>
                  </a:lnTo>
                  <a:lnTo>
                    <a:pt x="412" y="33"/>
                  </a:lnTo>
                  <a:lnTo>
                    <a:pt x="430" y="41"/>
                  </a:lnTo>
                  <a:lnTo>
                    <a:pt x="450" y="48"/>
                  </a:lnTo>
                  <a:lnTo>
                    <a:pt x="471" y="55"/>
                  </a:lnTo>
                  <a:lnTo>
                    <a:pt x="486" y="60"/>
                  </a:lnTo>
                  <a:lnTo>
                    <a:pt x="497" y="69"/>
                  </a:lnTo>
                  <a:lnTo>
                    <a:pt x="507" y="79"/>
                  </a:lnTo>
                  <a:lnTo>
                    <a:pt x="513" y="91"/>
                  </a:lnTo>
                  <a:lnTo>
                    <a:pt x="518" y="103"/>
                  </a:lnTo>
                  <a:lnTo>
                    <a:pt x="520" y="117"/>
                  </a:lnTo>
                  <a:lnTo>
                    <a:pt x="522" y="130"/>
                  </a:lnTo>
                  <a:lnTo>
                    <a:pt x="522" y="142"/>
                  </a:lnTo>
                  <a:lnTo>
                    <a:pt x="521" y="152"/>
                  </a:lnTo>
                  <a:lnTo>
                    <a:pt x="521" y="155"/>
                  </a:lnTo>
                  <a:lnTo>
                    <a:pt x="521" y="162"/>
                  </a:lnTo>
                  <a:lnTo>
                    <a:pt x="520" y="173"/>
                  </a:lnTo>
                  <a:lnTo>
                    <a:pt x="519" y="185"/>
                  </a:lnTo>
                  <a:lnTo>
                    <a:pt x="517" y="196"/>
                  </a:lnTo>
                  <a:lnTo>
                    <a:pt x="516" y="206"/>
                  </a:lnTo>
                  <a:lnTo>
                    <a:pt x="514" y="208"/>
                  </a:lnTo>
                  <a:lnTo>
                    <a:pt x="507" y="212"/>
                  </a:lnTo>
                  <a:lnTo>
                    <a:pt x="494" y="219"/>
                  </a:lnTo>
                  <a:lnTo>
                    <a:pt x="479" y="226"/>
                  </a:lnTo>
                  <a:lnTo>
                    <a:pt x="459" y="234"/>
                  </a:lnTo>
                  <a:lnTo>
                    <a:pt x="435" y="242"/>
                  </a:lnTo>
                  <a:lnTo>
                    <a:pt x="407" y="250"/>
                  </a:lnTo>
                  <a:lnTo>
                    <a:pt x="376" y="258"/>
                  </a:lnTo>
                  <a:lnTo>
                    <a:pt x="340" y="264"/>
                  </a:lnTo>
                  <a:lnTo>
                    <a:pt x="302" y="268"/>
                  </a:lnTo>
                  <a:lnTo>
                    <a:pt x="260" y="269"/>
                  </a:lnTo>
                  <a:lnTo>
                    <a:pt x="218" y="268"/>
                  </a:lnTo>
                  <a:lnTo>
                    <a:pt x="179" y="264"/>
                  </a:lnTo>
                  <a:lnTo>
                    <a:pt x="144" y="258"/>
                  </a:lnTo>
                  <a:lnTo>
                    <a:pt x="112" y="250"/>
                  </a:lnTo>
                  <a:lnTo>
                    <a:pt x="85" y="242"/>
                  </a:lnTo>
                  <a:lnTo>
                    <a:pt x="61" y="234"/>
                  </a:lnTo>
                  <a:lnTo>
                    <a:pt x="41" y="226"/>
                  </a:lnTo>
                  <a:lnTo>
                    <a:pt x="25" y="219"/>
                  </a:lnTo>
                  <a:lnTo>
                    <a:pt x="13" y="212"/>
                  </a:lnTo>
                  <a:lnTo>
                    <a:pt x="6" y="208"/>
                  </a:lnTo>
                  <a:lnTo>
                    <a:pt x="4" y="206"/>
                  </a:lnTo>
                  <a:lnTo>
                    <a:pt x="3" y="197"/>
                  </a:lnTo>
                  <a:lnTo>
                    <a:pt x="2" y="185"/>
                  </a:lnTo>
                  <a:lnTo>
                    <a:pt x="1" y="173"/>
                  </a:lnTo>
                  <a:lnTo>
                    <a:pt x="0" y="163"/>
                  </a:lnTo>
                  <a:lnTo>
                    <a:pt x="0" y="155"/>
                  </a:lnTo>
                  <a:lnTo>
                    <a:pt x="0" y="152"/>
                  </a:lnTo>
                  <a:lnTo>
                    <a:pt x="0" y="142"/>
                  </a:lnTo>
                  <a:lnTo>
                    <a:pt x="0" y="130"/>
                  </a:lnTo>
                  <a:lnTo>
                    <a:pt x="1" y="117"/>
                  </a:lnTo>
                  <a:lnTo>
                    <a:pt x="4" y="103"/>
                  </a:lnTo>
                  <a:lnTo>
                    <a:pt x="8" y="91"/>
                  </a:lnTo>
                  <a:lnTo>
                    <a:pt x="15" y="79"/>
                  </a:lnTo>
                  <a:lnTo>
                    <a:pt x="23" y="69"/>
                  </a:lnTo>
                  <a:lnTo>
                    <a:pt x="36" y="60"/>
                  </a:lnTo>
                  <a:lnTo>
                    <a:pt x="50" y="55"/>
                  </a:lnTo>
                  <a:lnTo>
                    <a:pt x="71" y="48"/>
                  </a:lnTo>
                  <a:lnTo>
                    <a:pt x="91" y="41"/>
                  </a:lnTo>
                  <a:lnTo>
                    <a:pt x="110" y="33"/>
                  </a:lnTo>
                  <a:lnTo>
                    <a:pt x="126" y="25"/>
                  </a:lnTo>
                  <a:lnTo>
                    <a:pt x="141" y="18"/>
                  </a:lnTo>
                  <a:lnTo>
                    <a:pt x="152" y="11"/>
                  </a:lnTo>
                  <a:lnTo>
                    <a:pt x="161" y="5"/>
                  </a:lnTo>
                  <a:lnTo>
                    <a:pt x="166" y="1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9" name="Freeform 541"/>
            <p:cNvSpPr>
              <a:spLocks noEditPoints="1"/>
            </p:cNvSpPr>
            <p:nvPr/>
          </p:nvSpPr>
          <p:spPr bwMode="auto">
            <a:xfrm>
              <a:off x="7237413" y="2219326"/>
              <a:ext cx="60325" cy="60325"/>
            </a:xfrm>
            <a:custGeom>
              <a:avLst/>
              <a:gdLst>
                <a:gd name="T0" fmla="*/ 359 w 642"/>
                <a:gd name="T1" fmla="*/ 536 h 644"/>
                <a:gd name="T2" fmla="*/ 403 w 642"/>
                <a:gd name="T3" fmla="*/ 468 h 644"/>
                <a:gd name="T4" fmla="*/ 225 w 642"/>
                <a:gd name="T5" fmla="*/ 438 h 644"/>
                <a:gd name="T6" fmla="*/ 268 w 642"/>
                <a:gd name="T7" fmla="*/ 517 h 644"/>
                <a:gd name="T8" fmla="*/ 297 w 642"/>
                <a:gd name="T9" fmla="*/ 438 h 644"/>
                <a:gd name="T10" fmla="*/ 129 w 642"/>
                <a:gd name="T11" fmla="*/ 465 h 644"/>
                <a:gd name="T12" fmla="*/ 197 w 642"/>
                <a:gd name="T13" fmla="*/ 528 h 644"/>
                <a:gd name="T14" fmla="*/ 197 w 642"/>
                <a:gd name="T15" fmla="*/ 496 h 644"/>
                <a:gd name="T16" fmla="*/ 112 w 642"/>
                <a:gd name="T17" fmla="*/ 438 h 644"/>
                <a:gd name="T18" fmla="*/ 444 w 642"/>
                <a:gd name="T19" fmla="*/ 496 h 644"/>
                <a:gd name="T20" fmla="*/ 444 w 642"/>
                <a:gd name="T21" fmla="*/ 528 h 644"/>
                <a:gd name="T22" fmla="*/ 513 w 642"/>
                <a:gd name="T23" fmla="*/ 464 h 644"/>
                <a:gd name="T24" fmla="*/ 478 w 642"/>
                <a:gd name="T25" fmla="*/ 254 h 644"/>
                <a:gd name="T26" fmla="*/ 482 w 642"/>
                <a:gd name="T27" fmla="*/ 356 h 644"/>
                <a:gd name="T28" fmla="*/ 555 w 642"/>
                <a:gd name="T29" fmla="*/ 368 h 644"/>
                <a:gd name="T30" fmla="*/ 557 w 642"/>
                <a:gd name="T31" fmla="*/ 287 h 644"/>
                <a:gd name="T32" fmla="*/ 345 w 642"/>
                <a:gd name="T33" fmla="*/ 254 h 644"/>
                <a:gd name="T34" fmla="*/ 435 w 642"/>
                <a:gd name="T35" fmla="*/ 357 h 644"/>
                <a:gd name="T36" fmla="*/ 430 w 642"/>
                <a:gd name="T37" fmla="*/ 254 h 644"/>
                <a:gd name="T38" fmla="*/ 207 w 642"/>
                <a:gd name="T39" fmla="*/ 287 h 644"/>
                <a:gd name="T40" fmla="*/ 212 w 642"/>
                <a:gd name="T41" fmla="*/ 390 h 644"/>
                <a:gd name="T42" fmla="*/ 211 w 642"/>
                <a:gd name="T43" fmla="*/ 254 h 644"/>
                <a:gd name="T44" fmla="*/ 82 w 642"/>
                <a:gd name="T45" fmla="*/ 299 h 644"/>
                <a:gd name="T46" fmla="*/ 91 w 642"/>
                <a:gd name="T47" fmla="*/ 390 h 644"/>
                <a:gd name="T48" fmla="*/ 158 w 642"/>
                <a:gd name="T49" fmla="*/ 322 h 644"/>
                <a:gd name="T50" fmla="*/ 91 w 642"/>
                <a:gd name="T51" fmla="*/ 254 h 644"/>
                <a:gd name="T52" fmla="*/ 172 w 642"/>
                <a:gd name="T53" fmla="*/ 134 h 644"/>
                <a:gd name="T54" fmla="*/ 112 w 642"/>
                <a:gd name="T55" fmla="*/ 206 h 644"/>
                <a:gd name="T56" fmla="*/ 197 w 642"/>
                <a:gd name="T57" fmla="*/ 147 h 644"/>
                <a:gd name="T58" fmla="*/ 416 w 642"/>
                <a:gd name="T59" fmla="*/ 101 h 644"/>
                <a:gd name="T60" fmla="*/ 457 w 642"/>
                <a:gd name="T61" fmla="*/ 175 h 644"/>
                <a:gd name="T62" fmla="*/ 513 w 642"/>
                <a:gd name="T63" fmla="*/ 179 h 644"/>
                <a:gd name="T64" fmla="*/ 444 w 642"/>
                <a:gd name="T65" fmla="*/ 115 h 644"/>
                <a:gd name="T66" fmla="*/ 345 w 642"/>
                <a:gd name="T67" fmla="*/ 205 h 644"/>
                <a:gd name="T68" fmla="*/ 389 w 642"/>
                <a:gd name="T69" fmla="*/ 149 h 644"/>
                <a:gd name="T70" fmla="*/ 345 w 642"/>
                <a:gd name="T71" fmla="*/ 92 h 644"/>
                <a:gd name="T72" fmla="*/ 267 w 642"/>
                <a:gd name="T73" fmla="*/ 126 h 644"/>
                <a:gd name="T74" fmla="*/ 225 w 642"/>
                <a:gd name="T75" fmla="*/ 205 h 644"/>
                <a:gd name="T76" fmla="*/ 321 w 642"/>
                <a:gd name="T77" fmla="*/ 0 h 644"/>
                <a:gd name="T78" fmla="*/ 446 w 642"/>
                <a:gd name="T79" fmla="*/ 25 h 644"/>
                <a:gd name="T80" fmla="*/ 547 w 642"/>
                <a:gd name="T81" fmla="*/ 94 h 644"/>
                <a:gd name="T82" fmla="*/ 617 w 642"/>
                <a:gd name="T83" fmla="*/ 197 h 644"/>
                <a:gd name="T84" fmla="*/ 642 w 642"/>
                <a:gd name="T85" fmla="*/ 322 h 644"/>
                <a:gd name="T86" fmla="*/ 617 w 642"/>
                <a:gd name="T87" fmla="*/ 447 h 644"/>
                <a:gd name="T88" fmla="*/ 548 w 642"/>
                <a:gd name="T89" fmla="*/ 549 h 644"/>
                <a:gd name="T90" fmla="*/ 446 w 642"/>
                <a:gd name="T91" fmla="*/ 619 h 644"/>
                <a:gd name="T92" fmla="*/ 321 w 642"/>
                <a:gd name="T93" fmla="*/ 644 h 644"/>
                <a:gd name="T94" fmla="*/ 196 w 642"/>
                <a:gd name="T95" fmla="*/ 619 h 644"/>
                <a:gd name="T96" fmla="*/ 95 w 642"/>
                <a:gd name="T97" fmla="*/ 549 h 644"/>
                <a:gd name="T98" fmla="*/ 25 w 642"/>
                <a:gd name="T99" fmla="*/ 447 h 644"/>
                <a:gd name="T100" fmla="*/ 0 w 642"/>
                <a:gd name="T101" fmla="*/ 322 h 644"/>
                <a:gd name="T102" fmla="*/ 25 w 642"/>
                <a:gd name="T103" fmla="*/ 197 h 644"/>
                <a:gd name="T104" fmla="*/ 95 w 642"/>
                <a:gd name="T105" fmla="*/ 94 h 644"/>
                <a:gd name="T106" fmla="*/ 196 w 642"/>
                <a:gd name="T107" fmla="*/ 25 h 644"/>
                <a:gd name="T108" fmla="*/ 321 w 642"/>
                <a:gd name="T109" fmla="*/ 0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42" h="644">
                  <a:moveTo>
                    <a:pt x="345" y="438"/>
                  </a:moveTo>
                  <a:lnTo>
                    <a:pt x="345" y="552"/>
                  </a:lnTo>
                  <a:lnTo>
                    <a:pt x="359" y="536"/>
                  </a:lnTo>
                  <a:lnTo>
                    <a:pt x="374" y="517"/>
                  </a:lnTo>
                  <a:lnTo>
                    <a:pt x="389" y="495"/>
                  </a:lnTo>
                  <a:lnTo>
                    <a:pt x="403" y="468"/>
                  </a:lnTo>
                  <a:lnTo>
                    <a:pt x="417" y="438"/>
                  </a:lnTo>
                  <a:lnTo>
                    <a:pt x="345" y="438"/>
                  </a:lnTo>
                  <a:close/>
                  <a:moveTo>
                    <a:pt x="225" y="438"/>
                  </a:moveTo>
                  <a:lnTo>
                    <a:pt x="238" y="468"/>
                  </a:lnTo>
                  <a:lnTo>
                    <a:pt x="253" y="494"/>
                  </a:lnTo>
                  <a:lnTo>
                    <a:pt x="268" y="517"/>
                  </a:lnTo>
                  <a:lnTo>
                    <a:pt x="283" y="536"/>
                  </a:lnTo>
                  <a:lnTo>
                    <a:pt x="297" y="552"/>
                  </a:lnTo>
                  <a:lnTo>
                    <a:pt x="297" y="438"/>
                  </a:lnTo>
                  <a:lnTo>
                    <a:pt x="225" y="438"/>
                  </a:lnTo>
                  <a:close/>
                  <a:moveTo>
                    <a:pt x="112" y="438"/>
                  </a:moveTo>
                  <a:lnTo>
                    <a:pt x="129" y="465"/>
                  </a:lnTo>
                  <a:lnTo>
                    <a:pt x="149" y="489"/>
                  </a:lnTo>
                  <a:lnTo>
                    <a:pt x="172" y="510"/>
                  </a:lnTo>
                  <a:lnTo>
                    <a:pt x="197" y="528"/>
                  </a:lnTo>
                  <a:lnTo>
                    <a:pt x="225" y="543"/>
                  </a:lnTo>
                  <a:lnTo>
                    <a:pt x="211" y="521"/>
                  </a:lnTo>
                  <a:lnTo>
                    <a:pt x="197" y="496"/>
                  </a:lnTo>
                  <a:lnTo>
                    <a:pt x="185" y="468"/>
                  </a:lnTo>
                  <a:lnTo>
                    <a:pt x="174" y="438"/>
                  </a:lnTo>
                  <a:lnTo>
                    <a:pt x="112" y="438"/>
                  </a:lnTo>
                  <a:close/>
                  <a:moveTo>
                    <a:pt x="467" y="438"/>
                  </a:moveTo>
                  <a:lnTo>
                    <a:pt x="457" y="468"/>
                  </a:lnTo>
                  <a:lnTo>
                    <a:pt x="444" y="496"/>
                  </a:lnTo>
                  <a:lnTo>
                    <a:pt x="431" y="521"/>
                  </a:lnTo>
                  <a:lnTo>
                    <a:pt x="416" y="542"/>
                  </a:lnTo>
                  <a:lnTo>
                    <a:pt x="444" y="528"/>
                  </a:lnTo>
                  <a:lnTo>
                    <a:pt x="470" y="510"/>
                  </a:lnTo>
                  <a:lnTo>
                    <a:pt x="493" y="489"/>
                  </a:lnTo>
                  <a:lnTo>
                    <a:pt x="513" y="464"/>
                  </a:lnTo>
                  <a:lnTo>
                    <a:pt x="530" y="438"/>
                  </a:lnTo>
                  <a:lnTo>
                    <a:pt x="467" y="438"/>
                  </a:lnTo>
                  <a:close/>
                  <a:moveTo>
                    <a:pt x="478" y="254"/>
                  </a:moveTo>
                  <a:lnTo>
                    <a:pt x="482" y="287"/>
                  </a:lnTo>
                  <a:lnTo>
                    <a:pt x="483" y="322"/>
                  </a:lnTo>
                  <a:lnTo>
                    <a:pt x="482" y="356"/>
                  </a:lnTo>
                  <a:lnTo>
                    <a:pt x="478" y="390"/>
                  </a:lnTo>
                  <a:lnTo>
                    <a:pt x="550" y="390"/>
                  </a:lnTo>
                  <a:lnTo>
                    <a:pt x="555" y="368"/>
                  </a:lnTo>
                  <a:lnTo>
                    <a:pt x="559" y="345"/>
                  </a:lnTo>
                  <a:lnTo>
                    <a:pt x="560" y="322"/>
                  </a:lnTo>
                  <a:lnTo>
                    <a:pt x="557" y="287"/>
                  </a:lnTo>
                  <a:lnTo>
                    <a:pt x="550" y="254"/>
                  </a:lnTo>
                  <a:lnTo>
                    <a:pt x="478" y="254"/>
                  </a:lnTo>
                  <a:close/>
                  <a:moveTo>
                    <a:pt x="345" y="254"/>
                  </a:moveTo>
                  <a:lnTo>
                    <a:pt x="345" y="390"/>
                  </a:lnTo>
                  <a:lnTo>
                    <a:pt x="430" y="390"/>
                  </a:lnTo>
                  <a:lnTo>
                    <a:pt x="435" y="357"/>
                  </a:lnTo>
                  <a:lnTo>
                    <a:pt x="436" y="322"/>
                  </a:lnTo>
                  <a:lnTo>
                    <a:pt x="434" y="287"/>
                  </a:lnTo>
                  <a:lnTo>
                    <a:pt x="430" y="254"/>
                  </a:lnTo>
                  <a:lnTo>
                    <a:pt x="345" y="254"/>
                  </a:lnTo>
                  <a:close/>
                  <a:moveTo>
                    <a:pt x="211" y="254"/>
                  </a:moveTo>
                  <a:lnTo>
                    <a:pt x="207" y="287"/>
                  </a:lnTo>
                  <a:lnTo>
                    <a:pt x="205" y="322"/>
                  </a:lnTo>
                  <a:lnTo>
                    <a:pt x="207" y="357"/>
                  </a:lnTo>
                  <a:lnTo>
                    <a:pt x="212" y="390"/>
                  </a:lnTo>
                  <a:lnTo>
                    <a:pt x="296" y="390"/>
                  </a:lnTo>
                  <a:lnTo>
                    <a:pt x="296" y="254"/>
                  </a:lnTo>
                  <a:lnTo>
                    <a:pt x="211" y="254"/>
                  </a:lnTo>
                  <a:close/>
                  <a:moveTo>
                    <a:pt x="91" y="254"/>
                  </a:moveTo>
                  <a:lnTo>
                    <a:pt x="85" y="276"/>
                  </a:lnTo>
                  <a:lnTo>
                    <a:pt x="82" y="299"/>
                  </a:lnTo>
                  <a:lnTo>
                    <a:pt x="81" y="322"/>
                  </a:lnTo>
                  <a:lnTo>
                    <a:pt x="83" y="356"/>
                  </a:lnTo>
                  <a:lnTo>
                    <a:pt x="91" y="390"/>
                  </a:lnTo>
                  <a:lnTo>
                    <a:pt x="164" y="390"/>
                  </a:lnTo>
                  <a:lnTo>
                    <a:pt x="160" y="357"/>
                  </a:lnTo>
                  <a:lnTo>
                    <a:pt x="158" y="322"/>
                  </a:lnTo>
                  <a:lnTo>
                    <a:pt x="160" y="287"/>
                  </a:lnTo>
                  <a:lnTo>
                    <a:pt x="164" y="254"/>
                  </a:lnTo>
                  <a:lnTo>
                    <a:pt x="91" y="254"/>
                  </a:lnTo>
                  <a:close/>
                  <a:moveTo>
                    <a:pt x="225" y="101"/>
                  </a:moveTo>
                  <a:lnTo>
                    <a:pt x="197" y="116"/>
                  </a:lnTo>
                  <a:lnTo>
                    <a:pt x="172" y="134"/>
                  </a:lnTo>
                  <a:lnTo>
                    <a:pt x="149" y="155"/>
                  </a:lnTo>
                  <a:lnTo>
                    <a:pt x="129" y="179"/>
                  </a:lnTo>
                  <a:lnTo>
                    <a:pt x="112" y="206"/>
                  </a:lnTo>
                  <a:lnTo>
                    <a:pt x="174" y="206"/>
                  </a:lnTo>
                  <a:lnTo>
                    <a:pt x="185" y="176"/>
                  </a:lnTo>
                  <a:lnTo>
                    <a:pt x="197" y="147"/>
                  </a:lnTo>
                  <a:lnTo>
                    <a:pt x="211" y="123"/>
                  </a:lnTo>
                  <a:lnTo>
                    <a:pt x="225" y="101"/>
                  </a:lnTo>
                  <a:close/>
                  <a:moveTo>
                    <a:pt x="416" y="101"/>
                  </a:moveTo>
                  <a:lnTo>
                    <a:pt x="431" y="123"/>
                  </a:lnTo>
                  <a:lnTo>
                    <a:pt x="444" y="147"/>
                  </a:lnTo>
                  <a:lnTo>
                    <a:pt x="457" y="175"/>
                  </a:lnTo>
                  <a:lnTo>
                    <a:pt x="467" y="205"/>
                  </a:lnTo>
                  <a:lnTo>
                    <a:pt x="530" y="205"/>
                  </a:lnTo>
                  <a:lnTo>
                    <a:pt x="513" y="179"/>
                  </a:lnTo>
                  <a:lnTo>
                    <a:pt x="493" y="154"/>
                  </a:lnTo>
                  <a:lnTo>
                    <a:pt x="470" y="133"/>
                  </a:lnTo>
                  <a:lnTo>
                    <a:pt x="444" y="115"/>
                  </a:lnTo>
                  <a:lnTo>
                    <a:pt x="416" y="101"/>
                  </a:lnTo>
                  <a:close/>
                  <a:moveTo>
                    <a:pt x="345" y="92"/>
                  </a:moveTo>
                  <a:lnTo>
                    <a:pt x="345" y="205"/>
                  </a:lnTo>
                  <a:lnTo>
                    <a:pt x="416" y="205"/>
                  </a:lnTo>
                  <a:lnTo>
                    <a:pt x="403" y="176"/>
                  </a:lnTo>
                  <a:lnTo>
                    <a:pt x="389" y="149"/>
                  </a:lnTo>
                  <a:lnTo>
                    <a:pt x="374" y="127"/>
                  </a:lnTo>
                  <a:lnTo>
                    <a:pt x="359" y="108"/>
                  </a:lnTo>
                  <a:lnTo>
                    <a:pt x="345" y="92"/>
                  </a:lnTo>
                  <a:close/>
                  <a:moveTo>
                    <a:pt x="297" y="91"/>
                  </a:moveTo>
                  <a:lnTo>
                    <a:pt x="282" y="107"/>
                  </a:lnTo>
                  <a:lnTo>
                    <a:pt x="267" y="126"/>
                  </a:lnTo>
                  <a:lnTo>
                    <a:pt x="252" y="149"/>
                  </a:lnTo>
                  <a:lnTo>
                    <a:pt x="237" y="176"/>
                  </a:lnTo>
                  <a:lnTo>
                    <a:pt x="225" y="205"/>
                  </a:lnTo>
                  <a:lnTo>
                    <a:pt x="297" y="205"/>
                  </a:lnTo>
                  <a:lnTo>
                    <a:pt x="297" y="91"/>
                  </a:lnTo>
                  <a:close/>
                  <a:moveTo>
                    <a:pt x="321" y="0"/>
                  </a:moveTo>
                  <a:lnTo>
                    <a:pt x="364" y="3"/>
                  </a:lnTo>
                  <a:lnTo>
                    <a:pt x="407" y="11"/>
                  </a:lnTo>
                  <a:lnTo>
                    <a:pt x="446" y="25"/>
                  </a:lnTo>
                  <a:lnTo>
                    <a:pt x="483" y="43"/>
                  </a:lnTo>
                  <a:lnTo>
                    <a:pt x="517" y="67"/>
                  </a:lnTo>
                  <a:lnTo>
                    <a:pt x="547" y="94"/>
                  </a:lnTo>
                  <a:lnTo>
                    <a:pt x="575" y="125"/>
                  </a:lnTo>
                  <a:lnTo>
                    <a:pt x="598" y="159"/>
                  </a:lnTo>
                  <a:lnTo>
                    <a:pt x="617" y="197"/>
                  </a:lnTo>
                  <a:lnTo>
                    <a:pt x="631" y="236"/>
                  </a:lnTo>
                  <a:lnTo>
                    <a:pt x="639" y="279"/>
                  </a:lnTo>
                  <a:lnTo>
                    <a:pt x="642" y="322"/>
                  </a:lnTo>
                  <a:lnTo>
                    <a:pt x="639" y="365"/>
                  </a:lnTo>
                  <a:lnTo>
                    <a:pt x="631" y="408"/>
                  </a:lnTo>
                  <a:lnTo>
                    <a:pt x="617" y="447"/>
                  </a:lnTo>
                  <a:lnTo>
                    <a:pt x="599" y="485"/>
                  </a:lnTo>
                  <a:lnTo>
                    <a:pt x="576" y="519"/>
                  </a:lnTo>
                  <a:lnTo>
                    <a:pt x="548" y="549"/>
                  </a:lnTo>
                  <a:lnTo>
                    <a:pt x="517" y="576"/>
                  </a:lnTo>
                  <a:lnTo>
                    <a:pt x="483" y="600"/>
                  </a:lnTo>
                  <a:lnTo>
                    <a:pt x="446" y="619"/>
                  </a:lnTo>
                  <a:lnTo>
                    <a:pt x="407" y="632"/>
                  </a:lnTo>
                  <a:lnTo>
                    <a:pt x="364" y="641"/>
                  </a:lnTo>
                  <a:lnTo>
                    <a:pt x="321" y="644"/>
                  </a:lnTo>
                  <a:lnTo>
                    <a:pt x="278" y="641"/>
                  </a:lnTo>
                  <a:lnTo>
                    <a:pt x="235" y="632"/>
                  </a:lnTo>
                  <a:lnTo>
                    <a:pt x="196" y="619"/>
                  </a:lnTo>
                  <a:lnTo>
                    <a:pt x="159" y="600"/>
                  </a:lnTo>
                  <a:lnTo>
                    <a:pt x="125" y="576"/>
                  </a:lnTo>
                  <a:lnTo>
                    <a:pt x="95" y="549"/>
                  </a:lnTo>
                  <a:lnTo>
                    <a:pt x="67" y="519"/>
                  </a:lnTo>
                  <a:lnTo>
                    <a:pt x="44" y="485"/>
                  </a:lnTo>
                  <a:lnTo>
                    <a:pt x="25" y="447"/>
                  </a:lnTo>
                  <a:lnTo>
                    <a:pt x="11" y="408"/>
                  </a:lnTo>
                  <a:lnTo>
                    <a:pt x="3" y="365"/>
                  </a:lnTo>
                  <a:lnTo>
                    <a:pt x="0" y="322"/>
                  </a:lnTo>
                  <a:lnTo>
                    <a:pt x="3" y="279"/>
                  </a:lnTo>
                  <a:lnTo>
                    <a:pt x="11" y="236"/>
                  </a:lnTo>
                  <a:lnTo>
                    <a:pt x="25" y="197"/>
                  </a:lnTo>
                  <a:lnTo>
                    <a:pt x="44" y="159"/>
                  </a:lnTo>
                  <a:lnTo>
                    <a:pt x="67" y="125"/>
                  </a:lnTo>
                  <a:lnTo>
                    <a:pt x="95" y="94"/>
                  </a:lnTo>
                  <a:lnTo>
                    <a:pt x="125" y="67"/>
                  </a:lnTo>
                  <a:lnTo>
                    <a:pt x="159" y="43"/>
                  </a:lnTo>
                  <a:lnTo>
                    <a:pt x="196" y="25"/>
                  </a:lnTo>
                  <a:lnTo>
                    <a:pt x="235" y="11"/>
                  </a:lnTo>
                  <a:lnTo>
                    <a:pt x="278" y="3"/>
                  </a:lnTo>
                  <a:lnTo>
                    <a:pt x="3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29" name="Group 1728"/>
          <p:cNvGrpSpPr/>
          <p:nvPr/>
        </p:nvGrpSpPr>
        <p:grpSpPr>
          <a:xfrm>
            <a:off x="7821744" y="2766536"/>
            <a:ext cx="309563" cy="263526"/>
            <a:chOff x="7861300" y="2117725"/>
            <a:chExt cx="309563" cy="263526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23" name="Freeform 546"/>
            <p:cNvSpPr>
              <a:spLocks/>
            </p:cNvSpPr>
            <p:nvPr/>
          </p:nvSpPr>
          <p:spPr bwMode="auto">
            <a:xfrm>
              <a:off x="7888288" y="2149475"/>
              <a:ext cx="144463" cy="225425"/>
            </a:xfrm>
            <a:custGeom>
              <a:avLst/>
              <a:gdLst>
                <a:gd name="T0" fmla="*/ 794 w 1556"/>
                <a:gd name="T1" fmla="*/ 4 h 2422"/>
                <a:gd name="T2" fmla="*/ 877 w 1556"/>
                <a:gd name="T3" fmla="*/ 27 h 2422"/>
                <a:gd name="T4" fmla="*/ 938 w 1556"/>
                <a:gd name="T5" fmla="*/ 59 h 2422"/>
                <a:gd name="T6" fmla="*/ 974 w 1556"/>
                <a:gd name="T7" fmla="*/ 88 h 2422"/>
                <a:gd name="T8" fmla="*/ 986 w 1556"/>
                <a:gd name="T9" fmla="*/ 100 h 2422"/>
                <a:gd name="T10" fmla="*/ 1109 w 1556"/>
                <a:gd name="T11" fmla="*/ 109 h 2422"/>
                <a:gd name="T12" fmla="*/ 1207 w 1556"/>
                <a:gd name="T13" fmla="*/ 156 h 2422"/>
                <a:gd name="T14" fmla="*/ 1281 w 1556"/>
                <a:gd name="T15" fmla="*/ 237 h 2422"/>
                <a:gd name="T16" fmla="*/ 1333 w 1556"/>
                <a:gd name="T17" fmla="*/ 346 h 2422"/>
                <a:gd name="T18" fmla="*/ 1365 w 1556"/>
                <a:gd name="T19" fmla="*/ 478 h 2422"/>
                <a:gd name="T20" fmla="*/ 1379 w 1556"/>
                <a:gd name="T21" fmla="*/ 628 h 2422"/>
                <a:gd name="T22" fmla="*/ 1374 w 1556"/>
                <a:gd name="T23" fmla="*/ 790 h 2422"/>
                <a:gd name="T24" fmla="*/ 1365 w 1556"/>
                <a:gd name="T25" fmla="*/ 950 h 2422"/>
                <a:gd name="T26" fmla="*/ 1378 w 1556"/>
                <a:gd name="T27" fmla="*/ 1076 h 2422"/>
                <a:gd name="T28" fmla="*/ 1409 w 1556"/>
                <a:gd name="T29" fmla="*/ 1171 h 2422"/>
                <a:gd name="T30" fmla="*/ 1448 w 1556"/>
                <a:gd name="T31" fmla="*/ 1239 h 2422"/>
                <a:gd name="T32" fmla="*/ 1490 w 1556"/>
                <a:gd name="T33" fmla="*/ 1283 h 2422"/>
                <a:gd name="T34" fmla="*/ 1527 w 1556"/>
                <a:gd name="T35" fmla="*/ 1309 h 2422"/>
                <a:gd name="T36" fmla="*/ 1551 w 1556"/>
                <a:gd name="T37" fmla="*/ 1320 h 2422"/>
                <a:gd name="T38" fmla="*/ 1527 w 1556"/>
                <a:gd name="T39" fmla="*/ 1349 h 2422"/>
                <a:gd name="T40" fmla="*/ 1424 w 1556"/>
                <a:gd name="T41" fmla="*/ 1409 h 2422"/>
                <a:gd name="T42" fmla="*/ 1310 w 1556"/>
                <a:gd name="T43" fmla="*/ 1445 h 2422"/>
                <a:gd name="T44" fmla="*/ 1204 w 1556"/>
                <a:gd name="T45" fmla="*/ 1464 h 2422"/>
                <a:gd name="T46" fmla="*/ 1119 w 1556"/>
                <a:gd name="T47" fmla="*/ 1471 h 2422"/>
                <a:gd name="T48" fmla="*/ 1074 w 1556"/>
                <a:gd name="T49" fmla="*/ 1471 h 2422"/>
                <a:gd name="T50" fmla="*/ 1070 w 1556"/>
                <a:gd name="T51" fmla="*/ 1582 h 2422"/>
                <a:gd name="T52" fmla="*/ 493 w 1556"/>
                <a:gd name="T53" fmla="*/ 1474 h 2422"/>
                <a:gd name="T54" fmla="*/ 332 w 1556"/>
                <a:gd name="T55" fmla="*/ 1464 h 2422"/>
                <a:gd name="T56" fmla="*/ 207 w 1556"/>
                <a:gd name="T57" fmla="*/ 1438 h 2422"/>
                <a:gd name="T58" fmla="*/ 116 w 1556"/>
                <a:gd name="T59" fmla="*/ 1402 h 2422"/>
                <a:gd name="T60" fmla="*/ 54 w 1556"/>
                <a:gd name="T61" fmla="*/ 1365 h 2422"/>
                <a:gd name="T62" fmla="*/ 16 w 1556"/>
                <a:gd name="T63" fmla="*/ 1333 h 2422"/>
                <a:gd name="T64" fmla="*/ 1 w 1556"/>
                <a:gd name="T65" fmla="*/ 1316 h 2422"/>
                <a:gd name="T66" fmla="*/ 4 w 1556"/>
                <a:gd name="T67" fmla="*/ 1315 h 2422"/>
                <a:gd name="T68" fmla="*/ 22 w 1556"/>
                <a:gd name="T69" fmla="*/ 1310 h 2422"/>
                <a:gd name="T70" fmla="*/ 53 w 1556"/>
                <a:gd name="T71" fmla="*/ 1295 h 2422"/>
                <a:gd name="T72" fmla="*/ 89 w 1556"/>
                <a:gd name="T73" fmla="*/ 1265 h 2422"/>
                <a:gd name="T74" fmla="*/ 126 w 1556"/>
                <a:gd name="T75" fmla="*/ 1213 h 2422"/>
                <a:gd name="T76" fmla="*/ 161 w 1556"/>
                <a:gd name="T77" fmla="*/ 1133 h 2422"/>
                <a:gd name="T78" fmla="*/ 188 w 1556"/>
                <a:gd name="T79" fmla="*/ 1019 h 2422"/>
                <a:gd name="T80" fmla="*/ 203 w 1556"/>
                <a:gd name="T81" fmla="*/ 867 h 2422"/>
                <a:gd name="T82" fmla="*/ 204 w 1556"/>
                <a:gd name="T83" fmla="*/ 672 h 2422"/>
                <a:gd name="T84" fmla="*/ 218 w 1556"/>
                <a:gd name="T85" fmla="*/ 493 h 2422"/>
                <a:gd name="T86" fmla="*/ 252 w 1556"/>
                <a:gd name="T87" fmla="*/ 351 h 2422"/>
                <a:gd name="T88" fmla="*/ 300 w 1556"/>
                <a:gd name="T89" fmla="*/ 243 h 2422"/>
                <a:gd name="T90" fmla="*/ 357 w 1556"/>
                <a:gd name="T91" fmla="*/ 164 h 2422"/>
                <a:gd name="T92" fmla="*/ 416 w 1556"/>
                <a:gd name="T93" fmla="*/ 108 h 2422"/>
                <a:gd name="T94" fmla="*/ 474 w 1556"/>
                <a:gd name="T95" fmla="*/ 71 h 2422"/>
                <a:gd name="T96" fmla="*/ 527 w 1556"/>
                <a:gd name="T97" fmla="*/ 47 h 2422"/>
                <a:gd name="T98" fmla="*/ 601 w 1556"/>
                <a:gd name="T99" fmla="*/ 21 h 2422"/>
                <a:gd name="T100" fmla="*/ 725 w 1556"/>
                <a:gd name="T101" fmla="*/ 0 h 2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56" h="2422">
                  <a:moveTo>
                    <a:pt x="725" y="0"/>
                  </a:moveTo>
                  <a:lnTo>
                    <a:pt x="761" y="1"/>
                  </a:lnTo>
                  <a:lnTo>
                    <a:pt x="794" y="4"/>
                  </a:lnTo>
                  <a:lnTo>
                    <a:pt x="824" y="10"/>
                  </a:lnTo>
                  <a:lnTo>
                    <a:pt x="852" y="18"/>
                  </a:lnTo>
                  <a:lnTo>
                    <a:pt x="877" y="27"/>
                  </a:lnTo>
                  <a:lnTo>
                    <a:pt x="900" y="38"/>
                  </a:lnTo>
                  <a:lnTo>
                    <a:pt x="920" y="49"/>
                  </a:lnTo>
                  <a:lnTo>
                    <a:pt x="938" y="59"/>
                  </a:lnTo>
                  <a:lnTo>
                    <a:pt x="953" y="70"/>
                  </a:lnTo>
                  <a:lnTo>
                    <a:pt x="965" y="80"/>
                  </a:lnTo>
                  <a:lnTo>
                    <a:pt x="974" y="88"/>
                  </a:lnTo>
                  <a:lnTo>
                    <a:pt x="981" y="95"/>
                  </a:lnTo>
                  <a:lnTo>
                    <a:pt x="985" y="99"/>
                  </a:lnTo>
                  <a:lnTo>
                    <a:pt x="986" y="100"/>
                  </a:lnTo>
                  <a:lnTo>
                    <a:pt x="1030" y="99"/>
                  </a:lnTo>
                  <a:lnTo>
                    <a:pt x="1071" y="102"/>
                  </a:lnTo>
                  <a:lnTo>
                    <a:pt x="1109" y="109"/>
                  </a:lnTo>
                  <a:lnTo>
                    <a:pt x="1144" y="121"/>
                  </a:lnTo>
                  <a:lnTo>
                    <a:pt x="1177" y="136"/>
                  </a:lnTo>
                  <a:lnTo>
                    <a:pt x="1207" y="156"/>
                  </a:lnTo>
                  <a:lnTo>
                    <a:pt x="1234" y="180"/>
                  </a:lnTo>
                  <a:lnTo>
                    <a:pt x="1259" y="207"/>
                  </a:lnTo>
                  <a:lnTo>
                    <a:pt x="1281" y="237"/>
                  </a:lnTo>
                  <a:lnTo>
                    <a:pt x="1301" y="270"/>
                  </a:lnTo>
                  <a:lnTo>
                    <a:pt x="1318" y="306"/>
                  </a:lnTo>
                  <a:lnTo>
                    <a:pt x="1333" y="346"/>
                  </a:lnTo>
                  <a:lnTo>
                    <a:pt x="1346" y="388"/>
                  </a:lnTo>
                  <a:lnTo>
                    <a:pt x="1356" y="432"/>
                  </a:lnTo>
                  <a:lnTo>
                    <a:pt x="1365" y="478"/>
                  </a:lnTo>
                  <a:lnTo>
                    <a:pt x="1371" y="526"/>
                  </a:lnTo>
                  <a:lnTo>
                    <a:pt x="1376" y="576"/>
                  </a:lnTo>
                  <a:lnTo>
                    <a:pt x="1379" y="628"/>
                  </a:lnTo>
                  <a:lnTo>
                    <a:pt x="1379" y="681"/>
                  </a:lnTo>
                  <a:lnTo>
                    <a:pt x="1378" y="735"/>
                  </a:lnTo>
                  <a:lnTo>
                    <a:pt x="1374" y="790"/>
                  </a:lnTo>
                  <a:lnTo>
                    <a:pt x="1370" y="846"/>
                  </a:lnTo>
                  <a:lnTo>
                    <a:pt x="1366" y="900"/>
                  </a:lnTo>
                  <a:lnTo>
                    <a:pt x="1365" y="950"/>
                  </a:lnTo>
                  <a:lnTo>
                    <a:pt x="1367" y="996"/>
                  </a:lnTo>
                  <a:lnTo>
                    <a:pt x="1371" y="1038"/>
                  </a:lnTo>
                  <a:lnTo>
                    <a:pt x="1378" y="1076"/>
                  </a:lnTo>
                  <a:lnTo>
                    <a:pt x="1387" y="1111"/>
                  </a:lnTo>
                  <a:lnTo>
                    <a:pt x="1397" y="1143"/>
                  </a:lnTo>
                  <a:lnTo>
                    <a:pt x="1409" y="1171"/>
                  </a:lnTo>
                  <a:lnTo>
                    <a:pt x="1421" y="1197"/>
                  </a:lnTo>
                  <a:lnTo>
                    <a:pt x="1434" y="1219"/>
                  </a:lnTo>
                  <a:lnTo>
                    <a:pt x="1448" y="1239"/>
                  </a:lnTo>
                  <a:lnTo>
                    <a:pt x="1462" y="1256"/>
                  </a:lnTo>
                  <a:lnTo>
                    <a:pt x="1477" y="1271"/>
                  </a:lnTo>
                  <a:lnTo>
                    <a:pt x="1490" y="1283"/>
                  </a:lnTo>
                  <a:lnTo>
                    <a:pt x="1504" y="1294"/>
                  </a:lnTo>
                  <a:lnTo>
                    <a:pt x="1516" y="1302"/>
                  </a:lnTo>
                  <a:lnTo>
                    <a:pt x="1527" y="1309"/>
                  </a:lnTo>
                  <a:lnTo>
                    <a:pt x="1537" y="1314"/>
                  </a:lnTo>
                  <a:lnTo>
                    <a:pt x="1545" y="1318"/>
                  </a:lnTo>
                  <a:lnTo>
                    <a:pt x="1551" y="1320"/>
                  </a:lnTo>
                  <a:lnTo>
                    <a:pt x="1555" y="1322"/>
                  </a:lnTo>
                  <a:lnTo>
                    <a:pt x="1556" y="1322"/>
                  </a:lnTo>
                  <a:lnTo>
                    <a:pt x="1527" y="1349"/>
                  </a:lnTo>
                  <a:lnTo>
                    <a:pt x="1495" y="1372"/>
                  </a:lnTo>
                  <a:lnTo>
                    <a:pt x="1461" y="1392"/>
                  </a:lnTo>
                  <a:lnTo>
                    <a:pt x="1424" y="1409"/>
                  </a:lnTo>
                  <a:lnTo>
                    <a:pt x="1387" y="1423"/>
                  </a:lnTo>
                  <a:lnTo>
                    <a:pt x="1348" y="1435"/>
                  </a:lnTo>
                  <a:lnTo>
                    <a:pt x="1310" y="1445"/>
                  </a:lnTo>
                  <a:lnTo>
                    <a:pt x="1273" y="1453"/>
                  </a:lnTo>
                  <a:lnTo>
                    <a:pt x="1238" y="1459"/>
                  </a:lnTo>
                  <a:lnTo>
                    <a:pt x="1204" y="1464"/>
                  </a:lnTo>
                  <a:lnTo>
                    <a:pt x="1172" y="1467"/>
                  </a:lnTo>
                  <a:lnTo>
                    <a:pt x="1143" y="1469"/>
                  </a:lnTo>
                  <a:lnTo>
                    <a:pt x="1119" y="1471"/>
                  </a:lnTo>
                  <a:lnTo>
                    <a:pt x="1099" y="1471"/>
                  </a:lnTo>
                  <a:lnTo>
                    <a:pt x="1084" y="1471"/>
                  </a:lnTo>
                  <a:lnTo>
                    <a:pt x="1074" y="1471"/>
                  </a:lnTo>
                  <a:lnTo>
                    <a:pt x="1071" y="1471"/>
                  </a:lnTo>
                  <a:lnTo>
                    <a:pt x="1071" y="1575"/>
                  </a:lnTo>
                  <a:lnTo>
                    <a:pt x="1070" y="1582"/>
                  </a:lnTo>
                  <a:lnTo>
                    <a:pt x="782" y="2422"/>
                  </a:lnTo>
                  <a:lnTo>
                    <a:pt x="493" y="1580"/>
                  </a:lnTo>
                  <a:lnTo>
                    <a:pt x="493" y="1474"/>
                  </a:lnTo>
                  <a:lnTo>
                    <a:pt x="434" y="1473"/>
                  </a:lnTo>
                  <a:lnTo>
                    <a:pt x="381" y="1470"/>
                  </a:lnTo>
                  <a:lnTo>
                    <a:pt x="332" y="1464"/>
                  </a:lnTo>
                  <a:lnTo>
                    <a:pt x="287" y="1457"/>
                  </a:lnTo>
                  <a:lnTo>
                    <a:pt x="245" y="1448"/>
                  </a:lnTo>
                  <a:lnTo>
                    <a:pt x="207" y="1438"/>
                  </a:lnTo>
                  <a:lnTo>
                    <a:pt x="174" y="1426"/>
                  </a:lnTo>
                  <a:lnTo>
                    <a:pt x="143" y="1414"/>
                  </a:lnTo>
                  <a:lnTo>
                    <a:pt x="116" y="1402"/>
                  </a:lnTo>
                  <a:lnTo>
                    <a:pt x="92" y="1389"/>
                  </a:lnTo>
                  <a:lnTo>
                    <a:pt x="72" y="1377"/>
                  </a:lnTo>
                  <a:lnTo>
                    <a:pt x="54" y="1365"/>
                  </a:lnTo>
                  <a:lnTo>
                    <a:pt x="38" y="1353"/>
                  </a:lnTo>
                  <a:lnTo>
                    <a:pt x="26" y="1343"/>
                  </a:lnTo>
                  <a:lnTo>
                    <a:pt x="16" y="1333"/>
                  </a:lnTo>
                  <a:lnTo>
                    <a:pt x="9" y="1326"/>
                  </a:lnTo>
                  <a:lnTo>
                    <a:pt x="4" y="1320"/>
                  </a:lnTo>
                  <a:lnTo>
                    <a:pt x="1" y="1316"/>
                  </a:lnTo>
                  <a:lnTo>
                    <a:pt x="0" y="1315"/>
                  </a:lnTo>
                  <a:lnTo>
                    <a:pt x="1" y="1315"/>
                  </a:lnTo>
                  <a:lnTo>
                    <a:pt x="4" y="1315"/>
                  </a:lnTo>
                  <a:lnTo>
                    <a:pt x="8" y="1314"/>
                  </a:lnTo>
                  <a:lnTo>
                    <a:pt x="15" y="1312"/>
                  </a:lnTo>
                  <a:lnTo>
                    <a:pt x="22" y="1310"/>
                  </a:lnTo>
                  <a:lnTo>
                    <a:pt x="31" y="1307"/>
                  </a:lnTo>
                  <a:lnTo>
                    <a:pt x="41" y="1302"/>
                  </a:lnTo>
                  <a:lnTo>
                    <a:pt x="53" y="1295"/>
                  </a:lnTo>
                  <a:lnTo>
                    <a:pt x="64" y="1287"/>
                  </a:lnTo>
                  <a:lnTo>
                    <a:pt x="76" y="1277"/>
                  </a:lnTo>
                  <a:lnTo>
                    <a:pt x="89" y="1265"/>
                  </a:lnTo>
                  <a:lnTo>
                    <a:pt x="101" y="1250"/>
                  </a:lnTo>
                  <a:lnTo>
                    <a:pt x="114" y="1233"/>
                  </a:lnTo>
                  <a:lnTo>
                    <a:pt x="126" y="1213"/>
                  </a:lnTo>
                  <a:lnTo>
                    <a:pt x="138" y="1189"/>
                  </a:lnTo>
                  <a:lnTo>
                    <a:pt x="150" y="1163"/>
                  </a:lnTo>
                  <a:lnTo>
                    <a:pt x="161" y="1133"/>
                  </a:lnTo>
                  <a:lnTo>
                    <a:pt x="171" y="1099"/>
                  </a:lnTo>
                  <a:lnTo>
                    <a:pt x="180" y="1061"/>
                  </a:lnTo>
                  <a:lnTo>
                    <a:pt x="188" y="1019"/>
                  </a:lnTo>
                  <a:lnTo>
                    <a:pt x="195" y="973"/>
                  </a:lnTo>
                  <a:lnTo>
                    <a:pt x="200" y="922"/>
                  </a:lnTo>
                  <a:lnTo>
                    <a:pt x="203" y="867"/>
                  </a:lnTo>
                  <a:lnTo>
                    <a:pt x="205" y="806"/>
                  </a:lnTo>
                  <a:lnTo>
                    <a:pt x="204" y="740"/>
                  </a:lnTo>
                  <a:lnTo>
                    <a:pt x="204" y="672"/>
                  </a:lnTo>
                  <a:lnTo>
                    <a:pt x="206" y="607"/>
                  </a:lnTo>
                  <a:lnTo>
                    <a:pt x="211" y="548"/>
                  </a:lnTo>
                  <a:lnTo>
                    <a:pt x="218" y="493"/>
                  </a:lnTo>
                  <a:lnTo>
                    <a:pt x="228" y="442"/>
                  </a:lnTo>
                  <a:lnTo>
                    <a:pt x="239" y="395"/>
                  </a:lnTo>
                  <a:lnTo>
                    <a:pt x="252" y="351"/>
                  </a:lnTo>
                  <a:lnTo>
                    <a:pt x="267" y="312"/>
                  </a:lnTo>
                  <a:lnTo>
                    <a:pt x="283" y="276"/>
                  </a:lnTo>
                  <a:lnTo>
                    <a:pt x="300" y="243"/>
                  </a:lnTo>
                  <a:lnTo>
                    <a:pt x="318" y="214"/>
                  </a:lnTo>
                  <a:lnTo>
                    <a:pt x="337" y="188"/>
                  </a:lnTo>
                  <a:lnTo>
                    <a:pt x="357" y="164"/>
                  </a:lnTo>
                  <a:lnTo>
                    <a:pt x="376" y="143"/>
                  </a:lnTo>
                  <a:lnTo>
                    <a:pt x="396" y="124"/>
                  </a:lnTo>
                  <a:lnTo>
                    <a:pt x="416" y="108"/>
                  </a:lnTo>
                  <a:lnTo>
                    <a:pt x="436" y="94"/>
                  </a:lnTo>
                  <a:lnTo>
                    <a:pt x="456" y="82"/>
                  </a:lnTo>
                  <a:lnTo>
                    <a:pt x="474" y="71"/>
                  </a:lnTo>
                  <a:lnTo>
                    <a:pt x="493" y="62"/>
                  </a:lnTo>
                  <a:lnTo>
                    <a:pt x="511" y="54"/>
                  </a:lnTo>
                  <a:lnTo>
                    <a:pt x="527" y="47"/>
                  </a:lnTo>
                  <a:lnTo>
                    <a:pt x="541" y="41"/>
                  </a:lnTo>
                  <a:lnTo>
                    <a:pt x="554" y="36"/>
                  </a:lnTo>
                  <a:lnTo>
                    <a:pt x="601" y="21"/>
                  </a:lnTo>
                  <a:lnTo>
                    <a:pt x="644" y="10"/>
                  </a:lnTo>
                  <a:lnTo>
                    <a:pt x="686" y="3"/>
                  </a:lnTo>
                  <a:lnTo>
                    <a:pt x="7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4" name="Freeform 547"/>
            <p:cNvSpPr>
              <a:spLocks/>
            </p:cNvSpPr>
            <p:nvPr/>
          </p:nvSpPr>
          <p:spPr bwMode="auto">
            <a:xfrm>
              <a:off x="7861300" y="2303463"/>
              <a:ext cx="198438" cy="77788"/>
            </a:xfrm>
            <a:custGeom>
              <a:avLst/>
              <a:gdLst>
                <a:gd name="T0" fmla="*/ 667 w 2130"/>
                <a:gd name="T1" fmla="*/ 0 h 817"/>
                <a:gd name="T2" fmla="*/ 550 w 2130"/>
                <a:gd name="T3" fmla="*/ 339 h 817"/>
                <a:gd name="T4" fmla="*/ 710 w 2130"/>
                <a:gd name="T5" fmla="*/ 326 h 817"/>
                <a:gd name="T6" fmla="*/ 1065 w 2130"/>
                <a:gd name="T7" fmla="*/ 760 h 817"/>
                <a:gd name="T8" fmla="*/ 1418 w 2130"/>
                <a:gd name="T9" fmla="*/ 326 h 817"/>
                <a:gd name="T10" fmla="*/ 1578 w 2130"/>
                <a:gd name="T11" fmla="*/ 339 h 817"/>
                <a:gd name="T12" fmla="*/ 1464 w 2130"/>
                <a:gd name="T13" fmla="*/ 0 h 817"/>
                <a:gd name="T14" fmla="*/ 1494 w 2130"/>
                <a:gd name="T15" fmla="*/ 17 h 817"/>
                <a:gd name="T16" fmla="*/ 1525 w 2130"/>
                <a:gd name="T17" fmla="*/ 33 h 817"/>
                <a:gd name="T18" fmla="*/ 1890 w 2130"/>
                <a:gd name="T19" fmla="*/ 213 h 817"/>
                <a:gd name="T20" fmla="*/ 1924 w 2130"/>
                <a:gd name="T21" fmla="*/ 232 h 817"/>
                <a:gd name="T22" fmla="*/ 1955 w 2130"/>
                <a:gd name="T23" fmla="*/ 255 h 817"/>
                <a:gd name="T24" fmla="*/ 1983 w 2130"/>
                <a:gd name="T25" fmla="*/ 281 h 817"/>
                <a:gd name="T26" fmla="*/ 2008 w 2130"/>
                <a:gd name="T27" fmla="*/ 311 h 817"/>
                <a:gd name="T28" fmla="*/ 2030 w 2130"/>
                <a:gd name="T29" fmla="*/ 343 h 817"/>
                <a:gd name="T30" fmla="*/ 2047 w 2130"/>
                <a:gd name="T31" fmla="*/ 377 h 817"/>
                <a:gd name="T32" fmla="*/ 2061 w 2130"/>
                <a:gd name="T33" fmla="*/ 413 h 817"/>
                <a:gd name="T34" fmla="*/ 2070 w 2130"/>
                <a:gd name="T35" fmla="*/ 452 h 817"/>
                <a:gd name="T36" fmla="*/ 2130 w 2130"/>
                <a:gd name="T37" fmla="*/ 772 h 817"/>
                <a:gd name="T38" fmla="*/ 2130 w 2130"/>
                <a:gd name="T39" fmla="*/ 785 h 817"/>
                <a:gd name="T40" fmla="*/ 2125 w 2130"/>
                <a:gd name="T41" fmla="*/ 798 h 817"/>
                <a:gd name="T42" fmla="*/ 2117 w 2130"/>
                <a:gd name="T43" fmla="*/ 808 h 817"/>
                <a:gd name="T44" fmla="*/ 2106 w 2130"/>
                <a:gd name="T45" fmla="*/ 814 h 817"/>
                <a:gd name="T46" fmla="*/ 2091 w 2130"/>
                <a:gd name="T47" fmla="*/ 817 h 817"/>
                <a:gd name="T48" fmla="*/ 37 w 2130"/>
                <a:gd name="T49" fmla="*/ 817 h 817"/>
                <a:gd name="T50" fmla="*/ 24 w 2130"/>
                <a:gd name="T51" fmla="*/ 814 h 817"/>
                <a:gd name="T52" fmla="*/ 13 w 2130"/>
                <a:gd name="T53" fmla="*/ 808 h 817"/>
                <a:gd name="T54" fmla="*/ 4 w 2130"/>
                <a:gd name="T55" fmla="*/ 798 h 817"/>
                <a:gd name="T56" fmla="*/ 0 w 2130"/>
                <a:gd name="T57" fmla="*/ 785 h 817"/>
                <a:gd name="T58" fmla="*/ 0 w 2130"/>
                <a:gd name="T59" fmla="*/ 772 h 817"/>
                <a:gd name="T60" fmla="*/ 57 w 2130"/>
                <a:gd name="T61" fmla="*/ 452 h 817"/>
                <a:gd name="T62" fmla="*/ 67 w 2130"/>
                <a:gd name="T63" fmla="*/ 413 h 817"/>
                <a:gd name="T64" fmla="*/ 80 w 2130"/>
                <a:gd name="T65" fmla="*/ 377 h 817"/>
                <a:gd name="T66" fmla="*/ 98 w 2130"/>
                <a:gd name="T67" fmla="*/ 343 h 817"/>
                <a:gd name="T68" fmla="*/ 120 w 2130"/>
                <a:gd name="T69" fmla="*/ 311 h 817"/>
                <a:gd name="T70" fmla="*/ 145 w 2130"/>
                <a:gd name="T71" fmla="*/ 281 h 817"/>
                <a:gd name="T72" fmla="*/ 174 w 2130"/>
                <a:gd name="T73" fmla="*/ 255 h 817"/>
                <a:gd name="T74" fmla="*/ 205 w 2130"/>
                <a:gd name="T75" fmla="*/ 232 h 817"/>
                <a:gd name="T76" fmla="*/ 239 w 2130"/>
                <a:gd name="T77" fmla="*/ 213 h 817"/>
                <a:gd name="T78" fmla="*/ 595 w 2130"/>
                <a:gd name="T79" fmla="*/ 37 h 817"/>
                <a:gd name="T80" fmla="*/ 667 w 2130"/>
                <a:gd name="T81" fmla="*/ 0 h 8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30" h="817">
                  <a:moveTo>
                    <a:pt x="667" y="0"/>
                  </a:moveTo>
                  <a:lnTo>
                    <a:pt x="550" y="339"/>
                  </a:lnTo>
                  <a:lnTo>
                    <a:pt x="710" y="326"/>
                  </a:lnTo>
                  <a:lnTo>
                    <a:pt x="1065" y="760"/>
                  </a:lnTo>
                  <a:lnTo>
                    <a:pt x="1418" y="326"/>
                  </a:lnTo>
                  <a:lnTo>
                    <a:pt x="1578" y="339"/>
                  </a:lnTo>
                  <a:lnTo>
                    <a:pt x="1464" y="0"/>
                  </a:lnTo>
                  <a:lnTo>
                    <a:pt x="1494" y="17"/>
                  </a:lnTo>
                  <a:lnTo>
                    <a:pt x="1525" y="33"/>
                  </a:lnTo>
                  <a:lnTo>
                    <a:pt x="1890" y="213"/>
                  </a:lnTo>
                  <a:lnTo>
                    <a:pt x="1924" y="232"/>
                  </a:lnTo>
                  <a:lnTo>
                    <a:pt x="1955" y="255"/>
                  </a:lnTo>
                  <a:lnTo>
                    <a:pt x="1983" y="281"/>
                  </a:lnTo>
                  <a:lnTo>
                    <a:pt x="2008" y="311"/>
                  </a:lnTo>
                  <a:lnTo>
                    <a:pt x="2030" y="343"/>
                  </a:lnTo>
                  <a:lnTo>
                    <a:pt x="2047" y="377"/>
                  </a:lnTo>
                  <a:lnTo>
                    <a:pt x="2061" y="413"/>
                  </a:lnTo>
                  <a:lnTo>
                    <a:pt x="2070" y="452"/>
                  </a:lnTo>
                  <a:lnTo>
                    <a:pt x="2130" y="772"/>
                  </a:lnTo>
                  <a:lnTo>
                    <a:pt x="2130" y="785"/>
                  </a:lnTo>
                  <a:lnTo>
                    <a:pt x="2125" y="798"/>
                  </a:lnTo>
                  <a:lnTo>
                    <a:pt x="2117" y="808"/>
                  </a:lnTo>
                  <a:lnTo>
                    <a:pt x="2106" y="814"/>
                  </a:lnTo>
                  <a:lnTo>
                    <a:pt x="2091" y="817"/>
                  </a:lnTo>
                  <a:lnTo>
                    <a:pt x="37" y="817"/>
                  </a:lnTo>
                  <a:lnTo>
                    <a:pt x="24" y="814"/>
                  </a:lnTo>
                  <a:lnTo>
                    <a:pt x="13" y="808"/>
                  </a:lnTo>
                  <a:lnTo>
                    <a:pt x="4" y="798"/>
                  </a:lnTo>
                  <a:lnTo>
                    <a:pt x="0" y="785"/>
                  </a:lnTo>
                  <a:lnTo>
                    <a:pt x="0" y="772"/>
                  </a:lnTo>
                  <a:lnTo>
                    <a:pt x="57" y="452"/>
                  </a:lnTo>
                  <a:lnTo>
                    <a:pt x="67" y="413"/>
                  </a:lnTo>
                  <a:lnTo>
                    <a:pt x="80" y="377"/>
                  </a:lnTo>
                  <a:lnTo>
                    <a:pt x="98" y="343"/>
                  </a:lnTo>
                  <a:lnTo>
                    <a:pt x="120" y="311"/>
                  </a:lnTo>
                  <a:lnTo>
                    <a:pt x="145" y="281"/>
                  </a:lnTo>
                  <a:lnTo>
                    <a:pt x="174" y="255"/>
                  </a:lnTo>
                  <a:lnTo>
                    <a:pt x="205" y="232"/>
                  </a:lnTo>
                  <a:lnTo>
                    <a:pt x="239" y="213"/>
                  </a:lnTo>
                  <a:lnTo>
                    <a:pt x="595" y="37"/>
                  </a:lnTo>
                  <a:lnTo>
                    <a:pt x="6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5" name="Freeform 548"/>
            <p:cNvSpPr>
              <a:spLocks noEditPoints="1"/>
            </p:cNvSpPr>
            <p:nvPr/>
          </p:nvSpPr>
          <p:spPr bwMode="auto">
            <a:xfrm>
              <a:off x="8035925" y="2117725"/>
              <a:ext cx="134938" cy="134938"/>
            </a:xfrm>
            <a:custGeom>
              <a:avLst/>
              <a:gdLst>
                <a:gd name="T0" fmla="*/ 610 w 1441"/>
                <a:gd name="T1" fmla="*/ 180 h 1435"/>
                <a:gd name="T2" fmla="*/ 459 w 1441"/>
                <a:gd name="T3" fmla="*/ 235 h 1435"/>
                <a:gd name="T4" fmla="*/ 331 w 1441"/>
                <a:gd name="T5" fmla="*/ 329 h 1435"/>
                <a:gd name="T6" fmla="*/ 237 w 1441"/>
                <a:gd name="T7" fmla="*/ 455 h 1435"/>
                <a:gd name="T8" fmla="*/ 181 w 1441"/>
                <a:gd name="T9" fmla="*/ 606 h 1435"/>
                <a:gd name="T10" fmla="*/ 173 w 1441"/>
                <a:gd name="T11" fmla="*/ 774 h 1435"/>
                <a:gd name="T12" fmla="*/ 213 w 1441"/>
                <a:gd name="T13" fmla="*/ 931 h 1435"/>
                <a:gd name="T14" fmla="*/ 296 w 1441"/>
                <a:gd name="T15" fmla="*/ 1066 h 1435"/>
                <a:gd name="T16" fmla="*/ 412 w 1441"/>
                <a:gd name="T17" fmla="*/ 1172 h 1435"/>
                <a:gd name="T18" fmla="*/ 557 w 1441"/>
                <a:gd name="T19" fmla="*/ 1241 h 1435"/>
                <a:gd name="T20" fmla="*/ 721 w 1441"/>
                <a:gd name="T21" fmla="*/ 1266 h 1435"/>
                <a:gd name="T22" fmla="*/ 884 w 1441"/>
                <a:gd name="T23" fmla="*/ 1241 h 1435"/>
                <a:gd name="T24" fmla="*/ 1029 w 1441"/>
                <a:gd name="T25" fmla="*/ 1173 h 1435"/>
                <a:gd name="T26" fmla="*/ 1146 w 1441"/>
                <a:gd name="T27" fmla="*/ 1067 h 1435"/>
                <a:gd name="T28" fmla="*/ 1228 w 1441"/>
                <a:gd name="T29" fmla="*/ 931 h 1435"/>
                <a:gd name="T30" fmla="*/ 1268 w 1441"/>
                <a:gd name="T31" fmla="*/ 774 h 1435"/>
                <a:gd name="T32" fmla="*/ 1260 w 1441"/>
                <a:gd name="T33" fmla="*/ 607 h 1435"/>
                <a:gd name="T34" fmla="*/ 1205 w 1441"/>
                <a:gd name="T35" fmla="*/ 456 h 1435"/>
                <a:gd name="T36" fmla="*/ 1110 w 1441"/>
                <a:gd name="T37" fmla="*/ 329 h 1435"/>
                <a:gd name="T38" fmla="*/ 983 w 1441"/>
                <a:gd name="T39" fmla="*/ 235 h 1435"/>
                <a:gd name="T40" fmla="*/ 831 w 1441"/>
                <a:gd name="T41" fmla="*/ 180 h 1435"/>
                <a:gd name="T42" fmla="*/ 692 w 1441"/>
                <a:gd name="T43" fmla="*/ 0 h 1435"/>
                <a:gd name="T44" fmla="*/ 865 w 1441"/>
                <a:gd name="T45" fmla="*/ 14 h 1435"/>
                <a:gd name="T46" fmla="*/ 1032 w 1441"/>
                <a:gd name="T47" fmla="*/ 70 h 1435"/>
                <a:gd name="T48" fmla="*/ 1184 w 1441"/>
                <a:gd name="T49" fmla="*/ 168 h 1435"/>
                <a:gd name="T50" fmla="*/ 1309 w 1441"/>
                <a:gd name="T51" fmla="*/ 304 h 1435"/>
                <a:gd name="T52" fmla="*/ 1394 w 1441"/>
                <a:gd name="T53" fmla="*/ 461 h 1435"/>
                <a:gd name="T54" fmla="*/ 1436 w 1441"/>
                <a:gd name="T55" fmla="*/ 630 h 1435"/>
                <a:gd name="T56" fmla="*/ 1436 w 1441"/>
                <a:gd name="T57" fmla="*/ 805 h 1435"/>
                <a:gd name="T58" fmla="*/ 1394 w 1441"/>
                <a:gd name="T59" fmla="*/ 974 h 1435"/>
                <a:gd name="T60" fmla="*/ 1310 w 1441"/>
                <a:gd name="T61" fmla="*/ 1131 h 1435"/>
                <a:gd name="T62" fmla="*/ 1185 w 1441"/>
                <a:gd name="T63" fmla="*/ 1267 h 1435"/>
                <a:gd name="T64" fmla="*/ 1033 w 1441"/>
                <a:gd name="T65" fmla="*/ 1365 h 1435"/>
                <a:gd name="T66" fmla="*/ 865 w 1441"/>
                <a:gd name="T67" fmla="*/ 1421 h 1435"/>
                <a:gd name="T68" fmla="*/ 692 w 1441"/>
                <a:gd name="T69" fmla="*/ 1435 h 1435"/>
                <a:gd name="T70" fmla="*/ 519 w 1441"/>
                <a:gd name="T71" fmla="*/ 1407 h 1435"/>
                <a:gd name="T72" fmla="*/ 356 w 1441"/>
                <a:gd name="T73" fmla="*/ 1337 h 1435"/>
                <a:gd name="T74" fmla="*/ 273 w 1441"/>
                <a:gd name="T75" fmla="*/ 1385 h 1435"/>
                <a:gd name="T76" fmla="*/ 152 w 1441"/>
                <a:gd name="T77" fmla="*/ 1420 h 1435"/>
                <a:gd name="T78" fmla="*/ 49 w 1441"/>
                <a:gd name="T79" fmla="*/ 1419 h 1435"/>
                <a:gd name="T80" fmla="*/ 26 w 1441"/>
                <a:gd name="T81" fmla="*/ 1400 h 1435"/>
                <a:gd name="T82" fmla="*/ 32 w 1441"/>
                <a:gd name="T83" fmla="*/ 1373 h 1435"/>
                <a:gd name="T84" fmla="*/ 97 w 1441"/>
                <a:gd name="T85" fmla="*/ 1328 h 1435"/>
                <a:gd name="T86" fmla="*/ 160 w 1441"/>
                <a:gd name="T87" fmla="*/ 1252 h 1435"/>
                <a:gd name="T88" fmla="*/ 181 w 1441"/>
                <a:gd name="T89" fmla="*/ 1193 h 1435"/>
                <a:gd name="T90" fmla="*/ 78 w 1441"/>
                <a:gd name="T91" fmla="*/ 1041 h 1435"/>
                <a:gd name="T92" fmla="*/ 18 w 1441"/>
                <a:gd name="T93" fmla="*/ 873 h 1435"/>
                <a:gd name="T94" fmla="*/ 0 w 1441"/>
                <a:gd name="T95" fmla="*/ 696 h 1435"/>
                <a:gd name="T96" fmla="*/ 28 w 1441"/>
                <a:gd name="T97" fmla="*/ 522 h 1435"/>
                <a:gd name="T98" fmla="*/ 98 w 1441"/>
                <a:gd name="T99" fmla="*/ 356 h 1435"/>
                <a:gd name="T100" fmla="*/ 211 w 1441"/>
                <a:gd name="T101" fmla="*/ 210 h 1435"/>
                <a:gd name="T102" fmla="*/ 356 w 1441"/>
                <a:gd name="T103" fmla="*/ 98 h 1435"/>
                <a:gd name="T104" fmla="*/ 519 w 1441"/>
                <a:gd name="T105" fmla="*/ 28 h 1435"/>
                <a:gd name="T106" fmla="*/ 692 w 1441"/>
                <a:gd name="T107" fmla="*/ 0 h 1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41" h="1435">
                  <a:moveTo>
                    <a:pt x="721" y="169"/>
                  </a:moveTo>
                  <a:lnTo>
                    <a:pt x="664" y="171"/>
                  </a:lnTo>
                  <a:lnTo>
                    <a:pt x="610" y="180"/>
                  </a:lnTo>
                  <a:lnTo>
                    <a:pt x="557" y="193"/>
                  </a:lnTo>
                  <a:lnTo>
                    <a:pt x="507" y="212"/>
                  </a:lnTo>
                  <a:lnTo>
                    <a:pt x="459" y="235"/>
                  </a:lnTo>
                  <a:lnTo>
                    <a:pt x="413" y="262"/>
                  </a:lnTo>
                  <a:lnTo>
                    <a:pt x="370" y="294"/>
                  </a:lnTo>
                  <a:lnTo>
                    <a:pt x="331" y="329"/>
                  </a:lnTo>
                  <a:lnTo>
                    <a:pt x="296" y="368"/>
                  </a:lnTo>
                  <a:lnTo>
                    <a:pt x="264" y="410"/>
                  </a:lnTo>
                  <a:lnTo>
                    <a:pt x="237" y="455"/>
                  </a:lnTo>
                  <a:lnTo>
                    <a:pt x="213" y="503"/>
                  </a:lnTo>
                  <a:lnTo>
                    <a:pt x="194" y="554"/>
                  </a:lnTo>
                  <a:lnTo>
                    <a:pt x="181" y="606"/>
                  </a:lnTo>
                  <a:lnTo>
                    <a:pt x="173" y="661"/>
                  </a:lnTo>
                  <a:lnTo>
                    <a:pt x="170" y="718"/>
                  </a:lnTo>
                  <a:lnTo>
                    <a:pt x="173" y="774"/>
                  </a:lnTo>
                  <a:lnTo>
                    <a:pt x="181" y="828"/>
                  </a:lnTo>
                  <a:lnTo>
                    <a:pt x="194" y="881"/>
                  </a:lnTo>
                  <a:lnTo>
                    <a:pt x="213" y="931"/>
                  </a:lnTo>
                  <a:lnTo>
                    <a:pt x="237" y="979"/>
                  </a:lnTo>
                  <a:lnTo>
                    <a:pt x="264" y="1024"/>
                  </a:lnTo>
                  <a:lnTo>
                    <a:pt x="296" y="1066"/>
                  </a:lnTo>
                  <a:lnTo>
                    <a:pt x="331" y="1105"/>
                  </a:lnTo>
                  <a:lnTo>
                    <a:pt x="370" y="1141"/>
                  </a:lnTo>
                  <a:lnTo>
                    <a:pt x="412" y="1172"/>
                  </a:lnTo>
                  <a:lnTo>
                    <a:pt x="458" y="1200"/>
                  </a:lnTo>
                  <a:lnTo>
                    <a:pt x="506" y="1223"/>
                  </a:lnTo>
                  <a:lnTo>
                    <a:pt x="557" y="1241"/>
                  </a:lnTo>
                  <a:lnTo>
                    <a:pt x="609" y="1255"/>
                  </a:lnTo>
                  <a:lnTo>
                    <a:pt x="664" y="1263"/>
                  </a:lnTo>
                  <a:lnTo>
                    <a:pt x="721" y="1266"/>
                  </a:lnTo>
                  <a:lnTo>
                    <a:pt x="777" y="1263"/>
                  </a:lnTo>
                  <a:lnTo>
                    <a:pt x="831" y="1255"/>
                  </a:lnTo>
                  <a:lnTo>
                    <a:pt x="884" y="1241"/>
                  </a:lnTo>
                  <a:lnTo>
                    <a:pt x="935" y="1223"/>
                  </a:lnTo>
                  <a:lnTo>
                    <a:pt x="983" y="1200"/>
                  </a:lnTo>
                  <a:lnTo>
                    <a:pt x="1029" y="1173"/>
                  </a:lnTo>
                  <a:lnTo>
                    <a:pt x="1071" y="1141"/>
                  </a:lnTo>
                  <a:lnTo>
                    <a:pt x="1110" y="1106"/>
                  </a:lnTo>
                  <a:lnTo>
                    <a:pt x="1146" y="1067"/>
                  </a:lnTo>
                  <a:lnTo>
                    <a:pt x="1178" y="1025"/>
                  </a:lnTo>
                  <a:lnTo>
                    <a:pt x="1205" y="979"/>
                  </a:lnTo>
                  <a:lnTo>
                    <a:pt x="1228" y="931"/>
                  </a:lnTo>
                  <a:lnTo>
                    <a:pt x="1247" y="881"/>
                  </a:lnTo>
                  <a:lnTo>
                    <a:pt x="1260" y="828"/>
                  </a:lnTo>
                  <a:lnTo>
                    <a:pt x="1268" y="774"/>
                  </a:lnTo>
                  <a:lnTo>
                    <a:pt x="1271" y="718"/>
                  </a:lnTo>
                  <a:lnTo>
                    <a:pt x="1268" y="661"/>
                  </a:lnTo>
                  <a:lnTo>
                    <a:pt x="1260" y="607"/>
                  </a:lnTo>
                  <a:lnTo>
                    <a:pt x="1247" y="554"/>
                  </a:lnTo>
                  <a:lnTo>
                    <a:pt x="1228" y="504"/>
                  </a:lnTo>
                  <a:lnTo>
                    <a:pt x="1205" y="456"/>
                  </a:lnTo>
                  <a:lnTo>
                    <a:pt x="1178" y="411"/>
                  </a:lnTo>
                  <a:lnTo>
                    <a:pt x="1146" y="368"/>
                  </a:lnTo>
                  <a:lnTo>
                    <a:pt x="1110" y="329"/>
                  </a:lnTo>
                  <a:lnTo>
                    <a:pt x="1071" y="294"/>
                  </a:lnTo>
                  <a:lnTo>
                    <a:pt x="1029" y="262"/>
                  </a:lnTo>
                  <a:lnTo>
                    <a:pt x="983" y="235"/>
                  </a:lnTo>
                  <a:lnTo>
                    <a:pt x="935" y="212"/>
                  </a:lnTo>
                  <a:lnTo>
                    <a:pt x="884" y="193"/>
                  </a:lnTo>
                  <a:lnTo>
                    <a:pt x="831" y="180"/>
                  </a:lnTo>
                  <a:lnTo>
                    <a:pt x="777" y="171"/>
                  </a:lnTo>
                  <a:lnTo>
                    <a:pt x="721" y="169"/>
                  </a:lnTo>
                  <a:close/>
                  <a:moveTo>
                    <a:pt x="692" y="0"/>
                  </a:moveTo>
                  <a:lnTo>
                    <a:pt x="750" y="0"/>
                  </a:lnTo>
                  <a:lnTo>
                    <a:pt x="808" y="5"/>
                  </a:lnTo>
                  <a:lnTo>
                    <a:pt x="865" y="14"/>
                  </a:lnTo>
                  <a:lnTo>
                    <a:pt x="923" y="28"/>
                  </a:lnTo>
                  <a:lnTo>
                    <a:pt x="978" y="47"/>
                  </a:lnTo>
                  <a:lnTo>
                    <a:pt x="1032" y="70"/>
                  </a:lnTo>
                  <a:lnTo>
                    <a:pt x="1085" y="98"/>
                  </a:lnTo>
                  <a:lnTo>
                    <a:pt x="1136" y="131"/>
                  </a:lnTo>
                  <a:lnTo>
                    <a:pt x="1184" y="168"/>
                  </a:lnTo>
                  <a:lnTo>
                    <a:pt x="1230" y="210"/>
                  </a:lnTo>
                  <a:lnTo>
                    <a:pt x="1272" y="255"/>
                  </a:lnTo>
                  <a:lnTo>
                    <a:pt x="1309" y="304"/>
                  </a:lnTo>
                  <a:lnTo>
                    <a:pt x="1343" y="354"/>
                  </a:lnTo>
                  <a:lnTo>
                    <a:pt x="1371" y="407"/>
                  </a:lnTo>
                  <a:lnTo>
                    <a:pt x="1394" y="461"/>
                  </a:lnTo>
                  <a:lnTo>
                    <a:pt x="1413" y="516"/>
                  </a:lnTo>
                  <a:lnTo>
                    <a:pt x="1427" y="573"/>
                  </a:lnTo>
                  <a:lnTo>
                    <a:pt x="1436" y="630"/>
                  </a:lnTo>
                  <a:lnTo>
                    <a:pt x="1441" y="688"/>
                  </a:lnTo>
                  <a:lnTo>
                    <a:pt x="1441" y="747"/>
                  </a:lnTo>
                  <a:lnTo>
                    <a:pt x="1436" y="805"/>
                  </a:lnTo>
                  <a:lnTo>
                    <a:pt x="1427" y="862"/>
                  </a:lnTo>
                  <a:lnTo>
                    <a:pt x="1413" y="919"/>
                  </a:lnTo>
                  <a:lnTo>
                    <a:pt x="1394" y="974"/>
                  </a:lnTo>
                  <a:lnTo>
                    <a:pt x="1371" y="1028"/>
                  </a:lnTo>
                  <a:lnTo>
                    <a:pt x="1343" y="1081"/>
                  </a:lnTo>
                  <a:lnTo>
                    <a:pt x="1310" y="1131"/>
                  </a:lnTo>
                  <a:lnTo>
                    <a:pt x="1273" y="1179"/>
                  </a:lnTo>
                  <a:lnTo>
                    <a:pt x="1231" y="1225"/>
                  </a:lnTo>
                  <a:lnTo>
                    <a:pt x="1185" y="1267"/>
                  </a:lnTo>
                  <a:lnTo>
                    <a:pt x="1137" y="1304"/>
                  </a:lnTo>
                  <a:lnTo>
                    <a:pt x="1085" y="1337"/>
                  </a:lnTo>
                  <a:lnTo>
                    <a:pt x="1033" y="1365"/>
                  </a:lnTo>
                  <a:lnTo>
                    <a:pt x="978" y="1388"/>
                  </a:lnTo>
                  <a:lnTo>
                    <a:pt x="923" y="1407"/>
                  </a:lnTo>
                  <a:lnTo>
                    <a:pt x="865" y="1421"/>
                  </a:lnTo>
                  <a:lnTo>
                    <a:pt x="808" y="1430"/>
                  </a:lnTo>
                  <a:lnTo>
                    <a:pt x="750" y="1435"/>
                  </a:lnTo>
                  <a:lnTo>
                    <a:pt x="692" y="1435"/>
                  </a:lnTo>
                  <a:lnTo>
                    <a:pt x="633" y="1430"/>
                  </a:lnTo>
                  <a:lnTo>
                    <a:pt x="576" y="1421"/>
                  </a:lnTo>
                  <a:lnTo>
                    <a:pt x="519" y="1407"/>
                  </a:lnTo>
                  <a:lnTo>
                    <a:pt x="464" y="1388"/>
                  </a:lnTo>
                  <a:lnTo>
                    <a:pt x="408" y="1365"/>
                  </a:lnTo>
                  <a:lnTo>
                    <a:pt x="356" y="1337"/>
                  </a:lnTo>
                  <a:lnTo>
                    <a:pt x="355" y="1335"/>
                  </a:lnTo>
                  <a:lnTo>
                    <a:pt x="314" y="1363"/>
                  </a:lnTo>
                  <a:lnTo>
                    <a:pt x="273" y="1385"/>
                  </a:lnTo>
                  <a:lnTo>
                    <a:pt x="232" y="1401"/>
                  </a:lnTo>
                  <a:lnTo>
                    <a:pt x="191" y="1413"/>
                  </a:lnTo>
                  <a:lnTo>
                    <a:pt x="152" y="1420"/>
                  </a:lnTo>
                  <a:lnTo>
                    <a:pt x="115" y="1423"/>
                  </a:lnTo>
                  <a:lnTo>
                    <a:pt x="80" y="1422"/>
                  </a:lnTo>
                  <a:lnTo>
                    <a:pt x="49" y="1419"/>
                  </a:lnTo>
                  <a:lnTo>
                    <a:pt x="38" y="1415"/>
                  </a:lnTo>
                  <a:lnTo>
                    <a:pt x="31" y="1409"/>
                  </a:lnTo>
                  <a:lnTo>
                    <a:pt x="26" y="1400"/>
                  </a:lnTo>
                  <a:lnTo>
                    <a:pt x="25" y="1391"/>
                  </a:lnTo>
                  <a:lnTo>
                    <a:pt x="27" y="1381"/>
                  </a:lnTo>
                  <a:lnTo>
                    <a:pt x="32" y="1373"/>
                  </a:lnTo>
                  <a:lnTo>
                    <a:pt x="40" y="1366"/>
                  </a:lnTo>
                  <a:lnTo>
                    <a:pt x="70" y="1349"/>
                  </a:lnTo>
                  <a:lnTo>
                    <a:pt x="97" y="1328"/>
                  </a:lnTo>
                  <a:lnTo>
                    <a:pt x="121" y="1304"/>
                  </a:lnTo>
                  <a:lnTo>
                    <a:pt x="142" y="1278"/>
                  </a:lnTo>
                  <a:lnTo>
                    <a:pt x="160" y="1252"/>
                  </a:lnTo>
                  <a:lnTo>
                    <a:pt x="175" y="1225"/>
                  </a:lnTo>
                  <a:lnTo>
                    <a:pt x="188" y="1199"/>
                  </a:lnTo>
                  <a:lnTo>
                    <a:pt x="181" y="1193"/>
                  </a:lnTo>
                  <a:lnTo>
                    <a:pt x="141" y="1145"/>
                  </a:lnTo>
                  <a:lnTo>
                    <a:pt x="107" y="1094"/>
                  </a:lnTo>
                  <a:lnTo>
                    <a:pt x="78" y="1041"/>
                  </a:lnTo>
                  <a:lnTo>
                    <a:pt x="53" y="987"/>
                  </a:lnTo>
                  <a:lnTo>
                    <a:pt x="33" y="930"/>
                  </a:lnTo>
                  <a:lnTo>
                    <a:pt x="18" y="873"/>
                  </a:lnTo>
                  <a:lnTo>
                    <a:pt x="6" y="815"/>
                  </a:lnTo>
                  <a:lnTo>
                    <a:pt x="1" y="756"/>
                  </a:lnTo>
                  <a:lnTo>
                    <a:pt x="0" y="696"/>
                  </a:lnTo>
                  <a:lnTo>
                    <a:pt x="4" y="637"/>
                  </a:lnTo>
                  <a:lnTo>
                    <a:pt x="14" y="579"/>
                  </a:lnTo>
                  <a:lnTo>
                    <a:pt x="28" y="522"/>
                  </a:lnTo>
                  <a:lnTo>
                    <a:pt x="46" y="465"/>
                  </a:lnTo>
                  <a:lnTo>
                    <a:pt x="70" y="410"/>
                  </a:lnTo>
                  <a:lnTo>
                    <a:pt x="98" y="356"/>
                  </a:lnTo>
                  <a:lnTo>
                    <a:pt x="131" y="305"/>
                  </a:lnTo>
                  <a:lnTo>
                    <a:pt x="168" y="256"/>
                  </a:lnTo>
                  <a:lnTo>
                    <a:pt x="211" y="210"/>
                  </a:lnTo>
                  <a:lnTo>
                    <a:pt x="257" y="168"/>
                  </a:lnTo>
                  <a:lnTo>
                    <a:pt x="306" y="131"/>
                  </a:lnTo>
                  <a:lnTo>
                    <a:pt x="356" y="98"/>
                  </a:lnTo>
                  <a:lnTo>
                    <a:pt x="409" y="70"/>
                  </a:lnTo>
                  <a:lnTo>
                    <a:pt x="464" y="47"/>
                  </a:lnTo>
                  <a:lnTo>
                    <a:pt x="519" y="28"/>
                  </a:lnTo>
                  <a:lnTo>
                    <a:pt x="576" y="14"/>
                  </a:lnTo>
                  <a:lnTo>
                    <a:pt x="633" y="5"/>
                  </a:lnTo>
                  <a:lnTo>
                    <a:pt x="6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6" name="Freeform 549"/>
            <p:cNvSpPr>
              <a:spLocks/>
            </p:cNvSpPr>
            <p:nvPr/>
          </p:nvSpPr>
          <p:spPr bwMode="auto">
            <a:xfrm>
              <a:off x="8083550" y="2147888"/>
              <a:ext cx="38100" cy="74613"/>
            </a:xfrm>
            <a:custGeom>
              <a:avLst/>
              <a:gdLst>
                <a:gd name="T0" fmla="*/ 224 w 410"/>
                <a:gd name="T1" fmla="*/ 0 h 789"/>
                <a:gd name="T2" fmla="*/ 252 w 410"/>
                <a:gd name="T3" fmla="*/ 9 h 789"/>
                <a:gd name="T4" fmla="*/ 255 w 410"/>
                <a:gd name="T5" fmla="*/ 49 h 789"/>
                <a:gd name="T6" fmla="*/ 260 w 410"/>
                <a:gd name="T7" fmla="*/ 81 h 789"/>
                <a:gd name="T8" fmla="*/ 290 w 410"/>
                <a:gd name="T9" fmla="*/ 90 h 789"/>
                <a:gd name="T10" fmla="*/ 367 w 410"/>
                <a:gd name="T11" fmla="*/ 113 h 789"/>
                <a:gd name="T12" fmla="*/ 384 w 410"/>
                <a:gd name="T13" fmla="*/ 133 h 789"/>
                <a:gd name="T14" fmla="*/ 363 w 410"/>
                <a:gd name="T15" fmla="*/ 206 h 789"/>
                <a:gd name="T16" fmla="*/ 348 w 410"/>
                <a:gd name="T17" fmla="*/ 225 h 789"/>
                <a:gd name="T18" fmla="*/ 301 w 410"/>
                <a:gd name="T19" fmla="*/ 208 h 789"/>
                <a:gd name="T20" fmla="*/ 209 w 410"/>
                <a:gd name="T21" fmla="*/ 196 h 789"/>
                <a:gd name="T22" fmla="*/ 163 w 410"/>
                <a:gd name="T23" fmla="*/ 210 h 789"/>
                <a:gd name="T24" fmla="*/ 144 w 410"/>
                <a:gd name="T25" fmla="*/ 246 h 789"/>
                <a:gd name="T26" fmla="*/ 165 w 410"/>
                <a:gd name="T27" fmla="*/ 284 h 789"/>
                <a:gd name="T28" fmla="*/ 218 w 410"/>
                <a:gd name="T29" fmla="*/ 313 h 789"/>
                <a:gd name="T30" fmla="*/ 314 w 410"/>
                <a:gd name="T31" fmla="*/ 357 h 789"/>
                <a:gd name="T32" fmla="*/ 379 w 410"/>
                <a:gd name="T33" fmla="*/ 416 h 789"/>
                <a:gd name="T34" fmla="*/ 408 w 410"/>
                <a:gd name="T35" fmla="*/ 492 h 789"/>
                <a:gd name="T36" fmla="*/ 399 w 410"/>
                <a:gd name="T37" fmla="*/ 573 h 789"/>
                <a:gd name="T38" fmla="*/ 350 w 410"/>
                <a:gd name="T39" fmla="*/ 644 h 789"/>
                <a:gd name="T40" fmla="*/ 274 w 410"/>
                <a:gd name="T41" fmla="*/ 684 h 789"/>
                <a:gd name="T42" fmla="*/ 252 w 410"/>
                <a:gd name="T43" fmla="*/ 703 h 789"/>
                <a:gd name="T44" fmla="*/ 251 w 410"/>
                <a:gd name="T45" fmla="*/ 766 h 789"/>
                <a:gd name="T46" fmla="*/ 238 w 410"/>
                <a:gd name="T47" fmla="*/ 787 h 789"/>
                <a:gd name="T48" fmla="*/ 163 w 410"/>
                <a:gd name="T49" fmla="*/ 787 h 789"/>
                <a:gd name="T50" fmla="*/ 149 w 410"/>
                <a:gd name="T51" fmla="*/ 764 h 789"/>
                <a:gd name="T52" fmla="*/ 147 w 410"/>
                <a:gd name="T53" fmla="*/ 714 h 789"/>
                <a:gd name="T54" fmla="*/ 133 w 410"/>
                <a:gd name="T55" fmla="*/ 697 h 789"/>
                <a:gd name="T56" fmla="*/ 54 w 410"/>
                <a:gd name="T57" fmla="*/ 679 h 789"/>
                <a:gd name="T58" fmla="*/ 3 w 410"/>
                <a:gd name="T59" fmla="*/ 653 h 789"/>
                <a:gd name="T60" fmla="*/ 3 w 410"/>
                <a:gd name="T61" fmla="*/ 623 h 789"/>
                <a:gd name="T62" fmla="*/ 23 w 410"/>
                <a:gd name="T63" fmla="*/ 556 h 789"/>
                <a:gd name="T64" fmla="*/ 41 w 410"/>
                <a:gd name="T65" fmla="*/ 548 h 789"/>
                <a:gd name="T66" fmla="*/ 123 w 410"/>
                <a:gd name="T67" fmla="*/ 578 h 789"/>
                <a:gd name="T68" fmla="*/ 209 w 410"/>
                <a:gd name="T69" fmla="*/ 583 h 789"/>
                <a:gd name="T70" fmla="*/ 260 w 410"/>
                <a:gd name="T71" fmla="*/ 553 h 789"/>
                <a:gd name="T72" fmla="*/ 266 w 410"/>
                <a:gd name="T73" fmla="*/ 507 h 789"/>
                <a:gd name="T74" fmla="*/ 227 w 410"/>
                <a:gd name="T75" fmla="*/ 465 h 789"/>
                <a:gd name="T76" fmla="*/ 130 w 410"/>
                <a:gd name="T77" fmla="*/ 423 h 789"/>
                <a:gd name="T78" fmla="*/ 51 w 410"/>
                <a:gd name="T79" fmla="*/ 371 h 789"/>
                <a:gd name="T80" fmla="*/ 11 w 410"/>
                <a:gd name="T81" fmla="*/ 308 h 789"/>
                <a:gd name="T82" fmla="*/ 9 w 410"/>
                <a:gd name="T83" fmla="*/ 226 h 789"/>
                <a:gd name="T84" fmla="*/ 41 w 410"/>
                <a:gd name="T85" fmla="*/ 158 h 789"/>
                <a:gd name="T86" fmla="*/ 100 w 410"/>
                <a:gd name="T87" fmla="*/ 112 h 789"/>
                <a:gd name="T88" fmla="*/ 147 w 410"/>
                <a:gd name="T89" fmla="*/ 93 h 789"/>
                <a:gd name="T90" fmla="*/ 155 w 410"/>
                <a:gd name="T91" fmla="*/ 73 h 789"/>
                <a:gd name="T92" fmla="*/ 157 w 410"/>
                <a:gd name="T93" fmla="*/ 17 h 789"/>
                <a:gd name="T94" fmla="*/ 172 w 410"/>
                <a:gd name="T95" fmla="*/ 1 h 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10" h="789">
                  <a:moveTo>
                    <a:pt x="184" y="0"/>
                  </a:moveTo>
                  <a:lnTo>
                    <a:pt x="206" y="0"/>
                  </a:lnTo>
                  <a:lnTo>
                    <a:pt x="224" y="0"/>
                  </a:lnTo>
                  <a:lnTo>
                    <a:pt x="237" y="1"/>
                  </a:lnTo>
                  <a:lnTo>
                    <a:pt x="246" y="4"/>
                  </a:lnTo>
                  <a:lnTo>
                    <a:pt x="252" y="9"/>
                  </a:lnTo>
                  <a:lnTo>
                    <a:pt x="254" y="18"/>
                  </a:lnTo>
                  <a:lnTo>
                    <a:pt x="255" y="31"/>
                  </a:lnTo>
                  <a:lnTo>
                    <a:pt x="255" y="49"/>
                  </a:lnTo>
                  <a:lnTo>
                    <a:pt x="256" y="64"/>
                  </a:lnTo>
                  <a:lnTo>
                    <a:pt x="257" y="74"/>
                  </a:lnTo>
                  <a:lnTo>
                    <a:pt x="260" y="81"/>
                  </a:lnTo>
                  <a:lnTo>
                    <a:pt x="266" y="85"/>
                  </a:lnTo>
                  <a:lnTo>
                    <a:pt x="276" y="87"/>
                  </a:lnTo>
                  <a:lnTo>
                    <a:pt x="290" y="90"/>
                  </a:lnTo>
                  <a:lnTo>
                    <a:pt x="317" y="95"/>
                  </a:lnTo>
                  <a:lnTo>
                    <a:pt x="342" y="103"/>
                  </a:lnTo>
                  <a:lnTo>
                    <a:pt x="367" y="113"/>
                  </a:lnTo>
                  <a:lnTo>
                    <a:pt x="376" y="118"/>
                  </a:lnTo>
                  <a:lnTo>
                    <a:pt x="382" y="125"/>
                  </a:lnTo>
                  <a:lnTo>
                    <a:pt x="384" y="133"/>
                  </a:lnTo>
                  <a:lnTo>
                    <a:pt x="383" y="142"/>
                  </a:lnTo>
                  <a:lnTo>
                    <a:pt x="373" y="175"/>
                  </a:lnTo>
                  <a:lnTo>
                    <a:pt x="363" y="206"/>
                  </a:lnTo>
                  <a:lnTo>
                    <a:pt x="359" y="216"/>
                  </a:lnTo>
                  <a:lnTo>
                    <a:pt x="354" y="222"/>
                  </a:lnTo>
                  <a:lnTo>
                    <a:pt x="348" y="225"/>
                  </a:lnTo>
                  <a:lnTo>
                    <a:pt x="341" y="224"/>
                  </a:lnTo>
                  <a:lnTo>
                    <a:pt x="331" y="220"/>
                  </a:lnTo>
                  <a:lnTo>
                    <a:pt x="301" y="208"/>
                  </a:lnTo>
                  <a:lnTo>
                    <a:pt x="271" y="200"/>
                  </a:lnTo>
                  <a:lnTo>
                    <a:pt x="240" y="196"/>
                  </a:lnTo>
                  <a:lnTo>
                    <a:pt x="209" y="196"/>
                  </a:lnTo>
                  <a:lnTo>
                    <a:pt x="193" y="197"/>
                  </a:lnTo>
                  <a:lnTo>
                    <a:pt x="177" y="202"/>
                  </a:lnTo>
                  <a:lnTo>
                    <a:pt x="163" y="210"/>
                  </a:lnTo>
                  <a:lnTo>
                    <a:pt x="152" y="221"/>
                  </a:lnTo>
                  <a:lnTo>
                    <a:pt x="146" y="233"/>
                  </a:lnTo>
                  <a:lnTo>
                    <a:pt x="144" y="246"/>
                  </a:lnTo>
                  <a:lnTo>
                    <a:pt x="146" y="259"/>
                  </a:lnTo>
                  <a:lnTo>
                    <a:pt x="153" y="272"/>
                  </a:lnTo>
                  <a:lnTo>
                    <a:pt x="165" y="284"/>
                  </a:lnTo>
                  <a:lnTo>
                    <a:pt x="182" y="295"/>
                  </a:lnTo>
                  <a:lnTo>
                    <a:pt x="199" y="305"/>
                  </a:lnTo>
                  <a:lnTo>
                    <a:pt x="218" y="313"/>
                  </a:lnTo>
                  <a:lnTo>
                    <a:pt x="250" y="327"/>
                  </a:lnTo>
                  <a:lnTo>
                    <a:pt x="282" y="341"/>
                  </a:lnTo>
                  <a:lnTo>
                    <a:pt x="314" y="357"/>
                  </a:lnTo>
                  <a:lnTo>
                    <a:pt x="339" y="374"/>
                  </a:lnTo>
                  <a:lnTo>
                    <a:pt x="361" y="394"/>
                  </a:lnTo>
                  <a:lnTo>
                    <a:pt x="379" y="416"/>
                  </a:lnTo>
                  <a:lnTo>
                    <a:pt x="393" y="440"/>
                  </a:lnTo>
                  <a:lnTo>
                    <a:pt x="403" y="466"/>
                  </a:lnTo>
                  <a:lnTo>
                    <a:pt x="408" y="492"/>
                  </a:lnTo>
                  <a:lnTo>
                    <a:pt x="410" y="519"/>
                  </a:lnTo>
                  <a:lnTo>
                    <a:pt x="407" y="546"/>
                  </a:lnTo>
                  <a:lnTo>
                    <a:pt x="399" y="573"/>
                  </a:lnTo>
                  <a:lnTo>
                    <a:pt x="388" y="598"/>
                  </a:lnTo>
                  <a:lnTo>
                    <a:pt x="370" y="623"/>
                  </a:lnTo>
                  <a:lnTo>
                    <a:pt x="350" y="644"/>
                  </a:lnTo>
                  <a:lnTo>
                    <a:pt x="327" y="661"/>
                  </a:lnTo>
                  <a:lnTo>
                    <a:pt x="302" y="674"/>
                  </a:lnTo>
                  <a:lnTo>
                    <a:pt x="274" y="684"/>
                  </a:lnTo>
                  <a:lnTo>
                    <a:pt x="263" y="688"/>
                  </a:lnTo>
                  <a:lnTo>
                    <a:pt x="256" y="694"/>
                  </a:lnTo>
                  <a:lnTo>
                    <a:pt x="252" y="703"/>
                  </a:lnTo>
                  <a:lnTo>
                    <a:pt x="251" y="714"/>
                  </a:lnTo>
                  <a:lnTo>
                    <a:pt x="251" y="740"/>
                  </a:lnTo>
                  <a:lnTo>
                    <a:pt x="251" y="766"/>
                  </a:lnTo>
                  <a:lnTo>
                    <a:pt x="249" y="775"/>
                  </a:lnTo>
                  <a:lnTo>
                    <a:pt x="245" y="783"/>
                  </a:lnTo>
                  <a:lnTo>
                    <a:pt x="238" y="787"/>
                  </a:lnTo>
                  <a:lnTo>
                    <a:pt x="228" y="789"/>
                  </a:lnTo>
                  <a:lnTo>
                    <a:pt x="173" y="789"/>
                  </a:lnTo>
                  <a:lnTo>
                    <a:pt x="163" y="787"/>
                  </a:lnTo>
                  <a:lnTo>
                    <a:pt x="154" y="783"/>
                  </a:lnTo>
                  <a:lnTo>
                    <a:pt x="150" y="775"/>
                  </a:lnTo>
                  <a:lnTo>
                    <a:pt x="149" y="764"/>
                  </a:lnTo>
                  <a:lnTo>
                    <a:pt x="148" y="746"/>
                  </a:lnTo>
                  <a:lnTo>
                    <a:pt x="148" y="727"/>
                  </a:lnTo>
                  <a:lnTo>
                    <a:pt x="147" y="714"/>
                  </a:lnTo>
                  <a:lnTo>
                    <a:pt x="146" y="705"/>
                  </a:lnTo>
                  <a:lnTo>
                    <a:pt x="141" y="700"/>
                  </a:lnTo>
                  <a:lnTo>
                    <a:pt x="133" y="697"/>
                  </a:lnTo>
                  <a:lnTo>
                    <a:pt x="120" y="694"/>
                  </a:lnTo>
                  <a:lnTo>
                    <a:pt x="87" y="688"/>
                  </a:lnTo>
                  <a:lnTo>
                    <a:pt x="54" y="679"/>
                  </a:lnTo>
                  <a:lnTo>
                    <a:pt x="23" y="666"/>
                  </a:lnTo>
                  <a:lnTo>
                    <a:pt x="11" y="660"/>
                  </a:lnTo>
                  <a:lnTo>
                    <a:pt x="3" y="653"/>
                  </a:lnTo>
                  <a:lnTo>
                    <a:pt x="0" y="646"/>
                  </a:lnTo>
                  <a:lnTo>
                    <a:pt x="0" y="636"/>
                  </a:lnTo>
                  <a:lnTo>
                    <a:pt x="3" y="623"/>
                  </a:lnTo>
                  <a:lnTo>
                    <a:pt x="11" y="595"/>
                  </a:lnTo>
                  <a:lnTo>
                    <a:pt x="19" y="566"/>
                  </a:lnTo>
                  <a:lnTo>
                    <a:pt x="23" y="556"/>
                  </a:lnTo>
                  <a:lnTo>
                    <a:pt x="28" y="549"/>
                  </a:lnTo>
                  <a:lnTo>
                    <a:pt x="34" y="547"/>
                  </a:lnTo>
                  <a:lnTo>
                    <a:pt x="41" y="548"/>
                  </a:lnTo>
                  <a:lnTo>
                    <a:pt x="52" y="552"/>
                  </a:lnTo>
                  <a:lnTo>
                    <a:pt x="87" y="567"/>
                  </a:lnTo>
                  <a:lnTo>
                    <a:pt x="123" y="578"/>
                  </a:lnTo>
                  <a:lnTo>
                    <a:pt x="161" y="584"/>
                  </a:lnTo>
                  <a:lnTo>
                    <a:pt x="186" y="585"/>
                  </a:lnTo>
                  <a:lnTo>
                    <a:pt x="209" y="583"/>
                  </a:lnTo>
                  <a:lnTo>
                    <a:pt x="233" y="575"/>
                  </a:lnTo>
                  <a:lnTo>
                    <a:pt x="249" y="565"/>
                  </a:lnTo>
                  <a:lnTo>
                    <a:pt x="260" y="553"/>
                  </a:lnTo>
                  <a:lnTo>
                    <a:pt x="267" y="538"/>
                  </a:lnTo>
                  <a:lnTo>
                    <a:pt x="269" y="523"/>
                  </a:lnTo>
                  <a:lnTo>
                    <a:pt x="266" y="507"/>
                  </a:lnTo>
                  <a:lnTo>
                    <a:pt x="259" y="492"/>
                  </a:lnTo>
                  <a:lnTo>
                    <a:pt x="246" y="478"/>
                  </a:lnTo>
                  <a:lnTo>
                    <a:pt x="227" y="465"/>
                  </a:lnTo>
                  <a:lnTo>
                    <a:pt x="206" y="454"/>
                  </a:lnTo>
                  <a:lnTo>
                    <a:pt x="168" y="439"/>
                  </a:lnTo>
                  <a:lnTo>
                    <a:pt x="130" y="423"/>
                  </a:lnTo>
                  <a:lnTo>
                    <a:pt x="94" y="405"/>
                  </a:lnTo>
                  <a:lnTo>
                    <a:pt x="71" y="389"/>
                  </a:lnTo>
                  <a:lnTo>
                    <a:pt x="51" y="371"/>
                  </a:lnTo>
                  <a:lnTo>
                    <a:pt x="34" y="353"/>
                  </a:lnTo>
                  <a:lnTo>
                    <a:pt x="21" y="332"/>
                  </a:lnTo>
                  <a:lnTo>
                    <a:pt x="11" y="308"/>
                  </a:lnTo>
                  <a:lnTo>
                    <a:pt x="6" y="283"/>
                  </a:lnTo>
                  <a:lnTo>
                    <a:pt x="5" y="254"/>
                  </a:lnTo>
                  <a:lnTo>
                    <a:pt x="9" y="226"/>
                  </a:lnTo>
                  <a:lnTo>
                    <a:pt x="16" y="201"/>
                  </a:lnTo>
                  <a:lnTo>
                    <a:pt x="27" y="178"/>
                  </a:lnTo>
                  <a:lnTo>
                    <a:pt x="41" y="158"/>
                  </a:lnTo>
                  <a:lnTo>
                    <a:pt x="58" y="141"/>
                  </a:lnTo>
                  <a:lnTo>
                    <a:pt x="78" y="125"/>
                  </a:lnTo>
                  <a:lnTo>
                    <a:pt x="100" y="112"/>
                  </a:lnTo>
                  <a:lnTo>
                    <a:pt x="126" y="101"/>
                  </a:lnTo>
                  <a:lnTo>
                    <a:pt x="138" y="97"/>
                  </a:lnTo>
                  <a:lnTo>
                    <a:pt x="147" y="93"/>
                  </a:lnTo>
                  <a:lnTo>
                    <a:pt x="152" y="88"/>
                  </a:lnTo>
                  <a:lnTo>
                    <a:pt x="154" y="82"/>
                  </a:lnTo>
                  <a:lnTo>
                    <a:pt x="155" y="73"/>
                  </a:lnTo>
                  <a:lnTo>
                    <a:pt x="155" y="60"/>
                  </a:lnTo>
                  <a:lnTo>
                    <a:pt x="155" y="29"/>
                  </a:lnTo>
                  <a:lnTo>
                    <a:pt x="157" y="17"/>
                  </a:lnTo>
                  <a:lnTo>
                    <a:pt x="160" y="9"/>
                  </a:lnTo>
                  <a:lnTo>
                    <a:pt x="165" y="4"/>
                  </a:lnTo>
                  <a:lnTo>
                    <a:pt x="172" y="1"/>
                  </a:lnTo>
                  <a:lnTo>
                    <a:pt x="1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30" name="Group 1729"/>
          <p:cNvGrpSpPr/>
          <p:nvPr/>
        </p:nvGrpSpPr>
        <p:grpSpPr>
          <a:xfrm>
            <a:off x="8578717" y="2753836"/>
            <a:ext cx="287337" cy="288926"/>
            <a:chOff x="8634413" y="2105025"/>
            <a:chExt cx="287337" cy="288926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30" name="Freeform 554"/>
            <p:cNvSpPr>
              <a:spLocks/>
            </p:cNvSpPr>
            <p:nvPr/>
          </p:nvSpPr>
          <p:spPr bwMode="auto">
            <a:xfrm>
              <a:off x="8742363" y="2117725"/>
              <a:ext cx="173037" cy="131763"/>
            </a:xfrm>
            <a:custGeom>
              <a:avLst/>
              <a:gdLst>
                <a:gd name="T0" fmla="*/ 75 w 2080"/>
                <a:gd name="T1" fmla="*/ 0 h 1576"/>
                <a:gd name="T2" fmla="*/ 2004 w 2080"/>
                <a:gd name="T3" fmla="*/ 0 h 1576"/>
                <a:gd name="T4" fmla="*/ 2024 w 2080"/>
                <a:gd name="T5" fmla="*/ 3 h 1576"/>
                <a:gd name="T6" fmla="*/ 2042 w 2080"/>
                <a:gd name="T7" fmla="*/ 10 h 1576"/>
                <a:gd name="T8" fmla="*/ 2057 w 2080"/>
                <a:gd name="T9" fmla="*/ 22 h 1576"/>
                <a:gd name="T10" fmla="*/ 2069 w 2080"/>
                <a:gd name="T11" fmla="*/ 37 h 1576"/>
                <a:gd name="T12" fmla="*/ 2076 w 2080"/>
                <a:gd name="T13" fmla="*/ 55 h 1576"/>
                <a:gd name="T14" fmla="*/ 2080 w 2080"/>
                <a:gd name="T15" fmla="*/ 75 h 1576"/>
                <a:gd name="T16" fmla="*/ 2080 w 2080"/>
                <a:gd name="T17" fmla="*/ 1500 h 1576"/>
                <a:gd name="T18" fmla="*/ 2076 w 2080"/>
                <a:gd name="T19" fmla="*/ 1521 h 1576"/>
                <a:gd name="T20" fmla="*/ 2069 w 2080"/>
                <a:gd name="T21" fmla="*/ 1539 h 1576"/>
                <a:gd name="T22" fmla="*/ 2057 w 2080"/>
                <a:gd name="T23" fmla="*/ 1554 h 1576"/>
                <a:gd name="T24" fmla="*/ 2042 w 2080"/>
                <a:gd name="T25" fmla="*/ 1566 h 1576"/>
                <a:gd name="T26" fmla="*/ 2024 w 2080"/>
                <a:gd name="T27" fmla="*/ 1574 h 1576"/>
                <a:gd name="T28" fmla="*/ 2004 w 2080"/>
                <a:gd name="T29" fmla="*/ 1576 h 1576"/>
                <a:gd name="T30" fmla="*/ 80 w 2080"/>
                <a:gd name="T31" fmla="*/ 1576 h 1576"/>
                <a:gd name="T32" fmla="*/ 83 w 2080"/>
                <a:gd name="T33" fmla="*/ 1575 h 1576"/>
                <a:gd name="T34" fmla="*/ 86 w 2080"/>
                <a:gd name="T35" fmla="*/ 1574 h 1576"/>
                <a:gd name="T36" fmla="*/ 88 w 2080"/>
                <a:gd name="T37" fmla="*/ 1571 h 1576"/>
                <a:gd name="T38" fmla="*/ 92 w 2080"/>
                <a:gd name="T39" fmla="*/ 1570 h 1576"/>
                <a:gd name="T40" fmla="*/ 95 w 2080"/>
                <a:gd name="T41" fmla="*/ 1568 h 1576"/>
                <a:gd name="T42" fmla="*/ 100 w 2080"/>
                <a:gd name="T43" fmla="*/ 1566 h 1576"/>
                <a:gd name="T44" fmla="*/ 105 w 2080"/>
                <a:gd name="T45" fmla="*/ 1563 h 1576"/>
                <a:gd name="T46" fmla="*/ 112 w 2080"/>
                <a:gd name="T47" fmla="*/ 1559 h 1576"/>
                <a:gd name="T48" fmla="*/ 120 w 2080"/>
                <a:gd name="T49" fmla="*/ 1554 h 1576"/>
                <a:gd name="T50" fmla="*/ 131 w 2080"/>
                <a:gd name="T51" fmla="*/ 1547 h 1576"/>
                <a:gd name="T52" fmla="*/ 144 w 2080"/>
                <a:gd name="T53" fmla="*/ 1539 h 1576"/>
                <a:gd name="T54" fmla="*/ 160 w 2080"/>
                <a:gd name="T55" fmla="*/ 1530 h 1576"/>
                <a:gd name="T56" fmla="*/ 179 w 2080"/>
                <a:gd name="T57" fmla="*/ 1518 h 1576"/>
                <a:gd name="T58" fmla="*/ 201 w 2080"/>
                <a:gd name="T59" fmla="*/ 1504 h 1576"/>
                <a:gd name="T60" fmla="*/ 226 w 2080"/>
                <a:gd name="T61" fmla="*/ 1488 h 1576"/>
                <a:gd name="T62" fmla="*/ 255 w 2080"/>
                <a:gd name="T63" fmla="*/ 1470 h 1576"/>
                <a:gd name="T64" fmla="*/ 289 w 2080"/>
                <a:gd name="T65" fmla="*/ 1449 h 1576"/>
                <a:gd name="T66" fmla="*/ 327 w 2080"/>
                <a:gd name="T67" fmla="*/ 1426 h 1576"/>
                <a:gd name="T68" fmla="*/ 1928 w 2080"/>
                <a:gd name="T69" fmla="*/ 1426 h 1576"/>
                <a:gd name="T70" fmla="*/ 1928 w 2080"/>
                <a:gd name="T71" fmla="*/ 151 h 1576"/>
                <a:gd name="T72" fmla="*/ 150 w 2080"/>
                <a:gd name="T73" fmla="*/ 151 h 1576"/>
                <a:gd name="T74" fmla="*/ 150 w 2080"/>
                <a:gd name="T75" fmla="*/ 634 h 1576"/>
                <a:gd name="T76" fmla="*/ 145 w 2080"/>
                <a:gd name="T77" fmla="*/ 608 h 1576"/>
                <a:gd name="T78" fmla="*/ 136 w 2080"/>
                <a:gd name="T79" fmla="*/ 585 h 1576"/>
                <a:gd name="T80" fmla="*/ 124 w 2080"/>
                <a:gd name="T81" fmla="*/ 563 h 1576"/>
                <a:gd name="T82" fmla="*/ 109 w 2080"/>
                <a:gd name="T83" fmla="*/ 544 h 1576"/>
                <a:gd name="T84" fmla="*/ 94 w 2080"/>
                <a:gd name="T85" fmla="*/ 525 h 1576"/>
                <a:gd name="T86" fmla="*/ 78 w 2080"/>
                <a:gd name="T87" fmla="*/ 508 h 1576"/>
                <a:gd name="T88" fmla="*/ 61 w 2080"/>
                <a:gd name="T89" fmla="*/ 493 h 1576"/>
                <a:gd name="T90" fmla="*/ 45 w 2080"/>
                <a:gd name="T91" fmla="*/ 481 h 1576"/>
                <a:gd name="T92" fmla="*/ 31 w 2080"/>
                <a:gd name="T93" fmla="*/ 470 h 1576"/>
                <a:gd name="T94" fmla="*/ 18 w 2080"/>
                <a:gd name="T95" fmla="*/ 462 h 1576"/>
                <a:gd name="T96" fmla="*/ 9 w 2080"/>
                <a:gd name="T97" fmla="*/ 457 h 1576"/>
                <a:gd name="T98" fmla="*/ 2 w 2080"/>
                <a:gd name="T99" fmla="*/ 452 h 1576"/>
                <a:gd name="T100" fmla="*/ 0 w 2080"/>
                <a:gd name="T101" fmla="*/ 451 h 1576"/>
                <a:gd name="T102" fmla="*/ 0 w 2080"/>
                <a:gd name="T103" fmla="*/ 75 h 1576"/>
                <a:gd name="T104" fmla="*/ 2 w 2080"/>
                <a:gd name="T105" fmla="*/ 55 h 1576"/>
                <a:gd name="T106" fmla="*/ 10 w 2080"/>
                <a:gd name="T107" fmla="*/ 37 h 1576"/>
                <a:gd name="T108" fmla="*/ 22 w 2080"/>
                <a:gd name="T109" fmla="*/ 22 h 1576"/>
                <a:gd name="T110" fmla="*/ 37 w 2080"/>
                <a:gd name="T111" fmla="*/ 10 h 1576"/>
                <a:gd name="T112" fmla="*/ 55 w 2080"/>
                <a:gd name="T113" fmla="*/ 3 h 1576"/>
                <a:gd name="T114" fmla="*/ 75 w 2080"/>
                <a:gd name="T115" fmla="*/ 0 h 1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80" h="1576">
                  <a:moveTo>
                    <a:pt x="75" y="0"/>
                  </a:moveTo>
                  <a:lnTo>
                    <a:pt x="2004" y="0"/>
                  </a:lnTo>
                  <a:lnTo>
                    <a:pt x="2024" y="3"/>
                  </a:lnTo>
                  <a:lnTo>
                    <a:pt x="2042" y="10"/>
                  </a:lnTo>
                  <a:lnTo>
                    <a:pt x="2057" y="22"/>
                  </a:lnTo>
                  <a:lnTo>
                    <a:pt x="2069" y="37"/>
                  </a:lnTo>
                  <a:lnTo>
                    <a:pt x="2076" y="55"/>
                  </a:lnTo>
                  <a:lnTo>
                    <a:pt x="2080" y="75"/>
                  </a:lnTo>
                  <a:lnTo>
                    <a:pt x="2080" y="1500"/>
                  </a:lnTo>
                  <a:lnTo>
                    <a:pt x="2076" y="1521"/>
                  </a:lnTo>
                  <a:lnTo>
                    <a:pt x="2069" y="1539"/>
                  </a:lnTo>
                  <a:lnTo>
                    <a:pt x="2057" y="1554"/>
                  </a:lnTo>
                  <a:lnTo>
                    <a:pt x="2042" y="1566"/>
                  </a:lnTo>
                  <a:lnTo>
                    <a:pt x="2024" y="1574"/>
                  </a:lnTo>
                  <a:lnTo>
                    <a:pt x="2004" y="1576"/>
                  </a:lnTo>
                  <a:lnTo>
                    <a:pt x="80" y="1576"/>
                  </a:lnTo>
                  <a:lnTo>
                    <a:pt x="83" y="1575"/>
                  </a:lnTo>
                  <a:lnTo>
                    <a:pt x="86" y="1574"/>
                  </a:lnTo>
                  <a:lnTo>
                    <a:pt x="88" y="1571"/>
                  </a:lnTo>
                  <a:lnTo>
                    <a:pt x="92" y="1570"/>
                  </a:lnTo>
                  <a:lnTo>
                    <a:pt x="95" y="1568"/>
                  </a:lnTo>
                  <a:lnTo>
                    <a:pt x="100" y="1566"/>
                  </a:lnTo>
                  <a:lnTo>
                    <a:pt x="105" y="1563"/>
                  </a:lnTo>
                  <a:lnTo>
                    <a:pt x="112" y="1559"/>
                  </a:lnTo>
                  <a:lnTo>
                    <a:pt x="120" y="1554"/>
                  </a:lnTo>
                  <a:lnTo>
                    <a:pt x="131" y="1547"/>
                  </a:lnTo>
                  <a:lnTo>
                    <a:pt x="144" y="1539"/>
                  </a:lnTo>
                  <a:lnTo>
                    <a:pt x="160" y="1530"/>
                  </a:lnTo>
                  <a:lnTo>
                    <a:pt x="179" y="1518"/>
                  </a:lnTo>
                  <a:lnTo>
                    <a:pt x="201" y="1504"/>
                  </a:lnTo>
                  <a:lnTo>
                    <a:pt x="226" y="1488"/>
                  </a:lnTo>
                  <a:lnTo>
                    <a:pt x="255" y="1470"/>
                  </a:lnTo>
                  <a:lnTo>
                    <a:pt x="289" y="1449"/>
                  </a:lnTo>
                  <a:lnTo>
                    <a:pt x="327" y="1426"/>
                  </a:lnTo>
                  <a:lnTo>
                    <a:pt x="1928" y="1426"/>
                  </a:lnTo>
                  <a:lnTo>
                    <a:pt x="1928" y="151"/>
                  </a:lnTo>
                  <a:lnTo>
                    <a:pt x="150" y="151"/>
                  </a:lnTo>
                  <a:lnTo>
                    <a:pt x="150" y="634"/>
                  </a:lnTo>
                  <a:lnTo>
                    <a:pt x="145" y="608"/>
                  </a:lnTo>
                  <a:lnTo>
                    <a:pt x="136" y="585"/>
                  </a:lnTo>
                  <a:lnTo>
                    <a:pt x="124" y="563"/>
                  </a:lnTo>
                  <a:lnTo>
                    <a:pt x="109" y="544"/>
                  </a:lnTo>
                  <a:lnTo>
                    <a:pt x="94" y="525"/>
                  </a:lnTo>
                  <a:lnTo>
                    <a:pt x="78" y="508"/>
                  </a:lnTo>
                  <a:lnTo>
                    <a:pt x="61" y="493"/>
                  </a:lnTo>
                  <a:lnTo>
                    <a:pt x="45" y="481"/>
                  </a:lnTo>
                  <a:lnTo>
                    <a:pt x="31" y="470"/>
                  </a:lnTo>
                  <a:lnTo>
                    <a:pt x="18" y="462"/>
                  </a:lnTo>
                  <a:lnTo>
                    <a:pt x="9" y="457"/>
                  </a:lnTo>
                  <a:lnTo>
                    <a:pt x="2" y="452"/>
                  </a:lnTo>
                  <a:lnTo>
                    <a:pt x="0" y="451"/>
                  </a:lnTo>
                  <a:lnTo>
                    <a:pt x="0" y="75"/>
                  </a:lnTo>
                  <a:lnTo>
                    <a:pt x="2" y="55"/>
                  </a:lnTo>
                  <a:lnTo>
                    <a:pt x="10" y="37"/>
                  </a:lnTo>
                  <a:lnTo>
                    <a:pt x="22" y="22"/>
                  </a:lnTo>
                  <a:lnTo>
                    <a:pt x="37" y="10"/>
                  </a:lnTo>
                  <a:lnTo>
                    <a:pt x="55" y="3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1" name="Freeform 555"/>
            <p:cNvSpPr>
              <a:spLocks/>
            </p:cNvSpPr>
            <p:nvPr/>
          </p:nvSpPr>
          <p:spPr bwMode="auto">
            <a:xfrm>
              <a:off x="8813800" y="2181225"/>
              <a:ext cx="77787" cy="36513"/>
            </a:xfrm>
            <a:custGeom>
              <a:avLst/>
              <a:gdLst>
                <a:gd name="T0" fmla="*/ 488 w 933"/>
                <a:gd name="T1" fmla="*/ 0 h 436"/>
                <a:gd name="T2" fmla="*/ 505 w 933"/>
                <a:gd name="T3" fmla="*/ 1 h 436"/>
                <a:gd name="T4" fmla="*/ 522 w 933"/>
                <a:gd name="T5" fmla="*/ 6 h 436"/>
                <a:gd name="T6" fmla="*/ 537 w 933"/>
                <a:gd name="T7" fmla="*/ 15 h 436"/>
                <a:gd name="T8" fmla="*/ 904 w 933"/>
                <a:gd name="T9" fmla="*/ 301 h 436"/>
                <a:gd name="T10" fmla="*/ 918 w 933"/>
                <a:gd name="T11" fmla="*/ 315 h 436"/>
                <a:gd name="T12" fmla="*/ 928 w 933"/>
                <a:gd name="T13" fmla="*/ 333 h 436"/>
                <a:gd name="T14" fmla="*/ 933 w 933"/>
                <a:gd name="T15" fmla="*/ 351 h 436"/>
                <a:gd name="T16" fmla="*/ 933 w 933"/>
                <a:gd name="T17" fmla="*/ 371 h 436"/>
                <a:gd name="T18" fmla="*/ 928 w 933"/>
                <a:gd name="T19" fmla="*/ 389 h 436"/>
                <a:gd name="T20" fmla="*/ 917 w 933"/>
                <a:gd name="T21" fmla="*/ 407 h 436"/>
                <a:gd name="T22" fmla="*/ 904 w 933"/>
                <a:gd name="T23" fmla="*/ 420 h 436"/>
                <a:gd name="T24" fmla="*/ 890 w 933"/>
                <a:gd name="T25" fmla="*/ 428 h 436"/>
                <a:gd name="T26" fmla="*/ 874 w 933"/>
                <a:gd name="T27" fmla="*/ 433 h 436"/>
                <a:gd name="T28" fmla="*/ 857 w 933"/>
                <a:gd name="T29" fmla="*/ 436 h 436"/>
                <a:gd name="T30" fmla="*/ 841 w 933"/>
                <a:gd name="T31" fmla="*/ 434 h 436"/>
                <a:gd name="T32" fmla="*/ 826 w 933"/>
                <a:gd name="T33" fmla="*/ 429 h 436"/>
                <a:gd name="T34" fmla="*/ 811 w 933"/>
                <a:gd name="T35" fmla="*/ 420 h 436"/>
                <a:gd name="T36" fmla="*/ 482 w 933"/>
                <a:gd name="T37" fmla="*/ 164 h 436"/>
                <a:gd name="T38" fmla="*/ 154 w 933"/>
                <a:gd name="T39" fmla="*/ 333 h 436"/>
                <a:gd name="T40" fmla="*/ 135 w 933"/>
                <a:gd name="T41" fmla="*/ 340 h 436"/>
                <a:gd name="T42" fmla="*/ 114 w 933"/>
                <a:gd name="T43" fmla="*/ 341 h 436"/>
                <a:gd name="T44" fmla="*/ 94 w 933"/>
                <a:gd name="T45" fmla="*/ 337 h 436"/>
                <a:gd name="T46" fmla="*/ 75 w 933"/>
                <a:gd name="T47" fmla="*/ 327 h 436"/>
                <a:gd name="T48" fmla="*/ 61 w 933"/>
                <a:gd name="T49" fmla="*/ 313 h 436"/>
                <a:gd name="T50" fmla="*/ 50 w 933"/>
                <a:gd name="T51" fmla="*/ 295 h 436"/>
                <a:gd name="T52" fmla="*/ 0 w 933"/>
                <a:gd name="T53" fmla="*/ 175 h 436"/>
                <a:gd name="T54" fmla="*/ 124 w 933"/>
                <a:gd name="T55" fmla="*/ 78 h 436"/>
                <a:gd name="T56" fmla="*/ 158 w 933"/>
                <a:gd name="T57" fmla="*/ 161 h 436"/>
                <a:gd name="T58" fmla="*/ 456 w 933"/>
                <a:gd name="T59" fmla="*/ 8 h 436"/>
                <a:gd name="T60" fmla="*/ 471 w 933"/>
                <a:gd name="T61" fmla="*/ 2 h 436"/>
                <a:gd name="T62" fmla="*/ 488 w 933"/>
                <a:gd name="T63" fmla="*/ 0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33" h="436">
                  <a:moveTo>
                    <a:pt x="488" y="0"/>
                  </a:moveTo>
                  <a:lnTo>
                    <a:pt x="505" y="1"/>
                  </a:lnTo>
                  <a:lnTo>
                    <a:pt x="522" y="6"/>
                  </a:lnTo>
                  <a:lnTo>
                    <a:pt x="537" y="15"/>
                  </a:lnTo>
                  <a:lnTo>
                    <a:pt x="904" y="301"/>
                  </a:lnTo>
                  <a:lnTo>
                    <a:pt x="918" y="315"/>
                  </a:lnTo>
                  <a:lnTo>
                    <a:pt x="928" y="333"/>
                  </a:lnTo>
                  <a:lnTo>
                    <a:pt x="933" y="351"/>
                  </a:lnTo>
                  <a:lnTo>
                    <a:pt x="933" y="371"/>
                  </a:lnTo>
                  <a:lnTo>
                    <a:pt x="928" y="389"/>
                  </a:lnTo>
                  <a:lnTo>
                    <a:pt x="917" y="407"/>
                  </a:lnTo>
                  <a:lnTo>
                    <a:pt x="904" y="420"/>
                  </a:lnTo>
                  <a:lnTo>
                    <a:pt x="890" y="428"/>
                  </a:lnTo>
                  <a:lnTo>
                    <a:pt x="874" y="433"/>
                  </a:lnTo>
                  <a:lnTo>
                    <a:pt x="857" y="436"/>
                  </a:lnTo>
                  <a:lnTo>
                    <a:pt x="841" y="434"/>
                  </a:lnTo>
                  <a:lnTo>
                    <a:pt x="826" y="429"/>
                  </a:lnTo>
                  <a:lnTo>
                    <a:pt x="811" y="420"/>
                  </a:lnTo>
                  <a:lnTo>
                    <a:pt x="482" y="164"/>
                  </a:lnTo>
                  <a:lnTo>
                    <a:pt x="154" y="333"/>
                  </a:lnTo>
                  <a:lnTo>
                    <a:pt x="135" y="340"/>
                  </a:lnTo>
                  <a:lnTo>
                    <a:pt x="114" y="341"/>
                  </a:lnTo>
                  <a:lnTo>
                    <a:pt x="94" y="337"/>
                  </a:lnTo>
                  <a:lnTo>
                    <a:pt x="75" y="327"/>
                  </a:lnTo>
                  <a:lnTo>
                    <a:pt x="61" y="313"/>
                  </a:lnTo>
                  <a:lnTo>
                    <a:pt x="50" y="295"/>
                  </a:lnTo>
                  <a:lnTo>
                    <a:pt x="0" y="175"/>
                  </a:lnTo>
                  <a:lnTo>
                    <a:pt x="124" y="78"/>
                  </a:lnTo>
                  <a:lnTo>
                    <a:pt x="158" y="161"/>
                  </a:lnTo>
                  <a:lnTo>
                    <a:pt x="456" y="8"/>
                  </a:lnTo>
                  <a:lnTo>
                    <a:pt x="471" y="2"/>
                  </a:lnTo>
                  <a:lnTo>
                    <a:pt x="4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2" name="Freeform 556"/>
            <p:cNvSpPr>
              <a:spLocks/>
            </p:cNvSpPr>
            <p:nvPr/>
          </p:nvSpPr>
          <p:spPr bwMode="auto">
            <a:xfrm>
              <a:off x="8761413" y="2138363"/>
              <a:ext cx="49212" cy="30163"/>
            </a:xfrm>
            <a:custGeom>
              <a:avLst/>
              <a:gdLst>
                <a:gd name="T0" fmla="*/ 74 w 596"/>
                <a:gd name="T1" fmla="*/ 0 h 369"/>
                <a:gd name="T2" fmla="*/ 93 w 596"/>
                <a:gd name="T3" fmla="*/ 2 h 369"/>
                <a:gd name="T4" fmla="*/ 111 w 596"/>
                <a:gd name="T5" fmla="*/ 8 h 369"/>
                <a:gd name="T6" fmla="*/ 126 w 596"/>
                <a:gd name="T7" fmla="*/ 20 h 369"/>
                <a:gd name="T8" fmla="*/ 140 w 596"/>
                <a:gd name="T9" fmla="*/ 36 h 369"/>
                <a:gd name="T10" fmla="*/ 250 w 596"/>
                <a:gd name="T11" fmla="*/ 211 h 369"/>
                <a:gd name="T12" fmla="*/ 508 w 596"/>
                <a:gd name="T13" fmla="*/ 162 h 369"/>
                <a:gd name="T14" fmla="*/ 526 w 596"/>
                <a:gd name="T15" fmla="*/ 161 h 369"/>
                <a:gd name="T16" fmla="*/ 543 w 596"/>
                <a:gd name="T17" fmla="*/ 165 h 369"/>
                <a:gd name="T18" fmla="*/ 558 w 596"/>
                <a:gd name="T19" fmla="*/ 171 h 369"/>
                <a:gd name="T20" fmla="*/ 572 w 596"/>
                <a:gd name="T21" fmla="*/ 180 h 369"/>
                <a:gd name="T22" fmla="*/ 584 w 596"/>
                <a:gd name="T23" fmla="*/ 193 h 369"/>
                <a:gd name="T24" fmla="*/ 592 w 596"/>
                <a:gd name="T25" fmla="*/ 208 h 369"/>
                <a:gd name="T26" fmla="*/ 596 w 596"/>
                <a:gd name="T27" fmla="*/ 218 h 369"/>
                <a:gd name="T28" fmla="*/ 460 w 596"/>
                <a:gd name="T29" fmla="*/ 325 h 369"/>
                <a:gd name="T30" fmla="*/ 228 w 596"/>
                <a:gd name="T31" fmla="*/ 368 h 369"/>
                <a:gd name="T32" fmla="*/ 209 w 596"/>
                <a:gd name="T33" fmla="*/ 369 h 369"/>
                <a:gd name="T34" fmla="*/ 192 w 596"/>
                <a:gd name="T35" fmla="*/ 366 h 369"/>
                <a:gd name="T36" fmla="*/ 176 w 596"/>
                <a:gd name="T37" fmla="*/ 359 h 369"/>
                <a:gd name="T38" fmla="*/ 161 w 596"/>
                <a:gd name="T39" fmla="*/ 348 h 369"/>
                <a:gd name="T40" fmla="*/ 150 w 596"/>
                <a:gd name="T41" fmla="*/ 334 h 369"/>
                <a:gd name="T42" fmla="*/ 12 w 596"/>
                <a:gd name="T43" fmla="*/ 116 h 369"/>
                <a:gd name="T44" fmla="*/ 4 w 596"/>
                <a:gd name="T45" fmla="*/ 98 h 369"/>
                <a:gd name="T46" fmla="*/ 0 w 596"/>
                <a:gd name="T47" fmla="*/ 79 h 369"/>
                <a:gd name="T48" fmla="*/ 2 w 596"/>
                <a:gd name="T49" fmla="*/ 59 h 369"/>
                <a:gd name="T50" fmla="*/ 9 w 596"/>
                <a:gd name="T51" fmla="*/ 41 h 369"/>
                <a:gd name="T52" fmla="*/ 20 w 596"/>
                <a:gd name="T53" fmla="*/ 25 h 369"/>
                <a:gd name="T54" fmla="*/ 36 w 596"/>
                <a:gd name="T55" fmla="*/ 12 h 369"/>
                <a:gd name="T56" fmla="*/ 54 w 596"/>
                <a:gd name="T57" fmla="*/ 3 h 369"/>
                <a:gd name="T58" fmla="*/ 74 w 596"/>
                <a:gd name="T59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6" h="369">
                  <a:moveTo>
                    <a:pt x="74" y="0"/>
                  </a:moveTo>
                  <a:lnTo>
                    <a:pt x="93" y="2"/>
                  </a:lnTo>
                  <a:lnTo>
                    <a:pt x="111" y="8"/>
                  </a:lnTo>
                  <a:lnTo>
                    <a:pt x="126" y="20"/>
                  </a:lnTo>
                  <a:lnTo>
                    <a:pt x="140" y="36"/>
                  </a:lnTo>
                  <a:lnTo>
                    <a:pt x="250" y="211"/>
                  </a:lnTo>
                  <a:lnTo>
                    <a:pt x="508" y="162"/>
                  </a:lnTo>
                  <a:lnTo>
                    <a:pt x="526" y="161"/>
                  </a:lnTo>
                  <a:lnTo>
                    <a:pt x="543" y="165"/>
                  </a:lnTo>
                  <a:lnTo>
                    <a:pt x="558" y="171"/>
                  </a:lnTo>
                  <a:lnTo>
                    <a:pt x="572" y="180"/>
                  </a:lnTo>
                  <a:lnTo>
                    <a:pt x="584" y="193"/>
                  </a:lnTo>
                  <a:lnTo>
                    <a:pt x="592" y="208"/>
                  </a:lnTo>
                  <a:lnTo>
                    <a:pt x="596" y="218"/>
                  </a:lnTo>
                  <a:lnTo>
                    <a:pt x="460" y="325"/>
                  </a:lnTo>
                  <a:lnTo>
                    <a:pt x="228" y="368"/>
                  </a:lnTo>
                  <a:lnTo>
                    <a:pt x="209" y="369"/>
                  </a:lnTo>
                  <a:lnTo>
                    <a:pt x="192" y="366"/>
                  </a:lnTo>
                  <a:lnTo>
                    <a:pt x="176" y="359"/>
                  </a:lnTo>
                  <a:lnTo>
                    <a:pt x="161" y="348"/>
                  </a:lnTo>
                  <a:lnTo>
                    <a:pt x="150" y="334"/>
                  </a:lnTo>
                  <a:lnTo>
                    <a:pt x="12" y="116"/>
                  </a:lnTo>
                  <a:lnTo>
                    <a:pt x="4" y="98"/>
                  </a:lnTo>
                  <a:lnTo>
                    <a:pt x="0" y="79"/>
                  </a:lnTo>
                  <a:lnTo>
                    <a:pt x="2" y="59"/>
                  </a:lnTo>
                  <a:lnTo>
                    <a:pt x="9" y="41"/>
                  </a:lnTo>
                  <a:lnTo>
                    <a:pt x="20" y="25"/>
                  </a:lnTo>
                  <a:lnTo>
                    <a:pt x="36" y="12"/>
                  </a:lnTo>
                  <a:lnTo>
                    <a:pt x="54" y="3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3" name="Freeform 557"/>
            <p:cNvSpPr>
              <a:spLocks/>
            </p:cNvSpPr>
            <p:nvPr/>
          </p:nvSpPr>
          <p:spPr bwMode="auto">
            <a:xfrm>
              <a:off x="8791575" y="2160588"/>
              <a:ext cx="38100" cy="33338"/>
            </a:xfrm>
            <a:custGeom>
              <a:avLst/>
              <a:gdLst>
                <a:gd name="T0" fmla="*/ 394 w 460"/>
                <a:gd name="T1" fmla="*/ 0 h 397"/>
                <a:gd name="T2" fmla="*/ 413 w 460"/>
                <a:gd name="T3" fmla="*/ 5 h 397"/>
                <a:gd name="T4" fmla="*/ 430 w 460"/>
                <a:gd name="T5" fmla="*/ 14 h 397"/>
                <a:gd name="T6" fmla="*/ 444 w 460"/>
                <a:gd name="T7" fmla="*/ 29 h 397"/>
                <a:gd name="T8" fmla="*/ 455 w 460"/>
                <a:gd name="T9" fmla="*/ 46 h 397"/>
                <a:gd name="T10" fmla="*/ 459 w 460"/>
                <a:gd name="T11" fmla="*/ 64 h 397"/>
                <a:gd name="T12" fmla="*/ 460 w 460"/>
                <a:gd name="T13" fmla="*/ 84 h 397"/>
                <a:gd name="T14" fmla="*/ 455 w 460"/>
                <a:gd name="T15" fmla="*/ 103 h 397"/>
                <a:gd name="T16" fmla="*/ 445 w 460"/>
                <a:gd name="T17" fmla="*/ 120 h 397"/>
                <a:gd name="T18" fmla="*/ 432 w 460"/>
                <a:gd name="T19" fmla="*/ 135 h 397"/>
                <a:gd name="T20" fmla="*/ 98 w 460"/>
                <a:gd name="T21" fmla="*/ 397 h 397"/>
                <a:gd name="T22" fmla="*/ 82 w 460"/>
                <a:gd name="T23" fmla="*/ 366 h 397"/>
                <a:gd name="T24" fmla="*/ 64 w 460"/>
                <a:gd name="T25" fmla="*/ 341 h 397"/>
                <a:gd name="T26" fmla="*/ 45 w 460"/>
                <a:gd name="T27" fmla="*/ 319 h 397"/>
                <a:gd name="T28" fmla="*/ 23 w 460"/>
                <a:gd name="T29" fmla="*/ 299 h 397"/>
                <a:gd name="T30" fmla="*/ 0 w 460"/>
                <a:gd name="T31" fmla="*/ 282 h 397"/>
                <a:gd name="T32" fmla="*/ 338 w 460"/>
                <a:gd name="T33" fmla="*/ 16 h 397"/>
                <a:gd name="T34" fmla="*/ 355 w 460"/>
                <a:gd name="T35" fmla="*/ 6 h 397"/>
                <a:gd name="T36" fmla="*/ 374 w 460"/>
                <a:gd name="T37" fmla="*/ 0 h 397"/>
                <a:gd name="T38" fmla="*/ 394 w 460"/>
                <a:gd name="T39" fmla="*/ 0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60" h="397">
                  <a:moveTo>
                    <a:pt x="394" y="0"/>
                  </a:moveTo>
                  <a:lnTo>
                    <a:pt x="413" y="5"/>
                  </a:lnTo>
                  <a:lnTo>
                    <a:pt x="430" y="14"/>
                  </a:lnTo>
                  <a:lnTo>
                    <a:pt x="444" y="29"/>
                  </a:lnTo>
                  <a:lnTo>
                    <a:pt x="455" y="46"/>
                  </a:lnTo>
                  <a:lnTo>
                    <a:pt x="459" y="64"/>
                  </a:lnTo>
                  <a:lnTo>
                    <a:pt x="460" y="84"/>
                  </a:lnTo>
                  <a:lnTo>
                    <a:pt x="455" y="103"/>
                  </a:lnTo>
                  <a:lnTo>
                    <a:pt x="445" y="120"/>
                  </a:lnTo>
                  <a:lnTo>
                    <a:pt x="432" y="135"/>
                  </a:lnTo>
                  <a:lnTo>
                    <a:pt x="98" y="397"/>
                  </a:lnTo>
                  <a:lnTo>
                    <a:pt x="82" y="366"/>
                  </a:lnTo>
                  <a:lnTo>
                    <a:pt x="64" y="341"/>
                  </a:lnTo>
                  <a:lnTo>
                    <a:pt x="45" y="319"/>
                  </a:lnTo>
                  <a:lnTo>
                    <a:pt x="23" y="299"/>
                  </a:lnTo>
                  <a:lnTo>
                    <a:pt x="0" y="282"/>
                  </a:lnTo>
                  <a:lnTo>
                    <a:pt x="338" y="16"/>
                  </a:lnTo>
                  <a:lnTo>
                    <a:pt x="355" y="6"/>
                  </a:lnTo>
                  <a:lnTo>
                    <a:pt x="374" y="0"/>
                  </a:lnTo>
                  <a:lnTo>
                    <a:pt x="3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4" name="Freeform 558"/>
            <p:cNvSpPr>
              <a:spLocks/>
            </p:cNvSpPr>
            <p:nvPr/>
          </p:nvSpPr>
          <p:spPr bwMode="auto">
            <a:xfrm>
              <a:off x="8634413" y="2160588"/>
              <a:ext cx="155575" cy="231775"/>
            </a:xfrm>
            <a:custGeom>
              <a:avLst/>
              <a:gdLst>
                <a:gd name="T0" fmla="*/ 635 w 1871"/>
                <a:gd name="T1" fmla="*/ 454 h 2773"/>
                <a:gd name="T2" fmla="*/ 605 w 1871"/>
                <a:gd name="T3" fmla="*/ 222 h 2773"/>
                <a:gd name="T4" fmla="*/ 610 w 1871"/>
                <a:gd name="T5" fmla="*/ 10 h 2773"/>
                <a:gd name="T6" fmla="*/ 773 w 1871"/>
                <a:gd name="T7" fmla="*/ 3 h 2773"/>
                <a:gd name="T8" fmla="*/ 732 w 1871"/>
                <a:gd name="T9" fmla="*/ 122 h 2773"/>
                <a:gd name="T10" fmla="*/ 794 w 1871"/>
                <a:gd name="T11" fmla="*/ 261 h 2773"/>
                <a:gd name="T12" fmla="*/ 1062 w 1871"/>
                <a:gd name="T13" fmla="*/ 0 h 2773"/>
                <a:gd name="T14" fmla="*/ 1225 w 1871"/>
                <a:gd name="T15" fmla="*/ 44 h 2773"/>
                <a:gd name="T16" fmla="*/ 1341 w 1871"/>
                <a:gd name="T17" fmla="*/ 159 h 2773"/>
                <a:gd name="T18" fmla="*/ 1386 w 1871"/>
                <a:gd name="T19" fmla="*/ 321 h 2773"/>
                <a:gd name="T20" fmla="*/ 1387 w 1871"/>
                <a:gd name="T21" fmla="*/ 523 h 2773"/>
                <a:gd name="T22" fmla="*/ 1714 w 1871"/>
                <a:gd name="T23" fmla="*/ 386 h 2773"/>
                <a:gd name="T24" fmla="*/ 1813 w 1871"/>
                <a:gd name="T25" fmla="*/ 409 h 2773"/>
                <a:gd name="T26" fmla="*/ 1870 w 1871"/>
                <a:gd name="T27" fmla="*/ 499 h 2773"/>
                <a:gd name="T28" fmla="*/ 1846 w 1871"/>
                <a:gd name="T29" fmla="*/ 598 h 2773"/>
                <a:gd name="T30" fmla="*/ 1302 w 1871"/>
                <a:gd name="T31" fmla="*/ 946 h 2773"/>
                <a:gd name="T32" fmla="*/ 1207 w 1871"/>
                <a:gd name="T33" fmla="*/ 948 h 2773"/>
                <a:gd name="T34" fmla="*/ 1134 w 1871"/>
                <a:gd name="T35" fmla="*/ 889 h 2773"/>
                <a:gd name="T36" fmla="*/ 1115 w 1871"/>
                <a:gd name="T37" fmla="*/ 797 h 2773"/>
                <a:gd name="T38" fmla="*/ 1114 w 1871"/>
                <a:gd name="T39" fmla="*/ 656 h 2773"/>
                <a:gd name="T40" fmla="*/ 1114 w 1871"/>
                <a:gd name="T41" fmla="*/ 477 h 2773"/>
                <a:gd name="T42" fmla="*/ 1113 w 1871"/>
                <a:gd name="T43" fmla="*/ 323 h 2773"/>
                <a:gd name="T44" fmla="*/ 1083 w 1871"/>
                <a:gd name="T45" fmla="*/ 294 h 2773"/>
                <a:gd name="T46" fmla="*/ 1055 w 1871"/>
                <a:gd name="T47" fmla="*/ 323 h 2773"/>
                <a:gd name="T48" fmla="*/ 1056 w 1871"/>
                <a:gd name="T49" fmla="*/ 731 h 2773"/>
                <a:gd name="T50" fmla="*/ 1056 w 1871"/>
                <a:gd name="T51" fmla="*/ 1026 h 2773"/>
                <a:gd name="T52" fmla="*/ 1057 w 1871"/>
                <a:gd name="T53" fmla="*/ 1226 h 2773"/>
                <a:gd name="T54" fmla="*/ 1057 w 1871"/>
                <a:gd name="T55" fmla="*/ 1348 h 2773"/>
                <a:gd name="T56" fmla="*/ 1058 w 1871"/>
                <a:gd name="T57" fmla="*/ 1410 h 2773"/>
                <a:gd name="T58" fmla="*/ 1058 w 1871"/>
                <a:gd name="T59" fmla="*/ 1434 h 2773"/>
                <a:gd name="T60" fmla="*/ 994 w 1871"/>
                <a:gd name="T61" fmla="*/ 1503 h 2773"/>
                <a:gd name="T62" fmla="*/ 914 w 1871"/>
                <a:gd name="T63" fmla="*/ 1671 h 2773"/>
                <a:gd name="T64" fmla="*/ 914 w 1871"/>
                <a:gd name="T65" fmla="*/ 1864 h 2773"/>
                <a:gd name="T66" fmla="*/ 916 w 1871"/>
                <a:gd name="T67" fmla="*/ 1997 h 2773"/>
                <a:gd name="T68" fmla="*/ 731 w 1871"/>
                <a:gd name="T69" fmla="*/ 2058 h 2773"/>
                <a:gd name="T70" fmla="*/ 709 w 1871"/>
                <a:gd name="T71" fmla="*/ 1308 h 2773"/>
                <a:gd name="T72" fmla="*/ 663 w 1871"/>
                <a:gd name="T73" fmla="*/ 1327 h 2773"/>
                <a:gd name="T74" fmla="*/ 590 w 1871"/>
                <a:gd name="T75" fmla="*/ 2181 h 2773"/>
                <a:gd name="T76" fmla="*/ 503 w 1871"/>
                <a:gd name="T77" fmla="*/ 2363 h 2773"/>
                <a:gd name="T78" fmla="*/ 458 w 1871"/>
                <a:gd name="T79" fmla="*/ 2769 h 2773"/>
                <a:gd name="T80" fmla="*/ 359 w 1871"/>
                <a:gd name="T81" fmla="*/ 2699 h 2773"/>
                <a:gd name="T82" fmla="*/ 333 w 1871"/>
                <a:gd name="T83" fmla="*/ 323 h 2773"/>
                <a:gd name="T84" fmla="*/ 306 w 1871"/>
                <a:gd name="T85" fmla="*/ 296 h 2773"/>
                <a:gd name="T86" fmla="*/ 278 w 1871"/>
                <a:gd name="T87" fmla="*/ 323 h 2773"/>
                <a:gd name="T88" fmla="*/ 250 w 1871"/>
                <a:gd name="T89" fmla="*/ 1398 h 2773"/>
                <a:gd name="T90" fmla="*/ 164 w 1871"/>
                <a:gd name="T91" fmla="*/ 1454 h 2773"/>
                <a:gd name="T92" fmla="*/ 83 w 1871"/>
                <a:gd name="T93" fmla="*/ 1446 h 2773"/>
                <a:gd name="T94" fmla="*/ 10 w 1871"/>
                <a:gd name="T95" fmla="*/ 1374 h 2773"/>
                <a:gd name="T96" fmla="*/ 8 w 1871"/>
                <a:gd name="T97" fmla="*/ 278 h 2773"/>
                <a:gd name="T98" fmla="*/ 73 w 1871"/>
                <a:gd name="T99" fmla="*/ 125 h 2773"/>
                <a:gd name="T100" fmla="*/ 204 w 1871"/>
                <a:gd name="T101" fmla="*/ 25 h 2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71" h="2773">
                  <a:moveTo>
                    <a:pt x="329" y="0"/>
                  </a:moveTo>
                  <a:lnTo>
                    <a:pt x="465" y="0"/>
                  </a:lnTo>
                  <a:lnTo>
                    <a:pt x="570" y="272"/>
                  </a:lnTo>
                  <a:lnTo>
                    <a:pt x="635" y="454"/>
                  </a:lnTo>
                  <a:lnTo>
                    <a:pt x="599" y="261"/>
                  </a:lnTo>
                  <a:lnTo>
                    <a:pt x="598" y="247"/>
                  </a:lnTo>
                  <a:lnTo>
                    <a:pt x="600" y="235"/>
                  </a:lnTo>
                  <a:lnTo>
                    <a:pt x="605" y="222"/>
                  </a:lnTo>
                  <a:lnTo>
                    <a:pt x="661" y="122"/>
                  </a:lnTo>
                  <a:lnTo>
                    <a:pt x="610" y="30"/>
                  </a:lnTo>
                  <a:lnTo>
                    <a:pt x="607" y="20"/>
                  </a:lnTo>
                  <a:lnTo>
                    <a:pt x="610" y="10"/>
                  </a:lnTo>
                  <a:lnTo>
                    <a:pt x="618" y="3"/>
                  </a:lnTo>
                  <a:lnTo>
                    <a:pt x="628" y="0"/>
                  </a:lnTo>
                  <a:lnTo>
                    <a:pt x="763" y="0"/>
                  </a:lnTo>
                  <a:lnTo>
                    <a:pt x="773" y="3"/>
                  </a:lnTo>
                  <a:lnTo>
                    <a:pt x="781" y="10"/>
                  </a:lnTo>
                  <a:lnTo>
                    <a:pt x="783" y="20"/>
                  </a:lnTo>
                  <a:lnTo>
                    <a:pt x="781" y="30"/>
                  </a:lnTo>
                  <a:lnTo>
                    <a:pt x="732" y="122"/>
                  </a:lnTo>
                  <a:lnTo>
                    <a:pt x="788" y="222"/>
                  </a:lnTo>
                  <a:lnTo>
                    <a:pt x="793" y="235"/>
                  </a:lnTo>
                  <a:lnTo>
                    <a:pt x="795" y="247"/>
                  </a:lnTo>
                  <a:lnTo>
                    <a:pt x="794" y="261"/>
                  </a:lnTo>
                  <a:lnTo>
                    <a:pt x="753" y="454"/>
                  </a:lnTo>
                  <a:lnTo>
                    <a:pt x="823" y="272"/>
                  </a:lnTo>
                  <a:lnTo>
                    <a:pt x="926" y="0"/>
                  </a:lnTo>
                  <a:lnTo>
                    <a:pt x="1062" y="0"/>
                  </a:lnTo>
                  <a:lnTo>
                    <a:pt x="1106" y="3"/>
                  </a:lnTo>
                  <a:lnTo>
                    <a:pt x="1147" y="12"/>
                  </a:lnTo>
                  <a:lnTo>
                    <a:pt x="1187" y="25"/>
                  </a:lnTo>
                  <a:lnTo>
                    <a:pt x="1225" y="44"/>
                  </a:lnTo>
                  <a:lnTo>
                    <a:pt x="1259" y="67"/>
                  </a:lnTo>
                  <a:lnTo>
                    <a:pt x="1290" y="94"/>
                  </a:lnTo>
                  <a:lnTo>
                    <a:pt x="1318" y="126"/>
                  </a:lnTo>
                  <a:lnTo>
                    <a:pt x="1341" y="159"/>
                  </a:lnTo>
                  <a:lnTo>
                    <a:pt x="1360" y="196"/>
                  </a:lnTo>
                  <a:lnTo>
                    <a:pt x="1373" y="236"/>
                  </a:lnTo>
                  <a:lnTo>
                    <a:pt x="1383" y="278"/>
                  </a:lnTo>
                  <a:lnTo>
                    <a:pt x="1386" y="321"/>
                  </a:lnTo>
                  <a:lnTo>
                    <a:pt x="1386" y="375"/>
                  </a:lnTo>
                  <a:lnTo>
                    <a:pt x="1386" y="425"/>
                  </a:lnTo>
                  <a:lnTo>
                    <a:pt x="1386" y="474"/>
                  </a:lnTo>
                  <a:lnTo>
                    <a:pt x="1387" y="523"/>
                  </a:lnTo>
                  <a:lnTo>
                    <a:pt x="1387" y="575"/>
                  </a:lnTo>
                  <a:lnTo>
                    <a:pt x="1663" y="405"/>
                  </a:lnTo>
                  <a:lnTo>
                    <a:pt x="1687" y="392"/>
                  </a:lnTo>
                  <a:lnTo>
                    <a:pt x="1714" y="386"/>
                  </a:lnTo>
                  <a:lnTo>
                    <a:pt x="1740" y="384"/>
                  </a:lnTo>
                  <a:lnTo>
                    <a:pt x="1766" y="388"/>
                  </a:lnTo>
                  <a:lnTo>
                    <a:pt x="1790" y="396"/>
                  </a:lnTo>
                  <a:lnTo>
                    <a:pt x="1813" y="409"/>
                  </a:lnTo>
                  <a:lnTo>
                    <a:pt x="1835" y="427"/>
                  </a:lnTo>
                  <a:lnTo>
                    <a:pt x="1851" y="449"/>
                  </a:lnTo>
                  <a:lnTo>
                    <a:pt x="1863" y="473"/>
                  </a:lnTo>
                  <a:lnTo>
                    <a:pt x="1870" y="499"/>
                  </a:lnTo>
                  <a:lnTo>
                    <a:pt x="1871" y="525"/>
                  </a:lnTo>
                  <a:lnTo>
                    <a:pt x="1868" y="551"/>
                  </a:lnTo>
                  <a:lnTo>
                    <a:pt x="1860" y="575"/>
                  </a:lnTo>
                  <a:lnTo>
                    <a:pt x="1846" y="598"/>
                  </a:lnTo>
                  <a:lnTo>
                    <a:pt x="1829" y="618"/>
                  </a:lnTo>
                  <a:lnTo>
                    <a:pt x="1807" y="635"/>
                  </a:lnTo>
                  <a:lnTo>
                    <a:pt x="1324" y="935"/>
                  </a:lnTo>
                  <a:lnTo>
                    <a:pt x="1302" y="946"/>
                  </a:lnTo>
                  <a:lnTo>
                    <a:pt x="1279" y="953"/>
                  </a:lnTo>
                  <a:lnTo>
                    <a:pt x="1255" y="956"/>
                  </a:lnTo>
                  <a:lnTo>
                    <a:pt x="1231" y="954"/>
                  </a:lnTo>
                  <a:lnTo>
                    <a:pt x="1207" y="948"/>
                  </a:lnTo>
                  <a:lnTo>
                    <a:pt x="1185" y="938"/>
                  </a:lnTo>
                  <a:lnTo>
                    <a:pt x="1165" y="924"/>
                  </a:lnTo>
                  <a:lnTo>
                    <a:pt x="1148" y="909"/>
                  </a:lnTo>
                  <a:lnTo>
                    <a:pt x="1134" y="889"/>
                  </a:lnTo>
                  <a:lnTo>
                    <a:pt x="1124" y="868"/>
                  </a:lnTo>
                  <a:lnTo>
                    <a:pt x="1117" y="845"/>
                  </a:lnTo>
                  <a:lnTo>
                    <a:pt x="1115" y="819"/>
                  </a:lnTo>
                  <a:lnTo>
                    <a:pt x="1115" y="797"/>
                  </a:lnTo>
                  <a:lnTo>
                    <a:pt x="1115" y="769"/>
                  </a:lnTo>
                  <a:lnTo>
                    <a:pt x="1115" y="736"/>
                  </a:lnTo>
                  <a:lnTo>
                    <a:pt x="1115" y="698"/>
                  </a:lnTo>
                  <a:lnTo>
                    <a:pt x="1114" y="656"/>
                  </a:lnTo>
                  <a:lnTo>
                    <a:pt x="1114" y="612"/>
                  </a:lnTo>
                  <a:lnTo>
                    <a:pt x="1114" y="567"/>
                  </a:lnTo>
                  <a:lnTo>
                    <a:pt x="1114" y="522"/>
                  </a:lnTo>
                  <a:lnTo>
                    <a:pt x="1114" y="477"/>
                  </a:lnTo>
                  <a:lnTo>
                    <a:pt x="1113" y="434"/>
                  </a:lnTo>
                  <a:lnTo>
                    <a:pt x="1113" y="393"/>
                  </a:lnTo>
                  <a:lnTo>
                    <a:pt x="1113" y="355"/>
                  </a:lnTo>
                  <a:lnTo>
                    <a:pt x="1113" y="323"/>
                  </a:lnTo>
                  <a:lnTo>
                    <a:pt x="1110" y="311"/>
                  </a:lnTo>
                  <a:lnTo>
                    <a:pt x="1104" y="303"/>
                  </a:lnTo>
                  <a:lnTo>
                    <a:pt x="1095" y="297"/>
                  </a:lnTo>
                  <a:lnTo>
                    <a:pt x="1083" y="294"/>
                  </a:lnTo>
                  <a:lnTo>
                    <a:pt x="1073" y="297"/>
                  </a:lnTo>
                  <a:lnTo>
                    <a:pt x="1063" y="303"/>
                  </a:lnTo>
                  <a:lnTo>
                    <a:pt x="1058" y="312"/>
                  </a:lnTo>
                  <a:lnTo>
                    <a:pt x="1055" y="323"/>
                  </a:lnTo>
                  <a:lnTo>
                    <a:pt x="1055" y="437"/>
                  </a:lnTo>
                  <a:lnTo>
                    <a:pt x="1056" y="543"/>
                  </a:lnTo>
                  <a:lnTo>
                    <a:pt x="1056" y="641"/>
                  </a:lnTo>
                  <a:lnTo>
                    <a:pt x="1056" y="731"/>
                  </a:lnTo>
                  <a:lnTo>
                    <a:pt x="1056" y="815"/>
                  </a:lnTo>
                  <a:lnTo>
                    <a:pt x="1056" y="892"/>
                  </a:lnTo>
                  <a:lnTo>
                    <a:pt x="1056" y="962"/>
                  </a:lnTo>
                  <a:lnTo>
                    <a:pt x="1056" y="1026"/>
                  </a:lnTo>
                  <a:lnTo>
                    <a:pt x="1056" y="1085"/>
                  </a:lnTo>
                  <a:lnTo>
                    <a:pt x="1056" y="1137"/>
                  </a:lnTo>
                  <a:lnTo>
                    <a:pt x="1057" y="1184"/>
                  </a:lnTo>
                  <a:lnTo>
                    <a:pt x="1057" y="1226"/>
                  </a:lnTo>
                  <a:lnTo>
                    <a:pt x="1057" y="1263"/>
                  </a:lnTo>
                  <a:lnTo>
                    <a:pt x="1057" y="1295"/>
                  </a:lnTo>
                  <a:lnTo>
                    <a:pt x="1057" y="1323"/>
                  </a:lnTo>
                  <a:lnTo>
                    <a:pt x="1057" y="1348"/>
                  </a:lnTo>
                  <a:lnTo>
                    <a:pt x="1058" y="1369"/>
                  </a:lnTo>
                  <a:lnTo>
                    <a:pt x="1058" y="1385"/>
                  </a:lnTo>
                  <a:lnTo>
                    <a:pt x="1058" y="1400"/>
                  </a:lnTo>
                  <a:lnTo>
                    <a:pt x="1058" y="1410"/>
                  </a:lnTo>
                  <a:lnTo>
                    <a:pt x="1058" y="1420"/>
                  </a:lnTo>
                  <a:lnTo>
                    <a:pt x="1058" y="1426"/>
                  </a:lnTo>
                  <a:lnTo>
                    <a:pt x="1058" y="1430"/>
                  </a:lnTo>
                  <a:lnTo>
                    <a:pt x="1058" y="1434"/>
                  </a:lnTo>
                  <a:lnTo>
                    <a:pt x="1058" y="1436"/>
                  </a:lnTo>
                  <a:lnTo>
                    <a:pt x="1058" y="1436"/>
                  </a:lnTo>
                  <a:lnTo>
                    <a:pt x="1024" y="1467"/>
                  </a:lnTo>
                  <a:lnTo>
                    <a:pt x="994" y="1503"/>
                  </a:lnTo>
                  <a:lnTo>
                    <a:pt x="968" y="1541"/>
                  </a:lnTo>
                  <a:lnTo>
                    <a:pt x="946" y="1582"/>
                  </a:lnTo>
                  <a:lnTo>
                    <a:pt x="928" y="1625"/>
                  </a:lnTo>
                  <a:lnTo>
                    <a:pt x="914" y="1671"/>
                  </a:lnTo>
                  <a:lnTo>
                    <a:pt x="906" y="1720"/>
                  </a:lnTo>
                  <a:lnTo>
                    <a:pt x="904" y="1769"/>
                  </a:lnTo>
                  <a:lnTo>
                    <a:pt x="906" y="1817"/>
                  </a:lnTo>
                  <a:lnTo>
                    <a:pt x="914" y="1864"/>
                  </a:lnTo>
                  <a:lnTo>
                    <a:pt x="927" y="1910"/>
                  </a:lnTo>
                  <a:lnTo>
                    <a:pt x="945" y="1953"/>
                  </a:lnTo>
                  <a:lnTo>
                    <a:pt x="967" y="1994"/>
                  </a:lnTo>
                  <a:lnTo>
                    <a:pt x="916" y="1997"/>
                  </a:lnTo>
                  <a:lnTo>
                    <a:pt x="867" y="2006"/>
                  </a:lnTo>
                  <a:lnTo>
                    <a:pt x="820" y="2018"/>
                  </a:lnTo>
                  <a:lnTo>
                    <a:pt x="774" y="2036"/>
                  </a:lnTo>
                  <a:lnTo>
                    <a:pt x="731" y="2058"/>
                  </a:lnTo>
                  <a:lnTo>
                    <a:pt x="731" y="1340"/>
                  </a:lnTo>
                  <a:lnTo>
                    <a:pt x="728" y="1327"/>
                  </a:lnTo>
                  <a:lnTo>
                    <a:pt x="721" y="1315"/>
                  </a:lnTo>
                  <a:lnTo>
                    <a:pt x="709" y="1308"/>
                  </a:lnTo>
                  <a:lnTo>
                    <a:pt x="696" y="1305"/>
                  </a:lnTo>
                  <a:lnTo>
                    <a:pt x="682" y="1308"/>
                  </a:lnTo>
                  <a:lnTo>
                    <a:pt x="670" y="1315"/>
                  </a:lnTo>
                  <a:lnTo>
                    <a:pt x="663" y="1327"/>
                  </a:lnTo>
                  <a:lnTo>
                    <a:pt x="660" y="1340"/>
                  </a:lnTo>
                  <a:lnTo>
                    <a:pt x="660" y="2107"/>
                  </a:lnTo>
                  <a:lnTo>
                    <a:pt x="623" y="2142"/>
                  </a:lnTo>
                  <a:lnTo>
                    <a:pt x="590" y="2181"/>
                  </a:lnTo>
                  <a:lnTo>
                    <a:pt x="562" y="2222"/>
                  </a:lnTo>
                  <a:lnTo>
                    <a:pt x="537" y="2267"/>
                  </a:lnTo>
                  <a:lnTo>
                    <a:pt x="518" y="2314"/>
                  </a:lnTo>
                  <a:lnTo>
                    <a:pt x="503" y="2363"/>
                  </a:lnTo>
                  <a:lnTo>
                    <a:pt x="494" y="2415"/>
                  </a:lnTo>
                  <a:lnTo>
                    <a:pt x="491" y="2468"/>
                  </a:lnTo>
                  <a:lnTo>
                    <a:pt x="490" y="2773"/>
                  </a:lnTo>
                  <a:lnTo>
                    <a:pt x="458" y="2769"/>
                  </a:lnTo>
                  <a:lnTo>
                    <a:pt x="428" y="2758"/>
                  </a:lnTo>
                  <a:lnTo>
                    <a:pt x="401" y="2743"/>
                  </a:lnTo>
                  <a:lnTo>
                    <a:pt x="378" y="2723"/>
                  </a:lnTo>
                  <a:lnTo>
                    <a:pt x="359" y="2699"/>
                  </a:lnTo>
                  <a:lnTo>
                    <a:pt x="345" y="2672"/>
                  </a:lnTo>
                  <a:lnTo>
                    <a:pt x="336" y="2642"/>
                  </a:lnTo>
                  <a:lnTo>
                    <a:pt x="333" y="2610"/>
                  </a:lnTo>
                  <a:lnTo>
                    <a:pt x="333" y="323"/>
                  </a:lnTo>
                  <a:lnTo>
                    <a:pt x="331" y="312"/>
                  </a:lnTo>
                  <a:lnTo>
                    <a:pt x="325" y="303"/>
                  </a:lnTo>
                  <a:lnTo>
                    <a:pt x="316" y="298"/>
                  </a:lnTo>
                  <a:lnTo>
                    <a:pt x="306" y="296"/>
                  </a:lnTo>
                  <a:lnTo>
                    <a:pt x="295" y="298"/>
                  </a:lnTo>
                  <a:lnTo>
                    <a:pt x="287" y="303"/>
                  </a:lnTo>
                  <a:lnTo>
                    <a:pt x="280" y="311"/>
                  </a:lnTo>
                  <a:lnTo>
                    <a:pt x="278" y="323"/>
                  </a:lnTo>
                  <a:lnTo>
                    <a:pt x="273" y="1322"/>
                  </a:lnTo>
                  <a:lnTo>
                    <a:pt x="270" y="1350"/>
                  </a:lnTo>
                  <a:lnTo>
                    <a:pt x="263" y="1375"/>
                  </a:lnTo>
                  <a:lnTo>
                    <a:pt x="250" y="1398"/>
                  </a:lnTo>
                  <a:lnTo>
                    <a:pt x="233" y="1418"/>
                  </a:lnTo>
                  <a:lnTo>
                    <a:pt x="213" y="1435"/>
                  </a:lnTo>
                  <a:lnTo>
                    <a:pt x="190" y="1447"/>
                  </a:lnTo>
                  <a:lnTo>
                    <a:pt x="164" y="1454"/>
                  </a:lnTo>
                  <a:lnTo>
                    <a:pt x="137" y="1458"/>
                  </a:lnTo>
                  <a:lnTo>
                    <a:pt x="137" y="1458"/>
                  </a:lnTo>
                  <a:lnTo>
                    <a:pt x="109" y="1454"/>
                  </a:lnTo>
                  <a:lnTo>
                    <a:pt x="83" y="1446"/>
                  </a:lnTo>
                  <a:lnTo>
                    <a:pt x="60" y="1434"/>
                  </a:lnTo>
                  <a:lnTo>
                    <a:pt x="40" y="1417"/>
                  </a:lnTo>
                  <a:lnTo>
                    <a:pt x="23" y="1397"/>
                  </a:lnTo>
                  <a:lnTo>
                    <a:pt x="10" y="1374"/>
                  </a:lnTo>
                  <a:lnTo>
                    <a:pt x="3" y="1349"/>
                  </a:lnTo>
                  <a:lnTo>
                    <a:pt x="0" y="1320"/>
                  </a:lnTo>
                  <a:lnTo>
                    <a:pt x="5" y="321"/>
                  </a:lnTo>
                  <a:lnTo>
                    <a:pt x="8" y="278"/>
                  </a:lnTo>
                  <a:lnTo>
                    <a:pt x="18" y="236"/>
                  </a:lnTo>
                  <a:lnTo>
                    <a:pt x="31" y="196"/>
                  </a:lnTo>
                  <a:lnTo>
                    <a:pt x="50" y="159"/>
                  </a:lnTo>
                  <a:lnTo>
                    <a:pt x="73" y="125"/>
                  </a:lnTo>
                  <a:lnTo>
                    <a:pt x="101" y="94"/>
                  </a:lnTo>
                  <a:lnTo>
                    <a:pt x="132" y="67"/>
                  </a:lnTo>
                  <a:lnTo>
                    <a:pt x="166" y="44"/>
                  </a:lnTo>
                  <a:lnTo>
                    <a:pt x="204" y="25"/>
                  </a:lnTo>
                  <a:lnTo>
                    <a:pt x="243" y="12"/>
                  </a:lnTo>
                  <a:lnTo>
                    <a:pt x="285" y="3"/>
                  </a:lnTo>
                  <a:lnTo>
                    <a:pt x="3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5" name="Freeform 559"/>
            <p:cNvSpPr>
              <a:spLocks/>
            </p:cNvSpPr>
            <p:nvPr/>
          </p:nvSpPr>
          <p:spPr bwMode="auto">
            <a:xfrm>
              <a:off x="8669338" y="2105025"/>
              <a:ext cx="46037" cy="47625"/>
            </a:xfrm>
            <a:custGeom>
              <a:avLst/>
              <a:gdLst>
                <a:gd name="T0" fmla="*/ 283 w 565"/>
                <a:gd name="T1" fmla="*/ 0 h 565"/>
                <a:gd name="T2" fmla="*/ 325 w 565"/>
                <a:gd name="T3" fmla="*/ 3 h 565"/>
                <a:gd name="T4" fmla="*/ 364 w 565"/>
                <a:gd name="T5" fmla="*/ 13 h 565"/>
                <a:gd name="T6" fmla="*/ 401 w 565"/>
                <a:gd name="T7" fmla="*/ 26 h 565"/>
                <a:gd name="T8" fmla="*/ 436 w 565"/>
                <a:gd name="T9" fmla="*/ 46 h 565"/>
                <a:gd name="T10" fmla="*/ 467 w 565"/>
                <a:gd name="T11" fmla="*/ 69 h 565"/>
                <a:gd name="T12" fmla="*/ 496 w 565"/>
                <a:gd name="T13" fmla="*/ 98 h 565"/>
                <a:gd name="T14" fmla="*/ 520 w 565"/>
                <a:gd name="T15" fmla="*/ 129 h 565"/>
                <a:gd name="T16" fmla="*/ 539 w 565"/>
                <a:gd name="T17" fmla="*/ 164 h 565"/>
                <a:gd name="T18" fmla="*/ 554 w 565"/>
                <a:gd name="T19" fmla="*/ 201 h 565"/>
                <a:gd name="T20" fmla="*/ 562 w 565"/>
                <a:gd name="T21" fmla="*/ 241 h 565"/>
                <a:gd name="T22" fmla="*/ 565 w 565"/>
                <a:gd name="T23" fmla="*/ 282 h 565"/>
                <a:gd name="T24" fmla="*/ 562 w 565"/>
                <a:gd name="T25" fmla="*/ 324 h 565"/>
                <a:gd name="T26" fmla="*/ 554 w 565"/>
                <a:gd name="T27" fmla="*/ 364 h 565"/>
                <a:gd name="T28" fmla="*/ 539 w 565"/>
                <a:gd name="T29" fmla="*/ 401 h 565"/>
                <a:gd name="T30" fmla="*/ 520 w 565"/>
                <a:gd name="T31" fmla="*/ 436 h 565"/>
                <a:gd name="T32" fmla="*/ 496 w 565"/>
                <a:gd name="T33" fmla="*/ 467 h 565"/>
                <a:gd name="T34" fmla="*/ 467 w 565"/>
                <a:gd name="T35" fmla="*/ 496 h 565"/>
                <a:gd name="T36" fmla="*/ 436 w 565"/>
                <a:gd name="T37" fmla="*/ 519 h 565"/>
                <a:gd name="T38" fmla="*/ 401 w 565"/>
                <a:gd name="T39" fmla="*/ 539 h 565"/>
                <a:gd name="T40" fmla="*/ 364 w 565"/>
                <a:gd name="T41" fmla="*/ 552 h 565"/>
                <a:gd name="T42" fmla="*/ 325 w 565"/>
                <a:gd name="T43" fmla="*/ 562 h 565"/>
                <a:gd name="T44" fmla="*/ 283 w 565"/>
                <a:gd name="T45" fmla="*/ 565 h 565"/>
                <a:gd name="T46" fmla="*/ 240 w 565"/>
                <a:gd name="T47" fmla="*/ 562 h 565"/>
                <a:gd name="T48" fmla="*/ 201 w 565"/>
                <a:gd name="T49" fmla="*/ 552 h 565"/>
                <a:gd name="T50" fmla="*/ 163 w 565"/>
                <a:gd name="T51" fmla="*/ 539 h 565"/>
                <a:gd name="T52" fmla="*/ 128 w 565"/>
                <a:gd name="T53" fmla="*/ 519 h 565"/>
                <a:gd name="T54" fmla="*/ 97 w 565"/>
                <a:gd name="T55" fmla="*/ 496 h 565"/>
                <a:gd name="T56" fmla="*/ 69 w 565"/>
                <a:gd name="T57" fmla="*/ 467 h 565"/>
                <a:gd name="T58" fmla="*/ 45 w 565"/>
                <a:gd name="T59" fmla="*/ 436 h 565"/>
                <a:gd name="T60" fmla="*/ 26 w 565"/>
                <a:gd name="T61" fmla="*/ 401 h 565"/>
                <a:gd name="T62" fmla="*/ 11 w 565"/>
                <a:gd name="T63" fmla="*/ 364 h 565"/>
                <a:gd name="T64" fmla="*/ 3 w 565"/>
                <a:gd name="T65" fmla="*/ 324 h 565"/>
                <a:gd name="T66" fmla="*/ 0 w 565"/>
                <a:gd name="T67" fmla="*/ 282 h 565"/>
                <a:gd name="T68" fmla="*/ 3 w 565"/>
                <a:gd name="T69" fmla="*/ 241 h 565"/>
                <a:gd name="T70" fmla="*/ 11 w 565"/>
                <a:gd name="T71" fmla="*/ 201 h 565"/>
                <a:gd name="T72" fmla="*/ 26 w 565"/>
                <a:gd name="T73" fmla="*/ 164 h 565"/>
                <a:gd name="T74" fmla="*/ 45 w 565"/>
                <a:gd name="T75" fmla="*/ 129 h 565"/>
                <a:gd name="T76" fmla="*/ 69 w 565"/>
                <a:gd name="T77" fmla="*/ 98 h 565"/>
                <a:gd name="T78" fmla="*/ 97 w 565"/>
                <a:gd name="T79" fmla="*/ 69 h 565"/>
                <a:gd name="T80" fmla="*/ 128 w 565"/>
                <a:gd name="T81" fmla="*/ 46 h 565"/>
                <a:gd name="T82" fmla="*/ 163 w 565"/>
                <a:gd name="T83" fmla="*/ 26 h 565"/>
                <a:gd name="T84" fmla="*/ 201 w 565"/>
                <a:gd name="T85" fmla="*/ 13 h 565"/>
                <a:gd name="T86" fmla="*/ 240 w 565"/>
                <a:gd name="T87" fmla="*/ 3 h 565"/>
                <a:gd name="T88" fmla="*/ 283 w 565"/>
                <a:gd name="T89" fmla="*/ 0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65" h="565">
                  <a:moveTo>
                    <a:pt x="283" y="0"/>
                  </a:moveTo>
                  <a:lnTo>
                    <a:pt x="325" y="3"/>
                  </a:lnTo>
                  <a:lnTo>
                    <a:pt x="364" y="13"/>
                  </a:lnTo>
                  <a:lnTo>
                    <a:pt x="401" y="26"/>
                  </a:lnTo>
                  <a:lnTo>
                    <a:pt x="436" y="46"/>
                  </a:lnTo>
                  <a:lnTo>
                    <a:pt x="467" y="69"/>
                  </a:lnTo>
                  <a:lnTo>
                    <a:pt x="496" y="98"/>
                  </a:lnTo>
                  <a:lnTo>
                    <a:pt x="520" y="129"/>
                  </a:lnTo>
                  <a:lnTo>
                    <a:pt x="539" y="164"/>
                  </a:lnTo>
                  <a:lnTo>
                    <a:pt x="554" y="201"/>
                  </a:lnTo>
                  <a:lnTo>
                    <a:pt x="562" y="241"/>
                  </a:lnTo>
                  <a:lnTo>
                    <a:pt x="565" y="282"/>
                  </a:lnTo>
                  <a:lnTo>
                    <a:pt x="562" y="324"/>
                  </a:lnTo>
                  <a:lnTo>
                    <a:pt x="554" y="364"/>
                  </a:lnTo>
                  <a:lnTo>
                    <a:pt x="539" y="401"/>
                  </a:lnTo>
                  <a:lnTo>
                    <a:pt x="520" y="436"/>
                  </a:lnTo>
                  <a:lnTo>
                    <a:pt x="496" y="467"/>
                  </a:lnTo>
                  <a:lnTo>
                    <a:pt x="467" y="496"/>
                  </a:lnTo>
                  <a:lnTo>
                    <a:pt x="436" y="519"/>
                  </a:lnTo>
                  <a:lnTo>
                    <a:pt x="401" y="539"/>
                  </a:lnTo>
                  <a:lnTo>
                    <a:pt x="364" y="552"/>
                  </a:lnTo>
                  <a:lnTo>
                    <a:pt x="325" y="562"/>
                  </a:lnTo>
                  <a:lnTo>
                    <a:pt x="283" y="565"/>
                  </a:lnTo>
                  <a:lnTo>
                    <a:pt x="240" y="562"/>
                  </a:lnTo>
                  <a:lnTo>
                    <a:pt x="201" y="552"/>
                  </a:lnTo>
                  <a:lnTo>
                    <a:pt x="163" y="539"/>
                  </a:lnTo>
                  <a:lnTo>
                    <a:pt x="128" y="519"/>
                  </a:lnTo>
                  <a:lnTo>
                    <a:pt x="97" y="496"/>
                  </a:lnTo>
                  <a:lnTo>
                    <a:pt x="69" y="467"/>
                  </a:lnTo>
                  <a:lnTo>
                    <a:pt x="45" y="436"/>
                  </a:lnTo>
                  <a:lnTo>
                    <a:pt x="26" y="401"/>
                  </a:lnTo>
                  <a:lnTo>
                    <a:pt x="11" y="364"/>
                  </a:lnTo>
                  <a:lnTo>
                    <a:pt x="3" y="324"/>
                  </a:lnTo>
                  <a:lnTo>
                    <a:pt x="0" y="282"/>
                  </a:lnTo>
                  <a:lnTo>
                    <a:pt x="3" y="241"/>
                  </a:lnTo>
                  <a:lnTo>
                    <a:pt x="11" y="201"/>
                  </a:lnTo>
                  <a:lnTo>
                    <a:pt x="26" y="164"/>
                  </a:lnTo>
                  <a:lnTo>
                    <a:pt x="45" y="129"/>
                  </a:lnTo>
                  <a:lnTo>
                    <a:pt x="69" y="98"/>
                  </a:lnTo>
                  <a:lnTo>
                    <a:pt x="97" y="69"/>
                  </a:lnTo>
                  <a:lnTo>
                    <a:pt x="128" y="46"/>
                  </a:lnTo>
                  <a:lnTo>
                    <a:pt x="163" y="26"/>
                  </a:lnTo>
                  <a:lnTo>
                    <a:pt x="201" y="13"/>
                  </a:lnTo>
                  <a:lnTo>
                    <a:pt x="240" y="3"/>
                  </a:lnTo>
                  <a:lnTo>
                    <a:pt x="2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6" name="Freeform 560"/>
            <p:cNvSpPr>
              <a:spLocks/>
            </p:cNvSpPr>
            <p:nvPr/>
          </p:nvSpPr>
          <p:spPr bwMode="auto">
            <a:xfrm>
              <a:off x="8839200" y="2284413"/>
              <a:ext cx="47625" cy="47625"/>
            </a:xfrm>
            <a:custGeom>
              <a:avLst/>
              <a:gdLst>
                <a:gd name="T0" fmla="*/ 287 w 573"/>
                <a:gd name="T1" fmla="*/ 0 h 571"/>
                <a:gd name="T2" fmla="*/ 329 w 573"/>
                <a:gd name="T3" fmla="*/ 3 h 571"/>
                <a:gd name="T4" fmla="*/ 369 w 573"/>
                <a:gd name="T5" fmla="*/ 12 h 571"/>
                <a:gd name="T6" fmla="*/ 408 w 573"/>
                <a:gd name="T7" fmla="*/ 26 h 571"/>
                <a:gd name="T8" fmla="*/ 442 w 573"/>
                <a:gd name="T9" fmla="*/ 46 h 571"/>
                <a:gd name="T10" fmla="*/ 474 w 573"/>
                <a:gd name="T11" fmla="*/ 70 h 571"/>
                <a:gd name="T12" fmla="*/ 502 w 573"/>
                <a:gd name="T13" fmla="*/ 98 h 571"/>
                <a:gd name="T14" fmla="*/ 526 w 573"/>
                <a:gd name="T15" fmla="*/ 130 h 571"/>
                <a:gd name="T16" fmla="*/ 546 w 573"/>
                <a:gd name="T17" fmla="*/ 165 h 571"/>
                <a:gd name="T18" fmla="*/ 561 w 573"/>
                <a:gd name="T19" fmla="*/ 203 h 571"/>
                <a:gd name="T20" fmla="*/ 570 w 573"/>
                <a:gd name="T21" fmla="*/ 243 h 571"/>
                <a:gd name="T22" fmla="*/ 573 w 573"/>
                <a:gd name="T23" fmla="*/ 286 h 571"/>
                <a:gd name="T24" fmla="*/ 570 w 573"/>
                <a:gd name="T25" fmla="*/ 328 h 571"/>
                <a:gd name="T26" fmla="*/ 561 w 573"/>
                <a:gd name="T27" fmla="*/ 368 h 571"/>
                <a:gd name="T28" fmla="*/ 546 w 573"/>
                <a:gd name="T29" fmla="*/ 405 h 571"/>
                <a:gd name="T30" fmla="*/ 526 w 573"/>
                <a:gd name="T31" fmla="*/ 441 h 571"/>
                <a:gd name="T32" fmla="*/ 502 w 573"/>
                <a:gd name="T33" fmla="*/ 473 h 571"/>
                <a:gd name="T34" fmla="*/ 474 w 573"/>
                <a:gd name="T35" fmla="*/ 501 h 571"/>
                <a:gd name="T36" fmla="*/ 442 w 573"/>
                <a:gd name="T37" fmla="*/ 525 h 571"/>
                <a:gd name="T38" fmla="*/ 408 w 573"/>
                <a:gd name="T39" fmla="*/ 545 h 571"/>
                <a:gd name="T40" fmla="*/ 369 w 573"/>
                <a:gd name="T41" fmla="*/ 558 h 571"/>
                <a:gd name="T42" fmla="*/ 329 w 573"/>
                <a:gd name="T43" fmla="*/ 568 h 571"/>
                <a:gd name="T44" fmla="*/ 287 w 573"/>
                <a:gd name="T45" fmla="*/ 571 h 571"/>
                <a:gd name="T46" fmla="*/ 245 w 573"/>
                <a:gd name="T47" fmla="*/ 568 h 571"/>
                <a:gd name="T48" fmla="*/ 204 w 573"/>
                <a:gd name="T49" fmla="*/ 558 h 571"/>
                <a:gd name="T50" fmla="*/ 166 w 573"/>
                <a:gd name="T51" fmla="*/ 545 h 571"/>
                <a:gd name="T52" fmla="*/ 130 w 573"/>
                <a:gd name="T53" fmla="*/ 525 h 571"/>
                <a:gd name="T54" fmla="*/ 99 w 573"/>
                <a:gd name="T55" fmla="*/ 501 h 571"/>
                <a:gd name="T56" fmla="*/ 70 w 573"/>
                <a:gd name="T57" fmla="*/ 473 h 571"/>
                <a:gd name="T58" fmla="*/ 46 w 573"/>
                <a:gd name="T59" fmla="*/ 441 h 571"/>
                <a:gd name="T60" fmla="*/ 27 w 573"/>
                <a:gd name="T61" fmla="*/ 405 h 571"/>
                <a:gd name="T62" fmla="*/ 13 w 573"/>
                <a:gd name="T63" fmla="*/ 368 h 571"/>
                <a:gd name="T64" fmla="*/ 3 w 573"/>
                <a:gd name="T65" fmla="*/ 328 h 571"/>
                <a:gd name="T66" fmla="*/ 0 w 573"/>
                <a:gd name="T67" fmla="*/ 286 h 571"/>
                <a:gd name="T68" fmla="*/ 3 w 573"/>
                <a:gd name="T69" fmla="*/ 243 h 571"/>
                <a:gd name="T70" fmla="*/ 13 w 573"/>
                <a:gd name="T71" fmla="*/ 203 h 571"/>
                <a:gd name="T72" fmla="*/ 27 w 573"/>
                <a:gd name="T73" fmla="*/ 165 h 571"/>
                <a:gd name="T74" fmla="*/ 46 w 573"/>
                <a:gd name="T75" fmla="*/ 130 h 571"/>
                <a:gd name="T76" fmla="*/ 70 w 573"/>
                <a:gd name="T77" fmla="*/ 98 h 571"/>
                <a:gd name="T78" fmla="*/ 99 w 573"/>
                <a:gd name="T79" fmla="*/ 70 h 571"/>
                <a:gd name="T80" fmla="*/ 130 w 573"/>
                <a:gd name="T81" fmla="*/ 46 h 571"/>
                <a:gd name="T82" fmla="*/ 166 w 573"/>
                <a:gd name="T83" fmla="*/ 26 h 571"/>
                <a:gd name="T84" fmla="*/ 204 w 573"/>
                <a:gd name="T85" fmla="*/ 12 h 571"/>
                <a:gd name="T86" fmla="*/ 245 w 573"/>
                <a:gd name="T87" fmla="*/ 3 h 571"/>
                <a:gd name="T88" fmla="*/ 287 w 573"/>
                <a:gd name="T89" fmla="*/ 0 h 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73" h="571">
                  <a:moveTo>
                    <a:pt x="287" y="0"/>
                  </a:moveTo>
                  <a:lnTo>
                    <a:pt x="329" y="3"/>
                  </a:lnTo>
                  <a:lnTo>
                    <a:pt x="369" y="12"/>
                  </a:lnTo>
                  <a:lnTo>
                    <a:pt x="408" y="26"/>
                  </a:lnTo>
                  <a:lnTo>
                    <a:pt x="442" y="46"/>
                  </a:lnTo>
                  <a:lnTo>
                    <a:pt x="474" y="70"/>
                  </a:lnTo>
                  <a:lnTo>
                    <a:pt x="502" y="98"/>
                  </a:lnTo>
                  <a:lnTo>
                    <a:pt x="526" y="130"/>
                  </a:lnTo>
                  <a:lnTo>
                    <a:pt x="546" y="165"/>
                  </a:lnTo>
                  <a:lnTo>
                    <a:pt x="561" y="203"/>
                  </a:lnTo>
                  <a:lnTo>
                    <a:pt x="570" y="243"/>
                  </a:lnTo>
                  <a:lnTo>
                    <a:pt x="573" y="286"/>
                  </a:lnTo>
                  <a:lnTo>
                    <a:pt x="570" y="328"/>
                  </a:lnTo>
                  <a:lnTo>
                    <a:pt x="561" y="368"/>
                  </a:lnTo>
                  <a:lnTo>
                    <a:pt x="546" y="405"/>
                  </a:lnTo>
                  <a:lnTo>
                    <a:pt x="526" y="441"/>
                  </a:lnTo>
                  <a:lnTo>
                    <a:pt x="502" y="473"/>
                  </a:lnTo>
                  <a:lnTo>
                    <a:pt x="474" y="501"/>
                  </a:lnTo>
                  <a:lnTo>
                    <a:pt x="442" y="525"/>
                  </a:lnTo>
                  <a:lnTo>
                    <a:pt x="408" y="545"/>
                  </a:lnTo>
                  <a:lnTo>
                    <a:pt x="369" y="558"/>
                  </a:lnTo>
                  <a:lnTo>
                    <a:pt x="329" y="568"/>
                  </a:lnTo>
                  <a:lnTo>
                    <a:pt x="287" y="571"/>
                  </a:lnTo>
                  <a:lnTo>
                    <a:pt x="245" y="568"/>
                  </a:lnTo>
                  <a:lnTo>
                    <a:pt x="204" y="558"/>
                  </a:lnTo>
                  <a:lnTo>
                    <a:pt x="166" y="545"/>
                  </a:lnTo>
                  <a:lnTo>
                    <a:pt x="130" y="525"/>
                  </a:lnTo>
                  <a:lnTo>
                    <a:pt x="99" y="501"/>
                  </a:lnTo>
                  <a:lnTo>
                    <a:pt x="70" y="473"/>
                  </a:lnTo>
                  <a:lnTo>
                    <a:pt x="46" y="441"/>
                  </a:lnTo>
                  <a:lnTo>
                    <a:pt x="27" y="405"/>
                  </a:lnTo>
                  <a:lnTo>
                    <a:pt x="13" y="368"/>
                  </a:lnTo>
                  <a:lnTo>
                    <a:pt x="3" y="328"/>
                  </a:lnTo>
                  <a:lnTo>
                    <a:pt x="0" y="286"/>
                  </a:lnTo>
                  <a:lnTo>
                    <a:pt x="3" y="243"/>
                  </a:lnTo>
                  <a:lnTo>
                    <a:pt x="13" y="203"/>
                  </a:lnTo>
                  <a:lnTo>
                    <a:pt x="27" y="165"/>
                  </a:lnTo>
                  <a:lnTo>
                    <a:pt x="46" y="130"/>
                  </a:lnTo>
                  <a:lnTo>
                    <a:pt x="70" y="98"/>
                  </a:lnTo>
                  <a:lnTo>
                    <a:pt x="99" y="70"/>
                  </a:lnTo>
                  <a:lnTo>
                    <a:pt x="130" y="46"/>
                  </a:lnTo>
                  <a:lnTo>
                    <a:pt x="166" y="26"/>
                  </a:lnTo>
                  <a:lnTo>
                    <a:pt x="204" y="12"/>
                  </a:lnTo>
                  <a:lnTo>
                    <a:pt x="245" y="3"/>
                  </a:lnTo>
                  <a:lnTo>
                    <a:pt x="2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" name="Freeform 561"/>
            <p:cNvSpPr>
              <a:spLocks/>
            </p:cNvSpPr>
            <p:nvPr/>
          </p:nvSpPr>
          <p:spPr bwMode="auto">
            <a:xfrm>
              <a:off x="8688388" y="2338388"/>
              <a:ext cx="233362" cy="55563"/>
            </a:xfrm>
            <a:custGeom>
              <a:avLst/>
              <a:gdLst>
                <a:gd name="T0" fmla="*/ 1070 w 2790"/>
                <a:gd name="T1" fmla="*/ 0 h 647"/>
                <a:gd name="T2" fmla="*/ 1158 w 2790"/>
                <a:gd name="T3" fmla="*/ 12 h 647"/>
                <a:gd name="T4" fmla="*/ 1238 w 2790"/>
                <a:gd name="T5" fmla="*/ 46 h 647"/>
                <a:gd name="T6" fmla="*/ 1305 w 2790"/>
                <a:gd name="T7" fmla="*/ 101 h 647"/>
                <a:gd name="T8" fmla="*/ 1356 w 2790"/>
                <a:gd name="T9" fmla="*/ 170 h 647"/>
                <a:gd name="T10" fmla="*/ 1388 w 2790"/>
                <a:gd name="T11" fmla="*/ 252 h 647"/>
                <a:gd name="T12" fmla="*/ 1403 w 2790"/>
                <a:gd name="T13" fmla="*/ 253 h 647"/>
                <a:gd name="T14" fmla="*/ 1434 w 2790"/>
                <a:gd name="T15" fmla="*/ 172 h 647"/>
                <a:gd name="T16" fmla="*/ 1485 w 2790"/>
                <a:gd name="T17" fmla="*/ 103 h 647"/>
                <a:gd name="T18" fmla="*/ 1552 w 2790"/>
                <a:gd name="T19" fmla="*/ 49 h 647"/>
                <a:gd name="T20" fmla="*/ 1631 w 2790"/>
                <a:gd name="T21" fmla="*/ 15 h 647"/>
                <a:gd name="T22" fmla="*/ 1720 w 2790"/>
                <a:gd name="T23" fmla="*/ 3 h 647"/>
                <a:gd name="T24" fmla="*/ 2505 w 2790"/>
                <a:gd name="T25" fmla="*/ 6 h 647"/>
                <a:gd name="T26" fmla="*/ 2588 w 2790"/>
                <a:gd name="T27" fmla="*/ 28 h 647"/>
                <a:gd name="T28" fmla="*/ 2660 w 2790"/>
                <a:gd name="T29" fmla="*/ 70 h 647"/>
                <a:gd name="T30" fmla="*/ 2719 w 2790"/>
                <a:gd name="T31" fmla="*/ 129 h 647"/>
                <a:gd name="T32" fmla="*/ 2762 w 2790"/>
                <a:gd name="T33" fmla="*/ 201 h 647"/>
                <a:gd name="T34" fmla="*/ 2784 w 2790"/>
                <a:gd name="T35" fmla="*/ 283 h 647"/>
                <a:gd name="T36" fmla="*/ 2790 w 2790"/>
                <a:gd name="T37" fmla="*/ 647 h 647"/>
                <a:gd name="T38" fmla="*/ 2512 w 2790"/>
                <a:gd name="T39" fmla="*/ 329 h 647"/>
                <a:gd name="T40" fmla="*/ 2509 w 2790"/>
                <a:gd name="T41" fmla="*/ 318 h 647"/>
                <a:gd name="T42" fmla="*/ 2492 w 2790"/>
                <a:gd name="T43" fmla="*/ 304 h 647"/>
                <a:gd name="T44" fmla="*/ 2471 w 2790"/>
                <a:gd name="T45" fmla="*/ 305 h 647"/>
                <a:gd name="T46" fmla="*/ 2456 w 2790"/>
                <a:gd name="T47" fmla="*/ 321 h 647"/>
                <a:gd name="T48" fmla="*/ 2454 w 2790"/>
                <a:gd name="T49" fmla="*/ 647 h 647"/>
                <a:gd name="T50" fmla="*/ 1722 w 2790"/>
                <a:gd name="T51" fmla="*/ 329 h 647"/>
                <a:gd name="T52" fmla="*/ 1715 w 2790"/>
                <a:gd name="T53" fmla="*/ 310 h 647"/>
                <a:gd name="T54" fmla="*/ 1696 w 2790"/>
                <a:gd name="T55" fmla="*/ 302 h 647"/>
                <a:gd name="T56" fmla="*/ 1677 w 2790"/>
                <a:gd name="T57" fmla="*/ 310 h 647"/>
                <a:gd name="T58" fmla="*/ 1669 w 2790"/>
                <a:gd name="T59" fmla="*/ 329 h 647"/>
                <a:gd name="T60" fmla="*/ 1121 w 2790"/>
                <a:gd name="T61" fmla="*/ 647 h 647"/>
                <a:gd name="T62" fmla="*/ 1120 w 2790"/>
                <a:gd name="T63" fmla="*/ 325 h 647"/>
                <a:gd name="T64" fmla="*/ 1112 w 2790"/>
                <a:gd name="T65" fmla="*/ 304 h 647"/>
                <a:gd name="T66" fmla="*/ 1091 w 2790"/>
                <a:gd name="T67" fmla="*/ 296 h 647"/>
                <a:gd name="T68" fmla="*/ 1071 w 2790"/>
                <a:gd name="T69" fmla="*/ 304 h 647"/>
                <a:gd name="T70" fmla="*/ 1062 w 2790"/>
                <a:gd name="T71" fmla="*/ 325 h 647"/>
                <a:gd name="T72" fmla="*/ 331 w 2790"/>
                <a:gd name="T73" fmla="*/ 647 h 647"/>
                <a:gd name="T74" fmla="*/ 329 w 2790"/>
                <a:gd name="T75" fmla="*/ 315 h 647"/>
                <a:gd name="T76" fmla="*/ 314 w 2790"/>
                <a:gd name="T77" fmla="*/ 301 h 647"/>
                <a:gd name="T78" fmla="*/ 294 w 2790"/>
                <a:gd name="T79" fmla="*/ 301 h 647"/>
                <a:gd name="T80" fmla="*/ 279 w 2790"/>
                <a:gd name="T81" fmla="*/ 315 h 647"/>
                <a:gd name="T82" fmla="*/ 275 w 2790"/>
                <a:gd name="T83" fmla="*/ 647 h 647"/>
                <a:gd name="T84" fmla="*/ 1 w 2790"/>
                <a:gd name="T85" fmla="*/ 324 h 647"/>
                <a:gd name="T86" fmla="*/ 14 w 2790"/>
                <a:gd name="T87" fmla="*/ 238 h 647"/>
                <a:gd name="T88" fmla="*/ 46 w 2790"/>
                <a:gd name="T89" fmla="*/ 160 h 647"/>
                <a:gd name="T90" fmla="*/ 98 w 2790"/>
                <a:gd name="T91" fmla="*/ 95 h 647"/>
                <a:gd name="T92" fmla="*/ 164 w 2790"/>
                <a:gd name="T93" fmla="*/ 44 h 647"/>
                <a:gd name="T94" fmla="*/ 242 w 2790"/>
                <a:gd name="T95" fmla="*/ 12 h 647"/>
                <a:gd name="T96" fmla="*/ 328 w 2790"/>
                <a:gd name="T97" fmla="*/ 0 h 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90" h="647">
                  <a:moveTo>
                    <a:pt x="328" y="0"/>
                  </a:moveTo>
                  <a:lnTo>
                    <a:pt x="1070" y="0"/>
                  </a:lnTo>
                  <a:lnTo>
                    <a:pt x="1115" y="3"/>
                  </a:lnTo>
                  <a:lnTo>
                    <a:pt x="1158" y="12"/>
                  </a:lnTo>
                  <a:lnTo>
                    <a:pt x="1199" y="27"/>
                  </a:lnTo>
                  <a:lnTo>
                    <a:pt x="1238" y="46"/>
                  </a:lnTo>
                  <a:lnTo>
                    <a:pt x="1273" y="71"/>
                  </a:lnTo>
                  <a:lnTo>
                    <a:pt x="1305" y="101"/>
                  </a:lnTo>
                  <a:lnTo>
                    <a:pt x="1332" y="133"/>
                  </a:lnTo>
                  <a:lnTo>
                    <a:pt x="1356" y="170"/>
                  </a:lnTo>
                  <a:lnTo>
                    <a:pt x="1374" y="210"/>
                  </a:lnTo>
                  <a:lnTo>
                    <a:pt x="1388" y="252"/>
                  </a:lnTo>
                  <a:lnTo>
                    <a:pt x="1394" y="297"/>
                  </a:lnTo>
                  <a:lnTo>
                    <a:pt x="1403" y="253"/>
                  </a:lnTo>
                  <a:lnTo>
                    <a:pt x="1415" y="211"/>
                  </a:lnTo>
                  <a:lnTo>
                    <a:pt x="1434" y="172"/>
                  </a:lnTo>
                  <a:lnTo>
                    <a:pt x="1457" y="135"/>
                  </a:lnTo>
                  <a:lnTo>
                    <a:pt x="1485" y="103"/>
                  </a:lnTo>
                  <a:lnTo>
                    <a:pt x="1516" y="74"/>
                  </a:lnTo>
                  <a:lnTo>
                    <a:pt x="1552" y="49"/>
                  </a:lnTo>
                  <a:lnTo>
                    <a:pt x="1590" y="29"/>
                  </a:lnTo>
                  <a:lnTo>
                    <a:pt x="1631" y="15"/>
                  </a:lnTo>
                  <a:lnTo>
                    <a:pt x="1675" y="6"/>
                  </a:lnTo>
                  <a:lnTo>
                    <a:pt x="1720" y="3"/>
                  </a:lnTo>
                  <a:lnTo>
                    <a:pt x="2461" y="3"/>
                  </a:lnTo>
                  <a:lnTo>
                    <a:pt x="2505" y="6"/>
                  </a:lnTo>
                  <a:lnTo>
                    <a:pt x="2548" y="15"/>
                  </a:lnTo>
                  <a:lnTo>
                    <a:pt x="2588" y="28"/>
                  </a:lnTo>
                  <a:lnTo>
                    <a:pt x="2626" y="47"/>
                  </a:lnTo>
                  <a:lnTo>
                    <a:pt x="2660" y="70"/>
                  </a:lnTo>
                  <a:lnTo>
                    <a:pt x="2692" y="97"/>
                  </a:lnTo>
                  <a:lnTo>
                    <a:pt x="2719" y="129"/>
                  </a:lnTo>
                  <a:lnTo>
                    <a:pt x="2742" y="163"/>
                  </a:lnTo>
                  <a:lnTo>
                    <a:pt x="2762" y="201"/>
                  </a:lnTo>
                  <a:lnTo>
                    <a:pt x="2776" y="241"/>
                  </a:lnTo>
                  <a:lnTo>
                    <a:pt x="2784" y="283"/>
                  </a:lnTo>
                  <a:lnTo>
                    <a:pt x="2788" y="327"/>
                  </a:lnTo>
                  <a:lnTo>
                    <a:pt x="2790" y="647"/>
                  </a:lnTo>
                  <a:lnTo>
                    <a:pt x="2513" y="647"/>
                  </a:lnTo>
                  <a:lnTo>
                    <a:pt x="2512" y="329"/>
                  </a:lnTo>
                  <a:lnTo>
                    <a:pt x="2512" y="328"/>
                  </a:lnTo>
                  <a:lnTo>
                    <a:pt x="2509" y="318"/>
                  </a:lnTo>
                  <a:lnTo>
                    <a:pt x="2502" y="309"/>
                  </a:lnTo>
                  <a:lnTo>
                    <a:pt x="2492" y="304"/>
                  </a:lnTo>
                  <a:lnTo>
                    <a:pt x="2482" y="303"/>
                  </a:lnTo>
                  <a:lnTo>
                    <a:pt x="2471" y="305"/>
                  </a:lnTo>
                  <a:lnTo>
                    <a:pt x="2462" y="311"/>
                  </a:lnTo>
                  <a:lnTo>
                    <a:pt x="2456" y="321"/>
                  </a:lnTo>
                  <a:lnTo>
                    <a:pt x="2454" y="331"/>
                  </a:lnTo>
                  <a:lnTo>
                    <a:pt x="2454" y="647"/>
                  </a:lnTo>
                  <a:lnTo>
                    <a:pt x="1722" y="647"/>
                  </a:lnTo>
                  <a:lnTo>
                    <a:pt x="1722" y="329"/>
                  </a:lnTo>
                  <a:lnTo>
                    <a:pt x="1721" y="319"/>
                  </a:lnTo>
                  <a:lnTo>
                    <a:pt x="1715" y="310"/>
                  </a:lnTo>
                  <a:lnTo>
                    <a:pt x="1706" y="304"/>
                  </a:lnTo>
                  <a:lnTo>
                    <a:pt x="1696" y="302"/>
                  </a:lnTo>
                  <a:lnTo>
                    <a:pt x="1685" y="304"/>
                  </a:lnTo>
                  <a:lnTo>
                    <a:pt x="1677" y="310"/>
                  </a:lnTo>
                  <a:lnTo>
                    <a:pt x="1672" y="319"/>
                  </a:lnTo>
                  <a:lnTo>
                    <a:pt x="1669" y="329"/>
                  </a:lnTo>
                  <a:lnTo>
                    <a:pt x="1667" y="647"/>
                  </a:lnTo>
                  <a:lnTo>
                    <a:pt x="1121" y="647"/>
                  </a:lnTo>
                  <a:lnTo>
                    <a:pt x="1120" y="326"/>
                  </a:lnTo>
                  <a:lnTo>
                    <a:pt x="1120" y="325"/>
                  </a:lnTo>
                  <a:lnTo>
                    <a:pt x="1118" y="313"/>
                  </a:lnTo>
                  <a:lnTo>
                    <a:pt x="1112" y="304"/>
                  </a:lnTo>
                  <a:lnTo>
                    <a:pt x="1102" y="299"/>
                  </a:lnTo>
                  <a:lnTo>
                    <a:pt x="1091" y="296"/>
                  </a:lnTo>
                  <a:lnTo>
                    <a:pt x="1080" y="299"/>
                  </a:lnTo>
                  <a:lnTo>
                    <a:pt x="1071" y="304"/>
                  </a:lnTo>
                  <a:lnTo>
                    <a:pt x="1064" y="313"/>
                  </a:lnTo>
                  <a:lnTo>
                    <a:pt x="1062" y="325"/>
                  </a:lnTo>
                  <a:lnTo>
                    <a:pt x="1062" y="647"/>
                  </a:lnTo>
                  <a:lnTo>
                    <a:pt x="331" y="647"/>
                  </a:lnTo>
                  <a:lnTo>
                    <a:pt x="331" y="326"/>
                  </a:lnTo>
                  <a:lnTo>
                    <a:pt x="329" y="315"/>
                  </a:lnTo>
                  <a:lnTo>
                    <a:pt x="322" y="307"/>
                  </a:lnTo>
                  <a:lnTo>
                    <a:pt x="314" y="301"/>
                  </a:lnTo>
                  <a:lnTo>
                    <a:pt x="304" y="299"/>
                  </a:lnTo>
                  <a:lnTo>
                    <a:pt x="294" y="301"/>
                  </a:lnTo>
                  <a:lnTo>
                    <a:pt x="285" y="307"/>
                  </a:lnTo>
                  <a:lnTo>
                    <a:pt x="279" y="315"/>
                  </a:lnTo>
                  <a:lnTo>
                    <a:pt x="277" y="326"/>
                  </a:lnTo>
                  <a:lnTo>
                    <a:pt x="275" y="647"/>
                  </a:lnTo>
                  <a:lnTo>
                    <a:pt x="0" y="647"/>
                  </a:lnTo>
                  <a:lnTo>
                    <a:pt x="1" y="324"/>
                  </a:lnTo>
                  <a:lnTo>
                    <a:pt x="4" y="280"/>
                  </a:lnTo>
                  <a:lnTo>
                    <a:pt x="14" y="238"/>
                  </a:lnTo>
                  <a:lnTo>
                    <a:pt x="27" y="198"/>
                  </a:lnTo>
                  <a:lnTo>
                    <a:pt x="46" y="160"/>
                  </a:lnTo>
                  <a:lnTo>
                    <a:pt x="70" y="126"/>
                  </a:lnTo>
                  <a:lnTo>
                    <a:pt x="98" y="95"/>
                  </a:lnTo>
                  <a:lnTo>
                    <a:pt x="129" y="67"/>
                  </a:lnTo>
                  <a:lnTo>
                    <a:pt x="164" y="44"/>
                  </a:lnTo>
                  <a:lnTo>
                    <a:pt x="202" y="25"/>
                  </a:lnTo>
                  <a:lnTo>
                    <a:pt x="242" y="12"/>
                  </a:lnTo>
                  <a:lnTo>
                    <a:pt x="284" y="3"/>
                  </a:lnTo>
                  <a:lnTo>
                    <a:pt x="3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" name="Freeform 562"/>
            <p:cNvSpPr>
              <a:spLocks/>
            </p:cNvSpPr>
            <p:nvPr/>
          </p:nvSpPr>
          <p:spPr bwMode="auto">
            <a:xfrm>
              <a:off x="8721725" y="2284413"/>
              <a:ext cx="49212" cy="47625"/>
            </a:xfrm>
            <a:custGeom>
              <a:avLst/>
              <a:gdLst>
                <a:gd name="T0" fmla="*/ 286 w 571"/>
                <a:gd name="T1" fmla="*/ 0 h 571"/>
                <a:gd name="T2" fmla="*/ 327 w 571"/>
                <a:gd name="T3" fmla="*/ 3 h 571"/>
                <a:gd name="T4" fmla="*/ 366 w 571"/>
                <a:gd name="T5" fmla="*/ 11 h 571"/>
                <a:gd name="T6" fmla="*/ 403 w 571"/>
                <a:gd name="T7" fmla="*/ 25 h 571"/>
                <a:gd name="T8" fmla="*/ 437 w 571"/>
                <a:gd name="T9" fmla="*/ 43 h 571"/>
                <a:gd name="T10" fmla="*/ 468 w 571"/>
                <a:gd name="T11" fmla="*/ 66 h 571"/>
                <a:gd name="T12" fmla="*/ 497 w 571"/>
                <a:gd name="T13" fmla="*/ 93 h 571"/>
                <a:gd name="T14" fmla="*/ 521 w 571"/>
                <a:gd name="T15" fmla="*/ 122 h 571"/>
                <a:gd name="T16" fmla="*/ 541 w 571"/>
                <a:gd name="T17" fmla="*/ 156 h 571"/>
                <a:gd name="T18" fmla="*/ 557 w 571"/>
                <a:gd name="T19" fmla="*/ 192 h 571"/>
                <a:gd name="T20" fmla="*/ 566 w 571"/>
                <a:gd name="T21" fmla="*/ 230 h 571"/>
                <a:gd name="T22" fmla="*/ 571 w 571"/>
                <a:gd name="T23" fmla="*/ 271 h 571"/>
                <a:gd name="T24" fmla="*/ 570 w 571"/>
                <a:gd name="T25" fmla="*/ 315 h 571"/>
                <a:gd name="T26" fmla="*/ 563 w 571"/>
                <a:gd name="T27" fmla="*/ 357 h 571"/>
                <a:gd name="T28" fmla="*/ 549 w 571"/>
                <a:gd name="T29" fmla="*/ 397 h 571"/>
                <a:gd name="T30" fmla="*/ 530 w 571"/>
                <a:gd name="T31" fmla="*/ 434 h 571"/>
                <a:gd name="T32" fmla="*/ 506 w 571"/>
                <a:gd name="T33" fmla="*/ 467 h 571"/>
                <a:gd name="T34" fmla="*/ 478 w 571"/>
                <a:gd name="T35" fmla="*/ 496 h 571"/>
                <a:gd name="T36" fmla="*/ 445 w 571"/>
                <a:gd name="T37" fmla="*/ 523 h 571"/>
                <a:gd name="T38" fmla="*/ 410 w 571"/>
                <a:gd name="T39" fmla="*/ 543 h 571"/>
                <a:gd name="T40" fmla="*/ 371 w 571"/>
                <a:gd name="T41" fmla="*/ 558 h 571"/>
                <a:gd name="T42" fmla="*/ 329 w 571"/>
                <a:gd name="T43" fmla="*/ 568 h 571"/>
                <a:gd name="T44" fmla="*/ 286 w 571"/>
                <a:gd name="T45" fmla="*/ 571 h 571"/>
                <a:gd name="T46" fmla="*/ 247 w 571"/>
                <a:gd name="T47" fmla="*/ 568 h 571"/>
                <a:gd name="T48" fmla="*/ 210 w 571"/>
                <a:gd name="T49" fmla="*/ 560 h 571"/>
                <a:gd name="T50" fmla="*/ 174 w 571"/>
                <a:gd name="T51" fmla="*/ 548 h 571"/>
                <a:gd name="T52" fmla="*/ 141 w 571"/>
                <a:gd name="T53" fmla="*/ 532 h 571"/>
                <a:gd name="T54" fmla="*/ 110 w 571"/>
                <a:gd name="T55" fmla="*/ 511 h 571"/>
                <a:gd name="T56" fmla="*/ 80 w 571"/>
                <a:gd name="T57" fmla="*/ 484 h 571"/>
                <a:gd name="T58" fmla="*/ 55 w 571"/>
                <a:gd name="T59" fmla="*/ 454 h 571"/>
                <a:gd name="T60" fmla="*/ 33 w 571"/>
                <a:gd name="T61" fmla="*/ 420 h 571"/>
                <a:gd name="T62" fmla="*/ 18 w 571"/>
                <a:gd name="T63" fmla="*/ 385 h 571"/>
                <a:gd name="T64" fmla="*/ 6 w 571"/>
                <a:gd name="T65" fmla="*/ 348 h 571"/>
                <a:gd name="T66" fmla="*/ 1 w 571"/>
                <a:gd name="T67" fmla="*/ 310 h 571"/>
                <a:gd name="T68" fmla="*/ 0 w 571"/>
                <a:gd name="T69" fmla="*/ 271 h 571"/>
                <a:gd name="T70" fmla="*/ 5 w 571"/>
                <a:gd name="T71" fmla="*/ 230 h 571"/>
                <a:gd name="T72" fmla="*/ 16 w 571"/>
                <a:gd name="T73" fmla="*/ 193 h 571"/>
                <a:gd name="T74" fmla="*/ 30 w 571"/>
                <a:gd name="T75" fmla="*/ 156 h 571"/>
                <a:gd name="T76" fmla="*/ 50 w 571"/>
                <a:gd name="T77" fmla="*/ 122 h 571"/>
                <a:gd name="T78" fmla="*/ 74 w 571"/>
                <a:gd name="T79" fmla="*/ 93 h 571"/>
                <a:gd name="T80" fmla="*/ 103 w 571"/>
                <a:gd name="T81" fmla="*/ 66 h 571"/>
                <a:gd name="T82" fmla="*/ 134 w 571"/>
                <a:gd name="T83" fmla="*/ 44 h 571"/>
                <a:gd name="T84" fmla="*/ 168 w 571"/>
                <a:gd name="T85" fmla="*/ 25 h 571"/>
                <a:gd name="T86" fmla="*/ 206 w 571"/>
                <a:gd name="T87" fmla="*/ 11 h 571"/>
                <a:gd name="T88" fmla="*/ 245 w 571"/>
                <a:gd name="T89" fmla="*/ 3 h 571"/>
                <a:gd name="T90" fmla="*/ 286 w 571"/>
                <a:gd name="T91" fmla="*/ 0 h 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71" h="571">
                  <a:moveTo>
                    <a:pt x="286" y="0"/>
                  </a:moveTo>
                  <a:lnTo>
                    <a:pt x="327" y="3"/>
                  </a:lnTo>
                  <a:lnTo>
                    <a:pt x="366" y="11"/>
                  </a:lnTo>
                  <a:lnTo>
                    <a:pt x="403" y="25"/>
                  </a:lnTo>
                  <a:lnTo>
                    <a:pt x="437" y="43"/>
                  </a:lnTo>
                  <a:lnTo>
                    <a:pt x="468" y="66"/>
                  </a:lnTo>
                  <a:lnTo>
                    <a:pt x="497" y="93"/>
                  </a:lnTo>
                  <a:lnTo>
                    <a:pt x="521" y="122"/>
                  </a:lnTo>
                  <a:lnTo>
                    <a:pt x="541" y="156"/>
                  </a:lnTo>
                  <a:lnTo>
                    <a:pt x="557" y="192"/>
                  </a:lnTo>
                  <a:lnTo>
                    <a:pt x="566" y="230"/>
                  </a:lnTo>
                  <a:lnTo>
                    <a:pt x="571" y="271"/>
                  </a:lnTo>
                  <a:lnTo>
                    <a:pt x="570" y="315"/>
                  </a:lnTo>
                  <a:lnTo>
                    <a:pt x="563" y="357"/>
                  </a:lnTo>
                  <a:lnTo>
                    <a:pt x="549" y="397"/>
                  </a:lnTo>
                  <a:lnTo>
                    <a:pt x="530" y="434"/>
                  </a:lnTo>
                  <a:lnTo>
                    <a:pt x="506" y="467"/>
                  </a:lnTo>
                  <a:lnTo>
                    <a:pt x="478" y="496"/>
                  </a:lnTo>
                  <a:lnTo>
                    <a:pt x="445" y="523"/>
                  </a:lnTo>
                  <a:lnTo>
                    <a:pt x="410" y="543"/>
                  </a:lnTo>
                  <a:lnTo>
                    <a:pt x="371" y="558"/>
                  </a:lnTo>
                  <a:lnTo>
                    <a:pt x="329" y="568"/>
                  </a:lnTo>
                  <a:lnTo>
                    <a:pt x="286" y="571"/>
                  </a:lnTo>
                  <a:lnTo>
                    <a:pt x="247" y="568"/>
                  </a:lnTo>
                  <a:lnTo>
                    <a:pt x="210" y="560"/>
                  </a:lnTo>
                  <a:lnTo>
                    <a:pt x="174" y="548"/>
                  </a:lnTo>
                  <a:lnTo>
                    <a:pt x="141" y="532"/>
                  </a:lnTo>
                  <a:lnTo>
                    <a:pt x="110" y="511"/>
                  </a:lnTo>
                  <a:lnTo>
                    <a:pt x="80" y="484"/>
                  </a:lnTo>
                  <a:lnTo>
                    <a:pt x="55" y="454"/>
                  </a:lnTo>
                  <a:lnTo>
                    <a:pt x="33" y="420"/>
                  </a:lnTo>
                  <a:lnTo>
                    <a:pt x="18" y="385"/>
                  </a:lnTo>
                  <a:lnTo>
                    <a:pt x="6" y="348"/>
                  </a:lnTo>
                  <a:lnTo>
                    <a:pt x="1" y="310"/>
                  </a:lnTo>
                  <a:lnTo>
                    <a:pt x="0" y="271"/>
                  </a:lnTo>
                  <a:lnTo>
                    <a:pt x="5" y="230"/>
                  </a:lnTo>
                  <a:lnTo>
                    <a:pt x="16" y="193"/>
                  </a:lnTo>
                  <a:lnTo>
                    <a:pt x="30" y="156"/>
                  </a:lnTo>
                  <a:lnTo>
                    <a:pt x="50" y="122"/>
                  </a:lnTo>
                  <a:lnTo>
                    <a:pt x="74" y="93"/>
                  </a:lnTo>
                  <a:lnTo>
                    <a:pt x="103" y="66"/>
                  </a:lnTo>
                  <a:lnTo>
                    <a:pt x="134" y="44"/>
                  </a:lnTo>
                  <a:lnTo>
                    <a:pt x="168" y="25"/>
                  </a:lnTo>
                  <a:lnTo>
                    <a:pt x="206" y="11"/>
                  </a:lnTo>
                  <a:lnTo>
                    <a:pt x="245" y="3"/>
                  </a:lnTo>
                  <a:lnTo>
                    <a:pt x="2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31" name="Group 1730"/>
          <p:cNvGrpSpPr/>
          <p:nvPr/>
        </p:nvGrpSpPr>
        <p:grpSpPr>
          <a:xfrm>
            <a:off x="9313464" y="2742724"/>
            <a:ext cx="263526" cy="311150"/>
            <a:chOff x="9385300" y="2093913"/>
            <a:chExt cx="263526" cy="31115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42" name="Freeform 567"/>
            <p:cNvSpPr>
              <a:spLocks noEditPoints="1"/>
            </p:cNvSpPr>
            <p:nvPr/>
          </p:nvSpPr>
          <p:spPr bwMode="auto">
            <a:xfrm>
              <a:off x="9483725" y="2216151"/>
              <a:ext cx="66675" cy="66675"/>
            </a:xfrm>
            <a:custGeom>
              <a:avLst/>
              <a:gdLst>
                <a:gd name="T0" fmla="*/ 212 w 716"/>
                <a:gd name="T1" fmla="*/ 482 h 718"/>
                <a:gd name="T2" fmla="*/ 325 w 716"/>
                <a:gd name="T3" fmla="*/ 548 h 718"/>
                <a:gd name="T4" fmla="*/ 391 w 716"/>
                <a:gd name="T5" fmla="*/ 488 h 718"/>
                <a:gd name="T6" fmla="*/ 306 w 716"/>
                <a:gd name="T7" fmla="*/ 483 h 718"/>
                <a:gd name="T8" fmla="*/ 234 w 716"/>
                <a:gd name="T9" fmla="*/ 417 h 718"/>
                <a:gd name="T10" fmla="*/ 338 w 716"/>
                <a:gd name="T11" fmla="*/ 294 h 718"/>
                <a:gd name="T12" fmla="*/ 293 w 716"/>
                <a:gd name="T13" fmla="*/ 340 h 718"/>
                <a:gd name="T14" fmla="*/ 309 w 716"/>
                <a:gd name="T15" fmla="*/ 403 h 718"/>
                <a:gd name="T16" fmla="*/ 372 w 716"/>
                <a:gd name="T17" fmla="*/ 420 h 718"/>
                <a:gd name="T18" fmla="*/ 417 w 716"/>
                <a:gd name="T19" fmla="*/ 374 h 718"/>
                <a:gd name="T20" fmla="*/ 401 w 716"/>
                <a:gd name="T21" fmla="*/ 312 h 718"/>
                <a:gd name="T22" fmla="*/ 481 w 716"/>
                <a:gd name="T23" fmla="*/ 208 h 718"/>
                <a:gd name="T24" fmla="*/ 488 w 716"/>
                <a:gd name="T25" fmla="*/ 330 h 718"/>
                <a:gd name="T26" fmla="*/ 468 w 716"/>
                <a:gd name="T27" fmla="*/ 433 h 718"/>
                <a:gd name="T28" fmla="*/ 519 w 716"/>
                <a:gd name="T29" fmla="*/ 465 h 718"/>
                <a:gd name="T30" fmla="*/ 551 w 716"/>
                <a:gd name="T31" fmla="*/ 357 h 718"/>
                <a:gd name="T32" fmla="*/ 518 w 716"/>
                <a:gd name="T33" fmla="*/ 249 h 718"/>
                <a:gd name="T34" fmla="*/ 325 w 716"/>
                <a:gd name="T35" fmla="*/ 167 h 718"/>
                <a:gd name="T36" fmla="*/ 212 w 716"/>
                <a:gd name="T37" fmla="*/ 233 h 718"/>
                <a:gd name="T38" fmla="*/ 224 w 716"/>
                <a:gd name="T39" fmla="*/ 322 h 718"/>
                <a:gd name="T40" fmla="*/ 282 w 716"/>
                <a:gd name="T41" fmla="*/ 243 h 718"/>
                <a:gd name="T42" fmla="*/ 373 w 716"/>
                <a:gd name="T43" fmla="*/ 223 h 718"/>
                <a:gd name="T44" fmla="*/ 359 w 716"/>
                <a:gd name="T45" fmla="*/ 164 h 718"/>
                <a:gd name="T46" fmla="*/ 403 w 716"/>
                <a:gd name="T47" fmla="*/ 9 h 718"/>
                <a:gd name="T48" fmla="*/ 450 w 716"/>
                <a:gd name="T49" fmla="*/ 85 h 718"/>
                <a:gd name="T50" fmla="*/ 561 w 716"/>
                <a:gd name="T51" fmla="*/ 81 h 718"/>
                <a:gd name="T52" fmla="*/ 628 w 716"/>
                <a:gd name="T53" fmla="*/ 121 h 718"/>
                <a:gd name="T54" fmla="*/ 628 w 716"/>
                <a:gd name="T55" fmla="*/ 164 h 718"/>
                <a:gd name="T56" fmla="*/ 640 w 716"/>
                <a:gd name="T57" fmla="*/ 304 h 718"/>
                <a:gd name="T58" fmla="*/ 713 w 716"/>
                <a:gd name="T59" fmla="*/ 324 h 718"/>
                <a:gd name="T60" fmla="*/ 707 w 716"/>
                <a:gd name="T61" fmla="*/ 404 h 718"/>
                <a:gd name="T62" fmla="*/ 630 w 716"/>
                <a:gd name="T63" fmla="*/ 452 h 718"/>
                <a:gd name="T64" fmla="*/ 634 w 716"/>
                <a:gd name="T65" fmla="*/ 564 h 718"/>
                <a:gd name="T66" fmla="*/ 594 w 716"/>
                <a:gd name="T67" fmla="*/ 630 h 718"/>
                <a:gd name="T68" fmla="*/ 552 w 716"/>
                <a:gd name="T69" fmla="*/ 630 h 718"/>
                <a:gd name="T70" fmla="*/ 411 w 716"/>
                <a:gd name="T71" fmla="*/ 642 h 718"/>
                <a:gd name="T72" fmla="*/ 393 w 716"/>
                <a:gd name="T73" fmla="*/ 715 h 718"/>
                <a:gd name="T74" fmla="*/ 313 w 716"/>
                <a:gd name="T75" fmla="*/ 709 h 718"/>
                <a:gd name="T76" fmla="*/ 266 w 716"/>
                <a:gd name="T77" fmla="*/ 632 h 718"/>
                <a:gd name="T78" fmla="*/ 155 w 716"/>
                <a:gd name="T79" fmla="*/ 636 h 718"/>
                <a:gd name="T80" fmla="*/ 88 w 716"/>
                <a:gd name="T81" fmla="*/ 596 h 718"/>
                <a:gd name="T82" fmla="*/ 88 w 716"/>
                <a:gd name="T83" fmla="*/ 553 h 718"/>
                <a:gd name="T84" fmla="*/ 74 w 716"/>
                <a:gd name="T85" fmla="*/ 413 h 718"/>
                <a:gd name="T86" fmla="*/ 3 w 716"/>
                <a:gd name="T87" fmla="*/ 394 h 718"/>
                <a:gd name="T88" fmla="*/ 9 w 716"/>
                <a:gd name="T89" fmla="*/ 314 h 718"/>
                <a:gd name="T90" fmla="*/ 81 w 716"/>
                <a:gd name="T91" fmla="*/ 275 h 718"/>
                <a:gd name="T92" fmla="*/ 88 w 716"/>
                <a:gd name="T93" fmla="*/ 164 h 718"/>
                <a:gd name="T94" fmla="*/ 88 w 716"/>
                <a:gd name="T95" fmla="*/ 122 h 718"/>
                <a:gd name="T96" fmla="*/ 155 w 716"/>
                <a:gd name="T97" fmla="*/ 82 h 718"/>
                <a:gd name="T98" fmla="*/ 265 w 716"/>
                <a:gd name="T99" fmla="*/ 85 h 718"/>
                <a:gd name="T100" fmla="*/ 313 w 716"/>
                <a:gd name="T101" fmla="*/ 9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16" h="718">
                  <a:moveTo>
                    <a:pt x="170" y="393"/>
                  </a:moveTo>
                  <a:lnTo>
                    <a:pt x="179" y="426"/>
                  </a:lnTo>
                  <a:lnTo>
                    <a:pt x="193" y="456"/>
                  </a:lnTo>
                  <a:lnTo>
                    <a:pt x="212" y="482"/>
                  </a:lnTo>
                  <a:lnTo>
                    <a:pt x="235" y="505"/>
                  </a:lnTo>
                  <a:lnTo>
                    <a:pt x="261" y="525"/>
                  </a:lnTo>
                  <a:lnTo>
                    <a:pt x="292" y="539"/>
                  </a:lnTo>
                  <a:lnTo>
                    <a:pt x="325" y="548"/>
                  </a:lnTo>
                  <a:lnTo>
                    <a:pt x="359" y="551"/>
                  </a:lnTo>
                  <a:lnTo>
                    <a:pt x="390" y="549"/>
                  </a:lnTo>
                  <a:lnTo>
                    <a:pt x="422" y="541"/>
                  </a:lnTo>
                  <a:lnTo>
                    <a:pt x="391" y="488"/>
                  </a:lnTo>
                  <a:lnTo>
                    <a:pt x="374" y="492"/>
                  </a:lnTo>
                  <a:lnTo>
                    <a:pt x="356" y="493"/>
                  </a:lnTo>
                  <a:lnTo>
                    <a:pt x="330" y="491"/>
                  </a:lnTo>
                  <a:lnTo>
                    <a:pt x="306" y="483"/>
                  </a:lnTo>
                  <a:lnTo>
                    <a:pt x="283" y="472"/>
                  </a:lnTo>
                  <a:lnTo>
                    <a:pt x="263" y="457"/>
                  </a:lnTo>
                  <a:lnTo>
                    <a:pt x="247" y="438"/>
                  </a:lnTo>
                  <a:lnTo>
                    <a:pt x="234" y="417"/>
                  </a:lnTo>
                  <a:lnTo>
                    <a:pt x="225" y="393"/>
                  </a:lnTo>
                  <a:lnTo>
                    <a:pt x="170" y="393"/>
                  </a:lnTo>
                  <a:close/>
                  <a:moveTo>
                    <a:pt x="355" y="292"/>
                  </a:moveTo>
                  <a:lnTo>
                    <a:pt x="338" y="294"/>
                  </a:lnTo>
                  <a:lnTo>
                    <a:pt x="323" y="300"/>
                  </a:lnTo>
                  <a:lnTo>
                    <a:pt x="309" y="312"/>
                  </a:lnTo>
                  <a:lnTo>
                    <a:pt x="299" y="325"/>
                  </a:lnTo>
                  <a:lnTo>
                    <a:pt x="293" y="340"/>
                  </a:lnTo>
                  <a:lnTo>
                    <a:pt x="291" y="357"/>
                  </a:lnTo>
                  <a:lnTo>
                    <a:pt x="293" y="374"/>
                  </a:lnTo>
                  <a:lnTo>
                    <a:pt x="299" y="390"/>
                  </a:lnTo>
                  <a:lnTo>
                    <a:pt x="309" y="403"/>
                  </a:lnTo>
                  <a:lnTo>
                    <a:pt x="323" y="414"/>
                  </a:lnTo>
                  <a:lnTo>
                    <a:pt x="338" y="420"/>
                  </a:lnTo>
                  <a:lnTo>
                    <a:pt x="355" y="423"/>
                  </a:lnTo>
                  <a:lnTo>
                    <a:pt x="372" y="420"/>
                  </a:lnTo>
                  <a:lnTo>
                    <a:pt x="388" y="414"/>
                  </a:lnTo>
                  <a:lnTo>
                    <a:pt x="401" y="403"/>
                  </a:lnTo>
                  <a:lnTo>
                    <a:pt x="411" y="390"/>
                  </a:lnTo>
                  <a:lnTo>
                    <a:pt x="417" y="374"/>
                  </a:lnTo>
                  <a:lnTo>
                    <a:pt x="420" y="357"/>
                  </a:lnTo>
                  <a:lnTo>
                    <a:pt x="417" y="340"/>
                  </a:lnTo>
                  <a:lnTo>
                    <a:pt x="411" y="325"/>
                  </a:lnTo>
                  <a:lnTo>
                    <a:pt x="401" y="312"/>
                  </a:lnTo>
                  <a:lnTo>
                    <a:pt x="388" y="300"/>
                  </a:lnTo>
                  <a:lnTo>
                    <a:pt x="372" y="294"/>
                  </a:lnTo>
                  <a:lnTo>
                    <a:pt x="355" y="292"/>
                  </a:lnTo>
                  <a:close/>
                  <a:moveTo>
                    <a:pt x="481" y="208"/>
                  </a:moveTo>
                  <a:lnTo>
                    <a:pt x="451" y="261"/>
                  </a:lnTo>
                  <a:lnTo>
                    <a:pt x="468" y="281"/>
                  </a:lnTo>
                  <a:lnTo>
                    <a:pt x="481" y="304"/>
                  </a:lnTo>
                  <a:lnTo>
                    <a:pt x="488" y="330"/>
                  </a:lnTo>
                  <a:lnTo>
                    <a:pt x="491" y="357"/>
                  </a:lnTo>
                  <a:lnTo>
                    <a:pt x="488" y="384"/>
                  </a:lnTo>
                  <a:lnTo>
                    <a:pt x="481" y="409"/>
                  </a:lnTo>
                  <a:lnTo>
                    <a:pt x="468" y="433"/>
                  </a:lnTo>
                  <a:lnTo>
                    <a:pt x="452" y="453"/>
                  </a:lnTo>
                  <a:lnTo>
                    <a:pt x="483" y="505"/>
                  </a:lnTo>
                  <a:lnTo>
                    <a:pt x="503" y="486"/>
                  </a:lnTo>
                  <a:lnTo>
                    <a:pt x="519" y="465"/>
                  </a:lnTo>
                  <a:lnTo>
                    <a:pt x="533" y="441"/>
                  </a:lnTo>
                  <a:lnTo>
                    <a:pt x="543" y="415"/>
                  </a:lnTo>
                  <a:lnTo>
                    <a:pt x="549" y="386"/>
                  </a:lnTo>
                  <a:lnTo>
                    <a:pt x="551" y="357"/>
                  </a:lnTo>
                  <a:lnTo>
                    <a:pt x="549" y="328"/>
                  </a:lnTo>
                  <a:lnTo>
                    <a:pt x="542" y="299"/>
                  </a:lnTo>
                  <a:lnTo>
                    <a:pt x="532" y="273"/>
                  </a:lnTo>
                  <a:lnTo>
                    <a:pt x="518" y="249"/>
                  </a:lnTo>
                  <a:lnTo>
                    <a:pt x="501" y="227"/>
                  </a:lnTo>
                  <a:lnTo>
                    <a:pt x="481" y="208"/>
                  </a:lnTo>
                  <a:close/>
                  <a:moveTo>
                    <a:pt x="359" y="164"/>
                  </a:moveTo>
                  <a:lnTo>
                    <a:pt x="325" y="167"/>
                  </a:lnTo>
                  <a:lnTo>
                    <a:pt x="292" y="176"/>
                  </a:lnTo>
                  <a:lnTo>
                    <a:pt x="262" y="190"/>
                  </a:lnTo>
                  <a:lnTo>
                    <a:pt x="235" y="210"/>
                  </a:lnTo>
                  <a:lnTo>
                    <a:pt x="212" y="233"/>
                  </a:lnTo>
                  <a:lnTo>
                    <a:pt x="193" y="259"/>
                  </a:lnTo>
                  <a:lnTo>
                    <a:pt x="179" y="289"/>
                  </a:lnTo>
                  <a:lnTo>
                    <a:pt x="169" y="322"/>
                  </a:lnTo>
                  <a:lnTo>
                    <a:pt x="224" y="322"/>
                  </a:lnTo>
                  <a:lnTo>
                    <a:pt x="233" y="298"/>
                  </a:lnTo>
                  <a:lnTo>
                    <a:pt x="246" y="277"/>
                  </a:lnTo>
                  <a:lnTo>
                    <a:pt x="262" y="258"/>
                  </a:lnTo>
                  <a:lnTo>
                    <a:pt x="282" y="243"/>
                  </a:lnTo>
                  <a:lnTo>
                    <a:pt x="305" y="232"/>
                  </a:lnTo>
                  <a:lnTo>
                    <a:pt x="329" y="224"/>
                  </a:lnTo>
                  <a:lnTo>
                    <a:pt x="355" y="222"/>
                  </a:lnTo>
                  <a:lnTo>
                    <a:pt x="373" y="223"/>
                  </a:lnTo>
                  <a:lnTo>
                    <a:pt x="389" y="226"/>
                  </a:lnTo>
                  <a:lnTo>
                    <a:pt x="419" y="174"/>
                  </a:lnTo>
                  <a:lnTo>
                    <a:pt x="390" y="167"/>
                  </a:lnTo>
                  <a:lnTo>
                    <a:pt x="359" y="164"/>
                  </a:lnTo>
                  <a:close/>
                  <a:moveTo>
                    <a:pt x="335" y="0"/>
                  </a:moveTo>
                  <a:lnTo>
                    <a:pt x="381" y="0"/>
                  </a:lnTo>
                  <a:lnTo>
                    <a:pt x="393" y="2"/>
                  </a:lnTo>
                  <a:lnTo>
                    <a:pt x="403" y="9"/>
                  </a:lnTo>
                  <a:lnTo>
                    <a:pt x="409" y="19"/>
                  </a:lnTo>
                  <a:lnTo>
                    <a:pt x="411" y="30"/>
                  </a:lnTo>
                  <a:lnTo>
                    <a:pt x="411" y="75"/>
                  </a:lnTo>
                  <a:lnTo>
                    <a:pt x="450" y="85"/>
                  </a:lnTo>
                  <a:lnTo>
                    <a:pt x="486" y="101"/>
                  </a:lnTo>
                  <a:lnTo>
                    <a:pt x="519" y="121"/>
                  </a:lnTo>
                  <a:lnTo>
                    <a:pt x="552" y="87"/>
                  </a:lnTo>
                  <a:lnTo>
                    <a:pt x="561" y="81"/>
                  </a:lnTo>
                  <a:lnTo>
                    <a:pt x="573" y="79"/>
                  </a:lnTo>
                  <a:lnTo>
                    <a:pt x="584" y="81"/>
                  </a:lnTo>
                  <a:lnTo>
                    <a:pt x="594" y="87"/>
                  </a:lnTo>
                  <a:lnTo>
                    <a:pt x="628" y="121"/>
                  </a:lnTo>
                  <a:lnTo>
                    <a:pt x="634" y="131"/>
                  </a:lnTo>
                  <a:lnTo>
                    <a:pt x="636" y="143"/>
                  </a:lnTo>
                  <a:lnTo>
                    <a:pt x="634" y="154"/>
                  </a:lnTo>
                  <a:lnTo>
                    <a:pt x="628" y="164"/>
                  </a:lnTo>
                  <a:lnTo>
                    <a:pt x="595" y="196"/>
                  </a:lnTo>
                  <a:lnTo>
                    <a:pt x="615" y="230"/>
                  </a:lnTo>
                  <a:lnTo>
                    <a:pt x="630" y="266"/>
                  </a:lnTo>
                  <a:lnTo>
                    <a:pt x="640" y="304"/>
                  </a:lnTo>
                  <a:lnTo>
                    <a:pt x="686" y="304"/>
                  </a:lnTo>
                  <a:lnTo>
                    <a:pt x="697" y="306"/>
                  </a:lnTo>
                  <a:lnTo>
                    <a:pt x="707" y="314"/>
                  </a:lnTo>
                  <a:lnTo>
                    <a:pt x="713" y="324"/>
                  </a:lnTo>
                  <a:lnTo>
                    <a:pt x="716" y="336"/>
                  </a:lnTo>
                  <a:lnTo>
                    <a:pt x="716" y="383"/>
                  </a:lnTo>
                  <a:lnTo>
                    <a:pt x="713" y="394"/>
                  </a:lnTo>
                  <a:lnTo>
                    <a:pt x="707" y="404"/>
                  </a:lnTo>
                  <a:lnTo>
                    <a:pt x="697" y="411"/>
                  </a:lnTo>
                  <a:lnTo>
                    <a:pt x="686" y="414"/>
                  </a:lnTo>
                  <a:lnTo>
                    <a:pt x="640" y="414"/>
                  </a:lnTo>
                  <a:lnTo>
                    <a:pt x="630" y="452"/>
                  </a:lnTo>
                  <a:lnTo>
                    <a:pt x="615" y="488"/>
                  </a:lnTo>
                  <a:lnTo>
                    <a:pt x="595" y="522"/>
                  </a:lnTo>
                  <a:lnTo>
                    <a:pt x="628" y="554"/>
                  </a:lnTo>
                  <a:lnTo>
                    <a:pt x="634" y="564"/>
                  </a:lnTo>
                  <a:lnTo>
                    <a:pt x="636" y="575"/>
                  </a:lnTo>
                  <a:lnTo>
                    <a:pt x="634" y="586"/>
                  </a:lnTo>
                  <a:lnTo>
                    <a:pt x="628" y="596"/>
                  </a:lnTo>
                  <a:lnTo>
                    <a:pt x="594" y="630"/>
                  </a:lnTo>
                  <a:lnTo>
                    <a:pt x="584" y="637"/>
                  </a:lnTo>
                  <a:lnTo>
                    <a:pt x="573" y="639"/>
                  </a:lnTo>
                  <a:lnTo>
                    <a:pt x="561" y="637"/>
                  </a:lnTo>
                  <a:lnTo>
                    <a:pt x="552" y="630"/>
                  </a:lnTo>
                  <a:lnTo>
                    <a:pt x="519" y="597"/>
                  </a:lnTo>
                  <a:lnTo>
                    <a:pt x="486" y="616"/>
                  </a:lnTo>
                  <a:lnTo>
                    <a:pt x="450" y="632"/>
                  </a:lnTo>
                  <a:lnTo>
                    <a:pt x="411" y="642"/>
                  </a:lnTo>
                  <a:lnTo>
                    <a:pt x="411" y="687"/>
                  </a:lnTo>
                  <a:lnTo>
                    <a:pt x="409" y="699"/>
                  </a:lnTo>
                  <a:lnTo>
                    <a:pt x="403" y="709"/>
                  </a:lnTo>
                  <a:lnTo>
                    <a:pt x="393" y="715"/>
                  </a:lnTo>
                  <a:lnTo>
                    <a:pt x="381" y="718"/>
                  </a:lnTo>
                  <a:lnTo>
                    <a:pt x="335" y="718"/>
                  </a:lnTo>
                  <a:lnTo>
                    <a:pt x="323" y="715"/>
                  </a:lnTo>
                  <a:lnTo>
                    <a:pt x="313" y="709"/>
                  </a:lnTo>
                  <a:lnTo>
                    <a:pt x="307" y="699"/>
                  </a:lnTo>
                  <a:lnTo>
                    <a:pt x="305" y="687"/>
                  </a:lnTo>
                  <a:lnTo>
                    <a:pt x="305" y="642"/>
                  </a:lnTo>
                  <a:lnTo>
                    <a:pt x="266" y="632"/>
                  </a:lnTo>
                  <a:lnTo>
                    <a:pt x="229" y="616"/>
                  </a:lnTo>
                  <a:lnTo>
                    <a:pt x="196" y="597"/>
                  </a:lnTo>
                  <a:lnTo>
                    <a:pt x="165" y="630"/>
                  </a:lnTo>
                  <a:lnTo>
                    <a:pt x="155" y="636"/>
                  </a:lnTo>
                  <a:lnTo>
                    <a:pt x="143" y="638"/>
                  </a:lnTo>
                  <a:lnTo>
                    <a:pt x="132" y="636"/>
                  </a:lnTo>
                  <a:lnTo>
                    <a:pt x="121" y="630"/>
                  </a:lnTo>
                  <a:lnTo>
                    <a:pt x="88" y="596"/>
                  </a:lnTo>
                  <a:lnTo>
                    <a:pt x="82" y="586"/>
                  </a:lnTo>
                  <a:lnTo>
                    <a:pt x="80" y="574"/>
                  </a:lnTo>
                  <a:lnTo>
                    <a:pt x="82" y="563"/>
                  </a:lnTo>
                  <a:lnTo>
                    <a:pt x="88" y="553"/>
                  </a:lnTo>
                  <a:lnTo>
                    <a:pt x="119" y="522"/>
                  </a:lnTo>
                  <a:lnTo>
                    <a:pt x="99" y="488"/>
                  </a:lnTo>
                  <a:lnTo>
                    <a:pt x="84" y="452"/>
                  </a:lnTo>
                  <a:lnTo>
                    <a:pt x="74" y="413"/>
                  </a:lnTo>
                  <a:lnTo>
                    <a:pt x="31" y="413"/>
                  </a:lnTo>
                  <a:lnTo>
                    <a:pt x="19" y="410"/>
                  </a:lnTo>
                  <a:lnTo>
                    <a:pt x="9" y="403"/>
                  </a:lnTo>
                  <a:lnTo>
                    <a:pt x="3" y="394"/>
                  </a:lnTo>
                  <a:lnTo>
                    <a:pt x="0" y="382"/>
                  </a:lnTo>
                  <a:lnTo>
                    <a:pt x="0" y="336"/>
                  </a:lnTo>
                  <a:lnTo>
                    <a:pt x="3" y="324"/>
                  </a:lnTo>
                  <a:lnTo>
                    <a:pt x="9" y="314"/>
                  </a:lnTo>
                  <a:lnTo>
                    <a:pt x="19" y="307"/>
                  </a:lnTo>
                  <a:lnTo>
                    <a:pt x="31" y="304"/>
                  </a:lnTo>
                  <a:lnTo>
                    <a:pt x="74" y="304"/>
                  </a:lnTo>
                  <a:lnTo>
                    <a:pt x="81" y="275"/>
                  </a:lnTo>
                  <a:lnTo>
                    <a:pt x="91" y="247"/>
                  </a:lnTo>
                  <a:lnTo>
                    <a:pt x="104" y="221"/>
                  </a:lnTo>
                  <a:lnTo>
                    <a:pt x="119" y="195"/>
                  </a:lnTo>
                  <a:lnTo>
                    <a:pt x="88" y="164"/>
                  </a:lnTo>
                  <a:lnTo>
                    <a:pt x="82" y="155"/>
                  </a:lnTo>
                  <a:lnTo>
                    <a:pt x="80" y="143"/>
                  </a:lnTo>
                  <a:lnTo>
                    <a:pt x="82" y="132"/>
                  </a:lnTo>
                  <a:lnTo>
                    <a:pt x="88" y="122"/>
                  </a:lnTo>
                  <a:lnTo>
                    <a:pt x="121" y="88"/>
                  </a:lnTo>
                  <a:lnTo>
                    <a:pt x="132" y="82"/>
                  </a:lnTo>
                  <a:lnTo>
                    <a:pt x="143" y="80"/>
                  </a:lnTo>
                  <a:lnTo>
                    <a:pt x="155" y="82"/>
                  </a:lnTo>
                  <a:lnTo>
                    <a:pt x="165" y="88"/>
                  </a:lnTo>
                  <a:lnTo>
                    <a:pt x="196" y="121"/>
                  </a:lnTo>
                  <a:lnTo>
                    <a:pt x="229" y="101"/>
                  </a:lnTo>
                  <a:lnTo>
                    <a:pt x="265" y="85"/>
                  </a:lnTo>
                  <a:lnTo>
                    <a:pt x="305" y="75"/>
                  </a:lnTo>
                  <a:lnTo>
                    <a:pt x="305" y="30"/>
                  </a:lnTo>
                  <a:lnTo>
                    <a:pt x="307" y="19"/>
                  </a:lnTo>
                  <a:lnTo>
                    <a:pt x="313" y="9"/>
                  </a:lnTo>
                  <a:lnTo>
                    <a:pt x="323" y="2"/>
                  </a:lnTo>
                  <a:lnTo>
                    <a:pt x="3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3" name="Freeform 568"/>
            <p:cNvSpPr>
              <a:spLocks/>
            </p:cNvSpPr>
            <p:nvPr/>
          </p:nvSpPr>
          <p:spPr bwMode="auto">
            <a:xfrm>
              <a:off x="9513888" y="2184401"/>
              <a:ext cx="4763" cy="4763"/>
            </a:xfrm>
            <a:custGeom>
              <a:avLst/>
              <a:gdLst>
                <a:gd name="T0" fmla="*/ 29 w 58"/>
                <a:gd name="T1" fmla="*/ 0 h 58"/>
                <a:gd name="T2" fmla="*/ 40 w 58"/>
                <a:gd name="T3" fmla="*/ 2 h 58"/>
                <a:gd name="T4" fmla="*/ 49 w 58"/>
                <a:gd name="T5" fmla="*/ 8 h 58"/>
                <a:gd name="T6" fmla="*/ 55 w 58"/>
                <a:gd name="T7" fmla="*/ 17 h 58"/>
                <a:gd name="T8" fmla="*/ 58 w 58"/>
                <a:gd name="T9" fmla="*/ 29 h 58"/>
                <a:gd name="T10" fmla="*/ 55 w 58"/>
                <a:gd name="T11" fmla="*/ 41 h 58"/>
                <a:gd name="T12" fmla="*/ 49 w 58"/>
                <a:gd name="T13" fmla="*/ 50 h 58"/>
                <a:gd name="T14" fmla="*/ 40 w 58"/>
                <a:gd name="T15" fmla="*/ 56 h 58"/>
                <a:gd name="T16" fmla="*/ 29 w 58"/>
                <a:gd name="T17" fmla="*/ 58 h 58"/>
                <a:gd name="T18" fmla="*/ 17 w 58"/>
                <a:gd name="T19" fmla="*/ 56 h 58"/>
                <a:gd name="T20" fmla="*/ 8 w 58"/>
                <a:gd name="T21" fmla="*/ 50 h 58"/>
                <a:gd name="T22" fmla="*/ 2 w 58"/>
                <a:gd name="T23" fmla="*/ 41 h 58"/>
                <a:gd name="T24" fmla="*/ 0 w 58"/>
                <a:gd name="T25" fmla="*/ 29 h 58"/>
                <a:gd name="T26" fmla="*/ 2 w 58"/>
                <a:gd name="T27" fmla="*/ 17 h 58"/>
                <a:gd name="T28" fmla="*/ 8 w 58"/>
                <a:gd name="T29" fmla="*/ 8 h 58"/>
                <a:gd name="T30" fmla="*/ 17 w 58"/>
                <a:gd name="T31" fmla="*/ 2 h 58"/>
                <a:gd name="T32" fmla="*/ 29 w 5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lnTo>
                    <a:pt x="40" y="2"/>
                  </a:lnTo>
                  <a:lnTo>
                    <a:pt x="49" y="8"/>
                  </a:lnTo>
                  <a:lnTo>
                    <a:pt x="55" y="17"/>
                  </a:lnTo>
                  <a:lnTo>
                    <a:pt x="58" y="29"/>
                  </a:lnTo>
                  <a:lnTo>
                    <a:pt x="55" y="41"/>
                  </a:lnTo>
                  <a:lnTo>
                    <a:pt x="49" y="50"/>
                  </a:lnTo>
                  <a:lnTo>
                    <a:pt x="40" y="56"/>
                  </a:lnTo>
                  <a:lnTo>
                    <a:pt x="29" y="58"/>
                  </a:lnTo>
                  <a:lnTo>
                    <a:pt x="17" y="56"/>
                  </a:lnTo>
                  <a:lnTo>
                    <a:pt x="8" y="50"/>
                  </a:lnTo>
                  <a:lnTo>
                    <a:pt x="2" y="41"/>
                  </a:lnTo>
                  <a:lnTo>
                    <a:pt x="0" y="29"/>
                  </a:lnTo>
                  <a:lnTo>
                    <a:pt x="2" y="17"/>
                  </a:lnTo>
                  <a:lnTo>
                    <a:pt x="8" y="8"/>
                  </a:lnTo>
                  <a:lnTo>
                    <a:pt x="17" y="2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4" name="Freeform 569"/>
            <p:cNvSpPr>
              <a:spLocks/>
            </p:cNvSpPr>
            <p:nvPr/>
          </p:nvSpPr>
          <p:spPr bwMode="auto">
            <a:xfrm>
              <a:off x="9513888" y="2192338"/>
              <a:ext cx="4763" cy="4763"/>
            </a:xfrm>
            <a:custGeom>
              <a:avLst/>
              <a:gdLst>
                <a:gd name="T0" fmla="*/ 29 w 58"/>
                <a:gd name="T1" fmla="*/ 0 h 59"/>
                <a:gd name="T2" fmla="*/ 40 w 58"/>
                <a:gd name="T3" fmla="*/ 2 h 59"/>
                <a:gd name="T4" fmla="*/ 49 w 58"/>
                <a:gd name="T5" fmla="*/ 8 h 59"/>
                <a:gd name="T6" fmla="*/ 55 w 58"/>
                <a:gd name="T7" fmla="*/ 18 h 59"/>
                <a:gd name="T8" fmla="*/ 58 w 58"/>
                <a:gd name="T9" fmla="*/ 29 h 59"/>
                <a:gd name="T10" fmla="*/ 55 w 58"/>
                <a:gd name="T11" fmla="*/ 41 h 59"/>
                <a:gd name="T12" fmla="*/ 49 w 58"/>
                <a:gd name="T13" fmla="*/ 50 h 59"/>
                <a:gd name="T14" fmla="*/ 40 w 58"/>
                <a:gd name="T15" fmla="*/ 56 h 59"/>
                <a:gd name="T16" fmla="*/ 29 w 58"/>
                <a:gd name="T17" fmla="*/ 59 h 59"/>
                <a:gd name="T18" fmla="*/ 18 w 58"/>
                <a:gd name="T19" fmla="*/ 56 h 59"/>
                <a:gd name="T20" fmla="*/ 8 w 58"/>
                <a:gd name="T21" fmla="*/ 50 h 59"/>
                <a:gd name="T22" fmla="*/ 2 w 58"/>
                <a:gd name="T23" fmla="*/ 41 h 59"/>
                <a:gd name="T24" fmla="*/ 0 w 58"/>
                <a:gd name="T25" fmla="*/ 29 h 59"/>
                <a:gd name="T26" fmla="*/ 2 w 58"/>
                <a:gd name="T27" fmla="*/ 18 h 59"/>
                <a:gd name="T28" fmla="*/ 8 w 58"/>
                <a:gd name="T29" fmla="*/ 8 h 59"/>
                <a:gd name="T30" fmla="*/ 18 w 58"/>
                <a:gd name="T31" fmla="*/ 2 h 59"/>
                <a:gd name="T32" fmla="*/ 29 w 58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9">
                  <a:moveTo>
                    <a:pt x="29" y="0"/>
                  </a:moveTo>
                  <a:lnTo>
                    <a:pt x="40" y="2"/>
                  </a:lnTo>
                  <a:lnTo>
                    <a:pt x="49" y="8"/>
                  </a:lnTo>
                  <a:lnTo>
                    <a:pt x="55" y="18"/>
                  </a:lnTo>
                  <a:lnTo>
                    <a:pt x="58" y="29"/>
                  </a:lnTo>
                  <a:lnTo>
                    <a:pt x="55" y="41"/>
                  </a:lnTo>
                  <a:lnTo>
                    <a:pt x="49" y="50"/>
                  </a:lnTo>
                  <a:lnTo>
                    <a:pt x="40" y="56"/>
                  </a:lnTo>
                  <a:lnTo>
                    <a:pt x="29" y="59"/>
                  </a:lnTo>
                  <a:lnTo>
                    <a:pt x="18" y="56"/>
                  </a:lnTo>
                  <a:lnTo>
                    <a:pt x="8" y="50"/>
                  </a:lnTo>
                  <a:lnTo>
                    <a:pt x="2" y="41"/>
                  </a:lnTo>
                  <a:lnTo>
                    <a:pt x="0" y="29"/>
                  </a:lnTo>
                  <a:lnTo>
                    <a:pt x="2" y="18"/>
                  </a:lnTo>
                  <a:lnTo>
                    <a:pt x="8" y="8"/>
                  </a:lnTo>
                  <a:lnTo>
                    <a:pt x="18" y="2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5" name="Freeform 570"/>
            <p:cNvSpPr>
              <a:spLocks/>
            </p:cNvSpPr>
            <p:nvPr/>
          </p:nvSpPr>
          <p:spPr bwMode="auto">
            <a:xfrm>
              <a:off x="9513888" y="2200276"/>
              <a:ext cx="4763" cy="4763"/>
            </a:xfrm>
            <a:custGeom>
              <a:avLst/>
              <a:gdLst>
                <a:gd name="T0" fmla="*/ 29 w 58"/>
                <a:gd name="T1" fmla="*/ 0 h 58"/>
                <a:gd name="T2" fmla="*/ 40 w 58"/>
                <a:gd name="T3" fmla="*/ 2 h 58"/>
                <a:gd name="T4" fmla="*/ 49 w 58"/>
                <a:gd name="T5" fmla="*/ 8 h 58"/>
                <a:gd name="T6" fmla="*/ 55 w 58"/>
                <a:gd name="T7" fmla="*/ 17 h 58"/>
                <a:gd name="T8" fmla="*/ 58 w 58"/>
                <a:gd name="T9" fmla="*/ 28 h 58"/>
                <a:gd name="T10" fmla="*/ 55 w 58"/>
                <a:gd name="T11" fmla="*/ 40 h 58"/>
                <a:gd name="T12" fmla="*/ 49 w 58"/>
                <a:gd name="T13" fmla="*/ 49 h 58"/>
                <a:gd name="T14" fmla="*/ 40 w 58"/>
                <a:gd name="T15" fmla="*/ 55 h 58"/>
                <a:gd name="T16" fmla="*/ 29 w 58"/>
                <a:gd name="T17" fmla="*/ 58 h 58"/>
                <a:gd name="T18" fmla="*/ 18 w 58"/>
                <a:gd name="T19" fmla="*/ 55 h 58"/>
                <a:gd name="T20" fmla="*/ 8 w 58"/>
                <a:gd name="T21" fmla="*/ 49 h 58"/>
                <a:gd name="T22" fmla="*/ 2 w 58"/>
                <a:gd name="T23" fmla="*/ 40 h 58"/>
                <a:gd name="T24" fmla="*/ 0 w 58"/>
                <a:gd name="T25" fmla="*/ 28 h 58"/>
                <a:gd name="T26" fmla="*/ 2 w 58"/>
                <a:gd name="T27" fmla="*/ 17 h 58"/>
                <a:gd name="T28" fmla="*/ 8 w 58"/>
                <a:gd name="T29" fmla="*/ 8 h 58"/>
                <a:gd name="T30" fmla="*/ 18 w 58"/>
                <a:gd name="T31" fmla="*/ 2 h 58"/>
                <a:gd name="T32" fmla="*/ 29 w 5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lnTo>
                    <a:pt x="40" y="2"/>
                  </a:lnTo>
                  <a:lnTo>
                    <a:pt x="49" y="8"/>
                  </a:lnTo>
                  <a:lnTo>
                    <a:pt x="55" y="17"/>
                  </a:lnTo>
                  <a:lnTo>
                    <a:pt x="58" y="28"/>
                  </a:lnTo>
                  <a:lnTo>
                    <a:pt x="55" y="40"/>
                  </a:lnTo>
                  <a:lnTo>
                    <a:pt x="49" y="49"/>
                  </a:lnTo>
                  <a:lnTo>
                    <a:pt x="40" y="55"/>
                  </a:lnTo>
                  <a:lnTo>
                    <a:pt x="29" y="58"/>
                  </a:lnTo>
                  <a:lnTo>
                    <a:pt x="18" y="55"/>
                  </a:lnTo>
                  <a:lnTo>
                    <a:pt x="8" y="49"/>
                  </a:lnTo>
                  <a:lnTo>
                    <a:pt x="2" y="40"/>
                  </a:lnTo>
                  <a:lnTo>
                    <a:pt x="0" y="28"/>
                  </a:lnTo>
                  <a:lnTo>
                    <a:pt x="2" y="17"/>
                  </a:lnTo>
                  <a:lnTo>
                    <a:pt x="8" y="8"/>
                  </a:lnTo>
                  <a:lnTo>
                    <a:pt x="18" y="2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6" name="Freeform 571"/>
            <p:cNvSpPr>
              <a:spLocks/>
            </p:cNvSpPr>
            <p:nvPr/>
          </p:nvSpPr>
          <p:spPr bwMode="auto">
            <a:xfrm>
              <a:off x="9513888" y="2160588"/>
              <a:ext cx="4763" cy="4763"/>
            </a:xfrm>
            <a:custGeom>
              <a:avLst/>
              <a:gdLst>
                <a:gd name="T0" fmla="*/ 29 w 58"/>
                <a:gd name="T1" fmla="*/ 0 h 58"/>
                <a:gd name="T2" fmla="*/ 40 w 58"/>
                <a:gd name="T3" fmla="*/ 2 h 58"/>
                <a:gd name="T4" fmla="*/ 49 w 58"/>
                <a:gd name="T5" fmla="*/ 8 h 58"/>
                <a:gd name="T6" fmla="*/ 55 w 58"/>
                <a:gd name="T7" fmla="*/ 18 h 58"/>
                <a:gd name="T8" fmla="*/ 58 w 58"/>
                <a:gd name="T9" fmla="*/ 29 h 58"/>
                <a:gd name="T10" fmla="*/ 55 w 58"/>
                <a:gd name="T11" fmla="*/ 40 h 58"/>
                <a:gd name="T12" fmla="*/ 49 w 58"/>
                <a:gd name="T13" fmla="*/ 49 h 58"/>
                <a:gd name="T14" fmla="*/ 40 w 58"/>
                <a:gd name="T15" fmla="*/ 56 h 58"/>
                <a:gd name="T16" fmla="*/ 29 w 58"/>
                <a:gd name="T17" fmla="*/ 58 h 58"/>
                <a:gd name="T18" fmla="*/ 17 w 58"/>
                <a:gd name="T19" fmla="*/ 56 h 58"/>
                <a:gd name="T20" fmla="*/ 8 w 58"/>
                <a:gd name="T21" fmla="*/ 49 h 58"/>
                <a:gd name="T22" fmla="*/ 2 w 58"/>
                <a:gd name="T23" fmla="*/ 40 h 58"/>
                <a:gd name="T24" fmla="*/ 0 w 58"/>
                <a:gd name="T25" fmla="*/ 29 h 58"/>
                <a:gd name="T26" fmla="*/ 2 w 58"/>
                <a:gd name="T27" fmla="*/ 18 h 58"/>
                <a:gd name="T28" fmla="*/ 8 w 58"/>
                <a:gd name="T29" fmla="*/ 8 h 58"/>
                <a:gd name="T30" fmla="*/ 17 w 58"/>
                <a:gd name="T31" fmla="*/ 2 h 58"/>
                <a:gd name="T32" fmla="*/ 29 w 5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lnTo>
                    <a:pt x="40" y="2"/>
                  </a:lnTo>
                  <a:lnTo>
                    <a:pt x="49" y="8"/>
                  </a:lnTo>
                  <a:lnTo>
                    <a:pt x="55" y="18"/>
                  </a:lnTo>
                  <a:lnTo>
                    <a:pt x="58" y="29"/>
                  </a:lnTo>
                  <a:lnTo>
                    <a:pt x="55" y="40"/>
                  </a:lnTo>
                  <a:lnTo>
                    <a:pt x="49" y="49"/>
                  </a:lnTo>
                  <a:lnTo>
                    <a:pt x="40" y="56"/>
                  </a:lnTo>
                  <a:lnTo>
                    <a:pt x="29" y="58"/>
                  </a:lnTo>
                  <a:lnTo>
                    <a:pt x="17" y="56"/>
                  </a:lnTo>
                  <a:lnTo>
                    <a:pt x="8" y="49"/>
                  </a:lnTo>
                  <a:lnTo>
                    <a:pt x="2" y="40"/>
                  </a:lnTo>
                  <a:lnTo>
                    <a:pt x="0" y="29"/>
                  </a:lnTo>
                  <a:lnTo>
                    <a:pt x="2" y="18"/>
                  </a:lnTo>
                  <a:lnTo>
                    <a:pt x="8" y="8"/>
                  </a:lnTo>
                  <a:lnTo>
                    <a:pt x="17" y="2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" name="Freeform 572"/>
            <p:cNvSpPr>
              <a:spLocks/>
            </p:cNvSpPr>
            <p:nvPr/>
          </p:nvSpPr>
          <p:spPr bwMode="auto">
            <a:xfrm>
              <a:off x="9513888" y="2168526"/>
              <a:ext cx="4763" cy="4763"/>
            </a:xfrm>
            <a:custGeom>
              <a:avLst/>
              <a:gdLst>
                <a:gd name="T0" fmla="*/ 29 w 58"/>
                <a:gd name="T1" fmla="*/ 0 h 57"/>
                <a:gd name="T2" fmla="*/ 40 w 58"/>
                <a:gd name="T3" fmla="*/ 2 h 57"/>
                <a:gd name="T4" fmla="*/ 49 w 58"/>
                <a:gd name="T5" fmla="*/ 8 h 57"/>
                <a:gd name="T6" fmla="*/ 55 w 58"/>
                <a:gd name="T7" fmla="*/ 17 h 57"/>
                <a:gd name="T8" fmla="*/ 58 w 58"/>
                <a:gd name="T9" fmla="*/ 29 h 57"/>
                <a:gd name="T10" fmla="*/ 55 w 58"/>
                <a:gd name="T11" fmla="*/ 40 h 57"/>
                <a:gd name="T12" fmla="*/ 49 w 58"/>
                <a:gd name="T13" fmla="*/ 49 h 57"/>
                <a:gd name="T14" fmla="*/ 40 w 58"/>
                <a:gd name="T15" fmla="*/ 55 h 57"/>
                <a:gd name="T16" fmla="*/ 29 w 58"/>
                <a:gd name="T17" fmla="*/ 57 h 57"/>
                <a:gd name="T18" fmla="*/ 18 w 58"/>
                <a:gd name="T19" fmla="*/ 55 h 57"/>
                <a:gd name="T20" fmla="*/ 8 w 58"/>
                <a:gd name="T21" fmla="*/ 49 h 57"/>
                <a:gd name="T22" fmla="*/ 2 w 58"/>
                <a:gd name="T23" fmla="*/ 40 h 57"/>
                <a:gd name="T24" fmla="*/ 0 w 58"/>
                <a:gd name="T25" fmla="*/ 29 h 57"/>
                <a:gd name="T26" fmla="*/ 2 w 58"/>
                <a:gd name="T27" fmla="*/ 17 h 57"/>
                <a:gd name="T28" fmla="*/ 8 w 58"/>
                <a:gd name="T29" fmla="*/ 8 h 57"/>
                <a:gd name="T30" fmla="*/ 18 w 58"/>
                <a:gd name="T31" fmla="*/ 2 h 57"/>
                <a:gd name="T32" fmla="*/ 29 w 58"/>
                <a:gd name="T3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7">
                  <a:moveTo>
                    <a:pt x="29" y="0"/>
                  </a:moveTo>
                  <a:lnTo>
                    <a:pt x="40" y="2"/>
                  </a:lnTo>
                  <a:lnTo>
                    <a:pt x="49" y="8"/>
                  </a:lnTo>
                  <a:lnTo>
                    <a:pt x="55" y="17"/>
                  </a:lnTo>
                  <a:lnTo>
                    <a:pt x="58" y="29"/>
                  </a:lnTo>
                  <a:lnTo>
                    <a:pt x="55" y="40"/>
                  </a:lnTo>
                  <a:lnTo>
                    <a:pt x="49" y="49"/>
                  </a:lnTo>
                  <a:lnTo>
                    <a:pt x="40" y="55"/>
                  </a:lnTo>
                  <a:lnTo>
                    <a:pt x="29" y="57"/>
                  </a:lnTo>
                  <a:lnTo>
                    <a:pt x="18" y="55"/>
                  </a:lnTo>
                  <a:lnTo>
                    <a:pt x="8" y="49"/>
                  </a:lnTo>
                  <a:lnTo>
                    <a:pt x="2" y="40"/>
                  </a:lnTo>
                  <a:lnTo>
                    <a:pt x="0" y="29"/>
                  </a:lnTo>
                  <a:lnTo>
                    <a:pt x="2" y="17"/>
                  </a:lnTo>
                  <a:lnTo>
                    <a:pt x="8" y="8"/>
                  </a:lnTo>
                  <a:lnTo>
                    <a:pt x="18" y="2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8" name="Freeform 573"/>
            <p:cNvSpPr>
              <a:spLocks/>
            </p:cNvSpPr>
            <p:nvPr/>
          </p:nvSpPr>
          <p:spPr bwMode="auto">
            <a:xfrm>
              <a:off x="9513888" y="2176463"/>
              <a:ext cx="4763" cy="4763"/>
            </a:xfrm>
            <a:custGeom>
              <a:avLst/>
              <a:gdLst>
                <a:gd name="T0" fmla="*/ 29 w 58"/>
                <a:gd name="T1" fmla="*/ 0 h 59"/>
                <a:gd name="T2" fmla="*/ 40 w 58"/>
                <a:gd name="T3" fmla="*/ 2 h 59"/>
                <a:gd name="T4" fmla="*/ 49 w 58"/>
                <a:gd name="T5" fmla="*/ 9 h 59"/>
                <a:gd name="T6" fmla="*/ 55 w 58"/>
                <a:gd name="T7" fmla="*/ 19 h 59"/>
                <a:gd name="T8" fmla="*/ 58 w 58"/>
                <a:gd name="T9" fmla="*/ 30 h 59"/>
                <a:gd name="T10" fmla="*/ 55 w 58"/>
                <a:gd name="T11" fmla="*/ 41 h 59"/>
                <a:gd name="T12" fmla="*/ 49 w 58"/>
                <a:gd name="T13" fmla="*/ 50 h 59"/>
                <a:gd name="T14" fmla="*/ 40 w 58"/>
                <a:gd name="T15" fmla="*/ 56 h 59"/>
                <a:gd name="T16" fmla="*/ 29 w 58"/>
                <a:gd name="T17" fmla="*/ 59 h 59"/>
                <a:gd name="T18" fmla="*/ 18 w 58"/>
                <a:gd name="T19" fmla="*/ 56 h 59"/>
                <a:gd name="T20" fmla="*/ 8 w 58"/>
                <a:gd name="T21" fmla="*/ 50 h 59"/>
                <a:gd name="T22" fmla="*/ 2 w 58"/>
                <a:gd name="T23" fmla="*/ 41 h 59"/>
                <a:gd name="T24" fmla="*/ 0 w 58"/>
                <a:gd name="T25" fmla="*/ 30 h 59"/>
                <a:gd name="T26" fmla="*/ 2 w 58"/>
                <a:gd name="T27" fmla="*/ 19 h 59"/>
                <a:gd name="T28" fmla="*/ 8 w 58"/>
                <a:gd name="T29" fmla="*/ 9 h 59"/>
                <a:gd name="T30" fmla="*/ 18 w 58"/>
                <a:gd name="T31" fmla="*/ 2 h 59"/>
                <a:gd name="T32" fmla="*/ 29 w 58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9">
                  <a:moveTo>
                    <a:pt x="29" y="0"/>
                  </a:moveTo>
                  <a:lnTo>
                    <a:pt x="40" y="2"/>
                  </a:lnTo>
                  <a:lnTo>
                    <a:pt x="49" y="9"/>
                  </a:lnTo>
                  <a:lnTo>
                    <a:pt x="55" y="19"/>
                  </a:lnTo>
                  <a:lnTo>
                    <a:pt x="58" y="30"/>
                  </a:lnTo>
                  <a:lnTo>
                    <a:pt x="55" y="41"/>
                  </a:lnTo>
                  <a:lnTo>
                    <a:pt x="49" y="50"/>
                  </a:lnTo>
                  <a:lnTo>
                    <a:pt x="40" y="56"/>
                  </a:lnTo>
                  <a:lnTo>
                    <a:pt x="29" y="59"/>
                  </a:lnTo>
                  <a:lnTo>
                    <a:pt x="18" y="56"/>
                  </a:lnTo>
                  <a:lnTo>
                    <a:pt x="8" y="50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2" y="19"/>
                  </a:lnTo>
                  <a:lnTo>
                    <a:pt x="8" y="9"/>
                  </a:lnTo>
                  <a:lnTo>
                    <a:pt x="18" y="2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9" name="Freeform 574"/>
            <p:cNvSpPr>
              <a:spLocks/>
            </p:cNvSpPr>
            <p:nvPr/>
          </p:nvSpPr>
          <p:spPr bwMode="auto">
            <a:xfrm>
              <a:off x="9513888" y="2324101"/>
              <a:ext cx="4763" cy="6350"/>
            </a:xfrm>
            <a:custGeom>
              <a:avLst/>
              <a:gdLst>
                <a:gd name="T0" fmla="*/ 29 w 58"/>
                <a:gd name="T1" fmla="*/ 0 h 58"/>
                <a:gd name="T2" fmla="*/ 40 w 58"/>
                <a:gd name="T3" fmla="*/ 2 h 58"/>
                <a:gd name="T4" fmla="*/ 49 w 58"/>
                <a:gd name="T5" fmla="*/ 9 h 58"/>
                <a:gd name="T6" fmla="*/ 55 w 58"/>
                <a:gd name="T7" fmla="*/ 18 h 58"/>
                <a:gd name="T8" fmla="*/ 58 w 58"/>
                <a:gd name="T9" fmla="*/ 29 h 58"/>
                <a:gd name="T10" fmla="*/ 55 w 58"/>
                <a:gd name="T11" fmla="*/ 40 h 58"/>
                <a:gd name="T12" fmla="*/ 49 w 58"/>
                <a:gd name="T13" fmla="*/ 50 h 58"/>
                <a:gd name="T14" fmla="*/ 40 w 58"/>
                <a:gd name="T15" fmla="*/ 56 h 58"/>
                <a:gd name="T16" fmla="*/ 29 w 58"/>
                <a:gd name="T17" fmla="*/ 58 h 58"/>
                <a:gd name="T18" fmla="*/ 18 w 58"/>
                <a:gd name="T19" fmla="*/ 56 h 58"/>
                <a:gd name="T20" fmla="*/ 8 w 58"/>
                <a:gd name="T21" fmla="*/ 50 h 58"/>
                <a:gd name="T22" fmla="*/ 2 w 58"/>
                <a:gd name="T23" fmla="*/ 40 h 58"/>
                <a:gd name="T24" fmla="*/ 0 w 58"/>
                <a:gd name="T25" fmla="*/ 29 h 58"/>
                <a:gd name="T26" fmla="*/ 2 w 58"/>
                <a:gd name="T27" fmla="*/ 18 h 58"/>
                <a:gd name="T28" fmla="*/ 8 w 58"/>
                <a:gd name="T29" fmla="*/ 9 h 58"/>
                <a:gd name="T30" fmla="*/ 18 w 58"/>
                <a:gd name="T31" fmla="*/ 2 h 58"/>
                <a:gd name="T32" fmla="*/ 29 w 5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lnTo>
                    <a:pt x="40" y="2"/>
                  </a:lnTo>
                  <a:lnTo>
                    <a:pt x="49" y="9"/>
                  </a:lnTo>
                  <a:lnTo>
                    <a:pt x="55" y="18"/>
                  </a:lnTo>
                  <a:lnTo>
                    <a:pt x="58" y="29"/>
                  </a:lnTo>
                  <a:lnTo>
                    <a:pt x="55" y="40"/>
                  </a:lnTo>
                  <a:lnTo>
                    <a:pt x="49" y="50"/>
                  </a:lnTo>
                  <a:lnTo>
                    <a:pt x="40" y="56"/>
                  </a:lnTo>
                  <a:lnTo>
                    <a:pt x="29" y="58"/>
                  </a:lnTo>
                  <a:lnTo>
                    <a:pt x="18" y="56"/>
                  </a:lnTo>
                  <a:lnTo>
                    <a:pt x="8" y="50"/>
                  </a:lnTo>
                  <a:lnTo>
                    <a:pt x="2" y="40"/>
                  </a:lnTo>
                  <a:lnTo>
                    <a:pt x="0" y="29"/>
                  </a:lnTo>
                  <a:lnTo>
                    <a:pt x="2" y="18"/>
                  </a:lnTo>
                  <a:lnTo>
                    <a:pt x="8" y="9"/>
                  </a:lnTo>
                  <a:lnTo>
                    <a:pt x="18" y="2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0" name="Freeform 575"/>
            <p:cNvSpPr>
              <a:spLocks/>
            </p:cNvSpPr>
            <p:nvPr/>
          </p:nvSpPr>
          <p:spPr bwMode="auto">
            <a:xfrm>
              <a:off x="9513888" y="2333626"/>
              <a:ext cx="4763" cy="4763"/>
            </a:xfrm>
            <a:custGeom>
              <a:avLst/>
              <a:gdLst>
                <a:gd name="T0" fmla="*/ 29 w 58"/>
                <a:gd name="T1" fmla="*/ 0 h 58"/>
                <a:gd name="T2" fmla="*/ 40 w 58"/>
                <a:gd name="T3" fmla="*/ 2 h 58"/>
                <a:gd name="T4" fmla="*/ 49 w 58"/>
                <a:gd name="T5" fmla="*/ 8 h 58"/>
                <a:gd name="T6" fmla="*/ 55 w 58"/>
                <a:gd name="T7" fmla="*/ 17 h 58"/>
                <a:gd name="T8" fmla="*/ 58 w 58"/>
                <a:gd name="T9" fmla="*/ 29 h 58"/>
                <a:gd name="T10" fmla="*/ 55 w 58"/>
                <a:gd name="T11" fmla="*/ 40 h 58"/>
                <a:gd name="T12" fmla="*/ 49 w 58"/>
                <a:gd name="T13" fmla="*/ 49 h 58"/>
                <a:gd name="T14" fmla="*/ 40 w 58"/>
                <a:gd name="T15" fmla="*/ 55 h 58"/>
                <a:gd name="T16" fmla="*/ 29 w 58"/>
                <a:gd name="T17" fmla="*/ 58 h 58"/>
                <a:gd name="T18" fmla="*/ 18 w 58"/>
                <a:gd name="T19" fmla="*/ 55 h 58"/>
                <a:gd name="T20" fmla="*/ 8 w 58"/>
                <a:gd name="T21" fmla="*/ 49 h 58"/>
                <a:gd name="T22" fmla="*/ 2 w 58"/>
                <a:gd name="T23" fmla="*/ 40 h 58"/>
                <a:gd name="T24" fmla="*/ 0 w 58"/>
                <a:gd name="T25" fmla="*/ 29 h 58"/>
                <a:gd name="T26" fmla="*/ 2 w 58"/>
                <a:gd name="T27" fmla="*/ 17 h 58"/>
                <a:gd name="T28" fmla="*/ 8 w 58"/>
                <a:gd name="T29" fmla="*/ 8 h 58"/>
                <a:gd name="T30" fmla="*/ 18 w 58"/>
                <a:gd name="T31" fmla="*/ 2 h 58"/>
                <a:gd name="T32" fmla="*/ 29 w 5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lnTo>
                    <a:pt x="40" y="2"/>
                  </a:lnTo>
                  <a:lnTo>
                    <a:pt x="49" y="8"/>
                  </a:lnTo>
                  <a:lnTo>
                    <a:pt x="55" y="17"/>
                  </a:lnTo>
                  <a:lnTo>
                    <a:pt x="58" y="29"/>
                  </a:lnTo>
                  <a:lnTo>
                    <a:pt x="55" y="40"/>
                  </a:lnTo>
                  <a:lnTo>
                    <a:pt x="49" y="49"/>
                  </a:lnTo>
                  <a:lnTo>
                    <a:pt x="40" y="55"/>
                  </a:lnTo>
                  <a:lnTo>
                    <a:pt x="29" y="58"/>
                  </a:lnTo>
                  <a:lnTo>
                    <a:pt x="18" y="55"/>
                  </a:lnTo>
                  <a:lnTo>
                    <a:pt x="8" y="49"/>
                  </a:lnTo>
                  <a:lnTo>
                    <a:pt x="2" y="40"/>
                  </a:lnTo>
                  <a:lnTo>
                    <a:pt x="0" y="29"/>
                  </a:lnTo>
                  <a:lnTo>
                    <a:pt x="2" y="17"/>
                  </a:lnTo>
                  <a:lnTo>
                    <a:pt x="8" y="8"/>
                  </a:lnTo>
                  <a:lnTo>
                    <a:pt x="18" y="2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1" name="Freeform 576"/>
            <p:cNvSpPr>
              <a:spLocks/>
            </p:cNvSpPr>
            <p:nvPr/>
          </p:nvSpPr>
          <p:spPr bwMode="auto">
            <a:xfrm>
              <a:off x="9513888" y="2292351"/>
              <a:ext cx="4763" cy="6350"/>
            </a:xfrm>
            <a:custGeom>
              <a:avLst/>
              <a:gdLst>
                <a:gd name="T0" fmla="*/ 29 w 58"/>
                <a:gd name="T1" fmla="*/ 0 h 59"/>
                <a:gd name="T2" fmla="*/ 40 w 58"/>
                <a:gd name="T3" fmla="*/ 3 h 59"/>
                <a:gd name="T4" fmla="*/ 49 w 58"/>
                <a:gd name="T5" fmla="*/ 10 h 59"/>
                <a:gd name="T6" fmla="*/ 55 w 58"/>
                <a:gd name="T7" fmla="*/ 19 h 59"/>
                <a:gd name="T8" fmla="*/ 58 w 58"/>
                <a:gd name="T9" fmla="*/ 30 h 59"/>
                <a:gd name="T10" fmla="*/ 55 w 58"/>
                <a:gd name="T11" fmla="*/ 42 h 59"/>
                <a:gd name="T12" fmla="*/ 49 w 58"/>
                <a:gd name="T13" fmla="*/ 51 h 59"/>
                <a:gd name="T14" fmla="*/ 40 w 58"/>
                <a:gd name="T15" fmla="*/ 57 h 59"/>
                <a:gd name="T16" fmla="*/ 29 w 58"/>
                <a:gd name="T17" fmla="*/ 59 h 59"/>
                <a:gd name="T18" fmla="*/ 17 w 58"/>
                <a:gd name="T19" fmla="*/ 57 h 59"/>
                <a:gd name="T20" fmla="*/ 8 w 58"/>
                <a:gd name="T21" fmla="*/ 51 h 59"/>
                <a:gd name="T22" fmla="*/ 2 w 58"/>
                <a:gd name="T23" fmla="*/ 42 h 59"/>
                <a:gd name="T24" fmla="*/ 0 w 58"/>
                <a:gd name="T25" fmla="*/ 30 h 59"/>
                <a:gd name="T26" fmla="*/ 2 w 58"/>
                <a:gd name="T27" fmla="*/ 19 h 59"/>
                <a:gd name="T28" fmla="*/ 8 w 58"/>
                <a:gd name="T29" fmla="*/ 10 h 59"/>
                <a:gd name="T30" fmla="*/ 17 w 58"/>
                <a:gd name="T31" fmla="*/ 3 h 59"/>
                <a:gd name="T32" fmla="*/ 29 w 58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9">
                  <a:moveTo>
                    <a:pt x="29" y="0"/>
                  </a:moveTo>
                  <a:lnTo>
                    <a:pt x="40" y="3"/>
                  </a:lnTo>
                  <a:lnTo>
                    <a:pt x="49" y="10"/>
                  </a:lnTo>
                  <a:lnTo>
                    <a:pt x="55" y="19"/>
                  </a:lnTo>
                  <a:lnTo>
                    <a:pt x="58" y="30"/>
                  </a:lnTo>
                  <a:lnTo>
                    <a:pt x="55" y="42"/>
                  </a:lnTo>
                  <a:lnTo>
                    <a:pt x="49" y="51"/>
                  </a:lnTo>
                  <a:lnTo>
                    <a:pt x="40" y="57"/>
                  </a:lnTo>
                  <a:lnTo>
                    <a:pt x="29" y="59"/>
                  </a:lnTo>
                  <a:lnTo>
                    <a:pt x="17" y="57"/>
                  </a:lnTo>
                  <a:lnTo>
                    <a:pt x="8" y="51"/>
                  </a:lnTo>
                  <a:lnTo>
                    <a:pt x="2" y="42"/>
                  </a:lnTo>
                  <a:lnTo>
                    <a:pt x="0" y="30"/>
                  </a:lnTo>
                  <a:lnTo>
                    <a:pt x="2" y="19"/>
                  </a:lnTo>
                  <a:lnTo>
                    <a:pt x="8" y="10"/>
                  </a:lnTo>
                  <a:lnTo>
                    <a:pt x="17" y="3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2" name="Freeform 577"/>
            <p:cNvSpPr>
              <a:spLocks/>
            </p:cNvSpPr>
            <p:nvPr/>
          </p:nvSpPr>
          <p:spPr bwMode="auto">
            <a:xfrm>
              <a:off x="9513888" y="2300288"/>
              <a:ext cx="4763" cy="6350"/>
            </a:xfrm>
            <a:custGeom>
              <a:avLst/>
              <a:gdLst>
                <a:gd name="T0" fmla="*/ 29 w 58"/>
                <a:gd name="T1" fmla="*/ 0 h 59"/>
                <a:gd name="T2" fmla="*/ 40 w 58"/>
                <a:gd name="T3" fmla="*/ 2 h 59"/>
                <a:gd name="T4" fmla="*/ 49 w 58"/>
                <a:gd name="T5" fmla="*/ 8 h 59"/>
                <a:gd name="T6" fmla="*/ 55 w 58"/>
                <a:gd name="T7" fmla="*/ 18 h 59"/>
                <a:gd name="T8" fmla="*/ 58 w 58"/>
                <a:gd name="T9" fmla="*/ 30 h 59"/>
                <a:gd name="T10" fmla="*/ 55 w 58"/>
                <a:gd name="T11" fmla="*/ 41 h 59"/>
                <a:gd name="T12" fmla="*/ 49 w 58"/>
                <a:gd name="T13" fmla="*/ 50 h 59"/>
                <a:gd name="T14" fmla="*/ 40 w 58"/>
                <a:gd name="T15" fmla="*/ 56 h 59"/>
                <a:gd name="T16" fmla="*/ 29 w 58"/>
                <a:gd name="T17" fmla="*/ 59 h 59"/>
                <a:gd name="T18" fmla="*/ 18 w 58"/>
                <a:gd name="T19" fmla="*/ 56 h 59"/>
                <a:gd name="T20" fmla="*/ 8 w 58"/>
                <a:gd name="T21" fmla="*/ 50 h 59"/>
                <a:gd name="T22" fmla="*/ 2 w 58"/>
                <a:gd name="T23" fmla="*/ 41 h 59"/>
                <a:gd name="T24" fmla="*/ 0 w 58"/>
                <a:gd name="T25" fmla="*/ 30 h 59"/>
                <a:gd name="T26" fmla="*/ 2 w 58"/>
                <a:gd name="T27" fmla="*/ 18 h 59"/>
                <a:gd name="T28" fmla="*/ 8 w 58"/>
                <a:gd name="T29" fmla="*/ 8 h 59"/>
                <a:gd name="T30" fmla="*/ 18 w 58"/>
                <a:gd name="T31" fmla="*/ 2 h 59"/>
                <a:gd name="T32" fmla="*/ 29 w 58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9">
                  <a:moveTo>
                    <a:pt x="29" y="0"/>
                  </a:moveTo>
                  <a:lnTo>
                    <a:pt x="40" y="2"/>
                  </a:lnTo>
                  <a:lnTo>
                    <a:pt x="49" y="8"/>
                  </a:lnTo>
                  <a:lnTo>
                    <a:pt x="55" y="18"/>
                  </a:lnTo>
                  <a:lnTo>
                    <a:pt x="58" y="30"/>
                  </a:lnTo>
                  <a:lnTo>
                    <a:pt x="55" y="41"/>
                  </a:lnTo>
                  <a:lnTo>
                    <a:pt x="49" y="50"/>
                  </a:lnTo>
                  <a:lnTo>
                    <a:pt x="40" y="56"/>
                  </a:lnTo>
                  <a:lnTo>
                    <a:pt x="29" y="59"/>
                  </a:lnTo>
                  <a:lnTo>
                    <a:pt x="18" y="56"/>
                  </a:lnTo>
                  <a:lnTo>
                    <a:pt x="8" y="50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8" y="8"/>
                  </a:lnTo>
                  <a:lnTo>
                    <a:pt x="18" y="2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3" name="Freeform 578"/>
            <p:cNvSpPr>
              <a:spLocks/>
            </p:cNvSpPr>
            <p:nvPr/>
          </p:nvSpPr>
          <p:spPr bwMode="auto">
            <a:xfrm>
              <a:off x="9513888" y="2308226"/>
              <a:ext cx="4763" cy="6350"/>
            </a:xfrm>
            <a:custGeom>
              <a:avLst/>
              <a:gdLst>
                <a:gd name="T0" fmla="*/ 29 w 58"/>
                <a:gd name="T1" fmla="*/ 0 h 59"/>
                <a:gd name="T2" fmla="*/ 40 w 58"/>
                <a:gd name="T3" fmla="*/ 3 h 59"/>
                <a:gd name="T4" fmla="*/ 49 w 58"/>
                <a:gd name="T5" fmla="*/ 9 h 59"/>
                <a:gd name="T6" fmla="*/ 55 w 58"/>
                <a:gd name="T7" fmla="*/ 18 h 59"/>
                <a:gd name="T8" fmla="*/ 58 w 58"/>
                <a:gd name="T9" fmla="*/ 29 h 59"/>
                <a:gd name="T10" fmla="*/ 55 w 58"/>
                <a:gd name="T11" fmla="*/ 40 h 59"/>
                <a:gd name="T12" fmla="*/ 49 w 58"/>
                <a:gd name="T13" fmla="*/ 51 h 59"/>
                <a:gd name="T14" fmla="*/ 40 w 58"/>
                <a:gd name="T15" fmla="*/ 57 h 59"/>
                <a:gd name="T16" fmla="*/ 29 w 58"/>
                <a:gd name="T17" fmla="*/ 59 h 59"/>
                <a:gd name="T18" fmla="*/ 18 w 58"/>
                <a:gd name="T19" fmla="*/ 57 h 59"/>
                <a:gd name="T20" fmla="*/ 8 w 58"/>
                <a:gd name="T21" fmla="*/ 51 h 59"/>
                <a:gd name="T22" fmla="*/ 2 w 58"/>
                <a:gd name="T23" fmla="*/ 40 h 59"/>
                <a:gd name="T24" fmla="*/ 0 w 58"/>
                <a:gd name="T25" fmla="*/ 29 h 59"/>
                <a:gd name="T26" fmla="*/ 2 w 58"/>
                <a:gd name="T27" fmla="*/ 18 h 59"/>
                <a:gd name="T28" fmla="*/ 8 w 58"/>
                <a:gd name="T29" fmla="*/ 9 h 59"/>
                <a:gd name="T30" fmla="*/ 18 w 58"/>
                <a:gd name="T31" fmla="*/ 3 h 59"/>
                <a:gd name="T32" fmla="*/ 29 w 58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9">
                  <a:moveTo>
                    <a:pt x="29" y="0"/>
                  </a:moveTo>
                  <a:lnTo>
                    <a:pt x="40" y="3"/>
                  </a:lnTo>
                  <a:lnTo>
                    <a:pt x="49" y="9"/>
                  </a:lnTo>
                  <a:lnTo>
                    <a:pt x="55" y="18"/>
                  </a:lnTo>
                  <a:lnTo>
                    <a:pt x="58" y="29"/>
                  </a:lnTo>
                  <a:lnTo>
                    <a:pt x="55" y="40"/>
                  </a:lnTo>
                  <a:lnTo>
                    <a:pt x="49" y="51"/>
                  </a:lnTo>
                  <a:lnTo>
                    <a:pt x="40" y="57"/>
                  </a:lnTo>
                  <a:lnTo>
                    <a:pt x="29" y="59"/>
                  </a:lnTo>
                  <a:lnTo>
                    <a:pt x="18" y="57"/>
                  </a:lnTo>
                  <a:lnTo>
                    <a:pt x="8" y="51"/>
                  </a:lnTo>
                  <a:lnTo>
                    <a:pt x="2" y="40"/>
                  </a:lnTo>
                  <a:lnTo>
                    <a:pt x="0" y="29"/>
                  </a:lnTo>
                  <a:lnTo>
                    <a:pt x="2" y="18"/>
                  </a:lnTo>
                  <a:lnTo>
                    <a:pt x="8" y="9"/>
                  </a:lnTo>
                  <a:lnTo>
                    <a:pt x="18" y="3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4" name="Freeform 579"/>
            <p:cNvSpPr>
              <a:spLocks/>
            </p:cNvSpPr>
            <p:nvPr/>
          </p:nvSpPr>
          <p:spPr bwMode="auto">
            <a:xfrm>
              <a:off x="9513888" y="2316163"/>
              <a:ext cx="4763" cy="6350"/>
            </a:xfrm>
            <a:custGeom>
              <a:avLst/>
              <a:gdLst>
                <a:gd name="T0" fmla="*/ 29 w 58"/>
                <a:gd name="T1" fmla="*/ 0 h 57"/>
                <a:gd name="T2" fmla="*/ 40 w 58"/>
                <a:gd name="T3" fmla="*/ 2 h 57"/>
                <a:gd name="T4" fmla="*/ 49 w 58"/>
                <a:gd name="T5" fmla="*/ 8 h 57"/>
                <a:gd name="T6" fmla="*/ 55 w 58"/>
                <a:gd name="T7" fmla="*/ 17 h 57"/>
                <a:gd name="T8" fmla="*/ 58 w 58"/>
                <a:gd name="T9" fmla="*/ 28 h 57"/>
                <a:gd name="T10" fmla="*/ 55 w 58"/>
                <a:gd name="T11" fmla="*/ 40 h 57"/>
                <a:gd name="T12" fmla="*/ 49 w 58"/>
                <a:gd name="T13" fmla="*/ 49 h 57"/>
                <a:gd name="T14" fmla="*/ 40 w 58"/>
                <a:gd name="T15" fmla="*/ 55 h 57"/>
                <a:gd name="T16" fmla="*/ 29 w 58"/>
                <a:gd name="T17" fmla="*/ 57 h 57"/>
                <a:gd name="T18" fmla="*/ 17 w 58"/>
                <a:gd name="T19" fmla="*/ 55 h 57"/>
                <a:gd name="T20" fmla="*/ 8 w 58"/>
                <a:gd name="T21" fmla="*/ 49 h 57"/>
                <a:gd name="T22" fmla="*/ 2 w 58"/>
                <a:gd name="T23" fmla="*/ 39 h 57"/>
                <a:gd name="T24" fmla="*/ 0 w 58"/>
                <a:gd name="T25" fmla="*/ 28 h 57"/>
                <a:gd name="T26" fmla="*/ 2 w 58"/>
                <a:gd name="T27" fmla="*/ 17 h 57"/>
                <a:gd name="T28" fmla="*/ 8 w 58"/>
                <a:gd name="T29" fmla="*/ 8 h 57"/>
                <a:gd name="T30" fmla="*/ 17 w 58"/>
                <a:gd name="T31" fmla="*/ 2 h 57"/>
                <a:gd name="T32" fmla="*/ 29 w 58"/>
                <a:gd name="T3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7">
                  <a:moveTo>
                    <a:pt x="29" y="0"/>
                  </a:moveTo>
                  <a:lnTo>
                    <a:pt x="40" y="2"/>
                  </a:lnTo>
                  <a:lnTo>
                    <a:pt x="49" y="8"/>
                  </a:lnTo>
                  <a:lnTo>
                    <a:pt x="55" y="17"/>
                  </a:lnTo>
                  <a:lnTo>
                    <a:pt x="58" y="28"/>
                  </a:lnTo>
                  <a:lnTo>
                    <a:pt x="55" y="40"/>
                  </a:lnTo>
                  <a:lnTo>
                    <a:pt x="49" y="49"/>
                  </a:lnTo>
                  <a:lnTo>
                    <a:pt x="40" y="55"/>
                  </a:lnTo>
                  <a:lnTo>
                    <a:pt x="29" y="57"/>
                  </a:lnTo>
                  <a:lnTo>
                    <a:pt x="17" y="55"/>
                  </a:lnTo>
                  <a:lnTo>
                    <a:pt x="8" y="49"/>
                  </a:lnTo>
                  <a:lnTo>
                    <a:pt x="2" y="39"/>
                  </a:lnTo>
                  <a:lnTo>
                    <a:pt x="0" y="28"/>
                  </a:lnTo>
                  <a:lnTo>
                    <a:pt x="2" y="17"/>
                  </a:lnTo>
                  <a:lnTo>
                    <a:pt x="8" y="8"/>
                  </a:lnTo>
                  <a:lnTo>
                    <a:pt x="17" y="2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5" name="Freeform 580"/>
            <p:cNvSpPr>
              <a:spLocks/>
            </p:cNvSpPr>
            <p:nvPr/>
          </p:nvSpPr>
          <p:spPr bwMode="auto">
            <a:xfrm>
              <a:off x="9574213" y="2281238"/>
              <a:ext cx="6350" cy="4763"/>
            </a:xfrm>
            <a:custGeom>
              <a:avLst/>
              <a:gdLst>
                <a:gd name="T0" fmla="*/ 31 w 58"/>
                <a:gd name="T1" fmla="*/ 0 h 59"/>
                <a:gd name="T2" fmla="*/ 42 w 58"/>
                <a:gd name="T3" fmla="*/ 3 h 59"/>
                <a:gd name="T4" fmla="*/ 50 w 58"/>
                <a:gd name="T5" fmla="*/ 9 h 59"/>
                <a:gd name="T6" fmla="*/ 56 w 58"/>
                <a:gd name="T7" fmla="*/ 18 h 59"/>
                <a:gd name="T8" fmla="*/ 58 w 58"/>
                <a:gd name="T9" fmla="*/ 27 h 59"/>
                <a:gd name="T10" fmla="*/ 58 w 58"/>
                <a:gd name="T11" fmla="*/ 38 h 59"/>
                <a:gd name="T12" fmla="*/ 57 w 58"/>
                <a:gd name="T13" fmla="*/ 41 h 59"/>
                <a:gd name="T14" fmla="*/ 56 w 58"/>
                <a:gd name="T15" fmla="*/ 43 h 59"/>
                <a:gd name="T16" fmla="*/ 52 w 58"/>
                <a:gd name="T17" fmla="*/ 48 h 59"/>
                <a:gd name="T18" fmla="*/ 45 w 58"/>
                <a:gd name="T19" fmla="*/ 55 h 59"/>
                <a:gd name="T20" fmla="*/ 36 w 58"/>
                <a:gd name="T21" fmla="*/ 58 h 59"/>
                <a:gd name="T22" fmla="*/ 26 w 58"/>
                <a:gd name="T23" fmla="*/ 59 h 59"/>
                <a:gd name="T24" fmla="*/ 16 w 58"/>
                <a:gd name="T25" fmla="*/ 56 h 59"/>
                <a:gd name="T26" fmla="*/ 7 w 58"/>
                <a:gd name="T27" fmla="*/ 49 h 59"/>
                <a:gd name="T28" fmla="*/ 1 w 58"/>
                <a:gd name="T29" fmla="*/ 39 h 59"/>
                <a:gd name="T30" fmla="*/ 0 w 58"/>
                <a:gd name="T31" fmla="*/ 27 h 59"/>
                <a:gd name="T32" fmla="*/ 3 w 58"/>
                <a:gd name="T33" fmla="*/ 16 h 59"/>
                <a:gd name="T34" fmla="*/ 10 w 58"/>
                <a:gd name="T35" fmla="*/ 7 h 59"/>
                <a:gd name="T36" fmla="*/ 20 w 58"/>
                <a:gd name="T37" fmla="*/ 2 h 59"/>
                <a:gd name="T38" fmla="*/ 31 w 58"/>
                <a:gd name="T3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" h="59">
                  <a:moveTo>
                    <a:pt x="31" y="0"/>
                  </a:moveTo>
                  <a:lnTo>
                    <a:pt x="42" y="3"/>
                  </a:lnTo>
                  <a:lnTo>
                    <a:pt x="50" y="9"/>
                  </a:lnTo>
                  <a:lnTo>
                    <a:pt x="56" y="18"/>
                  </a:lnTo>
                  <a:lnTo>
                    <a:pt x="58" y="27"/>
                  </a:lnTo>
                  <a:lnTo>
                    <a:pt x="58" y="38"/>
                  </a:lnTo>
                  <a:lnTo>
                    <a:pt x="57" y="41"/>
                  </a:lnTo>
                  <a:lnTo>
                    <a:pt x="56" y="43"/>
                  </a:lnTo>
                  <a:lnTo>
                    <a:pt x="52" y="48"/>
                  </a:lnTo>
                  <a:lnTo>
                    <a:pt x="45" y="55"/>
                  </a:lnTo>
                  <a:lnTo>
                    <a:pt x="36" y="58"/>
                  </a:lnTo>
                  <a:lnTo>
                    <a:pt x="26" y="59"/>
                  </a:lnTo>
                  <a:lnTo>
                    <a:pt x="16" y="56"/>
                  </a:lnTo>
                  <a:lnTo>
                    <a:pt x="7" y="49"/>
                  </a:lnTo>
                  <a:lnTo>
                    <a:pt x="1" y="39"/>
                  </a:lnTo>
                  <a:lnTo>
                    <a:pt x="0" y="27"/>
                  </a:lnTo>
                  <a:lnTo>
                    <a:pt x="3" y="16"/>
                  </a:lnTo>
                  <a:lnTo>
                    <a:pt x="10" y="7"/>
                  </a:lnTo>
                  <a:lnTo>
                    <a:pt x="20" y="2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6" name="Freeform 581"/>
            <p:cNvSpPr>
              <a:spLocks/>
            </p:cNvSpPr>
            <p:nvPr/>
          </p:nvSpPr>
          <p:spPr bwMode="auto">
            <a:xfrm>
              <a:off x="9582150" y="2284413"/>
              <a:ext cx="4763" cy="6350"/>
            </a:xfrm>
            <a:custGeom>
              <a:avLst/>
              <a:gdLst>
                <a:gd name="T0" fmla="*/ 30 w 58"/>
                <a:gd name="T1" fmla="*/ 0 h 58"/>
                <a:gd name="T2" fmla="*/ 41 w 58"/>
                <a:gd name="T3" fmla="*/ 2 h 58"/>
                <a:gd name="T4" fmla="*/ 50 w 58"/>
                <a:gd name="T5" fmla="*/ 8 h 58"/>
                <a:gd name="T6" fmla="*/ 56 w 58"/>
                <a:gd name="T7" fmla="*/ 18 h 58"/>
                <a:gd name="T8" fmla="*/ 58 w 58"/>
                <a:gd name="T9" fmla="*/ 29 h 58"/>
                <a:gd name="T10" fmla="*/ 56 w 58"/>
                <a:gd name="T11" fmla="*/ 40 h 58"/>
                <a:gd name="T12" fmla="*/ 50 w 58"/>
                <a:gd name="T13" fmla="*/ 49 h 58"/>
                <a:gd name="T14" fmla="*/ 41 w 58"/>
                <a:gd name="T15" fmla="*/ 55 h 58"/>
                <a:gd name="T16" fmla="*/ 30 w 58"/>
                <a:gd name="T17" fmla="*/ 58 h 58"/>
                <a:gd name="T18" fmla="*/ 18 w 58"/>
                <a:gd name="T19" fmla="*/ 55 h 58"/>
                <a:gd name="T20" fmla="*/ 8 w 58"/>
                <a:gd name="T21" fmla="*/ 49 h 58"/>
                <a:gd name="T22" fmla="*/ 2 w 58"/>
                <a:gd name="T23" fmla="*/ 40 h 58"/>
                <a:gd name="T24" fmla="*/ 0 w 58"/>
                <a:gd name="T25" fmla="*/ 29 h 58"/>
                <a:gd name="T26" fmla="*/ 2 w 58"/>
                <a:gd name="T27" fmla="*/ 18 h 58"/>
                <a:gd name="T28" fmla="*/ 8 w 58"/>
                <a:gd name="T29" fmla="*/ 8 h 58"/>
                <a:gd name="T30" fmla="*/ 18 w 58"/>
                <a:gd name="T31" fmla="*/ 2 h 58"/>
                <a:gd name="T32" fmla="*/ 30 w 5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8">
                  <a:moveTo>
                    <a:pt x="30" y="0"/>
                  </a:moveTo>
                  <a:lnTo>
                    <a:pt x="41" y="2"/>
                  </a:lnTo>
                  <a:lnTo>
                    <a:pt x="50" y="8"/>
                  </a:lnTo>
                  <a:lnTo>
                    <a:pt x="56" y="18"/>
                  </a:lnTo>
                  <a:lnTo>
                    <a:pt x="58" y="29"/>
                  </a:lnTo>
                  <a:lnTo>
                    <a:pt x="56" y="40"/>
                  </a:lnTo>
                  <a:lnTo>
                    <a:pt x="50" y="49"/>
                  </a:lnTo>
                  <a:lnTo>
                    <a:pt x="41" y="55"/>
                  </a:lnTo>
                  <a:lnTo>
                    <a:pt x="30" y="58"/>
                  </a:lnTo>
                  <a:lnTo>
                    <a:pt x="18" y="55"/>
                  </a:lnTo>
                  <a:lnTo>
                    <a:pt x="8" y="49"/>
                  </a:lnTo>
                  <a:lnTo>
                    <a:pt x="2" y="40"/>
                  </a:lnTo>
                  <a:lnTo>
                    <a:pt x="0" y="29"/>
                  </a:lnTo>
                  <a:lnTo>
                    <a:pt x="2" y="18"/>
                  </a:lnTo>
                  <a:lnTo>
                    <a:pt x="8" y="8"/>
                  </a:lnTo>
                  <a:lnTo>
                    <a:pt x="18" y="2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7" name="Freeform 582"/>
            <p:cNvSpPr>
              <a:spLocks/>
            </p:cNvSpPr>
            <p:nvPr/>
          </p:nvSpPr>
          <p:spPr bwMode="auto">
            <a:xfrm>
              <a:off x="9588500" y="2287588"/>
              <a:ext cx="6350" cy="6350"/>
            </a:xfrm>
            <a:custGeom>
              <a:avLst/>
              <a:gdLst>
                <a:gd name="T0" fmla="*/ 28 w 57"/>
                <a:gd name="T1" fmla="*/ 0 h 59"/>
                <a:gd name="T2" fmla="*/ 40 w 57"/>
                <a:gd name="T3" fmla="*/ 3 h 59"/>
                <a:gd name="T4" fmla="*/ 49 w 57"/>
                <a:gd name="T5" fmla="*/ 9 h 59"/>
                <a:gd name="T6" fmla="*/ 55 w 57"/>
                <a:gd name="T7" fmla="*/ 18 h 59"/>
                <a:gd name="T8" fmla="*/ 57 w 57"/>
                <a:gd name="T9" fmla="*/ 29 h 59"/>
                <a:gd name="T10" fmla="*/ 55 w 57"/>
                <a:gd name="T11" fmla="*/ 40 h 59"/>
                <a:gd name="T12" fmla="*/ 49 w 57"/>
                <a:gd name="T13" fmla="*/ 50 h 59"/>
                <a:gd name="T14" fmla="*/ 40 w 57"/>
                <a:gd name="T15" fmla="*/ 57 h 59"/>
                <a:gd name="T16" fmla="*/ 28 w 57"/>
                <a:gd name="T17" fmla="*/ 59 h 59"/>
                <a:gd name="T18" fmla="*/ 17 w 57"/>
                <a:gd name="T19" fmla="*/ 57 h 59"/>
                <a:gd name="T20" fmla="*/ 8 w 57"/>
                <a:gd name="T21" fmla="*/ 50 h 59"/>
                <a:gd name="T22" fmla="*/ 2 w 57"/>
                <a:gd name="T23" fmla="*/ 40 h 59"/>
                <a:gd name="T24" fmla="*/ 0 w 57"/>
                <a:gd name="T25" fmla="*/ 29 h 59"/>
                <a:gd name="T26" fmla="*/ 2 w 57"/>
                <a:gd name="T27" fmla="*/ 18 h 59"/>
                <a:gd name="T28" fmla="*/ 8 w 57"/>
                <a:gd name="T29" fmla="*/ 9 h 59"/>
                <a:gd name="T30" fmla="*/ 17 w 57"/>
                <a:gd name="T31" fmla="*/ 3 h 59"/>
                <a:gd name="T32" fmla="*/ 28 w 57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59">
                  <a:moveTo>
                    <a:pt x="28" y="0"/>
                  </a:moveTo>
                  <a:lnTo>
                    <a:pt x="40" y="3"/>
                  </a:lnTo>
                  <a:lnTo>
                    <a:pt x="49" y="9"/>
                  </a:lnTo>
                  <a:lnTo>
                    <a:pt x="55" y="18"/>
                  </a:lnTo>
                  <a:lnTo>
                    <a:pt x="57" y="29"/>
                  </a:lnTo>
                  <a:lnTo>
                    <a:pt x="55" y="40"/>
                  </a:lnTo>
                  <a:lnTo>
                    <a:pt x="49" y="50"/>
                  </a:lnTo>
                  <a:lnTo>
                    <a:pt x="40" y="57"/>
                  </a:lnTo>
                  <a:lnTo>
                    <a:pt x="28" y="59"/>
                  </a:lnTo>
                  <a:lnTo>
                    <a:pt x="17" y="57"/>
                  </a:lnTo>
                  <a:lnTo>
                    <a:pt x="8" y="50"/>
                  </a:lnTo>
                  <a:lnTo>
                    <a:pt x="2" y="40"/>
                  </a:lnTo>
                  <a:lnTo>
                    <a:pt x="0" y="29"/>
                  </a:lnTo>
                  <a:lnTo>
                    <a:pt x="2" y="18"/>
                  </a:lnTo>
                  <a:lnTo>
                    <a:pt x="8" y="9"/>
                  </a:lnTo>
                  <a:lnTo>
                    <a:pt x="17" y="3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8" name="Freeform 583"/>
            <p:cNvSpPr>
              <a:spLocks/>
            </p:cNvSpPr>
            <p:nvPr/>
          </p:nvSpPr>
          <p:spPr bwMode="auto">
            <a:xfrm>
              <a:off x="9553575" y="2270126"/>
              <a:ext cx="4763" cy="4763"/>
            </a:xfrm>
            <a:custGeom>
              <a:avLst/>
              <a:gdLst>
                <a:gd name="T0" fmla="*/ 32 w 59"/>
                <a:gd name="T1" fmla="*/ 0 h 59"/>
                <a:gd name="T2" fmla="*/ 43 w 59"/>
                <a:gd name="T3" fmla="*/ 3 h 59"/>
                <a:gd name="T4" fmla="*/ 52 w 59"/>
                <a:gd name="T5" fmla="*/ 10 h 59"/>
                <a:gd name="T6" fmla="*/ 57 w 59"/>
                <a:gd name="T7" fmla="*/ 20 h 59"/>
                <a:gd name="T8" fmla="*/ 59 w 59"/>
                <a:gd name="T9" fmla="*/ 31 h 59"/>
                <a:gd name="T10" fmla="*/ 56 w 59"/>
                <a:gd name="T11" fmla="*/ 43 h 59"/>
                <a:gd name="T12" fmla="*/ 49 w 59"/>
                <a:gd name="T13" fmla="*/ 52 h 59"/>
                <a:gd name="T14" fmla="*/ 39 w 59"/>
                <a:gd name="T15" fmla="*/ 57 h 59"/>
                <a:gd name="T16" fmla="*/ 28 w 59"/>
                <a:gd name="T17" fmla="*/ 59 h 59"/>
                <a:gd name="T18" fmla="*/ 17 w 59"/>
                <a:gd name="T19" fmla="*/ 56 h 59"/>
                <a:gd name="T20" fmla="*/ 8 w 59"/>
                <a:gd name="T21" fmla="*/ 48 h 59"/>
                <a:gd name="T22" fmla="*/ 1 w 59"/>
                <a:gd name="T23" fmla="*/ 38 h 59"/>
                <a:gd name="T24" fmla="*/ 0 w 59"/>
                <a:gd name="T25" fmla="*/ 27 h 59"/>
                <a:gd name="T26" fmla="*/ 4 w 59"/>
                <a:gd name="T27" fmla="*/ 16 h 59"/>
                <a:gd name="T28" fmla="*/ 11 w 59"/>
                <a:gd name="T29" fmla="*/ 7 h 59"/>
                <a:gd name="T30" fmla="*/ 21 w 59"/>
                <a:gd name="T31" fmla="*/ 1 h 59"/>
                <a:gd name="T32" fmla="*/ 32 w 59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9">
                  <a:moveTo>
                    <a:pt x="32" y="0"/>
                  </a:moveTo>
                  <a:lnTo>
                    <a:pt x="43" y="3"/>
                  </a:lnTo>
                  <a:lnTo>
                    <a:pt x="52" y="10"/>
                  </a:lnTo>
                  <a:lnTo>
                    <a:pt x="57" y="20"/>
                  </a:lnTo>
                  <a:lnTo>
                    <a:pt x="59" y="31"/>
                  </a:lnTo>
                  <a:lnTo>
                    <a:pt x="56" y="43"/>
                  </a:lnTo>
                  <a:lnTo>
                    <a:pt x="49" y="52"/>
                  </a:lnTo>
                  <a:lnTo>
                    <a:pt x="39" y="57"/>
                  </a:lnTo>
                  <a:lnTo>
                    <a:pt x="28" y="59"/>
                  </a:lnTo>
                  <a:lnTo>
                    <a:pt x="17" y="56"/>
                  </a:lnTo>
                  <a:lnTo>
                    <a:pt x="8" y="48"/>
                  </a:lnTo>
                  <a:lnTo>
                    <a:pt x="1" y="38"/>
                  </a:lnTo>
                  <a:lnTo>
                    <a:pt x="0" y="27"/>
                  </a:lnTo>
                  <a:lnTo>
                    <a:pt x="4" y="16"/>
                  </a:lnTo>
                  <a:lnTo>
                    <a:pt x="11" y="7"/>
                  </a:lnTo>
                  <a:lnTo>
                    <a:pt x="21" y="1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9" name="Freeform 584"/>
            <p:cNvSpPr>
              <a:spLocks/>
            </p:cNvSpPr>
            <p:nvPr/>
          </p:nvSpPr>
          <p:spPr bwMode="auto">
            <a:xfrm>
              <a:off x="9559925" y="2273301"/>
              <a:ext cx="6350" cy="6350"/>
            </a:xfrm>
            <a:custGeom>
              <a:avLst/>
              <a:gdLst>
                <a:gd name="T0" fmla="*/ 29 w 57"/>
                <a:gd name="T1" fmla="*/ 0 h 59"/>
                <a:gd name="T2" fmla="*/ 40 w 57"/>
                <a:gd name="T3" fmla="*/ 4 h 59"/>
                <a:gd name="T4" fmla="*/ 49 w 57"/>
                <a:gd name="T5" fmla="*/ 10 h 59"/>
                <a:gd name="T6" fmla="*/ 55 w 57"/>
                <a:gd name="T7" fmla="*/ 19 h 59"/>
                <a:gd name="T8" fmla="*/ 57 w 57"/>
                <a:gd name="T9" fmla="*/ 30 h 59"/>
                <a:gd name="T10" fmla="*/ 55 w 57"/>
                <a:gd name="T11" fmla="*/ 42 h 59"/>
                <a:gd name="T12" fmla="*/ 49 w 57"/>
                <a:gd name="T13" fmla="*/ 51 h 59"/>
                <a:gd name="T14" fmla="*/ 40 w 57"/>
                <a:gd name="T15" fmla="*/ 57 h 59"/>
                <a:gd name="T16" fmla="*/ 29 w 57"/>
                <a:gd name="T17" fmla="*/ 59 h 59"/>
                <a:gd name="T18" fmla="*/ 17 w 57"/>
                <a:gd name="T19" fmla="*/ 57 h 59"/>
                <a:gd name="T20" fmla="*/ 8 w 57"/>
                <a:gd name="T21" fmla="*/ 51 h 59"/>
                <a:gd name="T22" fmla="*/ 2 w 57"/>
                <a:gd name="T23" fmla="*/ 42 h 59"/>
                <a:gd name="T24" fmla="*/ 0 w 57"/>
                <a:gd name="T25" fmla="*/ 30 h 59"/>
                <a:gd name="T26" fmla="*/ 2 w 57"/>
                <a:gd name="T27" fmla="*/ 19 h 59"/>
                <a:gd name="T28" fmla="*/ 8 w 57"/>
                <a:gd name="T29" fmla="*/ 10 h 59"/>
                <a:gd name="T30" fmla="*/ 17 w 57"/>
                <a:gd name="T31" fmla="*/ 4 h 59"/>
                <a:gd name="T32" fmla="*/ 29 w 57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59">
                  <a:moveTo>
                    <a:pt x="29" y="0"/>
                  </a:moveTo>
                  <a:lnTo>
                    <a:pt x="40" y="4"/>
                  </a:lnTo>
                  <a:lnTo>
                    <a:pt x="49" y="10"/>
                  </a:lnTo>
                  <a:lnTo>
                    <a:pt x="55" y="19"/>
                  </a:lnTo>
                  <a:lnTo>
                    <a:pt x="57" y="30"/>
                  </a:lnTo>
                  <a:lnTo>
                    <a:pt x="55" y="42"/>
                  </a:lnTo>
                  <a:lnTo>
                    <a:pt x="49" y="51"/>
                  </a:lnTo>
                  <a:lnTo>
                    <a:pt x="40" y="57"/>
                  </a:lnTo>
                  <a:lnTo>
                    <a:pt x="29" y="59"/>
                  </a:lnTo>
                  <a:lnTo>
                    <a:pt x="17" y="57"/>
                  </a:lnTo>
                  <a:lnTo>
                    <a:pt x="8" y="51"/>
                  </a:lnTo>
                  <a:lnTo>
                    <a:pt x="2" y="42"/>
                  </a:lnTo>
                  <a:lnTo>
                    <a:pt x="0" y="30"/>
                  </a:lnTo>
                  <a:lnTo>
                    <a:pt x="2" y="19"/>
                  </a:lnTo>
                  <a:lnTo>
                    <a:pt x="8" y="10"/>
                  </a:lnTo>
                  <a:lnTo>
                    <a:pt x="17" y="4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0" name="Freeform 585"/>
            <p:cNvSpPr>
              <a:spLocks/>
            </p:cNvSpPr>
            <p:nvPr/>
          </p:nvSpPr>
          <p:spPr bwMode="auto">
            <a:xfrm>
              <a:off x="9567863" y="2278063"/>
              <a:ext cx="4763" cy="4763"/>
            </a:xfrm>
            <a:custGeom>
              <a:avLst/>
              <a:gdLst>
                <a:gd name="T0" fmla="*/ 29 w 58"/>
                <a:gd name="T1" fmla="*/ 0 h 58"/>
                <a:gd name="T2" fmla="*/ 41 w 58"/>
                <a:gd name="T3" fmla="*/ 2 h 58"/>
                <a:gd name="T4" fmla="*/ 50 w 58"/>
                <a:gd name="T5" fmla="*/ 8 h 58"/>
                <a:gd name="T6" fmla="*/ 56 w 58"/>
                <a:gd name="T7" fmla="*/ 17 h 58"/>
                <a:gd name="T8" fmla="*/ 58 w 58"/>
                <a:gd name="T9" fmla="*/ 29 h 58"/>
                <a:gd name="T10" fmla="*/ 56 w 58"/>
                <a:gd name="T11" fmla="*/ 40 h 58"/>
                <a:gd name="T12" fmla="*/ 50 w 58"/>
                <a:gd name="T13" fmla="*/ 49 h 58"/>
                <a:gd name="T14" fmla="*/ 41 w 58"/>
                <a:gd name="T15" fmla="*/ 55 h 58"/>
                <a:gd name="T16" fmla="*/ 29 w 58"/>
                <a:gd name="T17" fmla="*/ 58 h 58"/>
                <a:gd name="T18" fmla="*/ 18 w 58"/>
                <a:gd name="T19" fmla="*/ 55 h 58"/>
                <a:gd name="T20" fmla="*/ 9 w 58"/>
                <a:gd name="T21" fmla="*/ 49 h 58"/>
                <a:gd name="T22" fmla="*/ 2 w 58"/>
                <a:gd name="T23" fmla="*/ 40 h 58"/>
                <a:gd name="T24" fmla="*/ 0 w 58"/>
                <a:gd name="T25" fmla="*/ 29 h 58"/>
                <a:gd name="T26" fmla="*/ 2 w 58"/>
                <a:gd name="T27" fmla="*/ 17 h 58"/>
                <a:gd name="T28" fmla="*/ 9 w 58"/>
                <a:gd name="T29" fmla="*/ 8 h 58"/>
                <a:gd name="T30" fmla="*/ 18 w 58"/>
                <a:gd name="T31" fmla="*/ 2 h 58"/>
                <a:gd name="T32" fmla="*/ 29 w 5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lnTo>
                    <a:pt x="41" y="2"/>
                  </a:lnTo>
                  <a:lnTo>
                    <a:pt x="50" y="8"/>
                  </a:lnTo>
                  <a:lnTo>
                    <a:pt x="56" y="17"/>
                  </a:lnTo>
                  <a:lnTo>
                    <a:pt x="58" y="29"/>
                  </a:lnTo>
                  <a:lnTo>
                    <a:pt x="56" y="40"/>
                  </a:lnTo>
                  <a:lnTo>
                    <a:pt x="50" y="49"/>
                  </a:lnTo>
                  <a:lnTo>
                    <a:pt x="41" y="55"/>
                  </a:lnTo>
                  <a:lnTo>
                    <a:pt x="29" y="58"/>
                  </a:lnTo>
                  <a:lnTo>
                    <a:pt x="18" y="55"/>
                  </a:lnTo>
                  <a:lnTo>
                    <a:pt x="9" y="49"/>
                  </a:lnTo>
                  <a:lnTo>
                    <a:pt x="2" y="40"/>
                  </a:lnTo>
                  <a:lnTo>
                    <a:pt x="0" y="29"/>
                  </a:lnTo>
                  <a:lnTo>
                    <a:pt x="2" y="17"/>
                  </a:lnTo>
                  <a:lnTo>
                    <a:pt x="9" y="8"/>
                  </a:lnTo>
                  <a:lnTo>
                    <a:pt x="18" y="2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1" name="Freeform 586"/>
            <p:cNvSpPr>
              <a:spLocks/>
            </p:cNvSpPr>
            <p:nvPr/>
          </p:nvSpPr>
          <p:spPr bwMode="auto">
            <a:xfrm>
              <a:off x="9445625" y="2284413"/>
              <a:ext cx="4763" cy="6350"/>
            </a:xfrm>
            <a:custGeom>
              <a:avLst/>
              <a:gdLst>
                <a:gd name="T0" fmla="*/ 29 w 58"/>
                <a:gd name="T1" fmla="*/ 0 h 58"/>
                <a:gd name="T2" fmla="*/ 40 w 58"/>
                <a:gd name="T3" fmla="*/ 2 h 58"/>
                <a:gd name="T4" fmla="*/ 50 w 58"/>
                <a:gd name="T5" fmla="*/ 8 h 58"/>
                <a:gd name="T6" fmla="*/ 56 w 58"/>
                <a:gd name="T7" fmla="*/ 18 h 58"/>
                <a:gd name="T8" fmla="*/ 58 w 58"/>
                <a:gd name="T9" fmla="*/ 29 h 58"/>
                <a:gd name="T10" fmla="*/ 56 w 58"/>
                <a:gd name="T11" fmla="*/ 40 h 58"/>
                <a:gd name="T12" fmla="*/ 50 w 58"/>
                <a:gd name="T13" fmla="*/ 49 h 58"/>
                <a:gd name="T14" fmla="*/ 40 w 58"/>
                <a:gd name="T15" fmla="*/ 55 h 58"/>
                <a:gd name="T16" fmla="*/ 29 w 58"/>
                <a:gd name="T17" fmla="*/ 58 h 58"/>
                <a:gd name="T18" fmla="*/ 18 w 58"/>
                <a:gd name="T19" fmla="*/ 55 h 58"/>
                <a:gd name="T20" fmla="*/ 9 w 58"/>
                <a:gd name="T21" fmla="*/ 49 h 58"/>
                <a:gd name="T22" fmla="*/ 3 w 58"/>
                <a:gd name="T23" fmla="*/ 40 h 58"/>
                <a:gd name="T24" fmla="*/ 0 w 58"/>
                <a:gd name="T25" fmla="*/ 29 h 58"/>
                <a:gd name="T26" fmla="*/ 3 w 58"/>
                <a:gd name="T27" fmla="*/ 18 h 58"/>
                <a:gd name="T28" fmla="*/ 9 w 58"/>
                <a:gd name="T29" fmla="*/ 8 h 58"/>
                <a:gd name="T30" fmla="*/ 18 w 58"/>
                <a:gd name="T31" fmla="*/ 2 h 58"/>
                <a:gd name="T32" fmla="*/ 29 w 5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lnTo>
                    <a:pt x="40" y="2"/>
                  </a:lnTo>
                  <a:lnTo>
                    <a:pt x="50" y="8"/>
                  </a:lnTo>
                  <a:lnTo>
                    <a:pt x="56" y="18"/>
                  </a:lnTo>
                  <a:lnTo>
                    <a:pt x="58" y="29"/>
                  </a:lnTo>
                  <a:lnTo>
                    <a:pt x="56" y="40"/>
                  </a:lnTo>
                  <a:lnTo>
                    <a:pt x="50" y="49"/>
                  </a:lnTo>
                  <a:lnTo>
                    <a:pt x="40" y="55"/>
                  </a:lnTo>
                  <a:lnTo>
                    <a:pt x="29" y="58"/>
                  </a:lnTo>
                  <a:lnTo>
                    <a:pt x="18" y="55"/>
                  </a:lnTo>
                  <a:lnTo>
                    <a:pt x="9" y="49"/>
                  </a:lnTo>
                  <a:lnTo>
                    <a:pt x="3" y="40"/>
                  </a:lnTo>
                  <a:lnTo>
                    <a:pt x="0" y="29"/>
                  </a:lnTo>
                  <a:lnTo>
                    <a:pt x="3" y="18"/>
                  </a:lnTo>
                  <a:lnTo>
                    <a:pt x="9" y="8"/>
                  </a:lnTo>
                  <a:lnTo>
                    <a:pt x="18" y="2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2" name="Freeform 587"/>
            <p:cNvSpPr>
              <a:spLocks/>
            </p:cNvSpPr>
            <p:nvPr/>
          </p:nvSpPr>
          <p:spPr bwMode="auto">
            <a:xfrm>
              <a:off x="9439275" y="2287588"/>
              <a:ext cx="4763" cy="6350"/>
            </a:xfrm>
            <a:custGeom>
              <a:avLst/>
              <a:gdLst>
                <a:gd name="T0" fmla="*/ 29 w 58"/>
                <a:gd name="T1" fmla="*/ 0 h 59"/>
                <a:gd name="T2" fmla="*/ 41 w 58"/>
                <a:gd name="T3" fmla="*/ 3 h 59"/>
                <a:gd name="T4" fmla="*/ 50 w 58"/>
                <a:gd name="T5" fmla="*/ 9 h 59"/>
                <a:gd name="T6" fmla="*/ 56 w 58"/>
                <a:gd name="T7" fmla="*/ 18 h 59"/>
                <a:gd name="T8" fmla="*/ 58 w 58"/>
                <a:gd name="T9" fmla="*/ 29 h 59"/>
                <a:gd name="T10" fmla="*/ 56 w 58"/>
                <a:gd name="T11" fmla="*/ 40 h 59"/>
                <a:gd name="T12" fmla="*/ 50 w 58"/>
                <a:gd name="T13" fmla="*/ 50 h 59"/>
                <a:gd name="T14" fmla="*/ 41 w 58"/>
                <a:gd name="T15" fmla="*/ 57 h 59"/>
                <a:gd name="T16" fmla="*/ 29 w 58"/>
                <a:gd name="T17" fmla="*/ 59 h 59"/>
                <a:gd name="T18" fmla="*/ 18 w 58"/>
                <a:gd name="T19" fmla="*/ 57 h 59"/>
                <a:gd name="T20" fmla="*/ 9 w 58"/>
                <a:gd name="T21" fmla="*/ 50 h 59"/>
                <a:gd name="T22" fmla="*/ 3 w 58"/>
                <a:gd name="T23" fmla="*/ 40 h 59"/>
                <a:gd name="T24" fmla="*/ 0 w 58"/>
                <a:gd name="T25" fmla="*/ 29 h 59"/>
                <a:gd name="T26" fmla="*/ 3 w 58"/>
                <a:gd name="T27" fmla="*/ 18 h 59"/>
                <a:gd name="T28" fmla="*/ 9 w 58"/>
                <a:gd name="T29" fmla="*/ 9 h 59"/>
                <a:gd name="T30" fmla="*/ 18 w 58"/>
                <a:gd name="T31" fmla="*/ 3 h 59"/>
                <a:gd name="T32" fmla="*/ 29 w 58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9">
                  <a:moveTo>
                    <a:pt x="29" y="0"/>
                  </a:moveTo>
                  <a:lnTo>
                    <a:pt x="41" y="3"/>
                  </a:lnTo>
                  <a:lnTo>
                    <a:pt x="50" y="9"/>
                  </a:lnTo>
                  <a:lnTo>
                    <a:pt x="56" y="18"/>
                  </a:lnTo>
                  <a:lnTo>
                    <a:pt x="58" y="29"/>
                  </a:lnTo>
                  <a:lnTo>
                    <a:pt x="56" y="40"/>
                  </a:lnTo>
                  <a:lnTo>
                    <a:pt x="50" y="50"/>
                  </a:lnTo>
                  <a:lnTo>
                    <a:pt x="41" y="57"/>
                  </a:lnTo>
                  <a:lnTo>
                    <a:pt x="29" y="59"/>
                  </a:lnTo>
                  <a:lnTo>
                    <a:pt x="18" y="57"/>
                  </a:lnTo>
                  <a:lnTo>
                    <a:pt x="9" y="50"/>
                  </a:lnTo>
                  <a:lnTo>
                    <a:pt x="3" y="40"/>
                  </a:lnTo>
                  <a:lnTo>
                    <a:pt x="0" y="29"/>
                  </a:lnTo>
                  <a:lnTo>
                    <a:pt x="3" y="18"/>
                  </a:lnTo>
                  <a:lnTo>
                    <a:pt x="9" y="9"/>
                  </a:lnTo>
                  <a:lnTo>
                    <a:pt x="18" y="3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3" name="Freeform 588"/>
            <p:cNvSpPr>
              <a:spLocks/>
            </p:cNvSpPr>
            <p:nvPr/>
          </p:nvSpPr>
          <p:spPr bwMode="auto">
            <a:xfrm>
              <a:off x="9474200" y="2270126"/>
              <a:ext cx="4763" cy="4763"/>
            </a:xfrm>
            <a:custGeom>
              <a:avLst/>
              <a:gdLst>
                <a:gd name="T0" fmla="*/ 27 w 58"/>
                <a:gd name="T1" fmla="*/ 0 h 59"/>
                <a:gd name="T2" fmla="*/ 38 w 58"/>
                <a:gd name="T3" fmla="*/ 1 h 59"/>
                <a:gd name="T4" fmla="*/ 48 w 58"/>
                <a:gd name="T5" fmla="*/ 6 h 59"/>
                <a:gd name="T6" fmla="*/ 55 w 58"/>
                <a:gd name="T7" fmla="*/ 16 h 59"/>
                <a:gd name="T8" fmla="*/ 58 w 58"/>
                <a:gd name="T9" fmla="*/ 27 h 59"/>
                <a:gd name="T10" fmla="*/ 56 w 58"/>
                <a:gd name="T11" fmla="*/ 38 h 59"/>
                <a:gd name="T12" fmla="*/ 51 w 58"/>
                <a:gd name="T13" fmla="*/ 48 h 59"/>
                <a:gd name="T14" fmla="*/ 42 w 58"/>
                <a:gd name="T15" fmla="*/ 56 h 59"/>
                <a:gd name="T16" fmla="*/ 31 w 58"/>
                <a:gd name="T17" fmla="*/ 59 h 59"/>
                <a:gd name="T18" fmla="*/ 20 w 58"/>
                <a:gd name="T19" fmla="*/ 57 h 59"/>
                <a:gd name="T20" fmla="*/ 10 w 58"/>
                <a:gd name="T21" fmla="*/ 52 h 59"/>
                <a:gd name="T22" fmla="*/ 3 w 58"/>
                <a:gd name="T23" fmla="*/ 43 h 59"/>
                <a:gd name="T24" fmla="*/ 0 w 58"/>
                <a:gd name="T25" fmla="*/ 31 h 59"/>
                <a:gd name="T26" fmla="*/ 1 w 58"/>
                <a:gd name="T27" fmla="*/ 20 h 59"/>
                <a:gd name="T28" fmla="*/ 7 w 58"/>
                <a:gd name="T29" fmla="*/ 10 h 59"/>
                <a:gd name="T30" fmla="*/ 16 w 58"/>
                <a:gd name="T31" fmla="*/ 3 h 59"/>
                <a:gd name="T32" fmla="*/ 27 w 58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9">
                  <a:moveTo>
                    <a:pt x="27" y="0"/>
                  </a:moveTo>
                  <a:lnTo>
                    <a:pt x="38" y="1"/>
                  </a:lnTo>
                  <a:lnTo>
                    <a:pt x="48" y="6"/>
                  </a:lnTo>
                  <a:lnTo>
                    <a:pt x="55" y="16"/>
                  </a:lnTo>
                  <a:lnTo>
                    <a:pt x="58" y="27"/>
                  </a:lnTo>
                  <a:lnTo>
                    <a:pt x="56" y="38"/>
                  </a:lnTo>
                  <a:lnTo>
                    <a:pt x="51" y="48"/>
                  </a:lnTo>
                  <a:lnTo>
                    <a:pt x="42" y="56"/>
                  </a:lnTo>
                  <a:lnTo>
                    <a:pt x="31" y="59"/>
                  </a:lnTo>
                  <a:lnTo>
                    <a:pt x="20" y="57"/>
                  </a:lnTo>
                  <a:lnTo>
                    <a:pt x="10" y="52"/>
                  </a:lnTo>
                  <a:lnTo>
                    <a:pt x="3" y="43"/>
                  </a:lnTo>
                  <a:lnTo>
                    <a:pt x="0" y="31"/>
                  </a:lnTo>
                  <a:lnTo>
                    <a:pt x="1" y="20"/>
                  </a:lnTo>
                  <a:lnTo>
                    <a:pt x="7" y="10"/>
                  </a:lnTo>
                  <a:lnTo>
                    <a:pt x="16" y="3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4" name="Freeform 589"/>
            <p:cNvSpPr>
              <a:spLocks/>
            </p:cNvSpPr>
            <p:nvPr/>
          </p:nvSpPr>
          <p:spPr bwMode="auto">
            <a:xfrm>
              <a:off x="9466263" y="2273301"/>
              <a:ext cx="6350" cy="6350"/>
            </a:xfrm>
            <a:custGeom>
              <a:avLst/>
              <a:gdLst>
                <a:gd name="T0" fmla="*/ 29 w 58"/>
                <a:gd name="T1" fmla="*/ 0 h 59"/>
                <a:gd name="T2" fmla="*/ 41 w 58"/>
                <a:gd name="T3" fmla="*/ 4 h 59"/>
                <a:gd name="T4" fmla="*/ 50 w 58"/>
                <a:gd name="T5" fmla="*/ 10 h 59"/>
                <a:gd name="T6" fmla="*/ 56 w 58"/>
                <a:gd name="T7" fmla="*/ 19 h 59"/>
                <a:gd name="T8" fmla="*/ 58 w 58"/>
                <a:gd name="T9" fmla="*/ 30 h 59"/>
                <a:gd name="T10" fmla="*/ 56 w 58"/>
                <a:gd name="T11" fmla="*/ 42 h 59"/>
                <a:gd name="T12" fmla="*/ 50 w 58"/>
                <a:gd name="T13" fmla="*/ 51 h 59"/>
                <a:gd name="T14" fmla="*/ 41 w 58"/>
                <a:gd name="T15" fmla="*/ 57 h 59"/>
                <a:gd name="T16" fmla="*/ 29 w 58"/>
                <a:gd name="T17" fmla="*/ 59 h 59"/>
                <a:gd name="T18" fmla="*/ 18 w 58"/>
                <a:gd name="T19" fmla="*/ 57 h 59"/>
                <a:gd name="T20" fmla="*/ 9 w 58"/>
                <a:gd name="T21" fmla="*/ 51 h 59"/>
                <a:gd name="T22" fmla="*/ 3 w 58"/>
                <a:gd name="T23" fmla="*/ 42 h 59"/>
                <a:gd name="T24" fmla="*/ 0 w 58"/>
                <a:gd name="T25" fmla="*/ 30 h 59"/>
                <a:gd name="T26" fmla="*/ 3 w 58"/>
                <a:gd name="T27" fmla="*/ 19 h 59"/>
                <a:gd name="T28" fmla="*/ 9 w 58"/>
                <a:gd name="T29" fmla="*/ 10 h 59"/>
                <a:gd name="T30" fmla="*/ 18 w 58"/>
                <a:gd name="T31" fmla="*/ 4 h 59"/>
                <a:gd name="T32" fmla="*/ 29 w 58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9">
                  <a:moveTo>
                    <a:pt x="29" y="0"/>
                  </a:moveTo>
                  <a:lnTo>
                    <a:pt x="41" y="4"/>
                  </a:lnTo>
                  <a:lnTo>
                    <a:pt x="50" y="10"/>
                  </a:lnTo>
                  <a:lnTo>
                    <a:pt x="56" y="19"/>
                  </a:lnTo>
                  <a:lnTo>
                    <a:pt x="58" y="30"/>
                  </a:lnTo>
                  <a:lnTo>
                    <a:pt x="56" y="42"/>
                  </a:lnTo>
                  <a:lnTo>
                    <a:pt x="50" y="51"/>
                  </a:lnTo>
                  <a:lnTo>
                    <a:pt x="41" y="57"/>
                  </a:lnTo>
                  <a:lnTo>
                    <a:pt x="29" y="59"/>
                  </a:lnTo>
                  <a:lnTo>
                    <a:pt x="18" y="57"/>
                  </a:lnTo>
                  <a:lnTo>
                    <a:pt x="9" y="51"/>
                  </a:lnTo>
                  <a:lnTo>
                    <a:pt x="3" y="42"/>
                  </a:lnTo>
                  <a:lnTo>
                    <a:pt x="0" y="30"/>
                  </a:lnTo>
                  <a:lnTo>
                    <a:pt x="3" y="19"/>
                  </a:lnTo>
                  <a:lnTo>
                    <a:pt x="9" y="10"/>
                  </a:lnTo>
                  <a:lnTo>
                    <a:pt x="18" y="4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5" name="Freeform 590"/>
            <p:cNvSpPr>
              <a:spLocks/>
            </p:cNvSpPr>
            <p:nvPr/>
          </p:nvSpPr>
          <p:spPr bwMode="auto">
            <a:xfrm>
              <a:off x="9459913" y="2278063"/>
              <a:ext cx="4763" cy="4763"/>
            </a:xfrm>
            <a:custGeom>
              <a:avLst/>
              <a:gdLst>
                <a:gd name="T0" fmla="*/ 28 w 57"/>
                <a:gd name="T1" fmla="*/ 0 h 58"/>
                <a:gd name="T2" fmla="*/ 40 w 57"/>
                <a:gd name="T3" fmla="*/ 2 h 58"/>
                <a:gd name="T4" fmla="*/ 49 w 57"/>
                <a:gd name="T5" fmla="*/ 8 h 58"/>
                <a:gd name="T6" fmla="*/ 55 w 57"/>
                <a:gd name="T7" fmla="*/ 17 h 58"/>
                <a:gd name="T8" fmla="*/ 57 w 57"/>
                <a:gd name="T9" fmla="*/ 29 h 58"/>
                <a:gd name="T10" fmla="*/ 55 w 57"/>
                <a:gd name="T11" fmla="*/ 40 h 58"/>
                <a:gd name="T12" fmla="*/ 49 w 57"/>
                <a:gd name="T13" fmla="*/ 49 h 58"/>
                <a:gd name="T14" fmla="*/ 40 w 57"/>
                <a:gd name="T15" fmla="*/ 55 h 58"/>
                <a:gd name="T16" fmla="*/ 28 w 57"/>
                <a:gd name="T17" fmla="*/ 58 h 58"/>
                <a:gd name="T18" fmla="*/ 17 w 57"/>
                <a:gd name="T19" fmla="*/ 55 h 58"/>
                <a:gd name="T20" fmla="*/ 8 w 57"/>
                <a:gd name="T21" fmla="*/ 49 h 58"/>
                <a:gd name="T22" fmla="*/ 2 w 57"/>
                <a:gd name="T23" fmla="*/ 40 h 58"/>
                <a:gd name="T24" fmla="*/ 0 w 57"/>
                <a:gd name="T25" fmla="*/ 29 h 58"/>
                <a:gd name="T26" fmla="*/ 2 w 57"/>
                <a:gd name="T27" fmla="*/ 17 h 58"/>
                <a:gd name="T28" fmla="*/ 8 w 57"/>
                <a:gd name="T29" fmla="*/ 8 h 58"/>
                <a:gd name="T30" fmla="*/ 17 w 57"/>
                <a:gd name="T31" fmla="*/ 2 h 58"/>
                <a:gd name="T32" fmla="*/ 28 w 57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58">
                  <a:moveTo>
                    <a:pt x="28" y="0"/>
                  </a:moveTo>
                  <a:lnTo>
                    <a:pt x="40" y="2"/>
                  </a:lnTo>
                  <a:lnTo>
                    <a:pt x="49" y="8"/>
                  </a:lnTo>
                  <a:lnTo>
                    <a:pt x="55" y="17"/>
                  </a:lnTo>
                  <a:lnTo>
                    <a:pt x="57" y="29"/>
                  </a:lnTo>
                  <a:lnTo>
                    <a:pt x="55" y="40"/>
                  </a:lnTo>
                  <a:lnTo>
                    <a:pt x="49" y="49"/>
                  </a:lnTo>
                  <a:lnTo>
                    <a:pt x="40" y="55"/>
                  </a:lnTo>
                  <a:lnTo>
                    <a:pt x="28" y="58"/>
                  </a:lnTo>
                  <a:lnTo>
                    <a:pt x="17" y="55"/>
                  </a:lnTo>
                  <a:lnTo>
                    <a:pt x="8" y="49"/>
                  </a:lnTo>
                  <a:lnTo>
                    <a:pt x="2" y="40"/>
                  </a:lnTo>
                  <a:lnTo>
                    <a:pt x="0" y="29"/>
                  </a:lnTo>
                  <a:lnTo>
                    <a:pt x="2" y="17"/>
                  </a:lnTo>
                  <a:lnTo>
                    <a:pt x="8" y="8"/>
                  </a:lnTo>
                  <a:lnTo>
                    <a:pt x="17" y="2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6" name="Freeform 591"/>
            <p:cNvSpPr>
              <a:spLocks/>
            </p:cNvSpPr>
            <p:nvPr/>
          </p:nvSpPr>
          <p:spPr bwMode="auto">
            <a:xfrm>
              <a:off x="9453563" y="2281238"/>
              <a:ext cx="4763" cy="4763"/>
            </a:xfrm>
            <a:custGeom>
              <a:avLst/>
              <a:gdLst>
                <a:gd name="T0" fmla="*/ 27 w 58"/>
                <a:gd name="T1" fmla="*/ 0 h 59"/>
                <a:gd name="T2" fmla="*/ 38 w 58"/>
                <a:gd name="T3" fmla="*/ 2 h 59"/>
                <a:gd name="T4" fmla="*/ 47 w 58"/>
                <a:gd name="T5" fmla="*/ 7 h 59"/>
                <a:gd name="T6" fmla="*/ 55 w 58"/>
                <a:gd name="T7" fmla="*/ 16 h 59"/>
                <a:gd name="T8" fmla="*/ 58 w 58"/>
                <a:gd name="T9" fmla="*/ 27 h 59"/>
                <a:gd name="T10" fmla="*/ 56 w 58"/>
                <a:gd name="T11" fmla="*/ 39 h 59"/>
                <a:gd name="T12" fmla="*/ 51 w 58"/>
                <a:gd name="T13" fmla="*/ 49 h 59"/>
                <a:gd name="T14" fmla="*/ 42 w 58"/>
                <a:gd name="T15" fmla="*/ 56 h 59"/>
                <a:gd name="T16" fmla="*/ 31 w 58"/>
                <a:gd name="T17" fmla="*/ 59 h 59"/>
                <a:gd name="T18" fmla="*/ 20 w 58"/>
                <a:gd name="T19" fmla="*/ 58 h 59"/>
                <a:gd name="T20" fmla="*/ 10 w 58"/>
                <a:gd name="T21" fmla="*/ 52 h 59"/>
                <a:gd name="T22" fmla="*/ 3 w 58"/>
                <a:gd name="T23" fmla="*/ 43 h 59"/>
                <a:gd name="T24" fmla="*/ 0 w 58"/>
                <a:gd name="T25" fmla="*/ 32 h 59"/>
                <a:gd name="T26" fmla="*/ 1 w 58"/>
                <a:gd name="T27" fmla="*/ 20 h 59"/>
                <a:gd name="T28" fmla="*/ 7 w 58"/>
                <a:gd name="T29" fmla="*/ 11 h 59"/>
                <a:gd name="T30" fmla="*/ 16 w 58"/>
                <a:gd name="T31" fmla="*/ 3 h 59"/>
                <a:gd name="T32" fmla="*/ 27 w 58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9">
                  <a:moveTo>
                    <a:pt x="27" y="0"/>
                  </a:moveTo>
                  <a:lnTo>
                    <a:pt x="38" y="2"/>
                  </a:lnTo>
                  <a:lnTo>
                    <a:pt x="47" y="7"/>
                  </a:lnTo>
                  <a:lnTo>
                    <a:pt x="55" y="16"/>
                  </a:lnTo>
                  <a:lnTo>
                    <a:pt x="58" y="27"/>
                  </a:lnTo>
                  <a:lnTo>
                    <a:pt x="56" y="39"/>
                  </a:lnTo>
                  <a:lnTo>
                    <a:pt x="51" y="49"/>
                  </a:lnTo>
                  <a:lnTo>
                    <a:pt x="42" y="56"/>
                  </a:lnTo>
                  <a:lnTo>
                    <a:pt x="31" y="59"/>
                  </a:lnTo>
                  <a:lnTo>
                    <a:pt x="20" y="58"/>
                  </a:lnTo>
                  <a:lnTo>
                    <a:pt x="10" y="52"/>
                  </a:lnTo>
                  <a:lnTo>
                    <a:pt x="3" y="43"/>
                  </a:lnTo>
                  <a:lnTo>
                    <a:pt x="0" y="32"/>
                  </a:lnTo>
                  <a:lnTo>
                    <a:pt x="1" y="20"/>
                  </a:lnTo>
                  <a:lnTo>
                    <a:pt x="7" y="11"/>
                  </a:lnTo>
                  <a:lnTo>
                    <a:pt x="16" y="3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7" name="Freeform 592"/>
            <p:cNvSpPr>
              <a:spLocks/>
            </p:cNvSpPr>
            <p:nvPr/>
          </p:nvSpPr>
          <p:spPr bwMode="auto">
            <a:xfrm>
              <a:off x="9445625" y="2208213"/>
              <a:ext cx="4763" cy="6350"/>
            </a:xfrm>
            <a:custGeom>
              <a:avLst/>
              <a:gdLst>
                <a:gd name="T0" fmla="*/ 29 w 58"/>
                <a:gd name="T1" fmla="*/ 0 h 57"/>
                <a:gd name="T2" fmla="*/ 40 w 58"/>
                <a:gd name="T3" fmla="*/ 2 h 57"/>
                <a:gd name="T4" fmla="*/ 50 w 58"/>
                <a:gd name="T5" fmla="*/ 8 h 57"/>
                <a:gd name="T6" fmla="*/ 56 w 58"/>
                <a:gd name="T7" fmla="*/ 17 h 57"/>
                <a:gd name="T8" fmla="*/ 58 w 58"/>
                <a:gd name="T9" fmla="*/ 28 h 57"/>
                <a:gd name="T10" fmla="*/ 56 w 58"/>
                <a:gd name="T11" fmla="*/ 40 h 57"/>
                <a:gd name="T12" fmla="*/ 50 w 58"/>
                <a:gd name="T13" fmla="*/ 49 h 57"/>
                <a:gd name="T14" fmla="*/ 40 w 58"/>
                <a:gd name="T15" fmla="*/ 55 h 57"/>
                <a:gd name="T16" fmla="*/ 29 w 58"/>
                <a:gd name="T17" fmla="*/ 57 h 57"/>
                <a:gd name="T18" fmla="*/ 18 w 58"/>
                <a:gd name="T19" fmla="*/ 55 h 57"/>
                <a:gd name="T20" fmla="*/ 9 w 58"/>
                <a:gd name="T21" fmla="*/ 49 h 57"/>
                <a:gd name="T22" fmla="*/ 3 w 58"/>
                <a:gd name="T23" fmla="*/ 40 h 57"/>
                <a:gd name="T24" fmla="*/ 0 w 58"/>
                <a:gd name="T25" fmla="*/ 28 h 57"/>
                <a:gd name="T26" fmla="*/ 3 w 58"/>
                <a:gd name="T27" fmla="*/ 17 h 57"/>
                <a:gd name="T28" fmla="*/ 9 w 58"/>
                <a:gd name="T29" fmla="*/ 8 h 57"/>
                <a:gd name="T30" fmla="*/ 18 w 58"/>
                <a:gd name="T31" fmla="*/ 2 h 57"/>
                <a:gd name="T32" fmla="*/ 29 w 58"/>
                <a:gd name="T3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7">
                  <a:moveTo>
                    <a:pt x="29" y="0"/>
                  </a:moveTo>
                  <a:lnTo>
                    <a:pt x="40" y="2"/>
                  </a:lnTo>
                  <a:lnTo>
                    <a:pt x="50" y="8"/>
                  </a:lnTo>
                  <a:lnTo>
                    <a:pt x="56" y="17"/>
                  </a:lnTo>
                  <a:lnTo>
                    <a:pt x="58" y="28"/>
                  </a:lnTo>
                  <a:lnTo>
                    <a:pt x="56" y="40"/>
                  </a:lnTo>
                  <a:lnTo>
                    <a:pt x="50" y="49"/>
                  </a:lnTo>
                  <a:lnTo>
                    <a:pt x="40" y="55"/>
                  </a:lnTo>
                  <a:lnTo>
                    <a:pt x="29" y="57"/>
                  </a:lnTo>
                  <a:lnTo>
                    <a:pt x="18" y="55"/>
                  </a:lnTo>
                  <a:lnTo>
                    <a:pt x="9" y="49"/>
                  </a:lnTo>
                  <a:lnTo>
                    <a:pt x="3" y="40"/>
                  </a:lnTo>
                  <a:lnTo>
                    <a:pt x="0" y="28"/>
                  </a:lnTo>
                  <a:lnTo>
                    <a:pt x="3" y="17"/>
                  </a:lnTo>
                  <a:lnTo>
                    <a:pt x="9" y="8"/>
                  </a:lnTo>
                  <a:lnTo>
                    <a:pt x="18" y="2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" name="Freeform 593"/>
            <p:cNvSpPr>
              <a:spLocks/>
            </p:cNvSpPr>
            <p:nvPr/>
          </p:nvSpPr>
          <p:spPr bwMode="auto">
            <a:xfrm>
              <a:off x="9439275" y="2205038"/>
              <a:ext cx="4763" cy="4763"/>
            </a:xfrm>
            <a:custGeom>
              <a:avLst/>
              <a:gdLst>
                <a:gd name="T0" fmla="*/ 29 w 58"/>
                <a:gd name="T1" fmla="*/ 0 h 59"/>
                <a:gd name="T2" fmla="*/ 41 w 58"/>
                <a:gd name="T3" fmla="*/ 3 h 59"/>
                <a:gd name="T4" fmla="*/ 50 w 58"/>
                <a:gd name="T5" fmla="*/ 10 h 59"/>
                <a:gd name="T6" fmla="*/ 56 w 58"/>
                <a:gd name="T7" fmla="*/ 19 h 59"/>
                <a:gd name="T8" fmla="*/ 58 w 58"/>
                <a:gd name="T9" fmla="*/ 30 h 59"/>
                <a:gd name="T10" fmla="*/ 56 w 58"/>
                <a:gd name="T11" fmla="*/ 41 h 59"/>
                <a:gd name="T12" fmla="*/ 50 w 58"/>
                <a:gd name="T13" fmla="*/ 51 h 59"/>
                <a:gd name="T14" fmla="*/ 41 w 58"/>
                <a:gd name="T15" fmla="*/ 57 h 59"/>
                <a:gd name="T16" fmla="*/ 29 w 58"/>
                <a:gd name="T17" fmla="*/ 59 h 59"/>
                <a:gd name="T18" fmla="*/ 18 w 58"/>
                <a:gd name="T19" fmla="*/ 57 h 59"/>
                <a:gd name="T20" fmla="*/ 9 w 58"/>
                <a:gd name="T21" fmla="*/ 51 h 59"/>
                <a:gd name="T22" fmla="*/ 3 w 58"/>
                <a:gd name="T23" fmla="*/ 41 h 59"/>
                <a:gd name="T24" fmla="*/ 0 w 58"/>
                <a:gd name="T25" fmla="*/ 30 h 59"/>
                <a:gd name="T26" fmla="*/ 3 w 58"/>
                <a:gd name="T27" fmla="*/ 19 h 59"/>
                <a:gd name="T28" fmla="*/ 9 w 58"/>
                <a:gd name="T29" fmla="*/ 10 h 59"/>
                <a:gd name="T30" fmla="*/ 18 w 58"/>
                <a:gd name="T31" fmla="*/ 3 h 59"/>
                <a:gd name="T32" fmla="*/ 29 w 58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9">
                  <a:moveTo>
                    <a:pt x="29" y="0"/>
                  </a:moveTo>
                  <a:lnTo>
                    <a:pt x="41" y="3"/>
                  </a:lnTo>
                  <a:lnTo>
                    <a:pt x="50" y="10"/>
                  </a:lnTo>
                  <a:lnTo>
                    <a:pt x="56" y="19"/>
                  </a:lnTo>
                  <a:lnTo>
                    <a:pt x="58" y="30"/>
                  </a:lnTo>
                  <a:lnTo>
                    <a:pt x="56" y="41"/>
                  </a:lnTo>
                  <a:lnTo>
                    <a:pt x="50" y="51"/>
                  </a:lnTo>
                  <a:lnTo>
                    <a:pt x="41" y="57"/>
                  </a:lnTo>
                  <a:lnTo>
                    <a:pt x="29" y="59"/>
                  </a:lnTo>
                  <a:lnTo>
                    <a:pt x="18" y="57"/>
                  </a:lnTo>
                  <a:lnTo>
                    <a:pt x="9" y="51"/>
                  </a:lnTo>
                  <a:lnTo>
                    <a:pt x="3" y="41"/>
                  </a:lnTo>
                  <a:lnTo>
                    <a:pt x="0" y="30"/>
                  </a:lnTo>
                  <a:lnTo>
                    <a:pt x="3" y="19"/>
                  </a:lnTo>
                  <a:lnTo>
                    <a:pt x="9" y="10"/>
                  </a:lnTo>
                  <a:lnTo>
                    <a:pt x="18" y="3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9" name="Freeform 594"/>
            <p:cNvSpPr>
              <a:spLocks/>
            </p:cNvSpPr>
            <p:nvPr/>
          </p:nvSpPr>
          <p:spPr bwMode="auto">
            <a:xfrm>
              <a:off x="9474200" y="2222501"/>
              <a:ext cx="4763" cy="6350"/>
            </a:xfrm>
            <a:custGeom>
              <a:avLst/>
              <a:gdLst>
                <a:gd name="T0" fmla="*/ 31 w 58"/>
                <a:gd name="T1" fmla="*/ 0 h 59"/>
                <a:gd name="T2" fmla="*/ 42 w 58"/>
                <a:gd name="T3" fmla="*/ 3 h 59"/>
                <a:gd name="T4" fmla="*/ 51 w 58"/>
                <a:gd name="T5" fmla="*/ 10 h 59"/>
                <a:gd name="T6" fmla="*/ 56 w 58"/>
                <a:gd name="T7" fmla="*/ 20 h 59"/>
                <a:gd name="T8" fmla="*/ 58 w 58"/>
                <a:gd name="T9" fmla="*/ 32 h 59"/>
                <a:gd name="T10" fmla="*/ 54 w 58"/>
                <a:gd name="T11" fmla="*/ 43 h 59"/>
                <a:gd name="T12" fmla="*/ 47 w 58"/>
                <a:gd name="T13" fmla="*/ 52 h 59"/>
                <a:gd name="T14" fmla="*/ 37 w 58"/>
                <a:gd name="T15" fmla="*/ 57 h 59"/>
                <a:gd name="T16" fmla="*/ 26 w 58"/>
                <a:gd name="T17" fmla="*/ 59 h 59"/>
                <a:gd name="T18" fmla="*/ 15 w 58"/>
                <a:gd name="T19" fmla="*/ 55 h 59"/>
                <a:gd name="T20" fmla="*/ 6 w 58"/>
                <a:gd name="T21" fmla="*/ 48 h 59"/>
                <a:gd name="T22" fmla="*/ 1 w 58"/>
                <a:gd name="T23" fmla="*/ 38 h 59"/>
                <a:gd name="T24" fmla="*/ 0 w 58"/>
                <a:gd name="T25" fmla="*/ 27 h 59"/>
                <a:gd name="T26" fmla="*/ 3 w 58"/>
                <a:gd name="T27" fmla="*/ 15 h 59"/>
                <a:gd name="T28" fmla="*/ 10 w 58"/>
                <a:gd name="T29" fmla="*/ 7 h 59"/>
                <a:gd name="T30" fmla="*/ 20 w 58"/>
                <a:gd name="T31" fmla="*/ 1 h 59"/>
                <a:gd name="T32" fmla="*/ 31 w 58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9">
                  <a:moveTo>
                    <a:pt x="31" y="0"/>
                  </a:moveTo>
                  <a:lnTo>
                    <a:pt x="42" y="3"/>
                  </a:lnTo>
                  <a:lnTo>
                    <a:pt x="51" y="10"/>
                  </a:lnTo>
                  <a:lnTo>
                    <a:pt x="56" y="20"/>
                  </a:lnTo>
                  <a:lnTo>
                    <a:pt x="58" y="32"/>
                  </a:lnTo>
                  <a:lnTo>
                    <a:pt x="54" y="43"/>
                  </a:lnTo>
                  <a:lnTo>
                    <a:pt x="47" y="52"/>
                  </a:lnTo>
                  <a:lnTo>
                    <a:pt x="37" y="57"/>
                  </a:lnTo>
                  <a:lnTo>
                    <a:pt x="26" y="59"/>
                  </a:lnTo>
                  <a:lnTo>
                    <a:pt x="15" y="55"/>
                  </a:lnTo>
                  <a:lnTo>
                    <a:pt x="6" y="48"/>
                  </a:lnTo>
                  <a:lnTo>
                    <a:pt x="1" y="38"/>
                  </a:lnTo>
                  <a:lnTo>
                    <a:pt x="0" y="27"/>
                  </a:lnTo>
                  <a:lnTo>
                    <a:pt x="3" y="15"/>
                  </a:lnTo>
                  <a:lnTo>
                    <a:pt x="10" y="7"/>
                  </a:lnTo>
                  <a:lnTo>
                    <a:pt x="20" y="1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0" name="Freeform 595"/>
            <p:cNvSpPr>
              <a:spLocks/>
            </p:cNvSpPr>
            <p:nvPr/>
          </p:nvSpPr>
          <p:spPr bwMode="auto">
            <a:xfrm>
              <a:off x="9466263" y="2219326"/>
              <a:ext cx="6350" cy="6350"/>
            </a:xfrm>
            <a:custGeom>
              <a:avLst/>
              <a:gdLst>
                <a:gd name="T0" fmla="*/ 29 w 58"/>
                <a:gd name="T1" fmla="*/ 0 h 58"/>
                <a:gd name="T2" fmla="*/ 41 w 58"/>
                <a:gd name="T3" fmla="*/ 2 h 58"/>
                <a:gd name="T4" fmla="*/ 50 w 58"/>
                <a:gd name="T5" fmla="*/ 9 h 58"/>
                <a:gd name="T6" fmla="*/ 56 w 58"/>
                <a:gd name="T7" fmla="*/ 18 h 58"/>
                <a:gd name="T8" fmla="*/ 58 w 58"/>
                <a:gd name="T9" fmla="*/ 29 h 58"/>
                <a:gd name="T10" fmla="*/ 56 w 58"/>
                <a:gd name="T11" fmla="*/ 40 h 58"/>
                <a:gd name="T12" fmla="*/ 50 w 58"/>
                <a:gd name="T13" fmla="*/ 49 h 58"/>
                <a:gd name="T14" fmla="*/ 41 w 58"/>
                <a:gd name="T15" fmla="*/ 56 h 58"/>
                <a:gd name="T16" fmla="*/ 29 w 58"/>
                <a:gd name="T17" fmla="*/ 58 h 58"/>
                <a:gd name="T18" fmla="*/ 18 w 58"/>
                <a:gd name="T19" fmla="*/ 56 h 58"/>
                <a:gd name="T20" fmla="*/ 9 w 58"/>
                <a:gd name="T21" fmla="*/ 49 h 58"/>
                <a:gd name="T22" fmla="*/ 3 w 58"/>
                <a:gd name="T23" fmla="*/ 40 h 58"/>
                <a:gd name="T24" fmla="*/ 0 w 58"/>
                <a:gd name="T25" fmla="*/ 29 h 58"/>
                <a:gd name="T26" fmla="*/ 3 w 58"/>
                <a:gd name="T27" fmla="*/ 18 h 58"/>
                <a:gd name="T28" fmla="*/ 9 w 58"/>
                <a:gd name="T29" fmla="*/ 9 h 58"/>
                <a:gd name="T30" fmla="*/ 18 w 58"/>
                <a:gd name="T31" fmla="*/ 2 h 58"/>
                <a:gd name="T32" fmla="*/ 29 w 5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lnTo>
                    <a:pt x="41" y="2"/>
                  </a:lnTo>
                  <a:lnTo>
                    <a:pt x="50" y="9"/>
                  </a:lnTo>
                  <a:lnTo>
                    <a:pt x="56" y="18"/>
                  </a:lnTo>
                  <a:lnTo>
                    <a:pt x="58" y="29"/>
                  </a:lnTo>
                  <a:lnTo>
                    <a:pt x="56" y="40"/>
                  </a:lnTo>
                  <a:lnTo>
                    <a:pt x="50" y="49"/>
                  </a:lnTo>
                  <a:lnTo>
                    <a:pt x="41" y="56"/>
                  </a:lnTo>
                  <a:lnTo>
                    <a:pt x="29" y="58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3" y="40"/>
                  </a:lnTo>
                  <a:lnTo>
                    <a:pt x="0" y="29"/>
                  </a:lnTo>
                  <a:lnTo>
                    <a:pt x="3" y="18"/>
                  </a:lnTo>
                  <a:lnTo>
                    <a:pt x="9" y="9"/>
                  </a:lnTo>
                  <a:lnTo>
                    <a:pt x="18" y="2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1" name="Freeform 596"/>
            <p:cNvSpPr>
              <a:spLocks/>
            </p:cNvSpPr>
            <p:nvPr/>
          </p:nvSpPr>
          <p:spPr bwMode="auto">
            <a:xfrm>
              <a:off x="9459913" y="2216151"/>
              <a:ext cx="4763" cy="4763"/>
            </a:xfrm>
            <a:custGeom>
              <a:avLst/>
              <a:gdLst>
                <a:gd name="T0" fmla="*/ 29 w 58"/>
                <a:gd name="T1" fmla="*/ 0 h 58"/>
                <a:gd name="T2" fmla="*/ 40 w 58"/>
                <a:gd name="T3" fmla="*/ 2 h 58"/>
                <a:gd name="T4" fmla="*/ 49 w 58"/>
                <a:gd name="T5" fmla="*/ 8 h 58"/>
                <a:gd name="T6" fmla="*/ 56 w 58"/>
                <a:gd name="T7" fmla="*/ 17 h 58"/>
                <a:gd name="T8" fmla="*/ 58 w 58"/>
                <a:gd name="T9" fmla="*/ 29 h 58"/>
                <a:gd name="T10" fmla="*/ 56 w 58"/>
                <a:gd name="T11" fmla="*/ 40 h 58"/>
                <a:gd name="T12" fmla="*/ 49 w 58"/>
                <a:gd name="T13" fmla="*/ 49 h 58"/>
                <a:gd name="T14" fmla="*/ 40 w 58"/>
                <a:gd name="T15" fmla="*/ 55 h 58"/>
                <a:gd name="T16" fmla="*/ 29 w 58"/>
                <a:gd name="T17" fmla="*/ 58 h 58"/>
                <a:gd name="T18" fmla="*/ 18 w 58"/>
                <a:gd name="T19" fmla="*/ 55 h 58"/>
                <a:gd name="T20" fmla="*/ 9 w 58"/>
                <a:gd name="T21" fmla="*/ 49 h 58"/>
                <a:gd name="T22" fmla="*/ 2 w 58"/>
                <a:gd name="T23" fmla="*/ 40 h 58"/>
                <a:gd name="T24" fmla="*/ 0 w 58"/>
                <a:gd name="T25" fmla="*/ 29 h 58"/>
                <a:gd name="T26" fmla="*/ 2 w 58"/>
                <a:gd name="T27" fmla="*/ 17 h 58"/>
                <a:gd name="T28" fmla="*/ 9 w 58"/>
                <a:gd name="T29" fmla="*/ 8 h 58"/>
                <a:gd name="T30" fmla="*/ 18 w 58"/>
                <a:gd name="T31" fmla="*/ 2 h 58"/>
                <a:gd name="T32" fmla="*/ 29 w 5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lnTo>
                    <a:pt x="40" y="2"/>
                  </a:lnTo>
                  <a:lnTo>
                    <a:pt x="49" y="8"/>
                  </a:lnTo>
                  <a:lnTo>
                    <a:pt x="56" y="17"/>
                  </a:lnTo>
                  <a:lnTo>
                    <a:pt x="58" y="29"/>
                  </a:lnTo>
                  <a:lnTo>
                    <a:pt x="56" y="40"/>
                  </a:lnTo>
                  <a:lnTo>
                    <a:pt x="49" y="49"/>
                  </a:lnTo>
                  <a:lnTo>
                    <a:pt x="40" y="55"/>
                  </a:lnTo>
                  <a:lnTo>
                    <a:pt x="29" y="58"/>
                  </a:lnTo>
                  <a:lnTo>
                    <a:pt x="18" y="55"/>
                  </a:lnTo>
                  <a:lnTo>
                    <a:pt x="9" y="49"/>
                  </a:lnTo>
                  <a:lnTo>
                    <a:pt x="2" y="40"/>
                  </a:lnTo>
                  <a:lnTo>
                    <a:pt x="0" y="29"/>
                  </a:lnTo>
                  <a:lnTo>
                    <a:pt x="2" y="17"/>
                  </a:lnTo>
                  <a:lnTo>
                    <a:pt x="9" y="8"/>
                  </a:lnTo>
                  <a:lnTo>
                    <a:pt x="18" y="2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2" name="Freeform 597"/>
            <p:cNvSpPr>
              <a:spLocks/>
            </p:cNvSpPr>
            <p:nvPr/>
          </p:nvSpPr>
          <p:spPr bwMode="auto">
            <a:xfrm>
              <a:off x="9453563" y="2212976"/>
              <a:ext cx="4763" cy="4763"/>
            </a:xfrm>
            <a:custGeom>
              <a:avLst/>
              <a:gdLst>
                <a:gd name="T0" fmla="*/ 33 w 58"/>
                <a:gd name="T1" fmla="*/ 0 h 59"/>
                <a:gd name="T2" fmla="*/ 43 w 58"/>
                <a:gd name="T3" fmla="*/ 3 h 59"/>
                <a:gd name="T4" fmla="*/ 51 w 58"/>
                <a:gd name="T5" fmla="*/ 10 h 59"/>
                <a:gd name="T6" fmla="*/ 57 w 58"/>
                <a:gd name="T7" fmla="*/ 20 h 59"/>
                <a:gd name="T8" fmla="*/ 58 w 58"/>
                <a:gd name="T9" fmla="*/ 31 h 59"/>
                <a:gd name="T10" fmla="*/ 55 w 58"/>
                <a:gd name="T11" fmla="*/ 43 h 59"/>
                <a:gd name="T12" fmla="*/ 47 w 58"/>
                <a:gd name="T13" fmla="*/ 52 h 59"/>
                <a:gd name="T14" fmla="*/ 38 w 58"/>
                <a:gd name="T15" fmla="*/ 58 h 59"/>
                <a:gd name="T16" fmla="*/ 27 w 58"/>
                <a:gd name="T17" fmla="*/ 59 h 59"/>
                <a:gd name="T18" fmla="*/ 16 w 58"/>
                <a:gd name="T19" fmla="*/ 56 h 59"/>
                <a:gd name="T20" fmla="*/ 8 w 58"/>
                <a:gd name="T21" fmla="*/ 50 h 59"/>
                <a:gd name="T22" fmla="*/ 2 w 58"/>
                <a:gd name="T23" fmla="*/ 42 h 59"/>
                <a:gd name="T24" fmla="*/ 0 w 58"/>
                <a:gd name="T25" fmla="*/ 31 h 59"/>
                <a:gd name="T26" fmla="*/ 1 w 58"/>
                <a:gd name="T27" fmla="*/ 21 h 59"/>
                <a:gd name="T28" fmla="*/ 2 w 58"/>
                <a:gd name="T29" fmla="*/ 19 h 59"/>
                <a:gd name="T30" fmla="*/ 3 w 58"/>
                <a:gd name="T31" fmla="*/ 16 h 59"/>
                <a:gd name="T32" fmla="*/ 4 w 58"/>
                <a:gd name="T33" fmla="*/ 14 h 59"/>
                <a:gd name="T34" fmla="*/ 5 w 58"/>
                <a:gd name="T35" fmla="*/ 13 h 59"/>
                <a:gd name="T36" fmla="*/ 6 w 58"/>
                <a:gd name="T37" fmla="*/ 11 h 59"/>
                <a:gd name="T38" fmla="*/ 14 w 58"/>
                <a:gd name="T39" fmla="*/ 5 h 59"/>
                <a:gd name="T40" fmla="*/ 23 w 58"/>
                <a:gd name="T41" fmla="*/ 1 h 59"/>
                <a:gd name="T42" fmla="*/ 33 w 58"/>
                <a:gd name="T4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8" h="59">
                  <a:moveTo>
                    <a:pt x="33" y="0"/>
                  </a:moveTo>
                  <a:lnTo>
                    <a:pt x="43" y="3"/>
                  </a:lnTo>
                  <a:lnTo>
                    <a:pt x="51" y="10"/>
                  </a:lnTo>
                  <a:lnTo>
                    <a:pt x="57" y="20"/>
                  </a:lnTo>
                  <a:lnTo>
                    <a:pt x="58" y="31"/>
                  </a:lnTo>
                  <a:lnTo>
                    <a:pt x="55" y="43"/>
                  </a:lnTo>
                  <a:lnTo>
                    <a:pt x="47" y="52"/>
                  </a:lnTo>
                  <a:lnTo>
                    <a:pt x="38" y="58"/>
                  </a:lnTo>
                  <a:lnTo>
                    <a:pt x="27" y="59"/>
                  </a:lnTo>
                  <a:lnTo>
                    <a:pt x="16" y="56"/>
                  </a:lnTo>
                  <a:lnTo>
                    <a:pt x="8" y="50"/>
                  </a:lnTo>
                  <a:lnTo>
                    <a:pt x="2" y="42"/>
                  </a:lnTo>
                  <a:lnTo>
                    <a:pt x="0" y="31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3" y="16"/>
                  </a:lnTo>
                  <a:lnTo>
                    <a:pt x="4" y="14"/>
                  </a:lnTo>
                  <a:lnTo>
                    <a:pt x="5" y="13"/>
                  </a:lnTo>
                  <a:lnTo>
                    <a:pt x="6" y="11"/>
                  </a:lnTo>
                  <a:lnTo>
                    <a:pt x="14" y="5"/>
                  </a:lnTo>
                  <a:lnTo>
                    <a:pt x="23" y="1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3" name="Freeform 598"/>
            <p:cNvSpPr>
              <a:spLocks/>
            </p:cNvSpPr>
            <p:nvPr/>
          </p:nvSpPr>
          <p:spPr bwMode="auto">
            <a:xfrm>
              <a:off x="9574213" y="2212976"/>
              <a:ext cx="6350" cy="4763"/>
            </a:xfrm>
            <a:custGeom>
              <a:avLst/>
              <a:gdLst>
                <a:gd name="T0" fmla="*/ 27 w 58"/>
                <a:gd name="T1" fmla="*/ 0 h 59"/>
                <a:gd name="T2" fmla="*/ 38 w 58"/>
                <a:gd name="T3" fmla="*/ 1 h 59"/>
                <a:gd name="T4" fmla="*/ 48 w 58"/>
                <a:gd name="T5" fmla="*/ 7 h 59"/>
                <a:gd name="T6" fmla="*/ 55 w 58"/>
                <a:gd name="T7" fmla="*/ 16 h 59"/>
                <a:gd name="T8" fmla="*/ 58 w 58"/>
                <a:gd name="T9" fmla="*/ 27 h 59"/>
                <a:gd name="T10" fmla="*/ 57 w 58"/>
                <a:gd name="T11" fmla="*/ 39 h 59"/>
                <a:gd name="T12" fmla="*/ 51 w 58"/>
                <a:gd name="T13" fmla="*/ 49 h 59"/>
                <a:gd name="T14" fmla="*/ 42 w 58"/>
                <a:gd name="T15" fmla="*/ 56 h 59"/>
                <a:gd name="T16" fmla="*/ 31 w 58"/>
                <a:gd name="T17" fmla="*/ 59 h 59"/>
                <a:gd name="T18" fmla="*/ 20 w 58"/>
                <a:gd name="T19" fmla="*/ 58 h 59"/>
                <a:gd name="T20" fmla="*/ 10 w 58"/>
                <a:gd name="T21" fmla="*/ 52 h 59"/>
                <a:gd name="T22" fmla="*/ 3 w 58"/>
                <a:gd name="T23" fmla="*/ 43 h 59"/>
                <a:gd name="T24" fmla="*/ 0 w 58"/>
                <a:gd name="T25" fmla="*/ 31 h 59"/>
                <a:gd name="T26" fmla="*/ 1 w 58"/>
                <a:gd name="T27" fmla="*/ 20 h 59"/>
                <a:gd name="T28" fmla="*/ 7 w 58"/>
                <a:gd name="T29" fmla="*/ 10 h 59"/>
                <a:gd name="T30" fmla="*/ 16 w 58"/>
                <a:gd name="T31" fmla="*/ 3 h 59"/>
                <a:gd name="T32" fmla="*/ 27 w 58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9">
                  <a:moveTo>
                    <a:pt x="27" y="0"/>
                  </a:moveTo>
                  <a:lnTo>
                    <a:pt x="38" y="1"/>
                  </a:lnTo>
                  <a:lnTo>
                    <a:pt x="48" y="7"/>
                  </a:lnTo>
                  <a:lnTo>
                    <a:pt x="55" y="16"/>
                  </a:lnTo>
                  <a:lnTo>
                    <a:pt x="58" y="27"/>
                  </a:lnTo>
                  <a:lnTo>
                    <a:pt x="57" y="39"/>
                  </a:lnTo>
                  <a:lnTo>
                    <a:pt x="51" y="49"/>
                  </a:lnTo>
                  <a:lnTo>
                    <a:pt x="42" y="56"/>
                  </a:lnTo>
                  <a:lnTo>
                    <a:pt x="31" y="59"/>
                  </a:lnTo>
                  <a:lnTo>
                    <a:pt x="20" y="58"/>
                  </a:lnTo>
                  <a:lnTo>
                    <a:pt x="10" y="52"/>
                  </a:lnTo>
                  <a:lnTo>
                    <a:pt x="3" y="43"/>
                  </a:lnTo>
                  <a:lnTo>
                    <a:pt x="0" y="31"/>
                  </a:lnTo>
                  <a:lnTo>
                    <a:pt x="1" y="20"/>
                  </a:lnTo>
                  <a:lnTo>
                    <a:pt x="7" y="10"/>
                  </a:lnTo>
                  <a:lnTo>
                    <a:pt x="16" y="3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4" name="Freeform 599"/>
            <p:cNvSpPr>
              <a:spLocks/>
            </p:cNvSpPr>
            <p:nvPr/>
          </p:nvSpPr>
          <p:spPr bwMode="auto">
            <a:xfrm>
              <a:off x="9582150" y="2208213"/>
              <a:ext cx="4763" cy="6350"/>
            </a:xfrm>
            <a:custGeom>
              <a:avLst/>
              <a:gdLst>
                <a:gd name="T0" fmla="*/ 30 w 59"/>
                <a:gd name="T1" fmla="*/ 0 h 57"/>
                <a:gd name="T2" fmla="*/ 41 w 59"/>
                <a:gd name="T3" fmla="*/ 2 h 57"/>
                <a:gd name="T4" fmla="*/ 51 w 59"/>
                <a:gd name="T5" fmla="*/ 8 h 57"/>
                <a:gd name="T6" fmla="*/ 57 w 59"/>
                <a:gd name="T7" fmla="*/ 17 h 57"/>
                <a:gd name="T8" fmla="*/ 59 w 59"/>
                <a:gd name="T9" fmla="*/ 28 h 57"/>
                <a:gd name="T10" fmla="*/ 57 w 59"/>
                <a:gd name="T11" fmla="*/ 40 h 57"/>
                <a:gd name="T12" fmla="*/ 51 w 59"/>
                <a:gd name="T13" fmla="*/ 49 h 57"/>
                <a:gd name="T14" fmla="*/ 41 w 59"/>
                <a:gd name="T15" fmla="*/ 55 h 57"/>
                <a:gd name="T16" fmla="*/ 30 w 59"/>
                <a:gd name="T17" fmla="*/ 57 h 57"/>
                <a:gd name="T18" fmla="*/ 19 w 59"/>
                <a:gd name="T19" fmla="*/ 55 h 57"/>
                <a:gd name="T20" fmla="*/ 9 w 59"/>
                <a:gd name="T21" fmla="*/ 49 h 57"/>
                <a:gd name="T22" fmla="*/ 3 w 59"/>
                <a:gd name="T23" fmla="*/ 40 h 57"/>
                <a:gd name="T24" fmla="*/ 0 w 59"/>
                <a:gd name="T25" fmla="*/ 28 h 57"/>
                <a:gd name="T26" fmla="*/ 3 w 59"/>
                <a:gd name="T27" fmla="*/ 17 h 57"/>
                <a:gd name="T28" fmla="*/ 9 w 59"/>
                <a:gd name="T29" fmla="*/ 8 h 57"/>
                <a:gd name="T30" fmla="*/ 19 w 59"/>
                <a:gd name="T31" fmla="*/ 2 h 57"/>
                <a:gd name="T32" fmla="*/ 30 w 59"/>
                <a:gd name="T3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7">
                  <a:moveTo>
                    <a:pt x="30" y="0"/>
                  </a:moveTo>
                  <a:lnTo>
                    <a:pt x="41" y="2"/>
                  </a:lnTo>
                  <a:lnTo>
                    <a:pt x="51" y="8"/>
                  </a:lnTo>
                  <a:lnTo>
                    <a:pt x="57" y="17"/>
                  </a:lnTo>
                  <a:lnTo>
                    <a:pt x="59" y="28"/>
                  </a:lnTo>
                  <a:lnTo>
                    <a:pt x="57" y="40"/>
                  </a:lnTo>
                  <a:lnTo>
                    <a:pt x="51" y="49"/>
                  </a:lnTo>
                  <a:lnTo>
                    <a:pt x="41" y="55"/>
                  </a:lnTo>
                  <a:lnTo>
                    <a:pt x="30" y="57"/>
                  </a:lnTo>
                  <a:lnTo>
                    <a:pt x="19" y="55"/>
                  </a:lnTo>
                  <a:lnTo>
                    <a:pt x="9" y="49"/>
                  </a:lnTo>
                  <a:lnTo>
                    <a:pt x="3" y="40"/>
                  </a:lnTo>
                  <a:lnTo>
                    <a:pt x="0" y="28"/>
                  </a:lnTo>
                  <a:lnTo>
                    <a:pt x="3" y="17"/>
                  </a:lnTo>
                  <a:lnTo>
                    <a:pt x="9" y="8"/>
                  </a:lnTo>
                  <a:lnTo>
                    <a:pt x="19" y="2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5" name="Freeform 600"/>
            <p:cNvSpPr>
              <a:spLocks/>
            </p:cNvSpPr>
            <p:nvPr/>
          </p:nvSpPr>
          <p:spPr bwMode="auto">
            <a:xfrm>
              <a:off x="9588500" y="2205038"/>
              <a:ext cx="6350" cy="4763"/>
            </a:xfrm>
            <a:custGeom>
              <a:avLst/>
              <a:gdLst>
                <a:gd name="T0" fmla="*/ 28 w 57"/>
                <a:gd name="T1" fmla="*/ 0 h 59"/>
                <a:gd name="T2" fmla="*/ 40 w 57"/>
                <a:gd name="T3" fmla="*/ 3 h 59"/>
                <a:gd name="T4" fmla="*/ 49 w 57"/>
                <a:gd name="T5" fmla="*/ 10 h 59"/>
                <a:gd name="T6" fmla="*/ 55 w 57"/>
                <a:gd name="T7" fmla="*/ 19 h 59"/>
                <a:gd name="T8" fmla="*/ 57 w 57"/>
                <a:gd name="T9" fmla="*/ 30 h 59"/>
                <a:gd name="T10" fmla="*/ 55 w 57"/>
                <a:gd name="T11" fmla="*/ 41 h 59"/>
                <a:gd name="T12" fmla="*/ 49 w 57"/>
                <a:gd name="T13" fmla="*/ 51 h 59"/>
                <a:gd name="T14" fmla="*/ 40 w 57"/>
                <a:gd name="T15" fmla="*/ 57 h 59"/>
                <a:gd name="T16" fmla="*/ 28 w 57"/>
                <a:gd name="T17" fmla="*/ 59 h 59"/>
                <a:gd name="T18" fmla="*/ 17 w 57"/>
                <a:gd name="T19" fmla="*/ 57 h 59"/>
                <a:gd name="T20" fmla="*/ 8 w 57"/>
                <a:gd name="T21" fmla="*/ 51 h 59"/>
                <a:gd name="T22" fmla="*/ 2 w 57"/>
                <a:gd name="T23" fmla="*/ 41 h 59"/>
                <a:gd name="T24" fmla="*/ 0 w 57"/>
                <a:gd name="T25" fmla="*/ 30 h 59"/>
                <a:gd name="T26" fmla="*/ 2 w 57"/>
                <a:gd name="T27" fmla="*/ 19 h 59"/>
                <a:gd name="T28" fmla="*/ 8 w 57"/>
                <a:gd name="T29" fmla="*/ 10 h 59"/>
                <a:gd name="T30" fmla="*/ 17 w 57"/>
                <a:gd name="T31" fmla="*/ 3 h 59"/>
                <a:gd name="T32" fmla="*/ 28 w 57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59">
                  <a:moveTo>
                    <a:pt x="28" y="0"/>
                  </a:moveTo>
                  <a:lnTo>
                    <a:pt x="40" y="3"/>
                  </a:lnTo>
                  <a:lnTo>
                    <a:pt x="49" y="10"/>
                  </a:lnTo>
                  <a:lnTo>
                    <a:pt x="55" y="19"/>
                  </a:lnTo>
                  <a:lnTo>
                    <a:pt x="57" y="30"/>
                  </a:lnTo>
                  <a:lnTo>
                    <a:pt x="55" y="41"/>
                  </a:lnTo>
                  <a:lnTo>
                    <a:pt x="49" y="51"/>
                  </a:lnTo>
                  <a:lnTo>
                    <a:pt x="40" y="57"/>
                  </a:lnTo>
                  <a:lnTo>
                    <a:pt x="28" y="59"/>
                  </a:lnTo>
                  <a:lnTo>
                    <a:pt x="17" y="57"/>
                  </a:lnTo>
                  <a:lnTo>
                    <a:pt x="8" y="51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2" y="19"/>
                  </a:lnTo>
                  <a:lnTo>
                    <a:pt x="8" y="10"/>
                  </a:lnTo>
                  <a:lnTo>
                    <a:pt x="17" y="3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6" name="Freeform 601"/>
            <p:cNvSpPr>
              <a:spLocks/>
            </p:cNvSpPr>
            <p:nvPr/>
          </p:nvSpPr>
          <p:spPr bwMode="auto">
            <a:xfrm>
              <a:off x="9553575" y="2222501"/>
              <a:ext cx="4763" cy="6350"/>
            </a:xfrm>
            <a:custGeom>
              <a:avLst/>
              <a:gdLst>
                <a:gd name="T0" fmla="*/ 28 w 59"/>
                <a:gd name="T1" fmla="*/ 0 h 59"/>
                <a:gd name="T2" fmla="*/ 39 w 59"/>
                <a:gd name="T3" fmla="*/ 1 h 59"/>
                <a:gd name="T4" fmla="*/ 49 w 59"/>
                <a:gd name="T5" fmla="*/ 7 h 59"/>
                <a:gd name="T6" fmla="*/ 56 w 59"/>
                <a:gd name="T7" fmla="*/ 15 h 59"/>
                <a:gd name="T8" fmla="*/ 59 w 59"/>
                <a:gd name="T9" fmla="*/ 27 h 59"/>
                <a:gd name="T10" fmla="*/ 57 w 59"/>
                <a:gd name="T11" fmla="*/ 38 h 59"/>
                <a:gd name="T12" fmla="*/ 52 w 59"/>
                <a:gd name="T13" fmla="*/ 48 h 59"/>
                <a:gd name="T14" fmla="*/ 43 w 59"/>
                <a:gd name="T15" fmla="*/ 55 h 59"/>
                <a:gd name="T16" fmla="*/ 32 w 59"/>
                <a:gd name="T17" fmla="*/ 59 h 59"/>
                <a:gd name="T18" fmla="*/ 21 w 59"/>
                <a:gd name="T19" fmla="*/ 57 h 59"/>
                <a:gd name="T20" fmla="*/ 11 w 59"/>
                <a:gd name="T21" fmla="*/ 52 h 59"/>
                <a:gd name="T22" fmla="*/ 4 w 59"/>
                <a:gd name="T23" fmla="*/ 43 h 59"/>
                <a:gd name="T24" fmla="*/ 0 w 59"/>
                <a:gd name="T25" fmla="*/ 32 h 59"/>
                <a:gd name="T26" fmla="*/ 1 w 59"/>
                <a:gd name="T27" fmla="*/ 20 h 59"/>
                <a:gd name="T28" fmla="*/ 8 w 59"/>
                <a:gd name="T29" fmla="*/ 10 h 59"/>
                <a:gd name="T30" fmla="*/ 17 w 59"/>
                <a:gd name="T31" fmla="*/ 3 h 59"/>
                <a:gd name="T32" fmla="*/ 28 w 59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9">
                  <a:moveTo>
                    <a:pt x="28" y="0"/>
                  </a:moveTo>
                  <a:lnTo>
                    <a:pt x="39" y="1"/>
                  </a:lnTo>
                  <a:lnTo>
                    <a:pt x="49" y="7"/>
                  </a:lnTo>
                  <a:lnTo>
                    <a:pt x="56" y="15"/>
                  </a:lnTo>
                  <a:lnTo>
                    <a:pt x="59" y="27"/>
                  </a:lnTo>
                  <a:lnTo>
                    <a:pt x="57" y="38"/>
                  </a:lnTo>
                  <a:lnTo>
                    <a:pt x="52" y="48"/>
                  </a:lnTo>
                  <a:lnTo>
                    <a:pt x="43" y="55"/>
                  </a:lnTo>
                  <a:lnTo>
                    <a:pt x="32" y="59"/>
                  </a:lnTo>
                  <a:lnTo>
                    <a:pt x="21" y="57"/>
                  </a:lnTo>
                  <a:lnTo>
                    <a:pt x="11" y="52"/>
                  </a:lnTo>
                  <a:lnTo>
                    <a:pt x="4" y="43"/>
                  </a:lnTo>
                  <a:lnTo>
                    <a:pt x="0" y="32"/>
                  </a:lnTo>
                  <a:lnTo>
                    <a:pt x="1" y="20"/>
                  </a:lnTo>
                  <a:lnTo>
                    <a:pt x="8" y="10"/>
                  </a:lnTo>
                  <a:lnTo>
                    <a:pt x="17" y="3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7" name="Freeform 602"/>
            <p:cNvSpPr>
              <a:spLocks/>
            </p:cNvSpPr>
            <p:nvPr/>
          </p:nvSpPr>
          <p:spPr bwMode="auto">
            <a:xfrm>
              <a:off x="9559925" y="2219326"/>
              <a:ext cx="6350" cy="6350"/>
            </a:xfrm>
            <a:custGeom>
              <a:avLst/>
              <a:gdLst>
                <a:gd name="T0" fmla="*/ 29 w 57"/>
                <a:gd name="T1" fmla="*/ 0 h 58"/>
                <a:gd name="T2" fmla="*/ 40 w 57"/>
                <a:gd name="T3" fmla="*/ 2 h 58"/>
                <a:gd name="T4" fmla="*/ 49 w 57"/>
                <a:gd name="T5" fmla="*/ 9 h 58"/>
                <a:gd name="T6" fmla="*/ 55 w 57"/>
                <a:gd name="T7" fmla="*/ 18 h 58"/>
                <a:gd name="T8" fmla="*/ 57 w 57"/>
                <a:gd name="T9" fmla="*/ 29 h 58"/>
                <a:gd name="T10" fmla="*/ 55 w 57"/>
                <a:gd name="T11" fmla="*/ 40 h 58"/>
                <a:gd name="T12" fmla="*/ 49 w 57"/>
                <a:gd name="T13" fmla="*/ 49 h 58"/>
                <a:gd name="T14" fmla="*/ 40 w 57"/>
                <a:gd name="T15" fmla="*/ 56 h 58"/>
                <a:gd name="T16" fmla="*/ 29 w 57"/>
                <a:gd name="T17" fmla="*/ 58 h 58"/>
                <a:gd name="T18" fmla="*/ 17 w 57"/>
                <a:gd name="T19" fmla="*/ 56 h 58"/>
                <a:gd name="T20" fmla="*/ 8 w 57"/>
                <a:gd name="T21" fmla="*/ 49 h 58"/>
                <a:gd name="T22" fmla="*/ 2 w 57"/>
                <a:gd name="T23" fmla="*/ 40 h 58"/>
                <a:gd name="T24" fmla="*/ 0 w 57"/>
                <a:gd name="T25" fmla="*/ 29 h 58"/>
                <a:gd name="T26" fmla="*/ 2 w 57"/>
                <a:gd name="T27" fmla="*/ 18 h 58"/>
                <a:gd name="T28" fmla="*/ 8 w 57"/>
                <a:gd name="T29" fmla="*/ 9 h 58"/>
                <a:gd name="T30" fmla="*/ 17 w 57"/>
                <a:gd name="T31" fmla="*/ 2 h 58"/>
                <a:gd name="T32" fmla="*/ 29 w 57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58">
                  <a:moveTo>
                    <a:pt x="29" y="0"/>
                  </a:moveTo>
                  <a:lnTo>
                    <a:pt x="40" y="2"/>
                  </a:lnTo>
                  <a:lnTo>
                    <a:pt x="49" y="9"/>
                  </a:lnTo>
                  <a:lnTo>
                    <a:pt x="55" y="18"/>
                  </a:lnTo>
                  <a:lnTo>
                    <a:pt x="57" y="29"/>
                  </a:lnTo>
                  <a:lnTo>
                    <a:pt x="55" y="40"/>
                  </a:lnTo>
                  <a:lnTo>
                    <a:pt x="49" y="49"/>
                  </a:lnTo>
                  <a:lnTo>
                    <a:pt x="40" y="56"/>
                  </a:lnTo>
                  <a:lnTo>
                    <a:pt x="29" y="58"/>
                  </a:lnTo>
                  <a:lnTo>
                    <a:pt x="17" y="56"/>
                  </a:lnTo>
                  <a:lnTo>
                    <a:pt x="8" y="49"/>
                  </a:lnTo>
                  <a:lnTo>
                    <a:pt x="2" y="40"/>
                  </a:lnTo>
                  <a:lnTo>
                    <a:pt x="0" y="29"/>
                  </a:lnTo>
                  <a:lnTo>
                    <a:pt x="2" y="18"/>
                  </a:lnTo>
                  <a:lnTo>
                    <a:pt x="8" y="9"/>
                  </a:lnTo>
                  <a:lnTo>
                    <a:pt x="17" y="2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8" name="Freeform 603"/>
            <p:cNvSpPr>
              <a:spLocks/>
            </p:cNvSpPr>
            <p:nvPr/>
          </p:nvSpPr>
          <p:spPr bwMode="auto">
            <a:xfrm>
              <a:off x="9567863" y="2216151"/>
              <a:ext cx="4763" cy="4763"/>
            </a:xfrm>
            <a:custGeom>
              <a:avLst/>
              <a:gdLst>
                <a:gd name="T0" fmla="*/ 29 w 58"/>
                <a:gd name="T1" fmla="*/ 0 h 58"/>
                <a:gd name="T2" fmla="*/ 41 w 58"/>
                <a:gd name="T3" fmla="*/ 2 h 58"/>
                <a:gd name="T4" fmla="*/ 50 w 58"/>
                <a:gd name="T5" fmla="*/ 8 h 58"/>
                <a:gd name="T6" fmla="*/ 56 w 58"/>
                <a:gd name="T7" fmla="*/ 17 h 58"/>
                <a:gd name="T8" fmla="*/ 58 w 58"/>
                <a:gd name="T9" fmla="*/ 29 h 58"/>
                <a:gd name="T10" fmla="*/ 56 w 58"/>
                <a:gd name="T11" fmla="*/ 40 h 58"/>
                <a:gd name="T12" fmla="*/ 50 w 58"/>
                <a:gd name="T13" fmla="*/ 49 h 58"/>
                <a:gd name="T14" fmla="*/ 41 w 58"/>
                <a:gd name="T15" fmla="*/ 55 h 58"/>
                <a:gd name="T16" fmla="*/ 29 w 58"/>
                <a:gd name="T17" fmla="*/ 58 h 58"/>
                <a:gd name="T18" fmla="*/ 18 w 58"/>
                <a:gd name="T19" fmla="*/ 55 h 58"/>
                <a:gd name="T20" fmla="*/ 9 w 58"/>
                <a:gd name="T21" fmla="*/ 49 h 58"/>
                <a:gd name="T22" fmla="*/ 2 w 58"/>
                <a:gd name="T23" fmla="*/ 40 h 58"/>
                <a:gd name="T24" fmla="*/ 0 w 58"/>
                <a:gd name="T25" fmla="*/ 29 h 58"/>
                <a:gd name="T26" fmla="*/ 2 w 58"/>
                <a:gd name="T27" fmla="*/ 17 h 58"/>
                <a:gd name="T28" fmla="*/ 9 w 58"/>
                <a:gd name="T29" fmla="*/ 8 h 58"/>
                <a:gd name="T30" fmla="*/ 18 w 58"/>
                <a:gd name="T31" fmla="*/ 2 h 58"/>
                <a:gd name="T32" fmla="*/ 29 w 5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lnTo>
                    <a:pt x="41" y="2"/>
                  </a:lnTo>
                  <a:lnTo>
                    <a:pt x="50" y="8"/>
                  </a:lnTo>
                  <a:lnTo>
                    <a:pt x="56" y="17"/>
                  </a:lnTo>
                  <a:lnTo>
                    <a:pt x="58" y="29"/>
                  </a:lnTo>
                  <a:lnTo>
                    <a:pt x="56" y="40"/>
                  </a:lnTo>
                  <a:lnTo>
                    <a:pt x="50" y="49"/>
                  </a:lnTo>
                  <a:lnTo>
                    <a:pt x="41" y="55"/>
                  </a:lnTo>
                  <a:lnTo>
                    <a:pt x="29" y="58"/>
                  </a:lnTo>
                  <a:lnTo>
                    <a:pt x="18" y="55"/>
                  </a:lnTo>
                  <a:lnTo>
                    <a:pt x="9" y="49"/>
                  </a:lnTo>
                  <a:lnTo>
                    <a:pt x="2" y="40"/>
                  </a:lnTo>
                  <a:lnTo>
                    <a:pt x="0" y="29"/>
                  </a:lnTo>
                  <a:lnTo>
                    <a:pt x="2" y="17"/>
                  </a:lnTo>
                  <a:lnTo>
                    <a:pt x="9" y="8"/>
                  </a:lnTo>
                  <a:lnTo>
                    <a:pt x="18" y="2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9" name="Freeform 604"/>
            <p:cNvSpPr>
              <a:spLocks/>
            </p:cNvSpPr>
            <p:nvPr/>
          </p:nvSpPr>
          <p:spPr bwMode="auto">
            <a:xfrm>
              <a:off x="9610725" y="2266951"/>
              <a:ext cx="25400" cy="33338"/>
            </a:xfrm>
            <a:custGeom>
              <a:avLst/>
              <a:gdLst>
                <a:gd name="T0" fmla="*/ 167 w 276"/>
                <a:gd name="T1" fmla="*/ 2 h 367"/>
                <a:gd name="T2" fmla="*/ 196 w 276"/>
                <a:gd name="T3" fmla="*/ 14 h 367"/>
                <a:gd name="T4" fmla="*/ 218 w 276"/>
                <a:gd name="T5" fmla="*/ 30 h 367"/>
                <a:gd name="T6" fmla="*/ 227 w 276"/>
                <a:gd name="T7" fmla="*/ 42 h 367"/>
                <a:gd name="T8" fmla="*/ 229 w 276"/>
                <a:gd name="T9" fmla="*/ 44 h 367"/>
                <a:gd name="T10" fmla="*/ 236 w 276"/>
                <a:gd name="T11" fmla="*/ 46 h 367"/>
                <a:gd name="T12" fmla="*/ 247 w 276"/>
                <a:gd name="T13" fmla="*/ 53 h 367"/>
                <a:gd name="T14" fmla="*/ 258 w 276"/>
                <a:gd name="T15" fmla="*/ 68 h 367"/>
                <a:gd name="T16" fmla="*/ 266 w 276"/>
                <a:gd name="T17" fmla="*/ 94 h 367"/>
                <a:gd name="T18" fmla="*/ 267 w 276"/>
                <a:gd name="T19" fmla="*/ 132 h 367"/>
                <a:gd name="T20" fmla="*/ 262 w 276"/>
                <a:gd name="T21" fmla="*/ 166 h 367"/>
                <a:gd name="T22" fmla="*/ 264 w 276"/>
                <a:gd name="T23" fmla="*/ 175 h 367"/>
                <a:gd name="T24" fmla="*/ 272 w 276"/>
                <a:gd name="T25" fmla="*/ 179 h 367"/>
                <a:gd name="T26" fmla="*/ 276 w 276"/>
                <a:gd name="T27" fmla="*/ 195 h 367"/>
                <a:gd name="T28" fmla="*/ 271 w 276"/>
                <a:gd name="T29" fmla="*/ 223 h 367"/>
                <a:gd name="T30" fmla="*/ 261 w 276"/>
                <a:gd name="T31" fmla="*/ 250 h 367"/>
                <a:gd name="T32" fmla="*/ 252 w 276"/>
                <a:gd name="T33" fmla="*/ 261 h 367"/>
                <a:gd name="T34" fmla="*/ 243 w 276"/>
                <a:gd name="T35" fmla="*/ 282 h 367"/>
                <a:gd name="T36" fmla="*/ 223 w 276"/>
                <a:gd name="T37" fmla="*/ 321 h 367"/>
                <a:gd name="T38" fmla="*/ 189 w 276"/>
                <a:gd name="T39" fmla="*/ 353 h 367"/>
                <a:gd name="T40" fmla="*/ 148 w 276"/>
                <a:gd name="T41" fmla="*/ 367 h 367"/>
                <a:gd name="T42" fmla="*/ 108 w 276"/>
                <a:gd name="T43" fmla="*/ 363 h 367"/>
                <a:gd name="T44" fmla="*/ 68 w 276"/>
                <a:gd name="T45" fmla="*/ 338 h 367"/>
                <a:gd name="T46" fmla="*/ 41 w 276"/>
                <a:gd name="T47" fmla="*/ 302 h 367"/>
                <a:gd name="T48" fmla="*/ 29 w 276"/>
                <a:gd name="T49" fmla="*/ 262 h 367"/>
                <a:gd name="T50" fmla="*/ 20 w 276"/>
                <a:gd name="T51" fmla="*/ 257 h 367"/>
                <a:gd name="T52" fmla="*/ 10 w 276"/>
                <a:gd name="T53" fmla="*/ 239 h 367"/>
                <a:gd name="T54" fmla="*/ 1 w 276"/>
                <a:gd name="T55" fmla="*/ 207 h 367"/>
                <a:gd name="T56" fmla="*/ 1 w 276"/>
                <a:gd name="T57" fmla="*/ 186 h 367"/>
                <a:gd name="T58" fmla="*/ 7 w 276"/>
                <a:gd name="T59" fmla="*/ 176 h 367"/>
                <a:gd name="T60" fmla="*/ 15 w 276"/>
                <a:gd name="T61" fmla="*/ 174 h 367"/>
                <a:gd name="T62" fmla="*/ 11 w 276"/>
                <a:gd name="T63" fmla="*/ 157 h 367"/>
                <a:gd name="T64" fmla="*/ 8 w 276"/>
                <a:gd name="T65" fmla="*/ 119 h 367"/>
                <a:gd name="T66" fmla="*/ 16 w 276"/>
                <a:gd name="T67" fmla="*/ 85 h 367"/>
                <a:gd name="T68" fmla="*/ 34 w 276"/>
                <a:gd name="T69" fmla="*/ 56 h 367"/>
                <a:gd name="T70" fmla="*/ 58 w 276"/>
                <a:gd name="T71" fmla="*/ 31 h 367"/>
                <a:gd name="T72" fmla="*/ 87 w 276"/>
                <a:gd name="T73" fmla="*/ 11 h 367"/>
                <a:gd name="T74" fmla="*/ 115 w 276"/>
                <a:gd name="T75" fmla="*/ 1 h 367"/>
                <a:gd name="T76" fmla="*/ 149 w 276"/>
                <a:gd name="T77" fmla="*/ 0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6" h="367">
                  <a:moveTo>
                    <a:pt x="149" y="0"/>
                  </a:moveTo>
                  <a:lnTo>
                    <a:pt x="167" y="2"/>
                  </a:lnTo>
                  <a:lnTo>
                    <a:pt x="183" y="7"/>
                  </a:lnTo>
                  <a:lnTo>
                    <a:pt x="196" y="14"/>
                  </a:lnTo>
                  <a:lnTo>
                    <a:pt x="209" y="22"/>
                  </a:lnTo>
                  <a:lnTo>
                    <a:pt x="218" y="30"/>
                  </a:lnTo>
                  <a:lnTo>
                    <a:pt x="224" y="37"/>
                  </a:lnTo>
                  <a:lnTo>
                    <a:pt x="227" y="42"/>
                  </a:lnTo>
                  <a:lnTo>
                    <a:pt x="228" y="44"/>
                  </a:lnTo>
                  <a:lnTo>
                    <a:pt x="229" y="44"/>
                  </a:lnTo>
                  <a:lnTo>
                    <a:pt x="232" y="45"/>
                  </a:lnTo>
                  <a:lnTo>
                    <a:pt x="236" y="46"/>
                  </a:lnTo>
                  <a:lnTo>
                    <a:pt x="242" y="49"/>
                  </a:lnTo>
                  <a:lnTo>
                    <a:pt x="247" y="53"/>
                  </a:lnTo>
                  <a:lnTo>
                    <a:pt x="253" y="59"/>
                  </a:lnTo>
                  <a:lnTo>
                    <a:pt x="258" y="68"/>
                  </a:lnTo>
                  <a:lnTo>
                    <a:pt x="263" y="80"/>
                  </a:lnTo>
                  <a:lnTo>
                    <a:pt x="266" y="94"/>
                  </a:lnTo>
                  <a:lnTo>
                    <a:pt x="268" y="111"/>
                  </a:lnTo>
                  <a:lnTo>
                    <a:pt x="267" y="132"/>
                  </a:lnTo>
                  <a:lnTo>
                    <a:pt x="264" y="157"/>
                  </a:lnTo>
                  <a:lnTo>
                    <a:pt x="262" y="166"/>
                  </a:lnTo>
                  <a:lnTo>
                    <a:pt x="259" y="175"/>
                  </a:lnTo>
                  <a:lnTo>
                    <a:pt x="264" y="175"/>
                  </a:lnTo>
                  <a:lnTo>
                    <a:pt x="268" y="176"/>
                  </a:lnTo>
                  <a:lnTo>
                    <a:pt x="272" y="179"/>
                  </a:lnTo>
                  <a:lnTo>
                    <a:pt x="275" y="186"/>
                  </a:lnTo>
                  <a:lnTo>
                    <a:pt x="276" y="195"/>
                  </a:lnTo>
                  <a:lnTo>
                    <a:pt x="274" y="207"/>
                  </a:lnTo>
                  <a:lnTo>
                    <a:pt x="271" y="223"/>
                  </a:lnTo>
                  <a:lnTo>
                    <a:pt x="266" y="239"/>
                  </a:lnTo>
                  <a:lnTo>
                    <a:pt x="261" y="250"/>
                  </a:lnTo>
                  <a:lnTo>
                    <a:pt x="256" y="257"/>
                  </a:lnTo>
                  <a:lnTo>
                    <a:pt x="252" y="261"/>
                  </a:lnTo>
                  <a:lnTo>
                    <a:pt x="248" y="262"/>
                  </a:lnTo>
                  <a:lnTo>
                    <a:pt x="243" y="282"/>
                  </a:lnTo>
                  <a:lnTo>
                    <a:pt x="235" y="302"/>
                  </a:lnTo>
                  <a:lnTo>
                    <a:pt x="223" y="321"/>
                  </a:lnTo>
                  <a:lnTo>
                    <a:pt x="208" y="338"/>
                  </a:lnTo>
                  <a:lnTo>
                    <a:pt x="189" y="353"/>
                  </a:lnTo>
                  <a:lnTo>
                    <a:pt x="167" y="363"/>
                  </a:lnTo>
                  <a:lnTo>
                    <a:pt x="148" y="367"/>
                  </a:lnTo>
                  <a:lnTo>
                    <a:pt x="128" y="367"/>
                  </a:lnTo>
                  <a:lnTo>
                    <a:pt x="108" y="363"/>
                  </a:lnTo>
                  <a:lnTo>
                    <a:pt x="87" y="352"/>
                  </a:lnTo>
                  <a:lnTo>
                    <a:pt x="68" y="338"/>
                  </a:lnTo>
                  <a:lnTo>
                    <a:pt x="53" y="321"/>
                  </a:lnTo>
                  <a:lnTo>
                    <a:pt x="41" y="302"/>
                  </a:lnTo>
                  <a:lnTo>
                    <a:pt x="33" y="281"/>
                  </a:lnTo>
                  <a:lnTo>
                    <a:pt x="29" y="262"/>
                  </a:lnTo>
                  <a:lnTo>
                    <a:pt x="25" y="261"/>
                  </a:lnTo>
                  <a:lnTo>
                    <a:pt x="20" y="257"/>
                  </a:lnTo>
                  <a:lnTo>
                    <a:pt x="15" y="250"/>
                  </a:lnTo>
                  <a:lnTo>
                    <a:pt x="10" y="239"/>
                  </a:lnTo>
                  <a:lnTo>
                    <a:pt x="5" y="223"/>
                  </a:lnTo>
                  <a:lnTo>
                    <a:pt x="1" y="207"/>
                  </a:lnTo>
                  <a:lnTo>
                    <a:pt x="0" y="195"/>
                  </a:lnTo>
                  <a:lnTo>
                    <a:pt x="1" y="186"/>
                  </a:lnTo>
                  <a:lnTo>
                    <a:pt x="3" y="179"/>
                  </a:lnTo>
                  <a:lnTo>
                    <a:pt x="7" y="176"/>
                  </a:lnTo>
                  <a:lnTo>
                    <a:pt x="11" y="174"/>
                  </a:lnTo>
                  <a:lnTo>
                    <a:pt x="15" y="174"/>
                  </a:lnTo>
                  <a:lnTo>
                    <a:pt x="13" y="165"/>
                  </a:lnTo>
                  <a:lnTo>
                    <a:pt x="11" y="157"/>
                  </a:lnTo>
                  <a:lnTo>
                    <a:pt x="8" y="138"/>
                  </a:lnTo>
                  <a:lnTo>
                    <a:pt x="8" y="119"/>
                  </a:lnTo>
                  <a:lnTo>
                    <a:pt x="11" y="102"/>
                  </a:lnTo>
                  <a:lnTo>
                    <a:pt x="16" y="85"/>
                  </a:lnTo>
                  <a:lnTo>
                    <a:pt x="25" y="69"/>
                  </a:lnTo>
                  <a:lnTo>
                    <a:pt x="34" y="56"/>
                  </a:lnTo>
                  <a:lnTo>
                    <a:pt x="44" y="44"/>
                  </a:lnTo>
                  <a:lnTo>
                    <a:pt x="58" y="31"/>
                  </a:lnTo>
                  <a:lnTo>
                    <a:pt x="74" y="19"/>
                  </a:lnTo>
                  <a:lnTo>
                    <a:pt x="87" y="11"/>
                  </a:lnTo>
                  <a:lnTo>
                    <a:pt x="102" y="5"/>
                  </a:lnTo>
                  <a:lnTo>
                    <a:pt x="115" y="1"/>
                  </a:lnTo>
                  <a:lnTo>
                    <a:pt x="129" y="0"/>
                  </a:lnTo>
                  <a:lnTo>
                    <a:pt x="1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0" name="Freeform 605"/>
            <p:cNvSpPr>
              <a:spLocks/>
            </p:cNvSpPr>
            <p:nvPr/>
          </p:nvSpPr>
          <p:spPr bwMode="auto">
            <a:xfrm>
              <a:off x="9599613" y="2298701"/>
              <a:ext cx="49213" cy="25400"/>
            </a:xfrm>
            <a:custGeom>
              <a:avLst/>
              <a:gdLst>
                <a:gd name="T0" fmla="*/ 210 w 522"/>
                <a:gd name="T1" fmla="*/ 131 h 269"/>
                <a:gd name="T2" fmla="*/ 218 w 522"/>
                <a:gd name="T3" fmla="*/ 157 h 269"/>
                <a:gd name="T4" fmla="*/ 246 w 522"/>
                <a:gd name="T5" fmla="*/ 115 h 269"/>
                <a:gd name="T6" fmla="*/ 229 w 522"/>
                <a:gd name="T7" fmla="*/ 85 h 269"/>
                <a:gd name="T8" fmla="*/ 225 w 522"/>
                <a:gd name="T9" fmla="*/ 65 h 269"/>
                <a:gd name="T10" fmla="*/ 229 w 522"/>
                <a:gd name="T11" fmla="*/ 52 h 269"/>
                <a:gd name="T12" fmla="*/ 239 w 522"/>
                <a:gd name="T13" fmla="*/ 45 h 269"/>
                <a:gd name="T14" fmla="*/ 250 w 522"/>
                <a:gd name="T15" fmla="*/ 42 h 269"/>
                <a:gd name="T16" fmla="*/ 258 w 522"/>
                <a:gd name="T17" fmla="*/ 41 h 269"/>
                <a:gd name="T18" fmla="*/ 262 w 522"/>
                <a:gd name="T19" fmla="*/ 41 h 269"/>
                <a:gd name="T20" fmla="*/ 270 w 522"/>
                <a:gd name="T21" fmla="*/ 42 h 269"/>
                <a:gd name="T22" fmla="*/ 281 w 522"/>
                <a:gd name="T23" fmla="*/ 45 h 269"/>
                <a:gd name="T24" fmla="*/ 291 w 522"/>
                <a:gd name="T25" fmla="*/ 52 h 269"/>
                <a:gd name="T26" fmla="*/ 296 w 522"/>
                <a:gd name="T27" fmla="*/ 65 h 269"/>
                <a:gd name="T28" fmla="*/ 291 w 522"/>
                <a:gd name="T29" fmla="*/ 85 h 269"/>
                <a:gd name="T30" fmla="*/ 274 w 522"/>
                <a:gd name="T31" fmla="*/ 115 h 269"/>
                <a:gd name="T32" fmla="*/ 303 w 522"/>
                <a:gd name="T33" fmla="*/ 157 h 269"/>
                <a:gd name="T34" fmla="*/ 311 w 522"/>
                <a:gd name="T35" fmla="*/ 131 h 269"/>
                <a:gd name="T36" fmla="*/ 354 w 522"/>
                <a:gd name="T37" fmla="*/ 1 h 269"/>
                <a:gd name="T38" fmla="*/ 369 w 522"/>
                <a:gd name="T39" fmla="*/ 10 h 269"/>
                <a:gd name="T40" fmla="*/ 395 w 522"/>
                <a:gd name="T41" fmla="*/ 25 h 269"/>
                <a:gd name="T42" fmla="*/ 429 w 522"/>
                <a:gd name="T43" fmla="*/ 41 h 269"/>
                <a:gd name="T44" fmla="*/ 472 w 522"/>
                <a:gd name="T45" fmla="*/ 55 h 269"/>
                <a:gd name="T46" fmla="*/ 498 w 522"/>
                <a:gd name="T47" fmla="*/ 69 h 269"/>
                <a:gd name="T48" fmla="*/ 513 w 522"/>
                <a:gd name="T49" fmla="*/ 91 h 269"/>
                <a:gd name="T50" fmla="*/ 520 w 522"/>
                <a:gd name="T51" fmla="*/ 117 h 269"/>
                <a:gd name="T52" fmla="*/ 522 w 522"/>
                <a:gd name="T53" fmla="*/ 141 h 269"/>
                <a:gd name="T54" fmla="*/ 522 w 522"/>
                <a:gd name="T55" fmla="*/ 155 h 269"/>
                <a:gd name="T56" fmla="*/ 520 w 522"/>
                <a:gd name="T57" fmla="*/ 173 h 269"/>
                <a:gd name="T58" fmla="*/ 518 w 522"/>
                <a:gd name="T59" fmla="*/ 197 h 269"/>
                <a:gd name="T60" fmla="*/ 514 w 522"/>
                <a:gd name="T61" fmla="*/ 208 h 269"/>
                <a:gd name="T62" fmla="*/ 496 w 522"/>
                <a:gd name="T63" fmla="*/ 218 h 269"/>
                <a:gd name="T64" fmla="*/ 461 w 522"/>
                <a:gd name="T65" fmla="*/ 233 h 269"/>
                <a:gd name="T66" fmla="*/ 408 w 522"/>
                <a:gd name="T67" fmla="*/ 251 h 269"/>
                <a:gd name="T68" fmla="*/ 342 w 522"/>
                <a:gd name="T69" fmla="*/ 264 h 269"/>
                <a:gd name="T70" fmla="*/ 261 w 522"/>
                <a:gd name="T71" fmla="*/ 269 h 269"/>
                <a:gd name="T72" fmla="*/ 180 w 522"/>
                <a:gd name="T73" fmla="*/ 264 h 269"/>
                <a:gd name="T74" fmla="*/ 113 w 522"/>
                <a:gd name="T75" fmla="*/ 251 h 269"/>
                <a:gd name="T76" fmla="*/ 62 w 522"/>
                <a:gd name="T77" fmla="*/ 233 h 269"/>
                <a:gd name="T78" fmla="*/ 26 w 522"/>
                <a:gd name="T79" fmla="*/ 218 h 269"/>
                <a:gd name="T80" fmla="*/ 8 w 522"/>
                <a:gd name="T81" fmla="*/ 208 h 269"/>
                <a:gd name="T82" fmla="*/ 4 w 522"/>
                <a:gd name="T83" fmla="*/ 197 h 269"/>
                <a:gd name="T84" fmla="*/ 2 w 522"/>
                <a:gd name="T85" fmla="*/ 173 h 269"/>
                <a:gd name="T86" fmla="*/ 1 w 522"/>
                <a:gd name="T87" fmla="*/ 155 h 269"/>
                <a:gd name="T88" fmla="*/ 0 w 522"/>
                <a:gd name="T89" fmla="*/ 141 h 269"/>
                <a:gd name="T90" fmla="*/ 1 w 522"/>
                <a:gd name="T91" fmla="*/ 117 h 269"/>
                <a:gd name="T92" fmla="*/ 8 w 522"/>
                <a:gd name="T93" fmla="*/ 91 h 269"/>
                <a:gd name="T94" fmla="*/ 24 w 522"/>
                <a:gd name="T95" fmla="*/ 69 h 269"/>
                <a:gd name="T96" fmla="*/ 49 w 522"/>
                <a:gd name="T97" fmla="*/ 55 h 269"/>
                <a:gd name="T98" fmla="*/ 91 w 522"/>
                <a:gd name="T99" fmla="*/ 41 h 269"/>
                <a:gd name="T100" fmla="*/ 126 w 522"/>
                <a:gd name="T101" fmla="*/ 25 h 269"/>
                <a:gd name="T102" fmla="*/ 153 w 522"/>
                <a:gd name="T103" fmla="*/ 10 h 269"/>
                <a:gd name="T104" fmla="*/ 167 w 522"/>
                <a:gd name="T105" fmla="*/ 1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22" h="269">
                  <a:moveTo>
                    <a:pt x="169" y="0"/>
                  </a:moveTo>
                  <a:lnTo>
                    <a:pt x="210" y="131"/>
                  </a:lnTo>
                  <a:lnTo>
                    <a:pt x="218" y="157"/>
                  </a:lnTo>
                  <a:lnTo>
                    <a:pt x="218" y="157"/>
                  </a:lnTo>
                  <a:lnTo>
                    <a:pt x="224" y="178"/>
                  </a:lnTo>
                  <a:lnTo>
                    <a:pt x="246" y="115"/>
                  </a:lnTo>
                  <a:lnTo>
                    <a:pt x="236" y="99"/>
                  </a:lnTo>
                  <a:lnTo>
                    <a:pt x="229" y="85"/>
                  </a:lnTo>
                  <a:lnTo>
                    <a:pt x="225" y="74"/>
                  </a:lnTo>
                  <a:lnTo>
                    <a:pt x="225" y="65"/>
                  </a:lnTo>
                  <a:lnTo>
                    <a:pt x="226" y="58"/>
                  </a:lnTo>
                  <a:lnTo>
                    <a:pt x="229" y="52"/>
                  </a:lnTo>
                  <a:lnTo>
                    <a:pt x="234" y="48"/>
                  </a:lnTo>
                  <a:lnTo>
                    <a:pt x="239" y="45"/>
                  </a:lnTo>
                  <a:lnTo>
                    <a:pt x="245" y="43"/>
                  </a:lnTo>
                  <a:lnTo>
                    <a:pt x="250" y="42"/>
                  </a:lnTo>
                  <a:lnTo>
                    <a:pt x="255" y="41"/>
                  </a:lnTo>
                  <a:lnTo>
                    <a:pt x="258" y="41"/>
                  </a:lnTo>
                  <a:lnTo>
                    <a:pt x="260" y="41"/>
                  </a:lnTo>
                  <a:lnTo>
                    <a:pt x="262" y="41"/>
                  </a:lnTo>
                  <a:lnTo>
                    <a:pt x="265" y="41"/>
                  </a:lnTo>
                  <a:lnTo>
                    <a:pt x="270" y="42"/>
                  </a:lnTo>
                  <a:lnTo>
                    <a:pt x="275" y="43"/>
                  </a:lnTo>
                  <a:lnTo>
                    <a:pt x="281" y="45"/>
                  </a:lnTo>
                  <a:lnTo>
                    <a:pt x="286" y="48"/>
                  </a:lnTo>
                  <a:lnTo>
                    <a:pt x="291" y="52"/>
                  </a:lnTo>
                  <a:lnTo>
                    <a:pt x="294" y="58"/>
                  </a:lnTo>
                  <a:lnTo>
                    <a:pt x="296" y="65"/>
                  </a:lnTo>
                  <a:lnTo>
                    <a:pt x="296" y="74"/>
                  </a:lnTo>
                  <a:lnTo>
                    <a:pt x="291" y="85"/>
                  </a:lnTo>
                  <a:lnTo>
                    <a:pt x="285" y="99"/>
                  </a:lnTo>
                  <a:lnTo>
                    <a:pt x="274" y="115"/>
                  </a:lnTo>
                  <a:lnTo>
                    <a:pt x="297" y="178"/>
                  </a:lnTo>
                  <a:lnTo>
                    <a:pt x="303" y="157"/>
                  </a:lnTo>
                  <a:lnTo>
                    <a:pt x="303" y="157"/>
                  </a:lnTo>
                  <a:lnTo>
                    <a:pt x="311" y="131"/>
                  </a:lnTo>
                  <a:lnTo>
                    <a:pt x="352" y="0"/>
                  </a:lnTo>
                  <a:lnTo>
                    <a:pt x="354" y="1"/>
                  </a:lnTo>
                  <a:lnTo>
                    <a:pt x="360" y="5"/>
                  </a:lnTo>
                  <a:lnTo>
                    <a:pt x="369" y="10"/>
                  </a:lnTo>
                  <a:lnTo>
                    <a:pt x="380" y="17"/>
                  </a:lnTo>
                  <a:lnTo>
                    <a:pt x="395" y="25"/>
                  </a:lnTo>
                  <a:lnTo>
                    <a:pt x="411" y="33"/>
                  </a:lnTo>
                  <a:lnTo>
                    <a:pt x="429" y="41"/>
                  </a:lnTo>
                  <a:lnTo>
                    <a:pt x="449" y="49"/>
                  </a:lnTo>
                  <a:lnTo>
                    <a:pt x="472" y="55"/>
                  </a:lnTo>
                  <a:lnTo>
                    <a:pt x="486" y="61"/>
                  </a:lnTo>
                  <a:lnTo>
                    <a:pt x="498" y="69"/>
                  </a:lnTo>
                  <a:lnTo>
                    <a:pt x="506" y="79"/>
                  </a:lnTo>
                  <a:lnTo>
                    <a:pt x="513" y="91"/>
                  </a:lnTo>
                  <a:lnTo>
                    <a:pt x="517" y="104"/>
                  </a:lnTo>
                  <a:lnTo>
                    <a:pt x="520" y="117"/>
                  </a:lnTo>
                  <a:lnTo>
                    <a:pt x="522" y="129"/>
                  </a:lnTo>
                  <a:lnTo>
                    <a:pt x="522" y="141"/>
                  </a:lnTo>
                  <a:lnTo>
                    <a:pt x="522" y="152"/>
                  </a:lnTo>
                  <a:lnTo>
                    <a:pt x="522" y="155"/>
                  </a:lnTo>
                  <a:lnTo>
                    <a:pt x="521" y="162"/>
                  </a:lnTo>
                  <a:lnTo>
                    <a:pt x="520" y="173"/>
                  </a:lnTo>
                  <a:lnTo>
                    <a:pt x="519" y="185"/>
                  </a:lnTo>
                  <a:lnTo>
                    <a:pt x="518" y="197"/>
                  </a:lnTo>
                  <a:lnTo>
                    <a:pt x="517" y="206"/>
                  </a:lnTo>
                  <a:lnTo>
                    <a:pt x="514" y="208"/>
                  </a:lnTo>
                  <a:lnTo>
                    <a:pt x="507" y="212"/>
                  </a:lnTo>
                  <a:lnTo>
                    <a:pt x="496" y="218"/>
                  </a:lnTo>
                  <a:lnTo>
                    <a:pt x="480" y="225"/>
                  </a:lnTo>
                  <a:lnTo>
                    <a:pt x="461" y="233"/>
                  </a:lnTo>
                  <a:lnTo>
                    <a:pt x="436" y="242"/>
                  </a:lnTo>
                  <a:lnTo>
                    <a:pt x="408" y="251"/>
                  </a:lnTo>
                  <a:lnTo>
                    <a:pt x="377" y="258"/>
                  </a:lnTo>
                  <a:lnTo>
                    <a:pt x="342" y="264"/>
                  </a:lnTo>
                  <a:lnTo>
                    <a:pt x="303" y="268"/>
                  </a:lnTo>
                  <a:lnTo>
                    <a:pt x="261" y="269"/>
                  </a:lnTo>
                  <a:lnTo>
                    <a:pt x="219" y="268"/>
                  </a:lnTo>
                  <a:lnTo>
                    <a:pt x="180" y="264"/>
                  </a:lnTo>
                  <a:lnTo>
                    <a:pt x="145" y="258"/>
                  </a:lnTo>
                  <a:lnTo>
                    <a:pt x="113" y="251"/>
                  </a:lnTo>
                  <a:lnTo>
                    <a:pt x="85" y="242"/>
                  </a:lnTo>
                  <a:lnTo>
                    <a:pt x="62" y="233"/>
                  </a:lnTo>
                  <a:lnTo>
                    <a:pt x="42" y="225"/>
                  </a:lnTo>
                  <a:lnTo>
                    <a:pt x="26" y="218"/>
                  </a:lnTo>
                  <a:lnTo>
                    <a:pt x="15" y="212"/>
                  </a:lnTo>
                  <a:lnTo>
                    <a:pt x="8" y="208"/>
                  </a:lnTo>
                  <a:lnTo>
                    <a:pt x="6" y="206"/>
                  </a:lnTo>
                  <a:lnTo>
                    <a:pt x="4" y="197"/>
                  </a:lnTo>
                  <a:lnTo>
                    <a:pt x="3" y="185"/>
                  </a:lnTo>
                  <a:lnTo>
                    <a:pt x="2" y="173"/>
                  </a:lnTo>
                  <a:lnTo>
                    <a:pt x="1" y="162"/>
                  </a:lnTo>
                  <a:lnTo>
                    <a:pt x="1" y="155"/>
                  </a:lnTo>
                  <a:lnTo>
                    <a:pt x="0" y="152"/>
                  </a:lnTo>
                  <a:lnTo>
                    <a:pt x="0" y="141"/>
                  </a:lnTo>
                  <a:lnTo>
                    <a:pt x="0" y="129"/>
                  </a:lnTo>
                  <a:lnTo>
                    <a:pt x="1" y="117"/>
                  </a:lnTo>
                  <a:lnTo>
                    <a:pt x="4" y="104"/>
                  </a:lnTo>
                  <a:lnTo>
                    <a:pt x="8" y="91"/>
                  </a:lnTo>
                  <a:lnTo>
                    <a:pt x="15" y="79"/>
                  </a:lnTo>
                  <a:lnTo>
                    <a:pt x="24" y="69"/>
                  </a:lnTo>
                  <a:lnTo>
                    <a:pt x="35" y="60"/>
                  </a:lnTo>
                  <a:lnTo>
                    <a:pt x="49" y="55"/>
                  </a:lnTo>
                  <a:lnTo>
                    <a:pt x="71" y="49"/>
                  </a:lnTo>
                  <a:lnTo>
                    <a:pt x="91" y="41"/>
                  </a:lnTo>
                  <a:lnTo>
                    <a:pt x="109" y="33"/>
                  </a:lnTo>
                  <a:lnTo>
                    <a:pt x="126" y="25"/>
                  </a:lnTo>
                  <a:lnTo>
                    <a:pt x="141" y="17"/>
                  </a:lnTo>
                  <a:lnTo>
                    <a:pt x="153" y="10"/>
                  </a:lnTo>
                  <a:lnTo>
                    <a:pt x="161" y="5"/>
                  </a:lnTo>
                  <a:lnTo>
                    <a:pt x="167" y="1"/>
                  </a:lnTo>
                  <a:lnTo>
                    <a:pt x="1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1" name="Freeform 606"/>
            <p:cNvSpPr>
              <a:spLocks/>
            </p:cNvSpPr>
            <p:nvPr/>
          </p:nvSpPr>
          <p:spPr bwMode="auto">
            <a:xfrm>
              <a:off x="9610725" y="2174876"/>
              <a:ext cx="25400" cy="33338"/>
            </a:xfrm>
            <a:custGeom>
              <a:avLst/>
              <a:gdLst>
                <a:gd name="T0" fmla="*/ 168 w 277"/>
                <a:gd name="T1" fmla="*/ 3 h 369"/>
                <a:gd name="T2" fmla="*/ 197 w 277"/>
                <a:gd name="T3" fmla="*/ 14 h 369"/>
                <a:gd name="T4" fmla="*/ 219 w 277"/>
                <a:gd name="T5" fmla="*/ 32 h 369"/>
                <a:gd name="T6" fmla="*/ 228 w 277"/>
                <a:gd name="T7" fmla="*/ 44 h 369"/>
                <a:gd name="T8" fmla="*/ 230 w 277"/>
                <a:gd name="T9" fmla="*/ 46 h 369"/>
                <a:gd name="T10" fmla="*/ 237 w 277"/>
                <a:gd name="T11" fmla="*/ 48 h 369"/>
                <a:gd name="T12" fmla="*/ 248 w 277"/>
                <a:gd name="T13" fmla="*/ 55 h 369"/>
                <a:gd name="T14" fmla="*/ 259 w 277"/>
                <a:gd name="T15" fmla="*/ 69 h 369"/>
                <a:gd name="T16" fmla="*/ 267 w 277"/>
                <a:gd name="T17" fmla="*/ 94 h 369"/>
                <a:gd name="T18" fmla="*/ 268 w 277"/>
                <a:gd name="T19" fmla="*/ 134 h 369"/>
                <a:gd name="T20" fmla="*/ 263 w 277"/>
                <a:gd name="T21" fmla="*/ 167 h 369"/>
                <a:gd name="T22" fmla="*/ 265 w 277"/>
                <a:gd name="T23" fmla="*/ 176 h 369"/>
                <a:gd name="T24" fmla="*/ 273 w 277"/>
                <a:gd name="T25" fmla="*/ 181 h 369"/>
                <a:gd name="T26" fmla="*/ 277 w 277"/>
                <a:gd name="T27" fmla="*/ 195 h 369"/>
                <a:gd name="T28" fmla="*/ 272 w 277"/>
                <a:gd name="T29" fmla="*/ 223 h 369"/>
                <a:gd name="T30" fmla="*/ 262 w 277"/>
                <a:gd name="T31" fmla="*/ 251 h 369"/>
                <a:gd name="T32" fmla="*/ 253 w 277"/>
                <a:gd name="T33" fmla="*/ 262 h 369"/>
                <a:gd name="T34" fmla="*/ 244 w 277"/>
                <a:gd name="T35" fmla="*/ 283 h 369"/>
                <a:gd name="T36" fmla="*/ 224 w 277"/>
                <a:gd name="T37" fmla="*/ 321 h 369"/>
                <a:gd name="T38" fmla="*/ 190 w 277"/>
                <a:gd name="T39" fmla="*/ 354 h 369"/>
                <a:gd name="T40" fmla="*/ 149 w 277"/>
                <a:gd name="T41" fmla="*/ 369 h 369"/>
                <a:gd name="T42" fmla="*/ 109 w 277"/>
                <a:gd name="T43" fmla="*/ 364 h 369"/>
                <a:gd name="T44" fmla="*/ 69 w 277"/>
                <a:gd name="T45" fmla="*/ 339 h 369"/>
                <a:gd name="T46" fmla="*/ 42 w 277"/>
                <a:gd name="T47" fmla="*/ 302 h 369"/>
                <a:gd name="T48" fmla="*/ 30 w 277"/>
                <a:gd name="T49" fmla="*/ 264 h 369"/>
                <a:gd name="T50" fmla="*/ 21 w 277"/>
                <a:gd name="T51" fmla="*/ 258 h 369"/>
                <a:gd name="T52" fmla="*/ 10 w 277"/>
                <a:gd name="T53" fmla="*/ 239 h 369"/>
                <a:gd name="T54" fmla="*/ 1 w 277"/>
                <a:gd name="T55" fmla="*/ 207 h 369"/>
                <a:gd name="T56" fmla="*/ 1 w 277"/>
                <a:gd name="T57" fmla="*/ 186 h 369"/>
                <a:gd name="T58" fmla="*/ 7 w 277"/>
                <a:gd name="T59" fmla="*/ 177 h 369"/>
                <a:gd name="T60" fmla="*/ 16 w 277"/>
                <a:gd name="T61" fmla="*/ 175 h 369"/>
                <a:gd name="T62" fmla="*/ 12 w 277"/>
                <a:gd name="T63" fmla="*/ 158 h 369"/>
                <a:gd name="T64" fmla="*/ 9 w 277"/>
                <a:gd name="T65" fmla="*/ 120 h 369"/>
                <a:gd name="T66" fmla="*/ 17 w 277"/>
                <a:gd name="T67" fmla="*/ 85 h 369"/>
                <a:gd name="T68" fmla="*/ 35 w 277"/>
                <a:gd name="T69" fmla="*/ 57 h 369"/>
                <a:gd name="T70" fmla="*/ 59 w 277"/>
                <a:gd name="T71" fmla="*/ 32 h 369"/>
                <a:gd name="T72" fmla="*/ 88 w 277"/>
                <a:gd name="T73" fmla="*/ 11 h 369"/>
                <a:gd name="T74" fmla="*/ 116 w 277"/>
                <a:gd name="T75" fmla="*/ 2 h 369"/>
                <a:gd name="T76" fmla="*/ 150 w 277"/>
                <a:gd name="T77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7" h="369">
                  <a:moveTo>
                    <a:pt x="150" y="0"/>
                  </a:moveTo>
                  <a:lnTo>
                    <a:pt x="168" y="3"/>
                  </a:lnTo>
                  <a:lnTo>
                    <a:pt x="184" y="8"/>
                  </a:lnTo>
                  <a:lnTo>
                    <a:pt x="197" y="14"/>
                  </a:lnTo>
                  <a:lnTo>
                    <a:pt x="210" y="23"/>
                  </a:lnTo>
                  <a:lnTo>
                    <a:pt x="219" y="32"/>
                  </a:lnTo>
                  <a:lnTo>
                    <a:pt x="225" y="39"/>
                  </a:lnTo>
                  <a:lnTo>
                    <a:pt x="228" y="44"/>
                  </a:lnTo>
                  <a:lnTo>
                    <a:pt x="229" y="45"/>
                  </a:lnTo>
                  <a:lnTo>
                    <a:pt x="230" y="46"/>
                  </a:lnTo>
                  <a:lnTo>
                    <a:pt x="233" y="46"/>
                  </a:lnTo>
                  <a:lnTo>
                    <a:pt x="237" y="48"/>
                  </a:lnTo>
                  <a:lnTo>
                    <a:pt x="243" y="50"/>
                  </a:lnTo>
                  <a:lnTo>
                    <a:pt x="248" y="55"/>
                  </a:lnTo>
                  <a:lnTo>
                    <a:pt x="254" y="61"/>
                  </a:lnTo>
                  <a:lnTo>
                    <a:pt x="259" y="69"/>
                  </a:lnTo>
                  <a:lnTo>
                    <a:pt x="264" y="80"/>
                  </a:lnTo>
                  <a:lnTo>
                    <a:pt x="267" y="94"/>
                  </a:lnTo>
                  <a:lnTo>
                    <a:pt x="269" y="112"/>
                  </a:lnTo>
                  <a:lnTo>
                    <a:pt x="268" y="134"/>
                  </a:lnTo>
                  <a:lnTo>
                    <a:pt x="265" y="159"/>
                  </a:lnTo>
                  <a:lnTo>
                    <a:pt x="263" y="167"/>
                  </a:lnTo>
                  <a:lnTo>
                    <a:pt x="260" y="176"/>
                  </a:lnTo>
                  <a:lnTo>
                    <a:pt x="265" y="176"/>
                  </a:lnTo>
                  <a:lnTo>
                    <a:pt x="269" y="177"/>
                  </a:lnTo>
                  <a:lnTo>
                    <a:pt x="273" y="181"/>
                  </a:lnTo>
                  <a:lnTo>
                    <a:pt x="276" y="186"/>
                  </a:lnTo>
                  <a:lnTo>
                    <a:pt x="277" y="195"/>
                  </a:lnTo>
                  <a:lnTo>
                    <a:pt x="275" y="207"/>
                  </a:lnTo>
                  <a:lnTo>
                    <a:pt x="272" y="223"/>
                  </a:lnTo>
                  <a:lnTo>
                    <a:pt x="267" y="240"/>
                  </a:lnTo>
                  <a:lnTo>
                    <a:pt x="262" y="251"/>
                  </a:lnTo>
                  <a:lnTo>
                    <a:pt x="257" y="258"/>
                  </a:lnTo>
                  <a:lnTo>
                    <a:pt x="253" y="262"/>
                  </a:lnTo>
                  <a:lnTo>
                    <a:pt x="249" y="264"/>
                  </a:lnTo>
                  <a:lnTo>
                    <a:pt x="244" y="283"/>
                  </a:lnTo>
                  <a:lnTo>
                    <a:pt x="236" y="302"/>
                  </a:lnTo>
                  <a:lnTo>
                    <a:pt x="224" y="321"/>
                  </a:lnTo>
                  <a:lnTo>
                    <a:pt x="209" y="339"/>
                  </a:lnTo>
                  <a:lnTo>
                    <a:pt x="190" y="354"/>
                  </a:lnTo>
                  <a:lnTo>
                    <a:pt x="168" y="364"/>
                  </a:lnTo>
                  <a:lnTo>
                    <a:pt x="149" y="369"/>
                  </a:lnTo>
                  <a:lnTo>
                    <a:pt x="129" y="369"/>
                  </a:lnTo>
                  <a:lnTo>
                    <a:pt x="109" y="364"/>
                  </a:lnTo>
                  <a:lnTo>
                    <a:pt x="88" y="353"/>
                  </a:lnTo>
                  <a:lnTo>
                    <a:pt x="69" y="339"/>
                  </a:lnTo>
                  <a:lnTo>
                    <a:pt x="54" y="321"/>
                  </a:lnTo>
                  <a:lnTo>
                    <a:pt x="42" y="302"/>
                  </a:lnTo>
                  <a:lnTo>
                    <a:pt x="34" y="283"/>
                  </a:lnTo>
                  <a:lnTo>
                    <a:pt x="30" y="264"/>
                  </a:lnTo>
                  <a:lnTo>
                    <a:pt x="26" y="262"/>
                  </a:lnTo>
                  <a:lnTo>
                    <a:pt x="21" y="258"/>
                  </a:lnTo>
                  <a:lnTo>
                    <a:pt x="15" y="251"/>
                  </a:lnTo>
                  <a:lnTo>
                    <a:pt x="10" y="239"/>
                  </a:lnTo>
                  <a:lnTo>
                    <a:pt x="5" y="222"/>
                  </a:lnTo>
                  <a:lnTo>
                    <a:pt x="1" y="207"/>
                  </a:lnTo>
                  <a:lnTo>
                    <a:pt x="0" y="195"/>
                  </a:lnTo>
                  <a:lnTo>
                    <a:pt x="1" y="186"/>
                  </a:lnTo>
                  <a:lnTo>
                    <a:pt x="4" y="181"/>
                  </a:lnTo>
                  <a:lnTo>
                    <a:pt x="7" y="177"/>
                  </a:lnTo>
                  <a:lnTo>
                    <a:pt x="12" y="176"/>
                  </a:lnTo>
                  <a:lnTo>
                    <a:pt x="16" y="175"/>
                  </a:lnTo>
                  <a:lnTo>
                    <a:pt x="14" y="167"/>
                  </a:lnTo>
                  <a:lnTo>
                    <a:pt x="12" y="158"/>
                  </a:lnTo>
                  <a:lnTo>
                    <a:pt x="9" y="139"/>
                  </a:lnTo>
                  <a:lnTo>
                    <a:pt x="9" y="120"/>
                  </a:lnTo>
                  <a:lnTo>
                    <a:pt x="12" y="102"/>
                  </a:lnTo>
                  <a:lnTo>
                    <a:pt x="17" y="85"/>
                  </a:lnTo>
                  <a:lnTo>
                    <a:pt x="26" y="70"/>
                  </a:lnTo>
                  <a:lnTo>
                    <a:pt x="35" y="57"/>
                  </a:lnTo>
                  <a:lnTo>
                    <a:pt x="45" y="45"/>
                  </a:lnTo>
                  <a:lnTo>
                    <a:pt x="59" y="32"/>
                  </a:lnTo>
                  <a:lnTo>
                    <a:pt x="75" y="20"/>
                  </a:lnTo>
                  <a:lnTo>
                    <a:pt x="88" y="11"/>
                  </a:lnTo>
                  <a:lnTo>
                    <a:pt x="103" y="5"/>
                  </a:lnTo>
                  <a:lnTo>
                    <a:pt x="116" y="2"/>
                  </a:lnTo>
                  <a:lnTo>
                    <a:pt x="130" y="0"/>
                  </a:lnTo>
                  <a:lnTo>
                    <a:pt x="1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2" name="Freeform 607"/>
            <p:cNvSpPr>
              <a:spLocks/>
            </p:cNvSpPr>
            <p:nvPr/>
          </p:nvSpPr>
          <p:spPr bwMode="auto">
            <a:xfrm>
              <a:off x="9599613" y="2206626"/>
              <a:ext cx="47625" cy="25400"/>
            </a:xfrm>
            <a:custGeom>
              <a:avLst/>
              <a:gdLst>
                <a:gd name="T0" fmla="*/ 210 w 521"/>
                <a:gd name="T1" fmla="*/ 132 h 268"/>
                <a:gd name="T2" fmla="*/ 218 w 521"/>
                <a:gd name="T3" fmla="*/ 156 h 268"/>
                <a:gd name="T4" fmla="*/ 246 w 521"/>
                <a:gd name="T5" fmla="*/ 115 h 268"/>
                <a:gd name="T6" fmla="*/ 229 w 521"/>
                <a:gd name="T7" fmla="*/ 85 h 268"/>
                <a:gd name="T8" fmla="*/ 225 w 521"/>
                <a:gd name="T9" fmla="*/ 64 h 268"/>
                <a:gd name="T10" fmla="*/ 229 w 521"/>
                <a:gd name="T11" fmla="*/ 51 h 268"/>
                <a:gd name="T12" fmla="*/ 239 w 521"/>
                <a:gd name="T13" fmla="*/ 44 h 268"/>
                <a:gd name="T14" fmla="*/ 250 w 521"/>
                <a:gd name="T15" fmla="*/ 41 h 268"/>
                <a:gd name="T16" fmla="*/ 258 w 521"/>
                <a:gd name="T17" fmla="*/ 40 h 268"/>
                <a:gd name="T18" fmla="*/ 262 w 521"/>
                <a:gd name="T19" fmla="*/ 40 h 268"/>
                <a:gd name="T20" fmla="*/ 270 w 521"/>
                <a:gd name="T21" fmla="*/ 41 h 268"/>
                <a:gd name="T22" fmla="*/ 281 w 521"/>
                <a:gd name="T23" fmla="*/ 44 h 268"/>
                <a:gd name="T24" fmla="*/ 291 w 521"/>
                <a:gd name="T25" fmla="*/ 51 h 268"/>
                <a:gd name="T26" fmla="*/ 296 w 521"/>
                <a:gd name="T27" fmla="*/ 64 h 268"/>
                <a:gd name="T28" fmla="*/ 291 w 521"/>
                <a:gd name="T29" fmla="*/ 85 h 268"/>
                <a:gd name="T30" fmla="*/ 274 w 521"/>
                <a:gd name="T31" fmla="*/ 115 h 268"/>
                <a:gd name="T32" fmla="*/ 303 w 521"/>
                <a:gd name="T33" fmla="*/ 156 h 268"/>
                <a:gd name="T34" fmla="*/ 311 w 521"/>
                <a:gd name="T35" fmla="*/ 132 h 268"/>
                <a:gd name="T36" fmla="*/ 354 w 521"/>
                <a:gd name="T37" fmla="*/ 2 h 268"/>
                <a:gd name="T38" fmla="*/ 369 w 521"/>
                <a:gd name="T39" fmla="*/ 11 h 268"/>
                <a:gd name="T40" fmla="*/ 395 w 521"/>
                <a:gd name="T41" fmla="*/ 25 h 268"/>
                <a:gd name="T42" fmla="*/ 429 w 521"/>
                <a:gd name="T43" fmla="*/ 41 h 268"/>
                <a:gd name="T44" fmla="*/ 472 w 521"/>
                <a:gd name="T45" fmla="*/ 54 h 268"/>
                <a:gd name="T46" fmla="*/ 498 w 521"/>
                <a:gd name="T47" fmla="*/ 68 h 268"/>
                <a:gd name="T48" fmla="*/ 513 w 521"/>
                <a:gd name="T49" fmla="*/ 91 h 268"/>
                <a:gd name="T50" fmla="*/ 520 w 521"/>
                <a:gd name="T51" fmla="*/ 117 h 268"/>
                <a:gd name="T52" fmla="*/ 521 w 521"/>
                <a:gd name="T53" fmla="*/ 141 h 268"/>
                <a:gd name="T54" fmla="*/ 520 w 521"/>
                <a:gd name="T55" fmla="*/ 154 h 268"/>
                <a:gd name="T56" fmla="*/ 519 w 521"/>
                <a:gd name="T57" fmla="*/ 172 h 268"/>
                <a:gd name="T58" fmla="*/ 517 w 521"/>
                <a:gd name="T59" fmla="*/ 197 h 268"/>
                <a:gd name="T60" fmla="*/ 513 w 521"/>
                <a:gd name="T61" fmla="*/ 208 h 268"/>
                <a:gd name="T62" fmla="*/ 495 w 521"/>
                <a:gd name="T63" fmla="*/ 218 h 268"/>
                <a:gd name="T64" fmla="*/ 459 w 521"/>
                <a:gd name="T65" fmla="*/ 233 h 268"/>
                <a:gd name="T66" fmla="*/ 407 w 521"/>
                <a:gd name="T67" fmla="*/ 250 h 268"/>
                <a:gd name="T68" fmla="*/ 340 w 521"/>
                <a:gd name="T69" fmla="*/ 263 h 268"/>
                <a:gd name="T70" fmla="*/ 259 w 521"/>
                <a:gd name="T71" fmla="*/ 268 h 268"/>
                <a:gd name="T72" fmla="*/ 179 w 521"/>
                <a:gd name="T73" fmla="*/ 263 h 268"/>
                <a:gd name="T74" fmla="*/ 112 w 521"/>
                <a:gd name="T75" fmla="*/ 250 h 268"/>
                <a:gd name="T76" fmla="*/ 60 w 521"/>
                <a:gd name="T77" fmla="*/ 233 h 268"/>
                <a:gd name="T78" fmla="*/ 25 w 521"/>
                <a:gd name="T79" fmla="*/ 218 h 268"/>
                <a:gd name="T80" fmla="*/ 7 w 521"/>
                <a:gd name="T81" fmla="*/ 208 h 268"/>
                <a:gd name="T82" fmla="*/ 3 w 521"/>
                <a:gd name="T83" fmla="*/ 197 h 268"/>
                <a:gd name="T84" fmla="*/ 1 w 521"/>
                <a:gd name="T85" fmla="*/ 173 h 268"/>
                <a:gd name="T86" fmla="*/ 0 w 521"/>
                <a:gd name="T87" fmla="*/ 154 h 268"/>
                <a:gd name="T88" fmla="*/ 0 w 521"/>
                <a:gd name="T89" fmla="*/ 141 h 268"/>
                <a:gd name="T90" fmla="*/ 1 w 521"/>
                <a:gd name="T91" fmla="*/ 117 h 268"/>
                <a:gd name="T92" fmla="*/ 8 w 521"/>
                <a:gd name="T93" fmla="*/ 91 h 268"/>
                <a:gd name="T94" fmla="*/ 24 w 521"/>
                <a:gd name="T95" fmla="*/ 68 h 268"/>
                <a:gd name="T96" fmla="*/ 49 w 521"/>
                <a:gd name="T97" fmla="*/ 54 h 268"/>
                <a:gd name="T98" fmla="*/ 91 w 521"/>
                <a:gd name="T99" fmla="*/ 41 h 268"/>
                <a:gd name="T100" fmla="*/ 126 w 521"/>
                <a:gd name="T101" fmla="*/ 25 h 268"/>
                <a:gd name="T102" fmla="*/ 153 w 521"/>
                <a:gd name="T103" fmla="*/ 11 h 268"/>
                <a:gd name="T104" fmla="*/ 167 w 521"/>
                <a:gd name="T105" fmla="*/ 2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21" h="268">
                  <a:moveTo>
                    <a:pt x="169" y="0"/>
                  </a:moveTo>
                  <a:lnTo>
                    <a:pt x="210" y="132"/>
                  </a:lnTo>
                  <a:lnTo>
                    <a:pt x="218" y="157"/>
                  </a:lnTo>
                  <a:lnTo>
                    <a:pt x="218" y="156"/>
                  </a:lnTo>
                  <a:lnTo>
                    <a:pt x="224" y="177"/>
                  </a:lnTo>
                  <a:lnTo>
                    <a:pt x="246" y="115"/>
                  </a:lnTo>
                  <a:lnTo>
                    <a:pt x="236" y="99"/>
                  </a:lnTo>
                  <a:lnTo>
                    <a:pt x="229" y="85"/>
                  </a:lnTo>
                  <a:lnTo>
                    <a:pt x="225" y="73"/>
                  </a:lnTo>
                  <a:lnTo>
                    <a:pt x="225" y="64"/>
                  </a:lnTo>
                  <a:lnTo>
                    <a:pt x="226" y="57"/>
                  </a:lnTo>
                  <a:lnTo>
                    <a:pt x="229" y="51"/>
                  </a:lnTo>
                  <a:lnTo>
                    <a:pt x="234" y="47"/>
                  </a:lnTo>
                  <a:lnTo>
                    <a:pt x="239" y="44"/>
                  </a:lnTo>
                  <a:lnTo>
                    <a:pt x="245" y="42"/>
                  </a:lnTo>
                  <a:lnTo>
                    <a:pt x="250" y="41"/>
                  </a:lnTo>
                  <a:lnTo>
                    <a:pt x="255" y="40"/>
                  </a:lnTo>
                  <a:lnTo>
                    <a:pt x="258" y="40"/>
                  </a:lnTo>
                  <a:lnTo>
                    <a:pt x="260" y="40"/>
                  </a:lnTo>
                  <a:lnTo>
                    <a:pt x="262" y="40"/>
                  </a:lnTo>
                  <a:lnTo>
                    <a:pt x="265" y="40"/>
                  </a:lnTo>
                  <a:lnTo>
                    <a:pt x="270" y="41"/>
                  </a:lnTo>
                  <a:lnTo>
                    <a:pt x="275" y="42"/>
                  </a:lnTo>
                  <a:lnTo>
                    <a:pt x="281" y="44"/>
                  </a:lnTo>
                  <a:lnTo>
                    <a:pt x="286" y="47"/>
                  </a:lnTo>
                  <a:lnTo>
                    <a:pt x="291" y="51"/>
                  </a:lnTo>
                  <a:lnTo>
                    <a:pt x="294" y="57"/>
                  </a:lnTo>
                  <a:lnTo>
                    <a:pt x="296" y="64"/>
                  </a:lnTo>
                  <a:lnTo>
                    <a:pt x="296" y="73"/>
                  </a:lnTo>
                  <a:lnTo>
                    <a:pt x="291" y="85"/>
                  </a:lnTo>
                  <a:lnTo>
                    <a:pt x="285" y="99"/>
                  </a:lnTo>
                  <a:lnTo>
                    <a:pt x="274" y="115"/>
                  </a:lnTo>
                  <a:lnTo>
                    <a:pt x="297" y="177"/>
                  </a:lnTo>
                  <a:lnTo>
                    <a:pt x="303" y="156"/>
                  </a:lnTo>
                  <a:lnTo>
                    <a:pt x="303" y="157"/>
                  </a:lnTo>
                  <a:lnTo>
                    <a:pt x="311" y="132"/>
                  </a:lnTo>
                  <a:lnTo>
                    <a:pt x="352" y="0"/>
                  </a:lnTo>
                  <a:lnTo>
                    <a:pt x="354" y="2"/>
                  </a:lnTo>
                  <a:lnTo>
                    <a:pt x="360" y="5"/>
                  </a:lnTo>
                  <a:lnTo>
                    <a:pt x="369" y="11"/>
                  </a:lnTo>
                  <a:lnTo>
                    <a:pt x="380" y="17"/>
                  </a:lnTo>
                  <a:lnTo>
                    <a:pt x="395" y="25"/>
                  </a:lnTo>
                  <a:lnTo>
                    <a:pt x="411" y="33"/>
                  </a:lnTo>
                  <a:lnTo>
                    <a:pt x="429" y="41"/>
                  </a:lnTo>
                  <a:lnTo>
                    <a:pt x="449" y="48"/>
                  </a:lnTo>
                  <a:lnTo>
                    <a:pt x="472" y="54"/>
                  </a:lnTo>
                  <a:lnTo>
                    <a:pt x="486" y="60"/>
                  </a:lnTo>
                  <a:lnTo>
                    <a:pt x="498" y="68"/>
                  </a:lnTo>
                  <a:lnTo>
                    <a:pt x="506" y="78"/>
                  </a:lnTo>
                  <a:lnTo>
                    <a:pt x="513" y="91"/>
                  </a:lnTo>
                  <a:lnTo>
                    <a:pt x="517" y="104"/>
                  </a:lnTo>
                  <a:lnTo>
                    <a:pt x="520" y="117"/>
                  </a:lnTo>
                  <a:lnTo>
                    <a:pt x="521" y="129"/>
                  </a:lnTo>
                  <a:lnTo>
                    <a:pt x="521" y="141"/>
                  </a:lnTo>
                  <a:lnTo>
                    <a:pt x="521" y="151"/>
                  </a:lnTo>
                  <a:lnTo>
                    <a:pt x="520" y="154"/>
                  </a:lnTo>
                  <a:lnTo>
                    <a:pt x="520" y="162"/>
                  </a:lnTo>
                  <a:lnTo>
                    <a:pt x="519" y="172"/>
                  </a:lnTo>
                  <a:lnTo>
                    <a:pt x="518" y="184"/>
                  </a:lnTo>
                  <a:lnTo>
                    <a:pt x="517" y="197"/>
                  </a:lnTo>
                  <a:lnTo>
                    <a:pt x="515" y="207"/>
                  </a:lnTo>
                  <a:lnTo>
                    <a:pt x="513" y="208"/>
                  </a:lnTo>
                  <a:lnTo>
                    <a:pt x="506" y="212"/>
                  </a:lnTo>
                  <a:lnTo>
                    <a:pt x="495" y="218"/>
                  </a:lnTo>
                  <a:lnTo>
                    <a:pt x="479" y="225"/>
                  </a:lnTo>
                  <a:lnTo>
                    <a:pt x="459" y="233"/>
                  </a:lnTo>
                  <a:lnTo>
                    <a:pt x="434" y="242"/>
                  </a:lnTo>
                  <a:lnTo>
                    <a:pt x="407" y="250"/>
                  </a:lnTo>
                  <a:lnTo>
                    <a:pt x="375" y="257"/>
                  </a:lnTo>
                  <a:lnTo>
                    <a:pt x="340" y="263"/>
                  </a:lnTo>
                  <a:lnTo>
                    <a:pt x="302" y="267"/>
                  </a:lnTo>
                  <a:lnTo>
                    <a:pt x="259" y="268"/>
                  </a:lnTo>
                  <a:lnTo>
                    <a:pt x="218" y="267"/>
                  </a:lnTo>
                  <a:lnTo>
                    <a:pt x="179" y="263"/>
                  </a:lnTo>
                  <a:lnTo>
                    <a:pt x="144" y="257"/>
                  </a:lnTo>
                  <a:lnTo>
                    <a:pt x="112" y="250"/>
                  </a:lnTo>
                  <a:lnTo>
                    <a:pt x="84" y="242"/>
                  </a:lnTo>
                  <a:lnTo>
                    <a:pt x="60" y="233"/>
                  </a:lnTo>
                  <a:lnTo>
                    <a:pt x="41" y="225"/>
                  </a:lnTo>
                  <a:lnTo>
                    <a:pt x="25" y="218"/>
                  </a:lnTo>
                  <a:lnTo>
                    <a:pt x="14" y="212"/>
                  </a:lnTo>
                  <a:lnTo>
                    <a:pt x="7" y="208"/>
                  </a:lnTo>
                  <a:lnTo>
                    <a:pt x="4" y="207"/>
                  </a:lnTo>
                  <a:lnTo>
                    <a:pt x="3" y="197"/>
                  </a:lnTo>
                  <a:lnTo>
                    <a:pt x="2" y="185"/>
                  </a:lnTo>
                  <a:lnTo>
                    <a:pt x="1" y="173"/>
                  </a:lnTo>
                  <a:lnTo>
                    <a:pt x="0" y="162"/>
                  </a:lnTo>
                  <a:lnTo>
                    <a:pt x="0" y="154"/>
                  </a:lnTo>
                  <a:lnTo>
                    <a:pt x="0" y="151"/>
                  </a:lnTo>
                  <a:lnTo>
                    <a:pt x="0" y="141"/>
                  </a:lnTo>
                  <a:lnTo>
                    <a:pt x="0" y="129"/>
                  </a:lnTo>
                  <a:lnTo>
                    <a:pt x="1" y="117"/>
                  </a:lnTo>
                  <a:lnTo>
                    <a:pt x="4" y="104"/>
                  </a:lnTo>
                  <a:lnTo>
                    <a:pt x="8" y="91"/>
                  </a:lnTo>
                  <a:lnTo>
                    <a:pt x="15" y="78"/>
                  </a:lnTo>
                  <a:lnTo>
                    <a:pt x="24" y="68"/>
                  </a:lnTo>
                  <a:lnTo>
                    <a:pt x="35" y="60"/>
                  </a:lnTo>
                  <a:lnTo>
                    <a:pt x="49" y="54"/>
                  </a:lnTo>
                  <a:lnTo>
                    <a:pt x="71" y="48"/>
                  </a:lnTo>
                  <a:lnTo>
                    <a:pt x="91" y="41"/>
                  </a:lnTo>
                  <a:lnTo>
                    <a:pt x="109" y="33"/>
                  </a:lnTo>
                  <a:lnTo>
                    <a:pt x="126" y="25"/>
                  </a:lnTo>
                  <a:lnTo>
                    <a:pt x="141" y="17"/>
                  </a:lnTo>
                  <a:lnTo>
                    <a:pt x="153" y="11"/>
                  </a:lnTo>
                  <a:lnTo>
                    <a:pt x="161" y="5"/>
                  </a:lnTo>
                  <a:lnTo>
                    <a:pt x="167" y="2"/>
                  </a:lnTo>
                  <a:lnTo>
                    <a:pt x="1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3" name="Freeform 608"/>
            <p:cNvSpPr>
              <a:spLocks/>
            </p:cNvSpPr>
            <p:nvPr/>
          </p:nvSpPr>
          <p:spPr bwMode="auto">
            <a:xfrm>
              <a:off x="9396413" y="2266951"/>
              <a:ext cx="25400" cy="33338"/>
            </a:xfrm>
            <a:custGeom>
              <a:avLst/>
              <a:gdLst>
                <a:gd name="T0" fmla="*/ 167 w 275"/>
                <a:gd name="T1" fmla="*/ 2 h 367"/>
                <a:gd name="T2" fmla="*/ 195 w 275"/>
                <a:gd name="T3" fmla="*/ 14 h 367"/>
                <a:gd name="T4" fmla="*/ 216 w 275"/>
                <a:gd name="T5" fmla="*/ 30 h 367"/>
                <a:gd name="T6" fmla="*/ 226 w 275"/>
                <a:gd name="T7" fmla="*/ 42 h 367"/>
                <a:gd name="T8" fmla="*/ 228 w 275"/>
                <a:gd name="T9" fmla="*/ 44 h 367"/>
                <a:gd name="T10" fmla="*/ 235 w 275"/>
                <a:gd name="T11" fmla="*/ 46 h 367"/>
                <a:gd name="T12" fmla="*/ 246 w 275"/>
                <a:gd name="T13" fmla="*/ 53 h 367"/>
                <a:gd name="T14" fmla="*/ 257 w 275"/>
                <a:gd name="T15" fmla="*/ 68 h 367"/>
                <a:gd name="T16" fmla="*/ 265 w 275"/>
                <a:gd name="T17" fmla="*/ 94 h 367"/>
                <a:gd name="T18" fmla="*/ 266 w 275"/>
                <a:gd name="T19" fmla="*/ 132 h 367"/>
                <a:gd name="T20" fmla="*/ 261 w 275"/>
                <a:gd name="T21" fmla="*/ 166 h 367"/>
                <a:gd name="T22" fmla="*/ 263 w 275"/>
                <a:gd name="T23" fmla="*/ 175 h 367"/>
                <a:gd name="T24" fmla="*/ 272 w 275"/>
                <a:gd name="T25" fmla="*/ 179 h 367"/>
                <a:gd name="T26" fmla="*/ 275 w 275"/>
                <a:gd name="T27" fmla="*/ 195 h 367"/>
                <a:gd name="T28" fmla="*/ 269 w 275"/>
                <a:gd name="T29" fmla="*/ 223 h 367"/>
                <a:gd name="T30" fmla="*/ 259 w 275"/>
                <a:gd name="T31" fmla="*/ 250 h 367"/>
                <a:gd name="T32" fmla="*/ 250 w 275"/>
                <a:gd name="T33" fmla="*/ 261 h 367"/>
                <a:gd name="T34" fmla="*/ 242 w 275"/>
                <a:gd name="T35" fmla="*/ 282 h 367"/>
                <a:gd name="T36" fmla="*/ 222 w 275"/>
                <a:gd name="T37" fmla="*/ 321 h 367"/>
                <a:gd name="T38" fmla="*/ 188 w 275"/>
                <a:gd name="T39" fmla="*/ 353 h 367"/>
                <a:gd name="T40" fmla="*/ 147 w 275"/>
                <a:gd name="T41" fmla="*/ 367 h 367"/>
                <a:gd name="T42" fmla="*/ 107 w 275"/>
                <a:gd name="T43" fmla="*/ 363 h 367"/>
                <a:gd name="T44" fmla="*/ 67 w 275"/>
                <a:gd name="T45" fmla="*/ 338 h 367"/>
                <a:gd name="T46" fmla="*/ 40 w 275"/>
                <a:gd name="T47" fmla="*/ 302 h 367"/>
                <a:gd name="T48" fmla="*/ 27 w 275"/>
                <a:gd name="T49" fmla="*/ 262 h 367"/>
                <a:gd name="T50" fmla="*/ 19 w 275"/>
                <a:gd name="T51" fmla="*/ 257 h 367"/>
                <a:gd name="T52" fmla="*/ 10 w 275"/>
                <a:gd name="T53" fmla="*/ 239 h 367"/>
                <a:gd name="T54" fmla="*/ 1 w 275"/>
                <a:gd name="T55" fmla="*/ 207 h 367"/>
                <a:gd name="T56" fmla="*/ 0 w 275"/>
                <a:gd name="T57" fmla="*/ 186 h 367"/>
                <a:gd name="T58" fmla="*/ 7 w 275"/>
                <a:gd name="T59" fmla="*/ 176 h 367"/>
                <a:gd name="T60" fmla="*/ 15 w 275"/>
                <a:gd name="T61" fmla="*/ 174 h 367"/>
                <a:gd name="T62" fmla="*/ 8 w 275"/>
                <a:gd name="T63" fmla="*/ 138 h 367"/>
                <a:gd name="T64" fmla="*/ 10 w 275"/>
                <a:gd name="T65" fmla="*/ 102 h 367"/>
                <a:gd name="T66" fmla="*/ 23 w 275"/>
                <a:gd name="T67" fmla="*/ 69 h 367"/>
                <a:gd name="T68" fmla="*/ 43 w 275"/>
                <a:gd name="T69" fmla="*/ 44 h 367"/>
                <a:gd name="T70" fmla="*/ 72 w 275"/>
                <a:gd name="T71" fmla="*/ 19 h 367"/>
                <a:gd name="T72" fmla="*/ 101 w 275"/>
                <a:gd name="T73" fmla="*/ 5 h 367"/>
                <a:gd name="T74" fmla="*/ 128 w 275"/>
                <a:gd name="T75" fmla="*/ 0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5" h="367">
                  <a:moveTo>
                    <a:pt x="149" y="0"/>
                  </a:moveTo>
                  <a:lnTo>
                    <a:pt x="167" y="2"/>
                  </a:lnTo>
                  <a:lnTo>
                    <a:pt x="182" y="7"/>
                  </a:lnTo>
                  <a:lnTo>
                    <a:pt x="195" y="14"/>
                  </a:lnTo>
                  <a:lnTo>
                    <a:pt x="207" y="22"/>
                  </a:lnTo>
                  <a:lnTo>
                    <a:pt x="216" y="30"/>
                  </a:lnTo>
                  <a:lnTo>
                    <a:pt x="223" y="37"/>
                  </a:lnTo>
                  <a:lnTo>
                    <a:pt x="226" y="42"/>
                  </a:lnTo>
                  <a:lnTo>
                    <a:pt x="227" y="44"/>
                  </a:lnTo>
                  <a:lnTo>
                    <a:pt x="228" y="44"/>
                  </a:lnTo>
                  <a:lnTo>
                    <a:pt x="231" y="45"/>
                  </a:lnTo>
                  <a:lnTo>
                    <a:pt x="235" y="46"/>
                  </a:lnTo>
                  <a:lnTo>
                    <a:pt x="240" y="49"/>
                  </a:lnTo>
                  <a:lnTo>
                    <a:pt x="246" y="53"/>
                  </a:lnTo>
                  <a:lnTo>
                    <a:pt x="252" y="59"/>
                  </a:lnTo>
                  <a:lnTo>
                    <a:pt x="257" y="68"/>
                  </a:lnTo>
                  <a:lnTo>
                    <a:pt x="262" y="80"/>
                  </a:lnTo>
                  <a:lnTo>
                    <a:pt x="265" y="94"/>
                  </a:lnTo>
                  <a:lnTo>
                    <a:pt x="266" y="111"/>
                  </a:lnTo>
                  <a:lnTo>
                    <a:pt x="266" y="132"/>
                  </a:lnTo>
                  <a:lnTo>
                    <a:pt x="263" y="157"/>
                  </a:lnTo>
                  <a:lnTo>
                    <a:pt x="261" y="166"/>
                  </a:lnTo>
                  <a:lnTo>
                    <a:pt x="258" y="175"/>
                  </a:lnTo>
                  <a:lnTo>
                    <a:pt x="263" y="175"/>
                  </a:lnTo>
                  <a:lnTo>
                    <a:pt x="267" y="176"/>
                  </a:lnTo>
                  <a:lnTo>
                    <a:pt x="272" y="179"/>
                  </a:lnTo>
                  <a:lnTo>
                    <a:pt x="274" y="186"/>
                  </a:lnTo>
                  <a:lnTo>
                    <a:pt x="275" y="195"/>
                  </a:lnTo>
                  <a:lnTo>
                    <a:pt x="274" y="207"/>
                  </a:lnTo>
                  <a:lnTo>
                    <a:pt x="269" y="223"/>
                  </a:lnTo>
                  <a:lnTo>
                    <a:pt x="264" y="239"/>
                  </a:lnTo>
                  <a:lnTo>
                    <a:pt x="259" y="250"/>
                  </a:lnTo>
                  <a:lnTo>
                    <a:pt x="255" y="257"/>
                  </a:lnTo>
                  <a:lnTo>
                    <a:pt x="250" y="261"/>
                  </a:lnTo>
                  <a:lnTo>
                    <a:pt x="247" y="262"/>
                  </a:lnTo>
                  <a:lnTo>
                    <a:pt x="242" y="282"/>
                  </a:lnTo>
                  <a:lnTo>
                    <a:pt x="234" y="302"/>
                  </a:lnTo>
                  <a:lnTo>
                    <a:pt x="222" y="321"/>
                  </a:lnTo>
                  <a:lnTo>
                    <a:pt x="207" y="338"/>
                  </a:lnTo>
                  <a:lnTo>
                    <a:pt x="188" y="353"/>
                  </a:lnTo>
                  <a:lnTo>
                    <a:pt x="167" y="363"/>
                  </a:lnTo>
                  <a:lnTo>
                    <a:pt x="147" y="367"/>
                  </a:lnTo>
                  <a:lnTo>
                    <a:pt x="128" y="367"/>
                  </a:lnTo>
                  <a:lnTo>
                    <a:pt x="107" y="363"/>
                  </a:lnTo>
                  <a:lnTo>
                    <a:pt x="86" y="352"/>
                  </a:lnTo>
                  <a:lnTo>
                    <a:pt x="67" y="338"/>
                  </a:lnTo>
                  <a:lnTo>
                    <a:pt x="52" y="321"/>
                  </a:lnTo>
                  <a:lnTo>
                    <a:pt x="40" y="302"/>
                  </a:lnTo>
                  <a:lnTo>
                    <a:pt x="32" y="281"/>
                  </a:lnTo>
                  <a:lnTo>
                    <a:pt x="27" y="262"/>
                  </a:lnTo>
                  <a:lnTo>
                    <a:pt x="23" y="261"/>
                  </a:lnTo>
                  <a:lnTo>
                    <a:pt x="19" y="257"/>
                  </a:lnTo>
                  <a:lnTo>
                    <a:pt x="15" y="250"/>
                  </a:lnTo>
                  <a:lnTo>
                    <a:pt x="10" y="239"/>
                  </a:lnTo>
                  <a:lnTo>
                    <a:pt x="4" y="223"/>
                  </a:lnTo>
                  <a:lnTo>
                    <a:pt x="1" y="207"/>
                  </a:lnTo>
                  <a:lnTo>
                    <a:pt x="0" y="195"/>
                  </a:lnTo>
                  <a:lnTo>
                    <a:pt x="0" y="186"/>
                  </a:lnTo>
                  <a:lnTo>
                    <a:pt x="3" y="179"/>
                  </a:lnTo>
                  <a:lnTo>
                    <a:pt x="7" y="176"/>
                  </a:lnTo>
                  <a:lnTo>
                    <a:pt x="11" y="174"/>
                  </a:lnTo>
                  <a:lnTo>
                    <a:pt x="15" y="174"/>
                  </a:lnTo>
                  <a:lnTo>
                    <a:pt x="10" y="157"/>
                  </a:lnTo>
                  <a:lnTo>
                    <a:pt x="8" y="138"/>
                  </a:lnTo>
                  <a:lnTo>
                    <a:pt x="8" y="119"/>
                  </a:lnTo>
                  <a:lnTo>
                    <a:pt x="10" y="102"/>
                  </a:lnTo>
                  <a:lnTo>
                    <a:pt x="16" y="85"/>
                  </a:lnTo>
                  <a:lnTo>
                    <a:pt x="23" y="69"/>
                  </a:lnTo>
                  <a:lnTo>
                    <a:pt x="32" y="56"/>
                  </a:lnTo>
                  <a:lnTo>
                    <a:pt x="43" y="44"/>
                  </a:lnTo>
                  <a:lnTo>
                    <a:pt x="57" y="31"/>
                  </a:lnTo>
                  <a:lnTo>
                    <a:pt x="72" y="19"/>
                  </a:lnTo>
                  <a:lnTo>
                    <a:pt x="86" y="11"/>
                  </a:lnTo>
                  <a:lnTo>
                    <a:pt x="101" y="5"/>
                  </a:lnTo>
                  <a:lnTo>
                    <a:pt x="115" y="1"/>
                  </a:lnTo>
                  <a:lnTo>
                    <a:pt x="128" y="0"/>
                  </a:lnTo>
                  <a:lnTo>
                    <a:pt x="1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4" name="Freeform 609"/>
            <p:cNvSpPr>
              <a:spLocks/>
            </p:cNvSpPr>
            <p:nvPr/>
          </p:nvSpPr>
          <p:spPr bwMode="auto">
            <a:xfrm>
              <a:off x="9385300" y="2298701"/>
              <a:ext cx="49213" cy="25400"/>
            </a:xfrm>
            <a:custGeom>
              <a:avLst/>
              <a:gdLst>
                <a:gd name="T0" fmla="*/ 209 w 522"/>
                <a:gd name="T1" fmla="*/ 131 h 269"/>
                <a:gd name="T2" fmla="*/ 217 w 522"/>
                <a:gd name="T3" fmla="*/ 157 h 269"/>
                <a:gd name="T4" fmla="*/ 247 w 522"/>
                <a:gd name="T5" fmla="*/ 115 h 269"/>
                <a:gd name="T6" fmla="*/ 229 w 522"/>
                <a:gd name="T7" fmla="*/ 85 h 269"/>
                <a:gd name="T8" fmla="*/ 224 w 522"/>
                <a:gd name="T9" fmla="*/ 65 h 269"/>
                <a:gd name="T10" fmla="*/ 229 w 522"/>
                <a:gd name="T11" fmla="*/ 52 h 269"/>
                <a:gd name="T12" fmla="*/ 240 w 522"/>
                <a:gd name="T13" fmla="*/ 45 h 269"/>
                <a:gd name="T14" fmla="*/ 251 w 522"/>
                <a:gd name="T15" fmla="*/ 42 h 269"/>
                <a:gd name="T16" fmla="*/ 259 w 522"/>
                <a:gd name="T17" fmla="*/ 41 h 269"/>
                <a:gd name="T18" fmla="*/ 263 w 522"/>
                <a:gd name="T19" fmla="*/ 41 h 269"/>
                <a:gd name="T20" fmla="*/ 271 w 522"/>
                <a:gd name="T21" fmla="*/ 42 h 269"/>
                <a:gd name="T22" fmla="*/ 282 w 522"/>
                <a:gd name="T23" fmla="*/ 45 h 269"/>
                <a:gd name="T24" fmla="*/ 291 w 522"/>
                <a:gd name="T25" fmla="*/ 52 h 269"/>
                <a:gd name="T26" fmla="*/ 296 w 522"/>
                <a:gd name="T27" fmla="*/ 65 h 269"/>
                <a:gd name="T28" fmla="*/ 292 w 522"/>
                <a:gd name="T29" fmla="*/ 85 h 269"/>
                <a:gd name="T30" fmla="*/ 275 w 522"/>
                <a:gd name="T31" fmla="*/ 115 h 269"/>
                <a:gd name="T32" fmla="*/ 303 w 522"/>
                <a:gd name="T33" fmla="*/ 157 h 269"/>
                <a:gd name="T34" fmla="*/ 311 w 522"/>
                <a:gd name="T35" fmla="*/ 131 h 269"/>
                <a:gd name="T36" fmla="*/ 354 w 522"/>
                <a:gd name="T37" fmla="*/ 1 h 269"/>
                <a:gd name="T38" fmla="*/ 368 w 522"/>
                <a:gd name="T39" fmla="*/ 10 h 269"/>
                <a:gd name="T40" fmla="*/ 395 w 522"/>
                <a:gd name="T41" fmla="*/ 25 h 269"/>
                <a:gd name="T42" fmla="*/ 430 w 522"/>
                <a:gd name="T43" fmla="*/ 41 h 269"/>
                <a:gd name="T44" fmla="*/ 471 w 522"/>
                <a:gd name="T45" fmla="*/ 55 h 269"/>
                <a:gd name="T46" fmla="*/ 497 w 522"/>
                <a:gd name="T47" fmla="*/ 69 h 269"/>
                <a:gd name="T48" fmla="*/ 513 w 522"/>
                <a:gd name="T49" fmla="*/ 91 h 269"/>
                <a:gd name="T50" fmla="*/ 520 w 522"/>
                <a:gd name="T51" fmla="*/ 117 h 269"/>
                <a:gd name="T52" fmla="*/ 522 w 522"/>
                <a:gd name="T53" fmla="*/ 141 h 269"/>
                <a:gd name="T54" fmla="*/ 522 w 522"/>
                <a:gd name="T55" fmla="*/ 155 h 269"/>
                <a:gd name="T56" fmla="*/ 520 w 522"/>
                <a:gd name="T57" fmla="*/ 173 h 269"/>
                <a:gd name="T58" fmla="*/ 518 w 522"/>
                <a:gd name="T59" fmla="*/ 197 h 269"/>
                <a:gd name="T60" fmla="*/ 514 w 522"/>
                <a:gd name="T61" fmla="*/ 208 h 269"/>
                <a:gd name="T62" fmla="*/ 496 w 522"/>
                <a:gd name="T63" fmla="*/ 218 h 269"/>
                <a:gd name="T64" fmla="*/ 460 w 522"/>
                <a:gd name="T65" fmla="*/ 233 h 269"/>
                <a:gd name="T66" fmla="*/ 409 w 522"/>
                <a:gd name="T67" fmla="*/ 251 h 269"/>
                <a:gd name="T68" fmla="*/ 341 w 522"/>
                <a:gd name="T69" fmla="*/ 264 h 269"/>
                <a:gd name="T70" fmla="*/ 261 w 522"/>
                <a:gd name="T71" fmla="*/ 269 h 269"/>
                <a:gd name="T72" fmla="*/ 180 w 522"/>
                <a:gd name="T73" fmla="*/ 264 h 269"/>
                <a:gd name="T74" fmla="*/ 114 w 522"/>
                <a:gd name="T75" fmla="*/ 251 h 269"/>
                <a:gd name="T76" fmla="*/ 61 w 522"/>
                <a:gd name="T77" fmla="*/ 233 h 269"/>
                <a:gd name="T78" fmla="*/ 26 w 522"/>
                <a:gd name="T79" fmla="*/ 218 h 269"/>
                <a:gd name="T80" fmla="*/ 8 w 522"/>
                <a:gd name="T81" fmla="*/ 208 h 269"/>
                <a:gd name="T82" fmla="*/ 4 w 522"/>
                <a:gd name="T83" fmla="*/ 197 h 269"/>
                <a:gd name="T84" fmla="*/ 2 w 522"/>
                <a:gd name="T85" fmla="*/ 173 h 269"/>
                <a:gd name="T86" fmla="*/ 0 w 522"/>
                <a:gd name="T87" fmla="*/ 155 h 269"/>
                <a:gd name="T88" fmla="*/ 0 w 522"/>
                <a:gd name="T89" fmla="*/ 141 h 269"/>
                <a:gd name="T90" fmla="*/ 1 w 522"/>
                <a:gd name="T91" fmla="*/ 117 h 269"/>
                <a:gd name="T92" fmla="*/ 8 w 522"/>
                <a:gd name="T93" fmla="*/ 91 h 269"/>
                <a:gd name="T94" fmla="*/ 23 w 522"/>
                <a:gd name="T95" fmla="*/ 69 h 269"/>
                <a:gd name="T96" fmla="*/ 49 w 522"/>
                <a:gd name="T97" fmla="*/ 55 h 269"/>
                <a:gd name="T98" fmla="*/ 91 w 522"/>
                <a:gd name="T99" fmla="*/ 41 h 269"/>
                <a:gd name="T100" fmla="*/ 126 w 522"/>
                <a:gd name="T101" fmla="*/ 25 h 269"/>
                <a:gd name="T102" fmla="*/ 152 w 522"/>
                <a:gd name="T103" fmla="*/ 10 h 269"/>
                <a:gd name="T104" fmla="*/ 167 w 522"/>
                <a:gd name="T105" fmla="*/ 1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22" h="269">
                  <a:moveTo>
                    <a:pt x="168" y="0"/>
                  </a:moveTo>
                  <a:lnTo>
                    <a:pt x="209" y="131"/>
                  </a:lnTo>
                  <a:lnTo>
                    <a:pt x="217" y="157"/>
                  </a:lnTo>
                  <a:lnTo>
                    <a:pt x="217" y="157"/>
                  </a:lnTo>
                  <a:lnTo>
                    <a:pt x="224" y="178"/>
                  </a:lnTo>
                  <a:lnTo>
                    <a:pt x="247" y="115"/>
                  </a:lnTo>
                  <a:lnTo>
                    <a:pt x="236" y="99"/>
                  </a:lnTo>
                  <a:lnTo>
                    <a:pt x="229" y="85"/>
                  </a:lnTo>
                  <a:lnTo>
                    <a:pt x="225" y="74"/>
                  </a:lnTo>
                  <a:lnTo>
                    <a:pt x="224" y="65"/>
                  </a:lnTo>
                  <a:lnTo>
                    <a:pt x="226" y="58"/>
                  </a:lnTo>
                  <a:lnTo>
                    <a:pt x="229" y="52"/>
                  </a:lnTo>
                  <a:lnTo>
                    <a:pt x="234" y="48"/>
                  </a:lnTo>
                  <a:lnTo>
                    <a:pt x="240" y="45"/>
                  </a:lnTo>
                  <a:lnTo>
                    <a:pt x="246" y="43"/>
                  </a:lnTo>
                  <a:lnTo>
                    <a:pt x="251" y="42"/>
                  </a:lnTo>
                  <a:lnTo>
                    <a:pt x="256" y="41"/>
                  </a:lnTo>
                  <a:lnTo>
                    <a:pt x="259" y="41"/>
                  </a:lnTo>
                  <a:lnTo>
                    <a:pt x="261" y="41"/>
                  </a:lnTo>
                  <a:lnTo>
                    <a:pt x="263" y="41"/>
                  </a:lnTo>
                  <a:lnTo>
                    <a:pt x="266" y="41"/>
                  </a:lnTo>
                  <a:lnTo>
                    <a:pt x="271" y="42"/>
                  </a:lnTo>
                  <a:lnTo>
                    <a:pt x="276" y="43"/>
                  </a:lnTo>
                  <a:lnTo>
                    <a:pt x="282" y="45"/>
                  </a:lnTo>
                  <a:lnTo>
                    <a:pt x="287" y="48"/>
                  </a:lnTo>
                  <a:lnTo>
                    <a:pt x="291" y="52"/>
                  </a:lnTo>
                  <a:lnTo>
                    <a:pt x="295" y="58"/>
                  </a:lnTo>
                  <a:lnTo>
                    <a:pt x="296" y="65"/>
                  </a:lnTo>
                  <a:lnTo>
                    <a:pt x="295" y="74"/>
                  </a:lnTo>
                  <a:lnTo>
                    <a:pt x="292" y="85"/>
                  </a:lnTo>
                  <a:lnTo>
                    <a:pt x="285" y="99"/>
                  </a:lnTo>
                  <a:lnTo>
                    <a:pt x="275" y="115"/>
                  </a:lnTo>
                  <a:lnTo>
                    <a:pt x="296" y="178"/>
                  </a:lnTo>
                  <a:lnTo>
                    <a:pt x="303" y="157"/>
                  </a:lnTo>
                  <a:lnTo>
                    <a:pt x="303" y="157"/>
                  </a:lnTo>
                  <a:lnTo>
                    <a:pt x="311" y="131"/>
                  </a:lnTo>
                  <a:lnTo>
                    <a:pt x="352" y="0"/>
                  </a:lnTo>
                  <a:lnTo>
                    <a:pt x="354" y="1"/>
                  </a:lnTo>
                  <a:lnTo>
                    <a:pt x="360" y="5"/>
                  </a:lnTo>
                  <a:lnTo>
                    <a:pt x="368" y="10"/>
                  </a:lnTo>
                  <a:lnTo>
                    <a:pt x="380" y="17"/>
                  </a:lnTo>
                  <a:lnTo>
                    <a:pt x="395" y="25"/>
                  </a:lnTo>
                  <a:lnTo>
                    <a:pt x="412" y="33"/>
                  </a:lnTo>
                  <a:lnTo>
                    <a:pt x="430" y="41"/>
                  </a:lnTo>
                  <a:lnTo>
                    <a:pt x="450" y="49"/>
                  </a:lnTo>
                  <a:lnTo>
                    <a:pt x="471" y="55"/>
                  </a:lnTo>
                  <a:lnTo>
                    <a:pt x="486" y="61"/>
                  </a:lnTo>
                  <a:lnTo>
                    <a:pt x="497" y="69"/>
                  </a:lnTo>
                  <a:lnTo>
                    <a:pt x="506" y="79"/>
                  </a:lnTo>
                  <a:lnTo>
                    <a:pt x="513" y="91"/>
                  </a:lnTo>
                  <a:lnTo>
                    <a:pt x="517" y="104"/>
                  </a:lnTo>
                  <a:lnTo>
                    <a:pt x="520" y="117"/>
                  </a:lnTo>
                  <a:lnTo>
                    <a:pt x="521" y="129"/>
                  </a:lnTo>
                  <a:lnTo>
                    <a:pt x="522" y="141"/>
                  </a:lnTo>
                  <a:lnTo>
                    <a:pt x="522" y="152"/>
                  </a:lnTo>
                  <a:lnTo>
                    <a:pt x="522" y="155"/>
                  </a:lnTo>
                  <a:lnTo>
                    <a:pt x="521" y="162"/>
                  </a:lnTo>
                  <a:lnTo>
                    <a:pt x="520" y="173"/>
                  </a:lnTo>
                  <a:lnTo>
                    <a:pt x="519" y="185"/>
                  </a:lnTo>
                  <a:lnTo>
                    <a:pt x="518" y="197"/>
                  </a:lnTo>
                  <a:lnTo>
                    <a:pt x="516" y="206"/>
                  </a:lnTo>
                  <a:lnTo>
                    <a:pt x="514" y="208"/>
                  </a:lnTo>
                  <a:lnTo>
                    <a:pt x="507" y="212"/>
                  </a:lnTo>
                  <a:lnTo>
                    <a:pt x="496" y="218"/>
                  </a:lnTo>
                  <a:lnTo>
                    <a:pt x="480" y="225"/>
                  </a:lnTo>
                  <a:lnTo>
                    <a:pt x="460" y="233"/>
                  </a:lnTo>
                  <a:lnTo>
                    <a:pt x="436" y="242"/>
                  </a:lnTo>
                  <a:lnTo>
                    <a:pt x="409" y="251"/>
                  </a:lnTo>
                  <a:lnTo>
                    <a:pt x="376" y="258"/>
                  </a:lnTo>
                  <a:lnTo>
                    <a:pt x="341" y="264"/>
                  </a:lnTo>
                  <a:lnTo>
                    <a:pt x="303" y="268"/>
                  </a:lnTo>
                  <a:lnTo>
                    <a:pt x="261" y="269"/>
                  </a:lnTo>
                  <a:lnTo>
                    <a:pt x="219" y="268"/>
                  </a:lnTo>
                  <a:lnTo>
                    <a:pt x="180" y="264"/>
                  </a:lnTo>
                  <a:lnTo>
                    <a:pt x="145" y="258"/>
                  </a:lnTo>
                  <a:lnTo>
                    <a:pt x="114" y="251"/>
                  </a:lnTo>
                  <a:lnTo>
                    <a:pt x="86" y="242"/>
                  </a:lnTo>
                  <a:lnTo>
                    <a:pt x="61" y="233"/>
                  </a:lnTo>
                  <a:lnTo>
                    <a:pt x="42" y="225"/>
                  </a:lnTo>
                  <a:lnTo>
                    <a:pt x="26" y="218"/>
                  </a:lnTo>
                  <a:lnTo>
                    <a:pt x="15" y="212"/>
                  </a:lnTo>
                  <a:lnTo>
                    <a:pt x="8" y="208"/>
                  </a:lnTo>
                  <a:lnTo>
                    <a:pt x="6" y="206"/>
                  </a:lnTo>
                  <a:lnTo>
                    <a:pt x="4" y="197"/>
                  </a:lnTo>
                  <a:lnTo>
                    <a:pt x="3" y="185"/>
                  </a:lnTo>
                  <a:lnTo>
                    <a:pt x="2" y="173"/>
                  </a:lnTo>
                  <a:lnTo>
                    <a:pt x="1" y="162"/>
                  </a:lnTo>
                  <a:lnTo>
                    <a:pt x="0" y="155"/>
                  </a:lnTo>
                  <a:lnTo>
                    <a:pt x="0" y="152"/>
                  </a:lnTo>
                  <a:lnTo>
                    <a:pt x="0" y="141"/>
                  </a:lnTo>
                  <a:lnTo>
                    <a:pt x="0" y="129"/>
                  </a:lnTo>
                  <a:lnTo>
                    <a:pt x="1" y="117"/>
                  </a:lnTo>
                  <a:lnTo>
                    <a:pt x="4" y="104"/>
                  </a:lnTo>
                  <a:lnTo>
                    <a:pt x="8" y="91"/>
                  </a:lnTo>
                  <a:lnTo>
                    <a:pt x="15" y="79"/>
                  </a:lnTo>
                  <a:lnTo>
                    <a:pt x="23" y="69"/>
                  </a:lnTo>
                  <a:lnTo>
                    <a:pt x="35" y="60"/>
                  </a:lnTo>
                  <a:lnTo>
                    <a:pt x="49" y="55"/>
                  </a:lnTo>
                  <a:lnTo>
                    <a:pt x="70" y="49"/>
                  </a:lnTo>
                  <a:lnTo>
                    <a:pt x="91" y="41"/>
                  </a:lnTo>
                  <a:lnTo>
                    <a:pt x="110" y="33"/>
                  </a:lnTo>
                  <a:lnTo>
                    <a:pt x="126" y="25"/>
                  </a:lnTo>
                  <a:lnTo>
                    <a:pt x="141" y="17"/>
                  </a:lnTo>
                  <a:lnTo>
                    <a:pt x="152" y="10"/>
                  </a:lnTo>
                  <a:lnTo>
                    <a:pt x="161" y="5"/>
                  </a:lnTo>
                  <a:lnTo>
                    <a:pt x="167" y="1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5" name="Freeform 610"/>
            <p:cNvSpPr>
              <a:spLocks/>
            </p:cNvSpPr>
            <p:nvPr/>
          </p:nvSpPr>
          <p:spPr bwMode="auto">
            <a:xfrm>
              <a:off x="9396413" y="2174876"/>
              <a:ext cx="25400" cy="33338"/>
            </a:xfrm>
            <a:custGeom>
              <a:avLst/>
              <a:gdLst>
                <a:gd name="T0" fmla="*/ 168 w 276"/>
                <a:gd name="T1" fmla="*/ 3 h 369"/>
                <a:gd name="T2" fmla="*/ 196 w 276"/>
                <a:gd name="T3" fmla="*/ 14 h 369"/>
                <a:gd name="T4" fmla="*/ 217 w 276"/>
                <a:gd name="T5" fmla="*/ 32 h 369"/>
                <a:gd name="T6" fmla="*/ 227 w 276"/>
                <a:gd name="T7" fmla="*/ 44 h 369"/>
                <a:gd name="T8" fmla="*/ 229 w 276"/>
                <a:gd name="T9" fmla="*/ 46 h 369"/>
                <a:gd name="T10" fmla="*/ 236 w 276"/>
                <a:gd name="T11" fmla="*/ 48 h 369"/>
                <a:gd name="T12" fmla="*/ 247 w 276"/>
                <a:gd name="T13" fmla="*/ 55 h 369"/>
                <a:gd name="T14" fmla="*/ 258 w 276"/>
                <a:gd name="T15" fmla="*/ 69 h 369"/>
                <a:gd name="T16" fmla="*/ 266 w 276"/>
                <a:gd name="T17" fmla="*/ 94 h 369"/>
                <a:gd name="T18" fmla="*/ 267 w 276"/>
                <a:gd name="T19" fmla="*/ 134 h 369"/>
                <a:gd name="T20" fmla="*/ 262 w 276"/>
                <a:gd name="T21" fmla="*/ 167 h 369"/>
                <a:gd name="T22" fmla="*/ 264 w 276"/>
                <a:gd name="T23" fmla="*/ 176 h 369"/>
                <a:gd name="T24" fmla="*/ 273 w 276"/>
                <a:gd name="T25" fmla="*/ 181 h 369"/>
                <a:gd name="T26" fmla="*/ 276 w 276"/>
                <a:gd name="T27" fmla="*/ 195 h 369"/>
                <a:gd name="T28" fmla="*/ 270 w 276"/>
                <a:gd name="T29" fmla="*/ 223 h 369"/>
                <a:gd name="T30" fmla="*/ 260 w 276"/>
                <a:gd name="T31" fmla="*/ 251 h 369"/>
                <a:gd name="T32" fmla="*/ 251 w 276"/>
                <a:gd name="T33" fmla="*/ 262 h 369"/>
                <a:gd name="T34" fmla="*/ 243 w 276"/>
                <a:gd name="T35" fmla="*/ 283 h 369"/>
                <a:gd name="T36" fmla="*/ 223 w 276"/>
                <a:gd name="T37" fmla="*/ 321 h 369"/>
                <a:gd name="T38" fmla="*/ 189 w 276"/>
                <a:gd name="T39" fmla="*/ 354 h 369"/>
                <a:gd name="T40" fmla="*/ 148 w 276"/>
                <a:gd name="T41" fmla="*/ 369 h 369"/>
                <a:gd name="T42" fmla="*/ 108 w 276"/>
                <a:gd name="T43" fmla="*/ 364 h 369"/>
                <a:gd name="T44" fmla="*/ 68 w 276"/>
                <a:gd name="T45" fmla="*/ 339 h 369"/>
                <a:gd name="T46" fmla="*/ 41 w 276"/>
                <a:gd name="T47" fmla="*/ 302 h 369"/>
                <a:gd name="T48" fmla="*/ 28 w 276"/>
                <a:gd name="T49" fmla="*/ 264 h 369"/>
                <a:gd name="T50" fmla="*/ 20 w 276"/>
                <a:gd name="T51" fmla="*/ 258 h 369"/>
                <a:gd name="T52" fmla="*/ 10 w 276"/>
                <a:gd name="T53" fmla="*/ 239 h 369"/>
                <a:gd name="T54" fmla="*/ 1 w 276"/>
                <a:gd name="T55" fmla="*/ 207 h 369"/>
                <a:gd name="T56" fmla="*/ 1 w 276"/>
                <a:gd name="T57" fmla="*/ 186 h 369"/>
                <a:gd name="T58" fmla="*/ 7 w 276"/>
                <a:gd name="T59" fmla="*/ 177 h 369"/>
                <a:gd name="T60" fmla="*/ 16 w 276"/>
                <a:gd name="T61" fmla="*/ 175 h 369"/>
                <a:gd name="T62" fmla="*/ 9 w 276"/>
                <a:gd name="T63" fmla="*/ 139 h 369"/>
                <a:gd name="T64" fmla="*/ 11 w 276"/>
                <a:gd name="T65" fmla="*/ 102 h 369"/>
                <a:gd name="T66" fmla="*/ 24 w 276"/>
                <a:gd name="T67" fmla="*/ 70 h 369"/>
                <a:gd name="T68" fmla="*/ 44 w 276"/>
                <a:gd name="T69" fmla="*/ 45 h 369"/>
                <a:gd name="T70" fmla="*/ 73 w 276"/>
                <a:gd name="T71" fmla="*/ 20 h 369"/>
                <a:gd name="T72" fmla="*/ 102 w 276"/>
                <a:gd name="T73" fmla="*/ 5 h 369"/>
                <a:gd name="T74" fmla="*/ 129 w 276"/>
                <a:gd name="T75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6" h="369">
                  <a:moveTo>
                    <a:pt x="150" y="0"/>
                  </a:moveTo>
                  <a:lnTo>
                    <a:pt x="168" y="3"/>
                  </a:lnTo>
                  <a:lnTo>
                    <a:pt x="183" y="8"/>
                  </a:lnTo>
                  <a:lnTo>
                    <a:pt x="196" y="14"/>
                  </a:lnTo>
                  <a:lnTo>
                    <a:pt x="208" y="23"/>
                  </a:lnTo>
                  <a:lnTo>
                    <a:pt x="217" y="32"/>
                  </a:lnTo>
                  <a:lnTo>
                    <a:pt x="224" y="39"/>
                  </a:lnTo>
                  <a:lnTo>
                    <a:pt x="227" y="44"/>
                  </a:lnTo>
                  <a:lnTo>
                    <a:pt x="228" y="45"/>
                  </a:lnTo>
                  <a:lnTo>
                    <a:pt x="229" y="46"/>
                  </a:lnTo>
                  <a:lnTo>
                    <a:pt x="232" y="46"/>
                  </a:lnTo>
                  <a:lnTo>
                    <a:pt x="236" y="48"/>
                  </a:lnTo>
                  <a:lnTo>
                    <a:pt x="241" y="50"/>
                  </a:lnTo>
                  <a:lnTo>
                    <a:pt x="247" y="55"/>
                  </a:lnTo>
                  <a:lnTo>
                    <a:pt x="253" y="61"/>
                  </a:lnTo>
                  <a:lnTo>
                    <a:pt x="258" y="69"/>
                  </a:lnTo>
                  <a:lnTo>
                    <a:pt x="263" y="80"/>
                  </a:lnTo>
                  <a:lnTo>
                    <a:pt x="266" y="94"/>
                  </a:lnTo>
                  <a:lnTo>
                    <a:pt x="267" y="112"/>
                  </a:lnTo>
                  <a:lnTo>
                    <a:pt x="267" y="134"/>
                  </a:lnTo>
                  <a:lnTo>
                    <a:pt x="264" y="159"/>
                  </a:lnTo>
                  <a:lnTo>
                    <a:pt x="262" y="167"/>
                  </a:lnTo>
                  <a:lnTo>
                    <a:pt x="259" y="176"/>
                  </a:lnTo>
                  <a:lnTo>
                    <a:pt x="264" y="176"/>
                  </a:lnTo>
                  <a:lnTo>
                    <a:pt x="268" y="177"/>
                  </a:lnTo>
                  <a:lnTo>
                    <a:pt x="273" y="181"/>
                  </a:lnTo>
                  <a:lnTo>
                    <a:pt x="275" y="186"/>
                  </a:lnTo>
                  <a:lnTo>
                    <a:pt x="276" y="195"/>
                  </a:lnTo>
                  <a:lnTo>
                    <a:pt x="275" y="207"/>
                  </a:lnTo>
                  <a:lnTo>
                    <a:pt x="270" y="223"/>
                  </a:lnTo>
                  <a:lnTo>
                    <a:pt x="265" y="240"/>
                  </a:lnTo>
                  <a:lnTo>
                    <a:pt x="260" y="251"/>
                  </a:lnTo>
                  <a:lnTo>
                    <a:pt x="256" y="258"/>
                  </a:lnTo>
                  <a:lnTo>
                    <a:pt x="251" y="262"/>
                  </a:lnTo>
                  <a:lnTo>
                    <a:pt x="248" y="264"/>
                  </a:lnTo>
                  <a:lnTo>
                    <a:pt x="243" y="283"/>
                  </a:lnTo>
                  <a:lnTo>
                    <a:pt x="235" y="302"/>
                  </a:lnTo>
                  <a:lnTo>
                    <a:pt x="223" y="321"/>
                  </a:lnTo>
                  <a:lnTo>
                    <a:pt x="208" y="339"/>
                  </a:lnTo>
                  <a:lnTo>
                    <a:pt x="189" y="354"/>
                  </a:lnTo>
                  <a:lnTo>
                    <a:pt x="168" y="364"/>
                  </a:lnTo>
                  <a:lnTo>
                    <a:pt x="148" y="369"/>
                  </a:lnTo>
                  <a:lnTo>
                    <a:pt x="129" y="369"/>
                  </a:lnTo>
                  <a:lnTo>
                    <a:pt x="108" y="364"/>
                  </a:lnTo>
                  <a:lnTo>
                    <a:pt x="87" y="353"/>
                  </a:lnTo>
                  <a:lnTo>
                    <a:pt x="68" y="339"/>
                  </a:lnTo>
                  <a:lnTo>
                    <a:pt x="53" y="321"/>
                  </a:lnTo>
                  <a:lnTo>
                    <a:pt x="41" y="302"/>
                  </a:lnTo>
                  <a:lnTo>
                    <a:pt x="33" y="283"/>
                  </a:lnTo>
                  <a:lnTo>
                    <a:pt x="28" y="264"/>
                  </a:lnTo>
                  <a:lnTo>
                    <a:pt x="24" y="262"/>
                  </a:lnTo>
                  <a:lnTo>
                    <a:pt x="20" y="258"/>
                  </a:lnTo>
                  <a:lnTo>
                    <a:pt x="15" y="251"/>
                  </a:lnTo>
                  <a:lnTo>
                    <a:pt x="10" y="239"/>
                  </a:lnTo>
                  <a:lnTo>
                    <a:pt x="5" y="222"/>
                  </a:lnTo>
                  <a:lnTo>
                    <a:pt x="1" y="207"/>
                  </a:lnTo>
                  <a:lnTo>
                    <a:pt x="0" y="195"/>
                  </a:lnTo>
                  <a:lnTo>
                    <a:pt x="1" y="186"/>
                  </a:lnTo>
                  <a:lnTo>
                    <a:pt x="3" y="181"/>
                  </a:lnTo>
                  <a:lnTo>
                    <a:pt x="7" y="177"/>
                  </a:lnTo>
                  <a:lnTo>
                    <a:pt x="12" y="176"/>
                  </a:lnTo>
                  <a:lnTo>
                    <a:pt x="16" y="175"/>
                  </a:lnTo>
                  <a:lnTo>
                    <a:pt x="11" y="158"/>
                  </a:lnTo>
                  <a:lnTo>
                    <a:pt x="9" y="139"/>
                  </a:lnTo>
                  <a:lnTo>
                    <a:pt x="9" y="120"/>
                  </a:lnTo>
                  <a:lnTo>
                    <a:pt x="11" y="102"/>
                  </a:lnTo>
                  <a:lnTo>
                    <a:pt x="17" y="85"/>
                  </a:lnTo>
                  <a:lnTo>
                    <a:pt x="24" y="70"/>
                  </a:lnTo>
                  <a:lnTo>
                    <a:pt x="33" y="57"/>
                  </a:lnTo>
                  <a:lnTo>
                    <a:pt x="44" y="45"/>
                  </a:lnTo>
                  <a:lnTo>
                    <a:pt x="58" y="32"/>
                  </a:lnTo>
                  <a:lnTo>
                    <a:pt x="73" y="20"/>
                  </a:lnTo>
                  <a:lnTo>
                    <a:pt x="87" y="11"/>
                  </a:lnTo>
                  <a:lnTo>
                    <a:pt x="102" y="5"/>
                  </a:lnTo>
                  <a:lnTo>
                    <a:pt x="116" y="2"/>
                  </a:lnTo>
                  <a:lnTo>
                    <a:pt x="129" y="0"/>
                  </a:lnTo>
                  <a:lnTo>
                    <a:pt x="1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6" name="Freeform 611"/>
            <p:cNvSpPr>
              <a:spLocks/>
            </p:cNvSpPr>
            <p:nvPr/>
          </p:nvSpPr>
          <p:spPr bwMode="auto">
            <a:xfrm>
              <a:off x="9385300" y="2206626"/>
              <a:ext cx="49213" cy="25400"/>
            </a:xfrm>
            <a:custGeom>
              <a:avLst/>
              <a:gdLst>
                <a:gd name="T0" fmla="*/ 209 w 522"/>
                <a:gd name="T1" fmla="*/ 132 h 268"/>
                <a:gd name="T2" fmla="*/ 217 w 522"/>
                <a:gd name="T3" fmla="*/ 156 h 268"/>
                <a:gd name="T4" fmla="*/ 247 w 522"/>
                <a:gd name="T5" fmla="*/ 115 h 268"/>
                <a:gd name="T6" fmla="*/ 229 w 522"/>
                <a:gd name="T7" fmla="*/ 85 h 268"/>
                <a:gd name="T8" fmla="*/ 224 w 522"/>
                <a:gd name="T9" fmla="*/ 64 h 268"/>
                <a:gd name="T10" fmla="*/ 229 w 522"/>
                <a:gd name="T11" fmla="*/ 51 h 268"/>
                <a:gd name="T12" fmla="*/ 240 w 522"/>
                <a:gd name="T13" fmla="*/ 44 h 268"/>
                <a:gd name="T14" fmla="*/ 251 w 522"/>
                <a:gd name="T15" fmla="*/ 41 h 268"/>
                <a:gd name="T16" fmla="*/ 259 w 522"/>
                <a:gd name="T17" fmla="*/ 40 h 268"/>
                <a:gd name="T18" fmla="*/ 263 w 522"/>
                <a:gd name="T19" fmla="*/ 40 h 268"/>
                <a:gd name="T20" fmla="*/ 271 w 522"/>
                <a:gd name="T21" fmla="*/ 41 h 268"/>
                <a:gd name="T22" fmla="*/ 282 w 522"/>
                <a:gd name="T23" fmla="*/ 44 h 268"/>
                <a:gd name="T24" fmla="*/ 291 w 522"/>
                <a:gd name="T25" fmla="*/ 51 h 268"/>
                <a:gd name="T26" fmla="*/ 296 w 522"/>
                <a:gd name="T27" fmla="*/ 64 h 268"/>
                <a:gd name="T28" fmla="*/ 292 w 522"/>
                <a:gd name="T29" fmla="*/ 85 h 268"/>
                <a:gd name="T30" fmla="*/ 275 w 522"/>
                <a:gd name="T31" fmla="*/ 115 h 268"/>
                <a:gd name="T32" fmla="*/ 303 w 522"/>
                <a:gd name="T33" fmla="*/ 156 h 268"/>
                <a:gd name="T34" fmla="*/ 311 w 522"/>
                <a:gd name="T35" fmla="*/ 132 h 268"/>
                <a:gd name="T36" fmla="*/ 354 w 522"/>
                <a:gd name="T37" fmla="*/ 2 h 268"/>
                <a:gd name="T38" fmla="*/ 368 w 522"/>
                <a:gd name="T39" fmla="*/ 11 h 268"/>
                <a:gd name="T40" fmla="*/ 395 w 522"/>
                <a:gd name="T41" fmla="*/ 25 h 268"/>
                <a:gd name="T42" fmla="*/ 430 w 522"/>
                <a:gd name="T43" fmla="*/ 41 h 268"/>
                <a:gd name="T44" fmla="*/ 471 w 522"/>
                <a:gd name="T45" fmla="*/ 54 h 268"/>
                <a:gd name="T46" fmla="*/ 497 w 522"/>
                <a:gd name="T47" fmla="*/ 68 h 268"/>
                <a:gd name="T48" fmla="*/ 513 w 522"/>
                <a:gd name="T49" fmla="*/ 91 h 268"/>
                <a:gd name="T50" fmla="*/ 520 w 522"/>
                <a:gd name="T51" fmla="*/ 117 h 268"/>
                <a:gd name="T52" fmla="*/ 522 w 522"/>
                <a:gd name="T53" fmla="*/ 141 h 268"/>
                <a:gd name="T54" fmla="*/ 522 w 522"/>
                <a:gd name="T55" fmla="*/ 154 h 268"/>
                <a:gd name="T56" fmla="*/ 520 w 522"/>
                <a:gd name="T57" fmla="*/ 172 h 268"/>
                <a:gd name="T58" fmla="*/ 518 w 522"/>
                <a:gd name="T59" fmla="*/ 197 h 268"/>
                <a:gd name="T60" fmla="*/ 514 w 522"/>
                <a:gd name="T61" fmla="*/ 208 h 268"/>
                <a:gd name="T62" fmla="*/ 496 w 522"/>
                <a:gd name="T63" fmla="*/ 218 h 268"/>
                <a:gd name="T64" fmla="*/ 460 w 522"/>
                <a:gd name="T65" fmla="*/ 233 h 268"/>
                <a:gd name="T66" fmla="*/ 409 w 522"/>
                <a:gd name="T67" fmla="*/ 250 h 268"/>
                <a:gd name="T68" fmla="*/ 341 w 522"/>
                <a:gd name="T69" fmla="*/ 263 h 268"/>
                <a:gd name="T70" fmla="*/ 261 w 522"/>
                <a:gd name="T71" fmla="*/ 268 h 268"/>
                <a:gd name="T72" fmla="*/ 180 w 522"/>
                <a:gd name="T73" fmla="*/ 263 h 268"/>
                <a:gd name="T74" fmla="*/ 114 w 522"/>
                <a:gd name="T75" fmla="*/ 250 h 268"/>
                <a:gd name="T76" fmla="*/ 61 w 522"/>
                <a:gd name="T77" fmla="*/ 233 h 268"/>
                <a:gd name="T78" fmla="*/ 26 w 522"/>
                <a:gd name="T79" fmla="*/ 218 h 268"/>
                <a:gd name="T80" fmla="*/ 8 w 522"/>
                <a:gd name="T81" fmla="*/ 208 h 268"/>
                <a:gd name="T82" fmla="*/ 4 w 522"/>
                <a:gd name="T83" fmla="*/ 197 h 268"/>
                <a:gd name="T84" fmla="*/ 2 w 522"/>
                <a:gd name="T85" fmla="*/ 172 h 268"/>
                <a:gd name="T86" fmla="*/ 0 w 522"/>
                <a:gd name="T87" fmla="*/ 154 h 268"/>
                <a:gd name="T88" fmla="*/ 0 w 522"/>
                <a:gd name="T89" fmla="*/ 141 h 268"/>
                <a:gd name="T90" fmla="*/ 1 w 522"/>
                <a:gd name="T91" fmla="*/ 117 h 268"/>
                <a:gd name="T92" fmla="*/ 8 w 522"/>
                <a:gd name="T93" fmla="*/ 91 h 268"/>
                <a:gd name="T94" fmla="*/ 23 w 522"/>
                <a:gd name="T95" fmla="*/ 68 h 268"/>
                <a:gd name="T96" fmla="*/ 49 w 522"/>
                <a:gd name="T97" fmla="*/ 54 h 268"/>
                <a:gd name="T98" fmla="*/ 91 w 522"/>
                <a:gd name="T99" fmla="*/ 41 h 268"/>
                <a:gd name="T100" fmla="*/ 126 w 522"/>
                <a:gd name="T101" fmla="*/ 25 h 268"/>
                <a:gd name="T102" fmla="*/ 152 w 522"/>
                <a:gd name="T103" fmla="*/ 11 h 268"/>
                <a:gd name="T104" fmla="*/ 167 w 522"/>
                <a:gd name="T105" fmla="*/ 2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22" h="268">
                  <a:moveTo>
                    <a:pt x="168" y="0"/>
                  </a:moveTo>
                  <a:lnTo>
                    <a:pt x="209" y="132"/>
                  </a:lnTo>
                  <a:lnTo>
                    <a:pt x="217" y="157"/>
                  </a:lnTo>
                  <a:lnTo>
                    <a:pt x="217" y="156"/>
                  </a:lnTo>
                  <a:lnTo>
                    <a:pt x="224" y="177"/>
                  </a:lnTo>
                  <a:lnTo>
                    <a:pt x="247" y="115"/>
                  </a:lnTo>
                  <a:lnTo>
                    <a:pt x="236" y="99"/>
                  </a:lnTo>
                  <a:lnTo>
                    <a:pt x="229" y="85"/>
                  </a:lnTo>
                  <a:lnTo>
                    <a:pt x="225" y="73"/>
                  </a:lnTo>
                  <a:lnTo>
                    <a:pt x="224" y="64"/>
                  </a:lnTo>
                  <a:lnTo>
                    <a:pt x="226" y="57"/>
                  </a:lnTo>
                  <a:lnTo>
                    <a:pt x="229" y="51"/>
                  </a:lnTo>
                  <a:lnTo>
                    <a:pt x="234" y="47"/>
                  </a:lnTo>
                  <a:lnTo>
                    <a:pt x="240" y="44"/>
                  </a:lnTo>
                  <a:lnTo>
                    <a:pt x="246" y="42"/>
                  </a:lnTo>
                  <a:lnTo>
                    <a:pt x="251" y="41"/>
                  </a:lnTo>
                  <a:lnTo>
                    <a:pt x="256" y="40"/>
                  </a:lnTo>
                  <a:lnTo>
                    <a:pt x="259" y="40"/>
                  </a:lnTo>
                  <a:lnTo>
                    <a:pt x="261" y="40"/>
                  </a:lnTo>
                  <a:lnTo>
                    <a:pt x="263" y="40"/>
                  </a:lnTo>
                  <a:lnTo>
                    <a:pt x="266" y="40"/>
                  </a:lnTo>
                  <a:lnTo>
                    <a:pt x="271" y="41"/>
                  </a:lnTo>
                  <a:lnTo>
                    <a:pt x="276" y="42"/>
                  </a:lnTo>
                  <a:lnTo>
                    <a:pt x="282" y="44"/>
                  </a:lnTo>
                  <a:lnTo>
                    <a:pt x="287" y="47"/>
                  </a:lnTo>
                  <a:lnTo>
                    <a:pt x="291" y="51"/>
                  </a:lnTo>
                  <a:lnTo>
                    <a:pt x="295" y="57"/>
                  </a:lnTo>
                  <a:lnTo>
                    <a:pt x="296" y="64"/>
                  </a:lnTo>
                  <a:lnTo>
                    <a:pt x="295" y="73"/>
                  </a:lnTo>
                  <a:lnTo>
                    <a:pt x="292" y="85"/>
                  </a:lnTo>
                  <a:lnTo>
                    <a:pt x="285" y="99"/>
                  </a:lnTo>
                  <a:lnTo>
                    <a:pt x="275" y="115"/>
                  </a:lnTo>
                  <a:lnTo>
                    <a:pt x="296" y="177"/>
                  </a:lnTo>
                  <a:lnTo>
                    <a:pt x="303" y="156"/>
                  </a:lnTo>
                  <a:lnTo>
                    <a:pt x="303" y="157"/>
                  </a:lnTo>
                  <a:lnTo>
                    <a:pt x="311" y="132"/>
                  </a:lnTo>
                  <a:lnTo>
                    <a:pt x="352" y="0"/>
                  </a:lnTo>
                  <a:lnTo>
                    <a:pt x="354" y="2"/>
                  </a:lnTo>
                  <a:lnTo>
                    <a:pt x="360" y="5"/>
                  </a:lnTo>
                  <a:lnTo>
                    <a:pt x="368" y="11"/>
                  </a:lnTo>
                  <a:lnTo>
                    <a:pt x="380" y="17"/>
                  </a:lnTo>
                  <a:lnTo>
                    <a:pt x="395" y="25"/>
                  </a:lnTo>
                  <a:lnTo>
                    <a:pt x="412" y="33"/>
                  </a:lnTo>
                  <a:lnTo>
                    <a:pt x="430" y="41"/>
                  </a:lnTo>
                  <a:lnTo>
                    <a:pt x="450" y="48"/>
                  </a:lnTo>
                  <a:lnTo>
                    <a:pt x="471" y="54"/>
                  </a:lnTo>
                  <a:lnTo>
                    <a:pt x="486" y="60"/>
                  </a:lnTo>
                  <a:lnTo>
                    <a:pt x="497" y="68"/>
                  </a:lnTo>
                  <a:lnTo>
                    <a:pt x="506" y="79"/>
                  </a:lnTo>
                  <a:lnTo>
                    <a:pt x="513" y="91"/>
                  </a:lnTo>
                  <a:lnTo>
                    <a:pt x="517" y="104"/>
                  </a:lnTo>
                  <a:lnTo>
                    <a:pt x="520" y="117"/>
                  </a:lnTo>
                  <a:lnTo>
                    <a:pt x="521" y="129"/>
                  </a:lnTo>
                  <a:lnTo>
                    <a:pt x="522" y="141"/>
                  </a:lnTo>
                  <a:lnTo>
                    <a:pt x="522" y="151"/>
                  </a:lnTo>
                  <a:lnTo>
                    <a:pt x="522" y="154"/>
                  </a:lnTo>
                  <a:lnTo>
                    <a:pt x="521" y="162"/>
                  </a:lnTo>
                  <a:lnTo>
                    <a:pt x="520" y="172"/>
                  </a:lnTo>
                  <a:lnTo>
                    <a:pt x="519" y="184"/>
                  </a:lnTo>
                  <a:lnTo>
                    <a:pt x="518" y="197"/>
                  </a:lnTo>
                  <a:lnTo>
                    <a:pt x="516" y="207"/>
                  </a:lnTo>
                  <a:lnTo>
                    <a:pt x="514" y="208"/>
                  </a:lnTo>
                  <a:lnTo>
                    <a:pt x="507" y="212"/>
                  </a:lnTo>
                  <a:lnTo>
                    <a:pt x="496" y="218"/>
                  </a:lnTo>
                  <a:lnTo>
                    <a:pt x="480" y="225"/>
                  </a:lnTo>
                  <a:lnTo>
                    <a:pt x="460" y="233"/>
                  </a:lnTo>
                  <a:lnTo>
                    <a:pt x="436" y="242"/>
                  </a:lnTo>
                  <a:lnTo>
                    <a:pt x="409" y="250"/>
                  </a:lnTo>
                  <a:lnTo>
                    <a:pt x="376" y="257"/>
                  </a:lnTo>
                  <a:lnTo>
                    <a:pt x="341" y="263"/>
                  </a:lnTo>
                  <a:lnTo>
                    <a:pt x="303" y="267"/>
                  </a:lnTo>
                  <a:lnTo>
                    <a:pt x="261" y="268"/>
                  </a:lnTo>
                  <a:lnTo>
                    <a:pt x="219" y="267"/>
                  </a:lnTo>
                  <a:lnTo>
                    <a:pt x="180" y="263"/>
                  </a:lnTo>
                  <a:lnTo>
                    <a:pt x="145" y="257"/>
                  </a:lnTo>
                  <a:lnTo>
                    <a:pt x="114" y="250"/>
                  </a:lnTo>
                  <a:lnTo>
                    <a:pt x="86" y="242"/>
                  </a:lnTo>
                  <a:lnTo>
                    <a:pt x="61" y="233"/>
                  </a:lnTo>
                  <a:lnTo>
                    <a:pt x="42" y="225"/>
                  </a:lnTo>
                  <a:lnTo>
                    <a:pt x="26" y="218"/>
                  </a:lnTo>
                  <a:lnTo>
                    <a:pt x="15" y="212"/>
                  </a:lnTo>
                  <a:lnTo>
                    <a:pt x="8" y="208"/>
                  </a:lnTo>
                  <a:lnTo>
                    <a:pt x="6" y="207"/>
                  </a:lnTo>
                  <a:lnTo>
                    <a:pt x="4" y="197"/>
                  </a:lnTo>
                  <a:lnTo>
                    <a:pt x="3" y="184"/>
                  </a:lnTo>
                  <a:lnTo>
                    <a:pt x="2" y="172"/>
                  </a:lnTo>
                  <a:lnTo>
                    <a:pt x="1" y="162"/>
                  </a:lnTo>
                  <a:lnTo>
                    <a:pt x="0" y="154"/>
                  </a:lnTo>
                  <a:lnTo>
                    <a:pt x="0" y="151"/>
                  </a:lnTo>
                  <a:lnTo>
                    <a:pt x="0" y="141"/>
                  </a:lnTo>
                  <a:lnTo>
                    <a:pt x="0" y="129"/>
                  </a:lnTo>
                  <a:lnTo>
                    <a:pt x="1" y="117"/>
                  </a:lnTo>
                  <a:lnTo>
                    <a:pt x="4" y="104"/>
                  </a:lnTo>
                  <a:lnTo>
                    <a:pt x="8" y="91"/>
                  </a:lnTo>
                  <a:lnTo>
                    <a:pt x="15" y="78"/>
                  </a:lnTo>
                  <a:lnTo>
                    <a:pt x="23" y="68"/>
                  </a:lnTo>
                  <a:lnTo>
                    <a:pt x="35" y="60"/>
                  </a:lnTo>
                  <a:lnTo>
                    <a:pt x="49" y="54"/>
                  </a:lnTo>
                  <a:lnTo>
                    <a:pt x="70" y="48"/>
                  </a:lnTo>
                  <a:lnTo>
                    <a:pt x="91" y="41"/>
                  </a:lnTo>
                  <a:lnTo>
                    <a:pt x="110" y="33"/>
                  </a:lnTo>
                  <a:lnTo>
                    <a:pt x="126" y="25"/>
                  </a:lnTo>
                  <a:lnTo>
                    <a:pt x="141" y="17"/>
                  </a:lnTo>
                  <a:lnTo>
                    <a:pt x="152" y="11"/>
                  </a:lnTo>
                  <a:lnTo>
                    <a:pt x="161" y="5"/>
                  </a:lnTo>
                  <a:lnTo>
                    <a:pt x="167" y="2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7" name="Freeform 612"/>
            <p:cNvSpPr>
              <a:spLocks/>
            </p:cNvSpPr>
            <p:nvPr/>
          </p:nvSpPr>
          <p:spPr bwMode="auto">
            <a:xfrm>
              <a:off x="9502775" y="2346326"/>
              <a:ext cx="26988" cy="34925"/>
            </a:xfrm>
            <a:custGeom>
              <a:avLst/>
              <a:gdLst>
                <a:gd name="T0" fmla="*/ 167 w 276"/>
                <a:gd name="T1" fmla="*/ 3 h 368"/>
                <a:gd name="T2" fmla="*/ 195 w 276"/>
                <a:gd name="T3" fmla="*/ 14 h 368"/>
                <a:gd name="T4" fmla="*/ 217 w 276"/>
                <a:gd name="T5" fmla="*/ 31 h 368"/>
                <a:gd name="T6" fmla="*/ 227 w 276"/>
                <a:gd name="T7" fmla="*/ 43 h 368"/>
                <a:gd name="T8" fmla="*/ 229 w 276"/>
                <a:gd name="T9" fmla="*/ 45 h 368"/>
                <a:gd name="T10" fmla="*/ 237 w 276"/>
                <a:gd name="T11" fmla="*/ 47 h 368"/>
                <a:gd name="T12" fmla="*/ 247 w 276"/>
                <a:gd name="T13" fmla="*/ 54 h 368"/>
                <a:gd name="T14" fmla="*/ 258 w 276"/>
                <a:gd name="T15" fmla="*/ 69 h 368"/>
                <a:gd name="T16" fmla="*/ 266 w 276"/>
                <a:gd name="T17" fmla="*/ 94 h 368"/>
                <a:gd name="T18" fmla="*/ 267 w 276"/>
                <a:gd name="T19" fmla="*/ 133 h 368"/>
                <a:gd name="T20" fmla="*/ 259 w 276"/>
                <a:gd name="T21" fmla="*/ 176 h 368"/>
                <a:gd name="T22" fmla="*/ 268 w 276"/>
                <a:gd name="T23" fmla="*/ 178 h 368"/>
                <a:gd name="T24" fmla="*/ 275 w 276"/>
                <a:gd name="T25" fmla="*/ 187 h 368"/>
                <a:gd name="T26" fmla="*/ 274 w 276"/>
                <a:gd name="T27" fmla="*/ 207 h 368"/>
                <a:gd name="T28" fmla="*/ 266 w 276"/>
                <a:gd name="T29" fmla="*/ 239 h 368"/>
                <a:gd name="T30" fmla="*/ 256 w 276"/>
                <a:gd name="T31" fmla="*/ 257 h 368"/>
                <a:gd name="T32" fmla="*/ 248 w 276"/>
                <a:gd name="T33" fmla="*/ 263 h 368"/>
                <a:gd name="T34" fmla="*/ 235 w 276"/>
                <a:gd name="T35" fmla="*/ 303 h 368"/>
                <a:gd name="T36" fmla="*/ 207 w 276"/>
                <a:gd name="T37" fmla="*/ 339 h 368"/>
                <a:gd name="T38" fmla="*/ 167 w 276"/>
                <a:gd name="T39" fmla="*/ 363 h 368"/>
                <a:gd name="T40" fmla="*/ 128 w 276"/>
                <a:gd name="T41" fmla="*/ 368 h 368"/>
                <a:gd name="T42" fmla="*/ 87 w 276"/>
                <a:gd name="T43" fmla="*/ 353 h 368"/>
                <a:gd name="T44" fmla="*/ 52 w 276"/>
                <a:gd name="T45" fmla="*/ 321 h 368"/>
                <a:gd name="T46" fmla="*/ 32 w 276"/>
                <a:gd name="T47" fmla="*/ 283 h 368"/>
                <a:gd name="T48" fmla="*/ 24 w 276"/>
                <a:gd name="T49" fmla="*/ 262 h 368"/>
                <a:gd name="T50" fmla="*/ 15 w 276"/>
                <a:gd name="T51" fmla="*/ 250 h 368"/>
                <a:gd name="T52" fmla="*/ 5 w 276"/>
                <a:gd name="T53" fmla="*/ 223 h 368"/>
                <a:gd name="T54" fmla="*/ 0 w 276"/>
                <a:gd name="T55" fmla="*/ 195 h 368"/>
                <a:gd name="T56" fmla="*/ 3 w 276"/>
                <a:gd name="T57" fmla="*/ 181 h 368"/>
                <a:gd name="T58" fmla="*/ 11 w 276"/>
                <a:gd name="T59" fmla="*/ 176 h 368"/>
                <a:gd name="T60" fmla="*/ 13 w 276"/>
                <a:gd name="T61" fmla="*/ 167 h 368"/>
                <a:gd name="T62" fmla="*/ 8 w 276"/>
                <a:gd name="T63" fmla="*/ 138 h 368"/>
                <a:gd name="T64" fmla="*/ 11 w 276"/>
                <a:gd name="T65" fmla="*/ 102 h 368"/>
                <a:gd name="T66" fmla="*/ 24 w 276"/>
                <a:gd name="T67" fmla="*/ 71 h 368"/>
                <a:gd name="T68" fmla="*/ 43 w 276"/>
                <a:gd name="T69" fmla="*/ 45 h 368"/>
                <a:gd name="T70" fmla="*/ 74 w 276"/>
                <a:gd name="T71" fmla="*/ 20 h 368"/>
                <a:gd name="T72" fmla="*/ 102 w 276"/>
                <a:gd name="T73" fmla="*/ 5 h 368"/>
                <a:gd name="T74" fmla="*/ 129 w 276"/>
                <a:gd name="T75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6" h="368">
                  <a:moveTo>
                    <a:pt x="149" y="0"/>
                  </a:moveTo>
                  <a:lnTo>
                    <a:pt x="167" y="3"/>
                  </a:lnTo>
                  <a:lnTo>
                    <a:pt x="182" y="8"/>
                  </a:lnTo>
                  <a:lnTo>
                    <a:pt x="195" y="14"/>
                  </a:lnTo>
                  <a:lnTo>
                    <a:pt x="208" y="23"/>
                  </a:lnTo>
                  <a:lnTo>
                    <a:pt x="217" y="31"/>
                  </a:lnTo>
                  <a:lnTo>
                    <a:pt x="223" y="38"/>
                  </a:lnTo>
                  <a:lnTo>
                    <a:pt x="227" y="43"/>
                  </a:lnTo>
                  <a:lnTo>
                    <a:pt x="228" y="45"/>
                  </a:lnTo>
                  <a:lnTo>
                    <a:pt x="229" y="45"/>
                  </a:lnTo>
                  <a:lnTo>
                    <a:pt x="232" y="45"/>
                  </a:lnTo>
                  <a:lnTo>
                    <a:pt x="237" y="47"/>
                  </a:lnTo>
                  <a:lnTo>
                    <a:pt x="242" y="50"/>
                  </a:lnTo>
                  <a:lnTo>
                    <a:pt x="247" y="54"/>
                  </a:lnTo>
                  <a:lnTo>
                    <a:pt x="253" y="61"/>
                  </a:lnTo>
                  <a:lnTo>
                    <a:pt x="258" y="69"/>
                  </a:lnTo>
                  <a:lnTo>
                    <a:pt x="263" y="80"/>
                  </a:lnTo>
                  <a:lnTo>
                    <a:pt x="266" y="94"/>
                  </a:lnTo>
                  <a:lnTo>
                    <a:pt x="268" y="112"/>
                  </a:lnTo>
                  <a:lnTo>
                    <a:pt x="267" y="133"/>
                  </a:lnTo>
                  <a:lnTo>
                    <a:pt x="264" y="158"/>
                  </a:lnTo>
                  <a:lnTo>
                    <a:pt x="259" y="176"/>
                  </a:lnTo>
                  <a:lnTo>
                    <a:pt x="264" y="176"/>
                  </a:lnTo>
                  <a:lnTo>
                    <a:pt x="268" y="178"/>
                  </a:lnTo>
                  <a:lnTo>
                    <a:pt x="272" y="181"/>
                  </a:lnTo>
                  <a:lnTo>
                    <a:pt x="275" y="187"/>
                  </a:lnTo>
                  <a:lnTo>
                    <a:pt x="276" y="195"/>
                  </a:lnTo>
                  <a:lnTo>
                    <a:pt x="274" y="207"/>
                  </a:lnTo>
                  <a:lnTo>
                    <a:pt x="271" y="223"/>
                  </a:lnTo>
                  <a:lnTo>
                    <a:pt x="266" y="239"/>
                  </a:lnTo>
                  <a:lnTo>
                    <a:pt x="261" y="250"/>
                  </a:lnTo>
                  <a:lnTo>
                    <a:pt x="256" y="257"/>
                  </a:lnTo>
                  <a:lnTo>
                    <a:pt x="252" y="261"/>
                  </a:lnTo>
                  <a:lnTo>
                    <a:pt x="248" y="263"/>
                  </a:lnTo>
                  <a:lnTo>
                    <a:pt x="243" y="283"/>
                  </a:lnTo>
                  <a:lnTo>
                    <a:pt x="235" y="303"/>
                  </a:lnTo>
                  <a:lnTo>
                    <a:pt x="222" y="321"/>
                  </a:lnTo>
                  <a:lnTo>
                    <a:pt x="207" y="339"/>
                  </a:lnTo>
                  <a:lnTo>
                    <a:pt x="188" y="353"/>
                  </a:lnTo>
                  <a:lnTo>
                    <a:pt x="167" y="363"/>
                  </a:lnTo>
                  <a:lnTo>
                    <a:pt x="148" y="368"/>
                  </a:lnTo>
                  <a:lnTo>
                    <a:pt x="128" y="368"/>
                  </a:lnTo>
                  <a:lnTo>
                    <a:pt x="109" y="363"/>
                  </a:lnTo>
                  <a:lnTo>
                    <a:pt x="87" y="353"/>
                  </a:lnTo>
                  <a:lnTo>
                    <a:pt x="67" y="338"/>
                  </a:lnTo>
                  <a:lnTo>
                    <a:pt x="52" y="321"/>
                  </a:lnTo>
                  <a:lnTo>
                    <a:pt x="40" y="302"/>
                  </a:lnTo>
                  <a:lnTo>
                    <a:pt x="32" y="283"/>
                  </a:lnTo>
                  <a:lnTo>
                    <a:pt x="28" y="263"/>
                  </a:lnTo>
                  <a:lnTo>
                    <a:pt x="24" y="262"/>
                  </a:lnTo>
                  <a:lnTo>
                    <a:pt x="19" y="258"/>
                  </a:lnTo>
                  <a:lnTo>
                    <a:pt x="15" y="250"/>
                  </a:lnTo>
                  <a:lnTo>
                    <a:pt x="10" y="239"/>
                  </a:lnTo>
                  <a:lnTo>
                    <a:pt x="5" y="223"/>
                  </a:lnTo>
                  <a:lnTo>
                    <a:pt x="1" y="207"/>
                  </a:lnTo>
                  <a:lnTo>
                    <a:pt x="0" y="195"/>
                  </a:lnTo>
                  <a:lnTo>
                    <a:pt x="1" y="187"/>
                  </a:lnTo>
                  <a:lnTo>
                    <a:pt x="3" y="181"/>
                  </a:lnTo>
                  <a:lnTo>
                    <a:pt x="7" y="177"/>
                  </a:lnTo>
                  <a:lnTo>
                    <a:pt x="11" y="176"/>
                  </a:lnTo>
                  <a:lnTo>
                    <a:pt x="15" y="176"/>
                  </a:lnTo>
                  <a:lnTo>
                    <a:pt x="13" y="167"/>
                  </a:lnTo>
                  <a:lnTo>
                    <a:pt x="11" y="157"/>
                  </a:lnTo>
                  <a:lnTo>
                    <a:pt x="8" y="138"/>
                  </a:lnTo>
                  <a:lnTo>
                    <a:pt x="8" y="120"/>
                  </a:lnTo>
                  <a:lnTo>
                    <a:pt x="11" y="102"/>
                  </a:lnTo>
                  <a:lnTo>
                    <a:pt x="16" y="85"/>
                  </a:lnTo>
                  <a:lnTo>
                    <a:pt x="24" y="71"/>
                  </a:lnTo>
                  <a:lnTo>
                    <a:pt x="33" y="56"/>
                  </a:lnTo>
                  <a:lnTo>
                    <a:pt x="43" y="45"/>
                  </a:lnTo>
                  <a:lnTo>
                    <a:pt x="57" y="31"/>
                  </a:lnTo>
                  <a:lnTo>
                    <a:pt x="74" y="20"/>
                  </a:lnTo>
                  <a:lnTo>
                    <a:pt x="87" y="11"/>
                  </a:lnTo>
                  <a:lnTo>
                    <a:pt x="102" y="5"/>
                  </a:lnTo>
                  <a:lnTo>
                    <a:pt x="115" y="2"/>
                  </a:lnTo>
                  <a:lnTo>
                    <a:pt x="129" y="0"/>
                  </a:lnTo>
                  <a:lnTo>
                    <a:pt x="1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8" name="Freeform 613"/>
            <p:cNvSpPr>
              <a:spLocks/>
            </p:cNvSpPr>
            <p:nvPr/>
          </p:nvSpPr>
          <p:spPr bwMode="auto">
            <a:xfrm>
              <a:off x="9491663" y="2379663"/>
              <a:ext cx="49213" cy="25400"/>
            </a:xfrm>
            <a:custGeom>
              <a:avLst/>
              <a:gdLst>
                <a:gd name="T0" fmla="*/ 210 w 523"/>
                <a:gd name="T1" fmla="*/ 132 h 269"/>
                <a:gd name="T2" fmla="*/ 218 w 523"/>
                <a:gd name="T3" fmla="*/ 156 h 269"/>
                <a:gd name="T4" fmla="*/ 247 w 523"/>
                <a:gd name="T5" fmla="*/ 114 h 269"/>
                <a:gd name="T6" fmla="*/ 230 w 523"/>
                <a:gd name="T7" fmla="*/ 85 h 269"/>
                <a:gd name="T8" fmla="*/ 225 w 523"/>
                <a:gd name="T9" fmla="*/ 64 h 269"/>
                <a:gd name="T10" fmla="*/ 230 w 523"/>
                <a:gd name="T11" fmla="*/ 51 h 269"/>
                <a:gd name="T12" fmla="*/ 240 w 523"/>
                <a:gd name="T13" fmla="*/ 44 h 269"/>
                <a:gd name="T14" fmla="*/ 251 w 523"/>
                <a:gd name="T15" fmla="*/ 41 h 269"/>
                <a:gd name="T16" fmla="*/ 259 w 523"/>
                <a:gd name="T17" fmla="*/ 40 h 269"/>
                <a:gd name="T18" fmla="*/ 263 w 523"/>
                <a:gd name="T19" fmla="*/ 40 h 269"/>
                <a:gd name="T20" fmla="*/ 271 w 523"/>
                <a:gd name="T21" fmla="*/ 41 h 269"/>
                <a:gd name="T22" fmla="*/ 282 w 523"/>
                <a:gd name="T23" fmla="*/ 44 h 269"/>
                <a:gd name="T24" fmla="*/ 291 w 523"/>
                <a:gd name="T25" fmla="*/ 51 h 269"/>
                <a:gd name="T26" fmla="*/ 296 w 523"/>
                <a:gd name="T27" fmla="*/ 64 h 269"/>
                <a:gd name="T28" fmla="*/ 292 w 523"/>
                <a:gd name="T29" fmla="*/ 85 h 269"/>
                <a:gd name="T30" fmla="*/ 275 w 523"/>
                <a:gd name="T31" fmla="*/ 114 h 269"/>
                <a:gd name="T32" fmla="*/ 303 w 523"/>
                <a:gd name="T33" fmla="*/ 156 h 269"/>
                <a:gd name="T34" fmla="*/ 311 w 523"/>
                <a:gd name="T35" fmla="*/ 132 h 269"/>
                <a:gd name="T36" fmla="*/ 355 w 523"/>
                <a:gd name="T37" fmla="*/ 1 h 269"/>
                <a:gd name="T38" fmla="*/ 369 w 523"/>
                <a:gd name="T39" fmla="*/ 10 h 269"/>
                <a:gd name="T40" fmla="*/ 395 w 523"/>
                <a:gd name="T41" fmla="*/ 25 h 269"/>
                <a:gd name="T42" fmla="*/ 430 w 523"/>
                <a:gd name="T43" fmla="*/ 41 h 269"/>
                <a:gd name="T44" fmla="*/ 471 w 523"/>
                <a:gd name="T45" fmla="*/ 54 h 269"/>
                <a:gd name="T46" fmla="*/ 497 w 523"/>
                <a:gd name="T47" fmla="*/ 68 h 269"/>
                <a:gd name="T48" fmla="*/ 513 w 523"/>
                <a:gd name="T49" fmla="*/ 91 h 269"/>
                <a:gd name="T50" fmla="*/ 520 w 523"/>
                <a:gd name="T51" fmla="*/ 116 h 269"/>
                <a:gd name="T52" fmla="*/ 523 w 523"/>
                <a:gd name="T53" fmla="*/ 141 h 269"/>
                <a:gd name="T54" fmla="*/ 523 w 523"/>
                <a:gd name="T55" fmla="*/ 154 h 269"/>
                <a:gd name="T56" fmla="*/ 521 w 523"/>
                <a:gd name="T57" fmla="*/ 172 h 269"/>
                <a:gd name="T58" fmla="*/ 519 w 523"/>
                <a:gd name="T59" fmla="*/ 196 h 269"/>
                <a:gd name="T60" fmla="*/ 515 w 523"/>
                <a:gd name="T61" fmla="*/ 207 h 269"/>
                <a:gd name="T62" fmla="*/ 496 w 523"/>
                <a:gd name="T63" fmla="*/ 217 h 269"/>
                <a:gd name="T64" fmla="*/ 460 w 523"/>
                <a:gd name="T65" fmla="*/ 233 h 269"/>
                <a:gd name="T66" fmla="*/ 409 w 523"/>
                <a:gd name="T67" fmla="*/ 250 h 269"/>
                <a:gd name="T68" fmla="*/ 341 w 523"/>
                <a:gd name="T69" fmla="*/ 263 h 269"/>
                <a:gd name="T70" fmla="*/ 261 w 523"/>
                <a:gd name="T71" fmla="*/ 269 h 269"/>
                <a:gd name="T72" fmla="*/ 180 w 523"/>
                <a:gd name="T73" fmla="*/ 263 h 269"/>
                <a:gd name="T74" fmla="*/ 114 w 523"/>
                <a:gd name="T75" fmla="*/ 250 h 269"/>
                <a:gd name="T76" fmla="*/ 62 w 523"/>
                <a:gd name="T77" fmla="*/ 233 h 269"/>
                <a:gd name="T78" fmla="*/ 26 w 523"/>
                <a:gd name="T79" fmla="*/ 217 h 269"/>
                <a:gd name="T80" fmla="*/ 8 w 523"/>
                <a:gd name="T81" fmla="*/ 207 h 269"/>
                <a:gd name="T82" fmla="*/ 4 w 523"/>
                <a:gd name="T83" fmla="*/ 196 h 269"/>
                <a:gd name="T84" fmla="*/ 2 w 523"/>
                <a:gd name="T85" fmla="*/ 172 h 269"/>
                <a:gd name="T86" fmla="*/ 0 w 523"/>
                <a:gd name="T87" fmla="*/ 154 h 269"/>
                <a:gd name="T88" fmla="*/ 0 w 523"/>
                <a:gd name="T89" fmla="*/ 141 h 269"/>
                <a:gd name="T90" fmla="*/ 1 w 523"/>
                <a:gd name="T91" fmla="*/ 116 h 269"/>
                <a:gd name="T92" fmla="*/ 8 w 523"/>
                <a:gd name="T93" fmla="*/ 90 h 269"/>
                <a:gd name="T94" fmla="*/ 23 w 523"/>
                <a:gd name="T95" fmla="*/ 68 h 269"/>
                <a:gd name="T96" fmla="*/ 50 w 523"/>
                <a:gd name="T97" fmla="*/ 54 h 269"/>
                <a:gd name="T98" fmla="*/ 91 w 523"/>
                <a:gd name="T99" fmla="*/ 41 h 269"/>
                <a:gd name="T100" fmla="*/ 126 w 523"/>
                <a:gd name="T101" fmla="*/ 25 h 269"/>
                <a:gd name="T102" fmla="*/ 152 w 523"/>
                <a:gd name="T103" fmla="*/ 10 h 269"/>
                <a:gd name="T104" fmla="*/ 166 w 523"/>
                <a:gd name="T105" fmla="*/ 1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23" h="269">
                  <a:moveTo>
                    <a:pt x="168" y="0"/>
                  </a:moveTo>
                  <a:lnTo>
                    <a:pt x="210" y="132"/>
                  </a:lnTo>
                  <a:lnTo>
                    <a:pt x="218" y="157"/>
                  </a:lnTo>
                  <a:lnTo>
                    <a:pt x="218" y="156"/>
                  </a:lnTo>
                  <a:lnTo>
                    <a:pt x="225" y="177"/>
                  </a:lnTo>
                  <a:lnTo>
                    <a:pt x="247" y="114"/>
                  </a:lnTo>
                  <a:lnTo>
                    <a:pt x="236" y="98"/>
                  </a:lnTo>
                  <a:lnTo>
                    <a:pt x="230" y="85"/>
                  </a:lnTo>
                  <a:lnTo>
                    <a:pt x="226" y="74"/>
                  </a:lnTo>
                  <a:lnTo>
                    <a:pt x="225" y="64"/>
                  </a:lnTo>
                  <a:lnTo>
                    <a:pt x="227" y="57"/>
                  </a:lnTo>
                  <a:lnTo>
                    <a:pt x="230" y="51"/>
                  </a:lnTo>
                  <a:lnTo>
                    <a:pt x="235" y="47"/>
                  </a:lnTo>
                  <a:lnTo>
                    <a:pt x="240" y="44"/>
                  </a:lnTo>
                  <a:lnTo>
                    <a:pt x="246" y="42"/>
                  </a:lnTo>
                  <a:lnTo>
                    <a:pt x="251" y="41"/>
                  </a:lnTo>
                  <a:lnTo>
                    <a:pt x="256" y="40"/>
                  </a:lnTo>
                  <a:lnTo>
                    <a:pt x="259" y="40"/>
                  </a:lnTo>
                  <a:lnTo>
                    <a:pt x="261" y="40"/>
                  </a:lnTo>
                  <a:lnTo>
                    <a:pt x="263" y="40"/>
                  </a:lnTo>
                  <a:lnTo>
                    <a:pt x="265" y="40"/>
                  </a:lnTo>
                  <a:lnTo>
                    <a:pt x="271" y="41"/>
                  </a:lnTo>
                  <a:lnTo>
                    <a:pt x="276" y="42"/>
                  </a:lnTo>
                  <a:lnTo>
                    <a:pt x="282" y="44"/>
                  </a:lnTo>
                  <a:lnTo>
                    <a:pt x="287" y="47"/>
                  </a:lnTo>
                  <a:lnTo>
                    <a:pt x="291" y="51"/>
                  </a:lnTo>
                  <a:lnTo>
                    <a:pt x="295" y="57"/>
                  </a:lnTo>
                  <a:lnTo>
                    <a:pt x="296" y="64"/>
                  </a:lnTo>
                  <a:lnTo>
                    <a:pt x="295" y="74"/>
                  </a:lnTo>
                  <a:lnTo>
                    <a:pt x="292" y="85"/>
                  </a:lnTo>
                  <a:lnTo>
                    <a:pt x="285" y="98"/>
                  </a:lnTo>
                  <a:lnTo>
                    <a:pt x="275" y="114"/>
                  </a:lnTo>
                  <a:lnTo>
                    <a:pt x="296" y="177"/>
                  </a:lnTo>
                  <a:lnTo>
                    <a:pt x="303" y="156"/>
                  </a:lnTo>
                  <a:lnTo>
                    <a:pt x="303" y="157"/>
                  </a:lnTo>
                  <a:lnTo>
                    <a:pt x="311" y="132"/>
                  </a:lnTo>
                  <a:lnTo>
                    <a:pt x="353" y="0"/>
                  </a:lnTo>
                  <a:lnTo>
                    <a:pt x="355" y="1"/>
                  </a:lnTo>
                  <a:lnTo>
                    <a:pt x="361" y="4"/>
                  </a:lnTo>
                  <a:lnTo>
                    <a:pt x="369" y="10"/>
                  </a:lnTo>
                  <a:lnTo>
                    <a:pt x="381" y="16"/>
                  </a:lnTo>
                  <a:lnTo>
                    <a:pt x="395" y="25"/>
                  </a:lnTo>
                  <a:lnTo>
                    <a:pt x="412" y="33"/>
                  </a:lnTo>
                  <a:lnTo>
                    <a:pt x="430" y="41"/>
                  </a:lnTo>
                  <a:lnTo>
                    <a:pt x="450" y="48"/>
                  </a:lnTo>
                  <a:lnTo>
                    <a:pt x="471" y="54"/>
                  </a:lnTo>
                  <a:lnTo>
                    <a:pt x="486" y="60"/>
                  </a:lnTo>
                  <a:lnTo>
                    <a:pt x="497" y="68"/>
                  </a:lnTo>
                  <a:lnTo>
                    <a:pt x="507" y="79"/>
                  </a:lnTo>
                  <a:lnTo>
                    <a:pt x="513" y="91"/>
                  </a:lnTo>
                  <a:lnTo>
                    <a:pt x="518" y="103"/>
                  </a:lnTo>
                  <a:lnTo>
                    <a:pt x="520" y="116"/>
                  </a:lnTo>
                  <a:lnTo>
                    <a:pt x="522" y="130"/>
                  </a:lnTo>
                  <a:lnTo>
                    <a:pt x="523" y="141"/>
                  </a:lnTo>
                  <a:lnTo>
                    <a:pt x="523" y="151"/>
                  </a:lnTo>
                  <a:lnTo>
                    <a:pt x="523" y="154"/>
                  </a:lnTo>
                  <a:lnTo>
                    <a:pt x="522" y="162"/>
                  </a:lnTo>
                  <a:lnTo>
                    <a:pt x="521" y="172"/>
                  </a:lnTo>
                  <a:lnTo>
                    <a:pt x="520" y="184"/>
                  </a:lnTo>
                  <a:lnTo>
                    <a:pt x="519" y="196"/>
                  </a:lnTo>
                  <a:lnTo>
                    <a:pt x="517" y="206"/>
                  </a:lnTo>
                  <a:lnTo>
                    <a:pt x="515" y="207"/>
                  </a:lnTo>
                  <a:lnTo>
                    <a:pt x="508" y="211"/>
                  </a:lnTo>
                  <a:lnTo>
                    <a:pt x="496" y="217"/>
                  </a:lnTo>
                  <a:lnTo>
                    <a:pt x="480" y="224"/>
                  </a:lnTo>
                  <a:lnTo>
                    <a:pt x="460" y="233"/>
                  </a:lnTo>
                  <a:lnTo>
                    <a:pt x="436" y="242"/>
                  </a:lnTo>
                  <a:lnTo>
                    <a:pt x="409" y="250"/>
                  </a:lnTo>
                  <a:lnTo>
                    <a:pt x="377" y="257"/>
                  </a:lnTo>
                  <a:lnTo>
                    <a:pt x="341" y="263"/>
                  </a:lnTo>
                  <a:lnTo>
                    <a:pt x="303" y="267"/>
                  </a:lnTo>
                  <a:lnTo>
                    <a:pt x="261" y="269"/>
                  </a:lnTo>
                  <a:lnTo>
                    <a:pt x="220" y="267"/>
                  </a:lnTo>
                  <a:lnTo>
                    <a:pt x="180" y="263"/>
                  </a:lnTo>
                  <a:lnTo>
                    <a:pt x="145" y="257"/>
                  </a:lnTo>
                  <a:lnTo>
                    <a:pt x="114" y="250"/>
                  </a:lnTo>
                  <a:lnTo>
                    <a:pt x="86" y="242"/>
                  </a:lnTo>
                  <a:lnTo>
                    <a:pt x="62" y="233"/>
                  </a:lnTo>
                  <a:lnTo>
                    <a:pt x="43" y="224"/>
                  </a:lnTo>
                  <a:lnTo>
                    <a:pt x="26" y="217"/>
                  </a:lnTo>
                  <a:lnTo>
                    <a:pt x="15" y="211"/>
                  </a:lnTo>
                  <a:lnTo>
                    <a:pt x="8" y="207"/>
                  </a:lnTo>
                  <a:lnTo>
                    <a:pt x="5" y="206"/>
                  </a:lnTo>
                  <a:lnTo>
                    <a:pt x="4" y="196"/>
                  </a:lnTo>
                  <a:lnTo>
                    <a:pt x="3" y="184"/>
                  </a:lnTo>
                  <a:lnTo>
                    <a:pt x="2" y="172"/>
                  </a:lnTo>
                  <a:lnTo>
                    <a:pt x="1" y="162"/>
                  </a:lnTo>
                  <a:lnTo>
                    <a:pt x="0" y="154"/>
                  </a:lnTo>
                  <a:lnTo>
                    <a:pt x="0" y="151"/>
                  </a:lnTo>
                  <a:lnTo>
                    <a:pt x="0" y="141"/>
                  </a:lnTo>
                  <a:lnTo>
                    <a:pt x="0" y="130"/>
                  </a:lnTo>
                  <a:lnTo>
                    <a:pt x="1" y="116"/>
                  </a:lnTo>
                  <a:lnTo>
                    <a:pt x="4" y="103"/>
                  </a:lnTo>
                  <a:lnTo>
                    <a:pt x="8" y="90"/>
                  </a:lnTo>
                  <a:lnTo>
                    <a:pt x="15" y="78"/>
                  </a:lnTo>
                  <a:lnTo>
                    <a:pt x="23" y="68"/>
                  </a:lnTo>
                  <a:lnTo>
                    <a:pt x="36" y="60"/>
                  </a:lnTo>
                  <a:lnTo>
                    <a:pt x="50" y="54"/>
                  </a:lnTo>
                  <a:lnTo>
                    <a:pt x="71" y="48"/>
                  </a:lnTo>
                  <a:lnTo>
                    <a:pt x="91" y="41"/>
                  </a:lnTo>
                  <a:lnTo>
                    <a:pt x="110" y="33"/>
                  </a:lnTo>
                  <a:lnTo>
                    <a:pt x="126" y="25"/>
                  </a:lnTo>
                  <a:lnTo>
                    <a:pt x="141" y="16"/>
                  </a:lnTo>
                  <a:lnTo>
                    <a:pt x="152" y="10"/>
                  </a:lnTo>
                  <a:lnTo>
                    <a:pt x="161" y="4"/>
                  </a:lnTo>
                  <a:lnTo>
                    <a:pt x="166" y="1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9" name="Freeform 614"/>
            <p:cNvSpPr>
              <a:spLocks/>
            </p:cNvSpPr>
            <p:nvPr/>
          </p:nvSpPr>
          <p:spPr bwMode="auto">
            <a:xfrm>
              <a:off x="9502775" y="2093913"/>
              <a:ext cx="26988" cy="34925"/>
            </a:xfrm>
            <a:custGeom>
              <a:avLst/>
              <a:gdLst>
                <a:gd name="T0" fmla="*/ 168 w 277"/>
                <a:gd name="T1" fmla="*/ 3 h 369"/>
                <a:gd name="T2" fmla="*/ 196 w 277"/>
                <a:gd name="T3" fmla="*/ 15 h 369"/>
                <a:gd name="T4" fmla="*/ 218 w 277"/>
                <a:gd name="T5" fmla="*/ 31 h 369"/>
                <a:gd name="T6" fmla="*/ 228 w 277"/>
                <a:gd name="T7" fmla="*/ 43 h 369"/>
                <a:gd name="T8" fmla="*/ 230 w 277"/>
                <a:gd name="T9" fmla="*/ 45 h 369"/>
                <a:gd name="T10" fmla="*/ 238 w 277"/>
                <a:gd name="T11" fmla="*/ 47 h 369"/>
                <a:gd name="T12" fmla="*/ 248 w 277"/>
                <a:gd name="T13" fmla="*/ 55 h 369"/>
                <a:gd name="T14" fmla="*/ 259 w 277"/>
                <a:gd name="T15" fmla="*/ 70 h 369"/>
                <a:gd name="T16" fmla="*/ 267 w 277"/>
                <a:gd name="T17" fmla="*/ 95 h 369"/>
                <a:gd name="T18" fmla="*/ 268 w 277"/>
                <a:gd name="T19" fmla="*/ 133 h 369"/>
                <a:gd name="T20" fmla="*/ 260 w 277"/>
                <a:gd name="T21" fmla="*/ 177 h 369"/>
                <a:gd name="T22" fmla="*/ 269 w 277"/>
                <a:gd name="T23" fmla="*/ 178 h 369"/>
                <a:gd name="T24" fmla="*/ 276 w 277"/>
                <a:gd name="T25" fmla="*/ 187 h 369"/>
                <a:gd name="T26" fmla="*/ 275 w 277"/>
                <a:gd name="T27" fmla="*/ 208 h 369"/>
                <a:gd name="T28" fmla="*/ 267 w 277"/>
                <a:gd name="T29" fmla="*/ 239 h 369"/>
                <a:gd name="T30" fmla="*/ 257 w 277"/>
                <a:gd name="T31" fmla="*/ 259 h 369"/>
                <a:gd name="T32" fmla="*/ 249 w 277"/>
                <a:gd name="T33" fmla="*/ 264 h 369"/>
                <a:gd name="T34" fmla="*/ 236 w 277"/>
                <a:gd name="T35" fmla="*/ 303 h 369"/>
                <a:gd name="T36" fmla="*/ 208 w 277"/>
                <a:gd name="T37" fmla="*/ 339 h 369"/>
                <a:gd name="T38" fmla="*/ 168 w 277"/>
                <a:gd name="T39" fmla="*/ 365 h 369"/>
                <a:gd name="T40" fmla="*/ 129 w 277"/>
                <a:gd name="T41" fmla="*/ 369 h 369"/>
                <a:gd name="T42" fmla="*/ 88 w 277"/>
                <a:gd name="T43" fmla="*/ 353 h 369"/>
                <a:gd name="T44" fmla="*/ 53 w 277"/>
                <a:gd name="T45" fmla="*/ 321 h 369"/>
                <a:gd name="T46" fmla="*/ 33 w 277"/>
                <a:gd name="T47" fmla="*/ 283 h 369"/>
                <a:gd name="T48" fmla="*/ 25 w 277"/>
                <a:gd name="T49" fmla="*/ 263 h 369"/>
                <a:gd name="T50" fmla="*/ 16 w 277"/>
                <a:gd name="T51" fmla="*/ 250 h 369"/>
                <a:gd name="T52" fmla="*/ 5 w 277"/>
                <a:gd name="T53" fmla="*/ 223 h 369"/>
                <a:gd name="T54" fmla="*/ 0 w 277"/>
                <a:gd name="T55" fmla="*/ 195 h 369"/>
                <a:gd name="T56" fmla="*/ 4 w 277"/>
                <a:gd name="T57" fmla="*/ 181 h 369"/>
                <a:gd name="T58" fmla="*/ 12 w 277"/>
                <a:gd name="T59" fmla="*/ 176 h 369"/>
                <a:gd name="T60" fmla="*/ 12 w 277"/>
                <a:gd name="T61" fmla="*/ 159 h 369"/>
                <a:gd name="T62" fmla="*/ 9 w 277"/>
                <a:gd name="T63" fmla="*/ 120 h 369"/>
                <a:gd name="T64" fmla="*/ 17 w 277"/>
                <a:gd name="T65" fmla="*/ 86 h 369"/>
                <a:gd name="T66" fmla="*/ 34 w 277"/>
                <a:gd name="T67" fmla="*/ 58 h 369"/>
                <a:gd name="T68" fmla="*/ 58 w 277"/>
                <a:gd name="T69" fmla="*/ 32 h 369"/>
                <a:gd name="T70" fmla="*/ 88 w 277"/>
                <a:gd name="T71" fmla="*/ 12 h 369"/>
                <a:gd name="T72" fmla="*/ 116 w 277"/>
                <a:gd name="T73" fmla="*/ 2 h 369"/>
                <a:gd name="T74" fmla="*/ 150 w 277"/>
                <a:gd name="T75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7" h="369">
                  <a:moveTo>
                    <a:pt x="150" y="0"/>
                  </a:moveTo>
                  <a:lnTo>
                    <a:pt x="168" y="3"/>
                  </a:lnTo>
                  <a:lnTo>
                    <a:pt x="183" y="8"/>
                  </a:lnTo>
                  <a:lnTo>
                    <a:pt x="196" y="15"/>
                  </a:lnTo>
                  <a:lnTo>
                    <a:pt x="209" y="23"/>
                  </a:lnTo>
                  <a:lnTo>
                    <a:pt x="218" y="31"/>
                  </a:lnTo>
                  <a:lnTo>
                    <a:pt x="224" y="38"/>
                  </a:lnTo>
                  <a:lnTo>
                    <a:pt x="228" y="43"/>
                  </a:lnTo>
                  <a:lnTo>
                    <a:pt x="229" y="45"/>
                  </a:lnTo>
                  <a:lnTo>
                    <a:pt x="230" y="45"/>
                  </a:lnTo>
                  <a:lnTo>
                    <a:pt x="233" y="46"/>
                  </a:lnTo>
                  <a:lnTo>
                    <a:pt x="238" y="47"/>
                  </a:lnTo>
                  <a:lnTo>
                    <a:pt x="243" y="51"/>
                  </a:lnTo>
                  <a:lnTo>
                    <a:pt x="248" y="55"/>
                  </a:lnTo>
                  <a:lnTo>
                    <a:pt x="254" y="61"/>
                  </a:lnTo>
                  <a:lnTo>
                    <a:pt x="259" y="70"/>
                  </a:lnTo>
                  <a:lnTo>
                    <a:pt x="264" y="81"/>
                  </a:lnTo>
                  <a:lnTo>
                    <a:pt x="267" y="95"/>
                  </a:lnTo>
                  <a:lnTo>
                    <a:pt x="269" y="112"/>
                  </a:lnTo>
                  <a:lnTo>
                    <a:pt x="268" y="133"/>
                  </a:lnTo>
                  <a:lnTo>
                    <a:pt x="265" y="159"/>
                  </a:lnTo>
                  <a:lnTo>
                    <a:pt x="260" y="177"/>
                  </a:lnTo>
                  <a:lnTo>
                    <a:pt x="265" y="177"/>
                  </a:lnTo>
                  <a:lnTo>
                    <a:pt x="269" y="178"/>
                  </a:lnTo>
                  <a:lnTo>
                    <a:pt x="273" y="181"/>
                  </a:lnTo>
                  <a:lnTo>
                    <a:pt x="276" y="187"/>
                  </a:lnTo>
                  <a:lnTo>
                    <a:pt x="277" y="196"/>
                  </a:lnTo>
                  <a:lnTo>
                    <a:pt x="275" y="208"/>
                  </a:lnTo>
                  <a:lnTo>
                    <a:pt x="272" y="224"/>
                  </a:lnTo>
                  <a:lnTo>
                    <a:pt x="267" y="239"/>
                  </a:lnTo>
                  <a:lnTo>
                    <a:pt x="262" y="251"/>
                  </a:lnTo>
                  <a:lnTo>
                    <a:pt x="257" y="259"/>
                  </a:lnTo>
                  <a:lnTo>
                    <a:pt x="253" y="263"/>
                  </a:lnTo>
                  <a:lnTo>
                    <a:pt x="249" y="264"/>
                  </a:lnTo>
                  <a:lnTo>
                    <a:pt x="244" y="283"/>
                  </a:lnTo>
                  <a:lnTo>
                    <a:pt x="236" y="303"/>
                  </a:lnTo>
                  <a:lnTo>
                    <a:pt x="223" y="322"/>
                  </a:lnTo>
                  <a:lnTo>
                    <a:pt x="208" y="339"/>
                  </a:lnTo>
                  <a:lnTo>
                    <a:pt x="189" y="353"/>
                  </a:lnTo>
                  <a:lnTo>
                    <a:pt x="168" y="365"/>
                  </a:lnTo>
                  <a:lnTo>
                    <a:pt x="149" y="369"/>
                  </a:lnTo>
                  <a:lnTo>
                    <a:pt x="129" y="369"/>
                  </a:lnTo>
                  <a:lnTo>
                    <a:pt x="110" y="365"/>
                  </a:lnTo>
                  <a:lnTo>
                    <a:pt x="88" y="353"/>
                  </a:lnTo>
                  <a:lnTo>
                    <a:pt x="68" y="339"/>
                  </a:lnTo>
                  <a:lnTo>
                    <a:pt x="53" y="321"/>
                  </a:lnTo>
                  <a:lnTo>
                    <a:pt x="41" y="303"/>
                  </a:lnTo>
                  <a:lnTo>
                    <a:pt x="33" y="283"/>
                  </a:lnTo>
                  <a:lnTo>
                    <a:pt x="29" y="264"/>
                  </a:lnTo>
                  <a:lnTo>
                    <a:pt x="25" y="263"/>
                  </a:lnTo>
                  <a:lnTo>
                    <a:pt x="20" y="259"/>
                  </a:lnTo>
                  <a:lnTo>
                    <a:pt x="16" y="250"/>
                  </a:lnTo>
                  <a:lnTo>
                    <a:pt x="11" y="239"/>
                  </a:lnTo>
                  <a:lnTo>
                    <a:pt x="5" y="223"/>
                  </a:lnTo>
                  <a:lnTo>
                    <a:pt x="1" y="207"/>
                  </a:lnTo>
                  <a:lnTo>
                    <a:pt x="0" y="195"/>
                  </a:lnTo>
                  <a:lnTo>
                    <a:pt x="1" y="187"/>
                  </a:lnTo>
                  <a:lnTo>
                    <a:pt x="4" y="181"/>
                  </a:lnTo>
                  <a:lnTo>
                    <a:pt x="7" y="178"/>
                  </a:lnTo>
                  <a:lnTo>
                    <a:pt x="12" y="176"/>
                  </a:lnTo>
                  <a:lnTo>
                    <a:pt x="16" y="176"/>
                  </a:lnTo>
                  <a:lnTo>
                    <a:pt x="12" y="159"/>
                  </a:lnTo>
                  <a:lnTo>
                    <a:pt x="9" y="138"/>
                  </a:lnTo>
                  <a:lnTo>
                    <a:pt x="9" y="120"/>
                  </a:lnTo>
                  <a:lnTo>
                    <a:pt x="12" y="102"/>
                  </a:lnTo>
                  <a:lnTo>
                    <a:pt x="17" y="86"/>
                  </a:lnTo>
                  <a:lnTo>
                    <a:pt x="25" y="71"/>
                  </a:lnTo>
                  <a:lnTo>
                    <a:pt x="34" y="58"/>
                  </a:lnTo>
                  <a:lnTo>
                    <a:pt x="44" y="45"/>
                  </a:lnTo>
                  <a:lnTo>
                    <a:pt x="58" y="32"/>
                  </a:lnTo>
                  <a:lnTo>
                    <a:pt x="75" y="20"/>
                  </a:lnTo>
                  <a:lnTo>
                    <a:pt x="88" y="12"/>
                  </a:lnTo>
                  <a:lnTo>
                    <a:pt x="103" y="5"/>
                  </a:lnTo>
                  <a:lnTo>
                    <a:pt x="116" y="2"/>
                  </a:lnTo>
                  <a:lnTo>
                    <a:pt x="130" y="1"/>
                  </a:lnTo>
                  <a:lnTo>
                    <a:pt x="1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0" name="Freeform 615"/>
            <p:cNvSpPr>
              <a:spLocks/>
            </p:cNvSpPr>
            <p:nvPr/>
          </p:nvSpPr>
          <p:spPr bwMode="auto">
            <a:xfrm>
              <a:off x="9491663" y="2127251"/>
              <a:ext cx="49213" cy="25400"/>
            </a:xfrm>
            <a:custGeom>
              <a:avLst/>
              <a:gdLst>
                <a:gd name="T0" fmla="*/ 210 w 522"/>
                <a:gd name="T1" fmla="*/ 132 h 269"/>
                <a:gd name="T2" fmla="*/ 218 w 522"/>
                <a:gd name="T3" fmla="*/ 157 h 269"/>
                <a:gd name="T4" fmla="*/ 247 w 522"/>
                <a:gd name="T5" fmla="*/ 116 h 269"/>
                <a:gd name="T6" fmla="*/ 230 w 522"/>
                <a:gd name="T7" fmla="*/ 85 h 269"/>
                <a:gd name="T8" fmla="*/ 225 w 522"/>
                <a:gd name="T9" fmla="*/ 65 h 269"/>
                <a:gd name="T10" fmla="*/ 230 w 522"/>
                <a:gd name="T11" fmla="*/ 52 h 269"/>
                <a:gd name="T12" fmla="*/ 240 w 522"/>
                <a:gd name="T13" fmla="*/ 45 h 269"/>
                <a:gd name="T14" fmla="*/ 251 w 522"/>
                <a:gd name="T15" fmla="*/ 41 h 269"/>
                <a:gd name="T16" fmla="*/ 259 w 522"/>
                <a:gd name="T17" fmla="*/ 41 h 269"/>
                <a:gd name="T18" fmla="*/ 263 w 522"/>
                <a:gd name="T19" fmla="*/ 41 h 269"/>
                <a:gd name="T20" fmla="*/ 271 w 522"/>
                <a:gd name="T21" fmla="*/ 41 h 269"/>
                <a:gd name="T22" fmla="*/ 282 w 522"/>
                <a:gd name="T23" fmla="*/ 45 h 269"/>
                <a:gd name="T24" fmla="*/ 291 w 522"/>
                <a:gd name="T25" fmla="*/ 52 h 269"/>
                <a:gd name="T26" fmla="*/ 296 w 522"/>
                <a:gd name="T27" fmla="*/ 65 h 269"/>
                <a:gd name="T28" fmla="*/ 292 w 522"/>
                <a:gd name="T29" fmla="*/ 85 h 269"/>
                <a:gd name="T30" fmla="*/ 275 w 522"/>
                <a:gd name="T31" fmla="*/ 116 h 269"/>
                <a:gd name="T32" fmla="*/ 303 w 522"/>
                <a:gd name="T33" fmla="*/ 157 h 269"/>
                <a:gd name="T34" fmla="*/ 311 w 522"/>
                <a:gd name="T35" fmla="*/ 132 h 269"/>
                <a:gd name="T36" fmla="*/ 355 w 522"/>
                <a:gd name="T37" fmla="*/ 1 h 269"/>
                <a:gd name="T38" fmla="*/ 369 w 522"/>
                <a:gd name="T39" fmla="*/ 11 h 269"/>
                <a:gd name="T40" fmla="*/ 395 w 522"/>
                <a:gd name="T41" fmla="*/ 25 h 269"/>
                <a:gd name="T42" fmla="*/ 430 w 522"/>
                <a:gd name="T43" fmla="*/ 41 h 269"/>
                <a:gd name="T44" fmla="*/ 471 w 522"/>
                <a:gd name="T45" fmla="*/ 55 h 269"/>
                <a:gd name="T46" fmla="*/ 497 w 522"/>
                <a:gd name="T47" fmla="*/ 69 h 269"/>
                <a:gd name="T48" fmla="*/ 513 w 522"/>
                <a:gd name="T49" fmla="*/ 91 h 269"/>
                <a:gd name="T50" fmla="*/ 520 w 522"/>
                <a:gd name="T51" fmla="*/ 117 h 269"/>
                <a:gd name="T52" fmla="*/ 522 w 522"/>
                <a:gd name="T53" fmla="*/ 142 h 269"/>
                <a:gd name="T54" fmla="*/ 521 w 522"/>
                <a:gd name="T55" fmla="*/ 155 h 269"/>
                <a:gd name="T56" fmla="*/ 520 w 522"/>
                <a:gd name="T57" fmla="*/ 173 h 269"/>
                <a:gd name="T58" fmla="*/ 517 w 522"/>
                <a:gd name="T59" fmla="*/ 196 h 269"/>
                <a:gd name="T60" fmla="*/ 514 w 522"/>
                <a:gd name="T61" fmla="*/ 208 h 269"/>
                <a:gd name="T62" fmla="*/ 494 w 522"/>
                <a:gd name="T63" fmla="*/ 219 h 269"/>
                <a:gd name="T64" fmla="*/ 459 w 522"/>
                <a:gd name="T65" fmla="*/ 234 h 269"/>
                <a:gd name="T66" fmla="*/ 407 w 522"/>
                <a:gd name="T67" fmla="*/ 250 h 269"/>
                <a:gd name="T68" fmla="*/ 340 w 522"/>
                <a:gd name="T69" fmla="*/ 264 h 269"/>
                <a:gd name="T70" fmla="*/ 260 w 522"/>
                <a:gd name="T71" fmla="*/ 269 h 269"/>
                <a:gd name="T72" fmla="*/ 179 w 522"/>
                <a:gd name="T73" fmla="*/ 264 h 269"/>
                <a:gd name="T74" fmla="*/ 112 w 522"/>
                <a:gd name="T75" fmla="*/ 250 h 269"/>
                <a:gd name="T76" fmla="*/ 61 w 522"/>
                <a:gd name="T77" fmla="*/ 234 h 269"/>
                <a:gd name="T78" fmla="*/ 25 w 522"/>
                <a:gd name="T79" fmla="*/ 219 h 269"/>
                <a:gd name="T80" fmla="*/ 6 w 522"/>
                <a:gd name="T81" fmla="*/ 208 h 269"/>
                <a:gd name="T82" fmla="*/ 3 w 522"/>
                <a:gd name="T83" fmla="*/ 197 h 269"/>
                <a:gd name="T84" fmla="*/ 1 w 522"/>
                <a:gd name="T85" fmla="*/ 173 h 269"/>
                <a:gd name="T86" fmla="*/ 0 w 522"/>
                <a:gd name="T87" fmla="*/ 155 h 269"/>
                <a:gd name="T88" fmla="*/ 0 w 522"/>
                <a:gd name="T89" fmla="*/ 142 h 269"/>
                <a:gd name="T90" fmla="*/ 1 w 522"/>
                <a:gd name="T91" fmla="*/ 117 h 269"/>
                <a:gd name="T92" fmla="*/ 8 w 522"/>
                <a:gd name="T93" fmla="*/ 91 h 269"/>
                <a:gd name="T94" fmla="*/ 23 w 522"/>
                <a:gd name="T95" fmla="*/ 69 h 269"/>
                <a:gd name="T96" fmla="*/ 50 w 522"/>
                <a:gd name="T97" fmla="*/ 55 h 269"/>
                <a:gd name="T98" fmla="*/ 91 w 522"/>
                <a:gd name="T99" fmla="*/ 41 h 269"/>
                <a:gd name="T100" fmla="*/ 126 w 522"/>
                <a:gd name="T101" fmla="*/ 25 h 269"/>
                <a:gd name="T102" fmla="*/ 152 w 522"/>
                <a:gd name="T103" fmla="*/ 11 h 269"/>
                <a:gd name="T104" fmla="*/ 166 w 522"/>
                <a:gd name="T105" fmla="*/ 1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22" h="269">
                  <a:moveTo>
                    <a:pt x="168" y="0"/>
                  </a:moveTo>
                  <a:lnTo>
                    <a:pt x="210" y="132"/>
                  </a:lnTo>
                  <a:lnTo>
                    <a:pt x="218" y="157"/>
                  </a:lnTo>
                  <a:lnTo>
                    <a:pt x="218" y="157"/>
                  </a:lnTo>
                  <a:lnTo>
                    <a:pt x="225" y="177"/>
                  </a:lnTo>
                  <a:lnTo>
                    <a:pt x="247" y="116"/>
                  </a:lnTo>
                  <a:lnTo>
                    <a:pt x="236" y="99"/>
                  </a:lnTo>
                  <a:lnTo>
                    <a:pt x="230" y="85"/>
                  </a:lnTo>
                  <a:lnTo>
                    <a:pt x="226" y="74"/>
                  </a:lnTo>
                  <a:lnTo>
                    <a:pt x="225" y="65"/>
                  </a:lnTo>
                  <a:lnTo>
                    <a:pt x="227" y="58"/>
                  </a:lnTo>
                  <a:lnTo>
                    <a:pt x="230" y="52"/>
                  </a:lnTo>
                  <a:lnTo>
                    <a:pt x="235" y="48"/>
                  </a:lnTo>
                  <a:lnTo>
                    <a:pt x="240" y="45"/>
                  </a:lnTo>
                  <a:lnTo>
                    <a:pt x="246" y="43"/>
                  </a:lnTo>
                  <a:lnTo>
                    <a:pt x="251" y="41"/>
                  </a:lnTo>
                  <a:lnTo>
                    <a:pt x="256" y="41"/>
                  </a:lnTo>
                  <a:lnTo>
                    <a:pt x="259" y="41"/>
                  </a:lnTo>
                  <a:lnTo>
                    <a:pt x="261" y="41"/>
                  </a:lnTo>
                  <a:lnTo>
                    <a:pt x="263" y="41"/>
                  </a:lnTo>
                  <a:lnTo>
                    <a:pt x="265" y="41"/>
                  </a:lnTo>
                  <a:lnTo>
                    <a:pt x="271" y="41"/>
                  </a:lnTo>
                  <a:lnTo>
                    <a:pt x="276" y="43"/>
                  </a:lnTo>
                  <a:lnTo>
                    <a:pt x="282" y="45"/>
                  </a:lnTo>
                  <a:lnTo>
                    <a:pt x="287" y="48"/>
                  </a:lnTo>
                  <a:lnTo>
                    <a:pt x="291" y="52"/>
                  </a:lnTo>
                  <a:lnTo>
                    <a:pt x="295" y="58"/>
                  </a:lnTo>
                  <a:lnTo>
                    <a:pt x="296" y="65"/>
                  </a:lnTo>
                  <a:lnTo>
                    <a:pt x="295" y="74"/>
                  </a:lnTo>
                  <a:lnTo>
                    <a:pt x="292" y="85"/>
                  </a:lnTo>
                  <a:lnTo>
                    <a:pt x="285" y="99"/>
                  </a:lnTo>
                  <a:lnTo>
                    <a:pt x="275" y="116"/>
                  </a:lnTo>
                  <a:lnTo>
                    <a:pt x="296" y="177"/>
                  </a:lnTo>
                  <a:lnTo>
                    <a:pt x="303" y="157"/>
                  </a:lnTo>
                  <a:lnTo>
                    <a:pt x="303" y="157"/>
                  </a:lnTo>
                  <a:lnTo>
                    <a:pt x="311" y="132"/>
                  </a:lnTo>
                  <a:lnTo>
                    <a:pt x="353" y="0"/>
                  </a:lnTo>
                  <a:lnTo>
                    <a:pt x="355" y="1"/>
                  </a:lnTo>
                  <a:lnTo>
                    <a:pt x="361" y="5"/>
                  </a:lnTo>
                  <a:lnTo>
                    <a:pt x="369" y="11"/>
                  </a:lnTo>
                  <a:lnTo>
                    <a:pt x="381" y="18"/>
                  </a:lnTo>
                  <a:lnTo>
                    <a:pt x="395" y="25"/>
                  </a:lnTo>
                  <a:lnTo>
                    <a:pt x="412" y="33"/>
                  </a:lnTo>
                  <a:lnTo>
                    <a:pt x="430" y="41"/>
                  </a:lnTo>
                  <a:lnTo>
                    <a:pt x="450" y="48"/>
                  </a:lnTo>
                  <a:lnTo>
                    <a:pt x="471" y="55"/>
                  </a:lnTo>
                  <a:lnTo>
                    <a:pt x="486" y="60"/>
                  </a:lnTo>
                  <a:lnTo>
                    <a:pt x="497" y="69"/>
                  </a:lnTo>
                  <a:lnTo>
                    <a:pt x="507" y="79"/>
                  </a:lnTo>
                  <a:lnTo>
                    <a:pt x="513" y="91"/>
                  </a:lnTo>
                  <a:lnTo>
                    <a:pt x="518" y="103"/>
                  </a:lnTo>
                  <a:lnTo>
                    <a:pt x="520" y="117"/>
                  </a:lnTo>
                  <a:lnTo>
                    <a:pt x="522" y="130"/>
                  </a:lnTo>
                  <a:lnTo>
                    <a:pt x="522" y="142"/>
                  </a:lnTo>
                  <a:lnTo>
                    <a:pt x="521" y="152"/>
                  </a:lnTo>
                  <a:lnTo>
                    <a:pt x="521" y="155"/>
                  </a:lnTo>
                  <a:lnTo>
                    <a:pt x="521" y="162"/>
                  </a:lnTo>
                  <a:lnTo>
                    <a:pt x="520" y="173"/>
                  </a:lnTo>
                  <a:lnTo>
                    <a:pt x="519" y="185"/>
                  </a:lnTo>
                  <a:lnTo>
                    <a:pt x="517" y="196"/>
                  </a:lnTo>
                  <a:lnTo>
                    <a:pt x="516" y="206"/>
                  </a:lnTo>
                  <a:lnTo>
                    <a:pt x="514" y="208"/>
                  </a:lnTo>
                  <a:lnTo>
                    <a:pt x="507" y="212"/>
                  </a:lnTo>
                  <a:lnTo>
                    <a:pt x="494" y="219"/>
                  </a:lnTo>
                  <a:lnTo>
                    <a:pt x="479" y="226"/>
                  </a:lnTo>
                  <a:lnTo>
                    <a:pt x="459" y="234"/>
                  </a:lnTo>
                  <a:lnTo>
                    <a:pt x="435" y="242"/>
                  </a:lnTo>
                  <a:lnTo>
                    <a:pt x="407" y="250"/>
                  </a:lnTo>
                  <a:lnTo>
                    <a:pt x="376" y="258"/>
                  </a:lnTo>
                  <a:lnTo>
                    <a:pt x="340" y="264"/>
                  </a:lnTo>
                  <a:lnTo>
                    <a:pt x="302" y="268"/>
                  </a:lnTo>
                  <a:lnTo>
                    <a:pt x="260" y="269"/>
                  </a:lnTo>
                  <a:lnTo>
                    <a:pt x="218" y="268"/>
                  </a:lnTo>
                  <a:lnTo>
                    <a:pt x="179" y="264"/>
                  </a:lnTo>
                  <a:lnTo>
                    <a:pt x="144" y="258"/>
                  </a:lnTo>
                  <a:lnTo>
                    <a:pt x="112" y="250"/>
                  </a:lnTo>
                  <a:lnTo>
                    <a:pt x="85" y="242"/>
                  </a:lnTo>
                  <a:lnTo>
                    <a:pt x="61" y="234"/>
                  </a:lnTo>
                  <a:lnTo>
                    <a:pt x="41" y="226"/>
                  </a:lnTo>
                  <a:lnTo>
                    <a:pt x="25" y="219"/>
                  </a:lnTo>
                  <a:lnTo>
                    <a:pt x="13" y="212"/>
                  </a:lnTo>
                  <a:lnTo>
                    <a:pt x="6" y="208"/>
                  </a:lnTo>
                  <a:lnTo>
                    <a:pt x="4" y="206"/>
                  </a:lnTo>
                  <a:lnTo>
                    <a:pt x="3" y="197"/>
                  </a:lnTo>
                  <a:lnTo>
                    <a:pt x="2" y="185"/>
                  </a:lnTo>
                  <a:lnTo>
                    <a:pt x="1" y="173"/>
                  </a:lnTo>
                  <a:lnTo>
                    <a:pt x="0" y="163"/>
                  </a:lnTo>
                  <a:lnTo>
                    <a:pt x="0" y="155"/>
                  </a:lnTo>
                  <a:lnTo>
                    <a:pt x="0" y="152"/>
                  </a:lnTo>
                  <a:lnTo>
                    <a:pt x="0" y="142"/>
                  </a:lnTo>
                  <a:lnTo>
                    <a:pt x="0" y="130"/>
                  </a:lnTo>
                  <a:lnTo>
                    <a:pt x="1" y="117"/>
                  </a:lnTo>
                  <a:lnTo>
                    <a:pt x="4" y="103"/>
                  </a:lnTo>
                  <a:lnTo>
                    <a:pt x="8" y="91"/>
                  </a:lnTo>
                  <a:lnTo>
                    <a:pt x="15" y="79"/>
                  </a:lnTo>
                  <a:lnTo>
                    <a:pt x="23" y="69"/>
                  </a:lnTo>
                  <a:lnTo>
                    <a:pt x="36" y="60"/>
                  </a:lnTo>
                  <a:lnTo>
                    <a:pt x="50" y="55"/>
                  </a:lnTo>
                  <a:lnTo>
                    <a:pt x="71" y="48"/>
                  </a:lnTo>
                  <a:lnTo>
                    <a:pt x="91" y="41"/>
                  </a:lnTo>
                  <a:lnTo>
                    <a:pt x="110" y="33"/>
                  </a:lnTo>
                  <a:lnTo>
                    <a:pt x="126" y="25"/>
                  </a:lnTo>
                  <a:lnTo>
                    <a:pt x="141" y="18"/>
                  </a:lnTo>
                  <a:lnTo>
                    <a:pt x="152" y="11"/>
                  </a:lnTo>
                  <a:lnTo>
                    <a:pt x="161" y="5"/>
                  </a:lnTo>
                  <a:lnTo>
                    <a:pt x="166" y="1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94" name="Freeform 620"/>
          <p:cNvSpPr>
            <a:spLocks noEditPoints="1"/>
          </p:cNvSpPr>
          <p:nvPr/>
        </p:nvSpPr>
        <p:spPr bwMode="auto">
          <a:xfrm>
            <a:off x="10024400" y="2744312"/>
            <a:ext cx="306387" cy="307975"/>
          </a:xfrm>
          <a:custGeom>
            <a:avLst/>
            <a:gdLst>
              <a:gd name="T0" fmla="*/ 1264 w 3471"/>
              <a:gd name="T1" fmla="*/ 1221 h 3480"/>
              <a:gd name="T2" fmla="*/ 1035 w 3471"/>
              <a:gd name="T3" fmla="*/ 1739 h 3480"/>
              <a:gd name="T4" fmla="*/ 1257 w 3471"/>
              <a:gd name="T5" fmla="*/ 2250 h 3480"/>
              <a:gd name="T6" fmla="*/ 1488 w 3471"/>
              <a:gd name="T7" fmla="*/ 2123 h 3480"/>
              <a:gd name="T8" fmla="*/ 1554 w 3471"/>
              <a:gd name="T9" fmla="*/ 2015 h 3480"/>
              <a:gd name="T10" fmla="*/ 1444 w 3471"/>
              <a:gd name="T11" fmla="*/ 1737 h 3480"/>
              <a:gd name="T12" fmla="*/ 1454 w 3471"/>
              <a:gd name="T13" fmla="*/ 1521 h 3480"/>
              <a:gd name="T14" fmla="*/ 1604 w 3471"/>
              <a:gd name="T15" fmla="*/ 1329 h 3480"/>
              <a:gd name="T16" fmla="*/ 1734 w 3471"/>
              <a:gd name="T17" fmla="*/ 1303 h 3480"/>
              <a:gd name="T18" fmla="*/ 1864 w 3471"/>
              <a:gd name="T19" fmla="*/ 1329 h 3480"/>
              <a:gd name="T20" fmla="*/ 2015 w 3471"/>
              <a:gd name="T21" fmla="*/ 1521 h 3480"/>
              <a:gd name="T22" fmla="*/ 2025 w 3471"/>
              <a:gd name="T23" fmla="*/ 1737 h 3480"/>
              <a:gd name="T24" fmla="*/ 1918 w 3471"/>
              <a:gd name="T25" fmla="*/ 2031 h 3480"/>
              <a:gd name="T26" fmla="*/ 1997 w 3471"/>
              <a:gd name="T27" fmla="*/ 2131 h 3480"/>
              <a:gd name="T28" fmla="*/ 2256 w 3471"/>
              <a:gd name="T29" fmla="*/ 2205 h 3480"/>
              <a:gd name="T30" fmla="*/ 2432 w 3471"/>
              <a:gd name="T31" fmla="*/ 1671 h 3480"/>
              <a:gd name="T32" fmla="*/ 2159 w 3471"/>
              <a:gd name="T33" fmla="*/ 1180 h 3480"/>
              <a:gd name="T34" fmla="*/ 1780 w 3471"/>
              <a:gd name="T35" fmla="*/ 3 h 3480"/>
              <a:gd name="T36" fmla="*/ 2034 w 3471"/>
              <a:gd name="T37" fmla="*/ 258 h 3480"/>
              <a:gd name="T38" fmla="*/ 1877 w 3471"/>
              <a:gd name="T39" fmla="*/ 572 h 3480"/>
              <a:gd name="T40" fmla="*/ 2276 w 3471"/>
              <a:gd name="T41" fmla="*/ 1048 h 3480"/>
              <a:gd name="T42" fmla="*/ 2488 w 3471"/>
              <a:gd name="T43" fmla="*/ 570 h 3480"/>
              <a:gd name="T44" fmla="*/ 2786 w 3471"/>
              <a:gd name="T45" fmla="*/ 424 h 3480"/>
              <a:gd name="T46" fmla="*/ 3039 w 3471"/>
              <a:gd name="T47" fmla="*/ 647 h 3480"/>
              <a:gd name="T48" fmla="*/ 2931 w 3471"/>
              <a:gd name="T49" fmla="*/ 962 h 3480"/>
              <a:gd name="T50" fmla="*/ 2621 w 3471"/>
              <a:gd name="T51" fmla="*/ 998 h 3480"/>
              <a:gd name="T52" fmla="*/ 2878 w 3471"/>
              <a:gd name="T53" fmla="*/ 1651 h 3480"/>
              <a:gd name="T54" fmla="*/ 3167 w 3471"/>
              <a:gd name="T55" fmla="*/ 1436 h 3480"/>
              <a:gd name="T56" fmla="*/ 3457 w 3471"/>
              <a:gd name="T57" fmla="*/ 1652 h 3480"/>
              <a:gd name="T58" fmla="*/ 3332 w 3471"/>
              <a:gd name="T59" fmla="*/ 1994 h 3480"/>
              <a:gd name="T60" fmla="*/ 2985 w 3471"/>
              <a:gd name="T61" fmla="*/ 1981 h 3480"/>
              <a:gd name="T62" fmla="*/ 2528 w 3471"/>
              <a:gd name="T63" fmla="*/ 2114 h 3480"/>
              <a:gd name="T64" fmla="*/ 2835 w 3471"/>
              <a:gd name="T65" fmla="*/ 2465 h 3480"/>
              <a:gd name="T66" fmla="*/ 3051 w 3471"/>
              <a:gd name="T67" fmla="*/ 2755 h 3480"/>
              <a:gd name="T68" fmla="*/ 2835 w 3471"/>
              <a:gd name="T69" fmla="*/ 3046 h 3480"/>
              <a:gd name="T70" fmla="*/ 2494 w 3471"/>
              <a:gd name="T71" fmla="*/ 2920 h 3480"/>
              <a:gd name="T72" fmla="*/ 2221 w 3471"/>
              <a:gd name="T73" fmla="*/ 2471 h 3480"/>
              <a:gd name="T74" fmla="*/ 1912 w 3471"/>
              <a:gd name="T75" fmla="*/ 2929 h 3480"/>
              <a:gd name="T76" fmla="*/ 2025 w 3471"/>
              <a:gd name="T77" fmla="*/ 3264 h 3480"/>
              <a:gd name="T78" fmla="*/ 1735 w 3471"/>
              <a:gd name="T79" fmla="*/ 3480 h 3480"/>
              <a:gd name="T80" fmla="*/ 1446 w 3471"/>
              <a:gd name="T81" fmla="*/ 3264 h 3480"/>
              <a:gd name="T82" fmla="*/ 1559 w 3471"/>
              <a:gd name="T83" fmla="*/ 2929 h 3480"/>
              <a:gd name="T84" fmla="*/ 1250 w 3471"/>
              <a:gd name="T85" fmla="*/ 2471 h 3480"/>
              <a:gd name="T86" fmla="*/ 976 w 3471"/>
              <a:gd name="T87" fmla="*/ 2920 h 3480"/>
              <a:gd name="T88" fmla="*/ 635 w 3471"/>
              <a:gd name="T89" fmla="*/ 3046 h 3480"/>
              <a:gd name="T90" fmla="*/ 420 w 3471"/>
              <a:gd name="T91" fmla="*/ 2755 h 3480"/>
              <a:gd name="T92" fmla="*/ 635 w 3471"/>
              <a:gd name="T93" fmla="*/ 2465 h 3480"/>
              <a:gd name="T94" fmla="*/ 938 w 3471"/>
              <a:gd name="T95" fmla="*/ 2108 h 3480"/>
              <a:gd name="T96" fmla="*/ 494 w 3471"/>
              <a:gd name="T97" fmla="*/ 1975 h 3480"/>
              <a:gd name="T98" fmla="*/ 138 w 3471"/>
              <a:gd name="T99" fmla="*/ 1994 h 3480"/>
              <a:gd name="T100" fmla="*/ 3 w 3471"/>
              <a:gd name="T101" fmla="*/ 1694 h 3480"/>
              <a:gd name="T102" fmla="*/ 258 w 3471"/>
              <a:gd name="T103" fmla="*/ 1440 h 3480"/>
              <a:gd name="T104" fmla="*/ 570 w 3471"/>
              <a:gd name="T105" fmla="*/ 1597 h 3480"/>
              <a:gd name="T106" fmla="*/ 1045 w 3471"/>
              <a:gd name="T107" fmla="*/ 1197 h 3480"/>
              <a:gd name="T108" fmla="*/ 524 w 3471"/>
              <a:gd name="T109" fmla="*/ 953 h 3480"/>
              <a:gd name="T110" fmla="*/ 448 w 3471"/>
              <a:gd name="T111" fmla="*/ 596 h 3480"/>
              <a:gd name="T112" fmla="*/ 766 w 3471"/>
              <a:gd name="T113" fmla="*/ 425 h 3480"/>
              <a:gd name="T114" fmla="*/ 1021 w 3471"/>
              <a:gd name="T115" fmla="*/ 680 h 3480"/>
              <a:gd name="T116" fmla="*/ 1430 w 3471"/>
              <a:gd name="T117" fmla="*/ 915 h 3480"/>
              <a:gd name="T118" fmla="*/ 1477 w 3471"/>
              <a:gd name="T119" fmla="*/ 462 h 3480"/>
              <a:gd name="T120" fmla="*/ 1506 w 3471"/>
              <a:gd name="T121" fmla="*/ 105 h 3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471" h="3480">
                <a:moveTo>
                  <a:pt x="1735" y="1037"/>
                </a:moveTo>
                <a:lnTo>
                  <a:pt x="1668" y="1040"/>
                </a:lnTo>
                <a:lnTo>
                  <a:pt x="1602" y="1050"/>
                </a:lnTo>
                <a:lnTo>
                  <a:pt x="1539" y="1066"/>
                </a:lnTo>
                <a:lnTo>
                  <a:pt x="1478" y="1086"/>
                </a:lnTo>
                <a:lnTo>
                  <a:pt x="1420" y="1112"/>
                </a:lnTo>
                <a:lnTo>
                  <a:pt x="1364" y="1144"/>
                </a:lnTo>
                <a:lnTo>
                  <a:pt x="1312" y="1180"/>
                </a:lnTo>
                <a:lnTo>
                  <a:pt x="1264" y="1221"/>
                </a:lnTo>
                <a:lnTo>
                  <a:pt x="1218" y="1266"/>
                </a:lnTo>
                <a:lnTo>
                  <a:pt x="1178" y="1314"/>
                </a:lnTo>
                <a:lnTo>
                  <a:pt x="1142" y="1366"/>
                </a:lnTo>
                <a:lnTo>
                  <a:pt x="1110" y="1422"/>
                </a:lnTo>
                <a:lnTo>
                  <a:pt x="1084" y="1481"/>
                </a:lnTo>
                <a:lnTo>
                  <a:pt x="1063" y="1542"/>
                </a:lnTo>
                <a:lnTo>
                  <a:pt x="1048" y="1605"/>
                </a:lnTo>
                <a:lnTo>
                  <a:pt x="1039" y="1671"/>
                </a:lnTo>
                <a:lnTo>
                  <a:pt x="1035" y="1739"/>
                </a:lnTo>
                <a:lnTo>
                  <a:pt x="1039" y="1805"/>
                </a:lnTo>
                <a:lnTo>
                  <a:pt x="1048" y="1870"/>
                </a:lnTo>
                <a:lnTo>
                  <a:pt x="1063" y="1932"/>
                </a:lnTo>
                <a:lnTo>
                  <a:pt x="1083" y="1993"/>
                </a:lnTo>
                <a:lnTo>
                  <a:pt x="1108" y="2051"/>
                </a:lnTo>
                <a:lnTo>
                  <a:pt x="1139" y="2106"/>
                </a:lnTo>
                <a:lnTo>
                  <a:pt x="1174" y="2158"/>
                </a:lnTo>
                <a:lnTo>
                  <a:pt x="1213" y="2205"/>
                </a:lnTo>
                <a:lnTo>
                  <a:pt x="1257" y="2250"/>
                </a:lnTo>
                <a:lnTo>
                  <a:pt x="1288" y="2232"/>
                </a:lnTo>
                <a:lnTo>
                  <a:pt x="1319" y="2214"/>
                </a:lnTo>
                <a:lnTo>
                  <a:pt x="1349" y="2197"/>
                </a:lnTo>
                <a:lnTo>
                  <a:pt x="1379" y="2181"/>
                </a:lnTo>
                <a:lnTo>
                  <a:pt x="1406" y="2166"/>
                </a:lnTo>
                <a:lnTo>
                  <a:pt x="1430" y="2153"/>
                </a:lnTo>
                <a:lnTo>
                  <a:pt x="1452" y="2141"/>
                </a:lnTo>
                <a:lnTo>
                  <a:pt x="1473" y="2131"/>
                </a:lnTo>
                <a:lnTo>
                  <a:pt x="1488" y="2123"/>
                </a:lnTo>
                <a:lnTo>
                  <a:pt x="1500" y="2118"/>
                </a:lnTo>
                <a:lnTo>
                  <a:pt x="1507" y="2113"/>
                </a:lnTo>
                <a:lnTo>
                  <a:pt x="1509" y="2112"/>
                </a:lnTo>
                <a:lnTo>
                  <a:pt x="1521" y="2104"/>
                </a:lnTo>
                <a:lnTo>
                  <a:pt x="1532" y="2090"/>
                </a:lnTo>
                <a:lnTo>
                  <a:pt x="1540" y="2073"/>
                </a:lnTo>
                <a:lnTo>
                  <a:pt x="1546" y="2053"/>
                </a:lnTo>
                <a:lnTo>
                  <a:pt x="1552" y="2031"/>
                </a:lnTo>
                <a:lnTo>
                  <a:pt x="1554" y="2015"/>
                </a:lnTo>
                <a:lnTo>
                  <a:pt x="1556" y="1997"/>
                </a:lnTo>
                <a:lnTo>
                  <a:pt x="1530" y="1971"/>
                </a:lnTo>
                <a:lnTo>
                  <a:pt x="1508" y="1941"/>
                </a:lnTo>
                <a:lnTo>
                  <a:pt x="1489" y="1908"/>
                </a:lnTo>
                <a:lnTo>
                  <a:pt x="1475" y="1874"/>
                </a:lnTo>
                <a:lnTo>
                  <a:pt x="1463" y="1839"/>
                </a:lnTo>
                <a:lnTo>
                  <a:pt x="1455" y="1804"/>
                </a:lnTo>
                <a:lnTo>
                  <a:pt x="1448" y="1770"/>
                </a:lnTo>
                <a:lnTo>
                  <a:pt x="1444" y="1737"/>
                </a:lnTo>
                <a:lnTo>
                  <a:pt x="1442" y="1706"/>
                </a:lnTo>
                <a:lnTo>
                  <a:pt x="1441" y="1677"/>
                </a:lnTo>
                <a:lnTo>
                  <a:pt x="1441" y="1652"/>
                </a:lnTo>
                <a:lnTo>
                  <a:pt x="1441" y="1632"/>
                </a:lnTo>
                <a:lnTo>
                  <a:pt x="1442" y="1616"/>
                </a:lnTo>
                <a:lnTo>
                  <a:pt x="1443" y="1605"/>
                </a:lnTo>
                <a:lnTo>
                  <a:pt x="1443" y="1602"/>
                </a:lnTo>
                <a:lnTo>
                  <a:pt x="1447" y="1559"/>
                </a:lnTo>
                <a:lnTo>
                  <a:pt x="1454" y="1521"/>
                </a:lnTo>
                <a:lnTo>
                  <a:pt x="1464" y="1486"/>
                </a:lnTo>
                <a:lnTo>
                  <a:pt x="1476" y="1455"/>
                </a:lnTo>
                <a:lnTo>
                  <a:pt x="1490" y="1428"/>
                </a:lnTo>
                <a:lnTo>
                  <a:pt x="1507" y="1404"/>
                </a:lnTo>
                <a:lnTo>
                  <a:pt x="1525" y="1383"/>
                </a:lnTo>
                <a:lnTo>
                  <a:pt x="1544" y="1366"/>
                </a:lnTo>
                <a:lnTo>
                  <a:pt x="1564" y="1352"/>
                </a:lnTo>
                <a:lnTo>
                  <a:pt x="1584" y="1339"/>
                </a:lnTo>
                <a:lnTo>
                  <a:pt x="1604" y="1329"/>
                </a:lnTo>
                <a:lnTo>
                  <a:pt x="1626" y="1321"/>
                </a:lnTo>
                <a:lnTo>
                  <a:pt x="1645" y="1314"/>
                </a:lnTo>
                <a:lnTo>
                  <a:pt x="1664" y="1310"/>
                </a:lnTo>
                <a:lnTo>
                  <a:pt x="1680" y="1307"/>
                </a:lnTo>
                <a:lnTo>
                  <a:pt x="1696" y="1305"/>
                </a:lnTo>
                <a:lnTo>
                  <a:pt x="1710" y="1304"/>
                </a:lnTo>
                <a:lnTo>
                  <a:pt x="1721" y="1303"/>
                </a:lnTo>
                <a:lnTo>
                  <a:pt x="1729" y="1303"/>
                </a:lnTo>
                <a:lnTo>
                  <a:pt x="1734" y="1303"/>
                </a:lnTo>
                <a:lnTo>
                  <a:pt x="1740" y="1303"/>
                </a:lnTo>
                <a:lnTo>
                  <a:pt x="1748" y="1303"/>
                </a:lnTo>
                <a:lnTo>
                  <a:pt x="1760" y="1304"/>
                </a:lnTo>
                <a:lnTo>
                  <a:pt x="1773" y="1305"/>
                </a:lnTo>
                <a:lnTo>
                  <a:pt x="1789" y="1307"/>
                </a:lnTo>
                <a:lnTo>
                  <a:pt x="1806" y="1310"/>
                </a:lnTo>
                <a:lnTo>
                  <a:pt x="1825" y="1314"/>
                </a:lnTo>
                <a:lnTo>
                  <a:pt x="1844" y="1321"/>
                </a:lnTo>
                <a:lnTo>
                  <a:pt x="1864" y="1329"/>
                </a:lnTo>
                <a:lnTo>
                  <a:pt x="1884" y="1339"/>
                </a:lnTo>
                <a:lnTo>
                  <a:pt x="1905" y="1352"/>
                </a:lnTo>
                <a:lnTo>
                  <a:pt x="1925" y="1366"/>
                </a:lnTo>
                <a:lnTo>
                  <a:pt x="1944" y="1383"/>
                </a:lnTo>
                <a:lnTo>
                  <a:pt x="1962" y="1404"/>
                </a:lnTo>
                <a:lnTo>
                  <a:pt x="1978" y="1428"/>
                </a:lnTo>
                <a:lnTo>
                  <a:pt x="1993" y="1455"/>
                </a:lnTo>
                <a:lnTo>
                  <a:pt x="2006" y="1486"/>
                </a:lnTo>
                <a:lnTo>
                  <a:pt x="2015" y="1521"/>
                </a:lnTo>
                <a:lnTo>
                  <a:pt x="2022" y="1559"/>
                </a:lnTo>
                <a:lnTo>
                  <a:pt x="2026" y="1602"/>
                </a:lnTo>
                <a:lnTo>
                  <a:pt x="2027" y="1605"/>
                </a:lnTo>
                <a:lnTo>
                  <a:pt x="2027" y="1616"/>
                </a:lnTo>
                <a:lnTo>
                  <a:pt x="2028" y="1632"/>
                </a:lnTo>
                <a:lnTo>
                  <a:pt x="2029" y="1652"/>
                </a:lnTo>
                <a:lnTo>
                  <a:pt x="2029" y="1677"/>
                </a:lnTo>
                <a:lnTo>
                  <a:pt x="2027" y="1706"/>
                </a:lnTo>
                <a:lnTo>
                  <a:pt x="2025" y="1737"/>
                </a:lnTo>
                <a:lnTo>
                  <a:pt x="2020" y="1770"/>
                </a:lnTo>
                <a:lnTo>
                  <a:pt x="2014" y="1804"/>
                </a:lnTo>
                <a:lnTo>
                  <a:pt x="2006" y="1839"/>
                </a:lnTo>
                <a:lnTo>
                  <a:pt x="1994" y="1874"/>
                </a:lnTo>
                <a:lnTo>
                  <a:pt x="1979" y="1908"/>
                </a:lnTo>
                <a:lnTo>
                  <a:pt x="1961" y="1941"/>
                </a:lnTo>
                <a:lnTo>
                  <a:pt x="1939" y="1971"/>
                </a:lnTo>
                <a:lnTo>
                  <a:pt x="1913" y="1997"/>
                </a:lnTo>
                <a:lnTo>
                  <a:pt x="1918" y="2031"/>
                </a:lnTo>
                <a:lnTo>
                  <a:pt x="1923" y="2053"/>
                </a:lnTo>
                <a:lnTo>
                  <a:pt x="1930" y="2073"/>
                </a:lnTo>
                <a:lnTo>
                  <a:pt x="1938" y="2090"/>
                </a:lnTo>
                <a:lnTo>
                  <a:pt x="1948" y="2104"/>
                </a:lnTo>
                <a:lnTo>
                  <a:pt x="1959" y="2112"/>
                </a:lnTo>
                <a:lnTo>
                  <a:pt x="1962" y="2113"/>
                </a:lnTo>
                <a:lnTo>
                  <a:pt x="1970" y="2118"/>
                </a:lnTo>
                <a:lnTo>
                  <a:pt x="1981" y="2123"/>
                </a:lnTo>
                <a:lnTo>
                  <a:pt x="1997" y="2131"/>
                </a:lnTo>
                <a:lnTo>
                  <a:pt x="2016" y="2141"/>
                </a:lnTo>
                <a:lnTo>
                  <a:pt x="2038" y="2153"/>
                </a:lnTo>
                <a:lnTo>
                  <a:pt x="2064" y="2166"/>
                </a:lnTo>
                <a:lnTo>
                  <a:pt x="2091" y="2181"/>
                </a:lnTo>
                <a:lnTo>
                  <a:pt x="2120" y="2197"/>
                </a:lnTo>
                <a:lnTo>
                  <a:pt x="2150" y="2214"/>
                </a:lnTo>
                <a:lnTo>
                  <a:pt x="2181" y="2232"/>
                </a:lnTo>
                <a:lnTo>
                  <a:pt x="2212" y="2250"/>
                </a:lnTo>
                <a:lnTo>
                  <a:pt x="2256" y="2205"/>
                </a:lnTo>
                <a:lnTo>
                  <a:pt x="2296" y="2158"/>
                </a:lnTo>
                <a:lnTo>
                  <a:pt x="2331" y="2106"/>
                </a:lnTo>
                <a:lnTo>
                  <a:pt x="2361" y="2051"/>
                </a:lnTo>
                <a:lnTo>
                  <a:pt x="2387" y="1993"/>
                </a:lnTo>
                <a:lnTo>
                  <a:pt x="2408" y="1932"/>
                </a:lnTo>
                <a:lnTo>
                  <a:pt x="2423" y="1870"/>
                </a:lnTo>
                <a:lnTo>
                  <a:pt x="2432" y="1805"/>
                </a:lnTo>
                <a:lnTo>
                  <a:pt x="2435" y="1739"/>
                </a:lnTo>
                <a:lnTo>
                  <a:pt x="2432" y="1671"/>
                </a:lnTo>
                <a:lnTo>
                  <a:pt x="2423" y="1605"/>
                </a:lnTo>
                <a:lnTo>
                  <a:pt x="2408" y="1542"/>
                </a:lnTo>
                <a:lnTo>
                  <a:pt x="2387" y="1481"/>
                </a:lnTo>
                <a:lnTo>
                  <a:pt x="2360" y="1422"/>
                </a:lnTo>
                <a:lnTo>
                  <a:pt x="2329" y="1366"/>
                </a:lnTo>
                <a:lnTo>
                  <a:pt x="2293" y="1314"/>
                </a:lnTo>
                <a:lnTo>
                  <a:pt x="2252" y="1266"/>
                </a:lnTo>
                <a:lnTo>
                  <a:pt x="2207" y="1220"/>
                </a:lnTo>
                <a:lnTo>
                  <a:pt x="2159" y="1180"/>
                </a:lnTo>
                <a:lnTo>
                  <a:pt x="2107" y="1144"/>
                </a:lnTo>
                <a:lnTo>
                  <a:pt x="2051" y="1112"/>
                </a:lnTo>
                <a:lnTo>
                  <a:pt x="1993" y="1086"/>
                </a:lnTo>
                <a:lnTo>
                  <a:pt x="1932" y="1066"/>
                </a:lnTo>
                <a:lnTo>
                  <a:pt x="1868" y="1050"/>
                </a:lnTo>
                <a:lnTo>
                  <a:pt x="1803" y="1040"/>
                </a:lnTo>
                <a:lnTo>
                  <a:pt x="1735" y="1037"/>
                </a:lnTo>
                <a:close/>
                <a:moveTo>
                  <a:pt x="1734" y="0"/>
                </a:moveTo>
                <a:lnTo>
                  <a:pt x="1780" y="3"/>
                </a:lnTo>
                <a:lnTo>
                  <a:pt x="1822" y="13"/>
                </a:lnTo>
                <a:lnTo>
                  <a:pt x="1862" y="29"/>
                </a:lnTo>
                <a:lnTo>
                  <a:pt x="1899" y="49"/>
                </a:lnTo>
                <a:lnTo>
                  <a:pt x="1933" y="74"/>
                </a:lnTo>
                <a:lnTo>
                  <a:pt x="1962" y="105"/>
                </a:lnTo>
                <a:lnTo>
                  <a:pt x="1989" y="139"/>
                </a:lnTo>
                <a:lnTo>
                  <a:pt x="2009" y="176"/>
                </a:lnTo>
                <a:lnTo>
                  <a:pt x="2025" y="216"/>
                </a:lnTo>
                <a:lnTo>
                  <a:pt x="2034" y="258"/>
                </a:lnTo>
                <a:lnTo>
                  <a:pt x="2037" y="303"/>
                </a:lnTo>
                <a:lnTo>
                  <a:pt x="2034" y="346"/>
                </a:lnTo>
                <a:lnTo>
                  <a:pt x="2026" y="388"/>
                </a:lnTo>
                <a:lnTo>
                  <a:pt x="2011" y="426"/>
                </a:lnTo>
                <a:lnTo>
                  <a:pt x="1993" y="462"/>
                </a:lnTo>
                <a:lnTo>
                  <a:pt x="1969" y="494"/>
                </a:lnTo>
                <a:lnTo>
                  <a:pt x="1941" y="524"/>
                </a:lnTo>
                <a:lnTo>
                  <a:pt x="1911" y="549"/>
                </a:lnTo>
                <a:lnTo>
                  <a:pt x="1877" y="572"/>
                </a:lnTo>
                <a:lnTo>
                  <a:pt x="1839" y="588"/>
                </a:lnTo>
                <a:lnTo>
                  <a:pt x="1839" y="866"/>
                </a:lnTo>
                <a:lnTo>
                  <a:pt x="1907" y="876"/>
                </a:lnTo>
                <a:lnTo>
                  <a:pt x="1974" y="892"/>
                </a:lnTo>
                <a:lnTo>
                  <a:pt x="2038" y="913"/>
                </a:lnTo>
                <a:lnTo>
                  <a:pt x="2102" y="940"/>
                </a:lnTo>
                <a:lnTo>
                  <a:pt x="2162" y="971"/>
                </a:lnTo>
                <a:lnTo>
                  <a:pt x="2221" y="1007"/>
                </a:lnTo>
                <a:lnTo>
                  <a:pt x="2276" y="1048"/>
                </a:lnTo>
                <a:lnTo>
                  <a:pt x="2473" y="850"/>
                </a:lnTo>
                <a:lnTo>
                  <a:pt x="2461" y="816"/>
                </a:lnTo>
                <a:lnTo>
                  <a:pt x="2451" y="780"/>
                </a:lnTo>
                <a:lnTo>
                  <a:pt x="2447" y="744"/>
                </a:lnTo>
                <a:lnTo>
                  <a:pt x="2446" y="708"/>
                </a:lnTo>
                <a:lnTo>
                  <a:pt x="2450" y="672"/>
                </a:lnTo>
                <a:lnTo>
                  <a:pt x="2458" y="637"/>
                </a:lnTo>
                <a:lnTo>
                  <a:pt x="2471" y="602"/>
                </a:lnTo>
                <a:lnTo>
                  <a:pt x="2488" y="570"/>
                </a:lnTo>
                <a:lnTo>
                  <a:pt x="2509" y="539"/>
                </a:lnTo>
                <a:lnTo>
                  <a:pt x="2534" y="509"/>
                </a:lnTo>
                <a:lnTo>
                  <a:pt x="2565" y="483"/>
                </a:lnTo>
                <a:lnTo>
                  <a:pt x="2599" y="461"/>
                </a:lnTo>
                <a:lnTo>
                  <a:pt x="2634" y="444"/>
                </a:lnTo>
                <a:lnTo>
                  <a:pt x="2671" y="431"/>
                </a:lnTo>
                <a:lnTo>
                  <a:pt x="2709" y="424"/>
                </a:lnTo>
                <a:lnTo>
                  <a:pt x="2748" y="421"/>
                </a:lnTo>
                <a:lnTo>
                  <a:pt x="2786" y="424"/>
                </a:lnTo>
                <a:lnTo>
                  <a:pt x="2824" y="431"/>
                </a:lnTo>
                <a:lnTo>
                  <a:pt x="2861" y="444"/>
                </a:lnTo>
                <a:lnTo>
                  <a:pt x="2897" y="461"/>
                </a:lnTo>
                <a:lnTo>
                  <a:pt x="2929" y="483"/>
                </a:lnTo>
                <a:lnTo>
                  <a:pt x="2960" y="509"/>
                </a:lnTo>
                <a:lnTo>
                  <a:pt x="2987" y="540"/>
                </a:lnTo>
                <a:lnTo>
                  <a:pt x="3009" y="574"/>
                </a:lnTo>
                <a:lnTo>
                  <a:pt x="3026" y="610"/>
                </a:lnTo>
                <a:lnTo>
                  <a:pt x="3039" y="647"/>
                </a:lnTo>
                <a:lnTo>
                  <a:pt x="3046" y="685"/>
                </a:lnTo>
                <a:lnTo>
                  <a:pt x="3049" y="723"/>
                </a:lnTo>
                <a:lnTo>
                  <a:pt x="3046" y="762"/>
                </a:lnTo>
                <a:lnTo>
                  <a:pt x="3039" y="800"/>
                </a:lnTo>
                <a:lnTo>
                  <a:pt x="3026" y="837"/>
                </a:lnTo>
                <a:lnTo>
                  <a:pt x="3009" y="872"/>
                </a:lnTo>
                <a:lnTo>
                  <a:pt x="2987" y="906"/>
                </a:lnTo>
                <a:lnTo>
                  <a:pt x="2960" y="937"/>
                </a:lnTo>
                <a:lnTo>
                  <a:pt x="2931" y="962"/>
                </a:lnTo>
                <a:lnTo>
                  <a:pt x="2901" y="983"/>
                </a:lnTo>
                <a:lnTo>
                  <a:pt x="2868" y="1000"/>
                </a:lnTo>
                <a:lnTo>
                  <a:pt x="2833" y="1013"/>
                </a:lnTo>
                <a:lnTo>
                  <a:pt x="2798" y="1021"/>
                </a:lnTo>
                <a:lnTo>
                  <a:pt x="2762" y="1026"/>
                </a:lnTo>
                <a:lnTo>
                  <a:pt x="2727" y="1025"/>
                </a:lnTo>
                <a:lnTo>
                  <a:pt x="2691" y="1020"/>
                </a:lnTo>
                <a:lnTo>
                  <a:pt x="2655" y="1011"/>
                </a:lnTo>
                <a:lnTo>
                  <a:pt x="2621" y="998"/>
                </a:lnTo>
                <a:lnTo>
                  <a:pt x="2424" y="1195"/>
                </a:lnTo>
                <a:lnTo>
                  <a:pt x="2466" y="1253"/>
                </a:lnTo>
                <a:lnTo>
                  <a:pt x="2502" y="1313"/>
                </a:lnTo>
                <a:lnTo>
                  <a:pt x="2533" y="1377"/>
                </a:lnTo>
                <a:lnTo>
                  <a:pt x="2560" y="1443"/>
                </a:lnTo>
                <a:lnTo>
                  <a:pt x="2581" y="1510"/>
                </a:lnTo>
                <a:lnTo>
                  <a:pt x="2597" y="1580"/>
                </a:lnTo>
                <a:lnTo>
                  <a:pt x="2606" y="1651"/>
                </a:lnTo>
                <a:lnTo>
                  <a:pt x="2878" y="1651"/>
                </a:lnTo>
                <a:lnTo>
                  <a:pt x="2892" y="1611"/>
                </a:lnTo>
                <a:lnTo>
                  <a:pt x="2913" y="1574"/>
                </a:lnTo>
                <a:lnTo>
                  <a:pt x="2939" y="1540"/>
                </a:lnTo>
                <a:lnTo>
                  <a:pt x="2968" y="1510"/>
                </a:lnTo>
                <a:lnTo>
                  <a:pt x="3002" y="1485"/>
                </a:lnTo>
                <a:lnTo>
                  <a:pt x="3039" y="1464"/>
                </a:lnTo>
                <a:lnTo>
                  <a:pt x="3079" y="1449"/>
                </a:lnTo>
                <a:lnTo>
                  <a:pt x="3122" y="1439"/>
                </a:lnTo>
                <a:lnTo>
                  <a:pt x="3167" y="1436"/>
                </a:lnTo>
                <a:lnTo>
                  <a:pt x="3211" y="1439"/>
                </a:lnTo>
                <a:lnTo>
                  <a:pt x="3254" y="1449"/>
                </a:lnTo>
                <a:lnTo>
                  <a:pt x="3294" y="1464"/>
                </a:lnTo>
                <a:lnTo>
                  <a:pt x="3331" y="1485"/>
                </a:lnTo>
                <a:lnTo>
                  <a:pt x="3365" y="1510"/>
                </a:lnTo>
                <a:lnTo>
                  <a:pt x="3395" y="1540"/>
                </a:lnTo>
                <a:lnTo>
                  <a:pt x="3421" y="1574"/>
                </a:lnTo>
                <a:lnTo>
                  <a:pt x="3441" y="1612"/>
                </a:lnTo>
                <a:lnTo>
                  <a:pt x="3457" y="1652"/>
                </a:lnTo>
                <a:lnTo>
                  <a:pt x="3467" y="1694"/>
                </a:lnTo>
                <a:lnTo>
                  <a:pt x="3471" y="1740"/>
                </a:lnTo>
                <a:lnTo>
                  <a:pt x="3468" y="1784"/>
                </a:lnTo>
                <a:lnTo>
                  <a:pt x="3458" y="1827"/>
                </a:lnTo>
                <a:lnTo>
                  <a:pt x="3442" y="1868"/>
                </a:lnTo>
                <a:lnTo>
                  <a:pt x="3422" y="1905"/>
                </a:lnTo>
                <a:lnTo>
                  <a:pt x="3396" y="1939"/>
                </a:lnTo>
                <a:lnTo>
                  <a:pt x="3366" y="1968"/>
                </a:lnTo>
                <a:lnTo>
                  <a:pt x="3332" y="1994"/>
                </a:lnTo>
                <a:lnTo>
                  <a:pt x="3296" y="2015"/>
                </a:lnTo>
                <a:lnTo>
                  <a:pt x="3255" y="2030"/>
                </a:lnTo>
                <a:lnTo>
                  <a:pt x="3213" y="2039"/>
                </a:lnTo>
                <a:lnTo>
                  <a:pt x="3168" y="2043"/>
                </a:lnTo>
                <a:lnTo>
                  <a:pt x="3128" y="2040"/>
                </a:lnTo>
                <a:lnTo>
                  <a:pt x="3089" y="2032"/>
                </a:lnTo>
                <a:lnTo>
                  <a:pt x="3052" y="2019"/>
                </a:lnTo>
                <a:lnTo>
                  <a:pt x="3017" y="2002"/>
                </a:lnTo>
                <a:lnTo>
                  <a:pt x="2985" y="1981"/>
                </a:lnTo>
                <a:lnTo>
                  <a:pt x="2957" y="1956"/>
                </a:lnTo>
                <a:lnTo>
                  <a:pt x="2931" y="1927"/>
                </a:lnTo>
                <a:lnTo>
                  <a:pt x="2909" y="1895"/>
                </a:lnTo>
                <a:lnTo>
                  <a:pt x="2891" y="1862"/>
                </a:lnTo>
                <a:lnTo>
                  <a:pt x="2603" y="1862"/>
                </a:lnTo>
                <a:lnTo>
                  <a:pt x="2591" y="1927"/>
                </a:lnTo>
                <a:lnTo>
                  <a:pt x="2576" y="1992"/>
                </a:lnTo>
                <a:lnTo>
                  <a:pt x="2555" y="2054"/>
                </a:lnTo>
                <a:lnTo>
                  <a:pt x="2528" y="2114"/>
                </a:lnTo>
                <a:lnTo>
                  <a:pt x="2499" y="2173"/>
                </a:lnTo>
                <a:lnTo>
                  <a:pt x="2464" y="2229"/>
                </a:lnTo>
                <a:lnTo>
                  <a:pt x="2425" y="2283"/>
                </a:lnTo>
                <a:lnTo>
                  <a:pt x="2621" y="2480"/>
                </a:lnTo>
                <a:lnTo>
                  <a:pt x="2661" y="2465"/>
                </a:lnTo>
                <a:lnTo>
                  <a:pt x="2704" y="2455"/>
                </a:lnTo>
                <a:lnTo>
                  <a:pt x="2749" y="2452"/>
                </a:lnTo>
                <a:lnTo>
                  <a:pt x="2793" y="2455"/>
                </a:lnTo>
                <a:lnTo>
                  <a:pt x="2835" y="2465"/>
                </a:lnTo>
                <a:lnTo>
                  <a:pt x="2875" y="2481"/>
                </a:lnTo>
                <a:lnTo>
                  <a:pt x="2913" y="2501"/>
                </a:lnTo>
                <a:lnTo>
                  <a:pt x="2946" y="2526"/>
                </a:lnTo>
                <a:lnTo>
                  <a:pt x="2977" y="2557"/>
                </a:lnTo>
                <a:lnTo>
                  <a:pt x="3002" y="2590"/>
                </a:lnTo>
                <a:lnTo>
                  <a:pt x="3022" y="2628"/>
                </a:lnTo>
                <a:lnTo>
                  <a:pt x="3038" y="2668"/>
                </a:lnTo>
                <a:lnTo>
                  <a:pt x="3047" y="2710"/>
                </a:lnTo>
                <a:lnTo>
                  <a:pt x="3051" y="2755"/>
                </a:lnTo>
                <a:lnTo>
                  <a:pt x="3047" y="2800"/>
                </a:lnTo>
                <a:lnTo>
                  <a:pt x="3038" y="2843"/>
                </a:lnTo>
                <a:lnTo>
                  <a:pt x="3022" y="2883"/>
                </a:lnTo>
                <a:lnTo>
                  <a:pt x="3002" y="2920"/>
                </a:lnTo>
                <a:lnTo>
                  <a:pt x="2977" y="2954"/>
                </a:lnTo>
                <a:lnTo>
                  <a:pt x="2946" y="2984"/>
                </a:lnTo>
                <a:lnTo>
                  <a:pt x="2913" y="3010"/>
                </a:lnTo>
                <a:lnTo>
                  <a:pt x="2875" y="3030"/>
                </a:lnTo>
                <a:lnTo>
                  <a:pt x="2835" y="3046"/>
                </a:lnTo>
                <a:lnTo>
                  <a:pt x="2793" y="3055"/>
                </a:lnTo>
                <a:lnTo>
                  <a:pt x="2749" y="3058"/>
                </a:lnTo>
                <a:lnTo>
                  <a:pt x="2703" y="3055"/>
                </a:lnTo>
                <a:lnTo>
                  <a:pt x="2661" y="3046"/>
                </a:lnTo>
                <a:lnTo>
                  <a:pt x="2621" y="3030"/>
                </a:lnTo>
                <a:lnTo>
                  <a:pt x="2584" y="3010"/>
                </a:lnTo>
                <a:lnTo>
                  <a:pt x="2550" y="2984"/>
                </a:lnTo>
                <a:lnTo>
                  <a:pt x="2520" y="2954"/>
                </a:lnTo>
                <a:lnTo>
                  <a:pt x="2494" y="2920"/>
                </a:lnTo>
                <a:lnTo>
                  <a:pt x="2474" y="2883"/>
                </a:lnTo>
                <a:lnTo>
                  <a:pt x="2458" y="2843"/>
                </a:lnTo>
                <a:lnTo>
                  <a:pt x="2449" y="2800"/>
                </a:lnTo>
                <a:lnTo>
                  <a:pt x="2446" y="2755"/>
                </a:lnTo>
                <a:lnTo>
                  <a:pt x="2449" y="2710"/>
                </a:lnTo>
                <a:lnTo>
                  <a:pt x="2458" y="2668"/>
                </a:lnTo>
                <a:lnTo>
                  <a:pt x="2474" y="2628"/>
                </a:lnTo>
                <a:lnTo>
                  <a:pt x="2277" y="2431"/>
                </a:lnTo>
                <a:lnTo>
                  <a:pt x="2221" y="2471"/>
                </a:lnTo>
                <a:lnTo>
                  <a:pt x="2163" y="2507"/>
                </a:lnTo>
                <a:lnTo>
                  <a:pt x="2103" y="2539"/>
                </a:lnTo>
                <a:lnTo>
                  <a:pt x="2039" y="2564"/>
                </a:lnTo>
                <a:lnTo>
                  <a:pt x="1975" y="2585"/>
                </a:lnTo>
                <a:lnTo>
                  <a:pt x="1908" y="2601"/>
                </a:lnTo>
                <a:lnTo>
                  <a:pt x="1840" y="2612"/>
                </a:lnTo>
                <a:lnTo>
                  <a:pt x="1840" y="2891"/>
                </a:lnTo>
                <a:lnTo>
                  <a:pt x="1877" y="2908"/>
                </a:lnTo>
                <a:lnTo>
                  <a:pt x="1912" y="2929"/>
                </a:lnTo>
                <a:lnTo>
                  <a:pt x="1942" y="2955"/>
                </a:lnTo>
                <a:lnTo>
                  <a:pt x="1970" y="2984"/>
                </a:lnTo>
                <a:lnTo>
                  <a:pt x="1993" y="3017"/>
                </a:lnTo>
                <a:lnTo>
                  <a:pt x="2012" y="3053"/>
                </a:lnTo>
                <a:lnTo>
                  <a:pt x="2026" y="3092"/>
                </a:lnTo>
                <a:lnTo>
                  <a:pt x="2035" y="3134"/>
                </a:lnTo>
                <a:lnTo>
                  <a:pt x="2037" y="3176"/>
                </a:lnTo>
                <a:lnTo>
                  <a:pt x="2034" y="3220"/>
                </a:lnTo>
                <a:lnTo>
                  <a:pt x="2025" y="3264"/>
                </a:lnTo>
                <a:lnTo>
                  <a:pt x="2010" y="3304"/>
                </a:lnTo>
                <a:lnTo>
                  <a:pt x="1989" y="3341"/>
                </a:lnTo>
                <a:lnTo>
                  <a:pt x="1963" y="3375"/>
                </a:lnTo>
                <a:lnTo>
                  <a:pt x="1934" y="3404"/>
                </a:lnTo>
                <a:lnTo>
                  <a:pt x="1900" y="3430"/>
                </a:lnTo>
                <a:lnTo>
                  <a:pt x="1863" y="3451"/>
                </a:lnTo>
                <a:lnTo>
                  <a:pt x="1823" y="3466"/>
                </a:lnTo>
                <a:lnTo>
                  <a:pt x="1780" y="3475"/>
                </a:lnTo>
                <a:lnTo>
                  <a:pt x="1735" y="3480"/>
                </a:lnTo>
                <a:lnTo>
                  <a:pt x="1691" y="3475"/>
                </a:lnTo>
                <a:lnTo>
                  <a:pt x="1648" y="3466"/>
                </a:lnTo>
                <a:lnTo>
                  <a:pt x="1608" y="3451"/>
                </a:lnTo>
                <a:lnTo>
                  <a:pt x="1571" y="3430"/>
                </a:lnTo>
                <a:lnTo>
                  <a:pt x="1537" y="3404"/>
                </a:lnTo>
                <a:lnTo>
                  <a:pt x="1507" y="3375"/>
                </a:lnTo>
                <a:lnTo>
                  <a:pt x="1482" y="3341"/>
                </a:lnTo>
                <a:lnTo>
                  <a:pt x="1461" y="3304"/>
                </a:lnTo>
                <a:lnTo>
                  <a:pt x="1446" y="3264"/>
                </a:lnTo>
                <a:lnTo>
                  <a:pt x="1437" y="3220"/>
                </a:lnTo>
                <a:lnTo>
                  <a:pt x="1433" y="3176"/>
                </a:lnTo>
                <a:lnTo>
                  <a:pt x="1436" y="3134"/>
                </a:lnTo>
                <a:lnTo>
                  <a:pt x="1445" y="3092"/>
                </a:lnTo>
                <a:lnTo>
                  <a:pt x="1459" y="3053"/>
                </a:lnTo>
                <a:lnTo>
                  <a:pt x="1478" y="3017"/>
                </a:lnTo>
                <a:lnTo>
                  <a:pt x="1501" y="2984"/>
                </a:lnTo>
                <a:lnTo>
                  <a:pt x="1528" y="2955"/>
                </a:lnTo>
                <a:lnTo>
                  <a:pt x="1559" y="2929"/>
                </a:lnTo>
                <a:lnTo>
                  <a:pt x="1594" y="2908"/>
                </a:lnTo>
                <a:lnTo>
                  <a:pt x="1631" y="2891"/>
                </a:lnTo>
                <a:lnTo>
                  <a:pt x="1631" y="2612"/>
                </a:lnTo>
                <a:lnTo>
                  <a:pt x="1563" y="2601"/>
                </a:lnTo>
                <a:lnTo>
                  <a:pt x="1497" y="2585"/>
                </a:lnTo>
                <a:lnTo>
                  <a:pt x="1431" y="2564"/>
                </a:lnTo>
                <a:lnTo>
                  <a:pt x="1369" y="2538"/>
                </a:lnTo>
                <a:lnTo>
                  <a:pt x="1308" y="2507"/>
                </a:lnTo>
                <a:lnTo>
                  <a:pt x="1250" y="2471"/>
                </a:lnTo>
                <a:lnTo>
                  <a:pt x="1194" y="2431"/>
                </a:lnTo>
                <a:lnTo>
                  <a:pt x="996" y="2628"/>
                </a:lnTo>
                <a:lnTo>
                  <a:pt x="1012" y="2668"/>
                </a:lnTo>
                <a:lnTo>
                  <a:pt x="1022" y="2710"/>
                </a:lnTo>
                <a:lnTo>
                  <a:pt x="1025" y="2755"/>
                </a:lnTo>
                <a:lnTo>
                  <a:pt x="1022" y="2800"/>
                </a:lnTo>
                <a:lnTo>
                  <a:pt x="1012" y="2843"/>
                </a:lnTo>
                <a:lnTo>
                  <a:pt x="996" y="2883"/>
                </a:lnTo>
                <a:lnTo>
                  <a:pt x="976" y="2920"/>
                </a:lnTo>
                <a:lnTo>
                  <a:pt x="950" y="2954"/>
                </a:lnTo>
                <a:lnTo>
                  <a:pt x="920" y="2984"/>
                </a:lnTo>
                <a:lnTo>
                  <a:pt x="887" y="3010"/>
                </a:lnTo>
                <a:lnTo>
                  <a:pt x="850" y="3030"/>
                </a:lnTo>
                <a:lnTo>
                  <a:pt x="810" y="3046"/>
                </a:lnTo>
                <a:lnTo>
                  <a:pt x="767" y="3055"/>
                </a:lnTo>
                <a:lnTo>
                  <a:pt x="722" y="3058"/>
                </a:lnTo>
                <a:lnTo>
                  <a:pt x="678" y="3055"/>
                </a:lnTo>
                <a:lnTo>
                  <a:pt x="635" y="3046"/>
                </a:lnTo>
                <a:lnTo>
                  <a:pt x="595" y="3030"/>
                </a:lnTo>
                <a:lnTo>
                  <a:pt x="557" y="3010"/>
                </a:lnTo>
                <a:lnTo>
                  <a:pt x="524" y="2984"/>
                </a:lnTo>
                <a:lnTo>
                  <a:pt x="494" y="2954"/>
                </a:lnTo>
                <a:lnTo>
                  <a:pt x="469" y="2920"/>
                </a:lnTo>
                <a:lnTo>
                  <a:pt x="449" y="2883"/>
                </a:lnTo>
                <a:lnTo>
                  <a:pt x="433" y="2843"/>
                </a:lnTo>
                <a:lnTo>
                  <a:pt x="423" y="2800"/>
                </a:lnTo>
                <a:lnTo>
                  <a:pt x="420" y="2755"/>
                </a:lnTo>
                <a:lnTo>
                  <a:pt x="423" y="2710"/>
                </a:lnTo>
                <a:lnTo>
                  <a:pt x="433" y="2668"/>
                </a:lnTo>
                <a:lnTo>
                  <a:pt x="449" y="2628"/>
                </a:lnTo>
                <a:lnTo>
                  <a:pt x="469" y="2590"/>
                </a:lnTo>
                <a:lnTo>
                  <a:pt x="494" y="2557"/>
                </a:lnTo>
                <a:lnTo>
                  <a:pt x="524" y="2526"/>
                </a:lnTo>
                <a:lnTo>
                  <a:pt x="557" y="2501"/>
                </a:lnTo>
                <a:lnTo>
                  <a:pt x="595" y="2481"/>
                </a:lnTo>
                <a:lnTo>
                  <a:pt x="635" y="2465"/>
                </a:lnTo>
                <a:lnTo>
                  <a:pt x="678" y="2455"/>
                </a:lnTo>
                <a:lnTo>
                  <a:pt x="722" y="2452"/>
                </a:lnTo>
                <a:lnTo>
                  <a:pt x="766" y="2455"/>
                </a:lnTo>
                <a:lnTo>
                  <a:pt x="810" y="2465"/>
                </a:lnTo>
                <a:lnTo>
                  <a:pt x="849" y="2480"/>
                </a:lnTo>
                <a:lnTo>
                  <a:pt x="1046" y="2283"/>
                </a:lnTo>
                <a:lnTo>
                  <a:pt x="1006" y="2227"/>
                </a:lnTo>
                <a:lnTo>
                  <a:pt x="970" y="2168"/>
                </a:lnTo>
                <a:lnTo>
                  <a:pt x="938" y="2108"/>
                </a:lnTo>
                <a:lnTo>
                  <a:pt x="912" y="2045"/>
                </a:lnTo>
                <a:lnTo>
                  <a:pt x="892" y="1980"/>
                </a:lnTo>
                <a:lnTo>
                  <a:pt x="875" y="1912"/>
                </a:lnTo>
                <a:lnTo>
                  <a:pt x="864" y="1845"/>
                </a:lnTo>
                <a:lnTo>
                  <a:pt x="586" y="1845"/>
                </a:lnTo>
                <a:lnTo>
                  <a:pt x="570" y="1882"/>
                </a:lnTo>
                <a:lnTo>
                  <a:pt x="549" y="1917"/>
                </a:lnTo>
                <a:lnTo>
                  <a:pt x="522" y="1947"/>
                </a:lnTo>
                <a:lnTo>
                  <a:pt x="494" y="1975"/>
                </a:lnTo>
                <a:lnTo>
                  <a:pt x="460" y="1998"/>
                </a:lnTo>
                <a:lnTo>
                  <a:pt x="424" y="2017"/>
                </a:lnTo>
                <a:lnTo>
                  <a:pt x="386" y="2031"/>
                </a:lnTo>
                <a:lnTo>
                  <a:pt x="345" y="2039"/>
                </a:lnTo>
                <a:lnTo>
                  <a:pt x="303" y="2043"/>
                </a:lnTo>
                <a:lnTo>
                  <a:pt x="258" y="2039"/>
                </a:lnTo>
                <a:lnTo>
                  <a:pt x="215" y="2030"/>
                </a:lnTo>
                <a:lnTo>
                  <a:pt x="175" y="2015"/>
                </a:lnTo>
                <a:lnTo>
                  <a:pt x="138" y="1994"/>
                </a:lnTo>
                <a:lnTo>
                  <a:pt x="104" y="1968"/>
                </a:lnTo>
                <a:lnTo>
                  <a:pt x="75" y="1939"/>
                </a:lnTo>
                <a:lnTo>
                  <a:pt x="49" y="1905"/>
                </a:lnTo>
                <a:lnTo>
                  <a:pt x="28" y="1868"/>
                </a:lnTo>
                <a:lnTo>
                  <a:pt x="13" y="1827"/>
                </a:lnTo>
                <a:lnTo>
                  <a:pt x="3" y="1784"/>
                </a:lnTo>
                <a:lnTo>
                  <a:pt x="0" y="1740"/>
                </a:lnTo>
                <a:lnTo>
                  <a:pt x="0" y="1740"/>
                </a:lnTo>
                <a:lnTo>
                  <a:pt x="3" y="1694"/>
                </a:lnTo>
                <a:lnTo>
                  <a:pt x="13" y="1652"/>
                </a:lnTo>
                <a:lnTo>
                  <a:pt x="28" y="1612"/>
                </a:lnTo>
                <a:lnTo>
                  <a:pt x="49" y="1575"/>
                </a:lnTo>
                <a:lnTo>
                  <a:pt x="75" y="1541"/>
                </a:lnTo>
                <a:lnTo>
                  <a:pt x="104" y="1511"/>
                </a:lnTo>
                <a:lnTo>
                  <a:pt x="138" y="1486"/>
                </a:lnTo>
                <a:lnTo>
                  <a:pt x="175" y="1465"/>
                </a:lnTo>
                <a:lnTo>
                  <a:pt x="215" y="1450"/>
                </a:lnTo>
                <a:lnTo>
                  <a:pt x="258" y="1440"/>
                </a:lnTo>
                <a:lnTo>
                  <a:pt x="303" y="1436"/>
                </a:lnTo>
                <a:lnTo>
                  <a:pt x="345" y="1439"/>
                </a:lnTo>
                <a:lnTo>
                  <a:pt x="386" y="1448"/>
                </a:lnTo>
                <a:lnTo>
                  <a:pt x="424" y="1463"/>
                </a:lnTo>
                <a:lnTo>
                  <a:pt x="460" y="1482"/>
                </a:lnTo>
                <a:lnTo>
                  <a:pt x="494" y="1505"/>
                </a:lnTo>
                <a:lnTo>
                  <a:pt x="522" y="1532"/>
                </a:lnTo>
                <a:lnTo>
                  <a:pt x="549" y="1563"/>
                </a:lnTo>
                <a:lnTo>
                  <a:pt x="570" y="1597"/>
                </a:lnTo>
                <a:lnTo>
                  <a:pt x="586" y="1635"/>
                </a:lnTo>
                <a:lnTo>
                  <a:pt x="864" y="1635"/>
                </a:lnTo>
                <a:lnTo>
                  <a:pt x="875" y="1566"/>
                </a:lnTo>
                <a:lnTo>
                  <a:pt x="891" y="1500"/>
                </a:lnTo>
                <a:lnTo>
                  <a:pt x="912" y="1435"/>
                </a:lnTo>
                <a:lnTo>
                  <a:pt x="938" y="1372"/>
                </a:lnTo>
                <a:lnTo>
                  <a:pt x="969" y="1311"/>
                </a:lnTo>
                <a:lnTo>
                  <a:pt x="1005" y="1253"/>
                </a:lnTo>
                <a:lnTo>
                  <a:pt x="1045" y="1197"/>
                </a:lnTo>
                <a:lnTo>
                  <a:pt x="849" y="999"/>
                </a:lnTo>
                <a:lnTo>
                  <a:pt x="809" y="1014"/>
                </a:lnTo>
                <a:lnTo>
                  <a:pt x="766" y="1023"/>
                </a:lnTo>
                <a:lnTo>
                  <a:pt x="722" y="1028"/>
                </a:lnTo>
                <a:lnTo>
                  <a:pt x="677" y="1023"/>
                </a:lnTo>
                <a:lnTo>
                  <a:pt x="634" y="1014"/>
                </a:lnTo>
                <a:lnTo>
                  <a:pt x="594" y="999"/>
                </a:lnTo>
                <a:lnTo>
                  <a:pt x="557" y="978"/>
                </a:lnTo>
                <a:lnTo>
                  <a:pt x="524" y="953"/>
                </a:lnTo>
                <a:lnTo>
                  <a:pt x="494" y="923"/>
                </a:lnTo>
                <a:lnTo>
                  <a:pt x="468" y="889"/>
                </a:lnTo>
                <a:lnTo>
                  <a:pt x="448" y="852"/>
                </a:lnTo>
                <a:lnTo>
                  <a:pt x="432" y="812"/>
                </a:lnTo>
                <a:lnTo>
                  <a:pt x="422" y="768"/>
                </a:lnTo>
                <a:lnTo>
                  <a:pt x="419" y="724"/>
                </a:lnTo>
                <a:lnTo>
                  <a:pt x="422" y="680"/>
                </a:lnTo>
                <a:lnTo>
                  <a:pt x="432" y="636"/>
                </a:lnTo>
                <a:lnTo>
                  <a:pt x="448" y="596"/>
                </a:lnTo>
                <a:lnTo>
                  <a:pt x="468" y="559"/>
                </a:lnTo>
                <a:lnTo>
                  <a:pt x="494" y="525"/>
                </a:lnTo>
                <a:lnTo>
                  <a:pt x="524" y="495"/>
                </a:lnTo>
                <a:lnTo>
                  <a:pt x="557" y="470"/>
                </a:lnTo>
                <a:lnTo>
                  <a:pt x="594" y="449"/>
                </a:lnTo>
                <a:lnTo>
                  <a:pt x="634" y="434"/>
                </a:lnTo>
                <a:lnTo>
                  <a:pt x="677" y="425"/>
                </a:lnTo>
                <a:lnTo>
                  <a:pt x="722" y="421"/>
                </a:lnTo>
                <a:lnTo>
                  <a:pt x="766" y="425"/>
                </a:lnTo>
                <a:lnTo>
                  <a:pt x="809" y="434"/>
                </a:lnTo>
                <a:lnTo>
                  <a:pt x="849" y="449"/>
                </a:lnTo>
                <a:lnTo>
                  <a:pt x="887" y="470"/>
                </a:lnTo>
                <a:lnTo>
                  <a:pt x="920" y="495"/>
                </a:lnTo>
                <a:lnTo>
                  <a:pt x="950" y="525"/>
                </a:lnTo>
                <a:lnTo>
                  <a:pt x="975" y="559"/>
                </a:lnTo>
                <a:lnTo>
                  <a:pt x="995" y="596"/>
                </a:lnTo>
                <a:lnTo>
                  <a:pt x="1011" y="636"/>
                </a:lnTo>
                <a:lnTo>
                  <a:pt x="1021" y="680"/>
                </a:lnTo>
                <a:lnTo>
                  <a:pt x="1024" y="724"/>
                </a:lnTo>
                <a:lnTo>
                  <a:pt x="1021" y="768"/>
                </a:lnTo>
                <a:lnTo>
                  <a:pt x="1011" y="811"/>
                </a:lnTo>
                <a:lnTo>
                  <a:pt x="996" y="851"/>
                </a:lnTo>
                <a:lnTo>
                  <a:pt x="1193" y="1049"/>
                </a:lnTo>
                <a:lnTo>
                  <a:pt x="1249" y="1008"/>
                </a:lnTo>
                <a:lnTo>
                  <a:pt x="1307" y="972"/>
                </a:lnTo>
                <a:lnTo>
                  <a:pt x="1367" y="941"/>
                </a:lnTo>
                <a:lnTo>
                  <a:pt x="1430" y="915"/>
                </a:lnTo>
                <a:lnTo>
                  <a:pt x="1496" y="893"/>
                </a:lnTo>
                <a:lnTo>
                  <a:pt x="1562" y="877"/>
                </a:lnTo>
                <a:lnTo>
                  <a:pt x="1630" y="867"/>
                </a:lnTo>
                <a:lnTo>
                  <a:pt x="1630" y="588"/>
                </a:lnTo>
                <a:lnTo>
                  <a:pt x="1593" y="572"/>
                </a:lnTo>
                <a:lnTo>
                  <a:pt x="1559" y="549"/>
                </a:lnTo>
                <a:lnTo>
                  <a:pt x="1527" y="524"/>
                </a:lnTo>
                <a:lnTo>
                  <a:pt x="1500" y="494"/>
                </a:lnTo>
                <a:lnTo>
                  <a:pt x="1477" y="462"/>
                </a:lnTo>
                <a:lnTo>
                  <a:pt x="1458" y="426"/>
                </a:lnTo>
                <a:lnTo>
                  <a:pt x="1444" y="388"/>
                </a:lnTo>
                <a:lnTo>
                  <a:pt x="1436" y="346"/>
                </a:lnTo>
                <a:lnTo>
                  <a:pt x="1432" y="303"/>
                </a:lnTo>
                <a:lnTo>
                  <a:pt x="1436" y="258"/>
                </a:lnTo>
                <a:lnTo>
                  <a:pt x="1445" y="216"/>
                </a:lnTo>
                <a:lnTo>
                  <a:pt x="1461" y="176"/>
                </a:lnTo>
                <a:lnTo>
                  <a:pt x="1481" y="139"/>
                </a:lnTo>
                <a:lnTo>
                  <a:pt x="1506" y="105"/>
                </a:lnTo>
                <a:lnTo>
                  <a:pt x="1536" y="74"/>
                </a:lnTo>
                <a:lnTo>
                  <a:pt x="1570" y="49"/>
                </a:lnTo>
                <a:lnTo>
                  <a:pt x="1608" y="29"/>
                </a:lnTo>
                <a:lnTo>
                  <a:pt x="1648" y="13"/>
                </a:lnTo>
                <a:lnTo>
                  <a:pt x="1690" y="3"/>
                </a:lnTo>
                <a:lnTo>
                  <a:pt x="1734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732" name="Group 1731"/>
          <p:cNvGrpSpPr/>
          <p:nvPr/>
        </p:nvGrpSpPr>
        <p:grpSpPr>
          <a:xfrm>
            <a:off x="10778197" y="2745105"/>
            <a:ext cx="263525" cy="306388"/>
            <a:chOff x="10880725" y="2095500"/>
            <a:chExt cx="263525" cy="3063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98" name="Freeform 625"/>
            <p:cNvSpPr>
              <a:spLocks noEditPoints="1"/>
            </p:cNvSpPr>
            <p:nvPr/>
          </p:nvSpPr>
          <p:spPr bwMode="auto">
            <a:xfrm>
              <a:off x="10880725" y="2095500"/>
              <a:ext cx="263525" cy="306388"/>
            </a:xfrm>
            <a:custGeom>
              <a:avLst/>
              <a:gdLst>
                <a:gd name="T0" fmla="*/ 1310 w 2814"/>
                <a:gd name="T1" fmla="*/ 393 h 3480"/>
                <a:gd name="T2" fmla="*/ 1059 w 2814"/>
                <a:gd name="T3" fmla="*/ 506 h 3480"/>
                <a:gd name="T4" fmla="*/ 845 w 2814"/>
                <a:gd name="T5" fmla="*/ 699 h 3480"/>
                <a:gd name="T6" fmla="*/ 701 w 2814"/>
                <a:gd name="T7" fmla="*/ 938 h 3480"/>
                <a:gd name="T8" fmla="*/ 630 w 2814"/>
                <a:gd name="T9" fmla="*/ 1202 h 3480"/>
                <a:gd name="T10" fmla="*/ 632 w 2814"/>
                <a:gd name="T11" fmla="*/ 1475 h 3480"/>
                <a:gd name="T12" fmla="*/ 706 w 2814"/>
                <a:gd name="T13" fmla="*/ 1739 h 3480"/>
                <a:gd name="T14" fmla="*/ 853 w 2814"/>
                <a:gd name="T15" fmla="*/ 1976 h 3480"/>
                <a:gd name="T16" fmla="*/ 812 w 2814"/>
                <a:gd name="T17" fmla="*/ 2077 h 3480"/>
                <a:gd name="T18" fmla="*/ 707 w 2814"/>
                <a:gd name="T19" fmla="*/ 2189 h 3480"/>
                <a:gd name="T20" fmla="*/ 653 w 2814"/>
                <a:gd name="T21" fmla="*/ 2238 h 3480"/>
                <a:gd name="T22" fmla="*/ 671 w 2814"/>
                <a:gd name="T23" fmla="*/ 2277 h 3480"/>
                <a:gd name="T24" fmla="*/ 799 w 2814"/>
                <a:gd name="T25" fmla="*/ 2285 h 3480"/>
                <a:gd name="T26" fmla="*/ 981 w 2814"/>
                <a:gd name="T27" fmla="*/ 2230 h 3480"/>
                <a:gd name="T28" fmla="*/ 1137 w 2814"/>
                <a:gd name="T29" fmla="*/ 2204 h 3480"/>
                <a:gd name="T30" fmla="*/ 1391 w 2814"/>
                <a:gd name="T31" fmla="*/ 2290 h 3480"/>
                <a:gd name="T32" fmla="*/ 1655 w 2814"/>
                <a:gd name="T33" fmla="*/ 2296 h 3480"/>
                <a:gd name="T34" fmla="*/ 1912 w 2814"/>
                <a:gd name="T35" fmla="*/ 2223 h 3480"/>
                <a:gd name="T36" fmla="*/ 2143 w 2814"/>
                <a:gd name="T37" fmla="*/ 2070 h 3480"/>
                <a:gd name="T38" fmla="*/ 2328 w 2814"/>
                <a:gd name="T39" fmla="*/ 1843 h 3480"/>
                <a:gd name="T40" fmla="*/ 2435 w 2814"/>
                <a:gd name="T41" fmla="*/ 1579 h 3480"/>
                <a:gd name="T42" fmla="*/ 2465 w 2814"/>
                <a:gd name="T43" fmla="*/ 1296 h 3480"/>
                <a:gd name="T44" fmla="*/ 2416 w 2814"/>
                <a:gd name="T45" fmla="*/ 1017 h 3480"/>
                <a:gd name="T46" fmla="*/ 2289 w 2814"/>
                <a:gd name="T47" fmla="*/ 760 h 3480"/>
                <a:gd name="T48" fmla="*/ 2087 w 2814"/>
                <a:gd name="T49" fmla="*/ 547 h 3480"/>
                <a:gd name="T50" fmla="*/ 1843 w 2814"/>
                <a:gd name="T51" fmla="*/ 413 h 3480"/>
                <a:gd name="T52" fmla="*/ 1578 w 2814"/>
                <a:gd name="T53" fmla="*/ 361 h 3480"/>
                <a:gd name="T54" fmla="*/ 1730 w 2814"/>
                <a:gd name="T55" fmla="*/ 14 h 3480"/>
                <a:gd name="T56" fmla="*/ 2062 w 2814"/>
                <a:gd name="T57" fmla="*/ 113 h 3480"/>
                <a:gd name="T58" fmla="*/ 2350 w 2814"/>
                <a:gd name="T59" fmla="*/ 301 h 3480"/>
                <a:gd name="T60" fmla="*/ 2580 w 2814"/>
                <a:gd name="T61" fmla="*/ 559 h 3480"/>
                <a:gd name="T62" fmla="*/ 2738 w 2814"/>
                <a:gd name="T63" fmla="*/ 875 h 3480"/>
                <a:gd name="T64" fmla="*/ 2811 w 2814"/>
                <a:gd name="T65" fmla="*/ 1235 h 3480"/>
                <a:gd name="T66" fmla="*/ 2790 w 2814"/>
                <a:gd name="T67" fmla="*/ 1591 h 3480"/>
                <a:gd name="T68" fmla="*/ 2687 w 2814"/>
                <a:gd name="T69" fmla="*/ 1912 h 3480"/>
                <a:gd name="T70" fmla="*/ 2515 w 2814"/>
                <a:gd name="T71" fmla="*/ 2189 h 3480"/>
                <a:gd name="T72" fmla="*/ 2402 w 2814"/>
                <a:gd name="T73" fmla="*/ 3148 h 3480"/>
                <a:gd name="T74" fmla="*/ 2339 w 2814"/>
                <a:gd name="T75" fmla="*/ 3228 h 3480"/>
                <a:gd name="T76" fmla="*/ 964 w 2814"/>
                <a:gd name="T77" fmla="*/ 3477 h 3480"/>
                <a:gd name="T78" fmla="*/ 916 w 2814"/>
                <a:gd name="T79" fmla="*/ 3427 h 3480"/>
                <a:gd name="T80" fmla="*/ 548 w 2814"/>
                <a:gd name="T81" fmla="*/ 3077 h 3480"/>
                <a:gd name="T82" fmla="*/ 404 w 2814"/>
                <a:gd name="T83" fmla="*/ 3032 h 3480"/>
                <a:gd name="T84" fmla="*/ 307 w 2814"/>
                <a:gd name="T85" fmla="*/ 2915 h 3480"/>
                <a:gd name="T86" fmla="*/ 283 w 2814"/>
                <a:gd name="T87" fmla="*/ 2307 h 3480"/>
                <a:gd name="T88" fmla="*/ 72 w 2814"/>
                <a:gd name="T89" fmla="*/ 2288 h 3480"/>
                <a:gd name="T90" fmla="*/ 7 w 2814"/>
                <a:gd name="T91" fmla="*/ 2214 h 3480"/>
                <a:gd name="T92" fmla="*/ 12 w 2814"/>
                <a:gd name="T93" fmla="*/ 2102 h 3480"/>
                <a:gd name="T94" fmla="*/ 286 w 2814"/>
                <a:gd name="T95" fmla="*/ 1238 h 3480"/>
                <a:gd name="T96" fmla="*/ 356 w 2814"/>
                <a:gd name="T97" fmla="*/ 884 h 3480"/>
                <a:gd name="T98" fmla="*/ 509 w 2814"/>
                <a:gd name="T99" fmla="*/ 572 h 3480"/>
                <a:gd name="T100" fmla="*/ 732 w 2814"/>
                <a:gd name="T101" fmla="*/ 315 h 3480"/>
                <a:gd name="T102" fmla="*/ 1012 w 2814"/>
                <a:gd name="T103" fmla="*/ 127 h 3480"/>
                <a:gd name="T104" fmla="*/ 1310 w 2814"/>
                <a:gd name="T105" fmla="*/ 24 h 3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14" h="3480">
                  <a:moveTo>
                    <a:pt x="1509" y="361"/>
                  </a:moveTo>
                  <a:lnTo>
                    <a:pt x="1442" y="366"/>
                  </a:lnTo>
                  <a:lnTo>
                    <a:pt x="1376" y="377"/>
                  </a:lnTo>
                  <a:lnTo>
                    <a:pt x="1310" y="393"/>
                  </a:lnTo>
                  <a:lnTo>
                    <a:pt x="1244" y="413"/>
                  </a:lnTo>
                  <a:lnTo>
                    <a:pt x="1181" y="439"/>
                  </a:lnTo>
                  <a:lnTo>
                    <a:pt x="1119" y="470"/>
                  </a:lnTo>
                  <a:lnTo>
                    <a:pt x="1059" y="506"/>
                  </a:lnTo>
                  <a:lnTo>
                    <a:pt x="1000" y="547"/>
                  </a:lnTo>
                  <a:lnTo>
                    <a:pt x="945" y="594"/>
                  </a:lnTo>
                  <a:lnTo>
                    <a:pt x="892" y="646"/>
                  </a:lnTo>
                  <a:lnTo>
                    <a:pt x="845" y="699"/>
                  </a:lnTo>
                  <a:lnTo>
                    <a:pt x="801" y="756"/>
                  </a:lnTo>
                  <a:lnTo>
                    <a:pt x="763" y="814"/>
                  </a:lnTo>
                  <a:lnTo>
                    <a:pt x="730" y="875"/>
                  </a:lnTo>
                  <a:lnTo>
                    <a:pt x="701" y="938"/>
                  </a:lnTo>
                  <a:lnTo>
                    <a:pt x="676" y="1002"/>
                  </a:lnTo>
                  <a:lnTo>
                    <a:pt x="657" y="1068"/>
                  </a:lnTo>
                  <a:lnTo>
                    <a:pt x="641" y="1134"/>
                  </a:lnTo>
                  <a:lnTo>
                    <a:pt x="630" y="1202"/>
                  </a:lnTo>
                  <a:lnTo>
                    <a:pt x="624" y="1270"/>
                  </a:lnTo>
                  <a:lnTo>
                    <a:pt x="622" y="1339"/>
                  </a:lnTo>
                  <a:lnTo>
                    <a:pt x="625" y="1406"/>
                  </a:lnTo>
                  <a:lnTo>
                    <a:pt x="632" y="1475"/>
                  </a:lnTo>
                  <a:lnTo>
                    <a:pt x="644" y="1542"/>
                  </a:lnTo>
                  <a:lnTo>
                    <a:pt x="660" y="1609"/>
                  </a:lnTo>
                  <a:lnTo>
                    <a:pt x="681" y="1674"/>
                  </a:lnTo>
                  <a:lnTo>
                    <a:pt x="706" y="1739"/>
                  </a:lnTo>
                  <a:lnTo>
                    <a:pt x="736" y="1801"/>
                  </a:lnTo>
                  <a:lnTo>
                    <a:pt x="770" y="1861"/>
                  </a:lnTo>
                  <a:lnTo>
                    <a:pt x="809" y="1920"/>
                  </a:lnTo>
                  <a:lnTo>
                    <a:pt x="853" y="1976"/>
                  </a:lnTo>
                  <a:lnTo>
                    <a:pt x="863" y="1983"/>
                  </a:lnTo>
                  <a:lnTo>
                    <a:pt x="849" y="2014"/>
                  </a:lnTo>
                  <a:lnTo>
                    <a:pt x="832" y="2046"/>
                  </a:lnTo>
                  <a:lnTo>
                    <a:pt x="812" y="2077"/>
                  </a:lnTo>
                  <a:lnTo>
                    <a:pt x="790" y="2108"/>
                  </a:lnTo>
                  <a:lnTo>
                    <a:pt x="765" y="2138"/>
                  </a:lnTo>
                  <a:lnTo>
                    <a:pt x="737" y="2165"/>
                  </a:lnTo>
                  <a:lnTo>
                    <a:pt x="707" y="2189"/>
                  </a:lnTo>
                  <a:lnTo>
                    <a:pt x="673" y="2210"/>
                  </a:lnTo>
                  <a:lnTo>
                    <a:pt x="663" y="2218"/>
                  </a:lnTo>
                  <a:lnTo>
                    <a:pt x="656" y="2228"/>
                  </a:lnTo>
                  <a:lnTo>
                    <a:pt x="653" y="2238"/>
                  </a:lnTo>
                  <a:lnTo>
                    <a:pt x="653" y="2250"/>
                  </a:lnTo>
                  <a:lnTo>
                    <a:pt x="656" y="2260"/>
                  </a:lnTo>
                  <a:lnTo>
                    <a:pt x="662" y="2270"/>
                  </a:lnTo>
                  <a:lnTo>
                    <a:pt x="671" y="2277"/>
                  </a:lnTo>
                  <a:lnTo>
                    <a:pt x="683" y="2282"/>
                  </a:lnTo>
                  <a:lnTo>
                    <a:pt x="719" y="2286"/>
                  </a:lnTo>
                  <a:lnTo>
                    <a:pt x="758" y="2287"/>
                  </a:lnTo>
                  <a:lnTo>
                    <a:pt x="799" y="2285"/>
                  </a:lnTo>
                  <a:lnTo>
                    <a:pt x="844" y="2278"/>
                  </a:lnTo>
                  <a:lnTo>
                    <a:pt x="888" y="2267"/>
                  </a:lnTo>
                  <a:lnTo>
                    <a:pt x="934" y="2251"/>
                  </a:lnTo>
                  <a:lnTo>
                    <a:pt x="981" y="2230"/>
                  </a:lnTo>
                  <a:lnTo>
                    <a:pt x="1028" y="2202"/>
                  </a:lnTo>
                  <a:lnTo>
                    <a:pt x="1075" y="2168"/>
                  </a:lnTo>
                  <a:lnTo>
                    <a:pt x="1077" y="2170"/>
                  </a:lnTo>
                  <a:lnTo>
                    <a:pt x="1137" y="2204"/>
                  </a:lnTo>
                  <a:lnTo>
                    <a:pt x="1198" y="2233"/>
                  </a:lnTo>
                  <a:lnTo>
                    <a:pt x="1261" y="2257"/>
                  </a:lnTo>
                  <a:lnTo>
                    <a:pt x="1326" y="2276"/>
                  </a:lnTo>
                  <a:lnTo>
                    <a:pt x="1391" y="2290"/>
                  </a:lnTo>
                  <a:lnTo>
                    <a:pt x="1456" y="2300"/>
                  </a:lnTo>
                  <a:lnTo>
                    <a:pt x="1522" y="2304"/>
                  </a:lnTo>
                  <a:lnTo>
                    <a:pt x="1589" y="2303"/>
                  </a:lnTo>
                  <a:lnTo>
                    <a:pt x="1655" y="2296"/>
                  </a:lnTo>
                  <a:lnTo>
                    <a:pt x="1720" y="2286"/>
                  </a:lnTo>
                  <a:lnTo>
                    <a:pt x="1786" y="2270"/>
                  </a:lnTo>
                  <a:lnTo>
                    <a:pt x="1849" y="2249"/>
                  </a:lnTo>
                  <a:lnTo>
                    <a:pt x="1912" y="2223"/>
                  </a:lnTo>
                  <a:lnTo>
                    <a:pt x="1972" y="2193"/>
                  </a:lnTo>
                  <a:lnTo>
                    <a:pt x="2032" y="2157"/>
                  </a:lnTo>
                  <a:lnTo>
                    <a:pt x="2089" y="2115"/>
                  </a:lnTo>
                  <a:lnTo>
                    <a:pt x="2143" y="2070"/>
                  </a:lnTo>
                  <a:lnTo>
                    <a:pt x="2195" y="2019"/>
                  </a:lnTo>
                  <a:lnTo>
                    <a:pt x="2245" y="1963"/>
                  </a:lnTo>
                  <a:lnTo>
                    <a:pt x="2289" y="1905"/>
                  </a:lnTo>
                  <a:lnTo>
                    <a:pt x="2328" y="1843"/>
                  </a:lnTo>
                  <a:lnTo>
                    <a:pt x="2362" y="1780"/>
                  </a:lnTo>
                  <a:lnTo>
                    <a:pt x="2391" y="1714"/>
                  </a:lnTo>
                  <a:lnTo>
                    <a:pt x="2416" y="1648"/>
                  </a:lnTo>
                  <a:lnTo>
                    <a:pt x="2435" y="1579"/>
                  </a:lnTo>
                  <a:lnTo>
                    <a:pt x="2450" y="1509"/>
                  </a:lnTo>
                  <a:lnTo>
                    <a:pt x="2460" y="1438"/>
                  </a:lnTo>
                  <a:lnTo>
                    <a:pt x="2465" y="1367"/>
                  </a:lnTo>
                  <a:lnTo>
                    <a:pt x="2465" y="1296"/>
                  </a:lnTo>
                  <a:lnTo>
                    <a:pt x="2460" y="1225"/>
                  </a:lnTo>
                  <a:lnTo>
                    <a:pt x="2450" y="1156"/>
                  </a:lnTo>
                  <a:lnTo>
                    <a:pt x="2435" y="1086"/>
                  </a:lnTo>
                  <a:lnTo>
                    <a:pt x="2416" y="1017"/>
                  </a:lnTo>
                  <a:lnTo>
                    <a:pt x="2391" y="949"/>
                  </a:lnTo>
                  <a:lnTo>
                    <a:pt x="2362" y="885"/>
                  </a:lnTo>
                  <a:lnTo>
                    <a:pt x="2328" y="821"/>
                  </a:lnTo>
                  <a:lnTo>
                    <a:pt x="2289" y="760"/>
                  </a:lnTo>
                  <a:lnTo>
                    <a:pt x="2245" y="701"/>
                  </a:lnTo>
                  <a:lnTo>
                    <a:pt x="2195" y="646"/>
                  </a:lnTo>
                  <a:lnTo>
                    <a:pt x="2143" y="594"/>
                  </a:lnTo>
                  <a:lnTo>
                    <a:pt x="2087" y="547"/>
                  </a:lnTo>
                  <a:lnTo>
                    <a:pt x="2029" y="506"/>
                  </a:lnTo>
                  <a:lnTo>
                    <a:pt x="1968" y="470"/>
                  </a:lnTo>
                  <a:lnTo>
                    <a:pt x="1906" y="439"/>
                  </a:lnTo>
                  <a:lnTo>
                    <a:pt x="1843" y="413"/>
                  </a:lnTo>
                  <a:lnTo>
                    <a:pt x="1778" y="393"/>
                  </a:lnTo>
                  <a:lnTo>
                    <a:pt x="1711" y="377"/>
                  </a:lnTo>
                  <a:lnTo>
                    <a:pt x="1645" y="366"/>
                  </a:lnTo>
                  <a:lnTo>
                    <a:pt x="1578" y="361"/>
                  </a:lnTo>
                  <a:lnTo>
                    <a:pt x="1509" y="361"/>
                  </a:lnTo>
                  <a:close/>
                  <a:moveTo>
                    <a:pt x="1552" y="0"/>
                  </a:moveTo>
                  <a:lnTo>
                    <a:pt x="1642" y="3"/>
                  </a:lnTo>
                  <a:lnTo>
                    <a:pt x="1730" y="14"/>
                  </a:lnTo>
                  <a:lnTo>
                    <a:pt x="1817" y="30"/>
                  </a:lnTo>
                  <a:lnTo>
                    <a:pt x="1901" y="52"/>
                  </a:lnTo>
                  <a:lnTo>
                    <a:pt x="1982" y="79"/>
                  </a:lnTo>
                  <a:lnTo>
                    <a:pt x="2062" y="113"/>
                  </a:lnTo>
                  <a:lnTo>
                    <a:pt x="2139" y="152"/>
                  </a:lnTo>
                  <a:lnTo>
                    <a:pt x="2212" y="197"/>
                  </a:lnTo>
                  <a:lnTo>
                    <a:pt x="2283" y="247"/>
                  </a:lnTo>
                  <a:lnTo>
                    <a:pt x="2350" y="301"/>
                  </a:lnTo>
                  <a:lnTo>
                    <a:pt x="2413" y="359"/>
                  </a:lnTo>
                  <a:lnTo>
                    <a:pt x="2474" y="421"/>
                  </a:lnTo>
                  <a:lnTo>
                    <a:pt x="2529" y="488"/>
                  </a:lnTo>
                  <a:lnTo>
                    <a:pt x="2580" y="559"/>
                  </a:lnTo>
                  <a:lnTo>
                    <a:pt x="2626" y="633"/>
                  </a:lnTo>
                  <a:lnTo>
                    <a:pt x="2668" y="711"/>
                  </a:lnTo>
                  <a:lnTo>
                    <a:pt x="2706" y="792"/>
                  </a:lnTo>
                  <a:lnTo>
                    <a:pt x="2738" y="875"/>
                  </a:lnTo>
                  <a:lnTo>
                    <a:pt x="2765" y="962"/>
                  </a:lnTo>
                  <a:lnTo>
                    <a:pt x="2786" y="1051"/>
                  </a:lnTo>
                  <a:lnTo>
                    <a:pt x="2801" y="1142"/>
                  </a:lnTo>
                  <a:lnTo>
                    <a:pt x="2811" y="1235"/>
                  </a:lnTo>
                  <a:lnTo>
                    <a:pt x="2814" y="1330"/>
                  </a:lnTo>
                  <a:lnTo>
                    <a:pt x="2811" y="1418"/>
                  </a:lnTo>
                  <a:lnTo>
                    <a:pt x="2803" y="1506"/>
                  </a:lnTo>
                  <a:lnTo>
                    <a:pt x="2790" y="1591"/>
                  </a:lnTo>
                  <a:lnTo>
                    <a:pt x="2771" y="1674"/>
                  </a:lnTo>
                  <a:lnTo>
                    <a:pt x="2748" y="1756"/>
                  </a:lnTo>
                  <a:lnTo>
                    <a:pt x="2720" y="1835"/>
                  </a:lnTo>
                  <a:lnTo>
                    <a:pt x="2687" y="1912"/>
                  </a:lnTo>
                  <a:lnTo>
                    <a:pt x="2650" y="1985"/>
                  </a:lnTo>
                  <a:lnTo>
                    <a:pt x="2609" y="2057"/>
                  </a:lnTo>
                  <a:lnTo>
                    <a:pt x="2563" y="2125"/>
                  </a:lnTo>
                  <a:lnTo>
                    <a:pt x="2515" y="2189"/>
                  </a:lnTo>
                  <a:lnTo>
                    <a:pt x="2461" y="2252"/>
                  </a:lnTo>
                  <a:lnTo>
                    <a:pt x="2405" y="2309"/>
                  </a:lnTo>
                  <a:lnTo>
                    <a:pt x="2405" y="3123"/>
                  </a:lnTo>
                  <a:lnTo>
                    <a:pt x="2402" y="3148"/>
                  </a:lnTo>
                  <a:lnTo>
                    <a:pt x="2393" y="3174"/>
                  </a:lnTo>
                  <a:lnTo>
                    <a:pt x="2378" y="3195"/>
                  </a:lnTo>
                  <a:lnTo>
                    <a:pt x="2360" y="3214"/>
                  </a:lnTo>
                  <a:lnTo>
                    <a:pt x="2339" y="3228"/>
                  </a:lnTo>
                  <a:lnTo>
                    <a:pt x="2315" y="3235"/>
                  </a:lnTo>
                  <a:lnTo>
                    <a:pt x="1003" y="3479"/>
                  </a:lnTo>
                  <a:lnTo>
                    <a:pt x="982" y="3480"/>
                  </a:lnTo>
                  <a:lnTo>
                    <a:pt x="964" y="3477"/>
                  </a:lnTo>
                  <a:lnTo>
                    <a:pt x="947" y="3470"/>
                  </a:lnTo>
                  <a:lnTo>
                    <a:pt x="934" y="3459"/>
                  </a:lnTo>
                  <a:lnTo>
                    <a:pt x="923" y="3444"/>
                  </a:lnTo>
                  <a:lnTo>
                    <a:pt x="916" y="3427"/>
                  </a:lnTo>
                  <a:lnTo>
                    <a:pt x="913" y="3406"/>
                  </a:lnTo>
                  <a:lnTo>
                    <a:pt x="913" y="3404"/>
                  </a:lnTo>
                  <a:lnTo>
                    <a:pt x="912" y="3020"/>
                  </a:lnTo>
                  <a:lnTo>
                    <a:pt x="548" y="3077"/>
                  </a:lnTo>
                  <a:lnTo>
                    <a:pt x="509" y="3074"/>
                  </a:lnTo>
                  <a:lnTo>
                    <a:pt x="471" y="3066"/>
                  </a:lnTo>
                  <a:lnTo>
                    <a:pt x="436" y="3051"/>
                  </a:lnTo>
                  <a:lnTo>
                    <a:pt x="404" y="3032"/>
                  </a:lnTo>
                  <a:lnTo>
                    <a:pt x="375" y="3009"/>
                  </a:lnTo>
                  <a:lnTo>
                    <a:pt x="347" y="2981"/>
                  </a:lnTo>
                  <a:lnTo>
                    <a:pt x="325" y="2950"/>
                  </a:lnTo>
                  <a:lnTo>
                    <a:pt x="307" y="2915"/>
                  </a:lnTo>
                  <a:lnTo>
                    <a:pt x="294" y="2878"/>
                  </a:lnTo>
                  <a:lnTo>
                    <a:pt x="285" y="2839"/>
                  </a:lnTo>
                  <a:lnTo>
                    <a:pt x="283" y="2798"/>
                  </a:lnTo>
                  <a:lnTo>
                    <a:pt x="283" y="2307"/>
                  </a:lnTo>
                  <a:lnTo>
                    <a:pt x="162" y="2307"/>
                  </a:lnTo>
                  <a:lnTo>
                    <a:pt x="129" y="2305"/>
                  </a:lnTo>
                  <a:lnTo>
                    <a:pt x="98" y="2298"/>
                  </a:lnTo>
                  <a:lnTo>
                    <a:pt x="72" y="2288"/>
                  </a:lnTo>
                  <a:lnTo>
                    <a:pt x="50" y="2274"/>
                  </a:lnTo>
                  <a:lnTo>
                    <a:pt x="31" y="2257"/>
                  </a:lnTo>
                  <a:lnTo>
                    <a:pt x="17" y="2237"/>
                  </a:lnTo>
                  <a:lnTo>
                    <a:pt x="7" y="2214"/>
                  </a:lnTo>
                  <a:lnTo>
                    <a:pt x="1" y="2188"/>
                  </a:lnTo>
                  <a:lnTo>
                    <a:pt x="0" y="2162"/>
                  </a:lnTo>
                  <a:lnTo>
                    <a:pt x="3" y="2132"/>
                  </a:lnTo>
                  <a:lnTo>
                    <a:pt x="12" y="2102"/>
                  </a:lnTo>
                  <a:lnTo>
                    <a:pt x="26" y="2069"/>
                  </a:lnTo>
                  <a:lnTo>
                    <a:pt x="283" y="1552"/>
                  </a:lnTo>
                  <a:lnTo>
                    <a:pt x="283" y="1331"/>
                  </a:lnTo>
                  <a:lnTo>
                    <a:pt x="286" y="1238"/>
                  </a:lnTo>
                  <a:lnTo>
                    <a:pt x="295" y="1146"/>
                  </a:lnTo>
                  <a:lnTo>
                    <a:pt x="309" y="1056"/>
                  </a:lnTo>
                  <a:lnTo>
                    <a:pt x="330" y="969"/>
                  </a:lnTo>
                  <a:lnTo>
                    <a:pt x="356" y="884"/>
                  </a:lnTo>
                  <a:lnTo>
                    <a:pt x="387" y="801"/>
                  </a:lnTo>
                  <a:lnTo>
                    <a:pt x="423" y="722"/>
                  </a:lnTo>
                  <a:lnTo>
                    <a:pt x="464" y="646"/>
                  </a:lnTo>
                  <a:lnTo>
                    <a:pt x="509" y="572"/>
                  </a:lnTo>
                  <a:lnTo>
                    <a:pt x="558" y="502"/>
                  </a:lnTo>
                  <a:lnTo>
                    <a:pt x="613" y="436"/>
                  </a:lnTo>
                  <a:lnTo>
                    <a:pt x="671" y="374"/>
                  </a:lnTo>
                  <a:lnTo>
                    <a:pt x="732" y="315"/>
                  </a:lnTo>
                  <a:lnTo>
                    <a:pt x="797" y="261"/>
                  </a:lnTo>
                  <a:lnTo>
                    <a:pt x="866" y="212"/>
                  </a:lnTo>
                  <a:lnTo>
                    <a:pt x="938" y="167"/>
                  </a:lnTo>
                  <a:lnTo>
                    <a:pt x="1012" y="127"/>
                  </a:lnTo>
                  <a:lnTo>
                    <a:pt x="1084" y="94"/>
                  </a:lnTo>
                  <a:lnTo>
                    <a:pt x="1157" y="67"/>
                  </a:lnTo>
                  <a:lnTo>
                    <a:pt x="1232" y="44"/>
                  </a:lnTo>
                  <a:lnTo>
                    <a:pt x="1310" y="24"/>
                  </a:lnTo>
                  <a:lnTo>
                    <a:pt x="1389" y="11"/>
                  </a:lnTo>
                  <a:lnTo>
                    <a:pt x="1469" y="3"/>
                  </a:lnTo>
                  <a:lnTo>
                    <a:pt x="15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9" name="Freeform 626"/>
            <p:cNvSpPr>
              <a:spLocks/>
            </p:cNvSpPr>
            <p:nvPr/>
          </p:nvSpPr>
          <p:spPr bwMode="auto">
            <a:xfrm>
              <a:off x="11049000" y="2203450"/>
              <a:ext cx="17463" cy="19050"/>
            </a:xfrm>
            <a:custGeom>
              <a:avLst/>
              <a:gdLst>
                <a:gd name="T0" fmla="*/ 100 w 201"/>
                <a:gd name="T1" fmla="*/ 0 h 213"/>
                <a:gd name="T2" fmla="*/ 123 w 201"/>
                <a:gd name="T3" fmla="*/ 4 h 213"/>
                <a:gd name="T4" fmla="*/ 144 w 201"/>
                <a:gd name="T5" fmla="*/ 11 h 213"/>
                <a:gd name="T6" fmla="*/ 163 w 201"/>
                <a:gd name="T7" fmla="*/ 24 h 213"/>
                <a:gd name="T8" fmla="*/ 179 w 201"/>
                <a:gd name="T9" fmla="*/ 41 h 213"/>
                <a:gd name="T10" fmla="*/ 190 w 201"/>
                <a:gd name="T11" fmla="*/ 60 h 213"/>
                <a:gd name="T12" fmla="*/ 198 w 201"/>
                <a:gd name="T13" fmla="*/ 83 h 213"/>
                <a:gd name="T14" fmla="*/ 201 w 201"/>
                <a:gd name="T15" fmla="*/ 107 h 213"/>
                <a:gd name="T16" fmla="*/ 198 w 201"/>
                <a:gd name="T17" fmla="*/ 132 h 213"/>
                <a:gd name="T18" fmla="*/ 190 w 201"/>
                <a:gd name="T19" fmla="*/ 154 h 213"/>
                <a:gd name="T20" fmla="*/ 179 w 201"/>
                <a:gd name="T21" fmla="*/ 174 h 213"/>
                <a:gd name="T22" fmla="*/ 163 w 201"/>
                <a:gd name="T23" fmla="*/ 190 h 213"/>
                <a:gd name="T24" fmla="*/ 144 w 201"/>
                <a:gd name="T25" fmla="*/ 203 h 213"/>
                <a:gd name="T26" fmla="*/ 123 w 201"/>
                <a:gd name="T27" fmla="*/ 211 h 213"/>
                <a:gd name="T28" fmla="*/ 100 w 201"/>
                <a:gd name="T29" fmla="*/ 213 h 213"/>
                <a:gd name="T30" fmla="*/ 77 w 201"/>
                <a:gd name="T31" fmla="*/ 211 h 213"/>
                <a:gd name="T32" fmla="*/ 56 w 201"/>
                <a:gd name="T33" fmla="*/ 203 h 213"/>
                <a:gd name="T34" fmla="*/ 37 w 201"/>
                <a:gd name="T35" fmla="*/ 190 h 213"/>
                <a:gd name="T36" fmla="*/ 22 w 201"/>
                <a:gd name="T37" fmla="*/ 174 h 213"/>
                <a:gd name="T38" fmla="*/ 10 w 201"/>
                <a:gd name="T39" fmla="*/ 154 h 213"/>
                <a:gd name="T40" fmla="*/ 2 w 201"/>
                <a:gd name="T41" fmla="*/ 132 h 213"/>
                <a:gd name="T42" fmla="*/ 0 w 201"/>
                <a:gd name="T43" fmla="*/ 107 h 213"/>
                <a:gd name="T44" fmla="*/ 2 w 201"/>
                <a:gd name="T45" fmla="*/ 83 h 213"/>
                <a:gd name="T46" fmla="*/ 10 w 201"/>
                <a:gd name="T47" fmla="*/ 60 h 213"/>
                <a:gd name="T48" fmla="*/ 22 w 201"/>
                <a:gd name="T49" fmla="*/ 41 h 213"/>
                <a:gd name="T50" fmla="*/ 37 w 201"/>
                <a:gd name="T51" fmla="*/ 24 h 213"/>
                <a:gd name="T52" fmla="*/ 56 w 201"/>
                <a:gd name="T53" fmla="*/ 11 h 213"/>
                <a:gd name="T54" fmla="*/ 77 w 201"/>
                <a:gd name="T55" fmla="*/ 4 h 213"/>
                <a:gd name="T56" fmla="*/ 100 w 201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01" h="213">
                  <a:moveTo>
                    <a:pt x="100" y="0"/>
                  </a:moveTo>
                  <a:lnTo>
                    <a:pt x="123" y="4"/>
                  </a:lnTo>
                  <a:lnTo>
                    <a:pt x="144" y="11"/>
                  </a:lnTo>
                  <a:lnTo>
                    <a:pt x="163" y="24"/>
                  </a:lnTo>
                  <a:lnTo>
                    <a:pt x="179" y="41"/>
                  </a:lnTo>
                  <a:lnTo>
                    <a:pt x="190" y="60"/>
                  </a:lnTo>
                  <a:lnTo>
                    <a:pt x="198" y="83"/>
                  </a:lnTo>
                  <a:lnTo>
                    <a:pt x="201" y="107"/>
                  </a:lnTo>
                  <a:lnTo>
                    <a:pt x="198" y="132"/>
                  </a:lnTo>
                  <a:lnTo>
                    <a:pt x="190" y="154"/>
                  </a:lnTo>
                  <a:lnTo>
                    <a:pt x="179" y="174"/>
                  </a:lnTo>
                  <a:lnTo>
                    <a:pt x="163" y="190"/>
                  </a:lnTo>
                  <a:lnTo>
                    <a:pt x="144" y="203"/>
                  </a:lnTo>
                  <a:lnTo>
                    <a:pt x="123" y="211"/>
                  </a:lnTo>
                  <a:lnTo>
                    <a:pt x="100" y="213"/>
                  </a:lnTo>
                  <a:lnTo>
                    <a:pt x="77" y="211"/>
                  </a:lnTo>
                  <a:lnTo>
                    <a:pt x="56" y="203"/>
                  </a:lnTo>
                  <a:lnTo>
                    <a:pt x="37" y="190"/>
                  </a:lnTo>
                  <a:lnTo>
                    <a:pt x="22" y="174"/>
                  </a:lnTo>
                  <a:lnTo>
                    <a:pt x="10" y="154"/>
                  </a:lnTo>
                  <a:lnTo>
                    <a:pt x="2" y="132"/>
                  </a:lnTo>
                  <a:lnTo>
                    <a:pt x="0" y="107"/>
                  </a:lnTo>
                  <a:lnTo>
                    <a:pt x="2" y="83"/>
                  </a:lnTo>
                  <a:lnTo>
                    <a:pt x="10" y="60"/>
                  </a:lnTo>
                  <a:lnTo>
                    <a:pt x="22" y="41"/>
                  </a:lnTo>
                  <a:lnTo>
                    <a:pt x="37" y="24"/>
                  </a:lnTo>
                  <a:lnTo>
                    <a:pt x="56" y="11"/>
                  </a:lnTo>
                  <a:lnTo>
                    <a:pt x="77" y="4"/>
                  </a:lnTo>
                  <a:lnTo>
                    <a:pt x="1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0" name="Freeform 627"/>
            <p:cNvSpPr>
              <a:spLocks/>
            </p:cNvSpPr>
            <p:nvPr/>
          </p:nvSpPr>
          <p:spPr bwMode="auto">
            <a:xfrm>
              <a:off x="10982325" y="2203450"/>
              <a:ext cx="19050" cy="19050"/>
            </a:xfrm>
            <a:custGeom>
              <a:avLst/>
              <a:gdLst>
                <a:gd name="T0" fmla="*/ 100 w 201"/>
                <a:gd name="T1" fmla="*/ 0 h 213"/>
                <a:gd name="T2" fmla="*/ 123 w 201"/>
                <a:gd name="T3" fmla="*/ 4 h 213"/>
                <a:gd name="T4" fmla="*/ 144 w 201"/>
                <a:gd name="T5" fmla="*/ 11 h 213"/>
                <a:gd name="T6" fmla="*/ 163 w 201"/>
                <a:gd name="T7" fmla="*/ 24 h 213"/>
                <a:gd name="T8" fmla="*/ 179 w 201"/>
                <a:gd name="T9" fmla="*/ 41 h 213"/>
                <a:gd name="T10" fmla="*/ 191 w 201"/>
                <a:gd name="T11" fmla="*/ 60 h 213"/>
                <a:gd name="T12" fmla="*/ 198 w 201"/>
                <a:gd name="T13" fmla="*/ 83 h 213"/>
                <a:gd name="T14" fmla="*/ 201 w 201"/>
                <a:gd name="T15" fmla="*/ 107 h 213"/>
                <a:gd name="T16" fmla="*/ 198 w 201"/>
                <a:gd name="T17" fmla="*/ 132 h 213"/>
                <a:gd name="T18" fmla="*/ 191 w 201"/>
                <a:gd name="T19" fmla="*/ 154 h 213"/>
                <a:gd name="T20" fmla="*/ 179 w 201"/>
                <a:gd name="T21" fmla="*/ 174 h 213"/>
                <a:gd name="T22" fmla="*/ 163 w 201"/>
                <a:gd name="T23" fmla="*/ 190 h 213"/>
                <a:gd name="T24" fmla="*/ 144 w 201"/>
                <a:gd name="T25" fmla="*/ 203 h 213"/>
                <a:gd name="T26" fmla="*/ 123 w 201"/>
                <a:gd name="T27" fmla="*/ 211 h 213"/>
                <a:gd name="T28" fmla="*/ 100 w 201"/>
                <a:gd name="T29" fmla="*/ 213 h 213"/>
                <a:gd name="T30" fmla="*/ 77 w 201"/>
                <a:gd name="T31" fmla="*/ 211 h 213"/>
                <a:gd name="T32" fmla="*/ 56 w 201"/>
                <a:gd name="T33" fmla="*/ 203 h 213"/>
                <a:gd name="T34" fmla="*/ 37 w 201"/>
                <a:gd name="T35" fmla="*/ 190 h 213"/>
                <a:gd name="T36" fmla="*/ 22 w 201"/>
                <a:gd name="T37" fmla="*/ 174 h 213"/>
                <a:gd name="T38" fmla="*/ 10 w 201"/>
                <a:gd name="T39" fmla="*/ 154 h 213"/>
                <a:gd name="T40" fmla="*/ 2 w 201"/>
                <a:gd name="T41" fmla="*/ 132 h 213"/>
                <a:gd name="T42" fmla="*/ 0 w 201"/>
                <a:gd name="T43" fmla="*/ 107 h 213"/>
                <a:gd name="T44" fmla="*/ 2 w 201"/>
                <a:gd name="T45" fmla="*/ 83 h 213"/>
                <a:gd name="T46" fmla="*/ 10 w 201"/>
                <a:gd name="T47" fmla="*/ 60 h 213"/>
                <a:gd name="T48" fmla="*/ 22 w 201"/>
                <a:gd name="T49" fmla="*/ 41 h 213"/>
                <a:gd name="T50" fmla="*/ 37 w 201"/>
                <a:gd name="T51" fmla="*/ 24 h 213"/>
                <a:gd name="T52" fmla="*/ 56 w 201"/>
                <a:gd name="T53" fmla="*/ 11 h 213"/>
                <a:gd name="T54" fmla="*/ 77 w 201"/>
                <a:gd name="T55" fmla="*/ 4 h 213"/>
                <a:gd name="T56" fmla="*/ 100 w 201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01" h="213">
                  <a:moveTo>
                    <a:pt x="100" y="0"/>
                  </a:moveTo>
                  <a:lnTo>
                    <a:pt x="123" y="4"/>
                  </a:lnTo>
                  <a:lnTo>
                    <a:pt x="144" y="11"/>
                  </a:lnTo>
                  <a:lnTo>
                    <a:pt x="163" y="24"/>
                  </a:lnTo>
                  <a:lnTo>
                    <a:pt x="179" y="41"/>
                  </a:lnTo>
                  <a:lnTo>
                    <a:pt x="191" y="60"/>
                  </a:lnTo>
                  <a:lnTo>
                    <a:pt x="198" y="83"/>
                  </a:lnTo>
                  <a:lnTo>
                    <a:pt x="201" y="107"/>
                  </a:lnTo>
                  <a:lnTo>
                    <a:pt x="198" y="132"/>
                  </a:lnTo>
                  <a:lnTo>
                    <a:pt x="191" y="154"/>
                  </a:lnTo>
                  <a:lnTo>
                    <a:pt x="179" y="174"/>
                  </a:lnTo>
                  <a:lnTo>
                    <a:pt x="163" y="190"/>
                  </a:lnTo>
                  <a:lnTo>
                    <a:pt x="144" y="203"/>
                  </a:lnTo>
                  <a:lnTo>
                    <a:pt x="123" y="211"/>
                  </a:lnTo>
                  <a:lnTo>
                    <a:pt x="100" y="213"/>
                  </a:lnTo>
                  <a:lnTo>
                    <a:pt x="77" y="211"/>
                  </a:lnTo>
                  <a:lnTo>
                    <a:pt x="56" y="203"/>
                  </a:lnTo>
                  <a:lnTo>
                    <a:pt x="37" y="190"/>
                  </a:lnTo>
                  <a:lnTo>
                    <a:pt x="22" y="174"/>
                  </a:lnTo>
                  <a:lnTo>
                    <a:pt x="10" y="154"/>
                  </a:lnTo>
                  <a:lnTo>
                    <a:pt x="2" y="132"/>
                  </a:lnTo>
                  <a:lnTo>
                    <a:pt x="0" y="107"/>
                  </a:lnTo>
                  <a:lnTo>
                    <a:pt x="2" y="83"/>
                  </a:lnTo>
                  <a:lnTo>
                    <a:pt x="10" y="60"/>
                  </a:lnTo>
                  <a:lnTo>
                    <a:pt x="22" y="41"/>
                  </a:lnTo>
                  <a:lnTo>
                    <a:pt x="37" y="24"/>
                  </a:lnTo>
                  <a:lnTo>
                    <a:pt x="56" y="11"/>
                  </a:lnTo>
                  <a:lnTo>
                    <a:pt x="77" y="4"/>
                  </a:lnTo>
                  <a:lnTo>
                    <a:pt x="1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1" name="Freeform 628"/>
            <p:cNvSpPr>
              <a:spLocks/>
            </p:cNvSpPr>
            <p:nvPr/>
          </p:nvSpPr>
          <p:spPr bwMode="auto">
            <a:xfrm>
              <a:off x="11015663" y="2203450"/>
              <a:ext cx="19050" cy="19050"/>
            </a:xfrm>
            <a:custGeom>
              <a:avLst/>
              <a:gdLst>
                <a:gd name="T0" fmla="*/ 102 w 202"/>
                <a:gd name="T1" fmla="*/ 0 h 213"/>
                <a:gd name="T2" fmla="*/ 125 w 202"/>
                <a:gd name="T3" fmla="*/ 4 h 213"/>
                <a:gd name="T4" fmla="*/ 146 w 202"/>
                <a:gd name="T5" fmla="*/ 11 h 213"/>
                <a:gd name="T6" fmla="*/ 165 w 202"/>
                <a:gd name="T7" fmla="*/ 24 h 213"/>
                <a:gd name="T8" fmla="*/ 180 w 202"/>
                <a:gd name="T9" fmla="*/ 41 h 213"/>
                <a:gd name="T10" fmla="*/ 192 w 202"/>
                <a:gd name="T11" fmla="*/ 60 h 213"/>
                <a:gd name="T12" fmla="*/ 200 w 202"/>
                <a:gd name="T13" fmla="*/ 83 h 213"/>
                <a:gd name="T14" fmla="*/ 202 w 202"/>
                <a:gd name="T15" fmla="*/ 107 h 213"/>
                <a:gd name="T16" fmla="*/ 200 w 202"/>
                <a:gd name="T17" fmla="*/ 132 h 213"/>
                <a:gd name="T18" fmla="*/ 192 w 202"/>
                <a:gd name="T19" fmla="*/ 154 h 213"/>
                <a:gd name="T20" fmla="*/ 180 w 202"/>
                <a:gd name="T21" fmla="*/ 174 h 213"/>
                <a:gd name="T22" fmla="*/ 165 w 202"/>
                <a:gd name="T23" fmla="*/ 190 h 213"/>
                <a:gd name="T24" fmla="*/ 146 w 202"/>
                <a:gd name="T25" fmla="*/ 203 h 213"/>
                <a:gd name="T26" fmla="*/ 125 w 202"/>
                <a:gd name="T27" fmla="*/ 211 h 213"/>
                <a:gd name="T28" fmla="*/ 102 w 202"/>
                <a:gd name="T29" fmla="*/ 213 h 213"/>
                <a:gd name="T30" fmla="*/ 78 w 202"/>
                <a:gd name="T31" fmla="*/ 211 h 213"/>
                <a:gd name="T32" fmla="*/ 56 w 202"/>
                <a:gd name="T33" fmla="*/ 203 h 213"/>
                <a:gd name="T34" fmla="*/ 38 w 202"/>
                <a:gd name="T35" fmla="*/ 190 h 213"/>
                <a:gd name="T36" fmla="*/ 22 w 202"/>
                <a:gd name="T37" fmla="*/ 174 h 213"/>
                <a:gd name="T38" fmla="*/ 10 w 202"/>
                <a:gd name="T39" fmla="*/ 154 h 213"/>
                <a:gd name="T40" fmla="*/ 3 w 202"/>
                <a:gd name="T41" fmla="*/ 132 h 213"/>
                <a:gd name="T42" fmla="*/ 0 w 202"/>
                <a:gd name="T43" fmla="*/ 107 h 213"/>
                <a:gd name="T44" fmla="*/ 3 w 202"/>
                <a:gd name="T45" fmla="*/ 83 h 213"/>
                <a:gd name="T46" fmla="*/ 10 w 202"/>
                <a:gd name="T47" fmla="*/ 60 h 213"/>
                <a:gd name="T48" fmla="*/ 22 w 202"/>
                <a:gd name="T49" fmla="*/ 41 h 213"/>
                <a:gd name="T50" fmla="*/ 38 w 202"/>
                <a:gd name="T51" fmla="*/ 24 h 213"/>
                <a:gd name="T52" fmla="*/ 56 w 202"/>
                <a:gd name="T53" fmla="*/ 11 h 213"/>
                <a:gd name="T54" fmla="*/ 78 w 202"/>
                <a:gd name="T55" fmla="*/ 4 h 213"/>
                <a:gd name="T56" fmla="*/ 102 w 202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02" h="213">
                  <a:moveTo>
                    <a:pt x="102" y="0"/>
                  </a:moveTo>
                  <a:lnTo>
                    <a:pt x="125" y="4"/>
                  </a:lnTo>
                  <a:lnTo>
                    <a:pt x="146" y="11"/>
                  </a:lnTo>
                  <a:lnTo>
                    <a:pt x="165" y="24"/>
                  </a:lnTo>
                  <a:lnTo>
                    <a:pt x="180" y="41"/>
                  </a:lnTo>
                  <a:lnTo>
                    <a:pt x="192" y="60"/>
                  </a:lnTo>
                  <a:lnTo>
                    <a:pt x="200" y="83"/>
                  </a:lnTo>
                  <a:lnTo>
                    <a:pt x="202" y="107"/>
                  </a:lnTo>
                  <a:lnTo>
                    <a:pt x="200" y="132"/>
                  </a:lnTo>
                  <a:lnTo>
                    <a:pt x="192" y="154"/>
                  </a:lnTo>
                  <a:lnTo>
                    <a:pt x="180" y="174"/>
                  </a:lnTo>
                  <a:lnTo>
                    <a:pt x="165" y="190"/>
                  </a:lnTo>
                  <a:lnTo>
                    <a:pt x="146" y="203"/>
                  </a:lnTo>
                  <a:lnTo>
                    <a:pt x="125" y="211"/>
                  </a:lnTo>
                  <a:lnTo>
                    <a:pt x="102" y="213"/>
                  </a:lnTo>
                  <a:lnTo>
                    <a:pt x="78" y="211"/>
                  </a:lnTo>
                  <a:lnTo>
                    <a:pt x="56" y="203"/>
                  </a:lnTo>
                  <a:lnTo>
                    <a:pt x="38" y="190"/>
                  </a:lnTo>
                  <a:lnTo>
                    <a:pt x="22" y="174"/>
                  </a:lnTo>
                  <a:lnTo>
                    <a:pt x="10" y="154"/>
                  </a:lnTo>
                  <a:lnTo>
                    <a:pt x="3" y="132"/>
                  </a:lnTo>
                  <a:lnTo>
                    <a:pt x="0" y="107"/>
                  </a:lnTo>
                  <a:lnTo>
                    <a:pt x="3" y="83"/>
                  </a:lnTo>
                  <a:lnTo>
                    <a:pt x="10" y="60"/>
                  </a:lnTo>
                  <a:lnTo>
                    <a:pt x="22" y="41"/>
                  </a:lnTo>
                  <a:lnTo>
                    <a:pt x="38" y="24"/>
                  </a:lnTo>
                  <a:lnTo>
                    <a:pt x="56" y="11"/>
                  </a:lnTo>
                  <a:lnTo>
                    <a:pt x="78" y="4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33" name="Group 1732"/>
          <p:cNvGrpSpPr/>
          <p:nvPr/>
        </p:nvGrpSpPr>
        <p:grpSpPr>
          <a:xfrm>
            <a:off x="11489134" y="2742724"/>
            <a:ext cx="263526" cy="311150"/>
            <a:chOff x="11606213" y="2093913"/>
            <a:chExt cx="263526" cy="31115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05" name="Freeform 633"/>
            <p:cNvSpPr>
              <a:spLocks/>
            </p:cNvSpPr>
            <p:nvPr/>
          </p:nvSpPr>
          <p:spPr bwMode="auto">
            <a:xfrm>
              <a:off x="11734801" y="2184401"/>
              <a:ext cx="4763" cy="4763"/>
            </a:xfrm>
            <a:custGeom>
              <a:avLst/>
              <a:gdLst>
                <a:gd name="T0" fmla="*/ 29 w 58"/>
                <a:gd name="T1" fmla="*/ 0 h 58"/>
                <a:gd name="T2" fmla="*/ 40 w 58"/>
                <a:gd name="T3" fmla="*/ 2 h 58"/>
                <a:gd name="T4" fmla="*/ 49 w 58"/>
                <a:gd name="T5" fmla="*/ 8 h 58"/>
                <a:gd name="T6" fmla="*/ 55 w 58"/>
                <a:gd name="T7" fmla="*/ 17 h 58"/>
                <a:gd name="T8" fmla="*/ 58 w 58"/>
                <a:gd name="T9" fmla="*/ 29 h 58"/>
                <a:gd name="T10" fmla="*/ 55 w 58"/>
                <a:gd name="T11" fmla="*/ 41 h 58"/>
                <a:gd name="T12" fmla="*/ 49 w 58"/>
                <a:gd name="T13" fmla="*/ 50 h 58"/>
                <a:gd name="T14" fmla="*/ 40 w 58"/>
                <a:gd name="T15" fmla="*/ 56 h 58"/>
                <a:gd name="T16" fmla="*/ 29 w 58"/>
                <a:gd name="T17" fmla="*/ 58 h 58"/>
                <a:gd name="T18" fmla="*/ 17 w 58"/>
                <a:gd name="T19" fmla="*/ 56 h 58"/>
                <a:gd name="T20" fmla="*/ 8 w 58"/>
                <a:gd name="T21" fmla="*/ 50 h 58"/>
                <a:gd name="T22" fmla="*/ 2 w 58"/>
                <a:gd name="T23" fmla="*/ 41 h 58"/>
                <a:gd name="T24" fmla="*/ 0 w 58"/>
                <a:gd name="T25" fmla="*/ 29 h 58"/>
                <a:gd name="T26" fmla="*/ 2 w 58"/>
                <a:gd name="T27" fmla="*/ 17 h 58"/>
                <a:gd name="T28" fmla="*/ 8 w 58"/>
                <a:gd name="T29" fmla="*/ 8 h 58"/>
                <a:gd name="T30" fmla="*/ 17 w 58"/>
                <a:gd name="T31" fmla="*/ 2 h 58"/>
                <a:gd name="T32" fmla="*/ 29 w 5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lnTo>
                    <a:pt x="40" y="2"/>
                  </a:lnTo>
                  <a:lnTo>
                    <a:pt x="49" y="8"/>
                  </a:lnTo>
                  <a:lnTo>
                    <a:pt x="55" y="17"/>
                  </a:lnTo>
                  <a:lnTo>
                    <a:pt x="58" y="29"/>
                  </a:lnTo>
                  <a:lnTo>
                    <a:pt x="55" y="41"/>
                  </a:lnTo>
                  <a:lnTo>
                    <a:pt x="49" y="50"/>
                  </a:lnTo>
                  <a:lnTo>
                    <a:pt x="40" y="56"/>
                  </a:lnTo>
                  <a:lnTo>
                    <a:pt x="29" y="58"/>
                  </a:lnTo>
                  <a:lnTo>
                    <a:pt x="17" y="56"/>
                  </a:lnTo>
                  <a:lnTo>
                    <a:pt x="8" y="50"/>
                  </a:lnTo>
                  <a:lnTo>
                    <a:pt x="2" y="41"/>
                  </a:lnTo>
                  <a:lnTo>
                    <a:pt x="0" y="29"/>
                  </a:lnTo>
                  <a:lnTo>
                    <a:pt x="2" y="17"/>
                  </a:lnTo>
                  <a:lnTo>
                    <a:pt x="8" y="8"/>
                  </a:lnTo>
                  <a:lnTo>
                    <a:pt x="17" y="2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6" name="Freeform 634"/>
            <p:cNvSpPr>
              <a:spLocks/>
            </p:cNvSpPr>
            <p:nvPr/>
          </p:nvSpPr>
          <p:spPr bwMode="auto">
            <a:xfrm>
              <a:off x="11734801" y="2192338"/>
              <a:ext cx="4763" cy="4763"/>
            </a:xfrm>
            <a:custGeom>
              <a:avLst/>
              <a:gdLst>
                <a:gd name="T0" fmla="*/ 29 w 58"/>
                <a:gd name="T1" fmla="*/ 0 h 59"/>
                <a:gd name="T2" fmla="*/ 40 w 58"/>
                <a:gd name="T3" fmla="*/ 2 h 59"/>
                <a:gd name="T4" fmla="*/ 49 w 58"/>
                <a:gd name="T5" fmla="*/ 8 h 59"/>
                <a:gd name="T6" fmla="*/ 55 w 58"/>
                <a:gd name="T7" fmla="*/ 18 h 59"/>
                <a:gd name="T8" fmla="*/ 58 w 58"/>
                <a:gd name="T9" fmla="*/ 29 h 59"/>
                <a:gd name="T10" fmla="*/ 55 w 58"/>
                <a:gd name="T11" fmla="*/ 41 h 59"/>
                <a:gd name="T12" fmla="*/ 49 w 58"/>
                <a:gd name="T13" fmla="*/ 50 h 59"/>
                <a:gd name="T14" fmla="*/ 40 w 58"/>
                <a:gd name="T15" fmla="*/ 56 h 59"/>
                <a:gd name="T16" fmla="*/ 29 w 58"/>
                <a:gd name="T17" fmla="*/ 59 h 59"/>
                <a:gd name="T18" fmla="*/ 18 w 58"/>
                <a:gd name="T19" fmla="*/ 56 h 59"/>
                <a:gd name="T20" fmla="*/ 8 w 58"/>
                <a:gd name="T21" fmla="*/ 50 h 59"/>
                <a:gd name="T22" fmla="*/ 2 w 58"/>
                <a:gd name="T23" fmla="*/ 41 h 59"/>
                <a:gd name="T24" fmla="*/ 0 w 58"/>
                <a:gd name="T25" fmla="*/ 29 h 59"/>
                <a:gd name="T26" fmla="*/ 2 w 58"/>
                <a:gd name="T27" fmla="*/ 18 h 59"/>
                <a:gd name="T28" fmla="*/ 8 w 58"/>
                <a:gd name="T29" fmla="*/ 8 h 59"/>
                <a:gd name="T30" fmla="*/ 18 w 58"/>
                <a:gd name="T31" fmla="*/ 2 h 59"/>
                <a:gd name="T32" fmla="*/ 29 w 58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9">
                  <a:moveTo>
                    <a:pt x="29" y="0"/>
                  </a:moveTo>
                  <a:lnTo>
                    <a:pt x="40" y="2"/>
                  </a:lnTo>
                  <a:lnTo>
                    <a:pt x="49" y="8"/>
                  </a:lnTo>
                  <a:lnTo>
                    <a:pt x="55" y="18"/>
                  </a:lnTo>
                  <a:lnTo>
                    <a:pt x="58" y="29"/>
                  </a:lnTo>
                  <a:lnTo>
                    <a:pt x="55" y="41"/>
                  </a:lnTo>
                  <a:lnTo>
                    <a:pt x="49" y="50"/>
                  </a:lnTo>
                  <a:lnTo>
                    <a:pt x="40" y="56"/>
                  </a:lnTo>
                  <a:lnTo>
                    <a:pt x="29" y="59"/>
                  </a:lnTo>
                  <a:lnTo>
                    <a:pt x="18" y="56"/>
                  </a:lnTo>
                  <a:lnTo>
                    <a:pt x="8" y="50"/>
                  </a:lnTo>
                  <a:lnTo>
                    <a:pt x="2" y="41"/>
                  </a:lnTo>
                  <a:lnTo>
                    <a:pt x="0" y="29"/>
                  </a:lnTo>
                  <a:lnTo>
                    <a:pt x="2" y="18"/>
                  </a:lnTo>
                  <a:lnTo>
                    <a:pt x="8" y="8"/>
                  </a:lnTo>
                  <a:lnTo>
                    <a:pt x="18" y="2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7" name="Freeform 635"/>
            <p:cNvSpPr>
              <a:spLocks/>
            </p:cNvSpPr>
            <p:nvPr/>
          </p:nvSpPr>
          <p:spPr bwMode="auto">
            <a:xfrm>
              <a:off x="11734801" y="2200276"/>
              <a:ext cx="4763" cy="4763"/>
            </a:xfrm>
            <a:custGeom>
              <a:avLst/>
              <a:gdLst>
                <a:gd name="T0" fmla="*/ 29 w 58"/>
                <a:gd name="T1" fmla="*/ 0 h 58"/>
                <a:gd name="T2" fmla="*/ 40 w 58"/>
                <a:gd name="T3" fmla="*/ 2 h 58"/>
                <a:gd name="T4" fmla="*/ 49 w 58"/>
                <a:gd name="T5" fmla="*/ 8 h 58"/>
                <a:gd name="T6" fmla="*/ 55 w 58"/>
                <a:gd name="T7" fmla="*/ 17 h 58"/>
                <a:gd name="T8" fmla="*/ 58 w 58"/>
                <a:gd name="T9" fmla="*/ 28 h 58"/>
                <a:gd name="T10" fmla="*/ 55 w 58"/>
                <a:gd name="T11" fmla="*/ 40 h 58"/>
                <a:gd name="T12" fmla="*/ 49 w 58"/>
                <a:gd name="T13" fmla="*/ 49 h 58"/>
                <a:gd name="T14" fmla="*/ 40 w 58"/>
                <a:gd name="T15" fmla="*/ 55 h 58"/>
                <a:gd name="T16" fmla="*/ 29 w 58"/>
                <a:gd name="T17" fmla="*/ 58 h 58"/>
                <a:gd name="T18" fmla="*/ 18 w 58"/>
                <a:gd name="T19" fmla="*/ 55 h 58"/>
                <a:gd name="T20" fmla="*/ 8 w 58"/>
                <a:gd name="T21" fmla="*/ 49 h 58"/>
                <a:gd name="T22" fmla="*/ 2 w 58"/>
                <a:gd name="T23" fmla="*/ 40 h 58"/>
                <a:gd name="T24" fmla="*/ 0 w 58"/>
                <a:gd name="T25" fmla="*/ 28 h 58"/>
                <a:gd name="T26" fmla="*/ 2 w 58"/>
                <a:gd name="T27" fmla="*/ 17 h 58"/>
                <a:gd name="T28" fmla="*/ 8 w 58"/>
                <a:gd name="T29" fmla="*/ 8 h 58"/>
                <a:gd name="T30" fmla="*/ 18 w 58"/>
                <a:gd name="T31" fmla="*/ 2 h 58"/>
                <a:gd name="T32" fmla="*/ 29 w 5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lnTo>
                    <a:pt x="40" y="2"/>
                  </a:lnTo>
                  <a:lnTo>
                    <a:pt x="49" y="8"/>
                  </a:lnTo>
                  <a:lnTo>
                    <a:pt x="55" y="17"/>
                  </a:lnTo>
                  <a:lnTo>
                    <a:pt x="58" y="28"/>
                  </a:lnTo>
                  <a:lnTo>
                    <a:pt x="55" y="40"/>
                  </a:lnTo>
                  <a:lnTo>
                    <a:pt x="49" y="49"/>
                  </a:lnTo>
                  <a:lnTo>
                    <a:pt x="40" y="55"/>
                  </a:lnTo>
                  <a:lnTo>
                    <a:pt x="29" y="58"/>
                  </a:lnTo>
                  <a:lnTo>
                    <a:pt x="18" y="55"/>
                  </a:lnTo>
                  <a:lnTo>
                    <a:pt x="8" y="49"/>
                  </a:lnTo>
                  <a:lnTo>
                    <a:pt x="2" y="40"/>
                  </a:lnTo>
                  <a:lnTo>
                    <a:pt x="0" y="28"/>
                  </a:lnTo>
                  <a:lnTo>
                    <a:pt x="2" y="17"/>
                  </a:lnTo>
                  <a:lnTo>
                    <a:pt x="8" y="8"/>
                  </a:lnTo>
                  <a:lnTo>
                    <a:pt x="18" y="2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8" name="Freeform 636"/>
            <p:cNvSpPr>
              <a:spLocks/>
            </p:cNvSpPr>
            <p:nvPr/>
          </p:nvSpPr>
          <p:spPr bwMode="auto">
            <a:xfrm>
              <a:off x="11734801" y="2160588"/>
              <a:ext cx="4763" cy="4763"/>
            </a:xfrm>
            <a:custGeom>
              <a:avLst/>
              <a:gdLst>
                <a:gd name="T0" fmla="*/ 29 w 58"/>
                <a:gd name="T1" fmla="*/ 0 h 58"/>
                <a:gd name="T2" fmla="*/ 40 w 58"/>
                <a:gd name="T3" fmla="*/ 2 h 58"/>
                <a:gd name="T4" fmla="*/ 49 w 58"/>
                <a:gd name="T5" fmla="*/ 8 h 58"/>
                <a:gd name="T6" fmla="*/ 55 w 58"/>
                <a:gd name="T7" fmla="*/ 18 h 58"/>
                <a:gd name="T8" fmla="*/ 58 w 58"/>
                <a:gd name="T9" fmla="*/ 29 h 58"/>
                <a:gd name="T10" fmla="*/ 55 w 58"/>
                <a:gd name="T11" fmla="*/ 40 h 58"/>
                <a:gd name="T12" fmla="*/ 49 w 58"/>
                <a:gd name="T13" fmla="*/ 49 h 58"/>
                <a:gd name="T14" fmla="*/ 40 w 58"/>
                <a:gd name="T15" fmla="*/ 56 h 58"/>
                <a:gd name="T16" fmla="*/ 29 w 58"/>
                <a:gd name="T17" fmla="*/ 58 h 58"/>
                <a:gd name="T18" fmla="*/ 17 w 58"/>
                <a:gd name="T19" fmla="*/ 56 h 58"/>
                <a:gd name="T20" fmla="*/ 8 w 58"/>
                <a:gd name="T21" fmla="*/ 49 h 58"/>
                <a:gd name="T22" fmla="*/ 2 w 58"/>
                <a:gd name="T23" fmla="*/ 40 h 58"/>
                <a:gd name="T24" fmla="*/ 0 w 58"/>
                <a:gd name="T25" fmla="*/ 29 h 58"/>
                <a:gd name="T26" fmla="*/ 2 w 58"/>
                <a:gd name="T27" fmla="*/ 18 h 58"/>
                <a:gd name="T28" fmla="*/ 8 w 58"/>
                <a:gd name="T29" fmla="*/ 8 h 58"/>
                <a:gd name="T30" fmla="*/ 17 w 58"/>
                <a:gd name="T31" fmla="*/ 2 h 58"/>
                <a:gd name="T32" fmla="*/ 29 w 5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lnTo>
                    <a:pt x="40" y="2"/>
                  </a:lnTo>
                  <a:lnTo>
                    <a:pt x="49" y="8"/>
                  </a:lnTo>
                  <a:lnTo>
                    <a:pt x="55" y="18"/>
                  </a:lnTo>
                  <a:lnTo>
                    <a:pt x="58" y="29"/>
                  </a:lnTo>
                  <a:lnTo>
                    <a:pt x="55" y="40"/>
                  </a:lnTo>
                  <a:lnTo>
                    <a:pt x="49" y="49"/>
                  </a:lnTo>
                  <a:lnTo>
                    <a:pt x="40" y="56"/>
                  </a:lnTo>
                  <a:lnTo>
                    <a:pt x="29" y="58"/>
                  </a:lnTo>
                  <a:lnTo>
                    <a:pt x="17" y="56"/>
                  </a:lnTo>
                  <a:lnTo>
                    <a:pt x="8" y="49"/>
                  </a:lnTo>
                  <a:lnTo>
                    <a:pt x="2" y="40"/>
                  </a:lnTo>
                  <a:lnTo>
                    <a:pt x="0" y="29"/>
                  </a:lnTo>
                  <a:lnTo>
                    <a:pt x="2" y="18"/>
                  </a:lnTo>
                  <a:lnTo>
                    <a:pt x="8" y="8"/>
                  </a:lnTo>
                  <a:lnTo>
                    <a:pt x="17" y="2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9" name="Freeform 637"/>
            <p:cNvSpPr>
              <a:spLocks/>
            </p:cNvSpPr>
            <p:nvPr/>
          </p:nvSpPr>
          <p:spPr bwMode="auto">
            <a:xfrm>
              <a:off x="11734801" y="2168526"/>
              <a:ext cx="4763" cy="4763"/>
            </a:xfrm>
            <a:custGeom>
              <a:avLst/>
              <a:gdLst>
                <a:gd name="T0" fmla="*/ 29 w 58"/>
                <a:gd name="T1" fmla="*/ 0 h 57"/>
                <a:gd name="T2" fmla="*/ 40 w 58"/>
                <a:gd name="T3" fmla="*/ 2 h 57"/>
                <a:gd name="T4" fmla="*/ 49 w 58"/>
                <a:gd name="T5" fmla="*/ 8 h 57"/>
                <a:gd name="T6" fmla="*/ 55 w 58"/>
                <a:gd name="T7" fmla="*/ 17 h 57"/>
                <a:gd name="T8" fmla="*/ 58 w 58"/>
                <a:gd name="T9" fmla="*/ 29 h 57"/>
                <a:gd name="T10" fmla="*/ 55 w 58"/>
                <a:gd name="T11" fmla="*/ 40 h 57"/>
                <a:gd name="T12" fmla="*/ 49 w 58"/>
                <a:gd name="T13" fmla="*/ 49 h 57"/>
                <a:gd name="T14" fmla="*/ 40 w 58"/>
                <a:gd name="T15" fmla="*/ 55 h 57"/>
                <a:gd name="T16" fmla="*/ 29 w 58"/>
                <a:gd name="T17" fmla="*/ 57 h 57"/>
                <a:gd name="T18" fmla="*/ 18 w 58"/>
                <a:gd name="T19" fmla="*/ 55 h 57"/>
                <a:gd name="T20" fmla="*/ 8 w 58"/>
                <a:gd name="T21" fmla="*/ 49 h 57"/>
                <a:gd name="T22" fmla="*/ 2 w 58"/>
                <a:gd name="T23" fmla="*/ 40 h 57"/>
                <a:gd name="T24" fmla="*/ 0 w 58"/>
                <a:gd name="T25" fmla="*/ 29 h 57"/>
                <a:gd name="T26" fmla="*/ 2 w 58"/>
                <a:gd name="T27" fmla="*/ 17 h 57"/>
                <a:gd name="T28" fmla="*/ 8 w 58"/>
                <a:gd name="T29" fmla="*/ 8 h 57"/>
                <a:gd name="T30" fmla="*/ 18 w 58"/>
                <a:gd name="T31" fmla="*/ 2 h 57"/>
                <a:gd name="T32" fmla="*/ 29 w 58"/>
                <a:gd name="T3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7">
                  <a:moveTo>
                    <a:pt x="29" y="0"/>
                  </a:moveTo>
                  <a:lnTo>
                    <a:pt x="40" y="2"/>
                  </a:lnTo>
                  <a:lnTo>
                    <a:pt x="49" y="8"/>
                  </a:lnTo>
                  <a:lnTo>
                    <a:pt x="55" y="17"/>
                  </a:lnTo>
                  <a:lnTo>
                    <a:pt x="58" y="29"/>
                  </a:lnTo>
                  <a:lnTo>
                    <a:pt x="55" y="40"/>
                  </a:lnTo>
                  <a:lnTo>
                    <a:pt x="49" y="49"/>
                  </a:lnTo>
                  <a:lnTo>
                    <a:pt x="40" y="55"/>
                  </a:lnTo>
                  <a:lnTo>
                    <a:pt x="29" y="57"/>
                  </a:lnTo>
                  <a:lnTo>
                    <a:pt x="18" y="55"/>
                  </a:lnTo>
                  <a:lnTo>
                    <a:pt x="8" y="49"/>
                  </a:lnTo>
                  <a:lnTo>
                    <a:pt x="2" y="40"/>
                  </a:lnTo>
                  <a:lnTo>
                    <a:pt x="0" y="29"/>
                  </a:lnTo>
                  <a:lnTo>
                    <a:pt x="2" y="17"/>
                  </a:lnTo>
                  <a:lnTo>
                    <a:pt x="8" y="8"/>
                  </a:lnTo>
                  <a:lnTo>
                    <a:pt x="18" y="2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0" name="Freeform 638"/>
            <p:cNvSpPr>
              <a:spLocks/>
            </p:cNvSpPr>
            <p:nvPr/>
          </p:nvSpPr>
          <p:spPr bwMode="auto">
            <a:xfrm>
              <a:off x="11734801" y="2176463"/>
              <a:ext cx="4763" cy="4763"/>
            </a:xfrm>
            <a:custGeom>
              <a:avLst/>
              <a:gdLst>
                <a:gd name="T0" fmla="*/ 29 w 58"/>
                <a:gd name="T1" fmla="*/ 0 h 59"/>
                <a:gd name="T2" fmla="*/ 40 w 58"/>
                <a:gd name="T3" fmla="*/ 2 h 59"/>
                <a:gd name="T4" fmla="*/ 49 w 58"/>
                <a:gd name="T5" fmla="*/ 9 h 59"/>
                <a:gd name="T6" fmla="*/ 55 w 58"/>
                <a:gd name="T7" fmla="*/ 19 h 59"/>
                <a:gd name="T8" fmla="*/ 58 w 58"/>
                <a:gd name="T9" fmla="*/ 30 h 59"/>
                <a:gd name="T10" fmla="*/ 55 w 58"/>
                <a:gd name="T11" fmla="*/ 41 h 59"/>
                <a:gd name="T12" fmla="*/ 49 w 58"/>
                <a:gd name="T13" fmla="*/ 50 h 59"/>
                <a:gd name="T14" fmla="*/ 40 w 58"/>
                <a:gd name="T15" fmla="*/ 56 h 59"/>
                <a:gd name="T16" fmla="*/ 29 w 58"/>
                <a:gd name="T17" fmla="*/ 59 h 59"/>
                <a:gd name="T18" fmla="*/ 18 w 58"/>
                <a:gd name="T19" fmla="*/ 56 h 59"/>
                <a:gd name="T20" fmla="*/ 8 w 58"/>
                <a:gd name="T21" fmla="*/ 50 h 59"/>
                <a:gd name="T22" fmla="*/ 2 w 58"/>
                <a:gd name="T23" fmla="*/ 41 h 59"/>
                <a:gd name="T24" fmla="*/ 0 w 58"/>
                <a:gd name="T25" fmla="*/ 30 h 59"/>
                <a:gd name="T26" fmla="*/ 2 w 58"/>
                <a:gd name="T27" fmla="*/ 19 h 59"/>
                <a:gd name="T28" fmla="*/ 8 w 58"/>
                <a:gd name="T29" fmla="*/ 9 h 59"/>
                <a:gd name="T30" fmla="*/ 18 w 58"/>
                <a:gd name="T31" fmla="*/ 2 h 59"/>
                <a:gd name="T32" fmla="*/ 29 w 58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9">
                  <a:moveTo>
                    <a:pt x="29" y="0"/>
                  </a:moveTo>
                  <a:lnTo>
                    <a:pt x="40" y="2"/>
                  </a:lnTo>
                  <a:lnTo>
                    <a:pt x="49" y="9"/>
                  </a:lnTo>
                  <a:lnTo>
                    <a:pt x="55" y="19"/>
                  </a:lnTo>
                  <a:lnTo>
                    <a:pt x="58" y="30"/>
                  </a:lnTo>
                  <a:lnTo>
                    <a:pt x="55" y="41"/>
                  </a:lnTo>
                  <a:lnTo>
                    <a:pt x="49" y="50"/>
                  </a:lnTo>
                  <a:lnTo>
                    <a:pt x="40" y="56"/>
                  </a:lnTo>
                  <a:lnTo>
                    <a:pt x="29" y="59"/>
                  </a:lnTo>
                  <a:lnTo>
                    <a:pt x="18" y="56"/>
                  </a:lnTo>
                  <a:lnTo>
                    <a:pt x="8" y="50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2" y="19"/>
                  </a:lnTo>
                  <a:lnTo>
                    <a:pt x="8" y="9"/>
                  </a:lnTo>
                  <a:lnTo>
                    <a:pt x="18" y="2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1" name="Freeform 639"/>
            <p:cNvSpPr>
              <a:spLocks/>
            </p:cNvSpPr>
            <p:nvPr/>
          </p:nvSpPr>
          <p:spPr bwMode="auto">
            <a:xfrm>
              <a:off x="11734801" y="2324101"/>
              <a:ext cx="4763" cy="6350"/>
            </a:xfrm>
            <a:custGeom>
              <a:avLst/>
              <a:gdLst>
                <a:gd name="T0" fmla="*/ 29 w 58"/>
                <a:gd name="T1" fmla="*/ 0 h 58"/>
                <a:gd name="T2" fmla="*/ 40 w 58"/>
                <a:gd name="T3" fmla="*/ 2 h 58"/>
                <a:gd name="T4" fmla="*/ 49 w 58"/>
                <a:gd name="T5" fmla="*/ 9 h 58"/>
                <a:gd name="T6" fmla="*/ 55 w 58"/>
                <a:gd name="T7" fmla="*/ 18 h 58"/>
                <a:gd name="T8" fmla="*/ 58 w 58"/>
                <a:gd name="T9" fmla="*/ 29 h 58"/>
                <a:gd name="T10" fmla="*/ 55 w 58"/>
                <a:gd name="T11" fmla="*/ 40 h 58"/>
                <a:gd name="T12" fmla="*/ 49 w 58"/>
                <a:gd name="T13" fmla="*/ 50 h 58"/>
                <a:gd name="T14" fmla="*/ 40 w 58"/>
                <a:gd name="T15" fmla="*/ 56 h 58"/>
                <a:gd name="T16" fmla="*/ 29 w 58"/>
                <a:gd name="T17" fmla="*/ 58 h 58"/>
                <a:gd name="T18" fmla="*/ 18 w 58"/>
                <a:gd name="T19" fmla="*/ 56 h 58"/>
                <a:gd name="T20" fmla="*/ 8 w 58"/>
                <a:gd name="T21" fmla="*/ 50 h 58"/>
                <a:gd name="T22" fmla="*/ 2 w 58"/>
                <a:gd name="T23" fmla="*/ 40 h 58"/>
                <a:gd name="T24" fmla="*/ 0 w 58"/>
                <a:gd name="T25" fmla="*/ 29 h 58"/>
                <a:gd name="T26" fmla="*/ 2 w 58"/>
                <a:gd name="T27" fmla="*/ 18 h 58"/>
                <a:gd name="T28" fmla="*/ 8 w 58"/>
                <a:gd name="T29" fmla="*/ 9 h 58"/>
                <a:gd name="T30" fmla="*/ 18 w 58"/>
                <a:gd name="T31" fmla="*/ 2 h 58"/>
                <a:gd name="T32" fmla="*/ 29 w 5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lnTo>
                    <a:pt x="40" y="2"/>
                  </a:lnTo>
                  <a:lnTo>
                    <a:pt x="49" y="9"/>
                  </a:lnTo>
                  <a:lnTo>
                    <a:pt x="55" y="18"/>
                  </a:lnTo>
                  <a:lnTo>
                    <a:pt x="58" y="29"/>
                  </a:lnTo>
                  <a:lnTo>
                    <a:pt x="55" y="40"/>
                  </a:lnTo>
                  <a:lnTo>
                    <a:pt x="49" y="50"/>
                  </a:lnTo>
                  <a:lnTo>
                    <a:pt x="40" y="56"/>
                  </a:lnTo>
                  <a:lnTo>
                    <a:pt x="29" y="58"/>
                  </a:lnTo>
                  <a:lnTo>
                    <a:pt x="18" y="56"/>
                  </a:lnTo>
                  <a:lnTo>
                    <a:pt x="8" y="50"/>
                  </a:lnTo>
                  <a:lnTo>
                    <a:pt x="2" y="40"/>
                  </a:lnTo>
                  <a:lnTo>
                    <a:pt x="0" y="29"/>
                  </a:lnTo>
                  <a:lnTo>
                    <a:pt x="2" y="18"/>
                  </a:lnTo>
                  <a:lnTo>
                    <a:pt x="8" y="9"/>
                  </a:lnTo>
                  <a:lnTo>
                    <a:pt x="18" y="2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2" name="Freeform 640"/>
            <p:cNvSpPr>
              <a:spLocks/>
            </p:cNvSpPr>
            <p:nvPr/>
          </p:nvSpPr>
          <p:spPr bwMode="auto">
            <a:xfrm>
              <a:off x="11734801" y="2333626"/>
              <a:ext cx="4763" cy="4763"/>
            </a:xfrm>
            <a:custGeom>
              <a:avLst/>
              <a:gdLst>
                <a:gd name="T0" fmla="*/ 29 w 58"/>
                <a:gd name="T1" fmla="*/ 0 h 58"/>
                <a:gd name="T2" fmla="*/ 40 w 58"/>
                <a:gd name="T3" fmla="*/ 2 h 58"/>
                <a:gd name="T4" fmla="*/ 49 w 58"/>
                <a:gd name="T5" fmla="*/ 8 h 58"/>
                <a:gd name="T6" fmla="*/ 55 w 58"/>
                <a:gd name="T7" fmla="*/ 17 h 58"/>
                <a:gd name="T8" fmla="*/ 58 w 58"/>
                <a:gd name="T9" fmla="*/ 29 h 58"/>
                <a:gd name="T10" fmla="*/ 55 w 58"/>
                <a:gd name="T11" fmla="*/ 40 h 58"/>
                <a:gd name="T12" fmla="*/ 49 w 58"/>
                <a:gd name="T13" fmla="*/ 49 h 58"/>
                <a:gd name="T14" fmla="*/ 40 w 58"/>
                <a:gd name="T15" fmla="*/ 55 h 58"/>
                <a:gd name="T16" fmla="*/ 29 w 58"/>
                <a:gd name="T17" fmla="*/ 58 h 58"/>
                <a:gd name="T18" fmla="*/ 18 w 58"/>
                <a:gd name="T19" fmla="*/ 55 h 58"/>
                <a:gd name="T20" fmla="*/ 8 w 58"/>
                <a:gd name="T21" fmla="*/ 49 h 58"/>
                <a:gd name="T22" fmla="*/ 2 w 58"/>
                <a:gd name="T23" fmla="*/ 40 h 58"/>
                <a:gd name="T24" fmla="*/ 0 w 58"/>
                <a:gd name="T25" fmla="*/ 29 h 58"/>
                <a:gd name="T26" fmla="*/ 2 w 58"/>
                <a:gd name="T27" fmla="*/ 17 h 58"/>
                <a:gd name="T28" fmla="*/ 8 w 58"/>
                <a:gd name="T29" fmla="*/ 8 h 58"/>
                <a:gd name="T30" fmla="*/ 18 w 58"/>
                <a:gd name="T31" fmla="*/ 2 h 58"/>
                <a:gd name="T32" fmla="*/ 29 w 5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lnTo>
                    <a:pt x="40" y="2"/>
                  </a:lnTo>
                  <a:lnTo>
                    <a:pt x="49" y="8"/>
                  </a:lnTo>
                  <a:lnTo>
                    <a:pt x="55" y="17"/>
                  </a:lnTo>
                  <a:lnTo>
                    <a:pt x="58" y="29"/>
                  </a:lnTo>
                  <a:lnTo>
                    <a:pt x="55" y="40"/>
                  </a:lnTo>
                  <a:lnTo>
                    <a:pt x="49" y="49"/>
                  </a:lnTo>
                  <a:lnTo>
                    <a:pt x="40" y="55"/>
                  </a:lnTo>
                  <a:lnTo>
                    <a:pt x="29" y="58"/>
                  </a:lnTo>
                  <a:lnTo>
                    <a:pt x="18" y="55"/>
                  </a:lnTo>
                  <a:lnTo>
                    <a:pt x="8" y="49"/>
                  </a:lnTo>
                  <a:lnTo>
                    <a:pt x="2" y="40"/>
                  </a:lnTo>
                  <a:lnTo>
                    <a:pt x="0" y="29"/>
                  </a:lnTo>
                  <a:lnTo>
                    <a:pt x="2" y="17"/>
                  </a:lnTo>
                  <a:lnTo>
                    <a:pt x="8" y="8"/>
                  </a:lnTo>
                  <a:lnTo>
                    <a:pt x="18" y="2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3" name="Freeform 641"/>
            <p:cNvSpPr>
              <a:spLocks/>
            </p:cNvSpPr>
            <p:nvPr/>
          </p:nvSpPr>
          <p:spPr bwMode="auto">
            <a:xfrm>
              <a:off x="11734801" y="2292351"/>
              <a:ext cx="4763" cy="6350"/>
            </a:xfrm>
            <a:custGeom>
              <a:avLst/>
              <a:gdLst>
                <a:gd name="T0" fmla="*/ 29 w 58"/>
                <a:gd name="T1" fmla="*/ 0 h 59"/>
                <a:gd name="T2" fmla="*/ 40 w 58"/>
                <a:gd name="T3" fmla="*/ 3 h 59"/>
                <a:gd name="T4" fmla="*/ 49 w 58"/>
                <a:gd name="T5" fmla="*/ 10 h 59"/>
                <a:gd name="T6" fmla="*/ 55 w 58"/>
                <a:gd name="T7" fmla="*/ 19 h 59"/>
                <a:gd name="T8" fmla="*/ 58 w 58"/>
                <a:gd name="T9" fmla="*/ 30 h 59"/>
                <a:gd name="T10" fmla="*/ 55 w 58"/>
                <a:gd name="T11" fmla="*/ 42 h 59"/>
                <a:gd name="T12" fmla="*/ 49 w 58"/>
                <a:gd name="T13" fmla="*/ 51 h 59"/>
                <a:gd name="T14" fmla="*/ 40 w 58"/>
                <a:gd name="T15" fmla="*/ 57 h 59"/>
                <a:gd name="T16" fmla="*/ 29 w 58"/>
                <a:gd name="T17" fmla="*/ 59 h 59"/>
                <a:gd name="T18" fmla="*/ 17 w 58"/>
                <a:gd name="T19" fmla="*/ 57 h 59"/>
                <a:gd name="T20" fmla="*/ 8 w 58"/>
                <a:gd name="T21" fmla="*/ 51 h 59"/>
                <a:gd name="T22" fmla="*/ 2 w 58"/>
                <a:gd name="T23" fmla="*/ 42 h 59"/>
                <a:gd name="T24" fmla="*/ 0 w 58"/>
                <a:gd name="T25" fmla="*/ 30 h 59"/>
                <a:gd name="T26" fmla="*/ 2 w 58"/>
                <a:gd name="T27" fmla="*/ 19 h 59"/>
                <a:gd name="T28" fmla="*/ 8 w 58"/>
                <a:gd name="T29" fmla="*/ 10 h 59"/>
                <a:gd name="T30" fmla="*/ 17 w 58"/>
                <a:gd name="T31" fmla="*/ 3 h 59"/>
                <a:gd name="T32" fmla="*/ 29 w 58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9">
                  <a:moveTo>
                    <a:pt x="29" y="0"/>
                  </a:moveTo>
                  <a:lnTo>
                    <a:pt x="40" y="3"/>
                  </a:lnTo>
                  <a:lnTo>
                    <a:pt x="49" y="10"/>
                  </a:lnTo>
                  <a:lnTo>
                    <a:pt x="55" y="19"/>
                  </a:lnTo>
                  <a:lnTo>
                    <a:pt x="58" y="30"/>
                  </a:lnTo>
                  <a:lnTo>
                    <a:pt x="55" y="42"/>
                  </a:lnTo>
                  <a:lnTo>
                    <a:pt x="49" y="51"/>
                  </a:lnTo>
                  <a:lnTo>
                    <a:pt x="40" y="57"/>
                  </a:lnTo>
                  <a:lnTo>
                    <a:pt x="29" y="59"/>
                  </a:lnTo>
                  <a:lnTo>
                    <a:pt x="17" y="57"/>
                  </a:lnTo>
                  <a:lnTo>
                    <a:pt x="8" y="51"/>
                  </a:lnTo>
                  <a:lnTo>
                    <a:pt x="2" y="42"/>
                  </a:lnTo>
                  <a:lnTo>
                    <a:pt x="0" y="30"/>
                  </a:lnTo>
                  <a:lnTo>
                    <a:pt x="2" y="19"/>
                  </a:lnTo>
                  <a:lnTo>
                    <a:pt x="8" y="10"/>
                  </a:lnTo>
                  <a:lnTo>
                    <a:pt x="17" y="3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4" name="Freeform 642"/>
            <p:cNvSpPr>
              <a:spLocks/>
            </p:cNvSpPr>
            <p:nvPr/>
          </p:nvSpPr>
          <p:spPr bwMode="auto">
            <a:xfrm>
              <a:off x="11734801" y="2300288"/>
              <a:ext cx="4763" cy="6350"/>
            </a:xfrm>
            <a:custGeom>
              <a:avLst/>
              <a:gdLst>
                <a:gd name="T0" fmla="*/ 29 w 58"/>
                <a:gd name="T1" fmla="*/ 0 h 59"/>
                <a:gd name="T2" fmla="*/ 40 w 58"/>
                <a:gd name="T3" fmla="*/ 2 h 59"/>
                <a:gd name="T4" fmla="*/ 49 w 58"/>
                <a:gd name="T5" fmla="*/ 8 h 59"/>
                <a:gd name="T6" fmla="*/ 55 w 58"/>
                <a:gd name="T7" fmla="*/ 18 h 59"/>
                <a:gd name="T8" fmla="*/ 58 w 58"/>
                <a:gd name="T9" fmla="*/ 30 h 59"/>
                <a:gd name="T10" fmla="*/ 55 w 58"/>
                <a:gd name="T11" fmla="*/ 41 h 59"/>
                <a:gd name="T12" fmla="*/ 49 w 58"/>
                <a:gd name="T13" fmla="*/ 50 h 59"/>
                <a:gd name="T14" fmla="*/ 40 w 58"/>
                <a:gd name="T15" fmla="*/ 56 h 59"/>
                <a:gd name="T16" fmla="*/ 29 w 58"/>
                <a:gd name="T17" fmla="*/ 59 h 59"/>
                <a:gd name="T18" fmla="*/ 18 w 58"/>
                <a:gd name="T19" fmla="*/ 56 h 59"/>
                <a:gd name="T20" fmla="*/ 8 w 58"/>
                <a:gd name="T21" fmla="*/ 50 h 59"/>
                <a:gd name="T22" fmla="*/ 2 w 58"/>
                <a:gd name="T23" fmla="*/ 41 h 59"/>
                <a:gd name="T24" fmla="*/ 0 w 58"/>
                <a:gd name="T25" fmla="*/ 30 h 59"/>
                <a:gd name="T26" fmla="*/ 2 w 58"/>
                <a:gd name="T27" fmla="*/ 18 h 59"/>
                <a:gd name="T28" fmla="*/ 8 w 58"/>
                <a:gd name="T29" fmla="*/ 8 h 59"/>
                <a:gd name="T30" fmla="*/ 18 w 58"/>
                <a:gd name="T31" fmla="*/ 2 h 59"/>
                <a:gd name="T32" fmla="*/ 29 w 58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9">
                  <a:moveTo>
                    <a:pt x="29" y="0"/>
                  </a:moveTo>
                  <a:lnTo>
                    <a:pt x="40" y="2"/>
                  </a:lnTo>
                  <a:lnTo>
                    <a:pt x="49" y="8"/>
                  </a:lnTo>
                  <a:lnTo>
                    <a:pt x="55" y="18"/>
                  </a:lnTo>
                  <a:lnTo>
                    <a:pt x="58" y="30"/>
                  </a:lnTo>
                  <a:lnTo>
                    <a:pt x="55" y="41"/>
                  </a:lnTo>
                  <a:lnTo>
                    <a:pt x="49" y="50"/>
                  </a:lnTo>
                  <a:lnTo>
                    <a:pt x="40" y="56"/>
                  </a:lnTo>
                  <a:lnTo>
                    <a:pt x="29" y="59"/>
                  </a:lnTo>
                  <a:lnTo>
                    <a:pt x="18" y="56"/>
                  </a:lnTo>
                  <a:lnTo>
                    <a:pt x="8" y="50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8" y="8"/>
                  </a:lnTo>
                  <a:lnTo>
                    <a:pt x="18" y="2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5" name="Freeform 643"/>
            <p:cNvSpPr>
              <a:spLocks/>
            </p:cNvSpPr>
            <p:nvPr/>
          </p:nvSpPr>
          <p:spPr bwMode="auto">
            <a:xfrm>
              <a:off x="11734801" y="2308226"/>
              <a:ext cx="4763" cy="6350"/>
            </a:xfrm>
            <a:custGeom>
              <a:avLst/>
              <a:gdLst>
                <a:gd name="T0" fmla="*/ 29 w 58"/>
                <a:gd name="T1" fmla="*/ 0 h 59"/>
                <a:gd name="T2" fmla="*/ 40 w 58"/>
                <a:gd name="T3" fmla="*/ 3 h 59"/>
                <a:gd name="T4" fmla="*/ 49 w 58"/>
                <a:gd name="T5" fmla="*/ 9 h 59"/>
                <a:gd name="T6" fmla="*/ 55 w 58"/>
                <a:gd name="T7" fmla="*/ 18 h 59"/>
                <a:gd name="T8" fmla="*/ 58 w 58"/>
                <a:gd name="T9" fmla="*/ 29 h 59"/>
                <a:gd name="T10" fmla="*/ 55 w 58"/>
                <a:gd name="T11" fmla="*/ 40 h 59"/>
                <a:gd name="T12" fmla="*/ 49 w 58"/>
                <a:gd name="T13" fmla="*/ 51 h 59"/>
                <a:gd name="T14" fmla="*/ 40 w 58"/>
                <a:gd name="T15" fmla="*/ 57 h 59"/>
                <a:gd name="T16" fmla="*/ 29 w 58"/>
                <a:gd name="T17" fmla="*/ 59 h 59"/>
                <a:gd name="T18" fmla="*/ 18 w 58"/>
                <a:gd name="T19" fmla="*/ 57 h 59"/>
                <a:gd name="T20" fmla="*/ 8 w 58"/>
                <a:gd name="T21" fmla="*/ 51 h 59"/>
                <a:gd name="T22" fmla="*/ 2 w 58"/>
                <a:gd name="T23" fmla="*/ 40 h 59"/>
                <a:gd name="T24" fmla="*/ 0 w 58"/>
                <a:gd name="T25" fmla="*/ 29 h 59"/>
                <a:gd name="T26" fmla="*/ 2 w 58"/>
                <a:gd name="T27" fmla="*/ 18 h 59"/>
                <a:gd name="T28" fmla="*/ 8 w 58"/>
                <a:gd name="T29" fmla="*/ 9 h 59"/>
                <a:gd name="T30" fmla="*/ 18 w 58"/>
                <a:gd name="T31" fmla="*/ 3 h 59"/>
                <a:gd name="T32" fmla="*/ 29 w 58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9">
                  <a:moveTo>
                    <a:pt x="29" y="0"/>
                  </a:moveTo>
                  <a:lnTo>
                    <a:pt x="40" y="3"/>
                  </a:lnTo>
                  <a:lnTo>
                    <a:pt x="49" y="9"/>
                  </a:lnTo>
                  <a:lnTo>
                    <a:pt x="55" y="18"/>
                  </a:lnTo>
                  <a:lnTo>
                    <a:pt x="58" y="29"/>
                  </a:lnTo>
                  <a:lnTo>
                    <a:pt x="55" y="40"/>
                  </a:lnTo>
                  <a:lnTo>
                    <a:pt x="49" y="51"/>
                  </a:lnTo>
                  <a:lnTo>
                    <a:pt x="40" y="57"/>
                  </a:lnTo>
                  <a:lnTo>
                    <a:pt x="29" y="59"/>
                  </a:lnTo>
                  <a:lnTo>
                    <a:pt x="18" y="57"/>
                  </a:lnTo>
                  <a:lnTo>
                    <a:pt x="8" y="51"/>
                  </a:lnTo>
                  <a:lnTo>
                    <a:pt x="2" y="40"/>
                  </a:lnTo>
                  <a:lnTo>
                    <a:pt x="0" y="29"/>
                  </a:lnTo>
                  <a:lnTo>
                    <a:pt x="2" y="18"/>
                  </a:lnTo>
                  <a:lnTo>
                    <a:pt x="8" y="9"/>
                  </a:lnTo>
                  <a:lnTo>
                    <a:pt x="18" y="3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6" name="Freeform 644"/>
            <p:cNvSpPr>
              <a:spLocks/>
            </p:cNvSpPr>
            <p:nvPr/>
          </p:nvSpPr>
          <p:spPr bwMode="auto">
            <a:xfrm>
              <a:off x="11734801" y="2316163"/>
              <a:ext cx="4763" cy="6350"/>
            </a:xfrm>
            <a:custGeom>
              <a:avLst/>
              <a:gdLst>
                <a:gd name="T0" fmla="*/ 29 w 58"/>
                <a:gd name="T1" fmla="*/ 0 h 57"/>
                <a:gd name="T2" fmla="*/ 40 w 58"/>
                <a:gd name="T3" fmla="*/ 2 h 57"/>
                <a:gd name="T4" fmla="*/ 49 w 58"/>
                <a:gd name="T5" fmla="*/ 8 h 57"/>
                <a:gd name="T6" fmla="*/ 55 w 58"/>
                <a:gd name="T7" fmla="*/ 17 h 57"/>
                <a:gd name="T8" fmla="*/ 58 w 58"/>
                <a:gd name="T9" fmla="*/ 28 h 57"/>
                <a:gd name="T10" fmla="*/ 55 w 58"/>
                <a:gd name="T11" fmla="*/ 40 h 57"/>
                <a:gd name="T12" fmla="*/ 49 w 58"/>
                <a:gd name="T13" fmla="*/ 49 h 57"/>
                <a:gd name="T14" fmla="*/ 40 w 58"/>
                <a:gd name="T15" fmla="*/ 55 h 57"/>
                <a:gd name="T16" fmla="*/ 29 w 58"/>
                <a:gd name="T17" fmla="*/ 57 h 57"/>
                <a:gd name="T18" fmla="*/ 17 w 58"/>
                <a:gd name="T19" fmla="*/ 55 h 57"/>
                <a:gd name="T20" fmla="*/ 8 w 58"/>
                <a:gd name="T21" fmla="*/ 49 h 57"/>
                <a:gd name="T22" fmla="*/ 2 w 58"/>
                <a:gd name="T23" fmla="*/ 39 h 57"/>
                <a:gd name="T24" fmla="*/ 0 w 58"/>
                <a:gd name="T25" fmla="*/ 28 h 57"/>
                <a:gd name="T26" fmla="*/ 2 w 58"/>
                <a:gd name="T27" fmla="*/ 17 h 57"/>
                <a:gd name="T28" fmla="*/ 8 w 58"/>
                <a:gd name="T29" fmla="*/ 8 h 57"/>
                <a:gd name="T30" fmla="*/ 17 w 58"/>
                <a:gd name="T31" fmla="*/ 2 h 57"/>
                <a:gd name="T32" fmla="*/ 29 w 58"/>
                <a:gd name="T3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7">
                  <a:moveTo>
                    <a:pt x="29" y="0"/>
                  </a:moveTo>
                  <a:lnTo>
                    <a:pt x="40" y="2"/>
                  </a:lnTo>
                  <a:lnTo>
                    <a:pt x="49" y="8"/>
                  </a:lnTo>
                  <a:lnTo>
                    <a:pt x="55" y="17"/>
                  </a:lnTo>
                  <a:lnTo>
                    <a:pt x="58" y="28"/>
                  </a:lnTo>
                  <a:lnTo>
                    <a:pt x="55" y="40"/>
                  </a:lnTo>
                  <a:lnTo>
                    <a:pt x="49" y="49"/>
                  </a:lnTo>
                  <a:lnTo>
                    <a:pt x="40" y="55"/>
                  </a:lnTo>
                  <a:lnTo>
                    <a:pt x="29" y="57"/>
                  </a:lnTo>
                  <a:lnTo>
                    <a:pt x="17" y="55"/>
                  </a:lnTo>
                  <a:lnTo>
                    <a:pt x="8" y="49"/>
                  </a:lnTo>
                  <a:lnTo>
                    <a:pt x="2" y="39"/>
                  </a:lnTo>
                  <a:lnTo>
                    <a:pt x="0" y="28"/>
                  </a:lnTo>
                  <a:lnTo>
                    <a:pt x="2" y="17"/>
                  </a:lnTo>
                  <a:lnTo>
                    <a:pt x="8" y="8"/>
                  </a:lnTo>
                  <a:lnTo>
                    <a:pt x="17" y="2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7" name="Freeform 645"/>
            <p:cNvSpPr>
              <a:spLocks/>
            </p:cNvSpPr>
            <p:nvPr/>
          </p:nvSpPr>
          <p:spPr bwMode="auto">
            <a:xfrm>
              <a:off x="11795126" y="2281238"/>
              <a:ext cx="6350" cy="4763"/>
            </a:xfrm>
            <a:custGeom>
              <a:avLst/>
              <a:gdLst>
                <a:gd name="T0" fmla="*/ 31 w 58"/>
                <a:gd name="T1" fmla="*/ 0 h 59"/>
                <a:gd name="T2" fmla="*/ 42 w 58"/>
                <a:gd name="T3" fmla="*/ 3 h 59"/>
                <a:gd name="T4" fmla="*/ 50 w 58"/>
                <a:gd name="T5" fmla="*/ 9 h 59"/>
                <a:gd name="T6" fmla="*/ 56 w 58"/>
                <a:gd name="T7" fmla="*/ 18 h 59"/>
                <a:gd name="T8" fmla="*/ 58 w 58"/>
                <a:gd name="T9" fmla="*/ 27 h 59"/>
                <a:gd name="T10" fmla="*/ 58 w 58"/>
                <a:gd name="T11" fmla="*/ 38 h 59"/>
                <a:gd name="T12" fmla="*/ 57 w 58"/>
                <a:gd name="T13" fmla="*/ 41 h 59"/>
                <a:gd name="T14" fmla="*/ 56 w 58"/>
                <a:gd name="T15" fmla="*/ 43 h 59"/>
                <a:gd name="T16" fmla="*/ 52 w 58"/>
                <a:gd name="T17" fmla="*/ 48 h 59"/>
                <a:gd name="T18" fmla="*/ 45 w 58"/>
                <a:gd name="T19" fmla="*/ 55 h 59"/>
                <a:gd name="T20" fmla="*/ 36 w 58"/>
                <a:gd name="T21" fmla="*/ 58 h 59"/>
                <a:gd name="T22" fmla="*/ 26 w 58"/>
                <a:gd name="T23" fmla="*/ 59 h 59"/>
                <a:gd name="T24" fmla="*/ 16 w 58"/>
                <a:gd name="T25" fmla="*/ 56 h 59"/>
                <a:gd name="T26" fmla="*/ 7 w 58"/>
                <a:gd name="T27" fmla="*/ 49 h 59"/>
                <a:gd name="T28" fmla="*/ 1 w 58"/>
                <a:gd name="T29" fmla="*/ 39 h 59"/>
                <a:gd name="T30" fmla="*/ 0 w 58"/>
                <a:gd name="T31" fmla="*/ 27 h 59"/>
                <a:gd name="T32" fmla="*/ 3 w 58"/>
                <a:gd name="T33" fmla="*/ 16 h 59"/>
                <a:gd name="T34" fmla="*/ 10 w 58"/>
                <a:gd name="T35" fmla="*/ 7 h 59"/>
                <a:gd name="T36" fmla="*/ 20 w 58"/>
                <a:gd name="T37" fmla="*/ 2 h 59"/>
                <a:gd name="T38" fmla="*/ 31 w 58"/>
                <a:gd name="T3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" h="59">
                  <a:moveTo>
                    <a:pt x="31" y="0"/>
                  </a:moveTo>
                  <a:lnTo>
                    <a:pt x="42" y="3"/>
                  </a:lnTo>
                  <a:lnTo>
                    <a:pt x="50" y="9"/>
                  </a:lnTo>
                  <a:lnTo>
                    <a:pt x="56" y="18"/>
                  </a:lnTo>
                  <a:lnTo>
                    <a:pt x="58" y="27"/>
                  </a:lnTo>
                  <a:lnTo>
                    <a:pt x="58" y="38"/>
                  </a:lnTo>
                  <a:lnTo>
                    <a:pt x="57" y="41"/>
                  </a:lnTo>
                  <a:lnTo>
                    <a:pt x="56" y="43"/>
                  </a:lnTo>
                  <a:lnTo>
                    <a:pt x="52" y="48"/>
                  </a:lnTo>
                  <a:lnTo>
                    <a:pt x="45" y="55"/>
                  </a:lnTo>
                  <a:lnTo>
                    <a:pt x="36" y="58"/>
                  </a:lnTo>
                  <a:lnTo>
                    <a:pt x="26" y="59"/>
                  </a:lnTo>
                  <a:lnTo>
                    <a:pt x="16" y="56"/>
                  </a:lnTo>
                  <a:lnTo>
                    <a:pt x="7" y="49"/>
                  </a:lnTo>
                  <a:lnTo>
                    <a:pt x="1" y="39"/>
                  </a:lnTo>
                  <a:lnTo>
                    <a:pt x="0" y="27"/>
                  </a:lnTo>
                  <a:lnTo>
                    <a:pt x="3" y="16"/>
                  </a:lnTo>
                  <a:lnTo>
                    <a:pt x="10" y="7"/>
                  </a:lnTo>
                  <a:lnTo>
                    <a:pt x="20" y="2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8" name="Freeform 646"/>
            <p:cNvSpPr>
              <a:spLocks/>
            </p:cNvSpPr>
            <p:nvPr/>
          </p:nvSpPr>
          <p:spPr bwMode="auto">
            <a:xfrm>
              <a:off x="11803063" y="2284413"/>
              <a:ext cx="4763" cy="6350"/>
            </a:xfrm>
            <a:custGeom>
              <a:avLst/>
              <a:gdLst>
                <a:gd name="T0" fmla="*/ 30 w 58"/>
                <a:gd name="T1" fmla="*/ 0 h 58"/>
                <a:gd name="T2" fmla="*/ 41 w 58"/>
                <a:gd name="T3" fmla="*/ 2 h 58"/>
                <a:gd name="T4" fmla="*/ 50 w 58"/>
                <a:gd name="T5" fmla="*/ 8 h 58"/>
                <a:gd name="T6" fmla="*/ 56 w 58"/>
                <a:gd name="T7" fmla="*/ 18 h 58"/>
                <a:gd name="T8" fmla="*/ 58 w 58"/>
                <a:gd name="T9" fmla="*/ 29 h 58"/>
                <a:gd name="T10" fmla="*/ 56 w 58"/>
                <a:gd name="T11" fmla="*/ 40 h 58"/>
                <a:gd name="T12" fmla="*/ 50 w 58"/>
                <a:gd name="T13" fmla="*/ 49 h 58"/>
                <a:gd name="T14" fmla="*/ 41 w 58"/>
                <a:gd name="T15" fmla="*/ 55 h 58"/>
                <a:gd name="T16" fmla="*/ 30 w 58"/>
                <a:gd name="T17" fmla="*/ 58 h 58"/>
                <a:gd name="T18" fmla="*/ 18 w 58"/>
                <a:gd name="T19" fmla="*/ 55 h 58"/>
                <a:gd name="T20" fmla="*/ 8 w 58"/>
                <a:gd name="T21" fmla="*/ 49 h 58"/>
                <a:gd name="T22" fmla="*/ 2 w 58"/>
                <a:gd name="T23" fmla="*/ 40 h 58"/>
                <a:gd name="T24" fmla="*/ 0 w 58"/>
                <a:gd name="T25" fmla="*/ 29 h 58"/>
                <a:gd name="T26" fmla="*/ 2 w 58"/>
                <a:gd name="T27" fmla="*/ 18 h 58"/>
                <a:gd name="T28" fmla="*/ 8 w 58"/>
                <a:gd name="T29" fmla="*/ 8 h 58"/>
                <a:gd name="T30" fmla="*/ 18 w 58"/>
                <a:gd name="T31" fmla="*/ 2 h 58"/>
                <a:gd name="T32" fmla="*/ 30 w 5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8">
                  <a:moveTo>
                    <a:pt x="30" y="0"/>
                  </a:moveTo>
                  <a:lnTo>
                    <a:pt x="41" y="2"/>
                  </a:lnTo>
                  <a:lnTo>
                    <a:pt x="50" y="8"/>
                  </a:lnTo>
                  <a:lnTo>
                    <a:pt x="56" y="18"/>
                  </a:lnTo>
                  <a:lnTo>
                    <a:pt x="58" y="29"/>
                  </a:lnTo>
                  <a:lnTo>
                    <a:pt x="56" y="40"/>
                  </a:lnTo>
                  <a:lnTo>
                    <a:pt x="50" y="49"/>
                  </a:lnTo>
                  <a:lnTo>
                    <a:pt x="41" y="55"/>
                  </a:lnTo>
                  <a:lnTo>
                    <a:pt x="30" y="58"/>
                  </a:lnTo>
                  <a:lnTo>
                    <a:pt x="18" y="55"/>
                  </a:lnTo>
                  <a:lnTo>
                    <a:pt x="8" y="49"/>
                  </a:lnTo>
                  <a:lnTo>
                    <a:pt x="2" y="40"/>
                  </a:lnTo>
                  <a:lnTo>
                    <a:pt x="0" y="29"/>
                  </a:lnTo>
                  <a:lnTo>
                    <a:pt x="2" y="18"/>
                  </a:lnTo>
                  <a:lnTo>
                    <a:pt x="8" y="8"/>
                  </a:lnTo>
                  <a:lnTo>
                    <a:pt x="18" y="2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" name="Freeform 647"/>
            <p:cNvSpPr>
              <a:spLocks/>
            </p:cNvSpPr>
            <p:nvPr/>
          </p:nvSpPr>
          <p:spPr bwMode="auto">
            <a:xfrm>
              <a:off x="11809413" y="2287588"/>
              <a:ext cx="6350" cy="6350"/>
            </a:xfrm>
            <a:custGeom>
              <a:avLst/>
              <a:gdLst>
                <a:gd name="T0" fmla="*/ 28 w 57"/>
                <a:gd name="T1" fmla="*/ 0 h 59"/>
                <a:gd name="T2" fmla="*/ 40 w 57"/>
                <a:gd name="T3" fmla="*/ 3 h 59"/>
                <a:gd name="T4" fmla="*/ 49 w 57"/>
                <a:gd name="T5" fmla="*/ 9 h 59"/>
                <a:gd name="T6" fmla="*/ 55 w 57"/>
                <a:gd name="T7" fmla="*/ 18 h 59"/>
                <a:gd name="T8" fmla="*/ 57 w 57"/>
                <a:gd name="T9" fmla="*/ 29 h 59"/>
                <a:gd name="T10" fmla="*/ 55 w 57"/>
                <a:gd name="T11" fmla="*/ 40 h 59"/>
                <a:gd name="T12" fmla="*/ 49 w 57"/>
                <a:gd name="T13" fmla="*/ 50 h 59"/>
                <a:gd name="T14" fmla="*/ 40 w 57"/>
                <a:gd name="T15" fmla="*/ 57 h 59"/>
                <a:gd name="T16" fmla="*/ 28 w 57"/>
                <a:gd name="T17" fmla="*/ 59 h 59"/>
                <a:gd name="T18" fmla="*/ 17 w 57"/>
                <a:gd name="T19" fmla="*/ 57 h 59"/>
                <a:gd name="T20" fmla="*/ 8 w 57"/>
                <a:gd name="T21" fmla="*/ 50 h 59"/>
                <a:gd name="T22" fmla="*/ 2 w 57"/>
                <a:gd name="T23" fmla="*/ 40 h 59"/>
                <a:gd name="T24" fmla="*/ 0 w 57"/>
                <a:gd name="T25" fmla="*/ 29 h 59"/>
                <a:gd name="T26" fmla="*/ 2 w 57"/>
                <a:gd name="T27" fmla="*/ 18 h 59"/>
                <a:gd name="T28" fmla="*/ 8 w 57"/>
                <a:gd name="T29" fmla="*/ 9 h 59"/>
                <a:gd name="T30" fmla="*/ 17 w 57"/>
                <a:gd name="T31" fmla="*/ 3 h 59"/>
                <a:gd name="T32" fmla="*/ 28 w 57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59">
                  <a:moveTo>
                    <a:pt x="28" y="0"/>
                  </a:moveTo>
                  <a:lnTo>
                    <a:pt x="40" y="3"/>
                  </a:lnTo>
                  <a:lnTo>
                    <a:pt x="49" y="9"/>
                  </a:lnTo>
                  <a:lnTo>
                    <a:pt x="55" y="18"/>
                  </a:lnTo>
                  <a:lnTo>
                    <a:pt x="57" y="29"/>
                  </a:lnTo>
                  <a:lnTo>
                    <a:pt x="55" y="40"/>
                  </a:lnTo>
                  <a:lnTo>
                    <a:pt x="49" y="50"/>
                  </a:lnTo>
                  <a:lnTo>
                    <a:pt x="40" y="57"/>
                  </a:lnTo>
                  <a:lnTo>
                    <a:pt x="28" y="59"/>
                  </a:lnTo>
                  <a:lnTo>
                    <a:pt x="17" y="57"/>
                  </a:lnTo>
                  <a:lnTo>
                    <a:pt x="8" y="50"/>
                  </a:lnTo>
                  <a:lnTo>
                    <a:pt x="2" y="40"/>
                  </a:lnTo>
                  <a:lnTo>
                    <a:pt x="0" y="29"/>
                  </a:lnTo>
                  <a:lnTo>
                    <a:pt x="2" y="18"/>
                  </a:lnTo>
                  <a:lnTo>
                    <a:pt x="8" y="9"/>
                  </a:lnTo>
                  <a:lnTo>
                    <a:pt x="17" y="3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" name="Freeform 648"/>
            <p:cNvSpPr>
              <a:spLocks/>
            </p:cNvSpPr>
            <p:nvPr/>
          </p:nvSpPr>
          <p:spPr bwMode="auto">
            <a:xfrm>
              <a:off x="11774488" y="2270126"/>
              <a:ext cx="4763" cy="4763"/>
            </a:xfrm>
            <a:custGeom>
              <a:avLst/>
              <a:gdLst>
                <a:gd name="T0" fmla="*/ 32 w 59"/>
                <a:gd name="T1" fmla="*/ 0 h 59"/>
                <a:gd name="T2" fmla="*/ 43 w 59"/>
                <a:gd name="T3" fmla="*/ 3 h 59"/>
                <a:gd name="T4" fmla="*/ 52 w 59"/>
                <a:gd name="T5" fmla="*/ 10 h 59"/>
                <a:gd name="T6" fmla="*/ 57 w 59"/>
                <a:gd name="T7" fmla="*/ 20 h 59"/>
                <a:gd name="T8" fmla="*/ 59 w 59"/>
                <a:gd name="T9" fmla="*/ 31 h 59"/>
                <a:gd name="T10" fmla="*/ 56 w 59"/>
                <a:gd name="T11" fmla="*/ 43 h 59"/>
                <a:gd name="T12" fmla="*/ 49 w 59"/>
                <a:gd name="T13" fmla="*/ 52 h 59"/>
                <a:gd name="T14" fmla="*/ 39 w 59"/>
                <a:gd name="T15" fmla="*/ 57 h 59"/>
                <a:gd name="T16" fmla="*/ 28 w 59"/>
                <a:gd name="T17" fmla="*/ 59 h 59"/>
                <a:gd name="T18" fmla="*/ 17 w 59"/>
                <a:gd name="T19" fmla="*/ 56 h 59"/>
                <a:gd name="T20" fmla="*/ 8 w 59"/>
                <a:gd name="T21" fmla="*/ 48 h 59"/>
                <a:gd name="T22" fmla="*/ 1 w 59"/>
                <a:gd name="T23" fmla="*/ 38 h 59"/>
                <a:gd name="T24" fmla="*/ 0 w 59"/>
                <a:gd name="T25" fmla="*/ 27 h 59"/>
                <a:gd name="T26" fmla="*/ 4 w 59"/>
                <a:gd name="T27" fmla="*/ 16 h 59"/>
                <a:gd name="T28" fmla="*/ 11 w 59"/>
                <a:gd name="T29" fmla="*/ 7 h 59"/>
                <a:gd name="T30" fmla="*/ 21 w 59"/>
                <a:gd name="T31" fmla="*/ 1 h 59"/>
                <a:gd name="T32" fmla="*/ 32 w 59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9">
                  <a:moveTo>
                    <a:pt x="32" y="0"/>
                  </a:moveTo>
                  <a:lnTo>
                    <a:pt x="43" y="3"/>
                  </a:lnTo>
                  <a:lnTo>
                    <a:pt x="52" y="10"/>
                  </a:lnTo>
                  <a:lnTo>
                    <a:pt x="57" y="20"/>
                  </a:lnTo>
                  <a:lnTo>
                    <a:pt x="59" y="31"/>
                  </a:lnTo>
                  <a:lnTo>
                    <a:pt x="56" y="43"/>
                  </a:lnTo>
                  <a:lnTo>
                    <a:pt x="49" y="52"/>
                  </a:lnTo>
                  <a:lnTo>
                    <a:pt x="39" y="57"/>
                  </a:lnTo>
                  <a:lnTo>
                    <a:pt x="28" y="59"/>
                  </a:lnTo>
                  <a:lnTo>
                    <a:pt x="17" y="56"/>
                  </a:lnTo>
                  <a:lnTo>
                    <a:pt x="8" y="48"/>
                  </a:lnTo>
                  <a:lnTo>
                    <a:pt x="1" y="38"/>
                  </a:lnTo>
                  <a:lnTo>
                    <a:pt x="0" y="27"/>
                  </a:lnTo>
                  <a:lnTo>
                    <a:pt x="4" y="16"/>
                  </a:lnTo>
                  <a:lnTo>
                    <a:pt x="11" y="7"/>
                  </a:lnTo>
                  <a:lnTo>
                    <a:pt x="21" y="1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" name="Freeform 649"/>
            <p:cNvSpPr>
              <a:spLocks/>
            </p:cNvSpPr>
            <p:nvPr/>
          </p:nvSpPr>
          <p:spPr bwMode="auto">
            <a:xfrm>
              <a:off x="11780838" y="2273301"/>
              <a:ext cx="6350" cy="6350"/>
            </a:xfrm>
            <a:custGeom>
              <a:avLst/>
              <a:gdLst>
                <a:gd name="T0" fmla="*/ 29 w 57"/>
                <a:gd name="T1" fmla="*/ 0 h 59"/>
                <a:gd name="T2" fmla="*/ 40 w 57"/>
                <a:gd name="T3" fmla="*/ 4 h 59"/>
                <a:gd name="T4" fmla="*/ 49 w 57"/>
                <a:gd name="T5" fmla="*/ 10 h 59"/>
                <a:gd name="T6" fmla="*/ 55 w 57"/>
                <a:gd name="T7" fmla="*/ 19 h 59"/>
                <a:gd name="T8" fmla="*/ 57 w 57"/>
                <a:gd name="T9" fmla="*/ 30 h 59"/>
                <a:gd name="T10" fmla="*/ 55 w 57"/>
                <a:gd name="T11" fmla="*/ 42 h 59"/>
                <a:gd name="T12" fmla="*/ 49 w 57"/>
                <a:gd name="T13" fmla="*/ 51 h 59"/>
                <a:gd name="T14" fmla="*/ 40 w 57"/>
                <a:gd name="T15" fmla="*/ 57 h 59"/>
                <a:gd name="T16" fmla="*/ 29 w 57"/>
                <a:gd name="T17" fmla="*/ 59 h 59"/>
                <a:gd name="T18" fmla="*/ 17 w 57"/>
                <a:gd name="T19" fmla="*/ 57 h 59"/>
                <a:gd name="T20" fmla="*/ 8 w 57"/>
                <a:gd name="T21" fmla="*/ 51 h 59"/>
                <a:gd name="T22" fmla="*/ 2 w 57"/>
                <a:gd name="T23" fmla="*/ 42 h 59"/>
                <a:gd name="T24" fmla="*/ 0 w 57"/>
                <a:gd name="T25" fmla="*/ 30 h 59"/>
                <a:gd name="T26" fmla="*/ 2 w 57"/>
                <a:gd name="T27" fmla="*/ 19 h 59"/>
                <a:gd name="T28" fmla="*/ 8 w 57"/>
                <a:gd name="T29" fmla="*/ 10 h 59"/>
                <a:gd name="T30" fmla="*/ 17 w 57"/>
                <a:gd name="T31" fmla="*/ 4 h 59"/>
                <a:gd name="T32" fmla="*/ 29 w 57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59">
                  <a:moveTo>
                    <a:pt x="29" y="0"/>
                  </a:moveTo>
                  <a:lnTo>
                    <a:pt x="40" y="4"/>
                  </a:lnTo>
                  <a:lnTo>
                    <a:pt x="49" y="10"/>
                  </a:lnTo>
                  <a:lnTo>
                    <a:pt x="55" y="19"/>
                  </a:lnTo>
                  <a:lnTo>
                    <a:pt x="57" y="30"/>
                  </a:lnTo>
                  <a:lnTo>
                    <a:pt x="55" y="42"/>
                  </a:lnTo>
                  <a:lnTo>
                    <a:pt x="49" y="51"/>
                  </a:lnTo>
                  <a:lnTo>
                    <a:pt x="40" y="57"/>
                  </a:lnTo>
                  <a:lnTo>
                    <a:pt x="29" y="59"/>
                  </a:lnTo>
                  <a:lnTo>
                    <a:pt x="17" y="57"/>
                  </a:lnTo>
                  <a:lnTo>
                    <a:pt x="8" y="51"/>
                  </a:lnTo>
                  <a:lnTo>
                    <a:pt x="2" y="42"/>
                  </a:lnTo>
                  <a:lnTo>
                    <a:pt x="0" y="30"/>
                  </a:lnTo>
                  <a:lnTo>
                    <a:pt x="2" y="19"/>
                  </a:lnTo>
                  <a:lnTo>
                    <a:pt x="8" y="10"/>
                  </a:lnTo>
                  <a:lnTo>
                    <a:pt x="17" y="4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2" name="Freeform 650"/>
            <p:cNvSpPr>
              <a:spLocks/>
            </p:cNvSpPr>
            <p:nvPr/>
          </p:nvSpPr>
          <p:spPr bwMode="auto">
            <a:xfrm>
              <a:off x="11788776" y="2278063"/>
              <a:ext cx="4763" cy="4763"/>
            </a:xfrm>
            <a:custGeom>
              <a:avLst/>
              <a:gdLst>
                <a:gd name="T0" fmla="*/ 29 w 58"/>
                <a:gd name="T1" fmla="*/ 0 h 58"/>
                <a:gd name="T2" fmla="*/ 41 w 58"/>
                <a:gd name="T3" fmla="*/ 2 h 58"/>
                <a:gd name="T4" fmla="*/ 50 w 58"/>
                <a:gd name="T5" fmla="*/ 8 h 58"/>
                <a:gd name="T6" fmla="*/ 56 w 58"/>
                <a:gd name="T7" fmla="*/ 17 h 58"/>
                <a:gd name="T8" fmla="*/ 58 w 58"/>
                <a:gd name="T9" fmla="*/ 29 h 58"/>
                <a:gd name="T10" fmla="*/ 56 w 58"/>
                <a:gd name="T11" fmla="*/ 40 h 58"/>
                <a:gd name="T12" fmla="*/ 50 w 58"/>
                <a:gd name="T13" fmla="*/ 49 h 58"/>
                <a:gd name="T14" fmla="*/ 41 w 58"/>
                <a:gd name="T15" fmla="*/ 55 h 58"/>
                <a:gd name="T16" fmla="*/ 29 w 58"/>
                <a:gd name="T17" fmla="*/ 58 h 58"/>
                <a:gd name="T18" fmla="*/ 18 w 58"/>
                <a:gd name="T19" fmla="*/ 55 h 58"/>
                <a:gd name="T20" fmla="*/ 9 w 58"/>
                <a:gd name="T21" fmla="*/ 49 h 58"/>
                <a:gd name="T22" fmla="*/ 2 w 58"/>
                <a:gd name="T23" fmla="*/ 40 h 58"/>
                <a:gd name="T24" fmla="*/ 0 w 58"/>
                <a:gd name="T25" fmla="*/ 29 h 58"/>
                <a:gd name="T26" fmla="*/ 2 w 58"/>
                <a:gd name="T27" fmla="*/ 17 h 58"/>
                <a:gd name="T28" fmla="*/ 9 w 58"/>
                <a:gd name="T29" fmla="*/ 8 h 58"/>
                <a:gd name="T30" fmla="*/ 18 w 58"/>
                <a:gd name="T31" fmla="*/ 2 h 58"/>
                <a:gd name="T32" fmla="*/ 29 w 5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lnTo>
                    <a:pt x="41" y="2"/>
                  </a:lnTo>
                  <a:lnTo>
                    <a:pt x="50" y="8"/>
                  </a:lnTo>
                  <a:lnTo>
                    <a:pt x="56" y="17"/>
                  </a:lnTo>
                  <a:lnTo>
                    <a:pt x="58" y="29"/>
                  </a:lnTo>
                  <a:lnTo>
                    <a:pt x="56" y="40"/>
                  </a:lnTo>
                  <a:lnTo>
                    <a:pt x="50" y="49"/>
                  </a:lnTo>
                  <a:lnTo>
                    <a:pt x="41" y="55"/>
                  </a:lnTo>
                  <a:lnTo>
                    <a:pt x="29" y="58"/>
                  </a:lnTo>
                  <a:lnTo>
                    <a:pt x="18" y="55"/>
                  </a:lnTo>
                  <a:lnTo>
                    <a:pt x="9" y="49"/>
                  </a:lnTo>
                  <a:lnTo>
                    <a:pt x="2" y="40"/>
                  </a:lnTo>
                  <a:lnTo>
                    <a:pt x="0" y="29"/>
                  </a:lnTo>
                  <a:lnTo>
                    <a:pt x="2" y="17"/>
                  </a:lnTo>
                  <a:lnTo>
                    <a:pt x="9" y="8"/>
                  </a:lnTo>
                  <a:lnTo>
                    <a:pt x="18" y="2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3" name="Freeform 651"/>
            <p:cNvSpPr>
              <a:spLocks/>
            </p:cNvSpPr>
            <p:nvPr/>
          </p:nvSpPr>
          <p:spPr bwMode="auto">
            <a:xfrm>
              <a:off x="11666538" y="2284413"/>
              <a:ext cx="4763" cy="6350"/>
            </a:xfrm>
            <a:custGeom>
              <a:avLst/>
              <a:gdLst>
                <a:gd name="T0" fmla="*/ 29 w 58"/>
                <a:gd name="T1" fmla="*/ 0 h 58"/>
                <a:gd name="T2" fmla="*/ 40 w 58"/>
                <a:gd name="T3" fmla="*/ 2 h 58"/>
                <a:gd name="T4" fmla="*/ 50 w 58"/>
                <a:gd name="T5" fmla="*/ 8 h 58"/>
                <a:gd name="T6" fmla="*/ 56 w 58"/>
                <a:gd name="T7" fmla="*/ 18 h 58"/>
                <a:gd name="T8" fmla="*/ 58 w 58"/>
                <a:gd name="T9" fmla="*/ 29 h 58"/>
                <a:gd name="T10" fmla="*/ 56 w 58"/>
                <a:gd name="T11" fmla="*/ 40 h 58"/>
                <a:gd name="T12" fmla="*/ 50 w 58"/>
                <a:gd name="T13" fmla="*/ 49 h 58"/>
                <a:gd name="T14" fmla="*/ 40 w 58"/>
                <a:gd name="T15" fmla="*/ 55 h 58"/>
                <a:gd name="T16" fmla="*/ 29 w 58"/>
                <a:gd name="T17" fmla="*/ 58 h 58"/>
                <a:gd name="T18" fmla="*/ 18 w 58"/>
                <a:gd name="T19" fmla="*/ 55 h 58"/>
                <a:gd name="T20" fmla="*/ 9 w 58"/>
                <a:gd name="T21" fmla="*/ 49 h 58"/>
                <a:gd name="T22" fmla="*/ 3 w 58"/>
                <a:gd name="T23" fmla="*/ 40 h 58"/>
                <a:gd name="T24" fmla="*/ 0 w 58"/>
                <a:gd name="T25" fmla="*/ 29 h 58"/>
                <a:gd name="T26" fmla="*/ 3 w 58"/>
                <a:gd name="T27" fmla="*/ 18 h 58"/>
                <a:gd name="T28" fmla="*/ 9 w 58"/>
                <a:gd name="T29" fmla="*/ 8 h 58"/>
                <a:gd name="T30" fmla="*/ 18 w 58"/>
                <a:gd name="T31" fmla="*/ 2 h 58"/>
                <a:gd name="T32" fmla="*/ 29 w 5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lnTo>
                    <a:pt x="40" y="2"/>
                  </a:lnTo>
                  <a:lnTo>
                    <a:pt x="50" y="8"/>
                  </a:lnTo>
                  <a:lnTo>
                    <a:pt x="56" y="18"/>
                  </a:lnTo>
                  <a:lnTo>
                    <a:pt x="58" y="29"/>
                  </a:lnTo>
                  <a:lnTo>
                    <a:pt x="56" y="40"/>
                  </a:lnTo>
                  <a:lnTo>
                    <a:pt x="50" y="49"/>
                  </a:lnTo>
                  <a:lnTo>
                    <a:pt x="40" y="55"/>
                  </a:lnTo>
                  <a:lnTo>
                    <a:pt x="29" y="58"/>
                  </a:lnTo>
                  <a:lnTo>
                    <a:pt x="18" y="55"/>
                  </a:lnTo>
                  <a:lnTo>
                    <a:pt x="9" y="49"/>
                  </a:lnTo>
                  <a:lnTo>
                    <a:pt x="3" y="40"/>
                  </a:lnTo>
                  <a:lnTo>
                    <a:pt x="0" y="29"/>
                  </a:lnTo>
                  <a:lnTo>
                    <a:pt x="3" y="18"/>
                  </a:lnTo>
                  <a:lnTo>
                    <a:pt x="9" y="8"/>
                  </a:lnTo>
                  <a:lnTo>
                    <a:pt x="18" y="2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4" name="Freeform 652"/>
            <p:cNvSpPr>
              <a:spLocks/>
            </p:cNvSpPr>
            <p:nvPr/>
          </p:nvSpPr>
          <p:spPr bwMode="auto">
            <a:xfrm>
              <a:off x="11660188" y="2287588"/>
              <a:ext cx="4763" cy="6350"/>
            </a:xfrm>
            <a:custGeom>
              <a:avLst/>
              <a:gdLst>
                <a:gd name="T0" fmla="*/ 29 w 58"/>
                <a:gd name="T1" fmla="*/ 0 h 59"/>
                <a:gd name="T2" fmla="*/ 41 w 58"/>
                <a:gd name="T3" fmla="*/ 3 h 59"/>
                <a:gd name="T4" fmla="*/ 50 w 58"/>
                <a:gd name="T5" fmla="*/ 9 h 59"/>
                <a:gd name="T6" fmla="*/ 56 w 58"/>
                <a:gd name="T7" fmla="*/ 18 h 59"/>
                <a:gd name="T8" fmla="*/ 58 w 58"/>
                <a:gd name="T9" fmla="*/ 29 h 59"/>
                <a:gd name="T10" fmla="*/ 56 w 58"/>
                <a:gd name="T11" fmla="*/ 40 h 59"/>
                <a:gd name="T12" fmla="*/ 50 w 58"/>
                <a:gd name="T13" fmla="*/ 50 h 59"/>
                <a:gd name="T14" fmla="*/ 41 w 58"/>
                <a:gd name="T15" fmla="*/ 57 h 59"/>
                <a:gd name="T16" fmla="*/ 29 w 58"/>
                <a:gd name="T17" fmla="*/ 59 h 59"/>
                <a:gd name="T18" fmla="*/ 18 w 58"/>
                <a:gd name="T19" fmla="*/ 57 h 59"/>
                <a:gd name="T20" fmla="*/ 9 w 58"/>
                <a:gd name="T21" fmla="*/ 50 h 59"/>
                <a:gd name="T22" fmla="*/ 3 w 58"/>
                <a:gd name="T23" fmla="*/ 40 h 59"/>
                <a:gd name="T24" fmla="*/ 0 w 58"/>
                <a:gd name="T25" fmla="*/ 29 h 59"/>
                <a:gd name="T26" fmla="*/ 3 w 58"/>
                <a:gd name="T27" fmla="*/ 18 h 59"/>
                <a:gd name="T28" fmla="*/ 9 w 58"/>
                <a:gd name="T29" fmla="*/ 9 h 59"/>
                <a:gd name="T30" fmla="*/ 18 w 58"/>
                <a:gd name="T31" fmla="*/ 3 h 59"/>
                <a:gd name="T32" fmla="*/ 29 w 58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9">
                  <a:moveTo>
                    <a:pt x="29" y="0"/>
                  </a:moveTo>
                  <a:lnTo>
                    <a:pt x="41" y="3"/>
                  </a:lnTo>
                  <a:lnTo>
                    <a:pt x="50" y="9"/>
                  </a:lnTo>
                  <a:lnTo>
                    <a:pt x="56" y="18"/>
                  </a:lnTo>
                  <a:lnTo>
                    <a:pt x="58" y="29"/>
                  </a:lnTo>
                  <a:lnTo>
                    <a:pt x="56" y="40"/>
                  </a:lnTo>
                  <a:lnTo>
                    <a:pt x="50" y="50"/>
                  </a:lnTo>
                  <a:lnTo>
                    <a:pt x="41" y="57"/>
                  </a:lnTo>
                  <a:lnTo>
                    <a:pt x="29" y="59"/>
                  </a:lnTo>
                  <a:lnTo>
                    <a:pt x="18" y="57"/>
                  </a:lnTo>
                  <a:lnTo>
                    <a:pt x="9" y="50"/>
                  </a:lnTo>
                  <a:lnTo>
                    <a:pt x="3" y="40"/>
                  </a:lnTo>
                  <a:lnTo>
                    <a:pt x="0" y="29"/>
                  </a:lnTo>
                  <a:lnTo>
                    <a:pt x="3" y="18"/>
                  </a:lnTo>
                  <a:lnTo>
                    <a:pt x="9" y="9"/>
                  </a:lnTo>
                  <a:lnTo>
                    <a:pt x="18" y="3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5" name="Freeform 653"/>
            <p:cNvSpPr>
              <a:spLocks/>
            </p:cNvSpPr>
            <p:nvPr/>
          </p:nvSpPr>
          <p:spPr bwMode="auto">
            <a:xfrm>
              <a:off x="11695113" y="2270126"/>
              <a:ext cx="4763" cy="4763"/>
            </a:xfrm>
            <a:custGeom>
              <a:avLst/>
              <a:gdLst>
                <a:gd name="T0" fmla="*/ 27 w 58"/>
                <a:gd name="T1" fmla="*/ 0 h 59"/>
                <a:gd name="T2" fmla="*/ 38 w 58"/>
                <a:gd name="T3" fmla="*/ 1 h 59"/>
                <a:gd name="T4" fmla="*/ 48 w 58"/>
                <a:gd name="T5" fmla="*/ 6 h 59"/>
                <a:gd name="T6" fmla="*/ 55 w 58"/>
                <a:gd name="T7" fmla="*/ 16 h 59"/>
                <a:gd name="T8" fmla="*/ 58 w 58"/>
                <a:gd name="T9" fmla="*/ 27 h 59"/>
                <a:gd name="T10" fmla="*/ 56 w 58"/>
                <a:gd name="T11" fmla="*/ 38 h 59"/>
                <a:gd name="T12" fmla="*/ 51 w 58"/>
                <a:gd name="T13" fmla="*/ 48 h 59"/>
                <a:gd name="T14" fmla="*/ 42 w 58"/>
                <a:gd name="T15" fmla="*/ 56 h 59"/>
                <a:gd name="T16" fmla="*/ 31 w 58"/>
                <a:gd name="T17" fmla="*/ 59 h 59"/>
                <a:gd name="T18" fmla="*/ 20 w 58"/>
                <a:gd name="T19" fmla="*/ 57 h 59"/>
                <a:gd name="T20" fmla="*/ 10 w 58"/>
                <a:gd name="T21" fmla="*/ 52 h 59"/>
                <a:gd name="T22" fmla="*/ 3 w 58"/>
                <a:gd name="T23" fmla="*/ 43 h 59"/>
                <a:gd name="T24" fmla="*/ 0 w 58"/>
                <a:gd name="T25" fmla="*/ 31 h 59"/>
                <a:gd name="T26" fmla="*/ 1 w 58"/>
                <a:gd name="T27" fmla="*/ 20 h 59"/>
                <a:gd name="T28" fmla="*/ 7 w 58"/>
                <a:gd name="T29" fmla="*/ 10 h 59"/>
                <a:gd name="T30" fmla="*/ 16 w 58"/>
                <a:gd name="T31" fmla="*/ 3 h 59"/>
                <a:gd name="T32" fmla="*/ 27 w 58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9">
                  <a:moveTo>
                    <a:pt x="27" y="0"/>
                  </a:moveTo>
                  <a:lnTo>
                    <a:pt x="38" y="1"/>
                  </a:lnTo>
                  <a:lnTo>
                    <a:pt x="48" y="6"/>
                  </a:lnTo>
                  <a:lnTo>
                    <a:pt x="55" y="16"/>
                  </a:lnTo>
                  <a:lnTo>
                    <a:pt x="58" y="27"/>
                  </a:lnTo>
                  <a:lnTo>
                    <a:pt x="56" y="38"/>
                  </a:lnTo>
                  <a:lnTo>
                    <a:pt x="51" y="48"/>
                  </a:lnTo>
                  <a:lnTo>
                    <a:pt x="42" y="56"/>
                  </a:lnTo>
                  <a:lnTo>
                    <a:pt x="31" y="59"/>
                  </a:lnTo>
                  <a:lnTo>
                    <a:pt x="20" y="57"/>
                  </a:lnTo>
                  <a:lnTo>
                    <a:pt x="10" y="52"/>
                  </a:lnTo>
                  <a:lnTo>
                    <a:pt x="3" y="43"/>
                  </a:lnTo>
                  <a:lnTo>
                    <a:pt x="0" y="31"/>
                  </a:lnTo>
                  <a:lnTo>
                    <a:pt x="1" y="20"/>
                  </a:lnTo>
                  <a:lnTo>
                    <a:pt x="7" y="10"/>
                  </a:lnTo>
                  <a:lnTo>
                    <a:pt x="16" y="3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6" name="Freeform 654"/>
            <p:cNvSpPr>
              <a:spLocks/>
            </p:cNvSpPr>
            <p:nvPr/>
          </p:nvSpPr>
          <p:spPr bwMode="auto">
            <a:xfrm>
              <a:off x="11687176" y="2273301"/>
              <a:ext cx="6350" cy="6350"/>
            </a:xfrm>
            <a:custGeom>
              <a:avLst/>
              <a:gdLst>
                <a:gd name="T0" fmla="*/ 29 w 58"/>
                <a:gd name="T1" fmla="*/ 0 h 59"/>
                <a:gd name="T2" fmla="*/ 41 w 58"/>
                <a:gd name="T3" fmla="*/ 4 h 59"/>
                <a:gd name="T4" fmla="*/ 50 w 58"/>
                <a:gd name="T5" fmla="*/ 10 h 59"/>
                <a:gd name="T6" fmla="*/ 56 w 58"/>
                <a:gd name="T7" fmla="*/ 19 h 59"/>
                <a:gd name="T8" fmla="*/ 58 w 58"/>
                <a:gd name="T9" fmla="*/ 30 h 59"/>
                <a:gd name="T10" fmla="*/ 56 w 58"/>
                <a:gd name="T11" fmla="*/ 42 h 59"/>
                <a:gd name="T12" fmla="*/ 50 w 58"/>
                <a:gd name="T13" fmla="*/ 51 h 59"/>
                <a:gd name="T14" fmla="*/ 41 w 58"/>
                <a:gd name="T15" fmla="*/ 57 h 59"/>
                <a:gd name="T16" fmla="*/ 29 w 58"/>
                <a:gd name="T17" fmla="*/ 59 h 59"/>
                <a:gd name="T18" fmla="*/ 18 w 58"/>
                <a:gd name="T19" fmla="*/ 57 h 59"/>
                <a:gd name="T20" fmla="*/ 9 w 58"/>
                <a:gd name="T21" fmla="*/ 51 h 59"/>
                <a:gd name="T22" fmla="*/ 3 w 58"/>
                <a:gd name="T23" fmla="*/ 42 h 59"/>
                <a:gd name="T24" fmla="*/ 0 w 58"/>
                <a:gd name="T25" fmla="*/ 30 h 59"/>
                <a:gd name="T26" fmla="*/ 3 w 58"/>
                <a:gd name="T27" fmla="*/ 19 h 59"/>
                <a:gd name="T28" fmla="*/ 9 w 58"/>
                <a:gd name="T29" fmla="*/ 10 h 59"/>
                <a:gd name="T30" fmla="*/ 18 w 58"/>
                <a:gd name="T31" fmla="*/ 4 h 59"/>
                <a:gd name="T32" fmla="*/ 29 w 58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9">
                  <a:moveTo>
                    <a:pt x="29" y="0"/>
                  </a:moveTo>
                  <a:lnTo>
                    <a:pt x="41" y="4"/>
                  </a:lnTo>
                  <a:lnTo>
                    <a:pt x="50" y="10"/>
                  </a:lnTo>
                  <a:lnTo>
                    <a:pt x="56" y="19"/>
                  </a:lnTo>
                  <a:lnTo>
                    <a:pt x="58" y="30"/>
                  </a:lnTo>
                  <a:lnTo>
                    <a:pt x="56" y="42"/>
                  </a:lnTo>
                  <a:lnTo>
                    <a:pt x="50" y="51"/>
                  </a:lnTo>
                  <a:lnTo>
                    <a:pt x="41" y="57"/>
                  </a:lnTo>
                  <a:lnTo>
                    <a:pt x="29" y="59"/>
                  </a:lnTo>
                  <a:lnTo>
                    <a:pt x="18" y="57"/>
                  </a:lnTo>
                  <a:lnTo>
                    <a:pt x="9" y="51"/>
                  </a:lnTo>
                  <a:lnTo>
                    <a:pt x="3" y="42"/>
                  </a:lnTo>
                  <a:lnTo>
                    <a:pt x="0" y="30"/>
                  </a:lnTo>
                  <a:lnTo>
                    <a:pt x="3" y="19"/>
                  </a:lnTo>
                  <a:lnTo>
                    <a:pt x="9" y="10"/>
                  </a:lnTo>
                  <a:lnTo>
                    <a:pt x="18" y="4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7" name="Freeform 655"/>
            <p:cNvSpPr>
              <a:spLocks/>
            </p:cNvSpPr>
            <p:nvPr/>
          </p:nvSpPr>
          <p:spPr bwMode="auto">
            <a:xfrm>
              <a:off x="11680826" y="2278063"/>
              <a:ext cx="4763" cy="4763"/>
            </a:xfrm>
            <a:custGeom>
              <a:avLst/>
              <a:gdLst>
                <a:gd name="T0" fmla="*/ 28 w 57"/>
                <a:gd name="T1" fmla="*/ 0 h 58"/>
                <a:gd name="T2" fmla="*/ 40 w 57"/>
                <a:gd name="T3" fmla="*/ 2 h 58"/>
                <a:gd name="T4" fmla="*/ 49 w 57"/>
                <a:gd name="T5" fmla="*/ 8 h 58"/>
                <a:gd name="T6" fmla="*/ 55 w 57"/>
                <a:gd name="T7" fmla="*/ 17 h 58"/>
                <a:gd name="T8" fmla="*/ 57 w 57"/>
                <a:gd name="T9" fmla="*/ 29 h 58"/>
                <a:gd name="T10" fmla="*/ 55 w 57"/>
                <a:gd name="T11" fmla="*/ 40 h 58"/>
                <a:gd name="T12" fmla="*/ 49 w 57"/>
                <a:gd name="T13" fmla="*/ 49 h 58"/>
                <a:gd name="T14" fmla="*/ 40 w 57"/>
                <a:gd name="T15" fmla="*/ 55 h 58"/>
                <a:gd name="T16" fmla="*/ 28 w 57"/>
                <a:gd name="T17" fmla="*/ 58 h 58"/>
                <a:gd name="T18" fmla="*/ 17 w 57"/>
                <a:gd name="T19" fmla="*/ 55 h 58"/>
                <a:gd name="T20" fmla="*/ 8 w 57"/>
                <a:gd name="T21" fmla="*/ 49 h 58"/>
                <a:gd name="T22" fmla="*/ 2 w 57"/>
                <a:gd name="T23" fmla="*/ 40 h 58"/>
                <a:gd name="T24" fmla="*/ 0 w 57"/>
                <a:gd name="T25" fmla="*/ 29 h 58"/>
                <a:gd name="T26" fmla="*/ 2 w 57"/>
                <a:gd name="T27" fmla="*/ 17 h 58"/>
                <a:gd name="T28" fmla="*/ 8 w 57"/>
                <a:gd name="T29" fmla="*/ 8 h 58"/>
                <a:gd name="T30" fmla="*/ 17 w 57"/>
                <a:gd name="T31" fmla="*/ 2 h 58"/>
                <a:gd name="T32" fmla="*/ 28 w 57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58">
                  <a:moveTo>
                    <a:pt x="28" y="0"/>
                  </a:moveTo>
                  <a:lnTo>
                    <a:pt x="40" y="2"/>
                  </a:lnTo>
                  <a:lnTo>
                    <a:pt x="49" y="8"/>
                  </a:lnTo>
                  <a:lnTo>
                    <a:pt x="55" y="17"/>
                  </a:lnTo>
                  <a:lnTo>
                    <a:pt x="57" y="29"/>
                  </a:lnTo>
                  <a:lnTo>
                    <a:pt x="55" y="40"/>
                  </a:lnTo>
                  <a:lnTo>
                    <a:pt x="49" y="49"/>
                  </a:lnTo>
                  <a:lnTo>
                    <a:pt x="40" y="55"/>
                  </a:lnTo>
                  <a:lnTo>
                    <a:pt x="28" y="58"/>
                  </a:lnTo>
                  <a:lnTo>
                    <a:pt x="17" y="55"/>
                  </a:lnTo>
                  <a:lnTo>
                    <a:pt x="8" y="49"/>
                  </a:lnTo>
                  <a:lnTo>
                    <a:pt x="2" y="40"/>
                  </a:lnTo>
                  <a:lnTo>
                    <a:pt x="0" y="29"/>
                  </a:lnTo>
                  <a:lnTo>
                    <a:pt x="2" y="17"/>
                  </a:lnTo>
                  <a:lnTo>
                    <a:pt x="8" y="8"/>
                  </a:lnTo>
                  <a:lnTo>
                    <a:pt x="17" y="2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8" name="Freeform 656"/>
            <p:cNvSpPr>
              <a:spLocks/>
            </p:cNvSpPr>
            <p:nvPr/>
          </p:nvSpPr>
          <p:spPr bwMode="auto">
            <a:xfrm>
              <a:off x="11674476" y="2281238"/>
              <a:ext cx="4763" cy="4763"/>
            </a:xfrm>
            <a:custGeom>
              <a:avLst/>
              <a:gdLst>
                <a:gd name="T0" fmla="*/ 27 w 58"/>
                <a:gd name="T1" fmla="*/ 0 h 59"/>
                <a:gd name="T2" fmla="*/ 38 w 58"/>
                <a:gd name="T3" fmla="*/ 2 h 59"/>
                <a:gd name="T4" fmla="*/ 47 w 58"/>
                <a:gd name="T5" fmla="*/ 7 h 59"/>
                <a:gd name="T6" fmla="*/ 55 w 58"/>
                <a:gd name="T7" fmla="*/ 16 h 59"/>
                <a:gd name="T8" fmla="*/ 58 w 58"/>
                <a:gd name="T9" fmla="*/ 27 h 59"/>
                <a:gd name="T10" fmla="*/ 56 w 58"/>
                <a:gd name="T11" fmla="*/ 39 h 59"/>
                <a:gd name="T12" fmla="*/ 51 w 58"/>
                <a:gd name="T13" fmla="*/ 49 h 59"/>
                <a:gd name="T14" fmla="*/ 42 w 58"/>
                <a:gd name="T15" fmla="*/ 56 h 59"/>
                <a:gd name="T16" fmla="*/ 31 w 58"/>
                <a:gd name="T17" fmla="*/ 59 h 59"/>
                <a:gd name="T18" fmla="*/ 20 w 58"/>
                <a:gd name="T19" fmla="*/ 58 h 59"/>
                <a:gd name="T20" fmla="*/ 10 w 58"/>
                <a:gd name="T21" fmla="*/ 52 h 59"/>
                <a:gd name="T22" fmla="*/ 3 w 58"/>
                <a:gd name="T23" fmla="*/ 43 h 59"/>
                <a:gd name="T24" fmla="*/ 0 w 58"/>
                <a:gd name="T25" fmla="*/ 32 h 59"/>
                <a:gd name="T26" fmla="*/ 1 w 58"/>
                <a:gd name="T27" fmla="*/ 20 h 59"/>
                <a:gd name="T28" fmla="*/ 7 w 58"/>
                <a:gd name="T29" fmla="*/ 11 h 59"/>
                <a:gd name="T30" fmla="*/ 16 w 58"/>
                <a:gd name="T31" fmla="*/ 3 h 59"/>
                <a:gd name="T32" fmla="*/ 27 w 58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9">
                  <a:moveTo>
                    <a:pt x="27" y="0"/>
                  </a:moveTo>
                  <a:lnTo>
                    <a:pt x="38" y="2"/>
                  </a:lnTo>
                  <a:lnTo>
                    <a:pt x="47" y="7"/>
                  </a:lnTo>
                  <a:lnTo>
                    <a:pt x="55" y="16"/>
                  </a:lnTo>
                  <a:lnTo>
                    <a:pt x="58" y="27"/>
                  </a:lnTo>
                  <a:lnTo>
                    <a:pt x="56" y="39"/>
                  </a:lnTo>
                  <a:lnTo>
                    <a:pt x="51" y="49"/>
                  </a:lnTo>
                  <a:lnTo>
                    <a:pt x="42" y="56"/>
                  </a:lnTo>
                  <a:lnTo>
                    <a:pt x="31" y="59"/>
                  </a:lnTo>
                  <a:lnTo>
                    <a:pt x="20" y="58"/>
                  </a:lnTo>
                  <a:lnTo>
                    <a:pt x="10" y="52"/>
                  </a:lnTo>
                  <a:lnTo>
                    <a:pt x="3" y="43"/>
                  </a:lnTo>
                  <a:lnTo>
                    <a:pt x="0" y="32"/>
                  </a:lnTo>
                  <a:lnTo>
                    <a:pt x="1" y="20"/>
                  </a:lnTo>
                  <a:lnTo>
                    <a:pt x="7" y="11"/>
                  </a:lnTo>
                  <a:lnTo>
                    <a:pt x="16" y="3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" name="Freeform 657"/>
            <p:cNvSpPr>
              <a:spLocks/>
            </p:cNvSpPr>
            <p:nvPr/>
          </p:nvSpPr>
          <p:spPr bwMode="auto">
            <a:xfrm>
              <a:off x="11666538" y="2208213"/>
              <a:ext cx="4763" cy="6350"/>
            </a:xfrm>
            <a:custGeom>
              <a:avLst/>
              <a:gdLst>
                <a:gd name="T0" fmla="*/ 29 w 58"/>
                <a:gd name="T1" fmla="*/ 0 h 57"/>
                <a:gd name="T2" fmla="*/ 40 w 58"/>
                <a:gd name="T3" fmla="*/ 2 h 57"/>
                <a:gd name="T4" fmla="*/ 50 w 58"/>
                <a:gd name="T5" fmla="*/ 8 h 57"/>
                <a:gd name="T6" fmla="*/ 56 w 58"/>
                <a:gd name="T7" fmla="*/ 17 h 57"/>
                <a:gd name="T8" fmla="*/ 58 w 58"/>
                <a:gd name="T9" fmla="*/ 28 h 57"/>
                <a:gd name="T10" fmla="*/ 56 w 58"/>
                <a:gd name="T11" fmla="*/ 40 h 57"/>
                <a:gd name="T12" fmla="*/ 50 w 58"/>
                <a:gd name="T13" fmla="*/ 49 h 57"/>
                <a:gd name="T14" fmla="*/ 40 w 58"/>
                <a:gd name="T15" fmla="*/ 55 h 57"/>
                <a:gd name="T16" fmla="*/ 29 w 58"/>
                <a:gd name="T17" fmla="*/ 57 h 57"/>
                <a:gd name="T18" fmla="*/ 18 w 58"/>
                <a:gd name="T19" fmla="*/ 55 h 57"/>
                <a:gd name="T20" fmla="*/ 9 w 58"/>
                <a:gd name="T21" fmla="*/ 49 h 57"/>
                <a:gd name="T22" fmla="*/ 3 w 58"/>
                <a:gd name="T23" fmla="*/ 40 h 57"/>
                <a:gd name="T24" fmla="*/ 0 w 58"/>
                <a:gd name="T25" fmla="*/ 28 h 57"/>
                <a:gd name="T26" fmla="*/ 3 w 58"/>
                <a:gd name="T27" fmla="*/ 17 h 57"/>
                <a:gd name="T28" fmla="*/ 9 w 58"/>
                <a:gd name="T29" fmla="*/ 8 h 57"/>
                <a:gd name="T30" fmla="*/ 18 w 58"/>
                <a:gd name="T31" fmla="*/ 2 h 57"/>
                <a:gd name="T32" fmla="*/ 29 w 58"/>
                <a:gd name="T3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7">
                  <a:moveTo>
                    <a:pt x="29" y="0"/>
                  </a:moveTo>
                  <a:lnTo>
                    <a:pt x="40" y="2"/>
                  </a:lnTo>
                  <a:lnTo>
                    <a:pt x="50" y="8"/>
                  </a:lnTo>
                  <a:lnTo>
                    <a:pt x="56" y="17"/>
                  </a:lnTo>
                  <a:lnTo>
                    <a:pt x="58" y="28"/>
                  </a:lnTo>
                  <a:lnTo>
                    <a:pt x="56" y="40"/>
                  </a:lnTo>
                  <a:lnTo>
                    <a:pt x="50" y="49"/>
                  </a:lnTo>
                  <a:lnTo>
                    <a:pt x="40" y="55"/>
                  </a:lnTo>
                  <a:lnTo>
                    <a:pt x="29" y="57"/>
                  </a:lnTo>
                  <a:lnTo>
                    <a:pt x="18" y="55"/>
                  </a:lnTo>
                  <a:lnTo>
                    <a:pt x="9" y="49"/>
                  </a:lnTo>
                  <a:lnTo>
                    <a:pt x="3" y="40"/>
                  </a:lnTo>
                  <a:lnTo>
                    <a:pt x="0" y="28"/>
                  </a:lnTo>
                  <a:lnTo>
                    <a:pt x="3" y="17"/>
                  </a:lnTo>
                  <a:lnTo>
                    <a:pt x="9" y="8"/>
                  </a:lnTo>
                  <a:lnTo>
                    <a:pt x="18" y="2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0" name="Freeform 658"/>
            <p:cNvSpPr>
              <a:spLocks/>
            </p:cNvSpPr>
            <p:nvPr/>
          </p:nvSpPr>
          <p:spPr bwMode="auto">
            <a:xfrm>
              <a:off x="11660188" y="2205038"/>
              <a:ext cx="4763" cy="4763"/>
            </a:xfrm>
            <a:custGeom>
              <a:avLst/>
              <a:gdLst>
                <a:gd name="T0" fmla="*/ 29 w 58"/>
                <a:gd name="T1" fmla="*/ 0 h 59"/>
                <a:gd name="T2" fmla="*/ 41 w 58"/>
                <a:gd name="T3" fmla="*/ 3 h 59"/>
                <a:gd name="T4" fmla="*/ 50 w 58"/>
                <a:gd name="T5" fmla="*/ 10 h 59"/>
                <a:gd name="T6" fmla="*/ 56 w 58"/>
                <a:gd name="T7" fmla="*/ 19 h 59"/>
                <a:gd name="T8" fmla="*/ 58 w 58"/>
                <a:gd name="T9" fmla="*/ 30 h 59"/>
                <a:gd name="T10" fmla="*/ 56 w 58"/>
                <a:gd name="T11" fmla="*/ 41 h 59"/>
                <a:gd name="T12" fmla="*/ 50 w 58"/>
                <a:gd name="T13" fmla="*/ 51 h 59"/>
                <a:gd name="T14" fmla="*/ 41 w 58"/>
                <a:gd name="T15" fmla="*/ 57 h 59"/>
                <a:gd name="T16" fmla="*/ 29 w 58"/>
                <a:gd name="T17" fmla="*/ 59 h 59"/>
                <a:gd name="T18" fmla="*/ 18 w 58"/>
                <a:gd name="T19" fmla="*/ 57 h 59"/>
                <a:gd name="T20" fmla="*/ 9 w 58"/>
                <a:gd name="T21" fmla="*/ 51 h 59"/>
                <a:gd name="T22" fmla="*/ 3 w 58"/>
                <a:gd name="T23" fmla="*/ 41 h 59"/>
                <a:gd name="T24" fmla="*/ 0 w 58"/>
                <a:gd name="T25" fmla="*/ 30 h 59"/>
                <a:gd name="T26" fmla="*/ 3 w 58"/>
                <a:gd name="T27" fmla="*/ 19 h 59"/>
                <a:gd name="T28" fmla="*/ 9 w 58"/>
                <a:gd name="T29" fmla="*/ 10 h 59"/>
                <a:gd name="T30" fmla="*/ 18 w 58"/>
                <a:gd name="T31" fmla="*/ 3 h 59"/>
                <a:gd name="T32" fmla="*/ 29 w 58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9">
                  <a:moveTo>
                    <a:pt x="29" y="0"/>
                  </a:moveTo>
                  <a:lnTo>
                    <a:pt x="41" y="3"/>
                  </a:lnTo>
                  <a:lnTo>
                    <a:pt x="50" y="10"/>
                  </a:lnTo>
                  <a:lnTo>
                    <a:pt x="56" y="19"/>
                  </a:lnTo>
                  <a:lnTo>
                    <a:pt x="58" y="30"/>
                  </a:lnTo>
                  <a:lnTo>
                    <a:pt x="56" y="41"/>
                  </a:lnTo>
                  <a:lnTo>
                    <a:pt x="50" y="51"/>
                  </a:lnTo>
                  <a:lnTo>
                    <a:pt x="41" y="57"/>
                  </a:lnTo>
                  <a:lnTo>
                    <a:pt x="29" y="59"/>
                  </a:lnTo>
                  <a:lnTo>
                    <a:pt x="18" y="57"/>
                  </a:lnTo>
                  <a:lnTo>
                    <a:pt x="9" y="51"/>
                  </a:lnTo>
                  <a:lnTo>
                    <a:pt x="3" y="41"/>
                  </a:lnTo>
                  <a:lnTo>
                    <a:pt x="0" y="30"/>
                  </a:lnTo>
                  <a:lnTo>
                    <a:pt x="3" y="19"/>
                  </a:lnTo>
                  <a:lnTo>
                    <a:pt x="9" y="10"/>
                  </a:lnTo>
                  <a:lnTo>
                    <a:pt x="18" y="3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1" name="Freeform 659"/>
            <p:cNvSpPr>
              <a:spLocks/>
            </p:cNvSpPr>
            <p:nvPr/>
          </p:nvSpPr>
          <p:spPr bwMode="auto">
            <a:xfrm>
              <a:off x="11695113" y="2222501"/>
              <a:ext cx="4763" cy="6350"/>
            </a:xfrm>
            <a:custGeom>
              <a:avLst/>
              <a:gdLst>
                <a:gd name="T0" fmla="*/ 31 w 58"/>
                <a:gd name="T1" fmla="*/ 0 h 59"/>
                <a:gd name="T2" fmla="*/ 42 w 58"/>
                <a:gd name="T3" fmla="*/ 3 h 59"/>
                <a:gd name="T4" fmla="*/ 51 w 58"/>
                <a:gd name="T5" fmla="*/ 10 h 59"/>
                <a:gd name="T6" fmla="*/ 56 w 58"/>
                <a:gd name="T7" fmla="*/ 20 h 59"/>
                <a:gd name="T8" fmla="*/ 58 w 58"/>
                <a:gd name="T9" fmla="*/ 32 h 59"/>
                <a:gd name="T10" fmla="*/ 54 w 58"/>
                <a:gd name="T11" fmla="*/ 43 h 59"/>
                <a:gd name="T12" fmla="*/ 47 w 58"/>
                <a:gd name="T13" fmla="*/ 52 h 59"/>
                <a:gd name="T14" fmla="*/ 37 w 58"/>
                <a:gd name="T15" fmla="*/ 57 h 59"/>
                <a:gd name="T16" fmla="*/ 26 w 58"/>
                <a:gd name="T17" fmla="*/ 59 h 59"/>
                <a:gd name="T18" fmla="*/ 15 w 58"/>
                <a:gd name="T19" fmla="*/ 55 h 59"/>
                <a:gd name="T20" fmla="*/ 6 w 58"/>
                <a:gd name="T21" fmla="*/ 48 h 59"/>
                <a:gd name="T22" fmla="*/ 1 w 58"/>
                <a:gd name="T23" fmla="*/ 38 h 59"/>
                <a:gd name="T24" fmla="*/ 0 w 58"/>
                <a:gd name="T25" fmla="*/ 27 h 59"/>
                <a:gd name="T26" fmla="*/ 3 w 58"/>
                <a:gd name="T27" fmla="*/ 15 h 59"/>
                <a:gd name="T28" fmla="*/ 10 w 58"/>
                <a:gd name="T29" fmla="*/ 7 h 59"/>
                <a:gd name="T30" fmla="*/ 20 w 58"/>
                <a:gd name="T31" fmla="*/ 1 h 59"/>
                <a:gd name="T32" fmla="*/ 31 w 58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9">
                  <a:moveTo>
                    <a:pt x="31" y="0"/>
                  </a:moveTo>
                  <a:lnTo>
                    <a:pt x="42" y="3"/>
                  </a:lnTo>
                  <a:lnTo>
                    <a:pt x="51" y="10"/>
                  </a:lnTo>
                  <a:lnTo>
                    <a:pt x="56" y="20"/>
                  </a:lnTo>
                  <a:lnTo>
                    <a:pt x="58" y="32"/>
                  </a:lnTo>
                  <a:lnTo>
                    <a:pt x="54" y="43"/>
                  </a:lnTo>
                  <a:lnTo>
                    <a:pt x="47" y="52"/>
                  </a:lnTo>
                  <a:lnTo>
                    <a:pt x="37" y="57"/>
                  </a:lnTo>
                  <a:lnTo>
                    <a:pt x="26" y="59"/>
                  </a:lnTo>
                  <a:lnTo>
                    <a:pt x="15" y="55"/>
                  </a:lnTo>
                  <a:lnTo>
                    <a:pt x="6" y="48"/>
                  </a:lnTo>
                  <a:lnTo>
                    <a:pt x="1" y="38"/>
                  </a:lnTo>
                  <a:lnTo>
                    <a:pt x="0" y="27"/>
                  </a:lnTo>
                  <a:lnTo>
                    <a:pt x="3" y="15"/>
                  </a:lnTo>
                  <a:lnTo>
                    <a:pt x="10" y="7"/>
                  </a:lnTo>
                  <a:lnTo>
                    <a:pt x="20" y="1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2" name="Freeform 660"/>
            <p:cNvSpPr>
              <a:spLocks/>
            </p:cNvSpPr>
            <p:nvPr/>
          </p:nvSpPr>
          <p:spPr bwMode="auto">
            <a:xfrm>
              <a:off x="11687176" y="2219326"/>
              <a:ext cx="6350" cy="6350"/>
            </a:xfrm>
            <a:custGeom>
              <a:avLst/>
              <a:gdLst>
                <a:gd name="T0" fmla="*/ 29 w 58"/>
                <a:gd name="T1" fmla="*/ 0 h 58"/>
                <a:gd name="T2" fmla="*/ 41 w 58"/>
                <a:gd name="T3" fmla="*/ 2 h 58"/>
                <a:gd name="T4" fmla="*/ 50 w 58"/>
                <a:gd name="T5" fmla="*/ 9 h 58"/>
                <a:gd name="T6" fmla="*/ 56 w 58"/>
                <a:gd name="T7" fmla="*/ 18 h 58"/>
                <a:gd name="T8" fmla="*/ 58 w 58"/>
                <a:gd name="T9" fmla="*/ 29 h 58"/>
                <a:gd name="T10" fmla="*/ 56 w 58"/>
                <a:gd name="T11" fmla="*/ 40 h 58"/>
                <a:gd name="T12" fmla="*/ 50 w 58"/>
                <a:gd name="T13" fmla="*/ 49 h 58"/>
                <a:gd name="T14" fmla="*/ 41 w 58"/>
                <a:gd name="T15" fmla="*/ 56 h 58"/>
                <a:gd name="T16" fmla="*/ 29 w 58"/>
                <a:gd name="T17" fmla="*/ 58 h 58"/>
                <a:gd name="T18" fmla="*/ 18 w 58"/>
                <a:gd name="T19" fmla="*/ 56 h 58"/>
                <a:gd name="T20" fmla="*/ 9 w 58"/>
                <a:gd name="T21" fmla="*/ 49 h 58"/>
                <a:gd name="T22" fmla="*/ 3 w 58"/>
                <a:gd name="T23" fmla="*/ 40 h 58"/>
                <a:gd name="T24" fmla="*/ 0 w 58"/>
                <a:gd name="T25" fmla="*/ 29 h 58"/>
                <a:gd name="T26" fmla="*/ 3 w 58"/>
                <a:gd name="T27" fmla="*/ 18 h 58"/>
                <a:gd name="T28" fmla="*/ 9 w 58"/>
                <a:gd name="T29" fmla="*/ 9 h 58"/>
                <a:gd name="T30" fmla="*/ 18 w 58"/>
                <a:gd name="T31" fmla="*/ 2 h 58"/>
                <a:gd name="T32" fmla="*/ 29 w 5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lnTo>
                    <a:pt x="41" y="2"/>
                  </a:lnTo>
                  <a:lnTo>
                    <a:pt x="50" y="9"/>
                  </a:lnTo>
                  <a:lnTo>
                    <a:pt x="56" y="18"/>
                  </a:lnTo>
                  <a:lnTo>
                    <a:pt x="58" y="29"/>
                  </a:lnTo>
                  <a:lnTo>
                    <a:pt x="56" y="40"/>
                  </a:lnTo>
                  <a:lnTo>
                    <a:pt x="50" y="49"/>
                  </a:lnTo>
                  <a:lnTo>
                    <a:pt x="41" y="56"/>
                  </a:lnTo>
                  <a:lnTo>
                    <a:pt x="29" y="58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3" y="40"/>
                  </a:lnTo>
                  <a:lnTo>
                    <a:pt x="0" y="29"/>
                  </a:lnTo>
                  <a:lnTo>
                    <a:pt x="3" y="18"/>
                  </a:lnTo>
                  <a:lnTo>
                    <a:pt x="9" y="9"/>
                  </a:lnTo>
                  <a:lnTo>
                    <a:pt x="18" y="2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3" name="Freeform 661"/>
            <p:cNvSpPr>
              <a:spLocks/>
            </p:cNvSpPr>
            <p:nvPr/>
          </p:nvSpPr>
          <p:spPr bwMode="auto">
            <a:xfrm>
              <a:off x="11680826" y="2216151"/>
              <a:ext cx="4763" cy="4763"/>
            </a:xfrm>
            <a:custGeom>
              <a:avLst/>
              <a:gdLst>
                <a:gd name="T0" fmla="*/ 29 w 58"/>
                <a:gd name="T1" fmla="*/ 0 h 58"/>
                <a:gd name="T2" fmla="*/ 40 w 58"/>
                <a:gd name="T3" fmla="*/ 2 h 58"/>
                <a:gd name="T4" fmla="*/ 49 w 58"/>
                <a:gd name="T5" fmla="*/ 8 h 58"/>
                <a:gd name="T6" fmla="*/ 56 w 58"/>
                <a:gd name="T7" fmla="*/ 17 h 58"/>
                <a:gd name="T8" fmla="*/ 58 w 58"/>
                <a:gd name="T9" fmla="*/ 29 h 58"/>
                <a:gd name="T10" fmla="*/ 56 w 58"/>
                <a:gd name="T11" fmla="*/ 40 h 58"/>
                <a:gd name="T12" fmla="*/ 49 w 58"/>
                <a:gd name="T13" fmla="*/ 49 h 58"/>
                <a:gd name="T14" fmla="*/ 40 w 58"/>
                <a:gd name="T15" fmla="*/ 55 h 58"/>
                <a:gd name="T16" fmla="*/ 29 w 58"/>
                <a:gd name="T17" fmla="*/ 58 h 58"/>
                <a:gd name="T18" fmla="*/ 18 w 58"/>
                <a:gd name="T19" fmla="*/ 55 h 58"/>
                <a:gd name="T20" fmla="*/ 9 w 58"/>
                <a:gd name="T21" fmla="*/ 49 h 58"/>
                <a:gd name="T22" fmla="*/ 2 w 58"/>
                <a:gd name="T23" fmla="*/ 40 h 58"/>
                <a:gd name="T24" fmla="*/ 0 w 58"/>
                <a:gd name="T25" fmla="*/ 29 h 58"/>
                <a:gd name="T26" fmla="*/ 2 w 58"/>
                <a:gd name="T27" fmla="*/ 17 h 58"/>
                <a:gd name="T28" fmla="*/ 9 w 58"/>
                <a:gd name="T29" fmla="*/ 8 h 58"/>
                <a:gd name="T30" fmla="*/ 18 w 58"/>
                <a:gd name="T31" fmla="*/ 2 h 58"/>
                <a:gd name="T32" fmla="*/ 29 w 5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lnTo>
                    <a:pt x="40" y="2"/>
                  </a:lnTo>
                  <a:lnTo>
                    <a:pt x="49" y="8"/>
                  </a:lnTo>
                  <a:lnTo>
                    <a:pt x="56" y="17"/>
                  </a:lnTo>
                  <a:lnTo>
                    <a:pt x="58" y="29"/>
                  </a:lnTo>
                  <a:lnTo>
                    <a:pt x="56" y="40"/>
                  </a:lnTo>
                  <a:lnTo>
                    <a:pt x="49" y="49"/>
                  </a:lnTo>
                  <a:lnTo>
                    <a:pt x="40" y="55"/>
                  </a:lnTo>
                  <a:lnTo>
                    <a:pt x="29" y="58"/>
                  </a:lnTo>
                  <a:lnTo>
                    <a:pt x="18" y="55"/>
                  </a:lnTo>
                  <a:lnTo>
                    <a:pt x="9" y="49"/>
                  </a:lnTo>
                  <a:lnTo>
                    <a:pt x="2" y="40"/>
                  </a:lnTo>
                  <a:lnTo>
                    <a:pt x="0" y="29"/>
                  </a:lnTo>
                  <a:lnTo>
                    <a:pt x="2" y="17"/>
                  </a:lnTo>
                  <a:lnTo>
                    <a:pt x="9" y="8"/>
                  </a:lnTo>
                  <a:lnTo>
                    <a:pt x="18" y="2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4" name="Freeform 662"/>
            <p:cNvSpPr>
              <a:spLocks/>
            </p:cNvSpPr>
            <p:nvPr/>
          </p:nvSpPr>
          <p:spPr bwMode="auto">
            <a:xfrm>
              <a:off x="11674476" y="2212976"/>
              <a:ext cx="4763" cy="4763"/>
            </a:xfrm>
            <a:custGeom>
              <a:avLst/>
              <a:gdLst>
                <a:gd name="T0" fmla="*/ 33 w 58"/>
                <a:gd name="T1" fmla="*/ 0 h 59"/>
                <a:gd name="T2" fmla="*/ 43 w 58"/>
                <a:gd name="T3" fmla="*/ 3 h 59"/>
                <a:gd name="T4" fmla="*/ 51 w 58"/>
                <a:gd name="T5" fmla="*/ 10 h 59"/>
                <a:gd name="T6" fmla="*/ 57 w 58"/>
                <a:gd name="T7" fmla="*/ 20 h 59"/>
                <a:gd name="T8" fmla="*/ 58 w 58"/>
                <a:gd name="T9" fmla="*/ 31 h 59"/>
                <a:gd name="T10" fmla="*/ 55 w 58"/>
                <a:gd name="T11" fmla="*/ 43 h 59"/>
                <a:gd name="T12" fmla="*/ 47 w 58"/>
                <a:gd name="T13" fmla="*/ 52 h 59"/>
                <a:gd name="T14" fmla="*/ 38 w 58"/>
                <a:gd name="T15" fmla="*/ 58 h 59"/>
                <a:gd name="T16" fmla="*/ 27 w 58"/>
                <a:gd name="T17" fmla="*/ 59 h 59"/>
                <a:gd name="T18" fmla="*/ 16 w 58"/>
                <a:gd name="T19" fmla="*/ 56 h 59"/>
                <a:gd name="T20" fmla="*/ 8 w 58"/>
                <a:gd name="T21" fmla="*/ 50 h 59"/>
                <a:gd name="T22" fmla="*/ 2 w 58"/>
                <a:gd name="T23" fmla="*/ 42 h 59"/>
                <a:gd name="T24" fmla="*/ 0 w 58"/>
                <a:gd name="T25" fmla="*/ 31 h 59"/>
                <a:gd name="T26" fmla="*/ 1 w 58"/>
                <a:gd name="T27" fmla="*/ 21 h 59"/>
                <a:gd name="T28" fmla="*/ 2 w 58"/>
                <a:gd name="T29" fmla="*/ 19 h 59"/>
                <a:gd name="T30" fmla="*/ 3 w 58"/>
                <a:gd name="T31" fmla="*/ 16 h 59"/>
                <a:gd name="T32" fmla="*/ 4 w 58"/>
                <a:gd name="T33" fmla="*/ 14 h 59"/>
                <a:gd name="T34" fmla="*/ 5 w 58"/>
                <a:gd name="T35" fmla="*/ 13 h 59"/>
                <a:gd name="T36" fmla="*/ 6 w 58"/>
                <a:gd name="T37" fmla="*/ 11 h 59"/>
                <a:gd name="T38" fmla="*/ 14 w 58"/>
                <a:gd name="T39" fmla="*/ 5 h 59"/>
                <a:gd name="T40" fmla="*/ 23 w 58"/>
                <a:gd name="T41" fmla="*/ 1 h 59"/>
                <a:gd name="T42" fmla="*/ 33 w 58"/>
                <a:gd name="T4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8" h="59">
                  <a:moveTo>
                    <a:pt x="33" y="0"/>
                  </a:moveTo>
                  <a:lnTo>
                    <a:pt x="43" y="3"/>
                  </a:lnTo>
                  <a:lnTo>
                    <a:pt x="51" y="10"/>
                  </a:lnTo>
                  <a:lnTo>
                    <a:pt x="57" y="20"/>
                  </a:lnTo>
                  <a:lnTo>
                    <a:pt x="58" y="31"/>
                  </a:lnTo>
                  <a:lnTo>
                    <a:pt x="55" y="43"/>
                  </a:lnTo>
                  <a:lnTo>
                    <a:pt x="47" y="52"/>
                  </a:lnTo>
                  <a:lnTo>
                    <a:pt x="38" y="58"/>
                  </a:lnTo>
                  <a:lnTo>
                    <a:pt x="27" y="59"/>
                  </a:lnTo>
                  <a:lnTo>
                    <a:pt x="16" y="56"/>
                  </a:lnTo>
                  <a:lnTo>
                    <a:pt x="8" y="50"/>
                  </a:lnTo>
                  <a:lnTo>
                    <a:pt x="2" y="42"/>
                  </a:lnTo>
                  <a:lnTo>
                    <a:pt x="0" y="31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3" y="16"/>
                  </a:lnTo>
                  <a:lnTo>
                    <a:pt x="4" y="14"/>
                  </a:lnTo>
                  <a:lnTo>
                    <a:pt x="5" y="13"/>
                  </a:lnTo>
                  <a:lnTo>
                    <a:pt x="6" y="11"/>
                  </a:lnTo>
                  <a:lnTo>
                    <a:pt x="14" y="5"/>
                  </a:lnTo>
                  <a:lnTo>
                    <a:pt x="23" y="1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5" name="Freeform 663"/>
            <p:cNvSpPr>
              <a:spLocks/>
            </p:cNvSpPr>
            <p:nvPr/>
          </p:nvSpPr>
          <p:spPr bwMode="auto">
            <a:xfrm>
              <a:off x="11795126" y="2212976"/>
              <a:ext cx="6350" cy="4763"/>
            </a:xfrm>
            <a:custGeom>
              <a:avLst/>
              <a:gdLst>
                <a:gd name="T0" fmla="*/ 27 w 58"/>
                <a:gd name="T1" fmla="*/ 0 h 59"/>
                <a:gd name="T2" fmla="*/ 38 w 58"/>
                <a:gd name="T3" fmla="*/ 1 h 59"/>
                <a:gd name="T4" fmla="*/ 48 w 58"/>
                <a:gd name="T5" fmla="*/ 7 h 59"/>
                <a:gd name="T6" fmla="*/ 55 w 58"/>
                <a:gd name="T7" fmla="*/ 16 h 59"/>
                <a:gd name="T8" fmla="*/ 58 w 58"/>
                <a:gd name="T9" fmla="*/ 27 h 59"/>
                <a:gd name="T10" fmla="*/ 57 w 58"/>
                <a:gd name="T11" fmla="*/ 39 h 59"/>
                <a:gd name="T12" fmla="*/ 51 w 58"/>
                <a:gd name="T13" fmla="*/ 49 h 59"/>
                <a:gd name="T14" fmla="*/ 42 w 58"/>
                <a:gd name="T15" fmla="*/ 56 h 59"/>
                <a:gd name="T16" fmla="*/ 31 w 58"/>
                <a:gd name="T17" fmla="*/ 59 h 59"/>
                <a:gd name="T18" fmla="*/ 20 w 58"/>
                <a:gd name="T19" fmla="*/ 58 h 59"/>
                <a:gd name="T20" fmla="*/ 10 w 58"/>
                <a:gd name="T21" fmla="*/ 52 h 59"/>
                <a:gd name="T22" fmla="*/ 3 w 58"/>
                <a:gd name="T23" fmla="*/ 43 h 59"/>
                <a:gd name="T24" fmla="*/ 0 w 58"/>
                <a:gd name="T25" fmla="*/ 31 h 59"/>
                <a:gd name="T26" fmla="*/ 1 w 58"/>
                <a:gd name="T27" fmla="*/ 20 h 59"/>
                <a:gd name="T28" fmla="*/ 7 w 58"/>
                <a:gd name="T29" fmla="*/ 10 h 59"/>
                <a:gd name="T30" fmla="*/ 16 w 58"/>
                <a:gd name="T31" fmla="*/ 3 h 59"/>
                <a:gd name="T32" fmla="*/ 27 w 58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9">
                  <a:moveTo>
                    <a:pt x="27" y="0"/>
                  </a:moveTo>
                  <a:lnTo>
                    <a:pt x="38" y="1"/>
                  </a:lnTo>
                  <a:lnTo>
                    <a:pt x="48" y="7"/>
                  </a:lnTo>
                  <a:lnTo>
                    <a:pt x="55" y="16"/>
                  </a:lnTo>
                  <a:lnTo>
                    <a:pt x="58" y="27"/>
                  </a:lnTo>
                  <a:lnTo>
                    <a:pt x="57" y="39"/>
                  </a:lnTo>
                  <a:lnTo>
                    <a:pt x="51" y="49"/>
                  </a:lnTo>
                  <a:lnTo>
                    <a:pt x="42" y="56"/>
                  </a:lnTo>
                  <a:lnTo>
                    <a:pt x="31" y="59"/>
                  </a:lnTo>
                  <a:lnTo>
                    <a:pt x="20" y="58"/>
                  </a:lnTo>
                  <a:lnTo>
                    <a:pt x="10" y="52"/>
                  </a:lnTo>
                  <a:lnTo>
                    <a:pt x="3" y="43"/>
                  </a:lnTo>
                  <a:lnTo>
                    <a:pt x="0" y="31"/>
                  </a:lnTo>
                  <a:lnTo>
                    <a:pt x="1" y="20"/>
                  </a:lnTo>
                  <a:lnTo>
                    <a:pt x="7" y="10"/>
                  </a:lnTo>
                  <a:lnTo>
                    <a:pt x="16" y="3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6" name="Freeform 664"/>
            <p:cNvSpPr>
              <a:spLocks/>
            </p:cNvSpPr>
            <p:nvPr/>
          </p:nvSpPr>
          <p:spPr bwMode="auto">
            <a:xfrm>
              <a:off x="11803063" y="2208213"/>
              <a:ext cx="4763" cy="6350"/>
            </a:xfrm>
            <a:custGeom>
              <a:avLst/>
              <a:gdLst>
                <a:gd name="T0" fmla="*/ 30 w 59"/>
                <a:gd name="T1" fmla="*/ 0 h 57"/>
                <a:gd name="T2" fmla="*/ 41 w 59"/>
                <a:gd name="T3" fmla="*/ 2 h 57"/>
                <a:gd name="T4" fmla="*/ 51 w 59"/>
                <a:gd name="T5" fmla="*/ 8 h 57"/>
                <a:gd name="T6" fmla="*/ 57 w 59"/>
                <a:gd name="T7" fmla="*/ 17 h 57"/>
                <a:gd name="T8" fmla="*/ 59 w 59"/>
                <a:gd name="T9" fmla="*/ 28 h 57"/>
                <a:gd name="T10" fmla="*/ 57 w 59"/>
                <a:gd name="T11" fmla="*/ 40 h 57"/>
                <a:gd name="T12" fmla="*/ 51 w 59"/>
                <a:gd name="T13" fmla="*/ 49 h 57"/>
                <a:gd name="T14" fmla="*/ 41 w 59"/>
                <a:gd name="T15" fmla="*/ 55 h 57"/>
                <a:gd name="T16" fmla="*/ 30 w 59"/>
                <a:gd name="T17" fmla="*/ 57 h 57"/>
                <a:gd name="T18" fmla="*/ 19 w 59"/>
                <a:gd name="T19" fmla="*/ 55 h 57"/>
                <a:gd name="T20" fmla="*/ 9 w 59"/>
                <a:gd name="T21" fmla="*/ 49 h 57"/>
                <a:gd name="T22" fmla="*/ 3 w 59"/>
                <a:gd name="T23" fmla="*/ 40 h 57"/>
                <a:gd name="T24" fmla="*/ 0 w 59"/>
                <a:gd name="T25" fmla="*/ 28 h 57"/>
                <a:gd name="T26" fmla="*/ 3 w 59"/>
                <a:gd name="T27" fmla="*/ 17 h 57"/>
                <a:gd name="T28" fmla="*/ 9 w 59"/>
                <a:gd name="T29" fmla="*/ 8 h 57"/>
                <a:gd name="T30" fmla="*/ 19 w 59"/>
                <a:gd name="T31" fmla="*/ 2 h 57"/>
                <a:gd name="T32" fmla="*/ 30 w 59"/>
                <a:gd name="T3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7">
                  <a:moveTo>
                    <a:pt x="30" y="0"/>
                  </a:moveTo>
                  <a:lnTo>
                    <a:pt x="41" y="2"/>
                  </a:lnTo>
                  <a:lnTo>
                    <a:pt x="51" y="8"/>
                  </a:lnTo>
                  <a:lnTo>
                    <a:pt x="57" y="17"/>
                  </a:lnTo>
                  <a:lnTo>
                    <a:pt x="59" y="28"/>
                  </a:lnTo>
                  <a:lnTo>
                    <a:pt x="57" y="40"/>
                  </a:lnTo>
                  <a:lnTo>
                    <a:pt x="51" y="49"/>
                  </a:lnTo>
                  <a:lnTo>
                    <a:pt x="41" y="55"/>
                  </a:lnTo>
                  <a:lnTo>
                    <a:pt x="30" y="57"/>
                  </a:lnTo>
                  <a:lnTo>
                    <a:pt x="19" y="55"/>
                  </a:lnTo>
                  <a:lnTo>
                    <a:pt x="9" y="49"/>
                  </a:lnTo>
                  <a:lnTo>
                    <a:pt x="3" y="40"/>
                  </a:lnTo>
                  <a:lnTo>
                    <a:pt x="0" y="28"/>
                  </a:lnTo>
                  <a:lnTo>
                    <a:pt x="3" y="17"/>
                  </a:lnTo>
                  <a:lnTo>
                    <a:pt x="9" y="8"/>
                  </a:lnTo>
                  <a:lnTo>
                    <a:pt x="19" y="2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7" name="Freeform 665"/>
            <p:cNvSpPr>
              <a:spLocks/>
            </p:cNvSpPr>
            <p:nvPr/>
          </p:nvSpPr>
          <p:spPr bwMode="auto">
            <a:xfrm>
              <a:off x="11809413" y="2205038"/>
              <a:ext cx="6350" cy="4763"/>
            </a:xfrm>
            <a:custGeom>
              <a:avLst/>
              <a:gdLst>
                <a:gd name="T0" fmla="*/ 28 w 57"/>
                <a:gd name="T1" fmla="*/ 0 h 59"/>
                <a:gd name="T2" fmla="*/ 40 w 57"/>
                <a:gd name="T3" fmla="*/ 3 h 59"/>
                <a:gd name="T4" fmla="*/ 49 w 57"/>
                <a:gd name="T5" fmla="*/ 10 h 59"/>
                <a:gd name="T6" fmla="*/ 55 w 57"/>
                <a:gd name="T7" fmla="*/ 19 h 59"/>
                <a:gd name="T8" fmla="*/ 57 w 57"/>
                <a:gd name="T9" fmla="*/ 30 h 59"/>
                <a:gd name="T10" fmla="*/ 55 w 57"/>
                <a:gd name="T11" fmla="*/ 41 h 59"/>
                <a:gd name="T12" fmla="*/ 49 w 57"/>
                <a:gd name="T13" fmla="*/ 51 h 59"/>
                <a:gd name="T14" fmla="*/ 40 w 57"/>
                <a:gd name="T15" fmla="*/ 57 h 59"/>
                <a:gd name="T16" fmla="*/ 28 w 57"/>
                <a:gd name="T17" fmla="*/ 59 h 59"/>
                <a:gd name="T18" fmla="*/ 17 w 57"/>
                <a:gd name="T19" fmla="*/ 57 h 59"/>
                <a:gd name="T20" fmla="*/ 8 w 57"/>
                <a:gd name="T21" fmla="*/ 51 h 59"/>
                <a:gd name="T22" fmla="*/ 2 w 57"/>
                <a:gd name="T23" fmla="*/ 41 h 59"/>
                <a:gd name="T24" fmla="*/ 0 w 57"/>
                <a:gd name="T25" fmla="*/ 30 h 59"/>
                <a:gd name="T26" fmla="*/ 2 w 57"/>
                <a:gd name="T27" fmla="*/ 19 h 59"/>
                <a:gd name="T28" fmla="*/ 8 w 57"/>
                <a:gd name="T29" fmla="*/ 10 h 59"/>
                <a:gd name="T30" fmla="*/ 17 w 57"/>
                <a:gd name="T31" fmla="*/ 3 h 59"/>
                <a:gd name="T32" fmla="*/ 28 w 57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59">
                  <a:moveTo>
                    <a:pt x="28" y="0"/>
                  </a:moveTo>
                  <a:lnTo>
                    <a:pt x="40" y="3"/>
                  </a:lnTo>
                  <a:lnTo>
                    <a:pt x="49" y="10"/>
                  </a:lnTo>
                  <a:lnTo>
                    <a:pt x="55" y="19"/>
                  </a:lnTo>
                  <a:lnTo>
                    <a:pt x="57" y="30"/>
                  </a:lnTo>
                  <a:lnTo>
                    <a:pt x="55" y="41"/>
                  </a:lnTo>
                  <a:lnTo>
                    <a:pt x="49" y="51"/>
                  </a:lnTo>
                  <a:lnTo>
                    <a:pt x="40" y="57"/>
                  </a:lnTo>
                  <a:lnTo>
                    <a:pt x="28" y="59"/>
                  </a:lnTo>
                  <a:lnTo>
                    <a:pt x="17" y="57"/>
                  </a:lnTo>
                  <a:lnTo>
                    <a:pt x="8" y="51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2" y="19"/>
                  </a:lnTo>
                  <a:lnTo>
                    <a:pt x="8" y="10"/>
                  </a:lnTo>
                  <a:lnTo>
                    <a:pt x="17" y="3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8" name="Freeform 666"/>
            <p:cNvSpPr>
              <a:spLocks/>
            </p:cNvSpPr>
            <p:nvPr/>
          </p:nvSpPr>
          <p:spPr bwMode="auto">
            <a:xfrm>
              <a:off x="11774488" y="2222501"/>
              <a:ext cx="4763" cy="6350"/>
            </a:xfrm>
            <a:custGeom>
              <a:avLst/>
              <a:gdLst>
                <a:gd name="T0" fmla="*/ 28 w 59"/>
                <a:gd name="T1" fmla="*/ 0 h 59"/>
                <a:gd name="T2" fmla="*/ 39 w 59"/>
                <a:gd name="T3" fmla="*/ 1 h 59"/>
                <a:gd name="T4" fmla="*/ 49 w 59"/>
                <a:gd name="T5" fmla="*/ 7 h 59"/>
                <a:gd name="T6" fmla="*/ 56 w 59"/>
                <a:gd name="T7" fmla="*/ 15 h 59"/>
                <a:gd name="T8" fmla="*/ 59 w 59"/>
                <a:gd name="T9" fmla="*/ 27 h 59"/>
                <a:gd name="T10" fmla="*/ 57 w 59"/>
                <a:gd name="T11" fmla="*/ 38 h 59"/>
                <a:gd name="T12" fmla="*/ 52 w 59"/>
                <a:gd name="T13" fmla="*/ 48 h 59"/>
                <a:gd name="T14" fmla="*/ 43 w 59"/>
                <a:gd name="T15" fmla="*/ 55 h 59"/>
                <a:gd name="T16" fmla="*/ 32 w 59"/>
                <a:gd name="T17" fmla="*/ 59 h 59"/>
                <a:gd name="T18" fmla="*/ 21 w 59"/>
                <a:gd name="T19" fmla="*/ 57 h 59"/>
                <a:gd name="T20" fmla="*/ 11 w 59"/>
                <a:gd name="T21" fmla="*/ 52 h 59"/>
                <a:gd name="T22" fmla="*/ 4 w 59"/>
                <a:gd name="T23" fmla="*/ 43 h 59"/>
                <a:gd name="T24" fmla="*/ 0 w 59"/>
                <a:gd name="T25" fmla="*/ 32 h 59"/>
                <a:gd name="T26" fmla="*/ 1 w 59"/>
                <a:gd name="T27" fmla="*/ 20 h 59"/>
                <a:gd name="T28" fmla="*/ 8 w 59"/>
                <a:gd name="T29" fmla="*/ 10 h 59"/>
                <a:gd name="T30" fmla="*/ 17 w 59"/>
                <a:gd name="T31" fmla="*/ 3 h 59"/>
                <a:gd name="T32" fmla="*/ 28 w 59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9">
                  <a:moveTo>
                    <a:pt x="28" y="0"/>
                  </a:moveTo>
                  <a:lnTo>
                    <a:pt x="39" y="1"/>
                  </a:lnTo>
                  <a:lnTo>
                    <a:pt x="49" y="7"/>
                  </a:lnTo>
                  <a:lnTo>
                    <a:pt x="56" y="15"/>
                  </a:lnTo>
                  <a:lnTo>
                    <a:pt x="59" y="27"/>
                  </a:lnTo>
                  <a:lnTo>
                    <a:pt x="57" y="38"/>
                  </a:lnTo>
                  <a:lnTo>
                    <a:pt x="52" y="48"/>
                  </a:lnTo>
                  <a:lnTo>
                    <a:pt x="43" y="55"/>
                  </a:lnTo>
                  <a:lnTo>
                    <a:pt x="32" y="59"/>
                  </a:lnTo>
                  <a:lnTo>
                    <a:pt x="21" y="57"/>
                  </a:lnTo>
                  <a:lnTo>
                    <a:pt x="11" y="52"/>
                  </a:lnTo>
                  <a:lnTo>
                    <a:pt x="4" y="43"/>
                  </a:lnTo>
                  <a:lnTo>
                    <a:pt x="0" y="32"/>
                  </a:lnTo>
                  <a:lnTo>
                    <a:pt x="1" y="20"/>
                  </a:lnTo>
                  <a:lnTo>
                    <a:pt x="8" y="10"/>
                  </a:lnTo>
                  <a:lnTo>
                    <a:pt x="17" y="3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" name="Freeform 667"/>
            <p:cNvSpPr>
              <a:spLocks/>
            </p:cNvSpPr>
            <p:nvPr/>
          </p:nvSpPr>
          <p:spPr bwMode="auto">
            <a:xfrm>
              <a:off x="11780838" y="2219326"/>
              <a:ext cx="6350" cy="6350"/>
            </a:xfrm>
            <a:custGeom>
              <a:avLst/>
              <a:gdLst>
                <a:gd name="T0" fmla="*/ 29 w 57"/>
                <a:gd name="T1" fmla="*/ 0 h 58"/>
                <a:gd name="T2" fmla="*/ 40 w 57"/>
                <a:gd name="T3" fmla="*/ 2 h 58"/>
                <a:gd name="T4" fmla="*/ 49 w 57"/>
                <a:gd name="T5" fmla="*/ 9 h 58"/>
                <a:gd name="T6" fmla="*/ 55 w 57"/>
                <a:gd name="T7" fmla="*/ 18 h 58"/>
                <a:gd name="T8" fmla="*/ 57 w 57"/>
                <a:gd name="T9" fmla="*/ 29 h 58"/>
                <a:gd name="T10" fmla="*/ 55 w 57"/>
                <a:gd name="T11" fmla="*/ 40 h 58"/>
                <a:gd name="T12" fmla="*/ 49 w 57"/>
                <a:gd name="T13" fmla="*/ 49 h 58"/>
                <a:gd name="T14" fmla="*/ 40 w 57"/>
                <a:gd name="T15" fmla="*/ 56 h 58"/>
                <a:gd name="T16" fmla="*/ 29 w 57"/>
                <a:gd name="T17" fmla="*/ 58 h 58"/>
                <a:gd name="T18" fmla="*/ 17 w 57"/>
                <a:gd name="T19" fmla="*/ 56 h 58"/>
                <a:gd name="T20" fmla="*/ 8 w 57"/>
                <a:gd name="T21" fmla="*/ 49 h 58"/>
                <a:gd name="T22" fmla="*/ 2 w 57"/>
                <a:gd name="T23" fmla="*/ 40 h 58"/>
                <a:gd name="T24" fmla="*/ 0 w 57"/>
                <a:gd name="T25" fmla="*/ 29 h 58"/>
                <a:gd name="T26" fmla="*/ 2 w 57"/>
                <a:gd name="T27" fmla="*/ 18 h 58"/>
                <a:gd name="T28" fmla="*/ 8 w 57"/>
                <a:gd name="T29" fmla="*/ 9 h 58"/>
                <a:gd name="T30" fmla="*/ 17 w 57"/>
                <a:gd name="T31" fmla="*/ 2 h 58"/>
                <a:gd name="T32" fmla="*/ 29 w 57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58">
                  <a:moveTo>
                    <a:pt x="29" y="0"/>
                  </a:moveTo>
                  <a:lnTo>
                    <a:pt x="40" y="2"/>
                  </a:lnTo>
                  <a:lnTo>
                    <a:pt x="49" y="9"/>
                  </a:lnTo>
                  <a:lnTo>
                    <a:pt x="55" y="18"/>
                  </a:lnTo>
                  <a:lnTo>
                    <a:pt x="57" y="29"/>
                  </a:lnTo>
                  <a:lnTo>
                    <a:pt x="55" y="40"/>
                  </a:lnTo>
                  <a:lnTo>
                    <a:pt x="49" y="49"/>
                  </a:lnTo>
                  <a:lnTo>
                    <a:pt x="40" y="56"/>
                  </a:lnTo>
                  <a:lnTo>
                    <a:pt x="29" y="58"/>
                  </a:lnTo>
                  <a:lnTo>
                    <a:pt x="17" y="56"/>
                  </a:lnTo>
                  <a:lnTo>
                    <a:pt x="8" y="49"/>
                  </a:lnTo>
                  <a:lnTo>
                    <a:pt x="2" y="40"/>
                  </a:lnTo>
                  <a:lnTo>
                    <a:pt x="0" y="29"/>
                  </a:lnTo>
                  <a:lnTo>
                    <a:pt x="2" y="18"/>
                  </a:lnTo>
                  <a:lnTo>
                    <a:pt x="8" y="9"/>
                  </a:lnTo>
                  <a:lnTo>
                    <a:pt x="17" y="2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0" name="Freeform 668"/>
            <p:cNvSpPr>
              <a:spLocks/>
            </p:cNvSpPr>
            <p:nvPr/>
          </p:nvSpPr>
          <p:spPr bwMode="auto">
            <a:xfrm>
              <a:off x="11788776" y="2216151"/>
              <a:ext cx="4763" cy="4763"/>
            </a:xfrm>
            <a:custGeom>
              <a:avLst/>
              <a:gdLst>
                <a:gd name="T0" fmla="*/ 29 w 58"/>
                <a:gd name="T1" fmla="*/ 0 h 58"/>
                <a:gd name="T2" fmla="*/ 41 w 58"/>
                <a:gd name="T3" fmla="*/ 2 h 58"/>
                <a:gd name="T4" fmla="*/ 50 w 58"/>
                <a:gd name="T5" fmla="*/ 8 h 58"/>
                <a:gd name="T6" fmla="*/ 56 w 58"/>
                <a:gd name="T7" fmla="*/ 17 h 58"/>
                <a:gd name="T8" fmla="*/ 58 w 58"/>
                <a:gd name="T9" fmla="*/ 29 h 58"/>
                <a:gd name="T10" fmla="*/ 56 w 58"/>
                <a:gd name="T11" fmla="*/ 40 h 58"/>
                <a:gd name="T12" fmla="*/ 50 w 58"/>
                <a:gd name="T13" fmla="*/ 49 h 58"/>
                <a:gd name="T14" fmla="*/ 41 w 58"/>
                <a:gd name="T15" fmla="*/ 55 h 58"/>
                <a:gd name="T16" fmla="*/ 29 w 58"/>
                <a:gd name="T17" fmla="*/ 58 h 58"/>
                <a:gd name="T18" fmla="*/ 18 w 58"/>
                <a:gd name="T19" fmla="*/ 55 h 58"/>
                <a:gd name="T20" fmla="*/ 9 w 58"/>
                <a:gd name="T21" fmla="*/ 49 h 58"/>
                <a:gd name="T22" fmla="*/ 2 w 58"/>
                <a:gd name="T23" fmla="*/ 40 h 58"/>
                <a:gd name="T24" fmla="*/ 0 w 58"/>
                <a:gd name="T25" fmla="*/ 29 h 58"/>
                <a:gd name="T26" fmla="*/ 2 w 58"/>
                <a:gd name="T27" fmla="*/ 17 h 58"/>
                <a:gd name="T28" fmla="*/ 9 w 58"/>
                <a:gd name="T29" fmla="*/ 8 h 58"/>
                <a:gd name="T30" fmla="*/ 18 w 58"/>
                <a:gd name="T31" fmla="*/ 2 h 58"/>
                <a:gd name="T32" fmla="*/ 29 w 5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lnTo>
                    <a:pt x="41" y="2"/>
                  </a:lnTo>
                  <a:lnTo>
                    <a:pt x="50" y="8"/>
                  </a:lnTo>
                  <a:lnTo>
                    <a:pt x="56" y="17"/>
                  </a:lnTo>
                  <a:lnTo>
                    <a:pt x="58" y="29"/>
                  </a:lnTo>
                  <a:lnTo>
                    <a:pt x="56" y="40"/>
                  </a:lnTo>
                  <a:lnTo>
                    <a:pt x="50" y="49"/>
                  </a:lnTo>
                  <a:lnTo>
                    <a:pt x="41" y="55"/>
                  </a:lnTo>
                  <a:lnTo>
                    <a:pt x="29" y="58"/>
                  </a:lnTo>
                  <a:lnTo>
                    <a:pt x="18" y="55"/>
                  </a:lnTo>
                  <a:lnTo>
                    <a:pt x="9" y="49"/>
                  </a:lnTo>
                  <a:lnTo>
                    <a:pt x="2" y="40"/>
                  </a:lnTo>
                  <a:lnTo>
                    <a:pt x="0" y="29"/>
                  </a:lnTo>
                  <a:lnTo>
                    <a:pt x="2" y="17"/>
                  </a:lnTo>
                  <a:lnTo>
                    <a:pt x="9" y="8"/>
                  </a:lnTo>
                  <a:lnTo>
                    <a:pt x="18" y="2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1" name="Freeform 669"/>
            <p:cNvSpPr>
              <a:spLocks/>
            </p:cNvSpPr>
            <p:nvPr/>
          </p:nvSpPr>
          <p:spPr bwMode="auto">
            <a:xfrm>
              <a:off x="11831638" y="2266951"/>
              <a:ext cx="25400" cy="33338"/>
            </a:xfrm>
            <a:custGeom>
              <a:avLst/>
              <a:gdLst>
                <a:gd name="T0" fmla="*/ 167 w 276"/>
                <a:gd name="T1" fmla="*/ 2 h 367"/>
                <a:gd name="T2" fmla="*/ 196 w 276"/>
                <a:gd name="T3" fmla="*/ 14 h 367"/>
                <a:gd name="T4" fmla="*/ 218 w 276"/>
                <a:gd name="T5" fmla="*/ 30 h 367"/>
                <a:gd name="T6" fmla="*/ 227 w 276"/>
                <a:gd name="T7" fmla="*/ 42 h 367"/>
                <a:gd name="T8" fmla="*/ 229 w 276"/>
                <a:gd name="T9" fmla="*/ 44 h 367"/>
                <a:gd name="T10" fmla="*/ 236 w 276"/>
                <a:gd name="T11" fmla="*/ 46 h 367"/>
                <a:gd name="T12" fmla="*/ 247 w 276"/>
                <a:gd name="T13" fmla="*/ 53 h 367"/>
                <a:gd name="T14" fmla="*/ 258 w 276"/>
                <a:gd name="T15" fmla="*/ 68 h 367"/>
                <a:gd name="T16" fmla="*/ 266 w 276"/>
                <a:gd name="T17" fmla="*/ 94 h 367"/>
                <a:gd name="T18" fmla="*/ 267 w 276"/>
                <a:gd name="T19" fmla="*/ 132 h 367"/>
                <a:gd name="T20" fmla="*/ 262 w 276"/>
                <a:gd name="T21" fmla="*/ 166 h 367"/>
                <a:gd name="T22" fmla="*/ 264 w 276"/>
                <a:gd name="T23" fmla="*/ 175 h 367"/>
                <a:gd name="T24" fmla="*/ 272 w 276"/>
                <a:gd name="T25" fmla="*/ 179 h 367"/>
                <a:gd name="T26" fmla="*/ 276 w 276"/>
                <a:gd name="T27" fmla="*/ 195 h 367"/>
                <a:gd name="T28" fmla="*/ 271 w 276"/>
                <a:gd name="T29" fmla="*/ 223 h 367"/>
                <a:gd name="T30" fmla="*/ 261 w 276"/>
                <a:gd name="T31" fmla="*/ 250 h 367"/>
                <a:gd name="T32" fmla="*/ 252 w 276"/>
                <a:gd name="T33" fmla="*/ 261 h 367"/>
                <a:gd name="T34" fmla="*/ 243 w 276"/>
                <a:gd name="T35" fmla="*/ 282 h 367"/>
                <a:gd name="T36" fmla="*/ 223 w 276"/>
                <a:gd name="T37" fmla="*/ 321 h 367"/>
                <a:gd name="T38" fmla="*/ 189 w 276"/>
                <a:gd name="T39" fmla="*/ 353 h 367"/>
                <a:gd name="T40" fmla="*/ 148 w 276"/>
                <a:gd name="T41" fmla="*/ 367 h 367"/>
                <a:gd name="T42" fmla="*/ 108 w 276"/>
                <a:gd name="T43" fmla="*/ 363 h 367"/>
                <a:gd name="T44" fmla="*/ 68 w 276"/>
                <a:gd name="T45" fmla="*/ 338 h 367"/>
                <a:gd name="T46" fmla="*/ 41 w 276"/>
                <a:gd name="T47" fmla="*/ 302 h 367"/>
                <a:gd name="T48" fmla="*/ 29 w 276"/>
                <a:gd name="T49" fmla="*/ 262 h 367"/>
                <a:gd name="T50" fmla="*/ 20 w 276"/>
                <a:gd name="T51" fmla="*/ 257 h 367"/>
                <a:gd name="T52" fmla="*/ 10 w 276"/>
                <a:gd name="T53" fmla="*/ 239 h 367"/>
                <a:gd name="T54" fmla="*/ 1 w 276"/>
                <a:gd name="T55" fmla="*/ 207 h 367"/>
                <a:gd name="T56" fmla="*/ 1 w 276"/>
                <a:gd name="T57" fmla="*/ 186 h 367"/>
                <a:gd name="T58" fmla="*/ 7 w 276"/>
                <a:gd name="T59" fmla="*/ 176 h 367"/>
                <a:gd name="T60" fmla="*/ 15 w 276"/>
                <a:gd name="T61" fmla="*/ 174 h 367"/>
                <a:gd name="T62" fmla="*/ 11 w 276"/>
                <a:gd name="T63" fmla="*/ 157 h 367"/>
                <a:gd name="T64" fmla="*/ 8 w 276"/>
                <a:gd name="T65" fmla="*/ 119 h 367"/>
                <a:gd name="T66" fmla="*/ 16 w 276"/>
                <a:gd name="T67" fmla="*/ 85 h 367"/>
                <a:gd name="T68" fmla="*/ 34 w 276"/>
                <a:gd name="T69" fmla="*/ 56 h 367"/>
                <a:gd name="T70" fmla="*/ 58 w 276"/>
                <a:gd name="T71" fmla="*/ 31 h 367"/>
                <a:gd name="T72" fmla="*/ 87 w 276"/>
                <a:gd name="T73" fmla="*/ 11 h 367"/>
                <a:gd name="T74" fmla="*/ 115 w 276"/>
                <a:gd name="T75" fmla="*/ 1 h 367"/>
                <a:gd name="T76" fmla="*/ 149 w 276"/>
                <a:gd name="T77" fmla="*/ 0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6" h="367">
                  <a:moveTo>
                    <a:pt x="149" y="0"/>
                  </a:moveTo>
                  <a:lnTo>
                    <a:pt x="167" y="2"/>
                  </a:lnTo>
                  <a:lnTo>
                    <a:pt x="183" y="7"/>
                  </a:lnTo>
                  <a:lnTo>
                    <a:pt x="196" y="14"/>
                  </a:lnTo>
                  <a:lnTo>
                    <a:pt x="209" y="22"/>
                  </a:lnTo>
                  <a:lnTo>
                    <a:pt x="218" y="30"/>
                  </a:lnTo>
                  <a:lnTo>
                    <a:pt x="224" y="37"/>
                  </a:lnTo>
                  <a:lnTo>
                    <a:pt x="227" y="42"/>
                  </a:lnTo>
                  <a:lnTo>
                    <a:pt x="228" y="44"/>
                  </a:lnTo>
                  <a:lnTo>
                    <a:pt x="229" y="44"/>
                  </a:lnTo>
                  <a:lnTo>
                    <a:pt x="232" y="45"/>
                  </a:lnTo>
                  <a:lnTo>
                    <a:pt x="236" y="46"/>
                  </a:lnTo>
                  <a:lnTo>
                    <a:pt x="242" y="49"/>
                  </a:lnTo>
                  <a:lnTo>
                    <a:pt x="247" y="53"/>
                  </a:lnTo>
                  <a:lnTo>
                    <a:pt x="253" y="59"/>
                  </a:lnTo>
                  <a:lnTo>
                    <a:pt x="258" y="68"/>
                  </a:lnTo>
                  <a:lnTo>
                    <a:pt x="263" y="80"/>
                  </a:lnTo>
                  <a:lnTo>
                    <a:pt x="266" y="94"/>
                  </a:lnTo>
                  <a:lnTo>
                    <a:pt x="268" y="111"/>
                  </a:lnTo>
                  <a:lnTo>
                    <a:pt x="267" y="132"/>
                  </a:lnTo>
                  <a:lnTo>
                    <a:pt x="264" y="157"/>
                  </a:lnTo>
                  <a:lnTo>
                    <a:pt x="262" y="166"/>
                  </a:lnTo>
                  <a:lnTo>
                    <a:pt x="259" y="175"/>
                  </a:lnTo>
                  <a:lnTo>
                    <a:pt x="264" y="175"/>
                  </a:lnTo>
                  <a:lnTo>
                    <a:pt x="268" y="176"/>
                  </a:lnTo>
                  <a:lnTo>
                    <a:pt x="272" y="179"/>
                  </a:lnTo>
                  <a:lnTo>
                    <a:pt x="275" y="186"/>
                  </a:lnTo>
                  <a:lnTo>
                    <a:pt x="276" y="195"/>
                  </a:lnTo>
                  <a:lnTo>
                    <a:pt x="274" y="207"/>
                  </a:lnTo>
                  <a:lnTo>
                    <a:pt x="271" y="223"/>
                  </a:lnTo>
                  <a:lnTo>
                    <a:pt x="266" y="239"/>
                  </a:lnTo>
                  <a:lnTo>
                    <a:pt x="261" y="250"/>
                  </a:lnTo>
                  <a:lnTo>
                    <a:pt x="256" y="257"/>
                  </a:lnTo>
                  <a:lnTo>
                    <a:pt x="252" y="261"/>
                  </a:lnTo>
                  <a:lnTo>
                    <a:pt x="248" y="262"/>
                  </a:lnTo>
                  <a:lnTo>
                    <a:pt x="243" y="282"/>
                  </a:lnTo>
                  <a:lnTo>
                    <a:pt x="235" y="302"/>
                  </a:lnTo>
                  <a:lnTo>
                    <a:pt x="223" y="321"/>
                  </a:lnTo>
                  <a:lnTo>
                    <a:pt x="208" y="338"/>
                  </a:lnTo>
                  <a:lnTo>
                    <a:pt x="189" y="353"/>
                  </a:lnTo>
                  <a:lnTo>
                    <a:pt x="167" y="363"/>
                  </a:lnTo>
                  <a:lnTo>
                    <a:pt x="148" y="367"/>
                  </a:lnTo>
                  <a:lnTo>
                    <a:pt x="128" y="367"/>
                  </a:lnTo>
                  <a:lnTo>
                    <a:pt x="108" y="363"/>
                  </a:lnTo>
                  <a:lnTo>
                    <a:pt x="87" y="352"/>
                  </a:lnTo>
                  <a:lnTo>
                    <a:pt x="68" y="338"/>
                  </a:lnTo>
                  <a:lnTo>
                    <a:pt x="53" y="321"/>
                  </a:lnTo>
                  <a:lnTo>
                    <a:pt x="41" y="302"/>
                  </a:lnTo>
                  <a:lnTo>
                    <a:pt x="33" y="281"/>
                  </a:lnTo>
                  <a:lnTo>
                    <a:pt x="29" y="262"/>
                  </a:lnTo>
                  <a:lnTo>
                    <a:pt x="25" y="261"/>
                  </a:lnTo>
                  <a:lnTo>
                    <a:pt x="20" y="257"/>
                  </a:lnTo>
                  <a:lnTo>
                    <a:pt x="15" y="250"/>
                  </a:lnTo>
                  <a:lnTo>
                    <a:pt x="10" y="239"/>
                  </a:lnTo>
                  <a:lnTo>
                    <a:pt x="5" y="223"/>
                  </a:lnTo>
                  <a:lnTo>
                    <a:pt x="1" y="207"/>
                  </a:lnTo>
                  <a:lnTo>
                    <a:pt x="0" y="195"/>
                  </a:lnTo>
                  <a:lnTo>
                    <a:pt x="1" y="186"/>
                  </a:lnTo>
                  <a:lnTo>
                    <a:pt x="3" y="179"/>
                  </a:lnTo>
                  <a:lnTo>
                    <a:pt x="7" y="176"/>
                  </a:lnTo>
                  <a:lnTo>
                    <a:pt x="11" y="174"/>
                  </a:lnTo>
                  <a:lnTo>
                    <a:pt x="15" y="174"/>
                  </a:lnTo>
                  <a:lnTo>
                    <a:pt x="13" y="165"/>
                  </a:lnTo>
                  <a:lnTo>
                    <a:pt x="11" y="157"/>
                  </a:lnTo>
                  <a:lnTo>
                    <a:pt x="8" y="138"/>
                  </a:lnTo>
                  <a:lnTo>
                    <a:pt x="8" y="119"/>
                  </a:lnTo>
                  <a:lnTo>
                    <a:pt x="11" y="102"/>
                  </a:lnTo>
                  <a:lnTo>
                    <a:pt x="16" y="85"/>
                  </a:lnTo>
                  <a:lnTo>
                    <a:pt x="25" y="69"/>
                  </a:lnTo>
                  <a:lnTo>
                    <a:pt x="34" y="56"/>
                  </a:lnTo>
                  <a:lnTo>
                    <a:pt x="44" y="44"/>
                  </a:lnTo>
                  <a:lnTo>
                    <a:pt x="58" y="31"/>
                  </a:lnTo>
                  <a:lnTo>
                    <a:pt x="74" y="19"/>
                  </a:lnTo>
                  <a:lnTo>
                    <a:pt x="87" y="11"/>
                  </a:lnTo>
                  <a:lnTo>
                    <a:pt x="102" y="5"/>
                  </a:lnTo>
                  <a:lnTo>
                    <a:pt x="115" y="1"/>
                  </a:lnTo>
                  <a:lnTo>
                    <a:pt x="129" y="0"/>
                  </a:lnTo>
                  <a:lnTo>
                    <a:pt x="1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2" name="Freeform 670"/>
            <p:cNvSpPr>
              <a:spLocks/>
            </p:cNvSpPr>
            <p:nvPr/>
          </p:nvSpPr>
          <p:spPr bwMode="auto">
            <a:xfrm>
              <a:off x="11820526" y="2298701"/>
              <a:ext cx="49213" cy="25400"/>
            </a:xfrm>
            <a:custGeom>
              <a:avLst/>
              <a:gdLst>
                <a:gd name="T0" fmla="*/ 210 w 522"/>
                <a:gd name="T1" fmla="*/ 131 h 269"/>
                <a:gd name="T2" fmla="*/ 218 w 522"/>
                <a:gd name="T3" fmla="*/ 157 h 269"/>
                <a:gd name="T4" fmla="*/ 246 w 522"/>
                <a:gd name="T5" fmla="*/ 115 h 269"/>
                <a:gd name="T6" fmla="*/ 229 w 522"/>
                <a:gd name="T7" fmla="*/ 85 h 269"/>
                <a:gd name="T8" fmla="*/ 225 w 522"/>
                <a:gd name="T9" fmla="*/ 65 h 269"/>
                <a:gd name="T10" fmla="*/ 229 w 522"/>
                <a:gd name="T11" fmla="*/ 52 h 269"/>
                <a:gd name="T12" fmla="*/ 239 w 522"/>
                <a:gd name="T13" fmla="*/ 45 h 269"/>
                <a:gd name="T14" fmla="*/ 250 w 522"/>
                <a:gd name="T15" fmla="*/ 42 h 269"/>
                <a:gd name="T16" fmla="*/ 258 w 522"/>
                <a:gd name="T17" fmla="*/ 41 h 269"/>
                <a:gd name="T18" fmla="*/ 262 w 522"/>
                <a:gd name="T19" fmla="*/ 41 h 269"/>
                <a:gd name="T20" fmla="*/ 270 w 522"/>
                <a:gd name="T21" fmla="*/ 42 h 269"/>
                <a:gd name="T22" fmla="*/ 281 w 522"/>
                <a:gd name="T23" fmla="*/ 45 h 269"/>
                <a:gd name="T24" fmla="*/ 291 w 522"/>
                <a:gd name="T25" fmla="*/ 52 h 269"/>
                <a:gd name="T26" fmla="*/ 296 w 522"/>
                <a:gd name="T27" fmla="*/ 65 h 269"/>
                <a:gd name="T28" fmla="*/ 291 w 522"/>
                <a:gd name="T29" fmla="*/ 85 h 269"/>
                <a:gd name="T30" fmla="*/ 274 w 522"/>
                <a:gd name="T31" fmla="*/ 115 h 269"/>
                <a:gd name="T32" fmla="*/ 303 w 522"/>
                <a:gd name="T33" fmla="*/ 157 h 269"/>
                <a:gd name="T34" fmla="*/ 311 w 522"/>
                <a:gd name="T35" fmla="*/ 131 h 269"/>
                <a:gd name="T36" fmla="*/ 354 w 522"/>
                <a:gd name="T37" fmla="*/ 1 h 269"/>
                <a:gd name="T38" fmla="*/ 369 w 522"/>
                <a:gd name="T39" fmla="*/ 10 h 269"/>
                <a:gd name="T40" fmla="*/ 395 w 522"/>
                <a:gd name="T41" fmla="*/ 25 h 269"/>
                <a:gd name="T42" fmla="*/ 429 w 522"/>
                <a:gd name="T43" fmla="*/ 41 h 269"/>
                <a:gd name="T44" fmla="*/ 472 w 522"/>
                <a:gd name="T45" fmla="*/ 55 h 269"/>
                <a:gd name="T46" fmla="*/ 498 w 522"/>
                <a:gd name="T47" fmla="*/ 69 h 269"/>
                <a:gd name="T48" fmla="*/ 513 w 522"/>
                <a:gd name="T49" fmla="*/ 91 h 269"/>
                <a:gd name="T50" fmla="*/ 520 w 522"/>
                <a:gd name="T51" fmla="*/ 117 h 269"/>
                <a:gd name="T52" fmla="*/ 522 w 522"/>
                <a:gd name="T53" fmla="*/ 141 h 269"/>
                <a:gd name="T54" fmla="*/ 522 w 522"/>
                <a:gd name="T55" fmla="*/ 155 h 269"/>
                <a:gd name="T56" fmla="*/ 520 w 522"/>
                <a:gd name="T57" fmla="*/ 173 h 269"/>
                <a:gd name="T58" fmla="*/ 518 w 522"/>
                <a:gd name="T59" fmla="*/ 197 h 269"/>
                <a:gd name="T60" fmla="*/ 514 w 522"/>
                <a:gd name="T61" fmla="*/ 208 h 269"/>
                <a:gd name="T62" fmla="*/ 496 w 522"/>
                <a:gd name="T63" fmla="*/ 218 h 269"/>
                <a:gd name="T64" fmla="*/ 461 w 522"/>
                <a:gd name="T65" fmla="*/ 233 h 269"/>
                <a:gd name="T66" fmla="*/ 408 w 522"/>
                <a:gd name="T67" fmla="*/ 251 h 269"/>
                <a:gd name="T68" fmla="*/ 342 w 522"/>
                <a:gd name="T69" fmla="*/ 264 h 269"/>
                <a:gd name="T70" fmla="*/ 261 w 522"/>
                <a:gd name="T71" fmla="*/ 269 h 269"/>
                <a:gd name="T72" fmla="*/ 180 w 522"/>
                <a:gd name="T73" fmla="*/ 264 h 269"/>
                <a:gd name="T74" fmla="*/ 113 w 522"/>
                <a:gd name="T75" fmla="*/ 251 h 269"/>
                <a:gd name="T76" fmla="*/ 62 w 522"/>
                <a:gd name="T77" fmla="*/ 233 h 269"/>
                <a:gd name="T78" fmla="*/ 26 w 522"/>
                <a:gd name="T79" fmla="*/ 218 h 269"/>
                <a:gd name="T80" fmla="*/ 8 w 522"/>
                <a:gd name="T81" fmla="*/ 208 h 269"/>
                <a:gd name="T82" fmla="*/ 4 w 522"/>
                <a:gd name="T83" fmla="*/ 197 h 269"/>
                <a:gd name="T84" fmla="*/ 2 w 522"/>
                <a:gd name="T85" fmla="*/ 173 h 269"/>
                <a:gd name="T86" fmla="*/ 1 w 522"/>
                <a:gd name="T87" fmla="*/ 155 h 269"/>
                <a:gd name="T88" fmla="*/ 0 w 522"/>
                <a:gd name="T89" fmla="*/ 141 h 269"/>
                <a:gd name="T90" fmla="*/ 1 w 522"/>
                <a:gd name="T91" fmla="*/ 117 h 269"/>
                <a:gd name="T92" fmla="*/ 8 w 522"/>
                <a:gd name="T93" fmla="*/ 91 h 269"/>
                <a:gd name="T94" fmla="*/ 24 w 522"/>
                <a:gd name="T95" fmla="*/ 69 h 269"/>
                <a:gd name="T96" fmla="*/ 49 w 522"/>
                <a:gd name="T97" fmla="*/ 55 h 269"/>
                <a:gd name="T98" fmla="*/ 91 w 522"/>
                <a:gd name="T99" fmla="*/ 41 h 269"/>
                <a:gd name="T100" fmla="*/ 126 w 522"/>
                <a:gd name="T101" fmla="*/ 25 h 269"/>
                <a:gd name="T102" fmla="*/ 153 w 522"/>
                <a:gd name="T103" fmla="*/ 10 h 269"/>
                <a:gd name="T104" fmla="*/ 167 w 522"/>
                <a:gd name="T105" fmla="*/ 1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22" h="269">
                  <a:moveTo>
                    <a:pt x="169" y="0"/>
                  </a:moveTo>
                  <a:lnTo>
                    <a:pt x="210" y="131"/>
                  </a:lnTo>
                  <a:lnTo>
                    <a:pt x="218" y="157"/>
                  </a:lnTo>
                  <a:lnTo>
                    <a:pt x="218" y="157"/>
                  </a:lnTo>
                  <a:lnTo>
                    <a:pt x="224" y="178"/>
                  </a:lnTo>
                  <a:lnTo>
                    <a:pt x="246" y="115"/>
                  </a:lnTo>
                  <a:lnTo>
                    <a:pt x="236" y="99"/>
                  </a:lnTo>
                  <a:lnTo>
                    <a:pt x="229" y="85"/>
                  </a:lnTo>
                  <a:lnTo>
                    <a:pt x="225" y="74"/>
                  </a:lnTo>
                  <a:lnTo>
                    <a:pt x="225" y="65"/>
                  </a:lnTo>
                  <a:lnTo>
                    <a:pt x="226" y="58"/>
                  </a:lnTo>
                  <a:lnTo>
                    <a:pt x="229" y="52"/>
                  </a:lnTo>
                  <a:lnTo>
                    <a:pt x="234" y="48"/>
                  </a:lnTo>
                  <a:lnTo>
                    <a:pt x="239" y="45"/>
                  </a:lnTo>
                  <a:lnTo>
                    <a:pt x="245" y="43"/>
                  </a:lnTo>
                  <a:lnTo>
                    <a:pt x="250" y="42"/>
                  </a:lnTo>
                  <a:lnTo>
                    <a:pt x="255" y="41"/>
                  </a:lnTo>
                  <a:lnTo>
                    <a:pt x="258" y="41"/>
                  </a:lnTo>
                  <a:lnTo>
                    <a:pt x="260" y="41"/>
                  </a:lnTo>
                  <a:lnTo>
                    <a:pt x="262" y="41"/>
                  </a:lnTo>
                  <a:lnTo>
                    <a:pt x="265" y="41"/>
                  </a:lnTo>
                  <a:lnTo>
                    <a:pt x="270" y="42"/>
                  </a:lnTo>
                  <a:lnTo>
                    <a:pt x="275" y="43"/>
                  </a:lnTo>
                  <a:lnTo>
                    <a:pt x="281" y="45"/>
                  </a:lnTo>
                  <a:lnTo>
                    <a:pt x="286" y="48"/>
                  </a:lnTo>
                  <a:lnTo>
                    <a:pt x="291" y="52"/>
                  </a:lnTo>
                  <a:lnTo>
                    <a:pt x="294" y="58"/>
                  </a:lnTo>
                  <a:lnTo>
                    <a:pt x="296" y="65"/>
                  </a:lnTo>
                  <a:lnTo>
                    <a:pt x="296" y="74"/>
                  </a:lnTo>
                  <a:lnTo>
                    <a:pt x="291" y="85"/>
                  </a:lnTo>
                  <a:lnTo>
                    <a:pt x="285" y="99"/>
                  </a:lnTo>
                  <a:lnTo>
                    <a:pt x="274" y="115"/>
                  </a:lnTo>
                  <a:lnTo>
                    <a:pt x="297" y="178"/>
                  </a:lnTo>
                  <a:lnTo>
                    <a:pt x="303" y="157"/>
                  </a:lnTo>
                  <a:lnTo>
                    <a:pt x="303" y="157"/>
                  </a:lnTo>
                  <a:lnTo>
                    <a:pt x="311" y="131"/>
                  </a:lnTo>
                  <a:lnTo>
                    <a:pt x="352" y="0"/>
                  </a:lnTo>
                  <a:lnTo>
                    <a:pt x="354" y="1"/>
                  </a:lnTo>
                  <a:lnTo>
                    <a:pt x="360" y="5"/>
                  </a:lnTo>
                  <a:lnTo>
                    <a:pt x="369" y="10"/>
                  </a:lnTo>
                  <a:lnTo>
                    <a:pt x="380" y="17"/>
                  </a:lnTo>
                  <a:lnTo>
                    <a:pt x="395" y="25"/>
                  </a:lnTo>
                  <a:lnTo>
                    <a:pt x="411" y="33"/>
                  </a:lnTo>
                  <a:lnTo>
                    <a:pt x="429" y="41"/>
                  </a:lnTo>
                  <a:lnTo>
                    <a:pt x="449" y="49"/>
                  </a:lnTo>
                  <a:lnTo>
                    <a:pt x="472" y="55"/>
                  </a:lnTo>
                  <a:lnTo>
                    <a:pt x="486" y="61"/>
                  </a:lnTo>
                  <a:lnTo>
                    <a:pt x="498" y="69"/>
                  </a:lnTo>
                  <a:lnTo>
                    <a:pt x="506" y="79"/>
                  </a:lnTo>
                  <a:lnTo>
                    <a:pt x="513" y="91"/>
                  </a:lnTo>
                  <a:lnTo>
                    <a:pt x="517" y="104"/>
                  </a:lnTo>
                  <a:lnTo>
                    <a:pt x="520" y="117"/>
                  </a:lnTo>
                  <a:lnTo>
                    <a:pt x="522" y="129"/>
                  </a:lnTo>
                  <a:lnTo>
                    <a:pt x="522" y="141"/>
                  </a:lnTo>
                  <a:lnTo>
                    <a:pt x="522" y="152"/>
                  </a:lnTo>
                  <a:lnTo>
                    <a:pt x="522" y="155"/>
                  </a:lnTo>
                  <a:lnTo>
                    <a:pt x="521" y="162"/>
                  </a:lnTo>
                  <a:lnTo>
                    <a:pt x="520" y="173"/>
                  </a:lnTo>
                  <a:lnTo>
                    <a:pt x="519" y="185"/>
                  </a:lnTo>
                  <a:lnTo>
                    <a:pt x="518" y="197"/>
                  </a:lnTo>
                  <a:lnTo>
                    <a:pt x="517" y="206"/>
                  </a:lnTo>
                  <a:lnTo>
                    <a:pt x="514" y="208"/>
                  </a:lnTo>
                  <a:lnTo>
                    <a:pt x="507" y="212"/>
                  </a:lnTo>
                  <a:lnTo>
                    <a:pt x="496" y="218"/>
                  </a:lnTo>
                  <a:lnTo>
                    <a:pt x="480" y="225"/>
                  </a:lnTo>
                  <a:lnTo>
                    <a:pt x="461" y="233"/>
                  </a:lnTo>
                  <a:lnTo>
                    <a:pt x="436" y="242"/>
                  </a:lnTo>
                  <a:lnTo>
                    <a:pt x="408" y="251"/>
                  </a:lnTo>
                  <a:lnTo>
                    <a:pt x="377" y="258"/>
                  </a:lnTo>
                  <a:lnTo>
                    <a:pt x="342" y="264"/>
                  </a:lnTo>
                  <a:lnTo>
                    <a:pt x="303" y="268"/>
                  </a:lnTo>
                  <a:lnTo>
                    <a:pt x="261" y="269"/>
                  </a:lnTo>
                  <a:lnTo>
                    <a:pt x="219" y="268"/>
                  </a:lnTo>
                  <a:lnTo>
                    <a:pt x="180" y="264"/>
                  </a:lnTo>
                  <a:lnTo>
                    <a:pt x="145" y="258"/>
                  </a:lnTo>
                  <a:lnTo>
                    <a:pt x="113" y="251"/>
                  </a:lnTo>
                  <a:lnTo>
                    <a:pt x="85" y="242"/>
                  </a:lnTo>
                  <a:lnTo>
                    <a:pt x="62" y="233"/>
                  </a:lnTo>
                  <a:lnTo>
                    <a:pt x="42" y="225"/>
                  </a:lnTo>
                  <a:lnTo>
                    <a:pt x="26" y="218"/>
                  </a:lnTo>
                  <a:lnTo>
                    <a:pt x="15" y="212"/>
                  </a:lnTo>
                  <a:lnTo>
                    <a:pt x="8" y="208"/>
                  </a:lnTo>
                  <a:lnTo>
                    <a:pt x="6" y="206"/>
                  </a:lnTo>
                  <a:lnTo>
                    <a:pt x="4" y="197"/>
                  </a:lnTo>
                  <a:lnTo>
                    <a:pt x="3" y="185"/>
                  </a:lnTo>
                  <a:lnTo>
                    <a:pt x="2" y="173"/>
                  </a:lnTo>
                  <a:lnTo>
                    <a:pt x="1" y="162"/>
                  </a:lnTo>
                  <a:lnTo>
                    <a:pt x="1" y="155"/>
                  </a:lnTo>
                  <a:lnTo>
                    <a:pt x="0" y="152"/>
                  </a:lnTo>
                  <a:lnTo>
                    <a:pt x="0" y="141"/>
                  </a:lnTo>
                  <a:lnTo>
                    <a:pt x="0" y="129"/>
                  </a:lnTo>
                  <a:lnTo>
                    <a:pt x="1" y="117"/>
                  </a:lnTo>
                  <a:lnTo>
                    <a:pt x="4" y="104"/>
                  </a:lnTo>
                  <a:lnTo>
                    <a:pt x="8" y="91"/>
                  </a:lnTo>
                  <a:lnTo>
                    <a:pt x="15" y="79"/>
                  </a:lnTo>
                  <a:lnTo>
                    <a:pt x="24" y="69"/>
                  </a:lnTo>
                  <a:lnTo>
                    <a:pt x="35" y="60"/>
                  </a:lnTo>
                  <a:lnTo>
                    <a:pt x="49" y="55"/>
                  </a:lnTo>
                  <a:lnTo>
                    <a:pt x="71" y="49"/>
                  </a:lnTo>
                  <a:lnTo>
                    <a:pt x="91" y="41"/>
                  </a:lnTo>
                  <a:lnTo>
                    <a:pt x="109" y="33"/>
                  </a:lnTo>
                  <a:lnTo>
                    <a:pt x="126" y="25"/>
                  </a:lnTo>
                  <a:lnTo>
                    <a:pt x="141" y="17"/>
                  </a:lnTo>
                  <a:lnTo>
                    <a:pt x="153" y="10"/>
                  </a:lnTo>
                  <a:lnTo>
                    <a:pt x="161" y="5"/>
                  </a:lnTo>
                  <a:lnTo>
                    <a:pt x="167" y="1"/>
                  </a:lnTo>
                  <a:lnTo>
                    <a:pt x="1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3" name="Freeform 671"/>
            <p:cNvSpPr>
              <a:spLocks/>
            </p:cNvSpPr>
            <p:nvPr/>
          </p:nvSpPr>
          <p:spPr bwMode="auto">
            <a:xfrm>
              <a:off x="11831638" y="2174876"/>
              <a:ext cx="25400" cy="33338"/>
            </a:xfrm>
            <a:custGeom>
              <a:avLst/>
              <a:gdLst>
                <a:gd name="T0" fmla="*/ 168 w 277"/>
                <a:gd name="T1" fmla="*/ 3 h 369"/>
                <a:gd name="T2" fmla="*/ 197 w 277"/>
                <a:gd name="T3" fmla="*/ 14 h 369"/>
                <a:gd name="T4" fmla="*/ 219 w 277"/>
                <a:gd name="T5" fmla="*/ 32 h 369"/>
                <a:gd name="T6" fmla="*/ 228 w 277"/>
                <a:gd name="T7" fmla="*/ 44 h 369"/>
                <a:gd name="T8" fmla="*/ 230 w 277"/>
                <a:gd name="T9" fmla="*/ 46 h 369"/>
                <a:gd name="T10" fmla="*/ 237 w 277"/>
                <a:gd name="T11" fmla="*/ 48 h 369"/>
                <a:gd name="T12" fmla="*/ 248 w 277"/>
                <a:gd name="T13" fmla="*/ 55 h 369"/>
                <a:gd name="T14" fmla="*/ 259 w 277"/>
                <a:gd name="T15" fmla="*/ 69 h 369"/>
                <a:gd name="T16" fmla="*/ 267 w 277"/>
                <a:gd name="T17" fmla="*/ 94 h 369"/>
                <a:gd name="T18" fmla="*/ 268 w 277"/>
                <a:gd name="T19" fmla="*/ 134 h 369"/>
                <a:gd name="T20" fmla="*/ 263 w 277"/>
                <a:gd name="T21" fmla="*/ 167 h 369"/>
                <a:gd name="T22" fmla="*/ 265 w 277"/>
                <a:gd name="T23" fmla="*/ 176 h 369"/>
                <a:gd name="T24" fmla="*/ 273 w 277"/>
                <a:gd name="T25" fmla="*/ 181 h 369"/>
                <a:gd name="T26" fmla="*/ 277 w 277"/>
                <a:gd name="T27" fmla="*/ 195 h 369"/>
                <a:gd name="T28" fmla="*/ 272 w 277"/>
                <a:gd name="T29" fmla="*/ 223 h 369"/>
                <a:gd name="T30" fmla="*/ 262 w 277"/>
                <a:gd name="T31" fmla="*/ 251 h 369"/>
                <a:gd name="T32" fmla="*/ 253 w 277"/>
                <a:gd name="T33" fmla="*/ 262 h 369"/>
                <a:gd name="T34" fmla="*/ 244 w 277"/>
                <a:gd name="T35" fmla="*/ 283 h 369"/>
                <a:gd name="T36" fmla="*/ 224 w 277"/>
                <a:gd name="T37" fmla="*/ 321 h 369"/>
                <a:gd name="T38" fmla="*/ 190 w 277"/>
                <a:gd name="T39" fmla="*/ 354 h 369"/>
                <a:gd name="T40" fmla="*/ 149 w 277"/>
                <a:gd name="T41" fmla="*/ 369 h 369"/>
                <a:gd name="T42" fmla="*/ 109 w 277"/>
                <a:gd name="T43" fmla="*/ 364 h 369"/>
                <a:gd name="T44" fmla="*/ 69 w 277"/>
                <a:gd name="T45" fmla="*/ 339 h 369"/>
                <a:gd name="T46" fmla="*/ 42 w 277"/>
                <a:gd name="T47" fmla="*/ 302 h 369"/>
                <a:gd name="T48" fmla="*/ 30 w 277"/>
                <a:gd name="T49" fmla="*/ 264 h 369"/>
                <a:gd name="T50" fmla="*/ 21 w 277"/>
                <a:gd name="T51" fmla="*/ 258 h 369"/>
                <a:gd name="T52" fmla="*/ 10 w 277"/>
                <a:gd name="T53" fmla="*/ 239 h 369"/>
                <a:gd name="T54" fmla="*/ 1 w 277"/>
                <a:gd name="T55" fmla="*/ 207 h 369"/>
                <a:gd name="T56" fmla="*/ 1 w 277"/>
                <a:gd name="T57" fmla="*/ 186 h 369"/>
                <a:gd name="T58" fmla="*/ 7 w 277"/>
                <a:gd name="T59" fmla="*/ 177 h 369"/>
                <a:gd name="T60" fmla="*/ 16 w 277"/>
                <a:gd name="T61" fmla="*/ 175 h 369"/>
                <a:gd name="T62" fmla="*/ 12 w 277"/>
                <a:gd name="T63" fmla="*/ 158 h 369"/>
                <a:gd name="T64" fmla="*/ 9 w 277"/>
                <a:gd name="T65" fmla="*/ 120 h 369"/>
                <a:gd name="T66" fmla="*/ 17 w 277"/>
                <a:gd name="T67" fmla="*/ 85 h 369"/>
                <a:gd name="T68" fmla="*/ 35 w 277"/>
                <a:gd name="T69" fmla="*/ 57 h 369"/>
                <a:gd name="T70" fmla="*/ 59 w 277"/>
                <a:gd name="T71" fmla="*/ 32 h 369"/>
                <a:gd name="T72" fmla="*/ 88 w 277"/>
                <a:gd name="T73" fmla="*/ 11 h 369"/>
                <a:gd name="T74" fmla="*/ 116 w 277"/>
                <a:gd name="T75" fmla="*/ 2 h 369"/>
                <a:gd name="T76" fmla="*/ 150 w 277"/>
                <a:gd name="T77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7" h="369">
                  <a:moveTo>
                    <a:pt x="150" y="0"/>
                  </a:moveTo>
                  <a:lnTo>
                    <a:pt x="168" y="3"/>
                  </a:lnTo>
                  <a:lnTo>
                    <a:pt x="184" y="8"/>
                  </a:lnTo>
                  <a:lnTo>
                    <a:pt x="197" y="14"/>
                  </a:lnTo>
                  <a:lnTo>
                    <a:pt x="210" y="23"/>
                  </a:lnTo>
                  <a:lnTo>
                    <a:pt x="219" y="32"/>
                  </a:lnTo>
                  <a:lnTo>
                    <a:pt x="225" y="39"/>
                  </a:lnTo>
                  <a:lnTo>
                    <a:pt x="228" y="44"/>
                  </a:lnTo>
                  <a:lnTo>
                    <a:pt x="229" y="45"/>
                  </a:lnTo>
                  <a:lnTo>
                    <a:pt x="230" y="46"/>
                  </a:lnTo>
                  <a:lnTo>
                    <a:pt x="233" y="46"/>
                  </a:lnTo>
                  <a:lnTo>
                    <a:pt x="237" y="48"/>
                  </a:lnTo>
                  <a:lnTo>
                    <a:pt x="243" y="50"/>
                  </a:lnTo>
                  <a:lnTo>
                    <a:pt x="248" y="55"/>
                  </a:lnTo>
                  <a:lnTo>
                    <a:pt x="254" y="61"/>
                  </a:lnTo>
                  <a:lnTo>
                    <a:pt x="259" y="69"/>
                  </a:lnTo>
                  <a:lnTo>
                    <a:pt x="264" y="80"/>
                  </a:lnTo>
                  <a:lnTo>
                    <a:pt x="267" y="94"/>
                  </a:lnTo>
                  <a:lnTo>
                    <a:pt x="269" y="112"/>
                  </a:lnTo>
                  <a:lnTo>
                    <a:pt x="268" y="134"/>
                  </a:lnTo>
                  <a:lnTo>
                    <a:pt x="265" y="159"/>
                  </a:lnTo>
                  <a:lnTo>
                    <a:pt x="263" y="167"/>
                  </a:lnTo>
                  <a:lnTo>
                    <a:pt x="260" y="176"/>
                  </a:lnTo>
                  <a:lnTo>
                    <a:pt x="265" y="176"/>
                  </a:lnTo>
                  <a:lnTo>
                    <a:pt x="269" y="177"/>
                  </a:lnTo>
                  <a:lnTo>
                    <a:pt x="273" y="181"/>
                  </a:lnTo>
                  <a:lnTo>
                    <a:pt x="276" y="186"/>
                  </a:lnTo>
                  <a:lnTo>
                    <a:pt x="277" y="195"/>
                  </a:lnTo>
                  <a:lnTo>
                    <a:pt x="275" y="207"/>
                  </a:lnTo>
                  <a:lnTo>
                    <a:pt x="272" y="223"/>
                  </a:lnTo>
                  <a:lnTo>
                    <a:pt x="267" y="240"/>
                  </a:lnTo>
                  <a:lnTo>
                    <a:pt x="262" y="251"/>
                  </a:lnTo>
                  <a:lnTo>
                    <a:pt x="257" y="258"/>
                  </a:lnTo>
                  <a:lnTo>
                    <a:pt x="253" y="262"/>
                  </a:lnTo>
                  <a:lnTo>
                    <a:pt x="249" y="264"/>
                  </a:lnTo>
                  <a:lnTo>
                    <a:pt x="244" y="283"/>
                  </a:lnTo>
                  <a:lnTo>
                    <a:pt x="236" y="302"/>
                  </a:lnTo>
                  <a:lnTo>
                    <a:pt x="224" y="321"/>
                  </a:lnTo>
                  <a:lnTo>
                    <a:pt x="209" y="339"/>
                  </a:lnTo>
                  <a:lnTo>
                    <a:pt x="190" y="354"/>
                  </a:lnTo>
                  <a:lnTo>
                    <a:pt x="168" y="364"/>
                  </a:lnTo>
                  <a:lnTo>
                    <a:pt x="149" y="369"/>
                  </a:lnTo>
                  <a:lnTo>
                    <a:pt x="129" y="369"/>
                  </a:lnTo>
                  <a:lnTo>
                    <a:pt x="109" y="364"/>
                  </a:lnTo>
                  <a:lnTo>
                    <a:pt x="88" y="353"/>
                  </a:lnTo>
                  <a:lnTo>
                    <a:pt x="69" y="339"/>
                  </a:lnTo>
                  <a:lnTo>
                    <a:pt x="54" y="321"/>
                  </a:lnTo>
                  <a:lnTo>
                    <a:pt x="42" y="302"/>
                  </a:lnTo>
                  <a:lnTo>
                    <a:pt x="34" y="283"/>
                  </a:lnTo>
                  <a:lnTo>
                    <a:pt x="30" y="264"/>
                  </a:lnTo>
                  <a:lnTo>
                    <a:pt x="26" y="262"/>
                  </a:lnTo>
                  <a:lnTo>
                    <a:pt x="21" y="258"/>
                  </a:lnTo>
                  <a:lnTo>
                    <a:pt x="16" y="251"/>
                  </a:lnTo>
                  <a:lnTo>
                    <a:pt x="10" y="239"/>
                  </a:lnTo>
                  <a:lnTo>
                    <a:pt x="5" y="222"/>
                  </a:lnTo>
                  <a:lnTo>
                    <a:pt x="1" y="207"/>
                  </a:lnTo>
                  <a:lnTo>
                    <a:pt x="0" y="195"/>
                  </a:lnTo>
                  <a:lnTo>
                    <a:pt x="1" y="186"/>
                  </a:lnTo>
                  <a:lnTo>
                    <a:pt x="4" y="181"/>
                  </a:lnTo>
                  <a:lnTo>
                    <a:pt x="7" y="177"/>
                  </a:lnTo>
                  <a:lnTo>
                    <a:pt x="12" y="176"/>
                  </a:lnTo>
                  <a:lnTo>
                    <a:pt x="16" y="175"/>
                  </a:lnTo>
                  <a:lnTo>
                    <a:pt x="14" y="167"/>
                  </a:lnTo>
                  <a:lnTo>
                    <a:pt x="12" y="158"/>
                  </a:lnTo>
                  <a:lnTo>
                    <a:pt x="9" y="139"/>
                  </a:lnTo>
                  <a:lnTo>
                    <a:pt x="9" y="120"/>
                  </a:lnTo>
                  <a:lnTo>
                    <a:pt x="12" y="102"/>
                  </a:lnTo>
                  <a:lnTo>
                    <a:pt x="17" y="85"/>
                  </a:lnTo>
                  <a:lnTo>
                    <a:pt x="26" y="70"/>
                  </a:lnTo>
                  <a:lnTo>
                    <a:pt x="35" y="57"/>
                  </a:lnTo>
                  <a:lnTo>
                    <a:pt x="45" y="45"/>
                  </a:lnTo>
                  <a:lnTo>
                    <a:pt x="59" y="32"/>
                  </a:lnTo>
                  <a:lnTo>
                    <a:pt x="75" y="20"/>
                  </a:lnTo>
                  <a:lnTo>
                    <a:pt x="88" y="11"/>
                  </a:lnTo>
                  <a:lnTo>
                    <a:pt x="103" y="5"/>
                  </a:lnTo>
                  <a:lnTo>
                    <a:pt x="116" y="2"/>
                  </a:lnTo>
                  <a:lnTo>
                    <a:pt x="130" y="0"/>
                  </a:lnTo>
                  <a:lnTo>
                    <a:pt x="1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4" name="Freeform 672"/>
            <p:cNvSpPr>
              <a:spLocks/>
            </p:cNvSpPr>
            <p:nvPr/>
          </p:nvSpPr>
          <p:spPr bwMode="auto">
            <a:xfrm>
              <a:off x="11820526" y="2206626"/>
              <a:ext cx="47625" cy="25400"/>
            </a:xfrm>
            <a:custGeom>
              <a:avLst/>
              <a:gdLst>
                <a:gd name="T0" fmla="*/ 210 w 521"/>
                <a:gd name="T1" fmla="*/ 132 h 268"/>
                <a:gd name="T2" fmla="*/ 218 w 521"/>
                <a:gd name="T3" fmla="*/ 156 h 268"/>
                <a:gd name="T4" fmla="*/ 246 w 521"/>
                <a:gd name="T5" fmla="*/ 115 h 268"/>
                <a:gd name="T6" fmla="*/ 229 w 521"/>
                <a:gd name="T7" fmla="*/ 85 h 268"/>
                <a:gd name="T8" fmla="*/ 225 w 521"/>
                <a:gd name="T9" fmla="*/ 64 h 268"/>
                <a:gd name="T10" fmla="*/ 229 w 521"/>
                <a:gd name="T11" fmla="*/ 51 h 268"/>
                <a:gd name="T12" fmla="*/ 239 w 521"/>
                <a:gd name="T13" fmla="*/ 44 h 268"/>
                <a:gd name="T14" fmla="*/ 250 w 521"/>
                <a:gd name="T15" fmla="*/ 41 h 268"/>
                <a:gd name="T16" fmla="*/ 258 w 521"/>
                <a:gd name="T17" fmla="*/ 40 h 268"/>
                <a:gd name="T18" fmla="*/ 262 w 521"/>
                <a:gd name="T19" fmla="*/ 40 h 268"/>
                <a:gd name="T20" fmla="*/ 270 w 521"/>
                <a:gd name="T21" fmla="*/ 41 h 268"/>
                <a:gd name="T22" fmla="*/ 281 w 521"/>
                <a:gd name="T23" fmla="*/ 44 h 268"/>
                <a:gd name="T24" fmla="*/ 291 w 521"/>
                <a:gd name="T25" fmla="*/ 51 h 268"/>
                <a:gd name="T26" fmla="*/ 296 w 521"/>
                <a:gd name="T27" fmla="*/ 64 h 268"/>
                <a:gd name="T28" fmla="*/ 291 w 521"/>
                <a:gd name="T29" fmla="*/ 85 h 268"/>
                <a:gd name="T30" fmla="*/ 274 w 521"/>
                <a:gd name="T31" fmla="*/ 115 h 268"/>
                <a:gd name="T32" fmla="*/ 303 w 521"/>
                <a:gd name="T33" fmla="*/ 156 h 268"/>
                <a:gd name="T34" fmla="*/ 311 w 521"/>
                <a:gd name="T35" fmla="*/ 132 h 268"/>
                <a:gd name="T36" fmla="*/ 354 w 521"/>
                <a:gd name="T37" fmla="*/ 2 h 268"/>
                <a:gd name="T38" fmla="*/ 369 w 521"/>
                <a:gd name="T39" fmla="*/ 11 h 268"/>
                <a:gd name="T40" fmla="*/ 395 w 521"/>
                <a:gd name="T41" fmla="*/ 25 h 268"/>
                <a:gd name="T42" fmla="*/ 429 w 521"/>
                <a:gd name="T43" fmla="*/ 41 h 268"/>
                <a:gd name="T44" fmla="*/ 472 w 521"/>
                <a:gd name="T45" fmla="*/ 54 h 268"/>
                <a:gd name="T46" fmla="*/ 498 w 521"/>
                <a:gd name="T47" fmla="*/ 68 h 268"/>
                <a:gd name="T48" fmla="*/ 513 w 521"/>
                <a:gd name="T49" fmla="*/ 91 h 268"/>
                <a:gd name="T50" fmla="*/ 520 w 521"/>
                <a:gd name="T51" fmla="*/ 117 h 268"/>
                <a:gd name="T52" fmla="*/ 521 w 521"/>
                <a:gd name="T53" fmla="*/ 141 h 268"/>
                <a:gd name="T54" fmla="*/ 520 w 521"/>
                <a:gd name="T55" fmla="*/ 154 h 268"/>
                <a:gd name="T56" fmla="*/ 519 w 521"/>
                <a:gd name="T57" fmla="*/ 172 h 268"/>
                <a:gd name="T58" fmla="*/ 517 w 521"/>
                <a:gd name="T59" fmla="*/ 197 h 268"/>
                <a:gd name="T60" fmla="*/ 513 w 521"/>
                <a:gd name="T61" fmla="*/ 208 h 268"/>
                <a:gd name="T62" fmla="*/ 495 w 521"/>
                <a:gd name="T63" fmla="*/ 218 h 268"/>
                <a:gd name="T64" fmla="*/ 459 w 521"/>
                <a:gd name="T65" fmla="*/ 233 h 268"/>
                <a:gd name="T66" fmla="*/ 407 w 521"/>
                <a:gd name="T67" fmla="*/ 250 h 268"/>
                <a:gd name="T68" fmla="*/ 340 w 521"/>
                <a:gd name="T69" fmla="*/ 263 h 268"/>
                <a:gd name="T70" fmla="*/ 259 w 521"/>
                <a:gd name="T71" fmla="*/ 268 h 268"/>
                <a:gd name="T72" fmla="*/ 179 w 521"/>
                <a:gd name="T73" fmla="*/ 263 h 268"/>
                <a:gd name="T74" fmla="*/ 112 w 521"/>
                <a:gd name="T75" fmla="*/ 250 h 268"/>
                <a:gd name="T76" fmla="*/ 60 w 521"/>
                <a:gd name="T77" fmla="*/ 233 h 268"/>
                <a:gd name="T78" fmla="*/ 25 w 521"/>
                <a:gd name="T79" fmla="*/ 218 h 268"/>
                <a:gd name="T80" fmla="*/ 7 w 521"/>
                <a:gd name="T81" fmla="*/ 208 h 268"/>
                <a:gd name="T82" fmla="*/ 3 w 521"/>
                <a:gd name="T83" fmla="*/ 197 h 268"/>
                <a:gd name="T84" fmla="*/ 1 w 521"/>
                <a:gd name="T85" fmla="*/ 173 h 268"/>
                <a:gd name="T86" fmla="*/ 0 w 521"/>
                <a:gd name="T87" fmla="*/ 154 h 268"/>
                <a:gd name="T88" fmla="*/ 0 w 521"/>
                <a:gd name="T89" fmla="*/ 141 h 268"/>
                <a:gd name="T90" fmla="*/ 1 w 521"/>
                <a:gd name="T91" fmla="*/ 117 h 268"/>
                <a:gd name="T92" fmla="*/ 8 w 521"/>
                <a:gd name="T93" fmla="*/ 91 h 268"/>
                <a:gd name="T94" fmla="*/ 24 w 521"/>
                <a:gd name="T95" fmla="*/ 68 h 268"/>
                <a:gd name="T96" fmla="*/ 49 w 521"/>
                <a:gd name="T97" fmla="*/ 54 h 268"/>
                <a:gd name="T98" fmla="*/ 91 w 521"/>
                <a:gd name="T99" fmla="*/ 41 h 268"/>
                <a:gd name="T100" fmla="*/ 126 w 521"/>
                <a:gd name="T101" fmla="*/ 25 h 268"/>
                <a:gd name="T102" fmla="*/ 153 w 521"/>
                <a:gd name="T103" fmla="*/ 11 h 268"/>
                <a:gd name="T104" fmla="*/ 167 w 521"/>
                <a:gd name="T105" fmla="*/ 2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21" h="268">
                  <a:moveTo>
                    <a:pt x="169" y="0"/>
                  </a:moveTo>
                  <a:lnTo>
                    <a:pt x="210" y="132"/>
                  </a:lnTo>
                  <a:lnTo>
                    <a:pt x="218" y="157"/>
                  </a:lnTo>
                  <a:lnTo>
                    <a:pt x="218" y="156"/>
                  </a:lnTo>
                  <a:lnTo>
                    <a:pt x="224" y="177"/>
                  </a:lnTo>
                  <a:lnTo>
                    <a:pt x="246" y="115"/>
                  </a:lnTo>
                  <a:lnTo>
                    <a:pt x="236" y="99"/>
                  </a:lnTo>
                  <a:lnTo>
                    <a:pt x="229" y="85"/>
                  </a:lnTo>
                  <a:lnTo>
                    <a:pt x="225" y="73"/>
                  </a:lnTo>
                  <a:lnTo>
                    <a:pt x="225" y="64"/>
                  </a:lnTo>
                  <a:lnTo>
                    <a:pt x="226" y="57"/>
                  </a:lnTo>
                  <a:lnTo>
                    <a:pt x="229" y="51"/>
                  </a:lnTo>
                  <a:lnTo>
                    <a:pt x="234" y="47"/>
                  </a:lnTo>
                  <a:lnTo>
                    <a:pt x="239" y="44"/>
                  </a:lnTo>
                  <a:lnTo>
                    <a:pt x="245" y="42"/>
                  </a:lnTo>
                  <a:lnTo>
                    <a:pt x="250" y="41"/>
                  </a:lnTo>
                  <a:lnTo>
                    <a:pt x="255" y="40"/>
                  </a:lnTo>
                  <a:lnTo>
                    <a:pt x="258" y="40"/>
                  </a:lnTo>
                  <a:lnTo>
                    <a:pt x="260" y="40"/>
                  </a:lnTo>
                  <a:lnTo>
                    <a:pt x="262" y="40"/>
                  </a:lnTo>
                  <a:lnTo>
                    <a:pt x="265" y="40"/>
                  </a:lnTo>
                  <a:lnTo>
                    <a:pt x="270" y="41"/>
                  </a:lnTo>
                  <a:lnTo>
                    <a:pt x="275" y="42"/>
                  </a:lnTo>
                  <a:lnTo>
                    <a:pt x="281" y="44"/>
                  </a:lnTo>
                  <a:lnTo>
                    <a:pt x="286" y="47"/>
                  </a:lnTo>
                  <a:lnTo>
                    <a:pt x="291" y="51"/>
                  </a:lnTo>
                  <a:lnTo>
                    <a:pt x="294" y="57"/>
                  </a:lnTo>
                  <a:lnTo>
                    <a:pt x="296" y="64"/>
                  </a:lnTo>
                  <a:lnTo>
                    <a:pt x="296" y="73"/>
                  </a:lnTo>
                  <a:lnTo>
                    <a:pt x="291" y="85"/>
                  </a:lnTo>
                  <a:lnTo>
                    <a:pt x="285" y="99"/>
                  </a:lnTo>
                  <a:lnTo>
                    <a:pt x="274" y="115"/>
                  </a:lnTo>
                  <a:lnTo>
                    <a:pt x="297" y="177"/>
                  </a:lnTo>
                  <a:lnTo>
                    <a:pt x="303" y="156"/>
                  </a:lnTo>
                  <a:lnTo>
                    <a:pt x="303" y="157"/>
                  </a:lnTo>
                  <a:lnTo>
                    <a:pt x="311" y="132"/>
                  </a:lnTo>
                  <a:lnTo>
                    <a:pt x="352" y="0"/>
                  </a:lnTo>
                  <a:lnTo>
                    <a:pt x="354" y="2"/>
                  </a:lnTo>
                  <a:lnTo>
                    <a:pt x="360" y="5"/>
                  </a:lnTo>
                  <a:lnTo>
                    <a:pt x="369" y="11"/>
                  </a:lnTo>
                  <a:lnTo>
                    <a:pt x="380" y="17"/>
                  </a:lnTo>
                  <a:lnTo>
                    <a:pt x="395" y="25"/>
                  </a:lnTo>
                  <a:lnTo>
                    <a:pt x="411" y="33"/>
                  </a:lnTo>
                  <a:lnTo>
                    <a:pt x="429" y="41"/>
                  </a:lnTo>
                  <a:lnTo>
                    <a:pt x="449" y="48"/>
                  </a:lnTo>
                  <a:lnTo>
                    <a:pt x="472" y="54"/>
                  </a:lnTo>
                  <a:lnTo>
                    <a:pt x="486" y="60"/>
                  </a:lnTo>
                  <a:lnTo>
                    <a:pt x="498" y="68"/>
                  </a:lnTo>
                  <a:lnTo>
                    <a:pt x="506" y="78"/>
                  </a:lnTo>
                  <a:lnTo>
                    <a:pt x="513" y="91"/>
                  </a:lnTo>
                  <a:lnTo>
                    <a:pt x="517" y="104"/>
                  </a:lnTo>
                  <a:lnTo>
                    <a:pt x="520" y="117"/>
                  </a:lnTo>
                  <a:lnTo>
                    <a:pt x="521" y="129"/>
                  </a:lnTo>
                  <a:lnTo>
                    <a:pt x="521" y="141"/>
                  </a:lnTo>
                  <a:lnTo>
                    <a:pt x="521" y="151"/>
                  </a:lnTo>
                  <a:lnTo>
                    <a:pt x="520" y="154"/>
                  </a:lnTo>
                  <a:lnTo>
                    <a:pt x="520" y="162"/>
                  </a:lnTo>
                  <a:lnTo>
                    <a:pt x="519" y="172"/>
                  </a:lnTo>
                  <a:lnTo>
                    <a:pt x="518" y="184"/>
                  </a:lnTo>
                  <a:lnTo>
                    <a:pt x="517" y="197"/>
                  </a:lnTo>
                  <a:lnTo>
                    <a:pt x="515" y="207"/>
                  </a:lnTo>
                  <a:lnTo>
                    <a:pt x="513" y="208"/>
                  </a:lnTo>
                  <a:lnTo>
                    <a:pt x="506" y="212"/>
                  </a:lnTo>
                  <a:lnTo>
                    <a:pt x="495" y="218"/>
                  </a:lnTo>
                  <a:lnTo>
                    <a:pt x="479" y="225"/>
                  </a:lnTo>
                  <a:lnTo>
                    <a:pt x="459" y="233"/>
                  </a:lnTo>
                  <a:lnTo>
                    <a:pt x="434" y="242"/>
                  </a:lnTo>
                  <a:lnTo>
                    <a:pt x="407" y="250"/>
                  </a:lnTo>
                  <a:lnTo>
                    <a:pt x="375" y="257"/>
                  </a:lnTo>
                  <a:lnTo>
                    <a:pt x="340" y="263"/>
                  </a:lnTo>
                  <a:lnTo>
                    <a:pt x="302" y="267"/>
                  </a:lnTo>
                  <a:lnTo>
                    <a:pt x="259" y="268"/>
                  </a:lnTo>
                  <a:lnTo>
                    <a:pt x="218" y="267"/>
                  </a:lnTo>
                  <a:lnTo>
                    <a:pt x="179" y="263"/>
                  </a:lnTo>
                  <a:lnTo>
                    <a:pt x="144" y="257"/>
                  </a:lnTo>
                  <a:lnTo>
                    <a:pt x="112" y="250"/>
                  </a:lnTo>
                  <a:lnTo>
                    <a:pt x="84" y="242"/>
                  </a:lnTo>
                  <a:lnTo>
                    <a:pt x="60" y="233"/>
                  </a:lnTo>
                  <a:lnTo>
                    <a:pt x="41" y="225"/>
                  </a:lnTo>
                  <a:lnTo>
                    <a:pt x="25" y="218"/>
                  </a:lnTo>
                  <a:lnTo>
                    <a:pt x="14" y="212"/>
                  </a:lnTo>
                  <a:lnTo>
                    <a:pt x="7" y="208"/>
                  </a:lnTo>
                  <a:lnTo>
                    <a:pt x="4" y="207"/>
                  </a:lnTo>
                  <a:lnTo>
                    <a:pt x="3" y="197"/>
                  </a:lnTo>
                  <a:lnTo>
                    <a:pt x="2" y="185"/>
                  </a:lnTo>
                  <a:lnTo>
                    <a:pt x="1" y="173"/>
                  </a:lnTo>
                  <a:lnTo>
                    <a:pt x="0" y="162"/>
                  </a:lnTo>
                  <a:lnTo>
                    <a:pt x="0" y="154"/>
                  </a:lnTo>
                  <a:lnTo>
                    <a:pt x="0" y="151"/>
                  </a:lnTo>
                  <a:lnTo>
                    <a:pt x="0" y="141"/>
                  </a:lnTo>
                  <a:lnTo>
                    <a:pt x="0" y="129"/>
                  </a:lnTo>
                  <a:lnTo>
                    <a:pt x="1" y="117"/>
                  </a:lnTo>
                  <a:lnTo>
                    <a:pt x="4" y="104"/>
                  </a:lnTo>
                  <a:lnTo>
                    <a:pt x="8" y="91"/>
                  </a:lnTo>
                  <a:lnTo>
                    <a:pt x="15" y="78"/>
                  </a:lnTo>
                  <a:lnTo>
                    <a:pt x="24" y="68"/>
                  </a:lnTo>
                  <a:lnTo>
                    <a:pt x="35" y="60"/>
                  </a:lnTo>
                  <a:lnTo>
                    <a:pt x="49" y="54"/>
                  </a:lnTo>
                  <a:lnTo>
                    <a:pt x="71" y="48"/>
                  </a:lnTo>
                  <a:lnTo>
                    <a:pt x="91" y="41"/>
                  </a:lnTo>
                  <a:lnTo>
                    <a:pt x="109" y="33"/>
                  </a:lnTo>
                  <a:lnTo>
                    <a:pt x="126" y="25"/>
                  </a:lnTo>
                  <a:lnTo>
                    <a:pt x="141" y="17"/>
                  </a:lnTo>
                  <a:lnTo>
                    <a:pt x="153" y="11"/>
                  </a:lnTo>
                  <a:lnTo>
                    <a:pt x="161" y="5"/>
                  </a:lnTo>
                  <a:lnTo>
                    <a:pt x="167" y="2"/>
                  </a:lnTo>
                  <a:lnTo>
                    <a:pt x="1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5" name="Freeform 673"/>
            <p:cNvSpPr>
              <a:spLocks/>
            </p:cNvSpPr>
            <p:nvPr/>
          </p:nvSpPr>
          <p:spPr bwMode="auto">
            <a:xfrm>
              <a:off x="11617326" y="2266951"/>
              <a:ext cx="25400" cy="33338"/>
            </a:xfrm>
            <a:custGeom>
              <a:avLst/>
              <a:gdLst>
                <a:gd name="T0" fmla="*/ 167 w 275"/>
                <a:gd name="T1" fmla="*/ 2 h 367"/>
                <a:gd name="T2" fmla="*/ 195 w 275"/>
                <a:gd name="T3" fmla="*/ 14 h 367"/>
                <a:gd name="T4" fmla="*/ 216 w 275"/>
                <a:gd name="T5" fmla="*/ 30 h 367"/>
                <a:gd name="T6" fmla="*/ 226 w 275"/>
                <a:gd name="T7" fmla="*/ 42 h 367"/>
                <a:gd name="T8" fmla="*/ 228 w 275"/>
                <a:gd name="T9" fmla="*/ 44 h 367"/>
                <a:gd name="T10" fmla="*/ 235 w 275"/>
                <a:gd name="T11" fmla="*/ 46 h 367"/>
                <a:gd name="T12" fmla="*/ 246 w 275"/>
                <a:gd name="T13" fmla="*/ 53 h 367"/>
                <a:gd name="T14" fmla="*/ 257 w 275"/>
                <a:gd name="T15" fmla="*/ 68 h 367"/>
                <a:gd name="T16" fmla="*/ 265 w 275"/>
                <a:gd name="T17" fmla="*/ 94 h 367"/>
                <a:gd name="T18" fmla="*/ 266 w 275"/>
                <a:gd name="T19" fmla="*/ 132 h 367"/>
                <a:gd name="T20" fmla="*/ 261 w 275"/>
                <a:gd name="T21" fmla="*/ 166 h 367"/>
                <a:gd name="T22" fmla="*/ 263 w 275"/>
                <a:gd name="T23" fmla="*/ 175 h 367"/>
                <a:gd name="T24" fmla="*/ 272 w 275"/>
                <a:gd name="T25" fmla="*/ 179 h 367"/>
                <a:gd name="T26" fmla="*/ 275 w 275"/>
                <a:gd name="T27" fmla="*/ 195 h 367"/>
                <a:gd name="T28" fmla="*/ 269 w 275"/>
                <a:gd name="T29" fmla="*/ 223 h 367"/>
                <a:gd name="T30" fmla="*/ 259 w 275"/>
                <a:gd name="T31" fmla="*/ 250 h 367"/>
                <a:gd name="T32" fmla="*/ 250 w 275"/>
                <a:gd name="T33" fmla="*/ 261 h 367"/>
                <a:gd name="T34" fmla="*/ 242 w 275"/>
                <a:gd name="T35" fmla="*/ 282 h 367"/>
                <a:gd name="T36" fmla="*/ 222 w 275"/>
                <a:gd name="T37" fmla="*/ 321 h 367"/>
                <a:gd name="T38" fmla="*/ 188 w 275"/>
                <a:gd name="T39" fmla="*/ 353 h 367"/>
                <a:gd name="T40" fmla="*/ 147 w 275"/>
                <a:gd name="T41" fmla="*/ 367 h 367"/>
                <a:gd name="T42" fmla="*/ 107 w 275"/>
                <a:gd name="T43" fmla="*/ 363 h 367"/>
                <a:gd name="T44" fmla="*/ 67 w 275"/>
                <a:gd name="T45" fmla="*/ 338 h 367"/>
                <a:gd name="T46" fmla="*/ 40 w 275"/>
                <a:gd name="T47" fmla="*/ 302 h 367"/>
                <a:gd name="T48" fmla="*/ 27 w 275"/>
                <a:gd name="T49" fmla="*/ 262 h 367"/>
                <a:gd name="T50" fmla="*/ 19 w 275"/>
                <a:gd name="T51" fmla="*/ 257 h 367"/>
                <a:gd name="T52" fmla="*/ 10 w 275"/>
                <a:gd name="T53" fmla="*/ 239 h 367"/>
                <a:gd name="T54" fmla="*/ 1 w 275"/>
                <a:gd name="T55" fmla="*/ 207 h 367"/>
                <a:gd name="T56" fmla="*/ 0 w 275"/>
                <a:gd name="T57" fmla="*/ 186 h 367"/>
                <a:gd name="T58" fmla="*/ 7 w 275"/>
                <a:gd name="T59" fmla="*/ 176 h 367"/>
                <a:gd name="T60" fmla="*/ 15 w 275"/>
                <a:gd name="T61" fmla="*/ 174 h 367"/>
                <a:gd name="T62" fmla="*/ 8 w 275"/>
                <a:gd name="T63" fmla="*/ 138 h 367"/>
                <a:gd name="T64" fmla="*/ 10 w 275"/>
                <a:gd name="T65" fmla="*/ 102 h 367"/>
                <a:gd name="T66" fmla="*/ 23 w 275"/>
                <a:gd name="T67" fmla="*/ 69 h 367"/>
                <a:gd name="T68" fmla="*/ 43 w 275"/>
                <a:gd name="T69" fmla="*/ 44 h 367"/>
                <a:gd name="T70" fmla="*/ 72 w 275"/>
                <a:gd name="T71" fmla="*/ 19 h 367"/>
                <a:gd name="T72" fmla="*/ 101 w 275"/>
                <a:gd name="T73" fmla="*/ 5 h 367"/>
                <a:gd name="T74" fmla="*/ 128 w 275"/>
                <a:gd name="T75" fmla="*/ 0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5" h="367">
                  <a:moveTo>
                    <a:pt x="149" y="0"/>
                  </a:moveTo>
                  <a:lnTo>
                    <a:pt x="167" y="2"/>
                  </a:lnTo>
                  <a:lnTo>
                    <a:pt x="182" y="7"/>
                  </a:lnTo>
                  <a:lnTo>
                    <a:pt x="195" y="14"/>
                  </a:lnTo>
                  <a:lnTo>
                    <a:pt x="207" y="22"/>
                  </a:lnTo>
                  <a:lnTo>
                    <a:pt x="216" y="30"/>
                  </a:lnTo>
                  <a:lnTo>
                    <a:pt x="223" y="37"/>
                  </a:lnTo>
                  <a:lnTo>
                    <a:pt x="226" y="42"/>
                  </a:lnTo>
                  <a:lnTo>
                    <a:pt x="227" y="44"/>
                  </a:lnTo>
                  <a:lnTo>
                    <a:pt x="228" y="44"/>
                  </a:lnTo>
                  <a:lnTo>
                    <a:pt x="231" y="45"/>
                  </a:lnTo>
                  <a:lnTo>
                    <a:pt x="235" y="46"/>
                  </a:lnTo>
                  <a:lnTo>
                    <a:pt x="240" y="49"/>
                  </a:lnTo>
                  <a:lnTo>
                    <a:pt x="246" y="53"/>
                  </a:lnTo>
                  <a:lnTo>
                    <a:pt x="252" y="59"/>
                  </a:lnTo>
                  <a:lnTo>
                    <a:pt x="257" y="68"/>
                  </a:lnTo>
                  <a:lnTo>
                    <a:pt x="262" y="80"/>
                  </a:lnTo>
                  <a:lnTo>
                    <a:pt x="265" y="94"/>
                  </a:lnTo>
                  <a:lnTo>
                    <a:pt x="266" y="111"/>
                  </a:lnTo>
                  <a:lnTo>
                    <a:pt x="266" y="132"/>
                  </a:lnTo>
                  <a:lnTo>
                    <a:pt x="263" y="157"/>
                  </a:lnTo>
                  <a:lnTo>
                    <a:pt x="261" y="166"/>
                  </a:lnTo>
                  <a:lnTo>
                    <a:pt x="258" y="175"/>
                  </a:lnTo>
                  <a:lnTo>
                    <a:pt x="263" y="175"/>
                  </a:lnTo>
                  <a:lnTo>
                    <a:pt x="267" y="176"/>
                  </a:lnTo>
                  <a:lnTo>
                    <a:pt x="272" y="179"/>
                  </a:lnTo>
                  <a:lnTo>
                    <a:pt x="274" y="186"/>
                  </a:lnTo>
                  <a:lnTo>
                    <a:pt x="275" y="195"/>
                  </a:lnTo>
                  <a:lnTo>
                    <a:pt x="274" y="207"/>
                  </a:lnTo>
                  <a:lnTo>
                    <a:pt x="269" y="223"/>
                  </a:lnTo>
                  <a:lnTo>
                    <a:pt x="264" y="239"/>
                  </a:lnTo>
                  <a:lnTo>
                    <a:pt x="259" y="250"/>
                  </a:lnTo>
                  <a:lnTo>
                    <a:pt x="255" y="257"/>
                  </a:lnTo>
                  <a:lnTo>
                    <a:pt x="250" y="261"/>
                  </a:lnTo>
                  <a:lnTo>
                    <a:pt x="247" y="262"/>
                  </a:lnTo>
                  <a:lnTo>
                    <a:pt x="242" y="282"/>
                  </a:lnTo>
                  <a:lnTo>
                    <a:pt x="234" y="302"/>
                  </a:lnTo>
                  <a:lnTo>
                    <a:pt x="222" y="321"/>
                  </a:lnTo>
                  <a:lnTo>
                    <a:pt x="207" y="338"/>
                  </a:lnTo>
                  <a:lnTo>
                    <a:pt x="188" y="353"/>
                  </a:lnTo>
                  <a:lnTo>
                    <a:pt x="167" y="363"/>
                  </a:lnTo>
                  <a:lnTo>
                    <a:pt x="147" y="367"/>
                  </a:lnTo>
                  <a:lnTo>
                    <a:pt x="128" y="367"/>
                  </a:lnTo>
                  <a:lnTo>
                    <a:pt x="107" y="363"/>
                  </a:lnTo>
                  <a:lnTo>
                    <a:pt x="86" y="352"/>
                  </a:lnTo>
                  <a:lnTo>
                    <a:pt x="67" y="338"/>
                  </a:lnTo>
                  <a:lnTo>
                    <a:pt x="52" y="321"/>
                  </a:lnTo>
                  <a:lnTo>
                    <a:pt x="40" y="302"/>
                  </a:lnTo>
                  <a:lnTo>
                    <a:pt x="32" y="281"/>
                  </a:lnTo>
                  <a:lnTo>
                    <a:pt x="27" y="262"/>
                  </a:lnTo>
                  <a:lnTo>
                    <a:pt x="23" y="261"/>
                  </a:lnTo>
                  <a:lnTo>
                    <a:pt x="19" y="257"/>
                  </a:lnTo>
                  <a:lnTo>
                    <a:pt x="15" y="250"/>
                  </a:lnTo>
                  <a:lnTo>
                    <a:pt x="10" y="239"/>
                  </a:lnTo>
                  <a:lnTo>
                    <a:pt x="4" y="223"/>
                  </a:lnTo>
                  <a:lnTo>
                    <a:pt x="1" y="207"/>
                  </a:lnTo>
                  <a:lnTo>
                    <a:pt x="0" y="195"/>
                  </a:lnTo>
                  <a:lnTo>
                    <a:pt x="0" y="186"/>
                  </a:lnTo>
                  <a:lnTo>
                    <a:pt x="3" y="179"/>
                  </a:lnTo>
                  <a:lnTo>
                    <a:pt x="7" y="176"/>
                  </a:lnTo>
                  <a:lnTo>
                    <a:pt x="11" y="174"/>
                  </a:lnTo>
                  <a:lnTo>
                    <a:pt x="15" y="174"/>
                  </a:lnTo>
                  <a:lnTo>
                    <a:pt x="10" y="157"/>
                  </a:lnTo>
                  <a:lnTo>
                    <a:pt x="8" y="138"/>
                  </a:lnTo>
                  <a:lnTo>
                    <a:pt x="8" y="119"/>
                  </a:lnTo>
                  <a:lnTo>
                    <a:pt x="10" y="102"/>
                  </a:lnTo>
                  <a:lnTo>
                    <a:pt x="16" y="85"/>
                  </a:lnTo>
                  <a:lnTo>
                    <a:pt x="23" y="69"/>
                  </a:lnTo>
                  <a:lnTo>
                    <a:pt x="32" y="56"/>
                  </a:lnTo>
                  <a:lnTo>
                    <a:pt x="43" y="44"/>
                  </a:lnTo>
                  <a:lnTo>
                    <a:pt x="57" y="31"/>
                  </a:lnTo>
                  <a:lnTo>
                    <a:pt x="72" y="19"/>
                  </a:lnTo>
                  <a:lnTo>
                    <a:pt x="86" y="11"/>
                  </a:lnTo>
                  <a:lnTo>
                    <a:pt x="101" y="5"/>
                  </a:lnTo>
                  <a:lnTo>
                    <a:pt x="115" y="1"/>
                  </a:lnTo>
                  <a:lnTo>
                    <a:pt x="128" y="0"/>
                  </a:lnTo>
                  <a:lnTo>
                    <a:pt x="1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6" name="Freeform 674"/>
            <p:cNvSpPr>
              <a:spLocks/>
            </p:cNvSpPr>
            <p:nvPr/>
          </p:nvSpPr>
          <p:spPr bwMode="auto">
            <a:xfrm>
              <a:off x="11606213" y="2298701"/>
              <a:ext cx="49213" cy="25400"/>
            </a:xfrm>
            <a:custGeom>
              <a:avLst/>
              <a:gdLst>
                <a:gd name="T0" fmla="*/ 209 w 522"/>
                <a:gd name="T1" fmla="*/ 131 h 269"/>
                <a:gd name="T2" fmla="*/ 217 w 522"/>
                <a:gd name="T3" fmla="*/ 157 h 269"/>
                <a:gd name="T4" fmla="*/ 247 w 522"/>
                <a:gd name="T5" fmla="*/ 115 h 269"/>
                <a:gd name="T6" fmla="*/ 229 w 522"/>
                <a:gd name="T7" fmla="*/ 85 h 269"/>
                <a:gd name="T8" fmla="*/ 224 w 522"/>
                <a:gd name="T9" fmla="*/ 65 h 269"/>
                <a:gd name="T10" fmla="*/ 229 w 522"/>
                <a:gd name="T11" fmla="*/ 52 h 269"/>
                <a:gd name="T12" fmla="*/ 240 w 522"/>
                <a:gd name="T13" fmla="*/ 45 h 269"/>
                <a:gd name="T14" fmla="*/ 251 w 522"/>
                <a:gd name="T15" fmla="*/ 42 h 269"/>
                <a:gd name="T16" fmla="*/ 259 w 522"/>
                <a:gd name="T17" fmla="*/ 41 h 269"/>
                <a:gd name="T18" fmla="*/ 263 w 522"/>
                <a:gd name="T19" fmla="*/ 41 h 269"/>
                <a:gd name="T20" fmla="*/ 271 w 522"/>
                <a:gd name="T21" fmla="*/ 42 h 269"/>
                <a:gd name="T22" fmla="*/ 282 w 522"/>
                <a:gd name="T23" fmla="*/ 45 h 269"/>
                <a:gd name="T24" fmla="*/ 291 w 522"/>
                <a:gd name="T25" fmla="*/ 52 h 269"/>
                <a:gd name="T26" fmla="*/ 296 w 522"/>
                <a:gd name="T27" fmla="*/ 65 h 269"/>
                <a:gd name="T28" fmla="*/ 292 w 522"/>
                <a:gd name="T29" fmla="*/ 85 h 269"/>
                <a:gd name="T30" fmla="*/ 275 w 522"/>
                <a:gd name="T31" fmla="*/ 115 h 269"/>
                <a:gd name="T32" fmla="*/ 303 w 522"/>
                <a:gd name="T33" fmla="*/ 157 h 269"/>
                <a:gd name="T34" fmla="*/ 311 w 522"/>
                <a:gd name="T35" fmla="*/ 131 h 269"/>
                <a:gd name="T36" fmla="*/ 354 w 522"/>
                <a:gd name="T37" fmla="*/ 1 h 269"/>
                <a:gd name="T38" fmla="*/ 368 w 522"/>
                <a:gd name="T39" fmla="*/ 10 h 269"/>
                <a:gd name="T40" fmla="*/ 395 w 522"/>
                <a:gd name="T41" fmla="*/ 25 h 269"/>
                <a:gd name="T42" fmla="*/ 430 w 522"/>
                <a:gd name="T43" fmla="*/ 41 h 269"/>
                <a:gd name="T44" fmla="*/ 471 w 522"/>
                <a:gd name="T45" fmla="*/ 55 h 269"/>
                <a:gd name="T46" fmla="*/ 497 w 522"/>
                <a:gd name="T47" fmla="*/ 69 h 269"/>
                <a:gd name="T48" fmla="*/ 513 w 522"/>
                <a:gd name="T49" fmla="*/ 91 h 269"/>
                <a:gd name="T50" fmla="*/ 520 w 522"/>
                <a:gd name="T51" fmla="*/ 117 h 269"/>
                <a:gd name="T52" fmla="*/ 522 w 522"/>
                <a:gd name="T53" fmla="*/ 141 h 269"/>
                <a:gd name="T54" fmla="*/ 522 w 522"/>
                <a:gd name="T55" fmla="*/ 155 h 269"/>
                <a:gd name="T56" fmla="*/ 520 w 522"/>
                <a:gd name="T57" fmla="*/ 173 h 269"/>
                <a:gd name="T58" fmla="*/ 518 w 522"/>
                <a:gd name="T59" fmla="*/ 197 h 269"/>
                <a:gd name="T60" fmla="*/ 514 w 522"/>
                <a:gd name="T61" fmla="*/ 208 h 269"/>
                <a:gd name="T62" fmla="*/ 496 w 522"/>
                <a:gd name="T63" fmla="*/ 218 h 269"/>
                <a:gd name="T64" fmla="*/ 460 w 522"/>
                <a:gd name="T65" fmla="*/ 233 h 269"/>
                <a:gd name="T66" fmla="*/ 409 w 522"/>
                <a:gd name="T67" fmla="*/ 251 h 269"/>
                <a:gd name="T68" fmla="*/ 341 w 522"/>
                <a:gd name="T69" fmla="*/ 264 h 269"/>
                <a:gd name="T70" fmla="*/ 261 w 522"/>
                <a:gd name="T71" fmla="*/ 269 h 269"/>
                <a:gd name="T72" fmla="*/ 180 w 522"/>
                <a:gd name="T73" fmla="*/ 264 h 269"/>
                <a:gd name="T74" fmla="*/ 114 w 522"/>
                <a:gd name="T75" fmla="*/ 251 h 269"/>
                <a:gd name="T76" fmla="*/ 61 w 522"/>
                <a:gd name="T77" fmla="*/ 233 h 269"/>
                <a:gd name="T78" fmla="*/ 26 w 522"/>
                <a:gd name="T79" fmla="*/ 218 h 269"/>
                <a:gd name="T80" fmla="*/ 8 w 522"/>
                <a:gd name="T81" fmla="*/ 208 h 269"/>
                <a:gd name="T82" fmla="*/ 4 w 522"/>
                <a:gd name="T83" fmla="*/ 197 h 269"/>
                <a:gd name="T84" fmla="*/ 2 w 522"/>
                <a:gd name="T85" fmla="*/ 173 h 269"/>
                <a:gd name="T86" fmla="*/ 0 w 522"/>
                <a:gd name="T87" fmla="*/ 155 h 269"/>
                <a:gd name="T88" fmla="*/ 0 w 522"/>
                <a:gd name="T89" fmla="*/ 141 h 269"/>
                <a:gd name="T90" fmla="*/ 1 w 522"/>
                <a:gd name="T91" fmla="*/ 117 h 269"/>
                <a:gd name="T92" fmla="*/ 8 w 522"/>
                <a:gd name="T93" fmla="*/ 91 h 269"/>
                <a:gd name="T94" fmla="*/ 23 w 522"/>
                <a:gd name="T95" fmla="*/ 69 h 269"/>
                <a:gd name="T96" fmla="*/ 49 w 522"/>
                <a:gd name="T97" fmla="*/ 55 h 269"/>
                <a:gd name="T98" fmla="*/ 91 w 522"/>
                <a:gd name="T99" fmla="*/ 41 h 269"/>
                <a:gd name="T100" fmla="*/ 126 w 522"/>
                <a:gd name="T101" fmla="*/ 25 h 269"/>
                <a:gd name="T102" fmla="*/ 152 w 522"/>
                <a:gd name="T103" fmla="*/ 10 h 269"/>
                <a:gd name="T104" fmla="*/ 167 w 522"/>
                <a:gd name="T105" fmla="*/ 1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22" h="269">
                  <a:moveTo>
                    <a:pt x="168" y="0"/>
                  </a:moveTo>
                  <a:lnTo>
                    <a:pt x="209" y="131"/>
                  </a:lnTo>
                  <a:lnTo>
                    <a:pt x="217" y="157"/>
                  </a:lnTo>
                  <a:lnTo>
                    <a:pt x="217" y="157"/>
                  </a:lnTo>
                  <a:lnTo>
                    <a:pt x="224" y="178"/>
                  </a:lnTo>
                  <a:lnTo>
                    <a:pt x="247" y="115"/>
                  </a:lnTo>
                  <a:lnTo>
                    <a:pt x="236" y="99"/>
                  </a:lnTo>
                  <a:lnTo>
                    <a:pt x="229" y="85"/>
                  </a:lnTo>
                  <a:lnTo>
                    <a:pt x="225" y="74"/>
                  </a:lnTo>
                  <a:lnTo>
                    <a:pt x="224" y="65"/>
                  </a:lnTo>
                  <a:lnTo>
                    <a:pt x="226" y="58"/>
                  </a:lnTo>
                  <a:lnTo>
                    <a:pt x="229" y="52"/>
                  </a:lnTo>
                  <a:lnTo>
                    <a:pt x="234" y="48"/>
                  </a:lnTo>
                  <a:lnTo>
                    <a:pt x="240" y="45"/>
                  </a:lnTo>
                  <a:lnTo>
                    <a:pt x="246" y="43"/>
                  </a:lnTo>
                  <a:lnTo>
                    <a:pt x="251" y="42"/>
                  </a:lnTo>
                  <a:lnTo>
                    <a:pt x="256" y="41"/>
                  </a:lnTo>
                  <a:lnTo>
                    <a:pt x="259" y="41"/>
                  </a:lnTo>
                  <a:lnTo>
                    <a:pt x="261" y="41"/>
                  </a:lnTo>
                  <a:lnTo>
                    <a:pt x="263" y="41"/>
                  </a:lnTo>
                  <a:lnTo>
                    <a:pt x="266" y="41"/>
                  </a:lnTo>
                  <a:lnTo>
                    <a:pt x="271" y="42"/>
                  </a:lnTo>
                  <a:lnTo>
                    <a:pt x="276" y="43"/>
                  </a:lnTo>
                  <a:lnTo>
                    <a:pt x="282" y="45"/>
                  </a:lnTo>
                  <a:lnTo>
                    <a:pt x="287" y="48"/>
                  </a:lnTo>
                  <a:lnTo>
                    <a:pt x="291" y="52"/>
                  </a:lnTo>
                  <a:lnTo>
                    <a:pt x="295" y="58"/>
                  </a:lnTo>
                  <a:lnTo>
                    <a:pt x="296" y="65"/>
                  </a:lnTo>
                  <a:lnTo>
                    <a:pt x="295" y="74"/>
                  </a:lnTo>
                  <a:lnTo>
                    <a:pt x="292" y="85"/>
                  </a:lnTo>
                  <a:lnTo>
                    <a:pt x="285" y="99"/>
                  </a:lnTo>
                  <a:lnTo>
                    <a:pt x="275" y="115"/>
                  </a:lnTo>
                  <a:lnTo>
                    <a:pt x="296" y="178"/>
                  </a:lnTo>
                  <a:lnTo>
                    <a:pt x="303" y="157"/>
                  </a:lnTo>
                  <a:lnTo>
                    <a:pt x="303" y="157"/>
                  </a:lnTo>
                  <a:lnTo>
                    <a:pt x="311" y="131"/>
                  </a:lnTo>
                  <a:lnTo>
                    <a:pt x="352" y="0"/>
                  </a:lnTo>
                  <a:lnTo>
                    <a:pt x="354" y="1"/>
                  </a:lnTo>
                  <a:lnTo>
                    <a:pt x="360" y="5"/>
                  </a:lnTo>
                  <a:lnTo>
                    <a:pt x="368" y="10"/>
                  </a:lnTo>
                  <a:lnTo>
                    <a:pt x="380" y="17"/>
                  </a:lnTo>
                  <a:lnTo>
                    <a:pt x="395" y="25"/>
                  </a:lnTo>
                  <a:lnTo>
                    <a:pt x="412" y="33"/>
                  </a:lnTo>
                  <a:lnTo>
                    <a:pt x="430" y="41"/>
                  </a:lnTo>
                  <a:lnTo>
                    <a:pt x="450" y="49"/>
                  </a:lnTo>
                  <a:lnTo>
                    <a:pt x="471" y="55"/>
                  </a:lnTo>
                  <a:lnTo>
                    <a:pt x="486" y="61"/>
                  </a:lnTo>
                  <a:lnTo>
                    <a:pt x="497" y="69"/>
                  </a:lnTo>
                  <a:lnTo>
                    <a:pt x="506" y="79"/>
                  </a:lnTo>
                  <a:lnTo>
                    <a:pt x="513" y="91"/>
                  </a:lnTo>
                  <a:lnTo>
                    <a:pt x="517" y="104"/>
                  </a:lnTo>
                  <a:lnTo>
                    <a:pt x="520" y="117"/>
                  </a:lnTo>
                  <a:lnTo>
                    <a:pt x="521" y="129"/>
                  </a:lnTo>
                  <a:lnTo>
                    <a:pt x="522" y="141"/>
                  </a:lnTo>
                  <a:lnTo>
                    <a:pt x="522" y="152"/>
                  </a:lnTo>
                  <a:lnTo>
                    <a:pt x="522" y="155"/>
                  </a:lnTo>
                  <a:lnTo>
                    <a:pt x="521" y="162"/>
                  </a:lnTo>
                  <a:lnTo>
                    <a:pt x="520" y="173"/>
                  </a:lnTo>
                  <a:lnTo>
                    <a:pt x="519" y="185"/>
                  </a:lnTo>
                  <a:lnTo>
                    <a:pt x="518" y="197"/>
                  </a:lnTo>
                  <a:lnTo>
                    <a:pt x="516" y="206"/>
                  </a:lnTo>
                  <a:lnTo>
                    <a:pt x="514" y="208"/>
                  </a:lnTo>
                  <a:lnTo>
                    <a:pt x="507" y="212"/>
                  </a:lnTo>
                  <a:lnTo>
                    <a:pt x="496" y="218"/>
                  </a:lnTo>
                  <a:lnTo>
                    <a:pt x="480" y="225"/>
                  </a:lnTo>
                  <a:lnTo>
                    <a:pt x="460" y="233"/>
                  </a:lnTo>
                  <a:lnTo>
                    <a:pt x="436" y="242"/>
                  </a:lnTo>
                  <a:lnTo>
                    <a:pt x="409" y="251"/>
                  </a:lnTo>
                  <a:lnTo>
                    <a:pt x="376" y="258"/>
                  </a:lnTo>
                  <a:lnTo>
                    <a:pt x="341" y="264"/>
                  </a:lnTo>
                  <a:lnTo>
                    <a:pt x="303" y="268"/>
                  </a:lnTo>
                  <a:lnTo>
                    <a:pt x="261" y="269"/>
                  </a:lnTo>
                  <a:lnTo>
                    <a:pt x="219" y="268"/>
                  </a:lnTo>
                  <a:lnTo>
                    <a:pt x="180" y="264"/>
                  </a:lnTo>
                  <a:lnTo>
                    <a:pt x="145" y="258"/>
                  </a:lnTo>
                  <a:lnTo>
                    <a:pt x="114" y="251"/>
                  </a:lnTo>
                  <a:lnTo>
                    <a:pt x="86" y="242"/>
                  </a:lnTo>
                  <a:lnTo>
                    <a:pt x="61" y="233"/>
                  </a:lnTo>
                  <a:lnTo>
                    <a:pt x="42" y="225"/>
                  </a:lnTo>
                  <a:lnTo>
                    <a:pt x="26" y="218"/>
                  </a:lnTo>
                  <a:lnTo>
                    <a:pt x="15" y="212"/>
                  </a:lnTo>
                  <a:lnTo>
                    <a:pt x="8" y="208"/>
                  </a:lnTo>
                  <a:lnTo>
                    <a:pt x="6" y="206"/>
                  </a:lnTo>
                  <a:lnTo>
                    <a:pt x="4" y="197"/>
                  </a:lnTo>
                  <a:lnTo>
                    <a:pt x="3" y="185"/>
                  </a:lnTo>
                  <a:lnTo>
                    <a:pt x="2" y="173"/>
                  </a:lnTo>
                  <a:lnTo>
                    <a:pt x="1" y="162"/>
                  </a:lnTo>
                  <a:lnTo>
                    <a:pt x="0" y="155"/>
                  </a:lnTo>
                  <a:lnTo>
                    <a:pt x="0" y="152"/>
                  </a:lnTo>
                  <a:lnTo>
                    <a:pt x="0" y="141"/>
                  </a:lnTo>
                  <a:lnTo>
                    <a:pt x="0" y="129"/>
                  </a:lnTo>
                  <a:lnTo>
                    <a:pt x="1" y="117"/>
                  </a:lnTo>
                  <a:lnTo>
                    <a:pt x="4" y="104"/>
                  </a:lnTo>
                  <a:lnTo>
                    <a:pt x="8" y="91"/>
                  </a:lnTo>
                  <a:lnTo>
                    <a:pt x="15" y="79"/>
                  </a:lnTo>
                  <a:lnTo>
                    <a:pt x="23" y="69"/>
                  </a:lnTo>
                  <a:lnTo>
                    <a:pt x="35" y="60"/>
                  </a:lnTo>
                  <a:lnTo>
                    <a:pt x="49" y="55"/>
                  </a:lnTo>
                  <a:lnTo>
                    <a:pt x="70" y="49"/>
                  </a:lnTo>
                  <a:lnTo>
                    <a:pt x="91" y="41"/>
                  </a:lnTo>
                  <a:lnTo>
                    <a:pt x="110" y="33"/>
                  </a:lnTo>
                  <a:lnTo>
                    <a:pt x="126" y="25"/>
                  </a:lnTo>
                  <a:lnTo>
                    <a:pt x="141" y="17"/>
                  </a:lnTo>
                  <a:lnTo>
                    <a:pt x="152" y="10"/>
                  </a:lnTo>
                  <a:lnTo>
                    <a:pt x="161" y="5"/>
                  </a:lnTo>
                  <a:lnTo>
                    <a:pt x="167" y="1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7" name="Freeform 675"/>
            <p:cNvSpPr>
              <a:spLocks/>
            </p:cNvSpPr>
            <p:nvPr/>
          </p:nvSpPr>
          <p:spPr bwMode="auto">
            <a:xfrm>
              <a:off x="11617326" y="2174876"/>
              <a:ext cx="25400" cy="33338"/>
            </a:xfrm>
            <a:custGeom>
              <a:avLst/>
              <a:gdLst>
                <a:gd name="T0" fmla="*/ 168 w 276"/>
                <a:gd name="T1" fmla="*/ 3 h 369"/>
                <a:gd name="T2" fmla="*/ 196 w 276"/>
                <a:gd name="T3" fmla="*/ 14 h 369"/>
                <a:gd name="T4" fmla="*/ 217 w 276"/>
                <a:gd name="T5" fmla="*/ 32 h 369"/>
                <a:gd name="T6" fmla="*/ 227 w 276"/>
                <a:gd name="T7" fmla="*/ 44 h 369"/>
                <a:gd name="T8" fmla="*/ 229 w 276"/>
                <a:gd name="T9" fmla="*/ 46 h 369"/>
                <a:gd name="T10" fmla="*/ 236 w 276"/>
                <a:gd name="T11" fmla="*/ 48 h 369"/>
                <a:gd name="T12" fmla="*/ 247 w 276"/>
                <a:gd name="T13" fmla="*/ 55 h 369"/>
                <a:gd name="T14" fmla="*/ 258 w 276"/>
                <a:gd name="T15" fmla="*/ 69 h 369"/>
                <a:gd name="T16" fmla="*/ 266 w 276"/>
                <a:gd name="T17" fmla="*/ 94 h 369"/>
                <a:gd name="T18" fmla="*/ 267 w 276"/>
                <a:gd name="T19" fmla="*/ 134 h 369"/>
                <a:gd name="T20" fmla="*/ 262 w 276"/>
                <a:gd name="T21" fmla="*/ 167 h 369"/>
                <a:gd name="T22" fmla="*/ 264 w 276"/>
                <a:gd name="T23" fmla="*/ 176 h 369"/>
                <a:gd name="T24" fmla="*/ 273 w 276"/>
                <a:gd name="T25" fmla="*/ 181 h 369"/>
                <a:gd name="T26" fmla="*/ 276 w 276"/>
                <a:gd name="T27" fmla="*/ 195 h 369"/>
                <a:gd name="T28" fmla="*/ 270 w 276"/>
                <a:gd name="T29" fmla="*/ 223 h 369"/>
                <a:gd name="T30" fmla="*/ 260 w 276"/>
                <a:gd name="T31" fmla="*/ 251 h 369"/>
                <a:gd name="T32" fmla="*/ 251 w 276"/>
                <a:gd name="T33" fmla="*/ 262 h 369"/>
                <a:gd name="T34" fmla="*/ 243 w 276"/>
                <a:gd name="T35" fmla="*/ 283 h 369"/>
                <a:gd name="T36" fmla="*/ 223 w 276"/>
                <a:gd name="T37" fmla="*/ 321 h 369"/>
                <a:gd name="T38" fmla="*/ 189 w 276"/>
                <a:gd name="T39" fmla="*/ 354 h 369"/>
                <a:gd name="T40" fmla="*/ 148 w 276"/>
                <a:gd name="T41" fmla="*/ 369 h 369"/>
                <a:gd name="T42" fmla="*/ 108 w 276"/>
                <a:gd name="T43" fmla="*/ 364 h 369"/>
                <a:gd name="T44" fmla="*/ 68 w 276"/>
                <a:gd name="T45" fmla="*/ 339 h 369"/>
                <a:gd name="T46" fmla="*/ 41 w 276"/>
                <a:gd name="T47" fmla="*/ 302 h 369"/>
                <a:gd name="T48" fmla="*/ 28 w 276"/>
                <a:gd name="T49" fmla="*/ 264 h 369"/>
                <a:gd name="T50" fmla="*/ 20 w 276"/>
                <a:gd name="T51" fmla="*/ 258 h 369"/>
                <a:gd name="T52" fmla="*/ 10 w 276"/>
                <a:gd name="T53" fmla="*/ 239 h 369"/>
                <a:gd name="T54" fmla="*/ 1 w 276"/>
                <a:gd name="T55" fmla="*/ 207 h 369"/>
                <a:gd name="T56" fmla="*/ 1 w 276"/>
                <a:gd name="T57" fmla="*/ 186 h 369"/>
                <a:gd name="T58" fmla="*/ 7 w 276"/>
                <a:gd name="T59" fmla="*/ 177 h 369"/>
                <a:gd name="T60" fmla="*/ 16 w 276"/>
                <a:gd name="T61" fmla="*/ 175 h 369"/>
                <a:gd name="T62" fmla="*/ 9 w 276"/>
                <a:gd name="T63" fmla="*/ 139 h 369"/>
                <a:gd name="T64" fmla="*/ 11 w 276"/>
                <a:gd name="T65" fmla="*/ 102 h 369"/>
                <a:gd name="T66" fmla="*/ 24 w 276"/>
                <a:gd name="T67" fmla="*/ 70 h 369"/>
                <a:gd name="T68" fmla="*/ 44 w 276"/>
                <a:gd name="T69" fmla="*/ 45 h 369"/>
                <a:gd name="T70" fmla="*/ 73 w 276"/>
                <a:gd name="T71" fmla="*/ 20 h 369"/>
                <a:gd name="T72" fmla="*/ 102 w 276"/>
                <a:gd name="T73" fmla="*/ 5 h 369"/>
                <a:gd name="T74" fmla="*/ 129 w 276"/>
                <a:gd name="T75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6" h="369">
                  <a:moveTo>
                    <a:pt x="150" y="0"/>
                  </a:moveTo>
                  <a:lnTo>
                    <a:pt x="168" y="3"/>
                  </a:lnTo>
                  <a:lnTo>
                    <a:pt x="183" y="8"/>
                  </a:lnTo>
                  <a:lnTo>
                    <a:pt x="196" y="14"/>
                  </a:lnTo>
                  <a:lnTo>
                    <a:pt x="208" y="23"/>
                  </a:lnTo>
                  <a:lnTo>
                    <a:pt x="217" y="32"/>
                  </a:lnTo>
                  <a:lnTo>
                    <a:pt x="224" y="39"/>
                  </a:lnTo>
                  <a:lnTo>
                    <a:pt x="227" y="44"/>
                  </a:lnTo>
                  <a:lnTo>
                    <a:pt x="228" y="45"/>
                  </a:lnTo>
                  <a:lnTo>
                    <a:pt x="229" y="46"/>
                  </a:lnTo>
                  <a:lnTo>
                    <a:pt x="232" y="46"/>
                  </a:lnTo>
                  <a:lnTo>
                    <a:pt x="236" y="48"/>
                  </a:lnTo>
                  <a:lnTo>
                    <a:pt x="241" y="50"/>
                  </a:lnTo>
                  <a:lnTo>
                    <a:pt x="247" y="55"/>
                  </a:lnTo>
                  <a:lnTo>
                    <a:pt x="253" y="61"/>
                  </a:lnTo>
                  <a:lnTo>
                    <a:pt x="258" y="69"/>
                  </a:lnTo>
                  <a:lnTo>
                    <a:pt x="263" y="80"/>
                  </a:lnTo>
                  <a:lnTo>
                    <a:pt x="266" y="94"/>
                  </a:lnTo>
                  <a:lnTo>
                    <a:pt x="267" y="112"/>
                  </a:lnTo>
                  <a:lnTo>
                    <a:pt x="267" y="134"/>
                  </a:lnTo>
                  <a:lnTo>
                    <a:pt x="264" y="159"/>
                  </a:lnTo>
                  <a:lnTo>
                    <a:pt x="262" y="167"/>
                  </a:lnTo>
                  <a:lnTo>
                    <a:pt x="259" y="176"/>
                  </a:lnTo>
                  <a:lnTo>
                    <a:pt x="264" y="176"/>
                  </a:lnTo>
                  <a:lnTo>
                    <a:pt x="268" y="177"/>
                  </a:lnTo>
                  <a:lnTo>
                    <a:pt x="273" y="181"/>
                  </a:lnTo>
                  <a:lnTo>
                    <a:pt x="275" y="186"/>
                  </a:lnTo>
                  <a:lnTo>
                    <a:pt x="276" y="195"/>
                  </a:lnTo>
                  <a:lnTo>
                    <a:pt x="275" y="207"/>
                  </a:lnTo>
                  <a:lnTo>
                    <a:pt x="270" y="223"/>
                  </a:lnTo>
                  <a:lnTo>
                    <a:pt x="265" y="240"/>
                  </a:lnTo>
                  <a:lnTo>
                    <a:pt x="260" y="251"/>
                  </a:lnTo>
                  <a:lnTo>
                    <a:pt x="256" y="258"/>
                  </a:lnTo>
                  <a:lnTo>
                    <a:pt x="251" y="262"/>
                  </a:lnTo>
                  <a:lnTo>
                    <a:pt x="248" y="264"/>
                  </a:lnTo>
                  <a:lnTo>
                    <a:pt x="243" y="283"/>
                  </a:lnTo>
                  <a:lnTo>
                    <a:pt x="235" y="302"/>
                  </a:lnTo>
                  <a:lnTo>
                    <a:pt x="223" y="321"/>
                  </a:lnTo>
                  <a:lnTo>
                    <a:pt x="208" y="339"/>
                  </a:lnTo>
                  <a:lnTo>
                    <a:pt x="189" y="354"/>
                  </a:lnTo>
                  <a:lnTo>
                    <a:pt x="168" y="364"/>
                  </a:lnTo>
                  <a:lnTo>
                    <a:pt x="148" y="369"/>
                  </a:lnTo>
                  <a:lnTo>
                    <a:pt x="129" y="369"/>
                  </a:lnTo>
                  <a:lnTo>
                    <a:pt x="108" y="364"/>
                  </a:lnTo>
                  <a:lnTo>
                    <a:pt x="87" y="353"/>
                  </a:lnTo>
                  <a:lnTo>
                    <a:pt x="68" y="339"/>
                  </a:lnTo>
                  <a:lnTo>
                    <a:pt x="53" y="321"/>
                  </a:lnTo>
                  <a:lnTo>
                    <a:pt x="41" y="302"/>
                  </a:lnTo>
                  <a:lnTo>
                    <a:pt x="33" y="283"/>
                  </a:lnTo>
                  <a:lnTo>
                    <a:pt x="28" y="264"/>
                  </a:lnTo>
                  <a:lnTo>
                    <a:pt x="24" y="262"/>
                  </a:lnTo>
                  <a:lnTo>
                    <a:pt x="20" y="258"/>
                  </a:lnTo>
                  <a:lnTo>
                    <a:pt x="15" y="251"/>
                  </a:lnTo>
                  <a:lnTo>
                    <a:pt x="10" y="239"/>
                  </a:lnTo>
                  <a:lnTo>
                    <a:pt x="5" y="222"/>
                  </a:lnTo>
                  <a:lnTo>
                    <a:pt x="1" y="207"/>
                  </a:lnTo>
                  <a:lnTo>
                    <a:pt x="0" y="195"/>
                  </a:lnTo>
                  <a:lnTo>
                    <a:pt x="1" y="186"/>
                  </a:lnTo>
                  <a:lnTo>
                    <a:pt x="3" y="181"/>
                  </a:lnTo>
                  <a:lnTo>
                    <a:pt x="7" y="177"/>
                  </a:lnTo>
                  <a:lnTo>
                    <a:pt x="12" y="176"/>
                  </a:lnTo>
                  <a:lnTo>
                    <a:pt x="16" y="175"/>
                  </a:lnTo>
                  <a:lnTo>
                    <a:pt x="11" y="158"/>
                  </a:lnTo>
                  <a:lnTo>
                    <a:pt x="9" y="139"/>
                  </a:lnTo>
                  <a:lnTo>
                    <a:pt x="9" y="120"/>
                  </a:lnTo>
                  <a:lnTo>
                    <a:pt x="11" y="102"/>
                  </a:lnTo>
                  <a:lnTo>
                    <a:pt x="17" y="85"/>
                  </a:lnTo>
                  <a:lnTo>
                    <a:pt x="24" y="70"/>
                  </a:lnTo>
                  <a:lnTo>
                    <a:pt x="33" y="57"/>
                  </a:lnTo>
                  <a:lnTo>
                    <a:pt x="44" y="45"/>
                  </a:lnTo>
                  <a:lnTo>
                    <a:pt x="58" y="32"/>
                  </a:lnTo>
                  <a:lnTo>
                    <a:pt x="73" y="20"/>
                  </a:lnTo>
                  <a:lnTo>
                    <a:pt x="87" y="11"/>
                  </a:lnTo>
                  <a:lnTo>
                    <a:pt x="102" y="5"/>
                  </a:lnTo>
                  <a:lnTo>
                    <a:pt x="116" y="2"/>
                  </a:lnTo>
                  <a:lnTo>
                    <a:pt x="129" y="0"/>
                  </a:lnTo>
                  <a:lnTo>
                    <a:pt x="1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8" name="Freeform 676"/>
            <p:cNvSpPr>
              <a:spLocks/>
            </p:cNvSpPr>
            <p:nvPr/>
          </p:nvSpPr>
          <p:spPr bwMode="auto">
            <a:xfrm>
              <a:off x="11606213" y="2206626"/>
              <a:ext cx="49213" cy="25400"/>
            </a:xfrm>
            <a:custGeom>
              <a:avLst/>
              <a:gdLst>
                <a:gd name="T0" fmla="*/ 209 w 522"/>
                <a:gd name="T1" fmla="*/ 132 h 268"/>
                <a:gd name="T2" fmla="*/ 217 w 522"/>
                <a:gd name="T3" fmla="*/ 156 h 268"/>
                <a:gd name="T4" fmla="*/ 247 w 522"/>
                <a:gd name="T5" fmla="*/ 115 h 268"/>
                <a:gd name="T6" fmla="*/ 229 w 522"/>
                <a:gd name="T7" fmla="*/ 85 h 268"/>
                <a:gd name="T8" fmla="*/ 224 w 522"/>
                <a:gd name="T9" fmla="*/ 64 h 268"/>
                <a:gd name="T10" fmla="*/ 229 w 522"/>
                <a:gd name="T11" fmla="*/ 51 h 268"/>
                <a:gd name="T12" fmla="*/ 240 w 522"/>
                <a:gd name="T13" fmla="*/ 44 h 268"/>
                <a:gd name="T14" fmla="*/ 251 w 522"/>
                <a:gd name="T15" fmla="*/ 41 h 268"/>
                <a:gd name="T16" fmla="*/ 259 w 522"/>
                <a:gd name="T17" fmla="*/ 40 h 268"/>
                <a:gd name="T18" fmla="*/ 263 w 522"/>
                <a:gd name="T19" fmla="*/ 40 h 268"/>
                <a:gd name="T20" fmla="*/ 271 w 522"/>
                <a:gd name="T21" fmla="*/ 41 h 268"/>
                <a:gd name="T22" fmla="*/ 282 w 522"/>
                <a:gd name="T23" fmla="*/ 44 h 268"/>
                <a:gd name="T24" fmla="*/ 291 w 522"/>
                <a:gd name="T25" fmla="*/ 51 h 268"/>
                <a:gd name="T26" fmla="*/ 296 w 522"/>
                <a:gd name="T27" fmla="*/ 64 h 268"/>
                <a:gd name="T28" fmla="*/ 292 w 522"/>
                <a:gd name="T29" fmla="*/ 85 h 268"/>
                <a:gd name="T30" fmla="*/ 275 w 522"/>
                <a:gd name="T31" fmla="*/ 115 h 268"/>
                <a:gd name="T32" fmla="*/ 303 w 522"/>
                <a:gd name="T33" fmla="*/ 156 h 268"/>
                <a:gd name="T34" fmla="*/ 311 w 522"/>
                <a:gd name="T35" fmla="*/ 132 h 268"/>
                <a:gd name="T36" fmla="*/ 354 w 522"/>
                <a:gd name="T37" fmla="*/ 2 h 268"/>
                <a:gd name="T38" fmla="*/ 368 w 522"/>
                <a:gd name="T39" fmla="*/ 11 h 268"/>
                <a:gd name="T40" fmla="*/ 395 w 522"/>
                <a:gd name="T41" fmla="*/ 25 h 268"/>
                <a:gd name="T42" fmla="*/ 430 w 522"/>
                <a:gd name="T43" fmla="*/ 41 h 268"/>
                <a:gd name="T44" fmla="*/ 471 w 522"/>
                <a:gd name="T45" fmla="*/ 54 h 268"/>
                <a:gd name="T46" fmla="*/ 497 w 522"/>
                <a:gd name="T47" fmla="*/ 68 h 268"/>
                <a:gd name="T48" fmla="*/ 513 w 522"/>
                <a:gd name="T49" fmla="*/ 91 h 268"/>
                <a:gd name="T50" fmla="*/ 520 w 522"/>
                <a:gd name="T51" fmla="*/ 117 h 268"/>
                <a:gd name="T52" fmla="*/ 522 w 522"/>
                <a:gd name="T53" fmla="*/ 141 h 268"/>
                <a:gd name="T54" fmla="*/ 522 w 522"/>
                <a:gd name="T55" fmla="*/ 154 h 268"/>
                <a:gd name="T56" fmla="*/ 520 w 522"/>
                <a:gd name="T57" fmla="*/ 172 h 268"/>
                <a:gd name="T58" fmla="*/ 518 w 522"/>
                <a:gd name="T59" fmla="*/ 197 h 268"/>
                <a:gd name="T60" fmla="*/ 514 w 522"/>
                <a:gd name="T61" fmla="*/ 208 h 268"/>
                <a:gd name="T62" fmla="*/ 496 w 522"/>
                <a:gd name="T63" fmla="*/ 218 h 268"/>
                <a:gd name="T64" fmla="*/ 460 w 522"/>
                <a:gd name="T65" fmla="*/ 233 h 268"/>
                <a:gd name="T66" fmla="*/ 409 w 522"/>
                <a:gd name="T67" fmla="*/ 250 h 268"/>
                <a:gd name="T68" fmla="*/ 341 w 522"/>
                <a:gd name="T69" fmla="*/ 263 h 268"/>
                <a:gd name="T70" fmla="*/ 261 w 522"/>
                <a:gd name="T71" fmla="*/ 268 h 268"/>
                <a:gd name="T72" fmla="*/ 180 w 522"/>
                <a:gd name="T73" fmla="*/ 263 h 268"/>
                <a:gd name="T74" fmla="*/ 114 w 522"/>
                <a:gd name="T75" fmla="*/ 250 h 268"/>
                <a:gd name="T76" fmla="*/ 61 w 522"/>
                <a:gd name="T77" fmla="*/ 233 h 268"/>
                <a:gd name="T78" fmla="*/ 26 w 522"/>
                <a:gd name="T79" fmla="*/ 218 h 268"/>
                <a:gd name="T80" fmla="*/ 8 w 522"/>
                <a:gd name="T81" fmla="*/ 208 h 268"/>
                <a:gd name="T82" fmla="*/ 4 w 522"/>
                <a:gd name="T83" fmla="*/ 197 h 268"/>
                <a:gd name="T84" fmla="*/ 2 w 522"/>
                <a:gd name="T85" fmla="*/ 172 h 268"/>
                <a:gd name="T86" fmla="*/ 0 w 522"/>
                <a:gd name="T87" fmla="*/ 154 h 268"/>
                <a:gd name="T88" fmla="*/ 0 w 522"/>
                <a:gd name="T89" fmla="*/ 141 h 268"/>
                <a:gd name="T90" fmla="*/ 1 w 522"/>
                <a:gd name="T91" fmla="*/ 117 h 268"/>
                <a:gd name="T92" fmla="*/ 8 w 522"/>
                <a:gd name="T93" fmla="*/ 91 h 268"/>
                <a:gd name="T94" fmla="*/ 23 w 522"/>
                <a:gd name="T95" fmla="*/ 68 h 268"/>
                <a:gd name="T96" fmla="*/ 49 w 522"/>
                <a:gd name="T97" fmla="*/ 54 h 268"/>
                <a:gd name="T98" fmla="*/ 91 w 522"/>
                <a:gd name="T99" fmla="*/ 41 h 268"/>
                <a:gd name="T100" fmla="*/ 126 w 522"/>
                <a:gd name="T101" fmla="*/ 25 h 268"/>
                <a:gd name="T102" fmla="*/ 152 w 522"/>
                <a:gd name="T103" fmla="*/ 11 h 268"/>
                <a:gd name="T104" fmla="*/ 167 w 522"/>
                <a:gd name="T105" fmla="*/ 2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22" h="268">
                  <a:moveTo>
                    <a:pt x="168" y="0"/>
                  </a:moveTo>
                  <a:lnTo>
                    <a:pt x="209" y="132"/>
                  </a:lnTo>
                  <a:lnTo>
                    <a:pt x="217" y="157"/>
                  </a:lnTo>
                  <a:lnTo>
                    <a:pt x="217" y="156"/>
                  </a:lnTo>
                  <a:lnTo>
                    <a:pt x="224" y="177"/>
                  </a:lnTo>
                  <a:lnTo>
                    <a:pt x="247" y="115"/>
                  </a:lnTo>
                  <a:lnTo>
                    <a:pt x="236" y="99"/>
                  </a:lnTo>
                  <a:lnTo>
                    <a:pt x="229" y="85"/>
                  </a:lnTo>
                  <a:lnTo>
                    <a:pt x="225" y="73"/>
                  </a:lnTo>
                  <a:lnTo>
                    <a:pt x="224" y="64"/>
                  </a:lnTo>
                  <a:lnTo>
                    <a:pt x="226" y="57"/>
                  </a:lnTo>
                  <a:lnTo>
                    <a:pt x="229" y="51"/>
                  </a:lnTo>
                  <a:lnTo>
                    <a:pt x="234" y="47"/>
                  </a:lnTo>
                  <a:lnTo>
                    <a:pt x="240" y="44"/>
                  </a:lnTo>
                  <a:lnTo>
                    <a:pt x="246" y="42"/>
                  </a:lnTo>
                  <a:lnTo>
                    <a:pt x="251" y="41"/>
                  </a:lnTo>
                  <a:lnTo>
                    <a:pt x="256" y="40"/>
                  </a:lnTo>
                  <a:lnTo>
                    <a:pt x="259" y="40"/>
                  </a:lnTo>
                  <a:lnTo>
                    <a:pt x="261" y="40"/>
                  </a:lnTo>
                  <a:lnTo>
                    <a:pt x="263" y="40"/>
                  </a:lnTo>
                  <a:lnTo>
                    <a:pt x="266" y="40"/>
                  </a:lnTo>
                  <a:lnTo>
                    <a:pt x="271" y="41"/>
                  </a:lnTo>
                  <a:lnTo>
                    <a:pt x="276" y="42"/>
                  </a:lnTo>
                  <a:lnTo>
                    <a:pt x="282" y="44"/>
                  </a:lnTo>
                  <a:lnTo>
                    <a:pt x="287" y="47"/>
                  </a:lnTo>
                  <a:lnTo>
                    <a:pt x="291" y="51"/>
                  </a:lnTo>
                  <a:lnTo>
                    <a:pt x="295" y="57"/>
                  </a:lnTo>
                  <a:lnTo>
                    <a:pt x="296" y="64"/>
                  </a:lnTo>
                  <a:lnTo>
                    <a:pt x="295" y="73"/>
                  </a:lnTo>
                  <a:lnTo>
                    <a:pt x="292" y="85"/>
                  </a:lnTo>
                  <a:lnTo>
                    <a:pt x="285" y="99"/>
                  </a:lnTo>
                  <a:lnTo>
                    <a:pt x="275" y="115"/>
                  </a:lnTo>
                  <a:lnTo>
                    <a:pt x="296" y="177"/>
                  </a:lnTo>
                  <a:lnTo>
                    <a:pt x="303" y="156"/>
                  </a:lnTo>
                  <a:lnTo>
                    <a:pt x="303" y="157"/>
                  </a:lnTo>
                  <a:lnTo>
                    <a:pt x="311" y="132"/>
                  </a:lnTo>
                  <a:lnTo>
                    <a:pt x="352" y="0"/>
                  </a:lnTo>
                  <a:lnTo>
                    <a:pt x="354" y="2"/>
                  </a:lnTo>
                  <a:lnTo>
                    <a:pt x="360" y="5"/>
                  </a:lnTo>
                  <a:lnTo>
                    <a:pt x="368" y="11"/>
                  </a:lnTo>
                  <a:lnTo>
                    <a:pt x="380" y="17"/>
                  </a:lnTo>
                  <a:lnTo>
                    <a:pt x="395" y="25"/>
                  </a:lnTo>
                  <a:lnTo>
                    <a:pt x="412" y="33"/>
                  </a:lnTo>
                  <a:lnTo>
                    <a:pt x="430" y="41"/>
                  </a:lnTo>
                  <a:lnTo>
                    <a:pt x="450" y="48"/>
                  </a:lnTo>
                  <a:lnTo>
                    <a:pt x="471" y="54"/>
                  </a:lnTo>
                  <a:lnTo>
                    <a:pt x="486" y="60"/>
                  </a:lnTo>
                  <a:lnTo>
                    <a:pt x="497" y="68"/>
                  </a:lnTo>
                  <a:lnTo>
                    <a:pt x="506" y="79"/>
                  </a:lnTo>
                  <a:lnTo>
                    <a:pt x="513" y="91"/>
                  </a:lnTo>
                  <a:lnTo>
                    <a:pt x="517" y="104"/>
                  </a:lnTo>
                  <a:lnTo>
                    <a:pt x="520" y="117"/>
                  </a:lnTo>
                  <a:lnTo>
                    <a:pt x="521" y="129"/>
                  </a:lnTo>
                  <a:lnTo>
                    <a:pt x="522" y="141"/>
                  </a:lnTo>
                  <a:lnTo>
                    <a:pt x="522" y="151"/>
                  </a:lnTo>
                  <a:lnTo>
                    <a:pt x="522" y="154"/>
                  </a:lnTo>
                  <a:lnTo>
                    <a:pt x="521" y="162"/>
                  </a:lnTo>
                  <a:lnTo>
                    <a:pt x="520" y="172"/>
                  </a:lnTo>
                  <a:lnTo>
                    <a:pt x="519" y="184"/>
                  </a:lnTo>
                  <a:lnTo>
                    <a:pt x="518" y="197"/>
                  </a:lnTo>
                  <a:lnTo>
                    <a:pt x="516" y="207"/>
                  </a:lnTo>
                  <a:lnTo>
                    <a:pt x="514" y="208"/>
                  </a:lnTo>
                  <a:lnTo>
                    <a:pt x="507" y="212"/>
                  </a:lnTo>
                  <a:lnTo>
                    <a:pt x="496" y="218"/>
                  </a:lnTo>
                  <a:lnTo>
                    <a:pt x="480" y="225"/>
                  </a:lnTo>
                  <a:lnTo>
                    <a:pt x="460" y="233"/>
                  </a:lnTo>
                  <a:lnTo>
                    <a:pt x="436" y="242"/>
                  </a:lnTo>
                  <a:lnTo>
                    <a:pt x="409" y="250"/>
                  </a:lnTo>
                  <a:lnTo>
                    <a:pt x="376" y="257"/>
                  </a:lnTo>
                  <a:lnTo>
                    <a:pt x="341" y="263"/>
                  </a:lnTo>
                  <a:lnTo>
                    <a:pt x="303" y="267"/>
                  </a:lnTo>
                  <a:lnTo>
                    <a:pt x="261" y="268"/>
                  </a:lnTo>
                  <a:lnTo>
                    <a:pt x="219" y="267"/>
                  </a:lnTo>
                  <a:lnTo>
                    <a:pt x="180" y="263"/>
                  </a:lnTo>
                  <a:lnTo>
                    <a:pt x="145" y="257"/>
                  </a:lnTo>
                  <a:lnTo>
                    <a:pt x="114" y="250"/>
                  </a:lnTo>
                  <a:lnTo>
                    <a:pt x="86" y="242"/>
                  </a:lnTo>
                  <a:lnTo>
                    <a:pt x="61" y="233"/>
                  </a:lnTo>
                  <a:lnTo>
                    <a:pt x="42" y="225"/>
                  </a:lnTo>
                  <a:lnTo>
                    <a:pt x="26" y="218"/>
                  </a:lnTo>
                  <a:lnTo>
                    <a:pt x="15" y="212"/>
                  </a:lnTo>
                  <a:lnTo>
                    <a:pt x="8" y="208"/>
                  </a:lnTo>
                  <a:lnTo>
                    <a:pt x="6" y="207"/>
                  </a:lnTo>
                  <a:lnTo>
                    <a:pt x="4" y="197"/>
                  </a:lnTo>
                  <a:lnTo>
                    <a:pt x="3" y="184"/>
                  </a:lnTo>
                  <a:lnTo>
                    <a:pt x="2" y="172"/>
                  </a:lnTo>
                  <a:lnTo>
                    <a:pt x="1" y="162"/>
                  </a:lnTo>
                  <a:lnTo>
                    <a:pt x="0" y="154"/>
                  </a:lnTo>
                  <a:lnTo>
                    <a:pt x="0" y="151"/>
                  </a:lnTo>
                  <a:lnTo>
                    <a:pt x="0" y="141"/>
                  </a:lnTo>
                  <a:lnTo>
                    <a:pt x="0" y="129"/>
                  </a:lnTo>
                  <a:lnTo>
                    <a:pt x="1" y="117"/>
                  </a:lnTo>
                  <a:lnTo>
                    <a:pt x="4" y="104"/>
                  </a:lnTo>
                  <a:lnTo>
                    <a:pt x="8" y="91"/>
                  </a:lnTo>
                  <a:lnTo>
                    <a:pt x="15" y="78"/>
                  </a:lnTo>
                  <a:lnTo>
                    <a:pt x="23" y="68"/>
                  </a:lnTo>
                  <a:lnTo>
                    <a:pt x="35" y="60"/>
                  </a:lnTo>
                  <a:lnTo>
                    <a:pt x="49" y="54"/>
                  </a:lnTo>
                  <a:lnTo>
                    <a:pt x="70" y="48"/>
                  </a:lnTo>
                  <a:lnTo>
                    <a:pt x="91" y="41"/>
                  </a:lnTo>
                  <a:lnTo>
                    <a:pt x="110" y="33"/>
                  </a:lnTo>
                  <a:lnTo>
                    <a:pt x="126" y="25"/>
                  </a:lnTo>
                  <a:lnTo>
                    <a:pt x="141" y="17"/>
                  </a:lnTo>
                  <a:lnTo>
                    <a:pt x="152" y="11"/>
                  </a:lnTo>
                  <a:lnTo>
                    <a:pt x="161" y="5"/>
                  </a:lnTo>
                  <a:lnTo>
                    <a:pt x="167" y="2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9" name="Freeform 677"/>
            <p:cNvSpPr>
              <a:spLocks/>
            </p:cNvSpPr>
            <p:nvPr/>
          </p:nvSpPr>
          <p:spPr bwMode="auto">
            <a:xfrm>
              <a:off x="11723688" y="2346326"/>
              <a:ext cx="26988" cy="34925"/>
            </a:xfrm>
            <a:custGeom>
              <a:avLst/>
              <a:gdLst>
                <a:gd name="T0" fmla="*/ 167 w 276"/>
                <a:gd name="T1" fmla="*/ 3 h 368"/>
                <a:gd name="T2" fmla="*/ 195 w 276"/>
                <a:gd name="T3" fmla="*/ 14 h 368"/>
                <a:gd name="T4" fmla="*/ 217 w 276"/>
                <a:gd name="T5" fmla="*/ 31 h 368"/>
                <a:gd name="T6" fmla="*/ 227 w 276"/>
                <a:gd name="T7" fmla="*/ 43 h 368"/>
                <a:gd name="T8" fmla="*/ 229 w 276"/>
                <a:gd name="T9" fmla="*/ 45 h 368"/>
                <a:gd name="T10" fmla="*/ 237 w 276"/>
                <a:gd name="T11" fmla="*/ 47 h 368"/>
                <a:gd name="T12" fmla="*/ 247 w 276"/>
                <a:gd name="T13" fmla="*/ 54 h 368"/>
                <a:gd name="T14" fmla="*/ 258 w 276"/>
                <a:gd name="T15" fmla="*/ 69 h 368"/>
                <a:gd name="T16" fmla="*/ 266 w 276"/>
                <a:gd name="T17" fmla="*/ 94 h 368"/>
                <a:gd name="T18" fmla="*/ 267 w 276"/>
                <a:gd name="T19" fmla="*/ 133 h 368"/>
                <a:gd name="T20" fmla="*/ 259 w 276"/>
                <a:gd name="T21" fmla="*/ 176 h 368"/>
                <a:gd name="T22" fmla="*/ 268 w 276"/>
                <a:gd name="T23" fmla="*/ 178 h 368"/>
                <a:gd name="T24" fmla="*/ 275 w 276"/>
                <a:gd name="T25" fmla="*/ 187 h 368"/>
                <a:gd name="T26" fmla="*/ 274 w 276"/>
                <a:gd name="T27" fmla="*/ 207 h 368"/>
                <a:gd name="T28" fmla="*/ 266 w 276"/>
                <a:gd name="T29" fmla="*/ 239 h 368"/>
                <a:gd name="T30" fmla="*/ 256 w 276"/>
                <a:gd name="T31" fmla="*/ 257 h 368"/>
                <a:gd name="T32" fmla="*/ 248 w 276"/>
                <a:gd name="T33" fmla="*/ 263 h 368"/>
                <a:gd name="T34" fmla="*/ 235 w 276"/>
                <a:gd name="T35" fmla="*/ 303 h 368"/>
                <a:gd name="T36" fmla="*/ 207 w 276"/>
                <a:gd name="T37" fmla="*/ 339 h 368"/>
                <a:gd name="T38" fmla="*/ 167 w 276"/>
                <a:gd name="T39" fmla="*/ 363 h 368"/>
                <a:gd name="T40" fmla="*/ 128 w 276"/>
                <a:gd name="T41" fmla="*/ 368 h 368"/>
                <a:gd name="T42" fmla="*/ 87 w 276"/>
                <a:gd name="T43" fmla="*/ 353 h 368"/>
                <a:gd name="T44" fmla="*/ 52 w 276"/>
                <a:gd name="T45" fmla="*/ 321 h 368"/>
                <a:gd name="T46" fmla="*/ 32 w 276"/>
                <a:gd name="T47" fmla="*/ 283 h 368"/>
                <a:gd name="T48" fmla="*/ 24 w 276"/>
                <a:gd name="T49" fmla="*/ 262 h 368"/>
                <a:gd name="T50" fmla="*/ 15 w 276"/>
                <a:gd name="T51" fmla="*/ 250 h 368"/>
                <a:gd name="T52" fmla="*/ 5 w 276"/>
                <a:gd name="T53" fmla="*/ 223 h 368"/>
                <a:gd name="T54" fmla="*/ 0 w 276"/>
                <a:gd name="T55" fmla="*/ 195 h 368"/>
                <a:gd name="T56" fmla="*/ 3 w 276"/>
                <a:gd name="T57" fmla="*/ 181 h 368"/>
                <a:gd name="T58" fmla="*/ 11 w 276"/>
                <a:gd name="T59" fmla="*/ 176 h 368"/>
                <a:gd name="T60" fmla="*/ 13 w 276"/>
                <a:gd name="T61" fmla="*/ 167 h 368"/>
                <a:gd name="T62" fmla="*/ 8 w 276"/>
                <a:gd name="T63" fmla="*/ 138 h 368"/>
                <a:gd name="T64" fmla="*/ 11 w 276"/>
                <a:gd name="T65" fmla="*/ 102 h 368"/>
                <a:gd name="T66" fmla="*/ 24 w 276"/>
                <a:gd name="T67" fmla="*/ 71 h 368"/>
                <a:gd name="T68" fmla="*/ 43 w 276"/>
                <a:gd name="T69" fmla="*/ 45 h 368"/>
                <a:gd name="T70" fmla="*/ 74 w 276"/>
                <a:gd name="T71" fmla="*/ 20 h 368"/>
                <a:gd name="T72" fmla="*/ 102 w 276"/>
                <a:gd name="T73" fmla="*/ 5 h 368"/>
                <a:gd name="T74" fmla="*/ 129 w 276"/>
                <a:gd name="T75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6" h="368">
                  <a:moveTo>
                    <a:pt x="149" y="0"/>
                  </a:moveTo>
                  <a:lnTo>
                    <a:pt x="167" y="3"/>
                  </a:lnTo>
                  <a:lnTo>
                    <a:pt x="182" y="8"/>
                  </a:lnTo>
                  <a:lnTo>
                    <a:pt x="195" y="14"/>
                  </a:lnTo>
                  <a:lnTo>
                    <a:pt x="208" y="23"/>
                  </a:lnTo>
                  <a:lnTo>
                    <a:pt x="217" y="31"/>
                  </a:lnTo>
                  <a:lnTo>
                    <a:pt x="223" y="38"/>
                  </a:lnTo>
                  <a:lnTo>
                    <a:pt x="227" y="43"/>
                  </a:lnTo>
                  <a:lnTo>
                    <a:pt x="228" y="45"/>
                  </a:lnTo>
                  <a:lnTo>
                    <a:pt x="229" y="45"/>
                  </a:lnTo>
                  <a:lnTo>
                    <a:pt x="232" y="45"/>
                  </a:lnTo>
                  <a:lnTo>
                    <a:pt x="237" y="47"/>
                  </a:lnTo>
                  <a:lnTo>
                    <a:pt x="242" y="50"/>
                  </a:lnTo>
                  <a:lnTo>
                    <a:pt x="247" y="54"/>
                  </a:lnTo>
                  <a:lnTo>
                    <a:pt x="253" y="61"/>
                  </a:lnTo>
                  <a:lnTo>
                    <a:pt x="258" y="69"/>
                  </a:lnTo>
                  <a:lnTo>
                    <a:pt x="263" y="80"/>
                  </a:lnTo>
                  <a:lnTo>
                    <a:pt x="266" y="94"/>
                  </a:lnTo>
                  <a:lnTo>
                    <a:pt x="268" y="112"/>
                  </a:lnTo>
                  <a:lnTo>
                    <a:pt x="267" y="133"/>
                  </a:lnTo>
                  <a:lnTo>
                    <a:pt x="264" y="158"/>
                  </a:lnTo>
                  <a:lnTo>
                    <a:pt x="259" y="176"/>
                  </a:lnTo>
                  <a:lnTo>
                    <a:pt x="264" y="176"/>
                  </a:lnTo>
                  <a:lnTo>
                    <a:pt x="268" y="178"/>
                  </a:lnTo>
                  <a:lnTo>
                    <a:pt x="272" y="181"/>
                  </a:lnTo>
                  <a:lnTo>
                    <a:pt x="275" y="187"/>
                  </a:lnTo>
                  <a:lnTo>
                    <a:pt x="276" y="195"/>
                  </a:lnTo>
                  <a:lnTo>
                    <a:pt x="274" y="207"/>
                  </a:lnTo>
                  <a:lnTo>
                    <a:pt x="271" y="223"/>
                  </a:lnTo>
                  <a:lnTo>
                    <a:pt x="266" y="239"/>
                  </a:lnTo>
                  <a:lnTo>
                    <a:pt x="261" y="250"/>
                  </a:lnTo>
                  <a:lnTo>
                    <a:pt x="256" y="257"/>
                  </a:lnTo>
                  <a:lnTo>
                    <a:pt x="252" y="261"/>
                  </a:lnTo>
                  <a:lnTo>
                    <a:pt x="248" y="263"/>
                  </a:lnTo>
                  <a:lnTo>
                    <a:pt x="243" y="283"/>
                  </a:lnTo>
                  <a:lnTo>
                    <a:pt x="235" y="303"/>
                  </a:lnTo>
                  <a:lnTo>
                    <a:pt x="222" y="321"/>
                  </a:lnTo>
                  <a:lnTo>
                    <a:pt x="207" y="339"/>
                  </a:lnTo>
                  <a:lnTo>
                    <a:pt x="188" y="353"/>
                  </a:lnTo>
                  <a:lnTo>
                    <a:pt x="167" y="363"/>
                  </a:lnTo>
                  <a:lnTo>
                    <a:pt x="148" y="368"/>
                  </a:lnTo>
                  <a:lnTo>
                    <a:pt x="128" y="368"/>
                  </a:lnTo>
                  <a:lnTo>
                    <a:pt x="109" y="363"/>
                  </a:lnTo>
                  <a:lnTo>
                    <a:pt x="87" y="353"/>
                  </a:lnTo>
                  <a:lnTo>
                    <a:pt x="67" y="338"/>
                  </a:lnTo>
                  <a:lnTo>
                    <a:pt x="52" y="321"/>
                  </a:lnTo>
                  <a:lnTo>
                    <a:pt x="40" y="302"/>
                  </a:lnTo>
                  <a:lnTo>
                    <a:pt x="32" y="283"/>
                  </a:lnTo>
                  <a:lnTo>
                    <a:pt x="28" y="263"/>
                  </a:lnTo>
                  <a:lnTo>
                    <a:pt x="24" y="262"/>
                  </a:lnTo>
                  <a:lnTo>
                    <a:pt x="19" y="258"/>
                  </a:lnTo>
                  <a:lnTo>
                    <a:pt x="15" y="250"/>
                  </a:lnTo>
                  <a:lnTo>
                    <a:pt x="10" y="239"/>
                  </a:lnTo>
                  <a:lnTo>
                    <a:pt x="5" y="223"/>
                  </a:lnTo>
                  <a:lnTo>
                    <a:pt x="1" y="207"/>
                  </a:lnTo>
                  <a:lnTo>
                    <a:pt x="0" y="195"/>
                  </a:lnTo>
                  <a:lnTo>
                    <a:pt x="1" y="187"/>
                  </a:lnTo>
                  <a:lnTo>
                    <a:pt x="3" y="181"/>
                  </a:lnTo>
                  <a:lnTo>
                    <a:pt x="7" y="177"/>
                  </a:lnTo>
                  <a:lnTo>
                    <a:pt x="11" y="176"/>
                  </a:lnTo>
                  <a:lnTo>
                    <a:pt x="15" y="176"/>
                  </a:lnTo>
                  <a:lnTo>
                    <a:pt x="13" y="167"/>
                  </a:lnTo>
                  <a:lnTo>
                    <a:pt x="11" y="157"/>
                  </a:lnTo>
                  <a:lnTo>
                    <a:pt x="8" y="138"/>
                  </a:lnTo>
                  <a:lnTo>
                    <a:pt x="8" y="120"/>
                  </a:lnTo>
                  <a:lnTo>
                    <a:pt x="11" y="102"/>
                  </a:lnTo>
                  <a:lnTo>
                    <a:pt x="16" y="85"/>
                  </a:lnTo>
                  <a:lnTo>
                    <a:pt x="24" y="71"/>
                  </a:lnTo>
                  <a:lnTo>
                    <a:pt x="33" y="56"/>
                  </a:lnTo>
                  <a:lnTo>
                    <a:pt x="43" y="45"/>
                  </a:lnTo>
                  <a:lnTo>
                    <a:pt x="57" y="31"/>
                  </a:lnTo>
                  <a:lnTo>
                    <a:pt x="74" y="20"/>
                  </a:lnTo>
                  <a:lnTo>
                    <a:pt x="87" y="11"/>
                  </a:lnTo>
                  <a:lnTo>
                    <a:pt x="102" y="5"/>
                  </a:lnTo>
                  <a:lnTo>
                    <a:pt x="115" y="2"/>
                  </a:lnTo>
                  <a:lnTo>
                    <a:pt x="129" y="0"/>
                  </a:lnTo>
                  <a:lnTo>
                    <a:pt x="1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0" name="Freeform 678"/>
            <p:cNvSpPr>
              <a:spLocks/>
            </p:cNvSpPr>
            <p:nvPr/>
          </p:nvSpPr>
          <p:spPr bwMode="auto">
            <a:xfrm>
              <a:off x="11712576" y="2379663"/>
              <a:ext cx="49213" cy="25400"/>
            </a:xfrm>
            <a:custGeom>
              <a:avLst/>
              <a:gdLst>
                <a:gd name="T0" fmla="*/ 210 w 523"/>
                <a:gd name="T1" fmla="*/ 132 h 269"/>
                <a:gd name="T2" fmla="*/ 218 w 523"/>
                <a:gd name="T3" fmla="*/ 156 h 269"/>
                <a:gd name="T4" fmla="*/ 247 w 523"/>
                <a:gd name="T5" fmla="*/ 114 h 269"/>
                <a:gd name="T6" fmla="*/ 230 w 523"/>
                <a:gd name="T7" fmla="*/ 85 h 269"/>
                <a:gd name="T8" fmla="*/ 225 w 523"/>
                <a:gd name="T9" fmla="*/ 64 h 269"/>
                <a:gd name="T10" fmla="*/ 230 w 523"/>
                <a:gd name="T11" fmla="*/ 51 h 269"/>
                <a:gd name="T12" fmla="*/ 240 w 523"/>
                <a:gd name="T13" fmla="*/ 44 h 269"/>
                <a:gd name="T14" fmla="*/ 251 w 523"/>
                <a:gd name="T15" fmla="*/ 41 h 269"/>
                <a:gd name="T16" fmla="*/ 259 w 523"/>
                <a:gd name="T17" fmla="*/ 40 h 269"/>
                <a:gd name="T18" fmla="*/ 263 w 523"/>
                <a:gd name="T19" fmla="*/ 40 h 269"/>
                <a:gd name="T20" fmla="*/ 271 w 523"/>
                <a:gd name="T21" fmla="*/ 41 h 269"/>
                <a:gd name="T22" fmla="*/ 282 w 523"/>
                <a:gd name="T23" fmla="*/ 44 h 269"/>
                <a:gd name="T24" fmla="*/ 291 w 523"/>
                <a:gd name="T25" fmla="*/ 51 h 269"/>
                <a:gd name="T26" fmla="*/ 296 w 523"/>
                <a:gd name="T27" fmla="*/ 64 h 269"/>
                <a:gd name="T28" fmla="*/ 292 w 523"/>
                <a:gd name="T29" fmla="*/ 85 h 269"/>
                <a:gd name="T30" fmla="*/ 275 w 523"/>
                <a:gd name="T31" fmla="*/ 114 h 269"/>
                <a:gd name="T32" fmla="*/ 303 w 523"/>
                <a:gd name="T33" fmla="*/ 156 h 269"/>
                <a:gd name="T34" fmla="*/ 311 w 523"/>
                <a:gd name="T35" fmla="*/ 132 h 269"/>
                <a:gd name="T36" fmla="*/ 355 w 523"/>
                <a:gd name="T37" fmla="*/ 1 h 269"/>
                <a:gd name="T38" fmla="*/ 369 w 523"/>
                <a:gd name="T39" fmla="*/ 10 h 269"/>
                <a:gd name="T40" fmla="*/ 395 w 523"/>
                <a:gd name="T41" fmla="*/ 25 h 269"/>
                <a:gd name="T42" fmla="*/ 430 w 523"/>
                <a:gd name="T43" fmla="*/ 41 h 269"/>
                <a:gd name="T44" fmla="*/ 471 w 523"/>
                <a:gd name="T45" fmla="*/ 54 h 269"/>
                <a:gd name="T46" fmla="*/ 497 w 523"/>
                <a:gd name="T47" fmla="*/ 68 h 269"/>
                <a:gd name="T48" fmla="*/ 513 w 523"/>
                <a:gd name="T49" fmla="*/ 91 h 269"/>
                <a:gd name="T50" fmla="*/ 520 w 523"/>
                <a:gd name="T51" fmla="*/ 116 h 269"/>
                <a:gd name="T52" fmla="*/ 523 w 523"/>
                <a:gd name="T53" fmla="*/ 141 h 269"/>
                <a:gd name="T54" fmla="*/ 523 w 523"/>
                <a:gd name="T55" fmla="*/ 154 h 269"/>
                <a:gd name="T56" fmla="*/ 521 w 523"/>
                <a:gd name="T57" fmla="*/ 172 h 269"/>
                <a:gd name="T58" fmla="*/ 519 w 523"/>
                <a:gd name="T59" fmla="*/ 196 h 269"/>
                <a:gd name="T60" fmla="*/ 515 w 523"/>
                <a:gd name="T61" fmla="*/ 207 h 269"/>
                <a:gd name="T62" fmla="*/ 496 w 523"/>
                <a:gd name="T63" fmla="*/ 217 h 269"/>
                <a:gd name="T64" fmla="*/ 460 w 523"/>
                <a:gd name="T65" fmla="*/ 233 h 269"/>
                <a:gd name="T66" fmla="*/ 409 w 523"/>
                <a:gd name="T67" fmla="*/ 250 h 269"/>
                <a:gd name="T68" fmla="*/ 341 w 523"/>
                <a:gd name="T69" fmla="*/ 263 h 269"/>
                <a:gd name="T70" fmla="*/ 261 w 523"/>
                <a:gd name="T71" fmla="*/ 269 h 269"/>
                <a:gd name="T72" fmla="*/ 180 w 523"/>
                <a:gd name="T73" fmla="*/ 263 h 269"/>
                <a:gd name="T74" fmla="*/ 114 w 523"/>
                <a:gd name="T75" fmla="*/ 250 h 269"/>
                <a:gd name="T76" fmla="*/ 62 w 523"/>
                <a:gd name="T77" fmla="*/ 233 h 269"/>
                <a:gd name="T78" fmla="*/ 26 w 523"/>
                <a:gd name="T79" fmla="*/ 217 h 269"/>
                <a:gd name="T80" fmla="*/ 8 w 523"/>
                <a:gd name="T81" fmla="*/ 207 h 269"/>
                <a:gd name="T82" fmla="*/ 4 w 523"/>
                <a:gd name="T83" fmla="*/ 196 h 269"/>
                <a:gd name="T84" fmla="*/ 2 w 523"/>
                <a:gd name="T85" fmla="*/ 172 h 269"/>
                <a:gd name="T86" fmla="*/ 0 w 523"/>
                <a:gd name="T87" fmla="*/ 154 h 269"/>
                <a:gd name="T88" fmla="*/ 0 w 523"/>
                <a:gd name="T89" fmla="*/ 141 h 269"/>
                <a:gd name="T90" fmla="*/ 1 w 523"/>
                <a:gd name="T91" fmla="*/ 116 h 269"/>
                <a:gd name="T92" fmla="*/ 8 w 523"/>
                <a:gd name="T93" fmla="*/ 90 h 269"/>
                <a:gd name="T94" fmla="*/ 23 w 523"/>
                <a:gd name="T95" fmla="*/ 68 h 269"/>
                <a:gd name="T96" fmla="*/ 50 w 523"/>
                <a:gd name="T97" fmla="*/ 54 h 269"/>
                <a:gd name="T98" fmla="*/ 91 w 523"/>
                <a:gd name="T99" fmla="*/ 41 h 269"/>
                <a:gd name="T100" fmla="*/ 126 w 523"/>
                <a:gd name="T101" fmla="*/ 25 h 269"/>
                <a:gd name="T102" fmla="*/ 152 w 523"/>
                <a:gd name="T103" fmla="*/ 10 h 269"/>
                <a:gd name="T104" fmla="*/ 166 w 523"/>
                <a:gd name="T105" fmla="*/ 1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23" h="269">
                  <a:moveTo>
                    <a:pt x="168" y="0"/>
                  </a:moveTo>
                  <a:lnTo>
                    <a:pt x="210" y="132"/>
                  </a:lnTo>
                  <a:lnTo>
                    <a:pt x="218" y="157"/>
                  </a:lnTo>
                  <a:lnTo>
                    <a:pt x="218" y="156"/>
                  </a:lnTo>
                  <a:lnTo>
                    <a:pt x="225" y="177"/>
                  </a:lnTo>
                  <a:lnTo>
                    <a:pt x="247" y="114"/>
                  </a:lnTo>
                  <a:lnTo>
                    <a:pt x="236" y="98"/>
                  </a:lnTo>
                  <a:lnTo>
                    <a:pt x="230" y="85"/>
                  </a:lnTo>
                  <a:lnTo>
                    <a:pt x="226" y="74"/>
                  </a:lnTo>
                  <a:lnTo>
                    <a:pt x="225" y="64"/>
                  </a:lnTo>
                  <a:lnTo>
                    <a:pt x="227" y="57"/>
                  </a:lnTo>
                  <a:lnTo>
                    <a:pt x="230" y="51"/>
                  </a:lnTo>
                  <a:lnTo>
                    <a:pt x="235" y="47"/>
                  </a:lnTo>
                  <a:lnTo>
                    <a:pt x="240" y="44"/>
                  </a:lnTo>
                  <a:lnTo>
                    <a:pt x="246" y="42"/>
                  </a:lnTo>
                  <a:lnTo>
                    <a:pt x="251" y="41"/>
                  </a:lnTo>
                  <a:lnTo>
                    <a:pt x="256" y="40"/>
                  </a:lnTo>
                  <a:lnTo>
                    <a:pt x="259" y="40"/>
                  </a:lnTo>
                  <a:lnTo>
                    <a:pt x="261" y="40"/>
                  </a:lnTo>
                  <a:lnTo>
                    <a:pt x="263" y="40"/>
                  </a:lnTo>
                  <a:lnTo>
                    <a:pt x="265" y="40"/>
                  </a:lnTo>
                  <a:lnTo>
                    <a:pt x="271" y="41"/>
                  </a:lnTo>
                  <a:lnTo>
                    <a:pt x="276" y="42"/>
                  </a:lnTo>
                  <a:lnTo>
                    <a:pt x="282" y="44"/>
                  </a:lnTo>
                  <a:lnTo>
                    <a:pt x="287" y="47"/>
                  </a:lnTo>
                  <a:lnTo>
                    <a:pt x="291" y="51"/>
                  </a:lnTo>
                  <a:lnTo>
                    <a:pt x="295" y="57"/>
                  </a:lnTo>
                  <a:lnTo>
                    <a:pt x="296" y="64"/>
                  </a:lnTo>
                  <a:lnTo>
                    <a:pt x="295" y="74"/>
                  </a:lnTo>
                  <a:lnTo>
                    <a:pt x="292" y="85"/>
                  </a:lnTo>
                  <a:lnTo>
                    <a:pt x="285" y="98"/>
                  </a:lnTo>
                  <a:lnTo>
                    <a:pt x="275" y="114"/>
                  </a:lnTo>
                  <a:lnTo>
                    <a:pt x="296" y="177"/>
                  </a:lnTo>
                  <a:lnTo>
                    <a:pt x="303" y="156"/>
                  </a:lnTo>
                  <a:lnTo>
                    <a:pt x="303" y="157"/>
                  </a:lnTo>
                  <a:lnTo>
                    <a:pt x="311" y="132"/>
                  </a:lnTo>
                  <a:lnTo>
                    <a:pt x="353" y="0"/>
                  </a:lnTo>
                  <a:lnTo>
                    <a:pt x="355" y="1"/>
                  </a:lnTo>
                  <a:lnTo>
                    <a:pt x="361" y="4"/>
                  </a:lnTo>
                  <a:lnTo>
                    <a:pt x="369" y="10"/>
                  </a:lnTo>
                  <a:lnTo>
                    <a:pt x="381" y="16"/>
                  </a:lnTo>
                  <a:lnTo>
                    <a:pt x="395" y="25"/>
                  </a:lnTo>
                  <a:lnTo>
                    <a:pt x="412" y="33"/>
                  </a:lnTo>
                  <a:lnTo>
                    <a:pt x="430" y="41"/>
                  </a:lnTo>
                  <a:lnTo>
                    <a:pt x="450" y="48"/>
                  </a:lnTo>
                  <a:lnTo>
                    <a:pt x="471" y="54"/>
                  </a:lnTo>
                  <a:lnTo>
                    <a:pt x="486" y="60"/>
                  </a:lnTo>
                  <a:lnTo>
                    <a:pt x="497" y="68"/>
                  </a:lnTo>
                  <a:lnTo>
                    <a:pt x="507" y="79"/>
                  </a:lnTo>
                  <a:lnTo>
                    <a:pt x="513" y="91"/>
                  </a:lnTo>
                  <a:lnTo>
                    <a:pt x="518" y="103"/>
                  </a:lnTo>
                  <a:lnTo>
                    <a:pt x="520" y="116"/>
                  </a:lnTo>
                  <a:lnTo>
                    <a:pt x="522" y="130"/>
                  </a:lnTo>
                  <a:lnTo>
                    <a:pt x="523" y="141"/>
                  </a:lnTo>
                  <a:lnTo>
                    <a:pt x="523" y="151"/>
                  </a:lnTo>
                  <a:lnTo>
                    <a:pt x="523" y="154"/>
                  </a:lnTo>
                  <a:lnTo>
                    <a:pt x="522" y="162"/>
                  </a:lnTo>
                  <a:lnTo>
                    <a:pt x="521" y="172"/>
                  </a:lnTo>
                  <a:lnTo>
                    <a:pt x="520" y="184"/>
                  </a:lnTo>
                  <a:lnTo>
                    <a:pt x="519" y="196"/>
                  </a:lnTo>
                  <a:lnTo>
                    <a:pt x="517" y="206"/>
                  </a:lnTo>
                  <a:lnTo>
                    <a:pt x="515" y="207"/>
                  </a:lnTo>
                  <a:lnTo>
                    <a:pt x="508" y="211"/>
                  </a:lnTo>
                  <a:lnTo>
                    <a:pt x="496" y="217"/>
                  </a:lnTo>
                  <a:lnTo>
                    <a:pt x="480" y="224"/>
                  </a:lnTo>
                  <a:lnTo>
                    <a:pt x="460" y="233"/>
                  </a:lnTo>
                  <a:lnTo>
                    <a:pt x="436" y="242"/>
                  </a:lnTo>
                  <a:lnTo>
                    <a:pt x="409" y="250"/>
                  </a:lnTo>
                  <a:lnTo>
                    <a:pt x="377" y="257"/>
                  </a:lnTo>
                  <a:lnTo>
                    <a:pt x="341" y="263"/>
                  </a:lnTo>
                  <a:lnTo>
                    <a:pt x="303" y="267"/>
                  </a:lnTo>
                  <a:lnTo>
                    <a:pt x="261" y="269"/>
                  </a:lnTo>
                  <a:lnTo>
                    <a:pt x="220" y="267"/>
                  </a:lnTo>
                  <a:lnTo>
                    <a:pt x="180" y="263"/>
                  </a:lnTo>
                  <a:lnTo>
                    <a:pt x="145" y="257"/>
                  </a:lnTo>
                  <a:lnTo>
                    <a:pt x="114" y="250"/>
                  </a:lnTo>
                  <a:lnTo>
                    <a:pt x="86" y="242"/>
                  </a:lnTo>
                  <a:lnTo>
                    <a:pt x="62" y="233"/>
                  </a:lnTo>
                  <a:lnTo>
                    <a:pt x="43" y="224"/>
                  </a:lnTo>
                  <a:lnTo>
                    <a:pt x="26" y="217"/>
                  </a:lnTo>
                  <a:lnTo>
                    <a:pt x="15" y="211"/>
                  </a:lnTo>
                  <a:lnTo>
                    <a:pt x="8" y="207"/>
                  </a:lnTo>
                  <a:lnTo>
                    <a:pt x="5" y="206"/>
                  </a:lnTo>
                  <a:lnTo>
                    <a:pt x="4" y="196"/>
                  </a:lnTo>
                  <a:lnTo>
                    <a:pt x="3" y="184"/>
                  </a:lnTo>
                  <a:lnTo>
                    <a:pt x="2" y="172"/>
                  </a:lnTo>
                  <a:lnTo>
                    <a:pt x="1" y="162"/>
                  </a:lnTo>
                  <a:lnTo>
                    <a:pt x="0" y="154"/>
                  </a:lnTo>
                  <a:lnTo>
                    <a:pt x="0" y="151"/>
                  </a:lnTo>
                  <a:lnTo>
                    <a:pt x="0" y="141"/>
                  </a:lnTo>
                  <a:lnTo>
                    <a:pt x="0" y="130"/>
                  </a:lnTo>
                  <a:lnTo>
                    <a:pt x="1" y="116"/>
                  </a:lnTo>
                  <a:lnTo>
                    <a:pt x="4" y="103"/>
                  </a:lnTo>
                  <a:lnTo>
                    <a:pt x="8" y="90"/>
                  </a:lnTo>
                  <a:lnTo>
                    <a:pt x="15" y="78"/>
                  </a:lnTo>
                  <a:lnTo>
                    <a:pt x="23" y="68"/>
                  </a:lnTo>
                  <a:lnTo>
                    <a:pt x="36" y="60"/>
                  </a:lnTo>
                  <a:lnTo>
                    <a:pt x="50" y="54"/>
                  </a:lnTo>
                  <a:lnTo>
                    <a:pt x="71" y="48"/>
                  </a:lnTo>
                  <a:lnTo>
                    <a:pt x="91" y="41"/>
                  </a:lnTo>
                  <a:lnTo>
                    <a:pt x="110" y="33"/>
                  </a:lnTo>
                  <a:lnTo>
                    <a:pt x="126" y="25"/>
                  </a:lnTo>
                  <a:lnTo>
                    <a:pt x="141" y="16"/>
                  </a:lnTo>
                  <a:lnTo>
                    <a:pt x="152" y="10"/>
                  </a:lnTo>
                  <a:lnTo>
                    <a:pt x="161" y="4"/>
                  </a:lnTo>
                  <a:lnTo>
                    <a:pt x="166" y="1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1" name="Freeform 679"/>
            <p:cNvSpPr>
              <a:spLocks/>
            </p:cNvSpPr>
            <p:nvPr/>
          </p:nvSpPr>
          <p:spPr bwMode="auto">
            <a:xfrm>
              <a:off x="11723688" y="2093913"/>
              <a:ext cx="26988" cy="34925"/>
            </a:xfrm>
            <a:custGeom>
              <a:avLst/>
              <a:gdLst>
                <a:gd name="T0" fmla="*/ 168 w 277"/>
                <a:gd name="T1" fmla="*/ 3 h 369"/>
                <a:gd name="T2" fmla="*/ 196 w 277"/>
                <a:gd name="T3" fmla="*/ 15 h 369"/>
                <a:gd name="T4" fmla="*/ 218 w 277"/>
                <a:gd name="T5" fmla="*/ 31 h 369"/>
                <a:gd name="T6" fmla="*/ 228 w 277"/>
                <a:gd name="T7" fmla="*/ 43 h 369"/>
                <a:gd name="T8" fmla="*/ 230 w 277"/>
                <a:gd name="T9" fmla="*/ 45 h 369"/>
                <a:gd name="T10" fmla="*/ 238 w 277"/>
                <a:gd name="T11" fmla="*/ 47 h 369"/>
                <a:gd name="T12" fmla="*/ 248 w 277"/>
                <a:gd name="T13" fmla="*/ 55 h 369"/>
                <a:gd name="T14" fmla="*/ 259 w 277"/>
                <a:gd name="T15" fmla="*/ 70 h 369"/>
                <a:gd name="T16" fmla="*/ 267 w 277"/>
                <a:gd name="T17" fmla="*/ 95 h 369"/>
                <a:gd name="T18" fmla="*/ 268 w 277"/>
                <a:gd name="T19" fmla="*/ 133 h 369"/>
                <a:gd name="T20" fmla="*/ 260 w 277"/>
                <a:gd name="T21" fmla="*/ 177 h 369"/>
                <a:gd name="T22" fmla="*/ 269 w 277"/>
                <a:gd name="T23" fmla="*/ 178 h 369"/>
                <a:gd name="T24" fmla="*/ 276 w 277"/>
                <a:gd name="T25" fmla="*/ 187 h 369"/>
                <a:gd name="T26" fmla="*/ 275 w 277"/>
                <a:gd name="T27" fmla="*/ 208 h 369"/>
                <a:gd name="T28" fmla="*/ 267 w 277"/>
                <a:gd name="T29" fmla="*/ 239 h 369"/>
                <a:gd name="T30" fmla="*/ 257 w 277"/>
                <a:gd name="T31" fmla="*/ 259 h 369"/>
                <a:gd name="T32" fmla="*/ 249 w 277"/>
                <a:gd name="T33" fmla="*/ 264 h 369"/>
                <a:gd name="T34" fmla="*/ 236 w 277"/>
                <a:gd name="T35" fmla="*/ 303 h 369"/>
                <a:gd name="T36" fmla="*/ 208 w 277"/>
                <a:gd name="T37" fmla="*/ 339 h 369"/>
                <a:gd name="T38" fmla="*/ 168 w 277"/>
                <a:gd name="T39" fmla="*/ 365 h 369"/>
                <a:gd name="T40" fmla="*/ 129 w 277"/>
                <a:gd name="T41" fmla="*/ 369 h 369"/>
                <a:gd name="T42" fmla="*/ 88 w 277"/>
                <a:gd name="T43" fmla="*/ 353 h 369"/>
                <a:gd name="T44" fmla="*/ 53 w 277"/>
                <a:gd name="T45" fmla="*/ 321 h 369"/>
                <a:gd name="T46" fmla="*/ 33 w 277"/>
                <a:gd name="T47" fmla="*/ 283 h 369"/>
                <a:gd name="T48" fmla="*/ 25 w 277"/>
                <a:gd name="T49" fmla="*/ 263 h 369"/>
                <a:gd name="T50" fmla="*/ 16 w 277"/>
                <a:gd name="T51" fmla="*/ 250 h 369"/>
                <a:gd name="T52" fmla="*/ 5 w 277"/>
                <a:gd name="T53" fmla="*/ 223 h 369"/>
                <a:gd name="T54" fmla="*/ 0 w 277"/>
                <a:gd name="T55" fmla="*/ 195 h 369"/>
                <a:gd name="T56" fmla="*/ 4 w 277"/>
                <a:gd name="T57" fmla="*/ 181 h 369"/>
                <a:gd name="T58" fmla="*/ 12 w 277"/>
                <a:gd name="T59" fmla="*/ 176 h 369"/>
                <a:gd name="T60" fmla="*/ 12 w 277"/>
                <a:gd name="T61" fmla="*/ 159 h 369"/>
                <a:gd name="T62" fmla="*/ 9 w 277"/>
                <a:gd name="T63" fmla="*/ 120 h 369"/>
                <a:gd name="T64" fmla="*/ 17 w 277"/>
                <a:gd name="T65" fmla="*/ 86 h 369"/>
                <a:gd name="T66" fmla="*/ 34 w 277"/>
                <a:gd name="T67" fmla="*/ 58 h 369"/>
                <a:gd name="T68" fmla="*/ 58 w 277"/>
                <a:gd name="T69" fmla="*/ 32 h 369"/>
                <a:gd name="T70" fmla="*/ 88 w 277"/>
                <a:gd name="T71" fmla="*/ 12 h 369"/>
                <a:gd name="T72" fmla="*/ 116 w 277"/>
                <a:gd name="T73" fmla="*/ 2 h 369"/>
                <a:gd name="T74" fmla="*/ 150 w 277"/>
                <a:gd name="T75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7" h="369">
                  <a:moveTo>
                    <a:pt x="150" y="0"/>
                  </a:moveTo>
                  <a:lnTo>
                    <a:pt x="168" y="3"/>
                  </a:lnTo>
                  <a:lnTo>
                    <a:pt x="183" y="8"/>
                  </a:lnTo>
                  <a:lnTo>
                    <a:pt x="196" y="15"/>
                  </a:lnTo>
                  <a:lnTo>
                    <a:pt x="209" y="23"/>
                  </a:lnTo>
                  <a:lnTo>
                    <a:pt x="218" y="31"/>
                  </a:lnTo>
                  <a:lnTo>
                    <a:pt x="224" y="38"/>
                  </a:lnTo>
                  <a:lnTo>
                    <a:pt x="228" y="43"/>
                  </a:lnTo>
                  <a:lnTo>
                    <a:pt x="229" y="45"/>
                  </a:lnTo>
                  <a:lnTo>
                    <a:pt x="230" y="45"/>
                  </a:lnTo>
                  <a:lnTo>
                    <a:pt x="233" y="46"/>
                  </a:lnTo>
                  <a:lnTo>
                    <a:pt x="238" y="47"/>
                  </a:lnTo>
                  <a:lnTo>
                    <a:pt x="243" y="51"/>
                  </a:lnTo>
                  <a:lnTo>
                    <a:pt x="248" y="55"/>
                  </a:lnTo>
                  <a:lnTo>
                    <a:pt x="254" y="61"/>
                  </a:lnTo>
                  <a:lnTo>
                    <a:pt x="259" y="70"/>
                  </a:lnTo>
                  <a:lnTo>
                    <a:pt x="264" y="81"/>
                  </a:lnTo>
                  <a:lnTo>
                    <a:pt x="267" y="95"/>
                  </a:lnTo>
                  <a:lnTo>
                    <a:pt x="269" y="112"/>
                  </a:lnTo>
                  <a:lnTo>
                    <a:pt x="268" y="133"/>
                  </a:lnTo>
                  <a:lnTo>
                    <a:pt x="265" y="159"/>
                  </a:lnTo>
                  <a:lnTo>
                    <a:pt x="260" y="177"/>
                  </a:lnTo>
                  <a:lnTo>
                    <a:pt x="265" y="177"/>
                  </a:lnTo>
                  <a:lnTo>
                    <a:pt x="269" y="178"/>
                  </a:lnTo>
                  <a:lnTo>
                    <a:pt x="273" y="181"/>
                  </a:lnTo>
                  <a:lnTo>
                    <a:pt x="276" y="187"/>
                  </a:lnTo>
                  <a:lnTo>
                    <a:pt x="277" y="196"/>
                  </a:lnTo>
                  <a:lnTo>
                    <a:pt x="275" y="208"/>
                  </a:lnTo>
                  <a:lnTo>
                    <a:pt x="272" y="224"/>
                  </a:lnTo>
                  <a:lnTo>
                    <a:pt x="267" y="239"/>
                  </a:lnTo>
                  <a:lnTo>
                    <a:pt x="262" y="251"/>
                  </a:lnTo>
                  <a:lnTo>
                    <a:pt x="257" y="259"/>
                  </a:lnTo>
                  <a:lnTo>
                    <a:pt x="253" y="263"/>
                  </a:lnTo>
                  <a:lnTo>
                    <a:pt x="249" y="264"/>
                  </a:lnTo>
                  <a:lnTo>
                    <a:pt x="244" y="283"/>
                  </a:lnTo>
                  <a:lnTo>
                    <a:pt x="236" y="303"/>
                  </a:lnTo>
                  <a:lnTo>
                    <a:pt x="223" y="322"/>
                  </a:lnTo>
                  <a:lnTo>
                    <a:pt x="208" y="339"/>
                  </a:lnTo>
                  <a:lnTo>
                    <a:pt x="189" y="353"/>
                  </a:lnTo>
                  <a:lnTo>
                    <a:pt x="168" y="365"/>
                  </a:lnTo>
                  <a:lnTo>
                    <a:pt x="149" y="369"/>
                  </a:lnTo>
                  <a:lnTo>
                    <a:pt x="129" y="369"/>
                  </a:lnTo>
                  <a:lnTo>
                    <a:pt x="110" y="365"/>
                  </a:lnTo>
                  <a:lnTo>
                    <a:pt x="88" y="353"/>
                  </a:lnTo>
                  <a:lnTo>
                    <a:pt x="68" y="339"/>
                  </a:lnTo>
                  <a:lnTo>
                    <a:pt x="53" y="321"/>
                  </a:lnTo>
                  <a:lnTo>
                    <a:pt x="41" y="303"/>
                  </a:lnTo>
                  <a:lnTo>
                    <a:pt x="33" y="283"/>
                  </a:lnTo>
                  <a:lnTo>
                    <a:pt x="29" y="264"/>
                  </a:lnTo>
                  <a:lnTo>
                    <a:pt x="25" y="263"/>
                  </a:lnTo>
                  <a:lnTo>
                    <a:pt x="20" y="259"/>
                  </a:lnTo>
                  <a:lnTo>
                    <a:pt x="16" y="250"/>
                  </a:lnTo>
                  <a:lnTo>
                    <a:pt x="11" y="239"/>
                  </a:lnTo>
                  <a:lnTo>
                    <a:pt x="5" y="223"/>
                  </a:lnTo>
                  <a:lnTo>
                    <a:pt x="1" y="207"/>
                  </a:lnTo>
                  <a:lnTo>
                    <a:pt x="0" y="195"/>
                  </a:lnTo>
                  <a:lnTo>
                    <a:pt x="1" y="187"/>
                  </a:lnTo>
                  <a:lnTo>
                    <a:pt x="4" y="181"/>
                  </a:lnTo>
                  <a:lnTo>
                    <a:pt x="7" y="178"/>
                  </a:lnTo>
                  <a:lnTo>
                    <a:pt x="12" y="176"/>
                  </a:lnTo>
                  <a:lnTo>
                    <a:pt x="16" y="176"/>
                  </a:lnTo>
                  <a:lnTo>
                    <a:pt x="12" y="159"/>
                  </a:lnTo>
                  <a:lnTo>
                    <a:pt x="9" y="138"/>
                  </a:lnTo>
                  <a:lnTo>
                    <a:pt x="9" y="120"/>
                  </a:lnTo>
                  <a:lnTo>
                    <a:pt x="12" y="102"/>
                  </a:lnTo>
                  <a:lnTo>
                    <a:pt x="17" y="86"/>
                  </a:lnTo>
                  <a:lnTo>
                    <a:pt x="25" y="71"/>
                  </a:lnTo>
                  <a:lnTo>
                    <a:pt x="34" y="58"/>
                  </a:lnTo>
                  <a:lnTo>
                    <a:pt x="44" y="45"/>
                  </a:lnTo>
                  <a:lnTo>
                    <a:pt x="58" y="32"/>
                  </a:lnTo>
                  <a:lnTo>
                    <a:pt x="75" y="20"/>
                  </a:lnTo>
                  <a:lnTo>
                    <a:pt x="88" y="12"/>
                  </a:lnTo>
                  <a:lnTo>
                    <a:pt x="103" y="5"/>
                  </a:lnTo>
                  <a:lnTo>
                    <a:pt x="116" y="2"/>
                  </a:lnTo>
                  <a:lnTo>
                    <a:pt x="130" y="1"/>
                  </a:lnTo>
                  <a:lnTo>
                    <a:pt x="1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2" name="Freeform 680"/>
            <p:cNvSpPr>
              <a:spLocks/>
            </p:cNvSpPr>
            <p:nvPr/>
          </p:nvSpPr>
          <p:spPr bwMode="auto">
            <a:xfrm>
              <a:off x="11712576" y="2127251"/>
              <a:ext cx="49213" cy="25400"/>
            </a:xfrm>
            <a:custGeom>
              <a:avLst/>
              <a:gdLst>
                <a:gd name="T0" fmla="*/ 210 w 522"/>
                <a:gd name="T1" fmla="*/ 132 h 269"/>
                <a:gd name="T2" fmla="*/ 218 w 522"/>
                <a:gd name="T3" fmla="*/ 157 h 269"/>
                <a:gd name="T4" fmla="*/ 247 w 522"/>
                <a:gd name="T5" fmla="*/ 116 h 269"/>
                <a:gd name="T6" fmla="*/ 230 w 522"/>
                <a:gd name="T7" fmla="*/ 85 h 269"/>
                <a:gd name="T8" fmla="*/ 225 w 522"/>
                <a:gd name="T9" fmla="*/ 65 h 269"/>
                <a:gd name="T10" fmla="*/ 230 w 522"/>
                <a:gd name="T11" fmla="*/ 52 h 269"/>
                <a:gd name="T12" fmla="*/ 240 w 522"/>
                <a:gd name="T13" fmla="*/ 45 h 269"/>
                <a:gd name="T14" fmla="*/ 251 w 522"/>
                <a:gd name="T15" fmla="*/ 41 h 269"/>
                <a:gd name="T16" fmla="*/ 259 w 522"/>
                <a:gd name="T17" fmla="*/ 41 h 269"/>
                <a:gd name="T18" fmla="*/ 263 w 522"/>
                <a:gd name="T19" fmla="*/ 41 h 269"/>
                <a:gd name="T20" fmla="*/ 271 w 522"/>
                <a:gd name="T21" fmla="*/ 41 h 269"/>
                <a:gd name="T22" fmla="*/ 282 w 522"/>
                <a:gd name="T23" fmla="*/ 45 h 269"/>
                <a:gd name="T24" fmla="*/ 291 w 522"/>
                <a:gd name="T25" fmla="*/ 52 h 269"/>
                <a:gd name="T26" fmla="*/ 296 w 522"/>
                <a:gd name="T27" fmla="*/ 65 h 269"/>
                <a:gd name="T28" fmla="*/ 292 w 522"/>
                <a:gd name="T29" fmla="*/ 85 h 269"/>
                <a:gd name="T30" fmla="*/ 275 w 522"/>
                <a:gd name="T31" fmla="*/ 116 h 269"/>
                <a:gd name="T32" fmla="*/ 303 w 522"/>
                <a:gd name="T33" fmla="*/ 157 h 269"/>
                <a:gd name="T34" fmla="*/ 311 w 522"/>
                <a:gd name="T35" fmla="*/ 132 h 269"/>
                <a:gd name="T36" fmla="*/ 355 w 522"/>
                <a:gd name="T37" fmla="*/ 1 h 269"/>
                <a:gd name="T38" fmla="*/ 369 w 522"/>
                <a:gd name="T39" fmla="*/ 11 h 269"/>
                <a:gd name="T40" fmla="*/ 395 w 522"/>
                <a:gd name="T41" fmla="*/ 25 h 269"/>
                <a:gd name="T42" fmla="*/ 430 w 522"/>
                <a:gd name="T43" fmla="*/ 41 h 269"/>
                <a:gd name="T44" fmla="*/ 471 w 522"/>
                <a:gd name="T45" fmla="*/ 55 h 269"/>
                <a:gd name="T46" fmla="*/ 497 w 522"/>
                <a:gd name="T47" fmla="*/ 69 h 269"/>
                <a:gd name="T48" fmla="*/ 513 w 522"/>
                <a:gd name="T49" fmla="*/ 91 h 269"/>
                <a:gd name="T50" fmla="*/ 520 w 522"/>
                <a:gd name="T51" fmla="*/ 117 h 269"/>
                <a:gd name="T52" fmla="*/ 522 w 522"/>
                <a:gd name="T53" fmla="*/ 142 h 269"/>
                <a:gd name="T54" fmla="*/ 521 w 522"/>
                <a:gd name="T55" fmla="*/ 155 h 269"/>
                <a:gd name="T56" fmla="*/ 520 w 522"/>
                <a:gd name="T57" fmla="*/ 173 h 269"/>
                <a:gd name="T58" fmla="*/ 517 w 522"/>
                <a:gd name="T59" fmla="*/ 196 h 269"/>
                <a:gd name="T60" fmla="*/ 514 w 522"/>
                <a:gd name="T61" fmla="*/ 208 h 269"/>
                <a:gd name="T62" fmla="*/ 494 w 522"/>
                <a:gd name="T63" fmla="*/ 219 h 269"/>
                <a:gd name="T64" fmla="*/ 459 w 522"/>
                <a:gd name="T65" fmla="*/ 234 h 269"/>
                <a:gd name="T66" fmla="*/ 407 w 522"/>
                <a:gd name="T67" fmla="*/ 250 h 269"/>
                <a:gd name="T68" fmla="*/ 340 w 522"/>
                <a:gd name="T69" fmla="*/ 264 h 269"/>
                <a:gd name="T70" fmla="*/ 260 w 522"/>
                <a:gd name="T71" fmla="*/ 269 h 269"/>
                <a:gd name="T72" fmla="*/ 179 w 522"/>
                <a:gd name="T73" fmla="*/ 264 h 269"/>
                <a:gd name="T74" fmla="*/ 112 w 522"/>
                <a:gd name="T75" fmla="*/ 250 h 269"/>
                <a:gd name="T76" fmla="*/ 61 w 522"/>
                <a:gd name="T77" fmla="*/ 234 h 269"/>
                <a:gd name="T78" fmla="*/ 25 w 522"/>
                <a:gd name="T79" fmla="*/ 219 h 269"/>
                <a:gd name="T80" fmla="*/ 6 w 522"/>
                <a:gd name="T81" fmla="*/ 208 h 269"/>
                <a:gd name="T82" fmla="*/ 3 w 522"/>
                <a:gd name="T83" fmla="*/ 197 h 269"/>
                <a:gd name="T84" fmla="*/ 1 w 522"/>
                <a:gd name="T85" fmla="*/ 173 h 269"/>
                <a:gd name="T86" fmla="*/ 0 w 522"/>
                <a:gd name="T87" fmla="*/ 155 h 269"/>
                <a:gd name="T88" fmla="*/ 0 w 522"/>
                <a:gd name="T89" fmla="*/ 142 h 269"/>
                <a:gd name="T90" fmla="*/ 1 w 522"/>
                <a:gd name="T91" fmla="*/ 117 h 269"/>
                <a:gd name="T92" fmla="*/ 8 w 522"/>
                <a:gd name="T93" fmla="*/ 91 h 269"/>
                <a:gd name="T94" fmla="*/ 23 w 522"/>
                <a:gd name="T95" fmla="*/ 69 h 269"/>
                <a:gd name="T96" fmla="*/ 50 w 522"/>
                <a:gd name="T97" fmla="*/ 55 h 269"/>
                <a:gd name="T98" fmla="*/ 91 w 522"/>
                <a:gd name="T99" fmla="*/ 41 h 269"/>
                <a:gd name="T100" fmla="*/ 126 w 522"/>
                <a:gd name="T101" fmla="*/ 25 h 269"/>
                <a:gd name="T102" fmla="*/ 152 w 522"/>
                <a:gd name="T103" fmla="*/ 11 h 269"/>
                <a:gd name="T104" fmla="*/ 166 w 522"/>
                <a:gd name="T105" fmla="*/ 1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22" h="269">
                  <a:moveTo>
                    <a:pt x="168" y="0"/>
                  </a:moveTo>
                  <a:lnTo>
                    <a:pt x="210" y="132"/>
                  </a:lnTo>
                  <a:lnTo>
                    <a:pt x="218" y="157"/>
                  </a:lnTo>
                  <a:lnTo>
                    <a:pt x="218" y="157"/>
                  </a:lnTo>
                  <a:lnTo>
                    <a:pt x="225" y="177"/>
                  </a:lnTo>
                  <a:lnTo>
                    <a:pt x="247" y="116"/>
                  </a:lnTo>
                  <a:lnTo>
                    <a:pt x="236" y="99"/>
                  </a:lnTo>
                  <a:lnTo>
                    <a:pt x="230" y="85"/>
                  </a:lnTo>
                  <a:lnTo>
                    <a:pt x="226" y="74"/>
                  </a:lnTo>
                  <a:lnTo>
                    <a:pt x="225" y="65"/>
                  </a:lnTo>
                  <a:lnTo>
                    <a:pt x="227" y="58"/>
                  </a:lnTo>
                  <a:lnTo>
                    <a:pt x="230" y="52"/>
                  </a:lnTo>
                  <a:lnTo>
                    <a:pt x="235" y="48"/>
                  </a:lnTo>
                  <a:lnTo>
                    <a:pt x="240" y="45"/>
                  </a:lnTo>
                  <a:lnTo>
                    <a:pt x="246" y="43"/>
                  </a:lnTo>
                  <a:lnTo>
                    <a:pt x="251" y="41"/>
                  </a:lnTo>
                  <a:lnTo>
                    <a:pt x="256" y="41"/>
                  </a:lnTo>
                  <a:lnTo>
                    <a:pt x="259" y="41"/>
                  </a:lnTo>
                  <a:lnTo>
                    <a:pt x="261" y="41"/>
                  </a:lnTo>
                  <a:lnTo>
                    <a:pt x="263" y="41"/>
                  </a:lnTo>
                  <a:lnTo>
                    <a:pt x="265" y="41"/>
                  </a:lnTo>
                  <a:lnTo>
                    <a:pt x="271" y="41"/>
                  </a:lnTo>
                  <a:lnTo>
                    <a:pt x="276" y="43"/>
                  </a:lnTo>
                  <a:lnTo>
                    <a:pt x="282" y="45"/>
                  </a:lnTo>
                  <a:lnTo>
                    <a:pt x="287" y="48"/>
                  </a:lnTo>
                  <a:lnTo>
                    <a:pt x="291" y="52"/>
                  </a:lnTo>
                  <a:lnTo>
                    <a:pt x="295" y="58"/>
                  </a:lnTo>
                  <a:lnTo>
                    <a:pt x="296" y="65"/>
                  </a:lnTo>
                  <a:lnTo>
                    <a:pt x="295" y="74"/>
                  </a:lnTo>
                  <a:lnTo>
                    <a:pt x="292" y="85"/>
                  </a:lnTo>
                  <a:lnTo>
                    <a:pt x="285" y="99"/>
                  </a:lnTo>
                  <a:lnTo>
                    <a:pt x="275" y="116"/>
                  </a:lnTo>
                  <a:lnTo>
                    <a:pt x="296" y="177"/>
                  </a:lnTo>
                  <a:lnTo>
                    <a:pt x="303" y="157"/>
                  </a:lnTo>
                  <a:lnTo>
                    <a:pt x="303" y="157"/>
                  </a:lnTo>
                  <a:lnTo>
                    <a:pt x="311" y="132"/>
                  </a:lnTo>
                  <a:lnTo>
                    <a:pt x="353" y="0"/>
                  </a:lnTo>
                  <a:lnTo>
                    <a:pt x="355" y="1"/>
                  </a:lnTo>
                  <a:lnTo>
                    <a:pt x="361" y="5"/>
                  </a:lnTo>
                  <a:lnTo>
                    <a:pt x="369" y="11"/>
                  </a:lnTo>
                  <a:lnTo>
                    <a:pt x="381" y="18"/>
                  </a:lnTo>
                  <a:lnTo>
                    <a:pt x="395" y="25"/>
                  </a:lnTo>
                  <a:lnTo>
                    <a:pt x="412" y="33"/>
                  </a:lnTo>
                  <a:lnTo>
                    <a:pt x="430" y="41"/>
                  </a:lnTo>
                  <a:lnTo>
                    <a:pt x="450" y="48"/>
                  </a:lnTo>
                  <a:lnTo>
                    <a:pt x="471" y="55"/>
                  </a:lnTo>
                  <a:lnTo>
                    <a:pt x="486" y="60"/>
                  </a:lnTo>
                  <a:lnTo>
                    <a:pt x="497" y="69"/>
                  </a:lnTo>
                  <a:lnTo>
                    <a:pt x="507" y="79"/>
                  </a:lnTo>
                  <a:lnTo>
                    <a:pt x="513" y="91"/>
                  </a:lnTo>
                  <a:lnTo>
                    <a:pt x="518" y="103"/>
                  </a:lnTo>
                  <a:lnTo>
                    <a:pt x="520" y="117"/>
                  </a:lnTo>
                  <a:lnTo>
                    <a:pt x="522" y="130"/>
                  </a:lnTo>
                  <a:lnTo>
                    <a:pt x="522" y="142"/>
                  </a:lnTo>
                  <a:lnTo>
                    <a:pt x="521" y="152"/>
                  </a:lnTo>
                  <a:lnTo>
                    <a:pt x="521" y="155"/>
                  </a:lnTo>
                  <a:lnTo>
                    <a:pt x="521" y="162"/>
                  </a:lnTo>
                  <a:lnTo>
                    <a:pt x="520" y="173"/>
                  </a:lnTo>
                  <a:lnTo>
                    <a:pt x="519" y="185"/>
                  </a:lnTo>
                  <a:lnTo>
                    <a:pt x="517" y="196"/>
                  </a:lnTo>
                  <a:lnTo>
                    <a:pt x="516" y="206"/>
                  </a:lnTo>
                  <a:lnTo>
                    <a:pt x="514" y="208"/>
                  </a:lnTo>
                  <a:lnTo>
                    <a:pt x="507" y="212"/>
                  </a:lnTo>
                  <a:lnTo>
                    <a:pt x="494" y="219"/>
                  </a:lnTo>
                  <a:lnTo>
                    <a:pt x="479" y="226"/>
                  </a:lnTo>
                  <a:lnTo>
                    <a:pt x="459" y="234"/>
                  </a:lnTo>
                  <a:lnTo>
                    <a:pt x="435" y="242"/>
                  </a:lnTo>
                  <a:lnTo>
                    <a:pt x="407" y="250"/>
                  </a:lnTo>
                  <a:lnTo>
                    <a:pt x="376" y="258"/>
                  </a:lnTo>
                  <a:lnTo>
                    <a:pt x="340" y="264"/>
                  </a:lnTo>
                  <a:lnTo>
                    <a:pt x="302" y="268"/>
                  </a:lnTo>
                  <a:lnTo>
                    <a:pt x="260" y="269"/>
                  </a:lnTo>
                  <a:lnTo>
                    <a:pt x="218" y="268"/>
                  </a:lnTo>
                  <a:lnTo>
                    <a:pt x="179" y="264"/>
                  </a:lnTo>
                  <a:lnTo>
                    <a:pt x="144" y="258"/>
                  </a:lnTo>
                  <a:lnTo>
                    <a:pt x="112" y="250"/>
                  </a:lnTo>
                  <a:lnTo>
                    <a:pt x="85" y="242"/>
                  </a:lnTo>
                  <a:lnTo>
                    <a:pt x="61" y="234"/>
                  </a:lnTo>
                  <a:lnTo>
                    <a:pt x="41" y="226"/>
                  </a:lnTo>
                  <a:lnTo>
                    <a:pt x="25" y="219"/>
                  </a:lnTo>
                  <a:lnTo>
                    <a:pt x="13" y="212"/>
                  </a:lnTo>
                  <a:lnTo>
                    <a:pt x="6" y="208"/>
                  </a:lnTo>
                  <a:lnTo>
                    <a:pt x="4" y="206"/>
                  </a:lnTo>
                  <a:lnTo>
                    <a:pt x="3" y="197"/>
                  </a:lnTo>
                  <a:lnTo>
                    <a:pt x="2" y="185"/>
                  </a:lnTo>
                  <a:lnTo>
                    <a:pt x="1" y="173"/>
                  </a:lnTo>
                  <a:lnTo>
                    <a:pt x="0" y="163"/>
                  </a:lnTo>
                  <a:lnTo>
                    <a:pt x="0" y="155"/>
                  </a:lnTo>
                  <a:lnTo>
                    <a:pt x="0" y="152"/>
                  </a:lnTo>
                  <a:lnTo>
                    <a:pt x="0" y="142"/>
                  </a:lnTo>
                  <a:lnTo>
                    <a:pt x="0" y="130"/>
                  </a:lnTo>
                  <a:lnTo>
                    <a:pt x="1" y="117"/>
                  </a:lnTo>
                  <a:lnTo>
                    <a:pt x="4" y="103"/>
                  </a:lnTo>
                  <a:lnTo>
                    <a:pt x="8" y="91"/>
                  </a:lnTo>
                  <a:lnTo>
                    <a:pt x="15" y="79"/>
                  </a:lnTo>
                  <a:lnTo>
                    <a:pt x="23" y="69"/>
                  </a:lnTo>
                  <a:lnTo>
                    <a:pt x="36" y="60"/>
                  </a:lnTo>
                  <a:lnTo>
                    <a:pt x="50" y="55"/>
                  </a:lnTo>
                  <a:lnTo>
                    <a:pt x="71" y="48"/>
                  </a:lnTo>
                  <a:lnTo>
                    <a:pt x="91" y="41"/>
                  </a:lnTo>
                  <a:lnTo>
                    <a:pt x="110" y="33"/>
                  </a:lnTo>
                  <a:lnTo>
                    <a:pt x="126" y="25"/>
                  </a:lnTo>
                  <a:lnTo>
                    <a:pt x="141" y="18"/>
                  </a:lnTo>
                  <a:lnTo>
                    <a:pt x="152" y="11"/>
                  </a:lnTo>
                  <a:lnTo>
                    <a:pt x="161" y="5"/>
                  </a:lnTo>
                  <a:lnTo>
                    <a:pt x="166" y="1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3" name="Freeform 681"/>
            <p:cNvSpPr>
              <a:spLocks noEditPoints="1"/>
            </p:cNvSpPr>
            <p:nvPr/>
          </p:nvSpPr>
          <p:spPr bwMode="auto">
            <a:xfrm>
              <a:off x="11706226" y="2219326"/>
              <a:ext cx="60325" cy="60325"/>
            </a:xfrm>
            <a:custGeom>
              <a:avLst/>
              <a:gdLst>
                <a:gd name="T0" fmla="*/ 437 w 644"/>
                <a:gd name="T1" fmla="*/ 289 h 646"/>
                <a:gd name="T2" fmla="*/ 419 w 644"/>
                <a:gd name="T3" fmla="*/ 323 h 646"/>
                <a:gd name="T4" fmla="*/ 437 w 644"/>
                <a:gd name="T5" fmla="*/ 356 h 646"/>
                <a:gd name="T6" fmla="*/ 474 w 644"/>
                <a:gd name="T7" fmla="*/ 362 h 646"/>
                <a:gd name="T8" fmla="*/ 501 w 644"/>
                <a:gd name="T9" fmla="*/ 336 h 646"/>
                <a:gd name="T10" fmla="*/ 495 w 644"/>
                <a:gd name="T11" fmla="*/ 298 h 646"/>
                <a:gd name="T12" fmla="*/ 461 w 644"/>
                <a:gd name="T13" fmla="*/ 281 h 646"/>
                <a:gd name="T14" fmla="*/ 298 w 644"/>
                <a:gd name="T15" fmla="*/ 289 h 646"/>
                <a:gd name="T16" fmla="*/ 281 w 644"/>
                <a:gd name="T17" fmla="*/ 323 h 646"/>
                <a:gd name="T18" fmla="*/ 298 w 644"/>
                <a:gd name="T19" fmla="*/ 356 h 646"/>
                <a:gd name="T20" fmla="*/ 335 w 644"/>
                <a:gd name="T21" fmla="*/ 362 h 646"/>
                <a:gd name="T22" fmla="*/ 362 w 644"/>
                <a:gd name="T23" fmla="*/ 336 h 646"/>
                <a:gd name="T24" fmla="*/ 356 w 644"/>
                <a:gd name="T25" fmla="*/ 298 h 646"/>
                <a:gd name="T26" fmla="*/ 322 w 644"/>
                <a:gd name="T27" fmla="*/ 281 h 646"/>
                <a:gd name="T28" fmla="*/ 158 w 644"/>
                <a:gd name="T29" fmla="*/ 289 h 646"/>
                <a:gd name="T30" fmla="*/ 141 w 644"/>
                <a:gd name="T31" fmla="*/ 323 h 646"/>
                <a:gd name="T32" fmla="*/ 158 w 644"/>
                <a:gd name="T33" fmla="*/ 356 h 646"/>
                <a:gd name="T34" fmla="*/ 196 w 644"/>
                <a:gd name="T35" fmla="*/ 362 h 646"/>
                <a:gd name="T36" fmla="*/ 222 w 644"/>
                <a:gd name="T37" fmla="*/ 336 h 646"/>
                <a:gd name="T38" fmla="*/ 217 w 644"/>
                <a:gd name="T39" fmla="*/ 298 h 646"/>
                <a:gd name="T40" fmla="*/ 183 w 644"/>
                <a:gd name="T41" fmla="*/ 281 h 646"/>
                <a:gd name="T42" fmla="*/ 379 w 644"/>
                <a:gd name="T43" fmla="*/ 4 h 646"/>
                <a:gd name="T44" fmla="*/ 487 w 644"/>
                <a:gd name="T45" fmla="*/ 44 h 646"/>
                <a:gd name="T46" fmla="*/ 577 w 644"/>
                <a:gd name="T47" fmla="*/ 125 h 646"/>
                <a:gd name="T48" fmla="*/ 631 w 644"/>
                <a:gd name="T49" fmla="*/ 229 h 646"/>
                <a:gd name="T50" fmla="*/ 644 w 644"/>
                <a:gd name="T51" fmla="*/ 342 h 646"/>
                <a:gd name="T52" fmla="*/ 617 w 644"/>
                <a:gd name="T53" fmla="*/ 454 h 646"/>
                <a:gd name="T54" fmla="*/ 550 w 644"/>
                <a:gd name="T55" fmla="*/ 552 h 646"/>
                <a:gd name="T56" fmla="*/ 453 w 644"/>
                <a:gd name="T57" fmla="*/ 619 h 646"/>
                <a:gd name="T58" fmla="*/ 342 w 644"/>
                <a:gd name="T59" fmla="*/ 646 h 646"/>
                <a:gd name="T60" fmla="*/ 229 w 644"/>
                <a:gd name="T61" fmla="*/ 633 h 646"/>
                <a:gd name="T62" fmla="*/ 158 w 644"/>
                <a:gd name="T63" fmla="*/ 602 h 646"/>
                <a:gd name="T64" fmla="*/ 84 w 644"/>
                <a:gd name="T65" fmla="*/ 636 h 646"/>
                <a:gd name="T66" fmla="*/ 21 w 644"/>
                <a:gd name="T67" fmla="*/ 639 h 646"/>
                <a:gd name="T68" fmla="*/ 10 w 644"/>
                <a:gd name="T69" fmla="*/ 625 h 646"/>
                <a:gd name="T70" fmla="*/ 36 w 644"/>
                <a:gd name="T71" fmla="*/ 604 h 646"/>
                <a:gd name="T72" fmla="*/ 75 w 644"/>
                <a:gd name="T73" fmla="*/ 556 h 646"/>
                <a:gd name="T74" fmla="*/ 54 w 644"/>
                <a:gd name="T75" fmla="*/ 504 h 646"/>
                <a:gd name="T76" fmla="*/ 7 w 644"/>
                <a:gd name="T77" fmla="*/ 393 h 646"/>
                <a:gd name="T78" fmla="*/ 3 w 644"/>
                <a:gd name="T79" fmla="*/ 274 h 646"/>
                <a:gd name="T80" fmla="*/ 43 w 644"/>
                <a:gd name="T81" fmla="*/ 160 h 646"/>
                <a:gd name="T82" fmla="*/ 125 w 644"/>
                <a:gd name="T83" fmla="*/ 68 h 646"/>
                <a:gd name="T84" fmla="*/ 228 w 644"/>
                <a:gd name="T85" fmla="*/ 13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44" h="646">
                  <a:moveTo>
                    <a:pt x="461" y="281"/>
                  </a:moveTo>
                  <a:lnTo>
                    <a:pt x="448" y="283"/>
                  </a:lnTo>
                  <a:lnTo>
                    <a:pt x="437" y="289"/>
                  </a:lnTo>
                  <a:lnTo>
                    <a:pt x="427" y="298"/>
                  </a:lnTo>
                  <a:lnTo>
                    <a:pt x="422" y="310"/>
                  </a:lnTo>
                  <a:lnTo>
                    <a:pt x="419" y="323"/>
                  </a:lnTo>
                  <a:lnTo>
                    <a:pt x="422" y="336"/>
                  </a:lnTo>
                  <a:lnTo>
                    <a:pt x="427" y="347"/>
                  </a:lnTo>
                  <a:lnTo>
                    <a:pt x="437" y="356"/>
                  </a:lnTo>
                  <a:lnTo>
                    <a:pt x="448" y="362"/>
                  </a:lnTo>
                  <a:lnTo>
                    <a:pt x="461" y="364"/>
                  </a:lnTo>
                  <a:lnTo>
                    <a:pt x="474" y="362"/>
                  </a:lnTo>
                  <a:lnTo>
                    <a:pt x="486" y="356"/>
                  </a:lnTo>
                  <a:lnTo>
                    <a:pt x="495" y="347"/>
                  </a:lnTo>
                  <a:lnTo>
                    <a:pt x="501" y="336"/>
                  </a:lnTo>
                  <a:lnTo>
                    <a:pt x="503" y="323"/>
                  </a:lnTo>
                  <a:lnTo>
                    <a:pt x="501" y="310"/>
                  </a:lnTo>
                  <a:lnTo>
                    <a:pt x="495" y="298"/>
                  </a:lnTo>
                  <a:lnTo>
                    <a:pt x="486" y="289"/>
                  </a:lnTo>
                  <a:lnTo>
                    <a:pt x="474" y="283"/>
                  </a:lnTo>
                  <a:lnTo>
                    <a:pt x="461" y="281"/>
                  </a:lnTo>
                  <a:close/>
                  <a:moveTo>
                    <a:pt x="322" y="281"/>
                  </a:moveTo>
                  <a:lnTo>
                    <a:pt x="309" y="283"/>
                  </a:lnTo>
                  <a:lnTo>
                    <a:pt x="298" y="289"/>
                  </a:lnTo>
                  <a:lnTo>
                    <a:pt x="289" y="298"/>
                  </a:lnTo>
                  <a:lnTo>
                    <a:pt x="283" y="310"/>
                  </a:lnTo>
                  <a:lnTo>
                    <a:pt x="281" y="323"/>
                  </a:lnTo>
                  <a:lnTo>
                    <a:pt x="283" y="336"/>
                  </a:lnTo>
                  <a:lnTo>
                    <a:pt x="289" y="347"/>
                  </a:lnTo>
                  <a:lnTo>
                    <a:pt x="298" y="356"/>
                  </a:lnTo>
                  <a:lnTo>
                    <a:pt x="309" y="362"/>
                  </a:lnTo>
                  <a:lnTo>
                    <a:pt x="322" y="364"/>
                  </a:lnTo>
                  <a:lnTo>
                    <a:pt x="335" y="362"/>
                  </a:lnTo>
                  <a:lnTo>
                    <a:pt x="347" y="356"/>
                  </a:lnTo>
                  <a:lnTo>
                    <a:pt x="356" y="347"/>
                  </a:lnTo>
                  <a:lnTo>
                    <a:pt x="362" y="336"/>
                  </a:lnTo>
                  <a:lnTo>
                    <a:pt x="364" y="323"/>
                  </a:lnTo>
                  <a:lnTo>
                    <a:pt x="362" y="310"/>
                  </a:lnTo>
                  <a:lnTo>
                    <a:pt x="356" y="298"/>
                  </a:lnTo>
                  <a:lnTo>
                    <a:pt x="347" y="289"/>
                  </a:lnTo>
                  <a:lnTo>
                    <a:pt x="335" y="283"/>
                  </a:lnTo>
                  <a:lnTo>
                    <a:pt x="322" y="281"/>
                  </a:lnTo>
                  <a:close/>
                  <a:moveTo>
                    <a:pt x="183" y="281"/>
                  </a:moveTo>
                  <a:lnTo>
                    <a:pt x="170" y="283"/>
                  </a:lnTo>
                  <a:lnTo>
                    <a:pt x="158" y="289"/>
                  </a:lnTo>
                  <a:lnTo>
                    <a:pt x="149" y="298"/>
                  </a:lnTo>
                  <a:lnTo>
                    <a:pt x="143" y="310"/>
                  </a:lnTo>
                  <a:lnTo>
                    <a:pt x="141" y="323"/>
                  </a:lnTo>
                  <a:lnTo>
                    <a:pt x="143" y="336"/>
                  </a:lnTo>
                  <a:lnTo>
                    <a:pt x="149" y="347"/>
                  </a:lnTo>
                  <a:lnTo>
                    <a:pt x="158" y="356"/>
                  </a:lnTo>
                  <a:lnTo>
                    <a:pt x="170" y="362"/>
                  </a:lnTo>
                  <a:lnTo>
                    <a:pt x="183" y="364"/>
                  </a:lnTo>
                  <a:lnTo>
                    <a:pt x="196" y="362"/>
                  </a:lnTo>
                  <a:lnTo>
                    <a:pt x="207" y="356"/>
                  </a:lnTo>
                  <a:lnTo>
                    <a:pt x="217" y="347"/>
                  </a:lnTo>
                  <a:lnTo>
                    <a:pt x="222" y="336"/>
                  </a:lnTo>
                  <a:lnTo>
                    <a:pt x="225" y="323"/>
                  </a:lnTo>
                  <a:lnTo>
                    <a:pt x="222" y="310"/>
                  </a:lnTo>
                  <a:lnTo>
                    <a:pt x="217" y="298"/>
                  </a:lnTo>
                  <a:lnTo>
                    <a:pt x="207" y="289"/>
                  </a:lnTo>
                  <a:lnTo>
                    <a:pt x="196" y="283"/>
                  </a:lnTo>
                  <a:lnTo>
                    <a:pt x="183" y="281"/>
                  </a:lnTo>
                  <a:close/>
                  <a:moveTo>
                    <a:pt x="303" y="0"/>
                  </a:moveTo>
                  <a:lnTo>
                    <a:pt x="341" y="0"/>
                  </a:lnTo>
                  <a:lnTo>
                    <a:pt x="379" y="4"/>
                  </a:lnTo>
                  <a:lnTo>
                    <a:pt x="417" y="13"/>
                  </a:lnTo>
                  <a:lnTo>
                    <a:pt x="453" y="27"/>
                  </a:lnTo>
                  <a:lnTo>
                    <a:pt x="487" y="44"/>
                  </a:lnTo>
                  <a:lnTo>
                    <a:pt x="520" y="68"/>
                  </a:lnTo>
                  <a:lnTo>
                    <a:pt x="550" y="94"/>
                  </a:lnTo>
                  <a:lnTo>
                    <a:pt x="577" y="125"/>
                  </a:lnTo>
                  <a:lnTo>
                    <a:pt x="600" y="157"/>
                  </a:lnTo>
                  <a:lnTo>
                    <a:pt x="617" y="193"/>
                  </a:lnTo>
                  <a:lnTo>
                    <a:pt x="631" y="229"/>
                  </a:lnTo>
                  <a:lnTo>
                    <a:pt x="639" y="266"/>
                  </a:lnTo>
                  <a:lnTo>
                    <a:pt x="644" y="304"/>
                  </a:lnTo>
                  <a:lnTo>
                    <a:pt x="644" y="342"/>
                  </a:lnTo>
                  <a:lnTo>
                    <a:pt x="639" y="381"/>
                  </a:lnTo>
                  <a:lnTo>
                    <a:pt x="631" y="418"/>
                  </a:lnTo>
                  <a:lnTo>
                    <a:pt x="617" y="454"/>
                  </a:lnTo>
                  <a:lnTo>
                    <a:pt x="600" y="489"/>
                  </a:lnTo>
                  <a:lnTo>
                    <a:pt x="577" y="522"/>
                  </a:lnTo>
                  <a:lnTo>
                    <a:pt x="550" y="552"/>
                  </a:lnTo>
                  <a:lnTo>
                    <a:pt x="520" y="578"/>
                  </a:lnTo>
                  <a:lnTo>
                    <a:pt x="487" y="602"/>
                  </a:lnTo>
                  <a:lnTo>
                    <a:pt x="453" y="619"/>
                  </a:lnTo>
                  <a:lnTo>
                    <a:pt x="417" y="633"/>
                  </a:lnTo>
                  <a:lnTo>
                    <a:pt x="379" y="642"/>
                  </a:lnTo>
                  <a:lnTo>
                    <a:pt x="342" y="646"/>
                  </a:lnTo>
                  <a:lnTo>
                    <a:pt x="304" y="646"/>
                  </a:lnTo>
                  <a:lnTo>
                    <a:pt x="267" y="642"/>
                  </a:lnTo>
                  <a:lnTo>
                    <a:pt x="229" y="633"/>
                  </a:lnTo>
                  <a:lnTo>
                    <a:pt x="193" y="620"/>
                  </a:lnTo>
                  <a:lnTo>
                    <a:pt x="159" y="603"/>
                  </a:lnTo>
                  <a:lnTo>
                    <a:pt x="158" y="602"/>
                  </a:lnTo>
                  <a:lnTo>
                    <a:pt x="134" y="618"/>
                  </a:lnTo>
                  <a:lnTo>
                    <a:pt x="109" y="629"/>
                  </a:lnTo>
                  <a:lnTo>
                    <a:pt x="84" y="636"/>
                  </a:lnTo>
                  <a:lnTo>
                    <a:pt x="61" y="640"/>
                  </a:lnTo>
                  <a:lnTo>
                    <a:pt x="40" y="641"/>
                  </a:lnTo>
                  <a:lnTo>
                    <a:pt x="21" y="639"/>
                  </a:lnTo>
                  <a:lnTo>
                    <a:pt x="15" y="636"/>
                  </a:lnTo>
                  <a:lnTo>
                    <a:pt x="11" y="631"/>
                  </a:lnTo>
                  <a:lnTo>
                    <a:pt x="10" y="625"/>
                  </a:lnTo>
                  <a:lnTo>
                    <a:pt x="12" y="620"/>
                  </a:lnTo>
                  <a:lnTo>
                    <a:pt x="17" y="615"/>
                  </a:lnTo>
                  <a:lnTo>
                    <a:pt x="36" y="604"/>
                  </a:lnTo>
                  <a:lnTo>
                    <a:pt x="51" y="590"/>
                  </a:lnTo>
                  <a:lnTo>
                    <a:pt x="64" y="573"/>
                  </a:lnTo>
                  <a:lnTo>
                    <a:pt x="75" y="556"/>
                  </a:lnTo>
                  <a:lnTo>
                    <a:pt x="83" y="540"/>
                  </a:lnTo>
                  <a:lnTo>
                    <a:pt x="80" y="537"/>
                  </a:lnTo>
                  <a:lnTo>
                    <a:pt x="54" y="504"/>
                  </a:lnTo>
                  <a:lnTo>
                    <a:pt x="34" y="468"/>
                  </a:lnTo>
                  <a:lnTo>
                    <a:pt x="18" y="431"/>
                  </a:lnTo>
                  <a:lnTo>
                    <a:pt x="7" y="393"/>
                  </a:lnTo>
                  <a:lnTo>
                    <a:pt x="1" y="353"/>
                  </a:lnTo>
                  <a:lnTo>
                    <a:pt x="0" y="314"/>
                  </a:lnTo>
                  <a:lnTo>
                    <a:pt x="3" y="274"/>
                  </a:lnTo>
                  <a:lnTo>
                    <a:pt x="12" y="235"/>
                  </a:lnTo>
                  <a:lnTo>
                    <a:pt x="25" y="197"/>
                  </a:lnTo>
                  <a:lnTo>
                    <a:pt x="43" y="160"/>
                  </a:lnTo>
                  <a:lnTo>
                    <a:pt x="66" y="126"/>
                  </a:lnTo>
                  <a:lnTo>
                    <a:pt x="93" y="94"/>
                  </a:lnTo>
                  <a:lnTo>
                    <a:pt x="125" y="68"/>
                  </a:lnTo>
                  <a:lnTo>
                    <a:pt x="157" y="44"/>
                  </a:lnTo>
                  <a:lnTo>
                    <a:pt x="192" y="27"/>
                  </a:lnTo>
                  <a:lnTo>
                    <a:pt x="228" y="13"/>
                  </a:lnTo>
                  <a:lnTo>
                    <a:pt x="266" y="4"/>
                  </a:lnTo>
                  <a:lnTo>
                    <a:pt x="3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34" name="Group 1733"/>
          <p:cNvGrpSpPr/>
          <p:nvPr/>
        </p:nvGrpSpPr>
        <p:grpSpPr>
          <a:xfrm>
            <a:off x="11450638" y="3823970"/>
            <a:ext cx="307975" cy="284163"/>
            <a:chOff x="11583988" y="2873375"/>
            <a:chExt cx="307975" cy="2841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57" name="Freeform 686"/>
            <p:cNvSpPr>
              <a:spLocks/>
            </p:cNvSpPr>
            <p:nvPr/>
          </p:nvSpPr>
          <p:spPr bwMode="auto">
            <a:xfrm>
              <a:off x="11663363" y="3125788"/>
              <a:ext cx="149225" cy="31750"/>
            </a:xfrm>
            <a:custGeom>
              <a:avLst/>
              <a:gdLst>
                <a:gd name="T0" fmla="*/ 399 w 1685"/>
                <a:gd name="T1" fmla="*/ 0 h 353"/>
                <a:gd name="T2" fmla="*/ 1291 w 1685"/>
                <a:gd name="T3" fmla="*/ 0 h 353"/>
                <a:gd name="T4" fmla="*/ 1307 w 1685"/>
                <a:gd name="T5" fmla="*/ 21 h 353"/>
                <a:gd name="T6" fmla="*/ 1326 w 1685"/>
                <a:gd name="T7" fmla="*/ 41 h 353"/>
                <a:gd name="T8" fmla="*/ 1348 w 1685"/>
                <a:gd name="T9" fmla="*/ 61 h 353"/>
                <a:gd name="T10" fmla="*/ 1373 w 1685"/>
                <a:gd name="T11" fmla="*/ 80 h 353"/>
                <a:gd name="T12" fmla="*/ 1401 w 1685"/>
                <a:gd name="T13" fmla="*/ 98 h 353"/>
                <a:gd name="T14" fmla="*/ 1434 w 1685"/>
                <a:gd name="T15" fmla="*/ 114 h 353"/>
                <a:gd name="T16" fmla="*/ 1470 w 1685"/>
                <a:gd name="T17" fmla="*/ 128 h 353"/>
                <a:gd name="T18" fmla="*/ 1510 w 1685"/>
                <a:gd name="T19" fmla="*/ 141 h 353"/>
                <a:gd name="T20" fmla="*/ 1555 w 1685"/>
                <a:gd name="T21" fmla="*/ 152 h 353"/>
                <a:gd name="T22" fmla="*/ 1605 w 1685"/>
                <a:gd name="T23" fmla="*/ 160 h 353"/>
                <a:gd name="T24" fmla="*/ 1588 w 1685"/>
                <a:gd name="T25" fmla="*/ 160 h 353"/>
                <a:gd name="T26" fmla="*/ 1610 w 1685"/>
                <a:gd name="T27" fmla="*/ 162 h 353"/>
                <a:gd name="T28" fmla="*/ 1631 w 1685"/>
                <a:gd name="T29" fmla="*/ 169 h 353"/>
                <a:gd name="T30" fmla="*/ 1649 w 1685"/>
                <a:gd name="T31" fmla="*/ 181 h 353"/>
                <a:gd name="T32" fmla="*/ 1664 w 1685"/>
                <a:gd name="T33" fmla="*/ 196 h 353"/>
                <a:gd name="T34" fmla="*/ 1676 w 1685"/>
                <a:gd name="T35" fmla="*/ 214 h 353"/>
                <a:gd name="T36" fmla="*/ 1682 w 1685"/>
                <a:gd name="T37" fmla="*/ 234 h 353"/>
                <a:gd name="T38" fmla="*/ 1685 w 1685"/>
                <a:gd name="T39" fmla="*/ 256 h 353"/>
                <a:gd name="T40" fmla="*/ 1682 w 1685"/>
                <a:gd name="T41" fmla="*/ 278 h 353"/>
                <a:gd name="T42" fmla="*/ 1676 w 1685"/>
                <a:gd name="T43" fmla="*/ 298 h 353"/>
                <a:gd name="T44" fmla="*/ 1664 w 1685"/>
                <a:gd name="T45" fmla="*/ 316 h 353"/>
                <a:gd name="T46" fmla="*/ 1649 w 1685"/>
                <a:gd name="T47" fmla="*/ 332 h 353"/>
                <a:gd name="T48" fmla="*/ 1631 w 1685"/>
                <a:gd name="T49" fmla="*/ 342 h 353"/>
                <a:gd name="T50" fmla="*/ 1610 w 1685"/>
                <a:gd name="T51" fmla="*/ 349 h 353"/>
                <a:gd name="T52" fmla="*/ 1588 w 1685"/>
                <a:gd name="T53" fmla="*/ 353 h 353"/>
                <a:gd name="T54" fmla="*/ 97 w 1685"/>
                <a:gd name="T55" fmla="*/ 353 h 353"/>
                <a:gd name="T56" fmla="*/ 75 w 1685"/>
                <a:gd name="T57" fmla="*/ 349 h 353"/>
                <a:gd name="T58" fmla="*/ 54 w 1685"/>
                <a:gd name="T59" fmla="*/ 342 h 353"/>
                <a:gd name="T60" fmla="*/ 36 w 1685"/>
                <a:gd name="T61" fmla="*/ 332 h 353"/>
                <a:gd name="T62" fmla="*/ 22 w 1685"/>
                <a:gd name="T63" fmla="*/ 316 h 353"/>
                <a:gd name="T64" fmla="*/ 10 w 1685"/>
                <a:gd name="T65" fmla="*/ 298 h 353"/>
                <a:gd name="T66" fmla="*/ 3 w 1685"/>
                <a:gd name="T67" fmla="*/ 278 h 353"/>
                <a:gd name="T68" fmla="*/ 0 w 1685"/>
                <a:gd name="T69" fmla="*/ 256 h 353"/>
                <a:gd name="T70" fmla="*/ 3 w 1685"/>
                <a:gd name="T71" fmla="*/ 234 h 353"/>
                <a:gd name="T72" fmla="*/ 10 w 1685"/>
                <a:gd name="T73" fmla="*/ 214 h 353"/>
                <a:gd name="T74" fmla="*/ 22 w 1685"/>
                <a:gd name="T75" fmla="*/ 196 h 353"/>
                <a:gd name="T76" fmla="*/ 36 w 1685"/>
                <a:gd name="T77" fmla="*/ 181 h 353"/>
                <a:gd name="T78" fmla="*/ 54 w 1685"/>
                <a:gd name="T79" fmla="*/ 169 h 353"/>
                <a:gd name="T80" fmla="*/ 75 w 1685"/>
                <a:gd name="T81" fmla="*/ 162 h 353"/>
                <a:gd name="T82" fmla="*/ 97 w 1685"/>
                <a:gd name="T83" fmla="*/ 160 h 353"/>
                <a:gd name="T84" fmla="*/ 86 w 1685"/>
                <a:gd name="T85" fmla="*/ 160 h 353"/>
                <a:gd name="T86" fmla="*/ 136 w 1685"/>
                <a:gd name="T87" fmla="*/ 152 h 353"/>
                <a:gd name="T88" fmla="*/ 180 w 1685"/>
                <a:gd name="T89" fmla="*/ 141 h 353"/>
                <a:gd name="T90" fmla="*/ 221 w 1685"/>
                <a:gd name="T91" fmla="*/ 128 h 353"/>
                <a:gd name="T92" fmla="*/ 257 w 1685"/>
                <a:gd name="T93" fmla="*/ 114 h 353"/>
                <a:gd name="T94" fmla="*/ 289 w 1685"/>
                <a:gd name="T95" fmla="*/ 98 h 353"/>
                <a:gd name="T96" fmla="*/ 318 w 1685"/>
                <a:gd name="T97" fmla="*/ 80 h 353"/>
                <a:gd name="T98" fmla="*/ 343 w 1685"/>
                <a:gd name="T99" fmla="*/ 61 h 353"/>
                <a:gd name="T100" fmla="*/ 364 w 1685"/>
                <a:gd name="T101" fmla="*/ 41 h 353"/>
                <a:gd name="T102" fmla="*/ 384 w 1685"/>
                <a:gd name="T103" fmla="*/ 21 h 353"/>
                <a:gd name="T104" fmla="*/ 399 w 1685"/>
                <a:gd name="T105" fmla="*/ 0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85" h="353">
                  <a:moveTo>
                    <a:pt x="399" y="0"/>
                  </a:moveTo>
                  <a:lnTo>
                    <a:pt x="1291" y="0"/>
                  </a:lnTo>
                  <a:lnTo>
                    <a:pt x="1307" y="21"/>
                  </a:lnTo>
                  <a:lnTo>
                    <a:pt x="1326" y="41"/>
                  </a:lnTo>
                  <a:lnTo>
                    <a:pt x="1348" y="61"/>
                  </a:lnTo>
                  <a:lnTo>
                    <a:pt x="1373" y="80"/>
                  </a:lnTo>
                  <a:lnTo>
                    <a:pt x="1401" y="98"/>
                  </a:lnTo>
                  <a:lnTo>
                    <a:pt x="1434" y="114"/>
                  </a:lnTo>
                  <a:lnTo>
                    <a:pt x="1470" y="128"/>
                  </a:lnTo>
                  <a:lnTo>
                    <a:pt x="1510" y="141"/>
                  </a:lnTo>
                  <a:lnTo>
                    <a:pt x="1555" y="152"/>
                  </a:lnTo>
                  <a:lnTo>
                    <a:pt x="1605" y="160"/>
                  </a:lnTo>
                  <a:lnTo>
                    <a:pt x="1588" y="160"/>
                  </a:lnTo>
                  <a:lnTo>
                    <a:pt x="1610" y="162"/>
                  </a:lnTo>
                  <a:lnTo>
                    <a:pt x="1631" y="169"/>
                  </a:lnTo>
                  <a:lnTo>
                    <a:pt x="1649" y="181"/>
                  </a:lnTo>
                  <a:lnTo>
                    <a:pt x="1664" y="196"/>
                  </a:lnTo>
                  <a:lnTo>
                    <a:pt x="1676" y="214"/>
                  </a:lnTo>
                  <a:lnTo>
                    <a:pt x="1682" y="234"/>
                  </a:lnTo>
                  <a:lnTo>
                    <a:pt x="1685" y="256"/>
                  </a:lnTo>
                  <a:lnTo>
                    <a:pt x="1682" y="278"/>
                  </a:lnTo>
                  <a:lnTo>
                    <a:pt x="1676" y="298"/>
                  </a:lnTo>
                  <a:lnTo>
                    <a:pt x="1664" y="316"/>
                  </a:lnTo>
                  <a:lnTo>
                    <a:pt x="1649" y="332"/>
                  </a:lnTo>
                  <a:lnTo>
                    <a:pt x="1631" y="342"/>
                  </a:lnTo>
                  <a:lnTo>
                    <a:pt x="1610" y="349"/>
                  </a:lnTo>
                  <a:lnTo>
                    <a:pt x="1588" y="353"/>
                  </a:lnTo>
                  <a:lnTo>
                    <a:pt x="97" y="353"/>
                  </a:lnTo>
                  <a:lnTo>
                    <a:pt x="75" y="349"/>
                  </a:lnTo>
                  <a:lnTo>
                    <a:pt x="54" y="342"/>
                  </a:lnTo>
                  <a:lnTo>
                    <a:pt x="36" y="332"/>
                  </a:lnTo>
                  <a:lnTo>
                    <a:pt x="22" y="316"/>
                  </a:lnTo>
                  <a:lnTo>
                    <a:pt x="10" y="298"/>
                  </a:lnTo>
                  <a:lnTo>
                    <a:pt x="3" y="278"/>
                  </a:lnTo>
                  <a:lnTo>
                    <a:pt x="0" y="256"/>
                  </a:lnTo>
                  <a:lnTo>
                    <a:pt x="3" y="234"/>
                  </a:lnTo>
                  <a:lnTo>
                    <a:pt x="10" y="214"/>
                  </a:lnTo>
                  <a:lnTo>
                    <a:pt x="22" y="196"/>
                  </a:lnTo>
                  <a:lnTo>
                    <a:pt x="36" y="181"/>
                  </a:lnTo>
                  <a:lnTo>
                    <a:pt x="54" y="169"/>
                  </a:lnTo>
                  <a:lnTo>
                    <a:pt x="75" y="162"/>
                  </a:lnTo>
                  <a:lnTo>
                    <a:pt x="97" y="160"/>
                  </a:lnTo>
                  <a:lnTo>
                    <a:pt x="86" y="160"/>
                  </a:lnTo>
                  <a:lnTo>
                    <a:pt x="136" y="152"/>
                  </a:lnTo>
                  <a:lnTo>
                    <a:pt x="180" y="141"/>
                  </a:lnTo>
                  <a:lnTo>
                    <a:pt x="221" y="128"/>
                  </a:lnTo>
                  <a:lnTo>
                    <a:pt x="257" y="114"/>
                  </a:lnTo>
                  <a:lnTo>
                    <a:pt x="289" y="98"/>
                  </a:lnTo>
                  <a:lnTo>
                    <a:pt x="318" y="80"/>
                  </a:lnTo>
                  <a:lnTo>
                    <a:pt x="343" y="61"/>
                  </a:lnTo>
                  <a:lnTo>
                    <a:pt x="364" y="41"/>
                  </a:lnTo>
                  <a:lnTo>
                    <a:pt x="384" y="21"/>
                  </a:lnTo>
                  <a:lnTo>
                    <a:pt x="3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8" name="Freeform 687"/>
            <p:cNvSpPr>
              <a:spLocks noEditPoints="1"/>
            </p:cNvSpPr>
            <p:nvPr/>
          </p:nvSpPr>
          <p:spPr bwMode="auto">
            <a:xfrm>
              <a:off x="11671301" y="2914650"/>
              <a:ext cx="133350" cy="131763"/>
            </a:xfrm>
            <a:custGeom>
              <a:avLst/>
              <a:gdLst>
                <a:gd name="T0" fmla="*/ 678 w 1521"/>
                <a:gd name="T1" fmla="*/ 399 h 1510"/>
                <a:gd name="T2" fmla="*/ 555 w 1521"/>
                <a:gd name="T3" fmla="*/ 452 h 1510"/>
                <a:gd name="T4" fmla="*/ 461 w 1521"/>
                <a:gd name="T5" fmla="*/ 543 h 1510"/>
                <a:gd name="T6" fmla="*/ 406 w 1521"/>
                <a:gd name="T7" fmla="*/ 659 h 1510"/>
                <a:gd name="T8" fmla="*/ 395 w 1521"/>
                <a:gd name="T9" fmla="*/ 790 h 1510"/>
                <a:gd name="T10" fmla="*/ 434 w 1521"/>
                <a:gd name="T11" fmla="*/ 921 h 1510"/>
                <a:gd name="T12" fmla="*/ 513 w 1521"/>
                <a:gd name="T13" fmla="*/ 1024 h 1510"/>
                <a:gd name="T14" fmla="*/ 623 w 1521"/>
                <a:gd name="T15" fmla="*/ 1092 h 1510"/>
                <a:gd name="T16" fmla="*/ 751 w 1521"/>
                <a:gd name="T17" fmla="*/ 1119 h 1510"/>
                <a:gd name="T18" fmla="*/ 887 w 1521"/>
                <a:gd name="T19" fmla="*/ 1096 h 1510"/>
                <a:gd name="T20" fmla="*/ 1001 w 1521"/>
                <a:gd name="T21" fmla="*/ 1029 h 1510"/>
                <a:gd name="T22" fmla="*/ 1082 w 1521"/>
                <a:gd name="T23" fmla="*/ 929 h 1510"/>
                <a:gd name="T24" fmla="*/ 1123 w 1521"/>
                <a:gd name="T25" fmla="*/ 806 h 1510"/>
                <a:gd name="T26" fmla="*/ 1118 w 1521"/>
                <a:gd name="T27" fmla="*/ 672 h 1510"/>
                <a:gd name="T28" fmla="*/ 1065 w 1521"/>
                <a:gd name="T29" fmla="*/ 550 h 1510"/>
                <a:gd name="T30" fmla="*/ 974 w 1521"/>
                <a:gd name="T31" fmla="*/ 458 h 1510"/>
                <a:gd name="T32" fmla="*/ 856 w 1521"/>
                <a:gd name="T33" fmla="*/ 402 h 1510"/>
                <a:gd name="T34" fmla="*/ 687 w 1521"/>
                <a:gd name="T35" fmla="*/ 0 h 1510"/>
                <a:gd name="T36" fmla="*/ 859 w 1521"/>
                <a:gd name="T37" fmla="*/ 8 h 1510"/>
                <a:gd name="T38" fmla="*/ 884 w 1521"/>
                <a:gd name="T39" fmla="*/ 45 h 1510"/>
                <a:gd name="T40" fmla="*/ 1013 w 1521"/>
                <a:gd name="T41" fmla="*/ 222 h 1510"/>
                <a:gd name="T42" fmla="*/ 1194 w 1521"/>
                <a:gd name="T43" fmla="*/ 159 h 1510"/>
                <a:gd name="T44" fmla="*/ 1237 w 1521"/>
                <a:gd name="T45" fmla="*/ 163 h 1510"/>
                <a:gd name="T46" fmla="*/ 1348 w 1521"/>
                <a:gd name="T47" fmla="*/ 272 h 1510"/>
                <a:gd name="T48" fmla="*/ 1364 w 1521"/>
                <a:gd name="T49" fmla="*/ 313 h 1510"/>
                <a:gd name="T50" fmla="*/ 1271 w 1521"/>
                <a:gd name="T51" fmla="*/ 458 h 1510"/>
                <a:gd name="T52" fmla="*/ 1333 w 1521"/>
                <a:gd name="T53" fmla="*/ 609 h 1510"/>
                <a:gd name="T54" fmla="*/ 1502 w 1521"/>
                <a:gd name="T55" fmla="*/ 647 h 1510"/>
                <a:gd name="T56" fmla="*/ 1521 w 1521"/>
                <a:gd name="T57" fmla="*/ 686 h 1510"/>
                <a:gd name="T58" fmla="*/ 1512 w 1521"/>
                <a:gd name="T59" fmla="*/ 856 h 1510"/>
                <a:gd name="T60" fmla="*/ 1475 w 1521"/>
                <a:gd name="T61" fmla="*/ 881 h 1510"/>
                <a:gd name="T62" fmla="*/ 1295 w 1521"/>
                <a:gd name="T63" fmla="*/ 1007 h 1510"/>
                <a:gd name="T64" fmla="*/ 1358 w 1521"/>
                <a:gd name="T65" fmla="*/ 1185 h 1510"/>
                <a:gd name="T66" fmla="*/ 1355 w 1521"/>
                <a:gd name="T67" fmla="*/ 1228 h 1510"/>
                <a:gd name="T68" fmla="*/ 1232 w 1521"/>
                <a:gd name="T69" fmla="*/ 1348 h 1510"/>
                <a:gd name="T70" fmla="*/ 1188 w 1521"/>
                <a:gd name="T71" fmla="*/ 1352 h 1510"/>
                <a:gd name="T72" fmla="*/ 1010 w 1521"/>
                <a:gd name="T73" fmla="*/ 1288 h 1510"/>
                <a:gd name="T74" fmla="*/ 882 w 1521"/>
                <a:gd name="T75" fmla="*/ 1465 h 1510"/>
                <a:gd name="T76" fmla="*/ 856 w 1521"/>
                <a:gd name="T77" fmla="*/ 1501 h 1510"/>
                <a:gd name="T78" fmla="*/ 685 w 1521"/>
                <a:gd name="T79" fmla="*/ 1510 h 1510"/>
                <a:gd name="T80" fmla="*/ 645 w 1521"/>
                <a:gd name="T81" fmla="*/ 1491 h 1510"/>
                <a:gd name="T82" fmla="*/ 609 w 1521"/>
                <a:gd name="T83" fmla="*/ 1324 h 1510"/>
                <a:gd name="T84" fmla="*/ 459 w 1521"/>
                <a:gd name="T85" fmla="*/ 1262 h 1510"/>
                <a:gd name="T86" fmla="*/ 313 w 1521"/>
                <a:gd name="T87" fmla="*/ 1355 h 1510"/>
                <a:gd name="T88" fmla="*/ 272 w 1521"/>
                <a:gd name="T89" fmla="*/ 1339 h 1510"/>
                <a:gd name="T90" fmla="*/ 164 w 1521"/>
                <a:gd name="T91" fmla="*/ 1227 h 1510"/>
                <a:gd name="T92" fmla="*/ 160 w 1521"/>
                <a:gd name="T93" fmla="*/ 1184 h 1510"/>
                <a:gd name="T94" fmla="*/ 226 w 1521"/>
                <a:gd name="T95" fmla="*/ 1007 h 1510"/>
                <a:gd name="T96" fmla="*/ 46 w 1521"/>
                <a:gd name="T97" fmla="*/ 879 h 1510"/>
                <a:gd name="T98" fmla="*/ 9 w 1521"/>
                <a:gd name="T99" fmla="*/ 854 h 1510"/>
                <a:gd name="T100" fmla="*/ 0 w 1521"/>
                <a:gd name="T101" fmla="*/ 684 h 1510"/>
                <a:gd name="T102" fmla="*/ 18 w 1521"/>
                <a:gd name="T103" fmla="*/ 643 h 1510"/>
                <a:gd name="T104" fmla="*/ 186 w 1521"/>
                <a:gd name="T105" fmla="*/ 607 h 1510"/>
                <a:gd name="T106" fmla="*/ 249 w 1521"/>
                <a:gd name="T107" fmla="*/ 456 h 1510"/>
                <a:gd name="T108" fmla="*/ 155 w 1521"/>
                <a:gd name="T109" fmla="*/ 310 h 1510"/>
                <a:gd name="T110" fmla="*/ 170 w 1521"/>
                <a:gd name="T111" fmla="*/ 269 h 1510"/>
                <a:gd name="T112" fmla="*/ 284 w 1521"/>
                <a:gd name="T113" fmla="*/ 162 h 1510"/>
                <a:gd name="T114" fmla="*/ 327 w 1521"/>
                <a:gd name="T115" fmla="*/ 158 h 1510"/>
                <a:gd name="T116" fmla="*/ 504 w 1521"/>
                <a:gd name="T117" fmla="*/ 223 h 1510"/>
                <a:gd name="T118" fmla="*/ 633 w 1521"/>
                <a:gd name="T119" fmla="*/ 44 h 1510"/>
                <a:gd name="T120" fmla="*/ 658 w 1521"/>
                <a:gd name="T121" fmla="*/ 7 h 1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21" h="1510">
                  <a:moveTo>
                    <a:pt x="769" y="389"/>
                  </a:moveTo>
                  <a:lnTo>
                    <a:pt x="724" y="391"/>
                  </a:lnTo>
                  <a:lnTo>
                    <a:pt x="678" y="399"/>
                  </a:lnTo>
                  <a:lnTo>
                    <a:pt x="634" y="411"/>
                  </a:lnTo>
                  <a:lnTo>
                    <a:pt x="593" y="429"/>
                  </a:lnTo>
                  <a:lnTo>
                    <a:pt x="555" y="452"/>
                  </a:lnTo>
                  <a:lnTo>
                    <a:pt x="520" y="479"/>
                  </a:lnTo>
                  <a:lnTo>
                    <a:pt x="489" y="509"/>
                  </a:lnTo>
                  <a:lnTo>
                    <a:pt x="461" y="543"/>
                  </a:lnTo>
                  <a:lnTo>
                    <a:pt x="438" y="579"/>
                  </a:lnTo>
                  <a:lnTo>
                    <a:pt x="420" y="618"/>
                  </a:lnTo>
                  <a:lnTo>
                    <a:pt x="406" y="659"/>
                  </a:lnTo>
                  <a:lnTo>
                    <a:pt x="397" y="702"/>
                  </a:lnTo>
                  <a:lnTo>
                    <a:pt x="394" y="746"/>
                  </a:lnTo>
                  <a:lnTo>
                    <a:pt x="395" y="790"/>
                  </a:lnTo>
                  <a:lnTo>
                    <a:pt x="402" y="835"/>
                  </a:lnTo>
                  <a:lnTo>
                    <a:pt x="416" y="880"/>
                  </a:lnTo>
                  <a:lnTo>
                    <a:pt x="434" y="921"/>
                  </a:lnTo>
                  <a:lnTo>
                    <a:pt x="456" y="958"/>
                  </a:lnTo>
                  <a:lnTo>
                    <a:pt x="483" y="993"/>
                  </a:lnTo>
                  <a:lnTo>
                    <a:pt x="513" y="1024"/>
                  </a:lnTo>
                  <a:lnTo>
                    <a:pt x="547" y="1051"/>
                  </a:lnTo>
                  <a:lnTo>
                    <a:pt x="584" y="1074"/>
                  </a:lnTo>
                  <a:lnTo>
                    <a:pt x="623" y="1092"/>
                  </a:lnTo>
                  <a:lnTo>
                    <a:pt x="665" y="1107"/>
                  </a:lnTo>
                  <a:lnTo>
                    <a:pt x="708" y="1115"/>
                  </a:lnTo>
                  <a:lnTo>
                    <a:pt x="751" y="1119"/>
                  </a:lnTo>
                  <a:lnTo>
                    <a:pt x="797" y="1117"/>
                  </a:lnTo>
                  <a:lnTo>
                    <a:pt x="842" y="1110"/>
                  </a:lnTo>
                  <a:lnTo>
                    <a:pt x="887" y="1096"/>
                  </a:lnTo>
                  <a:lnTo>
                    <a:pt x="928" y="1078"/>
                  </a:lnTo>
                  <a:lnTo>
                    <a:pt x="966" y="1056"/>
                  </a:lnTo>
                  <a:lnTo>
                    <a:pt x="1001" y="1029"/>
                  </a:lnTo>
                  <a:lnTo>
                    <a:pt x="1032" y="1000"/>
                  </a:lnTo>
                  <a:lnTo>
                    <a:pt x="1059" y="966"/>
                  </a:lnTo>
                  <a:lnTo>
                    <a:pt x="1082" y="929"/>
                  </a:lnTo>
                  <a:lnTo>
                    <a:pt x="1101" y="890"/>
                  </a:lnTo>
                  <a:lnTo>
                    <a:pt x="1114" y="849"/>
                  </a:lnTo>
                  <a:lnTo>
                    <a:pt x="1123" y="806"/>
                  </a:lnTo>
                  <a:lnTo>
                    <a:pt x="1127" y="763"/>
                  </a:lnTo>
                  <a:lnTo>
                    <a:pt x="1125" y="718"/>
                  </a:lnTo>
                  <a:lnTo>
                    <a:pt x="1118" y="672"/>
                  </a:lnTo>
                  <a:lnTo>
                    <a:pt x="1105" y="629"/>
                  </a:lnTo>
                  <a:lnTo>
                    <a:pt x="1087" y="588"/>
                  </a:lnTo>
                  <a:lnTo>
                    <a:pt x="1065" y="550"/>
                  </a:lnTo>
                  <a:lnTo>
                    <a:pt x="1037" y="515"/>
                  </a:lnTo>
                  <a:lnTo>
                    <a:pt x="1007" y="484"/>
                  </a:lnTo>
                  <a:lnTo>
                    <a:pt x="974" y="458"/>
                  </a:lnTo>
                  <a:lnTo>
                    <a:pt x="937" y="434"/>
                  </a:lnTo>
                  <a:lnTo>
                    <a:pt x="897" y="416"/>
                  </a:lnTo>
                  <a:lnTo>
                    <a:pt x="856" y="402"/>
                  </a:lnTo>
                  <a:lnTo>
                    <a:pt x="813" y="393"/>
                  </a:lnTo>
                  <a:lnTo>
                    <a:pt x="769" y="389"/>
                  </a:lnTo>
                  <a:close/>
                  <a:moveTo>
                    <a:pt x="687" y="0"/>
                  </a:moveTo>
                  <a:lnTo>
                    <a:pt x="830" y="0"/>
                  </a:lnTo>
                  <a:lnTo>
                    <a:pt x="845" y="2"/>
                  </a:lnTo>
                  <a:lnTo>
                    <a:pt x="859" y="8"/>
                  </a:lnTo>
                  <a:lnTo>
                    <a:pt x="870" y="18"/>
                  </a:lnTo>
                  <a:lnTo>
                    <a:pt x="878" y="30"/>
                  </a:lnTo>
                  <a:lnTo>
                    <a:pt x="884" y="45"/>
                  </a:lnTo>
                  <a:lnTo>
                    <a:pt x="906" y="184"/>
                  </a:lnTo>
                  <a:lnTo>
                    <a:pt x="961" y="201"/>
                  </a:lnTo>
                  <a:lnTo>
                    <a:pt x="1013" y="222"/>
                  </a:lnTo>
                  <a:lnTo>
                    <a:pt x="1063" y="248"/>
                  </a:lnTo>
                  <a:lnTo>
                    <a:pt x="1180" y="166"/>
                  </a:lnTo>
                  <a:lnTo>
                    <a:pt x="1194" y="159"/>
                  </a:lnTo>
                  <a:lnTo>
                    <a:pt x="1209" y="157"/>
                  </a:lnTo>
                  <a:lnTo>
                    <a:pt x="1223" y="158"/>
                  </a:lnTo>
                  <a:lnTo>
                    <a:pt x="1237" y="163"/>
                  </a:lnTo>
                  <a:lnTo>
                    <a:pt x="1250" y="172"/>
                  </a:lnTo>
                  <a:lnTo>
                    <a:pt x="1298" y="222"/>
                  </a:lnTo>
                  <a:lnTo>
                    <a:pt x="1348" y="272"/>
                  </a:lnTo>
                  <a:lnTo>
                    <a:pt x="1358" y="284"/>
                  </a:lnTo>
                  <a:lnTo>
                    <a:pt x="1363" y="299"/>
                  </a:lnTo>
                  <a:lnTo>
                    <a:pt x="1364" y="313"/>
                  </a:lnTo>
                  <a:lnTo>
                    <a:pt x="1361" y="328"/>
                  </a:lnTo>
                  <a:lnTo>
                    <a:pt x="1355" y="342"/>
                  </a:lnTo>
                  <a:lnTo>
                    <a:pt x="1271" y="458"/>
                  </a:lnTo>
                  <a:lnTo>
                    <a:pt x="1296" y="505"/>
                  </a:lnTo>
                  <a:lnTo>
                    <a:pt x="1318" y="557"/>
                  </a:lnTo>
                  <a:lnTo>
                    <a:pt x="1333" y="609"/>
                  </a:lnTo>
                  <a:lnTo>
                    <a:pt x="1475" y="633"/>
                  </a:lnTo>
                  <a:lnTo>
                    <a:pt x="1490" y="639"/>
                  </a:lnTo>
                  <a:lnTo>
                    <a:pt x="1502" y="647"/>
                  </a:lnTo>
                  <a:lnTo>
                    <a:pt x="1511" y="658"/>
                  </a:lnTo>
                  <a:lnTo>
                    <a:pt x="1518" y="671"/>
                  </a:lnTo>
                  <a:lnTo>
                    <a:pt x="1521" y="686"/>
                  </a:lnTo>
                  <a:lnTo>
                    <a:pt x="1521" y="827"/>
                  </a:lnTo>
                  <a:lnTo>
                    <a:pt x="1519" y="843"/>
                  </a:lnTo>
                  <a:lnTo>
                    <a:pt x="1512" y="856"/>
                  </a:lnTo>
                  <a:lnTo>
                    <a:pt x="1503" y="868"/>
                  </a:lnTo>
                  <a:lnTo>
                    <a:pt x="1490" y="876"/>
                  </a:lnTo>
                  <a:lnTo>
                    <a:pt x="1475" y="881"/>
                  </a:lnTo>
                  <a:lnTo>
                    <a:pt x="1333" y="904"/>
                  </a:lnTo>
                  <a:lnTo>
                    <a:pt x="1316" y="956"/>
                  </a:lnTo>
                  <a:lnTo>
                    <a:pt x="1295" y="1007"/>
                  </a:lnTo>
                  <a:lnTo>
                    <a:pt x="1270" y="1055"/>
                  </a:lnTo>
                  <a:lnTo>
                    <a:pt x="1350" y="1171"/>
                  </a:lnTo>
                  <a:lnTo>
                    <a:pt x="1358" y="1185"/>
                  </a:lnTo>
                  <a:lnTo>
                    <a:pt x="1361" y="1199"/>
                  </a:lnTo>
                  <a:lnTo>
                    <a:pt x="1360" y="1214"/>
                  </a:lnTo>
                  <a:lnTo>
                    <a:pt x="1355" y="1228"/>
                  </a:lnTo>
                  <a:lnTo>
                    <a:pt x="1345" y="1240"/>
                  </a:lnTo>
                  <a:lnTo>
                    <a:pt x="1245" y="1339"/>
                  </a:lnTo>
                  <a:lnTo>
                    <a:pt x="1232" y="1348"/>
                  </a:lnTo>
                  <a:lnTo>
                    <a:pt x="1218" y="1353"/>
                  </a:lnTo>
                  <a:lnTo>
                    <a:pt x="1203" y="1354"/>
                  </a:lnTo>
                  <a:lnTo>
                    <a:pt x="1188" y="1352"/>
                  </a:lnTo>
                  <a:lnTo>
                    <a:pt x="1175" y="1345"/>
                  </a:lnTo>
                  <a:lnTo>
                    <a:pt x="1058" y="1262"/>
                  </a:lnTo>
                  <a:lnTo>
                    <a:pt x="1010" y="1288"/>
                  </a:lnTo>
                  <a:lnTo>
                    <a:pt x="959" y="1308"/>
                  </a:lnTo>
                  <a:lnTo>
                    <a:pt x="906" y="1324"/>
                  </a:lnTo>
                  <a:lnTo>
                    <a:pt x="882" y="1465"/>
                  </a:lnTo>
                  <a:lnTo>
                    <a:pt x="876" y="1479"/>
                  </a:lnTo>
                  <a:lnTo>
                    <a:pt x="868" y="1492"/>
                  </a:lnTo>
                  <a:lnTo>
                    <a:pt x="856" y="1501"/>
                  </a:lnTo>
                  <a:lnTo>
                    <a:pt x="842" y="1508"/>
                  </a:lnTo>
                  <a:lnTo>
                    <a:pt x="828" y="1510"/>
                  </a:lnTo>
                  <a:lnTo>
                    <a:pt x="685" y="1510"/>
                  </a:lnTo>
                  <a:lnTo>
                    <a:pt x="669" y="1508"/>
                  </a:lnTo>
                  <a:lnTo>
                    <a:pt x="655" y="1501"/>
                  </a:lnTo>
                  <a:lnTo>
                    <a:pt x="645" y="1491"/>
                  </a:lnTo>
                  <a:lnTo>
                    <a:pt x="636" y="1479"/>
                  </a:lnTo>
                  <a:lnTo>
                    <a:pt x="631" y="1464"/>
                  </a:lnTo>
                  <a:lnTo>
                    <a:pt x="609" y="1324"/>
                  </a:lnTo>
                  <a:lnTo>
                    <a:pt x="557" y="1308"/>
                  </a:lnTo>
                  <a:lnTo>
                    <a:pt x="507" y="1287"/>
                  </a:lnTo>
                  <a:lnTo>
                    <a:pt x="459" y="1262"/>
                  </a:lnTo>
                  <a:lnTo>
                    <a:pt x="342" y="1345"/>
                  </a:lnTo>
                  <a:lnTo>
                    <a:pt x="328" y="1352"/>
                  </a:lnTo>
                  <a:lnTo>
                    <a:pt x="313" y="1355"/>
                  </a:lnTo>
                  <a:lnTo>
                    <a:pt x="299" y="1354"/>
                  </a:lnTo>
                  <a:lnTo>
                    <a:pt x="285" y="1348"/>
                  </a:lnTo>
                  <a:lnTo>
                    <a:pt x="272" y="1339"/>
                  </a:lnTo>
                  <a:lnTo>
                    <a:pt x="222" y="1289"/>
                  </a:lnTo>
                  <a:lnTo>
                    <a:pt x="173" y="1239"/>
                  </a:lnTo>
                  <a:lnTo>
                    <a:pt x="164" y="1227"/>
                  </a:lnTo>
                  <a:lnTo>
                    <a:pt x="159" y="1213"/>
                  </a:lnTo>
                  <a:lnTo>
                    <a:pt x="158" y="1198"/>
                  </a:lnTo>
                  <a:lnTo>
                    <a:pt x="160" y="1184"/>
                  </a:lnTo>
                  <a:lnTo>
                    <a:pt x="167" y="1170"/>
                  </a:lnTo>
                  <a:lnTo>
                    <a:pt x="251" y="1055"/>
                  </a:lnTo>
                  <a:lnTo>
                    <a:pt x="226" y="1007"/>
                  </a:lnTo>
                  <a:lnTo>
                    <a:pt x="203" y="956"/>
                  </a:lnTo>
                  <a:lnTo>
                    <a:pt x="187" y="904"/>
                  </a:lnTo>
                  <a:lnTo>
                    <a:pt x="46" y="879"/>
                  </a:lnTo>
                  <a:lnTo>
                    <a:pt x="30" y="874"/>
                  </a:lnTo>
                  <a:lnTo>
                    <a:pt x="18" y="866"/>
                  </a:lnTo>
                  <a:lnTo>
                    <a:pt x="9" y="854"/>
                  </a:lnTo>
                  <a:lnTo>
                    <a:pt x="2" y="841"/>
                  </a:lnTo>
                  <a:lnTo>
                    <a:pt x="0" y="825"/>
                  </a:lnTo>
                  <a:lnTo>
                    <a:pt x="0" y="684"/>
                  </a:lnTo>
                  <a:lnTo>
                    <a:pt x="2" y="668"/>
                  </a:lnTo>
                  <a:lnTo>
                    <a:pt x="9" y="654"/>
                  </a:lnTo>
                  <a:lnTo>
                    <a:pt x="18" y="643"/>
                  </a:lnTo>
                  <a:lnTo>
                    <a:pt x="31" y="634"/>
                  </a:lnTo>
                  <a:lnTo>
                    <a:pt x="46" y="630"/>
                  </a:lnTo>
                  <a:lnTo>
                    <a:pt x="186" y="607"/>
                  </a:lnTo>
                  <a:lnTo>
                    <a:pt x="202" y="554"/>
                  </a:lnTo>
                  <a:lnTo>
                    <a:pt x="222" y="504"/>
                  </a:lnTo>
                  <a:lnTo>
                    <a:pt x="249" y="456"/>
                  </a:lnTo>
                  <a:lnTo>
                    <a:pt x="165" y="339"/>
                  </a:lnTo>
                  <a:lnTo>
                    <a:pt x="158" y="325"/>
                  </a:lnTo>
                  <a:lnTo>
                    <a:pt x="155" y="310"/>
                  </a:lnTo>
                  <a:lnTo>
                    <a:pt x="156" y="296"/>
                  </a:lnTo>
                  <a:lnTo>
                    <a:pt x="162" y="282"/>
                  </a:lnTo>
                  <a:lnTo>
                    <a:pt x="170" y="269"/>
                  </a:lnTo>
                  <a:lnTo>
                    <a:pt x="221" y="220"/>
                  </a:lnTo>
                  <a:lnTo>
                    <a:pt x="271" y="170"/>
                  </a:lnTo>
                  <a:lnTo>
                    <a:pt x="284" y="162"/>
                  </a:lnTo>
                  <a:lnTo>
                    <a:pt x="297" y="157"/>
                  </a:lnTo>
                  <a:lnTo>
                    <a:pt x="312" y="156"/>
                  </a:lnTo>
                  <a:lnTo>
                    <a:pt x="327" y="158"/>
                  </a:lnTo>
                  <a:lnTo>
                    <a:pt x="341" y="165"/>
                  </a:lnTo>
                  <a:lnTo>
                    <a:pt x="456" y="248"/>
                  </a:lnTo>
                  <a:lnTo>
                    <a:pt x="504" y="223"/>
                  </a:lnTo>
                  <a:lnTo>
                    <a:pt x="555" y="202"/>
                  </a:lnTo>
                  <a:lnTo>
                    <a:pt x="609" y="186"/>
                  </a:lnTo>
                  <a:lnTo>
                    <a:pt x="633" y="44"/>
                  </a:lnTo>
                  <a:lnTo>
                    <a:pt x="638" y="29"/>
                  </a:lnTo>
                  <a:lnTo>
                    <a:pt x="647" y="17"/>
                  </a:lnTo>
                  <a:lnTo>
                    <a:pt x="658" y="7"/>
                  </a:lnTo>
                  <a:lnTo>
                    <a:pt x="672" y="2"/>
                  </a:lnTo>
                  <a:lnTo>
                    <a:pt x="6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9" name="Freeform 688"/>
            <p:cNvSpPr>
              <a:spLocks noEditPoints="1"/>
            </p:cNvSpPr>
            <p:nvPr/>
          </p:nvSpPr>
          <p:spPr bwMode="auto">
            <a:xfrm>
              <a:off x="11583988" y="2873375"/>
              <a:ext cx="307975" cy="238125"/>
            </a:xfrm>
            <a:custGeom>
              <a:avLst/>
              <a:gdLst>
                <a:gd name="T0" fmla="*/ 1580 w 3489"/>
                <a:gd name="T1" fmla="*/ 2365 h 2698"/>
                <a:gd name="T2" fmla="*/ 1552 w 3489"/>
                <a:gd name="T3" fmla="*/ 2385 h 2698"/>
                <a:gd name="T4" fmla="*/ 1541 w 3489"/>
                <a:gd name="T5" fmla="*/ 2417 h 2698"/>
                <a:gd name="T6" fmla="*/ 1544 w 3489"/>
                <a:gd name="T7" fmla="*/ 2473 h 2698"/>
                <a:gd name="T8" fmla="*/ 1564 w 3489"/>
                <a:gd name="T9" fmla="*/ 2500 h 2698"/>
                <a:gd name="T10" fmla="*/ 1597 w 3489"/>
                <a:gd name="T11" fmla="*/ 2512 h 2698"/>
                <a:gd name="T12" fmla="*/ 1909 w 3489"/>
                <a:gd name="T13" fmla="*/ 2509 h 2698"/>
                <a:gd name="T14" fmla="*/ 1936 w 3489"/>
                <a:gd name="T15" fmla="*/ 2489 h 2698"/>
                <a:gd name="T16" fmla="*/ 1947 w 3489"/>
                <a:gd name="T17" fmla="*/ 2456 h 2698"/>
                <a:gd name="T18" fmla="*/ 1944 w 3489"/>
                <a:gd name="T19" fmla="*/ 2399 h 2698"/>
                <a:gd name="T20" fmla="*/ 1924 w 3489"/>
                <a:gd name="T21" fmla="*/ 2372 h 2698"/>
                <a:gd name="T22" fmla="*/ 1891 w 3489"/>
                <a:gd name="T23" fmla="*/ 2361 h 2698"/>
                <a:gd name="T24" fmla="*/ 254 w 3489"/>
                <a:gd name="T25" fmla="*/ 208 h 2698"/>
                <a:gd name="T26" fmla="*/ 228 w 3489"/>
                <a:gd name="T27" fmla="*/ 216 h 2698"/>
                <a:gd name="T28" fmla="*/ 212 w 3489"/>
                <a:gd name="T29" fmla="*/ 238 h 2698"/>
                <a:gd name="T30" fmla="*/ 208 w 3489"/>
                <a:gd name="T31" fmla="*/ 2112 h 2698"/>
                <a:gd name="T32" fmla="*/ 218 w 3489"/>
                <a:gd name="T33" fmla="*/ 2138 h 2698"/>
                <a:gd name="T34" fmla="*/ 239 w 3489"/>
                <a:gd name="T35" fmla="*/ 2154 h 2698"/>
                <a:gd name="T36" fmla="*/ 3235 w 3489"/>
                <a:gd name="T37" fmla="*/ 2156 h 2698"/>
                <a:gd name="T38" fmla="*/ 3261 w 3489"/>
                <a:gd name="T39" fmla="*/ 2148 h 2698"/>
                <a:gd name="T40" fmla="*/ 3277 w 3489"/>
                <a:gd name="T41" fmla="*/ 2127 h 2698"/>
                <a:gd name="T42" fmla="*/ 3279 w 3489"/>
                <a:gd name="T43" fmla="*/ 252 h 2698"/>
                <a:gd name="T44" fmla="*/ 3271 w 3489"/>
                <a:gd name="T45" fmla="*/ 226 h 2698"/>
                <a:gd name="T46" fmla="*/ 3249 w 3489"/>
                <a:gd name="T47" fmla="*/ 210 h 2698"/>
                <a:gd name="T48" fmla="*/ 254 w 3489"/>
                <a:gd name="T49" fmla="*/ 208 h 2698"/>
                <a:gd name="T50" fmla="*/ 3235 w 3489"/>
                <a:gd name="T51" fmla="*/ 0 h 2698"/>
                <a:gd name="T52" fmla="*/ 3315 w 3489"/>
                <a:gd name="T53" fmla="*/ 13 h 2698"/>
                <a:gd name="T54" fmla="*/ 3385 w 3489"/>
                <a:gd name="T55" fmla="*/ 49 h 2698"/>
                <a:gd name="T56" fmla="*/ 3440 w 3489"/>
                <a:gd name="T57" fmla="*/ 103 h 2698"/>
                <a:gd name="T58" fmla="*/ 3476 w 3489"/>
                <a:gd name="T59" fmla="*/ 173 h 2698"/>
                <a:gd name="T60" fmla="*/ 3489 w 3489"/>
                <a:gd name="T61" fmla="*/ 252 h 2698"/>
                <a:gd name="T62" fmla="*/ 3488 w 3489"/>
                <a:gd name="T63" fmla="*/ 2485 h 2698"/>
                <a:gd name="T64" fmla="*/ 3474 w 3489"/>
                <a:gd name="T65" fmla="*/ 2552 h 2698"/>
                <a:gd name="T66" fmla="*/ 3442 w 3489"/>
                <a:gd name="T67" fmla="*/ 2611 h 2698"/>
                <a:gd name="T68" fmla="*/ 3394 w 3489"/>
                <a:gd name="T69" fmla="*/ 2657 h 2698"/>
                <a:gd name="T70" fmla="*/ 3333 w 3489"/>
                <a:gd name="T71" fmla="*/ 2688 h 2698"/>
                <a:gd name="T72" fmla="*/ 3264 w 3489"/>
                <a:gd name="T73" fmla="*/ 2698 h 2698"/>
                <a:gd name="T74" fmla="*/ 188 w 3489"/>
                <a:gd name="T75" fmla="*/ 2695 h 2698"/>
                <a:gd name="T76" fmla="*/ 123 w 3489"/>
                <a:gd name="T77" fmla="*/ 2674 h 2698"/>
                <a:gd name="T78" fmla="*/ 68 w 3489"/>
                <a:gd name="T79" fmla="*/ 2636 h 2698"/>
                <a:gd name="T80" fmla="*/ 28 w 3489"/>
                <a:gd name="T81" fmla="*/ 2582 h 2698"/>
                <a:gd name="T82" fmla="*/ 4 w 3489"/>
                <a:gd name="T83" fmla="*/ 2519 h 2698"/>
                <a:gd name="T84" fmla="*/ 0 w 3489"/>
                <a:gd name="T85" fmla="*/ 252 h 2698"/>
                <a:gd name="T86" fmla="*/ 13 w 3489"/>
                <a:gd name="T87" fmla="*/ 173 h 2698"/>
                <a:gd name="T88" fmla="*/ 49 w 3489"/>
                <a:gd name="T89" fmla="*/ 103 h 2698"/>
                <a:gd name="T90" fmla="*/ 104 w 3489"/>
                <a:gd name="T91" fmla="*/ 49 h 2698"/>
                <a:gd name="T92" fmla="*/ 174 w 3489"/>
                <a:gd name="T93" fmla="*/ 13 h 2698"/>
                <a:gd name="T94" fmla="*/ 254 w 3489"/>
                <a:gd name="T95" fmla="*/ 0 h 2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489" h="2698">
                  <a:moveTo>
                    <a:pt x="1597" y="2361"/>
                  </a:moveTo>
                  <a:lnTo>
                    <a:pt x="1580" y="2365"/>
                  </a:lnTo>
                  <a:lnTo>
                    <a:pt x="1564" y="2372"/>
                  </a:lnTo>
                  <a:lnTo>
                    <a:pt x="1552" y="2385"/>
                  </a:lnTo>
                  <a:lnTo>
                    <a:pt x="1544" y="2399"/>
                  </a:lnTo>
                  <a:lnTo>
                    <a:pt x="1541" y="2417"/>
                  </a:lnTo>
                  <a:lnTo>
                    <a:pt x="1541" y="2456"/>
                  </a:lnTo>
                  <a:lnTo>
                    <a:pt x="1544" y="2473"/>
                  </a:lnTo>
                  <a:lnTo>
                    <a:pt x="1552" y="2489"/>
                  </a:lnTo>
                  <a:lnTo>
                    <a:pt x="1564" y="2500"/>
                  </a:lnTo>
                  <a:lnTo>
                    <a:pt x="1580" y="2509"/>
                  </a:lnTo>
                  <a:lnTo>
                    <a:pt x="1597" y="2512"/>
                  </a:lnTo>
                  <a:lnTo>
                    <a:pt x="1891" y="2512"/>
                  </a:lnTo>
                  <a:lnTo>
                    <a:pt x="1909" y="2509"/>
                  </a:lnTo>
                  <a:lnTo>
                    <a:pt x="1924" y="2500"/>
                  </a:lnTo>
                  <a:lnTo>
                    <a:pt x="1936" y="2489"/>
                  </a:lnTo>
                  <a:lnTo>
                    <a:pt x="1944" y="2473"/>
                  </a:lnTo>
                  <a:lnTo>
                    <a:pt x="1947" y="2456"/>
                  </a:lnTo>
                  <a:lnTo>
                    <a:pt x="1947" y="2417"/>
                  </a:lnTo>
                  <a:lnTo>
                    <a:pt x="1944" y="2399"/>
                  </a:lnTo>
                  <a:lnTo>
                    <a:pt x="1936" y="2385"/>
                  </a:lnTo>
                  <a:lnTo>
                    <a:pt x="1924" y="2372"/>
                  </a:lnTo>
                  <a:lnTo>
                    <a:pt x="1909" y="2365"/>
                  </a:lnTo>
                  <a:lnTo>
                    <a:pt x="1891" y="2361"/>
                  </a:lnTo>
                  <a:lnTo>
                    <a:pt x="1597" y="2361"/>
                  </a:lnTo>
                  <a:close/>
                  <a:moveTo>
                    <a:pt x="254" y="208"/>
                  </a:moveTo>
                  <a:lnTo>
                    <a:pt x="239" y="210"/>
                  </a:lnTo>
                  <a:lnTo>
                    <a:pt x="228" y="216"/>
                  </a:lnTo>
                  <a:lnTo>
                    <a:pt x="218" y="226"/>
                  </a:lnTo>
                  <a:lnTo>
                    <a:pt x="212" y="238"/>
                  </a:lnTo>
                  <a:lnTo>
                    <a:pt x="208" y="252"/>
                  </a:lnTo>
                  <a:lnTo>
                    <a:pt x="208" y="2112"/>
                  </a:lnTo>
                  <a:lnTo>
                    <a:pt x="212" y="2127"/>
                  </a:lnTo>
                  <a:lnTo>
                    <a:pt x="218" y="2138"/>
                  </a:lnTo>
                  <a:lnTo>
                    <a:pt x="228" y="2148"/>
                  </a:lnTo>
                  <a:lnTo>
                    <a:pt x="239" y="2154"/>
                  </a:lnTo>
                  <a:lnTo>
                    <a:pt x="254" y="2156"/>
                  </a:lnTo>
                  <a:lnTo>
                    <a:pt x="3235" y="2156"/>
                  </a:lnTo>
                  <a:lnTo>
                    <a:pt x="3250" y="2154"/>
                  </a:lnTo>
                  <a:lnTo>
                    <a:pt x="3261" y="2148"/>
                  </a:lnTo>
                  <a:lnTo>
                    <a:pt x="3271" y="2138"/>
                  </a:lnTo>
                  <a:lnTo>
                    <a:pt x="3277" y="2127"/>
                  </a:lnTo>
                  <a:lnTo>
                    <a:pt x="3279" y="2112"/>
                  </a:lnTo>
                  <a:lnTo>
                    <a:pt x="3279" y="252"/>
                  </a:lnTo>
                  <a:lnTo>
                    <a:pt x="3277" y="238"/>
                  </a:lnTo>
                  <a:lnTo>
                    <a:pt x="3271" y="226"/>
                  </a:lnTo>
                  <a:lnTo>
                    <a:pt x="3260" y="216"/>
                  </a:lnTo>
                  <a:lnTo>
                    <a:pt x="3249" y="210"/>
                  </a:lnTo>
                  <a:lnTo>
                    <a:pt x="3235" y="208"/>
                  </a:lnTo>
                  <a:lnTo>
                    <a:pt x="254" y="208"/>
                  </a:lnTo>
                  <a:close/>
                  <a:moveTo>
                    <a:pt x="254" y="0"/>
                  </a:moveTo>
                  <a:lnTo>
                    <a:pt x="3235" y="0"/>
                  </a:lnTo>
                  <a:lnTo>
                    <a:pt x="3276" y="3"/>
                  </a:lnTo>
                  <a:lnTo>
                    <a:pt x="3315" y="13"/>
                  </a:lnTo>
                  <a:lnTo>
                    <a:pt x="3351" y="29"/>
                  </a:lnTo>
                  <a:lnTo>
                    <a:pt x="3385" y="49"/>
                  </a:lnTo>
                  <a:lnTo>
                    <a:pt x="3415" y="74"/>
                  </a:lnTo>
                  <a:lnTo>
                    <a:pt x="3440" y="103"/>
                  </a:lnTo>
                  <a:lnTo>
                    <a:pt x="3460" y="136"/>
                  </a:lnTo>
                  <a:lnTo>
                    <a:pt x="3476" y="173"/>
                  </a:lnTo>
                  <a:lnTo>
                    <a:pt x="3486" y="212"/>
                  </a:lnTo>
                  <a:lnTo>
                    <a:pt x="3489" y="252"/>
                  </a:lnTo>
                  <a:lnTo>
                    <a:pt x="3489" y="2068"/>
                  </a:lnTo>
                  <a:lnTo>
                    <a:pt x="3488" y="2485"/>
                  </a:lnTo>
                  <a:lnTo>
                    <a:pt x="3484" y="2519"/>
                  </a:lnTo>
                  <a:lnTo>
                    <a:pt x="3474" y="2552"/>
                  </a:lnTo>
                  <a:lnTo>
                    <a:pt x="3460" y="2582"/>
                  </a:lnTo>
                  <a:lnTo>
                    <a:pt x="3442" y="2611"/>
                  </a:lnTo>
                  <a:lnTo>
                    <a:pt x="3420" y="2636"/>
                  </a:lnTo>
                  <a:lnTo>
                    <a:pt x="3394" y="2657"/>
                  </a:lnTo>
                  <a:lnTo>
                    <a:pt x="3365" y="2674"/>
                  </a:lnTo>
                  <a:lnTo>
                    <a:pt x="3333" y="2688"/>
                  </a:lnTo>
                  <a:lnTo>
                    <a:pt x="3300" y="2695"/>
                  </a:lnTo>
                  <a:lnTo>
                    <a:pt x="3264" y="2698"/>
                  </a:lnTo>
                  <a:lnTo>
                    <a:pt x="223" y="2698"/>
                  </a:lnTo>
                  <a:lnTo>
                    <a:pt x="188" y="2695"/>
                  </a:lnTo>
                  <a:lnTo>
                    <a:pt x="154" y="2688"/>
                  </a:lnTo>
                  <a:lnTo>
                    <a:pt x="123" y="2674"/>
                  </a:lnTo>
                  <a:lnTo>
                    <a:pt x="94" y="2657"/>
                  </a:lnTo>
                  <a:lnTo>
                    <a:pt x="68" y="2636"/>
                  </a:lnTo>
                  <a:lnTo>
                    <a:pt x="46" y="2611"/>
                  </a:lnTo>
                  <a:lnTo>
                    <a:pt x="28" y="2582"/>
                  </a:lnTo>
                  <a:lnTo>
                    <a:pt x="14" y="2552"/>
                  </a:lnTo>
                  <a:lnTo>
                    <a:pt x="4" y="2519"/>
                  </a:lnTo>
                  <a:lnTo>
                    <a:pt x="0" y="2485"/>
                  </a:lnTo>
                  <a:lnTo>
                    <a:pt x="0" y="252"/>
                  </a:lnTo>
                  <a:lnTo>
                    <a:pt x="3" y="212"/>
                  </a:lnTo>
                  <a:lnTo>
                    <a:pt x="13" y="173"/>
                  </a:lnTo>
                  <a:lnTo>
                    <a:pt x="29" y="136"/>
                  </a:lnTo>
                  <a:lnTo>
                    <a:pt x="49" y="103"/>
                  </a:lnTo>
                  <a:lnTo>
                    <a:pt x="74" y="74"/>
                  </a:lnTo>
                  <a:lnTo>
                    <a:pt x="104" y="49"/>
                  </a:lnTo>
                  <a:lnTo>
                    <a:pt x="137" y="29"/>
                  </a:lnTo>
                  <a:lnTo>
                    <a:pt x="174" y="13"/>
                  </a:lnTo>
                  <a:lnTo>
                    <a:pt x="213" y="3"/>
                  </a:lnTo>
                  <a:lnTo>
                    <a:pt x="2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35" name="Group 1734"/>
          <p:cNvGrpSpPr/>
          <p:nvPr/>
        </p:nvGrpSpPr>
        <p:grpSpPr>
          <a:xfrm>
            <a:off x="10714351" y="3839845"/>
            <a:ext cx="307976" cy="252413"/>
            <a:chOff x="10833100" y="2889250"/>
            <a:chExt cx="307976" cy="2524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63" name="Freeform 693"/>
            <p:cNvSpPr>
              <a:spLocks noEditPoints="1"/>
            </p:cNvSpPr>
            <p:nvPr/>
          </p:nvSpPr>
          <p:spPr bwMode="auto">
            <a:xfrm>
              <a:off x="11020425" y="2892425"/>
              <a:ext cx="95250" cy="112713"/>
            </a:xfrm>
            <a:custGeom>
              <a:avLst/>
              <a:gdLst>
                <a:gd name="T0" fmla="*/ 632 w 1078"/>
                <a:gd name="T1" fmla="*/ 603 h 1204"/>
                <a:gd name="T2" fmla="*/ 1033 w 1078"/>
                <a:gd name="T3" fmla="*/ 1066 h 1204"/>
                <a:gd name="T4" fmla="*/ 932 w 1078"/>
                <a:gd name="T5" fmla="*/ 1132 h 1204"/>
                <a:gd name="T6" fmla="*/ 819 w 1078"/>
                <a:gd name="T7" fmla="*/ 1177 h 1204"/>
                <a:gd name="T8" fmla="*/ 696 w 1078"/>
                <a:gd name="T9" fmla="*/ 1201 h 1204"/>
                <a:gd name="T10" fmla="*/ 574 w 1078"/>
                <a:gd name="T11" fmla="*/ 1201 h 1204"/>
                <a:gd name="T12" fmla="*/ 462 w 1078"/>
                <a:gd name="T13" fmla="*/ 1182 h 1204"/>
                <a:gd name="T14" fmla="*/ 359 w 1078"/>
                <a:gd name="T15" fmla="*/ 1145 h 1204"/>
                <a:gd name="T16" fmla="*/ 269 w 1078"/>
                <a:gd name="T17" fmla="*/ 1146 h 1204"/>
                <a:gd name="T18" fmla="*/ 187 w 1078"/>
                <a:gd name="T19" fmla="*/ 1179 h 1204"/>
                <a:gd name="T20" fmla="*/ 110 w 1078"/>
                <a:gd name="T21" fmla="*/ 1192 h 1204"/>
                <a:gd name="T22" fmla="*/ 42 w 1078"/>
                <a:gd name="T23" fmla="*/ 1189 h 1204"/>
                <a:gd name="T24" fmla="*/ 25 w 1078"/>
                <a:gd name="T25" fmla="*/ 1179 h 1204"/>
                <a:gd name="T26" fmla="*/ 22 w 1078"/>
                <a:gd name="T27" fmla="*/ 1161 h 1204"/>
                <a:gd name="T28" fmla="*/ 35 w 1078"/>
                <a:gd name="T29" fmla="*/ 1146 h 1204"/>
                <a:gd name="T30" fmla="*/ 85 w 1078"/>
                <a:gd name="T31" fmla="*/ 1114 h 1204"/>
                <a:gd name="T32" fmla="*/ 124 w 1078"/>
                <a:gd name="T33" fmla="*/ 1072 h 1204"/>
                <a:gd name="T34" fmla="*/ 152 w 1078"/>
                <a:gd name="T35" fmla="*/ 1029 h 1204"/>
                <a:gd name="T36" fmla="*/ 128 w 1078"/>
                <a:gd name="T37" fmla="*/ 965 h 1204"/>
                <a:gd name="T38" fmla="*/ 67 w 1078"/>
                <a:gd name="T39" fmla="*/ 874 h 1204"/>
                <a:gd name="T40" fmla="*/ 24 w 1078"/>
                <a:gd name="T41" fmla="*/ 771 h 1204"/>
                <a:gd name="T42" fmla="*/ 2 w 1078"/>
                <a:gd name="T43" fmla="*/ 660 h 1204"/>
                <a:gd name="T44" fmla="*/ 3 w 1078"/>
                <a:gd name="T45" fmla="*/ 541 h 1204"/>
                <a:gd name="T46" fmla="*/ 29 w 1078"/>
                <a:gd name="T47" fmla="*/ 423 h 1204"/>
                <a:gd name="T48" fmla="*/ 76 w 1078"/>
                <a:gd name="T49" fmla="*/ 316 h 1204"/>
                <a:gd name="T50" fmla="*/ 144 w 1078"/>
                <a:gd name="T51" fmla="*/ 220 h 1204"/>
                <a:gd name="T52" fmla="*/ 230 w 1078"/>
                <a:gd name="T53" fmla="*/ 138 h 1204"/>
                <a:gd name="T54" fmla="*/ 330 w 1078"/>
                <a:gd name="T55" fmla="*/ 73 h 1204"/>
                <a:gd name="T56" fmla="*/ 444 w 1078"/>
                <a:gd name="T57" fmla="*/ 27 h 1204"/>
                <a:gd name="T58" fmla="*/ 567 w 1078"/>
                <a:gd name="T59" fmla="*/ 3 h 1204"/>
                <a:gd name="T60" fmla="*/ 632 w 1078"/>
                <a:gd name="T61" fmla="*/ 0 h 1204"/>
                <a:gd name="T62" fmla="*/ 632 w 1078"/>
                <a:gd name="T63" fmla="*/ 0 h 1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78" h="1204">
                  <a:moveTo>
                    <a:pt x="632" y="0"/>
                  </a:moveTo>
                  <a:lnTo>
                    <a:pt x="632" y="603"/>
                  </a:lnTo>
                  <a:lnTo>
                    <a:pt x="1078" y="1028"/>
                  </a:lnTo>
                  <a:lnTo>
                    <a:pt x="1033" y="1066"/>
                  </a:lnTo>
                  <a:lnTo>
                    <a:pt x="984" y="1101"/>
                  </a:lnTo>
                  <a:lnTo>
                    <a:pt x="932" y="1132"/>
                  </a:lnTo>
                  <a:lnTo>
                    <a:pt x="877" y="1157"/>
                  </a:lnTo>
                  <a:lnTo>
                    <a:pt x="819" y="1177"/>
                  </a:lnTo>
                  <a:lnTo>
                    <a:pt x="759" y="1192"/>
                  </a:lnTo>
                  <a:lnTo>
                    <a:pt x="696" y="1201"/>
                  </a:lnTo>
                  <a:lnTo>
                    <a:pt x="632" y="1204"/>
                  </a:lnTo>
                  <a:lnTo>
                    <a:pt x="574" y="1201"/>
                  </a:lnTo>
                  <a:lnTo>
                    <a:pt x="516" y="1194"/>
                  </a:lnTo>
                  <a:lnTo>
                    <a:pt x="462" y="1182"/>
                  </a:lnTo>
                  <a:lnTo>
                    <a:pt x="410" y="1166"/>
                  </a:lnTo>
                  <a:lnTo>
                    <a:pt x="359" y="1145"/>
                  </a:lnTo>
                  <a:lnTo>
                    <a:pt x="310" y="1121"/>
                  </a:lnTo>
                  <a:lnTo>
                    <a:pt x="269" y="1146"/>
                  </a:lnTo>
                  <a:lnTo>
                    <a:pt x="228" y="1166"/>
                  </a:lnTo>
                  <a:lnTo>
                    <a:pt x="187" y="1179"/>
                  </a:lnTo>
                  <a:lnTo>
                    <a:pt x="147" y="1188"/>
                  </a:lnTo>
                  <a:lnTo>
                    <a:pt x="110" y="1192"/>
                  </a:lnTo>
                  <a:lnTo>
                    <a:pt x="75" y="1193"/>
                  </a:lnTo>
                  <a:lnTo>
                    <a:pt x="42" y="1189"/>
                  </a:lnTo>
                  <a:lnTo>
                    <a:pt x="33" y="1186"/>
                  </a:lnTo>
                  <a:lnTo>
                    <a:pt x="25" y="1179"/>
                  </a:lnTo>
                  <a:lnTo>
                    <a:pt x="22" y="1170"/>
                  </a:lnTo>
                  <a:lnTo>
                    <a:pt x="22" y="1161"/>
                  </a:lnTo>
                  <a:lnTo>
                    <a:pt x="26" y="1152"/>
                  </a:lnTo>
                  <a:lnTo>
                    <a:pt x="35" y="1146"/>
                  </a:lnTo>
                  <a:lnTo>
                    <a:pt x="61" y="1131"/>
                  </a:lnTo>
                  <a:lnTo>
                    <a:pt x="85" y="1114"/>
                  </a:lnTo>
                  <a:lnTo>
                    <a:pt x="106" y="1093"/>
                  </a:lnTo>
                  <a:lnTo>
                    <a:pt x="124" y="1072"/>
                  </a:lnTo>
                  <a:lnTo>
                    <a:pt x="140" y="1050"/>
                  </a:lnTo>
                  <a:lnTo>
                    <a:pt x="152" y="1029"/>
                  </a:lnTo>
                  <a:lnTo>
                    <a:pt x="164" y="1008"/>
                  </a:lnTo>
                  <a:lnTo>
                    <a:pt x="128" y="965"/>
                  </a:lnTo>
                  <a:lnTo>
                    <a:pt x="95" y="921"/>
                  </a:lnTo>
                  <a:lnTo>
                    <a:pt x="67" y="874"/>
                  </a:lnTo>
                  <a:lnTo>
                    <a:pt x="43" y="823"/>
                  </a:lnTo>
                  <a:lnTo>
                    <a:pt x="24" y="771"/>
                  </a:lnTo>
                  <a:lnTo>
                    <a:pt x="11" y="717"/>
                  </a:lnTo>
                  <a:lnTo>
                    <a:pt x="2" y="660"/>
                  </a:lnTo>
                  <a:lnTo>
                    <a:pt x="0" y="603"/>
                  </a:lnTo>
                  <a:lnTo>
                    <a:pt x="3" y="541"/>
                  </a:lnTo>
                  <a:lnTo>
                    <a:pt x="13" y="481"/>
                  </a:lnTo>
                  <a:lnTo>
                    <a:pt x="29" y="423"/>
                  </a:lnTo>
                  <a:lnTo>
                    <a:pt x="50" y="368"/>
                  </a:lnTo>
                  <a:lnTo>
                    <a:pt x="76" y="316"/>
                  </a:lnTo>
                  <a:lnTo>
                    <a:pt x="108" y="266"/>
                  </a:lnTo>
                  <a:lnTo>
                    <a:pt x="144" y="220"/>
                  </a:lnTo>
                  <a:lnTo>
                    <a:pt x="185" y="177"/>
                  </a:lnTo>
                  <a:lnTo>
                    <a:pt x="230" y="138"/>
                  </a:lnTo>
                  <a:lnTo>
                    <a:pt x="278" y="103"/>
                  </a:lnTo>
                  <a:lnTo>
                    <a:pt x="330" y="73"/>
                  </a:lnTo>
                  <a:lnTo>
                    <a:pt x="386" y="48"/>
                  </a:lnTo>
                  <a:lnTo>
                    <a:pt x="444" y="27"/>
                  </a:lnTo>
                  <a:lnTo>
                    <a:pt x="505" y="12"/>
                  </a:lnTo>
                  <a:lnTo>
                    <a:pt x="567" y="3"/>
                  </a:lnTo>
                  <a:lnTo>
                    <a:pt x="632" y="0"/>
                  </a:lnTo>
                  <a:close/>
                  <a:moveTo>
                    <a:pt x="632" y="0"/>
                  </a:moveTo>
                  <a:lnTo>
                    <a:pt x="632" y="0"/>
                  </a:lnTo>
                  <a:lnTo>
                    <a:pt x="632" y="0"/>
                  </a:lnTo>
                  <a:lnTo>
                    <a:pt x="6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4" name="Freeform 694"/>
            <p:cNvSpPr>
              <a:spLocks/>
            </p:cNvSpPr>
            <p:nvPr/>
          </p:nvSpPr>
          <p:spPr bwMode="auto">
            <a:xfrm>
              <a:off x="11091863" y="2932113"/>
              <a:ext cx="49213" cy="25400"/>
            </a:xfrm>
            <a:custGeom>
              <a:avLst/>
              <a:gdLst>
                <a:gd name="T0" fmla="*/ 537 w 549"/>
                <a:gd name="T1" fmla="*/ 0 h 258"/>
                <a:gd name="T2" fmla="*/ 543 w 549"/>
                <a:gd name="T3" fmla="*/ 33 h 258"/>
                <a:gd name="T4" fmla="*/ 549 w 549"/>
                <a:gd name="T5" fmla="*/ 66 h 258"/>
                <a:gd name="T6" fmla="*/ 52 w 549"/>
                <a:gd name="T7" fmla="*/ 258 h 258"/>
                <a:gd name="T8" fmla="*/ 0 w 549"/>
                <a:gd name="T9" fmla="*/ 209 h 258"/>
                <a:gd name="T10" fmla="*/ 537 w 549"/>
                <a:gd name="T11" fmla="*/ 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9" h="258">
                  <a:moveTo>
                    <a:pt x="537" y="0"/>
                  </a:moveTo>
                  <a:lnTo>
                    <a:pt x="543" y="33"/>
                  </a:lnTo>
                  <a:lnTo>
                    <a:pt x="549" y="66"/>
                  </a:lnTo>
                  <a:lnTo>
                    <a:pt x="52" y="258"/>
                  </a:lnTo>
                  <a:lnTo>
                    <a:pt x="0" y="209"/>
                  </a:lnTo>
                  <a:lnTo>
                    <a:pt x="5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5" name="Freeform 695"/>
            <p:cNvSpPr>
              <a:spLocks/>
            </p:cNvSpPr>
            <p:nvPr/>
          </p:nvSpPr>
          <p:spPr bwMode="auto">
            <a:xfrm>
              <a:off x="11085513" y="2921000"/>
              <a:ext cx="52388" cy="26988"/>
            </a:xfrm>
            <a:custGeom>
              <a:avLst/>
              <a:gdLst>
                <a:gd name="T0" fmla="*/ 571 w 597"/>
                <a:gd name="T1" fmla="*/ 0 h 280"/>
                <a:gd name="T2" fmla="*/ 584 w 597"/>
                <a:gd name="T3" fmla="*/ 30 h 280"/>
                <a:gd name="T4" fmla="*/ 597 w 597"/>
                <a:gd name="T5" fmla="*/ 60 h 280"/>
                <a:gd name="T6" fmla="*/ 27 w 597"/>
                <a:gd name="T7" fmla="*/ 280 h 280"/>
                <a:gd name="T8" fmla="*/ 0 w 597"/>
                <a:gd name="T9" fmla="*/ 255 h 280"/>
                <a:gd name="T10" fmla="*/ 0 w 597"/>
                <a:gd name="T11" fmla="*/ 220 h 280"/>
                <a:gd name="T12" fmla="*/ 571 w 597"/>
                <a:gd name="T1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7" h="280">
                  <a:moveTo>
                    <a:pt x="571" y="0"/>
                  </a:moveTo>
                  <a:lnTo>
                    <a:pt x="584" y="30"/>
                  </a:lnTo>
                  <a:lnTo>
                    <a:pt x="597" y="60"/>
                  </a:lnTo>
                  <a:lnTo>
                    <a:pt x="27" y="280"/>
                  </a:lnTo>
                  <a:lnTo>
                    <a:pt x="0" y="255"/>
                  </a:lnTo>
                  <a:lnTo>
                    <a:pt x="0" y="220"/>
                  </a:lnTo>
                  <a:lnTo>
                    <a:pt x="5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6" name="Freeform 696"/>
            <p:cNvSpPr>
              <a:spLocks/>
            </p:cNvSpPr>
            <p:nvPr/>
          </p:nvSpPr>
          <p:spPr bwMode="auto">
            <a:xfrm>
              <a:off x="11085513" y="2911475"/>
              <a:ext cx="47625" cy="23813"/>
            </a:xfrm>
            <a:custGeom>
              <a:avLst/>
              <a:gdLst>
                <a:gd name="T0" fmla="*/ 496 w 537"/>
                <a:gd name="T1" fmla="*/ 0 h 262"/>
                <a:gd name="T2" fmla="*/ 517 w 537"/>
                <a:gd name="T3" fmla="*/ 26 h 262"/>
                <a:gd name="T4" fmla="*/ 537 w 537"/>
                <a:gd name="T5" fmla="*/ 54 h 262"/>
                <a:gd name="T6" fmla="*/ 0 w 537"/>
                <a:gd name="T7" fmla="*/ 262 h 262"/>
                <a:gd name="T8" fmla="*/ 0 w 537"/>
                <a:gd name="T9" fmla="*/ 191 h 262"/>
                <a:gd name="T10" fmla="*/ 496 w 537"/>
                <a:gd name="T11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7" h="262">
                  <a:moveTo>
                    <a:pt x="496" y="0"/>
                  </a:moveTo>
                  <a:lnTo>
                    <a:pt x="517" y="26"/>
                  </a:lnTo>
                  <a:lnTo>
                    <a:pt x="537" y="54"/>
                  </a:lnTo>
                  <a:lnTo>
                    <a:pt x="0" y="262"/>
                  </a:lnTo>
                  <a:lnTo>
                    <a:pt x="0" y="191"/>
                  </a:lnTo>
                  <a:lnTo>
                    <a:pt x="4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7" name="Freeform 697"/>
            <p:cNvSpPr>
              <a:spLocks/>
            </p:cNvSpPr>
            <p:nvPr/>
          </p:nvSpPr>
          <p:spPr bwMode="auto">
            <a:xfrm>
              <a:off x="11085513" y="2901950"/>
              <a:ext cx="39688" cy="20638"/>
            </a:xfrm>
            <a:custGeom>
              <a:avLst/>
              <a:gdLst>
                <a:gd name="T0" fmla="*/ 391 w 448"/>
                <a:gd name="T1" fmla="*/ 0 h 222"/>
                <a:gd name="T2" fmla="*/ 420 w 448"/>
                <a:gd name="T3" fmla="*/ 23 h 222"/>
                <a:gd name="T4" fmla="*/ 448 w 448"/>
                <a:gd name="T5" fmla="*/ 48 h 222"/>
                <a:gd name="T6" fmla="*/ 0 w 448"/>
                <a:gd name="T7" fmla="*/ 222 h 222"/>
                <a:gd name="T8" fmla="*/ 0 w 448"/>
                <a:gd name="T9" fmla="*/ 151 h 222"/>
                <a:gd name="T10" fmla="*/ 391 w 448"/>
                <a:gd name="T1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8" h="222">
                  <a:moveTo>
                    <a:pt x="391" y="0"/>
                  </a:moveTo>
                  <a:lnTo>
                    <a:pt x="420" y="23"/>
                  </a:lnTo>
                  <a:lnTo>
                    <a:pt x="448" y="48"/>
                  </a:lnTo>
                  <a:lnTo>
                    <a:pt x="0" y="222"/>
                  </a:lnTo>
                  <a:lnTo>
                    <a:pt x="0" y="151"/>
                  </a:lnTo>
                  <a:lnTo>
                    <a:pt x="3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8" name="Freeform 698"/>
            <p:cNvSpPr>
              <a:spLocks/>
            </p:cNvSpPr>
            <p:nvPr/>
          </p:nvSpPr>
          <p:spPr bwMode="auto">
            <a:xfrm>
              <a:off x="11085513" y="2894013"/>
              <a:ext cx="28575" cy="14288"/>
            </a:xfrm>
            <a:custGeom>
              <a:avLst/>
              <a:gdLst>
                <a:gd name="T0" fmla="*/ 244 w 324"/>
                <a:gd name="T1" fmla="*/ 0 h 165"/>
                <a:gd name="T2" fmla="*/ 285 w 324"/>
                <a:gd name="T3" fmla="*/ 18 h 165"/>
                <a:gd name="T4" fmla="*/ 324 w 324"/>
                <a:gd name="T5" fmla="*/ 40 h 165"/>
                <a:gd name="T6" fmla="*/ 0 w 324"/>
                <a:gd name="T7" fmla="*/ 165 h 165"/>
                <a:gd name="T8" fmla="*/ 0 w 324"/>
                <a:gd name="T9" fmla="*/ 94 h 165"/>
                <a:gd name="T10" fmla="*/ 244 w 324"/>
                <a:gd name="T1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4" h="165">
                  <a:moveTo>
                    <a:pt x="244" y="0"/>
                  </a:moveTo>
                  <a:lnTo>
                    <a:pt x="285" y="18"/>
                  </a:lnTo>
                  <a:lnTo>
                    <a:pt x="324" y="40"/>
                  </a:lnTo>
                  <a:lnTo>
                    <a:pt x="0" y="165"/>
                  </a:lnTo>
                  <a:lnTo>
                    <a:pt x="0" y="94"/>
                  </a:lnTo>
                  <a:lnTo>
                    <a:pt x="2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9" name="Freeform 699"/>
            <p:cNvSpPr>
              <a:spLocks/>
            </p:cNvSpPr>
            <p:nvPr/>
          </p:nvSpPr>
          <p:spPr bwMode="auto">
            <a:xfrm>
              <a:off x="11085513" y="2889250"/>
              <a:ext cx="12700" cy="6350"/>
            </a:xfrm>
            <a:custGeom>
              <a:avLst/>
              <a:gdLst>
                <a:gd name="T0" fmla="*/ 0 w 142"/>
                <a:gd name="T1" fmla="*/ 0 h 71"/>
                <a:gd name="T2" fmla="*/ 49 w 142"/>
                <a:gd name="T3" fmla="*/ 2 h 71"/>
                <a:gd name="T4" fmla="*/ 96 w 142"/>
                <a:gd name="T5" fmla="*/ 7 h 71"/>
                <a:gd name="T6" fmla="*/ 142 w 142"/>
                <a:gd name="T7" fmla="*/ 16 h 71"/>
                <a:gd name="T8" fmla="*/ 0 w 142"/>
                <a:gd name="T9" fmla="*/ 71 h 71"/>
                <a:gd name="T10" fmla="*/ 0 w 142"/>
                <a:gd name="T11" fmla="*/ 0 h 71"/>
                <a:gd name="T12" fmla="*/ 0 w 142"/>
                <a:gd name="T13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2" h="71">
                  <a:moveTo>
                    <a:pt x="0" y="0"/>
                  </a:moveTo>
                  <a:lnTo>
                    <a:pt x="49" y="2"/>
                  </a:lnTo>
                  <a:lnTo>
                    <a:pt x="96" y="7"/>
                  </a:lnTo>
                  <a:lnTo>
                    <a:pt x="142" y="16"/>
                  </a:lnTo>
                  <a:lnTo>
                    <a:pt x="0" y="7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0" name="Freeform 700"/>
            <p:cNvSpPr>
              <a:spLocks/>
            </p:cNvSpPr>
            <p:nvPr/>
          </p:nvSpPr>
          <p:spPr bwMode="auto">
            <a:xfrm>
              <a:off x="11120438" y="2974975"/>
              <a:ext cx="11113" cy="9525"/>
            </a:xfrm>
            <a:custGeom>
              <a:avLst/>
              <a:gdLst>
                <a:gd name="T0" fmla="*/ 140 w 140"/>
                <a:gd name="T1" fmla="*/ 0 h 105"/>
                <a:gd name="T2" fmla="*/ 113 w 140"/>
                <a:gd name="T3" fmla="*/ 37 h 105"/>
                <a:gd name="T4" fmla="*/ 83 w 140"/>
                <a:gd name="T5" fmla="*/ 72 h 105"/>
                <a:gd name="T6" fmla="*/ 52 w 140"/>
                <a:gd name="T7" fmla="*/ 105 h 105"/>
                <a:gd name="T8" fmla="*/ 0 w 140"/>
                <a:gd name="T9" fmla="*/ 54 h 105"/>
                <a:gd name="T10" fmla="*/ 140 w 140"/>
                <a:gd name="T1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0" h="105">
                  <a:moveTo>
                    <a:pt x="140" y="0"/>
                  </a:moveTo>
                  <a:lnTo>
                    <a:pt x="113" y="37"/>
                  </a:lnTo>
                  <a:lnTo>
                    <a:pt x="83" y="72"/>
                  </a:lnTo>
                  <a:lnTo>
                    <a:pt x="52" y="105"/>
                  </a:lnTo>
                  <a:lnTo>
                    <a:pt x="0" y="54"/>
                  </a:lnTo>
                  <a:lnTo>
                    <a:pt x="1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1" name="Freeform 701"/>
            <p:cNvSpPr>
              <a:spLocks/>
            </p:cNvSpPr>
            <p:nvPr/>
          </p:nvSpPr>
          <p:spPr bwMode="auto">
            <a:xfrm>
              <a:off x="11110913" y="2959100"/>
              <a:ext cx="28575" cy="15875"/>
            </a:xfrm>
            <a:custGeom>
              <a:avLst/>
              <a:gdLst>
                <a:gd name="T0" fmla="*/ 324 w 324"/>
                <a:gd name="T1" fmla="*/ 0 h 175"/>
                <a:gd name="T2" fmla="*/ 310 w 324"/>
                <a:gd name="T3" fmla="*/ 41 h 175"/>
                <a:gd name="T4" fmla="*/ 294 w 324"/>
                <a:gd name="T5" fmla="*/ 81 h 175"/>
                <a:gd name="T6" fmla="*/ 52 w 324"/>
                <a:gd name="T7" fmla="*/ 175 h 175"/>
                <a:gd name="T8" fmla="*/ 0 w 324"/>
                <a:gd name="T9" fmla="*/ 124 h 175"/>
                <a:gd name="T10" fmla="*/ 324 w 324"/>
                <a:gd name="T11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4" h="175">
                  <a:moveTo>
                    <a:pt x="324" y="0"/>
                  </a:moveTo>
                  <a:lnTo>
                    <a:pt x="310" y="41"/>
                  </a:lnTo>
                  <a:lnTo>
                    <a:pt x="294" y="81"/>
                  </a:lnTo>
                  <a:lnTo>
                    <a:pt x="52" y="175"/>
                  </a:lnTo>
                  <a:lnTo>
                    <a:pt x="0" y="124"/>
                  </a:lnTo>
                  <a:lnTo>
                    <a:pt x="3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2" name="Freeform 702"/>
            <p:cNvSpPr>
              <a:spLocks/>
            </p:cNvSpPr>
            <p:nvPr/>
          </p:nvSpPr>
          <p:spPr bwMode="auto">
            <a:xfrm>
              <a:off x="11101388" y="2944813"/>
              <a:ext cx="39688" cy="22225"/>
            </a:xfrm>
            <a:custGeom>
              <a:avLst/>
              <a:gdLst>
                <a:gd name="T0" fmla="*/ 448 w 448"/>
                <a:gd name="T1" fmla="*/ 0 h 224"/>
                <a:gd name="T2" fmla="*/ 448 w 448"/>
                <a:gd name="T3" fmla="*/ 1 h 224"/>
                <a:gd name="T4" fmla="*/ 447 w 448"/>
                <a:gd name="T5" fmla="*/ 38 h 224"/>
                <a:gd name="T6" fmla="*/ 443 w 448"/>
                <a:gd name="T7" fmla="*/ 73 h 224"/>
                <a:gd name="T8" fmla="*/ 52 w 448"/>
                <a:gd name="T9" fmla="*/ 224 h 224"/>
                <a:gd name="T10" fmla="*/ 0 w 448"/>
                <a:gd name="T11" fmla="*/ 174 h 224"/>
                <a:gd name="T12" fmla="*/ 448 w 448"/>
                <a:gd name="T13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8" h="224">
                  <a:moveTo>
                    <a:pt x="448" y="0"/>
                  </a:moveTo>
                  <a:lnTo>
                    <a:pt x="448" y="1"/>
                  </a:lnTo>
                  <a:lnTo>
                    <a:pt x="447" y="38"/>
                  </a:lnTo>
                  <a:lnTo>
                    <a:pt x="443" y="73"/>
                  </a:lnTo>
                  <a:lnTo>
                    <a:pt x="52" y="224"/>
                  </a:lnTo>
                  <a:lnTo>
                    <a:pt x="0" y="174"/>
                  </a:lnTo>
                  <a:lnTo>
                    <a:pt x="4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3" name="Freeform 703"/>
            <p:cNvSpPr>
              <a:spLocks/>
            </p:cNvSpPr>
            <p:nvPr/>
          </p:nvSpPr>
          <p:spPr bwMode="auto">
            <a:xfrm>
              <a:off x="10833100" y="3041650"/>
              <a:ext cx="214313" cy="100013"/>
            </a:xfrm>
            <a:custGeom>
              <a:avLst/>
              <a:gdLst>
                <a:gd name="T0" fmla="*/ 1017 w 2427"/>
                <a:gd name="T1" fmla="*/ 689 h 1069"/>
                <a:gd name="T2" fmla="*/ 1151 w 2427"/>
                <a:gd name="T3" fmla="*/ 506 h 1069"/>
                <a:gd name="T4" fmla="*/ 1102 w 2427"/>
                <a:gd name="T5" fmla="*/ 433 h 1069"/>
                <a:gd name="T6" fmla="*/ 1071 w 2427"/>
                <a:gd name="T7" fmla="*/ 373 h 1069"/>
                <a:gd name="T8" fmla="*/ 1055 w 2427"/>
                <a:gd name="T9" fmla="*/ 322 h 1069"/>
                <a:gd name="T10" fmla="*/ 1053 w 2427"/>
                <a:gd name="T11" fmla="*/ 281 h 1069"/>
                <a:gd name="T12" fmla="*/ 1060 w 2427"/>
                <a:gd name="T13" fmla="*/ 249 h 1069"/>
                <a:gd name="T14" fmla="*/ 1077 w 2427"/>
                <a:gd name="T15" fmla="*/ 225 h 1069"/>
                <a:gd name="T16" fmla="*/ 1099 w 2427"/>
                <a:gd name="T17" fmla="*/ 206 h 1069"/>
                <a:gd name="T18" fmla="*/ 1125 w 2427"/>
                <a:gd name="T19" fmla="*/ 194 h 1069"/>
                <a:gd name="T20" fmla="*/ 1151 w 2427"/>
                <a:gd name="T21" fmla="*/ 185 h 1069"/>
                <a:gd name="T22" fmla="*/ 1177 w 2427"/>
                <a:gd name="T23" fmla="*/ 180 h 1069"/>
                <a:gd name="T24" fmla="*/ 1198 w 2427"/>
                <a:gd name="T25" fmla="*/ 178 h 1069"/>
                <a:gd name="T26" fmla="*/ 1213 w 2427"/>
                <a:gd name="T27" fmla="*/ 177 h 1069"/>
                <a:gd name="T28" fmla="*/ 1222 w 2427"/>
                <a:gd name="T29" fmla="*/ 178 h 1069"/>
                <a:gd name="T30" fmla="*/ 1240 w 2427"/>
                <a:gd name="T31" fmla="*/ 179 h 1069"/>
                <a:gd name="T32" fmla="*/ 1263 w 2427"/>
                <a:gd name="T33" fmla="*/ 182 h 1069"/>
                <a:gd name="T34" fmla="*/ 1290 w 2427"/>
                <a:gd name="T35" fmla="*/ 188 h 1069"/>
                <a:gd name="T36" fmla="*/ 1316 w 2427"/>
                <a:gd name="T37" fmla="*/ 200 h 1069"/>
                <a:gd name="T38" fmla="*/ 1341 w 2427"/>
                <a:gd name="T39" fmla="*/ 215 h 1069"/>
                <a:gd name="T40" fmla="*/ 1360 w 2427"/>
                <a:gd name="T41" fmla="*/ 236 h 1069"/>
                <a:gd name="T42" fmla="*/ 1372 w 2427"/>
                <a:gd name="T43" fmla="*/ 264 h 1069"/>
                <a:gd name="T44" fmla="*/ 1376 w 2427"/>
                <a:gd name="T45" fmla="*/ 301 h 1069"/>
                <a:gd name="T46" fmla="*/ 1367 w 2427"/>
                <a:gd name="T47" fmla="*/ 347 h 1069"/>
                <a:gd name="T48" fmla="*/ 1344 w 2427"/>
                <a:gd name="T49" fmla="*/ 402 h 1069"/>
                <a:gd name="T50" fmla="*/ 1304 w 2427"/>
                <a:gd name="T51" fmla="*/ 469 h 1069"/>
                <a:gd name="T52" fmla="*/ 1379 w 2427"/>
                <a:gd name="T53" fmla="*/ 783 h 1069"/>
                <a:gd name="T54" fmla="*/ 1639 w 2427"/>
                <a:gd name="T55" fmla="*/ 0 h 1069"/>
                <a:gd name="T56" fmla="*/ 1649 w 2427"/>
                <a:gd name="T57" fmla="*/ 6 h 1069"/>
                <a:gd name="T58" fmla="*/ 1676 w 2427"/>
                <a:gd name="T59" fmla="*/ 21 h 1069"/>
                <a:gd name="T60" fmla="*/ 1721 w 2427"/>
                <a:gd name="T61" fmla="*/ 46 h 1069"/>
                <a:gd name="T62" fmla="*/ 1782 w 2427"/>
                <a:gd name="T63" fmla="*/ 78 h 1069"/>
                <a:gd name="T64" fmla="*/ 1859 w 2427"/>
                <a:gd name="T65" fmla="*/ 114 h 1069"/>
                <a:gd name="T66" fmla="*/ 1950 w 2427"/>
                <a:gd name="T67" fmla="*/ 154 h 1069"/>
                <a:gd name="T68" fmla="*/ 2056 w 2427"/>
                <a:gd name="T69" fmla="*/ 197 h 1069"/>
                <a:gd name="T70" fmla="*/ 2163 w 2427"/>
                <a:gd name="T71" fmla="*/ 238 h 1069"/>
                <a:gd name="T72" fmla="*/ 2244 w 2427"/>
                <a:gd name="T73" fmla="*/ 283 h 1069"/>
                <a:gd name="T74" fmla="*/ 2307 w 2427"/>
                <a:gd name="T75" fmla="*/ 340 h 1069"/>
                <a:gd name="T76" fmla="*/ 2353 w 2427"/>
                <a:gd name="T77" fmla="*/ 406 h 1069"/>
                <a:gd name="T78" fmla="*/ 2385 w 2427"/>
                <a:gd name="T79" fmla="*/ 485 h 1069"/>
                <a:gd name="T80" fmla="*/ 2406 w 2427"/>
                <a:gd name="T81" fmla="*/ 574 h 1069"/>
                <a:gd name="T82" fmla="*/ 2418 w 2427"/>
                <a:gd name="T83" fmla="*/ 678 h 1069"/>
                <a:gd name="T84" fmla="*/ 2423 w 2427"/>
                <a:gd name="T85" fmla="*/ 794 h 1069"/>
                <a:gd name="T86" fmla="*/ 2426 w 2427"/>
                <a:gd name="T87" fmla="*/ 925 h 1069"/>
                <a:gd name="T88" fmla="*/ 2427 w 2427"/>
                <a:gd name="T89" fmla="*/ 1069 h 1069"/>
                <a:gd name="T90" fmla="*/ 1 w 2427"/>
                <a:gd name="T91" fmla="*/ 994 h 1069"/>
                <a:gd name="T92" fmla="*/ 3 w 2427"/>
                <a:gd name="T93" fmla="*/ 857 h 1069"/>
                <a:gd name="T94" fmla="*/ 6 w 2427"/>
                <a:gd name="T95" fmla="*/ 735 h 1069"/>
                <a:gd name="T96" fmla="*/ 16 w 2427"/>
                <a:gd name="T97" fmla="*/ 625 h 1069"/>
                <a:gd name="T98" fmla="*/ 32 w 2427"/>
                <a:gd name="T99" fmla="*/ 528 h 1069"/>
                <a:gd name="T100" fmla="*/ 57 w 2427"/>
                <a:gd name="T101" fmla="*/ 443 h 1069"/>
                <a:gd name="T102" fmla="*/ 96 w 2427"/>
                <a:gd name="T103" fmla="*/ 371 h 1069"/>
                <a:gd name="T104" fmla="*/ 150 w 2427"/>
                <a:gd name="T105" fmla="*/ 309 h 1069"/>
                <a:gd name="T106" fmla="*/ 221 w 2427"/>
                <a:gd name="T107" fmla="*/ 259 h 1069"/>
                <a:gd name="T108" fmla="*/ 313 w 2427"/>
                <a:gd name="T109" fmla="*/ 219 h 1069"/>
                <a:gd name="T110" fmla="*/ 426 w 2427"/>
                <a:gd name="T111" fmla="*/ 175 h 1069"/>
                <a:gd name="T112" fmla="*/ 525 w 2427"/>
                <a:gd name="T113" fmla="*/ 134 h 1069"/>
                <a:gd name="T114" fmla="*/ 610 w 2427"/>
                <a:gd name="T115" fmla="*/ 95 h 1069"/>
                <a:gd name="T116" fmla="*/ 678 w 2427"/>
                <a:gd name="T117" fmla="*/ 61 h 1069"/>
                <a:gd name="T118" fmla="*/ 731 w 2427"/>
                <a:gd name="T119" fmla="*/ 33 h 1069"/>
                <a:gd name="T120" fmla="*/ 768 w 2427"/>
                <a:gd name="T121" fmla="*/ 12 h 1069"/>
                <a:gd name="T122" fmla="*/ 786 w 2427"/>
                <a:gd name="T123" fmla="*/ 2 h 1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27" h="1069">
                  <a:moveTo>
                    <a:pt x="788" y="0"/>
                  </a:moveTo>
                  <a:lnTo>
                    <a:pt x="1017" y="689"/>
                  </a:lnTo>
                  <a:lnTo>
                    <a:pt x="1049" y="783"/>
                  </a:lnTo>
                  <a:lnTo>
                    <a:pt x="1151" y="506"/>
                  </a:lnTo>
                  <a:lnTo>
                    <a:pt x="1124" y="469"/>
                  </a:lnTo>
                  <a:lnTo>
                    <a:pt x="1102" y="433"/>
                  </a:lnTo>
                  <a:lnTo>
                    <a:pt x="1085" y="402"/>
                  </a:lnTo>
                  <a:lnTo>
                    <a:pt x="1071" y="373"/>
                  </a:lnTo>
                  <a:lnTo>
                    <a:pt x="1061" y="347"/>
                  </a:lnTo>
                  <a:lnTo>
                    <a:pt x="1055" y="322"/>
                  </a:lnTo>
                  <a:lnTo>
                    <a:pt x="1052" y="301"/>
                  </a:lnTo>
                  <a:lnTo>
                    <a:pt x="1053" y="281"/>
                  </a:lnTo>
                  <a:lnTo>
                    <a:pt x="1055" y="264"/>
                  </a:lnTo>
                  <a:lnTo>
                    <a:pt x="1060" y="249"/>
                  </a:lnTo>
                  <a:lnTo>
                    <a:pt x="1068" y="236"/>
                  </a:lnTo>
                  <a:lnTo>
                    <a:pt x="1077" y="225"/>
                  </a:lnTo>
                  <a:lnTo>
                    <a:pt x="1088" y="215"/>
                  </a:lnTo>
                  <a:lnTo>
                    <a:pt x="1099" y="206"/>
                  </a:lnTo>
                  <a:lnTo>
                    <a:pt x="1112" y="200"/>
                  </a:lnTo>
                  <a:lnTo>
                    <a:pt x="1125" y="194"/>
                  </a:lnTo>
                  <a:lnTo>
                    <a:pt x="1139" y="188"/>
                  </a:lnTo>
                  <a:lnTo>
                    <a:pt x="1151" y="185"/>
                  </a:lnTo>
                  <a:lnTo>
                    <a:pt x="1164" y="182"/>
                  </a:lnTo>
                  <a:lnTo>
                    <a:pt x="1177" y="180"/>
                  </a:lnTo>
                  <a:lnTo>
                    <a:pt x="1187" y="179"/>
                  </a:lnTo>
                  <a:lnTo>
                    <a:pt x="1198" y="178"/>
                  </a:lnTo>
                  <a:lnTo>
                    <a:pt x="1206" y="178"/>
                  </a:lnTo>
                  <a:lnTo>
                    <a:pt x="1213" y="177"/>
                  </a:lnTo>
                  <a:lnTo>
                    <a:pt x="1215" y="177"/>
                  </a:lnTo>
                  <a:lnTo>
                    <a:pt x="1222" y="178"/>
                  </a:lnTo>
                  <a:lnTo>
                    <a:pt x="1231" y="178"/>
                  </a:lnTo>
                  <a:lnTo>
                    <a:pt x="1240" y="179"/>
                  </a:lnTo>
                  <a:lnTo>
                    <a:pt x="1252" y="180"/>
                  </a:lnTo>
                  <a:lnTo>
                    <a:pt x="1263" y="182"/>
                  </a:lnTo>
                  <a:lnTo>
                    <a:pt x="1276" y="185"/>
                  </a:lnTo>
                  <a:lnTo>
                    <a:pt x="1290" y="188"/>
                  </a:lnTo>
                  <a:lnTo>
                    <a:pt x="1303" y="194"/>
                  </a:lnTo>
                  <a:lnTo>
                    <a:pt x="1316" y="200"/>
                  </a:lnTo>
                  <a:lnTo>
                    <a:pt x="1329" y="206"/>
                  </a:lnTo>
                  <a:lnTo>
                    <a:pt x="1341" y="215"/>
                  </a:lnTo>
                  <a:lnTo>
                    <a:pt x="1351" y="225"/>
                  </a:lnTo>
                  <a:lnTo>
                    <a:pt x="1360" y="236"/>
                  </a:lnTo>
                  <a:lnTo>
                    <a:pt x="1367" y="249"/>
                  </a:lnTo>
                  <a:lnTo>
                    <a:pt x="1372" y="264"/>
                  </a:lnTo>
                  <a:lnTo>
                    <a:pt x="1376" y="281"/>
                  </a:lnTo>
                  <a:lnTo>
                    <a:pt x="1376" y="301"/>
                  </a:lnTo>
                  <a:lnTo>
                    <a:pt x="1372" y="322"/>
                  </a:lnTo>
                  <a:lnTo>
                    <a:pt x="1367" y="347"/>
                  </a:lnTo>
                  <a:lnTo>
                    <a:pt x="1357" y="373"/>
                  </a:lnTo>
                  <a:lnTo>
                    <a:pt x="1344" y="402"/>
                  </a:lnTo>
                  <a:lnTo>
                    <a:pt x="1326" y="433"/>
                  </a:lnTo>
                  <a:lnTo>
                    <a:pt x="1304" y="469"/>
                  </a:lnTo>
                  <a:lnTo>
                    <a:pt x="1277" y="506"/>
                  </a:lnTo>
                  <a:lnTo>
                    <a:pt x="1379" y="783"/>
                  </a:lnTo>
                  <a:lnTo>
                    <a:pt x="1411" y="689"/>
                  </a:lnTo>
                  <a:lnTo>
                    <a:pt x="1639" y="0"/>
                  </a:lnTo>
                  <a:lnTo>
                    <a:pt x="1641" y="2"/>
                  </a:lnTo>
                  <a:lnTo>
                    <a:pt x="1649" y="6"/>
                  </a:lnTo>
                  <a:lnTo>
                    <a:pt x="1660" y="12"/>
                  </a:lnTo>
                  <a:lnTo>
                    <a:pt x="1676" y="21"/>
                  </a:lnTo>
                  <a:lnTo>
                    <a:pt x="1696" y="33"/>
                  </a:lnTo>
                  <a:lnTo>
                    <a:pt x="1721" y="46"/>
                  </a:lnTo>
                  <a:lnTo>
                    <a:pt x="1749" y="61"/>
                  </a:lnTo>
                  <a:lnTo>
                    <a:pt x="1782" y="78"/>
                  </a:lnTo>
                  <a:lnTo>
                    <a:pt x="1819" y="95"/>
                  </a:lnTo>
                  <a:lnTo>
                    <a:pt x="1859" y="114"/>
                  </a:lnTo>
                  <a:lnTo>
                    <a:pt x="1903" y="134"/>
                  </a:lnTo>
                  <a:lnTo>
                    <a:pt x="1950" y="154"/>
                  </a:lnTo>
                  <a:lnTo>
                    <a:pt x="2002" y="175"/>
                  </a:lnTo>
                  <a:lnTo>
                    <a:pt x="2056" y="197"/>
                  </a:lnTo>
                  <a:lnTo>
                    <a:pt x="2114" y="219"/>
                  </a:lnTo>
                  <a:lnTo>
                    <a:pt x="2163" y="238"/>
                  </a:lnTo>
                  <a:lnTo>
                    <a:pt x="2206" y="259"/>
                  </a:lnTo>
                  <a:lnTo>
                    <a:pt x="2244" y="283"/>
                  </a:lnTo>
                  <a:lnTo>
                    <a:pt x="2278" y="309"/>
                  </a:lnTo>
                  <a:lnTo>
                    <a:pt x="2307" y="340"/>
                  </a:lnTo>
                  <a:lnTo>
                    <a:pt x="2332" y="371"/>
                  </a:lnTo>
                  <a:lnTo>
                    <a:pt x="2353" y="406"/>
                  </a:lnTo>
                  <a:lnTo>
                    <a:pt x="2370" y="443"/>
                  </a:lnTo>
                  <a:lnTo>
                    <a:pt x="2385" y="485"/>
                  </a:lnTo>
                  <a:lnTo>
                    <a:pt x="2397" y="528"/>
                  </a:lnTo>
                  <a:lnTo>
                    <a:pt x="2406" y="574"/>
                  </a:lnTo>
                  <a:lnTo>
                    <a:pt x="2413" y="625"/>
                  </a:lnTo>
                  <a:lnTo>
                    <a:pt x="2418" y="678"/>
                  </a:lnTo>
                  <a:lnTo>
                    <a:pt x="2421" y="735"/>
                  </a:lnTo>
                  <a:lnTo>
                    <a:pt x="2423" y="794"/>
                  </a:lnTo>
                  <a:lnTo>
                    <a:pt x="2425" y="857"/>
                  </a:lnTo>
                  <a:lnTo>
                    <a:pt x="2426" y="925"/>
                  </a:lnTo>
                  <a:lnTo>
                    <a:pt x="2426" y="994"/>
                  </a:lnTo>
                  <a:lnTo>
                    <a:pt x="2427" y="1069"/>
                  </a:lnTo>
                  <a:lnTo>
                    <a:pt x="0" y="1069"/>
                  </a:lnTo>
                  <a:lnTo>
                    <a:pt x="1" y="994"/>
                  </a:lnTo>
                  <a:lnTo>
                    <a:pt x="2" y="925"/>
                  </a:lnTo>
                  <a:lnTo>
                    <a:pt x="3" y="857"/>
                  </a:lnTo>
                  <a:lnTo>
                    <a:pt x="4" y="794"/>
                  </a:lnTo>
                  <a:lnTo>
                    <a:pt x="6" y="735"/>
                  </a:lnTo>
                  <a:lnTo>
                    <a:pt x="11" y="678"/>
                  </a:lnTo>
                  <a:lnTo>
                    <a:pt x="16" y="625"/>
                  </a:lnTo>
                  <a:lnTo>
                    <a:pt x="22" y="574"/>
                  </a:lnTo>
                  <a:lnTo>
                    <a:pt x="32" y="528"/>
                  </a:lnTo>
                  <a:lnTo>
                    <a:pt x="43" y="485"/>
                  </a:lnTo>
                  <a:lnTo>
                    <a:pt x="57" y="443"/>
                  </a:lnTo>
                  <a:lnTo>
                    <a:pt x="75" y="406"/>
                  </a:lnTo>
                  <a:lnTo>
                    <a:pt x="96" y="371"/>
                  </a:lnTo>
                  <a:lnTo>
                    <a:pt x="121" y="340"/>
                  </a:lnTo>
                  <a:lnTo>
                    <a:pt x="150" y="309"/>
                  </a:lnTo>
                  <a:lnTo>
                    <a:pt x="183" y="283"/>
                  </a:lnTo>
                  <a:lnTo>
                    <a:pt x="221" y="259"/>
                  </a:lnTo>
                  <a:lnTo>
                    <a:pt x="265" y="238"/>
                  </a:lnTo>
                  <a:lnTo>
                    <a:pt x="313" y="219"/>
                  </a:lnTo>
                  <a:lnTo>
                    <a:pt x="371" y="197"/>
                  </a:lnTo>
                  <a:lnTo>
                    <a:pt x="426" y="175"/>
                  </a:lnTo>
                  <a:lnTo>
                    <a:pt x="477" y="154"/>
                  </a:lnTo>
                  <a:lnTo>
                    <a:pt x="525" y="134"/>
                  </a:lnTo>
                  <a:lnTo>
                    <a:pt x="569" y="114"/>
                  </a:lnTo>
                  <a:lnTo>
                    <a:pt x="610" y="95"/>
                  </a:lnTo>
                  <a:lnTo>
                    <a:pt x="645" y="78"/>
                  </a:lnTo>
                  <a:lnTo>
                    <a:pt x="678" y="61"/>
                  </a:lnTo>
                  <a:lnTo>
                    <a:pt x="707" y="46"/>
                  </a:lnTo>
                  <a:lnTo>
                    <a:pt x="731" y="33"/>
                  </a:lnTo>
                  <a:lnTo>
                    <a:pt x="752" y="21"/>
                  </a:lnTo>
                  <a:lnTo>
                    <a:pt x="768" y="12"/>
                  </a:lnTo>
                  <a:lnTo>
                    <a:pt x="780" y="6"/>
                  </a:lnTo>
                  <a:lnTo>
                    <a:pt x="786" y="2"/>
                  </a:lnTo>
                  <a:lnTo>
                    <a:pt x="7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4" name="Freeform 704"/>
            <p:cNvSpPr>
              <a:spLocks/>
            </p:cNvSpPr>
            <p:nvPr/>
          </p:nvSpPr>
          <p:spPr bwMode="auto">
            <a:xfrm>
              <a:off x="10883900" y="2892425"/>
              <a:ext cx="112713" cy="152400"/>
            </a:xfrm>
            <a:custGeom>
              <a:avLst/>
              <a:gdLst>
                <a:gd name="T0" fmla="*/ 738 w 1278"/>
                <a:gd name="T1" fmla="*/ 6 h 1621"/>
                <a:gd name="T2" fmla="*/ 849 w 1278"/>
                <a:gd name="T3" fmla="*/ 36 h 1621"/>
                <a:gd name="T4" fmla="*/ 940 w 1278"/>
                <a:gd name="T5" fmla="*/ 82 h 1621"/>
                <a:gd name="T6" fmla="*/ 1009 w 1278"/>
                <a:gd name="T7" fmla="*/ 136 h 1621"/>
                <a:gd name="T8" fmla="*/ 1047 w 1278"/>
                <a:gd name="T9" fmla="*/ 180 h 1621"/>
                <a:gd name="T10" fmla="*/ 1059 w 1278"/>
                <a:gd name="T11" fmla="*/ 197 h 1621"/>
                <a:gd name="T12" fmla="*/ 1069 w 1278"/>
                <a:gd name="T13" fmla="*/ 199 h 1621"/>
                <a:gd name="T14" fmla="*/ 1095 w 1278"/>
                <a:gd name="T15" fmla="*/ 206 h 1621"/>
                <a:gd name="T16" fmla="*/ 1128 w 1278"/>
                <a:gd name="T17" fmla="*/ 225 h 1621"/>
                <a:gd name="T18" fmla="*/ 1166 w 1278"/>
                <a:gd name="T19" fmla="*/ 258 h 1621"/>
                <a:gd name="T20" fmla="*/ 1202 w 1278"/>
                <a:gd name="T21" fmla="*/ 313 h 1621"/>
                <a:gd name="T22" fmla="*/ 1229 w 1278"/>
                <a:gd name="T23" fmla="*/ 391 h 1621"/>
                <a:gd name="T24" fmla="*/ 1242 w 1278"/>
                <a:gd name="T25" fmla="*/ 499 h 1621"/>
                <a:gd name="T26" fmla="*/ 1232 w 1278"/>
                <a:gd name="T27" fmla="*/ 641 h 1621"/>
                <a:gd name="T28" fmla="*/ 1202 w 1278"/>
                <a:gd name="T29" fmla="*/ 773 h 1621"/>
                <a:gd name="T30" fmla="*/ 1232 w 1278"/>
                <a:gd name="T31" fmla="*/ 776 h 1621"/>
                <a:gd name="T32" fmla="*/ 1259 w 1278"/>
                <a:gd name="T33" fmla="*/ 791 h 1621"/>
                <a:gd name="T34" fmla="*/ 1274 w 1278"/>
                <a:gd name="T35" fmla="*/ 827 h 1621"/>
                <a:gd name="T36" fmla="*/ 1275 w 1278"/>
                <a:gd name="T37" fmla="*/ 889 h 1621"/>
                <a:gd name="T38" fmla="*/ 1255 w 1278"/>
                <a:gd name="T39" fmla="*/ 983 h 1621"/>
                <a:gd name="T40" fmla="*/ 1216 w 1278"/>
                <a:gd name="T41" fmla="*/ 1088 h 1621"/>
                <a:gd name="T42" fmla="*/ 1180 w 1278"/>
                <a:gd name="T43" fmla="*/ 1143 h 1621"/>
                <a:gd name="T44" fmla="*/ 1150 w 1278"/>
                <a:gd name="T45" fmla="*/ 1159 h 1621"/>
                <a:gd name="T46" fmla="*/ 1114 w 1278"/>
                <a:gd name="T47" fmla="*/ 1276 h 1621"/>
                <a:gd name="T48" fmla="*/ 1047 w 1278"/>
                <a:gd name="T49" fmla="*/ 1393 h 1621"/>
                <a:gd name="T50" fmla="*/ 948 w 1278"/>
                <a:gd name="T51" fmla="*/ 1498 h 1621"/>
                <a:gd name="T52" fmla="*/ 823 w 1278"/>
                <a:gd name="T53" fmla="*/ 1579 h 1621"/>
                <a:gd name="T54" fmla="*/ 685 w 1278"/>
                <a:gd name="T55" fmla="*/ 1619 h 1621"/>
                <a:gd name="T56" fmla="*/ 546 w 1278"/>
                <a:gd name="T57" fmla="*/ 1611 h 1621"/>
                <a:gd name="T58" fmla="*/ 408 w 1278"/>
                <a:gd name="T59" fmla="*/ 1557 h 1621"/>
                <a:gd name="T60" fmla="*/ 291 w 1278"/>
                <a:gd name="T61" fmla="*/ 1466 h 1621"/>
                <a:gd name="T62" fmla="*/ 205 w 1278"/>
                <a:gd name="T63" fmla="*/ 1355 h 1621"/>
                <a:gd name="T64" fmla="*/ 149 w 1278"/>
                <a:gd name="T65" fmla="*/ 1236 h 1621"/>
                <a:gd name="T66" fmla="*/ 119 w 1278"/>
                <a:gd name="T67" fmla="*/ 1157 h 1621"/>
                <a:gd name="T68" fmla="*/ 86 w 1278"/>
                <a:gd name="T69" fmla="*/ 1130 h 1621"/>
                <a:gd name="T70" fmla="*/ 49 w 1278"/>
                <a:gd name="T71" fmla="*/ 1060 h 1621"/>
                <a:gd name="T72" fmla="*/ 13 w 1278"/>
                <a:gd name="T73" fmla="*/ 948 h 1621"/>
                <a:gd name="T74" fmla="*/ 0 w 1278"/>
                <a:gd name="T75" fmla="*/ 866 h 1621"/>
                <a:gd name="T76" fmla="*/ 7 w 1278"/>
                <a:gd name="T77" fmla="*/ 813 h 1621"/>
                <a:gd name="T78" fmla="*/ 28 w 1278"/>
                <a:gd name="T79" fmla="*/ 785 h 1621"/>
                <a:gd name="T80" fmla="*/ 55 w 1278"/>
                <a:gd name="T81" fmla="*/ 774 h 1621"/>
                <a:gd name="T82" fmla="*/ 64 w 1278"/>
                <a:gd name="T83" fmla="*/ 736 h 1621"/>
                <a:gd name="T84" fmla="*/ 41 w 1278"/>
                <a:gd name="T85" fmla="*/ 596 h 1621"/>
                <a:gd name="T86" fmla="*/ 53 w 1278"/>
                <a:gd name="T87" fmla="*/ 452 h 1621"/>
                <a:gd name="T88" fmla="*/ 102 w 1278"/>
                <a:gd name="T89" fmla="*/ 330 h 1621"/>
                <a:gd name="T90" fmla="*/ 175 w 1278"/>
                <a:gd name="T91" fmla="*/ 229 h 1621"/>
                <a:gd name="T92" fmla="*/ 293 w 1278"/>
                <a:gd name="T93" fmla="*/ 123 h 1621"/>
                <a:gd name="T94" fmla="*/ 430 w 1278"/>
                <a:gd name="T95" fmla="*/ 43 h 1621"/>
                <a:gd name="T96" fmla="*/ 558 w 1278"/>
                <a:gd name="T97" fmla="*/ 6 h 1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78" h="1621">
                  <a:moveTo>
                    <a:pt x="649" y="0"/>
                  </a:moveTo>
                  <a:lnTo>
                    <a:pt x="695" y="2"/>
                  </a:lnTo>
                  <a:lnTo>
                    <a:pt x="738" y="6"/>
                  </a:lnTo>
                  <a:lnTo>
                    <a:pt x="778" y="14"/>
                  </a:lnTo>
                  <a:lnTo>
                    <a:pt x="815" y="24"/>
                  </a:lnTo>
                  <a:lnTo>
                    <a:pt x="849" y="36"/>
                  </a:lnTo>
                  <a:lnTo>
                    <a:pt x="881" y="50"/>
                  </a:lnTo>
                  <a:lnTo>
                    <a:pt x="909" y="65"/>
                  </a:lnTo>
                  <a:lnTo>
                    <a:pt x="940" y="82"/>
                  </a:lnTo>
                  <a:lnTo>
                    <a:pt x="966" y="100"/>
                  </a:lnTo>
                  <a:lnTo>
                    <a:pt x="990" y="118"/>
                  </a:lnTo>
                  <a:lnTo>
                    <a:pt x="1009" y="136"/>
                  </a:lnTo>
                  <a:lnTo>
                    <a:pt x="1025" y="152"/>
                  </a:lnTo>
                  <a:lnTo>
                    <a:pt x="1037" y="167"/>
                  </a:lnTo>
                  <a:lnTo>
                    <a:pt x="1047" y="180"/>
                  </a:lnTo>
                  <a:lnTo>
                    <a:pt x="1054" y="189"/>
                  </a:lnTo>
                  <a:lnTo>
                    <a:pt x="1057" y="195"/>
                  </a:lnTo>
                  <a:lnTo>
                    <a:pt x="1059" y="197"/>
                  </a:lnTo>
                  <a:lnTo>
                    <a:pt x="1061" y="197"/>
                  </a:lnTo>
                  <a:lnTo>
                    <a:pt x="1064" y="198"/>
                  </a:lnTo>
                  <a:lnTo>
                    <a:pt x="1069" y="199"/>
                  </a:lnTo>
                  <a:lnTo>
                    <a:pt x="1075" y="200"/>
                  </a:lnTo>
                  <a:lnTo>
                    <a:pt x="1084" y="203"/>
                  </a:lnTo>
                  <a:lnTo>
                    <a:pt x="1095" y="206"/>
                  </a:lnTo>
                  <a:lnTo>
                    <a:pt x="1105" y="211"/>
                  </a:lnTo>
                  <a:lnTo>
                    <a:pt x="1117" y="217"/>
                  </a:lnTo>
                  <a:lnTo>
                    <a:pt x="1128" y="225"/>
                  </a:lnTo>
                  <a:lnTo>
                    <a:pt x="1141" y="234"/>
                  </a:lnTo>
                  <a:lnTo>
                    <a:pt x="1154" y="245"/>
                  </a:lnTo>
                  <a:lnTo>
                    <a:pt x="1166" y="258"/>
                  </a:lnTo>
                  <a:lnTo>
                    <a:pt x="1179" y="274"/>
                  </a:lnTo>
                  <a:lnTo>
                    <a:pt x="1191" y="291"/>
                  </a:lnTo>
                  <a:lnTo>
                    <a:pt x="1202" y="313"/>
                  </a:lnTo>
                  <a:lnTo>
                    <a:pt x="1213" y="336"/>
                  </a:lnTo>
                  <a:lnTo>
                    <a:pt x="1222" y="362"/>
                  </a:lnTo>
                  <a:lnTo>
                    <a:pt x="1229" y="391"/>
                  </a:lnTo>
                  <a:lnTo>
                    <a:pt x="1235" y="423"/>
                  </a:lnTo>
                  <a:lnTo>
                    <a:pt x="1239" y="460"/>
                  </a:lnTo>
                  <a:lnTo>
                    <a:pt x="1242" y="499"/>
                  </a:lnTo>
                  <a:lnTo>
                    <a:pt x="1241" y="542"/>
                  </a:lnTo>
                  <a:lnTo>
                    <a:pt x="1238" y="590"/>
                  </a:lnTo>
                  <a:lnTo>
                    <a:pt x="1232" y="641"/>
                  </a:lnTo>
                  <a:lnTo>
                    <a:pt x="1224" y="696"/>
                  </a:lnTo>
                  <a:lnTo>
                    <a:pt x="1215" y="735"/>
                  </a:lnTo>
                  <a:lnTo>
                    <a:pt x="1202" y="773"/>
                  </a:lnTo>
                  <a:lnTo>
                    <a:pt x="1213" y="773"/>
                  </a:lnTo>
                  <a:lnTo>
                    <a:pt x="1223" y="774"/>
                  </a:lnTo>
                  <a:lnTo>
                    <a:pt x="1232" y="776"/>
                  </a:lnTo>
                  <a:lnTo>
                    <a:pt x="1242" y="779"/>
                  </a:lnTo>
                  <a:lnTo>
                    <a:pt x="1250" y="784"/>
                  </a:lnTo>
                  <a:lnTo>
                    <a:pt x="1259" y="791"/>
                  </a:lnTo>
                  <a:lnTo>
                    <a:pt x="1265" y="801"/>
                  </a:lnTo>
                  <a:lnTo>
                    <a:pt x="1271" y="813"/>
                  </a:lnTo>
                  <a:lnTo>
                    <a:pt x="1274" y="827"/>
                  </a:lnTo>
                  <a:lnTo>
                    <a:pt x="1278" y="845"/>
                  </a:lnTo>
                  <a:lnTo>
                    <a:pt x="1278" y="865"/>
                  </a:lnTo>
                  <a:lnTo>
                    <a:pt x="1275" y="889"/>
                  </a:lnTo>
                  <a:lnTo>
                    <a:pt x="1271" y="916"/>
                  </a:lnTo>
                  <a:lnTo>
                    <a:pt x="1265" y="947"/>
                  </a:lnTo>
                  <a:lnTo>
                    <a:pt x="1255" y="983"/>
                  </a:lnTo>
                  <a:lnTo>
                    <a:pt x="1243" y="1025"/>
                  </a:lnTo>
                  <a:lnTo>
                    <a:pt x="1229" y="1059"/>
                  </a:lnTo>
                  <a:lnTo>
                    <a:pt x="1216" y="1088"/>
                  </a:lnTo>
                  <a:lnTo>
                    <a:pt x="1204" y="1112"/>
                  </a:lnTo>
                  <a:lnTo>
                    <a:pt x="1192" y="1130"/>
                  </a:lnTo>
                  <a:lnTo>
                    <a:pt x="1180" y="1143"/>
                  </a:lnTo>
                  <a:lnTo>
                    <a:pt x="1170" y="1152"/>
                  </a:lnTo>
                  <a:lnTo>
                    <a:pt x="1159" y="1157"/>
                  </a:lnTo>
                  <a:lnTo>
                    <a:pt x="1150" y="1159"/>
                  </a:lnTo>
                  <a:lnTo>
                    <a:pt x="1141" y="1197"/>
                  </a:lnTo>
                  <a:lnTo>
                    <a:pt x="1129" y="1235"/>
                  </a:lnTo>
                  <a:lnTo>
                    <a:pt x="1114" y="1276"/>
                  </a:lnTo>
                  <a:lnTo>
                    <a:pt x="1095" y="1315"/>
                  </a:lnTo>
                  <a:lnTo>
                    <a:pt x="1072" y="1354"/>
                  </a:lnTo>
                  <a:lnTo>
                    <a:pt x="1047" y="1393"/>
                  </a:lnTo>
                  <a:lnTo>
                    <a:pt x="1017" y="1430"/>
                  </a:lnTo>
                  <a:lnTo>
                    <a:pt x="984" y="1465"/>
                  </a:lnTo>
                  <a:lnTo>
                    <a:pt x="948" y="1498"/>
                  </a:lnTo>
                  <a:lnTo>
                    <a:pt x="909" y="1529"/>
                  </a:lnTo>
                  <a:lnTo>
                    <a:pt x="868" y="1556"/>
                  </a:lnTo>
                  <a:lnTo>
                    <a:pt x="823" y="1579"/>
                  </a:lnTo>
                  <a:lnTo>
                    <a:pt x="775" y="1598"/>
                  </a:lnTo>
                  <a:lnTo>
                    <a:pt x="731" y="1611"/>
                  </a:lnTo>
                  <a:lnTo>
                    <a:pt x="685" y="1619"/>
                  </a:lnTo>
                  <a:lnTo>
                    <a:pt x="638" y="1621"/>
                  </a:lnTo>
                  <a:lnTo>
                    <a:pt x="593" y="1619"/>
                  </a:lnTo>
                  <a:lnTo>
                    <a:pt x="546" y="1611"/>
                  </a:lnTo>
                  <a:lnTo>
                    <a:pt x="502" y="1599"/>
                  </a:lnTo>
                  <a:lnTo>
                    <a:pt x="453" y="1580"/>
                  </a:lnTo>
                  <a:lnTo>
                    <a:pt x="408" y="1557"/>
                  </a:lnTo>
                  <a:lnTo>
                    <a:pt x="366" y="1530"/>
                  </a:lnTo>
                  <a:lnTo>
                    <a:pt x="327" y="1499"/>
                  </a:lnTo>
                  <a:lnTo>
                    <a:pt x="291" y="1466"/>
                  </a:lnTo>
                  <a:lnTo>
                    <a:pt x="260" y="1431"/>
                  </a:lnTo>
                  <a:lnTo>
                    <a:pt x="230" y="1394"/>
                  </a:lnTo>
                  <a:lnTo>
                    <a:pt x="205" y="1355"/>
                  </a:lnTo>
                  <a:lnTo>
                    <a:pt x="182" y="1316"/>
                  </a:lnTo>
                  <a:lnTo>
                    <a:pt x="163" y="1276"/>
                  </a:lnTo>
                  <a:lnTo>
                    <a:pt x="149" y="1236"/>
                  </a:lnTo>
                  <a:lnTo>
                    <a:pt x="137" y="1197"/>
                  </a:lnTo>
                  <a:lnTo>
                    <a:pt x="128" y="1159"/>
                  </a:lnTo>
                  <a:lnTo>
                    <a:pt x="119" y="1157"/>
                  </a:lnTo>
                  <a:lnTo>
                    <a:pt x="108" y="1152"/>
                  </a:lnTo>
                  <a:lnTo>
                    <a:pt x="98" y="1143"/>
                  </a:lnTo>
                  <a:lnTo>
                    <a:pt x="86" y="1130"/>
                  </a:lnTo>
                  <a:lnTo>
                    <a:pt x="74" y="1112"/>
                  </a:lnTo>
                  <a:lnTo>
                    <a:pt x="62" y="1088"/>
                  </a:lnTo>
                  <a:lnTo>
                    <a:pt x="49" y="1060"/>
                  </a:lnTo>
                  <a:lnTo>
                    <a:pt x="36" y="1025"/>
                  </a:lnTo>
                  <a:lnTo>
                    <a:pt x="23" y="984"/>
                  </a:lnTo>
                  <a:lnTo>
                    <a:pt x="13" y="948"/>
                  </a:lnTo>
                  <a:lnTo>
                    <a:pt x="7" y="917"/>
                  </a:lnTo>
                  <a:lnTo>
                    <a:pt x="2" y="890"/>
                  </a:lnTo>
                  <a:lnTo>
                    <a:pt x="0" y="866"/>
                  </a:lnTo>
                  <a:lnTo>
                    <a:pt x="0" y="846"/>
                  </a:lnTo>
                  <a:lnTo>
                    <a:pt x="4" y="827"/>
                  </a:lnTo>
                  <a:lnTo>
                    <a:pt x="7" y="813"/>
                  </a:lnTo>
                  <a:lnTo>
                    <a:pt x="13" y="801"/>
                  </a:lnTo>
                  <a:lnTo>
                    <a:pt x="19" y="792"/>
                  </a:lnTo>
                  <a:lnTo>
                    <a:pt x="28" y="785"/>
                  </a:lnTo>
                  <a:lnTo>
                    <a:pt x="36" y="779"/>
                  </a:lnTo>
                  <a:lnTo>
                    <a:pt x="46" y="776"/>
                  </a:lnTo>
                  <a:lnTo>
                    <a:pt x="55" y="774"/>
                  </a:lnTo>
                  <a:lnTo>
                    <a:pt x="66" y="773"/>
                  </a:lnTo>
                  <a:lnTo>
                    <a:pt x="75" y="774"/>
                  </a:lnTo>
                  <a:lnTo>
                    <a:pt x="64" y="736"/>
                  </a:lnTo>
                  <a:lnTo>
                    <a:pt x="54" y="697"/>
                  </a:lnTo>
                  <a:lnTo>
                    <a:pt x="46" y="645"/>
                  </a:lnTo>
                  <a:lnTo>
                    <a:pt x="41" y="596"/>
                  </a:lnTo>
                  <a:lnTo>
                    <a:pt x="40" y="546"/>
                  </a:lnTo>
                  <a:lnTo>
                    <a:pt x="44" y="498"/>
                  </a:lnTo>
                  <a:lnTo>
                    <a:pt x="53" y="452"/>
                  </a:lnTo>
                  <a:lnTo>
                    <a:pt x="66" y="408"/>
                  </a:lnTo>
                  <a:lnTo>
                    <a:pt x="82" y="368"/>
                  </a:lnTo>
                  <a:lnTo>
                    <a:pt x="102" y="330"/>
                  </a:lnTo>
                  <a:lnTo>
                    <a:pt x="124" y="293"/>
                  </a:lnTo>
                  <a:lnTo>
                    <a:pt x="149" y="260"/>
                  </a:lnTo>
                  <a:lnTo>
                    <a:pt x="175" y="229"/>
                  </a:lnTo>
                  <a:lnTo>
                    <a:pt x="204" y="201"/>
                  </a:lnTo>
                  <a:lnTo>
                    <a:pt x="247" y="160"/>
                  </a:lnTo>
                  <a:lnTo>
                    <a:pt x="293" y="123"/>
                  </a:lnTo>
                  <a:lnTo>
                    <a:pt x="342" y="91"/>
                  </a:lnTo>
                  <a:lnTo>
                    <a:pt x="384" y="65"/>
                  </a:lnTo>
                  <a:lnTo>
                    <a:pt x="430" y="43"/>
                  </a:lnTo>
                  <a:lnTo>
                    <a:pt x="478" y="25"/>
                  </a:lnTo>
                  <a:lnTo>
                    <a:pt x="517" y="14"/>
                  </a:lnTo>
                  <a:lnTo>
                    <a:pt x="558" y="6"/>
                  </a:lnTo>
                  <a:lnTo>
                    <a:pt x="600" y="2"/>
                  </a:lnTo>
                  <a:lnTo>
                    <a:pt x="6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36" name="Group 1735"/>
          <p:cNvGrpSpPr/>
          <p:nvPr/>
        </p:nvGrpSpPr>
        <p:grpSpPr>
          <a:xfrm>
            <a:off x="9978069" y="3839051"/>
            <a:ext cx="307975" cy="254000"/>
            <a:chOff x="10082213" y="2887663"/>
            <a:chExt cx="307975" cy="2540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78" name="Freeform 709"/>
            <p:cNvSpPr>
              <a:spLocks noEditPoints="1"/>
            </p:cNvSpPr>
            <p:nvPr/>
          </p:nvSpPr>
          <p:spPr bwMode="auto">
            <a:xfrm>
              <a:off x="10275888" y="2887663"/>
              <a:ext cx="114300" cy="114300"/>
            </a:xfrm>
            <a:custGeom>
              <a:avLst/>
              <a:gdLst>
                <a:gd name="T0" fmla="*/ 492 w 1297"/>
                <a:gd name="T1" fmla="*/ 509 h 1292"/>
                <a:gd name="T2" fmla="*/ 469 w 1297"/>
                <a:gd name="T3" fmla="*/ 530 h 1292"/>
                <a:gd name="T4" fmla="*/ 479 w 1297"/>
                <a:gd name="T5" fmla="*/ 552 h 1292"/>
                <a:gd name="T6" fmla="*/ 523 w 1297"/>
                <a:gd name="T7" fmla="*/ 563 h 1292"/>
                <a:gd name="T8" fmla="*/ 554 w 1297"/>
                <a:gd name="T9" fmla="*/ 579 h 1292"/>
                <a:gd name="T10" fmla="*/ 559 w 1297"/>
                <a:gd name="T11" fmla="*/ 610 h 1292"/>
                <a:gd name="T12" fmla="*/ 506 w 1297"/>
                <a:gd name="T13" fmla="*/ 927 h 1292"/>
                <a:gd name="T14" fmla="*/ 524 w 1297"/>
                <a:gd name="T15" fmla="*/ 993 h 1292"/>
                <a:gd name="T16" fmla="*/ 576 w 1297"/>
                <a:gd name="T17" fmla="*/ 1035 h 1292"/>
                <a:gd name="T18" fmla="*/ 671 w 1297"/>
                <a:gd name="T19" fmla="*/ 1045 h 1292"/>
                <a:gd name="T20" fmla="*/ 761 w 1297"/>
                <a:gd name="T21" fmla="*/ 1020 h 1292"/>
                <a:gd name="T22" fmla="*/ 820 w 1297"/>
                <a:gd name="T23" fmla="*/ 971 h 1292"/>
                <a:gd name="T24" fmla="*/ 824 w 1297"/>
                <a:gd name="T25" fmla="*/ 941 h 1292"/>
                <a:gd name="T26" fmla="*/ 801 w 1297"/>
                <a:gd name="T27" fmla="*/ 938 h 1292"/>
                <a:gd name="T28" fmla="*/ 772 w 1297"/>
                <a:gd name="T29" fmla="*/ 953 h 1292"/>
                <a:gd name="T30" fmla="*/ 721 w 1297"/>
                <a:gd name="T31" fmla="*/ 963 h 1292"/>
                <a:gd name="T32" fmla="*/ 701 w 1297"/>
                <a:gd name="T33" fmla="*/ 941 h 1292"/>
                <a:gd name="T34" fmla="*/ 703 w 1297"/>
                <a:gd name="T35" fmla="*/ 868 h 1292"/>
                <a:gd name="T36" fmla="*/ 752 w 1297"/>
                <a:gd name="T37" fmla="*/ 604 h 1292"/>
                <a:gd name="T38" fmla="*/ 756 w 1297"/>
                <a:gd name="T39" fmla="*/ 530 h 1292"/>
                <a:gd name="T40" fmla="*/ 732 w 1297"/>
                <a:gd name="T41" fmla="*/ 508 h 1292"/>
                <a:gd name="T42" fmla="*/ 675 w 1297"/>
                <a:gd name="T43" fmla="*/ 247 h 1292"/>
                <a:gd name="T44" fmla="*/ 610 w 1297"/>
                <a:gd name="T45" fmla="*/ 270 h 1292"/>
                <a:gd name="T46" fmla="*/ 573 w 1297"/>
                <a:gd name="T47" fmla="*/ 328 h 1292"/>
                <a:gd name="T48" fmla="*/ 580 w 1297"/>
                <a:gd name="T49" fmla="*/ 399 h 1292"/>
                <a:gd name="T50" fmla="*/ 629 w 1297"/>
                <a:gd name="T51" fmla="*/ 448 h 1292"/>
                <a:gd name="T52" fmla="*/ 699 w 1297"/>
                <a:gd name="T53" fmla="*/ 457 h 1292"/>
                <a:gd name="T54" fmla="*/ 757 w 1297"/>
                <a:gd name="T55" fmla="*/ 420 h 1292"/>
                <a:gd name="T56" fmla="*/ 780 w 1297"/>
                <a:gd name="T57" fmla="*/ 353 h 1292"/>
                <a:gd name="T58" fmla="*/ 757 w 1297"/>
                <a:gd name="T59" fmla="*/ 287 h 1292"/>
                <a:gd name="T60" fmla="*/ 700 w 1297"/>
                <a:gd name="T61" fmla="*/ 250 h 1292"/>
                <a:gd name="T62" fmla="*/ 704 w 1297"/>
                <a:gd name="T63" fmla="*/ 2 h 1292"/>
                <a:gd name="T64" fmla="*/ 866 w 1297"/>
                <a:gd name="T65" fmla="*/ 38 h 1292"/>
                <a:gd name="T66" fmla="*/ 1017 w 1297"/>
                <a:gd name="T67" fmla="*/ 115 h 1292"/>
                <a:gd name="T68" fmla="*/ 1146 w 1297"/>
                <a:gd name="T69" fmla="*/ 233 h 1292"/>
                <a:gd name="T70" fmla="*/ 1237 w 1297"/>
                <a:gd name="T71" fmla="*/ 378 h 1292"/>
                <a:gd name="T72" fmla="*/ 1287 w 1297"/>
                <a:gd name="T73" fmla="*/ 537 h 1292"/>
                <a:gd name="T74" fmla="*/ 1295 w 1297"/>
                <a:gd name="T75" fmla="*/ 701 h 1292"/>
                <a:gd name="T76" fmla="*/ 1259 w 1297"/>
                <a:gd name="T77" fmla="*/ 863 h 1292"/>
                <a:gd name="T78" fmla="*/ 1181 w 1297"/>
                <a:gd name="T79" fmla="*/ 1013 h 1292"/>
                <a:gd name="T80" fmla="*/ 1063 w 1297"/>
                <a:gd name="T81" fmla="*/ 1143 h 1292"/>
                <a:gd name="T82" fmla="*/ 916 w 1297"/>
                <a:gd name="T83" fmla="*/ 1234 h 1292"/>
                <a:gd name="T84" fmla="*/ 755 w 1297"/>
                <a:gd name="T85" fmla="*/ 1283 h 1292"/>
                <a:gd name="T86" fmla="*/ 588 w 1297"/>
                <a:gd name="T87" fmla="*/ 1289 h 1292"/>
                <a:gd name="T88" fmla="*/ 424 w 1297"/>
                <a:gd name="T89" fmla="*/ 1252 h 1292"/>
                <a:gd name="T90" fmla="*/ 319 w 1297"/>
                <a:gd name="T91" fmla="*/ 1202 h 1292"/>
                <a:gd name="T92" fmla="*/ 192 w 1297"/>
                <a:gd name="T93" fmla="*/ 1266 h 1292"/>
                <a:gd name="T94" fmla="*/ 77 w 1297"/>
                <a:gd name="T95" fmla="*/ 1280 h 1292"/>
                <a:gd name="T96" fmla="*/ 26 w 1297"/>
                <a:gd name="T97" fmla="*/ 1265 h 1292"/>
                <a:gd name="T98" fmla="*/ 27 w 1297"/>
                <a:gd name="T99" fmla="*/ 1236 h 1292"/>
                <a:gd name="T100" fmla="*/ 87 w 1297"/>
                <a:gd name="T101" fmla="*/ 1194 h 1292"/>
                <a:gd name="T102" fmla="*/ 143 w 1297"/>
                <a:gd name="T103" fmla="*/ 1126 h 1292"/>
                <a:gd name="T104" fmla="*/ 162 w 1297"/>
                <a:gd name="T105" fmla="*/ 1073 h 1292"/>
                <a:gd name="T106" fmla="*/ 65 w 1297"/>
                <a:gd name="T107" fmla="*/ 928 h 1292"/>
                <a:gd name="T108" fmla="*/ 12 w 1297"/>
                <a:gd name="T109" fmla="*/ 767 h 1292"/>
                <a:gd name="T110" fmla="*/ 1 w 1297"/>
                <a:gd name="T111" fmla="*/ 599 h 1292"/>
                <a:gd name="T112" fmla="*/ 35 w 1297"/>
                <a:gd name="T113" fmla="*/ 434 h 1292"/>
                <a:gd name="T114" fmla="*/ 114 w 1297"/>
                <a:gd name="T115" fmla="*/ 281 h 1292"/>
                <a:gd name="T116" fmla="*/ 233 w 1297"/>
                <a:gd name="T117" fmla="*/ 150 h 1292"/>
                <a:gd name="T118" fmla="*/ 379 w 1297"/>
                <a:gd name="T119" fmla="*/ 59 h 1292"/>
                <a:gd name="T120" fmla="*/ 538 w 1297"/>
                <a:gd name="T121" fmla="*/ 10 h 1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97" h="1292">
                  <a:moveTo>
                    <a:pt x="517" y="507"/>
                  </a:moveTo>
                  <a:lnTo>
                    <a:pt x="505" y="507"/>
                  </a:lnTo>
                  <a:lnTo>
                    <a:pt x="492" y="509"/>
                  </a:lnTo>
                  <a:lnTo>
                    <a:pt x="481" y="513"/>
                  </a:lnTo>
                  <a:lnTo>
                    <a:pt x="472" y="521"/>
                  </a:lnTo>
                  <a:lnTo>
                    <a:pt x="469" y="530"/>
                  </a:lnTo>
                  <a:lnTo>
                    <a:pt x="469" y="539"/>
                  </a:lnTo>
                  <a:lnTo>
                    <a:pt x="473" y="546"/>
                  </a:lnTo>
                  <a:lnTo>
                    <a:pt x="479" y="552"/>
                  </a:lnTo>
                  <a:lnTo>
                    <a:pt x="488" y="557"/>
                  </a:lnTo>
                  <a:lnTo>
                    <a:pt x="505" y="561"/>
                  </a:lnTo>
                  <a:lnTo>
                    <a:pt x="523" y="563"/>
                  </a:lnTo>
                  <a:lnTo>
                    <a:pt x="537" y="566"/>
                  </a:lnTo>
                  <a:lnTo>
                    <a:pt x="547" y="571"/>
                  </a:lnTo>
                  <a:lnTo>
                    <a:pt x="554" y="579"/>
                  </a:lnTo>
                  <a:lnTo>
                    <a:pt x="558" y="589"/>
                  </a:lnTo>
                  <a:lnTo>
                    <a:pt x="559" y="604"/>
                  </a:lnTo>
                  <a:lnTo>
                    <a:pt x="559" y="610"/>
                  </a:lnTo>
                  <a:lnTo>
                    <a:pt x="558" y="617"/>
                  </a:lnTo>
                  <a:lnTo>
                    <a:pt x="524" y="814"/>
                  </a:lnTo>
                  <a:lnTo>
                    <a:pt x="506" y="927"/>
                  </a:lnTo>
                  <a:lnTo>
                    <a:pt x="506" y="951"/>
                  </a:lnTo>
                  <a:lnTo>
                    <a:pt x="514" y="973"/>
                  </a:lnTo>
                  <a:lnTo>
                    <a:pt x="524" y="993"/>
                  </a:lnTo>
                  <a:lnTo>
                    <a:pt x="540" y="1011"/>
                  </a:lnTo>
                  <a:lnTo>
                    <a:pt x="557" y="1026"/>
                  </a:lnTo>
                  <a:lnTo>
                    <a:pt x="576" y="1035"/>
                  </a:lnTo>
                  <a:lnTo>
                    <a:pt x="595" y="1040"/>
                  </a:lnTo>
                  <a:lnTo>
                    <a:pt x="632" y="1044"/>
                  </a:lnTo>
                  <a:lnTo>
                    <a:pt x="671" y="1045"/>
                  </a:lnTo>
                  <a:lnTo>
                    <a:pt x="703" y="1041"/>
                  </a:lnTo>
                  <a:lnTo>
                    <a:pt x="734" y="1033"/>
                  </a:lnTo>
                  <a:lnTo>
                    <a:pt x="761" y="1020"/>
                  </a:lnTo>
                  <a:lnTo>
                    <a:pt x="787" y="1004"/>
                  </a:lnTo>
                  <a:lnTo>
                    <a:pt x="811" y="982"/>
                  </a:lnTo>
                  <a:lnTo>
                    <a:pt x="820" y="971"/>
                  </a:lnTo>
                  <a:lnTo>
                    <a:pt x="826" y="957"/>
                  </a:lnTo>
                  <a:lnTo>
                    <a:pt x="827" y="948"/>
                  </a:lnTo>
                  <a:lnTo>
                    <a:pt x="824" y="941"/>
                  </a:lnTo>
                  <a:lnTo>
                    <a:pt x="818" y="937"/>
                  </a:lnTo>
                  <a:lnTo>
                    <a:pt x="811" y="936"/>
                  </a:lnTo>
                  <a:lnTo>
                    <a:pt x="801" y="938"/>
                  </a:lnTo>
                  <a:lnTo>
                    <a:pt x="791" y="943"/>
                  </a:lnTo>
                  <a:lnTo>
                    <a:pt x="781" y="949"/>
                  </a:lnTo>
                  <a:lnTo>
                    <a:pt x="772" y="953"/>
                  </a:lnTo>
                  <a:lnTo>
                    <a:pt x="752" y="960"/>
                  </a:lnTo>
                  <a:lnTo>
                    <a:pt x="732" y="965"/>
                  </a:lnTo>
                  <a:lnTo>
                    <a:pt x="721" y="963"/>
                  </a:lnTo>
                  <a:lnTo>
                    <a:pt x="713" y="959"/>
                  </a:lnTo>
                  <a:lnTo>
                    <a:pt x="705" y="952"/>
                  </a:lnTo>
                  <a:lnTo>
                    <a:pt x="701" y="941"/>
                  </a:lnTo>
                  <a:lnTo>
                    <a:pt x="697" y="923"/>
                  </a:lnTo>
                  <a:lnTo>
                    <a:pt x="697" y="904"/>
                  </a:lnTo>
                  <a:lnTo>
                    <a:pt x="703" y="868"/>
                  </a:lnTo>
                  <a:lnTo>
                    <a:pt x="710" y="830"/>
                  </a:lnTo>
                  <a:lnTo>
                    <a:pt x="731" y="717"/>
                  </a:lnTo>
                  <a:lnTo>
                    <a:pt x="752" y="604"/>
                  </a:lnTo>
                  <a:lnTo>
                    <a:pt x="756" y="575"/>
                  </a:lnTo>
                  <a:lnTo>
                    <a:pt x="758" y="543"/>
                  </a:lnTo>
                  <a:lnTo>
                    <a:pt x="756" y="530"/>
                  </a:lnTo>
                  <a:lnTo>
                    <a:pt x="751" y="520"/>
                  </a:lnTo>
                  <a:lnTo>
                    <a:pt x="742" y="512"/>
                  </a:lnTo>
                  <a:lnTo>
                    <a:pt x="732" y="508"/>
                  </a:lnTo>
                  <a:lnTo>
                    <a:pt x="718" y="507"/>
                  </a:lnTo>
                  <a:lnTo>
                    <a:pt x="517" y="507"/>
                  </a:lnTo>
                  <a:close/>
                  <a:moveTo>
                    <a:pt x="675" y="247"/>
                  </a:moveTo>
                  <a:lnTo>
                    <a:pt x="651" y="250"/>
                  </a:lnTo>
                  <a:lnTo>
                    <a:pt x="629" y="257"/>
                  </a:lnTo>
                  <a:lnTo>
                    <a:pt x="610" y="270"/>
                  </a:lnTo>
                  <a:lnTo>
                    <a:pt x="593" y="287"/>
                  </a:lnTo>
                  <a:lnTo>
                    <a:pt x="580" y="306"/>
                  </a:lnTo>
                  <a:lnTo>
                    <a:pt x="573" y="328"/>
                  </a:lnTo>
                  <a:lnTo>
                    <a:pt x="570" y="352"/>
                  </a:lnTo>
                  <a:lnTo>
                    <a:pt x="572" y="376"/>
                  </a:lnTo>
                  <a:lnTo>
                    <a:pt x="580" y="399"/>
                  </a:lnTo>
                  <a:lnTo>
                    <a:pt x="593" y="419"/>
                  </a:lnTo>
                  <a:lnTo>
                    <a:pt x="609" y="435"/>
                  </a:lnTo>
                  <a:lnTo>
                    <a:pt x="629" y="448"/>
                  </a:lnTo>
                  <a:lnTo>
                    <a:pt x="651" y="456"/>
                  </a:lnTo>
                  <a:lnTo>
                    <a:pt x="675" y="459"/>
                  </a:lnTo>
                  <a:lnTo>
                    <a:pt x="699" y="457"/>
                  </a:lnTo>
                  <a:lnTo>
                    <a:pt x="721" y="448"/>
                  </a:lnTo>
                  <a:lnTo>
                    <a:pt x="740" y="435"/>
                  </a:lnTo>
                  <a:lnTo>
                    <a:pt x="757" y="420"/>
                  </a:lnTo>
                  <a:lnTo>
                    <a:pt x="769" y="400"/>
                  </a:lnTo>
                  <a:lnTo>
                    <a:pt x="777" y="378"/>
                  </a:lnTo>
                  <a:lnTo>
                    <a:pt x="780" y="353"/>
                  </a:lnTo>
                  <a:lnTo>
                    <a:pt x="777" y="329"/>
                  </a:lnTo>
                  <a:lnTo>
                    <a:pt x="770" y="307"/>
                  </a:lnTo>
                  <a:lnTo>
                    <a:pt x="757" y="287"/>
                  </a:lnTo>
                  <a:lnTo>
                    <a:pt x="741" y="271"/>
                  </a:lnTo>
                  <a:lnTo>
                    <a:pt x="722" y="258"/>
                  </a:lnTo>
                  <a:lnTo>
                    <a:pt x="700" y="250"/>
                  </a:lnTo>
                  <a:lnTo>
                    <a:pt x="675" y="247"/>
                  </a:lnTo>
                  <a:close/>
                  <a:moveTo>
                    <a:pt x="649" y="0"/>
                  </a:moveTo>
                  <a:lnTo>
                    <a:pt x="704" y="2"/>
                  </a:lnTo>
                  <a:lnTo>
                    <a:pt x="759" y="10"/>
                  </a:lnTo>
                  <a:lnTo>
                    <a:pt x="813" y="21"/>
                  </a:lnTo>
                  <a:lnTo>
                    <a:pt x="866" y="38"/>
                  </a:lnTo>
                  <a:lnTo>
                    <a:pt x="918" y="59"/>
                  </a:lnTo>
                  <a:lnTo>
                    <a:pt x="969" y="85"/>
                  </a:lnTo>
                  <a:lnTo>
                    <a:pt x="1017" y="115"/>
                  </a:lnTo>
                  <a:lnTo>
                    <a:pt x="1063" y="150"/>
                  </a:lnTo>
                  <a:lnTo>
                    <a:pt x="1107" y="189"/>
                  </a:lnTo>
                  <a:lnTo>
                    <a:pt x="1146" y="233"/>
                  </a:lnTo>
                  <a:lnTo>
                    <a:pt x="1181" y="278"/>
                  </a:lnTo>
                  <a:lnTo>
                    <a:pt x="1212" y="327"/>
                  </a:lnTo>
                  <a:lnTo>
                    <a:pt x="1237" y="378"/>
                  </a:lnTo>
                  <a:lnTo>
                    <a:pt x="1259" y="429"/>
                  </a:lnTo>
                  <a:lnTo>
                    <a:pt x="1275" y="483"/>
                  </a:lnTo>
                  <a:lnTo>
                    <a:pt x="1287" y="537"/>
                  </a:lnTo>
                  <a:lnTo>
                    <a:pt x="1295" y="591"/>
                  </a:lnTo>
                  <a:lnTo>
                    <a:pt x="1297" y="646"/>
                  </a:lnTo>
                  <a:lnTo>
                    <a:pt x="1295" y="701"/>
                  </a:lnTo>
                  <a:lnTo>
                    <a:pt x="1287" y="756"/>
                  </a:lnTo>
                  <a:lnTo>
                    <a:pt x="1275" y="810"/>
                  </a:lnTo>
                  <a:lnTo>
                    <a:pt x="1259" y="863"/>
                  </a:lnTo>
                  <a:lnTo>
                    <a:pt x="1237" y="915"/>
                  </a:lnTo>
                  <a:lnTo>
                    <a:pt x="1212" y="965"/>
                  </a:lnTo>
                  <a:lnTo>
                    <a:pt x="1181" y="1013"/>
                  </a:lnTo>
                  <a:lnTo>
                    <a:pt x="1146" y="1059"/>
                  </a:lnTo>
                  <a:lnTo>
                    <a:pt x="1107" y="1103"/>
                  </a:lnTo>
                  <a:lnTo>
                    <a:pt x="1063" y="1143"/>
                  </a:lnTo>
                  <a:lnTo>
                    <a:pt x="1016" y="1178"/>
                  </a:lnTo>
                  <a:lnTo>
                    <a:pt x="966" y="1209"/>
                  </a:lnTo>
                  <a:lnTo>
                    <a:pt x="916" y="1234"/>
                  </a:lnTo>
                  <a:lnTo>
                    <a:pt x="863" y="1255"/>
                  </a:lnTo>
                  <a:lnTo>
                    <a:pt x="809" y="1271"/>
                  </a:lnTo>
                  <a:lnTo>
                    <a:pt x="755" y="1283"/>
                  </a:lnTo>
                  <a:lnTo>
                    <a:pt x="699" y="1290"/>
                  </a:lnTo>
                  <a:lnTo>
                    <a:pt x="643" y="1292"/>
                  </a:lnTo>
                  <a:lnTo>
                    <a:pt x="588" y="1289"/>
                  </a:lnTo>
                  <a:lnTo>
                    <a:pt x="532" y="1282"/>
                  </a:lnTo>
                  <a:lnTo>
                    <a:pt x="477" y="1269"/>
                  </a:lnTo>
                  <a:lnTo>
                    <a:pt x="424" y="1252"/>
                  </a:lnTo>
                  <a:lnTo>
                    <a:pt x="371" y="1230"/>
                  </a:lnTo>
                  <a:lnTo>
                    <a:pt x="320" y="1203"/>
                  </a:lnTo>
                  <a:lnTo>
                    <a:pt x="319" y="1202"/>
                  </a:lnTo>
                  <a:lnTo>
                    <a:pt x="277" y="1229"/>
                  </a:lnTo>
                  <a:lnTo>
                    <a:pt x="234" y="1251"/>
                  </a:lnTo>
                  <a:lnTo>
                    <a:pt x="192" y="1266"/>
                  </a:lnTo>
                  <a:lnTo>
                    <a:pt x="152" y="1275"/>
                  </a:lnTo>
                  <a:lnTo>
                    <a:pt x="113" y="1280"/>
                  </a:lnTo>
                  <a:lnTo>
                    <a:pt x="77" y="1280"/>
                  </a:lnTo>
                  <a:lnTo>
                    <a:pt x="43" y="1276"/>
                  </a:lnTo>
                  <a:lnTo>
                    <a:pt x="32" y="1272"/>
                  </a:lnTo>
                  <a:lnTo>
                    <a:pt x="26" y="1265"/>
                  </a:lnTo>
                  <a:lnTo>
                    <a:pt x="22" y="1255"/>
                  </a:lnTo>
                  <a:lnTo>
                    <a:pt x="23" y="1246"/>
                  </a:lnTo>
                  <a:lnTo>
                    <a:pt x="27" y="1236"/>
                  </a:lnTo>
                  <a:lnTo>
                    <a:pt x="36" y="1229"/>
                  </a:lnTo>
                  <a:lnTo>
                    <a:pt x="63" y="1213"/>
                  </a:lnTo>
                  <a:lnTo>
                    <a:pt x="87" y="1194"/>
                  </a:lnTo>
                  <a:lnTo>
                    <a:pt x="108" y="1173"/>
                  </a:lnTo>
                  <a:lnTo>
                    <a:pt x="127" y="1150"/>
                  </a:lnTo>
                  <a:lnTo>
                    <a:pt x="143" y="1126"/>
                  </a:lnTo>
                  <a:lnTo>
                    <a:pt x="158" y="1103"/>
                  </a:lnTo>
                  <a:lnTo>
                    <a:pt x="169" y="1079"/>
                  </a:lnTo>
                  <a:lnTo>
                    <a:pt x="162" y="1073"/>
                  </a:lnTo>
                  <a:lnTo>
                    <a:pt x="125" y="1028"/>
                  </a:lnTo>
                  <a:lnTo>
                    <a:pt x="92" y="978"/>
                  </a:lnTo>
                  <a:lnTo>
                    <a:pt x="65" y="928"/>
                  </a:lnTo>
                  <a:lnTo>
                    <a:pt x="43" y="876"/>
                  </a:lnTo>
                  <a:lnTo>
                    <a:pt x="25" y="822"/>
                  </a:lnTo>
                  <a:lnTo>
                    <a:pt x="12" y="767"/>
                  </a:lnTo>
                  <a:lnTo>
                    <a:pt x="4" y="712"/>
                  </a:lnTo>
                  <a:lnTo>
                    <a:pt x="0" y="656"/>
                  </a:lnTo>
                  <a:lnTo>
                    <a:pt x="1" y="599"/>
                  </a:lnTo>
                  <a:lnTo>
                    <a:pt x="8" y="543"/>
                  </a:lnTo>
                  <a:lnTo>
                    <a:pt x="19" y="488"/>
                  </a:lnTo>
                  <a:lnTo>
                    <a:pt x="35" y="434"/>
                  </a:lnTo>
                  <a:lnTo>
                    <a:pt x="56" y="381"/>
                  </a:lnTo>
                  <a:lnTo>
                    <a:pt x="83" y="330"/>
                  </a:lnTo>
                  <a:lnTo>
                    <a:pt x="114" y="281"/>
                  </a:lnTo>
                  <a:lnTo>
                    <a:pt x="150" y="233"/>
                  </a:lnTo>
                  <a:lnTo>
                    <a:pt x="190" y="189"/>
                  </a:lnTo>
                  <a:lnTo>
                    <a:pt x="233" y="150"/>
                  </a:lnTo>
                  <a:lnTo>
                    <a:pt x="280" y="115"/>
                  </a:lnTo>
                  <a:lnTo>
                    <a:pt x="328" y="85"/>
                  </a:lnTo>
                  <a:lnTo>
                    <a:pt x="379" y="59"/>
                  </a:lnTo>
                  <a:lnTo>
                    <a:pt x="431" y="38"/>
                  </a:lnTo>
                  <a:lnTo>
                    <a:pt x="484" y="21"/>
                  </a:lnTo>
                  <a:lnTo>
                    <a:pt x="538" y="10"/>
                  </a:lnTo>
                  <a:lnTo>
                    <a:pt x="593" y="2"/>
                  </a:lnTo>
                  <a:lnTo>
                    <a:pt x="6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9" name="Freeform 710"/>
            <p:cNvSpPr>
              <a:spLocks/>
            </p:cNvSpPr>
            <p:nvPr/>
          </p:nvSpPr>
          <p:spPr bwMode="auto">
            <a:xfrm>
              <a:off x="10082213" y="3040063"/>
              <a:ext cx="220663" cy="101600"/>
            </a:xfrm>
            <a:custGeom>
              <a:avLst/>
              <a:gdLst>
                <a:gd name="T0" fmla="*/ 1080 w 2505"/>
                <a:gd name="T1" fmla="*/ 844 h 1153"/>
                <a:gd name="T2" fmla="*/ 1138 w 2505"/>
                <a:gd name="T3" fmla="*/ 471 h 1153"/>
                <a:gd name="T4" fmla="*/ 1096 w 2505"/>
                <a:gd name="T5" fmla="*/ 379 h 1153"/>
                <a:gd name="T6" fmla="*/ 1085 w 2505"/>
                <a:gd name="T7" fmla="*/ 311 h 1153"/>
                <a:gd name="T8" fmla="*/ 1098 w 2505"/>
                <a:gd name="T9" fmla="*/ 261 h 1153"/>
                <a:gd name="T10" fmla="*/ 1127 w 2505"/>
                <a:gd name="T11" fmla="*/ 227 h 1153"/>
                <a:gd name="T12" fmla="*/ 1164 w 2505"/>
                <a:gd name="T13" fmla="*/ 207 h 1153"/>
                <a:gd name="T14" fmla="*/ 1203 w 2505"/>
                <a:gd name="T15" fmla="*/ 197 h 1153"/>
                <a:gd name="T16" fmla="*/ 1236 w 2505"/>
                <a:gd name="T17" fmla="*/ 192 h 1153"/>
                <a:gd name="T18" fmla="*/ 1254 w 2505"/>
                <a:gd name="T19" fmla="*/ 191 h 1153"/>
                <a:gd name="T20" fmla="*/ 1278 w 2505"/>
                <a:gd name="T21" fmla="*/ 194 h 1153"/>
                <a:gd name="T22" fmla="*/ 1313 w 2505"/>
                <a:gd name="T23" fmla="*/ 199 h 1153"/>
                <a:gd name="T24" fmla="*/ 1352 w 2505"/>
                <a:gd name="T25" fmla="*/ 213 h 1153"/>
                <a:gd name="T26" fmla="*/ 1388 w 2505"/>
                <a:gd name="T27" fmla="*/ 237 h 1153"/>
                <a:gd name="T28" fmla="*/ 1413 w 2505"/>
                <a:gd name="T29" fmla="*/ 276 h 1153"/>
                <a:gd name="T30" fmla="*/ 1418 w 2505"/>
                <a:gd name="T31" fmla="*/ 332 h 1153"/>
                <a:gd name="T32" fmla="*/ 1398 w 2505"/>
                <a:gd name="T33" fmla="*/ 407 h 1153"/>
                <a:gd name="T34" fmla="*/ 1344 w 2505"/>
                <a:gd name="T35" fmla="*/ 507 h 1153"/>
                <a:gd name="T36" fmla="*/ 1455 w 2505"/>
                <a:gd name="T37" fmla="*/ 744 h 1153"/>
                <a:gd name="T38" fmla="*/ 1700 w 2505"/>
                <a:gd name="T39" fmla="*/ 7 h 1153"/>
                <a:gd name="T40" fmla="*/ 1749 w 2505"/>
                <a:gd name="T41" fmla="*/ 35 h 1153"/>
                <a:gd name="T42" fmla="*/ 1838 w 2505"/>
                <a:gd name="T43" fmla="*/ 84 h 1153"/>
                <a:gd name="T44" fmla="*/ 1963 w 2505"/>
                <a:gd name="T45" fmla="*/ 145 h 1153"/>
                <a:gd name="T46" fmla="*/ 2121 w 2505"/>
                <a:gd name="T47" fmla="*/ 213 h 1153"/>
                <a:gd name="T48" fmla="*/ 2271 w 2505"/>
                <a:gd name="T49" fmla="*/ 278 h 1153"/>
                <a:gd name="T50" fmla="*/ 2372 w 2505"/>
                <a:gd name="T51" fmla="*/ 358 h 1153"/>
                <a:gd name="T52" fmla="*/ 2438 w 2505"/>
                <a:gd name="T53" fmla="*/ 462 h 1153"/>
                <a:gd name="T54" fmla="*/ 2476 w 2505"/>
                <a:gd name="T55" fmla="*/ 592 h 1153"/>
                <a:gd name="T56" fmla="*/ 2495 w 2505"/>
                <a:gd name="T57" fmla="*/ 749 h 1153"/>
                <a:gd name="T58" fmla="*/ 2502 w 2505"/>
                <a:gd name="T59" fmla="*/ 935 h 1153"/>
                <a:gd name="T60" fmla="*/ 2505 w 2505"/>
                <a:gd name="T61" fmla="*/ 1153 h 1153"/>
                <a:gd name="T62" fmla="*/ 1 w 2505"/>
                <a:gd name="T63" fmla="*/ 1004 h 1153"/>
                <a:gd name="T64" fmla="*/ 5 w 2505"/>
                <a:gd name="T65" fmla="*/ 808 h 1153"/>
                <a:gd name="T66" fmla="*/ 19 w 2505"/>
                <a:gd name="T67" fmla="*/ 640 h 1153"/>
                <a:gd name="T68" fmla="*/ 50 w 2505"/>
                <a:gd name="T69" fmla="*/ 502 h 1153"/>
                <a:gd name="T70" fmla="*/ 106 w 2505"/>
                <a:gd name="T71" fmla="*/ 390 h 1153"/>
                <a:gd name="T72" fmla="*/ 194 w 2505"/>
                <a:gd name="T73" fmla="*/ 301 h 1153"/>
                <a:gd name="T74" fmla="*/ 323 w 2505"/>
                <a:gd name="T75" fmla="*/ 236 h 1153"/>
                <a:gd name="T76" fmla="*/ 492 w 2505"/>
                <a:gd name="T77" fmla="*/ 166 h 1153"/>
                <a:gd name="T78" fmla="*/ 628 w 2505"/>
                <a:gd name="T79" fmla="*/ 102 h 1153"/>
                <a:gd name="T80" fmla="*/ 729 w 2505"/>
                <a:gd name="T81" fmla="*/ 49 h 1153"/>
                <a:gd name="T82" fmla="*/ 792 w 2505"/>
                <a:gd name="T83" fmla="*/ 13 h 1153"/>
                <a:gd name="T84" fmla="*/ 813 w 2505"/>
                <a:gd name="T85" fmla="*/ 0 h 1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05" h="1153">
                  <a:moveTo>
                    <a:pt x="813" y="0"/>
                  </a:moveTo>
                  <a:lnTo>
                    <a:pt x="1049" y="744"/>
                  </a:lnTo>
                  <a:lnTo>
                    <a:pt x="1080" y="844"/>
                  </a:lnTo>
                  <a:lnTo>
                    <a:pt x="1187" y="546"/>
                  </a:lnTo>
                  <a:lnTo>
                    <a:pt x="1160" y="507"/>
                  </a:lnTo>
                  <a:lnTo>
                    <a:pt x="1138" y="471"/>
                  </a:lnTo>
                  <a:lnTo>
                    <a:pt x="1120" y="438"/>
                  </a:lnTo>
                  <a:lnTo>
                    <a:pt x="1106" y="407"/>
                  </a:lnTo>
                  <a:lnTo>
                    <a:pt x="1096" y="379"/>
                  </a:lnTo>
                  <a:lnTo>
                    <a:pt x="1089" y="354"/>
                  </a:lnTo>
                  <a:lnTo>
                    <a:pt x="1086" y="332"/>
                  </a:lnTo>
                  <a:lnTo>
                    <a:pt x="1085" y="311"/>
                  </a:lnTo>
                  <a:lnTo>
                    <a:pt x="1087" y="292"/>
                  </a:lnTo>
                  <a:lnTo>
                    <a:pt x="1091" y="276"/>
                  </a:lnTo>
                  <a:lnTo>
                    <a:pt x="1098" y="261"/>
                  </a:lnTo>
                  <a:lnTo>
                    <a:pt x="1106" y="248"/>
                  </a:lnTo>
                  <a:lnTo>
                    <a:pt x="1116" y="237"/>
                  </a:lnTo>
                  <a:lnTo>
                    <a:pt x="1127" y="227"/>
                  </a:lnTo>
                  <a:lnTo>
                    <a:pt x="1139" y="219"/>
                  </a:lnTo>
                  <a:lnTo>
                    <a:pt x="1151" y="213"/>
                  </a:lnTo>
                  <a:lnTo>
                    <a:pt x="1164" y="207"/>
                  </a:lnTo>
                  <a:lnTo>
                    <a:pt x="1178" y="202"/>
                  </a:lnTo>
                  <a:lnTo>
                    <a:pt x="1190" y="199"/>
                  </a:lnTo>
                  <a:lnTo>
                    <a:pt x="1203" y="197"/>
                  </a:lnTo>
                  <a:lnTo>
                    <a:pt x="1216" y="195"/>
                  </a:lnTo>
                  <a:lnTo>
                    <a:pt x="1226" y="194"/>
                  </a:lnTo>
                  <a:lnTo>
                    <a:pt x="1236" y="192"/>
                  </a:lnTo>
                  <a:lnTo>
                    <a:pt x="1244" y="191"/>
                  </a:lnTo>
                  <a:lnTo>
                    <a:pt x="1251" y="191"/>
                  </a:lnTo>
                  <a:lnTo>
                    <a:pt x="1254" y="191"/>
                  </a:lnTo>
                  <a:lnTo>
                    <a:pt x="1260" y="192"/>
                  </a:lnTo>
                  <a:lnTo>
                    <a:pt x="1268" y="192"/>
                  </a:lnTo>
                  <a:lnTo>
                    <a:pt x="1278" y="194"/>
                  </a:lnTo>
                  <a:lnTo>
                    <a:pt x="1289" y="195"/>
                  </a:lnTo>
                  <a:lnTo>
                    <a:pt x="1301" y="197"/>
                  </a:lnTo>
                  <a:lnTo>
                    <a:pt x="1313" y="199"/>
                  </a:lnTo>
                  <a:lnTo>
                    <a:pt x="1327" y="203"/>
                  </a:lnTo>
                  <a:lnTo>
                    <a:pt x="1340" y="207"/>
                  </a:lnTo>
                  <a:lnTo>
                    <a:pt x="1352" y="213"/>
                  </a:lnTo>
                  <a:lnTo>
                    <a:pt x="1365" y="220"/>
                  </a:lnTo>
                  <a:lnTo>
                    <a:pt x="1378" y="227"/>
                  </a:lnTo>
                  <a:lnTo>
                    <a:pt x="1388" y="237"/>
                  </a:lnTo>
                  <a:lnTo>
                    <a:pt x="1398" y="248"/>
                  </a:lnTo>
                  <a:lnTo>
                    <a:pt x="1406" y="261"/>
                  </a:lnTo>
                  <a:lnTo>
                    <a:pt x="1413" y="276"/>
                  </a:lnTo>
                  <a:lnTo>
                    <a:pt x="1417" y="292"/>
                  </a:lnTo>
                  <a:lnTo>
                    <a:pt x="1419" y="311"/>
                  </a:lnTo>
                  <a:lnTo>
                    <a:pt x="1418" y="332"/>
                  </a:lnTo>
                  <a:lnTo>
                    <a:pt x="1415" y="354"/>
                  </a:lnTo>
                  <a:lnTo>
                    <a:pt x="1408" y="379"/>
                  </a:lnTo>
                  <a:lnTo>
                    <a:pt x="1398" y="407"/>
                  </a:lnTo>
                  <a:lnTo>
                    <a:pt x="1384" y="438"/>
                  </a:lnTo>
                  <a:lnTo>
                    <a:pt x="1366" y="471"/>
                  </a:lnTo>
                  <a:lnTo>
                    <a:pt x="1344" y="507"/>
                  </a:lnTo>
                  <a:lnTo>
                    <a:pt x="1317" y="546"/>
                  </a:lnTo>
                  <a:lnTo>
                    <a:pt x="1422" y="845"/>
                  </a:lnTo>
                  <a:lnTo>
                    <a:pt x="1455" y="744"/>
                  </a:lnTo>
                  <a:lnTo>
                    <a:pt x="1691" y="1"/>
                  </a:lnTo>
                  <a:lnTo>
                    <a:pt x="1693" y="2"/>
                  </a:lnTo>
                  <a:lnTo>
                    <a:pt x="1700" y="7"/>
                  </a:lnTo>
                  <a:lnTo>
                    <a:pt x="1712" y="14"/>
                  </a:lnTo>
                  <a:lnTo>
                    <a:pt x="1728" y="24"/>
                  </a:lnTo>
                  <a:lnTo>
                    <a:pt x="1749" y="35"/>
                  </a:lnTo>
                  <a:lnTo>
                    <a:pt x="1775" y="50"/>
                  </a:lnTo>
                  <a:lnTo>
                    <a:pt x="1804" y="66"/>
                  </a:lnTo>
                  <a:lnTo>
                    <a:pt x="1838" y="84"/>
                  </a:lnTo>
                  <a:lnTo>
                    <a:pt x="1875" y="103"/>
                  </a:lnTo>
                  <a:lnTo>
                    <a:pt x="1917" y="123"/>
                  </a:lnTo>
                  <a:lnTo>
                    <a:pt x="1963" y="145"/>
                  </a:lnTo>
                  <a:lnTo>
                    <a:pt x="2012" y="167"/>
                  </a:lnTo>
                  <a:lnTo>
                    <a:pt x="2065" y="189"/>
                  </a:lnTo>
                  <a:lnTo>
                    <a:pt x="2121" y="213"/>
                  </a:lnTo>
                  <a:lnTo>
                    <a:pt x="2181" y="236"/>
                  </a:lnTo>
                  <a:lnTo>
                    <a:pt x="2229" y="256"/>
                  </a:lnTo>
                  <a:lnTo>
                    <a:pt x="2271" y="278"/>
                  </a:lnTo>
                  <a:lnTo>
                    <a:pt x="2309" y="302"/>
                  </a:lnTo>
                  <a:lnTo>
                    <a:pt x="2343" y="328"/>
                  </a:lnTo>
                  <a:lnTo>
                    <a:pt x="2372" y="358"/>
                  </a:lnTo>
                  <a:lnTo>
                    <a:pt x="2398" y="390"/>
                  </a:lnTo>
                  <a:lnTo>
                    <a:pt x="2420" y="424"/>
                  </a:lnTo>
                  <a:lnTo>
                    <a:pt x="2438" y="462"/>
                  </a:lnTo>
                  <a:lnTo>
                    <a:pt x="2454" y="502"/>
                  </a:lnTo>
                  <a:lnTo>
                    <a:pt x="2467" y="546"/>
                  </a:lnTo>
                  <a:lnTo>
                    <a:pt x="2476" y="592"/>
                  </a:lnTo>
                  <a:lnTo>
                    <a:pt x="2485" y="641"/>
                  </a:lnTo>
                  <a:lnTo>
                    <a:pt x="2490" y="693"/>
                  </a:lnTo>
                  <a:lnTo>
                    <a:pt x="2495" y="749"/>
                  </a:lnTo>
                  <a:lnTo>
                    <a:pt x="2498" y="808"/>
                  </a:lnTo>
                  <a:lnTo>
                    <a:pt x="2500" y="870"/>
                  </a:lnTo>
                  <a:lnTo>
                    <a:pt x="2502" y="935"/>
                  </a:lnTo>
                  <a:lnTo>
                    <a:pt x="2503" y="1004"/>
                  </a:lnTo>
                  <a:lnTo>
                    <a:pt x="2504" y="1077"/>
                  </a:lnTo>
                  <a:lnTo>
                    <a:pt x="2505" y="1153"/>
                  </a:lnTo>
                  <a:lnTo>
                    <a:pt x="0" y="1153"/>
                  </a:lnTo>
                  <a:lnTo>
                    <a:pt x="1" y="1077"/>
                  </a:lnTo>
                  <a:lnTo>
                    <a:pt x="1" y="1004"/>
                  </a:lnTo>
                  <a:lnTo>
                    <a:pt x="2" y="935"/>
                  </a:lnTo>
                  <a:lnTo>
                    <a:pt x="3" y="869"/>
                  </a:lnTo>
                  <a:lnTo>
                    <a:pt x="5" y="808"/>
                  </a:lnTo>
                  <a:lnTo>
                    <a:pt x="8" y="749"/>
                  </a:lnTo>
                  <a:lnTo>
                    <a:pt x="14" y="693"/>
                  </a:lnTo>
                  <a:lnTo>
                    <a:pt x="19" y="640"/>
                  </a:lnTo>
                  <a:lnTo>
                    <a:pt x="28" y="592"/>
                  </a:lnTo>
                  <a:lnTo>
                    <a:pt x="37" y="546"/>
                  </a:lnTo>
                  <a:lnTo>
                    <a:pt x="50" y="502"/>
                  </a:lnTo>
                  <a:lnTo>
                    <a:pt x="66" y="461"/>
                  </a:lnTo>
                  <a:lnTo>
                    <a:pt x="84" y="424"/>
                  </a:lnTo>
                  <a:lnTo>
                    <a:pt x="106" y="390"/>
                  </a:lnTo>
                  <a:lnTo>
                    <a:pt x="131" y="357"/>
                  </a:lnTo>
                  <a:lnTo>
                    <a:pt x="161" y="327"/>
                  </a:lnTo>
                  <a:lnTo>
                    <a:pt x="194" y="301"/>
                  </a:lnTo>
                  <a:lnTo>
                    <a:pt x="232" y="277"/>
                  </a:lnTo>
                  <a:lnTo>
                    <a:pt x="275" y="255"/>
                  </a:lnTo>
                  <a:lnTo>
                    <a:pt x="323" y="236"/>
                  </a:lnTo>
                  <a:lnTo>
                    <a:pt x="383" y="213"/>
                  </a:lnTo>
                  <a:lnTo>
                    <a:pt x="439" y="189"/>
                  </a:lnTo>
                  <a:lnTo>
                    <a:pt x="492" y="166"/>
                  </a:lnTo>
                  <a:lnTo>
                    <a:pt x="541" y="144"/>
                  </a:lnTo>
                  <a:lnTo>
                    <a:pt x="586" y="123"/>
                  </a:lnTo>
                  <a:lnTo>
                    <a:pt x="628" y="102"/>
                  </a:lnTo>
                  <a:lnTo>
                    <a:pt x="666" y="83"/>
                  </a:lnTo>
                  <a:lnTo>
                    <a:pt x="699" y="65"/>
                  </a:lnTo>
                  <a:lnTo>
                    <a:pt x="729" y="49"/>
                  </a:lnTo>
                  <a:lnTo>
                    <a:pt x="754" y="35"/>
                  </a:lnTo>
                  <a:lnTo>
                    <a:pt x="775" y="23"/>
                  </a:lnTo>
                  <a:lnTo>
                    <a:pt x="792" y="13"/>
                  </a:lnTo>
                  <a:lnTo>
                    <a:pt x="803" y="6"/>
                  </a:lnTo>
                  <a:lnTo>
                    <a:pt x="811" y="2"/>
                  </a:lnTo>
                  <a:lnTo>
                    <a:pt x="8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0" name="Freeform 711"/>
            <p:cNvSpPr>
              <a:spLocks/>
            </p:cNvSpPr>
            <p:nvPr/>
          </p:nvSpPr>
          <p:spPr bwMode="auto">
            <a:xfrm>
              <a:off x="10134601" y="2889250"/>
              <a:ext cx="115888" cy="153987"/>
            </a:xfrm>
            <a:custGeom>
              <a:avLst/>
              <a:gdLst>
                <a:gd name="T0" fmla="*/ 761 w 1318"/>
                <a:gd name="T1" fmla="*/ 6 h 1748"/>
                <a:gd name="T2" fmla="*/ 875 w 1318"/>
                <a:gd name="T3" fmla="*/ 38 h 1748"/>
                <a:gd name="T4" fmla="*/ 970 w 1318"/>
                <a:gd name="T5" fmla="*/ 88 h 1748"/>
                <a:gd name="T6" fmla="*/ 1041 w 1318"/>
                <a:gd name="T7" fmla="*/ 146 h 1748"/>
                <a:gd name="T8" fmla="*/ 1081 w 1318"/>
                <a:gd name="T9" fmla="*/ 193 h 1748"/>
                <a:gd name="T10" fmla="*/ 1092 w 1318"/>
                <a:gd name="T11" fmla="*/ 213 h 1748"/>
                <a:gd name="T12" fmla="*/ 1103 w 1318"/>
                <a:gd name="T13" fmla="*/ 214 h 1748"/>
                <a:gd name="T14" fmla="*/ 1128 w 1318"/>
                <a:gd name="T15" fmla="*/ 222 h 1748"/>
                <a:gd name="T16" fmla="*/ 1164 w 1318"/>
                <a:gd name="T17" fmla="*/ 242 h 1748"/>
                <a:gd name="T18" fmla="*/ 1204 w 1318"/>
                <a:gd name="T19" fmla="*/ 278 h 1748"/>
                <a:gd name="T20" fmla="*/ 1241 w 1318"/>
                <a:gd name="T21" fmla="*/ 337 h 1748"/>
                <a:gd name="T22" fmla="*/ 1268 w 1318"/>
                <a:gd name="T23" fmla="*/ 421 h 1748"/>
                <a:gd name="T24" fmla="*/ 1280 w 1318"/>
                <a:gd name="T25" fmla="*/ 538 h 1748"/>
                <a:gd name="T26" fmla="*/ 1271 w 1318"/>
                <a:gd name="T27" fmla="*/ 691 h 1748"/>
                <a:gd name="T28" fmla="*/ 1241 w 1318"/>
                <a:gd name="T29" fmla="*/ 833 h 1748"/>
                <a:gd name="T30" fmla="*/ 1271 w 1318"/>
                <a:gd name="T31" fmla="*/ 835 h 1748"/>
                <a:gd name="T32" fmla="*/ 1299 w 1318"/>
                <a:gd name="T33" fmla="*/ 852 h 1748"/>
                <a:gd name="T34" fmla="*/ 1316 w 1318"/>
                <a:gd name="T35" fmla="*/ 891 h 1748"/>
                <a:gd name="T36" fmla="*/ 1317 w 1318"/>
                <a:gd name="T37" fmla="*/ 958 h 1748"/>
                <a:gd name="T38" fmla="*/ 1296 w 1318"/>
                <a:gd name="T39" fmla="*/ 1059 h 1748"/>
                <a:gd name="T40" fmla="*/ 1254 w 1318"/>
                <a:gd name="T41" fmla="*/ 1174 h 1748"/>
                <a:gd name="T42" fmla="*/ 1218 w 1318"/>
                <a:gd name="T43" fmla="*/ 1232 h 1748"/>
                <a:gd name="T44" fmla="*/ 1186 w 1318"/>
                <a:gd name="T45" fmla="*/ 1250 h 1748"/>
                <a:gd name="T46" fmla="*/ 1150 w 1318"/>
                <a:gd name="T47" fmla="*/ 1376 h 1748"/>
                <a:gd name="T48" fmla="*/ 1080 w 1318"/>
                <a:gd name="T49" fmla="*/ 1502 h 1748"/>
                <a:gd name="T50" fmla="*/ 979 w 1318"/>
                <a:gd name="T51" fmla="*/ 1616 h 1748"/>
                <a:gd name="T52" fmla="*/ 849 w 1318"/>
                <a:gd name="T53" fmla="*/ 1704 h 1748"/>
                <a:gd name="T54" fmla="*/ 707 w 1318"/>
                <a:gd name="T55" fmla="*/ 1746 h 1748"/>
                <a:gd name="T56" fmla="*/ 564 w 1318"/>
                <a:gd name="T57" fmla="*/ 1737 h 1748"/>
                <a:gd name="T58" fmla="*/ 422 w 1318"/>
                <a:gd name="T59" fmla="*/ 1678 h 1748"/>
                <a:gd name="T60" fmla="*/ 301 w 1318"/>
                <a:gd name="T61" fmla="*/ 1582 h 1748"/>
                <a:gd name="T62" fmla="*/ 211 w 1318"/>
                <a:gd name="T63" fmla="*/ 1461 h 1748"/>
                <a:gd name="T64" fmla="*/ 154 w 1318"/>
                <a:gd name="T65" fmla="*/ 1333 h 1748"/>
                <a:gd name="T66" fmla="*/ 123 w 1318"/>
                <a:gd name="T67" fmla="*/ 1247 h 1748"/>
                <a:gd name="T68" fmla="*/ 89 w 1318"/>
                <a:gd name="T69" fmla="*/ 1218 h 1748"/>
                <a:gd name="T70" fmla="*/ 50 w 1318"/>
                <a:gd name="T71" fmla="*/ 1142 h 1748"/>
                <a:gd name="T72" fmla="*/ 13 w 1318"/>
                <a:gd name="T73" fmla="*/ 1022 h 1748"/>
                <a:gd name="T74" fmla="*/ 0 w 1318"/>
                <a:gd name="T75" fmla="*/ 933 h 1748"/>
                <a:gd name="T76" fmla="*/ 8 w 1318"/>
                <a:gd name="T77" fmla="*/ 877 h 1748"/>
                <a:gd name="T78" fmla="*/ 28 w 1318"/>
                <a:gd name="T79" fmla="*/ 846 h 1748"/>
                <a:gd name="T80" fmla="*/ 57 w 1318"/>
                <a:gd name="T81" fmla="*/ 834 h 1748"/>
                <a:gd name="T82" fmla="*/ 65 w 1318"/>
                <a:gd name="T83" fmla="*/ 792 h 1748"/>
                <a:gd name="T84" fmla="*/ 41 w 1318"/>
                <a:gd name="T85" fmla="*/ 642 h 1748"/>
                <a:gd name="T86" fmla="*/ 54 w 1318"/>
                <a:gd name="T87" fmla="*/ 487 h 1748"/>
                <a:gd name="T88" fmla="*/ 105 w 1318"/>
                <a:gd name="T89" fmla="*/ 355 h 1748"/>
                <a:gd name="T90" fmla="*/ 181 w 1318"/>
                <a:gd name="T91" fmla="*/ 246 h 1748"/>
                <a:gd name="T92" fmla="*/ 303 w 1318"/>
                <a:gd name="T93" fmla="*/ 133 h 1748"/>
                <a:gd name="T94" fmla="*/ 444 w 1318"/>
                <a:gd name="T95" fmla="*/ 46 h 1748"/>
                <a:gd name="T96" fmla="*/ 576 w 1318"/>
                <a:gd name="T97" fmla="*/ 6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8" h="1748">
                  <a:moveTo>
                    <a:pt x="670" y="0"/>
                  </a:moveTo>
                  <a:lnTo>
                    <a:pt x="717" y="1"/>
                  </a:lnTo>
                  <a:lnTo>
                    <a:pt x="761" y="6"/>
                  </a:lnTo>
                  <a:lnTo>
                    <a:pt x="802" y="15"/>
                  </a:lnTo>
                  <a:lnTo>
                    <a:pt x="841" y="25"/>
                  </a:lnTo>
                  <a:lnTo>
                    <a:pt x="875" y="38"/>
                  </a:lnTo>
                  <a:lnTo>
                    <a:pt x="908" y="52"/>
                  </a:lnTo>
                  <a:lnTo>
                    <a:pt x="938" y="69"/>
                  </a:lnTo>
                  <a:lnTo>
                    <a:pt x="970" y="88"/>
                  </a:lnTo>
                  <a:lnTo>
                    <a:pt x="997" y="107"/>
                  </a:lnTo>
                  <a:lnTo>
                    <a:pt x="1020" y="127"/>
                  </a:lnTo>
                  <a:lnTo>
                    <a:pt x="1041" y="146"/>
                  </a:lnTo>
                  <a:lnTo>
                    <a:pt x="1057" y="164"/>
                  </a:lnTo>
                  <a:lnTo>
                    <a:pt x="1070" y="180"/>
                  </a:lnTo>
                  <a:lnTo>
                    <a:pt x="1081" y="193"/>
                  </a:lnTo>
                  <a:lnTo>
                    <a:pt x="1087" y="203"/>
                  </a:lnTo>
                  <a:lnTo>
                    <a:pt x="1091" y="209"/>
                  </a:lnTo>
                  <a:lnTo>
                    <a:pt x="1092" y="213"/>
                  </a:lnTo>
                  <a:lnTo>
                    <a:pt x="1093" y="213"/>
                  </a:lnTo>
                  <a:lnTo>
                    <a:pt x="1097" y="213"/>
                  </a:lnTo>
                  <a:lnTo>
                    <a:pt x="1103" y="214"/>
                  </a:lnTo>
                  <a:lnTo>
                    <a:pt x="1109" y="216"/>
                  </a:lnTo>
                  <a:lnTo>
                    <a:pt x="1119" y="218"/>
                  </a:lnTo>
                  <a:lnTo>
                    <a:pt x="1128" y="222"/>
                  </a:lnTo>
                  <a:lnTo>
                    <a:pt x="1140" y="227"/>
                  </a:lnTo>
                  <a:lnTo>
                    <a:pt x="1152" y="234"/>
                  </a:lnTo>
                  <a:lnTo>
                    <a:pt x="1164" y="242"/>
                  </a:lnTo>
                  <a:lnTo>
                    <a:pt x="1177" y="252"/>
                  </a:lnTo>
                  <a:lnTo>
                    <a:pt x="1191" y="264"/>
                  </a:lnTo>
                  <a:lnTo>
                    <a:pt x="1204" y="278"/>
                  </a:lnTo>
                  <a:lnTo>
                    <a:pt x="1216" y="295"/>
                  </a:lnTo>
                  <a:lnTo>
                    <a:pt x="1229" y="315"/>
                  </a:lnTo>
                  <a:lnTo>
                    <a:pt x="1241" y="337"/>
                  </a:lnTo>
                  <a:lnTo>
                    <a:pt x="1251" y="361"/>
                  </a:lnTo>
                  <a:lnTo>
                    <a:pt x="1260" y="390"/>
                  </a:lnTo>
                  <a:lnTo>
                    <a:pt x="1268" y="421"/>
                  </a:lnTo>
                  <a:lnTo>
                    <a:pt x="1274" y="456"/>
                  </a:lnTo>
                  <a:lnTo>
                    <a:pt x="1279" y="495"/>
                  </a:lnTo>
                  <a:lnTo>
                    <a:pt x="1280" y="538"/>
                  </a:lnTo>
                  <a:lnTo>
                    <a:pt x="1280" y="585"/>
                  </a:lnTo>
                  <a:lnTo>
                    <a:pt x="1277" y="635"/>
                  </a:lnTo>
                  <a:lnTo>
                    <a:pt x="1271" y="691"/>
                  </a:lnTo>
                  <a:lnTo>
                    <a:pt x="1263" y="751"/>
                  </a:lnTo>
                  <a:lnTo>
                    <a:pt x="1253" y="792"/>
                  </a:lnTo>
                  <a:lnTo>
                    <a:pt x="1241" y="833"/>
                  </a:lnTo>
                  <a:lnTo>
                    <a:pt x="1250" y="833"/>
                  </a:lnTo>
                  <a:lnTo>
                    <a:pt x="1261" y="833"/>
                  </a:lnTo>
                  <a:lnTo>
                    <a:pt x="1271" y="835"/>
                  </a:lnTo>
                  <a:lnTo>
                    <a:pt x="1281" y="840"/>
                  </a:lnTo>
                  <a:lnTo>
                    <a:pt x="1290" y="845"/>
                  </a:lnTo>
                  <a:lnTo>
                    <a:pt x="1299" y="852"/>
                  </a:lnTo>
                  <a:lnTo>
                    <a:pt x="1305" y="863"/>
                  </a:lnTo>
                  <a:lnTo>
                    <a:pt x="1311" y="875"/>
                  </a:lnTo>
                  <a:lnTo>
                    <a:pt x="1316" y="891"/>
                  </a:lnTo>
                  <a:lnTo>
                    <a:pt x="1318" y="910"/>
                  </a:lnTo>
                  <a:lnTo>
                    <a:pt x="1318" y="932"/>
                  </a:lnTo>
                  <a:lnTo>
                    <a:pt x="1317" y="958"/>
                  </a:lnTo>
                  <a:lnTo>
                    <a:pt x="1312" y="987"/>
                  </a:lnTo>
                  <a:lnTo>
                    <a:pt x="1305" y="1021"/>
                  </a:lnTo>
                  <a:lnTo>
                    <a:pt x="1296" y="1059"/>
                  </a:lnTo>
                  <a:lnTo>
                    <a:pt x="1282" y="1104"/>
                  </a:lnTo>
                  <a:lnTo>
                    <a:pt x="1268" y="1142"/>
                  </a:lnTo>
                  <a:lnTo>
                    <a:pt x="1254" y="1174"/>
                  </a:lnTo>
                  <a:lnTo>
                    <a:pt x="1242" y="1198"/>
                  </a:lnTo>
                  <a:lnTo>
                    <a:pt x="1230" y="1218"/>
                  </a:lnTo>
                  <a:lnTo>
                    <a:pt x="1218" y="1232"/>
                  </a:lnTo>
                  <a:lnTo>
                    <a:pt x="1207" y="1241"/>
                  </a:lnTo>
                  <a:lnTo>
                    <a:pt x="1196" y="1247"/>
                  </a:lnTo>
                  <a:lnTo>
                    <a:pt x="1186" y="1250"/>
                  </a:lnTo>
                  <a:lnTo>
                    <a:pt x="1177" y="1291"/>
                  </a:lnTo>
                  <a:lnTo>
                    <a:pt x="1165" y="1333"/>
                  </a:lnTo>
                  <a:lnTo>
                    <a:pt x="1150" y="1376"/>
                  </a:lnTo>
                  <a:lnTo>
                    <a:pt x="1129" y="1418"/>
                  </a:lnTo>
                  <a:lnTo>
                    <a:pt x="1107" y="1461"/>
                  </a:lnTo>
                  <a:lnTo>
                    <a:pt x="1080" y="1502"/>
                  </a:lnTo>
                  <a:lnTo>
                    <a:pt x="1050" y="1543"/>
                  </a:lnTo>
                  <a:lnTo>
                    <a:pt x="1016" y="1580"/>
                  </a:lnTo>
                  <a:lnTo>
                    <a:pt x="979" y="1616"/>
                  </a:lnTo>
                  <a:lnTo>
                    <a:pt x="939" y="1649"/>
                  </a:lnTo>
                  <a:lnTo>
                    <a:pt x="896" y="1678"/>
                  </a:lnTo>
                  <a:lnTo>
                    <a:pt x="849" y="1704"/>
                  </a:lnTo>
                  <a:lnTo>
                    <a:pt x="800" y="1724"/>
                  </a:lnTo>
                  <a:lnTo>
                    <a:pt x="754" y="1737"/>
                  </a:lnTo>
                  <a:lnTo>
                    <a:pt x="707" y="1746"/>
                  </a:lnTo>
                  <a:lnTo>
                    <a:pt x="660" y="1748"/>
                  </a:lnTo>
                  <a:lnTo>
                    <a:pt x="611" y="1746"/>
                  </a:lnTo>
                  <a:lnTo>
                    <a:pt x="564" y="1737"/>
                  </a:lnTo>
                  <a:lnTo>
                    <a:pt x="518" y="1725"/>
                  </a:lnTo>
                  <a:lnTo>
                    <a:pt x="468" y="1704"/>
                  </a:lnTo>
                  <a:lnTo>
                    <a:pt x="422" y="1678"/>
                  </a:lnTo>
                  <a:lnTo>
                    <a:pt x="378" y="1650"/>
                  </a:lnTo>
                  <a:lnTo>
                    <a:pt x="338" y="1617"/>
                  </a:lnTo>
                  <a:lnTo>
                    <a:pt x="301" y="1582"/>
                  </a:lnTo>
                  <a:lnTo>
                    <a:pt x="268" y="1543"/>
                  </a:lnTo>
                  <a:lnTo>
                    <a:pt x="237" y="1502"/>
                  </a:lnTo>
                  <a:lnTo>
                    <a:pt x="211" y="1461"/>
                  </a:lnTo>
                  <a:lnTo>
                    <a:pt x="189" y="1418"/>
                  </a:lnTo>
                  <a:lnTo>
                    <a:pt x="169" y="1376"/>
                  </a:lnTo>
                  <a:lnTo>
                    <a:pt x="154" y="1333"/>
                  </a:lnTo>
                  <a:lnTo>
                    <a:pt x="141" y="1291"/>
                  </a:lnTo>
                  <a:lnTo>
                    <a:pt x="134" y="1250"/>
                  </a:lnTo>
                  <a:lnTo>
                    <a:pt x="123" y="1247"/>
                  </a:lnTo>
                  <a:lnTo>
                    <a:pt x="113" y="1241"/>
                  </a:lnTo>
                  <a:lnTo>
                    <a:pt x="101" y="1232"/>
                  </a:lnTo>
                  <a:lnTo>
                    <a:pt x="89" y="1218"/>
                  </a:lnTo>
                  <a:lnTo>
                    <a:pt x="77" y="1198"/>
                  </a:lnTo>
                  <a:lnTo>
                    <a:pt x="64" y="1174"/>
                  </a:lnTo>
                  <a:lnTo>
                    <a:pt x="50" y="1142"/>
                  </a:lnTo>
                  <a:lnTo>
                    <a:pt x="37" y="1104"/>
                  </a:lnTo>
                  <a:lnTo>
                    <a:pt x="23" y="1060"/>
                  </a:lnTo>
                  <a:lnTo>
                    <a:pt x="13" y="1022"/>
                  </a:lnTo>
                  <a:lnTo>
                    <a:pt x="7" y="988"/>
                  </a:lnTo>
                  <a:lnTo>
                    <a:pt x="2" y="959"/>
                  </a:lnTo>
                  <a:lnTo>
                    <a:pt x="0" y="933"/>
                  </a:lnTo>
                  <a:lnTo>
                    <a:pt x="0" y="911"/>
                  </a:lnTo>
                  <a:lnTo>
                    <a:pt x="4" y="892"/>
                  </a:lnTo>
                  <a:lnTo>
                    <a:pt x="8" y="877"/>
                  </a:lnTo>
                  <a:lnTo>
                    <a:pt x="13" y="864"/>
                  </a:lnTo>
                  <a:lnTo>
                    <a:pt x="20" y="853"/>
                  </a:lnTo>
                  <a:lnTo>
                    <a:pt x="28" y="846"/>
                  </a:lnTo>
                  <a:lnTo>
                    <a:pt x="37" y="841"/>
                  </a:lnTo>
                  <a:lnTo>
                    <a:pt x="47" y="836"/>
                  </a:lnTo>
                  <a:lnTo>
                    <a:pt x="57" y="834"/>
                  </a:lnTo>
                  <a:lnTo>
                    <a:pt x="68" y="833"/>
                  </a:lnTo>
                  <a:lnTo>
                    <a:pt x="79" y="834"/>
                  </a:lnTo>
                  <a:lnTo>
                    <a:pt x="65" y="792"/>
                  </a:lnTo>
                  <a:lnTo>
                    <a:pt x="56" y="751"/>
                  </a:lnTo>
                  <a:lnTo>
                    <a:pt x="47" y="696"/>
                  </a:lnTo>
                  <a:lnTo>
                    <a:pt x="41" y="642"/>
                  </a:lnTo>
                  <a:lnTo>
                    <a:pt x="41" y="589"/>
                  </a:lnTo>
                  <a:lnTo>
                    <a:pt x="45" y="537"/>
                  </a:lnTo>
                  <a:lnTo>
                    <a:pt x="54" y="487"/>
                  </a:lnTo>
                  <a:lnTo>
                    <a:pt x="68" y="440"/>
                  </a:lnTo>
                  <a:lnTo>
                    <a:pt x="85" y="396"/>
                  </a:lnTo>
                  <a:lnTo>
                    <a:pt x="105" y="355"/>
                  </a:lnTo>
                  <a:lnTo>
                    <a:pt x="128" y="316"/>
                  </a:lnTo>
                  <a:lnTo>
                    <a:pt x="154" y="280"/>
                  </a:lnTo>
                  <a:lnTo>
                    <a:pt x="181" y="246"/>
                  </a:lnTo>
                  <a:lnTo>
                    <a:pt x="210" y="216"/>
                  </a:lnTo>
                  <a:lnTo>
                    <a:pt x="254" y="173"/>
                  </a:lnTo>
                  <a:lnTo>
                    <a:pt x="303" y="133"/>
                  </a:lnTo>
                  <a:lnTo>
                    <a:pt x="353" y="98"/>
                  </a:lnTo>
                  <a:lnTo>
                    <a:pt x="397" y="69"/>
                  </a:lnTo>
                  <a:lnTo>
                    <a:pt x="444" y="46"/>
                  </a:lnTo>
                  <a:lnTo>
                    <a:pt x="492" y="26"/>
                  </a:lnTo>
                  <a:lnTo>
                    <a:pt x="534" y="15"/>
                  </a:lnTo>
                  <a:lnTo>
                    <a:pt x="576" y="6"/>
                  </a:lnTo>
                  <a:lnTo>
                    <a:pt x="619" y="2"/>
                  </a:lnTo>
                  <a:lnTo>
                    <a:pt x="6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37" name="Group 1736"/>
          <p:cNvGrpSpPr/>
          <p:nvPr/>
        </p:nvGrpSpPr>
        <p:grpSpPr>
          <a:xfrm>
            <a:off x="9240199" y="3831113"/>
            <a:ext cx="309563" cy="269876"/>
            <a:chOff x="9328150" y="2879725"/>
            <a:chExt cx="309563" cy="269876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84" name="Freeform 716"/>
            <p:cNvSpPr>
              <a:spLocks/>
            </p:cNvSpPr>
            <p:nvPr/>
          </p:nvSpPr>
          <p:spPr bwMode="auto">
            <a:xfrm>
              <a:off x="9509125" y="2959100"/>
              <a:ext cx="82550" cy="106363"/>
            </a:xfrm>
            <a:custGeom>
              <a:avLst/>
              <a:gdLst>
                <a:gd name="T0" fmla="*/ 441 w 883"/>
                <a:gd name="T1" fmla="*/ 0 h 1141"/>
                <a:gd name="T2" fmla="*/ 456 w 883"/>
                <a:gd name="T3" fmla="*/ 0 h 1141"/>
                <a:gd name="T4" fmla="*/ 482 w 883"/>
                <a:gd name="T5" fmla="*/ 1 h 1141"/>
                <a:gd name="T6" fmla="*/ 517 w 883"/>
                <a:gd name="T7" fmla="*/ 5 h 1141"/>
                <a:gd name="T8" fmla="*/ 559 w 883"/>
                <a:gd name="T9" fmla="*/ 13 h 1141"/>
                <a:gd name="T10" fmla="*/ 605 w 883"/>
                <a:gd name="T11" fmla="*/ 27 h 1141"/>
                <a:gd name="T12" fmla="*/ 654 w 883"/>
                <a:gd name="T13" fmla="*/ 48 h 1141"/>
                <a:gd name="T14" fmla="*/ 703 w 883"/>
                <a:gd name="T15" fmla="*/ 77 h 1141"/>
                <a:gd name="T16" fmla="*/ 750 w 883"/>
                <a:gd name="T17" fmla="*/ 116 h 1141"/>
                <a:gd name="T18" fmla="*/ 792 w 883"/>
                <a:gd name="T19" fmla="*/ 167 h 1141"/>
                <a:gd name="T20" fmla="*/ 829 w 883"/>
                <a:gd name="T21" fmla="*/ 229 h 1141"/>
                <a:gd name="T22" fmla="*/ 858 w 883"/>
                <a:gd name="T23" fmla="*/ 306 h 1141"/>
                <a:gd name="T24" fmla="*/ 875 w 883"/>
                <a:gd name="T25" fmla="*/ 399 h 1141"/>
                <a:gd name="T26" fmla="*/ 880 w 883"/>
                <a:gd name="T27" fmla="*/ 453 h 1141"/>
                <a:gd name="T28" fmla="*/ 881 w 883"/>
                <a:gd name="T29" fmla="*/ 470 h 1141"/>
                <a:gd name="T30" fmla="*/ 883 w 883"/>
                <a:gd name="T31" fmla="*/ 500 h 1141"/>
                <a:gd name="T32" fmla="*/ 883 w 883"/>
                <a:gd name="T33" fmla="*/ 540 h 1141"/>
                <a:gd name="T34" fmla="*/ 882 w 883"/>
                <a:gd name="T35" fmla="*/ 592 h 1141"/>
                <a:gd name="T36" fmla="*/ 878 w 883"/>
                <a:gd name="T37" fmla="*/ 649 h 1141"/>
                <a:gd name="T38" fmla="*/ 870 w 883"/>
                <a:gd name="T39" fmla="*/ 712 h 1141"/>
                <a:gd name="T40" fmla="*/ 857 w 883"/>
                <a:gd name="T41" fmla="*/ 778 h 1141"/>
                <a:gd name="T42" fmla="*/ 838 w 883"/>
                <a:gd name="T43" fmla="*/ 844 h 1141"/>
                <a:gd name="T44" fmla="*/ 811 w 883"/>
                <a:gd name="T45" fmla="*/ 909 h 1141"/>
                <a:gd name="T46" fmla="*/ 777 w 883"/>
                <a:gd name="T47" fmla="*/ 969 h 1141"/>
                <a:gd name="T48" fmla="*/ 733 w 883"/>
                <a:gd name="T49" fmla="*/ 1025 h 1141"/>
                <a:gd name="T50" fmla="*/ 679 w 883"/>
                <a:gd name="T51" fmla="*/ 1071 h 1141"/>
                <a:gd name="T52" fmla="*/ 614 w 883"/>
                <a:gd name="T53" fmla="*/ 1108 h 1141"/>
                <a:gd name="T54" fmla="*/ 536 w 883"/>
                <a:gd name="T55" fmla="*/ 1132 h 1141"/>
                <a:gd name="T56" fmla="*/ 445 w 883"/>
                <a:gd name="T57" fmla="*/ 1141 h 1141"/>
                <a:gd name="T58" fmla="*/ 392 w 883"/>
                <a:gd name="T59" fmla="*/ 1138 h 1141"/>
                <a:gd name="T60" fmla="*/ 307 w 883"/>
                <a:gd name="T61" fmla="*/ 1121 h 1141"/>
                <a:gd name="T62" fmla="*/ 236 w 883"/>
                <a:gd name="T63" fmla="*/ 1091 h 1141"/>
                <a:gd name="T64" fmla="*/ 176 w 883"/>
                <a:gd name="T65" fmla="*/ 1049 h 1141"/>
                <a:gd name="T66" fmla="*/ 127 w 883"/>
                <a:gd name="T67" fmla="*/ 998 h 1141"/>
                <a:gd name="T68" fmla="*/ 88 w 883"/>
                <a:gd name="T69" fmla="*/ 940 h 1141"/>
                <a:gd name="T70" fmla="*/ 58 w 883"/>
                <a:gd name="T71" fmla="*/ 877 h 1141"/>
                <a:gd name="T72" fmla="*/ 35 w 883"/>
                <a:gd name="T73" fmla="*/ 811 h 1141"/>
                <a:gd name="T74" fmla="*/ 19 w 883"/>
                <a:gd name="T75" fmla="*/ 744 h 1141"/>
                <a:gd name="T76" fmla="*/ 9 w 883"/>
                <a:gd name="T77" fmla="*/ 680 h 1141"/>
                <a:gd name="T78" fmla="*/ 3 w 883"/>
                <a:gd name="T79" fmla="*/ 619 h 1141"/>
                <a:gd name="T80" fmla="*/ 1 w 883"/>
                <a:gd name="T81" fmla="*/ 565 h 1141"/>
                <a:gd name="T82" fmla="*/ 1 w 883"/>
                <a:gd name="T83" fmla="*/ 519 h 1141"/>
                <a:gd name="T84" fmla="*/ 2 w 883"/>
                <a:gd name="T85" fmla="*/ 483 h 1141"/>
                <a:gd name="T86" fmla="*/ 3 w 883"/>
                <a:gd name="T87" fmla="*/ 461 h 1141"/>
                <a:gd name="T88" fmla="*/ 4 w 883"/>
                <a:gd name="T89" fmla="*/ 451 h 1141"/>
                <a:gd name="T90" fmla="*/ 16 w 883"/>
                <a:gd name="T91" fmla="*/ 351 h 1141"/>
                <a:gd name="T92" fmla="*/ 39 w 883"/>
                <a:gd name="T93" fmla="*/ 266 h 1141"/>
                <a:gd name="T94" fmla="*/ 71 w 883"/>
                <a:gd name="T95" fmla="*/ 196 h 1141"/>
                <a:gd name="T96" fmla="*/ 111 w 883"/>
                <a:gd name="T97" fmla="*/ 139 h 1141"/>
                <a:gd name="T98" fmla="*/ 156 w 883"/>
                <a:gd name="T99" fmla="*/ 95 h 1141"/>
                <a:gd name="T100" fmla="*/ 205 w 883"/>
                <a:gd name="T101" fmla="*/ 62 h 1141"/>
                <a:gd name="T102" fmla="*/ 254 w 883"/>
                <a:gd name="T103" fmla="*/ 36 h 1141"/>
                <a:gd name="T104" fmla="*/ 301 w 883"/>
                <a:gd name="T105" fmla="*/ 19 h 1141"/>
                <a:gd name="T106" fmla="*/ 345 w 883"/>
                <a:gd name="T107" fmla="*/ 9 h 1141"/>
                <a:gd name="T108" fmla="*/ 383 w 883"/>
                <a:gd name="T109" fmla="*/ 3 h 1141"/>
                <a:gd name="T110" fmla="*/ 415 w 883"/>
                <a:gd name="T111" fmla="*/ 0 h 1141"/>
                <a:gd name="T112" fmla="*/ 435 w 883"/>
                <a:gd name="T113" fmla="*/ 0 h 1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83" h="1141">
                  <a:moveTo>
                    <a:pt x="435" y="0"/>
                  </a:moveTo>
                  <a:lnTo>
                    <a:pt x="441" y="0"/>
                  </a:lnTo>
                  <a:lnTo>
                    <a:pt x="447" y="0"/>
                  </a:lnTo>
                  <a:lnTo>
                    <a:pt x="456" y="0"/>
                  </a:lnTo>
                  <a:lnTo>
                    <a:pt x="468" y="0"/>
                  </a:lnTo>
                  <a:lnTo>
                    <a:pt x="482" y="1"/>
                  </a:lnTo>
                  <a:lnTo>
                    <a:pt x="499" y="3"/>
                  </a:lnTo>
                  <a:lnTo>
                    <a:pt x="517" y="5"/>
                  </a:lnTo>
                  <a:lnTo>
                    <a:pt x="537" y="9"/>
                  </a:lnTo>
                  <a:lnTo>
                    <a:pt x="559" y="13"/>
                  </a:lnTo>
                  <a:lnTo>
                    <a:pt x="581" y="19"/>
                  </a:lnTo>
                  <a:lnTo>
                    <a:pt x="605" y="27"/>
                  </a:lnTo>
                  <a:lnTo>
                    <a:pt x="630" y="36"/>
                  </a:lnTo>
                  <a:lnTo>
                    <a:pt x="654" y="48"/>
                  </a:lnTo>
                  <a:lnTo>
                    <a:pt x="679" y="62"/>
                  </a:lnTo>
                  <a:lnTo>
                    <a:pt x="703" y="77"/>
                  </a:lnTo>
                  <a:lnTo>
                    <a:pt x="727" y="95"/>
                  </a:lnTo>
                  <a:lnTo>
                    <a:pt x="750" y="116"/>
                  </a:lnTo>
                  <a:lnTo>
                    <a:pt x="772" y="139"/>
                  </a:lnTo>
                  <a:lnTo>
                    <a:pt x="792" y="167"/>
                  </a:lnTo>
                  <a:lnTo>
                    <a:pt x="811" y="196"/>
                  </a:lnTo>
                  <a:lnTo>
                    <a:pt x="829" y="229"/>
                  </a:lnTo>
                  <a:lnTo>
                    <a:pt x="845" y="266"/>
                  </a:lnTo>
                  <a:lnTo>
                    <a:pt x="858" y="306"/>
                  </a:lnTo>
                  <a:lnTo>
                    <a:pt x="868" y="351"/>
                  </a:lnTo>
                  <a:lnTo>
                    <a:pt x="875" y="399"/>
                  </a:lnTo>
                  <a:lnTo>
                    <a:pt x="880" y="451"/>
                  </a:lnTo>
                  <a:lnTo>
                    <a:pt x="880" y="453"/>
                  </a:lnTo>
                  <a:lnTo>
                    <a:pt x="880" y="461"/>
                  </a:lnTo>
                  <a:lnTo>
                    <a:pt x="881" y="470"/>
                  </a:lnTo>
                  <a:lnTo>
                    <a:pt x="882" y="483"/>
                  </a:lnTo>
                  <a:lnTo>
                    <a:pt x="883" y="500"/>
                  </a:lnTo>
                  <a:lnTo>
                    <a:pt x="883" y="519"/>
                  </a:lnTo>
                  <a:lnTo>
                    <a:pt x="883" y="540"/>
                  </a:lnTo>
                  <a:lnTo>
                    <a:pt x="883" y="565"/>
                  </a:lnTo>
                  <a:lnTo>
                    <a:pt x="882" y="592"/>
                  </a:lnTo>
                  <a:lnTo>
                    <a:pt x="881" y="619"/>
                  </a:lnTo>
                  <a:lnTo>
                    <a:pt x="878" y="649"/>
                  </a:lnTo>
                  <a:lnTo>
                    <a:pt x="875" y="680"/>
                  </a:lnTo>
                  <a:lnTo>
                    <a:pt x="870" y="712"/>
                  </a:lnTo>
                  <a:lnTo>
                    <a:pt x="865" y="744"/>
                  </a:lnTo>
                  <a:lnTo>
                    <a:pt x="857" y="778"/>
                  </a:lnTo>
                  <a:lnTo>
                    <a:pt x="849" y="811"/>
                  </a:lnTo>
                  <a:lnTo>
                    <a:pt x="838" y="844"/>
                  </a:lnTo>
                  <a:lnTo>
                    <a:pt x="825" y="877"/>
                  </a:lnTo>
                  <a:lnTo>
                    <a:pt x="811" y="909"/>
                  </a:lnTo>
                  <a:lnTo>
                    <a:pt x="795" y="940"/>
                  </a:lnTo>
                  <a:lnTo>
                    <a:pt x="777" y="969"/>
                  </a:lnTo>
                  <a:lnTo>
                    <a:pt x="756" y="998"/>
                  </a:lnTo>
                  <a:lnTo>
                    <a:pt x="733" y="1025"/>
                  </a:lnTo>
                  <a:lnTo>
                    <a:pt x="708" y="1049"/>
                  </a:lnTo>
                  <a:lnTo>
                    <a:pt x="679" y="1071"/>
                  </a:lnTo>
                  <a:lnTo>
                    <a:pt x="648" y="1091"/>
                  </a:lnTo>
                  <a:lnTo>
                    <a:pt x="614" y="1108"/>
                  </a:lnTo>
                  <a:lnTo>
                    <a:pt x="576" y="1121"/>
                  </a:lnTo>
                  <a:lnTo>
                    <a:pt x="536" y="1132"/>
                  </a:lnTo>
                  <a:lnTo>
                    <a:pt x="492" y="1138"/>
                  </a:lnTo>
                  <a:lnTo>
                    <a:pt x="445" y="1141"/>
                  </a:lnTo>
                  <a:lnTo>
                    <a:pt x="439" y="1141"/>
                  </a:lnTo>
                  <a:lnTo>
                    <a:pt x="392" y="1138"/>
                  </a:lnTo>
                  <a:lnTo>
                    <a:pt x="347" y="1132"/>
                  </a:lnTo>
                  <a:lnTo>
                    <a:pt x="307" y="1121"/>
                  </a:lnTo>
                  <a:lnTo>
                    <a:pt x="270" y="1108"/>
                  </a:lnTo>
                  <a:lnTo>
                    <a:pt x="236" y="1091"/>
                  </a:lnTo>
                  <a:lnTo>
                    <a:pt x="205" y="1071"/>
                  </a:lnTo>
                  <a:lnTo>
                    <a:pt x="176" y="1049"/>
                  </a:lnTo>
                  <a:lnTo>
                    <a:pt x="150" y="1025"/>
                  </a:lnTo>
                  <a:lnTo>
                    <a:pt x="127" y="998"/>
                  </a:lnTo>
                  <a:lnTo>
                    <a:pt x="106" y="969"/>
                  </a:lnTo>
                  <a:lnTo>
                    <a:pt x="88" y="940"/>
                  </a:lnTo>
                  <a:lnTo>
                    <a:pt x="72" y="909"/>
                  </a:lnTo>
                  <a:lnTo>
                    <a:pt x="58" y="877"/>
                  </a:lnTo>
                  <a:lnTo>
                    <a:pt x="46" y="844"/>
                  </a:lnTo>
                  <a:lnTo>
                    <a:pt x="35" y="811"/>
                  </a:lnTo>
                  <a:lnTo>
                    <a:pt x="27" y="778"/>
                  </a:lnTo>
                  <a:lnTo>
                    <a:pt x="19" y="744"/>
                  </a:lnTo>
                  <a:lnTo>
                    <a:pt x="14" y="712"/>
                  </a:lnTo>
                  <a:lnTo>
                    <a:pt x="9" y="680"/>
                  </a:lnTo>
                  <a:lnTo>
                    <a:pt x="6" y="649"/>
                  </a:lnTo>
                  <a:lnTo>
                    <a:pt x="3" y="619"/>
                  </a:lnTo>
                  <a:lnTo>
                    <a:pt x="2" y="592"/>
                  </a:lnTo>
                  <a:lnTo>
                    <a:pt x="1" y="565"/>
                  </a:lnTo>
                  <a:lnTo>
                    <a:pt x="0" y="540"/>
                  </a:lnTo>
                  <a:lnTo>
                    <a:pt x="1" y="519"/>
                  </a:lnTo>
                  <a:lnTo>
                    <a:pt x="1" y="500"/>
                  </a:lnTo>
                  <a:lnTo>
                    <a:pt x="2" y="483"/>
                  </a:lnTo>
                  <a:lnTo>
                    <a:pt x="3" y="470"/>
                  </a:lnTo>
                  <a:lnTo>
                    <a:pt x="3" y="461"/>
                  </a:lnTo>
                  <a:lnTo>
                    <a:pt x="4" y="453"/>
                  </a:lnTo>
                  <a:lnTo>
                    <a:pt x="4" y="451"/>
                  </a:lnTo>
                  <a:lnTo>
                    <a:pt x="8" y="399"/>
                  </a:lnTo>
                  <a:lnTo>
                    <a:pt x="16" y="351"/>
                  </a:lnTo>
                  <a:lnTo>
                    <a:pt x="26" y="306"/>
                  </a:lnTo>
                  <a:lnTo>
                    <a:pt x="39" y="266"/>
                  </a:lnTo>
                  <a:lnTo>
                    <a:pt x="54" y="229"/>
                  </a:lnTo>
                  <a:lnTo>
                    <a:pt x="71" y="196"/>
                  </a:lnTo>
                  <a:lnTo>
                    <a:pt x="90" y="167"/>
                  </a:lnTo>
                  <a:lnTo>
                    <a:pt x="111" y="139"/>
                  </a:lnTo>
                  <a:lnTo>
                    <a:pt x="133" y="116"/>
                  </a:lnTo>
                  <a:lnTo>
                    <a:pt x="156" y="95"/>
                  </a:lnTo>
                  <a:lnTo>
                    <a:pt x="181" y="77"/>
                  </a:lnTo>
                  <a:lnTo>
                    <a:pt x="205" y="62"/>
                  </a:lnTo>
                  <a:lnTo>
                    <a:pt x="229" y="48"/>
                  </a:lnTo>
                  <a:lnTo>
                    <a:pt x="254" y="36"/>
                  </a:lnTo>
                  <a:lnTo>
                    <a:pt x="278" y="27"/>
                  </a:lnTo>
                  <a:lnTo>
                    <a:pt x="301" y="19"/>
                  </a:lnTo>
                  <a:lnTo>
                    <a:pt x="324" y="13"/>
                  </a:lnTo>
                  <a:lnTo>
                    <a:pt x="345" y="9"/>
                  </a:lnTo>
                  <a:lnTo>
                    <a:pt x="365" y="5"/>
                  </a:lnTo>
                  <a:lnTo>
                    <a:pt x="383" y="3"/>
                  </a:lnTo>
                  <a:lnTo>
                    <a:pt x="401" y="1"/>
                  </a:lnTo>
                  <a:lnTo>
                    <a:pt x="415" y="0"/>
                  </a:lnTo>
                  <a:lnTo>
                    <a:pt x="426" y="0"/>
                  </a:lnTo>
                  <a:lnTo>
                    <a:pt x="4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5" name="Freeform 717"/>
            <p:cNvSpPr>
              <a:spLocks/>
            </p:cNvSpPr>
            <p:nvPr/>
          </p:nvSpPr>
          <p:spPr bwMode="auto">
            <a:xfrm>
              <a:off x="9501188" y="3068638"/>
              <a:ext cx="136525" cy="80963"/>
            </a:xfrm>
            <a:custGeom>
              <a:avLst/>
              <a:gdLst>
                <a:gd name="T0" fmla="*/ 375 w 1469"/>
                <a:gd name="T1" fmla="*/ 565 h 876"/>
                <a:gd name="T2" fmla="*/ 479 w 1469"/>
                <a:gd name="T3" fmla="*/ 415 h 876"/>
                <a:gd name="T4" fmla="*/ 438 w 1469"/>
                <a:gd name="T5" fmla="*/ 352 h 876"/>
                <a:gd name="T6" fmla="*/ 413 w 1469"/>
                <a:gd name="T7" fmla="*/ 298 h 876"/>
                <a:gd name="T8" fmla="*/ 403 w 1469"/>
                <a:gd name="T9" fmla="*/ 256 h 876"/>
                <a:gd name="T10" fmla="*/ 404 w 1469"/>
                <a:gd name="T11" fmla="*/ 222 h 876"/>
                <a:gd name="T12" fmla="*/ 414 w 1469"/>
                <a:gd name="T13" fmla="*/ 195 h 876"/>
                <a:gd name="T14" fmla="*/ 430 w 1469"/>
                <a:gd name="T15" fmla="*/ 176 h 876"/>
                <a:gd name="T16" fmla="*/ 451 w 1469"/>
                <a:gd name="T17" fmla="*/ 163 h 876"/>
                <a:gd name="T18" fmla="*/ 473 w 1469"/>
                <a:gd name="T19" fmla="*/ 155 h 876"/>
                <a:gd name="T20" fmla="*/ 496 w 1469"/>
                <a:gd name="T21" fmla="*/ 150 h 876"/>
                <a:gd name="T22" fmla="*/ 514 w 1469"/>
                <a:gd name="T23" fmla="*/ 148 h 876"/>
                <a:gd name="T24" fmla="*/ 527 w 1469"/>
                <a:gd name="T25" fmla="*/ 147 h 876"/>
                <a:gd name="T26" fmla="*/ 536 w 1469"/>
                <a:gd name="T27" fmla="*/ 147 h 876"/>
                <a:gd name="T28" fmla="*/ 552 w 1469"/>
                <a:gd name="T29" fmla="*/ 148 h 876"/>
                <a:gd name="T30" fmla="*/ 572 w 1469"/>
                <a:gd name="T31" fmla="*/ 152 h 876"/>
                <a:gd name="T32" fmla="*/ 594 w 1469"/>
                <a:gd name="T33" fmla="*/ 158 h 876"/>
                <a:gd name="T34" fmla="*/ 616 w 1469"/>
                <a:gd name="T35" fmla="*/ 169 h 876"/>
                <a:gd name="T36" fmla="*/ 635 w 1469"/>
                <a:gd name="T37" fmla="*/ 185 h 876"/>
                <a:gd name="T38" fmla="*/ 648 w 1469"/>
                <a:gd name="T39" fmla="*/ 207 h 876"/>
                <a:gd name="T40" fmla="*/ 654 w 1469"/>
                <a:gd name="T41" fmla="*/ 238 h 876"/>
                <a:gd name="T42" fmla="*/ 650 w 1469"/>
                <a:gd name="T43" fmla="*/ 276 h 876"/>
                <a:gd name="T44" fmla="*/ 632 w 1469"/>
                <a:gd name="T45" fmla="*/ 324 h 876"/>
                <a:gd name="T46" fmla="*/ 600 w 1469"/>
                <a:gd name="T47" fmla="*/ 382 h 876"/>
                <a:gd name="T48" fmla="*/ 657 w 1469"/>
                <a:gd name="T49" fmla="*/ 642 h 876"/>
                <a:gd name="T50" fmla="*/ 859 w 1469"/>
                <a:gd name="T51" fmla="*/ 0 h 876"/>
                <a:gd name="T52" fmla="*/ 867 w 1469"/>
                <a:gd name="T53" fmla="*/ 7 h 876"/>
                <a:gd name="T54" fmla="*/ 891 w 1469"/>
                <a:gd name="T55" fmla="*/ 21 h 876"/>
                <a:gd name="T56" fmla="*/ 932 w 1469"/>
                <a:gd name="T57" fmla="*/ 44 h 876"/>
                <a:gd name="T58" fmla="*/ 986 w 1469"/>
                <a:gd name="T59" fmla="*/ 72 h 876"/>
                <a:gd name="T60" fmla="*/ 1053 w 1469"/>
                <a:gd name="T61" fmla="*/ 105 h 876"/>
                <a:gd name="T62" fmla="*/ 1134 w 1469"/>
                <a:gd name="T63" fmla="*/ 142 h 876"/>
                <a:gd name="T64" fmla="*/ 1227 w 1469"/>
                <a:gd name="T65" fmla="*/ 179 h 876"/>
                <a:gd name="T66" fmla="*/ 1306 w 1469"/>
                <a:gd name="T67" fmla="*/ 218 h 876"/>
                <a:gd name="T68" fmla="*/ 1366 w 1469"/>
                <a:gd name="T69" fmla="*/ 266 h 876"/>
                <a:gd name="T70" fmla="*/ 1408 w 1469"/>
                <a:gd name="T71" fmla="*/ 325 h 876"/>
                <a:gd name="T72" fmla="*/ 1436 w 1469"/>
                <a:gd name="T73" fmla="*/ 395 h 876"/>
                <a:gd name="T74" fmla="*/ 1454 w 1469"/>
                <a:gd name="T75" fmla="*/ 479 h 876"/>
                <a:gd name="T76" fmla="*/ 1463 w 1469"/>
                <a:gd name="T77" fmla="*/ 575 h 876"/>
                <a:gd name="T78" fmla="*/ 1467 w 1469"/>
                <a:gd name="T79" fmla="*/ 684 h 876"/>
                <a:gd name="T80" fmla="*/ 1469 w 1469"/>
                <a:gd name="T81" fmla="*/ 808 h 876"/>
                <a:gd name="T82" fmla="*/ 201 w 1469"/>
                <a:gd name="T83" fmla="*/ 876 h 876"/>
                <a:gd name="T84" fmla="*/ 200 w 1469"/>
                <a:gd name="T85" fmla="*/ 836 h 876"/>
                <a:gd name="T86" fmla="*/ 199 w 1469"/>
                <a:gd name="T87" fmla="*/ 722 h 876"/>
                <a:gd name="T88" fmla="*/ 195 w 1469"/>
                <a:gd name="T89" fmla="*/ 582 h 876"/>
                <a:gd name="T90" fmla="*/ 183 w 1469"/>
                <a:gd name="T91" fmla="*/ 458 h 876"/>
                <a:gd name="T92" fmla="*/ 159 w 1469"/>
                <a:gd name="T93" fmla="*/ 346 h 876"/>
                <a:gd name="T94" fmla="*/ 122 w 1469"/>
                <a:gd name="T95" fmla="*/ 252 h 876"/>
                <a:gd name="T96" fmla="*/ 69 w 1469"/>
                <a:gd name="T97" fmla="*/ 173 h 876"/>
                <a:gd name="T98" fmla="*/ 0 w 1469"/>
                <a:gd name="T99" fmla="*/ 107 h 876"/>
                <a:gd name="T100" fmla="*/ 70 w 1469"/>
                <a:gd name="T101" fmla="*/ 73 h 876"/>
                <a:gd name="T102" fmla="*/ 124 w 1469"/>
                <a:gd name="T103" fmla="*/ 44 h 876"/>
                <a:gd name="T104" fmla="*/ 164 w 1469"/>
                <a:gd name="T105" fmla="*/ 21 h 876"/>
                <a:gd name="T106" fmla="*/ 189 w 1469"/>
                <a:gd name="T107" fmla="*/ 7 h 876"/>
                <a:gd name="T108" fmla="*/ 197 w 1469"/>
                <a:gd name="T109" fmla="*/ 0 h 8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69" h="876">
                  <a:moveTo>
                    <a:pt x="197" y="0"/>
                  </a:moveTo>
                  <a:lnTo>
                    <a:pt x="375" y="565"/>
                  </a:lnTo>
                  <a:lnTo>
                    <a:pt x="399" y="642"/>
                  </a:lnTo>
                  <a:lnTo>
                    <a:pt x="479" y="415"/>
                  </a:lnTo>
                  <a:lnTo>
                    <a:pt x="456" y="382"/>
                  </a:lnTo>
                  <a:lnTo>
                    <a:pt x="438" y="352"/>
                  </a:lnTo>
                  <a:lnTo>
                    <a:pt x="424" y="324"/>
                  </a:lnTo>
                  <a:lnTo>
                    <a:pt x="413" y="298"/>
                  </a:lnTo>
                  <a:lnTo>
                    <a:pt x="407" y="276"/>
                  </a:lnTo>
                  <a:lnTo>
                    <a:pt x="403" y="256"/>
                  </a:lnTo>
                  <a:lnTo>
                    <a:pt x="402" y="238"/>
                  </a:lnTo>
                  <a:lnTo>
                    <a:pt x="404" y="222"/>
                  </a:lnTo>
                  <a:lnTo>
                    <a:pt x="408" y="207"/>
                  </a:lnTo>
                  <a:lnTo>
                    <a:pt x="414" y="195"/>
                  </a:lnTo>
                  <a:lnTo>
                    <a:pt x="421" y="185"/>
                  </a:lnTo>
                  <a:lnTo>
                    <a:pt x="430" y="176"/>
                  </a:lnTo>
                  <a:lnTo>
                    <a:pt x="440" y="169"/>
                  </a:lnTo>
                  <a:lnTo>
                    <a:pt x="451" y="163"/>
                  </a:lnTo>
                  <a:lnTo>
                    <a:pt x="462" y="158"/>
                  </a:lnTo>
                  <a:lnTo>
                    <a:pt x="473" y="155"/>
                  </a:lnTo>
                  <a:lnTo>
                    <a:pt x="485" y="152"/>
                  </a:lnTo>
                  <a:lnTo>
                    <a:pt x="496" y="150"/>
                  </a:lnTo>
                  <a:lnTo>
                    <a:pt x="506" y="148"/>
                  </a:lnTo>
                  <a:lnTo>
                    <a:pt x="514" y="148"/>
                  </a:lnTo>
                  <a:lnTo>
                    <a:pt x="522" y="147"/>
                  </a:lnTo>
                  <a:lnTo>
                    <a:pt x="527" y="147"/>
                  </a:lnTo>
                  <a:lnTo>
                    <a:pt x="530" y="147"/>
                  </a:lnTo>
                  <a:lnTo>
                    <a:pt x="536" y="147"/>
                  </a:lnTo>
                  <a:lnTo>
                    <a:pt x="543" y="148"/>
                  </a:lnTo>
                  <a:lnTo>
                    <a:pt x="552" y="148"/>
                  </a:lnTo>
                  <a:lnTo>
                    <a:pt x="561" y="150"/>
                  </a:lnTo>
                  <a:lnTo>
                    <a:pt x="572" y="152"/>
                  </a:lnTo>
                  <a:lnTo>
                    <a:pt x="583" y="155"/>
                  </a:lnTo>
                  <a:lnTo>
                    <a:pt x="594" y="158"/>
                  </a:lnTo>
                  <a:lnTo>
                    <a:pt x="605" y="163"/>
                  </a:lnTo>
                  <a:lnTo>
                    <a:pt x="616" y="169"/>
                  </a:lnTo>
                  <a:lnTo>
                    <a:pt x="626" y="176"/>
                  </a:lnTo>
                  <a:lnTo>
                    <a:pt x="635" y="185"/>
                  </a:lnTo>
                  <a:lnTo>
                    <a:pt x="642" y="195"/>
                  </a:lnTo>
                  <a:lnTo>
                    <a:pt x="648" y="207"/>
                  </a:lnTo>
                  <a:lnTo>
                    <a:pt x="652" y="222"/>
                  </a:lnTo>
                  <a:lnTo>
                    <a:pt x="654" y="238"/>
                  </a:lnTo>
                  <a:lnTo>
                    <a:pt x="653" y="256"/>
                  </a:lnTo>
                  <a:lnTo>
                    <a:pt x="650" y="276"/>
                  </a:lnTo>
                  <a:lnTo>
                    <a:pt x="643" y="298"/>
                  </a:lnTo>
                  <a:lnTo>
                    <a:pt x="632" y="324"/>
                  </a:lnTo>
                  <a:lnTo>
                    <a:pt x="618" y="352"/>
                  </a:lnTo>
                  <a:lnTo>
                    <a:pt x="600" y="382"/>
                  </a:lnTo>
                  <a:lnTo>
                    <a:pt x="578" y="415"/>
                  </a:lnTo>
                  <a:lnTo>
                    <a:pt x="657" y="642"/>
                  </a:lnTo>
                  <a:lnTo>
                    <a:pt x="681" y="565"/>
                  </a:lnTo>
                  <a:lnTo>
                    <a:pt x="859" y="0"/>
                  </a:lnTo>
                  <a:lnTo>
                    <a:pt x="861" y="2"/>
                  </a:lnTo>
                  <a:lnTo>
                    <a:pt x="867" y="7"/>
                  </a:lnTo>
                  <a:lnTo>
                    <a:pt x="877" y="13"/>
                  </a:lnTo>
                  <a:lnTo>
                    <a:pt x="891" y="21"/>
                  </a:lnTo>
                  <a:lnTo>
                    <a:pt x="909" y="31"/>
                  </a:lnTo>
                  <a:lnTo>
                    <a:pt x="932" y="44"/>
                  </a:lnTo>
                  <a:lnTo>
                    <a:pt x="957" y="57"/>
                  </a:lnTo>
                  <a:lnTo>
                    <a:pt x="986" y="72"/>
                  </a:lnTo>
                  <a:lnTo>
                    <a:pt x="1018" y="88"/>
                  </a:lnTo>
                  <a:lnTo>
                    <a:pt x="1053" y="105"/>
                  </a:lnTo>
                  <a:lnTo>
                    <a:pt x="1092" y="124"/>
                  </a:lnTo>
                  <a:lnTo>
                    <a:pt x="1134" y="142"/>
                  </a:lnTo>
                  <a:lnTo>
                    <a:pt x="1180" y="161"/>
                  </a:lnTo>
                  <a:lnTo>
                    <a:pt x="1227" y="179"/>
                  </a:lnTo>
                  <a:lnTo>
                    <a:pt x="1269" y="197"/>
                  </a:lnTo>
                  <a:lnTo>
                    <a:pt x="1306" y="218"/>
                  </a:lnTo>
                  <a:lnTo>
                    <a:pt x="1337" y="240"/>
                  </a:lnTo>
                  <a:lnTo>
                    <a:pt x="1366" y="266"/>
                  </a:lnTo>
                  <a:lnTo>
                    <a:pt x="1389" y="293"/>
                  </a:lnTo>
                  <a:lnTo>
                    <a:pt x="1408" y="325"/>
                  </a:lnTo>
                  <a:lnTo>
                    <a:pt x="1424" y="359"/>
                  </a:lnTo>
                  <a:lnTo>
                    <a:pt x="1436" y="395"/>
                  </a:lnTo>
                  <a:lnTo>
                    <a:pt x="1446" y="436"/>
                  </a:lnTo>
                  <a:lnTo>
                    <a:pt x="1454" y="479"/>
                  </a:lnTo>
                  <a:lnTo>
                    <a:pt x="1459" y="525"/>
                  </a:lnTo>
                  <a:lnTo>
                    <a:pt x="1463" y="575"/>
                  </a:lnTo>
                  <a:lnTo>
                    <a:pt x="1466" y="628"/>
                  </a:lnTo>
                  <a:lnTo>
                    <a:pt x="1467" y="684"/>
                  </a:lnTo>
                  <a:lnTo>
                    <a:pt x="1468" y="745"/>
                  </a:lnTo>
                  <a:lnTo>
                    <a:pt x="1469" y="808"/>
                  </a:lnTo>
                  <a:lnTo>
                    <a:pt x="1469" y="876"/>
                  </a:lnTo>
                  <a:lnTo>
                    <a:pt x="201" y="876"/>
                  </a:lnTo>
                  <a:lnTo>
                    <a:pt x="201" y="874"/>
                  </a:lnTo>
                  <a:lnTo>
                    <a:pt x="200" y="836"/>
                  </a:lnTo>
                  <a:lnTo>
                    <a:pt x="200" y="799"/>
                  </a:lnTo>
                  <a:lnTo>
                    <a:pt x="199" y="722"/>
                  </a:lnTo>
                  <a:lnTo>
                    <a:pt x="197" y="651"/>
                  </a:lnTo>
                  <a:lnTo>
                    <a:pt x="195" y="582"/>
                  </a:lnTo>
                  <a:lnTo>
                    <a:pt x="190" y="518"/>
                  </a:lnTo>
                  <a:lnTo>
                    <a:pt x="183" y="458"/>
                  </a:lnTo>
                  <a:lnTo>
                    <a:pt x="173" y="400"/>
                  </a:lnTo>
                  <a:lnTo>
                    <a:pt x="159" y="346"/>
                  </a:lnTo>
                  <a:lnTo>
                    <a:pt x="143" y="297"/>
                  </a:lnTo>
                  <a:lnTo>
                    <a:pt x="122" y="252"/>
                  </a:lnTo>
                  <a:lnTo>
                    <a:pt x="98" y="211"/>
                  </a:lnTo>
                  <a:lnTo>
                    <a:pt x="69" y="173"/>
                  </a:lnTo>
                  <a:lnTo>
                    <a:pt x="37" y="138"/>
                  </a:lnTo>
                  <a:lnTo>
                    <a:pt x="0" y="107"/>
                  </a:lnTo>
                  <a:lnTo>
                    <a:pt x="37" y="89"/>
                  </a:lnTo>
                  <a:lnTo>
                    <a:pt x="70" y="73"/>
                  </a:lnTo>
                  <a:lnTo>
                    <a:pt x="99" y="58"/>
                  </a:lnTo>
                  <a:lnTo>
                    <a:pt x="124" y="44"/>
                  </a:lnTo>
                  <a:lnTo>
                    <a:pt x="146" y="32"/>
                  </a:lnTo>
                  <a:lnTo>
                    <a:pt x="164" y="21"/>
                  </a:lnTo>
                  <a:lnTo>
                    <a:pt x="179" y="13"/>
                  </a:lnTo>
                  <a:lnTo>
                    <a:pt x="189" y="7"/>
                  </a:lnTo>
                  <a:lnTo>
                    <a:pt x="195" y="2"/>
                  </a:lnTo>
                  <a:lnTo>
                    <a:pt x="1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6" name="Freeform 718"/>
            <p:cNvSpPr>
              <a:spLocks/>
            </p:cNvSpPr>
            <p:nvPr/>
          </p:nvSpPr>
          <p:spPr bwMode="auto">
            <a:xfrm>
              <a:off x="9374188" y="2959100"/>
              <a:ext cx="82550" cy="106363"/>
            </a:xfrm>
            <a:custGeom>
              <a:avLst/>
              <a:gdLst>
                <a:gd name="T0" fmla="*/ 442 w 885"/>
                <a:gd name="T1" fmla="*/ 0 h 1141"/>
                <a:gd name="T2" fmla="*/ 458 w 885"/>
                <a:gd name="T3" fmla="*/ 0 h 1141"/>
                <a:gd name="T4" fmla="*/ 484 w 885"/>
                <a:gd name="T5" fmla="*/ 1 h 1141"/>
                <a:gd name="T6" fmla="*/ 519 w 885"/>
                <a:gd name="T7" fmla="*/ 5 h 1141"/>
                <a:gd name="T8" fmla="*/ 561 w 885"/>
                <a:gd name="T9" fmla="*/ 13 h 1141"/>
                <a:gd name="T10" fmla="*/ 607 w 885"/>
                <a:gd name="T11" fmla="*/ 27 h 1141"/>
                <a:gd name="T12" fmla="*/ 656 w 885"/>
                <a:gd name="T13" fmla="*/ 48 h 1141"/>
                <a:gd name="T14" fmla="*/ 704 w 885"/>
                <a:gd name="T15" fmla="*/ 77 h 1141"/>
                <a:gd name="T16" fmla="*/ 752 w 885"/>
                <a:gd name="T17" fmla="*/ 116 h 1141"/>
                <a:gd name="T18" fmla="*/ 795 w 885"/>
                <a:gd name="T19" fmla="*/ 167 h 1141"/>
                <a:gd name="T20" fmla="*/ 831 w 885"/>
                <a:gd name="T21" fmla="*/ 229 h 1141"/>
                <a:gd name="T22" fmla="*/ 859 w 885"/>
                <a:gd name="T23" fmla="*/ 306 h 1141"/>
                <a:gd name="T24" fmla="*/ 877 w 885"/>
                <a:gd name="T25" fmla="*/ 399 h 1141"/>
                <a:gd name="T26" fmla="*/ 881 w 885"/>
                <a:gd name="T27" fmla="*/ 453 h 1141"/>
                <a:gd name="T28" fmla="*/ 882 w 885"/>
                <a:gd name="T29" fmla="*/ 470 h 1141"/>
                <a:gd name="T30" fmla="*/ 884 w 885"/>
                <a:gd name="T31" fmla="*/ 500 h 1141"/>
                <a:gd name="T32" fmla="*/ 885 w 885"/>
                <a:gd name="T33" fmla="*/ 540 h 1141"/>
                <a:gd name="T34" fmla="*/ 883 w 885"/>
                <a:gd name="T35" fmla="*/ 592 h 1141"/>
                <a:gd name="T36" fmla="*/ 879 w 885"/>
                <a:gd name="T37" fmla="*/ 649 h 1141"/>
                <a:gd name="T38" fmla="*/ 871 w 885"/>
                <a:gd name="T39" fmla="*/ 712 h 1141"/>
                <a:gd name="T40" fmla="*/ 858 w 885"/>
                <a:gd name="T41" fmla="*/ 778 h 1141"/>
                <a:gd name="T42" fmla="*/ 839 w 885"/>
                <a:gd name="T43" fmla="*/ 844 h 1141"/>
                <a:gd name="T44" fmla="*/ 813 w 885"/>
                <a:gd name="T45" fmla="*/ 909 h 1141"/>
                <a:gd name="T46" fmla="*/ 778 w 885"/>
                <a:gd name="T47" fmla="*/ 969 h 1141"/>
                <a:gd name="T48" fmla="*/ 735 w 885"/>
                <a:gd name="T49" fmla="*/ 1025 h 1141"/>
                <a:gd name="T50" fmla="*/ 680 w 885"/>
                <a:gd name="T51" fmla="*/ 1071 h 1141"/>
                <a:gd name="T52" fmla="*/ 614 w 885"/>
                <a:gd name="T53" fmla="*/ 1108 h 1141"/>
                <a:gd name="T54" fmla="*/ 537 w 885"/>
                <a:gd name="T55" fmla="*/ 1132 h 1141"/>
                <a:gd name="T56" fmla="*/ 445 w 885"/>
                <a:gd name="T57" fmla="*/ 1141 h 1141"/>
                <a:gd name="T58" fmla="*/ 392 w 885"/>
                <a:gd name="T59" fmla="*/ 1138 h 1141"/>
                <a:gd name="T60" fmla="*/ 308 w 885"/>
                <a:gd name="T61" fmla="*/ 1121 h 1141"/>
                <a:gd name="T62" fmla="*/ 236 w 885"/>
                <a:gd name="T63" fmla="*/ 1091 h 1141"/>
                <a:gd name="T64" fmla="*/ 176 w 885"/>
                <a:gd name="T65" fmla="*/ 1049 h 1141"/>
                <a:gd name="T66" fmla="*/ 128 w 885"/>
                <a:gd name="T67" fmla="*/ 998 h 1141"/>
                <a:gd name="T68" fmla="*/ 89 w 885"/>
                <a:gd name="T69" fmla="*/ 940 h 1141"/>
                <a:gd name="T70" fmla="*/ 59 w 885"/>
                <a:gd name="T71" fmla="*/ 877 h 1141"/>
                <a:gd name="T72" fmla="*/ 35 w 885"/>
                <a:gd name="T73" fmla="*/ 811 h 1141"/>
                <a:gd name="T74" fmla="*/ 19 w 885"/>
                <a:gd name="T75" fmla="*/ 744 h 1141"/>
                <a:gd name="T76" fmla="*/ 9 w 885"/>
                <a:gd name="T77" fmla="*/ 680 h 1141"/>
                <a:gd name="T78" fmla="*/ 3 w 885"/>
                <a:gd name="T79" fmla="*/ 619 h 1141"/>
                <a:gd name="T80" fmla="*/ 1 w 885"/>
                <a:gd name="T81" fmla="*/ 565 h 1141"/>
                <a:gd name="T82" fmla="*/ 1 w 885"/>
                <a:gd name="T83" fmla="*/ 519 h 1141"/>
                <a:gd name="T84" fmla="*/ 2 w 885"/>
                <a:gd name="T85" fmla="*/ 483 h 1141"/>
                <a:gd name="T86" fmla="*/ 3 w 885"/>
                <a:gd name="T87" fmla="*/ 461 h 1141"/>
                <a:gd name="T88" fmla="*/ 4 w 885"/>
                <a:gd name="T89" fmla="*/ 451 h 1141"/>
                <a:gd name="T90" fmla="*/ 16 w 885"/>
                <a:gd name="T91" fmla="*/ 351 h 1141"/>
                <a:gd name="T92" fmla="*/ 39 w 885"/>
                <a:gd name="T93" fmla="*/ 266 h 1141"/>
                <a:gd name="T94" fmla="*/ 72 w 885"/>
                <a:gd name="T95" fmla="*/ 196 h 1141"/>
                <a:gd name="T96" fmla="*/ 112 w 885"/>
                <a:gd name="T97" fmla="*/ 139 h 1141"/>
                <a:gd name="T98" fmla="*/ 157 w 885"/>
                <a:gd name="T99" fmla="*/ 95 h 1141"/>
                <a:gd name="T100" fmla="*/ 205 w 885"/>
                <a:gd name="T101" fmla="*/ 62 h 1141"/>
                <a:gd name="T102" fmla="*/ 254 w 885"/>
                <a:gd name="T103" fmla="*/ 36 h 1141"/>
                <a:gd name="T104" fmla="*/ 302 w 885"/>
                <a:gd name="T105" fmla="*/ 19 h 1141"/>
                <a:gd name="T106" fmla="*/ 346 w 885"/>
                <a:gd name="T107" fmla="*/ 9 h 1141"/>
                <a:gd name="T108" fmla="*/ 385 w 885"/>
                <a:gd name="T109" fmla="*/ 3 h 1141"/>
                <a:gd name="T110" fmla="*/ 416 w 885"/>
                <a:gd name="T111" fmla="*/ 0 h 1141"/>
                <a:gd name="T112" fmla="*/ 436 w 885"/>
                <a:gd name="T113" fmla="*/ 0 h 1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85" h="1141">
                  <a:moveTo>
                    <a:pt x="436" y="0"/>
                  </a:moveTo>
                  <a:lnTo>
                    <a:pt x="442" y="0"/>
                  </a:lnTo>
                  <a:lnTo>
                    <a:pt x="449" y="0"/>
                  </a:lnTo>
                  <a:lnTo>
                    <a:pt x="458" y="0"/>
                  </a:lnTo>
                  <a:lnTo>
                    <a:pt x="469" y="0"/>
                  </a:lnTo>
                  <a:lnTo>
                    <a:pt x="484" y="1"/>
                  </a:lnTo>
                  <a:lnTo>
                    <a:pt x="501" y="3"/>
                  </a:lnTo>
                  <a:lnTo>
                    <a:pt x="519" y="5"/>
                  </a:lnTo>
                  <a:lnTo>
                    <a:pt x="540" y="9"/>
                  </a:lnTo>
                  <a:lnTo>
                    <a:pt x="561" y="13"/>
                  </a:lnTo>
                  <a:lnTo>
                    <a:pt x="584" y="19"/>
                  </a:lnTo>
                  <a:lnTo>
                    <a:pt x="607" y="27"/>
                  </a:lnTo>
                  <a:lnTo>
                    <a:pt x="631" y="36"/>
                  </a:lnTo>
                  <a:lnTo>
                    <a:pt x="656" y="48"/>
                  </a:lnTo>
                  <a:lnTo>
                    <a:pt x="680" y="62"/>
                  </a:lnTo>
                  <a:lnTo>
                    <a:pt x="704" y="77"/>
                  </a:lnTo>
                  <a:lnTo>
                    <a:pt x="729" y="95"/>
                  </a:lnTo>
                  <a:lnTo>
                    <a:pt x="752" y="116"/>
                  </a:lnTo>
                  <a:lnTo>
                    <a:pt x="774" y="139"/>
                  </a:lnTo>
                  <a:lnTo>
                    <a:pt x="795" y="167"/>
                  </a:lnTo>
                  <a:lnTo>
                    <a:pt x="814" y="196"/>
                  </a:lnTo>
                  <a:lnTo>
                    <a:pt x="831" y="229"/>
                  </a:lnTo>
                  <a:lnTo>
                    <a:pt x="846" y="266"/>
                  </a:lnTo>
                  <a:lnTo>
                    <a:pt x="859" y="306"/>
                  </a:lnTo>
                  <a:lnTo>
                    <a:pt x="869" y="351"/>
                  </a:lnTo>
                  <a:lnTo>
                    <a:pt x="877" y="399"/>
                  </a:lnTo>
                  <a:lnTo>
                    <a:pt x="881" y="451"/>
                  </a:lnTo>
                  <a:lnTo>
                    <a:pt x="881" y="453"/>
                  </a:lnTo>
                  <a:lnTo>
                    <a:pt x="882" y="461"/>
                  </a:lnTo>
                  <a:lnTo>
                    <a:pt x="882" y="470"/>
                  </a:lnTo>
                  <a:lnTo>
                    <a:pt x="883" y="483"/>
                  </a:lnTo>
                  <a:lnTo>
                    <a:pt x="884" y="500"/>
                  </a:lnTo>
                  <a:lnTo>
                    <a:pt x="884" y="519"/>
                  </a:lnTo>
                  <a:lnTo>
                    <a:pt x="885" y="540"/>
                  </a:lnTo>
                  <a:lnTo>
                    <a:pt x="884" y="565"/>
                  </a:lnTo>
                  <a:lnTo>
                    <a:pt x="883" y="592"/>
                  </a:lnTo>
                  <a:lnTo>
                    <a:pt x="882" y="619"/>
                  </a:lnTo>
                  <a:lnTo>
                    <a:pt x="879" y="649"/>
                  </a:lnTo>
                  <a:lnTo>
                    <a:pt x="876" y="680"/>
                  </a:lnTo>
                  <a:lnTo>
                    <a:pt x="871" y="712"/>
                  </a:lnTo>
                  <a:lnTo>
                    <a:pt x="866" y="744"/>
                  </a:lnTo>
                  <a:lnTo>
                    <a:pt x="858" y="778"/>
                  </a:lnTo>
                  <a:lnTo>
                    <a:pt x="850" y="811"/>
                  </a:lnTo>
                  <a:lnTo>
                    <a:pt x="839" y="844"/>
                  </a:lnTo>
                  <a:lnTo>
                    <a:pt x="827" y="877"/>
                  </a:lnTo>
                  <a:lnTo>
                    <a:pt x="813" y="909"/>
                  </a:lnTo>
                  <a:lnTo>
                    <a:pt x="797" y="940"/>
                  </a:lnTo>
                  <a:lnTo>
                    <a:pt x="778" y="969"/>
                  </a:lnTo>
                  <a:lnTo>
                    <a:pt x="758" y="998"/>
                  </a:lnTo>
                  <a:lnTo>
                    <a:pt x="735" y="1025"/>
                  </a:lnTo>
                  <a:lnTo>
                    <a:pt x="708" y="1049"/>
                  </a:lnTo>
                  <a:lnTo>
                    <a:pt x="680" y="1071"/>
                  </a:lnTo>
                  <a:lnTo>
                    <a:pt x="649" y="1091"/>
                  </a:lnTo>
                  <a:lnTo>
                    <a:pt x="614" y="1108"/>
                  </a:lnTo>
                  <a:lnTo>
                    <a:pt x="577" y="1121"/>
                  </a:lnTo>
                  <a:lnTo>
                    <a:pt x="537" y="1132"/>
                  </a:lnTo>
                  <a:lnTo>
                    <a:pt x="492" y="1138"/>
                  </a:lnTo>
                  <a:lnTo>
                    <a:pt x="445" y="1141"/>
                  </a:lnTo>
                  <a:lnTo>
                    <a:pt x="439" y="1141"/>
                  </a:lnTo>
                  <a:lnTo>
                    <a:pt x="392" y="1138"/>
                  </a:lnTo>
                  <a:lnTo>
                    <a:pt x="348" y="1132"/>
                  </a:lnTo>
                  <a:lnTo>
                    <a:pt x="308" y="1121"/>
                  </a:lnTo>
                  <a:lnTo>
                    <a:pt x="270" y="1108"/>
                  </a:lnTo>
                  <a:lnTo>
                    <a:pt x="236" y="1091"/>
                  </a:lnTo>
                  <a:lnTo>
                    <a:pt x="204" y="1071"/>
                  </a:lnTo>
                  <a:lnTo>
                    <a:pt x="176" y="1049"/>
                  </a:lnTo>
                  <a:lnTo>
                    <a:pt x="151" y="1025"/>
                  </a:lnTo>
                  <a:lnTo>
                    <a:pt x="128" y="998"/>
                  </a:lnTo>
                  <a:lnTo>
                    <a:pt x="107" y="969"/>
                  </a:lnTo>
                  <a:lnTo>
                    <a:pt x="89" y="940"/>
                  </a:lnTo>
                  <a:lnTo>
                    <a:pt x="73" y="909"/>
                  </a:lnTo>
                  <a:lnTo>
                    <a:pt x="59" y="877"/>
                  </a:lnTo>
                  <a:lnTo>
                    <a:pt x="46" y="844"/>
                  </a:lnTo>
                  <a:lnTo>
                    <a:pt x="35" y="811"/>
                  </a:lnTo>
                  <a:lnTo>
                    <a:pt x="27" y="778"/>
                  </a:lnTo>
                  <a:lnTo>
                    <a:pt x="19" y="744"/>
                  </a:lnTo>
                  <a:lnTo>
                    <a:pt x="14" y="712"/>
                  </a:lnTo>
                  <a:lnTo>
                    <a:pt x="9" y="680"/>
                  </a:lnTo>
                  <a:lnTo>
                    <a:pt x="6" y="649"/>
                  </a:lnTo>
                  <a:lnTo>
                    <a:pt x="3" y="619"/>
                  </a:lnTo>
                  <a:lnTo>
                    <a:pt x="1" y="592"/>
                  </a:lnTo>
                  <a:lnTo>
                    <a:pt x="1" y="565"/>
                  </a:lnTo>
                  <a:lnTo>
                    <a:pt x="0" y="540"/>
                  </a:lnTo>
                  <a:lnTo>
                    <a:pt x="1" y="519"/>
                  </a:lnTo>
                  <a:lnTo>
                    <a:pt x="1" y="500"/>
                  </a:lnTo>
                  <a:lnTo>
                    <a:pt x="2" y="483"/>
                  </a:lnTo>
                  <a:lnTo>
                    <a:pt x="3" y="470"/>
                  </a:lnTo>
                  <a:lnTo>
                    <a:pt x="3" y="461"/>
                  </a:lnTo>
                  <a:lnTo>
                    <a:pt x="4" y="453"/>
                  </a:lnTo>
                  <a:lnTo>
                    <a:pt x="4" y="451"/>
                  </a:lnTo>
                  <a:lnTo>
                    <a:pt x="8" y="399"/>
                  </a:lnTo>
                  <a:lnTo>
                    <a:pt x="16" y="351"/>
                  </a:lnTo>
                  <a:lnTo>
                    <a:pt x="26" y="306"/>
                  </a:lnTo>
                  <a:lnTo>
                    <a:pt x="39" y="266"/>
                  </a:lnTo>
                  <a:lnTo>
                    <a:pt x="55" y="229"/>
                  </a:lnTo>
                  <a:lnTo>
                    <a:pt x="72" y="196"/>
                  </a:lnTo>
                  <a:lnTo>
                    <a:pt x="91" y="167"/>
                  </a:lnTo>
                  <a:lnTo>
                    <a:pt x="112" y="139"/>
                  </a:lnTo>
                  <a:lnTo>
                    <a:pt x="134" y="116"/>
                  </a:lnTo>
                  <a:lnTo>
                    <a:pt x="157" y="95"/>
                  </a:lnTo>
                  <a:lnTo>
                    <a:pt x="181" y="77"/>
                  </a:lnTo>
                  <a:lnTo>
                    <a:pt x="205" y="62"/>
                  </a:lnTo>
                  <a:lnTo>
                    <a:pt x="229" y="48"/>
                  </a:lnTo>
                  <a:lnTo>
                    <a:pt x="254" y="36"/>
                  </a:lnTo>
                  <a:lnTo>
                    <a:pt x="279" y="27"/>
                  </a:lnTo>
                  <a:lnTo>
                    <a:pt x="302" y="19"/>
                  </a:lnTo>
                  <a:lnTo>
                    <a:pt x="325" y="13"/>
                  </a:lnTo>
                  <a:lnTo>
                    <a:pt x="346" y="9"/>
                  </a:lnTo>
                  <a:lnTo>
                    <a:pt x="366" y="5"/>
                  </a:lnTo>
                  <a:lnTo>
                    <a:pt x="385" y="3"/>
                  </a:lnTo>
                  <a:lnTo>
                    <a:pt x="401" y="1"/>
                  </a:lnTo>
                  <a:lnTo>
                    <a:pt x="416" y="0"/>
                  </a:lnTo>
                  <a:lnTo>
                    <a:pt x="427" y="0"/>
                  </a:lnTo>
                  <a:lnTo>
                    <a:pt x="4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7" name="Freeform 719"/>
            <p:cNvSpPr>
              <a:spLocks/>
            </p:cNvSpPr>
            <p:nvPr/>
          </p:nvSpPr>
          <p:spPr bwMode="auto">
            <a:xfrm>
              <a:off x="9328150" y="3068638"/>
              <a:ext cx="176213" cy="80963"/>
            </a:xfrm>
            <a:custGeom>
              <a:avLst/>
              <a:gdLst>
                <a:gd name="T0" fmla="*/ 788 w 1883"/>
                <a:gd name="T1" fmla="*/ 565 h 876"/>
                <a:gd name="T2" fmla="*/ 892 w 1883"/>
                <a:gd name="T3" fmla="*/ 415 h 876"/>
                <a:gd name="T4" fmla="*/ 851 w 1883"/>
                <a:gd name="T5" fmla="*/ 352 h 876"/>
                <a:gd name="T6" fmla="*/ 827 w 1883"/>
                <a:gd name="T7" fmla="*/ 298 h 876"/>
                <a:gd name="T8" fmla="*/ 816 w 1883"/>
                <a:gd name="T9" fmla="*/ 256 h 876"/>
                <a:gd name="T10" fmla="*/ 817 w 1883"/>
                <a:gd name="T11" fmla="*/ 222 h 876"/>
                <a:gd name="T12" fmla="*/ 827 w 1883"/>
                <a:gd name="T13" fmla="*/ 195 h 876"/>
                <a:gd name="T14" fmla="*/ 844 w 1883"/>
                <a:gd name="T15" fmla="*/ 176 h 876"/>
                <a:gd name="T16" fmla="*/ 864 w 1883"/>
                <a:gd name="T17" fmla="*/ 163 h 876"/>
                <a:gd name="T18" fmla="*/ 887 w 1883"/>
                <a:gd name="T19" fmla="*/ 155 h 876"/>
                <a:gd name="T20" fmla="*/ 908 w 1883"/>
                <a:gd name="T21" fmla="*/ 150 h 876"/>
                <a:gd name="T22" fmla="*/ 927 w 1883"/>
                <a:gd name="T23" fmla="*/ 148 h 876"/>
                <a:gd name="T24" fmla="*/ 939 w 1883"/>
                <a:gd name="T25" fmla="*/ 147 h 876"/>
                <a:gd name="T26" fmla="*/ 948 w 1883"/>
                <a:gd name="T27" fmla="*/ 147 h 876"/>
                <a:gd name="T28" fmla="*/ 964 w 1883"/>
                <a:gd name="T29" fmla="*/ 148 h 876"/>
                <a:gd name="T30" fmla="*/ 984 w 1883"/>
                <a:gd name="T31" fmla="*/ 152 h 876"/>
                <a:gd name="T32" fmla="*/ 1007 w 1883"/>
                <a:gd name="T33" fmla="*/ 158 h 876"/>
                <a:gd name="T34" fmla="*/ 1029 w 1883"/>
                <a:gd name="T35" fmla="*/ 169 h 876"/>
                <a:gd name="T36" fmla="*/ 1048 w 1883"/>
                <a:gd name="T37" fmla="*/ 185 h 876"/>
                <a:gd name="T38" fmla="*/ 1062 w 1883"/>
                <a:gd name="T39" fmla="*/ 207 h 876"/>
                <a:gd name="T40" fmla="*/ 1067 w 1883"/>
                <a:gd name="T41" fmla="*/ 238 h 876"/>
                <a:gd name="T42" fmla="*/ 1063 w 1883"/>
                <a:gd name="T43" fmla="*/ 276 h 876"/>
                <a:gd name="T44" fmla="*/ 1046 w 1883"/>
                <a:gd name="T45" fmla="*/ 324 h 876"/>
                <a:gd name="T46" fmla="*/ 1013 w 1883"/>
                <a:gd name="T47" fmla="*/ 382 h 876"/>
                <a:gd name="T48" fmla="*/ 1070 w 1883"/>
                <a:gd name="T49" fmla="*/ 642 h 876"/>
                <a:gd name="T50" fmla="*/ 1272 w 1883"/>
                <a:gd name="T51" fmla="*/ 0 h 876"/>
                <a:gd name="T52" fmla="*/ 1280 w 1883"/>
                <a:gd name="T53" fmla="*/ 7 h 876"/>
                <a:gd name="T54" fmla="*/ 1305 w 1883"/>
                <a:gd name="T55" fmla="*/ 21 h 876"/>
                <a:gd name="T56" fmla="*/ 1344 w 1883"/>
                <a:gd name="T57" fmla="*/ 44 h 876"/>
                <a:gd name="T58" fmla="*/ 1398 w 1883"/>
                <a:gd name="T59" fmla="*/ 72 h 876"/>
                <a:gd name="T60" fmla="*/ 1467 w 1883"/>
                <a:gd name="T61" fmla="*/ 105 h 876"/>
                <a:gd name="T62" fmla="*/ 1547 w 1883"/>
                <a:gd name="T63" fmla="*/ 142 h 876"/>
                <a:gd name="T64" fmla="*/ 1640 w 1883"/>
                <a:gd name="T65" fmla="*/ 179 h 876"/>
                <a:gd name="T66" fmla="*/ 1719 w 1883"/>
                <a:gd name="T67" fmla="*/ 218 h 876"/>
                <a:gd name="T68" fmla="*/ 1778 w 1883"/>
                <a:gd name="T69" fmla="*/ 266 h 876"/>
                <a:gd name="T70" fmla="*/ 1820 w 1883"/>
                <a:gd name="T71" fmla="*/ 325 h 876"/>
                <a:gd name="T72" fmla="*/ 1849 w 1883"/>
                <a:gd name="T73" fmla="*/ 395 h 876"/>
                <a:gd name="T74" fmla="*/ 1867 w 1883"/>
                <a:gd name="T75" fmla="*/ 479 h 876"/>
                <a:gd name="T76" fmla="*/ 1876 w 1883"/>
                <a:gd name="T77" fmla="*/ 575 h 876"/>
                <a:gd name="T78" fmla="*/ 1881 w 1883"/>
                <a:gd name="T79" fmla="*/ 684 h 876"/>
                <a:gd name="T80" fmla="*/ 1883 w 1883"/>
                <a:gd name="T81" fmla="*/ 808 h 876"/>
                <a:gd name="T82" fmla="*/ 0 w 1883"/>
                <a:gd name="T83" fmla="*/ 876 h 876"/>
                <a:gd name="T84" fmla="*/ 1 w 1883"/>
                <a:gd name="T85" fmla="*/ 745 h 876"/>
                <a:gd name="T86" fmla="*/ 4 w 1883"/>
                <a:gd name="T87" fmla="*/ 628 h 876"/>
                <a:gd name="T88" fmla="*/ 10 w 1883"/>
                <a:gd name="T89" fmla="*/ 525 h 876"/>
                <a:gd name="T90" fmla="*/ 23 w 1883"/>
                <a:gd name="T91" fmla="*/ 436 h 876"/>
                <a:gd name="T92" fmla="*/ 46 w 1883"/>
                <a:gd name="T93" fmla="*/ 359 h 876"/>
                <a:gd name="T94" fmla="*/ 81 w 1883"/>
                <a:gd name="T95" fmla="*/ 293 h 876"/>
                <a:gd name="T96" fmla="*/ 132 w 1883"/>
                <a:gd name="T97" fmla="*/ 240 h 876"/>
                <a:gd name="T98" fmla="*/ 200 w 1883"/>
                <a:gd name="T99" fmla="*/ 197 h 876"/>
                <a:gd name="T100" fmla="*/ 290 w 1883"/>
                <a:gd name="T101" fmla="*/ 161 h 876"/>
                <a:gd name="T102" fmla="*/ 377 w 1883"/>
                <a:gd name="T103" fmla="*/ 124 h 876"/>
                <a:gd name="T104" fmla="*/ 451 w 1883"/>
                <a:gd name="T105" fmla="*/ 88 h 876"/>
                <a:gd name="T106" fmla="*/ 512 w 1883"/>
                <a:gd name="T107" fmla="*/ 57 h 876"/>
                <a:gd name="T108" fmla="*/ 560 w 1883"/>
                <a:gd name="T109" fmla="*/ 31 h 876"/>
                <a:gd name="T110" fmla="*/ 592 w 1883"/>
                <a:gd name="T111" fmla="*/ 13 h 876"/>
                <a:gd name="T112" fmla="*/ 608 w 1883"/>
                <a:gd name="T113" fmla="*/ 2 h 8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83" h="876">
                  <a:moveTo>
                    <a:pt x="610" y="0"/>
                  </a:moveTo>
                  <a:lnTo>
                    <a:pt x="788" y="565"/>
                  </a:lnTo>
                  <a:lnTo>
                    <a:pt x="812" y="642"/>
                  </a:lnTo>
                  <a:lnTo>
                    <a:pt x="892" y="415"/>
                  </a:lnTo>
                  <a:lnTo>
                    <a:pt x="869" y="382"/>
                  </a:lnTo>
                  <a:lnTo>
                    <a:pt x="851" y="352"/>
                  </a:lnTo>
                  <a:lnTo>
                    <a:pt x="837" y="324"/>
                  </a:lnTo>
                  <a:lnTo>
                    <a:pt x="827" y="298"/>
                  </a:lnTo>
                  <a:lnTo>
                    <a:pt x="820" y="276"/>
                  </a:lnTo>
                  <a:lnTo>
                    <a:pt x="816" y="256"/>
                  </a:lnTo>
                  <a:lnTo>
                    <a:pt x="815" y="238"/>
                  </a:lnTo>
                  <a:lnTo>
                    <a:pt x="817" y="222"/>
                  </a:lnTo>
                  <a:lnTo>
                    <a:pt x="821" y="207"/>
                  </a:lnTo>
                  <a:lnTo>
                    <a:pt x="827" y="195"/>
                  </a:lnTo>
                  <a:lnTo>
                    <a:pt x="835" y="185"/>
                  </a:lnTo>
                  <a:lnTo>
                    <a:pt x="844" y="176"/>
                  </a:lnTo>
                  <a:lnTo>
                    <a:pt x="854" y="169"/>
                  </a:lnTo>
                  <a:lnTo>
                    <a:pt x="864" y="163"/>
                  </a:lnTo>
                  <a:lnTo>
                    <a:pt x="875" y="158"/>
                  </a:lnTo>
                  <a:lnTo>
                    <a:pt x="887" y="155"/>
                  </a:lnTo>
                  <a:lnTo>
                    <a:pt x="898" y="152"/>
                  </a:lnTo>
                  <a:lnTo>
                    <a:pt x="908" y="150"/>
                  </a:lnTo>
                  <a:lnTo>
                    <a:pt x="918" y="148"/>
                  </a:lnTo>
                  <a:lnTo>
                    <a:pt x="927" y="148"/>
                  </a:lnTo>
                  <a:lnTo>
                    <a:pt x="934" y="147"/>
                  </a:lnTo>
                  <a:lnTo>
                    <a:pt x="939" y="147"/>
                  </a:lnTo>
                  <a:lnTo>
                    <a:pt x="942" y="147"/>
                  </a:lnTo>
                  <a:lnTo>
                    <a:pt x="948" y="147"/>
                  </a:lnTo>
                  <a:lnTo>
                    <a:pt x="955" y="148"/>
                  </a:lnTo>
                  <a:lnTo>
                    <a:pt x="964" y="148"/>
                  </a:lnTo>
                  <a:lnTo>
                    <a:pt x="974" y="150"/>
                  </a:lnTo>
                  <a:lnTo>
                    <a:pt x="984" y="152"/>
                  </a:lnTo>
                  <a:lnTo>
                    <a:pt x="996" y="155"/>
                  </a:lnTo>
                  <a:lnTo>
                    <a:pt x="1007" y="158"/>
                  </a:lnTo>
                  <a:lnTo>
                    <a:pt x="1019" y="163"/>
                  </a:lnTo>
                  <a:lnTo>
                    <a:pt x="1029" y="169"/>
                  </a:lnTo>
                  <a:lnTo>
                    <a:pt x="1039" y="176"/>
                  </a:lnTo>
                  <a:lnTo>
                    <a:pt x="1048" y="185"/>
                  </a:lnTo>
                  <a:lnTo>
                    <a:pt x="1056" y="195"/>
                  </a:lnTo>
                  <a:lnTo>
                    <a:pt x="1062" y="207"/>
                  </a:lnTo>
                  <a:lnTo>
                    <a:pt x="1066" y="222"/>
                  </a:lnTo>
                  <a:lnTo>
                    <a:pt x="1067" y="238"/>
                  </a:lnTo>
                  <a:lnTo>
                    <a:pt x="1066" y="256"/>
                  </a:lnTo>
                  <a:lnTo>
                    <a:pt x="1063" y="276"/>
                  </a:lnTo>
                  <a:lnTo>
                    <a:pt x="1056" y="298"/>
                  </a:lnTo>
                  <a:lnTo>
                    <a:pt x="1046" y="324"/>
                  </a:lnTo>
                  <a:lnTo>
                    <a:pt x="1032" y="352"/>
                  </a:lnTo>
                  <a:lnTo>
                    <a:pt x="1013" y="382"/>
                  </a:lnTo>
                  <a:lnTo>
                    <a:pt x="990" y="415"/>
                  </a:lnTo>
                  <a:lnTo>
                    <a:pt x="1070" y="642"/>
                  </a:lnTo>
                  <a:lnTo>
                    <a:pt x="1095" y="565"/>
                  </a:lnTo>
                  <a:lnTo>
                    <a:pt x="1272" y="0"/>
                  </a:lnTo>
                  <a:lnTo>
                    <a:pt x="1274" y="2"/>
                  </a:lnTo>
                  <a:lnTo>
                    <a:pt x="1280" y="7"/>
                  </a:lnTo>
                  <a:lnTo>
                    <a:pt x="1291" y="13"/>
                  </a:lnTo>
                  <a:lnTo>
                    <a:pt x="1305" y="21"/>
                  </a:lnTo>
                  <a:lnTo>
                    <a:pt x="1323" y="31"/>
                  </a:lnTo>
                  <a:lnTo>
                    <a:pt x="1344" y="44"/>
                  </a:lnTo>
                  <a:lnTo>
                    <a:pt x="1369" y="57"/>
                  </a:lnTo>
                  <a:lnTo>
                    <a:pt x="1398" y="72"/>
                  </a:lnTo>
                  <a:lnTo>
                    <a:pt x="1430" y="88"/>
                  </a:lnTo>
                  <a:lnTo>
                    <a:pt x="1467" y="105"/>
                  </a:lnTo>
                  <a:lnTo>
                    <a:pt x="1505" y="124"/>
                  </a:lnTo>
                  <a:lnTo>
                    <a:pt x="1547" y="142"/>
                  </a:lnTo>
                  <a:lnTo>
                    <a:pt x="1592" y="161"/>
                  </a:lnTo>
                  <a:lnTo>
                    <a:pt x="1640" y="179"/>
                  </a:lnTo>
                  <a:lnTo>
                    <a:pt x="1682" y="197"/>
                  </a:lnTo>
                  <a:lnTo>
                    <a:pt x="1719" y="218"/>
                  </a:lnTo>
                  <a:lnTo>
                    <a:pt x="1751" y="240"/>
                  </a:lnTo>
                  <a:lnTo>
                    <a:pt x="1778" y="266"/>
                  </a:lnTo>
                  <a:lnTo>
                    <a:pt x="1801" y="293"/>
                  </a:lnTo>
                  <a:lnTo>
                    <a:pt x="1820" y="325"/>
                  </a:lnTo>
                  <a:lnTo>
                    <a:pt x="1836" y="359"/>
                  </a:lnTo>
                  <a:lnTo>
                    <a:pt x="1849" y="395"/>
                  </a:lnTo>
                  <a:lnTo>
                    <a:pt x="1859" y="436"/>
                  </a:lnTo>
                  <a:lnTo>
                    <a:pt x="1867" y="479"/>
                  </a:lnTo>
                  <a:lnTo>
                    <a:pt x="1872" y="525"/>
                  </a:lnTo>
                  <a:lnTo>
                    <a:pt x="1876" y="575"/>
                  </a:lnTo>
                  <a:lnTo>
                    <a:pt x="1880" y="628"/>
                  </a:lnTo>
                  <a:lnTo>
                    <a:pt x="1881" y="684"/>
                  </a:lnTo>
                  <a:lnTo>
                    <a:pt x="1882" y="745"/>
                  </a:lnTo>
                  <a:lnTo>
                    <a:pt x="1883" y="808"/>
                  </a:lnTo>
                  <a:lnTo>
                    <a:pt x="1883" y="876"/>
                  </a:lnTo>
                  <a:lnTo>
                    <a:pt x="0" y="876"/>
                  </a:lnTo>
                  <a:lnTo>
                    <a:pt x="1" y="808"/>
                  </a:lnTo>
                  <a:lnTo>
                    <a:pt x="1" y="745"/>
                  </a:lnTo>
                  <a:lnTo>
                    <a:pt x="2" y="684"/>
                  </a:lnTo>
                  <a:lnTo>
                    <a:pt x="4" y="628"/>
                  </a:lnTo>
                  <a:lnTo>
                    <a:pt x="7" y="575"/>
                  </a:lnTo>
                  <a:lnTo>
                    <a:pt x="10" y="525"/>
                  </a:lnTo>
                  <a:lnTo>
                    <a:pt x="16" y="479"/>
                  </a:lnTo>
                  <a:lnTo>
                    <a:pt x="23" y="436"/>
                  </a:lnTo>
                  <a:lnTo>
                    <a:pt x="33" y="395"/>
                  </a:lnTo>
                  <a:lnTo>
                    <a:pt x="46" y="359"/>
                  </a:lnTo>
                  <a:lnTo>
                    <a:pt x="62" y="325"/>
                  </a:lnTo>
                  <a:lnTo>
                    <a:pt x="81" y="293"/>
                  </a:lnTo>
                  <a:lnTo>
                    <a:pt x="104" y="266"/>
                  </a:lnTo>
                  <a:lnTo>
                    <a:pt x="132" y="240"/>
                  </a:lnTo>
                  <a:lnTo>
                    <a:pt x="164" y="218"/>
                  </a:lnTo>
                  <a:lnTo>
                    <a:pt x="200" y="197"/>
                  </a:lnTo>
                  <a:lnTo>
                    <a:pt x="242" y="179"/>
                  </a:lnTo>
                  <a:lnTo>
                    <a:pt x="290" y="161"/>
                  </a:lnTo>
                  <a:lnTo>
                    <a:pt x="336" y="142"/>
                  </a:lnTo>
                  <a:lnTo>
                    <a:pt x="377" y="124"/>
                  </a:lnTo>
                  <a:lnTo>
                    <a:pt x="416" y="105"/>
                  </a:lnTo>
                  <a:lnTo>
                    <a:pt x="451" y="88"/>
                  </a:lnTo>
                  <a:lnTo>
                    <a:pt x="483" y="72"/>
                  </a:lnTo>
                  <a:lnTo>
                    <a:pt x="512" y="57"/>
                  </a:lnTo>
                  <a:lnTo>
                    <a:pt x="537" y="44"/>
                  </a:lnTo>
                  <a:lnTo>
                    <a:pt x="560" y="31"/>
                  </a:lnTo>
                  <a:lnTo>
                    <a:pt x="578" y="21"/>
                  </a:lnTo>
                  <a:lnTo>
                    <a:pt x="592" y="13"/>
                  </a:lnTo>
                  <a:lnTo>
                    <a:pt x="602" y="7"/>
                  </a:lnTo>
                  <a:lnTo>
                    <a:pt x="608" y="2"/>
                  </a:lnTo>
                  <a:lnTo>
                    <a:pt x="6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8" name="Freeform 720"/>
            <p:cNvSpPr>
              <a:spLocks noEditPoints="1"/>
            </p:cNvSpPr>
            <p:nvPr/>
          </p:nvSpPr>
          <p:spPr bwMode="auto">
            <a:xfrm>
              <a:off x="9434513" y="2879725"/>
              <a:ext cx="96838" cy="68263"/>
            </a:xfrm>
            <a:custGeom>
              <a:avLst/>
              <a:gdLst>
                <a:gd name="T0" fmla="*/ 787 w 1050"/>
                <a:gd name="T1" fmla="*/ 284 h 726"/>
                <a:gd name="T2" fmla="*/ 756 w 1050"/>
                <a:gd name="T3" fmla="*/ 298 h 726"/>
                <a:gd name="T4" fmla="*/ 725 w 1050"/>
                <a:gd name="T5" fmla="*/ 343 h 726"/>
                <a:gd name="T6" fmla="*/ 731 w 1050"/>
                <a:gd name="T7" fmla="*/ 400 h 726"/>
                <a:gd name="T8" fmla="*/ 772 w 1050"/>
                <a:gd name="T9" fmla="*/ 437 h 726"/>
                <a:gd name="T10" fmla="*/ 803 w 1050"/>
                <a:gd name="T11" fmla="*/ 443 h 726"/>
                <a:gd name="T12" fmla="*/ 859 w 1050"/>
                <a:gd name="T13" fmla="*/ 420 h 726"/>
                <a:gd name="T14" fmla="*/ 882 w 1050"/>
                <a:gd name="T15" fmla="*/ 362 h 726"/>
                <a:gd name="T16" fmla="*/ 859 w 1050"/>
                <a:gd name="T17" fmla="*/ 306 h 726"/>
                <a:gd name="T18" fmla="*/ 803 w 1050"/>
                <a:gd name="T19" fmla="*/ 283 h 726"/>
                <a:gd name="T20" fmla="*/ 516 w 1050"/>
                <a:gd name="T21" fmla="*/ 288 h 726"/>
                <a:gd name="T22" fmla="*/ 480 w 1050"/>
                <a:gd name="T23" fmla="*/ 336 h 726"/>
                <a:gd name="T24" fmla="*/ 488 w 1050"/>
                <a:gd name="T25" fmla="*/ 398 h 726"/>
                <a:gd name="T26" fmla="*/ 536 w 1050"/>
                <a:gd name="T27" fmla="*/ 435 h 726"/>
                <a:gd name="T28" fmla="*/ 597 w 1050"/>
                <a:gd name="T29" fmla="*/ 427 h 726"/>
                <a:gd name="T30" fmla="*/ 634 w 1050"/>
                <a:gd name="T31" fmla="*/ 379 h 726"/>
                <a:gd name="T32" fmla="*/ 626 w 1050"/>
                <a:gd name="T33" fmla="*/ 317 h 726"/>
                <a:gd name="T34" fmla="*/ 578 w 1050"/>
                <a:gd name="T35" fmla="*/ 280 h 726"/>
                <a:gd name="T36" fmla="*/ 292 w 1050"/>
                <a:gd name="T37" fmla="*/ 275 h 726"/>
                <a:gd name="T38" fmla="*/ 246 w 1050"/>
                <a:gd name="T39" fmla="*/ 307 h 726"/>
                <a:gd name="T40" fmla="*/ 233 w 1050"/>
                <a:gd name="T41" fmla="*/ 362 h 726"/>
                <a:gd name="T42" fmla="*/ 258 w 1050"/>
                <a:gd name="T43" fmla="*/ 412 h 726"/>
                <a:gd name="T44" fmla="*/ 313 w 1050"/>
                <a:gd name="T45" fmla="*/ 433 h 726"/>
                <a:gd name="T46" fmla="*/ 369 w 1050"/>
                <a:gd name="T47" fmla="*/ 409 h 726"/>
                <a:gd name="T48" fmla="*/ 392 w 1050"/>
                <a:gd name="T49" fmla="*/ 352 h 726"/>
                <a:gd name="T50" fmla="*/ 369 w 1050"/>
                <a:gd name="T51" fmla="*/ 296 h 726"/>
                <a:gd name="T52" fmla="*/ 313 w 1050"/>
                <a:gd name="T53" fmla="*/ 273 h 726"/>
                <a:gd name="T54" fmla="*/ 831 w 1050"/>
                <a:gd name="T55" fmla="*/ 3 h 726"/>
                <a:gd name="T56" fmla="*/ 932 w 1050"/>
                <a:gd name="T57" fmla="*/ 41 h 726"/>
                <a:gd name="T58" fmla="*/ 1009 w 1050"/>
                <a:gd name="T59" fmla="*/ 118 h 726"/>
                <a:gd name="T60" fmla="*/ 1047 w 1050"/>
                <a:gd name="T61" fmla="*/ 221 h 726"/>
                <a:gd name="T62" fmla="*/ 1047 w 1050"/>
                <a:gd name="T63" fmla="*/ 488 h 726"/>
                <a:gd name="T64" fmla="*/ 1009 w 1050"/>
                <a:gd name="T65" fmla="*/ 591 h 726"/>
                <a:gd name="T66" fmla="*/ 932 w 1050"/>
                <a:gd name="T67" fmla="*/ 666 h 726"/>
                <a:gd name="T68" fmla="*/ 830 w 1050"/>
                <a:gd name="T69" fmla="*/ 706 h 726"/>
                <a:gd name="T70" fmla="*/ 292 w 1050"/>
                <a:gd name="T71" fmla="*/ 707 h 726"/>
                <a:gd name="T72" fmla="*/ 204 w 1050"/>
                <a:gd name="T73" fmla="*/ 679 h 726"/>
                <a:gd name="T74" fmla="*/ 117 w 1050"/>
                <a:gd name="T75" fmla="*/ 719 h 726"/>
                <a:gd name="T76" fmla="*/ 37 w 1050"/>
                <a:gd name="T77" fmla="*/ 725 h 726"/>
                <a:gd name="T78" fmla="*/ 2 w 1050"/>
                <a:gd name="T79" fmla="*/ 714 h 726"/>
                <a:gd name="T80" fmla="*/ 3 w 1050"/>
                <a:gd name="T81" fmla="*/ 694 h 726"/>
                <a:gd name="T82" fmla="*/ 51 w 1050"/>
                <a:gd name="T83" fmla="*/ 658 h 726"/>
                <a:gd name="T84" fmla="*/ 95 w 1050"/>
                <a:gd name="T85" fmla="*/ 601 h 726"/>
                <a:gd name="T86" fmla="*/ 76 w 1050"/>
                <a:gd name="T87" fmla="*/ 519 h 726"/>
                <a:gd name="T88" fmla="*/ 67 w 1050"/>
                <a:gd name="T89" fmla="*/ 258 h 726"/>
                <a:gd name="T90" fmla="*/ 92 w 1050"/>
                <a:gd name="T91" fmla="*/ 149 h 726"/>
                <a:gd name="T92" fmla="*/ 156 w 1050"/>
                <a:gd name="T93" fmla="*/ 64 h 726"/>
                <a:gd name="T94" fmla="*/ 251 w 1050"/>
                <a:gd name="T95" fmla="*/ 11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50" h="726">
                  <a:moveTo>
                    <a:pt x="803" y="283"/>
                  </a:moveTo>
                  <a:lnTo>
                    <a:pt x="795" y="283"/>
                  </a:lnTo>
                  <a:lnTo>
                    <a:pt x="787" y="284"/>
                  </a:lnTo>
                  <a:lnTo>
                    <a:pt x="779" y="286"/>
                  </a:lnTo>
                  <a:lnTo>
                    <a:pt x="772" y="289"/>
                  </a:lnTo>
                  <a:lnTo>
                    <a:pt x="756" y="298"/>
                  </a:lnTo>
                  <a:lnTo>
                    <a:pt x="742" y="311"/>
                  </a:lnTo>
                  <a:lnTo>
                    <a:pt x="731" y="326"/>
                  </a:lnTo>
                  <a:lnTo>
                    <a:pt x="725" y="343"/>
                  </a:lnTo>
                  <a:lnTo>
                    <a:pt x="722" y="362"/>
                  </a:lnTo>
                  <a:lnTo>
                    <a:pt x="725" y="383"/>
                  </a:lnTo>
                  <a:lnTo>
                    <a:pt x="731" y="400"/>
                  </a:lnTo>
                  <a:lnTo>
                    <a:pt x="742" y="415"/>
                  </a:lnTo>
                  <a:lnTo>
                    <a:pt x="756" y="428"/>
                  </a:lnTo>
                  <a:lnTo>
                    <a:pt x="772" y="437"/>
                  </a:lnTo>
                  <a:lnTo>
                    <a:pt x="779" y="439"/>
                  </a:lnTo>
                  <a:lnTo>
                    <a:pt x="787" y="442"/>
                  </a:lnTo>
                  <a:lnTo>
                    <a:pt x="803" y="443"/>
                  </a:lnTo>
                  <a:lnTo>
                    <a:pt x="824" y="440"/>
                  </a:lnTo>
                  <a:lnTo>
                    <a:pt x="843" y="432"/>
                  </a:lnTo>
                  <a:lnTo>
                    <a:pt x="859" y="420"/>
                  </a:lnTo>
                  <a:lnTo>
                    <a:pt x="871" y="403"/>
                  </a:lnTo>
                  <a:lnTo>
                    <a:pt x="879" y="385"/>
                  </a:lnTo>
                  <a:lnTo>
                    <a:pt x="882" y="362"/>
                  </a:lnTo>
                  <a:lnTo>
                    <a:pt x="879" y="341"/>
                  </a:lnTo>
                  <a:lnTo>
                    <a:pt x="871" y="322"/>
                  </a:lnTo>
                  <a:lnTo>
                    <a:pt x="859" y="306"/>
                  </a:lnTo>
                  <a:lnTo>
                    <a:pt x="843" y="294"/>
                  </a:lnTo>
                  <a:lnTo>
                    <a:pt x="824" y="286"/>
                  </a:lnTo>
                  <a:lnTo>
                    <a:pt x="803" y="283"/>
                  </a:lnTo>
                  <a:close/>
                  <a:moveTo>
                    <a:pt x="557" y="278"/>
                  </a:moveTo>
                  <a:lnTo>
                    <a:pt x="536" y="280"/>
                  </a:lnTo>
                  <a:lnTo>
                    <a:pt x="516" y="288"/>
                  </a:lnTo>
                  <a:lnTo>
                    <a:pt x="500" y="301"/>
                  </a:lnTo>
                  <a:lnTo>
                    <a:pt x="488" y="317"/>
                  </a:lnTo>
                  <a:lnTo>
                    <a:pt x="480" y="336"/>
                  </a:lnTo>
                  <a:lnTo>
                    <a:pt x="477" y="357"/>
                  </a:lnTo>
                  <a:lnTo>
                    <a:pt x="480" y="379"/>
                  </a:lnTo>
                  <a:lnTo>
                    <a:pt x="488" y="398"/>
                  </a:lnTo>
                  <a:lnTo>
                    <a:pt x="500" y="414"/>
                  </a:lnTo>
                  <a:lnTo>
                    <a:pt x="516" y="427"/>
                  </a:lnTo>
                  <a:lnTo>
                    <a:pt x="536" y="435"/>
                  </a:lnTo>
                  <a:lnTo>
                    <a:pt x="557" y="438"/>
                  </a:lnTo>
                  <a:lnTo>
                    <a:pt x="578" y="435"/>
                  </a:lnTo>
                  <a:lnTo>
                    <a:pt x="597" y="427"/>
                  </a:lnTo>
                  <a:lnTo>
                    <a:pt x="613" y="414"/>
                  </a:lnTo>
                  <a:lnTo>
                    <a:pt x="626" y="398"/>
                  </a:lnTo>
                  <a:lnTo>
                    <a:pt x="634" y="379"/>
                  </a:lnTo>
                  <a:lnTo>
                    <a:pt x="637" y="357"/>
                  </a:lnTo>
                  <a:lnTo>
                    <a:pt x="634" y="336"/>
                  </a:lnTo>
                  <a:lnTo>
                    <a:pt x="626" y="317"/>
                  </a:lnTo>
                  <a:lnTo>
                    <a:pt x="613" y="301"/>
                  </a:lnTo>
                  <a:lnTo>
                    <a:pt x="597" y="288"/>
                  </a:lnTo>
                  <a:lnTo>
                    <a:pt x="578" y="280"/>
                  </a:lnTo>
                  <a:lnTo>
                    <a:pt x="557" y="278"/>
                  </a:lnTo>
                  <a:close/>
                  <a:moveTo>
                    <a:pt x="313" y="273"/>
                  </a:moveTo>
                  <a:lnTo>
                    <a:pt x="292" y="275"/>
                  </a:lnTo>
                  <a:lnTo>
                    <a:pt x="274" y="282"/>
                  </a:lnTo>
                  <a:lnTo>
                    <a:pt x="258" y="293"/>
                  </a:lnTo>
                  <a:lnTo>
                    <a:pt x="246" y="307"/>
                  </a:lnTo>
                  <a:lnTo>
                    <a:pt x="237" y="324"/>
                  </a:lnTo>
                  <a:lnTo>
                    <a:pt x="233" y="343"/>
                  </a:lnTo>
                  <a:lnTo>
                    <a:pt x="233" y="362"/>
                  </a:lnTo>
                  <a:lnTo>
                    <a:pt x="237" y="382"/>
                  </a:lnTo>
                  <a:lnTo>
                    <a:pt x="246" y="398"/>
                  </a:lnTo>
                  <a:lnTo>
                    <a:pt x="258" y="412"/>
                  </a:lnTo>
                  <a:lnTo>
                    <a:pt x="274" y="423"/>
                  </a:lnTo>
                  <a:lnTo>
                    <a:pt x="292" y="430"/>
                  </a:lnTo>
                  <a:lnTo>
                    <a:pt x="313" y="433"/>
                  </a:lnTo>
                  <a:lnTo>
                    <a:pt x="334" y="430"/>
                  </a:lnTo>
                  <a:lnTo>
                    <a:pt x="353" y="422"/>
                  </a:lnTo>
                  <a:lnTo>
                    <a:pt x="369" y="409"/>
                  </a:lnTo>
                  <a:lnTo>
                    <a:pt x="381" y="393"/>
                  </a:lnTo>
                  <a:lnTo>
                    <a:pt x="389" y="374"/>
                  </a:lnTo>
                  <a:lnTo>
                    <a:pt x="392" y="352"/>
                  </a:lnTo>
                  <a:lnTo>
                    <a:pt x="389" y="331"/>
                  </a:lnTo>
                  <a:lnTo>
                    <a:pt x="381" y="312"/>
                  </a:lnTo>
                  <a:lnTo>
                    <a:pt x="369" y="296"/>
                  </a:lnTo>
                  <a:lnTo>
                    <a:pt x="353" y="284"/>
                  </a:lnTo>
                  <a:lnTo>
                    <a:pt x="334" y="276"/>
                  </a:lnTo>
                  <a:lnTo>
                    <a:pt x="313" y="273"/>
                  </a:lnTo>
                  <a:close/>
                  <a:moveTo>
                    <a:pt x="325" y="0"/>
                  </a:moveTo>
                  <a:lnTo>
                    <a:pt x="793" y="0"/>
                  </a:lnTo>
                  <a:lnTo>
                    <a:pt x="831" y="3"/>
                  </a:lnTo>
                  <a:lnTo>
                    <a:pt x="867" y="11"/>
                  </a:lnTo>
                  <a:lnTo>
                    <a:pt x="901" y="24"/>
                  </a:lnTo>
                  <a:lnTo>
                    <a:pt x="932" y="41"/>
                  </a:lnTo>
                  <a:lnTo>
                    <a:pt x="961" y="64"/>
                  </a:lnTo>
                  <a:lnTo>
                    <a:pt x="987" y="89"/>
                  </a:lnTo>
                  <a:lnTo>
                    <a:pt x="1009" y="118"/>
                  </a:lnTo>
                  <a:lnTo>
                    <a:pt x="1026" y="150"/>
                  </a:lnTo>
                  <a:lnTo>
                    <a:pt x="1039" y="185"/>
                  </a:lnTo>
                  <a:lnTo>
                    <a:pt x="1047" y="221"/>
                  </a:lnTo>
                  <a:lnTo>
                    <a:pt x="1050" y="258"/>
                  </a:lnTo>
                  <a:lnTo>
                    <a:pt x="1050" y="449"/>
                  </a:lnTo>
                  <a:lnTo>
                    <a:pt x="1047" y="488"/>
                  </a:lnTo>
                  <a:lnTo>
                    <a:pt x="1039" y="524"/>
                  </a:lnTo>
                  <a:lnTo>
                    <a:pt x="1026" y="558"/>
                  </a:lnTo>
                  <a:lnTo>
                    <a:pt x="1009" y="591"/>
                  </a:lnTo>
                  <a:lnTo>
                    <a:pt x="987" y="619"/>
                  </a:lnTo>
                  <a:lnTo>
                    <a:pt x="961" y="645"/>
                  </a:lnTo>
                  <a:lnTo>
                    <a:pt x="932" y="666"/>
                  </a:lnTo>
                  <a:lnTo>
                    <a:pt x="900" y="685"/>
                  </a:lnTo>
                  <a:lnTo>
                    <a:pt x="866" y="698"/>
                  </a:lnTo>
                  <a:lnTo>
                    <a:pt x="830" y="706"/>
                  </a:lnTo>
                  <a:lnTo>
                    <a:pt x="793" y="709"/>
                  </a:lnTo>
                  <a:lnTo>
                    <a:pt x="325" y="709"/>
                  </a:lnTo>
                  <a:lnTo>
                    <a:pt x="292" y="707"/>
                  </a:lnTo>
                  <a:lnTo>
                    <a:pt x="261" y="701"/>
                  </a:lnTo>
                  <a:lnTo>
                    <a:pt x="232" y="691"/>
                  </a:lnTo>
                  <a:lnTo>
                    <a:pt x="204" y="679"/>
                  </a:lnTo>
                  <a:lnTo>
                    <a:pt x="175" y="697"/>
                  </a:lnTo>
                  <a:lnTo>
                    <a:pt x="146" y="710"/>
                  </a:lnTo>
                  <a:lnTo>
                    <a:pt x="117" y="719"/>
                  </a:lnTo>
                  <a:lnTo>
                    <a:pt x="89" y="724"/>
                  </a:lnTo>
                  <a:lnTo>
                    <a:pt x="62" y="726"/>
                  </a:lnTo>
                  <a:lnTo>
                    <a:pt x="37" y="725"/>
                  </a:lnTo>
                  <a:lnTo>
                    <a:pt x="14" y="722"/>
                  </a:lnTo>
                  <a:lnTo>
                    <a:pt x="7" y="719"/>
                  </a:lnTo>
                  <a:lnTo>
                    <a:pt x="2" y="714"/>
                  </a:lnTo>
                  <a:lnTo>
                    <a:pt x="0" y="707"/>
                  </a:lnTo>
                  <a:lnTo>
                    <a:pt x="0" y="700"/>
                  </a:lnTo>
                  <a:lnTo>
                    <a:pt x="3" y="694"/>
                  </a:lnTo>
                  <a:lnTo>
                    <a:pt x="9" y="689"/>
                  </a:lnTo>
                  <a:lnTo>
                    <a:pt x="32" y="676"/>
                  </a:lnTo>
                  <a:lnTo>
                    <a:pt x="51" y="658"/>
                  </a:lnTo>
                  <a:lnTo>
                    <a:pt x="68" y="640"/>
                  </a:lnTo>
                  <a:lnTo>
                    <a:pt x="83" y="620"/>
                  </a:lnTo>
                  <a:lnTo>
                    <a:pt x="95" y="601"/>
                  </a:lnTo>
                  <a:lnTo>
                    <a:pt x="104" y="582"/>
                  </a:lnTo>
                  <a:lnTo>
                    <a:pt x="89" y="551"/>
                  </a:lnTo>
                  <a:lnTo>
                    <a:pt x="76" y="519"/>
                  </a:lnTo>
                  <a:lnTo>
                    <a:pt x="69" y="485"/>
                  </a:lnTo>
                  <a:lnTo>
                    <a:pt x="67" y="449"/>
                  </a:lnTo>
                  <a:lnTo>
                    <a:pt x="67" y="258"/>
                  </a:lnTo>
                  <a:lnTo>
                    <a:pt x="70" y="221"/>
                  </a:lnTo>
                  <a:lnTo>
                    <a:pt x="78" y="184"/>
                  </a:lnTo>
                  <a:lnTo>
                    <a:pt x="92" y="149"/>
                  </a:lnTo>
                  <a:lnTo>
                    <a:pt x="109" y="118"/>
                  </a:lnTo>
                  <a:lnTo>
                    <a:pt x="131" y="89"/>
                  </a:lnTo>
                  <a:lnTo>
                    <a:pt x="156" y="64"/>
                  </a:lnTo>
                  <a:lnTo>
                    <a:pt x="185" y="41"/>
                  </a:lnTo>
                  <a:lnTo>
                    <a:pt x="217" y="24"/>
                  </a:lnTo>
                  <a:lnTo>
                    <a:pt x="251" y="11"/>
                  </a:lnTo>
                  <a:lnTo>
                    <a:pt x="287" y="3"/>
                  </a:lnTo>
                  <a:lnTo>
                    <a:pt x="3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38" name="Group 1737"/>
          <p:cNvGrpSpPr/>
          <p:nvPr/>
        </p:nvGrpSpPr>
        <p:grpSpPr>
          <a:xfrm>
            <a:off x="8522967" y="3849370"/>
            <a:ext cx="288925" cy="233363"/>
            <a:chOff x="8596313" y="2898775"/>
            <a:chExt cx="288925" cy="2333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92" name="Freeform 725"/>
            <p:cNvSpPr>
              <a:spLocks/>
            </p:cNvSpPr>
            <p:nvPr/>
          </p:nvSpPr>
          <p:spPr bwMode="auto">
            <a:xfrm>
              <a:off x="8656638" y="2921000"/>
              <a:ext cx="34925" cy="34925"/>
            </a:xfrm>
            <a:custGeom>
              <a:avLst/>
              <a:gdLst>
                <a:gd name="T0" fmla="*/ 207 w 415"/>
                <a:gd name="T1" fmla="*/ 0 h 414"/>
                <a:gd name="T2" fmla="*/ 241 w 415"/>
                <a:gd name="T3" fmla="*/ 2 h 414"/>
                <a:gd name="T4" fmla="*/ 272 w 415"/>
                <a:gd name="T5" fmla="*/ 10 h 414"/>
                <a:gd name="T6" fmla="*/ 303 w 415"/>
                <a:gd name="T7" fmla="*/ 23 h 414"/>
                <a:gd name="T8" fmla="*/ 330 w 415"/>
                <a:gd name="T9" fmla="*/ 39 h 414"/>
                <a:gd name="T10" fmla="*/ 354 w 415"/>
                <a:gd name="T11" fmla="*/ 60 h 414"/>
                <a:gd name="T12" fmla="*/ 374 w 415"/>
                <a:gd name="T13" fmla="*/ 85 h 414"/>
                <a:gd name="T14" fmla="*/ 392 w 415"/>
                <a:gd name="T15" fmla="*/ 112 h 414"/>
                <a:gd name="T16" fmla="*/ 404 w 415"/>
                <a:gd name="T17" fmla="*/ 141 h 414"/>
                <a:gd name="T18" fmla="*/ 412 w 415"/>
                <a:gd name="T19" fmla="*/ 173 h 414"/>
                <a:gd name="T20" fmla="*/ 415 w 415"/>
                <a:gd name="T21" fmla="*/ 206 h 414"/>
                <a:gd name="T22" fmla="*/ 412 w 415"/>
                <a:gd name="T23" fmla="*/ 240 h 414"/>
                <a:gd name="T24" fmla="*/ 404 w 415"/>
                <a:gd name="T25" fmla="*/ 273 h 414"/>
                <a:gd name="T26" fmla="*/ 392 w 415"/>
                <a:gd name="T27" fmla="*/ 302 h 414"/>
                <a:gd name="T28" fmla="*/ 374 w 415"/>
                <a:gd name="T29" fmla="*/ 329 h 414"/>
                <a:gd name="T30" fmla="*/ 354 w 415"/>
                <a:gd name="T31" fmla="*/ 354 h 414"/>
                <a:gd name="T32" fmla="*/ 330 w 415"/>
                <a:gd name="T33" fmla="*/ 375 h 414"/>
                <a:gd name="T34" fmla="*/ 303 w 415"/>
                <a:gd name="T35" fmla="*/ 391 h 414"/>
                <a:gd name="T36" fmla="*/ 272 w 415"/>
                <a:gd name="T37" fmla="*/ 404 h 414"/>
                <a:gd name="T38" fmla="*/ 241 w 415"/>
                <a:gd name="T39" fmla="*/ 411 h 414"/>
                <a:gd name="T40" fmla="*/ 207 w 415"/>
                <a:gd name="T41" fmla="*/ 414 h 414"/>
                <a:gd name="T42" fmla="*/ 174 w 415"/>
                <a:gd name="T43" fmla="*/ 411 h 414"/>
                <a:gd name="T44" fmla="*/ 142 w 415"/>
                <a:gd name="T45" fmla="*/ 404 h 414"/>
                <a:gd name="T46" fmla="*/ 112 w 415"/>
                <a:gd name="T47" fmla="*/ 391 h 414"/>
                <a:gd name="T48" fmla="*/ 85 w 415"/>
                <a:gd name="T49" fmla="*/ 375 h 414"/>
                <a:gd name="T50" fmla="*/ 61 w 415"/>
                <a:gd name="T51" fmla="*/ 354 h 414"/>
                <a:gd name="T52" fmla="*/ 40 w 415"/>
                <a:gd name="T53" fmla="*/ 329 h 414"/>
                <a:gd name="T54" fmla="*/ 23 w 415"/>
                <a:gd name="T55" fmla="*/ 302 h 414"/>
                <a:gd name="T56" fmla="*/ 10 w 415"/>
                <a:gd name="T57" fmla="*/ 273 h 414"/>
                <a:gd name="T58" fmla="*/ 3 w 415"/>
                <a:gd name="T59" fmla="*/ 240 h 414"/>
                <a:gd name="T60" fmla="*/ 0 w 415"/>
                <a:gd name="T61" fmla="*/ 206 h 414"/>
                <a:gd name="T62" fmla="*/ 3 w 415"/>
                <a:gd name="T63" fmla="*/ 173 h 414"/>
                <a:gd name="T64" fmla="*/ 10 w 415"/>
                <a:gd name="T65" fmla="*/ 141 h 414"/>
                <a:gd name="T66" fmla="*/ 23 w 415"/>
                <a:gd name="T67" fmla="*/ 112 h 414"/>
                <a:gd name="T68" fmla="*/ 40 w 415"/>
                <a:gd name="T69" fmla="*/ 85 h 414"/>
                <a:gd name="T70" fmla="*/ 61 w 415"/>
                <a:gd name="T71" fmla="*/ 60 h 414"/>
                <a:gd name="T72" fmla="*/ 85 w 415"/>
                <a:gd name="T73" fmla="*/ 39 h 414"/>
                <a:gd name="T74" fmla="*/ 112 w 415"/>
                <a:gd name="T75" fmla="*/ 23 h 414"/>
                <a:gd name="T76" fmla="*/ 142 w 415"/>
                <a:gd name="T77" fmla="*/ 10 h 414"/>
                <a:gd name="T78" fmla="*/ 174 w 415"/>
                <a:gd name="T79" fmla="*/ 2 h 414"/>
                <a:gd name="T80" fmla="*/ 207 w 415"/>
                <a:gd name="T81" fmla="*/ 0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414">
                  <a:moveTo>
                    <a:pt x="207" y="0"/>
                  </a:moveTo>
                  <a:lnTo>
                    <a:pt x="241" y="2"/>
                  </a:lnTo>
                  <a:lnTo>
                    <a:pt x="272" y="10"/>
                  </a:lnTo>
                  <a:lnTo>
                    <a:pt x="303" y="23"/>
                  </a:lnTo>
                  <a:lnTo>
                    <a:pt x="330" y="39"/>
                  </a:lnTo>
                  <a:lnTo>
                    <a:pt x="354" y="60"/>
                  </a:lnTo>
                  <a:lnTo>
                    <a:pt x="374" y="85"/>
                  </a:lnTo>
                  <a:lnTo>
                    <a:pt x="392" y="112"/>
                  </a:lnTo>
                  <a:lnTo>
                    <a:pt x="404" y="141"/>
                  </a:lnTo>
                  <a:lnTo>
                    <a:pt x="412" y="173"/>
                  </a:lnTo>
                  <a:lnTo>
                    <a:pt x="415" y="206"/>
                  </a:lnTo>
                  <a:lnTo>
                    <a:pt x="412" y="240"/>
                  </a:lnTo>
                  <a:lnTo>
                    <a:pt x="404" y="273"/>
                  </a:lnTo>
                  <a:lnTo>
                    <a:pt x="392" y="302"/>
                  </a:lnTo>
                  <a:lnTo>
                    <a:pt x="374" y="329"/>
                  </a:lnTo>
                  <a:lnTo>
                    <a:pt x="354" y="354"/>
                  </a:lnTo>
                  <a:lnTo>
                    <a:pt x="330" y="375"/>
                  </a:lnTo>
                  <a:lnTo>
                    <a:pt x="303" y="391"/>
                  </a:lnTo>
                  <a:lnTo>
                    <a:pt x="272" y="404"/>
                  </a:lnTo>
                  <a:lnTo>
                    <a:pt x="241" y="411"/>
                  </a:lnTo>
                  <a:lnTo>
                    <a:pt x="207" y="414"/>
                  </a:lnTo>
                  <a:lnTo>
                    <a:pt x="174" y="411"/>
                  </a:lnTo>
                  <a:lnTo>
                    <a:pt x="142" y="404"/>
                  </a:lnTo>
                  <a:lnTo>
                    <a:pt x="112" y="391"/>
                  </a:lnTo>
                  <a:lnTo>
                    <a:pt x="85" y="375"/>
                  </a:lnTo>
                  <a:lnTo>
                    <a:pt x="61" y="354"/>
                  </a:lnTo>
                  <a:lnTo>
                    <a:pt x="40" y="329"/>
                  </a:lnTo>
                  <a:lnTo>
                    <a:pt x="23" y="302"/>
                  </a:lnTo>
                  <a:lnTo>
                    <a:pt x="10" y="273"/>
                  </a:lnTo>
                  <a:lnTo>
                    <a:pt x="3" y="240"/>
                  </a:lnTo>
                  <a:lnTo>
                    <a:pt x="0" y="206"/>
                  </a:lnTo>
                  <a:lnTo>
                    <a:pt x="3" y="173"/>
                  </a:lnTo>
                  <a:lnTo>
                    <a:pt x="10" y="141"/>
                  </a:lnTo>
                  <a:lnTo>
                    <a:pt x="23" y="112"/>
                  </a:lnTo>
                  <a:lnTo>
                    <a:pt x="40" y="85"/>
                  </a:lnTo>
                  <a:lnTo>
                    <a:pt x="61" y="60"/>
                  </a:lnTo>
                  <a:lnTo>
                    <a:pt x="85" y="39"/>
                  </a:lnTo>
                  <a:lnTo>
                    <a:pt x="112" y="23"/>
                  </a:lnTo>
                  <a:lnTo>
                    <a:pt x="142" y="10"/>
                  </a:lnTo>
                  <a:lnTo>
                    <a:pt x="174" y="2"/>
                  </a:lnTo>
                  <a:lnTo>
                    <a:pt x="2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3" name="Freeform 726"/>
            <p:cNvSpPr>
              <a:spLocks/>
            </p:cNvSpPr>
            <p:nvPr/>
          </p:nvSpPr>
          <p:spPr bwMode="auto">
            <a:xfrm>
              <a:off x="8596313" y="2898775"/>
              <a:ext cx="288925" cy="233363"/>
            </a:xfrm>
            <a:custGeom>
              <a:avLst/>
              <a:gdLst>
                <a:gd name="T0" fmla="*/ 1805 w 3449"/>
                <a:gd name="T1" fmla="*/ 38 h 2784"/>
                <a:gd name="T2" fmla="*/ 2793 w 3449"/>
                <a:gd name="T3" fmla="*/ 750 h 2784"/>
                <a:gd name="T4" fmla="*/ 3311 w 3449"/>
                <a:gd name="T5" fmla="*/ 639 h 2784"/>
                <a:gd name="T6" fmla="*/ 3416 w 3449"/>
                <a:gd name="T7" fmla="*/ 656 h 2784"/>
                <a:gd name="T8" fmla="*/ 3445 w 3449"/>
                <a:gd name="T9" fmla="*/ 758 h 2784"/>
                <a:gd name="T10" fmla="*/ 3108 w 3449"/>
                <a:gd name="T11" fmla="*/ 1138 h 2784"/>
                <a:gd name="T12" fmla="*/ 3014 w 3449"/>
                <a:gd name="T13" fmla="*/ 1130 h 2784"/>
                <a:gd name="T14" fmla="*/ 2727 w 3449"/>
                <a:gd name="T15" fmla="*/ 2738 h 2784"/>
                <a:gd name="T16" fmla="*/ 2605 w 3449"/>
                <a:gd name="T17" fmla="*/ 2780 h 2784"/>
                <a:gd name="T18" fmla="*/ 2516 w 3449"/>
                <a:gd name="T19" fmla="*/ 2691 h 2784"/>
                <a:gd name="T20" fmla="*/ 2497 w 3449"/>
                <a:gd name="T21" fmla="*/ 1705 h 2784"/>
                <a:gd name="T22" fmla="*/ 2461 w 3449"/>
                <a:gd name="T23" fmla="*/ 1729 h 2784"/>
                <a:gd name="T24" fmla="*/ 2416 w 3449"/>
                <a:gd name="T25" fmla="*/ 2757 h 2784"/>
                <a:gd name="T26" fmla="*/ 2289 w 3449"/>
                <a:gd name="T27" fmla="*/ 2771 h 2784"/>
                <a:gd name="T28" fmla="*/ 2222 w 3449"/>
                <a:gd name="T29" fmla="*/ 2663 h 2784"/>
                <a:gd name="T30" fmla="*/ 2222 w 3449"/>
                <a:gd name="T31" fmla="*/ 2105 h 2784"/>
                <a:gd name="T32" fmla="*/ 2222 w 3449"/>
                <a:gd name="T33" fmla="*/ 1693 h 2784"/>
                <a:gd name="T34" fmla="*/ 2223 w 3449"/>
                <a:gd name="T35" fmla="*/ 1371 h 2784"/>
                <a:gd name="T36" fmla="*/ 2224 w 3449"/>
                <a:gd name="T37" fmla="*/ 1085 h 2784"/>
                <a:gd name="T38" fmla="*/ 2223 w 3449"/>
                <a:gd name="T39" fmla="*/ 908 h 2784"/>
                <a:gd name="T40" fmla="*/ 2219 w 3449"/>
                <a:gd name="T41" fmla="*/ 903 h 2784"/>
                <a:gd name="T42" fmla="*/ 2203 w 3449"/>
                <a:gd name="T43" fmla="*/ 882 h 2784"/>
                <a:gd name="T44" fmla="*/ 2158 w 3449"/>
                <a:gd name="T45" fmla="*/ 824 h 2784"/>
                <a:gd name="T46" fmla="*/ 2070 w 3449"/>
                <a:gd name="T47" fmla="*/ 709 h 2784"/>
                <a:gd name="T48" fmla="*/ 1924 w 3449"/>
                <a:gd name="T49" fmla="*/ 519 h 2784"/>
                <a:gd name="T50" fmla="*/ 1706 w 3449"/>
                <a:gd name="T51" fmla="*/ 235 h 2784"/>
                <a:gd name="T52" fmla="*/ 1487 w 3449"/>
                <a:gd name="T53" fmla="*/ 519 h 2784"/>
                <a:gd name="T54" fmla="*/ 1341 w 3449"/>
                <a:gd name="T55" fmla="*/ 709 h 2784"/>
                <a:gd name="T56" fmla="*/ 1253 w 3449"/>
                <a:gd name="T57" fmla="*/ 824 h 2784"/>
                <a:gd name="T58" fmla="*/ 1208 w 3449"/>
                <a:gd name="T59" fmla="*/ 882 h 2784"/>
                <a:gd name="T60" fmla="*/ 1191 w 3449"/>
                <a:gd name="T61" fmla="*/ 903 h 2784"/>
                <a:gd name="T62" fmla="*/ 1188 w 3449"/>
                <a:gd name="T63" fmla="*/ 908 h 2784"/>
                <a:gd name="T64" fmla="*/ 1188 w 3449"/>
                <a:gd name="T65" fmla="*/ 1141 h 2784"/>
                <a:gd name="T66" fmla="*/ 1188 w 3449"/>
                <a:gd name="T67" fmla="*/ 1418 h 2784"/>
                <a:gd name="T68" fmla="*/ 1188 w 3449"/>
                <a:gd name="T69" fmla="*/ 1607 h 2784"/>
                <a:gd name="T70" fmla="*/ 1189 w 3449"/>
                <a:gd name="T71" fmla="*/ 1767 h 2784"/>
                <a:gd name="T72" fmla="*/ 1189 w 3449"/>
                <a:gd name="T73" fmla="*/ 1957 h 2784"/>
                <a:gd name="T74" fmla="*/ 1189 w 3449"/>
                <a:gd name="T75" fmla="*/ 2236 h 2784"/>
                <a:gd name="T76" fmla="*/ 1190 w 3449"/>
                <a:gd name="T77" fmla="*/ 2663 h 2784"/>
                <a:gd name="T78" fmla="*/ 1122 w 3449"/>
                <a:gd name="T79" fmla="*/ 2771 h 2784"/>
                <a:gd name="T80" fmla="*/ 995 w 3449"/>
                <a:gd name="T81" fmla="*/ 2757 h 2784"/>
                <a:gd name="T82" fmla="*/ 950 w 3449"/>
                <a:gd name="T83" fmla="*/ 1729 h 2784"/>
                <a:gd name="T84" fmla="*/ 914 w 3449"/>
                <a:gd name="T85" fmla="*/ 1705 h 2784"/>
                <a:gd name="T86" fmla="*/ 895 w 3449"/>
                <a:gd name="T87" fmla="*/ 2691 h 2784"/>
                <a:gd name="T88" fmla="*/ 806 w 3449"/>
                <a:gd name="T89" fmla="*/ 2780 h 2784"/>
                <a:gd name="T90" fmla="*/ 685 w 3449"/>
                <a:gd name="T91" fmla="*/ 2738 h 2784"/>
                <a:gd name="T92" fmla="*/ 306 w 3449"/>
                <a:gd name="T93" fmla="*/ 808 h 2784"/>
                <a:gd name="T94" fmla="*/ 5 w 3449"/>
                <a:gd name="T95" fmla="*/ 360 h 2784"/>
                <a:gd name="T96" fmla="*/ 29 w 3449"/>
                <a:gd name="T97" fmla="*/ 258 h 2784"/>
                <a:gd name="T98" fmla="*/ 133 w 3449"/>
                <a:gd name="T99" fmla="*/ 234 h 2784"/>
                <a:gd name="T100" fmla="*/ 747 w 3449"/>
                <a:gd name="T101" fmla="*/ 743 h 2784"/>
                <a:gd name="T102" fmla="*/ 1654 w 3449"/>
                <a:gd name="T103" fmla="*/ 9 h 2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449" h="2784">
                  <a:moveTo>
                    <a:pt x="1707" y="0"/>
                  </a:moveTo>
                  <a:lnTo>
                    <a:pt x="1734" y="2"/>
                  </a:lnTo>
                  <a:lnTo>
                    <a:pt x="1760" y="11"/>
                  </a:lnTo>
                  <a:lnTo>
                    <a:pt x="1785" y="22"/>
                  </a:lnTo>
                  <a:lnTo>
                    <a:pt x="1805" y="38"/>
                  </a:lnTo>
                  <a:lnTo>
                    <a:pt x="1824" y="59"/>
                  </a:lnTo>
                  <a:lnTo>
                    <a:pt x="2348" y="743"/>
                  </a:lnTo>
                  <a:lnTo>
                    <a:pt x="2756" y="743"/>
                  </a:lnTo>
                  <a:lnTo>
                    <a:pt x="2775" y="745"/>
                  </a:lnTo>
                  <a:lnTo>
                    <a:pt x="2793" y="750"/>
                  </a:lnTo>
                  <a:lnTo>
                    <a:pt x="2810" y="758"/>
                  </a:lnTo>
                  <a:lnTo>
                    <a:pt x="3050" y="916"/>
                  </a:lnTo>
                  <a:lnTo>
                    <a:pt x="3275" y="664"/>
                  </a:lnTo>
                  <a:lnTo>
                    <a:pt x="3292" y="649"/>
                  </a:lnTo>
                  <a:lnTo>
                    <a:pt x="3311" y="639"/>
                  </a:lnTo>
                  <a:lnTo>
                    <a:pt x="3333" y="632"/>
                  </a:lnTo>
                  <a:lnTo>
                    <a:pt x="3354" y="631"/>
                  </a:lnTo>
                  <a:lnTo>
                    <a:pt x="3376" y="634"/>
                  </a:lnTo>
                  <a:lnTo>
                    <a:pt x="3397" y="643"/>
                  </a:lnTo>
                  <a:lnTo>
                    <a:pt x="3416" y="656"/>
                  </a:lnTo>
                  <a:lnTo>
                    <a:pt x="3431" y="673"/>
                  </a:lnTo>
                  <a:lnTo>
                    <a:pt x="3442" y="693"/>
                  </a:lnTo>
                  <a:lnTo>
                    <a:pt x="3448" y="714"/>
                  </a:lnTo>
                  <a:lnTo>
                    <a:pt x="3449" y="736"/>
                  </a:lnTo>
                  <a:lnTo>
                    <a:pt x="3445" y="758"/>
                  </a:lnTo>
                  <a:lnTo>
                    <a:pt x="3437" y="779"/>
                  </a:lnTo>
                  <a:lnTo>
                    <a:pt x="3423" y="798"/>
                  </a:lnTo>
                  <a:lnTo>
                    <a:pt x="3143" y="1113"/>
                  </a:lnTo>
                  <a:lnTo>
                    <a:pt x="3126" y="1127"/>
                  </a:lnTo>
                  <a:lnTo>
                    <a:pt x="3108" y="1138"/>
                  </a:lnTo>
                  <a:lnTo>
                    <a:pt x="3088" y="1144"/>
                  </a:lnTo>
                  <a:lnTo>
                    <a:pt x="3068" y="1146"/>
                  </a:lnTo>
                  <a:lnTo>
                    <a:pt x="3049" y="1145"/>
                  </a:lnTo>
                  <a:lnTo>
                    <a:pt x="3030" y="1140"/>
                  </a:lnTo>
                  <a:lnTo>
                    <a:pt x="3014" y="1130"/>
                  </a:lnTo>
                  <a:lnTo>
                    <a:pt x="2753" y="960"/>
                  </a:lnTo>
                  <a:lnTo>
                    <a:pt x="2753" y="2663"/>
                  </a:lnTo>
                  <a:lnTo>
                    <a:pt x="2750" y="2691"/>
                  </a:lnTo>
                  <a:lnTo>
                    <a:pt x="2740" y="2716"/>
                  </a:lnTo>
                  <a:lnTo>
                    <a:pt x="2727" y="2738"/>
                  </a:lnTo>
                  <a:lnTo>
                    <a:pt x="2708" y="2757"/>
                  </a:lnTo>
                  <a:lnTo>
                    <a:pt x="2686" y="2771"/>
                  </a:lnTo>
                  <a:lnTo>
                    <a:pt x="2661" y="2780"/>
                  </a:lnTo>
                  <a:lnTo>
                    <a:pt x="2632" y="2784"/>
                  </a:lnTo>
                  <a:lnTo>
                    <a:pt x="2605" y="2780"/>
                  </a:lnTo>
                  <a:lnTo>
                    <a:pt x="2580" y="2771"/>
                  </a:lnTo>
                  <a:lnTo>
                    <a:pt x="2558" y="2757"/>
                  </a:lnTo>
                  <a:lnTo>
                    <a:pt x="2539" y="2738"/>
                  </a:lnTo>
                  <a:lnTo>
                    <a:pt x="2525" y="2716"/>
                  </a:lnTo>
                  <a:lnTo>
                    <a:pt x="2516" y="2691"/>
                  </a:lnTo>
                  <a:lnTo>
                    <a:pt x="2513" y="2663"/>
                  </a:lnTo>
                  <a:lnTo>
                    <a:pt x="2513" y="1729"/>
                  </a:lnTo>
                  <a:lnTo>
                    <a:pt x="2511" y="1718"/>
                  </a:lnTo>
                  <a:lnTo>
                    <a:pt x="2505" y="1710"/>
                  </a:lnTo>
                  <a:lnTo>
                    <a:pt x="2497" y="1705"/>
                  </a:lnTo>
                  <a:lnTo>
                    <a:pt x="2487" y="1703"/>
                  </a:lnTo>
                  <a:lnTo>
                    <a:pt x="2477" y="1705"/>
                  </a:lnTo>
                  <a:lnTo>
                    <a:pt x="2469" y="1710"/>
                  </a:lnTo>
                  <a:lnTo>
                    <a:pt x="2463" y="1718"/>
                  </a:lnTo>
                  <a:lnTo>
                    <a:pt x="2461" y="1729"/>
                  </a:lnTo>
                  <a:lnTo>
                    <a:pt x="2461" y="2663"/>
                  </a:lnTo>
                  <a:lnTo>
                    <a:pt x="2458" y="2691"/>
                  </a:lnTo>
                  <a:lnTo>
                    <a:pt x="2449" y="2716"/>
                  </a:lnTo>
                  <a:lnTo>
                    <a:pt x="2434" y="2738"/>
                  </a:lnTo>
                  <a:lnTo>
                    <a:pt x="2416" y="2757"/>
                  </a:lnTo>
                  <a:lnTo>
                    <a:pt x="2393" y="2771"/>
                  </a:lnTo>
                  <a:lnTo>
                    <a:pt x="2368" y="2780"/>
                  </a:lnTo>
                  <a:lnTo>
                    <a:pt x="2341" y="2784"/>
                  </a:lnTo>
                  <a:lnTo>
                    <a:pt x="2314" y="2780"/>
                  </a:lnTo>
                  <a:lnTo>
                    <a:pt x="2289" y="2771"/>
                  </a:lnTo>
                  <a:lnTo>
                    <a:pt x="2267" y="2757"/>
                  </a:lnTo>
                  <a:lnTo>
                    <a:pt x="2248" y="2738"/>
                  </a:lnTo>
                  <a:lnTo>
                    <a:pt x="2233" y="2716"/>
                  </a:lnTo>
                  <a:lnTo>
                    <a:pt x="2225" y="2691"/>
                  </a:lnTo>
                  <a:lnTo>
                    <a:pt x="2222" y="2663"/>
                  </a:lnTo>
                  <a:lnTo>
                    <a:pt x="2222" y="2538"/>
                  </a:lnTo>
                  <a:lnTo>
                    <a:pt x="2222" y="2419"/>
                  </a:lnTo>
                  <a:lnTo>
                    <a:pt x="2222" y="2308"/>
                  </a:lnTo>
                  <a:lnTo>
                    <a:pt x="2222" y="2204"/>
                  </a:lnTo>
                  <a:lnTo>
                    <a:pt x="2222" y="2105"/>
                  </a:lnTo>
                  <a:lnTo>
                    <a:pt x="2222" y="2013"/>
                  </a:lnTo>
                  <a:lnTo>
                    <a:pt x="2222" y="1925"/>
                  </a:lnTo>
                  <a:lnTo>
                    <a:pt x="2222" y="1843"/>
                  </a:lnTo>
                  <a:lnTo>
                    <a:pt x="2222" y="1766"/>
                  </a:lnTo>
                  <a:lnTo>
                    <a:pt x="2222" y="1693"/>
                  </a:lnTo>
                  <a:lnTo>
                    <a:pt x="2223" y="1623"/>
                  </a:lnTo>
                  <a:lnTo>
                    <a:pt x="2223" y="1557"/>
                  </a:lnTo>
                  <a:lnTo>
                    <a:pt x="2223" y="1493"/>
                  </a:lnTo>
                  <a:lnTo>
                    <a:pt x="2223" y="1431"/>
                  </a:lnTo>
                  <a:lnTo>
                    <a:pt x="2223" y="1371"/>
                  </a:lnTo>
                  <a:lnTo>
                    <a:pt x="2223" y="1313"/>
                  </a:lnTo>
                  <a:lnTo>
                    <a:pt x="2223" y="1255"/>
                  </a:lnTo>
                  <a:lnTo>
                    <a:pt x="2223" y="1199"/>
                  </a:lnTo>
                  <a:lnTo>
                    <a:pt x="2224" y="1142"/>
                  </a:lnTo>
                  <a:lnTo>
                    <a:pt x="2224" y="1085"/>
                  </a:lnTo>
                  <a:lnTo>
                    <a:pt x="2224" y="1027"/>
                  </a:lnTo>
                  <a:lnTo>
                    <a:pt x="2224" y="968"/>
                  </a:lnTo>
                  <a:lnTo>
                    <a:pt x="2224" y="909"/>
                  </a:lnTo>
                  <a:lnTo>
                    <a:pt x="2223" y="908"/>
                  </a:lnTo>
                  <a:lnTo>
                    <a:pt x="2223" y="908"/>
                  </a:lnTo>
                  <a:lnTo>
                    <a:pt x="2223" y="908"/>
                  </a:lnTo>
                  <a:lnTo>
                    <a:pt x="2223" y="906"/>
                  </a:lnTo>
                  <a:lnTo>
                    <a:pt x="2222" y="906"/>
                  </a:lnTo>
                  <a:lnTo>
                    <a:pt x="2220" y="905"/>
                  </a:lnTo>
                  <a:lnTo>
                    <a:pt x="2219" y="903"/>
                  </a:lnTo>
                  <a:lnTo>
                    <a:pt x="2217" y="901"/>
                  </a:lnTo>
                  <a:lnTo>
                    <a:pt x="2215" y="898"/>
                  </a:lnTo>
                  <a:lnTo>
                    <a:pt x="2212" y="894"/>
                  </a:lnTo>
                  <a:lnTo>
                    <a:pt x="2208" y="889"/>
                  </a:lnTo>
                  <a:lnTo>
                    <a:pt x="2203" y="882"/>
                  </a:lnTo>
                  <a:lnTo>
                    <a:pt x="2196" y="874"/>
                  </a:lnTo>
                  <a:lnTo>
                    <a:pt x="2189" y="864"/>
                  </a:lnTo>
                  <a:lnTo>
                    <a:pt x="2181" y="853"/>
                  </a:lnTo>
                  <a:lnTo>
                    <a:pt x="2170" y="839"/>
                  </a:lnTo>
                  <a:lnTo>
                    <a:pt x="2158" y="824"/>
                  </a:lnTo>
                  <a:lnTo>
                    <a:pt x="2144" y="806"/>
                  </a:lnTo>
                  <a:lnTo>
                    <a:pt x="2128" y="786"/>
                  </a:lnTo>
                  <a:lnTo>
                    <a:pt x="2111" y="763"/>
                  </a:lnTo>
                  <a:lnTo>
                    <a:pt x="2092" y="737"/>
                  </a:lnTo>
                  <a:lnTo>
                    <a:pt x="2070" y="709"/>
                  </a:lnTo>
                  <a:lnTo>
                    <a:pt x="2045" y="678"/>
                  </a:lnTo>
                  <a:lnTo>
                    <a:pt x="2019" y="643"/>
                  </a:lnTo>
                  <a:lnTo>
                    <a:pt x="1990" y="605"/>
                  </a:lnTo>
                  <a:lnTo>
                    <a:pt x="1958" y="564"/>
                  </a:lnTo>
                  <a:lnTo>
                    <a:pt x="1924" y="519"/>
                  </a:lnTo>
                  <a:lnTo>
                    <a:pt x="1886" y="471"/>
                  </a:lnTo>
                  <a:lnTo>
                    <a:pt x="1846" y="418"/>
                  </a:lnTo>
                  <a:lnTo>
                    <a:pt x="1802" y="361"/>
                  </a:lnTo>
                  <a:lnTo>
                    <a:pt x="1755" y="300"/>
                  </a:lnTo>
                  <a:lnTo>
                    <a:pt x="1706" y="235"/>
                  </a:lnTo>
                  <a:lnTo>
                    <a:pt x="1656" y="300"/>
                  </a:lnTo>
                  <a:lnTo>
                    <a:pt x="1608" y="361"/>
                  </a:lnTo>
                  <a:lnTo>
                    <a:pt x="1566" y="418"/>
                  </a:lnTo>
                  <a:lnTo>
                    <a:pt x="1525" y="471"/>
                  </a:lnTo>
                  <a:lnTo>
                    <a:pt x="1487" y="519"/>
                  </a:lnTo>
                  <a:lnTo>
                    <a:pt x="1452" y="564"/>
                  </a:lnTo>
                  <a:lnTo>
                    <a:pt x="1421" y="605"/>
                  </a:lnTo>
                  <a:lnTo>
                    <a:pt x="1392" y="643"/>
                  </a:lnTo>
                  <a:lnTo>
                    <a:pt x="1365" y="678"/>
                  </a:lnTo>
                  <a:lnTo>
                    <a:pt x="1341" y="709"/>
                  </a:lnTo>
                  <a:lnTo>
                    <a:pt x="1319" y="737"/>
                  </a:lnTo>
                  <a:lnTo>
                    <a:pt x="1300" y="763"/>
                  </a:lnTo>
                  <a:lnTo>
                    <a:pt x="1283" y="786"/>
                  </a:lnTo>
                  <a:lnTo>
                    <a:pt x="1267" y="806"/>
                  </a:lnTo>
                  <a:lnTo>
                    <a:pt x="1253" y="824"/>
                  </a:lnTo>
                  <a:lnTo>
                    <a:pt x="1242" y="839"/>
                  </a:lnTo>
                  <a:lnTo>
                    <a:pt x="1231" y="853"/>
                  </a:lnTo>
                  <a:lnTo>
                    <a:pt x="1222" y="864"/>
                  </a:lnTo>
                  <a:lnTo>
                    <a:pt x="1214" y="874"/>
                  </a:lnTo>
                  <a:lnTo>
                    <a:pt x="1208" y="882"/>
                  </a:lnTo>
                  <a:lnTo>
                    <a:pt x="1203" y="889"/>
                  </a:lnTo>
                  <a:lnTo>
                    <a:pt x="1199" y="894"/>
                  </a:lnTo>
                  <a:lnTo>
                    <a:pt x="1196" y="898"/>
                  </a:lnTo>
                  <a:lnTo>
                    <a:pt x="1194" y="901"/>
                  </a:lnTo>
                  <a:lnTo>
                    <a:pt x="1191" y="903"/>
                  </a:lnTo>
                  <a:lnTo>
                    <a:pt x="1190" y="905"/>
                  </a:lnTo>
                  <a:lnTo>
                    <a:pt x="1189" y="906"/>
                  </a:lnTo>
                  <a:lnTo>
                    <a:pt x="1189" y="906"/>
                  </a:lnTo>
                  <a:lnTo>
                    <a:pt x="1188" y="908"/>
                  </a:lnTo>
                  <a:lnTo>
                    <a:pt x="1188" y="908"/>
                  </a:lnTo>
                  <a:lnTo>
                    <a:pt x="1188" y="908"/>
                  </a:lnTo>
                  <a:lnTo>
                    <a:pt x="1187" y="909"/>
                  </a:lnTo>
                  <a:lnTo>
                    <a:pt x="1188" y="993"/>
                  </a:lnTo>
                  <a:lnTo>
                    <a:pt x="1188" y="1069"/>
                  </a:lnTo>
                  <a:lnTo>
                    <a:pt x="1188" y="1141"/>
                  </a:lnTo>
                  <a:lnTo>
                    <a:pt x="1188" y="1206"/>
                  </a:lnTo>
                  <a:lnTo>
                    <a:pt x="1188" y="1266"/>
                  </a:lnTo>
                  <a:lnTo>
                    <a:pt x="1188" y="1320"/>
                  </a:lnTo>
                  <a:lnTo>
                    <a:pt x="1188" y="1371"/>
                  </a:lnTo>
                  <a:lnTo>
                    <a:pt x="1188" y="1418"/>
                  </a:lnTo>
                  <a:lnTo>
                    <a:pt x="1188" y="1461"/>
                  </a:lnTo>
                  <a:lnTo>
                    <a:pt x="1188" y="1501"/>
                  </a:lnTo>
                  <a:lnTo>
                    <a:pt x="1188" y="1538"/>
                  </a:lnTo>
                  <a:lnTo>
                    <a:pt x="1188" y="1573"/>
                  </a:lnTo>
                  <a:lnTo>
                    <a:pt x="1188" y="1607"/>
                  </a:lnTo>
                  <a:lnTo>
                    <a:pt x="1188" y="1640"/>
                  </a:lnTo>
                  <a:lnTo>
                    <a:pt x="1188" y="1671"/>
                  </a:lnTo>
                  <a:lnTo>
                    <a:pt x="1188" y="1703"/>
                  </a:lnTo>
                  <a:lnTo>
                    <a:pt x="1189" y="1734"/>
                  </a:lnTo>
                  <a:lnTo>
                    <a:pt x="1189" y="1767"/>
                  </a:lnTo>
                  <a:lnTo>
                    <a:pt x="1189" y="1801"/>
                  </a:lnTo>
                  <a:lnTo>
                    <a:pt x="1189" y="1836"/>
                  </a:lnTo>
                  <a:lnTo>
                    <a:pt x="1189" y="1874"/>
                  </a:lnTo>
                  <a:lnTo>
                    <a:pt x="1189" y="1914"/>
                  </a:lnTo>
                  <a:lnTo>
                    <a:pt x="1189" y="1957"/>
                  </a:lnTo>
                  <a:lnTo>
                    <a:pt x="1189" y="2004"/>
                  </a:lnTo>
                  <a:lnTo>
                    <a:pt x="1189" y="2055"/>
                  </a:lnTo>
                  <a:lnTo>
                    <a:pt x="1189" y="2110"/>
                  </a:lnTo>
                  <a:lnTo>
                    <a:pt x="1189" y="2171"/>
                  </a:lnTo>
                  <a:lnTo>
                    <a:pt x="1189" y="2236"/>
                  </a:lnTo>
                  <a:lnTo>
                    <a:pt x="1189" y="2308"/>
                  </a:lnTo>
                  <a:lnTo>
                    <a:pt x="1190" y="2386"/>
                  </a:lnTo>
                  <a:lnTo>
                    <a:pt x="1190" y="2471"/>
                  </a:lnTo>
                  <a:lnTo>
                    <a:pt x="1190" y="2563"/>
                  </a:lnTo>
                  <a:lnTo>
                    <a:pt x="1190" y="2663"/>
                  </a:lnTo>
                  <a:lnTo>
                    <a:pt x="1187" y="2691"/>
                  </a:lnTo>
                  <a:lnTo>
                    <a:pt x="1178" y="2716"/>
                  </a:lnTo>
                  <a:lnTo>
                    <a:pt x="1163" y="2738"/>
                  </a:lnTo>
                  <a:lnTo>
                    <a:pt x="1145" y="2757"/>
                  </a:lnTo>
                  <a:lnTo>
                    <a:pt x="1122" y="2771"/>
                  </a:lnTo>
                  <a:lnTo>
                    <a:pt x="1097" y="2780"/>
                  </a:lnTo>
                  <a:lnTo>
                    <a:pt x="1070" y="2784"/>
                  </a:lnTo>
                  <a:lnTo>
                    <a:pt x="1043" y="2780"/>
                  </a:lnTo>
                  <a:lnTo>
                    <a:pt x="1017" y="2771"/>
                  </a:lnTo>
                  <a:lnTo>
                    <a:pt x="995" y="2757"/>
                  </a:lnTo>
                  <a:lnTo>
                    <a:pt x="977" y="2738"/>
                  </a:lnTo>
                  <a:lnTo>
                    <a:pt x="962" y="2716"/>
                  </a:lnTo>
                  <a:lnTo>
                    <a:pt x="954" y="2691"/>
                  </a:lnTo>
                  <a:lnTo>
                    <a:pt x="950" y="2663"/>
                  </a:lnTo>
                  <a:lnTo>
                    <a:pt x="950" y="1729"/>
                  </a:lnTo>
                  <a:lnTo>
                    <a:pt x="948" y="1718"/>
                  </a:lnTo>
                  <a:lnTo>
                    <a:pt x="942" y="1710"/>
                  </a:lnTo>
                  <a:lnTo>
                    <a:pt x="935" y="1705"/>
                  </a:lnTo>
                  <a:lnTo>
                    <a:pt x="924" y="1703"/>
                  </a:lnTo>
                  <a:lnTo>
                    <a:pt x="914" y="1705"/>
                  </a:lnTo>
                  <a:lnTo>
                    <a:pt x="906" y="1710"/>
                  </a:lnTo>
                  <a:lnTo>
                    <a:pt x="900" y="1718"/>
                  </a:lnTo>
                  <a:lnTo>
                    <a:pt x="898" y="1729"/>
                  </a:lnTo>
                  <a:lnTo>
                    <a:pt x="898" y="2663"/>
                  </a:lnTo>
                  <a:lnTo>
                    <a:pt x="895" y="2691"/>
                  </a:lnTo>
                  <a:lnTo>
                    <a:pt x="887" y="2716"/>
                  </a:lnTo>
                  <a:lnTo>
                    <a:pt x="872" y="2738"/>
                  </a:lnTo>
                  <a:lnTo>
                    <a:pt x="853" y="2757"/>
                  </a:lnTo>
                  <a:lnTo>
                    <a:pt x="831" y="2771"/>
                  </a:lnTo>
                  <a:lnTo>
                    <a:pt x="806" y="2780"/>
                  </a:lnTo>
                  <a:lnTo>
                    <a:pt x="779" y="2784"/>
                  </a:lnTo>
                  <a:lnTo>
                    <a:pt x="751" y="2780"/>
                  </a:lnTo>
                  <a:lnTo>
                    <a:pt x="726" y="2771"/>
                  </a:lnTo>
                  <a:lnTo>
                    <a:pt x="703" y="2757"/>
                  </a:lnTo>
                  <a:lnTo>
                    <a:pt x="685" y="2738"/>
                  </a:lnTo>
                  <a:lnTo>
                    <a:pt x="671" y="2716"/>
                  </a:lnTo>
                  <a:lnTo>
                    <a:pt x="661" y="2691"/>
                  </a:lnTo>
                  <a:lnTo>
                    <a:pt x="658" y="2663"/>
                  </a:lnTo>
                  <a:lnTo>
                    <a:pt x="658" y="924"/>
                  </a:lnTo>
                  <a:lnTo>
                    <a:pt x="306" y="808"/>
                  </a:lnTo>
                  <a:lnTo>
                    <a:pt x="284" y="798"/>
                  </a:lnTo>
                  <a:lnTo>
                    <a:pt x="266" y="784"/>
                  </a:lnTo>
                  <a:lnTo>
                    <a:pt x="251" y="766"/>
                  </a:lnTo>
                  <a:lnTo>
                    <a:pt x="15" y="381"/>
                  </a:lnTo>
                  <a:lnTo>
                    <a:pt x="5" y="360"/>
                  </a:lnTo>
                  <a:lnTo>
                    <a:pt x="0" y="339"/>
                  </a:lnTo>
                  <a:lnTo>
                    <a:pt x="1" y="317"/>
                  </a:lnTo>
                  <a:lnTo>
                    <a:pt x="6" y="295"/>
                  </a:lnTo>
                  <a:lnTo>
                    <a:pt x="16" y="275"/>
                  </a:lnTo>
                  <a:lnTo>
                    <a:pt x="29" y="258"/>
                  </a:lnTo>
                  <a:lnTo>
                    <a:pt x="47" y="244"/>
                  </a:lnTo>
                  <a:lnTo>
                    <a:pt x="68" y="234"/>
                  </a:lnTo>
                  <a:lnTo>
                    <a:pt x="90" y="229"/>
                  </a:lnTo>
                  <a:lnTo>
                    <a:pt x="112" y="230"/>
                  </a:lnTo>
                  <a:lnTo>
                    <a:pt x="133" y="234"/>
                  </a:lnTo>
                  <a:lnTo>
                    <a:pt x="153" y="244"/>
                  </a:lnTo>
                  <a:lnTo>
                    <a:pt x="171" y="258"/>
                  </a:lnTo>
                  <a:lnTo>
                    <a:pt x="184" y="276"/>
                  </a:lnTo>
                  <a:lnTo>
                    <a:pt x="402" y="629"/>
                  </a:lnTo>
                  <a:lnTo>
                    <a:pt x="747" y="743"/>
                  </a:lnTo>
                  <a:lnTo>
                    <a:pt x="1063" y="743"/>
                  </a:lnTo>
                  <a:lnTo>
                    <a:pt x="1589" y="58"/>
                  </a:lnTo>
                  <a:lnTo>
                    <a:pt x="1607" y="38"/>
                  </a:lnTo>
                  <a:lnTo>
                    <a:pt x="1629" y="22"/>
                  </a:lnTo>
                  <a:lnTo>
                    <a:pt x="1654" y="9"/>
                  </a:lnTo>
                  <a:lnTo>
                    <a:pt x="1680" y="2"/>
                  </a:lnTo>
                  <a:lnTo>
                    <a:pt x="17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4" name="Freeform 727"/>
            <p:cNvSpPr>
              <a:spLocks/>
            </p:cNvSpPr>
            <p:nvPr/>
          </p:nvSpPr>
          <p:spPr bwMode="auto">
            <a:xfrm>
              <a:off x="8786813" y="2921000"/>
              <a:ext cx="34925" cy="34925"/>
            </a:xfrm>
            <a:custGeom>
              <a:avLst/>
              <a:gdLst>
                <a:gd name="T0" fmla="*/ 207 w 414"/>
                <a:gd name="T1" fmla="*/ 0 h 414"/>
                <a:gd name="T2" fmla="*/ 240 w 414"/>
                <a:gd name="T3" fmla="*/ 2 h 414"/>
                <a:gd name="T4" fmla="*/ 273 w 414"/>
                <a:gd name="T5" fmla="*/ 10 h 414"/>
                <a:gd name="T6" fmla="*/ 302 w 414"/>
                <a:gd name="T7" fmla="*/ 23 h 414"/>
                <a:gd name="T8" fmla="*/ 329 w 414"/>
                <a:gd name="T9" fmla="*/ 39 h 414"/>
                <a:gd name="T10" fmla="*/ 353 w 414"/>
                <a:gd name="T11" fmla="*/ 60 h 414"/>
                <a:gd name="T12" fmla="*/ 374 w 414"/>
                <a:gd name="T13" fmla="*/ 85 h 414"/>
                <a:gd name="T14" fmla="*/ 391 w 414"/>
                <a:gd name="T15" fmla="*/ 112 h 414"/>
                <a:gd name="T16" fmla="*/ 404 w 414"/>
                <a:gd name="T17" fmla="*/ 141 h 414"/>
                <a:gd name="T18" fmla="*/ 411 w 414"/>
                <a:gd name="T19" fmla="*/ 173 h 414"/>
                <a:gd name="T20" fmla="*/ 414 w 414"/>
                <a:gd name="T21" fmla="*/ 206 h 414"/>
                <a:gd name="T22" fmla="*/ 411 w 414"/>
                <a:gd name="T23" fmla="*/ 240 h 414"/>
                <a:gd name="T24" fmla="*/ 404 w 414"/>
                <a:gd name="T25" fmla="*/ 273 h 414"/>
                <a:gd name="T26" fmla="*/ 391 w 414"/>
                <a:gd name="T27" fmla="*/ 302 h 414"/>
                <a:gd name="T28" fmla="*/ 374 w 414"/>
                <a:gd name="T29" fmla="*/ 329 h 414"/>
                <a:gd name="T30" fmla="*/ 353 w 414"/>
                <a:gd name="T31" fmla="*/ 354 h 414"/>
                <a:gd name="T32" fmla="*/ 329 w 414"/>
                <a:gd name="T33" fmla="*/ 375 h 414"/>
                <a:gd name="T34" fmla="*/ 302 w 414"/>
                <a:gd name="T35" fmla="*/ 391 h 414"/>
                <a:gd name="T36" fmla="*/ 273 w 414"/>
                <a:gd name="T37" fmla="*/ 404 h 414"/>
                <a:gd name="T38" fmla="*/ 240 w 414"/>
                <a:gd name="T39" fmla="*/ 411 h 414"/>
                <a:gd name="T40" fmla="*/ 207 w 414"/>
                <a:gd name="T41" fmla="*/ 414 h 414"/>
                <a:gd name="T42" fmla="*/ 173 w 414"/>
                <a:gd name="T43" fmla="*/ 411 h 414"/>
                <a:gd name="T44" fmla="*/ 142 w 414"/>
                <a:gd name="T45" fmla="*/ 404 h 414"/>
                <a:gd name="T46" fmla="*/ 111 w 414"/>
                <a:gd name="T47" fmla="*/ 391 h 414"/>
                <a:gd name="T48" fmla="*/ 85 w 414"/>
                <a:gd name="T49" fmla="*/ 375 h 414"/>
                <a:gd name="T50" fmla="*/ 61 w 414"/>
                <a:gd name="T51" fmla="*/ 354 h 414"/>
                <a:gd name="T52" fmla="*/ 40 w 414"/>
                <a:gd name="T53" fmla="*/ 329 h 414"/>
                <a:gd name="T54" fmla="*/ 23 w 414"/>
                <a:gd name="T55" fmla="*/ 302 h 414"/>
                <a:gd name="T56" fmla="*/ 11 w 414"/>
                <a:gd name="T57" fmla="*/ 273 h 414"/>
                <a:gd name="T58" fmla="*/ 2 w 414"/>
                <a:gd name="T59" fmla="*/ 240 h 414"/>
                <a:gd name="T60" fmla="*/ 0 w 414"/>
                <a:gd name="T61" fmla="*/ 206 h 414"/>
                <a:gd name="T62" fmla="*/ 2 w 414"/>
                <a:gd name="T63" fmla="*/ 173 h 414"/>
                <a:gd name="T64" fmla="*/ 11 w 414"/>
                <a:gd name="T65" fmla="*/ 141 h 414"/>
                <a:gd name="T66" fmla="*/ 23 w 414"/>
                <a:gd name="T67" fmla="*/ 112 h 414"/>
                <a:gd name="T68" fmla="*/ 40 w 414"/>
                <a:gd name="T69" fmla="*/ 85 h 414"/>
                <a:gd name="T70" fmla="*/ 61 w 414"/>
                <a:gd name="T71" fmla="*/ 60 h 414"/>
                <a:gd name="T72" fmla="*/ 85 w 414"/>
                <a:gd name="T73" fmla="*/ 39 h 414"/>
                <a:gd name="T74" fmla="*/ 111 w 414"/>
                <a:gd name="T75" fmla="*/ 23 h 414"/>
                <a:gd name="T76" fmla="*/ 142 w 414"/>
                <a:gd name="T77" fmla="*/ 10 h 414"/>
                <a:gd name="T78" fmla="*/ 173 w 414"/>
                <a:gd name="T79" fmla="*/ 2 h 414"/>
                <a:gd name="T80" fmla="*/ 207 w 414"/>
                <a:gd name="T81" fmla="*/ 0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4" h="414">
                  <a:moveTo>
                    <a:pt x="207" y="0"/>
                  </a:moveTo>
                  <a:lnTo>
                    <a:pt x="240" y="2"/>
                  </a:lnTo>
                  <a:lnTo>
                    <a:pt x="273" y="10"/>
                  </a:lnTo>
                  <a:lnTo>
                    <a:pt x="302" y="23"/>
                  </a:lnTo>
                  <a:lnTo>
                    <a:pt x="329" y="39"/>
                  </a:lnTo>
                  <a:lnTo>
                    <a:pt x="353" y="60"/>
                  </a:lnTo>
                  <a:lnTo>
                    <a:pt x="374" y="85"/>
                  </a:lnTo>
                  <a:lnTo>
                    <a:pt x="391" y="112"/>
                  </a:lnTo>
                  <a:lnTo>
                    <a:pt x="404" y="141"/>
                  </a:lnTo>
                  <a:lnTo>
                    <a:pt x="411" y="173"/>
                  </a:lnTo>
                  <a:lnTo>
                    <a:pt x="414" y="206"/>
                  </a:lnTo>
                  <a:lnTo>
                    <a:pt x="411" y="240"/>
                  </a:lnTo>
                  <a:lnTo>
                    <a:pt x="404" y="273"/>
                  </a:lnTo>
                  <a:lnTo>
                    <a:pt x="391" y="302"/>
                  </a:lnTo>
                  <a:lnTo>
                    <a:pt x="374" y="329"/>
                  </a:lnTo>
                  <a:lnTo>
                    <a:pt x="353" y="354"/>
                  </a:lnTo>
                  <a:lnTo>
                    <a:pt x="329" y="375"/>
                  </a:lnTo>
                  <a:lnTo>
                    <a:pt x="302" y="391"/>
                  </a:lnTo>
                  <a:lnTo>
                    <a:pt x="273" y="404"/>
                  </a:lnTo>
                  <a:lnTo>
                    <a:pt x="240" y="411"/>
                  </a:lnTo>
                  <a:lnTo>
                    <a:pt x="207" y="414"/>
                  </a:lnTo>
                  <a:lnTo>
                    <a:pt x="173" y="411"/>
                  </a:lnTo>
                  <a:lnTo>
                    <a:pt x="142" y="404"/>
                  </a:lnTo>
                  <a:lnTo>
                    <a:pt x="111" y="391"/>
                  </a:lnTo>
                  <a:lnTo>
                    <a:pt x="85" y="375"/>
                  </a:lnTo>
                  <a:lnTo>
                    <a:pt x="61" y="354"/>
                  </a:lnTo>
                  <a:lnTo>
                    <a:pt x="40" y="329"/>
                  </a:lnTo>
                  <a:lnTo>
                    <a:pt x="23" y="302"/>
                  </a:lnTo>
                  <a:lnTo>
                    <a:pt x="11" y="273"/>
                  </a:lnTo>
                  <a:lnTo>
                    <a:pt x="2" y="240"/>
                  </a:lnTo>
                  <a:lnTo>
                    <a:pt x="0" y="206"/>
                  </a:lnTo>
                  <a:lnTo>
                    <a:pt x="2" y="173"/>
                  </a:lnTo>
                  <a:lnTo>
                    <a:pt x="11" y="141"/>
                  </a:lnTo>
                  <a:lnTo>
                    <a:pt x="23" y="112"/>
                  </a:lnTo>
                  <a:lnTo>
                    <a:pt x="40" y="85"/>
                  </a:lnTo>
                  <a:lnTo>
                    <a:pt x="61" y="60"/>
                  </a:lnTo>
                  <a:lnTo>
                    <a:pt x="85" y="39"/>
                  </a:lnTo>
                  <a:lnTo>
                    <a:pt x="111" y="23"/>
                  </a:lnTo>
                  <a:lnTo>
                    <a:pt x="142" y="10"/>
                  </a:lnTo>
                  <a:lnTo>
                    <a:pt x="173" y="2"/>
                  </a:lnTo>
                  <a:lnTo>
                    <a:pt x="2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40" name="Group 1739"/>
          <p:cNvGrpSpPr/>
          <p:nvPr/>
        </p:nvGrpSpPr>
        <p:grpSpPr>
          <a:xfrm>
            <a:off x="7048816" y="3839051"/>
            <a:ext cx="307975" cy="254000"/>
            <a:chOff x="7092950" y="2887663"/>
            <a:chExt cx="307975" cy="2540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98" name="Freeform 732"/>
            <p:cNvSpPr>
              <a:spLocks/>
            </p:cNvSpPr>
            <p:nvPr/>
          </p:nvSpPr>
          <p:spPr bwMode="auto">
            <a:xfrm>
              <a:off x="7092950" y="3040063"/>
              <a:ext cx="220663" cy="101600"/>
            </a:xfrm>
            <a:custGeom>
              <a:avLst/>
              <a:gdLst>
                <a:gd name="T0" fmla="*/ 1080 w 2505"/>
                <a:gd name="T1" fmla="*/ 844 h 1153"/>
                <a:gd name="T2" fmla="*/ 1138 w 2505"/>
                <a:gd name="T3" fmla="*/ 471 h 1153"/>
                <a:gd name="T4" fmla="*/ 1095 w 2505"/>
                <a:gd name="T5" fmla="*/ 379 h 1153"/>
                <a:gd name="T6" fmla="*/ 1085 w 2505"/>
                <a:gd name="T7" fmla="*/ 311 h 1153"/>
                <a:gd name="T8" fmla="*/ 1097 w 2505"/>
                <a:gd name="T9" fmla="*/ 261 h 1153"/>
                <a:gd name="T10" fmla="*/ 1126 w 2505"/>
                <a:gd name="T11" fmla="*/ 227 h 1153"/>
                <a:gd name="T12" fmla="*/ 1164 w 2505"/>
                <a:gd name="T13" fmla="*/ 207 h 1153"/>
                <a:gd name="T14" fmla="*/ 1203 w 2505"/>
                <a:gd name="T15" fmla="*/ 197 h 1153"/>
                <a:gd name="T16" fmla="*/ 1235 w 2505"/>
                <a:gd name="T17" fmla="*/ 192 h 1153"/>
                <a:gd name="T18" fmla="*/ 1253 w 2505"/>
                <a:gd name="T19" fmla="*/ 191 h 1153"/>
                <a:gd name="T20" fmla="*/ 1277 w 2505"/>
                <a:gd name="T21" fmla="*/ 194 h 1153"/>
                <a:gd name="T22" fmla="*/ 1313 w 2505"/>
                <a:gd name="T23" fmla="*/ 199 h 1153"/>
                <a:gd name="T24" fmla="*/ 1352 w 2505"/>
                <a:gd name="T25" fmla="*/ 213 h 1153"/>
                <a:gd name="T26" fmla="*/ 1387 w 2505"/>
                <a:gd name="T27" fmla="*/ 237 h 1153"/>
                <a:gd name="T28" fmla="*/ 1412 w 2505"/>
                <a:gd name="T29" fmla="*/ 276 h 1153"/>
                <a:gd name="T30" fmla="*/ 1418 w 2505"/>
                <a:gd name="T31" fmla="*/ 332 h 1153"/>
                <a:gd name="T32" fmla="*/ 1398 w 2505"/>
                <a:gd name="T33" fmla="*/ 407 h 1153"/>
                <a:gd name="T34" fmla="*/ 1343 w 2505"/>
                <a:gd name="T35" fmla="*/ 507 h 1153"/>
                <a:gd name="T36" fmla="*/ 1455 w 2505"/>
                <a:gd name="T37" fmla="*/ 744 h 1153"/>
                <a:gd name="T38" fmla="*/ 1700 w 2505"/>
                <a:gd name="T39" fmla="*/ 6 h 1153"/>
                <a:gd name="T40" fmla="*/ 1749 w 2505"/>
                <a:gd name="T41" fmla="*/ 35 h 1153"/>
                <a:gd name="T42" fmla="*/ 1838 w 2505"/>
                <a:gd name="T43" fmla="*/ 83 h 1153"/>
                <a:gd name="T44" fmla="*/ 1963 w 2505"/>
                <a:gd name="T45" fmla="*/ 144 h 1153"/>
                <a:gd name="T46" fmla="*/ 2121 w 2505"/>
                <a:gd name="T47" fmla="*/ 213 h 1153"/>
                <a:gd name="T48" fmla="*/ 2271 w 2505"/>
                <a:gd name="T49" fmla="*/ 277 h 1153"/>
                <a:gd name="T50" fmla="*/ 2372 w 2505"/>
                <a:gd name="T51" fmla="*/ 357 h 1153"/>
                <a:gd name="T52" fmla="*/ 2438 w 2505"/>
                <a:gd name="T53" fmla="*/ 461 h 1153"/>
                <a:gd name="T54" fmla="*/ 2476 w 2505"/>
                <a:gd name="T55" fmla="*/ 592 h 1153"/>
                <a:gd name="T56" fmla="*/ 2495 w 2505"/>
                <a:gd name="T57" fmla="*/ 749 h 1153"/>
                <a:gd name="T58" fmla="*/ 2502 w 2505"/>
                <a:gd name="T59" fmla="*/ 935 h 1153"/>
                <a:gd name="T60" fmla="*/ 2505 w 2505"/>
                <a:gd name="T61" fmla="*/ 1153 h 1153"/>
                <a:gd name="T62" fmla="*/ 1 w 2505"/>
                <a:gd name="T63" fmla="*/ 1004 h 1153"/>
                <a:gd name="T64" fmla="*/ 5 w 2505"/>
                <a:gd name="T65" fmla="*/ 808 h 1153"/>
                <a:gd name="T66" fmla="*/ 19 w 2505"/>
                <a:gd name="T67" fmla="*/ 640 h 1153"/>
                <a:gd name="T68" fmla="*/ 50 w 2505"/>
                <a:gd name="T69" fmla="*/ 502 h 1153"/>
                <a:gd name="T70" fmla="*/ 106 w 2505"/>
                <a:gd name="T71" fmla="*/ 390 h 1153"/>
                <a:gd name="T72" fmla="*/ 194 w 2505"/>
                <a:gd name="T73" fmla="*/ 301 h 1153"/>
                <a:gd name="T74" fmla="*/ 323 w 2505"/>
                <a:gd name="T75" fmla="*/ 236 h 1153"/>
                <a:gd name="T76" fmla="*/ 492 w 2505"/>
                <a:gd name="T77" fmla="*/ 166 h 1153"/>
                <a:gd name="T78" fmla="*/ 628 w 2505"/>
                <a:gd name="T79" fmla="*/ 102 h 1153"/>
                <a:gd name="T80" fmla="*/ 729 w 2505"/>
                <a:gd name="T81" fmla="*/ 49 h 1153"/>
                <a:gd name="T82" fmla="*/ 792 w 2505"/>
                <a:gd name="T83" fmla="*/ 13 h 1153"/>
                <a:gd name="T84" fmla="*/ 813 w 2505"/>
                <a:gd name="T85" fmla="*/ 0 h 1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05" h="1153">
                  <a:moveTo>
                    <a:pt x="813" y="0"/>
                  </a:moveTo>
                  <a:lnTo>
                    <a:pt x="1049" y="744"/>
                  </a:lnTo>
                  <a:lnTo>
                    <a:pt x="1080" y="844"/>
                  </a:lnTo>
                  <a:lnTo>
                    <a:pt x="1186" y="546"/>
                  </a:lnTo>
                  <a:lnTo>
                    <a:pt x="1160" y="507"/>
                  </a:lnTo>
                  <a:lnTo>
                    <a:pt x="1138" y="471"/>
                  </a:lnTo>
                  <a:lnTo>
                    <a:pt x="1120" y="438"/>
                  </a:lnTo>
                  <a:lnTo>
                    <a:pt x="1106" y="407"/>
                  </a:lnTo>
                  <a:lnTo>
                    <a:pt x="1095" y="379"/>
                  </a:lnTo>
                  <a:lnTo>
                    <a:pt x="1089" y="354"/>
                  </a:lnTo>
                  <a:lnTo>
                    <a:pt x="1085" y="331"/>
                  </a:lnTo>
                  <a:lnTo>
                    <a:pt x="1085" y="311"/>
                  </a:lnTo>
                  <a:lnTo>
                    <a:pt x="1087" y="292"/>
                  </a:lnTo>
                  <a:lnTo>
                    <a:pt x="1091" y="276"/>
                  </a:lnTo>
                  <a:lnTo>
                    <a:pt x="1097" y="261"/>
                  </a:lnTo>
                  <a:lnTo>
                    <a:pt x="1106" y="248"/>
                  </a:lnTo>
                  <a:lnTo>
                    <a:pt x="1115" y="237"/>
                  </a:lnTo>
                  <a:lnTo>
                    <a:pt x="1126" y="227"/>
                  </a:lnTo>
                  <a:lnTo>
                    <a:pt x="1139" y="219"/>
                  </a:lnTo>
                  <a:lnTo>
                    <a:pt x="1150" y="213"/>
                  </a:lnTo>
                  <a:lnTo>
                    <a:pt x="1164" y="207"/>
                  </a:lnTo>
                  <a:lnTo>
                    <a:pt x="1177" y="202"/>
                  </a:lnTo>
                  <a:lnTo>
                    <a:pt x="1190" y="199"/>
                  </a:lnTo>
                  <a:lnTo>
                    <a:pt x="1203" y="197"/>
                  </a:lnTo>
                  <a:lnTo>
                    <a:pt x="1215" y="195"/>
                  </a:lnTo>
                  <a:lnTo>
                    <a:pt x="1225" y="194"/>
                  </a:lnTo>
                  <a:lnTo>
                    <a:pt x="1235" y="192"/>
                  </a:lnTo>
                  <a:lnTo>
                    <a:pt x="1243" y="191"/>
                  </a:lnTo>
                  <a:lnTo>
                    <a:pt x="1250" y="191"/>
                  </a:lnTo>
                  <a:lnTo>
                    <a:pt x="1253" y="191"/>
                  </a:lnTo>
                  <a:lnTo>
                    <a:pt x="1259" y="192"/>
                  </a:lnTo>
                  <a:lnTo>
                    <a:pt x="1268" y="192"/>
                  </a:lnTo>
                  <a:lnTo>
                    <a:pt x="1277" y="194"/>
                  </a:lnTo>
                  <a:lnTo>
                    <a:pt x="1288" y="195"/>
                  </a:lnTo>
                  <a:lnTo>
                    <a:pt x="1301" y="197"/>
                  </a:lnTo>
                  <a:lnTo>
                    <a:pt x="1313" y="199"/>
                  </a:lnTo>
                  <a:lnTo>
                    <a:pt x="1326" y="203"/>
                  </a:lnTo>
                  <a:lnTo>
                    <a:pt x="1339" y="207"/>
                  </a:lnTo>
                  <a:lnTo>
                    <a:pt x="1352" y="213"/>
                  </a:lnTo>
                  <a:lnTo>
                    <a:pt x="1365" y="220"/>
                  </a:lnTo>
                  <a:lnTo>
                    <a:pt x="1377" y="227"/>
                  </a:lnTo>
                  <a:lnTo>
                    <a:pt x="1387" y="237"/>
                  </a:lnTo>
                  <a:lnTo>
                    <a:pt x="1398" y="248"/>
                  </a:lnTo>
                  <a:lnTo>
                    <a:pt x="1405" y="261"/>
                  </a:lnTo>
                  <a:lnTo>
                    <a:pt x="1412" y="276"/>
                  </a:lnTo>
                  <a:lnTo>
                    <a:pt x="1417" y="292"/>
                  </a:lnTo>
                  <a:lnTo>
                    <a:pt x="1418" y="311"/>
                  </a:lnTo>
                  <a:lnTo>
                    <a:pt x="1418" y="332"/>
                  </a:lnTo>
                  <a:lnTo>
                    <a:pt x="1414" y="354"/>
                  </a:lnTo>
                  <a:lnTo>
                    <a:pt x="1407" y="379"/>
                  </a:lnTo>
                  <a:lnTo>
                    <a:pt x="1398" y="407"/>
                  </a:lnTo>
                  <a:lnTo>
                    <a:pt x="1383" y="438"/>
                  </a:lnTo>
                  <a:lnTo>
                    <a:pt x="1365" y="471"/>
                  </a:lnTo>
                  <a:lnTo>
                    <a:pt x="1343" y="507"/>
                  </a:lnTo>
                  <a:lnTo>
                    <a:pt x="1316" y="546"/>
                  </a:lnTo>
                  <a:lnTo>
                    <a:pt x="1422" y="844"/>
                  </a:lnTo>
                  <a:lnTo>
                    <a:pt x="1455" y="744"/>
                  </a:lnTo>
                  <a:lnTo>
                    <a:pt x="1691" y="0"/>
                  </a:lnTo>
                  <a:lnTo>
                    <a:pt x="1693" y="2"/>
                  </a:lnTo>
                  <a:lnTo>
                    <a:pt x="1700" y="6"/>
                  </a:lnTo>
                  <a:lnTo>
                    <a:pt x="1712" y="13"/>
                  </a:lnTo>
                  <a:lnTo>
                    <a:pt x="1728" y="23"/>
                  </a:lnTo>
                  <a:lnTo>
                    <a:pt x="1749" y="35"/>
                  </a:lnTo>
                  <a:lnTo>
                    <a:pt x="1775" y="49"/>
                  </a:lnTo>
                  <a:lnTo>
                    <a:pt x="1804" y="65"/>
                  </a:lnTo>
                  <a:lnTo>
                    <a:pt x="1838" y="83"/>
                  </a:lnTo>
                  <a:lnTo>
                    <a:pt x="1875" y="102"/>
                  </a:lnTo>
                  <a:lnTo>
                    <a:pt x="1917" y="123"/>
                  </a:lnTo>
                  <a:lnTo>
                    <a:pt x="1963" y="144"/>
                  </a:lnTo>
                  <a:lnTo>
                    <a:pt x="2012" y="166"/>
                  </a:lnTo>
                  <a:lnTo>
                    <a:pt x="2065" y="189"/>
                  </a:lnTo>
                  <a:lnTo>
                    <a:pt x="2121" y="213"/>
                  </a:lnTo>
                  <a:lnTo>
                    <a:pt x="2181" y="236"/>
                  </a:lnTo>
                  <a:lnTo>
                    <a:pt x="2229" y="255"/>
                  </a:lnTo>
                  <a:lnTo>
                    <a:pt x="2271" y="277"/>
                  </a:lnTo>
                  <a:lnTo>
                    <a:pt x="2309" y="301"/>
                  </a:lnTo>
                  <a:lnTo>
                    <a:pt x="2343" y="327"/>
                  </a:lnTo>
                  <a:lnTo>
                    <a:pt x="2372" y="357"/>
                  </a:lnTo>
                  <a:lnTo>
                    <a:pt x="2398" y="390"/>
                  </a:lnTo>
                  <a:lnTo>
                    <a:pt x="2420" y="424"/>
                  </a:lnTo>
                  <a:lnTo>
                    <a:pt x="2438" y="461"/>
                  </a:lnTo>
                  <a:lnTo>
                    <a:pt x="2454" y="502"/>
                  </a:lnTo>
                  <a:lnTo>
                    <a:pt x="2467" y="546"/>
                  </a:lnTo>
                  <a:lnTo>
                    <a:pt x="2476" y="592"/>
                  </a:lnTo>
                  <a:lnTo>
                    <a:pt x="2485" y="640"/>
                  </a:lnTo>
                  <a:lnTo>
                    <a:pt x="2490" y="693"/>
                  </a:lnTo>
                  <a:lnTo>
                    <a:pt x="2495" y="749"/>
                  </a:lnTo>
                  <a:lnTo>
                    <a:pt x="2498" y="808"/>
                  </a:lnTo>
                  <a:lnTo>
                    <a:pt x="2500" y="869"/>
                  </a:lnTo>
                  <a:lnTo>
                    <a:pt x="2502" y="935"/>
                  </a:lnTo>
                  <a:lnTo>
                    <a:pt x="2503" y="1004"/>
                  </a:lnTo>
                  <a:lnTo>
                    <a:pt x="2504" y="1077"/>
                  </a:lnTo>
                  <a:lnTo>
                    <a:pt x="2505" y="1153"/>
                  </a:lnTo>
                  <a:lnTo>
                    <a:pt x="0" y="1153"/>
                  </a:lnTo>
                  <a:lnTo>
                    <a:pt x="1" y="1077"/>
                  </a:lnTo>
                  <a:lnTo>
                    <a:pt x="1" y="1004"/>
                  </a:lnTo>
                  <a:lnTo>
                    <a:pt x="2" y="935"/>
                  </a:lnTo>
                  <a:lnTo>
                    <a:pt x="3" y="869"/>
                  </a:lnTo>
                  <a:lnTo>
                    <a:pt x="5" y="808"/>
                  </a:lnTo>
                  <a:lnTo>
                    <a:pt x="8" y="749"/>
                  </a:lnTo>
                  <a:lnTo>
                    <a:pt x="14" y="693"/>
                  </a:lnTo>
                  <a:lnTo>
                    <a:pt x="19" y="640"/>
                  </a:lnTo>
                  <a:lnTo>
                    <a:pt x="28" y="592"/>
                  </a:lnTo>
                  <a:lnTo>
                    <a:pt x="37" y="546"/>
                  </a:lnTo>
                  <a:lnTo>
                    <a:pt x="50" y="502"/>
                  </a:lnTo>
                  <a:lnTo>
                    <a:pt x="66" y="461"/>
                  </a:lnTo>
                  <a:lnTo>
                    <a:pt x="84" y="424"/>
                  </a:lnTo>
                  <a:lnTo>
                    <a:pt x="106" y="390"/>
                  </a:lnTo>
                  <a:lnTo>
                    <a:pt x="131" y="357"/>
                  </a:lnTo>
                  <a:lnTo>
                    <a:pt x="161" y="327"/>
                  </a:lnTo>
                  <a:lnTo>
                    <a:pt x="194" y="301"/>
                  </a:lnTo>
                  <a:lnTo>
                    <a:pt x="232" y="277"/>
                  </a:lnTo>
                  <a:lnTo>
                    <a:pt x="275" y="255"/>
                  </a:lnTo>
                  <a:lnTo>
                    <a:pt x="323" y="236"/>
                  </a:lnTo>
                  <a:lnTo>
                    <a:pt x="383" y="213"/>
                  </a:lnTo>
                  <a:lnTo>
                    <a:pt x="439" y="189"/>
                  </a:lnTo>
                  <a:lnTo>
                    <a:pt x="492" y="166"/>
                  </a:lnTo>
                  <a:lnTo>
                    <a:pt x="541" y="144"/>
                  </a:lnTo>
                  <a:lnTo>
                    <a:pt x="586" y="123"/>
                  </a:lnTo>
                  <a:lnTo>
                    <a:pt x="628" y="102"/>
                  </a:lnTo>
                  <a:lnTo>
                    <a:pt x="666" y="83"/>
                  </a:lnTo>
                  <a:lnTo>
                    <a:pt x="699" y="65"/>
                  </a:lnTo>
                  <a:lnTo>
                    <a:pt x="729" y="49"/>
                  </a:lnTo>
                  <a:lnTo>
                    <a:pt x="754" y="35"/>
                  </a:lnTo>
                  <a:lnTo>
                    <a:pt x="775" y="23"/>
                  </a:lnTo>
                  <a:lnTo>
                    <a:pt x="792" y="13"/>
                  </a:lnTo>
                  <a:lnTo>
                    <a:pt x="803" y="6"/>
                  </a:lnTo>
                  <a:lnTo>
                    <a:pt x="811" y="2"/>
                  </a:lnTo>
                  <a:lnTo>
                    <a:pt x="8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9" name="Freeform 733"/>
            <p:cNvSpPr>
              <a:spLocks/>
            </p:cNvSpPr>
            <p:nvPr/>
          </p:nvSpPr>
          <p:spPr bwMode="auto">
            <a:xfrm>
              <a:off x="7145338" y="2889250"/>
              <a:ext cx="115888" cy="153987"/>
            </a:xfrm>
            <a:custGeom>
              <a:avLst/>
              <a:gdLst>
                <a:gd name="T0" fmla="*/ 761 w 1318"/>
                <a:gd name="T1" fmla="*/ 6 h 1748"/>
                <a:gd name="T2" fmla="*/ 875 w 1318"/>
                <a:gd name="T3" fmla="*/ 38 h 1748"/>
                <a:gd name="T4" fmla="*/ 970 w 1318"/>
                <a:gd name="T5" fmla="*/ 88 h 1748"/>
                <a:gd name="T6" fmla="*/ 1041 w 1318"/>
                <a:gd name="T7" fmla="*/ 146 h 1748"/>
                <a:gd name="T8" fmla="*/ 1081 w 1318"/>
                <a:gd name="T9" fmla="*/ 193 h 1748"/>
                <a:gd name="T10" fmla="*/ 1092 w 1318"/>
                <a:gd name="T11" fmla="*/ 213 h 1748"/>
                <a:gd name="T12" fmla="*/ 1103 w 1318"/>
                <a:gd name="T13" fmla="*/ 214 h 1748"/>
                <a:gd name="T14" fmla="*/ 1128 w 1318"/>
                <a:gd name="T15" fmla="*/ 222 h 1748"/>
                <a:gd name="T16" fmla="*/ 1164 w 1318"/>
                <a:gd name="T17" fmla="*/ 242 h 1748"/>
                <a:gd name="T18" fmla="*/ 1204 w 1318"/>
                <a:gd name="T19" fmla="*/ 278 h 1748"/>
                <a:gd name="T20" fmla="*/ 1241 w 1318"/>
                <a:gd name="T21" fmla="*/ 336 h 1748"/>
                <a:gd name="T22" fmla="*/ 1268 w 1318"/>
                <a:gd name="T23" fmla="*/ 420 h 1748"/>
                <a:gd name="T24" fmla="*/ 1280 w 1318"/>
                <a:gd name="T25" fmla="*/ 537 h 1748"/>
                <a:gd name="T26" fmla="*/ 1271 w 1318"/>
                <a:gd name="T27" fmla="*/ 690 h 1748"/>
                <a:gd name="T28" fmla="*/ 1241 w 1318"/>
                <a:gd name="T29" fmla="*/ 833 h 1748"/>
                <a:gd name="T30" fmla="*/ 1271 w 1318"/>
                <a:gd name="T31" fmla="*/ 835 h 1748"/>
                <a:gd name="T32" fmla="*/ 1299 w 1318"/>
                <a:gd name="T33" fmla="*/ 852 h 1748"/>
                <a:gd name="T34" fmla="*/ 1316 w 1318"/>
                <a:gd name="T35" fmla="*/ 890 h 1748"/>
                <a:gd name="T36" fmla="*/ 1317 w 1318"/>
                <a:gd name="T37" fmla="*/ 957 h 1748"/>
                <a:gd name="T38" fmla="*/ 1296 w 1318"/>
                <a:gd name="T39" fmla="*/ 1058 h 1748"/>
                <a:gd name="T40" fmla="*/ 1254 w 1318"/>
                <a:gd name="T41" fmla="*/ 1173 h 1748"/>
                <a:gd name="T42" fmla="*/ 1218 w 1318"/>
                <a:gd name="T43" fmla="*/ 1231 h 1748"/>
                <a:gd name="T44" fmla="*/ 1186 w 1318"/>
                <a:gd name="T45" fmla="*/ 1249 h 1748"/>
                <a:gd name="T46" fmla="*/ 1150 w 1318"/>
                <a:gd name="T47" fmla="*/ 1375 h 1748"/>
                <a:gd name="T48" fmla="*/ 1080 w 1318"/>
                <a:gd name="T49" fmla="*/ 1501 h 1748"/>
                <a:gd name="T50" fmla="*/ 979 w 1318"/>
                <a:gd name="T51" fmla="*/ 1615 h 1748"/>
                <a:gd name="T52" fmla="*/ 849 w 1318"/>
                <a:gd name="T53" fmla="*/ 1703 h 1748"/>
                <a:gd name="T54" fmla="*/ 707 w 1318"/>
                <a:gd name="T55" fmla="*/ 1745 h 1748"/>
                <a:gd name="T56" fmla="*/ 564 w 1318"/>
                <a:gd name="T57" fmla="*/ 1737 h 1748"/>
                <a:gd name="T58" fmla="*/ 422 w 1318"/>
                <a:gd name="T59" fmla="*/ 1678 h 1748"/>
                <a:gd name="T60" fmla="*/ 301 w 1318"/>
                <a:gd name="T61" fmla="*/ 1580 h 1748"/>
                <a:gd name="T62" fmla="*/ 211 w 1318"/>
                <a:gd name="T63" fmla="*/ 1460 h 1748"/>
                <a:gd name="T64" fmla="*/ 154 w 1318"/>
                <a:gd name="T65" fmla="*/ 1332 h 1748"/>
                <a:gd name="T66" fmla="*/ 123 w 1318"/>
                <a:gd name="T67" fmla="*/ 1246 h 1748"/>
                <a:gd name="T68" fmla="*/ 88 w 1318"/>
                <a:gd name="T69" fmla="*/ 1217 h 1748"/>
                <a:gd name="T70" fmla="*/ 50 w 1318"/>
                <a:gd name="T71" fmla="*/ 1142 h 1748"/>
                <a:gd name="T72" fmla="*/ 13 w 1318"/>
                <a:gd name="T73" fmla="*/ 1022 h 1748"/>
                <a:gd name="T74" fmla="*/ 0 w 1318"/>
                <a:gd name="T75" fmla="*/ 933 h 1748"/>
                <a:gd name="T76" fmla="*/ 8 w 1318"/>
                <a:gd name="T77" fmla="*/ 877 h 1748"/>
                <a:gd name="T78" fmla="*/ 28 w 1318"/>
                <a:gd name="T79" fmla="*/ 846 h 1748"/>
                <a:gd name="T80" fmla="*/ 57 w 1318"/>
                <a:gd name="T81" fmla="*/ 834 h 1748"/>
                <a:gd name="T82" fmla="*/ 65 w 1318"/>
                <a:gd name="T83" fmla="*/ 792 h 1748"/>
                <a:gd name="T84" fmla="*/ 41 w 1318"/>
                <a:gd name="T85" fmla="*/ 642 h 1748"/>
                <a:gd name="T86" fmla="*/ 54 w 1318"/>
                <a:gd name="T87" fmla="*/ 487 h 1748"/>
                <a:gd name="T88" fmla="*/ 105 w 1318"/>
                <a:gd name="T89" fmla="*/ 355 h 1748"/>
                <a:gd name="T90" fmla="*/ 181 w 1318"/>
                <a:gd name="T91" fmla="*/ 246 h 1748"/>
                <a:gd name="T92" fmla="*/ 303 w 1318"/>
                <a:gd name="T93" fmla="*/ 133 h 1748"/>
                <a:gd name="T94" fmla="*/ 444 w 1318"/>
                <a:gd name="T95" fmla="*/ 46 h 1748"/>
                <a:gd name="T96" fmla="*/ 576 w 1318"/>
                <a:gd name="T97" fmla="*/ 6 h 1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8" h="1748">
                  <a:moveTo>
                    <a:pt x="670" y="0"/>
                  </a:moveTo>
                  <a:lnTo>
                    <a:pt x="717" y="1"/>
                  </a:lnTo>
                  <a:lnTo>
                    <a:pt x="761" y="6"/>
                  </a:lnTo>
                  <a:lnTo>
                    <a:pt x="802" y="15"/>
                  </a:lnTo>
                  <a:lnTo>
                    <a:pt x="841" y="25"/>
                  </a:lnTo>
                  <a:lnTo>
                    <a:pt x="875" y="38"/>
                  </a:lnTo>
                  <a:lnTo>
                    <a:pt x="908" y="52"/>
                  </a:lnTo>
                  <a:lnTo>
                    <a:pt x="938" y="69"/>
                  </a:lnTo>
                  <a:lnTo>
                    <a:pt x="970" y="88"/>
                  </a:lnTo>
                  <a:lnTo>
                    <a:pt x="997" y="107"/>
                  </a:lnTo>
                  <a:lnTo>
                    <a:pt x="1020" y="127"/>
                  </a:lnTo>
                  <a:lnTo>
                    <a:pt x="1041" y="146"/>
                  </a:lnTo>
                  <a:lnTo>
                    <a:pt x="1057" y="164"/>
                  </a:lnTo>
                  <a:lnTo>
                    <a:pt x="1070" y="180"/>
                  </a:lnTo>
                  <a:lnTo>
                    <a:pt x="1081" y="193"/>
                  </a:lnTo>
                  <a:lnTo>
                    <a:pt x="1087" y="203"/>
                  </a:lnTo>
                  <a:lnTo>
                    <a:pt x="1091" y="209"/>
                  </a:lnTo>
                  <a:lnTo>
                    <a:pt x="1092" y="213"/>
                  </a:lnTo>
                  <a:lnTo>
                    <a:pt x="1093" y="213"/>
                  </a:lnTo>
                  <a:lnTo>
                    <a:pt x="1097" y="213"/>
                  </a:lnTo>
                  <a:lnTo>
                    <a:pt x="1103" y="214"/>
                  </a:lnTo>
                  <a:lnTo>
                    <a:pt x="1109" y="216"/>
                  </a:lnTo>
                  <a:lnTo>
                    <a:pt x="1119" y="218"/>
                  </a:lnTo>
                  <a:lnTo>
                    <a:pt x="1128" y="222"/>
                  </a:lnTo>
                  <a:lnTo>
                    <a:pt x="1140" y="227"/>
                  </a:lnTo>
                  <a:lnTo>
                    <a:pt x="1152" y="234"/>
                  </a:lnTo>
                  <a:lnTo>
                    <a:pt x="1164" y="242"/>
                  </a:lnTo>
                  <a:lnTo>
                    <a:pt x="1177" y="252"/>
                  </a:lnTo>
                  <a:lnTo>
                    <a:pt x="1191" y="264"/>
                  </a:lnTo>
                  <a:lnTo>
                    <a:pt x="1204" y="278"/>
                  </a:lnTo>
                  <a:lnTo>
                    <a:pt x="1216" y="295"/>
                  </a:lnTo>
                  <a:lnTo>
                    <a:pt x="1229" y="314"/>
                  </a:lnTo>
                  <a:lnTo>
                    <a:pt x="1241" y="336"/>
                  </a:lnTo>
                  <a:lnTo>
                    <a:pt x="1251" y="361"/>
                  </a:lnTo>
                  <a:lnTo>
                    <a:pt x="1260" y="390"/>
                  </a:lnTo>
                  <a:lnTo>
                    <a:pt x="1268" y="420"/>
                  </a:lnTo>
                  <a:lnTo>
                    <a:pt x="1274" y="456"/>
                  </a:lnTo>
                  <a:lnTo>
                    <a:pt x="1279" y="494"/>
                  </a:lnTo>
                  <a:lnTo>
                    <a:pt x="1280" y="537"/>
                  </a:lnTo>
                  <a:lnTo>
                    <a:pt x="1280" y="584"/>
                  </a:lnTo>
                  <a:lnTo>
                    <a:pt x="1277" y="634"/>
                  </a:lnTo>
                  <a:lnTo>
                    <a:pt x="1271" y="690"/>
                  </a:lnTo>
                  <a:lnTo>
                    <a:pt x="1263" y="750"/>
                  </a:lnTo>
                  <a:lnTo>
                    <a:pt x="1253" y="791"/>
                  </a:lnTo>
                  <a:lnTo>
                    <a:pt x="1241" y="833"/>
                  </a:lnTo>
                  <a:lnTo>
                    <a:pt x="1250" y="832"/>
                  </a:lnTo>
                  <a:lnTo>
                    <a:pt x="1261" y="833"/>
                  </a:lnTo>
                  <a:lnTo>
                    <a:pt x="1271" y="835"/>
                  </a:lnTo>
                  <a:lnTo>
                    <a:pt x="1281" y="839"/>
                  </a:lnTo>
                  <a:lnTo>
                    <a:pt x="1290" y="844"/>
                  </a:lnTo>
                  <a:lnTo>
                    <a:pt x="1299" y="852"/>
                  </a:lnTo>
                  <a:lnTo>
                    <a:pt x="1305" y="862"/>
                  </a:lnTo>
                  <a:lnTo>
                    <a:pt x="1311" y="875"/>
                  </a:lnTo>
                  <a:lnTo>
                    <a:pt x="1316" y="890"/>
                  </a:lnTo>
                  <a:lnTo>
                    <a:pt x="1318" y="909"/>
                  </a:lnTo>
                  <a:lnTo>
                    <a:pt x="1318" y="931"/>
                  </a:lnTo>
                  <a:lnTo>
                    <a:pt x="1317" y="957"/>
                  </a:lnTo>
                  <a:lnTo>
                    <a:pt x="1312" y="986"/>
                  </a:lnTo>
                  <a:lnTo>
                    <a:pt x="1305" y="1020"/>
                  </a:lnTo>
                  <a:lnTo>
                    <a:pt x="1296" y="1058"/>
                  </a:lnTo>
                  <a:lnTo>
                    <a:pt x="1282" y="1103"/>
                  </a:lnTo>
                  <a:lnTo>
                    <a:pt x="1268" y="1141"/>
                  </a:lnTo>
                  <a:lnTo>
                    <a:pt x="1254" y="1173"/>
                  </a:lnTo>
                  <a:lnTo>
                    <a:pt x="1242" y="1198"/>
                  </a:lnTo>
                  <a:lnTo>
                    <a:pt x="1230" y="1217"/>
                  </a:lnTo>
                  <a:lnTo>
                    <a:pt x="1218" y="1231"/>
                  </a:lnTo>
                  <a:lnTo>
                    <a:pt x="1207" y="1241"/>
                  </a:lnTo>
                  <a:lnTo>
                    <a:pt x="1196" y="1246"/>
                  </a:lnTo>
                  <a:lnTo>
                    <a:pt x="1186" y="1249"/>
                  </a:lnTo>
                  <a:lnTo>
                    <a:pt x="1177" y="1290"/>
                  </a:lnTo>
                  <a:lnTo>
                    <a:pt x="1165" y="1332"/>
                  </a:lnTo>
                  <a:lnTo>
                    <a:pt x="1150" y="1375"/>
                  </a:lnTo>
                  <a:lnTo>
                    <a:pt x="1129" y="1418"/>
                  </a:lnTo>
                  <a:lnTo>
                    <a:pt x="1107" y="1460"/>
                  </a:lnTo>
                  <a:lnTo>
                    <a:pt x="1080" y="1501"/>
                  </a:lnTo>
                  <a:lnTo>
                    <a:pt x="1050" y="1541"/>
                  </a:lnTo>
                  <a:lnTo>
                    <a:pt x="1016" y="1580"/>
                  </a:lnTo>
                  <a:lnTo>
                    <a:pt x="979" y="1615"/>
                  </a:lnTo>
                  <a:lnTo>
                    <a:pt x="939" y="1648"/>
                  </a:lnTo>
                  <a:lnTo>
                    <a:pt x="896" y="1677"/>
                  </a:lnTo>
                  <a:lnTo>
                    <a:pt x="849" y="1703"/>
                  </a:lnTo>
                  <a:lnTo>
                    <a:pt x="800" y="1723"/>
                  </a:lnTo>
                  <a:lnTo>
                    <a:pt x="754" y="1736"/>
                  </a:lnTo>
                  <a:lnTo>
                    <a:pt x="707" y="1745"/>
                  </a:lnTo>
                  <a:lnTo>
                    <a:pt x="660" y="1748"/>
                  </a:lnTo>
                  <a:lnTo>
                    <a:pt x="611" y="1745"/>
                  </a:lnTo>
                  <a:lnTo>
                    <a:pt x="564" y="1737"/>
                  </a:lnTo>
                  <a:lnTo>
                    <a:pt x="518" y="1724"/>
                  </a:lnTo>
                  <a:lnTo>
                    <a:pt x="468" y="1703"/>
                  </a:lnTo>
                  <a:lnTo>
                    <a:pt x="422" y="1678"/>
                  </a:lnTo>
                  <a:lnTo>
                    <a:pt x="378" y="1649"/>
                  </a:lnTo>
                  <a:lnTo>
                    <a:pt x="338" y="1616"/>
                  </a:lnTo>
                  <a:lnTo>
                    <a:pt x="301" y="1580"/>
                  </a:lnTo>
                  <a:lnTo>
                    <a:pt x="268" y="1543"/>
                  </a:lnTo>
                  <a:lnTo>
                    <a:pt x="237" y="1502"/>
                  </a:lnTo>
                  <a:lnTo>
                    <a:pt x="211" y="1460"/>
                  </a:lnTo>
                  <a:lnTo>
                    <a:pt x="189" y="1418"/>
                  </a:lnTo>
                  <a:lnTo>
                    <a:pt x="169" y="1375"/>
                  </a:lnTo>
                  <a:lnTo>
                    <a:pt x="154" y="1332"/>
                  </a:lnTo>
                  <a:lnTo>
                    <a:pt x="141" y="1290"/>
                  </a:lnTo>
                  <a:lnTo>
                    <a:pt x="134" y="1249"/>
                  </a:lnTo>
                  <a:lnTo>
                    <a:pt x="123" y="1246"/>
                  </a:lnTo>
                  <a:lnTo>
                    <a:pt x="113" y="1241"/>
                  </a:lnTo>
                  <a:lnTo>
                    <a:pt x="101" y="1231"/>
                  </a:lnTo>
                  <a:lnTo>
                    <a:pt x="88" y="1217"/>
                  </a:lnTo>
                  <a:lnTo>
                    <a:pt x="77" y="1198"/>
                  </a:lnTo>
                  <a:lnTo>
                    <a:pt x="64" y="1173"/>
                  </a:lnTo>
                  <a:lnTo>
                    <a:pt x="50" y="1142"/>
                  </a:lnTo>
                  <a:lnTo>
                    <a:pt x="36" y="1104"/>
                  </a:lnTo>
                  <a:lnTo>
                    <a:pt x="23" y="1060"/>
                  </a:lnTo>
                  <a:lnTo>
                    <a:pt x="13" y="1022"/>
                  </a:lnTo>
                  <a:lnTo>
                    <a:pt x="7" y="988"/>
                  </a:lnTo>
                  <a:lnTo>
                    <a:pt x="2" y="959"/>
                  </a:lnTo>
                  <a:lnTo>
                    <a:pt x="0" y="933"/>
                  </a:lnTo>
                  <a:lnTo>
                    <a:pt x="0" y="911"/>
                  </a:lnTo>
                  <a:lnTo>
                    <a:pt x="4" y="892"/>
                  </a:lnTo>
                  <a:lnTo>
                    <a:pt x="8" y="877"/>
                  </a:lnTo>
                  <a:lnTo>
                    <a:pt x="13" y="864"/>
                  </a:lnTo>
                  <a:lnTo>
                    <a:pt x="20" y="853"/>
                  </a:lnTo>
                  <a:lnTo>
                    <a:pt x="28" y="846"/>
                  </a:lnTo>
                  <a:lnTo>
                    <a:pt x="37" y="841"/>
                  </a:lnTo>
                  <a:lnTo>
                    <a:pt x="47" y="836"/>
                  </a:lnTo>
                  <a:lnTo>
                    <a:pt x="57" y="834"/>
                  </a:lnTo>
                  <a:lnTo>
                    <a:pt x="68" y="833"/>
                  </a:lnTo>
                  <a:lnTo>
                    <a:pt x="79" y="834"/>
                  </a:lnTo>
                  <a:lnTo>
                    <a:pt x="65" y="792"/>
                  </a:lnTo>
                  <a:lnTo>
                    <a:pt x="56" y="751"/>
                  </a:lnTo>
                  <a:lnTo>
                    <a:pt x="47" y="696"/>
                  </a:lnTo>
                  <a:lnTo>
                    <a:pt x="41" y="642"/>
                  </a:lnTo>
                  <a:lnTo>
                    <a:pt x="41" y="589"/>
                  </a:lnTo>
                  <a:lnTo>
                    <a:pt x="45" y="537"/>
                  </a:lnTo>
                  <a:lnTo>
                    <a:pt x="54" y="487"/>
                  </a:lnTo>
                  <a:lnTo>
                    <a:pt x="68" y="440"/>
                  </a:lnTo>
                  <a:lnTo>
                    <a:pt x="85" y="396"/>
                  </a:lnTo>
                  <a:lnTo>
                    <a:pt x="105" y="355"/>
                  </a:lnTo>
                  <a:lnTo>
                    <a:pt x="128" y="316"/>
                  </a:lnTo>
                  <a:lnTo>
                    <a:pt x="154" y="280"/>
                  </a:lnTo>
                  <a:lnTo>
                    <a:pt x="181" y="246"/>
                  </a:lnTo>
                  <a:lnTo>
                    <a:pt x="210" y="216"/>
                  </a:lnTo>
                  <a:lnTo>
                    <a:pt x="254" y="173"/>
                  </a:lnTo>
                  <a:lnTo>
                    <a:pt x="303" y="133"/>
                  </a:lnTo>
                  <a:lnTo>
                    <a:pt x="353" y="98"/>
                  </a:lnTo>
                  <a:lnTo>
                    <a:pt x="397" y="69"/>
                  </a:lnTo>
                  <a:lnTo>
                    <a:pt x="444" y="46"/>
                  </a:lnTo>
                  <a:lnTo>
                    <a:pt x="492" y="26"/>
                  </a:lnTo>
                  <a:lnTo>
                    <a:pt x="534" y="15"/>
                  </a:lnTo>
                  <a:lnTo>
                    <a:pt x="576" y="6"/>
                  </a:lnTo>
                  <a:lnTo>
                    <a:pt x="619" y="2"/>
                  </a:lnTo>
                  <a:lnTo>
                    <a:pt x="6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0" name="Freeform 734"/>
            <p:cNvSpPr>
              <a:spLocks noEditPoints="1"/>
            </p:cNvSpPr>
            <p:nvPr/>
          </p:nvSpPr>
          <p:spPr bwMode="auto">
            <a:xfrm>
              <a:off x="7286625" y="2887663"/>
              <a:ext cx="114300" cy="114300"/>
            </a:xfrm>
            <a:custGeom>
              <a:avLst/>
              <a:gdLst>
                <a:gd name="T0" fmla="*/ 886 w 1299"/>
                <a:gd name="T1" fmla="*/ 573 h 1294"/>
                <a:gd name="T2" fmla="*/ 848 w 1299"/>
                <a:gd name="T3" fmla="*/ 624 h 1294"/>
                <a:gd name="T4" fmla="*/ 857 w 1299"/>
                <a:gd name="T5" fmla="*/ 689 h 1294"/>
                <a:gd name="T6" fmla="*/ 906 w 1299"/>
                <a:gd name="T7" fmla="*/ 727 h 1294"/>
                <a:gd name="T8" fmla="*/ 972 w 1299"/>
                <a:gd name="T9" fmla="*/ 719 h 1294"/>
                <a:gd name="T10" fmla="*/ 1011 w 1299"/>
                <a:gd name="T11" fmla="*/ 669 h 1294"/>
                <a:gd name="T12" fmla="*/ 1003 w 1299"/>
                <a:gd name="T13" fmla="*/ 604 h 1294"/>
                <a:gd name="T14" fmla="*/ 952 w 1299"/>
                <a:gd name="T15" fmla="*/ 565 h 1294"/>
                <a:gd name="T16" fmla="*/ 627 w 1299"/>
                <a:gd name="T17" fmla="*/ 565 h 1294"/>
                <a:gd name="T18" fmla="*/ 577 w 1299"/>
                <a:gd name="T19" fmla="*/ 604 h 1294"/>
                <a:gd name="T20" fmla="*/ 569 w 1299"/>
                <a:gd name="T21" fmla="*/ 669 h 1294"/>
                <a:gd name="T22" fmla="*/ 607 w 1299"/>
                <a:gd name="T23" fmla="*/ 719 h 1294"/>
                <a:gd name="T24" fmla="*/ 672 w 1299"/>
                <a:gd name="T25" fmla="*/ 727 h 1294"/>
                <a:gd name="T26" fmla="*/ 722 w 1299"/>
                <a:gd name="T27" fmla="*/ 689 h 1294"/>
                <a:gd name="T28" fmla="*/ 732 w 1299"/>
                <a:gd name="T29" fmla="*/ 624 h 1294"/>
                <a:gd name="T30" fmla="*/ 693 w 1299"/>
                <a:gd name="T31" fmla="*/ 573 h 1294"/>
                <a:gd name="T32" fmla="*/ 370 w 1299"/>
                <a:gd name="T33" fmla="*/ 562 h 1294"/>
                <a:gd name="T34" fmla="*/ 311 w 1299"/>
                <a:gd name="T35" fmla="*/ 587 h 1294"/>
                <a:gd name="T36" fmla="*/ 285 w 1299"/>
                <a:gd name="T37" fmla="*/ 646 h 1294"/>
                <a:gd name="T38" fmla="*/ 311 w 1299"/>
                <a:gd name="T39" fmla="*/ 706 h 1294"/>
                <a:gd name="T40" fmla="*/ 370 w 1299"/>
                <a:gd name="T41" fmla="*/ 730 h 1294"/>
                <a:gd name="T42" fmla="*/ 429 w 1299"/>
                <a:gd name="T43" fmla="*/ 706 h 1294"/>
                <a:gd name="T44" fmla="*/ 454 w 1299"/>
                <a:gd name="T45" fmla="*/ 646 h 1294"/>
                <a:gd name="T46" fmla="*/ 429 w 1299"/>
                <a:gd name="T47" fmla="*/ 587 h 1294"/>
                <a:gd name="T48" fmla="*/ 370 w 1299"/>
                <a:gd name="T49" fmla="*/ 562 h 1294"/>
                <a:gd name="T50" fmla="*/ 760 w 1299"/>
                <a:gd name="T51" fmla="*/ 10 h 1294"/>
                <a:gd name="T52" fmla="*/ 920 w 1299"/>
                <a:gd name="T53" fmla="*/ 58 h 1294"/>
                <a:gd name="T54" fmla="*/ 1065 w 1299"/>
                <a:gd name="T55" fmla="*/ 150 h 1294"/>
                <a:gd name="T56" fmla="*/ 1185 w 1299"/>
                <a:gd name="T57" fmla="*/ 279 h 1294"/>
                <a:gd name="T58" fmla="*/ 1262 w 1299"/>
                <a:gd name="T59" fmla="*/ 430 h 1294"/>
                <a:gd name="T60" fmla="*/ 1297 w 1299"/>
                <a:gd name="T61" fmla="*/ 592 h 1294"/>
                <a:gd name="T62" fmla="*/ 1289 w 1299"/>
                <a:gd name="T63" fmla="*/ 757 h 1294"/>
                <a:gd name="T64" fmla="*/ 1241 w 1299"/>
                <a:gd name="T65" fmla="*/ 916 h 1294"/>
                <a:gd name="T66" fmla="*/ 1149 w 1299"/>
                <a:gd name="T67" fmla="*/ 1061 h 1294"/>
                <a:gd name="T68" fmla="*/ 1017 w 1299"/>
                <a:gd name="T69" fmla="*/ 1180 h 1294"/>
                <a:gd name="T70" fmla="*/ 865 w 1299"/>
                <a:gd name="T71" fmla="*/ 1257 h 1294"/>
                <a:gd name="T72" fmla="*/ 700 w 1299"/>
                <a:gd name="T73" fmla="*/ 1292 h 1294"/>
                <a:gd name="T74" fmla="*/ 533 w 1299"/>
                <a:gd name="T75" fmla="*/ 1284 h 1294"/>
                <a:gd name="T76" fmla="*/ 371 w 1299"/>
                <a:gd name="T77" fmla="*/ 1232 h 1294"/>
                <a:gd name="T78" fmla="*/ 277 w 1299"/>
                <a:gd name="T79" fmla="*/ 1231 h 1294"/>
                <a:gd name="T80" fmla="*/ 152 w 1299"/>
                <a:gd name="T81" fmla="*/ 1277 h 1294"/>
                <a:gd name="T82" fmla="*/ 43 w 1299"/>
                <a:gd name="T83" fmla="*/ 1278 h 1294"/>
                <a:gd name="T84" fmla="*/ 22 w 1299"/>
                <a:gd name="T85" fmla="*/ 1257 h 1294"/>
                <a:gd name="T86" fmla="*/ 36 w 1299"/>
                <a:gd name="T87" fmla="*/ 1231 h 1294"/>
                <a:gd name="T88" fmla="*/ 109 w 1299"/>
                <a:gd name="T89" fmla="*/ 1175 h 1294"/>
                <a:gd name="T90" fmla="*/ 158 w 1299"/>
                <a:gd name="T91" fmla="*/ 1105 h 1294"/>
                <a:gd name="T92" fmla="*/ 126 w 1299"/>
                <a:gd name="T93" fmla="*/ 1029 h 1294"/>
                <a:gd name="T94" fmla="*/ 43 w 1299"/>
                <a:gd name="T95" fmla="*/ 877 h 1294"/>
                <a:gd name="T96" fmla="*/ 4 w 1299"/>
                <a:gd name="T97" fmla="*/ 713 h 1294"/>
                <a:gd name="T98" fmla="*/ 9 w 1299"/>
                <a:gd name="T99" fmla="*/ 544 h 1294"/>
                <a:gd name="T100" fmla="*/ 58 w 1299"/>
                <a:gd name="T101" fmla="*/ 382 h 1294"/>
                <a:gd name="T102" fmla="*/ 150 w 1299"/>
                <a:gd name="T103" fmla="*/ 234 h 1294"/>
                <a:gd name="T104" fmla="*/ 281 w 1299"/>
                <a:gd name="T105" fmla="*/ 114 h 1294"/>
                <a:gd name="T106" fmla="*/ 432 w 1299"/>
                <a:gd name="T107" fmla="*/ 37 h 1294"/>
                <a:gd name="T108" fmla="*/ 594 w 1299"/>
                <a:gd name="T109" fmla="*/ 2 h 1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99" h="1294">
                  <a:moveTo>
                    <a:pt x="930" y="562"/>
                  </a:moveTo>
                  <a:lnTo>
                    <a:pt x="906" y="565"/>
                  </a:lnTo>
                  <a:lnTo>
                    <a:pt x="886" y="573"/>
                  </a:lnTo>
                  <a:lnTo>
                    <a:pt x="869" y="587"/>
                  </a:lnTo>
                  <a:lnTo>
                    <a:pt x="857" y="604"/>
                  </a:lnTo>
                  <a:lnTo>
                    <a:pt x="848" y="624"/>
                  </a:lnTo>
                  <a:lnTo>
                    <a:pt x="845" y="646"/>
                  </a:lnTo>
                  <a:lnTo>
                    <a:pt x="848" y="669"/>
                  </a:lnTo>
                  <a:lnTo>
                    <a:pt x="857" y="689"/>
                  </a:lnTo>
                  <a:lnTo>
                    <a:pt x="869" y="706"/>
                  </a:lnTo>
                  <a:lnTo>
                    <a:pt x="886" y="719"/>
                  </a:lnTo>
                  <a:lnTo>
                    <a:pt x="906" y="727"/>
                  </a:lnTo>
                  <a:lnTo>
                    <a:pt x="930" y="730"/>
                  </a:lnTo>
                  <a:lnTo>
                    <a:pt x="952" y="727"/>
                  </a:lnTo>
                  <a:lnTo>
                    <a:pt x="972" y="719"/>
                  </a:lnTo>
                  <a:lnTo>
                    <a:pt x="989" y="706"/>
                  </a:lnTo>
                  <a:lnTo>
                    <a:pt x="1003" y="689"/>
                  </a:lnTo>
                  <a:lnTo>
                    <a:pt x="1011" y="669"/>
                  </a:lnTo>
                  <a:lnTo>
                    <a:pt x="1014" y="646"/>
                  </a:lnTo>
                  <a:lnTo>
                    <a:pt x="1011" y="624"/>
                  </a:lnTo>
                  <a:lnTo>
                    <a:pt x="1003" y="604"/>
                  </a:lnTo>
                  <a:lnTo>
                    <a:pt x="989" y="587"/>
                  </a:lnTo>
                  <a:lnTo>
                    <a:pt x="972" y="573"/>
                  </a:lnTo>
                  <a:lnTo>
                    <a:pt x="952" y="565"/>
                  </a:lnTo>
                  <a:lnTo>
                    <a:pt x="930" y="562"/>
                  </a:lnTo>
                  <a:close/>
                  <a:moveTo>
                    <a:pt x="650" y="562"/>
                  </a:moveTo>
                  <a:lnTo>
                    <a:pt x="627" y="565"/>
                  </a:lnTo>
                  <a:lnTo>
                    <a:pt x="607" y="573"/>
                  </a:lnTo>
                  <a:lnTo>
                    <a:pt x="590" y="587"/>
                  </a:lnTo>
                  <a:lnTo>
                    <a:pt x="577" y="604"/>
                  </a:lnTo>
                  <a:lnTo>
                    <a:pt x="569" y="624"/>
                  </a:lnTo>
                  <a:lnTo>
                    <a:pt x="566" y="646"/>
                  </a:lnTo>
                  <a:lnTo>
                    <a:pt x="569" y="669"/>
                  </a:lnTo>
                  <a:lnTo>
                    <a:pt x="577" y="689"/>
                  </a:lnTo>
                  <a:lnTo>
                    <a:pt x="590" y="706"/>
                  </a:lnTo>
                  <a:lnTo>
                    <a:pt x="607" y="719"/>
                  </a:lnTo>
                  <a:lnTo>
                    <a:pt x="627" y="727"/>
                  </a:lnTo>
                  <a:lnTo>
                    <a:pt x="650" y="730"/>
                  </a:lnTo>
                  <a:lnTo>
                    <a:pt x="672" y="727"/>
                  </a:lnTo>
                  <a:lnTo>
                    <a:pt x="693" y="719"/>
                  </a:lnTo>
                  <a:lnTo>
                    <a:pt x="709" y="706"/>
                  </a:lnTo>
                  <a:lnTo>
                    <a:pt x="722" y="689"/>
                  </a:lnTo>
                  <a:lnTo>
                    <a:pt x="731" y="669"/>
                  </a:lnTo>
                  <a:lnTo>
                    <a:pt x="735" y="646"/>
                  </a:lnTo>
                  <a:lnTo>
                    <a:pt x="732" y="624"/>
                  </a:lnTo>
                  <a:lnTo>
                    <a:pt x="723" y="604"/>
                  </a:lnTo>
                  <a:lnTo>
                    <a:pt x="709" y="587"/>
                  </a:lnTo>
                  <a:lnTo>
                    <a:pt x="693" y="573"/>
                  </a:lnTo>
                  <a:lnTo>
                    <a:pt x="672" y="565"/>
                  </a:lnTo>
                  <a:lnTo>
                    <a:pt x="650" y="562"/>
                  </a:lnTo>
                  <a:close/>
                  <a:moveTo>
                    <a:pt x="370" y="562"/>
                  </a:moveTo>
                  <a:lnTo>
                    <a:pt x="348" y="565"/>
                  </a:lnTo>
                  <a:lnTo>
                    <a:pt x="327" y="573"/>
                  </a:lnTo>
                  <a:lnTo>
                    <a:pt x="311" y="587"/>
                  </a:lnTo>
                  <a:lnTo>
                    <a:pt x="297" y="604"/>
                  </a:lnTo>
                  <a:lnTo>
                    <a:pt x="288" y="624"/>
                  </a:lnTo>
                  <a:lnTo>
                    <a:pt x="285" y="646"/>
                  </a:lnTo>
                  <a:lnTo>
                    <a:pt x="288" y="669"/>
                  </a:lnTo>
                  <a:lnTo>
                    <a:pt x="297" y="689"/>
                  </a:lnTo>
                  <a:lnTo>
                    <a:pt x="311" y="706"/>
                  </a:lnTo>
                  <a:lnTo>
                    <a:pt x="327" y="719"/>
                  </a:lnTo>
                  <a:lnTo>
                    <a:pt x="348" y="727"/>
                  </a:lnTo>
                  <a:lnTo>
                    <a:pt x="370" y="730"/>
                  </a:lnTo>
                  <a:lnTo>
                    <a:pt x="392" y="727"/>
                  </a:lnTo>
                  <a:lnTo>
                    <a:pt x="412" y="719"/>
                  </a:lnTo>
                  <a:lnTo>
                    <a:pt x="429" y="706"/>
                  </a:lnTo>
                  <a:lnTo>
                    <a:pt x="443" y="689"/>
                  </a:lnTo>
                  <a:lnTo>
                    <a:pt x="451" y="669"/>
                  </a:lnTo>
                  <a:lnTo>
                    <a:pt x="454" y="646"/>
                  </a:lnTo>
                  <a:lnTo>
                    <a:pt x="451" y="624"/>
                  </a:lnTo>
                  <a:lnTo>
                    <a:pt x="443" y="604"/>
                  </a:lnTo>
                  <a:lnTo>
                    <a:pt x="429" y="587"/>
                  </a:lnTo>
                  <a:lnTo>
                    <a:pt x="412" y="573"/>
                  </a:lnTo>
                  <a:lnTo>
                    <a:pt x="392" y="565"/>
                  </a:lnTo>
                  <a:lnTo>
                    <a:pt x="370" y="562"/>
                  </a:lnTo>
                  <a:close/>
                  <a:moveTo>
                    <a:pt x="650" y="0"/>
                  </a:moveTo>
                  <a:lnTo>
                    <a:pt x="705" y="2"/>
                  </a:lnTo>
                  <a:lnTo>
                    <a:pt x="760" y="10"/>
                  </a:lnTo>
                  <a:lnTo>
                    <a:pt x="814" y="21"/>
                  </a:lnTo>
                  <a:lnTo>
                    <a:pt x="868" y="37"/>
                  </a:lnTo>
                  <a:lnTo>
                    <a:pt x="920" y="58"/>
                  </a:lnTo>
                  <a:lnTo>
                    <a:pt x="971" y="84"/>
                  </a:lnTo>
                  <a:lnTo>
                    <a:pt x="1020" y="114"/>
                  </a:lnTo>
                  <a:lnTo>
                    <a:pt x="1065" y="150"/>
                  </a:lnTo>
                  <a:lnTo>
                    <a:pt x="1109" y="189"/>
                  </a:lnTo>
                  <a:lnTo>
                    <a:pt x="1149" y="233"/>
                  </a:lnTo>
                  <a:lnTo>
                    <a:pt x="1185" y="279"/>
                  </a:lnTo>
                  <a:lnTo>
                    <a:pt x="1214" y="328"/>
                  </a:lnTo>
                  <a:lnTo>
                    <a:pt x="1241" y="377"/>
                  </a:lnTo>
                  <a:lnTo>
                    <a:pt x="1262" y="430"/>
                  </a:lnTo>
                  <a:lnTo>
                    <a:pt x="1278" y="483"/>
                  </a:lnTo>
                  <a:lnTo>
                    <a:pt x="1289" y="538"/>
                  </a:lnTo>
                  <a:lnTo>
                    <a:pt x="1297" y="592"/>
                  </a:lnTo>
                  <a:lnTo>
                    <a:pt x="1299" y="647"/>
                  </a:lnTo>
                  <a:lnTo>
                    <a:pt x="1297" y="702"/>
                  </a:lnTo>
                  <a:lnTo>
                    <a:pt x="1289" y="757"/>
                  </a:lnTo>
                  <a:lnTo>
                    <a:pt x="1278" y="812"/>
                  </a:lnTo>
                  <a:lnTo>
                    <a:pt x="1262" y="864"/>
                  </a:lnTo>
                  <a:lnTo>
                    <a:pt x="1241" y="916"/>
                  </a:lnTo>
                  <a:lnTo>
                    <a:pt x="1214" y="967"/>
                  </a:lnTo>
                  <a:lnTo>
                    <a:pt x="1184" y="1015"/>
                  </a:lnTo>
                  <a:lnTo>
                    <a:pt x="1149" y="1061"/>
                  </a:lnTo>
                  <a:lnTo>
                    <a:pt x="1108" y="1105"/>
                  </a:lnTo>
                  <a:lnTo>
                    <a:pt x="1064" y="1145"/>
                  </a:lnTo>
                  <a:lnTo>
                    <a:pt x="1017" y="1180"/>
                  </a:lnTo>
                  <a:lnTo>
                    <a:pt x="969" y="1211"/>
                  </a:lnTo>
                  <a:lnTo>
                    <a:pt x="917" y="1236"/>
                  </a:lnTo>
                  <a:lnTo>
                    <a:pt x="865" y="1257"/>
                  </a:lnTo>
                  <a:lnTo>
                    <a:pt x="811" y="1273"/>
                  </a:lnTo>
                  <a:lnTo>
                    <a:pt x="756" y="1285"/>
                  </a:lnTo>
                  <a:lnTo>
                    <a:pt x="700" y="1292"/>
                  </a:lnTo>
                  <a:lnTo>
                    <a:pt x="644" y="1294"/>
                  </a:lnTo>
                  <a:lnTo>
                    <a:pt x="588" y="1291"/>
                  </a:lnTo>
                  <a:lnTo>
                    <a:pt x="533" y="1284"/>
                  </a:lnTo>
                  <a:lnTo>
                    <a:pt x="478" y="1271"/>
                  </a:lnTo>
                  <a:lnTo>
                    <a:pt x="424" y="1254"/>
                  </a:lnTo>
                  <a:lnTo>
                    <a:pt x="371" y="1232"/>
                  </a:lnTo>
                  <a:lnTo>
                    <a:pt x="320" y="1205"/>
                  </a:lnTo>
                  <a:lnTo>
                    <a:pt x="319" y="1204"/>
                  </a:lnTo>
                  <a:lnTo>
                    <a:pt x="277" y="1231"/>
                  </a:lnTo>
                  <a:lnTo>
                    <a:pt x="234" y="1252"/>
                  </a:lnTo>
                  <a:lnTo>
                    <a:pt x="192" y="1268"/>
                  </a:lnTo>
                  <a:lnTo>
                    <a:pt x="152" y="1277"/>
                  </a:lnTo>
                  <a:lnTo>
                    <a:pt x="113" y="1282"/>
                  </a:lnTo>
                  <a:lnTo>
                    <a:pt x="77" y="1282"/>
                  </a:lnTo>
                  <a:lnTo>
                    <a:pt x="43" y="1278"/>
                  </a:lnTo>
                  <a:lnTo>
                    <a:pt x="32" y="1274"/>
                  </a:lnTo>
                  <a:lnTo>
                    <a:pt x="26" y="1267"/>
                  </a:lnTo>
                  <a:lnTo>
                    <a:pt x="22" y="1257"/>
                  </a:lnTo>
                  <a:lnTo>
                    <a:pt x="23" y="1248"/>
                  </a:lnTo>
                  <a:lnTo>
                    <a:pt x="27" y="1238"/>
                  </a:lnTo>
                  <a:lnTo>
                    <a:pt x="36" y="1231"/>
                  </a:lnTo>
                  <a:lnTo>
                    <a:pt x="63" y="1215"/>
                  </a:lnTo>
                  <a:lnTo>
                    <a:pt x="87" y="1196"/>
                  </a:lnTo>
                  <a:lnTo>
                    <a:pt x="109" y="1175"/>
                  </a:lnTo>
                  <a:lnTo>
                    <a:pt x="129" y="1152"/>
                  </a:lnTo>
                  <a:lnTo>
                    <a:pt x="144" y="1128"/>
                  </a:lnTo>
                  <a:lnTo>
                    <a:pt x="158" y="1105"/>
                  </a:lnTo>
                  <a:lnTo>
                    <a:pt x="170" y="1081"/>
                  </a:lnTo>
                  <a:lnTo>
                    <a:pt x="163" y="1075"/>
                  </a:lnTo>
                  <a:lnTo>
                    <a:pt x="126" y="1029"/>
                  </a:lnTo>
                  <a:lnTo>
                    <a:pt x="94" y="980"/>
                  </a:lnTo>
                  <a:lnTo>
                    <a:pt x="66" y="930"/>
                  </a:lnTo>
                  <a:lnTo>
                    <a:pt x="43" y="877"/>
                  </a:lnTo>
                  <a:lnTo>
                    <a:pt x="25" y="823"/>
                  </a:lnTo>
                  <a:lnTo>
                    <a:pt x="12" y="768"/>
                  </a:lnTo>
                  <a:lnTo>
                    <a:pt x="4" y="713"/>
                  </a:lnTo>
                  <a:lnTo>
                    <a:pt x="0" y="657"/>
                  </a:lnTo>
                  <a:lnTo>
                    <a:pt x="2" y="600"/>
                  </a:lnTo>
                  <a:lnTo>
                    <a:pt x="9" y="544"/>
                  </a:lnTo>
                  <a:lnTo>
                    <a:pt x="20" y="489"/>
                  </a:lnTo>
                  <a:lnTo>
                    <a:pt x="36" y="434"/>
                  </a:lnTo>
                  <a:lnTo>
                    <a:pt x="58" y="382"/>
                  </a:lnTo>
                  <a:lnTo>
                    <a:pt x="83" y="330"/>
                  </a:lnTo>
                  <a:lnTo>
                    <a:pt x="115" y="280"/>
                  </a:lnTo>
                  <a:lnTo>
                    <a:pt x="150" y="234"/>
                  </a:lnTo>
                  <a:lnTo>
                    <a:pt x="191" y="189"/>
                  </a:lnTo>
                  <a:lnTo>
                    <a:pt x="234" y="150"/>
                  </a:lnTo>
                  <a:lnTo>
                    <a:pt x="281" y="114"/>
                  </a:lnTo>
                  <a:lnTo>
                    <a:pt x="330" y="84"/>
                  </a:lnTo>
                  <a:lnTo>
                    <a:pt x="379" y="58"/>
                  </a:lnTo>
                  <a:lnTo>
                    <a:pt x="432" y="37"/>
                  </a:lnTo>
                  <a:lnTo>
                    <a:pt x="485" y="21"/>
                  </a:lnTo>
                  <a:lnTo>
                    <a:pt x="539" y="10"/>
                  </a:lnTo>
                  <a:lnTo>
                    <a:pt x="594" y="2"/>
                  </a:lnTo>
                  <a:lnTo>
                    <a:pt x="6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39" name="Group 1738"/>
          <p:cNvGrpSpPr/>
          <p:nvPr/>
        </p:nvGrpSpPr>
        <p:grpSpPr>
          <a:xfrm>
            <a:off x="7785098" y="3854133"/>
            <a:ext cx="309562" cy="223837"/>
            <a:chOff x="7843838" y="2903538"/>
            <a:chExt cx="309562" cy="22383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904" name="Freeform 739"/>
            <p:cNvSpPr>
              <a:spLocks/>
            </p:cNvSpPr>
            <p:nvPr/>
          </p:nvSpPr>
          <p:spPr bwMode="auto">
            <a:xfrm>
              <a:off x="7886700" y="2917825"/>
              <a:ext cx="95250" cy="127000"/>
            </a:xfrm>
            <a:custGeom>
              <a:avLst/>
              <a:gdLst>
                <a:gd name="T0" fmla="*/ 599 w 1013"/>
                <a:gd name="T1" fmla="*/ 7 h 1356"/>
                <a:gd name="T2" fmla="*/ 694 w 1013"/>
                <a:gd name="T3" fmla="*/ 39 h 1356"/>
                <a:gd name="T4" fmla="*/ 771 w 1013"/>
                <a:gd name="T5" fmla="*/ 86 h 1356"/>
                <a:gd name="T6" fmla="*/ 818 w 1013"/>
                <a:gd name="T7" fmla="*/ 134 h 1356"/>
                <a:gd name="T8" fmla="*/ 838 w 1013"/>
                <a:gd name="T9" fmla="*/ 162 h 1356"/>
                <a:gd name="T10" fmla="*/ 844 w 1013"/>
                <a:gd name="T11" fmla="*/ 165 h 1356"/>
                <a:gd name="T12" fmla="*/ 863 w 1013"/>
                <a:gd name="T13" fmla="*/ 170 h 1356"/>
                <a:gd name="T14" fmla="*/ 891 w 1013"/>
                <a:gd name="T15" fmla="*/ 185 h 1356"/>
                <a:gd name="T16" fmla="*/ 924 w 1013"/>
                <a:gd name="T17" fmla="*/ 216 h 1356"/>
                <a:gd name="T18" fmla="*/ 954 w 1013"/>
                <a:gd name="T19" fmla="*/ 265 h 1356"/>
                <a:gd name="T20" fmla="*/ 976 w 1013"/>
                <a:gd name="T21" fmla="*/ 339 h 1356"/>
                <a:gd name="T22" fmla="*/ 984 w 1013"/>
                <a:gd name="T23" fmla="*/ 443 h 1356"/>
                <a:gd name="T24" fmla="*/ 969 w 1013"/>
                <a:gd name="T25" fmla="*/ 582 h 1356"/>
                <a:gd name="T26" fmla="*/ 962 w 1013"/>
                <a:gd name="T27" fmla="*/ 646 h 1356"/>
                <a:gd name="T28" fmla="*/ 989 w 1013"/>
                <a:gd name="T29" fmla="*/ 653 h 1356"/>
                <a:gd name="T30" fmla="*/ 1008 w 1013"/>
                <a:gd name="T31" fmla="*/ 679 h 1356"/>
                <a:gd name="T32" fmla="*/ 1012 w 1013"/>
                <a:gd name="T33" fmla="*/ 733 h 1356"/>
                <a:gd name="T34" fmla="*/ 995 w 1013"/>
                <a:gd name="T35" fmla="*/ 821 h 1356"/>
                <a:gd name="T36" fmla="*/ 959 w 1013"/>
                <a:gd name="T37" fmla="*/ 917 h 1356"/>
                <a:gd name="T38" fmla="*/ 928 w 1013"/>
                <a:gd name="T39" fmla="*/ 960 h 1356"/>
                <a:gd name="T40" fmla="*/ 903 w 1013"/>
                <a:gd name="T41" fmla="*/ 1003 h 1356"/>
                <a:gd name="T42" fmla="*/ 862 w 1013"/>
                <a:gd name="T43" fmla="*/ 1111 h 1356"/>
                <a:gd name="T44" fmla="*/ 791 w 1013"/>
                <a:gd name="T45" fmla="*/ 1213 h 1356"/>
                <a:gd name="T46" fmla="*/ 693 w 1013"/>
                <a:gd name="T47" fmla="*/ 1298 h 1356"/>
                <a:gd name="T48" fmla="*/ 579 w 1013"/>
                <a:gd name="T49" fmla="*/ 1347 h 1356"/>
                <a:gd name="T50" fmla="*/ 469 w 1013"/>
                <a:gd name="T51" fmla="*/ 1354 h 1356"/>
                <a:gd name="T52" fmla="*/ 356 w 1013"/>
                <a:gd name="T53" fmla="*/ 1320 h 1356"/>
                <a:gd name="T54" fmla="*/ 249 w 1013"/>
                <a:gd name="T55" fmla="*/ 1245 h 1356"/>
                <a:gd name="T56" fmla="*/ 170 w 1013"/>
                <a:gd name="T57" fmla="*/ 1147 h 1356"/>
                <a:gd name="T58" fmla="*/ 120 w 1013"/>
                <a:gd name="T59" fmla="*/ 1039 h 1356"/>
                <a:gd name="T60" fmla="*/ 94 w 1013"/>
                <a:gd name="T61" fmla="*/ 967 h 1356"/>
                <a:gd name="T62" fmla="*/ 63 w 1013"/>
                <a:gd name="T63" fmla="*/ 938 h 1356"/>
                <a:gd name="T64" fmla="*/ 30 w 1013"/>
                <a:gd name="T65" fmla="*/ 860 h 1356"/>
                <a:gd name="T66" fmla="*/ 4 w 1013"/>
                <a:gd name="T67" fmla="*/ 758 h 1356"/>
                <a:gd name="T68" fmla="*/ 2 w 1013"/>
                <a:gd name="T69" fmla="*/ 694 h 1356"/>
                <a:gd name="T70" fmla="*/ 17 w 1013"/>
                <a:gd name="T71" fmla="*/ 660 h 1356"/>
                <a:gd name="T72" fmla="*/ 41 w 1013"/>
                <a:gd name="T73" fmla="*/ 647 h 1356"/>
                <a:gd name="T74" fmla="*/ 50 w 1013"/>
                <a:gd name="T75" fmla="*/ 614 h 1356"/>
                <a:gd name="T76" fmla="*/ 32 w 1013"/>
                <a:gd name="T77" fmla="*/ 497 h 1356"/>
                <a:gd name="T78" fmla="*/ 42 w 1013"/>
                <a:gd name="T79" fmla="*/ 376 h 1356"/>
                <a:gd name="T80" fmla="*/ 89 w 1013"/>
                <a:gd name="T81" fmla="*/ 259 h 1356"/>
                <a:gd name="T82" fmla="*/ 162 w 1013"/>
                <a:gd name="T83" fmla="*/ 166 h 1356"/>
                <a:gd name="T84" fmla="*/ 271 w 1013"/>
                <a:gd name="T85" fmla="*/ 74 h 1356"/>
                <a:gd name="T86" fmla="*/ 379 w 1013"/>
                <a:gd name="T87" fmla="*/ 20 h 1356"/>
                <a:gd name="T88" fmla="*/ 476 w 1013"/>
                <a:gd name="T89" fmla="*/ 2 h 1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3" h="1356">
                  <a:moveTo>
                    <a:pt x="519" y="0"/>
                  </a:moveTo>
                  <a:lnTo>
                    <a:pt x="561" y="2"/>
                  </a:lnTo>
                  <a:lnTo>
                    <a:pt x="599" y="7"/>
                  </a:lnTo>
                  <a:lnTo>
                    <a:pt x="633" y="15"/>
                  </a:lnTo>
                  <a:lnTo>
                    <a:pt x="665" y="26"/>
                  </a:lnTo>
                  <a:lnTo>
                    <a:pt x="694" y="39"/>
                  </a:lnTo>
                  <a:lnTo>
                    <a:pt x="720" y="53"/>
                  </a:lnTo>
                  <a:lnTo>
                    <a:pt x="747" y="69"/>
                  </a:lnTo>
                  <a:lnTo>
                    <a:pt x="771" y="86"/>
                  </a:lnTo>
                  <a:lnTo>
                    <a:pt x="790" y="104"/>
                  </a:lnTo>
                  <a:lnTo>
                    <a:pt x="806" y="119"/>
                  </a:lnTo>
                  <a:lnTo>
                    <a:pt x="818" y="134"/>
                  </a:lnTo>
                  <a:lnTo>
                    <a:pt x="828" y="146"/>
                  </a:lnTo>
                  <a:lnTo>
                    <a:pt x="834" y="156"/>
                  </a:lnTo>
                  <a:lnTo>
                    <a:pt x="838" y="162"/>
                  </a:lnTo>
                  <a:lnTo>
                    <a:pt x="839" y="164"/>
                  </a:lnTo>
                  <a:lnTo>
                    <a:pt x="840" y="164"/>
                  </a:lnTo>
                  <a:lnTo>
                    <a:pt x="844" y="165"/>
                  </a:lnTo>
                  <a:lnTo>
                    <a:pt x="848" y="166"/>
                  </a:lnTo>
                  <a:lnTo>
                    <a:pt x="855" y="167"/>
                  </a:lnTo>
                  <a:lnTo>
                    <a:pt x="863" y="170"/>
                  </a:lnTo>
                  <a:lnTo>
                    <a:pt x="871" y="174"/>
                  </a:lnTo>
                  <a:lnTo>
                    <a:pt x="881" y="179"/>
                  </a:lnTo>
                  <a:lnTo>
                    <a:pt x="891" y="185"/>
                  </a:lnTo>
                  <a:lnTo>
                    <a:pt x="902" y="193"/>
                  </a:lnTo>
                  <a:lnTo>
                    <a:pt x="913" y="204"/>
                  </a:lnTo>
                  <a:lnTo>
                    <a:pt x="924" y="216"/>
                  </a:lnTo>
                  <a:lnTo>
                    <a:pt x="935" y="229"/>
                  </a:lnTo>
                  <a:lnTo>
                    <a:pt x="945" y="246"/>
                  </a:lnTo>
                  <a:lnTo>
                    <a:pt x="954" y="265"/>
                  </a:lnTo>
                  <a:lnTo>
                    <a:pt x="963" y="286"/>
                  </a:lnTo>
                  <a:lnTo>
                    <a:pt x="970" y="312"/>
                  </a:lnTo>
                  <a:lnTo>
                    <a:pt x="976" y="339"/>
                  </a:lnTo>
                  <a:lnTo>
                    <a:pt x="981" y="370"/>
                  </a:lnTo>
                  <a:lnTo>
                    <a:pt x="984" y="405"/>
                  </a:lnTo>
                  <a:lnTo>
                    <a:pt x="984" y="443"/>
                  </a:lnTo>
                  <a:lnTo>
                    <a:pt x="982" y="485"/>
                  </a:lnTo>
                  <a:lnTo>
                    <a:pt x="978" y="532"/>
                  </a:lnTo>
                  <a:lnTo>
                    <a:pt x="969" y="582"/>
                  </a:lnTo>
                  <a:lnTo>
                    <a:pt x="962" y="614"/>
                  </a:lnTo>
                  <a:lnTo>
                    <a:pt x="953" y="646"/>
                  </a:lnTo>
                  <a:lnTo>
                    <a:pt x="962" y="646"/>
                  </a:lnTo>
                  <a:lnTo>
                    <a:pt x="971" y="646"/>
                  </a:lnTo>
                  <a:lnTo>
                    <a:pt x="981" y="649"/>
                  </a:lnTo>
                  <a:lnTo>
                    <a:pt x="989" y="653"/>
                  </a:lnTo>
                  <a:lnTo>
                    <a:pt x="996" y="659"/>
                  </a:lnTo>
                  <a:lnTo>
                    <a:pt x="1003" y="668"/>
                  </a:lnTo>
                  <a:lnTo>
                    <a:pt x="1008" y="679"/>
                  </a:lnTo>
                  <a:lnTo>
                    <a:pt x="1011" y="693"/>
                  </a:lnTo>
                  <a:lnTo>
                    <a:pt x="1013" y="712"/>
                  </a:lnTo>
                  <a:lnTo>
                    <a:pt x="1012" y="733"/>
                  </a:lnTo>
                  <a:lnTo>
                    <a:pt x="1009" y="758"/>
                  </a:lnTo>
                  <a:lnTo>
                    <a:pt x="1004" y="787"/>
                  </a:lnTo>
                  <a:lnTo>
                    <a:pt x="995" y="821"/>
                  </a:lnTo>
                  <a:lnTo>
                    <a:pt x="983" y="860"/>
                  </a:lnTo>
                  <a:lnTo>
                    <a:pt x="971" y="891"/>
                  </a:lnTo>
                  <a:lnTo>
                    <a:pt x="959" y="917"/>
                  </a:lnTo>
                  <a:lnTo>
                    <a:pt x="948" y="937"/>
                  </a:lnTo>
                  <a:lnTo>
                    <a:pt x="938" y="951"/>
                  </a:lnTo>
                  <a:lnTo>
                    <a:pt x="928" y="960"/>
                  </a:lnTo>
                  <a:lnTo>
                    <a:pt x="919" y="966"/>
                  </a:lnTo>
                  <a:lnTo>
                    <a:pt x="910" y="968"/>
                  </a:lnTo>
                  <a:lnTo>
                    <a:pt x="903" y="1003"/>
                  </a:lnTo>
                  <a:lnTo>
                    <a:pt x="893" y="1039"/>
                  </a:lnTo>
                  <a:lnTo>
                    <a:pt x="879" y="1074"/>
                  </a:lnTo>
                  <a:lnTo>
                    <a:pt x="862" y="1111"/>
                  </a:lnTo>
                  <a:lnTo>
                    <a:pt x="841" y="1146"/>
                  </a:lnTo>
                  <a:lnTo>
                    <a:pt x="818" y="1180"/>
                  </a:lnTo>
                  <a:lnTo>
                    <a:pt x="791" y="1213"/>
                  </a:lnTo>
                  <a:lnTo>
                    <a:pt x="761" y="1244"/>
                  </a:lnTo>
                  <a:lnTo>
                    <a:pt x="728" y="1272"/>
                  </a:lnTo>
                  <a:lnTo>
                    <a:pt x="693" y="1298"/>
                  </a:lnTo>
                  <a:lnTo>
                    <a:pt x="655" y="1319"/>
                  </a:lnTo>
                  <a:lnTo>
                    <a:pt x="614" y="1337"/>
                  </a:lnTo>
                  <a:lnTo>
                    <a:pt x="579" y="1347"/>
                  </a:lnTo>
                  <a:lnTo>
                    <a:pt x="543" y="1354"/>
                  </a:lnTo>
                  <a:lnTo>
                    <a:pt x="505" y="1356"/>
                  </a:lnTo>
                  <a:lnTo>
                    <a:pt x="469" y="1354"/>
                  </a:lnTo>
                  <a:lnTo>
                    <a:pt x="433" y="1347"/>
                  </a:lnTo>
                  <a:lnTo>
                    <a:pt x="398" y="1337"/>
                  </a:lnTo>
                  <a:lnTo>
                    <a:pt x="356" y="1320"/>
                  </a:lnTo>
                  <a:lnTo>
                    <a:pt x="318" y="1299"/>
                  </a:lnTo>
                  <a:lnTo>
                    <a:pt x="282" y="1273"/>
                  </a:lnTo>
                  <a:lnTo>
                    <a:pt x="249" y="1245"/>
                  </a:lnTo>
                  <a:lnTo>
                    <a:pt x="220" y="1214"/>
                  </a:lnTo>
                  <a:lnTo>
                    <a:pt x="193" y="1181"/>
                  </a:lnTo>
                  <a:lnTo>
                    <a:pt x="170" y="1147"/>
                  </a:lnTo>
                  <a:lnTo>
                    <a:pt x="150" y="1112"/>
                  </a:lnTo>
                  <a:lnTo>
                    <a:pt x="133" y="1075"/>
                  </a:lnTo>
                  <a:lnTo>
                    <a:pt x="120" y="1039"/>
                  </a:lnTo>
                  <a:lnTo>
                    <a:pt x="109" y="1004"/>
                  </a:lnTo>
                  <a:lnTo>
                    <a:pt x="102" y="969"/>
                  </a:lnTo>
                  <a:lnTo>
                    <a:pt x="94" y="967"/>
                  </a:lnTo>
                  <a:lnTo>
                    <a:pt x="83" y="961"/>
                  </a:lnTo>
                  <a:lnTo>
                    <a:pt x="73" y="952"/>
                  </a:lnTo>
                  <a:lnTo>
                    <a:pt x="63" y="938"/>
                  </a:lnTo>
                  <a:lnTo>
                    <a:pt x="52" y="918"/>
                  </a:lnTo>
                  <a:lnTo>
                    <a:pt x="41" y="892"/>
                  </a:lnTo>
                  <a:lnTo>
                    <a:pt x="30" y="860"/>
                  </a:lnTo>
                  <a:lnTo>
                    <a:pt x="18" y="821"/>
                  </a:lnTo>
                  <a:lnTo>
                    <a:pt x="9" y="787"/>
                  </a:lnTo>
                  <a:lnTo>
                    <a:pt x="4" y="758"/>
                  </a:lnTo>
                  <a:lnTo>
                    <a:pt x="1" y="733"/>
                  </a:lnTo>
                  <a:lnTo>
                    <a:pt x="0" y="712"/>
                  </a:lnTo>
                  <a:lnTo>
                    <a:pt x="2" y="694"/>
                  </a:lnTo>
                  <a:lnTo>
                    <a:pt x="5" y="679"/>
                  </a:lnTo>
                  <a:lnTo>
                    <a:pt x="10" y="668"/>
                  </a:lnTo>
                  <a:lnTo>
                    <a:pt x="17" y="660"/>
                  </a:lnTo>
                  <a:lnTo>
                    <a:pt x="24" y="653"/>
                  </a:lnTo>
                  <a:lnTo>
                    <a:pt x="33" y="649"/>
                  </a:lnTo>
                  <a:lnTo>
                    <a:pt x="41" y="647"/>
                  </a:lnTo>
                  <a:lnTo>
                    <a:pt x="50" y="646"/>
                  </a:lnTo>
                  <a:lnTo>
                    <a:pt x="60" y="646"/>
                  </a:lnTo>
                  <a:lnTo>
                    <a:pt x="50" y="614"/>
                  </a:lnTo>
                  <a:lnTo>
                    <a:pt x="43" y="582"/>
                  </a:lnTo>
                  <a:lnTo>
                    <a:pt x="36" y="539"/>
                  </a:lnTo>
                  <a:lnTo>
                    <a:pt x="32" y="497"/>
                  </a:lnTo>
                  <a:lnTo>
                    <a:pt x="31" y="456"/>
                  </a:lnTo>
                  <a:lnTo>
                    <a:pt x="34" y="416"/>
                  </a:lnTo>
                  <a:lnTo>
                    <a:pt x="42" y="376"/>
                  </a:lnTo>
                  <a:lnTo>
                    <a:pt x="54" y="335"/>
                  </a:lnTo>
                  <a:lnTo>
                    <a:pt x="70" y="296"/>
                  </a:lnTo>
                  <a:lnTo>
                    <a:pt x="89" y="259"/>
                  </a:lnTo>
                  <a:lnTo>
                    <a:pt x="112" y="226"/>
                  </a:lnTo>
                  <a:lnTo>
                    <a:pt x="136" y="194"/>
                  </a:lnTo>
                  <a:lnTo>
                    <a:pt x="162" y="166"/>
                  </a:lnTo>
                  <a:lnTo>
                    <a:pt x="196" y="133"/>
                  </a:lnTo>
                  <a:lnTo>
                    <a:pt x="233" y="102"/>
                  </a:lnTo>
                  <a:lnTo>
                    <a:pt x="271" y="74"/>
                  </a:lnTo>
                  <a:lnTo>
                    <a:pt x="304" y="53"/>
                  </a:lnTo>
                  <a:lnTo>
                    <a:pt x="341" y="35"/>
                  </a:lnTo>
                  <a:lnTo>
                    <a:pt x="379" y="20"/>
                  </a:lnTo>
                  <a:lnTo>
                    <a:pt x="410" y="11"/>
                  </a:lnTo>
                  <a:lnTo>
                    <a:pt x="442" y="5"/>
                  </a:lnTo>
                  <a:lnTo>
                    <a:pt x="476" y="2"/>
                  </a:lnTo>
                  <a:lnTo>
                    <a:pt x="5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5" name="Freeform 740"/>
            <p:cNvSpPr>
              <a:spLocks/>
            </p:cNvSpPr>
            <p:nvPr/>
          </p:nvSpPr>
          <p:spPr bwMode="auto">
            <a:xfrm>
              <a:off x="7843838" y="3043238"/>
              <a:ext cx="180975" cy="84137"/>
            </a:xfrm>
            <a:custGeom>
              <a:avLst/>
              <a:gdLst>
                <a:gd name="T0" fmla="*/ 809 w 1934"/>
                <a:gd name="T1" fmla="*/ 579 h 898"/>
                <a:gd name="T2" fmla="*/ 915 w 1934"/>
                <a:gd name="T3" fmla="*/ 425 h 898"/>
                <a:gd name="T4" fmla="*/ 873 w 1934"/>
                <a:gd name="T5" fmla="*/ 360 h 898"/>
                <a:gd name="T6" fmla="*/ 849 w 1934"/>
                <a:gd name="T7" fmla="*/ 305 h 898"/>
                <a:gd name="T8" fmla="*/ 838 w 1934"/>
                <a:gd name="T9" fmla="*/ 262 h 898"/>
                <a:gd name="T10" fmla="*/ 839 w 1934"/>
                <a:gd name="T11" fmla="*/ 226 h 898"/>
                <a:gd name="T12" fmla="*/ 849 w 1934"/>
                <a:gd name="T13" fmla="*/ 200 h 898"/>
                <a:gd name="T14" fmla="*/ 866 w 1934"/>
                <a:gd name="T15" fmla="*/ 180 h 898"/>
                <a:gd name="T16" fmla="*/ 887 w 1934"/>
                <a:gd name="T17" fmla="*/ 167 h 898"/>
                <a:gd name="T18" fmla="*/ 910 w 1934"/>
                <a:gd name="T19" fmla="*/ 158 h 898"/>
                <a:gd name="T20" fmla="*/ 932 w 1934"/>
                <a:gd name="T21" fmla="*/ 152 h 898"/>
                <a:gd name="T22" fmla="*/ 951 w 1934"/>
                <a:gd name="T23" fmla="*/ 150 h 898"/>
                <a:gd name="T24" fmla="*/ 964 w 1934"/>
                <a:gd name="T25" fmla="*/ 149 h 898"/>
                <a:gd name="T26" fmla="*/ 973 w 1934"/>
                <a:gd name="T27" fmla="*/ 150 h 898"/>
                <a:gd name="T28" fmla="*/ 989 w 1934"/>
                <a:gd name="T29" fmla="*/ 151 h 898"/>
                <a:gd name="T30" fmla="*/ 1011 w 1934"/>
                <a:gd name="T31" fmla="*/ 154 h 898"/>
                <a:gd name="T32" fmla="*/ 1034 w 1934"/>
                <a:gd name="T33" fmla="*/ 162 h 898"/>
                <a:gd name="T34" fmla="*/ 1056 w 1934"/>
                <a:gd name="T35" fmla="*/ 173 h 898"/>
                <a:gd name="T36" fmla="*/ 1076 w 1934"/>
                <a:gd name="T37" fmla="*/ 189 h 898"/>
                <a:gd name="T38" fmla="*/ 1090 w 1934"/>
                <a:gd name="T39" fmla="*/ 212 h 898"/>
                <a:gd name="T40" fmla="*/ 1095 w 1934"/>
                <a:gd name="T41" fmla="*/ 242 h 898"/>
                <a:gd name="T42" fmla="*/ 1091 w 1934"/>
                <a:gd name="T43" fmla="*/ 282 h 898"/>
                <a:gd name="T44" fmla="*/ 1073 w 1934"/>
                <a:gd name="T45" fmla="*/ 331 h 898"/>
                <a:gd name="T46" fmla="*/ 1040 w 1934"/>
                <a:gd name="T47" fmla="*/ 391 h 898"/>
                <a:gd name="T48" fmla="*/ 1099 w 1934"/>
                <a:gd name="T49" fmla="*/ 659 h 898"/>
                <a:gd name="T50" fmla="*/ 1306 w 1934"/>
                <a:gd name="T51" fmla="*/ 0 h 898"/>
                <a:gd name="T52" fmla="*/ 1314 w 1934"/>
                <a:gd name="T53" fmla="*/ 5 h 898"/>
                <a:gd name="T54" fmla="*/ 1339 w 1934"/>
                <a:gd name="T55" fmla="*/ 20 h 898"/>
                <a:gd name="T56" fmla="*/ 1380 w 1934"/>
                <a:gd name="T57" fmla="*/ 43 h 898"/>
                <a:gd name="T58" fmla="*/ 1435 w 1934"/>
                <a:gd name="T59" fmla="*/ 73 h 898"/>
                <a:gd name="T60" fmla="*/ 1506 w 1934"/>
                <a:gd name="T61" fmla="*/ 107 h 898"/>
                <a:gd name="T62" fmla="*/ 1588 w 1934"/>
                <a:gd name="T63" fmla="*/ 144 h 898"/>
                <a:gd name="T64" fmla="*/ 1684 w 1934"/>
                <a:gd name="T65" fmla="*/ 183 h 898"/>
                <a:gd name="T66" fmla="*/ 1761 w 1934"/>
                <a:gd name="T67" fmla="*/ 219 h 898"/>
                <a:gd name="T68" fmla="*/ 1820 w 1934"/>
                <a:gd name="T69" fmla="*/ 266 h 898"/>
                <a:gd name="T70" fmla="*/ 1863 w 1934"/>
                <a:gd name="T71" fmla="*/ 321 h 898"/>
                <a:gd name="T72" fmla="*/ 1894 w 1934"/>
                <a:gd name="T73" fmla="*/ 388 h 898"/>
                <a:gd name="T74" fmla="*/ 1913 w 1934"/>
                <a:gd name="T75" fmla="*/ 465 h 898"/>
                <a:gd name="T76" fmla="*/ 1925 w 1934"/>
                <a:gd name="T77" fmla="*/ 554 h 898"/>
                <a:gd name="T78" fmla="*/ 1930 w 1934"/>
                <a:gd name="T79" fmla="*/ 655 h 898"/>
                <a:gd name="T80" fmla="*/ 1932 w 1934"/>
                <a:gd name="T81" fmla="*/ 770 h 898"/>
                <a:gd name="T82" fmla="*/ 1934 w 1934"/>
                <a:gd name="T83" fmla="*/ 898 h 898"/>
                <a:gd name="T84" fmla="*/ 1 w 1934"/>
                <a:gd name="T85" fmla="*/ 832 h 898"/>
                <a:gd name="T86" fmla="*/ 2 w 1934"/>
                <a:gd name="T87" fmla="*/ 711 h 898"/>
                <a:gd name="T88" fmla="*/ 6 w 1934"/>
                <a:gd name="T89" fmla="*/ 603 h 898"/>
                <a:gd name="T90" fmla="*/ 14 w 1934"/>
                <a:gd name="T91" fmla="*/ 508 h 898"/>
                <a:gd name="T92" fmla="*/ 29 w 1934"/>
                <a:gd name="T93" fmla="*/ 425 h 898"/>
                <a:gd name="T94" fmla="*/ 54 w 1934"/>
                <a:gd name="T95" fmla="*/ 352 h 898"/>
                <a:gd name="T96" fmla="*/ 90 w 1934"/>
                <a:gd name="T97" fmla="*/ 292 h 898"/>
                <a:gd name="T98" fmla="*/ 141 w 1934"/>
                <a:gd name="T99" fmla="*/ 241 h 898"/>
                <a:gd name="T100" fmla="*/ 209 w 1934"/>
                <a:gd name="T101" fmla="*/ 200 h 898"/>
                <a:gd name="T102" fmla="*/ 299 w 1934"/>
                <a:gd name="T103" fmla="*/ 164 h 898"/>
                <a:gd name="T104" fmla="*/ 389 w 1934"/>
                <a:gd name="T105" fmla="*/ 125 h 898"/>
                <a:gd name="T106" fmla="*/ 465 w 1934"/>
                <a:gd name="T107" fmla="*/ 90 h 898"/>
                <a:gd name="T108" fmla="*/ 527 w 1934"/>
                <a:gd name="T109" fmla="*/ 58 h 898"/>
                <a:gd name="T110" fmla="*/ 576 w 1934"/>
                <a:gd name="T111" fmla="*/ 31 h 898"/>
                <a:gd name="T112" fmla="*/ 609 w 1934"/>
                <a:gd name="T113" fmla="*/ 11 h 898"/>
                <a:gd name="T114" fmla="*/ 626 w 1934"/>
                <a:gd name="T115" fmla="*/ 1 h 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34" h="898">
                  <a:moveTo>
                    <a:pt x="628" y="0"/>
                  </a:moveTo>
                  <a:lnTo>
                    <a:pt x="809" y="579"/>
                  </a:lnTo>
                  <a:lnTo>
                    <a:pt x="834" y="659"/>
                  </a:lnTo>
                  <a:lnTo>
                    <a:pt x="915" y="425"/>
                  </a:lnTo>
                  <a:lnTo>
                    <a:pt x="892" y="391"/>
                  </a:lnTo>
                  <a:lnTo>
                    <a:pt x="873" y="360"/>
                  </a:lnTo>
                  <a:lnTo>
                    <a:pt x="859" y="331"/>
                  </a:lnTo>
                  <a:lnTo>
                    <a:pt x="849" y="305"/>
                  </a:lnTo>
                  <a:lnTo>
                    <a:pt x="842" y="282"/>
                  </a:lnTo>
                  <a:lnTo>
                    <a:pt x="838" y="262"/>
                  </a:lnTo>
                  <a:lnTo>
                    <a:pt x="837" y="243"/>
                  </a:lnTo>
                  <a:lnTo>
                    <a:pt x="839" y="226"/>
                  </a:lnTo>
                  <a:lnTo>
                    <a:pt x="843" y="212"/>
                  </a:lnTo>
                  <a:lnTo>
                    <a:pt x="849" y="200"/>
                  </a:lnTo>
                  <a:lnTo>
                    <a:pt x="857" y="189"/>
                  </a:lnTo>
                  <a:lnTo>
                    <a:pt x="866" y="180"/>
                  </a:lnTo>
                  <a:lnTo>
                    <a:pt x="876" y="173"/>
                  </a:lnTo>
                  <a:lnTo>
                    <a:pt x="887" y="167"/>
                  </a:lnTo>
                  <a:lnTo>
                    <a:pt x="898" y="162"/>
                  </a:lnTo>
                  <a:lnTo>
                    <a:pt x="910" y="158"/>
                  </a:lnTo>
                  <a:lnTo>
                    <a:pt x="921" y="154"/>
                  </a:lnTo>
                  <a:lnTo>
                    <a:pt x="932" y="152"/>
                  </a:lnTo>
                  <a:lnTo>
                    <a:pt x="942" y="151"/>
                  </a:lnTo>
                  <a:lnTo>
                    <a:pt x="951" y="150"/>
                  </a:lnTo>
                  <a:lnTo>
                    <a:pt x="959" y="150"/>
                  </a:lnTo>
                  <a:lnTo>
                    <a:pt x="964" y="149"/>
                  </a:lnTo>
                  <a:lnTo>
                    <a:pt x="967" y="149"/>
                  </a:lnTo>
                  <a:lnTo>
                    <a:pt x="973" y="150"/>
                  </a:lnTo>
                  <a:lnTo>
                    <a:pt x="980" y="150"/>
                  </a:lnTo>
                  <a:lnTo>
                    <a:pt x="989" y="151"/>
                  </a:lnTo>
                  <a:lnTo>
                    <a:pt x="1000" y="152"/>
                  </a:lnTo>
                  <a:lnTo>
                    <a:pt x="1011" y="154"/>
                  </a:lnTo>
                  <a:lnTo>
                    <a:pt x="1022" y="158"/>
                  </a:lnTo>
                  <a:lnTo>
                    <a:pt x="1034" y="162"/>
                  </a:lnTo>
                  <a:lnTo>
                    <a:pt x="1045" y="167"/>
                  </a:lnTo>
                  <a:lnTo>
                    <a:pt x="1056" y="173"/>
                  </a:lnTo>
                  <a:lnTo>
                    <a:pt x="1067" y="180"/>
                  </a:lnTo>
                  <a:lnTo>
                    <a:pt x="1076" y="189"/>
                  </a:lnTo>
                  <a:lnTo>
                    <a:pt x="1083" y="200"/>
                  </a:lnTo>
                  <a:lnTo>
                    <a:pt x="1090" y="212"/>
                  </a:lnTo>
                  <a:lnTo>
                    <a:pt x="1094" y="226"/>
                  </a:lnTo>
                  <a:lnTo>
                    <a:pt x="1095" y="242"/>
                  </a:lnTo>
                  <a:lnTo>
                    <a:pt x="1095" y="262"/>
                  </a:lnTo>
                  <a:lnTo>
                    <a:pt x="1091" y="282"/>
                  </a:lnTo>
                  <a:lnTo>
                    <a:pt x="1084" y="305"/>
                  </a:lnTo>
                  <a:lnTo>
                    <a:pt x="1073" y="331"/>
                  </a:lnTo>
                  <a:lnTo>
                    <a:pt x="1059" y="360"/>
                  </a:lnTo>
                  <a:lnTo>
                    <a:pt x="1040" y="391"/>
                  </a:lnTo>
                  <a:lnTo>
                    <a:pt x="1017" y="425"/>
                  </a:lnTo>
                  <a:lnTo>
                    <a:pt x="1099" y="659"/>
                  </a:lnTo>
                  <a:lnTo>
                    <a:pt x="1124" y="579"/>
                  </a:lnTo>
                  <a:lnTo>
                    <a:pt x="1306" y="0"/>
                  </a:lnTo>
                  <a:lnTo>
                    <a:pt x="1308" y="1"/>
                  </a:lnTo>
                  <a:lnTo>
                    <a:pt x="1314" y="5"/>
                  </a:lnTo>
                  <a:lnTo>
                    <a:pt x="1325" y="11"/>
                  </a:lnTo>
                  <a:lnTo>
                    <a:pt x="1339" y="20"/>
                  </a:lnTo>
                  <a:lnTo>
                    <a:pt x="1358" y="31"/>
                  </a:lnTo>
                  <a:lnTo>
                    <a:pt x="1380" y="43"/>
                  </a:lnTo>
                  <a:lnTo>
                    <a:pt x="1406" y="58"/>
                  </a:lnTo>
                  <a:lnTo>
                    <a:pt x="1435" y="73"/>
                  </a:lnTo>
                  <a:lnTo>
                    <a:pt x="1469" y="90"/>
                  </a:lnTo>
                  <a:lnTo>
                    <a:pt x="1506" y="107"/>
                  </a:lnTo>
                  <a:lnTo>
                    <a:pt x="1546" y="125"/>
                  </a:lnTo>
                  <a:lnTo>
                    <a:pt x="1588" y="144"/>
                  </a:lnTo>
                  <a:lnTo>
                    <a:pt x="1634" y="164"/>
                  </a:lnTo>
                  <a:lnTo>
                    <a:pt x="1684" y="183"/>
                  </a:lnTo>
                  <a:lnTo>
                    <a:pt x="1725" y="200"/>
                  </a:lnTo>
                  <a:lnTo>
                    <a:pt x="1761" y="219"/>
                  </a:lnTo>
                  <a:lnTo>
                    <a:pt x="1792" y="241"/>
                  </a:lnTo>
                  <a:lnTo>
                    <a:pt x="1820" y="266"/>
                  </a:lnTo>
                  <a:lnTo>
                    <a:pt x="1843" y="292"/>
                  </a:lnTo>
                  <a:lnTo>
                    <a:pt x="1863" y="321"/>
                  </a:lnTo>
                  <a:lnTo>
                    <a:pt x="1880" y="352"/>
                  </a:lnTo>
                  <a:lnTo>
                    <a:pt x="1894" y="388"/>
                  </a:lnTo>
                  <a:lnTo>
                    <a:pt x="1905" y="425"/>
                  </a:lnTo>
                  <a:lnTo>
                    <a:pt x="1913" y="465"/>
                  </a:lnTo>
                  <a:lnTo>
                    <a:pt x="1920" y="508"/>
                  </a:lnTo>
                  <a:lnTo>
                    <a:pt x="1925" y="554"/>
                  </a:lnTo>
                  <a:lnTo>
                    <a:pt x="1928" y="603"/>
                  </a:lnTo>
                  <a:lnTo>
                    <a:pt x="1930" y="655"/>
                  </a:lnTo>
                  <a:lnTo>
                    <a:pt x="1932" y="711"/>
                  </a:lnTo>
                  <a:lnTo>
                    <a:pt x="1932" y="770"/>
                  </a:lnTo>
                  <a:lnTo>
                    <a:pt x="1933" y="832"/>
                  </a:lnTo>
                  <a:lnTo>
                    <a:pt x="1934" y="898"/>
                  </a:lnTo>
                  <a:lnTo>
                    <a:pt x="0" y="898"/>
                  </a:lnTo>
                  <a:lnTo>
                    <a:pt x="1" y="832"/>
                  </a:lnTo>
                  <a:lnTo>
                    <a:pt x="1" y="770"/>
                  </a:lnTo>
                  <a:lnTo>
                    <a:pt x="2" y="711"/>
                  </a:lnTo>
                  <a:lnTo>
                    <a:pt x="4" y="655"/>
                  </a:lnTo>
                  <a:lnTo>
                    <a:pt x="6" y="603"/>
                  </a:lnTo>
                  <a:lnTo>
                    <a:pt x="9" y="554"/>
                  </a:lnTo>
                  <a:lnTo>
                    <a:pt x="14" y="508"/>
                  </a:lnTo>
                  <a:lnTo>
                    <a:pt x="20" y="465"/>
                  </a:lnTo>
                  <a:lnTo>
                    <a:pt x="29" y="425"/>
                  </a:lnTo>
                  <a:lnTo>
                    <a:pt x="40" y="388"/>
                  </a:lnTo>
                  <a:lnTo>
                    <a:pt x="54" y="352"/>
                  </a:lnTo>
                  <a:lnTo>
                    <a:pt x="70" y="321"/>
                  </a:lnTo>
                  <a:lnTo>
                    <a:pt x="90" y="292"/>
                  </a:lnTo>
                  <a:lnTo>
                    <a:pt x="114" y="266"/>
                  </a:lnTo>
                  <a:lnTo>
                    <a:pt x="141" y="241"/>
                  </a:lnTo>
                  <a:lnTo>
                    <a:pt x="173" y="219"/>
                  </a:lnTo>
                  <a:lnTo>
                    <a:pt x="209" y="200"/>
                  </a:lnTo>
                  <a:lnTo>
                    <a:pt x="250" y="183"/>
                  </a:lnTo>
                  <a:lnTo>
                    <a:pt x="299" y="164"/>
                  </a:lnTo>
                  <a:lnTo>
                    <a:pt x="346" y="144"/>
                  </a:lnTo>
                  <a:lnTo>
                    <a:pt x="389" y="125"/>
                  </a:lnTo>
                  <a:lnTo>
                    <a:pt x="428" y="107"/>
                  </a:lnTo>
                  <a:lnTo>
                    <a:pt x="465" y="90"/>
                  </a:lnTo>
                  <a:lnTo>
                    <a:pt x="498" y="73"/>
                  </a:lnTo>
                  <a:lnTo>
                    <a:pt x="527" y="58"/>
                  </a:lnTo>
                  <a:lnTo>
                    <a:pt x="554" y="43"/>
                  </a:lnTo>
                  <a:lnTo>
                    <a:pt x="576" y="31"/>
                  </a:lnTo>
                  <a:lnTo>
                    <a:pt x="595" y="20"/>
                  </a:lnTo>
                  <a:lnTo>
                    <a:pt x="609" y="11"/>
                  </a:lnTo>
                  <a:lnTo>
                    <a:pt x="619" y="5"/>
                  </a:lnTo>
                  <a:lnTo>
                    <a:pt x="626" y="1"/>
                  </a:lnTo>
                  <a:lnTo>
                    <a:pt x="6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6" name="Freeform 741"/>
            <p:cNvSpPr>
              <a:spLocks/>
            </p:cNvSpPr>
            <p:nvPr/>
          </p:nvSpPr>
          <p:spPr bwMode="auto">
            <a:xfrm>
              <a:off x="7978775" y="2960688"/>
              <a:ext cx="82550" cy="80962"/>
            </a:xfrm>
            <a:custGeom>
              <a:avLst/>
              <a:gdLst>
                <a:gd name="T0" fmla="*/ 607 w 888"/>
                <a:gd name="T1" fmla="*/ 0 h 880"/>
                <a:gd name="T2" fmla="*/ 665 w 888"/>
                <a:gd name="T3" fmla="*/ 3 h 880"/>
                <a:gd name="T4" fmla="*/ 722 w 888"/>
                <a:gd name="T5" fmla="*/ 10 h 880"/>
                <a:gd name="T6" fmla="*/ 778 w 888"/>
                <a:gd name="T7" fmla="*/ 23 h 880"/>
                <a:gd name="T8" fmla="*/ 833 w 888"/>
                <a:gd name="T9" fmla="*/ 41 h 880"/>
                <a:gd name="T10" fmla="*/ 888 w 888"/>
                <a:gd name="T11" fmla="*/ 65 h 880"/>
                <a:gd name="T12" fmla="*/ 716 w 888"/>
                <a:gd name="T13" fmla="*/ 237 h 880"/>
                <a:gd name="T14" fmla="*/ 672 w 888"/>
                <a:gd name="T15" fmla="*/ 228 h 880"/>
                <a:gd name="T16" fmla="*/ 626 w 888"/>
                <a:gd name="T17" fmla="*/ 223 h 880"/>
                <a:gd name="T18" fmla="*/ 581 w 888"/>
                <a:gd name="T19" fmla="*/ 222 h 880"/>
                <a:gd name="T20" fmla="*/ 536 w 888"/>
                <a:gd name="T21" fmla="*/ 227 h 880"/>
                <a:gd name="T22" fmla="*/ 492 w 888"/>
                <a:gd name="T23" fmla="*/ 236 h 880"/>
                <a:gd name="T24" fmla="*/ 449 w 888"/>
                <a:gd name="T25" fmla="*/ 250 h 880"/>
                <a:gd name="T26" fmla="*/ 406 w 888"/>
                <a:gd name="T27" fmla="*/ 268 h 880"/>
                <a:gd name="T28" fmla="*/ 365 w 888"/>
                <a:gd name="T29" fmla="*/ 291 h 880"/>
                <a:gd name="T30" fmla="*/ 327 w 888"/>
                <a:gd name="T31" fmla="*/ 319 h 880"/>
                <a:gd name="T32" fmla="*/ 291 w 888"/>
                <a:gd name="T33" fmla="*/ 352 h 880"/>
                <a:gd name="T34" fmla="*/ 258 w 888"/>
                <a:gd name="T35" fmla="*/ 389 h 880"/>
                <a:gd name="T36" fmla="*/ 230 w 888"/>
                <a:gd name="T37" fmla="*/ 428 h 880"/>
                <a:gd name="T38" fmla="*/ 206 w 888"/>
                <a:gd name="T39" fmla="*/ 471 h 880"/>
                <a:gd name="T40" fmla="*/ 188 w 888"/>
                <a:gd name="T41" fmla="*/ 514 h 880"/>
                <a:gd name="T42" fmla="*/ 175 w 888"/>
                <a:gd name="T43" fmla="*/ 560 h 880"/>
                <a:gd name="T44" fmla="*/ 166 w 888"/>
                <a:gd name="T45" fmla="*/ 606 h 880"/>
                <a:gd name="T46" fmla="*/ 163 w 888"/>
                <a:gd name="T47" fmla="*/ 653 h 880"/>
                <a:gd name="T48" fmla="*/ 164 w 888"/>
                <a:gd name="T49" fmla="*/ 700 h 880"/>
                <a:gd name="T50" fmla="*/ 170 w 888"/>
                <a:gd name="T51" fmla="*/ 747 h 880"/>
                <a:gd name="T52" fmla="*/ 182 w 888"/>
                <a:gd name="T53" fmla="*/ 792 h 880"/>
                <a:gd name="T54" fmla="*/ 198 w 888"/>
                <a:gd name="T55" fmla="*/ 836 h 880"/>
                <a:gd name="T56" fmla="*/ 220 w 888"/>
                <a:gd name="T57" fmla="*/ 880 h 880"/>
                <a:gd name="T58" fmla="*/ 172 w 888"/>
                <a:gd name="T59" fmla="*/ 860 h 880"/>
                <a:gd name="T60" fmla="*/ 129 w 888"/>
                <a:gd name="T61" fmla="*/ 839 h 880"/>
                <a:gd name="T62" fmla="*/ 90 w 888"/>
                <a:gd name="T63" fmla="*/ 820 h 880"/>
                <a:gd name="T64" fmla="*/ 56 w 888"/>
                <a:gd name="T65" fmla="*/ 803 h 880"/>
                <a:gd name="T66" fmla="*/ 26 w 888"/>
                <a:gd name="T67" fmla="*/ 787 h 880"/>
                <a:gd name="T68" fmla="*/ 0 w 888"/>
                <a:gd name="T69" fmla="*/ 774 h 880"/>
                <a:gd name="T70" fmla="*/ 18 w 888"/>
                <a:gd name="T71" fmla="*/ 734 h 880"/>
                <a:gd name="T72" fmla="*/ 35 w 888"/>
                <a:gd name="T73" fmla="*/ 694 h 880"/>
                <a:gd name="T74" fmla="*/ 49 w 888"/>
                <a:gd name="T75" fmla="*/ 651 h 880"/>
                <a:gd name="T76" fmla="*/ 68 w 888"/>
                <a:gd name="T77" fmla="*/ 633 h 880"/>
                <a:gd name="T78" fmla="*/ 86 w 888"/>
                <a:gd name="T79" fmla="*/ 613 h 880"/>
                <a:gd name="T80" fmla="*/ 104 w 888"/>
                <a:gd name="T81" fmla="*/ 589 h 880"/>
                <a:gd name="T82" fmla="*/ 123 w 888"/>
                <a:gd name="T83" fmla="*/ 556 h 880"/>
                <a:gd name="T84" fmla="*/ 141 w 888"/>
                <a:gd name="T85" fmla="*/ 517 h 880"/>
                <a:gd name="T86" fmla="*/ 157 w 888"/>
                <a:gd name="T87" fmla="*/ 473 h 880"/>
                <a:gd name="T88" fmla="*/ 173 w 888"/>
                <a:gd name="T89" fmla="*/ 421 h 880"/>
                <a:gd name="T90" fmla="*/ 184 w 888"/>
                <a:gd name="T91" fmla="*/ 381 h 880"/>
                <a:gd name="T92" fmla="*/ 191 w 888"/>
                <a:gd name="T93" fmla="*/ 344 h 880"/>
                <a:gd name="T94" fmla="*/ 196 w 888"/>
                <a:gd name="T95" fmla="*/ 308 h 880"/>
                <a:gd name="T96" fmla="*/ 198 w 888"/>
                <a:gd name="T97" fmla="*/ 276 h 880"/>
                <a:gd name="T98" fmla="*/ 197 w 888"/>
                <a:gd name="T99" fmla="*/ 245 h 880"/>
                <a:gd name="T100" fmla="*/ 194 w 888"/>
                <a:gd name="T101" fmla="*/ 216 h 880"/>
                <a:gd name="T102" fmla="*/ 186 w 888"/>
                <a:gd name="T103" fmla="*/ 185 h 880"/>
                <a:gd name="T104" fmla="*/ 175 w 888"/>
                <a:gd name="T105" fmla="*/ 156 h 880"/>
                <a:gd name="T106" fmla="*/ 224 w 888"/>
                <a:gd name="T107" fmla="*/ 119 h 880"/>
                <a:gd name="T108" fmla="*/ 274 w 888"/>
                <a:gd name="T109" fmla="*/ 87 h 880"/>
                <a:gd name="T110" fmla="*/ 327 w 888"/>
                <a:gd name="T111" fmla="*/ 60 h 880"/>
                <a:gd name="T112" fmla="*/ 380 w 888"/>
                <a:gd name="T113" fmla="*/ 37 h 880"/>
                <a:gd name="T114" fmla="*/ 437 w 888"/>
                <a:gd name="T115" fmla="*/ 20 h 880"/>
                <a:gd name="T116" fmla="*/ 493 w 888"/>
                <a:gd name="T117" fmla="*/ 8 h 880"/>
                <a:gd name="T118" fmla="*/ 550 w 888"/>
                <a:gd name="T119" fmla="*/ 2 h 880"/>
                <a:gd name="T120" fmla="*/ 607 w 888"/>
                <a:gd name="T121" fmla="*/ 0 h 8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88" h="880">
                  <a:moveTo>
                    <a:pt x="607" y="0"/>
                  </a:moveTo>
                  <a:lnTo>
                    <a:pt x="665" y="3"/>
                  </a:lnTo>
                  <a:lnTo>
                    <a:pt x="722" y="10"/>
                  </a:lnTo>
                  <a:lnTo>
                    <a:pt x="778" y="23"/>
                  </a:lnTo>
                  <a:lnTo>
                    <a:pt x="833" y="41"/>
                  </a:lnTo>
                  <a:lnTo>
                    <a:pt x="888" y="65"/>
                  </a:lnTo>
                  <a:lnTo>
                    <a:pt x="716" y="237"/>
                  </a:lnTo>
                  <a:lnTo>
                    <a:pt x="672" y="228"/>
                  </a:lnTo>
                  <a:lnTo>
                    <a:pt x="626" y="223"/>
                  </a:lnTo>
                  <a:lnTo>
                    <a:pt x="581" y="222"/>
                  </a:lnTo>
                  <a:lnTo>
                    <a:pt x="536" y="227"/>
                  </a:lnTo>
                  <a:lnTo>
                    <a:pt x="492" y="236"/>
                  </a:lnTo>
                  <a:lnTo>
                    <a:pt x="449" y="250"/>
                  </a:lnTo>
                  <a:lnTo>
                    <a:pt x="406" y="268"/>
                  </a:lnTo>
                  <a:lnTo>
                    <a:pt x="365" y="291"/>
                  </a:lnTo>
                  <a:lnTo>
                    <a:pt x="327" y="319"/>
                  </a:lnTo>
                  <a:lnTo>
                    <a:pt x="291" y="352"/>
                  </a:lnTo>
                  <a:lnTo>
                    <a:pt x="258" y="389"/>
                  </a:lnTo>
                  <a:lnTo>
                    <a:pt x="230" y="428"/>
                  </a:lnTo>
                  <a:lnTo>
                    <a:pt x="206" y="471"/>
                  </a:lnTo>
                  <a:lnTo>
                    <a:pt x="188" y="514"/>
                  </a:lnTo>
                  <a:lnTo>
                    <a:pt x="175" y="560"/>
                  </a:lnTo>
                  <a:lnTo>
                    <a:pt x="166" y="606"/>
                  </a:lnTo>
                  <a:lnTo>
                    <a:pt x="163" y="653"/>
                  </a:lnTo>
                  <a:lnTo>
                    <a:pt x="164" y="700"/>
                  </a:lnTo>
                  <a:lnTo>
                    <a:pt x="170" y="747"/>
                  </a:lnTo>
                  <a:lnTo>
                    <a:pt x="182" y="792"/>
                  </a:lnTo>
                  <a:lnTo>
                    <a:pt x="198" y="836"/>
                  </a:lnTo>
                  <a:lnTo>
                    <a:pt x="220" y="880"/>
                  </a:lnTo>
                  <a:lnTo>
                    <a:pt x="172" y="860"/>
                  </a:lnTo>
                  <a:lnTo>
                    <a:pt x="129" y="839"/>
                  </a:lnTo>
                  <a:lnTo>
                    <a:pt x="90" y="820"/>
                  </a:lnTo>
                  <a:lnTo>
                    <a:pt x="56" y="803"/>
                  </a:lnTo>
                  <a:lnTo>
                    <a:pt x="26" y="787"/>
                  </a:lnTo>
                  <a:lnTo>
                    <a:pt x="0" y="774"/>
                  </a:lnTo>
                  <a:lnTo>
                    <a:pt x="18" y="734"/>
                  </a:lnTo>
                  <a:lnTo>
                    <a:pt x="35" y="694"/>
                  </a:lnTo>
                  <a:lnTo>
                    <a:pt x="49" y="651"/>
                  </a:lnTo>
                  <a:lnTo>
                    <a:pt x="68" y="633"/>
                  </a:lnTo>
                  <a:lnTo>
                    <a:pt x="86" y="613"/>
                  </a:lnTo>
                  <a:lnTo>
                    <a:pt x="104" y="589"/>
                  </a:lnTo>
                  <a:lnTo>
                    <a:pt x="123" y="556"/>
                  </a:lnTo>
                  <a:lnTo>
                    <a:pt x="141" y="517"/>
                  </a:lnTo>
                  <a:lnTo>
                    <a:pt x="157" y="473"/>
                  </a:lnTo>
                  <a:lnTo>
                    <a:pt x="173" y="421"/>
                  </a:lnTo>
                  <a:lnTo>
                    <a:pt x="184" y="381"/>
                  </a:lnTo>
                  <a:lnTo>
                    <a:pt x="191" y="344"/>
                  </a:lnTo>
                  <a:lnTo>
                    <a:pt x="196" y="308"/>
                  </a:lnTo>
                  <a:lnTo>
                    <a:pt x="198" y="276"/>
                  </a:lnTo>
                  <a:lnTo>
                    <a:pt x="197" y="245"/>
                  </a:lnTo>
                  <a:lnTo>
                    <a:pt x="194" y="216"/>
                  </a:lnTo>
                  <a:lnTo>
                    <a:pt x="186" y="185"/>
                  </a:lnTo>
                  <a:lnTo>
                    <a:pt x="175" y="156"/>
                  </a:lnTo>
                  <a:lnTo>
                    <a:pt x="224" y="119"/>
                  </a:lnTo>
                  <a:lnTo>
                    <a:pt x="274" y="87"/>
                  </a:lnTo>
                  <a:lnTo>
                    <a:pt x="327" y="60"/>
                  </a:lnTo>
                  <a:lnTo>
                    <a:pt x="380" y="37"/>
                  </a:lnTo>
                  <a:lnTo>
                    <a:pt x="437" y="20"/>
                  </a:lnTo>
                  <a:lnTo>
                    <a:pt x="493" y="8"/>
                  </a:lnTo>
                  <a:lnTo>
                    <a:pt x="550" y="2"/>
                  </a:lnTo>
                  <a:lnTo>
                    <a:pt x="6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7" name="Freeform 742"/>
            <p:cNvSpPr>
              <a:spLocks/>
            </p:cNvSpPr>
            <p:nvPr/>
          </p:nvSpPr>
          <p:spPr bwMode="auto">
            <a:xfrm>
              <a:off x="8029575" y="2995613"/>
              <a:ext cx="66675" cy="88900"/>
            </a:xfrm>
            <a:custGeom>
              <a:avLst/>
              <a:gdLst>
                <a:gd name="T0" fmla="*/ 649 w 714"/>
                <a:gd name="T1" fmla="*/ 0 h 950"/>
                <a:gd name="T2" fmla="*/ 672 w 714"/>
                <a:gd name="T3" fmla="*/ 53 h 950"/>
                <a:gd name="T4" fmla="*/ 690 w 714"/>
                <a:gd name="T5" fmla="*/ 109 h 950"/>
                <a:gd name="T6" fmla="*/ 703 w 714"/>
                <a:gd name="T7" fmla="*/ 164 h 950"/>
                <a:gd name="T8" fmla="*/ 711 w 714"/>
                <a:gd name="T9" fmla="*/ 222 h 950"/>
                <a:gd name="T10" fmla="*/ 714 w 714"/>
                <a:gd name="T11" fmla="*/ 280 h 950"/>
                <a:gd name="T12" fmla="*/ 712 w 714"/>
                <a:gd name="T13" fmla="*/ 337 h 950"/>
                <a:gd name="T14" fmla="*/ 705 w 714"/>
                <a:gd name="T15" fmla="*/ 394 h 950"/>
                <a:gd name="T16" fmla="*/ 694 w 714"/>
                <a:gd name="T17" fmla="*/ 450 h 950"/>
                <a:gd name="T18" fmla="*/ 677 w 714"/>
                <a:gd name="T19" fmla="*/ 506 h 950"/>
                <a:gd name="T20" fmla="*/ 656 w 714"/>
                <a:gd name="T21" fmla="*/ 560 h 950"/>
                <a:gd name="T22" fmla="*/ 630 w 714"/>
                <a:gd name="T23" fmla="*/ 613 h 950"/>
                <a:gd name="T24" fmla="*/ 599 w 714"/>
                <a:gd name="T25" fmla="*/ 663 h 950"/>
                <a:gd name="T26" fmla="*/ 563 w 714"/>
                <a:gd name="T27" fmla="*/ 711 h 950"/>
                <a:gd name="T28" fmla="*/ 521 w 714"/>
                <a:gd name="T29" fmla="*/ 756 h 950"/>
                <a:gd name="T30" fmla="*/ 480 w 714"/>
                <a:gd name="T31" fmla="*/ 796 h 950"/>
                <a:gd name="T32" fmla="*/ 436 w 714"/>
                <a:gd name="T33" fmla="*/ 830 h 950"/>
                <a:gd name="T34" fmla="*/ 390 w 714"/>
                <a:gd name="T35" fmla="*/ 859 h 950"/>
                <a:gd name="T36" fmla="*/ 342 w 714"/>
                <a:gd name="T37" fmla="*/ 886 h 950"/>
                <a:gd name="T38" fmla="*/ 292 w 714"/>
                <a:gd name="T39" fmla="*/ 907 h 950"/>
                <a:gd name="T40" fmla="*/ 241 w 714"/>
                <a:gd name="T41" fmla="*/ 924 h 950"/>
                <a:gd name="T42" fmla="*/ 190 w 714"/>
                <a:gd name="T43" fmla="*/ 937 h 950"/>
                <a:gd name="T44" fmla="*/ 138 w 714"/>
                <a:gd name="T45" fmla="*/ 946 h 950"/>
                <a:gd name="T46" fmla="*/ 84 w 714"/>
                <a:gd name="T47" fmla="*/ 950 h 950"/>
                <a:gd name="T48" fmla="*/ 75 w 714"/>
                <a:gd name="T49" fmla="*/ 906 h 950"/>
                <a:gd name="T50" fmla="*/ 64 w 714"/>
                <a:gd name="T51" fmla="*/ 862 h 950"/>
                <a:gd name="T52" fmla="*/ 46 w 714"/>
                <a:gd name="T53" fmla="*/ 813 h 950"/>
                <a:gd name="T54" fmla="*/ 25 w 714"/>
                <a:gd name="T55" fmla="*/ 768 h 950"/>
                <a:gd name="T56" fmla="*/ 0 w 714"/>
                <a:gd name="T57" fmla="*/ 725 h 950"/>
                <a:gd name="T58" fmla="*/ 43 w 714"/>
                <a:gd name="T59" fmla="*/ 728 h 950"/>
                <a:gd name="T60" fmla="*/ 87 w 714"/>
                <a:gd name="T61" fmla="*/ 727 h 950"/>
                <a:gd name="T62" fmla="*/ 131 w 714"/>
                <a:gd name="T63" fmla="*/ 721 h 950"/>
                <a:gd name="T64" fmla="*/ 173 w 714"/>
                <a:gd name="T65" fmla="*/ 712 h 950"/>
                <a:gd name="T66" fmla="*/ 214 w 714"/>
                <a:gd name="T67" fmla="*/ 698 h 950"/>
                <a:gd name="T68" fmla="*/ 254 w 714"/>
                <a:gd name="T69" fmla="*/ 680 h 950"/>
                <a:gd name="T70" fmla="*/ 293 w 714"/>
                <a:gd name="T71" fmla="*/ 657 h 950"/>
                <a:gd name="T72" fmla="*/ 330 w 714"/>
                <a:gd name="T73" fmla="*/ 630 h 950"/>
                <a:gd name="T74" fmla="*/ 365 w 714"/>
                <a:gd name="T75" fmla="*/ 599 h 950"/>
                <a:gd name="T76" fmla="*/ 397 w 714"/>
                <a:gd name="T77" fmla="*/ 562 h 950"/>
                <a:gd name="T78" fmla="*/ 424 w 714"/>
                <a:gd name="T79" fmla="*/ 524 h 950"/>
                <a:gd name="T80" fmla="*/ 447 w 714"/>
                <a:gd name="T81" fmla="*/ 484 h 950"/>
                <a:gd name="T82" fmla="*/ 465 w 714"/>
                <a:gd name="T83" fmla="*/ 441 h 950"/>
                <a:gd name="T84" fmla="*/ 478 w 714"/>
                <a:gd name="T85" fmla="*/ 398 h 950"/>
                <a:gd name="T86" fmla="*/ 487 w 714"/>
                <a:gd name="T87" fmla="*/ 352 h 950"/>
                <a:gd name="T88" fmla="*/ 492 w 714"/>
                <a:gd name="T89" fmla="*/ 308 h 950"/>
                <a:gd name="T90" fmla="*/ 491 w 714"/>
                <a:gd name="T91" fmla="*/ 262 h 950"/>
                <a:gd name="T92" fmla="*/ 487 w 714"/>
                <a:gd name="T93" fmla="*/ 217 h 950"/>
                <a:gd name="T94" fmla="*/ 477 w 714"/>
                <a:gd name="T95" fmla="*/ 173 h 950"/>
                <a:gd name="T96" fmla="*/ 649 w 714"/>
                <a:gd name="T97" fmla="*/ 0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14" h="950">
                  <a:moveTo>
                    <a:pt x="649" y="0"/>
                  </a:moveTo>
                  <a:lnTo>
                    <a:pt x="672" y="53"/>
                  </a:lnTo>
                  <a:lnTo>
                    <a:pt x="690" y="109"/>
                  </a:lnTo>
                  <a:lnTo>
                    <a:pt x="703" y="164"/>
                  </a:lnTo>
                  <a:lnTo>
                    <a:pt x="711" y="222"/>
                  </a:lnTo>
                  <a:lnTo>
                    <a:pt x="714" y="280"/>
                  </a:lnTo>
                  <a:lnTo>
                    <a:pt x="712" y="337"/>
                  </a:lnTo>
                  <a:lnTo>
                    <a:pt x="705" y="394"/>
                  </a:lnTo>
                  <a:lnTo>
                    <a:pt x="694" y="450"/>
                  </a:lnTo>
                  <a:lnTo>
                    <a:pt x="677" y="506"/>
                  </a:lnTo>
                  <a:lnTo>
                    <a:pt x="656" y="560"/>
                  </a:lnTo>
                  <a:lnTo>
                    <a:pt x="630" y="613"/>
                  </a:lnTo>
                  <a:lnTo>
                    <a:pt x="599" y="663"/>
                  </a:lnTo>
                  <a:lnTo>
                    <a:pt x="563" y="711"/>
                  </a:lnTo>
                  <a:lnTo>
                    <a:pt x="521" y="756"/>
                  </a:lnTo>
                  <a:lnTo>
                    <a:pt x="480" y="796"/>
                  </a:lnTo>
                  <a:lnTo>
                    <a:pt x="436" y="830"/>
                  </a:lnTo>
                  <a:lnTo>
                    <a:pt x="390" y="859"/>
                  </a:lnTo>
                  <a:lnTo>
                    <a:pt x="342" y="886"/>
                  </a:lnTo>
                  <a:lnTo>
                    <a:pt x="292" y="907"/>
                  </a:lnTo>
                  <a:lnTo>
                    <a:pt x="241" y="924"/>
                  </a:lnTo>
                  <a:lnTo>
                    <a:pt x="190" y="937"/>
                  </a:lnTo>
                  <a:lnTo>
                    <a:pt x="138" y="946"/>
                  </a:lnTo>
                  <a:lnTo>
                    <a:pt x="84" y="950"/>
                  </a:lnTo>
                  <a:lnTo>
                    <a:pt x="75" y="906"/>
                  </a:lnTo>
                  <a:lnTo>
                    <a:pt x="64" y="862"/>
                  </a:lnTo>
                  <a:lnTo>
                    <a:pt x="46" y="813"/>
                  </a:lnTo>
                  <a:lnTo>
                    <a:pt x="25" y="768"/>
                  </a:lnTo>
                  <a:lnTo>
                    <a:pt x="0" y="725"/>
                  </a:lnTo>
                  <a:lnTo>
                    <a:pt x="43" y="728"/>
                  </a:lnTo>
                  <a:lnTo>
                    <a:pt x="87" y="727"/>
                  </a:lnTo>
                  <a:lnTo>
                    <a:pt x="131" y="721"/>
                  </a:lnTo>
                  <a:lnTo>
                    <a:pt x="173" y="712"/>
                  </a:lnTo>
                  <a:lnTo>
                    <a:pt x="214" y="698"/>
                  </a:lnTo>
                  <a:lnTo>
                    <a:pt x="254" y="680"/>
                  </a:lnTo>
                  <a:lnTo>
                    <a:pt x="293" y="657"/>
                  </a:lnTo>
                  <a:lnTo>
                    <a:pt x="330" y="630"/>
                  </a:lnTo>
                  <a:lnTo>
                    <a:pt x="365" y="599"/>
                  </a:lnTo>
                  <a:lnTo>
                    <a:pt x="397" y="562"/>
                  </a:lnTo>
                  <a:lnTo>
                    <a:pt x="424" y="524"/>
                  </a:lnTo>
                  <a:lnTo>
                    <a:pt x="447" y="484"/>
                  </a:lnTo>
                  <a:lnTo>
                    <a:pt x="465" y="441"/>
                  </a:lnTo>
                  <a:lnTo>
                    <a:pt x="478" y="398"/>
                  </a:lnTo>
                  <a:lnTo>
                    <a:pt x="487" y="352"/>
                  </a:lnTo>
                  <a:lnTo>
                    <a:pt x="492" y="308"/>
                  </a:lnTo>
                  <a:lnTo>
                    <a:pt x="491" y="262"/>
                  </a:lnTo>
                  <a:lnTo>
                    <a:pt x="487" y="217"/>
                  </a:lnTo>
                  <a:lnTo>
                    <a:pt x="477" y="173"/>
                  </a:lnTo>
                  <a:lnTo>
                    <a:pt x="6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8" name="Freeform 743"/>
            <p:cNvSpPr>
              <a:spLocks/>
            </p:cNvSpPr>
            <p:nvPr/>
          </p:nvSpPr>
          <p:spPr bwMode="auto">
            <a:xfrm>
              <a:off x="8039100" y="2963863"/>
              <a:ext cx="100012" cy="161925"/>
            </a:xfrm>
            <a:custGeom>
              <a:avLst/>
              <a:gdLst>
                <a:gd name="T0" fmla="*/ 918 w 1065"/>
                <a:gd name="T1" fmla="*/ 64 h 1740"/>
                <a:gd name="T2" fmla="*/ 982 w 1065"/>
                <a:gd name="T3" fmla="*/ 196 h 1740"/>
                <a:gd name="T4" fmla="*/ 1028 w 1065"/>
                <a:gd name="T5" fmla="*/ 334 h 1740"/>
                <a:gd name="T6" fmla="*/ 1056 w 1065"/>
                <a:gd name="T7" fmla="*/ 475 h 1740"/>
                <a:gd name="T8" fmla="*/ 1065 w 1065"/>
                <a:gd name="T9" fmla="*/ 619 h 1740"/>
                <a:gd name="T10" fmla="*/ 1057 w 1065"/>
                <a:gd name="T11" fmla="*/ 762 h 1740"/>
                <a:gd name="T12" fmla="*/ 1030 w 1065"/>
                <a:gd name="T13" fmla="*/ 904 h 1740"/>
                <a:gd name="T14" fmla="*/ 985 w 1065"/>
                <a:gd name="T15" fmla="*/ 1042 h 1740"/>
                <a:gd name="T16" fmla="*/ 922 w 1065"/>
                <a:gd name="T17" fmla="*/ 1173 h 1740"/>
                <a:gd name="T18" fmla="*/ 839 w 1065"/>
                <a:gd name="T19" fmla="*/ 1298 h 1740"/>
                <a:gd name="T20" fmla="*/ 740 w 1065"/>
                <a:gd name="T21" fmla="*/ 1414 h 1740"/>
                <a:gd name="T22" fmla="*/ 622 w 1065"/>
                <a:gd name="T23" fmla="*/ 1516 h 1740"/>
                <a:gd name="T24" fmla="*/ 496 w 1065"/>
                <a:gd name="T25" fmla="*/ 1600 h 1740"/>
                <a:gd name="T26" fmla="*/ 361 w 1065"/>
                <a:gd name="T27" fmla="*/ 1663 h 1740"/>
                <a:gd name="T28" fmla="*/ 221 w 1065"/>
                <a:gd name="T29" fmla="*/ 1709 h 1740"/>
                <a:gd name="T30" fmla="*/ 77 w 1065"/>
                <a:gd name="T31" fmla="*/ 1734 h 1740"/>
                <a:gd name="T32" fmla="*/ 5 w 1065"/>
                <a:gd name="T33" fmla="*/ 1739 h 1740"/>
                <a:gd name="T34" fmla="*/ 4 w 1065"/>
                <a:gd name="T35" fmla="*/ 1662 h 1740"/>
                <a:gd name="T36" fmla="*/ 0 w 1065"/>
                <a:gd name="T37" fmla="*/ 1495 h 1740"/>
                <a:gd name="T38" fmla="*/ 124 w 1065"/>
                <a:gd name="T39" fmla="*/ 1480 h 1740"/>
                <a:gd name="T40" fmla="*/ 245 w 1065"/>
                <a:gd name="T41" fmla="*/ 1446 h 1740"/>
                <a:gd name="T42" fmla="*/ 360 w 1065"/>
                <a:gd name="T43" fmla="*/ 1395 h 1740"/>
                <a:gd name="T44" fmla="*/ 469 w 1065"/>
                <a:gd name="T45" fmla="*/ 1327 h 1740"/>
                <a:gd name="T46" fmla="*/ 568 w 1065"/>
                <a:gd name="T47" fmla="*/ 1241 h 1740"/>
                <a:gd name="T48" fmla="*/ 655 w 1065"/>
                <a:gd name="T49" fmla="*/ 1139 h 1740"/>
                <a:gd name="T50" fmla="*/ 724 w 1065"/>
                <a:gd name="T51" fmla="*/ 1029 h 1740"/>
                <a:gd name="T52" fmla="*/ 775 w 1065"/>
                <a:gd name="T53" fmla="*/ 912 h 1740"/>
                <a:gd name="T54" fmla="*/ 808 w 1065"/>
                <a:gd name="T55" fmla="*/ 789 h 1740"/>
                <a:gd name="T56" fmla="*/ 823 w 1065"/>
                <a:gd name="T57" fmla="*/ 664 h 1740"/>
                <a:gd name="T58" fmla="*/ 820 w 1065"/>
                <a:gd name="T59" fmla="*/ 538 h 1740"/>
                <a:gd name="T60" fmla="*/ 799 w 1065"/>
                <a:gd name="T61" fmla="*/ 414 h 1740"/>
                <a:gd name="T62" fmla="*/ 761 w 1065"/>
                <a:gd name="T63" fmla="*/ 292 h 1740"/>
                <a:gd name="T64" fmla="*/ 704 w 1065"/>
                <a:gd name="T65" fmla="*/ 177 h 1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65" h="1740">
                  <a:moveTo>
                    <a:pt x="879" y="0"/>
                  </a:moveTo>
                  <a:lnTo>
                    <a:pt x="918" y="64"/>
                  </a:lnTo>
                  <a:lnTo>
                    <a:pt x="953" y="129"/>
                  </a:lnTo>
                  <a:lnTo>
                    <a:pt x="982" y="196"/>
                  </a:lnTo>
                  <a:lnTo>
                    <a:pt x="1008" y="264"/>
                  </a:lnTo>
                  <a:lnTo>
                    <a:pt x="1028" y="334"/>
                  </a:lnTo>
                  <a:lnTo>
                    <a:pt x="1044" y="404"/>
                  </a:lnTo>
                  <a:lnTo>
                    <a:pt x="1056" y="475"/>
                  </a:lnTo>
                  <a:lnTo>
                    <a:pt x="1063" y="547"/>
                  </a:lnTo>
                  <a:lnTo>
                    <a:pt x="1065" y="619"/>
                  </a:lnTo>
                  <a:lnTo>
                    <a:pt x="1063" y="690"/>
                  </a:lnTo>
                  <a:lnTo>
                    <a:pt x="1057" y="762"/>
                  </a:lnTo>
                  <a:lnTo>
                    <a:pt x="1045" y="833"/>
                  </a:lnTo>
                  <a:lnTo>
                    <a:pt x="1030" y="904"/>
                  </a:lnTo>
                  <a:lnTo>
                    <a:pt x="1010" y="973"/>
                  </a:lnTo>
                  <a:lnTo>
                    <a:pt x="985" y="1042"/>
                  </a:lnTo>
                  <a:lnTo>
                    <a:pt x="955" y="1109"/>
                  </a:lnTo>
                  <a:lnTo>
                    <a:pt x="922" y="1173"/>
                  </a:lnTo>
                  <a:lnTo>
                    <a:pt x="882" y="1237"/>
                  </a:lnTo>
                  <a:lnTo>
                    <a:pt x="839" y="1298"/>
                  </a:lnTo>
                  <a:lnTo>
                    <a:pt x="792" y="1357"/>
                  </a:lnTo>
                  <a:lnTo>
                    <a:pt x="740" y="1414"/>
                  </a:lnTo>
                  <a:lnTo>
                    <a:pt x="683" y="1467"/>
                  </a:lnTo>
                  <a:lnTo>
                    <a:pt x="622" y="1516"/>
                  </a:lnTo>
                  <a:lnTo>
                    <a:pt x="560" y="1560"/>
                  </a:lnTo>
                  <a:lnTo>
                    <a:pt x="496" y="1600"/>
                  </a:lnTo>
                  <a:lnTo>
                    <a:pt x="429" y="1634"/>
                  </a:lnTo>
                  <a:lnTo>
                    <a:pt x="361" y="1663"/>
                  </a:lnTo>
                  <a:lnTo>
                    <a:pt x="292" y="1688"/>
                  </a:lnTo>
                  <a:lnTo>
                    <a:pt x="221" y="1709"/>
                  </a:lnTo>
                  <a:lnTo>
                    <a:pt x="149" y="1724"/>
                  </a:lnTo>
                  <a:lnTo>
                    <a:pt x="77" y="1734"/>
                  </a:lnTo>
                  <a:lnTo>
                    <a:pt x="5" y="1740"/>
                  </a:lnTo>
                  <a:lnTo>
                    <a:pt x="5" y="1739"/>
                  </a:lnTo>
                  <a:lnTo>
                    <a:pt x="4" y="1700"/>
                  </a:lnTo>
                  <a:lnTo>
                    <a:pt x="4" y="1662"/>
                  </a:lnTo>
                  <a:lnTo>
                    <a:pt x="3" y="1576"/>
                  </a:lnTo>
                  <a:lnTo>
                    <a:pt x="0" y="1495"/>
                  </a:lnTo>
                  <a:lnTo>
                    <a:pt x="63" y="1490"/>
                  </a:lnTo>
                  <a:lnTo>
                    <a:pt x="124" y="1480"/>
                  </a:lnTo>
                  <a:lnTo>
                    <a:pt x="184" y="1465"/>
                  </a:lnTo>
                  <a:lnTo>
                    <a:pt x="245" y="1446"/>
                  </a:lnTo>
                  <a:lnTo>
                    <a:pt x="303" y="1423"/>
                  </a:lnTo>
                  <a:lnTo>
                    <a:pt x="360" y="1395"/>
                  </a:lnTo>
                  <a:lnTo>
                    <a:pt x="415" y="1363"/>
                  </a:lnTo>
                  <a:lnTo>
                    <a:pt x="469" y="1327"/>
                  </a:lnTo>
                  <a:lnTo>
                    <a:pt x="520" y="1285"/>
                  </a:lnTo>
                  <a:lnTo>
                    <a:pt x="568" y="1241"/>
                  </a:lnTo>
                  <a:lnTo>
                    <a:pt x="614" y="1191"/>
                  </a:lnTo>
                  <a:lnTo>
                    <a:pt x="655" y="1139"/>
                  </a:lnTo>
                  <a:lnTo>
                    <a:pt x="692" y="1085"/>
                  </a:lnTo>
                  <a:lnTo>
                    <a:pt x="724" y="1029"/>
                  </a:lnTo>
                  <a:lnTo>
                    <a:pt x="752" y="971"/>
                  </a:lnTo>
                  <a:lnTo>
                    <a:pt x="775" y="912"/>
                  </a:lnTo>
                  <a:lnTo>
                    <a:pt x="793" y="851"/>
                  </a:lnTo>
                  <a:lnTo>
                    <a:pt x="808" y="789"/>
                  </a:lnTo>
                  <a:lnTo>
                    <a:pt x="817" y="727"/>
                  </a:lnTo>
                  <a:lnTo>
                    <a:pt x="823" y="664"/>
                  </a:lnTo>
                  <a:lnTo>
                    <a:pt x="823" y="601"/>
                  </a:lnTo>
                  <a:lnTo>
                    <a:pt x="820" y="538"/>
                  </a:lnTo>
                  <a:lnTo>
                    <a:pt x="812" y="475"/>
                  </a:lnTo>
                  <a:lnTo>
                    <a:pt x="799" y="414"/>
                  </a:lnTo>
                  <a:lnTo>
                    <a:pt x="782" y="353"/>
                  </a:lnTo>
                  <a:lnTo>
                    <a:pt x="761" y="292"/>
                  </a:lnTo>
                  <a:lnTo>
                    <a:pt x="735" y="234"/>
                  </a:lnTo>
                  <a:lnTo>
                    <a:pt x="704" y="177"/>
                  </a:lnTo>
                  <a:lnTo>
                    <a:pt x="8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9" name="Freeform 744"/>
            <p:cNvSpPr>
              <a:spLocks/>
            </p:cNvSpPr>
            <p:nvPr/>
          </p:nvSpPr>
          <p:spPr bwMode="auto">
            <a:xfrm>
              <a:off x="8013700" y="2903538"/>
              <a:ext cx="139700" cy="139700"/>
            </a:xfrm>
            <a:custGeom>
              <a:avLst/>
              <a:gdLst>
                <a:gd name="T0" fmla="*/ 1242 w 1489"/>
                <a:gd name="T1" fmla="*/ 0 h 1498"/>
                <a:gd name="T2" fmla="*/ 1271 w 1489"/>
                <a:gd name="T3" fmla="*/ 219 h 1498"/>
                <a:gd name="T4" fmla="*/ 1489 w 1489"/>
                <a:gd name="T5" fmla="*/ 248 h 1498"/>
                <a:gd name="T6" fmla="*/ 1201 w 1489"/>
                <a:gd name="T7" fmla="*/ 538 h 1498"/>
                <a:gd name="T8" fmla="*/ 1092 w 1489"/>
                <a:gd name="T9" fmla="*/ 524 h 1498"/>
                <a:gd name="T10" fmla="*/ 437 w 1489"/>
                <a:gd name="T11" fmla="*/ 1182 h 1498"/>
                <a:gd name="T12" fmla="*/ 448 w 1489"/>
                <a:gd name="T13" fmla="*/ 1214 h 1498"/>
                <a:gd name="T14" fmla="*/ 453 w 1489"/>
                <a:gd name="T15" fmla="*/ 1246 h 1498"/>
                <a:gd name="T16" fmla="*/ 454 w 1489"/>
                <a:gd name="T17" fmla="*/ 1280 h 1498"/>
                <a:gd name="T18" fmla="*/ 450 w 1489"/>
                <a:gd name="T19" fmla="*/ 1313 h 1498"/>
                <a:gd name="T20" fmla="*/ 442 w 1489"/>
                <a:gd name="T21" fmla="*/ 1344 h 1498"/>
                <a:gd name="T22" fmla="*/ 429 w 1489"/>
                <a:gd name="T23" fmla="*/ 1376 h 1498"/>
                <a:gd name="T24" fmla="*/ 411 w 1489"/>
                <a:gd name="T25" fmla="*/ 1405 h 1498"/>
                <a:gd name="T26" fmla="*/ 388 w 1489"/>
                <a:gd name="T27" fmla="*/ 1431 h 1498"/>
                <a:gd name="T28" fmla="*/ 363 w 1489"/>
                <a:gd name="T29" fmla="*/ 1454 h 1498"/>
                <a:gd name="T30" fmla="*/ 335 w 1489"/>
                <a:gd name="T31" fmla="*/ 1472 h 1498"/>
                <a:gd name="T32" fmla="*/ 306 w 1489"/>
                <a:gd name="T33" fmla="*/ 1485 h 1498"/>
                <a:gd name="T34" fmla="*/ 274 w 1489"/>
                <a:gd name="T35" fmla="*/ 1494 h 1498"/>
                <a:gd name="T36" fmla="*/ 243 w 1489"/>
                <a:gd name="T37" fmla="*/ 1498 h 1498"/>
                <a:gd name="T38" fmla="*/ 211 w 1489"/>
                <a:gd name="T39" fmla="*/ 1498 h 1498"/>
                <a:gd name="T40" fmla="*/ 180 w 1489"/>
                <a:gd name="T41" fmla="*/ 1494 h 1498"/>
                <a:gd name="T42" fmla="*/ 149 w 1489"/>
                <a:gd name="T43" fmla="*/ 1485 h 1498"/>
                <a:gd name="T44" fmla="*/ 120 w 1489"/>
                <a:gd name="T45" fmla="*/ 1472 h 1498"/>
                <a:gd name="T46" fmla="*/ 92 w 1489"/>
                <a:gd name="T47" fmla="*/ 1454 h 1498"/>
                <a:gd name="T48" fmla="*/ 67 w 1489"/>
                <a:gd name="T49" fmla="*/ 1431 h 1498"/>
                <a:gd name="T50" fmla="*/ 44 w 1489"/>
                <a:gd name="T51" fmla="*/ 1406 h 1498"/>
                <a:gd name="T52" fmla="*/ 26 w 1489"/>
                <a:gd name="T53" fmla="*/ 1378 h 1498"/>
                <a:gd name="T54" fmla="*/ 13 w 1489"/>
                <a:gd name="T55" fmla="*/ 1348 h 1498"/>
                <a:gd name="T56" fmla="*/ 4 w 1489"/>
                <a:gd name="T57" fmla="*/ 1317 h 1498"/>
                <a:gd name="T58" fmla="*/ 0 w 1489"/>
                <a:gd name="T59" fmla="*/ 1286 h 1498"/>
                <a:gd name="T60" fmla="*/ 0 w 1489"/>
                <a:gd name="T61" fmla="*/ 1254 h 1498"/>
                <a:gd name="T62" fmla="*/ 4 w 1489"/>
                <a:gd name="T63" fmla="*/ 1222 h 1498"/>
                <a:gd name="T64" fmla="*/ 13 w 1489"/>
                <a:gd name="T65" fmla="*/ 1191 h 1498"/>
                <a:gd name="T66" fmla="*/ 26 w 1489"/>
                <a:gd name="T67" fmla="*/ 1162 h 1498"/>
                <a:gd name="T68" fmla="*/ 44 w 1489"/>
                <a:gd name="T69" fmla="*/ 1133 h 1498"/>
                <a:gd name="T70" fmla="*/ 67 w 1489"/>
                <a:gd name="T71" fmla="*/ 1108 h 1498"/>
                <a:gd name="T72" fmla="*/ 93 w 1489"/>
                <a:gd name="T73" fmla="*/ 1085 h 1498"/>
                <a:gd name="T74" fmla="*/ 122 w 1489"/>
                <a:gd name="T75" fmla="*/ 1067 h 1498"/>
                <a:gd name="T76" fmla="*/ 152 w 1489"/>
                <a:gd name="T77" fmla="*/ 1054 h 1498"/>
                <a:gd name="T78" fmla="*/ 184 w 1489"/>
                <a:gd name="T79" fmla="*/ 1045 h 1498"/>
                <a:gd name="T80" fmla="*/ 217 w 1489"/>
                <a:gd name="T81" fmla="*/ 1041 h 1498"/>
                <a:gd name="T82" fmla="*/ 250 w 1489"/>
                <a:gd name="T83" fmla="*/ 1042 h 1498"/>
                <a:gd name="T84" fmla="*/ 283 w 1489"/>
                <a:gd name="T85" fmla="*/ 1047 h 1498"/>
                <a:gd name="T86" fmla="*/ 315 w 1489"/>
                <a:gd name="T87" fmla="*/ 1059 h 1498"/>
                <a:gd name="T88" fmla="*/ 968 w 1489"/>
                <a:gd name="T89" fmla="*/ 400 h 1498"/>
                <a:gd name="T90" fmla="*/ 954 w 1489"/>
                <a:gd name="T91" fmla="*/ 291 h 1498"/>
                <a:gd name="T92" fmla="*/ 1242 w 1489"/>
                <a:gd name="T93" fmla="*/ 0 h 1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89" h="1498">
                  <a:moveTo>
                    <a:pt x="1242" y="0"/>
                  </a:moveTo>
                  <a:lnTo>
                    <a:pt x="1271" y="219"/>
                  </a:lnTo>
                  <a:lnTo>
                    <a:pt x="1489" y="248"/>
                  </a:lnTo>
                  <a:lnTo>
                    <a:pt x="1201" y="538"/>
                  </a:lnTo>
                  <a:lnTo>
                    <a:pt x="1092" y="524"/>
                  </a:lnTo>
                  <a:lnTo>
                    <a:pt x="437" y="1182"/>
                  </a:lnTo>
                  <a:lnTo>
                    <a:pt x="448" y="1214"/>
                  </a:lnTo>
                  <a:lnTo>
                    <a:pt x="453" y="1246"/>
                  </a:lnTo>
                  <a:lnTo>
                    <a:pt x="454" y="1280"/>
                  </a:lnTo>
                  <a:lnTo>
                    <a:pt x="450" y="1313"/>
                  </a:lnTo>
                  <a:lnTo>
                    <a:pt x="442" y="1344"/>
                  </a:lnTo>
                  <a:lnTo>
                    <a:pt x="429" y="1376"/>
                  </a:lnTo>
                  <a:lnTo>
                    <a:pt x="411" y="1405"/>
                  </a:lnTo>
                  <a:lnTo>
                    <a:pt x="388" y="1431"/>
                  </a:lnTo>
                  <a:lnTo>
                    <a:pt x="363" y="1454"/>
                  </a:lnTo>
                  <a:lnTo>
                    <a:pt x="335" y="1472"/>
                  </a:lnTo>
                  <a:lnTo>
                    <a:pt x="306" y="1485"/>
                  </a:lnTo>
                  <a:lnTo>
                    <a:pt x="274" y="1494"/>
                  </a:lnTo>
                  <a:lnTo>
                    <a:pt x="243" y="1498"/>
                  </a:lnTo>
                  <a:lnTo>
                    <a:pt x="211" y="1498"/>
                  </a:lnTo>
                  <a:lnTo>
                    <a:pt x="180" y="1494"/>
                  </a:lnTo>
                  <a:lnTo>
                    <a:pt x="149" y="1485"/>
                  </a:lnTo>
                  <a:lnTo>
                    <a:pt x="120" y="1472"/>
                  </a:lnTo>
                  <a:lnTo>
                    <a:pt x="92" y="1454"/>
                  </a:lnTo>
                  <a:lnTo>
                    <a:pt x="67" y="1431"/>
                  </a:lnTo>
                  <a:lnTo>
                    <a:pt x="44" y="1406"/>
                  </a:lnTo>
                  <a:lnTo>
                    <a:pt x="26" y="1378"/>
                  </a:lnTo>
                  <a:lnTo>
                    <a:pt x="13" y="1348"/>
                  </a:lnTo>
                  <a:lnTo>
                    <a:pt x="4" y="1317"/>
                  </a:lnTo>
                  <a:lnTo>
                    <a:pt x="0" y="1286"/>
                  </a:lnTo>
                  <a:lnTo>
                    <a:pt x="0" y="1254"/>
                  </a:lnTo>
                  <a:lnTo>
                    <a:pt x="4" y="1222"/>
                  </a:lnTo>
                  <a:lnTo>
                    <a:pt x="13" y="1191"/>
                  </a:lnTo>
                  <a:lnTo>
                    <a:pt x="26" y="1162"/>
                  </a:lnTo>
                  <a:lnTo>
                    <a:pt x="44" y="1133"/>
                  </a:lnTo>
                  <a:lnTo>
                    <a:pt x="67" y="1108"/>
                  </a:lnTo>
                  <a:lnTo>
                    <a:pt x="93" y="1085"/>
                  </a:lnTo>
                  <a:lnTo>
                    <a:pt x="122" y="1067"/>
                  </a:lnTo>
                  <a:lnTo>
                    <a:pt x="152" y="1054"/>
                  </a:lnTo>
                  <a:lnTo>
                    <a:pt x="184" y="1045"/>
                  </a:lnTo>
                  <a:lnTo>
                    <a:pt x="217" y="1041"/>
                  </a:lnTo>
                  <a:lnTo>
                    <a:pt x="250" y="1042"/>
                  </a:lnTo>
                  <a:lnTo>
                    <a:pt x="283" y="1047"/>
                  </a:lnTo>
                  <a:lnTo>
                    <a:pt x="315" y="1059"/>
                  </a:lnTo>
                  <a:lnTo>
                    <a:pt x="968" y="400"/>
                  </a:lnTo>
                  <a:lnTo>
                    <a:pt x="954" y="291"/>
                  </a:lnTo>
                  <a:lnTo>
                    <a:pt x="12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0" name="Freeform 745"/>
            <p:cNvSpPr>
              <a:spLocks/>
            </p:cNvSpPr>
            <p:nvPr/>
          </p:nvSpPr>
          <p:spPr bwMode="auto">
            <a:xfrm>
              <a:off x="7988300" y="2917825"/>
              <a:ext cx="104775" cy="33337"/>
            </a:xfrm>
            <a:custGeom>
              <a:avLst/>
              <a:gdLst>
                <a:gd name="T0" fmla="*/ 529 w 1123"/>
                <a:gd name="T1" fmla="*/ 0 h 363"/>
                <a:gd name="T2" fmla="*/ 608 w 1123"/>
                <a:gd name="T3" fmla="*/ 4 h 363"/>
                <a:gd name="T4" fmla="*/ 685 w 1123"/>
                <a:gd name="T5" fmla="*/ 14 h 363"/>
                <a:gd name="T6" fmla="*/ 761 w 1123"/>
                <a:gd name="T7" fmla="*/ 29 h 363"/>
                <a:gd name="T8" fmla="*/ 837 w 1123"/>
                <a:gd name="T9" fmla="*/ 49 h 363"/>
                <a:gd name="T10" fmla="*/ 911 w 1123"/>
                <a:gd name="T11" fmla="*/ 75 h 363"/>
                <a:gd name="T12" fmla="*/ 984 w 1123"/>
                <a:gd name="T13" fmla="*/ 107 h 363"/>
                <a:gd name="T14" fmla="*/ 1055 w 1123"/>
                <a:gd name="T15" fmla="*/ 144 h 363"/>
                <a:gd name="T16" fmla="*/ 1123 w 1123"/>
                <a:gd name="T17" fmla="*/ 186 h 363"/>
                <a:gd name="T18" fmla="*/ 947 w 1123"/>
                <a:gd name="T19" fmla="*/ 363 h 363"/>
                <a:gd name="T20" fmla="*/ 886 w 1123"/>
                <a:gd name="T21" fmla="*/ 330 h 363"/>
                <a:gd name="T22" fmla="*/ 822 w 1123"/>
                <a:gd name="T23" fmla="*/ 302 h 363"/>
                <a:gd name="T24" fmla="*/ 756 w 1123"/>
                <a:gd name="T25" fmla="*/ 279 h 363"/>
                <a:gd name="T26" fmla="*/ 689 w 1123"/>
                <a:gd name="T27" fmla="*/ 262 h 363"/>
                <a:gd name="T28" fmla="*/ 622 w 1123"/>
                <a:gd name="T29" fmla="*/ 250 h 363"/>
                <a:gd name="T30" fmla="*/ 553 w 1123"/>
                <a:gd name="T31" fmla="*/ 244 h 363"/>
                <a:gd name="T32" fmla="*/ 485 w 1123"/>
                <a:gd name="T33" fmla="*/ 243 h 363"/>
                <a:gd name="T34" fmla="*/ 417 w 1123"/>
                <a:gd name="T35" fmla="*/ 247 h 363"/>
                <a:gd name="T36" fmla="*/ 349 w 1123"/>
                <a:gd name="T37" fmla="*/ 257 h 363"/>
                <a:gd name="T38" fmla="*/ 281 w 1123"/>
                <a:gd name="T39" fmla="*/ 272 h 363"/>
                <a:gd name="T40" fmla="*/ 215 w 1123"/>
                <a:gd name="T41" fmla="*/ 292 h 363"/>
                <a:gd name="T42" fmla="*/ 151 w 1123"/>
                <a:gd name="T43" fmla="*/ 319 h 363"/>
                <a:gd name="T44" fmla="*/ 87 w 1123"/>
                <a:gd name="T45" fmla="*/ 350 h 363"/>
                <a:gd name="T46" fmla="*/ 79 w 1123"/>
                <a:gd name="T47" fmla="*/ 297 h 363"/>
                <a:gd name="T48" fmla="*/ 66 w 1123"/>
                <a:gd name="T49" fmla="*/ 250 h 363"/>
                <a:gd name="T50" fmla="*/ 49 w 1123"/>
                <a:gd name="T51" fmla="*/ 206 h 363"/>
                <a:gd name="T52" fmla="*/ 29 w 1123"/>
                <a:gd name="T53" fmla="*/ 164 h 363"/>
                <a:gd name="T54" fmla="*/ 5 w 1123"/>
                <a:gd name="T55" fmla="*/ 127 h 363"/>
                <a:gd name="T56" fmla="*/ 0 w 1123"/>
                <a:gd name="T57" fmla="*/ 121 h 363"/>
                <a:gd name="T58" fmla="*/ 72 w 1123"/>
                <a:gd name="T59" fmla="*/ 87 h 363"/>
                <a:gd name="T60" fmla="*/ 146 w 1123"/>
                <a:gd name="T61" fmla="*/ 59 h 363"/>
                <a:gd name="T62" fmla="*/ 221 w 1123"/>
                <a:gd name="T63" fmla="*/ 36 h 363"/>
                <a:gd name="T64" fmla="*/ 297 w 1123"/>
                <a:gd name="T65" fmla="*/ 19 h 363"/>
                <a:gd name="T66" fmla="*/ 374 w 1123"/>
                <a:gd name="T67" fmla="*/ 7 h 363"/>
                <a:gd name="T68" fmla="*/ 452 w 1123"/>
                <a:gd name="T69" fmla="*/ 1 h 363"/>
                <a:gd name="T70" fmla="*/ 529 w 1123"/>
                <a:gd name="T71" fmla="*/ 0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3" h="363">
                  <a:moveTo>
                    <a:pt x="529" y="0"/>
                  </a:moveTo>
                  <a:lnTo>
                    <a:pt x="608" y="4"/>
                  </a:lnTo>
                  <a:lnTo>
                    <a:pt x="685" y="14"/>
                  </a:lnTo>
                  <a:lnTo>
                    <a:pt x="761" y="29"/>
                  </a:lnTo>
                  <a:lnTo>
                    <a:pt x="837" y="49"/>
                  </a:lnTo>
                  <a:lnTo>
                    <a:pt x="911" y="75"/>
                  </a:lnTo>
                  <a:lnTo>
                    <a:pt x="984" y="107"/>
                  </a:lnTo>
                  <a:lnTo>
                    <a:pt x="1055" y="144"/>
                  </a:lnTo>
                  <a:lnTo>
                    <a:pt x="1123" y="186"/>
                  </a:lnTo>
                  <a:lnTo>
                    <a:pt x="947" y="363"/>
                  </a:lnTo>
                  <a:lnTo>
                    <a:pt x="886" y="330"/>
                  </a:lnTo>
                  <a:lnTo>
                    <a:pt x="822" y="302"/>
                  </a:lnTo>
                  <a:lnTo>
                    <a:pt x="756" y="279"/>
                  </a:lnTo>
                  <a:lnTo>
                    <a:pt x="689" y="262"/>
                  </a:lnTo>
                  <a:lnTo>
                    <a:pt x="622" y="250"/>
                  </a:lnTo>
                  <a:lnTo>
                    <a:pt x="553" y="244"/>
                  </a:lnTo>
                  <a:lnTo>
                    <a:pt x="485" y="243"/>
                  </a:lnTo>
                  <a:lnTo>
                    <a:pt x="417" y="247"/>
                  </a:lnTo>
                  <a:lnTo>
                    <a:pt x="349" y="257"/>
                  </a:lnTo>
                  <a:lnTo>
                    <a:pt x="281" y="272"/>
                  </a:lnTo>
                  <a:lnTo>
                    <a:pt x="215" y="292"/>
                  </a:lnTo>
                  <a:lnTo>
                    <a:pt x="151" y="319"/>
                  </a:lnTo>
                  <a:lnTo>
                    <a:pt x="87" y="350"/>
                  </a:lnTo>
                  <a:lnTo>
                    <a:pt x="79" y="297"/>
                  </a:lnTo>
                  <a:lnTo>
                    <a:pt x="66" y="250"/>
                  </a:lnTo>
                  <a:lnTo>
                    <a:pt x="49" y="206"/>
                  </a:lnTo>
                  <a:lnTo>
                    <a:pt x="29" y="164"/>
                  </a:lnTo>
                  <a:lnTo>
                    <a:pt x="5" y="127"/>
                  </a:lnTo>
                  <a:lnTo>
                    <a:pt x="0" y="121"/>
                  </a:lnTo>
                  <a:lnTo>
                    <a:pt x="72" y="87"/>
                  </a:lnTo>
                  <a:lnTo>
                    <a:pt x="146" y="59"/>
                  </a:lnTo>
                  <a:lnTo>
                    <a:pt x="221" y="36"/>
                  </a:lnTo>
                  <a:lnTo>
                    <a:pt x="297" y="19"/>
                  </a:lnTo>
                  <a:lnTo>
                    <a:pt x="374" y="7"/>
                  </a:lnTo>
                  <a:lnTo>
                    <a:pt x="452" y="1"/>
                  </a:lnTo>
                  <a:lnTo>
                    <a:pt x="5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41" name="Group 1740"/>
          <p:cNvGrpSpPr/>
          <p:nvPr/>
        </p:nvGrpSpPr>
        <p:grpSpPr>
          <a:xfrm>
            <a:off x="6312534" y="3850164"/>
            <a:ext cx="307975" cy="231775"/>
            <a:chOff x="6340475" y="2898775"/>
            <a:chExt cx="307975" cy="2317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914" name="Freeform 750"/>
            <p:cNvSpPr>
              <a:spLocks noEditPoints="1"/>
            </p:cNvSpPr>
            <p:nvPr/>
          </p:nvSpPr>
          <p:spPr bwMode="auto">
            <a:xfrm>
              <a:off x="6340475" y="2898775"/>
              <a:ext cx="173038" cy="219075"/>
            </a:xfrm>
            <a:custGeom>
              <a:avLst/>
              <a:gdLst>
                <a:gd name="T0" fmla="*/ 456 w 1953"/>
                <a:gd name="T1" fmla="*/ 1805 h 2343"/>
                <a:gd name="T2" fmla="*/ 669 w 1953"/>
                <a:gd name="T3" fmla="*/ 1984 h 2343"/>
                <a:gd name="T4" fmla="*/ 816 w 1953"/>
                <a:gd name="T5" fmla="*/ 1994 h 2343"/>
                <a:gd name="T6" fmla="*/ 689 w 1953"/>
                <a:gd name="T7" fmla="*/ 1639 h 2343"/>
                <a:gd name="T8" fmla="*/ 845 w 1953"/>
                <a:gd name="T9" fmla="*/ 1090 h 2343"/>
                <a:gd name="T10" fmla="*/ 861 w 1953"/>
                <a:gd name="T11" fmla="*/ 1441 h 2343"/>
                <a:gd name="T12" fmla="*/ 1622 w 1953"/>
                <a:gd name="T13" fmla="*/ 1160 h 2343"/>
                <a:gd name="T14" fmla="*/ 866 w 1953"/>
                <a:gd name="T15" fmla="*/ 903 h 2343"/>
                <a:gd name="T16" fmla="*/ 212 w 1953"/>
                <a:gd name="T17" fmla="*/ 1102 h 2343"/>
                <a:gd name="T18" fmla="*/ 231 w 1953"/>
                <a:gd name="T19" fmla="*/ 1376 h 2343"/>
                <a:gd name="T20" fmla="*/ 635 w 1953"/>
                <a:gd name="T21" fmla="*/ 1271 h 2343"/>
                <a:gd name="T22" fmla="*/ 654 w 1953"/>
                <a:gd name="T23" fmla="*/ 903 h 2343"/>
                <a:gd name="T24" fmla="*/ 743 w 1953"/>
                <a:gd name="T25" fmla="*/ 318 h 2343"/>
                <a:gd name="T26" fmla="*/ 510 w 1953"/>
                <a:gd name="T27" fmla="*/ 484 h 2343"/>
                <a:gd name="T28" fmla="*/ 335 w 1953"/>
                <a:gd name="T29" fmla="*/ 704 h 2343"/>
                <a:gd name="T30" fmla="*/ 790 w 1953"/>
                <a:gd name="T31" fmla="*/ 433 h 2343"/>
                <a:gd name="T32" fmla="*/ 1196 w 1953"/>
                <a:gd name="T33" fmla="*/ 200 h 2343"/>
                <a:gd name="T34" fmla="*/ 1013 w 1953"/>
                <a:gd name="T35" fmla="*/ 445 h 2343"/>
                <a:gd name="T36" fmla="*/ 1559 w 1953"/>
                <a:gd name="T37" fmla="*/ 705 h 2343"/>
                <a:gd name="T38" fmla="*/ 1421 w 1953"/>
                <a:gd name="T39" fmla="*/ 362 h 2343"/>
                <a:gd name="T40" fmla="*/ 1235 w 1953"/>
                <a:gd name="T41" fmla="*/ 199 h 2343"/>
                <a:gd name="T42" fmla="*/ 1492 w 1953"/>
                <a:gd name="T43" fmla="*/ 25 h 2343"/>
                <a:gd name="T44" fmla="*/ 1809 w 1953"/>
                <a:gd name="T45" fmla="*/ 134 h 2343"/>
                <a:gd name="T46" fmla="*/ 1911 w 1953"/>
                <a:gd name="T47" fmla="*/ 262 h 2343"/>
                <a:gd name="T48" fmla="*/ 1775 w 1953"/>
                <a:gd name="T49" fmla="*/ 344 h 2343"/>
                <a:gd name="T50" fmla="*/ 1648 w 1953"/>
                <a:gd name="T51" fmla="*/ 350 h 2343"/>
                <a:gd name="T52" fmla="*/ 1749 w 1953"/>
                <a:gd name="T53" fmla="*/ 666 h 2343"/>
                <a:gd name="T54" fmla="*/ 1727 w 1953"/>
                <a:gd name="T55" fmla="*/ 833 h 2343"/>
                <a:gd name="T56" fmla="*/ 1722 w 1953"/>
                <a:gd name="T57" fmla="*/ 976 h 2343"/>
                <a:gd name="T58" fmla="*/ 1760 w 1953"/>
                <a:gd name="T59" fmla="*/ 1122 h 2343"/>
                <a:gd name="T60" fmla="*/ 1822 w 1953"/>
                <a:gd name="T61" fmla="*/ 1247 h 2343"/>
                <a:gd name="T62" fmla="*/ 1761 w 1953"/>
                <a:gd name="T63" fmla="*/ 1455 h 2343"/>
                <a:gd name="T64" fmla="*/ 1546 w 1953"/>
                <a:gd name="T65" fmla="*/ 1524 h 2343"/>
                <a:gd name="T66" fmla="*/ 1398 w 1953"/>
                <a:gd name="T67" fmla="*/ 1609 h 2343"/>
                <a:gd name="T68" fmla="*/ 963 w 1953"/>
                <a:gd name="T69" fmla="*/ 1813 h 2343"/>
                <a:gd name="T70" fmla="*/ 1139 w 1953"/>
                <a:gd name="T71" fmla="*/ 2142 h 2343"/>
                <a:gd name="T72" fmla="*/ 1253 w 1953"/>
                <a:gd name="T73" fmla="*/ 2176 h 2343"/>
                <a:gd name="T74" fmla="*/ 1268 w 1953"/>
                <a:gd name="T75" fmla="*/ 2293 h 2343"/>
                <a:gd name="T76" fmla="*/ 1152 w 1953"/>
                <a:gd name="T77" fmla="*/ 2341 h 2343"/>
                <a:gd name="T78" fmla="*/ 837 w 1953"/>
                <a:gd name="T79" fmla="*/ 2282 h 2343"/>
                <a:gd name="T80" fmla="*/ 550 w 1953"/>
                <a:gd name="T81" fmla="*/ 2148 h 2343"/>
                <a:gd name="T82" fmla="*/ 306 w 1953"/>
                <a:gd name="T83" fmla="*/ 1944 h 2343"/>
                <a:gd name="T84" fmla="*/ 127 w 1953"/>
                <a:gd name="T85" fmla="*/ 1690 h 2343"/>
                <a:gd name="T86" fmla="*/ 23 w 1953"/>
                <a:gd name="T87" fmla="*/ 1403 h 2343"/>
                <a:gd name="T88" fmla="*/ 3 w 1953"/>
                <a:gd name="T89" fmla="*/ 1094 h 2343"/>
                <a:gd name="T90" fmla="*/ 65 w 1953"/>
                <a:gd name="T91" fmla="*/ 794 h 2343"/>
                <a:gd name="T92" fmla="*/ 206 w 1953"/>
                <a:gd name="T93" fmla="*/ 522 h 2343"/>
                <a:gd name="T94" fmla="*/ 422 w 1953"/>
                <a:gd name="T95" fmla="*/ 290 h 2343"/>
                <a:gd name="T96" fmla="*/ 690 w 1953"/>
                <a:gd name="T97" fmla="*/ 120 h 2343"/>
                <a:gd name="T98" fmla="*/ 993 w 1953"/>
                <a:gd name="T99" fmla="*/ 23 h 2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53" h="2343">
                  <a:moveTo>
                    <a:pt x="334" y="1639"/>
                  </a:moveTo>
                  <a:lnTo>
                    <a:pt x="371" y="1697"/>
                  </a:lnTo>
                  <a:lnTo>
                    <a:pt x="412" y="1753"/>
                  </a:lnTo>
                  <a:lnTo>
                    <a:pt x="456" y="1805"/>
                  </a:lnTo>
                  <a:lnTo>
                    <a:pt x="505" y="1855"/>
                  </a:lnTo>
                  <a:lnTo>
                    <a:pt x="556" y="1902"/>
                  </a:lnTo>
                  <a:lnTo>
                    <a:pt x="611" y="1945"/>
                  </a:lnTo>
                  <a:lnTo>
                    <a:pt x="669" y="1984"/>
                  </a:lnTo>
                  <a:lnTo>
                    <a:pt x="730" y="2020"/>
                  </a:lnTo>
                  <a:lnTo>
                    <a:pt x="794" y="2051"/>
                  </a:lnTo>
                  <a:lnTo>
                    <a:pt x="859" y="2078"/>
                  </a:lnTo>
                  <a:lnTo>
                    <a:pt x="816" y="1994"/>
                  </a:lnTo>
                  <a:lnTo>
                    <a:pt x="778" y="1907"/>
                  </a:lnTo>
                  <a:lnTo>
                    <a:pt x="744" y="1819"/>
                  </a:lnTo>
                  <a:lnTo>
                    <a:pt x="714" y="1730"/>
                  </a:lnTo>
                  <a:lnTo>
                    <a:pt x="689" y="1639"/>
                  </a:lnTo>
                  <a:lnTo>
                    <a:pt x="334" y="1639"/>
                  </a:lnTo>
                  <a:close/>
                  <a:moveTo>
                    <a:pt x="866" y="903"/>
                  </a:moveTo>
                  <a:lnTo>
                    <a:pt x="853" y="996"/>
                  </a:lnTo>
                  <a:lnTo>
                    <a:pt x="845" y="1090"/>
                  </a:lnTo>
                  <a:lnTo>
                    <a:pt x="842" y="1185"/>
                  </a:lnTo>
                  <a:lnTo>
                    <a:pt x="844" y="1271"/>
                  </a:lnTo>
                  <a:lnTo>
                    <a:pt x="851" y="1356"/>
                  </a:lnTo>
                  <a:lnTo>
                    <a:pt x="861" y="1441"/>
                  </a:lnTo>
                  <a:lnTo>
                    <a:pt x="1599" y="1441"/>
                  </a:lnTo>
                  <a:lnTo>
                    <a:pt x="1612" y="1348"/>
                  </a:lnTo>
                  <a:lnTo>
                    <a:pt x="1620" y="1254"/>
                  </a:lnTo>
                  <a:lnTo>
                    <a:pt x="1622" y="1160"/>
                  </a:lnTo>
                  <a:lnTo>
                    <a:pt x="1620" y="1073"/>
                  </a:lnTo>
                  <a:lnTo>
                    <a:pt x="1614" y="988"/>
                  </a:lnTo>
                  <a:lnTo>
                    <a:pt x="1602" y="903"/>
                  </a:lnTo>
                  <a:lnTo>
                    <a:pt x="866" y="903"/>
                  </a:lnTo>
                  <a:close/>
                  <a:moveTo>
                    <a:pt x="249" y="903"/>
                  </a:moveTo>
                  <a:lnTo>
                    <a:pt x="232" y="968"/>
                  </a:lnTo>
                  <a:lnTo>
                    <a:pt x="219" y="1034"/>
                  </a:lnTo>
                  <a:lnTo>
                    <a:pt x="212" y="1102"/>
                  </a:lnTo>
                  <a:lnTo>
                    <a:pt x="208" y="1173"/>
                  </a:lnTo>
                  <a:lnTo>
                    <a:pt x="212" y="1241"/>
                  </a:lnTo>
                  <a:lnTo>
                    <a:pt x="219" y="1309"/>
                  </a:lnTo>
                  <a:lnTo>
                    <a:pt x="231" y="1376"/>
                  </a:lnTo>
                  <a:lnTo>
                    <a:pt x="248" y="1441"/>
                  </a:lnTo>
                  <a:lnTo>
                    <a:pt x="650" y="1441"/>
                  </a:lnTo>
                  <a:lnTo>
                    <a:pt x="640" y="1356"/>
                  </a:lnTo>
                  <a:lnTo>
                    <a:pt x="635" y="1271"/>
                  </a:lnTo>
                  <a:lnTo>
                    <a:pt x="633" y="1185"/>
                  </a:lnTo>
                  <a:lnTo>
                    <a:pt x="635" y="1090"/>
                  </a:lnTo>
                  <a:lnTo>
                    <a:pt x="642" y="996"/>
                  </a:lnTo>
                  <a:lnTo>
                    <a:pt x="654" y="903"/>
                  </a:lnTo>
                  <a:lnTo>
                    <a:pt x="249" y="903"/>
                  </a:lnTo>
                  <a:close/>
                  <a:moveTo>
                    <a:pt x="876" y="260"/>
                  </a:moveTo>
                  <a:lnTo>
                    <a:pt x="808" y="287"/>
                  </a:lnTo>
                  <a:lnTo>
                    <a:pt x="743" y="318"/>
                  </a:lnTo>
                  <a:lnTo>
                    <a:pt x="679" y="353"/>
                  </a:lnTo>
                  <a:lnTo>
                    <a:pt x="620" y="394"/>
                  </a:lnTo>
                  <a:lnTo>
                    <a:pt x="563" y="437"/>
                  </a:lnTo>
                  <a:lnTo>
                    <a:pt x="510" y="484"/>
                  </a:lnTo>
                  <a:lnTo>
                    <a:pt x="460" y="534"/>
                  </a:lnTo>
                  <a:lnTo>
                    <a:pt x="415" y="587"/>
                  </a:lnTo>
                  <a:lnTo>
                    <a:pt x="372" y="645"/>
                  </a:lnTo>
                  <a:lnTo>
                    <a:pt x="335" y="704"/>
                  </a:lnTo>
                  <a:lnTo>
                    <a:pt x="696" y="704"/>
                  </a:lnTo>
                  <a:lnTo>
                    <a:pt x="723" y="612"/>
                  </a:lnTo>
                  <a:lnTo>
                    <a:pt x="754" y="522"/>
                  </a:lnTo>
                  <a:lnTo>
                    <a:pt x="790" y="433"/>
                  </a:lnTo>
                  <a:lnTo>
                    <a:pt x="832" y="345"/>
                  </a:lnTo>
                  <a:lnTo>
                    <a:pt x="876" y="260"/>
                  </a:lnTo>
                  <a:close/>
                  <a:moveTo>
                    <a:pt x="1235" y="199"/>
                  </a:moveTo>
                  <a:lnTo>
                    <a:pt x="1196" y="200"/>
                  </a:lnTo>
                  <a:lnTo>
                    <a:pt x="1157" y="202"/>
                  </a:lnTo>
                  <a:lnTo>
                    <a:pt x="1104" y="280"/>
                  </a:lnTo>
                  <a:lnTo>
                    <a:pt x="1056" y="361"/>
                  </a:lnTo>
                  <a:lnTo>
                    <a:pt x="1013" y="445"/>
                  </a:lnTo>
                  <a:lnTo>
                    <a:pt x="975" y="529"/>
                  </a:lnTo>
                  <a:lnTo>
                    <a:pt x="941" y="616"/>
                  </a:lnTo>
                  <a:lnTo>
                    <a:pt x="912" y="705"/>
                  </a:lnTo>
                  <a:lnTo>
                    <a:pt x="1559" y="705"/>
                  </a:lnTo>
                  <a:lnTo>
                    <a:pt x="1531" y="616"/>
                  </a:lnTo>
                  <a:lnTo>
                    <a:pt x="1499" y="530"/>
                  </a:lnTo>
                  <a:lnTo>
                    <a:pt x="1462" y="446"/>
                  </a:lnTo>
                  <a:lnTo>
                    <a:pt x="1421" y="362"/>
                  </a:lnTo>
                  <a:lnTo>
                    <a:pt x="1376" y="282"/>
                  </a:lnTo>
                  <a:lnTo>
                    <a:pt x="1325" y="203"/>
                  </a:lnTo>
                  <a:lnTo>
                    <a:pt x="1279" y="200"/>
                  </a:lnTo>
                  <a:lnTo>
                    <a:pt x="1235" y="199"/>
                  </a:lnTo>
                  <a:close/>
                  <a:moveTo>
                    <a:pt x="1235" y="0"/>
                  </a:moveTo>
                  <a:lnTo>
                    <a:pt x="1322" y="3"/>
                  </a:lnTo>
                  <a:lnTo>
                    <a:pt x="1407" y="11"/>
                  </a:lnTo>
                  <a:lnTo>
                    <a:pt x="1492" y="25"/>
                  </a:lnTo>
                  <a:lnTo>
                    <a:pt x="1574" y="44"/>
                  </a:lnTo>
                  <a:lnTo>
                    <a:pt x="1655" y="69"/>
                  </a:lnTo>
                  <a:lnTo>
                    <a:pt x="1733" y="98"/>
                  </a:lnTo>
                  <a:lnTo>
                    <a:pt x="1809" y="134"/>
                  </a:lnTo>
                  <a:lnTo>
                    <a:pt x="1883" y="174"/>
                  </a:lnTo>
                  <a:lnTo>
                    <a:pt x="1953" y="219"/>
                  </a:lnTo>
                  <a:lnTo>
                    <a:pt x="1946" y="226"/>
                  </a:lnTo>
                  <a:lnTo>
                    <a:pt x="1911" y="262"/>
                  </a:lnTo>
                  <a:lnTo>
                    <a:pt x="1879" y="299"/>
                  </a:lnTo>
                  <a:lnTo>
                    <a:pt x="1852" y="338"/>
                  </a:lnTo>
                  <a:lnTo>
                    <a:pt x="1826" y="378"/>
                  </a:lnTo>
                  <a:lnTo>
                    <a:pt x="1775" y="344"/>
                  </a:lnTo>
                  <a:lnTo>
                    <a:pt x="1720" y="314"/>
                  </a:lnTo>
                  <a:lnTo>
                    <a:pt x="1662" y="287"/>
                  </a:lnTo>
                  <a:lnTo>
                    <a:pt x="1603" y="264"/>
                  </a:lnTo>
                  <a:lnTo>
                    <a:pt x="1648" y="350"/>
                  </a:lnTo>
                  <a:lnTo>
                    <a:pt x="1687" y="439"/>
                  </a:lnTo>
                  <a:lnTo>
                    <a:pt x="1721" y="528"/>
                  </a:lnTo>
                  <a:lnTo>
                    <a:pt x="1751" y="619"/>
                  </a:lnTo>
                  <a:lnTo>
                    <a:pt x="1749" y="666"/>
                  </a:lnTo>
                  <a:lnTo>
                    <a:pt x="1751" y="714"/>
                  </a:lnTo>
                  <a:lnTo>
                    <a:pt x="1757" y="764"/>
                  </a:lnTo>
                  <a:lnTo>
                    <a:pt x="1739" y="798"/>
                  </a:lnTo>
                  <a:lnTo>
                    <a:pt x="1727" y="833"/>
                  </a:lnTo>
                  <a:lnTo>
                    <a:pt x="1720" y="869"/>
                  </a:lnTo>
                  <a:lnTo>
                    <a:pt x="1716" y="906"/>
                  </a:lnTo>
                  <a:lnTo>
                    <a:pt x="1717" y="942"/>
                  </a:lnTo>
                  <a:lnTo>
                    <a:pt x="1722" y="976"/>
                  </a:lnTo>
                  <a:lnTo>
                    <a:pt x="1728" y="1010"/>
                  </a:lnTo>
                  <a:lnTo>
                    <a:pt x="1735" y="1041"/>
                  </a:lnTo>
                  <a:lnTo>
                    <a:pt x="1743" y="1071"/>
                  </a:lnTo>
                  <a:lnTo>
                    <a:pt x="1760" y="1122"/>
                  </a:lnTo>
                  <a:lnTo>
                    <a:pt x="1778" y="1167"/>
                  </a:lnTo>
                  <a:lnTo>
                    <a:pt x="1797" y="1206"/>
                  </a:lnTo>
                  <a:lnTo>
                    <a:pt x="1817" y="1239"/>
                  </a:lnTo>
                  <a:lnTo>
                    <a:pt x="1822" y="1247"/>
                  </a:lnTo>
                  <a:lnTo>
                    <a:pt x="1829" y="1256"/>
                  </a:lnTo>
                  <a:lnTo>
                    <a:pt x="1821" y="1345"/>
                  </a:lnTo>
                  <a:lnTo>
                    <a:pt x="1811" y="1434"/>
                  </a:lnTo>
                  <a:lnTo>
                    <a:pt x="1761" y="1455"/>
                  </a:lnTo>
                  <a:lnTo>
                    <a:pt x="1707" y="1476"/>
                  </a:lnTo>
                  <a:lnTo>
                    <a:pt x="1649" y="1495"/>
                  </a:lnTo>
                  <a:lnTo>
                    <a:pt x="1589" y="1511"/>
                  </a:lnTo>
                  <a:lnTo>
                    <a:pt x="1546" y="1524"/>
                  </a:lnTo>
                  <a:lnTo>
                    <a:pt x="1505" y="1540"/>
                  </a:lnTo>
                  <a:lnTo>
                    <a:pt x="1467" y="1559"/>
                  </a:lnTo>
                  <a:lnTo>
                    <a:pt x="1431" y="1582"/>
                  </a:lnTo>
                  <a:lnTo>
                    <a:pt x="1398" y="1609"/>
                  </a:lnTo>
                  <a:lnTo>
                    <a:pt x="1368" y="1639"/>
                  </a:lnTo>
                  <a:lnTo>
                    <a:pt x="904" y="1639"/>
                  </a:lnTo>
                  <a:lnTo>
                    <a:pt x="931" y="1727"/>
                  </a:lnTo>
                  <a:lnTo>
                    <a:pt x="963" y="1813"/>
                  </a:lnTo>
                  <a:lnTo>
                    <a:pt x="1000" y="1899"/>
                  </a:lnTo>
                  <a:lnTo>
                    <a:pt x="1041" y="1981"/>
                  </a:lnTo>
                  <a:lnTo>
                    <a:pt x="1087" y="2062"/>
                  </a:lnTo>
                  <a:lnTo>
                    <a:pt x="1139" y="2142"/>
                  </a:lnTo>
                  <a:lnTo>
                    <a:pt x="1186" y="2145"/>
                  </a:lnTo>
                  <a:lnTo>
                    <a:pt x="1235" y="2146"/>
                  </a:lnTo>
                  <a:lnTo>
                    <a:pt x="1250" y="2146"/>
                  </a:lnTo>
                  <a:lnTo>
                    <a:pt x="1253" y="2176"/>
                  </a:lnTo>
                  <a:lnTo>
                    <a:pt x="1256" y="2207"/>
                  </a:lnTo>
                  <a:lnTo>
                    <a:pt x="1259" y="2238"/>
                  </a:lnTo>
                  <a:lnTo>
                    <a:pt x="1263" y="2267"/>
                  </a:lnTo>
                  <a:lnTo>
                    <a:pt x="1268" y="2293"/>
                  </a:lnTo>
                  <a:lnTo>
                    <a:pt x="1274" y="2318"/>
                  </a:lnTo>
                  <a:lnTo>
                    <a:pt x="1285" y="2343"/>
                  </a:lnTo>
                  <a:lnTo>
                    <a:pt x="1235" y="2343"/>
                  </a:lnTo>
                  <a:lnTo>
                    <a:pt x="1152" y="2341"/>
                  </a:lnTo>
                  <a:lnTo>
                    <a:pt x="1072" y="2333"/>
                  </a:lnTo>
                  <a:lnTo>
                    <a:pt x="993" y="2321"/>
                  </a:lnTo>
                  <a:lnTo>
                    <a:pt x="914" y="2304"/>
                  </a:lnTo>
                  <a:lnTo>
                    <a:pt x="837" y="2282"/>
                  </a:lnTo>
                  <a:lnTo>
                    <a:pt x="762" y="2255"/>
                  </a:lnTo>
                  <a:lnTo>
                    <a:pt x="689" y="2224"/>
                  </a:lnTo>
                  <a:lnTo>
                    <a:pt x="619" y="2188"/>
                  </a:lnTo>
                  <a:lnTo>
                    <a:pt x="550" y="2148"/>
                  </a:lnTo>
                  <a:lnTo>
                    <a:pt x="485" y="2103"/>
                  </a:lnTo>
                  <a:lnTo>
                    <a:pt x="421" y="2054"/>
                  </a:lnTo>
                  <a:lnTo>
                    <a:pt x="362" y="2001"/>
                  </a:lnTo>
                  <a:lnTo>
                    <a:pt x="306" y="1944"/>
                  </a:lnTo>
                  <a:lnTo>
                    <a:pt x="254" y="1885"/>
                  </a:lnTo>
                  <a:lnTo>
                    <a:pt x="206" y="1822"/>
                  </a:lnTo>
                  <a:lnTo>
                    <a:pt x="164" y="1757"/>
                  </a:lnTo>
                  <a:lnTo>
                    <a:pt x="127" y="1690"/>
                  </a:lnTo>
                  <a:lnTo>
                    <a:pt x="93" y="1621"/>
                  </a:lnTo>
                  <a:lnTo>
                    <a:pt x="66" y="1550"/>
                  </a:lnTo>
                  <a:lnTo>
                    <a:pt x="42" y="1477"/>
                  </a:lnTo>
                  <a:lnTo>
                    <a:pt x="23" y="1403"/>
                  </a:lnTo>
                  <a:lnTo>
                    <a:pt x="11" y="1327"/>
                  </a:lnTo>
                  <a:lnTo>
                    <a:pt x="3" y="1250"/>
                  </a:lnTo>
                  <a:lnTo>
                    <a:pt x="0" y="1173"/>
                  </a:lnTo>
                  <a:lnTo>
                    <a:pt x="3" y="1094"/>
                  </a:lnTo>
                  <a:lnTo>
                    <a:pt x="11" y="1017"/>
                  </a:lnTo>
                  <a:lnTo>
                    <a:pt x="23" y="942"/>
                  </a:lnTo>
                  <a:lnTo>
                    <a:pt x="42" y="867"/>
                  </a:lnTo>
                  <a:lnTo>
                    <a:pt x="65" y="794"/>
                  </a:lnTo>
                  <a:lnTo>
                    <a:pt x="93" y="723"/>
                  </a:lnTo>
                  <a:lnTo>
                    <a:pt x="126" y="655"/>
                  </a:lnTo>
                  <a:lnTo>
                    <a:pt x="164" y="587"/>
                  </a:lnTo>
                  <a:lnTo>
                    <a:pt x="206" y="522"/>
                  </a:lnTo>
                  <a:lnTo>
                    <a:pt x="254" y="460"/>
                  </a:lnTo>
                  <a:lnTo>
                    <a:pt x="306" y="400"/>
                  </a:lnTo>
                  <a:lnTo>
                    <a:pt x="362" y="343"/>
                  </a:lnTo>
                  <a:lnTo>
                    <a:pt x="422" y="290"/>
                  </a:lnTo>
                  <a:lnTo>
                    <a:pt x="485" y="241"/>
                  </a:lnTo>
                  <a:lnTo>
                    <a:pt x="550" y="197"/>
                  </a:lnTo>
                  <a:lnTo>
                    <a:pt x="619" y="156"/>
                  </a:lnTo>
                  <a:lnTo>
                    <a:pt x="690" y="120"/>
                  </a:lnTo>
                  <a:lnTo>
                    <a:pt x="762" y="88"/>
                  </a:lnTo>
                  <a:lnTo>
                    <a:pt x="837" y="62"/>
                  </a:lnTo>
                  <a:lnTo>
                    <a:pt x="914" y="40"/>
                  </a:lnTo>
                  <a:lnTo>
                    <a:pt x="993" y="23"/>
                  </a:lnTo>
                  <a:lnTo>
                    <a:pt x="1072" y="10"/>
                  </a:lnTo>
                  <a:lnTo>
                    <a:pt x="1153" y="3"/>
                  </a:lnTo>
                  <a:lnTo>
                    <a:pt x="12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5" name="Freeform 751"/>
            <p:cNvSpPr>
              <a:spLocks/>
            </p:cNvSpPr>
            <p:nvPr/>
          </p:nvSpPr>
          <p:spPr bwMode="auto">
            <a:xfrm>
              <a:off x="6510338" y="2916238"/>
              <a:ext cx="95250" cy="128588"/>
            </a:xfrm>
            <a:custGeom>
              <a:avLst/>
              <a:gdLst>
                <a:gd name="T0" fmla="*/ 637 w 1079"/>
                <a:gd name="T1" fmla="*/ 7 h 1363"/>
                <a:gd name="T2" fmla="*/ 739 w 1079"/>
                <a:gd name="T3" fmla="*/ 39 h 1363"/>
                <a:gd name="T4" fmla="*/ 820 w 1079"/>
                <a:gd name="T5" fmla="*/ 87 h 1363"/>
                <a:gd name="T6" fmla="*/ 870 w 1079"/>
                <a:gd name="T7" fmla="*/ 134 h 1363"/>
                <a:gd name="T8" fmla="*/ 892 w 1079"/>
                <a:gd name="T9" fmla="*/ 163 h 1363"/>
                <a:gd name="T10" fmla="*/ 898 w 1079"/>
                <a:gd name="T11" fmla="*/ 166 h 1363"/>
                <a:gd name="T12" fmla="*/ 918 w 1079"/>
                <a:gd name="T13" fmla="*/ 171 h 1363"/>
                <a:gd name="T14" fmla="*/ 949 w 1079"/>
                <a:gd name="T15" fmla="*/ 187 h 1363"/>
                <a:gd name="T16" fmla="*/ 984 w 1079"/>
                <a:gd name="T17" fmla="*/ 217 h 1363"/>
                <a:gd name="T18" fmla="*/ 1017 w 1079"/>
                <a:gd name="T19" fmla="*/ 266 h 1363"/>
                <a:gd name="T20" fmla="*/ 1040 w 1079"/>
                <a:gd name="T21" fmla="*/ 341 h 1363"/>
                <a:gd name="T22" fmla="*/ 1047 w 1079"/>
                <a:gd name="T23" fmla="*/ 446 h 1363"/>
                <a:gd name="T24" fmla="*/ 1032 w 1079"/>
                <a:gd name="T25" fmla="*/ 585 h 1363"/>
                <a:gd name="T26" fmla="*/ 1025 w 1079"/>
                <a:gd name="T27" fmla="*/ 649 h 1363"/>
                <a:gd name="T28" fmla="*/ 1052 w 1079"/>
                <a:gd name="T29" fmla="*/ 657 h 1363"/>
                <a:gd name="T30" fmla="*/ 1073 w 1079"/>
                <a:gd name="T31" fmla="*/ 684 h 1363"/>
                <a:gd name="T32" fmla="*/ 1078 w 1079"/>
                <a:gd name="T33" fmla="*/ 738 h 1363"/>
                <a:gd name="T34" fmla="*/ 1060 w 1079"/>
                <a:gd name="T35" fmla="*/ 826 h 1363"/>
                <a:gd name="T36" fmla="*/ 1023 w 1079"/>
                <a:gd name="T37" fmla="*/ 922 h 1363"/>
                <a:gd name="T38" fmla="*/ 989 w 1079"/>
                <a:gd name="T39" fmla="*/ 967 h 1363"/>
                <a:gd name="T40" fmla="*/ 963 w 1079"/>
                <a:gd name="T41" fmla="*/ 1009 h 1363"/>
                <a:gd name="T42" fmla="*/ 918 w 1079"/>
                <a:gd name="T43" fmla="*/ 1117 h 1363"/>
                <a:gd name="T44" fmla="*/ 842 w 1079"/>
                <a:gd name="T45" fmla="*/ 1221 h 1363"/>
                <a:gd name="T46" fmla="*/ 738 w 1079"/>
                <a:gd name="T47" fmla="*/ 1305 h 1363"/>
                <a:gd name="T48" fmla="*/ 608 w 1079"/>
                <a:gd name="T49" fmla="*/ 1356 h 1363"/>
                <a:gd name="T50" fmla="*/ 468 w 1079"/>
                <a:gd name="T51" fmla="*/ 1357 h 1363"/>
                <a:gd name="T52" fmla="*/ 338 w 1079"/>
                <a:gd name="T53" fmla="*/ 1306 h 1363"/>
                <a:gd name="T54" fmla="*/ 233 w 1079"/>
                <a:gd name="T55" fmla="*/ 1222 h 1363"/>
                <a:gd name="T56" fmla="*/ 159 w 1079"/>
                <a:gd name="T57" fmla="*/ 1118 h 1363"/>
                <a:gd name="T58" fmla="*/ 116 w 1079"/>
                <a:gd name="T59" fmla="*/ 1010 h 1363"/>
                <a:gd name="T60" fmla="*/ 88 w 1079"/>
                <a:gd name="T61" fmla="*/ 967 h 1363"/>
                <a:gd name="T62" fmla="*/ 56 w 1079"/>
                <a:gd name="T63" fmla="*/ 923 h 1363"/>
                <a:gd name="T64" fmla="*/ 18 w 1079"/>
                <a:gd name="T65" fmla="*/ 826 h 1363"/>
                <a:gd name="T66" fmla="*/ 0 w 1079"/>
                <a:gd name="T67" fmla="*/ 738 h 1363"/>
                <a:gd name="T68" fmla="*/ 5 w 1079"/>
                <a:gd name="T69" fmla="*/ 685 h 1363"/>
                <a:gd name="T70" fmla="*/ 25 w 1079"/>
                <a:gd name="T71" fmla="*/ 657 h 1363"/>
                <a:gd name="T72" fmla="*/ 54 w 1079"/>
                <a:gd name="T73" fmla="*/ 649 h 1363"/>
                <a:gd name="T74" fmla="*/ 45 w 1079"/>
                <a:gd name="T75" fmla="*/ 586 h 1363"/>
                <a:gd name="T76" fmla="*/ 32 w 1079"/>
                <a:gd name="T77" fmla="*/ 460 h 1363"/>
                <a:gd name="T78" fmla="*/ 57 w 1079"/>
                <a:gd name="T79" fmla="*/ 337 h 1363"/>
                <a:gd name="T80" fmla="*/ 118 w 1079"/>
                <a:gd name="T81" fmla="*/ 228 h 1363"/>
                <a:gd name="T82" fmla="*/ 208 w 1079"/>
                <a:gd name="T83" fmla="*/ 134 h 1363"/>
                <a:gd name="T84" fmla="*/ 324 w 1079"/>
                <a:gd name="T85" fmla="*/ 54 h 1363"/>
                <a:gd name="T86" fmla="*/ 436 w 1079"/>
                <a:gd name="T87" fmla="*/ 11 h 1363"/>
                <a:gd name="T88" fmla="*/ 553 w 1079"/>
                <a:gd name="T89" fmla="*/ 0 h 1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79" h="1363">
                  <a:moveTo>
                    <a:pt x="553" y="0"/>
                  </a:moveTo>
                  <a:lnTo>
                    <a:pt x="596" y="2"/>
                  </a:lnTo>
                  <a:lnTo>
                    <a:pt x="637" y="7"/>
                  </a:lnTo>
                  <a:lnTo>
                    <a:pt x="674" y="16"/>
                  </a:lnTo>
                  <a:lnTo>
                    <a:pt x="709" y="27"/>
                  </a:lnTo>
                  <a:lnTo>
                    <a:pt x="739" y="39"/>
                  </a:lnTo>
                  <a:lnTo>
                    <a:pt x="767" y="54"/>
                  </a:lnTo>
                  <a:lnTo>
                    <a:pt x="795" y="70"/>
                  </a:lnTo>
                  <a:lnTo>
                    <a:pt x="820" y="87"/>
                  </a:lnTo>
                  <a:lnTo>
                    <a:pt x="840" y="104"/>
                  </a:lnTo>
                  <a:lnTo>
                    <a:pt x="857" y="120"/>
                  </a:lnTo>
                  <a:lnTo>
                    <a:pt x="870" y="134"/>
                  </a:lnTo>
                  <a:lnTo>
                    <a:pt x="881" y="147"/>
                  </a:lnTo>
                  <a:lnTo>
                    <a:pt x="887" y="156"/>
                  </a:lnTo>
                  <a:lnTo>
                    <a:pt x="892" y="163"/>
                  </a:lnTo>
                  <a:lnTo>
                    <a:pt x="894" y="165"/>
                  </a:lnTo>
                  <a:lnTo>
                    <a:pt x="895" y="165"/>
                  </a:lnTo>
                  <a:lnTo>
                    <a:pt x="898" y="166"/>
                  </a:lnTo>
                  <a:lnTo>
                    <a:pt x="903" y="167"/>
                  </a:lnTo>
                  <a:lnTo>
                    <a:pt x="910" y="168"/>
                  </a:lnTo>
                  <a:lnTo>
                    <a:pt x="918" y="171"/>
                  </a:lnTo>
                  <a:lnTo>
                    <a:pt x="928" y="175"/>
                  </a:lnTo>
                  <a:lnTo>
                    <a:pt x="938" y="179"/>
                  </a:lnTo>
                  <a:lnTo>
                    <a:pt x="949" y="187"/>
                  </a:lnTo>
                  <a:lnTo>
                    <a:pt x="960" y="195"/>
                  </a:lnTo>
                  <a:lnTo>
                    <a:pt x="972" y="205"/>
                  </a:lnTo>
                  <a:lnTo>
                    <a:pt x="984" y="217"/>
                  </a:lnTo>
                  <a:lnTo>
                    <a:pt x="995" y="231"/>
                  </a:lnTo>
                  <a:lnTo>
                    <a:pt x="1006" y="247"/>
                  </a:lnTo>
                  <a:lnTo>
                    <a:pt x="1017" y="266"/>
                  </a:lnTo>
                  <a:lnTo>
                    <a:pt x="1025" y="288"/>
                  </a:lnTo>
                  <a:lnTo>
                    <a:pt x="1033" y="313"/>
                  </a:lnTo>
                  <a:lnTo>
                    <a:pt x="1040" y="341"/>
                  </a:lnTo>
                  <a:lnTo>
                    <a:pt x="1044" y="372"/>
                  </a:lnTo>
                  <a:lnTo>
                    <a:pt x="1047" y="407"/>
                  </a:lnTo>
                  <a:lnTo>
                    <a:pt x="1047" y="446"/>
                  </a:lnTo>
                  <a:lnTo>
                    <a:pt x="1045" y="488"/>
                  </a:lnTo>
                  <a:lnTo>
                    <a:pt x="1041" y="534"/>
                  </a:lnTo>
                  <a:lnTo>
                    <a:pt x="1032" y="585"/>
                  </a:lnTo>
                  <a:lnTo>
                    <a:pt x="1025" y="617"/>
                  </a:lnTo>
                  <a:lnTo>
                    <a:pt x="1014" y="649"/>
                  </a:lnTo>
                  <a:lnTo>
                    <a:pt x="1025" y="649"/>
                  </a:lnTo>
                  <a:lnTo>
                    <a:pt x="1035" y="650"/>
                  </a:lnTo>
                  <a:lnTo>
                    <a:pt x="1044" y="652"/>
                  </a:lnTo>
                  <a:lnTo>
                    <a:pt x="1052" y="657"/>
                  </a:lnTo>
                  <a:lnTo>
                    <a:pt x="1061" y="663"/>
                  </a:lnTo>
                  <a:lnTo>
                    <a:pt x="1067" y="672"/>
                  </a:lnTo>
                  <a:lnTo>
                    <a:pt x="1073" y="684"/>
                  </a:lnTo>
                  <a:lnTo>
                    <a:pt x="1077" y="699"/>
                  </a:lnTo>
                  <a:lnTo>
                    <a:pt x="1079" y="716"/>
                  </a:lnTo>
                  <a:lnTo>
                    <a:pt x="1078" y="738"/>
                  </a:lnTo>
                  <a:lnTo>
                    <a:pt x="1075" y="763"/>
                  </a:lnTo>
                  <a:lnTo>
                    <a:pt x="1068" y="792"/>
                  </a:lnTo>
                  <a:lnTo>
                    <a:pt x="1060" y="826"/>
                  </a:lnTo>
                  <a:lnTo>
                    <a:pt x="1047" y="865"/>
                  </a:lnTo>
                  <a:lnTo>
                    <a:pt x="1035" y="897"/>
                  </a:lnTo>
                  <a:lnTo>
                    <a:pt x="1023" y="922"/>
                  </a:lnTo>
                  <a:lnTo>
                    <a:pt x="1011" y="943"/>
                  </a:lnTo>
                  <a:lnTo>
                    <a:pt x="1000" y="957"/>
                  </a:lnTo>
                  <a:lnTo>
                    <a:pt x="989" y="967"/>
                  </a:lnTo>
                  <a:lnTo>
                    <a:pt x="979" y="972"/>
                  </a:lnTo>
                  <a:lnTo>
                    <a:pt x="970" y="974"/>
                  </a:lnTo>
                  <a:lnTo>
                    <a:pt x="963" y="1009"/>
                  </a:lnTo>
                  <a:lnTo>
                    <a:pt x="951" y="1045"/>
                  </a:lnTo>
                  <a:lnTo>
                    <a:pt x="936" y="1081"/>
                  </a:lnTo>
                  <a:lnTo>
                    <a:pt x="918" y="1117"/>
                  </a:lnTo>
                  <a:lnTo>
                    <a:pt x="896" y="1152"/>
                  </a:lnTo>
                  <a:lnTo>
                    <a:pt x="870" y="1188"/>
                  </a:lnTo>
                  <a:lnTo>
                    <a:pt x="842" y="1221"/>
                  </a:lnTo>
                  <a:lnTo>
                    <a:pt x="810" y="1252"/>
                  </a:lnTo>
                  <a:lnTo>
                    <a:pt x="776" y="1280"/>
                  </a:lnTo>
                  <a:lnTo>
                    <a:pt x="738" y="1305"/>
                  </a:lnTo>
                  <a:lnTo>
                    <a:pt x="697" y="1327"/>
                  </a:lnTo>
                  <a:lnTo>
                    <a:pt x="654" y="1344"/>
                  </a:lnTo>
                  <a:lnTo>
                    <a:pt x="608" y="1356"/>
                  </a:lnTo>
                  <a:lnTo>
                    <a:pt x="563" y="1363"/>
                  </a:lnTo>
                  <a:lnTo>
                    <a:pt x="515" y="1363"/>
                  </a:lnTo>
                  <a:lnTo>
                    <a:pt x="468" y="1357"/>
                  </a:lnTo>
                  <a:lnTo>
                    <a:pt x="423" y="1345"/>
                  </a:lnTo>
                  <a:lnTo>
                    <a:pt x="379" y="1327"/>
                  </a:lnTo>
                  <a:lnTo>
                    <a:pt x="338" y="1306"/>
                  </a:lnTo>
                  <a:lnTo>
                    <a:pt x="300" y="1281"/>
                  </a:lnTo>
                  <a:lnTo>
                    <a:pt x="265" y="1252"/>
                  </a:lnTo>
                  <a:lnTo>
                    <a:pt x="233" y="1222"/>
                  </a:lnTo>
                  <a:lnTo>
                    <a:pt x="206" y="1189"/>
                  </a:lnTo>
                  <a:lnTo>
                    <a:pt x="181" y="1153"/>
                  </a:lnTo>
                  <a:lnTo>
                    <a:pt x="159" y="1118"/>
                  </a:lnTo>
                  <a:lnTo>
                    <a:pt x="141" y="1081"/>
                  </a:lnTo>
                  <a:lnTo>
                    <a:pt x="127" y="1045"/>
                  </a:lnTo>
                  <a:lnTo>
                    <a:pt x="116" y="1010"/>
                  </a:lnTo>
                  <a:lnTo>
                    <a:pt x="109" y="975"/>
                  </a:lnTo>
                  <a:lnTo>
                    <a:pt x="99" y="973"/>
                  </a:lnTo>
                  <a:lnTo>
                    <a:pt x="88" y="967"/>
                  </a:lnTo>
                  <a:lnTo>
                    <a:pt x="78" y="958"/>
                  </a:lnTo>
                  <a:lnTo>
                    <a:pt x="67" y="943"/>
                  </a:lnTo>
                  <a:lnTo>
                    <a:pt x="56" y="923"/>
                  </a:lnTo>
                  <a:lnTo>
                    <a:pt x="43" y="897"/>
                  </a:lnTo>
                  <a:lnTo>
                    <a:pt x="30" y="865"/>
                  </a:lnTo>
                  <a:lnTo>
                    <a:pt x="18" y="826"/>
                  </a:lnTo>
                  <a:lnTo>
                    <a:pt x="9" y="793"/>
                  </a:lnTo>
                  <a:lnTo>
                    <a:pt x="3" y="763"/>
                  </a:lnTo>
                  <a:lnTo>
                    <a:pt x="0" y="738"/>
                  </a:lnTo>
                  <a:lnTo>
                    <a:pt x="0" y="717"/>
                  </a:lnTo>
                  <a:lnTo>
                    <a:pt x="1" y="699"/>
                  </a:lnTo>
                  <a:lnTo>
                    <a:pt x="5" y="685"/>
                  </a:lnTo>
                  <a:lnTo>
                    <a:pt x="10" y="672"/>
                  </a:lnTo>
                  <a:lnTo>
                    <a:pt x="18" y="663"/>
                  </a:lnTo>
                  <a:lnTo>
                    <a:pt x="25" y="657"/>
                  </a:lnTo>
                  <a:lnTo>
                    <a:pt x="35" y="653"/>
                  </a:lnTo>
                  <a:lnTo>
                    <a:pt x="44" y="650"/>
                  </a:lnTo>
                  <a:lnTo>
                    <a:pt x="54" y="649"/>
                  </a:lnTo>
                  <a:lnTo>
                    <a:pt x="63" y="650"/>
                  </a:lnTo>
                  <a:lnTo>
                    <a:pt x="53" y="617"/>
                  </a:lnTo>
                  <a:lnTo>
                    <a:pt x="45" y="586"/>
                  </a:lnTo>
                  <a:lnTo>
                    <a:pt x="38" y="542"/>
                  </a:lnTo>
                  <a:lnTo>
                    <a:pt x="33" y="501"/>
                  </a:lnTo>
                  <a:lnTo>
                    <a:pt x="32" y="460"/>
                  </a:lnTo>
                  <a:lnTo>
                    <a:pt x="36" y="419"/>
                  </a:lnTo>
                  <a:lnTo>
                    <a:pt x="44" y="379"/>
                  </a:lnTo>
                  <a:lnTo>
                    <a:pt x="57" y="337"/>
                  </a:lnTo>
                  <a:lnTo>
                    <a:pt x="74" y="298"/>
                  </a:lnTo>
                  <a:lnTo>
                    <a:pt x="95" y="262"/>
                  </a:lnTo>
                  <a:lnTo>
                    <a:pt x="118" y="228"/>
                  </a:lnTo>
                  <a:lnTo>
                    <a:pt x="144" y="197"/>
                  </a:lnTo>
                  <a:lnTo>
                    <a:pt x="171" y="168"/>
                  </a:lnTo>
                  <a:lnTo>
                    <a:pt x="208" y="134"/>
                  </a:lnTo>
                  <a:lnTo>
                    <a:pt x="247" y="103"/>
                  </a:lnTo>
                  <a:lnTo>
                    <a:pt x="288" y="76"/>
                  </a:lnTo>
                  <a:lnTo>
                    <a:pt x="324" y="54"/>
                  </a:lnTo>
                  <a:lnTo>
                    <a:pt x="363" y="36"/>
                  </a:lnTo>
                  <a:lnTo>
                    <a:pt x="403" y="20"/>
                  </a:lnTo>
                  <a:lnTo>
                    <a:pt x="436" y="11"/>
                  </a:lnTo>
                  <a:lnTo>
                    <a:pt x="470" y="5"/>
                  </a:lnTo>
                  <a:lnTo>
                    <a:pt x="506" y="2"/>
                  </a:lnTo>
                  <a:lnTo>
                    <a:pt x="5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6" name="Freeform 752"/>
            <p:cNvSpPr>
              <a:spLocks/>
            </p:cNvSpPr>
            <p:nvPr/>
          </p:nvSpPr>
          <p:spPr bwMode="auto">
            <a:xfrm>
              <a:off x="6467475" y="3038475"/>
              <a:ext cx="180975" cy="92075"/>
            </a:xfrm>
            <a:custGeom>
              <a:avLst/>
              <a:gdLst>
                <a:gd name="T0" fmla="*/ 852 w 2044"/>
                <a:gd name="T1" fmla="*/ 579 h 991"/>
                <a:gd name="T2" fmla="*/ 966 w 2044"/>
                <a:gd name="T3" fmla="*/ 426 h 991"/>
                <a:gd name="T4" fmla="*/ 907 w 2044"/>
                <a:gd name="T5" fmla="*/ 333 h 991"/>
                <a:gd name="T6" fmla="*/ 884 w 2044"/>
                <a:gd name="T7" fmla="*/ 264 h 991"/>
                <a:gd name="T8" fmla="*/ 887 w 2044"/>
                <a:gd name="T9" fmla="*/ 215 h 991"/>
                <a:gd name="T10" fmla="*/ 909 w 2044"/>
                <a:gd name="T11" fmla="*/ 183 h 991"/>
                <a:gd name="T12" fmla="*/ 942 w 2044"/>
                <a:gd name="T13" fmla="*/ 163 h 991"/>
                <a:gd name="T14" fmla="*/ 977 w 2044"/>
                <a:gd name="T15" fmla="*/ 153 h 991"/>
                <a:gd name="T16" fmla="*/ 1007 w 2044"/>
                <a:gd name="T17" fmla="*/ 150 h 991"/>
                <a:gd name="T18" fmla="*/ 1022 w 2044"/>
                <a:gd name="T19" fmla="*/ 150 h 991"/>
                <a:gd name="T20" fmla="*/ 1037 w 2044"/>
                <a:gd name="T21" fmla="*/ 150 h 991"/>
                <a:gd name="T22" fmla="*/ 1066 w 2044"/>
                <a:gd name="T23" fmla="*/ 154 h 991"/>
                <a:gd name="T24" fmla="*/ 1101 w 2044"/>
                <a:gd name="T25" fmla="*/ 164 h 991"/>
                <a:gd name="T26" fmla="*/ 1135 w 2044"/>
                <a:gd name="T27" fmla="*/ 183 h 991"/>
                <a:gd name="T28" fmla="*/ 1157 w 2044"/>
                <a:gd name="T29" fmla="*/ 216 h 991"/>
                <a:gd name="T30" fmla="*/ 1160 w 2044"/>
                <a:gd name="T31" fmla="*/ 265 h 991"/>
                <a:gd name="T32" fmla="*/ 1137 w 2044"/>
                <a:gd name="T33" fmla="*/ 333 h 991"/>
                <a:gd name="T34" fmla="*/ 1079 w 2044"/>
                <a:gd name="T35" fmla="*/ 426 h 991"/>
                <a:gd name="T36" fmla="*/ 1191 w 2044"/>
                <a:gd name="T37" fmla="*/ 579 h 991"/>
                <a:gd name="T38" fmla="*/ 1387 w 2044"/>
                <a:gd name="T39" fmla="*/ 2 h 991"/>
                <a:gd name="T40" fmla="*/ 1421 w 2044"/>
                <a:gd name="T41" fmla="*/ 23 h 991"/>
                <a:gd name="T42" fmla="*/ 1490 w 2044"/>
                <a:gd name="T43" fmla="*/ 62 h 991"/>
                <a:gd name="T44" fmla="*/ 1589 w 2044"/>
                <a:gd name="T45" fmla="*/ 110 h 991"/>
                <a:gd name="T46" fmla="*/ 1710 w 2044"/>
                <a:gd name="T47" fmla="*/ 160 h 991"/>
                <a:gd name="T48" fmla="*/ 1849 w 2044"/>
                <a:gd name="T49" fmla="*/ 201 h 991"/>
                <a:gd name="T50" fmla="*/ 1938 w 2044"/>
                <a:gd name="T51" fmla="*/ 242 h 991"/>
                <a:gd name="T52" fmla="*/ 1996 w 2044"/>
                <a:gd name="T53" fmla="*/ 307 h 991"/>
                <a:gd name="T54" fmla="*/ 2028 w 2044"/>
                <a:gd name="T55" fmla="*/ 386 h 991"/>
                <a:gd name="T56" fmla="*/ 2042 w 2044"/>
                <a:gd name="T57" fmla="*/ 467 h 991"/>
                <a:gd name="T58" fmla="*/ 2043 w 2044"/>
                <a:gd name="T59" fmla="*/ 539 h 991"/>
                <a:gd name="T60" fmla="*/ 2041 w 2044"/>
                <a:gd name="T61" fmla="*/ 572 h 991"/>
                <a:gd name="T62" fmla="*/ 2036 w 2044"/>
                <a:gd name="T63" fmla="*/ 626 h 991"/>
                <a:gd name="T64" fmla="*/ 2029 w 2044"/>
                <a:gd name="T65" fmla="*/ 698 h 991"/>
                <a:gd name="T66" fmla="*/ 2019 w 2044"/>
                <a:gd name="T67" fmla="*/ 762 h 991"/>
                <a:gd name="T68" fmla="*/ 1997 w 2044"/>
                <a:gd name="T69" fmla="*/ 774 h 991"/>
                <a:gd name="T70" fmla="*/ 1931 w 2044"/>
                <a:gd name="T71" fmla="*/ 807 h 991"/>
                <a:gd name="T72" fmla="*/ 1824 w 2044"/>
                <a:gd name="T73" fmla="*/ 852 h 991"/>
                <a:gd name="T74" fmla="*/ 1677 w 2044"/>
                <a:gd name="T75" fmla="*/ 901 h 991"/>
                <a:gd name="T76" fmla="*/ 1493 w 2044"/>
                <a:gd name="T77" fmla="*/ 946 h 991"/>
                <a:gd name="T78" fmla="*/ 1273 w 2044"/>
                <a:gd name="T79" fmla="*/ 979 h 991"/>
                <a:gd name="T80" fmla="*/ 1022 w 2044"/>
                <a:gd name="T81" fmla="*/ 991 h 991"/>
                <a:gd name="T82" fmla="*/ 770 w 2044"/>
                <a:gd name="T83" fmla="*/ 979 h 991"/>
                <a:gd name="T84" fmla="*/ 551 w 2044"/>
                <a:gd name="T85" fmla="*/ 946 h 991"/>
                <a:gd name="T86" fmla="*/ 368 w 2044"/>
                <a:gd name="T87" fmla="*/ 901 h 991"/>
                <a:gd name="T88" fmla="*/ 221 w 2044"/>
                <a:gd name="T89" fmla="*/ 852 h 991"/>
                <a:gd name="T90" fmla="*/ 113 w 2044"/>
                <a:gd name="T91" fmla="*/ 807 h 991"/>
                <a:gd name="T92" fmla="*/ 47 w 2044"/>
                <a:gd name="T93" fmla="*/ 774 h 991"/>
                <a:gd name="T94" fmla="*/ 25 w 2044"/>
                <a:gd name="T95" fmla="*/ 762 h 991"/>
                <a:gd name="T96" fmla="*/ 16 w 2044"/>
                <a:gd name="T97" fmla="*/ 698 h 991"/>
                <a:gd name="T98" fmla="*/ 9 w 2044"/>
                <a:gd name="T99" fmla="*/ 626 h 991"/>
                <a:gd name="T100" fmla="*/ 4 w 2044"/>
                <a:gd name="T101" fmla="*/ 572 h 991"/>
                <a:gd name="T102" fmla="*/ 2 w 2044"/>
                <a:gd name="T103" fmla="*/ 539 h 991"/>
                <a:gd name="T104" fmla="*/ 3 w 2044"/>
                <a:gd name="T105" fmla="*/ 467 h 991"/>
                <a:gd name="T106" fmla="*/ 16 w 2044"/>
                <a:gd name="T107" fmla="*/ 386 h 991"/>
                <a:gd name="T108" fmla="*/ 49 w 2044"/>
                <a:gd name="T109" fmla="*/ 307 h 991"/>
                <a:gd name="T110" fmla="*/ 106 w 2044"/>
                <a:gd name="T111" fmla="*/ 242 h 991"/>
                <a:gd name="T112" fmla="*/ 195 w 2044"/>
                <a:gd name="T113" fmla="*/ 201 h 991"/>
                <a:gd name="T114" fmla="*/ 334 w 2044"/>
                <a:gd name="T115" fmla="*/ 160 h 991"/>
                <a:gd name="T116" fmla="*/ 455 w 2044"/>
                <a:gd name="T117" fmla="*/ 110 h 991"/>
                <a:gd name="T118" fmla="*/ 554 w 2044"/>
                <a:gd name="T119" fmla="*/ 62 h 991"/>
                <a:gd name="T120" fmla="*/ 624 w 2044"/>
                <a:gd name="T121" fmla="*/ 23 h 991"/>
                <a:gd name="T122" fmla="*/ 658 w 2044"/>
                <a:gd name="T123" fmla="*/ 2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44" h="991">
                  <a:moveTo>
                    <a:pt x="660" y="0"/>
                  </a:moveTo>
                  <a:lnTo>
                    <a:pt x="822" y="488"/>
                  </a:lnTo>
                  <a:lnTo>
                    <a:pt x="852" y="579"/>
                  </a:lnTo>
                  <a:lnTo>
                    <a:pt x="853" y="578"/>
                  </a:lnTo>
                  <a:lnTo>
                    <a:pt x="880" y="656"/>
                  </a:lnTo>
                  <a:lnTo>
                    <a:pt x="966" y="426"/>
                  </a:lnTo>
                  <a:lnTo>
                    <a:pt x="941" y="392"/>
                  </a:lnTo>
                  <a:lnTo>
                    <a:pt x="922" y="361"/>
                  </a:lnTo>
                  <a:lnTo>
                    <a:pt x="907" y="333"/>
                  </a:lnTo>
                  <a:lnTo>
                    <a:pt x="896" y="308"/>
                  </a:lnTo>
                  <a:lnTo>
                    <a:pt x="888" y="285"/>
                  </a:lnTo>
                  <a:lnTo>
                    <a:pt x="884" y="264"/>
                  </a:lnTo>
                  <a:lnTo>
                    <a:pt x="882" y="246"/>
                  </a:lnTo>
                  <a:lnTo>
                    <a:pt x="883" y="230"/>
                  </a:lnTo>
                  <a:lnTo>
                    <a:pt x="887" y="215"/>
                  </a:lnTo>
                  <a:lnTo>
                    <a:pt x="893" y="203"/>
                  </a:lnTo>
                  <a:lnTo>
                    <a:pt x="900" y="192"/>
                  </a:lnTo>
                  <a:lnTo>
                    <a:pt x="909" y="183"/>
                  </a:lnTo>
                  <a:lnTo>
                    <a:pt x="920" y="175"/>
                  </a:lnTo>
                  <a:lnTo>
                    <a:pt x="931" y="168"/>
                  </a:lnTo>
                  <a:lnTo>
                    <a:pt x="942" y="163"/>
                  </a:lnTo>
                  <a:lnTo>
                    <a:pt x="954" y="159"/>
                  </a:lnTo>
                  <a:lnTo>
                    <a:pt x="967" y="156"/>
                  </a:lnTo>
                  <a:lnTo>
                    <a:pt x="977" y="153"/>
                  </a:lnTo>
                  <a:lnTo>
                    <a:pt x="989" y="152"/>
                  </a:lnTo>
                  <a:lnTo>
                    <a:pt x="998" y="151"/>
                  </a:lnTo>
                  <a:lnTo>
                    <a:pt x="1007" y="150"/>
                  </a:lnTo>
                  <a:lnTo>
                    <a:pt x="1014" y="150"/>
                  </a:lnTo>
                  <a:lnTo>
                    <a:pt x="1020" y="150"/>
                  </a:lnTo>
                  <a:lnTo>
                    <a:pt x="1022" y="150"/>
                  </a:lnTo>
                  <a:lnTo>
                    <a:pt x="1025" y="150"/>
                  </a:lnTo>
                  <a:lnTo>
                    <a:pt x="1030" y="150"/>
                  </a:lnTo>
                  <a:lnTo>
                    <a:pt x="1037" y="150"/>
                  </a:lnTo>
                  <a:lnTo>
                    <a:pt x="1046" y="151"/>
                  </a:lnTo>
                  <a:lnTo>
                    <a:pt x="1055" y="152"/>
                  </a:lnTo>
                  <a:lnTo>
                    <a:pt x="1066" y="154"/>
                  </a:lnTo>
                  <a:lnTo>
                    <a:pt x="1078" y="156"/>
                  </a:lnTo>
                  <a:lnTo>
                    <a:pt x="1089" y="159"/>
                  </a:lnTo>
                  <a:lnTo>
                    <a:pt x="1101" y="164"/>
                  </a:lnTo>
                  <a:lnTo>
                    <a:pt x="1113" y="169"/>
                  </a:lnTo>
                  <a:lnTo>
                    <a:pt x="1124" y="175"/>
                  </a:lnTo>
                  <a:lnTo>
                    <a:pt x="1135" y="183"/>
                  </a:lnTo>
                  <a:lnTo>
                    <a:pt x="1143" y="192"/>
                  </a:lnTo>
                  <a:lnTo>
                    <a:pt x="1151" y="203"/>
                  </a:lnTo>
                  <a:lnTo>
                    <a:pt x="1157" y="216"/>
                  </a:lnTo>
                  <a:lnTo>
                    <a:pt x="1160" y="230"/>
                  </a:lnTo>
                  <a:lnTo>
                    <a:pt x="1162" y="246"/>
                  </a:lnTo>
                  <a:lnTo>
                    <a:pt x="1160" y="265"/>
                  </a:lnTo>
                  <a:lnTo>
                    <a:pt x="1156" y="285"/>
                  </a:lnTo>
                  <a:lnTo>
                    <a:pt x="1149" y="308"/>
                  </a:lnTo>
                  <a:lnTo>
                    <a:pt x="1137" y="333"/>
                  </a:lnTo>
                  <a:lnTo>
                    <a:pt x="1122" y="361"/>
                  </a:lnTo>
                  <a:lnTo>
                    <a:pt x="1102" y="392"/>
                  </a:lnTo>
                  <a:lnTo>
                    <a:pt x="1079" y="426"/>
                  </a:lnTo>
                  <a:lnTo>
                    <a:pt x="1164" y="656"/>
                  </a:lnTo>
                  <a:lnTo>
                    <a:pt x="1191" y="578"/>
                  </a:lnTo>
                  <a:lnTo>
                    <a:pt x="1191" y="579"/>
                  </a:lnTo>
                  <a:lnTo>
                    <a:pt x="1222" y="488"/>
                  </a:lnTo>
                  <a:lnTo>
                    <a:pt x="1385" y="0"/>
                  </a:lnTo>
                  <a:lnTo>
                    <a:pt x="1387" y="2"/>
                  </a:lnTo>
                  <a:lnTo>
                    <a:pt x="1394" y="6"/>
                  </a:lnTo>
                  <a:lnTo>
                    <a:pt x="1405" y="14"/>
                  </a:lnTo>
                  <a:lnTo>
                    <a:pt x="1421" y="23"/>
                  </a:lnTo>
                  <a:lnTo>
                    <a:pt x="1441" y="34"/>
                  </a:lnTo>
                  <a:lnTo>
                    <a:pt x="1464" y="47"/>
                  </a:lnTo>
                  <a:lnTo>
                    <a:pt x="1490" y="62"/>
                  </a:lnTo>
                  <a:lnTo>
                    <a:pt x="1520" y="77"/>
                  </a:lnTo>
                  <a:lnTo>
                    <a:pt x="1553" y="93"/>
                  </a:lnTo>
                  <a:lnTo>
                    <a:pt x="1589" y="110"/>
                  </a:lnTo>
                  <a:lnTo>
                    <a:pt x="1627" y="128"/>
                  </a:lnTo>
                  <a:lnTo>
                    <a:pt x="1668" y="144"/>
                  </a:lnTo>
                  <a:lnTo>
                    <a:pt x="1710" y="160"/>
                  </a:lnTo>
                  <a:lnTo>
                    <a:pt x="1755" y="175"/>
                  </a:lnTo>
                  <a:lnTo>
                    <a:pt x="1802" y="189"/>
                  </a:lnTo>
                  <a:lnTo>
                    <a:pt x="1849" y="201"/>
                  </a:lnTo>
                  <a:lnTo>
                    <a:pt x="1883" y="212"/>
                  </a:lnTo>
                  <a:lnTo>
                    <a:pt x="1913" y="225"/>
                  </a:lnTo>
                  <a:lnTo>
                    <a:pt x="1938" y="242"/>
                  </a:lnTo>
                  <a:lnTo>
                    <a:pt x="1960" y="262"/>
                  </a:lnTo>
                  <a:lnTo>
                    <a:pt x="1980" y="284"/>
                  </a:lnTo>
                  <a:lnTo>
                    <a:pt x="1996" y="307"/>
                  </a:lnTo>
                  <a:lnTo>
                    <a:pt x="2009" y="332"/>
                  </a:lnTo>
                  <a:lnTo>
                    <a:pt x="2019" y="359"/>
                  </a:lnTo>
                  <a:lnTo>
                    <a:pt x="2028" y="386"/>
                  </a:lnTo>
                  <a:lnTo>
                    <a:pt x="2034" y="413"/>
                  </a:lnTo>
                  <a:lnTo>
                    <a:pt x="2039" y="440"/>
                  </a:lnTo>
                  <a:lnTo>
                    <a:pt x="2042" y="467"/>
                  </a:lnTo>
                  <a:lnTo>
                    <a:pt x="2043" y="492"/>
                  </a:lnTo>
                  <a:lnTo>
                    <a:pt x="2044" y="516"/>
                  </a:lnTo>
                  <a:lnTo>
                    <a:pt x="2043" y="539"/>
                  </a:lnTo>
                  <a:lnTo>
                    <a:pt x="2042" y="559"/>
                  </a:lnTo>
                  <a:lnTo>
                    <a:pt x="2042" y="563"/>
                  </a:lnTo>
                  <a:lnTo>
                    <a:pt x="2041" y="572"/>
                  </a:lnTo>
                  <a:lnTo>
                    <a:pt x="2040" y="586"/>
                  </a:lnTo>
                  <a:lnTo>
                    <a:pt x="2037" y="604"/>
                  </a:lnTo>
                  <a:lnTo>
                    <a:pt x="2036" y="626"/>
                  </a:lnTo>
                  <a:lnTo>
                    <a:pt x="2033" y="650"/>
                  </a:lnTo>
                  <a:lnTo>
                    <a:pt x="2031" y="674"/>
                  </a:lnTo>
                  <a:lnTo>
                    <a:pt x="2029" y="698"/>
                  </a:lnTo>
                  <a:lnTo>
                    <a:pt x="2026" y="722"/>
                  </a:lnTo>
                  <a:lnTo>
                    <a:pt x="2023" y="743"/>
                  </a:lnTo>
                  <a:lnTo>
                    <a:pt x="2019" y="762"/>
                  </a:lnTo>
                  <a:lnTo>
                    <a:pt x="2017" y="763"/>
                  </a:lnTo>
                  <a:lnTo>
                    <a:pt x="2010" y="767"/>
                  </a:lnTo>
                  <a:lnTo>
                    <a:pt x="1997" y="774"/>
                  </a:lnTo>
                  <a:lnTo>
                    <a:pt x="1979" y="783"/>
                  </a:lnTo>
                  <a:lnTo>
                    <a:pt x="1958" y="794"/>
                  </a:lnTo>
                  <a:lnTo>
                    <a:pt x="1931" y="807"/>
                  </a:lnTo>
                  <a:lnTo>
                    <a:pt x="1900" y="821"/>
                  </a:lnTo>
                  <a:lnTo>
                    <a:pt x="1864" y="836"/>
                  </a:lnTo>
                  <a:lnTo>
                    <a:pt x="1824" y="852"/>
                  </a:lnTo>
                  <a:lnTo>
                    <a:pt x="1779" y="868"/>
                  </a:lnTo>
                  <a:lnTo>
                    <a:pt x="1730" y="885"/>
                  </a:lnTo>
                  <a:lnTo>
                    <a:pt x="1677" y="901"/>
                  </a:lnTo>
                  <a:lnTo>
                    <a:pt x="1619" y="917"/>
                  </a:lnTo>
                  <a:lnTo>
                    <a:pt x="1558" y="932"/>
                  </a:lnTo>
                  <a:lnTo>
                    <a:pt x="1493" y="946"/>
                  </a:lnTo>
                  <a:lnTo>
                    <a:pt x="1424" y="959"/>
                  </a:lnTo>
                  <a:lnTo>
                    <a:pt x="1351" y="970"/>
                  </a:lnTo>
                  <a:lnTo>
                    <a:pt x="1273" y="979"/>
                  </a:lnTo>
                  <a:lnTo>
                    <a:pt x="1193" y="986"/>
                  </a:lnTo>
                  <a:lnTo>
                    <a:pt x="1109" y="990"/>
                  </a:lnTo>
                  <a:lnTo>
                    <a:pt x="1022" y="991"/>
                  </a:lnTo>
                  <a:lnTo>
                    <a:pt x="935" y="990"/>
                  </a:lnTo>
                  <a:lnTo>
                    <a:pt x="850" y="986"/>
                  </a:lnTo>
                  <a:lnTo>
                    <a:pt x="770" y="979"/>
                  </a:lnTo>
                  <a:lnTo>
                    <a:pt x="694" y="970"/>
                  </a:lnTo>
                  <a:lnTo>
                    <a:pt x="621" y="959"/>
                  </a:lnTo>
                  <a:lnTo>
                    <a:pt x="551" y="946"/>
                  </a:lnTo>
                  <a:lnTo>
                    <a:pt x="486" y="932"/>
                  </a:lnTo>
                  <a:lnTo>
                    <a:pt x="425" y="917"/>
                  </a:lnTo>
                  <a:lnTo>
                    <a:pt x="368" y="901"/>
                  </a:lnTo>
                  <a:lnTo>
                    <a:pt x="314" y="885"/>
                  </a:lnTo>
                  <a:lnTo>
                    <a:pt x="265" y="868"/>
                  </a:lnTo>
                  <a:lnTo>
                    <a:pt x="221" y="852"/>
                  </a:lnTo>
                  <a:lnTo>
                    <a:pt x="180" y="836"/>
                  </a:lnTo>
                  <a:lnTo>
                    <a:pt x="144" y="821"/>
                  </a:lnTo>
                  <a:lnTo>
                    <a:pt x="113" y="807"/>
                  </a:lnTo>
                  <a:lnTo>
                    <a:pt x="86" y="794"/>
                  </a:lnTo>
                  <a:lnTo>
                    <a:pt x="64" y="783"/>
                  </a:lnTo>
                  <a:lnTo>
                    <a:pt x="47" y="774"/>
                  </a:lnTo>
                  <a:lnTo>
                    <a:pt x="34" y="767"/>
                  </a:lnTo>
                  <a:lnTo>
                    <a:pt x="27" y="763"/>
                  </a:lnTo>
                  <a:lnTo>
                    <a:pt x="25" y="762"/>
                  </a:lnTo>
                  <a:lnTo>
                    <a:pt x="22" y="743"/>
                  </a:lnTo>
                  <a:lnTo>
                    <a:pt x="18" y="722"/>
                  </a:lnTo>
                  <a:lnTo>
                    <a:pt x="16" y="698"/>
                  </a:lnTo>
                  <a:lnTo>
                    <a:pt x="13" y="674"/>
                  </a:lnTo>
                  <a:lnTo>
                    <a:pt x="11" y="650"/>
                  </a:lnTo>
                  <a:lnTo>
                    <a:pt x="9" y="626"/>
                  </a:lnTo>
                  <a:lnTo>
                    <a:pt x="7" y="604"/>
                  </a:lnTo>
                  <a:lnTo>
                    <a:pt x="5" y="586"/>
                  </a:lnTo>
                  <a:lnTo>
                    <a:pt x="4" y="572"/>
                  </a:lnTo>
                  <a:lnTo>
                    <a:pt x="3" y="563"/>
                  </a:lnTo>
                  <a:lnTo>
                    <a:pt x="3" y="559"/>
                  </a:lnTo>
                  <a:lnTo>
                    <a:pt x="2" y="539"/>
                  </a:lnTo>
                  <a:lnTo>
                    <a:pt x="0" y="516"/>
                  </a:lnTo>
                  <a:lnTo>
                    <a:pt x="2" y="492"/>
                  </a:lnTo>
                  <a:lnTo>
                    <a:pt x="3" y="467"/>
                  </a:lnTo>
                  <a:lnTo>
                    <a:pt x="6" y="440"/>
                  </a:lnTo>
                  <a:lnTo>
                    <a:pt x="10" y="413"/>
                  </a:lnTo>
                  <a:lnTo>
                    <a:pt x="16" y="386"/>
                  </a:lnTo>
                  <a:lnTo>
                    <a:pt x="25" y="359"/>
                  </a:lnTo>
                  <a:lnTo>
                    <a:pt x="35" y="332"/>
                  </a:lnTo>
                  <a:lnTo>
                    <a:pt x="49" y="307"/>
                  </a:lnTo>
                  <a:lnTo>
                    <a:pt x="65" y="284"/>
                  </a:lnTo>
                  <a:lnTo>
                    <a:pt x="84" y="262"/>
                  </a:lnTo>
                  <a:lnTo>
                    <a:pt x="106" y="242"/>
                  </a:lnTo>
                  <a:lnTo>
                    <a:pt x="132" y="225"/>
                  </a:lnTo>
                  <a:lnTo>
                    <a:pt x="161" y="212"/>
                  </a:lnTo>
                  <a:lnTo>
                    <a:pt x="195" y="201"/>
                  </a:lnTo>
                  <a:lnTo>
                    <a:pt x="243" y="189"/>
                  </a:lnTo>
                  <a:lnTo>
                    <a:pt x="289" y="175"/>
                  </a:lnTo>
                  <a:lnTo>
                    <a:pt x="334" y="160"/>
                  </a:lnTo>
                  <a:lnTo>
                    <a:pt x="376" y="144"/>
                  </a:lnTo>
                  <a:lnTo>
                    <a:pt x="416" y="128"/>
                  </a:lnTo>
                  <a:lnTo>
                    <a:pt x="455" y="110"/>
                  </a:lnTo>
                  <a:lnTo>
                    <a:pt x="490" y="93"/>
                  </a:lnTo>
                  <a:lnTo>
                    <a:pt x="524" y="77"/>
                  </a:lnTo>
                  <a:lnTo>
                    <a:pt x="554" y="62"/>
                  </a:lnTo>
                  <a:lnTo>
                    <a:pt x="580" y="47"/>
                  </a:lnTo>
                  <a:lnTo>
                    <a:pt x="604" y="34"/>
                  </a:lnTo>
                  <a:lnTo>
                    <a:pt x="624" y="23"/>
                  </a:lnTo>
                  <a:lnTo>
                    <a:pt x="639" y="14"/>
                  </a:lnTo>
                  <a:lnTo>
                    <a:pt x="650" y="6"/>
                  </a:lnTo>
                  <a:lnTo>
                    <a:pt x="658" y="2"/>
                  </a:lnTo>
                  <a:lnTo>
                    <a:pt x="6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42" name="Group 1741"/>
          <p:cNvGrpSpPr/>
          <p:nvPr/>
        </p:nvGrpSpPr>
        <p:grpSpPr>
          <a:xfrm>
            <a:off x="5576252" y="3854926"/>
            <a:ext cx="307975" cy="222250"/>
            <a:chOff x="5589588" y="2903538"/>
            <a:chExt cx="307975" cy="22225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920" name="Freeform 757"/>
            <p:cNvSpPr>
              <a:spLocks/>
            </p:cNvSpPr>
            <p:nvPr/>
          </p:nvSpPr>
          <p:spPr bwMode="auto">
            <a:xfrm>
              <a:off x="5695951" y="3068638"/>
              <a:ext cx="6350" cy="7937"/>
            </a:xfrm>
            <a:custGeom>
              <a:avLst/>
              <a:gdLst>
                <a:gd name="T0" fmla="*/ 41 w 84"/>
                <a:gd name="T1" fmla="*/ 0 h 84"/>
                <a:gd name="T2" fmla="*/ 55 w 84"/>
                <a:gd name="T3" fmla="*/ 2 h 84"/>
                <a:gd name="T4" fmla="*/ 67 w 84"/>
                <a:gd name="T5" fmla="*/ 8 h 84"/>
                <a:gd name="T6" fmla="*/ 76 w 84"/>
                <a:gd name="T7" fmla="*/ 16 h 84"/>
                <a:gd name="T8" fmla="*/ 82 w 84"/>
                <a:gd name="T9" fmla="*/ 28 h 84"/>
                <a:gd name="T10" fmla="*/ 84 w 84"/>
                <a:gd name="T11" fmla="*/ 42 h 84"/>
                <a:gd name="T12" fmla="*/ 82 w 84"/>
                <a:gd name="T13" fmla="*/ 55 h 84"/>
                <a:gd name="T14" fmla="*/ 76 w 84"/>
                <a:gd name="T15" fmla="*/ 67 h 84"/>
                <a:gd name="T16" fmla="*/ 67 w 84"/>
                <a:gd name="T17" fmla="*/ 75 h 84"/>
                <a:gd name="T18" fmla="*/ 55 w 84"/>
                <a:gd name="T19" fmla="*/ 82 h 84"/>
                <a:gd name="T20" fmla="*/ 41 w 84"/>
                <a:gd name="T21" fmla="*/ 84 h 84"/>
                <a:gd name="T22" fmla="*/ 29 w 84"/>
                <a:gd name="T23" fmla="*/ 82 h 84"/>
                <a:gd name="T24" fmla="*/ 17 w 84"/>
                <a:gd name="T25" fmla="*/ 75 h 84"/>
                <a:gd name="T26" fmla="*/ 8 w 84"/>
                <a:gd name="T27" fmla="*/ 67 h 84"/>
                <a:gd name="T28" fmla="*/ 2 w 84"/>
                <a:gd name="T29" fmla="*/ 55 h 84"/>
                <a:gd name="T30" fmla="*/ 0 w 84"/>
                <a:gd name="T31" fmla="*/ 42 h 84"/>
                <a:gd name="T32" fmla="*/ 2 w 84"/>
                <a:gd name="T33" fmla="*/ 29 h 84"/>
                <a:gd name="T34" fmla="*/ 8 w 84"/>
                <a:gd name="T35" fmla="*/ 17 h 84"/>
                <a:gd name="T36" fmla="*/ 17 w 84"/>
                <a:gd name="T37" fmla="*/ 8 h 84"/>
                <a:gd name="T38" fmla="*/ 29 w 84"/>
                <a:gd name="T39" fmla="*/ 2 h 84"/>
                <a:gd name="T40" fmla="*/ 41 w 84"/>
                <a:gd name="T4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4" h="84">
                  <a:moveTo>
                    <a:pt x="41" y="0"/>
                  </a:moveTo>
                  <a:lnTo>
                    <a:pt x="55" y="2"/>
                  </a:lnTo>
                  <a:lnTo>
                    <a:pt x="67" y="8"/>
                  </a:lnTo>
                  <a:lnTo>
                    <a:pt x="76" y="16"/>
                  </a:lnTo>
                  <a:lnTo>
                    <a:pt x="82" y="28"/>
                  </a:lnTo>
                  <a:lnTo>
                    <a:pt x="84" y="42"/>
                  </a:lnTo>
                  <a:lnTo>
                    <a:pt x="82" y="55"/>
                  </a:lnTo>
                  <a:lnTo>
                    <a:pt x="76" y="67"/>
                  </a:lnTo>
                  <a:lnTo>
                    <a:pt x="67" y="75"/>
                  </a:lnTo>
                  <a:lnTo>
                    <a:pt x="55" y="82"/>
                  </a:lnTo>
                  <a:lnTo>
                    <a:pt x="41" y="84"/>
                  </a:lnTo>
                  <a:lnTo>
                    <a:pt x="29" y="82"/>
                  </a:lnTo>
                  <a:lnTo>
                    <a:pt x="17" y="75"/>
                  </a:lnTo>
                  <a:lnTo>
                    <a:pt x="8" y="67"/>
                  </a:lnTo>
                  <a:lnTo>
                    <a:pt x="2" y="55"/>
                  </a:lnTo>
                  <a:lnTo>
                    <a:pt x="0" y="42"/>
                  </a:lnTo>
                  <a:lnTo>
                    <a:pt x="2" y="29"/>
                  </a:lnTo>
                  <a:lnTo>
                    <a:pt x="8" y="17"/>
                  </a:lnTo>
                  <a:lnTo>
                    <a:pt x="17" y="8"/>
                  </a:lnTo>
                  <a:lnTo>
                    <a:pt x="29" y="2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1" name="Freeform 758"/>
            <p:cNvSpPr>
              <a:spLocks/>
            </p:cNvSpPr>
            <p:nvPr/>
          </p:nvSpPr>
          <p:spPr bwMode="auto">
            <a:xfrm>
              <a:off x="5684838" y="3068638"/>
              <a:ext cx="7938" cy="7937"/>
            </a:xfrm>
            <a:custGeom>
              <a:avLst/>
              <a:gdLst>
                <a:gd name="T0" fmla="*/ 43 w 85"/>
                <a:gd name="T1" fmla="*/ 0 h 84"/>
                <a:gd name="T2" fmla="*/ 55 w 85"/>
                <a:gd name="T3" fmla="*/ 2 h 84"/>
                <a:gd name="T4" fmla="*/ 67 w 85"/>
                <a:gd name="T5" fmla="*/ 8 h 84"/>
                <a:gd name="T6" fmla="*/ 76 w 85"/>
                <a:gd name="T7" fmla="*/ 17 h 84"/>
                <a:gd name="T8" fmla="*/ 83 w 85"/>
                <a:gd name="T9" fmla="*/ 28 h 84"/>
                <a:gd name="T10" fmla="*/ 85 w 85"/>
                <a:gd name="T11" fmla="*/ 42 h 84"/>
                <a:gd name="T12" fmla="*/ 83 w 85"/>
                <a:gd name="T13" fmla="*/ 55 h 84"/>
                <a:gd name="T14" fmla="*/ 76 w 85"/>
                <a:gd name="T15" fmla="*/ 67 h 84"/>
                <a:gd name="T16" fmla="*/ 67 w 85"/>
                <a:gd name="T17" fmla="*/ 75 h 84"/>
                <a:gd name="T18" fmla="*/ 55 w 85"/>
                <a:gd name="T19" fmla="*/ 82 h 84"/>
                <a:gd name="T20" fmla="*/ 43 w 85"/>
                <a:gd name="T21" fmla="*/ 84 h 84"/>
                <a:gd name="T22" fmla="*/ 29 w 85"/>
                <a:gd name="T23" fmla="*/ 82 h 84"/>
                <a:gd name="T24" fmla="*/ 17 w 85"/>
                <a:gd name="T25" fmla="*/ 75 h 84"/>
                <a:gd name="T26" fmla="*/ 8 w 85"/>
                <a:gd name="T27" fmla="*/ 67 h 84"/>
                <a:gd name="T28" fmla="*/ 2 w 85"/>
                <a:gd name="T29" fmla="*/ 55 h 84"/>
                <a:gd name="T30" fmla="*/ 0 w 85"/>
                <a:gd name="T31" fmla="*/ 42 h 84"/>
                <a:gd name="T32" fmla="*/ 2 w 85"/>
                <a:gd name="T33" fmla="*/ 28 h 84"/>
                <a:gd name="T34" fmla="*/ 8 w 85"/>
                <a:gd name="T35" fmla="*/ 17 h 84"/>
                <a:gd name="T36" fmla="*/ 17 w 85"/>
                <a:gd name="T37" fmla="*/ 8 h 84"/>
                <a:gd name="T38" fmla="*/ 29 w 85"/>
                <a:gd name="T39" fmla="*/ 2 h 84"/>
                <a:gd name="T40" fmla="*/ 43 w 85"/>
                <a:gd name="T4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" h="84">
                  <a:moveTo>
                    <a:pt x="43" y="0"/>
                  </a:moveTo>
                  <a:lnTo>
                    <a:pt x="55" y="2"/>
                  </a:lnTo>
                  <a:lnTo>
                    <a:pt x="67" y="8"/>
                  </a:lnTo>
                  <a:lnTo>
                    <a:pt x="76" y="17"/>
                  </a:lnTo>
                  <a:lnTo>
                    <a:pt x="83" y="28"/>
                  </a:lnTo>
                  <a:lnTo>
                    <a:pt x="85" y="42"/>
                  </a:lnTo>
                  <a:lnTo>
                    <a:pt x="83" y="55"/>
                  </a:lnTo>
                  <a:lnTo>
                    <a:pt x="76" y="67"/>
                  </a:lnTo>
                  <a:lnTo>
                    <a:pt x="67" y="75"/>
                  </a:lnTo>
                  <a:lnTo>
                    <a:pt x="55" y="82"/>
                  </a:lnTo>
                  <a:lnTo>
                    <a:pt x="43" y="84"/>
                  </a:lnTo>
                  <a:lnTo>
                    <a:pt x="29" y="82"/>
                  </a:lnTo>
                  <a:lnTo>
                    <a:pt x="17" y="75"/>
                  </a:lnTo>
                  <a:lnTo>
                    <a:pt x="8" y="67"/>
                  </a:lnTo>
                  <a:lnTo>
                    <a:pt x="2" y="55"/>
                  </a:lnTo>
                  <a:lnTo>
                    <a:pt x="0" y="42"/>
                  </a:lnTo>
                  <a:lnTo>
                    <a:pt x="2" y="28"/>
                  </a:lnTo>
                  <a:lnTo>
                    <a:pt x="8" y="17"/>
                  </a:lnTo>
                  <a:lnTo>
                    <a:pt x="17" y="8"/>
                  </a:lnTo>
                  <a:lnTo>
                    <a:pt x="29" y="2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" name="Freeform 759"/>
            <p:cNvSpPr>
              <a:spLocks/>
            </p:cNvSpPr>
            <p:nvPr/>
          </p:nvSpPr>
          <p:spPr bwMode="auto">
            <a:xfrm>
              <a:off x="5673726" y="3068638"/>
              <a:ext cx="7938" cy="7937"/>
            </a:xfrm>
            <a:custGeom>
              <a:avLst/>
              <a:gdLst>
                <a:gd name="T0" fmla="*/ 43 w 85"/>
                <a:gd name="T1" fmla="*/ 0 h 84"/>
                <a:gd name="T2" fmla="*/ 56 w 85"/>
                <a:gd name="T3" fmla="*/ 2 h 84"/>
                <a:gd name="T4" fmla="*/ 67 w 85"/>
                <a:gd name="T5" fmla="*/ 8 h 84"/>
                <a:gd name="T6" fmla="*/ 77 w 85"/>
                <a:gd name="T7" fmla="*/ 17 h 84"/>
                <a:gd name="T8" fmla="*/ 83 w 85"/>
                <a:gd name="T9" fmla="*/ 28 h 84"/>
                <a:gd name="T10" fmla="*/ 85 w 85"/>
                <a:gd name="T11" fmla="*/ 42 h 84"/>
                <a:gd name="T12" fmla="*/ 83 w 85"/>
                <a:gd name="T13" fmla="*/ 55 h 84"/>
                <a:gd name="T14" fmla="*/ 77 w 85"/>
                <a:gd name="T15" fmla="*/ 67 h 84"/>
                <a:gd name="T16" fmla="*/ 67 w 85"/>
                <a:gd name="T17" fmla="*/ 75 h 84"/>
                <a:gd name="T18" fmla="*/ 56 w 85"/>
                <a:gd name="T19" fmla="*/ 82 h 84"/>
                <a:gd name="T20" fmla="*/ 43 w 85"/>
                <a:gd name="T21" fmla="*/ 84 h 84"/>
                <a:gd name="T22" fmla="*/ 29 w 85"/>
                <a:gd name="T23" fmla="*/ 82 h 84"/>
                <a:gd name="T24" fmla="*/ 17 w 85"/>
                <a:gd name="T25" fmla="*/ 75 h 84"/>
                <a:gd name="T26" fmla="*/ 8 w 85"/>
                <a:gd name="T27" fmla="*/ 67 h 84"/>
                <a:gd name="T28" fmla="*/ 3 w 85"/>
                <a:gd name="T29" fmla="*/ 55 h 84"/>
                <a:gd name="T30" fmla="*/ 0 w 85"/>
                <a:gd name="T31" fmla="*/ 42 h 84"/>
                <a:gd name="T32" fmla="*/ 3 w 85"/>
                <a:gd name="T33" fmla="*/ 28 h 84"/>
                <a:gd name="T34" fmla="*/ 8 w 85"/>
                <a:gd name="T35" fmla="*/ 17 h 84"/>
                <a:gd name="T36" fmla="*/ 17 w 85"/>
                <a:gd name="T37" fmla="*/ 8 h 84"/>
                <a:gd name="T38" fmla="*/ 29 w 85"/>
                <a:gd name="T39" fmla="*/ 2 h 84"/>
                <a:gd name="T40" fmla="*/ 43 w 85"/>
                <a:gd name="T4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" h="84">
                  <a:moveTo>
                    <a:pt x="43" y="0"/>
                  </a:moveTo>
                  <a:lnTo>
                    <a:pt x="56" y="2"/>
                  </a:lnTo>
                  <a:lnTo>
                    <a:pt x="67" y="8"/>
                  </a:lnTo>
                  <a:lnTo>
                    <a:pt x="77" y="17"/>
                  </a:lnTo>
                  <a:lnTo>
                    <a:pt x="83" y="28"/>
                  </a:lnTo>
                  <a:lnTo>
                    <a:pt x="85" y="42"/>
                  </a:lnTo>
                  <a:lnTo>
                    <a:pt x="83" y="55"/>
                  </a:lnTo>
                  <a:lnTo>
                    <a:pt x="77" y="67"/>
                  </a:lnTo>
                  <a:lnTo>
                    <a:pt x="67" y="75"/>
                  </a:lnTo>
                  <a:lnTo>
                    <a:pt x="56" y="82"/>
                  </a:lnTo>
                  <a:lnTo>
                    <a:pt x="43" y="84"/>
                  </a:lnTo>
                  <a:lnTo>
                    <a:pt x="29" y="82"/>
                  </a:lnTo>
                  <a:lnTo>
                    <a:pt x="17" y="75"/>
                  </a:lnTo>
                  <a:lnTo>
                    <a:pt x="8" y="67"/>
                  </a:lnTo>
                  <a:lnTo>
                    <a:pt x="3" y="55"/>
                  </a:lnTo>
                  <a:lnTo>
                    <a:pt x="0" y="42"/>
                  </a:lnTo>
                  <a:lnTo>
                    <a:pt x="3" y="28"/>
                  </a:lnTo>
                  <a:lnTo>
                    <a:pt x="8" y="17"/>
                  </a:lnTo>
                  <a:lnTo>
                    <a:pt x="17" y="8"/>
                  </a:lnTo>
                  <a:lnTo>
                    <a:pt x="29" y="2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" name="Freeform 760"/>
            <p:cNvSpPr>
              <a:spLocks/>
            </p:cNvSpPr>
            <p:nvPr/>
          </p:nvSpPr>
          <p:spPr bwMode="auto">
            <a:xfrm>
              <a:off x="5738813" y="3024188"/>
              <a:ext cx="7938" cy="7937"/>
            </a:xfrm>
            <a:custGeom>
              <a:avLst/>
              <a:gdLst>
                <a:gd name="T0" fmla="*/ 43 w 85"/>
                <a:gd name="T1" fmla="*/ 0 h 84"/>
                <a:gd name="T2" fmla="*/ 53 w 85"/>
                <a:gd name="T3" fmla="*/ 2 h 84"/>
                <a:gd name="T4" fmla="*/ 64 w 85"/>
                <a:gd name="T5" fmla="*/ 6 h 84"/>
                <a:gd name="T6" fmla="*/ 72 w 85"/>
                <a:gd name="T7" fmla="*/ 12 h 84"/>
                <a:gd name="T8" fmla="*/ 79 w 85"/>
                <a:gd name="T9" fmla="*/ 21 h 84"/>
                <a:gd name="T10" fmla="*/ 83 w 85"/>
                <a:gd name="T11" fmla="*/ 31 h 84"/>
                <a:gd name="T12" fmla="*/ 85 w 85"/>
                <a:gd name="T13" fmla="*/ 42 h 84"/>
                <a:gd name="T14" fmla="*/ 83 w 85"/>
                <a:gd name="T15" fmla="*/ 53 h 84"/>
                <a:gd name="T16" fmla="*/ 79 w 85"/>
                <a:gd name="T17" fmla="*/ 63 h 84"/>
                <a:gd name="T18" fmla="*/ 72 w 85"/>
                <a:gd name="T19" fmla="*/ 72 h 84"/>
                <a:gd name="T20" fmla="*/ 64 w 85"/>
                <a:gd name="T21" fmla="*/ 79 h 84"/>
                <a:gd name="T22" fmla="*/ 53 w 85"/>
                <a:gd name="T23" fmla="*/ 83 h 84"/>
                <a:gd name="T24" fmla="*/ 43 w 85"/>
                <a:gd name="T25" fmla="*/ 84 h 84"/>
                <a:gd name="T26" fmla="*/ 31 w 85"/>
                <a:gd name="T27" fmla="*/ 83 h 84"/>
                <a:gd name="T28" fmla="*/ 21 w 85"/>
                <a:gd name="T29" fmla="*/ 79 h 84"/>
                <a:gd name="T30" fmla="*/ 12 w 85"/>
                <a:gd name="T31" fmla="*/ 72 h 84"/>
                <a:gd name="T32" fmla="*/ 6 w 85"/>
                <a:gd name="T33" fmla="*/ 63 h 84"/>
                <a:gd name="T34" fmla="*/ 1 w 85"/>
                <a:gd name="T35" fmla="*/ 53 h 84"/>
                <a:gd name="T36" fmla="*/ 0 w 85"/>
                <a:gd name="T37" fmla="*/ 42 h 84"/>
                <a:gd name="T38" fmla="*/ 1 w 85"/>
                <a:gd name="T39" fmla="*/ 31 h 84"/>
                <a:gd name="T40" fmla="*/ 6 w 85"/>
                <a:gd name="T41" fmla="*/ 21 h 84"/>
                <a:gd name="T42" fmla="*/ 12 w 85"/>
                <a:gd name="T43" fmla="*/ 12 h 84"/>
                <a:gd name="T44" fmla="*/ 21 w 85"/>
                <a:gd name="T45" fmla="*/ 6 h 84"/>
                <a:gd name="T46" fmla="*/ 31 w 85"/>
                <a:gd name="T47" fmla="*/ 2 h 84"/>
                <a:gd name="T48" fmla="*/ 43 w 85"/>
                <a:gd name="T4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5" h="84">
                  <a:moveTo>
                    <a:pt x="43" y="0"/>
                  </a:moveTo>
                  <a:lnTo>
                    <a:pt x="53" y="2"/>
                  </a:lnTo>
                  <a:lnTo>
                    <a:pt x="64" y="6"/>
                  </a:lnTo>
                  <a:lnTo>
                    <a:pt x="72" y="12"/>
                  </a:lnTo>
                  <a:lnTo>
                    <a:pt x="79" y="21"/>
                  </a:lnTo>
                  <a:lnTo>
                    <a:pt x="83" y="31"/>
                  </a:lnTo>
                  <a:lnTo>
                    <a:pt x="85" y="42"/>
                  </a:lnTo>
                  <a:lnTo>
                    <a:pt x="83" y="53"/>
                  </a:lnTo>
                  <a:lnTo>
                    <a:pt x="79" y="63"/>
                  </a:lnTo>
                  <a:lnTo>
                    <a:pt x="72" y="72"/>
                  </a:lnTo>
                  <a:lnTo>
                    <a:pt x="64" y="79"/>
                  </a:lnTo>
                  <a:lnTo>
                    <a:pt x="53" y="83"/>
                  </a:lnTo>
                  <a:lnTo>
                    <a:pt x="43" y="84"/>
                  </a:lnTo>
                  <a:lnTo>
                    <a:pt x="31" y="83"/>
                  </a:lnTo>
                  <a:lnTo>
                    <a:pt x="21" y="79"/>
                  </a:lnTo>
                  <a:lnTo>
                    <a:pt x="12" y="72"/>
                  </a:lnTo>
                  <a:lnTo>
                    <a:pt x="6" y="63"/>
                  </a:lnTo>
                  <a:lnTo>
                    <a:pt x="1" y="53"/>
                  </a:lnTo>
                  <a:lnTo>
                    <a:pt x="0" y="42"/>
                  </a:lnTo>
                  <a:lnTo>
                    <a:pt x="1" y="31"/>
                  </a:lnTo>
                  <a:lnTo>
                    <a:pt x="6" y="21"/>
                  </a:lnTo>
                  <a:lnTo>
                    <a:pt x="12" y="12"/>
                  </a:lnTo>
                  <a:lnTo>
                    <a:pt x="21" y="6"/>
                  </a:lnTo>
                  <a:lnTo>
                    <a:pt x="31" y="2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4" name="Freeform 761"/>
            <p:cNvSpPr>
              <a:spLocks/>
            </p:cNvSpPr>
            <p:nvPr/>
          </p:nvSpPr>
          <p:spPr bwMode="auto">
            <a:xfrm>
              <a:off x="5738813" y="3068638"/>
              <a:ext cx="7938" cy="7937"/>
            </a:xfrm>
            <a:custGeom>
              <a:avLst/>
              <a:gdLst>
                <a:gd name="T0" fmla="*/ 43 w 85"/>
                <a:gd name="T1" fmla="*/ 0 h 84"/>
                <a:gd name="T2" fmla="*/ 55 w 85"/>
                <a:gd name="T3" fmla="*/ 2 h 84"/>
                <a:gd name="T4" fmla="*/ 67 w 85"/>
                <a:gd name="T5" fmla="*/ 8 h 84"/>
                <a:gd name="T6" fmla="*/ 77 w 85"/>
                <a:gd name="T7" fmla="*/ 16 h 84"/>
                <a:gd name="T8" fmla="*/ 83 w 85"/>
                <a:gd name="T9" fmla="*/ 28 h 84"/>
                <a:gd name="T10" fmla="*/ 85 w 85"/>
                <a:gd name="T11" fmla="*/ 42 h 84"/>
                <a:gd name="T12" fmla="*/ 82 w 85"/>
                <a:gd name="T13" fmla="*/ 55 h 84"/>
                <a:gd name="T14" fmla="*/ 77 w 85"/>
                <a:gd name="T15" fmla="*/ 67 h 84"/>
                <a:gd name="T16" fmla="*/ 67 w 85"/>
                <a:gd name="T17" fmla="*/ 75 h 84"/>
                <a:gd name="T18" fmla="*/ 55 w 85"/>
                <a:gd name="T19" fmla="*/ 82 h 84"/>
                <a:gd name="T20" fmla="*/ 43 w 85"/>
                <a:gd name="T21" fmla="*/ 84 h 84"/>
                <a:gd name="T22" fmla="*/ 29 w 85"/>
                <a:gd name="T23" fmla="*/ 82 h 84"/>
                <a:gd name="T24" fmla="*/ 17 w 85"/>
                <a:gd name="T25" fmla="*/ 75 h 84"/>
                <a:gd name="T26" fmla="*/ 8 w 85"/>
                <a:gd name="T27" fmla="*/ 67 h 84"/>
                <a:gd name="T28" fmla="*/ 3 w 85"/>
                <a:gd name="T29" fmla="*/ 55 h 84"/>
                <a:gd name="T30" fmla="*/ 0 w 85"/>
                <a:gd name="T31" fmla="*/ 42 h 84"/>
                <a:gd name="T32" fmla="*/ 3 w 85"/>
                <a:gd name="T33" fmla="*/ 29 h 84"/>
                <a:gd name="T34" fmla="*/ 8 w 85"/>
                <a:gd name="T35" fmla="*/ 17 h 84"/>
                <a:gd name="T36" fmla="*/ 17 w 85"/>
                <a:gd name="T37" fmla="*/ 8 h 84"/>
                <a:gd name="T38" fmla="*/ 29 w 85"/>
                <a:gd name="T39" fmla="*/ 2 h 84"/>
                <a:gd name="T40" fmla="*/ 43 w 85"/>
                <a:gd name="T4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" h="84">
                  <a:moveTo>
                    <a:pt x="43" y="0"/>
                  </a:moveTo>
                  <a:lnTo>
                    <a:pt x="55" y="2"/>
                  </a:lnTo>
                  <a:lnTo>
                    <a:pt x="67" y="8"/>
                  </a:lnTo>
                  <a:lnTo>
                    <a:pt x="77" y="16"/>
                  </a:lnTo>
                  <a:lnTo>
                    <a:pt x="83" y="28"/>
                  </a:lnTo>
                  <a:lnTo>
                    <a:pt x="85" y="42"/>
                  </a:lnTo>
                  <a:lnTo>
                    <a:pt x="82" y="55"/>
                  </a:lnTo>
                  <a:lnTo>
                    <a:pt x="77" y="67"/>
                  </a:lnTo>
                  <a:lnTo>
                    <a:pt x="67" y="75"/>
                  </a:lnTo>
                  <a:lnTo>
                    <a:pt x="55" y="82"/>
                  </a:lnTo>
                  <a:lnTo>
                    <a:pt x="43" y="84"/>
                  </a:lnTo>
                  <a:lnTo>
                    <a:pt x="29" y="82"/>
                  </a:lnTo>
                  <a:lnTo>
                    <a:pt x="17" y="75"/>
                  </a:lnTo>
                  <a:lnTo>
                    <a:pt x="8" y="67"/>
                  </a:lnTo>
                  <a:lnTo>
                    <a:pt x="3" y="55"/>
                  </a:lnTo>
                  <a:lnTo>
                    <a:pt x="0" y="42"/>
                  </a:lnTo>
                  <a:lnTo>
                    <a:pt x="3" y="29"/>
                  </a:lnTo>
                  <a:lnTo>
                    <a:pt x="8" y="17"/>
                  </a:lnTo>
                  <a:lnTo>
                    <a:pt x="17" y="8"/>
                  </a:lnTo>
                  <a:lnTo>
                    <a:pt x="29" y="2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5" name="Freeform 762"/>
            <p:cNvSpPr>
              <a:spLocks/>
            </p:cNvSpPr>
            <p:nvPr/>
          </p:nvSpPr>
          <p:spPr bwMode="auto">
            <a:xfrm>
              <a:off x="5738813" y="3057525"/>
              <a:ext cx="7938" cy="7937"/>
            </a:xfrm>
            <a:custGeom>
              <a:avLst/>
              <a:gdLst>
                <a:gd name="T0" fmla="*/ 43 w 85"/>
                <a:gd name="T1" fmla="*/ 0 h 85"/>
                <a:gd name="T2" fmla="*/ 55 w 85"/>
                <a:gd name="T3" fmla="*/ 2 h 85"/>
                <a:gd name="T4" fmla="*/ 67 w 85"/>
                <a:gd name="T5" fmla="*/ 9 h 85"/>
                <a:gd name="T6" fmla="*/ 77 w 85"/>
                <a:gd name="T7" fmla="*/ 17 h 85"/>
                <a:gd name="T8" fmla="*/ 82 w 85"/>
                <a:gd name="T9" fmla="*/ 29 h 85"/>
                <a:gd name="T10" fmla="*/ 85 w 85"/>
                <a:gd name="T11" fmla="*/ 42 h 85"/>
                <a:gd name="T12" fmla="*/ 82 w 85"/>
                <a:gd name="T13" fmla="*/ 56 h 85"/>
                <a:gd name="T14" fmla="*/ 77 w 85"/>
                <a:gd name="T15" fmla="*/ 68 h 85"/>
                <a:gd name="T16" fmla="*/ 67 w 85"/>
                <a:gd name="T17" fmla="*/ 76 h 85"/>
                <a:gd name="T18" fmla="*/ 55 w 85"/>
                <a:gd name="T19" fmla="*/ 82 h 85"/>
                <a:gd name="T20" fmla="*/ 43 w 85"/>
                <a:gd name="T21" fmla="*/ 85 h 85"/>
                <a:gd name="T22" fmla="*/ 29 w 85"/>
                <a:gd name="T23" fmla="*/ 82 h 85"/>
                <a:gd name="T24" fmla="*/ 17 w 85"/>
                <a:gd name="T25" fmla="*/ 76 h 85"/>
                <a:gd name="T26" fmla="*/ 8 w 85"/>
                <a:gd name="T27" fmla="*/ 68 h 85"/>
                <a:gd name="T28" fmla="*/ 3 w 85"/>
                <a:gd name="T29" fmla="*/ 56 h 85"/>
                <a:gd name="T30" fmla="*/ 0 w 85"/>
                <a:gd name="T31" fmla="*/ 42 h 85"/>
                <a:gd name="T32" fmla="*/ 3 w 85"/>
                <a:gd name="T33" fmla="*/ 29 h 85"/>
                <a:gd name="T34" fmla="*/ 8 w 85"/>
                <a:gd name="T35" fmla="*/ 17 h 85"/>
                <a:gd name="T36" fmla="*/ 17 w 85"/>
                <a:gd name="T37" fmla="*/ 9 h 85"/>
                <a:gd name="T38" fmla="*/ 29 w 85"/>
                <a:gd name="T39" fmla="*/ 2 h 85"/>
                <a:gd name="T40" fmla="*/ 43 w 85"/>
                <a:gd name="T4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" h="85">
                  <a:moveTo>
                    <a:pt x="43" y="0"/>
                  </a:moveTo>
                  <a:lnTo>
                    <a:pt x="55" y="2"/>
                  </a:lnTo>
                  <a:lnTo>
                    <a:pt x="67" y="9"/>
                  </a:lnTo>
                  <a:lnTo>
                    <a:pt x="77" y="17"/>
                  </a:lnTo>
                  <a:lnTo>
                    <a:pt x="82" y="29"/>
                  </a:lnTo>
                  <a:lnTo>
                    <a:pt x="85" y="42"/>
                  </a:lnTo>
                  <a:lnTo>
                    <a:pt x="82" y="56"/>
                  </a:lnTo>
                  <a:lnTo>
                    <a:pt x="77" y="68"/>
                  </a:lnTo>
                  <a:lnTo>
                    <a:pt x="67" y="76"/>
                  </a:lnTo>
                  <a:lnTo>
                    <a:pt x="55" y="82"/>
                  </a:lnTo>
                  <a:lnTo>
                    <a:pt x="43" y="85"/>
                  </a:lnTo>
                  <a:lnTo>
                    <a:pt x="29" y="82"/>
                  </a:lnTo>
                  <a:lnTo>
                    <a:pt x="17" y="76"/>
                  </a:lnTo>
                  <a:lnTo>
                    <a:pt x="8" y="68"/>
                  </a:lnTo>
                  <a:lnTo>
                    <a:pt x="3" y="56"/>
                  </a:lnTo>
                  <a:lnTo>
                    <a:pt x="0" y="42"/>
                  </a:lnTo>
                  <a:lnTo>
                    <a:pt x="3" y="29"/>
                  </a:lnTo>
                  <a:lnTo>
                    <a:pt x="8" y="17"/>
                  </a:lnTo>
                  <a:lnTo>
                    <a:pt x="17" y="9"/>
                  </a:lnTo>
                  <a:lnTo>
                    <a:pt x="29" y="2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6" name="Freeform 763"/>
            <p:cNvSpPr>
              <a:spLocks/>
            </p:cNvSpPr>
            <p:nvPr/>
          </p:nvSpPr>
          <p:spPr bwMode="auto">
            <a:xfrm>
              <a:off x="5738813" y="3046413"/>
              <a:ext cx="7938" cy="7937"/>
            </a:xfrm>
            <a:custGeom>
              <a:avLst/>
              <a:gdLst>
                <a:gd name="T0" fmla="*/ 43 w 85"/>
                <a:gd name="T1" fmla="*/ 0 h 84"/>
                <a:gd name="T2" fmla="*/ 55 w 85"/>
                <a:gd name="T3" fmla="*/ 2 h 84"/>
                <a:gd name="T4" fmla="*/ 67 w 85"/>
                <a:gd name="T5" fmla="*/ 9 h 84"/>
                <a:gd name="T6" fmla="*/ 77 w 85"/>
                <a:gd name="T7" fmla="*/ 18 h 84"/>
                <a:gd name="T8" fmla="*/ 82 w 85"/>
                <a:gd name="T9" fmla="*/ 30 h 84"/>
                <a:gd name="T10" fmla="*/ 85 w 85"/>
                <a:gd name="T11" fmla="*/ 42 h 84"/>
                <a:gd name="T12" fmla="*/ 82 w 85"/>
                <a:gd name="T13" fmla="*/ 56 h 84"/>
                <a:gd name="T14" fmla="*/ 77 w 85"/>
                <a:gd name="T15" fmla="*/ 68 h 84"/>
                <a:gd name="T16" fmla="*/ 67 w 85"/>
                <a:gd name="T17" fmla="*/ 76 h 84"/>
                <a:gd name="T18" fmla="*/ 55 w 85"/>
                <a:gd name="T19" fmla="*/ 82 h 84"/>
                <a:gd name="T20" fmla="*/ 43 w 85"/>
                <a:gd name="T21" fmla="*/ 84 h 84"/>
                <a:gd name="T22" fmla="*/ 29 w 85"/>
                <a:gd name="T23" fmla="*/ 82 h 84"/>
                <a:gd name="T24" fmla="*/ 17 w 85"/>
                <a:gd name="T25" fmla="*/ 76 h 84"/>
                <a:gd name="T26" fmla="*/ 8 w 85"/>
                <a:gd name="T27" fmla="*/ 68 h 84"/>
                <a:gd name="T28" fmla="*/ 3 w 85"/>
                <a:gd name="T29" fmla="*/ 56 h 84"/>
                <a:gd name="T30" fmla="*/ 0 w 85"/>
                <a:gd name="T31" fmla="*/ 42 h 84"/>
                <a:gd name="T32" fmla="*/ 3 w 85"/>
                <a:gd name="T33" fmla="*/ 30 h 84"/>
                <a:gd name="T34" fmla="*/ 8 w 85"/>
                <a:gd name="T35" fmla="*/ 18 h 84"/>
                <a:gd name="T36" fmla="*/ 17 w 85"/>
                <a:gd name="T37" fmla="*/ 9 h 84"/>
                <a:gd name="T38" fmla="*/ 29 w 85"/>
                <a:gd name="T39" fmla="*/ 2 h 84"/>
                <a:gd name="T40" fmla="*/ 43 w 85"/>
                <a:gd name="T4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" h="84">
                  <a:moveTo>
                    <a:pt x="43" y="0"/>
                  </a:moveTo>
                  <a:lnTo>
                    <a:pt x="55" y="2"/>
                  </a:lnTo>
                  <a:lnTo>
                    <a:pt x="67" y="9"/>
                  </a:lnTo>
                  <a:lnTo>
                    <a:pt x="77" y="18"/>
                  </a:lnTo>
                  <a:lnTo>
                    <a:pt x="82" y="30"/>
                  </a:lnTo>
                  <a:lnTo>
                    <a:pt x="85" y="42"/>
                  </a:lnTo>
                  <a:lnTo>
                    <a:pt x="82" y="56"/>
                  </a:lnTo>
                  <a:lnTo>
                    <a:pt x="77" y="68"/>
                  </a:lnTo>
                  <a:lnTo>
                    <a:pt x="67" y="76"/>
                  </a:lnTo>
                  <a:lnTo>
                    <a:pt x="55" y="82"/>
                  </a:lnTo>
                  <a:lnTo>
                    <a:pt x="43" y="84"/>
                  </a:lnTo>
                  <a:lnTo>
                    <a:pt x="29" y="82"/>
                  </a:lnTo>
                  <a:lnTo>
                    <a:pt x="17" y="76"/>
                  </a:lnTo>
                  <a:lnTo>
                    <a:pt x="8" y="68"/>
                  </a:lnTo>
                  <a:lnTo>
                    <a:pt x="3" y="56"/>
                  </a:lnTo>
                  <a:lnTo>
                    <a:pt x="0" y="42"/>
                  </a:lnTo>
                  <a:lnTo>
                    <a:pt x="3" y="30"/>
                  </a:lnTo>
                  <a:lnTo>
                    <a:pt x="8" y="18"/>
                  </a:lnTo>
                  <a:lnTo>
                    <a:pt x="17" y="9"/>
                  </a:lnTo>
                  <a:lnTo>
                    <a:pt x="29" y="2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7" name="Freeform 764"/>
            <p:cNvSpPr>
              <a:spLocks/>
            </p:cNvSpPr>
            <p:nvPr/>
          </p:nvSpPr>
          <p:spPr bwMode="auto">
            <a:xfrm>
              <a:off x="5738813" y="3035300"/>
              <a:ext cx="7938" cy="7937"/>
            </a:xfrm>
            <a:custGeom>
              <a:avLst/>
              <a:gdLst>
                <a:gd name="T0" fmla="*/ 43 w 85"/>
                <a:gd name="T1" fmla="*/ 0 h 84"/>
                <a:gd name="T2" fmla="*/ 55 w 85"/>
                <a:gd name="T3" fmla="*/ 2 h 84"/>
                <a:gd name="T4" fmla="*/ 67 w 85"/>
                <a:gd name="T5" fmla="*/ 8 h 84"/>
                <a:gd name="T6" fmla="*/ 77 w 85"/>
                <a:gd name="T7" fmla="*/ 18 h 84"/>
                <a:gd name="T8" fmla="*/ 82 w 85"/>
                <a:gd name="T9" fmla="*/ 28 h 84"/>
                <a:gd name="T10" fmla="*/ 85 w 85"/>
                <a:gd name="T11" fmla="*/ 42 h 84"/>
                <a:gd name="T12" fmla="*/ 82 w 85"/>
                <a:gd name="T13" fmla="*/ 56 h 84"/>
                <a:gd name="T14" fmla="*/ 77 w 85"/>
                <a:gd name="T15" fmla="*/ 67 h 84"/>
                <a:gd name="T16" fmla="*/ 67 w 85"/>
                <a:gd name="T17" fmla="*/ 76 h 84"/>
                <a:gd name="T18" fmla="*/ 55 w 85"/>
                <a:gd name="T19" fmla="*/ 82 h 84"/>
                <a:gd name="T20" fmla="*/ 43 w 85"/>
                <a:gd name="T21" fmla="*/ 84 h 84"/>
                <a:gd name="T22" fmla="*/ 29 w 85"/>
                <a:gd name="T23" fmla="*/ 82 h 84"/>
                <a:gd name="T24" fmla="*/ 17 w 85"/>
                <a:gd name="T25" fmla="*/ 76 h 84"/>
                <a:gd name="T26" fmla="*/ 8 w 85"/>
                <a:gd name="T27" fmla="*/ 67 h 84"/>
                <a:gd name="T28" fmla="*/ 3 w 85"/>
                <a:gd name="T29" fmla="*/ 56 h 84"/>
                <a:gd name="T30" fmla="*/ 0 w 85"/>
                <a:gd name="T31" fmla="*/ 42 h 84"/>
                <a:gd name="T32" fmla="*/ 3 w 85"/>
                <a:gd name="T33" fmla="*/ 28 h 84"/>
                <a:gd name="T34" fmla="*/ 8 w 85"/>
                <a:gd name="T35" fmla="*/ 18 h 84"/>
                <a:gd name="T36" fmla="*/ 17 w 85"/>
                <a:gd name="T37" fmla="*/ 8 h 84"/>
                <a:gd name="T38" fmla="*/ 29 w 85"/>
                <a:gd name="T39" fmla="*/ 2 h 84"/>
                <a:gd name="T40" fmla="*/ 43 w 85"/>
                <a:gd name="T4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" h="84">
                  <a:moveTo>
                    <a:pt x="43" y="0"/>
                  </a:moveTo>
                  <a:lnTo>
                    <a:pt x="55" y="2"/>
                  </a:lnTo>
                  <a:lnTo>
                    <a:pt x="67" y="8"/>
                  </a:lnTo>
                  <a:lnTo>
                    <a:pt x="77" y="18"/>
                  </a:lnTo>
                  <a:lnTo>
                    <a:pt x="82" y="28"/>
                  </a:lnTo>
                  <a:lnTo>
                    <a:pt x="85" y="42"/>
                  </a:lnTo>
                  <a:lnTo>
                    <a:pt x="82" y="56"/>
                  </a:lnTo>
                  <a:lnTo>
                    <a:pt x="77" y="67"/>
                  </a:lnTo>
                  <a:lnTo>
                    <a:pt x="67" y="76"/>
                  </a:lnTo>
                  <a:lnTo>
                    <a:pt x="55" y="82"/>
                  </a:lnTo>
                  <a:lnTo>
                    <a:pt x="43" y="84"/>
                  </a:lnTo>
                  <a:lnTo>
                    <a:pt x="29" y="82"/>
                  </a:lnTo>
                  <a:lnTo>
                    <a:pt x="17" y="76"/>
                  </a:lnTo>
                  <a:lnTo>
                    <a:pt x="8" y="67"/>
                  </a:lnTo>
                  <a:lnTo>
                    <a:pt x="3" y="56"/>
                  </a:lnTo>
                  <a:lnTo>
                    <a:pt x="0" y="42"/>
                  </a:lnTo>
                  <a:lnTo>
                    <a:pt x="3" y="28"/>
                  </a:lnTo>
                  <a:lnTo>
                    <a:pt x="8" y="18"/>
                  </a:lnTo>
                  <a:lnTo>
                    <a:pt x="17" y="8"/>
                  </a:lnTo>
                  <a:lnTo>
                    <a:pt x="29" y="2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8" name="Freeform 765"/>
            <p:cNvSpPr>
              <a:spLocks/>
            </p:cNvSpPr>
            <p:nvPr/>
          </p:nvSpPr>
          <p:spPr bwMode="auto">
            <a:xfrm>
              <a:off x="5772151" y="3068638"/>
              <a:ext cx="7938" cy="7937"/>
            </a:xfrm>
            <a:custGeom>
              <a:avLst/>
              <a:gdLst>
                <a:gd name="T0" fmla="*/ 42 w 85"/>
                <a:gd name="T1" fmla="*/ 0 h 84"/>
                <a:gd name="T2" fmla="*/ 55 w 85"/>
                <a:gd name="T3" fmla="*/ 2 h 84"/>
                <a:gd name="T4" fmla="*/ 67 w 85"/>
                <a:gd name="T5" fmla="*/ 8 h 84"/>
                <a:gd name="T6" fmla="*/ 76 w 85"/>
                <a:gd name="T7" fmla="*/ 16 h 84"/>
                <a:gd name="T8" fmla="*/ 82 w 85"/>
                <a:gd name="T9" fmla="*/ 28 h 84"/>
                <a:gd name="T10" fmla="*/ 85 w 85"/>
                <a:gd name="T11" fmla="*/ 42 h 84"/>
                <a:gd name="T12" fmla="*/ 82 w 85"/>
                <a:gd name="T13" fmla="*/ 55 h 84"/>
                <a:gd name="T14" fmla="*/ 76 w 85"/>
                <a:gd name="T15" fmla="*/ 67 h 84"/>
                <a:gd name="T16" fmla="*/ 67 w 85"/>
                <a:gd name="T17" fmla="*/ 75 h 84"/>
                <a:gd name="T18" fmla="*/ 55 w 85"/>
                <a:gd name="T19" fmla="*/ 82 h 84"/>
                <a:gd name="T20" fmla="*/ 42 w 85"/>
                <a:gd name="T21" fmla="*/ 84 h 84"/>
                <a:gd name="T22" fmla="*/ 28 w 85"/>
                <a:gd name="T23" fmla="*/ 82 h 84"/>
                <a:gd name="T24" fmla="*/ 17 w 85"/>
                <a:gd name="T25" fmla="*/ 75 h 84"/>
                <a:gd name="T26" fmla="*/ 7 w 85"/>
                <a:gd name="T27" fmla="*/ 67 h 84"/>
                <a:gd name="T28" fmla="*/ 2 w 85"/>
                <a:gd name="T29" fmla="*/ 55 h 84"/>
                <a:gd name="T30" fmla="*/ 0 w 85"/>
                <a:gd name="T31" fmla="*/ 42 h 84"/>
                <a:gd name="T32" fmla="*/ 2 w 85"/>
                <a:gd name="T33" fmla="*/ 29 h 84"/>
                <a:gd name="T34" fmla="*/ 7 w 85"/>
                <a:gd name="T35" fmla="*/ 17 h 84"/>
                <a:gd name="T36" fmla="*/ 17 w 85"/>
                <a:gd name="T37" fmla="*/ 8 h 84"/>
                <a:gd name="T38" fmla="*/ 28 w 85"/>
                <a:gd name="T39" fmla="*/ 2 h 84"/>
                <a:gd name="T40" fmla="*/ 42 w 85"/>
                <a:gd name="T4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" h="84">
                  <a:moveTo>
                    <a:pt x="42" y="0"/>
                  </a:moveTo>
                  <a:lnTo>
                    <a:pt x="55" y="2"/>
                  </a:lnTo>
                  <a:lnTo>
                    <a:pt x="67" y="8"/>
                  </a:lnTo>
                  <a:lnTo>
                    <a:pt x="76" y="16"/>
                  </a:lnTo>
                  <a:lnTo>
                    <a:pt x="82" y="28"/>
                  </a:lnTo>
                  <a:lnTo>
                    <a:pt x="85" y="42"/>
                  </a:lnTo>
                  <a:lnTo>
                    <a:pt x="82" y="55"/>
                  </a:lnTo>
                  <a:lnTo>
                    <a:pt x="76" y="67"/>
                  </a:lnTo>
                  <a:lnTo>
                    <a:pt x="67" y="75"/>
                  </a:lnTo>
                  <a:lnTo>
                    <a:pt x="55" y="82"/>
                  </a:lnTo>
                  <a:lnTo>
                    <a:pt x="42" y="84"/>
                  </a:lnTo>
                  <a:lnTo>
                    <a:pt x="28" y="82"/>
                  </a:lnTo>
                  <a:lnTo>
                    <a:pt x="17" y="75"/>
                  </a:lnTo>
                  <a:lnTo>
                    <a:pt x="7" y="67"/>
                  </a:lnTo>
                  <a:lnTo>
                    <a:pt x="2" y="55"/>
                  </a:lnTo>
                  <a:lnTo>
                    <a:pt x="0" y="42"/>
                  </a:lnTo>
                  <a:lnTo>
                    <a:pt x="2" y="29"/>
                  </a:lnTo>
                  <a:lnTo>
                    <a:pt x="7" y="17"/>
                  </a:lnTo>
                  <a:lnTo>
                    <a:pt x="17" y="8"/>
                  </a:lnTo>
                  <a:lnTo>
                    <a:pt x="28" y="2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9" name="Freeform 766"/>
            <p:cNvSpPr>
              <a:spLocks/>
            </p:cNvSpPr>
            <p:nvPr/>
          </p:nvSpPr>
          <p:spPr bwMode="auto">
            <a:xfrm>
              <a:off x="5761038" y="3068638"/>
              <a:ext cx="7938" cy="7937"/>
            </a:xfrm>
            <a:custGeom>
              <a:avLst/>
              <a:gdLst>
                <a:gd name="T0" fmla="*/ 41 w 84"/>
                <a:gd name="T1" fmla="*/ 0 h 84"/>
                <a:gd name="T2" fmla="*/ 55 w 84"/>
                <a:gd name="T3" fmla="*/ 2 h 84"/>
                <a:gd name="T4" fmla="*/ 67 w 84"/>
                <a:gd name="T5" fmla="*/ 8 h 84"/>
                <a:gd name="T6" fmla="*/ 76 w 84"/>
                <a:gd name="T7" fmla="*/ 17 h 84"/>
                <a:gd name="T8" fmla="*/ 82 w 84"/>
                <a:gd name="T9" fmla="*/ 28 h 84"/>
                <a:gd name="T10" fmla="*/ 84 w 84"/>
                <a:gd name="T11" fmla="*/ 42 h 84"/>
                <a:gd name="T12" fmla="*/ 82 w 84"/>
                <a:gd name="T13" fmla="*/ 55 h 84"/>
                <a:gd name="T14" fmla="*/ 76 w 84"/>
                <a:gd name="T15" fmla="*/ 67 h 84"/>
                <a:gd name="T16" fmla="*/ 67 w 84"/>
                <a:gd name="T17" fmla="*/ 75 h 84"/>
                <a:gd name="T18" fmla="*/ 55 w 84"/>
                <a:gd name="T19" fmla="*/ 82 h 84"/>
                <a:gd name="T20" fmla="*/ 41 w 84"/>
                <a:gd name="T21" fmla="*/ 84 h 84"/>
                <a:gd name="T22" fmla="*/ 29 w 84"/>
                <a:gd name="T23" fmla="*/ 82 h 84"/>
                <a:gd name="T24" fmla="*/ 17 w 84"/>
                <a:gd name="T25" fmla="*/ 75 h 84"/>
                <a:gd name="T26" fmla="*/ 8 w 84"/>
                <a:gd name="T27" fmla="*/ 67 h 84"/>
                <a:gd name="T28" fmla="*/ 2 w 84"/>
                <a:gd name="T29" fmla="*/ 55 h 84"/>
                <a:gd name="T30" fmla="*/ 0 w 84"/>
                <a:gd name="T31" fmla="*/ 42 h 84"/>
                <a:gd name="T32" fmla="*/ 2 w 84"/>
                <a:gd name="T33" fmla="*/ 28 h 84"/>
                <a:gd name="T34" fmla="*/ 8 w 84"/>
                <a:gd name="T35" fmla="*/ 17 h 84"/>
                <a:gd name="T36" fmla="*/ 17 w 84"/>
                <a:gd name="T37" fmla="*/ 8 h 84"/>
                <a:gd name="T38" fmla="*/ 29 w 84"/>
                <a:gd name="T39" fmla="*/ 2 h 84"/>
                <a:gd name="T40" fmla="*/ 41 w 84"/>
                <a:gd name="T4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4" h="84">
                  <a:moveTo>
                    <a:pt x="41" y="0"/>
                  </a:moveTo>
                  <a:lnTo>
                    <a:pt x="55" y="2"/>
                  </a:lnTo>
                  <a:lnTo>
                    <a:pt x="67" y="8"/>
                  </a:lnTo>
                  <a:lnTo>
                    <a:pt x="76" y="17"/>
                  </a:lnTo>
                  <a:lnTo>
                    <a:pt x="82" y="28"/>
                  </a:lnTo>
                  <a:lnTo>
                    <a:pt x="84" y="42"/>
                  </a:lnTo>
                  <a:lnTo>
                    <a:pt x="82" y="55"/>
                  </a:lnTo>
                  <a:lnTo>
                    <a:pt x="76" y="67"/>
                  </a:lnTo>
                  <a:lnTo>
                    <a:pt x="67" y="75"/>
                  </a:lnTo>
                  <a:lnTo>
                    <a:pt x="55" y="82"/>
                  </a:lnTo>
                  <a:lnTo>
                    <a:pt x="41" y="84"/>
                  </a:lnTo>
                  <a:lnTo>
                    <a:pt x="29" y="82"/>
                  </a:lnTo>
                  <a:lnTo>
                    <a:pt x="17" y="75"/>
                  </a:lnTo>
                  <a:lnTo>
                    <a:pt x="8" y="67"/>
                  </a:lnTo>
                  <a:lnTo>
                    <a:pt x="2" y="55"/>
                  </a:lnTo>
                  <a:lnTo>
                    <a:pt x="0" y="42"/>
                  </a:lnTo>
                  <a:lnTo>
                    <a:pt x="2" y="28"/>
                  </a:lnTo>
                  <a:lnTo>
                    <a:pt x="8" y="17"/>
                  </a:lnTo>
                  <a:lnTo>
                    <a:pt x="17" y="8"/>
                  </a:lnTo>
                  <a:lnTo>
                    <a:pt x="29" y="2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0" name="Freeform 767"/>
            <p:cNvSpPr>
              <a:spLocks/>
            </p:cNvSpPr>
            <p:nvPr/>
          </p:nvSpPr>
          <p:spPr bwMode="auto">
            <a:xfrm>
              <a:off x="5749926" y="3068638"/>
              <a:ext cx="7938" cy="7937"/>
            </a:xfrm>
            <a:custGeom>
              <a:avLst/>
              <a:gdLst>
                <a:gd name="T0" fmla="*/ 43 w 85"/>
                <a:gd name="T1" fmla="*/ 0 h 84"/>
                <a:gd name="T2" fmla="*/ 56 w 85"/>
                <a:gd name="T3" fmla="*/ 2 h 84"/>
                <a:gd name="T4" fmla="*/ 68 w 85"/>
                <a:gd name="T5" fmla="*/ 8 h 84"/>
                <a:gd name="T6" fmla="*/ 77 w 85"/>
                <a:gd name="T7" fmla="*/ 17 h 84"/>
                <a:gd name="T8" fmla="*/ 83 w 85"/>
                <a:gd name="T9" fmla="*/ 28 h 84"/>
                <a:gd name="T10" fmla="*/ 85 w 85"/>
                <a:gd name="T11" fmla="*/ 42 h 84"/>
                <a:gd name="T12" fmla="*/ 83 w 85"/>
                <a:gd name="T13" fmla="*/ 55 h 84"/>
                <a:gd name="T14" fmla="*/ 77 w 85"/>
                <a:gd name="T15" fmla="*/ 67 h 84"/>
                <a:gd name="T16" fmla="*/ 68 w 85"/>
                <a:gd name="T17" fmla="*/ 75 h 84"/>
                <a:gd name="T18" fmla="*/ 56 w 85"/>
                <a:gd name="T19" fmla="*/ 82 h 84"/>
                <a:gd name="T20" fmla="*/ 43 w 85"/>
                <a:gd name="T21" fmla="*/ 84 h 84"/>
                <a:gd name="T22" fmla="*/ 30 w 85"/>
                <a:gd name="T23" fmla="*/ 82 h 84"/>
                <a:gd name="T24" fmla="*/ 18 w 85"/>
                <a:gd name="T25" fmla="*/ 75 h 84"/>
                <a:gd name="T26" fmla="*/ 9 w 85"/>
                <a:gd name="T27" fmla="*/ 67 h 84"/>
                <a:gd name="T28" fmla="*/ 2 w 85"/>
                <a:gd name="T29" fmla="*/ 55 h 84"/>
                <a:gd name="T30" fmla="*/ 0 w 85"/>
                <a:gd name="T31" fmla="*/ 42 h 84"/>
                <a:gd name="T32" fmla="*/ 2 w 85"/>
                <a:gd name="T33" fmla="*/ 28 h 84"/>
                <a:gd name="T34" fmla="*/ 9 w 85"/>
                <a:gd name="T35" fmla="*/ 17 h 84"/>
                <a:gd name="T36" fmla="*/ 18 w 85"/>
                <a:gd name="T37" fmla="*/ 8 h 84"/>
                <a:gd name="T38" fmla="*/ 30 w 85"/>
                <a:gd name="T39" fmla="*/ 2 h 84"/>
                <a:gd name="T40" fmla="*/ 43 w 85"/>
                <a:gd name="T4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" h="84">
                  <a:moveTo>
                    <a:pt x="43" y="0"/>
                  </a:moveTo>
                  <a:lnTo>
                    <a:pt x="56" y="2"/>
                  </a:lnTo>
                  <a:lnTo>
                    <a:pt x="68" y="8"/>
                  </a:lnTo>
                  <a:lnTo>
                    <a:pt x="77" y="17"/>
                  </a:lnTo>
                  <a:lnTo>
                    <a:pt x="83" y="28"/>
                  </a:lnTo>
                  <a:lnTo>
                    <a:pt x="85" y="42"/>
                  </a:lnTo>
                  <a:lnTo>
                    <a:pt x="83" y="55"/>
                  </a:lnTo>
                  <a:lnTo>
                    <a:pt x="77" y="67"/>
                  </a:lnTo>
                  <a:lnTo>
                    <a:pt x="68" y="75"/>
                  </a:lnTo>
                  <a:lnTo>
                    <a:pt x="56" y="82"/>
                  </a:lnTo>
                  <a:lnTo>
                    <a:pt x="43" y="84"/>
                  </a:lnTo>
                  <a:lnTo>
                    <a:pt x="30" y="82"/>
                  </a:lnTo>
                  <a:lnTo>
                    <a:pt x="18" y="75"/>
                  </a:lnTo>
                  <a:lnTo>
                    <a:pt x="9" y="67"/>
                  </a:lnTo>
                  <a:lnTo>
                    <a:pt x="2" y="55"/>
                  </a:lnTo>
                  <a:lnTo>
                    <a:pt x="0" y="42"/>
                  </a:lnTo>
                  <a:lnTo>
                    <a:pt x="2" y="28"/>
                  </a:lnTo>
                  <a:lnTo>
                    <a:pt x="9" y="17"/>
                  </a:lnTo>
                  <a:lnTo>
                    <a:pt x="18" y="8"/>
                  </a:lnTo>
                  <a:lnTo>
                    <a:pt x="30" y="2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1" name="Freeform 768"/>
            <p:cNvSpPr>
              <a:spLocks/>
            </p:cNvSpPr>
            <p:nvPr/>
          </p:nvSpPr>
          <p:spPr bwMode="auto">
            <a:xfrm>
              <a:off x="5783263" y="3068638"/>
              <a:ext cx="7938" cy="7937"/>
            </a:xfrm>
            <a:custGeom>
              <a:avLst/>
              <a:gdLst>
                <a:gd name="T0" fmla="*/ 42 w 84"/>
                <a:gd name="T1" fmla="*/ 0 h 84"/>
                <a:gd name="T2" fmla="*/ 54 w 84"/>
                <a:gd name="T3" fmla="*/ 1 h 84"/>
                <a:gd name="T4" fmla="*/ 63 w 84"/>
                <a:gd name="T5" fmla="*/ 5 h 84"/>
                <a:gd name="T6" fmla="*/ 73 w 84"/>
                <a:gd name="T7" fmla="*/ 12 h 84"/>
                <a:gd name="T8" fmla="*/ 79 w 84"/>
                <a:gd name="T9" fmla="*/ 21 h 84"/>
                <a:gd name="T10" fmla="*/ 83 w 84"/>
                <a:gd name="T11" fmla="*/ 31 h 84"/>
                <a:gd name="T12" fmla="*/ 84 w 84"/>
                <a:gd name="T13" fmla="*/ 42 h 84"/>
                <a:gd name="T14" fmla="*/ 83 w 84"/>
                <a:gd name="T15" fmla="*/ 53 h 84"/>
                <a:gd name="T16" fmla="*/ 79 w 84"/>
                <a:gd name="T17" fmla="*/ 63 h 84"/>
                <a:gd name="T18" fmla="*/ 73 w 84"/>
                <a:gd name="T19" fmla="*/ 72 h 84"/>
                <a:gd name="T20" fmla="*/ 64 w 84"/>
                <a:gd name="T21" fmla="*/ 79 h 84"/>
                <a:gd name="T22" fmla="*/ 54 w 84"/>
                <a:gd name="T23" fmla="*/ 83 h 84"/>
                <a:gd name="T24" fmla="*/ 42 w 84"/>
                <a:gd name="T25" fmla="*/ 84 h 84"/>
                <a:gd name="T26" fmla="*/ 31 w 84"/>
                <a:gd name="T27" fmla="*/ 83 h 84"/>
                <a:gd name="T28" fmla="*/ 21 w 84"/>
                <a:gd name="T29" fmla="*/ 79 h 84"/>
                <a:gd name="T30" fmla="*/ 12 w 84"/>
                <a:gd name="T31" fmla="*/ 72 h 84"/>
                <a:gd name="T32" fmla="*/ 6 w 84"/>
                <a:gd name="T33" fmla="*/ 63 h 84"/>
                <a:gd name="T34" fmla="*/ 2 w 84"/>
                <a:gd name="T35" fmla="*/ 53 h 84"/>
                <a:gd name="T36" fmla="*/ 0 w 84"/>
                <a:gd name="T37" fmla="*/ 42 h 84"/>
                <a:gd name="T38" fmla="*/ 2 w 84"/>
                <a:gd name="T39" fmla="*/ 31 h 84"/>
                <a:gd name="T40" fmla="*/ 6 w 84"/>
                <a:gd name="T41" fmla="*/ 21 h 84"/>
                <a:gd name="T42" fmla="*/ 12 w 84"/>
                <a:gd name="T43" fmla="*/ 12 h 84"/>
                <a:gd name="T44" fmla="*/ 21 w 84"/>
                <a:gd name="T45" fmla="*/ 5 h 84"/>
                <a:gd name="T46" fmla="*/ 31 w 84"/>
                <a:gd name="T47" fmla="*/ 1 h 84"/>
                <a:gd name="T48" fmla="*/ 42 w 84"/>
                <a:gd name="T4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4" h="84">
                  <a:moveTo>
                    <a:pt x="42" y="0"/>
                  </a:moveTo>
                  <a:lnTo>
                    <a:pt x="54" y="1"/>
                  </a:lnTo>
                  <a:lnTo>
                    <a:pt x="63" y="5"/>
                  </a:lnTo>
                  <a:lnTo>
                    <a:pt x="73" y="12"/>
                  </a:lnTo>
                  <a:lnTo>
                    <a:pt x="79" y="21"/>
                  </a:lnTo>
                  <a:lnTo>
                    <a:pt x="83" y="31"/>
                  </a:lnTo>
                  <a:lnTo>
                    <a:pt x="84" y="42"/>
                  </a:lnTo>
                  <a:lnTo>
                    <a:pt x="83" y="53"/>
                  </a:lnTo>
                  <a:lnTo>
                    <a:pt x="79" y="63"/>
                  </a:lnTo>
                  <a:lnTo>
                    <a:pt x="73" y="72"/>
                  </a:lnTo>
                  <a:lnTo>
                    <a:pt x="64" y="79"/>
                  </a:lnTo>
                  <a:lnTo>
                    <a:pt x="54" y="83"/>
                  </a:lnTo>
                  <a:lnTo>
                    <a:pt x="42" y="84"/>
                  </a:lnTo>
                  <a:lnTo>
                    <a:pt x="31" y="83"/>
                  </a:lnTo>
                  <a:lnTo>
                    <a:pt x="21" y="79"/>
                  </a:lnTo>
                  <a:lnTo>
                    <a:pt x="12" y="72"/>
                  </a:lnTo>
                  <a:lnTo>
                    <a:pt x="6" y="63"/>
                  </a:lnTo>
                  <a:lnTo>
                    <a:pt x="2" y="53"/>
                  </a:lnTo>
                  <a:lnTo>
                    <a:pt x="0" y="42"/>
                  </a:lnTo>
                  <a:lnTo>
                    <a:pt x="2" y="31"/>
                  </a:lnTo>
                  <a:lnTo>
                    <a:pt x="6" y="21"/>
                  </a:lnTo>
                  <a:lnTo>
                    <a:pt x="12" y="12"/>
                  </a:lnTo>
                  <a:lnTo>
                    <a:pt x="21" y="5"/>
                  </a:lnTo>
                  <a:lnTo>
                    <a:pt x="31" y="1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2" name="Freeform 769"/>
            <p:cNvSpPr>
              <a:spLocks/>
            </p:cNvSpPr>
            <p:nvPr/>
          </p:nvSpPr>
          <p:spPr bwMode="auto">
            <a:xfrm>
              <a:off x="5729288" y="3068638"/>
              <a:ext cx="6350" cy="7937"/>
            </a:xfrm>
            <a:custGeom>
              <a:avLst/>
              <a:gdLst>
                <a:gd name="T0" fmla="*/ 42 w 83"/>
                <a:gd name="T1" fmla="*/ 0 h 84"/>
                <a:gd name="T2" fmla="*/ 55 w 83"/>
                <a:gd name="T3" fmla="*/ 2 h 84"/>
                <a:gd name="T4" fmla="*/ 66 w 83"/>
                <a:gd name="T5" fmla="*/ 8 h 84"/>
                <a:gd name="T6" fmla="*/ 76 w 83"/>
                <a:gd name="T7" fmla="*/ 16 h 84"/>
                <a:gd name="T8" fmla="*/ 81 w 83"/>
                <a:gd name="T9" fmla="*/ 28 h 84"/>
                <a:gd name="T10" fmla="*/ 83 w 83"/>
                <a:gd name="T11" fmla="*/ 42 h 84"/>
                <a:gd name="T12" fmla="*/ 81 w 83"/>
                <a:gd name="T13" fmla="*/ 55 h 84"/>
                <a:gd name="T14" fmla="*/ 76 w 83"/>
                <a:gd name="T15" fmla="*/ 67 h 84"/>
                <a:gd name="T16" fmla="*/ 66 w 83"/>
                <a:gd name="T17" fmla="*/ 75 h 84"/>
                <a:gd name="T18" fmla="*/ 55 w 83"/>
                <a:gd name="T19" fmla="*/ 82 h 84"/>
                <a:gd name="T20" fmla="*/ 42 w 83"/>
                <a:gd name="T21" fmla="*/ 84 h 84"/>
                <a:gd name="T22" fmla="*/ 28 w 83"/>
                <a:gd name="T23" fmla="*/ 82 h 84"/>
                <a:gd name="T24" fmla="*/ 17 w 83"/>
                <a:gd name="T25" fmla="*/ 75 h 84"/>
                <a:gd name="T26" fmla="*/ 7 w 83"/>
                <a:gd name="T27" fmla="*/ 67 h 84"/>
                <a:gd name="T28" fmla="*/ 2 w 83"/>
                <a:gd name="T29" fmla="*/ 55 h 84"/>
                <a:gd name="T30" fmla="*/ 0 w 83"/>
                <a:gd name="T31" fmla="*/ 42 h 84"/>
                <a:gd name="T32" fmla="*/ 2 w 83"/>
                <a:gd name="T33" fmla="*/ 29 h 84"/>
                <a:gd name="T34" fmla="*/ 7 w 83"/>
                <a:gd name="T35" fmla="*/ 17 h 84"/>
                <a:gd name="T36" fmla="*/ 17 w 83"/>
                <a:gd name="T37" fmla="*/ 8 h 84"/>
                <a:gd name="T38" fmla="*/ 28 w 83"/>
                <a:gd name="T39" fmla="*/ 2 h 84"/>
                <a:gd name="T40" fmla="*/ 42 w 83"/>
                <a:gd name="T4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3" h="84">
                  <a:moveTo>
                    <a:pt x="42" y="0"/>
                  </a:moveTo>
                  <a:lnTo>
                    <a:pt x="55" y="2"/>
                  </a:lnTo>
                  <a:lnTo>
                    <a:pt x="66" y="8"/>
                  </a:lnTo>
                  <a:lnTo>
                    <a:pt x="76" y="16"/>
                  </a:lnTo>
                  <a:lnTo>
                    <a:pt x="81" y="28"/>
                  </a:lnTo>
                  <a:lnTo>
                    <a:pt x="83" y="42"/>
                  </a:lnTo>
                  <a:lnTo>
                    <a:pt x="81" y="55"/>
                  </a:lnTo>
                  <a:lnTo>
                    <a:pt x="76" y="67"/>
                  </a:lnTo>
                  <a:lnTo>
                    <a:pt x="66" y="75"/>
                  </a:lnTo>
                  <a:lnTo>
                    <a:pt x="55" y="82"/>
                  </a:lnTo>
                  <a:lnTo>
                    <a:pt x="42" y="84"/>
                  </a:lnTo>
                  <a:lnTo>
                    <a:pt x="28" y="82"/>
                  </a:lnTo>
                  <a:lnTo>
                    <a:pt x="17" y="75"/>
                  </a:lnTo>
                  <a:lnTo>
                    <a:pt x="7" y="67"/>
                  </a:lnTo>
                  <a:lnTo>
                    <a:pt x="2" y="55"/>
                  </a:lnTo>
                  <a:lnTo>
                    <a:pt x="0" y="42"/>
                  </a:lnTo>
                  <a:lnTo>
                    <a:pt x="2" y="29"/>
                  </a:lnTo>
                  <a:lnTo>
                    <a:pt x="7" y="17"/>
                  </a:lnTo>
                  <a:lnTo>
                    <a:pt x="17" y="8"/>
                  </a:lnTo>
                  <a:lnTo>
                    <a:pt x="28" y="2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3" name="Freeform 770"/>
            <p:cNvSpPr>
              <a:spLocks/>
            </p:cNvSpPr>
            <p:nvPr/>
          </p:nvSpPr>
          <p:spPr bwMode="auto">
            <a:xfrm>
              <a:off x="5718176" y="3068638"/>
              <a:ext cx="6350" cy="7937"/>
            </a:xfrm>
            <a:custGeom>
              <a:avLst/>
              <a:gdLst>
                <a:gd name="T0" fmla="*/ 42 w 84"/>
                <a:gd name="T1" fmla="*/ 0 h 84"/>
                <a:gd name="T2" fmla="*/ 55 w 84"/>
                <a:gd name="T3" fmla="*/ 2 h 84"/>
                <a:gd name="T4" fmla="*/ 66 w 84"/>
                <a:gd name="T5" fmla="*/ 8 h 84"/>
                <a:gd name="T6" fmla="*/ 76 w 84"/>
                <a:gd name="T7" fmla="*/ 17 h 84"/>
                <a:gd name="T8" fmla="*/ 82 w 84"/>
                <a:gd name="T9" fmla="*/ 28 h 84"/>
                <a:gd name="T10" fmla="*/ 84 w 84"/>
                <a:gd name="T11" fmla="*/ 42 h 84"/>
                <a:gd name="T12" fmla="*/ 82 w 84"/>
                <a:gd name="T13" fmla="*/ 55 h 84"/>
                <a:gd name="T14" fmla="*/ 76 w 84"/>
                <a:gd name="T15" fmla="*/ 67 h 84"/>
                <a:gd name="T16" fmla="*/ 66 w 84"/>
                <a:gd name="T17" fmla="*/ 75 h 84"/>
                <a:gd name="T18" fmla="*/ 55 w 84"/>
                <a:gd name="T19" fmla="*/ 82 h 84"/>
                <a:gd name="T20" fmla="*/ 42 w 84"/>
                <a:gd name="T21" fmla="*/ 84 h 84"/>
                <a:gd name="T22" fmla="*/ 28 w 84"/>
                <a:gd name="T23" fmla="*/ 82 h 84"/>
                <a:gd name="T24" fmla="*/ 17 w 84"/>
                <a:gd name="T25" fmla="*/ 75 h 84"/>
                <a:gd name="T26" fmla="*/ 7 w 84"/>
                <a:gd name="T27" fmla="*/ 67 h 84"/>
                <a:gd name="T28" fmla="*/ 2 w 84"/>
                <a:gd name="T29" fmla="*/ 55 h 84"/>
                <a:gd name="T30" fmla="*/ 0 w 84"/>
                <a:gd name="T31" fmla="*/ 42 h 84"/>
                <a:gd name="T32" fmla="*/ 2 w 84"/>
                <a:gd name="T33" fmla="*/ 28 h 84"/>
                <a:gd name="T34" fmla="*/ 7 w 84"/>
                <a:gd name="T35" fmla="*/ 17 h 84"/>
                <a:gd name="T36" fmla="*/ 17 w 84"/>
                <a:gd name="T37" fmla="*/ 8 h 84"/>
                <a:gd name="T38" fmla="*/ 28 w 84"/>
                <a:gd name="T39" fmla="*/ 2 h 84"/>
                <a:gd name="T40" fmla="*/ 42 w 84"/>
                <a:gd name="T4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4" h="84">
                  <a:moveTo>
                    <a:pt x="42" y="0"/>
                  </a:moveTo>
                  <a:lnTo>
                    <a:pt x="55" y="2"/>
                  </a:lnTo>
                  <a:lnTo>
                    <a:pt x="66" y="8"/>
                  </a:lnTo>
                  <a:lnTo>
                    <a:pt x="76" y="17"/>
                  </a:lnTo>
                  <a:lnTo>
                    <a:pt x="82" y="28"/>
                  </a:lnTo>
                  <a:lnTo>
                    <a:pt x="84" y="42"/>
                  </a:lnTo>
                  <a:lnTo>
                    <a:pt x="82" y="55"/>
                  </a:lnTo>
                  <a:lnTo>
                    <a:pt x="76" y="67"/>
                  </a:lnTo>
                  <a:lnTo>
                    <a:pt x="66" y="75"/>
                  </a:lnTo>
                  <a:lnTo>
                    <a:pt x="55" y="82"/>
                  </a:lnTo>
                  <a:lnTo>
                    <a:pt x="42" y="84"/>
                  </a:lnTo>
                  <a:lnTo>
                    <a:pt x="28" y="82"/>
                  </a:lnTo>
                  <a:lnTo>
                    <a:pt x="17" y="75"/>
                  </a:lnTo>
                  <a:lnTo>
                    <a:pt x="7" y="67"/>
                  </a:lnTo>
                  <a:lnTo>
                    <a:pt x="2" y="55"/>
                  </a:lnTo>
                  <a:lnTo>
                    <a:pt x="0" y="42"/>
                  </a:lnTo>
                  <a:lnTo>
                    <a:pt x="2" y="28"/>
                  </a:lnTo>
                  <a:lnTo>
                    <a:pt x="7" y="17"/>
                  </a:lnTo>
                  <a:lnTo>
                    <a:pt x="17" y="8"/>
                  </a:lnTo>
                  <a:lnTo>
                    <a:pt x="28" y="2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4" name="Freeform 771"/>
            <p:cNvSpPr>
              <a:spLocks/>
            </p:cNvSpPr>
            <p:nvPr/>
          </p:nvSpPr>
          <p:spPr bwMode="auto">
            <a:xfrm>
              <a:off x="5707063" y="3068638"/>
              <a:ext cx="6350" cy="7937"/>
            </a:xfrm>
            <a:custGeom>
              <a:avLst/>
              <a:gdLst>
                <a:gd name="T0" fmla="*/ 42 w 85"/>
                <a:gd name="T1" fmla="*/ 0 h 84"/>
                <a:gd name="T2" fmla="*/ 55 w 85"/>
                <a:gd name="T3" fmla="*/ 2 h 84"/>
                <a:gd name="T4" fmla="*/ 67 w 85"/>
                <a:gd name="T5" fmla="*/ 8 h 84"/>
                <a:gd name="T6" fmla="*/ 76 w 85"/>
                <a:gd name="T7" fmla="*/ 17 h 84"/>
                <a:gd name="T8" fmla="*/ 82 w 85"/>
                <a:gd name="T9" fmla="*/ 28 h 84"/>
                <a:gd name="T10" fmla="*/ 85 w 85"/>
                <a:gd name="T11" fmla="*/ 42 h 84"/>
                <a:gd name="T12" fmla="*/ 82 w 85"/>
                <a:gd name="T13" fmla="*/ 55 h 84"/>
                <a:gd name="T14" fmla="*/ 76 w 85"/>
                <a:gd name="T15" fmla="*/ 67 h 84"/>
                <a:gd name="T16" fmla="*/ 67 w 85"/>
                <a:gd name="T17" fmla="*/ 75 h 84"/>
                <a:gd name="T18" fmla="*/ 55 w 85"/>
                <a:gd name="T19" fmla="*/ 82 h 84"/>
                <a:gd name="T20" fmla="*/ 42 w 85"/>
                <a:gd name="T21" fmla="*/ 84 h 84"/>
                <a:gd name="T22" fmla="*/ 29 w 85"/>
                <a:gd name="T23" fmla="*/ 82 h 84"/>
                <a:gd name="T24" fmla="*/ 17 w 85"/>
                <a:gd name="T25" fmla="*/ 75 h 84"/>
                <a:gd name="T26" fmla="*/ 7 w 85"/>
                <a:gd name="T27" fmla="*/ 67 h 84"/>
                <a:gd name="T28" fmla="*/ 2 w 85"/>
                <a:gd name="T29" fmla="*/ 55 h 84"/>
                <a:gd name="T30" fmla="*/ 0 w 85"/>
                <a:gd name="T31" fmla="*/ 42 h 84"/>
                <a:gd name="T32" fmla="*/ 2 w 85"/>
                <a:gd name="T33" fmla="*/ 28 h 84"/>
                <a:gd name="T34" fmla="*/ 7 w 85"/>
                <a:gd name="T35" fmla="*/ 17 h 84"/>
                <a:gd name="T36" fmla="*/ 17 w 85"/>
                <a:gd name="T37" fmla="*/ 8 h 84"/>
                <a:gd name="T38" fmla="*/ 29 w 85"/>
                <a:gd name="T39" fmla="*/ 2 h 84"/>
                <a:gd name="T40" fmla="*/ 42 w 85"/>
                <a:gd name="T4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" h="84">
                  <a:moveTo>
                    <a:pt x="42" y="0"/>
                  </a:moveTo>
                  <a:lnTo>
                    <a:pt x="55" y="2"/>
                  </a:lnTo>
                  <a:lnTo>
                    <a:pt x="67" y="8"/>
                  </a:lnTo>
                  <a:lnTo>
                    <a:pt x="76" y="17"/>
                  </a:lnTo>
                  <a:lnTo>
                    <a:pt x="82" y="28"/>
                  </a:lnTo>
                  <a:lnTo>
                    <a:pt x="85" y="42"/>
                  </a:lnTo>
                  <a:lnTo>
                    <a:pt x="82" y="55"/>
                  </a:lnTo>
                  <a:lnTo>
                    <a:pt x="76" y="67"/>
                  </a:lnTo>
                  <a:lnTo>
                    <a:pt x="67" y="75"/>
                  </a:lnTo>
                  <a:lnTo>
                    <a:pt x="55" y="82"/>
                  </a:lnTo>
                  <a:lnTo>
                    <a:pt x="42" y="84"/>
                  </a:lnTo>
                  <a:lnTo>
                    <a:pt x="29" y="82"/>
                  </a:lnTo>
                  <a:lnTo>
                    <a:pt x="17" y="75"/>
                  </a:lnTo>
                  <a:lnTo>
                    <a:pt x="7" y="67"/>
                  </a:lnTo>
                  <a:lnTo>
                    <a:pt x="2" y="55"/>
                  </a:lnTo>
                  <a:lnTo>
                    <a:pt x="0" y="42"/>
                  </a:lnTo>
                  <a:lnTo>
                    <a:pt x="2" y="28"/>
                  </a:lnTo>
                  <a:lnTo>
                    <a:pt x="7" y="17"/>
                  </a:lnTo>
                  <a:lnTo>
                    <a:pt x="17" y="8"/>
                  </a:lnTo>
                  <a:lnTo>
                    <a:pt x="29" y="2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5" name="Freeform 772"/>
            <p:cNvSpPr>
              <a:spLocks/>
            </p:cNvSpPr>
            <p:nvPr/>
          </p:nvSpPr>
          <p:spPr bwMode="auto">
            <a:xfrm>
              <a:off x="5805488" y="3068638"/>
              <a:ext cx="7938" cy="7937"/>
            </a:xfrm>
            <a:custGeom>
              <a:avLst/>
              <a:gdLst>
                <a:gd name="T0" fmla="*/ 43 w 85"/>
                <a:gd name="T1" fmla="*/ 0 h 84"/>
                <a:gd name="T2" fmla="*/ 55 w 85"/>
                <a:gd name="T3" fmla="*/ 2 h 84"/>
                <a:gd name="T4" fmla="*/ 67 w 85"/>
                <a:gd name="T5" fmla="*/ 8 h 84"/>
                <a:gd name="T6" fmla="*/ 77 w 85"/>
                <a:gd name="T7" fmla="*/ 17 h 84"/>
                <a:gd name="T8" fmla="*/ 82 w 85"/>
                <a:gd name="T9" fmla="*/ 28 h 84"/>
                <a:gd name="T10" fmla="*/ 85 w 85"/>
                <a:gd name="T11" fmla="*/ 42 h 84"/>
                <a:gd name="T12" fmla="*/ 82 w 85"/>
                <a:gd name="T13" fmla="*/ 55 h 84"/>
                <a:gd name="T14" fmla="*/ 77 w 85"/>
                <a:gd name="T15" fmla="*/ 67 h 84"/>
                <a:gd name="T16" fmla="*/ 67 w 85"/>
                <a:gd name="T17" fmla="*/ 75 h 84"/>
                <a:gd name="T18" fmla="*/ 55 w 85"/>
                <a:gd name="T19" fmla="*/ 82 h 84"/>
                <a:gd name="T20" fmla="*/ 43 w 85"/>
                <a:gd name="T21" fmla="*/ 84 h 84"/>
                <a:gd name="T22" fmla="*/ 29 w 85"/>
                <a:gd name="T23" fmla="*/ 82 h 84"/>
                <a:gd name="T24" fmla="*/ 17 w 85"/>
                <a:gd name="T25" fmla="*/ 75 h 84"/>
                <a:gd name="T26" fmla="*/ 8 w 85"/>
                <a:gd name="T27" fmla="*/ 67 h 84"/>
                <a:gd name="T28" fmla="*/ 3 w 85"/>
                <a:gd name="T29" fmla="*/ 55 h 84"/>
                <a:gd name="T30" fmla="*/ 0 w 85"/>
                <a:gd name="T31" fmla="*/ 42 h 84"/>
                <a:gd name="T32" fmla="*/ 3 w 85"/>
                <a:gd name="T33" fmla="*/ 28 h 84"/>
                <a:gd name="T34" fmla="*/ 8 w 85"/>
                <a:gd name="T35" fmla="*/ 17 h 84"/>
                <a:gd name="T36" fmla="*/ 17 w 85"/>
                <a:gd name="T37" fmla="*/ 8 h 84"/>
                <a:gd name="T38" fmla="*/ 29 w 85"/>
                <a:gd name="T39" fmla="*/ 2 h 84"/>
                <a:gd name="T40" fmla="*/ 43 w 85"/>
                <a:gd name="T4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" h="84">
                  <a:moveTo>
                    <a:pt x="43" y="0"/>
                  </a:moveTo>
                  <a:lnTo>
                    <a:pt x="55" y="2"/>
                  </a:lnTo>
                  <a:lnTo>
                    <a:pt x="67" y="8"/>
                  </a:lnTo>
                  <a:lnTo>
                    <a:pt x="77" y="17"/>
                  </a:lnTo>
                  <a:lnTo>
                    <a:pt x="82" y="28"/>
                  </a:lnTo>
                  <a:lnTo>
                    <a:pt x="85" y="42"/>
                  </a:lnTo>
                  <a:lnTo>
                    <a:pt x="82" y="55"/>
                  </a:lnTo>
                  <a:lnTo>
                    <a:pt x="77" y="67"/>
                  </a:lnTo>
                  <a:lnTo>
                    <a:pt x="67" y="75"/>
                  </a:lnTo>
                  <a:lnTo>
                    <a:pt x="55" y="82"/>
                  </a:lnTo>
                  <a:lnTo>
                    <a:pt x="43" y="84"/>
                  </a:lnTo>
                  <a:lnTo>
                    <a:pt x="29" y="82"/>
                  </a:lnTo>
                  <a:lnTo>
                    <a:pt x="17" y="75"/>
                  </a:lnTo>
                  <a:lnTo>
                    <a:pt x="8" y="67"/>
                  </a:lnTo>
                  <a:lnTo>
                    <a:pt x="3" y="55"/>
                  </a:lnTo>
                  <a:lnTo>
                    <a:pt x="0" y="42"/>
                  </a:lnTo>
                  <a:lnTo>
                    <a:pt x="3" y="28"/>
                  </a:lnTo>
                  <a:lnTo>
                    <a:pt x="8" y="17"/>
                  </a:lnTo>
                  <a:lnTo>
                    <a:pt x="17" y="8"/>
                  </a:lnTo>
                  <a:lnTo>
                    <a:pt x="29" y="2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6" name="Freeform 773"/>
            <p:cNvSpPr>
              <a:spLocks/>
            </p:cNvSpPr>
            <p:nvPr/>
          </p:nvSpPr>
          <p:spPr bwMode="auto">
            <a:xfrm>
              <a:off x="5794376" y="3068638"/>
              <a:ext cx="7938" cy="7937"/>
            </a:xfrm>
            <a:custGeom>
              <a:avLst/>
              <a:gdLst>
                <a:gd name="T0" fmla="*/ 41 w 83"/>
                <a:gd name="T1" fmla="*/ 0 h 84"/>
                <a:gd name="T2" fmla="*/ 55 w 83"/>
                <a:gd name="T3" fmla="*/ 2 h 84"/>
                <a:gd name="T4" fmla="*/ 66 w 83"/>
                <a:gd name="T5" fmla="*/ 8 h 84"/>
                <a:gd name="T6" fmla="*/ 76 w 83"/>
                <a:gd name="T7" fmla="*/ 17 h 84"/>
                <a:gd name="T8" fmla="*/ 81 w 83"/>
                <a:gd name="T9" fmla="*/ 28 h 84"/>
                <a:gd name="T10" fmla="*/ 83 w 83"/>
                <a:gd name="T11" fmla="*/ 42 h 84"/>
                <a:gd name="T12" fmla="*/ 81 w 83"/>
                <a:gd name="T13" fmla="*/ 55 h 84"/>
                <a:gd name="T14" fmla="*/ 76 w 83"/>
                <a:gd name="T15" fmla="*/ 67 h 84"/>
                <a:gd name="T16" fmla="*/ 66 w 83"/>
                <a:gd name="T17" fmla="*/ 75 h 84"/>
                <a:gd name="T18" fmla="*/ 55 w 83"/>
                <a:gd name="T19" fmla="*/ 82 h 84"/>
                <a:gd name="T20" fmla="*/ 41 w 83"/>
                <a:gd name="T21" fmla="*/ 84 h 84"/>
                <a:gd name="T22" fmla="*/ 28 w 83"/>
                <a:gd name="T23" fmla="*/ 82 h 84"/>
                <a:gd name="T24" fmla="*/ 17 w 83"/>
                <a:gd name="T25" fmla="*/ 75 h 84"/>
                <a:gd name="T26" fmla="*/ 7 w 83"/>
                <a:gd name="T27" fmla="*/ 67 h 84"/>
                <a:gd name="T28" fmla="*/ 2 w 83"/>
                <a:gd name="T29" fmla="*/ 55 h 84"/>
                <a:gd name="T30" fmla="*/ 0 w 83"/>
                <a:gd name="T31" fmla="*/ 42 h 84"/>
                <a:gd name="T32" fmla="*/ 2 w 83"/>
                <a:gd name="T33" fmla="*/ 28 h 84"/>
                <a:gd name="T34" fmla="*/ 7 w 83"/>
                <a:gd name="T35" fmla="*/ 17 h 84"/>
                <a:gd name="T36" fmla="*/ 17 w 83"/>
                <a:gd name="T37" fmla="*/ 8 h 84"/>
                <a:gd name="T38" fmla="*/ 28 w 83"/>
                <a:gd name="T39" fmla="*/ 2 h 84"/>
                <a:gd name="T40" fmla="*/ 41 w 83"/>
                <a:gd name="T4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3" h="84">
                  <a:moveTo>
                    <a:pt x="41" y="0"/>
                  </a:moveTo>
                  <a:lnTo>
                    <a:pt x="55" y="2"/>
                  </a:lnTo>
                  <a:lnTo>
                    <a:pt x="66" y="8"/>
                  </a:lnTo>
                  <a:lnTo>
                    <a:pt x="76" y="17"/>
                  </a:lnTo>
                  <a:lnTo>
                    <a:pt x="81" y="28"/>
                  </a:lnTo>
                  <a:lnTo>
                    <a:pt x="83" y="42"/>
                  </a:lnTo>
                  <a:lnTo>
                    <a:pt x="81" y="55"/>
                  </a:lnTo>
                  <a:lnTo>
                    <a:pt x="76" y="67"/>
                  </a:lnTo>
                  <a:lnTo>
                    <a:pt x="66" y="75"/>
                  </a:lnTo>
                  <a:lnTo>
                    <a:pt x="55" y="82"/>
                  </a:lnTo>
                  <a:lnTo>
                    <a:pt x="41" y="84"/>
                  </a:lnTo>
                  <a:lnTo>
                    <a:pt x="28" y="82"/>
                  </a:lnTo>
                  <a:lnTo>
                    <a:pt x="17" y="75"/>
                  </a:lnTo>
                  <a:lnTo>
                    <a:pt x="7" y="67"/>
                  </a:lnTo>
                  <a:lnTo>
                    <a:pt x="2" y="55"/>
                  </a:lnTo>
                  <a:lnTo>
                    <a:pt x="0" y="42"/>
                  </a:lnTo>
                  <a:lnTo>
                    <a:pt x="2" y="28"/>
                  </a:lnTo>
                  <a:lnTo>
                    <a:pt x="7" y="17"/>
                  </a:lnTo>
                  <a:lnTo>
                    <a:pt x="17" y="8"/>
                  </a:lnTo>
                  <a:lnTo>
                    <a:pt x="28" y="2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7" name="Freeform 774"/>
            <p:cNvSpPr>
              <a:spLocks/>
            </p:cNvSpPr>
            <p:nvPr/>
          </p:nvSpPr>
          <p:spPr bwMode="auto">
            <a:xfrm>
              <a:off x="5697538" y="2967038"/>
              <a:ext cx="92075" cy="41275"/>
            </a:xfrm>
            <a:custGeom>
              <a:avLst/>
              <a:gdLst>
                <a:gd name="T0" fmla="*/ 436 w 1039"/>
                <a:gd name="T1" fmla="*/ 308 h 478"/>
                <a:gd name="T2" fmla="*/ 493 w 1039"/>
                <a:gd name="T3" fmla="*/ 226 h 478"/>
                <a:gd name="T4" fmla="*/ 465 w 1039"/>
                <a:gd name="T5" fmla="*/ 180 h 478"/>
                <a:gd name="T6" fmla="*/ 452 w 1039"/>
                <a:gd name="T7" fmla="*/ 144 h 478"/>
                <a:gd name="T8" fmla="*/ 453 w 1039"/>
                <a:gd name="T9" fmla="*/ 119 h 478"/>
                <a:gd name="T10" fmla="*/ 462 w 1039"/>
                <a:gd name="T11" fmla="*/ 101 h 478"/>
                <a:gd name="T12" fmla="*/ 476 w 1039"/>
                <a:gd name="T13" fmla="*/ 89 h 478"/>
                <a:gd name="T14" fmla="*/ 494 w 1039"/>
                <a:gd name="T15" fmla="*/ 83 h 478"/>
                <a:gd name="T16" fmla="*/ 509 w 1039"/>
                <a:gd name="T17" fmla="*/ 80 h 478"/>
                <a:gd name="T18" fmla="*/ 520 w 1039"/>
                <a:gd name="T19" fmla="*/ 80 h 478"/>
                <a:gd name="T20" fmla="*/ 530 w 1039"/>
                <a:gd name="T21" fmla="*/ 80 h 478"/>
                <a:gd name="T22" fmla="*/ 546 w 1039"/>
                <a:gd name="T23" fmla="*/ 83 h 478"/>
                <a:gd name="T24" fmla="*/ 563 w 1039"/>
                <a:gd name="T25" fmla="*/ 89 h 478"/>
                <a:gd name="T26" fmla="*/ 578 w 1039"/>
                <a:gd name="T27" fmla="*/ 101 h 478"/>
                <a:gd name="T28" fmla="*/ 587 w 1039"/>
                <a:gd name="T29" fmla="*/ 119 h 478"/>
                <a:gd name="T30" fmla="*/ 587 w 1039"/>
                <a:gd name="T31" fmla="*/ 144 h 478"/>
                <a:gd name="T32" fmla="*/ 575 w 1039"/>
                <a:gd name="T33" fmla="*/ 180 h 478"/>
                <a:gd name="T34" fmla="*/ 546 w 1039"/>
                <a:gd name="T35" fmla="*/ 226 h 478"/>
                <a:gd name="T36" fmla="*/ 603 w 1039"/>
                <a:gd name="T37" fmla="*/ 308 h 478"/>
                <a:gd name="T38" fmla="*/ 704 w 1039"/>
                <a:gd name="T39" fmla="*/ 1 h 478"/>
                <a:gd name="T40" fmla="*/ 722 w 1039"/>
                <a:gd name="T41" fmla="*/ 12 h 478"/>
                <a:gd name="T42" fmla="*/ 756 w 1039"/>
                <a:gd name="T43" fmla="*/ 31 h 478"/>
                <a:gd name="T44" fmla="*/ 805 w 1039"/>
                <a:gd name="T45" fmla="*/ 55 h 478"/>
                <a:gd name="T46" fmla="*/ 869 w 1039"/>
                <a:gd name="T47" fmla="*/ 83 h 478"/>
                <a:gd name="T48" fmla="*/ 936 w 1039"/>
                <a:gd name="T49" fmla="*/ 111 h 478"/>
                <a:gd name="T50" fmla="*/ 980 w 1039"/>
                <a:gd name="T51" fmla="*/ 143 h 478"/>
                <a:gd name="T52" fmla="*/ 1010 w 1039"/>
                <a:gd name="T53" fmla="*/ 186 h 478"/>
                <a:gd name="T54" fmla="*/ 1027 w 1039"/>
                <a:gd name="T55" fmla="*/ 241 h 478"/>
                <a:gd name="T56" fmla="*/ 1035 w 1039"/>
                <a:gd name="T57" fmla="*/ 307 h 478"/>
                <a:gd name="T58" fmla="*/ 1038 w 1039"/>
                <a:gd name="T59" fmla="*/ 385 h 478"/>
                <a:gd name="T60" fmla="*/ 1039 w 1039"/>
                <a:gd name="T61" fmla="*/ 478 h 478"/>
                <a:gd name="T62" fmla="*/ 1 w 1039"/>
                <a:gd name="T63" fmla="*/ 431 h 478"/>
                <a:gd name="T64" fmla="*/ 2 w 1039"/>
                <a:gd name="T65" fmla="*/ 344 h 478"/>
                <a:gd name="T66" fmla="*/ 8 w 1039"/>
                <a:gd name="T67" fmla="*/ 273 h 478"/>
                <a:gd name="T68" fmla="*/ 20 w 1039"/>
                <a:gd name="T69" fmla="*/ 213 h 478"/>
                <a:gd name="T70" fmla="*/ 43 w 1039"/>
                <a:gd name="T71" fmla="*/ 163 h 478"/>
                <a:gd name="T72" fmla="*/ 80 w 1039"/>
                <a:gd name="T73" fmla="*/ 125 h 478"/>
                <a:gd name="T74" fmla="*/ 135 w 1039"/>
                <a:gd name="T75" fmla="*/ 98 h 478"/>
                <a:gd name="T76" fmla="*/ 204 w 1039"/>
                <a:gd name="T77" fmla="*/ 68 h 478"/>
                <a:gd name="T78" fmla="*/ 262 w 1039"/>
                <a:gd name="T79" fmla="*/ 42 h 478"/>
                <a:gd name="T80" fmla="*/ 303 w 1039"/>
                <a:gd name="T81" fmla="*/ 20 h 478"/>
                <a:gd name="T82" fmla="*/ 329 w 1039"/>
                <a:gd name="T83" fmla="*/ 5 h 478"/>
                <a:gd name="T84" fmla="*/ 338 w 1039"/>
                <a:gd name="T85" fmla="*/ 0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39" h="478">
                  <a:moveTo>
                    <a:pt x="338" y="0"/>
                  </a:moveTo>
                  <a:lnTo>
                    <a:pt x="436" y="308"/>
                  </a:lnTo>
                  <a:lnTo>
                    <a:pt x="450" y="351"/>
                  </a:lnTo>
                  <a:lnTo>
                    <a:pt x="493" y="226"/>
                  </a:lnTo>
                  <a:lnTo>
                    <a:pt x="477" y="202"/>
                  </a:lnTo>
                  <a:lnTo>
                    <a:pt x="465" y="180"/>
                  </a:lnTo>
                  <a:lnTo>
                    <a:pt x="457" y="161"/>
                  </a:lnTo>
                  <a:lnTo>
                    <a:pt x="452" y="144"/>
                  </a:lnTo>
                  <a:lnTo>
                    <a:pt x="451" y="131"/>
                  </a:lnTo>
                  <a:lnTo>
                    <a:pt x="453" y="119"/>
                  </a:lnTo>
                  <a:lnTo>
                    <a:pt x="456" y="108"/>
                  </a:lnTo>
                  <a:lnTo>
                    <a:pt x="462" y="101"/>
                  </a:lnTo>
                  <a:lnTo>
                    <a:pt x="469" y="95"/>
                  </a:lnTo>
                  <a:lnTo>
                    <a:pt x="476" y="89"/>
                  </a:lnTo>
                  <a:lnTo>
                    <a:pt x="485" y="85"/>
                  </a:lnTo>
                  <a:lnTo>
                    <a:pt x="494" y="83"/>
                  </a:lnTo>
                  <a:lnTo>
                    <a:pt x="502" y="81"/>
                  </a:lnTo>
                  <a:lnTo>
                    <a:pt x="509" y="80"/>
                  </a:lnTo>
                  <a:lnTo>
                    <a:pt x="516" y="80"/>
                  </a:lnTo>
                  <a:lnTo>
                    <a:pt x="520" y="80"/>
                  </a:lnTo>
                  <a:lnTo>
                    <a:pt x="525" y="80"/>
                  </a:lnTo>
                  <a:lnTo>
                    <a:pt x="530" y="80"/>
                  </a:lnTo>
                  <a:lnTo>
                    <a:pt x="538" y="81"/>
                  </a:lnTo>
                  <a:lnTo>
                    <a:pt x="546" y="83"/>
                  </a:lnTo>
                  <a:lnTo>
                    <a:pt x="555" y="85"/>
                  </a:lnTo>
                  <a:lnTo>
                    <a:pt x="563" y="89"/>
                  </a:lnTo>
                  <a:lnTo>
                    <a:pt x="572" y="95"/>
                  </a:lnTo>
                  <a:lnTo>
                    <a:pt x="578" y="101"/>
                  </a:lnTo>
                  <a:lnTo>
                    <a:pt x="583" y="108"/>
                  </a:lnTo>
                  <a:lnTo>
                    <a:pt x="587" y="119"/>
                  </a:lnTo>
                  <a:lnTo>
                    <a:pt x="589" y="131"/>
                  </a:lnTo>
                  <a:lnTo>
                    <a:pt x="587" y="144"/>
                  </a:lnTo>
                  <a:lnTo>
                    <a:pt x="583" y="161"/>
                  </a:lnTo>
                  <a:lnTo>
                    <a:pt x="575" y="180"/>
                  </a:lnTo>
                  <a:lnTo>
                    <a:pt x="563" y="202"/>
                  </a:lnTo>
                  <a:lnTo>
                    <a:pt x="546" y="226"/>
                  </a:lnTo>
                  <a:lnTo>
                    <a:pt x="591" y="351"/>
                  </a:lnTo>
                  <a:lnTo>
                    <a:pt x="603" y="308"/>
                  </a:lnTo>
                  <a:lnTo>
                    <a:pt x="702" y="0"/>
                  </a:lnTo>
                  <a:lnTo>
                    <a:pt x="704" y="1"/>
                  </a:lnTo>
                  <a:lnTo>
                    <a:pt x="711" y="5"/>
                  </a:lnTo>
                  <a:lnTo>
                    <a:pt x="722" y="12"/>
                  </a:lnTo>
                  <a:lnTo>
                    <a:pt x="737" y="20"/>
                  </a:lnTo>
                  <a:lnTo>
                    <a:pt x="756" y="31"/>
                  </a:lnTo>
                  <a:lnTo>
                    <a:pt x="779" y="42"/>
                  </a:lnTo>
                  <a:lnTo>
                    <a:pt x="805" y="55"/>
                  </a:lnTo>
                  <a:lnTo>
                    <a:pt x="835" y="68"/>
                  </a:lnTo>
                  <a:lnTo>
                    <a:pt x="869" y="83"/>
                  </a:lnTo>
                  <a:lnTo>
                    <a:pt x="905" y="98"/>
                  </a:lnTo>
                  <a:lnTo>
                    <a:pt x="936" y="111"/>
                  </a:lnTo>
                  <a:lnTo>
                    <a:pt x="960" y="126"/>
                  </a:lnTo>
                  <a:lnTo>
                    <a:pt x="980" y="143"/>
                  </a:lnTo>
                  <a:lnTo>
                    <a:pt x="997" y="164"/>
                  </a:lnTo>
                  <a:lnTo>
                    <a:pt x="1010" y="186"/>
                  </a:lnTo>
                  <a:lnTo>
                    <a:pt x="1020" y="213"/>
                  </a:lnTo>
                  <a:lnTo>
                    <a:pt x="1027" y="241"/>
                  </a:lnTo>
                  <a:lnTo>
                    <a:pt x="1032" y="273"/>
                  </a:lnTo>
                  <a:lnTo>
                    <a:pt x="1035" y="307"/>
                  </a:lnTo>
                  <a:lnTo>
                    <a:pt x="1037" y="345"/>
                  </a:lnTo>
                  <a:lnTo>
                    <a:pt x="1038" y="385"/>
                  </a:lnTo>
                  <a:lnTo>
                    <a:pt x="1039" y="431"/>
                  </a:lnTo>
                  <a:lnTo>
                    <a:pt x="1039" y="478"/>
                  </a:lnTo>
                  <a:lnTo>
                    <a:pt x="0" y="478"/>
                  </a:lnTo>
                  <a:lnTo>
                    <a:pt x="1" y="431"/>
                  </a:lnTo>
                  <a:lnTo>
                    <a:pt x="1" y="385"/>
                  </a:lnTo>
                  <a:lnTo>
                    <a:pt x="2" y="344"/>
                  </a:lnTo>
                  <a:lnTo>
                    <a:pt x="4" y="307"/>
                  </a:lnTo>
                  <a:lnTo>
                    <a:pt x="8" y="273"/>
                  </a:lnTo>
                  <a:lnTo>
                    <a:pt x="13" y="241"/>
                  </a:lnTo>
                  <a:lnTo>
                    <a:pt x="20" y="213"/>
                  </a:lnTo>
                  <a:lnTo>
                    <a:pt x="30" y="186"/>
                  </a:lnTo>
                  <a:lnTo>
                    <a:pt x="43" y="163"/>
                  </a:lnTo>
                  <a:lnTo>
                    <a:pt x="59" y="143"/>
                  </a:lnTo>
                  <a:lnTo>
                    <a:pt x="80" y="125"/>
                  </a:lnTo>
                  <a:lnTo>
                    <a:pt x="105" y="111"/>
                  </a:lnTo>
                  <a:lnTo>
                    <a:pt x="135" y="98"/>
                  </a:lnTo>
                  <a:lnTo>
                    <a:pt x="172" y="83"/>
                  </a:lnTo>
                  <a:lnTo>
                    <a:pt x="204" y="68"/>
                  </a:lnTo>
                  <a:lnTo>
                    <a:pt x="235" y="55"/>
                  </a:lnTo>
                  <a:lnTo>
                    <a:pt x="262" y="42"/>
                  </a:lnTo>
                  <a:lnTo>
                    <a:pt x="284" y="31"/>
                  </a:lnTo>
                  <a:lnTo>
                    <a:pt x="303" y="20"/>
                  </a:lnTo>
                  <a:lnTo>
                    <a:pt x="319" y="12"/>
                  </a:lnTo>
                  <a:lnTo>
                    <a:pt x="329" y="5"/>
                  </a:lnTo>
                  <a:lnTo>
                    <a:pt x="336" y="1"/>
                  </a:lnTo>
                  <a:lnTo>
                    <a:pt x="3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8" name="Freeform 775"/>
            <p:cNvSpPr>
              <a:spLocks/>
            </p:cNvSpPr>
            <p:nvPr/>
          </p:nvSpPr>
          <p:spPr bwMode="auto">
            <a:xfrm>
              <a:off x="5719763" y="2903538"/>
              <a:ext cx="47625" cy="65087"/>
            </a:xfrm>
            <a:custGeom>
              <a:avLst/>
              <a:gdLst>
                <a:gd name="T0" fmla="*/ 319 w 547"/>
                <a:gd name="T1" fmla="*/ 3 h 725"/>
                <a:gd name="T2" fmla="*/ 368 w 547"/>
                <a:gd name="T3" fmla="*/ 18 h 725"/>
                <a:gd name="T4" fmla="*/ 407 w 547"/>
                <a:gd name="T5" fmla="*/ 40 h 725"/>
                <a:gd name="T6" fmla="*/ 434 w 547"/>
                <a:gd name="T7" fmla="*/ 62 h 725"/>
                <a:gd name="T8" fmla="*/ 448 w 547"/>
                <a:gd name="T9" fmla="*/ 80 h 725"/>
                <a:gd name="T10" fmla="*/ 453 w 547"/>
                <a:gd name="T11" fmla="*/ 88 h 725"/>
                <a:gd name="T12" fmla="*/ 458 w 547"/>
                <a:gd name="T13" fmla="*/ 89 h 725"/>
                <a:gd name="T14" fmla="*/ 470 w 547"/>
                <a:gd name="T15" fmla="*/ 93 h 725"/>
                <a:gd name="T16" fmla="*/ 485 w 547"/>
                <a:gd name="T17" fmla="*/ 101 h 725"/>
                <a:gd name="T18" fmla="*/ 502 w 547"/>
                <a:gd name="T19" fmla="*/ 118 h 725"/>
                <a:gd name="T20" fmla="*/ 517 w 547"/>
                <a:gd name="T21" fmla="*/ 146 h 725"/>
                <a:gd name="T22" fmla="*/ 528 w 547"/>
                <a:gd name="T23" fmla="*/ 186 h 725"/>
                <a:gd name="T24" fmla="*/ 531 w 547"/>
                <a:gd name="T25" fmla="*/ 239 h 725"/>
                <a:gd name="T26" fmla="*/ 525 w 547"/>
                <a:gd name="T27" fmla="*/ 311 h 725"/>
                <a:gd name="T28" fmla="*/ 515 w 547"/>
                <a:gd name="T29" fmla="*/ 346 h 725"/>
                <a:gd name="T30" fmla="*/ 528 w 547"/>
                <a:gd name="T31" fmla="*/ 346 h 725"/>
                <a:gd name="T32" fmla="*/ 539 w 547"/>
                <a:gd name="T33" fmla="*/ 353 h 725"/>
                <a:gd name="T34" fmla="*/ 546 w 547"/>
                <a:gd name="T35" fmla="*/ 369 h 725"/>
                <a:gd name="T36" fmla="*/ 547 w 547"/>
                <a:gd name="T37" fmla="*/ 396 h 725"/>
                <a:gd name="T38" fmla="*/ 537 w 547"/>
                <a:gd name="T39" fmla="*/ 438 h 725"/>
                <a:gd name="T40" fmla="*/ 520 w 547"/>
                <a:gd name="T41" fmla="*/ 487 h 725"/>
                <a:gd name="T42" fmla="*/ 506 w 547"/>
                <a:gd name="T43" fmla="*/ 511 h 725"/>
                <a:gd name="T44" fmla="*/ 492 w 547"/>
                <a:gd name="T45" fmla="*/ 517 h 725"/>
                <a:gd name="T46" fmla="*/ 478 w 547"/>
                <a:gd name="T47" fmla="*/ 568 h 725"/>
                <a:gd name="T48" fmla="*/ 450 w 547"/>
                <a:gd name="T49" fmla="*/ 618 h 725"/>
                <a:gd name="T50" fmla="*/ 411 w 547"/>
                <a:gd name="T51" fmla="*/ 665 h 725"/>
                <a:gd name="T52" fmla="*/ 362 w 547"/>
                <a:gd name="T53" fmla="*/ 701 h 725"/>
                <a:gd name="T54" fmla="*/ 303 w 547"/>
                <a:gd name="T55" fmla="*/ 721 h 725"/>
                <a:gd name="T56" fmla="*/ 244 w 547"/>
                <a:gd name="T57" fmla="*/ 721 h 725"/>
                <a:gd name="T58" fmla="*/ 185 w 547"/>
                <a:gd name="T59" fmla="*/ 701 h 725"/>
                <a:gd name="T60" fmla="*/ 135 w 547"/>
                <a:gd name="T61" fmla="*/ 666 h 725"/>
                <a:gd name="T62" fmla="*/ 96 w 547"/>
                <a:gd name="T63" fmla="*/ 619 h 725"/>
                <a:gd name="T64" fmla="*/ 68 w 547"/>
                <a:gd name="T65" fmla="*/ 568 h 725"/>
                <a:gd name="T66" fmla="*/ 55 w 547"/>
                <a:gd name="T67" fmla="*/ 517 h 725"/>
                <a:gd name="T68" fmla="*/ 42 w 547"/>
                <a:gd name="T69" fmla="*/ 510 h 725"/>
                <a:gd name="T70" fmla="*/ 26 w 547"/>
                <a:gd name="T71" fmla="*/ 486 h 725"/>
                <a:gd name="T72" fmla="*/ 9 w 547"/>
                <a:gd name="T73" fmla="*/ 439 h 725"/>
                <a:gd name="T74" fmla="*/ 1 w 547"/>
                <a:gd name="T75" fmla="*/ 397 h 725"/>
                <a:gd name="T76" fmla="*/ 2 w 547"/>
                <a:gd name="T77" fmla="*/ 370 h 725"/>
                <a:gd name="T78" fmla="*/ 8 w 547"/>
                <a:gd name="T79" fmla="*/ 354 h 725"/>
                <a:gd name="T80" fmla="*/ 20 w 547"/>
                <a:gd name="T81" fmla="*/ 347 h 725"/>
                <a:gd name="T82" fmla="*/ 33 w 547"/>
                <a:gd name="T83" fmla="*/ 346 h 725"/>
                <a:gd name="T84" fmla="*/ 23 w 547"/>
                <a:gd name="T85" fmla="*/ 312 h 725"/>
                <a:gd name="T86" fmla="*/ 17 w 547"/>
                <a:gd name="T87" fmla="*/ 237 h 725"/>
                <a:gd name="T88" fmla="*/ 30 w 547"/>
                <a:gd name="T89" fmla="*/ 175 h 725"/>
                <a:gd name="T90" fmla="*/ 56 w 547"/>
                <a:gd name="T91" fmla="*/ 128 h 725"/>
                <a:gd name="T92" fmla="*/ 88 w 547"/>
                <a:gd name="T93" fmla="*/ 90 h 725"/>
                <a:gd name="T94" fmla="*/ 147 w 547"/>
                <a:gd name="T95" fmla="*/ 40 h 725"/>
                <a:gd name="T96" fmla="*/ 205 w 547"/>
                <a:gd name="T97" fmla="*/ 11 h 725"/>
                <a:gd name="T98" fmla="*/ 257 w 547"/>
                <a:gd name="T99" fmla="*/ 1 h 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47" h="725">
                  <a:moveTo>
                    <a:pt x="290" y="0"/>
                  </a:moveTo>
                  <a:lnTo>
                    <a:pt x="319" y="3"/>
                  </a:lnTo>
                  <a:lnTo>
                    <a:pt x="345" y="10"/>
                  </a:lnTo>
                  <a:lnTo>
                    <a:pt x="368" y="18"/>
                  </a:lnTo>
                  <a:lnTo>
                    <a:pt x="389" y="29"/>
                  </a:lnTo>
                  <a:lnTo>
                    <a:pt x="407" y="40"/>
                  </a:lnTo>
                  <a:lnTo>
                    <a:pt x="422" y="52"/>
                  </a:lnTo>
                  <a:lnTo>
                    <a:pt x="434" y="62"/>
                  </a:lnTo>
                  <a:lnTo>
                    <a:pt x="442" y="73"/>
                  </a:lnTo>
                  <a:lnTo>
                    <a:pt x="448" y="80"/>
                  </a:lnTo>
                  <a:lnTo>
                    <a:pt x="452" y="86"/>
                  </a:lnTo>
                  <a:lnTo>
                    <a:pt x="453" y="88"/>
                  </a:lnTo>
                  <a:lnTo>
                    <a:pt x="455" y="88"/>
                  </a:lnTo>
                  <a:lnTo>
                    <a:pt x="458" y="89"/>
                  </a:lnTo>
                  <a:lnTo>
                    <a:pt x="463" y="90"/>
                  </a:lnTo>
                  <a:lnTo>
                    <a:pt x="470" y="93"/>
                  </a:lnTo>
                  <a:lnTo>
                    <a:pt x="477" y="96"/>
                  </a:lnTo>
                  <a:lnTo>
                    <a:pt x="485" y="101"/>
                  </a:lnTo>
                  <a:lnTo>
                    <a:pt x="494" y="109"/>
                  </a:lnTo>
                  <a:lnTo>
                    <a:pt x="502" y="118"/>
                  </a:lnTo>
                  <a:lnTo>
                    <a:pt x="510" y="131"/>
                  </a:lnTo>
                  <a:lnTo>
                    <a:pt x="517" y="146"/>
                  </a:lnTo>
                  <a:lnTo>
                    <a:pt x="523" y="163"/>
                  </a:lnTo>
                  <a:lnTo>
                    <a:pt x="528" y="186"/>
                  </a:lnTo>
                  <a:lnTo>
                    <a:pt x="531" y="210"/>
                  </a:lnTo>
                  <a:lnTo>
                    <a:pt x="531" y="239"/>
                  </a:lnTo>
                  <a:lnTo>
                    <a:pt x="529" y="273"/>
                  </a:lnTo>
                  <a:lnTo>
                    <a:pt x="525" y="311"/>
                  </a:lnTo>
                  <a:lnTo>
                    <a:pt x="520" y="328"/>
                  </a:lnTo>
                  <a:lnTo>
                    <a:pt x="515" y="346"/>
                  </a:lnTo>
                  <a:lnTo>
                    <a:pt x="521" y="345"/>
                  </a:lnTo>
                  <a:lnTo>
                    <a:pt x="528" y="346"/>
                  </a:lnTo>
                  <a:lnTo>
                    <a:pt x="534" y="349"/>
                  </a:lnTo>
                  <a:lnTo>
                    <a:pt x="539" y="353"/>
                  </a:lnTo>
                  <a:lnTo>
                    <a:pt x="544" y="360"/>
                  </a:lnTo>
                  <a:lnTo>
                    <a:pt x="546" y="369"/>
                  </a:lnTo>
                  <a:lnTo>
                    <a:pt x="547" y="381"/>
                  </a:lnTo>
                  <a:lnTo>
                    <a:pt x="547" y="396"/>
                  </a:lnTo>
                  <a:lnTo>
                    <a:pt x="544" y="416"/>
                  </a:lnTo>
                  <a:lnTo>
                    <a:pt x="537" y="438"/>
                  </a:lnTo>
                  <a:lnTo>
                    <a:pt x="529" y="466"/>
                  </a:lnTo>
                  <a:lnTo>
                    <a:pt x="520" y="487"/>
                  </a:lnTo>
                  <a:lnTo>
                    <a:pt x="513" y="500"/>
                  </a:lnTo>
                  <a:lnTo>
                    <a:pt x="506" y="511"/>
                  </a:lnTo>
                  <a:lnTo>
                    <a:pt x="498" y="516"/>
                  </a:lnTo>
                  <a:lnTo>
                    <a:pt x="492" y="517"/>
                  </a:lnTo>
                  <a:lnTo>
                    <a:pt x="486" y="542"/>
                  </a:lnTo>
                  <a:lnTo>
                    <a:pt x="478" y="568"/>
                  </a:lnTo>
                  <a:lnTo>
                    <a:pt x="466" y="593"/>
                  </a:lnTo>
                  <a:lnTo>
                    <a:pt x="450" y="618"/>
                  </a:lnTo>
                  <a:lnTo>
                    <a:pt x="432" y="642"/>
                  </a:lnTo>
                  <a:lnTo>
                    <a:pt x="411" y="665"/>
                  </a:lnTo>
                  <a:lnTo>
                    <a:pt x="388" y="685"/>
                  </a:lnTo>
                  <a:lnTo>
                    <a:pt x="362" y="701"/>
                  </a:lnTo>
                  <a:lnTo>
                    <a:pt x="332" y="714"/>
                  </a:lnTo>
                  <a:lnTo>
                    <a:pt x="303" y="721"/>
                  </a:lnTo>
                  <a:lnTo>
                    <a:pt x="274" y="725"/>
                  </a:lnTo>
                  <a:lnTo>
                    <a:pt x="244" y="721"/>
                  </a:lnTo>
                  <a:lnTo>
                    <a:pt x="215" y="714"/>
                  </a:lnTo>
                  <a:lnTo>
                    <a:pt x="185" y="701"/>
                  </a:lnTo>
                  <a:lnTo>
                    <a:pt x="158" y="685"/>
                  </a:lnTo>
                  <a:lnTo>
                    <a:pt x="135" y="666"/>
                  </a:lnTo>
                  <a:lnTo>
                    <a:pt x="114" y="644"/>
                  </a:lnTo>
                  <a:lnTo>
                    <a:pt x="96" y="619"/>
                  </a:lnTo>
                  <a:lnTo>
                    <a:pt x="81" y="594"/>
                  </a:lnTo>
                  <a:lnTo>
                    <a:pt x="68" y="568"/>
                  </a:lnTo>
                  <a:lnTo>
                    <a:pt x="60" y="542"/>
                  </a:lnTo>
                  <a:lnTo>
                    <a:pt x="55" y="517"/>
                  </a:lnTo>
                  <a:lnTo>
                    <a:pt x="48" y="515"/>
                  </a:lnTo>
                  <a:lnTo>
                    <a:pt x="42" y="510"/>
                  </a:lnTo>
                  <a:lnTo>
                    <a:pt x="35" y="500"/>
                  </a:lnTo>
                  <a:lnTo>
                    <a:pt x="26" y="486"/>
                  </a:lnTo>
                  <a:lnTo>
                    <a:pt x="18" y="466"/>
                  </a:lnTo>
                  <a:lnTo>
                    <a:pt x="9" y="439"/>
                  </a:lnTo>
                  <a:lnTo>
                    <a:pt x="4" y="416"/>
                  </a:lnTo>
                  <a:lnTo>
                    <a:pt x="1" y="397"/>
                  </a:lnTo>
                  <a:lnTo>
                    <a:pt x="0" y="382"/>
                  </a:lnTo>
                  <a:lnTo>
                    <a:pt x="2" y="370"/>
                  </a:lnTo>
                  <a:lnTo>
                    <a:pt x="4" y="360"/>
                  </a:lnTo>
                  <a:lnTo>
                    <a:pt x="8" y="354"/>
                  </a:lnTo>
                  <a:lnTo>
                    <a:pt x="13" y="350"/>
                  </a:lnTo>
                  <a:lnTo>
                    <a:pt x="20" y="347"/>
                  </a:lnTo>
                  <a:lnTo>
                    <a:pt x="26" y="346"/>
                  </a:lnTo>
                  <a:lnTo>
                    <a:pt x="33" y="346"/>
                  </a:lnTo>
                  <a:lnTo>
                    <a:pt x="27" y="329"/>
                  </a:lnTo>
                  <a:lnTo>
                    <a:pt x="23" y="312"/>
                  </a:lnTo>
                  <a:lnTo>
                    <a:pt x="18" y="274"/>
                  </a:lnTo>
                  <a:lnTo>
                    <a:pt x="17" y="237"/>
                  </a:lnTo>
                  <a:lnTo>
                    <a:pt x="23" y="202"/>
                  </a:lnTo>
                  <a:lnTo>
                    <a:pt x="30" y="175"/>
                  </a:lnTo>
                  <a:lnTo>
                    <a:pt x="42" y="150"/>
                  </a:lnTo>
                  <a:lnTo>
                    <a:pt x="56" y="128"/>
                  </a:lnTo>
                  <a:lnTo>
                    <a:pt x="71" y="108"/>
                  </a:lnTo>
                  <a:lnTo>
                    <a:pt x="88" y="90"/>
                  </a:lnTo>
                  <a:lnTo>
                    <a:pt x="115" y="62"/>
                  </a:lnTo>
                  <a:lnTo>
                    <a:pt x="147" y="40"/>
                  </a:lnTo>
                  <a:lnTo>
                    <a:pt x="174" y="23"/>
                  </a:lnTo>
                  <a:lnTo>
                    <a:pt x="205" y="11"/>
                  </a:lnTo>
                  <a:lnTo>
                    <a:pt x="230" y="5"/>
                  </a:lnTo>
                  <a:lnTo>
                    <a:pt x="257" y="1"/>
                  </a:lnTo>
                  <a:lnTo>
                    <a:pt x="2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9" name="Freeform 776"/>
            <p:cNvSpPr>
              <a:spLocks/>
            </p:cNvSpPr>
            <p:nvPr/>
          </p:nvSpPr>
          <p:spPr bwMode="auto">
            <a:xfrm>
              <a:off x="5589588" y="3084513"/>
              <a:ext cx="92075" cy="41275"/>
            </a:xfrm>
            <a:custGeom>
              <a:avLst/>
              <a:gdLst>
                <a:gd name="T0" fmla="*/ 436 w 1039"/>
                <a:gd name="T1" fmla="*/ 308 h 478"/>
                <a:gd name="T2" fmla="*/ 493 w 1039"/>
                <a:gd name="T3" fmla="*/ 226 h 478"/>
                <a:gd name="T4" fmla="*/ 465 w 1039"/>
                <a:gd name="T5" fmla="*/ 180 h 478"/>
                <a:gd name="T6" fmla="*/ 453 w 1039"/>
                <a:gd name="T7" fmla="*/ 145 h 478"/>
                <a:gd name="T8" fmla="*/ 453 w 1039"/>
                <a:gd name="T9" fmla="*/ 119 h 478"/>
                <a:gd name="T10" fmla="*/ 462 w 1039"/>
                <a:gd name="T11" fmla="*/ 101 h 478"/>
                <a:gd name="T12" fmla="*/ 477 w 1039"/>
                <a:gd name="T13" fmla="*/ 89 h 478"/>
                <a:gd name="T14" fmla="*/ 494 w 1039"/>
                <a:gd name="T15" fmla="*/ 83 h 478"/>
                <a:gd name="T16" fmla="*/ 509 w 1039"/>
                <a:gd name="T17" fmla="*/ 80 h 478"/>
                <a:gd name="T18" fmla="*/ 520 w 1039"/>
                <a:gd name="T19" fmla="*/ 80 h 478"/>
                <a:gd name="T20" fmla="*/ 530 w 1039"/>
                <a:gd name="T21" fmla="*/ 80 h 478"/>
                <a:gd name="T22" fmla="*/ 546 w 1039"/>
                <a:gd name="T23" fmla="*/ 83 h 478"/>
                <a:gd name="T24" fmla="*/ 563 w 1039"/>
                <a:gd name="T25" fmla="*/ 89 h 478"/>
                <a:gd name="T26" fmla="*/ 578 w 1039"/>
                <a:gd name="T27" fmla="*/ 101 h 478"/>
                <a:gd name="T28" fmla="*/ 587 w 1039"/>
                <a:gd name="T29" fmla="*/ 119 h 478"/>
                <a:gd name="T30" fmla="*/ 587 w 1039"/>
                <a:gd name="T31" fmla="*/ 145 h 478"/>
                <a:gd name="T32" fmla="*/ 576 w 1039"/>
                <a:gd name="T33" fmla="*/ 180 h 478"/>
                <a:gd name="T34" fmla="*/ 546 w 1039"/>
                <a:gd name="T35" fmla="*/ 226 h 478"/>
                <a:gd name="T36" fmla="*/ 604 w 1039"/>
                <a:gd name="T37" fmla="*/ 308 h 478"/>
                <a:gd name="T38" fmla="*/ 705 w 1039"/>
                <a:gd name="T39" fmla="*/ 1 h 478"/>
                <a:gd name="T40" fmla="*/ 722 w 1039"/>
                <a:gd name="T41" fmla="*/ 11 h 478"/>
                <a:gd name="T42" fmla="*/ 757 w 1039"/>
                <a:gd name="T43" fmla="*/ 30 h 478"/>
                <a:gd name="T44" fmla="*/ 805 w 1039"/>
                <a:gd name="T45" fmla="*/ 55 h 478"/>
                <a:gd name="T46" fmla="*/ 869 w 1039"/>
                <a:gd name="T47" fmla="*/ 83 h 478"/>
                <a:gd name="T48" fmla="*/ 935 w 1039"/>
                <a:gd name="T49" fmla="*/ 110 h 478"/>
                <a:gd name="T50" fmla="*/ 980 w 1039"/>
                <a:gd name="T51" fmla="*/ 143 h 478"/>
                <a:gd name="T52" fmla="*/ 1010 w 1039"/>
                <a:gd name="T53" fmla="*/ 186 h 478"/>
                <a:gd name="T54" fmla="*/ 1027 w 1039"/>
                <a:gd name="T55" fmla="*/ 241 h 478"/>
                <a:gd name="T56" fmla="*/ 1035 w 1039"/>
                <a:gd name="T57" fmla="*/ 307 h 478"/>
                <a:gd name="T58" fmla="*/ 1038 w 1039"/>
                <a:gd name="T59" fmla="*/ 386 h 478"/>
                <a:gd name="T60" fmla="*/ 1039 w 1039"/>
                <a:gd name="T61" fmla="*/ 478 h 478"/>
                <a:gd name="T62" fmla="*/ 0 w 1039"/>
                <a:gd name="T63" fmla="*/ 430 h 478"/>
                <a:gd name="T64" fmla="*/ 2 w 1039"/>
                <a:gd name="T65" fmla="*/ 345 h 478"/>
                <a:gd name="T66" fmla="*/ 7 w 1039"/>
                <a:gd name="T67" fmla="*/ 272 h 478"/>
                <a:gd name="T68" fmla="*/ 19 w 1039"/>
                <a:gd name="T69" fmla="*/ 212 h 478"/>
                <a:gd name="T70" fmla="*/ 42 w 1039"/>
                <a:gd name="T71" fmla="*/ 164 h 478"/>
                <a:gd name="T72" fmla="*/ 79 w 1039"/>
                <a:gd name="T73" fmla="*/ 125 h 478"/>
                <a:gd name="T74" fmla="*/ 134 w 1039"/>
                <a:gd name="T75" fmla="*/ 98 h 478"/>
                <a:gd name="T76" fmla="*/ 204 w 1039"/>
                <a:gd name="T77" fmla="*/ 69 h 478"/>
                <a:gd name="T78" fmla="*/ 260 w 1039"/>
                <a:gd name="T79" fmla="*/ 42 h 478"/>
                <a:gd name="T80" fmla="*/ 303 w 1039"/>
                <a:gd name="T81" fmla="*/ 20 h 478"/>
                <a:gd name="T82" fmla="*/ 328 w 1039"/>
                <a:gd name="T83" fmla="*/ 5 h 478"/>
                <a:gd name="T84" fmla="*/ 338 w 1039"/>
                <a:gd name="T85" fmla="*/ 0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39" h="478">
                  <a:moveTo>
                    <a:pt x="338" y="0"/>
                  </a:moveTo>
                  <a:lnTo>
                    <a:pt x="436" y="308"/>
                  </a:lnTo>
                  <a:lnTo>
                    <a:pt x="450" y="350"/>
                  </a:lnTo>
                  <a:lnTo>
                    <a:pt x="493" y="226"/>
                  </a:lnTo>
                  <a:lnTo>
                    <a:pt x="477" y="202"/>
                  </a:lnTo>
                  <a:lnTo>
                    <a:pt x="465" y="180"/>
                  </a:lnTo>
                  <a:lnTo>
                    <a:pt x="457" y="161"/>
                  </a:lnTo>
                  <a:lnTo>
                    <a:pt x="453" y="145"/>
                  </a:lnTo>
                  <a:lnTo>
                    <a:pt x="451" y="130"/>
                  </a:lnTo>
                  <a:lnTo>
                    <a:pt x="453" y="119"/>
                  </a:lnTo>
                  <a:lnTo>
                    <a:pt x="456" y="109"/>
                  </a:lnTo>
                  <a:lnTo>
                    <a:pt x="462" y="101"/>
                  </a:lnTo>
                  <a:lnTo>
                    <a:pt x="469" y="94"/>
                  </a:lnTo>
                  <a:lnTo>
                    <a:pt x="477" y="89"/>
                  </a:lnTo>
                  <a:lnTo>
                    <a:pt x="486" y="86"/>
                  </a:lnTo>
                  <a:lnTo>
                    <a:pt x="494" y="83"/>
                  </a:lnTo>
                  <a:lnTo>
                    <a:pt x="502" y="81"/>
                  </a:lnTo>
                  <a:lnTo>
                    <a:pt x="509" y="80"/>
                  </a:lnTo>
                  <a:lnTo>
                    <a:pt x="515" y="80"/>
                  </a:lnTo>
                  <a:lnTo>
                    <a:pt x="520" y="80"/>
                  </a:lnTo>
                  <a:lnTo>
                    <a:pt x="525" y="80"/>
                  </a:lnTo>
                  <a:lnTo>
                    <a:pt x="530" y="80"/>
                  </a:lnTo>
                  <a:lnTo>
                    <a:pt x="538" y="81"/>
                  </a:lnTo>
                  <a:lnTo>
                    <a:pt x="546" y="83"/>
                  </a:lnTo>
                  <a:lnTo>
                    <a:pt x="554" y="86"/>
                  </a:lnTo>
                  <a:lnTo>
                    <a:pt x="563" y="89"/>
                  </a:lnTo>
                  <a:lnTo>
                    <a:pt x="571" y="94"/>
                  </a:lnTo>
                  <a:lnTo>
                    <a:pt x="578" y="101"/>
                  </a:lnTo>
                  <a:lnTo>
                    <a:pt x="584" y="109"/>
                  </a:lnTo>
                  <a:lnTo>
                    <a:pt x="587" y="119"/>
                  </a:lnTo>
                  <a:lnTo>
                    <a:pt x="589" y="130"/>
                  </a:lnTo>
                  <a:lnTo>
                    <a:pt x="587" y="145"/>
                  </a:lnTo>
                  <a:lnTo>
                    <a:pt x="583" y="161"/>
                  </a:lnTo>
                  <a:lnTo>
                    <a:pt x="576" y="180"/>
                  </a:lnTo>
                  <a:lnTo>
                    <a:pt x="563" y="202"/>
                  </a:lnTo>
                  <a:lnTo>
                    <a:pt x="546" y="226"/>
                  </a:lnTo>
                  <a:lnTo>
                    <a:pt x="590" y="350"/>
                  </a:lnTo>
                  <a:lnTo>
                    <a:pt x="604" y="308"/>
                  </a:lnTo>
                  <a:lnTo>
                    <a:pt x="702" y="0"/>
                  </a:lnTo>
                  <a:lnTo>
                    <a:pt x="705" y="1"/>
                  </a:lnTo>
                  <a:lnTo>
                    <a:pt x="711" y="5"/>
                  </a:lnTo>
                  <a:lnTo>
                    <a:pt x="722" y="11"/>
                  </a:lnTo>
                  <a:lnTo>
                    <a:pt x="738" y="20"/>
                  </a:lnTo>
                  <a:lnTo>
                    <a:pt x="757" y="30"/>
                  </a:lnTo>
                  <a:lnTo>
                    <a:pt x="779" y="42"/>
                  </a:lnTo>
                  <a:lnTo>
                    <a:pt x="805" y="55"/>
                  </a:lnTo>
                  <a:lnTo>
                    <a:pt x="836" y="69"/>
                  </a:lnTo>
                  <a:lnTo>
                    <a:pt x="869" y="83"/>
                  </a:lnTo>
                  <a:lnTo>
                    <a:pt x="906" y="98"/>
                  </a:lnTo>
                  <a:lnTo>
                    <a:pt x="935" y="110"/>
                  </a:lnTo>
                  <a:lnTo>
                    <a:pt x="960" y="125"/>
                  </a:lnTo>
                  <a:lnTo>
                    <a:pt x="980" y="143"/>
                  </a:lnTo>
                  <a:lnTo>
                    <a:pt x="997" y="164"/>
                  </a:lnTo>
                  <a:lnTo>
                    <a:pt x="1010" y="186"/>
                  </a:lnTo>
                  <a:lnTo>
                    <a:pt x="1020" y="212"/>
                  </a:lnTo>
                  <a:lnTo>
                    <a:pt x="1027" y="241"/>
                  </a:lnTo>
                  <a:lnTo>
                    <a:pt x="1032" y="272"/>
                  </a:lnTo>
                  <a:lnTo>
                    <a:pt x="1035" y="307"/>
                  </a:lnTo>
                  <a:lnTo>
                    <a:pt x="1037" y="345"/>
                  </a:lnTo>
                  <a:lnTo>
                    <a:pt x="1038" y="386"/>
                  </a:lnTo>
                  <a:lnTo>
                    <a:pt x="1039" y="430"/>
                  </a:lnTo>
                  <a:lnTo>
                    <a:pt x="1039" y="478"/>
                  </a:lnTo>
                  <a:lnTo>
                    <a:pt x="0" y="478"/>
                  </a:lnTo>
                  <a:lnTo>
                    <a:pt x="0" y="430"/>
                  </a:lnTo>
                  <a:lnTo>
                    <a:pt x="1" y="386"/>
                  </a:lnTo>
                  <a:lnTo>
                    <a:pt x="2" y="345"/>
                  </a:lnTo>
                  <a:lnTo>
                    <a:pt x="4" y="307"/>
                  </a:lnTo>
                  <a:lnTo>
                    <a:pt x="7" y="272"/>
                  </a:lnTo>
                  <a:lnTo>
                    <a:pt x="12" y="241"/>
                  </a:lnTo>
                  <a:lnTo>
                    <a:pt x="19" y="212"/>
                  </a:lnTo>
                  <a:lnTo>
                    <a:pt x="30" y="186"/>
                  </a:lnTo>
                  <a:lnTo>
                    <a:pt x="42" y="164"/>
                  </a:lnTo>
                  <a:lnTo>
                    <a:pt x="58" y="143"/>
                  </a:lnTo>
                  <a:lnTo>
                    <a:pt x="79" y="125"/>
                  </a:lnTo>
                  <a:lnTo>
                    <a:pt x="104" y="110"/>
                  </a:lnTo>
                  <a:lnTo>
                    <a:pt x="134" y="98"/>
                  </a:lnTo>
                  <a:lnTo>
                    <a:pt x="170" y="83"/>
                  </a:lnTo>
                  <a:lnTo>
                    <a:pt x="204" y="69"/>
                  </a:lnTo>
                  <a:lnTo>
                    <a:pt x="234" y="55"/>
                  </a:lnTo>
                  <a:lnTo>
                    <a:pt x="260" y="42"/>
                  </a:lnTo>
                  <a:lnTo>
                    <a:pt x="284" y="30"/>
                  </a:lnTo>
                  <a:lnTo>
                    <a:pt x="303" y="20"/>
                  </a:lnTo>
                  <a:lnTo>
                    <a:pt x="317" y="11"/>
                  </a:lnTo>
                  <a:lnTo>
                    <a:pt x="328" y="5"/>
                  </a:lnTo>
                  <a:lnTo>
                    <a:pt x="335" y="1"/>
                  </a:lnTo>
                  <a:lnTo>
                    <a:pt x="3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0" name="Freeform 777"/>
            <p:cNvSpPr>
              <a:spLocks/>
            </p:cNvSpPr>
            <p:nvPr/>
          </p:nvSpPr>
          <p:spPr bwMode="auto">
            <a:xfrm>
              <a:off x="5611813" y="3021013"/>
              <a:ext cx="47625" cy="65087"/>
            </a:xfrm>
            <a:custGeom>
              <a:avLst/>
              <a:gdLst>
                <a:gd name="T0" fmla="*/ 319 w 547"/>
                <a:gd name="T1" fmla="*/ 3 h 724"/>
                <a:gd name="T2" fmla="*/ 368 w 547"/>
                <a:gd name="T3" fmla="*/ 19 h 724"/>
                <a:gd name="T4" fmla="*/ 407 w 547"/>
                <a:gd name="T5" fmla="*/ 40 h 724"/>
                <a:gd name="T6" fmla="*/ 433 w 547"/>
                <a:gd name="T7" fmla="*/ 63 h 724"/>
                <a:gd name="T8" fmla="*/ 448 w 547"/>
                <a:gd name="T9" fmla="*/ 81 h 724"/>
                <a:gd name="T10" fmla="*/ 452 w 547"/>
                <a:gd name="T11" fmla="*/ 88 h 724"/>
                <a:gd name="T12" fmla="*/ 458 w 547"/>
                <a:gd name="T13" fmla="*/ 88 h 724"/>
                <a:gd name="T14" fmla="*/ 469 w 547"/>
                <a:gd name="T15" fmla="*/ 93 h 724"/>
                <a:gd name="T16" fmla="*/ 484 w 547"/>
                <a:gd name="T17" fmla="*/ 102 h 724"/>
                <a:gd name="T18" fmla="*/ 502 w 547"/>
                <a:gd name="T19" fmla="*/ 119 h 724"/>
                <a:gd name="T20" fmla="*/ 517 w 547"/>
                <a:gd name="T21" fmla="*/ 145 h 724"/>
                <a:gd name="T22" fmla="*/ 528 w 547"/>
                <a:gd name="T23" fmla="*/ 185 h 724"/>
                <a:gd name="T24" fmla="*/ 531 w 547"/>
                <a:gd name="T25" fmla="*/ 240 h 724"/>
                <a:gd name="T26" fmla="*/ 523 w 547"/>
                <a:gd name="T27" fmla="*/ 311 h 724"/>
                <a:gd name="T28" fmla="*/ 515 w 547"/>
                <a:gd name="T29" fmla="*/ 345 h 724"/>
                <a:gd name="T30" fmla="*/ 528 w 547"/>
                <a:gd name="T31" fmla="*/ 346 h 724"/>
                <a:gd name="T32" fmla="*/ 538 w 547"/>
                <a:gd name="T33" fmla="*/ 354 h 724"/>
                <a:gd name="T34" fmla="*/ 546 w 547"/>
                <a:gd name="T35" fmla="*/ 369 h 724"/>
                <a:gd name="T36" fmla="*/ 547 w 547"/>
                <a:gd name="T37" fmla="*/ 397 h 724"/>
                <a:gd name="T38" fmla="*/ 537 w 547"/>
                <a:gd name="T39" fmla="*/ 439 h 724"/>
                <a:gd name="T40" fmla="*/ 520 w 547"/>
                <a:gd name="T41" fmla="*/ 486 h 724"/>
                <a:gd name="T42" fmla="*/ 505 w 547"/>
                <a:gd name="T43" fmla="*/ 510 h 724"/>
                <a:gd name="T44" fmla="*/ 492 w 547"/>
                <a:gd name="T45" fmla="*/ 518 h 724"/>
                <a:gd name="T46" fmla="*/ 478 w 547"/>
                <a:gd name="T47" fmla="*/ 568 h 724"/>
                <a:gd name="T48" fmla="*/ 450 w 547"/>
                <a:gd name="T49" fmla="*/ 619 h 724"/>
                <a:gd name="T50" fmla="*/ 411 w 547"/>
                <a:gd name="T51" fmla="*/ 665 h 724"/>
                <a:gd name="T52" fmla="*/ 360 w 547"/>
                <a:gd name="T53" fmla="*/ 701 h 724"/>
                <a:gd name="T54" fmla="*/ 303 w 547"/>
                <a:gd name="T55" fmla="*/ 722 h 724"/>
                <a:gd name="T56" fmla="*/ 243 w 547"/>
                <a:gd name="T57" fmla="*/ 722 h 724"/>
                <a:gd name="T58" fmla="*/ 185 w 547"/>
                <a:gd name="T59" fmla="*/ 702 h 724"/>
                <a:gd name="T60" fmla="*/ 134 w 547"/>
                <a:gd name="T61" fmla="*/ 665 h 724"/>
                <a:gd name="T62" fmla="*/ 96 w 547"/>
                <a:gd name="T63" fmla="*/ 619 h 724"/>
                <a:gd name="T64" fmla="*/ 68 w 547"/>
                <a:gd name="T65" fmla="*/ 568 h 724"/>
                <a:gd name="T66" fmla="*/ 55 w 547"/>
                <a:gd name="T67" fmla="*/ 518 h 724"/>
                <a:gd name="T68" fmla="*/ 41 w 547"/>
                <a:gd name="T69" fmla="*/ 510 h 724"/>
                <a:gd name="T70" fmla="*/ 26 w 547"/>
                <a:gd name="T71" fmla="*/ 486 h 724"/>
                <a:gd name="T72" fmla="*/ 9 w 547"/>
                <a:gd name="T73" fmla="*/ 439 h 724"/>
                <a:gd name="T74" fmla="*/ 1 w 547"/>
                <a:gd name="T75" fmla="*/ 398 h 724"/>
                <a:gd name="T76" fmla="*/ 1 w 547"/>
                <a:gd name="T77" fmla="*/ 369 h 724"/>
                <a:gd name="T78" fmla="*/ 8 w 547"/>
                <a:gd name="T79" fmla="*/ 354 h 724"/>
                <a:gd name="T80" fmla="*/ 20 w 547"/>
                <a:gd name="T81" fmla="*/ 347 h 724"/>
                <a:gd name="T82" fmla="*/ 32 w 547"/>
                <a:gd name="T83" fmla="*/ 346 h 724"/>
                <a:gd name="T84" fmla="*/ 23 w 547"/>
                <a:gd name="T85" fmla="*/ 311 h 724"/>
                <a:gd name="T86" fmla="*/ 16 w 547"/>
                <a:gd name="T87" fmla="*/ 238 h 724"/>
                <a:gd name="T88" fmla="*/ 30 w 547"/>
                <a:gd name="T89" fmla="*/ 175 h 724"/>
                <a:gd name="T90" fmla="*/ 56 w 547"/>
                <a:gd name="T91" fmla="*/ 128 h 724"/>
                <a:gd name="T92" fmla="*/ 86 w 547"/>
                <a:gd name="T93" fmla="*/ 89 h 724"/>
                <a:gd name="T94" fmla="*/ 147 w 547"/>
                <a:gd name="T95" fmla="*/ 40 h 724"/>
                <a:gd name="T96" fmla="*/ 204 w 547"/>
                <a:gd name="T97" fmla="*/ 11 h 724"/>
                <a:gd name="T98" fmla="*/ 257 w 547"/>
                <a:gd name="T99" fmla="*/ 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47" h="724">
                  <a:moveTo>
                    <a:pt x="289" y="0"/>
                  </a:moveTo>
                  <a:lnTo>
                    <a:pt x="319" y="3"/>
                  </a:lnTo>
                  <a:lnTo>
                    <a:pt x="345" y="9"/>
                  </a:lnTo>
                  <a:lnTo>
                    <a:pt x="368" y="19"/>
                  </a:lnTo>
                  <a:lnTo>
                    <a:pt x="388" y="29"/>
                  </a:lnTo>
                  <a:lnTo>
                    <a:pt x="407" y="40"/>
                  </a:lnTo>
                  <a:lnTo>
                    <a:pt x="422" y="51"/>
                  </a:lnTo>
                  <a:lnTo>
                    <a:pt x="433" y="63"/>
                  </a:lnTo>
                  <a:lnTo>
                    <a:pt x="442" y="73"/>
                  </a:lnTo>
                  <a:lnTo>
                    <a:pt x="448" y="81"/>
                  </a:lnTo>
                  <a:lnTo>
                    <a:pt x="451" y="86"/>
                  </a:lnTo>
                  <a:lnTo>
                    <a:pt x="452" y="88"/>
                  </a:lnTo>
                  <a:lnTo>
                    <a:pt x="454" y="88"/>
                  </a:lnTo>
                  <a:lnTo>
                    <a:pt x="458" y="88"/>
                  </a:lnTo>
                  <a:lnTo>
                    <a:pt x="462" y="90"/>
                  </a:lnTo>
                  <a:lnTo>
                    <a:pt x="469" y="93"/>
                  </a:lnTo>
                  <a:lnTo>
                    <a:pt x="477" y="97"/>
                  </a:lnTo>
                  <a:lnTo>
                    <a:pt x="484" y="102"/>
                  </a:lnTo>
                  <a:lnTo>
                    <a:pt x="494" y="109"/>
                  </a:lnTo>
                  <a:lnTo>
                    <a:pt x="502" y="119"/>
                  </a:lnTo>
                  <a:lnTo>
                    <a:pt x="510" y="130"/>
                  </a:lnTo>
                  <a:lnTo>
                    <a:pt x="517" y="145"/>
                  </a:lnTo>
                  <a:lnTo>
                    <a:pt x="523" y="164"/>
                  </a:lnTo>
                  <a:lnTo>
                    <a:pt x="528" y="185"/>
                  </a:lnTo>
                  <a:lnTo>
                    <a:pt x="531" y="210"/>
                  </a:lnTo>
                  <a:lnTo>
                    <a:pt x="531" y="240"/>
                  </a:lnTo>
                  <a:lnTo>
                    <a:pt x="529" y="273"/>
                  </a:lnTo>
                  <a:lnTo>
                    <a:pt x="523" y="311"/>
                  </a:lnTo>
                  <a:lnTo>
                    <a:pt x="520" y="328"/>
                  </a:lnTo>
                  <a:lnTo>
                    <a:pt x="515" y="345"/>
                  </a:lnTo>
                  <a:lnTo>
                    <a:pt x="521" y="345"/>
                  </a:lnTo>
                  <a:lnTo>
                    <a:pt x="528" y="346"/>
                  </a:lnTo>
                  <a:lnTo>
                    <a:pt x="533" y="348"/>
                  </a:lnTo>
                  <a:lnTo>
                    <a:pt x="538" y="354"/>
                  </a:lnTo>
                  <a:lnTo>
                    <a:pt x="542" y="360"/>
                  </a:lnTo>
                  <a:lnTo>
                    <a:pt x="546" y="369"/>
                  </a:lnTo>
                  <a:lnTo>
                    <a:pt x="547" y="381"/>
                  </a:lnTo>
                  <a:lnTo>
                    <a:pt x="547" y="397"/>
                  </a:lnTo>
                  <a:lnTo>
                    <a:pt x="543" y="416"/>
                  </a:lnTo>
                  <a:lnTo>
                    <a:pt x="537" y="439"/>
                  </a:lnTo>
                  <a:lnTo>
                    <a:pt x="529" y="466"/>
                  </a:lnTo>
                  <a:lnTo>
                    <a:pt x="520" y="486"/>
                  </a:lnTo>
                  <a:lnTo>
                    <a:pt x="513" y="501"/>
                  </a:lnTo>
                  <a:lnTo>
                    <a:pt x="505" y="510"/>
                  </a:lnTo>
                  <a:lnTo>
                    <a:pt x="498" y="516"/>
                  </a:lnTo>
                  <a:lnTo>
                    <a:pt x="492" y="518"/>
                  </a:lnTo>
                  <a:lnTo>
                    <a:pt x="486" y="542"/>
                  </a:lnTo>
                  <a:lnTo>
                    <a:pt x="478" y="568"/>
                  </a:lnTo>
                  <a:lnTo>
                    <a:pt x="465" y="594"/>
                  </a:lnTo>
                  <a:lnTo>
                    <a:pt x="450" y="619"/>
                  </a:lnTo>
                  <a:lnTo>
                    <a:pt x="432" y="643"/>
                  </a:lnTo>
                  <a:lnTo>
                    <a:pt x="411" y="665"/>
                  </a:lnTo>
                  <a:lnTo>
                    <a:pt x="388" y="685"/>
                  </a:lnTo>
                  <a:lnTo>
                    <a:pt x="360" y="701"/>
                  </a:lnTo>
                  <a:lnTo>
                    <a:pt x="332" y="715"/>
                  </a:lnTo>
                  <a:lnTo>
                    <a:pt x="303" y="722"/>
                  </a:lnTo>
                  <a:lnTo>
                    <a:pt x="273" y="724"/>
                  </a:lnTo>
                  <a:lnTo>
                    <a:pt x="243" y="722"/>
                  </a:lnTo>
                  <a:lnTo>
                    <a:pt x="214" y="715"/>
                  </a:lnTo>
                  <a:lnTo>
                    <a:pt x="185" y="702"/>
                  </a:lnTo>
                  <a:lnTo>
                    <a:pt x="158" y="685"/>
                  </a:lnTo>
                  <a:lnTo>
                    <a:pt x="134" y="665"/>
                  </a:lnTo>
                  <a:lnTo>
                    <a:pt x="114" y="643"/>
                  </a:lnTo>
                  <a:lnTo>
                    <a:pt x="96" y="619"/>
                  </a:lnTo>
                  <a:lnTo>
                    <a:pt x="81" y="594"/>
                  </a:lnTo>
                  <a:lnTo>
                    <a:pt x="68" y="568"/>
                  </a:lnTo>
                  <a:lnTo>
                    <a:pt x="60" y="543"/>
                  </a:lnTo>
                  <a:lnTo>
                    <a:pt x="55" y="518"/>
                  </a:lnTo>
                  <a:lnTo>
                    <a:pt x="48" y="516"/>
                  </a:lnTo>
                  <a:lnTo>
                    <a:pt x="41" y="510"/>
                  </a:lnTo>
                  <a:lnTo>
                    <a:pt x="33" y="501"/>
                  </a:lnTo>
                  <a:lnTo>
                    <a:pt x="26" y="486"/>
                  </a:lnTo>
                  <a:lnTo>
                    <a:pt x="18" y="466"/>
                  </a:lnTo>
                  <a:lnTo>
                    <a:pt x="9" y="439"/>
                  </a:lnTo>
                  <a:lnTo>
                    <a:pt x="4" y="417"/>
                  </a:lnTo>
                  <a:lnTo>
                    <a:pt x="1" y="398"/>
                  </a:lnTo>
                  <a:lnTo>
                    <a:pt x="0" y="382"/>
                  </a:lnTo>
                  <a:lnTo>
                    <a:pt x="1" y="369"/>
                  </a:lnTo>
                  <a:lnTo>
                    <a:pt x="4" y="361"/>
                  </a:lnTo>
                  <a:lnTo>
                    <a:pt x="8" y="354"/>
                  </a:lnTo>
                  <a:lnTo>
                    <a:pt x="13" y="349"/>
                  </a:lnTo>
                  <a:lnTo>
                    <a:pt x="20" y="347"/>
                  </a:lnTo>
                  <a:lnTo>
                    <a:pt x="26" y="346"/>
                  </a:lnTo>
                  <a:lnTo>
                    <a:pt x="32" y="346"/>
                  </a:lnTo>
                  <a:lnTo>
                    <a:pt x="27" y="329"/>
                  </a:lnTo>
                  <a:lnTo>
                    <a:pt x="23" y="311"/>
                  </a:lnTo>
                  <a:lnTo>
                    <a:pt x="18" y="274"/>
                  </a:lnTo>
                  <a:lnTo>
                    <a:pt x="16" y="238"/>
                  </a:lnTo>
                  <a:lnTo>
                    <a:pt x="23" y="202"/>
                  </a:lnTo>
                  <a:lnTo>
                    <a:pt x="30" y="175"/>
                  </a:lnTo>
                  <a:lnTo>
                    <a:pt x="42" y="150"/>
                  </a:lnTo>
                  <a:lnTo>
                    <a:pt x="56" y="128"/>
                  </a:lnTo>
                  <a:lnTo>
                    <a:pt x="70" y="107"/>
                  </a:lnTo>
                  <a:lnTo>
                    <a:pt x="86" y="89"/>
                  </a:lnTo>
                  <a:lnTo>
                    <a:pt x="115" y="63"/>
                  </a:lnTo>
                  <a:lnTo>
                    <a:pt x="147" y="40"/>
                  </a:lnTo>
                  <a:lnTo>
                    <a:pt x="174" y="24"/>
                  </a:lnTo>
                  <a:lnTo>
                    <a:pt x="204" y="11"/>
                  </a:lnTo>
                  <a:lnTo>
                    <a:pt x="229" y="4"/>
                  </a:lnTo>
                  <a:lnTo>
                    <a:pt x="257" y="1"/>
                  </a:lnTo>
                  <a:lnTo>
                    <a:pt x="2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1" name="Freeform 778"/>
            <p:cNvSpPr>
              <a:spLocks/>
            </p:cNvSpPr>
            <p:nvPr/>
          </p:nvSpPr>
          <p:spPr bwMode="auto">
            <a:xfrm>
              <a:off x="5805488" y="3084513"/>
              <a:ext cx="92075" cy="41275"/>
            </a:xfrm>
            <a:custGeom>
              <a:avLst/>
              <a:gdLst>
                <a:gd name="T0" fmla="*/ 436 w 1041"/>
                <a:gd name="T1" fmla="*/ 308 h 478"/>
                <a:gd name="T2" fmla="*/ 493 w 1041"/>
                <a:gd name="T3" fmla="*/ 226 h 478"/>
                <a:gd name="T4" fmla="*/ 465 w 1041"/>
                <a:gd name="T5" fmla="*/ 180 h 478"/>
                <a:gd name="T6" fmla="*/ 453 w 1041"/>
                <a:gd name="T7" fmla="*/ 145 h 478"/>
                <a:gd name="T8" fmla="*/ 453 w 1041"/>
                <a:gd name="T9" fmla="*/ 119 h 478"/>
                <a:gd name="T10" fmla="*/ 463 w 1041"/>
                <a:gd name="T11" fmla="*/ 101 h 478"/>
                <a:gd name="T12" fmla="*/ 478 w 1041"/>
                <a:gd name="T13" fmla="*/ 89 h 478"/>
                <a:gd name="T14" fmla="*/ 495 w 1041"/>
                <a:gd name="T15" fmla="*/ 83 h 478"/>
                <a:gd name="T16" fmla="*/ 509 w 1041"/>
                <a:gd name="T17" fmla="*/ 80 h 478"/>
                <a:gd name="T18" fmla="*/ 520 w 1041"/>
                <a:gd name="T19" fmla="*/ 80 h 478"/>
                <a:gd name="T20" fmla="*/ 530 w 1041"/>
                <a:gd name="T21" fmla="*/ 80 h 478"/>
                <a:gd name="T22" fmla="*/ 546 w 1041"/>
                <a:gd name="T23" fmla="*/ 83 h 478"/>
                <a:gd name="T24" fmla="*/ 563 w 1041"/>
                <a:gd name="T25" fmla="*/ 89 h 478"/>
                <a:gd name="T26" fmla="*/ 578 w 1041"/>
                <a:gd name="T27" fmla="*/ 101 h 478"/>
                <a:gd name="T28" fmla="*/ 588 w 1041"/>
                <a:gd name="T29" fmla="*/ 119 h 478"/>
                <a:gd name="T30" fmla="*/ 588 w 1041"/>
                <a:gd name="T31" fmla="*/ 145 h 478"/>
                <a:gd name="T32" fmla="*/ 576 w 1041"/>
                <a:gd name="T33" fmla="*/ 180 h 478"/>
                <a:gd name="T34" fmla="*/ 546 w 1041"/>
                <a:gd name="T35" fmla="*/ 226 h 478"/>
                <a:gd name="T36" fmla="*/ 605 w 1041"/>
                <a:gd name="T37" fmla="*/ 308 h 478"/>
                <a:gd name="T38" fmla="*/ 705 w 1041"/>
                <a:gd name="T39" fmla="*/ 1 h 478"/>
                <a:gd name="T40" fmla="*/ 722 w 1041"/>
                <a:gd name="T41" fmla="*/ 11 h 478"/>
                <a:gd name="T42" fmla="*/ 756 w 1041"/>
                <a:gd name="T43" fmla="*/ 30 h 478"/>
                <a:gd name="T44" fmla="*/ 806 w 1041"/>
                <a:gd name="T45" fmla="*/ 55 h 478"/>
                <a:gd name="T46" fmla="*/ 869 w 1041"/>
                <a:gd name="T47" fmla="*/ 83 h 478"/>
                <a:gd name="T48" fmla="*/ 936 w 1041"/>
                <a:gd name="T49" fmla="*/ 110 h 478"/>
                <a:gd name="T50" fmla="*/ 980 w 1041"/>
                <a:gd name="T51" fmla="*/ 143 h 478"/>
                <a:gd name="T52" fmla="*/ 1010 w 1041"/>
                <a:gd name="T53" fmla="*/ 186 h 478"/>
                <a:gd name="T54" fmla="*/ 1028 w 1041"/>
                <a:gd name="T55" fmla="*/ 241 h 478"/>
                <a:gd name="T56" fmla="*/ 1036 w 1041"/>
                <a:gd name="T57" fmla="*/ 307 h 478"/>
                <a:gd name="T58" fmla="*/ 1039 w 1041"/>
                <a:gd name="T59" fmla="*/ 386 h 478"/>
                <a:gd name="T60" fmla="*/ 1041 w 1041"/>
                <a:gd name="T61" fmla="*/ 478 h 478"/>
                <a:gd name="T62" fmla="*/ 0 w 1041"/>
                <a:gd name="T63" fmla="*/ 430 h 478"/>
                <a:gd name="T64" fmla="*/ 2 w 1041"/>
                <a:gd name="T65" fmla="*/ 345 h 478"/>
                <a:gd name="T66" fmla="*/ 8 w 1041"/>
                <a:gd name="T67" fmla="*/ 272 h 478"/>
                <a:gd name="T68" fmla="*/ 19 w 1041"/>
                <a:gd name="T69" fmla="*/ 212 h 478"/>
                <a:gd name="T70" fmla="*/ 43 w 1041"/>
                <a:gd name="T71" fmla="*/ 164 h 478"/>
                <a:gd name="T72" fmla="*/ 80 w 1041"/>
                <a:gd name="T73" fmla="*/ 125 h 478"/>
                <a:gd name="T74" fmla="*/ 135 w 1041"/>
                <a:gd name="T75" fmla="*/ 98 h 478"/>
                <a:gd name="T76" fmla="*/ 205 w 1041"/>
                <a:gd name="T77" fmla="*/ 69 h 478"/>
                <a:gd name="T78" fmla="*/ 261 w 1041"/>
                <a:gd name="T79" fmla="*/ 42 h 478"/>
                <a:gd name="T80" fmla="*/ 303 w 1041"/>
                <a:gd name="T81" fmla="*/ 20 h 478"/>
                <a:gd name="T82" fmla="*/ 328 w 1041"/>
                <a:gd name="T83" fmla="*/ 5 h 478"/>
                <a:gd name="T84" fmla="*/ 338 w 1041"/>
                <a:gd name="T85" fmla="*/ 0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41" h="478">
                  <a:moveTo>
                    <a:pt x="338" y="0"/>
                  </a:moveTo>
                  <a:lnTo>
                    <a:pt x="436" y="308"/>
                  </a:lnTo>
                  <a:lnTo>
                    <a:pt x="450" y="350"/>
                  </a:lnTo>
                  <a:lnTo>
                    <a:pt x="493" y="226"/>
                  </a:lnTo>
                  <a:lnTo>
                    <a:pt x="478" y="202"/>
                  </a:lnTo>
                  <a:lnTo>
                    <a:pt x="465" y="180"/>
                  </a:lnTo>
                  <a:lnTo>
                    <a:pt x="457" y="161"/>
                  </a:lnTo>
                  <a:lnTo>
                    <a:pt x="453" y="145"/>
                  </a:lnTo>
                  <a:lnTo>
                    <a:pt x="451" y="130"/>
                  </a:lnTo>
                  <a:lnTo>
                    <a:pt x="453" y="119"/>
                  </a:lnTo>
                  <a:lnTo>
                    <a:pt x="456" y="109"/>
                  </a:lnTo>
                  <a:lnTo>
                    <a:pt x="463" y="101"/>
                  </a:lnTo>
                  <a:lnTo>
                    <a:pt x="469" y="94"/>
                  </a:lnTo>
                  <a:lnTo>
                    <a:pt x="478" y="89"/>
                  </a:lnTo>
                  <a:lnTo>
                    <a:pt x="486" y="86"/>
                  </a:lnTo>
                  <a:lnTo>
                    <a:pt x="495" y="83"/>
                  </a:lnTo>
                  <a:lnTo>
                    <a:pt x="502" y="81"/>
                  </a:lnTo>
                  <a:lnTo>
                    <a:pt x="509" y="80"/>
                  </a:lnTo>
                  <a:lnTo>
                    <a:pt x="516" y="80"/>
                  </a:lnTo>
                  <a:lnTo>
                    <a:pt x="520" y="80"/>
                  </a:lnTo>
                  <a:lnTo>
                    <a:pt x="525" y="80"/>
                  </a:lnTo>
                  <a:lnTo>
                    <a:pt x="530" y="80"/>
                  </a:lnTo>
                  <a:lnTo>
                    <a:pt x="538" y="81"/>
                  </a:lnTo>
                  <a:lnTo>
                    <a:pt x="546" y="83"/>
                  </a:lnTo>
                  <a:lnTo>
                    <a:pt x="555" y="86"/>
                  </a:lnTo>
                  <a:lnTo>
                    <a:pt x="563" y="89"/>
                  </a:lnTo>
                  <a:lnTo>
                    <a:pt x="572" y="94"/>
                  </a:lnTo>
                  <a:lnTo>
                    <a:pt x="578" y="101"/>
                  </a:lnTo>
                  <a:lnTo>
                    <a:pt x="584" y="109"/>
                  </a:lnTo>
                  <a:lnTo>
                    <a:pt x="588" y="119"/>
                  </a:lnTo>
                  <a:lnTo>
                    <a:pt x="590" y="130"/>
                  </a:lnTo>
                  <a:lnTo>
                    <a:pt x="588" y="145"/>
                  </a:lnTo>
                  <a:lnTo>
                    <a:pt x="583" y="161"/>
                  </a:lnTo>
                  <a:lnTo>
                    <a:pt x="576" y="180"/>
                  </a:lnTo>
                  <a:lnTo>
                    <a:pt x="563" y="202"/>
                  </a:lnTo>
                  <a:lnTo>
                    <a:pt x="546" y="226"/>
                  </a:lnTo>
                  <a:lnTo>
                    <a:pt x="591" y="350"/>
                  </a:lnTo>
                  <a:lnTo>
                    <a:pt x="605" y="308"/>
                  </a:lnTo>
                  <a:lnTo>
                    <a:pt x="702" y="0"/>
                  </a:lnTo>
                  <a:lnTo>
                    <a:pt x="705" y="1"/>
                  </a:lnTo>
                  <a:lnTo>
                    <a:pt x="711" y="5"/>
                  </a:lnTo>
                  <a:lnTo>
                    <a:pt x="722" y="11"/>
                  </a:lnTo>
                  <a:lnTo>
                    <a:pt x="737" y="20"/>
                  </a:lnTo>
                  <a:lnTo>
                    <a:pt x="756" y="30"/>
                  </a:lnTo>
                  <a:lnTo>
                    <a:pt x="779" y="42"/>
                  </a:lnTo>
                  <a:lnTo>
                    <a:pt x="806" y="55"/>
                  </a:lnTo>
                  <a:lnTo>
                    <a:pt x="835" y="69"/>
                  </a:lnTo>
                  <a:lnTo>
                    <a:pt x="869" y="83"/>
                  </a:lnTo>
                  <a:lnTo>
                    <a:pt x="906" y="98"/>
                  </a:lnTo>
                  <a:lnTo>
                    <a:pt x="936" y="110"/>
                  </a:lnTo>
                  <a:lnTo>
                    <a:pt x="960" y="125"/>
                  </a:lnTo>
                  <a:lnTo>
                    <a:pt x="980" y="143"/>
                  </a:lnTo>
                  <a:lnTo>
                    <a:pt x="997" y="164"/>
                  </a:lnTo>
                  <a:lnTo>
                    <a:pt x="1010" y="186"/>
                  </a:lnTo>
                  <a:lnTo>
                    <a:pt x="1020" y="212"/>
                  </a:lnTo>
                  <a:lnTo>
                    <a:pt x="1028" y="241"/>
                  </a:lnTo>
                  <a:lnTo>
                    <a:pt x="1032" y="272"/>
                  </a:lnTo>
                  <a:lnTo>
                    <a:pt x="1036" y="307"/>
                  </a:lnTo>
                  <a:lnTo>
                    <a:pt x="1038" y="345"/>
                  </a:lnTo>
                  <a:lnTo>
                    <a:pt x="1039" y="386"/>
                  </a:lnTo>
                  <a:lnTo>
                    <a:pt x="1039" y="430"/>
                  </a:lnTo>
                  <a:lnTo>
                    <a:pt x="1041" y="478"/>
                  </a:lnTo>
                  <a:lnTo>
                    <a:pt x="0" y="478"/>
                  </a:lnTo>
                  <a:lnTo>
                    <a:pt x="0" y="430"/>
                  </a:lnTo>
                  <a:lnTo>
                    <a:pt x="1" y="386"/>
                  </a:lnTo>
                  <a:lnTo>
                    <a:pt x="2" y="345"/>
                  </a:lnTo>
                  <a:lnTo>
                    <a:pt x="5" y="307"/>
                  </a:lnTo>
                  <a:lnTo>
                    <a:pt x="8" y="272"/>
                  </a:lnTo>
                  <a:lnTo>
                    <a:pt x="12" y="241"/>
                  </a:lnTo>
                  <a:lnTo>
                    <a:pt x="19" y="212"/>
                  </a:lnTo>
                  <a:lnTo>
                    <a:pt x="30" y="186"/>
                  </a:lnTo>
                  <a:lnTo>
                    <a:pt x="43" y="164"/>
                  </a:lnTo>
                  <a:lnTo>
                    <a:pt x="59" y="143"/>
                  </a:lnTo>
                  <a:lnTo>
                    <a:pt x="80" y="125"/>
                  </a:lnTo>
                  <a:lnTo>
                    <a:pt x="104" y="110"/>
                  </a:lnTo>
                  <a:lnTo>
                    <a:pt x="135" y="98"/>
                  </a:lnTo>
                  <a:lnTo>
                    <a:pt x="171" y="83"/>
                  </a:lnTo>
                  <a:lnTo>
                    <a:pt x="205" y="69"/>
                  </a:lnTo>
                  <a:lnTo>
                    <a:pt x="234" y="55"/>
                  </a:lnTo>
                  <a:lnTo>
                    <a:pt x="261" y="42"/>
                  </a:lnTo>
                  <a:lnTo>
                    <a:pt x="284" y="30"/>
                  </a:lnTo>
                  <a:lnTo>
                    <a:pt x="303" y="20"/>
                  </a:lnTo>
                  <a:lnTo>
                    <a:pt x="318" y="11"/>
                  </a:lnTo>
                  <a:lnTo>
                    <a:pt x="328" y="5"/>
                  </a:lnTo>
                  <a:lnTo>
                    <a:pt x="336" y="1"/>
                  </a:lnTo>
                  <a:lnTo>
                    <a:pt x="3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2" name="Freeform 779"/>
            <p:cNvSpPr>
              <a:spLocks/>
            </p:cNvSpPr>
            <p:nvPr/>
          </p:nvSpPr>
          <p:spPr bwMode="auto">
            <a:xfrm>
              <a:off x="5826126" y="3021013"/>
              <a:ext cx="49213" cy="65087"/>
            </a:xfrm>
            <a:custGeom>
              <a:avLst/>
              <a:gdLst>
                <a:gd name="T0" fmla="*/ 319 w 547"/>
                <a:gd name="T1" fmla="*/ 3 h 724"/>
                <a:gd name="T2" fmla="*/ 368 w 547"/>
                <a:gd name="T3" fmla="*/ 19 h 724"/>
                <a:gd name="T4" fmla="*/ 407 w 547"/>
                <a:gd name="T5" fmla="*/ 40 h 724"/>
                <a:gd name="T6" fmla="*/ 434 w 547"/>
                <a:gd name="T7" fmla="*/ 63 h 724"/>
                <a:gd name="T8" fmla="*/ 449 w 547"/>
                <a:gd name="T9" fmla="*/ 81 h 724"/>
                <a:gd name="T10" fmla="*/ 453 w 547"/>
                <a:gd name="T11" fmla="*/ 88 h 724"/>
                <a:gd name="T12" fmla="*/ 458 w 547"/>
                <a:gd name="T13" fmla="*/ 88 h 724"/>
                <a:gd name="T14" fmla="*/ 470 w 547"/>
                <a:gd name="T15" fmla="*/ 93 h 724"/>
                <a:gd name="T16" fmla="*/ 485 w 547"/>
                <a:gd name="T17" fmla="*/ 102 h 724"/>
                <a:gd name="T18" fmla="*/ 503 w 547"/>
                <a:gd name="T19" fmla="*/ 119 h 724"/>
                <a:gd name="T20" fmla="*/ 517 w 547"/>
                <a:gd name="T21" fmla="*/ 145 h 724"/>
                <a:gd name="T22" fmla="*/ 528 w 547"/>
                <a:gd name="T23" fmla="*/ 185 h 724"/>
                <a:gd name="T24" fmla="*/ 531 w 547"/>
                <a:gd name="T25" fmla="*/ 240 h 724"/>
                <a:gd name="T26" fmla="*/ 524 w 547"/>
                <a:gd name="T27" fmla="*/ 311 h 724"/>
                <a:gd name="T28" fmla="*/ 515 w 547"/>
                <a:gd name="T29" fmla="*/ 345 h 724"/>
                <a:gd name="T30" fmla="*/ 528 w 547"/>
                <a:gd name="T31" fmla="*/ 346 h 724"/>
                <a:gd name="T32" fmla="*/ 539 w 547"/>
                <a:gd name="T33" fmla="*/ 354 h 724"/>
                <a:gd name="T34" fmla="*/ 546 w 547"/>
                <a:gd name="T35" fmla="*/ 369 h 724"/>
                <a:gd name="T36" fmla="*/ 546 w 547"/>
                <a:gd name="T37" fmla="*/ 397 h 724"/>
                <a:gd name="T38" fmla="*/ 537 w 547"/>
                <a:gd name="T39" fmla="*/ 439 h 724"/>
                <a:gd name="T40" fmla="*/ 521 w 547"/>
                <a:gd name="T41" fmla="*/ 486 h 724"/>
                <a:gd name="T42" fmla="*/ 506 w 547"/>
                <a:gd name="T43" fmla="*/ 510 h 724"/>
                <a:gd name="T44" fmla="*/ 492 w 547"/>
                <a:gd name="T45" fmla="*/ 518 h 724"/>
                <a:gd name="T46" fmla="*/ 478 w 547"/>
                <a:gd name="T47" fmla="*/ 568 h 724"/>
                <a:gd name="T48" fmla="*/ 451 w 547"/>
                <a:gd name="T49" fmla="*/ 619 h 724"/>
                <a:gd name="T50" fmla="*/ 412 w 547"/>
                <a:gd name="T51" fmla="*/ 665 h 724"/>
                <a:gd name="T52" fmla="*/ 361 w 547"/>
                <a:gd name="T53" fmla="*/ 701 h 724"/>
                <a:gd name="T54" fmla="*/ 304 w 547"/>
                <a:gd name="T55" fmla="*/ 722 h 724"/>
                <a:gd name="T56" fmla="*/ 243 w 547"/>
                <a:gd name="T57" fmla="*/ 722 h 724"/>
                <a:gd name="T58" fmla="*/ 185 w 547"/>
                <a:gd name="T59" fmla="*/ 702 h 724"/>
                <a:gd name="T60" fmla="*/ 134 w 547"/>
                <a:gd name="T61" fmla="*/ 665 h 724"/>
                <a:gd name="T62" fmla="*/ 96 w 547"/>
                <a:gd name="T63" fmla="*/ 619 h 724"/>
                <a:gd name="T64" fmla="*/ 69 w 547"/>
                <a:gd name="T65" fmla="*/ 568 h 724"/>
                <a:gd name="T66" fmla="*/ 55 w 547"/>
                <a:gd name="T67" fmla="*/ 518 h 724"/>
                <a:gd name="T68" fmla="*/ 41 w 547"/>
                <a:gd name="T69" fmla="*/ 510 h 724"/>
                <a:gd name="T70" fmla="*/ 26 w 547"/>
                <a:gd name="T71" fmla="*/ 486 h 724"/>
                <a:gd name="T72" fmla="*/ 9 w 547"/>
                <a:gd name="T73" fmla="*/ 439 h 724"/>
                <a:gd name="T74" fmla="*/ 1 w 547"/>
                <a:gd name="T75" fmla="*/ 398 h 724"/>
                <a:gd name="T76" fmla="*/ 1 w 547"/>
                <a:gd name="T77" fmla="*/ 369 h 724"/>
                <a:gd name="T78" fmla="*/ 8 w 547"/>
                <a:gd name="T79" fmla="*/ 354 h 724"/>
                <a:gd name="T80" fmla="*/ 20 w 547"/>
                <a:gd name="T81" fmla="*/ 347 h 724"/>
                <a:gd name="T82" fmla="*/ 33 w 547"/>
                <a:gd name="T83" fmla="*/ 346 h 724"/>
                <a:gd name="T84" fmla="*/ 18 w 547"/>
                <a:gd name="T85" fmla="*/ 274 h 724"/>
                <a:gd name="T86" fmla="*/ 23 w 547"/>
                <a:gd name="T87" fmla="*/ 202 h 724"/>
                <a:gd name="T88" fmla="*/ 42 w 547"/>
                <a:gd name="T89" fmla="*/ 150 h 724"/>
                <a:gd name="T90" fmla="*/ 71 w 547"/>
                <a:gd name="T91" fmla="*/ 107 h 724"/>
                <a:gd name="T92" fmla="*/ 115 w 547"/>
                <a:gd name="T93" fmla="*/ 63 h 724"/>
                <a:gd name="T94" fmla="*/ 174 w 547"/>
                <a:gd name="T95" fmla="*/ 24 h 724"/>
                <a:gd name="T96" fmla="*/ 230 w 547"/>
                <a:gd name="T97" fmla="*/ 4 h 724"/>
                <a:gd name="T98" fmla="*/ 290 w 547"/>
                <a:gd name="T99" fmla="*/ 0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47" h="724">
                  <a:moveTo>
                    <a:pt x="290" y="0"/>
                  </a:moveTo>
                  <a:lnTo>
                    <a:pt x="319" y="3"/>
                  </a:lnTo>
                  <a:lnTo>
                    <a:pt x="345" y="9"/>
                  </a:lnTo>
                  <a:lnTo>
                    <a:pt x="368" y="19"/>
                  </a:lnTo>
                  <a:lnTo>
                    <a:pt x="388" y="29"/>
                  </a:lnTo>
                  <a:lnTo>
                    <a:pt x="407" y="40"/>
                  </a:lnTo>
                  <a:lnTo>
                    <a:pt x="422" y="51"/>
                  </a:lnTo>
                  <a:lnTo>
                    <a:pt x="434" y="63"/>
                  </a:lnTo>
                  <a:lnTo>
                    <a:pt x="442" y="73"/>
                  </a:lnTo>
                  <a:lnTo>
                    <a:pt x="449" y="81"/>
                  </a:lnTo>
                  <a:lnTo>
                    <a:pt x="452" y="86"/>
                  </a:lnTo>
                  <a:lnTo>
                    <a:pt x="453" y="88"/>
                  </a:lnTo>
                  <a:lnTo>
                    <a:pt x="454" y="88"/>
                  </a:lnTo>
                  <a:lnTo>
                    <a:pt x="458" y="88"/>
                  </a:lnTo>
                  <a:lnTo>
                    <a:pt x="462" y="90"/>
                  </a:lnTo>
                  <a:lnTo>
                    <a:pt x="470" y="93"/>
                  </a:lnTo>
                  <a:lnTo>
                    <a:pt x="477" y="97"/>
                  </a:lnTo>
                  <a:lnTo>
                    <a:pt x="485" y="102"/>
                  </a:lnTo>
                  <a:lnTo>
                    <a:pt x="494" y="109"/>
                  </a:lnTo>
                  <a:lnTo>
                    <a:pt x="503" y="119"/>
                  </a:lnTo>
                  <a:lnTo>
                    <a:pt x="510" y="130"/>
                  </a:lnTo>
                  <a:lnTo>
                    <a:pt x="517" y="145"/>
                  </a:lnTo>
                  <a:lnTo>
                    <a:pt x="524" y="164"/>
                  </a:lnTo>
                  <a:lnTo>
                    <a:pt x="528" y="185"/>
                  </a:lnTo>
                  <a:lnTo>
                    <a:pt x="531" y="210"/>
                  </a:lnTo>
                  <a:lnTo>
                    <a:pt x="531" y="240"/>
                  </a:lnTo>
                  <a:lnTo>
                    <a:pt x="529" y="273"/>
                  </a:lnTo>
                  <a:lnTo>
                    <a:pt x="524" y="311"/>
                  </a:lnTo>
                  <a:lnTo>
                    <a:pt x="521" y="328"/>
                  </a:lnTo>
                  <a:lnTo>
                    <a:pt x="515" y="345"/>
                  </a:lnTo>
                  <a:lnTo>
                    <a:pt x="522" y="345"/>
                  </a:lnTo>
                  <a:lnTo>
                    <a:pt x="528" y="346"/>
                  </a:lnTo>
                  <a:lnTo>
                    <a:pt x="533" y="348"/>
                  </a:lnTo>
                  <a:lnTo>
                    <a:pt x="539" y="354"/>
                  </a:lnTo>
                  <a:lnTo>
                    <a:pt x="543" y="360"/>
                  </a:lnTo>
                  <a:lnTo>
                    <a:pt x="546" y="369"/>
                  </a:lnTo>
                  <a:lnTo>
                    <a:pt x="547" y="381"/>
                  </a:lnTo>
                  <a:lnTo>
                    <a:pt x="546" y="397"/>
                  </a:lnTo>
                  <a:lnTo>
                    <a:pt x="544" y="416"/>
                  </a:lnTo>
                  <a:lnTo>
                    <a:pt x="537" y="439"/>
                  </a:lnTo>
                  <a:lnTo>
                    <a:pt x="529" y="466"/>
                  </a:lnTo>
                  <a:lnTo>
                    <a:pt x="521" y="486"/>
                  </a:lnTo>
                  <a:lnTo>
                    <a:pt x="513" y="501"/>
                  </a:lnTo>
                  <a:lnTo>
                    <a:pt x="506" y="510"/>
                  </a:lnTo>
                  <a:lnTo>
                    <a:pt x="498" y="516"/>
                  </a:lnTo>
                  <a:lnTo>
                    <a:pt x="492" y="518"/>
                  </a:lnTo>
                  <a:lnTo>
                    <a:pt x="487" y="542"/>
                  </a:lnTo>
                  <a:lnTo>
                    <a:pt x="478" y="568"/>
                  </a:lnTo>
                  <a:lnTo>
                    <a:pt x="465" y="594"/>
                  </a:lnTo>
                  <a:lnTo>
                    <a:pt x="451" y="619"/>
                  </a:lnTo>
                  <a:lnTo>
                    <a:pt x="433" y="643"/>
                  </a:lnTo>
                  <a:lnTo>
                    <a:pt x="412" y="665"/>
                  </a:lnTo>
                  <a:lnTo>
                    <a:pt x="387" y="685"/>
                  </a:lnTo>
                  <a:lnTo>
                    <a:pt x="361" y="701"/>
                  </a:lnTo>
                  <a:lnTo>
                    <a:pt x="332" y="715"/>
                  </a:lnTo>
                  <a:lnTo>
                    <a:pt x="304" y="722"/>
                  </a:lnTo>
                  <a:lnTo>
                    <a:pt x="273" y="724"/>
                  </a:lnTo>
                  <a:lnTo>
                    <a:pt x="243" y="722"/>
                  </a:lnTo>
                  <a:lnTo>
                    <a:pt x="215" y="715"/>
                  </a:lnTo>
                  <a:lnTo>
                    <a:pt x="185" y="702"/>
                  </a:lnTo>
                  <a:lnTo>
                    <a:pt x="159" y="685"/>
                  </a:lnTo>
                  <a:lnTo>
                    <a:pt x="134" y="665"/>
                  </a:lnTo>
                  <a:lnTo>
                    <a:pt x="114" y="643"/>
                  </a:lnTo>
                  <a:lnTo>
                    <a:pt x="96" y="619"/>
                  </a:lnTo>
                  <a:lnTo>
                    <a:pt x="81" y="594"/>
                  </a:lnTo>
                  <a:lnTo>
                    <a:pt x="69" y="568"/>
                  </a:lnTo>
                  <a:lnTo>
                    <a:pt x="60" y="543"/>
                  </a:lnTo>
                  <a:lnTo>
                    <a:pt x="55" y="518"/>
                  </a:lnTo>
                  <a:lnTo>
                    <a:pt x="49" y="516"/>
                  </a:lnTo>
                  <a:lnTo>
                    <a:pt x="41" y="510"/>
                  </a:lnTo>
                  <a:lnTo>
                    <a:pt x="34" y="501"/>
                  </a:lnTo>
                  <a:lnTo>
                    <a:pt x="26" y="486"/>
                  </a:lnTo>
                  <a:lnTo>
                    <a:pt x="18" y="466"/>
                  </a:lnTo>
                  <a:lnTo>
                    <a:pt x="9" y="439"/>
                  </a:lnTo>
                  <a:lnTo>
                    <a:pt x="4" y="417"/>
                  </a:lnTo>
                  <a:lnTo>
                    <a:pt x="1" y="398"/>
                  </a:lnTo>
                  <a:lnTo>
                    <a:pt x="0" y="382"/>
                  </a:lnTo>
                  <a:lnTo>
                    <a:pt x="1" y="369"/>
                  </a:lnTo>
                  <a:lnTo>
                    <a:pt x="4" y="361"/>
                  </a:lnTo>
                  <a:lnTo>
                    <a:pt x="8" y="354"/>
                  </a:lnTo>
                  <a:lnTo>
                    <a:pt x="14" y="349"/>
                  </a:lnTo>
                  <a:lnTo>
                    <a:pt x="20" y="347"/>
                  </a:lnTo>
                  <a:lnTo>
                    <a:pt x="26" y="346"/>
                  </a:lnTo>
                  <a:lnTo>
                    <a:pt x="33" y="346"/>
                  </a:lnTo>
                  <a:lnTo>
                    <a:pt x="23" y="311"/>
                  </a:lnTo>
                  <a:lnTo>
                    <a:pt x="18" y="274"/>
                  </a:lnTo>
                  <a:lnTo>
                    <a:pt x="17" y="238"/>
                  </a:lnTo>
                  <a:lnTo>
                    <a:pt x="23" y="202"/>
                  </a:lnTo>
                  <a:lnTo>
                    <a:pt x="31" y="175"/>
                  </a:lnTo>
                  <a:lnTo>
                    <a:pt x="42" y="150"/>
                  </a:lnTo>
                  <a:lnTo>
                    <a:pt x="56" y="128"/>
                  </a:lnTo>
                  <a:lnTo>
                    <a:pt x="71" y="107"/>
                  </a:lnTo>
                  <a:lnTo>
                    <a:pt x="87" y="89"/>
                  </a:lnTo>
                  <a:lnTo>
                    <a:pt x="115" y="63"/>
                  </a:lnTo>
                  <a:lnTo>
                    <a:pt x="147" y="40"/>
                  </a:lnTo>
                  <a:lnTo>
                    <a:pt x="174" y="24"/>
                  </a:lnTo>
                  <a:lnTo>
                    <a:pt x="204" y="11"/>
                  </a:lnTo>
                  <a:lnTo>
                    <a:pt x="230" y="4"/>
                  </a:lnTo>
                  <a:lnTo>
                    <a:pt x="257" y="1"/>
                  </a:lnTo>
                  <a:lnTo>
                    <a:pt x="2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43" name="Group 1742"/>
          <p:cNvGrpSpPr/>
          <p:nvPr/>
        </p:nvGrpSpPr>
        <p:grpSpPr>
          <a:xfrm>
            <a:off x="4836794" y="3870802"/>
            <a:ext cx="311151" cy="190499"/>
            <a:chOff x="4835525" y="2919413"/>
            <a:chExt cx="311151" cy="190499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946" name="Freeform 784"/>
            <p:cNvSpPr>
              <a:spLocks/>
            </p:cNvSpPr>
            <p:nvPr/>
          </p:nvSpPr>
          <p:spPr bwMode="auto">
            <a:xfrm>
              <a:off x="5016500" y="2919413"/>
              <a:ext cx="82550" cy="106362"/>
            </a:xfrm>
            <a:custGeom>
              <a:avLst/>
              <a:gdLst>
                <a:gd name="T0" fmla="*/ 444 w 888"/>
                <a:gd name="T1" fmla="*/ 0 h 1136"/>
                <a:gd name="T2" fmla="*/ 459 w 888"/>
                <a:gd name="T3" fmla="*/ 0 h 1136"/>
                <a:gd name="T4" fmla="*/ 485 w 888"/>
                <a:gd name="T5" fmla="*/ 1 h 1136"/>
                <a:gd name="T6" fmla="*/ 521 w 888"/>
                <a:gd name="T7" fmla="*/ 5 h 1136"/>
                <a:gd name="T8" fmla="*/ 562 w 888"/>
                <a:gd name="T9" fmla="*/ 13 h 1136"/>
                <a:gd name="T10" fmla="*/ 608 w 888"/>
                <a:gd name="T11" fmla="*/ 26 h 1136"/>
                <a:gd name="T12" fmla="*/ 658 w 888"/>
                <a:gd name="T13" fmla="*/ 47 h 1136"/>
                <a:gd name="T14" fmla="*/ 707 w 888"/>
                <a:gd name="T15" fmla="*/ 76 h 1136"/>
                <a:gd name="T16" fmla="*/ 754 w 888"/>
                <a:gd name="T17" fmla="*/ 115 h 1136"/>
                <a:gd name="T18" fmla="*/ 797 w 888"/>
                <a:gd name="T19" fmla="*/ 165 h 1136"/>
                <a:gd name="T20" fmla="*/ 834 w 888"/>
                <a:gd name="T21" fmla="*/ 228 h 1136"/>
                <a:gd name="T22" fmla="*/ 863 w 888"/>
                <a:gd name="T23" fmla="*/ 305 h 1136"/>
                <a:gd name="T24" fmla="*/ 880 w 888"/>
                <a:gd name="T25" fmla="*/ 397 h 1136"/>
                <a:gd name="T26" fmla="*/ 884 w 888"/>
                <a:gd name="T27" fmla="*/ 452 h 1136"/>
                <a:gd name="T28" fmla="*/ 886 w 888"/>
                <a:gd name="T29" fmla="*/ 468 h 1136"/>
                <a:gd name="T30" fmla="*/ 887 w 888"/>
                <a:gd name="T31" fmla="*/ 497 h 1136"/>
                <a:gd name="T32" fmla="*/ 888 w 888"/>
                <a:gd name="T33" fmla="*/ 538 h 1136"/>
                <a:gd name="T34" fmla="*/ 887 w 888"/>
                <a:gd name="T35" fmla="*/ 588 h 1136"/>
                <a:gd name="T36" fmla="*/ 883 w 888"/>
                <a:gd name="T37" fmla="*/ 646 h 1136"/>
                <a:gd name="T38" fmla="*/ 875 w 888"/>
                <a:gd name="T39" fmla="*/ 709 h 1136"/>
                <a:gd name="T40" fmla="*/ 862 w 888"/>
                <a:gd name="T41" fmla="*/ 775 h 1136"/>
                <a:gd name="T42" fmla="*/ 843 w 888"/>
                <a:gd name="T43" fmla="*/ 840 h 1136"/>
                <a:gd name="T44" fmla="*/ 816 w 888"/>
                <a:gd name="T45" fmla="*/ 904 h 1136"/>
                <a:gd name="T46" fmla="*/ 782 w 888"/>
                <a:gd name="T47" fmla="*/ 966 h 1136"/>
                <a:gd name="T48" fmla="*/ 738 w 888"/>
                <a:gd name="T49" fmla="*/ 1020 h 1136"/>
                <a:gd name="T50" fmla="*/ 683 w 888"/>
                <a:gd name="T51" fmla="*/ 1066 h 1136"/>
                <a:gd name="T52" fmla="*/ 618 w 888"/>
                <a:gd name="T53" fmla="*/ 1103 h 1136"/>
                <a:gd name="T54" fmla="*/ 539 w 888"/>
                <a:gd name="T55" fmla="*/ 1127 h 1136"/>
                <a:gd name="T56" fmla="*/ 447 w 888"/>
                <a:gd name="T57" fmla="*/ 1136 h 1136"/>
                <a:gd name="T58" fmla="*/ 394 w 888"/>
                <a:gd name="T59" fmla="*/ 1134 h 1136"/>
                <a:gd name="T60" fmla="*/ 309 w 888"/>
                <a:gd name="T61" fmla="*/ 1117 h 1136"/>
                <a:gd name="T62" fmla="*/ 237 w 888"/>
                <a:gd name="T63" fmla="*/ 1086 h 1136"/>
                <a:gd name="T64" fmla="*/ 177 w 888"/>
                <a:gd name="T65" fmla="*/ 1044 h 1136"/>
                <a:gd name="T66" fmla="*/ 128 w 888"/>
                <a:gd name="T67" fmla="*/ 994 h 1136"/>
                <a:gd name="T68" fmla="*/ 88 w 888"/>
                <a:gd name="T69" fmla="*/ 935 h 1136"/>
                <a:gd name="T70" fmla="*/ 58 w 888"/>
                <a:gd name="T71" fmla="*/ 873 h 1136"/>
                <a:gd name="T72" fmla="*/ 35 w 888"/>
                <a:gd name="T73" fmla="*/ 808 h 1136"/>
                <a:gd name="T74" fmla="*/ 19 w 888"/>
                <a:gd name="T75" fmla="*/ 741 h 1136"/>
                <a:gd name="T76" fmla="*/ 9 w 888"/>
                <a:gd name="T77" fmla="*/ 677 h 1136"/>
                <a:gd name="T78" fmla="*/ 3 w 888"/>
                <a:gd name="T79" fmla="*/ 617 h 1136"/>
                <a:gd name="T80" fmla="*/ 0 w 888"/>
                <a:gd name="T81" fmla="*/ 562 h 1136"/>
                <a:gd name="T82" fmla="*/ 0 w 888"/>
                <a:gd name="T83" fmla="*/ 516 h 1136"/>
                <a:gd name="T84" fmla="*/ 1 w 888"/>
                <a:gd name="T85" fmla="*/ 481 h 1136"/>
                <a:gd name="T86" fmla="*/ 3 w 888"/>
                <a:gd name="T87" fmla="*/ 458 h 1136"/>
                <a:gd name="T88" fmla="*/ 3 w 888"/>
                <a:gd name="T89" fmla="*/ 450 h 1136"/>
                <a:gd name="T90" fmla="*/ 15 w 888"/>
                <a:gd name="T91" fmla="*/ 349 h 1136"/>
                <a:gd name="T92" fmla="*/ 38 w 888"/>
                <a:gd name="T93" fmla="*/ 265 h 1136"/>
                <a:gd name="T94" fmla="*/ 71 w 888"/>
                <a:gd name="T95" fmla="*/ 195 h 1136"/>
                <a:gd name="T96" fmla="*/ 111 w 888"/>
                <a:gd name="T97" fmla="*/ 139 h 1136"/>
                <a:gd name="T98" fmla="*/ 156 w 888"/>
                <a:gd name="T99" fmla="*/ 95 h 1136"/>
                <a:gd name="T100" fmla="*/ 205 w 888"/>
                <a:gd name="T101" fmla="*/ 60 h 1136"/>
                <a:gd name="T102" fmla="*/ 254 w 888"/>
                <a:gd name="T103" fmla="*/ 36 h 1136"/>
                <a:gd name="T104" fmla="*/ 303 w 888"/>
                <a:gd name="T105" fmla="*/ 19 h 1136"/>
                <a:gd name="T106" fmla="*/ 347 w 888"/>
                <a:gd name="T107" fmla="*/ 8 h 1136"/>
                <a:gd name="T108" fmla="*/ 385 w 888"/>
                <a:gd name="T109" fmla="*/ 2 h 1136"/>
                <a:gd name="T110" fmla="*/ 417 w 888"/>
                <a:gd name="T111" fmla="*/ 0 h 1136"/>
                <a:gd name="T112" fmla="*/ 438 w 888"/>
                <a:gd name="T113" fmla="*/ 0 h 1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88" h="1136">
                  <a:moveTo>
                    <a:pt x="438" y="0"/>
                  </a:moveTo>
                  <a:lnTo>
                    <a:pt x="444" y="0"/>
                  </a:lnTo>
                  <a:lnTo>
                    <a:pt x="450" y="0"/>
                  </a:lnTo>
                  <a:lnTo>
                    <a:pt x="459" y="0"/>
                  </a:lnTo>
                  <a:lnTo>
                    <a:pt x="471" y="0"/>
                  </a:lnTo>
                  <a:lnTo>
                    <a:pt x="485" y="1"/>
                  </a:lnTo>
                  <a:lnTo>
                    <a:pt x="501" y="2"/>
                  </a:lnTo>
                  <a:lnTo>
                    <a:pt x="521" y="5"/>
                  </a:lnTo>
                  <a:lnTo>
                    <a:pt x="541" y="8"/>
                  </a:lnTo>
                  <a:lnTo>
                    <a:pt x="562" y="13"/>
                  </a:lnTo>
                  <a:lnTo>
                    <a:pt x="585" y="19"/>
                  </a:lnTo>
                  <a:lnTo>
                    <a:pt x="608" y="26"/>
                  </a:lnTo>
                  <a:lnTo>
                    <a:pt x="634" y="36"/>
                  </a:lnTo>
                  <a:lnTo>
                    <a:pt x="658" y="47"/>
                  </a:lnTo>
                  <a:lnTo>
                    <a:pt x="682" y="60"/>
                  </a:lnTo>
                  <a:lnTo>
                    <a:pt x="707" y="76"/>
                  </a:lnTo>
                  <a:lnTo>
                    <a:pt x="731" y="95"/>
                  </a:lnTo>
                  <a:lnTo>
                    <a:pt x="754" y="115"/>
                  </a:lnTo>
                  <a:lnTo>
                    <a:pt x="776" y="139"/>
                  </a:lnTo>
                  <a:lnTo>
                    <a:pt x="797" y="165"/>
                  </a:lnTo>
                  <a:lnTo>
                    <a:pt x="816" y="195"/>
                  </a:lnTo>
                  <a:lnTo>
                    <a:pt x="834" y="228"/>
                  </a:lnTo>
                  <a:lnTo>
                    <a:pt x="850" y="265"/>
                  </a:lnTo>
                  <a:lnTo>
                    <a:pt x="863" y="305"/>
                  </a:lnTo>
                  <a:lnTo>
                    <a:pt x="873" y="349"/>
                  </a:lnTo>
                  <a:lnTo>
                    <a:pt x="880" y="397"/>
                  </a:lnTo>
                  <a:lnTo>
                    <a:pt x="884" y="450"/>
                  </a:lnTo>
                  <a:lnTo>
                    <a:pt x="884" y="452"/>
                  </a:lnTo>
                  <a:lnTo>
                    <a:pt x="885" y="458"/>
                  </a:lnTo>
                  <a:lnTo>
                    <a:pt x="886" y="468"/>
                  </a:lnTo>
                  <a:lnTo>
                    <a:pt x="887" y="481"/>
                  </a:lnTo>
                  <a:lnTo>
                    <a:pt x="887" y="497"/>
                  </a:lnTo>
                  <a:lnTo>
                    <a:pt x="888" y="516"/>
                  </a:lnTo>
                  <a:lnTo>
                    <a:pt x="888" y="538"/>
                  </a:lnTo>
                  <a:lnTo>
                    <a:pt x="888" y="562"/>
                  </a:lnTo>
                  <a:lnTo>
                    <a:pt x="887" y="588"/>
                  </a:lnTo>
                  <a:lnTo>
                    <a:pt x="885" y="617"/>
                  </a:lnTo>
                  <a:lnTo>
                    <a:pt x="883" y="646"/>
                  </a:lnTo>
                  <a:lnTo>
                    <a:pt x="880" y="677"/>
                  </a:lnTo>
                  <a:lnTo>
                    <a:pt x="875" y="709"/>
                  </a:lnTo>
                  <a:lnTo>
                    <a:pt x="869" y="741"/>
                  </a:lnTo>
                  <a:lnTo>
                    <a:pt x="862" y="775"/>
                  </a:lnTo>
                  <a:lnTo>
                    <a:pt x="853" y="808"/>
                  </a:lnTo>
                  <a:lnTo>
                    <a:pt x="843" y="840"/>
                  </a:lnTo>
                  <a:lnTo>
                    <a:pt x="831" y="873"/>
                  </a:lnTo>
                  <a:lnTo>
                    <a:pt x="816" y="904"/>
                  </a:lnTo>
                  <a:lnTo>
                    <a:pt x="800" y="935"/>
                  </a:lnTo>
                  <a:lnTo>
                    <a:pt x="782" y="966"/>
                  </a:lnTo>
                  <a:lnTo>
                    <a:pt x="761" y="994"/>
                  </a:lnTo>
                  <a:lnTo>
                    <a:pt x="738" y="1020"/>
                  </a:lnTo>
                  <a:lnTo>
                    <a:pt x="711" y="1044"/>
                  </a:lnTo>
                  <a:lnTo>
                    <a:pt x="683" y="1066"/>
                  </a:lnTo>
                  <a:lnTo>
                    <a:pt x="652" y="1086"/>
                  </a:lnTo>
                  <a:lnTo>
                    <a:pt x="618" y="1103"/>
                  </a:lnTo>
                  <a:lnTo>
                    <a:pt x="580" y="1117"/>
                  </a:lnTo>
                  <a:lnTo>
                    <a:pt x="539" y="1127"/>
                  </a:lnTo>
                  <a:lnTo>
                    <a:pt x="495" y="1134"/>
                  </a:lnTo>
                  <a:lnTo>
                    <a:pt x="447" y="1136"/>
                  </a:lnTo>
                  <a:lnTo>
                    <a:pt x="442" y="1136"/>
                  </a:lnTo>
                  <a:lnTo>
                    <a:pt x="394" y="1134"/>
                  </a:lnTo>
                  <a:lnTo>
                    <a:pt x="350" y="1127"/>
                  </a:lnTo>
                  <a:lnTo>
                    <a:pt x="309" y="1117"/>
                  </a:lnTo>
                  <a:lnTo>
                    <a:pt x="271" y="1103"/>
                  </a:lnTo>
                  <a:lnTo>
                    <a:pt x="237" y="1086"/>
                  </a:lnTo>
                  <a:lnTo>
                    <a:pt x="206" y="1066"/>
                  </a:lnTo>
                  <a:lnTo>
                    <a:pt x="177" y="1044"/>
                  </a:lnTo>
                  <a:lnTo>
                    <a:pt x="151" y="1020"/>
                  </a:lnTo>
                  <a:lnTo>
                    <a:pt x="128" y="994"/>
                  </a:lnTo>
                  <a:lnTo>
                    <a:pt x="107" y="966"/>
                  </a:lnTo>
                  <a:lnTo>
                    <a:pt x="88" y="935"/>
                  </a:lnTo>
                  <a:lnTo>
                    <a:pt x="72" y="904"/>
                  </a:lnTo>
                  <a:lnTo>
                    <a:pt x="58" y="873"/>
                  </a:lnTo>
                  <a:lnTo>
                    <a:pt x="46" y="840"/>
                  </a:lnTo>
                  <a:lnTo>
                    <a:pt x="35" y="808"/>
                  </a:lnTo>
                  <a:lnTo>
                    <a:pt x="27" y="775"/>
                  </a:lnTo>
                  <a:lnTo>
                    <a:pt x="19" y="741"/>
                  </a:lnTo>
                  <a:lnTo>
                    <a:pt x="13" y="709"/>
                  </a:lnTo>
                  <a:lnTo>
                    <a:pt x="9" y="677"/>
                  </a:lnTo>
                  <a:lnTo>
                    <a:pt x="5" y="646"/>
                  </a:lnTo>
                  <a:lnTo>
                    <a:pt x="3" y="617"/>
                  </a:lnTo>
                  <a:lnTo>
                    <a:pt x="1" y="588"/>
                  </a:lnTo>
                  <a:lnTo>
                    <a:pt x="0" y="562"/>
                  </a:lnTo>
                  <a:lnTo>
                    <a:pt x="0" y="538"/>
                  </a:lnTo>
                  <a:lnTo>
                    <a:pt x="0" y="516"/>
                  </a:lnTo>
                  <a:lnTo>
                    <a:pt x="1" y="497"/>
                  </a:lnTo>
                  <a:lnTo>
                    <a:pt x="1" y="481"/>
                  </a:lnTo>
                  <a:lnTo>
                    <a:pt x="2" y="468"/>
                  </a:lnTo>
                  <a:lnTo>
                    <a:pt x="3" y="458"/>
                  </a:lnTo>
                  <a:lnTo>
                    <a:pt x="3" y="452"/>
                  </a:lnTo>
                  <a:lnTo>
                    <a:pt x="3" y="450"/>
                  </a:lnTo>
                  <a:lnTo>
                    <a:pt x="8" y="397"/>
                  </a:lnTo>
                  <a:lnTo>
                    <a:pt x="15" y="349"/>
                  </a:lnTo>
                  <a:lnTo>
                    <a:pt x="25" y="305"/>
                  </a:lnTo>
                  <a:lnTo>
                    <a:pt x="38" y="265"/>
                  </a:lnTo>
                  <a:lnTo>
                    <a:pt x="53" y="228"/>
                  </a:lnTo>
                  <a:lnTo>
                    <a:pt x="71" y="195"/>
                  </a:lnTo>
                  <a:lnTo>
                    <a:pt x="91" y="165"/>
                  </a:lnTo>
                  <a:lnTo>
                    <a:pt x="111" y="139"/>
                  </a:lnTo>
                  <a:lnTo>
                    <a:pt x="133" y="115"/>
                  </a:lnTo>
                  <a:lnTo>
                    <a:pt x="156" y="95"/>
                  </a:lnTo>
                  <a:lnTo>
                    <a:pt x="180" y="76"/>
                  </a:lnTo>
                  <a:lnTo>
                    <a:pt x="205" y="60"/>
                  </a:lnTo>
                  <a:lnTo>
                    <a:pt x="230" y="47"/>
                  </a:lnTo>
                  <a:lnTo>
                    <a:pt x="254" y="36"/>
                  </a:lnTo>
                  <a:lnTo>
                    <a:pt x="278" y="26"/>
                  </a:lnTo>
                  <a:lnTo>
                    <a:pt x="303" y="19"/>
                  </a:lnTo>
                  <a:lnTo>
                    <a:pt x="325" y="13"/>
                  </a:lnTo>
                  <a:lnTo>
                    <a:pt x="347" y="8"/>
                  </a:lnTo>
                  <a:lnTo>
                    <a:pt x="367" y="5"/>
                  </a:lnTo>
                  <a:lnTo>
                    <a:pt x="385" y="2"/>
                  </a:lnTo>
                  <a:lnTo>
                    <a:pt x="403" y="1"/>
                  </a:lnTo>
                  <a:lnTo>
                    <a:pt x="417" y="0"/>
                  </a:lnTo>
                  <a:lnTo>
                    <a:pt x="429" y="0"/>
                  </a:lnTo>
                  <a:lnTo>
                    <a:pt x="4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7" name="Freeform 785"/>
            <p:cNvSpPr>
              <a:spLocks/>
            </p:cNvSpPr>
            <p:nvPr/>
          </p:nvSpPr>
          <p:spPr bwMode="auto">
            <a:xfrm>
              <a:off x="5008563" y="3028950"/>
              <a:ext cx="138113" cy="80962"/>
            </a:xfrm>
            <a:custGeom>
              <a:avLst/>
              <a:gdLst>
                <a:gd name="T0" fmla="*/ 376 w 1476"/>
                <a:gd name="T1" fmla="*/ 562 h 871"/>
                <a:gd name="T2" fmla="*/ 480 w 1476"/>
                <a:gd name="T3" fmla="*/ 412 h 871"/>
                <a:gd name="T4" fmla="*/ 440 w 1476"/>
                <a:gd name="T5" fmla="*/ 349 h 871"/>
                <a:gd name="T6" fmla="*/ 415 w 1476"/>
                <a:gd name="T7" fmla="*/ 297 h 871"/>
                <a:gd name="T8" fmla="*/ 405 w 1476"/>
                <a:gd name="T9" fmla="*/ 253 h 871"/>
                <a:gd name="T10" fmla="*/ 406 w 1476"/>
                <a:gd name="T11" fmla="*/ 219 h 871"/>
                <a:gd name="T12" fmla="*/ 416 w 1476"/>
                <a:gd name="T13" fmla="*/ 194 h 871"/>
                <a:gd name="T14" fmla="*/ 432 w 1476"/>
                <a:gd name="T15" fmla="*/ 175 h 871"/>
                <a:gd name="T16" fmla="*/ 453 w 1476"/>
                <a:gd name="T17" fmla="*/ 161 h 871"/>
                <a:gd name="T18" fmla="*/ 475 w 1476"/>
                <a:gd name="T19" fmla="*/ 153 h 871"/>
                <a:gd name="T20" fmla="*/ 498 w 1476"/>
                <a:gd name="T21" fmla="*/ 148 h 871"/>
                <a:gd name="T22" fmla="*/ 516 w 1476"/>
                <a:gd name="T23" fmla="*/ 146 h 871"/>
                <a:gd name="T24" fmla="*/ 529 w 1476"/>
                <a:gd name="T25" fmla="*/ 145 h 871"/>
                <a:gd name="T26" fmla="*/ 538 w 1476"/>
                <a:gd name="T27" fmla="*/ 146 h 871"/>
                <a:gd name="T28" fmla="*/ 554 w 1476"/>
                <a:gd name="T29" fmla="*/ 147 h 871"/>
                <a:gd name="T30" fmla="*/ 574 w 1476"/>
                <a:gd name="T31" fmla="*/ 150 h 871"/>
                <a:gd name="T32" fmla="*/ 597 w 1476"/>
                <a:gd name="T33" fmla="*/ 157 h 871"/>
                <a:gd name="T34" fmla="*/ 619 w 1476"/>
                <a:gd name="T35" fmla="*/ 167 h 871"/>
                <a:gd name="T36" fmla="*/ 638 w 1476"/>
                <a:gd name="T37" fmla="*/ 183 h 871"/>
                <a:gd name="T38" fmla="*/ 651 w 1476"/>
                <a:gd name="T39" fmla="*/ 206 h 871"/>
                <a:gd name="T40" fmla="*/ 657 w 1476"/>
                <a:gd name="T41" fmla="*/ 235 h 871"/>
                <a:gd name="T42" fmla="*/ 653 w 1476"/>
                <a:gd name="T43" fmla="*/ 273 h 871"/>
                <a:gd name="T44" fmla="*/ 635 w 1476"/>
                <a:gd name="T45" fmla="*/ 322 h 871"/>
                <a:gd name="T46" fmla="*/ 603 w 1476"/>
                <a:gd name="T47" fmla="*/ 379 h 871"/>
                <a:gd name="T48" fmla="*/ 660 w 1476"/>
                <a:gd name="T49" fmla="*/ 639 h 871"/>
                <a:gd name="T50" fmla="*/ 863 w 1476"/>
                <a:gd name="T51" fmla="*/ 0 h 871"/>
                <a:gd name="T52" fmla="*/ 871 w 1476"/>
                <a:gd name="T53" fmla="*/ 5 h 871"/>
                <a:gd name="T54" fmla="*/ 895 w 1476"/>
                <a:gd name="T55" fmla="*/ 19 h 871"/>
                <a:gd name="T56" fmla="*/ 936 w 1476"/>
                <a:gd name="T57" fmla="*/ 42 h 871"/>
                <a:gd name="T58" fmla="*/ 990 w 1476"/>
                <a:gd name="T59" fmla="*/ 70 h 871"/>
                <a:gd name="T60" fmla="*/ 1058 w 1476"/>
                <a:gd name="T61" fmla="*/ 103 h 871"/>
                <a:gd name="T62" fmla="*/ 1140 w 1476"/>
                <a:gd name="T63" fmla="*/ 140 h 871"/>
                <a:gd name="T64" fmla="*/ 1233 w 1476"/>
                <a:gd name="T65" fmla="*/ 178 h 871"/>
                <a:gd name="T66" fmla="*/ 1312 w 1476"/>
                <a:gd name="T67" fmla="*/ 215 h 871"/>
                <a:gd name="T68" fmla="*/ 1372 w 1476"/>
                <a:gd name="T69" fmla="*/ 263 h 871"/>
                <a:gd name="T70" fmla="*/ 1414 w 1476"/>
                <a:gd name="T71" fmla="*/ 322 h 871"/>
                <a:gd name="T72" fmla="*/ 1443 w 1476"/>
                <a:gd name="T73" fmla="*/ 392 h 871"/>
                <a:gd name="T74" fmla="*/ 1461 w 1476"/>
                <a:gd name="T75" fmla="*/ 476 h 871"/>
                <a:gd name="T76" fmla="*/ 1470 w 1476"/>
                <a:gd name="T77" fmla="*/ 571 h 871"/>
                <a:gd name="T78" fmla="*/ 1474 w 1476"/>
                <a:gd name="T79" fmla="*/ 681 h 871"/>
                <a:gd name="T80" fmla="*/ 1476 w 1476"/>
                <a:gd name="T81" fmla="*/ 804 h 871"/>
                <a:gd name="T82" fmla="*/ 202 w 1476"/>
                <a:gd name="T83" fmla="*/ 871 h 871"/>
                <a:gd name="T84" fmla="*/ 201 w 1476"/>
                <a:gd name="T85" fmla="*/ 832 h 871"/>
                <a:gd name="T86" fmla="*/ 200 w 1476"/>
                <a:gd name="T87" fmla="*/ 718 h 871"/>
                <a:gd name="T88" fmla="*/ 196 w 1476"/>
                <a:gd name="T89" fmla="*/ 578 h 871"/>
                <a:gd name="T90" fmla="*/ 184 w 1476"/>
                <a:gd name="T91" fmla="*/ 455 h 871"/>
                <a:gd name="T92" fmla="*/ 159 w 1476"/>
                <a:gd name="T93" fmla="*/ 343 h 871"/>
                <a:gd name="T94" fmla="*/ 122 w 1476"/>
                <a:gd name="T95" fmla="*/ 250 h 871"/>
                <a:gd name="T96" fmla="*/ 68 w 1476"/>
                <a:gd name="T97" fmla="*/ 171 h 871"/>
                <a:gd name="T98" fmla="*/ 0 w 1476"/>
                <a:gd name="T99" fmla="*/ 105 h 871"/>
                <a:gd name="T100" fmla="*/ 69 w 1476"/>
                <a:gd name="T101" fmla="*/ 71 h 871"/>
                <a:gd name="T102" fmla="*/ 124 w 1476"/>
                <a:gd name="T103" fmla="*/ 42 h 871"/>
                <a:gd name="T104" fmla="*/ 164 w 1476"/>
                <a:gd name="T105" fmla="*/ 20 h 871"/>
                <a:gd name="T106" fmla="*/ 190 w 1476"/>
                <a:gd name="T107" fmla="*/ 5 h 871"/>
                <a:gd name="T108" fmla="*/ 198 w 1476"/>
                <a:gd name="T109" fmla="*/ 0 h 8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76" h="871">
                  <a:moveTo>
                    <a:pt x="198" y="0"/>
                  </a:moveTo>
                  <a:lnTo>
                    <a:pt x="376" y="562"/>
                  </a:lnTo>
                  <a:lnTo>
                    <a:pt x="401" y="639"/>
                  </a:lnTo>
                  <a:lnTo>
                    <a:pt x="480" y="412"/>
                  </a:lnTo>
                  <a:lnTo>
                    <a:pt x="458" y="379"/>
                  </a:lnTo>
                  <a:lnTo>
                    <a:pt x="440" y="349"/>
                  </a:lnTo>
                  <a:lnTo>
                    <a:pt x="426" y="322"/>
                  </a:lnTo>
                  <a:lnTo>
                    <a:pt x="415" y="297"/>
                  </a:lnTo>
                  <a:lnTo>
                    <a:pt x="409" y="273"/>
                  </a:lnTo>
                  <a:lnTo>
                    <a:pt x="405" y="253"/>
                  </a:lnTo>
                  <a:lnTo>
                    <a:pt x="404" y="235"/>
                  </a:lnTo>
                  <a:lnTo>
                    <a:pt x="406" y="219"/>
                  </a:lnTo>
                  <a:lnTo>
                    <a:pt x="410" y="206"/>
                  </a:lnTo>
                  <a:lnTo>
                    <a:pt x="416" y="194"/>
                  </a:lnTo>
                  <a:lnTo>
                    <a:pt x="423" y="183"/>
                  </a:lnTo>
                  <a:lnTo>
                    <a:pt x="432" y="175"/>
                  </a:lnTo>
                  <a:lnTo>
                    <a:pt x="442" y="167"/>
                  </a:lnTo>
                  <a:lnTo>
                    <a:pt x="453" y="161"/>
                  </a:lnTo>
                  <a:lnTo>
                    <a:pt x="464" y="157"/>
                  </a:lnTo>
                  <a:lnTo>
                    <a:pt x="475" y="153"/>
                  </a:lnTo>
                  <a:lnTo>
                    <a:pt x="486" y="150"/>
                  </a:lnTo>
                  <a:lnTo>
                    <a:pt x="498" y="148"/>
                  </a:lnTo>
                  <a:lnTo>
                    <a:pt x="508" y="147"/>
                  </a:lnTo>
                  <a:lnTo>
                    <a:pt x="516" y="146"/>
                  </a:lnTo>
                  <a:lnTo>
                    <a:pt x="524" y="146"/>
                  </a:lnTo>
                  <a:lnTo>
                    <a:pt x="529" y="145"/>
                  </a:lnTo>
                  <a:lnTo>
                    <a:pt x="532" y="145"/>
                  </a:lnTo>
                  <a:lnTo>
                    <a:pt x="538" y="146"/>
                  </a:lnTo>
                  <a:lnTo>
                    <a:pt x="545" y="146"/>
                  </a:lnTo>
                  <a:lnTo>
                    <a:pt x="554" y="147"/>
                  </a:lnTo>
                  <a:lnTo>
                    <a:pt x="563" y="148"/>
                  </a:lnTo>
                  <a:lnTo>
                    <a:pt x="574" y="150"/>
                  </a:lnTo>
                  <a:lnTo>
                    <a:pt x="585" y="153"/>
                  </a:lnTo>
                  <a:lnTo>
                    <a:pt x="597" y="157"/>
                  </a:lnTo>
                  <a:lnTo>
                    <a:pt x="608" y="161"/>
                  </a:lnTo>
                  <a:lnTo>
                    <a:pt x="619" y="167"/>
                  </a:lnTo>
                  <a:lnTo>
                    <a:pt x="629" y="175"/>
                  </a:lnTo>
                  <a:lnTo>
                    <a:pt x="638" y="183"/>
                  </a:lnTo>
                  <a:lnTo>
                    <a:pt x="645" y="194"/>
                  </a:lnTo>
                  <a:lnTo>
                    <a:pt x="651" y="206"/>
                  </a:lnTo>
                  <a:lnTo>
                    <a:pt x="655" y="219"/>
                  </a:lnTo>
                  <a:lnTo>
                    <a:pt x="657" y="235"/>
                  </a:lnTo>
                  <a:lnTo>
                    <a:pt x="656" y="253"/>
                  </a:lnTo>
                  <a:lnTo>
                    <a:pt x="653" y="273"/>
                  </a:lnTo>
                  <a:lnTo>
                    <a:pt x="646" y="297"/>
                  </a:lnTo>
                  <a:lnTo>
                    <a:pt x="635" y="322"/>
                  </a:lnTo>
                  <a:lnTo>
                    <a:pt x="621" y="349"/>
                  </a:lnTo>
                  <a:lnTo>
                    <a:pt x="603" y="379"/>
                  </a:lnTo>
                  <a:lnTo>
                    <a:pt x="580" y="412"/>
                  </a:lnTo>
                  <a:lnTo>
                    <a:pt x="660" y="639"/>
                  </a:lnTo>
                  <a:lnTo>
                    <a:pt x="684" y="562"/>
                  </a:lnTo>
                  <a:lnTo>
                    <a:pt x="863" y="0"/>
                  </a:lnTo>
                  <a:lnTo>
                    <a:pt x="865" y="1"/>
                  </a:lnTo>
                  <a:lnTo>
                    <a:pt x="871" y="5"/>
                  </a:lnTo>
                  <a:lnTo>
                    <a:pt x="881" y="11"/>
                  </a:lnTo>
                  <a:lnTo>
                    <a:pt x="895" y="19"/>
                  </a:lnTo>
                  <a:lnTo>
                    <a:pt x="914" y="30"/>
                  </a:lnTo>
                  <a:lnTo>
                    <a:pt x="936" y="42"/>
                  </a:lnTo>
                  <a:lnTo>
                    <a:pt x="961" y="55"/>
                  </a:lnTo>
                  <a:lnTo>
                    <a:pt x="990" y="70"/>
                  </a:lnTo>
                  <a:lnTo>
                    <a:pt x="1023" y="86"/>
                  </a:lnTo>
                  <a:lnTo>
                    <a:pt x="1058" y="103"/>
                  </a:lnTo>
                  <a:lnTo>
                    <a:pt x="1097" y="122"/>
                  </a:lnTo>
                  <a:lnTo>
                    <a:pt x="1140" y="140"/>
                  </a:lnTo>
                  <a:lnTo>
                    <a:pt x="1185" y="159"/>
                  </a:lnTo>
                  <a:lnTo>
                    <a:pt x="1233" y="178"/>
                  </a:lnTo>
                  <a:lnTo>
                    <a:pt x="1275" y="195"/>
                  </a:lnTo>
                  <a:lnTo>
                    <a:pt x="1312" y="215"/>
                  </a:lnTo>
                  <a:lnTo>
                    <a:pt x="1344" y="238"/>
                  </a:lnTo>
                  <a:lnTo>
                    <a:pt x="1372" y="263"/>
                  </a:lnTo>
                  <a:lnTo>
                    <a:pt x="1395" y="291"/>
                  </a:lnTo>
                  <a:lnTo>
                    <a:pt x="1414" y="322"/>
                  </a:lnTo>
                  <a:lnTo>
                    <a:pt x="1431" y="356"/>
                  </a:lnTo>
                  <a:lnTo>
                    <a:pt x="1443" y="392"/>
                  </a:lnTo>
                  <a:lnTo>
                    <a:pt x="1453" y="432"/>
                  </a:lnTo>
                  <a:lnTo>
                    <a:pt x="1461" y="476"/>
                  </a:lnTo>
                  <a:lnTo>
                    <a:pt x="1466" y="522"/>
                  </a:lnTo>
                  <a:lnTo>
                    <a:pt x="1470" y="571"/>
                  </a:lnTo>
                  <a:lnTo>
                    <a:pt x="1473" y="625"/>
                  </a:lnTo>
                  <a:lnTo>
                    <a:pt x="1474" y="681"/>
                  </a:lnTo>
                  <a:lnTo>
                    <a:pt x="1475" y="740"/>
                  </a:lnTo>
                  <a:lnTo>
                    <a:pt x="1476" y="804"/>
                  </a:lnTo>
                  <a:lnTo>
                    <a:pt x="1476" y="871"/>
                  </a:lnTo>
                  <a:lnTo>
                    <a:pt x="202" y="871"/>
                  </a:lnTo>
                  <a:lnTo>
                    <a:pt x="202" y="869"/>
                  </a:lnTo>
                  <a:lnTo>
                    <a:pt x="201" y="832"/>
                  </a:lnTo>
                  <a:lnTo>
                    <a:pt x="201" y="795"/>
                  </a:lnTo>
                  <a:lnTo>
                    <a:pt x="200" y="718"/>
                  </a:lnTo>
                  <a:lnTo>
                    <a:pt x="198" y="647"/>
                  </a:lnTo>
                  <a:lnTo>
                    <a:pt x="196" y="578"/>
                  </a:lnTo>
                  <a:lnTo>
                    <a:pt x="191" y="515"/>
                  </a:lnTo>
                  <a:lnTo>
                    <a:pt x="184" y="455"/>
                  </a:lnTo>
                  <a:lnTo>
                    <a:pt x="173" y="397"/>
                  </a:lnTo>
                  <a:lnTo>
                    <a:pt x="159" y="343"/>
                  </a:lnTo>
                  <a:lnTo>
                    <a:pt x="143" y="295"/>
                  </a:lnTo>
                  <a:lnTo>
                    <a:pt x="122" y="250"/>
                  </a:lnTo>
                  <a:lnTo>
                    <a:pt x="98" y="209"/>
                  </a:lnTo>
                  <a:lnTo>
                    <a:pt x="68" y="171"/>
                  </a:lnTo>
                  <a:lnTo>
                    <a:pt x="36" y="137"/>
                  </a:lnTo>
                  <a:lnTo>
                    <a:pt x="0" y="105"/>
                  </a:lnTo>
                  <a:lnTo>
                    <a:pt x="36" y="88"/>
                  </a:lnTo>
                  <a:lnTo>
                    <a:pt x="69" y="71"/>
                  </a:lnTo>
                  <a:lnTo>
                    <a:pt x="99" y="56"/>
                  </a:lnTo>
                  <a:lnTo>
                    <a:pt x="124" y="42"/>
                  </a:lnTo>
                  <a:lnTo>
                    <a:pt x="146" y="30"/>
                  </a:lnTo>
                  <a:lnTo>
                    <a:pt x="164" y="20"/>
                  </a:lnTo>
                  <a:lnTo>
                    <a:pt x="180" y="11"/>
                  </a:lnTo>
                  <a:lnTo>
                    <a:pt x="190" y="5"/>
                  </a:lnTo>
                  <a:lnTo>
                    <a:pt x="196" y="1"/>
                  </a:lnTo>
                  <a:lnTo>
                    <a:pt x="1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8" name="Freeform 786"/>
            <p:cNvSpPr>
              <a:spLocks/>
            </p:cNvSpPr>
            <p:nvPr/>
          </p:nvSpPr>
          <p:spPr bwMode="auto">
            <a:xfrm>
              <a:off x="4883150" y="2919413"/>
              <a:ext cx="82550" cy="106362"/>
            </a:xfrm>
            <a:custGeom>
              <a:avLst/>
              <a:gdLst>
                <a:gd name="T0" fmla="*/ 443 w 887"/>
                <a:gd name="T1" fmla="*/ 0 h 1136"/>
                <a:gd name="T2" fmla="*/ 458 w 887"/>
                <a:gd name="T3" fmla="*/ 0 h 1136"/>
                <a:gd name="T4" fmla="*/ 484 w 887"/>
                <a:gd name="T5" fmla="*/ 1 h 1136"/>
                <a:gd name="T6" fmla="*/ 520 w 887"/>
                <a:gd name="T7" fmla="*/ 5 h 1136"/>
                <a:gd name="T8" fmla="*/ 562 w 887"/>
                <a:gd name="T9" fmla="*/ 13 h 1136"/>
                <a:gd name="T10" fmla="*/ 609 w 887"/>
                <a:gd name="T11" fmla="*/ 26 h 1136"/>
                <a:gd name="T12" fmla="*/ 657 w 887"/>
                <a:gd name="T13" fmla="*/ 47 h 1136"/>
                <a:gd name="T14" fmla="*/ 707 w 887"/>
                <a:gd name="T15" fmla="*/ 76 h 1136"/>
                <a:gd name="T16" fmla="*/ 754 w 887"/>
                <a:gd name="T17" fmla="*/ 115 h 1136"/>
                <a:gd name="T18" fmla="*/ 796 w 887"/>
                <a:gd name="T19" fmla="*/ 165 h 1136"/>
                <a:gd name="T20" fmla="*/ 834 w 887"/>
                <a:gd name="T21" fmla="*/ 228 h 1136"/>
                <a:gd name="T22" fmla="*/ 862 w 887"/>
                <a:gd name="T23" fmla="*/ 305 h 1136"/>
                <a:gd name="T24" fmla="*/ 879 w 887"/>
                <a:gd name="T25" fmla="*/ 397 h 1136"/>
                <a:gd name="T26" fmla="*/ 884 w 887"/>
                <a:gd name="T27" fmla="*/ 452 h 1136"/>
                <a:gd name="T28" fmla="*/ 885 w 887"/>
                <a:gd name="T29" fmla="*/ 468 h 1136"/>
                <a:gd name="T30" fmla="*/ 887 w 887"/>
                <a:gd name="T31" fmla="*/ 497 h 1136"/>
                <a:gd name="T32" fmla="*/ 887 w 887"/>
                <a:gd name="T33" fmla="*/ 538 h 1136"/>
                <a:gd name="T34" fmla="*/ 886 w 887"/>
                <a:gd name="T35" fmla="*/ 588 h 1136"/>
                <a:gd name="T36" fmla="*/ 882 w 887"/>
                <a:gd name="T37" fmla="*/ 646 h 1136"/>
                <a:gd name="T38" fmla="*/ 874 w 887"/>
                <a:gd name="T39" fmla="*/ 709 h 1136"/>
                <a:gd name="T40" fmla="*/ 861 w 887"/>
                <a:gd name="T41" fmla="*/ 775 h 1136"/>
                <a:gd name="T42" fmla="*/ 842 w 887"/>
                <a:gd name="T43" fmla="*/ 840 h 1136"/>
                <a:gd name="T44" fmla="*/ 816 w 887"/>
                <a:gd name="T45" fmla="*/ 904 h 1136"/>
                <a:gd name="T46" fmla="*/ 781 w 887"/>
                <a:gd name="T47" fmla="*/ 966 h 1136"/>
                <a:gd name="T48" fmla="*/ 737 w 887"/>
                <a:gd name="T49" fmla="*/ 1020 h 1136"/>
                <a:gd name="T50" fmla="*/ 682 w 887"/>
                <a:gd name="T51" fmla="*/ 1066 h 1136"/>
                <a:gd name="T52" fmla="*/ 617 w 887"/>
                <a:gd name="T53" fmla="*/ 1103 h 1136"/>
                <a:gd name="T54" fmla="*/ 539 w 887"/>
                <a:gd name="T55" fmla="*/ 1127 h 1136"/>
                <a:gd name="T56" fmla="*/ 447 w 887"/>
                <a:gd name="T57" fmla="*/ 1136 h 1136"/>
                <a:gd name="T58" fmla="*/ 394 w 887"/>
                <a:gd name="T59" fmla="*/ 1134 h 1136"/>
                <a:gd name="T60" fmla="*/ 309 w 887"/>
                <a:gd name="T61" fmla="*/ 1117 h 1136"/>
                <a:gd name="T62" fmla="*/ 237 w 887"/>
                <a:gd name="T63" fmla="*/ 1086 h 1136"/>
                <a:gd name="T64" fmla="*/ 177 w 887"/>
                <a:gd name="T65" fmla="*/ 1044 h 1136"/>
                <a:gd name="T66" fmla="*/ 128 w 887"/>
                <a:gd name="T67" fmla="*/ 994 h 1136"/>
                <a:gd name="T68" fmla="*/ 89 w 887"/>
                <a:gd name="T69" fmla="*/ 935 h 1136"/>
                <a:gd name="T70" fmla="*/ 58 w 887"/>
                <a:gd name="T71" fmla="*/ 873 h 1136"/>
                <a:gd name="T72" fmla="*/ 35 w 887"/>
                <a:gd name="T73" fmla="*/ 808 h 1136"/>
                <a:gd name="T74" fmla="*/ 19 w 887"/>
                <a:gd name="T75" fmla="*/ 741 h 1136"/>
                <a:gd name="T76" fmla="*/ 9 w 887"/>
                <a:gd name="T77" fmla="*/ 677 h 1136"/>
                <a:gd name="T78" fmla="*/ 3 w 887"/>
                <a:gd name="T79" fmla="*/ 617 h 1136"/>
                <a:gd name="T80" fmla="*/ 0 w 887"/>
                <a:gd name="T81" fmla="*/ 562 h 1136"/>
                <a:gd name="T82" fmla="*/ 0 w 887"/>
                <a:gd name="T83" fmla="*/ 516 h 1136"/>
                <a:gd name="T84" fmla="*/ 1 w 887"/>
                <a:gd name="T85" fmla="*/ 481 h 1136"/>
                <a:gd name="T86" fmla="*/ 2 w 887"/>
                <a:gd name="T87" fmla="*/ 458 h 1136"/>
                <a:gd name="T88" fmla="*/ 3 w 887"/>
                <a:gd name="T89" fmla="*/ 450 h 1136"/>
                <a:gd name="T90" fmla="*/ 14 w 887"/>
                <a:gd name="T91" fmla="*/ 349 h 1136"/>
                <a:gd name="T92" fmla="*/ 37 w 887"/>
                <a:gd name="T93" fmla="*/ 265 h 1136"/>
                <a:gd name="T94" fmla="*/ 70 w 887"/>
                <a:gd name="T95" fmla="*/ 195 h 1136"/>
                <a:gd name="T96" fmla="*/ 111 w 887"/>
                <a:gd name="T97" fmla="*/ 139 h 1136"/>
                <a:gd name="T98" fmla="*/ 156 w 887"/>
                <a:gd name="T99" fmla="*/ 95 h 1136"/>
                <a:gd name="T100" fmla="*/ 205 w 887"/>
                <a:gd name="T101" fmla="*/ 60 h 1136"/>
                <a:gd name="T102" fmla="*/ 253 w 887"/>
                <a:gd name="T103" fmla="*/ 36 h 1136"/>
                <a:gd name="T104" fmla="*/ 302 w 887"/>
                <a:gd name="T105" fmla="*/ 19 h 1136"/>
                <a:gd name="T106" fmla="*/ 346 w 887"/>
                <a:gd name="T107" fmla="*/ 8 h 1136"/>
                <a:gd name="T108" fmla="*/ 386 w 887"/>
                <a:gd name="T109" fmla="*/ 2 h 1136"/>
                <a:gd name="T110" fmla="*/ 416 w 887"/>
                <a:gd name="T111" fmla="*/ 0 h 1136"/>
                <a:gd name="T112" fmla="*/ 437 w 887"/>
                <a:gd name="T113" fmla="*/ 0 h 1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87" h="1136">
                  <a:moveTo>
                    <a:pt x="437" y="0"/>
                  </a:moveTo>
                  <a:lnTo>
                    <a:pt x="443" y="0"/>
                  </a:lnTo>
                  <a:lnTo>
                    <a:pt x="449" y="0"/>
                  </a:lnTo>
                  <a:lnTo>
                    <a:pt x="458" y="0"/>
                  </a:lnTo>
                  <a:lnTo>
                    <a:pt x="470" y="0"/>
                  </a:lnTo>
                  <a:lnTo>
                    <a:pt x="484" y="1"/>
                  </a:lnTo>
                  <a:lnTo>
                    <a:pt x="502" y="2"/>
                  </a:lnTo>
                  <a:lnTo>
                    <a:pt x="520" y="5"/>
                  </a:lnTo>
                  <a:lnTo>
                    <a:pt x="540" y="8"/>
                  </a:lnTo>
                  <a:lnTo>
                    <a:pt x="562" y="13"/>
                  </a:lnTo>
                  <a:lnTo>
                    <a:pt x="584" y="19"/>
                  </a:lnTo>
                  <a:lnTo>
                    <a:pt x="609" y="26"/>
                  </a:lnTo>
                  <a:lnTo>
                    <a:pt x="633" y="36"/>
                  </a:lnTo>
                  <a:lnTo>
                    <a:pt x="657" y="47"/>
                  </a:lnTo>
                  <a:lnTo>
                    <a:pt x="682" y="60"/>
                  </a:lnTo>
                  <a:lnTo>
                    <a:pt x="707" y="76"/>
                  </a:lnTo>
                  <a:lnTo>
                    <a:pt x="731" y="95"/>
                  </a:lnTo>
                  <a:lnTo>
                    <a:pt x="754" y="115"/>
                  </a:lnTo>
                  <a:lnTo>
                    <a:pt x="776" y="139"/>
                  </a:lnTo>
                  <a:lnTo>
                    <a:pt x="796" y="165"/>
                  </a:lnTo>
                  <a:lnTo>
                    <a:pt x="816" y="195"/>
                  </a:lnTo>
                  <a:lnTo>
                    <a:pt x="834" y="228"/>
                  </a:lnTo>
                  <a:lnTo>
                    <a:pt x="849" y="265"/>
                  </a:lnTo>
                  <a:lnTo>
                    <a:pt x="862" y="305"/>
                  </a:lnTo>
                  <a:lnTo>
                    <a:pt x="872" y="349"/>
                  </a:lnTo>
                  <a:lnTo>
                    <a:pt x="879" y="397"/>
                  </a:lnTo>
                  <a:lnTo>
                    <a:pt x="884" y="450"/>
                  </a:lnTo>
                  <a:lnTo>
                    <a:pt x="884" y="452"/>
                  </a:lnTo>
                  <a:lnTo>
                    <a:pt x="884" y="458"/>
                  </a:lnTo>
                  <a:lnTo>
                    <a:pt x="885" y="468"/>
                  </a:lnTo>
                  <a:lnTo>
                    <a:pt x="886" y="481"/>
                  </a:lnTo>
                  <a:lnTo>
                    <a:pt x="887" y="497"/>
                  </a:lnTo>
                  <a:lnTo>
                    <a:pt x="887" y="516"/>
                  </a:lnTo>
                  <a:lnTo>
                    <a:pt x="887" y="538"/>
                  </a:lnTo>
                  <a:lnTo>
                    <a:pt x="887" y="562"/>
                  </a:lnTo>
                  <a:lnTo>
                    <a:pt x="886" y="588"/>
                  </a:lnTo>
                  <a:lnTo>
                    <a:pt x="885" y="617"/>
                  </a:lnTo>
                  <a:lnTo>
                    <a:pt x="882" y="646"/>
                  </a:lnTo>
                  <a:lnTo>
                    <a:pt x="879" y="677"/>
                  </a:lnTo>
                  <a:lnTo>
                    <a:pt x="874" y="709"/>
                  </a:lnTo>
                  <a:lnTo>
                    <a:pt x="868" y="741"/>
                  </a:lnTo>
                  <a:lnTo>
                    <a:pt x="861" y="775"/>
                  </a:lnTo>
                  <a:lnTo>
                    <a:pt x="853" y="808"/>
                  </a:lnTo>
                  <a:lnTo>
                    <a:pt x="842" y="840"/>
                  </a:lnTo>
                  <a:lnTo>
                    <a:pt x="830" y="873"/>
                  </a:lnTo>
                  <a:lnTo>
                    <a:pt x="816" y="904"/>
                  </a:lnTo>
                  <a:lnTo>
                    <a:pt x="799" y="935"/>
                  </a:lnTo>
                  <a:lnTo>
                    <a:pt x="781" y="966"/>
                  </a:lnTo>
                  <a:lnTo>
                    <a:pt x="760" y="994"/>
                  </a:lnTo>
                  <a:lnTo>
                    <a:pt x="737" y="1020"/>
                  </a:lnTo>
                  <a:lnTo>
                    <a:pt x="712" y="1044"/>
                  </a:lnTo>
                  <a:lnTo>
                    <a:pt x="682" y="1066"/>
                  </a:lnTo>
                  <a:lnTo>
                    <a:pt x="651" y="1086"/>
                  </a:lnTo>
                  <a:lnTo>
                    <a:pt x="617" y="1103"/>
                  </a:lnTo>
                  <a:lnTo>
                    <a:pt x="579" y="1117"/>
                  </a:lnTo>
                  <a:lnTo>
                    <a:pt x="539" y="1127"/>
                  </a:lnTo>
                  <a:lnTo>
                    <a:pt x="495" y="1134"/>
                  </a:lnTo>
                  <a:lnTo>
                    <a:pt x="447" y="1136"/>
                  </a:lnTo>
                  <a:lnTo>
                    <a:pt x="441" y="1136"/>
                  </a:lnTo>
                  <a:lnTo>
                    <a:pt x="394" y="1134"/>
                  </a:lnTo>
                  <a:lnTo>
                    <a:pt x="349" y="1127"/>
                  </a:lnTo>
                  <a:lnTo>
                    <a:pt x="309" y="1117"/>
                  </a:lnTo>
                  <a:lnTo>
                    <a:pt x="271" y="1103"/>
                  </a:lnTo>
                  <a:lnTo>
                    <a:pt x="237" y="1086"/>
                  </a:lnTo>
                  <a:lnTo>
                    <a:pt x="205" y="1066"/>
                  </a:lnTo>
                  <a:lnTo>
                    <a:pt x="177" y="1044"/>
                  </a:lnTo>
                  <a:lnTo>
                    <a:pt x="151" y="1020"/>
                  </a:lnTo>
                  <a:lnTo>
                    <a:pt x="128" y="994"/>
                  </a:lnTo>
                  <a:lnTo>
                    <a:pt x="107" y="966"/>
                  </a:lnTo>
                  <a:lnTo>
                    <a:pt x="89" y="935"/>
                  </a:lnTo>
                  <a:lnTo>
                    <a:pt x="73" y="904"/>
                  </a:lnTo>
                  <a:lnTo>
                    <a:pt x="58" y="873"/>
                  </a:lnTo>
                  <a:lnTo>
                    <a:pt x="45" y="840"/>
                  </a:lnTo>
                  <a:lnTo>
                    <a:pt x="35" y="808"/>
                  </a:lnTo>
                  <a:lnTo>
                    <a:pt x="26" y="775"/>
                  </a:lnTo>
                  <a:lnTo>
                    <a:pt x="19" y="741"/>
                  </a:lnTo>
                  <a:lnTo>
                    <a:pt x="13" y="709"/>
                  </a:lnTo>
                  <a:lnTo>
                    <a:pt x="9" y="677"/>
                  </a:lnTo>
                  <a:lnTo>
                    <a:pt x="5" y="646"/>
                  </a:lnTo>
                  <a:lnTo>
                    <a:pt x="3" y="617"/>
                  </a:lnTo>
                  <a:lnTo>
                    <a:pt x="1" y="588"/>
                  </a:lnTo>
                  <a:lnTo>
                    <a:pt x="0" y="562"/>
                  </a:lnTo>
                  <a:lnTo>
                    <a:pt x="0" y="538"/>
                  </a:lnTo>
                  <a:lnTo>
                    <a:pt x="0" y="516"/>
                  </a:lnTo>
                  <a:lnTo>
                    <a:pt x="0" y="497"/>
                  </a:lnTo>
                  <a:lnTo>
                    <a:pt x="1" y="481"/>
                  </a:lnTo>
                  <a:lnTo>
                    <a:pt x="2" y="468"/>
                  </a:lnTo>
                  <a:lnTo>
                    <a:pt x="2" y="458"/>
                  </a:lnTo>
                  <a:lnTo>
                    <a:pt x="3" y="452"/>
                  </a:lnTo>
                  <a:lnTo>
                    <a:pt x="3" y="450"/>
                  </a:lnTo>
                  <a:lnTo>
                    <a:pt x="7" y="397"/>
                  </a:lnTo>
                  <a:lnTo>
                    <a:pt x="14" y="349"/>
                  </a:lnTo>
                  <a:lnTo>
                    <a:pt x="24" y="305"/>
                  </a:lnTo>
                  <a:lnTo>
                    <a:pt x="37" y="265"/>
                  </a:lnTo>
                  <a:lnTo>
                    <a:pt x="53" y="228"/>
                  </a:lnTo>
                  <a:lnTo>
                    <a:pt x="70" y="195"/>
                  </a:lnTo>
                  <a:lnTo>
                    <a:pt x="90" y="165"/>
                  </a:lnTo>
                  <a:lnTo>
                    <a:pt x="111" y="139"/>
                  </a:lnTo>
                  <a:lnTo>
                    <a:pt x="133" y="115"/>
                  </a:lnTo>
                  <a:lnTo>
                    <a:pt x="156" y="95"/>
                  </a:lnTo>
                  <a:lnTo>
                    <a:pt x="180" y="76"/>
                  </a:lnTo>
                  <a:lnTo>
                    <a:pt x="205" y="60"/>
                  </a:lnTo>
                  <a:lnTo>
                    <a:pt x="229" y="47"/>
                  </a:lnTo>
                  <a:lnTo>
                    <a:pt x="253" y="36"/>
                  </a:lnTo>
                  <a:lnTo>
                    <a:pt x="278" y="26"/>
                  </a:lnTo>
                  <a:lnTo>
                    <a:pt x="302" y="19"/>
                  </a:lnTo>
                  <a:lnTo>
                    <a:pt x="325" y="13"/>
                  </a:lnTo>
                  <a:lnTo>
                    <a:pt x="346" y="8"/>
                  </a:lnTo>
                  <a:lnTo>
                    <a:pt x="366" y="5"/>
                  </a:lnTo>
                  <a:lnTo>
                    <a:pt x="386" y="2"/>
                  </a:lnTo>
                  <a:lnTo>
                    <a:pt x="402" y="1"/>
                  </a:lnTo>
                  <a:lnTo>
                    <a:pt x="416" y="0"/>
                  </a:lnTo>
                  <a:lnTo>
                    <a:pt x="428" y="0"/>
                  </a:lnTo>
                  <a:lnTo>
                    <a:pt x="4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9" name="Freeform 787"/>
            <p:cNvSpPr>
              <a:spLocks/>
            </p:cNvSpPr>
            <p:nvPr/>
          </p:nvSpPr>
          <p:spPr bwMode="auto">
            <a:xfrm>
              <a:off x="4835525" y="3028950"/>
              <a:ext cx="176213" cy="80962"/>
            </a:xfrm>
            <a:custGeom>
              <a:avLst/>
              <a:gdLst>
                <a:gd name="T0" fmla="*/ 792 w 1892"/>
                <a:gd name="T1" fmla="*/ 562 h 871"/>
                <a:gd name="T2" fmla="*/ 897 w 1892"/>
                <a:gd name="T3" fmla="*/ 412 h 871"/>
                <a:gd name="T4" fmla="*/ 855 w 1892"/>
                <a:gd name="T5" fmla="*/ 349 h 871"/>
                <a:gd name="T6" fmla="*/ 831 w 1892"/>
                <a:gd name="T7" fmla="*/ 297 h 871"/>
                <a:gd name="T8" fmla="*/ 820 w 1892"/>
                <a:gd name="T9" fmla="*/ 253 h 871"/>
                <a:gd name="T10" fmla="*/ 821 w 1892"/>
                <a:gd name="T11" fmla="*/ 219 h 871"/>
                <a:gd name="T12" fmla="*/ 831 w 1892"/>
                <a:gd name="T13" fmla="*/ 194 h 871"/>
                <a:gd name="T14" fmla="*/ 848 w 1892"/>
                <a:gd name="T15" fmla="*/ 175 h 871"/>
                <a:gd name="T16" fmla="*/ 868 w 1892"/>
                <a:gd name="T17" fmla="*/ 161 h 871"/>
                <a:gd name="T18" fmla="*/ 892 w 1892"/>
                <a:gd name="T19" fmla="*/ 153 h 871"/>
                <a:gd name="T20" fmla="*/ 913 w 1892"/>
                <a:gd name="T21" fmla="*/ 148 h 871"/>
                <a:gd name="T22" fmla="*/ 932 w 1892"/>
                <a:gd name="T23" fmla="*/ 146 h 871"/>
                <a:gd name="T24" fmla="*/ 944 w 1892"/>
                <a:gd name="T25" fmla="*/ 145 h 871"/>
                <a:gd name="T26" fmla="*/ 953 w 1892"/>
                <a:gd name="T27" fmla="*/ 146 h 871"/>
                <a:gd name="T28" fmla="*/ 969 w 1892"/>
                <a:gd name="T29" fmla="*/ 147 h 871"/>
                <a:gd name="T30" fmla="*/ 990 w 1892"/>
                <a:gd name="T31" fmla="*/ 150 h 871"/>
                <a:gd name="T32" fmla="*/ 1012 w 1892"/>
                <a:gd name="T33" fmla="*/ 157 h 871"/>
                <a:gd name="T34" fmla="*/ 1034 w 1892"/>
                <a:gd name="T35" fmla="*/ 167 h 871"/>
                <a:gd name="T36" fmla="*/ 1053 w 1892"/>
                <a:gd name="T37" fmla="*/ 183 h 871"/>
                <a:gd name="T38" fmla="*/ 1067 w 1892"/>
                <a:gd name="T39" fmla="*/ 206 h 871"/>
                <a:gd name="T40" fmla="*/ 1072 w 1892"/>
                <a:gd name="T41" fmla="*/ 235 h 871"/>
                <a:gd name="T42" fmla="*/ 1068 w 1892"/>
                <a:gd name="T43" fmla="*/ 273 h 871"/>
                <a:gd name="T44" fmla="*/ 1051 w 1892"/>
                <a:gd name="T45" fmla="*/ 322 h 871"/>
                <a:gd name="T46" fmla="*/ 1018 w 1892"/>
                <a:gd name="T47" fmla="*/ 379 h 871"/>
                <a:gd name="T48" fmla="*/ 1075 w 1892"/>
                <a:gd name="T49" fmla="*/ 639 h 871"/>
                <a:gd name="T50" fmla="*/ 1278 w 1892"/>
                <a:gd name="T51" fmla="*/ 0 h 871"/>
                <a:gd name="T52" fmla="*/ 1286 w 1892"/>
                <a:gd name="T53" fmla="*/ 5 h 871"/>
                <a:gd name="T54" fmla="*/ 1312 w 1892"/>
                <a:gd name="T55" fmla="*/ 19 h 871"/>
                <a:gd name="T56" fmla="*/ 1351 w 1892"/>
                <a:gd name="T57" fmla="*/ 42 h 871"/>
                <a:gd name="T58" fmla="*/ 1405 w 1892"/>
                <a:gd name="T59" fmla="*/ 70 h 871"/>
                <a:gd name="T60" fmla="*/ 1474 w 1892"/>
                <a:gd name="T61" fmla="*/ 103 h 871"/>
                <a:gd name="T62" fmla="*/ 1555 w 1892"/>
                <a:gd name="T63" fmla="*/ 140 h 871"/>
                <a:gd name="T64" fmla="*/ 1649 w 1892"/>
                <a:gd name="T65" fmla="*/ 178 h 871"/>
                <a:gd name="T66" fmla="*/ 1728 w 1892"/>
                <a:gd name="T67" fmla="*/ 215 h 871"/>
                <a:gd name="T68" fmla="*/ 1787 w 1892"/>
                <a:gd name="T69" fmla="*/ 263 h 871"/>
                <a:gd name="T70" fmla="*/ 1830 w 1892"/>
                <a:gd name="T71" fmla="*/ 322 h 871"/>
                <a:gd name="T72" fmla="*/ 1859 w 1892"/>
                <a:gd name="T73" fmla="*/ 392 h 871"/>
                <a:gd name="T74" fmla="*/ 1877 w 1892"/>
                <a:gd name="T75" fmla="*/ 476 h 871"/>
                <a:gd name="T76" fmla="*/ 1886 w 1892"/>
                <a:gd name="T77" fmla="*/ 571 h 871"/>
                <a:gd name="T78" fmla="*/ 1890 w 1892"/>
                <a:gd name="T79" fmla="*/ 680 h 871"/>
                <a:gd name="T80" fmla="*/ 1892 w 1892"/>
                <a:gd name="T81" fmla="*/ 804 h 871"/>
                <a:gd name="T82" fmla="*/ 0 w 1892"/>
                <a:gd name="T83" fmla="*/ 871 h 871"/>
                <a:gd name="T84" fmla="*/ 1 w 1892"/>
                <a:gd name="T85" fmla="*/ 740 h 871"/>
                <a:gd name="T86" fmla="*/ 4 w 1892"/>
                <a:gd name="T87" fmla="*/ 624 h 871"/>
                <a:gd name="T88" fmla="*/ 10 w 1892"/>
                <a:gd name="T89" fmla="*/ 521 h 871"/>
                <a:gd name="T90" fmla="*/ 23 w 1892"/>
                <a:gd name="T91" fmla="*/ 432 h 871"/>
                <a:gd name="T92" fmla="*/ 46 w 1892"/>
                <a:gd name="T93" fmla="*/ 356 h 871"/>
                <a:gd name="T94" fmla="*/ 82 w 1892"/>
                <a:gd name="T95" fmla="*/ 291 h 871"/>
                <a:gd name="T96" fmla="*/ 132 w 1892"/>
                <a:gd name="T97" fmla="*/ 238 h 871"/>
                <a:gd name="T98" fmla="*/ 201 w 1892"/>
                <a:gd name="T99" fmla="*/ 195 h 871"/>
                <a:gd name="T100" fmla="*/ 292 w 1892"/>
                <a:gd name="T101" fmla="*/ 159 h 871"/>
                <a:gd name="T102" fmla="*/ 379 w 1892"/>
                <a:gd name="T103" fmla="*/ 122 h 871"/>
                <a:gd name="T104" fmla="*/ 453 w 1892"/>
                <a:gd name="T105" fmla="*/ 86 h 871"/>
                <a:gd name="T106" fmla="*/ 515 w 1892"/>
                <a:gd name="T107" fmla="*/ 55 h 871"/>
                <a:gd name="T108" fmla="*/ 562 w 1892"/>
                <a:gd name="T109" fmla="*/ 30 h 871"/>
                <a:gd name="T110" fmla="*/ 595 w 1892"/>
                <a:gd name="T111" fmla="*/ 11 h 871"/>
                <a:gd name="T112" fmla="*/ 611 w 1892"/>
                <a:gd name="T113" fmla="*/ 1 h 8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92" h="871">
                  <a:moveTo>
                    <a:pt x="613" y="0"/>
                  </a:moveTo>
                  <a:lnTo>
                    <a:pt x="792" y="562"/>
                  </a:lnTo>
                  <a:lnTo>
                    <a:pt x="816" y="639"/>
                  </a:lnTo>
                  <a:lnTo>
                    <a:pt x="897" y="412"/>
                  </a:lnTo>
                  <a:lnTo>
                    <a:pt x="873" y="379"/>
                  </a:lnTo>
                  <a:lnTo>
                    <a:pt x="855" y="349"/>
                  </a:lnTo>
                  <a:lnTo>
                    <a:pt x="841" y="322"/>
                  </a:lnTo>
                  <a:lnTo>
                    <a:pt x="831" y="297"/>
                  </a:lnTo>
                  <a:lnTo>
                    <a:pt x="824" y="273"/>
                  </a:lnTo>
                  <a:lnTo>
                    <a:pt x="820" y="253"/>
                  </a:lnTo>
                  <a:lnTo>
                    <a:pt x="819" y="235"/>
                  </a:lnTo>
                  <a:lnTo>
                    <a:pt x="821" y="219"/>
                  </a:lnTo>
                  <a:lnTo>
                    <a:pt x="825" y="206"/>
                  </a:lnTo>
                  <a:lnTo>
                    <a:pt x="831" y="194"/>
                  </a:lnTo>
                  <a:lnTo>
                    <a:pt x="839" y="183"/>
                  </a:lnTo>
                  <a:lnTo>
                    <a:pt x="848" y="175"/>
                  </a:lnTo>
                  <a:lnTo>
                    <a:pt x="858" y="167"/>
                  </a:lnTo>
                  <a:lnTo>
                    <a:pt x="868" y="161"/>
                  </a:lnTo>
                  <a:lnTo>
                    <a:pt x="879" y="157"/>
                  </a:lnTo>
                  <a:lnTo>
                    <a:pt x="892" y="153"/>
                  </a:lnTo>
                  <a:lnTo>
                    <a:pt x="903" y="150"/>
                  </a:lnTo>
                  <a:lnTo>
                    <a:pt x="913" y="148"/>
                  </a:lnTo>
                  <a:lnTo>
                    <a:pt x="923" y="147"/>
                  </a:lnTo>
                  <a:lnTo>
                    <a:pt x="932" y="146"/>
                  </a:lnTo>
                  <a:lnTo>
                    <a:pt x="939" y="146"/>
                  </a:lnTo>
                  <a:lnTo>
                    <a:pt x="944" y="145"/>
                  </a:lnTo>
                  <a:lnTo>
                    <a:pt x="947" y="145"/>
                  </a:lnTo>
                  <a:lnTo>
                    <a:pt x="953" y="146"/>
                  </a:lnTo>
                  <a:lnTo>
                    <a:pt x="960" y="146"/>
                  </a:lnTo>
                  <a:lnTo>
                    <a:pt x="969" y="147"/>
                  </a:lnTo>
                  <a:lnTo>
                    <a:pt x="979" y="148"/>
                  </a:lnTo>
                  <a:lnTo>
                    <a:pt x="990" y="150"/>
                  </a:lnTo>
                  <a:lnTo>
                    <a:pt x="1001" y="153"/>
                  </a:lnTo>
                  <a:lnTo>
                    <a:pt x="1012" y="157"/>
                  </a:lnTo>
                  <a:lnTo>
                    <a:pt x="1024" y="161"/>
                  </a:lnTo>
                  <a:lnTo>
                    <a:pt x="1034" y="167"/>
                  </a:lnTo>
                  <a:lnTo>
                    <a:pt x="1044" y="175"/>
                  </a:lnTo>
                  <a:lnTo>
                    <a:pt x="1053" y="183"/>
                  </a:lnTo>
                  <a:lnTo>
                    <a:pt x="1061" y="194"/>
                  </a:lnTo>
                  <a:lnTo>
                    <a:pt x="1067" y="206"/>
                  </a:lnTo>
                  <a:lnTo>
                    <a:pt x="1071" y="219"/>
                  </a:lnTo>
                  <a:lnTo>
                    <a:pt x="1072" y="235"/>
                  </a:lnTo>
                  <a:lnTo>
                    <a:pt x="1071" y="253"/>
                  </a:lnTo>
                  <a:lnTo>
                    <a:pt x="1068" y="273"/>
                  </a:lnTo>
                  <a:lnTo>
                    <a:pt x="1061" y="297"/>
                  </a:lnTo>
                  <a:lnTo>
                    <a:pt x="1051" y="322"/>
                  </a:lnTo>
                  <a:lnTo>
                    <a:pt x="1037" y="349"/>
                  </a:lnTo>
                  <a:lnTo>
                    <a:pt x="1018" y="379"/>
                  </a:lnTo>
                  <a:lnTo>
                    <a:pt x="996" y="412"/>
                  </a:lnTo>
                  <a:lnTo>
                    <a:pt x="1075" y="639"/>
                  </a:lnTo>
                  <a:lnTo>
                    <a:pt x="1101" y="562"/>
                  </a:lnTo>
                  <a:lnTo>
                    <a:pt x="1278" y="0"/>
                  </a:lnTo>
                  <a:lnTo>
                    <a:pt x="1280" y="1"/>
                  </a:lnTo>
                  <a:lnTo>
                    <a:pt x="1286" y="5"/>
                  </a:lnTo>
                  <a:lnTo>
                    <a:pt x="1297" y="11"/>
                  </a:lnTo>
                  <a:lnTo>
                    <a:pt x="1312" y="19"/>
                  </a:lnTo>
                  <a:lnTo>
                    <a:pt x="1330" y="30"/>
                  </a:lnTo>
                  <a:lnTo>
                    <a:pt x="1351" y="42"/>
                  </a:lnTo>
                  <a:lnTo>
                    <a:pt x="1376" y="55"/>
                  </a:lnTo>
                  <a:lnTo>
                    <a:pt x="1405" y="70"/>
                  </a:lnTo>
                  <a:lnTo>
                    <a:pt x="1438" y="86"/>
                  </a:lnTo>
                  <a:lnTo>
                    <a:pt x="1474" y="103"/>
                  </a:lnTo>
                  <a:lnTo>
                    <a:pt x="1513" y="122"/>
                  </a:lnTo>
                  <a:lnTo>
                    <a:pt x="1555" y="140"/>
                  </a:lnTo>
                  <a:lnTo>
                    <a:pt x="1600" y="159"/>
                  </a:lnTo>
                  <a:lnTo>
                    <a:pt x="1649" y="178"/>
                  </a:lnTo>
                  <a:lnTo>
                    <a:pt x="1690" y="195"/>
                  </a:lnTo>
                  <a:lnTo>
                    <a:pt x="1728" y="215"/>
                  </a:lnTo>
                  <a:lnTo>
                    <a:pt x="1760" y="238"/>
                  </a:lnTo>
                  <a:lnTo>
                    <a:pt x="1787" y="263"/>
                  </a:lnTo>
                  <a:lnTo>
                    <a:pt x="1810" y="291"/>
                  </a:lnTo>
                  <a:lnTo>
                    <a:pt x="1830" y="322"/>
                  </a:lnTo>
                  <a:lnTo>
                    <a:pt x="1846" y="356"/>
                  </a:lnTo>
                  <a:lnTo>
                    <a:pt x="1859" y="392"/>
                  </a:lnTo>
                  <a:lnTo>
                    <a:pt x="1869" y="432"/>
                  </a:lnTo>
                  <a:lnTo>
                    <a:pt x="1877" y="476"/>
                  </a:lnTo>
                  <a:lnTo>
                    <a:pt x="1882" y="521"/>
                  </a:lnTo>
                  <a:lnTo>
                    <a:pt x="1886" y="571"/>
                  </a:lnTo>
                  <a:lnTo>
                    <a:pt x="1889" y="624"/>
                  </a:lnTo>
                  <a:lnTo>
                    <a:pt x="1890" y="680"/>
                  </a:lnTo>
                  <a:lnTo>
                    <a:pt x="1891" y="740"/>
                  </a:lnTo>
                  <a:lnTo>
                    <a:pt x="1892" y="804"/>
                  </a:lnTo>
                  <a:lnTo>
                    <a:pt x="1892" y="871"/>
                  </a:lnTo>
                  <a:lnTo>
                    <a:pt x="0" y="871"/>
                  </a:lnTo>
                  <a:lnTo>
                    <a:pt x="1" y="804"/>
                  </a:lnTo>
                  <a:lnTo>
                    <a:pt x="1" y="740"/>
                  </a:lnTo>
                  <a:lnTo>
                    <a:pt x="2" y="680"/>
                  </a:lnTo>
                  <a:lnTo>
                    <a:pt x="4" y="624"/>
                  </a:lnTo>
                  <a:lnTo>
                    <a:pt x="7" y="571"/>
                  </a:lnTo>
                  <a:lnTo>
                    <a:pt x="10" y="521"/>
                  </a:lnTo>
                  <a:lnTo>
                    <a:pt x="16" y="476"/>
                  </a:lnTo>
                  <a:lnTo>
                    <a:pt x="23" y="432"/>
                  </a:lnTo>
                  <a:lnTo>
                    <a:pt x="33" y="392"/>
                  </a:lnTo>
                  <a:lnTo>
                    <a:pt x="46" y="356"/>
                  </a:lnTo>
                  <a:lnTo>
                    <a:pt x="63" y="322"/>
                  </a:lnTo>
                  <a:lnTo>
                    <a:pt x="82" y="291"/>
                  </a:lnTo>
                  <a:lnTo>
                    <a:pt x="105" y="263"/>
                  </a:lnTo>
                  <a:lnTo>
                    <a:pt x="132" y="238"/>
                  </a:lnTo>
                  <a:lnTo>
                    <a:pt x="165" y="215"/>
                  </a:lnTo>
                  <a:lnTo>
                    <a:pt x="201" y="195"/>
                  </a:lnTo>
                  <a:lnTo>
                    <a:pt x="243" y="178"/>
                  </a:lnTo>
                  <a:lnTo>
                    <a:pt x="292" y="159"/>
                  </a:lnTo>
                  <a:lnTo>
                    <a:pt x="337" y="140"/>
                  </a:lnTo>
                  <a:lnTo>
                    <a:pt x="379" y="122"/>
                  </a:lnTo>
                  <a:lnTo>
                    <a:pt x="418" y="103"/>
                  </a:lnTo>
                  <a:lnTo>
                    <a:pt x="453" y="86"/>
                  </a:lnTo>
                  <a:lnTo>
                    <a:pt x="486" y="70"/>
                  </a:lnTo>
                  <a:lnTo>
                    <a:pt x="515" y="55"/>
                  </a:lnTo>
                  <a:lnTo>
                    <a:pt x="540" y="42"/>
                  </a:lnTo>
                  <a:lnTo>
                    <a:pt x="562" y="30"/>
                  </a:lnTo>
                  <a:lnTo>
                    <a:pt x="581" y="19"/>
                  </a:lnTo>
                  <a:lnTo>
                    <a:pt x="595" y="11"/>
                  </a:lnTo>
                  <a:lnTo>
                    <a:pt x="605" y="5"/>
                  </a:lnTo>
                  <a:lnTo>
                    <a:pt x="611" y="1"/>
                  </a:lnTo>
                  <a:lnTo>
                    <a:pt x="6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44" name="Group 1743"/>
          <p:cNvGrpSpPr/>
          <p:nvPr/>
        </p:nvGrpSpPr>
        <p:grpSpPr>
          <a:xfrm>
            <a:off x="4100511" y="3883501"/>
            <a:ext cx="307976" cy="165101"/>
            <a:chOff x="4084638" y="2932113"/>
            <a:chExt cx="307976" cy="16510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953" name="Freeform 792"/>
            <p:cNvSpPr>
              <a:spLocks/>
            </p:cNvSpPr>
            <p:nvPr/>
          </p:nvSpPr>
          <p:spPr bwMode="auto">
            <a:xfrm>
              <a:off x="4221163" y="3008313"/>
              <a:ext cx="11113" cy="11113"/>
            </a:xfrm>
            <a:custGeom>
              <a:avLst/>
              <a:gdLst>
                <a:gd name="T0" fmla="*/ 64 w 127"/>
                <a:gd name="T1" fmla="*/ 0 h 128"/>
                <a:gd name="T2" fmla="*/ 80 w 127"/>
                <a:gd name="T3" fmla="*/ 2 h 128"/>
                <a:gd name="T4" fmla="*/ 95 w 127"/>
                <a:gd name="T5" fmla="*/ 8 h 128"/>
                <a:gd name="T6" fmla="*/ 108 w 127"/>
                <a:gd name="T7" fmla="*/ 19 h 128"/>
                <a:gd name="T8" fmla="*/ 119 w 127"/>
                <a:gd name="T9" fmla="*/ 33 h 128"/>
                <a:gd name="T10" fmla="*/ 125 w 127"/>
                <a:gd name="T11" fmla="*/ 48 h 128"/>
                <a:gd name="T12" fmla="*/ 127 w 127"/>
                <a:gd name="T13" fmla="*/ 65 h 128"/>
                <a:gd name="T14" fmla="*/ 125 w 127"/>
                <a:gd name="T15" fmla="*/ 80 h 128"/>
                <a:gd name="T16" fmla="*/ 119 w 127"/>
                <a:gd name="T17" fmla="*/ 96 h 128"/>
                <a:gd name="T18" fmla="*/ 108 w 127"/>
                <a:gd name="T19" fmla="*/ 109 h 128"/>
                <a:gd name="T20" fmla="*/ 95 w 127"/>
                <a:gd name="T21" fmla="*/ 120 h 128"/>
                <a:gd name="T22" fmla="*/ 80 w 127"/>
                <a:gd name="T23" fmla="*/ 126 h 128"/>
                <a:gd name="T24" fmla="*/ 64 w 127"/>
                <a:gd name="T25" fmla="*/ 128 h 128"/>
                <a:gd name="T26" fmla="*/ 47 w 127"/>
                <a:gd name="T27" fmla="*/ 126 h 128"/>
                <a:gd name="T28" fmla="*/ 32 w 127"/>
                <a:gd name="T29" fmla="*/ 120 h 128"/>
                <a:gd name="T30" fmla="*/ 18 w 127"/>
                <a:gd name="T31" fmla="*/ 109 h 128"/>
                <a:gd name="T32" fmla="*/ 9 w 127"/>
                <a:gd name="T33" fmla="*/ 96 h 128"/>
                <a:gd name="T34" fmla="*/ 2 w 127"/>
                <a:gd name="T35" fmla="*/ 80 h 128"/>
                <a:gd name="T36" fmla="*/ 0 w 127"/>
                <a:gd name="T37" fmla="*/ 65 h 128"/>
                <a:gd name="T38" fmla="*/ 2 w 127"/>
                <a:gd name="T39" fmla="*/ 48 h 128"/>
                <a:gd name="T40" fmla="*/ 8 w 127"/>
                <a:gd name="T41" fmla="*/ 33 h 128"/>
                <a:gd name="T42" fmla="*/ 18 w 127"/>
                <a:gd name="T43" fmla="*/ 19 h 128"/>
                <a:gd name="T44" fmla="*/ 32 w 127"/>
                <a:gd name="T45" fmla="*/ 8 h 128"/>
                <a:gd name="T46" fmla="*/ 47 w 127"/>
                <a:gd name="T47" fmla="*/ 2 h 128"/>
                <a:gd name="T48" fmla="*/ 64 w 127"/>
                <a:gd name="T4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7" h="128">
                  <a:moveTo>
                    <a:pt x="64" y="0"/>
                  </a:moveTo>
                  <a:lnTo>
                    <a:pt x="80" y="2"/>
                  </a:lnTo>
                  <a:lnTo>
                    <a:pt x="95" y="8"/>
                  </a:lnTo>
                  <a:lnTo>
                    <a:pt x="108" y="19"/>
                  </a:lnTo>
                  <a:lnTo>
                    <a:pt x="119" y="33"/>
                  </a:lnTo>
                  <a:lnTo>
                    <a:pt x="125" y="48"/>
                  </a:lnTo>
                  <a:lnTo>
                    <a:pt x="127" y="65"/>
                  </a:lnTo>
                  <a:lnTo>
                    <a:pt x="125" y="80"/>
                  </a:lnTo>
                  <a:lnTo>
                    <a:pt x="119" y="96"/>
                  </a:lnTo>
                  <a:lnTo>
                    <a:pt x="108" y="109"/>
                  </a:lnTo>
                  <a:lnTo>
                    <a:pt x="95" y="120"/>
                  </a:lnTo>
                  <a:lnTo>
                    <a:pt x="80" y="126"/>
                  </a:lnTo>
                  <a:lnTo>
                    <a:pt x="64" y="128"/>
                  </a:lnTo>
                  <a:lnTo>
                    <a:pt x="47" y="126"/>
                  </a:lnTo>
                  <a:lnTo>
                    <a:pt x="32" y="120"/>
                  </a:lnTo>
                  <a:lnTo>
                    <a:pt x="18" y="109"/>
                  </a:lnTo>
                  <a:lnTo>
                    <a:pt x="9" y="96"/>
                  </a:lnTo>
                  <a:lnTo>
                    <a:pt x="2" y="80"/>
                  </a:lnTo>
                  <a:lnTo>
                    <a:pt x="0" y="65"/>
                  </a:lnTo>
                  <a:lnTo>
                    <a:pt x="2" y="48"/>
                  </a:lnTo>
                  <a:lnTo>
                    <a:pt x="8" y="33"/>
                  </a:lnTo>
                  <a:lnTo>
                    <a:pt x="18" y="19"/>
                  </a:lnTo>
                  <a:lnTo>
                    <a:pt x="32" y="8"/>
                  </a:lnTo>
                  <a:lnTo>
                    <a:pt x="47" y="2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4" name="Freeform 793"/>
            <p:cNvSpPr>
              <a:spLocks/>
            </p:cNvSpPr>
            <p:nvPr/>
          </p:nvSpPr>
          <p:spPr bwMode="auto">
            <a:xfrm>
              <a:off x="4254501" y="3008313"/>
              <a:ext cx="11113" cy="11113"/>
            </a:xfrm>
            <a:custGeom>
              <a:avLst/>
              <a:gdLst>
                <a:gd name="T0" fmla="*/ 63 w 128"/>
                <a:gd name="T1" fmla="*/ 0 h 128"/>
                <a:gd name="T2" fmla="*/ 83 w 128"/>
                <a:gd name="T3" fmla="*/ 4 h 128"/>
                <a:gd name="T4" fmla="*/ 101 w 128"/>
                <a:gd name="T5" fmla="*/ 13 h 128"/>
                <a:gd name="T6" fmla="*/ 115 w 128"/>
                <a:gd name="T7" fmla="*/ 26 h 128"/>
                <a:gd name="T8" fmla="*/ 125 w 128"/>
                <a:gd name="T9" fmla="*/ 44 h 128"/>
                <a:gd name="T10" fmla="*/ 128 w 128"/>
                <a:gd name="T11" fmla="*/ 65 h 128"/>
                <a:gd name="T12" fmla="*/ 125 w 128"/>
                <a:gd name="T13" fmla="*/ 85 h 128"/>
                <a:gd name="T14" fmla="*/ 115 w 128"/>
                <a:gd name="T15" fmla="*/ 102 h 128"/>
                <a:gd name="T16" fmla="*/ 101 w 128"/>
                <a:gd name="T17" fmla="*/ 115 h 128"/>
                <a:gd name="T18" fmla="*/ 83 w 128"/>
                <a:gd name="T19" fmla="*/ 125 h 128"/>
                <a:gd name="T20" fmla="*/ 63 w 128"/>
                <a:gd name="T21" fmla="*/ 128 h 128"/>
                <a:gd name="T22" fmla="*/ 43 w 128"/>
                <a:gd name="T23" fmla="*/ 125 h 128"/>
                <a:gd name="T24" fmla="*/ 26 w 128"/>
                <a:gd name="T25" fmla="*/ 115 h 128"/>
                <a:gd name="T26" fmla="*/ 12 w 128"/>
                <a:gd name="T27" fmla="*/ 102 h 128"/>
                <a:gd name="T28" fmla="*/ 3 w 128"/>
                <a:gd name="T29" fmla="*/ 85 h 128"/>
                <a:gd name="T30" fmla="*/ 0 w 128"/>
                <a:gd name="T31" fmla="*/ 65 h 128"/>
                <a:gd name="T32" fmla="*/ 3 w 128"/>
                <a:gd name="T33" fmla="*/ 44 h 128"/>
                <a:gd name="T34" fmla="*/ 12 w 128"/>
                <a:gd name="T35" fmla="*/ 26 h 128"/>
                <a:gd name="T36" fmla="*/ 26 w 128"/>
                <a:gd name="T37" fmla="*/ 13 h 128"/>
                <a:gd name="T38" fmla="*/ 43 w 128"/>
                <a:gd name="T39" fmla="*/ 4 h 128"/>
                <a:gd name="T40" fmla="*/ 63 w 128"/>
                <a:gd name="T41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8">
                  <a:moveTo>
                    <a:pt x="63" y="0"/>
                  </a:moveTo>
                  <a:lnTo>
                    <a:pt x="83" y="4"/>
                  </a:lnTo>
                  <a:lnTo>
                    <a:pt x="101" y="13"/>
                  </a:lnTo>
                  <a:lnTo>
                    <a:pt x="115" y="26"/>
                  </a:lnTo>
                  <a:lnTo>
                    <a:pt x="125" y="44"/>
                  </a:lnTo>
                  <a:lnTo>
                    <a:pt x="128" y="65"/>
                  </a:lnTo>
                  <a:lnTo>
                    <a:pt x="125" y="85"/>
                  </a:lnTo>
                  <a:lnTo>
                    <a:pt x="115" y="102"/>
                  </a:lnTo>
                  <a:lnTo>
                    <a:pt x="101" y="115"/>
                  </a:lnTo>
                  <a:lnTo>
                    <a:pt x="83" y="125"/>
                  </a:lnTo>
                  <a:lnTo>
                    <a:pt x="63" y="128"/>
                  </a:lnTo>
                  <a:lnTo>
                    <a:pt x="43" y="125"/>
                  </a:lnTo>
                  <a:lnTo>
                    <a:pt x="26" y="115"/>
                  </a:lnTo>
                  <a:lnTo>
                    <a:pt x="12" y="102"/>
                  </a:lnTo>
                  <a:lnTo>
                    <a:pt x="3" y="85"/>
                  </a:lnTo>
                  <a:lnTo>
                    <a:pt x="0" y="65"/>
                  </a:lnTo>
                  <a:lnTo>
                    <a:pt x="3" y="44"/>
                  </a:lnTo>
                  <a:lnTo>
                    <a:pt x="12" y="26"/>
                  </a:lnTo>
                  <a:lnTo>
                    <a:pt x="26" y="13"/>
                  </a:lnTo>
                  <a:lnTo>
                    <a:pt x="43" y="4"/>
                  </a:lnTo>
                  <a:lnTo>
                    <a:pt x="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5" name="Freeform 794"/>
            <p:cNvSpPr>
              <a:spLocks/>
            </p:cNvSpPr>
            <p:nvPr/>
          </p:nvSpPr>
          <p:spPr bwMode="auto">
            <a:xfrm>
              <a:off x="4237038" y="3008313"/>
              <a:ext cx="12700" cy="11113"/>
            </a:xfrm>
            <a:custGeom>
              <a:avLst/>
              <a:gdLst>
                <a:gd name="T0" fmla="*/ 64 w 128"/>
                <a:gd name="T1" fmla="*/ 0 h 128"/>
                <a:gd name="T2" fmla="*/ 84 w 128"/>
                <a:gd name="T3" fmla="*/ 4 h 128"/>
                <a:gd name="T4" fmla="*/ 102 w 128"/>
                <a:gd name="T5" fmla="*/ 13 h 128"/>
                <a:gd name="T6" fmla="*/ 116 w 128"/>
                <a:gd name="T7" fmla="*/ 26 h 128"/>
                <a:gd name="T8" fmla="*/ 125 w 128"/>
                <a:gd name="T9" fmla="*/ 44 h 128"/>
                <a:gd name="T10" fmla="*/ 128 w 128"/>
                <a:gd name="T11" fmla="*/ 65 h 128"/>
                <a:gd name="T12" fmla="*/ 125 w 128"/>
                <a:gd name="T13" fmla="*/ 85 h 128"/>
                <a:gd name="T14" fmla="*/ 116 w 128"/>
                <a:gd name="T15" fmla="*/ 102 h 128"/>
                <a:gd name="T16" fmla="*/ 102 w 128"/>
                <a:gd name="T17" fmla="*/ 115 h 128"/>
                <a:gd name="T18" fmla="*/ 84 w 128"/>
                <a:gd name="T19" fmla="*/ 125 h 128"/>
                <a:gd name="T20" fmla="*/ 64 w 128"/>
                <a:gd name="T21" fmla="*/ 128 h 128"/>
                <a:gd name="T22" fmla="*/ 44 w 128"/>
                <a:gd name="T23" fmla="*/ 125 h 128"/>
                <a:gd name="T24" fmla="*/ 27 w 128"/>
                <a:gd name="T25" fmla="*/ 115 h 128"/>
                <a:gd name="T26" fmla="*/ 13 w 128"/>
                <a:gd name="T27" fmla="*/ 102 h 128"/>
                <a:gd name="T28" fmla="*/ 4 w 128"/>
                <a:gd name="T29" fmla="*/ 85 h 128"/>
                <a:gd name="T30" fmla="*/ 0 w 128"/>
                <a:gd name="T31" fmla="*/ 65 h 128"/>
                <a:gd name="T32" fmla="*/ 4 w 128"/>
                <a:gd name="T33" fmla="*/ 44 h 128"/>
                <a:gd name="T34" fmla="*/ 13 w 128"/>
                <a:gd name="T35" fmla="*/ 26 h 128"/>
                <a:gd name="T36" fmla="*/ 27 w 128"/>
                <a:gd name="T37" fmla="*/ 13 h 128"/>
                <a:gd name="T38" fmla="*/ 44 w 128"/>
                <a:gd name="T39" fmla="*/ 4 h 128"/>
                <a:gd name="T40" fmla="*/ 64 w 128"/>
                <a:gd name="T41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lnTo>
                    <a:pt x="84" y="4"/>
                  </a:lnTo>
                  <a:lnTo>
                    <a:pt x="102" y="13"/>
                  </a:lnTo>
                  <a:lnTo>
                    <a:pt x="116" y="26"/>
                  </a:lnTo>
                  <a:lnTo>
                    <a:pt x="125" y="44"/>
                  </a:lnTo>
                  <a:lnTo>
                    <a:pt x="128" y="65"/>
                  </a:lnTo>
                  <a:lnTo>
                    <a:pt x="125" y="85"/>
                  </a:lnTo>
                  <a:lnTo>
                    <a:pt x="116" y="102"/>
                  </a:lnTo>
                  <a:lnTo>
                    <a:pt x="102" y="115"/>
                  </a:lnTo>
                  <a:lnTo>
                    <a:pt x="84" y="125"/>
                  </a:lnTo>
                  <a:lnTo>
                    <a:pt x="64" y="128"/>
                  </a:lnTo>
                  <a:lnTo>
                    <a:pt x="44" y="125"/>
                  </a:lnTo>
                  <a:lnTo>
                    <a:pt x="27" y="115"/>
                  </a:lnTo>
                  <a:lnTo>
                    <a:pt x="13" y="102"/>
                  </a:lnTo>
                  <a:lnTo>
                    <a:pt x="4" y="85"/>
                  </a:lnTo>
                  <a:lnTo>
                    <a:pt x="0" y="65"/>
                  </a:lnTo>
                  <a:lnTo>
                    <a:pt x="4" y="44"/>
                  </a:lnTo>
                  <a:lnTo>
                    <a:pt x="13" y="26"/>
                  </a:lnTo>
                  <a:lnTo>
                    <a:pt x="27" y="13"/>
                  </a:lnTo>
                  <a:lnTo>
                    <a:pt x="44" y="4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6" name="Freeform 795"/>
            <p:cNvSpPr>
              <a:spLocks/>
            </p:cNvSpPr>
            <p:nvPr/>
          </p:nvSpPr>
          <p:spPr bwMode="auto">
            <a:xfrm>
              <a:off x="4270376" y="3008313"/>
              <a:ext cx="11113" cy="11113"/>
            </a:xfrm>
            <a:custGeom>
              <a:avLst/>
              <a:gdLst>
                <a:gd name="T0" fmla="*/ 63 w 128"/>
                <a:gd name="T1" fmla="*/ 0 h 128"/>
                <a:gd name="T2" fmla="*/ 83 w 128"/>
                <a:gd name="T3" fmla="*/ 4 h 128"/>
                <a:gd name="T4" fmla="*/ 101 w 128"/>
                <a:gd name="T5" fmla="*/ 13 h 128"/>
                <a:gd name="T6" fmla="*/ 115 w 128"/>
                <a:gd name="T7" fmla="*/ 26 h 128"/>
                <a:gd name="T8" fmla="*/ 125 w 128"/>
                <a:gd name="T9" fmla="*/ 44 h 128"/>
                <a:gd name="T10" fmla="*/ 128 w 128"/>
                <a:gd name="T11" fmla="*/ 65 h 128"/>
                <a:gd name="T12" fmla="*/ 125 w 128"/>
                <a:gd name="T13" fmla="*/ 85 h 128"/>
                <a:gd name="T14" fmla="*/ 115 w 128"/>
                <a:gd name="T15" fmla="*/ 102 h 128"/>
                <a:gd name="T16" fmla="*/ 101 w 128"/>
                <a:gd name="T17" fmla="*/ 115 h 128"/>
                <a:gd name="T18" fmla="*/ 83 w 128"/>
                <a:gd name="T19" fmla="*/ 125 h 128"/>
                <a:gd name="T20" fmla="*/ 63 w 128"/>
                <a:gd name="T21" fmla="*/ 128 h 128"/>
                <a:gd name="T22" fmla="*/ 43 w 128"/>
                <a:gd name="T23" fmla="*/ 125 h 128"/>
                <a:gd name="T24" fmla="*/ 26 w 128"/>
                <a:gd name="T25" fmla="*/ 115 h 128"/>
                <a:gd name="T26" fmla="*/ 13 w 128"/>
                <a:gd name="T27" fmla="*/ 102 h 128"/>
                <a:gd name="T28" fmla="*/ 3 w 128"/>
                <a:gd name="T29" fmla="*/ 85 h 128"/>
                <a:gd name="T30" fmla="*/ 0 w 128"/>
                <a:gd name="T31" fmla="*/ 65 h 128"/>
                <a:gd name="T32" fmla="*/ 3 w 128"/>
                <a:gd name="T33" fmla="*/ 44 h 128"/>
                <a:gd name="T34" fmla="*/ 13 w 128"/>
                <a:gd name="T35" fmla="*/ 26 h 128"/>
                <a:gd name="T36" fmla="*/ 26 w 128"/>
                <a:gd name="T37" fmla="*/ 13 h 128"/>
                <a:gd name="T38" fmla="*/ 43 w 128"/>
                <a:gd name="T39" fmla="*/ 4 h 128"/>
                <a:gd name="T40" fmla="*/ 63 w 128"/>
                <a:gd name="T41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8">
                  <a:moveTo>
                    <a:pt x="63" y="0"/>
                  </a:moveTo>
                  <a:lnTo>
                    <a:pt x="83" y="4"/>
                  </a:lnTo>
                  <a:lnTo>
                    <a:pt x="101" y="13"/>
                  </a:lnTo>
                  <a:lnTo>
                    <a:pt x="115" y="26"/>
                  </a:lnTo>
                  <a:lnTo>
                    <a:pt x="125" y="44"/>
                  </a:lnTo>
                  <a:lnTo>
                    <a:pt x="128" y="65"/>
                  </a:lnTo>
                  <a:lnTo>
                    <a:pt x="125" y="85"/>
                  </a:lnTo>
                  <a:lnTo>
                    <a:pt x="115" y="102"/>
                  </a:lnTo>
                  <a:lnTo>
                    <a:pt x="101" y="115"/>
                  </a:lnTo>
                  <a:lnTo>
                    <a:pt x="83" y="125"/>
                  </a:lnTo>
                  <a:lnTo>
                    <a:pt x="63" y="128"/>
                  </a:lnTo>
                  <a:lnTo>
                    <a:pt x="43" y="125"/>
                  </a:lnTo>
                  <a:lnTo>
                    <a:pt x="26" y="115"/>
                  </a:lnTo>
                  <a:lnTo>
                    <a:pt x="13" y="102"/>
                  </a:lnTo>
                  <a:lnTo>
                    <a:pt x="3" y="85"/>
                  </a:lnTo>
                  <a:lnTo>
                    <a:pt x="0" y="65"/>
                  </a:lnTo>
                  <a:lnTo>
                    <a:pt x="3" y="44"/>
                  </a:lnTo>
                  <a:lnTo>
                    <a:pt x="13" y="26"/>
                  </a:lnTo>
                  <a:lnTo>
                    <a:pt x="26" y="13"/>
                  </a:lnTo>
                  <a:lnTo>
                    <a:pt x="43" y="4"/>
                  </a:lnTo>
                  <a:lnTo>
                    <a:pt x="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7" name="Freeform 796"/>
            <p:cNvSpPr>
              <a:spLocks/>
            </p:cNvSpPr>
            <p:nvPr/>
          </p:nvSpPr>
          <p:spPr bwMode="auto">
            <a:xfrm>
              <a:off x="4287838" y="3008313"/>
              <a:ext cx="11113" cy="11113"/>
            </a:xfrm>
            <a:custGeom>
              <a:avLst/>
              <a:gdLst>
                <a:gd name="T0" fmla="*/ 64 w 127"/>
                <a:gd name="T1" fmla="*/ 0 h 127"/>
                <a:gd name="T2" fmla="*/ 84 w 127"/>
                <a:gd name="T3" fmla="*/ 3 h 127"/>
                <a:gd name="T4" fmla="*/ 102 w 127"/>
                <a:gd name="T5" fmla="*/ 12 h 127"/>
                <a:gd name="T6" fmla="*/ 116 w 127"/>
                <a:gd name="T7" fmla="*/ 25 h 127"/>
                <a:gd name="T8" fmla="*/ 124 w 127"/>
                <a:gd name="T9" fmla="*/ 43 h 127"/>
                <a:gd name="T10" fmla="*/ 127 w 127"/>
                <a:gd name="T11" fmla="*/ 63 h 127"/>
                <a:gd name="T12" fmla="*/ 124 w 127"/>
                <a:gd name="T13" fmla="*/ 84 h 127"/>
                <a:gd name="T14" fmla="*/ 116 w 127"/>
                <a:gd name="T15" fmla="*/ 102 h 127"/>
                <a:gd name="T16" fmla="*/ 102 w 127"/>
                <a:gd name="T17" fmla="*/ 115 h 127"/>
                <a:gd name="T18" fmla="*/ 84 w 127"/>
                <a:gd name="T19" fmla="*/ 124 h 127"/>
                <a:gd name="T20" fmla="*/ 64 w 127"/>
                <a:gd name="T21" fmla="*/ 127 h 127"/>
                <a:gd name="T22" fmla="*/ 44 w 127"/>
                <a:gd name="T23" fmla="*/ 124 h 127"/>
                <a:gd name="T24" fmla="*/ 27 w 127"/>
                <a:gd name="T25" fmla="*/ 115 h 127"/>
                <a:gd name="T26" fmla="*/ 13 w 127"/>
                <a:gd name="T27" fmla="*/ 102 h 127"/>
                <a:gd name="T28" fmla="*/ 3 w 127"/>
                <a:gd name="T29" fmla="*/ 84 h 127"/>
                <a:gd name="T30" fmla="*/ 0 w 127"/>
                <a:gd name="T31" fmla="*/ 63 h 127"/>
                <a:gd name="T32" fmla="*/ 3 w 127"/>
                <a:gd name="T33" fmla="*/ 43 h 127"/>
                <a:gd name="T34" fmla="*/ 13 w 127"/>
                <a:gd name="T35" fmla="*/ 25 h 127"/>
                <a:gd name="T36" fmla="*/ 27 w 127"/>
                <a:gd name="T37" fmla="*/ 12 h 127"/>
                <a:gd name="T38" fmla="*/ 44 w 127"/>
                <a:gd name="T39" fmla="*/ 3 h 127"/>
                <a:gd name="T40" fmla="*/ 64 w 127"/>
                <a:gd name="T4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7" h="127">
                  <a:moveTo>
                    <a:pt x="64" y="0"/>
                  </a:moveTo>
                  <a:lnTo>
                    <a:pt x="84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7" y="63"/>
                  </a:lnTo>
                  <a:lnTo>
                    <a:pt x="124" y="84"/>
                  </a:lnTo>
                  <a:lnTo>
                    <a:pt x="116" y="102"/>
                  </a:lnTo>
                  <a:lnTo>
                    <a:pt x="102" y="115"/>
                  </a:lnTo>
                  <a:lnTo>
                    <a:pt x="84" y="124"/>
                  </a:lnTo>
                  <a:lnTo>
                    <a:pt x="64" y="127"/>
                  </a:lnTo>
                  <a:lnTo>
                    <a:pt x="44" y="124"/>
                  </a:lnTo>
                  <a:lnTo>
                    <a:pt x="27" y="115"/>
                  </a:lnTo>
                  <a:lnTo>
                    <a:pt x="13" y="102"/>
                  </a:lnTo>
                  <a:lnTo>
                    <a:pt x="3" y="84"/>
                  </a:lnTo>
                  <a:lnTo>
                    <a:pt x="0" y="63"/>
                  </a:lnTo>
                  <a:lnTo>
                    <a:pt x="3" y="43"/>
                  </a:lnTo>
                  <a:lnTo>
                    <a:pt x="13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8" name="Freeform 797"/>
            <p:cNvSpPr>
              <a:spLocks/>
            </p:cNvSpPr>
            <p:nvPr/>
          </p:nvSpPr>
          <p:spPr bwMode="auto">
            <a:xfrm>
              <a:off x="4287838" y="2992438"/>
              <a:ext cx="11113" cy="11113"/>
            </a:xfrm>
            <a:custGeom>
              <a:avLst/>
              <a:gdLst>
                <a:gd name="T0" fmla="*/ 64 w 127"/>
                <a:gd name="T1" fmla="*/ 0 h 127"/>
                <a:gd name="T2" fmla="*/ 84 w 127"/>
                <a:gd name="T3" fmla="*/ 3 h 127"/>
                <a:gd name="T4" fmla="*/ 102 w 127"/>
                <a:gd name="T5" fmla="*/ 11 h 127"/>
                <a:gd name="T6" fmla="*/ 116 w 127"/>
                <a:gd name="T7" fmla="*/ 25 h 127"/>
                <a:gd name="T8" fmla="*/ 124 w 127"/>
                <a:gd name="T9" fmla="*/ 43 h 127"/>
                <a:gd name="T10" fmla="*/ 127 w 127"/>
                <a:gd name="T11" fmla="*/ 63 h 127"/>
                <a:gd name="T12" fmla="*/ 124 w 127"/>
                <a:gd name="T13" fmla="*/ 83 h 127"/>
                <a:gd name="T14" fmla="*/ 116 w 127"/>
                <a:gd name="T15" fmla="*/ 101 h 127"/>
                <a:gd name="T16" fmla="*/ 102 w 127"/>
                <a:gd name="T17" fmla="*/ 115 h 127"/>
                <a:gd name="T18" fmla="*/ 84 w 127"/>
                <a:gd name="T19" fmla="*/ 123 h 127"/>
                <a:gd name="T20" fmla="*/ 64 w 127"/>
                <a:gd name="T21" fmla="*/ 127 h 127"/>
                <a:gd name="T22" fmla="*/ 44 w 127"/>
                <a:gd name="T23" fmla="*/ 123 h 127"/>
                <a:gd name="T24" fmla="*/ 27 w 127"/>
                <a:gd name="T25" fmla="*/ 115 h 127"/>
                <a:gd name="T26" fmla="*/ 12 w 127"/>
                <a:gd name="T27" fmla="*/ 101 h 127"/>
                <a:gd name="T28" fmla="*/ 3 w 127"/>
                <a:gd name="T29" fmla="*/ 83 h 127"/>
                <a:gd name="T30" fmla="*/ 0 w 127"/>
                <a:gd name="T31" fmla="*/ 63 h 127"/>
                <a:gd name="T32" fmla="*/ 3 w 127"/>
                <a:gd name="T33" fmla="*/ 43 h 127"/>
                <a:gd name="T34" fmla="*/ 12 w 127"/>
                <a:gd name="T35" fmla="*/ 25 h 127"/>
                <a:gd name="T36" fmla="*/ 27 w 127"/>
                <a:gd name="T37" fmla="*/ 11 h 127"/>
                <a:gd name="T38" fmla="*/ 44 w 127"/>
                <a:gd name="T39" fmla="*/ 3 h 127"/>
                <a:gd name="T40" fmla="*/ 64 w 127"/>
                <a:gd name="T4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7" h="127">
                  <a:moveTo>
                    <a:pt x="64" y="0"/>
                  </a:moveTo>
                  <a:lnTo>
                    <a:pt x="84" y="3"/>
                  </a:lnTo>
                  <a:lnTo>
                    <a:pt x="102" y="11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7" y="63"/>
                  </a:lnTo>
                  <a:lnTo>
                    <a:pt x="124" y="83"/>
                  </a:lnTo>
                  <a:lnTo>
                    <a:pt x="116" y="101"/>
                  </a:lnTo>
                  <a:lnTo>
                    <a:pt x="102" y="115"/>
                  </a:lnTo>
                  <a:lnTo>
                    <a:pt x="84" y="123"/>
                  </a:lnTo>
                  <a:lnTo>
                    <a:pt x="64" y="127"/>
                  </a:lnTo>
                  <a:lnTo>
                    <a:pt x="44" y="123"/>
                  </a:lnTo>
                  <a:lnTo>
                    <a:pt x="27" y="115"/>
                  </a:lnTo>
                  <a:lnTo>
                    <a:pt x="12" y="101"/>
                  </a:lnTo>
                  <a:lnTo>
                    <a:pt x="3" y="83"/>
                  </a:lnTo>
                  <a:lnTo>
                    <a:pt x="0" y="63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1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9" name="Freeform 798"/>
            <p:cNvSpPr>
              <a:spLocks/>
            </p:cNvSpPr>
            <p:nvPr/>
          </p:nvSpPr>
          <p:spPr bwMode="auto">
            <a:xfrm>
              <a:off x="4287838" y="2974976"/>
              <a:ext cx="11113" cy="11113"/>
            </a:xfrm>
            <a:custGeom>
              <a:avLst/>
              <a:gdLst>
                <a:gd name="T0" fmla="*/ 64 w 127"/>
                <a:gd name="T1" fmla="*/ 0 h 128"/>
                <a:gd name="T2" fmla="*/ 84 w 127"/>
                <a:gd name="T3" fmla="*/ 3 h 128"/>
                <a:gd name="T4" fmla="*/ 102 w 127"/>
                <a:gd name="T5" fmla="*/ 13 h 128"/>
                <a:gd name="T6" fmla="*/ 116 w 127"/>
                <a:gd name="T7" fmla="*/ 27 h 128"/>
                <a:gd name="T8" fmla="*/ 124 w 127"/>
                <a:gd name="T9" fmla="*/ 44 h 128"/>
                <a:gd name="T10" fmla="*/ 127 w 127"/>
                <a:gd name="T11" fmla="*/ 64 h 128"/>
                <a:gd name="T12" fmla="*/ 124 w 127"/>
                <a:gd name="T13" fmla="*/ 84 h 128"/>
                <a:gd name="T14" fmla="*/ 116 w 127"/>
                <a:gd name="T15" fmla="*/ 102 h 128"/>
                <a:gd name="T16" fmla="*/ 102 w 127"/>
                <a:gd name="T17" fmla="*/ 116 h 128"/>
                <a:gd name="T18" fmla="*/ 84 w 127"/>
                <a:gd name="T19" fmla="*/ 125 h 128"/>
                <a:gd name="T20" fmla="*/ 64 w 127"/>
                <a:gd name="T21" fmla="*/ 128 h 128"/>
                <a:gd name="T22" fmla="*/ 44 w 127"/>
                <a:gd name="T23" fmla="*/ 125 h 128"/>
                <a:gd name="T24" fmla="*/ 27 w 127"/>
                <a:gd name="T25" fmla="*/ 116 h 128"/>
                <a:gd name="T26" fmla="*/ 12 w 127"/>
                <a:gd name="T27" fmla="*/ 102 h 128"/>
                <a:gd name="T28" fmla="*/ 3 w 127"/>
                <a:gd name="T29" fmla="*/ 84 h 128"/>
                <a:gd name="T30" fmla="*/ 0 w 127"/>
                <a:gd name="T31" fmla="*/ 64 h 128"/>
                <a:gd name="T32" fmla="*/ 3 w 127"/>
                <a:gd name="T33" fmla="*/ 44 h 128"/>
                <a:gd name="T34" fmla="*/ 12 w 127"/>
                <a:gd name="T35" fmla="*/ 27 h 128"/>
                <a:gd name="T36" fmla="*/ 27 w 127"/>
                <a:gd name="T37" fmla="*/ 13 h 128"/>
                <a:gd name="T38" fmla="*/ 44 w 127"/>
                <a:gd name="T39" fmla="*/ 3 h 128"/>
                <a:gd name="T40" fmla="*/ 64 w 127"/>
                <a:gd name="T41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7" h="128">
                  <a:moveTo>
                    <a:pt x="64" y="0"/>
                  </a:moveTo>
                  <a:lnTo>
                    <a:pt x="84" y="3"/>
                  </a:lnTo>
                  <a:lnTo>
                    <a:pt x="102" y="13"/>
                  </a:lnTo>
                  <a:lnTo>
                    <a:pt x="116" y="27"/>
                  </a:lnTo>
                  <a:lnTo>
                    <a:pt x="124" y="44"/>
                  </a:lnTo>
                  <a:lnTo>
                    <a:pt x="127" y="64"/>
                  </a:lnTo>
                  <a:lnTo>
                    <a:pt x="124" y="84"/>
                  </a:lnTo>
                  <a:lnTo>
                    <a:pt x="116" y="102"/>
                  </a:lnTo>
                  <a:lnTo>
                    <a:pt x="102" y="116"/>
                  </a:lnTo>
                  <a:lnTo>
                    <a:pt x="84" y="125"/>
                  </a:lnTo>
                  <a:lnTo>
                    <a:pt x="64" y="128"/>
                  </a:lnTo>
                  <a:lnTo>
                    <a:pt x="44" y="125"/>
                  </a:lnTo>
                  <a:lnTo>
                    <a:pt x="27" y="116"/>
                  </a:lnTo>
                  <a:lnTo>
                    <a:pt x="12" y="102"/>
                  </a:lnTo>
                  <a:lnTo>
                    <a:pt x="3" y="84"/>
                  </a:lnTo>
                  <a:lnTo>
                    <a:pt x="0" y="64"/>
                  </a:lnTo>
                  <a:lnTo>
                    <a:pt x="3" y="44"/>
                  </a:lnTo>
                  <a:lnTo>
                    <a:pt x="12" y="27"/>
                  </a:lnTo>
                  <a:lnTo>
                    <a:pt x="27" y="13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0" name="Freeform 799"/>
            <p:cNvSpPr>
              <a:spLocks/>
            </p:cNvSpPr>
            <p:nvPr/>
          </p:nvSpPr>
          <p:spPr bwMode="auto">
            <a:xfrm>
              <a:off x="4287838" y="2959101"/>
              <a:ext cx="11113" cy="11113"/>
            </a:xfrm>
            <a:custGeom>
              <a:avLst/>
              <a:gdLst>
                <a:gd name="T0" fmla="*/ 64 w 127"/>
                <a:gd name="T1" fmla="*/ 0 h 128"/>
                <a:gd name="T2" fmla="*/ 84 w 127"/>
                <a:gd name="T3" fmla="*/ 3 h 128"/>
                <a:gd name="T4" fmla="*/ 102 w 127"/>
                <a:gd name="T5" fmla="*/ 13 h 128"/>
                <a:gd name="T6" fmla="*/ 116 w 127"/>
                <a:gd name="T7" fmla="*/ 26 h 128"/>
                <a:gd name="T8" fmla="*/ 124 w 127"/>
                <a:gd name="T9" fmla="*/ 43 h 128"/>
                <a:gd name="T10" fmla="*/ 127 w 127"/>
                <a:gd name="T11" fmla="*/ 63 h 128"/>
                <a:gd name="T12" fmla="*/ 124 w 127"/>
                <a:gd name="T13" fmla="*/ 83 h 128"/>
                <a:gd name="T14" fmla="*/ 116 w 127"/>
                <a:gd name="T15" fmla="*/ 101 h 128"/>
                <a:gd name="T16" fmla="*/ 102 w 127"/>
                <a:gd name="T17" fmla="*/ 115 h 128"/>
                <a:gd name="T18" fmla="*/ 84 w 127"/>
                <a:gd name="T19" fmla="*/ 125 h 128"/>
                <a:gd name="T20" fmla="*/ 64 w 127"/>
                <a:gd name="T21" fmla="*/ 128 h 128"/>
                <a:gd name="T22" fmla="*/ 44 w 127"/>
                <a:gd name="T23" fmla="*/ 125 h 128"/>
                <a:gd name="T24" fmla="*/ 27 w 127"/>
                <a:gd name="T25" fmla="*/ 115 h 128"/>
                <a:gd name="T26" fmla="*/ 13 w 127"/>
                <a:gd name="T27" fmla="*/ 101 h 128"/>
                <a:gd name="T28" fmla="*/ 3 w 127"/>
                <a:gd name="T29" fmla="*/ 83 h 128"/>
                <a:gd name="T30" fmla="*/ 0 w 127"/>
                <a:gd name="T31" fmla="*/ 63 h 128"/>
                <a:gd name="T32" fmla="*/ 3 w 127"/>
                <a:gd name="T33" fmla="*/ 43 h 128"/>
                <a:gd name="T34" fmla="*/ 13 w 127"/>
                <a:gd name="T35" fmla="*/ 26 h 128"/>
                <a:gd name="T36" fmla="*/ 27 w 127"/>
                <a:gd name="T37" fmla="*/ 13 h 128"/>
                <a:gd name="T38" fmla="*/ 44 w 127"/>
                <a:gd name="T39" fmla="*/ 3 h 128"/>
                <a:gd name="T40" fmla="*/ 64 w 127"/>
                <a:gd name="T41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7" h="128">
                  <a:moveTo>
                    <a:pt x="64" y="0"/>
                  </a:moveTo>
                  <a:lnTo>
                    <a:pt x="84" y="3"/>
                  </a:lnTo>
                  <a:lnTo>
                    <a:pt x="102" y="13"/>
                  </a:lnTo>
                  <a:lnTo>
                    <a:pt x="116" y="26"/>
                  </a:lnTo>
                  <a:lnTo>
                    <a:pt x="124" y="43"/>
                  </a:lnTo>
                  <a:lnTo>
                    <a:pt x="127" y="63"/>
                  </a:lnTo>
                  <a:lnTo>
                    <a:pt x="124" y="83"/>
                  </a:lnTo>
                  <a:lnTo>
                    <a:pt x="116" y="101"/>
                  </a:lnTo>
                  <a:lnTo>
                    <a:pt x="102" y="115"/>
                  </a:lnTo>
                  <a:lnTo>
                    <a:pt x="84" y="125"/>
                  </a:lnTo>
                  <a:lnTo>
                    <a:pt x="64" y="128"/>
                  </a:lnTo>
                  <a:lnTo>
                    <a:pt x="44" y="125"/>
                  </a:lnTo>
                  <a:lnTo>
                    <a:pt x="27" y="115"/>
                  </a:lnTo>
                  <a:lnTo>
                    <a:pt x="13" y="101"/>
                  </a:lnTo>
                  <a:lnTo>
                    <a:pt x="3" y="83"/>
                  </a:lnTo>
                  <a:lnTo>
                    <a:pt x="0" y="63"/>
                  </a:lnTo>
                  <a:lnTo>
                    <a:pt x="3" y="43"/>
                  </a:lnTo>
                  <a:lnTo>
                    <a:pt x="13" y="26"/>
                  </a:lnTo>
                  <a:lnTo>
                    <a:pt x="27" y="13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1" name="Freeform 800"/>
            <p:cNvSpPr>
              <a:spLocks/>
            </p:cNvSpPr>
            <p:nvPr/>
          </p:nvSpPr>
          <p:spPr bwMode="auto">
            <a:xfrm>
              <a:off x="4287838" y="2941638"/>
              <a:ext cx="11113" cy="12700"/>
            </a:xfrm>
            <a:custGeom>
              <a:avLst/>
              <a:gdLst>
                <a:gd name="T0" fmla="*/ 64 w 127"/>
                <a:gd name="T1" fmla="*/ 0 h 129"/>
                <a:gd name="T2" fmla="*/ 81 w 127"/>
                <a:gd name="T3" fmla="*/ 4 h 129"/>
                <a:gd name="T4" fmla="*/ 95 w 127"/>
                <a:gd name="T5" fmla="*/ 10 h 129"/>
                <a:gd name="T6" fmla="*/ 109 w 127"/>
                <a:gd name="T7" fmla="*/ 19 h 129"/>
                <a:gd name="T8" fmla="*/ 119 w 127"/>
                <a:gd name="T9" fmla="*/ 33 h 129"/>
                <a:gd name="T10" fmla="*/ 125 w 127"/>
                <a:gd name="T11" fmla="*/ 48 h 129"/>
                <a:gd name="T12" fmla="*/ 127 w 127"/>
                <a:gd name="T13" fmla="*/ 65 h 129"/>
                <a:gd name="T14" fmla="*/ 125 w 127"/>
                <a:gd name="T15" fmla="*/ 81 h 129"/>
                <a:gd name="T16" fmla="*/ 119 w 127"/>
                <a:gd name="T17" fmla="*/ 97 h 129"/>
                <a:gd name="T18" fmla="*/ 109 w 127"/>
                <a:gd name="T19" fmla="*/ 109 h 129"/>
                <a:gd name="T20" fmla="*/ 95 w 127"/>
                <a:gd name="T21" fmla="*/ 120 h 129"/>
                <a:gd name="T22" fmla="*/ 81 w 127"/>
                <a:gd name="T23" fmla="*/ 126 h 129"/>
                <a:gd name="T24" fmla="*/ 64 w 127"/>
                <a:gd name="T25" fmla="*/ 129 h 129"/>
                <a:gd name="T26" fmla="*/ 48 w 127"/>
                <a:gd name="T27" fmla="*/ 126 h 129"/>
                <a:gd name="T28" fmla="*/ 32 w 127"/>
                <a:gd name="T29" fmla="*/ 120 h 129"/>
                <a:gd name="T30" fmla="*/ 18 w 127"/>
                <a:gd name="T31" fmla="*/ 109 h 129"/>
                <a:gd name="T32" fmla="*/ 9 w 127"/>
                <a:gd name="T33" fmla="*/ 97 h 129"/>
                <a:gd name="T34" fmla="*/ 2 w 127"/>
                <a:gd name="T35" fmla="*/ 81 h 129"/>
                <a:gd name="T36" fmla="*/ 0 w 127"/>
                <a:gd name="T37" fmla="*/ 65 h 129"/>
                <a:gd name="T38" fmla="*/ 2 w 127"/>
                <a:gd name="T39" fmla="*/ 48 h 129"/>
                <a:gd name="T40" fmla="*/ 9 w 127"/>
                <a:gd name="T41" fmla="*/ 33 h 129"/>
                <a:gd name="T42" fmla="*/ 18 w 127"/>
                <a:gd name="T43" fmla="*/ 19 h 129"/>
                <a:gd name="T44" fmla="*/ 32 w 127"/>
                <a:gd name="T45" fmla="*/ 9 h 129"/>
                <a:gd name="T46" fmla="*/ 48 w 127"/>
                <a:gd name="T47" fmla="*/ 3 h 129"/>
                <a:gd name="T48" fmla="*/ 64 w 127"/>
                <a:gd name="T4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7" h="129">
                  <a:moveTo>
                    <a:pt x="64" y="0"/>
                  </a:moveTo>
                  <a:lnTo>
                    <a:pt x="81" y="4"/>
                  </a:lnTo>
                  <a:lnTo>
                    <a:pt x="95" y="10"/>
                  </a:lnTo>
                  <a:lnTo>
                    <a:pt x="109" y="19"/>
                  </a:lnTo>
                  <a:lnTo>
                    <a:pt x="119" y="33"/>
                  </a:lnTo>
                  <a:lnTo>
                    <a:pt x="125" y="48"/>
                  </a:lnTo>
                  <a:lnTo>
                    <a:pt x="127" y="65"/>
                  </a:lnTo>
                  <a:lnTo>
                    <a:pt x="125" y="81"/>
                  </a:lnTo>
                  <a:lnTo>
                    <a:pt x="119" y="97"/>
                  </a:lnTo>
                  <a:lnTo>
                    <a:pt x="109" y="109"/>
                  </a:lnTo>
                  <a:lnTo>
                    <a:pt x="95" y="120"/>
                  </a:lnTo>
                  <a:lnTo>
                    <a:pt x="81" y="126"/>
                  </a:lnTo>
                  <a:lnTo>
                    <a:pt x="64" y="129"/>
                  </a:lnTo>
                  <a:lnTo>
                    <a:pt x="48" y="126"/>
                  </a:lnTo>
                  <a:lnTo>
                    <a:pt x="32" y="120"/>
                  </a:lnTo>
                  <a:lnTo>
                    <a:pt x="18" y="109"/>
                  </a:lnTo>
                  <a:lnTo>
                    <a:pt x="9" y="97"/>
                  </a:lnTo>
                  <a:lnTo>
                    <a:pt x="2" y="81"/>
                  </a:lnTo>
                  <a:lnTo>
                    <a:pt x="0" y="65"/>
                  </a:lnTo>
                  <a:lnTo>
                    <a:pt x="2" y="48"/>
                  </a:lnTo>
                  <a:lnTo>
                    <a:pt x="9" y="33"/>
                  </a:lnTo>
                  <a:lnTo>
                    <a:pt x="18" y="19"/>
                  </a:lnTo>
                  <a:lnTo>
                    <a:pt x="32" y="9"/>
                  </a:lnTo>
                  <a:lnTo>
                    <a:pt x="48" y="3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2" name="Freeform 801"/>
            <p:cNvSpPr>
              <a:spLocks/>
            </p:cNvSpPr>
            <p:nvPr/>
          </p:nvSpPr>
          <p:spPr bwMode="auto">
            <a:xfrm>
              <a:off x="4287838" y="3073401"/>
              <a:ext cx="11113" cy="12700"/>
            </a:xfrm>
            <a:custGeom>
              <a:avLst/>
              <a:gdLst>
                <a:gd name="T0" fmla="*/ 64 w 127"/>
                <a:gd name="T1" fmla="*/ 0 h 129"/>
                <a:gd name="T2" fmla="*/ 84 w 127"/>
                <a:gd name="T3" fmla="*/ 4 h 129"/>
                <a:gd name="T4" fmla="*/ 102 w 127"/>
                <a:gd name="T5" fmla="*/ 13 h 129"/>
                <a:gd name="T6" fmla="*/ 116 w 127"/>
                <a:gd name="T7" fmla="*/ 27 h 129"/>
                <a:gd name="T8" fmla="*/ 124 w 127"/>
                <a:gd name="T9" fmla="*/ 44 h 129"/>
                <a:gd name="T10" fmla="*/ 127 w 127"/>
                <a:gd name="T11" fmla="*/ 64 h 129"/>
                <a:gd name="T12" fmla="*/ 124 w 127"/>
                <a:gd name="T13" fmla="*/ 84 h 129"/>
                <a:gd name="T14" fmla="*/ 116 w 127"/>
                <a:gd name="T15" fmla="*/ 102 h 129"/>
                <a:gd name="T16" fmla="*/ 102 w 127"/>
                <a:gd name="T17" fmla="*/ 116 h 129"/>
                <a:gd name="T18" fmla="*/ 84 w 127"/>
                <a:gd name="T19" fmla="*/ 125 h 129"/>
                <a:gd name="T20" fmla="*/ 64 w 127"/>
                <a:gd name="T21" fmla="*/ 129 h 129"/>
                <a:gd name="T22" fmla="*/ 44 w 127"/>
                <a:gd name="T23" fmla="*/ 125 h 129"/>
                <a:gd name="T24" fmla="*/ 27 w 127"/>
                <a:gd name="T25" fmla="*/ 116 h 129"/>
                <a:gd name="T26" fmla="*/ 12 w 127"/>
                <a:gd name="T27" fmla="*/ 102 h 129"/>
                <a:gd name="T28" fmla="*/ 3 w 127"/>
                <a:gd name="T29" fmla="*/ 84 h 129"/>
                <a:gd name="T30" fmla="*/ 0 w 127"/>
                <a:gd name="T31" fmla="*/ 64 h 129"/>
                <a:gd name="T32" fmla="*/ 3 w 127"/>
                <a:gd name="T33" fmla="*/ 44 h 129"/>
                <a:gd name="T34" fmla="*/ 12 w 127"/>
                <a:gd name="T35" fmla="*/ 27 h 129"/>
                <a:gd name="T36" fmla="*/ 27 w 127"/>
                <a:gd name="T37" fmla="*/ 13 h 129"/>
                <a:gd name="T38" fmla="*/ 44 w 127"/>
                <a:gd name="T39" fmla="*/ 4 h 129"/>
                <a:gd name="T40" fmla="*/ 64 w 127"/>
                <a:gd name="T41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7" h="129">
                  <a:moveTo>
                    <a:pt x="64" y="0"/>
                  </a:moveTo>
                  <a:lnTo>
                    <a:pt x="84" y="4"/>
                  </a:lnTo>
                  <a:lnTo>
                    <a:pt x="102" y="13"/>
                  </a:lnTo>
                  <a:lnTo>
                    <a:pt x="116" y="27"/>
                  </a:lnTo>
                  <a:lnTo>
                    <a:pt x="124" y="44"/>
                  </a:lnTo>
                  <a:lnTo>
                    <a:pt x="127" y="64"/>
                  </a:lnTo>
                  <a:lnTo>
                    <a:pt x="124" y="84"/>
                  </a:lnTo>
                  <a:lnTo>
                    <a:pt x="116" y="102"/>
                  </a:lnTo>
                  <a:lnTo>
                    <a:pt x="102" y="116"/>
                  </a:lnTo>
                  <a:lnTo>
                    <a:pt x="84" y="125"/>
                  </a:lnTo>
                  <a:lnTo>
                    <a:pt x="64" y="129"/>
                  </a:lnTo>
                  <a:lnTo>
                    <a:pt x="44" y="125"/>
                  </a:lnTo>
                  <a:lnTo>
                    <a:pt x="27" y="116"/>
                  </a:lnTo>
                  <a:lnTo>
                    <a:pt x="12" y="102"/>
                  </a:lnTo>
                  <a:lnTo>
                    <a:pt x="3" y="84"/>
                  </a:lnTo>
                  <a:lnTo>
                    <a:pt x="0" y="64"/>
                  </a:lnTo>
                  <a:lnTo>
                    <a:pt x="3" y="44"/>
                  </a:lnTo>
                  <a:lnTo>
                    <a:pt x="12" y="27"/>
                  </a:lnTo>
                  <a:lnTo>
                    <a:pt x="27" y="13"/>
                  </a:lnTo>
                  <a:lnTo>
                    <a:pt x="44" y="4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3" name="Freeform 802"/>
            <p:cNvSpPr>
              <a:spLocks/>
            </p:cNvSpPr>
            <p:nvPr/>
          </p:nvSpPr>
          <p:spPr bwMode="auto">
            <a:xfrm>
              <a:off x="4287838" y="3024188"/>
              <a:ext cx="11113" cy="11113"/>
            </a:xfrm>
            <a:custGeom>
              <a:avLst/>
              <a:gdLst>
                <a:gd name="T0" fmla="*/ 64 w 127"/>
                <a:gd name="T1" fmla="*/ 0 h 128"/>
                <a:gd name="T2" fmla="*/ 84 w 127"/>
                <a:gd name="T3" fmla="*/ 5 h 128"/>
                <a:gd name="T4" fmla="*/ 102 w 127"/>
                <a:gd name="T5" fmla="*/ 13 h 128"/>
                <a:gd name="T6" fmla="*/ 116 w 127"/>
                <a:gd name="T7" fmla="*/ 27 h 128"/>
                <a:gd name="T8" fmla="*/ 124 w 127"/>
                <a:gd name="T9" fmla="*/ 45 h 128"/>
                <a:gd name="T10" fmla="*/ 127 w 127"/>
                <a:gd name="T11" fmla="*/ 65 h 128"/>
                <a:gd name="T12" fmla="*/ 124 w 127"/>
                <a:gd name="T13" fmla="*/ 85 h 128"/>
                <a:gd name="T14" fmla="*/ 116 w 127"/>
                <a:gd name="T15" fmla="*/ 102 h 128"/>
                <a:gd name="T16" fmla="*/ 102 w 127"/>
                <a:gd name="T17" fmla="*/ 116 h 128"/>
                <a:gd name="T18" fmla="*/ 84 w 127"/>
                <a:gd name="T19" fmla="*/ 125 h 128"/>
                <a:gd name="T20" fmla="*/ 64 w 127"/>
                <a:gd name="T21" fmla="*/ 128 h 128"/>
                <a:gd name="T22" fmla="*/ 44 w 127"/>
                <a:gd name="T23" fmla="*/ 125 h 128"/>
                <a:gd name="T24" fmla="*/ 27 w 127"/>
                <a:gd name="T25" fmla="*/ 116 h 128"/>
                <a:gd name="T26" fmla="*/ 13 w 127"/>
                <a:gd name="T27" fmla="*/ 102 h 128"/>
                <a:gd name="T28" fmla="*/ 3 w 127"/>
                <a:gd name="T29" fmla="*/ 85 h 128"/>
                <a:gd name="T30" fmla="*/ 0 w 127"/>
                <a:gd name="T31" fmla="*/ 65 h 128"/>
                <a:gd name="T32" fmla="*/ 3 w 127"/>
                <a:gd name="T33" fmla="*/ 45 h 128"/>
                <a:gd name="T34" fmla="*/ 13 w 127"/>
                <a:gd name="T35" fmla="*/ 27 h 128"/>
                <a:gd name="T36" fmla="*/ 27 w 127"/>
                <a:gd name="T37" fmla="*/ 13 h 128"/>
                <a:gd name="T38" fmla="*/ 44 w 127"/>
                <a:gd name="T39" fmla="*/ 5 h 128"/>
                <a:gd name="T40" fmla="*/ 64 w 127"/>
                <a:gd name="T41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7" h="128">
                  <a:moveTo>
                    <a:pt x="64" y="0"/>
                  </a:moveTo>
                  <a:lnTo>
                    <a:pt x="84" y="5"/>
                  </a:lnTo>
                  <a:lnTo>
                    <a:pt x="102" y="13"/>
                  </a:lnTo>
                  <a:lnTo>
                    <a:pt x="116" y="27"/>
                  </a:lnTo>
                  <a:lnTo>
                    <a:pt x="124" y="45"/>
                  </a:lnTo>
                  <a:lnTo>
                    <a:pt x="127" y="65"/>
                  </a:lnTo>
                  <a:lnTo>
                    <a:pt x="124" y="85"/>
                  </a:lnTo>
                  <a:lnTo>
                    <a:pt x="116" y="102"/>
                  </a:lnTo>
                  <a:lnTo>
                    <a:pt x="102" y="116"/>
                  </a:lnTo>
                  <a:lnTo>
                    <a:pt x="84" y="125"/>
                  </a:lnTo>
                  <a:lnTo>
                    <a:pt x="64" y="128"/>
                  </a:lnTo>
                  <a:lnTo>
                    <a:pt x="44" y="125"/>
                  </a:lnTo>
                  <a:lnTo>
                    <a:pt x="27" y="116"/>
                  </a:lnTo>
                  <a:lnTo>
                    <a:pt x="13" y="102"/>
                  </a:lnTo>
                  <a:lnTo>
                    <a:pt x="3" y="85"/>
                  </a:lnTo>
                  <a:lnTo>
                    <a:pt x="0" y="65"/>
                  </a:lnTo>
                  <a:lnTo>
                    <a:pt x="3" y="45"/>
                  </a:lnTo>
                  <a:lnTo>
                    <a:pt x="13" y="27"/>
                  </a:lnTo>
                  <a:lnTo>
                    <a:pt x="27" y="13"/>
                  </a:lnTo>
                  <a:lnTo>
                    <a:pt x="44" y="5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4" name="Freeform 803"/>
            <p:cNvSpPr>
              <a:spLocks/>
            </p:cNvSpPr>
            <p:nvPr/>
          </p:nvSpPr>
          <p:spPr bwMode="auto">
            <a:xfrm>
              <a:off x="4287838" y="3057526"/>
              <a:ext cx="11113" cy="11113"/>
            </a:xfrm>
            <a:custGeom>
              <a:avLst/>
              <a:gdLst>
                <a:gd name="T0" fmla="*/ 64 w 127"/>
                <a:gd name="T1" fmla="*/ 0 h 128"/>
                <a:gd name="T2" fmla="*/ 84 w 127"/>
                <a:gd name="T3" fmla="*/ 3 h 128"/>
                <a:gd name="T4" fmla="*/ 102 w 127"/>
                <a:gd name="T5" fmla="*/ 13 h 128"/>
                <a:gd name="T6" fmla="*/ 116 w 127"/>
                <a:gd name="T7" fmla="*/ 27 h 128"/>
                <a:gd name="T8" fmla="*/ 124 w 127"/>
                <a:gd name="T9" fmla="*/ 43 h 128"/>
                <a:gd name="T10" fmla="*/ 127 w 127"/>
                <a:gd name="T11" fmla="*/ 64 h 128"/>
                <a:gd name="T12" fmla="*/ 124 w 127"/>
                <a:gd name="T13" fmla="*/ 84 h 128"/>
                <a:gd name="T14" fmla="*/ 116 w 127"/>
                <a:gd name="T15" fmla="*/ 102 h 128"/>
                <a:gd name="T16" fmla="*/ 102 w 127"/>
                <a:gd name="T17" fmla="*/ 115 h 128"/>
                <a:gd name="T18" fmla="*/ 84 w 127"/>
                <a:gd name="T19" fmla="*/ 125 h 128"/>
                <a:gd name="T20" fmla="*/ 64 w 127"/>
                <a:gd name="T21" fmla="*/ 128 h 128"/>
                <a:gd name="T22" fmla="*/ 44 w 127"/>
                <a:gd name="T23" fmla="*/ 125 h 128"/>
                <a:gd name="T24" fmla="*/ 27 w 127"/>
                <a:gd name="T25" fmla="*/ 115 h 128"/>
                <a:gd name="T26" fmla="*/ 12 w 127"/>
                <a:gd name="T27" fmla="*/ 102 h 128"/>
                <a:gd name="T28" fmla="*/ 3 w 127"/>
                <a:gd name="T29" fmla="*/ 84 h 128"/>
                <a:gd name="T30" fmla="*/ 0 w 127"/>
                <a:gd name="T31" fmla="*/ 64 h 128"/>
                <a:gd name="T32" fmla="*/ 3 w 127"/>
                <a:gd name="T33" fmla="*/ 43 h 128"/>
                <a:gd name="T34" fmla="*/ 12 w 127"/>
                <a:gd name="T35" fmla="*/ 27 h 128"/>
                <a:gd name="T36" fmla="*/ 27 w 127"/>
                <a:gd name="T37" fmla="*/ 13 h 128"/>
                <a:gd name="T38" fmla="*/ 44 w 127"/>
                <a:gd name="T39" fmla="*/ 3 h 128"/>
                <a:gd name="T40" fmla="*/ 64 w 127"/>
                <a:gd name="T41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7" h="128">
                  <a:moveTo>
                    <a:pt x="64" y="0"/>
                  </a:moveTo>
                  <a:lnTo>
                    <a:pt x="84" y="3"/>
                  </a:lnTo>
                  <a:lnTo>
                    <a:pt x="102" y="13"/>
                  </a:lnTo>
                  <a:lnTo>
                    <a:pt x="116" y="27"/>
                  </a:lnTo>
                  <a:lnTo>
                    <a:pt x="124" y="43"/>
                  </a:lnTo>
                  <a:lnTo>
                    <a:pt x="127" y="64"/>
                  </a:lnTo>
                  <a:lnTo>
                    <a:pt x="124" y="84"/>
                  </a:lnTo>
                  <a:lnTo>
                    <a:pt x="116" y="102"/>
                  </a:lnTo>
                  <a:lnTo>
                    <a:pt x="102" y="115"/>
                  </a:lnTo>
                  <a:lnTo>
                    <a:pt x="84" y="125"/>
                  </a:lnTo>
                  <a:lnTo>
                    <a:pt x="64" y="128"/>
                  </a:lnTo>
                  <a:lnTo>
                    <a:pt x="44" y="125"/>
                  </a:lnTo>
                  <a:lnTo>
                    <a:pt x="27" y="115"/>
                  </a:lnTo>
                  <a:lnTo>
                    <a:pt x="12" y="102"/>
                  </a:lnTo>
                  <a:lnTo>
                    <a:pt x="3" y="84"/>
                  </a:lnTo>
                  <a:lnTo>
                    <a:pt x="0" y="64"/>
                  </a:lnTo>
                  <a:lnTo>
                    <a:pt x="3" y="43"/>
                  </a:lnTo>
                  <a:lnTo>
                    <a:pt x="12" y="27"/>
                  </a:lnTo>
                  <a:lnTo>
                    <a:pt x="27" y="13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5" name="Freeform 804"/>
            <p:cNvSpPr>
              <a:spLocks/>
            </p:cNvSpPr>
            <p:nvPr/>
          </p:nvSpPr>
          <p:spPr bwMode="auto">
            <a:xfrm>
              <a:off x="4287838" y="3041651"/>
              <a:ext cx="11113" cy="11113"/>
            </a:xfrm>
            <a:custGeom>
              <a:avLst/>
              <a:gdLst>
                <a:gd name="T0" fmla="*/ 64 w 127"/>
                <a:gd name="T1" fmla="*/ 0 h 128"/>
                <a:gd name="T2" fmla="*/ 84 w 127"/>
                <a:gd name="T3" fmla="*/ 4 h 128"/>
                <a:gd name="T4" fmla="*/ 102 w 127"/>
                <a:gd name="T5" fmla="*/ 12 h 128"/>
                <a:gd name="T6" fmla="*/ 116 w 127"/>
                <a:gd name="T7" fmla="*/ 26 h 128"/>
                <a:gd name="T8" fmla="*/ 124 w 127"/>
                <a:gd name="T9" fmla="*/ 44 h 128"/>
                <a:gd name="T10" fmla="*/ 127 w 127"/>
                <a:gd name="T11" fmla="*/ 64 h 128"/>
                <a:gd name="T12" fmla="*/ 124 w 127"/>
                <a:gd name="T13" fmla="*/ 84 h 128"/>
                <a:gd name="T14" fmla="*/ 116 w 127"/>
                <a:gd name="T15" fmla="*/ 101 h 128"/>
                <a:gd name="T16" fmla="*/ 102 w 127"/>
                <a:gd name="T17" fmla="*/ 115 h 128"/>
                <a:gd name="T18" fmla="*/ 84 w 127"/>
                <a:gd name="T19" fmla="*/ 125 h 128"/>
                <a:gd name="T20" fmla="*/ 64 w 127"/>
                <a:gd name="T21" fmla="*/ 128 h 128"/>
                <a:gd name="T22" fmla="*/ 44 w 127"/>
                <a:gd name="T23" fmla="*/ 125 h 128"/>
                <a:gd name="T24" fmla="*/ 27 w 127"/>
                <a:gd name="T25" fmla="*/ 115 h 128"/>
                <a:gd name="T26" fmla="*/ 12 w 127"/>
                <a:gd name="T27" fmla="*/ 101 h 128"/>
                <a:gd name="T28" fmla="*/ 3 w 127"/>
                <a:gd name="T29" fmla="*/ 84 h 128"/>
                <a:gd name="T30" fmla="*/ 0 w 127"/>
                <a:gd name="T31" fmla="*/ 64 h 128"/>
                <a:gd name="T32" fmla="*/ 3 w 127"/>
                <a:gd name="T33" fmla="*/ 44 h 128"/>
                <a:gd name="T34" fmla="*/ 12 w 127"/>
                <a:gd name="T35" fmla="*/ 26 h 128"/>
                <a:gd name="T36" fmla="*/ 27 w 127"/>
                <a:gd name="T37" fmla="*/ 12 h 128"/>
                <a:gd name="T38" fmla="*/ 44 w 127"/>
                <a:gd name="T39" fmla="*/ 4 h 128"/>
                <a:gd name="T40" fmla="*/ 64 w 127"/>
                <a:gd name="T41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7" h="128">
                  <a:moveTo>
                    <a:pt x="64" y="0"/>
                  </a:moveTo>
                  <a:lnTo>
                    <a:pt x="84" y="4"/>
                  </a:lnTo>
                  <a:lnTo>
                    <a:pt x="102" y="12"/>
                  </a:lnTo>
                  <a:lnTo>
                    <a:pt x="116" y="26"/>
                  </a:lnTo>
                  <a:lnTo>
                    <a:pt x="124" y="44"/>
                  </a:lnTo>
                  <a:lnTo>
                    <a:pt x="127" y="64"/>
                  </a:lnTo>
                  <a:lnTo>
                    <a:pt x="124" y="84"/>
                  </a:lnTo>
                  <a:lnTo>
                    <a:pt x="116" y="101"/>
                  </a:lnTo>
                  <a:lnTo>
                    <a:pt x="102" y="115"/>
                  </a:lnTo>
                  <a:lnTo>
                    <a:pt x="84" y="125"/>
                  </a:lnTo>
                  <a:lnTo>
                    <a:pt x="64" y="128"/>
                  </a:lnTo>
                  <a:lnTo>
                    <a:pt x="44" y="125"/>
                  </a:lnTo>
                  <a:lnTo>
                    <a:pt x="27" y="115"/>
                  </a:lnTo>
                  <a:lnTo>
                    <a:pt x="12" y="101"/>
                  </a:lnTo>
                  <a:lnTo>
                    <a:pt x="3" y="84"/>
                  </a:lnTo>
                  <a:lnTo>
                    <a:pt x="0" y="64"/>
                  </a:lnTo>
                  <a:lnTo>
                    <a:pt x="3" y="44"/>
                  </a:lnTo>
                  <a:lnTo>
                    <a:pt x="12" y="26"/>
                  </a:lnTo>
                  <a:lnTo>
                    <a:pt x="27" y="12"/>
                  </a:lnTo>
                  <a:lnTo>
                    <a:pt x="44" y="4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6" name="Freeform 805"/>
            <p:cNvSpPr>
              <a:spLocks/>
            </p:cNvSpPr>
            <p:nvPr/>
          </p:nvSpPr>
          <p:spPr bwMode="auto">
            <a:xfrm>
              <a:off x="4337051" y="3073401"/>
              <a:ext cx="11113" cy="12700"/>
            </a:xfrm>
            <a:custGeom>
              <a:avLst/>
              <a:gdLst>
                <a:gd name="T0" fmla="*/ 63 w 127"/>
                <a:gd name="T1" fmla="*/ 0 h 129"/>
                <a:gd name="T2" fmla="*/ 80 w 127"/>
                <a:gd name="T3" fmla="*/ 3 h 129"/>
                <a:gd name="T4" fmla="*/ 95 w 127"/>
                <a:gd name="T5" fmla="*/ 9 h 129"/>
                <a:gd name="T6" fmla="*/ 109 w 127"/>
                <a:gd name="T7" fmla="*/ 19 h 129"/>
                <a:gd name="T8" fmla="*/ 118 w 127"/>
                <a:gd name="T9" fmla="*/ 32 h 129"/>
                <a:gd name="T10" fmla="*/ 125 w 127"/>
                <a:gd name="T11" fmla="*/ 47 h 129"/>
                <a:gd name="T12" fmla="*/ 127 w 127"/>
                <a:gd name="T13" fmla="*/ 64 h 129"/>
                <a:gd name="T14" fmla="*/ 124 w 127"/>
                <a:gd name="T15" fmla="*/ 84 h 129"/>
                <a:gd name="T16" fmla="*/ 114 w 127"/>
                <a:gd name="T17" fmla="*/ 102 h 129"/>
                <a:gd name="T18" fmla="*/ 101 w 127"/>
                <a:gd name="T19" fmla="*/ 116 h 129"/>
                <a:gd name="T20" fmla="*/ 84 w 127"/>
                <a:gd name="T21" fmla="*/ 125 h 129"/>
                <a:gd name="T22" fmla="*/ 63 w 127"/>
                <a:gd name="T23" fmla="*/ 129 h 129"/>
                <a:gd name="T24" fmla="*/ 43 w 127"/>
                <a:gd name="T25" fmla="*/ 125 h 129"/>
                <a:gd name="T26" fmla="*/ 25 w 127"/>
                <a:gd name="T27" fmla="*/ 116 h 129"/>
                <a:gd name="T28" fmla="*/ 12 w 127"/>
                <a:gd name="T29" fmla="*/ 102 h 129"/>
                <a:gd name="T30" fmla="*/ 3 w 127"/>
                <a:gd name="T31" fmla="*/ 84 h 129"/>
                <a:gd name="T32" fmla="*/ 0 w 127"/>
                <a:gd name="T33" fmla="*/ 64 h 129"/>
                <a:gd name="T34" fmla="*/ 3 w 127"/>
                <a:gd name="T35" fmla="*/ 44 h 129"/>
                <a:gd name="T36" fmla="*/ 12 w 127"/>
                <a:gd name="T37" fmla="*/ 27 h 129"/>
                <a:gd name="T38" fmla="*/ 25 w 127"/>
                <a:gd name="T39" fmla="*/ 13 h 129"/>
                <a:gd name="T40" fmla="*/ 43 w 127"/>
                <a:gd name="T41" fmla="*/ 4 h 129"/>
                <a:gd name="T42" fmla="*/ 63 w 127"/>
                <a:gd name="T43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7" h="129">
                  <a:moveTo>
                    <a:pt x="63" y="0"/>
                  </a:moveTo>
                  <a:lnTo>
                    <a:pt x="80" y="3"/>
                  </a:lnTo>
                  <a:lnTo>
                    <a:pt x="95" y="9"/>
                  </a:lnTo>
                  <a:lnTo>
                    <a:pt x="109" y="19"/>
                  </a:lnTo>
                  <a:lnTo>
                    <a:pt x="118" y="32"/>
                  </a:lnTo>
                  <a:lnTo>
                    <a:pt x="125" y="47"/>
                  </a:lnTo>
                  <a:lnTo>
                    <a:pt x="127" y="64"/>
                  </a:lnTo>
                  <a:lnTo>
                    <a:pt x="124" y="84"/>
                  </a:lnTo>
                  <a:lnTo>
                    <a:pt x="114" y="102"/>
                  </a:lnTo>
                  <a:lnTo>
                    <a:pt x="101" y="116"/>
                  </a:lnTo>
                  <a:lnTo>
                    <a:pt x="84" y="125"/>
                  </a:lnTo>
                  <a:lnTo>
                    <a:pt x="63" y="129"/>
                  </a:lnTo>
                  <a:lnTo>
                    <a:pt x="43" y="125"/>
                  </a:lnTo>
                  <a:lnTo>
                    <a:pt x="25" y="116"/>
                  </a:lnTo>
                  <a:lnTo>
                    <a:pt x="12" y="102"/>
                  </a:lnTo>
                  <a:lnTo>
                    <a:pt x="3" y="84"/>
                  </a:lnTo>
                  <a:lnTo>
                    <a:pt x="0" y="64"/>
                  </a:lnTo>
                  <a:lnTo>
                    <a:pt x="3" y="44"/>
                  </a:lnTo>
                  <a:lnTo>
                    <a:pt x="12" y="27"/>
                  </a:lnTo>
                  <a:lnTo>
                    <a:pt x="25" y="13"/>
                  </a:lnTo>
                  <a:lnTo>
                    <a:pt x="43" y="4"/>
                  </a:lnTo>
                  <a:lnTo>
                    <a:pt x="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7" name="Freeform 806"/>
            <p:cNvSpPr>
              <a:spLocks/>
            </p:cNvSpPr>
            <p:nvPr/>
          </p:nvSpPr>
          <p:spPr bwMode="auto">
            <a:xfrm>
              <a:off x="4319588" y="3073401"/>
              <a:ext cx="11113" cy="12700"/>
            </a:xfrm>
            <a:custGeom>
              <a:avLst/>
              <a:gdLst>
                <a:gd name="T0" fmla="*/ 63 w 127"/>
                <a:gd name="T1" fmla="*/ 0 h 129"/>
                <a:gd name="T2" fmla="*/ 83 w 127"/>
                <a:gd name="T3" fmla="*/ 4 h 129"/>
                <a:gd name="T4" fmla="*/ 100 w 127"/>
                <a:gd name="T5" fmla="*/ 13 h 129"/>
                <a:gd name="T6" fmla="*/ 114 w 127"/>
                <a:gd name="T7" fmla="*/ 27 h 129"/>
                <a:gd name="T8" fmla="*/ 124 w 127"/>
                <a:gd name="T9" fmla="*/ 44 h 129"/>
                <a:gd name="T10" fmla="*/ 127 w 127"/>
                <a:gd name="T11" fmla="*/ 64 h 129"/>
                <a:gd name="T12" fmla="*/ 124 w 127"/>
                <a:gd name="T13" fmla="*/ 84 h 129"/>
                <a:gd name="T14" fmla="*/ 114 w 127"/>
                <a:gd name="T15" fmla="*/ 102 h 129"/>
                <a:gd name="T16" fmla="*/ 100 w 127"/>
                <a:gd name="T17" fmla="*/ 116 h 129"/>
                <a:gd name="T18" fmla="*/ 83 w 127"/>
                <a:gd name="T19" fmla="*/ 125 h 129"/>
                <a:gd name="T20" fmla="*/ 63 w 127"/>
                <a:gd name="T21" fmla="*/ 129 h 129"/>
                <a:gd name="T22" fmla="*/ 43 w 127"/>
                <a:gd name="T23" fmla="*/ 125 h 129"/>
                <a:gd name="T24" fmla="*/ 25 w 127"/>
                <a:gd name="T25" fmla="*/ 116 h 129"/>
                <a:gd name="T26" fmla="*/ 11 w 127"/>
                <a:gd name="T27" fmla="*/ 102 h 129"/>
                <a:gd name="T28" fmla="*/ 3 w 127"/>
                <a:gd name="T29" fmla="*/ 84 h 129"/>
                <a:gd name="T30" fmla="*/ 0 w 127"/>
                <a:gd name="T31" fmla="*/ 64 h 129"/>
                <a:gd name="T32" fmla="*/ 3 w 127"/>
                <a:gd name="T33" fmla="*/ 44 h 129"/>
                <a:gd name="T34" fmla="*/ 11 w 127"/>
                <a:gd name="T35" fmla="*/ 27 h 129"/>
                <a:gd name="T36" fmla="*/ 25 w 127"/>
                <a:gd name="T37" fmla="*/ 13 h 129"/>
                <a:gd name="T38" fmla="*/ 43 w 127"/>
                <a:gd name="T39" fmla="*/ 4 h 129"/>
                <a:gd name="T40" fmla="*/ 63 w 127"/>
                <a:gd name="T41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7" h="129">
                  <a:moveTo>
                    <a:pt x="63" y="0"/>
                  </a:moveTo>
                  <a:lnTo>
                    <a:pt x="83" y="4"/>
                  </a:lnTo>
                  <a:lnTo>
                    <a:pt x="100" y="13"/>
                  </a:lnTo>
                  <a:lnTo>
                    <a:pt x="114" y="27"/>
                  </a:lnTo>
                  <a:lnTo>
                    <a:pt x="124" y="44"/>
                  </a:lnTo>
                  <a:lnTo>
                    <a:pt x="127" y="64"/>
                  </a:lnTo>
                  <a:lnTo>
                    <a:pt x="124" y="84"/>
                  </a:lnTo>
                  <a:lnTo>
                    <a:pt x="114" y="102"/>
                  </a:lnTo>
                  <a:lnTo>
                    <a:pt x="100" y="116"/>
                  </a:lnTo>
                  <a:lnTo>
                    <a:pt x="83" y="125"/>
                  </a:lnTo>
                  <a:lnTo>
                    <a:pt x="63" y="129"/>
                  </a:lnTo>
                  <a:lnTo>
                    <a:pt x="43" y="125"/>
                  </a:lnTo>
                  <a:lnTo>
                    <a:pt x="25" y="116"/>
                  </a:lnTo>
                  <a:lnTo>
                    <a:pt x="11" y="102"/>
                  </a:lnTo>
                  <a:lnTo>
                    <a:pt x="3" y="84"/>
                  </a:lnTo>
                  <a:lnTo>
                    <a:pt x="0" y="64"/>
                  </a:lnTo>
                  <a:lnTo>
                    <a:pt x="3" y="44"/>
                  </a:lnTo>
                  <a:lnTo>
                    <a:pt x="11" y="27"/>
                  </a:lnTo>
                  <a:lnTo>
                    <a:pt x="25" y="13"/>
                  </a:lnTo>
                  <a:lnTo>
                    <a:pt x="43" y="4"/>
                  </a:lnTo>
                  <a:lnTo>
                    <a:pt x="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8" name="Freeform 807"/>
            <p:cNvSpPr>
              <a:spLocks/>
            </p:cNvSpPr>
            <p:nvPr/>
          </p:nvSpPr>
          <p:spPr bwMode="auto">
            <a:xfrm>
              <a:off x="4303713" y="3073401"/>
              <a:ext cx="11113" cy="12700"/>
            </a:xfrm>
            <a:custGeom>
              <a:avLst/>
              <a:gdLst>
                <a:gd name="T0" fmla="*/ 64 w 127"/>
                <a:gd name="T1" fmla="*/ 0 h 129"/>
                <a:gd name="T2" fmla="*/ 84 w 127"/>
                <a:gd name="T3" fmla="*/ 4 h 129"/>
                <a:gd name="T4" fmla="*/ 102 w 127"/>
                <a:gd name="T5" fmla="*/ 13 h 129"/>
                <a:gd name="T6" fmla="*/ 116 w 127"/>
                <a:gd name="T7" fmla="*/ 27 h 129"/>
                <a:gd name="T8" fmla="*/ 124 w 127"/>
                <a:gd name="T9" fmla="*/ 44 h 129"/>
                <a:gd name="T10" fmla="*/ 127 w 127"/>
                <a:gd name="T11" fmla="*/ 64 h 129"/>
                <a:gd name="T12" fmla="*/ 124 w 127"/>
                <a:gd name="T13" fmla="*/ 84 h 129"/>
                <a:gd name="T14" fmla="*/ 116 w 127"/>
                <a:gd name="T15" fmla="*/ 102 h 129"/>
                <a:gd name="T16" fmla="*/ 102 w 127"/>
                <a:gd name="T17" fmla="*/ 116 h 129"/>
                <a:gd name="T18" fmla="*/ 84 w 127"/>
                <a:gd name="T19" fmla="*/ 125 h 129"/>
                <a:gd name="T20" fmla="*/ 64 w 127"/>
                <a:gd name="T21" fmla="*/ 129 h 129"/>
                <a:gd name="T22" fmla="*/ 44 w 127"/>
                <a:gd name="T23" fmla="*/ 125 h 129"/>
                <a:gd name="T24" fmla="*/ 27 w 127"/>
                <a:gd name="T25" fmla="*/ 116 h 129"/>
                <a:gd name="T26" fmla="*/ 12 w 127"/>
                <a:gd name="T27" fmla="*/ 102 h 129"/>
                <a:gd name="T28" fmla="*/ 4 w 127"/>
                <a:gd name="T29" fmla="*/ 84 h 129"/>
                <a:gd name="T30" fmla="*/ 0 w 127"/>
                <a:gd name="T31" fmla="*/ 64 h 129"/>
                <a:gd name="T32" fmla="*/ 4 w 127"/>
                <a:gd name="T33" fmla="*/ 44 h 129"/>
                <a:gd name="T34" fmla="*/ 12 w 127"/>
                <a:gd name="T35" fmla="*/ 27 h 129"/>
                <a:gd name="T36" fmla="*/ 27 w 127"/>
                <a:gd name="T37" fmla="*/ 13 h 129"/>
                <a:gd name="T38" fmla="*/ 44 w 127"/>
                <a:gd name="T39" fmla="*/ 4 h 129"/>
                <a:gd name="T40" fmla="*/ 64 w 127"/>
                <a:gd name="T41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7" h="129">
                  <a:moveTo>
                    <a:pt x="64" y="0"/>
                  </a:moveTo>
                  <a:lnTo>
                    <a:pt x="84" y="4"/>
                  </a:lnTo>
                  <a:lnTo>
                    <a:pt x="102" y="13"/>
                  </a:lnTo>
                  <a:lnTo>
                    <a:pt x="116" y="27"/>
                  </a:lnTo>
                  <a:lnTo>
                    <a:pt x="124" y="44"/>
                  </a:lnTo>
                  <a:lnTo>
                    <a:pt x="127" y="64"/>
                  </a:lnTo>
                  <a:lnTo>
                    <a:pt x="124" y="84"/>
                  </a:lnTo>
                  <a:lnTo>
                    <a:pt x="116" y="102"/>
                  </a:lnTo>
                  <a:lnTo>
                    <a:pt x="102" y="116"/>
                  </a:lnTo>
                  <a:lnTo>
                    <a:pt x="84" y="125"/>
                  </a:lnTo>
                  <a:lnTo>
                    <a:pt x="64" y="129"/>
                  </a:lnTo>
                  <a:lnTo>
                    <a:pt x="44" y="125"/>
                  </a:lnTo>
                  <a:lnTo>
                    <a:pt x="27" y="116"/>
                  </a:lnTo>
                  <a:lnTo>
                    <a:pt x="12" y="102"/>
                  </a:lnTo>
                  <a:lnTo>
                    <a:pt x="4" y="84"/>
                  </a:lnTo>
                  <a:lnTo>
                    <a:pt x="0" y="64"/>
                  </a:lnTo>
                  <a:lnTo>
                    <a:pt x="4" y="44"/>
                  </a:lnTo>
                  <a:lnTo>
                    <a:pt x="12" y="27"/>
                  </a:lnTo>
                  <a:lnTo>
                    <a:pt x="27" y="13"/>
                  </a:lnTo>
                  <a:lnTo>
                    <a:pt x="44" y="4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9" name="Freeform 808"/>
            <p:cNvSpPr>
              <a:spLocks/>
            </p:cNvSpPr>
            <p:nvPr/>
          </p:nvSpPr>
          <p:spPr bwMode="auto">
            <a:xfrm>
              <a:off x="4337051" y="3008313"/>
              <a:ext cx="11113" cy="11113"/>
            </a:xfrm>
            <a:custGeom>
              <a:avLst/>
              <a:gdLst>
                <a:gd name="T0" fmla="*/ 63 w 127"/>
                <a:gd name="T1" fmla="*/ 0 h 127"/>
                <a:gd name="T2" fmla="*/ 80 w 127"/>
                <a:gd name="T3" fmla="*/ 2 h 127"/>
                <a:gd name="T4" fmla="*/ 95 w 127"/>
                <a:gd name="T5" fmla="*/ 8 h 127"/>
                <a:gd name="T6" fmla="*/ 109 w 127"/>
                <a:gd name="T7" fmla="*/ 18 h 127"/>
                <a:gd name="T8" fmla="*/ 118 w 127"/>
                <a:gd name="T9" fmla="*/ 32 h 127"/>
                <a:gd name="T10" fmla="*/ 125 w 127"/>
                <a:gd name="T11" fmla="*/ 47 h 127"/>
                <a:gd name="T12" fmla="*/ 127 w 127"/>
                <a:gd name="T13" fmla="*/ 63 h 127"/>
                <a:gd name="T14" fmla="*/ 124 w 127"/>
                <a:gd name="T15" fmla="*/ 84 h 127"/>
                <a:gd name="T16" fmla="*/ 114 w 127"/>
                <a:gd name="T17" fmla="*/ 102 h 127"/>
                <a:gd name="T18" fmla="*/ 101 w 127"/>
                <a:gd name="T19" fmla="*/ 115 h 127"/>
                <a:gd name="T20" fmla="*/ 84 w 127"/>
                <a:gd name="T21" fmla="*/ 124 h 127"/>
                <a:gd name="T22" fmla="*/ 63 w 127"/>
                <a:gd name="T23" fmla="*/ 127 h 127"/>
                <a:gd name="T24" fmla="*/ 43 w 127"/>
                <a:gd name="T25" fmla="*/ 124 h 127"/>
                <a:gd name="T26" fmla="*/ 25 w 127"/>
                <a:gd name="T27" fmla="*/ 115 h 127"/>
                <a:gd name="T28" fmla="*/ 12 w 127"/>
                <a:gd name="T29" fmla="*/ 102 h 127"/>
                <a:gd name="T30" fmla="*/ 3 w 127"/>
                <a:gd name="T31" fmla="*/ 84 h 127"/>
                <a:gd name="T32" fmla="*/ 0 w 127"/>
                <a:gd name="T33" fmla="*/ 63 h 127"/>
                <a:gd name="T34" fmla="*/ 3 w 127"/>
                <a:gd name="T35" fmla="*/ 43 h 127"/>
                <a:gd name="T36" fmla="*/ 12 w 127"/>
                <a:gd name="T37" fmla="*/ 25 h 127"/>
                <a:gd name="T38" fmla="*/ 25 w 127"/>
                <a:gd name="T39" fmla="*/ 12 h 127"/>
                <a:gd name="T40" fmla="*/ 43 w 127"/>
                <a:gd name="T41" fmla="*/ 3 h 127"/>
                <a:gd name="T42" fmla="*/ 63 w 127"/>
                <a:gd name="T43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7" h="127">
                  <a:moveTo>
                    <a:pt x="63" y="0"/>
                  </a:moveTo>
                  <a:lnTo>
                    <a:pt x="80" y="2"/>
                  </a:lnTo>
                  <a:lnTo>
                    <a:pt x="95" y="8"/>
                  </a:lnTo>
                  <a:lnTo>
                    <a:pt x="109" y="18"/>
                  </a:lnTo>
                  <a:lnTo>
                    <a:pt x="118" y="32"/>
                  </a:lnTo>
                  <a:lnTo>
                    <a:pt x="125" y="47"/>
                  </a:lnTo>
                  <a:lnTo>
                    <a:pt x="127" y="63"/>
                  </a:lnTo>
                  <a:lnTo>
                    <a:pt x="124" y="84"/>
                  </a:lnTo>
                  <a:lnTo>
                    <a:pt x="114" y="102"/>
                  </a:lnTo>
                  <a:lnTo>
                    <a:pt x="101" y="115"/>
                  </a:lnTo>
                  <a:lnTo>
                    <a:pt x="84" y="124"/>
                  </a:lnTo>
                  <a:lnTo>
                    <a:pt x="63" y="127"/>
                  </a:lnTo>
                  <a:lnTo>
                    <a:pt x="43" y="124"/>
                  </a:lnTo>
                  <a:lnTo>
                    <a:pt x="25" y="115"/>
                  </a:lnTo>
                  <a:lnTo>
                    <a:pt x="12" y="102"/>
                  </a:lnTo>
                  <a:lnTo>
                    <a:pt x="3" y="84"/>
                  </a:lnTo>
                  <a:lnTo>
                    <a:pt x="0" y="63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3" y="3"/>
                  </a:lnTo>
                  <a:lnTo>
                    <a:pt x="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0" name="Freeform 809"/>
            <p:cNvSpPr>
              <a:spLocks/>
            </p:cNvSpPr>
            <p:nvPr/>
          </p:nvSpPr>
          <p:spPr bwMode="auto">
            <a:xfrm>
              <a:off x="4319588" y="3008313"/>
              <a:ext cx="11113" cy="11113"/>
            </a:xfrm>
            <a:custGeom>
              <a:avLst/>
              <a:gdLst>
                <a:gd name="T0" fmla="*/ 63 w 127"/>
                <a:gd name="T1" fmla="*/ 0 h 128"/>
                <a:gd name="T2" fmla="*/ 83 w 127"/>
                <a:gd name="T3" fmla="*/ 4 h 128"/>
                <a:gd name="T4" fmla="*/ 100 w 127"/>
                <a:gd name="T5" fmla="*/ 13 h 128"/>
                <a:gd name="T6" fmla="*/ 114 w 127"/>
                <a:gd name="T7" fmla="*/ 26 h 128"/>
                <a:gd name="T8" fmla="*/ 124 w 127"/>
                <a:gd name="T9" fmla="*/ 44 h 128"/>
                <a:gd name="T10" fmla="*/ 127 w 127"/>
                <a:gd name="T11" fmla="*/ 65 h 128"/>
                <a:gd name="T12" fmla="*/ 124 w 127"/>
                <a:gd name="T13" fmla="*/ 85 h 128"/>
                <a:gd name="T14" fmla="*/ 114 w 127"/>
                <a:gd name="T15" fmla="*/ 102 h 128"/>
                <a:gd name="T16" fmla="*/ 100 w 127"/>
                <a:gd name="T17" fmla="*/ 115 h 128"/>
                <a:gd name="T18" fmla="*/ 83 w 127"/>
                <a:gd name="T19" fmla="*/ 125 h 128"/>
                <a:gd name="T20" fmla="*/ 63 w 127"/>
                <a:gd name="T21" fmla="*/ 128 h 128"/>
                <a:gd name="T22" fmla="*/ 43 w 127"/>
                <a:gd name="T23" fmla="*/ 125 h 128"/>
                <a:gd name="T24" fmla="*/ 25 w 127"/>
                <a:gd name="T25" fmla="*/ 115 h 128"/>
                <a:gd name="T26" fmla="*/ 11 w 127"/>
                <a:gd name="T27" fmla="*/ 102 h 128"/>
                <a:gd name="T28" fmla="*/ 3 w 127"/>
                <a:gd name="T29" fmla="*/ 85 h 128"/>
                <a:gd name="T30" fmla="*/ 0 w 127"/>
                <a:gd name="T31" fmla="*/ 65 h 128"/>
                <a:gd name="T32" fmla="*/ 3 w 127"/>
                <a:gd name="T33" fmla="*/ 44 h 128"/>
                <a:gd name="T34" fmla="*/ 11 w 127"/>
                <a:gd name="T35" fmla="*/ 26 h 128"/>
                <a:gd name="T36" fmla="*/ 25 w 127"/>
                <a:gd name="T37" fmla="*/ 13 h 128"/>
                <a:gd name="T38" fmla="*/ 43 w 127"/>
                <a:gd name="T39" fmla="*/ 4 h 128"/>
                <a:gd name="T40" fmla="*/ 63 w 127"/>
                <a:gd name="T41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7" h="128">
                  <a:moveTo>
                    <a:pt x="63" y="0"/>
                  </a:moveTo>
                  <a:lnTo>
                    <a:pt x="83" y="4"/>
                  </a:lnTo>
                  <a:lnTo>
                    <a:pt x="100" y="13"/>
                  </a:lnTo>
                  <a:lnTo>
                    <a:pt x="114" y="26"/>
                  </a:lnTo>
                  <a:lnTo>
                    <a:pt x="124" y="44"/>
                  </a:lnTo>
                  <a:lnTo>
                    <a:pt x="127" y="65"/>
                  </a:lnTo>
                  <a:lnTo>
                    <a:pt x="124" y="85"/>
                  </a:lnTo>
                  <a:lnTo>
                    <a:pt x="114" y="102"/>
                  </a:lnTo>
                  <a:lnTo>
                    <a:pt x="100" y="115"/>
                  </a:lnTo>
                  <a:lnTo>
                    <a:pt x="83" y="125"/>
                  </a:lnTo>
                  <a:lnTo>
                    <a:pt x="63" y="128"/>
                  </a:lnTo>
                  <a:lnTo>
                    <a:pt x="43" y="125"/>
                  </a:lnTo>
                  <a:lnTo>
                    <a:pt x="25" y="115"/>
                  </a:lnTo>
                  <a:lnTo>
                    <a:pt x="11" y="102"/>
                  </a:lnTo>
                  <a:lnTo>
                    <a:pt x="3" y="85"/>
                  </a:lnTo>
                  <a:lnTo>
                    <a:pt x="0" y="65"/>
                  </a:lnTo>
                  <a:lnTo>
                    <a:pt x="3" y="44"/>
                  </a:lnTo>
                  <a:lnTo>
                    <a:pt x="11" y="26"/>
                  </a:lnTo>
                  <a:lnTo>
                    <a:pt x="25" y="13"/>
                  </a:lnTo>
                  <a:lnTo>
                    <a:pt x="43" y="4"/>
                  </a:lnTo>
                  <a:lnTo>
                    <a:pt x="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1" name="Freeform 810"/>
            <p:cNvSpPr>
              <a:spLocks/>
            </p:cNvSpPr>
            <p:nvPr/>
          </p:nvSpPr>
          <p:spPr bwMode="auto">
            <a:xfrm>
              <a:off x="4303713" y="3008313"/>
              <a:ext cx="11113" cy="11113"/>
            </a:xfrm>
            <a:custGeom>
              <a:avLst/>
              <a:gdLst>
                <a:gd name="T0" fmla="*/ 64 w 127"/>
                <a:gd name="T1" fmla="*/ 0 h 128"/>
                <a:gd name="T2" fmla="*/ 84 w 127"/>
                <a:gd name="T3" fmla="*/ 4 h 128"/>
                <a:gd name="T4" fmla="*/ 102 w 127"/>
                <a:gd name="T5" fmla="*/ 13 h 128"/>
                <a:gd name="T6" fmla="*/ 116 w 127"/>
                <a:gd name="T7" fmla="*/ 26 h 128"/>
                <a:gd name="T8" fmla="*/ 124 w 127"/>
                <a:gd name="T9" fmla="*/ 44 h 128"/>
                <a:gd name="T10" fmla="*/ 127 w 127"/>
                <a:gd name="T11" fmla="*/ 65 h 128"/>
                <a:gd name="T12" fmla="*/ 124 w 127"/>
                <a:gd name="T13" fmla="*/ 85 h 128"/>
                <a:gd name="T14" fmla="*/ 116 w 127"/>
                <a:gd name="T15" fmla="*/ 102 h 128"/>
                <a:gd name="T16" fmla="*/ 102 w 127"/>
                <a:gd name="T17" fmla="*/ 115 h 128"/>
                <a:gd name="T18" fmla="*/ 84 w 127"/>
                <a:gd name="T19" fmla="*/ 125 h 128"/>
                <a:gd name="T20" fmla="*/ 64 w 127"/>
                <a:gd name="T21" fmla="*/ 128 h 128"/>
                <a:gd name="T22" fmla="*/ 44 w 127"/>
                <a:gd name="T23" fmla="*/ 125 h 128"/>
                <a:gd name="T24" fmla="*/ 27 w 127"/>
                <a:gd name="T25" fmla="*/ 115 h 128"/>
                <a:gd name="T26" fmla="*/ 12 w 127"/>
                <a:gd name="T27" fmla="*/ 102 h 128"/>
                <a:gd name="T28" fmla="*/ 4 w 127"/>
                <a:gd name="T29" fmla="*/ 85 h 128"/>
                <a:gd name="T30" fmla="*/ 0 w 127"/>
                <a:gd name="T31" fmla="*/ 65 h 128"/>
                <a:gd name="T32" fmla="*/ 4 w 127"/>
                <a:gd name="T33" fmla="*/ 44 h 128"/>
                <a:gd name="T34" fmla="*/ 12 w 127"/>
                <a:gd name="T35" fmla="*/ 26 h 128"/>
                <a:gd name="T36" fmla="*/ 27 w 127"/>
                <a:gd name="T37" fmla="*/ 13 h 128"/>
                <a:gd name="T38" fmla="*/ 44 w 127"/>
                <a:gd name="T39" fmla="*/ 4 h 128"/>
                <a:gd name="T40" fmla="*/ 64 w 127"/>
                <a:gd name="T41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7" h="128">
                  <a:moveTo>
                    <a:pt x="64" y="0"/>
                  </a:moveTo>
                  <a:lnTo>
                    <a:pt x="84" y="4"/>
                  </a:lnTo>
                  <a:lnTo>
                    <a:pt x="102" y="13"/>
                  </a:lnTo>
                  <a:lnTo>
                    <a:pt x="116" y="26"/>
                  </a:lnTo>
                  <a:lnTo>
                    <a:pt x="124" y="44"/>
                  </a:lnTo>
                  <a:lnTo>
                    <a:pt x="127" y="65"/>
                  </a:lnTo>
                  <a:lnTo>
                    <a:pt x="124" y="85"/>
                  </a:lnTo>
                  <a:lnTo>
                    <a:pt x="116" y="102"/>
                  </a:lnTo>
                  <a:lnTo>
                    <a:pt x="102" y="115"/>
                  </a:lnTo>
                  <a:lnTo>
                    <a:pt x="84" y="125"/>
                  </a:lnTo>
                  <a:lnTo>
                    <a:pt x="64" y="128"/>
                  </a:lnTo>
                  <a:lnTo>
                    <a:pt x="44" y="125"/>
                  </a:lnTo>
                  <a:lnTo>
                    <a:pt x="27" y="115"/>
                  </a:lnTo>
                  <a:lnTo>
                    <a:pt x="12" y="102"/>
                  </a:lnTo>
                  <a:lnTo>
                    <a:pt x="4" y="85"/>
                  </a:lnTo>
                  <a:lnTo>
                    <a:pt x="0" y="65"/>
                  </a:lnTo>
                  <a:lnTo>
                    <a:pt x="4" y="44"/>
                  </a:lnTo>
                  <a:lnTo>
                    <a:pt x="12" y="26"/>
                  </a:lnTo>
                  <a:lnTo>
                    <a:pt x="27" y="13"/>
                  </a:lnTo>
                  <a:lnTo>
                    <a:pt x="44" y="4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2" name="Freeform 811"/>
            <p:cNvSpPr>
              <a:spLocks/>
            </p:cNvSpPr>
            <p:nvPr/>
          </p:nvSpPr>
          <p:spPr bwMode="auto">
            <a:xfrm>
              <a:off x="4337051" y="2941638"/>
              <a:ext cx="11113" cy="12700"/>
            </a:xfrm>
            <a:custGeom>
              <a:avLst/>
              <a:gdLst>
                <a:gd name="T0" fmla="*/ 63 w 127"/>
                <a:gd name="T1" fmla="*/ 0 h 129"/>
                <a:gd name="T2" fmla="*/ 80 w 127"/>
                <a:gd name="T3" fmla="*/ 4 h 129"/>
                <a:gd name="T4" fmla="*/ 96 w 127"/>
                <a:gd name="T5" fmla="*/ 10 h 129"/>
                <a:gd name="T6" fmla="*/ 109 w 127"/>
                <a:gd name="T7" fmla="*/ 19 h 129"/>
                <a:gd name="T8" fmla="*/ 118 w 127"/>
                <a:gd name="T9" fmla="*/ 32 h 129"/>
                <a:gd name="T10" fmla="*/ 125 w 127"/>
                <a:gd name="T11" fmla="*/ 48 h 129"/>
                <a:gd name="T12" fmla="*/ 127 w 127"/>
                <a:gd name="T13" fmla="*/ 65 h 129"/>
                <a:gd name="T14" fmla="*/ 124 w 127"/>
                <a:gd name="T15" fmla="*/ 85 h 129"/>
                <a:gd name="T16" fmla="*/ 114 w 127"/>
                <a:gd name="T17" fmla="*/ 102 h 129"/>
                <a:gd name="T18" fmla="*/ 101 w 127"/>
                <a:gd name="T19" fmla="*/ 116 h 129"/>
                <a:gd name="T20" fmla="*/ 84 w 127"/>
                <a:gd name="T21" fmla="*/ 125 h 129"/>
                <a:gd name="T22" fmla="*/ 63 w 127"/>
                <a:gd name="T23" fmla="*/ 129 h 129"/>
                <a:gd name="T24" fmla="*/ 43 w 127"/>
                <a:gd name="T25" fmla="*/ 125 h 129"/>
                <a:gd name="T26" fmla="*/ 25 w 127"/>
                <a:gd name="T27" fmla="*/ 116 h 129"/>
                <a:gd name="T28" fmla="*/ 12 w 127"/>
                <a:gd name="T29" fmla="*/ 102 h 129"/>
                <a:gd name="T30" fmla="*/ 3 w 127"/>
                <a:gd name="T31" fmla="*/ 85 h 129"/>
                <a:gd name="T32" fmla="*/ 0 w 127"/>
                <a:gd name="T33" fmla="*/ 65 h 129"/>
                <a:gd name="T34" fmla="*/ 3 w 127"/>
                <a:gd name="T35" fmla="*/ 45 h 129"/>
                <a:gd name="T36" fmla="*/ 12 w 127"/>
                <a:gd name="T37" fmla="*/ 27 h 129"/>
                <a:gd name="T38" fmla="*/ 25 w 127"/>
                <a:gd name="T39" fmla="*/ 13 h 129"/>
                <a:gd name="T40" fmla="*/ 43 w 127"/>
                <a:gd name="T41" fmla="*/ 5 h 129"/>
                <a:gd name="T42" fmla="*/ 63 w 127"/>
                <a:gd name="T43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7" h="129">
                  <a:moveTo>
                    <a:pt x="63" y="0"/>
                  </a:moveTo>
                  <a:lnTo>
                    <a:pt x="80" y="4"/>
                  </a:lnTo>
                  <a:lnTo>
                    <a:pt x="96" y="10"/>
                  </a:lnTo>
                  <a:lnTo>
                    <a:pt x="109" y="19"/>
                  </a:lnTo>
                  <a:lnTo>
                    <a:pt x="118" y="32"/>
                  </a:lnTo>
                  <a:lnTo>
                    <a:pt x="125" y="48"/>
                  </a:lnTo>
                  <a:lnTo>
                    <a:pt x="127" y="65"/>
                  </a:lnTo>
                  <a:lnTo>
                    <a:pt x="124" y="85"/>
                  </a:lnTo>
                  <a:lnTo>
                    <a:pt x="114" y="102"/>
                  </a:lnTo>
                  <a:lnTo>
                    <a:pt x="101" y="116"/>
                  </a:lnTo>
                  <a:lnTo>
                    <a:pt x="84" y="125"/>
                  </a:lnTo>
                  <a:lnTo>
                    <a:pt x="63" y="129"/>
                  </a:lnTo>
                  <a:lnTo>
                    <a:pt x="43" y="125"/>
                  </a:lnTo>
                  <a:lnTo>
                    <a:pt x="25" y="116"/>
                  </a:lnTo>
                  <a:lnTo>
                    <a:pt x="12" y="102"/>
                  </a:lnTo>
                  <a:lnTo>
                    <a:pt x="3" y="85"/>
                  </a:lnTo>
                  <a:lnTo>
                    <a:pt x="0" y="65"/>
                  </a:lnTo>
                  <a:lnTo>
                    <a:pt x="3" y="45"/>
                  </a:lnTo>
                  <a:lnTo>
                    <a:pt x="12" y="27"/>
                  </a:lnTo>
                  <a:lnTo>
                    <a:pt x="25" y="13"/>
                  </a:lnTo>
                  <a:lnTo>
                    <a:pt x="43" y="5"/>
                  </a:lnTo>
                  <a:lnTo>
                    <a:pt x="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3" name="Freeform 812"/>
            <p:cNvSpPr>
              <a:spLocks/>
            </p:cNvSpPr>
            <p:nvPr/>
          </p:nvSpPr>
          <p:spPr bwMode="auto">
            <a:xfrm>
              <a:off x="4319588" y="2941638"/>
              <a:ext cx="11113" cy="12700"/>
            </a:xfrm>
            <a:custGeom>
              <a:avLst/>
              <a:gdLst>
                <a:gd name="T0" fmla="*/ 63 w 127"/>
                <a:gd name="T1" fmla="*/ 0 h 129"/>
                <a:gd name="T2" fmla="*/ 83 w 127"/>
                <a:gd name="T3" fmla="*/ 4 h 129"/>
                <a:gd name="T4" fmla="*/ 100 w 127"/>
                <a:gd name="T5" fmla="*/ 13 h 129"/>
                <a:gd name="T6" fmla="*/ 114 w 127"/>
                <a:gd name="T7" fmla="*/ 27 h 129"/>
                <a:gd name="T8" fmla="*/ 124 w 127"/>
                <a:gd name="T9" fmla="*/ 45 h 129"/>
                <a:gd name="T10" fmla="*/ 127 w 127"/>
                <a:gd name="T11" fmla="*/ 65 h 129"/>
                <a:gd name="T12" fmla="*/ 124 w 127"/>
                <a:gd name="T13" fmla="*/ 85 h 129"/>
                <a:gd name="T14" fmla="*/ 114 w 127"/>
                <a:gd name="T15" fmla="*/ 102 h 129"/>
                <a:gd name="T16" fmla="*/ 100 w 127"/>
                <a:gd name="T17" fmla="*/ 116 h 129"/>
                <a:gd name="T18" fmla="*/ 83 w 127"/>
                <a:gd name="T19" fmla="*/ 125 h 129"/>
                <a:gd name="T20" fmla="*/ 63 w 127"/>
                <a:gd name="T21" fmla="*/ 129 h 129"/>
                <a:gd name="T22" fmla="*/ 43 w 127"/>
                <a:gd name="T23" fmla="*/ 125 h 129"/>
                <a:gd name="T24" fmla="*/ 25 w 127"/>
                <a:gd name="T25" fmla="*/ 116 h 129"/>
                <a:gd name="T26" fmla="*/ 11 w 127"/>
                <a:gd name="T27" fmla="*/ 102 h 129"/>
                <a:gd name="T28" fmla="*/ 3 w 127"/>
                <a:gd name="T29" fmla="*/ 85 h 129"/>
                <a:gd name="T30" fmla="*/ 0 w 127"/>
                <a:gd name="T31" fmla="*/ 65 h 129"/>
                <a:gd name="T32" fmla="*/ 3 w 127"/>
                <a:gd name="T33" fmla="*/ 45 h 129"/>
                <a:gd name="T34" fmla="*/ 11 w 127"/>
                <a:gd name="T35" fmla="*/ 27 h 129"/>
                <a:gd name="T36" fmla="*/ 25 w 127"/>
                <a:gd name="T37" fmla="*/ 13 h 129"/>
                <a:gd name="T38" fmla="*/ 43 w 127"/>
                <a:gd name="T39" fmla="*/ 4 h 129"/>
                <a:gd name="T40" fmla="*/ 63 w 127"/>
                <a:gd name="T41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7" h="129">
                  <a:moveTo>
                    <a:pt x="63" y="0"/>
                  </a:moveTo>
                  <a:lnTo>
                    <a:pt x="83" y="4"/>
                  </a:lnTo>
                  <a:lnTo>
                    <a:pt x="100" y="13"/>
                  </a:lnTo>
                  <a:lnTo>
                    <a:pt x="114" y="27"/>
                  </a:lnTo>
                  <a:lnTo>
                    <a:pt x="124" y="45"/>
                  </a:lnTo>
                  <a:lnTo>
                    <a:pt x="127" y="65"/>
                  </a:lnTo>
                  <a:lnTo>
                    <a:pt x="124" y="85"/>
                  </a:lnTo>
                  <a:lnTo>
                    <a:pt x="114" y="102"/>
                  </a:lnTo>
                  <a:lnTo>
                    <a:pt x="100" y="116"/>
                  </a:lnTo>
                  <a:lnTo>
                    <a:pt x="83" y="125"/>
                  </a:lnTo>
                  <a:lnTo>
                    <a:pt x="63" y="129"/>
                  </a:lnTo>
                  <a:lnTo>
                    <a:pt x="43" y="125"/>
                  </a:lnTo>
                  <a:lnTo>
                    <a:pt x="25" y="116"/>
                  </a:lnTo>
                  <a:lnTo>
                    <a:pt x="11" y="102"/>
                  </a:lnTo>
                  <a:lnTo>
                    <a:pt x="3" y="85"/>
                  </a:lnTo>
                  <a:lnTo>
                    <a:pt x="0" y="65"/>
                  </a:lnTo>
                  <a:lnTo>
                    <a:pt x="3" y="45"/>
                  </a:lnTo>
                  <a:lnTo>
                    <a:pt x="11" y="27"/>
                  </a:lnTo>
                  <a:lnTo>
                    <a:pt x="25" y="13"/>
                  </a:lnTo>
                  <a:lnTo>
                    <a:pt x="43" y="4"/>
                  </a:lnTo>
                  <a:lnTo>
                    <a:pt x="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4" name="Freeform 813"/>
            <p:cNvSpPr>
              <a:spLocks/>
            </p:cNvSpPr>
            <p:nvPr/>
          </p:nvSpPr>
          <p:spPr bwMode="auto">
            <a:xfrm>
              <a:off x="4303713" y="2941638"/>
              <a:ext cx="11113" cy="12700"/>
            </a:xfrm>
            <a:custGeom>
              <a:avLst/>
              <a:gdLst>
                <a:gd name="T0" fmla="*/ 64 w 127"/>
                <a:gd name="T1" fmla="*/ 0 h 129"/>
                <a:gd name="T2" fmla="*/ 84 w 127"/>
                <a:gd name="T3" fmla="*/ 4 h 129"/>
                <a:gd name="T4" fmla="*/ 102 w 127"/>
                <a:gd name="T5" fmla="*/ 13 h 129"/>
                <a:gd name="T6" fmla="*/ 116 w 127"/>
                <a:gd name="T7" fmla="*/ 27 h 129"/>
                <a:gd name="T8" fmla="*/ 124 w 127"/>
                <a:gd name="T9" fmla="*/ 45 h 129"/>
                <a:gd name="T10" fmla="*/ 127 w 127"/>
                <a:gd name="T11" fmla="*/ 65 h 129"/>
                <a:gd name="T12" fmla="*/ 124 w 127"/>
                <a:gd name="T13" fmla="*/ 85 h 129"/>
                <a:gd name="T14" fmla="*/ 116 w 127"/>
                <a:gd name="T15" fmla="*/ 102 h 129"/>
                <a:gd name="T16" fmla="*/ 102 w 127"/>
                <a:gd name="T17" fmla="*/ 116 h 129"/>
                <a:gd name="T18" fmla="*/ 84 w 127"/>
                <a:gd name="T19" fmla="*/ 125 h 129"/>
                <a:gd name="T20" fmla="*/ 64 w 127"/>
                <a:gd name="T21" fmla="*/ 129 h 129"/>
                <a:gd name="T22" fmla="*/ 44 w 127"/>
                <a:gd name="T23" fmla="*/ 125 h 129"/>
                <a:gd name="T24" fmla="*/ 27 w 127"/>
                <a:gd name="T25" fmla="*/ 116 h 129"/>
                <a:gd name="T26" fmla="*/ 12 w 127"/>
                <a:gd name="T27" fmla="*/ 102 h 129"/>
                <a:gd name="T28" fmla="*/ 4 w 127"/>
                <a:gd name="T29" fmla="*/ 85 h 129"/>
                <a:gd name="T30" fmla="*/ 0 w 127"/>
                <a:gd name="T31" fmla="*/ 65 h 129"/>
                <a:gd name="T32" fmla="*/ 4 w 127"/>
                <a:gd name="T33" fmla="*/ 45 h 129"/>
                <a:gd name="T34" fmla="*/ 12 w 127"/>
                <a:gd name="T35" fmla="*/ 27 h 129"/>
                <a:gd name="T36" fmla="*/ 27 w 127"/>
                <a:gd name="T37" fmla="*/ 13 h 129"/>
                <a:gd name="T38" fmla="*/ 44 w 127"/>
                <a:gd name="T39" fmla="*/ 4 h 129"/>
                <a:gd name="T40" fmla="*/ 64 w 127"/>
                <a:gd name="T41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7" h="129">
                  <a:moveTo>
                    <a:pt x="64" y="0"/>
                  </a:moveTo>
                  <a:lnTo>
                    <a:pt x="84" y="4"/>
                  </a:lnTo>
                  <a:lnTo>
                    <a:pt x="102" y="13"/>
                  </a:lnTo>
                  <a:lnTo>
                    <a:pt x="116" y="27"/>
                  </a:lnTo>
                  <a:lnTo>
                    <a:pt x="124" y="45"/>
                  </a:lnTo>
                  <a:lnTo>
                    <a:pt x="127" y="65"/>
                  </a:lnTo>
                  <a:lnTo>
                    <a:pt x="124" y="85"/>
                  </a:lnTo>
                  <a:lnTo>
                    <a:pt x="116" y="102"/>
                  </a:lnTo>
                  <a:lnTo>
                    <a:pt x="102" y="116"/>
                  </a:lnTo>
                  <a:lnTo>
                    <a:pt x="84" y="125"/>
                  </a:lnTo>
                  <a:lnTo>
                    <a:pt x="64" y="129"/>
                  </a:lnTo>
                  <a:lnTo>
                    <a:pt x="44" y="125"/>
                  </a:lnTo>
                  <a:lnTo>
                    <a:pt x="27" y="116"/>
                  </a:lnTo>
                  <a:lnTo>
                    <a:pt x="12" y="102"/>
                  </a:lnTo>
                  <a:lnTo>
                    <a:pt x="4" y="85"/>
                  </a:lnTo>
                  <a:lnTo>
                    <a:pt x="0" y="65"/>
                  </a:lnTo>
                  <a:lnTo>
                    <a:pt x="4" y="45"/>
                  </a:lnTo>
                  <a:lnTo>
                    <a:pt x="12" y="27"/>
                  </a:lnTo>
                  <a:lnTo>
                    <a:pt x="27" y="13"/>
                  </a:lnTo>
                  <a:lnTo>
                    <a:pt x="44" y="4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5" name="Freeform 814"/>
            <p:cNvSpPr>
              <a:spLocks/>
            </p:cNvSpPr>
            <p:nvPr/>
          </p:nvSpPr>
          <p:spPr bwMode="auto">
            <a:xfrm>
              <a:off x="4356101" y="2935288"/>
              <a:ext cx="36513" cy="25400"/>
            </a:xfrm>
            <a:custGeom>
              <a:avLst/>
              <a:gdLst>
                <a:gd name="T0" fmla="*/ 356 w 405"/>
                <a:gd name="T1" fmla="*/ 0 h 304"/>
                <a:gd name="T2" fmla="*/ 369 w 405"/>
                <a:gd name="T3" fmla="*/ 0 h 304"/>
                <a:gd name="T4" fmla="*/ 382 w 405"/>
                <a:gd name="T5" fmla="*/ 4 h 304"/>
                <a:gd name="T6" fmla="*/ 392 w 405"/>
                <a:gd name="T7" fmla="*/ 11 h 304"/>
                <a:gd name="T8" fmla="*/ 401 w 405"/>
                <a:gd name="T9" fmla="*/ 22 h 304"/>
                <a:gd name="T10" fmla="*/ 405 w 405"/>
                <a:gd name="T11" fmla="*/ 34 h 304"/>
                <a:gd name="T12" fmla="*/ 405 w 405"/>
                <a:gd name="T13" fmla="*/ 48 h 304"/>
                <a:gd name="T14" fmla="*/ 401 w 405"/>
                <a:gd name="T15" fmla="*/ 60 h 304"/>
                <a:gd name="T16" fmla="*/ 392 w 405"/>
                <a:gd name="T17" fmla="*/ 72 h 304"/>
                <a:gd name="T18" fmla="*/ 172 w 405"/>
                <a:gd name="T19" fmla="*/ 292 h 304"/>
                <a:gd name="T20" fmla="*/ 163 w 405"/>
                <a:gd name="T21" fmla="*/ 299 h 304"/>
                <a:gd name="T22" fmla="*/ 152 w 405"/>
                <a:gd name="T23" fmla="*/ 303 h 304"/>
                <a:gd name="T24" fmla="*/ 141 w 405"/>
                <a:gd name="T25" fmla="*/ 304 h 304"/>
                <a:gd name="T26" fmla="*/ 131 w 405"/>
                <a:gd name="T27" fmla="*/ 303 h 304"/>
                <a:gd name="T28" fmla="*/ 121 w 405"/>
                <a:gd name="T29" fmla="*/ 299 h 304"/>
                <a:gd name="T30" fmla="*/ 112 w 405"/>
                <a:gd name="T31" fmla="*/ 292 h 304"/>
                <a:gd name="T32" fmla="*/ 11 w 405"/>
                <a:gd name="T33" fmla="*/ 192 h 304"/>
                <a:gd name="T34" fmla="*/ 4 w 405"/>
                <a:gd name="T35" fmla="*/ 181 h 304"/>
                <a:gd name="T36" fmla="*/ 0 w 405"/>
                <a:gd name="T37" fmla="*/ 168 h 304"/>
                <a:gd name="T38" fmla="*/ 0 w 405"/>
                <a:gd name="T39" fmla="*/ 155 h 304"/>
                <a:gd name="T40" fmla="*/ 4 w 405"/>
                <a:gd name="T41" fmla="*/ 142 h 304"/>
                <a:gd name="T42" fmla="*/ 11 w 405"/>
                <a:gd name="T43" fmla="*/ 132 h 304"/>
                <a:gd name="T44" fmla="*/ 22 w 405"/>
                <a:gd name="T45" fmla="*/ 123 h 304"/>
                <a:gd name="T46" fmla="*/ 35 w 405"/>
                <a:gd name="T47" fmla="*/ 120 h 304"/>
                <a:gd name="T48" fmla="*/ 48 w 405"/>
                <a:gd name="T49" fmla="*/ 120 h 304"/>
                <a:gd name="T50" fmla="*/ 60 w 405"/>
                <a:gd name="T51" fmla="*/ 123 h 304"/>
                <a:gd name="T52" fmla="*/ 72 w 405"/>
                <a:gd name="T53" fmla="*/ 132 h 304"/>
                <a:gd name="T54" fmla="*/ 141 w 405"/>
                <a:gd name="T55" fmla="*/ 202 h 304"/>
                <a:gd name="T56" fmla="*/ 332 w 405"/>
                <a:gd name="T57" fmla="*/ 11 h 304"/>
                <a:gd name="T58" fmla="*/ 344 w 405"/>
                <a:gd name="T59" fmla="*/ 4 h 304"/>
                <a:gd name="T60" fmla="*/ 356 w 405"/>
                <a:gd name="T61" fmla="*/ 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05" h="304">
                  <a:moveTo>
                    <a:pt x="356" y="0"/>
                  </a:moveTo>
                  <a:lnTo>
                    <a:pt x="369" y="0"/>
                  </a:lnTo>
                  <a:lnTo>
                    <a:pt x="382" y="4"/>
                  </a:lnTo>
                  <a:lnTo>
                    <a:pt x="392" y="11"/>
                  </a:lnTo>
                  <a:lnTo>
                    <a:pt x="401" y="22"/>
                  </a:lnTo>
                  <a:lnTo>
                    <a:pt x="405" y="34"/>
                  </a:lnTo>
                  <a:lnTo>
                    <a:pt x="405" y="48"/>
                  </a:lnTo>
                  <a:lnTo>
                    <a:pt x="401" y="60"/>
                  </a:lnTo>
                  <a:lnTo>
                    <a:pt x="392" y="72"/>
                  </a:lnTo>
                  <a:lnTo>
                    <a:pt x="172" y="292"/>
                  </a:lnTo>
                  <a:lnTo>
                    <a:pt x="163" y="299"/>
                  </a:lnTo>
                  <a:lnTo>
                    <a:pt x="152" y="303"/>
                  </a:lnTo>
                  <a:lnTo>
                    <a:pt x="141" y="304"/>
                  </a:lnTo>
                  <a:lnTo>
                    <a:pt x="131" y="303"/>
                  </a:lnTo>
                  <a:lnTo>
                    <a:pt x="121" y="299"/>
                  </a:lnTo>
                  <a:lnTo>
                    <a:pt x="112" y="292"/>
                  </a:lnTo>
                  <a:lnTo>
                    <a:pt x="11" y="192"/>
                  </a:lnTo>
                  <a:lnTo>
                    <a:pt x="4" y="181"/>
                  </a:lnTo>
                  <a:lnTo>
                    <a:pt x="0" y="168"/>
                  </a:lnTo>
                  <a:lnTo>
                    <a:pt x="0" y="155"/>
                  </a:lnTo>
                  <a:lnTo>
                    <a:pt x="4" y="142"/>
                  </a:lnTo>
                  <a:lnTo>
                    <a:pt x="11" y="132"/>
                  </a:lnTo>
                  <a:lnTo>
                    <a:pt x="22" y="123"/>
                  </a:lnTo>
                  <a:lnTo>
                    <a:pt x="35" y="120"/>
                  </a:lnTo>
                  <a:lnTo>
                    <a:pt x="48" y="120"/>
                  </a:lnTo>
                  <a:lnTo>
                    <a:pt x="60" y="123"/>
                  </a:lnTo>
                  <a:lnTo>
                    <a:pt x="72" y="132"/>
                  </a:lnTo>
                  <a:lnTo>
                    <a:pt x="141" y="202"/>
                  </a:lnTo>
                  <a:lnTo>
                    <a:pt x="332" y="11"/>
                  </a:lnTo>
                  <a:lnTo>
                    <a:pt x="344" y="4"/>
                  </a:lnTo>
                  <a:lnTo>
                    <a:pt x="3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6" name="Freeform 815"/>
            <p:cNvSpPr>
              <a:spLocks/>
            </p:cNvSpPr>
            <p:nvPr/>
          </p:nvSpPr>
          <p:spPr bwMode="auto">
            <a:xfrm>
              <a:off x="4357688" y="2998788"/>
              <a:ext cx="30163" cy="30163"/>
            </a:xfrm>
            <a:custGeom>
              <a:avLst/>
              <a:gdLst>
                <a:gd name="T0" fmla="*/ 36 w 326"/>
                <a:gd name="T1" fmla="*/ 0 h 328"/>
                <a:gd name="T2" fmla="*/ 48 w 326"/>
                <a:gd name="T3" fmla="*/ 0 h 328"/>
                <a:gd name="T4" fmla="*/ 61 w 326"/>
                <a:gd name="T5" fmla="*/ 5 h 328"/>
                <a:gd name="T6" fmla="*/ 72 w 326"/>
                <a:gd name="T7" fmla="*/ 12 h 328"/>
                <a:gd name="T8" fmla="*/ 163 w 326"/>
                <a:gd name="T9" fmla="*/ 103 h 328"/>
                <a:gd name="T10" fmla="*/ 254 w 326"/>
                <a:gd name="T11" fmla="*/ 12 h 328"/>
                <a:gd name="T12" fmla="*/ 265 w 326"/>
                <a:gd name="T13" fmla="*/ 5 h 328"/>
                <a:gd name="T14" fmla="*/ 278 w 326"/>
                <a:gd name="T15" fmla="*/ 0 h 328"/>
                <a:gd name="T16" fmla="*/ 291 w 326"/>
                <a:gd name="T17" fmla="*/ 0 h 328"/>
                <a:gd name="T18" fmla="*/ 303 w 326"/>
                <a:gd name="T19" fmla="*/ 5 h 328"/>
                <a:gd name="T20" fmla="*/ 314 w 326"/>
                <a:gd name="T21" fmla="*/ 12 h 328"/>
                <a:gd name="T22" fmla="*/ 322 w 326"/>
                <a:gd name="T23" fmla="*/ 24 h 328"/>
                <a:gd name="T24" fmla="*/ 326 w 326"/>
                <a:gd name="T25" fmla="*/ 36 h 328"/>
                <a:gd name="T26" fmla="*/ 326 w 326"/>
                <a:gd name="T27" fmla="*/ 49 h 328"/>
                <a:gd name="T28" fmla="*/ 321 w 326"/>
                <a:gd name="T29" fmla="*/ 62 h 328"/>
                <a:gd name="T30" fmla="*/ 314 w 326"/>
                <a:gd name="T31" fmla="*/ 73 h 328"/>
                <a:gd name="T32" fmla="*/ 223 w 326"/>
                <a:gd name="T33" fmla="*/ 165 h 328"/>
                <a:gd name="T34" fmla="*/ 314 w 326"/>
                <a:gd name="T35" fmla="*/ 256 h 328"/>
                <a:gd name="T36" fmla="*/ 321 w 326"/>
                <a:gd name="T37" fmla="*/ 266 h 328"/>
                <a:gd name="T38" fmla="*/ 326 w 326"/>
                <a:gd name="T39" fmla="*/ 279 h 328"/>
                <a:gd name="T40" fmla="*/ 326 w 326"/>
                <a:gd name="T41" fmla="*/ 292 h 328"/>
                <a:gd name="T42" fmla="*/ 321 w 326"/>
                <a:gd name="T43" fmla="*/ 304 h 328"/>
                <a:gd name="T44" fmla="*/ 314 w 326"/>
                <a:gd name="T45" fmla="*/ 316 h 328"/>
                <a:gd name="T46" fmla="*/ 304 w 326"/>
                <a:gd name="T47" fmla="*/ 322 h 328"/>
                <a:gd name="T48" fmla="*/ 294 w 326"/>
                <a:gd name="T49" fmla="*/ 327 h 328"/>
                <a:gd name="T50" fmla="*/ 283 w 326"/>
                <a:gd name="T51" fmla="*/ 328 h 328"/>
                <a:gd name="T52" fmla="*/ 273 w 326"/>
                <a:gd name="T53" fmla="*/ 327 h 328"/>
                <a:gd name="T54" fmla="*/ 262 w 326"/>
                <a:gd name="T55" fmla="*/ 322 h 328"/>
                <a:gd name="T56" fmla="*/ 254 w 326"/>
                <a:gd name="T57" fmla="*/ 316 h 328"/>
                <a:gd name="T58" fmla="*/ 163 w 326"/>
                <a:gd name="T59" fmla="*/ 225 h 328"/>
                <a:gd name="T60" fmla="*/ 72 w 326"/>
                <a:gd name="T61" fmla="*/ 316 h 328"/>
                <a:gd name="T62" fmla="*/ 62 w 326"/>
                <a:gd name="T63" fmla="*/ 322 h 328"/>
                <a:gd name="T64" fmla="*/ 53 w 326"/>
                <a:gd name="T65" fmla="*/ 327 h 328"/>
                <a:gd name="T66" fmla="*/ 41 w 326"/>
                <a:gd name="T67" fmla="*/ 328 h 328"/>
                <a:gd name="T68" fmla="*/ 30 w 326"/>
                <a:gd name="T69" fmla="*/ 327 h 328"/>
                <a:gd name="T70" fmla="*/ 21 w 326"/>
                <a:gd name="T71" fmla="*/ 322 h 328"/>
                <a:gd name="T72" fmla="*/ 11 w 326"/>
                <a:gd name="T73" fmla="*/ 316 h 328"/>
                <a:gd name="T74" fmla="*/ 3 w 326"/>
                <a:gd name="T75" fmla="*/ 304 h 328"/>
                <a:gd name="T76" fmla="*/ 0 w 326"/>
                <a:gd name="T77" fmla="*/ 292 h 328"/>
                <a:gd name="T78" fmla="*/ 0 w 326"/>
                <a:gd name="T79" fmla="*/ 279 h 328"/>
                <a:gd name="T80" fmla="*/ 3 w 326"/>
                <a:gd name="T81" fmla="*/ 266 h 328"/>
                <a:gd name="T82" fmla="*/ 11 w 326"/>
                <a:gd name="T83" fmla="*/ 256 h 328"/>
                <a:gd name="T84" fmla="*/ 103 w 326"/>
                <a:gd name="T85" fmla="*/ 163 h 328"/>
                <a:gd name="T86" fmla="*/ 12 w 326"/>
                <a:gd name="T87" fmla="*/ 72 h 328"/>
                <a:gd name="T88" fmla="*/ 4 w 326"/>
                <a:gd name="T89" fmla="*/ 62 h 328"/>
                <a:gd name="T90" fmla="*/ 0 w 326"/>
                <a:gd name="T91" fmla="*/ 49 h 328"/>
                <a:gd name="T92" fmla="*/ 0 w 326"/>
                <a:gd name="T93" fmla="*/ 35 h 328"/>
                <a:gd name="T94" fmla="*/ 4 w 326"/>
                <a:gd name="T95" fmla="*/ 24 h 328"/>
                <a:gd name="T96" fmla="*/ 12 w 326"/>
                <a:gd name="T97" fmla="*/ 12 h 328"/>
                <a:gd name="T98" fmla="*/ 23 w 326"/>
                <a:gd name="T99" fmla="*/ 5 h 328"/>
                <a:gd name="T100" fmla="*/ 36 w 326"/>
                <a:gd name="T101" fmla="*/ 0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26" h="328">
                  <a:moveTo>
                    <a:pt x="36" y="0"/>
                  </a:moveTo>
                  <a:lnTo>
                    <a:pt x="48" y="0"/>
                  </a:lnTo>
                  <a:lnTo>
                    <a:pt x="61" y="5"/>
                  </a:lnTo>
                  <a:lnTo>
                    <a:pt x="72" y="12"/>
                  </a:lnTo>
                  <a:lnTo>
                    <a:pt x="163" y="103"/>
                  </a:lnTo>
                  <a:lnTo>
                    <a:pt x="254" y="12"/>
                  </a:lnTo>
                  <a:lnTo>
                    <a:pt x="265" y="5"/>
                  </a:lnTo>
                  <a:lnTo>
                    <a:pt x="278" y="0"/>
                  </a:lnTo>
                  <a:lnTo>
                    <a:pt x="291" y="0"/>
                  </a:lnTo>
                  <a:lnTo>
                    <a:pt x="303" y="5"/>
                  </a:lnTo>
                  <a:lnTo>
                    <a:pt x="314" y="12"/>
                  </a:lnTo>
                  <a:lnTo>
                    <a:pt x="322" y="24"/>
                  </a:lnTo>
                  <a:lnTo>
                    <a:pt x="326" y="36"/>
                  </a:lnTo>
                  <a:lnTo>
                    <a:pt x="326" y="49"/>
                  </a:lnTo>
                  <a:lnTo>
                    <a:pt x="321" y="62"/>
                  </a:lnTo>
                  <a:lnTo>
                    <a:pt x="314" y="73"/>
                  </a:lnTo>
                  <a:lnTo>
                    <a:pt x="223" y="165"/>
                  </a:lnTo>
                  <a:lnTo>
                    <a:pt x="314" y="256"/>
                  </a:lnTo>
                  <a:lnTo>
                    <a:pt x="321" y="266"/>
                  </a:lnTo>
                  <a:lnTo>
                    <a:pt x="326" y="279"/>
                  </a:lnTo>
                  <a:lnTo>
                    <a:pt x="326" y="292"/>
                  </a:lnTo>
                  <a:lnTo>
                    <a:pt x="321" y="304"/>
                  </a:lnTo>
                  <a:lnTo>
                    <a:pt x="314" y="316"/>
                  </a:lnTo>
                  <a:lnTo>
                    <a:pt x="304" y="322"/>
                  </a:lnTo>
                  <a:lnTo>
                    <a:pt x="294" y="327"/>
                  </a:lnTo>
                  <a:lnTo>
                    <a:pt x="283" y="328"/>
                  </a:lnTo>
                  <a:lnTo>
                    <a:pt x="273" y="327"/>
                  </a:lnTo>
                  <a:lnTo>
                    <a:pt x="262" y="322"/>
                  </a:lnTo>
                  <a:lnTo>
                    <a:pt x="254" y="316"/>
                  </a:lnTo>
                  <a:lnTo>
                    <a:pt x="163" y="225"/>
                  </a:lnTo>
                  <a:lnTo>
                    <a:pt x="72" y="316"/>
                  </a:lnTo>
                  <a:lnTo>
                    <a:pt x="62" y="322"/>
                  </a:lnTo>
                  <a:lnTo>
                    <a:pt x="53" y="327"/>
                  </a:lnTo>
                  <a:lnTo>
                    <a:pt x="41" y="328"/>
                  </a:lnTo>
                  <a:lnTo>
                    <a:pt x="30" y="327"/>
                  </a:lnTo>
                  <a:lnTo>
                    <a:pt x="21" y="322"/>
                  </a:lnTo>
                  <a:lnTo>
                    <a:pt x="11" y="316"/>
                  </a:lnTo>
                  <a:lnTo>
                    <a:pt x="3" y="304"/>
                  </a:lnTo>
                  <a:lnTo>
                    <a:pt x="0" y="292"/>
                  </a:lnTo>
                  <a:lnTo>
                    <a:pt x="0" y="279"/>
                  </a:lnTo>
                  <a:lnTo>
                    <a:pt x="3" y="266"/>
                  </a:lnTo>
                  <a:lnTo>
                    <a:pt x="11" y="256"/>
                  </a:lnTo>
                  <a:lnTo>
                    <a:pt x="103" y="163"/>
                  </a:lnTo>
                  <a:lnTo>
                    <a:pt x="12" y="72"/>
                  </a:lnTo>
                  <a:lnTo>
                    <a:pt x="4" y="62"/>
                  </a:lnTo>
                  <a:lnTo>
                    <a:pt x="0" y="49"/>
                  </a:lnTo>
                  <a:lnTo>
                    <a:pt x="0" y="35"/>
                  </a:lnTo>
                  <a:lnTo>
                    <a:pt x="4" y="24"/>
                  </a:lnTo>
                  <a:lnTo>
                    <a:pt x="12" y="12"/>
                  </a:lnTo>
                  <a:lnTo>
                    <a:pt x="23" y="5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7" name="Freeform 816"/>
            <p:cNvSpPr>
              <a:spLocks/>
            </p:cNvSpPr>
            <p:nvPr/>
          </p:nvSpPr>
          <p:spPr bwMode="auto">
            <a:xfrm>
              <a:off x="4357688" y="3065463"/>
              <a:ext cx="30163" cy="28575"/>
            </a:xfrm>
            <a:custGeom>
              <a:avLst/>
              <a:gdLst>
                <a:gd name="T0" fmla="*/ 36 w 327"/>
                <a:gd name="T1" fmla="*/ 0 h 327"/>
                <a:gd name="T2" fmla="*/ 48 w 327"/>
                <a:gd name="T3" fmla="*/ 0 h 327"/>
                <a:gd name="T4" fmla="*/ 61 w 327"/>
                <a:gd name="T5" fmla="*/ 4 h 327"/>
                <a:gd name="T6" fmla="*/ 72 w 327"/>
                <a:gd name="T7" fmla="*/ 13 h 327"/>
                <a:gd name="T8" fmla="*/ 163 w 327"/>
                <a:gd name="T9" fmla="*/ 104 h 327"/>
                <a:gd name="T10" fmla="*/ 254 w 327"/>
                <a:gd name="T11" fmla="*/ 13 h 327"/>
                <a:gd name="T12" fmla="*/ 265 w 327"/>
                <a:gd name="T13" fmla="*/ 4 h 327"/>
                <a:gd name="T14" fmla="*/ 278 w 327"/>
                <a:gd name="T15" fmla="*/ 0 h 327"/>
                <a:gd name="T16" fmla="*/ 291 w 327"/>
                <a:gd name="T17" fmla="*/ 0 h 327"/>
                <a:gd name="T18" fmla="*/ 303 w 327"/>
                <a:gd name="T19" fmla="*/ 4 h 327"/>
                <a:gd name="T20" fmla="*/ 314 w 327"/>
                <a:gd name="T21" fmla="*/ 13 h 327"/>
                <a:gd name="T22" fmla="*/ 322 w 327"/>
                <a:gd name="T23" fmla="*/ 23 h 327"/>
                <a:gd name="T24" fmla="*/ 327 w 327"/>
                <a:gd name="T25" fmla="*/ 36 h 327"/>
                <a:gd name="T26" fmla="*/ 327 w 327"/>
                <a:gd name="T27" fmla="*/ 49 h 327"/>
                <a:gd name="T28" fmla="*/ 322 w 327"/>
                <a:gd name="T29" fmla="*/ 61 h 327"/>
                <a:gd name="T30" fmla="*/ 314 w 327"/>
                <a:gd name="T31" fmla="*/ 72 h 327"/>
                <a:gd name="T32" fmla="*/ 223 w 327"/>
                <a:gd name="T33" fmla="*/ 163 h 327"/>
                <a:gd name="T34" fmla="*/ 314 w 327"/>
                <a:gd name="T35" fmla="*/ 254 h 327"/>
                <a:gd name="T36" fmla="*/ 322 w 327"/>
                <a:gd name="T37" fmla="*/ 266 h 327"/>
                <a:gd name="T38" fmla="*/ 327 w 327"/>
                <a:gd name="T39" fmla="*/ 278 h 327"/>
                <a:gd name="T40" fmla="*/ 327 w 327"/>
                <a:gd name="T41" fmla="*/ 291 h 327"/>
                <a:gd name="T42" fmla="*/ 322 w 327"/>
                <a:gd name="T43" fmla="*/ 304 h 327"/>
                <a:gd name="T44" fmla="*/ 314 w 327"/>
                <a:gd name="T45" fmla="*/ 314 h 327"/>
                <a:gd name="T46" fmla="*/ 305 w 327"/>
                <a:gd name="T47" fmla="*/ 322 h 327"/>
                <a:gd name="T48" fmla="*/ 295 w 327"/>
                <a:gd name="T49" fmla="*/ 325 h 327"/>
                <a:gd name="T50" fmla="*/ 284 w 327"/>
                <a:gd name="T51" fmla="*/ 327 h 327"/>
                <a:gd name="T52" fmla="*/ 274 w 327"/>
                <a:gd name="T53" fmla="*/ 326 h 327"/>
                <a:gd name="T54" fmla="*/ 263 w 327"/>
                <a:gd name="T55" fmla="*/ 322 h 327"/>
                <a:gd name="T56" fmla="*/ 254 w 327"/>
                <a:gd name="T57" fmla="*/ 314 h 327"/>
                <a:gd name="T58" fmla="*/ 163 w 327"/>
                <a:gd name="T59" fmla="*/ 223 h 327"/>
                <a:gd name="T60" fmla="*/ 72 w 327"/>
                <a:gd name="T61" fmla="*/ 314 h 327"/>
                <a:gd name="T62" fmla="*/ 63 w 327"/>
                <a:gd name="T63" fmla="*/ 322 h 327"/>
                <a:gd name="T64" fmla="*/ 53 w 327"/>
                <a:gd name="T65" fmla="*/ 325 h 327"/>
                <a:gd name="T66" fmla="*/ 42 w 327"/>
                <a:gd name="T67" fmla="*/ 327 h 327"/>
                <a:gd name="T68" fmla="*/ 31 w 327"/>
                <a:gd name="T69" fmla="*/ 326 h 327"/>
                <a:gd name="T70" fmla="*/ 21 w 327"/>
                <a:gd name="T71" fmla="*/ 322 h 327"/>
                <a:gd name="T72" fmla="*/ 12 w 327"/>
                <a:gd name="T73" fmla="*/ 314 h 327"/>
                <a:gd name="T74" fmla="*/ 4 w 327"/>
                <a:gd name="T75" fmla="*/ 304 h 327"/>
                <a:gd name="T76" fmla="*/ 0 w 327"/>
                <a:gd name="T77" fmla="*/ 291 h 327"/>
                <a:gd name="T78" fmla="*/ 0 w 327"/>
                <a:gd name="T79" fmla="*/ 278 h 327"/>
                <a:gd name="T80" fmla="*/ 4 w 327"/>
                <a:gd name="T81" fmla="*/ 266 h 327"/>
                <a:gd name="T82" fmla="*/ 12 w 327"/>
                <a:gd name="T83" fmla="*/ 254 h 327"/>
                <a:gd name="T84" fmla="*/ 103 w 327"/>
                <a:gd name="T85" fmla="*/ 163 h 327"/>
                <a:gd name="T86" fmla="*/ 12 w 327"/>
                <a:gd name="T87" fmla="*/ 72 h 327"/>
                <a:gd name="T88" fmla="*/ 4 w 327"/>
                <a:gd name="T89" fmla="*/ 61 h 327"/>
                <a:gd name="T90" fmla="*/ 0 w 327"/>
                <a:gd name="T91" fmla="*/ 49 h 327"/>
                <a:gd name="T92" fmla="*/ 0 w 327"/>
                <a:gd name="T93" fmla="*/ 36 h 327"/>
                <a:gd name="T94" fmla="*/ 4 w 327"/>
                <a:gd name="T95" fmla="*/ 23 h 327"/>
                <a:gd name="T96" fmla="*/ 12 w 327"/>
                <a:gd name="T97" fmla="*/ 13 h 327"/>
                <a:gd name="T98" fmla="*/ 23 w 327"/>
                <a:gd name="T99" fmla="*/ 4 h 327"/>
                <a:gd name="T100" fmla="*/ 36 w 327"/>
                <a:gd name="T101" fmla="*/ 0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27" h="327">
                  <a:moveTo>
                    <a:pt x="36" y="0"/>
                  </a:moveTo>
                  <a:lnTo>
                    <a:pt x="48" y="0"/>
                  </a:lnTo>
                  <a:lnTo>
                    <a:pt x="61" y="4"/>
                  </a:lnTo>
                  <a:lnTo>
                    <a:pt x="72" y="13"/>
                  </a:lnTo>
                  <a:lnTo>
                    <a:pt x="163" y="104"/>
                  </a:lnTo>
                  <a:lnTo>
                    <a:pt x="254" y="13"/>
                  </a:lnTo>
                  <a:lnTo>
                    <a:pt x="265" y="4"/>
                  </a:lnTo>
                  <a:lnTo>
                    <a:pt x="278" y="0"/>
                  </a:lnTo>
                  <a:lnTo>
                    <a:pt x="291" y="0"/>
                  </a:lnTo>
                  <a:lnTo>
                    <a:pt x="303" y="4"/>
                  </a:lnTo>
                  <a:lnTo>
                    <a:pt x="314" y="13"/>
                  </a:lnTo>
                  <a:lnTo>
                    <a:pt x="322" y="23"/>
                  </a:lnTo>
                  <a:lnTo>
                    <a:pt x="327" y="36"/>
                  </a:lnTo>
                  <a:lnTo>
                    <a:pt x="327" y="49"/>
                  </a:lnTo>
                  <a:lnTo>
                    <a:pt x="322" y="61"/>
                  </a:lnTo>
                  <a:lnTo>
                    <a:pt x="314" y="72"/>
                  </a:lnTo>
                  <a:lnTo>
                    <a:pt x="223" y="163"/>
                  </a:lnTo>
                  <a:lnTo>
                    <a:pt x="314" y="254"/>
                  </a:lnTo>
                  <a:lnTo>
                    <a:pt x="322" y="266"/>
                  </a:lnTo>
                  <a:lnTo>
                    <a:pt x="327" y="278"/>
                  </a:lnTo>
                  <a:lnTo>
                    <a:pt x="327" y="291"/>
                  </a:lnTo>
                  <a:lnTo>
                    <a:pt x="322" y="304"/>
                  </a:lnTo>
                  <a:lnTo>
                    <a:pt x="314" y="314"/>
                  </a:lnTo>
                  <a:lnTo>
                    <a:pt x="305" y="322"/>
                  </a:lnTo>
                  <a:lnTo>
                    <a:pt x="295" y="325"/>
                  </a:lnTo>
                  <a:lnTo>
                    <a:pt x="284" y="327"/>
                  </a:lnTo>
                  <a:lnTo>
                    <a:pt x="274" y="326"/>
                  </a:lnTo>
                  <a:lnTo>
                    <a:pt x="263" y="322"/>
                  </a:lnTo>
                  <a:lnTo>
                    <a:pt x="254" y="314"/>
                  </a:lnTo>
                  <a:lnTo>
                    <a:pt x="163" y="223"/>
                  </a:lnTo>
                  <a:lnTo>
                    <a:pt x="72" y="314"/>
                  </a:lnTo>
                  <a:lnTo>
                    <a:pt x="63" y="322"/>
                  </a:lnTo>
                  <a:lnTo>
                    <a:pt x="53" y="325"/>
                  </a:lnTo>
                  <a:lnTo>
                    <a:pt x="42" y="327"/>
                  </a:lnTo>
                  <a:lnTo>
                    <a:pt x="31" y="326"/>
                  </a:lnTo>
                  <a:lnTo>
                    <a:pt x="21" y="322"/>
                  </a:lnTo>
                  <a:lnTo>
                    <a:pt x="12" y="314"/>
                  </a:lnTo>
                  <a:lnTo>
                    <a:pt x="4" y="304"/>
                  </a:lnTo>
                  <a:lnTo>
                    <a:pt x="0" y="291"/>
                  </a:lnTo>
                  <a:lnTo>
                    <a:pt x="0" y="278"/>
                  </a:lnTo>
                  <a:lnTo>
                    <a:pt x="4" y="266"/>
                  </a:lnTo>
                  <a:lnTo>
                    <a:pt x="12" y="254"/>
                  </a:lnTo>
                  <a:lnTo>
                    <a:pt x="103" y="163"/>
                  </a:lnTo>
                  <a:lnTo>
                    <a:pt x="12" y="72"/>
                  </a:lnTo>
                  <a:lnTo>
                    <a:pt x="4" y="61"/>
                  </a:lnTo>
                  <a:lnTo>
                    <a:pt x="0" y="49"/>
                  </a:lnTo>
                  <a:lnTo>
                    <a:pt x="0" y="36"/>
                  </a:lnTo>
                  <a:lnTo>
                    <a:pt x="4" y="23"/>
                  </a:lnTo>
                  <a:lnTo>
                    <a:pt x="12" y="13"/>
                  </a:lnTo>
                  <a:lnTo>
                    <a:pt x="23" y="4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8" name="Freeform 817"/>
            <p:cNvSpPr>
              <a:spLocks/>
            </p:cNvSpPr>
            <p:nvPr/>
          </p:nvSpPr>
          <p:spPr bwMode="auto">
            <a:xfrm>
              <a:off x="4124326" y="2932113"/>
              <a:ext cx="71438" cy="92075"/>
            </a:xfrm>
            <a:custGeom>
              <a:avLst/>
              <a:gdLst>
                <a:gd name="T0" fmla="*/ 403 w 806"/>
                <a:gd name="T1" fmla="*/ 0 h 1035"/>
                <a:gd name="T2" fmla="*/ 419 w 806"/>
                <a:gd name="T3" fmla="*/ 0 h 1035"/>
                <a:gd name="T4" fmla="*/ 446 w 806"/>
                <a:gd name="T5" fmla="*/ 1 h 1035"/>
                <a:gd name="T6" fmla="*/ 483 w 806"/>
                <a:gd name="T7" fmla="*/ 6 h 1035"/>
                <a:gd name="T8" fmla="*/ 525 w 806"/>
                <a:gd name="T9" fmla="*/ 16 h 1035"/>
                <a:gd name="T10" fmla="*/ 572 w 806"/>
                <a:gd name="T11" fmla="*/ 32 h 1035"/>
                <a:gd name="T12" fmla="*/ 621 w 806"/>
                <a:gd name="T13" fmla="*/ 56 h 1035"/>
                <a:gd name="T14" fmla="*/ 669 w 806"/>
                <a:gd name="T15" fmla="*/ 90 h 1035"/>
                <a:gd name="T16" fmla="*/ 712 w 806"/>
                <a:gd name="T17" fmla="*/ 136 h 1035"/>
                <a:gd name="T18" fmla="*/ 750 w 806"/>
                <a:gd name="T19" fmla="*/ 194 h 1035"/>
                <a:gd name="T20" fmla="*/ 780 w 806"/>
                <a:gd name="T21" fmla="*/ 268 h 1035"/>
                <a:gd name="T22" fmla="*/ 799 w 806"/>
                <a:gd name="T23" fmla="*/ 358 h 1035"/>
                <a:gd name="T24" fmla="*/ 803 w 806"/>
                <a:gd name="T25" fmla="*/ 412 h 1035"/>
                <a:gd name="T26" fmla="*/ 804 w 806"/>
                <a:gd name="T27" fmla="*/ 428 h 1035"/>
                <a:gd name="T28" fmla="*/ 805 w 806"/>
                <a:gd name="T29" fmla="*/ 459 h 1035"/>
                <a:gd name="T30" fmla="*/ 806 w 806"/>
                <a:gd name="T31" fmla="*/ 501 h 1035"/>
                <a:gd name="T32" fmla="*/ 804 w 806"/>
                <a:gd name="T33" fmla="*/ 552 h 1035"/>
                <a:gd name="T34" fmla="*/ 799 w 806"/>
                <a:gd name="T35" fmla="*/ 610 h 1035"/>
                <a:gd name="T36" fmla="*/ 789 w 806"/>
                <a:gd name="T37" fmla="*/ 672 h 1035"/>
                <a:gd name="T38" fmla="*/ 774 w 806"/>
                <a:gd name="T39" fmla="*/ 736 h 1035"/>
                <a:gd name="T40" fmla="*/ 751 w 806"/>
                <a:gd name="T41" fmla="*/ 799 h 1035"/>
                <a:gd name="T42" fmla="*/ 721 w 806"/>
                <a:gd name="T43" fmla="*/ 861 h 1035"/>
                <a:gd name="T44" fmla="*/ 681 w 806"/>
                <a:gd name="T45" fmla="*/ 916 h 1035"/>
                <a:gd name="T46" fmla="*/ 631 w 806"/>
                <a:gd name="T47" fmla="*/ 964 h 1035"/>
                <a:gd name="T48" fmla="*/ 569 w 806"/>
                <a:gd name="T49" fmla="*/ 1001 h 1035"/>
                <a:gd name="T50" fmla="*/ 494 w 806"/>
                <a:gd name="T51" fmla="*/ 1025 h 1035"/>
                <a:gd name="T52" fmla="*/ 406 w 806"/>
                <a:gd name="T53" fmla="*/ 1035 h 1035"/>
                <a:gd name="T54" fmla="*/ 355 w 806"/>
                <a:gd name="T55" fmla="*/ 1031 h 1035"/>
                <a:gd name="T56" fmla="*/ 273 w 806"/>
                <a:gd name="T57" fmla="*/ 1014 h 1035"/>
                <a:gd name="T58" fmla="*/ 204 w 806"/>
                <a:gd name="T59" fmla="*/ 984 h 1035"/>
                <a:gd name="T60" fmla="*/ 148 w 806"/>
                <a:gd name="T61" fmla="*/ 940 h 1035"/>
                <a:gd name="T62" fmla="*/ 104 w 806"/>
                <a:gd name="T63" fmla="*/ 889 h 1035"/>
                <a:gd name="T64" fmla="*/ 69 w 806"/>
                <a:gd name="T65" fmla="*/ 831 h 1035"/>
                <a:gd name="T66" fmla="*/ 42 w 806"/>
                <a:gd name="T67" fmla="*/ 768 h 1035"/>
                <a:gd name="T68" fmla="*/ 24 w 806"/>
                <a:gd name="T69" fmla="*/ 704 h 1035"/>
                <a:gd name="T70" fmla="*/ 12 w 806"/>
                <a:gd name="T71" fmla="*/ 641 h 1035"/>
                <a:gd name="T72" fmla="*/ 4 w 806"/>
                <a:gd name="T73" fmla="*/ 580 h 1035"/>
                <a:gd name="T74" fmla="*/ 1 w 806"/>
                <a:gd name="T75" fmla="*/ 525 h 1035"/>
                <a:gd name="T76" fmla="*/ 0 w 806"/>
                <a:gd name="T77" fmla="*/ 479 h 1035"/>
                <a:gd name="T78" fmla="*/ 2 w 806"/>
                <a:gd name="T79" fmla="*/ 442 h 1035"/>
                <a:gd name="T80" fmla="*/ 3 w 806"/>
                <a:gd name="T81" fmla="*/ 418 h 1035"/>
                <a:gd name="T82" fmla="*/ 4 w 806"/>
                <a:gd name="T83" fmla="*/ 410 h 1035"/>
                <a:gd name="T84" fmla="*/ 16 w 806"/>
                <a:gd name="T85" fmla="*/ 310 h 1035"/>
                <a:gd name="T86" fmla="*/ 40 w 806"/>
                <a:gd name="T87" fmla="*/ 229 h 1035"/>
                <a:gd name="T88" fmla="*/ 74 w 806"/>
                <a:gd name="T89" fmla="*/ 163 h 1035"/>
                <a:gd name="T90" fmla="*/ 115 w 806"/>
                <a:gd name="T91" fmla="*/ 111 h 1035"/>
                <a:gd name="T92" fmla="*/ 162 w 806"/>
                <a:gd name="T93" fmla="*/ 72 h 1035"/>
                <a:gd name="T94" fmla="*/ 210 w 806"/>
                <a:gd name="T95" fmla="*/ 42 h 1035"/>
                <a:gd name="T96" fmla="*/ 258 w 806"/>
                <a:gd name="T97" fmla="*/ 22 h 1035"/>
                <a:gd name="T98" fmla="*/ 303 w 806"/>
                <a:gd name="T99" fmla="*/ 11 h 1035"/>
                <a:gd name="T100" fmla="*/ 343 w 806"/>
                <a:gd name="T101" fmla="*/ 3 h 1035"/>
                <a:gd name="T102" fmla="*/ 376 w 806"/>
                <a:gd name="T103" fmla="*/ 0 h 1035"/>
                <a:gd name="T104" fmla="*/ 397 w 806"/>
                <a:gd name="T105" fmla="*/ 0 h 10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06" h="1035">
                  <a:moveTo>
                    <a:pt x="397" y="0"/>
                  </a:moveTo>
                  <a:lnTo>
                    <a:pt x="403" y="0"/>
                  </a:lnTo>
                  <a:lnTo>
                    <a:pt x="410" y="0"/>
                  </a:lnTo>
                  <a:lnTo>
                    <a:pt x="419" y="0"/>
                  </a:lnTo>
                  <a:lnTo>
                    <a:pt x="431" y="0"/>
                  </a:lnTo>
                  <a:lnTo>
                    <a:pt x="446" y="1"/>
                  </a:lnTo>
                  <a:lnTo>
                    <a:pt x="464" y="3"/>
                  </a:lnTo>
                  <a:lnTo>
                    <a:pt x="483" y="6"/>
                  </a:lnTo>
                  <a:lnTo>
                    <a:pt x="503" y="11"/>
                  </a:lnTo>
                  <a:lnTo>
                    <a:pt x="525" y="16"/>
                  </a:lnTo>
                  <a:lnTo>
                    <a:pt x="548" y="22"/>
                  </a:lnTo>
                  <a:lnTo>
                    <a:pt x="572" y="32"/>
                  </a:lnTo>
                  <a:lnTo>
                    <a:pt x="597" y="42"/>
                  </a:lnTo>
                  <a:lnTo>
                    <a:pt x="621" y="56"/>
                  </a:lnTo>
                  <a:lnTo>
                    <a:pt x="644" y="72"/>
                  </a:lnTo>
                  <a:lnTo>
                    <a:pt x="669" y="90"/>
                  </a:lnTo>
                  <a:lnTo>
                    <a:pt x="691" y="111"/>
                  </a:lnTo>
                  <a:lnTo>
                    <a:pt x="712" y="136"/>
                  </a:lnTo>
                  <a:lnTo>
                    <a:pt x="732" y="163"/>
                  </a:lnTo>
                  <a:lnTo>
                    <a:pt x="750" y="194"/>
                  </a:lnTo>
                  <a:lnTo>
                    <a:pt x="766" y="229"/>
                  </a:lnTo>
                  <a:lnTo>
                    <a:pt x="780" y="268"/>
                  </a:lnTo>
                  <a:lnTo>
                    <a:pt x="790" y="310"/>
                  </a:lnTo>
                  <a:lnTo>
                    <a:pt x="799" y="358"/>
                  </a:lnTo>
                  <a:lnTo>
                    <a:pt x="803" y="410"/>
                  </a:lnTo>
                  <a:lnTo>
                    <a:pt x="803" y="412"/>
                  </a:lnTo>
                  <a:lnTo>
                    <a:pt x="803" y="418"/>
                  </a:lnTo>
                  <a:lnTo>
                    <a:pt x="804" y="428"/>
                  </a:lnTo>
                  <a:lnTo>
                    <a:pt x="805" y="442"/>
                  </a:lnTo>
                  <a:lnTo>
                    <a:pt x="805" y="459"/>
                  </a:lnTo>
                  <a:lnTo>
                    <a:pt x="806" y="479"/>
                  </a:lnTo>
                  <a:lnTo>
                    <a:pt x="806" y="501"/>
                  </a:lnTo>
                  <a:lnTo>
                    <a:pt x="805" y="525"/>
                  </a:lnTo>
                  <a:lnTo>
                    <a:pt x="804" y="552"/>
                  </a:lnTo>
                  <a:lnTo>
                    <a:pt x="802" y="580"/>
                  </a:lnTo>
                  <a:lnTo>
                    <a:pt x="799" y="610"/>
                  </a:lnTo>
                  <a:lnTo>
                    <a:pt x="795" y="641"/>
                  </a:lnTo>
                  <a:lnTo>
                    <a:pt x="789" y="672"/>
                  </a:lnTo>
                  <a:lnTo>
                    <a:pt x="782" y="704"/>
                  </a:lnTo>
                  <a:lnTo>
                    <a:pt x="774" y="736"/>
                  </a:lnTo>
                  <a:lnTo>
                    <a:pt x="764" y="768"/>
                  </a:lnTo>
                  <a:lnTo>
                    <a:pt x="751" y="799"/>
                  </a:lnTo>
                  <a:lnTo>
                    <a:pt x="738" y="831"/>
                  </a:lnTo>
                  <a:lnTo>
                    <a:pt x="721" y="861"/>
                  </a:lnTo>
                  <a:lnTo>
                    <a:pt x="703" y="889"/>
                  </a:lnTo>
                  <a:lnTo>
                    <a:pt x="681" y="916"/>
                  </a:lnTo>
                  <a:lnTo>
                    <a:pt x="657" y="940"/>
                  </a:lnTo>
                  <a:lnTo>
                    <a:pt x="631" y="964"/>
                  </a:lnTo>
                  <a:lnTo>
                    <a:pt x="602" y="984"/>
                  </a:lnTo>
                  <a:lnTo>
                    <a:pt x="569" y="1001"/>
                  </a:lnTo>
                  <a:lnTo>
                    <a:pt x="533" y="1014"/>
                  </a:lnTo>
                  <a:lnTo>
                    <a:pt x="494" y="1025"/>
                  </a:lnTo>
                  <a:lnTo>
                    <a:pt x="452" y="1031"/>
                  </a:lnTo>
                  <a:lnTo>
                    <a:pt x="406" y="1035"/>
                  </a:lnTo>
                  <a:lnTo>
                    <a:pt x="400" y="1035"/>
                  </a:lnTo>
                  <a:lnTo>
                    <a:pt x="355" y="1031"/>
                  </a:lnTo>
                  <a:lnTo>
                    <a:pt x="311" y="1025"/>
                  </a:lnTo>
                  <a:lnTo>
                    <a:pt x="273" y="1014"/>
                  </a:lnTo>
                  <a:lnTo>
                    <a:pt x="237" y="1001"/>
                  </a:lnTo>
                  <a:lnTo>
                    <a:pt x="204" y="984"/>
                  </a:lnTo>
                  <a:lnTo>
                    <a:pt x="175" y="964"/>
                  </a:lnTo>
                  <a:lnTo>
                    <a:pt x="148" y="940"/>
                  </a:lnTo>
                  <a:lnTo>
                    <a:pt x="125" y="916"/>
                  </a:lnTo>
                  <a:lnTo>
                    <a:pt x="104" y="889"/>
                  </a:lnTo>
                  <a:lnTo>
                    <a:pt x="85" y="861"/>
                  </a:lnTo>
                  <a:lnTo>
                    <a:pt x="69" y="831"/>
                  </a:lnTo>
                  <a:lnTo>
                    <a:pt x="55" y="799"/>
                  </a:lnTo>
                  <a:lnTo>
                    <a:pt x="42" y="768"/>
                  </a:lnTo>
                  <a:lnTo>
                    <a:pt x="33" y="736"/>
                  </a:lnTo>
                  <a:lnTo>
                    <a:pt x="24" y="704"/>
                  </a:lnTo>
                  <a:lnTo>
                    <a:pt x="17" y="672"/>
                  </a:lnTo>
                  <a:lnTo>
                    <a:pt x="12" y="641"/>
                  </a:lnTo>
                  <a:lnTo>
                    <a:pt x="7" y="610"/>
                  </a:lnTo>
                  <a:lnTo>
                    <a:pt x="4" y="580"/>
                  </a:lnTo>
                  <a:lnTo>
                    <a:pt x="2" y="552"/>
                  </a:lnTo>
                  <a:lnTo>
                    <a:pt x="1" y="525"/>
                  </a:lnTo>
                  <a:lnTo>
                    <a:pt x="0" y="501"/>
                  </a:lnTo>
                  <a:lnTo>
                    <a:pt x="0" y="479"/>
                  </a:lnTo>
                  <a:lnTo>
                    <a:pt x="1" y="459"/>
                  </a:lnTo>
                  <a:lnTo>
                    <a:pt x="2" y="442"/>
                  </a:lnTo>
                  <a:lnTo>
                    <a:pt x="2" y="428"/>
                  </a:lnTo>
                  <a:lnTo>
                    <a:pt x="3" y="418"/>
                  </a:lnTo>
                  <a:lnTo>
                    <a:pt x="4" y="412"/>
                  </a:lnTo>
                  <a:lnTo>
                    <a:pt x="4" y="410"/>
                  </a:lnTo>
                  <a:lnTo>
                    <a:pt x="8" y="358"/>
                  </a:lnTo>
                  <a:lnTo>
                    <a:pt x="16" y="310"/>
                  </a:lnTo>
                  <a:lnTo>
                    <a:pt x="26" y="268"/>
                  </a:lnTo>
                  <a:lnTo>
                    <a:pt x="40" y="229"/>
                  </a:lnTo>
                  <a:lnTo>
                    <a:pt x="56" y="194"/>
                  </a:lnTo>
                  <a:lnTo>
                    <a:pt x="74" y="163"/>
                  </a:lnTo>
                  <a:lnTo>
                    <a:pt x="94" y="136"/>
                  </a:lnTo>
                  <a:lnTo>
                    <a:pt x="115" y="111"/>
                  </a:lnTo>
                  <a:lnTo>
                    <a:pt x="138" y="90"/>
                  </a:lnTo>
                  <a:lnTo>
                    <a:pt x="162" y="72"/>
                  </a:lnTo>
                  <a:lnTo>
                    <a:pt x="185" y="56"/>
                  </a:lnTo>
                  <a:lnTo>
                    <a:pt x="210" y="42"/>
                  </a:lnTo>
                  <a:lnTo>
                    <a:pt x="234" y="32"/>
                  </a:lnTo>
                  <a:lnTo>
                    <a:pt x="258" y="22"/>
                  </a:lnTo>
                  <a:lnTo>
                    <a:pt x="281" y="16"/>
                  </a:lnTo>
                  <a:lnTo>
                    <a:pt x="303" y="11"/>
                  </a:lnTo>
                  <a:lnTo>
                    <a:pt x="324" y="6"/>
                  </a:lnTo>
                  <a:lnTo>
                    <a:pt x="343" y="3"/>
                  </a:lnTo>
                  <a:lnTo>
                    <a:pt x="360" y="1"/>
                  </a:lnTo>
                  <a:lnTo>
                    <a:pt x="376" y="0"/>
                  </a:lnTo>
                  <a:lnTo>
                    <a:pt x="38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9" name="Freeform 818"/>
            <p:cNvSpPr>
              <a:spLocks/>
            </p:cNvSpPr>
            <p:nvPr/>
          </p:nvSpPr>
          <p:spPr bwMode="auto">
            <a:xfrm>
              <a:off x="4084638" y="3025776"/>
              <a:ext cx="150813" cy="71438"/>
            </a:xfrm>
            <a:custGeom>
              <a:avLst/>
              <a:gdLst>
                <a:gd name="T0" fmla="*/ 717 w 1715"/>
                <a:gd name="T1" fmla="*/ 512 h 794"/>
                <a:gd name="T2" fmla="*/ 813 w 1715"/>
                <a:gd name="T3" fmla="*/ 376 h 794"/>
                <a:gd name="T4" fmla="*/ 774 w 1715"/>
                <a:gd name="T5" fmla="*/ 316 h 794"/>
                <a:gd name="T6" fmla="*/ 751 w 1715"/>
                <a:gd name="T7" fmla="*/ 266 h 794"/>
                <a:gd name="T8" fmla="*/ 743 w 1715"/>
                <a:gd name="T9" fmla="*/ 226 h 794"/>
                <a:gd name="T10" fmla="*/ 745 w 1715"/>
                <a:gd name="T11" fmla="*/ 195 h 794"/>
                <a:gd name="T12" fmla="*/ 757 w 1715"/>
                <a:gd name="T13" fmla="*/ 172 h 794"/>
                <a:gd name="T14" fmla="*/ 774 w 1715"/>
                <a:gd name="T15" fmla="*/ 155 h 794"/>
                <a:gd name="T16" fmla="*/ 794 w 1715"/>
                <a:gd name="T17" fmla="*/ 144 h 794"/>
                <a:gd name="T18" fmla="*/ 816 w 1715"/>
                <a:gd name="T19" fmla="*/ 137 h 794"/>
                <a:gd name="T20" fmla="*/ 835 w 1715"/>
                <a:gd name="T21" fmla="*/ 134 h 794"/>
                <a:gd name="T22" fmla="*/ 851 w 1715"/>
                <a:gd name="T23" fmla="*/ 133 h 794"/>
                <a:gd name="T24" fmla="*/ 859 w 1715"/>
                <a:gd name="T25" fmla="*/ 133 h 794"/>
                <a:gd name="T26" fmla="*/ 871 w 1715"/>
                <a:gd name="T27" fmla="*/ 133 h 794"/>
                <a:gd name="T28" fmla="*/ 889 w 1715"/>
                <a:gd name="T29" fmla="*/ 135 h 794"/>
                <a:gd name="T30" fmla="*/ 910 w 1715"/>
                <a:gd name="T31" fmla="*/ 140 h 794"/>
                <a:gd name="T32" fmla="*/ 931 w 1715"/>
                <a:gd name="T33" fmla="*/ 149 h 794"/>
                <a:gd name="T34" fmla="*/ 950 w 1715"/>
                <a:gd name="T35" fmla="*/ 162 h 794"/>
                <a:gd name="T36" fmla="*/ 965 w 1715"/>
                <a:gd name="T37" fmla="*/ 183 h 794"/>
                <a:gd name="T38" fmla="*/ 971 w 1715"/>
                <a:gd name="T39" fmla="*/ 210 h 794"/>
                <a:gd name="T40" fmla="*/ 969 w 1715"/>
                <a:gd name="T41" fmla="*/ 245 h 794"/>
                <a:gd name="T42" fmla="*/ 954 w 1715"/>
                <a:gd name="T43" fmla="*/ 290 h 794"/>
                <a:gd name="T44" fmla="*/ 924 w 1715"/>
                <a:gd name="T45" fmla="*/ 345 h 794"/>
                <a:gd name="T46" fmla="*/ 975 w 1715"/>
                <a:gd name="T47" fmla="*/ 582 h 794"/>
                <a:gd name="T48" fmla="*/ 1159 w 1715"/>
                <a:gd name="T49" fmla="*/ 0 h 794"/>
                <a:gd name="T50" fmla="*/ 1168 w 1715"/>
                <a:gd name="T51" fmla="*/ 6 h 794"/>
                <a:gd name="T52" fmla="*/ 1194 w 1715"/>
                <a:gd name="T53" fmla="*/ 22 h 794"/>
                <a:gd name="T54" fmla="*/ 1235 w 1715"/>
                <a:gd name="T55" fmla="*/ 45 h 794"/>
                <a:gd name="T56" fmla="*/ 1292 w 1715"/>
                <a:gd name="T57" fmla="*/ 74 h 794"/>
                <a:gd name="T58" fmla="*/ 1363 w 1715"/>
                <a:gd name="T59" fmla="*/ 107 h 794"/>
                <a:gd name="T60" fmla="*/ 1448 w 1715"/>
                <a:gd name="T61" fmla="*/ 144 h 794"/>
                <a:gd name="T62" fmla="*/ 1534 w 1715"/>
                <a:gd name="T63" fmla="*/ 179 h 794"/>
                <a:gd name="T64" fmla="*/ 1600 w 1715"/>
                <a:gd name="T65" fmla="*/ 222 h 794"/>
                <a:gd name="T66" fmla="*/ 1648 w 1715"/>
                <a:gd name="T67" fmla="*/ 275 h 794"/>
                <a:gd name="T68" fmla="*/ 1679 w 1715"/>
                <a:gd name="T69" fmla="*/ 339 h 794"/>
                <a:gd name="T70" fmla="*/ 1698 w 1715"/>
                <a:gd name="T71" fmla="*/ 416 h 794"/>
                <a:gd name="T72" fmla="*/ 1709 w 1715"/>
                <a:gd name="T73" fmla="*/ 506 h 794"/>
                <a:gd name="T74" fmla="*/ 1713 w 1715"/>
                <a:gd name="T75" fmla="*/ 610 h 794"/>
                <a:gd name="T76" fmla="*/ 1715 w 1715"/>
                <a:gd name="T77" fmla="*/ 729 h 794"/>
                <a:gd name="T78" fmla="*/ 0 w 1715"/>
                <a:gd name="T79" fmla="*/ 794 h 794"/>
                <a:gd name="T80" fmla="*/ 1 w 1715"/>
                <a:gd name="T81" fmla="*/ 668 h 794"/>
                <a:gd name="T82" fmla="*/ 4 w 1715"/>
                <a:gd name="T83" fmla="*/ 556 h 794"/>
                <a:gd name="T84" fmla="*/ 12 w 1715"/>
                <a:gd name="T85" fmla="*/ 459 h 794"/>
                <a:gd name="T86" fmla="*/ 26 w 1715"/>
                <a:gd name="T87" fmla="*/ 375 h 794"/>
                <a:gd name="T88" fmla="*/ 51 w 1715"/>
                <a:gd name="T89" fmla="*/ 305 h 794"/>
                <a:gd name="T90" fmla="*/ 90 w 1715"/>
                <a:gd name="T91" fmla="*/ 246 h 794"/>
                <a:gd name="T92" fmla="*/ 145 w 1715"/>
                <a:gd name="T93" fmla="*/ 200 h 794"/>
                <a:gd name="T94" fmla="*/ 221 w 1715"/>
                <a:gd name="T95" fmla="*/ 162 h 794"/>
                <a:gd name="T96" fmla="*/ 311 w 1715"/>
                <a:gd name="T97" fmla="*/ 126 h 794"/>
                <a:gd name="T98" fmla="*/ 389 w 1715"/>
                <a:gd name="T99" fmla="*/ 90 h 794"/>
                <a:gd name="T100" fmla="*/ 453 w 1715"/>
                <a:gd name="T101" fmla="*/ 59 h 794"/>
                <a:gd name="T102" fmla="*/ 503 w 1715"/>
                <a:gd name="T103" fmla="*/ 32 h 794"/>
                <a:gd name="T104" fmla="*/ 536 w 1715"/>
                <a:gd name="T105" fmla="*/ 13 h 794"/>
                <a:gd name="T106" fmla="*/ 553 w 1715"/>
                <a:gd name="T107" fmla="*/ 2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15" h="794">
                  <a:moveTo>
                    <a:pt x="556" y="0"/>
                  </a:moveTo>
                  <a:lnTo>
                    <a:pt x="717" y="512"/>
                  </a:lnTo>
                  <a:lnTo>
                    <a:pt x="740" y="582"/>
                  </a:lnTo>
                  <a:lnTo>
                    <a:pt x="813" y="376"/>
                  </a:lnTo>
                  <a:lnTo>
                    <a:pt x="790" y="345"/>
                  </a:lnTo>
                  <a:lnTo>
                    <a:pt x="774" y="316"/>
                  </a:lnTo>
                  <a:lnTo>
                    <a:pt x="761" y="290"/>
                  </a:lnTo>
                  <a:lnTo>
                    <a:pt x="751" y="266"/>
                  </a:lnTo>
                  <a:lnTo>
                    <a:pt x="746" y="245"/>
                  </a:lnTo>
                  <a:lnTo>
                    <a:pt x="743" y="226"/>
                  </a:lnTo>
                  <a:lnTo>
                    <a:pt x="743" y="210"/>
                  </a:lnTo>
                  <a:lnTo>
                    <a:pt x="745" y="195"/>
                  </a:lnTo>
                  <a:lnTo>
                    <a:pt x="750" y="183"/>
                  </a:lnTo>
                  <a:lnTo>
                    <a:pt x="757" y="172"/>
                  </a:lnTo>
                  <a:lnTo>
                    <a:pt x="764" y="162"/>
                  </a:lnTo>
                  <a:lnTo>
                    <a:pt x="774" y="155"/>
                  </a:lnTo>
                  <a:lnTo>
                    <a:pt x="783" y="149"/>
                  </a:lnTo>
                  <a:lnTo>
                    <a:pt x="794" y="144"/>
                  </a:lnTo>
                  <a:lnTo>
                    <a:pt x="805" y="140"/>
                  </a:lnTo>
                  <a:lnTo>
                    <a:pt x="816" y="137"/>
                  </a:lnTo>
                  <a:lnTo>
                    <a:pt x="825" y="135"/>
                  </a:lnTo>
                  <a:lnTo>
                    <a:pt x="835" y="134"/>
                  </a:lnTo>
                  <a:lnTo>
                    <a:pt x="843" y="133"/>
                  </a:lnTo>
                  <a:lnTo>
                    <a:pt x="851" y="133"/>
                  </a:lnTo>
                  <a:lnTo>
                    <a:pt x="856" y="133"/>
                  </a:lnTo>
                  <a:lnTo>
                    <a:pt x="859" y="133"/>
                  </a:lnTo>
                  <a:lnTo>
                    <a:pt x="865" y="133"/>
                  </a:lnTo>
                  <a:lnTo>
                    <a:pt x="871" y="133"/>
                  </a:lnTo>
                  <a:lnTo>
                    <a:pt x="879" y="134"/>
                  </a:lnTo>
                  <a:lnTo>
                    <a:pt x="889" y="135"/>
                  </a:lnTo>
                  <a:lnTo>
                    <a:pt x="899" y="137"/>
                  </a:lnTo>
                  <a:lnTo>
                    <a:pt x="910" y="140"/>
                  </a:lnTo>
                  <a:lnTo>
                    <a:pt x="921" y="144"/>
                  </a:lnTo>
                  <a:lnTo>
                    <a:pt x="931" y="149"/>
                  </a:lnTo>
                  <a:lnTo>
                    <a:pt x="942" y="155"/>
                  </a:lnTo>
                  <a:lnTo>
                    <a:pt x="950" y="162"/>
                  </a:lnTo>
                  <a:lnTo>
                    <a:pt x="959" y="172"/>
                  </a:lnTo>
                  <a:lnTo>
                    <a:pt x="965" y="183"/>
                  </a:lnTo>
                  <a:lnTo>
                    <a:pt x="969" y="195"/>
                  </a:lnTo>
                  <a:lnTo>
                    <a:pt x="971" y="210"/>
                  </a:lnTo>
                  <a:lnTo>
                    <a:pt x="972" y="226"/>
                  </a:lnTo>
                  <a:lnTo>
                    <a:pt x="969" y="245"/>
                  </a:lnTo>
                  <a:lnTo>
                    <a:pt x="963" y="266"/>
                  </a:lnTo>
                  <a:lnTo>
                    <a:pt x="954" y="290"/>
                  </a:lnTo>
                  <a:lnTo>
                    <a:pt x="941" y="316"/>
                  </a:lnTo>
                  <a:lnTo>
                    <a:pt x="924" y="345"/>
                  </a:lnTo>
                  <a:lnTo>
                    <a:pt x="903" y="376"/>
                  </a:lnTo>
                  <a:lnTo>
                    <a:pt x="975" y="582"/>
                  </a:lnTo>
                  <a:lnTo>
                    <a:pt x="997" y="512"/>
                  </a:lnTo>
                  <a:lnTo>
                    <a:pt x="1159" y="0"/>
                  </a:lnTo>
                  <a:lnTo>
                    <a:pt x="1161" y="2"/>
                  </a:lnTo>
                  <a:lnTo>
                    <a:pt x="1168" y="6"/>
                  </a:lnTo>
                  <a:lnTo>
                    <a:pt x="1179" y="12"/>
                  </a:lnTo>
                  <a:lnTo>
                    <a:pt x="1194" y="22"/>
                  </a:lnTo>
                  <a:lnTo>
                    <a:pt x="1213" y="32"/>
                  </a:lnTo>
                  <a:lnTo>
                    <a:pt x="1235" y="45"/>
                  </a:lnTo>
                  <a:lnTo>
                    <a:pt x="1261" y="59"/>
                  </a:lnTo>
                  <a:lnTo>
                    <a:pt x="1292" y="74"/>
                  </a:lnTo>
                  <a:lnTo>
                    <a:pt x="1326" y="90"/>
                  </a:lnTo>
                  <a:lnTo>
                    <a:pt x="1363" y="107"/>
                  </a:lnTo>
                  <a:lnTo>
                    <a:pt x="1403" y="125"/>
                  </a:lnTo>
                  <a:lnTo>
                    <a:pt x="1448" y="144"/>
                  </a:lnTo>
                  <a:lnTo>
                    <a:pt x="1494" y="162"/>
                  </a:lnTo>
                  <a:lnTo>
                    <a:pt x="1534" y="179"/>
                  </a:lnTo>
                  <a:lnTo>
                    <a:pt x="1570" y="200"/>
                  </a:lnTo>
                  <a:lnTo>
                    <a:pt x="1600" y="222"/>
                  </a:lnTo>
                  <a:lnTo>
                    <a:pt x="1625" y="246"/>
                  </a:lnTo>
                  <a:lnTo>
                    <a:pt x="1648" y="275"/>
                  </a:lnTo>
                  <a:lnTo>
                    <a:pt x="1665" y="305"/>
                  </a:lnTo>
                  <a:lnTo>
                    <a:pt x="1679" y="339"/>
                  </a:lnTo>
                  <a:lnTo>
                    <a:pt x="1690" y="375"/>
                  </a:lnTo>
                  <a:lnTo>
                    <a:pt x="1698" y="416"/>
                  </a:lnTo>
                  <a:lnTo>
                    <a:pt x="1705" y="459"/>
                  </a:lnTo>
                  <a:lnTo>
                    <a:pt x="1709" y="506"/>
                  </a:lnTo>
                  <a:lnTo>
                    <a:pt x="1712" y="556"/>
                  </a:lnTo>
                  <a:lnTo>
                    <a:pt x="1713" y="610"/>
                  </a:lnTo>
                  <a:lnTo>
                    <a:pt x="1714" y="668"/>
                  </a:lnTo>
                  <a:lnTo>
                    <a:pt x="1715" y="729"/>
                  </a:lnTo>
                  <a:lnTo>
                    <a:pt x="1715" y="794"/>
                  </a:lnTo>
                  <a:lnTo>
                    <a:pt x="0" y="794"/>
                  </a:lnTo>
                  <a:lnTo>
                    <a:pt x="1" y="729"/>
                  </a:lnTo>
                  <a:lnTo>
                    <a:pt x="1" y="668"/>
                  </a:lnTo>
                  <a:lnTo>
                    <a:pt x="2" y="610"/>
                  </a:lnTo>
                  <a:lnTo>
                    <a:pt x="4" y="556"/>
                  </a:lnTo>
                  <a:lnTo>
                    <a:pt x="7" y="506"/>
                  </a:lnTo>
                  <a:lnTo>
                    <a:pt x="12" y="459"/>
                  </a:lnTo>
                  <a:lnTo>
                    <a:pt x="18" y="416"/>
                  </a:lnTo>
                  <a:lnTo>
                    <a:pt x="26" y="375"/>
                  </a:lnTo>
                  <a:lnTo>
                    <a:pt x="37" y="339"/>
                  </a:lnTo>
                  <a:lnTo>
                    <a:pt x="51" y="305"/>
                  </a:lnTo>
                  <a:lnTo>
                    <a:pt x="69" y="275"/>
                  </a:lnTo>
                  <a:lnTo>
                    <a:pt x="90" y="246"/>
                  </a:lnTo>
                  <a:lnTo>
                    <a:pt x="115" y="222"/>
                  </a:lnTo>
                  <a:lnTo>
                    <a:pt x="145" y="200"/>
                  </a:lnTo>
                  <a:lnTo>
                    <a:pt x="180" y="179"/>
                  </a:lnTo>
                  <a:lnTo>
                    <a:pt x="221" y="162"/>
                  </a:lnTo>
                  <a:lnTo>
                    <a:pt x="268" y="144"/>
                  </a:lnTo>
                  <a:lnTo>
                    <a:pt x="311" y="126"/>
                  </a:lnTo>
                  <a:lnTo>
                    <a:pt x="352" y="108"/>
                  </a:lnTo>
                  <a:lnTo>
                    <a:pt x="389" y="90"/>
                  </a:lnTo>
                  <a:lnTo>
                    <a:pt x="423" y="75"/>
                  </a:lnTo>
                  <a:lnTo>
                    <a:pt x="453" y="59"/>
                  </a:lnTo>
                  <a:lnTo>
                    <a:pt x="479" y="45"/>
                  </a:lnTo>
                  <a:lnTo>
                    <a:pt x="503" y="32"/>
                  </a:lnTo>
                  <a:lnTo>
                    <a:pt x="522" y="22"/>
                  </a:lnTo>
                  <a:lnTo>
                    <a:pt x="536" y="13"/>
                  </a:lnTo>
                  <a:lnTo>
                    <a:pt x="547" y="6"/>
                  </a:lnTo>
                  <a:lnTo>
                    <a:pt x="553" y="2"/>
                  </a:lnTo>
                  <a:lnTo>
                    <a:pt x="5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45" name="Group 1744"/>
          <p:cNvGrpSpPr/>
          <p:nvPr/>
        </p:nvGrpSpPr>
        <p:grpSpPr>
          <a:xfrm>
            <a:off x="3364229" y="3883501"/>
            <a:ext cx="307975" cy="165101"/>
            <a:chOff x="3333750" y="2932113"/>
            <a:chExt cx="307975" cy="16510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983" name="Freeform 823"/>
            <p:cNvSpPr>
              <a:spLocks/>
            </p:cNvSpPr>
            <p:nvPr/>
          </p:nvSpPr>
          <p:spPr bwMode="auto">
            <a:xfrm>
              <a:off x="3465513" y="3008313"/>
              <a:ext cx="11113" cy="11113"/>
            </a:xfrm>
            <a:custGeom>
              <a:avLst/>
              <a:gdLst>
                <a:gd name="T0" fmla="*/ 67 w 133"/>
                <a:gd name="T1" fmla="*/ 0 h 125"/>
                <a:gd name="T2" fmla="*/ 84 w 133"/>
                <a:gd name="T3" fmla="*/ 2 h 125"/>
                <a:gd name="T4" fmla="*/ 100 w 133"/>
                <a:gd name="T5" fmla="*/ 8 h 125"/>
                <a:gd name="T6" fmla="*/ 112 w 133"/>
                <a:gd name="T7" fmla="*/ 18 h 125"/>
                <a:gd name="T8" fmla="*/ 123 w 133"/>
                <a:gd name="T9" fmla="*/ 31 h 125"/>
                <a:gd name="T10" fmla="*/ 129 w 133"/>
                <a:gd name="T11" fmla="*/ 46 h 125"/>
                <a:gd name="T12" fmla="*/ 133 w 133"/>
                <a:gd name="T13" fmla="*/ 62 h 125"/>
                <a:gd name="T14" fmla="*/ 129 w 133"/>
                <a:gd name="T15" fmla="*/ 79 h 125"/>
                <a:gd name="T16" fmla="*/ 123 w 133"/>
                <a:gd name="T17" fmla="*/ 94 h 125"/>
                <a:gd name="T18" fmla="*/ 112 w 133"/>
                <a:gd name="T19" fmla="*/ 107 h 125"/>
                <a:gd name="T20" fmla="*/ 100 w 133"/>
                <a:gd name="T21" fmla="*/ 116 h 125"/>
                <a:gd name="T22" fmla="*/ 84 w 133"/>
                <a:gd name="T23" fmla="*/ 123 h 125"/>
                <a:gd name="T24" fmla="*/ 67 w 133"/>
                <a:gd name="T25" fmla="*/ 125 h 125"/>
                <a:gd name="T26" fmla="*/ 49 w 133"/>
                <a:gd name="T27" fmla="*/ 123 h 125"/>
                <a:gd name="T28" fmla="*/ 34 w 133"/>
                <a:gd name="T29" fmla="*/ 116 h 125"/>
                <a:gd name="T30" fmla="*/ 20 w 133"/>
                <a:gd name="T31" fmla="*/ 107 h 125"/>
                <a:gd name="T32" fmla="*/ 10 w 133"/>
                <a:gd name="T33" fmla="*/ 94 h 125"/>
                <a:gd name="T34" fmla="*/ 3 w 133"/>
                <a:gd name="T35" fmla="*/ 79 h 125"/>
                <a:gd name="T36" fmla="*/ 0 w 133"/>
                <a:gd name="T37" fmla="*/ 62 h 125"/>
                <a:gd name="T38" fmla="*/ 3 w 133"/>
                <a:gd name="T39" fmla="*/ 46 h 125"/>
                <a:gd name="T40" fmla="*/ 10 w 133"/>
                <a:gd name="T41" fmla="*/ 31 h 125"/>
                <a:gd name="T42" fmla="*/ 20 w 133"/>
                <a:gd name="T43" fmla="*/ 18 h 125"/>
                <a:gd name="T44" fmla="*/ 34 w 133"/>
                <a:gd name="T45" fmla="*/ 8 h 125"/>
                <a:gd name="T46" fmla="*/ 49 w 133"/>
                <a:gd name="T47" fmla="*/ 2 h 125"/>
                <a:gd name="T48" fmla="*/ 67 w 133"/>
                <a:gd name="T4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3" h="125">
                  <a:moveTo>
                    <a:pt x="67" y="0"/>
                  </a:moveTo>
                  <a:lnTo>
                    <a:pt x="84" y="2"/>
                  </a:lnTo>
                  <a:lnTo>
                    <a:pt x="100" y="8"/>
                  </a:lnTo>
                  <a:lnTo>
                    <a:pt x="112" y="18"/>
                  </a:lnTo>
                  <a:lnTo>
                    <a:pt x="123" y="31"/>
                  </a:lnTo>
                  <a:lnTo>
                    <a:pt x="129" y="46"/>
                  </a:lnTo>
                  <a:lnTo>
                    <a:pt x="133" y="62"/>
                  </a:lnTo>
                  <a:lnTo>
                    <a:pt x="129" y="79"/>
                  </a:lnTo>
                  <a:lnTo>
                    <a:pt x="123" y="94"/>
                  </a:lnTo>
                  <a:lnTo>
                    <a:pt x="112" y="107"/>
                  </a:lnTo>
                  <a:lnTo>
                    <a:pt x="100" y="116"/>
                  </a:lnTo>
                  <a:lnTo>
                    <a:pt x="84" y="123"/>
                  </a:lnTo>
                  <a:lnTo>
                    <a:pt x="67" y="125"/>
                  </a:lnTo>
                  <a:lnTo>
                    <a:pt x="49" y="123"/>
                  </a:lnTo>
                  <a:lnTo>
                    <a:pt x="34" y="116"/>
                  </a:lnTo>
                  <a:lnTo>
                    <a:pt x="20" y="107"/>
                  </a:lnTo>
                  <a:lnTo>
                    <a:pt x="10" y="94"/>
                  </a:lnTo>
                  <a:lnTo>
                    <a:pt x="3" y="79"/>
                  </a:lnTo>
                  <a:lnTo>
                    <a:pt x="0" y="62"/>
                  </a:lnTo>
                  <a:lnTo>
                    <a:pt x="3" y="46"/>
                  </a:lnTo>
                  <a:lnTo>
                    <a:pt x="10" y="31"/>
                  </a:lnTo>
                  <a:lnTo>
                    <a:pt x="20" y="18"/>
                  </a:lnTo>
                  <a:lnTo>
                    <a:pt x="34" y="8"/>
                  </a:lnTo>
                  <a:lnTo>
                    <a:pt x="49" y="2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4" name="Freeform 824"/>
            <p:cNvSpPr>
              <a:spLocks/>
            </p:cNvSpPr>
            <p:nvPr/>
          </p:nvSpPr>
          <p:spPr bwMode="auto">
            <a:xfrm>
              <a:off x="3516313" y="3008313"/>
              <a:ext cx="11113" cy="11113"/>
            </a:xfrm>
            <a:custGeom>
              <a:avLst/>
              <a:gdLst>
                <a:gd name="T0" fmla="*/ 64 w 129"/>
                <a:gd name="T1" fmla="*/ 0 h 124"/>
                <a:gd name="T2" fmla="*/ 81 w 129"/>
                <a:gd name="T3" fmla="*/ 2 h 124"/>
                <a:gd name="T4" fmla="*/ 97 w 129"/>
                <a:gd name="T5" fmla="*/ 8 h 124"/>
                <a:gd name="T6" fmla="*/ 110 w 129"/>
                <a:gd name="T7" fmla="*/ 18 h 124"/>
                <a:gd name="T8" fmla="*/ 120 w 129"/>
                <a:gd name="T9" fmla="*/ 30 h 124"/>
                <a:gd name="T10" fmla="*/ 127 w 129"/>
                <a:gd name="T11" fmla="*/ 45 h 124"/>
                <a:gd name="T12" fmla="*/ 129 w 129"/>
                <a:gd name="T13" fmla="*/ 61 h 124"/>
                <a:gd name="T14" fmla="*/ 127 w 129"/>
                <a:gd name="T15" fmla="*/ 78 h 124"/>
                <a:gd name="T16" fmla="*/ 120 w 129"/>
                <a:gd name="T17" fmla="*/ 93 h 124"/>
                <a:gd name="T18" fmla="*/ 110 w 129"/>
                <a:gd name="T19" fmla="*/ 105 h 124"/>
                <a:gd name="T20" fmla="*/ 97 w 129"/>
                <a:gd name="T21" fmla="*/ 115 h 124"/>
                <a:gd name="T22" fmla="*/ 81 w 129"/>
                <a:gd name="T23" fmla="*/ 121 h 124"/>
                <a:gd name="T24" fmla="*/ 64 w 129"/>
                <a:gd name="T25" fmla="*/ 124 h 124"/>
                <a:gd name="T26" fmla="*/ 47 w 129"/>
                <a:gd name="T27" fmla="*/ 121 h 124"/>
                <a:gd name="T28" fmla="*/ 32 w 129"/>
                <a:gd name="T29" fmla="*/ 115 h 124"/>
                <a:gd name="T30" fmla="*/ 19 w 129"/>
                <a:gd name="T31" fmla="*/ 105 h 124"/>
                <a:gd name="T32" fmla="*/ 8 w 129"/>
                <a:gd name="T33" fmla="*/ 93 h 124"/>
                <a:gd name="T34" fmla="*/ 2 w 129"/>
                <a:gd name="T35" fmla="*/ 78 h 124"/>
                <a:gd name="T36" fmla="*/ 0 w 129"/>
                <a:gd name="T37" fmla="*/ 61 h 124"/>
                <a:gd name="T38" fmla="*/ 2 w 129"/>
                <a:gd name="T39" fmla="*/ 45 h 124"/>
                <a:gd name="T40" fmla="*/ 8 w 129"/>
                <a:gd name="T41" fmla="*/ 30 h 124"/>
                <a:gd name="T42" fmla="*/ 19 w 129"/>
                <a:gd name="T43" fmla="*/ 18 h 124"/>
                <a:gd name="T44" fmla="*/ 32 w 129"/>
                <a:gd name="T45" fmla="*/ 8 h 124"/>
                <a:gd name="T46" fmla="*/ 47 w 129"/>
                <a:gd name="T47" fmla="*/ 2 h 124"/>
                <a:gd name="T48" fmla="*/ 64 w 129"/>
                <a:gd name="T4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" h="124">
                  <a:moveTo>
                    <a:pt x="64" y="0"/>
                  </a:moveTo>
                  <a:lnTo>
                    <a:pt x="81" y="2"/>
                  </a:lnTo>
                  <a:lnTo>
                    <a:pt x="97" y="8"/>
                  </a:lnTo>
                  <a:lnTo>
                    <a:pt x="110" y="18"/>
                  </a:lnTo>
                  <a:lnTo>
                    <a:pt x="120" y="30"/>
                  </a:lnTo>
                  <a:lnTo>
                    <a:pt x="127" y="45"/>
                  </a:lnTo>
                  <a:lnTo>
                    <a:pt x="129" y="61"/>
                  </a:lnTo>
                  <a:lnTo>
                    <a:pt x="127" y="78"/>
                  </a:lnTo>
                  <a:lnTo>
                    <a:pt x="120" y="93"/>
                  </a:lnTo>
                  <a:lnTo>
                    <a:pt x="110" y="105"/>
                  </a:lnTo>
                  <a:lnTo>
                    <a:pt x="97" y="115"/>
                  </a:lnTo>
                  <a:lnTo>
                    <a:pt x="81" y="121"/>
                  </a:lnTo>
                  <a:lnTo>
                    <a:pt x="64" y="124"/>
                  </a:lnTo>
                  <a:lnTo>
                    <a:pt x="47" y="121"/>
                  </a:lnTo>
                  <a:lnTo>
                    <a:pt x="32" y="115"/>
                  </a:lnTo>
                  <a:lnTo>
                    <a:pt x="19" y="105"/>
                  </a:lnTo>
                  <a:lnTo>
                    <a:pt x="8" y="93"/>
                  </a:lnTo>
                  <a:lnTo>
                    <a:pt x="2" y="78"/>
                  </a:lnTo>
                  <a:lnTo>
                    <a:pt x="0" y="61"/>
                  </a:lnTo>
                  <a:lnTo>
                    <a:pt x="2" y="45"/>
                  </a:lnTo>
                  <a:lnTo>
                    <a:pt x="8" y="30"/>
                  </a:lnTo>
                  <a:lnTo>
                    <a:pt x="19" y="18"/>
                  </a:lnTo>
                  <a:lnTo>
                    <a:pt x="32" y="8"/>
                  </a:lnTo>
                  <a:lnTo>
                    <a:pt x="47" y="2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5" name="Freeform 825"/>
            <p:cNvSpPr>
              <a:spLocks/>
            </p:cNvSpPr>
            <p:nvPr/>
          </p:nvSpPr>
          <p:spPr bwMode="auto">
            <a:xfrm>
              <a:off x="3533775" y="3008313"/>
              <a:ext cx="11113" cy="11113"/>
            </a:xfrm>
            <a:custGeom>
              <a:avLst/>
              <a:gdLst>
                <a:gd name="T0" fmla="*/ 66 w 131"/>
                <a:gd name="T1" fmla="*/ 0 h 124"/>
                <a:gd name="T2" fmla="*/ 84 w 131"/>
                <a:gd name="T3" fmla="*/ 2 h 124"/>
                <a:gd name="T4" fmla="*/ 99 w 131"/>
                <a:gd name="T5" fmla="*/ 8 h 124"/>
                <a:gd name="T6" fmla="*/ 112 w 131"/>
                <a:gd name="T7" fmla="*/ 18 h 124"/>
                <a:gd name="T8" fmla="*/ 122 w 131"/>
                <a:gd name="T9" fmla="*/ 30 h 124"/>
                <a:gd name="T10" fmla="*/ 129 w 131"/>
                <a:gd name="T11" fmla="*/ 45 h 124"/>
                <a:gd name="T12" fmla="*/ 131 w 131"/>
                <a:gd name="T13" fmla="*/ 61 h 124"/>
                <a:gd name="T14" fmla="*/ 129 w 131"/>
                <a:gd name="T15" fmla="*/ 78 h 124"/>
                <a:gd name="T16" fmla="*/ 122 w 131"/>
                <a:gd name="T17" fmla="*/ 93 h 124"/>
                <a:gd name="T18" fmla="*/ 112 w 131"/>
                <a:gd name="T19" fmla="*/ 105 h 124"/>
                <a:gd name="T20" fmla="*/ 99 w 131"/>
                <a:gd name="T21" fmla="*/ 115 h 124"/>
                <a:gd name="T22" fmla="*/ 84 w 131"/>
                <a:gd name="T23" fmla="*/ 121 h 124"/>
                <a:gd name="T24" fmla="*/ 66 w 131"/>
                <a:gd name="T25" fmla="*/ 124 h 124"/>
                <a:gd name="T26" fmla="*/ 49 w 131"/>
                <a:gd name="T27" fmla="*/ 121 h 124"/>
                <a:gd name="T28" fmla="*/ 33 w 131"/>
                <a:gd name="T29" fmla="*/ 115 h 124"/>
                <a:gd name="T30" fmla="*/ 19 w 131"/>
                <a:gd name="T31" fmla="*/ 105 h 124"/>
                <a:gd name="T32" fmla="*/ 10 w 131"/>
                <a:gd name="T33" fmla="*/ 93 h 124"/>
                <a:gd name="T34" fmla="*/ 2 w 131"/>
                <a:gd name="T35" fmla="*/ 78 h 124"/>
                <a:gd name="T36" fmla="*/ 0 w 131"/>
                <a:gd name="T37" fmla="*/ 61 h 124"/>
                <a:gd name="T38" fmla="*/ 2 w 131"/>
                <a:gd name="T39" fmla="*/ 45 h 124"/>
                <a:gd name="T40" fmla="*/ 10 w 131"/>
                <a:gd name="T41" fmla="*/ 30 h 124"/>
                <a:gd name="T42" fmla="*/ 19 w 131"/>
                <a:gd name="T43" fmla="*/ 18 h 124"/>
                <a:gd name="T44" fmla="*/ 33 w 131"/>
                <a:gd name="T45" fmla="*/ 8 h 124"/>
                <a:gd name="T46" fmla="*/ 49 w 131"/>
                <a:gd name="T47" fmla="*/ 2 h 124"/>
                <a:gd name="T48" fmla="*/ 66 w 131"/>
                <a:gd name="T4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1" h="124">
                  <a:moveTo>
                    <a:pt x="66" y="0"/>
                  </a:moveTo>
                  <a:lnTo>
                    <a:pt x="84" y="2"/>
                  </a:lnTo>
                  <a:lnTo>
                    <a:pt x="99" y="8"/>
                  </a:lnTo>
                  <a:lnTo>
                    <a:pt x="112" y="18"/>
                  </a:lnTo>
                  <a:lnTo>
                    <a:pt x="122" y="30"/>
                  </a:lnTo>
                  <a:lnTo>
                    <a:pt x="129" y="45"/>
                  </a:lnTo>
                  <a:lnTo>
                    <a:pt x="131" y="61"/>
                  </a:lnTo>
                  <a:lnTo>
                    <a:pt x="129" y="78"/>
                  </a:lnTo>
                  <a:lnTo>
                    <a:pt x="122" y="93"/>
                  </a:lnTo>
                  <a:lnTo>
                    <a:pt x="112" y="105"/>
                  </a:lnTo>
                  <a:lnTo>
                    <a:pt x="99" y="115"/>
                  </a:lnTo>
                  <a:lnTo>
                    <a:pt x="84" y="121"/>
                  </a:lnTo>
                  <a:lnTo>
                    <a:pt x="66" y="124"/>
                  </a:lnTo>
                  <a:lnTo>
                    <a:pt x="49" y="121"/>
                  </a:lnTo>
                  <a:lnTo>
                    <a:pt x="33" y="115"/>
                  </a:lnTo>
                  <a:lnTo>
                    <a:pt x="19" y="105"/>
                  </a:lnTo>
                  <a:lnTo>
                    <a:pt x="10" y="93"/>
                  </a:lnTo>
                  <a:lnTo>
                    <a:pt x="2" y="78"/>
                  </a:lnTo>
                  <a:lnTo>
                    <a:pt x="0" y="61"/>
                  </a:lnTo>
                  <a:lnTo>
                    <a:pt x="2" y="45"/>
                  </a:lnTo>
                  <a:lnTo>
                    <a:pt x="10" y="30"/>
                  </a:lnTo>
                  <a:lnTo>
                    <a:pt x="19" y="18"/>
                  </a:lnTo>
                  <a:lnTo>
                    <a:pt x="33" y="8"/>
                  </a:lnTo>
                  <a:lnTo>
                    <a:pt x="49" y="2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6" name="Freeform 826"/>
            <p:cNvSpPr>
              <a:spLocks/>
            </p:cNvSpPr>
            <p:nvPr/>
          </p:nvSpPr>
          <p:spPr bwMode="auto">
            <a:xfrm>
              <a:off x="3498850" y="3008313"/>
              <a:ext cx="12700" cy="11113"/>
            </a:xfrm>
            <a:custGeom>
              <a:avLst/>
              <a:gdLst>
                <a:gd name="T0" fmla="*/ 66 w 130"/>
                <a:gd name="T1" fmla="*/ 0 h 124"/>
                <a:gd name="T2" fmla="*/ 83 w 130"/>
                <a:gd name="T3" fmla="*/ 2 h 124"/>
                <a:gd name="T4" fmla="*/ 99 w 130"/>
                <a:gd name="T5" fmla="*/ 8 h 124"/>
                <a:gd name="T6" fmla="*/ 111 w 130"/>
                <a:gd name="T7" fmla="*/ 18 h 124"/>
                <a:gd name="T8" fmla="*/ 122 w 130"/>
                <a:gd name="T9" fmla="*/ 30 h 124"/>
                <a:gd name="T10" fmla="*/ 128 w 130"/>
                <a:gd name="T11" fmla="*/ 45 h 124"/>
                <a:gd name="T12" fmla="*/ 130 w 130"/>
                <a:gd name="T13" fmla="*/ 61 h 124"/>
                <a:gd name="T14" fmla="*/ 128 w 130"/>
                <a:gd name="T15" fmla="*/ 78 h 124"/>
                <a:gd name="T16" fmla="*/ 122 w 130"/>
                <a:gd name="T17" fmla="*/ 93 h 124"/>
                <a:gd name="T18" fmla="*/ 111 w 130"/>
                <a:gd name="T19" fmla="*/ 105 h 124"/>
                <a:gd name="T20" fmla="*/ 99 w 130"/>
                <a:gd name="T21" fmla="*/ 115 h 124"/>
                <a:gd name="T22" fmla="*/ 83 w 130"/>
                <a:gd name="T23" fmla="*/ 121 h 124"/>
                <a:gd name="T24" fmla="*/ 66 w 130"/>
                <a:gd name="T25" fmla="*/ 124 h 124"/>
                <a:gd name="T26" fmla="*/ 48 w 130"/>
                <a:gd name="T27" fmla="*/ 121 h 124"/>
                <a:gd name="T28" fmla="*/ 33 w 130"/>
                <a:gd name="T29" fmla="*/ 115 h 124"/>
                <a:gd name="T30" fmla="*/ 19 w 130"/>
                <a:gd name="T31" fmla="*/ 105 h 124"/>
                <a:gd name="T32" fmla="*/ 10 w 130"/>
                <a:gd name="T33" fmla="*/ 93 h 124"/>
                <a:gd name="T34" fmla="*/ 2 w 130"/>
                <a:gd name="T35" fmla="*/ 78 h 124"/>
                <a:gd name="T36" fmla="*/ 0 w 130"/>
                <a:gd name="T37" fmla="*/ 61 h 124"/>
                <a:gd name="T38" fmla="*/ 2 w 130"/>
                <a:gd name="T39" fmla="*/ 45 h 124"/>
                <a:gd name="T40" fmla="*/ 10 w 130"/>
                <a:gd name="T41" fmla="*/ 30 h 124"/>
                <a:gd name="T42" fmla="*/ 19 w 130"/>
                <a:gd name="T43" fmla="*/ 18 h 124"/>
                <a:gd name="T44" fmla="*/ 33 w 130"/>
                <a:gd name="T45" fmla="*/ 8 h 124"/>
                <a:gd name="T46" fmla="*/ 48 w 130"/>
                <a:gd name="T47" fmla="*/ 2 h 124"/>
                <a:gd name="T48" fmla="*/ 66 w 130"/>
                <a:gd name="T4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0" h="124">
                  <a:moveTo>
                    <a:pt x="66" y="0"/>
                  </a:moveTo>
                  <a:lnTo>
                    <a:pt x="83" y="2"/>
                  </a:lnTo>
                  <a:lnTo>
                    <a:pt x="99" y="8"/>
                  </a:lnTo>
                  <a:lnTo>
                    <a:pt x="111" y="18"/>
                  </a:lnTo>
                  <a:lnTo>
                    <a:pt x="122" y="30"/>
                  </a:lnTo>
                  <a:lnTo>
                    <a:pt x="128" y="45"/>
                  </a:lnTo>
                  <a:lnTo>
                    <a:pt x="130" y="61"/>
                  </a:lnTo>
                  <a:lnTo>
                    <a:pt x="128" y="78"/>
                  </a:lnTo>
                  <a:lnTo>
                    <a:pt x="122" y="93"/>
                  </a:lnTo>
                  <a:lnTo>
                    <a:pt x="111" y="105"/>
                  </a:lnTo>
                  <a:lnTo>
                    <a:pt x="99" y="115"/>
                  </a:lnTo>
                  <a:lnTo>
                    <a:pt x="83" y="121"/>
                  </a:lnTo>
                  <a:lnTo>
                    <a:pt x="66" y="124"/>
                  </a:lnTo>
                  <a:lnTo>
                    <a:pt x="48" y="121"/>
                  </a:lnTo>
                  <a:lnTo>
                    <a:pt x="33" y="115"/>
                  </a:lnTo>
                  <a:lnTo>
                    <a:pt x="19" y="105"/>
                  </a:lnTo>
                  <a:lnTo>
                    <a:pt x="10" y="93"/>
                  </a:lnTo>
                  <a:lnTo>
                    <a:pt x="2" y="78"/>
                  </a:lnTo>
                  <a:lnTo>
                    <a:pt x="0" y="61"/>
                  </a:lnTo>
                  <a:lnTo>
                    <a:pt x="2" y="45"/>
                  </a:lnTo>
                  <a:lnTo>
                    <a:pt x="10" y="30"/>
                  </a:lnTo>
                  <a:lnTo>
                    <a:pt x="19" y="18"/>
                  </a:lnTo>
                  <a:lnTo>
                    <a:pt x="33" y="8"/>
                  </a:lnTo>
                  <a:lnTo>
                    <a:pt x="48" y="2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7" name="Freeform 827"/>
            <p:cNvSpPr>
              <a:spLocks/>
            </p:cNvSpPr>
            <p:nvPr/>
          </p:nvSpPr>
          <p:spPr bwMode="auto">
            <a:xfrm>
              <a:off x="3482975" y="3008313"/>
              <a:ext cx="11113" cy="11113"/>
            </a:xfrm>
            <a:custGeom>
              <a:avLst/>
              <a:gdLst>
                <a:gd name="T0" fmla="*/ 65 w 130"/>
                <a:gd name="T1" fmla="*/ 0 h 124"/>
                <a:gd name="T2" fmla="*/ 82 w 130"/>
                <a:gd name="T3" fmla="*/ 2 h 124"/>
                <a:gd name="T4" fmla="*/ 98 w 130"/>
                <a:gd name="T5" fmla="*/ 8 h 124"/>
                <a:gd name="T6" fmla="*/ 111 w 130"/>
                <a:gd name="T7" fmla="*/ 18 h 124"/>
                <a:gd name="T8" fmla="*/ 121 w 130"/>
                <a:gd name="T9" fmla="*/ 30 h 124"/>
                <a:gd name="T10" fmla="*/ 128 w 130"/>
                <a:gd name="T11" fmla="*/ 45 h 124"/>
                <a:gd name="T12" fmla="*/ 130 w 130"/>
                <a:gd name="T13" fmla="*/ 61 h 124"/>
                <a:gd name="T14" fmla="*/ 128 w 130"/>
                <a:gd name="T15" fmla="*/ 78 h 124"/>
                <a:gd name="T16" fmla="*/ 121 w 130"/>
                <a:gd name="T17" fmla="*/ 93 h 124"/>
                <a:gd name="T18" fmla="*/ 111 w 130"/>
                <a:gd name="T19" fmla="*/ 105 h 124"/>
                <a:gd name="T20" fmla="*/ 98 w 130"/>
                <a:gd name="T21" fmla="*/ 115 h 124"/>
                <a:gd name="T22" fmla="*/ 82 w 130"/>
                <a:gd name="T23" fmla="*/ 121 h 124"/>
                <a:gd name="T24" fmla="*/ 65 w 130"/>
                <a:gd name="T25" fmla="*/ 124 h 124"/>
                <a:gd name="T26" fmla="*/ 47 w 130"/>
                <a:gd name="T27" fmla="*/ 121 h 124"/>
                <a:gd name="T28" fmla="*/ 33 w 130"/>
                <a:gd name="T29" fmla="*/ 115 h 124"/>
                <a:gd name="T30" fmla="*/ 19 w 130"/>
                <a:gd name="T31" fmla="*/ 105 h 124"/>
                <a:gd name="T32" fmla="*/ 9 w 130"/>
                <a:gd name="T33" fmla="*/ 93 h 124"/>
                <a:gd name="T34" fmla="*/ 3 w 130"/>
                <a:gd name="T35" fmla="*/ 78 h 124"/>
                <a:gd name="T36" fmla="*/ 0 w 130"/>
                <a:gd name="T37" fmla="*/ 61 h 124"/>
                <a:gd name="T38" fmla="*/ 3 w 130"/>
                <a:gd name="T39" fmla="*/ 45 h 124"/>
                <a:gd name="T40" fmla="*/ 9 w 130"/>
                <a:gd name="T41" fmla="*/ 30 h 124"/>
                <a:gd name="T42" fmla="*/ 19 w 130"/>
                <a:gd name="T43" fmla="*/ 18 h 124"/>
                <a:gd name="T44" fmla="*/ 33 w 130"/>
                <a:gd name="T45" fmla="*/ 8 h 124"/>
                <a:gd name="T46" fmla="*/ 47 w 130"/>
                <a:gd name="T47" fmla="*/ 2 h 124"/>
                <a:gd name="T48" fmla="*/ 65 w 130"/>
                <a:gd name="T4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0" h="124">
                  <a:moveTo>
                    <a:pt x="65" y="0"/>
                  </a:moveTo>
                  <a:lnTo>
                    <a:pt x="82" y="2"/>
                  </a:lnTo>
                  <a:lnTo>
                    <a:pt x="98" y="8"/>
                  </a:lnTo>
                  <a:lnTo>
                    <a:pt x="111" y="18"/>
                  </a:lnTo>
                  <a:lnTo>
                    <a:pt x="121" y="30"/>
                  </a:lnTo>
                  <a:lnTo>
                    <a:pt x="128" y="45"/>
                  </a:lnTo>
                  <a:lnTo>
                    <a:pt x="130" y="61"/>
                  </a:lnTo>
                  <a:lnTo>
                    <a:pt x="128" y="78"/>
                  </a:lnTo>
                  <a:lnTo>
                    <a:pt x="121" y="93"/>
                  </a:lnTo>
                  <a:lnTo>
                    <a:pt x="111" y="105"/>
                  </a:lnTo>
                  <a:lnTo>
                    <a:pt x="98" y="115"/>
                  </a:lnTo>
                  <a:lnTo>
                    <a:pt x="82" y="121"/>
                  </a:lnTo>
                  <a:lnTo>
                    <a:pt x="65" y="124"/>
                  </a:lnTo>
                  <a:lnTo>
                    <a:pt x="47" y="121"/>
                  </a:lnTo>
                  <a:lnTo>
                    <a:pt x="33" y="115"/>
                  </a:lnTo>
                  <a:lnTo>
                    <a:pt x="19" y="105"/>
                  </a:lnTo>
                  <a:lnTo>
                    <a:pt x="9" y="93"/>
                  </a:lnTo>
                  <a:lnTo>
                    <a:pt x="3" y="78"/>
                  </a:lnTo>
                  <a:lnTo>
                    <a:pt x="0" y="61"/>
                  </a:lnTo>
                  <a:lnTo>
                    <a:pt x="3" y="45"/>
                  </a:lnTo>
                  <a:lnTo>
                    <a:pt x="9" y="30"/>
                  </a:lnTo>
                  <a:lnTo>
                    <a:pt x="19" y="18"/>
                  </a:lnTo>
                  <a:lnTo>
                    <a:pt x="33" y="8"/>
                  </a:lnTo>
                  <a:lnTo>
                    <a:pt x="47" y="2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8" name="Freeform 828"/>
            <p:cNvSpPr>
              <a:spLocks/>
            </p:cNvSpPr>
            <p:nvPr/>
          </p:nvSpPr>
          <p:spPr bwMode="auto">
            <a:xfrm>
              <a:off x="3533775" y="2974976"/>
              <a:ext cx="11113" cy="11113"/>
            </a:xfrm>
            <a:custGeom>
              <a:avLst/>
              <a:gdLst>
                <a:gd name="T0" fmla="*/ 65 w 130"/>
                <a:gd name="T1" fmla="*/ 0 h 124"/>
                <a:gd name="T2" fmla="*/ 83 w 130"/>
                <a:gd name="T3" fmla="*/ 2 h 124"/>
                <a:gd name="T4" fmla="*/ 98 w 130"/>
                <a:gd name="T5" fmla="*/ 8 h 124"/>
                <a:gd name="T6" fmla="*/ 111 w 130"/>
                <a:gd name="T7" fmla="*/ 18 h 124"/>
                <a:gd name="T8" fmla="*/ 121 w 130"/>
                <a:gd name="T9" fmla="*/ 30 h 124"/>
                <a:gd name="T10" fmla="*/ 128 w 130"/>
                <a:gd name="T11" fmla="*/ 45 h 124"/>
                <a:gd name="T12" fmla="*/ 130 w 130"/>
                <a:gd name="T13" fmla="*/ 62 h 124"/>
                <a:gd name="T14" fmla="*/ 128 w 130"/>
                <a:gd name="T15" fmla="*/ 78 h 124"/>
                <a:gd name="T16" fmla="*/ 121 w 130"/>
                <a:gd name="T17" fmla="*/ 94 h 124"/>
                <a:gd name="T18" fmla="*/ 111 w 130"/>
                <a:gd name="T19" fmla="*/ 106 h 124"/>
                <a:gd name="T20" fmla="*/ 98 w 130"/>
                <a:gd name="T21" fmla="*/ 116 h 124"/>
                <a:gd name="T22" fmla="*/ 83 w 130"/>
                <a:gd name="T23" fmla="*/ 122 h 124"/>
                <a:gd name="T24" fmla="*/ 65 w 130"/>
                <a:gd name="T25" fmla="*/ 124 h 124"/>
                <a:gd name="T26" fmla="*/ 48 w 130"/>
                <a:gd name="T27" fmla="*/ 122 h 124"/>
                <a:gd name="T28" fmla="*/ 32 w 130"/>
                <a:gd name="T29" fmla="*/ 116 h 124"/>
                <a:gd name="T30" fmla="*/ 19 w 130"/>
                <a:gd name="T31" fmla="*/ 106 h 124"/>
                <a:gd name="T32" fmla="*/ 9 w 130"/>
                <a:gd name="T33" fmla="*/ 94 h 124"/>
                <a:gd name="T34" fmla="*/ 2 w 130"/>
                <a:gd name="T35" fmla="*/ 78 h 124"/>
                <a:gd name="T36" fmla="*/ 0 w 130"/>
                <a:gd name="T37" fmla="*/ 62 h 124"/>
                <a:gd name="T38" fmla="*/ 2 w 130"/>
                <a:gd name="T39" fmla="*/ 45 h 124"/>
                <a:gd name="T40" fmla="*/ 9 w 130"/>
                <a:gd name="T41" fmla="*/ 30 h 124"/>
                <a:gd name="T42" fmla="*/ 19 w 130"/>
                <a:gd name="T43" fmla="*/ 18 h 124"/>
                <a:gd name="T44" fmla="*/ 32 w 130"/>
                <a:gd name="T45" fmla="*/ 8 h 124"/>
                <a:gd name="T46" fmla="*/ 48 w 130"/>
                <a:gd name="T47" fmla="*/ 2 h 124"/>
                <a:gd name="T48" fmla="*/ 65 w 130"/>
                <a:gd name="T4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0" h="124">
                  <a:moveTo>
                    <a:pt x="65" y="0"/>
                  </a:moveTo>
                  <a:lnTo>
                    <a:pt x="83" y="2"/>
                  </a:lnTo>
                  <a:lnTo>
                    <a:pt x="98" y="8"/>
                  </a:lnTo>
                  <a:lnTo>
                    <a:pt x="111" y="18"/>
                  </a:lnTo>
                  <a:lnTo>
                    <a:pt x="121" y="30"/>
                  </a:lnTo>
                  <a:lnTo>
                    <a:pt x="128" y="45"/>
                  </a:lnTo>
                  <a:lnTo>
                    <a:pt x="130" y="62"/>
                  </a:lnTo>
                  <a:lnTo>
                    <a:pt x="128" y="78"/>
                  </a:lnTo>
                  <a:lnTo>
                    <a:pt x="121" y="94"/>
                  </a:lnTo>
                  <a:lnTo>
                    <a:pt x="111" y="106"/>
                  </a:lnTo>
                  <a:lnTo>
                    <a:pt x="98" y="116"/>
                  </a:lnTo>
                  <a:lnTo>
                    <a:pt x="83" y="122"/>
                  </a:lnTo>
                  <a:lnTo>
                    <a:pt x="65" y="124"/>
                  </a:lnTo>
                  <a:lnTo>
                    <a:pt x="48" y="122"/>
                  </a:lnTo>
                  <a:lnTo>
                    <a:pt x="32" y="116"/>
                  </a:lnTo>
                  <a:lnTo>
                    <a:pt x="19" y="106"/>
                  </a:lnTo>
                  <a:lnTo>
                    <a:pt x="9" y="94"/>
                  </a:lnTo>
                  <a:lnTo>
                    <a:pt x="2" y="78"/>
                  </a:lnTo>
                  <a:lnTo>
                    <a:pt x="0" y="62"/>
                  </a:lnTo>
                  <a:lnTo>
                    <a:pt x="2" y="45"/>
                  </a:lnTo>
                  <a:lnTo>
                    <a:pt x="9" y="30"/>
                  </a:lnTo>
                  <a:lnTo>
                    <a:pt x="19" y="18"/>
                  </a:lnTo>
                  <a:lnTo>
                    <a:pt x="32" y="8"/>
                  </a:lnTo>
                  <a:lnTo>
                    <a:pt x="48" y="2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9" name="Freeform 829"/>
            <p:cNvSpPr>
              <a:spLocks/>
            </p:cNvSpPr>
            <p:nvPr/>
          </p:nvSpPr>
          <p:spPr bwMode="auto">
            <a:xfrm>
              <a:off x="3533775" y="2990851"/>
              <a:ext cx="11113" cy="11113"/>
            </a:xfrm>
            <a:custGeom>
              <a:avLst/>
              <a:gdLst>
                <a:gd name="T0" fmla="*/ 65 w 130"/>
                <a:gd name="T1" fmla="*/ 0 h 123"/>
                <a:gd name="T2" fmla="*/ 83 w 130"/>
                <a:gd name="T3" fmla="*/ 3 h 123"/>
                <a:gd name="T4" fmla="*/ 98 w 130"/>
                <a:gd name="T5" fmla="*/ 9 h 123"/>
                <a:gd name="T6" fmla="*/ 111 w 130"/>
                <a:gd name="T7" fmla="*/ 18 h 123"/>
                <a:gd name="T8" fmla="*/ 121 w 130"/>
                <a:gd name="T9" fmla="*/ 31 h 123"/>
                <a:gd name="T10" fmla="*/ 128 w 130"/>
                <a:gd name="T11" fmla="*/ 45 h 123"/>
                <a:gd name="T12" fmla="*/ 130 w 130"/>
                <a:gd name="T13" fmla="*/ 62 h 123"/>
                <a:gd name="T14" fmla="*/ 128 w 130"/>
                <a:gd name="T15" fmla="*/ 78 h 123"/>
                <a:gd name="T16" fmla="*/ 121 w 130"/>
                <a:gd name="T17" fmla="*/ 93 h 123"/>
                <a:gd name="T18" fmla="*/ 111 w 130"/>
                <a:gd name="T19" fmla="*/ 105 h 123"/>
                <a:gd name="T20" fmla="*/ 98 w 130"/>
                <a:gd name="T21" fmla="*/ 115 h 123"/>
                <a:gd name="T22" fmla="*/ 83 w 130"/>
                <a:gd name="T23" fmla="*/ 121 h 123"/>
                <a:gd name="T24" fmla="*/ 65 w 130"/>
                <a:gd name="T25" fmla="*/ 123 h 123"/>
                <a:gd name="T26" fmla="*/ 48 w 130"/>
                <a:gd name="T27" fmla="*/ 121 h 123"/>
                <a:gd name="T28" fmla="*/ 32 w 130"/>
                <a:gd name="T29" fmla="*/ 115 h 123"/>
                <a:gd name="T30" fmla="*/ 19 w 130"/>
                <a:gd name="T31" fmla="*/ 105 h 123"/>
                <a:gd name="T32" fmla="*/ 9 w 130"/>
                <a:gd name="T33" fmla="*/ 93 h 123"/>
                <a:gd name="T34" fmla="*/ 2 w 130"/>
                <a:gd name="T35" fmla="*/ 78 h 123"/>
                <a:gd name="T36" fmla="*/ 0 w 130"/>
                <a:gd name="T37" fmla="*/ 62 h 123"/>
                <a:gd name="T38" fmla="*/ 2 w 130"/>
                <a:gd name="T39" fmla="*/ 45 h 123"/>
                <a:gd name="T40" fmla="*/ 9 w 130"/>
                <a:gd name="T41" fmla="*/ 31 h 123"/>
                <a:gd name="T42" fmla="*/ 19 w 130"/>
                <a:gd name="T43" fmla="*/ 18 h 123"/>
                <a:gd name="T44" fmla="*/ 32 w 130"/>
                <a:gd name="T45" fmla="*/ 9 h 123"/>
                <a:gd name="T46" fmla="*/ 48 w 130"/>
                <a:gd name="T47" fmla="*/ 3 h 123"/>
                <a:gd name="T48" fmla="*/ 65 w 130"/>
                <a:gd name="T4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0" h="123">
                  <a:moveTo>
                    <a:pt x="65" y="0"/>
                  </a:moveTo>
                  <a:lnTo>
                    <a:pt x="83" y="3"/>
                  </a:lnTo>
                  <a:lnTo>
                    <a:pt x="98" y="9"/>
                  </a:lnTo>
                  <a:lnTo>
                    <a:pt x="111" y="18"/>
                  </a:lnTo>
                  <a:lnTo>
                    <a:pt x="121" y="31"/>
                  </a:lnTo>
                  <a:lnTo>
                    <a:pt x="128" y="45"/>
                  </a:lnTo>
                  <a:lnTo>
                    <a:pt x="130" y="62"/>
                  </a:lnTo>
                  <a:lnTo>
                    <a:pt x="128" y="78"/>
                  </a:lnTo>
                  <a:lnTo>
                    <a:pt x="121" y="93"/>
                  </a:lnTo>
                  <a:lnTo>
                    <a:pt x="111" y="105"/>
                  </a:lnTo>
                  <a:lnTo>
                    <a:pt x="98" y="115"/>
                  </a:lnTo>
                  <a:lnTo>
                    <a:pt x="83" y="121"/>
                  </a:lnTo>
                  <a:lnTo>
                    <a:pt x="65" y="123"/>
                  </a:lnTo>
                  <a:lnTo>
                    <a:pt x="48" y="121"/>
                  </a:lnTo>
                  <a:lnTo>
                    <a:pt x="32" y="115"/>
                  </a:lnTo>
                  <a:lnTo>
                    <a:pt x="19" y="105"/>
                  </a:lnTo>
                  <a:lnTo>
                    <a:pt x="9" y="93"/>
                  </a:lnTo>
                  <a:lnTo>
                    <a:pt x="2" y="78"/>
                  </a:lnTo>
                  <a:lnTo>
                    <a:pt x="0" y="62"/>
                  </a:lnTo>
                  <a:lnTo>
                    <a:pt x="2" y="45"/>
                  </a:lnTo>
                  <a:lnTo>
                    <a:pt x="9" y="31"/>
                  </a:lnTo>
                  <a:lnTo>
                    <a:pt x="19" y="18"/>
                  </a:lnTo>
                  <a:lnTo>
                    <a:pt x="32" y="9"/>
                  </a:lnTo>
                  <a:lnTo>
                    <a:pt x="48" y="3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0" name="Freeform 830"/>
            <p:cNvSpPr>
              <a:spLocks/>
            </p:cNvSpPr>
            <p:nvPr/>
          </p:nvSpPr>
          <p:spPr bwMode="auto">
            <a:xfrm>
              <a:off x="3533775" y="2957513"/>
              <a:ext cx="11113" cy="11113"/>
            </a:xfrm>
            <a:custGeom>
              <a:avLst/>
              <a:gdLst>
                <a:gd name="T0" fmla="*/ 65 w 130"/>
                <a:gd name="T1" fmla="*/ 0 h 124"/>
                <a:gd name="T2" fmla="*/ 83 w 130"/>
                <a:gd name="T3" fmla="*/ 2 h 124"/>
                <a:gd name="T4" fmla="*/ 98 w 130"/>
                <a:gd name="T5" fmla="*/ 9 h 124"/>
                <a:gd name="T6" fmla="*/ 111 w 130"/>
                <a:gd name="T7" fmla="*/ 18 h 124"/>
                <a:gd name="T8" fmla="*/ 121 w 130"/>
                <a:gd name="T9" fmla="*/ 31 h 124"/>
                <a:gd name="T10" fmla="*/ 128 w 130"/>
                <a:gd name="T11" fmla="*/ 45 h 124"/>
                <a:gd name="T12" fmla="*/ 130 w 130"/>
                <a:gd name="T13" fmla="*/ 62 h 124"/>
                <a:gd name="T14" fmla="*/ 128 w 130"/>
                <a:gd name="T15" fmla="*/ 78 h 124"/>
                <a:gd name="T16" fmla="*/ 121 w 130"/>
                <a:gd name="T17" fmla="*/ 93 h 124"/>
                <a:gd name="T18" fmla="*/ 111 w 130"/>
                <a:gd name="T19" fmla="*/ 106 h 124"/>
                <a:gd name="T20" fmla="*/ 98 w 130"/>
                <a:gd name="T21" fmla="*/ 115 h 124"/>
                <a:gd name="T22" fmla="*/ 83 w 130"/>
                <a:gd name="T23" fmla="*/ 121 h 124"/>
                <a:gd name="T24" fmla="*/ 65 w 130"/>
                <a:gd name="T25" fmla="*/ 124 h 124"/>
                <a:gd name="T26" fmla="*/ 48 w 130"/>
                <a:gd name="T27" fmla="*/ 121 h 124"/>
                <a:gd name="T28" fmla="*/ 32 w 130"/>
                <a:gd name="T29" fmla="*/ 115 h 124"/>
                <a:gd name="T30" fmla="*/ 19 w 130"/>
                <a:gd name="T31" fmla="*/ 106 h 124"/>
                <a:gd name="T32" fmla="*/ 9 w 130"/>
                <a:gd name="T33" fmla="*/ 93 h 124"/>
                <a:gd name="T34" fmla="*/ 2 w 130"/>
                <a:gd name="T35" fmla="*/ 78 h 124"/>
                <a:gd name="T36" fmla="*/ 0 w 130"/>
                <a:gd name="T37" fmla="*/ 62 h 124"/>
                <a:gd name="T38" fmla="*/ 2 w 130"/>
                <a:gd name="T39" fmla="*/ 45 h 124"/>
                <a:gd name="T40" fmla="*/ 9 w 130"/>
                <a:gd name="T41" fmla="*/ 31 h 124"/>
                <a:gd name="T42" fmla="*/ 19 w 130"/>
                <a:gd name="T43" fmla="*/ 18 h 124"/>
                <a:gd name="T44" fmla="*/ 32 w 130"/>
                <a:gd name="T45" fmla="*/ 9 h 124"/>
                <a:gd name="T46" fmla="*/ 48 w 130"/>
                <a:gd name="T47" fmla="*/ 2 h 124"/>
                <a:gd name="T48" fmla="*/ 65 w 130"/>
                <a:gd name="T4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0" h="124">
                  <a:moveTo>
                    <a:pt x="65" y="0"/>
                  </a:moveTo>
                  <a:lnTo>
                    <a:pt x="83" y="2"/>
                  </a:lnTo>
                  <a:lnTo>
                    <a:pt x="98" y="9"/>
                  </a:lnTo>
                  <a:lnTo>
                    <a:pt x="111" y="18"/>
                  </a:lnTo>
                  <a:lnTo>
                    <a:pt x="121" y="31"/>
                  </a:lnTo>
                  <a:lnTo>
                    <a:pt x="128" y="45"/>
                  </a:lnTo>
                  <a:lnTo>
                    <a:pt x="130" y="62"/>
                  </a:lnTo>
                  <a:lnTo>
                    <a:pt x="128" y="78"/>
                  </a:lnTo>
                  <a:lnTo>
                    <a:pt x="121" y="93"/>
                  </a:lnTo>
                  <a:lnTo>
                    <a:pt x="111" y="106"/>
                  </a:lnTo>
                  <a:lnTo>
                    <a:pt x="98" y="115"/>
                  </a:lnTo>
                  <a:lnTo>
                    <a:pt x="83" y="121"/>
                  </a:lnTo>
                  <a:lnTo>
                    <a:pt x="65" y="124"/>
                  </a:lnTo>
                  <a:lnTo>
                    <a:pt x="48" y="121"/>
                  </a:lnTo>
                  <a:lnTo>
                    <a:pt x="32" y="115"/>
                  </a:lnTo>
                  <a:lnTo>
                    <a:pt x="19" y="106"/>
                  </a:lnTo>
                  <a:lnTo>
                    <a:pt x="9" y="93"/>
                  </a:lnTo>
                  <a:lnTo>
                    <a:pt x="2" y="78"/>
                  </a:lnTo>
                  <a:lnTo>
                    <a:pt x="0" y="62"/>
                  </a:lnTo>
                  <a:lnTo>
                    <a:pt x="2" y="45"/>
                  </a:lnTo>
                  <a:lnTo>
                    <a:pt x="9" y="31"/>
                  </a:lnTo>
                  <a:lnTo>
                    <a:pt x="19" y="18"/>
                  </a:lnTo>
                  <a:lnTo>
                    <a:pt x="32" y="9"/>
                  </a:lnTo>
                  <a:lnTo>
                    <a:pt x="48" y="2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1" name="Freeform 831"/>
            <p:cNvSpPr>
              <a:spLocks/>
            </p:cNvSpPr>
            <p:nvPr/>
          </p:nvSpPr>
          <p:spPr bwMode="auto">
            <a:xfrm>
              <a:off x="3533775" y="2940051"/>
              <a:ext cx="11113" cy="12700"/>
            </a:xfrm>
            <a:custGeom>
              <a:avLst/>
              <a:gdLst>
                <a:gd name="T0" fmla="*/ 66 w 131"/>
                <a:gd name="T1" fmla="*/ 0 h 125"/>
                <a:gd name="T2" fmla="*/ 83 w 131"/>
                <a:gd name="T3" fmla="*/ 2 h 125"/>
                <a:gd name="T4" fmla="*/ 99 w 131"/>
                <a:gd name="T5" fmla="*/ 8 h 125"/>
                <a:gd name="T6" fmla="*/ 112 w 131"/>
                <a:gd name="T7" fmla="*/ 18 h 125"/>
                <a:gd name="T8" fmla="*/ 123 w 131"/>
                <a:gd name="T9" fmla="*/ 31 h 125"/>
                <a:gd name="T10" fmla="*/ 129 w 131"/>
                <a:gd name="T11" fmla="*/ 46 h 125"/>
                <a:gd name="T12" fmla="*/ 131 w 131"/>
                <a:gd name="T13" fmla="*/ 62 h 125"/>
                <a:gd name="T14" fmla="*/ 129 w 131"/>
                <a:gd name="T15" fmla="*/ 78 h 125"/>
                <a:gd name="T16" fmla="*/ 123 w 131"/>
                <a:gd name="T17" fmla="*/ 94 h 125"/>
                <a:gd name="T18" fmla="*/ 112 w 131"/>
                <a:gd name="T19" fmla="*/ 107 h 125"/>
                <a:gd name="T20" fmla="*/ 99 w 131"/>
                <a:gd name="T21" fmla="*/ 117 h 125"/>
                <a:gd name="T22" fmla="*/ 83 w 131"/>
                <a:gd name="T23" fmla="*/ 123 h 125"/>
                <a:gd name="T24" fmla="*/ 66 w 131"/>
                <a:gd name="T25" fmla="*/ 125 h 125"/>
                <a:gd name="T26" fmla="*/ 49 w 131"/>
                <a:gd name="T27" fmla="*/ 123 h 125"/>
                <a:gd name="T28" fmla="*/ 33 w 131"/>
                <a:gd name="T29" fmla="*/ 117 h 125"/>
                <a:gd name="T30" fmla="*/ 19 w 131"/>
                <a:gd name="T31" fmla="*/ 107 h 125"/>
                <a:gd name="T32" fmla="*/ 10 w 131"/>
                <a:gd name="T33" fmla="*/ 94 h 125"/>
                <a:gd name="T34" fmla="*/ 2 w 131"/>
                <a:gd name="T35" fmla="*/ 78 h 125"/>
                <a:gd name="T36" fmla="*/ 0 w 131"/>
                <a:gd name="T37" fmla="*/ 62 h 125"/>
                <a:gd name="T38" fmla="*/ 2 w 131"/>
                <a:gd name="T39" fmla="*/ 46 h 125"/>
                <a:gd name="T40" fmla="*/ 10 w 131"/>
                <a:gd name="T41" fmla="*/ 31 h 125"/>
                <a:gd name="T42" fmla="*/ 19 w 131"/>
                <a:gd name="T43" fmla="*/ 18 h 125"/>
                <a:gd name="T44" fmla="*/ 33 w 131"/>
                <a:gd name="T45" fmla="*/ 8 h 125"/>
                <a:gd name="T46" fmla="*/ 49 w 131"/>
                <a:gd name="T47" fmla="*/ 2 h 125"/>
                <a:gd name="T48" fmla="*/ 66 w 131"/>
                <a:gd name="T4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1" h="125">
                  <a:moveTo>
                    <a:pt x="66" y="0"/>
                  </a:moveTo>
                  <a:lnTo>
                    <a:pt x="83" y="2"/>
                  </a:lnTo>
                  <a:lnTo>
                    <a:pt x="99" y="8"/>
                  </a:lnTo>
                  <a:lnTo>
                    <a:pt x="112" y="18"/>
                  </a:lnTo>
                  <a:lnTo>
                    <a:pt x="123" y="31"/>
                  </a:lnTo>
                  <a:lnTo>
                    <a:pt x="129" y="46"/>
                  </a:lnTo>
                  <a:lnTo>
                    <a:pt x="131" y="62"/>
                  </a:lnTo>
                  <a:lnTo>
                    <a:pt x="129" y="78"/>
                  </a:lnTo>
                  <a:lnTo>
                    <a:pt x="123" y="94"/>
                  </a:lnTo>
                  <a:lnTo>
                    <a:pt x="112" y="107"/>
                  </a:lnTo>
                  <a:lnTo>
                    <a:pt x="99" y="117"/>
                  </a:lnTo>
                  <a:lnTo>
                    <a:pt x="83" y="123"/>
                  </a:lnTo>
                  <a:lnTo>
                    <a:pt x="66" y="125"/>
                  </a:lnTo>
                  <a:lnTo>
                    <a:pt x="49" y="123"/>
                  </a:lnTo>
                  <a:lnTo>
                    <a:pt x="33" y="117"/>
                  </a:lnTo>
                  <a:lnTo>
                    <a:pt x="19" y="107"/>
                  </a:lnTo>
                  <a:lnTo>
                    <a:pt x="10" y="94"/>
                  </a:lnTo>
                  <a:lnTo>
                    <a:pt x="2" y="78"/>
                  </a:lnTo>
                  <a:lnTo>
                    <a:pt x="0" y="62"/>
                  </a:lnTo>
                  <a:lnTo>
                    <a:pt x="2" y="46"/>
                  </a:lnTo>
                  <a:lnTo>
                    <a:pt x="10" y="31"/>
                  </a:lnTo>
                  <a:lnTo>
                    <a:pt x="19" y="18"/>
                  </a:lnTo>
                  <a:lnTo>
                    <a:pt x="33" y="8"/>
                  </a:lnTo>
                  <a:lnTo>
                    <a:pt x="49" y="2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2" name="Freeform 832"/>
            <p:cNvSpPr>
              <a:spLocks/>
            </p:cNvSpPr>
            <p:nvPr/>
          </p:nvSpPr>
          <p:spPr bwMode="auto">
            <a:xfrm>
              <a:off x="3533775" y="3041651"/>
              <a:ext cx="11113" cy="11113"/>
            </a:xfrm>
            <a:custGeom>
              <a:avLst/>
              <a:gdLst>
                <a:gd name="T0" fmla="*/ 65 w 130"/>
                <a:gd name="T1" fmla="*/ 0 h 124"/>
                <a:gd name="T2" fmla="*/ 83 w 130"/>
                <a:gd name="T3" fmla="*/ 2 h 124"/>
                <a:gd name="T4" fmla="*/ 98 w 130"/>
                <a:gd name="T5" fmla="*/ 8 h 124"/>
                <a:gd name="T6" fmla="*/ 111 w 130"/>
                <a:gd name="T7" fmla="*/ 18 h 124"/>
                <a:gd name="T8" fmla="*/ 121 w 130"/>
                <a:gd name="T9" fmla="*/ 30 h 124"/>
                <a:gd name="T10" fmla="*/ 128 w 130"/>
                <a:gd name="T11" fmla="*/ 45 h 124"/>
                <a:gd name="T12" fmla="*/ 130 w 130"/>
                <a:gd name="T13" fmla="*/ 61 h 124"/>
                <a:gd name="T14" fmla="*/ 128 w 130"/>
                <a:gd name="T15" fmla="*/ 79 h 124"/>
                <a:gd name="T16" fmla="*/ 121 w 130"/>
                <a:gd name="T17" fmla="*/ 93 h 124"/>
                <a:gd name="T18" fmla="*/ 111 w 130"/>
                <a:gd name="T19" fmla="*/ 106 h 124"/>
                <a:gd name="T20" fmla="*/ 98 w 130"/>
                <a:gd name="T21" fmla="*/ 115 h 124"/>
                <a:gd name="T22" fmla="*/ 83 w 130"/>
                <a:gd name="T23" fmla="*/ 122 h 124"/>
                <a:gd name="T24" fmla="*/ 65 w 130"/>
                <a:gd name="T25" fmla="*/ 124 h 124"/>
                <a:gd name="T26" fmla="*/ 48 w 130"/>
                <a:gd name="T27" fmla="*/ 122 h 124"/>
                <a:gd name="T28" fmla="*/ 32 w 130"/>
                <a:gd name="T29" fmla="*/ 115 h 124"/>
                <a:gd name="T30" fmla="*/ 19 w 130"/>
                <a:gd name="T31" fmla="*/ 106 h 124"/>
                <a:gd name="T32" fmla="*/ 9 w 130"/>
                <a:gd name="T33" fmla="*/ 93 h 124"/>
                <a:gd name="T34" fmla="*/ 2 w 130"/>
                <a:gd name="T35" fmla="*/ 79 h 124"/>
                <a:gd name="T36" fmla="*/ 0 w 130"/>
                <a:gd name="T37" fmla="*/ 61 h 124"/>
                <a:gd name="T38" fmla="*/ 2 w 130"/>
                <a:gd name="T39" fmla="*/ 45 h 124"/>
                <a:gd name="T40" fmla="*/ 9 w 130"/>
                <a:gd name="T41" fmla="*/ 30 h 124"/>
                <a:gd name="T42" fmla="*/ 19 w 130"/>
                <a:gd name="T43" fmla="*/ 18 h 124"/>
                <a:gd name="T44" fmla="*/ 32 w 130"/>
                <a:gd name="T45" fmla="*/ 8 h 124"/>
                <a:gd name="T46" fmla="*/ 48 w 130"/>
                <a:gd name="T47" fmla="*/ 2 h 124"/>
                <a:gd name="T48" fmla="*/ 65 w 130"/>
                <a:gd name="T4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0" h="124">
                  <a:moveTo>
                    <a:pt x="65" y="0"/>
                  </a:moveTo>
                  <a:lnTo>
                    <a:pt x="83" y="2"/>
                  </a:lnTo>
                  <a:lnTo>
                    <a:pt x="98" y="8"/>
                  </a:lnTo>
                  <a:lnTo>
                    <a:pt x="111" y="18"/>
                  </a:lnTo>
                  <a:lnTo>
                    <a:pt x="121" y="30"/>
                  </a:lnTo>
                  <a:lnTo>
                    <a:pt x="128" y="45"/>
                  </a:lnTo>
                  <a:lnTo>
                    <a:pt x="130" y="61"/>
                  </a:lnTo>
                  <a:lnTo>
                    <a:pt x="128" y="79"/>
                  </a:lnTo>
                  <a:lnTo>
                    <a:pt x="121" y="93"/>
                  </a:lnTo>
                  <a:lnTo>
                    <a:pt x="111" y="106"/>
                  </a:lnTo>
                  <a:lnTo>
                    <a:pt x="98" y="115"/>
                  </a:lnTo>
                  <a:lnTo>
                    <a:pt x="83" y="122"/>
                  </a:lnTo>
                  <a:lnTo>
                    <a:pt x="65" y="124"/>
                  </a:lnTo>
                  <a:lnTo>
                    <a:pt x="48" y="122"/>
                  </a:lnTo>
                  <a:lnTo>
                    <a:pt x="32" y="115"/>
                  </a:lnTo>
                  <a:lnTo>
                    <a:pt x="19" y="106"/>
                  </a:lnTo>
                  <a:lnTo>
                    <a:pt x="9" y="93"/>
                  </a:lnTo>
                  <a:lnTo>
                    <a:pt x="2" y="79"/>
                  </a:lnTo>
                  <a:lnTo>
                    <a:pt x="0" y="61"/>
                  </a:lnTo>
                  <a:lnTo>
                    <a:pt x="2" y="45"/>
                  </a:lnTo>
                  <a:lnTo>
                    <a:pt x="9" y="30"/>
                  </a:lnTo>
                  <a:lnTo>
                    <a:pt x="19" y="18"/>
                  </a:lnTo>
                  <a:lnTo>
                    <a:pt x="32" y="8"/>
                  </a:lnTo>
                  <a:lnTo>
                    <a:pt x="48" y="2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3" name="Freeform 833"/>
            <p:cNvSpPr>
              <a:spLocks/>
            </p:cNvSpPr>
            <p:nvPr/>
          </p:nvSpPr>
          <p:spPr bwMode="auto">
            <a:xfrm>
              <a:off x="3533775" y="3074988"/>
              <a:ext cx="11113" cy="12700"/>
            </a:xfrm>
            <a:custGeom>
              <a:avLst/>
              <a:gdLst>
                <a:gd name="T0" fmla="*/ 65 w 130"/>
                <a:gd name="T1" fmla="*/ 0 h 124"/>
                <a:gd name="T2" fmla="*/ 83 w 130"/>
                <a:gd name="T3" fmla="*/ 3 h 124"/>
                <a:gd name="T4" fmla="*/ 98 w 130"/>
                <a:gd name="T5" fmla="*/ 9 h 124"/>
                <a:gd name="T6" fmla="*/ 111 w 130"/>
                <a:gd name="T7" fmla="*/ 18 h 124"/>
                <a:gd name="T8" fmla="*/ 121 w 130"/>
                <a:gd name="T9" fmla="*/ 31 h 124"/>
                <a:gd name="T10" fmla="*/ 128 w 130"/>
                <a:gd name="T11" fmla="*/ 45 h 124"/>
                <a:gd name="T12" fmla="*/ 130 w 130"/>
                <a:gd name="T13" fmla="*/ 63 h 124"/>
                <a:gd name="T14" fmla="*/ 128 w 130"/>
                <a:gd name="T15" fmla="*/ 79 h 124"/>
                <a:gd name="T16" fmla="*/ 121 w 130"/>
                <a:gd name="T17" fmla="*/ 94 h 124"/>
                <a:gd name="T18" fmla="*/ 111 w 130"/>
                <a:gd name="T19" fmla="*/ 106 h 124"/>
                <a:gd name="T20" fmla="*/ 98 w 130"/>
                <a:gd name="T21" fmla="*/ 116 h 124"/>
                <a:gd name="T22" fmla="*/ 83 w 130"/>
                <a:gd name="T23" fmla="*/ 122 h 124"/>
                <a:gd name="T24" fmla="*/ 65 w 130"/>
                <a:gd name="T25" fmla="*/ 124 h 124"/>
                <a:gd name="T26" fmla="*/ 48 w 130"/>
                <a:gd name="T27" fmla="*/ 122 h 124"/>
                <a:gd name="T28" fmla="*/ 32 w 130"/>
                <a:gd name="T29" fmla="*/ 116 h 124"/>
                <a:gd name="T30" fmla="*/ 19 w 130"/>
                <a:gd name="T31" fmla="*/ 106 h 124"/>
                <a:gd name="T32" fmla="*/ 9 w 130"/>
                <a:gd name="T33" fmla="*/ 94 h 124"/>
                <a:gd name="T34" fmla="*/ 2 w 130"/>
                <a:gd name="T35" fmla="*/ 79 h 124"/>
                <a:gd name="T36" fmla="*/ 0 w 130"/>
                <a:gd name="T37" fmla="*/ 63 h 124"/>
                <a:gd name="T38" fmla="*/ 2 w 130"/>
                <a:gd name="T39" fmla="*/ 45 h 124"/>
                <a:gd name="T40" fmla="*/ 9 w 130"/>
                <a:gd name="T41" fmla="*/ 31 h 124"/>
                <a:gd name="T42" fmla="*/ 19 w 130"/>
                <a:gd name="T43" fmla="*/ 18 h 124"/>
                <a:gd name="T44" fmla="*/ 32 w 130"/>
                <a:gd name="T45" fmla="*/ 9 h 124"/>
                <a:gd name="T46" fmla="*/ 48 w 130"/>
                <a:gd name="T47" fmla="*/ 3 h 124"/>
                <a:gd name="T48" fmla="*/ 65 w 130"/>
                <a:gd name="T4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0" h="124">
                  <a:moveTo>
                    <a:pt x="65" y="0"/>
                  </a:moveTo>
                  <a:lnTo>
                    <a:pt x="83" y="3"/>
                  </a:lnTo>
                  <a:lnTo>
                    <a:pt x="98" y="9"/>
                  </a:lnTo>
                  <a:lnTo>
                    <a:pt x="111" y="18"/>
                  </a:lnTo>
                  <a:lnTo>
                    <a:pt x="121" y="31"/>
                  </a:lnTo>
                  <a:lnTo>
                    <a:pt x="128" y="45"/>
                  </a:lnTo>
                  <a:lnTo>
                    <a:pt x="130" y="63"/>
                  </a:lnTo>
                  <a:lnTo>
                    <a:pt x="128" y="79"/>
                  </a:lnTo>
                  <a:lnTo>
                    <a:pt x="121" y="94"/>
                  </a:lnTo>
                  <a:lnTo>
                    <a:pt x="111" y="106"/>
                  </a:lnTo>
                  <a:lnTo>
                    <a:pt x="98" y="116"/>
                  </a:lnTo>
                  <a:lnTo>
                    <a:pt x="83" y="122"/>
                  </a:lnTo>
                  <a:lnTo>
                    <a:pt x="65" y="124"/>
                  </a:lnTo>
                  <a:lnTo>
                    <a:pt x="48" y="122"/>
                  </a:lnTo>
                  <a:lnTo>
                    <a:pt x="32" y="116"/>
                  </a:lnTo>
                  <a:lnTo>
                    <a:pt x="19" y="106"/>
                  </a:lnTo>
                  <a:lnTo>
                    <a:pt x="9" y="94"/>
                  </a:lnTo>
                  <a:lnTo>
                    <a:pt x="2" y="79"/>
                  </a:lnTo>
                  <a:lnTo>
                    <a:pt x="0" y="63"/>
                  </a:lnTo>
                  <a:lnTo>
                    <a:pt x="2" y="45"/>
                  </a:lnTo>
                  <a:lnTo>
                    <a:pt x="9" y="31"/>
                  </a:lnTo>
                  <a:lnTo>
                    <a:pt x="19" y="18"/>
                  </a:lnTo>
                  <a:lnTo>
                    <a:pt x="32" y="9"/>
                  </a:lnTo>
                  <a:lnTo>
                    <a:pt x="48" y="3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4" name="Freeform 834"/>
            <p:cNvSpPr>
              <a:spLocks/>
            </p:cNvSpPr>
            <p:nvPr/>
          </p:nvSpPr>
          <p:spPr bwMode="auto">
            <a:xfrm>
              <a:off x="3533775" y="3024188"/>
              <a:ext cx="11113" cy="12700"/>
            </a:xfrm>
            <a:custGeom>
              <a:avLst/>
              <a:gdLst>
                <a:gd name="T0" fmla="*/ 65 w 130"/>
                <a:gd name="T1" fmla="*/ 0 h 123"/>
                <a:gd name="T2" fmla="*/ 83 w 130"/>
                <a:gd name="T3" fmla="*/ 2 h 123"/>
                <a:gd name="T4" fmla="*/ 98 w 130"/>
                <a:gd name="T5" fmla="*/ 8 h 123"/>
                <a:gd name="T6" fmla="*/ 111 w 130"/>
                <a:gd name="T7" fmla="*/ 18 h 123"/>
                <a:gd name="T8" fmla="*/ 121 w 130"/>
                <a:gd name="T9" fmla="*/ 30 h 123"/>
                <a:gd name="T10" fmla="*/ 128 w 130"/>
                <a:gd name="T11" fmla="*/ 45 h 123"/>
                <a:gd name="T12" fmla="*/ 130 w 130"/>
                <a:gd name="T13" fmla="*/ 61 h 123"/>
                <a:gd name="T14" fmla="*/ 128 w 130"/>
                <a:gd name="T15" fmla="*/ 78 h 123"/>
                <a:gd name="T16" fmla="*/ 121 w 130"/>
                <a:gd name="T17" fmla="*/ 93 h 123"/>
                <a:gd name="T18" fmla="*/ 111 w 130"/>
                <a:gd name="T19" fmla="*/ 105 h 123"/>
                <a:gd name="T20" fmla="*/ 98 w 130"/>
                <a:gd name="T21" fmla="*/ 115 h 123"/>
                <a:gd name="T22" fmla="*/ 83 w 130"/>
                <a:gd name="T23" fmla="*/ 121 h 123"/>
                <a:gd name="T24" fmla="*/ 65 w 130"/>
                <a:gd name="T25" fmla="*/ 123 h 123"/>
                <a:gd name="T26" fmla="*/ 48 w 130"/>
                <a:gd name="T27" fmla="*/ 121 h 123"/>
                <a:gd name="T28" fmla="*/ 32 w 130"/>
                <a:gd name="T29" fmla="*/ 115 h 123"/>
                <a:gd name="T30" fmla="*/ 19 w 130"/>
                <a:gd name="T31" fmla="*/ 105 h 123"/>
                <a:gd name="T32" fmla="*/ 9 w 130"/>
                <a:gd name="T33" fmla="*/ 93 h 123"/>
                <a:gd name="T34" fmla="*/ 2 w 130"/>
                <a:gd name="T35" fmla="*/ 78 h 123"/>
                <a:gd name="T36" fmla="*/ 0 w 130"/>
                <a:gd name="T37" fmla="*/ 61 h 123"/>
                <a:gd name="T38" fmla="*/ 2 w 130"/>
                <a:gd name="T39" fmla="*/ 45 h 123"/>
                <a:gd name="T40" fmla="*/ 9 w 130"/>
                <a:gd name="T41" fmla="*/ 30 h 123"/>
                <a:gd name="T42" fmla="*/ 19 w 130"/>
                <a:gd name="T43" fmla="*/ 18 h 123"/>
                <a:gd name="T44" fmla="*/ 32 w 130"/>
                <a:gd name="T45" fmla="*/ 8 h 123"/>
                <a:gd name="T46" fmla="*/ 48 w 130"/>
                <a:gd name="T47" fmla="*/ 2 h 123"/>
                <a:gd name="T48" fmla="*/ 65 w 130"/>
                <a:gd name="T4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0" h="123">
                  <a:moveTo>
                    <a:pt x="65" y="0"/>
                  </a:moveTo>
                  <a:lnTo>
                    <a:pt x="83" y="2"/>
                  </a:lnTo>
                  <a:lnTo>
                    <a:pt x="98" y="8"/>
                  </a:lnTo>
                  <a:lnTo>
                    <a:pt x="111" y="18"/>
                  </a:lnTo>
                  <a:lnTo>
                    <a:pt x="121" y="30"/>
                  </a:lnTo>
                  <a:lnTo>
                    <a:pt x="128" y="45"/>
                  </a:lnTo>
                  <a:lnTo>
                    <a:pt x="130" y="61"/>
                  </a:lnTo>
                  <a:lnTo>
                    <a:pt x="128" y="78"/>
                  </a:lnTo>
                  <a:lnTo>
                    <a:pt x="121" y="93"/>
                  </a:lnTo>
                  <a:lnTo>
                    <a:pt x="111" y="105"/>
                  </a:lnTo>
                  <a:lnTo>
                    <a:pt x="98" y="115"/>
                  </a:lnTo>
                  <a:lnTo>
                    <a:pt x="83" y="121"/>
                  </a:lnTo>
                  <a:lnTo>
                    <a:pt x="65" y="123"/>
                  </a:lnTo>
                  <a:lnTo>
                    <a:pt x="48" y="121"/>
                  </a:lnTo>
                  <a:lnTo>
                    <a:pt x="32" y="115"/>
                  </a:lnTo>
                  <a:lnTo>
                    <a:pt x="19" y="105"/>
                  </a:lnTo>
                  <a:lnTo>
                    <a:pt x="9" y="93"/>
                  </a:lnTo>
                  <a:lnTo>
                    <a:pt x="2" y="78"/>
                  </a:lnTo>
                  <a:lnTo>
                    <a:pt x="0" y="61"/>
                  </a:lnTo>
                  <a:lnTo>
                    <a:pt x="2" y="45"/>
                  </a:lnTo>
                  <a:lnTo>
                    <a:pt x="9" y="30"/>
                  </a:lnTo>
                  <a:lnTo>
                    <a:pt x="19" y="18"/>
                  </a:lnTo>
                  <a:lnTo>
                    <a:pt x="32" y="8"/>
                  </a:lnTo>
                  <a:lnTo>
                    <a:pt x="48" y="2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5" name="Freeform 835"/>
            <p:cNvSpPr>
              <a:spLocks/>
            </p:cNvSpPr>
            <p:nvPr/>
          </p:nvSpPr>
          <p:spPr bwMode="auto">
            <a:xfrm>
              <a:off x="3533775" y="3059113"/>
              <a:ext cx="11113" cy="11113"/>
            </a:xfrm>
            <a:custGeom>
              <a:avLst/>
              <a:gdLst>
                <a:gd name="T0" fmla="*/ 65 w 130"/>
                <a:gd name="T1" fmla="*/ 0 h 123"/>
                <a:gd name="T2" fmla="*/ 83 w 130"/>
                <a:gd name="T3" fmla="*/ 2 h 123"/>
                <a:gd name="T4" fmla="*/ 98 w 130"/>
                <a:gd name="T5" fmla="*/ 8 h 123"/>
                <a:gd name="T6" fmla="*/ 111 w 130"/>
                <a:gd name="T7" fmla="*/ 18 h 123"/>
                <a:gd name="T8" fmla="*/ 121 w 130"/>
                <a:gd name="T9" fmla="*/ 31 h 123"/>
                <a:gd name="T10" fmla="*/ 128 w 130"/>
                <a:gd name="T11" fmla="*/ 45 h 123"/>
                <a:gd name="T12" fmla="*/ 130 w 130"/>
                <a:gd name="T13" fmla="*/ 62 h 123"/>
                <a:gd name="T14" fmla="*/ 128 w 130"/>
                <a:gd name="T15" fmla="*/ 78 h 123"/>
                <a:gd name="T16" fmla="*/ 121 w 130"/>
                <a:gd name="T17" fmla="*/ 93 h 123"/>
                <a:gd name="T18" fmla="*/ 111 w 130"/>
                <a:gd name="T19" fmla="*/ 105 h 123"/>
                <a:gd name="T20" fmla="*/ 98 w 130"/>
                <a:gd name="T21" fmla="*/ 115 h 123"/>
                <a:gd name="T22" fmla="*/ 83 w 130"/>
                <a:gd name="T23" fmla="*/ 121 h 123"/>
                <a:gd name="T24" fmla="*/ 65 w 130"/>
                <a:gd name="T25" fmla="*/ 123 h 123"/>
                <a:gd name="T26" fmla="*/ 48 w 130"/>
                <a:gd name="T27" fmla="*/ 121 h 123"/>
                <a:gd name="T28" fmla="*/ 32 w 130"/>
                <a:gd name="T29" fmla="*/ 115 h 123"/>
                <a:gd name="T30" fmla="*/ 19 w 130"/>
                <a:gd name="T31" fmla="*/ 105 h 123"/>
                <a:gd name="T32" fmla="*/ 9 w 130"/>
                <a:gd name="T33" fmla="*/ 93 h 123"/>
                <a:gd name="T34" fmla="*/ 2 w 130"/>
                <a:gd name="T35" fmla="*/ 78 h 123"/>
                <a:gd name="T36" fmla="*/ 0 w 130"/>
                <a:gd name="T37" fmla="*/ 62 h 123"/>
                <a:gd name="T38" fmla="*/ 2 w 130"/>
                <a:gd name="T39" fmla="*/ 45 h 123"/>
                <a:gd name="T40" fmla="*/ 9 w 130"/>
                <a:gd name="T41" fmla="*/ 31 h 123"/>
                <a:gd name="T42" fmla="*/ 19 w 130"/>
                <a:gd name="T43" fmla="*/ 18 h 123"/>
                <a:gd name="T44" fmla="*/ 32 w 130"/>
                <a:gd name="T45" fmla="*/ 8 h 123"/>
                <a:gd name="T46" fmla="*/ 48 w 130"/>
                <a:gd name="T47" fmla="*/ 2 h 123"/>
                <a:gd name="T48" fmla="*/ 65 w 130"/>
                <a:gd name="T4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0" h="123">
                  <a:moveTo>
                    <a:pt x="65" y="0"/>
                  </a:moveTo>
                  <a:lnTo>
                    <a:pt x="83" y="2"/>
                  </a:lnTo>
                  <a:lnTo>
                    <a:pt x="98" y="8"/>
                  </a:lnTo>
                  <a:lnTo>
                    <a:pt x="111" y="18"/>
                  </a:lnTo>
                  <a:lnTo>
                    <a:pt x="121" y="31"/>
                  </a:lnTo>
                  <a:lnTo>
                    <a:pt x="128" y="45"/>
                  </a:lnTo>
                  <a:lnTo>
                    <a:pt x="130" y="62"/>
                  </a:lnTo>
                  <a:lnTo>
                    <a:pt x="128" y="78"/>
                  </a:lnTo>
                  <a:lnTo>
                    <a:pt x="121" y="93"/>
                  </a:lnTo>
                  <a:lnTo>
                    <a:pt x="111" y="105"/>
                  </a:lnTo>
                  <a:lnTo>
                    <a:pt x="98" y="115"/>
                  </a:lnTo>
                  <a:lnTo>
                    <a:pt x="83" y="121"/>
                  </a:lnTo>
                  <a:lnTo>
                    <a:pt x="65" y="123"/>
                  </a:lnTo>
                  <a:lnTo>
                    <a:pt x="48" y="121"/>
                  </a:lnTo>
                  <a:lnTo>
                    <a:pt x="32" y="115"/>
                  </a:lnTo>
                  <a:lnTo>
                    <a:pt x="19" y="105"/>
                  </a:lnTo>
                  <a:lnTo>
                    <a:pt x="9" y="93"/>
                  </a:lnTo>
                  <a:lnTo>
                    <a:pt x="2" y="78"/>
                  </a:lnTo>
                  <a:lnTo>
                    <a:pt x="0" y="62"/>
                  </a:lnTo>
                  <a:lnTo>
                    <a:pt x="2" y="45"/>
                  </a:lnTo>
                  <a:lnTo>
                    <a:pt x="9" y="31"/>
                  </a:lnTo>
                  <a:lnTo>
                    <a:pt x="19" y="18"/>
                  </a:lnTo>
                  <a:lnTo>
                    <a:pt x="32" y="8"/>
                  </a:lnTo>
                  <a:lnTo>
                    <a:pt x="48" y="2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6" name="Freeform 836"/>
            <p:cNvSpPr>
              <a:spLocks/>
            </p:cNvSpPr>
            <p:nvPr/>
          </p:nvSpPr>
          <p:spPr bwMode="auto">
            <a:xfrm>
              <a:off x="3582988" y="3074988"/>
              <a:ext cx="12700" cy="12700"/>
            </a:xfrm>
            <a:custGeom>
              <a:avLst/>
              <a:gdLst>
                <a:gd name="T0" fmla="*/ 65 w 131"/>
                <a:gd name="T1" fmla="*/ 0 h 124"/>
                <a:gd name="T2" fmla="*/ 83 w 131"/>
                <a:gd name="T3" fmla="*/ 2 h 124"/>
                <a:gd name="T4" fmla="*/ 98 w 131"/>
                <a:gd name="T5" fmla="*/ 8 h 124"/>
                <a:gd name="T6" fmla="*/ 112 w 131"/>
                <a:gd name="T7" fmla="*/ 18 h 124"/>
                <a:gd name="T8" fmla="*/ 121 w 131"/>
                <a:gd name="T9" fmla="*/ 30 h 124"/>
                <a:gd name="T10" fmla="*/ 128 w 131"/>
                <a:gd name="T11" fmla="*/ 45 h 124"/>
                <a:gd name="T12" fmla="*/ 131 w 131"/>
                <a:gd name="T13" fmla="*/ 62 h 124"/>
                <a:gd name="T14" fmla="*/ 128 w 131"/>
                <a:gd name="T15" fmla="*/ 78 h 124"/>
                <a:gd name="T16" fmla="*/ 121 w 131"/>
                <a:gd name="T17" fmla="*/ 93 h 124"/>
                <a:gd name="T18" fmla="*/ 112 w 131"/>
                <a:gd name="T19" fmla="*/ 106 h 124"/>
                <a:gd name="T20" fmla="*/ 98 w 131"/>
                <a:gd name="T21" fmla="*/ 115 h 124"/>
                <a:gd name="T22" fmla="*/ 82 w 131"/>
                <a:gd name="T23" fmla="*/ 121 h 124"/>
                <a:gd name="T24" fmla="*/ 65 w 131"/>
                <a:gd name="T25" fmla="*/ 124 h 124"/>
                <a:gd name="T26" fmla="*/ 48 w 131"/>
                <a:gd name="T27" fmla="*/ 121 h 124"/>
                <a:gd name="T28" fmla="*/ 33 w 131"/>
                <a:gd name="T29" fmla="*/ 115 h 124"/>
                <a:gd name="T30" fmla="*/ 19 w 131"/>
                <a:gd name="T31" fmla="*/ 106 h 124"/>
                <a:gd name="T32" fmla="*/ 8 w 131"/>
                <a:gd name="T33" fmla="*/ 93 h 124"/>
                <a:gd name="T34" fmla="*/ 2 w 131"/>
                <a:gd name="T35" fmla="*/ 78 h 124"/>
                <a:gd name="T36" fmla="*/ 0 w 131"/>
                <a:gd name="T37" fmla="*/ 62 h 124"/>
                <a:gd name="T38" fmla="*/ 2 w 131"/>
                <a:gd name="T39" fmla="*/ 45 h 124"/>
                <a:gd name="T40" fmla="*/ 8 w 131"/>
                <a:gd name="T41" fmla="*/ 30 h 124"/>
                <a:gd name="T42" fmla="*/ 19 w 131"/>
                <a:gd name="T43" fmla="*/ 18 h 124"/>
                <a:gd name="T44" fmla="*/ 33 w 131"/>
                <a:gd name="T45" fmla="*/ 8 h 124"/>
                <a:gd name="T46" fmla="*/ 48 w 131"/>
                <a:gd name="T47" fmla="*/ 2 h 124"/>
                <a:gd name="T48" fmla="*/ 65 w 131"/>
                <a:gd name="T4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1" h="124">
                  <a:moveTo>
                    <a:pt x="65" y="0"/>
                  </a:moveTo>
                  <a:lnTo>
                    <a:pt x="83" y="2"/>
                  </a:lnTo>
                  <a:lnTo>
                    <a:pt x="98" y="8"/>
                  </a:lnTo>
                  <a:lnTo>
                    <a:pt x="112" y="18"/>
                  </a:lnTo>
                  <a:lnTo>
                    <a:pt x="121" y="30"/>
                  </a:lnTo>
                  <a:lnTo>
                    <a:pt x="128" y="45"/>
                  </a:lnTo>
                  <a:lnTo>
                    <a:pt x="131" y="62"/>
                  </a:lnTo>
                  <a:lnTo>
                    <a:pt x="128" y="78"/>
                  </a:lnTo>
                  <a:lnTo>
                    <a:pt x="121" y="93"/>
                  </a:lnTo>
                  <a:lnTo>
                    <a:pt x="112" y="106"/>
                  </a:lnTo>
                  <a:lnTo>
                    <a:pt x="98" y="115"/>
                  </a:lnTo>
                  <a:lnTo>
                    <a:pt x="82" y="121"/>
                  </a:lnTo>
                  <a:lnTo>
                    <a:pt x="65" y="124"/>
                  </a:lnTo>
                  <a:lnTo>
                    <a:pt x="48" y="121"/>
                  </a:lnTo>
                  <a:lnTo>
                    <a:pt x="33" y="115"/>
                  </a:lnTo>
                  <a:lnTo>
                    <a:pt x="19" y="106"/>
                  </a:lnTo>
                  <a:lnTo>
                    <a:pt x="8" y="93"/>
                  </a:lnTo>
                  <a:lnTo>
                    <a:pt x="2" y="78"/>
                  </a:lnTo>
                  <a:lnTo>
                    <a:pt x="0" y="62"/>
                  </a:lnTo>
                  <a:lnTo>
                    <a:pt x="2" y="45"/>
                  </a:lnTo>
                  <a:lnTo>
                    <a:pt x="8" y="30"/>
                  </a:lnTo>
                  <a:lnTo>
                    <a:pt x="19" y="18"/>
                  </a:lnTo>
                  <a:lnTo>
                    <a:pt x="33" y="8"/>
                  </a:lnTo>
                  <a:lnTo>
                    <a:pt x="48" y="2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7" name="Freeform 837"/>
            <p:cNvSpPr>
              <a:spLocks/>
            </p:cNvSpPr>
            <p:nvPr/>
          </p:nvSpPr>
          <p:spPr bwMode="auto">
            <a:xfrm>
              <a:off x="3567113" y="3074988"/>
              <a:ext cx="11113" cy="12700"/>
            </a:xfrm>
            <a:custGeom>
              <a:avLst/>
              <a:gdLst>
                <a:gd name="T0" fmla="*/ 66 w 130"/>
                <a:gd name="T1" fmla="*/ 0 h 124"/>
                <a:gd name="T2" fmla="*/ 83 w 130"/>
                <a:gd name="T3" fmla="*/ 3 h 124"/>
                <a:gd name="T4" fmla="*/ 99 w 130"/>
                <a:gd name="T5" fmla="*/ 9 h 124"/>
                <a:gd name="T6" fmla="*/ 111 w 130"/>
                <a:gd name="T7" fmla="*/ 18 h 124"/>
                <a:gd name="T8" fmla="*/ 122 w 130"/>
                <a:gd name="T9" fmla="*/ 31 h 124"/>
                <a:gd name="T10" fmla="*/ 128 w 130"/>
                <a:gd name="T11" fmla="*/ 45 h 124"/>
                <a:gd name="T12" fmla="*/ 130 w 130"/>
                <a:gd name="T13" fmla="*/ 63 h 124"/>
                <a:gd name="T14" fmla="*/ 128 w 130"/>
                <a:gd name="T15" fmla="*/ 79 h 124"/>
                <a:gd name="T16" fmla="*/ 122 w 130"/>
                <a:gd name="T17" fmla="*/ 94 h 124"/>
                <a:gd name="T18" fmla="*/ 111 w 130"/>
                <a:gd name="T19" fmla="*/ 106 h 124"/>
                <a:gd name="T20" fmla="*/ 99 w 130"/>
                <a:gd name="T21" fmla="*/ 116 h 124"/>
                <a:gd name="T22" fmla="*/ 83 w 130"/>
                <a:gd name="T23" fmla="*/ 122 h 124"/>
                <a:gd name="T24" fmla="*/ 66 w 130"/>
                <a:gd name="T25" fmla="*/ 124 h 124"/>
                <a:gd name="T26" fmla="*/ 49 w 130"/>
                <a:gd name="T27" fmla="*/ 122 h 124"/>
                <a:gd name="T28" fmla="*/ 33 w 130"/>
                <a:gd name="T29" fmla="*/ 116 h 124"/>
                <a:gd name="T30" fmla="*/ 19 w 130"/>
                <a:gd name="T31" fmla="*/ 106 h 124"/>
                <a:gd name="T32" fmla="*/ 10 w 130"/>
                <a:gd name="T33" fmla="*/ 94 h 124"/>
                <a:gd name="T34" fmla="*/ 3 w 130"/>
                <a:gd name="T35" fmla="*/ 79 h 124"/>
                <a:gd name="T36" fmla="*/ 0 w 130"/>
                <a:gd name="T37" fmla="*/ 63 h 124"/>
                <a:gd name="T38" fmla="*/ 3 w 130"/>
                <a:gd name="T39" fmla="*/ 45 h 124"/>
                <a:gd name="T40" fmla="*/ 10 w 130"/>
                <a:gd name="T41" fmla="*/ 31 h 124"/>
                <a:gd name="T42" fmla="*/ 19 w 130"/>
                <a:gd name="T43" fmla="*/ 18 h 124"/>
                <a:gd name="T44" fmla="*/ 33 w 130"/>
                <a:gd name="T45" fmla="*/ 9 h 124"/>
                <a:gd name="T46" fmla="*/ 49 w 130"/>
                <a:gd name="T47" fmla="*/ 3 h 124"/>
                <a:gd name="T48" fmla="*/ 66 w 130"/>
                <a:gd name="T4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0" h="124">
                  <a:moveTo>
                    <a:pt x="66" y="0"/>
                  </a:moveTo>
                  <a:lnTo>
                    <a:pt x="83" y="3"/>
                  </a:lnTo>
                  <a:lnTo>
                    <a:pt x="99" y="9"/>
                  </a:lnTo>
                  <a:lnTo>
                    <a:pt x="111" y="18"/>
                  </a:lnTo>
                  <a:lnTo>
                    <a:pt x="122" y="31"/>
                  </a:lnTo>
                  <a:lnTo>
                    <a:pt x="128" y="45"/>
                  </a:lnTo>
                  <a:lnTo>
                    <a:pt x="130" y="63"/>
                  </a:lnTo>
                  <a:lnTo>
                    <a:pt x="128" y="79"/>
                  </a:lnTo>
                  <a:lnTo>
                    <a:pt x="122" y="94"/>
                  </a:lnTo>
                  <a:lnTo>
                    <a:pt x="111" y="106"/>
                  </a:lnTo>
                  <a:lnTo>
                    <a:pt x="99" y="116"/>
                  </a:lnTo>
                  <a:lnTo>
                    <a:pt x="83" y="122"/>
                  </a:lnTo>
                  <a:lnTo>
                    <a:pt x="66" y="124"/>
                  </a:lnTo>
                  <a:lnTo>
                    <a:pt x="49" y="122"/>
                  </a:lnTo>
                  <a:lnTo>
                    <a:pt x="33" y="116"/>
                  </a:lnTo>
                  <a:lnTo>
                    <a:pt x="19" y="106"/>
                  </a:lnTo>
                  <a:lnTo>
                    <a:pt x="10" y="94"/>
                  </a:lnTo>
                  <a:lnTo>
                    <a:pt x="3" y="79"/>
                  </a:lnTo>
                  <a:lnTo>
                    <a:pt x="0" y="63"/>
                  </a:lnTo>
                  <a:lnTo>
                    <a:pt x="3" y="45"/>
                  </a:lnTo>
                  <a:lnTo>
                    <a:pt x="10" y="31"/>
                  </a:lnTo>
                  <a:lnTo>
                    <a:pt x="19" y="18"/>
                  </a:lnTo>
                  <a:lnTo>
                    <a:pt x="33" y="9"/>
                  </a:lnTo>
                  <a:lnTo>
                    <a:pt x="49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8" name="Freeform 838"/>
            <p:cNvSpPr>
              <a:spLocks/>
            </p:cNvSpPr>
            <p:nvPr/>
          </p:nvSpPr>
          <p:spPr bwMode="auto">
            <a:xfrm>
              <a:off x="3549650" y="3074988"/>
              <a:ext cx="11113" cy="12700"/>
            </a:xfrm>
            <a:custGeom>
              <a:avLst/>
              <a:gdLst>
                <a:gd name="T0" fmla="*/ 65 w 130"/>
                <a:gd name="T1" fmla="*/ 0 h 124"/>
                <a:gd name="T2" fmla="*/ 82 w 130"/>
                <a:gd name="T3" fmla="*/ 3 h 124"/>
                <a:gd name="T4" fmla="*/ 98 w 130"/>
                <a:gd name="T5" fmla="*/ 9 h 124"/>
                <a:gd name="T6" fmla="*/ 111 w 130"/>
                <a:gd name="T7" fmla="*/ 18 h 124"/>
                <a:gd name="T8" fmla="*/ 121 w 130"/>
                <a:gd name="T9" fmla="*/ 31 h 124"/>
                <a:gd name="T10" fmla="*/ 128 w 130"/>
                <a:gd name="T11" fmla="*/ 45 h 124"/>
                <a:gd name="T12" fmla="*/ 130 w 130"/>
                <a:gd name="T13" fmla="*/ 63 h 124"/>
                <a:gd name="T14" fmla="*/ 128 w 130"/>
                <a:gd name="T15" fmla="*/ 79 h 124"/>
                <a:gd name="T16" fmla="*/ 121 w 130"/>
                <a:gd name="T17" fmla="*/ 94 h 124"/>
                <a:gd name="T18" fmla="*/ 111 w 130"/>
                <a:gd name="T19" fmla="*/ 106 h 124"/>
                <a:gd name="T20" fmla="*/ 98 w 130"/>
                <a:gd name="T21" fmla="*/ 116 h 124"/>
                <a:gd name="T22" fmla="*/ 82 w 130"/>
                <a:gd name="T23" fmla="*/ 122 h 124"/>
                <a:gd name="T24" fmla="*/ 65 w 130"/>
                <a:gd name="T25" fmla="*/ 124 h 124"/>
                <a:gd name="T26" fmla="*/ 47 w 130"/>
                <a:gd name="T27" fmla="*/ 122 h 124"/>
                <a:gd name="T28" fmla="*/ 33 w 130"/>
                <a:gd name="T29" fmla="*/ 116 h 124"/>
                <a:gd name="T30" fmla="*/ 19 w 130"/>
                <a:gd name="T31" fmla="*/ 106 h 124"/>
                <a:gd name="T32" fmla="*/ 9 w 130"/>
                <a:gd name="T33" fmla="*/ 94 h 124"/>
                <a:gd name="T34" fmla="*/ 2 w 130"/>
                <a:gd name="T35" fmla="*/ 79 h 124"/>
                <a:gd name="T36" fmla="*/ 0 w 130"/>
                <a:gd name="T37" fmla="*/ 63 h 124"/>
                <a:gd name="T38" fmla="*/ 2 w 130"/>
                <a:gd name="T39" fmla="*/ 45 h 124"/>
                <a:gd name="T40" fmla="*/ 9 w 130"/>
                <a:gd name="T41" fmla="*/ 31 h 124"/>
                <a:gd name="T42" fmla="*/ 19 w 130"/>
                <a:gd name="T43" fmla="*/ 18 h 124"/>
                <a:gd name="T44" fmla="*/ 33 w 130"/>
                <a:gd name="T45" fmla="*/ 9 h 124"/>
                <a:gd name="T46" fmla="*/ 47 w 130"/>
                <a:gd name="T47" fmla="*/ 3 h 124"/>
                <a:gd name="T48" fmla="*/ 65 w 130"/>
                <a:gd name="T4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0" h="124">
                  <a:moveTo>
                    <a:pt x="65" y="0"/>
                  </a:moveTo>
                  <a:lnTo>
                    <a:pt x="82" y="3"/>
                  </a:lnTo>
                  <a:lnTo>
                    <a:pt x="98" y="9"/>
                  </a:lnTo>
                  <a:lnTo>
                    <a:pt x="111" y="18"/>
                  </a:lnTo>
                  <a:lnTo>
                    <a:pt x="121" y="31"/>
                  </a:lnTo>
                  <a:lnTo>
                    <a:pt x="128" y="45"/>
                  </a:lnTo>
                  <a:lnTo>
                    <a:pt x="130" y="63"/>
                  </a:lnTo>
                  <a:lnTo>
                    <a:pt x="128" y="79"/>
                  </a:lnTo>
                  <a:lnTo>
                    <a:pt x="121" y="94"/>
                  </a:lnTo>
                  <a:lnTo>
                    <a:pt x="111" y="106"/>
                  </a:lnTo>
                  <a:lnTo>
                    <a:pt x="98" y="116"/>
                  </a:lnTo>
                  <a:lnTo>
                    <a:pt x="82" y="122"/>
                  </a:lnTo>
                  <a:lnTo>
                    <a:pt x="65" y="124"/>
                  </a:lnTo>
                  <a:lnTo>
                    <a:pt x="47" y="122"/>
                  </a:lnTo>
                  <a:lnTo>
                    <a:pt x="33" y="116"/>
                  </a:lnTo>
                  <a:lnTo>
                    <a:pt x="19" y="106"/>
                  </a:lnTo>
                  <a:lnTo>
                    <a:pt x="9" y="94"/>
                  </a:lnTo>
                  <a:lnTo>
                    <a:pt x="2" y="79"/>
                  </a:lnTo>
                  <a:lnTo>
                    <a:pt x="0" y="63"/>
                  </a:lnTo>
                  <a:lnTo>
                    <a:pt x="2" y="45"/>
                  </a:lnTo>
                  <a:lnTo>
                    <a:pt x="9" y="31"/>
                  </a:lnTo>
                  <a:lnTo>
                    <a:pt x="19" y="18"/>
                  </a:lnTo>
                  <a:lnTo>
                    <a:pt x="33" y="9"/>
                  </a:lnTo>
                  <a:lnTo>
                    <a:pt x="47" y="3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9" name="Freeform 839"/>
            <p:cNvSpPr>
              <a:spLocks/>
            </p:cNvSpPr>
            <p:nvPr/>
          </p:nvSpPr>
          <p:spPr bwMode="auto">
            <a:xfrm>
              <a:off x="3582988" y="3008313"/>
              <a:ext cx="12700" cy="11113"/>
            </a:xfrm>
            <a:custGeom>
              <a:avLst/>
              <a:gdLst>
                <a:gd name="T0" fmla="*/ 65 w 131"/>
                <a:gd name="T1" fmla="*/ 0 h 124"/>
                <a:gd name="T2" fmla="*/ 83 w 131"/>
                <a:gd name="T3" fmla="*/ 2 h 124"/>
                <a:gd name="T4" fmla="*/ 98 w 131"/>
                <a:gd name="T5" fmla="*/ 8 h 124"/>
                <a:gd name="T6" fmla="*/ 112 w 131"/>
                <a:gd name="T7" fmla="*/ 18 h 124"/>
                <a:gd name="T8" fmla="*/ 121 w 131"/>
                <a:gd name="T9" fmla="*/ 30 h 124"/>
                <a:gd name="T10" fmla="*/ 128 w 131"/>
                <a:gd name="T11" fmla="*/ 45 h 124"/>
                <a:gd name="T12" fmla="*/ 131 w 131"/>
                <a:gd name="T13" fmla="*/ 61 h 124"/>
                <a:gd name="T14" fmla="*/ 128 w 131"/>
                <a:gd name="T15" fmla="*/ 78 h 124"/>
                <a:gd name="T16" fmla="*/ 121 w 131"/>
                <a:gd name="T17" fmla="*/ 93 h 124"/>
                <a:gd name="T18" fmla="*/ 112 w 131"/>
                <a:gd name="T19" fmla="*/ 105 h 124"/>
                <a:gd name="T20" fmla="*/ 98 w 131"/>
                <a:gd name="T21" fmla="*/ 115 h 124"/>
                <a:gd name="T22" fmla="*/ 82 w 131"/>
                <a:gd name="T23" fmla="*/ 121 h 124"/>
                <a:gd name="T24" fmla="*/ 65 w 131"/>
                <a:gd name="T25" fmla="*/ 124 h 124"/>
                <a:gd name="T26" fmla="*/ 48 w 131"/>
                <a:gd name="T27" fmla="*/ 121 h 124"/>
                <a:gd name="T28" fmla="*/ 33 w 131"/>
                <a:gd name="T29" fmla="*/ 115 h 124"/>
                <a:gd name="T30" fmla="*/ 19 w 131"/>
                <a:gd name="T31" fmla="*/ 105 h 124"/>
                <a:gd name="T32" fmla="*/ 8 w 131"/>
                <a:gd name="T33" fmla="*/ 93 h 124"/>
                <a:gd name="T34" fmla="*/ 2 w 131"/>
                <a:gd name="T35" fmla="*/ 78 h 124"/>
                <a:gd name="T36" fmla="*/ 0 w 131"/>
                <a:gd name="T37" fmla="*/ 61 h 124"/>
                <a:gd name="T38" fmla="*/ 2 w 131"/>
                <a:gd name="T39" fmla="*/ 45 h 124"/>
                <a:gd name="T40" fmla="*/ 8 w 131"/>
                <a:gd name="T41" fmla="*/ 30 h 124"/>
                <a:gd name="T42" fmla="*/ 19 w 131"/>
                <a:gd name="T43" fmla="*/ 18 h 124"/>
                <a:gd name="T44" fmla="*/ 33 w 131"/>
                <a:gd name="T45" fmla="*/ 8 h 124"/>
                <a:gd name="T46" fmla="*/ 48 w 131"/>
                <a:gd name="T47" fmla="*/ 2 h 124"/>
                <a:gd name="T48" fmla="*/ 65 w 131"/>
                <a:gd name="T4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1" h="124">
                  <a:moveTo>
                    <a:pt x="65" y="0"/>
                  </a:moveTo>
                  <a:lnTo>
                    <a:pt x="83" y="2"/>
                  </a:lnTo>
                  <a:lnTo>
                    <a:pt x="98" y="8"/>
                  </a:lnTo>
                  <a:lnTo>
                    <a:pt x="112" y="18"/>
                  </a:lnTo>
                  <a:lnTo>
                    <a:pt x="121" y="30"/>
                  </a:lnTo>
                  <a:lnTo>
                    <a:pt x="128" y="45"/>
                  </a:lnTo>
                  <a:lnTo>
                    <a:pt x="131" y="61"/>
                  </a:lnTo>
                  <a:lnTo>
                    <a:pt x="128" y="78"/>
                  </a:lnTo>
                  <a:lnTo>
                    <a:pt x="121" y="93"/>
                  </a:lnTo>
                  <a:lnTo>
                    <a:pt x="112" y="105"/>
                  </a:lnTo>
                  <a:lnTo>
                    <a:pt x="98" y="115"/>
                  </a:lnTo>
                  <a:lnTo>
                    <a:pt x="82" y="121"/>
                  </a:lnTo>
                  <a:lnTo>
                    <a:pt x="65" y="124"/>
                  </a:lnTo>
                  <a:lnTo>
                    <a:pt x="48" y="121"/>
                  </a:lnTo>
                  <a:lnTo>
                    <a:pt x="33" y="115"/>
                  </a:lnTo>
                  <a:lnTo>
                    <a:pt x="19" y="105"/>
                  </a:lnTo>
                  <a:lnTo>
                    <a:pt x="8" y="93"/>
                  </a:lnTo>
                  <a:lnTo>
                    <a:pt x="2" y="78"/>
                  </a:lnTo>
                  <a:lnTo>
                    <a:pt x="0" y="61"/>
                  </a:lnTo>
                  <a:lnTo>
                    <a:pt x="2" y="45"/>
                  </a:lnTo>
                  <a:lnTo>
                    <a:pt x="8" y="30"/>
                  </a:lnTo>
                  <a:lnTo>
                    <a:pt x="19" y="18"/>
                  </a:lnTo>
                  <a:lnTo>
                    <a:pt x="33" y="8"/>
                  </a:lnTo>
                  <a:lnTo>
                    <a:pt x="48" y="2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0" name="Freeform 840"/>
            <p:cNvSpPr>
              <a:spLocks/>
            </p:cNvSpPr>
            <p:nvPr/>
          </p:nvSpPr>
          <p:spPr bwMode="auto">
            <a:xfrm>
              <a:off x="3567113" y="3008313"/>
              <a:ext cx="11113" cy="11113"/>
            </a:xfrm>
            <a:custGeom>
              <a:avLst/>
              <a:gdLst>
                <a:gd name="T0" fmla="*/ 66 w 130"/>
                <a:gd name="T1" fmla="*/ 0 h 124"/>
                <a:gd name="T2" fmla="*/ 83 w 130"/>
                <a:gd name="T3" fmla="*/ 2 h 124"/>
                <a:gd name="T4" fmla="*/ 99 w 130"/>
                <a:gd name="T5" fmla="*/ 8 h 124"/>
                <a:gd name="T6" fmla="*/ 111 w 130"/>
                <a:gd name="T7" fmla="*/ 18 h 124"/>
                <a:gd name="T8" fmla="*/ 122 w 130"/>
                <a:gd name="T9" fmla="*/ 30 h 124"/>
                <a:gd name="T10" fmla="*/ 128 w 130"/>
                <a:gd name="T11" fmla="*/ 45 h 124"/>
                <a:gd name="T12" fmla="*/ 130 w 130"/>
                <a:gd name="T13" fmla="*/ 61 h 124"/>
                <a:gd name="T14" fmla="*/ 128 w 130"/>
                <a:gd name="T15" fmla="*/ 78 h 124"/>
                <a:gd name="T16" fmla="*/ 122 w 130"/>
                <a:gd name="T17" fmla="*/ 93 h 124"/>
                <a:gd name="T18" fmla="*/ 111 w 130"/>
                <a:gd name="T19" fmla="*/ 105 h 124"/>
                <a:gd name="T20" fmla="*/ 99 w 130"/>
                <a:gd name="T21" fmla="*/ 115 h 124"/>
                <a:gd name="T22" fmla="*/ 83 w 130"/>
                <a:gd name="T23" fmla="*/ 121 h 124"/>
                <a:gd name="T24" fmla="*/ 66 w 130"/>
                <a:gd name="T25" fmla="*/ 124 h 124"/>
                <a:gd name="T26" fmla="*/ 49 w 130"/>
                <a:gd name="T27" fmla="*/ 121 h 124"/>
                <a:gd name="T28" fmla="*/ 33 w 130"/>
                <a:gd name="T29" fmla="*/ 115 h 124"/>
                <a:gd name="T30" fmla="*/ 19 w 130"/>
                <a:gd name="T31" fmla="*/ 105 h 124"/>
                <a:gd name="T32" fmla="*/ 10 w 130"/>
                <a:gd name="T33" fmla="*/ 93 h 124"/>
                <a:gd name="T34" fmla="*/ 3 w 130"/>
                <a:gd name="T35" fmla="*/ 78 h 124"/>
                <a:gd name="T36" fmla="*/ 0 w 130"/>
                <a:gd name="T37" fmla="*/ 61 h 124"/>
                <a:gd name="T38" fmla="*/ 3 w 130"/>
                <a:gd name="T39" fmla="*/ 45 h 124"/>
                <a:gd name="T40" fmla="*/ 10 w 130"/>
                <a:gd name="T41" fmla="*/ 30 h 124"/>
                <a:gd name="T42" fmla="*/ 19 w 130"/>
                <a:gd name="T43" fmla="*/ 18 h 124"/>
                <a:gd name="T44" fmla="*/ 33 w 130"/>
                <a:gd name="T45" fmla="*/ 8 h 124"/>
                <a:gd name="T46" fmla="*/ 49 w 130"/>
                <a:gd name="T47" fmla="*/ 2 h 124"/>
                <a:gd name="T48" fmla="*/ 66 w 130"/>
                <a:gd name="T4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0" h="124">
                  <a:moveTo>
                    <a:pt x="66" y="0"/>
                  </a:moveTo>
                  <a:lnTo>
                    <a:pt x="83" y="2"/>
                  </a:lnTo>
                  <a:lnTo>
                    <a:pt x="99" y="8"/>
                  </a:lnTo>
                  <a:lnTo>
                    <a:pt x="111" y="18"/>
                  </a:lnTo>
                  <a:lnTo>
                    <a:pt x="122" y="30"/>
                  </a:lnTo>
                  <a:lnTo>
                    <a:pt x="128" y="45"/>
                  </a:lnTo>
                  <a:lnTo>
                    <a:pt x="130" y="61"/>
                  </a:lnTo>
                  <a:lnTo>
                    <a:pt x="128" y="78"/>
                  </a:lnTo>
                  <a:lnTo>
                    <a:pt x="122" y="93"/>
                  </a:lnTo>
                  <a:lnTo>
                    <a:pt x="111" y="105"/>
                  </a:lnTo>
                  <a:lnTo>
                    <a:pt x="99" y="115"/>
                  </a:lnTo>
                  <a:lnTo>
                    <a:pt x="83" y="121"/>
                  </a:lnTo>
                  <a:lnTo>
                    <a:pt x="66" y="124"/>
                  </a:lnTo>
                  <a:lnTo>
                    <a:pt x="49" y="121"/>
                  </a:lnTo>
                  <a:lnTo>
                    <a:pt x="33" y="115"/>
                  </a:lnTo>
                  <a:lnTo>
                    <a:pt x="19" y="105"/>
                  </a:lnTo>
                  <a:lnTo>
                    <a:pt x="10" y="93"/>
                  </a:lnTo>
                  <a:lnTo>
                    <a:pt x="3" y="78"/>
                  </a:lnTo>
                  <a:lnTo>
                    <a:pt x="0" y="61"/>
                  </a:lnTo>
                  <a:lnTo>
                    <a:pt x="3" y="45"/>
                  </a:lnTo>
                  <a:lnTo>
                    <a:pt x="10" y="30"/>
                  </a:lnTo>
                  <a:lnTo>
                    <a:pt x="19" y="18"/>
                  </a:lnTo>
                  <a:lnTo>
                    <a:pt x="33" y="8"/>
                  </a:lnTo>
                  <a:lnTo>
                    <a:pt x="49" y="2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1" name="Freeform 841"/>
            <p:cNvSpPr>
              <a:spLocks/>
            </p:cNvSpPr>
            <p:nvPr/>
          </p:nvSpPr>
          <p:spPr bwMode="auto">
            <a:xfrm>
              <a:off x="3549650" y="3008313"/>
              <a:ext cx="11113" cy="11113"/>
            </a:xfrm>
            <a:custGeom>
              <a:avLst/>
              <a:gdLst>
                <a:gd name="T0" fmla="*/ 65 w 130"/>
                <a:gd name="T1" fmla="*/ 0 h 124"/>
                <a:gd name="T2" fmla="*/ 82 w 130"/>
                <a:gd name="T3" fmla="*/ 2 h 124"/>
                <a:gd name="T4" fmla="*/ 98 w 130"/>
                <a:gd name="T5" fmla="*/ 8 h 124"/>
                <a:gd name="T6" fmla="*/ 111 w 130"/>
                <a:gd name="T7" fmla="*/ 18 h 124"/>
                <a:gd name="T8" fmla="*/ 121 w 130"/>
                <a:gd name="T9" fmla="*/ 30 h 124"/>
                <a:gd name="T10" fmla="*/ 128 w 130"/>
                <a:gd name="T11" fmla="*/ 45 h 124"/>
                <a:gd name="T12" fmla="*/ 130 w 130"/>
                <a:gd name="T13" fmla="*/ 61 h 124"/>
                <a:gd name="T14" fmla="*/ 128 w 130"/>
                <a:gd name="T15" fmla="*/ 78 h 124"/>
                <a:gd name="T16" fmla="*/ 121 w 130"/>
                <a:gd name="T17" fmla="*/ 93 h 124"/>
                <a:gd name="T18" fmla="*/ 111 w 130"/>
                <a:gd name="T19" fmla="*/ 105 h 124"/>
                <a:gd name="T20" fmla="*/ 98 w 130"/>
                <a:gd name="T21" fmla="*/ 115 h 124"/>
                <a:gd name="T22" fmla="*/ 82 w 130"/>
                <a:gd name="T23" fmla="*/ 121 h 124"/>
                <a:gd name="T24" fmla="*/ 65 w 130"/>
                <a:gd name="T25" fmla="*/ 124 h 124"/>
                <a:gd name="T26" fmla="*/ 47 w 130"/>
                <a:gd name="T27" fmla="*/ 121 h 124"/>
                <a:gd name="T28" fmla="*/ 33 w 130"/>
                <a:gd name="T29" fmla="*/ 115 h 124"/>
                <a:gd name="T30" fmla="*/ 19 w 130"/>
                <a:gd name="T31" fmla="*/ 105 h 124"/>
                <a:gd name="T32" fmla="*/ 9 w 130"/>
                <a:gd name="T33" fmla="*/ 93 h 124"/>
                <a:gd name="T34" fmla="*/ 2 w 130"/>
                <a:gd name="T35" fmla="*/ 78 h 124"/>
                <a:gd name="T36" fmla="*/ 0 w 130"/>
                <a:gd name="T37" fmla="*/ 61 h 124"/>
                <a:gd name="T38" fmla="*/ 2 w 130"/>
                <a:gd name="T39" fmla="*/ 45 h 124"/>
                <a:gd name="T40" fmla="*/ 9 w 130"/>
                <a:gd name="T41" fmla="*/ 30 h 124"/>
                <a:gd name="T42" fmla="*/ 19 w 130"/>
                <a:gd name="T43" fmla="*/ 18 h 124"/>
                <a:gd name="T44" fmla="*/ 33 w 130"/>
                <a:gd name="T45" fmla="*/ 8 h 124"/>
                <a:gd name="T46" fmla="*/ 47 w 130"/>
                <a:gd name="T47" fmla="*/ 2 h 124"/>
                <a:gd name="T48" fmla="*/ 65 w 130"/>
                <a:gd name="T4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0" h="124">
                  <a:moveTo>
                    <a:pt x="65" y="0"/>
                  </a:moveTo>
                  <a:lnTo>
                    <a:pt x="82" y="2"/>
                  </a:lnTo>
                  <a:lnTo>
                    <a:pt x="98" y="8"/>
                  </a:lnTo>
                  <a:lnTo>
                    <a:pt x="111" y="18"/>
                  </a:lnTo>
                  <a:lnTo>
                    <a:pt x="121" y="30"/>
                  </a:lnTo>
                  <a:lnTo>
                    <a:pt x="128" y="45"/>
                  </a:lnTo>
                  <a:lnTo>
                    <a:pt x="130" y="61"/>
                  </a:lnTo>
                  <a:lnTo>
                    <a:pt x="128" y="78"/>
                  </a:lnTo>
                  <a:lnTo>
                    <a:pt x="121" y="93"/>
                  </a:lnTo>
                  <a:lnTo>
                    <a:pt x="111" y="105"/>
                  </a:lnTo>
                  <a:lnTo>
                    <a:pt x="98" y="115"/>
                  </a:lnTo>
                  <a:lnTo>
                    <a:pt x="82" y="121"/>
                  </a:lnTo>
                  <a:lnTo>
                    <a:pt x="65" y="124"/>
                  </a:lnTo>
                  <a:lnTo>
                    <a:pt x="47" y="121"/>
                  </a:lnTo>
                  <a:lnTo>
                    <a:pt x="33" y="115"/>
                  </a:lnTo>
                  <a:lnTo>
                    <a:pt x="19" y="105"/>
                  </a:lnTo>
                  <a:lnTo>
                    <a:pt x="9" y="93"/>
                  </a:lnTo>
                  <a:lnTo>
                    <a:pt x="2" y="78"/>
                  </a:lnTo>
                  <a:lnTo>
                    <a:pt x="0" y="61"/>
                  </a:lnTo>
                  <a:lnTo>
                    <a:pt x="2" y="45"/>
                  </a:lnTo>
                  <a:lnTo>
                    <a:pt x="9" y="30"/>
                  </a:lnTo>
                  <a:lnTo>
                    <a:pt x="19" y="18"/>
                  </a:lnTo>
                  <a:lnTo>
                    <a:pt x="33" y="8"/>
                  </a:lnTo>
                  <a:lnTo>
                    <a:pt x="47" y="2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2" name="Freeform 842"/>
            <p:cNvSpPr>
              <a:spLocks/>
            </p:cNvSpPr>
            <p:nvPr/>
          </p:nvSpPr>
          <p:spPr bwMode="auto">
            <a:xfrm>
              <a:off x="3582988" y="2940051"/>
              <a:ext cx="12700" cy="12700"/>
            </a:xfrm>
            <a:custGeom>
              <a:avLst/>
              <a:gdLst>
                <a:gd name="T0" fmla="*/ 65 w 131"/>
                <a:gd name="T1" fmla="*/ 0 h 124"/>
                <a:gd name="T2" fmla="*/ 83 w 131"/>
                <a:gd name="T3" fmla="*/ 2 h 124"/>
                <a:gd name="T4" fmla="*/ 98 w 131"/>
                <a:gd name="T5" fmla="*/ 8 h 124"/>
                <a:gd name="T6" fmla="*/ 112 w 131"/>
                <a:gd name="T7" fmla="*/ 18 h 124"/>
                <a:gd name="T8" fmla="*/ 121 w 131"/>
                <a:gd name="T9" fmla="*/ 30 h 124"/>
                <a:gd name="T10" fmla="*/ 128 w 131"/>
                <a:gd name="T11" fmla="*/ 45 h 124"/>
                <a:gd name="T12" fmla="*/ 131 w 131"/>
                <a:gd name="T13" fmla="*/ 61 h 124"/>
                <a:gd name="T14" fmla="*/ 128 w 131"/>
                <a:gd name="T15" fmla="*/ 78 h 124"/>
                <a:gd name="T16" fmla="*/ 121 w 131"/>
                <a:gd name="T17" fmla="*/ 93 h 124"/>
                <a:gd name="T18" fmla="*/ 112 w 131"/>
                <a:gd name="T19" fmla="*/ 106 h 124"/>
                <a:gd name="T20" fmla="*/ 98 w 131"/>
                <a:gd name="T21" fmla="*/ 115 h 124"/>
                <a:gd name="T22" fmla="*/ 82 w 131"/>
                <a:gd name="T23" fmla="*/ 122 h 124"/>
                <a:gd name="T24" fmla="*/ 65 w 131"/>
                <a:gd name="T25" fmla="*/ 124 h 124"/>
                <a:gd name="T26" fmla="*/ 48 w 131"/>
                <a:gd name="T27" fmla="*/ 122 h 124"/>
                <a:gd name="T28" fmla="*/ 33 w 131"/>
                <a:gd name="T29" fmla="*/ 115 h 124"/>
                <a:gd name="T30" fmla="*/ 19 w 131"/>
                <a:gd name="T31" fmla="*/ 106 h 124"/>
                <a:gd name="T32" fmla="*/ 8 w 131"/>
                <a:gd name="T33" fmla="*/ 93 h 124"/>
                <a:gd name="T34" fmla="*/ 2 w 131"/>
                <a:gd name="T35" fmla="*/ 78 h 124"/>
                <a:gd name="T36" fmla="*/ 0 w 131"/>
                <a:gd name="T37" fmla="*/ 61 h 124"/>
                <a:gd name="T38" fmla="*/ 2 w 131"/>
                <a:gd name="T39" fmla="*/ 45 h 124"/>
                <a:gd name="T40" fmla="*/ 8 w 131"/>
                <a:gd name="T41" fmla="*/ 30 h 124"/>
                <a:gd name="T42" fmla="*/ 19 w 131"/>
                <a:gd name="T43" fmla="*/ 18 h 124"/>
                <a:gd name="T44" fmla="*/ 33 w 131"/>
                <a:gd name="T45" fmla="*/ 8 h 124"/>
                <a:gd name="T46" fmla="*/ 48 w 131"/>
                <a:gd name="T47" fmla="*/ 2 h 124"/>
                <a:gd name="T48" fmla="*/ 65 w 131"/>
                <a:gd name="T4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1" h="124">
                  <a:moveTo>
                    <a:pt x="65" y="0"/>
                  </a:moveTo>
                  <a:lnTo>
                    <a:pt x="83" y="2"/>
                  </a:lnTo>
                  <a:lnTo>
                    <a:pt x="98" y="8"/>
                  </a:lnTo>
                  <a:lnTo>
                    <a:pt x="112" y="18"/>
                  </a:lnTo>
                  <a:lnTo>
                    <a:pt x="121" y="30"/>
                  </a:lnTo>
                  <a:lnTo>
                    <a:pt x="128" y="45"/>
                  </a:lnTo>
                  <a:lnTo>
                    <a:pt x="131" y="61"/>
                  </a:lnTo>
                  <a:lnTo>
                    <a:pt x="128" y="78"/>
                  </a:lnTo>
                  <a:lnTo>
                    <a:pt x="121" y="93"/>
                  </a:lnTo>
                  <a:lnTo>
                    <a:pt x="112" y="106"/>
                  </a:lnTo>
                  <a:lnTo>
                    <a:pt x="98" y="115"/>
                  </a:lnTo>
                  <a:lnTo>
                    <a:pt x="82" y="122"/>
                  </a:lnTo>
                  <a:lnTo>
                    <a:pt x="65" y="124"/>
                  </a:lnTo>
                  <a:lnTo>
                    <a:pt x="48" y="122"/>
                  </a:lnTo>
                  <a:lnTo>
                    <a:pt x="33" y="115"/>
                  </a:lnTo>
                  <a:lnTo>
                    <a:pt x="19" y="106"/>
                  </a:lnTo>
                  <a:lnTo>
                    <a:pt x="8" y="93"/>
                  </a:lnTo>
                  <a:lnTo>
                    <a:pt x="2" y="78"/>
                  </a:lnTo>
                  <a:lnTo>
                    <a:pt x="0" y="61"/>
                  </a:lnTo>
                  <a:lnTo>
                    <a:pt x="2" y="45"/>
                  </a:lnTo>
                  <a:lnTo>
                    <a:pt x="8" y="30"/>
                  </a:lnTo>
                  <a:lnTo>
                    <a:pt x="19" y="18"/>
                  </a:lnTo>
                  <a:lnTo>
                    <a:pt x="33" y="8"/>
                  </a:lnTo>
                  <a:lnTo>
                    <a:pt x="48" y="2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3" name="Freeform 843"/>
            <p:cNvSpPr>
              <a:spLocks/>
            </p:cNvSpPr>
            <p:nvPr/>
          </p:nvSpPr>
          <p:spPr bwMode="auto">
            <a:xfrm>
              <a:off x="3567113" y="2940051"/>
              <a:ext cx="11113" cy="12700"/>
            </a:xfrm>
            <a:custGeom>
              <a:avLst/>
              <a:gdLst>
                <a:gd name="T0" fmla="*/ 66 w 130"/>
                <a:gd name="T1" fmla="*/ 0 h 123"/>
                <a:gd name="T2" fmla="*/ 83 w 130"/>
                <a:gd name="T3" fmla="*/ 2 h 123"/>
                <a:gd name="T4" fmla="*/ 99 w 130"/>
                <a:gd name="T5" fmla="*/ 8 h 123"/>
                <a:gd name="T6" fmla="*/ 111 w 130"/>
                <a:gd name="T7" fmla="*/ 18 h 123"/>
                <a:gd name="T8" fmla="*/ 122 w 130"/>
                <a:gd name="T9" fmla="*/ 30 h 123"/>
                <a:gd name="T10" fmla="*/ 128 w 130"/>
                <a:gd name="T11" fmla="*/ 45 h 123"/>
                <a:gd name="T12" fmla="*/ 130 w 130"/>
                <a:gd name="T13" fmla="*/ 61 h 123"/>
                <a:gd name="T14" fmla="*/ 128 w 130"/>
                <a:gd name="T15" fmla="*/ 77 h 123"/>
                <a:gd name="T16" fmla="*/ 122 w 130"/>
                <a:gd name="T17" fmla="*/ 93 h 123"/>
                <a:gd name="T18" fmla="*/ 111 w 130"/>
                <a:gd name="T19" fmla="*/ 105 h 123"/>
                <a:gd name="T20" fmla="*/ 99 w 130"/>
                <a:gd name="T21" fmla="*/ 115 h 123"/>
                <a:gd name="T22" fmla="*/ 83 w 130"/>
                <a:gd name="T23" fmla="*/ 121 h 123"/>
                <a:gd name="T24" fmla="*/ 66 w 130"/>
                <a:gd name="T25" fmla="*/ 123 h 123"/>
                <a:gd name="T26" fmla="*/ 49 w 130"/>
                <a:gd name="T27" fmla="*/ 121 h 123"/>
                <a:gd name="T28" fmla="*/ 33 w 130"/>
                <a:gd name="T29" fmla="*/ 115 h 123"/>
                <a:gd name="T30" fmla="*/ 19 w 130"/>
                <a:gd name="T31" fmla="*/ 105 h 123"/>
                <a:gd name="T32" fmla="*/ 10 w 130"/>
                <a:gd name="T33" fmla="*/ 93 h 123"/>
                <a:gd name="T34" fmla="*/ 3 w 130"/>
                <a:gd name="T35" fmla="*/ 77 h 123"/>
                <a:gd name="T36" fmla="*/ 0 w 130"/>
                <a:gd name="T37" fmla="*/ 61 h 123"/>
                <a:gd name="T38" fmla="*/ 3 w 130"/>
                <a:gd name="T39" fmla="*/ 45 h 123"/>
                <a:gd name="T40" fmla="*/ 10 w 130"/>
                <a:gd name="T41" fmla="*/ 30 h 123"/>
                <a:gd name="T42" fmla="*/ 19 w 130"/>
                <a:gd name="T43" fmla="*/ 18 h 123"/>
                <a:gd name="T44" fmla="*/ 33 w 130"/>
                <a:gd name="T45" fmla="*/ 8 h 123"/>
                <a:gd name="T46" fmla="*/ 49 w 130"/>
                <a:gd name="T47" fmla="*/ 2 h 123"/>
                <a:gd name="T48" fmla="*/ 66 w 130"/>
                <a:gd name="T4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0" h="123">
                  <a:moveTo>
                    <a:pt x="66" y="0"/>
                  </a:moveTo>
                  <a:lnTo>
                    <a:pt x="83" y="2"/>
                  </a:lnTo>
                  <a:lnTo>
                    <a:pt x="99" y="8"/>
                  </a:lnTo>
                  <a:lnTo>
                    <a:pt x="111" y="18"/>
                  </a:lnTo>
                  <a:lnTo>
                    <a:pt x="122" y="30"/>
                  </a:lnTo>
                  <a:lnTo>
                    <a:pt x="128" y="45"/>
                  </a:lnTo>
                  <a:lnTo>
                    <a:pt x="130" y="61"/>
                  </a:lnTo>
                  <a:lnTo>
                    <a:pt x="128" y="77"/>
                  </a:lnTo>
                  <a:lnTo>
                    <a:pt x="122" y="93"/>
                  </a:lnTo>
                  <a:lnTo>
                    <a:pt x="111" y="105"/>
                  </a:lnTo>
                  <a:lnTo>
                    <a:pt x="99" y="115"/>
                  </a:lnTo>
                  <a:lnTo>
                    <a:pt x="83" y="121"/>
                  </a:lnTo>
                  <a:lnTo>
                    <a:pt x="66" y="123"/>
                  </a:lnTo>
                  <a:lnTo>
                    <a:pt x="49" y="121"/>
                  </a:lnTo>
                  <a:lnTo>
                    <a:pt x="33" y="115"/>
                  </a:lnTo>
                  <a:lnTo>
                    <a:pt x="19" y="105"/>
                  </a:lnTo>
                  <a:lnTo>
                    <a:pt x="10" y="93"/>
                  </a:lnTo>
                  <a:lnTo>
                    <a:pt x="3" y="77"/>
                  </a:lnTo>
                  <a:lnTo>
                    <a:pt x="0" y="61"/>
                  </a:lnTo>
                  <a:lnTo>
                    <a:pt x="3" y="45"/>
                  </a:lnTo>
                  <a:lnTo>
                    <a:pt x="10" y="30"/>
                  </a:lnTo>
                  <a:lnTo>
                    <a:pt x="19" y="18"/>
                  </a:lnTo>
                  <a:lnTo>
                    <a:pt x="33" y="8"/>
                  </a:lnTo>
                  <a:lnTo>
                    <a:pt x="49" y="2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4" name="Freeform 844"/>
            <p:cNvSpPr>
              <a:spLocks/>
            </p:cNvSpPr>
            <p:nvPr/>
          </p:nvSpPr>
          <p:spPr bwMode="auto">
            <a:xfrm>
              <a:off x="3549650" y="2940051"/>
              <a:ext cx="11113" cy="12700"/>
            </a:xfrm>
            <a:custGeom>
              <a:avLst/>
              <a:gdLst>
                <a:gd name="T0" fmla="*/ 65 w 130"/>
                <a:gd name="T1" fmla="*/ 0 h 123"/>
                <a:gd name="T2" fmla="*/ 82 w 130"/>
                <a:gd name="T3" fmla="*/ 2 h 123"/>
                <a:gd name="T4" fmla="*/ 98 w 130"/>
                <a:gd name="T5" fmla="*/ 8 h 123"/>
                <a:gd name="T6" fmla="*/ 111 w 130"/>
                <a:gd name="T7" fmla="*/ 18 h 123"/>
                <a:gd name="T8" fmla="*/ 121 w 130"/>
                <a:gd name="T9" fmla="*/ 30 h 123"/>
                <a:gd name="T10" fmla="*/ 128 w 130"/>
                <a:gd name="T11" fmla="*/ 45 h 123"/>
                <a:gd name="T12" fmla="*/ 130 w 130"/>
                <a:gd name="T13" fmla="*/ 61 h 123"/>
                <a:gd name="T14" fmla="*/ 128 w 130"/>
                <a:gd name="T15" fmla="*/ 77 h 123"/>
                <a:gd name="T16" fmla="*/ 121 w 130"/>
                <a:gd name="T17" fmla="*/ 93 h 123"/>
                <a:gd name="T18" fmla="*/ 111 w 130"/>
                <a:gd name="T19" fmla="*/ 105 h 123"/>
                <a:gd name="T20" fmla="*/ 98 w 130"/>
                <a:gd name="T21" fmla="*/ 115 h 123"/>
                <a:gd name="T22" fmla="*/ 82 w 130"/>
                <a:gd name="T23" fmla="*/ 121 h 123"/>
                <a:gd name="T24" fmla="*/ 65 w 130"/>
                <a:gd name="T25" fmla="*/ 123 h 123"/>
                <a:gd name="T26" fmla="*/ 47 w 130"/>
                <a:gd name="T27" fmla="*/ 121 h 123"/>
                <a:gd name="T28" fmla="*/ 33 w 130"/>
                <a:gd name="T29" fmla="*/ 115 h 123"/>
                <a:gd name="T30" fmla="*/ 19 w 130"/>
                <a:gd name="T31" fmla="*/ 105 h 123"/>
                <a:gd name="T32" fmla="*/ 9 w 130"/>
                <a:gd name="T33" fmla="*/ 93 h 123"/>
                <a:gd name="T34" fmla="*/ 2 w 130"/>
                <a:gd name="T35" fmla="*/ 77 h 123"/>
                <a:gd name="T36" fmla="*/ 0 w 130"/>
                <a:gd name="T37" fmla="*/ 61 h 123"/>
                <a:gd name="T38" fmla="*/ 2 w 130"/>
                <a:gd name="T39" fmla="*/ 45 h 123"/>
                <a:gd name="T40" fmla="*/ 9 w 130"/>
                <a:gd name="T41" fmla="*/ 30 h 123"/>
                <a:gd name="T42" fmla="*/ 19 w 130"/>
                <a:gd name="T43" fmla="*/ 18 h 123"/>
                <a:gd name="T44" fmla="*/ 33 w 130"/>
                <a:gd name="T45" fmla="*/ 8 h 123"/>
                <a:gd name="T46" fmla="*/ 47 w 130"/>
                <a:gd name="T47" fmla="*/ 2 h 123"/>
                <a:gd name="T48" fmla="*/ 65 w 130"/>
                <a:gd name="T4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0" h="123">
                  <a:moveTo>
                    <a:pt x="65" y="0"/>
                  </a:moveTo>
                  <a:lnTo>
                    <a:pt x="82" y="2"/>
                  </a:lnTo>
                  <a:lnTo>
                    <a:pt x="98" y="8"/>
                  </a:lnTo>
                  <a:lnTo>
                    <a:pt x="111" y="18"/>
                  </a:lnTo>
                  <a:lnTo>
                    <a:pt x="121" y="30"/>
                  </a:lnTo>
                  <a:lnTo>
                    <a:pt x="128" y="45"/>
                  </a:lnTo>
                  <a:lnTo>
                    <a:pt x="130" y="61"/>
                  </a:lnTo>
                  <a:lnTo>
                    <a:pt x="128" y="77"/>
                  </a:lnTo>
                  <a:lnTo>
                    <a:pt x="121" y="93"/>
                  </a:lnTo>
                  <a:lnTo>
                    <a:pt x="111" y="105"/>
                  </a:lnTo>
                  <a:lnTo>
                    <a:pt x="98" y="115"/>
                  </a:lnTo>
                  <a:lnTo>
                    <a:pt x="82" y="121"/>
                  </a:lnTo>
                  <a:lnTo>
                    <a:pt x="65" y="123"/>
                  </a:lnTo>
                  <a:lnTo>
                    <a:pt x="47" y="121"/>
                  </a:lnTo>
                  <a:lnTo>
                    <a:pt x="33" y="115"/>
                  </a:lnTo>
                  <a:lnTo>
                    <a:pt x="19" y="105"/>
                  </a:lnTo>
                  <a:lnTo>
                    <a:pt x="9" y="93"/>
                  </a:lnTo>
                  <a:lnTo>
                    <a:pt x="2" y="77"/>
                  </a:lnTo>
                  <a:lnTo>
                    <a:pt x="0" y="61"/>
                  </a:lnTo>
                  <a:lnTo>
                    <a:pt x="2" y="45"/>
                  </a:lnTo>
                  <a:lnTo>
                    <a:pt x="9" y="30"/>
                  </a:lnTo>
                  <a:lnTo>
                    <a:pt x="19" y="18"/>
                  </a:lnTo>
                  <a:lnTo>
                    <a:pt x="33" y="8"/>
                  </a:lnTo>
                  <a:lnTo>
                    <a:pt x="47" y="2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5" name="Freeform 845"/>
            <p:cNvSpPr>
              <a:spLocks/>
            </p:cNvSpPr>
            <p:nvPr/>
          </p:nvSpPr>
          <p:spPr bwMode="auto">
            <a:xfrm>
              <a:off x="3603625" y="2932113"/>
              <a:ext cx="38100" cy="28575"/>
            </a:xfrm>
            <a:custGeom>
              <a:avLst/>
              <a:gdLst>
                <a:gd name="T0" fmla="*/ 366 w 418"/>
                <a:gd name="T1" fmla="*/ 0 h 300"/>
                <a:gd name="T2" fmla="*/ 380 w 418"/>
                <a:gd name="T3" fmla="*/ 0 h 300"/>
                <a:gd name="T4" fmla="*/ 393 w 418"/>
                <a:gd name="T5" fmla="*/ 4 h 300"/>
                <a:gd name="T6" fmla="*/ 405 w 418"/>
                <a:gd name="T7" fmla="*/ 12 h 300"/>
                <a:gd name="T8" fmla="*/ 413 w 418"/>
                <a:gd name="T9" fmla="*/ 23 h 300"/>
                <a:gd name="T10" fmla="*/ 418 w 418"/>
                <a:gd name="T11" fmla="*/ 35 h 300"/>
                <a:gd name="T12" fmla="*/ 418 w 418"/>
                <a:gd name="T13" fmla="*/ 49 h 300"/>
                <a:gd name="T14" fmla="*/ 413 w 418"/>
                <a:gd name="T15" fmla="*/ 62 h 300"/>
                <a:gd name="T16" fmla="*/ 405 w 418"/>
                <a:gd name="T17" fmla="*/ 73 h 300"/>
                <a:gd name="T18" fmla="*/ 180 w 418"/>
                <a:gd name="T19" fmla="*/ 288 h 300"/>
                <a:gd name="T20" fmla="*/ 177 w 418"/>
                <a:gd name="T21" fmla="*/ 289 h 300"/>
                <a:gd name="T22" fmla="*/ 176 w 418"/>
                <a:gd name="T23" fmla="*/ 290 h 300"/>
                <a:gd name="T24" fmla="*/ 175 w 418"/>
                <a:gd name="T25" fmla="*/ 290 h 300"/>
                <a:gd name="T26" fmla="*/ 162 w 418"/>
                <a:gd name="T27" fmla="*/ 297 h 300"/>
                <a:gd name="T28" fmla="*/ 147 w 418"/>
                <a:gd name="T29" fmla="*/ 300 h 300"/>
                <a:gd name="T30" fmla="*/ 135 w 418"/>
                <a:gd name="T31" fmla="*/ 298 h 300"/>
                <a:gd name="T32" fmla="*/ 125 w 418"/>
                <a:gd name="T33" fmla="*/ 294 h 300"/>
                <a:gd name="T34" fmla="*/ 115 w 418"/>
                <a:gd name="T35" fmla="*/ 287 h 300"/>
                <a:gd name="T36" fmla="*/ 12 w 418"/>
                <a:gd name="T37" fmla="*/ 190 h 300"/>
                <a:gd name="T38" fmla="*/ 4 w 418"/>
                <a:gd name="T39" fmla="*/ 179 h 300"/>
                <a:gd name="T40" fmla="*/ 0 w 418"/>
                <a:gd name="T41" fmla="*/ 166 h 300"/>
                <a:gd name="T42" fmla="*/ 0 w 418"/>
                <a:gd name="T43" fmla="*/ 153 h 300"/>
                <a:gd name="T44" fmla="*/ 4 w 418"/>
                <a:gd name="T45" fmla="*/ 140 h 300"/>
                <a:gd name="T46" fmla="*/ 12 w 418"/>
                <a:gd name="T47" fmla="*/ 129 h 300"/>
                <a:gd name="T48" fmla="*/ 24 w 418"/>
                <a:gd name="T49" fmla="*/ 121 h 300"/>
                <a:gd name="T50" fmla="*/ 38 w 418"/>
                <a:gd name="T51" fmla="*/ 117 h 300"/>
                <a:gd name="T52" fmla="*/ 52 w 418"/>
                <a:gd name="T53" fmla="*/ 117 h 300"/>
                <a:gd name="T54" fmla="*/ 65 w 418"/>
                <a:gd name="T55" fmla="*/ 121 h 300"/>
                <a:gd name="T56" fmla="*/ 77 w 418"/>
                <a:gd name="T57" fmla="*/ 129 h 300"/>
                <a:gd name="T58" fmla="*/ 147 w 418"/>
                <a:gd name="T59" fmla="*/ 196 h 300"/>
                <a:gd name="T60" fmla="*/ 340 w 418"/>
                <a:gd name="T61" fmla="*/ 12 h 300"/>
                <a:gd name="T62" fmla="*/ 352 w 418"/>
                <a:gd name="T63" fmla="*/ 4 h 300"/>
                <a:gd name="T64" fmla="*/ 366 w 418"/>
                <a:gd name="T65" fmla="*/ 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18" h="300">
                  <a:moveTo>
                    <a:pt x="366" y="0"/>
                  </a:moveTo>
                  <a:lnTo>
                    <a:pt x="380" y="0"/>
                  </a:lnTo>
                  <a:lnTo>
                    <a:pt x="393" y="4"/>
                  </a:lnTo>
                  <a:lnTo>
                    <a:pt x="405" y="12"/>
                  </a:lnTo>
                  <a:lnTo>
                    <a:pt x="413" y="23"/>
                  </a:lnTo>
                  <a:lnTo>
                    <a:pt x="418" y="35"/>
                  </a:lnTo>
                  <a:lnTo>
                    <a:pt x="418" y="49"/>
                  </a:lnTo>
                  <a:lnTo>
                    <a:pt x="413" y="62"/>
                  </a:lnTo>
                  <a:lnTo>
                    <a:pt x="405" y="73"/>
                  </a:lnTo>
                  <a:lnTo>
                    <a:pt x="180" y="288"/>
                  </a:lnTo>
                  <a:lnTo>
                    <a:pt x="177" y="289"/>
                  </a:lnTo>
                  <a:lnTo>
                    <a:pt x="176" y="290"/>
                  </a:lnTo>
                  <a:lnTo>
                    <a:pt x="175" y="290"/>
                  </a:lnTo>
                  <a:lnTo>
                    <a:pt x="162" y="297"/>
                  </a:lnTo>
                  <a:lnTo>
                    <a:pt x="147" y="300"/>
                  </a:lnTo>
                  <a:lnTo>
                    <a:pt x="135" y="298"/>
                  </a:lnTo>
                  <a:lnTo>
                    <a:pt x="125" y="294"/>
                  </a:lnTo>
                  <a:lnTo>
                    <a:pt x="115" y="287"/>
                  </a:lnTo>
                  <a:lnTo>
                    <a:pt x="12" y="190"/>
                  </a:lnTo>
                  <a:lnTo>
                    <a:pt x="4" y="179"/>
                  </a:lnTo>
                  <a:lnTo>
                    <a:pt x="0" y="166"/>
                  </a:lnTo>
                  <a:lnTo>
                    <a:pt x="0" y="153"/>
                  </a:lnTo>
                  <a:lnTo>
                    <a:pt x="4" y="140"/>
                  </a:lnTo>
                  <a:lnTo>
                    <a:pt x="12" y="129"/>
                  </a:lnTo>
                  <a:lnTo>
                    <a:pt x="24" y="121"/>
                  </a:lnTo>
                  <a:lnTo>
                    <a:pt x="38" y="117"/>
                  </a:lnTo>
                  <a:lnTo>
                    <a:pt x="52" y="117"/>
                  </a:lnTo>
                  <a:lnTo>
                    <a:pt x="65" y="121"/>
                  </a:lnTo>
                  <a:lnTo>
                    <a:pt x="77" y="129"/>
                  </a:lnTo>
                  <a:lnTo>
                    <a:pt x="147" y="196"/>
                  </a:lnTo>
                  <a:lnTo>
                    <a:pt x="340" y="12"/>
                  </a:lnTo>
                  <a:lnTo>
                    <a:pt x="352" y="4"/>
                  </a:lnTo>
                  <a:lnTo>
                    <a:pt x="3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6" name="Freeform 846"/>
            <p:cNvSpPr>
              <a:spLocks/>
            </p:cNvSpPr>
            <p:nvPr/>
          </p:nvSpPr>
          <p:spPr bwMode="auto">
            <a:xfrm>
              <a:off x="3605213" y="2998788"/>
              <a:ext cx="30163" cy="30163"/>
            </a:xfrm>
            <a:custGeom>
              <a:avLst/>
              <a:gdLst>
                <a:gd name="T0" fmla="*/ 38 w 338"/>
                <a:gd name="T1" fmla="*/ 0 h 321"/>
                <a:gd name="T2" fmla="*/ 52 w 338"/>
                <a:gd name="T3" fmla="*/ 0 h 321"/>
                <a:gd name="T4" fmla="*/ 65 w 338"/>
                <a:gd name="T5" fmla="*/ 4 h 321"/>
                <a:gd name="T6" fmla="*/ 77 w 338"/>
                <a:gd name="T7" fmla="*/ 12 h 321"/>
                <a:gd name="T8" fmla="*/ 169 w 338"/>
                <a:gd name="T9" fmla="*/ 99 h 321"/>
                <a:gd name="T10" fmla="*/ 261 w 338"/>
                <a:gd name="T11" fmla="*/ 12 h 321"/>
                <a:gd name="T12" fmla="*/ 273 w 338"/>
                <a:gd name="T13" fmla="*/ 4 h 321"/>
                <a:gd name="T14" fmla="*/ 286 w 338"/>
                <a:gd name="T15" fmla="*/ 0 h 321"/>
                <a:gd name="T16" fmla="*/ 300 w 338"/>
                <a:gd name="T17" fmla="*/ 0 h 321"/>
                <a:gd name="T18" fmla="*/ 314 w 338"/>
                <a:gd name="T19" fmla="*/ 4 h 321"/>
                <a:gd name="T20" fmla="*/ 326 w 338"/>
                <a:gd name="T21" fmla="*/ 12 h 321"/>
                <a:gd name="T22" fmla="*/ 334 w 338"/>
                <a:gd name="T23" fmla="*/ 23 h 321"/>
                <a:gd name="T24" fmla="*/ 338 w 338"/>
                <a:gd name="T25" fmla="*/ 36 h 321"/>
                <a:gd name="T26" fmla="*/ 338 w 338"/>
                <a:gd name="T27" fmla="*/ 49 h 321"/>
                <a:gd name="T28" fmla="*/ 334 w 338"/>
                <a:gd name="T29" fmla="*/ 61 h 321"/>
                <a:gd name="T30" fmla="*/ 326 w 338"/>
                <a:gd name="T31" fmla="*/ 73 h 321"/>
                <a:gd name="T32" fmla="*/ 234 w 338"/>
                <a:gd name="T33" fmla="*/ 160 h 321"/>
                <a:gd name="T34" fmla="*/ 326 w 338"/>
                <a:gd name="T35" fmla="*/ 248 h 321"/>
                <a:gd name="T36" fmla="*/ 334 w 338"/>
                <a:gd name="T37" fmla="*/ 259 h 321"/>
                <a:gd name="T38" fmla="*/ 338 w 338"/>
                <a:gd name="T39" fmla="*/ 272 h 321"/>
                <a:gd name="T40" fmla="*/ 338 w 338"/>
                <a:gd name="T41" fmla="*/ 285 h 321"/>
                <a:gd name="T42" fmla="*/ 334 w 338"/>
                <a:gd name="T43" fmla="*/ 297 h 321"/>
                <a:gd name="T44" fmla="*/ 326 w 338"/>
                <a:gd name="T45" fmla="*/ 309 h 321"/>
                <a:gd name="T46" fmla="*/ 316 w 338"/>
                <a:gd name="T47" fmla="*/ 316 h 321"/>
                <a:gd name="T48" fmla="*/ 304 w 338"/>
                <a:gd name="T49" fmla="*/ 320 h 321"/>
                <a:gd name="T50" fmla="*/ 294 w 338"/>
                <a:gd name="T51" fmla="*/ 321 h 321"/>
                <a:gd name="T52" fmla="*/ 282 w 338"/>
                <a:gd name="T53" fmla="*/ 320 h 321"/>
                <a:gd name="T54" fmla="*/ 271 w 338"/>
                <a:gd name="T55" fmla="*/ 316 h 321"/>
                <a:gd name="T56" fmla="*/ 261 w 338"/>
                <a:gd name="T57" fmla="*/ 309 h 321"/>
                <a:gd name="T58" fmla="*/ 169 w 338"/>
                <a:gd name="T59" fmla="*/ 222 h 321"/>
                <a:gd name="T60" fmla="*/ 77 w 338"/>
                <a:gd name="T61" fmla="*/ 309 h 321"/>
                <a:gd name="T62" fmla="*/ 67 w 338"/>
                <a:gd name="T63" fmla="*/ 316 h 321"/>
                <a:gd name="T64" fmla="*/ 56 w 338"/>
                <a:gd name="T65" fmla="*/ 320 h 321"/>
                <a:gd name="T66" fmla="*/ 45 w 338"/>
                <a:gd name="T67" fmla="*/ 321 h 321"/>
                <a:gd name="T68" fmla="*/ 34 w 338"/>
                <a:gd name="T69" fmla="*/ 320 h 321"/>
                <a:gd name="T70" fmla="*/ 22 w 338"/>
                <a:gd name="T71" fmla="*/ 316 h 321"/>
                <a:gd name="T72" fmla="*/ 12 w 338"/>
                <a:gd name="T73" fmla="*/ 309 h 321"/>
                <a:gd name="T74" fmla="*/ 4 w 338"/>
                <a:gd name="T75" fmla="*/ 297 h 321"/>
                <a:gd name="T76" fmla="*/ 0 w 338"/>
                <a:gd name="T77" fmla="*/ 285 h 321"/>
                <a:gd name="T78" fmla="*/ 0 w 338"/>
                <a:gd name="T79" fmla="*/ 272 h 321"/>
                <a:gd name="T80" fmla="*/ 4 w 338"/>
                <a:gd name="T81" fmla="*/ 259 h 321"/>
                <a:gd name="T82" fmla="*/ 12 w 338"/>
                <a:gd name="T83" fmla="*/ 248 h 321"/>
                <a:gd name="T84" fmla="*/ 104 w 338"/>
                <a:gd name="T85" fmla="*/ 160 h 321"/>
                <a:gd name="T86" fmla="*/ 12 w 338"/>
                <a:gd name="T87" fmla="*/ 73 h 321"/>
                <a:gd name="T88" fmla="*/ 4 w 338"/>
                <a:gd name="T89" fmla="*/ 61 h 321"/>
                <a:gd name="T90" fmla="*/ 0 w 338"/>
                <a:gd name="T91" fmla="*/ 49 h 321"/>
                <a:gd name="T92" fmla="*/ 0 w 338"/>
                <a:gd name="T93" fmla="*/ 36 h 321"/>
                <a:gd name="T94" fmla="*/ 4 w 338"/>
                <a:gd name="T95" fmla="*/ 23 h 321"/>
                <a:gd name="T96" fmla="*/ 12 w 338"/>
                <a:gd name="T97" fmla="*/ 12 h 321"/>
                <a:gd name="T98" fmla="*/ 24 w 338"/>
                <a:gd name="T99" fmla="*/ 4 h 321"/>
                <a:gd name="T100" fmla="*/ 38 w 338"/>
                <a:gd name="T101" fmla="*/ 0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38" h="321">
                  <a:moveTo>
                    <a:pt x="38" y="0"/>
                  </a:moveTo>
                  <a:lnTo>
                    <a:pt x="52" y="0"/>
                  </a:lnTo>
                  <a:lnTo>
                    <a:pt x="65" y="4"/>
                  </a:lnTo>
                  <a:lnTo>
                    <a:pt x="77" y="12"/>
                  </a:lnTo>
                  <a:lnTo>
                    <a:pt x="169" y="99"/>
                  </a:lnTo>
                  <a:lnTo>
                    <a:pt x="261" y="12"/>
                  </a:lnTo>
                  <a:lnTo>
                    <a:pt x="273" y="4"/>
                  </a:lnTo>
                  <a:lnTo>
                    <a:pt x="286" y="0"/>
                  </a:lnTo>
                  <a:lnTo>
                    <a:pt x="300" y="0"/>
                  </a:lnTo>
                  <a:lnTo>
                    <a:pt x="314" y="4"/>
                  </a:lnTo>
                  <a:lnTo>
                    <a:pt x="326" y="12"/>
                  </a:lnTo>
                  <a:lnTo>
                    <a:pt x="334" y="23"/>
                  </a:lnTo>
                  <a:lnTo>
                    <a:pt x="338" y="36"/>
                  </a:lnTo>
                  <a:lnTo>
                    <a:pt x="338" y="49"/>
                  </a:lnTo>
                  <a:lnTo>
                    <a:pt x="334" y="61"/>
                  </a:lnTo>
                  <a:lnTo>
                    <a:pt x="326" y="73"/>
                  </a:lnTo>
                  <a:lnTo>
                    <a:pt x="234" y="160"/>
                  </a:lnTo>
                  <a:lnTo>
                    <a:pt x="326" y="248"/>
                  </a:lnTo>
                  <a:lnTo>
                    <a:pt x="334" y="259"/>
                  </a:lnTo>
                  <a:lnTo>
                    <a:pt x="338" y="272"/>
                  </a:lnTo>
                  <a:lnTo>
                    <a:pt x="338" y="285"/>
                  </a:lnTo>
                  <a:lnTo>
                    <a:pt x="334" y="297"/>
                  </a:lnTo>
                  <a:lnTo>
                    <a:pt x="326" y="309"/>
                  </a:lnTo>
                  <a:lnTo>
                    <a:pt x="316" y="316"/>
                  </a:lnTo>
                  <a:lnTo>
                    <a:pt x="304" y="320"/>
                  </a:lnTo>
                  <a:lnTo>
                    <a:pt x="294" y="321"/>
                  </a:lnTo>
                  <a:lnTo>
                    <a:pt x="282" y="320"/>
                  </a:lnTo>
                  <a:lnTo>
                    <a:pt x="271" y="316"/>
                  </a:lnTo>
                  <a:lnTo>
                    <a:pt x="261" y="309"/>
                  </a:lnTo>
                  <a:lnTo>
                    <a:pt x="169" y="222"/>
                  </a:lnTo>
                  <a:lnTo>
                    <a:pt x="77" y="309"/>
                  </a:lnTo>
                  <a:lnTo>
                    <a:pt x="67" y="316"/>
                  </a:lnTo>
                  <a:lnTo>
                    <a:pt x="56" y="320"/>
                  </a:lnTo>
                  <a:lnTo>
                    <a:pt x="45" y="321"/>
                  </a:lnTo>
                  <a:lnTo>
                    <a:pt x="34" y="320"/>
                  </a:lnTo>
                  <a:lnTo>
                    <a:pt x="22" y="316"/>
                  </a:lnTo>
                  <a:lnTo>
                    <a:pt x="12" y="309"/>
                  </a:lnTo>
                  <a:lnTo>
                    <a:pt x="4" y="297"/>
                  </a:lnTo>
                  <a:lnTo>
                    <a:pt x="0" y="285"/>
                  </a:lnTo>
                  <a:lnTo>
                    <a:pt x="0" y="272"/>
                  </a:lnTo>
                  <a:lnTo>
                    <a:pt x="4" y="259"/>
                  </a:lnTo>
                  <a:lnTo>
                    <a:pt x="12" y="248"/>
                  </a:lnTo>
                  <a:lnTo>
                    <a:pt x="104" y="160"/>
                  </a:lnTo>
                  <a:lnTo>
                    <a:pt x="12" y="73"/>
                  </a:lnTo>
                  <a:lnTo>
                    <a:pt x="4" y="61"/>
                  </a:lnTo>
                  <a:lnTo>
                    <a:pt x="0" y="49"/>
                  </a:lnTo>
                  <a:lnTo>
                    <a:pt x="0" y="36"/>
                  </a:lnTo>
                  <a:lnTo>
                    <a:pt x="4" y="23"/>
                  </a:lnTo>
                  <a:lnTo>
                    <a:pt x="12" y="12"/>
                  </a:lnTo>
                  <a:lnTo>
                    <a:pt x="24" y="4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7" name="Freeform 847"/>
            <p:cNvSpPr>
              <a:spLocks/>
            </p:cNvSpPr>
            <p:nvPr/>
          </p:nvSpPr>
          <p:spPr bwMode="auto">
            <a:xfrm>
              <a:off x="3605213" y="3067051"/>
              <a:ext cx="30163" cy="30163"/>
            </a:xfrm>
            <a:custGeom>
              <a:avLst/>
              <a:gdLst>
                <a:gd name="T0" fmla="*/ 38 w 338"/>
                <a:gd name="T1" fmla="*/ 0 h 322"/>
                <a:gd name="T2" fmla="*/ 52 w 338"/>
                <a:gd name="T3" fmla="*/ 0 h 322"/>
                <a:gd name="T4" fmla="*/ 65 w 338"/>
                <a:gd name="T5" fmla="*/ 4 h 322"/>
                <a:gd name="T6" fmla="*/ 77 w 338"/>
                <a:gd name="T7" fmla="*/ 12 h 322"/>
                <a:gd name="T8" fmla="*/ 169 w 338"/>
                <a:gd name="T9" fmla="*/ 99 h 322"/>
                <a:gd name="T10" fmla="*/ 261 w 338"/>
                <a:gd name="T11" fmla="*/ 12 h 322"/>
                <a:gd name="T12" fmla="*/ 273 w 338"/>
                <a:gd name="T13" fmla="*/ 4 h 322"/>
                <a:gd name="T14" fmla="*/ 286 w 338"/>
                <a:gd name="T15" fmla="*/ 0 h 322"/>
                <a:gd name="T16" fmla="*/ 300 w 338"/>
                <a:gd name="T17" fmla="*/ 0 h 322"/>
                <a:gd name="T18" fmla="*/ 314 w 338"/>
                <a:gd name="T19" fmla="*/ 4 h 322"/>
                <a:gd name="T20" fmla="*/ 326 w 338"/>
                <a:gd name="T21" fmla="*/ 12 h 322"/>
                <a:gd name="T22" fmla="*/ 334 w 338"/>
                <a:gd name="T23" fmla="*/ 23 h 322"/>
                <a:gd name="T24" fmla="*/ 338 w 338"/>
                <a:gd name="T25" fmla="*/ 36 h 322"/>
                <a:gd name="T26" fmla="*/ 338 w 338"/>
                <a:gd name="T27" fmla="*/ 49 h 322"/>
                <a:gd name="T28" fmla="*/ 334 w 338"/>
                <a:gd name="T29" fmla="*/ 62 h 322"/>
                <a:gd name="T30" fmla="*/ 326 w 338"/>
                <a:gd name="T31" fmla="*/ 73 h 322"/>
                <a:gd name="T32" fmla="*/ 234 w 338"/>
                <a:gd name="T33" fmla="*/ 161 h 322"/>
                <a:gd name="T34" fmla="*/ 326 w 338"/>
                <a:gd name="T35" fmla="*/ 248 h 322"/>
                <a:gd name="T36" fmla="*/ 334 w 338"/>
                <a:gd name="T37" fmla="*/ 259 h 322"/>
                <a:gd name="T38" fmla="*/ 338 w 338"/>
                <a:gd name="T39" fmla="*/ 272 h 322"/>
                <a:gd name="T40" fmla="*/ 338 w 338"/>
                <a:gd name="T41" fmla="*/ 285 h 322"/>
                <a:gd name="T42" fmla="*/ 334 w 338"/>
                <a:gd name="T43" fmla="*/ 298 h 322"/>
                <a:gd name="T44" fmla="*/ 326 w 338"/>
                <a:gd name="T45" fmla="*/ 309 h 322"/>
                <a:gd name="T46" fmla="*/ 316 w 338"/>
                <a:gd name="T47" fmla="*/ 316 h 322"/>
                <a:gd name="T48" fmla="*/ 304 w 338"/>
                <a:gd name="T49" fmla="*/ 320 h 322"/>
                <a:gd name="T50" fmla="*/ 294 w 338"/>
                <a:gd name="T51" fmla="*/ 322 h 322"/>
                <a:gd name="T52" fmla="*/ 282 w 338"/>
                <a:gd name="T53" fmla="*/ 320 h 322"/>
                <a:gd name="T54" fmla="*/ 271 w 338"/>
                <a:gd name="T55" fmla="*/ 316 h 322"/>
                <a:gd name="T56" fmla="*/ 261 w 338"/>
                <a:gd name="T57" fmla="*/ 309 h 322"/>
                <a:gd name="T58" fmla="*/ 169 w 338"/>
                <a:gd name="T59" fmla="*/ 222 h 322"/>
                <a:gd name="T60" fmla="*/ 77 w 338"/>
                <a:gd name="T61" fmla="*/ 309 h 322"/>
                <a:gd name="T62" fmla="*/ 67 w 338"/>
                <a:gd name="T63" fmla="*/ 316 h 322"/>
                <a:gd name="T64" fmla="*/ 56 w 338"/>
                <a:gd name="T65" fmla="*/ 320 h 322"/>
                <a:gd name="T66" fmla="*/ 45 w 338"/>
                <a:gd name="T67" fmla="*/ 322 h 322"/>
                <a:gd name="T68" fmla="*/ 34 w 338"/>
                <a:gd name="T69" fmla="*/ 320 h 322"/>
                <a:gd name="T70" fmla="*/ 22 w 338"/>
                <a:gd name="T71" fmla="*/ 316 h 322"/>
                <a:gd name="T72" fmla="*/ 12 w 338"/>
                <a:gd name="T73" fmla="*/ 309 h 322"/>
                <a:gd name="T74" fmla="*/ 4 w 338"/>
                <a:gd name="T75" fmla="*/ 298 h 322"/>
                <a:gd name="T76" fmla="*/ 0 w 338"/>
                <a:gd name="T77" fmla="*/ 285 h 322"/>
                <a:gd name="T78" fmla="*/ 0 w 338"/>
                <a:gd name="T79" fmla="*/ 272 h 322"/>
                <a:gd name="T80" fmla="*/ 4 w 338"/>
                <a:gd name="T81" fmla="*/ 259 h 322"/>
                <a:gd name="T82" fmla="*/ 12 w 338"/>
                <a:gd name="T83" fmla="*/ 248 h 322"/>
                <a:gd name="T84" fmla="*/ 104 w 338"/>
                <a:gd name="T85" fmla="*/ 161 h 322"/>
                <a:gd name="T86" fmla="*/ 12 w 338"/>
                <a:gd name="T87" fmla="*/ 73 h 322"/>
                <a:gd name="T88" fmla="*/ 4 w 338"/>
                <a:gd name="T89" fmla="*/ 62 h 322"/>
                <a:gd name="T90" fmla="*/ 0 w 338"/>
                <a:gd name="T91" fmla="*/ 49 h 322"/>
                <a:gd name="T92" fmla="*/ 0 w 338"/>
                <a:gd name="T93" fmla="*/ 36 h 322"/>
                <a:gd name="T94" fmla="*/ 4 w 338"/>
                <a:gd name="T95" fmla="*/ 23 h 322"/>
                <a:gd name="T96" fmla="*/ 12 w 338"/>
                <a:gd name="T97" fmla="*/ 12 h 322"/>
                <a:gd name="T98" fmla="*/ 24 w 338"/>
                <a:gd name="T99" fmla="*/ 4 h 322"/>
                <a:gd name="T100" fmla="*/ 38 w 338"/>
                <a:gd name="T101" fmla="*/ 0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38" h="322">
                  <a:moveTo>
                    <a:pt x="38" y="0"/>
                  </a:moveTo>
                  <a:lnTo>
                    <a:pt x="52" y="0"/>
                  </a:lnTo>
                  <a:lnTo>
                    <a:pt x="65" y="4"/>
                  </a:lnTo>
                  <a:lnTo>
                    <a:pt x="77" y="12"/>
                  </a:lnTo>
                  <a:lnTo>
                    <a:pt x="169" y="99"/>
                  </a:lnTo>
                  <a:lnTo>
                    <a:pt x="261" y="12"/>
                  </a:lnTo>
                  <a:lnTo>
                    <a:pt x="273" y="4"/>
                  </a:lnTo>
                  <a:lnTo>
                    <a:pt x="286" y="0"/>
                  </a:lnTo>
                  <a:lnTo>
                    <a:pt x="300" y="0"/>
                  </a:lnTo>
                  <a:lnTo>
                    <a:pt x="314" y="4"/>
                  </a:lnTo>
                  <a:lnTo>
                    <a:pt x="326" y="12"/>
                  </a:lnTo>
                  <a:lnTo>
                    <a:pt x="334" y="23"/>
                  </a:lnTo>
                  <a:lnTo>
                    <a:pt x="338" y="36"/>
                  </a:lnTo>
                  <a:lnTo>
                    <a:pt x="338" y="49"/>
                  </a:lnTo>
                  <a:lnTo>
                    <a:pt x="334" y="62"/>
                  </a:lnTo>
                  <a:lnTo>
                    <a:pt x="326" y="73"/>
                  </a:lnTo>
                  <a:lnTo>
                    <a:pt x="234" y="161"/>
                  </a:lnTo>
                  <a:lnTo>
                    <a:pt x="326" y="248"/>
                  </a:lnTo>
                  <a:lnTo>
                    <a:pt x="334" y="259"/>
                  </a:lnTo>
                  <a:lnTo>
                    <a:pt x="338" y="272"/>
                  </a:lnTo>
                  <a:lnTo>
                    <a:pt x="338" y="285"/>
                  </a:lnTo>
                  <a:lnTo>
                    <a:pt x="334" y="298"/>
                  </a:lnTo>
                  <a:lnTo>
                    <a:pt x="326" y="309"/>
                  </a:lnTo>
                  <a:lnTo>
                    <a:pt x="316" y="316"/>
                  </a:lnTo>
                  <a:lnTo>
                    <a:pt x="304" y="320"/>
                  </a:lnTo>
                  <a:lnTo>
                    <a:pt x="294" y="322"/>
                  </a:lnTo>
                  <a:lnTo>
                    <a:pt x="282" y="320"/>
                  </a:lnTo>
                  <a:lnTo>
                    <a:pt x="271" y="316"/>
                  </a:lnTo>
                  <a:lnTo>
                    <a:pt x="261" y="309"/>
                  </a:lnTo>
                  <a:lnTo>
                    <a:pt x="169" y="222"/>
                  </a:lnTo>
                  <a:lnTo>
                    <a:pt x="77" y="309"/>
                  </a:lnTo>
                  <a:lnTo>
                    <a:pt x="67" y="316"/>
                  </a:lnTo>
                  <a:lnTo>
                    <a:pt x="56" y="320"/>
                  </a:lnTo>
                  <a:lnTo>
                    <a:pt x="45" y="322"/>
                  </a:lnTo>
                  <a:lnTo>
                    <a:pt x="34" y="320"/>
                  </a:lnTo>
                  <a:lnTo>
                    <a:pt x="22" y="316"/>
                  </a:lnTo>
                  <a:lnTo>
                    <a:pt x="12" y="309"/>
                  </a:lnTo>
                  <a:lnTo>
                    <a:pt x="4" y="298"/>
                  </a:lnTo>
                  <a:lnTo>
                    <a:pt x="0" y="285"/>
                  </a:lnTo>
                  <a:lnTo>
                    <a:pt x="0" y="272"/>
                  </a:lnTo>
                  <a:lnTo>
                    <a:pt x="4" y="259"/>
                  </a:lnTo>
                  <a:lnTo>
                    <a:pt x="12" y="248"/>
                  </a:lnTo>
                  <a:lnTo>
                    <a:pt x="104" y="161"/>
                  </a:lnTo>
                  <a:lnTo>
                    <a:pt x="12" y="73"/>
                  </a:lnTo>
                  <a:lnTo>
                    <a:pt x="4" y="62"/>
                  </a:lnTo>
                  <a:lnTo>
                    <a:pt x="0" y="49"/>
                  </a:lnTo>
                  <a:lnTo>
                    <a:pt x="0" y="36"/>
                  </a:lnTo>
                  <a:lnTo>
                    <a:pt x="4" y="23"/>
                  </a:lnTo>
                  <a:lnTo>
                    <a:pt x="12" y="12"/>
                  </a:lnTo>
                  <a:lnTo>
                    <a:pt x="24" y="4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8" name="Freeform 848"/>
            <p:cNvSpPr>
              <a:spLocks/>
            </p:cNvSpPr>
            <p:nvPr/>
          </p:nvSpPr>
          <p:spPr bwMode="auto">
            <a:xfrm>
              <a:off x="3365500" y="2932113"/>
              <a:ext cx="73025" cy="96838"/>
            </a:xfrm>
            <a:custGeom>
              <a:avLst/>
              <a:gdLst>
                <a:gd name="T0" fmla="*/ 465 w 821"/>
                <a:gd name="T1" fmla="*/ 2 h 1036"/>
                <a:gd name="T2" fmla="*/ 530 w 821"/>
                <a:gd name="T3" fmla="*/ 17 h 1036"/>
                <a:gd name="T4" fmla="*/ 584 w 821"/>
                <a:gd name="T5" fmla="*/ 41 h 1036"/>
                <a:gd name="T6" fmla="*/ 629 w 821"/>
                <a:gd name="T7" fmla="*/ 69 h 1036"/>
                <a:gd name="T8" fmla="*/ 658 w 821"/>
                <a:gd name="T9" fmla="*/ 97 h 1036"/>
                <a:gd name="T10" fmla="*/ 675 w 821"/>
                <a:gd name="T11" fmla="*/ 118 h 1036"/>
                <a:gd name="T12" fmla="*/ 680 w 821"/>
                <a:gd name="T13" fmla="*/ 126 h 1036"/>
                <a:gd name="T14" fmla="*/ 685 w 821"/>
                <a:gd name="T15" fmla="*/ 126 h 1036"/>
                <a:gd name="T16" fmla="*/ 696 w 821"/>
                <a:gd name="T17" fmla="*/ 129 h 1036"/>
                <a:gd name="T18" fmla="*/ 713 w 821"/>
                <a:gd name="T19" fmla="*/ 136 h 1036"/>
                <a:gd name="T20" fmla="*/ 733 w 821"/>
                <a:gd name="T21" fmla="*/ 149 h 1036"/>
                <a:gd name="T22" fmla="*/ 753 w 821"/>
                <a:gd name="T23" fmla="*/ 171 h 1036"/>
                <a:gd name="T24" fmla="*/ 773 w 821"/>
                <a:gd name="T25" fmla="*/ 200 h 1036"/>
                <a:gd name="T26" fmla="*/ 787 w 821"/>
                <a:gd name="T27" fmla="*/ 241 h 1036"/>
                <a:gd name="T28" fmla="*/ 796 w 821"/>
                <a:gd name="T29" fmla="*/ 294 h 1036"/>
                <a:gd name="T30" fmla="*/ 796 w 821"/>
                <a:gd name="T31" fmla="*/ 361 h 1036"/>
                <a:gd name="T32" fmla="*/ 786 w 821"/>
                <a:gd name="T33" fmla="*/ 445 h 1036"/>
                <a:gd name="T34" fmla="*/ 773 w 821"/>
                <a:gd name="T35" fmla="*/ 493 h 1036"/>
                <a:gd name="T36" fmla="*/ 788 w 821"/>
                <a:gd name="T37" fmla="*/ 494 h 1036"/>
                <a:gd name="T38" fmla="*/ 803 w 821"/>
                <a:gd name="T39" fmla="*/ 500 h 1036"/>
                <a:gd name="T40" fmla="*/ 815 w 821"/>
                <a:gd name="T41" fmla="*/ 515 h 1036"/>
                <a:gd name="T42" fmla="*/ 821 w 821"/>
                <a:gd name="T43" fmla="*/ 540 h 1036"/>
                <a:gd name="T44" fmla="*/ 819 w 821"/>
                <a:gd name="T45" fmla="*/ 577 h 1036"/>
                <a:gd name="T46" fmla="*/ 806 w 821"/>
                <a:gd name="T47" fmla="*/ 628 h 1036"/>
                <a:gd name="T48" fmla="*/ 787 w 821"/>
                <a:gd name="T49" fmla="*/ 682 h 1036"/>
                <a:gd name="T50" fmla="*/ 769 w 821"/>
                <a:gd name="T51" fmla="*/ 717 h 1036"/>
                <a:gd name="T52" fmla="*/ 752 w 821"/>
                <a:gd name="T53" fmla="*/ 735 h 1036"/>
                <a:gd name="T54" fmla="*/ 738 w 821"/>
                <a:gd name="T55" fmla="*/ 741 h 1036"/>
                <a:gd name="T56" fmla="*/ 720 w 821"/>
                <a:gd name="T57" fmla="*/ 805 h 1036"/>
                <a:gd name="T58" fmla="*/ 686 w 821"/>
                <a:gd name="T59" fmla="*/ 870 h 1036"/>
                <a:gd name="T60" fmla="*/ 637 w 821"/>
                <a:gd name="T61" fmla="*/ 933 h 1036"/>
                <a:gd name="T62" fmla="*/ 574 w 821"/>
                <a:gd name="T63" fmla="*/ 985 h 1036"/>
                <a:gd name="T64" fmla="*/ 498 w 821"/>
                <a:gd name="T65" fmla="*/ 1022 h 1036"/>
                <a:gd name="T66" fmla="*/ 428 w 821"/>
                <a:gd name="T67" fmla="*/ 1036 h 1036"/>
                <a:gd name="T68" fmla="*/ 357 w 821"/>
                <a:gd name="T69" fmla="*/ 1031 h 1036"/>
                <a:gd name="T70" fmla="*/ 286 w 821"/>
                <a:gd name="T71" fmla="*/ 1007 h 1036"/>
                <a:gd name="T72" fmla="*/ 221 w 821"/>
                <a:gd name="T73" fmla="*/ 967 h 1036"/>
                <a:gd name="T74" fmla="*/ 168 w 821"/>
                <a:gd name="T75" fmla="*/ 917 h 1036"/>
                <a:gd name="T76" fmla="*/ 127 w 821"/>
                <a:gd name="T77" fmla="*/ 858 h 1036"/>
                <a:gd name="T78" fmla="*/ 98 w 821"/>
                <a:gd name="T79" fmla="*/ 799 h 1036"/>
                <a:gd name="T80" fmla="*/ 83 w 821"/>
                <a:gd name="T81" fmla="*/ 740 h 1036"/>
                <a:gd name="T82" fmla="*/ 66 w 821"/>
                <a:gd name="T83" fmla="*/ 732 h 1036"/>
                <a:gd name="T84" fmla="*/ 47 w 821"/>
                <a:gd name="T85" fmla="*/ 708 h 1036"/>
                <a:gd name="T86" fmla="*/ 25 w 821"/>
                <a:gd name="T87" fmla="*/ 661 h 1036"/>
                <a:gd name="T88" fmla="*/ 6 w 821"/>
                <a:gd name="T89" fmla="*/ 600 h 1036"/>
                <a:gd name="T90" fmla="*/ 0 w 821"/>
                <a:gd name="T91" fmla="*/ 556 h 1036"/>
                <a:gd name="T92" fmla="*/ 2 w 821"/>
                <a:gd name="T93" fmla="*/ 526 h 1036"/>
                <a:gd name="T94" fmla="*/ 11 w 821"/>
                <a:gd name="T95" fmla="*/ 506 h 1036"/>
                <a:gd name="T96" fmla="*/ 24 w 821"/>
                <a:gd name="T97" fmla="*/ 496 h 1036"/>
                <a:gd name="T98" fmla="*/ 40 w 821"/>
                <a:gd name="T99" fmla="*/ 492 h 1036"/>
                <a:gd name="T100" fmla="*/ 40 w 821"/>
                <a:gd name="T101" fmla="*/ 468 h 1036"/>
                <a:gd name="T102" fmla="*/ 29 w 821"/>
                <a:gd name="T103" fmla="*/ 403 h 1036"/>
                <a:gd name="T104" fmla="*/ 28 w 821"/>
                <a:gd name="T105" fmla="*/ 325 h 1036"/>
                <a:gd name="T106" fmla="*/ 45 w 821"/>
                <a:gd name="T107" fmla="*/ 255 h 1036"/>
                <a:gd name="T108" fmla="*/ 73 w 821"/>
                <a:gd name="T109" fmla="*/ 198 h 1036"/>
                <a:gd name="T110" fmla="*/ 110 w 821"/>
                <a:gd name="T111" fmla="*/ 148 h 1036"/>
                <a:gd name="T112" fmla="*/ 159 w 821"/>
                <a:gd name="T113" fmla="*/ 101 h 1036"/>
                <a:gd name="T114" fmla="*/ 220 w 821"/>
                <a:gd name="T115" fmla="*/ 57 h 1036"/>
                <a:gd name="T116" fmla="*/ 276 w 821"/>
                <a:gd name="T117" fmla="*/ 27 h 1036"/>
                <a:gd name="T118" fmla="*/ 332 w 821"/>
                <a:gd name="T119" fmla="*/ 8 h 1036"/>
                <a:gd name="T120" fmla="*/ 386 w 821"/>
                <a:gd name="T121" fmla="*/ 1 h 10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21" h="1036">
                  <a:moveTo>
                    <a:pt x="427" y="0"/>
                  </a:moveTo>
                  <a:lnTo>
                    <a:pt x="465" y="2"/>
                  </a:lnTo>
                  <a:lnTo>
                    <a:pt x="500" y="8"/>
                  </a:lnTo>
                  <a:lnTo>
                    <a:pt x="530" y="17"/>
                  </a:lnTo>
                  <a:lnTo>
                    <a:pt x="559" y="28"/>
                  </a:lnTo>
                  <a:lnTo>
                    <a:pt x="584" y="41"/>
                  </a:lnTo>
                  <a:lnTo>
                    <a:pt x="607" y="55"/>
                  </a:lnTo>
                  <a:lnTo>
                    <a:pt x="629" y="69"/>
                  </a:lnTo>
                  <a:lnTo>
                    <a:pt x="645" y="84"/>
                  </a:lnTo>
                  <a:lnTo>
                    <a:pt x="658" y="97"/>
                  </a:lnTo>
                  <a:lnTo>
                    <a:pt x="668" y="108"/>
                  </a:lnTo>
                  <a:lnTo>
                    <a:pt x="675" y="118"/>
                  </a:lnTo>
                  <a:lnTo>
                    <a:pt x="678" y="124"/>
                  </a:lnTo>
                  <a:lnTo>
                    <a:pt x="680" y="126"/>
                  </a:lnTo>
                  <a:lnTo>
                    <a:pt x="682" y="126"/>
                  </a:lnTo>
                  <a:lnTo>
                    <a:pt x="685" y="126"/>
                  </a:lnTo>
                  <a:lnTo>
                    <a:pt x="690" y="127"/>
                  </a:lnTo>
                  <a:lnTo>
                    <a:pt x="696" y="129"/>
                  </a:lnTo>
                  <a:lnTo>
                    <a:pt x="705" y="132"/>
                  </a:lnTo>
                  <a:lnTo>
                    <a:pt x="713" y="136"/>
                  </a:lnTo>
                  <a:lnTo>
                    <a:pt x="723" y="142"/>
                  </a:lnTo>
                  <a:lnTo>
                    <a:pt x="733" y="149"/>
                  </a:lnTo>
                  <a:lnTo>
                    <a:pt x="743" y="158"/>
                  </a:lnTo>
                  <a:lnTo>
                    <a:pt x="753" y="171"/>
                  </a:lnTo>
                  <a:lnTo>
                    <a:pt x="763" y="184"/>
                  </a:lnTo>
                  <a:lnTo>
                    <a:pt x="773" y="200"/>
                  </a:lnTo>
                  <a:lnTo>
                    <a:pt x="780" y="219"/>
                  </a:lnTo>
                  <a:lnTo>
                    <a:pt x="787" y="241"/>
                  </a:lnTo>
                  <a:lnTo>
                    <a:pt x="793" y="265"/>
                  </a:lnTo>
                  <a:lnTo>
                    <a:pt x="796" y="294"/>
                  </a:lnTo>
                  <a:lnTo>
                    <a:pt x="797" y="326"/>
                  </a:lnTo>
                  <a:lnTo>
                    <a:pt x="796" y="361"/>
                  </a:lnTo>
                  <a:lnTo>
                    <a:pt x="793" y="401"/>
                  </a:lnTo>
                  <a:lnTo>
                    <a:pt x="786" y="445"/>
                  </a:lnTo>
                  <a:lnTo>
                    <a:pt x="780" y="469"/>
                  </a:lnTo>
                  <a:lnTo>
                    <a:pt x="773" y="493"/>
                  </a:lnTo>
                  <a:lnTo>
                    <a:pt x="780" y="493"/>
                  </a:lnTo>
                  <a:lnTo>
                    <a:pt x="788" y="494"/>
                  </a:lnTo>
                  <a:lnTo>
                    <a:pt x="796" y="496"/>
                  </a:lnTo>
                  <a:lnTo>
                    <a:pt x="803" y="500"/>
                  </a:lnTo>
                  <a:lnTo>
                    <a:pt x="810" y="506"/>
                  </a:lnTo>
                  <a:lnTo>
                    <a:pt x="815" y="515"/>
                  </a:lnTo>
                  <a:lnTo>
                    <a:pt x="819" y="526"/>
                  </a:lnTo>
                  <a:lnTo>
                    <a:pt x="821" y="540"/>
                  </a:lnTo>
                  <a:lnTo>
                    <a:pt x="821" y="557"/>
                  </a:lnTo>
                  <a:lnTo>
                    <a:pt x="819" y="577"/>
                  </a:lnTo>
                  <a:lnTo>
                    <a:pt x="814" y="600"/>
                  </a:lnTo>
                  <a:lnTo>
                    <a:pt x="806" y="628"/>
                  </a:lnTo>
                  <a:lnTo>
                    <a:pt x="797" y="658"/>
                  </a:lnTo>
                  <a:lnTo>
                    <a:pt x="787" y="682"/>
                  </a:lnTo>
                  <a:lnTo>
                    <a:pt x="778" y="702"/>
                  </a:lnTo>
                  <a:lnTo>
                    <a:pt x="769" y="717"/>
                  </a:lnTo>
                  <a:lnTo>
                    <a:pt x="761" y="727"/>
                  </a:lnTo>
                  <a:lnTo>
                    <a:pt x="752" y="735"/>
                  </a:lnTo>
                  <a:lnTo>
                    <a:pt x="745" y="739"/>
                  </a:lnTo>
                  <a:lnTo>
                    <a:pt x="738" y="741"/>
                  </a:lnTo>
                  <a:lnTo>
                    <a:pt x="731" y="772"/>
                  </a:lnTo>
                  <a:lnTo>
                    <a:pt x="720" y="805"/>
                  </a:lnTo>
                  <a:lnTo>
                    <a:pt x="705" y="838"/>
                  </a:lnTo>
                  <a:lnTo>
                    <a:pt x="686" y="870"/>
                  </a:lnTo>
                  <a:lnTo>
                    <a:pt x="662" y="903"/>
                  </a:lnTo>
                  <a:lnTo>
                    <a:pt x="637" y="933"/>
                  </a:lnTo>
                  <a:lnTo>
                    <a:pt x="606" y="960"/>
                  </a:lnTo>
                  <a:lnTo>
                    <a:pt x="574" y="985"/>
                  </a:lnTo>
                  <a:lnTo>
                    <a:pt x="538" y="1006"/>
                  </a:lnTo>
                  <a:lnTo>
                    <a:pt x="498" y="1022"/>
                  </a:lnTo>
                  <a:lnTo>
                    <a:pt x="464" y="1031"/>
                  </a:lnTo>
                  <a:lnTo>
                    <a:pt x="428" y="1036"/>
                  </a:lnTo>
                  <a:lnTo>
                    <a:pt x="393" y="1036"/>
                  </a:lnTo>
                  <a:lnTo>
                    <a:pt x="357" y="1031"/>
                  </a:lnTo>
                  <a:lnTo>
                    <a:pt x="322" y="1022"/>
                  </a:lnTo>
                  <a:lnTo>
                    <a:pt x="286" y="1007"/>
                  </a:lnTo>
                  <a:lnTo>
                    <a:pt x="252" y="989"/>
                  </a:lnTo>
                  <a:lnTo>
                    <a:pt x="221" y="967"/>
                  </a:lnTo>
                  <a:lnTo>
                    <a:pt x="194" y="943"/>
                  </a:lnTo>
                  <a:lnTo>
                    <a:pt x="168" y="917"/>
                  </a:lnTo>
                  <a:lnTo>
                    <a:pt x="146" y="889"/>
                  </a:lnTo>
                  <a:lnTo>
                    <a:pt x="127" y="858"/>
                  </a:lnTo>
                  <a:lnTo>
                    <a:pt x="111" y="829"/>
                  </a:lnTo>
                  <a:lnTo>
                    <a:pt x="98" y="799"/>
                  </a:lnTo>
                  <a:lnTo>
                    <a:pt x="89" y="769"/>
                  </a:lnTo>
                  <a:lnTo>
                    <a:pt x="83" y="740"/>
                  </a:lnTo>
                  <a:lnTo>
                    <a:pt x="75" y="738"/>
                  </a:lnTo>
                  <a:lnTo>
                    <a:pt x="66" y="732"/>
                  </a:lnTo>
                  <a:lnTo>
                    <a:pt x="56" y="723"/>
                  </a:lnTo>
                  <a:lnTo>
                    <a:pt x="47" y="708"/>
                  </a:lnTo>
                  <a:lnTo>
                    <a:pt x="36" y="688"/>
                  </a:lnTo>
                  <a:lnTo>
                    <a:pt x="25" y="661"/>
                  </a:lnTo>
                  <a:lnTo>
                    <a:pt x="14" y="627"/>
                  </a:lnTo>
                  <a:lnTo>
                    <a:pt x="6" y="600"/>
                  </a:lnTo>
                  <a:lnTo>
                    <a:pt x="2" y="576"/>
                  </a:lnTo>
                  <a:lnTo>
                    <a:pt x="0" y="556"/>
                  </a:lnTo>
                  <a:lnTo>
                    <a:pt x="0" y="539"/>
                  </a:lnTo>
                  <a:lnTo>
                    <a:pt x="2" y="526"/>
                  </a:lnTo>
                  <a:lnTo>
                    <a:pt x="6" y="514"/>
                  </a:lnTo>
                  <a:lnTo>
                    <a:pt x="11" y="506"/>
                  </a:lnTo>
                  <a:lnTo>
                    <a:pt x="17" y="500"/>
                  </a:lnTo>
                  <a:lnTo>
                    <a:pt x="24" y="496"/>
                  </a:lnTo>
                  <a:lnTo>
                    <a:pt x="33" y="493"/>
                  </a:lnTo>
                  <a:lnTo>
                    <a:pt x="40" y="492"/>
                  </a:lnTo>
                  <a:lnTo>
                    <a:pt x="49" y="493"/>
                  </a:lnTo>
                  <a:lnTo>
                    <a:pt x="40" y="468"/>
                  </a:lnTo>
                  <a:lnTo>
                    <a:pt x="35" y="444"/>
                  </a:lnTo>
                  <a:lnTo>
                    <a:pt x="29" y="403"/>
                  </a:lnTo>
                  <a:lnTo>
                    <a:pt x="25" y="363"/>
                  </a:lnTo>
                  <a:lnTo>
                    <a:pt x="28" y="325"/>
                  </a:lnTo>
                  <a:lnTo>
                    <a:pt x="34" y="287"/>
                  </a:lnTo>
                  <a:lnTo>
                    <a:pt x="45" y="255"/>
                  </a:lnTo>
                  <a:lnTo>
                    <a:pt x="57" y="226"/>
                  </a:lnTo>
                  <a:lnTo>
                    <a:pt x="73" y="198"/>
                  </a:lnTo>
                  <a:lnTo>
                    <a:pt x="91" y="172"/>
                  </a:lnTo>
                  <a:lnTo>
                    <a:pt x="110" y="148"/>
                  </a:lnTo>
                  <a:lnTo>
                    <a:pt x="130" y="126"/>
                  </a:lnTo>
                  <a:lnTo>
                    <a:pt x="159" y="101"/>
                  </a:lnTo>
                  <a:lnTo>
                    <a:pt x="188" y="78"/>
                  </a:lnTo>
                  <a:lnTo>
                    <a:pt x="220" y="57"/>
                  </a:lnTo>
                  <a:lnTo>
                    <a:pt x="248" y="41"/>
                  </a:lnTo>
                  <a:lnTo>
                    <a:pt x="276" y="27"/>
                  </a:lnTo>
                  <a:lnTo>
                    <a:pt x="307" y="15"/>
                  </a:lnTo>
                  <a:lnTo>
                    <a:pt x="332" y="8"/>
                  </a:lnTo>
                  <a:lnTo>
                    <a:pt x="359" y="3"/>
                  </a:lnTo>
                  <a:lnTo>
                    <a:pt x="386" y="1"/>
                  </a:lnTo>
                  <a:lnTo>
                    <a:pt x="4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9" name="Freeform 849"/>
            <p:cNvSpPr>
              <a:spLocks/>
            </p:cNvSpPr>
            <p:nvPr/>
          </p:nvSpPr>
          <p:spPr bwMode="auto">
            <a:xfrm>
              <a:off x="3333750" y="3025776"/>
              <a:ext cx="136525" cy="69850"/>
            </a:xfrm>
            <a:custGeom>
              <a:avLst/>
              <a:gdLst>
                <a:gd name="T0" fmla="*/ 649 w 1553"/>
                <a:gd name="T1" fmla="*/ 440 h 754"/>
                <a:gd name="T2" fmla="*/ 733 w 1553"/>
                <a:gd name="T3" fmla="*/ 323 h 754"/>
                <a:gd name="T4" fmla="*/ 685 w 1553"/>
                <a:gd name="T5" fmla="*/ 245 h 754"/>
                <a:gd name="T6" fmla="*/ 670 w 1553"/>
                <a:gd name="T7" fmla="*/ 189 h 754"/>
                <a:gd name="T8" fmla="*/ 679 w 1553"/>
                <a:gd name="T9" fmla="*/ 152 h 754"/>
                <a:gd name="T10" fmla="*/ 705 w 1553"/>
                <a:gd name="T11" fmla="*/ 129 h 754"/>
                <a:gd name="T12" fmla="*/ 735 w 1553"/>
                <a:gd name="T13" fmla="*/ 118 h 754"/>
                <a:gd name="T14" fmla="*/ 762 w 1553"/>
                <a:gd name="T15" fmla="*/ 114 h 754"/>
                <a:gd name="T16" fmla="*/ 777 w 1553"/>
                <a:gd name="T17" fmla="*/ 114 h 754"/>
                <a:gd name="T18" fmla="*/ 790 w 1553"/>
                <a:gd name="T19" fmla="*/ 114 h 754"/>
                <a:gd name="T20" fmla="*/ 818 w 1553"/>
                <a:gd name="T21" fmla="*/ 118 h 754"/>
                <a:gd name="T22" fmla="*/ 849 w 1553"/>
                <a:gd name="T23" fmla="*/ 129 h 754"/>
                <a:gd name="T24" fmla="*/ 873 w 1553"/>
                <a:gd name="T25" fmla="*/ 151 h 754"/>
                <a:gd name="T26" fmla="*/ 883 w 1553"/>
                <a:gd name="T27" fmla="*/ 188 h 754"/>
                <a:gd name="T28" fmla="*/ 868 w 1553"/>
                <a:gd name="T29" fmla="*/ 245 h 754"/>
                <a:gd name="T30" fmla="*/ 819 w 1553"/>
                <a:gd name="T31" fmla="*/ 323 h 754"/>
                <a:gd name="T32" fmla="*/ 905 w 1553"/>
                <a:gd name="T33" fmla="*/ 440 h 754"/>
                <a:gd name="T34" fmla="*/ 1054 w 1553"/>
                <a:gd name="T35" fmla="*/ 2 h 754"/>
                <a:gd name="T36" fmla="*/ 1088 w 1553"/>
                <a:gd name="T37" fmla="*/ 22 h 754"/>
                <a:gd name="T38" fmla="*/ 1156 w 1553"/>
                <a:gd name="T39" fmla="*/ 59 h 754"/>
                <a:gd name="T40" fmla="*/ 1250 w 1553"/>
                <a:gd name="T41" fmla="*/ 102 h 754"/>
                <a:gd name="T42" fmla="*/ 1364 w 1553"/>
                <a:gd name="T43" fmla="*/ 142 h 754"/>
                <a:gd name="T44" fmla="*/ 1459 w 1553"/>
                <a:gd name="T45" fmla="*/ 175 h 754"/>
                <a:gd name="T46" fmla="*/ 1513 w 1553"/>
                <a:gd name="T47" fmla="*/ 228 h 754"/>
                <a:gd name="T48" fmla="*/ 1543 w 1553"/>
                <a:gd name="T49" fmla="*/ 297 h 754"/>
                <a:gd name="T50" fmla="*/ 1553 w 1553"/>
                <a:gd name="T51" fmla="*/ 366 h 754"/>
                <a:gd name="T52" fmla="*/ 1553 w 1553"/>
                <a:gd name="T53" fmla="*/ 426 h 754"/>
                <a:gd name="T54" fmla="*/ 1551 w 1553"/>
                <a:gd name="T55" fmla="*/ 450 h 754"/>
                <a:gd name="T56" fmla="*/ 1546 w 1553"/>
                <a:gd name="T57" fmla="*/ 505 h 754"/>
                <a:gd name="T58" fmla="*/ 1539 w 1553"/>
                <a:gd name="T59" fmla="*/ 564 h 754"/>
                <a:gd name="T60" fmla="*/ 1527 w 1553"/>
                <a:gd name="T61" fmla="*/ 585 h 754"/>
                <a:gd name="T62" fmla="*/ 1478 w 1553"/>
                <a:gd name="T63" fmla="*/ 610 h 754"/>
                <a:gd name="T64" fmla="*/ 1392 w 1553"/>
                <a:gd name="T65" fmla="*/ 647 h 754"/>
                <a:gd name="T66" fmla="*/ 1269 w 1553"/>
                <a:gd name="T67" fmla="*/ 688 h 754"/>
                <a:gd name="T68" fmla="*/ 1111 w 1553"/>
                <a:gd name="T69" fmla="*/ 725 h 754"/>
                <a:gd name="T70" fmla="*/ 921 w 1553"/>
                <a:gd name="T71" fmla="*/ 749 h 754"/>
                <a:gd name="T72" fmla="*/ 704 w 1553"/>
                <a:gd name="T73" fmla="*/ 753 h 754"/>
                <a:gd name="T74" fmla="*/ 504 w 1553"/>
                <a:gd name="T75" fmla="*/ 735 h 754"/>
                <a:gd name="T76" fmla="*/ 334 w 1553"/>
                <a:gd name="T77" fmla="*/ 701 h 754"/>
                <a:gd name="T78" fmla="*/ 200 w 1553"/>
                <a:gd name="T79" fmla="*/ 660 h 754"/>
                <a:gd name="T80" fmla="*/ 101 w 1553"/>
                <a:gd name="T81" fmla="*/ 621 h 754"/>
                <a:gd name="T82" fmla="*/ 39 w 1553"/>
                <a:gd name="T83" fmla="*/ 591 h 754"/>
                <a:gd name="T84" fmla="*/ 18 w 1553"/>
                <a:gd name="T85" fmla="*/ 579 h 754"/>
                <a:gd name="T86" fmla="*/ 11 w 1553"/>
                <a:gd name="T87" fmla="*/ 526 h 754"/>
                <a:gd name="T88" fmla="*/ 5 w 1553"/>
                <a:gd name="T89" fmla="*/ 467 h 754"/>
                <a:gd name="T90" fmla="*/ 1 w 1553"/>
                <a:gd name="T91" fmla="*/ 429 h 754"/>
                <a:gd name="T92" fmla="*/ 0 w 1553"/>
                <a:gd name="T93" fmla="*/ 388 h 754"/>
                <a:gd name="T94" fmla="*/ 5 w 1553"/>
                <a:gd name="T95" fmla="*/ 321 h 754"/>
                <a:gd name="T96" fmla="*/ 28 w 1553"/>
                <a:gd name="T97" fmla="*/ 251 h 754"/>
                <a:gd name="T98" fmla="*/ 72 w 1553"/>
                <a:gd name="T99" fmla="*/ 190 h 754"/>
                <a:gd name="T100" fmla="*/ 148 w 1553"/>
                <a:gd name="T101" fmla="*/ 153 h 754"/>
                <a:gd name="T102" fmla="*/ 267 w 1553"/>
                <a:gd name="T103" fmla="*/ 116 h 754"/>
                <a:gd name="T104" fmla="*/ 369 w 1553"/>
                <a:gd name="T105" fmla="*/ 73 h 754"/>
                <a:gd name="T106" fmla="*/ 447 w 1553"/>
                <a:gd name="T107" fmla="*/ 33 h 754"/>
                <a:gd name="T108" fmla="*/ 492 w 1553"/>
                <a:gd name="T109" fmla="*/ 6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53" h="754">
                  <a:moveTo>
                    <a:pt x="502" y="0"/>
                  </a:moveTo>
                  <a:lnTo>
                    <a:pt x="625" y="371"/>
                  </a:lnTo>
                  <a:lnTo>
                    <a:pt x="649" y="440"/>
                  </a:lnTo>
                  <a:lnTo>
                    <a:pt x="649" y="439"/>
                  </a:lnTo>
                  <a:lnTo>
                    <a:pt x="669" y="498"/>
                  </a:lnTo>
                  <a:lnTo>
                    <a:pt x="733" y="323"/>
                  </a:lnTo>
                  <a:lnTo>
                    <a:pt x="713" y="295"/>
                  </a:lnTo>
                  <a:lnTo>
                    <a:pt x="697" y="269"/>
                  </a:lnTo>
                  <a:lnTo>
                    <a:pt x="685" y="245"/>
                  </a:lnTo>
                  <a:lnTo>
                    <a:pt x="676" y="223"/>
                  </a:lnTo>
                  <a:lnTo>
                    <a:pt x="672" y="205"/>
                  </a:lnTo>
                  <a:lnTo>
                    <a:pt x="670" y="189"/>
                  </a:lnTo>
                  <a:lnTo>
                    <a:pt x="671" y="174"/>
                  </a:lnTo>
                  <a:lnTo>
                    <a:pt x="674" y="162"/>
                  </a:lnTo>
                  <a:lnTo>
                    <a:pt x="679" y="152"/>
                  </a:lnTo>
                  <a:lnTo>
                    <a:pt x="687" y="143"/>
                  </a:lnTo>
                  <a:lnTo>
                    <a:pt x="695" y="135"/>
                  </a:lnTo>
                  <a:lnTo>
                    <a:pt x="705" y="129"/>
                  </a:lnTo>
                  <a:lnTo>
                    <a:pt x="714" y="125"/>
                  </a:lnTo>
                  <a:lnTo>
                    <a:pt x="725" y="121"/>
                  </a:lnTo>
                  <a:lnTo>
                    <a:pt x="735" y="118"/>
                  </a:lnTo>
                  <a:lnTo>
                    <a:pt x="745" y="116"/>
                  </a:lnTo>
                  <a:lnTo>
                    <a:pt x="754" y="115"/>
                  </a:lnTo>
                  <a:lnTo>
                    <a:pt x="762" y="114"/>
                  </a:lnTo>
                  <a:lnTo>
                    <a:pt x="769" y="114"/>
                  </a:lnTo>
                  <a:lnTo>
                    <a:pt x="774" y="114"/>
                  </a:lnTo>
                  <a:lnTo>
                    <a:pt x="777" y="114"/>
                  </a:lnTo>
                  <a:lnTo>
                    <a:pt x="779" y="114"/>
                  </a:lnTo>
                  <a:lnTo>
                    <a:pt x="784" y="114"/>
                  </a:lnTo>
                  <a:lnTo>
                    <a:pt x="790" y="114"/>
                  </a:lnTo>
                  <a:lnTo>
                    <a:pt x="799" y="115"/>
                  </a:lnTo>
                  <a:lnTo>
                    <a:pt x="807" y="116"/>
                  </a:lnTo>
                  <a:lnTo>
                    <a:pt x="818" y="118"/>
                  </a:lnTo>
                  <a:lnTo>
                    <a:pt x="827" y="121"/>
                  </a:lnTo>
                  <a:lnTo>
                    <a:pt x="838" y="124"/>
                  </a:lnTo>
                  <a:lnTo>
                    <a:pt x="849" y="129"/>
                  </a:lnTo>
                  <a:lnTo>
                    <a:pt x="857" y="135"/>
                  </a:lnTo>
                  <a:lnTo>
                    <a:pt x="866" y="142"/>
                  </a:lnTo>
                  <a:lnTo>
                    <a:pt x="873" y="151"/>
                  </a:lnTo>
                  <a:lnTo>
                    <a:pt x="878" y="162"/>
                  </a:lnTo>
                  <a:lnTo>
                    <a:pt x="881" y="174"/>
                  </a:lnTo>
                  <a:lnTo>
                    <a:pt x="883" y="188"/>
                  </a:lnTo>
                  <a:lnTo>
                    <a:pt x="881" y="205"/>
                  </a:lnTo>
                  <a:lnTo>
                    <a:pt x="876" y="223"/>
                  </a:lnTo>
                  <a:lnTo>
                    <a:pt x="868" y="245"/>
                  </a:lnTo>
                  <a:lnTo>
                    <a:pt x="856" y="269"/>
                  </a:lnTo>
                  <a:lnTo>
                    <a:pt x="840" y="295"/>
                  </a:lnTo>
                  <a:lnTo>
                    <a:pt x="819" y="323"/>
                  </a:lnTo>
                  <a:lnTo>
                    <a:pt x="885" y="498"/>
                  </a:lnTo>
                  <a:lnTo>
                    <a:pt x="905" y="439"/>
                  </a:lnTo>
                  <a:lnTo>
                    <a:pt x="905" y="440"/>
                  </a:lnTo>
                  <a:lnTo>
                    <a:pt x="928" y="371"/>
                  </a:lnTo>
                  <a:lnTo>
                    <a:pt x="1052" y="0"/>
                  </a:lnTo>
                  <a:lnTo>
                    <a:pt x="1054" y="2"/>
                  </a:lnTo>
                  <a:lnTo>
                    <a:pt x="1061" y="6"/>
                  </a:lnTo>
                  <a:lnTo>
                    <a:pt x="1072" y="13"/>
                  </a:lnTo>
                  <a:lnTo>
                    <a:pt x="1088" y="22"/>
                  </a:lnTo>
                  <a:lnTo>
                    <a:pt x="1107" y="33"/>
                  </a:lnTo>
                  <a:lnTo>
                    <a:pt x="1129" y="46"/>
                  </a:lnTo>
                  <a:lnTo>
                    <a:pt x="1156" y="59"/>
                  </a:lnTo>
                  <a:lnTo>
                    <a:pt x="1184" y="73"/>
                  </a:lnTo>
                  <a:lnTo>
                    <a:pt x="1216" y="88"/>
                  </a:lnTo>
                  <a:lnTo>
                    <a:pt x="1250" y="102"/>
                  </a:lnTo>
                  <a:lnTo>
                    <a:pt x="1286" y="116"/>
                  </a:lnTo>
                  <a:lnTo>
                    <a:pt x="1324" y="130"/>
                  </a:lnTo>
                  <a:lnTo>
                    <a:pt x="1364" y="142"/>
                  </a:lnTo>
                  <a:lnTo>
                    <a:pt x="1405" y="153"/>
                  </a:lnTo>
                  <a:lnTo>
                    <a:pt x="1434" y="162"/>
                  </a:lnTo>
                  <a:lnTo>
                    <a:pt x="1459" y="175"/>
                  </a:lnTo>
                  <a:lnTo>
                    <a:pt x="1480" y="190"/>
                  </a:lnTo>
                  <a:lnTo>
                    <a:pt x="1498" y="208"/>
                  </a:lnTo>
                  <a:lnTo>
                    <a:pt x="1513" y="228"/>
                  </a:lnTo>
                  <a:lnTo>
                    <a:pt x="1526" y="251"/>
                  </a:lnTo>
                  <a:lnTo>
                    <a:pt x="1535" y="273"/>
                  </a:lnTo>
                  <a:lnTo>
                    <a:pt x="1543" y="297"/>
                  </a:lnTo>
                  <a:lnTo>
                    <a:pt x="1548" y="320"/>
                  </a:lnTo>
                  <a:lnTo>
                    <a:pt x="1551" y="344"/>
                  </a:lnTo>
                  <a:lnTo>
                    <a:pt x="1553" y="366"/>
                  </a:lnTo>
                  <a:lnTo>
                    <a:pt x="1553" y="388"/>
                  </a:lnTo>
                  <a:lnTo>
                    <a:pt x="1553" y="408"/>
                  </a:lnTo>
                  <a:lnTo>
                    <a:pt x="1553" y="426"/>
                  </a:lnTo>
                  <a:lnTo>
                    <a:pt x="1553" y="429"/>
                  </a:lnTo>
                  <a:lnTo>
                    <a:pt x="1552" y="437"/>
                  </a:lnTo>
                  <a:lnTo>
                    <a:pt x="1551" y="450"/>
                  </a:lnTo>
                  <a:lnTo>
                    <a:pt x="1549" y="467"/>
                  </a:lnTo>
                  <a:lnTo>
                    <a:pt x="1548" y="485"/>
                  </a:lnTo>
                  <a:lnTo>
                    <a:pt x="1546" y="505"/>
                  </a:lnTo>
                  <a:lnTo>
                    <a:pt x="1544" y="526"/>
                  </a:lnTo>
                  <a:lnTo>
                    <a:pt x="1541" y="545"/>
                  </a:lnTo>
                  <a:lnTo>
                    <a:pt x="1539" y="564"/>
                  </a:lnTo>
                  <a:lnTo>
                    <a:pt x="1536" y="579"/>
                  </a:lnTo>
                  <a:lnTo>
                    <a:pt x="1533" y="581"/>
                  </a:lnTo>
                  <a:lnTo>
                    <a:pt x="1527" y="585"/>
                  </a:lnTo>
                  <a:lnTo>
                    <a:pt x="1515" y="591"/>
                  </a:lnTo>
                  <a:lnTo>
                    <a:pt x="1499" y="600"/>
                  </a:lnTo>
                  <a:lnTo>
                    <a:pt x="1478" y="610"/>
                  </a:lnTo>
                  <a:lnTo>
                    <a:pt x="1454" y="621"/>
                  </a:lnTo>
                  <a:lnTo>
                    <a:pt x="1425" y="634"/>
                  </a:lnTo>
                  <a:lnTo>
                    <a:pt x="1392" y="647"/>
                  </a:lnTo>
                  <a:lnTo>
                    <a:pt x="1354" y="660"/>
                  </a:lnTo>
                  <a:lnTo>
                    <a:pt x="1313" y="674"/>
                  </a:lnTo>
                  <a:lnTo>
                    <a:pt x="1269" y="688"/>
                  </a:lnTo>
                  <a:lnTo>
                    <a:pt x="1220" y="701"/>
                  </a:lnTo>
                  <a:lnTo>
                    <a:pt x="1167" y="713"/>
                  </a:lnTo>
                  <a:lnTo>
                    <a:pt x="1111" y="725"/>
                  </a:lnTo>
                  <a:lnTo>
                    <a:pt x="1051" y="735"/>
                  </a:lnTo>
                  <a:lnTo>
                    <a:pt x="987" y="743"/>
                  </a:lnTo>
                  <a:lnTo>
                    <a:pt x="921" y="749"/>
                  </a:lnTo>
                  <a:lnTo>
                    <a:pt x="851" y="753"/>
                  </a:lnTo>
                  <a:lnTo>
                    <a:pt x="777" y="754"/>
                  </a:lnTo>
                  <a:lnTo>
                    <a:pt x="704" y="753"/>
                  </a:lnTo>
                  <a:lnTo>
                    <a:pt x="634" y="749"/>
                  </a:lnTo>
                  <a:lnTo>
                    <a:pt x="567" y="743"/>
                  </a:lnTo>
                  <a:lnTo>
                    <a:pt x="504" y="735"/>
                  </a:lnTo>
                  <a:lnTo>
                    <a:pt x="443" y="725"/>
                  </a:lnTo>
                  <a:lnTo>
                    <a:pt x="387" y="713"/>
                  </a:lnTo>
                  <a:lnTo>
                    <a:pt x="334" y="701"/>
                  </a:lnTo>
                  <a:lnTo>
                    <a:pt x="286" y="688"/>
                  </a:lnTo>
                  <a:lnTo>
                    <a:pt x="240" y="674"/>
                  </a:lnTo>
                  <a:lnTo>
                    <a:pt x="200" y="660"/>
                  </a:lnTo>
                  <a:lnTo>
                    <a:pt x="162" y="647"/>
                  </a:lnTo>
                  <a:lnTo>
                    <a:pt x="129" y="634"/>
                  </a:lnTo>
                  <a:lnTo>
                    <a:pt x="101" y="621"/>
                  </a:lnTo>
                  <a:lnTo>
                    <a:pt x="76" y="610"/>
                  </a:lnTo>
                  <a:lnTo>
                    <a:pt x="55" y="600"/>
                  </a:lnTo>
                  <a:lnTo>
                    <a:pt x="39" y="591"/>
                  </a:lnTo>
                  <a:lnTo>
                    <a:pt x="28" y="585"/>
                  </a:lnTo>
                  <a:lnTo>
                    <a:pt x="21" y="581"/>
                  </a:lnTo>
                  <a:lnTo>
                    <a:pt x="18" y="579"/>
                  </a:lnTo>
                  <a:lnTo>
                    <a:pt x="16" y="564"/>
                  </a:lnTo>
                  <a:lnTo>
                    <a:pt x="14" y="545"/>
                  </a:lnTo>
                  <a:lnTo>
                    <a:pt x="11" y="526"/>
                  </a:lnTo>
                  <a:lnTo>
                    <a:pt x="8" y="505"/>
                  </a:lnTo>
                  <a:lnTo>
                    <a:pt x="6" y="485"/>
                  </a:lnTo>
                  <a:lnTo>
                    <a:pt x="5" y="467"/>
                  </a:lnTo>
                  <a:lnTo>
                    <a:pt x="3" y="450"/>
                  </a:lnTo>
                  <a:lnTo>
                    <a:pt x="2" y="437"/>
                  </a:lnTo>
                  <a:lnTo>
                    <a:pt x="1" y="429"/>
                  </a:lnTo>
                  <a:lnTo>
                    <a:pt x="1" y="426"/>
                  </a:lnTo>
                  <a:lnTo>
                    <a:pt x="0" y="408"/>
                  </a:lnTo>
                  <a:lnTo>
                    <a:pt x="0" y="388"/>
                  </a:lnTo>
                  <a:lnTo>
                    <a:pt x="1" y="367"/>
                  </a:lnTo>
                  <a:lnTo>
                    <a:pt x="2" y="344"/>
                  </a:lnTo>
                  <a:lnTo>
                    <a:pt x="5" y="321"/>
                  </a:lnTo>
                  <a:lnTo>
                    <a:pt x="11" y="297"/>
                  </a:lnTo>
                  <a:lnTo>
                    <a:pt x="18" y="274"/>
                  </a:lnTo>
                  <a:lnTo>
                    <a:pt x="28" y="251"/>
                  </a:lnTo>
                  <a:lnTo>
                    <a:pt x="39" y="228"/>
                  </a:lnTo>
                  <a:lnTo>
                    <a:pt x="54" y="208"/>
                  </a:lnTo>
                  <a:lnTo>
                    <a:pt x="72" y="190"/>
                  </a:lnTo>
                  <a:lnTo>
                    <a:pt x="94" y="175"/>
                  </a:lnTo>
                  <a:lnTo>
                    <a:pt x="119" y="162"/>
                  </a:lnTo>
                  <a:lnTo>
                    <a:pt x="148" y="153"/>
                  </a:lnTo>
                  <a:lnTo>
                    <a:pt x="189" y="142"/>
                  </a:lnTo>
                  <a:lnTo>
                    <a:pt x="229" y="130"/>
                  </a:lnTo>
                  <a:lnTo>
                    <a:pt x="267" y="116"/>
                  </a:lnTo>
                  <a:lnTo>
                    <a:pt x="304" y="102"/>
                  </a:lnTo>
                  <a:lnTo>
                    <a:pt x="338" y="87"/>
                  </a:lnTo>
                  <a:lnTo>
                    <a:pt x="369" y="73"/>
                  </a:lnTo>
                  <a:lnTo>
                    <a:pt x="398" y="59"/>
                  </a:lnTo>
                  <a:lnTo>
                    <a:pt x="423" y="45"/>
                  </a:lnTo>
                  <a:lnTo>
                    <a:pt x="447" y="33"/>
                  </a:lnTo>
                  <a:lnTo>
                    <a:pt x="466" y="22"/>
                  </a:lnTo>
                  <a:lnTo>
                    <a:pt x="480" y="13"/>
                  </a:lnTo>
                  <a:lnTo>
                    <a:pt x="492" y="6"/>
                  </a:lnTo>
                  <a:lnTo>
                    <a:pt x="499" y="2"/>
                  </a:lnTo>
                  <a:lnTo>
                    <a:pt x="5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46" name="Group 1745"/>
          <p:cNvGrpSpPr/>
          <p:nvPr/>
        </p:nvGrpSpPr>
        <p:grpSpPr>
          <a:xfrm>
            <a:off x="2624771" y="3854133"/>
            <a:ext cx="311151" cy="223837"/>
            <a:chOff x="2579688" y="2903538"/>
            <a:chExt cx="311151" cy="22383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013" name="Freeform 854"/>
            <p:cNvSpPr>
              <a:spLocks/>
            </p:cNvSpPr>
            <p:nvPr/>
          </p:nvSpPr>
          <p:spPr bwMode="auto">
            <a:xfrm>
              <a:off x="2686051" y="3070225"/>
              <a:ext cx="7938" cy="6350"/>
            </a:xfrm>
            <a:custGeom>
              <a:avLst/>
              <a:gdLst>
                <a:gd name="T0" fmla="*/ 40 w 82"/>
                <a:gd name="T1" fmla="*/ 0 h 82"/>
                <a:gd name="T2" fmla="*/ 53 w 82"/>
                <a:gd name="T3" fmla="*/ 2 h 82"/>
                <a:gd name="T4" fmla="*/ 65 w 82"/>
                <a:gd name="T5" fmla="*/ 8 h 82"/>
                <a:gd name="T6" fmla="*/ 74 w 82"/>
                <a:gd name="T7" fmla="*/ 16 h 82"/>
                <a:gd name="T8" fmla="*/ 79 w 82"/>
                <a:gd name="T9" fmla="*/ 27 h 82"/>
                <a:gd name="T10" fmla="*/ 82 w 82"/>
                <a:gd name="T11" fmla="*/ 40 h 82"/>
                <a:gd name="T12" fmla="*/ 79 w 82"/>
                <a:gd name="T13" fmla="*/ 53 h 82"/>
                <a:gd name="T14" fmla="*/ 74 w 82"/>
                <a:gd name="T15" fmla="*/ 64 h 82"/>
                <a:gd name="T16" fmla="*/ 65 w 82"/>
                <a:gd name="T17" fmla="*/ 74 h 82"/>
                <a:gd name="T18" fmla="*/ 53 w 82"/>
                <a:gd name="T19" fmla="*/ 80 h 82"/>
                <a:gd name="T20" fmla="*/ 40 w 82"/>
                <a:gd name="T21" fmla="*/ 82 h 82"/>
                <a:gd name="T22" fmla="*/ 25 w 82"/>
                <a:gd name="T23" fmla="*/ 79 h 82"/>
                <a:gd name="T24" fmla="*/ 13 w 82"/>
                <a:gd name="T25" fmla="*/ 71 h 82"/>
                <a:gd name="T26" fmla="*/ 4 w 82"/>
                <a:gd name="T27" fmla="*/ 58 h 82"/>
                <a:gd name="T28" fmla="*/ 0 w 82"/>
                <a:gd name="T29" fmla="*/ 44 h 82"/>
                <a:gd name="T30" fmla="*/ 0 w 82"/>
                <a:gd name="T31" fmla="*/ 40 h 82"/>
                <a:gd name="T32" fmla="*/ 2 w 82"/>
                <a:gd name="T33" fmla="*/ 27 h 82"/>
                <a:gd name="T34" fmla="*/ 8 w 82"/>
                <a:gd name="T35" fmla="*/ 16 h 82"/>
                <a:gd name="T36" fmla="*/ 16 w 82"/>
                <a:gd name="T37" fmla="*/ 8 h 82"/>
                <a:gd name="T38" fmla="*/ 27 w 82"/>
                <a:gd name="T39" fmla="*/ 2 h 82"/>
                <a:gd name="T40" fmla="*/ 40 w 82"/>
                <a:gd name="T41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2" h="82">
                  <a:moveTo>
                    <a:pt x="40" y="0"/>
                  </a:moveTo>
                  <a:lnTo>
                    <a:pt x="53" y="2"/>
                  </a:lnTo>
                  <a:lnTo>
                    <a:pt x="65" y="8"/>
                  </a:lnTo>
                  <a:lnTo>
                    <a:pt x="74" y="16"/>
                  </a:lnTo>
                  <a:lnTo>
                    <a:pt x="79" y="27"/>
                  </a:lnTo>
                  <a:lnTo>
                    <a:pt x="82" y="40"/>
                  </a:lnTo>
                  <a:lnTo>
                    <a:pt x="79" y="53"/>
                  </a:lnTo>
                  <a:lnTo>
                    <a:pt x="74" y="64"/>
                  </a:lnTo>
                  <a:lnTo>
                    <a:pt x="65" y="74"/>
                  </a:lnTo>
                  <a:lnTo>
                    <a:pt x="53" y="80"/>
                  </a:lnTo>
                  <a:lnTo>
                    <a:pt x="40" y="82"/>
                  </a:lnTo>
                  <a:lnTo>
                    <a:pt x="25" y="79"/>
                  </a:lnTo>
                  <a:lnTo>
                    <a:pt x="13" y="71"/>
                  </a:lnTo>
                  <a:lnTo>
                    <a:pt x="4" y="58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2" y="27"/>
                  </a:lnTo>
                  <a:lnTo>
                    <a:pt x="8" y="16"/>
                  </a:lnTo>
                  <a:lnTo>
                    <a:pt x="16" y="8"/>
                  </a:lnTo>
                  <a:lnTo>
                    <a:pt x="27" y="2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4" name="Freeform 855"/>
            <p:cNvSpPr>
              <a:spLocks/>
            </p:cNvSpPr>
            <p:nvPr/>
          </p:nvSpPr>
          <p:spPr bwMode="auto">
            <a:xfrm>
              <a:off x="2674938" y="3070225"/>
              <a:ext cx="7938" cy="6350"/>
            </a:xfrm>
            <a:custGeom>
              <a:avLst/>
              <a:gdLst>
                <a:gd name="T0" fmla="*/ 41 w 82"/>
                <a:gd name="T1" fmla="*/ 0 h 82"/>
                <a:gd name="T2" fmla="*/ 53 w 82"/>
                <a:gd name="T3" fmla="*/ 2 h 82"/>
                <a:gd name="T4" fmla="*/ 64 w 82"/>
                <a:gd name="T5" fmla="*/ 8 h 82"/>
                <a:gd name="T6" fmla="*/ 74 w 82"/>
                <a:gd name="T7" fmla="*/ 16 h 82"/>
                <a:gd name="T8" fmla="*/ 80 w 82"/>
                <a:gd name="T9" fmla="*/ 27 h 82"/>
                <a:gd name="T10" fmla="*/ 82 w 82"/>
                <a:gd name="T11" fmla="*/ 40 h 82"/>
                <a:gd name="T12" fmla="*/ 80 w 82"/>
                <a:gd name="T13" fmla="*/ 53 h 82"/>
                <a:gd name="T14" fmla="*/ 74 w 82"/>
                <a:gd name="T15" fmla="*/ 64 h 82"/>
                <a:gd name="T16" fmla="*/ 64 w 82"/>
                <a:gd name="T17" fmla="*/ 74 h 82"/>
                <a:gd name="T18" fmla="*/ 53 w 82"/>
                <a:gd name="T19" fmla="*/ 80 h 82"/>
                <a:gd name="T20" fmla="*/ 41 w 82"/>
                <a:gd name="T21" fmla="*/ 82 h 82"/>
                <a:gd name="T22" fmla="*/ 28 w 82"/>
                <a:gd name="T23" fmla="*/ 80 h 82"/>
                <a:gd name="T24" fmla="*/ 17 w 82"/>
                <a:gd name="T25" fmla="*/ 74 h 82"/>
                <a:gd name="T26" fmla="*/ 8 w 82"/>
                <a:gd name="T27" fmla="*/ 64 h 82"/>
                <a:gd name="T28" fmla="*/ 2 w 82"/>
                <a:gd name="T29" fmla="*/ 53 h 82"/>
                <a:gd name="T30" fmla="*/ 0 w 82"/>
                <a:gd name="T31" fmla="*/ 40 h 82"/>
                <a:gd name="T32" fmla="*/ 2 w 82"/>
                <a:gd name="T33" fmla="*/ 27 h 82"/>
                <a:gd name="T34" fmla="*/ 8 w 82"/>
                <a:gd name="T35" fmla="*/ 16 h 82"/>
                <a:gd name="T36" fmla="*/ 17 w 82"/>
                <a:gd name="T37" fmla="*/ 8 h 82"/>
                <a:gd name="T38" fmla="*/ 28 w 82"/>
                <a:gd name="T39" fmla="*/ 2 h 82"/>
                <a:gd name="T40" fmla="*/ 41 w 82"/>
                <a:gd name="T41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2" h="82">
                  <a:moveTo>
                    <a:pt x="41" y="0"/>
                  </a:moveTo>
                  <a:lnTo>
                    <a:pt x="53" y="2"/>
                  </a:lnTo>
                  <a:lnTo>
                    <a:pt x="64" y="8"/>
                  </a:lnTo>
                  <a:lnTo>
                    <a:pt x="74" y="16"/>
                  </a:lnTo>
                  <a:lnTo>
                    <a:pt x="80" y="27"/>
                  </a:lnTo>
                  <a:lnTo>
                    <a:pt x="82" y="40"/>
                  </a:lnTo>
                  <a:lnTo>
                    <a:pt x="80" y="53"/>
                  </a:lnTo>
                  <a:lnTo>
                    <a:pt x="74" y="64"/>
                  </a:lnTo>
                  <a:lnTo>
                    <a:pt x="64" y="74"/>
                  </a:lnTo>
                  <a:lnTo>
                    <a:pt x="53" y="80"/>
                  </a:lnTo>
                  <a:lnTo>
                    <a:pt x="41" y="82"/>
                  </a:lnTo>
                  <a:lnTo>
                    <a:pt x="28" y="80"/>
                  </a:lnTo>
                  <a:lnTo>
                    <a:pt x="17" y="74"/>
                  </a:lnTo>
                  <a:lnTo>
                    <a:pt x="8" y="64"/>
                  </a:lnTo>
                  <a:lnTo>
                    <a:pt x="2" y="53"/>
                  </a:lnTo>
                  <a:lnTo>
                    <a:pt x="0" y="40"/>
                  </a:lnTo>
                  <a:lnTo>
                    <a:pt x="2" y="27"/>
                  </a:lnTo>
                  <a:lnTo>
                    <a:pt x="8" y="16"/>
                  </a:lnTo>
                  <a:lnTo>
                    <a:pt x="17" y="8"/>
                  </a:lnTo>
                  <a:lnTo>
                    <a:pt x="28" y="2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5" name="Freeform 856"/>
            <p:cNvSpPr>
              <a:spLocks/>
            </p:cNvSpPr>
            <p:nvPr/>
          </p:nvSpPr>
          <p:spPr bwMode="auto">
            <a:xfrm>
              <a:off x="2663826" y="3070225"/>
              <a:ext cx="7938" cy="6350"/>
            </a:xfrm>
            <a:custGeom>
              <a:avLst/>
              <a:gdLst>
                <a:gd name="T0" fmla="*/ 40 w 80"/>
                <a:gd name="T1" fmla="*/ 0 h 82"/>
                <a:gd name="T2" fmla="*/ 53 w 80"/>
                <a:gd name="T3" fmla="*/ 2 h 82"/>
                <a:gd name="T4" fmla="*/ 64 w 80"/>
                <a:gd name="T5" fmla="*/ 8 h 82"/>
                <a:gd name="T6" fmla="*/ 73 w 80"/>
                <a:gd name="T7" fmla="*/ 16 h 82"/>
                <a:gd name="T8" fmla="*/ 78 w 80"/>
                <a:gd name="T9" fmla="*/ 27 h 82"/>
                <a:gd name="T10" fmla="*/ 80 w 80"/>
                <a:gd name="T11" fmla="*/ 40 h 82"/>
                <a:gd name="T12" fmla="*/ 78 w 80"/>
                <a:gd name="T13" fmla="*/ 53 h 82"/>
                <a:gd name="T14" fmla="*/ 73 w 80"/>
                <a:gd name="T15" fmla="*/ 64 h 82"/>
                <a:gd name="T16" fmla="*/ 64 w 80"/>
                <a:gd name="T17" fmla="*/ 74 h 82"/>
                <a:gd name="T18" fmla="*/ 53 w 80"/>
                <a:gd name="T19" fmla="*/ 80 h 82"/>
                <a:gd name="T20" fmla="*/ 40 w 80"/>
                <a:gd name="T21" fmla="*/ 82 h 82"/>
                <a:gd name="T22" fmla="*/ 27 w 80"/>
                <a:gd name="T23" fmla="*/ 80 h 82"/>
                <a:gd name="T24" fmla="*/ 16 w 80"/>
                <a:gd name="T25" fmla="*/ 74 h 82"/>
                <a:gd name="T26" fmla="*/ 7 w 80"/>
                <a:gd name="T27" fmla="*/ 64 h 82"/>
                <a:gd name="T28" fmla="*/ 2 w 80"/>
                <a:gd name="T29" fmla="*/ 53 h 82"/>
                <a:gd name="T30" fmla="*/ 0 w 80"/>
                <a:gd name="T31" fmla="*/ 40 h 82"/>
                <a:gd name="T32" fmla="*/ 2 w 80"/>
                <a:gd name="T33" fmla="*/ 27 h 82"/>
                <a:gd name="T34" fmla="*/ 7 w 80"/>
                <a:gd name="T35" fmla="*/ 16 h 82"/>
                <a:gd name="T36" fmla="*/ 16 w 80"/>
                <a:gd name="T37" fmla="*/ 8 h 82"/>
                <a:gd name="T38" fmla="*/ 27 w 80"/>
                <a:gd name="T39" fmla="*/ 2 h 82"/>
                <a:gd name="T40" fmla="*/ 40 w 80"/>
                <a:gd name="T41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0" h="82">
                  <a:moveTo>
                    <a:pt x="40" y="0"/>
                  </a:moveTo>
                  <a:lnTo>
                    <a:pt x="53" y="2"/>
                  </a:lnTo>
                  <a:lnTo>
                    <a:pt x="64" y="8"/>
                  </a:lnTo>
                  <a:lnTo>
                    <a:pt x="73" y="16"/>
                  </a:lnTo>
                  <a:lnTo>
                    <a:pt x="78" y="27"/>
                  </a:lnTo>
                  <a:lnTo>
                    <a:pt x="80" y="40"/>
                  </a:lnTo>
                  <a:lnTo>
                    <a:pt x="78" y="53"/>
                  </a:lnTo>
                  <a:lnTo>
                    <a:pt x="73" y="64"/>
                  </a:lnTo>
                  <a:lnTo>
                    <a:pt x="64" y="74"/>
                  </a:lnTo>
                  <a:lnTo>
                    <a:pt x="53" y="80"/>
                  </a:lnTo>
                  <a:lnTo>
                    <a:pt x="40" y="82"/>
                  </a:lnTo>
                  <a:lnTo>
                    <a:pt x="27" y="80"/>
                  </a:lnTo>
                  <a:lnTo>
                    <a:pt x="16" y="74"/>
                  </a:lnTo>
                  <a:lnTo>
                    <a:pt x="7" y="64"/>
                  </a:lnTo>
                  <a:lnTo>
                    <a:pt x="2" y="53"/>
                  </a:lnTo>
                  <a:lnTo>
                    <a:pt x="0" y="40"/>
                  </a:lnTo>
                  <a:lnTo>
                    <a:pt x="2" y="27"/>
                  </a:lnTo>
                  <a:lnTo>
                    <a:pt x="7" y="16"/>
                  </a:lnTo>
                  <a:lnTo>
                    <a:pt x="16" y="8"/>
                  </a:lnTo>
                  <a:lnTo>
                    <a:pt x="27" y="2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6" name="Freeform 857"/>
            <p:cNvSpPr>
              <a:spLocks/>
            </p:cNvSpPr>
            <p:nvPr/>
          </p:nvSpPr>
          <p:spPr bwMode="auto">
            <a:xfrm>
              <a:off x="2730501" y="3024188"/>
              <a:ext cx="7938" cy="7937"/>
            </a:xfrm>
            <a:custGeom>
              <a:avLst/>
              <a:gdLst>
                <a:gd name="T0" fmla="*/ 41 w 82"/>
                <a:gd name="T1" fmla="*/ 0 h 83"/>
                <a:gd name="T2" fmla="*/ 51 w 82"/>
                <a:gd name="T3" fmla="*/ 1 h 83"/>
                <a:gd name="T4" fmla="*/ 61 w 82"/>
                <a:gd name="T5" fmla="*/ 5 h 83"/>
                <a:gd name="T6" fmla="*/ 70 w 82"/>
                <a:gd name="T7" fmla="*/ 12 h 83"/>
                <a:gd name="T8" fmla="*/ 77 w 82"/>
                <a:gd name="T9" fmla="*/ 21 h 83"/>
                <a:gd name="T10" fmla="*/ 81 w 82"/>
                <a:gd name="T11" fmla="*/ 31 h 83"/>
                <a:gd name="T12" fmla="*/ 82 w 82"/>
                <a:gd name="T13" fmla="*/ 41 h 83"/>
                <a:gd name="T14" fmla="*/ 81 w 82"/>
                <a:gd name="T15" fmla="*/ 53 h 83"/>
                <a:gd name="T16" fmla="*/ 76 w 82"/>
                <a:gd name="T17" fmla="*/ 63 h 83"/>
                <a:gd name="T18" fmla="*/ 70 w 82"/>
                <a:gd name="T19" fmla="*/ 71 h 83"/>
                <a:gd name="T20" fmla="*/ 61 w 82"/>
                <a:gd name="T21" fmla="*/ 78 h 83"/>
                <a:gd name="T22" fmla="*/ 51 w 82"/>
                <a:gd name="T23" fmla="*/ 82 h 83"/>
                <a:gd name="T24" fmla="*/ 41 w 82"/>
                <a:gd name="T25" fmla="*/ 83 h 83"/>
                <a:gd name="T26" fmla="*/ 30 w 82"/>
                <a:gd name="T27" fmla="*/ 82 h 83"/>
                <a:gd name="T28" fmla="*/ 20 w 82"/>
                <a:gd name="T29" fmla="*/ 77 h 83"/>
                <a:gd name="T30" fmla="*/ 12 w 82"/>
                <a:gd name="T31" fmla="*/ 71 h 83"/>
                <a:gd name="T32" fmla="*/ 5 w 82"/>
                <a:gd name="T33" fmla="*/ 62 h 83"/>
                <a:gd name="T34" fmla="*/ 1 w 82"/>
                <a:gd name="T35" fmla="*/ 53 h 83"/>
                <a:gd name="T36" fmla="*/ 0 w 82"/>
                <a:gd name="T37" fmla="*/ 41 h 83"/>
                <a:gd name="T38" fmla="*/ 1 w 82"/>
                <a:gd name="T39" fmla="*/ 30 h 83"/>
                <a:gd name="T40" fmla="*/ 6 w 82"/>
                <a:gd name="T41" fmla="*/ 21 h 83"/>
                <a:gd name="T42" fmla="*/ 12 w 82"/>
                <a:gd name="T43" fmla="*/ 12 h 83"/>
                <a:gd name="T44" fmla="*/ 21 w 82"/>
                <a:gd name="T45" fmla="*/ 5 h 83"/>
                <a:gd name="T46" fmla="*/ 30 w 82"/>
                <a:gd name="T47" fmla="*/ 1 h 83"/>
                <a:gd name="T48" fmla="*/ 41 w 82"/>
                <a:gd name="T4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2" h="83">
                  <a:moveTo>
                    <a:pt x="41" y="0"/>
                  </a:moveTo>
                  <a:lnTo>
                    <a:pt x="51" y="1"/>
                  </a:lnTo>
                  <a:lnTo>
                    <a:pt x="61" y="5"/>
                  </a:lnTo>
                  <a:lnTo>
                    <a:pt x="70" y="12"/>
                  </a:lnTo>
                  <a:lnTo>
                    <a:pt x="77" y="21"/>
                  </a:lnTo>
                  <a:lnTo>
                    <a:pt x="81" y="31"/>
                  </a:lnTo>
                  <a:lnTo>
                    <a:pt x="82" y="41"/>
                  </a:lnTo>
                  <a:lnTo>
                    <a:pt x="81" y="53"/>
                  </a:lnTo>
                  <a:lnTo>
                    <a:pt x="76" y="63"/>
                  </a:lnTo>
                  <a:lnTo>
                    <a:pt x="70" y="71"/>
                  </a:lnTo>
                  <a:lnTo>
                    <a:pt x="61" y="78"/>
                  </a:lnTo>
                  <a:lnTo>
                    <a:pt x="51" y="82"/>
                  </a:lnTo>
                  <a:lnTo>
                    <a:pt x="41" y="83"/>
                  </a:lnTo>
                  <a:lnTo>
                    <a:pt x="30" y="82"/>
                  </a:lnTo>
                  <a:lnTo>
                    <a:pt x="20" y="77"/>
                  </a:lnTo>
                  <a:lnTo>
                    <a:pt x="12" y="71"/>
                  </a:lnTo>
                  <a:lnTo>
                    <a:pt x="5" y="62"/>
                  </a:lnTo>
                  <a:lnTo>
                    <a:pt x="1" y="53"/>
                  </a:lnTo>
                  <a:lnTo>
                    <a:pt x="0" y="41"/>
                  </a:lnTo>
                  <a:lnTo>
                    <a:pt x="1" y="30"/>
                  </a:lnTo>
                  <a:lnTo>
                    <a:pt x="6" y="21"/>
                  </a:lnTo>
                  <a:lnTo>
                    <a:pt x="12" y="12"/>
                  </a:lnTo>
                  <a:lnTo>
                    <a:pt x="21" y="5"/>
                  </a:lnTo>
                  <a:lnTo>
                    <a:pt x="30" y="1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7" name="Freeform 858"/>
            <p:cNvSpPr>
              <a:spLocks/>
            </p:cNvSpPr>
            <p:nvPr/>
          </p:nvSpPr>
          <p:spPr bwMode="auto">
            <a:xfrm>
              <a:off x="2730501" y="3070225"/>
              <a:ext cx="7938" cy="6350"/>
            </a:xfrm>
            <a:custGeom>
              <a:avLst/>
              <a:gdLst>
                <a:gd name="T0" fmla="*/ 40 w 80"/>
                <a:gd name="T1" fmla="*/ 0 h 82"/>
                <a:gd name="T2" fmla="*/ 53 w 80"/>
                <a:gd name="T3" fmla="*/ 2 h 82"/>
                <a:gd name="T4" fmla="*/ 64 w 80"/>
                <a:gd name="T5" fmla="*/ 8 h 82"/>
                <a:gd name="T6" fmla="*/ 73 w 80"/>
                <a:gd name="T7" fmla="*/ 16 h 82"/>
                <a:gd name="T8" fmla="*/ 78 w 80"/>
                <a:gd name="T9" fmla="*/ 27 h 82"/>
                <a:gd name="T10" fmla="*/ 80 w 80"/>
                <a:gd name="T11" fmla="*/ 40 h 82"/>
                <a:gd name="T12" fmla="*/ 78 w 80"/>
                <a:gd name="T13" fmla="*/ 53 h 82"/>
                <a:gd name="T14" fmla="*/ 73 w 80"/>
                <a:gd name="T15" fmla="*/ 64 h 82"/>
                <a:gd name="T16" fmla="*/ 64 w 80"/>
                <a:gd name="T17" fmla="*/ 74 h 82"/>
                <a:gd name="T18" fmla="*/ 53 w 80"/>
                <a:gd name="T19" fmla="*/ 80 h 82"/>
                <a:gd name="T20" fmla="*/ 40 w 80"/>
                <a:gd name="T21" fmla="*/ 82 h 82"/>
                <a:gd name="T22" fmla="*/ 27 w 80"/>
                <a:gd name="T23" fmla="*/ 80 h 82"/>
                <a:gd name="T24" fmla="*/ 16 w 80"/>
                <a:gd name="T25" fmla="*/ 74 h 82"/>
                <a:gd name="T26" fmla="*/ 7 w 80"/>
                <a:gd name="T27" fmla="*/ 64 h 82"/>
                <a:gd name="T28" fmla="*/ 2 w 80"/>
                <a:gd name="T29" fmla="*/ 53 h 82"/>
                <a:gd name="T30" fmla="*/ 0 w 80"/>
                <a:gd name="T31" fmla="*/ 40 h 82"/>
                <a:gd name="T32" fmla="*/ 2 w 80"/>
                <a:gd name="T33" fmla="*/ 27 h 82"/>
                <a:gd name="T34" fmla="*/ 7 w 80"/>
                <a:gd name="T35" fmla="*/ 16 h 82"/>
                <a:gd name="T36" fmla="*/ 16 w 80"/>
                <a:gd name="T37" fmla="*/ 8 h 82"/>
                <a:gd name="T38" fmla="*/ 27 w 80"/>
                <a:gd name="T39" fmla="*/ 2 h 82"/>
                <a:gd name="T40" fmla="*/ 40 w 80"/>
                <a:gd name="T41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0" h="82">
                  <a:moveTo>
                    <a:pt x="40" y="0"/>
                  </a:moveTo>
                  <a:lnTo>
                    <a:pt x="53" y="2"/>
                  </a:lnTo>
                  <a:lnTo>
                    <a:pt x="64" y="8"/>
                  </a:lnTo>
                  <a:lnTo>
                    <a:pt x="73" y="16"/>
                  </a:lnTo>
                  <a:lnTo>
                    <a:pt x="78" y="27"/>
                  </a:lnTo>
                  <a:lnTo>
                    <a:pt x="80" y="40"/>
                  </a:lnTo>
                  <a:lnTo>
                    <a:pt x="78" y="53"/>
                  </a:lnTo>
                  <a:lnTo>
                    <a:pt x="73" y="64"/>
                  </a:lnTo>
                  <a:lnTo>
                    <a:pt x="64" y="74"/>
                  </a:lnTo>
                  <a:lnTo>
                    <a:pt x="53" y="80"/>
                  </a:lnTo>
                  <a:lnTo>
                    <a:pt x="40" y="82"/>
                  </a:lnTo>
                  <a:lnTo>
                    <a:pt x="27" y="80"/>
                  </a:lnTo>
                  <a:lnTo>
                    <a:pt x="16" y="74"/>
                  </a:lnTo>
                  <a:lnTo>
                    <a:pt x="7" y="64"/>
                  </a:lnTo>
                  <a:lnTo>
                    <a:pt x="2" y="53"/>
                  </a:lnTo>
                  <a:lnTo>
                    <a:pt x="0" y="40"/>
                  </a:lnTo>
                  <a:lnTo>
                    <a:pt x="2" y="27"/>
                  </a:lnTo>
                  <a:lnTo>
                    <a:pt x="7" y="16"/>
                  </a:lnTo>
                  <a:lnTo>
                    <a:pt x="16" y="8"/>
                  </a:lnTo>
                  <a:lnTo>
                    <a:pt x="27" y="2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8" name="Freeform 859"/>
            <p:cNvSpPr>
              <a:spLocks/>
            </p:cNvSpPr>
            <p:nvPr/>
          </p:nvSpPr>
          <p:spPr bwMode="auto">
            <a:xfrm>
              <a:off x="2730501" y="3059113"/>
              <a:ext cx="7938" cy="6350"/>
            </a:xfrm>
            <a:custGeom>
              <a:avLst/>
              <a:gdLst>
                <a:gd name="T0" fmla="*/ 40 w 80"/>
                <a:gd name="T1" fmla="*/ 0 h 81"/>
                <a:gd name="T2" fmla="*/ 53 w 80"/>
                <a:gd name="T3" fmla="*/ 2 h 81"/>
                <a:gd name="T4" fmla="*/ 64 w 80"/>
                <a:gd name="T5" fmla="*/ 8 h 81"/>
                <a:gd name="T6" fmla="*/ 73 w 80"/>
                <a:gd name="T7" fmla="*/ 17 h 81"/>
                <a:gd name="T8" fmla="*/ 78 w 80"/>
                <a:gd name="T9" fmla="*/ 28 h 81"/>
                <a:gd name="T10" fmla="*/ 80 w 80"/>
                <a:gd name="T11" fmla="*/ 41 h 81"/>
                <a:gd name="T12" fmla="*/ 78 w 80"/>
                <a:gd name="T13" fmla="*/ 53 h 81"/>
                <a:gd name="T14" fmla="*/ 73 w 80"/>
                <a:gd name="T15" fmla="*/ 65 h 81"/>
                <a:gd name="T16" fmla="*/ 64 w 80"/>
                <a:gd name="T17" fmla="*/ 73 h 81"/>
                <a:gd name="T18" fmla="*/ 53 w 80"/>
                <a:gd name="T19" fmla="*/ 79 h 81"/>
                <a:gd name="T20" fmla="*/ 40 w 80"/>
                <a:gd name="T21" fmla="*/ 81 h 81"/>
                <a:gd name="T22" fmla="*/ 27 w 80"/>
                <a:gd name="T23" fmla="*/ 79 h 81"/>
                <a:gd name="T24" fmla="*/ 16 w 80"/>
                <a:gd name="T25" fmla="*/ 73 h 81"/>
                <a:gd name="T26" fmla="*/ 7 w 80"/>
                <a:gd name="T27" fmla="*/ 65 h 81"/>
                <a:gd name="T28" fmla="*/ 2 w 80"/>
                <a:gd name="T29" fmla="*/ 53 h 81"/>
                <a:gd name="T30" fmla="*/ 0 w 80"/>
                <a:gd name="T31" fmla="*/ 41 h 81"/>
                <a:gd name="T32" fmla="*/ 2 w 80"/>
                <a:gd name="T33" fmla="*/ 28 h 81"/>
                <a:gd name="T34" fmla="*/ 7 w 80"/>
                <a:gd name="T35" fmla="*/ 17 h 81"/>
                <a:gd name="T36" fmla="*/ 16 w 80"/>
                <a:gd name="T37" fmla="*/ 8 h 81"/>
                <a:gd name="T38" fmla="*/ 27 w 80"/>
                <a:gd name="T39" fmla="*/ 2 h 81"/>
                <a:gd name="T40" fmla="*/ 40 w 80"/>
                <a:gd name="T4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0" h="81">
                  <a:moveTo>
                    <a:pt x="40" y="0"/>
                  </a:moveTo>
                  <a:lnTo>
                    <a:pt x="53" y="2"/>
                  </a:lnTo>
                  <a:lnTo>
                    <a:pt x="64" y="8"/>
                  </a:lnTo>
                  <a:lnTo>
                    <a:pt x="73" y="17"/>
                  </a:lnTo>
                  <a:lnTo>
                    <a:pt x="78" y="28"/>
                  </a:lnTo>
                  <a:lnTo>
                    <a:pt x="80" y="41"/>
                  </a:lnTo>
                  <a:lnTo>
                    <a:pt x="78" y="53"/>
                  </a:lnTo>
                  <a:lnTo>
                    <a:pt x="73" y="65"/>
                  </a:lnTo>
                  <a:lnTo>
                    <a:pt x="64" y="73"/>
                  </a:lnTo>
                  <a:lnTo>
                    <a:pt x="53" y="79"/>
                  </a:lnTo>
                  <a:lnTo>
                    <a:pt x="40" y="81"/>
                  </a:lnTo>
                  <a:lnTo>
                    <a:pt x="27" y="79"/>
                  </a:lnTo>
                  <a:lnTo>
                    <a:pt x="16" y="73"/>
                  </a:lnTo>
                  <a:lnTo>
                    <a:pt x="7" y="65"/>
                  </a:lnTo>
                  <a:lnTo>
                    <a:pt x="2" y="53"/>
                  </a:lnTo>
                  <a:lnTo>
                    <a:pt x="0" y="41"/>
                  </a:lnTo>
                  <a:lnTo>
                    <a:pt x="2" y="28"/>
                  </a:lnTo>
                  <a:lnTo>
                    <a:pt x="7" y="17"/>
                  </a:lnTo>
                  <a:lnTo>
                    <a:pt x="16" y="8"/>
                  </a:lnTo>
                  <a:lnTo>
                    <a:pt x="27" y="2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9" name="Freeform 860"/>
            <p:cNvSpPr>
              <a:spLocks/>
            </p:cNvSpPr>
            <p:nvPr/>
          </p:nvSpPr>
          <p:spPr bwMode="auto">
            <a:xfrm>
              <a:off x="2730501" y="3046413"/>
              <a:ext cx="7938" cy="7937"/>
            </a:xfrm>
            <a:custGeom>
              <a:avLst/>
              <a:gdLst>
                <a:gd name="T0" fmla="*/ 40 w 80"/>
                <a:gd name="T1" fmla="*/ 0 h 82"/>
                <a:gd name="T2" fmla="*/ 53 w 80"/>
                <a:gd name="T3" fmla="*/ 2 h 82"/>
                <a:gd name="T4" fmla="*/ 64 w 80"/>
                <a:gd name="T5" fmla="*/ 8 h 82"/>
                <a:gd name="T6" fmla="*/ 73 w 80"/>
                <a:gd name="T7" fmla="*/ 17 h 82"/>
                <a:gd name="T8" fmla="*/ 78 w 80"/>
                <a:gd name="T9" fmla="*/ 28 h 82"/>
                <a:gd name="T10" fmla="*/ 80 w 80"/>
                <a:gd name="T11" fmla="*/ 41 h 82"/>
                <a:gd name="T12" fmla="*/ 78 w 80"/>
                <a:gd name="T13" fmla="*/ 54 h 82"/>
                <a:gd name="T14" fmla="*/ 73 w 80"/>
                <a:gd name="T15" fmla="*/ 65 h 82"/>
                <a:gd name="T16" fmla="*/ 64 w 80"/>
                <a:gd name="T17" fmla="*/ 74 h 82"/>
                <a:gd name="T18" fmla="*/ 53 w 80"/>
                <a:gd name="T19" fmla="*/ 79 h 82"/>
                <a:gd name="T20" fmla="*/ 40 w 80"/>
                <a:gd name="T21" fmla="*/ 82 h 82"/>
                <a:gd name="T22" fmla="*/ 27 w 80"/>
                <a:gd name="T23" fmla="*/ 79 h 82"/>
                <a:gd name="T24" fmla="*/ 16 w 80"/>
                <a:gd name="T25" fmla="*/ 74 h 82"/>
                <a:gd name="T26" fmla="*/ 7 w 80"/>
                <a:gd name="T27" fmla="*/ 65 h 82"/>
                <a:gd name="T28" fmla="*/ 2 w 80"/>
                <a:gd name="T29" fmla="*/ 54 h 82"/>
                <a:gd name="T30" fmla="*/ 0 w 80"/>
                <a:gd name="T31" fmla="*/ 41 h 82"/>
                <a:gd name="T32" fmla="*/ 2 w 80"/>
                <a:gd name="T33" fmla="*/ 28 h 82"/>
                <a:gd name="T34" fmla="*/ 7 w 80"/>
                <a:gd name="T35" fmla="*/ 17 h 82"/>
                <a:gd name="T36" fmla="*/ 16 w 80"/>
                <a:gd name="T37" fmla="*/ 8 h 82"/>
                <a:gd name="T38" fmla="*/ 27 w 80"/>
                <a:gd name="T39" fmla="*/ 2 h 82"/>
                <a:gd name="T40" fmla="*/ 40 w 80"/>
                <a:gd name="T41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0" h="82">
                  <a:moveTo>
                    <a:pt x="40" y="0"/>
                  </a:moveTo>
                  <a:lnTo>
                    <a:pt x="53" y="2"/>
                  </a:lnTo>
                  <a:lnTo>
                    <a:pt x="64" y="8"/>
                  </a:lnTo>
                  <a:lnTo>
                    <a:pt x="73" y="17"/>
                  </a:lnTo>
                  <a:lnTo>
                    <a:pt x="78" y="28"/>
                  </a:lnTo>
                  <a:lnTo>
                    <a:pt x="80" y="41"/>
                  </a:lnTo>
                  <a:lnTo>
                    <a:pt x="78" y="54"/>
                  </a:lnTo>
                  <a:lnTo>
                    <a:pt x="73" y="65"/>
                  </a:lnTo>
                  <a:lnTo>
                    <a:pt x="64" y="74"/>
                  </a:lnTo>
                  <a:lnTo>
                    <a:pt x="53" y="79"/>
                  </a:lnTo>
                  <a:lnTo>
                    <a:pt x="40" y="82"/>
                  </a:lnTo>
                  <a:lnTo>
                    <a:pt x="27" y="79"/>
                  </a:lnTo>
                  <a:lnTo>
                    <a:pt x="16" y="74"/>
                  </a:lnTo>
                  <a:lnTo>
                    <a:pt x="7" y="65"/>
                  </a:lnTo>
                  <a:lnTo>
                    <a:pt x="2" y="54"/>
                  </a:lnTo>
                  <a:lnTo>
                    <a:pt x="0" y="41"/>
                  </a:lnTo>
                  <a:lnTo>
                    <a:pt x="2" y="28"/>
                  </a:lnTo>
                  <a:lnTo>
                    <a:pt x="7" y="17"/>
                  </a:lnTo>
                  <a:lnTo>
                    <a:pt x="16" y="8"/>
                  </a:lnTo>
                  <a:lnTo>
                    <a:pt x="27" y="2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0" name="Freeform 861"/>
            <p:cNvSpPr>
              <a:spLocks/>
            </p:cNvSpPr>
            <p:nvPr/>
          </p:nvSpPr>
          <p:spPr bwMode="auto">
            <a:xfrm>
              <a:off x="2730501" y="3035300"/>
              <a:ext cx="7938" cy="7937"/>
            </a:xfrm>
            <a:custGeom>
              <a:avLst/>
              <a:gdLst>
                <a:gd name="T0" fmla="*/ 40 w 80"/>
                <a:gd name="T1" fmla="*/ 0 h 82"/>
                <a:gd name="T2" fmla="*/ 53 w 80"/>
                <a:gd name="T3" fmla="*/ 2 h 82"/>
                <a:gd name="T4" fmla="*/ 64 w 80"/>
                <a:gd name="T5" fmla="*/ 8 h 82"/>
                <a:gd name="T6" fmla="*/ 73 w 80"/>
                <a:gd name="T7" fmla="*/ 17 h 82"/>
                <a:gd name="T8" fmla="*/ 78 w 80"/>
                <a:gd name="T9" fmla="*/ 28 h 82"/>
                <a:gd name="T10" fmla="*/ 80 w 80"/>
                <a:gd name="T11" fmla="*/ 42 h 82"/>
                <a:gd name="T12" fmla="*/ 78 w 80"/>
                <a:gd name="T13" fmla="*/ 54 h 82"/>
                <a:gd name="T14" fmla="*/ 73 w 80"/>
                <a:gd name="T15" fmla="*/ 65 h 82"/>
                <a:gd name="T16" fmla="*/ 64 w 80"/>
                <a:gd name="T17" fmla="*/ 74 h 82"/>
                <a:gd name="T18" fmla="*/ 53 w 80"/>
                <a:gd name="T19" fmla="*/ 80 h 82"/>
                <a:gd name="T20" fmla="*/ 40 w 80"/>
                <a:gd name="T21" fmla="*/ 82 h 82"/>
                <a:gd name="T22" fmla="*/ 27 w 80"/>
                <a:gd name="T23" fmla="*/ 80 h 82"/>
                <a:gd name="T24" fmla="*/ 16 w 80"/>
                <a:gd name="T25" fmla="*/ 74 h 82"/>
                <a:gd name="T26" fmla="*/ 7 w 80"/>
                <a:gd name="T27" fmla="*/ 65 h 82"/>
                <a:gd name="T28" fmla="*/ 2 w 80"/>
                <a:gd name="T29" fmla="*/ 54 h 82"/>
                <a:gd name="T30" fmla="*/ 0 w 80"/>
                <a:gd name="T31" fmla="*/ 42 h 82"/>
                <a:gd name="T32" fmla="*/ 2 w 80"/>
                <a:gd name="T33" fmla="*/ 28 h 82"/>
                <a:gd name="T34" fmla="*/ 7 w 80"/>
                <a:gd name="T35" fmla="*/ 17 h 82"/>
                <a:gd name="T36" fmla="*/ 16 w 80"/>
                <a:gd name="T37" fmla="*/ 8 h 82"/>
                <a:gd name="T38" fmla="*/ 27 w 80"/>
                <a:gd name="T39" fmla="*/ 2 h 82"/>
                <a:gd name="T40" fmla="*/ 40 w 80"/>
                <a:gd name="T41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0" h="82">
                  <a:moveTo>
                    <a:pt x="40" y="0"/>
                  </a:moveTo>
                  <a:lnTo>
                    <a:pt x="53" y="2"/>
                  </a:lnTo>
                  <a:lnTo>
                    <a:pt x="64" y="8"/>
                  </a:lnTo>
                  <a:lnTo>
                    <a:pt x="73" y="17"/>
                  </a:lnTo>
                  <a:lnTo>
                    <a:pt x="78" y="28"/>
                  </a:lnTo>
                  <a:lnTo>
                    <a:pt x="80" y="42"/>
                  </a:lnTo>
                  <a:lnTo>
                    <a:pt x="78" y="54"/>
                  </a:lnTo>
                  <a:lnTo>
                    <a:pt x="73" y="65"/>
                  </a:lnTo>
                  <a:lnTo>
                    <a:pt x="64" y="74"/>
                  </a:lnTo>
                  <a:lnTo>
                    <a:pt x="53" y="80"/>
                  </a:lnTo>
                  <a:lnTo>
                    <a:pt x="40" y="82"/>
                  </a:lnTo>
                  <a:lnTo>
                    <a:pt x="27" y="80"/>
                  </a:lnTo>
                  <a:lnTo>
                    <a:pt x="16" y="74"/>
                  </a:lnTo>
                  <a:lnTo>
                    <a:pt x="7" y="65"/>
                  </a:lnTo>
                  <a:lnTo>
                    <a:pt x="2" y="54"/>
                  </a:lnTo>
                  <a:lnTo>
                    <a:pt x="0" y="42"/>
                  </a:lnTo>
                  <a:lnTo>
                    <a:pt x="2" y="28"/>
                  </a:lnTo>
                  <a:lnTo>
                    <a:pt x="7" y="17"/>
                  </a:lnTo>
                  <a:lnTo>
                    <a:pt x="16" y="8"/>
                  </a:lnTo>
                  <a:lnTo>
                    <a:pt x="27" y="2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1" name="Freeform 862"/>
            <p:cNvSpPr>
              <a:spLocks/>
            </p:cNvSpPr>
            <p:nvPr/>
          </p:nvSpPr>
          <p:spPr bwMode="auto">
            <a:xfrm>
              <a:off x="2765426" y="3070225"/>
              <a:ext cx="6350" cy="6350"/>
            </a:xfrm>
            <a:custGeom>
              <a:avLst/>
              <a:gdLst>
                <a:gd name="T0" fmla="*/ 40 w 82"/>
                <a:gd name="T1" fmla="*/ 0 h 82"/>
                <a:gd name="T2" fmla="*/ 54 w 82"/>
                <a:gd name="T3" fmla="*/ 2 h 82"/>
                <a:gd name="T4" fmla="*/ 65 w 82"/>
                <a:gd name="T5" fmla="*/ 8 h 82"/>
                <a:gd name="T6" fmla="*/ 74 w 82"/>
                <a:gd name="T7" fmla="*/ 16 h 82"/>
                <a:gd name="T8" fmla="*/ 80 w 82"/>
                <a:gd name="T9" fmla="*/ 27 h 82"/>
                <a:gd name="T10" fmla="*/ 82 w 82"/>
                <a:gd name="T11" fmla="*/ 40 h 82"/>
                <a:gd name="T12" fmla="*/ 80 w 82"/>
                <a:gd name="T13" fmla="*/ 53 h 82"/>
                <a:gd name="T14" fmla="*/ 74 w 82"/>
                <a:gd name="T15" fmla="*/ 64 h 82"/>
                <a:gd name="T16" fmla="*/ 65 w 82"/>
                <a:gd name="T17" fmla="*/ 74 h 82"/>
                <a:gd name="T18" fmla="*/ 54 w 82"/>
                <a:gd name="T19" fmla="*/ 80 h 82"/>
                <a:gd name="T20" fmla="*/ 40 w 82"/>
                <a:gd name="T21" fmla="*/ 82 h 82"/>
                <a:gd name="T22" fmla="*/ 27 w 82"/>
                <a:gd name="T23" fmla="*/ 80 h 82"/>
                <a:gd name="T24" fmla="*/ 16 w 82"/>
                <a:gd name="T25" fmla="*/ 74 h 82"/>
                <a:gd name="T26" fmla="*/ 8 w 82"/>
                <a:gd name="T27" fmla="*/ 64 h 82"/>
                <a:gd name="T28" fmla="*/ 2 w 82"/>
                <a:gd name="T29" fmla="*/ 53 h 82"/>
                <a:gd name="T30" fmla="*/ 0 w 82"/>
                <a:gd name="T31" fmla="*/ 40 h 82"/>
                <a:gd name="T32" fmla="*/ 2 w 82"/>
                <a:gd name="T33" fmla="*/ 27 h 82"/>
                <a:gd name="T34" fmla="*/ 8 w 82"/>
                <a:gd name="T35" fmla="*/ 16 h 82"/>
                <a:gd name="T36" fmla="*/ 16 w 82"/>
                <a:gd name="T37" fmla="*/ 8 h 82"/>
                <a:gd name="T38" fmla="*/ 27 w 82"/>
                <a:gd name="T39" fmla="*/ 2 h 82"/>
                <a:gd name="T40" fmla="*/ 40 w 82"/>
                <a:gd name="T41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2" h="82">
                  <a:moveTo>
                    <a:pt x="40" y="0"/>
                  </a:moveTo>
                  <a:lnTo>
                    <a:pt x="54" y="2"/>
                  </a:lnTo>
                  <a:lnTo>
                    <a:pt x="65" y="8"/>
                  </a:lnTo>
                  <a:lnTo>
                    <a:pt x="74" y="16"/>
                  </a:lnTo>
                  <a:lnTo>
                    <a:pt x="80" y="27"/>
                  </a:lnTo>
                  <a:lnTo>
                    <a:pt x="82" y="40"/>
                  </a:lnTo>
                  <a:lnTo>
                    <a:pt x="80" y="53"/>
                  </a:lnTo>
                  <a:lnTo>
                    <a:pt x="74" y="64"/>
                  </a:lnTo>
                  <a:lnTo>
                    <a:pt x="65" y="74"/>
                  </a:lnTo>
                  <a:lnTo>
                    <a:pt x="54" y="80"/>
                  </a:lnTo>
                  <a:lnTo>
                    <a:pt x="40" y="82"/>
                  </a:lnTo>
                  <a:lnTo>
                    <a:pt x="27" y="80"/>
                  </a:lnTo>
                  <a:lnTo>
                    <a:pt x="16" y="74"/>
                  </a:lnTo>
                  <a:lnTo>
                    <a:pt x="8" y="64"/>
                  </a:lnTo>
                  <a:lnTo>
                    <a:pt x="2" y="53"/>
                  </a:lnTo>
                  <a:lnTo>
                    <a:pt x="0" y="40"/>
                  </a:lnTo>
                  <a:lnTo>
                    <a:pt x="2" y="27"/>
                  </a:lnTo>
                  <a:lnTo>
                    <a:pt x="8" y="16"/>
                  </a:lnTo>
                  <a:lnTo>
                    <a:pt x="16" y="8"/>
                  </a:lnTo>
                  <a:lnTo>
                    <a:pt x="27" y="2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2" name="Freeform 863"/>
            <p:cNvSpPr>
              <a:spLocks/>
            </p:cNvSpPr>
            <p:nvPr/>
          </p:nvSpPr>
          <p:spPr bwMode="auto">
            <a:xfrm>
              <a:off x="2754313" y="3070225"/>
              <a:ext cx="6350" cy="6350"/>
            </a:xfrm>
            <a:custGeom>
              <a:avLst/>
              <a:gdLst>
                <a:gd name="T0" fmla="*/ 41 w 82"/>
                <a:gd name="T1" fmla="*/ 0 h 82"/>
                <a:gd name="T2" fmla="*/ 53 w 82"/>
                <a:gd name="T3" fmla="*/ 2 h 82"/>
                <a:gd name="T4" fmla="*/ 66 w 82"/>
                <a:gd name="T5" fmla="*/ 8 h 82"/>
                <a:gd name="T6" fmla="*/ 74 w 82"/>
                <a:gd name="T7" fmla="*/ 16 h 82"/>
                <a:gd name="T8" fmla="*/ 80 w 82"/>
                <a:gd name="T9" fmla="*/ 27 h 82"/>
                <a:gd name="T10" fmla="*/ 82 w 82"/>
                <a:gd name="T11" fmla="*/ 40 h 82"/>
                <a:gd name="T12" fmla="*/ 80 w 82"/>
                <a:gd name="T13" fmla="*/ 53 h 82"/>
                <a:gd name="T14" fmla="*/ 74 w 82"/>
                <a:gd name="T15" fmla="*/ 64 h 82"/>
                <a:gd name="T16" fmla="*/ 66 w 82"/>
                <a:gd name="T17" fmla="*/ 74 h 82"/>
                <a:gd name="T18" fmla="*/ 53 w 82"/>
                <a:gd name="T19" fmla="*/ 80 h 82"/>
                <a:gd name="T20" fmla="*/ 41 w 82"/>
                <a:gd name="T21" fmla="*/ 82 h 82"/>
                <a:gd name="T22" fmla="*/ 28 w 82"/>
                <a:gd name="T23" fmla="*/ 80 h 82"/>
                <a:gd name="T24" fmla="*/ 17 w 82"/>
                <a:gd name="T25" fmla="*/ 74 h 82"/>
                <a:gd name="T26" fmla="*/ 8 w 82"/>
                <a:gd name="T27" fmla="*/ 64 h 82"/>
                <a:gd name="T28" fmla="*/ 2 w 82"/>
                <a:gd name="T29" fmla="*/ 53 h 82"/>
                <a:gd name="T30" fmla="*/ 0 w 82"/>
                <a:gd name="T31" fmla="*/ 40 h 82"/>
                <a:gd name="T32" fmla="*/ 2 w 82"/>
                <a:gd name="T33" fmla="*/ 27 h 82"/>
                <a:gd name="T34" fmla="*/ 8 w 82"/>
                <a:gd name="T35" fmla="*/ 16 h 82"/>
                <a:gd name="T36" fmla="*/ 17 w 82"/>
                <a:gd name="T37" fmla="*/ 8 h 82"/>
                <a:gd name="T38" fmla="*/ 28 w 82"/>
                <a:gd name="T39" fmla="*/ 2 h 82"/>
                <a:gd name="T40" fmla="*/ 41 w 82"/>
                <a:gd name="T41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2" h="82">
                  <a:moveTo>
                    <a:pt x="41" y="0"/>
                  </a:moveTo>
                  <a:lnTo>
                    <a:pt x="53" y="2"/>
                  </a:lnTo>
                  <a:lnTo>
                    <a:pt x="66" y="8"/>
                  </a:lnTo>
                  <a:lnTo>
                    <a:pt x="74" y="16"/>
                  </a:lnTo>
                  <a:lnTo>
                    <a:pt x="80" y="27"/>
                  </a:lnTo>
                  <a:lnTo>
                    <a:pt x="82" y="40"/>
                  </a:lnTo>
                  <a:lnTo>
                    <a:pt x="80" y="53"/>
                  </a:lnTo>
                  <a:lnTo>
                    <a:pt x="74" y="64"/>
                  </a:lnTo>
                  <a:lnTo>
                    <a:pt x="66" y="74"/>
                  </a:lnTo>
                  <a:lnTo>
                    <a:pt x="53" y="80"/>
                  </a:lnTo>
                  <a:lnTo>
                    <a:pt x="41" y="82"/>
                  </a:lnTo>
                  <a:lnTo>
                    <a:pt x="28" y="80"/>
                  </a:lnTo>
                  <a:lnTo>
                    <a:pt x="17" y="74"/>
                  </a:lnTo>
                  <a:lnTo>
                    <a:pt x="8" y="64"/>
                  </a:lnTo>
                  <a:lnTo>
                    <a:pt x="2" y="53"/>
                  </a:lnTo>
                  <a:lnTo>
                    <a:pt x="0" y="40"/>
                  </a:lnTo>
                  <a:lnTo>
                    <a:pt x="2" y="27"/>
                  </a:lnTo>
                  <a:lnTo>
                    <a:pt x="8" y="16"/>
                  </a:lnTo>
                  <a:lnTo>
                    <a:pt x="17" y="8"/>
                  </a:lnTo>
                  <a:lnTo>
                    <a:pt x="28" y="2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3" name="Freeform 864"/>
            <p:cNvSpPr>
              <a:spLocks/>
            </p:cNvSpPr>
            <p:nvPr/>
          </p:nvSpPr>
          <p:spPr bwMode="auto">
            <a:xfrm>
              <a:off x="2741613" y="3070225"/>
              <a:ext cx="7938" cy="6350"/>
            </a:xfrm>
            <a:custGeom>
              <a:avLst/>
              <a:gdLst>
                <a:gd name="T0" fmla="*/ 40 w 82"/>
                <a:gd name="T1" fmla="*/ 0 h 82"/>
                <a:gd name="T2" fmla="*/ 53 w 82"/>
                <a:gd name="T3" fmla="*/ 2 h 82"/>
                <a:gd name="T4" fmla="*/ 64 w 82"/>
                <a:gd name="T5" fmla="*/ 8 h 82"/>
                <a:gd name="T6" fmla="*/ 73 w 82"/>
                <a:gd name="T7" fmla="*/ 16 h 82"/>
                <a:gd name="T8" fmla="*/ 79 w 82"/>
                <a:gd name="T9" fmla="*/ 27 h 82"/>
                <a:gd name="T10" fmla="*/ 82 w 82"/>
                <a:gd name="T11" fmla="*/ 40 h 82"/>
                <a:gd name="T12" fmla="*/ 79 w 82"/>
                <a:gd name="T13" fmla="*/ 53 h 82"/>
                <a:gd name="T14" fmla="*/ 73 w 82"/>
                <a:gd name="T15" fmla="*/ 64 h 82"/>
                <a:gd name="T16" fmla="*/ 64 w 82"/>
                <a:gd name="T17" fmla="*/ 74 h 82"/>
                <a:gd name="T18" fmla="*/ 53 w 82"/>
                <a:gd name="T19" fmla="*/ 80 h 82"/>
                <a:gd name="T20" fmla="*/ 40 w 82"/>
                <a:gd name="T21" fmla="*/ 82 h 82"/>
                <a:gd name="T22" fmla="*/ 28 w 82"/>
                <a:gd name="T23" fmla="*/ 80 h 82"/>
                <a:gd name="T24" fmla="*/ 17 w 82"/>
                <a:gd name="T25" fmla="*/ 74 h 82"/>
                <a:gd name="T26" fmla="*/ 8 w 82"/>
                <a:gd name="T27" fmla="*/ 64 h 82"/>
                <a:gd name="T28" fmla="*/ 2 w 82"/>
                <a:gd name="T29" fmla="*/ 53 h 82"/>
                <a:gd name="T30" fmla="*/ 0 w 82"/>
                <a:gd name="T31" fmla="*/ 40 h 82"/>
                <a:gd name="T32" fmla="*/ 2 w 82"/>
                <a:gd name="T33" fmla="*/ 27 h 82"/>
                <a:gd name="T34" fmla="*/ 8 w 82"/>
                <a:gd name="T35" fmla="*/ 16 h 82"/>
                <a:gd name="T36" fmla="*/ 17 w 82"/>
                <a:gd name="T37" fmla="*/ 8 h 82"/>
                <a:gd name="T38" fmla="*/ 28 w 82"/>
                <a:gd name="T39" fmla="*/ 2 h 82"/>
                <a:gd name="T40" fmla="*/ 40 w 82"/>
                <a:gd name="T41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2" h="82">
                  <a:moveTo>
                    <a:pt x="40" y="0"/>
                  </a:moveTo>
                  <a:lnTo>
                    <a:pt x="53" y="2"/>
                  </a:lnTo>
                  <a:lnTo>
                    <a:pt x="64" y="8"/>
                  </a:lnTo>
                  <a:lnTo>
                    <a:pt x="73" y="16"/>
                  </a:lnTo>
                  <a:lnTo>
                    <a:pt x="79" y="27"/>
                  </a:lnTo>
                  <a:lnTo>
                    <a:pt x="82" y="40"/>
                  </a:lnTo>
                  <a:lnTo>
                    <a:pt x="79" y="53"/>
                  </a:lnTo>
                  <a:lnTo>
                    <a:pt x="73" y="64"/>
                  </a:lnTo>
                  <a:lnTo>
                    <a:pt x="64" y="74"/>
                  </a:lnTo>
                  <a:lnTo>
                    <a:pt x="53" y="80"/>
                  </a:lnTo>
                  <a:lnTo>
                    <a:pt x="40" y="82"/>
                  </a:lnTo>
                  <a:lnTo>
                    <a:pt x="28" y="80"/>
                  </a:lnTo>
                  <a:lnTo>
                    <a:pt x="17" y="74"/>
                  </a:lnTo>
                  <a:lnTo>
                    <a:pt x="8" y="64"/>
                  </a:lnTo>
                  <a:lnTo>
                    <a:pt x="2" y="53"/>
                  </a:lnTo>
                  <a:lnTo>
                    <a:pt x="0" y="40"/>
                  </a:lnTo>
                  <a:lnTo>
                    <a:pt x="2" y="27"/>
                  </a:lnTo>
                  <a:lnTo>
                    <a:pt x="8" y="16"/>
                  </a:lnTo>
                  <a:lnTo>
                    <a:pt x="17" y="8"/>
                  </a:lnTo>
                  <a:lnTo>
                    <a:pt x="28" y="2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4" name="Freeform 865"/>
            <p:cNvSpPr>
              <a:spLocks/>
            </p:cNvSpPr>
            <p:nvPr/>
          </p:nvSpPr>
          <p:spPr bwMode="auto">
            <a:xfrm>
              <a:off x="2776538" y="3070225"/>
              <a:ext cx="6350" cy="6350"/>
            </a:xfrm>
            <a:custGeom>
              <a:avLst/>
              <a:gdLst>
                <a:gd name="T0" fmla="*/ 42 w 83"/>
                <a:gd name="T1" fmla="*/ 0 h 83"/>
                <a:gd name="T2" fmla="*/ 52 w 83"/>
                <a:gd name="T3" fmla="*/ 1 h 83"/>
                <a:gd name="T4" fmla="*/ 62 w 83"/>
                <a:gd name="T5" fmla="*/ 5 h 83"/>
                <a:gd name="T6" fmla="*/ 71 w 83"/>
                <a:gd name="T7" fmla="*/ 12 h 83"/>
                <a:gd name="T8" fmla="*/ 77 w 83"/>
                <a:gd name="T9" fmla="*/ 21 h 83"/>
                <a:gd name="T10" fmla="*/ 81 w 83"/>
                <a:gd name="T11" fmla="*/ 30 h 83"/>
                <a:gd name="T12" fmla="*/ 83 w 83"/>
                <a:gd name="T13" fmla="*/ 41 h 83"/>
                <a:gd name="T14" fmla="*/ 81 w 83"/>
                <a:gd name="T15" fmla="*/ 52 h 83"/>
                <a:gd name="T16" fmla="*/ 77 w 83"/>
                <a:gd name="T17" fmla="*/ 61 h 83"/>
                <a:gd name="T18" fmla="*/ 71 w 83"/>
                <a:gd name="T19" fmla="*/ 71 h 83"/>
                <a:gd name="T20" fmla="*/ 62 w 83"/>
                <a:gd name="T21" fmla="*/ 78 h 83"/>
                <a:gd name="T22" fmla="*/ 52 w 83"/>
                <a:gd name="T23" fmla="*/ 82 h 83"/>
                <a:gd name="T24" fmla="*/ 42 w 83"/>
                <a:gd name="T25" fmla="*/ 83 h 83"/>
                <a:gd name="T26" fmla="*/ 30 w 83"/>
                <a:gd name="T27" fmla="*/ 81 h 83"/>
                <a:gd name="T28" fmla="*/ 20 w 83"/>
                <a:gd name="T29" fmla="*/ 77 h 83"/>
                <a:gd name="T30" fmla="*/ 12 w 83"/>
                <a:gd name="T31" fmla="*/ 71 h 83"/>
                <a:gd name="T32" fmla="*/ 5 w 83"/>
                <a:gd name="T33" fmla="*/ 61 h 83"/>
                <a:gd name="T34" fmla="*/ 1 w 83"/>
                <a:gd name="T35" fmla="*/ 51 h 83"/>
                <a:gd name="T36" fmla="*/ 0 w 83"/>
                <a:gd name="T37" fmla="*/ 41 h 83"/>
                <a:gd name="T38" fmla="*/ 1 w 83"/>
                <a:gd name="T39" fmla="*/ 30 h 83"/>
                <a:gd name="T40" fmla="*/ 5 w 83"/>
                <a:gd name="T41" fmla="*/ 20 h 83"/>
                <a:gd name="T42" fmla="*/ 12 w 83"/>
                <a:gd name="T43" fmla="*/ 12 h 83"/>
                <a:gd name="T44" fmla="*/ 20 w 83"/>
                <a:gd name="T45" fmla="*/ 5 h 83"/>
                <a:gd name="T46" fmla="*/ 30 w 83"/>
                <a:gd name="T47" fmla="*/ 1 h 83"/>
                <a:gd name="T48" fmla="*/ 42 w 83"/>
                <a:gd name="T4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3" h="83">
                  <a:moveTo>
                    <a:pt x="42" y="0"/>
                  </a:moveTo>
                  <a:lnTo>
                    <a:pt x="52" y="1"/>
                  </a:lnTo>
                  <a:lnTo>
                    <a:pt x="62" y="5"/>
                  </a:lnTo>
                  <a:lnTo>
                    <a:pt x="71" y="12"/>
                  </a:lnTo>
                  <a:lnTo>
                    <a:pt x="77" y="21"/>
                  </a:lnTo>
                  <a:lnTo>
                    <a:pt x="81" y="30"/>
                  </a:lnTo>
                  <a:lnTo>
                    <a:pt x="83" y="41"/>
                  </a:lnTo>
                  <a:lnTo>
                    <a:pt x="81" y="52"/>
                  </a:lnTo>
                  <a:lnTo>
                    <a:pt x="77" y="61"/>
                  </a:lnTo>
                  <a:lnTo>
                    <a:pt x="71" y="71"/>
                  </a:lnTo>
                  <a:lnTo>
                    <a:pt x="62" y="78"/>
                  </a:lnTo>
                  <a:lnTo>
                    <a:pt x="52" y="82"/>
                  </a:lnTo>
                  <a:lnTo>
                    <a:pt x="42" y="83"/>
                  </a:lnTo>
                  <a:lnTo>
                    <a:pt x="30" y="81"/>
                  </a:lnTo>
                  <a:lnTo>
                    <a:pt x="20" y="77"/>
                  </a:lnTo>
                  <a:lnTo>
                    <a:pt x="12" y="71"/>
                  </a:lnTo>
                  <a:lnTo>
                    <a:pt x="5" y="61"/>
                  </a:lnTo>
                  <a:lnTo>
                    <a:pt x="1" y="51"/>
                  </a:lnTo>
                  <a:lnTo>
                    <a:pt x="0" y="41"/>
                  </a:lnTo>
                  <a:lnTo>
                    <a:pt x="1" y="30"/>
                  </a:lnTo>
                  <a:lnTo>
                    <a:pt x="5" y="20"/>
                  </a:lnTo>
                  <a:lnTo>
                    <a:pt x="12" y="12"/>
                  </a:lnTo>
                  <a:lnTo>
                    <a:pt x="20" y="5"/>
                  </a:lnTo>
                  <a:lnTo>
                    <a:pt x="30" y="1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" name="Freeform 866"/>
            <p:cNvSpPr>
              <a:spLocks/>
            </p:cNvSpPr>
            <p:nvPr/>
          </p:nvSpPr>
          <p:spPr bwMode="auto">
            <a:xfrm>
              <a:off x="2719388" y="3070225"/>
              <a:ext cx="7938" cy="6350"/>
            </a:xfrm>
            <a:custGeom>
              <a:avLst/>
              <a:gdLst>
                <a:gd name="T0" fmla="*/ 41 w 82"/>
                <a:gd name="T1" fmla="*/ 0 h 82"/>
                <a:gd name="T2" fmla="*/ 54 w 82"/>
                <a:gd name="T3" fmla="*/ 2 h 82"/>
                <a:gd name="T4" fmla="*/ 65 w 82"/>
                <a:gd name="T5" fmla="*/ 8 h 82"/>
                <a:gd name="T6" fmla="*/ 74 w 82"/>
                <a:gd name="T7" fmla="*/ 16 h 82"/>
                <a:gd name="T8" fmla="*/ 80 w 82"/>
                <a:gd name="T9" fmla="*/ 27 h 82"/>
                <a:gd name="T10" fmla="*/ 82 w 82"/>
                <a:gd name="T11" fmla="*/ 40 h 82"/>
                <a:gd name="T12" fmla="*/ 80 w 82"/>
                <a:gd name="T13" fmla="*/ 53 h 82"/>
                <a:gd name="T14" fmla="*/ 74 w 82"/>
                <a:gd name="T15" fmla="*/ 64 h 82"/>
                <a:gd name="T16" fmla="*/ 65 w 82"/>
                <a:gd name="T17" fmla="*/ 74 h 82"/>
                <a:gd name="T18" fmla="*/ 54 w 82"/>
                <a:gd name="T19" fmla="*/ 80 h 82"/>
                <a:gd name="T20" fmla="*/ 41 w 82"/>
                <a:gd name="T21" fmla="*/ 82 h 82"/>
                <a:gd name="T22" fmla="*/ 29 w 82"/>
                <a:gd name="T23" fmla="*/ 80 h 82"/>
                <a:gd name="T24" fmla="*/ 18 w 82"/>
                <a:gd name="T25" fmla="*/ 74 h 82"/>
                <a:gd name="T26" fmla="*/ 9 w 82"/>
                <a:gd name="T27" fmla="*/ 64 h 82"/>
                <a:gd name="T28" fmla="*/ 2 w 82"/>
                <a:gd name="T29" fmla="*/ 53 h 82"/>
                <a:gd name="T30" fmla="*/ 0 w 82"/>
                <a:gd name="T31" fmla="*/ 40 h 82"/>
                <a:gd name="T32" fmla="*/ 2 w 82"/>
                <a:gd name="T33" fmla="*/ 27 h 82"/>
                <a:gd name="T34" fmla="*/ 9 w 82"/>
                <a:gd name="T35" fmla="*/ 16 h 82"/>
                <a:gd name="T36" fmla="*/ 18 w 82"/>
                <a:gd name="T37" fmla="*/ 8 h 82"/>
                <a:gd name="T38" fmla="*/ 29 w 82"/>
                <a:gd name="T39" fmla="*/ 2 h 82"/>
                <a:gd name="T40" fmla="*/ 41 w 82"/>
                <a:gd name="T41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2" h="82">
                  <a:moveTo>
                    <a:pt x="41" y="0"/>
                  </a:moveTo>
                  <a:lnTo>
                    <a:pt x="54" y="2"/>
                  </a:lnTo>
                  <a:lnTo>
                    <a:pt x="65" y="8"/>
                  </a:lnTo>
                  <a:lnTo>
                    <a:pt x="74" y="16"/>
                  </a:lnTo>
                  <a:lnTo>
                    <a:pt x="80" y="27"/>
                  </a:lnTo>
                  <a:lnTo>
                    <a:pt x="82" y="40"/>
                  </a:lnTo>
                  <a:lnTo>
                    <a:pt x="80" y="53"/>
                  </a:lnTo>
                  <a:lnTo>
                    <a:pt x="74" y="64"/>
                  </a:lnTo>
                  <a:lnTo>
                    <a:pt x="65" y="74"/>
                  </a:lnTo>
                  <a:lnTo>
                    <a:pt x="54" y="80"/>
                  </a:lnTo>
                  <a:lnTo>
                    <a:pt x="41" y="82"/>
                  </a:lnTo>
                  <a:lnTo>
                    <a:pt x="29" y="80"/>
                  </a:lnTo>
                  <a:lnTo>
                    <a:pt x="18" y="74"/>
                  </a:lnTo>
                  <a:lnTo>
                    <a:pt x="9" y="64"/>
                  </a:lnTo>
                  <a:lnTo>
                    <a:pt x="2" y="53"/>
                  </a:lnTo>
                  <a:lnTo>
                    <a:pt x="0" y="40"/>
                  </a:lnTo>
                  <a:lnTo>
                    <a:pt x="2" y="27"/>
                  </a:lnTo>
                  <a:lnTo>
                    <a:pt x="9" y="16"/>
                  </a:lnTo>
                  <a:lnTo>
                    <a:pt x="18" y="8"/>
                  </a:lnTo>
                  <a:lnTo>
                    <a:pt x="29" y="2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6" name="Freeform 867"/>
            <p:cNvSpPr>
              <a:spLocks/>
            </p:cNvSpPr>
            <p:nvPr/>
          </p:nvSpPr>
          <p:spPr bwMode="auto">
            <a:xfrm>
              <a:off x="2708276" y="3070225"/>
              <a:ext cx="7938" cy="6350"/>
            </a:xfrm>
            <a:custGeom>
              <a:avLst/>
              <a:gdLst>
                <a:gd name="T0" fmla="*/ 42 w 82"/>
                <a:gd name="T1" fmla="*/ 0 h 82"/>
                <a:gd name="T2" fmla="*/ 55 w 82"/>
                <a:gd name="T3" fmla="*/ 2 h 82"/>
                <a:gd name="T4" fmla="*/ 66 w 82"/>
                <a:gd name="T5" fmla="*/ 8 h 82"/>
                <a:gd name="T6" fmla="*/ 74 w 82"/>
                <a:gd name="T7" fmla="*/ 16 h 82"/>
                <a:gd name="T8" fmla="*/ 80 w 82"/>
                <a:gd name="T9" fmla="*/ 27 h 82"/>
                <a:gd name="T10" fmla="*/ 82 w 82"/>
                <a:gd name="T11" fmla="*/ 40 h 82"/>
                <a:gd name="T12" fmla="*/ 80 w 82"/>
                <a:gd name="T13" fmla="*/ 53 h 82"/>
                <a:gd name="T14" fmla="*/ 74 w 82"/>
                <a:gd name="T15" fmla="*/ 64 h 82"/>
                <a:gd name="T16" fmla="*/ 66 w 82"/>
                <a:gd name="T17" fmla="*/ 74 h 82"/>
                <a:gd name="T18" fmla="*/ 55 w 82"/>
                <a:gd name="T19" fmla="*/ 80 h 82"/>
                <a:gd name="T20" fmla="*/ 42 w 82"/>
                <a:gd name="T21" fmla="*/ 82 h 82"/>
                <a:gd name="T22" fmla="*/ 29 w 82"/>
                <a:gd name="T23" fmla="*/ 80 h 82"/>
                <a:gd name="T24" fmla="*/ 17 w 82"/>
                <a:gd name="T25" fmla="*/ 74 h 82"/>
                <a:gd name="T26" fmla="*/ 8 w 82"/>
                <a:gd name="T27" fmla="*/ 64 h 82"/>
                <a:gd name="T28" fmla="*/ 3 w 82"/>
                <a:gd name="T29" fmla="*/ 53 h 82"/>
                <a:gd name="T30" fmla="*/ 0 w 82"/>
                <a:gd name="T31" fmla="*/ 40 h 82"/>
                <a:gd name="T32" fmla="*/ 3 w 82"/>
                <a:gd name="T33" fmla="*/ 27 h 82"/>
                <a:gd name="T34" fmla="*/ 8 w 82"/>
                <a:gd name="T35" fmla="*/ 16 h 82"/>
                <a:gd name="T36" fmla="*/ 17 w 82"/>
                <a:gd name="T37" fmla="*/ 8 h 82"/>
                <a:gd name="T38" fmla="*/ 29 w 82"/>
                <a:gd name="T39" fmla="*/ 2 h 82"/>
                <a:gd name="T40" fmla="*/ 42 w 82"/>
                <a:gd name="T41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2" h="82">
                  <a:moveTo>
                    <a:pt x="42" y="0"/>
                  </a:moveTo>
                  <a:lnTo>
                    <a:pt x="55" y="2"/>
                  </a:lnTo>
                  <a:lnTo>
                    <a:pt x="66" y="8"/>
                  </a:lnTo>
                  <a:lnTo>
                    <a:pt x="74" y="16"/>
                  </a:lnTo>
                  <a:lnTo>
                    <a:pt x="80" y="27"/>
                  </a:lnTo>
                  <a:lnTo>
                    <a:pt x="82" y="40"/>
                  </a:lnTo>
                  <a:lnTo>
                    <a:pt x="80" y="53"/>
                  </a:lnTo>
                  <a:lnTo>
                    <a:pt x="74" y="64"/>
                  </a:lnTo>
                  <a:lnTo>
                    <a:pt x="66" y="74"/>
                  </a:lnTo>
                  <a:lnTo>
                    <a:pt x="55" y="80"/>
                  </a:lnTo>
                  <a:lnTo>
                    <a:pt x="42" y="82"/>
                  </a:lnTo>
                  <a:lnTo>
                    <a:pt x="29" y="80"/>
                  </a:lnTo>
                  <a:lnTo>
                    <a:pt x="17" y="74"/>
                  </a:lnTo>
                  <a:lnTo>
                    <a:pt x="8" y="64"/>
                  </a:lnTo>
                  <a:lnTo>
                    <a:pt x="3" y="53"/>
                  </a:lnTo>
                  <a:lnTo>
                    <a:pt x="0" y="40"/>
                  </a:lnTo>
                  <a:lnTo>
                    <a:pt x="3" y="27"/>
                  </a:lnTo>
                  <a:lnTo>
                    <a:pt x="8" y="16"/>
                  </a:lnTo>
                  <a:lnTo>
                    <a:pt x="17" y="8"/>
                  </a:lnTo>
                  <a:lnTo>
                    <a:pt x="29" y="2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7" name="Freeform 868"/>
            <p:cNvSpPr>
              <a:spLocks/>
            </p:cNvSpPr>
            <p:nvPr/>
          </p:nvSpPr>
          <p:spPr bwMode="auto">
            <a:xfrm>
              <a:off x="2697163" y="3070225"/>
              <a:ext cx="7938" cy="6350"/>
            </a:xfrm>
            <a:custGeom>
              <a:avLst/>
              <a:gdLst>
                <a:gd name="T0" fmla="*/ 42 w 82"/>
                <a:gd name="T1" fmla="*/ 0 h 82"/>
                <a:gd name="T2" fmla="*/ 54 w 82"/>
                <a:gd name="T3" fmla="*/ 2 h 82"/>
                <a:gd name="T4" fmla="*/ 66 w 82"/>
                <a:gd name="T5" fmla="*/ 8 h 82"/>
                <a:gd name="T6" fmla="*/ 74 w 82"/>
                <a:gd name="T7" fmla="*/ 16 h 82"/>
                <a:gd name="T8" fmla="*/ 80 w 82"/>
                <a:gd name="T9" fmla="*/ 27 h 82"/>
                <a:gd name="T10" fmla="*/ 82 w 82"/>
                <a:gd name="T11" fmla="*/ 40 h 82"/>
                <a:gd name="T12" fmla="*/ 80 w 82"/>
                <a:gd name="T13" fmla="*/ 53 h 82"/>
                <a:gd name="T14" fmla="*/ 74 w 82"/>
                <a:gd name="T15" fmla="*/ 64 h 82"/>
                <a:gd name="T16" fmla="*/ 66 w 82"/>
                <a:gd name="T17" fmla="*/ 74 h 82"/>
                <a:gd name="T18" fmla="*/ 54 w 82"/>
                <a:gd name="T19" fmla="*/ 80 h 82"/>
                <a:gd name="T20" fmla="*/ 42 w 82"/>
                <a:gd name="T21" fmla="*/ 82 h 82"/>
                <a:gd name="T22" fmla="*/ 28 w 82"/>
                <a:gd name="T23" fmla="*/ 80 h 82"/>
                <a:gd name="T24" fmla="*/ 17 w 82"/>
                <a:gd name="T25" fmla="*/ 74 h 82"/>
                <a:gd name="T26" fmla="*/ 8 w 82"/>
                <a:gd name="T27" fmla="*/ 64 h 82"/>
                <a:gd name="T28" fmla="*/ 2 w 82"/>
                <a:gd name="T29" fmla="*/ 53 h 82"/>
                <a:gd name="T30" fmla="*/ 0 w 82"/>
                <a:gd name="T31" fmla="*/ 40 h 82"/>
                <a:gd name="T32" fmla="*/ 2 w 82"/>
                <a:gd name="T33" fmla="*/ 27 h 82"/>
                <a:gd name="T34" fmla="*/ 8 w 82"/>
                <a:gd name="T35" fmla="*/ 16 h 82"/>
                <a:gd name="T36" fmla="*/ 17 w 82"/>
                <a:gd name="T37" fmla="*/ 8 h 82"/>
                <a:gd name="T38" fmla="*/ 28 w 82"/>
                <a:gd name="T39" fmla="*/ 2 h 82"/>
                <a:gd name="T40" fmla="*/ 42 w 82"/>
                <a:gd name="T41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2" h="82">
                  <a:moveTo>
                    <a:pt x="42" y="0"/>
                  </a:moveTo>
                  <a:lnTo>
                    <a:pt x="54" y="2"/>
                  </a:lnTo>
                  <a:lnTo>
                    <a:pt x="66" y="8"/>
                  </a:lnTo>
                  <a:lnTo>
                    <a:pt x="74" y="16"/>
                  </a:lnTo>
                  <a:lnTo>
                    <a:pt x="80" y="27"/>
                  </a:lnTo>
                  <a:lnTo>
                    <a:pt x="82" y="40"/>
                  </a:lnTo>
                  <a:lnTo>
                    <a:pt x="80" y="53"/>
                  </a:lnTo>
                  <a:lnTo>
                    <a:pt x="74" y="64"/>
                  </a:lnTo>
                  <a:lnTo>
                    <a:pt x="66" y="74"/>
                  </a:lnTo>
                  <a:lnTo>
                    <a:pt x="54" y="80"/>
                  </a:lnTo>
                  <a:lnTo>
                    <a:pt x="42" y="82"/>
                  </a:lnTo>
                  <a:lnTo>
                    <a:pt x="28" y="80"/>
                  </a:lnTo>
                  <a:lnTo>
                    <a:pt x="17" y="74"/>
                  </a:lnTo>
                  <a:lnTo>
                    <a:pt x="8" y="64"/>
                  </a:lnTo>
                  <a:lnTo>
                    <a:pt x="2" y="53"/>
                  </a:lnTo>
                  <a:lnTo>
                    <a:pt x="0" y="40"/>
                  </a:lnTo>
                  <a:lnTo>
                    <a:pt x="2" y="27"/>
                  </a:lnTo>
                  <a:lnTo>
                    <a:pt x="8" y="16"/>
                  </a:lnTo>
                  <a:lnTo>
                    <a:pt x="17" y="8"/>
                  </a:lnTo>
                  <a:lnTo>
                    <a:pt x="28" y="2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8" name="Freeform 869"/>
            <p:cNvSpPr>
              <a:spLocks/>
            </p:cNvSpPr>
            <p:nvPr/>
          </p:nvSpPr>
          <p:spPr bwMode="auto">
            <a:xfrm>
              <a:off x="2798763" y="3070225"/>
              <a:ext cx="7938" cy="6350"/>
            </a:xfrm>
            <a:custGeom>
              <a:avLst/>
              <a:gdLst>
                <a:gd name="T0" fmla="*/ 41 w 82"/>
                <a:gd name="T1" fmla="*/ 0 h 82"/>
                <a:gd name="T2" fmla="*/ 54 w 82"/>
                <a:gd name="T3" fmla="*/ 2 h 82"/>
                <a:gd name="T4" fmla="*/ 65 w 82"/>
                <a:gd name="T5" fmla="*/ 8 h 82"/>
                <a:gd name="T6" fmla="*/ 74 w 82"/>
                <a:gd name="T7" fmla="*/ 16 h 82"/>
                <a:gd name="T8" fmla="*/ 80 w 82"/>
                <a:gd name="T9" fmla="*/ 27 h 82"/>
                <a:gd name="T10" fmla="*/ 82 w 82"/>
                <a:gd name="T11" fmla="*/ 40 h 82"/>
                <a:gd name="T12" fmla="*/ 80 w 82"/>
                <a:gd name="T13" fmla="*/ 53 h 82"/>
                <a:gd name="T14" fmla="*/ 74 w 82"/>
                <a:gd name="T15" fmla="*/ 64 h 82"/>
                <a:gd name="T16" fmla="*/ 65 w 82"/>
                <a:gd name="T17" fmla="*/ 74 h 82"/>
                <a:gd name="T18" fmla="*/ 54 w 82"/>
                <a:gd name="T19" fmla="*/ 80 h 82"/>
                <a:gd name="T20" fmla="*/ 41 w 82"/>
                <a:gd name="T21" fmla="*/ 82 h 82"/>
                <a:gd name="T22" fmla="*/ 29 w 82"/>
                <a:gd name="T23" fmla="*/ 80 h 82"/>
                <a:gd name="T24" fmla="*/ 18 w 82"/>
                <a:gd name="T25" fmla="*/ 74 h 82"/>
                <a:gd name="T26" fmla="*/ 9 w 82"/>
                <a:gd name="T27" fmla="*/ 64 h 82"/>
                <a:gd name="T28" fmla="*/ 3 w 82"/>
                <a:gd name="T29" fmla="*/ 53 h 82"/>
                <a:gd name="T30" fmla="*/ 0 w 82"/>
                <a:gd name="T31" fmla="*/ 40 h 82"/>
                <a:gd name="T32" fmla="*/ 3 w 82"/>
                <a:gd name="T33" fmla="*/ 27 h 82"/>
                <a:gd name="T34" fmla="*/ 9 w 82"/>
                <a:gd name="T35" fmla="*/ 16 h 82"/>
                <a:gd name="T36" fmla="*/ 18 w 82"/>
                <a:gd name="T37" fmla="*/ 8 h 82"/>
                <a:gd name="T38" fmla="*/ 29 w 82"/>
                <a:gd name="T39" fmla="*/ 2 h 82"/>
                <a:gd name="T40" fmla="*/ 41 w 82"/>
                <a:gd name="T41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2" h="82">
                  <a:moveTo>
                    <a:pt x="41" y="0"/>
                  </a:moveTo>
                  <a:lnTo>
                    <a:pt x="54" y="2"/>
                  </a:lnTo>
                  <a:lnTo>
                    <a:pt x="65" y="8"/>
                  </a:lnTo>
                  <a:lnTo>
                    <a:pt x="74" y="16"/>
                  </a:lnTo>
                  <a:lnTo>
                    <a:pt x="80" y="27"/>
                  </a:lnTo>
                  <a:lnTo>
                    <a:pt x="82" y="40"/>
                  </a:lnTo>
                  <a:lnTo>
                    <a:pt x="80" y="53"/>
                  </a:lnTo>
                  <a:lnTo>
                    <a:pt x="74" y="64"/>
                  </a:lnTo>
                  <a:lnTo>
                    <a:pt x="65" y="74"/>
                  </a:lnTo>
                  <a:lnTo>
                    <a:pt x="54" y="80"/>
                  </a:lnTo>
                  <a:lnTo>
                    <a:pt x="41" y="82"/>
                  </a:lnTo>
                  <a:lnTo>
                    <a:pt x="29" y="80"/>
                  </a:lnTo>
                  <a:lnTo>
                    <a:pt x="18" y="74"/>
                  </a:lnTo>
                  <a:lnTo>
                    <a:pt x="9" y="64"/>
                  </a:lnTo>
                  <a:lnTo>
                    <a:pt x="3" y="53"/>
                  </a:lnTo>
                  <a:lnTo>
                    <a:pt x="0" y="40"/>
                  </a:lnTo>
                  <a:lnTo>
                    <a:pt x="3" y="27"/>
                  </a:lnTo>
                  <a:lnTo>
                    <a:pt x="9" y="16"/>
                  </a:lnTo>
                  <a:lnTo>
                    <a:pt x="18" y="8"/>
                  </a:lnTo>
                  <a:lnTo>
                    <a:pt x="29" y="2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9" name="Freeform 870"/>
            <p:cNvSpPr>
              <a:spLocks/>
            </p:cNvSpPr>
            <p:nvPr/>
          </p:nvSpPr>
          <p:spPr bwMode="auto">
            <a:xfrm>
              <a:off x="2787651" y="3070225"/>
              <a:ext cx="6350" cy="6350"/>
            </a:xfrm>
            <a:custGeom>
              <a:avLst/>
              <a:gdLst>
                <a:gd name="T0" fmla="*/ 41 w 81"/>
                <a:gd name="T1" fmla="*/ 0 h 82"/>
                <a:gd name="T2" fmla="*/ 54 w 81"/>
                <a:gd name="T3" fmla="*/ 2 h 82"/>
                <a:gd name="T4" fmla="*/ 65 w 81"/>
                <a:gd name="T5" fmla="*/ 8 h 82"/>
                <a:gd name="T6" fmla="*/ 74 w 81"/>
                <a:gd name="T7" fmla="*/ 16 h 82"/>
                <a:gd name="T8" fmla="*/ 79 w 81"/>
                <a:gd name="T9" fmla="*/ 27 h 82"/>
                <a:gd name="T10" fmla="*/ 81 w 81"/>
                <a:gd name="T11" fmla="*/ 40 h 82"/>
                <a:gd name="T12" fmla="*/ 79 w 81"/>
                <a:gd name="T13" fmla="*/ 53 h 82"/>
                <a:gd name="T14" fmla="*/ 74 w 81"/>
                <a:gd name="T15" fmla="*/ 64 h 82"/>
                <a:gd name="T16" fmla="*/ 65 w 81"/>
                <a:gd name="T17" fmla="*/ 74 h 82"/>
                <a:gd name="T18" fmla="*/ 54 w 81"/>
                <a:gd name="T19" fmla="*/ 80 h 82"/>
                <a:gd name="T20" fmla="*/ 41 w 81"/>
                <a:gd name="T21" fmla="*/ 82 h 82"/>
                <a:gd name="T22" fmla="*/ 28 w 81"/>
                <a:gd name="T23" fmla="*/ 80 h 82"/>
                <a:gd name="T24" fmla="*/ 16 w 81"/>
                <a:gd name="T25" fmla="*/ 74 h 82"/>
                <a:gd name="T26" fmla="*/ 7 w 81"/>
                <a:gd name="T27" fmla="*/ 64 h 82"/>
                <a:gd name="T28" fmla="*/ 2 w 81"/>
                <a:gd name="T29" fmla="*/ 53 h 82"/>
                <a:gd name="T30" fmla="*/ 0 w 81"/>
                <a:gd name="T31" fmla="*/ 40 h 82"/>
                <a:gd name="T32" fmla="*/ 2 w 81"/>
                <a:gd name="T33" fmla="*/ 27 h 82"/>
                <a:gd name="T34" fmla="*/ 7 w 81"/>
                <a:gd name="T35" fmla="*/ 16 h 82"/>
                <a:gd name="T36" fmla="*/ 16 w 81"/>
                <a:gd name="T37" fmla="*/ 8 h 82"/>
                <a:gd name="T38" fmla="*/ 28 w 81"/>
                <a:gd name="T39" fmla="*/ 2 h 82"/>
                <a:gd name="T40" fmla="*/ 41 w 81"/>
                <a:gd name="T41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82">
                  <a:moveTo>
                    <a:pt x="41" y="0"/>
                  </a:moveTo>
                  <a:lnTo>
                    <a:pt x="54" y="2"/>
                  </a:lnTo>
                  <a:lnTo>
                    <a:pt x="65" y="8"/>
                  </a:lnTo>
                  <a:lnTo>
                    <a:pt x="74" y="16"/>
                  </a:lnTo>
                  <a:lnTo>
                    <a:pt x="79" y="27"/>
                  </a:lnTo>
                  <a:lnTo>
                    <a:pt x="81" y="40"/>
                  </a:lnTo>
                  <a:lnTo>
                    <a:pt x="79" y="53"/>
                  </a:lnTo>
                  <a:lnTo>
                    <a:pt x="74" y="64"/>
                  </a:lnTo>
                  <a:lnTo>
                    <a:pt x="65" y="74"/>
                  </a:lnTo>
                  <a:lnTo>
                    <a:pt x="54" y="80"/>
                  </a:lnTo>
                  <a:lnTo>
                    <a:pt x="41" y="82"/>
                  </a:lnTo>
                  <a:lnTo>
                    <a:pt x="28" y="80"/>
                  </a:lnTo>
                  <a:lnTo>
                    <a:pt x="16" y="74"/>
                  </a:lnTo>
                  <a:lnTo>
                    <a:pt x="7" y="64"/>
                  </a:lnTo>
                  <a:lnTo>
                    <a:pt x="2" y="53"/>
                  </a:lnTo>
                  <a:lnTo>
                    <a:pt x="0" y="40"/>
                  </a:lnTo>
                  <a:lnTo>
                    <a:pt x="2" y="27"/>
                  </a:lnTo>
                  <a:lnTo>
                    <a:pt x="7" y="16"/>
                  </a:lnTo>
                  <a:lnTo>
                    <a:pt x="16" y="8"/>
                  </a:lnTo>
                  <a:lnTo>
                    <a:pt x="28" y="2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0" name="Freeform 871"/>
            <p:cNvSpPr>
              <a:spLocks/>
            </p:cNvSpPr>
            <p:nvPr/>
          </p:nvSpPr>
          <p:spPr bwMode="auto">
            <a:xfrm>
              <a:off x="2813051" y="3021013"/>
              <a:ext cx="65088" cy="103187"/>
            </a:xfrm>
            <a:custGeom>
              <a:avLst/>
              <a:gdLst>
                <a:gd name="T0" fmla="*/ 357 w 702"/>
                <a:gd name="T1" fmla="*/ 2 h 1097"/>
                <a:gd name="T2" fmla="*/ 395 w 702"/>
                <a:gd name="T3" fmla="*/ 12 h 1097"/>
                <a:gd name="T4" fmla="*/ 422 w 702"/>
                <a:gd name="T5" fmla="*/ 27 h 1097"/>
                <a:gd name="T6" fmla="*/ 438 w 702"/>
                <a:gd name="T7" fmla="*/ 39 h 1097"/>
                <a:gd name="T8" fmla="*/ 443 w 702"/>
                <a:gd name="T9" fmla="*/ 45 h 1097"/>
                <a:gd name="T10" fmla="*/ 498 w 702"/>
                <a:gd name="T11" fmla="*/ 48 h 1097"/>
                <a:gd name="T12" fmla="*/ 541 w 702"/>
                <a:gd name="T13" fmla="*/ 69 h 1097"/>
                <a:gd name="T14" fmla="*/ 574 w 702"/>
                <a:gd name="T15" fmla="*/ 104 h 1097"/>
                <a:gd name="T16" fmla="*/ 599 w 702"/>
                <a:gd name="T17" fmla="*/ 151 h 1097"/>
                <a:gd name="T18" fmla="*/ 614 w 702"/>
                <a:gd name="T19" fmla="*/ 209 h 1097"/>
                <a:gd name="T20" fmla="*/ 620 w 702"/>
                <a:gd name="T21" fmla="*/ 274 h 1097"/>
                <a:gd name="T22" fmla="*/ 620 w 702"/>
                <a:gd name="T23" fmla="*/ 345 h 1097"/>
                <a:gd name="T24" fmla="*/ 615 w 702"/>
                <a:gd name="T25" fmla="*/ 418 h 1097"/>
                <a:gd name="T26" fmla="*/ 619 w 702"/>
                <a:gd name="T27" fmla="*/ 476 h 1097"/>
                <a:gd name="T28" fmla="*/ 631 w 702"/>
                <a:gd name="T29" fmla="*/ 522 h 1097"/>
                <a:gd name="T30" fmla="*/ 647 w 702"/>
                <a:gd name="T31" fmla="*/ 554 h 1097"/>
                <a:gd name="T32" fmla="*/ 666 w 702"/>
                <a:gd name="T33" fmla="*/ 576 h 1097"/>
                <a:gd name="T34" fmla="*/ 684 w 702"/>
                <a:gd name="T35" fmla="*/ 590 h 1097"/>
                <a:gd name="T36" fmla="*/ 697 w 702"/>
                <a:gd name="T37" fmla="*/ 597 h 1097"/>
                <a:gd name="T38" fmla="*/ 702 w 702"/>
                <a:gd name="T39" fmla="*/ 599 h 1097"/>
                <a:gd name="T40" fmla="*/ 656 w 702"/>
                <a:gd name="T41" fmla="*/ 631 h 1097"/>
                <a:gd name="T42" fmla="*/ 605 w 702"/>
                <a:gd name="T43" fmla="*/ 651 h 1097"/>
                <a:gd name="T44" fmla="*/ 553 w 702"/>
                <a:gd name="T45" fmla="*/ 661 h 1097"/>
                <a:gd name="T46" fmla="*/ 511 w 702"/>
                <a:gd name="T47" fmla="*/ 665 h 1097"/>
                <a:gd name="T48" fmla="*/ 486 w 702"/>
                <a:gd name="T49" fmla="*/ 666 h 1097"/>
                <a:gd name="T50" fmla="*/ 483 w 702"/>
                <a:gd name="T51" fmla="*/ 717 h 1097"/>
                <a:gd name="T52" fmla="*/ 222 w 702"/>
                <a:gd name="T53" fmla="*/ 716 h 1097"/>
                <a:gd name="T54" fmla="*/ 185 w 702"/>
                <a:gd name="T55" fmla="*/ 666 h 1097"/>
                <a:gd name="T56" fmla="*/ 121 w 702"/>
                <a:gd name="T57" fmla="*/ 658 h 1097"/>
                <a:gd name="T58" fmla="*/ 74 w 702"/>
                <a:gd name="T59" fmla="*/ 644 h 1097"/>
                <a:gd name="T60" fmla="*/ 38 w 702"/>
                <a:gd name="T61" fmla="*/ 628 h 1097"/>
                <a:gd name="T62" fmla="*/ 16 w 702"/>
                <a:gd name="T63" fmla="*/ 612 h 1097"/>
                <a:gd name="T64" fmla="*/ 3 w 702"/>
                <a:gd name="T65" fmla="*/ 600 h 1097"/>
                <a:gd name="T66" fmla="*/ 0 w 702"/>
                <a:gd name="T67" fmla="*/ 596 h 1097"/>
                <a:gd name="T68" fmla="*/ 3 w 702"/>
                <a:gd name="T69" fmla="*/ 595 h 1097"/>
                <a:gd name="T70" fmla="*/ 13 w 702"/>
                <a:gd name="T71" fmla="*/ 592 h 1097"/>
                <a:gd name="T72" fmla="*/ 27 w 702"/>
                <a:gd name="T73" fmla="*/ 584 h 1097"/>
                <a:gd name="T74" fmla="*/ 43 w 702"/>
                <a:gd name="T75" fmla="*/ 567 h 1097"/>
                <a:gd name="T76" fmla="*/ 61 w 702"/>
                <a:gd name="T77" fmla="*/ 541 h 1097"/>
                <a:gd name="T78" fmla="*/ 75 w 702"/>
                <a:gd name="T79" fmla="*/ 503 h 1097"/>
                <a:gd name="T80" fmla="*/ 86 w 702"/>
                <a:gd name="T81" fmla="*/ 449 h 1097"/>
                <a:gd name="T82" fmla="*/ 92 w 702"/>
                <a:gd name="T83" fmla="*/ 377 h 1097"/>
                <a:gd name="T84" fmla="*/ 92 w 702"/>
                <a:gd name="T85" fmla="*/ 288 h 1097"/>
                <a:gd name="T86" fmla="*/ 100 w 702"/>
                <a:gd name="T87" fmla="*/ 210 h 1097"/>
                <a:gd name="T88" fmla="*/ 116 w 702"/>
                <a:gd name="T89" fmla="*/ 149 h 1097"/>
                <a:gd name="T90" fmla="*/ 138 w 702"/>
                <a:gd name="T91" fmla="*/ 103 h 1097"/>
                <a:gd name="T92" fmla="*/ 165 w 702"/>
                <a:gd name="T93" fmla="*/ 68 h 1097"/>
                <a:gd name="T94" fmla="*/ 192 w 702"/>
                <a:gd name="T95" fmla="*/ 45 h 1097"/>
                <a:gd name="T96" fmla="*/ 218 w 702"/>
                <a:gd name="T97" fmla="*/ 29 h 1097"/>
                <a:gd name="T98" fmla="*/ 240 w 702"/>
                <a:gd name="T99" fmla="*/ 19 h 1097"/>
                <a:gd name="T100" fmla="*/ 280 w 702"/>
                <a:gd name="T101" fmla="*/ 6 h 1097"/>
                <a:gd name="T102" fmla="*/ 334 w 702"/>
                <a:gd name="T103" fmla="*/ 0 h 10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02" h="1097">
                  <a:moveTo>
                    <a:pt x="334" y="0"/>
                  </a:moveTo>
                  <a:lnTo>
                    <a:pt x="357" y="2"/>
                  </a:lnTo>
                  <a:lnTo>
                    <a:pt x="378" y="6"/>
                  </a:lnTo>
                  <a:lnTo>
                    <a:pt x="395" y="12"/>
                  </a:lnTo>
                  <a:lnTo>
                    <a:pt x="410" y="19"/>
                  </a:lnTo>
                  <a:lnTo>
                    <a:pt x="422" y="27"/>
                  </a:lnTo>
                  <a:lnTo>
                    <a:pt x="431" y="33"/>
                  </a:lnTo>
                  <a:lnTo>
                    <a:pt x="438" y="39"/>
                  </a:lnTo>
                  <a:lnTo>
                    <a:pt x="442" y="43"/>
                  </a:lnTo>
                  <a:lnTo>
                    <a:pt x="443" y="45"/>
                  </a:lnTo>
                  <a:lnTo>
                    <a:pt x="472" y="44"/>
                  </a:lnTo>
                  <a:lnTo>
                    <a:pt x="498" y="48"/>
                  </a:lnTo>
                  <a:lnTo>
                    <a:pt x="521" y="57"/>
                  </a:lnTo>
                  <a:lnTo>
                    <a:pt x="541" y="69"/>
                  </a:lnTo>
                  <a:lnTo>
                    <a:pt x="559" y="85"/>
                  </a:lnTo>
                  <a:lnTo>
                    <a:pt x="574" y="104"/>
                  </a:lnTo>
                  <a:lnTo>
                    <a:pt x="588" y="126"/>
                  </a:lnTo>
                  <a:lnTo>
                    <a:pt x="599" y="151"/>
                  </a:lnTo>
                  <a:lnTo>
                    <a:pt x="607" y="178"/>
                  </a:lnTo>
                  <a:lnTo>
                    <a:pt x="614" y="209"/>
                  </a:lnTo>
                  <a:lnTo>
                    <a:pt x="618" y="240"/>
                  </a:lnTo>
                  <a:lnTo>
                    <a:pt x="620" y="274"/>
                  </a:lnTo>
                  <a:lnTo>
                    <a:pt x="621" y="309"/>
                  </a:lnTo>
                  <a:lnTo>
                    <a:pt x="620" y="345"/>
                  </a:lnTo>
                  <a:lnTo>
                    <a:pt x="617" y="383"/>
                  </a:lnTo>
                  <a:lnTo>
                    <a:pt x="615" y="418"/>
                  </a:lnTo>
                  <a:lnTo>
                    <a:pt x="616" y="449"/>
                  </a:lnTo>
                  <a:lnTo>
                    <a:pt x="619" y="476"/>
                  </a:lnTo>
                  <a:lnTo>
                    <a:pt x="624" y="501"/>
                  </a:lnTo>
                  <a:lnTo>
                    <a:pt x="631" y="522"/>
                  </a:lnTo>
                  <a:lnTo>
                    <a:pt x="639" y="539"/>
                  </a:lnTo>
                  <a:lnTo>
                    <a:pt x="647" y="554"/>
                  </a:lnTo>
                  <a:lnTo>
                    <a:pt x="657" y="566"/>
                  </a:lnTo>
                  <a:lnTo>
                    <a:pt x="666" y="576"/>
                  </a:lnTo>
                  <a:lnTo>
                    <a:pt x="675" y="585"/>
                  </a:lnTo>
                  <a:lnTo>
                    <a:pt x="684" y="590"/>
                  </a:lnTo>
                  <a:lnTo>
                    <a:pt x="691" y="595"/>
                  </a:lnTo>
                  <a:lnTo>
                    <a:pt x="697" y="597"/>
                  </a:lnTo>
                  <a:lnTo>
                    <a:pt x="700" y="599"/>
                  </a:lnTo>
                  <a:lnTo>
                    <a:pt x="702" y="599"/>
                  </a:lnTo>
                  <a:lnTo>
                    <a:pt x="680" y="617"/>
                  </a:lnTo>
                  <a:lnTo>
                    <a:pt x="656" y="631"/>
                  </a:lnTo>
                  <a:lnTo>
                    <a:pt x="631" y="642"/>
                  </a:lnTo>
                  <a:lnTo>
                    <a:pt x="605" y="651"/>
                  </a:lnTo>
                  <a:lnTo>
                    <a:pt x="578" y="657"/>
                  </a:lnTo>
                  <a:lnTo>
                    <a:pt x="553" y="661"/>
                  </a:lnTo>
                  <a:lnTo>
                    <a:pt x="530" y="664"/>
                  </a:lnTo>
                  <a:lnTo>
                    <a:pt x="511" y="665"/>
                  </a:lnTo>
                  <a:lnTo>
                    <a:pt x="496" y="666"/>
                  </a:lnTo>
                  <a:lnTo>
                    <a:pt x="486" y="666"/>
                  </a:lnTo>
                  <a:lnTo>
                    <a:pt x="483" y="666"/>
                  </a:lnTo>
                  <a:lnTo>
                    <a:pt x="483" y="717"/>
                  </a:lnTo>
                  <a:lnTo>
                    <a:pt x="352" y="1097"/>
                  </a:lnTo>
                  <a:lnTo>
                    <a:pt x="222" y="716"/>
                  </a:lnTo>
                  <a:lnTo>
                    <a:pt x="222" y="667"/>
                  </a:lnTo>
                  <a:lnTo>
                    <a:pt x="185" y="666"/>
                  </a:lnTo>
                  <a:lnTo>
                    <a:pt x="150" y="663"/>
                  </a:lnTo>
                  <a:lnTo>
                    <a:pt x="121" y="658"/>
                  </a:lnTo>
                  <a:lnTo>
                    <a:pt x="96" y="651"/>
                  </a:lnTo>
                  <a:lnTo>
                    <a:pt x="74" y="644"/>
                  </a:lnTo>
                  <a:lnTo>
                    <a:pt x="54" y="636"/>
                  </a:lnTo>
                  <a:lnTo>
                    <a:pt x="38" y="628"/>
                  </a:lnTo>
                  <a:lnTo>
                    <a:pt x="26" y="620"/>
                  </a:lnTo>
                  <a:lnTo>
                    <a:pt x="16" y="612"/>
                  </a:lnTo>
                  <a:lnTo>
                    <a:pt x="8" y="605"/>
                  </a:lnTo>
                  <a:lnTo>
                    <a:pt x="3" y="600"/>
                  </a:lnTo>
                  <a:lnTo>
                    <a:pt x="1" y="597"/>
                  </a:lnTo>
                  <a:lnTo>
                    <a:pt x="0" y="596"/>
                  </a:lnTo>
                  <a:lnTo>
                    <a:pt x="1" y="596"/>
                  </a:lnTo>
                  <a:lnTo>
                    <a:pt x="3" y="595"/>
                  </a:lnTo>
                  <a:lnTo>
                    <a:pt x="8" y="594"/>
                  </a:lnTo>
                  <a:lnTo>
                    <a:pt x="13" y="592"/>
                  </a:lnTo>
                  <a:lnTo>
                    <a:pt x="20" y="589"/>
                  </a:lnTo>
                  <a:lnTo>
                    <a:pt x="27" y="584"/>
                  </a:lnTo>
                  <a:lnTo>
                    <a:pt x="35" y="576"/>
                  </a:lnTo>
                  <a:lnTo>
                    <a:pt x="43" y="567"/>
                  </a:lnTo>
                  <a:lnTo>
                    <a:pt x="51" y="556"/>
                  </a:lnTo>
                  <a:lnTo>
                    <a:pt x="61" y="541"/>
                  </a:lnTo>
                  <a:lnTo>
                    <a:pt x="68" y="524"/>
                  </a:lnTo>
                  <a:lnTo>
                    <a:pt x="75" y="503"/>
                  </a:lnTo>
                  <a:lnTo>
                    <a:pt x="81" y="477"/>
                  </a:lnTo>
                  <a:lnTo>
                    <a:pt x="86" y="449"/>
                  </a:lnTo>
                  <a:lnTo>
                    <a:pt x="90" y="416"/>
                  </a:lnTo>
                  <a:lnTo>
                    <a:pt x="92" y="377"/>
                  </a:lnTo>
                  <a:lnTo>
                    <a:pt x="91" y="334"/>
                  </a:lnTo>
                  <a:lnTo>
                    <a:pt x="92" y="288"/>
                  </a:lnTo>
                  <a:lnTo>
                    <a:pt x="95" y="247"/>
                  </a:lnTo>
                  <a:lnTo>
                    <a:pt x="100" y="210"/>
                  </a:lnTo>
                  <a:lnTo>
                    <a:pt x="107" y="177"/>
                  </a:lnTo>
                  <a:lnTo>
                    <a:pt x="116" y="149"/>
                  </a:lnTo>
                  <a:lnTo>
                    <a:pt x="127" y="124"/>
                  </a:lnTo>
                  <a:lnTo>
                    <a:pt x="138" y="103"/>
                  </a:lnTo>
                  <a:lnTo>
                    <a:pt x="151" y="85"/>
                  </a:lnTo>
                  <a:lnTo>
                    <a:pt x="165" y="68"/>
                  </a:lnTo>
                  <a:lnTo>
                    <a:pt x="178" y="55"/>
                  </a:lnTo>
                  <a:lnTo>
                    <a:pt x="192" y="45"/>
                  </a:lnTo>
                  <a:lnTo>
                    <a:pt x="205" y="36"/>
                  </a:lnTo>
                  <a:lnTo>
                    <a:pt x="218" y="29"/>
                  </a:lnTo>
                  <a:lnTo>
                    <a:pt x="229" y="24"/>
                  </a:lnTo>
                  <a:lnTo>
                    <a:pt x="240" y="19"/>
                  </a:lnTo>
                  <a:lnTo>
                    <a:pt x="249" y="16"/>
                  </a:lnTo>
                  <a:lnTo>
                    <a:pt x="280" y="6"/>
                  </a:lnTo>
                  <a:lnTo>
                    <a:pt x="308" y="1"/>
                  </a:lnTo>
                  <a:lnTo>
                    <a:pt x="3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Freeform 872"/>
            <p:cNvSpPr>
              <a:spLocks/>
            </p:cNvSpPr>
            <p:nvPr/>
          </p:nvSpPr>
          <p:spPr bwMode="auto">
            <a:xfrm>
              <a:off x="2800351" y="3092450"/>
              <a:ext cx="90488" cy="34925"/>
            </a:xfrm>
            <a:custGeom>
              <a:avLst/>
              <a:gdLst>
                <a:gd name="T0" fmla="*/ 301 w 960"/>
                <a:gd name="T1" fmla="*/ 0 h 370"/>
                <a:gd name="T2" fmla="*/ 247 w 960"/>
                <a:gd name="T3" fmla="*/ 153 h 370"/>
                <a:gd name="T4" fmla="*/ 320 w 960"/>
                <a:gd name="T5" fmla="*/ 148 h 370"/>
                <a:gd name="T6" fmla="*/ 479 w 960"/>
                <a:gd name="T7" fmla="*/ 345 h 370"/>
                <a:gd name="T8" fmla="*/ 639 w 960"/>
                <a:gd name="T9" fmla="*/ 148 h 370"/>
                <a:gd name="T10" fmla="*/ 712 w 960"/>
                <a:gd name="T11" fmla="*/ 153 h 370"/>
                <a:gd name="T12" fmla="*/ 660 w 960"/>
                <a:gd name="T13" fmla="*/ 0 h 370"/>
                <a:gd name="T14" fmla="*/ 687 w 960"/>
                <a:gd name="T15" fmla="*/ 15 h 370"/>
                <a:gd name="T16" fmla="*/ 851 w 960"/>
                <a:gd name="T17" fmla="*/ 96 h 370"/>
                <a:gd name="T18" fmla="*/ 875 w 960"/>
                <a:gd name="T19" fmla="*/ 111 h 370"/>
                <a:gd name="T20" fmla="*/ 896 w 960"/>
                <a:gd name="T21" fmla="*/ 130 h 370"/>
                <a:gd name="T22" fmla="*/ 912 w 960"/>
                <a:gd name="T23" fmla="*/ 152 h 370"/>
                <a:gd name="T24" fmla="*/ 926 w 960"/>
                <a:gd name="T25" fmla="*/ 177 h 370"/>
                <a:gd name="T26" fmla="*/ 933 w 960"/>
                <a:gd name="T27" fmla="*/ 204 h 370"/>
                <a:gd name="T28" fmla="*/ 960 w 960"/>
                <a:gd name="T29" fmla="*/ 349 h 370"/>
                <a:gd name="T30" fmla="*/ 958 w 960"/>
                <a:gd name="T31" fmla="*/ 359 h 370"/>
                <a:gd name="T32" fmla="*/ 952 w 960"/>
                <a:gd name="T33" fmla="*/ 367 h 370"/>
                <a:gd name="T34" fmla="*/ 943 w 960"/>
                <a:gd name="T35" fmla="*/ 370 h 370"/>
                <a:gd name="T36" fmla="*/ 16 w 960"/>
                <a:gd name="T37" fmla="*/ 370 h 370"/>
                <a:gd name="T38" fmla="*/ 9 w 960"/>
                <a:gd name="T39" fmla="*/ 368 h 370"/>
                <a:gd name="T40" fmla="*/ 3 w 960"/>
                <a:gd name="T41" fmla="*/ 364 h 370"/>
                <a:gd name="T42" fmla="*/ 0 w 960"/>
                <a:gd name="T43" fmla="*/ 357 h 370"/>
                <a:gd name="T44" fmla="*/ 0 w 960"/>
                <a:gd name="T45" fmla="*/ 349 h 370"/>
                <a:gd name="T46" fmla="*/ 26 w 960"/>
                <a:gd name="T47" fmla="*/ 204 h 370"/>
                <a:gd name="T48" fmla="*/ 33 w 960"/>
                <a:gd name="T49" fmla="*/ 177 h 370"/>
                <a:gd name="T50" fmla="*/ 46 w 960"/>
                <a:gd name="T51" fmla="*/ 152 h 370"/>
                <a:gd name="T52" fmla="*/ 62 w 960"/>
                <a:gd name="T53" fmla="*/ 130 h 370"/>
                <a:gd name="T54" fmla="*/ 84 w 960"/>
                <a:gd name="T55" fmla="*/ 111 h 370"/>
                <a:gd name="T56" fmla="*/ 108 w 960"/>
                <a:gd name="T57" fmla="*/ 96 h 370"/>
                <a:gd name="T58" fmla="*/ 268 w 960"/>
                <a:gd name="T59" fmla="*/ 17 h 370"/>
                <a:gd name="T60" fmla="*/ 301 w 960"/>
                <a:gd name="T61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60" h="370">
                  <a:moveTo>
                    <a:pt x="301" y="0"/>
                  </a:moveTo>
                  <a:lnTo>
                    <a:pt x="247" y="153"/>
                  </a:lnTo>
                  <a:lnTo>
                    <a:pt x="320" y="148"/>
                  </a:lnTo>
                  <a:lnTo>
                    <a:pt x="479" y="345"/>
                  </a:lnTo>
                  <a:lnTo>
                    <a:pt x="639" y="148"/>
                  </a:lnTo>
                  <a:lnTo>
                    <a:pt x="712" y="153"/>
                  </a:lnTo>
                  <a:lnTo>
                    <a:pt x="660" y="0"/>
                  </a:lnTo>
                  <a:lnTo>
                    <a:pt x="687" y="15"/>
                  </a:lnTo>
                  <a:lnTo>
                    <a:pt x="851" y="96"/>
                  </a:lnTo>
                  <a:lnTo>
                    <a:pt x="875" y="111"/>
                  </a:lnTo>
                  <a:lnTo>
                    <a:pt x="896" y="130"/>
                  </a:lnTo>
                  <a:lnTo>
                    <a:pt x="912" y="152"/>
                  </a:lnTo>
                  <a:lnTo>
                    <a:pt x="926" y="177"/>
                  </a:lnTo>
                  <a:lnTo>
                    <a:pt x="933" y="204"/>
                  </a:lnTo>
                  <a:lnTo>
                    <a:pt x="960" y="349"/>
                  </a:lnTo>
                  <a:lnTo>
                    <a:pt x="958" y="359"/>
                  </a:lnTo>
                  <a:lnTo>
                    <a:pt x="952" y="367"/>
                  </a:lnTo>
                  <a:lnTo>
                    <a:pt x="943" y="370"/>
                  </a:lnTo>
                  <a:lnTo>
                    <a:pt x="16" y="370"/>
                  </a:lnTo>
                  <a:lnTo>
                    <a:pt x="9" y="368"/>
                  </a:lnTo>
                  <a:lnTo>
                    <a:pt x="3" y="364"/>
                  </a:lnTo>
                  <a:lnTo>
                    <a:pt x="0" y="357"/>
                  </a:lnTo>
                  <a:lnTo>
                    <a:pt x="0" y="349"/>
                  </a:lnTo>
                  <a:lnTo>
                    <a:pt x="26" y="204"/>
                  </a:lnTo>
                  <a:lnTo>
                    <a:pt x="33" y="177"/>
                  </a:lnTo>
                  <a:lnTo>
                    <a:pt x="46" y="152"/>
                  </a:lnTo>
                  <a:lnTo>
                    <a:pt x="62" y="130"/>
                  </a:lnTo>
                  <a:lnTo>
                    <a:pt x="84" y="111"/>
                  </a:lnTo>
                  <a:lnTo>
                    <a:pt x="108" y="96"/>
                  </a:lnTo>
                  <a:lnTo>
                    <a:pt x="268" y="17"/>
                  </a:lnTo>
                  <a:lnTo>
                    <a:pt x="3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2" name="Freeform 873"/>
            <p:cNvSpPr>
              <a:spLocks/>
            </p:cNvSpPr>
            <p:nvPr/>
          </p:nvSpPr>
          <p:spPr bwMode="auto">
            <a:xfrm>
              <a:off x="2592388" y="3021013"/>
              <a:ext cx="65088" cy="103187"/>
            </a:xfrm>
            <a:custGeom>
              <a:avLst/>
              <a:gdLst>
                <a:gd name="T0" fmla="*/ 358 w 702"/>
                <a:gd name="T1" fmla="*/ 2 h 1096"/>
                <a:gd name="T2" fmla="*/ 395 w 702"/>
                <a:gd name="T3" fmla="*/ 12 h 1096"/>
                <a:gd name="T4" fmla="*/ 422 w 702"/>
                <a:gd name="T5" fmla="*/ 27 h 1096"/>
                <a:gd name="T6" fmla="*/ 438 w 702"/>
                <a:gd name="T7" fmla="*/ 39 h 1096"/>
                <a:gd name="T8" fmla="*/ 444 w 702"/>
                <a:gd name="T9" fmla="*/ 45 h 1096"/>
                <a:gd name="T10" fmla="*/ 499 w 702"/>
                <a:gd name="T11" fmla="*/ 48 h 1096"/>
                <a:gd name="T12" fmla="*/ 542 w 702"/>
                <a:gd name="T13" fmla="*/ 69 h 1096"/>
                <a:gd name="T14" fmla="*/ 576 w 702"/>
                <a:gd name="T15" fmla="*/ 104 h 1096"/>
                <a:gd name="T16" fmla="*/ 599 w 702"/>
                <a:gd name="T17" fmla="*/ 151 h 1096"/>
                <a:gd name="T18" fmla="*/ 614 w 702"/>
                <a:gd name="T19" fmla="*/ 209 h 1096"/>
                <a:gd name="T20" fmla="*/ 621 w 702"/>
                <a:gd name="T21" fmla="*/ 274 h 1096"/>
                <a:gd name="T22" fmla="*/ 620 w 702"/>
                <a:gd name="T23" fmla="*/ 345 h 1096"/>
                <a:gd name="T24" fmla="*/ 615 w 702"/>
                <a:gd name="T25" fmla="*/ 418 h 1096"/>
                <a:gd name="T26" fmla="*/ 619 w 702"/>
                <a:gd name="T27" fmla="*/ 476 h 1096"/>
                <a:gd name="T28" fmla="*/ 631 w 702"/>
                <a:gd name="T29" fmla="*/ 522 h 1096"/>
                <a:gd name="T30" fmla="*/ 648 w 702"/>
                <a:gd name="T31" fmla="*/ 554 h 1096"/>
                <a:gd name="T32" fmla="*/ 667 w 702"/>
                <a:gd name="T33" fmla="*/ 576 h 1096"/>
                <a:gd name="T34" fmla="*/ 684 w 702"/>
                <a:gd name="T35" fmla="*/ 590 h 1096"/>
                <a:gd name="T36" fmla="*/ 697 w 702"/>
                <a:gd name="T37" fmla="*/ 597 h 1096"/>
                <a:gd name="T38" fmla="*/ 702 w 702"/>
                <a:gd name="T39" fmla="*/ 599 h 1096"/>
                <a:gd name="T40" fmla="*/ 658 w 702"/>
                <a:gd name="T41" fmla="*/ 631 h 1096"/>
                <a:gd name="T42" fmla="*/ 605 w 702"/>
                <a:gd name="T43" fmla="*/ 651 h 1096"/>
                <a:gd name="T44" fmla="*/ 554 w 702"/>
                <a:gd name="T45" fmla="*/ 661 h 1096"/>
                <a:gd name="T46" fmla="*/ 511 w 702"/>
                <a:gd name="T47" fmla="*/ 665 h 1096"/>
                <a:gd name="T48" fmla="*/ 487 w 702"/>
                <a:gd name="T49" fmla="*/ 666 h 1096"/>
                <a:gd name="T50" fmla="*/ 483 w 702"/>
                <a:gd name="T51" fmla="*/ 716 h 1096"/>
                <a:gd name="T52" fmla="*/ 222 w 702"/>
                <a:gd name="T53" fmla="*/ 715 h 1096"/>
                <a:gd name="T54" fmla="*/ 185 w 702"/>
                <a:gd name="T55" fmla="*/ 665 h 1096"/>
                <a:gd name="T56" fmla="*/ 122 w 702"/>
                <a:gd name="T57" fmla="*/ 657 h 1096"/>
                <a:gd name="T58" fmla="*/ 74 w 702"/>
                <a:gd name="T59" fmla="*/ 643 h 1096"/>
                <a:gd name="T60" fmla="*/ 40 w 702"/>
                <a:gd name="T61" fmla="*/ 627 h 1096"/>
                <a:gd name="T62" fmla="*/ 16 w 702"/>
                <a:gd name="T63" fmla="*/ 611 h 1096"/>
                <a:gd name="T64" fmla="*/ 4 w 702"/>
                <a:gd name="T65" fmla="*/ 600 h 1096"/>
                <a:gd name="T66" fmla="*/ 0 w 702"/>
                <a:gd name="T67" fmla="*/ 595 h 1096"/>
                <a:gd name="T68" fmla="*/ 4 w 702"/>
                <a:gd name="T69" fmla="*/ 594 h 1096"/>
                <a:gd name="T70" fmla="*/ 13 w 702"/>
                <a:gd name="T71" fmla="*/ 591 h 1096"/>
                <a:gd name="T72" fmla="*/ 27 w 702"/>
                <a:gd name="T73" fmla="*/ 583 h 1096"/>
                <a:gd name="T74" fmla="*/ 45 w 702"/>
                <a:gd name="T75" fmla="*/ 567 h 1096"/>
                <a:gd name="T76" fmla="*/ 61 w 702"/>
                <a:gd name="T77" fmla="*/ 541 h 1096"/>
                <a:gd name="T78" fmla="*/ 76 w 702"/>
                <a:gd name="T79" fmla="*/ 503 h 1096"/>
                <a:gd name="T80" fmla="*/ 87 w 702"/>
                <a:gd name="T81" fmla="*/ 448 h 1096"/>
                <a:gd name="T82" fmla="*/ 92 w 702"/>
                <a:gd name="T83" fmla="*/ 377 h 1096"/>
                <a:gd name="T84" fmla="*/ 92 w 702"/>
                <a:gd name="T85" fmla="*/ 288 h 1096"/>
                <a:gd name="T86" fmla="*/ 100 w 702"/>
                <a:gd name="T87" fmla="*/ 210 h 1096"/>
                <a:gd name="T88" fmla="*/ 117 w 702"/>
                <a:gd name="T89" fmla="*/ 149 h 1096"/>
                <a:gd name="T90" fmla="*/ 140 w 702"/>
                <a:gd name="T91" fmla="*/ 103 h 1096"/>
                <a:gd name="T92" fmla="*/ 165 w 702"/>
                <a:gd name="T93" fmla="*/ 68 h 1096"/>
                <a:gd name="T94" fmla="*/ 192 w 702"/>
                <a:gd name="T95" fmla="*/ 45 h 1096"/>
                <a:gd name="T96" fmla="*/ 218 w 702"/>
                <a:gd name="T97" fmla="*/ 29 h 1096"/>
                <a:gd name="T98" fmla="*/ 241 w 702"/>
                <a:gd name="T99" fmla="*/ 19 h 1096"/>
                <a:gd name="T100" fmla="*/ 281 w 702"/>
                <a:gd name="T101" fmla="*/ 6 h 1096"/>
                <a:gd name="T102" fmla="*/ 334 w 702"/>
                <a:gd name="T103" fmla="*/ 0 h 10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02" h="1096">
                  <a:moveTo>
                    <a:pt x="334" y="0"/>
                  </a:moveTo>
                  <a:lnTo>
                    <a:pt x="358" y="2"/>
                  </a:lnTo>
                  <a:lnTo>
                    <a:pt x="378" y="6"/>
                  </a:lnTo>
                  <a:lnTo>
                    <a:pt x="395" y="12"/>
                  </a:lnTo>
                  <a:lnTo>
                    <a:pt x="410" y="19"/>
                  </a:lnTo>
                  <a:lnTo>
                    <a:pt x="422" y="27"/>
                  </a:lnTo>
                  <a:lnTo>
                    <a:pt x="432" y="33"/>
                  </a:lnTo>
                  <a:lnTo>
                    <a:pt x="438" y="39"/>
                  </a:lnTo>
                  <a:lnTo>
                    <a:pt x="442" y="43"/>
                  </a:lnTo>
                  <a:lnTo>
                    <a:pt x="444" y="45"/>
                  </a:lnTo>
                  <a:lnTo>
                    <a:pt x="473" y="44"/>
                  </a:lnTo>
                  <a:lnTo>
                    <a:pt x="499" y="48"/>
                  </a:lnTo>
                  <a:lnTo>
                    <a:pt x="521" y="57"/>
                  </a:lnTo>
                  <a:lnTo>
                    <a:pt x="542" y="69"/>
                  </a:lnTo>
                  <a:lnTo>
                    <a:pt x="560" y="85"/>
                  </a:lnTo>
                  <a:lnTo>
                    <a:pt x="576" y="104"/>
                  </a:lnTo>
                  <a:lnTo>
                    <a:pt x="589" y="126"/>
                  </a:lnTo>
                  <a:lnTo>
                    <a:pt x="599" y="151"/>
                  </a:lnTo>
                  <a:lnTo>
                    <a:pt x="608" y="178"/>
                  </a:lnTo>
                  <a:lnTo>
                    <a:pt x="614" y="209"/>
                  </a:lnTo>
                  <a:lnTo>
                    <a:pt x="618" y="240"/>
                  </a:lnTo>
                  <a:lnTo>
                    <a:pt x="621" y="274"/>
                  </a:lnTo>
                  <a:lnTo>
                    <a:pt x="621" y="309"/>
                  </a:lnTo>
                  <a:lnTo>
                    <a:pt x="620" y="345"/>
                  </a:lnTo>
                  <a:lnTo>
                    <a:pt x="617" y="383"/>
                  </a:lnTo>
                  <a:lnTo>
                    <a:pt x="615" y="418"/>
                  </a:lnTo>
                  <a:lnTo>
                    <a:pt x="616" y="449"/>
                  </a:lnTo>
                  <a:lnTo>
                    <a:pt x="619" y="476"/>
                  </a:lnTo>
                  <a:lnTo>
                    <a:pt x="624" y="501"/>
                  </a:lnTo>
                  <a:lnTo>
                    <a:pt x="631" y="522"/>
                  </a:lnTo>
                  <a:lnTo>
                    <a:pt x="639" y="539"/>
                  </a:lnTo>
                  <a:lnTo>
                    <a:pt x="648" y="554"/>
                  </a:lnTo>
                  <a:lnTo>
                    <a:pt x="658" y="566"/>
                  </a:lnTo>
                  <a:lnTo>
                    <a:pt x="667" y="576"/>
                  </a:lnTo>
                  <a:lnTo>
                    <a:pt x="676" y="585"/>
                  </a:lnTo>
                  <a:lnTo>
                    <a:pt x="684" y="590"/>
                  </a:lnTo>
                  <a:lnTo>
                    <a:pt x="692" y="595"/>
                  </a:lnTo>
                  <a:lnTo>
                    <a:pt x="697" y="597"/>
                  </a:lnTo>
                  <a:lnTo>
                    <a:pt x="701" y="599"/>
                  </a:lnTo>
                  <a:lnTo>
                    <a:pt x="702" y="599"/>
                  </a:lnTo>
                  <a:lnTo>
                    <a:pt x="681" y="617"/>
                  </a:lnTo>
                  <a:lnTo>
                    <a:pt x="658" y="631"/>
                  </a:lnTo>
                  <a:lnTo>
                    <a:pt x="631" y="642"/>
                  </a:lnTo>
                  <a:lnTo>
                    <a:pt x="605" y="651"/>
                  </a:lnTo>
                  <a:lnTo>
                    <a:pt x="579" y="657"/>
                  </a:lnTo>
                  <a:lnTo>
                    <a:pt x="554" y="661"/>
                  </a:lnTo>
                  <a:lnTo>
                    <a:pt x="531" y="664"/>
                  </a:lnTo>
                  <a:lnTo>
                    <a:pt x="511" y="665"/>
                  </a:lnTo>
                  <a:lnTo>
                    <a:pt x="496" y="666"/>
                  </a:lnTo>
                  <a:lnTo>
                    <a:pt x="487" y="666"/>
                  </a:lnTo>
                  <a:lnTo>
                    <a:pt x="483" y="666"/>
                  </a:lnTo>
                  <a:lnTo>
                    <a:pt x="483" y="716"/>
                  </a:lnTo>
                  <a:lnTo>
                    <a:pt x="353" y="1096"/>
                  </a:lnTo>
                  <a:lnTo>
                    <a:pt x="222" y="715"/>
                  </a:lnTo>
                  <a:lnTo>
                    <a:pt x="222" y="666"/>
                  </a:lnTo>
                  <a:lnTo>
                    <a:pt x="185" y="665"/>
                  </a:lnTo>
                  <a:lnTo>
                    <a:pt x="152" y="662"/>
                  </a:lnTo>
                  <a:lnTo>
                    <a:pt x="122" y="657"/>
                  </a:lnTo>
                  <a:lnTo>
                    <a:pt x="96" y="651"/>
                  </a:lnTo>
                  <a:lnTo>
                    <a:pt x="74" y="643"/>
                  </a:lnTo>
                  <a:lnTo>
                    <a:pt x="55" y="635"/>
                  </a:lnTo>
                  <a:lnTo>
                    <a:pt x="40" y="627"/>
                  </a:lnTo>
                  <a:lnTo>
                    <a:pt x="26" y="619"/>
                  </a:lnTo>
                  <a:lnTo>
                    <a:pt x="16" y="611"/>
                  </a:lnTo>
                  <a:lnTo>
                    <a:pt x="9" y="605"/>
                  </a:lnTo>
                  <a:lnTo>
                    <a:pt x="4" y="600"/>
                  </a:lnTo>
                  <a:lnTo>
                    <a:pt x="1" y="596"/>
                  </a:lnTo>
                  <a:lnTo>
                    <a:pt x="0" y="595"/>
                  </a:lnTo>
                  <a:lnTo>
                    <a:pt x="1" y="595"/>
                  </a:lnTo>
                  <a:lnTo>
                    <a:pt x="4" y="594"/>
                  </a:lnTo>
                  <a:lnTo>
                    <a:pt x="8" y="593"/>
                  </a:lnTo>
                  <a:lnTo>
                    <a:pt x="13" y="591"/>
                  </a:lnTo>
                  <a:lnTo>
                    <a:pt x="20" y="588"/>
                  </a:lnTo>
                  <a:lnTo>
                    <a:pt x="27" y="583"/>
                  </a:lnTo>
                  <a:lnTo>
                    <a:pt x="36" y="576"/>
                  </a:lnTo>
                  <a:lnTo>
                    <a:pt x="45" y="567"/>
                  </a:lnTo>
                  <a:lnTo>
                    <a:pt x="53" y="555"/>
                  </a:lnTo>
                  <a:lnTo>
                    <a:pt x="61" y="541"/>
                  </a:lnTo>
                  <a:lnTo>
                    <a:pt x="69" y="523"/>
                  </a:lnTo>
                  <a:lnTo>
                    <a:pt x="76" y="503"/>
                  </a:lnTo>
                  <a:lnTo>
                    <a:pt x="82" y="477"/>
                  </a:lnTo>
                  <a:lnTo>
                    <a:pt x="87" y="448"/>
                  </a:lnTo>
                  <a:lnTo>
                    <a:pt x="90" y="415"/>
                  </a:lnTo>
                  <a:lnTo>
                    <a:pt x="92" y="377"/>
                  </a:lnTo>
                  <a:lnTo>
                    <a:pt x="92" y="334"/>
                  </a:lnTo>
                  <a:lnTo>
                    <a:pt x="92" y="288"/>
                  </a:lnTo>
                  <a:lnTo>
                    <a:pt x="95" y="247"/>
                  </a:lnTo>
                  <a:lnTo>
                    <a:pt x="100" y="210"/>
                  </a:lnTo>
                  <a:lnTo>
                    <a:pt x="108" y="177"/>
                  </a:lnTo>
                  <a:lnTo>
                    <a:pt x="117" y="149"/>
                  </a:lnTo>
                  <a:lnTo>
                    <a:pt x="127" y="124"/>
                  </a:lnTo>
                  <a:lnTo>
                    <a:pt x="140" y="103"/>
                  </a:lnTo>
                  <a:lnTo>
                    <a:pt x="152" y="85"/>
                  </a:lnTo>
                  <a:lnTo>
                    <a:pt x="165" y="68"/>
                  </a:lnTo>
                  <a:lnTo>
                    <a:pt x="179" y="55"/>
                  </a:lnTo>
                  <a:lnTo>
                    <a:pt x="192" y="45"/>
                  </a:lnTo>
                  <a:lnTo>
                    <a:pt x="205" y="36"/>
                  </a:lnTo>
                  <a:lnTo>
                    <a:pt x="218" y="29"/>
                  </a:lnTo>
                  <a:lnTo>
                    <a:pt x="230" y="24"/>
                  </a:lnTo>
                  <a:lnTo>
                    <a:pt x="241" y="19"/>
                  </a:lnTo>
                  <a:lnTo>
                    <a:pt x="250" y="16"/>
                  </a:lnTo>
                  <a:lnTo>
                    <a:pt x="281" y="6"/>
                  </a:lnTo>
                  <a:lnTo>
                    <a:pt x="309" y="1"/>
                  </a:lnTo>
                  <a:lnTo>
                    <a:pt x="3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" name="Freeform 874"/>
            <p:cNvSpPr>
              <a:spLocks/>
            </p:cNvSpPr>
            <p:nvPr/>
          </p:nvSpPr>
          <p:spPr bwMode="auto">
            <a:xfrm>
              <a:off x="2579688" y="3092450"/>
              <a:ext cx="88900" cy="34925"/>
            </a:xfrm>
            <a:custGeom>
              <a:avLst/>
              <a:gdLst>
                <a:gd name="T0" fmla="*/ 302 w 960"/>
                <a:gd name="T1" fmla="*/ 0 h 370"/>
                <a:gd name="T2" fmla="*/ 248 w 960"/>
                <a:gd name="T3" fmla="*/ 153 h 370"/>
                <a:gd name="T4" fmla="*/ 321 w 960"/>
                <a:gd name="T5" fmla="*/ 148 h 370"/>
                <a:gd name="T6" fmla="*/ 481 w 960"/>
                <a:gd name="T7" fmla="*/ 345 h 370"/>
                <a:gd name="T8" fmla="*/ 641 w 960"/>
                <a:gd name="T9" fmla="*/ 148 h 370"/>
                <a:gd name="T10" fmla="*/ 713 w 960"/>
                <a:gd name="T11" fmla="*/ 153 h 370"/>
                <a:gd name="T12" fmla="*/ 661 w 960"/>
                <a:gd name="T13" fmla="*/ 0 h 370"/>
                <a:gd name="T14" fmla="*/ 690 w 960"/>
                <a:gd name="T15" fmla="*/ 15 h 370"/>
                <a:gd name="T16" fmla="*/ 853 w 960"/>
                <a:gd name="T17" fmla="*/ 96 h 370"/>
                <a:gd name="T18" fmla="*/ 877 w 960"/>
                <a:gd name="T19" fmla="*/ 111 h 370"/>
                <a:gd name="T20" fmla="*/ 898 w 960"/>
                <a:gd name="T21" fmla="*/ 130 h 370"/>
                <a:gd name="T22" fmla="*/ 915 w 960"/>
                <a:gd name="T23" fmla="*/ 152 h 370"/>
                <a:gd name="T24" fmla="*/ 927 w 960"/>
                <a:gd name="T25" fmla="*/ 177 h 370"/>
                <a:gd name="T26" fmla="*/ 935 w 960"/>
                <a:gd name="T27" fmla="*/ 204 h 370"/>
                <a:gd name="T28" fmla="*/ 960 w 960"/>
                <a:gd name="T29" fmla="*/ 349 h 370"/>
                <a:gd name="T30" fmla="*/ 960 w 960"/>
                <a:gd name="T31" fmla="*/ 357 h 370"/>
                <a:gd name="T32" fmla="*/ 957 w 960"/>
                <a:gd name="T33" fmla="*/ 364 h 370"/>
                <a:gd name="T34" fmla="*/ 951 w 960"/>
                <a:gd name="T35" fmla="*/ 368 h 370"/>
                <a:gd name="T36" fmla="*/ 943 w 960"/>
                <a:gd name="T37" fmla="*/ 370 h 370"/>
                <a:gd name="T38" fmla="*/ 17 w 960"/>
                <a:gd name="T39" fmla="*/ 370 h 370"/>
                <a:gd name="T40" fmla="*/ 10 w 960"/>
                <a:gd name="T41" fmla="*/ 368 h 370"/>
                <a:gd name="T42" fmla="*/ 4 w 960"/>
                <a:gd name="T43" fmla="*/ 364 h 370"/>
                <a:gd name="T44" fmla="*/ 1 w 960"/>
                <a:gd name="T45" fmla="*/ 357 h 370"/>
                <a:gd name="T46" fmla="*/ 0 w 960"/>
                <a:gd name="T47" fmla="*/ 349 h 370"/>
                <a:gd name="T48" fmla="*/ 27 w 960"/>
                <a:gd name="T49" fmla="*/ 204 h 370"/>
                <a:gd name="T50" fmla="*/ 34 w 960"/>
                <a:gd name="T51" fmla="*/ 177 h 370"/>
                <a:gd name="T52" fmla="*/ 46 w 960"/>
                <a:gd name="T53" fmla="*/ 152 h 370"/>
                <a:gd name="T54" fmla="*/ 64 w 960"/>
                <a:gd name="T55" fmla="*/ 130 h 370"/>
                <a:gd name="T56" fmla="*/ 84 w 960"/>
                <a:gd name="T57" fmla="*/ 111 h 370"/>
                <a:gd name="T58" fmla="*/ 108 w 960"/>
                <a:gd name="T59" fmla="*/ 96 h 370"/>
                <a:gd name="T60" fmla="*/ 269 w 960"/>
                <a:gd name="T61" fmla="*/ 17 h 370"/>
                <a:gd name="T62" fmla="*/ 302 w 960"/>
                <a:gd name="T63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60" h="370">
                  <a:moveTo>
                    <a:pt x="302" y="0"/>
                  </a:moveTo>
                  <a:lnTo>
                    <a:pt x="248" y="153"/>
                  </a:lnTo>
                  <a:lnTo>
                    <a:pt x="321" y="148"/>
                  </a:lnTo>
                  <a:lnTo>
                    <a:pt x="481" y="345"/>
                  </a:lnTo>
                  <a:lnTo>
                    <a:pt x="641" y="148"/>
                  </a:lnTo>
                  <a:lnTo>
                    <a:pt x="713" y="153"/>
                  </a:lnTo>
                  <a:lnTo>
                    <a:pt x="661" y="0"/>
                  </a:lnTo>
                  <a:lnTo>
                    <a:pt x="690" y="15"/>
                  </a:lnTo>
                  <a:lnTo>
                    <a:pt x="853" y="96"/>
                  </a:lnTo>
                  <a:lnTo>
                    <a:pt x="877" y="111"/>
                  </a:lnTo>
                  <a:lnTo>
                    <a:pt x="898" y="130"/>
                  </a:lnTo>
                  <a:lnTo>
                    <a:pt x="915" y="152"/>
                  </a:lnTo>
                  <a:lnTo>
                    <a:pt x="927" y="177"/>
                  </a:lnTo>
                  <a:lnTo>
                    <a:pt x="935" y="204"/>
                  </a:lnTo>
                  <a:lnTo>
                    <a:pt x="960" y="349"/>
                  </a:lnTo>
                  <a:lnTo>
                    <a:pt x="960" y="357"/>
                  </a:lnTo>
                  <a:lnTo>
                    <a:pt x="957" y="364"/>
                  </a:lnTo>
                  <a:lnTo>
                    <a:pt x="951" y="368"/>
                  </a:lnTo>
                  <a:lnTo>
                    <a:pt x="943" y="370"/>
                  </a:lnTo>
                  <a:lnTo>
                    <a:pt x="17" y="370"/>
                  </a:lnTo>
                  <a:lnTo>
                    <a:pt x="10" y="368"/>
                  </a:lnTo>
                  <a:lnTo>
                    <a:pt x="4" y="364"/>
                  </a:lnTo>
                  <a:lnTo>
                    <a:pt x="1" y="357"/>
                  </a:lnTo>
                  <a:lnTo>
                    <a:pt x="0" y="349"/>
                  </a:lnTo>
                  <a:lnTo>
                    <a:pt x="27" y="204"/>
                  </a:lnTo>
                  <a:lnTo>
                    <a:pt x="34" y="177"/>
                  </a:lnTo>
                  <a:lnTo>
                    <a:pt x="46" y="152"/>
                  </a:lnTo>
                  <a:lnTo>
                    <a:pt x="64" y="130"/>
                  </a:lnTo>
                  <a:lnTo>
                    <a:pt x="84" y="111"/>
                  </a:lnTo>
                  <a:lnTo>
                    <a:pt x="108" y="96"/>
                  </a:lnTo>
                  <a:lnTo>
                    <a:pt x="269" y="17"/>
                  </a:lnTo>
                  <a:lnTo>
                    <a:pt x="3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" name="Freeform 875"/>
            <p:cNvSpPr>
              <a:spLocks/>
            </p:cNvSpPr>
            <p:nvPr/>
          </p:nvSpPr>
          <p:spPr bwMode="auto">
            <a:xfrm>
              <a:off x="2701926" y="2903538"/>
              <a:ext cx="65088" cy="103187"/>
            </a:xfrm>
            <a:custGeom>
              <a:avLst/>
              <a:gdLst>
                <a:gd name="T0" fmla="*/ 357 w 701"/>
                <a:gd name="T1" fmla="*/ 2 h 1097"/>
                <a:gd name="T2" fmla="*/ 395 w 701"/>
                <a:gd name="T3" fmla="*/ 12 h 1097"/>
                <a:gd name="T4" fmla="*/ 422 w 701"/>
                <a:gd name="T5" fmla="*/ 27 h 1097"/>
                <a:gd name="T6" fmla="*/ 438 w 701"/>
                <a:gd name="T7" fmla="*/ 40 h 1097"/>
                <a:gd name="T8" fmla="*/ 444 w 701"/>
                <a:gd name="T9" fmla="*/ 45 h 1097"/>
                <a:gd name="T10" fmla="*/ 498 w 701"/>
                <a:gd name="T11" fmla="*/ 49 h 1097"/>
                <a:gd name="T12" fmla="*/ 542 w 701"/>
                <a:gd name="T13" fmla="*/ 70 h 1097"/>
                <a:gd name="T14" fmla="*/ 575 w 701"/>
                <a:gd name="T15" fmla="*/ 105 h 1097"/>
                <a:gd name="T16" fmla="*/ 598 w 701"/>
                <a:gd name="T17" fmla="*/ 152 h 1097"/>
                <a:gd name="T18" fmla="*/ 613 w 701"/>
                <a:gd name="T19" fmla="*/ 209 h 1097"/>
                <a:gd name="T20" fmla="*/ 621 w 701"/>
                <a:gd name="T21" fmla="*/ 275 h 1097"/>
                <a:gd name="T22" fmla="*/ 620 w 701"/>
                <a:gd name="T23" fmla="*/ 345 h 1097"/>
                <a:gd name="T24" fmla="*/ 614 w 701"/>
                <a:gd name="T25" fmla="*/ 418 h 1097"/>
                <a:gd name="T26" fmla="*/ 618 w 701"/>
                <a:gd name="T27" fmla="*/ 478 h 1097"/>
                <a:gd name="T28" fmla="*/ 631 w 701"/>
                <a:gd name="T29" fmla="*/ 522 h 1097"/>
                <a:gd name="T30" fmla="*/ 648 w 701"/>
                <a:gd name="T31" fmla="*/ 555 h 1097"/>
                <a:gd name="T32" fmla="*/ 666 w 701"/>
                <a:gd name="T33" fmla="*/ 577 h 1097"/>
                <a:gd name="T34" fmla="*/ 684 w 701"/>
                <a:gd name="T35" fmla="*/ 591 h 1097"/>
                <a:gd name="T36" fmla="*/ 696 w 701"/>
                <a:gd name="T37" fmla="*/ 598 h 1097"/>
                <a:gd name="T38" fmla="*/ 701 w 701"/>
                <a:gd name="T39" fmla="*/ 599 h 1097"/>
                <a:gd name="T40" fmla="*/ 657 w 701"/>
                <a:gd name="T41" fmla="*/ 631 h 1097"/>
                <a:gd name="T42" fmla="*/ 604 w 701"/>
                <a:gd name="T43" fmla="*/ 652 h 1097"/>
                <a:gd name="T44" fmla="*/ 553 w 701"/>
                <a:gd name="T45" fmla="*/ 662 h 1097"/>
                <a:gd name="T46" fmla="*/ 511 w 701"/>
                <a:gd name="T47" fmla="*/ 666 h 1097"/>
                <a:gd name="T48" fmla="*/ 486 w 701"/>
                <a:gd name="T49" fmla="*/ 667 h 1097"/>
                <a:gd name="T50" fmla="*/ 482 w 701"/>
                <a:gd name="T51" fmla="*/ 716 h 1097"/>
                <a:gd name="T52" fmla="*/ 222 w 701"/>
                <a:gd name="T53" fmla="*/ 716 h 1097"/>
                <a:gd name="T54" fmla="*/ 184 w 701"/>
                <a:gd name="T55" fmla="*/ 667 h 1097"/>
                <a:gd name="T56" fmla="*/ 122 w 701"/>
                <a:gd name="T57" fmla="*/ 659 h 1097"/>
                <a:gd name="T58" fmla="*/ 73 w 701"/>
                <a:gd name="T59" fmla="*/ 644 h 1097"/>
                <a:gd name="T60" fmla="*/ 39 w 701"/>
                <a:gd name="T61" fmla="*/ 627 h 1097"/>
                <a:gd name="T62" fmla="*/ 16 w 701"/>
                <a:gd name="T63" fmla="*/ 612 h 1097"/>
                <a:gd name="T64" fmla="*/ 4 w 701"/>
                <a:gd name="T65" fmla="*/ 600 h 1097"/>
                <a:gd name="T66" fmla="*/ 0 w 701"/>
                <a:gd name="T67" fmla="*/ 595 h 1097"/>
                <a:gd name="T68" fmla="*/ 4 w 701"/>
                <a:gd name="T69" fmla="*/ 595 h 1097"/>
                <a:gd name="T70" fmla="*/ 14 w 701"/>
                <a:gd name="T71" fmla="*/ 592 h 1097"/>
                <a:gd name="T72" fmla="*/ 28 w 701"/>
                <a:gd name="T73" fmla="*/ 584 h 1097"/>
                <a:gd name="T74" fmla="*/ 44 w 701"/>
                <a:gd name="T75" fmla="*/ 568 h 1097"/>
                <a:gd name="T76" fmla="*/ 60 w 701"/>
                <a:gd name="T77" fmla="*/ 541 h 1097"/>
                <a:gd name="T78" fmla="*/ 75 w 701"/>
                <a:gd name="T79" fmla="*/ 503 h 1097"/>
                <a:gd name="T80" fmla="*/ 86 w 701"/>
                <a:gd name="T81" fmla="*/ 450 h 1097"/>
                <a:gd name="T82" fmla="*/ 91 w 701"/>
                <a:gd name="T83" fmla="*/ 378 h 1097"/>
                <a:gd name="T84" fmla="*/ 91 w 701"/>
                <a:gd name="T85" fmla="*/ 289 h 1097"/>
                <a:gd name="T86" fmla="*/ 100 w 701"/>
                <a:gd name="T87" fmla="*/ 211 h 1097"/>
                <a:gd name="T88" fmla="*/ 117 w 701"/>
                <a:gd name="T89" fmla="*/ 149 h 1097"/>
                <a:gd name="T90" fmla="*/ 139 w 701"/>
                <a:gd name="T91" fmla="*/ 103 h 1097"/>
                <a:gd name="T92" fmla="*/ 165 w 701"/>
                <a:gd name="T93" fmla="*/ 70 h 1097"/>
                <a:gd name="T94" fmla="*/ 191 w 701"/>
                <a:gd name="T95" fmla="*/ 45 h 1097"/>
                <a:gd name="T96" fmla="*/ 218 w 701"/>
                <a:gd name="T97" fmla="*/ 30 h 1097"/>
                <a:gd name="T98" fmla="*/ 240 w 701"/>
                <a:gd name="T99" fmla="*/ 20 h 1097"/>
                <a:gd name="T100" fmla="*/ 280 w 701"/>
                <a:gd name="T101" fmla="*/ 7 h 1097"/>
                <a:gd name="T102" fmla="*/ 334 w 701"/>
                <a:gd name="T103" fmla="*/ 0 h 10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01" h="1097">
                  <a:moveTo>
                    <a:pt x="334" y="0"/>
                  </a:moveTo>
                  <a:lnTo>
                    <a:pt x="357" y="2"/>
                  </a:lnTo>
                  <a:lnTo>
                    <a:pt x="377" y="6"/>
                  </a:lnTo>
                  <a:lnTo>
                    <a:pt x="395" y="12"/>
                  </a:lnTo>
                  <a:lnTo>
                    <a:pt x="409" y="20"/>
                  </a:lnTo>
                  <a:lnTo>
                    <a:pt x="422" y="27"/>
                  </a:lnTo>
                  <a:lnTo>
                    <a:pt x="432" y="34"/>
                  </a:lnTo>
                  <a:lnTo>
                    <a:pt x="438" y="40"/>
                  </a:lnTo>
                  <a:lnTo>
                    <a:pt x="442" y="44"/>
                  </a:lnTo>
                  <a:lnTo>
                    <a:pt x="444" y="45"/>
                  </a:lnTo>
                  <a:lnTo>
                    <a:pt x="472" y="45"/>
                  </a:lnTo>
                  <a:lnTo>
                    <a:pt x="498" y="49"/>
                  </a:lnTo>
                  <a:lnTo>
                    <a:pt x="522" y="58"/>
                  </a:lnTo>
                  <a:lnTo>
                    <a:pt x="542" y="70"/>
                  </a:lnTo>
                  <a:lnTo>
                    <a:pt x="560" y="86"/>
                  </a:lnTo>
                  <a:lnTo>
                    <a:pt x="575" y="105"/>
                  </a:lnTo>
                  <a:lnTo>
                    <a:pt x="588" y="127"/>
                  </a:lnTo>
                  <a:lnTo>
                    <a:pt x="598" y="152"/>
                  </a:lnTo>
                  <a:lnTo>
                    <a:pt x="607" y="180"/>
                  </a:lnTo>
                  <a:lnTo>
                    <a:pt x="613" y="209"/>
                  </a:lnTo>
                  <a:lnTo>
                    <a:pt x="618" y="241"/>
                  </a:lnTo>
                  <a:lnTo>
                    <a:pt x="621" y="275"/>
                  </a:lnTo>
                  <a:lnTo>
                    <a:pt x="622" y="310"/>
                  </a:lnTo>
                  <a:lnTo>
                    <a:pt x="620" y="345"/>
                  </a:lnTo>
                  <a:lnTo>
                    <a:pt x="617" y="383"/>
                  </a:lnTo>
                  <a:lnTo>
                    <a:pt x="614" y="418"/>
                  </a:lnTo>
                  <a:lnTo>
                    <a:pt x="615" y="450"/>
                  </a:lnTo>
                  <a:lnTo>
                    <a:pt x="618" y="478"/>
                  </a:lnTo>
                  <a:lnTo>
                    <a:pt x="624" y="501"/>
                  </a:lnTo>
                  <a:lnTo>
                    <a:pt x="631" y="522"/>
                  </a:lnTo>
                  <a:lnTo>
                    <a:pt x="639" y="540"/>
                  </a:lnTo>
                  <a:lnTo>
                    <a:pt x="648" y="555"/>
                  </a:lnTo>
                  <a:lnTo>
                    <a:pt x="657" y="567"/>
                  </a:lnTo>
                  <a:lnTo>
                    <a:pt x="666" y="577"/>
                  </a:lnTo>
                  <a:lnTo>
                    <a:pt x="675" y="585"/>
                  </a:lnTo>
                  <a:lnTo>
                    <a:pt x="684" y="591"/>
                  </a:lnTo>
                  <a:lnTo>
                    <a:pt x="691" y="595"/>
                  </a:lnTo>
                  <a:lnTo>
                    <a:pt x="696" y="598"/>
                  </a:lnTo>
                  <a:lnTo>
                    <a:pt x="700" y="599"/>
                  </a:lnTo>
                  <a:lnTo>
                    <a:pt x="701" y="599"/>
                  </a:lnTo>
                  <a:lnTo>
                    <a:pt x="680" y="617"/>
                  </a:lnTo>
                  <a:lnTo>
                    <a:pt x="657" y="631"/>
                  </a:lnTo>
                  <a:lnTo>
                    <a:pt x="631" y="642"/>
                  </a:lnTo>
                  <a:lnTo>
                    <a:pt x="604" y="652"/>
                  </a:lnTo>
                  <a:lnTo>
                    <a:pt x="578" y="658"/>
                  </a:lnTo>
                  <a:lnTo>
                    <a:pt x="553" y="662"/>
                  </a:lnTo>
                  <a:lnTo>
                    <a:pt x="531" y="665"/>
                  </a:lnTo>
                  <a:lnTo>
                    <a:pt x="511" y="666"/>
                  </a:lnTo>
                  <a:lnTo>
                    <a:pt x="495" y="667"/>
                  </a:lnTo>
                  <a:lnTo>
                    <a:pt x="486" y="667"/>
                  </a:lnTo>
                  <a:lnTo>
                    <a:pt x="482" y="667"/>
                  </a:lnTo>
                  <a:lnTo>
                    <a:pt x="482" y="716"/>
                  </a:lnTo>
                  <a:lnTo>
                    <a:pt x="353" y="1097"/>
                  </a:lnTo>
                  <a:lnTo>
                    <a:pt x="222" y="716"/>
                  </a:lnTo>
                  <a:lnTo>
                    <a:pt x="222" y="668"/>
                  </a:lnTo>
                  <a:lnTo>
                    <a:pt x="184" y="667"/>
                  </a:lnTo>
                  <a:lnTo>
                    <a:pt x="151" y="664"/>
                  </a:lnTo>
                  <a:lnTo>
                    <a:pt x="122" y="659"/>
                  </a:lnTo>
                  <a:lnTo>
                    <a:pt x="95" y="652"/>
                  </a:lnTo>
                  <a:lnTo>
                    <a:pt x="73" y="644"/>
                  </a:lnTo>
                  <a:lnTo>
                    <a:pt x="54" y="636"/>
                  </a:lnTo>
                  <a:lnTo>
                    <a:pt x="39" y="627"/>
                  </a:lnTo>
                  <a:lnTo>
                    <a:pt x="26" y="619"/>
                  </a:lnTo>
                  <a:lnTo>
                    <a:pt x="16" y="612"/>
                  </a:lnTo>
                  <a:lnTo>
                    <a:pt x="9" y="605"/>
                  </a:lnTo>
                  <a:lnTo>
                    <a:pt x="4" y="600"/>
                  </a:lnTo>
                  <a:lnTo>
                    <a:pt x="1" y="597"/>
                  </a:lnTo>
                  <a:lnTo>
                    <a:pt x="0" y="595"/>
                  </a:lnTo>
                  <a:lnTo>
                    <a:pt x="1" y="595"/>
                  </a:lnTo>
                  <a:lnTo>
                    <a:pt x="4" y="595"/>
                  </a:lnTo>
                  <a:lnTo>
                    <a:pt x="8" y="594"/>
                  </a:lnTo>
                  <a:lnTo>
                    <a:pt x="14" y="592"/>
                  </a:lnTo>
                  <a:lnTo>
                    <a:pt x="20" y="588"/>
                  </a:lnTo>
                  <a:lnTo>
                    <a:pt x="28" y="584"/>
                  </a:lnTo>
                  <a:lnTo>
                    <a:pt x="35" y="577"/>
                  </a:lnTo>
                  <a:lnTo>
                    <a:pt x="44" y="568"/>
                  </a:lnTo>
                  <a:lnTo>
                    <a:pt x="52" y="556"/>
                  </a:lnTo>
                  <a:lnTo>
                    <a:pt x="60" y="541"/>
                  </a:lnTo>
                  <a:lnTo>
                    <a:pt x="68" y="524"/>
                  </a:lnTo>
                  <a:lnTo>
                    <a:pt x="75" y="503"/>
                  </a:lnTo>
                  <a:lnTo>
                    <a:pt x="81" y="478"/>
                  </a:lnTo>
                  <a:lnTo>
                    <a:pt x="86" y="450"/>
                  </a:lnTo>
                  <a:lnTo>
                    <a:pt x="89" y="416"/>
                  </a:lnTo>
                  <a:lnTo>
                    <a:pt x="91" y="378"/>
                  </a:lnTo>
                  <a:lnTo>
                    <a:pt x="91" y="334"/>
                  </a:lnTo>
                  <a:lnTo>
                    <a:pt x="91" y="289"/>
                  </a:lnTo>
                  <a:lnTo>
                    <a:pt x="94" y="247"/>
                  </a:lnTo>
                  <a:lnTo>
                    <a:pt x="100" y="211"/>
                  </a:lnTo>
                  <a:lnTo>
                    <a:pt x="108" y="179"/>
                  </a:lnTo>
                  <a:lnTo>
                    <a:pt x="117" y="149"/>
                  </a:lnTo>
                  <a:lnTo>
                    <a:pt x="127" y="125"/>
                  </a:lnTo>
                  <a:lnTo>
                    <a:pt x="139" y="103"/>
                  </a:lnTo>
                  <a:lnTo>
                    <a:pt x="151" y="85"/>
                  </a:lnTo>
                  <a:lnTo>
                    <a:pt x="165" y="70"/>
                  </a:lnTo>
                  <a:lnTo>
                    <a:pt x="178" y="57"/>
                  </a:lnTo>
                  <a:lnTo>
                    <a:pt x="191" y="45"/>
                  </a:lnTo>
                  <a:lnTo>
                    <a:pt x="205" y="37"/>
                  </a:lnTo>
                  <a:lnTo>
                    <a:pt x="218" y="30"/>
                  </a:lnTo>
                  <a:lnTo>
                    <a:pt x="230" y="24"/>
                  </a:lnTo>
                  <a:lnTo>
                    <a:pt x="240" y="20"/>
                  </a:lnTo>
                  <a:lnTo>
                    <a:pt x="249" y="16"/>
                  </a:lnTo>
                  <a:lnTo>
                    <a:pt x="280" y="7"/>
                  </a:lnTo>
                  <a:lnTo>
                    <a:pt x="309" y="1"/>
                  </a:lnTo>
                  <a:lnTo>
                    <a:pt x="3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5" name="Freeform 876"/>
            <p:cNvSpPr>
              <a:spLocks/>
            </p:cNvSpPr>
            <p:nvPr/>
          </p:nvSpPr>
          <p:spPr bwMode="auto">
            <a:xfrm>
              <a:off x="2689226" y="2973388"/>
              <a:ext cx="90488" cy="34925"/>
            </a:xfrm>
            <a:custGeom>
              <a:avLst/>
              <a:gdLst>
                <a:gd name="T0" fmla="*/ 301 w 961"/>
                <a:gd name="T1" fmla="*/ 0 h 369"/>
                <a:gd name="T2" fmla="*/ 249 w 961"/>
                <a:gd name="T3" fmla="*/ 152 h 369"/>
                <a:gd name="T4" fmla="*/ 320 w 961"/>
                <a:gd name="T5" fmla="*/ 147 h 369"/>
                <a:gd name="T6" fmla="*/ 481 w 961"/>
                <a:gd name="T7" fmla="*/ 344 h 369"/>
                <a:gd name="T8" fmla="*/ 640 w 961"/>
                <a:gd name="T9" fmla="*/ 147 h 369"/>
                <a:gd name="T10" fmla="*/ 712 w 961"/>
                <a:gd name="T11" fmla="*/ 153 h 369"/>
                <a:gd name="T12" fmla="*/ 661 w 961"/>
                <a:gd name="T13" fmla="*/ 0 h 369"/>
                <a:gd name="T14" fmla="*/ 675 w 961"/>
                <a:gd name="T15" fmla="*/ 8 h 369"/>
                <a:gd name="T16" fmla="*/ 689 w 961"/>
                <a:gd name="T17" fmla="*/ 15 h 369"/>
                <a:gd name="T18" fmla="*/ 853 w 961"/>
                <a:gd name="T19" fmla="*/ 96 h 369"/>
                <a:gd name="T20" fmla="*/ 877 w 961"/>
                <a:gd name="T21" fmla="*/ 111 h 369"/>
                <a:gd name="T22" fmla="*/ 897 w 961"/>
                <a:gd name="T23" fmla="*/ 130 h 369"/>
                <a:gd name="T24" fmla="*/ 914 w 961"/>
                <a:gd name="T25" fmla="*/ 152 h 369"/>
                <a:gd name="T26" fmla="*/ 926 w 961"/>
                <a:gd name="T27" fmla="*/ 176 h 369"/>
                <a:gd name="T28" fmla="*/ 934 w 961"/>
                <a:gd name="T29" fmla="*/ 204 h 369"/>
                <a:gd name="T30" fmla="*/ 961 w 961"/>
                <a:gd name="T31" fmla="*/ 349 h 369"/>
                <a:gd name="T32" fmla="*/ 961 w 961"/>
                <a:gd name="T33" fmla="*/ 356 h 369"/>
                <a:gd name="T34" fmla="*/ 957 w 961"/>
                <a:gd name="T35" fmla="*/ 363 h 369"/>
                <a:gd name="T36" fmla="*/ 951 w 961"/>
                <a:gd name="T37" fmla="*/ 367 h 369"/>
                <a:gd name="T38" fmla="*/ 943 w 961"/>
                <a:gd name="T39" fmla="*/ 369 h 369"/>
                <a:gd name="T40" fmla="*/ 17 w 961"/>
                <a:gd name="T41" fmla="*/ 369 h 369"/>
                <a:gd name="T42" fmla="*/ 9 w 961"/>
                <a:gd name="T43" fmla="*/ 367 h 369"/>
                <a:gd name="T44" fmla="*/ 4 w 961"/>
                <a:gd name="T45" fmla="*/ 363 h 369"/>
                <a:gd name="T46" fmla="*/ 0 w 961"/>
                <a:gd name="T47" fmla="*/ 356 h 369"/>
                <a:gd name="T48" fmla="*/ 0 w 961"/>
                <a:gd name="T49" fmla="*/ 348 h 369"/>
                <a:gd name="T50" fmla="*/ 27 w 961"/>
                <a:gd name="T51" fmla="*/ 204 h 369"/>
                <a:gd name="T52" fmla="*/ 35 w 961"/>
                <a:gd name="T53" fmla="*/ 176 h 369"/>
                <a:gd name="T54" fmla="*/ 47 w 961"/>
                <a:gd name="T55" fmla="*/ 151 h 369"/>
                <a:gd name="T56" fmla="*/ 64 w 961"/>
                <a:gd name="T57" fmla="*/ 129 h 369"/>
                <a:gd name="T58" fmla="*/ 84 w 961"/>
                <a:gd name="T59" fmla="*/ 110 h 369"/>
                <a:gd name="T60" fmla="*/ 108 w 961"/>
                <a:gd name="T61" fmla="*/ 96 h 369"/>
                <a:gd name="T62" fmla="*/ 269 w 961"/>
                <a:gd name="T63" fmla="*/ 16 h 369"/>
                <a:gd name="T64" fmla="*/ 301 w 961"/>
                <a:gd name="T65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61" h="369">
                  <a:moveTo>
                    <a:pt x="301" y="0"/>
                  </a:moveTo>
                  <a:lnTo>
                    <a:pt x="249" y="152"/>
                  </a:lnTo>
                  <a:lnTo>
                    <a:pt x="320" y="147"/>
                  </a:lnTo>
                  <a:lnTo>
                    <a:pt x="481" y="344"/>
                  </a:lnTo>
                  <a:lnTo>
                    <a:pt x="640" y="147"/>
                  </a:lnTo>
                  <a:lnTo>
                    <a:pt x="712" y="153"/>
                  </a:lnTo>
                  <a:lnTo>
                    <a:pt x="661" y="0"/>
                  </a:lnTo>
                  <a:lnTo>
                    <a:pt x="675" y="8"/>
                  </a:lnTo>
                  <a:lnTo>
                    <a:pt x="689" y="15"/>
                  </a:lnTo>
                  <a:lnTo>
                    <a:pt x="853" y="96"/>
                  </a:lnTo>
                  <a:lnTo>
                    <a:pt x="877" y="111"/>
                  </a:lnTo>
                  <a:lnTo>
                    <a:pt x="897" y="130"/>
                  </a:lnTo>
                  <a:lnTo>
                    <a:pt x="914" y="152"/>
                  </a:lnTo>
                  <a:lnTo>
                    <a:pt x="926" y="176"/>
                  </a:lnTo>
                  <a:lnTo>
                    <a:pt x="934" y="204"/>
                  </a:lnTo>
                  <a:lnTo>
                    <a:pt x="961" y="349"/>
                  </a:lnTo>
                  <a:lnTo>
                    <a:pt x="961" y="356"/>
                  </a:lnTo>
                  <a:lnTo>
                    <a:pt x="957" y="363"/>
                  </a:lnTo>
                  <a:lnTo>
                    <a:pt x="951" y="367"/>
                  </a:lnTo>
                  <a:lnTo>
                    <a:pt x="943" y="369"/>
                  </a:lnTo>
                  <a:lnTo>
                    <a:pt x="17" y="369"/>
                  </a:lnTo>
                  <a:lnTo>
                    <a:pt x="9" y="367"/>
                  </a:lnTo>
                  <a:lnTo>
                    <a:pt x="4" y="363"/>
                  </a:lnTo>
                  <a:lnTo>
                    <a:pt x="0" y="356"/>
                  </a:lnTo>
                  <a:lnTo>
                    <a:pt x="0" y="348"/>
                  </a:lnTo>
                  <a:lnTo>
                    <a:pt x="27" y="204"/>
                  </a:lnTo>
                  <a:lnTo>
                    <a:pt x="35" y="176"/>
                  </a:lnTo>
                  <a:lnTo>
                    <a:pt x="47" y="151"/>
                  </a:lnTo>
                  <a:lnTo>
                    <a:pt x="64" y="129"/>
                  </a:lnTo>
                  <a:lnTo>
                    <a:pt x="84" y="110"/>
                  </a:lnTo>
                  <a:lnTo>
                    <a:pt x="108" y="96"/>
                  </a:lnTo>
                  <a:lnTo>
                    <a:pt x="269" y="16"/>
                  </a:lnTo>
                  <a:lnTo>
                    <a:pt x="3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47" name="Group 1746"/>
          <p:cNvGrpSpPr/>
          <p:nvPr/>
        </p:nvGrpSpPr>
        <p:grpSpPr>
          <a:xfrm>
            <a:off x="1888489" y="3812064"/>
            <a:ext cx="307975" cy="307975"/>
            <a:chOff x="1828800" y="2860675"/>
            <a:chExt cx="307975" cy="3079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039" name="Freeform 881"/>
            <p:cNvSpPr>
              <a:spLocks/>
            </p:cNvSpPr>
            <p:nvPr/>
          </p:nvSpPr>
          <p:spPr bwMode="auto">
            <a:xfrm>
              <a:off x="1949450" y="2967038"/>
              <a:ext cx="66675" cy="104775"/>
            </a:xfrm>
            <a:custGeom>
              <a:avLst/>
              <a:gdLst>
                <a:gd name="T0" fmla="*/ 358 w 716"/>
                <a:gd name="T1" fmla="*/ 1 h 1122"/>
                <a:gd name="T2" fmla="*/ 396 w 716"/>
                <a:gd name="T3" fmla="*/ 9 h 1122"/>
                <a:gd name="T4" fmla="*/ 424 w 716"/>
                <a:gd name="T5" fmla="*/ 23 h 1122"/>
                <a:gd name="T6" fmla="*/ 443 w 716"/>
                <a:gd name="T7" fmla="*/ 36 h 1122"/>
                <a:gd name="T8" fmla="*/ 453 w 716"/>
                <a:gd name="T9" fmla="*/ 45 h 1122"/>
                <a:gd name="T10" fmla="*/ 483 w 716"/>
                <a:gd name="T11" fmla="*/ 45 h 1122"/>
                <a:gd name="T12" fmla="*/ 533 w 716"/>
                <a:gd name="T13" fmla="*/ 58 h 1122"/>
                <a:gd name="T14" fmla="*/ 572 w 716"/>
                <a:gd name="T15" fmla="*/ 87 h 1122"/>
                <a:gd name="T16" fmla="*/ 601 w 716"/>
                <a:gd name="T17" fmla="*/ 129 h 1122"/>
                <a:gd name="T18" fmla="*/ 620 w 716"/>
                <a:gd name="T19" fmla="*/ 183 h 1122"/>
                <a:gd name="T20" fmla="*/ 631 w 716"/>
                <a:gd name="T21" fmla="*/ 246 h 1122"/>
                <a:gd name="T22" fmla="*/ 634 w 716"/>
                <a:gd name="T23" fmla="*/ 317 h 1122"/>
                <a:gd name="T24" fmla="*/ 630 w 716"/>
                <a:gd name="T25" fmla="*/ 391 h 1122"/>
                <a:gd name="T26" fmla="*/ 629 w 716"/>
                <a:gd name="T27" fmla="*/ 459 h 1122"/>
                <a:gd name="T28" fmla="*/ 637 w 716"/>
                <a:gd name="T29" fmla="*/ 512 h 1122"/>
                <a:gd name="T30" fmla="*/ 652 w 716"/>
                <a:gd name="T31" fmla="*/ 552 h 1122"/>
                <a:gd name="T32" fmla="*/ 671 w 716"/>
                <a:gd name="T33" fmla="*/ 580 h 1122"/>
                <a:gd name="T34" fmla="*/ 689 w 716"/>
                <a:gd name="T35" fmla="*/ 598 h 1122"/>
                <a:gd name="T36" fmla="*/ 705 w 716"/>
                <a:gd name="T37" fmla="*/ 608 h 1122"/>
                <a:gd name="T38" fmla="*/ 714 w 716"/>
                <a:gd name="T39" fmla="*/ 612 h 1122"/>
                <a:gd name="T40" fmla="*/ 694 w 716"/>
                <a:gd name="T41" fmla="*/ 631 h 1122"/>
                <a:gd name="T42" fmla="*/ 644 w 716"/>
                <a:gd name="T43" fmla="*/ 657 h 1122"/>
                <a:gd name="T44" fmla="*/ 590 w 716"/>
                <a:gd name="T45" fmla="*/ 672 h 1122"/>
                <a:gd name="T46" fmla="*/ 542 w 716"/>
                <a:gd name="T47" fmla="*/ 679 h 1122"/>
                <a:gd name="T48" fmla="*/ 506 w 716"/>
                <a:gd name="T49" fmla="*/ 681 h 1122"/>
                <a:gd name="T50" fmla="*/ 493 w 716"/>
                <a:gd name="T51" fmla="*/ 681 h 1122"/>
                <a:gd name="T52" fmla="*/ 359 w 716"/>
                <a:gd name="T53" fmla="*/ 1122 h 1122"/>
                <a:gd name="T54" fmla="*/ 226 w 716"/>
                <a:gd name="T55" fmla="*/ 683 h 1122"/>
                <a:gd name="T56" fmla="*/ 154 w 716"/>
                <a:gd name="T57" fmla="*/ 678 h 1122"/>
                <a:gd name="T58" fmla="*/ 98 w 716"/>
                <a:gd name="T59" fmla="*/ 667 h 1122"/>
                <a:gd name="T60" fmla="*/ 56 w 716"/>
                <a:gd name="T61" fmla="*/ 651 h 1122"/>
                <a:gd name="T62" fmla="*/ 27 w 716"/>
                <a:gd name="T63" fmla="*/ 634 h 1122"/>
                <a:gd name="T64" fmla="*/ 9 w 716"/>
                <a:gd name="T65" fmla="*/ 619 h 1122"/>
                <a:gd name="T66" fmla="*/ 1 w 716"/>
                <a:gd name="T67" fmla="*/ 610 h 1122"/>
                <a:gd name="T68" fmla="*/ 1 w 716"/>
                <a:gd name="T69" fmla="*/ 609 h 1122"/>
                <a:gd name="T70" fmla="*/ 8 w 716"/>
                <a:gd name="T71" fmla="*/ 608 h 1122"/>
                <a:gd name="T72" fmla="*/ 21 w 716"/>
                <a:gd name="T73" fmla="*/ 602 h 1122"/>
                <a:gd name="T74" fmla="*/ 37 w 716"/>
                <a:gd name="T75" fmla="*/ 590 h 1122"/>
                <a:gd name="T76" fmla="*/ 54 w 716"/>
                <a:gd name="T77" fmla="*/ 569 h 1122"/>
                <a:gd name="T78" fmla="*/ 70 w 716"/>
                <a:gd name="T79" fmla="*/ 537 h 1122"/>
                <a:gd name="T80" fmla="*/ 83 w 716"/>
                <a:gd name="T81" fmla="*/ 489 h 1122"/>
                <a:gd name="T82" fmla="*/ 92 w 716"/>
                <a:gd name="T83" fmla="*/ 426 h 1122"/>
                <a:gd name="T84" fmla="*/ 94 w 716"/>
                <a:gd name="T85" fmla="*/ 343 h 1122"/>
                <a:gd name="T86" fmla="*/ 97 w 716"/>
                <a:gd name="T87" fmla="*/ 258 h 1122"/>
                <a:gd name="T88" fmla="*/ 108 w 716"/>
                <a:gd name="T89" fmla="*/ 190 h 1122"/>
                <a:gd name="T90" fmla="*/ 126 w 716"/>
                <a:gd name="T91" fmla="*/ 136 h 1122"/>
                <a:gd name="T92" fmla="*/ 149 w 716"/>
                <a:gd name="T93" fmla="*/ 96 h 1122"/>
                <a:gd name="T94" fmla="*/ 174 w 716"/>
                <a:gd name="T95" fmla="*/ 65 h 1122"/>
                <a:gd name="T96" fmla="*/ 200 w 716"/>
                <a:gd name="T97" fmla="*/ 43 h 1122"/>
                <a:gd name="T98" fmla="*/ 225 w 716"/>
                <a:gd name="T99" fmla="*/ 29 h 1122"/>
                <a:gd name="T100" fmla="*/ 246 w 716"/>
                <a:gd name="T101" fmla="*/ 20 h 1122"/>
                <a:gd name="T102" fmla="*/ 284 w 716"/>
                <a:gd name="T103" fmla="*/ 7 h 1122"/>
                <a:gd name="T104" fmla="*/ 336 w 716"/>
                <a:gd name="T105" fmla="*/ 0 h 1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16" h="1122">
                  <a:moveTo>
                    <a:pt x="336" y="0"/>
                  </a:moveTo>
                  <a:lnTo>
                    <a:pt x="358" y="1"/>
                  </a:lnTo>
                  <a:lnTo>
                    <a:pt x="379" y="4"/>
                  </a:lnTo>
                  <a:lnTo>
                    <a:pt x="396" y="9"/>
                  </a:lnTo>
                  <a:lnTo>
                    <a:pt x="412" y="16"/>
                  </a:lnTo>
                  <a:lnTo>
                    <a:pt x="424" y="23"/>
                  </a:lnTo>
                  <a:lnTo>
                    <a:pt x="435" y="29"/>
                  </a:lnTo>
                  <a:lnTo>
                    <a:pt x="443" y="36"/>
                  </a:lnTo>
                  <a:lnTo>
                    <a:pt x="449" y="41"/>
                  </a:lnTo>
                  <a:lnTo>
                    <a:pt x="453" y="45"/>
                  </a:lnTo>
                  <a:lnTo>
                    <a:pt x="454" y="46"/>
                  </a:lnTo>
                  <a:lnTo>
                    <a:pt x="483" y="45"/>
                  </a:lnTo>
                  <a:lnTo>
                    <a:pt x="509" y="50"/>
                  </a:lnTo>
                  <a:lnTo>
                    <a:pt x="533" y="58"/>
                  </a:lnTo>
                  <a:lnTo>
                    <a:pt x="553" y="70"/>
                  </a:lnTo>
                  <a:lnTo>
                    <a:pt x="572" y="87"/>
                  </a:lnTo>
                  <a:lnTo>
                    <a:pt x="587" y="107"/>
                  </a:lnTo>
                  <a:lnTo>
                    <a:pt x="601" y="129"/>
                  </a:lnTo>
                  <a:lnTo>
                    <a:pt x="612" y="155"/>
                  </a:lnTo>
                  <a:lnTo>
                    <a:pt x="620" y="183"/>
                  </a:lnTo>
                  <a:lnTo>
                    <a:pt x="627" y="213"/>
                  </a:lnTo>
                  <a:lnTo>
                    <a:pt x="631" y="246"/>
                  </a:lnTo>
                  <a:lnTo>
                    <a:pt x="634" y="280"/>
                  </a:lnTo>
                  <a:lnTo>
                    <a:pt x="634" y="317"/>
                  </a:lnTo>
                  <a:lnTo>
                    <a:pt x="633" y="354"/>
                  </a:lnTo>
                  <a:lnTo>
                    <a:pt x="630" y="391"/>
                  </a:lnTo>
                  <a:lnTo>
                    <a:pt x="628" y="427"/>
                  </a:lnTo>
                  <a:lnTo>
                    <a:pt x="629" y="459"/>
                  </a:lnTo>
                  <a:lnTo>
                    <a:pt x="632" y="487"/>
                  </a:lnTo>
                  <a:lnTo>
                    <a:pt x="637" y="512"/>
                  </a:lnTo>
                  <a:lnTo>
                    <a:pt x="644" y="534"/>
                  </a:lnTo>
                  <a:lnTo>
                    <a:pt x="652" y="552"/>
                  </a:lnTo>
                  <a:lnTo>
                    <a:pt x="661" y="567"/>
                  </a:lnTo>
                  <a:lnTo>
                    <a:pt x="671" y="580"/>
                  </a:lnTo>
                  <a:lnTo>
                    <a:pt x="680" y="590"/>
                  </a:lnTo>
                  <a:lnTo>
                    <a:pt x="689" y="598"/>
                  </a:lnTo>
                  <a:lnTo>
                    <a:pt x="698" y="604"/>
                  </a:lnTo>
                  <a:lnTo>
                    <a:pt x="705" y="608"/>
                  </a:lnTo>
                  <a:lnTo>
                    <a:pt x="711" y="611"/>
                  </a:lnTo>
                  <a:lnTo>
                    <a:pt x="714" y="612"/>
                  </a:lnTo>
                  <a:lnTo>
                    <a:pt x="716" y="613"/>
                  </a:lnTo>
                  <a:lnTo>
                    <a:pt x="694" y="631"/>
                  </a:lnTo>
                  <a:lnTo>
                    <a:pt x="670" y="645"/>
                  </a:lnTo>
                  <a:lnTo>
                    <a:pt x="644" y="657"/>
                  </a:lnTo>
                  <a:lnTo>
                    <a:pt x="617" y="666"/>
                  </a:lnTo>
                  <a:lnTo>
                    <a:pt x="590" y="672"/>
                  </a:lnTo>
                  <a:lnTo>
                    <a:pt x="565" y="676"/>
                  </a:lnTo>
                  <a:lnTo>
                    <a:pt x="542" y="679"/>
                  </a:lnTo>
                  <a:lnTo>
                    <a:pt x="522" y="681"/>
                  </a:lnTo>
                  <a:lnTo>
                    <a:pt x="506" y="681"/>
                  </a:lnTo>
                  <a:lnTo>
                    <a:pt x="496" y="681"/>
                  </a:lnTo>
                  <a:lnTo>
                    <a:pt x="493" y="681"/>
                  </a:lnTo>
                  <a:lnTo>
                    <a:pt x="493" y="732"/>
                  </a:lnTo>
                  <a:lnTo>
                    <a:pt x="359" y="1122"/>
                  </a:lnTo>
                  <a:lnTo>
                    <a:pt x="226" y="732"/>
                  </a:lnTo>
                  <a:lnTo>
                    <a:pt x="226" y="683"/>
                  </a:lnTo>
                  <a:lnTo>
                    <a:pt x="188" y="682"/>
                  </a:lnTo>
                  <a:lnTo>
                    <a:pt x="154" y="678"/>
                  </a:lnTo>
                  <a:lnTo>
                    <a:pt x="124" y="673"/>
                  </a:lnTo>
                  <a:lnTo>
                    <a:pt x="98" y="667"/>
                  </a:lnTo>
                  <a:lnTo>
                    <a:pt x="75" y="659"/>
                  </a:lnTo>
                  <a:lnTo>
                    <a:pt x="56" y="651"/>
                  </a:lnTo>
                  <a:lnTo>
                    <a:pt x="40" y="642"/>
                  </a:lnTo>
                  <a:lnTo>
                    <a:pt x="27" y="634"/>
                  </a:lnTo>
                  <a:lnTo>
                    <a:pt x="17" y="626"/>
                  </a:lnTo>
                  <a:lnTo>
                    <a:pt x="9" y="619"/>
                  </a:lnTo>
                  <a:lnTo>
                    <a:pt x="4" y="614"/>
                  </a:lnTo>
                  <a:lnTo>
                    <a:pt x="1" y="610"/>
                  </a:lnTo>
                  <a:lnTo>
                    <a:pt x="0" y="609"/>
                  </a:lnTo>
                  <a:lnTo>
                    <a:pt x="1" y="609"/>
                  </a:lnTo>
                  <a:lnTo>
                    <a:pt x="4" y="609"/>
                  </a:lnTo>
                  <a:lnTo>
                    <a:pt x="8" y="608"/>
                  </a:lnTo>
                  <a:lnTo>
                    <a:pt x="14" y="606"/>
                  </a:lnTo>
                  <a:lnTo>
                    <a:pt x="21" y="602"/>
                  </a:lnTo>
                  <a:lnTo>
                    <a:pt x="28" y="597"/>
                  </a:lnTo>
                  <a:lnTo>
                    <a:pt x="37" y="590"/>
                  </a:lnTo>
                  <a:lnTo>
                    <a:pt x="45" y="581"/>
                  </a:lnTo>
                  <a:lnTo>
                    <a:pt x="54" y="569"/>
                  </a:lnTo>
                  <a:lnTo>
                    <a:pt x="62" y="555"/>
                  </a:lnTo>
                  <a:lnTo>
                    <a:pt x="70" y="537"/>
                  </a:lnTo>
                  <a:lnTo>
                    <a:pt x="77" y="514"/>
                  </a:lnTo>
                  <a:lnTo>
                    <a:pt x="83" y="489"/>
                  </a:lnTo>
                  <a:lnTo>
                    <a:pt x="88" y="460"/>
                  </a:lnTo>
                  <a:lnTo>
                    <a:pt x="92" y="426"/>
                  </a:lnTo>
                  <a:lnTo>
                    <a:pt x="94" y="387"/>
                  </a:lnTo>
                  <a:lnTo>
                    <a:pt x="94" y="343"/>
                  </a:lnTo>
                  <a:lnTo>
                    <a:pt x="94" y="298"/>
                  </a:lnTo>
                  <a:lnTo>
                    <a:pt x="97" y="258"/>
                  </a:lnTo>
                  <a:lnTo>
                    <a:pt x="101" y="222"/>
                  </a:lnTo>
                  <a:lnTo>
                    <a:pt x="108" y="190"/>
                  </a:lnTo>
                  <a:lnTo>
                    <a:pt x="116" y="161"/>
                  </a:lnTo>
                  <a:lnTo>
                    <a:pt x="126" y="136"/>
                  </a:lnTo>
                  <a:lnTo>
                    <a:pt x="137" y="114"/>
                  </a:lnTo>
                  <a:lnTo>
                    <a:pt x="149" y="96"/>
                  </a:lnTo>
                  <a:lnTo>
                    <a:pt x="161" y="79"/>
                  </a:lnTo>
                  <a:lnTo>
                    <a:pt x="174" y="65"/>
                  </a:lnTo>
                  <a:lnTo>
                    <a:pt x="187" y="53"/>
                  </a:lnTo>
                  <a:lnTo>
                    <a:pt x="200" y="43"/>
                  </a:lnTo>
                  <a:lnTo>
                    <a:pt x="213" y="35"/>
                  </a:lnTo>
                  <a:lnTo>
                    <a:pt x="225" y="29"/>
                  </a:lnTo>
                  <a:lnTo>
                    <a:pt x="236" y="24"/>
                  </a:lnTo>
                  <a:lnTo>
                    <a:pt x="246" y="20"/>
                  </a:lnTo>
                  <a:lnTo>
                    <a:pt x="255" y="16"/>
                  </a:lnTo>
                  <a:lnTo>
                    <a:pt x="284" y="7"/>
                  </a:lnTo>
                  <a:lnTo>
                    <a:pt x="311" y="2"/>
                  </a:lnTo>
                  <a:lnTo>
                    <a:pt x="3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0" name="Freeform 882"/>
            <p:cNvSpPr>
              <a:spLocks noEditPoints="1"/>
            </p:cNvSpPr>
            <p:nvPr/>
          </p:nvSpPr>
          <p:spPr bwMode="auto">
            <a:xfrm>
              <a:off x="1828800" y="2860675"/>
              <a:ext cx="307975" cy="307975"/>
            </a:xfrm>
            <a:custGeom>
              <a:avLst/>
              <a:gdLst>
                <a:gd name="T0" fmla="*/ 1242 w 3294"/>
                <a:gd name="T1" fmla="*/ 1116 h 3303"/>
                <a:gd name="T2" fmla="*/ 989 w 3294"/>
                <a:gd name="T3" fmla="*/ 1523 h 3303"/>
                <a:gd name="T4" fmla="*/ 1072 w 3294"/>
                <a:gd name="T5" fmla="*/ 1996 h 3303"/>
                <a:gd name="T6" fmla="*/ 1243 w 3294"/>
                <a:gd name="T7" fmla="*/ 2018 h 3303"/>
                <a:gd name="T8" fmla="*/ 1885 w 3294"/>
                <a:gd name="T9" fmla="*/ 2061 h 3303"/>
                <a:gd name="T10" fmla="*/ 2111 w 3294"/>
                <a:gd name="T11" fmla="*/ 2114 h 3303"/>
                <a:gd name="T12" fmla="*/ 2306 w 3294"/>
                <a:gd name="T13" fmla="*/ 1774 h 3303"/>
                <a:gd name="T14" fmla="*/ 2216 w 3294"/>
                <a:gd name="T15" fmla="*/ 1295 h 3303"/>
                <a:gd name="T16" fmla="*/ 1835 w 3294"/>
                <a:gd name="T17" fmla="*/ 1007 h 3303"/>
                <a:gd name="T18" fmla="*/ 1806 w 3294"/>
                <a:gd name="T19" fmla="*/ 42 h 3303"/>
                <a:gd name="T20" fmla="*/ 1960 w 3294"/>
                <a:gd name="T21" fmla="*/ 313 h 3303"/>
                <a:gd name="T22" fmla="*/ 1792 w 3294"/>
                <a:gd name="T23" fmla="*/ 591 h 3303"/>
                <a:gd name="T24" fmla="*/ 2126 w 3294"/>
                <a:gd name="T25" fmla="*/ 930 h 3303"/>
                <a:gd name="T26" fmla="*/ 2292 w 3294"/>
                <a:gd name="T27" fmla="*/ 617 h 3303"/>
                <a:gd name="T28" fmla="*/ 2500 w 3294"/>
                <a:gd name="T29" fmla="*/ 405 h 3303"/>
                <a:gd name="T30" fmla="*/ 2783 w 3294"/>
                <a:gd name="T31" fmla="*/ 457 h 3303"/>
                <a:gd name="T32" fmla="*/ 2903 w 3294"/>
                <a:gd name="T33" fmla="*/ 723 h 3303"/>
                <a:gd name="T34" fmla="*/ 2750 w 3294"/>
                <a:gd name="T35" fmla="*/ 975 h 3303"/>
                <a:gd name="T36" fmla="*/ 2455 w 3294"/>
                <a:gd name="T37" fmla="*/ 986 h 3303"/>
                <a:gd name="T38" fmla="*/ 2504 w 3294"/>
                <a:gd name="T39" fmla="*/ 1546 h 3303"/>
                <a:gd name="T40" fmla="*/ 2896 w 3294"/>
                <a:gd name="T41" fmla="*/ 1350 h 3303"/>
                <a:gd name="T42" fmla="*/ 3203 w 3294"/>
                <a:gd name="T43" fmla="*/ 1429 h 3303"/>
                <a:gd name="T44" fmla="*/ 3283 w 3294"/>
                <a:gd name="T45" fmla="*/ 1735 h 3303"/>
                <a:gd name="T46" fmla="*/ 3066 w 3294"/>
                <a:gd name="T47" fmla="*/ 1953 h 3303"/>
                <a:gd name="T48" fmla="*/ 2769 w 3294"/>
                <a:gd name="T49" fmla="*/ 1881 h 3303"/>
                <a:gd name="T50" fmla="*/ 2457 w 3294"/>
                <a:gd name="T51" fmla="*/ 1952 h 3303"/>
                <a:gd name="T52" fmla="*/ 2567 w 3294"/>
                <a:gd name="T53" fmla="*/ 2285 h 3303"/>
                <a:gd name="T54" fmla="*/ 2839 w 3294"/>
                <a:gd name="T55" fmla="*/ 2405 h 3303"/>
                <a:gd name="T56" fmla="*/ 2890 w 3294"/>
                <a:gd name="T57" fmla="*/ 2688 h 3303"/>
                <a:gd name="T58" fmla="*/ 2683 w 3294"/>
                <a:gd name="T59" fmla="*/ 2897 h 3303"/>
                <a:gd name="T60" fmla="*/ 2400 w 3294"/>
                <a:gd name="T61" fmla="*/ 2845 h 3303"/>
                <a:gd name="T62" fmla="*/ 2280 w 3294"/>
                <a:gd name="T63" fmla="*/ 2571 h 3303"/>
                <a:gd name="T64" fmla="*/ 1951 w 3294"/>
                <a:gd name="T65" fmla="*/ 2461 h 3303"/>
                <a:gd name="T66" fmla="*/ 1889 w 3294"/>
                <a:gd name="T67" fmla="*/ 2791 h 3303"/>
                <a:gd name="T68" fmla="*/ 1935 w 3294"/>
                <a:gd name="T69" fmla="*/ 3111 h 3303"/>
                <a:gd name="T70" fmla="*/ 1691 w 3294"/>
                <a:gd name="T71" fmla="*/ 3300 h 3303"/>
                <a:gd name="T72" fmla="*/ 1400 w 3294"/>
                <a:gd name="T73" fmla="*/ 3180 h 3303"/>
                <a:gd name="T74" fmla="*/ 1358 w 3294"/>
                <a:gd name="T75" fmla="*/ 2873 h 3303"/>
                <a:gd name="T76" fmla="*/ 1545 w 3294"/>
                <a:gd name="T77" fmla="*/ 2511 h 3303"/>
                <a:gd name="T78" fmla="*/ 984 w 3294"/>
                <a:gd name="T79" fmla="*/ 2460 h 3303"/>
                <a:gd name="T80" fmla="*/ 973 w 3294"/>
                <a:gd name="T81" fmla="*/ 2755 h 3303"/>
                <a:gd name="T82" fmla="*/ 722 w 3294"/>
                <a:gd name="T83" fmla="*/ 2910 h 3303"/>
                <a:gd name="T84" fmla="*/ 456 w 3294"/>
                <a:gd name="T85" fmla="*/ 2790 h 3303"/>
                <a:gd name="T86" fmla="*/ 404 w 3294"/>
                <a:gd name="T87" fmla="*/ 2505 h 3303"/>
                <a:gd name="T88" fmla="*/ 614 w 3294"/>
                <a:gd name="T89" fmla="*/ 2296 h 3303"/>
                <a:gd name="T90" fmla="*/ 928 w 3294"/>
                <a:gd name="T91" fmla="*/ 2130 h 3303"/>
                <a:gd name="T92" fmla="*/ 593 w 3294"/>
                <a:gd name="T93" fmla="*/ 1788 h 3303"/>
                <a:gd name="T94" fmla="*/ 353 w 3294"/>
                <a:gd name="T95" fmla="*/ 1961 h 3303"/>
                <a:gd name="T96" fmla="*/ 65 w 3294"/>
                <a:gd name="T97" fmla="*/ 1842 h 3303"/>
                <a:gd name="T98" fmla="*/ 25 w 3294"/>
                <a:gd name="T99" fmla="*/ 1529 h 3303"/>
                <a:gd name="T100" fmla="*/ 271 w 3294"/>
                <a:gd name="T101" fmla="*/ 1340 h 3303"/>
                <a:gd name="T102" fmla="*/ 568 w 3294"/>
                <a:gd name="T103" fmla="*/ 1470 h 3303"/>
                <a:gd name="T104" fmla="*/ 896 w 3294"/>
                <a:gd name="T105" fmla="*/ 1226 h 3303"/>
                <a:gd name="T106" fmla="*/ 654 w 3294"/>
                <a:gd name="T107" fmla="*/ 1014 h 3303"/>
                <a:gd name="T108" fmla="*/ 418 w 3294"/>
                <a:gd name="T109" fmla="*/ 831 h 3303"/>
                <a:gd name="T110" fmla="*/ 435 w 3294"/>
                <a:gd name="T111" fmla="*/ 544 h 3303"/>
                <a:gd name="T112" fmla="*/ 685 w 3294"/>
                <a:gd name="T113" fmla="*/ 392 h 3303"/>
                <a:gd name="T114" fmla="*/ 951 w 3294"/>
                <a:gd name="T115" fmla="*/ 513 h 3303"/>
                <a:gd name="T116" fmla="*/ 1000 w 3294"/>
                <a:gd name="T117" fmla="*/ 803 h 3303"/>
                <a:gd name="T118" fmla="*/ 1478 w 3294"/>
                <a:gd name="T119" fmla="*/ 802 h 3303"/>
                <a:gd name="T120" fmla="*/ 1374 w 3294"/>
                <a:gd name="T121" fmla="*/ 464 h 3303"/>
                <a:gd name="T122" fmla="*/ 1378 w 3294"/>
                <a:gd name="T123" fmla="*/ 155 h 3303"/>
                <a:gd name="T124" fmla="*/ 1647 w 3294"/>
                <a:gd name="T125" fmla="*/ 0 h 3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94" h="3303">
                  <a:moveTo>
                    <a:pt x="1646" y="979"/>
                  </a:moveTo>
                  <a:lnTo>
                    <a:pt x="1582" y="982"/>
                  </a:lnTo>
                  <a:lnTo>
                    <a:pt x="1519" y="992"/>
                  </a:lnTo>
                  <a:lnTo>
                    <a:pt x="1459" y="1007"/>
                  </a:lnTo>
                  <a:lnTo>
                    <a:pt x="1400" y="1027"/>
                  </a:lnTo>
                  <a:lnTo>
                    <a:pt x="1345" y="1052"/>
                  </a:lnTo>
                  <a:lnTo>
                    <a:pt x="1292" y="1082"/>
                  </a:lnTo>
                  <a:lnTo>
                    <a:pt x="1242" y="1116"/>
                  </a:lnTo>
                  <a:lnTo>
                    <a:pt x="1196" y="1155"/>
                  </a:lnTo>
                  <a:lnTo>
                    <a:pt x="1152" y="1197"/>
                  </a:lnTo>
                  <a:lnTo>
                    <a:pt x="1113" y="1245"/>
                  </a:lnTo>
                  <a:lnTo>
                    <a:pt x="1079" y="1295"/>
                  </a:lnTo>
                  <a:lnTo>
                    <a:pt x="1049" y="1348"/>
                  </a:lnTo>
                  <a:lnTo>
                    <a:pt x="1024" y="1403"/>
                  </a:lnTo>
                  <a:lnTo>
                    <a:pt x="1003" y="1463"/>
                  </a:lnTo>
                  <a:lnTo>
                    <a:pt x="989" y="1523"/>
                  </a:lnTo>
                  <a:lnTo>
                    <a:pt x="980" y="1586"/>
                  </a:lnTo>
                  <a:lnTo>
                    <a:pt x="977" y="1651"/>
                  </a:lnTo>
                  <a:lnTo>
                    <a:pt x="980" y="1714"/>
                  </a:lnTo>
                  <a:lnTo>
                    <a:pt x="988" y="1774"/>
                  </a:lnTo>
                  <a:lnTo>
                    <a:pt x="1002" y="1833"/>
                  </a:lnTo>
                  <a:lnTo>
                    <a:pt x="1020" y="1890"/>
                  </a:lnTo>
                  <a:lnTo>
                    <a:pt x="1044" y="1945"/>
                  </a:lnTo>
                  <a:lnTo>
                    <a:pt x="1072" y="1996"/>
                  </a:lnTo>
                  <a:lnTo>
                    <a:pt x="1104" y="2045"/>
                  </a:lnTo>
                  <a:lnTo>
                    <a:pt x="1140" y="2090"/>
                  </a:lnTo>
                  <a:lnTo>
                    <a:pt x="1181" y="2134"/>
                  </a:lnTo>
                  <a:lnTo>
                    <a:pt x="1184" y="2114"/>
                  </a:lnTo>
                  <a:lnTo>
                    <a:pt x="1192" y="2086"/>
                  </a:lnTo>
                  <a:lnTo>
                    <a:pt x="1205" y="2060"/>
                  </a:lnTo>
                  <a:lnTo>
                    <a:pt x="1222" y="2037"/>
                  </a:lnTo>
                  <a:lnTo>
                    <a:pt x="1243" y="2018"/>
                  </a:lnTo>
                  <a:lnTo>
                    <a:pt x="1268" y="2003"/>
                  </a:lnTo>
                  <a:lnTo>
                    <a:pt x="1431" y="1922"/>
                  </a:lnTo>
                  <a:lnTo>
                    <a:pt x="1465" y="1905"/>
                  </a:lnTo>
                  <a:lnTo>
                    <a:pt x="1411" y="2061"/>
                  </a:lnTo>
                  <a:lnTo>
                    <a:pt x="1484" y="2055"/>
                  </a:lnTo>
                  <a:lnTo>
                    <a:pt x="1647" y="2256"/>
                  </a:lnTo>
                  <a:lnTo>
                    <a:pt x="1811" y="2055"/>
                  </a:lnTo>
                  <a:lnTo>
                    <a:pt x="1885" y="2061"/>
                  </a:lnTo>
                  <a:lnTo>
                    <a:pt x="1832" y="1905"/>
                  </a:lnTo>
                  <a:lnTo>
                    <a:pt x="1860" y="1921"/>
                  </a:lnTo>
                  <a:lnTo>
                    <a:pt x="2027" y="2003"/>
                  </a:lnTo>
                  <a:lnTo>
                    <a:pt x="2052" y="2018"/>
                  </a:lnTo>
                  <a:lnTo>
                    <a:pt x="2073" y="2037"/>
                  </a:lnTo>
                  <a:lnTo>
                    <a:pt x="2090" y="2060"/>
                  </a:lnTo>
                  <a:lnTo>
                    <a:pt x="2103" y="2086"/>
                  </a:lnTo>
                  <a:lnTo>
                    <a:pt x="2111" y="2114"/>
                  </a:lnTo>
                  <a:lnTo>
                    <a:pt x="2114" y="2134"/>
                  </a:lnTo>
                  <a:lnTo>
                    <a:pt x="2155" y="2090"/>
                  </a:lnTo>
                  <a:lnTo>
                    <a:pt x="2191" y="2045"/>
                  </a:lnTo>
                  <a:lnTo>
                    <a:pt x="2223" y="1996"/>
                  </a:lnTo>
                  <a:lnTo>
                    <a:pt x="2251" y="1945"/>
                  </a:lnTo>
                  <a:lnTo>
                    <a:pt x="2274" y="1890"/>
                  </a:lnTo>
                  <a:lnTo>
                    <a:pt x="2293" y="1833"/>
                  </a:lnTo>
                  <a:lnTo>
                    <a:pt x="2306" y="1774"/>
                  </a:lnTo>
                  <a:lnTo>
                    <a:pt x="2315" y="1714"/>
                  </a:lnTo>
                  <a:lnTo>
                    <a:pt x="2317" y="1651"/>
                  </a:lnTo>
                  <a:lnTo>
                    <a:pt x="2314" y="1586"/>
                  </a:lnTo>
                  <a:lnTo>
                    <a:pt x="2305" y="1524"/>
                  </a:lnTo>
                  <a:lnTo>
                    <a:pt x="2291" y="1463"/>
                  </a:lnTo>
                  <a:lnTo>
                    <a:pt x="2271" y="1404"/>
                  </a:lnTo>
                  <a:lnTo>
                    <a:pt x="2245" y="1348"/>
                  </a:lnTo>
                  <a:lnTo>
                    <a:pt x="2216" y="1295"/>
                  </a:lnTo>
                  <a:lnTo>
                    <a:pt x="2181" y="1245"/>
                  </a:lnTo>
                  <a:lnTo>
                    <a:pt x="2142" y="1198"/>
                  </a:lnTo>
                  <a:lnTo>
                    <a:pt x="2099" y="1155"/>
                  </a:lnTo>
                  <a:lnTo>
                    <a:pt x="2052" y="1116"/>
                  </a:lnTo>
                  <a:lnTo>
                    <a:pt x="2002" y="1082"/>
                  </a:lnTo>
                  <a:lnTo>
                    <a:pt x="1950" y="1052"/>
                  </a:lnTo>
                  <a:lnTo>
                    <a:pt x="1894" y="1027"/>
                  </a:lnTo>
                  <a:lnTo>
                    <a:pt x="1835" y="1007"/>
                  </a:lnTo>
                  <a:lnTo>
                    <a:pt x="1775" y="992"/>
                  </a:lnTo>
                  <a:lnTo>
                    <a:pt x="1712" y="982"/>
                  </a:lnTo>
                  <a:lnTo>
                    <a:pt x="1646" y="979"/>
                  </a:lnTo>
                  <a:close/>
                  <a:moveTo>
                    <a:pt x="1647" y="0"/>
                  </a:moveTo>
                  <a:lnTo>
                    <a:pt x="1691" y="3"/>
                  </a:lnTo>
                  <a:lnTo>
                    <a:pt x="1731" y="11"/>
                  </a:lnTo>
                  <a:lnTo>
                    <a:pt x="1770" y="24"/>
                  </a:lnTo>
                  <a:lnTo>
                    <a:pt x="1806" y="42"/>
                  </a:lnTo>
                  <a:lnTo>
                    <a:pt x="1839" y="65"/>
                  </a:lnTo>
                  <a:lnTo>
                    <a:pt x="1869" y="91"/>
                  </a:lnTo>
                  <a:lnTo>
                    <a:pt x="1895" y="122"/>
                  </a:lnTo>
                  <a:lnTo>
                    <a:pt x="1917" y="155"/>
                  </a:lnTo>
                  <a:lnTo>
                    <a:pt x="1935" y="191"/>
                  </a:lnTo>
                  <a:lnTo>
                    <a:pt x="1949" y="230"/>
                  </a:lnTo>
                  <a:lnTo>
                    <a:pt x="1957" y="270"/>
                  </a:lnTo>
                  <a:lnTo>
                    <a:pt x="1960" y="313"/>
                  </a:lnTo>
                  <a:lnTo>
                    <a:pt x="1957" y="358"/>
                  </a:lnTo>
                  <a:lnTo>
                    <a:pt x="1948" y="400"/>
                  </a:lnTo>
                  <a:lnTo>
                    <a:pt x="1933" y="440"/>
                  </a:lnTo>
                  <a:lnTo>
                    <a:pt x="1913" y="477"/>
                  </a:lnTo>
                  <a:lnTo>
                    <a:pt x="1889" y="512"/>
                  </a:lnTo>
                  <a:lnTo>
                    <a:pt x="1860" y="542"/>
                  </a:lnTo>
                  <a:lnTo>
                    <a:pt x="1828" y="569"/>
                  </a:lnTo>
                  <a:lnTo>
                    <a:pt x="1792" y="591"/>
                  </a:lnTo>
                  <a:lnTo>
                    <a:pt x="1753" y="608"/>
                  </a:lnTo>
                  <a:lnTo>
                    <a:pt x="1753" y="792"/>
                  </a:lnTo>
                  <a:lnTo>
                    <a:pt x="1821" y="803"/>
                  </a:lnTo>
                  <a:lnTo>
                    <a:pt x="1886" y="819"/>
                  </a:lnTo>
                  <a:lnTo>
                    <a:pt x="1949" y="840"/>
                  </a:lnTo>
                  <a:lnTo>
                    <a:pt x="2011" y="866"/>
                  </a:lnTo>
                  <a:lnTo>
                    <a:pt x="2069" y="896"/>
                  </a:lnTo>
                  <a:lnTo>
                    <a:pt x="2126" y="930"/>
                  </a:lnTo>
                  <a:lnTo>
                    <a:pt x="2179" y="969"/>
                  </a:lnTo>
                  <a:lnTo>
                    <a:pt x="2309" y="839"/>
                  </a:lnTo>
                  <a:lnTo>
                    <a:pt x="2295" y="803"/>
                  </a:lnTo>
                  <a:lnTo>
                    <a:pt x="2285" y="766"/>
                  </a:lnTo>
                  <a:lnTo>
                    <a:pt x="2280" y="728"/>
                  </a:lnTo>
                  <a:lnTo>
                    <a:pt x="2280" y="691"/>
                  </a:lnTo>
                  <a:lnTo>
                    <a:pt x="2283" y="653"/>
                  </a:lnTo>
                  <a:lnTo>
                    <a:pt x="2292" y="617"/>
                  </a:lnTo>
                  <a:lnTo>
                    <a:pt x="2305" y="581"/>
                  </a:lnTo>
                  <a:lnTo>
                    <a:pt x="2322" y="546"/>
                  </a:lnTo>
                  <a:lnTo>
                    <a:pt x="2344" y="513"/>
                  </a:lnTo>
                  <a:lnTo>
                    <a:pt x="2370" y="483"/>
                  </a:lnTo>
                  <a:lnTo>
                    <a:pt x="2400" y="457"/>
                  </a:lnTo>
                  <a:lnTo>
                    <a:pt x="2432" y="436"/>
                  </a:lnTo>
                  <a:lnTo>
                    <a:pt x="2465" y="418"/>
                  </a:lnTo>
                  <a:lnTo>
                    <a:pt x="2500" y="405"/>
                  </a:lnTo>
                  <a:lnTo>
                    <a:pt x="2536" y="397"/>
                  </a:lnTo>
                  <a:lnTo>
                    <a:pt x="2573" y="392"/>
                  </a:lnTo>
                  <a:lnTo>
                    <a:pt x="2610" y="392"/>
                  </a:lnTo>
                  <a:lnTo>
                    <a:pt x="2647" y="397"/>
                  </a:lnTo>
                  <a:lnTo>
                    <a:pt x="2683" y="405"/>
                  </a:lnTo>
                  <a:lnTo>
                    <a:pt x="2718" y="418"/>
                  </a:lnTo>
                  <a:lnTo>
                    <a:pt x="2751" y="436"/>
                  </a:lnTo>
                  <a:lnTo>
                    <a:pt x="2783" y="457"/>
                  </a:lnTo>
                  <a:lnTo>
                    <a:pt x="2813" y="483"/>
                  </a:lnTo>
                  <a:lnTo>
                    <a:pt x="2839" y="513"/>
                  </a:lnTo>
                  <a:lnTo>
                    <a:pt x="2860" y="544"/>
                  </a:lnTo>
                  <a:lnTo>
                    <a:pt x="2877" y="579"/>
                  </a:lnTo>
                  <a:lnTo>
                    <a:pt x="2890" y="614"/>
                  </a:lnTo>
                  <a:lnTo>
                    <a:pt x="2899" y="650"/>
                  </a:lnTo>
                  <a:lnTo>
                    <a:pt x="2903" y="686"/>
                  </a:lnTo>
                  <a:lnTo>
                    <a:pt x="2903" y="723"/>
                  </a:lnTo>
                  <a:lnTo>
                    <a:pt x="2899" y="760"/>
                  </a:lnTo>
                  <a:lnTo>
                    <a:pt x="2890" y="797"/>
                  </a:lnTo>
                  <a:lnTo>
                    <a:pt x="2877" y="832"/>
                  </a:lnTo>
                  <a:lnTo>
                    <a:pt x="2860" y="865"/>
                  </a:lnTo>
                  <a:lnTo>
                    <a:pt x="2839" y="897"/>
                  </a:lnTo>
                  <a:lnTo>
                    <a:pt x="2813" y="926"/>
                  </a:lnTo>
                  <a:lnTo>
                    <a:pt x="2782" y="953"/>
                  </a:lnTo>
                  <a:lnTo>
                    <a:pt x="2750" y="975"/>
                  </a:lnTo>
                  <a:lnTo>
                    <a:pt x="2715" y="994"/>
                  </a:lnTo>
                  <a:lnTo>
                    <a:pt x="2679" y="1007"/>
                  </a:lnTo>
                  <a:lnTo>
                    <a:pt x="2642" y="1015"/>
                  </a:lnTo>
                  <a:lnTo>
                    <a:pt x="2604" y="1019"/>
                  </a:lnTo>
                  <a:lnTo>
                    <a:pt x="2565" y="1018"/>
                  </a:lnTo>
                  <a:lnTo>
                    <a:pt x="2527" y="1012"/>
                  </a:lnTo>
                  <a:lnTo>
                    <a:pt x="2490" y="1002"/>
                  </a:lnTo>
                  <a:lnTo>
                    <a:pt x="2455" y="986"/>
                  </a:lnTo>
                  <a:lnTo>
                    <a:pt x="2326" y="1116"/>
                  </a:lnTo>
                  <a:lnTo>
                    <a:pt x="2365" y="1169"/>
                  </a:lnTo>
                  <a:lnTo>
                    <a:pt x="2399" y="1226"/>
                  </a:lnTo>
                  <a:lnTo>
                    <a:pt x="2430" y="1285"/>
                  </a:lnTo>
                  <a:lnTo>
                    <a:pt x="2456" y="1347"/>
                  </a:lnTo>
                  <a:lnTo>
                    <a:pt x="2477" y="1411"/>
                  </a:lnTo>
                  <a:lnTo>
                    <a:pt x="2493" y="1478"/>
                  </a:lnTo>
                  <a:lnTo>
                    <a:pt x="2504" y="1546"/>
                  </a:lnTo>
                  <a:lnTo>
                    <a:pt x="2689" y="1546"/>
                  </a:lnTo>
                  <a:lnTo>
                    <a:pt x="2706" y="1507"/>
                  </a:lnTo>
                  <a:lnTo>
                    <a:pt x="2728" y="1471"/>
                  </a:lnTo>
                  <a:lnTo>
                    <a:pt x="2754" y="1438"/>
                  </a:lnTo>
                  <a:lnTo>
                    <a:pt x="2785" y="1409"/>
                  </a:lnTo>
                  <a:lnTo>
                    <a:pt x="2819" y="1384"/>
                  </a:lnTo>
                  <a:lnTo>
                    <a:pt x="2856" y="1365"/>
                  </a:lnTo>
                  <a:lnTo>
                    <a:pt x="2896" y="1350"/>
                  </a:lnTo>
                  <a:lnTo>
                    <a:pt x="2938" y="1341"/>
                  </a:lnTo>
                  <a:lnTo>
                    <a:pt x="2982" y="1338"/>
                  </a:lnTo>
                  <a:lnTo>
                    <a:pt x="3025" y="1341"/>
                  </a:lnTo>
                  <a:lnTo>
                    <a:pt x="3066" y="1349"/>
                  </a:lnTo>
                  <a:lnTo>
                    <a:pt x="3105" y="1362"/>
                  </a:lnTo>
                  <a:lnTo>
                    <a:pt x="3141" y="1380"/>
                  </a:lnTo>
                  <a:lnTo>
                    <a:pt x="3174" y="1403"/>
                  </a:lnTo>
                  <a:lnTo>
                    <a:pt x="3203" y="1429"/>
                  </a:lnTo>
                  <a:lnTo>
                    <a:pt x="3230" y="1460"/>
                  </a:lnTo>
                  <a:lnTo>
                    <a:pt x="3252" y="1493"/>
                  </a:lnTo>
                  <a:lnTo>
                    <a:pt x="3270" y="1529"/>
                  </a:lnTo>
                  <a:lnTo>
                    <a:pt x="3283" y="1568"/>
                  </a:lnTo>
                  <a:lnTo>
                    <a:pt x="3292" y="1608"/>
                  </a:lnTo>
                  <a:lnTo>
                    <a:pt x="3294" y="1651"/>
                  </a:lnTo>
                  <a:lnTo>
                    <a:pt x="3292" y="1694"/>
                  </a:lnTo>
                  <a:lnTo>
                    <a:pt x="3283" y="1735"/>
                  </a:lnTo>
                  <a:lnTo>
                    <a:pt x="3270" y="1773"/>
                  </a:lnTo>
                  <a:lnTo>
                    <a:pt x="3252" y="1809"/>
                  </a:lnTo>
                  <a:lnTo>
                    <a:pt x="3230" y="1842"/>
                  </a:lnTo>
                  <a:lnTo>
                    <a:pt x="3203" y="1872"/>
                  </a:lnTo>
                  <a:lnTo>
                    <a:pt x="3173" y="1900"/>
                  </a:lnTo>
                  <a:lnTo>
                    <a:pt x="3140" y="1922"/>
                  </a:lnTo>
                  <a:lnTo>
                    <a:pt x="3104" y="1940"/>
                  </a:lnTo>
                  <a:lnTo>
                    <a:pt x="3066" y="1953"/>
                  </a:lnTo>
                  <a:lnTo>
                    <a:pt x="3024" y="1962"/>
                  </a:lnTo>
                  <a:lnTo>
                    <a:pt x="2982" y="1964"/>
                  </a:lnTo>
                  <a:lnTo>
                    <a:pt x="2941" y="1962"/>
                  </a:lnTo>
                  <a:lnTo>
                    <a:pt x="2902" y="1954"/>
                  </a:lnTo>
                  <a:lnTo>
                    <a:pt x="2866" y="1942"/>
                  </a:lnTo>
                  <a:lnTo>
                    <a:pt x="2831" y="1926"/>
                  </a:lnTo>
                  <a:lnTo>
                    <a:pt x="2799" y="1905"/>
                  </a:lnTo>
                  <a:lnTo>
                    <a:pt x="2769" y="1881"/>
                  </a:lnTo>
                  <a:lnTo>
                    <a:pt x="2743" y="1853"/>
                  </a:lnTo>
                  <a:lnTo>
                    <a:pt x="2720" y="1822"/>
                  </a:lnTo>
                  <a:lnTo>
                    <a:pt x="2701" y="1789"/>
                  </a:lnTo>
                  <a:lnTo>
                    <a:pt x="2687" y="1753"/>
                  </a:lnTo>
                  <a:lnTo>
                    <a:pt x="2504" y="1753"/>
                  </a:lnTo>
                  <a:lnTo>
                    <a:pt x="2494" y="1821"/>
                  </a:lnTo>
                  <a:lnTo>
                    <a:pt x="2478" y="1888"/>
                  </a:lnTo>
                  <a:lnTo>
                    <a:pt x="2457" y="1952"/>
                  </a:lnTo>
                  <a:lnTo>
                    <a:pt x="2431" y="2014"/>
                  </a:lnTo>
                  <a:lnTo>
                    <a:pt x="2401" y="2073"/>
                  </a:lnTo>
                  <a:lnTo>
                    <a:pt x="2367" y="2130"/>
                  </a:lnTo>
                  <a:lnTo>
                    <a:pt x="2328" y="2184"/>
                  </a:lnTo>
                  <a:lnTo>
                    <a:pt x="2458" y="2314"/>
                  </a:lnTo>
                  <a:lnTo>
                    <a:pt x="2493" y="2300"/>
                  </a:lnTo>
                  <a:lnTo>
                    <a:pt x="2530" y="2290"/>
                  </a:lnTo>
                  <a:lnTo>
                    <a:pt x="2567" y="2285"/>
                  </a:lnTo>
                  <a:lnTo>
                    <a:pt x="2606" y="2284"/>
                  </a:lnTo>
                  <a:lnTo>
                    <a:pt x="2643" y="2288"/>
                  </a:lnTo>
                  <a:lnTo>
                    <a:pt x="2680" y="2296"/>
                  </a:lnTo>
                  <a:lnTo>
                    <a:pt x="2716" y="2309"/>
                  </a:lnTo>
                  <a:lnTo>
                    <a:pt x="2750" y="2328"/>
                  </a:lnTo>
                  <a:lnTo>
                    <a:pt x="2783" y="2350"/>
                  </a:lnTo>
                  <a:lnTo>
                    <a:pt x="2813" y="2376"/>
                  </a:lnTo>
                  <a:lnTo>
                    <a:pt x="2839" y="2405"/>
                  </a:lnTo>
                  <a:lnTo>
                    <a:pt x="2860" y="2437"/>
                  </a:lnTo>
                  <a:lnTo>
                    <a:pt x="2877" y="2471"/>
                  </a:lnTo>
                  <a:lnTo>
                    <a:pt x="2890" y="2505"/>
                  </a:lnTo>
                  <a:lnTo>
                    <a:pt x="2899" y="2542"/>
                  </a:lnTo>
                  <a:lnTo>
                    <a:pt x="2903" y="2579"/>
                  </a:lnTo>
                  <a:lnTo>
                    <a:pt x="2903" y="2616"/>
                  </a:lnTo>
                  <a:lnTo>
                    <a:pt x="2899" y="2653"/>
                  </a:lnTo>
                  <a:lnTo>
                    <a:pt x="2890" y="2688"/>
                  </a:lnTo>
                  <a:lnTo>
                    <a:pt x="2877" y="2723"/>
                  </a:lnTo>
                  <a:lnTo>
                    <a:pt x="2860" y="2757"/>
                  </a:lnTo>
                  <a:lnTo>
                    <a:pt x="2839" y="2790"/>
                  </a:lnTo>
                  <a:lnTo>
                    <a:pt x="2813" y="2819"/>
                  </a:lnTo>
                  <a:lnTo>
                    <a:pt x="2783" y="2845"/>
                  </a:lnTo>
                  <a:lnTo>
                    <a:pt x="2751" y="2867"/>
                  </a:lnTo>
                  <a:lnTo>
                    <a:pt x="2718" y="2884"/>
                  </a:lnTo>
                  <a:lnTo>
                    <a:pt x="2683" y="2897"/>
                  </a:lnTo>
                  <a:lnTo>
                    <a:pt x="2647" y="2906"/>
                  </a:lnTo>
                  <a:lnTo>
                    <a:pt x="2610" y="2910"/>
                  </a:lnTo>
                  <a:lnTo>
                    <a:pt x="2573" y="2910"/>
                  </a:lnTo>
                  <a:lnTo>
                    <a:pt x="2536" y="2906"/>
                  </a:lnTo>
                  <a:lnTo>
                    <a:pt x="2500" y="2897"/>
                  </a:lnTo>
                  <a:lnTo>
                    <a:pt x="2465" y="2884"/>
                  </a:lnTo>
                  <a:lnTo>
                    <a:pt x="2432" y="2867"/>
                  </a:lnTo>
                  <a:lnTo>
                    <a:pt x="2400" y="2845"/>
                  </a:lnTo>
                  <a:lnTo>
                    <a:pt x="2370" y="2819"/>
                  </a:lnTo>
                  <a:lnTo>
                    <a:pt x="2344" y="2789"/>
                  </a:lnTo>
                  <a:lnTo>
                    <a:pt x="2322" y="2755"/>
                  </a:lnTo>
                  <a:lnTo>
                    <a:pt x="2304" y="2721"/>
                  </a:lnTo>
                  <a:lnTo>
                    <a:pt x="2291" y="2684"/>
                  </a:lnTo>
                  <a:lnTo>
                    <a:pt x="2283" y="2647"/>
                  </a:lnTo>
                  <a:lnTo>
                    <a:pt x="2279" y="2609"/>
                  </a:lnTo>
                  <a:lnTo>
                    <a:pt x="2280" y="2571"/>
                  </a:lnTo>
                  <a:lnTo>
                    <a:pt x="2286" y="2533"/>
                  </a:lnTo>
                  <a:lnTo>
                    <a:pt x="2296" y="2496"/>
                  </a:lnTo>
                  <a:lnTo>
                    <a:pt x="2310" y="2460"/>
                  </a:lnTo>
                  <a:lnTo>
                    <a:pt x="2182" y="2331"/>
                  </a:lnTo>
                  <a:lnTo>
                    <a:pt x="2129" y="2370"/>
                  </a:lnTo>
                  <a:lnTo>
                    <a:pt x="2071" y="2405"/>
                  </a:lnTo>
                  <a:lnTo>
                    <a:pt x="2012" y="2435"/>
                  </a:lnTo>
                  <a:lnTo>
                    <a:pt x="1951" y="2461"/>
                  </a:lnTo>
                  <a:lnTo>
                    <a:pt x="1887" y="2483"/>
                  </a:lnTo>
                  <a:lnTo>
                    <a:pt x="1821" y="2499"/>
                  </a:lnTo>
                  <a:lnTo>
                    <a:pt x="1753" y="2510"/>
                  </a:lnTo>
                  <a:lnTo>
                    <a:pt x="1753" y="2694"/>
                  </a:lnTo>
                  <a:lnTo>
                    <a:pt x="1792" y="2711"/>
                  </a:lnTo>
                  <a:lnTo>
                    <a:pt x="1828" y="2733"/>
                  </a:lnTo>
                  <a:lnTo>
                    <a:pt x="1860" y="2761"/>
                  </a:lnTo>
                  <a:lnTo>
                    <a:pt x="1889" y="2791"/>
                  </a:lnTo>
                  <a:lnTo>
                    <a:pt x="1913" y="2825"/>
                  </a:lnTo>
                  <a:lnTo>
                    <a:pt x="1933" y="2862"/>
                  </a:lnTo>
                  <a:lnTo>
                    <a:pt x="1948" y="2902"/>
                  </a:lnTo>
                  <a:lnTo>
                    <a:pt x="1957" y="2944"/>
                  </a:lnTo>
                  <a:lnTo>
                    <a:pt x="1960" y="2990"/>
                  </a:lnTo>
                  <a:lnTo>
                    <a:pt x="1957" y="3032"/>
                  </a:lnTo>
                  <a:lnTo>
                    <a:pt x="1949" y="3073"/>
                  </a:lnTo>
                  <a:lnTo>
                    <a:pt x="1935" y="3111"/>
                  </a:lnTo>
                  <a:lnTo>
                    <a:pt x="1917" y="3147"/>
                  </a:lnTo>
                  <a:lnTo>
                    <a:pt x="1895" y="3180"/>
                  </a:lnTo>
                  <a:lnTo>
                    <a:pt x="1869" y="3211"/>
                  </a:lnTo>
                  <a:lnTo>
                    <a:pt x="1839" y="3238"/>
                  </a:lnTo>
                  <a:lnTo>
                    <a:pt x="1806" y="3260"/>
                  </a:lnTo>
                  <a:lnTo>
                    <a:pt x="1770" y="3278"/>
                  </a:lnTo>
                  <a:lnTo>
                    <a:pt x="1731" y="3291"/>
                  </a:lnTo>
                  <a:lnTo>
                    <a:pt x="1691" y="3300"/>
                  </a:lnTo>
                  <a:lnTo>
                    <a:pt x="1647" y="3303"/>
                  </a:lnTo>
                  <a:lnTo>
                    <a:pt x="1605" y="3300"/>
                  </a:lnTo>
                  <a:lnTo>
                    <a:pt x="1564" y="3291"/>
                  </a:lnTo>
                  <a:lnTo>
                    <a:pt x="1526" y="3278"/>
                  </a:lnTo>
                  <a:lnTo>
                    <a:pt x="1490" y="3260"/>
                  </a:lnTo>
                  <a:lnTo>
                    <a:pt x="1457" y="3238"/>
                  </a:lnTo>
                  <a:lnTo>
                    <a:pt x="1427" y="3211"/>
                  </a:lnTo>
                  <a:lnTo>
                    <a:pt x="1400" y="3180"/>
                  </a:lnTo>
                  <a:lnTo>
                    <a:pt x="1378" y="3147"/>
                  </a:lnTo>
                  <a:lnTo>
                    <a:pt x="1360" y="3111"/>
                  </a:lnTo>
                  <a:lnTo>
                    <a:pt x="1346" y="3073"/>
                  </a:lnTo>
                  <a:lnTo>
                    <a:pt x="1338" y="3032"/>
                  </a:lnTo>
                  <a:lnTo>
                    <a:pt x="1335" y="2990"/>
                  </a:lnTo>
                  <a:lnTo>
                    <a:pt x="1338" y="2948"/>
                  </a:lnTo>
                  <a:lnTo>
                    <a:pt x="1345" y="2910"/>
                  </a:lnTo>
                  <a:lnTo>
                    <a:pt x="1358" y="2873"/>
                  </a:lnTo>
                  <a:lnTo>
                    <a:pt x="1374" y="2838"/>
                  </a:lnTo>
                  <a:lnTo>
                    <a:pt x="1394" y="2806"/>
                  </a:lnTo>
                  <a:lnTo>
                    <a:pt x="1419" y="2777"/>
                  </a:lnTo>
                  <a:lnTo>
                    <a:pt x="1446" y="2749"/>
                  </a:lnTo>
                  <a:lnTo>
                    <a:pt x="1477" y="2727"/>
                  </a:lnTo>
                  <a:lnTo>
                    <a:pt x="1510" y="2708"/>
                  </a:lnTo>
                  <a:lnTo>
                    <a:pt x="1545" y="2693"/>
                  </a:lnTo>
                  <a:lnTo>
                    <a:pt x="1545" y="2511"/>
                  </a:lnTo>
                  <a:lnTo>
                    <a:pt x="1477" y="2500"/>
                  </a:lnTo>
                  <a:lnTo>
                    <a:pt x="1411" y="2484"/>
                  </a:lnTo>
                  <a:lnTo>
                    <a:pt x="1346" y="2463"/>
                  </a:lnTo>
                  <a:lnTo>
                    <a:pt x="1284" y="2436"/>
                  </a:lnTo>
                  <a:lnTo>
                    <a:pt x="1224" y="2406"/>
                  </a:lnTo>
                  <a:lnTo>
                    <a:pt x="1167" y="2371"/>
                  </a:lnTo>
                  <a:lnTo>
                    <a:pt x="1113" y="2331"/>
                  </a:lnTo>
                  <a:lnTo>
                    <a:pt x="984" y="2460"/>
                  </a:lnTo>
                  <a:lnTo>
                    <a:pt x="999" y="2496"/>
                  </a:lnTo>
                  <a:lnTo>
                    <a:pt x="1009" y="2533"/>
                  </a:lnTo>
                  <a:lnTo>
                    <a:pt x="1014" y="2571"/>
                  </a:lnTo>
                  <a:lnTo>
                    <a:pt x="1015" y="2609"/>
                  </a:lnTo>
                  <a:lnTo>
                    <a:pt x="1011" y="2647"/>
                  </a:lnTo>
                  <a:lnTo>
                    <a:pt x="1003" y="2684"/>
                  </a:lnTo>
                  <a:lnTo>
                    <a:pt x="990" y="2721"/>
                  </a:lnTo>
                  <a:lnTo>
                    <a:pt x="973" y="2755"/>
                  </a:lnTo>
                  <a:lnTo>
                    <a:pt x="951" y="2789"/>
                  </a:lnTo>
                  <a:lnTo>
                    <a:pt x="924" y="2819"/>
                  </a:lnTo>
                  <a:lnTo>
                    <a:pt x="895" y="2845"/>
                  </a:lnTo>
                  <a:lnTo>
                    <a:pt x="863" y="2867"/>
                  </a:lnTo>
                  <a:lnTo>
                    <a:pt x="830" y="2884"/>
                  </a:lnTo>
                  <a:lnTo>
                    <a:pt x="795" y="2897"/>
                  </a:lnTo>
                  <a:lnTo>
                    <a:pt x="759" y="2906"/>
                  </a:lnTo>
                  <a:lnTo>
                    <a:pt x="722" y="2910"/>
                  </a:lnTo>
                  <a:lnTo>
                    <a:pt x="684" y="2910"/>
                  </a:lnTo>
                  <a:lnTo>
                    <a:pt x="648" y="2906"/>
                  </a:lnTo>
                  <a:lnTo>
                    <a:pt x="612" y="2897"/>
                  </a:lnTo>
                  <a:lnTo>
                    <a:pt x="577" y="2884"/>
                  </a:lnTo>
                  <a:lnTo>
                    <a:pt x="543" y="2867"/>
                  </a:lnTo>
                  <a:lnTo>
                    <a:pt x="511" y="2845"/>
                  </a:lnTo>
                  <a:lnTo>
                    <a:pt x="482" y="2819"/>
                  </a:lnTo>
                  <a:lnTo>
                    <a:pt x="456" y="2790"/>
                  </a:lnTo>
                  <a:lnTo>
                    <a:pt x="434" y="2757"/>
                  </a:lnTo>
                  <a:lnTo>
                    <a:pt x="417" y="2723"/>
                  </a:lnTo>
                  <a:lnTo>
                    <a:pt x="404" y="2688"/>
                  </a:lnTo>
                  <a:lnTo>
                    <a:pt x="396" y="2653"/>
                  </a:lnTo>
                  <a:lnTo>
                    <a:pt x="391" y="2616"/>
                  </a:lnTo>
                  <a:lnTo>
                    <a:pt x="391" y="2579"/>
                  </a:lnTo>
                  <a:lnTo>
                    <a:pt x="396" y="2542"/>
                  </a:lnTo>
                  <a:lnTo>
                    <a:pt x="404" y="2505"/>
                  </a:lnTo>
                  <a:lnTo>
                    <a:pt x="417" y="2471"/>
                  </a:lnTo>
                  <a:lnTo>
                    <a:pt x="434" y="2437"/>
                  </a:lnTo>
                  <a:lnTo>
                    <a:pt x="456" y="2405"/>
                  </a:lnTo>
                  <a:lnTo>
                    <a:pt x="482" y="2376"/>
                  </a:lnTo>
                  <a:lnTo>
                    <a:pt x="512" y="2350"/>
                  </a:lnTo>
                  <a:lnTo>
                    <a:pt x="544" y="2328"/>
                  </a:lnTo>
                  <a:lnTo>
                    <a:pt x="579" y="2309"/>
                  </a:lnTo>
                  <a:lnTo>
                    <a:pt x="614" y="2296"/>
                  </a:lnTo>
                  <a:lnTo>
                    <a:pt x="651" y="2288"/>
                  </a:lnTo>
                  <a:lnTo>
                    <a:pt x="689" y="2284"/>
                  </a:lnTo>
                  <a:lnTo>
                    <a:pt x="727" y="2285"/>
                  </a:lnTo>
                  <a:lnTo>
                    <a:pt x="765" y="2290"/>
                  </a:lnTo>
                  <a:lnTo>
                    <a:pt x="801" y="2300"/>
                  </a:lnTo>
                  <a:lnTo>
                    <a:pt x="837" y="2314"/>
                  </a:lnTo>
                  <a:lnTo>
                    <a:pt x="967" y="2183"/>
                  </a:lnTo>
                  <a:lnTo>
                    <a:pt x="928" y="2130"/>
                  </a:lnTo>
                  <a:lnTo>
                    <a:pt x="894" y="2072"/>
                  </a:lnTo>
                  <a:lnTo>
                    <a:pt x="864" y="2013"/>
                  </a:lnTo>
                  <a:lnTo>
                    <a:pt x="838" y="1951"/>
                  </a:lnTo>
                  <a:lnTo>
                    <a:pt x="817" y="1887"/>
                  </a:lnTo>
                  <a:lnTo>
                    <a:pt x="801" y="1821"/>
                  </a:lnTo>
                  <a:lnTo>
                    <a:pt x="790" y="1753"/>
                  </a:lnTo>
                  <a:lnTo>
                    <a:pt x="608" y="1753"/>
                  </a:lnTo>
                  <a:lnTo>
                    <a:pt x="593" y="1788"/>
                  </a:lnTo>
                  <a:lnTo>
                    <a:pt x="574" y="1821"/>
                  </a:lnTo>
                  <a:lnTo>
                    <a:pt x="551" y="1852"/>
                  </a:lnTo>
                  <a:lnTo>
                    <a:pt x="525" y="1880"/>
                  </a:lnTo>
                  <a:lnTo>
                    <a:pt x="496" y="1904"/>
                  </a:lnTo>
                  <a:lnTo>
                    <a:pt x="464" y="1925"/>
                  </a:lnTo>
                  <a:lnTo>
                    <a:pt x="429" y="1941"/>
                  </a:lnTo>
                  <a:lnTo>
                    <a:pt x="392" y="1954"/>
                  </a:lnTo>
                  <a:lnTo>
                    <a:pt x="353" y="1961"/>
                  </a:lnTo>
                  <a:lnTo>
                    <a:pt x="313" y="1964"/>
                  </a:lnTo>
                  <a:lnTo>
                    <a:pt x="271" y="1961"/>
                  </a:lnTo>
                  <a:lnTo>
                    <a:pt x="229" y="1953"/>
                  </a:lnTo>
                  <a:lnTo>
                    <a:pt x="191" y="1939"/>
                  </a:lnTo>
                  <a:lnTo>
                    <a:pt x="155" y="1921"/>
                  </a:lnTo>
                  <a:lnTo>
                    <a:pt x="121" y="1899"/>
                  </a:lnTo>
                  <a:lnTo>
                    <a:pt x="91" y="1872"/>
                  </a:lnTo>
                  <a:lnTo>
                    <a:pt x="65" y="1842"/>
                  </a:lnTo>
                  <a:lnTo>
                    <a:pt x="43" y="1808"/>
                  </a:lnTo>
                  <a:lnTo>
                    <a:pt x="25" y="1772"/>
                  </a:lnTo>
                  <a:lnTo>
                    <a:pt x="11" y="1734"/>
                  </a:lnTo>
                  <a:lnTo>
                    <a:pt x="3" y="1693"/>
                  </a:lnTo>
                  <a:lnTo>
                    <a:pt x="0" y="1650"/>
                  </a:lnTo>
                  <a:lnTo>
                    <a:pt x="3" y="1608"/>
                  </a:lnTo>
                  <a:lnTo>
                    <a:pt x="11" y="1567"/>
                  </a:lnTo>
                  <a:lnTo>
                    <a:pt x="25" y="1529"/>
                  </a:lnTo>
                  <a:lnTo>
                    <a:pt x="43" y="1492"/>
                  </a:lnTo>
                  <a:lnTo>
                    <a:pt x="65" y="1459"/>
                  </a:lnTo>
                  <a:lnTo>
                    <a:pt x="91" y="1428"/>
                  </a:lnTo>
                  <a:lnTo>
                    <a:pt x="121" y="1402"/>
                  </a:lnTo>
                  <a:lnTo>
                    <a:pt x="155" y="1380"/>
                  </a:lnTo>
                  <a:lnTo>
                    <a:pt x="191" y="1362"/>
                  </a:lnTo>
                  <a:lnTo>
                    <a:pt x="229" y="1348"/>
                  </a:lnTo>
                  <a:lnTo>
                    <a:pt x="271" y="1340"/>
                  </a:lnTo>
                  <a:lnTo>
                    <a:pt x="313" y="1337"/>
                  </a:lnTo>
                  <a:lnTo>
                    <a:pt x="357" y="1340"/>
                  </a:lnTo>
                  <a:lnTo>
                    <a:pt x="400" y="1349"/>
                  </a:lnTo>
                  <a:lnTo>
                    <a:pt x="440" y="1364"/>
                  </a:lnTo>
                  <a:lnTo>
                    <a:pt x="477" y="1384"/>
                  </a:lnTo>
                  <a:lnTo>
                    <a:pt x="511" y="1408"/>
                  </a:lnTo>
                  <a:lnTo>
                    <a:pt x="541" y="1438"/>
                  </a:lnTo>
                  <a:lnTo>
                    <a:pt x="568" y="1470"/>
                  </a:lnTo>
                  <a:lnTo>
                    <a:pt x="590" y="1506"/>
                  </a:lnTo>
                  <a:lnTo>
                    <a:pt x="607" y="1545"/>
                  </a:lnTo>
                  <a:lnTo>
                    <a:pt x="791" y="1545"/>
                  </a:lnTo>
                  <a:lnTo>
                    <a:pt x="802" y="1477"/>
                  </a:lnTo>
                  <a:lnTo>
                    <a:pt x="818" y="1410"/>
                  </a:lnTo>
                  <a:lnTo>
                    <a:pt x="839" y="1346"/>
                  </a:lnTo>
                  <a:lnTo>
                    <a:pt x="865" y="1285"/>
                  </a:lnTo>
                  <a:lnTo>
                    <a:pt x="896" y="1226"/>
                  </a:lnTo>
                  <a:lnTo>
                    <a:pt x="930" y="1168"/>
                  </a:lnTo>
                  <a:lnTo>
                    <a:pt x="969" y="1115"/>
                  </a:lnTo>
                  <a:lnTo>
                    <a:pt x="841" y="986"/>
                  </a:lnTo>
                  <a:lnTo>
                    <a:pt x="805" y="1001"/>
                  </a:lnTo>
                  <a:lnTo>
                    <a:pt x="768" y="1011"/>
                  </a:lnTo>
                  <a:lnTo>
                    <a:pt x="730" y="1017"/>
                  </a:lnTo>
                  <a:lnTo>
                    <a:pt x="691" y="1018"/>
                  </a:lnTo>
                  <a:lnTo>
                    <a:pt x="654" y="1014"/>
                  </a:lnTo>
                  <a:lnTo>
                    <a:pt x="616" y="1006"/>
                  </a:lnTo>
                  <a:lnTo>
                    <a:pt x="580" y="993"/>
                  </a:lnTo>
                  <a:lnTo>
                    <a:pt x="546" y="974"/>
                  </a:lnTo>
                  <a:lnTo>
                    <a:pt x="513" y="952"/>
                  </a:lnTo>
                  <a:lnTo>
                    <a:pt x="483" y="926"/>
                  </a:lnTo>
                  <a:lnTo>
                    <a:pt x="457" y="896"/>
                  </a:lnTo>
                  <a:lnTo>
                    <a:pt x="435" y="865"/>
                  </a:lnTo>
                  <a:lnTo>
                    <a:pt x="418" y="831"/>
                  </a:lnTo>
                  <a:lnTo>
                    <a:pt x="405" y="796"/>
                  </a:lnTo>
                  <a:lnTo>
                    <a:pt x="396" y="759"/>
                  </a:lnTo>
                  <a:lnTo>
                    <a:pt x="392" y="723"/>
                  </a:lnTo>
                  <a:lnTo>
                    <a:pt x="392" y="686"/>
                  </a:lnTo>
                  <a:lnTo>
                    <a:pt x="396" y="649"/>
                  </a:lnTo>
                  <a:lnTo>
                    <a:pt x="405" y="613"/>
                  </a:lnTo>
                  <a:lnTo>
                    <a:pt x="418" y="578"/>
                  </a:lnTo>
                  <a:lnTo>
                    <a:pt x="435" y="544"/>
                  </a:lnTo>
                  <a:lnTo>
                    <a:pt x="457" y="512"/>
                  </a:lnTo>
                  <a:lnTo>
                    <a:pt x="483" y="483"/>
                  </a:lnTo>
                  <a:lnTo>
                    <a:pt x="512" y="457"/>
                  </a:lnTo>
                  <a:lnTo>
                    <a:pt x="544" y="435"/>
                  </a:lnTo>
                  <a:lnTo>
                    <a:pt x="577" y="418"/>
                  </a:lnTo>
                  <a:lnTo>
                    <a:pt x="612" y="405"/>
                  </a:lnTo>
                  <a:lnTo>
                    <a:pt x="648" y="396"/>
                  </a:lnTo>
                  <a:lnTo>
                    <a:pt x="685" y="392"/>
                  </a:lnTo>
                  <a:lnTo>
                    <a:pt x="723" y="392"/>
                  </a:lnTo>
                  <a:lnTo>
                    <a:pt x="759" y="396"/>
                  </a:lnTo>
                  <a:lnTo>
                    <a:pt x="795" y="405"/>
                  </a:lnTo>
                  <a:lnTo>
                    <a:pt x="830" y="418"/>
                  </a:lnTo>
                  <a:lnTo>
                    <a:pt x="864" y="435"/>
                  </a:lnTo>
                  <a:lnTo>
                    <a:pt x="895" y="457"/>
                  </a:lnTo>
                  <a:lnTo>
                    <a:pt x="925" y="483"/>
                  </a:lnTo>
                  <a:lnTo>
                    <a:pt x="951" y="513"/>
                  </a:lnTo>
                  <a:lnTo>
                    <a:pt x="973" y="545"/>
                  </a:lnTo>
                  <a:lnTo>
                    <a:pt x="991" y="580"/>
                  </a:lnTo>
                  <a:lnTo>
                    <a:pt x="1003" y="616"/>
                  </a:lnTo>
                  <a:lnTo>
                    <a:pt x="1012" y="653"/>
                  </a:lnTo>
                  <a:lnTo>
                    <a:pt x="1016" y="690"/>
                  </a:lnTo>
                  <a:lnTo>
                    <a:pt x="1015" y="728"/>
                  </a:lnTo>
                  <a:lnTo>
                    <a:pt x="1010" y="765"/>
                  </a:lnTo>
                  <a:lnTo>
                    <a:pt x="1000" y="803"/>
                  </a:lnTo>
                  <a:lnTo>
                    <a:pt x="986" y="838"/>
                  </a:lnTo>
                  <a:lnTo>
                    <a:pt x="1116" y="968"/>
                  </a:lnTo>
                  <a:lnTo>
                    <a:pt x="1170" y="930"/>
                  </a:lnTo>
                  <a:lnTo>
                    <a:pt x="1227" y="895"/>
                  </a:lnTo>
                  <a:lnTo>
                    <a:pt x="1286" y="865"/>
                  </a:lnTo>
                  <a:lnTo>
                    <a:pt x="1348" y="839"/>
                  </a:lnTo>
                  <a:lnTo>
                    <a:pt x="1412" y="818"/>
                  </a:lnTo>
                  <a:lnTo>
                    <a:pt x="1478" y="802"/>
                  </a:lnTo>
                  <a:lnTo>
                    <a:pt x="1545" y="792"/>
                  </a:lnTo>
                  <a:lnTo>
                    <a:pt x="1545" y="609"/>
                  </a:lnTo>
                  <a:lnTo>
                    <a:pt x="1510" y="595"/>
                  </a:lnTo>
                  <a:lnTo>
                    <a:pt x="1477" y="576"/>
                  </a:lnTo>
                  <a:lnTo>
                    <a:pt x="1446" y="553"/>
                  </a:lnTo>
                  <a:lnTo>
                    <a:pt x="1419" y="526"/>
                  </a:lnTo>
                  <a:lnTo>
                    <a:pt x="1395" y="496"/>
                  </a:lnTo>
                  <a:lnTo>
                    <a:pt x="1374" y="464"/>
                  </a:lnTo>
                  <a:lnTo>
                    <a:pt x="1358" y="430"/>
                  </a:lnTo>
                  <a:lnTo>
                    <a:pt x="1345" y="393"/>
                  </a:lnTo>
                  <a:lnTo>
                    <a:pt x="1338" y="354"/>
                  </a:lnTo>
                  <a:lnTo>
                    <a:pt x="1335" y="313"/>
                  </a:lnTo>
                  <a:lnTo>
                    <a:pt x="1338" y="270"/>
                  </a:lnTo>
                  <a:lnTo>
                    <a:pt x="1346" y="230"/>
                  </a:lnTo>
                  <a:lnTo>
                    <a:pt x="1360" y="191"/>
                  </a:lnTo>
                  <a:lnTo>
                    <a:pt x="1378" y="155"/>
                  </a:lnTo>
                  <a:lnTo>
                    <a:pt x="1400" y="122"/>
                  </a:lnTo>
                  <a:lnTo>
                    <a:pt x="1427" y="91"/>
                  </a:lnTo>
                  <a:lnTo>
                    <a:pt x="1457" y="65"/>
                  </a:lnTo>
                  <a:lnTo>
                    <a:pt x="1490" y="42"/>
                  </a:lnTo>
                  <a:lnTo>
                    <a:pt x="1526" y="24"/>
                  </a:lnTo>
                  <a:lnTo>
                    <a:pt x="1564" y="11"/>
                  </a:lnTo>
                  <a:lnTo>
                    <a:pt x="1605" y="3"/>
                  </a:lnTo>
                  <a:lnTo>
                    <a:pt x="16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48" name="Group 1747"/>
          <p:cNvGrpSpPr/>
          <p:nvPr/>
        </p:nvGrpSpPr>
        <p:grpSpPr>
          <a:xfrm>
            <a:off x="1152207" y="3816827"/>
            <a:ext cx="307975" cy="298449"/>
            <a:chOff x="1077913" y="2865438"/>
            <a:chExt cx="307975" cy="298449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044" name="Freeform 887"/>
            <p:cNvSpPr>
              <a:spLocks/>
            </p:cNvSpPr>
            <p:nvPr/>
          </p:nvSpPr>
          <p:spPr bwMode="auto">
            <a:xfrm>
              <a:off x="1184276" y="3009900"/>
              <a:ext cx="95250" cy="88900"/>
            </a:xfrm>
            <a:custGeom>
              <a:avLst/>
              <a:gdLst>
                <a:gd name="T0" fmla="*/ 538 w 1077"/>
                <a:gd name="T1" fmla="*/ 0 h 1008"/>
                <a:gd name="T2" fmla="*/ 560 w 1077"/>
                <a:gd name="T3" fmla="*/ 3 h 1008"/>
                <a:gd name="T4" fmla="*/ 581 w 1077"/>
                <a:gd name="T5" fmla="*/ 10 h 1008"/>
                <a:gd name="T6" fmla="*/ 599 w 1077"/>
                <a:gd name="T7" fmla="*/ 22 h 1008"/>
                <a:gd name="T8" fmla="*/ 614 w 1077"/>
                <a:gd name="T9" fmla="*/ 36 h 1008"/>
                <a:gd name="T10" fmla="*/ 626 w 1077"/>
                <a:gd name="T11" fmla="*/ 54 h 1008"/>
                <a:gd name="T12" fmla="*/ 633 w 1077"/>
                <a:gd name="T13" fmla="*/ 74 h 1008"/>
                <a:gd name="T14" fmla="*/ 635 w 1077"/>
                <a:gd name="T15" fmla="*/ 97 h 1008"/>
                <a:gd name="T16" fmla="*/ 635 w 1077"/>
                <a:gd name="T17" fmla="*/ 571 h 1008"/>
                <a:gd name="T18" fmla="*/ 1033 w 1077"/>
                <a:gd name="T19" fmla="*/ 829 h 1008"/>
                <a:gd name="T20" fmla="*/ 1050 w 1077"/>
                <a:gd name="T21" fmla="*/ 843 h 1008"/>
                <a:gd name="T22" fmla="*/ 1064 w 1077"/>
                <a:gd name="T23" fmla="*/ 860 h 1008"/>
                <a:gd name="T24" fmla="*/ 1072 w 1077"/>
                <a:gd name="T25" fmla="*/ 880 h 1008"/>
                <a:gd name="T26" fmla="*/ 1077 w 1077"/>
                <a:gd name="T27" fmla="*/ 900 h 1008"/>
                <a:gd name="T28" fmla="*/ 1077 w 1077"/>
                <a:gd name="T29" fmla="*/ 922 h 1008"/>
                <a:gd name="T30" fmla="*/ 1071 w 1077"/>
                <a:gd name="T31" fmla="*/ 943 h 1008"/>
                <a:gd name="T32" fmla="*/ 1061 w 1077"/>
                <a:gd name="T33" fmla="*/ 963 h 1008"/>
                <a:gd name="T34" fmla="*/ 1049 w 1077"/>
                <a:gd name="T35" fmla="*/ 978 h 1008"/>
                <a:gd name="T36" fmla="*/ 1034 w 1077"/>
                <a:gd name="T37" fmla="*/ 991 h 1008"/>
                <a:gd name="T38" fmla="*/ 1017 w 1077"/>
                <a:gd name="T39" fmla="*/ 1000 h 1008"/>
                <a:gd name="T40" fmla="*/ 999 w 1077"/>
                <a:gd name="T41" fmla="*/ 1006 h 1008"/>
                <a:gd name="T42" fmla="*/ 980 w 1077"/>
                <a:gd name="T43" fmla="*/ 1008 h 1008"/>
                <a:gd name="T44" fmla="*/ 961 w 1077"/>
                <a:gd name="T45" fmla="*/ 1006 h 1008"/>
                <a:gd name="T46" fmla="*/ 944 w 1077"/>
                <a:gd name="T47" fmla="*/ 1000 h 1008"/>
                <a:gd name="T48" fmla="*/ 927 w 1077"/>
                <a:gd name="T49" fmla="*/ 992 h 1008"/>
                <a:gd name="T50" fmla="*/ 538 w 1077"/>
                <a:gd name="T51" fmla="*/ 739 h 1008"/>
                <a:gd name="T52" fmla="*/ 150 w 1077"/>
                <a:gd name="T53" fmla="*/ 992 h 1008"/>
                <a:gd name="T54" fmla="*/ 129 w 1077"/>
                <a:gd name="T55" fmla="*/ 1001 h 1008"/>
                <a:gd name="T56" fmla="*/ 108 w 1077"/>
                <a:gd name="T57" fmla="*/ 1006 h 1008"/>
                <a:gd name="T58" fmla="*/ 87 w 1077"/>
                <a:gd name="T59" fmla="*/ 1006 h 1008"/>
                <a:gd name="T60" fmla="*/ 66 w 1077"/>
                <a:gd name="T61" fmla="*/ 1001 h 1008"/>
                <a:gd name="T62" fmla="*/ 46 w 1077"/>
                <a:gd name="T63" fmla="*/ 992 h 1008"/>
                <a:gd name="T64" fmla="*/ 29 w 1077"/>
                <a:gd name="T65" fmla="*/ 979 h 1008"/>
                <a:gd name="T66" fmla="*/ 15 w 1077"/>
                <a:gd name="T67" fmla="*/ 963 h 1008"/>
                <a:gd name="T68" fmla="*/ 5 w 1077"/>
                <a:gd name="T69" fmla="*/ 943 h 1008"/>
                <a:gd name="T70" fmla="*/ 0 w 1077"/>
                <a:gd name="T71" fmla="*/ 922 h 1008"/>
                <a:gd name="T72" fmla="*/ 0 w 1077"/>
                <a:gd name="T73" fmla="*/ 901 h 1008"/>
                <a:gd name="T74" fmla="*/ 5 w 1077"/>
                <a:gd name="T75" fmla="*/ 880 h 1008"/>
                <a:gd name="T76" fmla="*/ 13 w 1077"/>
                <a:gd name="T77" fmla="*/ 861 h 1008"/>
                <a:gd name="T78" fmla="*/ 27 w 1077"/>
                <a:gd name="T79" fmla="*/ 843 h 1008"/>
                <a:gd name="T80" fmla="*/ 44 w 1077"/>
                <a:gd name="T81" fmla="*/ 829 h 1008"/>
                <a:gd name="T82" fmla="*/ 442 w 1077"/>
                <a:gd name="T83" fmla="*/ 571 h 1008"/>
                <a:gd name="T84" fmla="*/ 442 w 1077"/>
                <a:gd name="T85" fmla="*/ 97 h 1008"/>
                <a:gd name="T86" fmla="*/ 444 w 1077"/>
                <a:gd name="T87" fmla="*/ 74 h 1008"/>
                <a:gd name="T88" fmla="*/ 451 w 1077"/>
                <a:gd name="T89" fmla="*/ 54 h 1008"/>
                <a:gd name="T90" fmla="*/ 463 w 1077"/>
                <a:gd name="T91" fmla="*/ 36 h 1008"/>
                <a:gd name="T92" fmla="*/ 478 w 1077"/>
                <a:gd name="T93" fmla="*/ 22 h 1008"/>
                <a:gd name="T94" fmla="*/ 496 w 1077"/>
                <a:gd name="T95" fmla="*/ 10 h 1008"/>
                <a:gd name="T96" fmla="*/ 517 w 1077"/>
                <a:gd name="T97" fmla="*/ 3 h 1008"/>
                <a:gd name="T98" fmla="*/ 538 w 1077"/>
                <a:gd name="T99" fmla="*/ 0 h 1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77" h="1008">
                  <a:moveTo>
                    <a:pt x="538" y="0"/>
                  </a:moveTo>
                  <a:lnTo>
                    <a:pt x="560" y="3"/>
                  </a:lnTo>
                  <a:lnTo>
                    <a:pt x="581" y="10"/>
                  </a:lnTo>
                  <a:lnTo>
                    <a:pt x="599" y="22"/>
                  </a:lnTo>
                  <a:lnTo>
                    <a:pt x="614" y="36"/>
                  </a:lnTo>
                  <a:lnTo>
                    <a:pt x="626" y="54"/>
                  </a:lnTo>
                  <a:lnTo>
                    <a:pt x="633" y="74"/>
                  </a:lnTo>
                  <a:lnTo>
                    <a:pt x="635" y="97"/>
                  </a:lnTo>
                  <a:lnTo>
                    <a:pt x="635" y="571"/>
                  </a:lnTo>
                  <a:lnTo>
                    <a:pt x="1033" y="829"/>
                  </a:lnTo>
                  <a:lnTo>
                    <a:pt x="1050" y="843"/>
                  </a:lnTo>
                  <a:lnTo>
                    <a:pt x="1064" y="860"/>
                  </a:lnTo>
                  <a:lnTo>
                    <a:pt x="1072" y="880"/>
                  </a:lnTo>
                  <a:lnTo>
                    <a:pt x="1077" y="900"/>
                  </a:lnTo>
                  <a:lnTo>
                    <a:pt x="1077" y="922"/>
                  </a:lnTo>
                  <a:lnTo>
                    <a:pt x="1071" y="943"/>
                  </a:lnTo>
                  <a:lnTo>
                    <a:pt x="1061" y="963"/>
                  </a:lnTo>
                  <a:lnTo>
                    <a:pt x="1049" y="978"/>
                  </a:lnTo>
                  <a:lnTo>
                    <a:pt x="1034" y="991"/>
                  </a:lnTo>
                  <a:lnTo>
                    <a:pt x="1017" y="1000"/>
                  </a:lnTo>
                  <a:lnTo>
                    <a:pt x="999" y="1006"/>
                  </a:lnTo>
                  <a:lnTo>
                    <a:pt x="980" y="1008"/>
                  </a:lnTo>
                  <a:lnTo>
                    <a:pt x="961" y="1006"/>
                  </a:lnTo>
                  <a:lnTo>
                    <a:pt x="944" y="1000"/>
                  </a:lnTo>
                  <a:lnTo>
                    <a:pt x="927" y="992"/>
                  </a:lnTo>
                  <a:lnTo>
                    <a:pt x="538" y="739"/>
                  </a:lnTo>
                  <a:lnTo>
                    <a:pt x="150" y="992"/>
                  </a:lnTo>
                  <a:lnTo>
                    <a:pt x="129" y="1001"/>
                  </a:lnTo>
                  <a:lnTo>
                    <a:pt x="108" y="1006"/>
                  </a:lnTo>
                  <a:lnTo>
                    <a:pt x="87" y="1006"/>
                  </a:lnTo>
                  <a:lnTo>
                    <a:pt x="66" y="1001"/>
                  </a:lnTo>
                  <a:lnTo>
                    <a:pt x="46" y="992"/>
                  </a:lnTo>
                  <a:lnTo>
                    <a:pt x="29" y="979"/>
                  </a:lnTo>
                  <a:lnTo>
                    <a:pt x="15" y="963"/>
                  </a:lnTo>
                  <a:lnTo>
                    <a:pt x="5" y="943"/>
                  </a:lnTo>
                  <a:lnTo>
                    <a:pt x="0" y="922"/>
                  </a:lnTo>
                  <a:lnTo>
                    <a:pt x="0" y="901"/>
                  </a:lnTo>
                  <a:lnTo>
                    <a:pt x="5" y="880"/>
                  </a:lnTo>
                  <a:lnTo>
                    <a:pt x="13" y="861"/>
                  </a:lnTo>
                  <a:lnTo>
                    <a:pt x="27" y="843"/>
                  </a:lnTo>
                  <a:lnTo>
                    <a:pt x="44" y="829"/>
                  </a:lnTo>
                  <a:lnTo>
                    <a:pt x="442" y="571"/>
                  </a:lnTo>
                  <a:lnTo>
                    <a:pt x="442" y="97"/>
                  </a:lnTo>
                  <a:lnTo>
                    <a:pt x="444" y="74"/>
                  </a:lnTo>
                  <a:lnTo>
                    <a:pt x="451" y="54"/>
                  </a:lnTo>
                  <a:lnTo>
                    <a:pt x="463" y="36"/>
                  </a:lnTo>
                  <a:lnTo>
                    <a:pt x="478" y="22"/>
                  </a:lnTo>
                  <a:lnTo>
                    <a:pt x="496" y="10"/>
                  </a:lnTo>
                  <a:lnTo>
                    <a:pt x="517" y="3"/>
                  </a:lnTo>
                  <a:lnTo>
                    <a:pt x="5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5" name="Freeform 888"/>
            <p:cNvSpPr>
              <a:spLocks/>
            </p:cNvSpPr>
            <p:nvPr/>
          </p:nvSpPr>
          <p:spPr bwMode="auto">
            <a:xfrm>
              <a:off x="1193801" y="2865438"/>
              <a:ext cx="76200" cy="119062"/>
            </a:xfrm>
            <a:custGeom>
              <a:avLst/>
              <a:gdLst>
                <a:gd name="T0" fmla="*/ 433 w 867"/>
                <a:gd name="T1" fmla="*/ 2 h 1354"/>
                <a:gd name="T2" fmla="*/ 478 w 867"/>
                <a:gd name="T3" fmla="*/ 12 h 1354"/>
                <a:gd name="T4" fmla="*/ 512 w 867"/>
                <a:gd name="T5" fmla="*/ 28 h 1354"/>
                <a:gd name="T6" fmla="*/ 535 w 867"/>
                <a:gd name="T7" fmla="*/ 45 h 1354"/>
                <a:gd name="T8" fmla="*/ 547 w 867"/>
                <a:gd name="T9" fmla="*/ 55 h 1354"/>
                <a:gd name="T10" fmla="*/ 581 w 867"/>
                <a:gd name="T11" fmla="*/ 56 h 1354"/>
                <a:gd name="T12" fmla="*/ 639 w 867"/>
                <a:gd name="T13" fmla="*/ 69 h 1354"/>
                <a:gd name="T14" fmla="*/ 685 w 867"/>
                <a:gd name="T15" fmla="*/ 99 h 1354"/>
                <a:gd name="T16" fmla="*/ 720 w 867"/>
                <a:gd name="T17" fmla="*/ 144 h 1354"/>
                <a:gd name="T18" fmla="*/ 745 w 867"/>
                <a:gd name="T19" fmla="*/ 202 h 1354"/>
                <a:gd name="T20" fmla="*/ 760 w 867"/>
                <a:gd name="T21" fmla="*/ 270 h 1354"/>
                <a:gd name="T22" fmla="*/ 767 w 867"/>
                <a:gd name="T23" fmla="*/ 347 h 1354"/>
                <a:gd name="T24" fmla="*/ 765 w 867"/>
                <a:gd name="T25" fmla="*/ 430 h 1354"/>
                <a:gd name="T26" fmla="*/ 760 w 867"/>
                <a:gd name="T27" fmla="*/ 513 h 1354"/>
                <a:gd name="T28" fmla="*/ 763 w 867"/>
                <a:gd name="T29" fmla="*/ 582 h 1354"/>
                <a:gd name="T30" fmla="*/ 777 w 867"/>
                <a:gd name="T31" fmla="*/ 636 h 1354"/>
                <a:gd name="T32" fmla="*/ 796 w 867"/>
                <a:gd name="T33" fmla="*/ 676 h 1354"/>
                <a:gd name="T34" fmla="*/ 817 w 867"/>
                <a:gd name="T35" fmla="*/ 705 h 1354"/>
                <a:gd name="T36" fmla="*/ 838 w 867"/>
                <a:gd name="T37" fmla="*/ 724 h 1354"/>
                <a:gd name="T38" fmla="*/ 855 w 867"/>
                <a:gd name="T39" fmla="*/ 735 h 1354"/>
                <a:gd name="T40" fmla="*/ 865 w 867"/>
                <a:gd name="T41" fmla="*/ 739 h 1354"/>
                <a:gd name="T42" fmla="*/ 842 w 867"/>
                <a:gd name="T43" fmla="*/ 759 h 1354"/>
                <a:gd name="T44" fmla="*/ 787 w 867"/>
                <a:gd name="T45" fmla="*/ 790 h 1354"/>
                <a:gd name="T46" fmla="*/ 727 w 867"/>
                <a:gd name="T47" fmla="*/ 809 h 1354"/>
                <a:gd name="T48" fmla="*/ 671 w 867"/>
                <a:gd name="T49" fmla="*/ 818 h 1354"/>
                <a:gd name="T50" fmla="*/ 625 w 867"/>
                <a:gd name="T51" fmla="*/ 821 h 1354"/>
                <a:gd name="T52" fmla="*/ 599 w 867"/>
                <a:gd name="T53" fmla="*/ 822 h 1354"/>
                <a:gd name="T54" fmla="*/ 596 w 867"/>
                <a:gd name="T55" fmla="*/ 881 h 1354"/>
                <a:gd name="T56" fmla="*/ 435 w 867"/>
                <a:gd name="T57" fmla="*/ 1354 h 1354"/>
                <a:gd name="T58" fmla="*/ 274 w 867"/>
                <a:gd name="T59" fmla="*/ 823 h 1354"/>
                <a:gd name="T60" fmla="*/ 193 w 867"/>
                <a:gd name="T61" fmla="*/ 819 h 1354"/>
                <a:gd name="T62" fmla="*/ 127 w 867"/>
                <a:gd name="T63" fmla="*/ 806 h 1354"/>
                <a:gd name="T64" fmla="*/ 77 w 867"/>
                <a:gd name="T65" fmla="*/ 790 h 1354"/>
                <a:gd name="T66" fmla="*/ 41 w 867"/>
                <a:gd name="T67" fmla="*/ 771 h 1354"/>
                <a:gd name="T68" fmla="*/ 18 w 867"/>
                <a:gd name="T69" fmla="*/ 753 h 1354"/>
                <a:gd name="T70" fmla="*/ 4 w 867"/>
                <a:gd name="T71" fmla="*/ 740 h 1354"/>
                <a:gd name="T72" fmla="*/ 0 w 867"/>
                <a:gd name="T73" fmla="*/ 735 h 1354"/>
                <a:gd name="T74" fmla="*/ 4 w 867"/>
                <a:gd name="T75" fmla="*/ 735 h 1354"/>
                <a:gd name="T76" fmla="*/ 15 w 867"/>
                <a:gd name="T77" fmla="*/ 731 h 1354"/>
                <a:gd name="T78" fmla="*/ 31 w 867"/>
                <a:gd name="T79" fmla="*/ 723 h 1354"/>
                <a:gd name="T80" fmla="*/ 50 w 867"/>
                <a:gd name="T81" fmla="*/ 706 h 1354"/>
                <a:gd name="T82" fmla="*/ 69 w 867"/>
                <a:gd name="T83" fmla="*/ 678 h 1354"/>
                <a:gd name="T84" fmla="*/ 88 w 867"/>
                <a:gd name="T85" fmla="*/ 639 h 1354"/>
                <a:gd name="T86" fmla="*/ 103 w 867"/>
                <a:gd name="T87" fmla="*/ 583 h 1354"/>
                <a:gd name="T88" fmla="*/ 112 w 867"/>
                <a:gd name="T89" fmla="*/ 509 h 1354"/>
                <a:gd name="T90" fmla="*/ 113 w 867"/>
                <a:gd name="T91" fmla="*/ 414 h 1354"/>
                <a:gd name="T92" fmla="*/ 116 w 867"/>
                <a:gd name="T93" fmla="*/ 317 h 1354"/>
                <a:gd name="T94" fmla="*/ 129 w 867"/>
                <a:gd name="T95" fmla="*/ 238 h 1354"/>
                <a:gd name="T96" fmla="*/ 149 w 867"/>
                <a:gd name="T97" fmla="*/ 175 h 1354"/>
                <a:gd name="T98" fmla="*/ 174 w 867"/>
                <a:gd name="T99" fmla="*/ 125 h 1354"/>
                <a:gd name="T100" fmla="*/ 202 w 867"/>
                <a:gd name="T101" fmla="*/ 88 h 1354"/>
                <a:gd name="T102" fmla="*/ 232 w 867"/>
                <a:gd name="T103" fmla="*/ 62 h 1354"/>
                <a:gd name="T104" fmla="*/ 261 w 867"/>
                <a:gd name="T105" fmla="*/ 43 h 1354"/>
                <a:gd name="T106" fmla="*/ 287 w 867"/>
                <a:gd name="T107" fmla="*/ 29 h 1354"/>
                <a:gd name="T108" fmla="*/ 308 w 867"/>
                <a:gd name="T109" fmla="*/ 20 h 1354"/>
                <a:gd name="T110" fmla="*/ 377 w 867"/>
                <a:gd name="T111" fmla="*/ 3 h 1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67" h="1354">
                  <a:moveTo>
                    <a:pt x="406" y="0"/>
                  </a:moveTo>
                  <a:lnTo>
                    <a:pt x="433" y="2"/>
                  </a:lnTo>
                  <a:lnTo>
                    <a:pt x="457" y="5"/>
                  </a:lnTo>
                  <a:lnTo>
                    <a:pt x="478" y="12"/>
                  </a:lnTo>
                  <a:lnTo>
                    <a:pt x="497" y="20"/>
                  </a:lnTo>
                  <a:lnTo>
                    <a:pt x="512" y="28"/>
                  </a:lnTo>
                  <a:lnTo>
                    <a:pt x="525" y="36"/>
                  </a:lnTo>
                  <a:lnTo>
                    <a:pt x="535" y="45"/>
                  </a:lnTo>
                  <a:lnTo>
                    <a:pt x="543" y="51"/>
                  </a:lnTo>
                  <a:lnTo>
                    <a:pt x="547" y="55"/>
                  </a:lnTo>
                  <a:lnTo>
                    <a:pt x="548" y="56"/>
                  </a:lnTo>
                  <a:lnTo>
                    <a:pt x="581" y="56"/>
                  </a:lnTo>
                  <a:lnTo>
                    <a:pt x="612" y="60"/>
                  </a:lnTo>
                  <a:lnTo>
                    <a:pt x="639" y="69"/>
                  </a:lnTo>
                  <a:lnTo>
                    <a:pt x="662" y="82"/>
                  </a:lnTo>
                  <a:lnTo>
                    <a:pt x="685" y="99"/>
                  </a:lnTo>
                  <a:lnTo>
                    <a:pt x="704" y="120"/>
                  </a:lnTo>
                  <a:lnTo>
                    <a:pt x="720" y="144"/>
                  </a:lnTo>
                  <a:lnTo>
                    <a:pt x="733" y="172"/>
                  </a:lnTo>
                  <a:lnTo>
                    <a:pt x="745" y="202"/>
                  </a:lnTo>
                  <a:lnTo>
                    <a:pt x="753" y="235"/>
                  </a:lnTo>
                  <a:lnTo>
                    <a:pt x="760" y="270"/>
                  </a:lnTo>
                  <a:lnTo>
                    <a:pt x="764" y="308"/>
                  </a:lnTo>
                  <a:lnTo>
                    <a:pt x="767" y="347"/>
                  </a:lnTo>
                  <a:lnTo>
                    <a:pt x="767" y="387"/>
                  </a:lnTo>
                  <a:lnTo>
                    <a:pt x="765" y="430"/>
                  </a:lnTo>
                  <a:lnTo>
                    <a:pt x="762" y="472"/>
                  </a:lnTo>
                  <a:lnTo>
                    <a:pt x="760" y="513"/>
                  </a:lnTo>
                  <a:lnTo>
                    <a:pt x="760" y="550"/>
                  </a:lnTo>
                  <a:lnTo>
                    <a:pt x="763" y="582"/>
                  </a:lnTo>
                  <a:lnTo>
                    <a:pt x="769" y="612"/>
                  </a:lnTo>
                  <a:lnTo>
                    <a:pt x="777" y="636"/>
                  </a:lnTo>
                  <a:lnTo>
                    <a:pt x="785" y="658"/>
                  </a:lnTo>
                  <a:lnTo>
                    <a:pt x="796" y="676"/>
                  </a:lnTo>
                  <a:lnTo>
                    <a:pt x="806" y="692"/>
                  </a:lnTo>
                  <a:lnTo>
                    <a:pt x="817" y="705"/>
                  </a:lnTo>
                  <a:lnTo>
                    <a:pt x="828" y="715"/>
                  </a:lnTo>
                  <a:lnTo>
                    <a:pt x="838" y="724"/>
                  </a:lnTo>
                  <a:lnTo>
                    <a:pt x="847" y="729"/>
                  </a:lnTo>
                  <a:lnTo>
                    <a:pt x="855" y="735"/>
                  </a:lnTo>
                  <a:lnTo>
                    <a:pt x="861" y="737"/>
                  </a:lnTo>
                  <a:lnTo>
                    <a:pt x="865" y="739"/>
                  </a:lnTo>
                  <a:lnTo>
                    <a:pt x="867" y="739"/>
                  </a:lnTo>
                  <a:lnTo>
                    <a:pt x="842" y="759"/>
                  </a:lnTo>
                  <a:lnTo>
                    <a:pt x="816" y="776"/>
                  </a:lnTo>
                  <a:lnTo>
                    <a:pt x="787" y="790"/>
                  </a:lnTo>
                  <a:lnTo>
                    <a:pt x="757" y="800"/>
                  </a:lnTo>
                  <a:lnTo>
                    <a:pt x="727" y="809"/>
                  </a:lnTo>
                  <a:lnTo>
                    <a:pt x="698" y="814"/>
                  </a:lnTo>
                  <a:lnTo>
                    <a:pt x="671" y="818"/>
                  </a:lnTo>
                  <a:lnTo>
                    <a:pt x="647" y="820"/>
                  </a:lnTo>
                  <a:lnTo>
                    <a:pt x="625" y="821"/>
                  </a:lnTo>
                  <a:lnTo>
                    <a:pt x="610" y="822"/>
                  </a:lnTo>
                  <a:lnTo>
                    <a:pt x="599" y="822"/>
                  </a:lnTo>
                  <a:lnTo>
                    <a:pt x="596" y="822"/>
                  </a:lnTo>
                  <a:lnTo>
                    <a:pt x="596" y="881"/>
                  </a:lnTo>
                  <a:lnTo>
                    <a:pt x="596" y="885"/>
                  </a:lnTo>
                  <a:lnTo>
                    <a:pt x="435" y="1354"/>
                  </a:lnTo>
                  <a:lnTo>
                    <a:pt x="274" y="884"/>
                  </a:lnTo>
                  <a:lnTo>
                    <a:pt x="274" y="823"/>
                  </a:lnTo>
                  <a:lnTo>
                    <a:pt x="232" y="822"/>
                  </a:lnTo>
                  <a:lnTo>
                    <a:pt x="193" y="819"/>
                  </a:lnTo>
                  <a:lnTo>
                    <a:pt x="158" y="814"/>
                  </a:lnTo>
                  <a:lnTo>
                    <a:pt x="127" y="806"/>
                  </a:lnTo>
                  <a:lnTo>
                    <a:pt x="101" y="798"/>
                  </a:lnTo>
                  <a:lnTo>
                    <a:pt x="77" y="790"/>
                  </a:lnTo>
                  <a:lnTo>
                    <a:pt x="58" y="780"/>
                  </a:lnTo>
                  <a:lnTo>
                    <a:pt x="41" y="771"/>
                  </a:lnTo>
                  <a:lnTo>
                    <a:pt x="28" y="761"/>
                  </a:lnTo>
                  <a:lnTo>
                    <a:pt x="18" y="753"/>
                  </a:lnTo>
                  <a:lnTo>
                    <a:pt x="10" y="745"/>
                  </a:lnTo>
                  <a:lnTo>
                    <a:pt x="4" y="740"/>
                  </a:lnTo>
                  <a:lnTo>
                    <a:pt x="1" y="736"/>
                  </a:lnTo>
                  <a:lnTo>
                    <a:pt x="0" y="735"/>
                  </a:lnTo>
                  <a:lnTo>
                    <a:pt x="1" y="735"/>
                  </a:lnTo>
                  <a:lnTo>
                    <a:pt x="4" y="735"/>
                  </a:lnTo>
                  <a:lnTo>
                    <a:pt x="10" y="733"/>
                  </a:lnTo>
                  <a:lnTo>
                    <a:pt x="15" y="731"/>
                  </a:lnTo>
                  <a:lnTo>
                    <a:pt x="23" y="727"/>
                  </a:lnTo>
                  <a:lnTo>
                    <a:pt x="31" y="723"/>
                  </a:lnTo>
                  <a:lnTo>
                    <a:pt x="40" y="715"/>
                  </a:lnTo>
                  <a:lnTo>
                    <a:pt x="50" y="706"/>
                  </a:lnTo>
                  <a:lnTo>
                    <a:pt x="59" y="694"/>
                  </a:lnTo>
                  <a:lnTo>
                    <a:pt x="69" y="678"/>
                  </a:lnTo>
                  <a:lnTo>
                    <a:pt x="78" y="660"/>
                  </a:lnTo>
                  <a:lnTo>
                    <a:pt x="88" y="639"/>
                  </a:lnTo>
                  <a:lnTo>
                    <a:pt x="95" y="613"/>
                  </a:lnTo>
                  <a:lnTo>
                    <a:pt x="103" y="583"/>
                  </a:lnTo>
                  <a:lnTo>
                    <a:pt x="108" y="548"/>
                  </a:lnTo>
                  <a:lnTo>
                    <a:pt x="112" y="509"/>
                  </a:lnTo>
                  <a:lnTo>
                    <a:pt x="113" y="464"/>
                  </a:lnTo>
                  <a:lnTo>
                    <a:pt x="113" y="414"/>
                  </a:lnTo>
                  <a:lnTo>
                    <a:pt x="114" y="363"/>
                  </a:lnTo>
                  <a:lnTo>
                    <a:pt x="116" y="317"/>
                  </a:lnTo>
                  <a:lnTo>
                    <a:pt x="122" y="275"/>
                  </a:lnTo>
                  <a:lnTo>
                    <a:pt x="129" y="238"/>
                  </a:lnTo>
                  <a:lnTo>
                    <a:pt x="139" y="204"/>
                  </a:lnTo>
                  <a:lnTo>
                    <a:pt x="149" y="175"/>
                  </a:lnTo>
                  <a:lnTo>
                    <a:pt x="161" y="148"/>
                  </a:lnTo>
                  <a:lnTo>
                    <a:pt x="174" y="125"/>
                  </a:lnTo>
                  <a:lnTo>
                    <a:pt x="187" y="105"/>
                  </a:lnTo>
                  <a:lnTo>
                    <a:pt x="202" y="88"/>
                  </a:lnTo>
                  <a:lnTo>
                    <a:pt x="217" y="73"/>
                  </a:lnTo>
                  <a:lnTo>
                    <a:pt x="232" y="62"/>
                  </a:lnTo>
                  <a:lnTo>
                    <a:pt x="247" y="51"/>
                  </a:lnTo>
                  <a:lnTo>
                    <a:pt x="261" y="43"/>
                  </a:lnTo>
                  <a:lnTo>
                    <a:pt x="274" y="35"/>
                  </a:lnTo>
                  <a:lnTo>
                    <a:pt x="287" y="29"/>
                  </a:lnTo>
                  <a:lnTo>
                    <a:pt x="298" y="25"/>
                  </a:lnTo>
                  <a:lnTo>
                    <a:pt x="308" y="20"/>
                  </a:lnTo>
                  <a:lnTo>
                    <a:pt x="344" y="10"/>
                  </a:lnTo>
                  <a:lnTo>
                    <a:pt x="377" y="3"/>
                  </a:lnTo>
                  <a:lnTo>
                    <a:pt x="4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6" name="Freeform 889"/>
            <p:cNvSpPr>
              <a:spLocks/>
            </p:cNvSpPr>
            <p:nvPr/>
          </p:nvSpPr>
          <p:spPr bwMode="auto">
            <a:xfrm>
              <a:off x="1179513" y="2947988"/>
              <a:ext cx="104775" cy="39687"/>
            </a:xfrm>
            <a:custGeom>
              <a:avLst/>
              <a:gdLst>
                <a:gd name="T0" fmla="*/ 372 w 1185"/>
                <a:gd name="T1" fmla="*/ 0 h 457"/>
                <a:gd name="T2" fmla="*/ 306 w 1185"/>
                <a:gd name="T3" fmla="*/ 189 h 457"/>
                <a:gd name="T4" fmla="*/ 395 w 1185"/>
                <a:gd name="T5" fmla="*/ 182 h 457"/>
                <a:gd name="T6" fmla="*/ 592 w 1185"/>
                <a:gd name="T7" fmla="*/ 425 h 457"/>
                <a:gd name="T8" fmla="*/ 790 w 1185"/>
                <a:gd name="T9" fmla="*/ 182 h 457"/>
                <a:gd name="T10" fmla="*/ 879 w 1185"/>
                <a:gd name="T11" fmla="*/ 190 h 457"/>
                <a:gd name="T12" fmla="*/ 815 w 1185"/>
                <a:gd name="T13" fmla="*/ 1 h 457"/>
                <a:gd name="T14" fmla="*/ 849 w 1185"/>
                <a:gd name="T15" fmla="*/ 19 h 457"/>
                <a:gd name="T16" fmla="*/ 1052 w 1185"/>
                <a:gd name="T17" fmla="*/ 120 h 457"/>
                <a:gd name="T18" fmla="*/ 1077 w 1185"/>
                <a:gd name="T19" fmla="*/ 135 h 457"/>
                <a:gd name="T20" fmla="*/ 1099 w 1185"/>
                <a:gd name="T21" fmla="*/ 153 h 457"/>
                <a:gd name="T22" fmla="*/ 1118 w 1185"/>
                <a:gd name="T23" fmla="*/ 174 h 457"/>
                <a:gd name="T24" fmla="*/ 1134 w 1185"/>
                <a:gd name="T25" fmla="*/ 198 h 457"/>
                <a:gd name="T26" fmla="*/ 1145 w 1185"/>
                <a:gd name="T27" fmla="*/ 225 h 457"/>
                <a:gd name="T28" fmla="*/ 1153 w 1185"/>
                <a:gd name="T29" fmla="*/ 253 h 457"/>
                <a:gd name="T30" fmla="*/ 1185 w 1185"/>
                <a:gd name="T31" fmla="*/ 432 h 457"/>
                <a:gd name="T32" fmla="*/ 1185 w 1185"/>
                <a:gd name="T33" fmla="*/ 441 h 457"/>
                <a:gd name="T34" fmla="*/ 1180 w 1185"/>
                <a:gd name="T35" fmla="*/ 449 h 457"/>
                <a:gd name="T36" fmla="*/ 1174 w 1185"/>
                <a:gd name="T37" fmla="*/ 455 h 457"/>
                <a:gd name="T38" fmla="*/ 1164 w 1185"/>
                <a:gd name="T39" fmla="*/ 457 h 457"/>
                <a:gd name="T40" fmla="*/ 21 w 1185"/>
                <a:gd name="T41" fmla="*/ 457 h 457"/>
                <a:gd name="T42" fmla="*/ 12 w 1185"/>
                <a:gd name="T43" fmla="*/ 455 h 457"/>
                <a:gd name="T44" fmla="*/ 5 w 1185"/>
                <a:gd name="T45" fmla="*/ 449 h 457"/>
                <a:gd name="T46" fmla="*/ 0 w 1185"/>
                <a:gd name="T47" fmla="*/ 441 h 457"/>
                <a:gd name="T48" fmla="*/ 0 w 1185"/>
                <a:gd name="T49" fmla="*/ 432 h 457"/>
                <a:gd name="T50" fmla="*/ 32 w 1185"/>
                <a:gd name="T51" fmla="*/ 253 h 457"/>
                <a:gd name="T52" fmla="*/ 40 w 1185"/>
                <a:gd name="T53" fmla="*/ 225 h 457"/>
                <a:gd name="T54" fmla="*/ 51 w 1185"/>
                <a:gd name="T55" fmla="*/ 198 h 457"/>
                <a:gd name="T56" fmla="*/ 66 w 1185"/>
                <a:gd name="T57" fmla="*/ 174 h 457"/>
                <a:gd name="T58" fmla="*/ 85 w 1185"/>
                <a:gd name="T59" fmla="*/ 153 h 457"/>
                <a:gd name="T60" fmla="*/ 107 w 1185"/>
                <a:gd name="T61" fmla="*/ 135 h 457"/>
                <a:gd name="T62" fmla="*/ 133 w 1185"/>
                <a:gd name="T63" fmla="*/ 120 h 457"/>
                <a:gd name="T64" fmla="*/ 332 w 1185"/>
                <a:gd name="T65" fmla="*/ 21 h 457"/>
                <a:gd name="T66" fmla="*/ 372 w 1185"/>
                <a:gd name="T67" fmla="*/ 0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5" h="457">
                  <a:moveTo>
                    <a:pt x="372" y="0"/>
                  </a:moveTo>
                  <a:lnTo>
                    <a:pt x="306" y="189"/>
                  </a:lnTo>
                  <a:lnTo>
                    <a:pt x="395" y="182"/>
                  </a:lnTo>
                  <a:lnTo>
                    <a:pt x="592" y="425"/>
                  </a:lnTo>
                  <a:lnTo>
                    <a:pt x="790" y="182"/>
                  </a:lnTo>
                  <a:lnTo>
                    <a:pt x="879" y="190"/>
                  </a:lnTo>
                  <a:lnTo>
                    <a:pt x="815" y="1"/>
                  </a:lnTo>
                  <a:lnTo>
                    <a:pt x="849" y="19"/>
                  </a:lnTo>
                  <a:lnTo>
                    <a:pt x="1052" y="120"/>
                  </a:lnTo>
                  <a:lnTo>
                    <a:pt x="1077" y="135"/>
                  </a:lnTo>
                  <a:lnTo>
                    <a:pt x="1099" y="153"/>
                  </a:lnTo>
                  <a:lnTo>
                    <a:pt x="1118" y="174"/>
                  </a:lnTo>
                  <a:lnTo>
                    <a:pt x="1134" y="198"/>
                  </a:lnTo>
                  <a:lnTo>
                    <a:pt x="1145" y="225"/>
                  </a:lnTo>
                  <a:lnTo>
                    <a:pt x="1153" y="253"/>
                  </a:lnTo>
                  <a:lnTo>
                    <a:pt x="1185" y="432"/>
                  </a:lnTo>
                  <a:lnTo>
                    <a:pt x="1185" y="441"/>
                  </a:lnTo>
                  <a:lnTo>
                    <a:pt x="1180" y="449"/>
                  </a:lnTo>
                  <a:lnTo>
                    <a:pt x="1174" y="455"/>
                  </a:lnTo>
                  <a:lnTo>
                    <a:pt x="1164" y="457"/>
                  </a:lnTo>
                  <a:lnTo>
                    <a:pt x="21" y="457"/>
                  </a:lnTo>
                  <a:lnTo>
                    <a:pt x="12" y="455"/>
                  </a:lnTo>
                  <a:lnTo>
                    <a:pt x="5" y="449"/>
                  </a:lnTo>
                  <a:lnTo>
                    <a:pt x="0" y="441"/>
                  </a:lnTo>
                  <a:lnTo>
                    <a:pt x="0" y="432"/>
                  </a:lnTo>
                  <a:lnTo>
                    <a:pt x="32" y="253"/>
                  </a:lnTo>
                  <a:lnTo>
                    <a:pt x="40" y="225"/>
                  </a:lnTo>
                  <a:lnTo>
                    <a:pt x="51" y="198"/>
                  </a:lnTo>
                  <a:lnTo>
                    <a:pt x="66" y="174"/>
                  </a:lnTo>
                  <a:lnTo>
                    <a:pt x="85" y="153"/>
                  </a:lnTo>
                  <a:lnTo>
                    <a:pt x="107" y="135"/>
                  </a:lnTo>
                  <a:lnTo>
                    <a:pt x="133" y="120"/>
                  </a:lnTo>
                  <a:lnTo>
                    <a:pt x="332" y="21"/>
                  </a:lnTo>
                  <a:lnTo>
                    <a:pt x="3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7" name="Freeform 890"/>
            <p:cNvSpPr>
              <a:spLocks/>
            </p:cNvSpPr>
            <p:nvPr/>
          </p:nvSpPr>
          <p:spPr bwMode="auto">
            <a:xfrm>
              <a:off x="1295401" y="3043238"/>
              <a:ext cx="76200" cy="119062"/>
            </a:xfrm>
            <a:custGeom>
              <a:avLst/>
              <a:gdLst>
                <a:gd name="T0" fmla="*/ 433 w 867"/>
                <a:gd name="T1" fmla="*/ 1 h 1353"/>
                <a:gd name="T2" fmla="*/ 479 w 867"/>
                <a:gd name="T3" fmla="*/ 11 h 1353"/>
                <a:gd name="T4" fmla="*/ 513 w 867"/>
                <a:gd name="T5" fmla="*/ 28 h 1353"/>
                <a:gd name="T6" fmla="*/ 536 w 867"/>
                <a:gd name="T7" fmla="*/ 44 h 1353"/>
                <a:gd name="T8" fmla="*/ 548 w 867"/>
                <a:gd name="T9" fmla="*/ 54 h 1353"/>
                <a:gd name="T10" fmla="*/ 581 w 867"/>
                <a:gd name="T11" fmla="*/ 55 h 1353"/>
                <a:gd name="T12" fmla="*/ 639 w 867"/>
                <a:gd name="T13" fmla="*/ 68 h 1353"/>
                <a:gd name="T14" fmla="*/ 685 w 867"/>
                <a:gd name="T15" fmla="*/ 99 h 1353"/>
                <a:gd name="T16" fmla="*/ 720 w 867"/>
                <a:gd name="T17" fmla="*/ 143 h 1353"/>
                <a:gd name="T18" fmla="*/ 744 w 867"/>
                <a:gd name="T19" fmla="*/ 201 h 1353"/>
                <a:gd name="T20" fmla="*/ 760 w 867"/>
                <a:gd name="T21" fmla="*/ 270 h 1353"/>
                <a:gd name="T22" fmla="*/ 768 w 867"/>
                <a:gd name="T23" fmla="*/ 346 h 1353"/>
                <a:gd name="T24" fmla="*/ 766 w 867"/>
                <a:gd name="T25" fmla="*/ 429 h 1353"/>
                <a:gd name="T26" fmla="*/ 760 w 867"/>
                <a:gd name="T27" fmla="*/ 513 h 1353"/>
                <a:gd name="T28" fmla="*/ 763 w 867"/>
                <a:gd name="T29" fmla="*/ 582 h 1353"/>
                <a:gd name="T30" fmla="*/ 777 w 867"/>
                <a:gd name="T31" fmla="*/ 635 h 1353"/>
                <a:gd name="T32" fmla="*/ 795 w 867"/>
                <a:gd name="T33" fmla="*/ 676 h 1353"/>
                <a:gd name="T34" fmla="*/ 817 w 867"/>
                <a:gd name="T35" fmla="*/ 704 h 1353"/>
                <a:gd name="T36" fmla="*/ 839 w 867"/>
                <a:gd name="T37" fmla="*/ 723 h 1353"/>
                <a:gd name="T38" fmla="*/ 855 w 867"/>
                <a:gd name="T39" fmla="*/ 734 h 1353"/>
                <a:gd name="T40" fmla="*/ 865 w 867"/>
                <a:gd name="T41" fmla="*/ 738 h 1353"/>
                <a:gd name="T42" fmla="*/ 843 w 867"/>
                <a:gd name="T43" fmla="*/ 759 h 1353"/>
                <a:gd name="T44" fmla="*/ 788 w 867"/>
                <a:gd name="T45" fmla="*/ 789 h 1353"/>
                <a:gd name="T46" fmla="*/ 727 w 867"/>
                <a:gd name="T47" fmla="*/ 808 h 1353"/>
                <a:gd name="T48" fmla="*/ 671 w 867"/>
                <a:gd name="T49" fmla="*/ 817 h 1353"/>
                <a:gd name="T50" fmla="*/ 626 w 867"/>
                <a:gd name="T51" fmla="*/ 822 h 1353"/>
                <a:gd name="T52" fmla="*/ 599 w 867"/>
                <a:gd name="T53" fmla="*/ 822 h 1353"/>
                <a:gd name="T54" fmla="*/ 596 w 867"/>
                <a:gd name="T55" fmla="*/ 880 h 1353"/>
                <a:gd name="T56" fmla="*/ 435 w 867"/>
                <a:gd name="T57" fmla="*/ 1353 h 1353"/>
                <a:gd name="T58" fmla="*/ 275 w 867"/>
                <a:gd name="T59" fmla="*/ 823 h 1353"/>
                <a:gd name="T60" fmla="*/ 193 w 867"/>
                <a:gd name="T61" fmla="*/ 818 h 1353"/>
                <a:gd name="T62" fmla="*/ 127 w 867"/>
                <a:gd name="T63" fmla="*/ 806 h 1353"/>
                <a:gd name="T64" fmla="*/ 78 w 867"/>
                <a:gd name="T65" fmla="*/ 789 h 1353"/>
                <a:gd name="T66" fmla="*/ 42 w 867"/>
                <a:gd name="T67" fmla="*/ 770 h 1353"/>
                <a:gd name="T68" fmla="*/ 17 w 867"/>
                <a:gd name="T69" fmla="*/ 752 h 1353"/>
                <a:gd name="T70" fmla="*/ 5 w 867"/>
                <a:gd name="T71" fmla="*/ 739 h 1353"/>
                <a:gd name="T72" fmla="*/ 0 w 867"/>
                <a:gd name="T73" fmla="*/ 734 h 1353"/>
                <a:gd name="T74" fmla="*/ 5 w 867"/>
                <a:gd name="T75" fmla="*/ 734 h 1353"/>
                <a:gd name="T76" fmla="*/ 15 w 867"/>
                <a:gd name="T77" fmla="*/ 731 h 1353"/>
                <a:gd name="T78" fmla="*/ 31 w 867"/>
                <a:gd name="T79" fmla="*/ 722 h 1353"/>
                <a:gd name="T80" fmla="*/ 50 w 867"/>
                <a:gd name="T81" fmla="*/ 705 h 1353"/>
                <a:gd name="T82" fmla="*/ 69 w 867"/>
                <a:gd name="T83" fmla="*/ 679 h 1353"/>
                <a:gd name="T84" fmla="*/ 88 w 867"/>
                <a:gd name="T85" fmla="*/ 638 h 1353"/>
                <a:gd name="T86" fmla="*/ 103 w 867"/>
                <a:gd name="T87" fmla="*/ 582 h 1353"/>
                <a:gd name="T88" fmla="*/ 112 w 867"/>
                <a:gd name="T89" fmla="*/ 508 h 1353"/>
                <a:gd name="T90" fmla="*/ 114 w 867"/>
                <a:gd name="T91" fmla="*/ 413 h 1353"/>
                <a:gd name="T92" fmla="*/ 117 w 867"/>
                <a:gd name="T93" fmla="*/ 316 h 1353"/>
                <a:gd name="T94" fmla="*/ 130 w 867"/>
                <a:gd name="T95" fmla="*/ 237 h 1353"/>
                <a:gd name="T96" fmla="*/ 150 w 867"/>
                <a:gd name="T97" fmla="*/ 174 h 1353"/>
                <a:gd name="T98" fmla="*/ 174 w 867"/>
                <a:gd name="T99" fmla="*/ 125 h 1353"/>
                <a:gd name="T100" fmla="*/ 203 w 867"/>
                <a:gd name="T101" fmla="*/ 87 h 1353"/>
                <a:gd name="T102" fmla="*/ 232 w 867"/>
                <a:gd name="T103" fmla="*/ 61 h 1353"/>
                <a:gd name="T104" fmla="*/ 261 w 867"/>
                <a:gd name="T105" fmla="*/ 42 h 1353"/>
                <a:gd name="T106" fmla="*/ 287 w 867"/>
                <a:gd name="T107" fmla="*/ 29 h 1353"/>
                <a:gd name="T108" fmla="*/ 308 w 867"/>
                <a:gd name="T109" fmla="*/ 21 h 1353"/>
                <a:gd name="T110" fmla="*/ 376 w 867"/>
                <a:gd name="T111" fmla="*/ 3 h 1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67" h="1353">
                  <a:moveTo>
                    <a:pt x="407" y="0"/>
                  </a:moveTo>
                  <a:lnTo>
                    <a:pt x="433" y="1"/>
                  </a:lnTo>
                  <a:lnTo>
                    <a:pt x="458" y="6"/>
                  </a:lnTo>
                  <a:lnTo>
                    <a:pt x="479" y="11"/>
                  </a:lnTo>
                  <a:lnTo>
                    <a:pt x="497" y="19"/>
                  </a:lnTo>
                  <a:lnTo>
                    <a:pt x="513" y="28"/>
                  </a:lnTo>
                  <a:lnTo>
                    <a:pt x="525" y="36"/>
                  </a:lnTo>
                  <a:lnTo>
                    <a:pt x="536" y="44"/>
                  </a:lnTo>
                  <a:lnTo>
                    <a:pt x="543" y="50"/>
                  </a:lnTo>
                  <a:lnTo>
                    <a:pt x="548" y="54"/>
                  </a:lnTo>
                  <a:lnTo>
                    <a:pt x="549" y="56"/>
                  </a:lnTo>
                  <a:lnTo>
                    <a:pt x="581" y="55"/>
                  </a:lnTo>
                  <a:lnTo>
                    <a:pt x="612" y="60"/>
                  </a:lnTo>
                  <a:lnTo>
                    <a:pt x="639" y="68"/>
                  </a:lnTo>
                  <a:lnTo>
                    <a:pt x="663" y="81"/>
                  </a:lnTo>
                  <a:lnTo>
                    <a:pt x="685" y="99"/>
                  </a:lnTo>
                  <a:lnTo>
                    <a:pt x="704" y="119"/>
                  </a:lnTo>
                  <a:lnTo>
                    <a:pt x="720" y="143"/>
                  </a:lnTo>
                  <a:lnTo>
                    <a:pt x="734" y="171"/>
                  </a:lnTo>
                  <a:lnTo>
                    <a:pt x="744" y="201"/>
                  </a:lnTo>
                  <a:lnTo>
                    <a:pt x="754" y="234"/>
                  </a:lnTo>
                  <a:lnTo>
                    <a:pt x="760" y="270"/>
                  </a:lnTo>
                  <a:lnTo>
                    <a:pt x="764" y="307"/>
                  </a:lnTo>
                  <a:lnTo>
                    <a:pt x="768" y="346"/>
                  </a:lnTo>
                  <a:lnTo>
                    <a:pt x="768" y="387"/>
                  </a:lnTo>
                  <a:lnTo>
                    <a:pt x="766" y="429"/>
                  </a:lnTo>
                  <a:lnTo>
                    <a:pt x="762" y="472"/>
                  </a:lnTo>
                  <a:lnTo>
                    <a:pt x="760" y="513"/>
                  </a:lnTo>
                  <a:lnTo>
                    <a:pt x="760" y="550"/>
                  </a:lnTo>
                  <a:lnTo>
                    <a:pt x="763" y="582"/>
                  </a:lnTo>
                  <a:lnTo>
                    <a:pt x="770" y="611"/>
                  </a:lnTo>
                  <a:lnTo>
                    <a:pt x="777" y="635"/>
                  </a:lnTo>
                  <a:lnTo>
                    <a:pt x="786" y="658"/>
                  </a:lnTo>
                  <a:lnTo>
                    <a:pt x="795" y="676"/>
                  </a:lnTo>
                  <a:lnTo>
                    <a:pt x="806" y="691"/>
                  </a:lnTo>
                  <a:lnTo>
                    <a:pt x="817" y="704"/>
                  </a:lnTo>
                  <a:lnTo>
                    <a:pt x="828" y="715"/>
                  </a:lnTo>
                  <a:lnTo>
                    <a:pt x="839" y="723"/>
                  </a:lnTo>
                  <a:lnTo>
                    <a:pt x="847" y="729"/>
                  </a:lnTo>
                  <a:lnTo>
                    <a:pt x="855" y="734"/>
                  </a:lnTo>
                  <a:lnTo>
                    <a:pt x="861" y="736"/>
                  </a:lnTo>
                  <a:lnTo>
                    <a:pt x="865" y="738"/>
                  </a:lnTo>
                  <a:lnTo>
                    <a:pt x="867" y="738"/>
                  </a:lnTo>
                  <a:lnTo>
                    <a:pt x="843" y="759"/>
                  </a:lnTo>
                  <a:lnTo>
                    <a:pt x="816" y="775"/>
                  </a:lnTo>
                  <a:lnTo>
                    <a:pt x="788" y="789"/>
                  </a:lnTo>
                  <a:lnTo>
                    <a:pt x="757" y="799"/>
                  </a:lnTo>
                  <a:lnTo>
                    <a:pt x="727" y="808"/>
                  </a:lnTo>
                  <a:lnTo>
                    <a:pt x="699" y="813"/>
                  </a:lnTo>
                  <a:lnTo>
                    <a:pt x="671" y="817"/>
                  </a:lnTo>
                  <a:lnTo>
                    <a:pt x="647" y="819"/>
                  </a:lnTo>
                  <a:lnTo>
                    <a:pt x="626" y="822"/>
                  </a:lnTo>
                  <a:lnTo>
                    <a:pt x="610" y="822"/>
                  </a:lnTo>
                  <a:lnTo>
                    <a:pt x="599" y="822"/>
                  </a:lnTo>
                  <a:lnTo>
                    <a:pt x="596" y="822"/>
                  </a:lnTo>
                  <a:lnTo>
                    <a:pt x="596" y="880"/>
                  </a:lnTo>
                  <a:lnTo>
                    <a:pt x="596" y="884"/>
                  </a:lnTo>
                  <a:lnTo>
                    <a:pt x="435" y="1353"/>
                  </a:lnTo>
                  <a:lnTo>
                    <a:pt x="275" y="883"/>
                  </a:lnTo>
                  <a:lnTo>
                    <a:pt x="275" y="823"/>
                  </a:lnTo>
                  <a:lnTo>
                    <a:pt x="232" y="822"/>
                  </a:lnTo>
                  <a:lnTo>
                    <a:pt x="193" y="818"/>
                  </a:lnTo>
                  <a:lnTo>
                    <a:pt x="158" y="813"/>
                  </a:lnTo>
                  <a:lnTo>
                    <a:pt x="127" y="806"/>
                  </a:lnTo>
                  <a:lnTo>
                    <a:pt x="101" y="797"/>
                  </a:lnTo>
                  <a:lnTo>
                    <a:pt x="78" y="789"/>
                  </a:lnTo>
                  <a:lnTo>
                    <a:pt x="59" y="779"/>
                  </a:lnTo>
                  <a:lnTo>
                    <a:pt x="42" y="770"/>
                  </a:lnTo>
                  <a:lnTo>
                    <a:pt x="28" y="760"/>
                  </a:lnTo>
                  <a:lnTo>
                    <a:pt x="17" y="752"/>
                  </a:lnTo>
                  <a:lnTo>
                    <a:pt x="10" y="744"/>
                  </a:lnTo>
                  <a:lnTo>
                    <a:pt x="5" y="739"/>
                  </a:lnTo>
                  <a:lnTo>
                    <a:pt x="2" y="735"/>
                  </a:lnTo>
                  <a:lnTo>
                    <a:pt x="0" y="734"/>
                  </a:lnTo>
                  <a:lnTo>
                    <a:pt x="2" y="734"/>
                  </a:lnTo>
                  <a:lnTo>
                    <a:pt x="5" y="734"/>
                  </a:lnTo>
                  <a:lnTo>
                    <a:pt x="10" y="733"/>
                  </a:lnTo>
                  <a:lnTo>
                    <a:pt x="15" y="731"/>
                  </a:lnTo>
                  <a:lnTo>
                    <a:pt x="23" y="727"/>
                  </a:lnTo>
                  <a:lnTo>
                    <a:pt x="31" y="722"/>
                  </a:lnTo>
                  <a:lnTo>
                    <a:pt x="41" y="715"/>
                  </a:lnTo>
                  <a:lnTo>
                    <a:pt x="50" y="705"/>
                  </a:lnTo>
                  <a:lnTo>
                    <a:pt x="60" y="693"/>
                  </a:lnTo>
                  <a:lnTo>
                    <a:pt x="69" y="679"/>
                  </a:lnTo>
                  <a:lnTo>
                    <a:pt x="79" y="660"/>
                  </a:lnTo>
                  <a:lnTo>
                    <a:pt x="88" y="638"/>
                  </a:lnTo>
                  <a:lnTo>
                    <a:pt x="96" y="612"/>
                  </a:lnTo>
                  <a:lnTo>
                    <a:pt x="103" y="582"/>
                  </a:lnTo>
                  <a:lnTo>
                    <a:pt x="108" y="547"/>
                  </a:lnTo>
                  <a:lnTo>
                    <a:pt x="112" y="508"/>
                  </a:lnTo>
                  <a:lnTo>
                    <a:pt x="114" y="463"/>
                  </a:lnTo>
                  <a:lnTo>
                    <a:pt x="114" y="413"/>
                  </a:lnTo>
                  <a:lnTo>
                    <a:pt x="115" y="362"/>
                  </a:lnTo>
                  <a:lnTo>
                    <a:pt x="117" y="316"/>
                  </a:lnTo>
                  <a:lnTo>
                    <a:pt x="122" y="274"/>
                  </a:lnTo>
                  <a:lnTo>
                    <a:pt x="130" y="237"/>
                  </a:lnTo>
                  <a:lnTo>
                    <a:pt x="138" y="204"/>
                  </a:lnTo>
                  <a:lnTo>
                    <a:pt x="150" y="174"/>
                  </a:lnTo>
                  <a:lnTo>
                    <a:pt x="161" y="147"/>
                  </a:lnTo>
                  <a:lnTo>
                    <a:pt x="174" y="125"/>
                  </a:lnTo>
                  <a:lnTo>
                    <a:pt x="188" y="105"/>
                  </a:lnTo>
                  <a:lnTo>
                    <a:pt x="203" y="87"/>
                  </a:lnTo>
                  <a:lnTo>
                    <a:pt x="217" y="72"/>
                  </a:lnTo>
                  <a:lnTo>
                    <a:pt x="232" y="61"/>
                  </a:lnTo>
                  <a:lnTo>
                    <a:pt x="247" y="50"/>
                  </a:lnTo>
                  <a:lnTo>
                    <a:pt x="261" y="42"/>
                  </a:lnTo>
                  <a:lnTo>
                    <a:pt x="275" y="34"/>
                  </a:lnTo>
                  <a:lnTo>
                    <a:pt x="287" y="29"/>
                  </a:lnTo>
                  <a:lnTo>
                    <a:pt x="299" y="24"/>
                  </a:lnTo>
                  <a:lnTo>
                    <a:pt x="308" y="21"/>
                  </a:lnTo>
                  <a:lnTo>
                    <a:pt x="344" y="9"/>
                  </a:lnTo>
                  <a:lnTo>
                    <a:pt x="376" y="3"/>
                  </a:lnTo>
                  <a:lnTo>
                    <a:pt x="4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8" name="Freeform 891"/>
            <p:cNvSpPr>
              <a:spLocks/>
            </p:cNvSpPr>
            <p:nvPr/>
          </p:nvSpPr>
          <p:spPr bwMode="auto">
            <a:xfrm>
              <a:off x="1281113" y="3124200"/>
              <a:ext cx="104775" cy="39687"/>
            </a:xfrm>
            <a:custGeom>
              <a:avLst/>
              <a:gdLst>
                <a:gd name="T0" fmla="*/ 370 w 1183"/>
                <a:gd name="T1" fmla="*/ 0 h 456"/>
                <a:gd name="T2" fmla="*/ 305 w 1183"/>
                <a:gd name="T3" fmla="*/ 190 h 456"/>
                <a:gd name="T4" fmla="*/ 394 w 1183"/>
                <a:gd name="T5" fmla="*/ 182 h 456"/>
                <a:gd name="T6" fmla="*/ 590 w 1183"/>
                <a:gd name="T7" fmla="*/ 425 h 456"/>
                <a:gd name="T8" fmla="*/ 787 w 1183"/>
                <a:gd name="T9" fmla="*/ 182 h 456"/>
                <a:gd name="T10" fmla="*/ 876 w 1183"/>
                <a:gd name="T11" fmla="*/ 190 h 456"/>
                <a:gd name="T12" fmla="*/ 813 w 1183"/>
                <a:gd name="T13" fmla="*/ 0 h 456"/>
                <a:gd name="T14" fmla="*/ 847 w 1183"/>
                <a:gd name="T15" fmla="*/ 19 h 456"/>
                <a:gd name="T16" fmla="*/ 1050 w 1183"/>
                <a:gd name="T17" fmla="*/ 119 h 456"/>
                <a:gd name="T18" fmla="*/ 1075 w 1183"/>
                <a:gd name="T19" fmla="*/ 134 h 456"/>
                <a:gd name="T20" fmla="*/ 1096 w 1183"/>
                <a:gd name="T21" fmla="*/ 152 h 456"/>
                <a:gd name="T22" fmla="*/ 1115 w 1183"/>
                <a:gd name="T23" fmla="*/ 174 h 456"/>
                <a:gd name="T24" fmla="*/ 1131 w 1183"/>
                <a:gd name="T25" fmla="*/ 198 h 456"/>
                <a:gd name="T26" fmla="*/ 1143 w 1183"/>
                <a:gd name="T27" fmla="*/ 225 h 456"/>
                <a:gd name="T28" fmla="*/ 1150 w 1183"/>
                <a:gd name="T29" fmla="*/ 252 h 456"/>
                <a:gd name="T30" fmla="*/ 1183 w 1183"/>
                <a:gd name="T31" fmla="*/ 431 h 456"/>
                <a:gd name="T32" fmla="*/ 1182 w 1183"/>
                <a:gd name="T33" fmla="*/ 441 h 456"/>
                <a:gd name="T34" fmla="*/ 1179 w 1183"/>
                <a:gd name="T35" fmla="*/ 449 h 456"/>
                <a:gd name="T36" fmla="*/ 1171 w 1183"/>
                <a:gd name="T37" fmla="*/ 454 h 456"/>
                <a:gd name="T38" fmla="*/ 1163 w 1183"/>
                <a:gd name="T39" fmla="*/ 456 h 456"/>
                <a:gd name="T40" fmla="*/ 20 w 1183"/>
                <a:gd name="T41" fmla="*/ 456 h 456"/>
                <a:gd name="T42" fmla="*/ 12 w 1183"/>
                <a:gd name="T43" fmla="*/ 454 h 456"/>
                <a:gd name="T44" fmla="*/ 4 w 1183"/>
                <a:gd name="T45" fmla="*/ 449 h 456"/>
                <a:gd name="T46" fmla="*/ 0 w 1183"/>
                <a:gd name="T47" fmla="*/ 441 h 456"/>
                <a:gd name="T48" fmla="*/ 0 w 1183"/>
                <a:gd name="T49" fmla="*/ 431 h 456"/>
                <a:gd name="T50" fmla="*/ 32 w 1183"/>
                <a:gd name="T51" fmla="*/ 252 h 456"/>
                <a:gd name="T52" fmla="*/ 39 w 1183"/>
                <a:gd name="T53" fmla="*/ 225 h 456"/>
                <a:gd name="T54" fmla="*/ 51 w 1183"/>
                <a:gd name="T55" fmla="*/ 198 h 456"/>
                <a:gd name="T56" fmla="*/ 67 w 1183"/>
                <a:gd name="T57" fmla="*/ 174 h 456"/>
                <a:gd name="T58" fmla="*/ 86 w 1183"/>
                <a:gd name="T59" fmla="*/ 152 h 456"/>
                <a:gd name="T60" fmla="*/ 108 w 1183"/>
                <a:gd name="T61" fmla="*/ 134 h 456"/>
                <a:gd name="T62" fmla="*/ 132 w 1183"/>
                <a:gd name="T63" fmla="*/ 119 h 456"/>
                <a:gd name="T64" fmla="*/ 330 w 1183"/>
                <a:gd name="T65" fmla="*/ 22 h 456"/>
                <a:gd name="T66" fmla="*/ 370 w 1183"/>
                <a:gd name="T67" fmla="*/ 0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3" h="456">
                  <a:moveTo>
                    <a:pt x="370" y="0"/>
                  </a:moveTo>
                  <a:lnTo>
                    <a:pt x="305" y="190"/>
                  </a:lnTo>
                  <a:lnTo>
                    <a:pt x="394" y="182"/>
                  </a:lnTo>
                  <a:lnTo>
                    <a:pt x="590" y="425"/>
                  </a:lnTo>
                  <a:lnTo>
                    <a:pt x="787" y="182"/>
                  </a:lnTo>
                  <a:lnTo>
                    <a:pt x="876" y="190"/>
                  </a:lnTo>
                  <a:lnTo>
                    <a:pt x="813" y="0"/>
                  </a:lnTo>
                  <a:lnTo>
                    <a:pt x="847" y="19"/>
                  </a:lnTo>
                  <a:lnTo>
                    <a:pt x="1050" y="119"/>
                  </a:lnTo>
                  <a:lnTo>
                    <a:pt x="1075" y="134"/>
                  </a:lnTo>
                  <a:lnTo>
                    <a:pt x="1096" y="152"/>
                  </a:lnTo>
                  <a:lnTo>
                    <a:pt x="1115" y="174"/>
                  </a:lnTo>
                  <a:lnTo>
                    <a:pt x="1131" y="198"/>
                  </a:lnTo>
                  <a:lnTo>
                    <a:pt x="1143" y="225"/>
                  </a:lnTo>
                  <a:lnTo>
                    <a:pt x="1150" y="252"/>
                  </a:lnTo>
                  <a:lnTo>
                    <a:pt x="1183" y="431"/>
                  </a:lnTo>
                  <a:lnTo>
                    <a:pt x="1182" y="441"/>
                  </a:lnTo>
                  <a:lnTo>
                    <a:pt x="1179" y="449"/>
                  </a:lnTo>
                  <a:lnTo>
                    <a:pt x="1171" y="454"/>
                  </a:lnTo>
                  <a:lnTo>
                    <a:pt x="1163" y="456"/>
                  </a:lnTo>
                  <a:lnTo>
                    <a:pt x="20" y="456"/>
                  </a:lnTo>
                  <a:lnTo>
                    <a:pt x="12" y="454"/>
                  </a:lnTo>
                  <a:lnTo>
                    <a:pt x="4" y="449"/>
                  </a:lnTo>
                  <a:lnTo>
                    <a:pt x="0" y="441"/>
                  </a:lnTo>
                  <a:lnTo>
                    <a:pt x="0" y="431"/>
                  </a:lnTo>
                  <a:lnTo>
                    <a:pt x="32" y="252"/>
                  </a:lnTo>
                  <a:lnTo>
                    <a:pt x="39" y="225"/>
                  </a:lnTo>
                  <a:lnTo>
                    <a:pt x="51" y="198"/>
                  </a:lnTo>
                  <a:lnTo>
                    <a:pt x="67" y="174"/>
                  </a:lnTo>
                  <a:lnTo>
                    <a:pt x="86" y="152"/>
                  </a:lnTo>
                  <a:lnTo>
                    <a:pt x="108" y="134"/>
                  </a:lnTo>
                  <a:lnTo>
                    <a:pt x="132" y="119"/>
                  </a:lnTo>
                  <a:lnTo>
                    <a:pt x="330" y="22"/>
                  </a:lnTo>
                  <a:lnTo>
                    <a:pt x="3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9" name="Freeform 892"/>
            <p:cNvSpPr>
              <a:spLocks/>
            </p:cNvSpPr>
            <p:nvPr/>
          </p:nvSpPr>
          <p:spPr bwMode="auto">
            <a:xfrm>
              <a:off x="1092201" y="3043238"/>
              <a:ext cx="76200" cy="119062"/>
            </a:xfrm>
            <a:custGeom>
              <a:avLst/>
              <a:gdLst>
                <a:gd name="T0" fmla="*/ 432 w 865"/>
                <a:gd name="T1" fmla="*/ 1 h 1353"/>
                <a:gd name="T2" fmla="*/ 478 w 865"/>
                <a:gd name="T3" fmla="*/ 11 h 1353"/>
                <a:gd name="T4" fmla="*/ 512 w 865"/>
                <a:gd name="T5" fmla="*/ 28 h 1353"/>
                <a:gd name="T6" fmla="*/ 535 w 865"/>
                <a:gd name="T7" fmla="*/ 44 h 1353"/>
                <a:gd name="T8" fmla="*/ 546 w 865"/>
                <a:gd name="T9" fmla="*/ 54 h 1353"/>
                <a:gd name="T10" fmla="*/ 581 w 865"/>
                <a:gd name="T11" fmla="*/ 55 h 1353"/>
                <a:gd name="T12" fmla="*/ 638 w 865"/>
                <a:gd name="T13" fmla="*/ 68 h 1353"/>
                <a:gd name="T14" fmla="*/ 684 w 865"/>
                <a:gd name="T15" fmla="*/ 99 h 1353"/>
                <a:gd name="T16" fmla="*/ 719 w 865"/>
                <a:gd name="T17" fmla="*/ 143 h 1353"/>
                <a:gd name="T18" fmla="*/ 744 w 865"/>
                <a:gd name="T19" fmla="*/ 201 h 1353"/>
                <a:gd name="T20" fmla="*/ 759 w 865"/>
                <a:gd name="T21" fmla="*/ 270 h 1353"/>
                <a:gd name="T22" fmla="*/ 766 w 865"/>
                <a:gd name="T23" fmla="*/ 346 h 1353"/>
                <a:gd name="T24" fmla="*/ 765 w 865"/>
                <a:gd name="T25" fmla="*/ 429 h 1353"/>
                <a:gd name="T26" fmla="*/ 759 w 865"/>
                <a:gd name="T27" fmla="*/ 513 h 1353"/>
                <a:gd name="T28" fmla="*/ 763 w 865"/>
                <a:gd name="T29" fmla="*/ 582 h 1353"/>
                <a:gd name="T30" fmla="*/ 775 w 865"/>
                <a:gd name="T31" fmla="*/ 635 h 1353"/>
                <a:gd name="T32" fmla="*/ 794 w 865"/>
                <a:gd name="T33" fmla="*/ 676 h 1353"/>
                <a:gd name="T34" fmla="*/ 817 w 865"/>
                <a:gd name="T35" fmla="*/ 704 h 1353"/>
                <a:gd name="T36" fmla="*/ 837 w 865"/>
                <a:gd name="T37" fmla="*/ 723 h 1353"/>
                <a:gd name="T38" fmla="*/ 854 w 865"/>
                <a:gd name="T39" fmla="*/ 734 h 1353"/>
                <a:gd name="T40" fmla="*/ 864 w 865"/>
                <a:gd name="T41" fmla="*/ 738 h 1353"/>
                <a:gd name="T42" fmla="*/ 842 w 865"/>
                <a:gd name="T43" fmla="*/ 759 h 1353"/>
                <a:gd name="T44" fmla="*/ 786 w 865"/>
                <a:gd name="T45" fmla="*/ 789 h 1353"/>
                <a:gd name="T46" fmla="*/ 727 w 865"/>
                <a:gd name="T47" fmla="*/ 808 h 1353"/>
                <a:gd name="T48" fmla="*/ 671 w 865"/>
                <a:gd name="T49" fmla="*/ 817 h 1353"/>
                <a:gd name="T50" fmla="*/ 625 w 865"/>
                <a:gd name="T51" fmla="*/ 822 h 1353"/>
                <a:gd name="T52" fmla="*/ 599 w 865"/>
                <a:gd name="T53" fmla="*/ 822 h 1353"/>
                <a:gd name="T54" fmla="*/ 595 w 865"/>
                <a:gd name="T55" fmla="*/ 880 h 1353"/>
                <a:gd name="T56" fmla="*/ 435 w 865"/>
                <a:gd name="T57" fmla="*/ 1353 h 1353"/>
                <a:gd name="T58" fmla="*/ 274 w 865"/>
                <a:gd name="T59" fmla="*/ 823 h 1353"/>
                <a:gd name="T60" fmla="*/ 192 w 865"/>
                <a:gd name="T61" fmla="*/ 818 h 1353"/>
                <a:gd name="T62" fmla="*/ 127 w 865"/>
                <a:gd name="T63" fmla="*/ 806 h 1353"/>
                <a:gd name="T64" fmla="*/ 77 w 865"/>
                <a:gd name="T65" fmla="*/ 789 h 1353"/>
                <a:gd name="T66" fmla="*/ 41 w 865"/>
                <a:gd name="T67" fmla="*/ 770 h 1353"/>
                <a:gd name="T68" fmla="*/ 17 w 865"/>
                <a:gd name="T69" fmla="*/ 752 h 1353"/>
                <a:gd name="T70" fmla="*/ 4 w 865"/>
                <a:gd name="T71" fmla="*/ 739 h 1353"/>
                <a:gd name="T72" fmla="*/ 0 w 865"/>
                <a:gd name="T73" fmla="*/ 734 h 1353"/>
                <a:gd name="T74" fmla="*/ 4 w 865"/>
                <a:gd name="T75" fmla="*/ 734 h 1353"/>
                <a:gd name="T76" fmla="*/ 14 w 865"/>
                <a:gd name="T77" fmla="*/ 731 h 1353"/>
                <a:gd name="T78" fmla="*/ 30 w 865"/>
                <a:gd name="T79" fmla="*/ 722 h 1353"/>
                <a:gd name="T80" fmla="*/ 49 w 865"/>
                <a:gd name="T81" fmla="*/ 705 h 1353"/>
                <a:gd name="T82" fmla="*/ 68 w 865"/>
                <a:gd name="T83" fmla="*/ 679 h 1353"/>
                <a:gd name="T84" fmla="*/ 86 w 865"/>
                <a:gd name="T85" fmla="*/ 638 h 1353"/>
                <a:gd name="T86" fmla="*/ 101 w 865"/>
                <a:gd name="T87" fmla="*/ 582 h 1353"/>
                <a:gd name="T88" fmla="*/ 111 w 865"/>
                <a:gd name="T89" fmla="*/ 508 h 1353"/>
                <a:gd name="T90" fmla="*/ 113 w 865"/>
                <a:gd name="T91" fmla="*/ 413 h 1353"/>
                <a:gd name="T92" fmla="*/ 116 w 865"/>
                <a:gd name="T93" fmla="*/ 316 h 1353"/>
                <a:gd name="T94" fmla="*/ 129 w 865"/>
                <a:gd name="T95" fmla="*/ 237 h 1353"/>
                <a:gd name="T96" fmla="*/ 148 w 865"/>
                <a:gd name="T97" fmla="*/ 174 h 1353"/>
                <a:gd name="T98" fmla="*/ 173 w 865"/>
                <a:gd name="T99" fmla="*/ 125 h 1353"/>
                <a:gd name="T100" fmla="*/ 202 w 865"/>
                <a:gd name="T101" fmla="*/ 87 h 1353"/>
                <a:gd name="T102" fmla="*/ 231 w 865"/>
                <a:gd name="T103" fmla="*/ 61 h 1353"/>
                <a:gd name="T104" fmla="*/ 260 w 865"/>
                <a:gd name="T105" fmla="*/ 42 h 1353"/>
                <a:gd name="T106" fmla="*/ 286 w 865"/>
                <a:gd name="T107" fmla="*/ 29 h 1353"/>
                <a:gd name="T108" fmla="*/ 308 w 865"/>
                <a:gd name="T109" fmla="*/ 21 h 1353"/>
                <a:gd name="T110" fmla="*/ 375 w 865"/>
                <a:gd name="T111" fmla="*/ 3 h 1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65" h="1353">
                  <a:moveTo>
                    <a:pt x="405" y="0"/>
                  </a:moveTo>
                  <a:lnTo>
                    <a:pt x="432" y="1"/>
                  </a:lnTo>
                  <a:lnTo>
                    <a:pt x="457" y="6"/>
                  </a:lnTo>
                  <a:lnTo>
                    <a:pt x="478" y="11"/>
                  </a:lnTo>
                  <a:lnTo>
                    <a:pt x="496" y="19"/>
                  </a:lnTo>
                  <a:lnTo>
                    <a:pt x="512" y="28"/>
                  </a:lnTo>
                  <a:lnTo>
                    <a:pt x="525" y="36"/>
                  </a:lnTo>
                  <a:lnTo>
                    <a:pt x="535" y="44"/>
                  </a:lnTo>
                  <a:lnTo>
                    <a:pt x="541" y="50"/>
                  </a:lnTo>
                  <a:lnTo>
                    <a:pt x="546" y="54"/>
                  </a:lnTo>
                  <a:lnTo>
                    <a:pt x="548" y="56"/>
                  </a:lnTo>
                  <a:lnTo>
                    <a:pt x="581" y="55"/>
                  </a:lnTo>
                  <a:lnTo>
                    <a:pt x="611" y="60"/>
                  </a:lnTo>
                  <a:lnTo>
                    <a:pt x="638" y="68"/>
                  </a:lnTo>
                  <a:lnTo>
                    <a:pt x="662" y="81"/>
                  </a:lnTo>
                  <a:lnTo>
                    <a:pt x="684" y="99"/>
                  </a:lnTo>
                  <a:lnTo>
                    <a:pt x="702" y="119"/>
                  </a:lnTo>
                  <a:lnTo>
                    <a:pt x="719" y="143"/>
                  </a:lnTo>
                  <a:lnTo>
                    <a:pt x="733" y="171"/>
                  </a:lnTo>
                  <a:lnTo>
                    <a:pt x="744" y="201"/>
                  </a:lnTo>
                  <a:lnTo>
                    <a:pt x="753" y="234"/>
                  </a:lnTo>
                  <a:lnTo>
                    <a:pt x="759" y="270"/>
                  </a:lnTo>
                  <a:lnTo>
                    <a:pt x="764" y="307"/>
                  </a:lnTo>
                  <a:lnTo>
                    <a:pt x="766" y="346"/>
                  </a:lnTo>
                  <a:lnTo>
                    <a:pt x="767" y="387"/>
                  </a:lnTo>
                  <a:lnTo>
                    <a:pt x="765" y="429"/>
                  </a:lnTo>
                  <a:lnTo>
                    <a:pt x="762" y="472"/>
                  </a:lnTo>
                  <a:lnTo>
                    <a:pt x="759" y="513"/>
                  </a:lnTo>
                  <a:lnTo>
                    <a:pt x="759" y="550"/>
                  </a:lnTo>
                  <a:lnTo>
                    <a:pt x="763" y="582"/>
                  </a:lnTo>
                  <a:lnTo>
                    <a:pt x="768" y="611"/>
                  </a:lnTo>
                  <a:lnTo>
                    <a:pt x="775" y="635"/>
                  </a:lnTo>
                  <a:lnTo>
                    <a:pt x="785" y="658"/>
                  </a:lnTo>
                  <a:lnTo>
                    <a:pt x="794" y="676"/>
                  </a:lnTo>
                  <a:lnTo>
                    <a:pt x="805" y="691"/>
                  </a:lnTo>
                  <a:lnTo>
                    <a:pt x="817" y="704"/>
                  </a:lnTo>
                  <a:lnTo>
                    <a:pt x="827" y="715"/>
                  </a:lnTo>
                  <a:lnTo>
                    <a:pt x="837" y="723"/>
                  </a:lnTo>
                  <a:lnTo>
                    <a:pt x="846" y="729"/>
                  </a:lnTo>
                  <a:lnTo>
                    <a:pt x="854" y="734"/>
                  </a:lnTo>
                  <a:lnTo>
                    <a:pt x="860" y="736"/>
                  </a:lnTo>
                  <a:lnTo>
                    <a:pt x="864" y="738"/>
                  </a:lnTo>
                  <a:lnTo>
                    <a:pt x="865" y="738"/>
                  </a:lnTo>
                  <a:lnTo>
                    <a:pt x="842" y="759"/>
                  </a:lnTo>
                  <a:lnTo>
                    <a:pt x="816" y="775"/>
                  </a:lnTo>
                  <a:lnTo>
                    <a:pt x="786" y="789"/>
                  </a:lnTo>
                  <a:lnTo>
                    <a:pt x="756" y="799"/>
                  </a:lnTo>
                  <a:lnTo>
                    <a:pt x="727" y="808"/>
                  </a:lnTo>
                  <a:lnTo>
                    <a:pt x="697" y="813"/>
                  </a:lnTo>
                  <a:lnTo>
                    <a:pt x="671" y="817"/>
                  </a:lnTo>
                  <a:lnTo>
                    <a:pt x="645" y="819"/>
                  </a:lnTo>
                  <a:lnTo>
                    <a:pt x="625" y="822"/>
                  </a:lnTo>
                  <a:lnTo>
                    <a:pt x="609" y="822"/>
                  </a:lnTo>
                  <a:lnTo>
                    <a:pt x="599" y="822"/>
                  </a:lnTo>
                  <a:lnTo>
                    <a:pt x="595" y="822"/>
                  </a:lnTo>
                  <a:lnTo>
                    <a:pt x="595" y="880"/>
                  </a:lnTo>
                  <a:lnTo>
                    <a:pt x="595" y="884"/>
                  </a:lnTo>
                  <a:lnTo>
                    <a:pt x="435" y="1353"/>
                  </a:lnTo>
                  <a:lnTo>
                    <a:pt x="274" y="883"/>
                  </a:lnTo>
                  <a:lnTo>
                    <a:pt x="274" y="823"/>
                  </a:lnTo>
                  <a:lnTo>
                    <a:pt x="230" y="822"/>
                  </a:lnTo>
                  <a:lnTo>
                    <a:pt x="192" y="818"/>
                  </a:lnTo>
                  <a:lnTo>
                    <a:pt x="157" y="813"/>
                  </a:lnTo>
                  <a:lnTo>
                    <a:pt x="127" y="806"/>
                  </a:lnTo>
                  <a:lnTo>
                    <a:pt x="100" y="797"/>
                  </a:lnTo>
                  <a:lnTo>
                    <a:pt x="77" y="789"/>
                  </a:lnTo>
                  <a:lnTo>
                    <a:pt x="57" y="779"/>
                  </a:lnTo>
                  <a:lnTo>
                    <a:pt x="41" y="770"/>
                  </a:lnTo>
                  <a:lnTo>
                    <a:pt x="27" y="760"/>
                  </a:lnTo>
                  <a:lnTo>
                    <a:pt x="17" y="752"/>
                  </a:lnTo>
                  <a:lnTo>
                    <a:pt x="9" y="744"/>
                  </a:lnTo>
                  <a:lnTo>
                    <a:pt x="4" y="739"/>
                  </a:lnTo>
                  <a:lnTo>
                    <a:pt x="1" y="735"/>
                  </a:lnTo>
                  <a:lnTo>
                    <a:pt x="0" y="734"/>
                  </a:lnTo>
                  <a:lnTo>
                    <a:pt x="1" y="734"/>
                  </a:lnTo>
                  <a:lnTo>
                    <a:pt x="4" y="734"/>
                  </a:lnTo>
                  <a:lnTo>
                    <a:pt x="8" y="733"/>
                  </a:lnTo>
                  <a:lnTo>
                    <a:pt x="14" y="731"/>
                  </a:lnTo>
                  <a:lnTo>
                    <a:pt x="22" y="727"/>
                  </a:lnTo>
                  <a:lnTo>
                    <a:pt x="30" y="722"/>
                  </a:lnTo>
                  <a:lnTo>
                    <a:pt x="40" y="715"/>
                  </a:lnTo>
                  <a:lnTo>
                    <a:pt x="49" y="705"/>
                  </a:lnTo>
                  <a:lnTo>
                    <a:pt x="59" y="693"/>
                  </a:lnTo>
                  <a:lnTo>
                    <a:pt x="68" y="679"/>
                  </a:lnTo>
                  <a:lnTo>
                    <a:pt x="78" y="660"/>
                  </a:lnTo>
                  <a:lnTo>
                    <a:pt x="86" y="638"/>
                  </a:lnTo>
                  <a:lnTo>
                    <a:pt x="95" y="612"/>
                  </a:lnTo>
                  <a:lnTo>
                    <a:pt x="101" y="582"/>
                  </a:lnTo>
                  <a:lnTo>
                    <a:pt x="108" y="547"/>
                  </a:lnTo>
                  <a:lnTo>
                    <a:pt x="111" y="508"/>
                  </a:lnTo>
                  <a:lnTo>
                    <a:pt x="113" y="463"/>
                  </a:lnTo>
                  <a:lnTo>
                    <a:pt x="113" y="413"/>
                  </a:lnTo>
                  <a:lnTo>
                    <a:pt x="113" y="362"/>
                  </a:lnTo>
                  <a:lnTo>
                    <a:pt x="116" y="316"/>
                  </a:lnTo>
                  <a:lnTo>
                    <a:pt x="121" y="274"/>
                  </a:lnTo>
                  <a:lnTo>
                    <a:pt x="129" y="237"/>
                  </a:lnTo>
                  <a:lnTo>
                    <a:pt x="137" y="204"/>
                  </a:lnTo>
                  <a:lnTo>
                    <a:pt x="148" y="174"/>
                  </a:lnTo>
                  <a:lnTo>
                    <a:pt x="161" y="147"/>
                  </a:lnTo>
                  <a:lnTo>
                    <a:pt x="173" y="125"/>
                  </a:lnTo>
                  <a:lnTo>
                    <a:pt x="187" y="105"/>
                  </a:lnTo>
                  <a:lnTo>
                    <a:pt x="202" y="87"/>
                  </a:lnTo>
                  <a:lnTo>
                    <a:pt x="217" y="72"/>
                  </a:lnTo>
                  <a:lnTo>
                    <a:pt x="231" y="61"/>
                  </a:lnTo>
                  <a:lnTo>
                    <a:pt x="246" y="50"/>
                  </a:lnTo>
                  <a:lnTo>
                    <a:pt x="260" y="42"/>
                  </a:lnTo>
                  <a:lnTo>
                    <a:pt x="274" y="34"/>
                  </a:lnTo>
                  <a:lnTo>
                    <a:pt x="286" y="29"/>
                  </a:lnTo>
                  <a:lnTo>
                    <a:pt x="298" y="24"/>
                  </a:lnTo>
                  <a:lnTo>
                    <a:pt x="308" y="21"/>
                  </a:lnTo>
                  <a:lnTo>
                    <a:pt x="343" y="9"/>
                  </a:lnTo>
                  <a:lnTo>
                    <a:pt x="375" y="3"/>
                  </a:lnTo>
                  <a:lnTo>
                    <a:pt x="4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0" name="Freeform 893"/>
            <p:cNvSpPr>
              <a:spLocks/>
            </p:cNvSpPr>
            <p:nvPr/>
          </p:nvSpPr>
          <p:spPr bwMode="auto">
            <a:xfrm>
              <a:off x="1077913" y="3124200"/>
              <a:ext cx="104775" cy="39687"/>
            </a:xfrm>
            <a:custGeom>
              <a:avLst/>
              <a:gdLst>
                <a:gd name="T0" fmla="*/ 371 w 1184"/>
                <a:gd name="T1" fmla="*/ 0 h 456"/>
                <a:gd name="T2" fmla="*/ 306 w 1184"/>
                <a:gd name="T3" fmla="*/ 190 h 456"/>
                <a:gd name="T4" fmla="*/ 396 w 1184"/>
                <a:gd name="T5" fmla="*/ 182 h 456"/>
                <a:gd name="T6" fmla="*/ 593 w 1184"/>
                <a:gd name="T7" fmla="*/ 425 h 456"/>
                <a:gd name="T8" fmla="*/ 789 w 1184"/>
                <a:gd name="T9" fmla="*/ 182 h 456"/>
                <a:gd name="T10" fmla="*/ 878 w 1184"/>
                <a:gd name="T11" fmla="*/ 190 h 456"/>
                <a:gd name="T12" fmla="*/ 815 w 1184"/>
                <a:gd name="T13" fmla="*/ 0 h 456"/>
                <a:gd name="T14" fmla="*/ 849 w 1184"/>
                <a:gd name="T15" fmla="*/ 19 h 456"/>
                <a:gd name="T16" fmla="*/ 1053 w 1184"/>
                <a:gd name="T17" fmla="*/ 119 h 456"/>
                <a:gd name="T18" fmla="*/ 1077 w 1184"/>
                <a:gd name="T19" fmla="*/ 134 h 456"/>
                <a:gd name="T20" fmla="*/ 1099 w 1184"/>
                <a:gd name="T21" fmla="*/ 152 h 456"/>
                <a:gd name="T22" fmla="*/ 1118 w 1184"/>
                <a:gd name="T23" fmla="*/ 174 h 456"/>
                <a:gd name="T24" fmla="*/ 1133 w 1184"/>
                <a:gd name="T25" fmla="*/ 198 h 456"/>
                <a:gd name="T26" fmla="*/ 1145 w 1184"/>
                <a:gd name="T27" fmla="*/ 225 h 456"/>
                <a:gd name="T28" fmla="*/ 1153 w 1184"/>
                <a:gd name="T29" fmla="*/ 252 h 456"/>
                <a:gd name="T30" fmla="*/ 1184 w 1184"/>
                <a:gd name="T31" fmla="*/ 431 h 456"/>
                <a:gd name="T32" fmla="*/ 1184 w 1184"/>
                <a:gd name="T33" fmla="*/ 441 h 456"/>
                <a:gd name="T34" fmla="*/ 1180 w 1184"/>
                <a:gd name="T35" fmla="*/ 449 h 456"/>
                <a:gd name="T36" fmla="*/ 1174 w 1184"/>
                <a:gd name="T37" fmla="*/ 454 h 456"/>
                <a:gd name="T38" fmla="*/ 1164 w 1184"/>
                <a:gd name="T39" fmla="*/ 456 h 456"/>
                <a:gd name="T40" fmla="*/ 21 w 1184"/>
                <a:gd name="T41" fmla="*/ 456 h 456"/>
                <a:gd name="T42" fmla="*/ 12 w 1184"/>
                <a:gd name="T43" fmla="*/ 454 h 456"/>
                <a:gd name="T44" fmla="*/ 5 w 1184"/>
                <a:gd name="T45" fmla="*/ 449 h 456"/>
                <a:gd name="T46" fmla="*/ 1 w 1184"/>
                <a:gd name="T47" fmla="*/ 441 h 456"/>
                <a:gd name="T48" fmla="*/ 0 w 1184"/>
                <a:gd name="T49" fmla="*/ 431 h 456"/>
                <a:gd name="T50" fmla="*/ 33 w 1184"/>
                <a:gd name="T51" fmla="*/ 252 h 456"/>
                <a:gd name="T52" fmla="*/ 40 w 1184"/>
                <a:gd name="T53" fmla="*/ 225 h 456"/>
                <a:gd name="T54" fmla="*/ 52 w 1184"/>
                <a:gd name="T55" fmla="*/ 198 h 456"/>
                <a:gd name="T56" fmla="*/ 68 w 1184"/>
                <a:gd name="T57" fmla="*/ 174 h 456"/>
                <a:gd name="T58" fmla="*/ 87 w 1184"/>
                <a:gd name="T59" fmla="*/ 152 h 456"/>
                <a:gd name="T60" fmla="*/ 109 w 1184"/>
                <a:gd name="T61" fmla="*/ 134 h 456"/>
                <a:gd name="T62" fmla="*/ 134 w 1184"/>
                <a:gd name="T63" fmla="*/ 119 h 456"/>
                <a:gd name="T64" fmla="*/ 331 w 1184"/>
                <a:gd name="T65" fmla="*/ 22 h 456"/>
                <a:gd name="T66" fmla="*/ 371 w 1184"/>
                <a:gd name="T67" fmla="*/ 0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4" h="456">
                  <a:moveTo>
                    <a:pt x="371" y="0"/>
                  </a:moveTo>
                  <a:lnTo>
                    <a:pt x="306" y="190"/>
                  </a:lnTo>
                  <a:lnTo>
                    <a:pt x="396" y="182"/>
                  </a:lnTo>
                  <a:lnTo>
                    <a:pt x="593" y="425"/>
                  </a:lnTo>
                  <a:lnTo>
                    <a:pt x="789" y="182"/>
                  </a:lnTo>
                  <a:lnTo>
                    <a:pt x="878" y="190"/>
                  </a:lnTo>
                  <a:lnTo>
                    <a:pt x="815" y="0"/>
                  </a:lnTo>
                  <a:lnTo>
                    <a:pt x="849" y="19"/>
                  </a:lnTo>
                  <a:lnTo>
                    <a:pt x="1053" y="119"/>
                  </a:lnTo>
                  <a:lnTo>
                    <a:pt x="1077" y="134"/>
                  </a:lnTo>
                  <a:lnTo>
                    <a:pt x="1099" y="152"/>
                  </a:lnTo>
                  <a:lnTo>
                    <a:pt x="1118" y="174"/>
                  </a:lnTo>
                  <a:lnTo>
                    <a:pt x="1133" y="198"/>
                  </a:lnTo>
                  <a:lnTo>
                    <a:pt x="1145" y="225"/>
                  </a:lnTo>
                  <a:lnTo>
                    <a:pt x="1153" y="252"/>
                  </a:lnTo>
                  <a:lnTo>
                    <a:pt x="1184" y="431"/>
                  </a:lnTo>
                  <a:lnTo>
                    <a:pt x="1184" y="441"/>
                  </a:lnTo>
                  <a:lnTo>
                    <a:pt x="1180" y="449"/>
                  </a:lnTo>
                  <a:lnTo>
                    <a:pt x="1174" y="454"/>
                  </a:lnTo>
                  <a:lnTo>
                    <a:pt x="1164" y="456"/>
                  </a:lnTo>
                  <a:lnTo>
                    <a:pt x="21" y="456"/>
                  </a:lnTo>
                  <a:lnTo>
                    <a:pt x="12" y="454"/>
                  </a:lnTo>
                  <a:lnTo>
                    <a:pt x="5" y="449"/>
                  </a:lnTo>
                  <a:lnTo>
                    <a:pt x="1" y="441"/>
                  </a:lnTo>
                  <a:lnTo>
                    <a:pt x="0" y="431"/>
                  </a:lnTo>
                  <a:lnTo>
                    <a:pt x="33" y="252"/>
                  </a:lnTo>
                  <a:lnTo>
                    <a:pt x="40" y="225"/>
                  </a:lnTo>
                  <a:lnTo>
                    <a:pt x="52" y="198"/>
                  </a:lnTo>
                  <a:lnTo>
                    <a:pt x="68" y="174"/>
                  </a:lnTo>
                  <a:lnTo>
                    <a:pt x="87" y="152"/>
                  </a:lnTo>
                  <a:lnTo>
                    <a:pt x="109" y="134"/>
                  </a:lnTo>
                  <a:lnTo>
                    <a:pt x="134" y="119"/>
                  </a:lnTo>
                  <a:lnTo>
                    <a:pt x="331" y="22"/>
                  </a:lnTo>
                  <a:lnTo>
                    <a:pt x="3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49" name="Group 1748"/>
          <p:cNvGrpSpPr/>
          <p:nvPr/>
        </p:nvGrpSpPr>
        <p:grpSpPr>
          <a:xfrm>
            <a:off x="433388" y="3839845"/>
            <a:ext cx="290512" cy="252413"/>
            <a:chOff x="344488" y="2889250"/>
            <a:chExt cx="290512" cy="2524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054" name="Freeform 898"/>
            <p:cNvSpPr>
              <a:spLocks/>
            </p:cNvSpPr>
            <p:nvPr/>
          </p:nvSpPr>
          <p:spPr bwMode="auto">
            <a:xfrm>
              <a:off x="417513" y="2889250"/>
              <a:ext cx="41275" cy="41275"/>
            </a:xfrm>
            <a:custGeom>
              <a:avLst/>
              <a:gdLst>
                <a:gd name="T0" fmla="*/ 246 w 493"/>
                <a:gd name="T1" fmla="*/ 0 h 492"/>
                <a:gd name="T2" fmla="*/ 286 w 493"/>
                <a:gd name="T3" fmla="*/ 3 h 492"/>
                <a:gd name="T4" fmla="*/ 324 w 493"/>
                <a:gd name="T5" fmla="*/ 13 h 492"/>
                <a:gd name="T6" fmla="*/ 359 w 493"/>
                <a:gd name="T7" fmla="*/ 28 h 492"/>
                <a:gd name="T8" fmla="*/ 392 w 493"/>
                <a:gd name="T9" fmla="*/ 47 h 492"/>
                <a:gd name="T10" fmla="*/ 420 w 493"/>
                <a:gd name="T11" fmla="*/ 72 h 492"/>
                <a:gd name="T12" fmla="*/ 445 w 493"/>
                <a:gd name="T13" fmla="*/ 101 h 492"/>
                <a:gd name="T14" fmla="*/ 465 w 493"/>
                <a:gd name="T15" fmla="*/ 133 h 492"/>
                <a:gd name="T16" fmla="*/ 480 w 493"/>
                <a:gd name="T17" fmla="*/ 168 h 492"/>
                <a:gd name="T18" fmla="*/ 490 w 493"/>
                <a:gd name="T19" fmla="*/ 206 h 492"/>
                <a:gd name="T20" fmla="*/ 493 w 493"/>
                <a:gd name="T21" fmla="*/ 246 h 492"/>
                <a:gd name="T22" fmla="*/ 490 w 493"/>
                <a:gd name="T23" fmla="*/ 286 h 492"/>
                <a:gd name="T24" fmla="*/ 480 w 493"/>
                <a:gd name="T25" fmla="*/ 324 h 492"/>
                <a:gd name="T26" fmla="*/ 465 w 493"/>
                <a:gd name="T27" fmla="*/ 359 h 492"/>
                <a:gd name="T28" fmla="*/ 445 w 493"/>
                <a:gd name="T29" fmla="*/ 391 h 492"/>
                <a:gd name="T30" fmla="*/ 420 w 493"/>
                <a:gd name="T31" fmla="*/ 420 h 492"/>
                <a:gd name="T32" fmla="*/ 392 w 493"/>
                <a:gd name="T33" fmla="*/ 444 h 492"/>
                <a:gd name="T34" fmla="*/ 359 w 493"/>
                <a:gd name="T35" fmla="*/ 464 h 492"/>
                <a:gd name="T36" fmla="*/ 324 w 493"/>
                <a:gd name="T37" fmla="*/ 479 h 492"/>
                <a:gd name="T38" fmla="*/ 286 w 493"/>
                <a:gd name="T39" fmla="*/ 488 h 492"/>
                <a:gd name="T40" fmla="*/ 246 w 493"/>
                <a:gd name="T41" fmla="*/ 492 h 492"/>
                <a:gd name="T42" fmla="*/ 206 w 493"/>
                <a:gd name="T43" fmla="*/ 488 h 492"/>
                <a:gd name="T44" fmla="*/ 168 w 493"/>
                <a:gd name="T45" fmla="*/ 479 h 492"/>
                <a:gd name="T46" fmla="*/ 132 w 493"/>
                <a:gd name="T47" fmla="*/ 464 h 492"/>
                <a:gd name="T48" fmla="*/ 100 w 493"/>
                <a:gd name="T49" fmla="*/ 444 h 492"/>
                <a:gd name="T50" fmla="*/ 71 w 493"/>
                <a:gd name="T51" fmla="*/ 420 h 492"/>
                <a:gd name="T52" fmla="*/ 47 w 493"/>
                <a:gd name="T53" fmla="*/ 391 h 492"/>
                <a:gd name="T54" fmla="*/ 27 w 493"/>
                <a:gd name="T55" fmla="*/ 359 h 492"/>
                <a:gd name="T56" fmla="*/ 11 w 493"/>
                <a:gd name="T57" fmla="*/ 324 h 492"/>
                <a:gd name="T58" fmla="*/ 3 w 493"/>
                <a:gd name="T59" fmla="*/ 286 h 492"/>
                <a:gd name="T60" fmla="*/ 0 w 493"/>
                <a:gd name="T61" fmla="*/ 246 h 492"/>
                <a:gd name="T62" fmla="*/ 3 w 493"/>
                <a:gd name="T63" fmla="*/ 206 h 492"/>
                <a:gd name="T64" fmla="*/ 11 w 493"/>
                <a:gd name="T65" fmla="*/ 168 h 492"/>
                <a:gd name="T66" fmla="*/ 27 w 493"/>
                <a:gd name="T67" fmla="*/ 133 h 492"/>
                <a:gd name="T68" fmla="*/ 47 w 493"/>
                <a:gd name="T69" fmla="*/ 101 h 492"/>
                <a:gd name="T70" fmla="*/ 71 w 493"/>
                <a:gd name="T71" fmla="*/ 72 h 492"/>
                <a:gd name="T72" fmla="*/ 100 w 493"/>
                <a:gd name="T73" fmla="*/ 47 h 492"/>
                <a:gd name="T74" fmla="*/ 132 w 493"/>
                <a:gd name="T75" fmla="*/ 28 h 492"/>
                <a:gd name="T76" fmla="*/ 168 w 493"/>
                <a:gd name="T77" fmla="*/ 13 h 492"/>
                <a:gd name="T78" fmla="*/ 206 w 493"/>
                <a:gd name="T79" fmla="*/ 3 h 492"/>
                <a:gd name="T80" fmla="*/ 246 w 493"/>
                <a:gd name="T81" fmla="*/ 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93" h="492">
                  <a:moveTo>
                    <a:pt x="246" y="0"/>
                  </a:moveTo>
                  <a:lnTo>
                    <a:pt x="286" y="3"/>
                  </a:lnTo>
                  <a:lnTo>
                    <a:pt x="324" y="13"/>
                  </a:lnTo>
                  <a:lnTo>
                    <a:pt x="359" y="28"/>
                  </a:lnTo>
                  <a:lnTo>
                    <a:pt x="392" y="47"/>
                  </a:lnTo>
                  <a:lnTo>
                    <a:pt x="420" y="72"/>
                  </a:lnTo>
                  <a:lnTo>
                    <a:pt x="445" y="101"/>
                  </a:lnTo>
                  <a:lnTo>
                    <a:pt x="465" y="133"/>
                  </a:lnTo>
                  <a:lnTo>
                    <a:pt x="480" y="168"/>
                  </a:lnTo>
                  <a:lnTo>
                    <a:pt x="490" y="206"/>
                  </a:lnTo>
                  <a:lnTo>
                    <a:pt x="493" y="246"/>
                  </a:lnTo>
                  <a:lnTo>
                    <a:pt x="490" y="286"/>
                  </a:lnTo>
                  <a:lnTo>
                    <a:pt x="480" y="324"/>
                  </a:lnTo>
                  <a:lnTo>
                    <a:pt x="465" y="359"/>
                  </a:lnTo>
                  <a:lnTo>
                    <a:pt x="445" y="391"/>
                  </a:lnTo>
                  <a:lnTo>
                    <a:pt x="420" y="420"/>
                  </a:lnTo>
                  <a:lnTo>
                    <a:pt x="392" y="444"/>
                  </a:lnTo>
                  <a:lnTo>
                    <a:pt x="359" y="464"/>
                  </a:lnTo>
                  <a:lnTo>
                    <a:pt x="324" y="479"/>
                  </a:lnTo>
                  <a:lnTo>
                    <a:pt x="286" y="488"/>
                  </a:lnTo>
                  <a:lnTo>
                    <a:pt x="246" y="492"/>
                  </a:lnTo>
                  <a:lnTo>
                    <a:pt x="206" y="488"/>
                  </a:lnTo>
                  <a:lnTo>
                    <a:pt x="168" y="479"/>
                  </a:lnTo>
                  <a:lnTo>
                    <a:pt x="132" y="464"/>
                  </a:lnTo>
                  <a:lnTo>
                    <a:pt x="100" y="444"/>
                  </a:lnTo>
                  <a:lnTo>
                    <a:pt x="71" y="420"/>
                  </a:lnTo>
                  <a:lnTo>
                    <a:pt x="47" y="391"/>
                  </a:lnTo>
                  <a:lnTo>
                    <a:pt x="27" y="359"/>
                  </a:lnTo>
                  <a:lnTo>
                    <a:pt x="11" y="324"/>
                  </a:lnTo>
                  <a:lnTo>
                    <a:pt x="3" y="286"/>
                  </a:lnTo>
                  <a:lnTo>
                    <a:pt x="0" y="246"/>
                  </a:lnTo>
                  <a:lnTo>
                    <a:pt x="3" y="206"/>
                  </a:lnTo>
                  <a:lnTo>
                    <a:pt x="11" y="168"/>
                  </a:lnTo>
                  <a:lnTo>
                    <a:pt x="27" y="133"/>
                  </a:lnTo>
                  <a:lnTo>
                    <a:pt x="47" y="101"/>
                  </a:lnTo>
                  <a:lnTo>
                    <a:pt x="71" y="72"/>
                  </a:lnTo>
                  <a:lnTo>
                    <a:pt x="100" y="47"/>
                  </a:lnTo>
                  <a:lnTo>
                    <a:pt x="132" y="28"/>
                  </a:lnTo>
                  <a:lnTo>
                    <a:pt x="168" y="13"/>
                  </a:lnTo>
                  <a:lnTo>
                    <a:pt x="206" y="3"/>
                  </a:lnTo>
                  <a:lnTo>
                    <a:pt x="2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5" name="Freeform 899"/>
            <p:cNvSpPr>
              <a:spLocks noEditPoints="1"/>
            </p:cNvSpPr>
            <p:nvPr/>
          </p:nvSpPr>
          <p:spPr bwMode="auto">
            <a:xfrm>
              <a:off x="344488" y="2928938"/>
              <a:ext cx="290512" cy="212725"/>
            </a:xfrm>
            <a:custGeom>
              <a:avLst/>
              <a:gdLst>
                <a:gd name="T0" fmla="*/ 431 w 3477"/>
                <a:gd name="T1" fmla="*/ 2142 h 2534"/>
                <a:gd name="T2" fmla="*/ 941 w 3477"/>
                <a:gd name="T3" fmla="*/ 2154 h 2534"/>
                <a:gd name="T4" fmla="*/ 871 w 3477"/>
                <a:gd name="T5" fmla="*/ 1466 h 2534"/>
                <a:gd name="T6" fmla="*/ 785 w 3477"/>
                <a:gd name="T7" fmla="*/ 7 h 2534"/>
                <a:gd name="T8" fmla="*/ 818 w 3477"/>
                <a:gd name="T9" fmla="*/ 14 h 2534"/>
                <a:gd name="T10" fmla="*/ 915 w 3477"/>
                <a:gd name="T11" fmla="*/ 51 h 2534"/>
                <a:gd name="T12" fmla="*/ 1128 w 3477"/>
                <a:gd name="T13" fmla="*/ 135 h 2534"/>
                <a:gd name="T14" fmla="*/ 1209 w 3477"/>
                <a:gd name="T15" fmla="*/ 279 h 2534"/>
                <a:gd name="T16" fmla="*/ 1482 w 3477"/>
                <a:gd name="T17" fmla="*/ 696 h 2534"/>
                <a:gd name="T18" fmla="*/ 1597 w 3477"/>
                <a:gd name="T19" fmla="*/ 726 h 2534"/>
                <a:gd name="T20" fmla="*/ 1638 w 3477"/>
                <a:gd name="T21" fmla="*/ 740 h 2534"/>
                <a:gd name="T22" fmla="*/ 1686 w 3477"/>
                <a:gd name="T23" fmla="*/ 754 h 2534"/>
                <a:gd name="T24" fmla="*/ 1794 w 3477"/>
                <a:gd name="T25" fmla="*/ 813 h 2534"/>
                <a:gd name="T26" fmla="*/ 2027 w 3477"/>
                <a:gd name="T27" fmla="*/ 946 h 2534"/>
                <a:gd name="T28" fmla="*/ 2314 w 3477"/>
                <a:gd name="T29" fmla="*/ 724 h 2534"/>
                <a:gd name="T30" fmla="*/ 2525 w 3477"/>
                <a:gd name="T31" fmla="*/ 643 h 2534"/>
                <a:gd name="T32" fmla="*/ 2606 w 3477"/>
                <a:gd name="T33" fmla="*/ 614 h 2534"/>
                <a:gd name="T34" fmla="*/ 2635 w 3477"/>
                <a:gd name="T35" fmla="*/ 609 h 2534"/>
                <a:gd name="T36" fmla="*/ 3152 w 3477"/>
                <a:gd name="T37" fmla="*/ 936 h 2534"/>
                <a:gd name="T38" fmla="*/ 3477 w 3477"/>
                <a:gd name="T39" fmla="*/ 1404 h 2534"/>
                <a:gd name="T40" fmla="*/ 3412 w 3477"/>
                <a:gd name="T41" fmla="*/ 1510 h 2534"/>
                <a:gd name="T42" fmla="*/ 3289 w 3477"/>
                <a:gd name="T43" fmla="*/ 1491 h 2534"/>
                <a:gd name="T44" fmla="*/ 3291 w 3477"/>
                <a:gd name="T45" fmla="*/ 2332 h 2534"/>
                <a:gd name="T46" fmla="*/ 3289 w 3477"/>
                <a:gd name="T47" fmla="*/ 2476 h 2534"/>
                <a:gd name="T48" fmla="*/ 3155 w 3477"/>
                <a:gd name="T49" fmla="*/ 2530 h 2534"/>
                <a:gd name="T50" fmla="*/ 2755 w 3477"/>
                <a:gd name="T51" fmla="*/ 1981 h 2534"/>
                <a:gd name="T52" fmla="*/ 2480 w 3477"/>
                <a:gd name="T53" fmla="*/ 1863 h 2534"/>
                <a:gd name="T54" fmla="*/ 2251 w 3477"/>
                <a:gd name="T55" fmla="*/ 2525 h 2534"/>
                <a:gd name="T56" fmla="*/ 2109 w 3477"/>
                <a:gd name="T57" fmla="*/ 2489 h 2534"/>
                <a:gd name="T58" fmla="*/ 2239 w 3477"/>
                <a:gd name="T59" fmla="*/ 1755 h 2534"/>
                <a:gd name="T60" fmla="*/ 2291 w 3477"/>
                <a:gd name="T61" fmla="*/ 1131 h 2534"/>
                <a:gd name="T62" fmla="*/ 1989 w 3477"/>
                <a:gd name="T63" fmla="*/ 1178 h 2534"/>
                <a:gd name="T64" fmla="*/ 1751 w 3477"/>
                <a:gd name="T65" fmla="*/ 1046 h 2534"/>
                <a:gd name="T66" fmla="*/ 1619 w 3477"/>
                <a:gd name="T67" fmla="*/ 971 h 2534"/>
                <a:gd name="T68" fmla="*/ 1576 w 3477"/>
                <a:gd name="T69" fmla="*/ 947 h 2534"/>
                <a:gd name="T70" fmla="*/ 1570 w 3477"/>
                <a:gd name="T71" fmla="*/ 942 h 2534"/>
                <a:gd name="T72" fmla="*/ 1549 w 3477"/>
                <a:gd name="T73" fmla="*/ 942 h 2534"/>
                <a:gd name="T74" fmla="*/ 1486 w 3477"/>
                <a:gd name="T75" fmla="*/ 928 h 2534"/>
                <a:gd name="T76" fmla="*/ 1311 w 3477"/>
                <a:gd name="T77" fmla="*/ 883 h 2534"/>
                <a:gd name="T78" fmla="*/ 1059 w 3477"/>
                <a:gd name="T79" fmla="*/ 809 h 2534"/>
                <a:gd name="T80" fmla="*/ 918 w 3477"/>
                <a:gd name="T81" fmla="*/ 786 h 2534"/>
                <a:gd name="T82" fmla="*/ 921 w 3477"/>
                <a:gd name="T83" fmla="*/ 1059 h 2534"/>
                <a:gd name="T84" fmla="*/ 1128 w 3477"/>
                <a:gd name="T85" fmla="*/ 2068 h 2534"/>
                <a:gd name="T86" fmla="*/ 1007 w 3477"/>
                <a:gd name="T87" fmla="*/ 2169 h 2534"/>
                <a:gd name="T88" fmla="*/ 1253 w 3477"/>
                <a:gd name="T89" fmla="*/ 2221 h 2534"/>
                <a:gd name="T90" fmla="*/ 1201 w 3477"/>
                <a:gd name="T91" fmla="*/ 2534 h 2534"/>
                <a:gd name="T92" fmla="*/ 75 w 3477"/>
                <a:gd name="T93" fmla="*/ 2482 h 2534"/>
                <a:gd name="T94" fmla="*/ 126 w 3477"/>
                <a:gd name="T95" fmla="*/ 2169 h 2534"/>
                <a:gd name="T96" fmla="*/ 252 w 3477"/>
                <a:gd name="T97" fmla="*/ 2124 h 2534"/>
                <a:gd name="T98" fmla="*/ 237 w 3477"/>
                <a:gd name="T99" fmla="*/ 1818 h 2534"/>
                <a:gd name="T100" fmla="*/ 273 w 3477"/>
                <a:gd name="T101" fmla="*/ 1343 h 2534"/>
                <a:gd name="T102" fmla="*/ 294 w 3477"/>
                <a:gd name="T103" fmla="*/ 1069 h 2534"/>
                <a:gd name="T104" fmla="*/ 305 w 3477"/>
                <a:gd name="T105" fmla="*/ 942 h 2534"/>
                <a:gd name="T106" fmla="*/ 308 w 3477"/>
                <a:gd name="T107" fmla="*/ 911 h 2534"/>
                <a:gd name="T108" fmla="*/ 171 w 3477"/>
                <a:gd name="T109" fmla="*/ 840 h 2534"/>
                <a:gd name="T110" fmla="*/ 46 w 3477"/>
                <a:gd name="T111" fmla="*/ 836 h 2534"/>
                <a:gd name="T112" fmla="*/ 3 w 3477"/>
                <a:gd name="T113" fmla="*/ 721 h 2534"/>
                <a:gd name="T114" fmla="*/ 688 w 3477"/>
                <a:gd name="T115" fmla="*/ 13 h 2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477" h="2534">
                  <a:moveTo>
                    <a:pt x="557" y="1007"/>
                  </a:moveTo>
                  <a:lnTo>
                    <a:pt x="480" y="2049"/>
                  </a:lnTo>
                  <a:lnTo>
                    <a:pt x="476" y="2077"/>
                  </a:lnTo>
                  <a:lnTo>
                    <a:pt x="466" y="2101"/>
                  </a:lnTo>
                  <a:lnTo>
                    <a:pt x="450" y="2123"/>
                  </a:lnTo>
                  <a:lnTo>
                    <a:pt x="431" y="2142"/>
                  </a:lnTo>
                  <a:lnTo>
                    <a:pt x="409" y="2156"/>
                  </a:lnTo>
                  <a:lnTo>
                    <a:pt x="384" y="2165"/>
                  </a:lnTo>
                  <a:lnTo>
                    <a:pt x="357" y="2169"/>
                  </a:lnTo>
                  <a:lnTo>
                    <a:pt x="997" y="2169"/>
                  </a:lnTo>
                  <a:lnTo>
                    <a:pt x="967" y="2165"/>
                  </a:lnTo>
                  <a:lnTo>
                    <a:pt x="941" y="2154"/>
                  </a:lnTo>
                  <a:lnTo>
                    <a:pt x="918" y="2139"/>
                  </a:lnTo>
                  <a:lnTo>
                    <a:pt x="899" y="2119"/>
                  </a:lnTo>
                  <a:lnTo>
                    <a:pt x="884" y="2096"/>
                  </a:lnTo>
                  <a:lnTo>
                    <a:pt x="875" y="2068"/>
                  </a:lnTo>
                  <a:lnTo>
                    <a:pt x="871" y="2040"/>
                  </a:lnTo>
                  <a:lnTo>
                    <a:pt x="871" y="1466"/>
                  </a:lnTo>
                  <a:lnTo>
                    <a:pt x="585" y="1016"/>
                  </a:lnTo>
                  <a:lnTo>
                    <a:pt x="557" y="1007"/>
                  </a:lnTo>
                  <a:close/>
                  <a:moveTo>
                    <a:pt x="733" y="0"/>
                  </a:moveTo>
                  <a:lnTo>
                    <a:pt x="758" y="1"/>
                  </a:lnTo>
                  <a:lnTo>
                    <a:pt x="780" y="6"/>
                  </a:lnTo>
                  <a:lnTo>
                    <a:pt x="785" y="7"/>
                  </a:lnTo>
                  <a:lnTo>
                    <a:pt x="789" y="7"/>
                  </a:lnTo>
                  <a:lnTo>
                    <a:pt x="793" y="8"/>
                  </a:lnTo>
                  <a:lnTo>
                    <a:pt x="798" y="9"/>
                  </a:lnTo>
                  <a:lnTo>
                    <a:pt x="803" y="10"/>
                  </a:lnTo>
                  <a:lnTo>
                    <a:pt x="809" y="12"/>
                  </a:lnTo>
                  <a:lnTo>
                    <a:pt x="818" y="14"/>
                  </a:lnTo>
                  <a:lnTo>
                    <a:pt x="827" y="19"/>
                  </a:lnTo>
                  <a:lnTo>
                    <a:pt x="839" y="23"/>
                  </a:lnTo>
                  <a:lnTo>
                    <a:pt x="852" y="28"/>
                  </a:lnTo>
                  <a:lnTo>
                    <a:pt x="870" y="34"/>
                  </a:lnTo>
                  <a:lnTo>
                    <a:pt x="890" y="42"/>
                  </a:lnTo>
                  <a:lnTo>
                    <a:pt x="915" y="51"/>
                  </a:lnTo>
                  <a:lnTo>
                    <a:pt x="942" y="62"/>
                  </a:lnTo>
                  <a:lnTo>
                    <a:pt x="975" y="74"/>
                  </a:lnTo>
                  <a:lnTo>
                    <a:pt x="1011" y="88"/>
                  </a:lnTo>
                  <a:lnTo>
                    <a:pt x="1054" y="105"/>
                  </a:lnTo>
                  <a:lnTo>
                    <a:pt x="1101" y="123"/>
                  </a:lnTo>
                  <a:lnTo>
                    <a:pt x="1128" y="135"/>
                  </a:lnTo>
                  <a:lnTo>
                    <a:pt x="1152" y="153"/>
                  </a:lnTo>
                  <a:lnTo>
                    <a:pt x="1172" y="174"/>
                  </a:lnTo>
                  <a:lnTo>
                    <a:pt x="1187" y="197"/>
                  </a:lnTo>
                  <a:lnTo>
                    <a:pt x="1199" y="223"/>
                  </a:lnTo>
                  <a:lnTo>
                    <a:pt x="1206" y="251"/>
                  </a:lnTo>
                  <a:lnTo>
                    <a:pt x="1209" y="279"/>
                  </a:lnTo>
                  <a:lnTo>
                    <a:pt x="1205" y="308"/>
                  </a:lnTo>
                  <a:lnTo>
                    <a:pt x="1197" y="337"/>
                  </a:lnTo>
                  <a:lnTo>
                    <a:pt x="1179" y="385"/>
                  </a:lnTo>
                  <a:lnTo>
                    <a:pt x="1073" y="227"/>
                  </a:lnTo>
                  <a:lnTo>
                    <a:pt x="1213" y="628"/>
                  </a:lnTo>
                  <a:lnTo>
                    <a:pt x="1482" y="696"/>
                  </a:lnTo>
                  <a:lnTo>
                    <a:pt x="1513" y="704"/>
                  </a:lnTo>
                  <a:lnTo>
                    <a:pt x="1538" y="711"/>
                  </a:lnTo>
                  <a:lnTo>
                    <a:pt x="1558" y="716"/>
                  </a:lnTo>
                  <a:lnTo>
                    <a:pt x="1574" y="720"/>
                  </a:lnTo>
                  <a:lnTo>
                    <a:pt x="1587" y="723"/>
                  </a:lnTo>
                  <a:lnTo>
                    <a:pt x="1597" y="726"/>
                  </a:lnTo>
                  <a:lnTo>
                    <a:pt x="1606" y="730"/>
                  </a:lnTo>
                  <a:lnTo>
                    <a:pt x="1612" y="733"/>
                  </a:lnTo>
                  <a:lnTo>
                    <a:pt x="1618" y="737"/>
                  </a:lnTo>
                  <a:lnTo>
                    <a:pt x="1625" y="741"/>
                  </a:lnTo>
                  <a:lnTo>
                    <a:pt x="1632" y="740"/>
                  </a:lnTo>
                  <a:lnTo>
                    <a:pt x="1638" y="740"/>
                  </a:lnTo>
                  <a:lnTo>
                    <a:pt x="1645" y="741"/>
                  </a:lnTo>
                  <a:lnTo>
                    <a:pt x="1651" y="741"/>
                  </a:lnTo>
                  <a:lnTo>
                    <a:pt x="1658" y="743"/>
                  </a:lnTo>
                  <a:lnTo>
                    <a:pt x="1666" y="745"/>
                  </a:lnTo>
                  <a:lnTo>
                    <a:pt x="1675" y="750"/>
                  </a:lnTo>
                  <a:lnTo>
                    <a:pt x="1686" y="754"/>
                  </a:lnTo>
                  <a:lnTo>
                    <a:pt x="1697" y="760"/>
                  </a:lnTo>
                  <a:lnTo>
                    <a:pt x="1712" y="767"/>
                  </a:lnTo>
                  <a:lnTo>
                    <a:pt x="1728" y="776"/>
                  </a:lnTo>
                  <a:lnTo>
                    <a:pt x="1747" y="786"/>
                  </a:lnTo>
                  <a:lnTo>
                    <a:pt x="1769" y="799"/>
                  </a:lnTo>
                  <a:lnTo>
                    <a:pt x="1794" y="813"/>
                  </a:lnTo>
                  <a:lnTo>
                    <a:pt x="1823" y="829"/>
                  </a:lnTo>
                  <a:lnTo>
                    <a:pt x="1855" y="847"/>
                  </a:lnTo>
                  <a:lnTo>
                    <a:pt x="1891" y="868"/>
                  </a:lnTo>
                  <a:lnTo>
                    <a:pt x="1931" y="891"/>
                  </a:lnTo>
                  <a:lnTo>
                    <a:pt x="1977" y="918"/>
                  </a:lnTo>
                  <a:lnTo>
                    <a:pt x="2027" y="946"/>
                  </a:lnTo>
                  <a:lnTo>
                    <a:pt x="2407" y="755"/>
                  </a:lnTo>
                  <a:lnTo>
                    <a:pt x="2232" y="793"/>
                  </a:lnTo>
                  <a:lnTo>
                    <a:pt x="2247" y="772"/>
                  </a:lnTo>
                  <a:lnTo>
                    <a:pt x="2266" y="753"/>
                  </a:lnTo>
                  <a:lnTo>
                    <a:pt x="2288" y="737"/>
                  </a:lnTo>
                  <a:lnTo>
                    <a:pt x="2314" y="724"/>
                  </a:lnTo>
                  <a:lnTo>
                    <a:pt x="2361" y="706"/>
                  </a:lnTo>
                  <a:lnTo>
                    <a:pt x="2403" y="690"/>
                  </a:lnTo>
                  <a:lnTo>
                    <a:pt x="2440" y="676"/>
                  </a:lnTo>
                  <a:lnTo>
                    <a:pt x="2473" y="663"/>
                  </a:lnTo>
                  <a:lnTo>
                    <a:pt x="2501" y="653"/>
                  </a:lnTo>
                  <a:lnTo>
                    <a:pt x="2525" y="643"/>
                  </a:lnTo>
                  <a:lnTo>
                    <a:pt x="2546" y="636"/>
                  </a:lnTo>
                  <a:lnTo>
                    <a:pt x="2562" y="630"/>
                  </a:lnTo>
                  <a:lnTo>
                    <a:pt x="2576" y="625"/>
                  </a:lnTo>
                  <a:lnTo>
                    <a:pt x="2589" y="620"/>
                  </a:lnTo>
                  <a:lnTo>
                    <a:pt x="2598" y="617"/>
                  </a:lnTo>
                  <a:lnTo>
                    <a:pt x="2606" y="614"/>
                  </a:lnTo>
                  <a:lnTo>
                    <a:pt x="2612" y="612"/>
                  </a:lnTo>
                  <a:lnTo>
                    <a:pt x="2617" y="611"/>
                  </a:lnTo>
                  <a:lnTo>
                    <a:pt x="2621" y="610"/>
                  </a:lnTo>
                  <a:lnTo>
                    <a:pt x="2626" y="610"/>
                  </a:lnTo>
                  <a:lnTo>
                    <a:pt x="2630" y="609"/>
                  </a:lnTo>
                  <a:lnTo>
                    <a:pt x="2635" y="609"/>
                  </a:lnTo>
                  <a:lnTo>
                    <a:pt x="2656" y="603"/>
                  </a:lnTo>
                  <a:lnTo>
                    <a:pt x="2678" y="601"/>
                  </a:lnTo>
                  <a:lnTo>
                    <a:pt x="2700" y="605"/>
                  </a:lnTo>
                  <a:lnTo>
                    <a:pt x="2722" y="612"/>
                  </a:lnTo>
                  <a:lnTo>
                    <a:pt x="2741" y="625"/>
                  </a:lnTo>
                  <a:lnTo>
                    <a:pt x="3152" y="936"/>
                  </a:lnTo>
                  <a:lnTo>
                    <a:pt x="3165" y="947"/>
                  </a:lnTo>
                  <a:lnTo>
                    <a:pt x="3176" y="960"/>
                  </a:lnTo>
                  <a:lnTo>
                    <a:pt x="3456" y="1343"/>
                  </a:lnTo>
                  <a:lnTo>
                    <a:pt x="3468" y="1362"/>
                  </a:lnTo>
                  <a:lnTo>
                    <a:pt x="3474" y="1383"/>
                  </a:lnTo>
                  <a:lnTo>
                    <a:pt x="3477" y="1404"/>
                  </a:lnTo>
                  <a:lnTo>
                    <a:pt x="3476" y="1426"/>
                  </a:lnTo>
                  <a:lnTo>
                    <a:pt x="3471" y="1446"/>
                  </a:lnTo>
                  <a:lnTo>
                    <a:pt x="3461" y="1466"/>
                  </a:lnTo>
                  <a:lnTo>
                    <a:pt x="3447" y="1483"/>
                  </a:lnTo>
                  <a:lnTo>
                    <a:pt x="3431" y="1498"/>
                  </a:lnTo>
                  <a:lnTo>
                    <a:pt x="3412" y="1510"/>
                  </a:lnTo>
                  <a:lnTo>
                    <a:pt x="3391" y="1517"/>
                  </a:lnTo>
                  <a:lnTo>
                    <a:pt x="3370" y="1519"/>
                  </a:lnTo>
                  <a:lnTo>
                    <a:pt x="3347" y="1518"/>
                  </a:lnTo>
                  <a:lnTo>
                    <a:pt x="3327" y="1513"/>
                  </a:lnTo>
                  <a:lnTo>
                    <a:pt x="3307" y="1503"/>
                  </a:lnTo>
                  <a:lnTo>
                    <a:pt x="3289" y="1491"/>
                  </a:lnTo>
                  <a:lnTo>
                    <a:pt x="3275" y="1474"/>
                  </a:lnTo>
                  <a:lnTo>
                    <a:pt x="3004" y="1103"/>
                  </a:lnTo>
                  <a:lnTo>
                    <a:pt x="2936" y="1052"/>
                  </a:lnTo>
                  <a:lnTo>
                    <a:pt x="3080" y="1523"/>
                  </a:lnTo>
                  <a:lnTo>
                    <a:pt x="3012" y="1905"/>
                  </a:lnTo>
                  <a:lnTo>
                    <a:pt x="3291" y="2332"/>
                  </a:lnTo>
                  <a:lnTo>
                    <a:pt x="3303" y="2356"/>
                  </a:lnTo>
                  <a:lnTo>
                    <a:pt x="3309" y="2380"/>
                  </a:lnTo>
                  <a:lnTo>
                    <a:pt x="3312" y="2405"/>
                  </a:lnTo>
                  <a:lnTo>
                    <a:pt x="3308" y="2430"/>
                  </a:lnTo>
                  <a:lnTo>
                    <a:pt x="3301" y="2454"/>
                  </a:lnTo>
                  <a:lnTo>
                    <a:pt x="3289" y="2476"/>
                  </a:lnTo>
                  <a:lnTo>
                    <a:pt x="3273" y="2496"/>
                  </a:lnTo>
                  <a:lnTo>
                    <a:pt x="3253" y="2511"/>
                  </a:lnTo>
                  <a:lnTo>
                    <a:pt x="3228" y="2524"/>
                  </a:lnTo>
                  <a:lnTo>
                    <a:pt x="3204" y="2530"/>
                  </a:lnTo>
                  <a:lnTo>
                    <a:pt x="3179" y="2532"/>
                  </a:lnTo>
                  <a:lnTo>
                    <a:pt x="3155" y="2530"/>
                  </a:lnTo>
                  <a:lnTo>
                    <a:pt x="3130" y="2522"/>
                  </a:lnTo>
                  <a:lnTo>
                    <a:pt x="3108" y="2510"/>
                  </a:lnTo>
                  <a:lnTo>
                    <a:pt x="3088" y="2494"/>
                  </a:lnTo>
                  <a:lnTo>
                    <a:pt x="3072" y="2474"/>
                  </a:lnTo>
                  <a:lnTo>
                    <a:pt x="2766" y="2003"/>
                  </a:lnTo>
                  <a:lnTo>
                    <a:pt x="2755" y="1981"/>
                  </a:lnTo>
                  <a:lnTo>
                    <a:pt x="2748" y="1958"/>
                  </a:lnTo>
                  <a:lnTo>
                    <a:pt x="2745" y="1934"/>
                  </a:lnTo>
                  <a:lnTo>
                    <a:pt x="2747" y="1910"/>
                  </a:lnTo>
                  <a:lnTo>
                    <a:pt x="2796" y="1632"/>
                  </a:lnTo>
                  <a:lnTo>
                    <a:pt x="2749" y="1649"/>
                  </a:lnTo>
                  <a:lnTo>
                    <a:pt x="2480" y="1863"/>
                  </a:lnTo>
                  <a:lnTo>
                    <a:pt x="2333" y="2435"/>
                  </a:lnTo>
                  <a:lnTo>
                    <a:pt x="2323" y="2460"/>
                  </a:lnTo>
                  <a:lnTo>
                    <a:pt x="2311" y="2482"/>
                  </a:lnTo>
                  <a:lnTo>
                    <a:pt x="2293" y="2500"/>
                  </a:lnTo>
                  <a:lnTo>
                    <a:pt x="2273" y="2515"/>
                  </a:lnTo>
                  <a:lnTo>
                    <a:pt x="2251" y="2525"/>
                  </a:lnTo>
                  <a:lnTo>
                    <a:pt x="2226" y="2531"/>
                  </a:lnTo>
                  <a:lnTo>
                    <a:pt x="2200" y="2532"/>
                  </a:lnTo>
                  <a:lnTo>
                    <a:pt x="2175" y="2528"/>
                  </a:lnTo>
                  <a:lnTo>
                    <a:pt x="2149" y="2520"/>
                  </a:lnTo>
                  <a:lnTo>
                    <a:pt x="2127" y="2506"/>
                  </a:lnTo>
                  <a:lnTo>
                    <a:pt x="2109" y="2489"/>
                  </a:lnTo>
                  <a:lnTo>
                    <a:pt x="2095" y="2469"/>
                  </a:lnTo>
                  <a:lnTo>
                    <a:pt x="2084" y="2446"/>
                  </a:lnTo>
                  <a:lnTo>
                    <a:pt x="2078" y="2422"/>
                  </a:lnTo>
                  <a:lnTo>
                    <a:pt x="2077" y="2397"/>
                  </a:lnTo>
                  <a:lnTo>
                    <a:pt x="2081" y="2371"/>
                  </a:lnTo>
                  <a:lnTo>
                    <a:pt x="2239" y="1755"/>
                  </a:lnTo>
                  <a:lnTo>
                    <a:pt x="2245" y="1736"/>
                  </a:lnTo>
                  <a:lnTo>
                    <a:pt x="2256" y="1717"/>
                  </a:lnTo>
                  <a:lnTo>
                    <a:pt x="2268" y="1701"/>
                  </a:lnTo>
                  <a:lnTo>
                    <a:pt x="2284" y="1686"/>
                  </a:lnTo>
                  <a:lnTo>
                    <a:pt x="2453" y="1553"/>
                  </a:lnTo>
                  <a:lnTo>
                    <a:pt x="2291" y="1131"/>
                  </a:lnTo>
                  <a:lnTo>
                    <a:pt x="2494" y="962"/>
                  </a:lnTo>
                  <a:lnTo>
                    <a:pt x="2075" y="1172"/>
                  </a:lnTo>
                  <a:lnTo>
                    <a:pt x="2054" y="1180"/>
                  </a:lnTo>
                  <a:lnTo>
                    <a:pt x="2032" y="1183"/>
                  </a:lnTo>
                  <a:lnTo>
                    <a:pt x="2010" y="1183"/>
                  </a:lnTo>
                  <a:lnTo>
                    <a:pt x="1989" y="1178"/>
                  </a:lnTo>
                  <a:lnTo>
                    <a:pt x="1968" y="1170"/>
                  </a:lnTo>
                  <a:lnTo>
                    <a:pt x="1916" y="1139"/>
                  </a:lnTo>
                  <a:lnTo>
                    <a:pt x="1868" y="1112"/>
                  </a:lnTo>
                  <a:lnTo>
                    <a:pt x="1825" y="1088"/>
                  </a:lnTo>
                  <a:lnTo>
                    <a:pt x="1786" y="1066"/>
                  </a:lnTo>
                  <a:lnTo>
                    <a:pt x="1751" y="1046"/>
                  </a:lnTo>
                  <a:lnTo>
                    <a:pt x="1721" y="1029"/>
                  </a:lnTo>
                  <a:lnTo>
                    <a:pt x="1694" y="1013"/>
                  </a:lnTo>
                  <a:lnTo>
                    <a:pt x="1671" y="1000"/>
                  </a:lnTo>
                  <a:lnTo>
                    <a:pt x="1651" y="989"/>
                  </a:lnTo>
                  <a:lnTo>
                    <a:pt x="1633" y="979"/>
                  </a:lnTo>
                  <a:lnTo>
                    <a:pt x="1619" y="971"/>
                  </a:lnTo>
                  <a:lnTo>
                    <a:pt x="1607" y="964"/>
                  </a:lnTo>
                  <a:lnTo>
                    <a:pt x="1597" y="958"/>
                  </a:lnTo>
                  <a:lnTo>
                    <a:pt x="1590" y="954"/>
                  </a:lnTo>
                  <a:lnTo>
                    <a:pt x="1585" y="951"/>
                  </a:lnTo>
                  <a:lnTo>
                    <a:pt x="1579" y="948"/>
                  </a:lnTo>
                  <a:lnTo>
                    <a:pt x="1576" y="947"/>
                  </a:lnTo>
                  <a:lnTo>
                    <a:pt x="1574" y="945"/>
                  </a:lnTo>
                  <a:lnTo>
                    <a:pt x="1573" y="945"/>
                  </a:lnTo>
                  <a:lnTo>
                    <a:pt x="1572" y="944"/>
                  </a:lnTo>
                  <a:lnTo>
                    <a:pt x="1571" y="943"/>
                  </a:lnTo>
                  <a:lnTo>
                    <a:pt x="1571" y="943"/>
                  </a:lnTo>
                  <a:lnTo>
                    <a:pt x="1570" y="942"/>
                  </a:lnTo>
                  <a:lnTo>
                    <a:pt x="1567" y="943"/>
                  </a:lnTo>
                  <a:lnTo>
                    <a:pt x="1564" y="943"/>
                  </a:lnTo>
                  <a:lnTo>
                    <a:pt x="1560" y="943"/>
                  </a:lnTo>
                  <a:lnTo>
                    <a:pt x="1557" y="943"/>
                  </a:lnTo>
                  <a:lnTo>
                    <a:pt x="1554" y="943"/>
                  </a:lnTo>
                  <a:lnTo>
                    <a:pt x="1549" y="942"/>
                  </a:lnTo>
                  <a:lnTo>
                    <a:pt x="1544" y="942"/>
                  </a:lnTo>
                  <a:lnTo>
                    <a:pt x="1536" y="940"/>
                  </a:lnTo>
                  <a:lnTo>
                    <a:pt x="1527" y="937"/>
                  </a:lnTo>
                  <a:lnTo>
                    <a:pt x="1516" y="935"/>
                  </a:lnTo>
                  <a:lnTo>
                    <a:pt x="1502" y="932"/>
                  </a:lnTo>
                  <a:lnTo>
                    <a:pt x="1486" y="928"/>
                  </a:lnTo>
                  <a:lnTo>
                    <a:pt x="1467" y="923"/>
                  </a:lnTo>
                  <a:lnTo>
                    <a:pt x="1443" y="916"/>
                  </a:lnTo>
                  <a:lnTo>
                    <a:pt x="1416" y="910"/>
                  </a:lnTo>
                  <a:lnTo>
                    <a:pt x="1386" y="902"/>
                  </a:lnTo>
                  <a:lnTo>
                    <a:pt x="1351" y="893"/>
                  </a:lnTo>
                  <a:lnTo>
                    <a:pt x="1311" y="883"/>
                  </a:lnTo>
                  <a:lnTo>
                    <a:pt x="1266" y="871"/>
                  </a:lnTo>
                  <a:lnTo>
                    <a:pt x="1216" y="859"/>
                  </a:lnTo>
                  <a:lnTo>
                    <a:pt x="1160" y="844"/>
                  </a:lnTo>
                  <a:lnTo>
                    <a:pt x="1099" y="828"/>
                  </a:lnTo>
                  <a:lnTo>
                    <a:pt x="1078" y="821"/>
                  </a:lnTo>
                  <a:lnTo>
                    <a:pt x="1059" y="809"/>
                  </a:lnTo>
                  <a:lnTo>
                    <a:pt x="1043" y="795"/>
                  </a:lnTo>
                  <a:lnTo>
                    <a:pt x="1030" y="777"/>
                  </a:lnTo>
                  <a:lnTo>
                    <a:pt x="1021" y="757"/>
                  </a:lnTo>
                  <a:lnTo>
                    <a:pt x="866" y="315"/>
                  </a:lnTo>
                  <a:lnTo>
                    <a:pt x="914" y="768"/>
                  </a:lnTo>
                  <a:lnTo>
                    <a:pt x="918" y="786"/>
                  </a:lnTo>
                  <a:lnTo>
                    <a:pt x="925" y="806"/>
                  </a:lnTo>
                  <a:lnTo>
                    <a:pt x="936" y="827"/>
                  </a:lnTo>
                  <a:lnTo>
                    <a:pt x="949" y="848"/>
                  </a:lnTo>
                  <a:lnTo>
                    <a:pt x="966" y="869"/>
                  </a:lnTo>
                  <a:lnTo>
                    <a:pt x="986" y="888"/>
                  </a:lnTo>
                  <a:lnTo>
                    <a:pt x="921" y="1059"/>
                  </a:lnTo>
                  <a:lnTo>
                    <a:pt x="1112" y="1359"/>
                  </a:lnTo>
                  <a:lnTo>
                    <a:pt x="1123" y="1381"/>
                  </a:lnTo>
                  <a:lnTo>
                    <a:pt x="1129" y="1404"/>
                  </a:lnTo>
                  <a:lnTo>
                    <a:pt x="1132" y="1428"/>
                  </a:lnTo>
                  <a:lnTo>
                    <a:pt x="1132" y="2040"/>
                  </a:lnTo>
                  <a:lnTo>
                    <a:pt x="1128" y="2068"/>
                  </a:lnTo>
                  <a:lnTo>
                    <a:pt x="1120" y="2096"/>
                  </a:lnTo>
                  <a:lnTo>
                    <a:pt x="1105" y="2119"/>
                  </a:lnTo>
                  <a:lnTo>
                    <a:pt x="1085" y="2139"/>
                  </a:lnTo>
                  <a:lnTo>
                    <a:pt x="1062" y="2154"/>
                  </a:lnTo>
                  <a:lnTo>
                    <a:pt x="1036" y="2165"/>
                  </a:lnTo>
                  <a:lnTo>
                    <a:pt x="1007" y="2169"/>
                  </a:lnTo>
                  <a:lnTo>
                    <a:pt x="1201" y="2169"/>
                  </a:lnTo>
                  <a:lnTo>
                    <a:pt x="1218" y="2171"/>
                  </a:lnTo>
                  <a:lnTo>
                    <a:pt x="1232" y="2179"/>
                  </a:lnTo>
                  <a:lnTo>
                    <a:pt x="1243" y="2190"/>
                  </a:lnTo>
                  <a:lnTo>
                    <a:pt x="1251" y="2205"/>
                  </a:lnTo>
                  <a:lnTo>
                    <a:pt x="1253" y="2221"/>
                  </a:lnTo>
                  <a:lnTo>
                    <a:pt x="1253" y="2482"/>
                  </a:lnTo>
                  <a:lnTo>
                    <a:pt x="1251" y="2498"/>
                  </a:lnTo>
                  <a:lnTo>
                    <a:pt x="1243" y="2513"/>
                  </a:lnTo>
                  <a:lnTo>
                    <a:pt x="1232" y="2523"/>
                  </a:lnTo>
                  <a:lnTo>
                    <a:pt x="1218" y="2530"/>
                  </a:lnTo>
                  <a:lnTo>
                    <a:pt x="1201" y="2534"/>
                  </a:lnTo>
                  <a:lnTo>
                    <a:pt x="126" y="2534"/>
                  </a:lnTo>
                  <a:lnTo>
                    <a:pt x="110" y="2530"/>
                  </a:lnTo>
                  <a:lnTo>
                    <a:pt x="96" y="2523"/>
                  </a:lnTo>
                  <a:lnTo>
                    <a:pt x="84" y="2513"/>
                  </a:lnTo>
                  <a:lnTo>
                    <a:pt x="77" y="2498"/>
                  </a:lnTo>
                  <a:lnTo>
                    <a:pt x="75" y="2482"/>
                  </a:lnTo>
                  <a:lnTo>
                    <a:pt x="75" y="2221"/>
                  </a:lnTo>
                  <a:lnTo>
                    <a:pt x="77" y="2205"/>
                  </a:lnTo>
                  <a:lnTo>
                    <a:pt x="84" y="2190"/>
                  </a:lnTo>
                  <a:lnTo>
                    <a:pt x="96" y="2179"/>
                  </a:lnTo>
                  <a:lnTo>
                    <a:pt x="110" y="2171"/>
                  </a:lnTo>
                  <a:lnTo>
                    <a:pt x="126" y="2169"/>
                  </a:lnTo>
                  <a:lnTo>
                    <a:pt x="343" y="2169"/>
                  </a:lnTo>
                  <a:lnTo>
                    <a:pt x="341" y="2169"/>
                  </a:lnTo>
                  <a:lnTo>
                    <a:pt x="315" y="2165"/>
                  </a:lnTo>
                  <a:lnTo>
                    <a:pt x="292" y="2156"/>
                  </a:lnTo>
                  <a:lnTo>
                    <a:pt x="270" y="2142"/>
                  </a:lnTo>
                  <a:lnTo>
                    <a:pt x="252" y="2124"/>
                  </a:lnTo>
                  <a:lnTo>
                    <a:pt x="238" y="2104"/>
                  </a:lnTo>
                  <a:lnTo>
                    <a:pt x="228" y="2081"/>
                  </a:lnTo>
                  <a:lnTo>
                    <a:pt x="221" y="2057"/>
                  </a:lnTo>
                  <a:lnTo>
                    <a:pt x="221" y="2031"/>
                  </a:lnTo>
                  <a:lnTo>
                    <a:pt x="229" y="1920"/>
                  </a:lnTo>
                  <a:lnTo>
                    <a:pt x="237" y="1818"/>
                  </a:lnTo>
                  <a:lnTo>
                    <a:pt x="243" y="1723"/>
                  </a:lnTo>
                  <a:lnTo>
                    <a:pt x="251" y="1635"/>
                  </a:lnTo>
                  <a:lnTo>
                    <a:pt x="256" y="1552"/>
                  </a:lnTo>
                  <a:lnTo>
                    <a:pt x="262" y="1476"/>
                  </a:lnTo>
                  <a:lnTo>
                    <a:pt x="268" y="1407"/>
                  </a:lnTo>
                  <a:lnTo>
                    <a:pt x="273" y="1343"/>
                  </a:lnTo>
                  <a:lnTo>
                    <a:pt x="277" y="1285"/>
                  </a:lnTo>
                  <a:lnTo>
                    <a:pt x="281" y="1231"/>
                  </a:lnTo>
                  <a:lnTo>
                    <a:pt x="284" y="1184"/>
                  </a:lnTo>
                  <a:lnTo>
                    <a:pt x="289" y="1141"/>
                  </a:lnTo>
                  <a:lnTo>
                    <a:pt x="291" y="1102"/>
                  </a:lnTo>
                  <a:lnTo>
                    <a:pt x="294" y="1069"/>
                  </a:lnTo>
                  <a:lnTo>
                    <a:pt x="296" y="1038"/>
                  </a:lnTo>
                  <a:lnTo>
                    <a:pt x="298" y="1012"/>
                  </a:lnTo>
                  <a:lnTo>
                    <a:pt x="300" y="990"/>
                  </a:lnTo>
                  <a:lnTo>
                    <a:pt x="302" y="971"/>
                  </a:lnTo>
                  <a:lnTo>
                    <a:pt x="303" y="954"/>
                  </a:lnTo>
                  <a:lnTo>
                    <a:pt x="305" y="942"/>
                  </a:lnTo>
                  <a:lnTo>
                    <a:pt x="306" y="931"/>
                  </a:lnTo>
                  <a:lnTo>
                    <a:pt x="307" y="924"/>
                  </a:lnTo>
                  <a:lnTo>
                    <a:pt x="307" y="918"/>
                  </a:lnTo>
                  <a:lnTo>
                    <a:pt x="308" y="914"/>
                  </a:lnTo>
                  <a:lnTo>
                    <a:pt x="308" y="911"/>
                  </a:lnTo>
                  <a:lnTo>
                    <a:pt x="308" y="911"/>
                  </a:lnTo>
                  <a:lnTo>
                    <a:pt x="511" y="365"/>
                  </a:lnTo>
                  <a:lnTo>
                    <a:pt x="372" y="441"/>
                  </a:lnTo>
                  <a:lnTo>
                    <a:pt x="214" y="792"/>
                  </a:lnTo>
                  <a:lnTo>
                    <a:pt x="202" y="810"/>
                  </a:lnTo>
                  <a:lnTo>
                    <a:pt x="188" y="827"/>
                  </a:lnTo>
                  <a:lnTo>
                    <a:pt x="171" y="840"/>
                  </a:lnTo>
                  <a:lnTo>
                    <a:pt x="152" y="849"/>
                  </a:lnTo>
                  <a:lnTo>
                    <a:pt x="131" y="856"/>
                  </a:lnTo>
                  <a:lnTo>
                    <a:pt x="110" y="857"/>
                  </a:lnTo>
                  <a:lnTo>
                    <a:pt x="87" y="855"/>
                  </a:lnTo>
                  <a:lnTo>
                    <a:pt x="66" y="847"/>
                  </a:lnTo>
                  <a:lnTo>
                    <a:pt x="46" y="836"/>
                  </a:lnTo>
                  <a:lnTo>
                    <a:pt x="30" y="821"/>
                  </a:lnTo>
                  <a:lnTo>
                    <a:pt x="17" y="804"/>
                  </a:lnTo>
                  <a:lnTo>
                    <a:pt x="7" y="785"/>
                  </a:lnTo>
                  <a:lnTo>
                    <a:pt x="2" y="764"/>
                  </a:lnTo>
                  <a:lnTo>
                    <a:pt x="0" y="743"/>
                  </a:lnTo>
                  <a:lnTo>
                    <a:pt x="3" y="721"/>
                  </a:lnTo>
                  <a:lnTo>
                    <a:pt x="9" y="699"/>
                  </a:lnTo>
                  <a:lnTo>
                    <a:pt x="183" y="316"/>
                  </a:lnTo>
                  <a:lnTo>
                    <a:pt x="195" y="295"/>
                  </a:lnTo>
                  <a:lnTo>
                    <a:pt x="212" y="278"/>
                  </a:lnTo>
                  <a:lnTo>
                    <a:pt x="231" y="264"/>
                  </a:lnTo>
                  <a:lnTo>
                    <a:pt x="688" y="13"/>
                  </a:lnTo>
                  <a:lnTo>
                    <a:pt x="710" y="4"/>
                  </a:lnTo>
                  <a:lnTo>
                    <a:pt x="7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6" name="Freeform 900"/>
            <p:cNvSpPr>
              <a:spLocks/>
            </p:cNvSpPr>
            <p:nvPr/>
          </p:nvSpPr>
          <p:spPr bwMode="auto">
            <a:xfrm>
              <a:off x="515938" y="2940050"/>
              <a:ext cx="41275" cy="41275"/>
            </a:xfrm>
            <a:custGeom>
              <a:avLst/>
              <a:gdLst>
                <a:gd name="T0" fmla="*/ 247 w 494"/>
                <a:gd name="T1" fmla="*/ 0 h 491"/>
                <a:gd name="T2" fmla="*/ 287 w 494"/>
                <a:gd name="T3" fmla="*/ 3 h 491"/>
                <a:gd name="T4" fmla="*/ 325 w 494"/>
                <a:gd name="T5" fmla="*/ 12 h 491"/>
                <a:gd name="T6" fmla="*/ 361 w 494"/>
                <a:gd name="T7" fmla="*/ 27 h 491"/>
                <a:gd name="T8" fmla="*/ 393 w 494"/>
                <a:gd name="T9" fmla="*/ 47 h 491"/>
                <a:gd name="T10" fmla="*/ 422 w 494"/>
                <a:gd name="T11" fmla="*/ 72 h 491"/>
                <a:gd name="T12" fmla="*/ 446 w 494"/>
                <a:gd name="T13" fmla="*/ 101 h 491"/>
                <a:gd name="T14" fmla="*/ 466 w 494"/>
                <a:gd name="T15" fmla="*/ 133 h 491"/>
                <a:gd name="T16" fmla="*/ 482 w 494"/>
                <a:gd name="T17" fmla="*/ 168 h 491"/>
                <a:gd name="T18" fmla="*/ 490 w 494"/>
                <a:gd name="T19" fmla="*/ 206 h 491"/>
                <a:gd name="T20" fmla="*/ 494 w 494"/>
                <a:gd name="T21" fmla="*/ 246 h 491"/>
                <a:gd name="T22" fmla="*/ 490 w 494"/>
                <a:gd name="T23" fmla="*/ 285 h 491"/>
                <a:gd name="T24" fmla="*/ 482 w 494"/>
                <a:gd name="T25" fmla="*/ 323 h 491"/>
                <a:gd name="T26" fmla="*/ 466 w 494"/>
                <a:gd name="T27" fmla="*/ 359 h 491"/>
                <a:gd name="T28" fmla="*/ 446 w 494"/>
                <a:gd name="T29" fmla="*/ 392 h 491"/>
                <a:gd name="T30" fmla="*/ 422 w 494"/>
                <a:gd name="T31" fmla="*/ 420 h 491"/>
                <a:gd name="T32" fmla="*/ 393 w 494"/>
                <a:gd name="T33" fmla="*/ 444 h 491"/>
                <a:gd name="T34" fmla="*/ 361 w 494"/>
                <a:gd name="T35" fmla="*/ 464 h 491"/>
                <a:gd name="T36" fmla="*/ 325 w 494"/>
                <a:gd name="T37" fmla="*/ 480 h 491"/>
                <a:gd name="T38" fmla="*/ 287 w 494"/>
                <a:gd name="T39" fmla="*/ 488 h 491"/>
                <a:gd name="T40" fmla="*/ 247 w 494"/>
                <a:gd name="T41" fmla="*/ 491 h 491"/>
                <a:gd name="T42" fmla="*/ 207 w 494"/>
                <a:gd name="T43" fmla="*/ 488 h 491"/>
                <a:gd name="T44" fmla="*/ 169 w 494"/>
                <a:gd name="T45" fmla="*/ 480 h 491"/>
                <a:gd name="T46" fmla="*/ 134 w 494"/>
                <a:gd name="T47" fmla="*/ 464 h 491"/>
                <a:gd name="T48" fmla="*/ 101 w 494"/>
                <a:gd name="T49" fmla="*/ 444 h 491"/>
                <a:gd name="T50" fmla="*/ 73 w 494"/>
                <a:gd name="T51" fmla="*/ 420 h 491"/>
                <a:gd name="T52" fmla="*/ 48 w 494"/>
                <a:gd name="T53" fmla="*/ 392 h 491"/>
                <a:gd name="T54" fmla="*/ 28 w 494"/>
                <a:gd name="T55" fmla="*/ 359 h 491"/>
                <a:gd name="T56" fmla="*/ 13 w 494"/>
                <a:gd name="T57" fmla="*/ 323 h 491"/>
                <a:gd name="T58" fmla="*/ 3 w 494"/>
                <a:gd name="T59" fmla="*/ 285 h 491"/>
                <a:gd name="T60" fmla="*/ 0 w 494"/>
                <a:gd name="T61" fmla="*/ 246 h 491"/>
                <a:gd name="T62" fmla="*/ 3 w 494"/>
                <a:gd name="T63" fmla="*/ 206 h 491"/>
                <a:gd name="T64" fmla="*/ 13 w 494"/>
                <a:gd name="T65" fmla="*/ 168 h 491"/>
                <a:gd name="T66" fmla="*/ 28 w 494"/>
                <a:gd name="T67" fmla="*/ 133 h 491"/>
                <a:gd name="T68" fmla="*/ 48 w 494"/>
                <a:gd name="T69" fmla="*/ 101 h 491"/>
                <a:gd name="T70" fmla="*/ 73 w 494"/>
                <a:gd name="T71" fmla="*/ 72 h 491"/>
                <a:gd name="T72" fmla="*/ 101 w 494"/>
                <a:gd name="T73" fmla="*/ 47 h 491"/>
                <a:gd name="T74" fmla="*/ 134 w 494"/>
                <a:gd name="T75" fmla="*/ 27 h 491"/>
                <a:gd name="T76" fmla="*/ 169 w 494"/>
                <a:gd name="T77" fmla="*/ 12 h 491"/>
                <a:gd name="T78" fmla="*/ 207 w 494"/>
                <a:gd name="T79" fmla="*/ 3 h 491"/>
                <a:gd name="T80" fmla="*/ 247 w 494"/>
                <a:gd name="T81" fmla="*/ 0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94" h="491">
                  <a:moveTo>
                    <a:pt x="247" y="0"/>
                  </a:moveTo>
                  <a:lnTo>
                    <a:pt x="287" y="3"/>
                  </a:lnTo>
                  <a:lnTo>
                    <a:pt x="325" y="12"/>
                  </a:lnTo>
                  <a:lnTo>
                    <a:pt x="361" y="27"/>
                  </a:lnTo>
                  <a:lnTo>
                    <a:pt x="393" y="47"/>
                  </a:lnTo>
                  <a:lnTo>
                    <a:pt x="422" y="72"/>
                  </a:lnTo>
                  <a:lnTo>
                    <a:pt x="446" y="101"/>
                  </a:lnTo>
                  <a:lnTo>
                    <a:pt x="466" y="133"/>
                  </a:lnTo>
                  <a:lnTo>
                    <a:pt x="482" y="168"/>
                  </a:lnTo>
                  <a:lnTo>
                    <a:pt x="490" y="206"/>
                  </a:lnTo>
                  <a:lnTo>
                    <a:pt x="494" y="246"/>
                  </a:lnTo>
                  <a:lnTo>
                    <a:pt x="490" y="285"/>
                  </a:lnTo>
                  <a:lnTo>
                    <a:pt x="482" y="323"/>
                  </a:lnTo>
                  <a:lnTo>
                    <a:pt x="466" y="359"/>
                  </a:lnTo>
                  <a:lnTo>
                    <a:pt x="446" y="392"/>
                  </a:lnTo>
                  <a:lnTo>
                    <a:pt x="422" y="420"/>
                  </a:lnTo>
                  <a:lnTo>
                    <a:pt x="393" y="444"/>
                  </a:lnTo>
                  <a:lnTo>
                    <a:pt x="361" y="464"/>
                  </a:lnTo>
                  <a:lnTo>
                    <a:pt x="325" y="480"/>
                  </a:lnTo>
                  <a:lnTo>
                    <a:pt x="287" y="488"/>
                  </a:lnTo>
                  <a:lnTo>
                    <a:pt x="247" y="491"/>
                  </a:lnTo>
                  <a:lnTo>
                    <a:pt x="207" y="488"/>
                  </a:lnTo>
                  <a:lnTo>
                    <a:pt x="169" y="480"/>
                  </a:lnTo>
                  <a:lnTo>
                    <a:pt x="134" y="464"/>
                  </a:lnTo>
                  <a:lnTo>
                    <a:pt x="101" y="444"/>
                  </a:lnTo>
                  <a:lnTo>
                    <a:pt x="73" y="420"/>
                  </a:lnTo>
                  <a:lnTo>
                    <a:pt x="48" y="392"/>
                  </a:lnTo>
                  <a:lnTo>
                    <a:pt x="28" y="359"/>
                  </a:lnTo>
                  <a:lnTo>
                    <a:pt x="13" y="323"/>
                  </a:lnTo>
                  <a:lnTo>
                    <a:pt x="3" y="285"/>
                  </a:lnTo>
                  <a:lnTo>
                    <a:pt x="0" y="246"/>
                  </a:lnTo>
                  <a:lnTo>
                    <a:pt x="3" y="206"/>
                  </a:lnTo>
                  <a:lnTo>
                    <a:pt x="13" y="168"/>
                  </a:lnTo>
                  <a:lnTo>
                    <a:pt x="28" y="133"/>
                  </a:lnTo>
                  <a:lnTo>
                    <a:pt x="48" y="101"/>
                  </a:lnTo>
                  <a:lnTo>
                    <a:pt x="73" y="72"/>
                  </a:lnTo>
                  <a:lnTo>
                    <a:pt x="101" y="47"/>
                  </a:lnTo>
                  <a:lnTo>
                    <a:pt x="134" y="27"/>
                  </a:lnTo>
                  <a:lnTo>
                    <a:pt x="169" y="12"/>
                  </a:lnTo>
                  <a:lnTo>
                    <a:pt x="207" y="3"/>
                  </a:lnTo>
                  <a:lnTo>
                    <a:pt x="2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50" name="Group 1749"/>
          <p:cNvGrpSpPr/>
          <p:nvPr/>
        </p:nvGrpSpPr>
        <p:grpSpPr>
          <a:xfrm>
            <a:off x="444500" y="4879023"/>
            <a:ext cx="263525" cy="306388"/>
            <a:chOff x="330200" y="3721100"/>
            <a:chExt cx="263525" cy="3063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060" name="Freeform 905"/>
            <p:cNvSpPr>
              <a:spLocks noEditPoints="1"/>
            </p:cNvSpPr>
            <p:nvPr/>
          </p:nvSpPr>
          <p:spPr bwMode="auto">
            <a:xfrm>
              <a:off x="330200" y="3721100"/>
              <a:ext cx="263525" cy="306388"/>
            </a:xfrm>
            <a:custGeom>
              <a:avLst/>
              <a:gdLst>
                <a:gd name="T0" fmla="*/ 1310 w 2814"/>
                <a:gd name="T1" fmla="*/ 393 h 3480"/>
                <a:gd name="T2" fmla="*/ 1059 w 2814"/>
                <a:gd name="T3" fmla="*/ 506 h 3480"/>
                <a:gd name="T4" fmla="*/ 845 w 2814"/>
                <a:gd name="T5" fmla="*/ 699 h 3480"/>
                <a:gd name="T6" fmla="*/ 701 w 2814"/>
                <a:gd name="T7" fmla="*/ 938 h 3480"/>
                <a:gd name="T8" fmla="*/ 630 w 2814"/>
                <a:gd name="T9" fmla="*/ 1202 h 3480"/>
                <a:gd name="T10" fmla="*/ 632 w 2814"/>
                <a:gd name="T11" fmla="*/ 1475 h 3480"/>
                <a:gd name="T12" fmla="*/ 706 w 2814"/>
                <a:gd name="T13" fmla="*/ 1739 h 3480"/>
                <a:gd name="T14" fmla="*/ 853 w 2814"/>
                <a:gd name="T15" fmla="*/ 1976 h 3480"/>
                <a:gd name="T16" fmla="*/ 812 w 2814"/>
                <a:gd name="T17" fmla="*/ 2077 h 3480"/>
                <a:gd name="T18" fmla="*/ 707 w 2814"/>
                <a:gd name="T19" fmla="*/ 2189 h 3480"/>
                <a:gd name="T20" fmla="*/ 653 w 2814"/>
                <a:gd name="T21" fmla="*/ 2238 h 3480"/>
                <a:gd name="T22" fmla="*/ 671 w 2814"/>
                <a:gd name="T23" fmla="*/ 2277 h 3480"/>
                <a:gd name="T24" fmla="*/ 799 w 2814"/>
                <a:gd name="T25" fmla="*/ 2285 h 3480"/>
                <a:gd name="T26" fmla="*/ 981 w 2814"/>
                <a:gd name="T27" fmla="*/ 2230 h 3480"/>
                <a:gd name="T28" fmla="*/ 1137 w 2814"/>
                <a:gd name="T29" fmla="*/ 2204 h 3480"/>
                <a:gd name="T30" fmla="*/ 1391 w 2814"/>
                <a:gd name="T31" fmla="*/ 2290 h 3480"/>
                <a:gd name="T32" fmla="*/ 1655 w 2814"/>
                <a:gd name="T33" fmla="*/ 2296 h 3480"/>
                <a:gd name="T34" fmla="*/ 1912 w 2814"/>
                <a:gd name="T35" fmla="*/ 2223 h 3480"/>
                <a:gd name="T36" fmla="*/ 2143 w 2814"/>
                <a:gd name="T37" fmla="*/ 2070 h 3480"/>
                <a:gd name="T38" fmla="*/ 2328 w 2814"/>
                <a:gd name="T39" fmla="*/ 1843 h 3480"/>
                <a:gd name="T40" fmla="*/ 2435 w 2814"/>
                <a:gd name="T41" fmla="*/ 1579 h 3480"/>
                <a:gd name="T42" fmla="*/ 2465 w 2814"/>
                <a:gd name="T43" fmla="*/ 1296 h 3480"/>
                <a:gd name="T44" fmla="*/ 2416 w 2814"/>
                <a:gd name="T45" fmla="*/ 1017 h 3480"/>
                <a:gd name="T46" fmla="*/ 2289 w 2814"/>
                <a:gd name="T47" fmla="*/ 760 h 3480"/>
                <a:gd name="T48" fmla="*/ 2087 w 2814"/>
                <a:gd name="T49" fmla="*/ 547 h 3480"/>
                <a:gd name="T50" fmla="*/ 1843 w 2814"/>
                <a:gd name="T51" fmla="*/ 413 h 3480"/>
                <a:gd name="T52" fmla="*/ 1578 w 2814"/>
                <a:gd name="T53" fmla="*/ 361 h 3480"/>
                <a:gd name="T54" fmla="*/ 1730 w 2814"/>
                <a:gd name="T55" fmla="*/ 14 h 3480"/>
                <a:gd name="T56" fmla="*/ 2062 w 2814"/>
                <a:gd name="T57" fmla="*/ 113 h 3480"/>
                <a:gd name="T58" fmla="*/ 2350 w 2814"/>
                <a:gd name="T59" fmla="*/ 301 h 3480"/>
                <a:gd name="T60" fmla="*/ 2580 w 2814"/>
                <a:gd name="T61" fmla="*/ 559 h 3480"/>
                <a:gd name="T62" fmla="*/ 2738 w 2814"/>
                <a:gd name="T63" fmla="*/ 875 h 3480"/>
                <a:gd name="T64" fmla="*/ 2811 w 2814"/>
                <a:gd name="T65" fmla="*/ 1235 h 3480"/>
                <a:gd name="T66" fmla="*/ 2790 w 2814"/>
                <a:gd name="T67" fmla="*/ 1591 h 3480"/>
                <a:gd name="T68" fmla="*/ 2687 w 2814"/>
                <a:gd name="T69" fmla="*/ 1912 h 3480"/>
                <a:gd name="T70" fmla="*/ 2515 w 2814"/>
                <a:gd name="T71" fmla="*/ 2189 h 3480"/>
                <a:gd name="T72" fmla="*/ 2402 w 2814"/>
                <a:gd name="T73" fmla="*/ 3148 h 3480"/>
                <a:gd name="T74" fmla="*/ 2339 w 2814"/>
                <a:gd name="T75" fmla="*/ 3228 h 3480"/>
                <a:gd name="T76" fmla="*/ 964 w 2814"/>
                <a:gd name="T77" fmla="*/ 3477 h 3480"/>
                <a:gd name="T78" fmla="*/ 916 w 2814"/>
                <a:gd name="T79" fmla="*/ 3427 h 3480"/>
                <a:gd name="T80" fmla="*/ 548 w 2814"/>
                <a:gd name="T81" fmla="*/ 3077 h 3480"/>
                <a:gd name="T82" fmla="*/ 404 w 2814"/>
                <a:gd name="T83" fmla="*/ 3032 h 3480"/>
                <a:gd name="T84" fmla="*/ 307 w 2814"/>
                <a:gd name="T85" fmla="*/ 2915 h 3480"/>
                <a:gd name="T86" fmla="*/ 283 w 2814"/>
                <a:gd name="T87" fmla="*/ 2307 h 3480"/>
                <a:gd name="T88" fmla="*/ 72 w 2814"/>
                <a:gd name="T89" fmla="*/ 2288 h 3480"/>
                <a:gd name="T90" fmla="*/ 7 w 2814"/>
                <a:gd name="T91" fmla="*/ 2214 h 3480"/>
                <a:gd name="T92" fmla="*/ 12 w 2814"/>
                <a:gd name="T93" fmla="*/ 2102 h 3480"/>
                <a:gd name="T94" fmla="*/ 286 w 2814"/>
                <a:gd name="T95" fmla="*/ 1238 h 3480"/>
                <a:gd name="T96" fmla="*/ 356 w 2814"/>
                <a:gd name="T97" fmla="*/ 884 h 3480"/>
                <a:gd name="T98" fmla="*/ 509 w 2814"/>
                <a:gd name="T99" fmla="*/ 572 h 3480"/>
                <a:gd name="T100" fmla="*/ 732 w 2814"/>
                <a:gd name="T101" fmla="*/ 315 h 3480"/>
                <a:gd name="T102" fmla="*/ 1012 w 2814"/>
                <a:gd name="T103" fmla="*/ 127 h 3480"/>
                <a:gd name="T104" fmla="*/ 1310 w 2814"/>
                <a:gd name="T105" fmla="*/ 24 h 3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14" h="3480">
                  <a:moveTo>
                    <a:pt x="1509" y="361"/>
                  </a:moveTo>
                  <a:lnTo>
                    <a:pt x="1442" y="366"/>
                  </a:lnTo>
                  <a:lnTo>
                    <a:pt x="1376" y="377"/>
                  </a:lnTo>
                  <a:lnTo>
                    <a:pt x="1310" y="393"/>
                  </a:lnTo>
                  <a:lnTo>
                    <a:pt x="1244" y="413"/>
                  </a:lnTo>
                  <a:lnTo>
                    <a:pt x="1181" y="439"/>
                  </a:lnTo>
                  <a:lnTo>
                    <a:pt x="1119" y="470"/>
                  </a:lnTo>
                  <a:lnTo>
                    <a:pt x="1059" y="506"/>
                  </a:lnTo>
                  <a:lnTo>
                    <a:pt x="1000" y="547"/>
                  </a:lnTo>
                  <a:lnTo>
                    <a:pt x="945" y="594"/>
                  </a:lnTo>
                  <a:lnTo>
                    <a:pt x="892" y="646"/>
                  </a:lnTo>
                  <a:lnTo>
                    <a:pt x="845" y="699"/>
                  </a:lnTo>
                  <a:lnTo>
                    <a:pt x="801" y="756"/>
                  </a:lnTo>
                  <a:lnTo>
                    <a:pt x="763" y="814"/>
                  </a:lnTo>
                  <a:lnTo>
                    <a:pt x="730" y="875"/>
                  </a:lnTo>
                  <a:lnTo>
                    <a:pt x="701" y="938"/>
                  </a:lnTo>
                  <a:lnTo>
                    <a:pt x="676" y="1002"/>
                  </a:lnTo>
                  <a:lnTo>
                    <a:pt x="657" y="1068"/>
                  </a:lnTo>
                  <a:lnTo>
                    <a:pt x="641" y="1134"/>
                  </a:lnTo>
                  <a:lnTo>
                    <a:pt x="630" y="1202"/>
                  </a:lnTo>
                  <a:lnTo>
                    <a:pt x="624" y="1270"/>
                  </a:lnTo>
                  <a:lnTo>
                    <a:pt x="622" y="1339"/>
                  </a:lnTo>
                  <a:lnTo>
                    <a:pt x="625" y="1406"/>
                  </a:lnTo>
                  <a:lnTo>
                    <a:pt x="632" y="1475"/>
                  </a:lnTo>
                  <a:lnTo>
                    <a:pt x="644" y="1542"/>
                  </a:lnTo>
                  <a:lnTo>
                    <a:pt x="660" y="1609"/>
                  </a:lnTo>
                  <a:lnTo>
                    <a:pt x="681" y="1674"/>
                  </a:lnTo>
                  <a:lnTo>
                    <a:pt x="706" y="1739"/>
                  </a:lnTo>
                  <a:lnTo>
                    <a:pt x="736" y="1801"/>
                  </a:lnTo>
                  <a:lnTo>
                    <a:pt x="770" y="1861"/>
                  </a:lnTo>
                  <a:lnTo>
                    <a:pt x="809" y="1920"/>
                  </a:lnTo>
                  <a:lnTo>
                    <a:pt x="853" y="1976"/>
                  </a:lnTo>
                  <a:lnTo>
                    <a:pt x="863" y="1983"/>
                  </a:lnTo>
                  <a:lnTo>
                    <a:pt x="849" y="2014"/>
                  </a:lnTo>
                  <a:lnTo>
                    <a:pt x="832" y="2046"/>
                  </a:lnTo>
                  <a:lnTo>
                    <a:pt x="812" y="2077"/>
                  </a:lnTo>
                  <a:lnTo>
                    <a:pt x="790" y="2108"/>
                  </a:lnTo>
                  <a:lnTo>
                    <a:pt x="765" y="2138"/>
                  </a:lnTo>
                  <a:lnTo>
                    <a:pt x="737" y="2165"/>
                  </a:lnTo>
                  <a:lnTo>
                    <a:pt x="707" y="2189"/>
                  </a:lnTo>
                  <a:lnTo>
                    <a:pt x="673" y="2210"/>
                  </a:lnTo>
                  <a:lnTo>
                    <a:pt x="663" y="2218"/>
                  </a:lnTo>
                  <a:lnTo>
                    <a:pt x="656" y="2228"/>
                  </a:lnTo>
                  <a:lnTo>
                    <a:pt x="653" y="2238"/>
                  </a:lnTo>
                  <a:lnTo>
                    <a:pt x="653" y="2250"/>
                  </a:lnTo>
                  <a:lnTo>
                    <a:pt x="656" y="2260"/>
                  </a:lnTo>
                  <a:lnTo>
                    <a:pt x="662" y="2270"/>
                  </a:lnTo>
                  <a:lnTo>
                    <a:pt x="671" y="2277"/>
                  </a:lnTo>
                  <a:lnTo>
                    <a:pt x="683" y="2282"/>
                  </a:lnTo>
                  <a:lnTo>
                    <a:pt x="719" y="2286"/>
                  </a:lnTo>
                  <a:lnTo>
                    <a:pt x="758" y="2287"/>
                  </a:lnTo>
                  <a:lnTo>
                    <a:pt x="799" y="2285"/>
                  </a:lnTo>
                  <a:lnTo>
                    <a:pt x="844" y="2278"/>
                  </a:lnTo>
                  <a:lnTo>
                    <a:pt x="888" y="2267"/>
                  </a:lnTo>
                  <a:lnTo>
                    <a:pt x="934" y="2251"/>
                  </a:lnTo>
                  <a:lnTo>
                    <a:pt x="981" y="2230"/>
                  </a:lnTo>
                  <a:lnTo>
                    <a:pt x="1028" y="2202"/>
                  </a:lnTo>
                  <a:lnTo>
                    <a:pt x="1075" y="2168"/>
                  </a:lnTo>
                  <a:lnTo>
                    <a:pt x="1077" y="2170"/>
                  </a:lnTo>
                  <a:lnTo>
                    <a:pt x="1137" y="2204"/>
                  </a:lnTo>
                  <a:lnTo>
                    <a:pt x="1198" y="2233"/>
                  </a:lnTo>
                  <a:lnTo>
                    <a:pt x="1261" y="2257"/>
                  </a:lnTo>
                  <a:lnTo>
                    <a:pt x="1326" y="2276"/>
                  </a:lnTo>
                  <a:lnTo>
                    <a:pt x="1391" y="2290"/>
                  </a:lnTo>
                  <a:lnTo>
                    <a:pt x="1456" y="2300"/>
                  </a:lnTo>
                  <a:lnTo>
                    <a:pt x="1522" y="2304"/>
                  </a:lnTo>
                  <a:lnTo>
                    <a:pt x="1589" y="2303"/>
                  </a:lnTo>
                  <a:lnTo>
                    <a:pt x="1655" y="2296"/>
                  </a:lnTo>
                  <a:lnTo>
                    <a:pt x="1720" y="2286"/>
                  </a:lnTo>
                  <a:lnTo>
                    <a:pt x="1786" y="2270"/>
                  </a:lnTo>
                  <a:lnTo>
                    <a:pt x="1849" y="2249"/>
                  </a:lnTo>
                  <a:lnTo>
                    <a:pt x="1912" y="2223"/>
                  </a:lnTo>
                  <a:lnTo>
                    <a:pt x="1972" y="2193"/>
                  </a:lnTo>
                  <a:lnTo>
                    <a:pt x="2032" y="2157"/>
                  </a:lnTo>
                  <a:lnTo>
                    <a:pt x="2089" y="2115"/>
                  </a:lnTo>
                  <a:lnTo>
                    <a:pt x="2143" y="2070"/>
                  </a:lnTo>
                  <a:lnTo>
                    <a:pt x="2195" y="2019"/>
                  </a:lnTo>
                  <a:lnTo>
                    <a:pt x="2245" y="1963"/>
                  </a:lnTo>
                  <a:lnTo>
                    <a:pt x="2289" y="1905"/>
                  </a:lnTo>
                  <a:lnTo>
                    <a:pt x="2328" y="1843"/>
                  </a:lnTo>
                  <a:lnTo>
                    <a:pt x="2362" y="1780"/>
                  </a:lnTo>
                  <a:lnTo>
                    <a:pt x="2391" y="1714"/>
                  </a:lnTo>
                  <a:lnTo>
                    <a:pt x="2416" y="1648"/>
                  </a:lnTo>
                  <a:lnTo>
                    <a:pt x="2435" y="1579"/>
                  </a:lnTo>
                  <a:lnTo>
                    <a:pt x="2450" y="1509"/>
                  </a:lnTo>
                  <a:lnTo>
                    <a:pt x="2460" y="1438"/>
                  </a:lnTo>
                  <a:lnTo>
                    <a:pt x="2465" y="1367"/>
                  </a:lnTo>
                  <a:lnTo>
                    <a:pt x="2465" y="1296"/>
                  </a:lnTo>
                  <a:lnTo>
                    <a:pt x="2460" y="1225"/>
                  </a:lnTo>
                  <a:lnTo>
                    <a:pt x="2450" y="1156"/>
                  </a:lnTo>
                  <a:lnTo>
                    <a:pt x="2435" y="1086"/>
                  </a:lnTo>
                  <a:lnTo>
                    <a:pt x="2416" y="1017"/>
                  </a:lnTo>
                  <a:lnTo>
                    <a:pt x="2391" y="949"/>
                  </a:lnTo>
                  <a:lnTo>
                    <a:pt x="2362" y="885"/>
                  </a:lnTo>
                  <a:lnTo>
                    <a:pt x="2328" y="821"/>
                  </a:lnTo>
                  <a:lnTo>
                    <a:pt x="2289" y="760"/>
                  </a:lnTo>
                  <a:lnTo>
                    <a:pt x="2245" y="701"/>
                  </a:lnTo>
                  <a:lnTo>
                    <a:pt x="2195" y="646"/>
                  </a:lnTo>
                  <a:lnTo>
                    <a:pt x="2143" y="594"/>
                  </a:lnTo>
                  <a:lnTo>
                    <a:pt x="2087" y="547"/>
                  </a:lnTo>
                  <a:lnTo>
                    <a:pt x="2029" y="506"/>
                  </a:lnTo>
                  <a:lnTo>
                    <a:pt x="1968" y="470"/>
                  </a:lnTo>
                  <a:lnTo>
                    <a:pt x="1906" y="439"/>
                  </a:lnTo>
                  <a:lnTo>
                    <a:pt x="1843" y="413"/>
                  </a:lnTo>
                  <a:lnTo>
                    <a:pt x="1778" y="393"/>
                  </a:lnTo>
                  <a:lnTo>
                    <a:pt x="1711" y="377"/>
                  </a:lnTo>
                  <a:lnTo>
                    <a:pt x="1645" y="366"/>
                  </a:lnTo>
                  <a:lnTo>
                    <a:pt x="1578" y="361"/>
                  </a:lnTo>
                  <a:lnTo>
                    <a:pt x="1509" y="361"/>
                  </a:lnTo>
                  <a:close/>
                  <a:moveTo>
                    <a:pt x="1552" y="0"/>
                  </a:moveTo>
                  <a:lnTo>
                    <a:pt x="1642" y="3"/>
                  </a:lnTo>
                  <a:lnTo>
                    <a:pt x="1730" y="14"/>
                  </a:lnTo>
                  <a:lnTo>
                    <a:pt x="1817" y="30"/>
                  </a:lnTo>
                  <a:lnTo>
                    <a:pt x="1901" y="52"/>
                  </a:lnTo>
                  <a:lnTo>
                    <a:pt x="1982" y="79"/>
                  </a:lnTo>
                  <a:lnTo>
                    <a:pt x="2062" y="113"/>
                  </a:lnTo>
                  <a:lnTo>
                    <a:pt x="2139" y="152"/>
                  </a:lnTo>
                  <a:lnTo>
                    <a:pt x="2212" y="197"/>
                  </a:lnTo>
                  <a:lnTo>
                    <a:pt x="2283" y="247"/>
                  </a:lnTo>
                  <a:lnTo>
                    <a:pt x="2350" y="301"/>
                  </a:lnTo>
                  <a:lnTo>
                    <a:pt x="2413" y="359"/>
                  </a:lnTo>
                  <a:lnTo>
                    <a:pt x="2474" y="421"/>
                  </a:lnTo>
                  <a:lnTo>
                    <a:pt x="2529" y="488"/>
                  </a:lnTo>
                  <a:lnTo>
                    <a:pt x="2580" y="559"/>
                  </a:lnTo>
                  <a:lnTo>
                    <a:pt x="2626" y="633"/>
                  </a:lnTo>
                  <a:lnTo>
                    <a:pt x="2668" y="711"/>
                  </a:lnTo>
                  <a:lnTo>
                    <a:pt x="2706" y="792"/>
                  </a:lnTo>
                  <a:lnTo>
                    <a:pt x="2738" y="875"/>
                  </a:lnTo>
                  <a:lnTo>
                    <a:pt x="2765" y="962"/>
                  </a:lnTo>
                  <a:lnTo>
                    <a:pt x="2786" y="1051"/>
                  </a:lnTo>
                  <a:lnTo>
                    <a:pt x="2801" y="1142"/>
                  </a:lnTo>
                  <a:lnTo>
                    <a:pt x="2811" y="1235"/>
                  </a:lnTo>
                  <a:lnTo>
                    <a:pt x="2814" y="1330"/>
                  </a:lnTo>
                  <a:lnTo>
                    <a:pt x="2811" y="1418"/>
                  </a:lnTo>
                  <a:lnTo>
                    <a:pt x="2803" y="1506"/>
                  </a:lnTo>
                  <a:lnTo>
                    <a:pt x="2790" y="1591"/>
                  </a:lnTo>
                  <a:lnTo>
                    <a:pt x="2771" y="1674"/>
                  </a:lnTo>
                  <a:lnTo>
                    <a:pt x="2748" y="1756"/>
                  </a:lnTo>
                  <a:lnTo>
                    <a:pt x="2720" y="1835"/>
                  </a:lnTo>
                  <a:lnTo>
                    <a:pt x="2687" y="1912"/>
                  </a:lnTo>
                  <a:lnTo>
                    <a:pt x="2650" y="1985"/>
                  </a:lnTo>
                  <a:lnTo>
                    <a:pt x="2609" y="2057"/>
                  </a:lnTo>
                  <a:lnTo>
                    <a:pt x="2563" y="2125"/>
                  </a:lnTo>
                  <a:lnTo>
                    <a:pt x="2515" y="2189"/>
                  </a:lnTo>
                  <a:lnTo>
                    <a:pt x="2461" y="2252"/>
                  </a:lnTo>
                  <a:lnTo>
                    <a:pt x="2405" y="2309"/>
                  </a:lnTo>
                  <a:lnTo>
                    <a:pt x="2405" y="3123"/>
                  </a:lnTo>
                  <a:lnTo>
                    <a:pt x="2402" y="3148"/>
                  </a:lnTo>
                  <a:lnTo>
                    <a:pt x="2393" y="3174"/>
                  </a:lnTo>
                  <a:lnTo>
                    <a:pt x="2378" y="3195"/>
                  </a:lnTo>
                  <a:lnTo>
                    <a:pt x="2360" y="3214"/>
                  </a:lnTo>
                  <a:lnTo>
                    <a:pt x="2339" y="3228"/>
                  </a:lnTo>
                  <a:lnTo>
                    <a:pt x="2315" y="3235"/>
                  </a:lnTo>
                  <a:lnTo>
                    <a:pt x="1003" y="3479"/>
                  </a:lnTo>
                  <a:lnTo>
                    <a:pt x="982" y="3480"/>
                  </a:lnTo>
                  <a:lnTo>
                    <a:pt x="964" y="3477"/>
                  </a:lnTo>
                  <a:lnTo>
                    <a:pt x="947" y="3470"/>
                  </a:lnTo>
                  <a:lnTo>
                    <a:pt x="934" y="3459"/>
                  </a:lnTo>
                  <a:lnTo>
                    <a:pt x="923" y="3444"/>
                  </a:lnTo>
                  <a:lnTo>
                    <a:pt x="916" y="3427"/>
                  </a:lnTo>
                  <a:lnTo>
                    <a:pt x="913" y="3406"/>
                  </a:lnTo>
                  <a:lnTo>
                    <a:pt x="913" y="3404"/>
                  </a:lnTo>
                  <a:lnTo>
                    <a:pt x="912" y="3020"/>
                  </a:lnTo>
                  <a:lnTo>
                    <a:pt x="548" y="3077"/>
                  </a:lnTo>
                  <a:lnTo>
                    <a:pt x="509" y="3074"/>
                  </a:lnTo>
                  <a:lnTo>
                    <a:pt x="471" y="3066"/>
                  </a:lnTo>
                  <a:lnTo>
                    <a:pt x="436" y="3051"/>
                  </a:lnTo>
                  <a:lnTo>
                    <a:pt x="404" y="3032"/>
                  </a:lnTo>
                  <a:lnTo>
                    <a:pt x="375" y="3009"/>
                  </a:lnTo>
                  <a:lnTo>
                    <a:pt x="347" y="2981"/>
                  </a:lnTo>
                  <a:lnTo>
                    <a:pt x="325" y="2950"/>
                  </a:lnTo>
                  <a:lnTo>
                    <a:pt x="307" y="2915"/>
                  </a:lnTo>
                  <a:lnTo>
                    <a:pt x="294" y="2878"/>
                  </a:lnTo>
                  <a:lnTo>
                    <a:pt x="285" y="2839"/>
                  </a:lnTo>
                  <a:lnTo>
                    <a:pt x="283" y="2798"/>
                  </a:lnTo>
                  <a:lnTo>
                    <a:pt x="283" y="2307"/>
                  </a:lnTo>
                  <a:lnTo>
                    <a:pt x="162" y="2307"/>
                  </a:lnTo>
                  <a:lnTo>
                    <a:pt x="129" y="2305"/>
                  </a:lnTo>
                  <a:lnTo>
                    <a:pt x="98" y="2298"/>
                  </a:lnTo>
                  <a:lnTo>
                    <a:pt x="72" y="2288"/>
                  </a:lnTo>
                  <a:lnTo>
                    <a:pt x="50" y="2274"/>
                  </a:lnTo>
                  <a:lnTo>
                    <a:pt x="31" y="2257"/>
                  </a:lnTo>
                  <a:lnTo>
                    <a:pt x="17" y="2237"/>
                  </a:lnTo>
                  <a:lnTo>
                    <a:pt x="7" y="2214"/>
                  </a:lnTo>
                  <a:lnTo>
                    <a:pt x="1" y="2188"/>
                  </a:lnTo>
                  <a:lnTo>
                    <a:pt x="0" y="2162"/>
                  </a:lnTo>
                  <a:lnTo>
                    <a:pt x="3" y="2132"/>
                  </a:lnTo>
                  <a:lnTo>
                    <a:pt x="12" y="2102"/>
                  </a:lnTo>
                  <a:lnTo>
                    <a:pt x="26" y="2069"/>
                  </a:lnTo>
                  <a:lnTo>
                    <a:pt x="283" y="1552"/>
                  </a:lnTo>
                  <a:lnTo>
                    <a:pt x="283" y="1331"/>
                  </a:lnTo>
                  <a:lnTo>
                    <a:pt x="286" y="1238"/>
                  </a:lnTo>
                  <a:lnTo>
                    <a:pt x="295" y="1146"/>
                  </a:lnTo>
                  <a:lnTo>
                    <a:pt x="309" y="1056"/>
                  </a:lnTo>
                  <a:lnTo>
                    <a:pt x="330" y="969"/>
                  </a:lnTo>
                  <a:lnTo>
                    <a:pt x="356" y="884"/>
                  </a:lnTo>
                  <a:lnTo>
                    <a:pt x="387" y="801"/>
                  </a:lnTo>
                  <a:lnTo>
                    <a:pt x="423" y="722"/>
                  </a:lnTo>
                  <a:lnTo>
                    <a:pt x="464" y="646"/>
                  </a:lnTo>
                  <a:lnTo>
                    <a:pt x="509" y="572"/>
                  </a:lnTo>
                  <a:lnTo>
                    <a:pt x="558" y="502"/>
                  </a:lnTo>
                  <a:lnTo>
                    <a:pt x="613" y="436"/>
                  </a:lnTo>
                  <a:lnTo>
                    <a:pt x="671" y="374"/>
                  </a:lnTo>
                  <a:lnTo>
                    <a:pt x="732" y="315"/>
                  </a:lnTo>
                  <a:lnTo>
                    <a:pt x="797" y="261"/>
                  </a:lnTo>
                  <a:lnTo>
                    <a:pt x="866" y="212"/>
                  </a:lnTo>
                  <a:lnTo>
                    <a:pt x="938" y="167"/>
                  </a:lnTo>
                  <a:lnTo>
                    <a:pt x="1012" y="127"/>
                  </a:lnTo>
                  <a:lnTo>
                    <a:pt x="1084" y="94"/>
                  </a:lnTo>
                  <a:lnTo>
                    <a:pt x="1157" y="67"/>
                  </a:lnTo>
                  <a:lnTo>
                    <a:pt x="1232" y="44"/>
                  </a:lnTo>
                  <a:lnTo>
                    <a:pt x="1310" y="24"/>
                  </a:lnTo>
                  <a:lnTo>
                    <a:pt x="1389" y="11"/>
                  </a:lnTo>
                  <a:lnTo>
                    <a:pt x="1469" y="3"/>
                  </a:lnTo>
                  <a:lnTo>
                    <a:pt x="15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1" name="Freeform 906"/>
            <p:cNvSpPr>
              <a:spLocks noEditPoints="1"/>
            </p:cNvSpPr>
            <p:nvPr/>
          </p:nvSpPr>
          <p:spPr bwMode="auto">
            <a:xfrm>
              <a:off x="404813" y="3770313"/>
              <a:ext cx="138113" cy="136525"/>
            </a:xfrm>
            <a:custGeom>
              <a:avLst/>
              <a:gdLst>
                <a:gd name="T0" fmla="*/ 1011 w 1479"/>
                <a:gd name="T1" fmla="*/ 1224 h 1557"/>
                <a:gd name="T2" fmla="*/ 1049 w 1479"/>
                <a:gd name="T3" fmla="*/ 1259 h 1557"/>
                <a:gd name="T4" fmla="*/ 1194 w 1479"/>
                <a:gd name="T5" fmla="*/ 1106 h 1557"/>
                <a:gd name="T6" fmla="*/ 796 w 1479"/>
                <a:gd name="T7" fmla="*/ 1335 h 1557"/>
                <a:gd name="T8" fmla="*/ 893 w 1479"/>
                <a:gd name="T9" fmla="*/ 1204 h 1557"/>
                <a:gd name="T10" fmla="*/ 796 w 1479"/>
                <a:gd name="T11" fmla="*/ 1060 h 1557"/>
                <a:gd name="T12" fmla="*/ 587 w 1479"/>
                <a:gd name="T13" fmla="*/ 1203 h 1557"/>
                <a:gd name="T14" fmla="*/ 684 w 1479"/>
                <a:gd name="T15" fmla="*/ 1334 h 1557"/>
                <a:gd name="T16" fmla="*/ 286 w 1479"/>
                <a:gd name="T17" fmla="*/ 1106 h 1557"/>
                <a:gd name="T18" fmla="*/ 430 w 1479"/>
                <a:gd name="T19" fmla="*/ 1259 h 1557"/>
                <a:gd name="T20" fmla="*/ 469 w 1479"/>
                <a:gd name="T21" fmla="*/ 1224 h 1557"/>
                <a:gd name="T22" fmla="*/ 259 w 1479"/>
                <a:gd name="T23" fmla="*/ 1060 h 1557"/>
                <a:gd name="T24" fmla="*/ 1115 w 1479"/>
                <a:gd name="T25" fmla="*/ 778 h 1557"/>
                <a:gd name="T26" fmla="*/ 1268 w 1479"/>
                <a:gd name="T27" fmla="*/ 942 h 1557"/>
                <a:gd name="T28" fmla="*/ 1288 w 1479"/>
                <a:gd name="T29" fmla="*/ 722 h 1557"/>
                <a:gd name="T30" fmla="*/ 796 w 1479"/>
                <a:gd name="T31" fmla="*/ 614 h 1557"/>
                <a:gd name="T32" fmla="*/ 1004 w 1479"/>
                <a:gd name="T33" fmla="*/ 837 h 1557"/>
                <a:gd name="T34" fmla="*/ 990 w 1479"/>
                <a:gd name="T35" fmla="*/ 614 h 1557"/>
                <a:gd name="T36" fmla="*/ 476 w 1479"/>
                <a:gd name="T37" fmla="*/ 720 h 1557"/>
                <a:gd name="T38" fmla="*/ 489 w 1479"/>
                <a:gd name="T39" fmla="*/ 942 h 1557"/>
                <a:gd name="T40" fmla="*/ 211 w 1479"/>
                <a:gd name="T41" fmla="*/ 614 h 1557"/>
                <a:gd name="T42" fmla="*/ 192 w 1479"/>
                <a:gd name="T43" fmla="*/ 835 h 1557"/>
                <a:gd name="T44" fmla="*/ 371 w 1479"/>
                <a:gd name="T45" fmla="*/ 891 h 1557"/>
                <a:gd name="T46" fmla="*/ 371 w 1479"/>
                <a:gd name="T47" fmla="*/ 666 h 1557"/>
                <a:gd name="T48" fmla="*/ 985 w 1479"/>
                <a:gd name="T49" fmla="*/ 287 h 1557"/>
                <a:gd name="T50" fmla="*/ 1076 w 1479"/>
                <a:gd name="T51" fmla="*/ 497 h 1557"/>
                <a:gd name="T52" fmla="*/ 1128 w 1479"/>
                <a:gd name="T53" fmla="*/ 367 h 1557"/>
                <a:gd name="T54" fmla="*/ 958 w 1479"/>
                <a:gd name="T55" fmla="*/ 245 h 1557"/>
                <a:gd name="T56" fmla="*/ 389 w 1479"/>
                <a:gd name="T57" fmla="*/ 331 h 1557"/>
                <a:gd name="T58" fmla="*/ 259 w 1479"/>
                <a:gd name="T59" fmla="*/ 497 h 1557"/>
                <a:gd name="T60" fmla="*/ 469 w 1479"/>
                <a:gd name="T61" fmla="*/ 333 h 1557"/>
                <a:gd name="T62" fmla="*/ 796 w 1479"/>
                <a:gd name="T63" fmla="*/ 497 h 1557"/>
                <a:gd name="T64" fmla="*/ 893 w 1479"/>
                <a:gd name="T65" fmla="*/ 354 h 1557"/>
                <a:gd name="T66" fmla="*/ 796 w 1479"/>
                <a:gd name="T67" fmla="*/ 223 h 1557"/>
                <a:gd name="T68" fmla="*/ 611 w 1479"/>
                <a:gd name="T69" fmla="*/ 314 h 1557"/>
                <a:gd name="T70" fmla="*/ 521 w 1479"/>
                <a:gd name="T71" fmla="*/ 497 h 1557"/>
                <a:gd name="T72" fmla="*/ 807 w 1479"/>
                <a:gd name="T73" fmla="*/ 3 h 1557"/>
                <a:gd name="T74" fmla="*/ 1057 w 1479"/>
                <a:gd name="T75" fmla="*/ 75 h 1557"/>
                <a:gd name="T76" fmla="*/ 1262 w 1479"/>
                <a:gd name="T77" fmla="*/ 228 h 1557"/>
                <a:gd name="T78" fmla="*/ 1407 w 1479"/>
                <a:gd name="T79" fmla="*/ 445 h 1557"/>
                <a:gd name="T80" fmla="*/ 1476 w 1479"/>
                <a:gd name="T81" fmla="*/ 708 h 1557"/>
                <a:gd name="T82" fmla="*/ 1453 w 1479"/>
                <a:gd name="T83" fmla="*/ 985 h 1557"/>
                <a:gd name="T84" fmla="*/ 1343 w 1479"/>
                <a:gd name="T85" fmla="*/ 1227 h 1557"/>
                <a:gd name="T86" fmla="*/ 1165 w 1479"/>
                <a:gd name="T87" fmla="*/ 1414 h 1557"/>
                <a:gd name="T88" fmla="*/ 936 w 1479"/>
                <a:gd name="T89" fmla="*/ 1530 h 1557"/>
                <a:gd name="T90" fmla="*/ 672 w 1479"/>
                <a:gd name="T91" fmla="*/ 1554 h 1557"/>
                <a:gd name="T92" fmla="*/ 423 w 1479"/>
                <a:gd name="T93" fmla="*/ 1482 h 1557"/>
                <a:gd name="T94" fmla="*/ 217 w 1479"/>
                <a:gd name="T95" fmla="*/ 1329 h 1557"/>
                <a:gd name="T96" fmla="*/ 72 w 1479"/>
                <a:gd name="T97" fmla="*/ 1112 h 1557"/>
                <a:gd name="T98" fmla="*/ 3 w 1479"/>
                <a:gd name="T99" fmla="*/ 849 h 1557"/>
                <a:gd name="T100" fmla="*/ 28 w 1479"/>
                <a:gd name="T101" fmla="*/ 572 h 1557"/>
                <a:gd name="T102" fmla="*/ 136 w 1479"/>
                <a:gd name="T103" fmla="*/ 330 h 1557"/>
                <a:gd name="T104" fmla="*/ 314 w 1479"/>
                <a:gd name="T105" fmla="*/ 142 h 1557"/>
                <a:gd name="T106" fmla="*/ 544 w 1479"/>
                <a:gd name="T107" fmla="*/ 27 h 1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79" h="1557">
                  <a:moveTo>
                    <a:pt x="1076" y="1060"/>
                  </a:moveTo>
                  <a:lnTo>
                    <a:pt x="1057" y="1119"/>
                  </a:lnTo>
                  <a:lnTo>
                    <a:pt x="1035" y="1173"/>
                  </a:lnTo>
                  <a:lnTo>
                    <a:pt x="1011" y="1224"/>
                  </a:lnTo>
                  <a:lnTo>
                    <a:pt x="985" y="1269"/>
                  </a:lnTo>
                  <a:lnTo>
                    <a:pt x="958" y="1312"/>
                  </a:lnTo>
                  <a:lnTo>
                    <a:pt x="1005" y="1287"/>
                  </a:lnTo>
                  <a:lnTo>
                    <a:pt x="1049" y="1259"/>
                  </a:lnTo>
                  <a:lnTo>
                    <a:pt x="1090" y="1226"/>
                  </a:lnTo>
                  <a:lnTo>
                    <a:pt x="1128" y="1190"/>
                  </a:lnTo>
                  <a:lnTo>
                    <a:pt x="1163" y="1150"/>
                  </a:lnTo>
                  <a:lnTo>
                    <a:pt x="1194" y="1106"/>
                  </a:lnTo>
                  <a:lnTo>
                    <a:pt x="1222" y="1060"/>
                  </a:lnTo>
                  <a:lnTo>
                    <a:pt x="1076" y="1060"/>
                  </a:lnTo>
                  <a:close/>
                  <a:moveTo>
                    <a:pt x="796" y="1060"/>
                  </a:moveTo>
                  <a:lnTo>
                    <a:pt x="796" y="1335"/>
                  </a:lnTo>
                  <a:lnTo>
                    <a:pt x="819" y="1309"/>
                  </a:lnTo>
                  <a:lnTo>
                    <a:pt x="844" y="1278"/>
                  </a:lnTo>
                  <a:lnTo>
                    <a:pt x="869" y="1243"/>
                  </a:lnTo>
                  <a:lnTo>
                    <a:pt x="893" y="1204"/>
                  </a:lnTo>
                  <a:lnTo>
                    <a:pt x="917" y="1160"/>
                  </a:lnTo>
                  <a:lnTo>
                    <a:pt x="939" y="1113"/>
                  </a:lnTo>
                  <a:lnTo>
                    <a:pt x="959" y="1060"/>
                  </a:lnTo>
                  <a:lnTo>
                    <a:pt x="796" y="1060"/>
                  </a:lnTo>
                  <a:close/>
                  <a:moveTo>
                    <a:pt x="521" y="1060"/>
                  </a:moveTo>
                  <a:lnTo>
                    <a:pt x="541" y="1112"/>
                  </a:lnTo>
                  <a:lnTo>
                    <a:pt x="563" y="1159"/>
                  </a:lnTo>
                  <a:lnTo>
                    <a:pt x="587" y="1203"/>
                  </a:lnTo>
                  <a:lnTo>
                    <a:pt x="611" y="1242"/>
                  </a:lnTo>
                  <a:lnTo>
                    <a:pt x="636" y="1277"/>
                  </a:lnTo>
                  <a:lnTo>
                    <a:pt x="660" y="1308"/>
                  </a:lnTo>
                  <a:lnTo>
                    <a:pt x="684" y="1334"/>
                  </a:lnTo>
                  <a:lnTo>
                    <a:pt x="684" y="1060"/>
                  </a:lnTo>
                  <a:lnTo>
                    <a:pt x="521" y="1060"/>
                  </a:lnTo>
                  <a:close/>
                  <a:moveTo>
                    <a:pt x="259" y="1060"/>
                  </a:moveTo>
                  <a:lnTo>
                    <a:pt x="286" y="1106"/>
                  </a:lnTo>
                  <a:lnTo>
                    <a:pt x="317" y="1150"/>
                  </a:lnTo>
                  <a:lnTo>
                    <a:pt x="351" y="1190"/>
                  </a:lnTo>
                  <a:lnTo>
                    <a:pt x="389" y="1226"/>
                  </a:lnTo>
                  <a:lnTo>
                    <a:pt x="430" y="1259"/>
                  </a:lnTo>
                  <a:lnTo>
                    <a:pt x="474" y="1287"/>
                  </a:lnTo>
                  <a:lnTo>
                    <a:pt x="522" y="1312"/>
                  </a:lnTo>
                  <a:lnTo>
                    <a:pt x="495" y="1269"/>
                  </a:lnTo>
                  <a:lnTo>
                    <a:pt x="469" y="1224"/>
                  </a:lnTo>
                  <a:lnTo>
                    <a:pt x="445" y="1173"/>
                  </a:lnTo>
                  <a:lnTo>
                    <a:pt x="423" y="1119"/>
                  </a:lnTo>
                  <a:lnTo>
                    <a:pt x="403" y="1060"/>
                  </a:lnTo>
                  <a:lnTo>
                    <a:pt x="259" y="1060"/>
                  </a:lnTo>
                  <a:close/>
                  <a:moveTo>
                    <a:pt x="1102" y="614"/>
                  </a:moveTo>
                  <a:lnTo>
                    <a:pt x="1109" y="666"/>
                  </a:lnTo>
                  <a:lnTo>
                    <a:pt x="1113" y="721"/>
                  </a:lnTo>
                  <a:lnTo>
                    <a:pt x="1115" y="778"/>
                  </a:lnTo>
                  <a:lnTo>
                    <a:pt x="1113" y="836"/>
                  </a:lnTo>
                  <a:lnTo>
                    <a:pt x="1109" y="891"/>
                  </a:lnTo>
                  <a:lnTo>
                    <a:pt x="1102" y="942"/>
                  </a:lnTo>
                  <a:lnTo>
                    <a:pt x="1268" y="942"/>
                  </a:lnTo>
                  <a:lnTo>
                    <a:pt x="1280" y="890"/>
                  </a:lnTo>
                  <a:lnTo>
                    <a:pt x="1288" y="835"/>
                  </a:lnTo>
                  <a:lnTo>
                    <a:pt x="1291" y="778"/>
                  </a:lnTo>
                  <a:lnTo>
                    <a:pt x="1288" y="722"/>
                  </a:lnTo>
                  <a:lnTo>
                    <a:pt x="1281" y="667"/>
                  </a:lnTo>
                  <a:lnTo>
                    <a:pt x="1268" y="614"/>
                  </a:lnTo>
                  <a:lnTo>
                    <a:pt x="1102" y="614"/>
                  </a:lnTo>
                  <a:close/>
                  <a:moveTo>
                    <a:pt x="796" y="614"/>
                  </a:moveTo>
                  <a:lnTo>
                    <a:pt x="796" y="942"/>
                  </a:lnTo>
                  <a:lnTo>
                    <a:pt x="990" y="942"/>
                  </a:lnTo>
                  <a:lnTo>
                    <a:pt x="999" y="891"/>
                  </a:lnTo>
                  <a:lnTo>
                    <a:pt x="1004" y="837"/>
                  </a:lnTo>
                  <a:lnTo>
                    <a:pt x="1005" y="778"/>
                  </a:lnTo>
                  <a:lnTo>
                    <a:pt x="1004" y="720"/>
                  </a:lnTo>
                  <a:lnTo>
                    <a:pt x="999" y="666"/>
                  </a:lnTo>
                  <a:lnTo>
                    <a:pt x="990" y="614"/>
                  </a:lnTo>
                  <a:lnTo>
                    <a:pt x="796" y="614"/>
                  </a:lnTo>
                  <a:close/>
                  <a:moveTo>
                    <a:pt x="489" y="614"/>
                  </a:moveTo>
                  <a:lnTo>
                    <a:pt x="481" y="665"/>
                  </a:lnTo>
                  <a:lnTo>
                    <a:pt x="476" y="720"/>
                  </a:lnTo>
                  <a:lnTo>
                    <a:pt x="474" y="778"/>
                  </a:lnTo>
                  <a:lnTo>
                    <a:pt x="476" y="837"/>
                  </a:lnTo>
                  <a:lnTo>
                    <a:pt x="481" y="891"/>
                  </a:lnTo>
                  <a:lnTo>
                    <a:pt x="489" y="942"/>
                  </a:lnTo>
                  <a:lnTo>
                    <a:pt x="684" y="942"/>
                  </a:lnTo>
                  <a:lnTo>
                    <a:pt x="684" y="614"/>
                  </a:lnTo>
                  <a:lnTo>
                    <a:pt x="489" y="614"/>
                  </a:lnTo>
                  <a:close/>
                  <a:moveTo>
                    <a:pt x="211" y="614"/>
                  </a:moveTo>
                  <a:lnTo>
                    <a:pt x="199" y="667"/>
                  </a:lnTo>
                  <a:lnTo>
                    <a:pt x="192" y="722"/>
                  </a:lnTo>
                  <a:lnTo>
                    <a:pt x="189" y="778"/>
                  </a:lnTo>
                  <a:lnTo>
                    <a:pt x="192" y="835"/>
                  </a:lnTo>
                  <a:lnTo>
                    <a:pt x="199" y="890"/>
                  </a:lnTo>
                  <a:lnTo>
                    <a:pt x="211" y="942"/>
                  </a:lnTo>
                  <a:lnTo>
                    <a:pt x="378" y="942"/>
                  </a:lnTo>
                  <a:lnTo>
                    <a:pt x="371" y="891"/>
                  </a:lnTo>
                  <a:lnTo>
                    <a:pt x="366" y="836"/>
                  </a:lnTo>
                  <a:lnTo>
                    <a:pt x="365" y="778"/>
                  </a:lnTo>
                  <a:lnTo>
                    <a:pt x="366" y="721"/>
                  </a:lnTo>
                  <a:lnTo>
                    <a:pt x="371" y="666"/>
                  </a:lnTo>
                  <a:lnTo>
                    <a:pt x="378" y="614"/>
                  </a:lnTo>
                  <a:lnTo>
                    <a:pt x="211" y="614"/>
                  </a:lnTo>
                  <a:close/>
                  <a:moveTo>
                    <a:pt x="958" y="245"/>
                  </a:moveTo>
                  <a:lnTo>
                    <a:pt x="985" y="287"/>
                  </a:lnTo>
                  <a:lnTo>
                    <a:pt x="1011" y="333"/>
                  </a:lnTo>
                  <a:lnTo>
                    <a:pt x="1035" y="383"/>
                  </a:lnTo>
                  <a:lnTo>
                    <a:pt x="1057" y="438"/>
                  </a:lnTo>
                  <a:lnTo>
                    <a:pt x="1076" y="497"/>
                  </a:lnTo>
                  <a:lnTo>
                    <a:pt x="1222" y="497"/>
                  </a:lnTo>
                  <a:lnTo>
                    <a:pt x="1194" y="450"/>
                  </a:lnTo>
                  <a:lnTo>
                    <a:pt x="1163" y="407"/>
                  </a:lnTo>
                  <a:lnTo>
                    <a:pt x="1128" y="367"/>
                  </a:lnTo>
                  <a:lnTo>
                    <a:pt x="1090" y="331"/>
                  </a:lnTo>
                  <a:lnTo>
                    <a:pt x="1049" y="298"/>
                  </a:lnTo>
                  <a:lnTo>
                    <a:pt x="1005" y="269"/>
                  </a:lnTo>
                  <a:lnTo>
                    <a:pt x="958" y="245"/>
                  </a:lnTo>
                  <a:close/>
                  <a:moveTo>
                    <a:pt x="522" y="245"/>
                  </a:moveTo>
                  <a:lnTo>
                    <a:pt x="474" y="269"/>
                  </a:lnTo>
                  <a:lnTo>
                    <a:pt x="430" y="298"/>
                  </a:lnTo>
                  <a:lnTo>
                    <a:pt x="389" y="331"/>
                  </a:lnTo>
                  <a:lnTo>
                    <a:pt x="351" y="367"/>
                  </a:lnTo>
                  <a:lnTo>
                    <a:pt x="317" y="407"/>
                  </a:lnTo>
                  <a:lnTo>
                    <a:pt x="286" y="450"/>
                  </a:lnTo>
                  <a:lnTo>
                    <a:pt x="259" y="497"/>
                  </a:lnTo>
                  <a:lnTo>
                    <a:pt x="403" y="497"/>
                  </a:lnTo>
                  <a:lnTo>
                    <a:pt x="423" y="438"/>
                  </a:lnTo>
                  <a:lnTo>
                    <a:pt x="445" y="383"/>
                  </a:lnTo>
                  <a:lnTo>
                    <a:pt x="469" y="333"/>
                  </a:lnTo>
                  <a:lnTo>
                    <a:pt x="495" y="287"/>
                  </a:lnTo>
                  <a:lnTo>
                    <a:pt x="522" y="245"/>
                  </a:lnTo>
                  <a:close/>
                  <a:moveTo>
                    <a:pt x="796" y="223"/>
                  </a:moveTo>
                  <a:lnTo>
                    <a:pt x="796" y="497"/>
                  </a:lnTo>
                  <a:lnTo>
                    <a:pt x="959" y="497"/>
                  </a:lnTo>
                  <a:lnTo>
                    <a:pt x="939" y="445"/>
                  </a:lnTo>
                  <a:lnTo>
                    <a:pt x="917" y="397"/>
                  </a:lnTo>
                  <a:lnTo>
                    <a:pt x="893" y="354"/>
                  </a:lnTo>
                  <a:lnTo>
                    <a:pt x="869" y="315"/>
                  </a:lnTo>
                  <a:lnTo>
                    <a:pt x="844" y="280"/>
                  </a:lnTo>
                  <a:lnTo>
                    <a:pt x="819" y="249"/>
                  </a:lnTo>
                  <a:lnTo>
                    <a:pt x="796" y="223"/>
                  </a:lnTo>
                  <a:close/>
                  <a:moveTo>
                    <a:pt x="684" y="222"/>
                  </a:moveTo>
                  <a:lnTo>
                    <a:pt x="660" y="248"/>
                  </a:lnTo>
                  <a:lnTo>
                    <a:pt x="636" y="279"/>
                  </a:lnTo>
                  <a:lnTo>
                    <a:pt x="611" y="314"/>
                  </a:lnTo>
                  <a:lnTo>
                    <a:pt x="586" y="353"/>
                  </a:lnTo>
                  <a:lnTo>
                    <a:pt x="563" y="396"/>
                  </a:lnTo>
                  <a:lnTo>
                    <a:pt x="540" y="444"/>
                  </a:lnTo>
                  <a:lnTo>
                    <a:pt x="521" y="497"/>
                  </a:lnTo>
                  <a:lnTo>
                    <a:pt x="684" y="497"/>
                  </a:lnTo>
                  <a:lnTo>
                    <a:pt x="684" y="222"/>
                  </a:lnTo>
                  <a:close/>
                  <a:moveTo>
                    <a:pt x="740" y="0"/>
                  </a:moveTo>
                  <a:lnTo>
                    <a:pt x="807" y="3"/>
                  </a:lnTo>
                  <a:lnTo>
                    <a:pt x="872" y="12"/>
                  </a:lnTo>
                  <a:lnTo>
                    <a:pt x="936" y="27"/>
                  </a:lnTo>
                  <a:lnTo>
                    <a:pt x="998" y="48"/>
                  </a:lnTo>
                  <a:lnTo>
                    <a:pt x="1057" y="75"/>
                  </a:lnTo>
                  <a:lnTo>
                    <a:pt x="1112" y="106"/>
                  </a:lnTo>
                  <a:lnTo>
                    <a:pt x="1165" y="142"/>
                  </a:lnTo>
                  <a:lnTo>
                    <a:pt x="1216" y="183"/>
                  </a:lnTo>
                  <a:lnTo>
                    <a:pt x="1262" y="228"/>
                  </a:lnTo>
                  <a:lnTo>
                    <a:pt x="1305" y="277"/>
                  </a:lnTo>
                  <a:lnTo>
                    <a:pt x="1343" y="330"/>
                  </a:lnTo>
                  <a:lnTo>
                    <a:pt x="1378" y="386"/>
                  </a:lnTo>
                  <a:lnTo>
                    <a:pt x="1407" y="445"/>
                  </a:lnTo>
                  <a:lnTo>
                    <a:pt x="1433" y="506"/>
                  </a:lnTo>
                  <a:lnTo>
                    <a:pt x="1453" y="572"/>
                  </a:lnTo>
                  <a:lnTo>
                    <a:pt x="1467" y="639"/>
                  </a:lnTo>
                  <a:lnTo>
                    <a:pt x="1476" y="708"/>
                  </a:lnTo>
                  <a:lnTo>
                    <a:pt x="1479" y="778"/>
                  </a:lnTo>
                  <a:lnTo>
                    <a:pt x="1476" y="849"/>
                  </a:lnTo>
                  <a:lnTo>
                    <a:pt x="1467" y="918"/>
                  </a:lnTo>
                  <a:lnTo>
                    <a:pt x="1453" y="985"/>
                  </a:lnTo>
                  <a:lnTo>
                    <a:pt x="1433" y="1050"/>
                  </a:lnTo>
                  <a:lnTo>
                    <a:pt x="1407" y="1112"/>
                  </a:lnTo>
                  <a:lnTo>
                    <a:pt x="1378" y="1171"/>
                  </a:lnTo>
                  <a:lnTo>
                    <a:pt x="1343" y="1227"/>
                  </a:lnTo>
                  <a:lnTo>
                    <a:pt x="1305" y="1280"/>
                  </a:lnTo>
                  <a:lnTo>
                    <a:pt x="1262" y="1329"/>
                  </a:lnTo>
                  <a:lnTo>
                    <a:pt x="1216" y="1374"/>
                  </a:lnTo>
                  <a:lnTo>
                    <a:pt x="1165" y="1414"/>
                  </a:lnTo>
                  <a:lnTo>
                    <a:pt x="1112" y="1450"/>
                  </a:lnTo>
                  <a:lnTo>
                    <a:pt x="1057" y="1482"/>
                  </a:lnTo>
                  <a:lnTo>
                    <a:pt x="998" y="1509"/>
                  </a:lnTo>
                  <a:lnTo>
                    <a:pt x="936" y="1530"/>
                  </a:lnTo>
                  <a:lnTo>
                    <a:pt x="872" y="1545"/>
                  </a:lnTo>
                  <a:lnTo>
                    <a:pt x="807" y="1554"/>
                  </a:lnTo>
                  <a:lnTo>
                    <a:pt x="740" y="1557"/>
                  </a:lnTo>
                  <a:lnTo>
                    <a:pt x="672" y="1554"/>
                  </a:lnTo>
                  <a:lnTo>
                    <a:pt x="607" y="1545"/>
                  </a:lnTo>
                  <a:lnTo>
                    <a:pt x="544" y="1530"/>
                  </a:lnTo>
                  <a:lnTo>
                    <a:pt x="482" y="1509"/>
                  </a:lnTo>
                  <a:lnTo>
                    <a:pt x="423" y="1482"/>
                  </a:lnTo>
                  <a:lnTo>
                    <a:pt x="367" y="1450"/>
                  </a:lnTo>
                  <a:lnTo>
                    <a:pt x="314" y="1414"/>
                  </a:lnTo>
                  <a:lnTo>
                    <a:pt x="264" y="1374"/>
                  </a:lnTo>
                  <a:lnTo>
                    <a:pt x="217" y="1329"/>
                  </a:lnTo>
                  <a:lnTo>
                    <a:pt x="175" y="1280"/>
                  </a:lnTo>
                  <a:lnTo>
                    <a:pt x="136" y="1227"/>
                  </a:lnTo>
                  <a:lnTo>
                    <a:pt x="102" y="1171"/>
                  </a:lnTo>
                  <a:lnTo>
                    <a:pt x="72" y="1112"/>
                  </a:lnTo>
                  <a:lnTo>
                    <a:pt x="47" y="1050"/>
                  </a:lnTo>
                  <a:lnTo>
                    <a:pt x="28" y="985"/>
                  </a:lnTo>
                  <a:lnTo>
                    <a:pt x="12" y="918"/>
                  </a:lnTo>
                  <a:lnTo>
                    <a:pt x="3" y="849"/>
                  </a:lnTo>
                  <a:lnTo>
                    <a:pt x="0" y="778"/>
                  </a:lnTo>
                  <a:lnTo>
                    <a:pt x="3" y="708"/>
                  </a:lnTo>
                  <a:lnTo>
                    <a:pt x="12" y="639"/>
                  </a:lnTo>
                  <a:lnTo>
                    <a:pt x="28" y="572"/>
                  </a:lnTo>
                  <a:lnTo>
                    <a:pt x="47" y="506"/>
                  </a:lnTo>
                  <a:lnTo>
                    <a:pt x="72" y="445"/>
                  </a:lnTo>
                  <a:lnTo>
                    <a:pt x="102" y="386"/>
                  </a:lnTo>
                  <a:lnTo>
                    <a:pt x="136" y="330"/>
                  </a:lnTo>
                  <a:lnTo>
                    <a:pt x="175" y="277"/>
                  </a:lnTo>
                  <a:lnTo>
                    <a:pt x="217" y="228"/>
                  </a:lnTo>
                  <a:lnTo>
                    <a:pt x="264" y="183"/>
                  </a:lnTo>
                  <a:lnTo>
                    <a:pt x="314" y="142"/>
                  </a:lnTo>
                  <a:lnTo>
                    <a:pt x="367" y="106"/>
                  </a:lnTo>
                  <a:lnTo>
                    <a:pt x="423" y="75"/>
                  </a:lnTo>
                  <a:lnTo>
                    <a:pt x="482" y="48"/>
                  </a:lnTo>
                  <a:lnTo>
                    <a:pt x="544" y="27"/>
                  </a:lnTo>
                  <a:lnTo>
                    <a:pt x="607" y="12"/>
                  </a:lnTo>
                  <a:lnTo>
                    <a:pt x="672" y="3"/>
                  </a:lnTo>
                  <a:lnTo>
                    <a:pt x="7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51" name="Group 1750"/>
          <p:cNvGrpSpPr/>
          <p:nvPr/>
        </p:nvGrpSpPr>
        <p:grpSpPr>
          <a:xfrm>
            <a:off x="1156441" y="4879023"/>
            <a:ext cx="307975" cy="306388"/>
            <a:chOff x="1057275" y="3721100"/>
            <a:chExt cx="307975" cy="3063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065" name="Freeform 911"/>
            <p:cNvSpPr>
              <a:spLocks/>
            </p:cNvSpPr>
            <p:nvPr/>
          </p:nvSpPr>
          <p:spPr bwMode="auto">
            <a:xfrm>
              <a:off x="1249363" y="4006850"/>
              <a:ext cx="12700" cy="11113"/>
            </a:xfrm>
            <a:custGeom>
              <a:avLst/>
              <a:gdLst>
                <a:gd name="T0" fmla="*/ 79 w 142"/>
                <a:gd name="T1" fmla="*/ 0 h 141"/>
                <a:gd name="T2" fmla="*/ 96 w 142"/>
                <a:gd name="T3" fmla="*/ 4 h 141"/>
                <a:gd name="T4" fmla="*/ 113 w 142"/>
                <a:gd name="T5" fmla="*/ 12 h 141"/>
                <a:gd name="T6" fmla="*/ 127 w 142"/>
                <a:gd name="T7" fmla="*/ 25 h 141"/>
                <a:gd name="T8" fmla="*/ 137 w 142"/>
                <a:gd name="T9" fmla="*/ 41 h 141"/>
                <a:gd name="T10" fmla="*/ 142 w 142"/>
                <a:gd name="T11" fmla="*/ 59 h 141"/>
                <a:gd name="T12" fmla="*/ 142 w 142"/>
                <a:gd name="T13" fmla="*/ 78 h 141"/>
                <a:gd name="T14" fmla="*/ 138 w 142"/>
                <a:gd name="T15" fmla="*/ 96 h 141"/>
                <a:gd name="T16" fmla="*/ 129 w 142"/>
                <a:gd name="T17" fmla="*/ 112 h 141"/>
                <a:gd name="T18" fmla="*/ 116 w 142"/>
                <a:gd name="T19" fmla="*/ 126 h 141"/>
                <a:gd name="T20" fmla="*/ 101 w 142"/>
                <a:gd name="T21" fmla="*/ 135 h 141"/>
                <a:gd name="T22" fmla="*/ 85 w 142"/>
                <a:gd name="T23" fmla="*/ 140 h 141"/>
                <a:gd name="T24" fmla="*/ 70 w 142"/>
                <a:gd name="T25" fmla="*/ 141 h 141"/>
                <a:gd name="T26" fmla="*/ 54 w 142"/>
                <a:gd name="T27" fmla="*/ 140 h 141"/>
                <a:gd name="T28" fmla="*/ 39 w 142"/>
                <a:gd name="T29" fmla="*/ 134 h 141"/>
                <a:gd name="T30" fmla="*/ 25 w 142"/>
                <a:gd name="T31" fmla="*/ 126 h 141"/>
                <a:gd name="T32" fmla="*/ 14 w 142"/>
                <a:gd name="T33" fmla="*/ 114 h 141"/>
                <a:gd name="T34" fmla="*/ 5 w 142"/>
                <a:gd name="T35" fmla="*/ 99 h 141"/>
                <a:gd name="T36" fmla="*/ 0 w 142"/>
                <a:gd name="T37" fmla="*/ 81 h 141"/>
                <a:gd name="T38" fmla="*/ 0 w 142"/>
                <a:gd name="T39" fmla="*/ 62 h 141"/>
                <a:gd name="T40" fmla="*/ 4 w 142"/>
                <a:gd name="T41" fmla="*/ 44 h 141"/>
                <a:gd name="T42" fmla="*/ 13 w 142"/>
                <a:gd name="T43" fmla="*/ 28 h 141"/>
                <a:gd name="T44" fmla="*/ 25 w 142"/>
                <a:gd name="T45" fmla="*/ 15 h 141"/>
                <a:gd name="T46" fmla="*/ 42 w 142"/>
                <a:gd name="T47" fmla="*/ 5 h 141"/>
                <a:gd name="T48" fmla="*/ 60 w 142"/>
                <a:gd name="T49" fmla="*/ 0 h 141"/>
                <a:gd name="T50" fmla="*/ 79 w 142"/>
                <a:gd name="T51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2" h="141">
                  <a:moveTo>
                    <a:pt x="79" y="0"/>
                  </a:moveTo>
                  <a:lnTo>
                    <a:pt x="96" y="4"/>
                  </a:lnTo>
                  <a:lnTo>
                    <a:pt x="113" y="12"/>
                  </a:lnTo>
                  <a:lnTo>
                    <a:pt x="127" y="25"/>
                  </a:lnTo>
                  <a:lnTo>
                    <a:pt x="137" y="41"/>
                  </a:lnTo>
                  <a:lnTo>
                    <a:pt x="142" y="59"/>
                  </a:lnTo>
                  <a:lnTo>
                    <a:pt x="142" y="78"/>
                  </a:lnTo>
                  <a:lnTo>
                    <a:pt x="138" y="96"/>
                  </a:lnTo>
                  <a:lnTo>
                    <a:pt x="129" y="112"/>
                  </a:lnTo>
                  <a:lnTo>
                    <a:pt x="116" y="126"/>
                  </a:lnTo>
                  <a:lnTo>
                    <a:pt x="101" y="135"/>
                  </a:lnTo>
                  <a:lnTo>
                    <a:pt x="85" y="140"/>
                  </a:lnTo>
                  <a:lnTo>
                    <a:pt x="70" y="141"/>
                  </a:lnTo>
                  <a:lnTo>
                    <a:pt x="54" y="140"/>
                  </a:lnTo>
                  <a:lnTo>
                    <a:pt x="39" y="134"/>
                  </a:lnTo>
                  <a:lnTo>
                    <a:pt x="25" y="126"/>
                  </a:lnTo>
                  <a:lnTo>
                    <a:pt x="14" y="114"/>
                  </a:lnTo>
                  <a:lnTo>
                    <a:pt x="5" y="99"/>
                  </a:lnTo>
                  <a:lnTo>
                    <a:pt x="0" y="81"/>
                  </a:lnTo>
                  <a:lnTo>
                    <a:pt x="0" y="62"/>
                  </a:lnTo>
                  <a:lnTo>
                    <a:pt x="4" y="44"/>
                  </a:lnTo>
                  <a:lnTo>
                    <a:pt x="13" y="28"/>
                  </a:lnTo>
                  <a:lnTo>
                    <a:pt x="25" y="15"/>
                  </a:lnTo>
                  <a:lnTo>
                    <a:pt x="42" y="5"/>
                  </a:lnTo>
                  <a:lnTo>
                    <a:pt x="60" y="0"/>
                  </a:lnTo>
                  <a:lnTo>
                    <a:pt x="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6" name="Freeform 912"/>
            <p:cNvSpPr>
              <a:spLocks/>
            </p:cNvSpPr>
            <p:nvPr/>
          </p:nvSpPr>
          <p:spPr bwMode="auto">
            <a:xfrm>
              <a:off x="1270000" y="3814763"/>
              <a:ext cx="12700" cy="12700"/>
            </a:xfrm>
            <a:custGeom>
              <a:avLst/>
              <a:gdLst>
                <a:gd name="T0" fmla="*/ 78 w 143"/>
                <a:gd name="T1" fmla="*/ 0 h 143"/>
                <a:gd name="T2" fmla="*/ 96 w 143"/>
                <a:gd name="T3" fmla="*/ 4 h 143"/>
                <a:gd name="T4" fmla="*/ 113 w 143"/>
                <a:gd name="T5" fmla="*/ 12 h 143"/>
                <a:gd name="T6" fmla="*/ 127 w 143"/>
                <a:gd name="T7" fmla="*/ 26 h 143"/>
                <a:gd name="T8" fmla="*/ 137 w 143"/>
                <a:gd name="T9" fmla="*/ 42 h 143"/>
                <a:gd name="T10" fmla="*/ 141 w 143"/>
                <a:gd name="T11" fmla="*/ 60 h 143"/>
                <a:gd name="T12" fmla="*/ 143 w 143"/>
                <a:gd name="T13" fmla="*/ 78 h 143"/>
                <a:gd name="T14" fmla="*/ 138 w 143"/>
                <a:gd name="T15" fmla="*/ 96 h 143"/>
                <a:gd name="T16" fmla="*/ 129 w 143"/>
                <a:gd name="T17" fmla="*/ 113 h 143"/>
                <a:gd name="T18" fmla="*/ 117 w 143"/>
                <a:gd name="T19" fmla="*/ 127 h 143"/>
                <a:gd name="T20" fmla="*/ 102 w 143"/>
                <a:gd name="T21" fmla="*/ 136 h 143"/>
                <a:gd name="T22" fmla="*/ 86 w 143"/>
                <a:gd name="T23" fmla="*/ 142 h 143"/>
                <a:gd name="T24" fmla="*/ 69 w 143"/>
                <a:gd name="T25" fmla="*/ 143 h 143"/>
                <a:gd name="T26" fmla="*/ 55 w 143"/>
                <a:gd name="T27" fmla="*/ 142 h 143"/>
                <a:gd name="T28" fmla="*/ 41 w 143"/>
                <a:gd name="T29" fmla="*/ 136 h 143"/>
                <a:gd name="T30" fmla="*/ 28 w 143"/>
                <a:gd name="T31" fmla="*/ 129 h 143"/>
                <a:gd name="T32" fmla="*/ 14 w 143"/>
                <a:gd name="T33" fmla="*/ 115 h 143"/>
                <a:gd name="T34" fmla="*/ 5 w 143"/>
                <a:gd name="T35" fmla="*/ 99 h 143"/>
                <a:gd name="T36" fmla="*/ 0 w 143"/>
                <a:gd name="T37" fmla="*/ 82 h 143"/>
                <a:gd name="T38" fmla="*/ 0 w 143"/>
                <a:gd name="T39" fmla="*/ 64 h 143"/>
                <a:gd name="T40" fmla="*/ 4 w 143"/>
                <a:gd name="T41" fmla="*/ 45 h 143"/>
                <a:gd name="T42" fmla="*/ 12 w 143"/>
                <a:gd name="T43" fmla="*/ 28 h 143"/>
                <a:gd name="T44" fmla="*/ 26 w 143"/>
                <a:gd name="T45" fmla="*/ 15 h 143"/>
                <a:gd name="T46" fmla="*/ 42 w 143"/>
                <a:gd name="T47" fmla="*/ 5 h 143"/>
                <a:gd name="T48" fmla="*/ 60 w 143"/>
                <a:gd name="T49" fmla="*/ 0 h 143"/>
                <a:gd name="T50" fmla="*/ 78 w 143"/>
                <a:gd name="T51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3" h="143">
                  <a:moveTo>
                    <a:pt x="78" y="0"/>
                  </a:moveTo>
                  <a:lnTo>
                    <a:pt x="96" y="4"/>
                  </a:lnTo>
                  <a:lnTo>
                    <a:pt x="113" y="12"/>
                  </a:lnTo>
                  <a:lnTo>
                    <a:pt x="127" y="26"/>
                  </a:lnTo>
                  <a:lnTo>
                    <a:pt x="137" y="42"/>
                  </a:lnTo>
                  <a:lnTo>
                    <a:pt x="141" y="60"/>
                  </a:lnTo>
                  <a:lnTo>
                    <a:pt x="143" y="78"/>
                  </a:lnTo>
                  <a:lnTo>
                    <a:pt x="138" y="96"/>
                  </a:lnTo>
                  <a:lnTo>
                    <a:pt x="129" y="113"/>
                  </a:lnTo>
                  <a:lnTo>
                    <a:pt x="117" y="127"/>
                  </a:lnTo>
                  <a:lnTo>
                    <a:pt x="102" y="136"/>
                  </a:lnTo>
                  <a:lnTo>
                    <a:pt x="86" y="142"/>
                  </a:lnTo>
                  <a:lnTo>
                    <a:pt x="69" y="143"/>
                  </a:lnTo>
                  <a:lnTo>
                    <a:pt x="55" y="142"/>
                  </a:lnTo>
                  <a:lnTo>
                    <a:pt x="41" y="136"/>
                  </a:lnTo>
                  <a:lnTo>
                    <a:pt x="28" y="129"/>
                  </a:lnTo>
                  <a:lnTo>
                    <a:pt x="14" y="115"/>
                  </a:lnTo>
                  <a:lnTo>
                    <a:pt x="5" y="99"/>
                  </a:lnTo>
                  <a:lnTo>
                    <a:pt x="0" y="82"/>
                  </a:lnTo>
                  <a:lnTo>
                    <a:pt x="0" y="64"/>
                  </a:lnTo>
                  <a:lnTo>
                    <a:pt x="4" y="45"/>
                  </a:lnTo>
                  <a:lnTo>
                    <a:pt x="12" y="28"/>
                  </a:lnTo>
                  <a:lnTo>
                    <a:pt x="26" y="15"/>
                  </a:lnTo>
                  <a:lnTo>
                    <a:pt x="42" y="5"/>
                  </a:lnTo>
                  <a:lnTo>
                    <a:pt x="60" y="0"/>
                  </a:lnTo>
                  <a:lnTo>
                    <a:pt x="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7" name="Freeform 913"/>
            <p:cNvSpPr>
              <a:spLocks/>
            </p:cNvSpPr>
            <p:nvPr/>
          </p:nvSpPr>
          <p:spPr bwMode="auto">
            <a:xfrm>
              <a:off x="1300163" y="3849688"/>
              <a:ext cx="12700" cy="12700"/>
            </a:xfrm>
            <a:custGeom>
              <a:avLst/>
              <a:gdLst>
                <a:gd name="T0" fmla="*/ 72 w 143"/>
                <a:gd name="T1" fmla="*/ 0 h 145"/>
                <a:gd name="T2" fmla="*/ 90 w 143"/>
                <a:gd name="T3" fmla="*/ 3 h 145"/>
                <a:gd name="T4" fmla="*/ 107 w 143"/>
                <a:gd name="T5" fmla="*/ 10 h 145"/>
                <a:gd name="T6" fmla="*/ 122 w 143"/>
                <a:gd name="T7" fmla="*/ 21 h 145"/>
                <a:gd name="T8" fmla="*/ 133 w 143"/>
                <a:gd name="T9" fmla="*/ 36 h 145"/>
                <a:gd name="T10" fmla="*/ 141 w 143"/>
                <a:gd name="T11" fmla="*/ 54 h 145"/>
                <a:gd name="T12" fmla="*/ 143 w 143"/>
                <a:gd name="T13" fmla="*/ 73 h 145"/>
                <a:gd name="T14" fmla="*/ 141 w 143"/>
                <a:gd name="T15" fmla="*/ 91 h 145"/>
                <a:gd name="T16" fmla="*/ 133 w 143"/>
                <a:gd name="T17" fmla="*/ 108 h 145"/>
                <a:gd name="T18" fmla="*/ 123 w 143"/>
                <a:gd name="T19" fmla="*/ 123 h 145"/>
                <a:gd name="T20" fmla="*/ 107 w 143"/>
                <a:gd name="T21" fmla="*/ 134 h 145"/>
                <a:gd name="T22" fmla="*/ 89 w 143"/>
                <a:gd name="T23" fmla="*/ 142 h 145"/>
                <a:gd name="T24" fmla="*/ 70 w 143"/>
                <a:gd name="T25" fmla="*/ 145 h 145"/>
                <a:gd name="T26" fmla="*/ 52 w 143"/>
                <a:gd name="T27" fmla="*/ 142 h 145"/>
                <a:gd name="T28" fmla="*/ 35 w 143"/>
                <a:gd name="T29" fmla="*/ 135 h 145"/>
                <a:gd name="T30" fmla="*/ 21 w 143"/>
                <a:gd name="T31" fmla="*/ 124 h 145"/>
                <a:gd name="T32" fmla="*/ 9 w 143"/>
                <a:gd name="T33" fmla="*/ 108 h 145"/>
                <a:gd name="T34" fmla="*/ 2 w 143"/>
                <a:gd name="T35" fmla="*/ 90 h 145"/>
                <a:gd name="T36" fmla="*/ 0 w 143"/>
                <a:gd name="T37" fmla="*/ 72 h 145"/>
                <a:gd name="T38" fmla="*/ 2 w 143"/>
                <a:gd name="T39" fmla="*/ 53 h 145"/>
                <a:gd name="T40" fmla="*/ 9 w 143"/>
                <a:gd name="T41" fmla="*/ 36 h 145"/>
                <a:gd name="T42" fmla="*/ 20 w 143"/>
                <a:gd name="T43" fmla="*/ 21 h 145"/>
                <a:gd name="T44" fmla="*/ 36 w 143"/>
                <a:gd name="T45" fmla="*/ 10 h 145"/>
                <a:gd name="T46" fmla="*/ 54 w 143"/>
                <a:gd name="T47" fmla="*/ 3 h 145"/>
                <a:gd name="T48" fmla="*/ 72 w 143"/>
                <a:gd name="T4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3" h="145">
                  <a:moveTo>
                    <a:pt x="72" y="0"/>
                  </a:moveTo>
                  <a:lnTo>
                    <a:pt x="90" y="3"/>
                  </a:lnTo>
                  <a:lnTo>
                    <a:pt x="107" y="10"/>
                  </a:lnTo>
                  <a:lnTo>
                    <a:pt x="122" y="21"/>
                  </a:lnTo>
                  <a:lnTo>
                    <a:pt x="133" y="36"/>
                  </a:lnTo>
                  <a:lnTo>
                    <a:pt x="141" y="54"/>
                  </a:lnTo>
                  <a:lnTo>
                    <a:pt x="143" y="73"/>
                  </a:lnTo>
                  <a:lnTo>
                    <a:pt x="141" y="91"/>
                  </a:lnTo>
                  <a:lnTo>
                    <a:pt x="133" y="108"/>
                  </a:lnTo>
                  <a:lnTo>
                    <a:pt x="123" y="123"/>
                  </a:lnTo>
                  <a:lnTo>
                    <a:pt x="107" y="134"/>
                  </a:lnTo>
                  <a:lnTo>
                    <a:pt x="89" y="142"/>
                  </a:lnTo>
                  <a:lnTo>
                    <a:pt x="70" y="145"/>
                  </a:lnTo>
                  <a:lnTo>
                    <a:pt x="52" y="142"/>
                  </a:lnTo>
                  <a:lnTo>
                    <a:pt x="35" y="135"/>
                  </a:lnTo>
                  <a:lnTo>
                    <a:pt x="21" y="124"/>
                  </a:lnTo>
                  <a:lnTo>
                    <a:pt x="9" y="108"/>
                  </a:lnTo>
                  <a:lnTo>
                    <a:pt x="2" y="90"/>
                  </a:lnTo>
                  <a:lnTo>
                    <a:pt x="0" y="72"/>
                  </a:lnTo>
                  <a:lnTo>
                    <a:pt x="2" y="53"/>
                  </a:lnTo>
                  <a:lnTo>
                    <a:pt x="9" y="36"/>
                  </a:lnTo>
                  <a:lnTo>
                    <a:pt x="20" y="21"/>
                  </a:lnTo>
                  <a:lnTo>
                    <a:pt x="36" y="10"/>
                  </a:lnTo>
                  <a:lnTo>
                    <a:pt x="54" y="3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" name="Freeform 914"/>
            <p:cNvSpPr>
              <a:spLocks/>
            </p:cNvSpPr>
            <p:nvPr/>
          </p:nvSpPr>
          <p:spPr bwMode="auto">
            <a:xfrm>
              <a:off x="1204913" y="4014788"/>
              <a:ext cx="12700" cy="12700"/>
            </a:xfrm>
            <a:custGeom>
              <a:avLst/>
              <a:gdLst>
                <a:gd name="T0" fmla="*/ 71 w 143"/>
                <a:gd name="T1" fmla="*/ 0 h 143"/>
                <a:gd name="T2" fmla="*/ 90 w 143"/>
                <a:gd name="T3" fmla="*/ 3 h 143"/>
                <a:gd name="T4" fmla="*/ 108 w 143"/>
                <a:gd name="T5" fmla="*/ 10 h 143"/>
                <a:gd name="T6" fmla="*/ 122 w 143"/>
                <a:gd name="T7" fmla="*/ 21 h 143"/>
                <a:gd name="T8" fmla="*/ 133 w 143"/>
                <a:gd name="T9" fmla="*/ 36 h 143"/>
                <a:gd name="T10" fmla="*/ 141 w 143"/>
                <a:gd name="T11" fmla="*/ 52 h 143"/>
                <a:gd name="T12" fmla="*/ 143 w 143"/>
                <a:gd name="T13" fmla="*/ 72 h 143"/>
                <a:gd name="T14" fmla="*/ 141 w 143"/>
                <a:gd name="T15" fmla="*/ 91 h 143"/>
                <a:gd name="T16" fmla="*/ 133 w 143"/>
                <a:gd name="T17" fmla="*/ 107 h 143"/>
                <a:gd name="T18" fmla="*/ 122 w 143"/>
                <a:gd name="T19" fmla="*/ 122 h 143"/>
                <a:gd name="T20" fmla="*/ 107 w 143"/>
                <a:gd name="T21" fmla="*/ 133 h 143"/>
                <a:gd name="T22" fmla="*/ 90 w 143"/>
                <a:gd name="T23" fmla="*/ 140 h 143"/>
                <a:gd name="T24" fmla="*/ 71 w 143"/>
                <a:gd name="T25" fmla="*/ 143 h 143"/>
                <a:gd name="T26" fmla="*/ 70 w 143"/>
                <a:gd name="T27" fmla="*/ 143 h 143"/>
                <a:gd name="T28" fmla="*/ 51 w 143"/>
                <a:gd name="T29" fmla="*/ 140 h 143"/>
                <a:gd name="T30" fmla="*/ 34 w 143"/>
                <a:gd name="T31" fmla="*/ 133 h 143"/>
                <a:gd name="T32" fmla="*/ 20 w 143"/>
                <a:gd name="T33" fmla="*/ 121 h 143"/>
                <a:gd name="T34" fmla="*/ 9 w 143"/>
                <a:gd name="T35" fmla="*/ 107 h 143"/>
                <a:gd name="T36" fmla="*/ 2 w 143"/>
                <a:gd name="T37" fmla="*/ 91 h 143"/>
                <a:gd name="T38" fmla="*/ 0 w 143"/>
                <a:gd name="T39" fmla="*/ 72 h 143"/>
                <a:gd name="T40" fmla="*/ 2 w 143"/>
                <a:gd name="T41" fmla="*/ 52 h 143"/>
                <a:gd name="T42" fmla="*/ 9 w 143"/>
                <a:gd name="T43" fmla="*/ 36 h 143"/>
                <a:gd name="T44" fmla="*/ 20 w 143"/>
                <a:gd name="T45" fmla="*/ 21 h 143"/>
                <a:gd name="T46" fmla="*/ 35 w 143"/>
                <a:gd name="T47" fmla="*/ 9 h 143"/>
                <a:gd name="T48" fmla="*/ 52 w 143"/>
                <a:gd name="T49" fmla="*/ 3 h 143"/>
                <a:gd name="T50" fmla="*/ 71 w 143"/>
                <a:gd name="T51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3" h="143">
                  <a:moveTo>
                    <a:pt x="71" y="0"/>
                  </a:moveTo>
                  <a:lnTo>
                    <a:pt x="90" y="3"/>
                  </a:lnTo>
                  <a:lnTo>
                    <a:pt x="108" y="10"/>
                  </a:lnTo>
                  <a:lnTo>
                    <a:pt x="122" y="21"/>
                  </a:lnTo>
                  <a:lnTo>
                    <a:pt x="133" y="36"/>
                  </a:lnTo>
                  <a:lnTo>
                    <a:pt x="141" y="52"/>
                  </a:lnTo>
                  <a:lnTo>
                    <a:pt x="143" y="72"/>
                  </a:lnTo>
                  <a:lnTo>
                    <a:pt x="141" y="91"/>
                  </a:lnTo>
                  <a:lnTo>
                    <a:pt x="133" y="107"/>
                  </a:lnTo>
                  <a:lnTo>
                    <a:pt x="122" y="122"/>
                  </a:lnTo>
                  <a:lnTo>
                    <a:pt x="107" y="133"/>
                  </a:lnTo>
                  <a:lnTo>
                    <a:pt x="90" y="140"/>
                  </a:lnTo>
                  <a:lnTo>
                    <a:pt x="71" y="143"/>
                  </a:lnTo>
                  <a:lnTo>
                    <a:pt x="70" y="143"/>
                  </a:lnTo>
                  <a:lnTo>
                    <a:pt x="51" y="140"/>
                  </a:lnTo>
                  <a:lnTo>
                    <a:pt x="34" y="133"/>
                  </a:lnTo>
                  <a:lnTo>
                    <a:pt x="20" y="121"/>
                  </a:lnTo>
                  <a:lnTo>
                    <a:pt x="9" y="107"/>
                  </a:lnTo>
                  <a:lnTo>
                    <a:pt x="2" y="91"/>
                  </a:lnTo>
                  <a:lnTo>
                    <a:pt x="0" y="72"/>
                  </a:lnTo>
                  <a:lnTo>
                    <a:pt x="2" y="52"/>
                  </a:lnTo>
                  <a:lnTo>
                    <a:pt x="9" y="36"/>
                  </a:lnTo>
                  <a:lnTo>
                    <a:pt x="20" y="21"/>
                  </a:lnTo>
                  <a:lnTo>
                    <a:pt x="35" y="9"/>
                  </a:lnTo>
                  <a:lnTo>
                    <a:pt x="52" y="3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" name="Freeform 915"/>
            <p:cNvSpPr>
              <a:spLocks/>
            </p:cNvSpPr>
            <p:nvPr/>
          </p:nvSpPr>
          <p:spPr bwMode="auto">
            <a:xfrm>
              <a:off x="1314450" y="3894138"/>
              <a:ext cx="12700" cy="11113"/>
            </a:xfrm>
            <a:custGeom>
              <a:avLst/>
              <a:gdLst>
                <a:gd name="T0" fmla="*/ 64 w 142"/>
                <a:gd name="T1" fmla="*/ 0 h 143"/>
                <a:gd name="T2" fmla="*/ 83 w 142"/>
                <a:gd name="T3" fmla="*/ 0 h 143"/>
                <a:gd name="T4" fmla="*/ 101 w 142"/>
                <a:gd name="T5" fmla="*/ 7 h 143"/>
                <a:gd name="T6" fmla="*/ 116 w 142"/>
                <a:gd name="T7" fmla="*/ 16 h 143"/>
                <a:gd name="T8" fmla="*/ 129 w 142"/>
                <a:gd name="T9" fmla="*/ 29 h 143"/>
                <a:gd name="T10" fmla="*/ 138 w 142"/>
                <a:gd name="T11" fmla="*/ 46 h 143"/>
                <a:gd name="T12" fmla="*/ 142 w 142"/>
                <a:gd name="T13" fmla="*/ 64 h 143"/>
                <a:gd name="T14" fmla="*/ 142 w 142"/>
                <a:gd name="T15" fmla="*/ 83 h 143"/>
                <a:gd name="T16" fmla="*/ 137 w 142"/>
                <a:gd name="T17" fmla="*/ 101 h 143"/>
                <a:gd name="T18" fmla="*/ 128 w 142"/>
                <a:gd name="T19" fmla="*/ 117 h 143"/>
                <a:gd name="T20" fmla="*/ 114 w 142"/>
                <a:gd name="T21" fmla="*/ 130 h 143"/>
                <a:gd name="T22" fmla="*/ 98 w 142"/>
                <a:gd name="T23" fmla="*/ 138 h 143"/>
                <a:gd name="T24" fmla="*/ 79 w 142"/>
                <a:gd name="T25" fmla="*/ 143 h 143"/>
                <a:gd name="T26" fmla="*/ 75 w 142"/>
                <a:gd name="T27" fmla="*/ 143 h 143"/>
                <a:gd name="T28" fmla="*/ 71 w 142"/>
                <a:gd name="T29" fmla="*/ 143 h 143"/>
                <a:gd name="T30" fmla="*/ 49 w 142"/>
                <a:gd name="T31" fmla="*/ 140 h 143"/>
                <a:gd name="T32" fmla="*/ 31 w 142"/>
                <a:gd name="T33" fmla="*/ 132 h 143"/>
                <a:gd name="T34" fmla="*/ 17 w 142"/>
                <a:gd name="T35" fmla="*/ 118 h 143"/>
                <a:gd name="T36" fmla="*/ 6 w 142"/>
                <a:gd name="T37" fmla="*/ 100 h 143"/>
                <a:gd name="T38" fmla="*/ 0 w 142"/>
                <a:gd name="T39" fmla="*/ 79 h 143"/>
                <a:gd name="T40" fmla="*/ 1 w 142"/>
                <a:gd name="T41" fmla="*/ 60 h 143"/>
                <a:gd name="T42" fmla="*/ 6 w 142"/>
                <a:gd name="T43" fmla="*/ 42 h 143"/>
                <a:gd name="T44" fmla="*/ 16 w 142"/>
                <a:gd name="T45" fmla="*/ 27 h 143"/>
                <a:gd name="T46" fmla="*/ 29 w 142"/>
                <a:gd name="T47" fmla="*/ 14 h 143"/>
                <a:gd name="T48" fmla="*/ 45 w 142"/>
                <a:gd name="T49" fmla="*/ 5 h 143"/>
                <a:gd name="T50" fmla="*/ 64 w 142"/>
                <a:gd name="T51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2" h="143">
                  <a:moveTo>
                    <a:pt x="64" y="0"/>
                  </a:moveTo>
                  <a:lnTo>
                    <a:pt x="83" y="0"/>
                  </a:lnTo>
                  <a:lnTo>
                    <a:pt x="101" y="7"/>
                  </a:lnTo>
                  <a:lnTo>
                    <a:pt x="116" y="16"/>
                  </a:lnTo>
                  <a:lnTo>
                    <a:pt x="129" y="29"/>
                  </a:lnTo>
                  <a:lnTo>
                    <a:pt x="138" y="46"/>
                  </a:lnTo>
                  <a:lnTo>
                    <a:pt x="142" y="64"/>
                  </a:lnTo>
                  <a:lnTo>
                    <a:pt x="142" y="83"/>
                  </a:lnTo>
                  <a:lnTo>
                    <a:pt x="137" y="101"/>
                  </a:lnTo>
                  <a:lnTo>
                    <a:pt x="128" y="117"/>
                  </a:lnTo>
                  <a:lnTo>
                    <a:pt x="114" y="130"/>
                  </a:lnTo>
                  <a:lnTo>
                    <a:pt x="98" y="138"/>
                  </a:lnTo>
                  <a:lnTo>
                    <a:pt x="79" y="143"/>
                  </a:lnTo>
                  <a:lnTo>
                    <a:pt x="75" y="143"/>
                  </a:lnTo>
                  <a:lnTo>
                    <a:pt x="71" y="143"/>
                  </a:lnTo>
                  <a:lnTo>
                    <a:pt x="49" y="140"/>
                  </a:lnTo>
                  <a:lnTo>
                    <a:pt x="31" y="132"/>
                  </a:lnTo>
                  <a:lnTo>
                    <a:pt x="17" y="118"/>
                  </a:lnTo>
                  <a:lnTo>
                    <a:pt x="6" y="100"/>
                  </a:lnTo>
                  <a:lnTo>
                    <a:pt x="0" y="79"/>
                  </a:lnTo>
                  <a:lnTo>
                    <a:pt x="1" y="60"/>
                  </a:lnTo>
                  <a:lnTo>
                    <a:pt x="6" y="42"/>
                  </a:lnTo>
                  <a:lnTo>
                    <a:pt x="16" y="27"/>
                  </a:lnTo>
                  <a:lnTo>
                    <a:pt x="29" y="14"/>
                  </a:lnTo>
                  <a:lnTo>
                    <a:pt x="45" y="5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0" name="Freeform 916"/>
            <p:cNvSpPr>
              <a:spLocks/>
            </p:cNvSpPr>
            <p:nvPr/>
          </p:nvSpPr>
          <p:spPr bwMode="auto">
            <a:xfrm>
              <a:off x="1095375" y="3892550"/>
              <a:ext cx="11113" cy="12700"/>
            </a:xfrm>
            <a:custGeom>
              <a:avLst/>
              <a:gdLst>
                <a:gd name="T0" fmla="*/ 80 w 143"/>
                <a:gd name="T1" fmla="*/ 0 h 145"/>
                <a:gd name="T2" fmla="*/ 99 w 143"/>
                <a:gd name="T3" fmla="*/ 6 h 145"/>
                <a:gd name="T4" fmla="*/ 115 w 143"/>
                <a:gd name="T5" fmla="*/ 14 h 145"/>
                <a:gd name="T6" fmla="*/ 127 w 143"/>
                <a:gd name="T7" fmla="*/ 27 h 145"/>
                <a:gd name="T8" fmla="*/ 138 w 143"/>
                <a:gd name="T9" fmla="*/ 43 h 145"/>
                <a:gd name="T10" fmla="*/ 143 w 143"/>
                <a:gd name="T11" fmla="*/ 61 h 145"/>
                <a:gd name="T12" fmla="*/ 143 w 143"/>
                <a:gd name="T13" fmla="*/ 80 h 145"/>
                <a:gd name="T14" fmla="*/ 143 w 143"/>
                <a:gd name="T15" fmla="*/ 82 h 145"/>
                <a:gd name="T16" fmla="*/ 139 w 143"/>
                <a:gd name="T17" fmla="*/ 99 h 145"/>
                <a:gd name="T18" fmla="*/ 131 w 143"/>
                <a:gd name="T19" fmla="*/ 115 h 145"/>
                <a:gd name="T20" fmla="*/ 120 w 143"/>
                <a:gd name="T21" fmla="*/ 127 h 145"/>
                <a:gd name="T22" fmla="*/ 105 w 143"/>
                <a:gd name="T23" fmla="*/ 138 h 145"/>
                <a:gd name="T24" fmla="*/ 89 w 143"/>
                <a:gd name="T25" fmla="*/ 143 h 145"/>
                <a:gd name="T26" fmla="*/ 71 w 143"/>
                <a:gd name="T27" fmla="*/ 145 h 145"/>
                <a:gd name="T28" fmla="*/ 68 w 143"/>
                <a:gd name="T29" fmla="*/ 145 h 145"/>
                <a:gd name="T30" fmla="*/ 65 w 143"/>
                <a:gd name="T31" fmla="*/ 144 h 145"/>
                <a:gd name="T32" fmla="*/ 46 w 143"/>
                <a:gd name="T33" fmla="*/ 140 h 145"/>
                <a:gd name="T34" fmla="*/ 30 w 143"/>
                <a:gd name="T35" fmla="*/ 131 h 145"/>
                <a:gd name="T36" fmla="*/ 16 w 143"/>
                <a:gd name="T37" fmla="*/ 119 h 145"/>
                <a:gd name="T38" fmla="*/ 7 w 143"/>
                <a:gd name="T39" fmla="*/ 103 h 145"/>
                <a:gd name="T40" fmla="*/ 1 w 143"/>
                <a:gd name="T41" fmla="*/ 85 h 145"/>
                <a:gd name="T42" fmla="*/ 0 w 143"/>
                <a:gd name="T43" fmla="*/ 67 h 145"/>
                <a:gd name="T44" fmla="*/ 0 w 143"/>
                <a:gd name="T45" fmla="*/ 65 h 145"/>
                <a:gd name="T46" fmla="*/ 6 w 143"/>
                <a:gd name="T47" fmla="*/ 46 h 145"/>
                <a:gd name="T48" fmla="*/ 14 w 143"/>
                <a:gd name="T49" fmla="*/ 29 h 145"/>
                <a:gd name="T50" fmla="*/ 27 w 143"/>
                <a:gd name="T51" fmla="*/ 16 h 145"/>
                <a:gd name="T52" fmla="*/ 43 w 143"/>
                <a:gd name="T53" fmla="*/ 7 h 145"/>
                <a:gd name="T54" fmla="*/ 61 w 143"/>
                <a:gd name="T55" fmla="*/ 1 h 145"/>
                <a:gd name="T56" fmla="*/ 80 w 143"/>
                <a:gd name="T57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3" h="145">
                  <a:moveTo>
                    <a:pt x="80" y="0"/>
                  </a:moveTo>
                  <a:lnTo>
                    <a:pt x="99" y="6"/>
                  </a:lnTo>
                  <a:lnTo>
                    <a:pt x="115" y="14"/>
                  </a:lnTo>
                  <a:lnTo>
                    <a:pt x="127" y="27"/>
                  </a:lnTo>
                  <a:lnTo>
                    <a:pt x="138" y="43"/>
                  </a:lnTo>
                  <a:lnTo>
                    <a:pt x="143" y="61"/>
                  </a:lnTo>
                  <a:lnTo>
                    <a:pt x="143" y="80"/>
                  </a:lnTo>
                  <a:lnTo>
                    <a:pt x="143" y="82"/>
                  </a:lnTo>
                  <a:lnTo>
                    <a:pt x="139" y="99"/>
                  </a:lnTo>
                  <a:lnTo>
                    <a:pt x="131" y="115"/>
                  </a:lnTo>
                  <a:lnTo>
                    <a:pt x="120" y="127"/>
                  </a:lnTo>
                  <a:lnTo>
                    <a:pt x="105" y="138"/>
                  </a:lnTo>
                  <a:lnTo>
                    <a:pt x="89" y="143"/>
                  </a:lnTo>
                  <a:lnTo>
                    <a:pt x="71" y="145"/>
                  </a:lnTo>
                  <a:lnTo>
                    <a:pt x="68" y="145"/>
                  </a:lnTo>
                  <a:lnTo>
                    <a:pt x="65" y="144"/>
                  </a:lnTo>
                  <a:lnTo>
                    <a:pt x="46" y="140"/>
                  </a:lnTo>
                  <a:lnTo>
                    <a:pt x="30" y="131"/>
                  </a:lnTo>
                  <a:lnTo>
                    <a:pt x="16" y="119"/>
                  </a:lnTo>
                  <a:lnTo>
                    <a:pt x="7" y="103"/>
                  </a:lnTo>
                  <a:lnTo>
                    <a:pt x="1" y="85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6" y="46"/>
                  </a:lnTo>
                  <a:lnTo>
                    <a:pt x="14" y="29"/>
                  </a:lnTo>
                  <a:lnTo>
                    <a:pt x="27" y="16"/>
                  </a:lnTo>
                  <a:lnTo>
                    <a:pt x="43" y="7"/>
                  </a:lnTo>
                  <a:lnTo>
                    <a:pt x="61" y="1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1" name="Freeform 917"/>
            <p:cNvSpPr>
              <a:spLocks/>
            </p:cNvSpPr>
            <p:nvPr/>
          </p:nvSpPr>
          <p:spPr bwMode="auto">
            <a:xfrm>
              <a:off x="1139825" y="3814763"/>
              <a:ext cx="12700" cy="12700"/>
            </a:xfrm>
            <a:custGeom>
              <a:avLst/>
              <a:gdLst>
                <a:gd name="T0" fmla="*/ 65 w 143"/>
                <a:gd name="T1" fmla="*/ 0 h 142"/>
                <a:gd name="T2" fmla="*/ 83 w 143"/>
                <a:gd name="T3" fmla="*/ 1 h 142"/>
                <a:gd name="T4" fmla="*/ 101 w 143"/>
                <a:gd name="T5" fmla="*/ 5 h 142"/>
                <a:gd name="T6" fmla="*/ 117 w 143"/>
                <a:gd name="T7" fmla="*/ 14 h 142"/>
                <a:gd name="T8" fmla="*/ 131 w 143"/>
                <a:gd name="T9" fmla="*/ 28 h 142"/>
                <a:gd name="T10" fmla="*/ 139 w 143"/>
                <a:gd name="T11" fmla="*/ 45 h 142"/>
                <a:gd name="T12" fmla="*/ 143 w 143"/>
                <a:gd name="T13" fmla="*/ 63 h 142"/>
                <a:gd name="T14" fmla="*/ 143 w 143"/>
                <a:gd name="T15" fmla="*/ 82 h 142"/>
                <a:gd name="T16" fmla="*/ 138 w 143"/>
                <a:gd name="T17" fmla="*/ 99 h 142"/>
                <a:gd name="T18" fmla="*/ 129 w 143"/>
                <a:gd name="T19" fmla="*/ 115 h 142"/>
                <a:gd name="T20" fmla="*/ 115 w 143"/>
                <a:gd name="T21" fmla="*/ 129 h 142"/>
                <a:gd name="T22" fmla="*/ 101 w 143"/>
                <a:gd name="T23" fmla="*/ 136 h 142"/>
                <a:gd name="T24" fmla="*/ 86 w 143"/>
                <a:gd name="T25" fmla="*/ 141 h 142"/>
                <a:gd name="T26" fmla="*/ 71 w 143"/>
                <a:gd name="T27" fmla="*/ 142 h 142"/>
                <a:gd name="T28" fmla="*/ 56 w 143"/>
                <a:gd name="T29" fmla="*/ 140 h 142"/>
                <a:gd name="T30" fmla="*/ 40 w 143"/>
                <a:gd name="T31" fmla="*/ 135 h 142"/>
                <a:gd name="T32" fmla="*/ 26 w 143"/>
                <a:gd name="T33" fmla="*/ 126 h 142"/>
                <a:gd name="T34" fmla="*/ 14 w 143"/>
                <a:gd name="T35" fmla="*/ 113 h 142"/>
                <a:gd name="T36" fmla="*/ 5 w 143"/>
                <a:gd name="T37" fmla="*/ 96 h 142"/>
                <a:gd name="T38" fmla="*/ 0 w 143"/>
                <a:gd name="T39" fmla="*/ 78 h 142"/>
                <a:gd name="T40" fmla="*/ 2 w 143"/>
                <a:gd name="T41" fmla="*/ 60 h 142"/>
                <a:gd name="T42" fmla="*/ 6 w 143"/>
                <a:gd name="T43" fmla="*/ 42 h 142"/>
                <a:gd name="T44" fmla="*/ 16 w 143"/>
                <a:gd name="T45" fmla="*/ 26 h 142"/>
                <a:gd name="T46" fmla="*/ 30 w 143"/>
                <a:gd name="T47" fmla="*/ 12 h 142"/>
                <a:gd name="T48" fmla="*/ 47 w 143"/>
                <a:gd name="T49" fmla="*/ 4 h 142"/>
                <a:gd name="T50" fmla="*/ 65 w 143"/>
                <a:gd name="T5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3" h="142">
                  <a:moveTo>
                    <a:pt x="65" y="0"/>
                  </a:moveTo>
                  <a:lnTo>
                    <a:pt x="83" y="1"/>
                  </a:lnTo>
                  <a:lnTo>
                    <a:pt x="101" y="5"/>
                  </a:lnTo>
                  <a:lnTo>
                    <a:pt x="117" y="14"/>
                  </a:lnTo>
                  <a:lnTo>
                    <a:pt x="131" y="28"/>
                  </a:lnTo>
                  <a:lnTo>
                    <a:pt x="139" y="45"/>
                  </a:lnTo>
                  <a:lnTo>
                    <a:pt x="143" y="63"/>
                  </a:lnTo>
                  <a:lnTo>
                    <a:pt x="143" y="82"/>
                  </a:lnTo>
                  <a:lnTo>
                    <a:pt x="138" y="99"/>
                  </a:lnTo>
                  <a:lnTo>
                    <a:pt x="129" y="115"/>
                  </a:lnTo>
                  <a:lnTo>
                    <a:pt x="115" y="129"/>
                  </a:lnTo>
                  <a:lnTo>
                    <a:pt x="101" y="136"/>
                  </a:lnTo>
                  <a:lnTo>
                    <a:pt x="86" y="141"/>
                  </a:lnTo>
                  <a:lnTo>
                    <a:pt x="71" y="142"/>
                  </a:lnTo>
                  <a:lnTo>
                    <a:pt x="56" y="140"/>
                  </a:lnTo>
                  <a:lnTo>
                    <a:pt x="40" y="135"/>
                  </a:lnTo>
                  <a:lnTo>
                    <a:pt x="26" y="126"/>
                  </a:lnTo>
                  <a:lnTo>
                    <a:pt x="14" y="113"/>
                  </a:lnTo>
                  <a:lnTo>
                    <a:pt x="5" y="96"/>
                  </a:lnTo>
                  <a:lnTo>
                    <a:pt x="0" y="78"/>
                  </a:lnTo>
                  <a:lnTo>
                    <a:pt x="2" y="60"/>
                  </a:lnTo>
                  <a:lnTo>
                    <a:pt x="6" y="42"/>
                  </a:lnTo>
                  <a:lnTo>
                    <a:pt x="16" y="26"/>
                  </a:lnTo>
                  <a:lnTo>
                    <a:pt x="30" y="12"/>
                  </a:lnTo>
                  <a:lnTo>
                    <a:pt x="47" y="4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" name="Freeform 918"/>
            <p:cNvSpPr>
              <a:spLocks/>
            </p:cNvSpPr>
            <p:nvPr/>
          </p:nvSpPr>
          <p:spPr bwMode="auto">
            <a:xfrm>
              <a:off x="1109663" y="3849688"/>
              <a:ext cx="11113" cy="12700"/>
            </a:xfrm>
            <a:custGeom>
              <a:avLst/>
              <a:gdLst>
                <a:gd name="T0" fmla="*/ 72 w 143"/>
                <a:gd name="T1" fmla="*/ 0 h 144"/>
                <a:gd name="T2" fmla="*/ 90 w 143"/>
                <a:gd name="T3" fmla="*/ 3 h 144"/>
                <a:gd name="T4" fmla="*/ 108 w 143"/>
                <a:gd name="T5" fmla="*/ 10 h 144"/>
                <a:gd name="T6" fmla="*/ 123 w 143"/>
                <a:gd name="T7" fmla="*/ 22 h 144"/>
                <a:gd name="T8" fmla="*/ 135 w 143"/>
                <a:gd name="T9" fmla="*/ 37 h 144"/>
                <a:gd name="T10" fmla="*/ 141 w 143"/>
                <a:gd name="T11" fmla="*/ 54 h 144"/>
                <a:gd name="T12" fmla="*/ 143 w 143"/>
                <a:gd name="T13" fmla="*/ 72 h 144"/>
                <a:gd name="T14" fmla="*/ 141 w 143"/>
                <a:gd name="T15" fmla="*/ 91 h 144"/>
                <a:gd name="T16" fmla="*/ 134 w 143"/>
                <a:gd name="T17" fmla="*/ 108 h 144"/>
                <a:gd name="T18" fmla="*/ 122 w 143"/>
                <a:gd name="T19" fmla="*/ 124 h 144"/>
                <a:gd name="T20" fmla="*/ 107 w 143"/>
                <a:gd name="T21" fmla="*/ 135 h 144"/>
                <a:gd name="T22" fmla="*/ 89 w 143"/>
                <a:gd name="T23" fmla="*/ 142 h 144"/>
                <a:gd name="T24" fmla="*/ 71 w 143"/>
                <a:gd name="T25" fmla="*/ 144 h 144"/>
                <a:gd name="T26" fmla="*/ 53 w 143"/>
                <a:gd name="T27" fmla="*/ 141 h 144"/>
                <a:gd name="T28" fmla="*/ 36 w 143"/>
                <a:gd name="T29" fmla="*/ 134 h 144"/>
                <a:gd name="T30" fmla="*/ 21 w 143"/>
                <a:gd name="T31" fmla="*/ 123 h 144"/>
                <a:gd name="T32" fmla="*/ 10 w 143"/>
                <a:gd name="T33" fmla="*/ 108 h 144"/>
                <a:gd name="T34" fmla="*/ 3 w 143"/>
                <a:gd name="T35" fmla="*/ 91 h 144"/>
                <a:gd name="T36" fmla="*/ 0 w 143"/>
                <a:gd name="T37" fmla="*/ 72 h 144"/>
                <a:gd name="T38" fmla="*/ 2 w 143"/>
                <a:gd name="T39" fmla="*/ 54 h 144"/>
                <a:gd name="T40" fmla="*/ 10 w 143"/>
                <a:gd name="T41" fmla="*/ 36 h 144"/>
                <a:gd name="T42" fmla="*/ 21 w 143"/>
                <a:gd name="T43" fmla="*/ 21 h 144"/>
                <a:gd name="T44" fmla="*/ 36 w 143"/>
                <a:gd name="T45" fmla="*/ 9 h 144"/>
                <a:gd name="T46" fmla="*/ 53 w 143"/>
                <a:gd name="T47" fmla="*/ 3 h 144"/>
                <a:gd name="T48" fmla="*/ 72 w 143"/>
                <a:gd name="T49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3" h="144">
                  <a:moveTo>
                    <a:pt x="72" y="0"/>
                  </a:moveTo>
                  <a:lnTo>
                    <a:pt x="90" y="3"/>
                  </a:lnTo>
                  <a:lnTo>
                    <a:pt x="108" y="10"/>
                  </a:lnTo>
                  <a:lnTo>
                    <a:pt x="123" y="22"/>
                  </a:lnTo>
                  <a:lnTo>
                    <a:pt x="135" y="37"/>
                  </a:lnTo>
                  <a:lnTo>
                    <a:pt x="141" y="54"/>
                  </a:lnTo>
                  <a:lnTo>
                    <a:pt x="143" y="72"/>
                  </a:lnTo>
                  <a:lnTo>
                    <a:pt x="141" y="91"/>
                  </a:lnTo>
                  <a:lnTo>
                    <a:pt x="134" y="108"/>
                  </a:lnTo>
                  <a:lnTo>
                    <a:pt x="122" y="124"/>
                  </a:lnTo>
                  <a:lnTo>
                    <a:pt x="107" y="135"/>
                  </a:lnTo>
                  <a:lnTo>
                    <a:pt x="89" y="142"/>
                  </a:lnTo>
                  <a:lnTo>
                    <a:pt x="71" y="144"/>
                  </a:lnTo>
                  <a:lnTo>
                    <a:pt x="53" y="141"/>
                  </a:lnTo>
                  <a:lnTo>
                    <a:pt x="36" y="134"/>
                  </a:lnTo>
                  <a:lnTo>
                    <a:pt x="21" y="123"/>
                  </a:lnTo>
                  <a:lnTo>
                    <a:pt x="10" y="108"/>
                  </a:lnTo>
                  <a:lnTo>
                    <a:pt x="3" y="91"/>
                  </a:lnTo>
                  <a:lnTo>
                    <a:pt x="0" y="72"/>
                  </a:lnTo>
                  <a:lnTo>
                    <a:pt x="2" y="54"/>
                  </a:lnTo>
                  <a:lnTo>
                    <a:pt x="10" y="36"/>
                  </a:lnTo>
                  <a:lnTo>
                    <a:pt x="21" y="21"/>
                  </a:lnTo>
                  <a:lnTo>
                    <a:pt x="36" y="9"/>
                  </a:lnTo>
                  <a:lnTo>
                    <a:pt x="53" y="3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" name="Freeform 919"/>
            <p:cNvSpPr>
              <a:spLocks/>
            </p:cNvSpPr>
            <p:nvPr/>
          </p:nvSpPr>
          <p:spPr bwMode="auto">
            <a:xfrm>
              <a:off x="1160463" y="4005263"/>
              <a:ext cx="11113" cy="12700"/>
            </a:xfrm>
            <a:custGeom>
              <a:avLst/>
              <a:gdLst>
                <a:gd name="T0" fmla="*/ 62 w 142"/>
                <a:gd name="T1" fmla="*/ 0 h 142"/>
                <a:gd name="T2" fmla="*/ 81 w 142"/>
                <a:gd name="T3" fmla="*/ 0 h 142"/>
                <a:gd name="T4" fmla="*/ 99 w 142"/>
                <a:gd name="T5" fmla="*/ 5 h 142"/>
                <a:gd name="T6" fmla="*/ 116 w 142"/>
                <a:gd name="T7" fmla="*/ 16 h 142"/>
                <a:gd name="T8" fmla="*/ 129 w 142"/>
                <a:gd name="T9" fmla="*/ 29 h 142"/>
                <a:gd name="T10" fmla="*/ 137 w 142"/>
                <a:gd name="T11" fmla="*/ 45 h 142"/>
                <a:gd name="T12" fmla="*/ 142 w 142"/>
                <a:gd name="T13" fmla="*/ 63 h 142"/>
                <a:gd name="T14" fmla="*/ 142 w 142"/>
                <a:gd name="T15" fmla="*/ 82 h 142"/>
                <a:gd name="T16" fmla="*/ 136 w 142"/>
                <a:gd name="T17" fmla="*/ 100 h 142"/>
                <a:gd name="T18" fmla="*/ 127 w 142"/>
                <a:gd name="T19" fmla="*/ 115 h 142"/>
                <a:gd name="T20" fmla="*/ 115 w 142"/>
                <a:gd name="T21" fmla="*/ 127 h 142"/>
                <a:gd name="T22" fmla="*/ 101 w 142"/>
                <a:gd name="T23" fmla="*/ 136 h 142"/>
                <a:gd name="T24" fmla="*/ 87 w 142"/>
                <a:gd name="T25" fmla="*/ 141 h 142"/>
                <a:gd name="T26" fmla="*/ 70 w 142"/>
                <a:gd name="T27" fmla="*/ 142 h 142"/>
                <a:gd name="T28" fmla="*/ 56 w 142"/>
                <a:gd name="T29" fmla="*/ 141 h 142"/>
                <a:gd name="T30" fmla="*/ 42 w 142"/>
                <a:gd name="T31" fmla="*/ 136 h 142"/>
                <a:gd name="T32" fmla="*/ 25 w 142"/>
                <a:gd name="T33" fmla="*/ 127 h 142"/>
                <a:gd name="T34" fmla="*/ 13 w 142"/>
                <a:gd name="T35" fmla="*/ 113 h 142"/>
                <a:gd name="T36" fmla="*/ 4 w 142"/>
                <a:gd name="T37" fmla="*/ 97 h 142"/>
                <a:gd name="T38" fmla="*/ 0 w 142"/>
                <a:gd name="T39" fmla="*/ 79 h 142"/>
                <a:gd name="T40" fmla="*/ 0 w 142"/>
                <a:gd name="T41" fmla="*/ 60 h 142"/>
                <a:gd name="T42" fmla="*/ 5 w 142"/>
                <a:gd name="T43" fmla="*/ 42 h 142"/>
                <a:gd name="T44" fmla="*/ 15 w 142"/>
                <a:gd name="T45" fmla="*/ 25 h 142"/>
                <a:gd name="T46" fmla="*/ 28 w 142"/>
                <a:gd name="T47" fmla="*/ 12 h 142"/>
                <a:gd name="T48" fmla="*/ 45 w 142"/>
                <a:gd name="T49" fmla="*/ 4 h 142"/>
                <a:gd name="T50" fmla="*/ 62 w 142"/>
                <a:gd name="T5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2" h="142">
                  <a:moveTo>
                    <a:pt x="62" y="0"/>
                  </a:moveTo>
                  <a:lnTo>
                    <a:pt x="81" y="0"/>
                  </a:lnTo>
                  <a:lnTo>
                    <a:pt x="99" y="5"/>
                  </a:lnTo>
                  <a:lnTo>
                    <a:pt x="116" y="16"/>
                  </a:lnTo>
                  <a:lnTo>
                    <a:pt x="129" y="29"/>
                  </a:lnTo>
                  <a:lnTo>
                    <a:pt x="137" y="45"/>
                  </a:lnTo>
                  <a:lnTo>
                    <a:pt x="142" y="63"/>
                  </a:lnTo>
                  <a:lnTo>
                    <a:pt x="142" y="82"/>
                  </a:lnTo>
                  <a:lnTo>
                    <a:pt x="136" y="100"/>
                  </a:lnTo>
                  <a:lnTo>
                    <a:pt x="127" y="115"/>
                  </a:lnTo>
                  <a:lnTo>
                    <a:pt x="115" y="127"/>
                  </a:lnTo>
                  <a:lnTo>
                    <a:pt x="101" y="136"/>
                  </a:lnTo>
                  <a:lnTo>
                    <a:pt x="87" y="141"/>
                  </a:lnTo>
                  <a:lnTo>
                    <a:pt x="70" y="142"/>
                  </a:lnTo>
                  <a:lnTo>
                    <a:pt x="56" y="141"/>
                  </a:lnTo>
                  <a:lnTo>
                    <a:pt x="42" y="136"/>
                  </a:lnTo>
                  <a:lnTo>
                    <a:pt x="25" y="127"/>
                  </a:lnTo>
                  <a:lnTo>
                    <a:pt x="13" y="113"/>
                  </a:lnTo>
                  <a:lnTo>
                    <a:pt x="4" y="97"/>
                  </a:lnTo>
                  <a:lnTo>
                    <a:pt x="0" y="79"/>
                  </a:lnTo>
                  <a:lnTo>
                    <a:pt x="0" y="60"/>
                  </a:lnTo>
                  <a:lnTo>
                    <a:pt x="5" y="42"/>
                  </a:lnTo>
                  <a:lnTo>
                    <a:pt x="15" y="25"/>
                  </a:lnTo>
                  <a:lnTo>
                    <a:pt x="28" y="12"/>
                  </a:lnTo>
                  <a:lnTo>
                    <a:pt x="45" y="4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" name="Freeform 920"/>
            <p:cNvSpPr>
              <a:spLocks/>
            </p:cNvSpPr>
            <p:nvPr/>
          </p:nvSpPr>
          <p:spPr bwMode="auto">
            <a:xfrm>
              <a:off x="1177925" y="3721100"/>
              <a:ext cx="65088" cy="100013"/>
            </a:xfrm>
            <a:custGeom>
              <a:avLst/>
              <a:gdLst>
                <a:gd name="T0" fmla="*/ 371 w 727"/>
                <a:gd name="T1" fmla="*/ 2 h 1137"/>
                <a:gd name="T2" fmla="*/ 410 w 727"/>
                <a:gd name="T3" fmla="*/ 13 h 1137"/>
                <a:gd name="T4" fmla="*/ 438 w 727"/>
                <a:gd name="T5" fmla="*/ 29 h 1137"/>
                <a:gd name="T6" fmla="*/ 455 w 727"/>
                <a:gd name="T7" fmla="*/ 41 h 1137"/>
                <a:gd name="T8" fmla="*/ 461 w 727"/>
                <a:gd name="T9" fmla="*/ 48 h 1137"/>
                <a:gd name="T10" fmla="*/ 517 w 727"/>
                <a:gd name="T11" fmla="*/ 51 h 1137"/>
                <a:gd name="T12" fmla="*/ 562 w 727"/>
                <a:gd name="T13" fmla="*/ 72 h 1137"/>
                <a:gd name="T14" fmla="*/ 597 w 727"/>
                <a:gd name="T15" fmla="*/ 108 h 1137"/>
                <a:gd name="T16" fmla="*/ 621 w 727"/>
                <a:gd name="T17" fmla="*/ 157 h 1137"/>
                <a:gd name="T18" fmla="*/ 637 w 727"/>
                <a:gd name="T19" fmla="*/ 217 h 1137"/>
                <a:gd name="T20" fmla="*/ 643 w 727"/>
                <a:gd name="T21" fmla="*/ 285 h 1137"/>
                <a:gd name="T22" fmla="*/ 643 w 727"/>
                <a:gd name="T23" fmla="*/ 358 h 1137"/>
                <a:gd name="T24" fmla="*/ 638 w 727"/>
                <a:gd name="T25" fmla="*/ 433 h 1137"/>
                <a:gd name="T26" fmla="*/ 642 w 727"/>
                <a:gd name="T27" fmla="*/ 494 h 1137"/>
                <a:gd name="T28" fmla="*/ 654 w 727"/>
                <a:gd name="T29" fmla="*/ 540 h 1137"/>
                <a:gd name="T30" fmla="*/ 672 w 727"/>
                <a:gd name="T31" fmla="*/ 574 h 1137"/>
                <a:gd name="T32" fmla="*/ 691 w 727"/>
                <a:gd name="T33" fmla="*/ 597 h 1137"/>
                <a:gd name="T34" fmla="*/ 709 w 727"/>
                <a:gd name="T35" fmla="*/ 611 h 1137"/>
                <a:gd name="T36" fmla="*/ 722 w 727"/>
                <a:gd name="T37" fmla="*/ 618 h 1137"/>
                <a:gd name="T38" fmla="*/ 727 w 727"/>
                <a:gd name="T39" fmla="*/ 620 h 1137"/>
                <a:gd name="T40" fmla="*/ 681 w 727"/>
                <a:gd name="T41" fmla="*/ 653 h 1137"/>
                <a:gd name="T42" fmla="*/ 626 w 727"/>
                <a:gd name="T43" fmla="*/ 674 h 1137"/>
                <a:gd name="T44" fmla="*/ 573 w 727"/>
                <a:gd name="T45" fmla="*/ 685 h 1137"/>
                <a:gd name="T46" fmla="*/ 530 w 727"/>
                <a:gd name="T47" fmla="*/ 689 h 1137"/>
                <a:gd name="T48" fmla="*/ 503 w 727"/>
                <a:gd name="T49" fmla="*/ 690 h 1137"/>
                <a:gd name="T50" fmla="*/ 500 w 727"/>
                <a:gd name="T51" fmla="*/ 743 h 1137"/>
                <a:gd name="T52" fmla="*/ 230 w 727"/>
                <a:gd name="T53" fmla="*/ 742 h 1137"/>
                <a:gd name="T54" fmla="*/ 188 w 727"/>
                <a:gd name="T55" fmla="*/ 691 h 1137"/>
                <a:gd name="T56" fmla="*/ 119 w 727"/>
                <a:gd name="T57" fmla="*/ 682 h 1137"/>
                <a:gd name="T58" fmla="*/ 68 w 727"/>
                <a:gd name="T59" fmla="*/ 665 h 1137"/>
                <a:gd name="T60" fmla="*/ 32 w 727"/>
                <a:gd name="T61" fmla="*/ 646 h 1137"/>
                <a:gd name="T62" fmla="*/ 11 w 727"/>
                <a:gd name="T63" fmla="*/ 630 h 1137"/>
                <a:gd name="T64" fmla="*/ 1 w 727"/>
                <a:gd name="T65" fmla="*/ 619 h 1137"/>
                <a:gd name="T66" fmla="*/ 1 w 727"/>
                <a:gd name="T67" fmla="*/ 617 h 1137"/>
                <a:gd name="T68" fmla="*/ 8 w 727"/>
                <a:gd name="T69" fmla="*/ 616 h 1137"/>
                <a:gd name="T70" fmla="*/ 21 w 727"/>
                <a:gd name="T71" fmla="*/ 611 h 1137"/>
                <a:gd name="T72" fmla="*/ 37 w 727"/>
                <a:gd name="T73" fmla="*/ 598 h 1137"/>
                <a:gd name="T74" fmla="*/ 55 w 727"/>
                <a:gd name="T75" fmla="*/ 577 h 1137"/>
                <a:gd name="T76" fmla="*/ 71 w 727"/>
                <a:gd name="T77" fmla="*/ 544 h 1137"/>
                <a:gd name="T78" fmla="*/ 84 w 727"/>
                <a:gd name="T79" fmla="*/ 496 h 1137"/>
                <a:gd name="T80" fmla="*/ 94 w 727"/>
                <a:gd name="T81" fmla="*/ 432 h 1137"/>
                <a:gd name="T82" fmla="*/ 95 w 727"/>
                <a:gd name="T83" fmla="*/ 347 h 1137"/>
                <a:gd name="T84" fmla="*/ 99 w 727"/>
                <a:gd name="T85" fmla="*/ 257 h 1137"/>
                <a:gd name="T86" fmla="*/ 112 w 727"/>
                <a:gd name="T87" fmla="*/ 185 h 1137"/>
                <a:gd name="T88" fmla="*/ 132 w 727"/>
                <a:gd name="T89" fmla="*/ 129 h 1137"/>
                <a:gd name="T90" fmla="*/ 157 w 727"/>
                <a:gd name="T91" fmla="*/ 88 h 1137"/>
                <a:gd name="T92" fmla="*/ 185 w 727"/>
                <a:gd name="T93" fmla="*/ 58 h 1137"/>
                <a:gd name="T94" fmla="*/ 212 w 727"/>
                <a:gd name="T95" fmla="*/ 38 h 1137"/>
                <a:gd name="T96" fmla="*/ 238 w 727"/>
                <a:gd name="T97" fmla="*/ 26 h 1137"/>
                <a:gd name="T98" fmla="*/ 259 w 727"/>
                <a:gd name="T99" fmla="*/ 17 h 1137"/>
                <a:gd name="T100" fmla="*/ 320 w 727"/>
                <a:gd name="T101" fmla="*/ 2 h 1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27" h="1137">
                  <a:moveTo>
                    <a:pt x="347" y="0"/>
                  </a:moveTo>
                  <a:lnTo>
                    <a:pt x="371" y="2"/>
                  </a:lnTo>
                  <a:lnTo>
                    <a:pt x="392" y="8"/>
                  </a:lnTo>
                  <a:lnTo>
                    <a:pt x="410" y="13"/>
                  </a:lnTo>
                  <a:lnTo>
                    <a:pt x="425" y="20"/>
                  </a:lnTo>
                  <a:lnTo>
                    <a:pt x="438" y="29"/>
                  </a:lnTo>
                  <a:lnTo>
                    <a:pt x="448" y="36"/>
                  </a:lnTo>
                  <a:lnTo>
                    <a:pt x="455" y="41"/>
                  </a:lnTo>
                  <a:lnTo>
                    <a:pt x="459" y="46"/>
                  </a:lnTo>
                  <a:lnTo>
                    <a:pt x="461" y="48"/>
                  </a:lnTo>
                  <a:lnTo>
                    <a:pt x="491" y="47"/>
                  </a:lnTo>
                  <a:lnTo>
                    <a:pt x="517" y="51"/>
                  </a:lnTo>
                  <a:lnTo>
                    <a:pt x="540" y="59"/>
                  </a:lnTo>
                  <a:lnTo>
                    <a:pt x="562" y="72"/>
                  </a:lnTo>
                  <a:lnTo>
                    <a:pt x="581" y="88"/>
                  </a:lnTo>
                  <a:lnTo>
                    <a:pt x="597" y="108"/>
                  </a:lnTo>
                  <a:lnTo>
                    <a:pt x="610" y="131"/>
                  </a:lnTo>
                  <a:lnTo>
                    <a:pt x="621" y="157"/>
                  </a:lnTo>
                  <a:lnTo>
                    <a:pt x="629" y="185"/>
                  </a:lnTo>
                  <a:lnTo>
                    <a:pt x="637" y="217"/>
                  </a:lnTo>
                  <a:lnTo>
                    <a:pt x="641" y="250"/>
                  </a:lnTo>
                  <a:lnTo>
                    <a:pt x="643" y="285"/>
                  </a:lnTo>
                  <a:lnTo>
                    <a:pt x="644" y="321"/>
                  </a:lnTo>
                  <a:lnTo>
                    <a:pt x="643" y="358"/>
                  </a:lnTo>
                  <a:lnTo>
                    <a:pt x="640" y="396"/>
                  </a:lnTo>
                  <a:lnTo>
                    <a:pt x="638" y="433"/>
                  </a:lnTo>
                  <a:lnTo>
                    <a:pt x="639" y="466"/>
                  </a:lnTo>
                  <a:lnTo>
                    <a:pt x="642" y="494"/>
                  </a:lnTo>
                  <a:lnTo>
                    <a:pt x="647" y="519"/>
                  </a:lnTo>
                  <a:lnTo>
                    <a:pt x="654" y="540"/>
                  </a:lnTo>
                  <a:lnTo>
                    <a:pt x="662" y="559"/>
                  </a:lnTo>
                  <a:lnTo>
                    <a:pt x="672" y="574"/>
                  </a:lnTo>
                  <a:lnTo>
                    <a:pt x="681" y="586"/>
                  </a:lnTo>
                  <a:lnTo>
                    <a:pt x="691" y="597"/>
                  </a:lnTo>
                  <a:lnTo>
                    <a:pt x="700" y="604"/>
                  </a:lnTo>
                  <a:lnTo>
                    <a:pt x="709" y="611"/>
                  </a:lnTo>
                  <a:lnTo>
                    <a:pt x="716" y="615"/>
                  </a:lnTo>
                  <a:lnTo>
                    <a:pt x="722" y="618"/>
                  </a:lnTo>
                  <a:lnTo>
                    <a:pt x="726" y="619"/>
                  </a:lnTo>
                  <a:lnTo>
                    <a:pt x="727" y="620"/>
                  </a:lnTo>
                  <a:lnTo>
                    <a:pt x="706" y="638"/>
                  </a:lnTo>
                  <a:lnTo>
                    <a:pt x="681" y="653"/>
                  </a:lnTo>
                  <a:lnTo>
                    <a:pt x="654" y="665"/>
                  </a:lnTo>
                  <a:lnTo>
                    <a:pt x="626" y="674"/>
                  </a:lnTo>
                  <a:lnTo>
                    <a:pt x="600" y="681"/>
                  </a:lnTo>
                  <a:lnTo>
                    <a:pt x="573" y="685"/>
                  </a:lnTo>
                  <a:lnTo>
                    <a:pt x="550" y="688"/>
                  </a:lnTo>
                  <a:lnTo>
                    <a:pt x="530" y="689"/>
                  </a:lnTo>
                  <a:lnTo>
                    <a:pt x="514" y="690"/>
                  </a:lnTo>
                  <a:lnTo>
                    <a:pt x="503" y="690"/>
                  </a:lnTo>
                  <a:lnTo>
                    <a:pt x="500" y="690"/>
                  </a:lnTo>
                  <a:lnTo>
                    <a:pt x="500" y="743"/>
                  </a:lnTo>
                  <a:lnTo>
                    <a:pt x="366" y="1137"/>
                  </a:lnTo>
                  <a:lnTo>
                    <a:pt x="230" y="742"/>
                  </a:lnTo>
                  <a:lnTo>
                    <a:pt x="230" y="692"/>
                  </a:lnTo>
                  <a:lnTo>
                    <a:pt x="188" y="691"/>
                  </a:lnTo>
                  <a:lnTo>
                    <a:pt x="151" y="687"/>
                  </a:lnTo>
                  <a:lnTo>
                    <a:pt x="119" y="682"/>
                  </a:lnTo>
                  <a:lnTo>
                    <a:pt x="92" y="673"/>
                  </a:lnTo>
                  <a:lnTo>
                    <a:pt x="68" y="665"/>
                  </a:lnTo>
                  <a:lnTo>
                    <a:pt x="48" y="655"/>
                  </a:lnTo>
                  <a:lnTo>
                    <a:pt x="32" y="646"/>
                  </a:lnTo>
                  <a:lnTo>
                    <a:pt x="20" y="637"/>
                  </a:lnTo>
                  <a:lnTo>
                    <a:pt x="11" y="630"/>
                  </a:lnTo>
                  <a:lnTo>
                    <a:pt x="5" y="623"/>
                  </a:lnTo>
                  <a:lnTo>
                    <a:pt x="1" y="619"/>
                  </a:lnTo>
                  <a:lnTo>
                    <a:pt x="0" y="618"/>
                  </a:lnTo>
                  <a:lnTo>
                    <a:pt x="1" y="617"/>
                  </a:lnTo>
                  <a:lnTo>
                    <a:pt x="4" y="617"/>
                  </a:lnTo>
                  <a:lnTo>
                    <a:pt x="8" y="616"/>
                  </a:lnTo>
                  <a:lnTo>
                    <a:pt x="15" y="614"/>
                  </a:lnTo>
                  <a:lnTo>
                    <a:pt x="21" y="611"/>
                  </a:lnTo>
                  <a:lnTo>
                    <a:pt x="29" y="605"/>
                  </a:lnTo>
                  <a:lnTo>
                    <a:pt x="37" y="598"/>
                  </a:lnTo>
                  <a:lnTo>
                    <a:pt x="46" y="588"/>
                  </a:lnTo>
                  <a:lnTo>
                    <a:pt x="55" y="577"/>
                  </a:lnTo>
                  <a:lnTo>
                    <a:pt x="63" y="562"/>
                  </a:lnTo>
                  <a:lnTo>
                    <a:pt x="71" y="544"/>
                  </a:lnTo>
                  <a:lnTo>
                    <a:pt x="78" y="522"/>
                  </a:lnTo>
                  <a:lnTo>
                    <a:pt x="84" y="496"/>
                  </a:lnTo>
                  <a:lnTo>
                    <a:pt x="90" y="466"/>
                  </a:lnTo>
                  <a:lnTo>
                    <a:pt x="94" y="432"/>
                  </a:lnTo>
                  <a:lnTo>
                    <a:pt x="95" y="392"/>
                  </a:lnTo>
                  <a:lnTo>
                    <a:pt x="95" y="347"/>
                  </a:lnTo>
                  <a:lnTo>
                    <a:pt x="96" y="300"/>
                  </a:lnTo>
                  <a:lnTo>
                    <a:pt x="99" y="257"/>
                  </a:lnTo>
                  <a:lnTo>
                    <a:pt x="104" y="219"/>
                  </a:lnTo>
                  <a:lnTo>
                    <a:pt x="112" y="185"/>
                  </a:lnTo>
                  <a:lnTo>
                    <a:pt x="121" y="156"/>
                  </a:lnTo>
                  <a:lnTo>
                    <a:pt x="132" y="129"/>
                  </a:lnTo>
                  <a:lnTo>
                    <a:pt x="145" y="107"/>
                  </a:lnTo>
                  <a:lnTo>
                    <a:pt x="157" y="88"/>
                  </a:lnTo>
                  <a:lnTo>
                    <a:pt x="171" y="72"/>
                  </a:lnTo>
                  <a:lnTo>
                    <a:pt x="185" y="58"/>
                  </a:lnTo>
                  <a:lnTo>
                    <a:pt x="200" y="48"/>
                  </a:lnTo>
                  <a:lnTo>
                    <a:pt x="212" y="38"/>
                  </a:lnTo>
                  <a:lnTo>
                    <a:pt x="226" y="31"/>
                  </a:lnTo>
                  <a:lnTo>
                    <a:pt x="238" y="26"/>
                  </a:lnTo>
                  <a:lnTo>
                    <a:pt x="249" y="21"/>
                  </a:lnTo>
                  <a:lnTo>
                    <a:pt x="259" y="17"/>
                  </a:lnTo>
                  <a:lnTo>
                    <a:pt x="291" y="8"/>
                  </a:lnTo>
                  <a:lnTo>
                    <a:pt x="320" y="2"/>
                  </a:lnTo>
                  <a:lnTo>
                    <a:pt x="3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" name="Freeform 921"/>
            <p:cNvSpPr>
              <a:spLocks/>
            </p:cNvSpPr>
            <p:nvPr/>
          </p:nvSpPr>
          <p:spPr bwMode="auto">
            <a:xfrm>
              <a:off x="1166813" y="3789363"/>
              <a:ext cx="87313" cy="34925"/>
            </a:xfrm>
            <a:custGeom>
              <a:avLst/>
              <a:gdLst>
                <a:gd name="T0" fmla="*/ 314 w 996"/>
                <a:gd name="T1" fmla="*/ 0 h 383"/>
                <a:gd name="T2" fmla="*/ 259 w 996"/>
                <a:gd name="T3" fmla="*/ 158 h 383"/>
                <a:gd name="T4" fmla="*/ 334 w 996"/>
                <a:gd name="T5" fmla="*/ 152 h 383"/>
                <a:gd name="T6" fmla="*/ 500 w 996"/>
                <a:gd name="T7" fmla="*/ 356 h 383"/>
                <a:gd name="T8" fmla="*/ 665 w 996"/>
                <a:gd name="T9" fmla="*/ 152 h 383"/>
                <a:gd name="T10" fmla="*/ 740 w 996"/>
                <a:gd name="T11" fmla="*/ 158 h 383"/>
                <a:gd name="T12" fmla="*/ 686 w 996"/>
                <a:gd name="T13" fmla="*/ 0 h 383"/>
                <a:gd name="T14" fmla="*/ 715 w 996"/>
                <a:gd name="T15" fmla="*/ 15 h 383"/>
                <a:gd name="T16" fmla="*/ 885 w 996"/>
                <a:gd name="T17" fmla="*/ 99 h 383"/>
                <a:gd name="T18" fmla="*/ 909 w 996"/>
                <a:gd name="T19" fmla="*/ 114 h 383"/>
                <a:gd name="T20" fmla="*/ 932 w 996"/>
                <a:gd name="T21" fmla="*/ 134 h 383"/>
                <a:gd name="T22" fmla="*/ 948 w 996"/>
                <a:gd name="T23" fmla="*/ 158 h 383"/>
                <a:gd name="T24" fmla="*/ 961 w 996"/>
                <a:gd name="T25" fmla="*/ 183 h 383"/>
                <a:gd name="T26" fmla="*/ 970 w 996"/>
                <a:gd name="T27" fmla="*/ 212 h 383"/>
                <a:gd name="T28" fmla="*/ 996 w 996"/>
                <a:gd name="T29" fmla="*/ 361 h 383"/>
                <a:gd name="T30" fmla="*/ 996 w 996"/>
                <a:gd name="T31" fmla="*/ 369 h 383"/>
                <a:gd name="T32" fmla="*/ 993 w 996"/>
                <a:gd name="T33" fmla="*/ 377 h 383"/>
                <a:gd name="T34" fmla="*/ 987 w 996"/>
                <a:gd name="T35" fmla="*/ 381 h 383"/>
                <a:gd name="T36" fmla="*/ 978 w 996"/>
                <a:gd name="T37" fmla="*/ 383 h 383"/>
                <a:gd name="T38" fmla="*/ 19 w 996"/>
                <a:gd name="T39" fmla="*/ 383 h 383"/>
                <a:gd name="T40" fmla="*/ 10 w 996"/>
                <a:gd name="T41" fmla="*/ 380 h 383"/>
                <a:gd name="T42" fmla="*/ 2 w 996"/>
                <a:gd name="T43" fmla="*/ 371 h 383"/>
                <a:gd name="T44" fmla="*/ 0 w 996"/>
                <a:gd name="T45" fmla="*/ 361 h 383"/>
                <a:gd name="T46" fmla="*/ 28 w 996"/>
                <a:gd name="T47" fmla="*/ 211 h 383"/>
                <a:gd name="T48" fmla="*/ 36 w 996"/>
                <a:gd name="T49" fmla="*/ 183 h 383"/>
                <a:gd name="T50" fmla="*/ 49 w 996"/>
                <a:gd name="T51" fmla="*/ 157 h 383"/>
                <a:gd name="T52" fmla="*/ 66 w 996"/>
                <a:gd name="T53" fmla="*/ 133 h 383"/>
                <a:gd name="T54" fmla="*/ 87 w 996"/>
                <a:gd name="T55" fmla="*/ 114 h 383"/>
                <a:gd name="T56" fmla="*/ 113 w 996"/>
                <a:gd name="T57" fmla="*/ 98 h 383"/>
                <a:gd name="T58" fmla="*/ 279 w 996"/>
                <a:gd name="T59" fmla="*/ 17 h 383"/>
                <a:gd name="T60" fmla="*/ 314 w 996"/>
                <a:gd name="T61" fmla="*/ 0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96" h="383">
                  <a:moveTo>
                    <a:pt x="314" y="0"/>
                  </a:moveTo>
                  <a:lnTo>
                    <a:pt x="259" y="158"/>
                  </a:lnTo>
                  <a:lnTo>
                    <a:pt x="334" y="152"/>
                  </a:lnTo>
                  <a:lnTo>
                    <a:pt x="500" y="356"/>
                  </a:lnTo>
                  <a:lnTo>
                    <a:pt x="665" y="152"/>
                  </a:lnTo>
                  <a:lnTo>
                    <a:pt x="740" y="158"/>
                  </a:lnTo>
                  <a:lnTo>
                    <a:pt x="686" y="0"/>
                  </a:lnTo>
                  <a:lnTo>
                    <a:pt x="715" y="15"/>
                  </a:lnTo>
                  <a:lnTo>
                    <a:pt x="885" y="99"/>
                  </a:lnTo>
                  <a:lnTo>
                    <a:pt x="909" y="114"/>
                  </a:lnTo>
                  <a:lnTo>
                    <a:pt x="932" y="134"/>
                  </a:lnTo>
                  <a:lnTo>
                    <a:pt x="948" y="158"/>
                  </a:lnTo>
                  <a:lnTo>
                    <a:pt x="961" y="183"/>
                  </a:lnTo>
                  <a:lnTo>
                    <a:pt x="970" y="212"/>
                  </a:lnTo>
                  <a:lnTo>
                    <a:pt x="996" y="361"/>
                  </a:lnTo>
                  <a:lnTo>
                    <a:pt x="996" y="369"/>
                  </a:lnTo>
                  <a:lnTo>
                    <a:pt x="993" y="377"/>
                  </a:lnTo>
                  <a:lnTo>
                    <a:pt x="987" y="381"/>
                  </a:lnTo>
                  <a:lnTo>
                    <a:pt x="978" y="383"/>
                  </a:lnTo>
                  <a:lnTo>
                    <a:pt x="19" y="383"/>
                  </a:lnTo>
                  <a:lnTo>
                    <a:pt x="10" y="380"/>
                  </a:lnTo>
                  <a:lnTo>
                    <a:pt x="2" y="371"/>
                  </a:lnTo>
                  <a:lnTo>
                    <a:pt x="0" y="361"/>
                  </a:lnTo>
                  <a:lnTo>
                    <a:pt x="28" y="211"/>
                  </a:lnTo>
                  <a:lnTo>
                    <a:pt x="36" y="183"/>
                  </a:lnTo>
                  <a:lnTo>
                    <a:pt x="49" y="157"/>
                  </a:lnTo>
                  <a:lnTo>
                    <a:pt x="66" y="133"/>
                  </a:lnTo>
                  <a:lnTo>
                    <a:pt x="87" y="114"/>
                  </a:lnTo>
                  <a:lnTo>
                    <a:pt x="113" y="98"/>
                  </a:lnTo>
                  <a:lnTo>
                    <a:pt x="279" y="17"/>
                  </a:lnTo>
                  <a:lnTo>
                    <a:pt x="3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6" name="Freeform 922"/>
            <p:cNvSpPr>
              <a:spLocks/>
            </p:cNvSpPr>
            <p:nvPr/>
          </p:nvSpPr>
          <p:spPr bwMode="auto">
            <a:xfrm>
              <a:off x="1289050" y="3919538"/>
              <a:ext cx="63500" cy="100013"/>
            </a:xfrm>
            <a:custGeom>
              <a:avLst/>
              <a:gdLst>
                <a:gd name="T0" fmla="*/ 371 w 727"/>
                <a:gd name="T1" fmla="*/ 2 h 1136"/>
                <a:gd name="T2" fmla="*/ 410 w 727"/>
                <a:gd name="T3" fmla="*/ 12 h 1136"/>
                <a:gd name="T4" fmla="*/ 438 w 727"/>
                <a:gd name="T5" fmla="*/ 27 h 1136"/>
                <a:gd name="T6" fmla="*/ 455 w 727"/>
                <a:gd name="T7" fmla="*/ 41 h 1136"/>
                <a:gd name="T8" fmla="*/ 460 w 727"/>
                <a:gd name="T9" fmla="*/ 47 h 1136"/>
                <a:gd name="T10" fmla="*/ 517 w 727"/>
                <a:gd name="T11" fmla="*/ 50 h 1136"/>
                <a:gd name="T12" fmla="*/ 562 w 727"/>
                <a:gd name="T13" fmla="*/ 72 h 1136"/>
                <a:gd name="T14" fmla="*/ 596 w 727"/>
                <a:gd name="T15" fmla="*/ 108 h 1136"/>
                <a:gd name="T16" fmla="*/ 621 w 727"/>
                <a:gd name="T17" fmla="*/ 156 h 1136"/>
                <a:gd name="T18" fmla="*/ 636 w 727"/>
                <a:gd name="T19" fmla="*/ 216 h 1136"/>
                <a:gd name="T20" fmla="*/ 644 w 727"/>
                <a:gd name="T21" fmla="*/ 283 h 1136"/>
                <a:gd name="T22" fmla="*/ 642 w 727"/>
                <a:gd name="T23" fmla="*/ 357 h 1136"/>
                <a:gd name="T24" fmla="*/ 637 w 727"/>
                <a:gd name="T25" fmla="*/ 432 h 1136"/>
                <a:gd name="T26" fmla="*/ 641 w 727"/>
                <a:gd name="T27" fmla="*/ 493 h 1136"/>
                <a:gd name="T28" fmla="*/ 654 w 727"/>
                <a:gd name="T29" fmla="*/ 539 h 1136"/>
                <a:gd name="T30" fmla="*/ 671 w 727"/>
                <a:gd name="T31" fmla="*/ 573 h 1136"/>
                <a:gd name="T32" fmla="*/ 691 w 727"/>
                <a:gd name="T33" fmla="*/ 596 h 1136"/>
                <a:gd name="T34" fmla="*/ 709 w 727"/>
                <a:gd name="T35" fmla="*/ 610 h 1136"/>
                <a:gd name="T36" fmla="*/ 722 w 727"/>
                <a:gd name="T37" fmla="*/ 618 h 1136"/>
                <a:gd name="T38" fmla="*/ 727 w 727"/>
                <a:gd name="T39" fmla="*/ 619 h 1136"/>
                <a:gd name="T40" fmla="*/ 681 w 727"/>
                <a:gd name="T41" fmla="*/ 653 h 1136"/>
                <a:gd name="T42" fmla="*/ 627 w 727"/>
                <a:gd name="T43" fmla="*/ 674 h 1136"/>
                <a:gd name="T44" fmla="*/ 574 w 727"/>
                <a:gd name="T45" fmla="*/ 684 h 1136"/>
                <a:gd name="T46" fmla="*/ 529 w 727"/>
                <a:gd name="T47" fmla="*/ 689 h 1136"/>
                <a:gd name="T48" fmla="*/ 504 w 727"/>
                <a:gd name="T49" fmla="*/ 690 h 1136"/>
                <a:gd name="T50" fmla="*/ 500 w 727"/>
                <a:gd name="T51" fmla="*/ 742 h 1136"/>
                <a:gd name="T52" fmla="*/ 230 w 727"/>
                <a:gd name="T53" fmla="*/ 741 h 1136"/>
                <a:gd name="T54" fmla="*/ 189 w 727"/>
                <a:gd name="T55" fmla="*/ 691 h 1136"/>
                <a:gd name="T56" fmla="*/ 119 w 727"/>
                <a:gd name="T57" fmla="*/ 680 h 1136"/>
                <a:gd name="T58" fmla="*/ 68 w 727"/>
                <a:gd name="T59" fmla="*/ 664 h 1136"/>
                <a:gd name="T60" fmla="*/ 33 w 727"/>
                <a:gd name="T61" fmla="*/ 645 h 1136"/>
                <a:gd name="T62" fmla="*/ 11 w 727"/>
                <a:gd name="T63" fmla="*/ 629 h 1136"/>
                <a:gd name="T64" fmla="*/ 1 w 727"/>
                <a:gd name="T65" fmla="*/ 619 h 1136"/>
                <a:gd name="T66" fmla="*/ 1 w 727"/>
                <a:gd name="T67" fmla="*/ 617 h 1136"/>
                <a:gd name="T68" fmla="*/ 9 w 727"/>
                <a:gd name="T69" fmla="*/ 615 h 1136"/>
                <a:gd name="T70" fmla="*/ 21 w 727"/>
                <a:gd name="T71" fmla="*/ 610 h 1136"/>
                <a:gd name="T72" fmla="*/ 37 w 727"/>
                <a:gd name="T73" fmla="*/ 598 h 1136"/>
                <a:gd name="T74" fmla="*/ 54 w 727"/>
                <a:gd name="T75" fmla="*/ 576 h 1136"/>
                <a:gd name="T76" fmla="*/ 71 w 727"/>
                <a:gd name="T77" fmla="*/ 542 h 1136"/>
                <a:gd name="T78" fmla="*/ 85 w 727"/>
                <a:gd name="T79" fmla="*/ 495 h 1136"/>
                <a:gd name="T80" fmla="*/ 93 w 727"/>
                <a:gd name="T81" fmla="*/ 431 h 1136"/>
                <a:gd name="T82" fmla="*/ 95 w 727"/>
                <a:gd name="T83" fmla="*/ 347 h 1136"/>
                <a:gd name="T84" fmla="*/ 99 w 727"/>
                <a:gd name="T85" fmla="*/ 257 h 1136"/>
                <a:gd name="T86" fmla="*/ 111 w 727"/>
                <a:gd name="T87" fmla="*/ 185 h 1136"/>
                <a:gd name="T88" fmla="*/ 132 w 727"/>
                <a:gd name="T89" fmla="*/ 129 h 1136"/>
                <a:gd name="T90" fmla="*/ 158 w 727"/>
                <a:gd name="T91" fmla="*/ 87 h 1136"/>
                <a:gd name="T92" fmla="*/ 185 w 727"/>
                <a:gd name="T93" fmla="*/ 58 h 1136"/>
                <a:gd name="T94" fmla="*/ 213 w 727"/>
                <a:gd name="T95" fmla="*/ 38 h 1136"/>
                <a:gd name="T96" fmla="*/ 238 w 727"/>
                <a:gd name="T97" fmla="*/ 25 h 1136"/>
                <a:gd name="T98" fmla="*/ 258 w 727"/>
                <a:gd name="T99" fmla="*/ 17 h 1136"/>
                <a:gd name="T100" fmla="*/ 321 w 727"/>
                <a:gd name="T101" fmla="*/ 2 h 1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27" h="1136">
                  <a:moveTo>
                    <a:pt x="347" y="0"/>
                  </a:moveTo>
                  <a:lnTo>
                    <a:pt x="371" y="2"/>
                  </a:lnTo>
                  <a:lnTo>
                    <a:pt x="392" y="6"/>
                  </a:lnTo>
                  <a:lnTo>
                    <a:pt x="410" y="12"/>
                  </a:lnTo>
                  <a:lnTo>
                    <a:pt x="426" y="20"/>
                  </a:lnTo>
                  <a:lnTo>
                    <a:pt x="438" y="27"/>
                  </a:lnTo>
                  <a:lnTo>
                    <a:pt x="448" y="35"/>
                  </a:lnTo>
                  <a:lnTo>
                    <a:pt x="455" y="41"/>
                  </a:lnTo>
                  <a:lnTo>
                    <a:pt x="459" y="45"/>
                  </a:lnTo>
                  <a:lnTo>
                    <a:pt x="460" y="47"/>
                  </a:lnTo>
                  <a:lnTo>
                    <a:pt x="490" y="46"/>
                  </a:lnTo>
                  <a:lnTo>
                    <a:pt x="517" y="50"/>
                  </a:lnTo>
                  <a:lnTo>
                    <a:pt x="541" y="59"/>
                  </a:lnTo>
                  <a:lnTo>
                    <a:pt x="562" y="72"/>
                  </a:lnTo>
                  <a:lnTo>
                    <a:pt x="580" y="87"/>
                  </a:lnTo>
                  <a:lnTo>
                    <a:pt x="596" y="108"/>
                  </a:lnTo>
                  <a:lnTo>
                    <a:pt x="610" y="131"/>
                  </a:lnTo>
                  <a:lnTo>
                    <a:pt x="621" y="156"/>
                  </a:lnTo>
                  <a:lnTo>
                    <a:pt x="630" y="185"/>
                  </a:lnTo>
                  <a:lnTo>
                    <a:pt x="636" y="216"/>
                  </a:lnTo>
                  <a:lnTo>
                    <a:pt x="641" y="249"/>
                  </a:lnTo>
                  <a:lnTo>
                    <a:pt x="644" y="283"/>
                  </a:lnTo>
                  <a:lnTo>
                    <a:pt x="644" y="320"/>
                  </a:lnTo>
                  <a:lnTo>
                    <a:pt x="642" y="357"/>
                  </a:lnTo>
                  <a:lnTo>
                    <a:pt x="639" y="395"/>
                  </a:lnTo>
                  <a:lnTo>
                    <a:pt x="637" y="432"/>
                  </a:lnTo>
                  <a:lnTo>
                    <a:pt x="638" y="464"/>
                  </a:lnTo>
                  <a:lnTo>
                    <a:pt x="641" y="493"/>
                  </a:lnTo>
                  <a:lnTo>
                    <a:pt x="647" y="518"/>
                  </a:lnTo>
                  <a:lnTo>
                    <a:pt x="654" y="539"/>
                  </a:lnTo>
                  <a:lnTo>
                    <a:pt x="663" y="558"/>
                  </a:lnTo>
                  <a:lnTo>
                    <a:pt x="671" y="573"/>
                  </a:lnTo>
                  <a:lnTo>
                    <a:pt x="682" y="586"/>
                  </a:lnTo>
                  <a:lnTo>
                    <a:pt x="691" y="596"/>
                  </a:lnTo>
                  <a:lnTo>
                    <a:pt x="701" y="604"/>
                  </a:lnTo>
                  <a:lnTo>
                    <a:pt x="709" y="610"/>
                  </a:lnTo>
                  <a:lnTo>
                    <a:pt x="717" y="614"/>
                  </a:lnTo>
                  <a:lnTo>
                    <a:pt x="722" y="618"/>
                  </a:lnTo>
                  <a:lnTo>
                    <a:pt x="726" y="619"/>
                  </a:lnTo>
                  <a:lnTo>
                    <a:pt x="727" y="619"/>
                  </a:lnTo>
                  <a:lnTo>
                    <a:pt x="705" y="638"/>
                  </a:lnTo>
                  <a:lnTo>
                    <a:pt x="681" y="653"/>
                  </a:lnTo>
                  <a:lnTo>
                    <a:pt x="654" y="664"/>
                  </a:lnTo>
                  <a:lnTo>
                    <a:pt x="627" y="674"/>
                  </a:lnTo>
                  <a:lnTo>
                    <a:pt x="599" y="680"/>
                  </a:lnTo>
                  <a:lnTo>
                    <a:pt x="574" y="684"/>
                  </a:lnTo>
                  <a:lnTo>
                    <a:pt x="549" y="687"/>
                  </a:lnTo>
                  <a:lnTo>
                    <a:pt x="529" y="689"/>
                  </a:lnTo>
                  <a:lnTo>
                    <a:pt x="513" y="690"/>
                  </a:lnTo>
                  <a:lnTo>
                    <a:pt x="504" y="690"/>
                  </a:lnTo>
                  <a:lnTo>
                    <a:pt x="500" y="690"/>
                  </a:lnTo>
                  <a:lnTo>
                    <a:pt x="500" y="742"/>
                  </a:lnTo>
                  <a:lnTo>
                    <a:pt x="365" y="1136"/>
                  </a:lnTo>
                  <a:lnTo>
                    <a:pt x="230" y="741"/>
                  </a:lnTo>
                  <a:lnTo>
                    <a:pt x="230" y="692"/>
                  </a:lnTo>
                  <a:lnTo>
                    <a:pt x="189" y="691"/>
                  </a:lnTo>
                  <a:lnTo>
                    <a:pt x="151" y="686"/>
                  </a:lnTo>
                  <a:lnTo>
                    <a:pt x="119" y="680"/>
                  </a:lnTo>
                  <a:lnTo>
                    <a:pt x="91" y="673"/>
                  </a:lnTo>
                  <a:lnTo>
                    <a:pt x="68" y="664"/>
                  </a:lnTo>
                  <a:lnTo>
                    <a:pt x="49" y="655"/>
                  </a:lnTo>
                  <a:lnTo>
                    <a:pt x="33" y="645"/>
                  </a:lnTo>
                  <a:lnTo>
                    <a:pt x="20" y="637"/>
                  </a:lnTo>
                  <a:lnTo>
                    <a:pt x="11" y="629"/>
                  </a:lnTo>
                  <a:lnTo>
                    <a:pt x="4" y="623"/>
                  </a:lnTo>
                  <a:lnTo>
                    <a:pt x="1" y="619"/>
                  </a:lnTo>
                  <a:lnTo>
                    <a:pt x="0" y="617"/>
                  </a:lnTo>
                  <a:lnTo>
                    <a:pt x="1" y="617"/>
                  </a:lnTo>
                  <a:lnTo>
                    <a:pt x="4" y="617"/>
                  </a:lnTo>
                  <a:lnTo>
                    <a:pt x="9" y="615"/>
                  </a:lnTo>
                  <a:lnTo>
                    <a:pt x="14" y="613"/>
                  </a:lnTo>
                  <a:lnTo>
                    <a:pt x="21" y="610"/>
                  </a:lnTo>
                  <a:lnTo>
                    <a:pt x="29" y="605"/>
                  </a:lnTo>
                  <a:lnTo>
                    <a:pt x="37" y="598"/>
                  </a:lnTo>
                  <a:lnTo>
                    <a:pt x="46" y="588"/>
                  </a:lnTo>
                  <a:lnTo>
                    <a:pt x="54" y="576"/>
                  </a:lnTo>
                  <a:lnTo>
                    <a:pt x="63" y="562"/>
                  </a:lnTo>
                  <a:lnTo>
                    <a:pt x="71" y="542"/>
                  </a:lnTo>
                  <a:lnTo>
                    <a:pt x="78" y="521"/>
                  </a:lnTo>
                  <a:lnTo>
                    <a:pt x="85" y="495"/>
                  </a:lnTo>
                  <a:lnTo>
                    <a:pt x="90" y="465"/>
                  </a:lnTo>
                  <a:lnTo>
                    <a:pt x="93" y="431"/>
                  </a:lnTo>
                  <a:lnTo>
                    <a:pt x="95" y="391"/>
                  </a:lnTo>
                  <a:lnTo>
                    <a:pt x="95" y="347"/>
                  </a:lnTo>
                  <a:lnTo>
                    <a:pt x="95" y="299"/>
                  </a:lnTo>
                  <a:lnTo>
                    <a:pt x="99" y="257"/>
                  </a:lnTo>
                  <a:lnTo>
                    <a:pt x="104" y="219"/>
                  </a:lnTo>
                  <a:lnTo>
                    <a:pt x="111" y="185"/>
                  </a:lnTo>
                  <a:lnTo>
                    <a:pt x="121" y="155"/>
                  </a:lnTo>
                  <a:lnTo>
                    <a:pt x="132" y="129"/>
                  </a:lnTo>
                  <a:lnTo>
                    <a:pt x="144" y="107"/>
                  </a:lnTo>
                  <a:lnTo>
                    <a:pt x="158" y="87"/>
                  </a:lnTo>
                  <a:lnTo>
                    <a:pt x="171" y="72"/>
                  </a:lnTo>
                  <a:lnTo>
                    <a:pt x="185" y="58"/>
                  </a:lnTo>
                  <a:lnTo>
                    <a:pt x="199" y="47"/>
                  </a:lnTo>
                  <a:lnTo>
                    <a:pt x="213" y="38"/>
                  </a:lnTo>
                  <a:lnTo>
                    <a:pt x="226" y="30"/>
                  </a:lnTo>
                  <a:lnTo>
                    <a:pt x="238" y="25"/>
                  </a:lnTo>
                  <a:lnTo>
                    <a:pt x="249" y="21"/>
                  </a:lnTo>
                  <a:lnTo>
                    <a:pt x="258" y="17"/>
                  </a:lnTo>
                  <a:lnTo>
                    <a:pt x="291" y="7"/>
                  </a:lnTo>
                  <a:lnTo>
                    <a:pt x="321" y="2"/>
                  </a:lnTo>
                  <a:lnTo>
                    <a:pt x="3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7" name="Freeform 923"/>
            <p:cNvSpPr>
              <a:spLocks/>
            </p:cNvSpPr>
            <p:nvPr/>
          </p:nvSpPr>
          <p:spPr bwMode="auto">
            <a:xfrm>
              <a:off x="1276350" y="3987800"/>
              <a:ext cx="88900" cy="34925"/>
            </a:xfrm>
            <a:custGeom>
              <a:avLst/>
              <a:gdLst>
                <a:gd name="T0" fmla="*/ 312 w 996"/>
                <a:gd name="T1" fmla="*/ 0 h 383"/>
                <a:gd name="T2" fmla="*/ 257 w 996"/>
                <a:gd name="T3" fmla="*/ 158 h 383"/>
                <a:gd name="T4" fmla="*/ 332 w 996"/>
                <a:gd name="T5" fmla="*/ 152 h 383"/>
                <a:gd name="T6" fmla="*/ 498 w 996"/>
                <a:gd name="T7" fmla="*/ 355 h 383"/>
                <a:gd name="T8" fmla="*/ 663 w 996"/>
                <a:gd name="T9" fmla="*/ 152 h 383"/>
                <a:gd name="T10" fmla="*/ 739 w 996"/>
                <a:gd name="T11" fmla="*/ 158 h 383"/>
                <a:gd name="T12" fmla="*/ 685 w 996"/>
                <a:gd name="T13" fmla="*/ 0 h 383"/>
                <a:gd name="T14" fmla="*/ 714 w 996"/>
                <a:gd name="T15" fmla="*/ 15 h 383"/>
                <a:gd name="T16" fmla="*/ 883 w 996"/>
                <a:gd name="T17" fmla="*/ 99 h 383"/>
                <a:gd name="T18" fmla="*/ 909 w 996"/>
                <a:gd name="T19" fmla="*/ 115 h 383"/>
                <a:gd name="T20" fmla="*/ 930 w 996"/>
                <a:gd name="T21" fmla="*/ 134 h 383"/>
                <a:gd name="T22" fmla="*/ 947 w 996"/>
                <a:gd name="T23" fmla="*/ 157 h 383"/>
                <a:gd name="T24" fmla="*/ 960 w 996"/>
                <a:gd name="T25" fmla="*/ 184 h 383"/>
                <a:gd name="T26" fmla="*/ 968 w 996"/>
                <a:gd name="T27" fmla="*/ 211 h 383"/>
                <a:gd name="T28" fmla="*/ 996 w 996"/>
                <a:gd name="T29" fmla="*/ 361 h 383"/>
                <a:gd name="T30" fmla="*/ 995 w 996"/>
                <a:gd name="T31" fmla="*/ 369 h 383"/>
                <a:gd name="T32" fmla="*/ 991 w 996"/>
                <a:gd name="T33" fmla="*/ 376 h 383"/>
                <a:gd name="T34" fmla="*/ 985 w 996"/>
                <a:gd name="T35" fmla="*/ 380 h 383"/>
                <a:gd name="T36" fmla="*/ 977 w 996"/>
                <a:gd name="T37" fmla="*/ 383 h 383"/>
                <a:gd name="T38" fmla="*/ 18 w 996"/>
                <a:gd name="T39" fmla="*/ 383 h 383"/>
                <a:gd name="T40" fmla="*/ 9 w 996"/>
                <a:gd name="T41" fmla="*/ 380 h 383"/>
                <a:gd name="T42" fmla="*/ 3 w 996"/>
                <a:gd name="T43" fmla="*/ 375 h 383"/>
                <a:gd name="T44" fmla="*/ 0 w 996"/>
                <a:gd name="T45" fmla="*/ 369 h 383"/>
                <a:gd name="T46" fmla="*/ 0 w 996"/>
                <a:gd name="T47" fmla="*/ 360 h 383"/>
                <a:gd name="T48" fmla="*/ 26 w 996"/>
                <a:gd name="T49" fmla="*/ 211 h 383"/>
                <a:gd name="T50" fmla="*/ 35 w 996"/>
                <a:gd name="T51" fmla="*/ 183 h 383"/>
                <a:gd name="T52" fmla="*/ 48 w 996"/>
                <a:gd name="T53" fmla="*/ 156 h 383"/>
                <a:gd name="T54" fmla="*/ 64 w 996"/>
                <a:gd name="T55" fmla="*/ 134 h 383"/>
                <a:gd name="T56" fmla="*/ 87 w 996"/>
                <a:gd name="T57" fmla="*/ 114 h 383"/>
                <a:gd name="T58" fmla="*/ 111 w 996"/>
                <a:gd name="T59" fmla="*/ 98 h 383"/>
                <a:gd name="T60" fmla="*/ 277 w 996"/>
                <a:gd name="T61" fmla="*/ 16 h 383"/>
                <a:gd name="T62" fmla="*/ 312 w 996"/>
                <a:gd name="T63" fmla="*/ 0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96" h="383">
                  <a:moveTo>
                    <a:pt x="312" y="0"/>
                  </a:moveTo>
                  <a:lnTo>
                    <a:pt x="257" y="158"/>
                  </a:lnTo>
                  <a:lnTo>
                    <a:pt x="332" y="152"/>
                  </a:lnTo>
                  <a:lnTo>
                    <a:pt x="498" y="355"/>
                  </a:lnTo>
                  <a:lnTo>
                    <a:pt x="663" y="152"/>
                  </a:lnTo>
                  <a:lnTo>
                    <a:pt x="739" y="158"/>
                  </a:lnTo>
                  <a:lnTo>
                    <a:pt x="685" y="0"/>
                  </a:lnTo>
                  <a:lnTo>
                    <a:pt x="714" y="15"/>
                  </a:lnTo>
                  <a:lnTo>
                    <a:pt x="883" y="99"/>
                  </a:lnTo>
                  <a:lnTo>
                    <a:pt x="909" y="115"/>
                  </a:lnTo>
                  <a:lnTo>
                    <a:pt x="930" y="134"/>
                  </a:lnTo>
                  <a:lnTo>
                    <a:pt x="947" y="157"/>
                  </a:lnTo>
                  <a:lnTo>
                    <a:pt x="960" y="184"/>
                  </a:lnTo>
                  <a:lnTo>
                    <a:pt x="968" y="211"/>
                  </a:lnTo>
                  <a:lnTo>
                    <a:pt x="996" y="361"/>
                  </a:lnTo>
                  <a:lnTo>
                    <a:pt x="995" y="369"/>
                  </a:lnTo>
                  <a:lnTo>
                    <a:pt x="991" y="376"/>
                  </a:lnTo>
                  <a:lnTo>
                    <a:pt x="985" y="380"/>
                  </a:lnTo>
                  <a:lnTo>
                    <a:pt x="977" y="383"/>
                  </a:lnTo>
                  <a:lnTo>
                    <a:pt x="18" y="383"/>
                  </a:lnTo>
                  <a:lnTo>
                    <a:pt x="9" y="380"/>
                  </a:lnTo>
                  <a:lnTo>
                    <a:pt x="3" y="375"/>
                  </a:lnTo>
                  <a:lnTo>
                    <a:pt x="0" y="369"/>
                  </a:lnTo>
                  <a:lnTo>
                    <a:pt x="0" y="360"/>
                  </a:lnTo>
                  <a:lnTo>
                    <a:pt x="26" y="211"/>
                  </a:lnTo>
                  <a:lnTo>
                    <a:pt x="35" y="183"/>
                  </a:lnTo>
                  <a:lnTo>
                    <a:pt x="48" y="156"/>
                  </a:lnTo>
                  <a:lnTo>
                    <a:pt x="64" y="134"/>
                  </a:lnTo>
                  <a:lnTo>
                    <a:pt x="87" y="114"/>
                  </a:lnTo>
                  <a:lnTo>
                    <a:pt x="111" y="98"/>
                  </a:lnTo>
                  <a:lnTo>
                    <a:pt x="277" y="16"/>
                  </a:lnTo>
                  <a:lnTo>
                    <a:pt x="3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8" name="Freeform 924"/>
            <p:cNvSpPr>
              <a:spLocks/>
            </p:cNvSpPr>
            <p:nvPr/>
          </p:nvSpPr>
          <p:spPr bwMode="auto">
            <a:xfrm>
              <a:off x="1068388" y="3919538"/>
              <a:ext cx="65088" cy="100013"/>
            </a:xfrm>
            <a:custGeom>
              <a:avLst/>
              <a:gdLst>
                <a:gd name="T0" fmla="*/ 372 w 727"/>
                <a:gd name="T1" fmla="*/ 2 h 1136"/>
                <a:gd name="T2" fmla="*/ 411 w 727"/>
                <a:gd name="T3" fmla="*/ 12 h 1136"/>
                <a:gd name="T4" fmla="*/ 438 w 727"/>
                <a:gd name="T5" fmla="*/ 27 h 1136"/>
                <a:gd name="T6" fmla="*/ 455 w 727"/>
                <a:gd name="T7" fmla="*/ 41 h 1136"/>
                <a:gd name="T8" fmla="*/ 461 w 727"/>
                <a:gd name="T9" fmla="*/ 47 h 1136"/>
                <a:gd name="T10" fmla="*/ 518 w 727"/>
                <a:gd name="T11" fmla="*/ 50 h 1136"/>
                <a:gd name="T12" fmla="*/ 562 w 727"/>
                <a:gd name="T13" fmla="*/ 72 h 1136"/>
                <a:gd name="T14" fmla="*/ 597 w 727"/>
                <a:gd name="T15" fmla="*/ 108 h 1136"/>
                <a:gd name="T16" fmla="*/ 621 w 727"/>
                <a:gd name="T17" fmla="*/ 156 h 1136"/>
                <a:gd name="T18" fmla="*/ 637 w 727"/>
                <a:gd name="T19" fmla="*/ 216 h 1136"/>
                <a:gd name="T20" fmla="*/ 644 w 727"/>
                <a:gd name="T21" fmla="*/ 283 h 1136"/>
                <a:gd name="T22" fmla="*/ 644 w 727"/>
                <a:gd name="T23" fmla="*/ 357 h 1136"/>
                <a:gd name="T24" fmla="*/ 638 w 727"/>
                <a:gd name="T25" fmla="*/ 432 h 1136"/>
                <a:gd name="T26" fmla="*/ 643 w 727"/>
                <a:gd name="T27" fmla="*/ 493 h 1136"/>
                <a:gd name="T28" fmla="*/ 654 w 727"/>
                <a:gd name="T29" fmla="*/ 539 h 1136"/>
                <a:gd name="T30" fmla="*/ 672 w 727"/>
                <a:gd name="T31" fmla="*/ 573 h 1136"/>
                <a:gd name="T32" fmla="*/ 691 w 727"/>
                <a:gd name="T33" fmla="*/ 596 h 1136"/>
                <a:gd name="T34" fmla="*/ 709 w 727"/>
                <a:gd name="T35" fmla="*/ 610 h 1136"/>
                <a:gd name="T36" fmla="*/ 722 w 727"/>
                <a:gd name="T37" fmla="*/ 618 h 1136"/>
                <a:gd name="T38" fmla="*/ 727 w 727"/>
                <a:gd name="T39" fmla="*/ 619 h 1136"/>
                <a:gd name="T40" fmla="*/ 681 w 727"/>
                <a:gd name="T41" fmla="*/ 653 h 1136"/>
                <a:gd name="T42" fmla="*/ 627 w 727"/>
                <a:gd name="T43" fmla="*/ 674 h 1136"/>
                <a:gd name="T44" fmla="*/ 574 w 727"/>
                <a:gd name="T45" fmla="*/ 684 h 1136"/>
                <a:gd name="T46" fmla="*/ 530 w 727"/>
                <a:gd name="T47" fmla="*/ 689 h 1136"/>
                <a:gd name="T48" fmla="*/ 504 w 727"/>
                <a:gd name="T49" fmla="*/ 690 h 1136"/>
                <a:gd name="T50" fmla="*/ 501 w 727"/>
                <a:gd name="T51" fmla="*/ 742 h 1136"/>
                <a:gd name="T52" fmla="*/ 231 w 727"/>
                <a:gd name="T53" fmla="*/ 741 h 1136"/>
                <a:gd name="T54" fmla="*/ 189 w 727"/>
                <a:gd name="T55" fmla="*/ 691 h 1136"/>
                <a:gd name="T56" fmla="*/ 120 w 727"/>
                <a:gd name="T57" fmla="*/ 680 h 1136"/>
                <a:gd name="T58" fmla="*/ 68 w 727"/>
                <a:gd name="T59" fmla="*/ 664 h 1136"/>
                <a:gd name="T60" fmla="*/ 33 w 727"/>
                <a:gd name="T61" fmla="*/ 645 h 1136"/>
                <a:gd name="T62" fmla="*/ 12 w 727"/>
                <a:gd name="T63" fmla="*/ 629 h 1136"/>
                <a:gd name="T64" fmla="*/ 1 w 727"/>
                <a:gd name="T65" fmla="*/ 619 h 1136"/>
                <a:gd name="T66" fmla="*/ 1 w 727"/>
                <a:gd name="T67" fmla="*/ 617 h 1136"/>
                <a:gd name="T68" fmla="*/ 9 w 727"/>
                <a:gd name="T69" fmla="*/ 615 h 1136"/>
                <a:gd name="T70" fmla="*/ 21 w 727"/>
                <a:gd name="T71" fmla="*/ 610 h 1136"/>
                <a:gd name="T72" fmla="*/ 37 w 727"/>
                <a:gd name="T73" fmla="*/ 598 h 1136"/>
                <a:gd name="T74" fmla="*/ 55 w 727"/>
                <a:gd name="T75" fmla="*/ 576 h 1136"/>
                <a:gd name="T76" fmla="*/ 71 w 727"/>
                <a:gd name="T77" fmla="*/ 542 h 1136"/>
                <a:gd name="T78" fmla="*/ 85 w 727"/>
                <a:gd name="T79" fmla="*/ 495 h 1136"/>
                <a:gd name="T80" fmla="*/ 93 w 727"/>
                <a:gd name="T81" fmla="*/ 431 h 1136"/>
                <a:gd name="T82" fmla="*/ 96 w 727"/>
                <a:gd name="T83" fmla="*/ 347 h 1136"/>
                <a:gd name="T84" fmla="*/ 99 w 727"/>
                <a:gd name="T85" fmla="*/ 257 h 1136"/>
                <a:gd name="T86" fmla="*/ 112 w 727"/>
                <a:gd name="T87" fmla="*/ 185 h 1136"/>
                <a:gd name="T88" fmla="*/ 133 w 727"/>
                <a:gd name="T89" fmla="*/ 129 h 1136"/>
                <a:gd name="T90" fmla="*/ 158 w 727"/>
                <a:gd name="T91" fmla="*/ 87 h 1136"/>
                <a:gd name="T92" fmla="*/ 186 w 727"/>
                <a:gd name="T93" fmla="*/ 58 h 1136"/>
                <a:gd name="T94" fmla="*/ 213 w 727"/>
                <a:gd name="T95" fmla="*/ 38 h 1136"/>
                <a:gd name="T96" fmla="*/ 238 w 727"/>
                <a:gd name="T97" fmla="*/ 25 h 1136"/>
                <a:gd name="T98" fmla="*/ 260 w 727"/>
                <a:gd name="T99" fmla="*/ 17 h 1136"/>
                <a:gd name="T100" fmla="*/ 321 w 727"/>
                <a:gd name="T101" fmla="*/ 2 h 1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27" h="1136">
                  <a:moveTo>
                    <a:pt x="347" y="0"/>
                  </a:moveTo>
                  <a:lnTo>
                    <a:pt x="372" y="2"/>
                  </a:lnTo>
                  <a:lnTo>
                    <a:pt x="393" y="6"/>
                  </a:lnTo>
                  <a:lnTo>
                    <a:pt x="411" y="12"/>
                  </a:lnTo>
                  <a:lnTo>
                    <a:pt x="426" y="20"/>
                  </a:lnTo>
                  <a:lnTo>
                    <a:pt x="438" y="27"/>
                  </a:lnTo>
                  <a:lnTo>
                    <a:pt x="449" y="35"/>
                  </a:lnTo>
                  <a:lnTo>
                    <a:pt x="455" y="41"/>
                  </a:lnTo>
                  <a:lnTo>
                    <a:pt x="460" y="45"/>
                  </a:lnTo>
                  <a:lnTo>
                    <a:pt x="461" y="47"/>
                  </a:lnTo>
                  <a:lnTo>
                    <a:pt x="490" y="46"/>
                  </a:lnTo>
                  <a:lnTo>
                    <a:pt x="518" y="50"/>
                  </a:lnTo>
                  <a:lnTo>
                    <a:pt x="541" y="59"/>
                  </a:lnTo>
                  <a:lnTo>
                    <a:pt x="562" y="72"/>
                  </a:lnTo>
                  <a:lnTo>
                    <a:pt x="581" y="87"/>
                  </a:lnTo>
                  <a:lnTo>
                    <a:pt x="597" y="108"/>
                  </a:lnTo>
                  <a:lnTo>
                    <a:pt x="611" y="131"/>
                  </a:lnTo>
                  <a:lnTo>
                    <a:pt x="621" y="156"/>
                  </a:lnTo>
                  <a:lnTo>
                    <a:pt x="630" y="185"/>
                  </a:lnTo>
                  <a:lnTo>
                    <a:pt x="637" y="216"/>
                  </a:lnTo>
                  <a:lnTo>
                    <a:pt x="642" y="249"/>
                  </a:lnTo>
                  <a:lnTo>
                    <a:pt x="644" y="283"/>
                  </a:lnTo>
                  <a:lnTo>
                    <a:pt x="645" y="320"/>
                  </a:lnTo>
                  <a:lnTo>
                    <a:pt x="644" y="357"/>
                  </a:lnTo>
                  <a:lnTo>
                    <a:pt x="641" y="395"/>
                  </a:lnTo>
                  <a:lnTo>
                    <a:pt x="638" y="432"/>
                  </a:lnTo>
                  <a:lnTo>
                    <a:pt x="638" y="464"/>
                  </a:lnTo>
                  <a:lnTo>
                    <a:pt x="643" y="493"/>
                  </a:lnTo>
                  <a:lnTo>
                    <a:pt x="648" y="518"/>
                  </a:lnTo>
                  <a:lnTo>
                    <a:pt x="654" y="539"/>
                  </a:lnTo>
                  <a:lnTo>
                    <a:pt x="663" y="558"/>
                  </a:lnTo>
                  <a:lnTo>
                    <a:pt x="672" y="573"/>
                  </a:lnTo>
                  <a:lnTo>
                    <a:pt x="682" y="586"/>
                  </a:lnTo>
                  <a:lnTo>
                    <a:pt x="691" y="596"/>
                  </a:lnTo>
                  <a:lnTo>
                    <a:pt x="701" y="604"/>
                  </a:lnTo>
                  <a:lnTo>
                    <a:pt x="709" y="610"/>
                  </a:lnTo>
                  <a:lnTo>
                    <a:pt x="717" y="614"/>
                  </a:lnTo>
                  <a:lnTo>
                    <a:pt x="722" y="618"/>
                  </a:lnTo>
                  <a:lnTo>
                    <a:pt x="726" y="619"/>
                  </a:lnTo>
                  <a:lnTo>
                    <a:pt x="727" y="619"/>
                  </a:lnTo>
                  <a:lnTo>
                    <a:pt x="706" y="638"/>
                  </a:lnTo>
                  <a:lnTo>
                    <a:pt x="681" y="653"/>
                  </a:lnTo>
                  <a:lnTo>
                    <a:pt x="654" y="664"/>
                  </a:lnTo>
                  <a:lnTo>
                    <a:pt x="627" y="674"/>
                  </a:lnTo>
                  <a:lnTo>
                    <a:pt x="600" y="680"/>
                  </a:lnTo>
                  <a:lnTo>
                    <a:pt x="574" y="684"/>
                  </a:lnTo>
                  <a:lnTo>
                    <a:pt x="551" y="687"/>
                  </a:lnTo>
                  <a:lnTo>
                    <a:pt x="530" y="689"/>
                  </a:lnTo>
                  <a:lnTo>
                    <a:pt x="515" y="690"/>
                  </a:lnTo>
                  <a:lnTo>
                    <a:pt x="504" y="690"/>
                  </a:lnTo>
                  <a:lnTo>
                    <a:pt x="501" y="690"/>
                  </a:lnTo>
                  <a:lnTo>
                    <a:pt x="501" y="742"/>
                  </a:lnTo>
                  <a:lnTo>
                    <a:pt x="365" y="1136"/>
                  </a:lnTo>
                  <a:lnTo>
                    <a:pt x="231" y="741"/>
                  </a:lnTo>
                  <a:lnTo>
                    <a:pt x="231" y="692"/>
                  </a:lnTo>
                  <a:lnTo>
                    <a:pt x="189" y="691"/>
                  </a:lnTo>
                  <a:lnTo>
                    <a:pt x="152" y="686"/>
                  </a:lnTo>
                  <a:lnTo>
                    <a:pt x="120" y="680"/>
                  </a:lnTo>
                  <a:lnTo>
                    <a:pt x="92" y="673"/>
                  </a:lnTo>
                  <a:lnTo>
                    <a:pt x="68" y="664"/>
                  </a:lnTo>
                  <a:lnTo>
                    <a:pt x="49" y="655"/>
                  </a:lnTo>
                  <a:lnTo>
                    <a:pt x="33" y="645"/>
                  </a:lnTo>
                  <a:lnTo>
                    <a:pt x="20" y="637"/>
                  </a:lnTo>
                  <a:lnTo>
                    <a:pt x="12" y="629"/>
                  </a:lnTo>
                  <a:lnTo>
                    <a:pt x="6" y="623"/>
                  </a:lnTo>
                  <a:lnTo>
                    <a:pt x="1" y="619"/>
                  </a:lnTo>
                  <a:lnTo>
                    <a:pt x="0" y="617"/>
                  </a:lnTo>
                  <a:lnTo>
                    <a:pt x="1" y="617"/>
                  </a:lnTo>
                  <a:lnTo>
                    <a:pt x="5" y="617"/>
                  </a:lnTo>
                  <a:lnTo>
                    <a:pt x="9" y="615"/>
                  </a:lnTo>
                  <a:lnTo>
                    <a:pt x="15" y="613"/>
                  </a:lnTo>
                  <a:lnTo>
                    <a:pt x="21" y="610"/>
                  </a:lnTo>
                  <a:lnTo>
                    <a:pt x="29" y="605"/>
                  </a:lnTo>
                  <a:lnTo>
                    <a:pt x="37" y="598"/>
                  </a:lnTo>
                  <a:lnTo>
                    <a:pt x="46" y="588"/>
                  </a:lnTo>
                  <a:lnTo>
                    <a:pt x="55" y="576"/>
                  </a:lnTo>
                  <a:lnTo>
                    <a:pt x="64" y="562"/>
                  </a:lnTo>
                  <a:lnTo>
                    <a:pt x="71" y="542"/>
                  </a:lnTo>
                  <a:lnTo>
                    <a:pt x="79" y="521"/>
                  </a:lnTo>
                  <a:lnTo>
                    <a:pt x="85" y="495"/>
                  </a:lnTo>
                  <a:lnTo>
                    <a:pt x="90" y="465"/>
                  </a:lnTo>
                  <a:lnTo>
                    <a:pt x="93" y="431"/>
                  </a:lnTo>
                  <a:lnTo>
                    <a:pt x="96" y="391"/>
                  </a:lnTo>
                  <a:lnTo>
                    <a:pt x="96" y="347"/>
                  </a:lnTo>
                  <a:lnTo>
                    <a:pt x="97" y="299"/>
                  </a:lnTo>
                  <a:lnTo>
                    <a:pt x="99" y="257"/>
                  </a:lnTo>
                  <a:lnTo>
                    <a:pt x="105" y="219"/>
                  </a:lnTo>
                  <a:lnTo>
                    <a:pt x="112" y="185"/>
                  </a:lnTo>
                  <a:lnTo>
                    <a:pt x="122" y="155"/>
                  </a:lnTo>
                  <a:lnTo>
                    <a:pt x="133" y="129"/>
                  </a:lnTo>
                  <a:lnTo>
                    <a:pt x="145" y="107"/>
                  </a:lnTo>
                  <a:lnTo>
                    <a:pt x="158" y="87"/>
                  </a:lnTo>
                  <a:lnTo>
                    <a:pt x="172" y="72"/>
                  </a:lnTo>
                  <a:lnTo>
                    <a:pt x="186" y="58"/>
                  </a:lnTo>
                  <a:lnTo>
                    <a:pt x="199" y="47"/>
                  </a:lnTo>
                  <a:lnTo>
                    <a:pt x="213" y="38"/>
                  </a:lnTo>
                  <a:lnTo>
                    <a:pt x="227" y="30"/>
                  </a:lnTo>
                  <a:lnTo>
                    <a:pt x="238" y="25"/>
                  </a:lnTo>
                  <a:lnTo>
                    <a:pt x="250" y="21"/>
                  </a:lnTo>
                  <a:lnTo>
                    <a:pt x="260" y="17"/>
                  </a:lnTo>
                  <a:lnTo>
                    <a:pt x="291" y="7"/>
                  </a:lnTo>
                  <a:lnTo>
                    <a:pt x="321" y="2"/>
                  </a:lnTo>
                  <a:lnTo>
                    <a:pt x="3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9" name="Freeform 925"/>
            <p:cNvSpPr>
              <a:spLocks/>
            </p:cNvSpPr>
            <p:nvPr/>
          </p:nvSpPr>
          <p:spPr bwMode="auto">
            <a:xfrm>
              <a:off x="1057275" y="3987800"/>
              <a:ext cx="87313" cy="33338"/>
            </a:xfrm>
            <a:custGeom>
              <a:avLst/>
              <a:gdLst>
                <a:gd name="T0" fmla="*/ 312 w 996"/>
                <a:gd name="T1" fmla="*/ 0 h 384"/>
                <a:gd name="T2" fmla="*/ 258 w 996"/>
                <a:gd name="T3" fmla="*/ 159 h 384"/>
                <a:gd name="T4" fmla="*/ 333 w 996"/>
                <a:gd name="T5" fmla="*/ 154 h 384"/>
                <a:gd name="T6" fmla="*/ 498 w 996"/>
                <a:gd name="T7" fmla="*/ 357 h 384"/>
                <a:gd name="T8" fmla="*/ 665 w 996"/>
                <a:gd name="T9" fmla="*/ 154 h 384"/>
                <a:gd name="T10" fmla="*/ 740 w 996"/>
                <a:gd name="T11" fmla="*/ 159 h 384"/>
                <a:gd name="T12" fmla="*/ 686 w 996"/>
                <a:gd name="T13" fmla="*/ 0 h 384"/>
                <a:gd name="T14" fmla="*/ 714 w 996"/>
                <a:gd name="T15" fmla="*/ 16 h 384"/>
                <a:gd name="T16" fmla="*/ 885 w 996"/>
                <a:gd name="T17" fmla="*/ 100 h 384"/>
                <a:gd name="T18" fmla="*/ 909 w 996"/>
                <a:gd name="T19" fmla="*/ 116 h 384"/>
                <a:gd name="T20" fmla="*/ 931 w 996"/>
                <a:gd name="T21" fmla="*/ 136 h 384"/>
                <a:gd name="T22" fmla="*/ 948 w 996"/>
                <a:gd name="T23" fmla="*/ 158 h 384"/>
                <a:gd name="T24" fmla="*/ 961 w 996"/>
                <a:gd name="T25" fmla="*/ 185 h 384"/>
                <a:gd name="T26" fmla="*/ 968 w 996"/>
                <a:gd name="T27" fmla="*/ 213 h 384"/>
                <a:gd name="T28" fmla="*/ 996 w 996"/>
                <a:gd name="T29" fmla="*/ 362 h 384"/>
                <a:gd name="T30" fmla="*/ 995 w 996"/>
                <a:gd name="T31" fmla="*/ 370 h 384"/>
                <a:gd name="T32" fmla="*/ 992 w 996"/>
                <a:gd name="T33" fmla="*/ 377 h 384"/>
                <a:gd name="T34" fmla="*/ 985 w 996"/>
                <a:gd name="T35" fmla="*/ 381 h 384"/>
                <a:gd name="T36" fmla="*/ 978 w 996"/>
                <a:gd name="T37" fmla="*/ 384 h 384"/>
                <a:gd name="T38" fmla="*/ 18 w 996"/>
                <a:gd name="T39" fmla="*/ 384 h 384"/>
                <a:gd name="T40" fmla="*/ 11 w 996"/>
                <a:gd name="T41" fmla="*/ 381 h 384"/>
                <a:gd name="T42" fmla="*/ 4 w 996"/>
                <a:gd name="T43" fmla="*/ 376 h 384"/>
                <a:gd name="T44" fmla="*/ 1 w 996"/>
                <a:gd name="T45" fmla="*/ 370 h 384"/>
                <a:gd name="T46" fmla="*/ 0 w 996"/>
                <a:gd name="T47" fmla="*/ 362 h 384"/>
                <a:gd name="T48" fmla="*/ 28 w 996"/>
                <a:gd name="T49" fmla="*/ 212 h 384"/>
                <a:gd name="T50" fmla="*/ 35 w 996"/>
                <a:gd name="T51" fmla="*/ 184 h 384"/>
                <a:gd name="T52" fmla="*/ 49 w 996"/>
                <a:gd name="T53" fmla="*/ 158 h 384"/>
                <a:gd name="T54" fmla="*/ 66 w 996"/>
                <a:gd name="T55" fmla="*/ 135 h 384"/>
                <a:gd name="T56" fmla="*/ 87 w 996"/>
                <a:gd name="T57" fmla="*/ 115 h 384"/>
                <a:gd name="T58" fmla="*/ 112 w 996"/>
                <a:gd name="T59" fmla="*/ 100 h 384"/>
                <a:gd name="T60" fmla="*/ 278 w 996"/>
                <a:gd name="T61" fmla="*/ 18 h 384"/>
                <a:gd name="T62" fmla="*/ 312 w 996"/>
                <a:gd name="T63" fmla="*/ 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96" h="384">
                  <a:moveTo>
                    <a:pt x="312" y="0"/>
                  </a:moveTo>
                  <a:lnTo>
                    <a:pt x="258" y="159"/>
                  </a:lnTo>
                  <a:lnTo>
                    <a:pt x="333" y="154"/>
                  </a:lnTo>
                  <a:lnTo>
                    <a:pt x="498" y="357"/>
                  </a:lnTo>
                  <a:lnTo>
                    <a:pt x="665" y="154"/>
                  </a:lnTo>
                  <a:lnTo>
                    <a:pt x="740" y="159"/>
                  </a:lnTo>
                  <a:lnTo>
                    <a:pt x="686" y="0"/>
                  </a:lnTo>
                  <a:lnTo>
                    <a:pt x="714" y="16"/>
                  </a:lnTo>
                  <a:lnTo>
                    <a:pt x="885" y="100"/>
                  </a:lnTo>
                  <a:lnTo>
                    <a:pt x="909" y="116"/>
                  </a:lnTo>
                  <a:lnTo>
                    <a:pt x="931" y="136"/>
                  </a:lnTo>
                  <a:lnTo>
                    <a:pt x="948" y="158"/>
                  </a:lnTo>
                  <a:lnTo>
                    <a:pt x="961" y="185"/>
                  </a:lnTo>
                  <a:lnTo>
                    <a:pt x="968" y="213"/>
                  </a:lnTo>
                  <a:lnTo>
                    <a:pt x="996" y="362"/>
                  </a:lnTo>
                  <a:lnTo>
                    <a:pt x="995" y="370"/>
                  </a:lnTo>
                  <a:lnTo>
                    <a:pt x="992" y="377"/>
                  </a:lnTo>
                  <a:lnTo>
                    <a:pt x="985" y="381"/>
                  </a:lnTo>
                  <a:lnTo>
                    <a:pt x="978" y="384"/>
                  </a:lnTo>
                  <a:lnTo>
                    <a:pt x="18" y="384"/>
                  </a:lnTo>
                  <a:lnTo>
                    <a:pt x="11" y="381"/>
                  </a:lnTo>
                  <a:lnTo>
                    <a:pt x="4" y="376"/>
                  </a:lnTo>
                  <a:lnTo>
                    <a:pt x="1" y="370"/>
                  </a:lnTo>
                  <a:lnTo>
                    <a:pt x="0" y="362"/>
                  </a:lnTo>
                  <a:lnTo>
                    <a:pt x="28" y="212"/>
                  </a:lnTo>
                  <a:lnTo>
                    <a:pt x="35" y="184"/>
                  </a:lnTo>
                  <a:lnTo>
                    <a:pt x="49" y="158"/>
                  </a:lnTo>
                  <a:lnTo>
                    <a:pt x="66" y="135"/>
                  </a:lnTo>
                  <a:lnTo>
                    <a:pt x="87" y="115"/>
                  </a:lnTo>
                  <a:lnTo>
                    <a:pt x="112" y="100"/>
                  </a:lnTo>
                  <a:lnTo>
                    <a:pt x="278" y="18"/>
                  </a:lnTo>
                  <a:lnTo>
                    <a:pt x="3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52" name="Group 1751"/>
          <p:cNvGrpSpPr/>
          <p:nvPr/>
        </p:nvGrpSpPr>
        <p:grpSpPr>
          <a:xfrm>
            <a:off x="1912832" y="4879817"/>
            <a:ext cx="258762" cy="304800"/>
            <a:chOff x="1827213" y="3721100"/>
            <a:chExt cx="258762" cy="3048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083" name="Freeform 930"/>
            <p:cNvSpPr>
              <a:spLocks/>
            </p:cNvSpPr>
            <p:nvPr/>
          </p:nvSpPr>
          <p:spPr bwMode="auto">
            <a:xfrm>
              <a:off x="1887538" y="3721100"/>
              <a:ext cx="138112" cy="180975"/>
            </a:xfrm>
            <a:custGeom>
              <a:avLst/>
              <a:gdLst>
                <a:gd name="T0" fmla="*/ 878 w 1551"/>
                <a:gd name="T1" fmla="*/ 6 h 2053"/>
                <a:gd name="T2" fmla="*/ 1001 w 1551"/>
                <a:gd name="T3" fmla="*/ 35 h 2053"/>
                <a:gd name="T4" fmla="*/ 1102 w 1551"/>
                <a:gd name="T5" fmla="*/ 82 h 2053"/>
                <a:gd name="T6" fmla="*/ 1193 w 1551"/>
                <a:gd name="T7" fmla="*/ 144 h 2053"/>
                <a:gd name="T8" fmla="*/ 1250 w 1551"/>
                <a:gd name="T9" fmla="*/ 202 h 2053"/>
                <a:gd name="T10" fmla="*/ 1279 w 1551"/>
                <a:gd name="T11" fmla="*/ 241 h 2053"/>
                <a:gd name="T12" fmla="*/ 1285 w 1551"/>
                <a:gd name="T13" fmla="*/ 251 h 2053"/>
                <a:gd name="T14" fmla="*/ 1302 w 1551"/>
                <a:gd name="T15" fmla="*/ 254 h 2053"/>
                <a:gd name="T16" fmla="*/ 1333 w 1551"/>
                <a:gd name="T17" fmla="*/ 264 h 2053"/>
                <a:gd name="T18" fmla="*/ 1373 w 1551"/>
                <a:gd name="T19" fmla="*/ 288 h 2053"/>
                <a:gd name="T20" fmla="*/ 1416 w 1551"/>
                <a:gd name="T21" fmla="*/ 329 h 2053"/>
                <a:gd name="T22" fmla="*/ 1456 w 1551"/>
                <a:gd name="T23" fmla="*/ 391 h 2053"/>
                <a:gd name="T24" fmla="*/ 1487 w 1551"/>
                <a:gd name="T25" fmla="*/ 479 h 2053"/>
                <a:gd name="T26" fmla="*/ 1504 w 1551"/>
                <a:gd name="T27" fmla="*/ 600 h 2053"/>
                <a:gd name="T28" fmla="*/ 1501 w 1551"/>
                <a:gd name="T29" fmla="*/ 756 h 2053"/>
                <a:gd name="T30" fmla="*/ 1474 w 1551"/>
                <a:gd name="T31" fmla="*/ 930 h 2053"/>
                <a:gd name="T32" fmla="*/ 1482 w 1551"/>
                <a:gd name="T33" fmla="*/ 979 h 2053"/>
                <a:gd name="T34" fmla="*/ 1514 w 1551"/>
                <a:gd name="T35" fmla="*/ 990 h 2053"/>
                <a:gd name="T36" fmla="*/ 1539 w 1551"/>
                <a:gd name="T37" fmla="*/ 1020 h 2053"/>
                <a:gd name="T38" fmla="*/ 1551 w 1551"/>
                <a:gd name="T39" fmla="*/ 1077 h 2053"/>
                <a:gd name="T40" fmla="*/ 1542 w 1551"/>
                <a:gd name="T41" fmla="*/ 1165 h 2053"/>
                <a:gd name="T42" fmla="*/ 1508 w 1551"/>
                <a:gd name="T43" fmla="*/ 1292 h 2053"/>
                <a:gd name="T44" fmla="*/ 1467 w 1551"/>
                <a:gd name="T45" fmla="*/ 1396 h 2053"/>
                <a:gd name="T46" fmla="*/ 1428 w 1551"/>
                <a:gd name="T47" fmla="*/ 1451 h 2053"/>
                <a:gd name="T48" fmla="*/ 1394 w 1551"/>
                <a:gd name="T49" fmla="*/ 1468 h 2053"/>
                <a:gd name="T50" fmla="*/ 1356 w 1551"/>
                <a:gd name="T51" fmla="*/ 1604 h 2053"/>
                <a:gd name="T52" fmla="*/ 1283 w 1551"/>
                <a:gd name="T53" fmla="*/ 1743 h 2053"/>
                <a:gd name="T54" fmla="*/ 1179 w 1551"/>
                <a:gd name="T55" fmla="*/ 1871 h 2053"/>
                <a:gd name="T56" fmla="*/ 1045 w 1551"/>
                <a:gd name="T57" fmla="*/ 1975 h 2053"/>
                <a:gd name="T58" fmla="*/ 886 w 1551"/>
                <a:gd name="T59" fmla="*/ 2040 h 2053"/>
                <a:gd name="T60" fmla="*/ 719 w 1551"/>
                <a:gd name="T61" fmla="*/ 2050 h 2053"/>
                <a:gd name="T62" fmla="*/ 555 w 1551"/>
                <a:gd name="T63" fmla="*/ 2003 h 2053"/>
                <a:gd name="T64" fmla="*/ 411 w 1551"/>
                <a:gd name="T65" fmla="*/ 1910 h 2053"/>
                <a:gd name="T66" fmla="*/ 297 w 1551"/>
                <a:gd name="T67" fmla="*/ 1789 h 2053"/>
                <a:gd name="T68" fmla="*/ 214 w 1551"/>
                <a:gd name="T69" fmla="*/ 1651 h 2053"/>
                <a:gd name="T70" fmla="*/ 165 w 1551"/>
                <a:gd name="T71" fmla="*/ 1512 h 2053"/>
                <a:gd name="T72" fmla="*/ 135 w 1551"/>
                <a:gd name="T73" fmla="*/ 1459 h 2053"/>
                <a:gd name="T74" fmla="*/ 98 w 1551"/>
                <a:gd name="T75" fmla="*/ 1419 h 2053"/>
                <a:gd name="T76" fmla="*/ 56 w 1551"/>
                <a:gd name="T77" fmla="*/ 1333 h 2053"/>
                <a:gd name="T78" fmla="*/ 16 w 1551"/>
                <a:gd name="T79" fmla="*/ 1202 h 2053"/>
                <a:gd name="T80" fmla="*/ 0 w 1551"/>
                <a:gd name="T81" fmla="*/ 1102 h 2053"/>
                <a:gd name="T82" fmla="*/ 7 w 1551"/>
                <a:gd name="T83" fmla="*/ 1037 h 2053"/>
                <a:gd name="T84" fmla="*/ 27 w 1551"/>
                <a:gd name="T85" fmla="*/ 998 h 2053"/>
                <a:gd name="T86" fmla="*/ 57 w 1551"/>
                <a:gd name="T87" fmla="*/ 981 h 2053"/>
                <a:gd name="T88" fmla="*/ 92 w 1551"/>
                <a:gd name="T89" fmla="*/ 979 h 2053"/>
                <a:gd name="T90" fmla="*/ 56 w 1551"/>
                <a:gd name="T91" fmla="*/ 829 h 2053"/>
                <a:gd name="T92" fmla="*/ 49 w 1551"/>
                <a:gd name="T93" fmla="*/ 672 h 2053"/>
                <a:gd name="T94" fmla="*/ 81 w 1551"/>
                <a:gd name="T95" fmla="*/ 517 h 2053"/>
                <a:gd name="T96" fmla="*/ 152 w 1551"/>
                <a:gd name="T97" fmla="*/ 372 h 2053"/>
                <a:gd name="T98" fmla="*/ 247 w 1551"/>
                <a:gd name="T99" fmla="*/ 254 h 2053"/>
                <a:gd name="T100" fmla="*/ 371 w 1551"/>
                <a:gd name="T101" fmla="*/ 146 h 2053"/>
                <a:gd name="T102" fmla="*/ 493 w 1551"/>
                <a:gd name="T103" fmla="*/ 68 h 2053"/>
                <a:gd name="T104" fmla="*/ 627 w 1551"/>
                <a:gd name="T105" fmla="*/ 18 h 2053"/>
                <a:gd name="T106" fmla="*/ 781 w 1551"/>
                <a:gd name="T107" fmla="*/ 0 h 2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51" h="2053">
                  <a:moveTo>
                    <a:pt x="781" y="0"/>
                  </a:moveTo>
                  <a:lnTo>
                    <a:pt x="831" y="1"/>
                  </a:lnTo>
                  <a:lnTo>
                    <a:pt x="878" y="6"/>
                  </a:lnTo>
                  <a:lnTo>
                    <a:pt x="922" y="13"/>
                  </a:lnTo>
                  <a:lnTo>
                    <a:pt x="963" y="23"/>
                  </a:lnTo>
                  <a:lnTo>
                    <a:pt x="1001" y="35"/>
                  </a:lnTo>
                  <a:lnTo>
                    <a:pt x="1038" y="50"/>
                  </a:lnTo>
                  <a:lnTo>
                    <a:pt x="1071" y="66"/>
                  </a:lnTo>
                  <a:lnTo>
                    <a:pt x="1102" y="82"/>
                  </a:lnTo>
                  <a:lnTo>
                    <a:pt x="1136" y="102"/>
                  </a:lnTo>
                  <a:lnTo>
                    <a:pt x="1167" y="123"/>
                  </a:lnTo>
                  <a:lnTo>
                    <a:pt x="1193" y="144"/>
                  </a:lnTo>
                  <a:lnTo>
                    <a:pt x="1215" y="164"/>
                  </a:lnTo>
                  <a:lnTo>
                    <a:pt x="1234" y="184"/>
                  </a:lnTo>
                  <a:lnTo>
                    <a:pt x="1250" y="202"/>
                  </a:lnTo>
                  <a:lnTo>
                    <a:pt x="1263" y="218"/>
                  </a:lnTo>
                  <a:lnTo>
                    <a:pt x="1272" y="232"/>
                  </a:lnTo>
                  <a:lnTo>
                    <a:pt x="1279" y="241"/>
                  </a:lnTo>
                  <a:lnTo>
                    <a:pt x="1283" y="248"/>
                  </a:lnTo>
                  <a:lnTo>
                    <a:pt x="1284" y="251"/>
                  </a:lnTo>
                  <a:lnTo>
                    <a:pt x="1285" y="251"/>
                  </a:lnTo>
                  <a:lnTo>
                    <a:pt x="1289" y="251"/>
                  </a:lnTo>
                  <a:lnTo>
                    <a:pt x="1295" y="252"/>
                  </a:lnTo>
                  <a:lnTo>
                    <a:pt x="1302" y="254"/>
                  </a:lnTo>
                  <a:lnTo>
                    <a:pt x="1312" y="256"/>
                  </a:lnTo>
                  <a:lnTo>
                    <a:pt x="1321" y="259"/>
                  </a:lnTo>
                  <a:lnTo>
                    <a:pt x="1333" y="264"/>
                  </a:lnTo>
                  <a:lnTo>
                    <a:pt x="1345" y="271"/>
                  </a:lnTo>
                  <a:lnTo>
                    <a:pt x="1359" y="278"/>
                  </a:lnTo>
                  <a:lnTo>
                    <a:pt x="1373" y="288"/>
                  </a:lnTo>
                  <a:lnTo>
                    <a:pt x="1387" y="299"/>
                  </a:lnTo>
                  <a:lnTo>
                    <a:pt x="1402" y="313"/>
                  </a:lnTo>
                  <a:lnTo>
                    <a:pt x="1416" y="329"/>
                  </a:lnTo>
                  <a:lnTo>
                    <a:pt x="1430" y="347"/>
                  </a:lnTo>
                  <a:lnTo>
                    <a:pt x="1443" y="368"/>
                  </a:lnTo>
                  <a:lnTo>
                    <a:pt x="1456" y="391"/>
                  </a:lnTo>
                  <a:lnTo>
                    <a:pt x="1467" y="417"/>
                  </a:lnTo>
                  <a:lnTo>
                    <a:pt x="1478" y="447"/>
                  </a:lnTo>
                  <a:lnTo>
                    <a:pt x="1487" y="479"/>
                  </a:lnTo>
                  <a:lnTo>
                    <a:pt x="1495" y="516"/>
                  </a:lnTo>
                  <a:lnTo>
                    <a:pt x="1501" y="556"/>
                  </a:lnTo>
                  <a:lnTo>
                    <a:pt x="1504" y="600"/>
                  </a:lnTo>
                  <a:lnTo>
                    <a:pt x="1505" y="648"/>
                  </a:lnTo>
                  <a:lnTo>
                    <a:pt x="1504" y="699"/>
                  </a:lnTo>
                  <a:lnTo>
                    <a:pt x="1501" y="756"/>
                  </a:lnTo>
                  <a:lnTo>
                    <a:pt x="1495" y="816"/>
                  </a:lnTo>
                  <a:lnTo>
                    <a:pt x="1484" y="882"/>
                  </a:lnTo>
                  <a:lnTo>
                    <a:pt x="1474" y="930"/>
                  </a:lnTo>
                  <a:lnTo>
                    <a:pt x="1459" y="979"/>
                  </a:lnTo>
                  <a:lnTo>
                    <a:pt x="1470" y="978"/>
                  </a:lnTo>
                  <a:lnTo>
                    <a:pt x="1482" y="979"/>
                  </a:lnTo>
                  <a:lnTo>
                    <a:pt x="1493" y="981"/>
                  </a:lnTo>
                  <a:lnTo>
                    <a:pt x="1504" y="985"/>
                  </a:lnTo>
                  <a:lnTo>
                    <a:pt x="1514" y="990"/>
                  </a:lnTo>
                  <a:lnTo>
                    <a:pt x="1523" y="998"/>
                  </a:lnTo>
                  <a:lnTo>
                    <a:pt x="1532" y="1008"/>
                  </a:lnTo>
                  <a:lnTo>
                    <a:pt x="1539" y="1020"/>
                  </a:lnTo>
                  <a:lnTo>
                    <a:pt x="1544" y="1036"/>
                  </a:lnTo>
                  <a:lnTo>
                    <a:pt x="1549" y="1055"/>
                  </a:lnTo>
                  <a:lnTo>
                    <a:pt x="1551" y="1077"/>
                  </a:lnTo>
                  <a:lnTo>
                    <a:pt x="1550" y="1102"/>
                  </a:lnTo>
                  <a:lnTo>
                    <a:pt x="1548" y="1131"/>
                  </a:lnTo>
                  <a:lnTo>
                    <a:pt x="1542" y="1165"/>
                  </a:lnTo>
                  <a:lnTo>
                    <a:pt x="1535" y="1202"/>
                  </a:lnTo>
                  <a:lnTo>
                    <a:pt x="1523" y="1244"/>
                  </a:lnTo>
                  <a:lnTo>
                    <a:pt x="1508" y="1292"/>
                  </a:lnTo>
                  <a:lnTo>
                    <a:pt x="1495" y="1333"/>
                  </a:lnTo>
                  <a:lnTo>
                    <a:pt x="1481" y="1368"/>
                  </a:lnTo>
                  <a:lnTo>
                    <a:pt x="1467" y="1396"/>
                  </a:lnTo>
                  <a:lnTo>
                    <a:pt x="1453" y="1419"/>
                  </a:lnTo>
                  <a:lnTo>
                    <a:pt x="1441" y="1437"/>
                  </a:lnTo>
                  <a:lnTo>
                    <a:pt x="1428" y="1451"/>
                  </a:lnTo>
                  <a:lnTo>
                    <a:pt x="1416" y="1459"/>
                  </a:lnTo>
                  <a:lnTo>
                    <a:pt x="1406" y="1465"/>
                  </a:lnTo>
                  <a:lnTo>
                    <a:pt x="1394" y="1468"/>
                  </a:lnTo>
                  <a:lnTo>
                    <a:pt x="1386" y="1512"/>
                  </a:lnTo>
                  <a:lnTo>
                    <a:pt x="1373" y="1557"/>
                  </a:lnTo>
                  <a:lnTo>
                    <a:pt x="1356" y="1604"/>
                  </a:lnTo>
                  <a:lnTo>
                    <a:pt x="1336" y="1651"/>
                  </a:lnTo>
                  <a:lnTo>
                    <a:pt x="1312" y="1697"/>
                  </a:lnTo>
                  <a:lnTo>
                    <a:pt x="1283" y="1743"/>
                  </a:lnTo>
                  <a:lnTo>
                    <a:pt x="1252" y="1788"/>
                  </a:lnTo>
                  <a:lnTo>
                    <a:pt x="1217" y="1830"/>
                  </a:lnTo>
                  <a:lnTo>
                    <a:pt x="1179" y="1871"/>
                  </a:lnTo>
                  <a:lnTo>
                    <a:pt x="1138" y="1909"/>
                  </a:lnTo>
                  <a:lnTo>
                    <a:pt x="1092" y="1944"/>
                  </a:lnTo>
                  <a:lnTo>
                    <a:pt x="1045" y="1975"/>
                  </a:lnTo>
                  <a:lnTo>
                    <a:pt x="994" y="2001"/>
                  </a:lnTo>
                  <a:lnTo>
                    <a:pt x="941" y="2024"/>
                  </a:lnTo>
                  <a:lnTo>
                    <a:pt x="886" y="2040"/>
                  </a:lnTo>
                  <a:lnTo>
                    <a:pt x="831" y="2050"/>
                  </a:lnTo>
                  <a:lnTo>
                    <a:pt x="775" y="2053"/>
                  </a:lnTo>
                  <a:lnTo>
                    <a:pt x="719" y="2050"/>
                  </a:lnTo>
                  <a:lnTo>
                    <a:pt x="664" y="2040"/>
                  </a:lnTo>
                  <a:lnTo>
                    <a:pt x="609" y="2025"/>
                  </a:lnTo>
                  <a:lnTo>
                    <a:pt x="555" y="2003"/>
                  </a:lnTo>
                  <a:lnTo>
                    <a:pt x="503" y="1975"/>
                  </a:lnTo>
                  <a:lnTo>
                    <a:pt x="455" y="1945"/>
                  </a:lnTo>
                  <a:lnTo>
                    <a:pt x="411" y="1910"/>
                  </a:lnTo>
                  <a:lnTo>
                    <a:pt x="370" y="1872"/>
                  </a:lnTo>
                  <a:lnTo>
                    <a:pt x="331" y="1831"/>
                  </a:lnTo>
                  <a:lnTo>
                    <a:pt x="297" y="1789"/>
                  </a:lnTo>
                  <a:lnTo>
                    <a:pt x="266" y="1744"/>
                  </a:lnTo>
                  <a:lnTo>
                    <a:pt x="238" y="1698"/>
                  </a:lnTo>
                  <a:lnTo>
                    <a:pt x="214" y="1651"/>
                  </a:lnTo>
                  <a:lnTo>
                    <a:pt x="194" y="1605"/>
                  </a:lnTo>
                  <a:lnTo>
                    <a:pt x="178" y="1558"/>
                  </a:lnTo>
                  <a:lnTo>
                    <a:pt x="165" y="1512"/>
                  </a:lnTo>
                  <a:lnTo>
                    <a:pt x="157" y="1468"/>
                  </a:lnTo>
                  <a:lnTo>
                    <a:pt x="146" y="1465"/>
                  </a:lnTo>
                  <a:lnTo>
                    <a:pt x="135" y="1459"/>
                  </a:lnTo>
                  <a:lnTo>
                    <a:pt x="123" y="1451"/>
                  </a:lnTo>
                  <a:lnTo>
                    <a:pt x="110" y="1437"/>
                  </a:lnTo>
                  <a:lnTo>
                    <a:pt x="98" y="1419"/>
                  </a:lnTo>
                  <a:lnTo>
                    <a:pt x="84" y="1396"/>
                  </a:lnTo>
                  <a:lnTo>
                    <a:pt x="70" y="1368"/>
                  </a:lnTo>
                  <a:lnTo>
                    <a:pt x="56" y="1333"/>
                  </a:lnTo>
                  <a:lnTo>
                    <a:pt x="41" y="1293"/>
                  </a:lnTo>
                  <a:lnTo>
                    <a:pt x="27" y="1245"/>
                  </a:lnTo>
                  <a:lnTo>
                    <a:pt x="16" y="1202"/>
                  </a:lnTo>
                  <a:lnTo>
                    <a:pt x="8" y="1166"/>
                  </a:lnTo>
                  <a:lnTo>
                    <a:pt x="3" y="1132"/>
                  </a:lnTo>
                  <a:lnTo>
                    <a:pt x="0" y="1102"/>
                  </a:lnTo>
                  <a:lnTo>
                    <a:pt x="0" y="1077"/>
                  </a:lnTo>
                  <a:lnTo>
                    <a:pt x="2" y="1056"/>
                  </a:lnTo>
                  <a:lnTo>
                    <a:pt x="7" y="1037"/>
                  </a:lnTo>
                  <a:lnTo>
                    <a:pt x="12" y="1021"/>
                  </a:lnTo>
                  <a:lnTo>
                    <a:pt x="18" y="1009"/>
                  </a:lnTo>
                  <a:lnTo>
                    <a:pt x="27" y="998"/>
                  </a:lnTo>
                  <a:lnTo>
                    <a:pt x="36" y="991"/>
                  </a:lnTo>
                  <a:lnTo>
                    <a:pt x="47" y="986"/>
                  </a:lnTo>
                  <a:lnTo>
                    <a:pt x="57" y="981"/>
                  </a:lnTo>
                  <a:lnTo>
                    <a:pt x="69" y="979"/>
                  </a:lnTo>
                  <a:lnTo>
                    <a:pt x="81" y="979"/>
                  </a:lnTo>
                  <a:lnTo>
                    <a:pt x="92" y="979"/>
                  </a:lnTo>
                  <a:lnTo>
                    <a:pt x="76" y="931"/>
                  </a:lnTo>
                  <a:lnTo>
                    <a:pt x="66" y="882"/>
                  </a:lnTo>
                  <a:lnTo>
                    <a:pt x="56" y="829"/>
                  </a:lnTo>
                  <a:lnTo>
                    <a:pt x="50" y="775"/>
                  </a:lnTo>
                  <a:lnTo>
                    <a:pt x="48" y="722"/>
                  </a:lnTo>
                  <a:lnTo>
                    <a:pt x="49" y="672"/>
                  </a:lnTo>
                  <a:lnTo>
                    <a:pt x="54" y="621"/>
                  </a:lnTo>
                  <a:lnTo>
                    <a:pt x="65" y="572"/>
                  </a:lnTo>
                  <a:lnTo>
                    <a:pt x="81" y="517"/>
                  </a:lnTo>
                  <a:lnTo>
                    <a:pt x="100" y="466"/>
                  </a:lnTo>
                  <a:lnTo>
                    <a:pt x="124" y="417"/>
                  </a:lnTo>
                  <a:lnTo>
                    <a:pt x="152" y="372"/>
                  </a:lnTo>
                  <a:lnTo>
                    <a:pt x="181" y="330"/>
                  </a:lnTo>
                  <a:lnTo>
                    <a:pt x="213" y="291"/>
                  </a:lnTo>
                  <a:lnTo>
                    <a:pt x="247" y="254"/>
                  </a:lnTo>
                  <a:lnTo>
                    <a:pt x="286" y="215"/>
                  </a:lnTo>
                  <a:lnTo>
                    <a:pt x="327" y="178"/>
                  </a:lnTo>
                  <a:lnTo>
                    <a:pt x="371" y="146"/>
                  </a:lnTo>
                  <a:lnTo>
                    <a:pt x="415" y="115"/>
                  </a:lnTo>
                  <a:lnTo>
                    <a:pt x="453" y="90"/>
                  </a:lnTo>
                  <a:lnTo>
                    <a:pt x="493" y="68"/>
                  </a:lnTo>
                  <a:lnTo>
                    <a:pt x="536" y="48"/>
                  </a:lnTo>
                  <a:lnTo>
                    <a:pt x="579" y="31"/>
                  </a:lnTo>
                  <a:lnTo>
                    <a:pt x="627" y="18"/>
                  </a:lnTo>
                  <a:lnTo>
                    <a:pt x="677" y="8"/>
                  </a:lnTo>
                  <a:lnTo>
                    <a:pt x="728" y="3"/>
                  </a:lnTo>
                  <a:lnTo>
                    <a:pt x="7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4" name="Freeform 931"/>
            <p:cNvSpPr>
              <a:spLocks/>
            </p:cNvSpPr>
            <p:nvPr/>
          </p:nvSpPr>
          <p:spPr bwMode="auto">
            <a:xfrm>
              <a:off x="1827213" y="3895725"/>
              <a:ext cx="258762" cy="130175"/>
            </a:xfrm>
            <a:custGeom>
              <a:avLst/>
              <a:gdLst>
                <a:gd name="T0" fmla="*/ 1225 w 2934"/>
                <a:gd name="T1" fmla="*/ 870 h 1493"/>
                <a:gd name="T2" fmla="*/ 1330 w 2934"/>
                <a:gd name="T3" fmla="*/ 557 h 1493"/>
                <a:gd name="T4" fmla="*/ 1273 w 2934"/>
                <a:gd name="T5" fmla="*/ 424 h 1493"/>
                <a:gd name="T6" fmla="*/ 1270 w 2934"/>
                <a:gd name="T7" fmla="*/ 333 h 1493"/>
                <a:gd name="T8" fmla="*/ 1305 w 2934"/>
                <a:gd name="T9" fmla="*/ 275 h 1493"/>
                <a:gd name="T10" fmla="*/ 1360 w 2934"/>
                <a:gd name="T11" fmla="*/ 243 h 1493"/>
                <a:gd name="T12" fmla="*/ 1416 w 2934"/>
                <a:gd name="T13" fmla="*/ 228 h 1493"/>
                <a:gd name="T14" fmla="*/ 1457 w 2934"/>
                <a:gd name="T15" fmla="*/ 225 h 1493"/>
                <a:gd name="T16" fmla="*/ 1477 w 2934"/>
                <a:gd name="T17" fmla="*/ 225 h 1493"/>
                <a:gd name="T18" fmla="*/ 1518 w 2934"/>
                <a:gd name="T19" fmla="*/ 228 h 1493"/>
                <a:gd name="T20" fmla="*/ 1574 w 2934"/>
                <a:gd name="T21" fmla="*/ 243 h 1493"/>
                <a:gd name="T22" fmla="*/ 1629 w 2934"/>
                <a:gd name="T23" fmla="*/ 275 h 1493"/>
                <a:gd name="T24" fmla="*/ 1664 w 2934"/>
                <a:gd name="T25" fmla="*/ 333 h 1493"/>
                <a:gd name="T26" fmla="*/ 1661 w 2934"/>
                <a:gd name="T27" fmla="*/ 424 h 1493"/>
                <a:gd name="T28" fmla="*/ 1604 w 2934"/>
                <a:gd name="T29" fmla="*/ 557 h 1493"/>
                <a:gd name="T30" fmla="*/ 1709 w 2934"/>
                <a:gd name="T31" fmla="*/ 870 h 1493"/>
                <a:gd name="T32" fmla="*/ 1990 w 2934"/>
                <a:gd name="T33" fmla="*/ 1 h 1493"/>
                <a:gd name="T34" fmla="*/ 2046 w 2934"/>
                <a:gd name="T35" fmla="*/ 37 h 1493"/>
                <a:gd name="T36" fmla="*/ 2165 w 2934"/>
                <a:gd name="T37" fmla="*/ 106 h 1493"/>
                <a:gd name="T38" fmla="*/ 2334 w 2934"/>
                <a:gd name="T39" fmla="*/ 189 h 1493"/>
                <a:gd name="T40" fmla="*/ 2541 w 2934"/>
                <a:gd name="T41" fmla="*/ 269 h 1493"/>
                <a:gd name="T42" fmla="*/ 2733 w 2934"/>
                <a:gd name="T43" fmla="*/ 331 h 1493"/>
                <a:gd name="T44" fmla="*/ 2844 w 2934"/>
                <a:gd name="T45" fmla="*/ 428 h 1493"/>
                <a:gd name="T46" fmla="*/ 2905 w 2934"/>
                <a:gd name="T47" fmla="*/ 557 h 1493"/>
                <a:gd name="T48" fmla="*/ 2931 w 2934"/>
                <a:gd name="T49" fmla="*/ 694 h 1493"/>
                <a:gd name="T50" fmla="*/ 2933 w 2934"/>
                <a:gd name="T51" fmla="*/ 816 h 1493"/>
                <a:gd name="T52" fmla="*/ 2930 w 2934"/>
                <a:gd name="T53" fmla="*/ 871 h 1493"/>
                <a:gd name="T54" fmla="*/ 2920 w 2934"/>
                <a:gd name="T55" fmla="*/ 975 h 1493"/>
                <a:gd name="T56" fmla="*/ 2908 w 2934"/>
                <a:gd name="T57" fmla="*/ 1097 h 1493"/>
                <a:gd name="T58" fmla="*/ 2891 w 2934"/>
                <a:gd name="T59" fmla="*/ 1152 h 1493"/>
                <a:gd name="T60" fmla="*/ 2817 w 2934"/>
                <a:gd name="T61" fmla="*/ 1194 h 1493"/>
                <a:gd name="T62" fmla="*/ 2673 w 2934"/>
                <a:gd name="T63" fmla="*/ 1261 h 1493"/>
                <a:gd name="T64" fmla="*/ 2461 w 2934"/>
                <a:gd name="T65" fmla="*/ 1340 h 1493"/>
                <a:gd name="T66" fmla="*/ 2188 w 2934"/>
                <a:gd name="T67" fmla="*/ 1415 h 1493"/>
                <a:gd name="T68" fmla="*/ 1854 w 2934"/>
                <a:gd name="T69" fmla="*/ 1471 h 1493"/>
                <a:gd name="T70" fmla="*/ 1466 w 2934"/>
                <a:gd name="T71" fmla="*/ 1493 h 1493"/>
                <a:gd name="T72" fmla="*/ 1080 w 2934"/>
                <a:gd name="T73" fmla="*/ 1470 h 1493"/>
                <a:gd name="T74" fmla="*/ 746 w 2934"/>
                <a:gd name="T75" fmla="*/ 1415 h 1493"/>
                <a:gd name="T76" fmla="*/ 473 w 2934"/>
                <a:gd name="T77" fmla="*/ 1340 h 1493"/>
                <a:gd name="T78" fmla="*/ 261 w 2934"/>
                <a:gd name="T79" fmla="*/ 1261 h 1493"/>
                <a:gd name="T80" fmla="*/ 117 w 2934"/>
                <a:gd name="T81" fmla="*/ 1194 h 1493"/>
                <a:gd name="T82" fmla="*/ 43 w 2934"/>
                <a:gd name="T83" fmla="*/ 1152 h 1493"/>
                <a:gd name="T84" fmla="*/ 26 w 2934"/>
                <a:gd name="T85" fmla="*/ 1097 h 1493"/>
                <a:gd name="T86" fmla="*/ 14 w 2934"/>
                <a:gd name="T87" fmla="*/ 975 h 1493"/>
                <a:gd name="T88" fmla="*/ 4 w 2934"/>
                <a:gd name="T89" fmla="*/ 871 h 1493"/>
                <a:gd name="T90" fmla="*/ 1 w 2934"/>
                <a:gd name="T91" fmla="*/ 816 h 1493"/>
                <a:gd name="T92" fmla="*/ 3 w 2934"/>
                <a:gd name="T93" fmla="*/ 694 h 1493"/>
                <a:gd name="T94" fmla="*/ 28 w 2934"/>
                <a:gd name="T95" fmla="*/ 557 h 1493"/>
                <a:gd name="T96" fmla="*/ 90 w 2934"/>
                <a:gd name="T97" fmla="*/ 428 h 1493"/>
                <a:gd name="T98" fmla="*/ 200 w 2934"/>
                <a:gd name="T99" fmla="*/ 331 h 1493"/>
                <a:gd name="T100" fmla="*/ 393 w 2934"/>
                <a:gd name="T101" fmla="*/ 269 h 1493"/>
                <a:gd name="T102" fmla="*/ 599 w 2934"/>
                <a:gd name="T103" fmla="*/ 189 h 1493"/>
                <a:gd name="T104" fmla="*/ 768 w 2934"/>
                <a:gd name="T105" fmla="*/ 106 h 1493"/>
                <a:gd name="T106" fmla="*/ 888 w 2934"/>
                <a:gd name="T107" fmla="*/ 37 h 1493"/>
                <a:gd name="T108" fmla="*/ 943 w 2934"/>
                <a:gd name="T109" fmla="*/ 1 h 1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34" h="1493">
                  <a:moveTo>
                    <a:pt x="945" y="0"/>
                  </a:moveTo>
                  <a:lnTo>
                    <a:pt x="1179" y="734"/>
                  </a:lnTo>
                  <a:lnTo>
                    <a:pt x="1224" y="872"/>
                  </a:lnTo>
                  <a:lnTo>
                    <a:pt x="1225" y="870"/>
                  </a:lnTo>
                  <a:lnTo>
                    <a:pt x="1263" y="987"/>
                  </a:lnTo>
                  <a:lnTo>
                    <a:pt x="1386" y="640"/>
                  </a:lnTo>
                  <a:lnTo>
                    <a:pt x="1356" y="597"/>
                  </a:lnTo>
                  <a:lnTo>
                    <a:pt x="1330" y="557"/>
                  </a:lnTo>
                  <a:lnTo>
                    <a:pt x="1310" y="519"/>
                  </a:lnTo>
                  <a:lnTo>
                    <a:pt x="1293" y="485"/>
                  </a:lnTo>
                  <a:lnTo>
                    <a:pt x="1282" y="453"/>
                  </a:lnTo>
                  <a:lnTo>
                    <a:pt x="1273" y="424"/>
                  </a:lnTo>
                  <a:lnTo>
                    <a:pt x="1268" y="398"/>
                  </a:lnTo>
                  <a:lnTo>
                    <a:pt x="1266" y="375"/>
                  </a:lnTo>
                  <a:lnTo>
                    <a:pt x="1267" y="352"/>
                  </a:lnTo>
                  <a:lnTo>
                    <a:pt x="1270" y="333"/>
                  </a:lnTo>
                  <a:lnTo>
                    <a:pt x="1276" y="316"/>
                  </a:lnTo>
                  <a:lnTo>
                    <a:pt x="1284" y="300"/>
                  </a:lnTo>
                  <a:lnTo>
                    <a:pt x="1294" y="287"/>
                  </a:lnTo>
                  <a:lnTo>
                    <a:pt x="1305" y="275"/>
                  </a:lnTo>
                  <a:lnTo>
                    <a:pt x="1318" y="265"/>
                  </a:lnTo>
                  <a:lnTo>
                    <a:pt x="1332" y="256"/>
                  </a:lnTo>
                  <a:lnTo>
                    <a:pt x="1345" y="248"/>
                  </a:lnTo>
                  <a:lnTo>
                    <a:pt x="1360" y="243"/>
                  </a:lnTo>
                  <a:lnTo>
                    <a:pt x="1375" y="238"/>
                  </a:lnTo>
                  <a:lnTo>
                    <a:pt x="1389" y="233"/>
                  </a:lnTo>
                  <a:lnTo>
                    <a:pt x="1403" y="230"/>
                  </a:lnTo>
                  <a:lnTo>
                    <a:pt x="1416" y="228"/>
                  </a:lnTo>
                  <a:lnTo>
                    <a:pt x="1429" y="227"/>
                  </a:lnTo>
                  <a:lnTo>
                    <a:pt x="1441" y="226"/>
                  </a:lnTo>
                  <a:lnTo>
                    <a:pt x="1450" y="225"/>
                  </a:lnTo>
                  <a:lnTo>
                    <a:pt x="1457" y="225"/>
                  </a:lnTo>
                  <a:lnTo>
                    <a:pt x="1464" y="225"/>
                  </a:lnTo>
                  <a:lnTo>
                    <a:pt x="1466" y="225"/>
                  </a:lnTo>
                  <a:lnTo>
                    <a:pt x="1470" y="225"/>
                  </a:lnTo>
                  <a:lnTo>
                    <a:pt x="1477" y="225"/>
                  </a:lnTo>
                  <a:lnTo>
                    <a:pt x="1484" y="225"/>
                  </a:lnTo>
                  <a:lnTo>
                    <a:pt x="1493" y="226"/>
                  </a:lnTo>
                  <a:lnTo>
                    <a:pt x="1505" y="227"/>
                  </a:lnTo>
                  <a:lnTo>
                    <a:pt x="1518" y="228"/>
                  </a:lnTo>
                  <a:lnTo>
                    <a:pt x="1531" y="230"/>
                  </a:lnTo>
                  <a:lnTo>
                    <a:pt x="1545" y="233"/>
                  </a:lnTo>
                  <a:lnTo>
                    <a:pt x="1559" y="238"/>
                  </a:lnTo>
                  <a:lnTo>
                    <a:pt x="1574" y="243"/>
                  </a:lnTo>
                  <a:lnTo>
                    <a:pt x="1589" y="248"/>
                  </a:lnTo>
                  <a:lnTo>
                    <a:pt x="1602" y="256"/>
                  </a:lnTo>
                  <a:lnTo>
                    <a:pt x="1616" y="265"/>
                  </a:lnTo>
                  <a:lnTo>
                    <a:pt x="1629" y="275"/>
                  </a:lnTo>
                  <a:lnTo>
                    <a:pt x="1640" y="287"/>
                  </a:lnTo>
                  <a:lnTo>
                    <a:pt x="1650" y="300"/>
                  </a:lnTo>
                  <a:lnTo>
                    <a:pt x="1658" y="316"/>
                  </a:lnTo>
                  <a:lnTo>
                    <a:pt x="1664" y="333"/>
                  </a:lnTo>
                  <a:lnTo>
                    <a:pt x="1667" y="352"/>
                  </a:lnTo>
                  <a:lnTo>
                    <a:pt x="1668" y="375"/>
                  </a:lnTo>
                  <a:lnTo>
                    <a:pt x="1666" y="398"/>
                  </a:lnTo>
                  <a:lnTo>
                    <a:pt x="1661" y="424"/>
                  </a:lnTo>
                  <a:lnTo>
                    <a:pt x="1652" y="453"/>
                  </a:lnTo>
                  <a:lnTo>
                    <a:pt x="1641" y="485"/>
                  </a:lnTo>
                  <a:lnTo>
                    <a:pt x="1624" y="519"/>
                  </a:lnTo>
                  <a:lnTo>
                    <a:pt x="1604" y="557"/>
                  </a:lnTo>
                  <a:lnTo>
                    <a:pt x="1578" y="597"/>
                  </a:lnTo>
                  <a:lnTo>
                    <a:pt x="1549" y="640"/>
                  </a:lnTo>
                  <a:lnTo>
                    <a:pt x="1671" y="987"/>
                  </a:lnTo>
                  <a:lnTo>
                    <a:pt x="1709" y="870"/>
                  </a:lnTo>
                  <a:lnTo>
                    <a:pt x="1710" y="872"/>
                  </a:lnTo>
                  <a:lnTo>
                    <a:pt x="1754" y="734"/>
                  </a:lnTo>
                  <a:lnTo>
                    <a:pt x="1988" y="0"/>
                  </a:lnTo>
                  <a:lnTo>
                    <a:pt x="1990" y="1"/>
                  </a:lnTo>
                  <a:lnTo>
                    <a:pt x="1997" y="6"/>
                  </a:lnTo>
                  <a:lnTo>
                    <a:pt x="2009" y="13"/>
                  </a:lnTo>
                  <a:lnTo>
                    <a:pt x="2025" y="24"/>
                  </a:lnTo>
                  <a:lnTo>
                    <a:pt x="2046" y="37"/>
                  </a:lnTo>
                  <a:lnTo>
                    <a:pt x="2070" y="52"/>
                  </a:lnTo>
                  <a:lnTo>
                    <a:pt x="2098" y="68"/>
                  </a:lnTo>
                  <a:lnTo>
                    <a:pt x="2130" y="86"/>
                  </a:lnTo>
                  <a:lnTo>
                    <a:pt x="2165" y="106"/>
                  </a:lnTo>
                  <a:lnTo>
                    <a:pt x="2203" y="126"/>
                  </a:lnTo>
                  <a:lnTo>
                    <a:pt x="2244" y="147"/>
                  </a:lnTo>
                  <a:lnTo>
                    <a:pt x="2287" y="168"/>
                  </a:lnTo>
                  <a:lnTo>
                    <a:pt x="2334" y="189"/>
                  </a:lnTo>
                  <a:lnTo>
                    <a:pt x="2383" y="210"/>
                  </a:lnTo>
                  <a:lnTo>
                    <a:pt x="2433" y="230"/>
                  </a:lnTo>
                  <a:lnTo>
                    <a:pt x="2486" y="250"/>
                  </a:lnTo>
                  <a:lnTo>
                    <a:pt x="2541" y="269"/>
                  </a:lnTo>
                  <a:lnTo>
                    <a:pt x="2597" y="286"/>
                  </a:lnTo>
                  <a:lnTo>
                    <a:pt x="2655" y="302"/>
                  </a:lnTo>
                  <a:lnTo>
                    <a:pt x="2696" y="315"/>
                  </a:lnTo>
                  <a:lnTo>
                    <a:pt x="2733" y="331"/>
                  </a:lnTo>
                  <a:lnTo>
                    <a:pt x="2766" y="351"/>
                  </a:lnTo>
                  <a:lnTo>
                    <a:pt x="2795" y="375"/>
                  </a:lnTo>
                  <a:lnTo>
                    <a:pt x="2821" y="401"/>
                  </a:lnTo>
                  <a:lnTo>
                    <a:pt x="2844" y="428"/>
                  </a:lnTo>
                  <a:lnTo>
                    <a:pt x="2863" y="459"/>
                  </a:lnTo>
                  <a:lnTo>
                    <a:pt x="2880" y="490"/>
                  </a:lnTo>
                  <a:lnTo>
                    <a:pt x="2894" y="523"/>
                  </a:lnTo>
                  <a:lnTo>
                    <a:pt x="2905" y="557"/>
                  </a:lnTo>
                  <a:lnTo>
                    <a:pt x="2915" y="591"/>
                  </a:lnTo>
                  <a:lnTo>
                    <a:pt x="2921" y="625"/>
                  </a:lnTo>
                  <a:lnTo>
                    <a:pt x="2927" y="660"/>
                  </a:lnTo>
                  <a:lnTo>
                    <a:pt x="2931" y="694"/>
                  </a:lnTo>
                  <a:lnTo>
                    <a:pt x="2933" y="726"/>
                  </a:lnTo>
                  <a:lnTo>
                    <a:pt x="2934" y="758"/>
                  </a:lnTo>
                  <a:lnTo>
                    <a:pt x="2934" y="788"/>
                  </a:lnTo>
                  <a:lnTo>
                    <a:pt x="2933" y="816"/>
                  </a:lnTo>
                  <a:lnTo>
                    <a:pt x="2932" y="842"/>
                  </a:lnTo>
                  <a:lnTo>
                    <a:pt x="2932" y="845"/>
                  </a:lnTo>
                  <a:lnTo>
                    <a:pt x="2931" y="856"/>
                  </a:lnTo>
                  <a:lnTo>
                    <a:pt x="2930" y="871"/>
                  </a:lnTo>
                  <a:lnTo>
                    <a:pt x="2928" y="892"/>
                  </a:lnTo>
                  <a:lnTo>
                    <a:pt x="2926" y="917"/>
                  </a:lnTo>
                  <a:lnTo>
                    <a:pt x="2923" y="945"/>
                  </a:lnTo>
                  <a:lnTo>
                    <a:pt x="2920" y="975"/>
                  </a:lnTo>
                  <a:lnTo>
                    <a:pt x="2917" y="1005"/>
                  </a:lnTo>
                  <a:lnTo>
                    <a:pt x="2914" y="1037"/>
                  </a:lnTo>
                  <a:lnTo>
                    <a:pt x="2911" y="1067"/>
                  </a:lnTo>
                  <a:lnTo>
                    <a:pt x="2908" y="1097"/>
                  </a:lnTo>
                  <a:lnTo>
                    <a:pt x="2903" y="1123"/>
                  </a:lnTo>
                  <a:lnTo>
                    <a:pt x="2900" y="1146"/>
                  </a:lnTo>
                  <a:lnTo>
                    <a:pt x="2898" y="1148"/>
                  </a:lnTo>
                  <a:lnTo>
                    <a:pt x="2891" y="1152"/>
                  </a:lnTo>
                  <a:lnTo>
                    <a:pt x="2879" y="1159"/>
                  </a:lnTo>
                  <a:lnTo>
                    <a:pt x="2863" y="1168"/>
                  </a:lnTo>
                  <a:lnTo>
                    <a:pt x="2842" y="1180"/>
                  </a:lnTo>
                  <a:lnTo>
                    <a:pt x="2817" y="1194"/>
                  </a:lnTo>
                  <a:lnTo>
                    <a:pt x="2787" y="1208"/>
                  </a:lnTo>
                  <a:lnTo>
                    <a:pt x="2753" y="1225"/>
                  </a:lnTo>
                  <a:lnTo>
                    <a:pt x="2715" y="1242"/>
                  </a:lnTo>
                  <a:lnTo>
                    <a:pt x="2673" y="1261"/>
                  </a:lnTo>
                  <a:lnTo>
                    <a:pt x="2626" y="1280"/>
                  </a:lnTo>
                  <a:lnTo>
                    <a:pt x="2575" y="1300"/>
                  </a:lnTo>
                  <a:lnTo>
                    <a:pt x="2520" y="1320"/>
                  </a:lnTo>
                  <a:lnTo>
                    <a:pt x="2461" y="1340"/>
                  </a:lnTo>
                  <a:lnTo>
                    <a:pt x="2398" y="1360"/>
                  </a:lnTo>
                  <a:lnTo>
                    <a:pt x="2332" y="1379"/>
                  </a:lnTo>
                  <a:lnTo>
                    <a:pt x="2262" y="1397"/>
                  </a:lnTo>
                  <a:lnTo>
                    <a:pt x="2188" y="1415"/>
                  </a:lnTo>
                  <a:lnTo>
                    <a:pt x="2109" y="1431"/>
                  </a:lnTo>
                  <a:lnTo>
                    <a:pt x="2028" y="1446"/>
                  </a:lnTo>
                  <a:lnTo>
                    <a:pt x="1943" y="1460"/>
                  </a:lnTo>
                  <a:lnTo>
                    <a:pt x="1854" y="1471"/>
                  </a:lnTo>
                  <a:lnTo>
                    <a:pt x="1763" y="1480"/>
                  </a:lnTo>
                  <a:lnTo>
                    <a:pt x="1667" y="1487"/>
                  </a:lnTo>
                  <a:lnTo>
                    <a:pt x="1569" y="1491"/>
                  </a:lnTo>
                  <a:lnTo>
                    <a:pt x="1466" y="1493"/>
                  </a:lnTo>
                  <a:lnTo>
                    <a:pt x="1365" y="1491"/>
                  </a:lnTo>
                  <a:lnTo>
                    <a:pt x="1266" y="1487"/>
                  </a:lnTo>
                  <a:lnTo>
                    <a:pt x="1171" y="1480"/>
                  </a:lnTo>
                  <a:lnTo>
                    <a:pt x="1080" y="1470"/>
                  </a:lnTo>
                  <a:lnTo>
                    <a:pt x="991" y="1459"/>
                  </a:lnTo>
                  <a:lnTo>
                    <a:pt x="906" y="1446"/>
                  </a:lnTo>
                  <a:lnTo>
                    <a:pt x="825" y="1430"/>
                  </a:lnTo>
                  <a:lnTo>
                    <a:pt x="746" y="1415"/>
                  </a:lnTo>
                  <a:lnTo>
                    <a:pt x="672" y="1397"/>
                  </a:lnTo>
                  <a:lnTo>
                    <a:pt x="602" y="1379"/>
                  </a:lnTo>
                  <a:lnTo>
                    <a:pt x="536" y="1359"/>
                  </a:lnTo>
                  <a:lnTo>
                    <a:pt x="473" y="1340"/>
                  </a:lnTo>
                  <a:lnTo>
                    <a:pt x="414" y="1320"/>
                  </a:lnTo>
                  <a:lnTo>
                    <a:pt x="359" y="1300"/>
                  </a:lnTo>
                  <a:lnTo>
                    <a:pt x="308" y="1280"/>
                  </a:lnTo>
                  <a:lnTo>
                    <a:pt x="261" y="1261"/>
                  </a:lnTo>
                  <a:lnTo>
                    <a:pt x="219" y="1242"/>
                  </a:lnTo>
                  <a:lnTo>
                    <a:pt x="181" y="1224"/>
                  </a:lnTo>
                  <a:lnTo>
                    <a:pt x="147" y="1208"/>
                  </a:lnTo>
                  <a:lnTo>
                    <a:pt x="117" y="1194"/>
                  </a:lnTo>
                  <a:lnTo>
                    <a:pt x="92" y="1180"/>
                  </a:lnTo>
                  <a:lnTo>
                    <a:pt x="71" y="1168"/>
                  </a:lnTo>
                  <a:lnTo>
                    <a:pt x="55" y="1159"/>
                  </a:lnTo>
                  <a:lnTo>
                    <a:pt x="43" y="1152"/>
                  </a:lnTo>
                  <a:lnTo>
                    <a:pt x="36" y="1148"/>
                  </a:lnTo>
                  <a:lnTo>
                    <a:pt x="34" y="1146"/>
                  </a:lnTo>
                  <a:lnTo>
                    <a:pt x="31" y="1123"/>
                  </a:lnTo>
                  <a:lnTo>
                    <a:pt x="26" y="1097"/>
                  </a:lnTo>
                  <a:lnTo>
                    <a:pt x="23" y="1067"/>
                  </a:lnTo>
                  <a:lnTo>
                    <a:pt x="20" y="1037"/>
                  </a:lnTo>
                  <a:lnTo>
                    <a:pt x="17" y="1005"/>
                  </a:lnTo>
                  <a:lnTo>
                    <a:pt x="14" y="975"/>
                  </a:lnTo>
                  <a:lnTo>
                    <a:pt x="11" y="945"/>
                  </a:lnTo>
                  <a:lnTo>
                    <a:pt x="8" y="917"/>
                  </a:lnTo>
                  <a:lnTo>
                    <a:pt x="6" y="892"/>
                  </a:lnTo>
                  <a:lnTo>
                    <a:pt x="4" y="871"/>
                  </a:lnTo>
                  <a:lnTo>
                    <a:pt x="3" y="856"/>
                  </a:lnTo>
                  <a:lnTo>
                    <a:pt x="2" y="845"/>
                  </a:lnTo>
                  <a:lnTo>
                    <a:pt x="2" y="842"/>
                  </a:lnTo>
                  <a:lnTo>
                    <a:pt x="1" y="816"/>
                  </a:lnTo>
                  <a:lnTo>
                    <a:pt x="0" y="788"/>
                  </a:lnTo>
                  <a:lnTo>
                    <a:pt x="0" y="758"/>
                  </a:lnTo>
                  <a:lnTo>
                    <a:pt x="1" y="726"/>
                  </a:lnTo>
                  <a:lnTo>
                    <a:pt x="3" y="694"/>
                  </a:lnTo>
                  <a:lnTo>
                    <a:pt x="6" y="660"/>
                  </a:lnTo>
                  <a:lnTo>
                    <a:pt x="12" y="625"/>
                  </a:lnTo>
                  <a:lnTo>
                    <a:pt x="19" y="591"/>
                  </a:lnTo>
                  <a:lnTo>
                    <a:pt x="28" y="557"/>
                  </a:lnTo>
                  <a:lnTo>
                    <a:pt x="39" y="523"/>
                  </a:lnTo>
                  <a:lnTo>
                    <a:pt x="53" y="490"/>
                  </a:lnTo>
                  <a:lnTo>
                    <a:pt x="70" y="459"/>
                  </a:lnTo>
                  <a:lnTo>
                    <a:pt x="90" y="428"/>
                  </a:lnTo>
                  <a:lnTo>
                    <a:pt x="112" y="401"/>
                  </a:lnTo>
                  <a:lnTo>
                    <a:pt x="138" y="375"/>
                  </a:lnTo>
                  <a:lnTo>
                    <a:pt x="167" y="351"/>
                  </a:lnTo>
                  <a:lnTo>
                    <a:pt x="200" y="331"/>
                  </a:lnTo>
                  <a:lnTo>
                    <a:pt x="237" y="315"/>
                  </a:lnTo>
                  <a:lnTo>
                    <a:pt x="278" y="302"/>
                  </a:lnTo>
                  <a:lnTo>
                    <a:pt x="337" y="286"/>
                  </a:lnTo>
                  <a:lnTo>
                    <a:pt x="393" y="269"/>
                  </a:lnTo>
                  <a:lnTo>
                    <a:pt x="447" y="250"/>
                  </a:lnTo>
                  <a:lnTo>
                    <a:pt x="500" y="230"/>
                  </a:lnTo>
                  <a:lnTo>
                    <a:pt x="550" y="210"/>
                  </a:lnTo>
                  <a:lnTo>
                    <a:pt x="599" y="189"/>
                  </a:lnTo>
                  <a:lnTo>
                    <a:pt x="646" y="168"/>
                  </a:lnTo>
                  <a:lnTo>
                    <a:pt x="690" y="147"/>
                  </a:lnTo>
                  <a:lnTo>
                    <a:pt x="730" y="126"/>
                  </a:lnTo>
                  <a:lnTo>
                    <a:pt x="768" y="106"/>
                  </a:lnTo>
                  <a:lnTo>
                    <a:pt x="803" y="86"/>
                  </a:lnTo>
                  <a:lnTo>
                    <a:pt x="835" y="68"/>
                  </a:lnTo>
                  <a:lnTo>
                    <a:pt x="864" y="52"/>
                  </a:lnTo>
                  <a:lnTo>
                    <a:pt x="888" y="37"/>
                  </a:lnTo>
                  <a:lnTo>
                    <a:pt x="908" y="24"/>
                  </a:lnTo>
                  <a:lnTo>
                    <a:pt x="924" y="13"/>
                  </a:lnTo>
                  <a:lnTo>
                    <a:pt x="936" y="6"/>
                  </a:lnTo>
                  <a:lnTo>
                    <a:pt x="943" y="1"/>
                  </a:lnTo>
                  <a:lnTo>
                    <a:pt x="9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53" name="Group 1752"/>
          <p:cNvGrpSpPr/>
          <p:nvPr/>
        </p:nvGrpSpPr>
        <p:grpSpPr>
          <a:xfrm>
            <a:off x="2620010" y="4879023"/>
            <a:ext cx="311150" cy="306388"/>
            <a:chOff x="2547938" y="3721100"/>
            <a:chExt cx="311150" cy="3063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088" name="Freeform 936"/>
            <p:cNvSpPr>
              <a:spLocks/>
            </p:cNvSpPr>
            <p:nvPr/>
          </p:nvSpPr>
          <p:spPr bwMode="auto">
            <a:xfrm>
              <a:off x="2597151" y="3844925"/>
              <a:ext cx="14288" cy="12700"/>
            </a:xfrm>
            <a:custGeom>
              <a:avLst/>
              <a:gdLst>
                <a:gd name="T0" fmla="*/ 71 w 140"/>
                <a:gd name="T1" fmla="*/ 0 h 139"/>
                <a:gd name="T2" fmla="*/ 88 w 140"/>
                <a:gd name="T3" fmla="*/ 2 h 139"/>
                <a:gd name="T4" fmla="*/ 105 w 140"/>
                <a:gd name="T5" fmla="*/ 9 h 139"/>
                <a:gd name="T6" fmla="*/ 120 w 140"/>
                <a:gd name="T7" fmla="*/ 21 h 139"/>
                <a:gd name="T8" fmla="*/ 131 w 140"/>
                <a:gd name="T9" fmla="*/ 35 h 139"/>
                <a:gd name="T10" fmla="*/ 137 w 140"/>
                <a:gd name="T11" fmla="*/ 51 h 139"/>
                <a:gd name="T12" fmla="*/ 140 w 140"/>
                <a:gd name="T13" fmla="*/ 69 h 139"/>
                <a:gd name="T14" fmla="*/ 137 w 140"/>
                <a:gd name="T15" fmla="*/ 86 h 139"/>
                <a:gd name="T16" fmla="*/ 130 w 140"/>
                <a:gd name="T17" fmla="*/ 103 h 139"/>
                <a:gd name="T18" fmla="*/ 118 w 140"/>
                <a:gd name="T19" fmla="*/ 119 h 139"/>
                <a:gd name="T20" fmla="*/ 104 w 140"/>
                <a:gd name="T21" fmla="*/ 130 h 139"/>
                <a:gd name="T22" fmla="*/ 87 w 140"/>
                <a:gd name="T23" fmla="*/ 137 h 139"/>
                <a:gd name="T24" fmla="*/ 69 w 140"/>
                <a:gd name="T25" fmla="*/ 139 h 139"/>
                <a:gd name="T26" fmla="*/ 52 w 140"/>
                <a:gd name="T27" fmla="*/ 136 h 139"/>
                <a:gd name="T28" fmla="*/ 35 w 140"/>
                <a:gd name="T29" fmla="*/ 129 h 139"/>
                <a:gd name="T30" fmla="*/ 20 w 140"/>
                <a:gd name="T31" fmla="*/ 118 h 139"/>
                <a:gd name="T32" fmla="*/ 9 w 140"/>
                <a:gd name="T33" fmla="*/ 102 h 139"/>
                <a:gd name="T34" fmla="*/ 3 w 140"/>
                <a:gd name="T35" fmla="*/ 86 h 139"/>
                <a:gd name="T36" fmla="*/ 0 w 140"/>
                <a:gd name="T37" fmla="*/ 69 h 139"/>
                <a:gd name="T38" fmla="*/ 3 w 140"/>
                <a:gd name="T39" fmla="*/ 51 h 139"/>
                <a:gd name="T40" fmla="*/ 10 w 140"/>
                <a:gd name="T41" fmla="*/ 34 h 139"/>
                <a:gd name="T42" fmla="*/ 22 w 140"/>
                <a:gd name="T43" fmla="*/ 20 h 139"/>
                <a:gd name="T44" fmla="*/ 36 w 140"/>
                <a:gd name="T45" fmla="*/ 9 h 139"/>
                <a:gd name="T46" fmla="*/ 53 w 140"/>
                <a:gd name="T47" fmla="*/ 2 h 139"/>
                <a:gd name="T48" fmla="*/ 71 w 140"/>
                <a:gd name="T49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0" h="139">
                  <a:moveTo>
                    <a:pt x="71" y="0"/>
                  </a:moveTo>
                  <a:lnTo>
                    <a:pt x="88" y="2"/>
                  </a:lnTo>
                  <a:lnTo>
                    <a:pt x="105" y="9"/>
                  </a:lnTo>
                  <a:lnTo>
                    <a:pt x="120" y="21"/>
                  </a:lnTo>
                  <a:lnTo>
                    <a:pt x="131" y="35"/>
                  </a:lnTo>
                  <a:lnTo>
                    <a:pt x="137" y="51"/>
                  </a:lnTo>
                  <a:lnTo>
                    <a:pt x="140" y="69"/>
                  </a:lnTo>
                  <a:lnTo>
                    <a:pt x="137" y="86"/>
                  </a:lnTo>
                  <a:lnTo>
                    <a:pt x="130" y="103"/>
                  </a:lnTo>
                  <a:lnTo>
                    <a:pt x="118" y="119"/>
                  </a:lnTo>
                  <a:lnTo>
                    <a:pt x="104" y="130"/>
                  </a:lnTo>
                  <a:lnTo>
                    <a:pt x="87" y="137"/>
                  </a:lnTo>
                  <a:lnTo>
                    <a:pt x="69" y="139"/>
                  </a:lnTo>
                  <a:lnTo>
                    <a:pt x="52" y="136"/>
                  </a:lnTo>
                  <a:lnTo>
                    <a:pt x="35" y="129"/>
                  </a:lnTo>
                  <a:lnTo>
                    <a:pt x="20" y="118"/>
                  </a:lnTo>
                  <a:lnTo>
                    <a:pt x="9" y="102"/>
                  </a:lnTo>
                  <a:lnTo>
                    <a:pt x="3" y="86"/>
                  </a:lnTo>
                  <a:lnTo>
                    <a:pt x="0" y="69"/>
                  </a:lnTo>
                  <a:lnTo>
                    <a:pt x="3" y="51"/>
                  </a:lnTo>
                  <a:lnTo>
                    <a:pt x="10" y="34"/>
                  </a:lnTo>
                  <a:lnTo>
                    <a:pt x="22" y="20"/>
                  </a:lnTo>
                  <a:lnTo>
                    <a:pt x="36" y="9"/>
                  </a:lnTo>
                  <a:lnTo>
                    <a:pt x="53" y="2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9" name="Freeform 937"/>
            <p:cNvSpPr>
              <a:spLocks/>
            </p:cNvSpPr>
            <p:nvPr/>
          </p:nvSpPr>
          <p:spPr bwMode="auto">
            <a:xfrm>
              <a:off x="2795588" y="3844925"/>
              <a:ext cx="12700" cy="12700"/>
            </a:xfrm>
            <a:custGeom>
              <a:avLst/>
              <a:gdLst>
                <a:gd name="T0" fmla="*/ 70 w 140"/>
                <a:gd name="T1" fmla="*/ 0 h 139"/>
                <a:gd name="T2" fmla="*/ 88 w 140"/>
                <a:gd name="T3" fmla="*/ 3 h 139"/>
                <a:gd name="T4" fmla="*/ 104 w 140"/>
                <a:gd name="T5" fmla="*/ 9 h 139"/>
                <a:gd name="T6" fmla="*/ 119 w 140"/>
                <a:gd name="T7" fmla="*/ 20 h 139"/>
                <a:gd name="T8" fmla="*/ 131 w 140"/>
                <a:gd name="T9" fmla="*/ 35 h 139"/>
                <a:gd name="T10" fmla="*/ 137 w 140"/>
                <a:gd name="T11" fmla="*/ 52 h 139"/>
                <a:gd name="T12" fmla="*/ 140 w 140"/>
                <a:gd name="T13" fmla="*/ 70 h 139"/>
                <a:gd name="T14" fmla="*/ 137 w 140"/>
                <a:gd name="T15" fmla="*/ 87 h 139"/>
                <a:gd name="T16" fmla="*/ 130 w 140"/>
                <a:gd name="T17" fmla="*/ 104 h 139"/>
                <a:gd name="T18" fmla="*/ 120 w 140"/>
                <a:gd name="T19" fmla="*/ 119 h 139"/>
                <a:gd name="T20" fmla="*/ 104 w 140"/>
                <a:gd name="T21" fmla="*/ 130 h 139"/>
                <a:gd name="T22" fmla="*/ 86 w 140"/>
                <a:gd name="T23" fmla="*/ 137 h 139"/>
                <a:gd name="T24" fmla="*/ 68 w 140"/>
                <a:gd name="T25" fmla="*/ 139 h 139"/>
                <a:gd name="T26" fmla="*/ 51 w 140"/>
                <a:gd name="T27" fmla="*/ 137 h 139"/>
                <a:gd name="T28" fmla="*/ 35 w 140"/>
                <a:gd name="T29" fmla="*/ 130 h 139"/>
                <a:gd name="T30" fmla="*/ 21 w 140"/>
                <a:gd name="T31" fmla="*/ 119 h 139"/>
                <a:gd name="T32" fmla="*/ 10 w 140"/>
                <a:gd name="T33" fmla="*/ 104 h 139"/>
                <a:gd name="T34" fmla="*/ 2 w 140"/>
                <a:gd name="T35" fmla="*/ 86 h 139"/>
                <a:gd name="T36" fmla="*/ 0 w 140"/>
                <a:gd name="T37" fmla="*/ 68 h 139"/>
                <a:gd name="T38" fmla="*/ 2 w 140"/>
                <a:gd name="T39" fmla="*/ 51 h 139"/>
                <a:gd name="T40" fmla="*/ 10 w 140"/>
                <a:gd name="T41" fmla="*/ 35 h 139"/>
                <a:gd name="T42" fmla="*/ 21 w 140"/>
                <a:gd name="T43" fmla="*/ 20 h 139"/>
                <a:gd name="T44" fmla="*/ 36 w 140"/>
                <a:gd name="T45" fmla="*/ 9 h 139"/>
                <a:gd name="T46" fmla="*/ 53 w 140"/>
                <a:gd name="T47" fmla="*/ 2 h 139"/>
                <a:gd name="T48" fmla="*/ 70 w 140"/>
                <a:gd name="T49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0" h="139">
                  <a:moveTo>
                    <a:pt x="70" y="0"/>
                  </a:moveTo>
                  <a:lnTo>
                    <a:pt x="88" y="3"/>
                  </a:lnTo>
                  <a:lnTo>
                    <a:pt x="104" y="9"/>
                  </a:lnTo>
                  <a:lnTo>
                    <a:pt x="119" y="20"/>
                  </a:lnTo>
                  <a:lnTo>
                    <a:pt x="131" y="35"/>
                  </a:lnTo>
                  <a:lnTo>
                    <a:pt x="137" y="52"/>
                  </a:lnTo>
                  <a:lnTo>
                    <a:pt x="140" y="70"/>
                  </a:lnTo>
                  <a:lnTo>
                    <a:pt x="137" y="87"/>
                  </a:lnTo>
                  <a:lnTo>
                    <a:pt x="130" y="104"/>
                  </a:lnTo>
                  <a:lnTo>
                    <a:pt x="120" y="119"/>
                  </a:lnTo>
                  <a:lnTo>
                    <a:pt x="104" y="130"/>
                  </a:lnTo>
                  <a:lnTo>
                    <a:pt x="86" y="137"/>
                  </a:lnTo>
                  <a:lnTo>
                    <a:pt x="68" y="139"/>
                  </a:lnTo>
                  <a:lnTo>
                    <a:pt x="51" y="137"/>
                  </a:lnTo>
                  <a:lnTo>
                    <a:pt x="35" y="130"/>
                  </a:lnTo>
                  <a:lnTo>
                    <a:pt x="21" y="119"/>
                  </a:lnTo>
                  <a:lnTo>
                    <a:pt x="10" y="104"/>
                  </a:lnTo>
                  <a:lnTo>
                    <a:pt x="2" y="86"/>
                  </a:lnTo>
                  <a:lnTo>
                    <a:pt x="0" y="68"/>
                  </a:lnTo>
                  <a:lnTo>
                    <a:pt x="2" y="51"/>
                  </a:lnTo>
                  <a:lnTo>
                    <a:pt x="10" y="35"/>
                  </a:lnTo>
                  <a:lnTo>
                    <a:pt x="21" y="20"/>
                  </a:lnTo>
                  <a:lnTo>
                    <a:pt x="36" y="9"/>
                  </a:lnTo>
                  <a:lnTo>
                    <a:pt x="53" y="2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0" name="Freeform 938"/>
            <p:cNvSpPr>
              <a:spLocks/>
            </p:cNvSpPr>
            <p:nvPr/>
          </p:nvSpPr>
          <p:spPr bwMode="auto">
            <a:xfrm>
              <a:off x="2763838" y="3810000"/>
              <a:ext cx="12700" cy="12700"/>
            </a:xfrm>
            <a:custGeom>
              <a:avLst/>
              <a:gdLst>
                <a:gd name="T0" fmla="*/ 76 w 139"/>
                <a:gd name="T1" fmla="*/ 0 h 138"/>
                <a:gd name="T2" fmla="*/ 94 w 139"/>
                <a:gd name="T3" fmla="*/ 4 h 138"/>
                <a:gd name="T4" fmla="*/ 110 w 139"/>
                <a:gd name="T5" fmla="*/ 12 h 138"/>
                <a:gd name="T6" fmla="*/ 124 w 139"/>
                <a:gd name="T7" fmla="*/ 25 h 138"/>
                <a:gd name="T8" fmla="*/ 133 w 139"/>
                <a:gd name="T9" fmla="*/ 42 h 138"/>
                <a:gd name="T10" fmla="*/ 138 w 139"/>
                <a:gd name="T11" fmla="*/ 59 h 138"/>
                <a:gd name="T12" fmla="*/ 139 w 139"/>
                <a:gd name="T13" fmla="*/ 76 h 138"/>
                <a:gd name="T14" fmla="*/ 135 w 139"/>
                <a:gd name="T15" fmla="*/ 94 h 138"/>
                <a:gd name="T16" fmla="*/ 125 w 139"/>
                <a:gd name="T17" fmla="*/ 110 h 138"/>
                <a:gd name="T18" fmla="*/ 113 w 139"/>
                <a:gd name="T19" fmla="*/ 123 h 138"/>
                <a:gd name="T20" fmla="*/ 99 w 139"/>
                <a:gd name="T21" fmla="*/ 131 h 138"/>
                <a:gd name="T22" fmla="*/ 84 w 139"/>
                <a:gd name="T23" fmla="*/ 137 h 138"/>
                <a:gd name="T24" fmla="*/ 68 w 139"/>
                <a:gd name="T25" fmla="*/ 138 h 138"/>
                <a:gd name="T26" fmla="*/ 54 w 139"/>
                <a:gd name="T27" fmla="*/ 136 h 138"/>
                <a:gd name="T28" fmla="*/ 41 w 139"/>
                <a:gd name="T29" fmla="*/ 132 h 138"/>
                <a:gd name="T30" fmla="*/ 27 w 139"/>
                <a:gd name="T31" fmla="*/ 125 h 138"/>
                <a:gd name="T32" fmla="*/ 14 w 139"/>
                <a:gd name="T33" fmla="*/ 112 h 138"/>
                <a:gd name="T34" fmla="*/ 5 w 139"/>
                <a:gd name="T35" fmla="*/ 96 h 138"/>
                <a:gd name="T36" fmla="*/ 0 w 139"/>
                <a:gd name="T37" fmla="*/ 80 h 138"/>
                <a:gd name="T38" fmla="*/ 0 w 139"/>
                <a:gd name="T39" fmla="*/ 62 h 138"/>
                <a:gd name="T40" fmla="*/ 4 w 139"/>
                <a:gd name="T41" fmla="*/ 44 h 138"/>
                <a:gd name="T42" fmla="*/ 12 w 139"/>
                <a:gd name="T43" fmla="*/ 27 h 138"/>
                <a:gd name="T44" fmla="*/ 25 w 139"/>
                <a:gd name="T45" fmla="*/ 14 h 138"/>
                <a:gd name="T46" fmla="*/ 42 w 139"/>
                <a:gd name="T47" fmla="*/ 5 h 138"/>
                <a:gd name="T48" fmla="*/ 59 w 139"/>
                <a:gd name="T49" fmla="*/ 0 h 138"/>
                <a:gd name="T50" fmla="*/ 76 w 139"/>
                <a:gd name="T5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9" h="138">
                  <a:moveTo>
                    <a:pt x="76" y="0"/>
                  </a:moveTo>
                  <a:lnTo>
                    <a:pt x="94" y="4"/>
                  </a:lnTo>
                  <a:lnTo>
                    <a:pt x="110" y="12"/>
                  </a:lnTo>
                  <a:lnTo>
                    <a:pt x="124" y="25"/>
                  </a:lnTo>
                  <a:lnTo>
                    <a:pt x="133" y="42"/>
                  </a:lnTo>
                  <a:lnTo>
                    <a:pt x="138" y="59"/>
                  </a:lnTo>
                  <a:lnTo>
                    <a:pt x="139" y="76"/>
                  </a:lnTo>
                  <a:lnTo>
                    <a:pt x="135" y="94"/>
                  </a:lnTo>
                  <a:lnTo>
                    <a:pt x="125" y="110"/>
                  </a:lnTo>
                  <a:lnTo>
                    <a:pt x="113" y="123"/>
                  </a:lnTo>
                  <a:lnTo>
                    <a:pt x="99" y="131"/>
                  </a:lnTo>
                  <a:lnTo>
                    <a:pt x="84" y="137"/>
                  </a:lnTo>
                  <a:lnTo>
                    <a:pt x="68" y="138"/>
                  </a:lnTo>
                  <a:lnTo>
                    <a:pt x="54" y="136"/>
                  </a:lnTo>
                  <a:lnTo>
                    <a:pt x="41" y="132"/>
                  </a:lnTo>
                  <a:lnTo>
                    <a:pt x="27" y="125"/>
                  </a:lnTo>
                  <a:lnTo>
                    <a:pt x="14" y="112"/>
                  </a:lnTo>
                  <a:lnTo>
                    <a:pt x="5" y="96"/>
                  </a:lnTo>
                  <a:lnTo>
                    <a:pt x="0" y="80"/>
                  </a:lnTo>
                  <a:lnTo>
                    <a:pt x="0" y="62"/>
                  </a:lnTo>
                  <a:lnTo>
                    <a:pt x="4" y="44"/>
                  </a:lnTo>
                  <a:lnTo>
                    <a:pt x="12" y="27"/>
                  </a:lnTo>
                  <a:lnTo>
                    <a:pt x="25" y="14"/>
                  </a:lnTo>
                  <a:lnTo>
                    <a:pt x="42" y="5"/>
                  </a:lnTo>
                  <a:lnTo>
                    <a:pt x="59" y="0"/>
                  </a:lnTo>
                  <a:lnTo>
                    <a:pt x="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1" name="Freeform 939"/>
            <p:cNvSpPr>
              <a:spLocks/>
            </p:cNvSpPr>
            <p:nvPr/>
          </p:nvSpPr>
          <p:spPr bwMode="auto">
            <a:xfrm>
              <a:off x="2628901" y="3810000"/>
              <a:ext cx="14288" cy="12700"/>
            </a:xfrm>
            <a:custGeom>
              <a:avLst/>
              <a:gdLst>
                <a:gd name="T0" fmla="*/ 63 w 140"/>
                <a:gd name="T1" fmla="*/ 0 h 139"/>
                <a:gd name="T2" fmla="*/ 81 w 140"/>
                <a:gd name="T3" fmla="*/ 0 h 139"/>
                <a:gd name="T4" fmla="*/ 98 w 140"/>
                <a:gd name="T5" fmla="*/ 5 h 139"/>
                <a:gd name="T6" fmla="*/ 113 w 140"/>
                <a:gd name="T7" fmla="*/ 15 h 139"/>
                <a:gd name="T8" fmla="*/ 127 w 140"/>
                <a:gd name="T9" fmla="*/ 28 h 139"/>
                <a:gd name="T10" fmla="*/ 136 w 140"/>
                <a:gd name="T11" fmla="*/ 46 h 139"/>
                <a:gd name="T12" fmla="*/ 140 w 140"/>
                <a:gd name="T13" fmla="*/ 63 h 139"/>
                <a:gd name="T14" fmla="*/ 139 w 140"/>
                <a:gd name="T15" fmla="*/ 81 h 139"/>
                <a:gd name="T16" fmla="*/ 134 w 140"/>
                <a:gd name="T17" fmla="*/ 98 h 139"/>
                <a:gd name="T18" fmla="*/ 125 w 140"/>
                <a:gd name="T19" fmla="*/ 113 h 139"/>
                <a:gd name="T20" fmla="*/ 111 w 140"/>
                <a:gd name="T21" fmla="*/ 126 h 139"/>
                <a:gd name="T22" fmla="*/ 97 w 140"/>
                <a:gd name="T23" fmla="*/ 133 h 139"/>
                <a:gd name="T24" fmla="*/ 83 w 140"/>
                <a:gd name="T25" fmla="*/ 138 h 139"/>
                <a:gd name="T26" fmla="*/ 69 w 140"/>
                <a:gd name="T27" fmla="*/ 139 h 139"/>
                <a:gd name="T28" fmla="*/ 53 w 140"/>
                <a:gd name="T29" fmla="*/ 137 h 139"/>
                <a:gd name="T30" fmla="*/ 39 w 140"/>
                <a:gd name="T31" fmla="*/ 131 h 139"/>
                <a:gd name="T32" fmla="*/ 25 w 140"/>
                <a:gd name="T33" fmla="*/ 122 h 139"/>
                <a:gd name="T34" fmla="*/ 14 w 140"/>
                <a:gd name="T35" fmla="*/ 110 h 139"/>
                <a:gd name="T36" fmla="*/ 4 w 140"/>
                <a:gd name="T37" fmla="*/ 94 h 139"/>
                <a:gd name="T38" fmla="*/ 0 w 140"/>
                <a:gd name="T39" fmla="*/ 76 h 139"/>
                <a:gd name="T40" fmla="*/ 1 w 140"/>
                <a:gd name="T41" fmla="*/ 58 h 139"/>
                <a:gd name="T42" fmla="*/ 6 w 140"/>
                <a:gd name="T43" fmla="*/ 41 h 139"/>
                <a:gd name="T44" fmla="*/ 16 w 140"/>
                <a:gd name="T45" fmla="*/ 25 h 139"/>
                <a:gd name="T46" fmla="*/ 29 w 140"/>
                <a:gd name="T47" fmla="*/ 12 h 139"/>
                <a:gd name="T48" fmla="*/ 46 w 140"/>
                <a:gd name="T49" fmla="*/ 4 h 139"/>
                <a:gd name="T50" fmla="*/ 63 w 140"/>
                <a:gd name="T51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0" h="139">
                  <a:moveTo>
                    <a:pt x="63" y="0"/>
                  </a:moveTo>
                  <a:lnTo>
                    <a:pt x="81" y="0"/>
                  </a:lnTo>
                  <a:lnTo>
                    <a:pt x="98" y="5"/>
                  </a:lnTo>
                  <a:lnTo>
                    <a:pt x="113" y="15"/>
                  </a:lnTo>
                  <a:lnTo>
                    <a:pt x="127" y="28"/>
                  </a:lnTo>
                  <a:lnTo>
                    <a:pt x="136" y="46"/>
                  </a:lnTo>
                  <a:lnTo>
                    <a:pt x="140" y="63"/>
                  </a:lnTo>
                  <a:lnTo>
                    <a:pt x="139" y="81"/>
                  </a:lnTo>
                  <a:lnTo>
                    <a:pt x="134" y="98"/>
                  </a:lnTo>
                  <a:lnTo>
                    <a:pt x="125" y="113"/>
                  </a:lnTo>
                  <a:lnTo>
                    <a:pt x="111" y="126"/>
                  </a:lnTo>
                  <a:lnTo>
                    <a:pt x="97" y="133"/>
                  </a:lnTo>
                  <a:lnTo>
                    <a:pt x="83" y="138"/>
                  </a:lnTo>
                  <a:lnTo>
                    <a:pt x="69" y="139"/>
                  </a:lnTo>
                  <a:lnTo>
                    <a:pt x="53" y="137"/>
                  </a:lnTo>
                  <a:lnTo>
                    <a:pt x="39" y="131"/>
                  </a:lnTo>
                  <a:lnTo>
                    <a:pt x="25" y="122"/>
                  </a:lnTo>
                  <a:lnTo>
                    <a:pt x="14" y="110"/>
                  </a:lnTo>
                  <a:lnTo>
                    <a:pt x="4" y="94"/>
                  </a:lnTo>
                  <a:lnTo>
                    <a:pt x="0" y="76"/>
                  </a:lnTo>
                  <a:lnTo>
                    <a:pt x="1" y="58"/>
                  </a:lnTo>
                  <a:lnTo>
                    <a:pt x="6" y="41"/>
                  </a:lnTo>
                  <a:lnTo>
                    <a:pt x="16" y="25"/>
                  </a:lnTo>
                  <a:lnTo>
                    <a:pt x="29" y="12"/>
                  </a:lnTo>
                  <a:lnTo>
                    <a:pt x="46" y="4"/>
                  </a:lnTo>
                  <a:lnTo>
                    <a:pt x="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2" name="Freeform 940"/>
            <p:cNvSpPr>
              <a:spLocks/>
            </p:cNvSpPr>
            <p:nvPr/>
          </p:nvSpPr>
          <p:spPr bwMode="auto">
            <a:xfrm>
              <a:off x="2582863" y="3889375"/>
              <a:ext cx="12700" cy="12700"/>
            </a:xfrm>
            <a:custGeom>
              <a:avLst/>
              <a:gdLst>
                <a:gd name="T0" fmla="*/ 76 w 139"/>
                <a:gd name="T1" fmla="*/ 0 h 141"/>
                <a:gd name="T2" fmla="*/ 95 w 139"/>
                <a:gd name="T3" fmla="*/ 4 h 141"/>
                <a:gd name="T4" fmla="*/ 111 w 139"/>
                <a:gd name="T5" fmla="*/ 13 h 141"/>
                <a:gd name="T6" fmla="*/ 124 w 139"/>
                <a:gd name="T7" fmla="*/ 25 h 141"/>
                <a:gd name="T8" fmla="*/ 133 w 139"/>
                <a:gd name="T9" fmla="*/ 40 h 141"/>
                <a:gd name="T10" fmla="*/ 138 w 139"/>
                <a:gd name="T11" fmla="*/ 57 h 141"/>
                <a:gd name="T12" fmla="*/ 139 w 139"/>
                <a:gd name="T13" fmla="*/ 77 h 141"/>
                <a:gd name="T14" fmla="*/ 139 w 139"/>
                <a:gd name="T15" fmla="*/ 79 h 141"/>
                <a:gd name="T16" fmla="*/ 134 w 139"/>
                <a:gd name="T17" fmla="*/ 96 h 141"/>
                <a:gd name="T18" fmla="*/ 127 w 139"/>
                <a:gd name="T19" fmla="*/ 111 h 141"/>
                <a:gd name="T20" fmla="*/ 115 w 139"/>
                <a:gd name="T21" fmla="*/ 123 h 141"/>
                <a:gd name="T22" fmla="*/ 102 w 139"/>
                <a:gd name="T23" fmla="*/ 133 h 141"/>
                <a:gd name="T24" fmla="*/ 85 w 139"/>
                <a:gd name="T25" fmla="*/ 139 h 141"/>
                <a:gd name="T26" fmla="*/ 68 w 139"/>
                <a:gd name="T27" fmla="*/ 141 h 141"/>
                <a:gd name="T28" fmla="*/ 65 w 139"/>
                <a:gd name="T29" fmla="*/ 140 h 141"/>
                <a:gd name="T30" fmla="*/ 62 w 139"/>
                <a:gd name="T31" fmla="*/ 140 h 141"/>
                <a:gd name="T32" fmla="*/ 43 w 139"/>
                <a:gd name="T33" fmla="*/ 136 h 141"/>
                <a:gd name="T34" fmla="*/ 28 w 139"/>
                <a:gd name="T35" fmla="*/ 127 h 141"/>
                <a:gd name="T36" fmla="*/ 15 w 139"/>
                <a:gd name="T37" fmla="*/ 115 h 141"/>
                <a:gd name="T38" fmla="*/ 6 w 139"/>
                <a:gd name="T39" fmla="*/ 100 h 141"/>
                <a:gd name="T40" fmla="*/ 1 w 139"/>
                <a:gd name="T41" fmla="*/ 83 h 141"/>
                <a:gd name="T42" fmla="*/ 0 w 139"/>
                <a:gd name="T43" fmla="*/ 63 h 141"/>
                <a:gd name="T44" fmla="*/ 0 w 139"/>
                <a:gd name="T45" fmla="*/ 61 h 141"/>
                <a:gd name="T46" fmla="*/ 5 w 139"/>
                <a:gd name="T47" fmla="*/ 43 h 141"/>
                <a:gd name="T48" fmla="*/ 13 w 139"/>
                <a:gd name="T49" fmla="*/ 28 h 141"/>
                <a:gd name="T50" fmla="*/ 26 w 139"/>
                <a:gd name="T51" fmla="*/ 15 h 141"/>
                <a:gd name="T52" fmla="*/ 41 w 139"/>
                <a:gd name="T53" fmla="*/ 6 h 141"/>
                <a:gd name="T54" fmla="*/ 58 w 139"/>
                <a:gd name="T55" fmla="*/ 1 h 141"/>
                <a:gd name="T56" fmla="*/ 76 w 139"/>
                <a:gd name="T57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9" h="141">
                  <a:moveTo>
                    <a:pt x="76" y="0"/>
                  </a:moveTo>
                  <a:lnTo>
                    <a:pt x="95" y="4"/>
                  </a:lnTo>
                  <a:lnTo>
                    <a:pt x="111" y="13"/>
                  </a:lnTo>
                  <a:lnTo>
                    <a:pt x="124" y="25"/>
                  </a:lnTo>
                  <a:lnTo>
                    <a:pt x="133" y="40"/>
                  </a:lnTo>
                  <a:lnTo>
                    <a:pt x="138" y="57"/>
                  </a:lnTo>
                  <a:lnTo>
                    <a:pt x="139" y="77"/>
                  </a:lnTo>
                  <a:lnTo>
                    <a:pt x="139" y="79"/>
                  </a:lnTo>
                  <a:lnTo>
                    <a:pt x="134" y="96"/>
                  </a:lnTo>
                  <a:lnTo>
                    <a:pt x="127" y="111"/>
                  </a:lnTo>
                  <a:lnTo>
                    <a:pt x="115" y="123"/>
                  </a:lnTo>
                  <a:lnTo>
                    <a:pt x="102" y="133"/>
                  </a:lnTo>
                  <a:lnTo>
                    <a:pt x="85" y="139"/>
                  </a:lnTo>
                  <a:lnTo>
                    <a:pt x="68" y="141"/>
                  </a:lnTo>
                  <a:lnTo>
                    <a:pt x="65" y="140"/>
                  </a:lnTo>
                  <a:lnTo>
                    <a:pt x="62" y="140"/>
                  </a:lnTo>
                  <a:lnTo>
                    <a:pt x="43" y="136"/>
                  </a:lnTo>
                  <a:lnTo>
                    <a:pt x="28" y="127"/>
                  </a:lnTo>
                  <a:lnTo>
                    <a:pt x="15" y="115"/>
                  </a:lnTo>
                  <a:lnTo>
                    <a:pt x="6" y="100"/>
                  </a:lnTo>
                  <a:lnTo>
                    <a:pt x="1" y="8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5" y="43"/>
                  </a:lnTo>
                  <a:lnTo>
                    <a:pt x="13" y="28"/>
                  </a:lnTo>
                  <a:lnTo>
                    <a:pt x="26" y="15"/>
                  </a:lnTo>
                  <a:lnTo>
                    <a:pt x="41" y="6"/>
                  </a:lnTo>
                  <a:lnTo>
                    <a:pt x="58" y="1"/>
                  </a:lnTo>
                  <a:lnTo>
                    <a:pt x="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3" name="Freeform 941"/>
            <p:cNvSpPr>
              <a:spLocks/>
            </p:cNvSpPr>
            <p:nvPr/>
          </p:nvSpPr>
          <p:spPr bwMode="auto">
            <a:xfrm>
              <a:off x="2649538" y="4005263"/>
              <a:ext cx="14288" cy="12700"/>
            </a:xfrm>
            <a:custGeom>
              <a:avLst/>
              <a:gdLst>
                <a:gd name="T0" fmla="*/ 61 w 138"/>
                <a:gd name="T1" fmla="*/ 0 h 137"/>
                <a:gd name="T2" fmla="*/ 79 w 138"/>
                <a:gd name="T3" fmla="*/ 0 h 137"/>
                <a:gd name="T4" fmla="*/ 97 w 138"/>
                <a:gd name="T5" fmla="*/ 5 h 137"/>
                <a:gd name="T6" fmla="*/ 114 w 138"/>
                <a:gd name="T7" fmla="*/ 15 h 137"/>
                <a:gd name="T8" fmla="*/ 126 w 138"/>
                <a:gd name="T9" fmla="*/ 28 h 137"/>
                <a:gd name="T10" fmla="*/ 134 w 138"/>
                <a:gd name="T11" fmla="*/ 43 h 137"/>
                <a:gd name="T12" fmla="*/ 138 w 138"/>
                <a:gd name="T13" fmla="*/ 61 h 137"/>
                <a:gd name="T14" fmla="*/ 138 w 138"/>
                <a:gd name="T15" fmla="*/ 79 h 137"/>
                <a:gd name="T16" fmla="*/ 133 w 138"/>
                <a:gd name="T17" fmla="*/ 96 h 137"/>
                <a:gd name="T18" fmla="*/ 124 w 138"/>
                <a:gd name="T19" fmla="*/ 111 h 137"/>
                <a:gd name="T20" fmla="*/ 113 w 138"/>
                <a:gd name="T21" fmla="*/ 122 h 137"/>
                <a:gd name="T22" fmla="*/ 98 w 138"/>
                <a:gd name="T23" fmla="*/ 131 h 137"/>
                <a:gd name="T24" fmla="*/ 83 w 138"/>
                <a:gd name="T25" fmla="*/ 136 h 137"/>
                <a:gd name="T26" fmla="*/ 67 w 138"/>
                <a:gd name="T27" fmla="*/ 137 h 137"/>
                <a:gd name="T28" fmla="*/ 54 w 138"/>
                <a:gd name="T29" fmla="*/ 136 h 137"/>
                <a:gd name="T30" fmla="*/ 41 w 138"/>
                <a:gd name="T31" fmla="*/ 131 h 137"/>
                <a:gd name="T32" fmla="*/ 25 w 138"/>
                <a:gd name="T33" fmla="*/ 122 h 137"/>
                <a:gd name="T34" fmla="*/ 13 w 138"/>
                <a:gd name="T35" fmla="*/ 109 h 137"/>
                <a:gd name="T36" fmla="*/ 4 w 138"/>
                <a:gd name="T37" fmla="*/ 93 h 137"/>
                <a:gd name="T38" fmla="*/ 0 w 138"/>
                <a:gd name="T39" fmla="*/ 76 h 137"/>
                <a:gd name="T40" fmla="*/ 0 w 138"/>
                <a:gd name="T41" fmla="*/ 58 h 137"/>
                <a:gd name="T42" fmla="*/ 6 w 138"/>
                <a:gd name="T43" fmla="*/ 40 h 137"/>
                <a:gd name="T44" fmla="*/ 15 w 138"/>
                <a:gd name="T45" fmla="*/ 24 h 137"/>
                <a:gd name="T46" fmla="*/ 28 w 138"/>
                <a:gd name="T47" fmla="*/ 12 h 137"/>
                <a:gd name="T48" fmla="*/ 44 w 138"/>
                <a:gd name="T49" fmla="*/ 4 h 137"/>
                <a:gd name="T50" fmla="*/ 61 w 138"/>
                <a:gd name="T51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8" h="137">
                  <a:moveTo>
                    <a:pt x="61" y="0"/>
                  </a:moveTo>
                  <a:lnTo>
                    <a:pt x="79" y="0"/>
                  </a:lnTo>
                  <a:lnTo>
                    <a:pt x="97" y="5"/>
                  </a:lnTo>
                  <a:lnTo>
                    <a:pt x="114" y="15"/>
                  </a:lnTo>
                  <a:lnTo>
                    <a:pt x="126" y="28"/>
                  </a:lnTo>
                  <a:lnTo>
                    <a:pt x="134" y="43"/>
                  </a:lnTo>
                  <a:lnTo>
                    <a:pt x="138" y="61"/>
                  </a:lnTo>
                  <a:lnTo>
                    <a:pt x="138" y="79"/>
                  </a:lnTo>
                  <a:lnTo>
                    <a:pt x="133" y="96"/>
                  </a:lnTo>
                  <a:lnTo>
                    <a:pt x="124" y="111"/>
                  </a:lnTo>
                  <a:lnTo>
                    <a:pt x="113" y="122"/>
                  </a:lnTo>
                  <a:lnTo>
                    <a:pt x="98" y="131"/>
                  </a:lnTo>
                  <a:lnTo>
                    <a:pt x="83" y="136"/>
                  </a:lnTo>
                  <a:lnTo>
                    <a:pt x="67" y="137"/>
                  </a:lnTo>
                  <a:lnTo>
                    <a:pt x="54" y="136"/>
                  </a:lnTo>
                  <a:lnTo>
                    <a:pt x="41" y="131"/>
                  </a:lnTo>
                  <a:lnTo>
                    <a:pt x="25" y="122"/>
                  </a:lnTo>
                  <a:lnTo>
                    <a:pt x="13" y="109"/>
                  </a:lnTo>
                  <a:lnTo>
                    <a:pt x="4" y="93"/>
                  </a:lnTo>
                  <a:lnTo>
                    <a:pt x="0" y="76"/>
                  </a:lnTo>
                  <a:lnTo>
                    <a:pt x="0" y="58"/>
                  </a:lnTo>
                  <a:lnTo>
                    <a:pt x="6" y="40"/>
                  </a:lnTo>
                  <a:lnTo>
                    <a:pt x="15" y="24"/>
                  </a:lnTo>
                  <a:lnTo>
                    <a:pt x="28" y="12"/>
                  </a:lnTo>
                  <a:lnTo>
                    <a:pt x="44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4" name="Freeform 942"/>
            <p:cNvSpPr>
              <a:spLocks/>
            </p:cNvSpPr>
            <p:nvPr/>
          </p:nvSpPr>
          <p:spPr bwMode="auto">
            <a:xfrm>
              <a:off x="2809876" y="3889375"/>
              <a:ext cx="12700" cy="14288"/>
            </a:xfrm>
            <a:custGeom>
              <a:avLst/>
              <a:gdLst>
                <a:gd name="T0" fmla="*/ 63 w 138"/>
                <a:gd name="T1" fmla="*/ 0 h 139"/>
                <a:gd name="T2" fmla="*/ 81 w 138"/>
                <a:gd name="T3" fmla="*/ 0 h 139"/>
                <a:gd name="T4" fmla="*/ 98 w 138"/>
                <a:gd name="T5" fmla="*/ 5 h 139"/>
                <a:gd name="T6" fmla="*/ 113 w 138"/>
                <a:gd name="T7" fmla="*/ 15 h 139"/>
                <a:gd name="T8" fmla="*/ 125 w 138"/>
                <a:gd name="T9" fmla="*/ 28 h 139"/>
                <a:gd name="T10" fmla="*/ 134 w 138"/>
                <a:gd name="T11" fmla="*/ 43 h 139"/>
                <a:gd name="T12" fmla="*/ 138 w 138"/>
                <a:gd name="T13" fmla="*/ 63 h 139"/>
                <a:gd name="T14" fmla="*/ 138 w 138"/>
                <a:gd name="T15" fmla="*/ 81 h 139"/>
                <a:gd name="T16" fmla="*/ 132 w 138"/>
                <a:gd name="T17" fmla="*/ 98 h 139"/>
                <a:gd name="T18" fmla="*/ 123 w 138"/>
                <a:gd name="T19" fmla="*/ 113 h 139"/>
                <a:gd name="T20" fmla="*/ 110 w 138"/>
                <a:gd name="T21" fmla="*/ 125 h 139"/>
                <a:gd name="T22" fmla="*/ 95 w 138"/>
                <a:gd name="T23" fmla="*/ 134 h 139"/>
                <a:gd name="T24" fmla="*/ 77 w 138"/>
                <a:gd name="T25" fmla="*/ 138 h 139"/>
                <a:gd name="T26" fmla="*/ 72 w 138"/>
                <a:gd name="T27" fmla="*/ 139 h 139"/>
                <a:gd name="T28" fmla="*/ 68 w 138"/>
                <a:gd name="T29" fmla="*/ 139 h 139"/>
                <a:gd name="T30" fmla="*/ 50 w 138"/>
                <a:gd name="T31" fmla="*/ 137 h 139"/>
                <a:gd name="T32" fmla="*/ 35 w 138"/>
                <a:gd name="T33" fmla="*/ 131 h 139"/>
                <a:gd name="T34" fmla="*/ 22 w 138"/>
                <a:gd name="T35" fmla="*/ 121 h 139"/>
                <a:gd name="T36" fmla="*/ 11 w 138"/>
                <a:gd name="T37" fmla="*/ 108 h 139"/>
                <a:gd name="T38" fmla="*/ 4 w 138"/>
                <a:gd name="T39" fmla="*/ 94 h 139"/>
                <a:gd name="T40" fmla="*/ 0 w 138"/>
                <a:gd name="T41" fmla="*/ 77 h 139"/>
                <a:gd name="T42" fmla="*/ 0 w 138"/>
                <a:gd name="T43" fmla="*/ 57 h 139"/>
                <a:gd name="T44" fmla="*/ 5 w 138"/>
                <a:gd name="T45" fmla="*/ 40 h 139"/>
                <a:gd name="T46" fmla="*/ 15 w 138"/>
                <a:gd name="T47" fmla="*/ 25 h 139"/>
                <a:gd name="T48" fmla="*/ 28 w 138"/>
                <a:gd name="T49" fmla="*/ 13 h 139"/>
                <a:gd name="T50" fmla="*/ 43 w 138"/>
                <a:gd name="T51" fmla="*/ 4 h 139"/>
                <a:gd name="T52" fmla="*/ 63 w 138"/>
                <a:gd name="T5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8" h="139">
                  <a:moveTo>
                    <a:pt x="63" y="0"/>
                  </a:moveTo>
                  <a:lnTo>
                    <a:pt x="81" y="0"/>
                  </a:lnTo>
                  <a:lnTo>
                    <a:pt x="98" y="5"/>
                  </a:lnTo>
                  <a:lnTo>
                    <a:pt x="113" y="15"/>
                  </a:lnTo>
                  <a:lnTo>
                    <a:pt x="125" y="28"/>
                  </a:lnTo>
                  <a:lnTo>
                    <a:pt x="134" y="43"/>
                  </a:lnTo>
                  <a:lnTo>
                    <a:pt x="138" y="63"/>
                  </a:lnTo>
                  <a:lnTo>
                    <a:pt x="138" y="81"/>
                  </a:lnTo>
                  <a:lnTo>
                    <a:pt x="132" y="98"/>
                  </a:lnTo>
                  <a:lnTo>
                    <a:pt x="123" y="113"/>
                  </a:lnTo>
                  <a:lnTo>
                    <a:pt x="110" y="125"/>
                  </a:lnTo>
                  <a:lnTo>
                    <a:pt x="95" y="134"/>
                  </a:lnTo>
                  <a:lnTo>
                    <a:pt x="77" y="138"/>
                  </a:lnTo>
                  <a:lnTo>
                    <a:pt x="72" y="139"/>
                  </a:lnTo>
                  <a:lnTo>
                    <a:pt x="68" y="139"/>
                  </a:lnTo>
                  <a:lnTo>
                    <a:pt x="50" y="137"/>
                  </a:lnTo>
                  <a:lnTo>
                    <a:pt x="35" y="131"/>
                  </a:lnTo>
                  <a:lnTo>
                    <a:pt x="22" y="121"/>
                  </a:lnTo>
                  <a:lnTo>
                    <a:pt x="11" y="108"/>
                  </a:lnTo>
                  <a:lnTo>
                    <a:pt x="4" y="94"/>
                  </a:lnTo>
                  <a:lnTo>
                    <a:pt x="0" y="77"/>
                  </a:lnTo>
                  <a:lnTo>
                    <a:pt x="0" y="57"/>
                  </a:lnTo>
                  <a:lnTo>
                    <a:pt x="5" y="40"/>
                  </a:lnTo>
                  <a:lnTo>
                    <a:pt x="15" y="25"/>
                  </a:lnTo>
                  <a:lnTo>
                    <a:pt x="28" y="13"/>
                  </a:lnTo>
                  <a:lnTo>
                    <a:pt x="43" y="4"/>
                  </a:lnTo>
                  <a:lnTo>
                    <a:pt x="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5" name="Freeform 943"/>
            <p:cNvSpPr>
              <a:spLocks/>
            </p:cNvSpPr>
            <p:nvPr/>
          </p:nvSpPr>
          <p:spPr bwMode="auto">
            <a:xfrm>
              <a:off x="2697163" y="4014788"/>
              <a:ext cx="12700" cy="12700"/>
            </a:xfrm>
            <a:custGeom>
              <a:avLst/>
              <a:gdLst>
                <a:gd name="T0" fmla="*/ 70 w 140"/>
                <a:gd name="T1" fmla="*/ 0 h 139"/>
                <a:gd name="T2" fmla="*/ 89 w 140"/>
                <a:gd name="T3" fmla="*/ 2 h 139"/>
                <a:gd name="T4" fmla="*/ 105 w 140"/>
                <a:gd name="T5" fmla="*/ 9 h 139"/>
                <a:gd name="T6" fmla="*/ 119 w 140"/>
                <a:gd name="T7" fmla="*/ 20 h 139"/>
                <a:gd name="T8" fmla="*/ 131 w 140"/>
                <a:gd name="T9" fmla="*/ 34 h 139"/>
                <a:gd name="T10" fmla="*/ 138 w 140"/>
                <a:gd name="T11" fmla="*/ 52 h 139"/>
                <a:gd name="T12" fmla="*/ 140 w 140"/>
                <a:gd name="T13" fmla="*/ 70 h 139"/>
                <a:gd name="T14" fmla="*/ 138 w 140"/>
                <a:gd name="T15" fmla="*/ 88 h 139"/>
                <a:gd name="T16" fmla="*/ 131 w 140"/>
                <a:gd name="T17" fmla="*/ 105 h 139"/>
                <a:gd name="T18" fmla="*/ 119 w 140"/>
                <a:gd name="T19" fmla="*/ 119 h 139"/>
                <a:gd name="T20" fmla="*/ 105 w 140"/>
                <a:gd name="T21" fmla="*/ 130 h 139"/>
                <a:gd name="T22" fmla="*/ 89 w 140"/>
                <a:gd name="T23" fmla="*/ 137 h 139"/>
                <a:gd name="T24" fmla="*/ 70 w 140"/>
                <a:gd name="T25" fmla="*/ 139 h 139"/>
                <a:gd name="T26" fmla="*/ 69 w 140"/>
                <a:gd name="T27" fmla="*/ 139 h 139"/>
                <a:gd name="T28" fmla="*/ 51 w 140"/>
                <a:gd name="T29" fmla="*/ 136 h 139"/>
                <a:gd name="T30" fmla="*/ 34 w 140"/>
                <a:gd name="T31" fmla="*/ 129 h 139"/>
                <a:gd name="T32" fmla="*/ 20 w 140"/>
                <a:gd name="T33" fmla="*/ 118 h 139"/>
                <a:gd name="T34" fmla="*/ 9 w 140"/>
                <a:gd name="T35" fmla="*/ 105 h 139"/>
                <a:gd name="T36" fmla="*/ 2 w 140"/>
                <a:gd name="T37" fmla="*/ 88 h 139"/>
                <a:gd name="T38" fmla="*/ 0 w 140"/>
                <a:gd name="T39" fmla="*/ 70 h 139"/>
                <a:gd name="T40" fmla="*/ 2 w 140"/>
                <a:gd name="T41" fmla="*/ 52 h 139"/>
                <a:gd name="T42" fmla="*/ 9 w 140"/>
                <a:gd name="T43" fmla="*/ 34 h 139"/>
                <a:gd name="T44" fmla="*/ 20 w 140"/>
                <a:gd name="T45" fmla="*/ 20 h 139"/>
                <a:gd name="T46" fmla="*/ 35 w 140"/>
                <a:gd name="T47" fmla="*/ 9 h 139"/>
                <a:gd name="T48" fmla="*/ 52 w 140"/>
                <a:gd name="T49" fmla="*/ 2 h 139"/>
                <a:gd name="T50" fmla="*/ 70 w 140"/>
                <a:gd name="T51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0" h="139">
                  <a:moveTo>
                    <a:pt x="70" y="0"/>
                  </a:moveTo>
                  <a:lnTo>
                    <a:pt x="89" y="2"/>
                  </a:lnTo>
                  <a:lnTo>
                    <a:pt x="105" y="9"/>
                  </a:lnTo>
                  <a:lnTo>
                    <a:pt x="119" y="20"/>
                  </a:lnTo>
                  <a:lnTo>
                    <a:pt x="131" y="34"/>
                  </a:lnTo>
                  <a:lnTo>
                    <a:pt x="138" y="52"/>
                  </a:lnTo>
                  <a:lnTo>
                    <a:pt x="140" y="70"/>
                  </a:lnTo>
                  <a:lnTo>
                    <a:pt x="138" y="88"/>
                  </a:lnTo>
                  <a:lnTo>
                    <a:pt x="131" y="105"/>
                  </a:lnTo>
                  <a:lnTo>
                    <a:pt x="119" y="119"/>
                  </a:lnTo>
                  <a:lnTo>
                    <a:pt x="105" y="130"/>
                  </a:lnTo>
                  <a:lnTo>
                    <a:pt x="89" y="137"/>
                  </a:lnTo>
                  <a:lnTo>
                    <a:pt x="70" y="139"/>
                  </a:lnTo>
                  <a:lnTo>
                    <a:pt x="69" y="139"/>
                  </a:lnTo>
                  <a:lnTo>
                    <a:pt x="51" y="136"/>
                  </a:lnTo>
                  <a:lnTo>
                    <a:pt x="34" y="129"/>
                  </a:lnTo>
                  <a:lnTo>
                    <a:pt x="20" y="118"/>
                  </a:lnTo>
                  <a:lnTo>
                    <a:pt x="9" y="105"/>
                  </a:lnTo>
                  <a:lnTo>
                    <a:pt x="2" y="88"/>
                  </a:lnTo>
                  <a:lnTo>
                    <a:pt x="0" y="70"/>
                  </a:lnTo>
                  <a:lnTo>
                    <a:pt x="2" y="52"/>
                  </a:lnTo>
                  <a:lnTo>
                    <a:pt x="9" y="34"/>
                  </a:lnTo>
                  <a:lnTo>
                    <a:pt x="20" y="20"/>
                  </a:lnTo>
                  <a:lnTo>
                    <a:pt x="35" y="9"/>
                  </a:lnTo>
                  <a:lnTo>
                    <a:pt x="52" y="2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6" name="Freeform 944"/>
            <p:cNvSpPr>
              <a:spLocks/>
            </p:cNvSpPr>
            <p:nvPr/>
          </p:nvSpPr>
          <p:spPr bwMode="auto">
            <a:xfrm>
              <a:off x="2743201" y="4005263"/>
              <a:ext cx="12700" cy="12700"/>
            </a:xfrm>
            <a:custGeom>
              <a:avLst/>
              <a:gdLst>
                <a:gd name="T0" fmla="*/ 77 w 138"/>
                <a:gd name="T1" fmla="*/ 0 h 138"/>
                <a:gd name="T2" fmla="*/ 94 w 138"/>
                <a:gd name="T3" fmla="*/ 4 h 138"/>
                <a:gd name="T4" fmla="*/ 110 w 138"/>
                <a:gd name="T5" fmla="*/ 13 h 138"/>
                <a:gd name="T6" fmla="*/ 123 w 138"/>
                <a:gd name="T7" fmla="*/ 25 h 138"/>
                <a:gd name="T8" fmla="*/ 133 w 138"/>
                <a:gd name="T9" fmla="*/ 41 h 138"/>
                <a:gd name="T10" fmla="*/ 138 w 138"/>
                <a:gd name="T11" fmla="*/ 59 h 138"/>
                <a:gd name="T12" fmla="*/ 138 w 138"/>
                <a:gd name="T13" fmla="*/ 76 h 138"/>
                <a:gd name="T14" fmla="*/ 134 w 138"/>
                <a:gd name="T15" fmla="*/ 94 h 138"/>
                <a:gd name="T16" fmla="*/ 126 w 138"/>
                <a:gd name="T17" fmla="*/ 109 h 138"/>
                <a:gd name="T18" fmla="*/ 114 w 138"/>
                <a:gd name="T19" fmla="*/ 122 h 138"/>
                <a:gd name="T20" fmla="*/ 98 w 138"/>
                <a:gd name="T21" fmla="*/ 132 h 138"/>
                <a:gd name="T22" fmla="*/ 83 w 138"/>
                <a:gd name="T23" fmla="*/ 137 h 138"/>
                <a:gd name="T24" fmla="*/ 68 w 138"/>
                <a:gd name="T25" fmla="*/ 138 h 138"/>
                <a:gd name="T26" fmla="*/ 53 w 138"/>
                <a:gd name="T27" fmla="*/ 136 h 138"/>
                <a:gd name="T28" fmla="*/ 37 w 138"/>
                <a:gd name="T29" fmla="*/ 131 h 138"/>
                <a:gd name="T30" fmla="*/ 25 w 138"/>
                <a:gd name="T31" fmla="*/ 122 h 138"/>
                <a:gd name="T32" fmla="*/ 14 w 138"/>
                <a:gd name="T33" fmla="*/ 111 h 138"/>
                <a:gd name="T34" fmla="*/ 5 w 138"/>
                <a:gd name="T35" fmla="*/ 97 h 138"/>
                <a:gd name="T36" fmla="*/ 0 w 138"/>
                <a:gd name="T37" fmla="*/ 79 h 138"/>
                <a:gd name="T38" fmla="*/ 0 w 138"/>
                <a:gd name="T39" fmla="*/ 61 h 138"/>
                <a:gd name="T40" fmla="*/ 4 w 138"/>
                <a:gd name="T41" fmla="*/ 44 h 138"/>
                <a:gd name="T42" fmla="*/ 12 w 138"/>
                <a:gd name="T43" fmla="*/ 29 h 138"/>
                <a:gd name="T44" fmla="*/ 25 w 138"/>
                <a:gd name="T45" fmla="*/ 15 h 138"/>
                <a:gd name="T46" fmla="*/ 40 w 138"/>
                <a:gd name="T47" fmla="*/ 6 h 138"/>
                <a:gd name="T48" fmla="*/ 59 w 138"/>
                <a:gd name="T49" fmla="*/ 1 h 138"/>
                <a:gd name="T50" fmla="*/ 77 w 138"/>
                <a:gd name="T5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8" h="138">
                  <a:moveTo>
                    <a:pt x="77" y="0"/>
                  </a:moveTo>
                  <a:lnTo>
                    <a:pt x="94" y="4"/>
                  </a:lnTo>
                  <a:lnTo>
                    <a:pt x="110" y="13"/>
                  </a:lnTo>
                  <a:lnTo>
                    <a:pt x="123" y="25"/>
                  </a:lnTo>
                  <a:lnTo>
                    <a:pt x="133" y="41"/>
                  </a:lnTo>
                  <a:lnTo>
                    <a:pt x="138" y="59"/>
                  </a:lnTo>
                  <a:lnTo>
                    <a:pt x="138" y="76"/>
                  </a:lnTo>
                  <a:lnTo>
                    <a:pt x="134" y="94"/>
                  </a:lnTo>
                  <a:lnTo>
                    <a:pt x="126" y="109"/>
                  </a:lnTo>
                  <a:lnTo>
                    <a:pt x="114" y="122"/>
                  </a:lnTo>
                  <a:lnTo>
                    <a:pt x="98" y="132"/>
                  </a:lnTo>
                  <a:lnTo>
                    <a:pt x="83" y="137"/>
                  </a:lnTo>
                  <a:lnTo>
                    <a:pt x="68" y="138"/>
                  </a:lnTo>
                  <a:lnTo>
                    <a:pt x="53" y="136"/>
                  </a:lnTo>
                  <a:lnTo>
                    <a:pt x="37" y="131"/>
                  </a:lnTo>
                  <a:lnTo>
                    <a:pt x="25" y="122"/>
                  </a:lnTo>
                  <a:lnTo>
                    <a:pt x="14" y="111"/>
                  </a:lnTo>
                  <a:lnTo>
                    <a:pt x="5" y="97"/>
                  </a:lnTo>
                  <a:lnTo>
                    <a:pt x="0" y="79"/>
                  </a:lnTo>
                  <a:lnTo>
                    <a:pt x="0" y="61"/>
                  </a:lnTo>
                  <a:lnTo>
                    <a:pt x="4" y="44"/>
                  </a:lnTo>
                  <a:lnTo>
                    <a:pt x="12" y="29"/>
                  </a:lnTo>
                  <a:lnTo>
                    <a:pt x="25" y="15"/>
                  </a:lnTo>
                  <a:lnTo>
                    <a:pt x="40" y="6"/>
                  </a:lnTo>
                  <a:lnTo>
                    <a:pt x="59" y="1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7" name="Freeform 945"/>
            <p:cNvSpPr>
              <a:spLocks/>
            </p:cNvSpPr>
            <p:nvPr/>
          </p:nvSpPr>
          <p:spPr bwMode="auto">
            <a:xfrm>
              <a:off x="2547938" y="3975100"/>
              <a:ext cx="84138" cy="38100"/>
            </a:xfrm>
            <a:custGeom>
              <a:avLst/>
              <a:gdLst>
                <a:gd name="T0" fmla="*/ 380 w 904"/>
                <a:gd name="T1" fmla="*/ 269 h 416"/>
                <a:gd name="T2" fmla="*/ 429 w 904"/>
                <a:gd name="T3" fmla="*/ 197 h 416"/>
                <a:gd name="T4" fmla="*/ 403 w 904"/>
                <a:gd name="T5" fmla="*/ 155 h 416"/>
                <a:gd name="T6" fmla="*/ 393 w 904"/>
                <a:gd name="T7" fmla="*/ 123 h 416"/>
                <a:gd name="T8" fmla="*/ 394 w 904"/>
                <a:gd name="T9" fmla="*/ 100 h 416"/>
                <a:gd name="T10" fmla="*/ 404 w 904"/>
                <a:gd name="T11" fmla="*/ 85 h 416"/>
                <a:gd name="T12" fmla="*/ 419 w 904"/>
                <a:gd name="T13" fmla="*/ 76 h 416"/>
                <a:gd name="T14" fmla="*/ 435 w 904"/>
                <a:gd name="T15" fmla="*/ 72 h 416"/>
                <a:gd name="T16" fmla="*/ 447 w 904"/>
                <a:gd name="T17" fmla="*/ 70 h 416"/>
                <a:gd name="T18" fmla="*/ 456 w 904"/>
                <a:gd name="T19" fmla="*/ 70 h 416"/>
                <a:gd name="T20" fmla="*/ 468 w 904"/>
                <a:gd name="T21" fmla="*/ 72 h 416"/>
                <a:gd name="T22" fmla="*/ 485 w 904"/>
                <a:gd name="T23" fmla="*/ 76 h 416"/>
                <a:gd name="T24" fmla="*/ 499 w 904"/>
                <a:gd name="T25" fmla="*/ 85 h 416"/>
                <a:gd name="T26" fmla="*/ 509 w 904"/>
                <a:gd name="T27" fmla="*/ 100 h 416"/>
                <a:gd name="T28" fmla="*/ 511 w 904"/>
                <a:gd name="T29" fmla="*/ 123 h 416"/>
                <a:gd name="T30" fmla="*/ 501 w 904"/>
                <a:gd name="T31" fmla="*/ 155 h 416"/>
                <a:gd name="T32" fmla="*/ 475 w 904"/>
                <a:gd name="T33" fmla="*/ 197 h 416"/>
                <a:gd name="T34" fmla="*/ 524 w 904"/>
                <a:gd name="T35" fmla="*/ 269 h 416"/>
                <a:gd name="T36" fmla="*/ 611 w 904"/>
                <a:gd name="T37" fmla="*/ 1 h 416"/>
                <a:gd name="T38" fmla="*/ 626 w 904"/>
                <a:gd name="T39" fmla="*/ 10 h 416"/>
                <a:gd name="T40" fmla="*/ 656 w 904"/>
                <a:gd name="T41" fmla="*/ 27 h 416"/>
                <a:gd name="T42" fmla="*/ 699 w 904"/>
                <a:gd name="T43" fmla="*/ 49 h 416"/>
                <a:gd name="T44" fmla="*/ 754 w 904"/>
                <a:gd name="T45" fmla="*/ 73 h 416"/>
                <a:gd name="T46" fmla="*/ 814 w 904"/>
                <a:gd name="T47" fmla="*/ 98 h 416"/>
                <a:gd name="T48" fmla="*/ 855 w 904"/>
                <a:gd name="T49" fmla="*/ 129 h 416"/>
                <a:gd name="T50" fmla="*/ 880 w 904"/>
                <a:gd name="T51" fmla="*/ 171 h 416"/>
                <a:gd name="T52" fmla="*/ 895 w 904"/>
                <a:gd name="T53" fmla="*/ 225 h 416"/>
                <a:gd name="T54" fmla="*/ 901 w 904"/>
                <a:gd name="T55" fmla="*/ 292 h 416"/>
                <a:gd name="T56" fmla="*/ 903 w 904"/>
                <a:gd name="T57" fmla="*/ 371 h 416"/>
                <a:gd name="T58" fmla="*/ 0 w 904"/>
                <a:gd name="T59" fmla="*/ 416 h 416"/>
                <a:gd name="T60" fmla="*/ 1 w 904"/>
                <a:gd name="T61" fmla="*/ 330 h 416"/>
                <a:gd name="T62" fmla="*/ 4 w 904"/>
                <a:gd name="T63" fmla="*/ 257 h 416"/>
                <a:gd name="T64" fmla="*/ 13 w 904"/>
                <a:gd name="T65" fmla="*/ 197 h 416"/>
                <a:gd name="T66" fmla="*/ 32 w 904"/>
                <a:gd name="T67" fmla="*/ 149 h 416"/>
                <a:gd name="T68" fmla="*/ 66 w 904"/>
                <a:gd name="T69" fmla="*/ 112 h 416"/>
                <a:gd name="T70" fmla="*/ 117 w 904"/>
                <a:gd name="T71" fmla="*/ 86 h 416"/>
                <a:gd name="T72" fmla="*/ 178 w 904"/>
                <a:gd name="T73" fmla="*/ 61 h 416"/>
                <a:gd name="T74" fmla="*/ 227 w 904"/>
                <a:gd name="T75" fmla="*/ 38 h 416"/>
                <a:gd name="T76" fmla="*/ 264 w 904"/>
                <a:gd name="T77" fmla="*/ 18 h 416"/>
                <a:gd name="T78" fmla="*/ 286 w 904"/>
                <a:gd name="T79" fmla="*/ 5 h 416"/>
                <a:gd name="T80" fmla="*/ 294 w 904"/>
                <a:gd name="T81" fmla="*/ 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04" h="416">
                  <a:moveTo>
                    <a:pt x="294" y="0"/>
                  </a:moveTo>
                  <a:lnTo>
                    <a:pt x="380" y="269"/>
                  </a:lnTo>
                  <a:lnTo>
                    <a:pt x="391" y="305"/>
                  </a:lnTo>
                  <a:lnTo>
                    <a:pt x="429" y="197"/>
                  </a:lnTo>
                  <a:lnTo>
                    <a:pt x="414" y="174"/>
                  </a:lnTo>
                  <a:lnTo>
                    <a:pt x="403" y="155"/>
                  </a:lnTo>
                  <a:lnTo>
                    <a:pt x="396" y="137"/>
                  </a:lnTo>
                  <a:lnTo>
                    <a:pt x="393" y="123"/>
                  </a:lnTo>
                  <a:lnTo>
                    <a:pt x="392" y="110"/>
                  </a:lnTo>
                  <a:lnTo>
                    <a:pt x="394" y="100"/>
                  </a:lnTo>
                  <a:lnTo>
                    <a:pt x="399" y="92"/>
                  </a:lnTo>
                  <a:lnTo>
                    <a:pt x="404" y="85"/>
                  </a:lnTo>
                  <a:lnTo>
                    <a:pt x="411" y="80"/>
                  </a:lnTo>
                  <a:lnTo>
                    <a:pt x="419" y="76"/>
                  </a:lnTo>
                  <a:lnTo>
                    <a:pt x="427" y="73"/>
                  </a:lnTo>
                  <a:lnTo>
                    <a:pt x="435" y="72"/>
                  </a:lnTo>
                  <a:lnTo>
                    <a:pt x="441" y="71"/>
                  </a:lnTo>
                  <a:lnTo>
                    <a:pt x="447" y="70"/>
                  </a:lnTo>
                  <a:lnTo>
                    <a:pt x="451" y="70"/>
                  </a:lnTo>
                  <a:lnTo>
                    <a:pt x="456" y="70"/>
                  </a:lnTo>
                  <a:lnTo>
                    <a:pt x="461" y="71"/>
                  </a:lnTo>
                  <a:lnTo>
                    <a:pt x="468" y="72"/>
                  </a:lnTo>
                  <a:lnTo>
                    <a:pt x="477" y="73"/>
                  </a:lnTo>
                  <a:lnTo>
                    <a:pt x="485" y="76"/>
                  </a:lnTo>
                  <a:lnTo>
                    <a:pt x="492" y="80"/>
                  </a:lnTo>
                  <a:lnTo>
                    <a:pt x="499" y="85"/>
                  </a:lnTo>
                  <a:lnTo>
                    <a:pt x="505" y="92"/>
                  </a:lnTo>
                  <a:lnTo>
                    <a:pt x="509" y="100"/>
                  </a:lnTo>
                  <a:lnTo>
                    <a:pt x="511" y="110"/>
                  </a:lnTo>
                  <a:lnTo>
                    <a:pt x="511" y="123"/>
                  </a:lnTo>
                  <a:lnTo>
                    <a:pt x="508" y="137"/>
                  </a:lnTo>
                  <a:lnTo>
                    <a:pt x="501" y="155"/>
                  </a:lnTo>
                  <a:lnTo>
                    <a:pt x="490" y="174"/>
                  </a:lnTo>
                  <a:lnTo>
                    <a:pt x="475" y="197"/>
                  </a:lnTo>
                  <a:lnTo>
                    <a:pt x="513" y="305"/>
                  </a:lnTo>
                  <a:lnTo>
                    <a:pt x="524" y="269"/>
                  </a:lnTo>
                  <a:lnTo>
                    <a:pt x="609" y="0"/>
                  </a:lnTo>
                  <a:lnTo>
                    <a:pt x="611" y="1"/>
                  </a:lnTo>
                  <a:lnTo>
                    <a:pt x="617" y="5"/>
                  </a:lnTo>
                  <a:lnTo>
                    <a:pt x="626" y="10"/>
                  </a:lnTo>
                  <a:lnTo>
                    <a:pt x="639" y="18"/>
                  </a:lnTo>
                  <a:lnTo>
                    <a:pt x="656" y="27"/>
                  </a:lnTo>
                  <a:lnTo>
                    <a:pt x="676" y="38"/>
                  </a:lnTo>
                  <a:lnTo>
                    <a:pt x="699" y="49"/>
                  </a:lnTo>
                  <a:lnTo>
                    <a:pt x="725" y="61"/>
                  </a:lnTo>
                  <a:lnTo>
                    <a:pt x="754" y="73"/>
                  </a:lnTo>
                  <a:lnTo>
                    <a:pt x="787" y="86"/>
                  </a:lnTo>
                  <a:lnTo>
                    <a:pt x="814" y="98"/>
                  </a:lnTo>
                  <a:lnTo>
                    <a:pt x="837" y="112"/>
                  </a:lnTo>
                  <a:lnTo>
                    <a:pt x="855" y="129"/>
                  </a:lnTo>
                  <a:lnTo>
                    <a:pt x="869" y="149"/>
                  </a:lnTo>
                  <a:lnTo>
                    <a:pt x="880" y="171"/>
                  </a:lnTo>
                  <a:lnTo>
                    <a:pt x="889" y="197"/>
                  </a:lnTo>
                  <a:lnTo>
                    <a:pt x="895" y="225"/>
                  </a:lnTo>
                  <a:lnTo>
                    <a:pt x="899" y="257"/>
                  </a:lnTo>
                  <a:lnTo>
                    <a:pt x="901" y="292"/>
                  </a:lnTo>
                  <a:lnTo>
                    <a:pt x="902" y="330"/>
                  </a:lnTo>
                  <a:lnTo>
                    <a:pt x="903" y="371"/>
                  </a:lnTo>
                  <a:lnTo>
                    <a:pt x="904" y="416"/>
                  </a:lnTo>
                  <a:lnTo>
                    <a:pt x="0" y="416"/>
                  </a:lnTo>
                  <a:lnTo>
                    <a:pt x="1" y="371"/>
                  </a:lnTo>
                  <a:lnTo>
                    <a:pt x="1" y="330"/>
                  </a:lnTo>
                  <a:lnTo>
                    <a:pt x="2" y="292"/>
                  </a:lnTo>
                  <a:lnTo>
                    <a:pt x="4" y="257"/>
                  </a:lnTo>
                  <a:lnTo>
                    <a:pt x="8" y="225"/>
                  </a:lnTo>
                  <a:lnTo>
                    <a:pt x="13" y="197"/>
                  </a:lnTo>
                  <a:lnTo>
                    <a:pt x="21" y="171"/>
                  </a:lnTo>
                  <a:lnTo>
                    <a:pt x="32" y="149"/>
                  </a:lnTo>
                  <a:lnTo>
                    <a:pt x="47" y="129"/>
                  </a:lnTo>
                  <a:lnTo>
                    <a:pt x="66" y="112"/>
                  </a:lnTo>
                  <a:lnTo>
                    <a:pt x="89" y="98"/>
                  </a:lnTo>
                  <a:lnTo>
                    <a:pt x="117" y="86"/>
                  </a:lnTo>
                  <a:lnTo>
                    <a:pt x="148" y="73"/>
                  </a:lnTo>
                  <a:lnTo>
                    <a:pt x="178" y="61"/>
                  </a:lnTo>
                  <a:lnTo>
                    <a:pt x="204" y="49"/>
                  </a:lnTo>
                  <a:lnTo>
                    <a:pt x="227" y="38"/>
                  </a:lnTo>
                  <a:lnTo>
                    <a:pt x="246" y="27"/>
                  </a:lnTo>
                  <a:lnTo>
                    <a:pt x="264" y="18"/>
                  </a:lnTo>
                  <a:lnTo>
                    <a:pt x="277" y="10"/>
                  </a:lnTo>
                  <a:lnTo>
                    <a:pt x="286" y="5"/>
                  </a:lnTo>
                  <a:lnTo>
                    <a:pt x="292" y="1"/>
                  </a:lnTo>
                  <a:lnTo>
                    <a:pt x="2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8" name="Freeform 946"/>
            <p:cNvSpPr>
              <a:spLocks/>
            </p:cNvSpPr>
            <p:nvPr/>
          </p:nvSpPr>
          <p:spPr bwMode="auto">
            <a:xfrm>
              <a:off x="2566988" y="3916363"/>
              <a:ext cx="44450" cy="58738"/>
            </a:xfrm>
            <a:custGeom>
              <a:avLst/>
              <a:gdLst>
                <a:gd name="T0" fmla="*/ 277 w 475"/>
                <a:gd name="T1" fmla="*/ 3 h 630"/>
                <a:gd name="T2" fmla="*/ 320 w 475"/>
                <a:gd name="T3" fmla="*/ 16 h 630"/>
                <a:gd name="T4" fmla="*/ 355 w 475"/>
                <a:gd name="T5" fmla="*/ 36 h 630"/>
                <a:gd name="T6" fmla="*/ 381 w 475"/>
                <a:gd name="T7" fmla="*/ 59 h 630"/>
                <a:gd name="T8" fmla="*/ 392 w 475"/>
                <a:gd name="T9" fmla="*/ 74 h 630"/>
                <a:gd name="T10" fmla="*/ 394 w 475"/>
                <a:gd name="T11" fmla="*/ 77 h 630"/>
                <a:gd name="T12" fmla="*/ 401 w 475"/>
                <a:gd name="T13" fmla="*/ 78 h 630"/>
                <a:gd name="T14" fmla="*/ 414 w 475"/>
                <a:gd name="T15" fmla="*/ 84 h 630"/>
                <a:gd name="T16" fmla="*/ 428 w 475"/>
                <a:gd name="T17" fmla="*/ 95 h 630"/>
                <a:gd name="T18" fmla="*/ 442 w 475"/>
                <a:gd name="T19" fmla="*/ 114 h 630"/>
                <a:gd name="T20" fmla="*/ 454 w 475"/>
                <a:gd name="T21" fmla="*/ 142 h 630"/>
                <a:gd name="T22" fmla="*/ 460 w 475"/>
                <a:gd name="T23" fmla="*/ 183 h 630"/>
                <a:gd name="T24" fmla="*/ 459 w 475"/>
                <a:gd name="T25" fmla="*/ 238 h 630"/>
                <a:gd name="T26" fmla="*/ 446 w 475"/>
                <a:gd name="T27" fmla="*/ 300 h 630"/>
                <a:gd name="T28" fmla="*/ 458 w 475"/>
                <a:gd name="T29" fmla="*/ 302 h 630"/>
                <a:gd name="T30" fmla="*/ 469 w 475"/>
                <a:gd name="T31" fmla="*/ 310 h 630"/>
                <a:gd name="T32" fmla="*/ 475 w 475"/>
                <a:gd name="T33" fmla="*/ 328 h 630"/>
                <a:gd name="T34" fmla="*/ 472 w 475"/>
                <a:gd name="T35" fmla="*/ 360 h 630"/>
                <a:gd name="T36" fmla="*/ 458 w 475"/>
                <a:gd name="T37" fmla="*/ 405 h 630"/>
                <a:gd name="T38" fmla="*/ 445 w 475"/>
                <a:gd name="T39" fmla="*/ 437 h 630"/>
                <a:gd name="T40" fmla="*/ 432 w 475"/>
                <a:gd name="T41" fmla="*/ 450 h 630"/>
                <a:gd name="T42" fmla="*/ 421 w 475"/>
                <a:gd name="T43" fmla="*/ 475 h 630"/>
                <a:gd name="T44" fmla="*/ 400 w 475"/>
                <a:gd name="T45" fmla="*/ 525 h 630"/>
                <a:gd name="T46" fmla="*/ 364 w 475"/>
                <a:gd name="T47" fmla="*/ 572 h 630"/>
                <a:gd name="T48" fmla="*/ 316 w 475"/>
                <a:gd name="T49" fmla="*/ 608 h 630"/>
                <a:gd name="T50" fmla="*/ 263 w 475"/>
                <a:gd name="T51" fmla="*/ 628 h 630"/>
                <a:gd name="T52" fmla="*/ 211 w 475"/>
                <a:gd name="T53" fmla="*/ 628 h 630"/>
                <a:gd name="T54" fmla="*/ 158 w 475"/>
                <a:gd name="T55" fmla="*/ 608 h 630"/>
                <a:gd name="T56" fmla="*/ 109 w 475"/>
                <a:gd name="T57" fmla="*/ 571 h 630"/>
                <a:gd name="T58" fmla="*/ 74 w 475"/>
                <a:gd name="T59" fmla="*/ 525 h 630"/>
                <a:gd name="T60" fmla="*/ 53 w 475"/>
                <a:gd name="T61" fmla="*/ 475 h 630"/>
                <a:gd name="T62" fmla="*/ 41 w 475"/>
                <a:gd name="T63" fmla="*/ 449 h 630"/>
                <a:gd name="T64" fmla="*/ 29 w 475"/>
                <a:gd name="T65" fmla="*/ 436 h 630"/>
                <a:gd name="T66" fmla="*/ 15 w 475"/>
                <a:gd name="T67" fmla="*/ 405 h 630"/>
                <a:gd name="T68" fmla="*/ 3 w 475"/>
                <a:gd name="T69" fmla="*/ 359 h 630"/>
                <a:gd name="T70" fmla="*/ 0 w 475"/>
                <a:gd name="T71" fmla="*/ 327 h 630"/>
                <a:gd name="T72" fmla="*/ 5 w 475"/>
                <a:gd name="T73" fmla="*/ 309 h 630"/>
                <a:gd name="T74" fmla="*/ 16 w 475"/>
                <a:gd name="T75" fmla="*/ 301 h 630"/>
                <a:gd name="T76" fmla="*/ 28 w 475"/>
                <a:gd name="T77" fmla="*/ 300 h 630"/>
                <a:gd name="T78" fmla="*/ 20 w 475"/>
                <a:gd name="T79" fmla="*/ 270 h 630"/>
                <a:gd name="T80" fmla="*/ 14 w 475"/>
                <a:gd name="T81" fmla="*/ 205 h 630"/>
                <a:gd name="T82" fmla="*/ 28 w 475"/>
                <a:gd name="T83" fmla="*/ 146 h 630"/>
                <a:gd name="T84" fmla="*/ 58 w 475"/>
                <a:gd name="T85" fmla="*/ 97 h 630"/>
                <a:gd name="T86" fmla="*/ 92 w 475"/>
                <a:gd name="T87" fmla="*/ 62 h 630"/>
                <a:gd name="T88" fmla="*/ 127 w 475"/>
                <a:gd name="T89" fmla="*/ 35 h 630"/>
                <a:gd name="T90" fmla="*/ 178 w 475"/>
                <a:gd name="T91" fmla="*/ 9 h 630"/>
                <a:gd name="T92" fmla="*/ 223 w 475"/>
                <a:gd name="T93" fmla="*/ 1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75" h="630">
                  <a:moveTo>
                    <a:pt x="251" y="0"/>
                  </a:moveTo>
                  <a:lnTo>
                    <a:pt x="277" y="3"/>
                  </a:lnTo>
                  <a:lnTo>
                    <a:pt x="300" y="8"/>
                  </a:lnTo>
                  <a:lnTo>
                    <a:pt x="320" y="16"/>
                  </a:lnTo>
                  <a:lnTo>
                    <a:pt x="337" y="25"/>
                  </a:lnTo>
                  <a:lnTo>
                    <a:pt x="355" y="36"/>
                  </a:lnTo>
                  <a:lnTo>
                    <a:pt x="370" y="48"/>
                  </a:lnTo>
                  <a:lnTo>
                    <a:pt x="381" y="59"/>
                  </a:lnTo>
                  <a:lnTo>
                    <a:pt x="388" y="68"/>
                  </a:lnTo>
                  <a:lnTo>
                    <a:pt x="392" y="74"/>
                  </a:lnTo>
                  <a:lnTo>
                    <a:pt x="393" y="76"/>
                  </a:lnTo>
                  <a:lnTo>
                    <a:pt x="394" y="77"/>
                  </a:lnTo>
                  <a:lnTo>
                    <a:pt x="397" y="77"/>
                  </a:lnTo>
                  <a:lnTo>
                    <a:pt x="401" y="78"/>
                  </a:lnTo>
                  <a:lnTo>
                    <a:pt x="407" y="80"/>
                  </a:lnTo>
                  <a:lnTo>
                    <a:pt x="414" y="84"/>
                  </a:lnTo>
                  <a:lnTo>
                    <a:pt x="421" y="88"/>
                  </a:lnTo>
                  <a:lnTo>
                    <a:pt x="428" y="95"/>
                  </a:lnTo>
                  <a:lnTo>
                    <a:pt x="435" y="103"/>
                  </a:lnTo>
                  <a:lnTo>
                    <a:pt x="442" y="114"/>
                  </a:lnTo>
                  <a:lnTo>
                    <a:pt x="449" y="127"/>
                  </a:lnTo>
                  <a:lnTo>
                    <a:pt x="454" y="142"/>
                  </a:lnTo>
                  <a:lnTo>
                    <a:pt x="458" y="161"/>
                  </a:lnTo>
                  <a:lnTo>
                    <a:pt x="460" y="183"/>
                  </a:lnTo>
                  <a:lnTo>
                    <a:pt x="461" y="208"/>
                  </a:lnTo>
                  <a:lnTo>
                    <a:pt x="459" y="238"/>
                  </a:lnTo>
                  <a:lnTo>
                    <a:pt x="454" y="271"/>
                  </a:lnTo>
                  <a:lnTo>
                    <a:pt x="446" y="300"/>
                  </a:lnTo>
                  <a:lnTo>
                    <a:pt x="452" y="301"/>
                  </a:lnTo>
                  <a:lnTo>
                    <a:pt x="458" y="302"/>
                  </a:lnTo>
                  <a:lnTo>
                    <a:pt x="464" y="305"/>
                  </a:lnTo>
                  <a:lnTo>
                    <a:pt x="469" y="310"/>
                  </a:lnTo>
                  <a:lnTo>
                    <a:pt x="473" y="318"/>
                  </a:lnTo>
                  <a:lnTo>
                    <a:pt x="475" y="328"/>
                  </a:lnTo>
                  <a:lnTo>
                    <a:pt x="475" y="342"/>
                  </a:lnTo>
                  <a:lnTo>
                    <a:pt x="472" y="360"/>
                  </a:lnTo>
                  <a:lnTo>
                    <a:pt x="467" y="382"/>
                  </a:lnTo>
                  <a:lnTo>
                    <a:pt x="458" y="405"/>
                  </a:lnTo>
                  <a:lnTo>
                    <a:pt x="451" y="423"/>
                  </a:lnTo>
                  <a:lnTo>
                    <a:pt x="445" y="437"/>
                  </a:lnTo>
                  <a:lnTo>
                    <a:pt x="438" y="445"/>
                  </a:lnTo>
                  <a:lnTo>
                    <a:pt x="432" y="450"/>
                  </a:lnTo>
                  <a:lnTo>
                    <a:pt x="427" y="451"/>
                  </a:lnTo>
                  <a:lnTo>
                    <a:pt x="421" y="475"/>
                  </a:lnTo>
                  <a:lnTo>
                    <a:pt x="412" y="500"/>
                  </a:lnTo>
                  <a:lnTo>
                    <a:pt x="400" y="525"/>
                  </a:lnTo>
                  <a:lnTo>
                    <a:pt x="384" y="549"/>
                  </a:lnTo>
                  <a:lnTo>
                    <a:pt x="364" y="572"/>
                  </a:lnTo>
                  <a:lnTo>
                    <a:pt x="341" y="592"/>
                  </a:lnTo>
                  <a:lnTo>
                    <a:pt x="316" y="608"/>
                  </a:lnTo>
                  <a:lnTo>
                    <a:pt x="288" y="621"/>
                  </a:lnTo>
                  <a:lnTo>
                    <a:pt x="263" y="628"/>
                  </a:lnTo>
                  <a:lnTo>
                    <a:pt x="237" y="630"/>
                  </a:lnTo>
                  <a:lnTo>
                    <a:pt x="211" y="628"/>
                  </a:lnTo>
                  <a:lnTo>
                    <a:pt x="186" y="621"/>
                  </a:lnTo>
                  <a:lnTo>
                    <a:pt x="158" y="608"/>
                  </a:lnTo>
                  <a:lnTo>
                    <a:pt x="131" y="591"/>
                  </a:lnTo>
                  <a:lnTo>
                    <a:pt x="109" y="571"/>
                  </a:lnTo>
                  <a:lnTo>
                    <a:pt x="90" y="549"/>
                  </a:lnTo>
                  <a:lnTo>
                    <a:pt x="74" y="525"/>
                  </a:lnTo>
                  <a:lnTo>
                    <a:pt x="62" y="500"/>
                  </a:lnTo>
                  <a:lnTo>
                    <a:pt x="53" y="475"/>
                  </a:lnTo>
                  <a:lnTo>
                    <a:pt x="47" y="451"/>
                  </a:lnTo>
                  <a:lnTo>
                    <a:pt x="41" y="449"/>
                  </a:lnTo>
                  <a:lnTo>
                    <a:pt x="35" y="444"/>
                  </a:lnTo>
                  <a:lnTo>
                    <a:pt x="29" y="436"/>
                  </a:lnTo>
                  <a:lnTo>
                    <a:pt x="22" y="422"/>
                  </a:lnTo>
                  <a:lnTo>
                    <a:pt x="15" y="405"/>
                  </a:lnTo>
                  <a:lnTo>
                    <a:pt x="8" y="381"/>
                  </a:lnTo>
                  <a:lnTo>
                    <a:pt x="3" y="359"/>
                  </a:lnTo>
                  <a:lnTo>
                    <a:pt x="0" y="341"/>
                  </a:lnTo>
                  <a:lnTo>
                    <a:pt x="0" y="327"/>
                  </a:lnTo>
                  <a:lnTo>
                    <a:pt x="2" y="317"/>
                  </a:lnTo>
                  <a:lnTo>
                    <a:pt x="5" y="309"/>
                  </a:lnTo>
                  <a:lnTo>
                    <a:pt x="10" y="304"/>
                  </a:lnTo>
                  <a:lnTo>
                    <a:pt x="16" y="301"/>
                  </a:lnTo>
                  <a:lnTo>
                    <a:pt x="22" y="300"/>
                  </a:lnTo>
                  <a:lnTo>
                    <a:pt x="28" y="300"/>
                  </a:lnTo>
                  <a:lnTo>
                    <a:pt x="23" y="285"/>
                  </a:lnTo>
                  <a:lnTo>
                    <a:pt x="20" y="270"/>
                  </a:lnTo>
                  <a:lnTo>
                    <a:pt x="15" y="237"/>
                  </a:lnTo>
                  <a:lnTo>
                    <a:pt x="14" y="205"/>
                  </a:lnTo>
                  <a:lnTo>
                    <a:pt x="19" y="175"/>
                  </a:lnTo>
                  <a:lnTo>
                    <a:pt x="28" y="146"/>
                  </a:lnTo>
                  <a:lnTo>
                    <a:pt x="41" y="120"/>
                  </a:lnTo>
                  <a:lnTo>
                    <a:pt x="58" y="97"/>
                  </a:lnTo>
                  <a:lnTo>
                    <a:pt x="76" y="77"/>
                  </a:lnTo>
                  <a:lnTo>
                    <a:pt x="92" y="62"/>
                  </a:lnTo>
                  <a:lnTo>
                    <a:pt x="109" y="47"/>
                  </a:lnTo>
                  <a:lnTo>
                    <a:pt x="127" y="35"/>
                  </a:lnTo>
                  <a:lnTo>
                    <a:pt x="150" y="20"/>
                  </a:lnTo>
                  <a:lnTo>
                    <a:pt x="178" y="9"/>
                  </a:lnTo>
                  <a:lnTo>
                    <a:pt x="199" y="3"/>
                  </a:lnTo>
                  <a:lnTo>
                    <a:pt x="223" y="1"/>
                  </a:lnTo>
                  <a:lnTo>
                    <a:pt x="2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9" name="Freeform 947"/>
            <p:cNvSpPr>
              <a:spLocks/>
            </p:cNvSpPr>
            <p:nvPr/>
          </p:nvSpPr>
          <p:spPr bwMode="auto">
            <a:xfrm>
              <a:off x="2773363" y="3975100"/>
              <a:ext cx="85725" cy="38100"/>
            </a:xfrm>
            <a:custGeom>
              <a:avLst/>
              <a:gdLst>
                <a:gd name="T0" fmla="*/ 379 w 904"/>
                <a:gd name="T1" fmla="*/ 269 h 416"/>
                <a:gd name="T2" fmla="*/ 428 w 904"/>
                <a:gd name="T3" fmla="*/ 197 h 416"/>
                <a:gd name="T4" fmla="*/ 403 w 904"/>
                <a:gd name="T5" fmla="*/ 155 h 416"/>
                <a:gd name="T6" fmla="*/ 393 w 904"/>
                <a:gd name="T7" fmla="*/ 123 h 416"/>
                <a:gd name="T8" fmla="*/ 394 w 904"/>
                <a:gd name="T9" fmla="*/ 100 h 416"/>
                <a:gd name="T10" fmla="*/ 404 w 904"/>
                <a:gd name="T11" fmla="*/ 85 h 416"/>
                <a:gd name="T12" fmla="*/ 419 w 904"/>
                <a:gd name="T13" fmla="*/ 76 h 416"/>
                <a:gd name="T14" fmla="*/ 434 w 904"/>
                <a:gd name="T15" fmla="*/ 72 h 416"/>
                <a:gd name="T16" fmla="*/ 448 w 904"/>
                <a:gd name="T17" fmla="*/ 70 h 416"/>
                <a:gd name="T18" fmla="*/ 456 w 904"/>
                <a:gd name="T19" fmla="*/ 70 h 416"/>
                <a:gd name="T20" fmla="*/ 469 w 904"/>
                <a:gd name="T21" fmla="*/ 72 h 416"/>
                <a:gd name="T22" fmla="*/ 485 w 904"/>
                <a:gd name="T23" fmla="*/ 76 h 416"/>
                <a:gd name="T24" fmla="*/ 499 w 904"/>
                <a:gd name="T25" fmla="*/ 85 h 416"/>
                <a:gd name="T26" fmla="*/ 509 w 904"/>
                <a:gd name="T27" fmla="*/ 100 h 416"/>
                <a:gd name="T28" fmla="*/ 511 w 904"/>
                <a:gd name="T29" fmla="*/ 123 h 416"/>
                <a:gd name="T30" fmla="*/ 501 w 904"/>
                <a:gd name="T31" fmla="*/ 155 h 416"/>
                <a:gd name="T32" fmla="*/ 475 w 904"/>
                <a:gd name="T33" fmla="*/ 197 h 416"/>
                <a:gd name="T34" fmla="*/ 524 w 904"/>
                <a:gd name="T35" fmla="*/ 269 h 416"/>
                <a:gd name="T36" fmla="*/ 611 w 904"/>
                <a:gd name="T37" fmla="*/ 1 h 416"/>
                <a:gd name="T38" fmla="*/ 626 w 904"/>
                <a:gd name="T39" fmla="*/ 10 h 416"/>
                <a:gd name="T40" fmla="*/ 657 w 904"/>
                <a:gd name="T41" fmla="*/ 27 h 416"/>
                <a:gd name="T42" fmla="*/ 699 w 904"/>
                <a:gd name="T43" fmla="*/ 49 h 416"/>
                <a:gd name="T44" fmla="*/ 755 w 904"/>
                <a:gd name="T45" fmla="*/ 73 h 416"/>
                <a:gd name="T46" fmla="*/ 814 w 904"/>
                <a:gd name="T47" fmla="*/ 98 h 416"/>
                <a:gd name="T48" fmla="*/ 855 w 904"/>
                <a:gd name="T49" fmla="*/ 129 h 416"/>
                <a:gd name="T50" fmla="*/ 881 w 904"/>
                <a:gd name="T51" fmla="*/ 171 h 416"/>
                <a:gd name="T52" fmla="*/ 895 w 904"/>
                <a:gd name="T53" fmla="*/ 225 h 416"/>
                <a:gd name="T54" fmla="*/ 901 w 904"/>
                <a:gd name="T55" fmla="*/ 292 h 416"/>
                <a:gd name="T56" fmla="*/ 903 w 904"/>
                <a:gd name="T57" fmla="*/ 371 h 416"/>
                <a:gd name="T58" fmla="*/ 0 w 904"/>
                <a:gd name="T59" fmla="*/ 416 h 416"/>
                <a:gd name="T60" fmla="*/ 1 w 904"/>
                <a:gd name="T61" fmla="*/ 330 h 416"/>
                <a:gd name="T62" fmla="*/ 4 w 904"/>
                <a:gd name="T63" fmla="*/ 257 h 416"/>
                <a:gd name="T64" fmla="*/ 13 w 904"/>
                <a:gd name="T65" fmla="*/ 197 h 416"/>
                <a:gd name="T66" fmla="*/ 33 w 904"/>
                <a:gd name="T67" fmla="*/ 149 h 416"/>
                <a:gd name="T68" fmla="*/ 66 w 904"/>
                <a:gd name="T69" fmla="*/ 112 h 416"/>
                <a:gd name="T70" fmla="*/ 116 w 904"/>
                <a:gd name="T71" fmla="*/ 86 h 416"/>
                <a:gd name="T72" fmla="*/ 178 w 904"/>
                <a:gd name="T73" fmla="*/ 61 h 416"/>
                <a:gd name="T74" fmla="*/ 226 w 904"/>
                <a:gd name="T75" fmla="*/ 38 h 416"/>
                <a:gd name="T76" fmla="*/ 264 w 904"/>
                <a:gd name="T77" fmla="*/ 18 h 416"/>
                <a:gd name="T78" fmla="*/ 286 w 904"/>
                <a:gd name="T79" fmla="*/ 5 h 416"/>
                <a:gd name="T80" fmla="*/ 294 w 904"/>
                <a:gd name="T81" fmla="*/ 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04" h="416">
                  <a:moveTo>
                    <a:pt x="294" y="0"/>
                  </a:moveTo>
                  <a:lnTo>
                    <a:pt x="379" y="269"/>
                  </a:lnTo>
                  <a:lnTo>
                    <a:pt x="391" y="305"/>
                  </a:lnTo>
                  <a:lnTo>
                    <a:pt x="428" y="197"/>
                  </a:lnTo>
                  <a:lnTo>
                    <a:pt x="413" y="174"/>
                  </a:lnTo>
                  <a:lnTo>
                    <a:pt x="403" y="155"/>
                  </a:lnTo>
                  <a:lnTo>
                    <a:pt x="396" y="137"/>
                  </a:lnTo>
                  <a:lnTo>
                    <a:pt x="393" y="123"/>
                  </a:lnTo>
                  <a:lnTo>
                    <a:pt x="392" y="110"/>
                  </a:lnTo>
                  <a:lnTo>
                    <a:pt x="394" y="100"/>
                  </a:lnTo>
                  <a:lnTo>
                    <a:pt x="399" y="92"/>
                  </a:lnTo>
                  <a:lnTo>
                    <a:pt x="404" y="85"/>
                  </a:lnTo>
                  <a:lnTo>
                    <a:pt x="411" y="80"/>
                  </a:lnTo>
                  <a:lnTo>
                    <a:pt x="419" y="76"/>
                  </a:lnTo>
                  <a:lnTo>
                    <a:pt x="427" y="73"/>
                  </a:lnTo>
                  <a:lnTo>
                    <a:pt x="434" y="72"/>
                  </a:lnTo>
                  <a:lnTo>
                    <a:pt x="442" y="71"/>
                  </a:lnTo>
                  <a:lnTo>
                    <a:pt x="448" y="70"/>
                  </a:lnTo>
                  <a:lnTo>
                    <a:pt x="452" y="70"/>
                  </a:lnTo>
                  <a:lnTo>
                    <a:pt x="456" y="70"/>
                  </a:lnTo>
                  <a:lnTo>
                    <a:pt x="462" y="71"/>
                  </a:lnTo>
                  <a:lnTo>
                    <a:pt x="469" y="72"/>
                  </a:lnTo>
                  <a:lnTo>
                    <a:pt x="477" y="73"/>
                  </a:lnTo>
                  <a:lnTo>
                    <a:pt x="485" y="76"/>
                  </a:lnTo>
                  <a:lnTo>
                    <a:pt x="492" y="80"/>
                  </a:lnTo>
                  <a:lnTo>
                    <a:pt x="499" y="85"/>
                  </a:lnTo>
                  <a:lnTo>
                    <a:pt x="505" y="92"/>
                  </a:lnTo>
                  <a:lnTo>
                    <a:pt x="509" y="100"/>
                  </a:lnTo>
                  <a:lnTo>
                    <a:pt x="511" y="110"/>
                  </a:lnTo>
                  <a:lnTo>
                    <a:pt x="511" y="123"/>
                  </a:lnTo>
                  <a:lnTo>
                    <a:pt x="508" y="137"/>
                  </a:lnTo>
                  <a:lnTo>
                    <a:pt x="501" y="155"/>
                  </a:lnTo>
                  <a:lnTo>
                    <a:pt x="490" y="174"/>
                  </a:lnTo>
                  <a:lnTo>
                    <a:pt x="475" y="197"/>
                  </a:lnTo>
                  <a:lnTo>
                    <a:pt x="513" y="305"/>
                  </a:lnTo>
                  <a:lnTo>
                    <a:pt x="524" y="269"/>
                  </a:lnTo>
                  <a:lnTo>
                    <a:pt x="609" y="0"/>
                  </a:lnTo>
                  <a:lnTo>
                    <a:pt x="611" y="1"/>
                  </a:lnTo>
                  <a:lnTo>
                    <a:pt x="617" y="5"/>
                  </a:lnTo>
                  <a:lnTo>
                    <a:pt x="626" y="10"/>
                  </a:lnTo>
                  <a:lnTo>
                    <a:pt x="639" y="18"/>
                  </a:lnTo>
                  <a:lnTo>
                    <a:pt x="657" y="27"/>
                  </a:lnTo>
                  <a:lnTo>
                    <a:pt x="676" y="38"/>
                  </a:lnTo>
                  <a:lnTo>
                    <a:pt x="699" y="49"/>
                  </a:lnTo>
                  <a:lnTo>
                    <a:pt x="725" y="61"/>
                  </a:lnTo>
                  <a:lnTo>
                    <a:pt x="755" y="73"/>
                  </a:lnTo>
                  <a:lnTo>
                    <a:pt x="786" y="86"/>
                  </a:lnTo>
                  <a:lnTo>
                    <a:pt x="814" y="98"/>
                  </a:lnTo>
                  <a:lnTo>
                    <a:pt x="837" y="112"/>
                  </a:lnTo>
                  <a:lnTo>
                    <a:pt x="855" y="129"/>
                  </a:lnTo>
                  <a:lnTo>
                    <a:pt x="870" y="149"/>
                  </a:lnTo>
                  <a:lnTo>
                    <a:pt x="881" y="171"/>
                  </a:lnTo>
                  <a:lnTo>
                    <a:pt x="889" y="197"/>
                  </a:lnTo>
                  <a:lnTo>
                    <a:pt x="895" y="225"/>
                  </a:lnTo>
                  <a:lnTo>
                    <a:pt x="899" y="257"/>
                  </a:lnTo>
                  <a:lnTo>
                    <a:pt x="901" y="292"/>
                  </a:lnTo>
                  <a:lnTo>
                    <a:pt x="902" y="330"/>
                  </a:lnTo>
                  <a:lnTo>
                    <a:pt x="903" y="371"/>
                  </a:lnTo>
                  <a:lnTo>
                    <a:pt x="904" y="416"/>
                  </a:lnTo>
                  <a:lnTo>
                    <a:pt x="0" y="416"/>
                  </a:lnTo>
                  <a:lnTo>
                    <a:pt x="0" y="371"/>
                  </a:lnTo>
                  <a:lnTo>
                    <a:pt x="1" y="330"/>
                  </a:lnTo>
                  <a:lnTo>
                    <a:pt x="2" y="292"/>
                  </a:lnTo>
                  <a:lnTo>
                    <a:pt x="4" y="257"/>
                  </a:lnTo>
                  <a:lnTo>
                    <a:pt x="8" y="225"/>
                  </a:lnTo>
                  <a:lnTo>
                    <a:pt x="13" y="197"/>
                  </a:lnTo>
                  <a:lnTo>
                    <a:pt x="21" y="171"/>
                  </a:lnTo>
                  <a:lnTo>
                    <a:pt x="33" y="149"/>
                  </a:lnTo>
                  <a:lnTo>
                    <a:pt x="48" y="129"/>
                  </a:lnTo>
                  <a:lnTo>
                    <a:pt x="66" y="112"/>
                  </a:lnTo>
                  <a:lnTo>
                    <a:pt x="89" y="98"/>
                  </a:lnTo>
                  <a:lnTo>
                    <a:pt x="116" y="86"/>
                  </a:lnTo>
                  <a:lnTo>
                    <a:pt x="149" y="73"/>
                  </a:lnTo>
                  <a:lnTo>
                    <a:pt x="178" y="61"/>
                  </a:lnTo>
                  <a:lnTo>
                    <a:pt x="204" y="49"/>
                  </a:lnTo>
                  <a:lnTo>
                    <a:pt x="226" y="38"/>
                  </a:lnTo>
                  <a:lnTo>
                    <a:pt x="247" y="27"/>
                  </a:lnTo>
                  <a:lnTo>
                    <a:pt x="264" y="18"/>
                  </a:lnTo>
                  <a:lnTo>
                    <a:pt x="277" y="10"/>
                  </a:lnTo>
                  <a:lnTo>
                    <a:pt x="286" y="5"/>
                  </a:lnTo>
                  <a:lnTo>
                    <a:pt x="292" y="1"/>
                  </a:lnTo>
                  <a:lnTo>
                    <a:pt x="2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0" name="Freeform 948"/>
            <p:cNvSpPr>
              <a:spLocks/>
            </p:cNvSpPr>
            <p:nvPr/>
          </p:nvSpPr>
          <p:spPr bwMode="auto">
            <a:xfrm>
              <a:off x="2794001" y="3916363"/>
              <a:ext cx="44450" cy="58738"/>
            </a:xfrm>
            <a:custGeom>
              <a:avLst/>
              <a:gdLst>
                <a:gd name="T0" fmla="*/ 277 w 475"/>
                <a:gd name="T1" fmla="*/ 3 h 630"/>
                <a:gd name="T2" fmla="*/ 320 w 475"/>
                <a:gd name="T3" fmla="*/ 16 h 630"/>
                <a:gd name="T4" fmla="*/ 356 w 475"/>
                <a:gd name="T5" fmla="*/ 36 h 630"/>
                <a:gd name="T6" fmla="*/ 380 w 475"/>
                <a:gd name="T7" fmla="*/ 59 h 630"/>
                <a:gd name="T8" fmla="*/ 392 w 475"/>
                <a:gd name="T9" fmla="*/ 74 h 630"/>
                <a:gd name="T10" fmla="*/ 394 w 475"/>
                <a:gd name="T11" fmla="*/ 77 h 630"/>
                <a:gd name="T12" fmla="*/ 401 w 475"/>
                <a:gd name="T13" fmla="*/ 78 h 630"/>
                <a:gd name="T14" fmla="*/ 413 w 475"/>
                <a:gd name="T15" fmla="*/ 84 h 630"/>
                <a:gd name="T16" fmla="*/ 428 w 475"/>
                <a:gd name="T17" fmla="*/ 95 h 630"/>
                <a:gd name="T18" fmla="*/ 443 w 475"/>
                <a:gd name="T19" fmla="*/ 114 h 630"/>
                <a:gd name="T20" fmla="*/ 455 w 475"/>
                <a:gd name="T21" fmla="*/ 142 h 630"/>
                <a:gd name="T22" fmla="*/ 461 w 475"/>
                <a:gd name="T23" fmla="*/ 183 h 630"/>
                <a:gd name="T24" fmla="*/ 460 w 475"/>
                <a:gd name="T25" fmla="*/ 238 h 630"/>
                <a:gd name="T26" fmla="*/ 447 w 475"/>
                <a:gd name="T27" fmla="*/ 300 h 630"/>
                <a:gd name="T28" fmla="*/ 459 w 475"/>
                <a:gd name="T29" fmla="*/ 302 h 630"/>
                <a:gd name="T30" fmla="*/ 469 w 475"/>
                <a:gd name="T31" fmla="*/ 310 h 630"/>
                <a:gd name="T32" fmla="*/ 475 w 475"/>
                <a:gd name="T33" fmla="*/ 328 h 630"/>
                <a:gd name="T34" fmla="*/ 472 w 475"/>
                <a:gd name="T35" fmla="*/ 360 h 630"/>
                <a:gd name="T36" fmla="*/ 459 w 475"/>
                <a:gd name="T37" fmla="*/ 405 h 630"/>
                <a:gd name="T38" fmla="*/ 446 w 475"/>
                <a:gd name="T39" fmla="*/ 437 h 630"/>
                <a:gd name="T40" fmla="*/ 432 w 475"/>
                <a:gd name="T41" fmla="*/ 450 h 630"/>
                <a:gd name="T42" fmla="*/ 421 w 475"/>
                <a:gd name="T43" fmla="*/ 475 h 630"/>
                <a:gd name="T44" fmla="*/ 399 w 475"/>
                <a:gd name="T45" fmla="*/ 525 h 630"/>
                <a:gd name="T46" fmla="*/ 364 w 475"/>
                <a:gd name="T47" fmla="*/ 572 h 630"/>
                <a:gd name="T48" fmla="*/ 316 w 475"/>
                <a:gd name="T49" fmla="*/ 608 h 630"/>
                <a:gd name="T50" fmla="*/ 263 w 475"/>
                <a:gd name="T51" fmla="*/ 628 h 630"/>
                <a:gd name="T52" fmla="*/ 211 w 475"/>
                <a:gd name="T53" fmla="*/ 628 h 630"/>
                <a:gd name="T54" fmla="*/ 158 w 475"/>
                <a:gd name="T55" fmla="*/ 608 h 630"/>
                <a:gd name="T56" fmla="*/ 109 w 475"/>
                <a:gd name="T57" fmla="*/ 571 h 630"/>
                <a:gd name="T58" fmla="*/ 74 w 475"/>
                <a:gd name="T59" fmla="*/ 525 h 630"/>
                <a:gd name="T60" fmla="*/ 53 w 475"/>
                <a:gd name="T61" fmla="*/ 475 h 630"/>
                <a:gd name="T62" fmla="*/ 42 w 475"/>
                <a:gd name="T63" fmla="*/ 449 h 630"/>
                <a:gd name="T64" fmla="*/ 30 w 475"/>
                <a:gd name="T65" fmla="*/ 436 h 630"/>
                <a:gd name="T66" fmla="*/ 15 w 475"/>
                <a:gd name="T67" fmla="*/ 405 h 630"/>
                <a:gd name="T68" fmla="*/ 3 w 475"/>
                <a:gd name="T69" fmla="*/ 359 h 630"/>
                <a:gd name="T70" fmla="*/ 0 w 475"/>
                <a:gd name="T71" fmla="*/ 327 h 630"/>
                <a:gd name="T72" fmla="*/ 5 w 475"/>
                <a:gd name="T73" fmla="*/ 309 h 630"/>
                <a:gd name="T74" fmla="*/ 15 w 475"/>
                <a:gd name="T75" fmla="*/ 301 h 630"/>
                <a:gd name="T76" fmla="*/ 29 w 475"/>
                <a:gd name="T77" fmla="*/ 300 h 630"/>
                <a:gd name="T78" fmla="*/ 20 w 475"/>
                <a:gd name="T79" fmla="*/ 270 h 630"/>
                <a:gd name="T80" fmla="*/ 14 w 475"/>
                <a:gd name="T81" fmla="*/ 205 h 630"/>
                <a:gd name="T82" fmla="*/ 29 w 475"/>
                <a:gd name="T83" fmla="*/ 146 h 630"/>
                <a:gd name="T84" fmla="*/ 58 w 475"/>
                <a:gd name="T85" fmla="*/ 97 h 630"/>
                <a:gd name="T86" fmla="*/ 92 w 475"/>
                <a:gd name="T87" fmla="*/ 62 h 630"/>
                <a:gd name="T88" fmla="*/ 128 w 475"/>
                <a:gd name="T89" fmla="*/ 35 h 630"/>
                <a:gd name="T90" fmla="*/ 177 w 475"/>
                <a:gd name="T91" fmla="*/ 9 h 630"/>
                <a:gd name="T92" fmla="*/ 222 w 475"/>
                <a:gd name="T93" fmla="*/ 1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75" h="630">
                  <a:moveTo>
                    <a:pt x="252" y="0"/>
                  </a:moveTo>
                  <a:lnTo>
                    <a:pt x="277" y="3"/>
                  </a:lnTo>
                  <a:lnTo>
                    <a:pt x="300" y="8"/>
                  </a:lnTo>
                  <a:lnTo>
                    <a:pt x="320" y="16"/>
                  </a:lnTo>
                  <a:lnTo>
                    <a:pt x="338" y="25"/>
                  </a:lnTo>
                  <a:lnTo>
                    <a:pt x="356" y="36"/>
                  </a:lnTo>
                  <a:lnTo>
                    <a:pt x="370" y="48"/>
                  </a:lnTo>
                  <a:lnTo>
                    <a:pt x="380" y="59"/>
                  </a:lnTo>
                  <a:lnTo>
                    <a:pt x="388" y="68"/>
                  </a:lnTo>
                  <a:lnTo>
                    <a:pt x="392" y="74"/>
                  </a:lnTo>
                  <a:lnTo>
                    <a:pt x="393" y="76"/>
                  </a:lnTo>
                  <a:lnTo>
                    <a:pt x="394" y="77"/>
                  </a:lnTo>
                  <a:lnTo>
                    <a:pt x="397" y="77"/>
                  </a:lnTo>
                  <a:lnTo>
                    <a:pt x="401" y="78"/>
                  </a:lnTo>
                  <a:lnTo>
                    <a:pt x="407" y="80"/>
                  </a:lnTo>
                  <a:lnTo>
                    <a:pt x="413" y="84"/>
                  </a:lnTo>
                  <a:lnTo>
                    <a:pt x="421" y="88"/>
                  </a:lnTo>
                  <a:lnTo>
                    <a:pt x="428" y="95"/>
                  </a:lnTo>
                  <a:lnTo>
                    <a:pt x="435" y="103"/>
                  </a:lnTo>
                  <a:lnTo>
                    <a:pt x="443" y="114"/>
                  </a:lnTo>
                  <a:lnTo>
                    <a:pt x="449" y="127"/>
                  </a:lnTo>
                  <a:lnTo>
                    <a:pt x="455" y="142"/>
                  </a:lnTo>
                  <a:lnTo>
                    <a:pt x="459" y="161"/>
                  </a:lnTo>
                  <a:lnTo>
                    <a:pt x="461" y="183"/>
                  </a:lnTo>
                  <a:lnTo>
                    <a:pt x="461" y="208"/>
                  </a:lnTo>
                  <a:lnTo>
                    <a:pt x="460" y="238"/>
                  </a:lnTo>
                  <a:lnTo>
                    <a:pt x="455" y="271"/>
                  </a:lnTo>
                  <a:lnTo>
                    <a:pt x="447" y="300"/>
                  </a:lnTo>
                  <a:lnTo>
                    <a:pt x="453" y="301"/>
                  </a:lnTo>
                  <a:lnTo>
                    <a:pt x="459" y="302"/>
                  </a:lnTo>
                  <a:lnTo>
                    <a:pt x="465" y="305"/>
                  </a:lnTo>
                  <a:lnTo>
                    <a:pt x="469" y="310"/>
                  </a:lnTo>
                  <a:lnTo>
                    <a:pt x="473" y="318"/>
                  </a:lnTo>
                  <a:lnTo>
                    <a:pt x="475" y="328"/>
                  </a:lnTo>
                  <a:lnTo>
                    <a:pt x="474" y="342"/>
                  </a:lnTo>
                  <a:lnTo>
                    <a:pt x="472" y="360"/>
                  </a:lnTo>
                  <a:lnTo>
                    <a:pt x="467" y="382"/>
                  </a:lnTo>
                  <a:lnTo>
                    <a:pt x="459" y="405"/>
                  </a:lnTo>
                  <a:lnTo>
                    <a:pt x="452" y="423"/>
                  </a:lnTo>
                  <a:lnTo>
                    <a:pt x="446" y="437"/>
                  </a:lnTo>
                  <a:lnTo>
                    <a:pt x="439" y="445"/>
                  </a:lnTo>
                  <a:lnTo>
                    <a:pt x="432" y="450"/>
                  </a:lnTo>
                  <a:lnTo>
                    <a:pt x="427" y="451"/>
                  </a:lnTo>
                  <a:lnTo>
                    <a:pt x="421" y="475"/>
                  </a:lnTo>
                  <a:lnTo>
                    <a:pt x="412" y="500"/>
                  </a:lnTo>
                  <a:lnTo>
                    <a:pt x="399" y="525"/>
                  </a:lnTo>
                  <a:lnTo>
                    <a:pt x="383" y="549"/>
                  </a:lnTo>
                  <a:lnTo>
                    <a:pt x="364" y="572"/>
                  </a:lnTo>
                  <a:lnTo>
                    <a:pt x="342" y="592"/>
                  </a:lnTo>
                  <a:lnTo>
                    <a:pt x="316" y="608"/>
                  </a:lnTo>
                  <a:lnTo>
                    <a:pt x="288" y="621"/>
                  </a:lnTo>
                  <a:lnTo>
                    <a:pt x="263" y="628"/>
                  </a:lnTo>
                  <a:lnTo>
                    <a:pt x="238" y="630"/>
                  </a:lnTo>
                  <a:lnTo>
                    <a:pt x="211" y="628"/>
                  </a:lnTo>
                  <a:lnTo>
                    <a:pt x="186" y="621"/>
                  </a:lnTo>
                  <a:lnTo>
                    <a:pt x="158" y="608"/>
                  </a:lnTo>
                  <a:lnTo>
                    <a:pt x="132" y="591"/>
                  </a:lnTo>
                  <a:lnTo>
                    <a:pt x="109" y="571"/>
                  </a:lnTo>
                  <a:lnTo>
                    <a:pt x="90" y="549"/>
                  </a:lnTo>
                  <a:lnTo>
                    <a:pt x="74" y="525"/>
                  </a:lnTo>
                  <a:lnTo>
                    <a:pt x="62" y="500"/>
                  </a:lnTo>
                  <a:lnTo>
                    <a:pt x="53" y="475"/>
                  </a:lnTo>
                  <a:lnTo>
                    <a:pt x="47" y="451"/>
                  </a:lnTo>
                  <a:lnTo>
                    <a:pt x="42" y="449"/>
                  </a:lnTo>
                  <a:lnTo>
                    <a:pt x="36" y="444"/>
                  </a:lnTo>
                  <a:lnTo>
                    <a:pt x="30" y="436"/>
                  </a:lnTo>
                  <a:lnTo>
                    <a:pt x="23" y="422"/>
                  </a:lnTo>
                  <a:lnTo>
                    <a:pt x="15" y="405"/>
                  </a:lnTo>
                  <a:lnTo>
                    <a:pt x="8" y="381"/>
                  </a:lnTo>
                  <a:lnTo>
                    <a:pt x="3" y="359"/>
                  </a:lnTo>
                  <a:lnTo>
                    <a:pt x="0" y="341"/>
                  </a:lnTo>
                  <a:lnTo>
                    <a:pt x="0" y="327"/>
                  </a:lnTo>
                  <a:lnTo>
                    <a:pt x="2" y="317"/>
                  </a:lnTo>
                  <a:lnTo>
                    <a:pt x="5" y="309"/>
                  </a:lnTo>
                  <a:lnTo>
                    <a:pt x="10" y="304"/>
                  </a:lnTo>
                  <a:lnTo>
                    <a:pt x="15" y="301"/>
                  </a:lnTo>
                  <a:lnTo>
                    <a:pt x="23" y="300"/>
                  </a:lnTo>
                  <a:lnTo>
                    <a:pt x="29" y="300"/>
                  </a:lnTo>
                  <a:lnTo>
                    <a:pt x="24" y="285"/>
                  </a:lnTo>
                  <a:lnTo>
                    <a:pt x="20" y="270"/>
                  </a:lnTo>
                  <a:lnTo>
                    <a:pt x="15" y="237"/>
                  </a:lnTo>
                  <a:lnTo>
                    <a:pt x="14" y="205"/>
                  </a:lnTo>
                  <a:lnTo>
                    <a:pt x="19" y="175"/>
                  </a:lnTo>
                  <a:lnTo>
                    <a:pt x="29" y="146"/>
                  </a:lnTo>
                  <a:lnTo>
                    <a:pt x="42" y="120"/>
                  </a:lnTo>
                  <a:lnTo>
                    <a:pt x="58" y="97"/>
                  </a:lnTo>
                  <a:lnTo>
                    <a:pt x="76" y="77"/>
                  </a:lnTo>
                  <a:lnTo>
                    <a:pt x="92" y="62"/>
                  </a:lnTo>
                  <a:lnTo>
                    <a:pt x="109" y="47"/>
                  </a:lnTo>
                  <a:lnTo>
                    <a:pt x="128" y="35"/>
                  </a:lnTo>
                  <a:lnTo>
                    <a:pt x="151" y="20"/>
                  </a:lnTo>
                  <a:lnTo>
                    <a:pt x="177" y="9"/>
                  </a:lnTo>
                  <a:lnTo>
                    <a:pt x="199" y="3"/>
                  </a:lnTo>
                  <a:lnTo>
                    <a:pt x="222" y="1"/>
                  </a:lnTo>
                  <a:lnTo>
                    <a:pt x="2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1" name="Freeform 949"/>
            <p:cNvSpPr>
              <a:spLocks/>
            </p:cNvSpPr>
            <p:nvPr/>
          </p:nvSpPr>
          <p:spPr bwMode="auto">
            <a:xfrm>
              <a:off x="2660651" y="3779838"/>
              <a:ext cx="84138" cy="38100"/>
            </a:xfrm>
            <a:custGeom>
              <a:avLst/>
              <a:gdLst>
                <a:gd name="T0" fmla="*/ 379 w 903"/>
                <a:gd name="T1" fmla="*/ 267 h 416"/>
                <a:gd name="T2" fmla="*/ 429 w 903"/>
                <a:gd name="T3" fmla="*/ 197 h 416"/>
                <a:gd name="T4" fmla="*/ 402 w 903"/>
                <a:gd name="T5" fmla="*/ 154 h 416"/>
                <a:gd name="T6" fmla="*/ 392 w 903"/>
                <a:gd name="T7" fmla="*/ 122 h 416"/>
                <a:gd name="T8" fmla="*/ 394 w 903"/>
                <a:gd name="T9" fmla="*/ 99 h 416"/>
                <a:gd name="T10" fmla="*/ 405 w 903"/>
                <a:gd name="T11" fmla="*/ 84 h 416"/>
                <a:gd name="T12" fmla="*/ 419 w 903"/>
                <a:gd name="T13" fmla="*/ 75 h 416"/>
                <a:gd name="T14" fmla="*/ 435 w 903"/>
                <a:gd name="T15" fmla="*/ 71 h 416"/>
                <a:gd name="T16" fmla="*/ 448 w 903"/>
                <a:gd name="T17" fmla="*/ 69 h 416"/>
                <a:gd name="T18" fmla="*/ 455 w 903"/>
                <a:gd name="T19" fmla="*/ 69 h 416"/>
                <a:gd name="T20" fmla="*/ 469 w 903"/>
                <a:gd name="T21" fmla="*/ 71 h 416"/>
                <a:gd name="T22" fmla="*/ 484 w 903"/>
                <a:gd name="T23" fmla="*/ 75 h 416"/>
                <a:gd name="T24" fmla="*/ 499 w 903"/>
                <a:gd name="T25" fmla="*/ 84 h 416"/>
                <a:gd name="T26" fmla="*/ 510 w 903"/>
                <a:gd name="T27" fmla="*/ 99 h 416"/>
                <a:gd name="T28" fmla="*/ 511 w 903"/>
                <a:gd name="T29" fmla="*/ 122 h 416"/>
                <a:gd name="T30" fmla="*/ 500 w 903"/>
                <a:gd name="T31" fmla="*/ 154 h 416"/>
                <a:gd name="T32" fmla="*/ 475 w 903"/>
                <a:gd name="T33" fmla="*/ 197 h 416"/>
                <a:gd name="T34" fmla="*/ 525 w 903"/>
                <a:gd name="T35" fmla="*/ 267 h 416"/>
                <a:gd name="T36" fmla="*/ 611 w 903"/>
                <a:gd name="T37" fmla="*/ 1 h 416"/>
                <a:gd name="T38" fmla="*/ 628 w 903"/>
                <a:gd name="T39" fmla="*/ 10 h 416"/>
                <a:gd name="T40" fmla="*/ 657 w 903"/>
                <a:gd name="T41" fmla="*/ 27 h 416"/>
                <a:gd name="T42" fmla="*/ 699 w 903"/>
                <a:gd name="T43" fmla="*/ 48 h 416"/>
                <a:gd name="T44" fmla="*/ 755 w 903"/>
                <a:gd name="T45" fmla="*/ 72 h 416"/>
                <a:gd name="T46" fmla="*/ 814 w 903"/>
                <a:gd name="T47" fmla="*/ 97 h 416"/>
                <a:gd name="T48" fmla="*/ 856 w 903"/>
                <a:gd name="T49" fmla="*/ 128 h 416"/>
                <a:gd name="T50" fmla="*/ 882 w 903"/>
                <a:gd name="T51" fmla="*/ 171 h 416"/>
                <a:gd name="T52" fmla="*/ 895 w 903"/>
                <a:gd name="T53" fmla="*/ 225 h 416"/>
                <a:gd name="T54" fmla="*/ 901 w 903"/>
                <a:gd name="T55" fmla="*/ 291 h 416"/>
                <a:gd name="T56" fmla="*/ 903 w 903"/>
                <a:gd name="T57" fmla="*/ 371 h 416"/>
                <a:gd name="T58" fmla="*/ 0 w 903"/>
                <a:gd name="T59" fmla="*/ 416 h 416"/>
                <a:gd name="T60" fmla="*/ 1 w 903"/>
                <a:gd name="T61" fmla="*/ 329 h 416"/>
                <a:gd name="T62" fmla="*/ 5 w 903"/>
                <a:gd name="T63" fmla="*/ 256 h 416"/>
                <a:gd name="T64" fmla="*/ 14 w 903"/>
                <a:gd name="T65" fmla="*/ 197 h 416"/>
                <a:gd name="T66" fmla="*/ 33 w 903"/>
                <a:gd name="T67" fmla="*/ 149 h 416"/>
                <a:gd name="T68" fmla="*/ 66 w 903"/>
                <a:gd name="T69" fmla="*/ 111 h 416"/>
                <a:gd name="T70" fmla="*/ 117 w 903"/>
                <a:gd name="T71" fmla="*/ 84 h 416"/>
                <a:gd name="T72" fmla="*/ 177 w 903"/>
                <a:gd name="T73" fmla="*/ 60 h 416"/>
                <a:gd name="T74" fmla="*/ 227 w 903"/>
                <a:gd name="T75" fmla="*/ 37 h 416"/>
                <a:gd name="T76" fmla="*/ 263 w 903"/>
                <a:gd name="T77" fmla="*/ 18 h 416"/>
                <a:gd name="T78" fmla="*/ 286 w 903"/>
                <a:gd name="T79" fmla="*/ 5 h 416"/>
                <a:gd name="T80" fmla="*/ 293 w 903"/>
                <a:gd name="T81" fmla="*/ 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03" h="416">
                  <a:moveTo>
                    <a:pt x="293" y="0"/>
                  </a:moveTo>
                  <a:lnTo>
                    <a:pt x="379" y="267"/>
                  </a:lnTo>
                  <a:lnTo>
                    <a:pt x="390" y="304"/>
                  </a:lnTo>
                  <a:lnTo>
                    <a:pt x="429" y="197"/>
                  </a:lnTo>
                  <a:lnTo>
                    <a:pt x="414" y="174"/>
                  </a:lnTo>
                  <a:lnTo>
                    <a:pt x="402" y="154"/>
                  </a:lnTo>
                  <a:lnTo>
                    <a:pt x="396" y="136"/>
                  </a:lnTo>
                  <a:lnTo>
                    <a:pt x="392" y="122"/>
                  </a:lnTo>
                  <a:lnTo>
                    <a:pt x="392" y="109"/>
                  </a:lnTo>
                  <a:lnTo>
                    <a:pt x="394" y="99"/>
                  </a:lnTo>
                  <a:lnTo>
                    <a:pt x="398" y="91"/>
                  </a:lnTo>
                  <a:lnTo>
                    <a:pt x="405" y="84"/>
                  </a:lnTo>
                  <a:lnTo>
                    <a:pt x="412" y="79"/>
                  </a:lnTo>
                  <a:lnTo>
                    <a:pt x="419" y="75"/>
                  </a:lnTo>
                  <a:lnTo>
                    <a:pt x="427" y="72"/>
                  </a:lnTo>
                  <a:lnTo>
                    <a:pt x="435" y="71"/>
                  </a:lnTo>
                  <a:lnTo>
                    <a:pt x="442" y="70"/>
                  </a:lnTo>
                  <a:lnTo>
                    <a:pt x="448" y="69"/>
                  </a:lnTo>
                  <a:lnTo>
                    <a:pt x="452" y="69"/>
                  </a:lnTo>
                  <a:lnTo>
                    <a:pt x="455" y="69"/>
                  </a:lnTo>
                  <a:lnTo>
                    <a:pt x="462" y="70"/>
                  </a:lnTo>
                  <a:lnTo>
                    <a:pt x="469" y="71"/>
                  </a:lnTo>
                  <a:lnTo>
                    <a:pt x="476" y="72"/>
                  </a:lnTo>
                  <a:lnTo>
                    <a:pt x="484" y="75"/>
                  </a:lnTo>
                  <a:lnTo>
                    <a:pt x="492" y="79"/>
                  </a:lnTo>
                  <a:lnTo>
                    <a:pt x="499" y="84"/>
                  </a:lnTo>
                  <a:lnTo>
                    <a:pt x="504" y="91"/>
                  </a:lnTo>
                  <a:lnTo>
                    <a:pt x="510" y="99"/>
                  </a:lnTo>
                  <a:lnTo>
                    <a:pt x="512" y="109"/>
                  </a:lnTo>
                  <a:lnTo>
                    <a:pt x="511" y="122"/>
                  </a:lnTo>
                  <a:lnTo>
                    <a:pt x="507" y="136"/>
                  </a:lnTo>
                  <a:lnTo>
                    <a:pt x="500" y="154"/>
                  </a:lnTo>
                  <a:lnTo>
                    <a:pt x="490" y="174"/>
                  </a:lnTo>
                  <a:lnTo>
                    <a:pt x="475" y="197"/>
                  </a:lnTo>
                  <a:lnTo>
                    <a:pt x="513" y="304"/>
                  </a:lnTo>
                  <a:lnTo>
                    <a:pt x="525" y="267"/>
                  </a:lnTo>
                  <a:lnTo>
                    <a:pt x="609" y="0"/>
                  </a:lnTo>
                  <a:lnTo>
                    <a:pt x="611" y="1"/>
                  </a:lnTo>
                  <a:lnTo>
                    <a:pt x="618" y="5"/>
                  </a:lnTo>
                  <a:lnTo>
                    <a:pt x="628" y="10"/>
                  </a:lnTo>
                  <a:lnTo>
                    <a:pt x="641" y="18"/>
                  </a:lnTo>
                  <a:lnTo>
                    <a:pt x="657" y="27"/>
                  </a:lnTo>
                  <a:lnTo>
                    <a:pt x="677" y="37"/>
                  </a:lnTo>
                  <a:lnTo>
                    <a:pt x="699" y="48"/>
                  </a:lnTo>
                  <a:lnTo>
                    <a:pt x="726" y="60"/>
                  </a:lnTo>
                  <a:lnTo>
                    <a:pt x="755" y="72"/>
                  </a:lnTo>
                  <a:lnTo>
                    <a:pt x="787" y="84"/>
                  </a:lnTo>
                  <a:lnTo>
                    <a:pt x="814" y="97"/>
                  </a:lnTo>
                  <a:lnTo>
                    <a:pt x="838" y="111"/>
                  </a:lnTo>
                  <a:lnTo>
                    <a:pt x="856" y="128"/>
                  </a:lnTo>
                  <a:lnTo>
                    <a:pt x="871" y="149"/>
                  </a:lnTo>
                  <a:lnTo>
                    <a:pt x="882" y="171"/>
                  </a:lnTo>
                  <a:lnTo>
                    <a:pt x="890" y="197"/>
                  </a:lnTo>
                  <a:lnTo>
                    <a:pt x="895" y="225"/>
                  </a:lnTo>
                  <a:lnTo>
                    <a:pt x="899" y="256"/>
                  </a:lnTo>
                  <a:lnTo>
                    <a:pt x="901" y="291"/>
                  </a:lnTo>
                  <a:lnTo>
                    <a:pt x="902" y="329"/>
                  </a:lnTo>
                  <a:lnTo>
                    <a:pt x="903" y="371"/>
                  </a:lnTo>
                  <a:lnTo>
                    <a:pt x="903" y="416"/>
                  </a:lnTo>
                  <a:lnTo>
                    <a:pt x="0" y="416"/>
                  </a:lnTo>
                  <a:lnTo>
                    <a:pt x="1" y="371"/>
                  </a:lnTo>
                  <a:lnTo>
                    <a:pt x="1" y="329"/>
                  </a:lnTo>
                  <a:lnTo>
                    <a:pt x="3" y="291"/>
                  </a:lnTo>
                  <a:lnTo>
                    <a:pt x="5" y="256"/>
                  </a:lnTo>
                  <a:lnTo>
                    <a:pt x="8" y="225"/>
                  </a:lnTo>
                  <a:lnTo>
                    <a:pt x="14" y="197"/>
                  </a:lnTo>
                  <a:lnTo>
                    <a:pt x="22" y="171"/>
                  </a:lnTo>
                  <a:lnTo>
                    <a:pt x="33" y="149"/>
                  </a:lnTo>
                  <a:lnTo>
                    <a:pt x="47" y="128"/>
                  </a:lnTo>
                  <a:lnTo>
                    <a:pt x="66" y="111"/>
                  </a:lnTo>
                  <a:lnTo>
                    <a:pt x="88" y="97"/>
                  </a:lnTo>
                  <a:lnTo>
                    <a:pt x="117" y="84"/>
                  </a:lnTo>
                  <a:lnTo>
                    <a:pt x="148" y="72"/>
                  </a:lnTo>
                  <a:lnTo>
                    <a:pt x="177" y="60"/>
                  </a:lnTo>
                  <a:lnTo>
                    <a:pt x="204" y="48"/>
                  </a:lnTo>
                  <a:lnTo>
                    <a:pt x="227" y="37"/>
                  </a:lnTo>
                  <a:lnTo>
                    <a:pt x="247" y="27"/>
                  </a:lnTo>
                  <a:lnTo>
                    <a:pt x="263" y="18"/>
                  </a:lnTo>
                  <a:lnTo>
                    <a:pt x="276" y="10"/>
                  </a:lnTo>
                  <a:lnTo>
                    <a:pt x="286" y="5"/>
                  </a:lnTo>
                  <a:lnTo>
                    <a:pt x="291" y="1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2" name="Freeform 950"/>
            <p:cNvSpPr>
              <a:spLocks/>
            </p:cNvSpPr>
            <p:nvPr/>
          </p:nvSpPr>
          <p:spPr bwMode="auto">
            <a:xfrm>
              <a:off x="2681288" y="3721100"/>
              <a:ext cx="44450" cy="60325"/>
            </a:xfrm>
            <a:custGeom>
              <a:avLst/>
              <a:gdLst>
                <a:gd name="T0" fmla="*/ 276 w 473"/>
                <a:gd name="T1" fmla="*/ 3 h 631"/>
                <a:gd name="T2" fmla="*/ 319 w 473"/>
                <a:gd name="T3" fmla="*/ 16 h 631"/>
                <a:gd name="T4" fmla="*/ 355 w 473"/>
                <a:gd name="T5" fmla="*/ 36 h 631"/>
                <a:gd name="T6" fmla="*/ 379 w 473"/>
                <a:gd name="T7" fmla="*/ 59 h 631"/>
                <a:gd name="T8" fmla="*/ 391 w 473"/>
                <a:gd name="T9" fmla="*/ 74 h 631"/>
                <a:gd name="T10" fmla="*/ 393 w 473"/>
                <a:gd name="T11" fmla="*/ 76 h 631"/>
                <a:gd name="T12" fmla="*/ 401 w 473"/>
                <a:gd name="T13" fmla="*/ 78 h 631"/>
                <a:gd name="T14" fmla="*/ 413 w 473"/>
                <a:gd name="T15" fmla="*/ 84 h 631"/>
                <a:gd name="T16" fmla="*/ 428 w 473"/>
                <a:gd name="T17" fmla="*/ 95 h 631"/>
                <a:gd name="T18" fmla="*/ 442 w 473"/>
                <a:gd name="T19" fmla="*/ 115 h 631"/>
                <a:gd name="T20" fmla="*/ 454 w 473"/>
                <a:gd name="T21" fmla="*/ 143 h 631"/>
                <a:gd name="T22" fmla="*/ 460 w 473"/>
                <a:gd name="T23" fmla="*/ 184 h 631"/>
                <a:gd name="T24" fmla="*/ 458 w 473"/>
                <a:gd name="T25" fmla="*/ 238 h 631"/>
                <a:gd name="T26" fmla="*/ 451 w 473"/>
                <a:gd name="T27" fmla="*/ 285 h 631"/>
                <a:gd name="T28" fmla="*/ 452 w 473"/>
                <a:gd name="T29" fmla="*/ 300 h 631"/>
                <a:gd name="T30" fmla="*/ 464 w 473"/>
                <a:gd name="T31" fmla="*/ 305 h 631"/>
                <a:gd name="T32" fmla="*/ 472 w 473"/>
                <a:gd name="T33" fmla="*/ 318 h 631"/>
                <a:gd name="T34" fmla="*/ 473 w 473"/>
                <a:gd name="T35" fmla="*/ 343 h 631"/>
                <a:gd name="T36" fmla="*/ 466 w 473"/>
                <a:gd name="T37" fmla="*/ 383 h 631"/>
                <a:gd name="T38" fmla="*/ 451 w 473"/>
                <a:gd name="T39" fmla="*/ 424 h 631"/>
                <a:gd name="T40" fmla="*/ 438 w 473"/>
                <a:gd name="T41" fmla="*/ 445 h 631"/>
                <a:gd name="T42" fmla="*/ 427 w 473"/>
                <a:gd name="T43" fmla="*/ 451 h 631"/>
                <a:gd name="T44" fmla="*/ 412 w 473"/>
                <a:gd name="T45" fmla="*/ 500 h 631"/>
                <a:gd name="T46" fmla="*/ 382 w 473"/>
                <a:gd name="T47" fmla="*/ 550 h 631"/>
                <a:gd name="T48" fmla="*/ 341 w 473"/>
                <a:gd name="T49" fmla="*/ 592 h 631"/>
                <a:gd name="T50" fmla="*/ 287 w 473"/>
                <a:gd name="T51" fmla="*/ 622 h 631"/>
                <a:gd name="T52" fmla="*/ 236 w 473"/>
                <a:gd name="T53" fmla="*/ 631 h 631"/>
                <a:gd name="T54" fmla="*/ 185 w 473"/>
                <a:gd name="T55" fmla="*/ 622 h 631"/>
                <a:gd name="T56" fmla="*/ 131 w 473"/>
                <a:gd name="T57" fmla="*/ 592 h 631"/>
                <a:gd name="T58" fmla="*/ 90 w 473"/>
                <a:gd name="T59" fmla="*/ 550 h 631"/>
                <a:gd name="T60" fmla="*/ 61 w 473"/>
                <a:gd name="T61" fmla="*/ 500 h 631"/>
                <a:gd name="T62" fmla="*/ 46 w 473"/>
                <a:gd name="T63" fmla="*/ 451 h 631"/>
                <a:gd name="T64" fmla="*/ 35 w 473"/>
                <a:gd name="T65" fmla="*/ 444 h 631"/>
                <a:gd name="T66" fmla="*/ 22 w 473"/>
                <a:gd name="T67" fmla="*/ 423 h 631"/>
                <a:gd name="T68" fmla="*/ 8 w 473"/>
                <a:gd name="T69" fmla="*/ 382 h 631"/>
                <a:gd name="T70" fmla="*/ 0 w 473"/>
                <a:gd name="T71" fmla="*/ 342 h 631"/>
                <a:gd name="T72" fmla="*/ 2 w 473"/>
                <a:gd name="T73" fmla="*/ 317 h 631"/>
                <a:gd name="T74" fmla="*/ 10 w 473"/>
                <a:gd name="T75" fmla="*/ 304 h 631"/>
                <a:gd name="T76" fmla="*/ 21 w 473"/>
                <a:gd name="T77" fmla="*/ 300 h 631"/>
                <a:gd name="T78" fmla="*/ 19 w 473"/>
                <a:gd name="T79" fmla="*/ 270 h 631"/>
                <a:gd name="T80" fmla="*/ 14 w 473"/>
                <a:gd name="T81" fmla="*/ 206 h 631"/>
                <a:gd name="T82" fmla="*/ 28 w 473"/>
                <a:gd name="T83" fmla="*/ 147 h 631"/>
                <a:gd name="T84" fmla="*/ 57 w 473"/>
                <a:gd name="T85" fmla="*/ 97 h 631"/>
                <a:gd name="T86" fmla="*/ 92 w 473"/>
                <a:gd name="T87" fmla="*/ 61 h 631"/>
                <a:gd name="T88" fmla="*/ 127 w 473"/>
                <a:gd name="T89" fmla="*/ 35 h 631"/>
                <a:gd name="T90" fmla="*/ 176 w 473"/>
                <a:gd name="T91" fmla="*/ 9 h 631"/>
                <a:gd name="T92" fmla="*/ 222 w 473"/>
                <a:gd name="T93" fmla="*/ 0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73" h="631">
                  <a:moveTo>
                    <a:pt x="250" y="0"/>
                  </a:moveTo>
                  <a:lnTo>
                    <a:pt x="276" y="3"/>
                  </a:lnTo>
                  <a:lnTo>
                    <a:pt x="299" y="8"/>
                  </a:lnTo>
                  <a:lnTo>
                    <a:pt x="319" y="16"/>
                  </a:lnTo>
                  <a:lnTo>
                    <a:pt x="337" y="25"/>
                  </a:lnTo>
                  <a:lnTo>
                    <a:pt x="355" y="36"/>
                  </a:lnTo>
                  <a:lnTo>
                    <a:pt x="369" y="48"/>
                  </a:lnTo>
                  <a:lnTo>
                    <a:pt x="379" y="59"/>
                  </a:lnTo>
                  <a:lnTo>
                    <a:pt x="386" y="68"/>
                  </a:lnTo>
                  <a:lnTo>
                    <a:pt x="391" y="74"/>
                  </a:lnTo>
                  <a:lnTo>
                    <a:pt x="392" y="76"/>
                  </a:lnTo>
                  <a:lnTo>
                    <a:pt x="393" y="76"/>
                  </a:lnTo>
                  <a:lnTo>
                    <a:pt x="396" y="77"/>
                  </a:lnTo>
                  <a:lnTo>
                    <a:pt x="401" y="78"/>
                  </a:lnTo>
                  <a:lnTo>
                    <a:pt x="407" y="80"/>
                  </a:lnTo>
                  <a:lnTo>
                    <a:pt x="413" y="84"/>
                  </a:lnTo>
                  <a:lnTo>
                    <a:pt x="420" y="88"/>
                  </a:lnTo>
                  <a:lnTo>
                    <a:pt x="428" y="95"/>
                  </a:lnTo>
                  <a:lnTo>
                    <a:pt x="435" y="104"/>
                  </a:lnTo>
                  <a:lnTo>
                    <a:pt x="442" y="115"/>
                  </a:lnTo>
                  <a:lnTo>
                    <a:pt x="448" y="128"/>
                  </a:lnTo>
                  <a:lnTo>
                    <a:pt x="454" y="143"/>
                  </a:lnTo>
                  <a:lnTo>
                    <a:pt x="458" y="162"/>
                  </a:lnTo>
                  <a:lnTo>
                    <a:pt x="460" y="184"/>
                  </a:lnTo>
                  <a:lnTo>
                    <a:pt x="460" y="209"/>
                  </a:lnTo>
                  <a:lnTo>
                    <a:pt x="458" y="238"/>
                  </a:lnTo>
                  <a:lnTo>
                    <a:pt x="454" y="271"/>
                  </a:lnTo>
                  <a:lnTo>
                    <a:pt x="451" y="285"/>
                  </a:lnTo>
                  <a:lnTo>
                    <a:pt x="446" y="300"/>
                  </a:lnTo>
                  <a:lnTo>
                    <a:pt x="452" y="300"/>
                  </a:lnTo>
                  <a:lnTo>
                    <a:pt x="458" y="302"/>
                  </a:lnTo>
                  <a:lnTo>
                    <a:pt x="464" y="305"/>
                  </a:lnTo>
                  <a:lnTo>
                    <a:pt x="468" y="310"/>
                  </a:lnTo>
                  <a:lnTo>
                    <a:pt x="472" y="318"/>
                  </a:lnTo>
                  <a:lnTo>
                    <a:pt x="473" y="329"/>
                  </a:lnTo>
                  <a:lnTo>
                    <a:pt x="473" y="343"/>
                  </a:lnTo>
                  <a:lnTo>
                    <a:pt x="471" y="361"/>
                  </a:lnTo>
                  <a:lnTo>
                    <a:pt x="466" y="383"/>
                  </a:lnTo>
                  <a:lnTo>
                    <a:pt x="458" y="406"/>
                  </a:lnTo>
                  <a:lnTo>
                    <a:pt x="451" y="424"/>
                  </a:lnTo>
                  <a:lnTo>
                    <a:pt x="445" y="437"/>
                  </a:lnTo>
                  <a:lnTo>
                    <a:pt x="438" y="445"/>
                  </a:lnTo>
                  <a:lnTo>
                    <a:pt x="432" y="450"/>
                  </a:lnTo>
                  <a:lnTo>
                    <a:pt x="427" y="451"/>
                  </a:lnTo>
                  <a:lnTo>
                    <a:pt x="421" y="475"/>
                  </a:lnTo>
                  <a:lnTo>
                    <a:pt x="412" y="500"/>
                  </a:lnTo>
                  <a:lnTo>
                    <a:pt x="399" y="525"/>
                  </a:lnTo>
                  <a:lnTo>
                    <a:pt x="382" y="550"/>
                  </a:lnTo>
                  <a:lnTo>
                    <a:pt x="363" y="572"/>
                  </a:lnTo>
                  <a:lnTo>
                    <a:pt x="341" y="592"/>
                  </a:lnTo>
                  <a:lnTo>
                    <a:pt x="316" y="609"/>
                  </a:lnTo>
                  <a:lnTo>
                    <a:pt x="287" y="622"/>
                  </a:lnTo>
                  <a:lnTo>
                    <a:pt x="262" y="629"/>
                  </a:lnTo>
                  <a:lnTo>
                    <a:pt x="236" y="631"/>
                  </a:lnTo>
                  <a:lnTo>
                    <a:pt x="211" y="629"/>
                  </a:lnTo>
                  <a:lnTo>
                    <a:pt x="185" y="622"/>
                  </a:lnTo>
                  <a:lnTo>
                    <a:pt x="157" y="609"/>
                  </a:lnTo>
                  <a:lnTo>
                    <a:pt x="131" y="592"/>
                  </a:lnTo>
                  <a:lnTo>
                    <a:pt x="109" y="572"/>
                  </a:lnTo>
                  <a:lnTo>
                    <a:pt x="90" y="550"/>
                  </a:lnTo>
                  <a:lnTo>
                    <a:pt x="73" y="525"/>
                  </a:lnTo>
                  <a:lnTo>
                    <a:pt x="61" y="500"/>
                  </a:lnTo>
                  <a:lnTo>
                    <a:pt x="52" y="475"/>
                  </a:lnTo>
                  <a:lnTo>
                    <a:pt x="46" y="451"/>
                  </a:lnTo>
                  <a:lnTo>
                    <a:pt x="41" y="449"/>
                  </a:lnTo>
                  <a:lnTo>
                    <a:pt x="35" y="444"/>
                  </a:lnTo>
                  <a:lnTo>
                    <a:pt x="28" y="436"/>
                  </a:lnTo>
                  <a:lnTo>
                    <a:pt x="22" y="423"/>
                  </a:lnTo>
                  <a:lnTo>
                    <a:pt x="15" y="405"/>
                  </a:lnTo>
                  <a:lnTo>
                    <a:pt x="8" y="382"/>
                  </a:lnTo>
                  <a:lnTo>
                    <a:pt x="3" y="360"/>
                  </a:lnTo>
                  <a:lnTo>
                    <a:pt x="0" y="342"/>
                  </a:lnTo>
                  <a:lnTo>
                    <a:pt x="0" y="328"/>
                  </a:lnTo>
                  <a:lnTo>
                    <a:pt x="2" y="317"/>
                  </a:lnTo>
                  <a:lnTo>
                    <a:pt x="5" y="309"/>
                  </a:lnTo>
                  <a:lnTo>
                    <a:pt x="10" y="304"/>
                  </a:lnTo>
                  <a:lnTo>
                    <a:pt x="15" y="301"/>
                  </a:lnTo>
                  <a:lnTo>
                    <a:pt x="21" y="300"/>
                  </a:lnTo>
                  <a:lnTo>
                    <a:pt x="28" y="300"/>
                  </a:lnTo>
                  <a:lnTo>
                    <a:pt x="19" y="270"/>
                  </a:lnTo>
                  <a:lnTo>
                    <a:pt x="15" y="237"/>
                  </a:lnTo>
                  <a:lnTo>
                    <a:pt x="14" y="206"/>
                  </a:lnTo>
                  <a:lnTo>
                    <a:pt x="19" y="175"/>
                  </a:lnTo>
                  <a:lnTo>
                    <a:pt x="28" y="147"/>
                  </a:lnTo>
                  <a:lnTo>
                    <a:pt x="41" y="121"/>
                  </a:lnTo>
                  <a:lnTo>
                    <a:pt x="57" y="97"/>
                  </a:lnTo>
                  <a:lnTo>
                    <a:pt x="75" y="77"/>
                  </a:lnTo>
                  <a:lnTo>
                    <a:pt x="92" y="61"/>
                  </a:lnTo>
                  <a:lnTo>
                    <a:pt x="108" y="47"/>
                  </a:lnTo>
                  <a:lnTo>
                    <a:pt x="127" y="35"/>
                  </a:lnTo>
                  <a:lnTo>
                    <a:pt x="150" y="20"/>
                  </a:lnTo>
                  <a:lnTo>
                    <a:pt x="176" y="9"/>
                  </a:lnTo>
                  <a:lnTo>
                    <a:pt x="199" y="3"/>
                  </a:lnTo>
                  <a:lnTo>
                    <a:pt x="222" y="0"/>
                  </a:lnTo>
                  <a:lnTo>
                    <a:pt x="2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3" name="Freeform 951"/>
            <p:cNvSpPr>
              <a:spLocks noEditPoints="1"/>
            </p:cNvSpPr>
            <p:nvPr/>
          </p:nvSpPr>
          <p:spPr bwMode="auto">
            <a:xfrm>
              <a:off x="2652713" y="3862388"/>
              <a:ext cx="100013" cy="98425"/>
            </a:xfrm>
            <a:custGeom>
              <a:avLst/>
              <a:gdLst>
                <a:gd name="T0" fmla="*/ 727 w 1065"/>
                <a:gd name="T1" fmla="*/ 833 h 1059"/>
                <a:gd name="T2" fmla="*/ 765 w 1065"/>
                <a:gd name="T3" fmla="*/ 850 h 1059"/>
                <a:gd name="T4" fmla="*/ 879 w 1065"/>
                <a:gd name="T5" fmla="*/ 721 h 1059"/>
                <a:gd name="T6" fmla="*/ 592 w 1065"/>
                <a:gd name="T7" fmla="*/ 887 h 1059"/>
                <a:gd name="T8" fmla="*/ 673 w 1065"/>
                <a:gd name="T9" fmla="*/ 762 h 1059"/>
                <a:gd name="T10" fmla="*/ 392 w 1065"/>
                <a:gd name="T11" fmla="*/ 762 h 1059"/>
                <a:gd name="T12" fmla="*/ 472 w 1065"/>
                <a:gd name="T13" fmla="*/ 886 h 1059"/>
                <a:gd name="T14" fmla="*/ 186 w 1065"/>
                <a:gd name="T15" fmla="*/ 721 h 1059"/>
                <a:gd name="T16" fmla="*/ 300 w 1065"/>
                <a:gd name="T17" fmla="*/ 850 h 1059"/>
                <a:gd name="T18" fmla="*/ 337 w 1065"/>
                <a:gd name="T19" fmla="*/ 833 h 1059"/>
                <a:gd name="T20" fmla="*/ 186 w 1065"/>
                <a:gd name="T21" fmla="*/ 721 h 1059"/>
                <a:gd name="T22" fmla="*/ 718 w 1065"/>
                <a:gd name="T23" fmla="*/ 607 h 1059"/>
                <a:gd name="T24" fmla="*/ 718 w 1065"/>
                <a:gd name="T25" fmla="*/ 453 h 1059"/>
                <a:gd name="T26" fmla="*/ 799 w 1065"/>
                <a:gd name="T27" fmla="*/ 453 h 1059"/>
                <a:gd name="T28" fmla="*/ 799 w 1065"/>
                <a:gd name="T29" fmla="*/ 606 h 1059"/>
                <a:gd name="T30" fmla="*/ 927 w 1065"/>
                <a:gd name="T31" fmla="*/ 567 h 1059"/>
                <a:gd name="T32" fmla="*/ 913 w 1065"/>
                <a:gd name="T33" fmla="*/ 418 h 1059"/>
                <a:gd name="T34" fmla="*/ 343 w 1065"/>
                <a:gd name="T35" fmla="*/ 490 h 1059"/>
                <a:gd name="T36" fmla="*/ 352 w 1065"/>
                <a:gd name="T37" fmla="*/ 642 h 1059"/>
                <a:gd name="T38" fmla="*/ 152 w 1065"/>
                <a:gd name="T39" fmla="*/ 418 h 1059"/>
                <a:gd name="T40" fmla="*/ 137 w 1065"/>
                <a:gd name="T41" fmla="*/ 567 h 1059"/>
                <a:gd name="T42" fmla="*/ 266 w 1065"/>
                <a:gd name="T43" fmla="*/ 606 h 1059"/>
                <a:gd name="T44" fmla="*/ 266 w 1065"/>
                <a:gd name="T45" fmla="*/ 453 h 1059"/>
                <a:gd name="T46" fmla="*/ 709 w 1065"/>
                <a:gd name="T47" fmla="*/ 196 h 1059"/>
                <a:gd name="T48" fmla="*/ 774 w 1065"/>
                <a:gd name="T49" fmla="*/ 338 h 1059"/>
                <a:gd name="T50" fmla="*/ 799 w 1065"/>
                <a:gd name="T51" fmla="*/ 238 h 1059"/>
                <a:gd name="T52" fmla="*/ 375 w 1065"/>
                <a:gd name="T53" fmla="*/ 167 h 1059"/>
                <a:gd name="T54" fmla="*/ 235 w 1065"/>
                <a:gd name="T55" fmla="*/ 268 h 1059"/>
                <a:gd name="T56" fmla="*/ 304 w 1065"/>
                <a:gd name="T57" fmla="*/ 298 h 1059"/>
                <a:gd name="T58" fmla="*/ 375 w 1065"/>
                <a:gd name="T59" fmla="*/ 167 h 1059"/>
                <a:gd name="T60" fmla="*/ 673 w 1065"/>
                <a:gd name="T61" fmla="*/ 297 h 1059"/>
                <a:gd name="T62" fmla="*/ 592 w 1065"/>
                <a:gd name="T63" fmla="*/ 174 h 1059"/>
                <a:gd name="T64" fmla="*/ 451 w 1065"/>
                <a:gd name="T65" fmla="*/ 198 h 1059"/>
                <a:gd name="T66" fmla="*/ 373 w 1065"/>
                <a:gd name="T67" fmla="*/ 338 h 1059"/>
                <a:gd name="T68" fmla="*/ 591 w 1065"/>
                <a:gd name="T69" fmla="*/ 3 h 1059"/>
                <a:gd name="T70" fmla="*/ 801 w 1065"/>
                <a:gd name="T71" fmla="*/ 72 h 1059"/>
                <a:gd name="T72" fmla="*/ 962 w 1065"/>
                <a:gd name="T73" fmla="*/ 217 h 1059"/>
                <a:gd name="T74" fmla="*/ 1053 w 1065"/>
                <a:gd name="T75" fmla="*/ 416 h 1059"/>
                <a:gd name="T76" fmla="*/ 1053 w 1065"/>
                <a:gd name="T77" fmla="*/ 643 h 1059"/>
                <a:gd name="T78" fmla="*/ 962 w 1065"/>
                <a:gd name="T79" fmla="*/ 842 h 1059"/>
                <a:gd name="T80" fmla="*/ 801 w 1065"/>
                <a:gd name="T81" fmla="*/ 986 h 1059"/>
                <a:gd name="T82" fmla="*/ 591 w 1065"/>
                <a:gd name="T83" fmla="*/ 1056 h 1059"/>
                <a:gd name="T84" fmla="*/ 364 w 1065"/>
                <a:gd name="T85" fmla="*/ 1033 h 1059"/>
                <a:gd name="T86" fmla="*/ 176 w 1065"/>
                <a:gd name="T87" fmla="*/ 922 h 1059"/>
                <a:gd name="T88" fmla="*/ 47 w 1065"/>
                <a:gd name="T89" fmla="*/ 748 h 1059"/>
                <a:gd name="T90" fmla="*/ 0 w 1065"/>
                <a:gd name="T91" fmla="*/ 529 h 1059"/>
                <a:gd name="T92" fmla="*/ 47 w 1065"/>
                <a:gd name="T93" fmla="*/ 311 h 1059"/>
                <a:gd name="T94" fmla="*/ 176 w 1065"/>
                <a:gd name="T95" fmla="*/ 137 h 1059"/>
                <a:gd name="T96" fmla="*/ 364 w 1065"/>
                <a:gd name="T97" fmla="*/ 27 h 10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65" h="1059">
                  <a:moveTo>
                    <a:pt x="774" y="721"/>
                  </a:moveTo>
                  <a:lnTo>
                    <a:pt x="760" y="761"/>
                  </a:lnTo>
                  <a:lnTo>
                    <a:pt x="744" y="799"/>
                  </a:lnTo>
                  <a:lnTo>
                    <a:pt x="727" y="833"/>
                  </a:lnTo>
                  <a:lnTo>
                    <a:pt x="709" y="864"/>
                  </a:lnTo>
                  <a:lnTo>
                    <a:pt x="689" y="893"/>
                  </a:lnTo>
                  <a:lnTo>
                    <a:pt x="728" y="873"/>
                  </a:lnTo>
                  <a:lnTo>
                    <a:pt x="765" y="850"/>
                  </a:lnTo>
                  <a:lnTo>
                    <a:pt x="799" y="822"/>
                  </a:lnTo>
                  <a:lnTo>
                    <a:pt x="829" y="791"/>
                  </a:lnTo>
                  <a:lnTo>
                    <a:pt x="856" y="757"/>
                  </a:lnTo>
                  <a:lnTo>
                    <a:pt x="879" y="721"/>
                  </a:lnTo>
                  <a:lnTo>
                    <a:pt x="774" y="721"/>
                  </a:lnTo>
                  <a:close/>
                  <a:moveTo>
                    <a:pt x="571" y="721"/>
                  </a:moveTo>
                  <a:lnTo>
                    <a:pt x="571" y="908"/>
                  </a:lnTo>
                  <a:lnTo>
                    <a:pt x="592" y="887"/>
                  </a:lnTo>
                  <a:lnTo>
                    <a:pt x="613" y="862"/>
                  </a:lnTo>
                  <a:lnTo>
                    <a:pt x="634" y="833"/>
                  </a:lnTo>
                  <a:lnTo>
                    <a:pt x="654" y="800"/>
                  </a:lnTo>
                  <a:lnTo>
                    <a:pt x="673" y="762"/>
                  </a:lnTo>
                  <a:lnTo>
                    <a:pt x="690" y="721"/>
                  </a:lnTo>
                  <a:lnTo>
                    <a:pt x="571" y="721"/>
                  </a:lnTo>
                  <a:close/>
                  <a:moveTo>
                    <a:pt x="374" y="721"/>
                  </a:moveTo>
                  <a:lnTo>
                    <a:pt x="392" y="762"/>
                  </a:lnTo>
                  <a:lnTo>
                    <a:pt x="410" y="800"/>
                  </a:lnTo>
                  <a:lnTo>
                    <a:pt x="431" y="833"/>
                  </a:lnTo>
                  <a:lnTo>
                    <a:pt x="451" y="861"/>
                  </a:lnTo>
                  <a:lnTo>
                    <a:pt x="472" y="886"/>
                  </a:lnTo>
                  <a:lnTo>
                    <a:pt x="493" y="907"/>
                  </a:lnTo>
                  <a:lnTo>
                    <a:pt x="493" y="721"/>
                  </a:lnTo>
                  <a:lnTo>
                    <a:pt x="374" y="721"/>
                  </a:lnTo>
                  <a:close/>
                  <a:moveTo>
                    <a:pt x="186" y="721"/>
                  </a:moveTo>
                  <a:lnTo>
                    <a:pt x="208" y="757"/>
                  </a:lnTo>
                  <a:lnTo>
                    <a:pt x="235" y="791"/>
                  </a:lnTo>
                  <a:lnTo>
                    <a:pt x="265" y="822"/>
                  </a:lnTo>
                  <a:lnTo>
                    <a:pt x="300" y="850"/>
                  </a:lnTo>
                  <a:lnTo>
                    <a:pt x="336" y="873"/>
                  </a:lnTo>
                  <a:lnTo>
                    <a:pt x="375" y="893"/>
                  </a:lnTo>
                  <a:lnTo>
                    <a:pt x="356" y="864"/>
                  </a:lnTo>
                  <a:lnTo>
                    <a:pt x="337" y="833"/>
                  </a:lnTo>
                  <a:lnTo>
                    <a:pt x="320" y="799"/>
                  </a:lnTo>
                  <a:lnTo>
                    <a:pt x="304" y="761"/>
                  </a:lnTo>
                  <a:lnTo>
                    <a:pt x="290" y="721"/>
                  </a:lnTo>
                  <a:lnTo>
                    <a:pt x="186" y="721"/>
                  </a:lnTo>
                  <a:close/>
                  <a:moveTo>
                    <a:pt x="571" y="418"/>
                  </a:moveTo>
                  <a:lnTo>
                    <a:pt x="571" y="642"/>
                  </a:lnTo>
                  <a:lnTo>
                    <a:pt x="712" y="642"/>
                  </a:lnTo>
                  <a:lnTo>
                    <a:pt x="718" y="607"/>
                  </a:lnTo>
                  <a:lnTo>
                    <a:pt x="721" y="569"/>
                  </a:lnTo>
                  <a:lnTo>
                    <a:pt x="723" y="530"/>
                  </a:lnTo>
                  <a:lnTo>
                    <a:pt x="721" y="491"/>
                  </a:lnTo>
                  <a:lnTo>
                    <a:pt x="718" y="453"/>
                  </a:lnTo>
                  <a:lnTo>
                    <a:pt x="712" y="418"/>
                  </a:lnTo>
                  <a:lnTo>
                    <a:pt x="571" y="418"/>
                  </a:lnTo>
                  <a:close/>
                  <a:moveTo>
                    <a:pt x="792" y="418"/>
                  </a:moveTo>
                  <a:lnTo>
                    <a:pt x="799" y="453"/>
                  </a:lnTo>
                  <a:lnTo>
                    <a:pt x="802" y="490"/>
                  </a:lnTo>
                  <a:lnTo>
                    <a:pt x="803" y="529"/>
                  </a:lnTo>
                  <a:lnTo>
                    <a:pt x="802" y="568"/>
                  </a:lnTo>
                  <a:lnTo>
                    <a:pt x="799" y="606"/>
                  </a:lnTo>
                  <a:lnTo>
                    <a:pt x="792" y="642"/>
                  </a:lnTo>
                  <a:lnTo>
                    <a:pt x="913" y="642"/>
                  </a:lnTo>
                  <a:lnTo>
                    <a:pt x="921" y="606"/>
                  </a:lnTo>
                  <a:lnTo>
                    <a:pt x="927" y="567"/>
                  </a:lnTo>
                  <a:lnTo>
                    <a:pt x="929" y="529"/>
                  </a:lnTo>
                  <a:lnTo>
                    <a:pt x="927" y="491"/>
                  </a:lnTo>
                  <a:lnTo>
                    <a:pt x="922" y="454"/>
                  </a:lnTo>
                  <a:lnTo>
                    <a:pt x="913" y="418"/>
                  </a:lnTo>
                  <a:lnTo>
                    <a:pt x="792" y="418"/>
                  </a:lnTo>
                  <a:close/>
                  <a:moveTo>
                    <a:pt x="352" y="418"/>
                  </a:moveTo>
                  <a:lnTo>
                    <a:pt x="347" y="453"/>
                  </a:lnTo>
                  <a:lnTo>
                    <a:pt x="343" y="490"/>
                  </a:lnTo>
                  <a:lnTo>
                    <a:pt x="342" y="529"/>
                  </a:lnTo>
                  <a:lnTo>
                    <a:pt x="343" y="568"/>
                  </a:lnTo>
                  <a:lnTo>
                    <a:pt x="347" y="606"/>
                  </a:lnTo>
                  <a:lnTo>
                    <a:pt x="352" y="642"/>
                  </a:lnTo>
                  <a:lnTo>
                    <a:pt x="494" y="642"/>
                  </a:lnTo>
                  <a:lnTo>
                    <a:pt x="494" y="418"/>
                  </a:lnTo>
                  <a:lnTo>
                    <a:pt x="352" y="418"/>
                  </a:lnTo>
                  <a:close/>
                  <a:moveTo>
                    <a:pt x="152" y="418"/>
                  </a:moveTo>
                  <a:lnTo>
                    <a:pt x="143" y="454"/>
                  </a:lnTo>
                  <a:lnTo>
                    <a:pt x="137" y="491"/>
                  </a:lnTo>
                  <a:lnTo>
                    <a:pt x="136" y="529"/>
                  </a:lnTo>
                  <a:lnTo>
                    <a:pt x="137" y="567"/>
                  </a:lnTo>
                  <a:lnTo>
                    <a:pt x="143" y="606"/>
                  </a:lnTo>
                  <a:lnTo>
                    <a:pt x="152" y="642"/>
                  </a:lnTo>
                  <a:lnTo>
                    <a:pt x="271" y="642"/>
                  </a:lnTo>
                  <a:lnTo>
                    <a:pt x="266" y="606"/>
                  </a:lnTo>
                  <a:lnTo>
                    <a:pt x="263" y="568"/>
                  </a:lnTo>
                  <a:lnTo>
                    <a:pt x="261" y="529"/>
                  </a:lnTo>
                  <a:lnTo>
                    <a:pt x="263" y="490"/>
                  </a:lnTo>
                  <a:lnTo>
                    <a:pt x="266" y="453"/>
                  </a:lnTo>
                  <a:lnTo>
                    <a:pt x="271" y="418"/>
                  </a:lnTo>
                  <a:lnTo>
                    <a:pt x="152" y="418"/>
                  </a:lnTo>
                  <a:close/>
                  <a:moveTo>
                    <a:pt x="689" y="167"/>
                  </a:moveTo>
                  <a:lnTo>
                    <a:pt x="709" y="196"/>
                  </a:lnTo>
                  <a:lnTo>
                    <a:pt x="727" y="227"/>
                  </a:lnTo>
                  <a:lnTo>
                    <a:pt x="744" y="261"/>
                  </a:lnTo>
                  <a:lnTo>
                    <a:pt x="760" y="298"/>
                  </a:lnTo>
                  <a:lnTo>
                    <a:pt x="774" y="338"/>
                  </a:lnTo>
                  <a:lnTo>
                    <a:pt x="879" y="338"/>
                  </a:lnTo>
                  <a:lnTo>
                    <a:pt x="856" y="302"/>
                  </a:lnTo>
                  <a:lnTo>
                    <a:pt x="829" y="268"/>
                  </a:lnTo>
                  <a:lnTo>
                    <a:pt x="799" y="238"/>
                  </a:lnTo>
                  <a:lnTo>
                    <a:pt x="765" y="210"/>
                  </a:lnTo>
                  <a:lnTo>
                    <a:pt x="728" y="187"/>
                  </a:lnTo>
                  <a:lnTo>
                    <a:pt x="689" y="167"/>
                  </a:lnTo>
                  <a:close/>
                  <a:moveTo>
                    <a:pt x="375" y="167"/>
                  </a:moveTo>
                  <a:lnTo>
                    <a:pt x="336" y="187"/>
                  </a:lnTo>
                  <a:lnTo>
                    <a:pt x="300" y="210"/>
                  </a:lnTo>
                  <a:lnTo>
                    <a:pt x="265" y="238"/>
                  </a:lnTo>
                  <a:lnTo>
                    <a:pt x="235" y="268"/>
                  </a:lnTo>
                  <a:lnTo>
                    <a:pt x="208" y="302"/>
                  </a:lnTo>
                  <a:lnTo>
                    <a:pt x="186" y="338"/>
                  </a:lnTo>
                  <a:lnTo>
                    <a:pt x="290" y="338"/>
                  </a:lnTo>
                  <a:lnTo>
                    <a:pt x="304" y="298"/>
                  </a:lnTo>
                  <a:lnTo>
                    <a:pt x="320" y="261"/>
                  </a:lnTo>
                  <a:lnTo>
                    <a:pt x="337" y="227"/>
                  </a:lnTo>
                  <a:lnTo>
                    <a:pt x="356" y="196"/>
                  </a:lnTo>
                  <a:lnTo>
                    <a:pt x="375" y="167"/>
                  </a:lnTo>
                  <a:close/>
                  <a:moveTo>
                    <a:pt x="571" y="153"/>
                  </a:moveTo>
                  <a:lnTo>
                    <a:pt x="571" y="338"/>
                  </a:lnTo>
                  <a:lnTo>
                    <a:pt x="689" y="338"/>
                  </a:lnTo>
                  <a:lnTo>
                    <a:pt x="673" y="297"/>
                  </a:lnTo>
                  <a:lnTo>
                    <a:pt x="654" y="260"/>
                  </a:lnTo>
                  <a:lnTo>
                    <a:pt x="634" y="227"/>
                  </a:lnTo>
                  <a:lnTo>
                    <a:pt x="613" y="199"/>
                  </a:lnTo>
                  <a:lnTo>
                    <a:pt x="592" y="174"/>
                  </a:lnTo>
                  <a:lnTo>
                    <a:pt x="571" y="153"/>
                  </a:lnTo>
                  <a:close/>
                  <a:moveTo>
                    <a:pt x="493" y="152"/>
                  </a:moveTo>
                  <a:lnTo>
                    <a:pt x="472" y="173"/>
                  </a:lnTo>
                  <a:lnTo>
                    <a:pt x="451" y="198"/>
                  </a:lnTo>
                  <a:lnTo>
                    <a:pt x="430" y="227"/>
                  </a:lnTo>
                  <a:lnTo>
                    <a:pt x="410" y="260"/>
                  </a:lnTo>
                  <a:lnTo>
                    <a:pt x="391" y="297"/>
                  </a:lnTo>
                  <a:lnTo>
                    <a:pt x="373" y="338"/>
                  </a:lnTo>
                  <a:lnTo>
                    <a:pt x="493" y="338"/>
                  </a:lnTo>
                  <a:lnTo>
                    <a:pt x="493" y="152"/>
                  </a:lnTo>
                  <a:close/>
                  <a:moveTo>
                    <a:pt x="532" y="0"/>
                  </a:moveTo>
                  <a:lnTo>
                    <a:pt x="591" y="3"/>
                  </a:lnTo>
                  <a:lnTo>
                    <a:pt x="646" y="12"/>
                  </a:lnTo>
                  <a:lnTo>
                    <a:pt x="701" y="27"/>
                  </a:lnTo>
                  <a:lnTo>
                    <a:pt x="752" y="47"/>
                  </a:lnTo>
                  <a:lnTo>
                    <a:pt x="801" y="72"/>
                  </a:lnTo>
                  <a:lnTo>
                    <a:pt x="846" y="102"/>
                  </a:lnTo>
                  <a:lnTo>
                    <a:pt x="888" y="137"/>
                  </a:lnTo>
                  <a:lnTo>
                    <a:pt x="928" y="175"/>
                  </a:lnTo>
                  <a:lnTo>
                    <a:pt x="962" y="217"/>
                  </a:lnTo>
                  <a:lnTo>
                    <a:pt x="992" y="262"/>
                  </a:lnTo>
                  <a:lnTo>
                    <a:pt x="1018" y="311"/>
                  </a:lnTo>
                  <a:lnTo>
                    <a:pt x="1038" y="363"/>
                  </a:lnTo>
                  <a:lnTo>
                    <a:pt x="1053" y="416"/>
                  </a:lnTo>
                  <a:lnTo>
                    <a:pt x="1062" y="472"/>
                  </a:lnTo>
                  <a:lnTo>
                    <a:pt x="1065" y="529"/>
                  </a:lnTo>
                  <a:lnTo>
                    <a:pt x="1062" y="588"/>
                  </a:lnTo>
                  <a:lnTo>
                    <a:pt x="1053" y="643"/>
                  </a:lnTo>
                  <a:lnTo>
                    <a:pt x="1038" y="697"/>
                  </a:lnTo>
                  <a:lnTo>
                    <a:pt x="1018" y="748"/>
                  </a:lnTo>
                  <a:lnTo>
                    <a:pt x="992" y="797"/>
                  </a:lnTo>
                  <a:lnTo>
                    <a:pt x="962" y="842"/>
                  </a:lnTo>
                  <a:lnTo>
                    <a:pt x="928" y="884"/>
                  </a:lnTo>
                  <a:lnTo>
                    <a:pt x="889" y="922"/>
                  </a:lnTo>
                  <a:lnTo>
                    <a:pt x="847" y="957"/>
                  </a:lnTo>
                  <a:lnTo>
                    <a:pt x="801" y="986"/>
                  </a:lnTo>
                  <a:lnTo>
                    <a:pt x="752" y="1011"/>
                  </a:lnTo>
                  <a:lnTo>
                    <a:pt x="701" y="1033"/>
                  </a:lnTo>
                  <a:lnTo>
                    <a:pt x="646" y="1047"/>
                  </a:lnTo>
                  <a:lnTo>
                    <a:pt x="591" y="1056"/>
                  </a:lnTo>
                  <a:lnTo>
                    <a:pt x="532" y="1059"/>
                  </a:lnTo>
                  <a:lnTo>
                    <a:pt x="474" y="1056"/>
                  </a:lnTo>
                  <a:lnTo>
                    <a:pt x="418" y="1047"/>
                  </a:lnTo>
                  <a:lnTo>
                    <a:pt x="364" y="1033"/>
                  </a:lnTo>
                  <a:lnTo>
                    <a:pt x="313" y="1011"/>
                  </a:lnTo>
                  <a:lnTo>
                    <a:pt x="263" y="986"/>
                  </a:lnTo>
                  <a:lnTo>
                    <a:pt x="218" y="957"/>
                  </a:lnTo>
                  <a:lnTo>
                    <a:pt x="176" y="922"/>
                  </a:lnTo>
                  <a:lnTo>
                    <a:pt x="137" y="884"/>
                  </a:lnTo>
                  <a:lnTo>
                    <a:pt x="103" y="842"/>
                  </a:lnTo>
                  <a:lnTo>
                    <a:pt x="73" y="797"/>
                  </a:lnTo>
                  <a:lnTo>
                    <a:pt x="47" y="748"/>
                  </a:lnTo>
                  <a:lnTo>
                    <a:pt x="27" y="697"/>
                  </a:lnTo>
                  <a:lnTo>
                    <a:pt x="12" y="643"/>
                  </a:lnTo>
                  <a:lnTo>
                    <a:pt x="3" y="588"/>
                  </a:lnTo>
                  <a:lnTo>
                    <a:pt x="0" y="529"/>
                  </a:lnTo>
                  <a:lnTo>
                    <a:pt x="3" y="472"/>
                  </a:lnTo>
                  <a:lnTo>
                    <a:pt x="12" y="416"/>
                  </a:lnTo>
                  <a:lnTo>
                    <a:pt x="27" y="363"/>
                  </a:lnTo>
                  <a:lnTo>
                    <a:pt x="47" y="311"/>
                  </a:lnTo>
                  <a:lnTo>
                    <a:pt x="73" y="262"/>
                  </a:lnTo>
                  <a:lnTo>
                    <a:pt x="103" y="217"/>
                  </a:lnTo>
                  <a:lnTo>
                    <a:pt x="137" y="175"/>
                  </a:lnTo>
                  <a:lnTo>
                    <a:pt x="176" y="137"/>
                  </a:lnTo>
                  <a:lnTo>
                    <a:pt x="218" y="102"/>
                  </a:lnTo>
                  <a:lnTo>
                    <a:pt x="263" y="72"/>
                  </a:lnTo>
                  <a:lnTo>
                    <a:pt x="313" y="47"/>
                  </a:lnTo>
                  <a:lnTo>
                    <a:pt x="364" y="27"/>
                  </a:lnTo>
                  <a:lnTo>
                    <a:pt x="418" y="12"/>
                  </a:lnTo>
                  <a:lnTo>
                    <a:pt x="474" y="3"/>
                  </a:lnTo>
                  <a:lnTo>
                    <a:pt x="5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54" name="Group 1753"/>
          <p:cNvGrpSpPr/>
          <p:nvPr/>
        </p:nvGrpSpPr>
        <p:grpSpPr>
          <a:xfrm>
            <a:off x="3379576" y="4879023"/>
            <a:ext cx="261937" cy="306388"/>
            <a:chOff x="3322638" y="3721100"/>
            <a:chExt cx="261937" cy="3063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107" name="Freeform 956"/>
            <p:cNvSpPr>
              <a:spLocks noEditPoints="1"/>
            </p:cNvSpPr>
            <p:nvPr/>
          </p:nvSpPr>
          <p:spPr bwMode="auto">
            <a:xfrm>
              <a:off x="3322638" y="3721100"/>
              <a:ext cx="261937" cy="306388"/>
            </a:xfrm>
            <a:custGeom>
              <a:avLst/>
              <a:gdLst>
                <a:gd name="T0" fmla="*/ 1378 w 2962"/>
                <a:gd name="T1" fmla="*/ 393 h 3480"/>
                <a:gd name="T2" fmla="*/ 1114 w 2962"/>
                <a:gd name="T3" fmla="*/ 506 h 3480"/>
                <a:gd name="T4" fmla="*/ 889 w 2962"/>
                <a:gd name="T5" fmla="*/ 699 h 3480"/>
                <a:gd name="T6" fmla="*/ 738 w 2962"/>
                <a:gd name="T7" fmla="*/ 938 h 3480"/>
                <a:gd name="T8" fmla="*/ 663 w 2962"/>
                <a:gd name="T9" fmla="*/ 1202 h 3480"/>
                <a:gd name="T10" fmla="*/ 665 w 2962"/>
                <a:gd name="T11" fmla="*/ 1475 h 3480"/>
                <a:gd name="T12" fmla="*/ 743 w 2962"/>
                <a:gd name="T13" fmla="*/ 1739 h 3480"/>
                <a:gd name="T14" fmla="*/ 897 w 2962"/>
                <a:gd name="T15" fmla="*/ 1976 h 3480"/>
                <a:gd name="T16" fmla="*/ 855 w 2962"/>
                <a:gd name="T17" fmla="*/ 2077 h 3480"/>
                <a:gd name="T18" fmla="*/ 744 w 2962"/>
                <a:gd name="T19" fmla="*/ 2189 h 3480"/>
                <a:gd name="T20" fmla="*/ 687 w 2962"/>
                <a:gd name="T21" fmla="*/ 2238 h 3480"/>
                <a:gd name="T22" fmla="*/ 706 w 2962"/>
                <a:gd name="T23" fmla="*/ 2277 h 3480"/>
                <a:gd name="T24" fmla="*/ 841 w 2962"/>
                <a:gd name="T25" fmla="*/ 2285 h 3480"/>
                <a:gd name="T26" fmla="*/ 1033 w 2962"/>
                <a:gd name="T27" fmla="*/ 2230 h 3480"/>
                <a:gd name="T28" fmla="*/ 1196 w 2962"/>
                <a:gd name="T29" fmla="*/ 2204 h 3480"/>
                <a:gd name="T30" fmla="*/ 1464 w 2962"/>
                <a:gd name="T31" fmla="*/ 2290 h 3480"/>
                <a:gd name="T32" fmla="*/ 1742 w 2962"/>
                <a:gd name="T33" fmla="*/ 2296 h 3480"/>
                <a:gd name="T34" fmla="*/ 2012 w 2962"/>
                <a:gd name="T35" fmla="*/ 2223 h 3480"/>
                <a:gd name="T36" fmla="*/ 2256 w 2962"/>
                <a:gd name="T37" fmla="*/ 2070 h 3480"/>
                <a:gd name="T38" fmla="*/ 2450 w 2962"/>
                <a:gd name="T39" fmla="*/ 1843 h 3480"/>
                <a:gd name="T40" fmla="*/ 2563 w 2962"/>
                <a:gd name="T41" fmla="*/ 1579 h 3480"/>
                <a:gd name="T42" fmla="*/ 2595 w 2962"/>
                <a:gd name="T43" fmla="*/ 1296 h 3480"/>
                <a:gd name="T44" fmla="*/ 2543 w 2962"/>
                <a:gd name="T45" fmla="*/ 1017 h 3480"/>
                <a:gd name="T46" fmla="*/ 2409 w 2962"/>
                <a:gd name="T47" fmla="*/ 760 h 3480"/>
                <a:gd name="T48" fmla="*/ 2196 w 2962"/>
                <a:gd name="T49" fmla="*/ 547 h 3480"/>
                <a:gd name="T50" fmla="*/ 1939 w 2962"/>
                <a:gd name="T51" fmla="*/ 413 h 3480"/>
                <a:gd name="T52" fmla="*/ 1660 w 2962"/>
                <a:gd name="T53" fmla="*/ 361 h 3480"/>
                <a:gd name="T54" fmla="*/ 1821 w 2962"/>
                <a:gd name="T55" fmla="*/ 14 h 3480"/>
                <a:gd name="T56" fmla="*/ 2170 w 2962"/>
                <a:gd name="T57" fmla="*/ 113 h 3480"/>
                <a:gd name="T58" fmla="*/ 2473 w 2962"/>
                <a:gd name="T59" fmla="*/ 301 h 3480"/>
                <a:gd name="T60" fmla="*/ 2715 w 2962"/>
                <a:gd name="T61" fmla="*/ 559 h 3480"/>
                <a:gd name="T62" fmla="*/ 2881 w 2962"/>
                <a:gd name="T63" fmla="*/ 875 h 3480"/>
                <a:gd name="T64" fmla="*/ 2958 w 2962"/>
                <a:gd name="T65" fmla="*/ 1235 h 3480"/>
                <a:gd name="T66" fmla="*/ 2936 w 2962"/>
                <a:gd name="T67" fmla="*/ 1591 h 3480"/>
                <a:gd name="T68" fmla="*/ 2828 w 2962"/>
                <a:gd name="T69" fmla="*/ 1912 h 3480"/>
                <a:gd name="T70" fmla="*/ 2647 w 2962"/>
                <a:gd name="T71" fmla="*/ 2189 h 3480"/>
                <a:gd name="T72" fmla="*/ 2528 w 2962"/>
                <a:gd name="T73" fmla="*/ 3148 h 3480"/>
                <a:gd name="T74" fmla="*/ 2462 w 2962"/>
                <a:gd name="T75" fmla="*/ 3228 h 3480"/>
                <a:gd name="T76" fmla="*/ 1015 w 2962"/>
                <a:gd name="T77" fmla="*/ 3477 h 3480"/>
                <a:gd name="T78" fmla="*/ 964 w 2962"/>
                <a:gd name="T79" fmla="*/ 3427 h 3480"/>
                <a:gd name="T80" fmla="*/ 577 w 2962"/>
                <a:gd name="T81" fmla="*/ 3077 h 3480"/>
                <a:gd name="T82" fmla="*/ 425 w 2962"/>
                <a:gd name="T83" fmla="*/ 3032 h 3480"/>
                <a:gd name="T84" fmla="*/ 323 w 2962"/>
                <a:gd name="T85" fmla="*/ 2915 h 3480"/>
                <a:gd name="T86" fmla="*/ 298 w 2962"/>
                <a:gd name="T87" fmla="*/ 2307 h 3480"/>
                <a:gd name="T88" fmla="*/ 76 w 2962"/>
                <a:gd name="T89" fmla="*/ 2288 h 3480"/>
                <a:gd name="T90" fmla="*/ 7 w 2962"/>
                <a:gd name="T91" fmla="*/ 2214 h 3480"/>
                <a:gd name="T92" fmla="*/ 13 w 2962"/>
                <a:gd name="T93" fmla="*/ 2102 h 3480"/>
                <a:gd name="T94" fmla="*/ 301 w 2962"/>
                <a:gd name="T95" fmla="*/ 1238 h 3480"/>
                <a:gd name="T96" fmla="*/ 374 w 2962"/>
                <a:gd name="T97" fmla="*/ 884 h 3480"/>
                <a:gd name="T98" fmla="*/ 536 w 2962"/>
                <a:gd name="T99" fmla="*/ 572 h 3480"/>
                <a:gd name="T100" fmla="*/ 771 w 2962"/>
                <a:gd name="T101" fmla="*/ 315 h 3480"/>
                <a:gd name="T102" fmla="*/ 1065 w 2962"/>
                <a:gd name="T103" fmla="*/ 127 h 3480"/>
                <a:gd name="T104" fmla="*/ 1378 w 2962"/>
                <a:gd name="T105" fmla="*/ 24 h 3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962" h="3480">
                  <a:moveTo>
                    <a:pt x="1589" y="361"/>
                  </a:moveTo>
                  <a:lnTo>
                    <a:pt x="1518" y="366"/>
                  </a:lnTo>
                  <a:lnTo>
                    <a:pt x="1448" y="377"/>
                  </a:lnTo>
                  <a:lnTo>
                    <a:pt x="1378" y="393"/>
                  </a:lnTo>
                  <a:lnTo>
                    <a:pt x="1310" y="413"/>
                  </a:lnTo>
                  <a:lnTo>
                    <a:pt x="1243" y="439"/>
                  </a:lnTo>
                  <a:lnTo>
                    <a:pt x="1177" y="470"/>
                  </a:lnTo>
                  <a:lnTo>
                    <a:pt x="1114" y="506"/>
                  </a:lnTo>
                  <a:lnTo>
                    <a:pt x="1053" y="547"/>
                  </a:lnTo>
                  <a:lnTo>
                    <a:pt x="995" y="594"/>
                  </a:lnTo>
                  <a:lnTo>
                    <a:pt x="939" y="646"/>
                  </a:lnTo>
                  <a:lnTo>
                    <a:pt x="889" y="699"/>
                  </a:lnTo>
                  <a:lnTo>
                    <a:pt x="843" y="756"/>
                  </a:lnTo>
                  <a:lnTo>
                    <a:pt x="803" y="814"/>
                  </a:lnTo>
                  <a:lnTo>
                    <a:pt x="768" y="875"/>
                  </a:lnTo>
                  <a:lnTo>
                    <a:pt x="738" y="938"/>
                  </a:lnTo>
                  <a:lnTo>
                    <a:pt x="711" y="1002"/>
                  </a:lnTo>
                  <a:lnTo>
                    <a:pt x="691" y="1068"/>
                  </a:lnTo>
                  <a:lnTo>
                    <a:pt x="674" y="1134"/>
                  </a:lnTo>
                  <a:lnTo>
                    <a:pt x="663" y="1202"/>
                  </a:lnTo>
                  <a:lnTo>
                    <a:pt x="656" y="1270"/>
                  </a:lnTo>
                  <a:lnTo>
                    <a:pt x="654" y="1339"/>
                  </a:lnTo>
                  <a:lnTo>
                    <a:pt x="657" y="1406"/>
                  </a:lnTo>
                  <a:lnTo>
                    <a:pt x="665" y="1475"/>
                  </a:lnTo>
                  <a:lnTo>
                    <a:pt x="677" y="1542"/>
                  </a:lnTo>
                  <a:lnTo>
                    <a:pt x="694" y="1609"/>
                  </a:lnTo>
                  <a:lnTo>
                    <a:pt x="717" y="1674"/>
                  </a:lnTo>
                  <a:lnTo>
                    <a:pt x="743" y="1739"/>
                  </a:lnTo>
                  <a:lnTo>
                    <a:pt x="775" y="1801"/>
                  </a:lnTo>
                  <a:lnTo>
                    <a:pt x="811" y="1861"/>
                  </a:lnTo>
                  <a:lnTo>
                    <a:pt x="852" y="1920"/>
                  </a:lnTo>
                  <a:lnTo>
                    <a:pt x="897" y="1976"/>
                  </a:lnTo>
                  <a:lnTo>
                    <a:pt x="908" y="1983"/>
                  </a:lnTo>
                  <a:lnTo>
                    <a:pt x="893" y="2014"/>
                  </a:lnTo>
                  <a:lnTo>
                    <a:pt x="875" y="2046"/>
                  </a:lnTo>
                  <a:lnTo>
                    <a:pt x="855" y="2077"/>
                  </a:lnTo>
                  <a:lnTo>
                    <a:pt x="832" y="2108"/>
                  </a:lnTo>
                  <a:lnTo>
                    <a:pt x="805" y="2138"/>
                  </a:lnTo>
                  <a:lnTo>
                    <a:pt x="776" y="2165"/>
                  </a:lnTo>
                  <a:lnTo>
                    <a:pt x="744" y="2189"/>
                  </a:lnTo>
                  <a:lnTo>
                    <a:pt x="708" y="2210"/>
                  </a:lnTo>
                  <a:lnTo>
                    <a:pt x="698" y="2218"/>
                  </a:lnTo>
                  <a:lnTo>
                    <a:pt x="690" y="2228"/>
                  </a:lnTo>
                  <a:lnTo>
                    <a:pt x="687" y="2238"/>
                  </a:lnTo>
                  <a:lnTo>
                    <a:pt x="687" y="2250"/>
                  </a:lnTo>
                  <a:lnTo>
                    <a:pt x="690" y="2260"/>
                  </a:lnTo>
                  <a:lnTo>
                    <a:pt x="697" y="2270"/>
                  </a:lnTo>
                  <a:lnTo>
                    <a:pt x="706" y="2277"/>
                  </a:lnTo>
                  <a:lnTo>
                    <a:pt x="719" y="2282"/>
                  </a:lnTo>
                  <a:lnTo>
                    <a:pt x="757" y="2286"/>
                  </a:lnTo>
                  <a:lnTo>
                    <a:pt x="798" y="2287"/>
                  </a:lnTo>
                  <a:lnTo>
                    <a:pt x="841" y="2285"/>
                  </a:lnTo>
                  <a:lnTo>
                    <a:pt x="888" y="2278"/>
                  </a:lnTo>
                  <a:lnTo>
                    <a:pt x="934" y="2267"/>
                  </a:lnTo>
                  <a:lnTo>
                    <a:pt x="983" y="2251"/>
                  </a:lnTo>
                  <a:lnTo>
                    <a:pt x="1033" y="2230"/>
                  </a:lnTo>
                  <a:lnTo>
                    <a:pt x="1082" y="2202"/>
                  </a:lnTo>
                  <a:lnTo>
                    <a:pt x="1131" y="2168"/>
                  </a:lnTo>
                  <a:lnTo>
                    <a:pt x="1133" y="2170"/>
                  </a:lnTo>
                  <a:lnTo>
                    <a:pt x="1196" y="2204"/>
                  </a:lnTo>
                  <a:lnTo>
                    <a:pt x="1261" y="2233"/>
                  </a:lnTo>
                  <a:lnTo>
                    <a:pt x="1328" y="2257"/>
                  </a:lnTo>
                  <a:lnTo>
                    <a:pt x="1395" y="2276"/>
                  </a:lnTo>
                  <a:lnTo>
                    <a:pt x="1464" y="2290"/>
                  </a:lnTo>
                  <a:lnTo>
                    <a:pt x="1533" y="2300"/>
                  </a:lnTo>
                  <a:lnTo>
                    <a:pt x="1602" y="2304"/>
                  </a:lnTo>
                  <a:lnTo>
                    <a:pt x="1672" y="2303"/>
                  </a:lnTo>
                  <a:lnTo>
                    <a:pt x="1742" y="2296"/>
                  </a:lnTo>
                  <a:lnTo>
                    <a:pt x="1811" y="2286"/>
                  </a:lnTo>
                  <a:lnTo>
                    <a:pt x="1879" y="2270"/>
                  </a:lnTo>
                  <a:lnTo>
                    <a:pt x="1946" y="2249"/>
                  </a:lnTo>
                  <a:lnTo>
                    <a:pt x="2012" y="2223"/>
                  </a:lnTo>
                  <a:lnTo>
                    <a:pt x="2076" y="2193"/>
                  </a:lnTo>
                  <a:lnTo>
                    <a:pt x="2138" y="2157"/>
                  </a:lnTo>
                  <a:lnTo>
                    <a:pt x="2198" y="2115"/>
                  </a:lnTo>
                  <a:lnTo>
                    <a:pt x="2256" y="2070"/>
                  </a:lnTo>
                  <a:lnTo>
                    <a:pt x="2310" y="2019"/>
                  </a:lnTo>
                  <a:lnTo>
                    <a:pt x="2362" y="1963"/>
                  </a:lnTo>
                  <a:lnTo>
                    <a:pt x="2409" y="1905"/>
                  </a:lnTo>
                  <a:lnTo>
                    <a:pt x="2450" y="1843"/>
                  </a:lnTo>
                  <a:lnTo>
                    <a:pt x="2486" y="1780"/>
                  </a:lnTo>
                  <a:lnTo>
                    <a:pt x="2517" y="1714"/>
                  </a:lnTo>
                  <a:lnTo>
                    <a:pt x="2543" y="1648"/>
                  </a:lnTo>
                  <a:lnTo>
                    <a:pt x="2563" y="1579"/>
                  </a:lnTo>
                  <a:lnTo>
                    <a:pt x="2579" y="1509"/>
                  </a:lnTo>
                  <a:lnTo>
                    <a:pt x="2590" y="1439"/>
                  </a:lnTo>
                  <a:lnTo>
                    <a:pt x="2595" y="1368"/>
                  </a:lnTo>
                  <a:lnTo>
                    <a:pt x="2595" y="1296"/>
                  </a:lnTo>
                  <a:lnTo>
                    <a:pt x="2590" y="1225"/>
                  </a:lnTo>
                  <a:lnTo>
                    <a:pt x="2579" y="1156"/>
                  </a:lnTo>
                  <a:lnTo>
                    <a:pt x="2563" y="1086"/>
                  </a:lnTo>
                  <a:lnTo>
                    <a:pt x="2543" y="1017"/>
                  </a:lnTo>
                  <a:lnTo>
                    <a:pt x="2517" y="950"/>
                  </a:lnTo>
                  <a:lnTo>
                    <a:pt x="2486" y="885"/>
                  </a:lnTo>
                  <a:lnTo>
                    <a:pt x="2450" y="821"/>
                  </a:lnTo>
                  <a:lnTo>
                    <a:pt x="2409" y="760"/>
                  </a:lnTo>
                  <a:lnTo>
                    <a:pt x="2362" y="701"/>
                  </a:lnTo>
                  <a:lnTo>
                    <a:pt x="2310" y="646"/>
                  </a:lnTo>
                  <a:lnTo>
                    <a:pt x="2256" y="594"/>
                  </a:lnTo>
                  <a:lnTo>
                    <a:pt x="2196" y="547"/>
                  </a:lnTo>
                  <a:lnTo>
                    <a:pt x="2135" y="506"/>
                  </a:lnTo>
                  <a:lnTo>
                    <a:pt x="2072" y="470"/>
                  </a:lnTo>
                  <a:lnTo>
                    <a:pt x="2006" y="439"/>
                  </a:lnTo>
                  <a:lnTo>
                    <a:pt x="1939" y="413"/>
                  </a:lnTo>
                  <a:lnTo>
                    <a:pt x="1871" y="393"/>
                  </a:lnTo>
                  <a:lnTo>
                    <a:pt x="1801" y="377"/>
                  </a:lnTo>
                  <a:lnTo>
                    <a:pt x="1731" y="366"/>
                  </a:lnTo>
                  <a:lnTo>
                    <a:pt x="1660" y="361"/>
                  </a:lnTo>
                  <a:lnTo>
                    <a:pt x="1589" y="361"/>
                  </a:lnTo>
                  <a:close/>
                  <a:moveTo>
                    <a:pt x="1633" y="0"/>
                  </a:moveTo>
                  <a:lnTo>
                    <a:pt x="1728" y="3"/>
                  </a:lnTo>
                  <a:lnTo>
                    <a:pt x="1821" y="14"/>
                  </a:lnTo>
                  <a:lnTo>
                    <a:pt x="1912" y="30"/>
                  </a:lnTo>
                  <a:lnTo>
                    <a:pt x="2001" y="52"/>
                  </a:lnTo>
                  <a:lnTo>
                    <a:pt x="2086" y="79"/>
                  </a:lnTo>
                  <a:lnTo>
                    <a:pt x="2170" y="113"/>
                  </a:lnTo>
                  <a:lnTo>
                    <a:pt x="2251" y="152"/>
                  </a:lnTo>
                  <a:lnTo>
                    <a:pt x="2328" y="197"/>
                  </a:lnTo>
                  <a:lnTo>
                    <a:pt x="2402" y="247"/>
                  </a:lnTo>
                  <a:lnTo>
                    <a:pt x="2473" y="301"/>
                  </a:lnTo>
                  <a:lnTo>
                    <a:pt x="2540" y="359"/>
                  </a:lnTo>
                  <a:lnTo>
                    <a:pt x="2603" y="421"/>
                  </a:lnTo>
                  <a:lnTo>
                    <a:pt x="2661" y="488"/>
                  </a:lnTo>
                  <a:lnTo>
                    <a:pt x="2715" y="559"/>
                  </a:lnTo>
                  <a:lnTo>
                    <a:pt x="2764" y="633"/>
                  </a:lnTo>
                  <a:lnTo>
                    <a:pt x="2808" y="711"/>
                  </a:lnTo>
                  <a:lnTo>
                    <a:pt x="2847" y="792"/>
                  </a:lnTo>
                  <a:lnTo>
                    <a:pt x="2881" y="875"/>
                  </a:lnTo>
                  <a:lnTo>
                    <a:pt x="2910" y="962"/>
                  </a:lnTo>
                  <a:lnTo>
                    <a:pt x="2932" y="1051"/>
                  </a:lnTo>
                  <a:lnTo>
                    <a:pt x="2948" y="1142"/>
                  </a:lnTo>
                  <a:lnTo>
                    <a:pt x="2958" y="1235"/>
                  </a:lnTo>
                  <a:lnTo>
                    <a:pt x="2962" y="1330"/>
                  </a:lnTo>
                  <a:lnTo>
                    <a:pt x="2958" y="1418"/>
                  </a:lnTo>
                  <a:lnTo>
                    <a:pt x="2950" y="1506"/>
                  </a:lnTo>
                  <a:lnTo>
                    <a:pt x="2936" y="1591"/>
                  </a:lnTo>
                  <a:lnTo>
                    <a:pt x="2916" y="1674"/>
                  </a:lnTo>
                  <a:lnTo>
                    <a:pt x="2892" y="1756"/>
                  </a:lnTo>
                  <a:lnTo>
                    <a:pt x="2862" y="1835"/>
                  </a:lnTo>
                  <a:lnTo>
                    <a:pt x="2828" y="1912"/>
                  </a:lnTo>
                  <a:lnTo>
                    <a:pt x="2789" y="1985"/>
                  </a:lnTo>
                  <a:lnTo>
                    <a:pt x="2746" y="2057"/>
                  </a:lnTo>
                  <a:lnTo>
                    <a:pt x="2697" y="2125"/>
                  </a:lnTo>
                  <a:lnTo>
                    <a:pt x="2647" y="2189"/>
                  </a:lnTo>
                  <a:lnTo>
                    <a:pt x="2591" y="2252"/>
                  </a:lnTo>
                  <a:lnTo>
                    <a:pt x="2531" y="2309"/>
                  </a:lnTo>
                  <a:lnTo>
                    <a:pt x="2531" y="3123"/>
                  </a:lnTo>
                  <a:lnTo>
                    <a:pt x="2528" y="3148"/>
                  </a:lnTo>
                  <a:lnTo>
                    <a:pt x="2519" y="3174"/>
                  </a:lnTo>
                  <a:lnTo>
                    <a:pt x="2503" y="3195"/>
                  </a:lnTo>
                  <a:lnTo>
                    <a:pt x="2484" y="3214"/>
                  </a:lnTo>
                  <a:lnTo>
                    <a:pt x="2462" y="3228"/>
                  </a:lnTo>
                  <a:lnTo>
                    <a:pt x="2436" y="3235"/>
                  </a:lnTo>
                  <a:lnTo>
                    <a:pt x="1056" y="3479"/>
                  </a:lnTo>
                  <a:lnTo>
                    <a:pt x="1034" y="3480"/>
                  </a:lnTo>
                  <a:lnTo>
                    <a:pt x="1015" y="3477"/>
                  </a:lnTo>
                  <a:lnTo>
                    <a:pt x="997" y="3470"/>
                  </a:lnTo>
                  <a:lnTo>
                    <a:pt x="983" y="3459"/>
                  </a:lnTo>
                  <a:lnTo>
                    <a:pt x="971" y="3444"/>
                  </a:lnTo>
                  <a:lnTo>
                    <a:pt x="964" y="3427"/>
                  </a:lnTo>
                  <a:lnTo>
                    <a:pt x="961" y="3406"/>
                  </a:lnTo>
                  <a:lnTo>
                    <a:pt x="961" y="3404"/>
                  </a:lnTo>
                  <a:lnTo>
                    <a:pt x="960" y="3020"/>
                  </a:lnTo>
                  <a:lnTo>
                    <a:pt x="577" y="3077"/>
                  </a:lnTo>
                  <a:lnTo>
                    <a:pt x="536" y="3074"/>
                  </a:lnTo>
                  <a:lnTo>
                    <a:pt x="496" y="3066"/>
                  </a:lnTo>
                  <a:lnTo>
                    <a:pt x="459" y="3051"/>
                  </a:lnTo>
                  <a:lnTo>
                    <a:pt x="425" y="3032"/>
                  </a:lnTo>
                  <a:lnTo>
                    <a:pt x="394" y="3009"/>
                  </a:lnTo>
                  <a:lnTo>
                    <a:pt x="366" y="2981"/>
                  </a:lnTo>
                  <a:lnTo>
                    <a:pt x="342" y="2950"/>
                  </a:lnTo>
                  <a:lnTo>
                    <a:pt x="323" y="2915"/>
                  </a:lnTo>
                  <a:lnTo>
                    <a:pt x="310" y="2878"/>
                  </a:lnTo>
                  <a:lnTo>
                    <a:pt x="300" y="2839"/>
                  </a:lnTo>
                  <a:lnTo>
                    <a:pt x="298" y="2798"/>
                  </a:lnTo>
                  <a:lnTo>
                    <a:pt x="298" y="2307"/>
                  </a:lnTo>
                  <a:lnTo>
                    <a:pt x="170" y="2307"/>
                  </a:lnTo>
                  <a:lnTo>
                    <a:pt x="135" y="2305"/>
                  </a:lnTo>
                  <a:lnTo>
                    <a:pt x="104" y="2298"/>
                  </a:lnTo>
                  <a:lnTo>
                    <a:pt x="76" y="2288"/>
                  </a:lnTo>
                  <a:lnTo>
                    <a:pt x="53" y="2274"/>
                  </a:lnTo>
                  <a:lnTo>
                    <a:pt x="33" y="2257"/>
                  </a:lnTo>
                  <a:lnTo>
                    <a:pt x="18" y="2237"/>
                  </a:lnTo>
                  <a:lnTo>
                    <a:pt x="7" y="2214"/>
                  </a:lnTo>
                  <a:lnTo>
                    <a:pt x="1" y="2188"/>
                  </a:lnTo>
                  <a:lnTo>
                    <a:pt x="0" y="2162"/>
                  </a:lnTo>
                  <a:lnTo>
                    <a:pt x="3" y="2132"/>
                  </a:lnTo>
                  <a:lnTo>
                    <a:pt x="13" y="2102"/>
                  </a:lnTo>
                  <a:lnTo>
                    <a:pt x="27" y="2069"/>
                  </a:lnTo>
                  <a:lnTo>
                    <a:pt x="298" y="1552"/>
                  </a:lnTo>
                  <a:lnTo>
                    <a:pt x="298" y="1331"/>
                  </a:lnTo>
                  <a:lnTo>
                    <a:pt x="301" y="1238"/>
                  </a:lnTo>
                  <a:lnTo>
                    <a:pt x="311" y="1146"/>
                  </a:lnTo>
                  <a:lnTo>
                    <a:pt x="326" y="1056"/>
                  </a:lnTo>
                  <a:lnTo>
                    <a:pt x="348" y="969"/>
                  </a:lnTo>
                  <a:lnTo>
                    <a:pt x="374" y="884"/>
                  </a:lnTo>
                  <a:lnTo>
                    <a:pt x="407" y="801"/>
                  </a:lnTo>
                  <a:lnTo>
                    <a:pt x="445" y="722"/>
                  </a:lnTo>
                  <a:lnTo>
                    <a:pt x="488" y="646"/>
                  </a:lnTo>
                  <a:lnTo>
                    <a:pt x="536" y="572"/>
                  </a:lnTo>
                  <a:lnTo>
                    <a:pt x="588" y="502"/>
                  </a:lnTo>
                  <a:lnTo>
                    <a:pt x="645" y="436"/>
                  </a:lnTo>
                  <a:lnTo>
                    <a:pt x="706" y="374"/>
                  </a:lnTo>
                  <a:lnTo>
                    <a:pt x="771" y="315"/>
                  </a:lnTo>
                  <a:lnTo>
                    <a:pt x="839" y="261"/>
                  </a:lnTo>
                  <a:lnTo>
                    <a:pt x="911" y="212"/>
                  </a:lnTo>
                  <a:lnTo>
                    <a:pt x="987" y="167"/>
                  </a:lnTo>
                  <a:lnTo>
                    <a:pt x="1065" y="127"/>
                  </a:lnTo>
                  <a:lnTo>
                    <a:pt x="1140" y="94"/>
                  </a:lnTo>
                  <a:lnTo>
                    <a:pt x="1218" y="67"/>
                  </a:lnTo>
                  <a:lnTo>
                    <a:pt x="1297" y="44"/>
                  </a:lnTo>
                  <a:lnTo>
                    <a:pt x="1378" y="24"/>
                  </a:lnTo>
                  <a:lnTo>
                    <a:pt x="1462" y="11"/>
                  </a:lnTo>
                  <a:lnTo>
                    <a:pt x="1546" y="3"/>
                  </a:lnTo>
                  <a:lnTo>
                    <a:pt x="16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8" name="Freeform 957"/>
            <p:cNvSpPr>
              <a:spLocks noEditPoints="1"/>
            </p:cNvSpPr>
            <p:nvPr/>
          </p:nvSpPr>
          <p:spPr bwMode="auto">
            <a:xfrm>
              <a:off x="3397250" y="3770313"/>
              <a:ext cx="136525" cy="136525"/>
            </a:xfrm>
            <a:custGeom>
              <a:avLst/>
              <a:gdLst>
                <a:gd name="T0" fmla="*/ 440 w 1552"/>
                <a:gd name="T1" fmla="*/ 1029 h 1556"/>
                <a:gd name="T2" fmla="*/ 630 w 1552"/>
                <a:gd name="T3" fmla="*/ 1171 h 1556"/>
                <a:gd name="T4" fmla="*/ 866 w 1552"/>
                <a:gd name="T5" fmla="*/ 1187 h 1556"/>
                <a:gd name="T6" fmla="*/ 728 w 1552"/>
                <a:gd name="T7" fmla="*/ 1069 h 1556"/>
                <a:gd name="T8" fmla="*/ 559 w 1552"/>
                <a:gd name="T9" fmla="*/ 985 h 1556"/>
                <a:gd name="T10" fmla="*/ 363 w 1552"/>
                <a:gd name="T11" fmla="*/ 854 h 1556"/>
                <a:gd name="T12" fmla="*/ 668 w 1552"/>
                <a:gd name="T13" fmla="*/ 676 h 1556"/>
                <a:gd name="T14" fmla="*/ 630 w 1552"/>
                <a:gd name="T15" fmla="*/ 805 h 1556"/>
                <a:gd name="T16" fmla="*/ 713 w 1552"/>
                <a:gd name="T17" fmla="*/ 907 h 1556"/>
                <a:gd name="T18" fmla="*/ 847 w 1552"/>
                <a:gd name="T19" fmla="*/ 893 h 1556"/>
                <a:gd name="T20" fmla="*/ 910 w 1552"/>
                <a:gd name="T21" fmla="*/ 776 h 1556"/>
                <a:gd name="T22" fmla="*/ 847 w 1552"/>
                <a:gd name="T23" fmla="*/ 659 h 1556"/>
                <a:gd name="T24" fmla="*/ 976 w 1552"/>
                <a:gd name="T25" fmla="*/ 567 h 1556"/>
                <a:gd name="T26" fmla="*/ 1060 w 1552"/>
                <a:gd name="T27" fmla="*/ 736 h 1556"/>
                <a:gd name="T28" fmla="*/ 1023 w 1552"/>
                <a:gd name="T29" fmla="*/ 923 h 1556"/>
                <a:gd name="T30" fmla="*/ 1107 w 1552"/>
                <a:gd name="T31" fmla="*/ 1035 h 1556"/>
                <a:gd name="T32" fmla="*/ 1192 w 1552"/>
                <a:gd name="T33" fmla="*/ 825 h 1556"/>
                <a:gd name="T34" fmla="*/ 1154 w 1552"/>
                <a:gd name="T35" fmla="*/ 595 h 1556"/>
                <a:gd name="T36" fmla="*/ 775 w 1552"/>
                <a:gd name="T37" fmla="*/ 358 h 1556"/>
                <a:gd name="T38" fmla="*/ 545 w 1552"/>
                <a:gd name="T39" fmla="*/ 427 h 1556"/>
                <a:gd name="T40" fmla="*/ 393 w 1552"/>
                <a:gd name="T41" fmla="*/ 606 h 1556"/>
                <a:gd name="T42" fmla="*/ 513 w 1552"/>
                <a:gd name="T43" fmla="*/ 628 h 1556"/>
                <a:gd name="T44" fmla="*/ 653 w 1552"/>
                <a:gd name="T45" fmla="*/ 504 h 1556"/>
                <a:gd name="T46" fmla="*/ 842 w 1552"/>
                <a:gd name="T47" fmla="*/ 491 h 1556"/>
                <a:gd name="T48" fmla="*/ 725 w 1552"/>
                <a:gd name="T49" fmla="*/ 0 h 1556"/>
                <a:gd name="T50" fmla="*/ 882 w 1552"/>
                <a:gd name="T51" fmla="*/ 32 h 1556"/>
                <a:gd name="T52" fmla="*/ 991 w 1552"/>
                <a:gd name="T53" fmla="*/ 193 h 1556"/>
                <a:gd name="T54" fmla="*/ 1210 w 1552"/>
                <a:gd name="T55" fmla="*/ 182 h 1556"/>
                <a:gd name="T56" fmla="*/ 1289 w 1552"/>
                <a:gd name="T57" fmla="*/ 192 h 1556"/>
                <a:gd name="T58" fmla="*/ 1378 w 1552"/>
                <a:gd name="T59" fmla="*/ 327 h 1556"/>
                <a:gd name="T60" fmla="*/ 1339 w 1552"/>
                <a:gd name="T61" fmla="*/ 515 h 1556"/>
                <a:gd name="T62" fmla="*/ 1504 w 1552"/>
                <a:gd name="T63" fmla="*/ 663 h 1556"/>
                <a:gd name="T64" fmla="*/ 1552 w 1552"/>
                <a:gd name="T65" fmla="*/ 729 h 1556"/>
                <a:gd name="T66" fmla="*/ 1519 w 1552"/>
                <a:gd name="T67" fmla="*/ 887 h 1556"/>
                <a:gd name="T68" fmla="*/ 1359 w 1552"/>
                <a:gd name="T69" fmla="*/ 995 h 1556"/>
                <a:gd name="T70" fmla="*/ 1370 w 1552"/>
                <a:gd name="T71" fmla="*/ 1214 h 1556"/>
                <a:gd name="T72" fmla="*/ 1360 w 1552"/>
                <a:gd name="T73" fmla="*/ 1293 h 1556"/>
                <a:gd name="T74" fmla="*/ 1226 w 1552"/>
                <a:gd name="T75" fmla="*/ 1382 h 1556"/>
                <a:gd name="T76" fmla="*/ 1038 w 1552"/>
                <a:gd name="T77" fmla="*/ 1345 h 1556"/>
                <a:gd name="T78" fmla="*/ 888 w 1552"/>
                <a:gd name="T79" fmla="*/ 1508 h 1556"/>
                <a:gd name="T80" fmla="*/ 826 w 1552"/>
                <a:gd name="T81" fmla="*/ 1556 h 1556"/>
                <a:gd name="T82" fmla="*/ 668 w 1552"/>
                <a:gd name="T83" fmla="*/ 1523 h 1556"/>
                <a:gd name="T84" fmla="*/ 559 w 1552"/>
                <a:gd name="T85" fmla="*/ 1365 h 1556"/>
                <a:gd name="T86" fmla="*/ 341 w 1552"/>
                <a:gd name="T87" fmla="*/ 1374 h 1556"/>
                <a:gd name="T88" fmla="*/ 262 w 1552"/>
                <a:gd name="T89" fmla="*/ 1364 h 1556"/>
                <a:gd name="T90" fmla="*/ 173 w 1552"/>
                <a:gd name="T91" fmla="*/ 1229 h 1556"/>
                <a:gd name="T92" fmla="*/ 209 w 1552"/>
                <a:gd name="T93" fmla="*/ 1042 h 1556"/>
                <a:gd name="T94" fmla="*/ 47 w 1552"/>
                <a:gd name="T95" fmla="*/ 892 h 1556"/>
                <a:gd name="T96" fmla="*/ 0 w 1552"/>
                <a:gd name="T97" fmla="*/ 829 h 1556"/>
                <a:gd name="T98" fmla="*/ 31 w 1552"/>
                <a:gd name="T99" fmla="*/ 671 h 1556"/>
                <a:gd name="T100" fmla="*/ 189 w 1552"/>
                <a:gd name="T101" fmla="*/ 562 h 1556"/>
                <a:gd name="T102" fmla="*/ 180 w 1552"/>
                <a:gd name="T103" fmla="*/ 343 h 1556"/>
                <a:gd name="T104" fmla="*/ 191 w 1552"/>
                <a:gd name="T105" fmla="*/ 264 h 1556"/>
                <a:gd name="T106" fmla="*/ 325 w 1552"/>
                <a:gd name="T107" fmla="*/ 175 h 1556"/>
                <a:gd name="T108" fmla="*/ 511 w 1552"/>
                <a:gd name="T109" fmla="*/ 210 h 1556"/>
                <a:gd name="T110" fmla="*/ 661 w 1552"/>
                <a:gd name="T111" fmla="*/ 48 h 1556"/>
                <a:gd name="T112" fmla="*/ 725 w 1552"/>
                <a:gd name="T113" fmla="*/ 0 h 1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52" h="1556">
                  <a:moveTo>
                    <a:pt x="363" y="854"/>
                  </a:moveTo>
                  <a:lnTo>
                    <a:pt x="375" y="901"/>
                  </a:lnTo>
                  <a:lnTo>
                    <a:pt x="392" y="947"/>
                  </a:lnTo>
                  <a:lnTo>
                    <a:pt x="414" y="990"/>
                  </a:lnTo>
                  <a:lnTo>
                    <a:pt x="440" y="1029"/>
                  </a:lnTo>
                  <a:lnTo>
                    <a:pt x="471" y="1066"/>
                  </a:lnTo>
                  <a:lnTo>
                    <a:pt x="506" y="1098"/>
                  </a:lnTo>
                  <a:lnTo>
                    <a:pt x="544" y="1127"/>
                  </a:lnTo>
                  <a:lnTo>
                    <a:pt x="585" y="1151"/>
                  </a:lnTo>
                  <a:lnTo>
                    <a:pt x="630" y="1171"/>
                  </a:lnTo>
                  <a:lnTo>
                    <a:pt x="676" y="1185"/>
                  </a:lnTo>
                  <a:lnTo>
                    <a:pt x="725" y="1193"/>
                  </a:lnTo>
                  <a:lnTo>
                    <a:pt x="775" y="1196"/>
                  </a:lnTo>
                  <a:lnTo>
                    <a:pt x="822" y="1194"/>
                  </a:lnTo>
                  <a:lnTo>
                    <a:pt x="866" y="1187"/>
                  </a:lnTo>
                  <a:lnTo>
                    <a:pt x="910" y="1175"/>
                  </a:lnTo>
                  <a:lnTo>
                    <a:pt x="843" y="1062"/>
                  </a:lnTo>
                  <a:lnTo>
                    <a:pt x="806" y="1069"/>
                  </a:lnTo>
                  <a:lnTo>
                    <a:pt x="768" y="1072"/>
                  </a:lnTo>
                  <a:lnTo>
                    <a:pt x="728" y="1069"/>
                  </a:lnTo>
                  <a:lnTo>
                    <a:pt x="689" y="1061"/>
                  </a:lnTo>
                  <a:lnTo>
                    <a:pt x="653" y="1048"/>
                  </a:lnTo>
                  <a:lnTo>
                    <a:pt x="619" y="1031"/>
                  </a:lnTo>
                  <a:lnTo>
                    <a:pt x="587" y="1009"/>
                  </a:lnTo>
                  <a:lnTo>
                    <a:pt x="559" y="985"/>
                  </a:lnTo>
                  <a:lnTo>
                    <a:pt x="534" y="956"/>
                  </a:lnTo>
                  <a:lnTo>
                    <a:pt x="513" y="925"/>
                  </a:lnTo>
                  <a:lnTo>
                    <a:pt x="495" y="891"/>
                  </a:lnTo>
                  <a:lnTo>
                    <a:pt x="483" y="854"/>
                  </a:lnTo>
                  <a:lnTo>
                    <a:pt x="363" y="854"/>
                  </a:lnTo>
                  <a:close/>
                  <a:moveTo>
                    <a:pt x="768" y="635"/>
                  </a:moveTo>
                  <a:lnTo>
                    <a:pt x="739" y="638"/>
                  </a:lnTo>
                  <a:lnTo>
                    <a:pt x="713" y="645"/>
                  </a:lnTo>
                  <a:lnTo>
                    <a:pt x="689" y="659"/>
                  </a:lnTo>
                  <a:lnTo>
                    <a:pt x="668" y="676"/>
                  </a:lnTo>
                  <a:lnTo>
                    <a:pt x="651" y="697"/>
                  </a:lnTo>
                  <a:lnTo>
                    <a:pt x="637" y="721"/>
                  </a:lnTo>
                  <a:lnTo>
                    <a:pt x="630" y="748"/>
                  </a:lnTo>
                  <a:lnTo>
                    <a:pt x="626" y="776"/>
                  </a:lnTo>
                  <a:lnTo>
                    <a:pt x="630" y="805"/>
                  </a:lnTo>
                  <a:lnTo>
                    <a:pt x="637" y="831"/>
                  </a:lnTo>
                  <a:lnTo>
                    <a:pt x="651" y="855"/>
                  </a:lnTo>
                  <a:lnTo>
                    <a:pt x="668" y="876"/>
                  </a:lnTo>
                  <a:lnTo>
                    <a:pt x="689" y="893"/>
                  </a:lnTo>
                  <a:lnTo>
                    <a:pt x="713" y="907"/>
                  </a:lnTo>
                  <a:lnTo>
                    <a:pt x="739" y="915"/>
                  </a:lnTo>
                  <a:lnTo>
                    <a:pt x="768" y="917"/>
                  </a:lnTo>
                  <a:lnTo>
                    <a:pt x="797" y="915"/>
                  </a:lnTo>
                  <a:lnTo>
                    <a:pt x="823" y="907"/>
                  </a:lnTo>
                  <a:lnTo>
                    <a:pt x="847" y="893"/>
                  </a:lnTo>
                  <a:lnTo>
                    <a:pt x="867" y="876"/>
                  </a:lnTo>
                  <a:lnTo>
                    <a:pt x="885" y="855"/>
                  </a:lnTo>
                  <a:lnTo>
                    <a:pt x="898" y="831"/>
                  </a:lnTo>
                  <a:lnTo>
                    <a:pt x="906" y="805"/>
                  </a:lnTo>
                  <a:lnTo>
                    <a:pt x="910" y="776"/>
                  </a:lnTo>
                  <a:lnTo>
                    <a:pt x="906" y="748"/>
                  </a:lnTo>
                  <a:lnTo>
                    <a:pt x="898" y="721"/>
                  </a:lnTo>
                  <a:lnTo>
                    <a:pt x="885" y="697"/>
                  </a:lnTo>
                  <a:lnTo>
                    <a:pt x="868" y="676"/>
                  </a:lnTo>
                  <a:lnTo>
                    <a:pt x="847" y="659"/>
                  </a:lnTo>
                  <a:lnTo>
                    <a:pt x="823" y="645"/>
                  </a:lnTo>
                  <a:lnTo>
                    <a:pt x="797" y="638"/>
                  </a:lnTo>
                  <a:lnTo>
                    <a:pt x="768" y="635"/>
                  </a:lnTo>
                  <a:close/>
                  <a:moveTo>
                    <a:pt x="1042" y="453"/>
                  </a:moveTo>
                  <a:lnTo>
                    <a:pt x="976" y="567"/>
                  </a:lnTo>
                  <a:lnTo>
                    <a:pt x="1002" y="595"/>
                  </a:lnTo>
                  <a:lnTo>
                    <a:pt x="1023" y="627"/>
                  </a:lnTo>
                  <a:lnTo>
                    <a:pt x="1040" y="661"/>
                  </a:lnTo>
                  <a:lnTo>
                    <a:pt x="1052" y="698"/>
                  </a:lnTo>
                  <a:lnTo>
                    <a:pt x="1060" y="736"/>
                  </a:lnTo>
                  <a:lnTo>
                    <a:pt x="1063" y="776"/>
                  </a:lnTo>
                  <a:lnTo>
                    <a:pt x="1060" y="816"/>
                  </a:lnTo>
                  <a:lnTo>
                    <a:pt x="1052" y="854"/>
                  </a:lnTo>
                  <a:lnTo>
                    <a:pt x="1040" y="890"/>
                  </a:lnTo>
                  <a:lnTo>
                    <a:pt x="1023" y="923"/>
                  </a:lnTo>
                  <a:lnTo>
                    <a:pt x="1003" y="955"/>
                  </a:lnTo>
                  <a:lnTo>
                    <a:pt x="977" y="983"/>
                  </a:lnTo>
                  <a:lnTo>
                    <a:pt x="1045" y="1099"/>
                  </a:lnTo>
                  <a:lnTo>
                    <a:pt x="1078" y="1068"/>
                  </a:lnTo>
                  <a:lnTo>
                    <a:pt x="1107" y="1035"/>
                  </a:lnTo>
                  <a:lnTo>
                    <a:pt x="1133" y="998"/>
                  </a:lnTo>
                  <a:lnTo>
                    <a:pt x="1154" y="957"/>
                  </a:lnTo>
                  <a:lnTo>
                    <a:pt x="1172" y="915"/>
                  </a:lnTo>
                  <a:lnTo>
                    <a:pt x="1184" y="871"/>
                  </a:lnTo>
                  <a:lnTo>
                    <a:pt x="1192" y="825"/>
                  </a:lnTo>
                  <a:lnTo>
                    <a:pt x="1195" y="776"/>
                  </a:lnTo>
                  <a:lnTo>
                    <a:pt x="1192" y="729"/>
                  </a:lnTo>
                  <a:lnTo>
                    <a:pt x="1184" y="682"/>
                  </a:lnTo>
                  <a:lnTo>
                    <a:pt x="1171" y="638"/>
                  </a:lnTo>
                  <a:lnTo>
                    <a:pt x="1154" y="595"/>
                  </a:lnTo>
                  <a:lnTo>
                    <a:pt x="1132" y="555"/>
                  </a:lnTo>
                  <a:lnTo>
                    <a:pt x="1105" y="518"/>
                  </a:lnTo>
                  <a:lnTo>
                    <a:pt x="1076" y="483"/>
                  </a:lnTo>
                  <a:lnTo>
                    <a:pt x="1042" y="453"/>
                  </a:lnTo>
                  <a:close/>
                  <a:moveTo>
                    <a:pt x="775" y="358"/>
                  </a:moveTo>
                  <a:lnTo>
                    <a:pt x="726" y="361"/>
                  </a:lnTo>
                  <a:lnTo>
                    <a:pt x="677" y="370"/>
                  </a:lnTo>
                  <a:lnTo>
                    <a:pt x="631" y="384"/>
                  </a:lnTo>
                  <a:lnTo>
                    <a:pt x="586" y="403"/>
                  </a:lnTo>
                  <a:lnTo>
                    <a:pt x="545" y="427"/>
                  </a:lnTo>
                  <a:lnTo>
                    <a:pt x="507" y="456"/>
                  </a:lnTo>
                  <a:lnTo>
                    <a:pt x="472" y="487"/>
                  </a:lnTo>
                  <a:lnTo>
                    <a:pt x="441" y="525"/>
                  </a:lnTo>
                  <a:lnTo>
                    <a:pt x="415" y="564"/>
                  </a:lnTo>
                  <a:lnTo>
                    <a:pt x="393" y="606"/>
                  </a:lnTo>
                  <a:lnTo>
                    <a:pt x="376" y="652"/>
                  </a:lnTo>
                  <a:lnTo>
                    <a:pt x="363" y="699"/>
                  </a:lnTo>
                  <a:lnTo>
                    <a:pt x="483" y="699"/>
                  </a:lnTo>
                  <a:lnTo>
                    <a:pt x="495" y="662"/>
                  </a:lnTo>
                  <a:lnTo>
                    <a:pt x="513" y="628"/>
                  </a:lnTo>
                  <a:lnTo>
                    <a:pt x="534" y="596"/>
                  </a:lnTo>
                  <a:lnTo>
                    <a:pt x="559" y="568"/>
                  </a:lnTo>
                  <a:lnTo>
                    <a:pt x="587" y="543"/>
                  </a:lnTo>
                  <a:lnTo>
                    <a:pt x="619" y="521"/>
                  </a:lnTo>
                  <a:lnTo>
                    <a:pt x="653" y="504"/>
                  </a:lnTo>
                  <a:lnTo>
                    <a:pt x="690" y="492"/>
                  </a:lnTo>
                  <a:lnTo>
                    <a:pt x="728" y="483"/>
                  </a:lnTo>
                  <a:lnTo>
                    <a:pt x="768" y="481"/>
                  </a:lnTo>
                  <a:lnTo>
                    <a:pt x="806" y="483"/>
                  </a:lnTo>
                  <a:lnTo>
                    <a:pt x="842" y="491"/>
                  </a:lnTo>
                  <a:lnTo>
                    <a:pt x="906" y="378"/>
                  </a:lnTo>
                  <a:lnTo>
                    <a:pt x="864" y="367"/>
                  </a:lnTo>
                  <a:lnTo>
                    <a:pt x="821" y="361"/>
                  </a:lnTo>
                  <a:lnTo>
                    <a:pt x="775" y="358"/>
                  </a:lnTo>
                  <a:close/>
                  <a:moveTo>
                    <a:pt x="725" y="0"/>
                  </a:moveTo>
                  <a:lnTo>
                    <a:pt x="826" y="0"/>
                  </a:lnTo>
                  <a:lnTo>
                    <a:pt x="843" y="3"/>
                  </a:lnTo>
                  <a:lnTo>
                    <a:pt x="859" y="9"/>
                  </a:lnTo>
                  <a:lnTo>
                    <a:pt x="873" y="20"/>
                  </a:lnTo>
                  <a:lnTo>
                    <a:pt x="882" y="32"/>
                  </a:lnTo>
                  <a:lnTo>
                    <a:pt x="888" y="48"/>
                  </a:lnTo>
                  <a:lnTo>
                    <a:pt x="892" y="66"/>
                  </a:lnTo>
                  <a:lnTo>
                    <a:pt x="892" y="165"/>
                  </a:lnTo>
                  <a:lnTo>
                    <a:pt x="942" y="177"/>
                  </a:lnTo>
                  <a:lnTo>
                    <a:pt x="991" y="193"/>
                  </a:lnTo>
                  <a:lnTo>
                    <a:pt x="1038" y="212"/>
                  </a:lnTo>
                  <a:lnTo>
                    <a:pt x="1083" y="237"/>
                  </a:lnTo>
                  <a:lnTo>
                    <a:pt x="1125" y="263"/>
                  </a:lnTo>
                  <a:lnTo>
                    <a:pt x="1196" y="192"/>
                  </a:lnTo>
                  <a:lnTo>
                    <a:pt x="1210" y="182"/>
                  </a:lnTo>
                  <a:lnTo>
                    <a:pt x="1226" y="175"/>
                  </a:lnTo>
                  <a:lnTo>
                    <a:pt x="1243" y="173"/>
                  </a:lnTo>
                  <a:lnTo>
                    <a:pt x="1259" y="175"/>
                  </a:lnTo>
                  <a:lnTo>
                    <a:pt x="1275" y="182"/>
                  </a:lnTo>
                  <a:lnTo>
                    <a:pt x="1289" y="192"/>
                  </a:lnTo>
                  <a:lnTo>
                    <a:pt x="1360" y="264"/>
                  </a:lnTo>
                  <a:lnTo>
                    <a:pt x="1370" y="278"/>
                  </a:lnTo>
                  <a:lnTo>
                    <a:pt x="1378" y="294"/>
                  </a:lnTo>
                  <a:lnTo>
                    <a:pt x="1380" y="310"/>
                  </a:lnTo>
                  <a:lnTo>
                    <a:pt x="1378" y="327"/>
                  </a:lnTo>
                  <a:lnTo>
                    <a:pt x="1370" y="343"/>
                  </a:lnTo>
                  <a:lnTo>
                    <a:pt x="1360" y="356"/>
                  </a:lnTo>
                  <a:lnTo>
                    <a:pt x="1289" y="427"/>
                  </a:lnTo>
                  <a:lnTo>
                    <a:pt x="1317" y="471"/>
                  </a:lnTo>
                  <a:lnTo>
                    <a:pt x="1339" y="515"/>
                  </a:lnTo>
                  <a:lnTo>
                    <a:pt x="1359" y="562"/>
                  </a:lnTo>
                  <a:lnTo>
                    <a:pt x="1374" y="610"/>
                  </a:lnTo>
                  <a:lnTo>
                    <a:pt x="1386" y="661"/>
                  </a:lnTo>
                  <a:lnTo>
                    <a:pt x="1487" y="661"/>
                  </a:lnTo>
                  <a:lnTo>
                    <a:pt x="1504" y="663"/>
                  </a:lnTo>
                  <a:lnTo>
                    <a:pt x="1519" y="669"/>
                  </a:lnTo>
                  <a:lnTo>
                    <a:pt x="1533" y="680"/>
                  </a:lnTo>
                  <a:lnTo>
                    <a:pt x="1543" y="694"/>
                  </a:lnTo>
                  <a:lnTo>
                    <a:pt x="1550" y="711"/>
                  </a:lnTo>
                  <a:lnTo>
                    <a:pt x="1552" y="729"/>
                  </a:lnTo>
                  <a:lnTo>
                    <a:pt x="1552" y="830"/>
                  </a:lnTo>
                  <a:lnTo>
                    <a:pt x="1550" y="847"/>
                  </a:lnTo>
                  <a:lnTo>
                    <a:pt x="1543" y="863"/>
                  </a:lnTo>
                  <a:lnTo>
                    <a:pt x="1533" y="877"/>
                  </a:lnTo>
                  <a:lnTo>
                    <a:pt x="1519" y="887"/>
                  </a:lnTo>
                  <a:lnTo>
                    <a:pt x="1504" y="894"/>
                  </a:lnTo>
                  <a:lnTo>
                    <a:pt x="1487" y="896"/>
                  </a:lnTo>
                  <a:lnTo>
                    <a:pt x="1386" y="896"/>
                  </a:lnTo>
                  <a:lnTo>
                    <a:pt x="1375" y="947"/>
                  </a:lnTo>
                  <a:lnTo>
                    <a:pt x="1359" y="995"/>
                  </a:lnTo>
                  <a:lnTo>
                    <a:pt x="1340" y="1042"/>
                  </a:lnTo>
                  <a:lnTo>
                    <a:pt x="1317" y="1086"/>
                  </a:lnTo>
                  <a:lnTo>
                    <a:pt x="1289" y="1130"/>
                  </a:lnTo>
                  <a:lnTo>
                    <a:pt x="1360" y="1201"/>
                  </a:lnTo>
                  <a:lnTo>
                    <a:pt x="1370" y="1214"/>
                  </a:lnTo>
                  <a:lnTo>
                    <a:pt x="1378" y="1230"/>
                  </a:lnTo>
                  <a:lnTo>
                    <a:pt x="1380" y="1247"/>
                  </a:lnTo>
                  <a:lnTo>
                    <a:pt x="1378" y="1263"/>
                  </a:lnTo>
                  <a:lnTo>
                    <a:pt x="1370" y="1279"/>
                  </a:lnTo>
                  <a:lnTo>
                    <a:pt x="1360" y="1293"/>
                  </a:lnTo>
                  <a:lnTo>
                    <a:pt x="1289" y="1365"/>
                  </a:lnTo>
                  <a:lnTo>
                    <a:pt x="1275" y="1375"/>
                  </a:lnTo>
                  <a:lnTo>
                    <a:pt x="1259" y="1382"/>
                  </a:lnTo>
                  <a:lnTo>
                    <a:pt x="1243" y="1384"/>
                  </a:lnTo>
                  <a:lnTo>
                    <a:pt x="1226" y="1382"/>
                  </a:lnTo>
                  <a:lnTo>
                    <a:pt x="1210" y="1375"/>
                  </a:lnTo>
                  <a:lnTo>
                    <a:pt x="1196" y="1365"/>
                  </a:lnTo>
                  <a:lnTo>
                    <a:pt x="1125" y="1294"/>
                  </a:lnTo>
                  <a:lnTo>
                    <a:pt x="1083" y="1321"/>
                  </a:lnTo>
                  <a:lnTo>
                    <a:pt x="1038" y="1345"/>
                  </a:lnTo>
                  <a:lnTo>
                    <a:pt x="991" y="1364"/>
                  </a:lnTo>
                  <a:lnTo>
                    <a:pt x="942" y="1380"/>
                  </a:lnTo>
                  <a:lnTo>
                    <a:pt x="892" y="1392"/>
                  </a:lnTo>
                  <a:lnTo>
                    <a:pt x="892" y="1491"/>
                  </a:lnTo>
                  <a:lnTo>
                    <a:pt x="888" y="1508"/>
                  </a:lnTo>
                  <a:lnTo>
                    <a:pt x="882" y="1523"/>
                  </a:lnTo>
                  <a:lnTo>
                    <a:pt x="873" y="1537"/>
                  </a:lnTo>
                  <a:lnTo>
                    <a:pt x="859" y="1547"/>
                  </a:lnTo>
                  <a:lnTo>
                    <a:pt x="843" y="1554"/>
                  </a:lnTo>
                  <a:lnTo>
                    <a:pt x="826" y="1556"/>
                  </a:lnTo>
                  <a:lnTo>
                    <a:pt x="725" y="1556"/>
                  </a:lnTo>
                  <a:lnTo>
                    <a:pt x="707" y="1554"/>
                  </a:lnTo>
                  <a:lnTo>
                    <a:pt x="691" y="1547"/>
                  </a:lnTo>
                  <a:lnTo>
                    <a:pt x="678" y="1537"/>
                  </a:lnTo>
                  <a:lnTo>
                    <a:pt x="668" y="1523"/>
                  </a:lnTo>
                  <a:lnTo>
                    <a:pt x="661" y="1508"/>
                  </a:lnTo>
                  <a:lnTo>
                    <a:pt x="659" y="1491"/>
                  </a:lnTo>
                  <a:lnTo>
                    <a:pt x="659" y="1392"/>
                  </a:lnTo>
                  <a:lnTo>
                    <a:pt x="608" y="1381"/>
                  </a:lnTo>
                  <a:lnTo>
                    <a:pt x="559" y="1365"/>
                  </a:lnTo>
                  <a:lnTo>
                    <a:pt x="511" y="1346"/>
                  </a:lnTo>
                  <a:lnTo>
                    <a:pt x="467" y="1322"/>
                  </a:lnTo>
                  <a:lnTo>
                    <a:pt x="423" y="1295"/>
                  </a:lnTo>
                  <a:lnTo>
                    <a:pt x="355" y="1364"/>
                  </a:lnTo>
                  <a:lnTo>
                    <a:pt x="341" y="1374"/>
                  </a:lnTo>
                  <a:lnTo>
                    <a:pt x="325" y="1382"/>
                  </a:lnTo>
                  <a:lnTo>
                    <a:pt x="308" y="1384"/>
                  </a:lnTo>
                  <a:lnTo>
                    <a:pt x="291" y="1382"/>
                  </a:lnTo>
                  <a:lnTo>
                    <a:pt x="275" y="1374"/>
                  </a:lnTo>
                  <a:lnTo>
                    <a:pt x="262" y="1364"/>
                  </a:lnTo>
                  <a:lnTo>
                    <a:pt x="191" y="1293"/>
                  </a:lnTo>
                  <a:lnTo>
                    <a:pt x="180" y="1279"/>
                  </a:lnTo>
                  <a:lnTo>
                    <a:pt x="173" y="1263"/>
                  </a:lnTo>
                  <a:lnTo>
                    <a:pt x="171" y="1246"/>
                  </a:lnTo>
                  <a:lnTo>
                    <a:pt x="173" y="1229"/>
                  </a:lnTo>
                  <a:lnTo>
                    <a:pt x="180" y="1213"/>
                  </a:lnTo>
                  <a:lnTo>
                    <a:pt x="191" y="1200"/>
                  </a:lnTo>
                  <a:lnTo>
                    <a:pt x="259" y="1131"/>
                  </a:lnTo>
                  <a:lnTo>
                    <a:pt x="232" y="1087"/>
                  </a:lnTo>
                  <a:lnTo>
                    <a:pt x="209" y="1042"/>
                  </a:lnTo>
                  <a:lnTo>
                    <a:pt x="189" y="995"/>
                  </a:lnTo>
                  <a:lnTo>
                    <a:pt x="173" y="946"/>
                  </a:lnTo>
                  <a:lnTo>
                    <a:pt x="161" y="895"/>
                  </a:lnTo>
                  <a:lnTo>
                    <a:pt x="65" y="895"/>
                  </a:lnTo>
                  <a:lnTo>
                    <a:pt x="47" y="892"/>
                  </a:lnTo>
                  <a:lnTo>
                    <a:pt x="31" y="885"/>
                  </a:lnTo>
                  <a:lnTo>
                    <a:pt x="19" y="876"/>
                  </a:lnTo>
                  <a:lnTo>
                    <a:pt x="8" y="862"/>
                  </a:lnTo>
                  <a:lnTo>
                    <a:pt x="2" y="846"/>
                  </a:lnTo>
                  <a:lnTo>
                    <a:pt x="0" y="829"/>
                  </a:lnTo>
                  <a:lnTo>
                    <a:pt x="0" y="728"/>
                  </a:lnTo>
                  <a:lnTo>
                    <a:pt x="2" y="710"/>
                  </a:lnTo>
                  <a:lnTo>
                    <a:pt x="8" y="694"/>
                  </a:lnTo>
                  <a:lnTo>
                    <a:pt x="19" y="681"/>
                  </a:lnTo>
                  <a:lnTo>
                    <a:pt x="31" y="671"/>
                  </a:lnTo>
                  <a:lnTo>
                    <a:pt x="47" y="664"/>
                  </a:lnTo>
                  <a:lnTo>
                    <a:pt x="65" y="662"/>
                  </a:lnTo>
                  <a:lnTo>
                    <a:pt x="161" y="662"/>
                  </a:lnTo>
                  <a:lnTo>
                    <a:pt x="173" y="610"/>
                  </a:lnTo>
                  <a:lnTo>
                    <a:pt x="189" y="562"/>
                  </a:lnTo>
                  <a:lnTo>
                    <a:pt x="209" y="514"/>
                  </a:lnTo>
                  <a:lnTo>
                    <a:pt x="232" y="468"/>
                  </a:lnTo>
                  <a:lnTo>
                    <a:pt x="259" y="425"/>
                  </a:lnTo>
                  <a:lnTo>
                    <a:pt x="191" y="356"/>
                  </a:lnTo>
                  <a:lnTo>
                    <a:pt x="180" y="343"/>
                  </a:lnTo>
                  <a:lnTo>
                    <a:pt x="173" y="327"/>
                  </a:lnTo>
                  <a:lnTo>
                    <a:pt x="171" y="310"/>
                  </a:lnTo>
                  <a:lnTo>
                    <a:pt x="173" y="294"/>
                  </a:lnTo>
                  <a:lnTo>
                    <a:pt x="180" y="278"/>
                  </a:lnTo>
                  <a:lnTo>
                    <a:pt x="191" y="264"/>
                  </a:lnTo>
                  <a:lnTo>
                    <a:pt x="262" y="192"/>
                  </a:lnTo>
                  <a:lnTo>
                    <a:pt x="275" y="182"/>
                  </a:lnTo>
                  <a:lnTo>
                    <a:pt x="291" y="175"/>
                  </a:lnTo>
                  <a:lnTo>
                    <a:pt x="308" y="173"/>
                  </a:lnTo>
                  <a:lnTo>
                    <a:pt x="325" y="175"/>
                  </a:lnTo>
                  <a:lnTo>
                    <a:pt x="341" y="182"/>
                  </a:lnTo>
                  <a:lnTo>
                    <a:pt x="355" y="192"/>
                  </a:lnTo>
                  <a:lnTo>
                    <a:pt x="423" y="261"/>
                  </a:lnTo>
                  <a:lnTo>
                    <a:pt x="467" y="234"/>
                  </a:lnTo>
                  <a:lnTo>
                    <a:pt x="511" y="210"/>
                  </a:lnTo>
                  <a:lnTo>
                    <a:pt x="559" y="191"/>
                  </a:lnTo>
                  <a:lnTo>
                    <a:pt x="607" y="175"/>
                  </a:lnTo>
                  <a:lnTo>
                    <a:pt x="659" y="164"/>
                  </a:lnTo>
                  <a:lnTo>
                    <a:pt x="659" y="66"/>
                  </a:lnTo>
                  <a:lnTo>
                    <a:pt x="661" y="48"/>
                  </a:lnTo>
                  <a:lnTo>
                    <a:pt x="668" y="32"/>
                  </a:lnTo>
                  <a:lnTo>
                    <a:pt x="678" y="20"/>
                  </a:lnTo>
                  <a:lnTo>
                    <a:pt x="691" y="9"/>
                  </a:lnTo>
                  <a:lnTo>
                    <a:pt x="707" y="3"/>
                  </a:lnTo>
                  <a:lnTo>
                    <a:pt x="7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78" name="Group 1677"/>
          <p:cNvGrpSpPr/>
          <p:nvPr/>
        </p:nvGrpSpPr>
        <p:grpSpPr>
          <a:xfrm>
            <a:off x="4089929" y="4879023"/>
            <a:ext cx="263525" cy="306388"/>
            <a:chOff x="4048125" y="3721100"/>
            <a:chExt cx="263525" cy="3063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112" name="Freeform 962"/>
            <p:cNvSpPr>
              <a:spLocks noEditPoints="1"/>
            </p:cNvSpPr>
            <p:nvPr/>
          </p:nvSpPr>
          <p:spPr bwMode="auto">
            <a:xfrm>
              <a:off x="4048125" y="3721100"/>
              <a:ext cx="263525" cy="306388"/>
            </a:xfrm>
            <a:custGeom>
              <a:avLst/>
              <a:gdLst>
                <a:gd name="T0" fmla="*/ 1310 w 2814"/>
                <a:gd name="T1" fmla="*/ 393 h 3480"/>
                <a:gd name="T2" fmla="*/ 1059 w 2814"/>
                <a:gd name="T3" fmla="*/ 506 h 3480"/>
                <a:gd name="T4" fmla="*/ 845 w 2814"/>
                <a:gd name="T5" fmla="*/ 699 h 3480"/>
                <a:gd name="T6" fmla="*/ 701 w 2814"/>
                <a:gd name="T7" fmla="*/ 938 h 3480"/>
                <a:gd name="T8" fmla="*/ 630 w 2814"/>
                <a:gd name="T9" fmla="*/ 1202 h 3480"/>
                <a:gd name="T10" fmla="*/ 632 w 2814"/>
                <a:gd name="T11" fmla="*/ 1475 h 3480"/>
                <a:gd name="T12" fmla="*/ 706 w 2814"/>
                <a:gd name="T13" fmla="*/ 1739 h 3480"/>
                <a:gd name="T14" fmla="*/ 853 w 2814"/>
                <a:gd name="T15" fmla="*/ 1976 h 3480"/>
                <a:gd name="T16" fmla="*/ 812 w 2814"/>
                <a:gd name="T17" fmla="*/ 2077 h 3480"/>
                <a:gd name="T18" fmla="*/ 707 w 2814"/>
                <a:gd name="T19" fmla="*/ 2189 h 3480"/>
                <a:gd name="T20" fmla="*/ 653 w 2814"/>
                <a:gd name="T21" fmla="*/ 2238 h 3480"/>
                <a:gd name="T22" fmla="*/ 671 w 2814"/>
                <a:gd name="T23" fmla="*/ 2277 h 3480"/>
                <a:gd name="T24" fmla="*/ 799 w 2814"/>
                <a:gd name="T25" fmla="*/ 2285 h 3480"/>
                <a:gd name="T26" fmla="*/ 981 w 2814"/>
                <a:gd name="T27" fmla="*/ 2230 h 3480"/>
                <a:gd name="T28" fmla="*/ 1137 w 2814"/>
                <a:gd name="T29" fmla="*/ 2204 h 3480"/>
                <a:gd name="T30" fmla="*/ 1391 w 2814"/>
                <a:gd name="T31" fmla="*/ 2290 h 3480"/>
                <a:gd name="T32" fmla="*/ 1655 w 2814"/>
                <a:gd name="T33" fmla="*/ 2296 h 3480"/>
                <a:gd name="T34" fmla="*/ 1912 w 2814"/>
                <a:gd name="T35" fmla="*/ 2223 h 3480"/>
                <a:gd name="T36" fmla="*/ 2143 w 2814"/>
                <a:gd name="T37" fmla="*/ 2070 h 3480"/>
                <a:gd name="T38" fmla="*/ 2328 w 2814"/>
                <a:gd name="T39" fmla="*/ 1843 h 3480"/>
                <a:gd name="T40" fmla="*/ 2435 w 2814"/>
                <a:gd name="T41" fmla="*/ 1579 h 3480"/>
                <a:gd name="T42" fmla="*/ 2465 w 2814"/>
                <a:gd name="T43" fmla="*/ 1296 h 3480"/>
                <a:gd name="T44" fmla="*/ 2416 w 2814"/>
                <a:gd name="T45" fmla="*/ 1017 h 3480"/>
                <a:gd name="T46" fmla="*/ 2289 w 2814"/>
                <a:gd name="T47" fmla="*/ 760 h 3480"/>
                <a:gd name="T48" fmla="*/ 2087 w 2814"/>
                <a:gd name="T49" fmla="*/ 547 h 3480"/>
                <a:gd name="T50" fmla="*/ 1843 w 2814"/>
                <a:gd name="T51" fmla="*/ 413 h 3480"/>
                <a:gd name="T52" fmla="*/ 1578 w 2814"/>
                <a:gd name="T53" fmla="*/ 361 h 3480"/>
                <a:gd name="T54" fmla="*/ 1730 w 2814"/>
                <a:gd name="T55" fmla="*/ 14 h 3480"/>
                <a:gd name="T56" fmla="*/ 2062 w 2814"/>
                <a:gd name="T57" fmla="*/ 113 h 3480"/>
                <a:gd name="T58" fmla="*/ 2350 w 2814"/>
                <a:gd name="T59" fmla="*/ 301 h 3480"/>
                <a:gd name="T60" fmla="*/ 2580 w 2814"/>
                <a:gd name="T61" fmla="*/ 559 h 3480"/>
                <a:gd name="T62" fmla="*/ 2738 w 2814"/>
                <a:gd name="T63" fmla="*/ 875 h 3480"/>
                <a:gd name="T64" fmla="*/ 2811 w 2814"/>
                <a:gd name="T65" fmla="*/ 1235 h 3480"/>
                <a:gd name="T66" fmla="*/ 2790 w 2814"/>
                <a:gd name="T67" fmla="*/ 1591 h 3480"/>
                <a:gd name="T68" fmla="*/ 2687 w 2814"/>
                <a:gd name="T69" fmla="*/ 1912 h 3480"/>
                <a:gd name="T70" fmla="*/ 2515 w 2814"/>
                <a:gd name="T71" fmla="*/ 2189 h 3480"/>
                <a:gd name="T72" fmla="*/ 2402 w 2814"/>
                <a:gd name="T73" fmla="*/ 3148 h 3480"/>
                <a:gd name="T74" fmla="*/ 2339 w 2814"/>
                <a:gd name="T75" fmla="*/ 3228 h 3480"/>
                <a:gd name="T76" fmla="*/ 964 w 2814"/>
                <a:gd name="T77" fmla="*/ 3477 h 3480"/>
                <a:gd name="T78" fmla="*/ 916 w 2814"/>
                <a:gd name="T79" fmla="*/ 3427 h 3480"/>
                <a:gd name="T80" fmla="*/ 548 w 2814"/>
                <a:gd name="T81" fmla="*/ 3077 h 3480"/>
                <a:gd name="T82" fmla="*/ 404 w 2814"/>
                <a:gd name="T83" fmla="*/ 3032 h 3480"/>
                <a:gd name="T84" fmla="*/ 307 w 2814"/>
                <a:gd name="T85" fmla="*/ 2915 h 3480"/>
                <a:gd name="T86" fmla="*/ 283 w 2814"/>
                <a:gd name="T87" fmla="*/ 2307 h 3480"/>
                <a:gd name="T88" fmla="*/ 72 w 2814"/>
                <a:gd name="T89" fmla="*/ 2288 h 3480"/>
                <a:gd name="T90" fmla="*/ 7 w 2814"/>
                <a:gd name="T91" fmla="*/ 2214 h 3480"/>
                <a:gd name="T92" fmla="*/ 12 w 2814"/>
                <a:gd name="T93" fmla="*/ 2102 h 3480"/>
                <a:gd name="T94" fmla="*/ 286 w 2814"/>
                <a:gd name="T95" fmla="*/ 1238 h 3480"/>
                <a:gd name="T96" fmla="*/ 356 w 2814"/>
                <a:gd name="T97" fmla="*/ 884 h 3480"/>
                <a:gd name="T98" fmla="*/ 509 w 2814"/>
                <a:gd name="T99" fmla="*/ 572 h 3480"/>
                <a:gd name="T100" fmla="*/ 732 w 2814"/>
                <a:gd name="T101" fmla="*/ 315 h 3480"/>
                <a:gd name="T102" fmla="*/ 1012 w 2814"/>
                <a:gd name="T103" fmla="*/ 127 h 3480"/>
                <a:gd name="T104" fmla="*/ 1310 w 2814"/>
                <a:gd name="T105" fmla="*/ 24 h 3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14" h="3480">
                  <a:moveTo>
                    <a:pt x="1509" y="361"/>
                  </a:moveTo>
                  <a:lnTo>
                    <a:pt x="1442" y="366"/>
                  </a:lnTo>
                  <a:lnTo>
                    <a:pt x="1376" y="377"/>
                  </a:lnTo>
                  <a:lnTo>
                    <a:pt x="1310" y="393"/>
                  </a:lnTo>
                  <a:lnTo>
                    <a:pt x="1244" y="413"/>
                  </a:lnTo>
                  <a:lnTo>
                    <a:pt x="1181" y="439"/>
                  </a:lnTo>
                  <a:lnTo>
                    <a:pt x="1119" y="470"/>
                  </a:lnTo>
                  <a:lnTo>
                    <a:pt x="1059" y="506"/>
                  </a:lnTo>
                  <a:lnTo>
                    <a:pt x="1000" y="547"/>
                  </a:lnTo>
                  <a:lnTo>
                    <a:pt x="945" y="594"/>
                  </a:lnTo>
                  <a:lnTo>
                    <a:pt x="892" y="646"/>
                  </a:lnTo>
                  <a:lnTo>
                    <a:pt x="845" y="699"/>
                  </a:lnTo>
                  <a:lnTo>
                    <a:pt x="801" y="756"/>
                  </a:lnTo>
                  <a:lnTo>
                    <a:pt x="763" y="814"/>
                  </a:lnTo>
                  <a:lnTo>
                    <a:pt x="730" y="875"/>
                  </a:lnTo>
                  <a:lnTo>
                    <a:pt x="701" y="938"/>
                  </a:lnTo>
                  <a:lnTo>
                    <a:pt x="676" y="1002"/>
                  </a:lnTo>
                  <a:lnTo>
                    <a:pt x="657" y="1068"/>
                  </a:lnTo>
                  <a:lnTo>
                    <a:pt x="641" y="1134"/>
                  </a:lnTo>
                  <a:lnTo>
                    <a:pt x="630" y="1202"/>
                  </a:lnTo>
                  <a:lnTo>
                    <a:pt x="624" y="1270"/>
                  </a:lnTo>
                  <a:lnTo>
                    <a:pt x="622" y="1339"/>
                  </a:lnTo>
                  <a:lnTo>
                    <a:pt x="625" y="1406"/>
                  </a:lnTo>
                  <a:lnTo>
                    <a:pt x="632" y="1475"/>
                  </a:lnTo>
                  <a:lnTo>
                    <a:pt x="644" y="1542"/>
                  </a:lnTo>
                  <a:lnTo>
                    <a:pt x="660" y="1609"/>
                  </a:lnTo>
                  <a:lnTo>
                    <a:pt x="681" y="1674"/>
                  </a:lnTo>
                  <a:lnTo>
                    <a:pt x="706" y="1739"/>
                  </a:lnTo>
                  <a:lnTo>
                    <a:pt x="736" y="1801"/>
                  </a:lnTo>
                  <a:lnTo>
                    <a:pt x="770" y="1861"/>
                  </a:lnTo>
                  <a:lnTo>
                    <a:pt x="809" y="1920"/>
                  </a:lnTo>
                  <a:lnTo>
                    <a:pt x="853" y="1976"/>
                  </a:lnTo>
                  <a:lnTo>
                    <a:pt x="863" y="1983"/>
                  </a:lnTo>
                  <a:lnTo>
                    <a:pt x="849" y="2014"/>
                  </a:lnTo>
                  <a:lnTo>
                    <a:pt x="832" y="2046"/>
                  </a:lnTo>
                  <a:lnTo>
                    <a:pt x="812" y="2077"/>
                  </a:lnTo>
                  <a:lnTo>
                    <a:pt x="790" y="2108"/>
                  </a:lnTo>
                  <a:lnTo>
                    <a:pt x="765" y="2138"/>
                  </a:lnTo>
                  <a:lnTo>
                    <a:pt x="737" y="2165"/>
                  </a:lnTo>
                  <a:lnTo>
                    <a:pt x="707" y="2189"/>
                  </a:lnTo>
                  <a:lnTo>
                    <a:pt x="673" y="2210"/>
                  </a:lnTo>
                  <a:lnTo>
                    <a:pt x="663" y="2218"/>
                  </a:lnTo>
                  <a:lnTo>
                    <a:pt x="656" y="2228"/>
                  </a:lnTo>
                  <a:lnTo>
                    <a:pt x="653" y="2238"/>
                  </a:lnTo>
                  <a:lnTo>
                    <a:pt x="653" y="2250"/>
                  </a:lnTo>
                  <a:lnTo>
                    <a:pt x="656" y="2260"/>
                  </a:lnTo>
                  <a:lnTo>
                    <a:pt x="662" y="2270"/>
                  </a:lnTo>
                  <a:lnTo>
                    <a:pt x="671" y="2277"/>
                  </a:lnTo>
                  <a:lnTo>
                    <a:pt x="683" y="2282"/>
                  </a:lnTo>
                  <a:lnTo>
                    <a:pt x="719" y="2286"/>
                  </a:lnTo>
                  <a:lnTo>
                    <a:pt x="758" y="2287"/>
                  </a:lnTo>
                  <a:lnTo>
                    <a:pt x="799" y="2285"/>
                  </a:lnTo>
                  <a:lnTo>
                    <a:pt x="844" y="2278"/>
                  </a:lnTo>
                  <a:lnTo>
                    <a:pt x="888" y="2267"/>
                  </a:lnTo>
                  <a:lnTo>
                    <a:pt x="934" y="2251"/>
                  </a:lnTo>
                  <a:lnTo>
                    <a:pt x="981" y="2230"/>
                  </a:lnTo>
                  <a:lnTo>
                    <a:pt x="1028" y="2202"/>
                  </a:lnTo>
                  <a:lnTo>
                    <a:pt x="1075" y="2168"/>
                  </a:lnTo>
                  <a:lnTo>
                    <a:pt x="1077" y="2170"/>
                  </a:lnTo>
                  <a:lnTo>
                    <a:pt x="1137" y="2204"/>
                  </a:lnTo>
                  <a:lnTo>
                    <a:pt x="1198" y="2233"/>
                  </a:lnTo>
                  <a:lnTo>
                    <a:pt x="1261" y="2257"/>
                  </a:lnTo>
                  <a:lnTo>
                    <a:pt x="1326" y="2276"/>
                  </a:lnTo>
                  <a:lnTo>
                    <a:pt x="1391" y="2290"/>
                  </a:lnTo>
                  <a:lnTo>
                    <a:pt x="1456" y="2300"/>
                  </a:lnTo>
                  <a:lnTo>
                    <a:pt x="1522" y="2304"/>
                  </a:lnTo>
                  <a:lnTo>
                    <a:pt x="1589" y="2303"/>
                  </a:lnTo>
                  <a:lnTo>
                    <a:pt x="1655" y="2296"/>
                  </a:lnTo>
                  <a:lnTo>
                    <a:pt x="1720" y="2286"/>
                  </a:lnTo>
                  <a:lnTo>
                    <a:pt x="1786" y="2270"/>
                  </a:lnTo>
                  <a:lnTo>
                    <a:pt x="1849" y="2249"/>
                  </a:lnTo>
                  <a:lnTo>
                    <a:pt x="1912" y="2223"/>
                  </a:lnTo>
                  <a:lnTo>
                    <a:pt x="1972" y="2193"/>
                  </a:lnTo>
                  <a:lnTo>
                    <a:pt x="2032" y="2157"/>
                  </a:lnTo>
                  <a:lnTo>
                    <a:pt x="2089" y="2115"/>
                  </a:lnTo>
                  <a:lnTo>
                    <a:pt x="2143" y="2070"/>
                  </a:lnTo>
                  <a:lnTo>
                    <a:pt x="2195" y="2019"/>
                  </a:lnTo>
                  <a:lnTo>
                    <a:pt x="2245" y="1963"/>
                  </a:lnTo>
                  <a:lnTo>
                    <a:pt x="2289" y="1905"/>
                  </a:lnTo>
                  <a:lnTo>
                    <a:pt x="2328" y="1843"/>
                  </a:lnTo>
                  <a:lnTo>
                    <a:pt x="2362" y="1780"/>
                  </a:lnTo>
                  <a:lnTo>
                    <a:pt x="2391" y="1714"/>
                  </a:lnTo>
                  <a:lnTo>
                    <a:pt x="2416" y="1648"/>
                  </a:lnTo>
                  <a:lnTo>
                    <a:pt x="2435" y="1579"/>
                  </a:lnTo>
                  <a:lnTo>
                    <a:pt x="2450" y="1509"/>
                  </a:lnTo>
                  <a:lnTo>
                    <a:pt x="2460" y="1439"/>
                  </a:lnTo>
                  <a:lnTo>
                    <a:pt x="2465" y="1368"/>
                  </a:lnTo>
                  <a:lnTo>
                    <a:pt x="2465" y="1296"/>
                  </a:lnTo>
                  <a:lnTo>
                    <a:pt x="2460" y="1225"/>
                  </a:lnTo>
                  <a:lnTo>
                    <a:pt x="2450" y="1156"/>
                  </a:lnTo>
                  <a:lnTo>
                    <a:pt x="2435" y="1086"/>
                  </a:lnTo>
                  <a:lnTo>
                    <a:pt x="2416" y="1017"/>
                  </a:lnTo>
                  <a:lnTo>
                    <a:pt x="2391" y="950"/>
                  </a:lnTo>
                  <a:lnTo>
                    <a:pt x="2362" y="885"/>
                  </a:lnTo>
                  <a:lnTo>
                    <a:pt x="2328" y="821"/>
                  </a:lnTo>
                  <a:lnTo>
                    <a:pt x="2289" y="760"/>
                  </a:lnTo>
                  <a:lnTo>
                    <a:pt x="2245" y="701"/>
                  </a:lnTo>
                  <a:lnTo>
                    <a:pt x="2195" y="646"/>
                  </a:lnTo>
                  <a:lnTo>
                    <a:pt x="2143" y="594"/>
                  </a:lnTo>
                  <a:lnTo>
                    <a:pt x="2087" y="547"/>
                  </a:lnTo>
                  <a:lnTo>
                    <a:pt x="2029" y="506"/>
                  </a:lnTo>
                  <a:lnTo>
                    <a:pt x="1968" y="470"/>
                  </a:lnTo>
                  <a:lnTo>
                    <a:pt x="1906" y="439"/>
                  </a:lnTo>
                  <a:lnTo>
                    <a:pt x="1843" y="413"/>
                  </a:lnTo>
                  <a:lnTo>
                    <a:pt x="1778" y="393"/>
                  </a:lnTo>
                  <a:lnTo>
                    <a:pt x="1711" y="377"/>
                  </a:lnTo>
                  <a:lnTo>
                    <a:pt x="1645" y="366"/>
                  </a:lnTo>
                  <a:lnTo>
                    <a:pt x="1578" y="361"/>
                  </a:lnTo>
                  <a:lnTo>
                    <a:pt x="1509" y="361"/>
                  </a:lnTo>
                  <a:close/>
                  <a:moveTo>
                    <a:pt x="1552" y="0"/>
                  </a:moveTo>
                  <a:lnTo>
                    <a:pt x="1642" y="3"/>
                  </a:lnTo>
                  <a:lnTo>
                    <a:pt x="1730" y="14"/>
                  </a:lnTo>
                  <a:lnTo>
                    <a:pt x="1817" y="30"/>
                  </a:lnTo>
                  <a:lnTo>
                    <a:pt x="1901" y="52"/>
                  </a:lnTo>
                  <a:lnTo>
                    <a:pt x="1982" y="79"/>
                  </a:lnTo>
                  <a:lnTo>
                    <a:pt x="2062" y="113"/>
                  </a:lnTo>
                  <a:lnTo>
                    <a:pt x="2139" y="152"/>
                  </a:lnTo>
                  <a:lnTo>
                    <a:pt x="2212" y="197"/>
                  </a:lnTo>
                  <a:lnTo>
                    <a:pt x="2283" y="247"/>
                  </a:lnTo>
                  <a:lnTo>
                    <a:pt x="2350" y="301"/>
                  </a:lnTo>
                  <a:lnTo>
                    <a:pt x="2413" y="359"/>
                  </a:lnTo>
                  <a:lnTo>
                    <a:pt x="2474" y="421"/>
                  </a:lnTo>
                  <a:lnTo>
                    <a:pt x="2529" y="488"/>
                  </a:lnTo>
                  <a:lnTo>
                    <a:pt x="2580" y="559"/>
                  </a:lnTo>
                  <a:lnTo>
                    <a:pt x="2626" y="633"/>
                  </a:lnTo>
                  <a:lnTo>
                    <a:pt x="2668" y="711"/>
                  </a:lnTo>
                  <a:lnTo>
                    <a:pt x="2706" y="792"/>
                  </a:lnTo>
                  <a:lnTo>
                    <a:pt x="2738" y="875"/>
                  </a:lnTo>
                  <a:lnTo>
                    <a:pt x="2765" y="962"/>
                  </a:lnTo>
                  <a:lnTo>
                    <a:pt x="2786" y="1051"/>
                  </a:lnTo>
                  <a:lnTo>
                    <a:pt x="2801" y="1142"/>
                  </a:lnTo>
                  <a:lnTo>
                    <a:pt x="2811" y="1235"/>
                  </a:lnTo>
                  <a:lnTo>
                    <a:pt x="2814" y="1330"/>
                  </a:lnTo>
                  <a:lnTo>
                    <a:pt x="2811" y="1418"/>
                  </a:lnTo>
                  <a:lnTo>
                    <a:pt x="2803" y="1506"/>
                  </a:lnTo>
                  <a:lnTo>
                    <a:pt x="2790" y="1591"/>
                  </a:lnTo>
                  <a:lnTo>
                    <a:pt x="2771" y="1674"/>
                  </a:lnTo>
                  <a:lnTo>
                    <a:pt x="2748" y="1756"/>
                  </a:lnTo>
                  <a:lnTo>
                    <a:pt x="2720" y="1835"/>
                  </a:lnTo>
                  <a:lnTo>
                    <a:pt x="2687" y="1912"/>
                  </a:lnTo>
                  <a:lnTo>
                    <a:pt x="2650" y="1985"/>
                  </a:lnTo>
                  <a:lnTo>
                    <a:pt x="2609" y="2057"/>
                  </a:lnTo>
                  <a:lnTo>
                    <a:pt x="2563" y="2125"/>
                  </a:lnTo>
                  <a:lnTo>
                    <a:pt x="2515" y="2189"/>
                  </a:lnTo>
                  <a:lnTo>
                    <a:pt x="2461" y="2252"/>
                  </a:lnTo>
                  <a:lnTo>
                    <a:pt x="2405" y="2309"/>
                  </a:lnTo>
                  <a:lnTo>
                    <a:pt x="2405" y="3123"/>
                  </a:lnTo>
                  <a:lnTo>
                    <a:pt x="2402" y="3148"/>
                  </a:lnTo>
                  <a:lnTo>
                    <a:pt x="2393" y="3174"/>
                  </a:lnTo>
                  <a:lnTo>
                    <a:pt x="2378" y="3195"/>
                  </a:lnTo>
                  <a:lnTo>
                    <a:pt x="2360" y="3214"/>
                  </a:lnTo>
                  <a:lnTo>
                    <a:pt x="2339" y="3228"/>
                  </a:lnTo>
                  <a:lnTo>
                    <a:pt x="2315" y="3235"/>
                  </a:lnTo>
                  <a:lnTo>
                    <a:pt x="1003" y="3479"/>
                  </a:lnTo>
                  <a:lnTo>
                    <a:pt x="982" y="3480"/>
                  </a:lnTo>
                  <a:lnTo>
                    <a:pt x="964" y="3477"/>
                  </a:lnTo>
                  <a:lnTo>
                    <a:pt x="947" y="3470"/>
                  </a:lnTo>
                  <a:lnTo>
                    <a:pt x="934" y="3459"/>
                  </a:lnTo>
                  <a:lnTo>
                    <a:pt x="923" y="3444"/>
                  </a:lnTo>
                  <a:lnTo>
                    <a:pt x="916" y="3427"/>
                  </a:lnTo>
                  <a:lnTo>
                    <a:pt x="913" y="3406"/>
                  </a:lnTo>
                  <a:lnTo>
                    <a:pt x="913" y="3404"/>
                  </a:lnTo>
                  <a:lnTo>
                    <a:pt x="912" y="3020"/>
                  </a:lnTo>
                  <a:lnTo>
                    <a:pt x="548" y="3077"/>
                  </a:lnTo>
                  <a:lnTo>
                    <a:pt x="509" y="3074"/>
                  </a:lnTo>
                  <a:lnTo>
                    <a:pt x="471" y="3066"/>
                  </a:lnTo>
                  <a:lnTo>
                    <a:pt x="436" y="3051"/>
                  </a:lnTo>
                  <a:lnTo>
                    <a:pt x="404" y="3032"/>
                  </a:lnTo>
                  <a:lnTo>
                    <a:pt x="375" y="3009"/>
                  </a:lnTo>
                  <a:lnTo>
                    <a:pt x="347" y="2981"/>
                  </a:lnTo>
                  <a:lnTo>
                    <a:pt x="325" y="2950"/>
                  </a:lnTo>
                  <a:lnTo>
                    <a:pt x="307" y="2915"/>
                  </a:lnTo>
                  <a:lnTo>
                    <a:pt x="294" y="2878"/>
                  </a:lnTo>
                  <a:lnTo>
                    <a:pt x="285" y="2839"/>
                  </a:lnTo>
                  <a:lnTo>
                    <a:pt x="283" y="2798"/>
                  </a:lnTo>
                  <a:lnTo>
                    <a:pt x="283" y="2307"/>
                  </a:lnTo>
                  <a:lnTo>
                    <a:pt x="162" y="2307"/>
                  </a:lnTo>
                  <a:lnTo>
                    <a:pt x="129" y="2305"/>
                  </a:lnTo>
                  <a:lnTo>
                    <a:pt x="98" y="2298"/>
                  </a:lnTo>
                  <a:lnTo>
                    <a:pt x="72" y="2288"/>
                  </a:lnTo>
                  <a:lnTo>
                    <a:pt x="50" y="2274"/>
                  </a:lnTo>
                  <a:lnTo>
                    <a:pt x="31" y="2257"/>
                  </a:lnTo>
                  <a:lnTo>
                    <a:pt x="17" y="2237"/>
                  </a:lnTo>
                  <a:lnTo>
                    <a:pt x="7" y="2214"/>
                  </a:lnTo>
                  <a:lnTo>
                    <a:pt x="1" y="2188"/>
                  </a:lnTo>
                  <a:lnTo>
                    <a:pt x="0" y="2162"/>
                  </a:lnTo>
                  <a:lnTo>
                    <a:pt x="3" y="2132"/>
                  </a:lnTo>
                  <a:lnTo>
                    <a:pt x="12" y="2102"/>
                  </a:lnTo>
                  <a:lnTo>
                    <a:pt x="26" y="2069"/>
                  </a:lnTo>
                  <a:lnTo>
                    <a:pt x="283" y="1552"/>
                  </a:lnTo>
                  <a:lnTo>
                    <a:pt x="283" y="1331"/>
                  </a:lnTo>
                  <a:lnTo>
                    <a:pt x="286" y="1238"/>
                  </a:lnTo>
                  <a:lnTo>
                    <a:pt x="295" y="1146"/>
                  </a:lnTo>
                  <a:lnTo>
                    <a:pt x="309" y="1056"/>
                  </a:lnTo>
                  <a:lnTo>
                    <a:pt x="330" y="969"/>
                  </a:lnTo>
                  <a:lnTo>
                    <a:pt x="356" y="884"/>
                  </a:lnTo>
                  <a:lnTo>
                    <a:pt x="387" y="801"/>
                  </a:lnTo>
                  <a:lnTo>
                    <a:pt x="423" y="722"/>
                  </a:lnTo>
                  <a:lnTo>
                    <a:pt x="464" y="646"/>
                  </a:lnTo>
                  <a:lnTo>
                    <a:pt x="509" y="572"/>
                  </a:lnTo>
                  <a:lnTo>
                    <a:pt x="558" y="502"/>
                  </a:lnTo>
                  <a:lnTo>
                    <a:pt x="613" y="436"/>
                  </a:lnTo>
                  <a:lnTo>
                    <a:pt x="671" y="374"/>
                  </a:lnTo>
                  <a:lnTo>
                    <a:pt x="732" y="315"/>
                  </a:lnTo>
                  <a:lnTo>
                    <a:pt x="797" y="261"/>
                  </a:lnTo>
                  <a:lnTo>
                    <a:pt x="866" y="212"/>
                  </a:lnTo>
                  <a:lnTo>
                    <a:pt x="938" y="167"/>
                  </a:lnTo>
                  <a:lnTo>
                    <a:pt x="1012" y="127"/>
                  </a:lnTo>
                  <a:lnTo>
                    <a:pt x="1084" y="94"/>
                  </a:lnTo>
                  <a:lnTo>
                    <a:pt x="1157" y="67"/>
                  </a:lnTo>
                  <a:lnTo>
                    <a:pt x="1232" y="44"/>
                  </a:lnTo>
                  <a:lnTo>
                    <a:pt x="1310" y="24"/>
                  </a:lnTo>
                  <a:lnTo>
                    <a:pt x="1389" y="11"/>
                  </a:lnTo>
                  <a:lnTo>
                    <a:pt x="1469" y="3"/>
                  </a:lnTo>
                  <a:lnTo>
                    <a:pt x="15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3" name="Freeform 963"/>
            <p:cNvSpPr>
              <a:spLocks/>
            </p:cNvSpPr>
            <p:nvPr/>
          </p:nvSpPr>
          <p:spPr bwMode="auto">
            <a:xfrm>
              <a:off x="4181475" y="3786188"/>
              <a:ext cx="28575" cy="26988"/>
            </a:xfrm>
            <a:custGeom>
              <a:avLst/>
              <a:gdLst>
                <a:gd name="T0" fmla="*/ 151 w 299"/>
                <a:gd name="T1" fmla="*/ 0 h 320"/>
                <a:gd name="T2" fmla="*/ 181 w 299"/>
                <a:gd name="T3" fmla="*/ 5 h 320"/>
                <a:gd name="T4" fmla="*/ 209 w 299"/>
                <a:gd name="T5" fmla="*/ 14 h 320"/>
                <a:gd name="T6" fmla="*/ 234 w 299"/>
                <a:gd name="T7" fmla="*/ 29 h 320"/>
                <a:gd name="T8" fmla="*/ 256 w 299"/>
                <a:gd name="T9" fmla="*/ 48 h 320"/>
                <a:gd name="T10" fmla="*/ 274 w 299"/>
                <a:gd name="T11" fmla="*/ 72 h 320"/>
                <a:gd name="T12" fmla="*/ 288 w 299"/>
                <a:gd name="T13" fmla="*/ 99 h 320"/>
                <a:gd name="T14" fmla="*/ 296 w 299"/>
                <a:gd name="T15" fmla="*/ 129 h 320"/>
                <a:gd name="T16" fmla="*/ 299 w 299"/>
                <a:gd name="T17" fmla="*/ 161 h 320"/>
                <a:gd name="T18" fmla="*/ 296 w 299"/>
                <a:gd name="T19" fmla="*/ 194 h 320"/>
                <a:gd name="T20" fmla="*/ 287 w 299"/>
                <a:gd name="T21" fmla="*/ 224 h 320"/>
                <a:gd name="T22" fmla="*/ 273 w 299"/>
                <a:gd name="T23" fmla="*/ 250 h 320"/>
                <a:gd name="T24" fmla="*/ 255 w 299"/>
                <a:gd name="T25" fmla="*/ 274 h 320"/>
                <a:gd name="T26" fmla="*/ 233 w 299"/>
                <a:gd name="T27" fmla="*/ 293 h 320"/>
                <a:gd name="T28" fmla="*/ 208 w 299"/>
                <a:gd name="T29" fmla="*/ 308 h 320"/>
                <a:gd name="T30" fmla="*/ 180 w 299"/>
                <a:gd name="T31" fmla="*/ 317 h 320"/>
                <a:gd name="T32" fmla="*/ 150 w 299"/>
                <a:gd name="T33" fmla="*/ 320 h 320"/>
                <a:gd name="T34" fmla="*/ 120 w 299"/>
                <a:gd name="T35" fmla="*/ 317 h 320"/>
                <a:gd name="T36" fmla="*/ 91 w 299"/>
                <a:gd name="T37" fmla="*/ 307 h 320"/>
                <a:gd name="T38" fmla="*/ 65 w 299"/>
                <a:gd name="T39" fmla="*/ 292 h 320"/>
                <a:gd name="T40" fmla="*/ 43 w 299"/>
                <a:gd name="T41" fmla="*/ 272 h 320"/>
                <a:gd name="T42" fmla="*/ 25 w 299"/>
                <a:gd name="T43" fmla="*/ 249 h 320"/>
                <a:gd name="T44" fmla="*/ 11 w 299"/>
                <a:gd name="T45" fmla="*/ 221 h 320"/>
                <a:gd name="T46" fmla="*/ 2 w 299"/>
                <a:gd name="T47" fmla="*/ 191 h 320"/>
                <a:gd name="T48" fmla="*/ 0 w 299"/>
                <a:gd name="T49" fmla="*/ 159 h 320"/>
                <a:gd name="T50" fmla="*/ 3 w 299"/>
                <a:gd name="T51" fmla="*/ 126 h 320"/>
                <a:gd name="T52" fmla="*/ 12 w 299"/>
                <a:gd name="T53" fmla="*/ 97 h 320"/>
                <a:gd name="T54" fmla="*/ 26 w 299"/>
                <a:gd name="T55" fmla="*/ 70 h 320"/>
                <a:gd name="T56" fmla="*/ 44 w 299"/>
                <a:gd name="T57" fmla="*/ 47 h 320"/>
                <a:gd name="T58" fmla="*/ 66 w 299"/>
                <a:gd name="T59" fmla="*/ 27 h 320"/>
                <a:gd name="T60" fmla="*/ 92 w 299"/>
                <a:gd name="T61" fmla="*/ 13 h 320"/>
                <a:gd name="T62" fmla="*/ 121 w 299"/>
                <a:gd name="T63" fmla="*/ 3 h 320"/>
                <a:gd name="T64" fmla="*/ 151 w 299"/>
                <a:gd name="T65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9" h="320">
                  <a:moveTo>
                    <a:pt x="151" y="0"/>
                  </a:moveTo>
                  <a:lnTo>
                    <a:pt x="181" y="5"/>
                  </a:lnTo>
                  <a:lnTo>
                    <a:pt x="209" y="14"/>
                  </a:lnTo>
                  <a:lnTo>
                    <a:pt x="234" y="29"/>
                  </a:lnTo>
                  <a:lnTo>
                    <a:pt x="256" y="48"/>
                  </a:lnTo>
                  <a:lnTo>
                    <a:pt x="274" y="72"/>
                  </a:lnTo>
                  <a:lnTo>
                    <a:pt x="288" y="99"/>
                  </a:lnTo>
                  <a:lnTo>
                    <a:pt x="296" y="129"/>
                  </a:lnTo>
                  <a:lnTo>
                    <a:pt x="299" y="161"/>
                  </a:lnTo>
                  <a:lnTo>
                    <a:pt x="296" y="194"/>
                  </a:lnTo>
                  <a:lnTo>
                    <a:pt x="287" y="224"/>
                  </a:lnTo>
                  <a:lnTo>
                    <a:pt x="273" y="250"/>
                  </a:lnTo>
                  <a:lnTo>
                    <a:pt x="255" y="274"/>
                  </a:lnTo>
                  <a:lnTo>
                    <a:pt x="233" y="293"/>
                  </a:lnTo>
                  <a:lnTo>
                    <a:pt x="208" y="308"/>
                  </a:lnTo>
                  <a:lnTo>
                    <a:pt x="180" y="317"/>
                  </a:lnTo>
                  <a:lnTo>
                    <a:pt x="150" y="320"/>
                  </a:lnTo>
                  <a:lnTo>
                    <a:pt x="120" y="317"/>
                  </a:lnTo>
                  <a:lnTo>
                    <a:pt x="91" y="307"/>
                  </a:lnTo>
                  <a:lnTo>
                    <a:pt x="65" y="292"/>
                  </a:lnTo>
                  <a:lnTo>
                    <a:pt x="43" y="272"/>
                  </a:lnTo>
                  <a:lnTo>
                    <a:pt x="25" y="249"/>
                  </a:lnTo>
                  <a:lnTo>
                    <a:pt x="11" y="221"/>
                  </a:lnTo>
                  <a:lnTo>
                    <a:pt x="2" y="191"/>
                  </a:lnTo>
                  <a:lnTo>
                    <a:pt x="0" y="159"/>
                  </a:lnTo>
                  <a:lnTo>
                    <a:pt x="3" y="126"/>
                  </a:lnTo>
                  <a:lnTo>
                    <a:pt x="12" y="97"/>
                  </a:lnTo>
                  <a:lnTo>
                    <a:pt x="26" y="70"/>
                  </a:lnTo>
                  <a:lnTo>
                    <a:pt x="44" y="47"/>
                  </a:lnTo>
                  <a:lnTo>
                    <a:pt x="66" y="27"/>
                  </a:lnTo>
                  <a:lnTo>
                    <a:pt x="92" y="13"/>
                  </a:lnTo>
                  <a:lnTo>
                    <a:pt x="121" y="3"/>
                  </a:lnTo>
                  <a:lnTo>
                    <a:pt x="1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4" name="Freeform 964"/>
            <p:cNvSpPr>
              <a:spLocks/>
            </p:cNvSpPr>
            <p:nvPr/>
          </p:nvSpPr>
          <p:spPr bwMode="auto">
            <a:xfrm>
              <a:off x="4168775" y="3819525"/>
              <a:ext cx="47625" cy="71438"/>
            </a:xfrm>
            <a:custGeom>
              <a:avLst/>
              <a:gdLst>
                <a:gd name="T0" fmla="*/ 354 w 509"/>
                <a:gd name="T1" fmla="*/ 0 h 809"/>
                <a:gd name="T2" fmla="*/ 384 w 509"/>
                <a:gd name="T3" fmla="*/ 5 h 809"/>
                <a:gd name="T4" fmla="*/ 403 w 509"/>
                <a:gd name="T5" fmla="*/ 23 h 809"/>
                <a:gd name="T6" fmla="*/ 410 w 509"/>
                <a:gd name="T7" fmla="*/ 54 h 809"/>
                <a:gd name="T8" fmla="*/ 406 w 509"/>
                <a:gd name="T9" fmla="*/ 115 h 809"/>
                <a:gd name="T10" fmla="*/ 343 w 509"/>
                <a:gd name="T11" fmla="*/ 484 h 809"/>
                <a:gd name="T12" fmla="*/ 325 w 509"/>
                <a:gd name="T13" fmla="*/ 597 h 809"/>
                <a:gd name="T14" fmla="*/ 326 w 509"/>
                <a:gd name="T15" fmla="*/ 634 h 809"/>
                <a:gd name="T16" fmla="*/ 335 w 509"/>
                <a:gd name="T17" fmla="*/ 664 h 809"/>
                <a:gd name="T18" fmla="*/ 351 w 509"/>
                <a:gd name="T19" fmla="*/ 681 h 809"/>
                <a:gd name="T20" fmla="*/ 375 w 509"/>
                <a:gd name="T21" fmla="*/ 686 h 809"/>
                <a:gd name="T22" fmla="*/ 413 w 509"/>
                <a:gd name="T23" fmla="*/ 676 h 809"/>
                <a:gd name="T24" fmla="*/ 445 w 509"/>
                <a:gd name="T25" fmla="*/ 661 h 809"/>
                <a:gd name="T26" fmla="*/ 473 w 509"/>
                <a:gd name="T27" fmla="*/ 646 h 809"/>
                <a:gd name="T28" fmla="*/ 497 w 509"/>
                <a:gd name="T29" fmla="*/ 646 h 809"/>
                <a:gd name="T30" fmla="*/ 509 w 509"/>
                <a:gd name="T31" fmla="*/ 664 h 809"/>
                <a:gd name="T32" fmla="*/ 503 w 509"/>
                <a:gd name="T33" fmla="*/ 691 h 809"/>
                <a:gd name="T34" fmla="*/ 487 w 509"/>
                <a:gd name="T35" fmla="*/ 715 h 809"/>
                <a:gd name="T36" fmla="*/ 428 w 509"/>
                <a:gd name="T37" fmla="*/ 766 h 809"/>
                <a:gd name="T38" fmla="*/ 362 w 509"/>
                <a:gd name="T39" fmla="*/ 798 h 809"/>
                <a:gd name="T40" fmla="*/ 288 w 509"/>
                <a:gd name="T41" fmla="*/ 809 h 809"/>
                <a:gd name="T42" fmla="*/ 214 w 509"/>
                <a:gd name="T43" fmla="*/ 807 h 809"/>
                <a:gd name="T44" fmla="*/ 157 w 509"/>
                <a:gd name="T45" fmla="*/ 798 h 809"/>
                <a:gd name="T46" fmla="*/ 117 w 509"/>
                <a:gd name="T47" fmla="*/ 774 h 809"/>
                <a:gd name="T48" fmla="*/ 81 w 509"/>
                <a:gd name="T49" fmla="*/ 735 h 809"/>
                <a:gd name="T50" fmla="*/ 57 w 509"/>
                <a:gd name="T51" fmla="*/ 687 h 809"/>
                <a:gd name="T52" fmla="*/ 53 w 509"/>
                <a:gd name="T53" fmla="*/ 633 h 809"/>
                <a:gd name="T54" fmla="*/ 78 w 509"/>
                <a:gd name="T55" fmla="*/ 462 h 809"/>
                <a:gd name="T56" fmla="*/ 126 w 509"/>
                <a:gd name="T57" fmla="*/ 165 h 809"/>
                <a:gd name="T58" fmla="*/ 127 w 509"/>
                <a:gd name="T59" fmla="*/ 128 h 809"/>
                <a:gd name="T60" fmla="*/ 117 w 509"/>
                <a:gd name="T61" fmla="*/ 102 h 809"/>
                <a:gd name="T62" fmla="*/ 94 w 509"/>
                <a:gd name="T63" fmla="*/ 89 h 809"/>
                <a:gd name="T64" fmla="*/ 60 w 509"/>
                <a:gd name="T65" fmla="*/ 82 h 809"/>
                <a:gd name="T66" fmla="*/ 28 w 509"/>
                <a:gd name="T67" fmla="*/ 75 h 809"/>
                <a:gd name="T68" fmla="*/ 7 w 509"/>
                <a:gd name="T69" fmla="*/ 58 h 809"/>
                <a:gd name="T70" fmla="*/ 0 w 509"/>
                <a:gd name="T71" fmla="*/ 36 h 809"/>
                <a:gd name="T72" fmla="*/ 11 w 509"/>
                <a:gd name="T73" fmla="*/ 14 h 809"/>
                <a:gd name="T74" fmla="*/ 35 w 509"/>
                <a:gd name="T75" fmla="*/ 2 h 8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9" h="809">
                  <a:moveTo>
                    <a:pt x="69" y="0"/>
                  </a:moveTo>
                  <a:lnTo>
                    <a:pt x="354" y="0"/>
                  </a:lnTo>
                  <a:lnTo>
                    <a:pt x="370" y="1"/>
                  </a:lnTo>
                  <a:lnTo>
                    <a:pt x="384" y="5"/>
                  </a:lnTo>
                  <a:lnTo>
                    <a:pt x="395" y="13"/>
                  </a:lnTo>
                  <a:lnTo>
                    <a:pt x="403" y="23"/>
                  </a:lnTo>
                  <a:lnTo>
                    <a:pt x="408" y="37"/>
                  </a:lnTo>
                  <a:lnTo>
                    <a:pt x="410" y="54"/>
                  </a:lnTo>
                  <a:lnTo>
                    <a:pt x="409" y="85"/>
                  </a:lnTo>
                  <a:lnTo>
                    <a:pt x="406" y="115"/>
                  </a:lnTo>
                  <a:lnTo>
                    <a:pt x="401" y="146"/>
                  </a:lnTo>
                  <a:lnTo>
                    <a:pt x="343" y="484"/>
                  </a:lnTo>
                  <a:lnTo>
                    <a:pt x="333" y="541"/>
                  </a:lnTo>
                  <a:lnTo>
                    <a:pt x="325" y="597"/>
                  </a:lnTo>
                  <a:lnTo>
                    <a:pt x="325" y="615"/>
                  </a:lnTo>
                  <a:lnTo>
                    <a:pt x="326" y="634"/>
                  </a:lnTo>
                  <a:lnTo>
                    <a:pt x="330" y="652"/>
                  </a:lnTo>
                  <a:lnTo>
                    <a:pt x="335" y="664"/>
                  </a:lnTo>
                  <a:lnTo>
                    <a:pt x="342" y="675"/>
                  </a:lnTo>
                  <a:lnTo>
                    <a:pt x="351" y="681"/>
                  </a:lnTo>
                  <a:lnTo>
                    <a:pt x="362" y="686"/>
                  </a:lnTo>
                  <a:lnTo>
                    <a:pt x="375" y="686"/>
                  </a:lnTo>
                  <a:lnTo>
                    <a:pt x="394" y="682"/>
                  </a:lnTo>
                  <a:lnTo>
                    <a:pt x="413" y="676"/>
                  </a:lnTo>
                  <a:lnTo>
                    <a:pt x="431" y="669"/>
                  </a:lnTo>
                  <a:lnTo>
                    <a:pt x="445" y="661"/>
                  </a:lnTo>
                  <a:lnTo>
                    <a:pt x="459" y="653"/>
                  </a:lnTo>
                  <a:lnTo>
                    <a:pt x="473" y="646"/>
                  </a:lnTo>
                  <a:lnTo>
                    <a:pt x="486" y="643"/>
                  </a:lnTo>
                  <a:lnTo>
                    <a:pt x="497" y="646"/>
                  </a:lnTo>
                  <a:lnTo>
                    <a:pt x="505" y="653"/>
                  </a:lnTo>
                  <a:lnTo>
                    <a:pt x="509" y="664"/>
                  </a:lnTo>
                  <a:lnTo>
                    <a:pt x="508" y="678"/>
                  </a:lnTo>
                  <a:lnTo>
                    <a:pt x="503" y="691"/>
                  </a:lnTo>
                  <a:lnTo>
                    <a:pt x="496" y="705"/>
                  </a:lnTo>
                  <a:lnTo>
                    <a:pt x="487" y="715"/>
                  </a:lnTo>
                  <a:lnTo>
                    <a:pt x="458" y="743"/>
                  </a:lnTo>
                  <a:lnTo>
                    <a:pt x="428" y="766"/>
                  </a:lnTo>
                  <a:lnTo>
                    <a:pt x="396" y="784"/>
                  </a:lnTo>
                  <a:lnTo>
                    <a:pt x="362" y="798"/>
                  </a:lnTo>
                  <a:lnTo>
                    <a:pt x="326" y="806"/>
                  </a:lnTo>
                  <a:lnTo>
                    <a:pt x="288" y="809"/>
                  </a:lnTo>
                  <a:lnTo>
                    <a:pt x="251" y="809"/>
                  </a:lnTo>
                  <a:lnTo>
                    <a:pt x="214" y="807"/>
                  </a:lnTo>
                  <a:lnTo>
                    <a:pt x="178" y="803"/>
                  </a:lnTo>
                  <a:lnTo>
                    <a:pt x="157" y="798"/>
                  </a:lnTo>
                  <a:lnTo>
                    <a:pt x="137" y="788"/>
                  </a:lnTo>
                  <a:lnTo>
                    <a:pt x="117" y="774"/>
                  </a:lnTo>
                  <a:lnTo>
                    <a:pt x="98" y="756"/>
                  </a:lnTo>
                  <a:lnTo>
                    <a:pt x="81" y="735"/>
                  </a:lnTo>
                  <a:lnTo>
                    <a:pt x="67" y="712"/>
                  </a:lnTo>
                  <a:lnTo>
                    <a:pt x="57" y="687"/>
                  </a:lnTo>
                  <a:lnTo>
                    <a:pt x="52" y="660"/>
                  </a:lnTo>
                  <a:lnTo>
                    <a:pt x="53" y="633"/>
                  </a:lnTo>
                  <a:lnTo>
                    <a:pt x="65" y="547"/>
                  </a:lnTo>
                  <a:lnTo>
                    <a:pt x="78" y="462"/>
                  </a:lnTo>
                  <a:lnTo>
                    <a:pt x="102" y="314"/>
                  </a:lnTo>
                  <a:lnTo>
                    <a:pt x="126" y="165"/>
                  </a:lnTo>
                  <a:lnTo>
                    <a:pt x="128" y="146"/>
                  </a:lnTo>
                  <a:lnTo>
                    <a:pt x="127" y="128"/>
                  </a:lnTo>
                  <a:lnTo>
                    <a:pt x="123" y="113"/>
                  </a:lnTo>
                  <a:lnTo>
                    <a:pt x="117" y="102"/>
                  </a:lnTo>
                  <a:lnTo>
                    <a:pt x="107" y="94"/>
                  </a:lnTo>
                  <a:lnTo>
                    <a:pt x="94" y="89"/>
                  </a:lnTo>
                  <a:lnTo>
                    <a:pt x="77" y="85"/>
                  </a:lnTo>
                  <a:lnTo>
                    <a:pt x="60" y="82"/>
                  </a:lnTo>
                  <a:lnTo>
                    <a:pt x="44" y="79"/>
                  </a:lnTo>
                  <a:lnTo>
                    <a:pt x="28" y="75"/>
                  </a:lnTo>
                  <a:lnTo>
                    <a:pt x="15" y="68"/>
                  </a:lnTo>
                  <a:lnTo>
                    <a:pt x="7" y="58"/>
                  </a:lnTo>
                  <a:lnTo>
                    <a:pt x="1" y="47"/>
                  </a:lnTo>
                  <a:lnTo>
                    <a:pt x="0" y="36"/>
                  </a:lnTo>
                  <a:lnTo>
                    <a:pt x="3" y="23"/>
                  </a:lnTo>
                  <a:lnTo>
                    <a:pt x="11" y="14"/>
                  </a:lnTo>
                  <a:lnTo>
                    <a:pt x="21" y="7"/>
                  </a:lnTo>
                  <a:lnTo>
                    <a:pt x="35" y="2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77" name="Group 1676"/>
          <p:cNvGrpSpPr/>
          <p:nvPr/>
        </p:nvGrpSpPr>
        <p:grpSpPr>
          <a:xfrm>
            <a:off x="4801870" y="4878230"/>
            <a:ext cx="265112" cy="307975"/>
            <a:chOff x="4773613" y="3719513"/>
            <a:chExt cx="265112" cy="3079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118" name="Freeform 969"/>
            <p:cNvSpPr>
              <a:spLocks/>
            </p:cNvSpPr>
            <p:nvPr/>
          </p:nvSpPr>
          <p:spPr bwMode="auto">
            <a:xfrm>
              <a:off x="4808538" y="3719513"/>
              <a:ext cx="193675" cy="301625"/>
            </a:xfrm>
            <a:custGeom>
              <a:avLst/>
              <a:gdLst>
                <a:gd name="T0" fmla="*/ 1055 w 2068"/>
                <a:gd name="T1" fmla="*/ 6 h 3225"/>
                <a:gd name="T2" fmla="*/ 1152 w 2068"/>
                <a:gd name="T3" fmla="*/ 31 h 3225"/>
                <a:gd name="T4" fmla="*/ 1227 w 2068"/>
                <a:gd name="T5" fmla="*/ 66 h 3225"/>
                <a:gd name="T6" fmla="*/ 1277 w 2068"/>
                <a:gd name="T7" fmla="*/ 102 h 3225"/>
                <a:gd name="T8" fmla="*/ 1304 w 2068"/>
                <a:gd name="T9" fmla="*/ 128 h 3225"/>
                <a:gd name="T10" fmla="*/ 1360 w 2068"/>
                <a:gd name="T11" fmla="*/ 131 h 3225"/>
                <a:gd name="T12" fmla="*/ 1492 w 2068"/>
                <a:gd name="T13" fmla="*/ 150 h 3225"/>
                <a:gd name="T14" fmla="*/ 1600 w 2068"/>
                <a:gd name="T15" fmla="*/ 205 h 3225"/>
                <a:gd name="T16" fmla="*/ 1687 w 2068"/>
                <a:gd name="T17" fmla="*/ 292 h 3225"/>
                <a:gd name="T18" fmla="*/ 1751 w 2068"/>
                <a:gd name="T19" fmla="*/ 408 h 3225"/>
                <a:gd name="T20" fmla="*/ 1797 w 2068"/>
                <a:gd name="T21" fmla="*/ 546 h 3225"/>
                <a:gd name="T22" fmla="*/ 1823 w 2068"/>
                <a:gd name="T23" fmla="*/ 704 h 3225"/>
                <a:gd name="T24" fmla="*/ 1833 w 2068"/>
                <a:gd name="T25" fmla="*/ 877 h 3225"/>
                <a:gd name="T26" fmla="*/ 1826 w 2068"/>
                <a:gd name="T27" fmla="*/ 1062 h 3225"/>
                <a:gd name="T28" fmla="*/ 1814 w 2068"/>
                <a:gd name="T29" fmla="*/ 1248 h 3225"/>
                <a:gd name="T30" fmla="*/ 1826 w 2068"/>
                <a:gd name="T31" fmla="*/ 1401 h 3225"/>
                <a:gd name="T32" fmla="*/ 1856 w 2068"/>
                <a:gd name="T33" fmla="*/ 1522 h 3225"/>
                <a:gd name="T34" fmla="*/ 1900 w 2068"/>
                <a:gd name="T35" fmla="*/ 1613 h 3225"/>
                <a:gd name="T36" fmla="*/ 1950 w 2068"/>
                <a:gd name="T37" fmla="*/ 1678 h 3225"/>
                <a:gd name="T38" fmla="*/ 1997 w 2068"/>
                <a:gd name="T39" fmla="*/ 1721 h 3225"/>
                <a:gd name="T40" fmla="*/ 2037 w 2068"/>
                <a:gd name="T41" fmla="*/ 1747 h 3225"/>
                <a:gd name="T42" fmla="*/ 2063 w 2068"/>
                <a:gd name="T43" fmla="*/ 1758 h 3225"/>
                <a:gd name="T44" fmla="*/ 2034 w 2068"/>
                <a:gd name="T45" fmla="*/ 1791 h 3225"/>
                <a:gd name="T46" fmla="*/ 1912 w 2068"/>
                <a:gd name="T47" fmla="*/ 1865 h 3225"/>
                <a:gd name="T48" fmla="*/ 1778 w 2068"/>
                <a:gd name="T49" fmla="*/ 1914 h 3225"/>
                <a:gd name="T50" fmla="*/ 1647 w 2068"/>
                <a:gd name="T51" fmla="*/ 1942 h 3225"/>
                <a:gd name="T52" fmla="*/ 1533 w 2068"/>
                <a:gd name="T53" fmla="*/ 1955 h 3225"/>
                <a:gd name="T54" fmla="*/ 1452 w 2068"/>
                <a:gd name="T55" fmla="*/ 1958 h 3225"/>
                <a:gd name="T56" fmla="*/ 1422 w 2068"/>
                <a:gd name="T57" fmla="*/ 1958 h 3225"/>
                <a:gd name="T58" fmla="*/ 1039 w 2068"/>
                <a:gd name="T59" fmla="*/ 3225 h 3225"/>
                <a:gd name="T60" fmla="*/ 585 w 2068"/>
                <a:gd name="T61" fmla="*/ 1962 h 3225"/>
                <a:gd name="T62" fmla="*/ 403 w 2068"/>
                <a:gd name="T63" fmla="*/ 1945 h 3225"/>
                <a:gd name="T64" fmla="*/ 260 w 2068"/>
                <a:gd name="T65" fmla="*/ 1910 h 3225"/>
                <a:gd name="T66" fmla="*/ 153 w 2068"/>
                <a:gd name="T67" fmla="*/ 1866 h 3225"/>
                <a:gd name="T68" fmla="*/ 76 w 2068"/>
                <a:gd name="T69" fmla="*/ 1821 h 3225"/>
                <a:gd name="T70" fmla="*/ 28 w 2068"/>
                <a:gd name="T71" fmla="*/ 1782 h 3225"/>
                <a:gd name="T72" fmla="*/ 5 w 2068"/>
                <a:gd name="T73" fmla="*/ 1756 h 3225"/>
                <a:gd name="T74" fmla="*/ 1 w 2068"/>
                <a:gd name="T75" fmla="*/ 1751 h 3225"/>
                <a:gd name="T76" fmla="*/ 15 w 2068"/>
                <a:gd name="T77" fmla="*/ 1749 h 3225"/>
                <a:gd name="T78" fmla="*/ 42 w 2068"/>
                <a:gd name="T79" fmla="*/ 1740 h 3225"/>
                <a:gd name="T80" fmla="*/ 79 w 2068"/>
                <a:gd name="T81" fmla="*/ 1719 h 3225"/>
                <a:gd name="T82" fmla="*/ 120 w 2068"/>
                <a:gd name="T83" fmla="*/ 1681 h 3225"/>
                <a:gd name="T84" fmla="*/ 164 w 2068"/>
                <a:gd name="T85" fmla="*/ 1620 h 3225"/>
                <a:gd name="T86" fmla="*/ 205 w 2068"/>
                <a:gd name="T87" fmla="*/ 1533 h 3225"/>
                <a:gd name="T88" fmla="*/ 239 w 2068"/>
                <a:gd name="T89" fmla="*/ 1414 h 3225"/>
                <a:gd name="T90" fmla="*/ 262 w 2068"/>
                <a:gd name="T91" fmla="*/ 1259 h 3225"/>
                <a:gd name="T92" fmla="*/ 272 w 2068"/>
                <a:gd name="T93" fmla="*/ 1061 h 3225"/>
                <a:gd name="T94" fmla="*/ 273 w 2068"/>
                <a:gd name="T95" fmla="*/ 832 h 3225"/>
                <a:gd name="T96" fmla="*/ 293 w 2068"/>
                <a:gd name="T97" fmla="*/ 635 h 3225"/>
                <a:gd name="T98" fmla="*/ 333 w 2068"/>
                <a:gd name="T99" fmla="*/ 475 h 3225"/>
                <a:gd name="T100" fmla="*/ 386 w 2068"/>
                <a:gd name="T101" fmla="*/ 348 h 3225"/>
                <a:gd name="T102" fmla="*/ 449 w 2068"/>
                <a:gd name="T103" fmla="*/ 250 h 3225"/>
                <a:gd name="T104" fmla="*/ 516 w 2068"/>
                <a:gd name="T105" fmla="*/ 176 h 3225"/>
                <a:gd name="T106" fmla="*/ 583 w 2068"/>
                <a:gd name="T107" fmla="*/ 123 h 3225"/>
                <a:gd name="T108" fmla="*/ 649 w 2068"/>
                <a:gd name="T109" fmla="*/ 85 h 3225"/>
                <a:gd name="T110" fmla="*/ 705 w 2068"/>
                <a:gd name="T111" fmla="*/ 60 h 3225"/>
                <a:gd name="T112" fmla="*/ 790 w 2068"/>
                <a:gd name="T113" fmla="*/ 30 h 3225"/>
                <a:gd name="T114" fmla="*/ 934 w 2068"/>
                <a:gd name="T115" fmla="*/ 2 h 3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68" h="3225">
                  <a:moveTo>
                    <a:pt x="977" y="0"/>
                  </a:moveTo>
                  <a:lnTo>
                    <a:pt x="1017" y="1"/>
                  </a:lnTo>
                  <a:lnTo>
                    <a:pt x="1055" y="6"/>
                  </a:lnTo>
                  <a:lnTo>
                    <a:pt x="1090" y="12"/>
                  </a:lnTo>
                  <a:lnTo>
                    <a:pt x="1122" y="20"/>
                  </a:lnTo>
                  <a:lnTo>
                    <a:pt x="1152" y="31"/>
                  </a:lnTo>
                  <a:lnTo>
                    <a:pt x="1179" y="42"/>
                  </a:lnTo>
                  <a:lnTo>
                    <a:pt x="1205" y="54"/>
                  </a:lnTo>
                  <a:lnTo>
                    <a:pt x="1227" y="66"/>
                  </a:lnTo>
                  <a:lnTo>
                    <a:pt x="1246" y="79"/>
                  </a:lnTo>
                  <a:lnTo>
                    <a:pt x="1263" y="91"/>
                  </a:lnTo>
                  <a:lnTo>
                    <a:pt x="1277" y="102"/>
                  </a:lnTo>
                  <a:lnTo>
                    <a:pt x="1289" y="113"/>
                  </a:lnTo>
                  <a:lnTo>
                    <a:pt x="1298" y="121"/>
                  </a:lnTo>
                  <a:lnTo>
                    <a:pt x="1304" y="128"/>
                  </a:lnTo>
                  <a:lnTo>
                    <a:pt x="1308" y="132"/>
                  </a:lnTo>
                  <a:lnTo>
                    <a:pt x="1310" y="134"/>
                  </a:lnTo>
                  <a:lnTo>
                    <a:pt x="1360" y="131"/>
                  </a:lnTo>
                  <a:lnTo>
                    <a:pt x="1407" y="133"/>
                  </a:lnTo>
                  <a:lnTo>
                    <a:pt x="1450" y="140"/>
                  </a:lnTo>
                  <a:lnTo>
                    <a:pt x="1492" y="150"/>
                  </a:lnTo>
                  <a:lnTo>
                    <a:pt x="1531" y="165"/>
                  </a:lnTo>
                  <a:lnTo>
                    <a:pt x="1567" y="183"/>
                  </a:lnTo>
                  <a:lnTo>
                    <a:pt x="1600" y="205"/>
                  </a:lnTo>
                  <a:lnTo>
                    <a:pt x="1631" y="231"/>
                  </a:lnTo>
                  <a:lnTo>
                    <a:pt x="1661" y="260"/>
                  </a:lnTo>
                  <a:lnTo>
                    <a:pt x="1687" y="292"/>
                  </a:lnTo>
                  <a:lnTo>
                    <a:pt x="1711" y="329"/>
                  </a:lnTo>
                  <a:lnTo>
                    <a:pt x="1732" y="367"/>
                  </a:lnTo>
                  <a:lnTo>
                    <a:pt x="1751" y="408"/>
                  </a:lnTo>
                  <a:lnTo>
                    <a:pt x="1768" y="451"/>
                  </a:lnTo>
                  <a:lnTo>
                    <a:pt x="1783" y="497"/>
                  </a:lnTo>
                  <a:lnTo>
                    <a:pt x="1797" y="546"/>
                  </a:lnTo>
                  <a:lnTo>
                    <a:pt x="1808" y="597"/>
                  </a:lnTo>
                  <a:lnTo>
                    <a:pt x="1817" y="650"/>
                  </a:lnTo>
                  <a:lnTo>
                    <a:pt x="1823" y="704"/>
                  </a:lnTo>
                  <a:lnTo>
                    <a:pt x="1828" y="760"/>
                  </a:lnTo>
                  <a:lnTo>
                    <a:pt x="1831" y="818"/>
                  </a:lnTo>
                  <a:lnTo>
                    <a:pt x="1833" y="877"/>
                  </a:lnTo>
                  <a:lnTo>
                    <a:pt x="1832" y="937"/>
                  </a:lnTo>
                  <a:lnTo>
                    <a:pt x="1830" y="1000"/>
                  </a:lnTo>
                  <a:lnTo>
                    <a:pt x="1826" y="1062"/>
                  </a:lnTo>
                  <a:lnTo>
                    <a:pt x="1821" y="1124"/>
                  </a:lnTo>
                  <a:lnTo>
                    <a:pt x="1816" y="1188"/>
                  </a:lnTo>
                  <a:lnTo>
                    <a:pt x="1814" y="1248"/>
                  </a:lnTo>
                  <a:lnTo>
                    <a:pt x="1816" y="1303"/>
                  </a:lnTo>
                  <a:lnTo>
                    <a:pt x="1819" y="1354"/>
                  </a:lnTo>
                  <a:lnTo>
                    <a:pt x="1826" y="1401"/>
                  </a:lnTo>
                  <a:lnTo>
                    <a:pt x="1834" y="1446"/>
                  </a:lnTo>
                  <a:lnTo>
                    <a:pt x="1844" y="1486"/>
                  </a:lnTo>
                  <a:lnTo>
                    <a:pt x="1856" y="1522"/>
                  </a:lnTo>
                  <a:lnTo>
                    <a:pt x="1870" y="1555"/>
                  </a:lnTo>
                  <a:lnTo>
                    <a:pt x="1884" y="1585"/>
                  </a:lnTo>
                  <a:lnTo>
                    <a:pt x="1900" y="1613"/>
                  </a:lnTo>
                  <a:lnTo>
                    <a:pt x="1916" y="1637"/>
                  </a:lnTo>
                  <a:lnTo>
                    <a:pt x="1932" y="1659"/>
                  </a:lnTo>
                  <a:lnTo>
                    <a:pt x="1950" y="1678"/>
                  </a:lnTo>
                  <a:lnTo>
                    <a:pt x="1966" y="1695"/>
                  </a:lnTo>
                  <a:lnTo>
                    <a:pt x="1982" y="1709"/>
                  </a:lnTo>
                  <a:lnTo>
                    <a:pt x="1997" y="1721"/>
                  </a:lnTo>
                  <a:lnTo>
                    <a:pt x="2012" y="1731"/>
                  </a:lnTo>
                  <a:lnTo>
                    <a:pt x="2025" y="1740"/>
                  </a:lnTo>
                  <a:lnTo>
                    <a:pt x="2037" y="1747"/>
                  </a:lnTo>
                  <a:lnTo>
                    <a:pt x="2048" y="1752"/>
                  </a:lnTo>
                  <a:lnTo>
                    <a:pt x="2056" y="1755"/>
                  </a:lnTo>
                  <a:lnTo>
                    <a:pt x="2063" y="1758"/>
                  </a:lnTo>
                  <a:lnTo>
                    <a:pt x="2067" y="1759"/>
                  </a:lnTo>
                  <a:lnTo>
                    <a:pt x="2068" y="1760"/>
                  </a:lnTo>
                  <a:lnTo>
                    <a:pt x="2034" y="1791"/>
                  </a:lnTo>
                  <a:lnTo>
                    <a:pt x="1996" y="1819"/>
                  </a:lnTo>
                  <a:lnTo>
                    <a:pt x="1956" y="1844"/>
                  </a:lnTo>
                  <a:lnTo>
                    <a:pt x="1912" y="1865"/>
                  </a:lnTo>
                  <a:lnTo>
                    <a:pt x="1869" y="1885"/>
                  </a:lnTo>
                  <a:lnTo>
                    <a:pt x="1824" y="1901"/>
                  </a:lnTo>
                  <a:lnTo>
                    <a:pt x="1778" y="1914"/>
                  </a:lnTo>
                  <a:lnTo>
                    <a:pt x="1733" y="1925"/>
                  </a:lnTo>
                  <a:lnTo>
                    <a:pt x="1689" y="1935"/>
                  </a:lnTo>
                  <a:lnTo>
                    <a:pt x="1647" y="1942"/>
                  </a:lnTo>
                  <a:lnTo>
                    <a:pt x="1605" y="1947"/>
                  </a:lnTo>
                  <a:lnTo>
                    <a:pt x="1567" y="1952"/>
                  </a:lnTo>
                  <a:lnTo>
                    <a:pt x="1533" y="1955"/>
                  </a:lnTo>
                  <a:lnTo>
                    <a:pt x="1502" y="1957"/>
                  </a:lnTo>
                  <a:lnTo>
                    <a:pt x="1474" y="1958"/>
                  </a:lnTo>
                  <a:lnTo>
                    <a:pt x="1452" y="1958"/>
                  </a:lnTo>
                  <a:lnTo>
                    <a:pt x="1436" y="1958"/>
                  </a:lnTo>
                  <a:lnTo>
                    <a:pt x="1426" y="1958"/>
                  </a:lnTo>
                  <a:lnTo>
                    <a:pt x="1422" y="1958"/>
                  </a:lnTo>
                  <a:lnTo>
                    <a:pt x="1422" y="2097"/>
                  </a:lnTo>
                  <a:lnTo>
                    <a:pt x="1423" y="2107"/>
                  </a:lnTo>
                  <a:lnTo>
                    <a:pt x="1039" y="3225"/>
                  </a:lnTo>
                  <a:lnTo>
                    <a:pt x="655" y="2105"/>
                  </a:lnTo>
                  <a:lnTo>
                    <a:pt x="655" y="1963"/>
                  </a:lnTo>
                  <a:lnTo>
                    <a:pt x="585" y="1962"/>
                  </a:lnTo>
                  <a:lnTo>
                    <a:pt x="520" y="1959"/>
                  </a:lnTo>
                  <a:lnTo>
                    <a:pt x="460" y="1953"/>
                  </a:lnTo>
                  <a:lnTo>
                    <a:pt x="403" y="1945"/>
                  </a:lnTo>
                  <a:lnTo>
                    <a:pt x="352" y="1935"/>
                  </a:lnTo>
                  <a:lnTo>
                    <a:pt x="304" y="1923"/>
                  </a:lnTo>
                  <a:lnTo>
                    <a:pt x="260" y="1910"/>
                  </a:lnTo>
                  <a:lnTo>
                    <a:pt x="221" y="1896"/>
                  </a:lnTo>
                  <a:lnTo>
                    <a:pt x="185" y="1882"/>
                  </a:lnTo>
                  <a:lnTo>
                    <a:pt x="153" y="1866"/>
                  </a:lnTo>
                  <a:lnTo>
                    <a:pt x="124" y="1851"/>
                  </a:lnTo>
                  <a:lnTo>
                    <a:pt x="98" y="1835"/>
                  </a:lnTo>
                  <a:lnTo>
                    <a:pt x="76" y="1821"/>
                  </a:lnTo>
                  <a:lnTo>
                    <a:pt x="57" y="1807"/>
                  </a:lnTo>
                  <a:lnTo>
                    <a:pt x="42" y="1794"/>
                  </a:lnTo>
                  <a:lnTo>
                    <a:pt x="28" y="1782"/>
                  </a:lnTo>
                  <a:lnTo>
                    <a:pt x="18" y="1771"/>
                  </a:lnTo>
                  <a:lnTo>
                    <a:pt x="10" y="1763"/>
                  </a:lnTo>
                  <a:lnTo>
                    <a:pt x="5" y="1756"/>
                  </a:lnTo>
                  <a:lnTo>
                    <a:pt x="2" y="1752"/>
                  </a:lnTo>
                  <a:lnTo>
                    <a:pt x="0" y="1751"/>
                  </a:lnTo>
                  <a:lnTo>
                    <a:pt x="1" y="1751"/>
                  </a:lnTo>
                  <a:lnTo>
                    <a:pt x="4" y="1751"/>
                  </a:lnTo>
                  <a:lnTo>
                    <a:pt x="9" y="1750"/>
                  </a:lnTo>
                  <a:lnTo>
                    <a:pt x="15" y="1749"/>
                  </a:lnTo>
                  <a:lnTo>
                    <a:pt x="23" y="1747"/>
                  </a:lnTo>
                  <a:lnTo>
                    <a:pt x="32" y="1744"/>
                  </a:lnTo>
                  <a:lnTo>
                    <a:pt x="42" y="1740"/>
                  </a:lnTo>
                  <a:lnTo>
                    <a:pt x="54" y="1734"/>
                  </a:lnTo>
                  <a:lnTo>
                    <a:pt x="66" y="1727"/>
                  </a:lnTo>
                  <a:lnTo>
                    <a:pt x="79" y="1719"/>
                  </a:lnTo>
                  <a:lnTo>
                    <a:pt x="92" y="1708"/>
                  </a:lnTo>
                  <a:lnTo>
                    <a:pt x="106" y="1696"/>
                  </a:lnTo>
                  <a:lnTo>
                    <a:pt x="120" y="1681"/>
                  </a:lnTo>
                  <a:lnTo>
                    <a:pt x="135" y="1664"/>
                  </a:lnTo>
                  <a:lnTo>
                    <a:pt x="150" y="1643"/>
                  </a:lnTo>
                  <a:lnTo>
                    <a:pt x="164" y="1620"/>
                  </a:lnTo>
                  <a:lnTo>
                    <a:pt x="178" y="1594"/>
                  </a:lnTo>
                  <a:lnTo>
                    <a:pt x="192" y="1566"/>
                  </a:lnTo>
                  <a:lnTo>
                    <a:pt x="205" y="1533"/>
                  </a:lnTo>
                  <a:lnTo>
                    <a:pt x="217" y="1498"/>
                  </a:lnTo>
                  <a:lnTo>
                    <a:pt x="228" y="1458"/>
                  </a:lnTo>
                  <a:lnTo>
                    <a:pt x="239" y="1414"/>
                  </a:lnTo>
                  <a:lnTo>
                    <a:pt x="248" y="1367"/>
                  </a:lnTo>
                  <a:lnTo>
                    <a:pt x="256" y="1315"/>
                  </a:lnTo>
                  <a:lnTo>
                    <a:pt x="262" y="1259"/>
                  </a:lnTo>
                  <a:lnTo>
                    <a:pt x="267" y="1197"/>
                  </a:lnTo>
                  <a:lnTo>
                    <a:pt x="270" y="1132"/>
                  </a:lnTo>
                  <a:lnTo>
                    <a:pt x="272" y="1061"/>
                  </a:lnTo>
                  <a:lnTo>
                    <a:pt x="271" y="985"/>
                  </a:lnTo>
                  <a:lnTo>
                    <a:pt x="270" y="906"/>
                  </a:lnTo>
                  <a:lnTo>
                    <a:pt x="273" y="832"/>
                  </a:lnTo>
                  <a:lnTo>
                    <a:pt x="277" y="761"/>
                  </a:lnTo>
                  <a:lnTo>
                    <a:pt x="284" y="696"/>
                  </a:lnTo>
                  <a:lnTo>
                    <a:pt x="293" y="635"/>
                  </a:lnTo>
                  <a:lnTo>
                    <a:pt x="305" y="578"/>
                  </a:lnTo>
                  <a:lnTo>
                    <a:pt x="318" y="524"/>
                  </a:lnTo>
                  <a:lnTo>
                    <a:pt x="333" y="475"/>
                  </a:lnTo>
                  <a:lnTo>
                    <a:pt x="349" y="429"/>
                  </a:lnTo>
                  <a:lnTo>
                    <a:pt x="367" y="387"/>
                  </a:lnTo>
                  <a:lnTo>
                    <a:pt x="386" y="348"/>
                  </a:lnTo>
                  <a:lnTo>
                    <a:pt x="405" y="312"/>
                  </a:lnTo>
                  <a:lnTo>
                    <a:pt x="426" y="279"/>
                  </a:lnTo>
                  <a:lnTo>
                    <a:pt x="449" y="250"/>
                  </a:lnTo>
                  <a:lnTo>
                    <a:pt x="471" y="223"/>
                  </a:lnTo>
                  <a:lnTo>
                    <a:pt x="493" y="198"/>
                  </a:lnTo>
                  <a:lnTo>
                    <a:pt x="516" y="176"/>
                  </a:lnTo>
                  <a:lnTo>
                    <a:pt x="538" y="156"/>
                  </a:lnTo>
                  <a:lnTo>
                    <a:pt x="561" y="139"/>
                  </a:lnTo>
                  <a:lnTo>
                    <a:pt x="583" y="123"/>
                  </a:lnTo>
                  <a:lnTo>
                    <a:pt x="606" y="109"/>
                  </a:lnTo>
                  <a:lnTo>
                    <a:pt x="628" y="96"/>
                  </a:lnTo>
                  <a:lnTo>
                    <a:pt x="649" y="85"/>
                  </a:lnTo>
                  <a:lnTo>
                    <a:pt x="668" y="75"/>
                  </a:lnTo>
                  <a:lnTo>
                    <a:pt x="687" y="67"/>
                  </a:lnTo>
                  <a:lnTo>
                    <a:pt x="705" y="60"/>
                  </a:lnTo>
                  <a:lnTo>
                    <a:pt x="721" y="54"/>
                  </a:lnTo>
                  <a:lnTo>
                    <a:pt x="736" y="48"/>
                  </a:lnTo>
                  <a:lnTo>
                    <a:pt x="790" y="30"/>
                  </a:lnTo>
                  <a:lnTo>
                    <a:pt x="840" y="16"/>
                  </a:lnTo>
                  <a:lnTo>
                    <a:pt x="888" y="7"/>
                  </a:lnTo>
                  <a:lnTo>
                    <a:pt x="934" y="2"/>
                  </a:lnTo>
                  <a:lnTo>
                    <a:pt x="9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9" name="Freeform 970"/>
            <p:cNvSpPr>
              <a:spLocks/>
            </p:cNvSpPr>
            <p:nvPr/>
          </p:nvSpPr>
          <p:spPr bwMode="auto">
            <a:xfrm>
              <a:off x="4773613" y="3925888"/>
              <a:ext cx="265112" cy="101600"/>
            </a:xfrm>
            <a:custGeom>
              <a:avLst/>
              <a:gdLst>
                <a:gd name="T0" fmla="*/ 888 w 2832"/>
                <a:gd name="T1" fmla="*/ 0 h 1088"/>
                <a:gd name="T2" fmla="*/ 732 w 2832"/>
                <a:gd name="T3" fmla="*/ 449 h 1088"/>
                <a:gd name="T4" fmla="*/ 946 w 2832"/>
                <a:gd name="T5" fmla="*/ 433 h 1088"/>
                <a:gd name="T6" fmla="*/ 1416 w 2832"/>
                <a:gd name="T7" fmla="*/ 1011 h 1088"/>
                <a:gd name="T8" fmla="*/ 1887 w 2832"/>
                <a:gd name="T9" fmla="*/ 433 h 1088"/>
                <a:gd name="T10" fmla="*/ 2100 w 2832"/>
                <a:gd name="T11" fmla="*/ 449 h 1088"/>
                <a:gd name="T12" fmla="*/ 1948 w 2832"/>
                <a:gd name="T13" fmla="*/ 0 h 1088"/>
                <a:gd name="T14" fmla="*/ 1988 w 2832"/>
                <a:gd name="T15" fmla="*/ 23 h 1088"/>
                <a:gd name="T16" fmla="*/ 2030 w 2832"/>
                <a:gd name="T17" fmla="*/ 44 h 1088"/>
                <a:gd name="T18" fmla="*/ 2514 w 2832"/>
                <a:gd name="T19" fmla="*/ 282 h 1088"/>
                <a:gd name="T20" fmla="*/ 2555 w 2832"/>
                <a:gd name="T21" fmla="*/ 305 h 1088"/>
                <a:gd name="T22" fmla="*/ 2592 w 2832"/>
                <a:gd name="T23" fmla="*/ 332 h 1088"/>
                <a:gd name="T24" fmla="*/ 2627 w 2832"/>
                <a:gd name="T25" fmla="*/ 362 h 1088"/>
                <a:gd name="T26" fmla="*/ 2658 w 2832"/>
                <a:gd name="T27" fmla="*/ 396 h 1088"/>
                <a:gd name="T28" fmla="*/ 2686 w 2832"/>
                <a:gd name="T29" fmla="*/ 432 h 1088"/>
                <a:gd name="T30" fmla="*/ 2709 w 2832"/>
                <a:gd name="T31" fmla="*/ 471 h 1088"/>
                <a:gd name="T32" fmla="*/ 2729 w 2832"/>
                <a:gd name="T33" fmla="*/ 512 h 1088"/>
                <a:gd name="T34" fmla="*/ 2744 w 2832"/>
                <a:gd name="T35" fmla="*/ 556 h 1088"/>
                <a:gd name="T36" fmla="*/ 2754 w 2832"/>
                <a:gd name="T37" fmla="*/ 601 h 1088"/>
                <a:gd name="T38" fmla="*/ 2832 w 2832"/>
                <a:gd name="T39" fmla="*/ 1028 h 1088"/>
                <a:gd name="T40" fmla="*/ 2832 w 2832"/>
                <a:gd name="T41" fmla="*/ 1043 h 1088"/>
                <a:gd name="T42" fmla="*/ 2829 w 2832"/>
                <a:gd name="T43" fmla="*/ 1057 h 1088"/>
                <a:gd name="T44" fmla="*/ 2821 w 2832"/>
                <a:gd name="T45" fmla="*/ 1069 h 1088"/>
                <a:gd name="T46" fmla="*/ 2810 w 2832"/>
                <a:gd name="T47" fmla="*/ 1079 h 1088"/>
                <a:gd name="T48" fmla="*/ 2797 w 2832"/>
                <a:gd name="T49" fmla="*/ 1085 h 1088"/>
                <a:gd name="T50" fmla="*/ 2781 w 2832"/>
                <a:gd name="T51" fmla="*/ 1088 h 1088"/>
                <a:gd name="T52" fmla="*/ 51 w 2832"/>
                <a:gd name="T53" fmla="*/ 1088 h 1088"/>
                <a:gd name="T54" fmla="*/ 35 w 2832"/>
                <a:gd name="T55" fmla="*/ 1085 h 1088"/>
                <a:gd name="T56" fmla="*/ 22 w 2832"/>
                <a:gd name="T57" fmla="*/ 1079 h 1088"/>
                <a:gd name="T58" fmla="*/ 12 w 2832"/>
                <a:gd name="T59" fmla="*/ 1069 h 1088"/>
                <a:gd name="T60" fmla="*/ 4 w 2832"/>
                <a:gd name="T61" fmla="*/ 1057 h 1088"/>
                <a:gd name="T62" fmla="*/ 0 w 2832"/>
                <a:gd name="T63" fmla="*/ 1043 h 1088"/>
                <a:gd name="T64" fmla="*/ 1 w 2832"/>
                <a:gd name="T65" fmla="*/ 1028 h 1088"/>
                <a:gd name="T66" fmla="*/ 78 w 2832"/>
                <a:gd name="T67" fmla="*/ 601 h 1088"/>
                <a:gd name="T68" fmla="*/ 89 w 2832"/>
                <a:gd name="T69" fmla="*/ 556 h 1088"/>
                <a:gd name="T70" fmla="*/ 104 w 2832"/>
                <a:gd name="T71" fmla="*/ 512 h 1088"/>
                <a:gd name="T72" fmla="*/ 124 w 2832"/>
                <a:gd name="T73" fmla="*/ 471 h 1088"/>
                <a:gd name="T74" fmla="*/ 147 w 2832"/>
                <a:gd name="T75" fmla="*/ 432 h 1088"/>
                <a:gd name="T76" fmla="*/ 175 w 2832"/>
                <a:gd name="T77" fmla="*/ 396 h 1088"/>
                <a:gd name="T78" fmla="*/ 205 w 2832"/>
                <a:gd name="T79" fmla="*/ 362 h 1088"/>
                <a:gd name="T80" fmla="*/ 241 w 2832"/>
                <a:gd name="T81" fmla="*/ 332 h 1088"/>
                <a:gd name="T82" fmla="*/ 278 w 2832"/>
                <a:gd name="T83" fmla="*/ 305 h 1088"/>
                <a:gd name="T84" fmla="*/ 319 w 2832"/>
                <a:gd name="T85" fmla="*/ 282 h 1088"/>
                <a:gd name="T86" fmla="*/ 791 w 2832"/>
                <a:gd name="T87" fmla="*/ 49 h 1088"/>
                <a:gd name="T88" fmla="*/ 888 w 2832"/>
                <a:gd name="T89" fmla="*/ 0 h 1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832" h="1088">
                  <a:moveTo>
                    <a:pt x="888" y="0"/>
                  </a:moveTo>
                  <a:lnTo>
                    <a:pt x="732" y="449"/>
                  </a:lnTo>
                  <a:lnTo>
                    <a:pt x="946" y="433"/>
                  </a:lnTo>
                  <a:lnTo>
                    <a:pt x="1416" y="1011"/>
                  </a:lnTo>
                  <a:lnTo>
                    <a:pt x="1887" y="433"/>
                  </a:lnTo>
                  <a:lnTo>
                    <a:pt x="2100" y="449"/>
                  </a:lnTo>
                  <a:lnTo>
                    <a:pt x="1948" y="0"/>
                  </a:lnTo>
                  <a:lnTo>
                    <a:pt x="1988" y="23"/>
                  </a:lnTo>
                  <a:lnTo>
                    <a:pt x="2030" y="44"/>
                  </a:lnTo>
                  <a:lnTo>
                    <a:pt x="2514" y="282"/>
                  </a:lnTo>
                  <a:lnTo>
                    <a:pt x="2555" y="305"/>
                  </a:lnTo>
                  <a:lnTo>
                    <a:pt x="2592" y="332"/>
                  </a:lnTo>
                  <a:lnTo>
                    <a:pt x="2627" y="362"/>
                  </a:lnTo>
                  <a:lnTo>
                    <a:pt x="2658" y="396"/>
                  </a:lnTo>
                  <a:lnTo>
                    <a:pt x="2686" y="432"/>
                  </a:lnTo>
                  <a:lnTo>
                    <a:pt x="2709" y="471"/>
                  </a:lnTo>
                  <a:lnTo>
                    <a:pt x="2729" y="512"/>
                  </a:lnTo>
                  <a:lnTo>
                    <a:pt x="2744" y="556"/>
                  </a:lnTo>
                  <a:lnTo>
                    <a:pt x="2754" y="601"/>
                  </a:lnTo>
                  <a:lnTo>
                    <a:pt x="2832" y="1028"/>
                  </a:lnTo>
                  <a:lnTo>
                    <a:pt x="2832" y="1043"/>
                  </a:lnTo>
                  <a:lnTo>
                    <a:pt x="2829" y="1057"/>
                  </a:lnTo>
                  <a:lnTo>
                    <a:pt x="2821" y="1069"/>
                  </a:lnTo>
                  <a:lnTo>
                    <a:pt x="2810" y="1079"/>
                  </a:lnTo>
                  <a:lnTo>
                    <a:pt x="2797" y="1085"/>
                  </a:lnTo>
                  <a:lnTo>
                    <a:pt x="2781" y="1088"/>
                  </a:lnTo>
                  <a:lnTo>
                    <a:pt x="51" y="1088"/>
                  </a:lnTo>
                  <a:lnTo>
                    <a:pt x="35" y="1085"/>
                  </a:lnTo>
                  <a:lnTo>
                    <a:pt x="22" y="1079"/>
                  </a:lnTo>
                  <a:lnTo>
                    <a:pt x="12" y="1069"/>
                  </a:lnTo>
                  <a:lnTo>
                    <a:pt x="4" y="1057"/>
                  </a:lnTo>
                  <a:lnTo>
                    <a:pt x="0" y="1043"/>
                  </a:lnTo>
                  <a:lnTo>
                    <a:pt x="1" y="1028"/>
                  </a:lnTo>
                  <a:lnTo>
                    <a:pt x="78" y="601"/>
                  </a:lnTo>
                  <a:lnTo>
                    <a:pt x="89" y="556"/>
                  </a:lnTo>
                  <a:lnTo>
                    <a:pt x="104" y="512"/>
                  </a:lnTo>
                  <a:lnTo>
                    <a:pt x="124" y="471"/>
                  </a:lnTo>
                  <a:lnTo>
                    <a:pt x="147" y="432"/>
                  </a:lnTo>
                  <a:lnTo>
                    <a:pt x="175" y="396"/>
                  </a:lnTo>
                  <a:lnTo>
                    <a:pt x="205" y="362"/>
                  </a:lnTo>
                  <a:lnTo>
                    <a:pt x="241" y="332"/>
                  </a:lnTo>
                  <a:lnTo>
                    <a:pt x="278" y="305"/>
                  </a:lnTo>
                  <a:lnTo>
                    <a:pt x="319" y="282"/>
                  </a:lnTo>
                  <a:lnTo>
                    <a:pt x="791" y="49"/>
                  </a:lnTo>
                  <a:lnTo>
                    <a:pt x="8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76" name="Group 1675"/>
          <p:cNvGrpSpPr/>
          <p:nvPr/>
        </p:nvGrpSpPr>
        <p:grpSpPr>
          <a:xfrm>
            <a:off x="5515398" y="4878229"/>
            <a:ext cx="292101" cy="307976"/>
            <a:chOff x="5502275" y="3721100"/>
            <a:chExt cx="292101" cy="307976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123" name="Freeform 975"/>
            <p:cNvSpPr>
              <a:spLocks/>
            </p:cNvSpPr>
            <p:nvPr/>
          </p:nvSpPr>
          <p:spPr bwMode="auto">
            <a:xfrm>
              <a:off x="5567363" y="3721100"/>
              <a:ext cx="112713" cy="146050"/>
            </a:xfrm>
            <a:custGeom>
              <a:avLst/>
              <a:gdLst>
                <a:gd name="T0" fmla="*/ 647 w 1294"/>
                <a:gd name="T1" fmla="*/ 0 h 1661"/>
                <a:gd name="T2" fmla="*/ 678 w 1294"/>
                <a:gd name="T3" fmla="*/ 0 h 1661"/>
                <a:gd name="T4" fmla="*/ 732 w 1294"/>
                <a:gd name="T5" fmla="*/ 4 h 1661"/>
                <a:gd name="T6" fmla="*/ 804 w 1294"/>
                <a:gd name="T7" fmla="*/ 16 h 1661"/>
                <a:gd name="T8" fmla="*/ 887 w 1294"/>
                <a:gd name="T9" fmla="*/ 39 h 1661"/>
                <a:gd name="T10" fmla="*/ 976 w 1294"/>
                <a:gd name="T11" fmla="*/ 78 h 1661"/>
                <a:gd name="T12" fmla="*/ 1065 w 1294"/>
                <a:gd name="T13" fmla="*/ 139 h 1661"/>
                <a:gd name="T14" fmla="*/ 1147 w 1294"/>
                <a:gd name="T15" fmla="*/ 222 h 1661"/>
                <a:gd name="T16" fmla="*/ 1215 w 1294"/>
                <a:gd name="T17" fmla="*/ 333 h 1661"/>
                <a:gd name="T18" fmla="*/ 1265 w 1294"/>
                <a:gd name="T19" fmla="*/ 477 h 1661"/>
                <a:gd name="T20" fmla="*/ 1288 w 1294"/>
                <a:gd name="T21" fmla="*/ 658 h 1661"/>
                <a:gd name="T22" fmla="*/ 1290 w 1294"/>
                <a:gd name="T23" fmla="*/ 676 h 1661"/>
                <a:gd name="T24" fmla="*/ 1293 w 1294"/>
                <a:gd name="T25" fmla="*/ 728 h 1661"/>
                <a:gd name="T26" fmla="*/ 1294 w 1294"/>
                <a:gd name="T27" fmla="*/ 806 h 1661"/>
                <a:gd name="T28" fmla="*/ 1290 w 1294"/>
                <a:gd name="T29" fmla="*/ 904 h 1661"/>
                <a:gd name="T30" fmla="*/ 1278 w 1294"/>
                <a:gd name="T31" fmla="*/ 1016 h 1661"/>
                <a:gd name="T32" fmla="*/ 1254 w 1294"/>
                <a:gd name="T33" fmla="*/ 1137 h 1661"/>
                <a:gd name="T34" fmla="*/ 1217 w 1294"/>
                <a:gd name="T35" fmla="*/ 1257 h 1661"/>
                <a:gd name="T36" fmla="*/ 1162 w 1294"/>
                <a:gd name="T37" fmla="*/ 1373 h 1661"/>
                <a:gd name="T38" fmla="*/ 1087 w 1294"/>
                <a:gd name="T39" fmla="*/ 1477 h 1661"/>
                <a:gd name="T40" fmla="*/ 989 w 1294"/>
                <a:gd name="T41" fmla="*/ 1564 h 1661"/>
                <a:gd name="T42" fmla="*/ 864 w 1294"/>
                <a:gd name="T43" fmla="*/ 1626 h 1661"/>
                <a:gd name="T44" fmla="*/ 710 w 1294"/>
                <a:gd name="T45" fmla="*/ 1658 h 1661"/>
                <a:gd name="T46" fmla="*/ 584 w 1294"/>
                <a:gd name="T47" fmla="*/ 1658 h 1661"/>
                <a:gd name="T48" fmla="*/ 430 w 1294"/>
                <a:gd name="T49" fmla="*/ 1626 h 1661"/>
                <a:gd name="T50" fmla="*/ 306 w 1294"/>
                <a:gd name="T51" fmla="*/ 1564 h 1661"/>
                <a:gd name="T52" fmla="*/ 207 w 1294"/>
                <a:gd name="T53" fmla="*/ 1477 h 1661"/>
                <a:gd name="T54" fmla="*/ 132 w 1294"/>
                <a:gd name="T55" fmla="*/ 1373 h 1661"/>
                <a:gd name="T56" fmla="*/ 77 w 1294"/>
                <a:gd name="T57" fmla="*/ 1257 h 1661"/>
                <a:gd name="T58" fmla="*/ 40 w 1294"/>
                <a:gd name="T59" fmla="*/ 1137 h 1661"/>
                <a:gd name="T60" fmla="*/ 17 w 1294"/>
                <a:gd name="T61" fmla="*/ 1016 h 1661"/>
                <a:gd name="T62" fmla="*/ 4 w 1294"/>
                <a:gd name="T63" fmla="*/ 904 h 1661"/>
                <a:gd name="T64" fmla="*/ 0 w 1294"/>
                <a:gd name="T65" fmla="*/ 806 h 1661"/>
                <a:gd name="T66" fmla="*/ 1 w 1294"/>
                <a:gd name="T67" fmla="*/ 728 h 1661"/>
                <a:gd name="T68" fmla="*/ 4 w 1294"/>
                <a:gd name="T69" fmla="*/ 676 h 1661"/>
                <a:gd name="T70" fmla="*/ 6 w 1294"/>
                <a:gd name="T71" fmla="*/ 658 h 1661"/>
                <a:gd name="T72" fmla="*/ 30 w 1294"/>
                <a:gd name="T73" fmla="*/ 477 h 1661"/>
                <a:gd name="T74" fmla="*/ 78 w 1294"/>
                <a:gd name="T75" fmla="*/ 333 h 1661"/>
                <a:gd name="T76" fmla="*/ 147 w 1294"/>
                <a:gd name="T77" fmla="*/ 222 h 1661"/>
                <a:gd name="T78" fmla="*/ 228 w 1294"/>
                <a:gd name="T79" fmla="*/ 139 h 1661"/>
                <a:gd name="T80" fmla="*/ 317 w 1294"/>
                <a:gd name="T81" fmla="*/ 78 h 1661"/>
                <a:gd name="T82" fmla="*/ 406 w 1294"/>
                <a:gd name="T83" fmla="*/ 39 h 1661"/>
                <a:gd name="T84" fmla="*/ 490 w 1294"/>
                <a:gd name="T85" fmla="*/ 16 h 1661"/>
                <a:gd name="T86" fmla="*/ 563 w 1294"/>
                <a:gd name="T87" fmla="*/ 4 h 1661"/>
                <a:gd name="T88" fmla="*/ 617 w 1294"/>
                <a:gd name="T89" fmla="*/ 0 h 1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94" h="1661">
                  <a:moveTo>
                    <a:pt x="629" y="0"/>
                  </a:moveTo>
                  <a:lnTo>
                    <a:pt x="640" y="0"/>
                  </a:lnTo>
                  <a:lnTo>
                    <a:pt x="647" y="0"/>
                  </a:lnTo>
                  <a:lnTo>
                    <a:pt x="655" y="0"/>
                  </a:lnTo>
                  <a:lnTo>
                    <a:pt x="664" y="0"/>
                  </a:lnTo>
                  <a:lnTo>
                    <a:pt x="678" y="0"/>
                  </a:lnTo>
                  <a:lnTo>
                    <a:pt x="693" y="1"/>
                  </a:lnTo>
                  <a:lnTo>
                    <a:pt x="712" y="2"/>
                  </a:lnTo>
                  <a:lnTo>
                    <a:pt x="732" y="4"/>
                  </a:lnTo>
                  <a:lnTo>
                    <a:pt x="754" y="6"/>
                  </a:lnTo>
                  <a:lnTo>
                    <a:pt x="778" y="11"/>
                  </a:lnTo>
                  <a:lnTo>
                    <a:pt x="804" y="16"/>
                  </a:lnTo>
                  <a:lnTo>
                    <a:pt x="830" y="22"/>
                  </a:lnTo>
                  <a:lnTo>
                    <a:pt x="859" y="30"/>
                  </a:lnTo>
                  <a:lnTo>
                    <a:pt x="887" y="39"/>
                  </a:lnTo>
                  <a:lnTo>
                    <a:pt x="917" y="51"/>
                  </a:lnTo>
                  <a:lnTo>
                    <a:pt x="947" y="64"/>
                  </a:lnTo>
                  <a:lnTo>
                    <a:pt x="976" y="78"/>
                  </a:lnTo>
                  <a:lnTo>
                    <a:pt x="1007" y="96"/>
                  </a:lnTo>
                  <a:lnTo>
                    <a:pt x="1037" y="116"/>
                  </a:lnTo>
                  <a:lnTo>
                    <a:pt x="1065" y="139"/>
                  </a:lnTo>
                  <a:lnTo>
                    <a:pt x="1094" y="163"/>
                  </a:lnTo>
                  <a:lnTo>
                    <a:pt x="1120" y="192"/>
                  </a:lnTo>
                  <a:lnTo>
                    <a:pt x="1147" y="222"/>
                  </a:lnTo>
                  <a:lnTo>
                    <a:pt x="1171" y="256"/>
                  </a:lnTo>
                  <a:lnTo>
                    <a:pt x="1194" y="293"/>
                  </a:lnTo>
                  <a:lnTo>
                    <a:pt x="1215" y="333"/>
                  </a:lnTo>
                  <a:lnTo>
                    <a:pt x="1234" y="378"/>
                  </a:lnTo>
                  <a:lnTo>
                    <a:pt x="1250" y="425"/>
                  </a:lnTo>
                  <a:lnTo>
                    <a:pt x="1265" y="477"/>
                  </a:lnTo>
                  <a:lnTo>
                    <a:pt x="1276" y="533"/>
                  </a:lnTo>
                  <a:lnTo>
                    <a:pt x="1284" y="594"/>
                  </a:lnTo>
                  <a:lnTo>
                    <a:pt x="1288" y="658"/>
                  </a:lnTo>
                  <a:lnTo>
                    <a:pt x="1288" y="660"/>
                  </a:lnTo>
                  <a:lnTo>
                    <a:pt x="1289" y="666"/>
                  </a:lnTo>
                  <a:lnTo>
                    <a:pt x="1290" y="676"/>
                  </a:lnTo>
                  <a:lnTo>
                    <a:pt x="1291" y="690"/>
                  </a:lnTo>
                  <a:lnTo>
                    <a:pt x="1293" y="707"/>
                  </a:lnTo>
                  <a:lnTo>
                    <a:pt x="1293" y="728"/>
                  </a:lnTo>
                  <a:lnTo>
                    <a:pt x="1294" y="751"/>
                  </a:lnTo>
                  <a:lnTo>
                    <a:pt x="1294" y="778"/>
                  </a:lnTo>
                  <a:lnTo>
                    <a:pt x="1294" y="806"/>
                  </a:lnTo>
                  <a:lnTo>
                    <a:pt x="1294" y="837"/>
                  </a:lnTo>
                  <a:lnTo>
                    <a:pt x="1291" y="870"/>
                  </a:lnTo>
                  <a:lnTo>
                    <a:pt x="1290" y="904"/>
                  </a:lnTo>
                  <a:lnTo>
                    <a:pt x="1287" y="941"/>
                  </a:lnTo>
                  <a:lnTo>
                    <a:pt x="1283" y="978"/>
                  </a:lnTo>
                  <a:lnTo>
                    <a:pt x="1278" y="1016"/>
                  </a:lnTo>
                  <a:lnTo>
                    <a:pt x="1271" y="1056"/>
                  </a:lnTo>
                  <a:lnTo>
                    <a:pt x="1264" y="1095"/>
                  </a:lnTo>
                  <a:lnTo>
                    <a:pt x="1254" y="1137"/>
                  </a:lnTo>
                  <a:lnTo>
                    <a:pt x="1244" y="1177"/>
                  </a:lnTo>
                  <a:lnTo>
                    <a:pt x="1231" y="1217"/>
                  </a:lnTo>
                  <a:lnTo>
                    <a:pt x="1217" y="1257"/>
                  </a:lnTo>
                  <a:lnTo>
                    <a:pt x="1202" y="1296"/>
                  </a:lnTo>
                  <a:lnTo>
                    <a:pt x="1184" y="1335"/>
                  </a:lnTo>
                  <a:lnTo>
                    <a:pt x="1162" y="1373"/>
                  </a:lnTo>
                  <a:lnTo>
                    <a:pt x="1140" y="1410"/>
                  </a:lnTo>
                  <a:lnTo>
                    <a:pt x="1115" y="1444"/>
                  </a:lnTo>
                  <a:lnTo>
                    <a:pt x="1087" y="1477"/>
                  </a:lnTo>
                  <a:lnTo>
                    <a:pt x="1058" y="1508"/>
                  </a:lnTo>
                  <a:lnTo>
                    <a:pt x="1025" y="1538"/>
                  </a:lnTo>
                  <a:lnTo>
                    <a:pt x="989" y="1564"/>
                  </a:lnTo>
                  <a:lnTo>
                    <a:pt x="951" y="1587"/>
                  </a:lnTo>
                  <a:lnTo>
                    <a:pt x="910" y="1608"/>
                  </a:lnTo>
                  <a:lnTo>
                    <a:pt x="864" y="1626"/>
                  </a:lnTo>
                  <a:lnTo>
                    <a:pt x="817" y="1640"/>
                  </a:lnTo>
                  <a:lnTo>
                    <a:pt x="765" y="1651"/>
                  </a:lnTo>
                  <a:lnTo>
                    <a:pt x="710" y="1658"/>
                  </a:lnTo>
                  <a:lnTo>
                    <a:pt x="651" y="1661"/>
                  </a:lnTo>
                  <a:lnTo>
                    <a:pt x="643" y="1661"/>
                  </a:lnTo>
                  <a:lnTo>
                    <a:pt x="584" y="1658"/>
                  </a:lnTo>
                  <a:lnTo>
                    <a:pt x="530" y="1651"/>
                  </a:lnTo>
                  <a:lnTo>
                    <a:pt x="478" y="1640"/>
                  </a:lnTo>
                  <a:lnTo>
                    <a:pt x="430" y="1626"/>
                  </a:lnTo>
                  <a:lnTo>
                    <a:pt x="385" y="1608"/>
                  </a:lnTo>
                  <a:lnTo>
                    <a:pt x="344" y="1587"/>
                  </a:lnTo>
                  <a:lnTo>
                    <a:pt x="306" y="1564"/>
                  </a:lnTo>
                  <a:lnTo>
                    <a:pt x="270" y="1538"/>
                  </a:lnTo>
                  <a:lnTo>
                    <a:pt x="237" y="1508"/>
                  </a:lnTo>
                  <a:lnTo>
                    <a:pt x="207" y="1477"/>
                  </a:lnTo>
                  <a:lnTo>
                    <a:pt x="180" y="1444"/>
                  </a:lnTo>
                  <a:lnTo>
                    <a:pt x="154" y="1410"/>
                  </a:lnTo>
                  <a:lnTo>
                    <a:pt x="132" y="1373"/>
                  </a:lnTo>
                  <a:lnTo>
                    <a:pt x="111" y="1335"/>
                  </a:lnTo>
                  <a:lnTo>
                    <a:pt x="93" y="1296"/>
                  </a:lnTo>
                  <a:lnTo>
                    <a:pt x="77" y="1257"/>
                  </a:lnTo>
                  <a:lnTo>
                    <a:pt x="63" y="1217"/>
                  </a:lnTo>
                  <a:lnTo>
                    <a:pt x="51" y="1177"/>
                  </a:lnTo>
                  <a:lnTo>
                    <a:pt x="40" y="1137"/>
                  </a:lnTo>
                  <a:lnTo>
                    <a:pt x="31" y="1095"/>
                  </a:lnTo>
                  <a:lnTo>
                    <a:pt x="23" y="1056"/>
                  </a:lnTo>
                  <a:lnTo>
                    <a:pt x="17" y="1016"/>
                  </a:lnTo>
                  <a:lnTo>
                    <a:pt x="12" y="978"/>
                  </a:lnTo>
                  <a:lnTo>
                    <a:pt x="7" y="941"/>
                  </a:lnTo>
                  <a:lnTo>
                    <a:pt x="4" y="904"/>
                  </a:lnTo>
                  <a:lnTo>
                    <a:pt x="2" y="870"/>
                  </a:lnTo>
                  <a:lnTo>
                    <a:pt x="1" y="837"/>
                  </a:lnTo>
                  <a:lnTo>
                    <a:pt x="0" y="806"/>
                  </a:lnTo>
                  <a:lnTo>
                    <a:pt x="0" y="778"/>
                  </a:lnTo>
                  <a:lnTo>
                    <a:pt x="1" y="751"/>
                  </a:lnTo>
                  <a:lnTo>
                    <a:pt x="1" y="728"/>
                  </a:lnTo>
                  <a:lnTo>
                    <a:pt x="2" y="707"/>
                  </a:lnTo>
                  <a:lnTo>
                    <a:pt x="3" y="690"/>
                  </a:lnTo>
                  <a:lnTo>
                    <a:pt x="4" y="676"/>
                  </a:lnTo>
                  <a:lnTo>
                    <a:pt x="5" y="666"/>
                  </a:lnTo>
                  <a:lnTo>
                    <a:pt x="5" y="660"/>
                  </a:lnTo>
                  <a:lnTo>
                    <a:pt x="6" y="658"/>
                  </a:lnTo>
                  <a:lnTo>
                    <a:pt x="10" y="594"/>
                  </a:lnTo>
                  <a:lnTo>
                    <a:pt x="19" y="533"/>
                  </a:lnTo>
                  <a:lnTo>
                    <a:pt x="30" y="477"/>
                  </a:lnTo>
                  <a:lnTo>
                    <a:pt x="43" y="425"/>
                  </a:lnTo>
                  <a:lnTo>
                    <a:pt x="60" y="378"/>
                  </a:lnTo>
                  <a:lnTo>
                    <a:pt x="78" y="333"/>
                  </a:lnTo>
                  <a:lnTo>
                    <a:pt x="99" y="293"/>
                  </a:lnTo>
                  <a:lnTo>
                    <a:pt x="123" y="256"/>
                  </a:lnTo>
                  <a:lnTo>
                    <a:pt x="147" y="222"/>
                  </a:lnTo>
                  <a:lnTo>
                    <a:pt x="173" y="192"/>
                  </a:lnTo>
                  <a:lnTo>
                    <a:pt x="201" y="163"/>
                  </a:lnTo>
                  <a:lnTo>
                    <a:pt x="228" y="139"/>
                  </a:lnTo>
                  <a:lnTo>
                    <a:pt x="258" y="116"/>
                  </a:lnTo>
                  <a:lnTo>
                    <a:pt x="288" y="96"/>
                  </a:lnTo>
                  <a:lnTo>
                    <a:pt x="317" y="78"/>
                  </a:lnTo>
                  <a:lnTo>
                    <a:pt x="347" y="64"/>
                  </a:lnTo>
                  <a:lnTo>
                    <a:pt x="376" y="51"/>
                  </a:lnTo>
                  <a:lnTo>
                    <a:pt x="406" y="39"/>
                  </a:lnTo>
                  <a:lnTo>
                    <a:pt x="435" y="30"/>
                  </a:lnTo>
                  <a:lnTo>
                    <a:pt x="463" y="22"/>
                  </a:lnTo>
                  <a:lnTo>
                    <a:pt x="490" y="16"/>
                  </a:lnTo>
                  <a:lnTo>
                    <a:pt x="516" y="11"/>
                  </a:lnTo>
                  <a:lnTo>
                    <a:pt x="539" y="6"/>
                  </a:lnTo>
                  <a:lnTo>
                    <a:pt x="563" y="4"/>
                  </a:lnTo>
                  <a:lnTo>
                    <a:pt x="583" y="2"/>
                  </a:lnTo>
                  <a:lnTo>
                    <a:pt x="601" y="1"/>
                  </a:lnTo>
                  <a:lnTo>
                    <a:pt x="617" y="0"/>
                  </a:lnTo>
                  <a:lnTo>
                    <a:pt x="6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4" name="Freeform 976"/>
            <p:cNvSpPr>
              <a:spLocks/>
            </p:cNvSpPr>
            <p:nvPr/>
          </p:nvSpPr>
          <p:spPr bwMode="auto">
            <a:xfrm>
              <a:off x="5502275" y="3871913"/>
              <a:ext cx="233363" cy="112713"/>
            </a:xfrm>
            <a:custGeom>
              <a:avLst/>
              <a:gdLst>
                <a:gd name="T0" fmla="*/ 1190 w 2647"/>
                <a:gd name="T1" fmla="*/ 934 h 1276"/>
                <a:gd name="T2" fmla="*/ 1255 w 2647"/>
                <a:gd name="T3" fmla="*/ 523 h 1276"/>
                <a:gd name="T4" fmla="*/ 1208 w 2647"/>
                <a:gd name="T5" fmla="*/ 425 h 1276"/>
                <a:gd name="T6" fmla="*/ 1194 w 2647"/>
                <a:gd name="T7" fmla="*/ 350 h 1276"/>
                <a:gd name="T8" fmla="*/ 1206 w 2647"/>
                <a:gd name="T9" fmla="*/ 295 h 1276"/>
                <a:gd name="T10" fmla="*/ 1233 w 2647"/>
                <a:gd name="T11" fmla="*/ 257 h 1276"/>
                <a:gd name="T12" fmla="*/ 1272 w 2647"/>
                <a:gd name="T13" fmla="*/ 233 h 1276"/>
                <a:gd name="T14" fmla="*/ 1314 w 2647"/>
                <a:gd name="T15" fmla="*/ 219 h 1276"/>
                <a:gd name="T16" fmla="*/ 1351 w 2647"/>
                <a:gd name="T17" fmla="*/ 213 h 1276"/>
                <a:gd name="T18" fmla="*/ 1376 w 2647"/>
                <a:gd name="T19" fmla="*/ 212 h 1276"/>
                <a:gd name="T20" fmla="*/ 1395 w 2647"/>
                <a:gd name="T21" fmla="*/ 213 h 1276"/>
                <a:gd name="T22" fmla="*/ 1429 w 2647"/>
                <a:gd name="T23" fmla="*/ 216 h 1276"/>
                <a:gd name="T24" fmla="*/ 1470 w 2647"/>
                <a:gd name="T25" fmla="*/ 228 h 1276"/>
                <a:gd name="T26" fmla="*/ 1510 w 2647"/>
                <a:gd name="T27" fmla="*/ 248 h 1276"/>
                <a:gd name="T28" fmla="*/ 1543 w 2647"/>
                <a:gd name="T29" fmla="*/ 281 h 1276"/>
                <a:gd name="T30" fmla="*/ 1560 w 2647"/>
                <a:gd name="T31" fmla="*/ 330 h 1276"/>
                <a:gd name="T32" fmla="*/ 1556 w 2647"/>
                <a:gd name="T33" fmla="*/ 398 h 1276"/>
                <a:gd name="T34" fmla="*/ 1521 w 2647"/>
                <a:gd name="T35" fmla="*/ 488 h 1276"/>
                <a:gd name="T36" fmla="*/ 1449 w 2647"/>
                <a:gd name="T37" fmla="*/ 604 h 1276"/>
                <a:gd name="T38" fmla="*/ 1862 w 2647"/>
                <a:gd name="T39" fmla="*/ 0 h 1276"/>
                <a:gd name="T40" fmla="*/ 1883 w 2647"/>
                <a:gd name="T41" fmla="*/ 13 h 1276"/>
                <a:gd name="T42" fmla="*/ 1943 w 2647"/>
                <a:gd name="T43" fmla="*/ 49 h 1276"/>
                <a:gd name="T44" fmla="*/ 2042 w 2647"/>
                <a:gd name="T45" fmla="*/ 102 h 1276"/>
                <a:gd name="T46" fmla="*/ 2175 w 2647"/>
                <a:gd name="T47" fmla="*/ 167 h 1276"/>
                <a:gd name="T48" fmla="*/ 2339 w 2647"/>
                <a:gd name="T49" fmla="*/ 237 h 1276"/>
                <a:gd name="T50" fmla="*/ 2491 w 2647"/>
                <a:gd name="T51" fmla="*/ 302 h 1276"/>
                <a:gd name="T52" fmla="*/ 2596 w 2647"/>
                <a:gd name="T53" fmla="*/ 378 h 1276"/>
                <a:gd name="T54" fmla="*/ 2580 w 2647"/>
                <a:gd name="T55" fmla="*/ 451 h 1276"/>
                <a:gd name="T56" fmla="*/ 2394 w 2647"/>
                <a:gd name="T57" fmla="*/ 515 h 1276"/>
                <a:gd name="T58" fmla="*/ 2232 w 2647"/>
                <a:gd name="T59" fmla="*/ 622 h 1276"/>
                <a:gd name="T60" fmla="*/ 2103 w 2647"/>
                <a:gd name="T61" fmla="*/ 765 h 1276"/>
                <a:gd name="T62" fmla="*/ 2013 w 2647"/>
                <a:gd name="T63" fmla="*/ 938 h 1276"/>
                <a:gd name="T64" fmla="*/ 1969 w 2647"/>
                <a:gd name="T65" fmla="*/ 1133 h 1276"/>
                <a:gd name="T66" fmla="*/ 1970 w 2647"/>
                <a:gd name="T67" fmla="*/ 1276 h 1276"/>
                <a:gd name="T68" fmla="*/ 2 w 2647"/>
                <a:gd name="T69" fmla="*/ 1119 h 1276"/>
                <a:gd name="T70" fmla="*/ 6 w 2647"/>
                <a:gd name="T71" fmla="*/ 910 h 1276"/>
                <a:gd name="T72" fmla="*/ 19 w 2647"/>
                <a:gd name="T73" fmla="*/ 732 h 1276"/>
                <a:gd name="T74" fmla="*/ 48 w 2647"/>
                <a:gd name="T75" fmla="*/ 581 h 1276"/>
                <a:gd name="T76" fmla="*/ 100 w 2647"/>
                <a:gd name="T77" fmla="*/ 457 h 1276"/>
                <a:gd name="T78" fmla="*/ 183 w 2647"/>
                <a:gd name="T79" fmla="*/ 358 h 1276"/>
                <a:gd name="T80" fmla="*/ 305 w 2647"/>
                <a:gd name="T81" fmla="*/ 282 h 1276"/>
                <a:gd name="T82" fmla="*/ 475 w 2647"/>
                <a:gd name="T83" fmla="*/ 213 h 1276"/>
                <a:gd name="T84" fmla="*/ 629 w 2647"/>
                <a:gd name="T85" fmla="*/ 144 h 1276"/>
                <a:gd name="T86" fmla="*/ 751 w 2647"/>
                <a:gd name="T87" fmla="*/ 83 h 1276"/>
                <a:gd name="T88" fmla="*/ 838 w 2647"/>
                <a:gd name="T89" fmla="*/ 35 h 1276"/>
                <a:gd name="T90" fmla="*/ 885 w 2647"/>
                <a:gd name="T91" fmla="*/ 7 h 1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47" h="1276">
                  <a:moveTo>
                    <a:pt x="895" y="0"/>
                  </a:moveTo>
                  <a:lnTo>
                    <a:pt x="1155" y="823"/>
                  </a:lnTo>
                  <a:lnTo>
                    <a:pt x="1190" y="934"/>
                  </a:lnTo>
                  <a:lnTo>
                    <a:pt x="1306" y="604"/>
                  </a:lnTo>
                  <a:lnTo>
                    <a:pt x="1278" y="562"/>
                  </a:lnTo>
                  <a:lnTo>
                    <a:pt x="1255" y="523"/>
                  </a:lnTo>
                  <a:lnTo>
                    <a:pt x="1235" y="488"/>
                  </a:lnTo>
                  <a:lnTo>
                    <a:pt x="1220" y="455"/>
                  </a:lnTo>
                  <a:lnTo>
                    <a:pt x="1208" y="425"/>
                  </a:lnTo>
                  <a:lnTo>
                    <a:pt x="1201" y="397"/>
                  </a:lnTo>
                  <a:lnTo>
                    <a:pt x="1196" y="373"/>
                  </a:lnTo>
                  <a:lnTo>
                    <a:pt x="1194" y="350"/>
                  </a:lnTo>
                  <a:lnTo>
                    <a:pt x="1195" y="330"/>
                  </a:lnTo>
                  <a:lnTo>
                    <a:pt x="1199" y="312"/>
                  </a:lnTo>
                  <a:lnTo>
                    <a:pt x="1206" y="295"/>
                  </a:lnTo>
                  <a:lnTo>
                    <a:pt x="1213" y="281"/>
                  </a:lnTo>
                  <a:lnTo>
                    <a:pt x="1223" y="268"/>
                  </a:lnTo>
                  <a:lnTo>
                    <a:pt x="1233" y="257"/>
                  </a:lnTo>
                  <a:lnTo>
                    <a:pt x="1246" y="248"/>
                  </a:lnTo>
                  <a:lnTo>
                    <a:pt x="1259" y="240"/>
                  </a:lnTo>
                  <a:lnTo>
                    <a:pt x="1272" y="233"/>
                  </a:lnTo>
                  <a:lnTo>
                    <a:pt x="1286" y="227"/>
                  </a:lnTo>
                  <a:lnTo>
                    <a:pt x="1300" y="223"/>
                  </a:lnTo>
                  <a:lnTo>
                    <a:pt x="1314" y="219"/>
                  </a:lnTo>
                  <a:lnTo>
                    <a:pt x="1327" y="216"/>
                  </a:lnTo>
                  <a:lnTo>
                    <a:pt x="1339" y="215"/>
                  </a:lnTo>
                  <a:lnTo>
                    <a:pt x="1351" y="213"/>
                  </a:lnTo>
                  <a:lnTo>
                    <a:pt x="1361" y="213"/>
                  </a:lnTo>
                  <a:lnTo>
                    <a:pt x="1370" y="212"/>
                  </a:lnTo>
                  <a:lnTo>
                    <a:pt x="1376" y="212"/>
                  </a:lnTo>
                  <a:lnTo>
                    <a:pt x="1379" y="212"/>
                  </a:lnTo>
                  <a:lnTo>
                    <a:pt x="1387" y="212"/>
                  </a:lnTo>
                  <a:lnTo>
                    <a:pt x="1395" y="213"/>
                  </a:lnTo>
                  <a:lnTo>
                    <a:pt x="1405" y="213"/>
                  </a:lnTo>
                  <a:lnTo>
                    <a:pt x="1416" y="215"/>
                  </a:lnTo>
                  <a:lnTo>
                    <a:pt x="1429" y="216"/>
                  </a:lnTo>
                  <a:lnTo>
                    <a:pt x="1443" y="219"/>
                  </a:lnTo>
                  <a:lnTo>
                    <a:pt x="1457" y="223"/>
                  </a:lnTo>
                  <a:lnTo>
                    <a:pt x="1470" y="228"/>
                  </a:lnTo>
                  <a:lnTo>
                    <a:pt x="1484" y="233"/>
                  </a:lnTo>
                  <a:lnTo>
                    <a:pt x="1498" y="240"/>
                  </a:lnTo>
                  <a:lnTo>
                    <a:pt x="1510" y="248"/>
                  </a:lnTo>
                  <a:lnTo>
                    <a:pt x="1522" y="258"/>
                  </a:lnTo>
                  <a:lnTo>
                    <a:pt x="1534" y="268"/>
                  </a:lnTo>
                  <a:lnTo>
                    <a:pt x="1543" y="281"/>
                  </a:lnTo>
                  <a:lnTo>
                    <a:pt x="1551" y="296"/>
                  </a:lnTo>
                  <a:lnTo>
                    <a:pt x="1557" y="312"/>
                  </a:lnTo>
                  <a:lnTo>
                    <a:pt x="1560" y="330"/>
                  </a:lnTo>
                  <a:lnTo>
                    <a:pt x="1561" y="351"/>
                  </a:lnTo>
                  <a:lnTo>
                    <a:pt x="1560" y="373"/>
                  </a:lnTo>
                  <a:lnTo>
                    <a:pt x="1556" y="398"/>
                  </a:lnTo>
                  <a:lnTo>
                    <a:pt x="1548" y="426"/>
                  </a:lnTo>
                  <a:lnTo>
                    <a:pt x="1536" y="455"/>
                  </a:lnTo>
                  <a:lnTo>
                    <a:pt x="1521" y="488"/>
                  </a:lnTo>
                  <a:lnTo>
                    <a:pt x="1502" y="524"/>
                  </a:lnTo>
                  <a:lnTo>
                    <a:pt x="1478" y="562"/>
                  </a:lnTo>
                  <a:lnTo>
                    <a:pt x="1449" y="604"/>
                  </a:lnTo>
                  <a:lnTo>
                    <a:pt x="1565" y="934"/>
                  </a:lnTo>
                  <a:lnTo>
                    <a:pt x="1601" y="823"/>
                  </a:lnTo>
                  <a:lnTo>
                    <a:pt x="1862" y="0"/>
                  </a:lnTo>
                  <a:lnTo>
                    <a:pt x="1864" y="3"/>
                  </a:lnTo>
                  <a:lnTo>
                    <a:pt x="1871" y="7"/>
                  </a:lnTo>
                  <a:lnTo>
                    <a:pt x="1883" y="13"/>
                  </a:lnTo>
                  <a:lnTo>
                    <a:pt x="1899" y="24"/>
                  </a:lnTo>
                  <a:lnTo>
                    <a:pt x="1919" y="35"/>
                  </a:lnTo>
                  <a:lnTo>
                    <a:pt x="1943" y="49"/>
                  </a:lnTo>
                  <a:lnTo>
                    <a:pt x="1972" y="65"/>
                  </a:lnTo>
                  <a:lnTo>
                    <a:pt x="2004" y="83"/>
                  </a:lnTo>
                  <a:lnTo>
                    <a:pt x="2042" y="102"/>
                  </a:lnTo>
                  <a:lnTo>
                    <a:pt x="2082" y="122"/>
                  </a:lnTo>
                  <a:lnTo>
                    <a:pt x="2126" y="144"/>
                  </a:lnTo>
                  <a:lnTo>
                    <a:pt x="2175" y="167"/>
                  </a:lnTo>
                  <a:lnTo>
                    <a:pt x="2226" y="190"/>
                  </a:lnTo>
                  <a:lnTo>
                    <a:pt x="2281" y="213"/>
                  </a:lnTo>
                  <a:lnTo>
                    <a:pt x="2339" y="237"/>
                  </a:lnTo>
                  <a:lnTo>
                    <a:pt x="2401" y="262"/>
                  </a:lnTo>
                  <a:lnTo>
                    <a:pt x="2449" y="281"/>
                  </a:lnTo>
                  <a:lnTo>
                    <a:pt x="2491" y="302"/>
                  </a:lnTo>
                  <a:lnTo>
                    <a:pt x="2530" y="325"/>
                  </a:lnTo>
                  <a:lnTo>
                    <a:pt x="2565" y="351"/>
                  </a:lnTo>
                  <a:lnTo>
                    <a:pt x="2596" y="378"/>
                  </a:lnTo>
                  <a:lnTo>
                    <a:pt x="2622" y="408"/>
                  </a:lnTo>
                  <a:lnTo>
                    <a:pt x="2647" y="441"/>
                  </a:lnTo>
                  <a:lnTo>
                    <a:pt x="2580" y="451"/>
                  </a:lnTo>
                  <a:lnTo>
                    <a:pt x="2515" y="467"/>
                  </a:lnTo>
                  <a:lnTo>
                    <a:pt x="2453" y="488"/>
                  </a:lnTo>
                  <a:lnTo>
                    <a:pt x="2394" y="515"/>
                  </a:lnTo>
                  <a:lnTo>
                    <a:pt x="2337" y="545"/>
                  </a:lnTo>
                  <a:lnTo>
                    <a:pt x="2283" y="581"/>
                  </a:lnTo>
                  <a:lnTo>
                    <a:pt x="2232" y="622"/>
                  </a:lnTo>
                  <a:lnTo>
                    <a:pt x="2185" y="666"/>
                  </a:lnTo>
                  <a:lnTo>
                    <a:pt x="2142" y="714"/>
                  </a:lnTo>
                  <a:lnTo>
                    <a:pt x="2103" y="765"/>
                  </a:lnTo>
                  <a:lnTo>
                    <a:pt x="2068" y="819"/>
                  </a:lnTo>
                  <a:lnTo>
                    <a:pt x="2038" y="878"/>
                  </a:lnTo>
                  <a:lnTo>
                    <a:pt x="2013" y="938"/>
                  </a:lnTo>
                  <a:lnTo>
                    <a:pt x="1993" y="1000"/>
                  </a:lnTo>
                  <a:lnTo>
                    <a:pt x="1978" y="1066"/>
                  </a:lnTo>
                  <a:lnTo>
                    <a:pt x="1969" y="1133"/>
                  </a:lnTo>
                  <a:lnTo>
                    <a:pt x="1966" y="1201"/>
                  </a:lnTo>
                  <a:lnTo>
                    <a:pt x="1966" y="1239"/>
                  </a:lnTo>
                  <a:lnTo>
                    <a:pt x="1970" y="1276"/>
                  </a:lnTo>
                  <a:lnTo>
                    <a:pt x="0" y="1276"/>
                  </a:lnTo>
                  <a:lnTo>
                    <a:pt x="1" y="1195"/>
                  </a:lnTo>
                  <a:lnTo>
                    <a:pt x="2" y="1119"/>
                  </a:lnTo>
                  <a:lnTo>
                    <a:pt x="3" y="1046"/>
                  </a:lnTo>
                  <a:lnTo>
                    <a:pt x="4" y="976"/>
                  </a:lnTo>
                  <a:lnTo>
                    <a:pt x="6" y="910"/>
                  </a:lnTo>
                  <a:lnTo>
                    <a:pt x="9" y="847"/>
                  </a:lnTo>
                  <a:lnTo>
                    <a:pt x="14" y="788"/>
                  </a:lnTo>
                  <a:lnTo>
                    <a:pt x="19" y="732"/>
                  </a:lnTo>
                  <a:lnTo>
                    <a:pt x="26" y="678"/>
                  </a:lnTo>
                  <a:lnTo>
                    <a:pt x="36" y="628"/>
                  </a:lnTo>
                  <a:lnTo>
                    <a:pt x="48" y="581"/>
                  </a:lnTo>
                  <a:lnTo>
                    <a:pt x="62" y="537"/>
                  </a:lnTo>
                  <a:lnTo>
                    <a:pt x="79" y="496"/>
                  </a:lnTo>
                  <a:lnTo>
                    <a:pt x="100" y="457"/>
                  </a:lnTo>
                  <a:lnTo>
                    <a:pt x="124" y="422"/>
                  </a:lnTo>
                  <a:lnTo>
                    <a:pt x="152" y="388"/>
                  </a:lnTo>
                  <a:lnTo>
                    <a:pt x="183" y="358"/>
                  </a:lnTo>
                  <a:lnTo>
                    <a:pt x="219" y="330"/>
                  </a:lnTo>
                  <a:lnTo>
                    <a:pt x="260" y="305"/>
                  </a:lnTo>
                  <a:lnTo>
                    <a:pt x="305" y="282"/>
                  </a:lnTo>
                  <a:lnTo>
                    <a:pt x="355" y="262"/>
                  </a:lnTo>
                  <a:lnTo>
                    <a:pt x="417" y="237"/>
                  </a:lnTo>
                  <a:lnTo>
                    <a:pt x="475" y="213"/>
                  </a:lnTo>
                  <a:lnTo>
                    <a:pt x="530" y="190"/>
                  </a:lnTo>
                  <a:lnTo>
                    <a:pt x="582" y="167"/>
                  </a:lnTo>
                  <a:lnTo>
                    <a:pt x="629" y="144"/>
                  </a:lnTo>
                  <a:lnTo>
                    <a:pt x="674" y="122"/>
                  </a:lnTo>
                  <a:lnTo>
                    <a:pt x="715" y="102"/>
                  </a:lnTo>
                  <a:lnTo>
                    <a:pt x="751" y="83"/>
                  </a:lnTo>
                  <a:lnTo>
                    <a:pt x="784" y="65"/>
                  </a:lnTo>
                  <a:lnTo>
                    <a:pt x="812" y="49"/>
                  </a:lnTo>
                  <a:lnTo>
                    <a:pt x="838" y="35"/>
                  </a:lnTo>
                  <a:lnTo>
                    <a:pt x="858" y="24"/>
                  </a:lnTo>
                  <a:lnTo>
                    <a:pt x="874" y="13"/>
                  </a:lnTo>
                  <a:lnTo>
                    <a:pt x="885" y="7"/>
                  </a:lnTo>
                  <a:lnTo>
                    <a:pt x="893" y="3"/>
                  </a:lnTo>
                  <a:lnTo>
                    <a:pt x="8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5" name="Freeform 977"/>
            <p:cNvSpPr>
              <a:spLocks noEditPoints="1"/>
            </p:cNvSpPr>
            <p:nvPr/>
          </p:nvSpPr>
          <p:spPr bwMode="auto">
            <a:xfrm>
              <a:off x="5694363" y="3929063"/>
              <a:ext cx="100013" cy="100013"/>
            </a:xfrm>
            <a:custGeom>
              <a:avLst/>
              <a:gdLst>
                <a:gd name="T0" fmla="*/ 493 w 1129"/>
                <a:gd name="T1" fmla="*/ 580 h 1130"/>
                <a:gd name="T2" fmla="*/ 279 w 1129"/>
                <a:gd name="T3" fmla="*/ 584 h 1130"/>
                <a:gd name="T4" fmla="*/ 492 w 1129"/>
                <a:gd name="T5" fmla="*/ 797 h 1130"/>
                <a:gd name="T6" fmla="*/ 850 w 1129"/>
                <a:gd name="T7" fmla="*/ 442 h 1130"/>
                <a:gd name="T8" fmla="*/ 565 w 1129"/>
                <a:gd name="T9" fmla="*/ 0 h 1130"/>
                <a:gd name="T10" fmla="*/ 686 w 1129"/>
                <a:gd name="T11" fmla="*/ 13 h 1130"/>
                <a:gd name="T12" fmla="*/ 798 w 1129"/>
                <a:gd name="T13" fmla="*/ 50 h 1130"/>
                <a:gd name="T14" fmla="*/ 898 w 1129"/>
                <a:gd name="T15" fmla="*/ 109 h 1130"/>
                <a:gd name="T16" fmla="*/ 984 w 1129"/>
                <a:gd name="T17" fmla="*/ 187 h 1130"/>
                <a:gd name="T18" fmla="*/ 1052 w 1129"/>
                <a:gd name="T19" fmla="*/ 280 h 1130"/>
                <a:gd name="T20" fmla="*/ 1100 w 1129"/>
                <a:gd name="T21" fmla="*/ 387 h 1130"/>
                <a:gd name="T22" fmla="*/ 1126 w 1129"/>
                <a:gd name="T23" fmla="*/ 503 h 1130"/>
                <a:gd name="T24" fmla="*/ 1126 w 1129"/>
                <a:gd name="T25" fmla="*/ 626 h 1130"/>
                <a:gd name="T26" fmla="*/ 1100 w 1129"/>
                <a:gd name="T27" fmla="*/ 743 h 1130"/>
                <a:gd name="T28" fmla="*/ 1052 w 1129"/>
                <a:gd name="T29" fmla="*/ 849 h 1130"/>
                <a:gd name="T30" fmla="*/ 984 w 1129"/>
                <a:gd name="T31" fmla="*/ 942 h 1130"/>
                <a:gd name="T32" fmla="*/ 898 w 1129"/>
                <a:gd name="T33" fmla="*/ 1021 h 1130"/>
                <a:gd name="T34" fmla="*/ 798 w 1129"/>
                <a:gd name="T35" fmla="*/ 1079 h 1130"/>
                <a:gd name="T36" fmla="*/ 686 w 1129"/>
                <a:gd name="T37" fmla="*/ 1116 h 1130"/>
                <a:gd name="T38" fmla="*/ 565 w 1129"/>
                <a:gd name="T39" fmla="*/ 1130 h 1130"/>
                <a:gd name="T40" fmla="*/ 443 w 1129"/>
                <a:gd name="T41" fmla="*/ 1116 h 1130"/>
                <a:gd name="T42" fmla="*/ 332 w 1129"/>
                <a:gd name="T43" fmla="*/ 1079 h 1130"/>
                <a:gd name="T44" fmla="*/ 232 w 1129"/>
                <a:gd name="T45" fmla="*/ 1021 h 1130"/>
                <a:gd name="T46" fmla="*/ 146 w 1129"/>
                <a:gd name="T47" fmla="*/ 942 h 1130"/>
                <a:gd name="T48" fmla="*/ 77 w 1129"/>
                <a:gd name="T49" fmla="*/ 849 h 1130"/>
                <a:gd name="T50" fmla="*/ 30 w 1129"/>
                <a:gd name="T51" fmla="*/ 743 h 1130"/>
                <a:gd name="T52" fmla="*/ 4 w 1129"/>
                <a:gd name="T53" fmla="*/ 626 h 1130"/>
                <a:gd name="T54" fmla="*/ 4 w 1129"/>
                <a:gd name="T55" fmla="*/ 503 h 1130"/>
                <a:gd name="T56" fmla="*/ 30 w 1129"/>
                <a:gd name="T57" fmla="*/ 387 h 1130"/>
                <a:gd name="T58" fmla="*/ 77 w 1129"/>
                <a:gd name="T59" fmla="*/ 280 h 1130"/>
                <a:gd name="T60" fmla="*/ 146 w 1129"/>
                <a:gd name="T61" fmla="*/ 187 h 1130"/>
                <a:gd name="T62" fmla="*/ 232 w 1129"/>
                <a:gd name="T63" fmla="*/ 109 h 1130"/>
                <a:gd name="T64" fmla="*/ 332 w 1129"/>
                <a:gd name="T65" fmla="*/ 50 h 1130"/>
                <a:gd name="T66" fmla="*/ 443 w 1129"/>
                <a:gd name="T67" fmla="*/ 13 h 1130"/>
                <a:gd name="T68" fmla="*/ 565 w 1129"/>
                <a:gd name="T69" fmla="*/ 0 h 1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9" h="1130">
                  <a:moveTo>
                    <a:pt x="742" y="333"/>
                  </a:moveTo>
                  <a:lnTo>
                    <a:pt x="493" y="580"/>
                  </a:lnTo>
                  <a:lnTo>
                    <a:pt x="388" y="476"/>
                  </a:lnTo>
                  <a:lnTo>
                    <a:pt x="279" y="584"/>
                  </a:lnTo>
                  <a:lnTo>
                    <a:pt x="384" y="688"/>
                  </a:lnTo>
                  <a:lnTo>
                    <a:pt x="492" y="797"/>
                  </a:lnTo>
                  <a:lnTo>
                    <a:pt x="601" y="689"/>
                  </a:lnTo>
                  <a:lnTo>
                    <a:pt x="850" y="442"/>
                  </a:lnTo>
                  <a:lnTo>
                    <a:pt x="742" y="333"/>
                  </a:lnTo>
                  <a:close/>
                  <a:moveTo>
                    <a:pt x="565" y="0"/>
                  </a:moveTo>
                  <a:lnTo>
                    <a:pt x="626" y="4"/>
                  </a:lnTo>
                  <a:lnTo>
                    <a:pt x="686" y="13"/>
                  </a:lnTo>
                  <a:lnTo>
                    <a:pt x="743" y="29"/>
                  </a:lnTo>
                  <a:lnTo>
                    <a:pt x="798" y="50"/>
                  </a:lnTo>
                  <a:lnTo>
                    <a:pt x="850" y="78"/>
                  </a:lnTo>
                  <a:lnTo>
                    <a:pt x="898" y="109"/>
                  </a:lnTo>
                  <a:lnTo>
                    <a:pt x="943" y="145"/>
                  </a:lnTo>
                  <a:lnTo>
                    <a:pt x="984" y="187"/>
                  </a:lnTo>
                  <a:lnTo>
                    <a:pt x="1020" y="231"/>
                  </a:lnTo>
                  <a:lnTo>
                    <a:pt x="1052" y="280"/>
                  </a:lnTo>
                  <a:lnTo>
                    <a:pt x="1079" y="332"/>
                  </a:lnTo>
                  <a:lnTo>
                    <a:pt x="1100" y="387"/>
                  </a:lnTo>
                  <a:lnTo>
                    <a:pt x="1116" y="444"/>
                  </a:lnTo>
                  <a:lnTo>
                    <a:pt x="1126" y="503"/>
                  </a:lnTo>
                  <a:lnTo>
                    <a:pt x="1129" y="564"/>
                  </a:lnTo>
                  <a:lnTo>
                    <a:pt x="1126" y="626"/>
                  </a:lnTo>
                  <a:lnTo>
                    <a:pt x="1116" y="686"/>
                  </a:lnTo>
                  <a:lnTo>
                    <a:pt x="1100" y="743"/>
                  </a:lnTo>
                  <a:lnTo>
                    <a:pt x="1079" y="797"/>
                  </a:lnTo>
                  <a:lnTo>
                    <a:pt x="1052" y="849"/>
                  </a:lnTo>
                  <a:lnTo>
                    <a:pt x="1020" y="898"/>
                  </a:lnTo>
                  <a:lnTo>
                    <a:pt x="984" y="942"/>
                  </a:lnTo>
                  <a:lnTo>
                    <a:pt x="943" y="984"/>
                  </a:lnTo>
                  <a:lnTo>
                    <a:pt x="898" y="1021"/>
                  </a:lnTo>
                  <a:lnTo>
                    <a:pt x="850" y="1052"/>
                  </a:lnTo>
                  <a:lnTo>
                    <a:pt x="798" y="1079"/>
                  </a:lnTo>
                  <a:lnTo>
                    <a:pt x="743" y="1100"/>
                  </a:lnTo>
                  <a:lnTo>
                    <a:pt x="686" y="1116"/>
                  </a:lnTo>
                  <a:lnTo>
                    <a:pt x="626" y="1125"/>
                  </a:lnTo>
                  <a:lnTo>
                    <a:pt x="565" y="1130"/>
                  </a:lnTo>
                  <a:lnTo>
                    <a:pt x="504" y="1125"/>
                  </a:lnTo>
                  <a:lnTo>
                    <a:pt x="443" y="1116"/>
                  </a:lnTo>
                  <a:lnTo>
                    <a:pt x="386" y="1100"/>
                  </a:lnTo>
                  <a:lnTo>
                    <a:pt x="332" y="1079"/>
                  </a:lnTo>
                  <a:lnTo>
                    <a:pt x="280" y="1052"/>
                  </a:lnTo>
                  <a:lnTo>
                    <a:pt x="232" y="1021"/>
                  </a:lnTo>
                  <a:lnTo>
                    <a:pt x="187" y="984"/>
                  </a:lnTo>
                  <a:lnTo>
                    <a:pt x="146" y="942"/>
                  </a:lnTo>
                  <a:lnTo>
                    <a:pt x="109" y="898"/>
                  </a:lnTo>
                  <a:lnTo>
                    <a:pt x="77" y="849"/>
                  </a:lnTo>
                  <a:lnTo>
                    <a:pt x="51" y="797"/>
                  </a:lnTo>
                  <a:lnTo>
                    <a:pt x="30" y="743"/>
                  </a:lnTo>
                  <a:lnTo>
                    <a:pt x="14" y="686"/>
                  </a:lnTo>
                  <a:lnTo>
                    <a:pt x="4" y="626"/>
                  </a:lnTo>
                  <a:lnTo>
                    <a:pt x="0" y="564"/>
                  </a:lnTo>
                  <a:lnTo>
                    <a:pt x="4" y="503"/>
                  </a:lnTo>
                  <a:lnTo>
                    <a:pt x="14" y="444"/>
                  </a:lnTo>
                  <a:lnTo>
                    <a:pt x="30" y="387"/>
                  </a:lnTo>
                  <a:lnTo>
                    <a:pt x="51" y="332"/>
                  </a:lnTo>
                  <a:lnTo>
                    <a:pt x="77" y="280"/>
                  </a:lnTo>
                  <a:lnTo>
                    <a:pt x="109" y="231"/>
                  </a:lnTo>
                  <a:lnTo>
                    <a:pt x="146" y="187"/>
                  </a:lnTo>
                  <a:lnTo>
                    <a:pt x="187" y="145"/>
                  </a:lnTo>
                  <a:lnTo>
                    <a:pt x="232" y="109"/>
                  </a:lnTo>
                  <a:lnTo>
                    <a:pt x="280" y="78"/>
                  </a:lnTo>
                  <a:lnTo>
                    <a:pt x="332" y="50"/>
                  </a:lnTo>
                  <a:lnTo>
                    <a:pt x="386" y="29"/>
                  </a:lnTo>
                  <a:lnTo>
                    <a:pt x="443" y="13"/>
                  </a:lnTo>
                  <a:lnTo>
                    <a:pt x="504" y="4"/>
                  </a:lnTo>
                  <a:lnTo>
                    <a:pt x="5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75" name="Group 1674"/>
          <p:cNvGrpSpPr/>
          <p:nvPr/>
        </p:nvGrpSpPr>
        <p:grpSpPr>
          <a:xfrm>
            <a:off x="6255915" y="4882992"/>
            <a:ext cx="307975" cy="298450"/>
            <a:chOff x="6257925" y="3724275"/>
            <a:chExt cx="307975" cy="29845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129" name="Freeform 982"/>
            <p:cNvSpPr>
              <a:spLocks/>
            </p:cNvSpPr>
            <p:nvPr/>
          </p:nvSpPr>
          <p:spPr bwMode="auto">
            <a:xfrm>
              <a:off x="6296025" y="3832225"/>
              <a:ext cx="231775" cy="82550"/>
            </a:xfrm>
            <a:custGeom>
              <a:avLst/>
              <a:gdLst>
                <a:gd name="T0" fmla="*/ 1314 w 2624"/>
                <a:gd name="T1" fmla="*/ 0 h 934"/>
                <a:gd name="T2" fmla="*/ 1333 w 2624"/>
                <a:gd name="T3" fmla="*/ 3 h 934"/>
                <a:gd name="T4" fmla="*/ 1349 w 2624"/>
                <a:gd name="T5" fmla="*/ 12 h 934"/>
                <a:gd name="T6" fmla="*/ 1362 w 2624"/>
                <a:gd name="T7" fmla="*/ 24 h 934"/>
                <a:gd name="T8" fmla="*/ 1370 w 2624"/>
                <a:gd name="T9" fmla="*/ 40 h 934"/>
                <a:gd name="T10" fmla="*/ 1373 w 2624"/>
                <a:gd name="T11" fmla="*/ 58 h 934"/>
                <a:gd name="T12" fmla="*/ 1373 w 2624"/>
                <a:gd name="T13" fmla="*/ 421 h 934"/>
                <a:gd name="T14" fmla="*/ 2565 w 2624"/>
                <a:gd name="T15" fmla="*/ 421 h 934"/>
                <a:gd name="T16" fmla="*/ 2584 w 2624"/>
                <a:gd name="T17" fmla="*/ 424 h 934"/>
                <a:gd name="T18" fmla="*/ 2600 w 2624"/>
                <a:gd name="T19" fmla="*/ 433 h 934"/>
                <a:gd name="T20" fmla="*/ 2612 w 2624"/>
                <a:gd name="T21" fmla="*/ 445 h 934"/>
                <a:gd name="T22" fmla="*/ 2621 w 2624"/>
                <a:gd name="T23" fmla="*/ 462 h 934"/>
                <a:gd name="T24" fmla="*/ 2624 w 2624"/>
                <a:gd name="T25" fmla="*/ 480 h 934"/>
                <a:gd name="T26" fmla="*/ 2624 w 2624"/>
                <a:gd name="T27" fmla="*/ 876 h 934"/>
                <a:gd name="T28" fmla="*/ 2621 w 2624"/>
                <a:gd name="T29" fmla="*/ 894 h 934"/>
                <a:gd name="T30" fmla="*/ 2612 w 2624"/>
                <a:gd name="T31" fmla="*/ 910 h 934"/>
                <a:gd name="T32" fmla="*/ 2600 w 2624"/>
                <a:gd name="T33" fmla="*/ 923 h 934"/>
                <a:gd name="T34" fmla="*/ 2584 w 2624"/>
                <a:gd name="T35" fmla="*/ 931 h 934"/>
                <a:gd name="T36" fmla="*/ 2565 w 2624"/>
                <a:gd name="T37" fmla="*/ 934 h 934"/>
                <a:gd name="T38" fmla="*/ 2547 w 2624"/>
                <a:gd name="T39" fmla="*/ 931 h 934"/>
                <a:gd name="T40" fmla="*/ 2531 w 2624"/>
                <a:gd name="T41" fmla="*/ 923 h 934"/>
                <a:gd name="T42" fmla="*/ 2518 w 2624"/>
                <a:gd name="T43" fmla="*/ 910 h 934"/>
                <a:gd name="T44" fmla="*/ 2510 w 2624"/>
                <a:gd name="T45" fmla="*/ 894 h 934"/>
                <a:gd name="T46" fmla="*/ 2507 w 2624"/>
                <a:gd name="T47" fmla="*/ 876 h 934"/>
                <a:gd name="T48" fmla="*/ 2507 w 2624"/>
                <a:gd name="T49" fmla="*/ 539 h 934"/>
                <a:gd name="T50" fmla="*/ 1370 w 2624"/>
                <a:gd name="T51" fmla="*/ 539 h 934"/>
                <a:gd name="T52" fmla="*/ 1370 w 2624"/>
                <a:gd name="T53" fmla="*/ 876 h 934"/>
                <a:gd name="T54" fmla="*/ 1367 w 2624"/>
                <a:gd name="T55" fmla="*/ 894 h 934"/>
                <a:gd name="T56" fmla="*/ 1358 w 2624"/>
                <a:gd name="T57" fmla="*/ 910 h 934"/>
                <a:gd name="T58" fmla="*/ 1346 w 2624"/>
                <a:gd name="T59" fmla="*/ 923 h 934"/>
                <a:gd name="T60" fmla="*/ 1330 w 2624"/>
                <a:gd name="T61" fmla="*/ 931 h 934"/>
                <a:gd name="T62" fmla="*/ 1312 w 2624"/>
                <a:gd name="T63" fmla="*/ 934 h 934"/>
                <a:gd name="T64" fmla="*/ 1293 w 2624"/>
                <a:gd name="T65" fmla="*/ 931 h 934"/>
                <a:gd name="T66" fmla="*/ 1277 w 2624"/>
                <a:gd name="T67" fmla="*/ 923 h 934"/>
                <a:gd name="T68" fmla="*/ 1264 w 2624"/>
                <a:gd name="T69" fmla="*/ 910 h 934"/>
                <a:gd name="T70" fmla="*/ 1256 w 2624"/>
                <a:gd name="T71" fmla="*/ 894 h 934"/>
                <a:gd name="T72" fmla="*/ 1253 w 2624"/>
                <a:gd name="T73" fmla="*/ 876 h 934"/>
                <a:gd name="T74" fmla="*/ 1253 w 2624"/>
                <a:gd name="T75" fmla="*/ 539 h 934"/>
                <a:gd name="T76" fmla="*/ 117 w 2624"/>
                <a:gd name="T77" fmla="*/ 539 h 934"/>
                <a:gd name="T78" fmla="*/ 117 w 2624"/>
                <a:gd name="T79" fmla="*/ 876 h 934"/>
                <a:gd name="T80" fmla="*/ 114 w 2624"/>
                <a:gd name="T81" fmla="*/ 894 h 934"/>
                <a:gd name="T82" fmla="*/ 106 w 2624"/>
                <a:gd name="T83" fmla="*/ 910 h 934"/>
                <a:gd name="T84" fmla="*/ 93 w 2624"/>
                <a:gd name="T85" fmla="*/ 923 h 934"/>
                <a:gd name="T86" fmla="*/ 76 w 2624"/>
                <a:gd name="T87" fmla="*/ 931 h 934"/>
                <a:gd name="T88" fmla="*/ 58 w 2624"/>
                <a:gd name="T89" fmla="*/ 934 h 934"/>
                <a:gd name="T90" fmla="*/ 40 w 2624"/>
                <a:gd name="T91" fmla="*/ 931 h 934"/>
                <a:gd name="T92" fmla="*/ 23 w 2624"/>
                <a:gd name="T93" fmla="*/ 924 h 934"/>
                <a:gd name="T94" fmla="*/ 10 w 2624"/>
                <a:gd name="T95" fmla="*/ 911 h 934"/>
                <a:gd name="T96" fmla="*/ 2 w 2624"/>
                <a:gd name="T97" fmla="*/ 894 h 934"/>
                <a:gd name="T98" fmla="*/ 0 w 2624"/>
                <a:gd name="T99" fmla="*/ 876 h 934"/>
                <a:gd name="T100" fmla="*/ 0 w 2624"/>
                <a:gd name="T101" fmla="*/ 480 h 934"/>
                <a:gd name="T102" fmla="*/ 2 w 2624"/>
                <a:gd name="T103" fmla="*/ 462 h 934"/>
                <a:gd name="T104" fmla="*/ 10 w 2624"/>
                <a:gd name="T105" fmla="*/ 445 h 934"/>
                <a:gd name="T106" fmla="*/ 23 w 2624"/>
                <a:gd name="T107" fmla="*/ 433 h 934"/>
                <a:gd name="T108" fmla="*/ 40 w 2624"/>
                <a:gd name="T109" fmla="*/ 424 h 934"/>
                <a:gd name="T110" fmla="*/ 58 w 2624"/>
                <a:gd name="T111" fmla="*/ 421 h 934"/>
                <a:gd name="T112" fmla="*/ 1256 w 2624"/>
                <a:gd name="T113" fmla="*/ 421 h 934"/>
                <a:gd name="T114" fmla="*/ 1256 w 2624"/>
                <a:gd name="T115" fmla="*/ 58 h 934"/>
                <a:gd name="T116" fmla="*/ 1259 w 2624"/>
                <a:gd name="T117" fmla="*/ 40 h 934"/>
                <a:gd name="T118" fmla="*/ 1267 w 2624"/>
                <a:gd name="T119" fmla="*/ 24 h 934"/>
                <a:gd name="T120" fmla="*/ 1280 w 2624"/>
                <a:gd name="T121" fmla="*/ 12 h 934"/>
                <a:gd name="T122" fmla="*/ 1296 w 2624"/>
                <a:gd name="T123" fmla="*/ 3 h 934"/>
                <a:gd name="T124" fmla="*/ 1314 w 2624"/>
                <a:gd name="T125" fmla="*/ 0 h 9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24" h="934">
                  <a:moveTo>
                    <a:pt x="1314" y="0"/>
                  </a:moveTo>
                  <a:lnTo>
                    <a:pt x="1333" y="3"/>
                  </a:lnTo>
                  <a:lnTo>
                    <a:pt x="1349" y="12"/>
                  </a:lnTo>
                  <a:lnTo>
                    <a:pt x="1362" y="24"/>
                  </a:lnTo>
                  <a:lnTo>
                    <a:pt x="1370" y="40"/>
                  </a:lnTo>
                  <a:lnTo>
                    <a:pt x="1373" y="58"/>
                  </a:lnTo>
                  <a:lnTo>
                    <a:pt x="1373" y="421"/>
                  </a:lnTo>
                  <a:lnTo>
                    <a:pt x="2565" y="421"/>
                  </a:lnTo>
                  <a:lnTo>
                    <a:pt x="2584" y="424"/>
                  </a:lnTo>
                  <a:lnTo>
                    <a:pt x="2600" y="433"/>
                  </a:lnTo>
                  <a:lnTo>
                    <a:pt x="2612" y="445"/>
                  </a:lnTo>
                  <a:lnTo>
                    <a:pt x="2621" y="462"/>
                  </a:lnTo>
                  <a:lnTo>
                    <a:pt x="2624" y="480"/>
                  </a:lnTo>
                  <a:lnTo>
                    <a:pt x="2624" y="876"/>
                  </a:lnTo>
                  <a:lnTo>
                    <a:pt x="2621" y="894"/>
                  </a:lnTo>
                  <a:lnTo>
                    <a:pt x="2612" y="910"/>
                  </a:lnTo>
                  <a:lnTo>
                    <a:pt x="2600" y="923"/>
                  </a:lnTo>
                  <a:lnTo>
                    <a:pt x="2584" y="931"/>
                  </a:lnTo>
                  <a:lnTo>
                    <a:pt x="2565" y="934"/>
                  </a:lnTo>
                  <a:lnTo>
                    <a:pt x="2547" y="931"/>
                  </a:lnTo>
                  <a:lnTo>
                    <a:pt x="2531" y="923"/>
                  </a:lnTo>
                  <a:lnTo>
                    <a:pt x="2518" y="910"/>
                  </a:lnTo>
                  <a:lnTo>
                    <a:pt x="2510" y="894"/>
                  </a:lnTo>
                  <a:lnTo>
                    <a:pt x="2507" y="876"/>
                  </a:lnTo>
                  <a:lnTo>
                    <a:pt x="2507" y="539"/>
                  </a:lnTo>
                  <a:lnTo>
                    <a:pt x="1370" y="539"/>
                  </a:lnTo>
                  <a:lnTo>
                    <a:pt x="1370" y="876"/>
                  </a:lnTo>
                  <a:lnTo>
                    <a:pt x="1367" y="894"/>
                  </a:lnTo>
                  <a:lnTo>
                    <a:pt x="1358" y="910"/>
                  </a:lnTo>
                  <a:lnTo>
                    <a:pt x="1346" y="923"/>
                  </a:lnTo>
                  <a:lnTo>
                    <a:pt x="1330" y="931"/>
                  </a:lnTo>
                  <a:lnTo>
                    <a:pt x="1312" y="934"/>
                  </a:lnTo>
                  <a:lnTo>
                    <a:pt x="1293" y="931"/>
                  </a:lnTo>
                  <a:lnTo>
                    <a:pt x="1277" y="923"/>
                  </a:lnTo>
                  <a:lnTo>
                    <a:pt x="1264" y="910"/>
                  </a:lnTo>
                  <a:lnTo>
                    <a:pt x="1256" y="894"/>
                  </a:lnTo>
                  <a:lnTo>
                    <a:pt x="1253" y="876"/>
                  </a:lnTo>
                  <a:lnTo>
                    <a:pt x="1253" y="539"/>
                  </a:lnTo>
                  <a:lnTo>
                    <a:pt x="117" y="539"/>
                  </a:lnTo>
                  <a:lnTo>
                    <a:pt x="117" y="876"/>
                  </a:lnTo>
                  <a:lnTo>
                    <a:pt x="114" y="894"/>
                  </a:lnTo>
                  <a:lnTo>
                    <a:pt x="106" y="910"/>
                  </a:lnTo>
                  <a:lnTo>
                    <a:pt x="93" y="923"/>
                  </a:lnTo>
                  <a:lnTo>
                    <a:pt x="76" y="931"/>
                  </a:lnTo>
                  <a:lnTo>
                    <a:pt x="58" y="934"/>
                  </a:lnTo>
                  <a:lnTo>
                    <a:pt x="40" y="931"/>
                  </a:lnTo>
                  <a:lnTo>
                    <a:pt x="23" y="924"/>
                  </a:lnTo>
                  <a:lnTo>
                    <a:pt x="10" y="911"/>
                  </a:lnTo>
                  <a:lnTo>
                    <a:pt x="2" y="894"/>
                  </a:lnTo>
                  <a:lnTo>
                    <a:pt x="0" y="876"/>
                  </a:lnTo>
                  <a:lnTo>
                    <a:pt x="0" y="480"/>
                  </a:lnTo>
                  <a:lnTo>
                    <a:pt x="2" y="462"/>
                  </a:lnTo>
                  <a:lnTo>
                    <a:pt x="10" y="445"/>
                  </a:lnTo>
                  <a:lnTo>
                    <a:pt x="23" y="433"/>
                  </a:lnTo>
                  <a:lnTo>
                    <a:pt x="40" y="424"/>
                  </a:lnTo>
                  <a:lnTo>
                    <a:pt x="58" y="421"/>
                  </a:lnTo>
                  <a:lnTo>
                    <a:pt x="1256" y="421"/>
                  </a:lnTo>
                  <a:lnTo>
                    <a:pt x="1256" y="58"/>
                  </a:lnTo>
                  <a:lnTo>
                    <a:pt x="1259" y="40"/>
                  </a:lnTo>
                  <a:lnTo>
                    <a:pt x="1267" y="24"/>
                  </a:lnTo>
                  <a:lnTo>
                    <a:pt x="1280" y="12"/>
                  </a:lnTo>
                  <a:lnTo>
                    <a:pt x="1296" y="3"/>
                  </a:lnTo>
                  <a:lnTo>
                    <a:pt x="13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0" name="Freeform 983"/>
            <p:cNvSpPr>
              <a:spLocks/>
            </p:cNvSpPr>
            <p:nvPr/>
          </p:nvSpPr>
          <p:spPr bwMode="auto">
            <a:xfrm>
              <a:off x="6369050" y="3776663"/>
              <a:ext cx="85725" cy="39688"/>
            </a:xfrm>
            <a:custGeom>
              <a:avLst/>
              <a:gdLst>
                <a:gd name="T0" fmla="*/ 404 w 963"/>
                <a:gd name="T1" fmla="*/ 287 h 446"/>
                <a:gd name="T2" fmla="*/ 458 w 963"/>
                <a:gd name="T3" fmla="*/ 211 h 446"/>
                <a:gd name="T4" fmla="*/ 431 w 963"/>
                <a:gd name="T5" fmla="*/ 167 h 446"/>
                <a:gd name="T6" fmla="*/ 419 w 963"/>
                <a:gd name="T7" fmla="*/ 133 h 446"/>
                <a:gd name="T8" fmla="*/ 419 w 963"/>
                <a:gd name="T9" fmla="*/ 110 h 446"/>
                <a:gd name="T10" fmla="*/ 428 w 963"/>
                <a:gd name="T11" fmla="*/ 93 h 446"/>
                <a:gd name="T12" fmla="*/ 443 w 963"/>
                <a:gd name="T13" fmla="*/ 83 h 446"/>
                <a:gd name="T14" fmla="*/ 458 w 963"/>
                <a:gd name="T15" fmla="*/ 76 h 446"/>
                <a:gd name="T16" fmla="*/ 472 w 963"/>
                <a:gd name="T17" fmla="*/ 74 h 446"/>
                <a:gd name="T18" fmla="*/ 482 w 963"/>
                <a:gd name="T19" fmla="*/ 73 h 446"/>
                <a:gd name="T20" fmla="*/ 492 w 963"/>
                <a:gd name="T21" fmla="*/ 74 h 446"/>
                <a:gd name="T22" fmla="*/ 508 w 963"/>
                <a:gd name="T23" fmla="*/ 77 h 446"/>
                <a:gd name="T24" fmla="*/ 525 w 963"/>
                <a:gd name="T25" fmla="*/ 84 h 446"/>
                <a:gd name="T26" fmla="*/ 539 w 963"/>
                <a:gd name="T27" fmla="*/ 96 h 446"/>
                <a:gd name="T28" fmla="*/ 545 w 963"/>
                <a:gd name="T29" fmla="*/ 116 h 446"/>
                <a:gd name="T30" fmla="*/ 541 w 963"/>
                <a:gd name="T31" fmla="*/ 146 h 446"/>
                <a:gd name="T32" fmla="*/ 523 w 963"/>
                <a:gd name="T33" fmla="*/ 185 h 446"/>
                <a:gd name="T34" fmla="*/ 547 w 963"/>
                <a:gd name="T35" fmla="*/ 326 h 446"/>
                <a:gd name="T36" fmla="*/ 650 w 963"/>
                <a:gd name="T37" fmla="*/ 0 h 446"/>
                <a:gd name="T38" fmla="*/ 659 w 963"/>
                <a:gd name="T39" fmla="*/ 5 h 446"/>
                <a:gd name="T40" fmla="*/ 683 w 963"/>
                <a:gd name="T41" fmla="*/ 19 h 446"/>
                <a:gd name="T42" fmla="*/ 722 w 963"/>
                <a:gd name="T43" fmla="*/ 40 h 446"/>
                <a:gd name="T44" fmla="*/ 774 w 963"/>
                <a:gd name="T45" fmla="*/ 65 h 446"/>
                <a:gd name="T46" fmla="*/ 838 w 963"/>
                <a:gd name="T47" fmla="*/ 91 h 446"/>
                <a:gd name="T48" fmla="*/ 892 w 963"/>
                <a:gd name="T49" fmla="*/ 120 h 446"/>
                <a:gd name="T50" fmla="*/ 928 w 963"/>
                <a:gd name="T51" fmla="*/ 160 h 446"/>
                <a:gd name="T52" fmla="*/ 949 w 963"/>
                <a:gd name="T53" fmla="*/ 211 h 446"/>
                <a:gd name="T54" fmla="*/ 958 w 963"/>
                <a:gd name="T55" fmla="*/ 275 h 446"/>
                <a:gd name="T56" fmla="*/ 961 w 963"/>
                <a:gd name="T57" fmla="*/ 352 h 446"/>
                <a:gd name="T58" fmla="*/ 963 w 963"/>
                <a:gd name="T59" fmla="*/ 446 h 446"/>
                <a:gd name="T60" fmla="*/ 0 w 963"/>
                <a:gd name="T61" fmla="*/ 397 h 446"/>
                <a:gd name="T62" fmla="*/ 3 w 963"/>
                <a:gd name="T63" fmla="*/ 312 h 446"/>
                <a:gd name="T64" fmla="*/ 8 w 963"/>
                <a:gd name="T65" fmla="*/ 241 h 446"/>
                <a:gd name="T66" fmla="*/ 23 w 963"/>
                <a:gd name="T67" fmla="*/ 184 h 446"/>
                <a:gd name="T68" fmla="*/ 50 w 963"/>
                <a:gd name="T69" fmla="*/ 139 h 446"/>
                <a:gd name="T70" fmla="*/ 95 w 963"/>
                <a:gd name="T71" fmla="*/ 105 h 446"/>
                <a:gd name="T72" fmla="*/ 158 w 963"/>
                <a:gd name="T73" fmla="*/ 77 h 446"/>
                <a:gd name="T74" fmla="*/ 217 w 963"/>
                <a:gd name="T75" fmla="*/ 52 h 446"/>
                <a:gd name="T76" fmla="*/ 263 w 963"/>
                <a:gd name="T77" fmla="*/ 29 h 446"/>
                <a:gd name="T78" fmla="*/ 295 w 963"/>
                <a:gd name="T79" fmla="*/ 12 h 446"/>
                <a:gd name="T80" fmla="*/ 310 w 963"/>
                <a:gd name="T81" fmla="*/ 2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63" h="446">
                  <a:moveTo>
                    <a:pt x="313" y="0"/>
                  </a:moveTo>
                  <a:lnTo>
                    <a:pt x="404" y="287"/>
                  </a:lnTo>
                  <a:lnTo>
                    <a:pt x="417" y="326"/>
                  </a:lnTo>
                  <a:lnTo>
                    <a:pt x="458" y="211"/>
                  </a:lnTo>
                  <a:lnTo>
                    <a:pt x="443" y="187"/>
                  </a:lnTo>
                  <a:lnTo>
                    <a:pt x="431" y="167"/>
                  </a:lnTo>
                  <a:lnTo>
                    <a:pt x="424" y="149"/>
                  </a:lnTo>
                  <a:lnTo>
                    <a:pt x="419" y="133"/>
                  </a:lnTo>
                  <a:lnTo>
                    <a:pt x="418" y="121"/>
                  </a:lnTo>
                  <a:lnTo>
                    <a:pt x="419" y="110"/>
                  </a:lnTo>
                  <a:lnTo>
                    <a:pt x="424" y="101"/>
                  </a:lnTo>
                  <a:lnTo>
                    <a:pt x="428" y="93"/>
                  </a:lnTo>
                  <a:lnTo>
                    <a:pt x="435" y="87"/>
                  </a:lnTo>
                  <a:lnTo>
                    <a:pt x="443" y="83"/>
                  </a:lnTo>
                  <a:lnTo>
                    <a:pt x="450" y="78"/>
                  </a:lnTo>
                  <a:lnTo>
                    <a:pt x="458" y="76"/>
                  </a:lnTo>
                  <a:lnTo>
                    <a:pt x="466" y="75"/>
                  </a:lnTo>
                  <a:lnTo>
                    <a:pt x="472" y="74"/>
                  </a:lnTo>
                  <a:lnTo>
                    <a:pt x="478" y="73"/>
                  </a:lnTo>
                  <a:lnTo>
                    <a:pt x="482" y="73"/>
                  </a:lnTo>
                  <a:lnTo>
                    <a:pt x="487" y="73"/>
                  </a:lnTo>
                  <a:lnTo>
                    <a:pt x="492" y="74"/>
                  </a:lnTo>
                  <a:lnTo>
                    <a:pt x="500" y="75"/>
                  </a:lnTo>
                  <a:lnTo>
                    <a:pt x="508" y="77"/>
                  </a:lnTo>
                  <a:lnTo>
                    <a:pt x="517" y="79"/>
                  </a:lnTo>
                  <a:lnTo>
                    <a:pt x="525" y="84"/>
                  </a:lnTo>
                  <a:lnTo>
                    <a:pt x="533" y="90"/>
                  </a:lnTo>
                  <a:lnTo>
                    <a:pt x="539" y="96"/>
                  </a:lnTo>
                  <a:lnTo>
                    <a:pt x="543" y="106"/>
                  </a:lnTo>
                  <a:lnTo>
                    <a:pt x="545" y="116"/>
                  </a:lnTo>
                  <a:lnTo>
                    <a:pt x="545" y="130"/>
                  </a:lnTo>
                  <a:lnTo>
                    <a:pt x="541" y="146"/>
                  </a:lnTo>
                  <a:lnTo>
                    <a:pt x="534" y="164"/>
                  </a:lnTo>
                  <a:lnTo>
                    <a:pt x="523" y="185"/>
                  </a:lnTo>
                  <a:lnTo>
                    <a:pt x="506" y="211"/>
                  </a:lnTo>
                  <a:lnTo>
                    <a:pt x="547" y="326"/>
                  </a:lnTo>
                  <a:lnTo>
                    <a:pt x="559" y="287"/>
                  </a:lnTo>
                  <a:lnTo>
                    <a:pt x="650" y="0"/>
                  </a:lnTo>
                  <a:lnTo>
                    <a:pt x="652" y="2"/>
                  </a:lnTo>
                  <a:lnTo>
                    <a:pt x="659" y="5"/>
                  </a:lnTo>
                  <a:lnTo>
                    <a:pt x="669" y="12"/>
                  </a:lnTo>
                  <a:lnTo>
                    <a:pt x="683" y="19"/>
                  </a:lnTo>
                  <a:lnTo>
                    <a:pt x="701" y="29"/>
                  </a:lnTo>
                  <a:lnTo>
                    <a:pt x="722" y="40"/>
                  </a:lnTo>
                  <a:lnTo>
                    <a:pt x="746" y="52"/>
                  </a:lnTo>
                  <a:lnTo>
                    <a:pt x="774" y="65"/>
                  </a:lnTo>
                  <a:lnTo>
                    <a:pt x="805" y="77"/>
                  </a:lnTo>
                  <a:lnTo>
                    <a:pt x="838" y="91"/>
                  </a:lnTo>
                  <a:lnTo>
                    <a:pt x="868" y="105"/>
                  </a:lnTo>
                  <a:lnTo>
                    <a:pt x="892" y="120"/>
                  </a:lnTo>
                  <a:lnTo>
                    <a:pt x="913" y="139"/>
                  </a:lnTo>
                  <a:lnTo>
                    <a:pt x="928" y="160"/>
                  </a:lnTo>
                  <a:lnTo>
                    <a:pt x="940" y="184"/>
                  </a:lnTo>
                  <a:lnTo>
                    <a:pt x="949" y="211"/>
                  </a:lnTo>
                  <a:lnTo>
                    <a:pt x="955" y="241"/>
                  </a:lnTo>
                  <a:lnTo>
                    <a:pt x="958" y="275"/>
                  </a:lnTo>
                  <a:lnTo>
                    <a:pt x="960" y="312"/>
                  </a:lnTo>
                  <a:lnTo>
                    <a:pt x="961" y="352"/>
                  </a:lnTo>
                  <a:lnTo>
                    <a:pt x="962" y="397"/>
                  </a:lnTo>
                  <a:lnTo>
                    <a:pt x="963" y="446"/>
                  </a:lnTo>
                  <a:lnTo>
                    <a:pt x="0" y="446"/>
                  </a:lnTo>
                  <a:lnTo>
                    <a:pt x="0" y="397"/>
                  </a:lnTo>
                  <a:lnTo>
                    <a:pt x="1" y="352"/>
                  </a:lnTo>
                  <a:lnTo>
                    <a:pt x="3" y="312"/>
                  </a:lnTo>
                  <a:lnTo>
                    <a:pt x="5" y="275"/>
                  </a:lnTo>
                  <a:lnTo>
                    <a:pt x="8" y="241"/>
                  </a:lnTo>
                  <a:lnTo>
                    <a:pt x="14" y="211"/>
                  </a:lnTo>
                  <a:lnTo>
                    <a:pt x="23" y="184"/>
                  </a:lnTo>
                  <a:lnTo>
                    <a:pt x="34" y="160"/>
                  </a:lnTo>
                  <a:lnTo>
                    <a:pt x="50" y="139"/>
                  </a:lnTo>
                  <a:lnTo>
                    <a:pt x="70" y="120"/>
                  </a:lnTo>
                  <a:lnTo>
                    <a:pt x="95" y="105"/>
                  </a:lnTo>
                  <a:lnTo>
                    <a:pt x="124" y="91"/>
                  </a:lnTo>
                  <a:lnTo>
                    <a:pt x="158" y="77"/>
                  </a:lnTo>
                  <a:lnTo>
                    <a:pt x="189" y="65"/>
                  </a:lnTo>
                  <a:lnTo>
                    <a:pt x="217" y="52"/>
                  </a:lnTo>
                  <a:lnTo>
                    <a:pt x="242" y="40"/>
                  </a:lnTo>
                  <a:lnTo>
                    <a:pt x="263" y="29"/>
                  </a:lnTo>
                  <a:lnTo>
                    <a:pt x="280" y="19"/>
                  </a:lnTo>
                  <a:lnTo>
                    <a:pt x="295" y="12"/>
                  </a:lnTo>
                  <a:lnTo>
                    <a:pt x="304" y="5"/>
                  </a:lnTo>
                  <a:lnTo>
                    <a:pt x="310" y="2"/>
                  </a:lnTo>
                  <a:lnTo>
                    <a:pt x="3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1" name="Freeform 984"/>
            <p:cNvSpPr>
              <a:spLocks/>
            </p:cNvSpPr>
            <p:nvPr/>
          </p:nvSpPr>
          <p:spPr bwMode="auto">
            <a:xfrm>
              <a:off x="6391275" y="3724275"/>
              <a:ext cx="39688" cy="50800"/>
            </a:xfrm>
            <a:custGeom>
              <a:avLst/>
              <a:gdLst>
                <a:gd name="T0" fmla="*/ 239 w 452"/>
                <a:gd name="T1" fmla="*/ 1 h 580"/>
                <a:gd name="T2" fmla="*/ 262 w 452"/>
                <a:gd name="T3" fmla="*/ 2 h 580"/>
                <a:gd name="T4" fmla="*/ 290 w 452"/>
                <a:gd name="T5" fmla="*/ 7 h 580"/>
                <a:gd name="T6" fmla="*/ 324 w 452"/>
                <a:gd name="T7" fmla="*/ 19 h 580"/>
                <a:gd name="T8" fmla="*/ 359 w 452"/>
                <a:gd name="T9" fmla="*/ 38 h 580"/>
                <a:gd name="T10" fmla="*/ 392 w 452"/>
                <a:gd name="T11" fmla="*/ 67 h 580"/>
                <a:gd name="T12" fmla="*/ 421 w 452"/>
                <a:gd name="T13" fmla="*/ 107 h 580"/>
                <a:gd name="T14" fmla="*/ 441 w 452"/>
                <a:gd name="T15" fmla="*/ 161 h 580"/>
                <a:gd name="T16" fmla="*/ 451 w 452"/>
                <a:gd name="T17" fmla="*/ 230 h 580"/>
                <a:gd name="T18" fmla="*/ 451 w 452"/>
                <a:gd name="T19" fmla="*/ 238 h 580"/>
                <a:gd name="T20" fmla="*/ 452 w 452"/>
                <a:gd name="T21" fmla="*/ 260 h 580"/>
                <a:gd name="T22" fmla="*/ 452 w 452"/>
                <a:gd name="T23" fmla="*/ 293 h 580"/>
                <a:gd name="T24" fmla="*/ 449 w 452"/>
                <a:gd name="T25" fmla="*/ 334 h 580"/>
                <a:gd name="T26" fmla="*/ 443 w 452"/>
                <a:gd name="T27" fmla="*/ 380 h 580"/>
                <a:gd name="T28" fmla="*/ 430 w 452"/>
                <a:gd name="T29" fmla="*/ 428 h 580"/>
                <a:gd name="T30" fmla="*/ 410 w 452"/>
                <a:gd name="T31" fmla="*/ 474 h 580"/>
                <a:gd name="T32" fmla="*/ 381 w 452"/>
                <a:gd name="T33" fmla="*/ 515 h 580"/>
                <a:gd name="T34" fmla="*/ 342 w 452"/>
                <a:gd name="T35" fmla="*/ 548 h 580"/>
                <a:gd name="T36" fmla="*/ 291 w 452"/>
                <a:gd name="T37" fmla="*/ 571 h 580"/>
                <a:gd name="T38" fmla="*/ 228 w 452"/>
                <a:gd name="T39" fmla="*/ 580 h 580"/>
                <a:gd name="T40" fmla="*/ 191 w 452"/>
                <a:gd name="T41" fmla="*/ 578 h 580"/>
                <a:gd name="T42" fmla="*/ 134 w 452"/>
                <a:gd name="T43" fmla="*/ 562 h 580"/>
                <a:gd name="T44" fmla="*/ 89 w 452"/>
                <a:gd name="T45" fmla="*/ 533 h 580"/>
                <a:gd name="T46" fmla="*/ 57 w 452"/>
                <a:gd name="T47" fmla="*/ 495 h 580"/>
                <a:gd name="T48" fmla="*/ 32 w 452"/>
                <a:gd name="T49" fmla="*/ 452 h 580"/>
                <a:gd name="T50" fmla="*/ 16 w 452"/>
                <a:gd name="T51" fmla="*/ 404 h 580"/>
                <a:gd name="T52" fmla="*/ 7 w 452"/>
                <a:gd name="T53" fmla="*/ 358 h 580"/>
                <a:gd name="T54" fmla="*/ 1 w 452"/>
                <a:gd name="T55" fmla="*/ 313 h 580"/>
                <a:gd name="T56" fmla="*/ 0 w 452"/>
                <a:gd name="T57" fmla="*/ 276 h 580"/>
                <a:gd name="T58" fmla="*/ 1 w 452"/>
                <a:gd name="T59" fmla="*/ 248 h 580"/>
                <a:gd name="T60" fmla="*/ 3 w 452"/>
                <a:gd name="T61" fmla="*/ 232 h 580"/>
                <a:gd name="T62" fmla="*/ 6 w 452"/>
                <a:gd name="T63" fmla="*/ 194 h 580"/>
                <a:gd name="T64" fmla="*/ 22 w 452"/>
                <a:gd name="T65" fmla="*/ 132 h 580"/>
                <a:gd name="T66" fmla="*/ 46 w 452"/>
                <a:gd name="T67" fmla="*/ 86 h 580"/>
                <a:gd name="T68" fmla="*/ 77 w 452"/>
                <a:gd name="T69" fmla="*/ 52 h 580"/>
                <a:gd name="T70" fmla="*/ 112 w 452"/>
                <a:gd name="T71" fmla="*/ 28 h 580"/>
                <a:gd name="T72" fmla="*/ 145 w 452"/>
                <a:gd name="T73" fmla="*/ 13 h 580"/>
                <a:gd name="T74" fmla="*/ 177 w 452"/>
                <a:gd name="T75" fmla="*/ 5 h 580"/>
                <a:gd name="T76" fmla="*/ 204 w 452"/>
                <a:gd name="T77" fmla="*/ 1 h 580"/>
                <a:gd name="T78" fmla="*/ 222 w 452"/>
                <a:gd name="T79" fmla="*/ 1 h 580"/>
                <a:gd name="T80" fmla="*/ 231 w 452"/>
                <a:gd name="T81" fmla="*/ 0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52" h="580">
                  <a:moveTo>
                    <a:pt x="231" y="0"/>
                  </a:moveTo>
                  <a:lnTo>
                    <a:pt x="239" y="1"/>
                  </a:lnTo>
                  <a:lnTo>
                    <a:pt x="249" y="1"/>
                  </a:lnTo>
                  <a:lnTo>
                    <a:pt x="262" y="2"/>
                  </a:lnTo>
                  <a:lnTo>
                    <a:pt x="276" y="4"/>
                  </a:lnTo>
                  <a:lnTo>
                    <a:pt x="290" y="7"/>
                  </a:lnTo>
                  <a:lnTo>
                    <a:pt x="307" y="13"/>
                  </a:lnTo>
                  <a:lnTo>
                    <a:pt x="324" y="19"/>
                  </a:lnTo>
                  <a:lnTo>
                    <a:pt x="342" y="28"/>
                  </a:lnTo>
                  <a:lnTo>
                    <a:pt x="359" y="38"/>
                  </a:lnTo>
                  <a:lnTo>
                    <a:pt x="376" y="52"/>
                  </a:lnTo>
                  <a:lnTo>
                    <a:pt x="392" y="67"/>
                  </a:lnTo>
                  <a:lnTo>
                    <a:pt x="407" y="86"/>
                  </a:lnTo>
                  <a:lnTo>
                    <a:pt x="421" y="107"/>
                  </a:lnTo>
                  <a:lnTo>
                    <a:pt x="432" y="132"/>
                  </a:lnTo>
                  <a:lnTo>
                    <a:pt x="441" y="161"/>
                  </a:lnTo>
                  <a:lnTo>
                    <a:pt x="447" y="194"/>
                  </a:lnTo>
                  <a:lnTo>
                    <a:pt x="451" y="230"/>
                  </a:lnTo>
                  <a:lnTo>
                    <a:pt x="451" y="232"/>
                  </a:lnTo>
                  <a:lnTo>
                    <a:pt x="451" y="238"/>
                  </a:lnTo>
                  <a:lnTo>
                    <a:pt x="452" y="248"/>
                  </a:lnTo>
                  <a:lnTo>
                    <a:pt x="452" y="260"/>
                  </a:lnTo>
                  <a:lnTo>
                    <a:pt x="452" y="275"/>
                  </a:lnTo>
                  <a:lnTo>
                    <a:pt x="452" y="293"/>
                  </a:lnTo>
                  <a:lnTo>
                    <a:pt x="451" y="313"/>
                  </a:lnTo>
                  <a:lnTo>
                    <a:pt x="449" y="334"/>
                  </a:lnTo>
                  <a:lnTo>
                    <a:pt x="447" y="357"/>
                  </a:lnTo>
                  <a:lnTo>
                    <a:pt x="443" y="380"/>
                  </a:lnTo>
                  <a:lnTo>
                    <a:pt x="437" y="404"/>
                  </a:lnTo>
                  <a:lnTo>
                    <a:pt x="430" y="428"/>
                  </a:lnTo>
                  <a:lnTo>
                    <a:pt x="421" y="451"/>
                  </a:lnTo>
                  <a:lnTo>
                    <a:pt x="410" y="474"/>
                  </a:lnTo>
                  <a:lnTo>
                    <a:pt x="397" y="495"/>
                  </a:lnTo>
                  <a:lnTo>
                    <a:pt x="381" y="515"/>
                  </a:lnTo>
                  <a:lnTo>
                    <a:pt x="363" y="533"/>
                  </a:lnTo>
                  <a:lnTo>
                    <a:pt x="342" y="548"/>
                  </a:lnTo>
                  <a:lnTo>
                    <a:pt x="319" y="562"/>
                  </a:lnTo>
                  <a:lnTo>
                    <a:pt x="291" y="571"/>
                  </a:lnTo>
                  <a:lnTo>
                    <a:pt x="262" y="578"/>
                  </a:lnTo>
                  <a:lnTo>
                    <a:pt x="228" y="580"/>
                  </a:lnTo>
                  <a:lnTo>
                    <a:pt x="225" y="580"/>
                  </a:lnTo>
                  <a:lnTo>
                    <a:pt x="191" y="578"/>
                  </a:lnTo>
                  <a:lnTo>
                    <a:pt x="161" y="571"/>
                  </a:lnTo>
                  <a:lnTo>
                    <a:pt x="134" y="562"/>
                  </a:lnTo>
                  <a:lnTo>
                    <a:pt x="110" y="549"/>
                  </a:lnTo>
                  <a:lnTo>
                    <a:pt x="89" y="533"/>
                  </a:lnTo>
                  <a:lnTo>
                    <a:pt x="71" y="515"/>
                  </a:lnTo>
                  <a:lnTo>
                    <a:pt x="57" y="495"/>
                  </a:lnTo>
                  <a:lnTo>
                    <a:pt x="43" y="474"/>
                  </a:lnTo>
                  <a:lnTo>
                    <a:pt x="32" y="452"/>
                  </a:lnTo>
                  <a:lnTo>
                    <a:pt x="23" y="428"/>
                  </a:lnTo>
                  <a:lnTo>
                    <a:pt x="16" y="404"/>
                  </a:lnTo>
                  <a:lnTo>
                    <a:pt x="10" y="381"/>
                  </a:lnTo>
                  <a:lnTo>
                    <a:pt x="7" y="358"/>
                  </a:lnTo>
                  <a:lnTo>
                    <a:pt x="4" y="334"/>
                  </a:lnTo>
                  <a:lnTo>
                    <a:pt x="1" y="313"/>
                  </a:lnTo>
                  <a:lnTo>
                    <a:pt x="0" y="293"/>
                  </a:lnTo>
                  <a:lnTo>
                    <a:pt x="0" y="276"/>
                  </a:lnTo>
                  <a:lnTo>
                    <a:pt x="0" y="260"/>
                  </a:lnTo>
                  <a:lnTo>
                    <a:pt x="1" y="248"/>
                  </a:lnTo>
                  <a:lnTo>
                    <a:pt x="1" y="238"/>
                  </a:lnTo>
                  <a:lnTo>
                    <a:pt x="3" y="232"/>
                  </a:lnTo>
                  <a:lnTo>
                    <a:pt x="3" y="230"/>
                  </a:lnTo>
                  <a:lnTo>
                    <a:pt x="6" y="194"/>
                  </a:lnTo>
                  <a:lnTo>
                    <a:pt x="12" y="161"/>
                  </a:lnTo>
                  <a:lnTo>
                    <a:pt x="22" y="132"/>
                  </a:lnTo>
                  <a:lnTo>
                    <a:pt x="32" y="107"/>
                  </a:lnTo>
                  <a:lnTo>
                    <a:pt x="46" y="86"/>
                  </a:lnTo>
                  <a:lnTo>
                    <a:pt x="61" y="67"/>
                  </a:lnTo>
                  <a:lnTo>
                    <a:pt x="77" y="52"/>
                  </a:lnTo>
                  <a:lnTo>
                    <a:pt x="94" y="38"/>
                  </a:lnTo>
                  <a:lnTo>
                    <a:pt x="112" y="28"/>
                  </a:lnTo>
                  <a:lnTo>
                    <a:pt x="128" y="20"/>
                  </a:lnTo>
                  <a:lnTo>
                    <a:pt x="145" y="13"/>
                  </a:lnTo>
                  <a:lnTo>
                    <a:pt x="162" y="9"/>
                  </a:lnTo>
                  <a:lnTo>
                    <a:pt x="177" y="5"/>
                  </a:lnTo>
                  <a:lnTo>
                    <a:pt x="192" y="2"/>
                  </a:lnTo>
                  <a:lnTo>
                    <a:pt x="204" y="1"/>
                  </a:lnTo>
                  <a:lnTo>
                    <a:pt x="214" y="1"/>
                  </a:lnTo>
                  <a:lnTo>
                    <a:pt x="222" y="1"/>
                  </a:lnTo>
                  <a:lnTo>
                    <a:pt x="227" y="1"/>
                  </a:lnTo>
                  <a:lnTo>
                    <a:pt x="2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2" name="Freeform 985"/>
            <p:cNvSpPr>
              <a:spLocks/>
            </p:cNvSpPr>
            <p:nvPr/>
          </p:nvSpPr>
          <p:spPr bwMode="auto">
            <a:xfrm>
              <a:off x="6480175" y="3984625"/>
              <a:ext cx="85725" cy="38100"/>
            </a:xfrm>
            <a:custGeom>
              <a:avLst/>
              <a:gdLst>
                <a:gd name="T0" fmla="*/ 404 w 963"/>
                <a:gd name="T1" fmla="*/ 287 h 444"/>
                <a:gd name="T2" fmla="*/ 457 w 963"/>
                <a:gd name="T3" fmla="*/ 211 h 444"/>
                <a:gd name="T4" fmla="*/ 431 w 963"/>
                <a:gd name="T5" fmla="*/ 167 h 444"/>
                <a:gd name="T6" fmla="*/ 419 w 963"/>
                <a:gd name="T7" fmla="*/ 134 h 444"/>
                <a:gd name="T8" fmla="*/ 419 w 963"/>
                <a:gd name="T9" fmla="*/ 110 h 444"/>
                <a:gd name="T10" fmla="*/ 428 w 963"/>
                <a:gd name="T11" fmla="*/ 93 h 444"/>
                <a:gd name="T12" fmla="*/ 441 w 963"/>
                <a:gd name="T13" fmla="*/ 83 h 444"/>
                <a:gd name="T14" fmla="*/ 457 w 963"/>
                <a:gd name="T15" fmla="*/ 76 h 444"/>
                <a:gd name="T16" fmla="*/ 471 w 963"/>
                <a:gd name="T17" fmla="*/ 74 h 444"/>
                <a:gd name="T18" fmla="*/ 481 w 963"/>
                <a:gd name="T19" fmla="*/ 74 h 444"/>
                <a:gd name="T20" fmla="*/ 492 w 963"/>
                <a:gd name="T21" fmla="*/ 74 h 444"/>
                <a:gd name="T22" fmla="*/ 508 w 963"/>
                <a:gd name="T23" fmla="*/ 77 h 444"/>
                <a:gd name="T24" fmla="*/ 524 w 963"/>
                <a:gd name="T25" fmla="*/ 85 h 444"/>
                <a:gd name="T26" fmla="*/ 538 w 963"/>
                <a:gd name="T27" fmla="*/ 97 h 444"/>
                <a:gd name="T28" fmla="*/ 545 w 963"/>
                <a:gd name="T29" fmla="*/ 118 h 444"/>
                <a:gd name="T30" fmla="*/ 541 w 963"/>
                <a:gd name="T31" fmla="*/ 146 h 444"/>
                <a:gd name="T32" fmla="*/ 522 w 963"/>
                <a:gd name="T33" fmla="*/ 186 h 444"/>
                <a:gd name="T34" fmla="*/ 546 w 963"/>
                <a:gd name="T35" fmla="*/ 326 h 444"/>
                <a:gd name="T36" fmla="*/ 650 w 963"/>
                <a:gd name="T37" fmla="*/ 0 h 444"/>
                <a:gd name="T38" fmla="*/ 658 w 963"/>
                <a:gd name="T39" fmla="*/ 5 h 444"/>
                <a:gd name="T40" fmla="*/ 683 w 963"/>
                <a:gd name="T41" fmla="*/ 19 h 444"/>
                <a:gd name="T42" fmla="*/ 721 w 963"/>
                <a:gd name="T43" fmla="*/ 39 h 444"/>
                <a:gd name="T44" fmla="*/ 774 w 963"/>
                <a:gd name="T45" fmla="*/ 65 h 444"/>
                <a:gd name="T46" fmla="*/ 838 w 963"/>
                <a:gd name="T47" fmla="*/ 91 h 444"/>
                <a:gd name="T48" fmla="*/ 892 w 963"/>
                <a:gd name="T49" fmla="*/ 120 h 444"/>
                <a:gd name="T50" fmla="*/ 927 w 963"/>
                <a:gd name="T51" fmla="*/ 159 h 444"/>
                <a:gd name="T52" fmla="*/ 948 w 963"/>
                <a:gd name="T53" fmla="*/ 211 h 444"/>
                <a:gd name="T54" fmla="*/ 958 w 963"/>
                <a:gd name="T55" fmla="*/ 275 h 444"/>
                <a:gd name="T56" fmla="*/ 961 w 963"/>
                <a:gd name="T57" fmla="*/ 352 h 444"/>
                <a:gd name="T58" fmla="*/ 963 w 963"/>
                <a:gd name="T59" fmla="*/ 444 h 444"/>
                <a:gd name="T60" fmla="*/ 0 w 963"/>
                <a:gd name="T61" fmla="*/ 397 h 444"/>
                <a:gd name="T62" fmla="*/ 2 w 963"/>
                <a:gd name="T63" fmla="*/ 312 h 444"/>
                <a:gd name="T64" fmla="*/ 8 w 963"/>
                <a:gd name="T65" fmla="*/ 241 h 444"/>
                <a:gd name="T66" fmla="*/ 22 w 963"/>
                <a:gd name="T67" fmla="*/ 183 h 444"/>
                <a:gd name="T68" fmla="*/ 50 w 963"/>
                <a:gd name="T69" fmla="*/ 138 h 444"/>
                <a:gd name="T70" fmla="*/ 94 w 963"/>
                <a:gd name="T71" fmla="*/ 104 h 444"/>
                <a:gd name="T72" fmla="*/ 158 w 963"/>
                <a:gd name="T73" fmla="*/ 77 h 444"/>
                <a:gd name="T74" fmla="*/ 217 w 963"/>
                <a:gd name="T75" fmla="*/ 51 h 444"/>
                <a:gd name="T76" fmla="*/ 262 w 963"/>
                <a:gd name="T77" fmla="*/ 29 h 444"/>
                <a:gd name="T78" fmla="*/ 294 w 963"/>
                <a:gd name="T79" fmla="*/ 11 h 444"/>
                <a:gd name="T80" fmla="*/ 310 w 963"/>
                <a:gd name="T81" fmla="*/ 1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63" h="444">
                  <a:moveTo>
                    <a:pt x="312" y="0"/>
                  </a:moveTo>
                  <a:lnTo>
                    <a:pt x="404" y="287"/>
                  </a:lnTo>
                  <a:lnTo>
                    <a:pt x="416" y="326"/>
                  </a:lnTo>
                  <a:lnTo>
                    <a:pt x="457" y="211"/>
                  </a:lnTo>
                  <a:lnTo>
                    <a:pt x="441" y="187"/>
                  </a:lnTo>
                  <a:lnTo>
                    <a:pt x="431" y="167"/>
                  </a:lnTo>
                  <a:lnTo>
                    <a:pt x="423" y="149"/>
                  </a:lnTo>
                  <a:lnTo>
                    <a:pt x="419" y="134"/>
                  </a:lnTo>
                  <a:lnTo>
                    <a:pt x="418" y="121"/>
                  </a:lnTo>
                  <a:lnTo>
                    <a:pt x="419" y="110"/>
                  </a:lnTo>
                  <a:lnTo>
                    <a:pt x="422" y="101"/>
                  </a:lnTo>
                  <a:lnTo>
                    <a:pt x="428" y="93"/>
                  </a:lnTo>
                  <a:lnTo>
                    <a:pt x="434" y="87"/>
                  </a:lnTo>
                  <a:lnTo>
                    <a:pt x="441" y="83"/>
                  </a:lnTo>
                  <a:lnTo>
                    <a:pt x="449" y="79"/>
                  </a:lnTo>
                  <a:lnTo>
                    <a:pt x="457" y="76"/>
                  </a:lnTo>
                  <a:lnTo>
                    <a:pt x="465" y="75"/>
                  </a:lnTo>
                  <a:lnTo>
                    <a:pt x="471" y="74"/>
                  </a:lnTo>
                  <a:lnTo>
                    <a:pt x="477" y="74"/>
                  </a:lnTo>
                  <a:lnTo>
                    <a:pt x="481" y="74"/>
                  </a:lnTo>
                  <a:lnTo>
                    <a:pt x="486" y="74"/>
                  </a:lnTo>
                  <a:lnTo>
                    <a:pt x="492" y="74"/>
                  </a:lnTo>
                  <a:lnTo>
                    <a:pt x="499" y="75"/>
                  </a:lnTo>
                  <a:lnTo>
                    <a:pt x="508" y="77"/>
                  </a:lnTo>
                  <a:lnTo>
                    <a:pt x="515" y="80"/>
                  </a:lnTo>
                  <a:lnTo>
                    <a:pt x="524" y="85"/>
                  </a:lnTo>
                  <a:lnTo>
                    <a:pt x="531" y="90"/>
                  </a:lnTo>
                  <a:lnTo>
                    <a:pt x="538" y="97"/>
                  </a:lnTo>
                  <a:lnTo>
                    <a:pt x="542" y="106"/>
                  </a:lnTo>
                  <a:lnTo>
                    <a:pt x="545" y="118"/>
                  </a:lnTo>
                  <a:lnTo>
                    <a:pt x="544" y="130"/>
                  </a:lnTo>
                  <a:lnTo>
                    <a:pt x="541" y="146"/>
                  </a:lnTo>
                  <a:lnTo>
                    <a:pt x="533" y="165"/>
                  </a:lnTo>
                  <a:lnTo>
                    <a:pt x="522" y="186"/>
                  </a:lnTo>
                  <a:lnTo>
                    <a:pt x="506" y="211"/>
                  </a:lnTo>
                  <a:lnTo>
                    <a:pt x="546" y="326"/>
                  </a:lnTo>
                  <a:lnTo>
                    <a:pt x="559" y="287"/>
                  </a:lnTo>
                  <a:lnTo>
                    <a:pt x="650" y="0"/>
                  </a:lnTo>
                  <a:lnTo>
                    <a:pt x="652" y="1"/>
                  </a:lnTo>
                  <a:lnTo>
                    <a:pt x="658" y="5"/>
                  </a:lnTo>
                  <a:lnTo>
                    <a:pt x="668" y="11"/>
                  </a:lnTo>
                  <a:lnTo>
                    <a:pt x="683" y="19"/>
                  </a:lnTo>
                  <a:lnTo>
                    <a:pt x="699" y="29"/>
                  </a:lnTo>
                  <a:lnTo>
                    <a:pt x="721" y="39"/>
                  </a:lnTo>
                  <a:lnTo>
                    <a:pt x="745" y="51"/>
                  </a:lnTo>
                  <a:lnTo>
                    <a:pt x="774" y="65"/>
                  </a:lnTo>
                  <a:lnTo>
                    <a:pt x="804" y="77"/>
                  </a:lnTo>
                  <a:lnTo>
                    <a:pt x="838" y="91"/>
                  </a:lnTo>
                  <a:lnTo>
                    <a:pt x="868" y="104"/>
                  </a:lnTo>
                  <a:lnTo>
                    <a:pt x="892" y="120"/>
                  </a:lnTo>
                  <a:lnTo>
                    <a:pt x="912" y="138"/>
                  </a:lnTo>
                  <a:lnTo>
                    <a:pt x="927" y="159"/>
                  </a:lnTo>
                  <a:lnTo>
                    <a:pt x="939" y="183"/>
                  </a:lnTo>
                  <a:lnTo>
                    <a:pt x="948" y="211"/>
                  </a:lnTo>
                  <a:lnTo>
                    <a:pt x="953" y="241"/>
                  </a:lnTo>
                  <a:lnTo>
                    <a:pt x="958" y="275"/>
                  </a:lnTo>
                  <a:lnTo>
                    <a:pt x="960" y="312"/>
                  </a:lnTo>
                  <a:lnTo>
                    <a:pt x="961" y="352"/>
                  </a:lnTo>
                  <a:lnTo>
                    <a:pt x="962" y="397"/>
                  </a:lnTo>
                  <a:lnTo>
                    <a:pt x="963" y="444"/>
                  </a:lnTo>
                  <a:lnTo>
                    <a:pt x="0" y="444"/>
                  </a:lnTo>
                  <a:lnTo>
                    <a:pt x="0" y="397"/>
                  </a:lnTo>
                  <a:lnTo>
                    <a:pt x="1" y="352"/>
                  </a:lnTo>
                  <a:lnTo>
                    <a:pt x="2" y="312"/>
                  </a:lnTo>
                  <a:lnTo>
                    <a:pt x="4" y="275"/>
                  </a:lnTo>
                  <a:lnTo>
                    <a:pt x="8" y="241"/>
                  </a:lnTo>
                  <a:lnTo>
                    <a:pt x="14" y="211"/>
                  </a:lnTo>
                  <a:lnTo>
                    <a:pt x="22" y="183"/>
                  </a:lnTo>
                  <a:lnTo>
                    <a:pt x="35" y="159"/>
                  </a:lnTo>
                  <a:lnTo>
                    <a:pt x="50" y="138"/>
                  </a:lnTo>
                  <a:lnTo>
                    <a:pt x="70" y="120"/>
                  </a:lnTo>
                  <a:lnTo>
                    <a:pt x="94" y="104"/>
                  </a:lnTo>
                  <a:lnTo>
                    <a:pt x="124" y="91"/>
                  </a:lnTo>
                  <a:lnTo>
                    <a:pt x="158" y="77"/>
                  </a:lnTo>
                  <a:lnTo>
                    <a:pt x="188" y="65"/>
                  </a:lnTo>
                  <a:lnTo>
                    <a:pt x="217" y="51"/>
                  </a:lnTo>
                  <a:lnTo>
                    <a:pt x="241" y="39"/>
                  </a:lnTo>
                  <a:lnTo>
                    <a:pt x="262" y="29"/>
                  </a:lnTo>
                  <a:lnTo>
                    <a:pt x="279" y="19"/>
                  </a:lnTo>
                  <a:lnTo>
                    <a:pt x="294" y="11"/>
                  </a:lnTo>
                  <a:lnTo>
                    <a:pt x="304" y="5"/>
                  </a:lnTo>
                  <a:lnTo>
                    <a:pt x="310" y="1"/>
                  </a:lnTo>
                  <a:lnTo>
                    <a:pt x="3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3" name="Freeform 986"/>
            <p:cNvSpPr>
              <a:spLocks/>
            </p:cNvSpPr>
            <p:nvPr/>
          </p:nvSpPr>
          <p:spPr bwMode="auto">
            <a:xfrm>
              <a:off x="6503988" y="3930650"/>
              <a:ext cx="39688" cy="52388"/>
            </a:xfrm>
            <a:custGeom>
              <a:avLst/>
              <a:gdLst>
                <a:gd name="T0" fmla="*/ 226 w 453"/>
                <a:gd name="T1" fmla="*/ 0 h 580"/>
                <a:gd name="T2" fmla="*/ 239 w 453"/>
                <a:gd name="T3" fmla="*/ 0 h 580"/>
                <a:gd name="T4" fmla="*/ 261 w 453"/>
                <a:gd name="T5" fmla="*/ 2 h 580"/>
                <a:gd name="T6" fmla="*/ 291 w 453"/>
                <a:gd name="T7" fmla="*/ 7 h 580"/>
                <a:gd name="T8" fmla="*/ 325 w 453"/>
                <a:gd name="T9" fmla="*/ 19 h 580"/>
                <a:gd name="T10" fmla="*/ 359 w 453"/>
                <a:gd name="T11" fmla="*/ 38 h 580"/>
                <a:gd name="T12" fmla="*/ 393 w 453"/>
                <a:gd name="T13" fmla="*/ 67 h 580"/>
                <a:gd name="T14" fmla="*/ 420 w 453"/>
                <a:gd name="T15" fmla="*/ 107 h 580"/>
                <a:gd name="T16" fmla="*/ 441 w 453"/>
                <a:gd name="T17" fmla="*/ 161 h 580"/>
                <a:gd name="T18" fmla="*/ 451 w 453"/>
                <a:gd name="T19" fmla="*/ 230 h 580"/>
                <a:gd name="T20" fmla="*/ 452 w 453"/>
                <a:gd name="T21" fmla="*/ 238 h 580"/>
                <a:gd name="T22" fmla="*/ 453 w 453"/>
                <a:gd name="T23" fmla="*/ 260 h 580"/>
                <a:gd name="T24" fmla="*/ 453 w 453"/>
                <a:gd name="T25" fmla="*/ 293 h 580"/>
                <a:gd name="T26" fmla="*/ 450 w 453"/>
                <a:gd name="T27" fmla="*/ 334 h 580"/>
                <a:gd name="T28" fmla="*/ 442 w 453"/>
                <a:gd name="T29" fmla="*/ 380 h 580"/>
                <a:gd name="T30" fmla="*/ 430 w 453"/>
                <a:gd name="T31" fmla="*/ 428 h 580"/>
                <a:gd name="T32" fmla="*/ 411 w 453"/>
                <a:gd name="T33" fmla="*/ 473 h 580"/>
                <a:gd name="T34" fmla="*/ 381 w 453"/>
                <a:gd name="T35" fmla="*/ 514 h 580"/>
                <a:gd name="T36" fmla="*/ 343 w 453"/>
                <a:gd name="T37" fmla="*/ 548 h 580"/>
                <a:gd name="T38" fmla="*/ 292 w 453"/>
                <a:gd name="T39" fmla="*/ 571 h 580"/>
                <a:gd name="T40" fmla="*/ 227 w 453"/>
                <a:gd name="T41" fmla="*/ 580 h 580"/>
                <a:gd name="T42" fmla="*/ 191 w 453"/>
                <a:gd name="T43" fmla="*/ 578 h 580"/>
                <a:gd name="T44" fmla="*/ 134 w 453"/>
                <a:gd name="T45" fmla="*/ 561 h 580"/>
                <a:gd name="T46" fmla="*/ 90 w 453"/>
                <a:gd name="T47" fmla="*/ 532 h 580"/>
                <a:gd name="T48" fmla="*/ 56 w 453"/>
                <a:gd name="T49" fmla="*/ 494 h 580"/>
                <a:gd name="T50" fmla="*/ 32 w 453"/>
                <a:gd name="T51" fmla="*/ 451 h 580"/>
                <a:gd name="T52" fmla="*/ 16 w 453"/>
                <a:gd name="T53" fmla="*/ 403 h 580"/>
                <a:gd name="T54" fmla="*/ 6 w 453"/>
                <a:gd name="T55" fmla="*/ 357 h 580"/>
                <a:gd name="T56" fmla="*/ 2 w 453"/>
                <a:gd name="T57" fmla="*/ 313 h 580"/>
                <a:gd name="T58" fmla="*/ 0 w 453"/>
                <a:gd name="T59" fmla="*/ 275 h 580"/>
                <a:gd name="T60" fmla="*/ 1 w 453"/>
                <a:gd name="T61" fmla="*/ 248 h 580"/>
                <a:gd name="T62" fmla="*/ 2 w 453"/>
                <a:gd name="T63" fmla="*/ 232 h 580"/>
                <a:gd name="T64" fmla="*/ 5 w 453"/>
                <a:gd name="T65" fmla="*/ 193 h 580"/>
                <a:gd name="T66" fmla="*/ 21 w 453"/>
                <a:gd name="T67" fmla="*/ 132 h 580"/>
                <a:gd name="T68" fmla="*/ 47 w 453"/>
                <a:gd name="T69" fmla="*/ 86 h 580"/>
                <a:gd name="T70" fmla="*/ 77 w 453"/>
                <a:gd name="T71" fmla="*/ 51 h 580"/>
                <a:gd name="T72" fmla="*/ 111 w 453"/>
                <a:gd name="T73" fmla="*/ 28 h 580"/>
                <a:gd name="T74" fmla="*/ 146 w 453"/>
                <a:gd name="T75" fmla="*/ 13 h 580"/>
                <a:gd name="T76" fmla="*/ 178 w 453"/>
                <a:gd name="T77" fmla="*/ 4 h 580"/>
                <a:gd name="T78" fmla="*/ 204 w 453"/>
                <a:gd name="T79" fmla="*/ 1 h 580"/>
                <a:gd name="T80" fmla="*/ 222 w 453"/>
                <a:gd name="T81" fmla="*/ 0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53" h="580">
                  <a:moveTo>
                    <a:pt x="222" y="0"/>
                  </a:moveTo>
                  <a:lnTo>
                    <a:pt x="226" y="0"/>
                  </a:lnTo>
                  <a:lnTo>
                    <a:pt x="232" y="0"/>
                  </a:lnTo>
                  <a:lnTo>
                    <a:pt x="239" y="0"/>
                  </a:lnTo>
                  <a:lnTo>
                    <a:pt x="249" y="1"/>
                  </a:lnTo>
                  <a:lnTo>
                    <a:pt x="261" y="2"/>
                  </a:lnTo>
                  <a:lnTo>
                    <a:pt x="275" y="4"/>
                  </a:lnTo>
                  <a:lnTo>
                    <a:pt x="291" y="7"/>
                  </a:lnTo>
                  <a:lnTo>
                    <a:pt x="307" y="13"/>
                  </a:lnTo>
                  <a:lnTo>
                    <a:pt x="325" y="19"/>
                  </a:lnTo>
                  <a:lnTo>
                    <a:pt x="342" y="28"/>
                  </a:lnTo>
                  <a:lnTo>
                    <a:pt x="359" y="38"/>
                  </a:lnTo>
                  <a:lnTo>
                    <a:pt x="376" y="51"/>
                  </a:lnTo>
                  <a:lnTo>
                    <a:pt x="393" y="67"/>
                  </a:lnTo>
                  <a:lnTo>
                    <a:pt x="407" y="86"/>
                  </a:lnTo>
                  <a:lnTo>
                    <a:pt x="420" y="107"/>
                  </a:lnTo>
                  <a:lnTo>
                    <a:pt x="432" y="132"/>
                  </a:lnTo>
                  <a:lnTo>
                    <a:pt x="441" y="161"/>
                  </a:lnTo>
                  <a:lnTo>
                    <a:pt x="448" y="193"/>
                  </a:lnTo>
                  <a:lnTo>
                    <a:pt x="451" y="230"/>
                  </a:lnTo>
                  <a:lnTo>
                    <a:pt x="451" y="232"/>
                  </a:lnTo>
                  <a:lnTo>
                    <a:pt x="452" y="238"/>
                  </a:lnTo>
                  <a:lnTo>
                    <a:pt x="452" y="248"/>
                  </a:lnTo>
                  <a:lnTo>
                    <a:pt x="453" y="260"/>
                  </a:lnTo>
                  <a:lnTo>
                    <a:pt x="453" y="275"/>
                  </a:lnTo>
                  <a:lnTo>
                    <a:pt x="453" y="293"/>
                  </a:lnTo>
                  <a:lnTo>
                    <a:pt x="452" y="313"/>
                  </a:lnTo>
                  <a:lnTo>
                    <a:pt x="450" y="334"/>
                  </a:lnTo>
                  <a:lnTo>
                    <a:pt x="447" y="357"/>
                  </a:lnTo>
                  <a:lnTo>
                    <a:pt x="442" y="380"/>
                  </a:lnTo>
                  <a:lnTo>
                    <a:pt x="437" y="403"/>
                  </a:lnTo>
                  <a:lnTo>
                    <a:pt x="430" y="428"/>
                  </a:lnTo>
                  <a:lnTo>
                    <a:pt x="421" y="451"/>
                  </a:lnTo>
                  <a:lnTo>
                    <a:pt x="411" y="473"/>
                  </a:lnTo>
                  <a:lnTo>
                    <a:pt x="397" y="494"/>
                  </a:lnTo>
                  <a:lnTo>
                    <a:pt x="381" y="514"/>
                  </a:lnTo>
                  <a:lnTo>
                    <a:pt x="363" y="532"/>
                  </a:lnTo>
                  <a:lnTo>
                    <a:pt x="343" y="548"/>
                  </a:lnTo>
                  <a:lnTo>
                    <a:pt x="318" y="561"/>
                  </a:lnTo>
                  <a:lnTo>
                    <a:pt x="292" y="571"/>
                  </a:lnTo>
                  <a:lnTo>
                    <a:pt x="261" y="578"/>
                  </a:lnTo>
                  <a:lnTo>
                    <a:pt x="227" y="580"/>
                  </a:lnTo>
                  <a:lnTo>
                    <a:pt x="225" y="580"/>
                  </a:lnTo>
                  <a:lnTo>
                    <a:pt x="191" y="578"/>
                  </a:lnTo>
                  <a:lnTo>
                    <a:pt x="161" y="571"/>
                  </a:lnTo>
                  <a:lnTo>
                    <a:pt x="134" y="561"/>
                  </a:lnTo>
                  <a:lnTo>
                    <a:pt x="110" y="548"/>
                  </a:lnTo>
                  <a:lnTo>
                    <a:pt x="90" y="532"/>
                  </a:lnTo>
                  <a:lnTo>
                    <a:pt x="72" y="514"/>
                  </a:lnTo>
                  <a:lnTo>
                    <a:pt x="56" y="494"/>
                  </a:lnTo>
                  <a:lnTo>
                    <a:pt x="43" y="473"/>
                  </a:lnTo>
                  <a:lnTo>
                    <a:pt x="32" y="451"/>
                  </a:lnTo>
                  <a:lnTo>
                    <a:pt x="23" y="428"/>
                  </a:lnTo>
                  <a:lnTo>
                    <a:pt x="16" y="403"/>
                  </a:lnTo>
                  <a:lnTo>
                    <a:pt x="11" y="380"/>
                  </a:lnTo>
                  <a:lnTo>
                    <a:pt x="6" y="357"/>
                  </a:lnTo>
                  <a:lnTo>
                    <a:pt x="3" y="334"/>
                  </a:lnTo>
                  <a:lnTo>
                    <a:pt x="2" y="313"/>
                  </a:lnTo>
                  <a:lnTo>
                    <a:pt x="1" y="293"/>
                  </a:lnTo>
                  <a:lnTo>
                    <a:pt x="0" y="275"/>
                  </a:lnTo>
                  <a:lnTo>
                    <a:pt x="1" y="260"/>
                  </a:lnTo>
                  <a:lnTo>
                    <a:pt x="1" y="248"/>
                  </a:lnTo>
                  <a:lnTo>
                    <a:pt x="2" y="238"/>
                  </a:lnTo>
                  <a:lnTo>
                    <a:pt x="2" y="232"/>
                  </a:lnTo>
                  <a:lnTo>
                    <a:pt x="2" y="230"/>
                  </a:lnTo>
                  <a:lnTo>
                    <a:pt x="5" y="193"/>
                  </a:lnTo>
                  <a:lnTo>
                    <a:pt x="13" y="161"/>
                  </a:lnTo>
                  <a:lnTo>
                    <a:pt x="21" y="132"/>
                  </a:lnTo>
                  <a:lnTo>
                    <a:pt x="33" y="107"/>
                  </a:lnTo>
                  <a:lnTo>
                    <a:pt x="47" y="86"/>
                  </a:lnTo>
                  <a:lnTo>
                    <a:pt x="61" y="67"/>
                  </a:lnTo>
                  <a:lnTo>
                    <a:pt x="77" y="51"/>
                  </a:lnTo>
                  <a:lnTo>
                    <a:pt x="94" y="38"/>
                  </a:lnTo>
                  <a:lnTo>
                    <a:pt x="111" y="28"/>
                  </a:lnTo>
                  <a:lnTo>
                    <a:pt x="129" y="19"/>
                  </a:lnTo>
                  <a:lnTo>
                    <a:pt x="146" y="13"/>
                  </a:lnTo>
                  <a:lnTo>
                    <a:pt x="162" y="7"/>
                  </a:lnTo>
                  <a:lnTo>
                    <a:pt x="178" y="4"/>
                  </a:lnTo>
                  <a:lnTo>
                    <a:pt x="191" y="2"/>
                  </a:lnTo>
                  <a:lnTo>
                    <a:pt x="204" y="1"/>
                  </a:lnTo>
                  <a:lnTo>
                    <a:pt x="214" y="0"/>
                  </a:lnTo>
                  <a:lnTo>
                    <a:pt x="2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4" name="Freeform 987"/>
            <p:cNvSpPr>
              <a:spLocks/>
            </p:cNvSpPr>
            <p:nvPr/>
          </p:nvSpPr>
          <p:spPr bwMode="auto">
            <a:xfrm>
              <a:off x="6369050" y="3984625"/>
              <a:ext cx="85725" cy="38100"/>
            </a:xfrm>
            <a:custGeom>
              <a:avLst/>
              <a:gdLst>
                <a:gd name="T0" fmla="*/ 405 w 963"/>
                <a:gd name="T1" fmla="*/ 287 h 444"/>
                <a:gd name="T2" fmla="*/ 458 w 963"/>
                <a:gd name="T3" fmla="*/ 211 h 444"/>
                <a:gd name="T4" fmla="*/ 430 w 963"/>
                <a:gd name="T5" fmla="*/ 167 h 444"/>
                <a:gd name="T6" fmla="*/ 419 w 963"/>
                <a:gd name="T7" fmla="*/ 134 h 444"/>
                <a:gd name="T8" fmla="*/ 419 w 963"/>
                <a:gd name="T9" fmla="*/ 110 h 444"/>
                <a:gd name="T10" fmla="*/ 428 w 963"/>
                <a:gd name="T11" fmla="*/ 93 h 444"/>
                <a:gd name="T12" fmla="*/ 442 w 963"/>
                <a:gd name="T13" fmla="*/ 83 h 444"/>
                <a:gd name="T14" fmla="*/ 458 w 963"/>
                <a:gd name="T15" fmla="*/ 76 h 444"/>
                <a:gd name="T16" fmla="*/ 471 w 963"/>
                <a:gd name="T17" fmla="*/ 74 h 444"/>
                <a:gd name="T18" fmla="*/ 482 w 963"/>
                <a:gd name="T19" fmla="*/ 74 h 444"/>
                <a:gd name="T20" fmla="*/ 492 w 963"/>
                <a:gd name="T21" fmla="*/ 74 h 444"/>
                <a:gd name="T22" fmla="*/ 507 w 963"/>
                <a:gd name="T23" fmla="*/ 77 h 444"/>
                <a:gd name="T24" fmla="*/ 524 w 963"/>
                <a:gd name="T25" fmla="*/ 85 h 444"/>
                <a:gd name="T26" fmla="*/ 538 w 963"/>
                <a:gd name="T27" fmla="*/ 97 h 444"/>
                <a:gd name="T28" fmla="*/ 544 w 963"/>
                <a:gd name="T29" fmla="*/ 118 h 444"/>
                <a:gd name="T30" fmla="*/ 541 w 963"/>
                <a:gd name="T31" fmla="*/ 146 h 444"/>
                <a:gd name="T32" fmla="*/ 522 w 963"/>
                <a:gd name="T33" fmla="*/ 186 h 444"/>
                <a:gd name="T34" fmla="*/ 546 w 963"/>
                <a:gd name="T35" fmla="*/ 326 h 444"/>
                <a:gd name="T36" fmla="*/ 650 w 963"/>
                <a:gd name="T37" fmla="*/ 0 h 444"/>
                <a:gd name="T38" fmla="*/ 659 w 963"/>
                <a:gd name="T39" fmla="*/ 5 h 444"/>
                <a:gd name="T40" fmla="*/ 682 w 963"/>
                <a:gd name="T41" fmla="*/ 19 h 444"/>
                <a:gd name="T42" fmla="*/ 721 w 963"/>
                <a:gd name="T43" fmla="*/ 39 h 444"/>
                <a:gd name="T44" fmla="*/ 774 w 963"/>
                <a:gd name="T45" fmla="*/ 65 h 444"/>
                <a:gd name="T46" fmla="*/ 838 w 963"/>
                <a:gd name="T47" fmla="*/ 91 h 444"/>
                <a:gd name="T48" fmla="*/ 892 w 963"/>
                <a:gd name="T49" fmla="*/ 120 h 444"/>
                <a:gd name="T50" fmla="*/ 927 w 963"/>
                <a:gd name="T51" fmla="*/ 159 h 444"/>
                <a:gd name="T52" fmla="*/ 949 w 963"/>
                <a:gd name="T53" fmla="*/ 211 h 444"/>
                <a:gd name="T54" fmla="*/ 958 w 963"/>
                <a:gd name="T55" fmla="*/ 275 h 444"/>
                <a:gd name="T56" fmla="*/ 962 w 963"/>
                <a:gd name="T57" fmla="*/ 352 h 444"/>
                <a:gd name="T58" fmla="*/ 963 w 963"/>
                <a:gd name="T59" fmla="*/ 444 h 444"/>
                <a:gd name="T60" fmla="*/ 1 w 963"/>
                <a:gd name="T61" fmla="*/ 397 h 444"/>
                <a:gd name="T62" fmla="*/ 3 w 963"/>
                <a:gd name="T63" fmla="*/ 312 h 444"/>
                <a:gd name="T64" fmla="*/ 9 w 963"/>
                <a:gd name="T65" fmla="*/ 241 h 444"/>
                <a:gd name="T66" fmla="*/ 24 w 963"/>
                <a:gd name="T67" fmla="*/ 183 h 444"/>
                <a:gd name="T68" fmla="*/ 51 w 963"/>
                <a:gd name="T69" fmla="*/ 138 h 444"/>
                <a:gd name="T70" fmla="*/ 96 w 963"/>
                <a:gd name="T71" fmla="*/ 104 h 444"/>
                <a:gd name="T72" fmla="*/ 159 w 963"/>
                <a:gd name="T73" fmla="*/ 77 h 444"/>
                <a:gd name="T74" fmla="*/ 217 w 963"/>
                <a:gd name="T75" fmla="*/ 51 h 444"/>
                <a:gd name="T76" fmla="*/ 263 w 963"/>
                <a:gd name="T77" fmla="*/ 29 h 444"/>
                <a:gd name="T78" fmla="*/ 295 w 963"/>
                <a:gd name="T79" fmla="*/ 11 h 444"/>
                <a:gd name="T80" fmla="*/ 312 w 963"/>
                <a:gd name="T81" fmla="*/ 1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63" h="444">
                  <a:moveTo>
                    <a:pt x="314" y="0"/>
                  </a:moveTo>
                  <a:lnTo>
                    <a:pt x="405" y="287"/>
                  </a:lnTo>
                  <a:lnTo>
                    <a:pt x="416" y="326"/>
                  </a:lnTo>
                  <a:lnTo>
                    <a:pt x="458" y="211"/>
                  </a:lnTo>
                  <a:lnTo>
                    <a:pt x="442" y="187"/>
                  </a:lnTo>
                  <a:lnTo>
                    <a:pt x="430" y="167"/>
                  </a:lnTo>
                  <a:lnTo>
                    <a:pt x="423" y="149"/>
                  </a:lnTo>
                  <a:lnTo>
                    <a:pt x="419" y="134"/>
                  </a:lnTo>
                  <a:lnTo>
                    <a:pt x="417" y="121"/>
                  </a:lnTo>
                  <a:lnTo>
                    <a:pt x="419" y="110"/>
                  </a:lnTo>
                  <a:lnTo>
                    <a:pt x="423" y="101"/>
                  </a:lnTo>
                  <a:lnTo>
                    <a:pt x="428" y="93"/>
                  </a:lnTo>
                  <a:lnTo>
                    <a:pt x="434" y="87"/>
                  </a:lnTo>
                  <a:lnTo>
                    <a:pt x="442" y="83"/>
                  </a:lnTo>
                  <a:lnTo>
                    <a:pt x="449" y="79"/>
                  </a:lnTo>
                  <a:lnTo>
                    <a:pt x="458" y="76"/>
                  </a:lnTo>
                  <a:lnTo>
                    <a:pt x="465" y="75"/>
                  </a:lnTo>
                  <a:lnTo>
                    <a:pt x="471" y="74"/>
                  </a:lnTo>
                  <a:lnTo>
                    <a:pt x="478" y="74"/>
                  </a:lnTo>
                  <a:lnTo>
                    <a:pt x="482" y="74"/>
                  </a:lnTo>
                  <a:lnTo>
                    <a:pt x="486" y="74"/>
                  </a:lnTo>
                  <a:lnTo>
                    <a:pt x="492" y="74"/>
                  </a:lnTo>
                  <a:lnTo>
                    <a:pt x="500" y="75"/>
                  </a:lnTo>
                  <a:lnTo>
                    <a:pt x="507" y="77"/>
                  </a:lnTo>
                  <a:lnTo>
                    <a:pt x="516" y="80"/>
                  </a:lnTo>
                  <a:lnTo>
                    <a:pt x="524" y="85"/>
                  </a:lnTo>
                  <a:lnTo>
                    <a:pt x="532" y="90"/>
                  </a:lnTo>
                  <a:lnTo>
                    <a:pt x="538" y="97"/>
                  </a:lnTo>
                  <a:lnTo>
                    <a:pt x="542" y="106"/>
                  </a:lnTo>
                  <a:lnTo>
                    <a:pt x="544" y="118"/>
                  </a:lnTo>
                  <a:lnTo>
                    <a:pt x="544" y="130"/>
                  </a:lnTo>
                  <a:lnTo>
                    <a:pt x="541" y="146"/>
                  </a:lnTo>
                  <a:lnTo>
                    <a:pt x="534" y="165"/>
                  </a:lnTo>
                  <a:lnTo>
                    <a:pt x="522" y="186"/>
                  </a:lnTo>
                  <a:lnTo>
                    <a:pt x="506" y="211"/>
                  </a:lnTo>
                  <a:lnTo>
                    <a:pt x="546" y="326"/>
                  </a:lnTo>
                  <a:lnTo>
                    <a:pt x="559" y="287"/>
                  </a:lnTo>
                  <a:lnTo>
                    <a:pt x="650" y="0"/>
                  </a:lnTo>
                  <a:lnTo>
                    <a:pt x="652" y="1"/>
                  </a:lnTo>
                  <a:lnTo>
                    <a:pt x="659" y="5"/>
                  </a:lnTo>
                  <a:lnTo>
                    <a:pt x="668" y="11"/>
                  </a:lnTo>
                  <a:lnTo>
                    <a:pt x="682" y="19"/>
                  </a:lnTo>
                  <a:lnTo>
                    <a:pt x="700" y="29"/>
                  </a:lnTo>
                  <a:lnTo>
                    <a:pt x="721" y="39"/>
                  </a:lnTo>
                  <a:lnTo>
                    <a:pt x="745" y="51"/>
                  </a:lnTo>
                  <a:lnTo>
                    <a:pt x="774" y="65"/>
                  </a:lnTo>
                  <a:lnTo>
                    <a:pt x="805" y="77"/>
                  </a:lnTo>
                  <a:lnTo>
                    <a:pt x="838" y="91"/>
                  </a:lnTo>
                  <a:lnTo>
                    <a:pt x="868" y="104"/>
                  </a:lnTo>
                  <a:lnTo>
                    <a:pt x="892" y="120"/>
                  </a:lnTo>
                  <a:lnTo>
                    <a:pt x="913" y="138"/>
                  </a:lnTo>
                  <a:lnTo>
                    <a:pt x="927" y="159"/>
                  </a:lnTo>
                  <a:lnTo>
                    <a:pt x="940" y="183"/>
                  </a:lnTo>
                  <a:lnTo>
                    <a:pt x="949" y="211"/>
                  </a:lnTo>
                  <a:lnTo>
                    <a:pt x="955" y="241"/>
                  </a:lnTo>
                  <a:lnTo>
                    <a:pt x="958" y="275"/>
                  </a:lnTo>
                  <a:lnTo>
                    <a:pt x="961" y="312"/>
                  </a:lnTo>
                  <a:lnTo>
                    <a:pt x="962" y="352"/>
                  </a:lnTo>
                  <a:lnTo>
                    <a:pt x="963" y="397"/>
                  </a:lnTo>
                  <a:lnTo>
                    <a:pt x="963" y="444"/>
                  </a:lnTo>
                  <a:lnTo>
                    <a:pt x="0" y="444"/>
                  </a:lnTo>
                  <a:lnTo>
                    <a:pt x="1" y="397"/>
                  </a:lnTo>
                  <a:lnTo>
                    <a:pt x="1" y="352"/>
                  </a:lnTo>
                  <a:lnTo>
                    <a:pt x="3" y="312"/>
                  </a:lnTo>
                  <a:lnTo>
                    <a:pt x="5" y="275"/>
                  </a:lnTo>
                  <a:lnTo>
                    <a:pt x="9" y="241"/>
                  </a:lnTo>
                  <a:lnTo>
                    <a:pt x="15" y="211"/>
                  </a:lnTo>
                  <a:lnTo>
                    <a:pt x="24" y="183"/>
                  </a:lnTo>
                  <a:lnTo>
                    <a:pt x="35" y="159"/>
                  </a:lnTo>
                  <a:lnTo>
                    <a:pt x="51" y="138"/>
                  </a:lnTo>
                  <a:lnTo>
                    <a:pt x="70" y="120"/>
                  </a:lnTo>
                  <a:lnTo>
                    <a:pt x="96" y="104"/>
                  </a:lnTo>
                  <a:lnTo>
                    <a:pt x="125" y="91"/>
                  </a:lnTo>
                  <a:lnTo>
                    <a:pt x="159" y="77"/>
                  </a:lnTo>
                  <a:lnTo>
                    <a:pt x="190" y="65"/>
                  </a:lnTo>
                  <a:lnTo>
                    <a:pt x="217" y="51"/>
                  </a:lnTo>
                  <a:lnTo>
                    <a:pt x="242" y="39"/>
                  </a:lnTo>
                  <a:lnTo>
                    <a:pt x="263" y="29"/>
                  </a:lnTo>
                  <a:lnTo>
                    <a:pt x="281" y="19"/>
                  </a:lnTo>
                  <a:lnTo>
                    <a:pt x="295" y="11"/>
                  </a:lnTo>
                  <a:lnTo>
                    <a:pt x="305" y="5"/>
                  </a:lnTo>
                  <a:lnTo>
                    <a:pt x="312" y="1"/>
                  </a:lnTo>
                  <a:lnTo>
                    <a:pt x="3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5" name="Freeform 988"/>
            <p:cNvSpPr>
              <a:spLocks/>
            </p:cNvSpPr>
            <p:nvPr/>
          </p:nvSpPr>
          <p:spPr bwMode="auto">
            <a:xfrm>
              <a:off x="6391275" y="3932238"/>
              <a:ext cx="39688" cy="50800"/>
            </a:xfrm>
            <a:custGeom>
              <a:avLst/>
              <a:gdLst>
                <a:gd name="T0" fmla="*/ 239 w 452"/>
                <a:gd name="T1" fmla="*/ 0 h 580"/>
                <a:gd name="T2" fmla="*/ 262 w 452"/>
                <a:gd name="T3" fmla="*/ 1 h 580"/>
                <a:gd name="T4" fmla="*/ 290 w 452"/>
                <a:gd name="T5" fmla="*/ 8 h 580"/>
                <a:gd name="T6" fmla="*/ 324 w 452"/>
                <a:gd name="T7" fmla="*/ 19 h 580"/>
                <a:gd name="T8" fmla="*/ 359 w 452"/>
                <a:gd name="T9" fmla="*/ 38 h 580"/>
                <a:gd name="T10" fmla="*/ 392 w 452"/>
                <a:gd name="T11" fmla="*/ 67 h 580"/>
                <a:gd name="T12" fmla="*/ 421 w 452"/>
                <a:gd name="T13" fmla="*/ 107 h 580"/>
                <a:gd name="T14" fmla="*/ 441 w 452"/>
                <a:gd name="T15" fmla="*/ 160 h 580"/>
                <a:gd name="T16" fmla="*/ 451 w 452"/>
                <a:gd name="T17" fmla="*/ 230 h 580"/>
                <a:gd name="T18" fmla="*/ 451 w 452"/>
                <a:gd name="T19" fmla="*/ 237 h 580"/>
                <a:gd name="T20" fmla="*/ 452 w 452"/>
                <a:gd name="T21" fmla="*/ 259 h 580"/>
                <a:gd name="T22" fmla="*/ 452 w 452"/>
                <a:gd name="T23" fmla="*/ 293 h 580"/>
                <a:gd name="T24" fmla="*/ 449 w 452"/>
                <a:gd name="T25" fmla="*/ 333 h 580"/>
                <a:gd name="T26" fmla="*/ 443 w 452"/>
                <a:gd name="T27" fmla="*/ 380 h 580"/>
                <a:gd name="T28" fmla="*/ 430 w 452"/>
                <a:gd name="T29" fmla="*/ 427 h 580"/>
                <a:gd name="T30" fmla="*/ 410 w 452"/>
                <a:gd name="T31" fmla="*/ 473 h 580"/>
                <a:gd name="T32" fmla="*/ 381 w 452"/>
                <a:gd name="T33" fmla="*/ 514 h 580"/>
                <a:gd name="T34" fmla="*/ 342 w 452"/>
                <a:gd name="T35" fmla="*/ 548 h 580"/>
                <a:gd name="T36" fmla="*/ 291 w 452"/>
                <a:gd name="T37" fmla="*/ 570 h 580"/>
                <a:gd name="T38" fmla="*/ 228 w 452"/>
                <a:gd name="T39" fmla="*/ 580 h 580"/>
                <a:gd name="T40" fmla="*/ 191 w 452"/>
                <a:gd name="T41" fmla="*/ 577 h 580"/>
                <a:gd name="T42" fmla="*/ 134 w 452"/>
                <a:gd name="T43" fmla="*/ 561 h 580"/>
                <a:gd name="T44" fmla="*/ 89 w 452"/>
                <a:gd name="T45" fmla="*/ 532 h 580"/>
                <a:gd name="T46" fmla="*/ 57 w 452"/>
                <a:gd name="T47" fmla="*/ 494 h 580"/>
                <a:gd name="T48" fmla="*/ 32 w 452"/>
                <a:gd name="T49" fmla="*/ 451 h 580"/>
                <a:gd name="T50" fmla="*/ 16 w 452"/>
                <a:gd name="T51" fmla="*/ 403 h 580"/>
                <a:gd name="T52" fmla="*/ 7 w 452"/>
                <a:gd name="T53" fmla="*/ 357 h 580"/>
                <a:gd name="T54" fmla="*/ 1 w 452"/>
                <a:gd name="T55" fmla="*/ 312 h 580"/>
                <a:gd name="T56" fmla="*/ 0 w 452"/>
                <a:gd name="T57" fmla="*/ 275 h 580"/>
                <a:gd name="T58" fmla="*/ 1 w 452"/>
                <a:gd name="T59" fmla="*/ 247 h 580"/>
                <a:gd name="T60" fmla="*/ 3 w 452"/>
                <a:gd name="T61" fmla="*/ 232 h 580"/>
                <a:gd name="T62" fmla="*/ 6 w 452"/>
                <a:gd name="T63" fmla="*/ 193 h 580"/>
                <a:gd name="T64" fmla="*/ 22 w 452"/>
                <a:gd name="T65" fmla="*/ 131 h 580"/>
                <a:gd name="T66" fmla="*/ 46 w 452"/>
                <a:gd name="T67" fmla="*/ 85 h 580"/>
                <a:gd name="T68" fmla="*/ 77 w 452"/>
                <a:gd name="T69" fmla="*/ 51 h 580"/>
                <a:gd name="T70" fmla="*/ 112 w 452"/>
                <a:gd name="T71" fmla="*/ 28 h 580"/>
                <a:gd name="T72" fmla="*/ 145 w 452"/>
                <a:gd name="T73" fmla="*/ 13 h 580"/>
                <a:gd name="T74" fmla="*/ 177 w 452"/>
                <a:gd name="T75" fmla="*/ 4 h 580"/>
                <a:gd name="T76" fmla="*/ 204 w 452"/>
                <a:gd name="T77" fmla="*/ 1 h 580"/>
                <a:gd name="T78" fmla="*/ 222 w 452"/>
                <a:gd name="T79" fmla="*/ 0 h 580"/>
                <a:gd name="T80" fmla="*/ 231 w 452"/>
                <a:gd name="T81" fmla="*/ 0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52" h="580">
                  <a:moveTo>
                    <a:pt x="231" y="0"/>
                  </a:moveTo>
                  <a:lnTo>
                    <a:pt x="239" y="0"/>
                  </a:lnTo>
                  <a:lnTo>
                    <a:pt x="249" y="0"/>
                  </a:lnTo>
                  <a:lnTo>
                    <a:pt x="262" y="1"/>
                  </a:lnTo>
                  <a:lnTo>
                    <a:pt x="276" y="4"/>
                  </a:lnTo>
                  <a:lnTo>
                    <a:pt x="290" y="8"/>
                  </a:lnTo>
                  <a:lnTo>
                    <a:pt x="307" y="12"/>
                  </a:lnTo>
                  <a:lnTo>
                    <a:pt x="324" y="19"/>
                  </a:lnTo>
                  <a:lnTo>
                    <a:pt x="342" y="27"/>
                  </a:lnTo>
                  <a:lnTo>
                    <a:pt x="359" y="38"/>
                  </a:lnTo>
                  <a:lnTo>
                    <a:pt x="376" y="51"/>
                  </a:lnTo>
                  <a:lnTo>
                    <a:pt x="392" y="67"/>
                  </a:lnTo>
                  <a:lnTo>
                    <a:pt x="407" y="85"/>
                  </a:lnTo>
                  <a:lnTo>
                    <a:pt x="421" y="107"/>
                  </a:lnTo>
                  <a:lnTo>
                    <a:pt x="432" y="131"/>
                  </a:lnTo>
                  <a:lnTo>
                    <a:pt x="441" y="160"/>
                  </a:lnTo>
                  <a:lnTo>
                    <a:pt x="447" y="193"/>
                  </a:lnTo>
                  <a:lnTo>
                    <a:pt x="451" y="230"/>
                  </a:lnTo>
                  <a:lnTo>
                    <a:pt x="451" y="232"/>
                  </a:lnTo>
                  <a:lnTo>
                    <a:pt x="451" y="237"/>
                  </a:lnTo>
                  <a:lnTo>
                    <a:pt x="452" y="247"/>
                  </a:lnTo>
                  <a:lnTo>
                    <a:pt x="452" y="259"/>
                  </a:lnTo>
                  <a:lnTo>
                    <a:pt x="452" y="275"/>
                  </a:lnTo>
                  <a:lnTo>
                    <a:pt x="452" y="293"/>
                  </a:lnTo>
                  <a:lnTo>
                    <a:pt x="451" y="312"/>
                  </a:lnTo>
                  <a:lnTo>
                    <a:pt x="449" y="333"/>
                  </a:lnTo>
                  <a:lnTo>
                    <a:pt x="447" y="357"/>
                  </a:lnTo>
                  <a:lnTo>
                    <a:pt x="443" y="380"/>
                  </a:lnTo>
                  <a:lnTo>
                    <a:pt x="437" y="403"/>
                  </a:lnTo>
                  <a:lnTo>
                    <a:pt x="430" y="427"/>
                  </a:lnTo>
                  <a:lnTo>
                    <a:pt x="421" y="451"/>
                  </a:lnTo>
                  <a:lnTo>
                    <a:pt x="410" y="473"/>
                  </a:lnTo>
                  <a:lnTo>
                    <a:pt x="397" y="494"/>
                  </a:lnTo>
                  <a:lnTo>
                    <a:pt x="381" y="514"/>
                  </a:lnTo>
                  <a:lnTo>
                    <a:pt x="363" y="532"/>
                  </a:lnTo>
                  <a:lnTo>
                    <a:pt x="342" y="548"/>
                  </a:lnTo>
                  <a:lnTo>
                    <a:pt x="319" y="561"/>
                  </a:lnTo>
                  <a:lnTo>
                    <a:pt x="291" y="570"/>
                  </a:lnTo>
                  <a:lnTo>
                    <a:pt x="262" y="577"/>
                  </a:lnTo>
                  <a:lnTo>
                    <a:pt x="228" y="580"/>
                  </a:lnTo>
                  <a:lnTo>
                    <a:pt x="225" y="580"/>
                  </a:lnTo>
                  <a:lnTo>
                    <a:pt x="191" y="577"/>
                  </a:lnTo>
                  <a:lnTo>
                    <a:pt x="161" y="570"/>
                  </a:lnTo>
                  <a:lnTo>
                    <a:pt x="134" y="561"/>
                  </a:lnTo>
                  <a:lnTo>
                    <a:pt x="110" y="548"/>
                  </a:lnTo>
                  <a:lnTo>
                    <a:pt x="89" y="532"/>
                  </a:lnTo>
                  <a:lnTo>
                    <a:pt x="71" y="514"/>
                  </a:lnTo>
                  <a:lnTo>
                    <a:pt x="57" y="494"/>
                  </a:lnTo>
                  <a:lnTo>
                    <a:pt x="43" y="473"/>
                  </a:lnTo>
                  <a:lnTo>
                    <a:pt x="32" y="451"/>
                  </a:lnTo>
                  <a:lnTo>
                    <a:pt x="23" y="427"/>
                  </a:lnTo>
                  <a:lnTo>
                    <a:pt x="16" y="403"/>
                  </a:lnTo>
                  <a:lnTo>
                    <a:pt x="10" y="380"/>
                  </a:lnTo>
                  <a:lnTo>
                    <a:pt x="7" y="357"/>
                  </a:lnTo>
                  <a:lnTo>
                    <a:pt x="4" y="333"/>
                  </a:lnTo>
                  <a:lnTo>
                    <a:pt x="1" y="312"/>
                  </a:lnTo>
                  <a:lnTo>
                    <a:pt x="0" y="293"/>
                  </a:lnTo>
                  <a:lnTo>
                    <a:pt x="0" y="275"/>
                  </a:lnTo>
                  <a:lnTo>
                    <a:pt x="0" y="259"/>
                  </a:lnTo>
                  <a:lnTo>
                    <a:pt x="1" y="247"/>
                  </a:lnTo>
                  <a:lnTo>
                    <a:pt x="1" y="237"/>
                  </a:lnTo>
                  <a:lnTo>
                    <a:pt x="3" y="232"/>
                  </a:lnTo>
                  <a:lnTo>
                    <a:pt x="3" y="230"/>
                  </a:lnTo>
                  <a:lnTo>
                    <a:pt x="6" y="193"/>
                  </a:lnTo>
                  <a:lnTo>
                    <a:pt x="12" y="160"/>
                  </a:lnTo>
                  <a:lnTo>
                    <a:pt x="22" y="131"/>
                  </a:lnTo>
                  <a:lnTo>
                    <a:pt x="32" y="107"/>
                  </a:lnTo>
                  <a:lnTo>
                    <a:pt x="46" y="85"/>
                  </a:lnTo>
                  <a:lnTo>
                    <a:pt x="61" y="67"/>
                  </a:lnTo>
                  <a:lnTo>
                    <a:pt x="77" y="51"/>
                  </a:lnTo>
                  <a:lnTo>
                    <a:pt x="94" y="38"/>
                  </a:lnTo>
                  <a:lnTo>
                    <a:pt x="112" y="28"/>
                  </a:lnTo>
                  <a:lnTo>
                    <a:pt x="128" y="19"/>
                  </a:lnTo>
                  <a:lnTo>
                    <a:pt x="145" y="13"/>
                  </a:lnTo>
                  <a:lnTo>
                    <a:pt x="162" y="8"/>
                  </a:lnTo>
                  <a:lnTo>
                    <a:pt x="177" y="4"/>
                  </a:lnTo>
                  <a:lnTo>
                    <a:pt x="192" y="2"/>
                  </a:lnTo>
                  <a:lnTo>
                    <a:pt x="204" y="1"/>
                  </a:lnTo>
                  <a:lnTo>
                    <a:pt x="214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6" name="Freeform 989"/>
            <p:cNvSpPr>
              <a:spLocks/>
            </p:cNvSpPr>
            <p:nvPr/>
          </p:nvSpPr>
          <p:spPr bwMode="auto">
            <a:xfrm>
              <a:off x="6257925" y="3984625"/>
              <a:ext cx="84138" cy="38100"/>
            </a:xfrm>
            <a:custGeom>
              <a:avLst/>
              <a:gdLst>
                <a:gd name="T0" fmla="*/ 403 w 963"/>
                <a:gd name="T1" fmla="*/ 287 h 444"/>
                <a:gd name="T2" fmla="*/ 456 w 963"/>
                <a:gd name="T3" fmla="*/ 211 h 444"/>
                <a:gd name="T4" fmla="*/ 430 w 963"/>
                <a:gd name="T5" fmla="*/ 167 h 444"/>
                <a:gd name="T6" fmla="*/ 418 w 963"/>
                <a:gd name="T7" fmla="*/ 134 h 444"/>
                <a:gd name="T8" fmla="*/ 418 w 963"/>
                <a:gd name="T9" fmla="*/ 110 h 444"/>
                <a:gd name="T10" fmla="*/ 426 w 963"/>
                <a:gd name="T11" fmla="*/ 93 h 444"/>
                <a:gd name="T12" fmla="*/ 440 w 963"/>
                <a:gd name="T13" fmla="*/ 83 h 444"/>
                <a:gd name="T14" fmla="*/ 456 w 963"/>
                <a:gd name="T15" fmla="*/ 76 h 444"/>
                <a:gd name="T16" fmla="*/ 471 w 963"/>
                <a:gd name="T17" fmla="*/ 74 h 444"/>
                <a:gd name="T18" fmla="*/ 480 w 963"/>
                <a:gd name="T19" fmla="*/ 74 h 444"/>
                <a:gd name="T20" fmla="*/ 491 w 963"/>
                <a:gd name="T21" fmla="*/ 74 h 444"/>
                <a:gd name="T22" fmla="*/ 507 w 963"/>
                <a:gd name="T23" fmla="*/ 77 h 444"/>
                <a:gd name="T24" fmla="*/ 524 w 963"/>
                <a:gd name="T25" fmla="*/ 85 h 444"/>
                <a:gd name="T26" fmla="*/ 538 w 963"/>
                <a:gd name="T27" fmla="*/ 97 h 444"/>
                <a:gd name="T28" fmla="*/ 544 w 963"/>
                <a:gd name="T29" fmla="*/ 118 h 444"/>
                <a:gd name="T30" fmla="*/ 540 w 963"/>
                <a:gd name="T31" fmla="*/ 146 h 444"/>
                <a:gd name="T32" fmla="*/ 521 w 963"/>
                <a:gd name="T33" fmla="*/ 186 h 444"/>
                <a:gd name="T34" fmla="*/ 545 w 963"/>
                <a:gd name="T35" fmla="*/ 326 h 444"/>
                <a:gd name="T36" fmla="*/ 649 w 963"/>
                <a:gd name="T37" fmla="*/ 0 h 444"/>
                <a:gd name="T38" fmla="*/ 656 w 963"/>
                <a:gd name="T39" fmla="*/ 5 h 444"/>
                <a:gd name="T40" fmla="*/ 680 w 963"/>
                <a:gd name="T41" fmla="*/ 19 h 444"/>
                <a:gd name="T42" fmla="*/ 720 w 963"/>
                <a:gd name="T43" fmla="*/ 39 h 444"/>
                <a:gd name="T44" fmla="*/ 772 w 963"/>
                <a:gd name="T45" fmla="*/ 65 h 444"/>
                <a:gd name="T46" fmla="*/ 837 w 963"/>
                <a:gd name="T47" fmla="*/ 91 h 444"/>
                <a:gd name="T48" fmla="*/ 891 w 963"/>
                <a:gd name="T49" fmla="*/ 120 h 444"/>
                <a:gd name="T50" fmla="*/ 926 w 963"/>
                <a:gd name="T51" fmla="*/ 159 h 444"/>
                <a:gd name="T52" fmla="*/ 947 w 963"/>
                <a:gd name="T53" fmla="*/ 211 h 444"/>
                <a:gd name="T54" fmla="*/ 957 w 963"/>
                <a:gd name="T55" fmla="*/ 275 h 444"/>
                <a:gd name="T56" fmla="*/ 961 w 963"/>
                <a:gd name="T57" fmla="*/ 352 h 444"/>
                <a:gd name="T58" fmla="*/ 963 w 963"/>
                <a:gd name="T59" fmla="*/ 444 h 444"/>
                <a:gd name="T60" fmla="*/ 0 w 963"/>
                <a:gd name="T61" fmla="*/ 397 h 444"/>
                <a:gd name="T62" fmla="*/ 2 w 963"/>
                <a:gd name="T63" fmla="*/ 312 h 444"/>
                <a:gd name="T64" fmla="*/ 8 w 963"/>
                <a:gd name="T65" fmla="*/ 241 h 444"/>
                <a:gd name="T66" fmla="*/ 23 w 963"/>
                <a:gd name="T67" fmla="*/ 183 h 444"/>
                <a:gd name="T68" fmla="*/ 50 w 963"/>
                <a:gd name="T69" fmla="*/ 138 h 444"/>
                <a:gd name="T70" fmla="*/ 94 w 963"/>
                <a:gd name="T71" fmla="*/ 104 h 444"/>
                <a:gd name="T72" fmla="*/ 158 w 963"/>
                <a:gd name="T73" fmla="*/ 77 h 444"/>
                <a:gd name="T74" fmla="*/ 217 w 963"/>
                <a:gd name="T75" fmla="*/ 51 h 444"/>
                <a:gd name="T76" fmla="*/ 262 w 963"/>
                <a:gd name="T77" fmla="*/ 29 h 444"/>
                <a:gd name="T78" fmla="*/ 294 w 963"/>
                <a:gd name="T79" fmla="*/ 11 h 444"/>
                <a:gd name="T80" fmla="*/ 310 w 963"/>
                <a:gd name="T81" fmla="*/ 1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63" h="444">
                  <a:moveTo>
                    <a:pt x="312" y="0"/>
                  </a:moveTo>
                  <a:lnTo>
                    <a:pt x="403" y="287"/>
                  </a:lnTo>
                  <a:lnTo>
                    <a:pt x="416" y="326"/>
                  </a:lnTo>
                  <a:lnTo>
                    <a:pt x="456" y="211"/>
                  </a:lnTo>
                  <a:lnTo>
                    <a:pt x="441" y="187"/>
                  </a:lnTo>
                  <a:lnTo>
                    <a:pt x="430" y="167"/>
                  </a:lnTo>
                  <a:lnTo>
                    <a:pt x="422" y="149"/>
                  </a:lnTo>
                  <a:lnTo>
                    <a:pt x="418" y="134"/>
                  </a:lnTo>
                  <a:lnTo>
                    <a:pt x="417" y="121"/>
                  </a:lnTo>
                  <a:lnTo>
                    <a:pt x="418" y="110"/>
                  </a:lnTo>
                  <a:lnTo>
                    <a:pt x="421" y="101"/>
                  </a:lnTo>
                  <a:lnTo>
                    <a:pt x="426" y="93"/>
                  </a:lnTo>
                  <a:lnTo>
                    <a:pt x="433" y="87"/>
                  </a:lnTo>
                  <a:lnTo>
                    <a:pt x="440" y="83"/>
                  </a:lnTo>
                  <a:lnTo>
                    <a:pt x="449" y="79"/>
                  </a:lnTo>
                  <a:lnTo>
                    <a:pt x="456" y="76"/>
                  </a:lnTo>
                  <a:lnTo>
                    <a:pt x="463" y="75"/>
                  </a:lnTo>
                  <a:lnTo>
                    <a:pt x="471" y="74"/>
                  </a:lnTo>
                  <a:lnTo>
                    <a:pt x="476" y="74"/>
                  </a:lnTo>
                  <a:lnTo>
                    <a:pt x="480" y="74"/>
                  </a:lnTo>
                  <a:lnTo>
                    <a:pt x="485" y="74"/>
                  </a:lnTo>
                  <a:lnTo>
                    <a:pt x="491" y="74"/>
                  </a:lnTo>
                  <a:lnTo>
                    <a:pt x="498" y="75"/>
                  </a:lnTo>
                  <a:lnTo>
                    <a:pt x="507" y="77"/>
                  </a:lnTo>
                  <a:lnTo>
                    <a:pt x="515" y="80"/>
                  </a:lnTo>
                  <a:lnTo>
                    <a:pt x="524" y="85"/>
                  </a:lnTo>
                  <a:lnTo>
                    <a:pt x="531" y="90"/>
                  </a:lnTo>
                  <a:lnTo>
                    <a:pt x="538" y="97"/>
                  </a:lnTo>
                  <a:lnTo>
                    <a:pt x="542" y="106"/>
                  </a:lnTo>
                  <a:lnTo>
                    <a:pt x="544" y="118"/>
                  </a:lnTo>
                  <a:lnTo>
                    <a:pt x="544" y="130"/>
                  </a:lnTo>
                  <a:lnTo>
                    <a:pt x="540" y="146"/>
                  </a:lnTo>
                  <a:lnTo>
                    <a:pt x="532" y="165"/>
                  </a:lnTo>
                  <a:lnTo>
                    <a:pt x="521" y="186"/>
                  </a:lnTo>
                  <a:lnTo>
                    <a:pt x="505" y="211"/>
                  </a:lnTo>
                  <a:lnTo>
                    <a:pt x="545" y="326"/>
                  </a:lnTo>
                  <a:lnTo>
                    <a:pt x="558" y="287"/>
                  </a:lnTo>
                  <a:lnTo>
                    <a:pt x="649" y="0"/>
                  </a:lnTo>
                  <a:lnTo>
                    <a:pt x="651" y="1"/>
                  </a:lnTo>
                  <a:lnTo>
                    <a:pt x="656" y="5"/>
                  </a:lnTo>
                  <a:lnTo>
                    <a:pt x="667" y="11"/>
                  </a:lnTo>
                  <a:lnTo>
                    <a:pt x="680" y="19"/>
                  </a:lnTo>
                  <a:lnTo>
                    <a:pt x="698" y="29"/>
                  </a:lnTo>
                  <a:lnTo>
                    <a:pt x="720" y="39"/>
                  </a:lnTo>
                  <a:lnTo>
                    <a:pt x="744" y="51"/>
                  </a:lnTo>
                  <a:lnTo>
                    <a:pt x="772" y="65"/>
                  </a:lnTo>
                  <a:lnTo>
                    <a:pt x="803" y="77"/>
                  </a:lnTo>
                  <a:lnTo>
                    <a:pt x="837" y="91"/>
                  </a:lnTo>
                  <a:lnTo>
                    <a:pt x="867" y="104"/>
                  </a:lnTo>
                  <a:lnTo>
                    <a:pt x="891" y="120"/>
                  </a:lnTo>
                  <a:lnTo>
                    <a:pt x="910" y="138"/>
                  </a:lnTo>
                  <a:lnTo>
                    <a:pt x="926" y="159"/>
                  </a:lnTo>
                  <a:lnTo>
                    <a:pt x="938" y="183"/>
                  </a:lnTo>
                  <a:lnTo>
                    <a:pt x="947" y="211"/>
                  </a:lnTo>
                  <a:lnTo>
                    <a:pt x="952" y="241"/>
                  </a:lnTo>
                  <a:lnTo>
                    <a:pt x="957" y="275"/>
                  </a:lnTo>
                  <a:lnTo>
                    <a:pt x="960" y="312"/>
                  </a:lnTo>
                  <a:lnTo>
                    <a:pt x="961" y="352"/>
                  </a:lnTo>
                  <a:lnTo>
                    <a:pt x="962" y="397"/>
                  </a:lnTo>
                  <a:lnTo>
                    <a:pt x="963" y="444"/>
                  </a:lnTo>
                  <a:lnTo>
                    <a:pt x="0" y="444"/>
                  </a:lnTo>
                  <a:lnTo>
                    <a:pt x="0" y="397"/>
                  </a:lnTo>
                  <a:lnTo>
                    <a:pt x="1" y="352"/>
                  </a:lnTo>
                  <a:lnTo>
                    <a:pt x="2" y="312"/>
                  </a:lnTo>
                  <a:lnTo>
                    <a:pt x="4" y="275"/>
                  </a:lnTo>
                  <a:lnTo>
                    <a:pt x="8" y="241"/>
                  </a:lnTo>
                  <a:lnTo>
                    <a:pt x="14" y="211"/>
                  </a:lnTo>
                  <a:lnTo>
                    <a:pt x="23" y="183"/>
                  </a:lnTo>
                  <a:lnTo>
                    <a:pt x="35" y="159"/>
                  </a:lnTo>
                  <a:lnTo>
                    <a:pt x="50" y="138"/>
                  </a:lnTo>
                  <a:lnTo>
                    <a:pt x="70" y="120"/>
                  </a:lnTo>
                  <a:lnTo>
                    <a:pt x="94" y="104"/>
                  </a:lnTo>
                  <a:lnTo>
                    <a:pt x="124" y="91"/>
                  </a:lnTo>
                  <a:lnTo>
                    <a:pt x="158" y="77"/>
                  </a:lnTo>
                  <a:lnTo>
                    <a:pt x="189" y="65"/>
                  </a:lnTo>
                  <a:lnTo>
                    <a:pt x="217" y="51"/>
                  </a:lnTo>
                  <a:lnTo>
                    <a:pt x="241" y="39"/>
                  </a:lnTo>
                  <a:lnTo>
                    <a:pt x="262" y="29"/>
                  </a:lnTo>
                  <a:lnTo>
                    <a:pt x="280" y="19"/>
                  </a:lnTo>
                  <a:lnTo>
                    <a:pt x="294" y="11"/>
                  </a:lnTo>
                  <a:lnTo>
                    <a:pt x="304" y="5"/>
                  </a:lnTo>
                  <a:lnTo>
                    <a:pt x="310" y="1"/>
                  </a:lnTo>
                  <a:lnTo>
                    <a:pt x="3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7" name="Freeform 990"/>
            <p:cNvSpPr>
              <a:spLocks/>
            </p:cNvSpPr>
            <p:nvPr/>
          </p:nvSpPr>
          <p:spPr bwMode="auto">
            <a:xfrm>
              <a:off x="6280150" y="3932238"/>
              <a:ext cx="39688" cy="50800"/>
            </a:xfrm>
            <a:custGeom>
              <a:avLst/>
              <a:gdLst>
                <a:gd name="T0" fmla="*/ 238 w 452"/>
                <a:gd name="T1" fmla="*/ 0 h 580"/>
                <a:gd name="T2" fmla="*/ 260 w 452"/>
                <a:gd name="T3" fmla="*/ 1 h 580"/>
                <a:gd name="T4" fmla="*/ 290 w 452"/>
                <a:gd name="T5" fmla="*/ 8 h 580"/>
                <a:gd name="T6" fmla="*/ 324 w 452"/>
                <a:gd name="T7" fmla="*/ 19 h 580"/>
                <a:gd name="T8" fmla="*/ 359 w 452"/>
                <a:gd name="T9" fmla="*/ 38 h 580"/>
                <a:gd name="T10" fmla="*/ 391 w 452"/>
                <a:gd name="T11" fmla="*/ 67 h 580"/>
                <a:gd name="T12" fmla="*/ 420 w 452"/>
                <a:gd name="T13" fmla="*/ 107 h 580"/>
                <a:gd name="T14" fmla="*/ 440 w 452"/>
                <a:gd name="T15" fmla="*/ 160 h 580"/>
                <a:gd name="T16" fmla="*/ 450 w 452"/>
                <a:gd name="T17" fmla="*/ 230 h 580"/>
                <a:gd name="T18" fmla="*/ 451 w 452"/>
                <a:gd name="T19" fmla="*/ 237 h 580"/>
                <a:gd name="T20" fmla="*/ 452 w 452"/>
                <a:gd name="T21" fmla="*/ 259 h 580"/>
                <a:gd name="T22" fmla="*/ 452 w 452"/>
                <a:gd name="T23" fmla="*/ 293 h 580"/>
                <a:gd name="T24" fmla="*/ 449 w 452"/>
                <a:gd name="T25" fmla="*/ 333 h 580"/>
                <a:gd name="T26" fmla="*/ 442 w 452"/>
                <a:gd name="T27" fmla="*/ 380 h 580"/>
                <a:gd name="T28" fmla="*/ 430 w 452"/>
                <a:gd name="T29" fmla="*/ 427 h 580"/>
                <a:gd name="T30" fmla="*/ 409 w 452"/>
                <a:gd name="T31" fmla="*/ 473 h 580"/>
                <a:gd name="T32" fmla="*/ 381 w 452"/>
                <a:gd name="T33" fmla="*/ 514 h 580"/>
                <a:gd name="T34" fmla="*/ 342 w 452"/>
                <a:gd name="T35" fmla="*/ 548 h 580"/>
                <a:gd name="T36" fmla="*/ 291 w 452"/>
                <a:gd name="T37" fmla="*/ 570 h 580"/>
                <a:gd name="T38" fmla="*/ 227 w 452"/>
                <a:gd name="T39" fmla="*/ 580 h 580"/>
                <a:gd name="T40" fmla="*/ 190 w 452"/>
                <a:gd name="T41" fmla="*/ 577 h 580"/>
                <a:gd name="T42" fmla="*/ 133 w 452"/>
                <a:gd name="T43" fmla="*/ 561 h 580"/>
                <a:gd name="T44" fmla="*/ 89 w 452"/>
                <a:gd name="T45" fmla="*/ 532 h 580"/>
                <a:gd name="T46" fmla="*/ 55 w 452"/>
                <a:gd name="T47" fmla="*/ 494 h 580"/>
                <a:gd name="T48" fmla="*/ 32 w 452"/>
                <a:gd name="T49" fmla="*/ 451 h 580"/>
                <a:gd name="T50" fmla="*/ 16 w 452"/>
                <a:gd name="T51" fmla="*/ 403 h 580"/>
                <a:gd name="T52" fmla="*/ 5 w 452"/>
                <a:gd name="T53" fmla="*/ 357 h 580"/>
                <a:gd name="T54" fmla="*/ 1 w 452"/>
                <a:gd name="T55" fmla="*/ 312 h 580"/>
                <a:gd name="T56" fmla="*/ 0 w 452"/>
                <a:gd name="T57" fmla="*/ 275 h 580"/>
                <a:gd name="T58" fmla="*/ 0 w 452"/>
                <a:gd name="T59" fmla="*/ 247 h 580"/>
                <a:gd name="T60" fmla="*/ 1 w 452"/>
                <a:gd name="T61" fmla="*/ 232 h 580"/>
                <a:gd name="T62" fmla="*/ 5 w 452"/>
                <a:gd name="T63" fmla="*/ 193 h 580"/>
                <a:gd name="T64" fmla="*/ 21 w 452"/>
                <a:gd name="T65" fmla="*/ 131 h 580"/>
                <a:gd name="T66" fmla="*/ 45 w 452"/>
                <a:gd name="T67" fmla="*/ 85 h 580"/>
                <a:gd name="T68" fmla="*/ 76 w 452"/>
                <a:gd name="T69" fmla="*/ 51 h 580"/>
                <a:gd name="T70" fmla="*/ 111 w 452"/>
                <a:gd name="T71" fmla="*/ 28 h 580"/>
                <a:gd name="T72" fmla="*/ 145 w 452"/>
                <a:gd name="T73" fmla="*/ 13 h 580"/>
                <a:gd name="T74" fmla="*/ 177 w 452"/>
                <a:gd name="T75" fmla="*/ 4 h 580"/>
                <a:gd name="T76" fmla="*/ 203 w 452"/>
                <a:gd name="T77" fmla="*/ 1 h 580"/>
                <a:gd name="T78" fmla="*/ 221 w 452"/>
                <a:gd name="T79" fmla="*/ 0 h 580"/>
                <a:gd name="T80" fmla="*/ 231 w 452"/>
                <a:gd name="T81" fmla="*/ 0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52" h="580">
                  <a:moveTo>
                    <a:pt x="231" y="0"/>
                  </a:moveTo>
                  <a:lnTo>
                    <a:pt x="238" y="0"/>
                  </a:lnTo>
                  <a:lnTo>
                    <a:pt x="249" y="0"/>
                  </a:lnTo>
                  <a:lnTo>
                    <a:pt x="260" y="1"/>
                  </a:lnTo>
                  <a:lnTo>
                    <a:pt x="275" y="4"/>
                  </a:lnTo>
                  <a:lnTo>
                    <a:pt x="290" y="8"/>
                  </a:lnTo>
                  <a:lnTo>
                    <a:pt x="307" y="12"/>
                  </a:lnTo>
                  <a:lnTo>
                    <a:pt x="324" y="19"/>
                  </a:lnTo>
                  <a:lnTo>
                    <a:pt x="342" y="27"/>
                  </a:lnTo>
                  <a:lnTo>
                    <a:pt x="359" y="38"/>
                  </a:lnTo>
                  <a:lnTo>
                    <a:pt x="376" y="51"/>
                  </a:lnTo>
                  <a:lnTo>
                    <a:pt x="391" y="67"/>
                  </a:lnTo>
                  <a:lnTo>
                    <a:pt x="406" y="85"/>
                  </a:lnTo>
                  <a:lnTo>
                    <a:pt x="420" y="107"/>
                  </a:lnTo>
                  <a:lnTo>
                    <a:pt x="431" y="131"/>
                  </a:lnTo>
                  <a:lnTo>
                    <a:pt x="440" y="160"/>
                  </a:lnTo>
                  <a:lnTo>
                    <a:pt x="447" y="193"/>
                  </a:lnTo>
                  <a:lnTo>
                    <a:pt x="450" y="230"/>
                  </a:lnTo>
                  <a:lnTo>
                    <a:pt x="451" y="232"/>
                  </a:lnTo>
                  <a:lnTo>
                    <a:pt x="451" y="237"/>
                  </a:lnTo>
                  <a:lnTo>
                    <a:pt x="452" y="247"/>
                  </a:lnTo>
                  <a:lnTo>
                    <a:pt x="452" y="259"/>
                  </a:lnTo>
                  <a:lnTo>
                    <a:pt x="452" y="275"/>
                  </a:lnTo>
                  <a:lnTo>
                    <a:pt x="452" y="293"/>
                  </a:lnTo>
                  <a:lnTo>
                    <a:pt x="451" y="312"/>
                  </a:lnTo>
                  <a:lnTo>
                    <a:pt x="449" y="333"/>
                  </a:lnTo>
                  <a:lnTo>
                    <a:pt x="447" y="357"/>
                  </a:lnTo>
                  <a:lnTo>
                    <a:pt x="442" y="380"/>
                  </a:lnTo>
                  <a:lnTo>
                    <a:pt x="437" y="403"/>
                  </a:lnTo>
                  <a:lnTo>
                    <a:pt x="430" y="427"/>
                  </a:lnTo>
                  <a:lnTo>
                    <a:pt x="420" y="451"/>
                  </a:lnTo>
                  <a:lnTo>
                    <a:pt x="409" y="473"/>
                  </a:lnTo>
                  <a:lnTo>
                    <a:pt x="397" y="494"/>
                  </a:lnTo>
                  <a:lnTo>
                    <a:pt x="381" y="514"/>
                  </a:lnTo>
                  <a:lnTo>
                    <a:pt x="363" y="532"/>
                  </a:lnTo>
                  <a:lnTo>
                    <a:pt x="342" y="548"/>
                  </a:lnTo>
                  <a:lnTo>
                    <a:pt x="318" y="561"/>
                  </a:lnTo>
                  <a:lnTo>
                    <a:pt x="291" y="570"/>
                  </a:lnTo>
                  <a:lnTo>
                    <a:pt x="261" y="577"/>
                  </a:lnTo>
                  <a:lnTo>
                    <a:pt x="227" y="580"/>
                  </a:lnTo>
                  <a:lnTo>
                    <a:pt x="224" y="580"/>
                  </a:lnTo>
                  <a:lnTo>
                    <a:pt x="190" y="577"/>
                  </a:lnTo>
                  <a:lnTo>
                    <a:pt x="161" y="570"/>
                  </a:lnTo>
                  <a:lnTo>
                    <a:pt x="133" y="561"/>
                  </a:lnTo>
                  <a:lnTo>
                    <a:pt x="110" y="548"/>
                  </a:lnTo>
                  <a:lnTo>
                    <a:pt x="89" y="532"/>
                  </a:lnTo>
                  <a:lnTo>
                    <a:pt x="71" y="514"/>
                  </a:lnTo>
                  <a:lnTo>
                    <a:pt x="55" y="494"/>
                  </a:lnTo>
                  <a:lnTo>
                    <a:pt x="42" y="473"/>
                  </a:lnTo>
                  <a:lnTo>
                    <a:pt x="32" y="451"/>
                  </a:lnTo>
                  <a:lnTo>
                    <a:pt x="22" y="427"/>
                  </a:lnTo>
                  <a:lnTo>
                    <a:pt x="16" y="403"/>
                  </a:lnTo>
                  <a:lnTo>
                    <a:pt x="9" y="380"/>
                  </a:lnTo>
                  <a:lnTo>
                    <a:pt x="5" y="357"/>
                  </a:lnTo>
                  <a:lnTo>
                    <a:pt x="3" y="333"/>
                  </a:lnTo>
                  <a:lnTo>
                    <a:pt x="1" y="312"/>
                  </a:lnTo>
                  <a:lnTo>
                    <a:pt x="0" y="293"/>
                  </a:lnTo>
                  <a:lnTo>
                    <a:pt x="0" y="275"/>
                  </a:lnTo>
                  <a:lnTo>
                    <a:pt x="0" y="259"/>
                  </a:lnTo>
                  <a:lnTo>
                    <a:pt x="0" y="247"/>
                  </a:lnTo>
                  <a:lnTo>
                    <a:pt x="1" y="237"/>
                  </a:lnTo>
                  <a:lnTo>
                    <a:pt x="1" y="232"/>
                  </a:lnTo>
                  <a:lnTo>
                    <a:pt x="2" y="230"/>
                  </a:lnTo>
                  <a:lnTo>
                    <a:pt x="5" y="193"/>
                  </a:lnTo>
                  <a:lnTo>
                    <a:pt x="12" y="160"/>
                  </a:lnTo>
                  <a:lnTo>
                    <a:pt x="21" y="131"/>
                  </a:lnTo>
                  <a:lnTo>
                    <a:pt x="32" y="107"/>
                  </a:lnTo>
                  <a:lnTo>
                    <a:pt x="45" y="85"/>
                  </a:lnTo>
                  <a:lnTo>
                    <a:pt x="60" y="67"/>
                  </a:lnTo>
                  <a:lnTo>
                    <a:pt x="76" y="51"/>
                  </a:lnTo>
                  <a:lnTo>
                    <a:pt x="93" y="38"/>
                  </a:lnTo>
                  <a:lnTo>
                    <a:pt x="111" y="28"/>
                  </a:lnTo>
                  <a:lnTo>
                    <a:pt x="128" y="19"/>
                  </a:lnTo>
                  <a:lnTo>
                    <a:pt x="145" y="13"/>
                  </a:lnTo>
                  <a:lnTo>
                    <a:pt x="162" y="8"/>
                  </a:lnTo>
                  <a:lnTo>
                    <a:pt x="177" y="4"/>
                  </a:lnTo>
                  <a:lnTo>
                    <a:pt x="191" y="2"/>
                  </a:lnTo>
                  <a:lnTo>
                    <a:pt x="203" y="1"/>
                  </a:lnTo>
                  <a:lnTo>
                    <a:pt x="214" y="0"/>
                  </a:lnTo>
                  <a:lnTo>
                    <a:pt x="221" y="0"/>
                  </a:lnTo>
                  <a:lnTo>
                    <a:pt x="226" y="0"/>
                  </a:lnTo>
                  <a:lnTo>
                    <a:pt x="2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74" name="Group 1673"/>
          <p:cNvGrpSpPr/>
          <p:nvPr/>
        </p:nvGrpSpPr>
        <p:grpSpPr>
          <a:xfrm>
            <a:off x="7012306" y="4890136"/>
            <a:ext cx="288926" cy="284162"/>
            <a:chOff x="7029450" y="3732213"/>
            <a:chExt cx="288926" cy="28416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141" name="Freeform 995"/>
            <p:cNvSpPr>
              <a:spLocks/>
            </p:cNvSpPr>
            <p:nvPr/>
          </p:nvSpPr>
          <p:spPr bwMode="auto">
            <a:xfrm>
              <a:off x="7258050" y="3825875"/>
              <a:ext cx="20638" cy="26987"/>
            </a:xfrm>
            <a:custGeom>
              <a:avLst/>
              <a:gdLst>
                <a:gd name="T0" fmla="*/ 27 w 247"/>
                <a:gd name="T1" fmla="*/ 0 h 316"/>
                <a:gd name="T2" fmla="*/ 219 w 247"/>
                <a:gd name="T3" fmla="*/ 0 h 316"/>
                <a:gd name="T4" fmla="*/ 229 w 247"/>
                <a:gd name="T5" fmla="*/ 2 h 316"/>
                <a:gd name="T6" fmla="*/ 239 w 247"/>
                <a:gd name="T7" fmla="*/ 8 h 316"/>
                <a:gd name="T8" fmla="*/ 245 w 247"/>
                <a:gd name="T9" fmla="*/ 16 h 316"/>
                <a:gd name="T10" fmla="*/ 247 w 247"/>
                <a:gd name="T11" fmla="*/ 28 h 316"/>
                <a:gd name="T12" fmla="*/ 247 w 247"/>
                <a:gd name="T13" fmla="*/ 289 h 316"/>
                <a:gd name="T14" fmla="*/ 245 w 247"/>
                <a:gd name="T15" fmla="*/ 299 h 316"/>
                <a:gd name="T16" fmla="*/ 239 w 247"/>
                <a:gd name="T17" fmla="*/ 309 h 316"/>
                <a:gd name="T18" fmla="*/ 229 w 247"/>
                <a:gd name="T19" fmla="*/ 314 h 316"/>
                <a:gd name="T20" fmla="*/ 219 w 247"/>
                <a:gd name="T21" fmla="*/ 316 h 316"/>
                <a:gd name="T22" fmla="*/ 27 w 247"/>
                <a:gd name="T23" fmla="*/ 316 h 316"/>
                <a:gd name="T24" fmla="*/ 17 w 247"/>
                <a:gd name="T25" fmla="*/ 314 h 316"/>
                <a:gd name="T26" fmla="*/ 7 w 247"/>
                <a:gd name="T27" fmla="*/ 309 h 316"/>
                <a:gd name="T28" fmla="*/ 2 w 247"/>
                <a:gd name="T29" fmla="*/ 299 h 316"/>
                <a:gd name="T30" fmla="*/ 0 w 247"/>
                <a:gd name="T31" fmla="*/ 289 h 316"/>
                <a:gd name="T32" fmla="*/ 0 w 247"/>
                <a:gd name="T33" fmla="*/ 28 h 316"/>
                <a:gd name="T34" fmla="*/ 2 w 247"/>
                <a:gd name="T35" fmla="*/ 16 h 316"/>
                <a:gd name="T36" fmla="*/ 7 w 247"/>
                <a:gd name="T37" fmla="*/ 8 h 316"/>
                <a:gd name="T38" fmla="*/ 17 w 247"/>
                <a:gd name="T39" fmla="*/ 2 h 316"/>
                <a:gd name="T40" fmla="*/ 27 w 247"/>
                <a:gd name="T41" fmla="*/ 0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7" h="316">
                  <a:moveTo>
                    <a:pt x="27" y="0"/>
                  </a:moveTo>
                  <a:lnTo>
                    <a:pt x="219" y="0"/>
                  </a:lnTo>
                  <a:lnTo>
                    <a:pt x="229" y="2"/>
                  </a:lnTo>
                  <a:lnTo>
                    <a:pt x="239" y="8"/>
                  </a:lnTo>
                  <a:lnTo>
                    <a:pt x="245" y="16"/>
                  </a:lnTo>
                  <a:lnTo>
                    <a:pt x="247" y="28"/>
                  </a:lnTo>
                  <a:lnTo>
                    <a:pt x="247" y="289"/>
                  </a:lnTo>
                  <a:lnTo>
                    <a:pt x="245" y="299"/>
                  </a:lnTo>
                  <a:lnTo>
                    <a:pt x="239" y="309"/>
                  </a:lnTo>
                  <a:lnTo>
                    <a:pt x="229" y="314"/>
                  </a:lnTo>
                  <a:lnTo>
                    <a:pt x="219" y="316"/>
                  </a:lnTo>
                  <a:lnTo>
                    <a:pt x="27" y="316"/>
                  </a:lnTo>
                  <a:lnTo>
                    <a:pt x="17" y="314"/>
                  </a:lnTo>
                  <a:lnTo>
                    <a:pt x="7" y="309"/>
                  </a:lnTo>
                  <a:lnTo>
                    <a:pt x="2" y="299"/>
                  </a:lnTo>
                  <a:lnTo>
                    <a:pt x="0" y="289"/>
                  </a:lnTo>
                  <a:lnTo>
                    <a:pt x="0" y="28"/>
                  </a:lnTo>
                  <a:lnTo>
                    <a:pt x="2" y="16"/>
                  </a:lnTo>
                  <a:lnTo>
                    <a:pt x="7" y="8"/>
                  </a:lnTo>
                  <a:lnTo>
                    <a:pt x="17" y="2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2" name="Freeform 996"/>
            <p:cNvSpPr>
              <a:spLocks/>
            </p:cNvSpPr>
            <p:nvPr/>
          </p:nvSpPr>
          <p:spPr bwMode="auto">
            <a:xfrm>
              <a:off x="7226300" y="3810000"/>
              <a:ext cx="20638" cy="42862"/>
            </a:xfrm>
            <a:custGeom>
              <a:avLst/>
              <a:gdLst>
                <a:gd name="T0" fmla="*/ 28 w 248"/>
                <a:gd name="T1" fmla="*/ 0 h 515"/>
                <a:gd name="T2" fmla="*/ 219 w 248"/>
                <a:gd name="T3" fmla="*/ 0 h 515"/>
                <a:gd name="T4" fmla="*/ 230 w 248"/>
                <a:gd name="T5" fmla="*/ 2 h 515"/>
                <a:gd name="T6" fmla="*/ 239 w 248"/>
                <a:gd name="T7" fmla="*/ 8 h 515"/>
                <a:gd name="T8" fmla="*/ 246 w 248"/>
                <a:gd name="T9" fmla="*/ 18 h 515"/>
                <a:gd name="T10" fmla="*/ 248 w 248"/>
                <a:gd name="T11" fmla="*/ 28 h 515"/>
                <a:gd name="T12" fmla="*/ 248 w 248"/>
                <a:gd name="T13" fmla="*/ 488 h 515"/>
                <a:gd name="T14" fmla="*/ 246 w 248"/>
                <a:gd name="T15" fmla="*/ 498 h 515"/>
                <a:gd name="T16" fmla="*/ 239 w 248"/>
                <a:gd name="T17" fmla="*/ 508 h 515"/>
                <a:gd name="T18" fmla="*/ 230 w 248"/>
                <a:gd name="T19" fmla="*/ 513 h 515"/>
                <a:gd name="T20" fmla="*/ 219 w 248"/>
                <a:gd name="T21" fmla="*/ 515 h 515"/>
                <a:gd name="T22" fmla="*/ 28 w 248"/>
                <a:gd name="T23" fmla="*/ 515 h 515"/>
                <a:gd name="T24" fmla="*/ 17 w 248"/>
                <a:gd name="T25" fmla="*/ 513 h 515"/>
                <a:gd name="T26" fmla="*/ 8 w 248"/>
                <a:gd name="T27" fmla="*/ 508 h 515"/>
                <a:gd name="T28" fmla="*/ 2 w 248"/>
                <a:gd name="T29" fmla="*/ 498 h 515"/>
                <a:gd name="T30" fmla="*/ 0 w 248"/>
                <a:gd name="T31" fmla="*/ 488 h 515"/>
                <a:gd name="T32" fmla="*/ 0 w 248"/>
                <a:gd name="T33" fmla="*/ 28 h 515"/>
                <a:gd name="T34" fmla="*/ 2 w 248"/>
                <a:gd name="T35" fmla="*/ 18 h 515"/>
                <a:gd name="T36" fmla="*/ 8 w 248"/>
                <a:gd name="T37" fmla="*/ 8 h 515"/>
                <a:gd name="T38" fmla="*/ 17 w 248"/>
                <a:gd name="T39" fmla="*/ 2 h 515"/>
                <a:gd name="T40" fmla="*/ 28 w 248"/>
                <a:gd name="T41" fmla="*/ 0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8" h="515">
                  <a:moveTo>
                    <a:pt x="28" y="0"/>
                  </a:moveTo>
                  <a:lnTo>
                    <a:pt x="219" y="0"/>
                  </a:lnTo>
                  <a:lnTo>
                    <a:pt x="230" y="2"/>
                  </a:lnTo>
                  <a:lnTo>
                    <a:pt x="239" y="8"/>
                  </a:lnTo>
                  <a:lnTo>
                    <a:pt x="246" y="18"/>
                  </a:lnTo>
                  <a:lnTo>
                    <a:pt x="248" y="28"/>
                  </a:lnTo>
                  <a:lnTo>
                    <a:pt x="248" y="488"/>
                  </a:lnTo>
                  <a:lnTo>
                    <a:pt x="246" y="498"/>
                  </a:lnTo>
                  <a:lnTo>
                    <a:pt x="239" y="508"/>
                  </a:lnTo>
                  <a:lnTo>
                    <a:pt x="230" y="513"/>
                  </a:lnTo>
                  <a:lnTo>
                    <a:pt x="219" y="515"/>
                  </a:lnTo>
                  <a:lnTo>
                    <a:pt x="28" y="515"/>
                  </a:lnTo>
                  <a:lnTo>
                    <a:pt x="17" y="513"/>
                  </a:lnTo>
                  <a:lnTo>
                    <a:pt x="8" y="508"/>
                  </a:lnTo>
                  <a:lnTo>
                    <a:pt x="2" y="498"/>
                  </a:lnTo>
                  <a:lnTo>
                    <a:pt x="0" y="488"/>
                  </a:lnTo>
                  <a:lnTo>
                    <a:pt x="0" y="28"/>
                  </a:lnTo>
                  <a:lnTo>
                    <a:pt x="2" y="18"/>
                  </a:lnTo>
                  <a:lnTo>
                    <a:pt x="8" y="8"/>
                  </a:lnTo>
                  <a:lnTo>
                    <a:pt x="17" y="2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3" name="Freeform 997"/>
            <p:cNvSpPr>
              <a:spLocks/>
            </p:cNvSpPr>
            <p:nvPr/>
          </p:nvSpPr>
          <p:spPr bwMode="auto">
            <a:xfrm>
              <a:off x="7192963" y="3792538"/>
              <a:ext cx="20638" cy="60325"/>
            </a:xfrm>
            <a:custGeom>
              <a:avLst/>
              <a:gdLst>
                <a:gd name="T0" fmla="*/ 28 w 248"/>
                <a:gd name="T1" fmla="*/ 0 h 712"/>
                <a:gd name="T2" fmla="*/ 220 w 248"/>
                <a:gd name="T3" fmla="*/ 0 h 712"/>
                <a:gd name="T4" fmla="*/ 230 w 248"/>
                <a:gd name="T5" fmla="*/ 2 h 712"/>
                <a:gd name="T6" fmla="*/ 240 w 248"/>
                <a:gd name="T7" fmla="*/ 9 h 712"/>
                <a:gd name="T8" fmla="*/ 245 w 248"/>
                <a:gd name="T9" fmla="*/ 17 h 712"/>
                <a:gd name="T10" fmla="*/ 248 w 248"/>
                <a:gd name="T11" fmla="*/ 29 h 712"/>
                <a:gd name="T12" fmla="*/ 248 w 248"/>
                <a:gd name="T13" fmla="*/ 685 h 712"/>
                <a:gd name="T14" fmla="*/ 245 w 248"/>
                <a:gd name="T15" fmla="*/ 695 h 712"/>
                <a:gd name="T16" fmla="*/ 240 w 248"/>
                <a:gd name="T17" fmla="*/ 705 h 712"/>
                <a:gd name="T18" fmla="*/ 230 w 248"/>
                <a:gd name="T19" fmla="*/ 710 h 712"/>
                <a:gd name="T20" fmla="*/ 220 w 248"/>
                <a:gd name="T21" fmla="*/ 712 h 712"/>
                <a:gd name="T22" fmla="*/ 28 w 248"/>
                <a:gd name="T23" fmla="*/ 712 h 712"/>
                <a:gd name="T24" fmla="*/ 18 w 248"/>
                <a:gd name="T25" fmla="*/ 710 h 712"/>
                <a:gd name="T26" fmla="*/ 8 w 248"/>
                <a:gd name="T27" fmla="*/ 705 h 712"/>
                <a:gd name="T28" fmla="*/ 3 w 248"/>
                <a:gd name="T29" fmla="*/ 695 h 712"/>
                <a:gd name="T30" fmla="*/ 0 w 248"/>
                <a:gd name="T31" fmla="*/ 685 h 712"/>
                <a:gd name="T32" fmla="*/ 0 w 248"/>
                <a:gd name="T33" fmla="*/ 29 h 712"/>
                <a:gd name="T34" fmla="*/ 3 w 248"/>
                <a:gd name="T35" fmla="*/ 17 h 712"/>
                <a:gd name="T36" fmla="*/ 8 w 248"/>
                <a:gd name="T37" fmla="*/ 9 h 712"/>
                <a:gd name="T38" fmla="*/ 18 w 248"/>
                <a:gd name="T39" fmla="*/ 2 h 712"/>
                <a:gd name="T40" fmla="*/ 28 w 248"/>
                <a:gd name="T41" fmla="*/ 0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8" h="712">
                  <a:moveTo>
                    <a:pt x="28" y="0"/>
                  </a:moveTo>
                  <a:lnTo>
                    <a:pt x="220" y="0"/>
                  </a:lnTo>
                  <a:lnTo>
                    <a:pt x="230" y="2"/>
                  </a:lnTo>
                  <a:lnTo>
                    <a:pt x="240" y="9"/>
                  </a:lnTo>
                  <a:lnTo>
                    <a:pt x="245" y="17"/>
                  </a:lnTo>
                  <a:lnTo>
                    <a:pt x="248" y="29"/>
                  </a:lnTo>
                  <a:lnTo>
                    <a:pt x="248" y="685"/>
                  </a:lnTo>
                  <a:lnTo>
                    <a:pt x="245" y="695"/>
                  </a:lnTo>
                  <a:lnTo>
                    <a:pt x="240" y="705"/>
                  </a:lnTo>
                  <a:lnTo>
                    <a:pt x="230" y="710"/>
                  </a:lnTo>
                  <a:lnTo>
                    <a:pt x="220" y="712"/>
                  </a:lnTo>
                  <a:lnTo>
                    <a:pt x="28" y="712"/>
                  </a:lnTo>
                  <a:lnTo>
                    <a:pt x="18" y="710"/>
                  </a:lnTo>
                  <a:lnTo>
                    <a:pt x="8" y="705"/>
                  </a:lnTo>
                  <a:lnTo>
                    <a:pt x="3" y="695"/>
                  </a:lnTo>
                  <a:lnTo>
                    <a:pt x="0" y="685"/>
                  </a:lnTo>
                  <a:lnTo>
                    <a:pt x="0" y="29"/>
                  </a:lnTo>
                  <a:lnTo>
                    <a:pt x="3" y="17"/>
                  </a:lnTo>
                  <a:lnTo>
                    <a:pt x="8" y="9"/>
                  </a:lnTo>
                  <a:lnTo>
                    <a:pt x="18" y="2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4" name="Freeform 998"/>
            <p:cNvSpPr>
              <a:spLocks/>
            </p:cNvSpPr>
            <p:nvPr/>
          </p:nvSpPr>
          <p:spPr bwMode="auto">
            <a:xfrm>
              <a:off x="7161213" y="3775075"/>
              <a:ext cx="20638" cy="34925"/>
            </a:xfrm>
            <a:custGeom>
              <a:avLst/>
              <a:gdLst>
                <a:gd name="T0" fmla="*/ 28 w 249"/>
                <a:gd name="T1" fmla="*/ 0 h 419"/>
                <a:gd name="T2" fmla="*/ 220 w 249"/>
                <a:gd name="T3" fmla="*/ 0 h 419"/>
                <a:gd name="T4" fmla="*/ 231 w 249"/>
                <a:gd name="T5" fmla="*/ 3 h 419"/>
                <a:gd name="T6" fmla="*/ 240 w 249"/>
                <a:gd name="T7" fmla="*/ 8 h 419"/>
                <a:gd name="T8" fmla="*/ 245 w 249"/>
                <a:gd name="T9" fmla="*/ 18 h 419"/>
                <a:gd name="T10" fmla="*/ 249 w 249"/>
                <a:gd name="T11" fmla="*/ 28 h 419"/>
                <a:gd name="T12" fmla="*/ 249 w 249"/>
                <a:gd name="T13" fmla="*/ 419 h 419"/>
                <a:gd name="T14" fmla="*/ 215 w 249"/>
                <a:gd name="T15" fmla="*/ 404 h 419"/>
                <a:gd name="T16" fmla="*/ 180 w 249"/>
                <a:gd name="T17" fmla="*/ 394 h 419"/>
                <a:gd name="T18" fmla="*/ 144 w 249"/>
                <a:gd name="T19" fmla="*/ 389 h 419"/>
                <a:gd name="T20" fmla="*/ 108 w 249"/>
                <a:gd name="T21" fmla="*/ 389 h 419"/>
                <a:gd name="T22" fmla="*/ 71 w 249"/>
                <a:gd name="T23" fmla="*/ 394 h 419"/>
                <a:gd name="T24" fmla="*/ 36 w 249"/>
                <a:gd name="T25" fmla="*/ 403 h 419"/>
                <a:gd name="T26" fmla="*/ 0 w 249"/>
                <a:gd name="T27" fmla="*/ 418 h 419"/>
                <a:gd name="T28" fmla="*/ 0 w 249"/>
                <a:gd name="T29" fmla="*/ 28 h 419"/>
                <a:gd name="T30" fmla="*/ 2 w 249"/>
                <a:gd name="T31" fmla="*/ 18 h 419"/>
                <a:gd name="T32" fmla="*/ 9 w 249"/>
                <a:gd name="T33" fmla="*/ 8 h 419"/>
                <a:gd name="T34" fmla="*/ 18 w 249"/>
                <a:gd name="T35" fmla="*/ 3 h 419"/>
                <a:gd name="T36" fmla="*/ 28 w 249"/>
                <a:gd name="T37" fmla="*/ 0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9" h="419">
                  <a:moveTo>
                    <a:pt x="28" y="0"/>
                  </a:moveTo>
                  <a:lnTo>
                    <a:pt x="220" y="0"/>
                  </a:lnTo>
                  <a:lnTo>
                    <a:pt x="231" y="3"/>
                  </a:lnTo>
                  <a:lnTo>
                    <a:pt x="240" y="8"/>
                  </a:lnTo>
                  <a:lnTo>
                    <a:pt x="245" y="18"/>
                  </a:lnTo>
                  <a:lnTo>
                    <a:pt x="249" y="28"/>
                  </a:lnTo>
                  <a:lnTo>
                    <a:pt x="249" y="419"/>
                  </a:lnTo>
                  <a:lnTo>
                    <a:pt x="215" y="404"/>
                  </a:lnTo>
                  <a:lnTo>
                    <a:pt x="180" y="394"/>
                  </a:lnTo>
                  <a:lnTo>
                    <a:pt x="144" y="389"/>
                  </a:lnTo>
                  <a:lnTo>
                    <a:pt x="108" y="389"/>
                  </a:lnTo>
                  <a:lnTo>
                    <a:pt x="71" y="394"/>
                  </a:lnTo>
                  <a:lnTo>
                    <a:pt x="36" y="403"/>
                  </a:lnTo>
                  <a:lnTo>
                    <a:pt x="0" y="418"/>
                  </a:lnTo>
                  <a:lnTo>
                    <a:pt x="0" y="28"/>
                  </a:lnTo>
                  <a:lnTo>
                    <a:pt x="2" y="18"/>
                  </a:lnTo>
                  <a:lnTo>
                    <a:pt x="9" y="8"/>
                  </a:lnTo>
                  <a:lnTo>
                    <a:pt x="18" y="3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5" name="Freeform 999"/>
            <p:cNvSpPr>
              <a:spLocks/>
            </p:cNvSpPr>
            <p:nvPr/>
          </p:nvSpPr>
          <p:spPr bwMode="auto">
            <a:xfrm>
              <a:off x="7056438" y="3903663"/>
              <a:ext cx="26988" cy="112712"/>
            </a:xfrm>
            <a:custGeom>
              <a:avLst/>
              <a:gdLst>
                <a:gd name="T0" fmla="*/ 322 w 322"/>
                <a:gd name="T1" fmla="*/ 0 h 1349"/>
                <a:gd name="T2" fmla="*/ 322 w 322"/>
                <a:gd name="T3" fmla="*/ 1188 h 1349"/>
                <a:gd name="T4" fmla="*/ 318 w 322"/>
                <a:gd name="T5" fmla="*/ 1220 h 1349"/>
                <a:gd name="T6" fmla="*/ 309 w 322"/>
                <a:gd name="T7" fmla="*/ 1251 h 1349"/>
                <a:gd name="T8" fmla="*/ 294 w 322"/>
                <a:gd name="T9" fmla="*/ 1278 h 1349"/>
                <a:gd name="T10" fmla="*/ 274 w 322"/>
                <a:gd name="T11" fmla="*/ 1301 h 1349"/>
                <a:gd name="T12" fmla="*/ 251 w 322"/>
                <a:gd name="T13" fmla="*/ 1321 h 1349"/>
                <a:gd name="T14" fmla="*/ 224 w 322"/>
                <a:gd name="T15" fmla="*/ 1336 h 1349"/>
                <a:gd name="T16" fmla="*/ 194 w 322"/>
                <a:gd name="T17" fmla="*/ 1345 h 1349"/>
                <a:gd name="T18" fmla="*/ 161 w 322"/>
                <a:gd name="T19" fmla="*/ 1349 h 1349"/>
                <a:gd name="T20" fmla="*/ 129 w 322"/>
                <a:gd name="T21" fmla="*/ 1345 h 1349"/>
                <a:gd name="T22" fmla="*/ 98 w 322"/>
                <a:gd name="T23" fmla="*/ 1336 h 1349"/>
                <a:gd name="T24" fmla="*/ 71 w 322"/>
                <a:gd name="T25" fmla="*/ 1321 h 1349"/>
                <a:gd name="T26" fmla="*/ 47 w 322"/>
                <a:gd name="T27" fmla="*/ 1301 h 1349"/>
                <a:gd name="T28" fmla="*/ 28 w 322"/>
                <a:gd name="T29" fmla="*/ 1278 h 1349"/>
                <a:gd name="T30" fmla="*/ 12 w 322"/>
                <a:gd name="T31" fmla="*/ 1251 h 1349"/>
                <a:gd name="T32" fmla="*/ 3 w 322"/>
                <a:gd name="T33" fmla="*/ 1220 h 1349"/>
                <a:gd name="T34" fmla="*/ 0 w 322"/>
                <a:gd name="T35" fmla="*/ 1188 h 1349"/>
                <a:gd name="T36" fmla="*/ 0 w 322"/>
                <a:gd name="T37" fmla="*/ 204 h 1349"/>
                <a:gd name="T38" fmla="*/ 28 w 322"/>
                <a:gd name="T39" fmla="*/ 205 h 1349"/>
                <a:gd name="T40" fmla="*/ 62 w 322"/>
                <a:gd name="T41" fmla="*/ 203 h 1349"/>
                <a:gd name="T42" fmla="*/ 94 w 322"/>
                <a:gd name="T43" fmla="*/ 195 h 1349"/>
                <a:gd name="T44" fmla="*/ 126 w 322"/>
                <a:gd name="T45" fmla="*/ 182 h 1349"/>
                <a:gd name="T46" fmla="*/ 154 w 322"/>
                <a:gd name="T47" fmla="*/ 164 h 1349"/>
                <a:gd name="T48" fmla="*/ 180 w 322"/>
                <a:gd name="T49" fmla="*/ 142 h 1349"/>
                <a:gd name="T50" fmla="*/ 322 w 322"/>
                <a:gd name="T51" fmla="*/ 0 h 1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2" h="1349">
                  <a:moveTo>
                    <a:pt x="322" y="0"/>
                  </a:moveTo>
                  <a:lnTo>
                    <a:pt x="322" y="1188"/>
                  </a:lnTo>
                  <a:lnTo>
                    <a:pt x="318" y="1220"/>
                  </a:lnTo>
                  <a:lnTo>
                    <a:pt x="309" y="1251"/>
                  </a:lnTo>
                  <a:lnTo>
                    <a:pt x="294" y="1278"/>
                  </a:lnTo>
                  <a:lnTo>
                    <a:pt x="274" y="1301"/>
                  </a:lnTo>
                  <a:lnTo>
                    <a:pt x="251" y="1321"/>
                  </a:lnTo>
                  <a:lnTo>
                    <a:pt x="224" y="1336"/>
                  </a:lnTo>
                  <a:lnTo>
                    <a:pt x="194" y="1345"/>
                  </a:lnTo>
                  <a:lnTo>
                    <a:pt x="161" y="1349"/>
                  </a:lnTo>
                  <a:lnTo>
                    <a:pt x="129" y="1345"/>
                  </a:lnTo>
                  <a:lnTo>
                    <a:pt x="98" y="1336"/>
                  </a:lnTo>
                  <a:lnTo>
                    <a:pt x="71" y="1321"/>
                  </a:lnTo>
                  <a:lnTo>
                    <a:pt x="47" y="1301"/>
                  </a:lnTo>
                  <a:lnTo>
                    <a:pt x="28" y="1278"/>
                  </a:lnTo>
                  <a:lnTo>
                    <a:pt x="12" y="1251"/>
                  </a:lnTo>
                  <a:lnTo>
                    <a:pt x="3" y="1220"/>
                  </a:lnTo>
                  <a:lnTo>
                    <a:pt x="0" y="1188"/>
                  </a:lnTo>
                  <a:lnTo>
                    <a:pt x="0" y="204"/>
                  </a:lnTo>
                  <a:lnTo>
                    <a:pt x="28" y="205"/>
                  </a:lnTo>
                  <a:lnTo>
                    <a:pt x="62" y="203"/>
                  </a:lnTo>
                  <a:lnTo>
                    <a:pt x="94" y="195"/>
                  </a:lnTo>
                  <a:lnTo>
                    <a:pt x="126" y="182"/>
                  </a:lnTo>
                  <a:lnTo>
                    <a:pt x="154" y="164"/>
                  </a:lnTo>
                  <a:lnTo>
                    <a:pt x="180" y="142"/>
                  </a:lnTo>
                  <a:lnTo>
                    <a:pt x="3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6" name="Freeform 1000"/>
            <p:cNvSpPr>
              <a:spLocks/>
            </p:cNvSpPr>
            <p:nvPr/>
          </p:nvSpPr>
          <p:spPr bwMode="auto">
            <a:xfrm>
              <a:off x="7029450" y="3786188"/>
              <a:ext cx="50800" cy="120650"/>
            </a:xfrm>
            <a:custGeom>
              <a:avLst/>
              <a:gdLst>
                <a:gd name="T0" fmla="*/ 457 w 601"/>
                <a:gd name="T1" fmla="*/ 0 h 1440"/>
                <a:gd name="T2" fmla="*/ 601 w 601"/>
                <a:gd name="T3" fmla="*/ 377 h 1440"/>
                <a:gd name="T4" fmla="*/ 544 w 601"/>
                <a:gd name="T5" fmla="*/ 348 h 1440"/>
                <a:gd name="T6" fmla="*/ 481 w 601"/>
                <a:gd name="T7" fmla="*/ 337 h 1440"/>
                <a:gd name="T8" fmla="*/ 417 w 601"/>
                <a:gd name="T9" fmla="*/ 345 h 1440"/>
                <a:gd name="T10" fmla="*/ 359 w 601"/>
                <a:gd name="T11" fmla="*/ 372 h 1440"/>
                <a:gd name="T12" fmla="*/ 326 w 601"/>
                <a:gd name="T13" fmla="*/ 330 h 1440"/>
                <a:gd name="T14" fmla="*/ 324 w 601"/>
                <a:gd name="T15" fmla="*/ 294 h 1440"/>
                <a:gd name="T16" fmla="*/ 309 w 601"/>
                <a:gd name="T17" fmla="*/ 281 h 1440"/>
                <a:gd name="T18" fmla="*/ 288 w 601"/>
                <a:gd name="T19" fmla="*/ 283 h 1440"/>
                <a:gd name="T20" fmla="*/ 281 w 601"/>
                <a:gd name="T21" fmla="*/ 292 h 1440"/>
                <a:gd name="T22" fmla="*/ 279 w 601"/>
                <a:gd name="T23" fmla="*/ 295 h 1440"/>
                <a:gd name="T24" fmla="*/ 277 w 601"/>
                <a:gd name="T25" fmla="*/ 297 h 1440"/>
                <a:gd name="T26" fmla="*/ 276 w 601"/>
                <a:gd name="T27" fmla="*/ 302 h 1440"/>
                <a:gd name="T28" fmla="*/ 275 w 601"/>
                <a:gd name="T29" fmla="*/ 312 h 1440"/>
                <a:gd name="T30" fmla="*/ 273 w 601"/>
                <a:gd name="T31" fmla="*/ 329 h 1440"/>
                <a:gd name="T32" fmla="*/ 272 w 601"/>
                <a:gd name="T33" fmla="*/ 355 h 1440"/>
                <a:gd name="T34" fmla="*/ 272 w 601"/>
                <a:gd name="T35" fmla="*/ 393 h 1440"/>
                <a:gd name="T36" fmla="*/ 272 w 601"/>
                <a:gd name="T37" fmla="*/ 445 h 1440"/>
                <a:gd name="T38" fmla="*/ 271 w 601"/>
                <a:gd name="T39" fmla="*/ 515 h 1440"/>
                <a:gd name="T40" fmla="*/ 271 w 601"/>
                <a:gd name="T41" fmla="*/ 604 h 1440"/>
                <a:gd name="T42" fmla="*/ 270 w 601"/>
                <a:gd name="T43" fmla="*/ 714 h 1440"/>
                <a:gd name="T44" fmla="*/ 270 w 601"/>
                <a:gd name="T45" fmla="*/ 848 h 1440"/>
                <a:gd name="T46" fmla="*/ 269 w 601"/>
                <a:gd name="T47" fmla="*/ 1010 h 1440"/>
                <a:gd name="T48" fmla="*/ 268 w 601"/>
                <a:gd name="T49" fmla="*/ 1199 h 1440"/>
                <a:gd name="T50" fmla="*/ 265 w 601"/>
                <a:gd name="T51" fmla="*/ 1332 h 1440"/>
                <a:gd name="T52" fmla="*/ 245 w 601"/>
                <a:gd name="T53" fmla="*/ 1381 h 1440"/>
                <a:gd name="T54" fmla="*/ 209 w 601"/>
                <a:gd name="T55" fmla="*/ 1416 h 1440"/>
                <a:gd name="T56" fmla="*/ 161 w 601"/>
                <a:gd name="T57" fmla="*/ 1436 h 1440"/>
                <a:gd name="T58" fmla="*/ 133 w 601"/>
                <a:gd name="T59" fmla="*/ 1440 h 1440"/>
                <a:gd name="T60" fmla="*/ 82 w 601"/>
                <a:gd name="T61" fmla="*/ 1428 h 1440"/>
                <a:gd name="T62" fmla="*/ 39 w 601"/>
                <a:gd name="T63" fmla="*/ 1400 h 1440"/>
                <a:gd name="T64" fmla="*/ 10 w 601"/>
                <a:gd name="T65" fmla="*/ 1356 h 1440"/>
                <a:gd name="T66" fmla="*/ 0 w 601"/>
                <a:gd name="T67" fmla="*/ 1304 h 1440"/>
                <a:gd name="T68" fmla="*/ 1 w 601"/>
                <a:gd name="T69" fmla="*/ 1099 h 1440"/>
                <a:gd name="T70" fmla="*/ 2 w 601"/>
                <a:gd name="T71" fmla="*/ 923 h 1440"/>
                <a:gd name="T72" fmla="*/ 2 w 601"/>
                <a:gd name="T73" fmla="*/ 776 h 1440"/>
                <a:gd name="T74" fmla="*/ 3 w 601"/>
                <a:gd name="T75" fmla="*/ 654 h 1440"/>
                <a:gd name="T76" fmla="*/ 3 w 601"/>
                <a:gd name="T77" fmla="*/ 556 h 1440"/>
                <a:gd name="T78" fmla="*/ 4 w 601"/>
                <a:gd name="T79" fmla="*/ 477 h 1440"/>
                <a:gd name="T80" fmla="*/ 4 w 601"/>
                <a:gd name="T81" fmla="*/ 416 h 1440"/>
                <a:gd name="T82" fmla="*/ 4 w 601"/>
                <a:gd name="T83" fmla="*/ 371 h 1440"/>
                <a:gd name="T84" fmla="*/ 5 w 601"/>
                <a:gd name="T85" fmla="*/ 338 h 1440"/>
                <a:gd name="T86" fmla="*/ 5 w 601"/>
                <a:gd name="T87" fmla="*/ 317 h 1440"/>
                <a:gd name="T88" fmla="*/ 5 w 601"/>
                <a:gd name="T89" fmla="*/ 303 h 1440"/>
                <a:gd name="T90" fmla="*/ 5 w 601"/>
                <a:gd name="T91" fmla="*/ 296 h 1440"/>
                <a:gd name="T92" fmla="*/ 6 w 601"/>
                <a:gd name="T93" fmla="*/ 292 h 1440"/>
                <a:gd name="T94" fmla="*/ 6 w 601"/>
                <a:gd name="T95" fmla="*/ 289 h 1440"/>
                <a:gd name="T96" fmla="*/ 14 w 601"/>
                <a:gd name="T97" fmla="*/ 243 h 1440"/>
                <a:gd name="T98" fmla="*/ 44 w 601"/>
                <a:gd name="T99" fmla="*/ 165 h 1440"/>
                <a:gd name="T100" fmla="*/ 94 w 601"/>
                <a:gd name="T101" fmla="*/ 97 h 1440"/>
                <a:gd name="T102" fmla="*/ 159 w 601"/>
                <a:gd name="T103" fmla="*/ 46 h 1440"/>
                <a:gd name="T104" fmla="*/ 236 w 601"/>
                <a:gd name="T105" fmla="*/ 12 h 1440"/>
                <a:gd name="T106" fmla="*/ 322 w 601"/>
                <a:gd name="T107" fmla="*/ 0 h 1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01" h="1440">
                  <a:moveTo>
                    <a:pt x="322" y="0"/>
                  </a:moveTo>
                  <a:lnTo>
                    <a:pt x="457" y="0"/>
                  </a:lnTo>
                  <a:lnTo>
                    <a:pt x="560" y="269"/>
                  </a:lnTo>
                  <a:lnTo>
                    <a:pt x="601" y="377"/>
                  </a:lnTo>
                  <a:lnTo>
                    <a:pt x="573" y="360"/>
                  </a:lnTo>
                  <a:lnTo>
                    <a:pt x="544" y="348"/>
                  </a:lnTo>
                  <a:lnTo>
                    <a:pt x="512" y="340"/>
                  </a:lnTo>
                  <a:lnTo>
                    <a:pt x="481" y="337"/>
                  </a:lnTo>
                  <a:lnTo>
                    <a:pt x="448" y="339"/>
                  </a:lnTo>
                  <a:lnTo>
                    <a:pt x="417" y="345"/>
                  </a:lnTo>
                  <a:lnTo>
                    <a:pt x="388" y="356"/>
                  </a:lnTo>
                  <a:lnTo>
                    <a:pt x="359" y="372"/>
                  </a:lnTo>
                  <a:lnTo>
                    <a:pt x="344" y="351"/>
                  </a:lnTo>
                  <a:lnTo>
                    <a:pt x="326" y="330"/>
                  </a:lnTo>
                  <a:lnTo>
                    <a:pt x="326" y="304"/>
                  </a:lnTo>
                  <a:lnTo>
                    <a:pt x="324" y="294"/>
                  </a:lnTo>
                  <a:lnTo>
                    <a:pt x="318" y="287"/>
                  </a:lnTo>
                  <a:lnTo>
                    <a:pt x="309" y="281"/>
                  </a:lnTo>
                  <a:lnTo>
                    <a:pt x="299" y="280"/>
                  </a:lnTo>
                  <a:lnTo>
                    <a:pt x="288" y="283"/>
                  </a:lnTo>
                  <a:lnTo>
                    <a:pt x="281" y="291"/>
                  </a:lnTo>
                  <a:lnTo>
                    <a:pt x="281" y="292"/>
                  </a:lnTo>
                  <a:lnTo>
                    <a:pt x="280" y="294"/>
                  </a:lnTo>
                  <a:lnTo>
                    <a:pt x="279" y="295"/>
                  </a:lnTo>
                  <a:lnTo>
                    <a:pt x="278" y="296"/>
                  </a:lnTo>
                  <a:lnTo>
                    <a:pt x="277" y="297"/>
                  </a:lnTo>
                  <a:lnTo>
                    <a:pt x="276" y="299"/>
                  </a:lnTo>
                  <a:lnTo>
                    <a:pt x="276" y="302"/>
                  </a:lnTo>
                  <a:lnTo>
                    <a:pt x="275" y="307"/>
                  </a:lnTo>
                  <a:lnTo>
                    <a:pt x="275" y="312"/>
                  </a:lnTo>
                  <a:lnTo>
                    <a:pt x="273" y="319"/>
                  </a:lnTo>
                  <a:lnTo>
                    <a:pt x="273" y="329"/>
                  </a:lnTo>
                  <a:lnTo>
                    <a:pt x="273" y="340"/>
                  </a:lnTo>
                  <a:lnTo>
                    <a:pt x="272" y="355"/>
                  </a:lnTo>
                  <a:lnTo>
                    <a:pt x="272" y="372"/>
                  </a:lnTo>
                  <a:lnTo>
                    <a:pt x="272" y="393"/>
                  </a:lnTo>
                  <a:lnTo>
                    <a:pt x="272" y="417"/>
                  </a:lnTo>
                  <a:lnTo>
                    <a:pt x="272" y="445"/>
                  </a:lnTo>
                  <a:lnTo>
                    <a:pt x="271" y="478"/>
                  </a:lnTo>
                  <a:lnTo>
                    <a:pt x="271" y="515"/>
                  </a:lnTo>
                  <a:lnTo>
                    <a:pt x="271" y="557"/>
                  </a:lnTo>
                  <a:lnTo>
                    <a:pt x="271" y="604"/>
                  </a:lnTo>
                  <a:lnTo>
                    <a:pt x="271" y="655"/>
                  </a:lnTo>
                  <a:lnTo>
                    <a:pt x="270" y="714"/>
                  </a:lnTo>
                  <a:lnTo>
                    <a:pt x="270" y="778"/>
                  </a:lnTo>
                  <a:lnTo>
                    <a:pt x="270" y="848"/>
                  </a:lnTo>
                  <a:lnTo>
                    <a:pt x="269" y="926"/>
                  </a:lnTo>
                  <a:lnTo>
                    <a:pt x="269" y="1010"/>
                  </a:lnTo>
                  <a:lnTo>
                    <a:pt x="269" y="1100"/>
                  </a:lnTo>
                  <a:lnTo>
                    <a:pt x="268" y="1199"/>
                  </a:lnTo>
                  <a:lnTo>
                    <a:pt x="268" y="1305"/>
                  </a:lnTo>
                  <a:lnTo>
                    <a:pt x="265" y="1332"/>
                  </a:lnTo>
                  <a:lnTo>
                    <a:pt x="258" y="1358"/>
                  </a:lnTo>
                  <a:lnTo>
                    <a:pt x="245" y="1381"/>
                  </a:lnTo>
                  <a:lnTo>
                    <a:pt x="228" y="1400"/>
                  </a:lnTo>
                  <a:lnTo>
                    <a:pt x="209" y="1416"/>
                  </a:lnTo>
                  <a:lnTo>
                    <a:pt x="187" y="1429"/>
                  </a:lnTo>
                  <a:lnTo>
                    <a:pt x="161" y="1436"/>
                  </a:lnTo>
                  <a:lnTo>
                    <a:pt x="134" y="1440"/>
                  </a:lnTo>
                  <a:lnTo>
                    <a:pt x="133" y="1440"/>
                  </a:lnTo>
                  <a:lnTo>
                    <a:pt x="107" y="1436"/>
                  </a:lnTo>
                  <a:lnTo>
                    <a:pt x="82" y="1428"/>
                  </a:lnTo>
                  <a:lnTo>
                    <a:pt x="59" y="1415"/>
                  </a:lnTo>
                  <a:lnTo>
                    <a:pt x="39" y="1400"/>
                  </a:lnTo>
                  <a:lnTo>
                    <a:pt x="22" y="1380"/>
                  </a:lnTo>
                  <a:lnTo>
                    <a:pt x="10" y="1356"/>
                  </a:lnTo>
                  <a:lnTo>
                    <a:pt x="2" y="1331"/>
                  </a:lnTo>
                  <a:lnTo>
                    <a:pt x="0" y="1304"/>
                  </a:lnTo>
                  <a:lnTo>
                    <a:pt x="1" y="1198"/>
                  </a:lnTo>
                  <a:lnTo>
                    <a:pt x="1" y="1099"/>
                  </a:lnTo>
                  <a:lnTo>
                    <a:pt x="1" y="1008"/>
                  </a:lnTo>
                  <a:lnTo>
                    <a:pt x="2" y="923"/>
                  </a:lnTo>
                  <a:lnTo>
                    <a:pt x="2" y="847"/>
                  </a:lnTo>
                  <a:lnTo>
                    <a:pt x="2" y="776"/>
                  </a:lnTo>
                  <a:lnTo>
                    <a:pt x="3" y="712"/>
                  </a:lnTo>
                  <a:lnTo>
                    <a:pt x="3" y="654"/>
                  </a:lnTo>
                  <a:lnTo>
                    <a:pt x="3" y="602"/>
                  </a:lnTo>
                  <a:lnTo>
                    <a:pt x="3" y="556"/>
                  </a:lnTo>
                  <a:lnTo>
                    <a:pt x="4" y="514"/>
                  </a:lnTo>
                  <a:lnTo>
                    <a:pt x="4" y="477"/>
                  </a:lnTo>
                  <a:lnTo>
                    <a:pt x="4" y="444"/>
                  </a:lnTo>
                  <a:lnTo>
                    <a:pt x="4" y="416"/>
                  </a:lnTo>
                  <a:lnTo>
                    <a:pt x="4" y="391"/>
                  </a:lnTo>
                  <a:lnTo>
                    <a:pt x="4" y="371"/>
                  </a:lnTo>
                  <a:lnTo>
                    <a:pt x="5" y="353"/>
                  </a:lnTo>
                  <a:lnTo>
                    <a:pt x="5" y="338"/>
                  </a:lnTo>
                  <a:lnTo>
                    <a:pt x="5" y="327"/>
                  </a:lnTo>
                  <a:lnTo>
                    <a:pt x="5" y="317"/>
                  </a:lnTo>
                  <a:lnTo>
                    <a:pt x="5" y="309"/>
                  </a:lnTo>
                  <a:lnTo>
                    <a:pt x="5" y="303"/>
                  </a:lnTo>
                  <a:lnTo>
                    <a:pt x="5" y="299"/>
                  </a:lnTo>
                  <a:lnTo>
                    <a:pt x="5" y="296"/>
                  </a:lnTo>
                  <a:lnTo>
                    <a:pt x="6" y="294"/>
                  </a:lnTo>
                  <a:lnTo>
                    <a:pt x="6" y="292"/>
                  </a:lnTo>
                  <a:lnTo>
                    <a:pt x="6" y="290"/>
                  </a:lnTo>
                  <a:lnTo>
                    <a:pt x="6" y="289"/>
                  </a:lnTo>
                  <a:lnTo>
                    <a:pt x="6" y="287"/>
                  </a:lnTo>
                  <a:lnTo>
                    <a:pt x="14" y="243"/>
                  </a:lnTo>
                  <a:lnTo>
                    <a:pt x="26" y="203"/>
                  </a:lnTo>
                  <a:lnTo>
                    <a:pt x="44" y="165"/>
                  </a:lnTo>
                  <a:lnTo>
                    <a:pt x="67" y="129"/>
                  </a:lnTo>
                  <a:lnTo>
                    <a:pt x="94" y="97"/>
                  </a:lnTo>
                  <a:lnTo>
                    <a:pt x="125" y="69"/>
                  </a:lnTo>
                  <a:lnTo>
                    <a:pt x="159" y="46"/>
                  </a:lnTo>
                  <a:lnTo>
                    <a:pt x="196" y="26"/>
                  </a:lnTo>
                  <a:lnTo>
                    <a:pt x="236" y="12"/>
                  </a:lnTo>
                  <a:lnTo>
                    <a:pt x="278" y="3"/>
                  </a:lnTo>
                  <a:lnTo>
                    <a:pt x="3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7" name="Freeform 1001"/>
            <p:cNvSpPr>
              <a:spLocks/>
            </p:cNvSpPr>
            <p:nvPr/>
          </p:nvSpPr>
          <p:spPr bwMode="auto">
            <a:xfrm>
              <a:off x="7089775" y="3867150"/>
              <a:ext cx="26988" cy="149225"/>
            </a:xfrm>
            <a:custGeom>
              <a:avLst/>
              <a:gdLst>
                <a:gd name="T0" fmla="*/ 318 w 321"/>
                <a:gd name="T1" fmla="*/ 0 h 1782"/>
                <a:gd name="T2" fmla="*/ 318 w 321"/>
                <a:gd name="T3" fmla="*/ 10 h 1782"/>
                <a:gd name="T4" fmla="*/ 318 w 321"/>
                <a:gd name="T5" fmla="*/ 19 h 1782"/>
                <a:gd name="T6" fmla="*/ 318 w 321"/>
                <a:gd name="T7" fmla="*/ 31 h 1782"/>
                <a:gd name="T8" fmla="*/ 318 w 321"/>
                <a:gd name="T9" fmla="*/ 42 h 1782"/>
                <a:gd name="T10" fmla="*/ 318 w 321"/>
                <a:gd name="T11" fmla="*/ 55 h 1782"/>
                <a:gd name="T12" fmla="*/ 318 w 321"/>
                <a:gd name="T13" fmla="*/ 71 h 1782"/>
                <a:gd name="T14" fmla="*/ 318 w 321"/>
                <a:gd name="T15" fmla="*/ 87 h 1782"/>
                <a:gd name="T16" fmla="*/ 318 w 321"/>
                <a:gd name="T17" fmla="*/ 106 h 1782"/>
                <a:gd name="T18" fmla="*/ 318 w 321"/>
                <a:gd name="T19" fmla="*/ 128 h 1782"/>
                <a:gd name="T20" fmla="*/ 319 w 321"/>
                <a:gd name="T21" fmla="*/ 153 h 1782"/>
                <a:gd name="T22" fmla="*/ 319 w 321"/>
                <a:gd name="T23" fmla="*/ 180 h 1782"/>
                <a:gd name="T24" fmla="*/ 319 w 321"/>
                <a:gd name="T25" fmla="*/ 210 h 1782"/>
                <a:gd name="T26" fmla="*/ 319 w 321"/>
                <a:gd name="T27" fmla="*/ 245 h 1782"/>
                <a:gd name="T28" fmla="*/ 319 w 321"/>
                <a:gd name="T29" fmla="*/ 283 h 1782"/>
                <a:gd name="T30" fmla="*/ 319 w 321"/>
                <a:gd name="T31" fmla="*/ 325 h 1782"/>
                <a:gd name="T32" fmla="*/ 319 w 321"/>
                <a:gd name="T33" fmla="*/ 371 h 1782"/>
                <a:gd name="T34" fmla="*/ 319 w 321"/>
                <a:gd name="T35" fmla="*/ 422 h 1782"/>
                <a:gd name="T36" fmla="*/ 320 w 321"/>
                <a:gd name="T37" fmla="*/ 477 h 1782"/>
                <a:gd name="T38" fmla="*/ 320 w 321"/>
                <a:gd name="T39" fmla="*/ 538 h 1782"/>
                <a:gd name="T40" fmla="*/ 320 w 321"/>
                <a:gd name="T41" fmla="*/ 604 h 1782"/>
                <a:gd name="T42" fmla="*/ 320 w 321"/>
                <a:gd name="T43" fmla="*/ 677 h 1782"/>
                <a:gd name="T44" fmla="*/ 320 w 321"/>
                <a:gd name="T45" fmla="*/ 755 h 1782"/>
                <a:gd name="T46" fmla="*/ 320 w 321"/>
                <a:gd name="T47" fmla="*/ 839 h 1782"/>
                <a:gd name="T48" fmla="*/ 320 w 321"/>
                <a:gd name="T49" fmla="*/ 929 h 1782"/>
                <a:gd name="T50" fmla="*/ 320 w 321"/>
                <a:gd name="T51" fmla="*/ 1026 h 1782"/>
                <a:gd name="T52" fmla="*/ 320 w 321"/>
                <a:gd name="T53" fmla="*/ 1130 h 1782"/>
                <a:gd name="T54" fmla="*/ 321 w 321"/>
                <a:gd name="T55" fmla="*/ 1241 h 1782"/>
                <a:gd name="T56" fmla="*/ 321 w 321"/>
                <a:gd name="T57" fmla="*/ 1360 h 1782"/>
                <a:gd name="T58" fmla="*/ 321 w 321"/>
                <a:gd name="T59" fmla="*/ 1486 h 1782"/>
                <a:gd name="T60" fmla="*/ 321 w 321"/>
                <a:gd name="T61" fmla="*/ 1621 h 1782"/>
                <a:gd name="T62" fmla="*/ 317 w 321"/>
                <a:gd name="T63" fmla="*/ 1653 h 1782"/>
                <a:gd name="T64" fmla="*/ 309 w 321"/>
                <a:gd name="T65" fmla="*/ 1684 h 1782"/>
                <a:gd name="T66" fmla="*/ 293 w 321"/>
                <a:gd name="T67" fmla="*/ 1711 h 1782"/>
                <a:gd name="T68" fmla="*/ 274 w 321"/>
                <a:gd name="T69" fmla="*/ 1734 h 1782"/>
                <a:gd name="T70" fmla="*/ 250 w 321"/>
                <a:gd name="T71" fmla="*/ 1754 h 1782"/>
                <a:gd name="T72" fmla="*/ 223 w 321"/>
                <a:gd name="T73" fmla="*/ 1769 h 1782"/>
                <a:gd name="T74" fmla="*/ 193 w 321"/>
                <a:gd name="T75" fmla="*/ 1778 h 1782"/>
                <a:gd name="T76" fmla="*/ 160 w 321"/>
                <a:gd name="T77" fmla="*/ 1782 h 1782"/>
                <a:gd name="T78" fmla="*/ 128 w 321"/>
                <a:gd name="T79" fmla="*/ 1778 h 1782"/>
                <a:gd name="T80" fmla="*/ 97 w 321"/>
                <a:gd name="T81" fmla="*/ 1769 h 1782"/>
                <a:gd name="T82" fmla="*/ 70 w 321"/>
                <a:gd name="T83" fmla="*/ 1754 h 1782"/>
                <a:gd name="T84" fmla="*/ 47 w 321"/>
                <a:gd name="T85" fmla="*/ 1734 h 1782"/>
                <a:gd name="T86" fmla="*/ 27 w 321"/>
                <a:gd name="T87" fmla="*/ 1711 h 1782"/>
                <a:gd name="T88" fmla="*/ 12 w 321"/>
                <a:gd name="T89" fmla="*/ 1684 h 1782"/>
                <a:gd name="T90" fmla="*/ 3 w 321"/>
                <a:gd name="T91" fmla="*/ 1653 h 1782"/>
                <a:gd name="T92" fmla="*/ 0 w 321"/>
                <a:gd name="T93" fmla="*/ 1621 h 1782"/>
                <a:gd name="T94" fmla="*/ 0 w 321"/>
                <a:gd name="T95" fmla="*/ 363 h 1782"/>
                <a:gd name="T96" fmla="*/ 262 w 321"/>
                <a:gd name="T97" fmla="*/ 100 h 1782"/>
                <a:gd name="T98" fmla="*/ 281 w 321"/>
                <a:gd name="T99" fmla="*/ 78 h 1782"/>
                <a:gd name="T100" fmla="*/ 296 w 321"/>
                <a:gd name="T101" fmla="*/ 54 h 1782"/>
                <a:gd name="T102" fmla="*/ 309 w 321"/>
                <a:gd name="T103" fmla="*/ 28 h 1782"/>
                <a:gd name="T104" fmla="*/ 318 w 321"/>
                <a:gd name="T105" fmla="*/ 0 h 17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21" h="1782">
                  <a:moveTo>
                    <a:pt x="318" y="0"/>
                  </a:moveTo>
                  <a:lnTo>
                    <a:pt x="318" y="10"/>
                  </a:lnTo>
                  <a:lnTo>
                    <a:pt x="318" y="19"/>
                  </a:lnTo>
                  <a:lnTo>
                    <a:pt x="318" y="31"/>
                  </a:lnTo>
                  <a:lnTo>
                    <a:pt x="318" y="42"/>
                  </a:lnTo>
                  <a:lnTo>
                    <a:pt x="318" y="55"/>
                  </a:lnTo>
                  <a:lnTo>
                    <a:pt x="318" y="71"/>
                  </a:lnTo>
                  <a:lnTo>
                    <a:pt x="318" y="87"/>
                  </a:lnTo>
                  <a:lnTo>
                    <a:pt x="318" y="106"/>
                  </a:lnTo>
                  <a:lnTo>
                    <a:pt x="318" y="128"/>
                  </a:lnTo>
                  <a:lnTo>
                    <a:pt x="319" y="153"/>
                  </a:lnTo>
                  <a:lnTo>
                    <a:pt x="319" y="180"/>
                  </a:lnTo>
                  <a:lnTo>
                    <a:pt x="319" y="210"/>
                  </a:lnTo>
                  <a:lnTo>
                    <a:pt x="319" y="245"/>
                  </a:lnTo>
                  <a:lnTo>
                    <a:pt x="319" y="283"/>
                  </a:lnTo>
                  <a:lnTo>
                    <a:pt x="319" y="325"/>
                  </a:lnTo>
                  <a:lnTo>
                    <a:pt x="319" y="371"/>
                  </a:lnTo>
                  <a:lnTo>
                    <a:pt x="319" y="422"/>
                  </a:lnTo>
                  <a:lnTo>
                    <a:pt x="320" y="477"/>
                  </a:lnTo>
                  <a:lnTo>
                    <a:pt x="320" y="538"/>
                  </a:lnTo>
                  <a:lnTo>
                    <a:pt x="320" y="604"/>
                  </a:lnTo>
                  <a:lnTo>
                    <a:pt x="320" y="677"/>
                  </a:lnTo>
                  <a:lnTo>
                    <a:pt x="320" y="755"/>
                  </a:lnTo>
                  <a:lnTo>
                    <a:pt x="320" y="839"/>
                  </a:lnTo>
                  <a:lnTo>
                    <a:pt x="320" y="929"/>
                  </a:lnTo>
                  <a:lnTo>
                    <a:pt x="320" y="1026"/>
                  </a:lnTo>
                  <a:lnTo>
                    <a:pt x="320" y="1130"/>
                  </a:lnTo>
                  <a:lnTo>
                    <a:pt x="321" y="1241"/>
                  </a:lnTo>
                  <a:lnTo>
                    <a:pt x="321" y="1360"/>
                  </a:lnTo>
                  <a:lnTo>
                    <a:pt x="321" y="1486"/>
                  </a:lnTo>
                  <a:lnTo>
                    <a:pt x="321" y="1621"/>
                  </a:lnTo>
                  <a:lnTo>
                    <a:pt x="317" y="1653"/>
                  </a:lnTo>
                  <a:lnTo>
                    <a:pt x="309" y="1684"/>
                  </a:lnTo>
                  <a:lnTo>
                    <a:pt x="293" y="1711"/>
                  </a:lnTo>
                  <a:lnTo>
                    <a:pt x="274" y="1734"/>
                  </a:lnTo>
                  <a:lnTo>
                    <a:pt x="250" y="1754"/>
                  </a:lnTo>
                  <a:lnTo>
                    <a:pt x="223" y="1769"/>
                  </a:lnTo>
                  <a:lnTo>
                    <a:pt x="193" y="1778"/>
                  </a:lnTo>
                  <a:lnTo>
                    <a:pt x="160" y="1782"/>
                  </a:lnTo>
                  <a:lnTo>
                    <a:pt x="128" y="1778"/>
                  </a:lnTo>
                  <a:lnTo>
                    <a:pt x="97" y="1769"/>
                  </a:lnTo>
                  <a:lnTo>
                    <a:pt x="70" y="1754"/>
                  </a:lnTo>
                  <a:lnTo>
                    <a:pt x="47" y="1734"/>
                  </a:lnTo>
                  <a:lnTo>
                    <a:pt x="27" y="1711"/>
                  </a:lnTo>
                  <a:lnTo>
                    <a:pt x="12" y="1684"/>
                  </a:lnTo>
                  <a:lnTo>
                    <a:pt x="3" y="1653"/>
                  </a:lnTo>
                  <a:lnTo>
                    <a:pt x="0" y="1621"/>
                  </a:lnTo>
                  <a:lnTo>
                    <a:pt x="0" y="363"/>
                  </a:lnTo>
                  <a:lnTo>
                    <a:pt x="262" y="100"/>
                  </a:lnTo>
                  <a:lnTo>
                    <a:pt x="281" y="78"/>
                  </a:lnTo>
                  <a:lnTo>
                    <a:pt x="296" y="54"/>
                  </a:lnTo>
                  <a:lnTo>
                    <a:pt x="309" y="28"/>
                  </a:lnTo>
                  <a:lnTo>
                    <a:pt x="3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8" name="Freeform 1002"/>
            <p:cNvSpPr>
              <a:spLocks/>
            </p:cNvSpPr>
            <p:nvPr/>
          </p:nvSpPr>
          <p:spPr bwMode="auto">
            <a:xfrm>
              <a:off x="7062788" y="3732213"/>
              <a:ext cx="47625" cy="47625"/>
            </a:xfrm>
            <a:custGeom>
              <a:avLst/>
              <a:gdLst>
                <a:gd name="T0" fmla="*/ 278 w 557"/>
                <a:gd name="T1" fmla="*/ 0 h 557"/>
                <a:gd name="T2" fmla="*/ 320 w 557"/>
                <a:gd name="T3" fmla="*/ 2 h 557"/>
                <a:gd name="T4" fmla="*/ 359 w 557"/>
                <a:gd name="T5" fmla="*/ 12 h 557"/>
                <a:gd name="T6" fmla="*/ 396 w 557"/>
                <a:gd name="T7" fmla="*/ 26 h 557"/>
                <a:gd name="T8" fmla="*/ 430 w 557"/>
                <a:gd name="T9" fmla="*/ 44 h 557"/>
                <a:gd name="T10" fmla="*/ 461 w 557"/>
                <a:gd name="T11" fmla="*/ 69 h 557"/>
                <a:gd name="T12" fmla="*/ 489 w 557"/>
                <a:gd name="T13" fmla="*/ 96 h 557"/>
                <a:gd name="T14" fmla="*/ 512 w 557"/>
                <a:gd name="T15" fmla="*/ 126 h 557"/>
                <a:gd name="T16" fmla="*/ 531 w 557"/>
                <a:gd name="T17" fmla="*/ 161 h 557"/>
                <a:gd name="T18" fmla="*/ 544 w 557"/>
                <a:gd name="T19" fmla="*/ 198 h 557"/>
                <a:gd name="T20" fmla="*/ 554 w 557"/>
                <a:gd name="T21" fmla="*/ 237 h 557"/>
                <a:gd name="T22" fmla="*/ 557 w 557"/>
                <a:gd name="T23" fmla="*/ 279 h 557"/>
                <a:gd name="T24" fmla="*/ 554 w 557"/>
                <a:gd name="T25" fmla="*/ 320 h 557"/>
                <a:gd name="T26" fmla="*/ 544 w 557"/>
                <a:gd name="T27" fmla="*/ 359 h 557"/>
                <a:gd name="T28" fmla="*/ 531 w 557"/>
                <a:gd name="T29" fmla="*/ 396 h 557"/>
                <a:gd name="T30" fmla="*/ 512 w 557"/>
                <a:gd name="T31" fmla="*/ 430 h 557"/>
                <a:gd name="T32" fmla="*/ 489 w 557"/>
                <a:gd name="T33" fmla="*/ 462 h 557"/>
                <a:gd name="T34" fmla="*/ 461 w 557"/>
                <a:gd name="T35" fmla="*/ 489 h 557"/>
                <a:gd name="T36" fmla="*/ 430 w 557"/>
                <a:gd name="T37" fmla="*/ 512 h 557"/>
                <a:gd name="T38" fmla="*/ 396 w 557"/>
                <a:gd name="T39" fmla="*/ 531 h 557"/>
                <a:gd name="T40" fmla="*/ 359 w 557"/>
                <a:gd name="T41" fmla="*/ 545 h 557"/>
                <a:gd name="T42" fmla="*/ 320 w 557"/>
                <a:gd name="T43" fmla="*/ 554 h 557"/>
                <a:gd name="T44" fmla="*/ 278 w 557"/>
                <a:gd name="T45" fmla="*/ 557 h 557"/>
                <a:gd name="T46" fmla="*/ 237 w 557"/>
                <a:gd name="T47" fmla="*/ 554 h 557"/>
                <a:gd name="T48" fmla="*/ 199 w 557"/>
                <a:gd name="T49" fmla="*/ 545 h 557"/>
                <a:gd name="T50" fmla="*/ 162 w 557"/>
                <a:gd name="T51" fmla="*/ 531 h 557"/>
                <a:gd name="T52" fmla="*/ 127 w 557"/>
                <a:gd name="T53" fmla="*/ 512 h 557"/>
                <a:gd name="T54" fmla="*/ 97 w 557"/>
                <a:gd name="T55" fmla="*/ 489 h 557"/>
                <a:gd name="T56" fmla="*/ 69 w 557"/>
                <a:gd name="T57" fmla="*/ 462 h 557"/>
                <a:gd name="T58" fmla="*/ 46 w 557"/>
                <a:gd name="T59" fmla="*/ 430 h 557"/>
                <a:gd name="T60" fmla="*/ 27 w 557"/>
                <a:gd name="T61" fmla="*/ 396 h 557"/>
                <a:gd name="T62" fmla="*/ 13 w 557"/>
                <a:gd name="T63" fmla="*/ 359 h 557"/>
                <a:gd name="T64" fmla="*/ 4 w 557"/>
                <a:gd name="T65" fmla="*/ 320 h 557"/>
                <a:gd name="T66" fmla="*/ 0 w 557"/>
                <a:gd name="T67" fmla="*/ 279 h 557"/>
                <a:gd name="T68" fmla="*/ 4 w 557"/>
                <a:gd name="T69" fmla="*/ 237 h 557"/>
                <a:gd name="T70" fmla="*/ 13 w 557"/>
                <a:gd name="T71" fmla="*/ 198 h 557"/>
                <a:gd name="T72" fmla="*/ 27 w 557"/>
                <a:gd name="T73" fmla="*/ 161 h 557"/>
                <a:gd name="T74" fmla="*/ 46 w 557"/>
                <a:gd name="T75" fmla="*/ 126 h 557"/>
                <a:gd name="T76" fmla="*/ 69 w 557"/>
                <a:gd name="T77" fmla="*/ 96 h 557"/>
                <a:gd name="T78" fmla="*/ 97 w 557"/>
                <a:gd name="T79" fmla="*/ 69 h 557"/>
                <a:gd name="T80" fmla="*/ 127 w 557"/>
                <a:gd name="T81" fmla="*/ 44 h 557"/>
                <a:gd name="T82" fmla="*/ 162 w 557"/>
                <a:gd name="T83" fmla="*/ 26 h 557"/>
                <a:gd name="T84" fmla="*/ 199 w 557"/>
                <a:gd name="T85" fmla="*/ 12 h 557"/>
                <a:gd name="T86" fmla="*/ 237 w 557"/>
                <a:gd name="T87" fmla="*/ 2 h 557"/>
                <a:gd name="T88" fmla="*/ 278 w 557"/>
                <a:gd name="T89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57" h="557">
                  <a:moveTo>
                    <a:pt x="278" y="0"/>
                  </a:moveTo>
                  <a:lnTo>
                    <a:pt x="320" y="2"/>
                  </a:lnTo>
                  <a:lnTo>
                    <a:pt x="359" y="12"/>
                  </a:lnTo>
                  <a:lnTo>
                    <a:pt x="396" y="26"/>
                  </a:lnTo>
                  <a:lnTo>
                    <a:pt x="430" y="44"/>
                  </a:lnTo>
                  <a:lnTo>
                    <a:pt x="461" y="69"/>
                  </a:lnTo>
                  <a:lnTo>
                    <a:pt x="489" y="96"/>
                  </a:lnTo>
                  <a:lnTo>
                    <a:pt x="512" y="126"/>
                  </a:lnTo>
                  <a:lnTo>
                    <a:pt x="531" y="161"/>
                  </a:lnTo>
                  <a:lnTo>
                    <a:pt x="544" y="198"/>
                  </a:lnTo>
                  <a:lnTo>
                    <a:pt x="554" y="237"/>
                  </a:lnTo>
                  <a:lnTo>
                    <a:pt x="557" y="279"/>
                  </a:lnTo>
                  <a:lnTo>
                    <a:pt x="554" y="320"/>
                  </a:lnTo>
                  <a:lnTo>
                    <a:pt x="544" y="359"/>
                  </a:lnTo>
                  <a:lnTo>
                    <a:pt x="531" y="396"/>
                  </a:lnTo>
                  <a:lnTo>
                    <a:pt x="512" y="430"/>
                  </a:lnTo>
                  <a:lnTo>
                    <a:pt x="489" y="462"/>
                  </a:lnTo>
                  <a:lnTo>
                    <a:pt x="461" y="489"/>
                  </a:lnTo>
                  <a:lnTo>
                    <a:pt x="430" y="512"/>
                  </a:lnTo>
                  <a:lnTo>
                    <a:pt x="396" y="531"/>
                  </a:lnTo>
                  <a:lnTo>
                    <a:pt x="359" y="545"/>
                  </a:lnTo>
                  <a:lnTo>
                    <a:pt x="320" y="554"/>
                  </a:lnTo>
                  <a:lnTo>
                    <a:pt x="278" y="557"/>
                  </a:lnTo>
                  <a:lnTo>
                    <a:pt x="237" y="554"/>
                  </a:lnTo>
                  <a:lnTo>
                    <a:pt x="199" y="545"/>
                  </a:lnTo>
                  <a:lnTo>
                    <a:pt x="162" y="531"/>
                  </a:lnTo>
                  <a:lnTo>
                    <a:pt x="127" y="512"/>
                  </a:lnTo>
                  <a:lnTo>
                    <a:pt x="97" y="489"/>
                  </a:lnTo>
                  <a:lnTo>
                    <a:pt x="69" y="462"/>
                  </a:lnTo>
                  <a:lnTo>
                    <a:pt x="46" y="430"/>
                  </a:lnTo>
                  <a:lnTo>
                    <a:pt x="27" y="396"/>
                  </a:lnTo>
                  <a:lnTo>
                    <a:pt x="13" y="359"/>
                  </a:lnTo>
                  <a:lnTo>
                    <a:pt x="4" y="320"/>
                  </a:lnTo>
                  <a:lnTo>
                    <a:pt x="0" y="279"/>
                  </a:lnTo>
                  <a:lnTo>
                    <a:pt x="4" y="237"/>
                  </a:lnTo>
                  <a:lnTo>
                    <a:pt x="13" y="198"/>
                  </a:lnTo>
                  <a:lnTo>
                    <a:pt x="27" y="161"/>
                  </a:lnTo>
                  <a:lnTo>
                    <a:pt x="46" y="126"/>
                  </a:lnTo>
                  <a:lnTo>
                    <a:pt x="69" y="96"/>
                  </a:lnTo>
                  <a:lnTo>
                    <a:pt x="97" y="69"/>
                  </a:lnTo>
                  <a:lnTo>
                    <a:pt x="127" y="44"/>
                  </a:lnTo>
                  <a:lnTo>
                    <a:pt x="162" y="26"/>
                  </a:lnTo>
                  <a:lnTo>
                    <a:pt x="199" y="12"/>
                  </a:lnTo>
                  <a:lnTo>
                    <a:pt x="237" y="2"/>
                  </a:lnTo>
                  <a:lnTo>
                    <a:pt x="2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9" name="Freeform 1003"/>
            <p:cNvSpPr>
              <a:spLocks/>
            </p:cNvSpPr>
            <p:nvPr/>
          </p:nvSpPr>
          <p:spPr bwMode="auto">
            <a:xfrm>
              <a:off x="7078663" y="3744913"/>
              <a:ext cx="227013" cy="130175"/>
            </a:xfrm>
            <a:custGeom>
              <a:avLst/>
              <a:gdLst>
                <a:gd name="T0" fmla="*/ 2666 w 2720"/>
                <a:gd name="T1" fmla="*/ 2 h 1557"/>
                <a:gd name="T2" fmla="*/ 2710 w 2720"/>
                <a:gd name="T3" fmla="*/ 37 h 1557"/>
                <a:gd name="T4" fmla="*/ 2720 w 2720"/>
                <a:gd name="T5" fmla="*/ 1482 h 1557"/>
                <a:gd name="T6" fmla="*/ 2698 w 2720"/>
                <a:gd name="T7" fmla="*/ 1535 h 1557"/>
                <a:gd name="T8" fmla="*/ 2646 w 2720"/>
                <a:gd name="T9" fmla="*/ 1557 h 1557"/>
                <a:gd name="T10" fmla="*/ 999 w 2720"/>
                <a:gd name="T11" fmla="*/ 1407 h 1557"/>
                <a:gd name="T12" fmla="*/ 826 w 2720"/>
                <a:gd name="T13" fmla="*/ 148 h 1557"/>
                <a:gd name="T14" fmla="*/ 774 w 2720"/>
                <a:gd name="T15" fmla="*/ 1073 h 1557"/>
                <a:gd name="T16" fmla="*/ 1096 w 2720"/>
                <a:gd name="T17" fmla="*/ 885 h 1557"/>
                <a:gd name="T18" fmla="*/ 1171 w 2720"/>
                <a:gd name="T19" fmla="*/ 896 h 1557"/>
                <a:gd name="T20" fmla="*/ 1231 w 2720"/>
                <a:gd name="T21" fmla="*/ 947 h 1557"/>
                <a:gd name="T22" fmla="*/ 1251 w 2720"/>
                <a:gd name="T23" fmla="*/ 1023 h 1557"/>
                <a:gd name="T24" fmla="*/ 1226 w 2720"/>
                <a:gd name="T25" fmla="*/ 1095 h 1557"/>
                <a:gd name="T26" fmla="*/ 712 w 2720"/>
                <a:gd name="T27" fmla="*/ 1427 h 1557"/>
                <a:gd name="T28" fmla="*/ 645 w 2720"/>
                <a:gd name="T29" fmla="*/ 1448 h 1557"/>
                <a:gd name="T30" fmla="*/ 577 w 2720"/>
                <a:gd name="T31" fmla="*/ 1432 h 1557"/>
                <a:gd name="T32" fmla="*/ 527 w 2720"/>
                <a:gd name="T33" fmla="*/ 1382 h 1557"/>
                <a:gd name="T34" fmla="*/ 508 w 2720"/>
                <a:gd name="T35" fmla="*/ 1314 h 1557"/>
                <a:gd name="T36" fmla="*/ 507 w 2720"/>
                <a:gd name="T37" fmla="*/ 1245 h 1557"/>
                <a:gd name="T38" fmla="*/ 507 w 2720"/>
                <a:gd name="T39" fmla="*/ 1138 h 1557"/>
                <a:gd name="T40" fmla="*/ 506 w 2720"/>
                <a:gd name="T41" fmla="*/ 1019 h 1557"/>
                <a:gd name="T42" fmla="*/ 506 w 2720"/>
                <a:gd name="T43" fmla="*/ 909 h 1557"/>
                <a:gd name="T44" fmla="*/ 505 w 2720"/>
                <a:gd name="T45" fmla="*/ 836 h 1557"/>
                <a:gd name="T46" fmla="*/ 498 w 2720"/>
                <a:gd name="T47" fmla="*/ 798 h 1557"/>
                <a:gd name="T48" fmla="*/ 472 w 2720"/>
                <a:gd name="T49" fmla="*/ 784 h 1557"/>
                <a:gd name="T50" fmla="*/ 450 w 2720"/>
                <a:gd name="T51" fmla="*/ 800 h 1557"/>
                <a:gd name="T52" fmla="*/ 440 w 2720"/>
                <a:gd name="T53" fmla="*/ 1329 h 1557"/>
                <a:gd name="T54" fmla="*/ 393 w 2720"/>
                <a:gd name="T55" fmla="*/ 1257 h 1557"/>
                <a:gd name="T56" fmla="*/ 294 w 2720"/>
                <a:gd name="T57" fmla="*/ 1158 h 1557"/>
                <a:gd name="T58" fmla="*/ 226 w 2720"/>
                <a:gd name="T59" fmla="*/ 1090 h 1557"/>
                <a:gd name="T60" fmla="*/ 180 w 2720"/>
                <a:gd name="T61" fmla="*/ 1044 h 1557"/>
                <a:gd name="T62" fmla="*/ 150 w 2720"/>
                <a:gd name="T63" fmla="*/ 1013 h 1557"/>
                <a:gd name="T64" fmla="*/ 128 w 2720"/>
                <a:gd name="T65" fmla="*/ 991 h 1557"/>
                <a:gd name="T66" fmla="*/ 108 w 2720"/>
                <a:gd name="T67" fmla="*/ 971 h 1557"/>
                <a:gd name="T68" fmla="*/ 82 w 2720"/>
                <a:gd name="T69" fmla="*/ 946 h 1557"/>
                <a:gd name="T70" fmla="*/ 44 w 2720"/>
                <a:gd name="T71" fmla="*/ 909 h 1557"/>
                <a:gd name="T72" fmla="*/ 0 w 2720"/>
                <a:gd name="T73" fmla="*/ 748 h 1557"/>
                <a:gd name="T74" fmla="*/ 62 w 2720"/>
                <a:gd name="T75" fmla="*/ 624 h 1557"/>
                <a:gd name="T76" fmla="*/ 13 w 2720"/>
                <a:gd name="T77" fmla="*/ 516 h 1557"/>
                <a:gd name="T78" fmla="*/ 163 w 2720"/>
                <a:gd name="T79" fmla="*/ 507 h 1557"/>
                <a:gd name="T80" fmla="*/ 183 w 2720"/>
                <a:gd name="T81" fmla="*/ 526 h 1557"/>
                <a:gd name="T82" fmla="*/ 186 w 2720"/>
                <a:gd name="T83" fmla="*/ 723 h 1557"/>
                <a:gd name="T84" fmla="*/ 193 w 2720"/>
                <a:gd name="T85" fmla="*/ 762 h 1557"/>
                <a:gd name="T86" fmla="*/ 325 w 2720"/>
                <a:gd name="T87" fmla="*/ 505 h 1557"/>
                <a:gd name="T88" fmla="*/ 538 w 2720"/>
                <a:gd name="T89" fmla="*/ 516 h 1557"/>
                <a:gd name="T90" fmla="*/ 647 w 2720"/>
                <a:gd name="T91" fmla="*/ 570 h 1557"/>
                <a:gd name="T92" fmla="*/ 680 w 2720"/>
                <a:gd name="T93" fmla="*/ 55 h 1557"/>
                <a:gd name="T94" fmla="*/ 714 w 2720"/>
                <a:gd name="T95" fmla="*/ 10 h 1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720" h="1557">
                  <a:moveTo>
                    <a:pt x="751" y="0"/>
                  </a:moveTo>
                  <a:lnTo>
                    <a:pt x="2646" y="0"/>
                  </a:lnTo>
                  <a:lnTo>
                    <a:pt x="2666" y="2"/>
                  </a:lnTo>
                  <a:lnTo>
                    <a:pt x="2683" y="10"/>
                  </a:lnTo>
                  <a:lnTo>
                    <a:pt x="2698" y="21"/>
                  </a:lnTo>
                  <a:lnTo>
                    <a:pt x="2710" y="37"/>
                  </a:lnTo>
                  <a:lnTo>
                    <a:pt x="2717" y="55"/>
                  </a:lnTo>
                  <a:lnTo>
                    <a:pt x="2720" y="74"/>
                  </a:lnTo>
                  <a:lnTo>
                    <a:pt x="2720" y="1482"/>
                  </a:lnTo>
                  <a:lnTo>
                    <a:pt x="2717" y="1502"/>
                  </a:lnTo>
                  <a:lnTo>
                    <a:pt x="2710" y="1520"/>
                  </a:lnTo>
                  <a:lnTo>
                    <a:pt x="2698" y="1535"/>
                  </a:lnTo>
                  <a:lnTo>
                    <a:pt x="2683" y="1546"/>
                  </a:lnTo>
                  <a:lnTo>
                    <a:pt x="2666" y="1554"/>
                  </a:lnTo>
                  <a:lnTo>
                    <a:pt x="2646" y="1557"/>
                  </a:lnTo>
                  <a:lnTo>
                    <a:pt x="756" y="1557"/>
                  </a:lnTo>
                  <a:lnTo>
                    <a:pt x="784" y="1542"/>
                  </a:lnTo>
                  <a:lnTo>
                    <a:pt x="999" y="1407"/>
                  </a:lnTo>
                  <a:lnTo>
                    <a:pt x="2571" y="1407"/>
                  </a:lnTo>
                  <a:lnTo>
                    <a:pt x="2571" y="148"/>
                  </a:lnTo>
                  <a:lnTo>
                    <a:pt x="826" y="148"/>
                  </a:lnTo>
                  <a:lnTo>
                    <a:pt x="826" y="883"/>
                  </a:lnTo>
                  <a:lnTo>
                    <a:pt x="774" y="915"/>
                  </a:lnTo>
                  <a:lnTo>
                    <a:pt x="774" y="1073"/>
                  </a:lnTo>
                  <a:lnTo>
                    <a:pt x="1046" y="904"/>
                  </a:lnTo>
                  <a:lnTo>
                    <a:pt x="1071" y="891"/>
                  </a:lnTo>
                  <a:lnTo>
                    <a:pt x="1096" y="885"/>
                  </a:lnTo>
                  <a:lnTo>
                    <a:pt x="1122" y="884"/>
                  </a:lnTo>
                  <a:lnTo>
                    <a:pt x="1147" y="887"/>
                  </a:lnTo>
                  <a:lnTo>
                    <a:pt x="1171" y="896"/>
                  </a:lnTo>
                  <a:lnTo>
                    <a:pt x="1194" y="908"/>
                  </a:lnTo>
                  <a:lnTo>
                    <a:pt x="1214" y="925"/>
                  </a:lnTo>
                  <a:lnTo>
                    <a:pt x="1231" y="947"/>
                  </a:lnTo>
                  <a:lnTo>
                    <a:pt x="1243" y="971"/>
                  </a:lnTo>
                  <a:lnTo>
                    <a:pt x="1249" y="998"/>
                  </a:lnTo>
                  <a:lnTo>
                    <a:pt x="1251" y="1023"/>
                  </a:lnTo>
                  <a:lnTo>
                    <a:pt x="1247" y="1049"/>
                  </a:lnTo>
                  <a:lnTo>
                    <a:pt x="1239" y="1073"/>
                  </a:lnTo>
                  <a:lnTo>
                    <a:pt x="1226" y="1095"/>
                  </a:lnTo>
                  <a:lnTo>
                    <a:pt x="1209" y="1115"/>
                  </a:lnTo>
                  <a:lnTo>
                    <a:pt x="1187" y="1132"/>
                  </a:lnTo>
                  <a:lnTo>
                    <a:pt x="712" y="1427"/>
                  </a:lnTo>
                  <a:lnTo>
                    <a:pt x="691" y="1439"/>
                  </a:lnTo>
                  <a:lnTo>
                    <a:pt x="668" y="1445"/>
                  </a:lnTo>
                  <a:lnTo>
                    <a:pt x="645" y="1448"/>
                  </a:lnTo>
                  <a:lnTo>
                    <a:pt x="622" y="1446"/>
                  </a:lnTo>
                  <a:lnTo>
                    <a:pt x="599" y="1441"/>
                  </a:lnTo>
                  <a:lnTo>
                    <a:pt x="577" y="1432"/>
                  </a:lnTo>
                  <a:lnTo>
                    <a:pt x="557" y="1418"/>
                  </a:lnTo>
                  <a:lnTo>
                    <a:pt x="541" y="1401"/>
                  </a:lnTo>
                  <a:lnTo>
                    <a:pt x="527" y="1382"/>
                  </a:lnTo>
                  <a:lnTo>
                    <a:pt x="516" y="1361"/>
                  </a:lnTo>
                  <a:lnTo>
                    <a:pt x="510" y="1338"/>
                  </a:lnTo>
                  <a:lnTo>
                    <a:pt x="508" y="1314"/>
                  </a:lnTo>
                  <a:lnTo>
                    <a:pt x="508" y="1297"/>
                  </a:lnTo>
                  <a:lnTo>
                    <a:pt x="508" y="1273"/>
                  </a:lnTo>
                  <a:lnTo>
                    <a:pt x="507" y="1245"/>
                  </a:lnTo>
                  <a:lnTo>
                    <a:pt x="507" y="1212"/>
                  </a:lnTo>
                  <a:lnTo>
                    <a:pt x="507" y="1176"/>
                  </a:lnTo>
                  <a:lnTo>
                    <a:pt x="507" y="1138"/>
                  </a:lnTo>
                  <a:lnTo>
                    <a:pt x="507" y="1098"/>
                  </a:lnTo>
                  <a:lnTo>
                    <a:pt x="506" y="1059"/>
                  </a:lnTo>
                  <a:lnTo>
                    <a:pt x="506" y="1019"/>
                  </a:lnTo>
                  <a:lnTo>
                    <a:pt x="506" y="980"/>
                  </a:lnTo>
                  <a:lnTo>
                    <a:pt x="506" y="943"/>
                  </a:lnTo>
                  <a:lnTo>
                    <a:pt x="506" y="909"/>
                  </a:lnTo>
                  <a:lnTo>
                    <a:pt x="506" y="880"/>
                  </a:lnTo>
                  <a:lnTo>
                    <a:pt x="505" y="855"/>
                  </a:lnTo>
                  <a:lnTo>
                    <a:pt x="505" y="836"/>
                  </a:lnTo>
                  <a:lnTo>
                    <a:pt x="505" y="823"/>
                  </a:lnTo>
                  <a:lnTo>
                    <a:pt x="503" y="809"/>
                  </a:lnTo>
                  <a:lnTo>
                    <a:pt x="498" y="798"/>
                  </a:lnTo>
                  <a:lnTo>
                    <a:pt x="489" y="789"/>
                  </a:lnTo>
                  <a:lnTo>
                    <a:pt x="481" y="785"/>
                  </a:lnTo>
                  <a:lnTo>
                    <a:pt x="472" y="784"/>
                  </a:lnTo>
                  <a:lnTo>
                    <a:pt x="463" y="786"/>
                  </a:lnTo>
                  <a:lnTo>
                    <a:pt x="456" y="793"/>
                  </a:lnTo>
                  <a:lnTo>
                    <a:pt x="450" y="800"/>
                  </a:lnTo>
                  <a:lnTo>
                    <a:pt x="449" y="809"/>
                  </a:lnTo>
                  <a:lnTo>
                    <a:pt x="449" y="1356"/>
                  </a:lnTo>
                  <a:lnTo>
                    <a:pt x="440" y="1329"/>
                  </a:lnTo>
                  <a:lnTo>
                    <a:pt x="427" y="1303"/>
                  </a:lnTo>
                  <a:lnTo>
                    <a:pt x="412" y="1279"/>
                  </a:lnTo>
                  <a:lnTo>
                    <a:pt x="393" y="1257"/>
                  </a:lnTo>
                  <a:lnTo>
                    <a:pt x="356" y="1220"/>
                  </a:lnTo>
                  <a:lnTo>
                    <a:pt x="324" y="1188"/>
                  </a:lnTo>
                  <a:lnTo>
                    <a:pt x="294" y="1158"/>
                  </a:lnTo>
                  <a:lnTo>
                    <a:pt x="269" y="1133"/>
                  </a:lnTo>
                  <a:lnTo>
                    <a:pt x="246" y="1110"/>
                  </a:lnTo>
                  <a:lnTo>
                    <a:pt x="226" y="1090"/>
                  </a:lnTo>
                  <a:lnTo>
                    <a:pt x="208" y="1072"/>
                  </a:lnTo>
                  <a:lnTo>
                    <a:pt x="194" y="1056"/>
                  </a:lnTo>
                  <a:lnTo>
                    <a:pt x="180" y="1044"/>
                  </a:lnTo>
                  <a:lnTo>
                    <a:pt x="169" y="1032"/>
                  </a:lnTo>
                  <a:lnTo>
                    <a:pt x="158" y="1022"/>
                  </a:lnTo>
                  <a:lnTo>
                    <a:pt x="150" y="1013"/>
                  </a:lnTo>
                  <a:lnTo>
                    <a:pt x="141" y="1005"/>
                  </a:lnTo>
                  <a:lnTo>
                    <a:pt x="134" y="998"/>
                  </a:lnTo>
                  <a:lnTo>
                    <a:pt x="128" y="991"/>
                  </a:lnTo>
                  <a:lnTo>
                    <a:pt x="121" y="985"/>
                  </a:lnTo>
                  <a:lnTo>
                    <a:pt x="114" y="978"/>
                  </a:lnTo>
                  <a:lnTo>
                    <a:pt x="108" y="971"/>
                  </a:lnTo>
                  <a:lnTo>
                    <a:pt x="99" y="964"/>
                  </a:lnTo>
                  <a:lnTo>
                    <a:pt x="91" y="956"/>
                  </a:lnTo>
                  <a:lnTo>
                    <a:pt x="82" y="946"/>
                  </a:lnTo>
                  <a:lnTo>
                    <a:pt x="71" y="936"/>
                  </a:lnTo>
                  <a:lnTo>
                    <a:pt x="58" y="923"/>
                  </a:lnTo>
                  <a:lnTo>
                    <a:pt x="44" y="909"/>
                  </a:lnTo>
                  <a:lnTo>
                    <a:pt x="27" y="894"/>
                  </a:lnTo>
                  <a:lnTo>
                    <a:pt x="1" y="762"/>
                  </a:lnTo>
                  <a:lnTo>
                    <a:pt x="0" y="748"/>
                  </a:lnTo>
                  <a:lnTo>
                    <a:pt x="2" y="736"/>
                  </a:lnTo>
                  <a:lnTo>
                    <a:pt x="7" y="724"/>
                  </a:lnTo>
                  <a:lnTo>
                    <a:pt x="62" y="624"/>
                  </a:lnTo>
                  <a:lnTo>
                    <a:pt x="13" y="536"/>
                  </a:lnTo>
                  <a:lnTo>
                    <a:pt x="11" y="526"/>
                  </a:lnTo>
                  <a:lnTo>
                    <a:pt x="13" y="516"/>
                  </a:lnTo>
                  <a:lnTo>
                    <a:pt x="21" y="509"/>
                  </a:lnTo>
                  <a:lnTo>
                    <a:pt x="30" y="507"/>
                  </a:lnTo>
                  <a:lnTo>
                    <a:pt x="163" y="507"/>
                  </a:lnTo>
                  <a:lnTo>
                    <a:pt x="173" y="509"/>
                  </a:lnTo>
                  <a:lnTo>
                    <a:pt x="180" y="516"/>
                  </a:lnTo>
                  <a:lnTo>
                    <a:pt x="183" y="526"/>
                  </a:lnTo>
                  <a:lnTo>
                    <a:pt x="181" y="536"/>
                  </a:lnTo>
                  <a:lnTo>
                    <a:pt x="132" y="624"/>
                  </a:lnTo>
                  <a:lnTo>
                    <a:pt x="186" y="723"/>
                  </a:lnTo>
                  <a:lnTo>
                    <a:pt x="192" y="736"/>
                  </a:lnTo>
                  <a:lnTo>
                    <a:pt x="194" y="748"/>
                  </a:lnTo>
                  <a:lnTo>
                    <a:pt x="193" y="762"/>
                  </a:lnTo>
                  <a:lnTo>
                    <a:pt x="153" y="951"/>
                  </a:lnTo>
                  <a:lnTo>
                    <a:pt x="221" y="774"/>
                  </a:lnTo>
                  <a:lnTo>
                    <a:pt x="325" y="505"/>
                  </a:lnTo>
                  <a:lnTo>
                    <a:pt x="456" y="505"/>
                  </a:lnTo>
                  <a:lnTo>
                    <a:pt x="499" y="508"/>
                  </a:lnTo>
                  <a:lnTo>
                    <a:pt x="538" y="516"/>
                  </a:lnTo>
                  <a:lnTo>
                    <a:pt x="577" y="529"/>
                  </a:lnTo>
                  <a:lnTo>
                    <a:pt x="614" y="547"/>
                  </a:lnTo>
                  <a:lnTo>
                    <a:pt x="647" y="570"/>
                  </a:lnTo>
                  <a:lnTo>
                    <a:pt x="678" y="595"/>
                  </a:lnTo>
                  <a:lnTo>
                    <a:pt x="678" y="74"/>
                  </a:lnTo>
                  <a:lnTo>
                    <a:pt x="680" y="55"/>
                  </a:lnTo>
                  <a:lnTo>
                    <a:pt x="687" y="37"/>
                  </a:lnTo>
                  <a:lnTo>
                    <a:pt x="699" y="21"/>
                  </a:lnTo>
                  <a:lnTo>
                    <a:pt x="714" y="10"/>
                  </a:lnTo>
                  <a:lnTo>
                    <a:pt x="732" y="2"/>
                  </a:lnTo>
                  <a:lnTo>
                    <a:pt x="7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0" name="Freeform 1004"/>
            <p:cNvSpPr>
              <a:spLocks/>
            </p:cNvSpPr>
            <p:nvPr/>
          </p:nvSpPr>
          <p:spPr bwMode="auto">
            <a:xfrm>
              <a:off x="7059613" y="3827463"/>
              <a:ext cx="44450" cy="80962"/>
            </a:xfrm>
            <a:custGeom>
              <a:avLst/>
              <a:gdLst>
                <a:gd name="T0" fmla="*/ 125 w 542"/>
                <a:gd name="T1" fmla="*/ 0 h 961"/>
                <a:gd name="T2" fmla="*/ 142 w 542"/>
                <a:gd name="T3" fmla="*/ 2 h 961"/>
                <a:gd name="T4" fmla="*/ 157 w 542"/>
                <a:gd name="T5" fmla="*/ 9 h 961"/>
                <a:gd name="T6" fmla="*/ 172 w 542"/>
                <a:gd name="T7" fmla="*/ 19 h 961"/>
                <a:gd name="T8" fmla="*/ 523 w 542"/>
                <a:gd name="T9" fmla="*/ 371 h 961"/>
                <a:gd name="T10" fmla="*/ 533 w 542"/>
                <a:gd name="T11" fmla="*/ 386 h 961"/>
                <a:gd name="T12" fmla="*/ 540 w 542"/>
                <a:gd name="T13" fmla="*/ 402 h 961"/>
                <a:gd name="T14" fmla="*/ 542 w 542"/>
                <a:gd name="T15" fmla="*/ 419 h 961"/>
                <a:gd name="T16" fmla="*/ 540 w 542"/>
                <a:gd name="T17" fmla="*/ 435 h 961"/>
                <a:gd name="T18" fmla="*/ 533 w 542"/>
                <a:gd name="T19" fmla="*/ 451 h 961"/>
                <a:gd name="T20" fmla="*/ 523 w 542"/>
                <a:gd name="T21" fmla="*/ 466 h 961"/>
                <a:gd name="T22" fmla="*/ 48 w 542"/>
                <a:gd name="T23" fmla="*/ 941 h 961"/>
                <a:gd name="T24" fmla="*/ 35 w 542"/>
                <a:gd name="T25" fmla="*/ 951 h 961"/>
                <a:gd name="T26" fmla="*/ 19 w 542"/>
                <a:gd name="T27" fmla="*/ 959 h 961"/>
                <a:gd name="T28" fmla="*/ 2 w 542"/>
                <a:gd name="T29" fmla="*/ 961 h 961"/>
                <a:gd name="T30" fmla="*/ 0 w 542"/>
                <a:gd name="T31" fmla="*/ 961 h 961"/>
                <a:gd name="T32" fmla="*/ 18 w 542"/>
                <a:gd name="T33" fmla="*/ 929 h 961"/>
                <a:gd name="T34" fmla="*/ 30 w 542"/>
                <a:gd name="T35" fmla="*/ 895 h 961"/>
                <a:gd name="T36" fmla="*/ 39 w 542"/>
                <a:gd name="T37" fmla="*/ 858 h 961"/>
                <a:gd name="T38" fmla="*/ 42 w 542"/>
                <a:gd name="T39" fmla="*/ 820 h 961"/>
                <a:gd name="T40" fmla="*/ 46 w 542"/>
                <a:gd name="T41" fmla="*/ 51 h 961"/>
                <a:gd name="T42" fmla="*/ 78 w 542"/>
                <a:gd name="T43" fmla="*/ 19 h 961"/>
                <a:gd name="T44" fmla="*/ 92 w 542"/>
                <a:gd name="T45" fmla="*/ 9 h 961"/>
                <a:gd name="T46" fmla="*/ 108 w 542"/>
                <a:gd name="T47" fmla="*/ 2 h 961"/>
                <a:gd name="T48" fmla="*/ 125 w 542"/>
                <a:gd name="T49" fmla="*/ 0 h 9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42" h="961">
                  <a:moveTo>
                    <a:pt x="125" y="0"/>
                  </a:moveTo>
                  <a:lnTo>
                    <a:pt x="142" y="2"/>
                  </a:lnTo>
                  <a:lnTo>
                    <a:pt x="157" y="9"/>
                  </a:lnTo>
                  <a:lnTo>
                    <a:pt x="172" y="19"/>
                  </a:lnTo>
                  <a:lnTo>
                    <a:pt x="523" y="371"/>
                  </a:lnTo>
                  <a:lnTo>
                    <a:pt x="533" y="386"/>
                  </a:lnTo>
                  <a:lnTo>
                    <a:pt x="540" y="402"/>
                  </a:lnTo>
                  <a:lnTo>
                    <a:pt x="542" y="419"/>
                  </a:lnTo>
                  <a:lnTo>
                    <a:pt x="540" y="435"/>
                  </a:lnTo>
                  <a:lnTo>
                    <a:pt x="533" y="451"/>
                  </a:lnTo>
                  <a:lnTo>
                    <a:pt x="523" y="466"/>
                  </a:lnTo>
                  <a:lnTo>
                    <a:pt x="48" y="941"/>
                  </a:lnTo>
                  <a:lnTo>
                    <a:pt x="35" y="951"/>
                  </a:lnTo>
                  <a:lnTo>
                    <a:pt x="19" y="959"/>
                  </a:lnTo>
                  <a:lnTo>
                    <a:pt x="2" y="961"/>
                  </a:lnTo>
                  <a:lnTo>
                    <a:pt x="0" y="961"/>
                  </a:lnTo>
                  <a:lnTo>
                    <a:pt x="18" y="929"/>
                  </a:lnTo>
                  <a:lnTo>
                    <a:pt x="30" y="895"/>
                  </a:lnTo>
                  <a:lnTo>
                    <a:pt x="39" y="858"/>
                  </a:lnTo>
                  <a:lnTo>
                    <a:pt x="42" y="820"/>
                  </a:lnTo>
                  <a:lnTo>
                    <a:pt x="46" y="51"/>
                  </a:lnTo>
                  <a:lnTo>
                    <a:pt x="78" y="19"/>
                  </a:lnTo>
                  <a:lnTo>
                    <a:pt x="92" y="9"/>
                  </a:lnTo>
                  <a:lnTo>
                    <a:pt x="108" y="2"/>
                  </a:lnTo>
                  <a:lnTo>
                    <a:pt x="1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1" name="Freeform 1005"/>
            <p:cNvSpPr>
              <a:spLocks/>
            </p:cNvSpPr>
            <p:nvPr/>
          </p:nvSpPr>
          <p:spPr bwMode="auto">
            <a:xfrm>
              <a:off x="7123113" y="3884613"/>
              <a:ext cx="195263" cy="12700"/>
            </a:xfrm>
            <a:custGeom>
              <a:avLst/>
              <a:gdLst>
                <a:gd name="T0" fmla="*/ 74 w 2340"/>
                <a:gd name="T1" fmla="*/ 0 h 150"/>
                <a:gd name="T2" fmla="*/ 2266 w 2340"/>
                <a:gd name="T3" fmla="*/ 0 h 150"/>
                <a:gd name="T4" fmla="*/ 2285 w 2340"/>
                <a:gd name="T5" fmla="*/ 2 h 150"/>
                <a:gd name="T6" fmla="*/ 2303 w 2340"/>
                <a:gd name="T7" fmla="*/ 11 h 150"/>
                <a:gd name="T8" fmla="*/ 2318 w 2340"/>
                <a:gd name="T9" fmla="*/ 22 h 150"/>
                <a:gd name="T10" fmla="*/ 2329 w 2340"/>
                <a:gd name="T11" fmla="*/ 37 h 150"/>
                <a:gd name="T12" fmla="*/ 2337 w 2340"/>
                <a:gd name="T13" fmla="*/ 55 h 150"/>
                <a:gd name="T14" fmla="*/ 2340 w 2340"/>
                <a:gd name="T15" fmla="*/ 75 h 150"/>
                <a:gd name="T16" fmla="*/ 2337 w 2340"/>
                <a:gd name="T17" fmla="*/ 95 h 150"/>
                <a:gd name="T18" fmla="*/ 2329 w 2340"/>
                <a:gd name="T19" fmla="*/ 113 h 150"/>
                <a:gd name="T20" fmla="*/ 2318 w 2340"/>
                <a:gd name="T21" fmla="*/ 127 h 150"/>
                <a:gd name="T22" fmla="*/ 2303 w 2340"/>
                <a:gd name="T23" fmla="*/ 139 h 150"/>
                <a:gd name="T24" fmla="*/ 2285 w 2340"/>
                <a:gd name="T25" fmla="*/ 146 h 150"/>
                <a:gd name="T26" fmla="*/ 2266 w 2340"/>
                <a:gd name="T27" fmla="*/ 150 h 150"/>
                <a:gd name="T28" fmla="*/ 74 w 2340"/>
                <a:gd name="T29" fmla="*/ 150 h 150"/>
                <a:gd name="T30" fmla="*/ 54 w 2340"/>
                <a:gd name="T31" fmla="*/ 146 h 150"/>
                <a:gd name="T32" fmla="*/ 37 w 2340"/>
                <a:gd name="T33" fmla="*/ 139 h 150"/>
                <a:gd name="T34" fmla="*/ 22 w 2340"/>
                <a:gd name="T35" fmla="*/ 127 h 150"/>
                <a:gd name="T36" fmla="*/ 10 w 2340"/>
                <a:gd name="T37" fmla="*/ 113 h 150"/>
                <a:gd name="T38" fmla="*/ 2 w 2340"/>
                <a:gd name="T39" fmla="*/ 95 h 150"/>
                <a:gd name="T40" fmla="*/ 0 w 2340"/>
                <a:gd name="T41" fmla="*/ 75 h 150"/>
                <a:gd name="T42" fmla="*/ 2 w 2340"/>
                <a:gd name="T43" fmla="*/ 55 h 150"/>
                <a:gd name="T44" fmla="*/ 10 w 2340"/>
                <a:gd name="T45" fmla="*/ 37 h 150"/>
                <a:gd name="T46" fmla="*/ 22 w 2340"/>
                <a:gd name="T47" fmla="*/ 22 h 150"/>
                <a:gd name="T48" fmla="*/ 37 w 2340"/>
                <a:gd name="T49" fmla="*/ 11 h 150"/>
                <a:gd name="T50" fmla="*/ 54 w 2340"/>
                <a:gd name="T51" fmla="*/ 2 h 150"/>
                <a:gd name="T52" fmla="*/ 74 w 2340"/>
                <a:gd name="T53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40" h="150">
                  <a:moveTo>
                    <a:pt x="74" y="0"/>
                  </a:moveTo>
                  <a:lnTo>
                    <a:pt x="2266" y="0"/>
                  </a:lnTo>
                  <a:lnTo>
                    <a:pt x="2285" y="2"/>
                  </a:lnTo>
                  <a:lnTo>
                    <a:pt x="2303" y="11"/>
                  </a:lnTo>
                  <a:lnTo>
                    <a:pt x="2318" y="22"/>
                  </a:lnTo>
                  <a:lnTo>
                    <a:pt x="2329" y="37"/>
                  </a:lnTo>
                  <a:lnTo>
                    <a:pt x="2337" y="55"/>
                  </a:lnTo>
                  <a:lnTo>
                    <a:pt x="2340" y="75"/>
                  </a:lnTo>
                  <a:lnTo>
                    <a:pt x="2337" y="95"/>
                  </a:lnTo>
                  <a:lnTo>
                    <a:pt x="2329" y="113"/>
                  </a:lnTo>
                  <a:lnTo>
                    <a:pt x="2318" y="127"/>
                  </a:lnTo>
                  <a:lnTo>
                    <a:pt x="2303" y="139"/>
                  </a:lnTo>
                  <a:lnTo>
                    <a:pt x="2285" y="146"/>
                  </a:lnTo>
                  <a:lnTo>
                    <a:pt x="2266" y="150"/>
                  </a:lnTo>
                  <a:lnTo>
                    <a:pt x="74" y="150"/>
                  </a:lnTo>
                  <a:lnTo>
                    <a:pt x="54" y="146"/>
                  </a:lnTo>
                  <a:lnTo>
                    <a:pt x="37" y="139"/>
                  </a:lnTo>
                  <a:lnTo>
                    <a:pt x="22" y="127"/>
                  </a:lnTo>
                  <a:lnTo>
                    <a:pt x="10" y="113"/>
                  </a:lnTo>
                  <a:lnTo>
                    <a:pt x="2" y="95"/>
                  </a:lnTo>
                  <a:lnTo>
                    <a:pt x="0" y="75"/>
                  </a:lnTo>
                  <a:lnTo>
                    <a:pt x="2" y="55"/>
                  </a:lnTo>
                  <a:lnTo>
                    <a:pt x="10" y="37"/>
                  </a:lnTo>
                  <a:lnTo>
                    <a:pt x="22" y="22"/>
                  </a:lnTo>
                  <a:lnTo>
                    <a:pt x="37" y="11"/>
                  </a:lnTo>
                  <a:lnTo>
                    <a:pt x="54" y="2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73" name="Group 1672"/>
          <p:cNvGrpSpPr/>
          <p:nvPr/>
        </p:nvGrpSpPr>
        <p:grpSpPr>
          <a:xfrm>
            <a:off x="7749648" y="4878229"/>
            <a:ext cx="292101" cy="307976"/>
            <a:chOff x="7780338" y="3721100"/>
            <a:chExt cx="292101" cy="307976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155" name="Freeform 1010"/>
            <p:cNvSpPr>
              <a:spLocks/>
            </p:cNvSpPr>
            <p:nvPr/>
          </p:nvSpPr>
          <p:spPr bwMode="auto">
            <a:xfrm>
              <a:off x="7845426" y="3721100"/>
              <a:ext cx="114300" cy="146050"/>
            </a:xfrm>
            <a:custGeom>
              <a:avLst/>
              <a:gdLst>
                <a:gd name="T0" fmla="*/ 613 w 1226"/>
                <a:gd name="T1" fmla="*/ 1 h 1661"/>
                <a:gd name="T2" fmla="*/ 642 w 1226"/>
                <a:gd name="T3" fmla="*/ 1 h 1661"/>
                <a:gd name="T4" fmla="*/ 693 w 1226"/>
                <a:gd name="T5" fmla="*/ 4 h 1661"/>
                <a:gd name="T6" fmla="*/ 762 w 1226"/>
                <a:gd name="T7" fmla="*/ 16 h 1661"/>
                <a:gd name="T8" fmla="*/ 841 w 1226"/>
                <a:gd name="T9" fmla="*/ 39 h 1661"/>
                <a:gd name="T10" fmla="*/ 925 w 1226"/>
                <a:gd name="T11" fmla="*/ 79 h 1661"/>
                <a:gd name="T12" fmla="*/ 1009 w 1226"/>
                <a:gd name="T13" fmla="*/ 139 h 1661"/>
                <a:gd name="T14" fmla="*/ 1086 w 1226"/>
                <a:gd name="T15" fmla="*/ 222 h 1661"/>
                <a:gd name="T16" fmla="*/ 1151 w 1226"/>
                <a:gd name="T17" fmla="*/ 335 h 1661"/>
                <a:gd name="T18" fmla="*/ 1198 w 1226"/>
                <a:gd name="T19" fmla="*/ 478 h 1661"/>
                <a:gd name="T20" fmla="*/ 1221 w 1226"/>
                <a:gd name="T21" fmla="*/ 658 h 1661"/>
                <a:gd name="T22" fmla="*/ 1222 w 1226"/>
                <a:gd name="T23" fmla="*/ 676 h 1661"/>
                <a:gd name="T24" fmla="*/ 1225 w 1226"/>
                <a:gd name="T25" fmla="*/ 728 h 1661"/>
                <a:gd name="T26" fmla="*/ 1226 w 1226"/>
                <a:gd name="T27" fmla="*/ 806 h 1661"/>
                <a:gd name="T28" fmla="*/ 1222 w 1226"/>
                <a:gd name="T29" fmla="*/ 905 h 1661"/>
                <a:gd name="T30" fmla="*/ 1211 w 1226"/>
                <a:gd name="T31" fmla="*/ 1017 h 1661"/>
                <a:gd name="T32" fmla="*/ 1189 w 1226"/>
                <a:gd name="T33" fmla="*/ 1137 h 1661"/>
                <a:gd name="T34" fmla="*/ 1154 w 1226"/>
                <a:gd name="T35" fmla="*/ 1257 h 1661"/>
                <a:gd name="T36" fmla="*/ 1101 w 1226"/>
                <a:gd name="T37" fmla="*/ 1374 h 1661"/>
                <a:gd name="T38" fmla="*/ 1030 w 1226"/>
                <a:gd name="T39" fmla="*/ 1477 h 1661"/>
                <a:gd name="T40" fmla="*/ 937 w 1226"/>
                <a:gd name="T41" fmla="*/ 1564 h 1661"/>
                <a:gd name="T42" fmla="*/ 819 w 1226"/>
                <a:gd name="T43" fmla="*/ 1627 h 1661"/>
                <a:gd name="T44" fmla="*/ 673 w 1226"/>
                <a:gd name="T45" fmla="*/ 1658 h 1661"/>
                <a:gd name="T46" fmla="*/ 553 w 1226"/>
                <a:gd name="T47" fmla="*/ 1658 h 1661"/>
                <a:gd name="T48" fmla="*/ 407 w 1226"/>
                <a:gd name="T49" fmla="*/ 1627 h 1661"/>
                <a:gd name="T50" fmla="*/ 289 w 1226"/>
                <a:gd name="T51" fmla="*/ 1564 h 1661"/>
                <a:gd name="T52" fmla="*/ 196 w 1226"/>
                <a:gd name="T53" fmla="*/ 1477 h 1661"/>
                <a:gd name="T54" fmla="*/ 125 w 1226"/>
                <a:gd name="T55" fmla="*/ 1374 h 1661"/>
                <a:gd name="T56" fmla="*/ 72 w 1226"/>
                <a:gd name="T57" fmla="*/ 1257 h 1661"/>
                <a:gd name="T58" fmla="*/ 37 w 1226"/>
                <a:gd name="T59" fmla="*/ 1137 h 1661"/>
                <a:gd name="T60" fmla="*/ 15 w 1226"/>
                <a:gd name="T61" fmla="*/ 1016 h 1661"/>
                <a:gd name="T62" fmla="*/ 4 w 1226"/>
                <a:gd name="T63" fmla="*/ 904 h 1661"/>
                <a:gd name="T64" fmla="*/ 0 w 1226"/>
                <a:gd name="T65" fmla="*/ 806 h 1661"/>
                <a:gd name="T66" fmla="*/ 1 w 1226"/>
                <a:gd name="T67" fmla="*/ 728 h 1661"/>
                <a:gd name="T68" fmla="*/ 4 w 1226"/>
                <a:gd name="T69" fmla="*/ 676 h 1661"/>
                <a:gd name="T70" fmla="*/ 5 w 1226"/>
                <a:gd name="T71" fmla="*/ 658 h 1661"/>
                <a:gd name="T72" fmla="*/ 28 w 1226"/>
                <a:gd name="T73" fmla="*/ 478 h 1661"/>
                <a:gd name="T74" fmla="*/ 74 w 1226"/>
                <a:gd name="T75" fmla="*/ 335 h 1661"/>
                <a:gd name="T76" fmla="*/ 140 w 1226"/>
                <a:gd name="T77" fmla="*/ 222 h 1661"/>
                <a:gd name="T78" fmla="*/ 217 w 1226"/>
                <a:gd name="T79" fmla="*/ 139 h 1661"/>
                <a:gd name="T80" fmla="*/ 300 w 1226"/>
                <a:gd name="T81" fmla="*/ 79 h 1661"/>
                <a:gd name="T82" fmla="*/ 385 w 1226"/>
                <a:gd name="T83" fmla="*/ 39 h 1661"/>
                <a:gd name="T84" fmla="*/ 464 w 1226"/>
                <a:gd name="T85" fmla="*/ 16 h 1661"/>
                <a:gd name="T86" fmla="*/ 532 w 1226"/>
                <a:gd name="T87" fmla="*/ 4 h 1661"/>
                <a:gd name="T88" fmla="*/ 584 w 1226"/>
                <a:gd name="T89" fmla="*/ 1 h 1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26" h="1661">
                  <a:moveTo>
                    <a:pt x="596" y="0"/>
                  </a:moveTo>
                  <a:lnTo>
                    <a:pt x="606" y="1"/>
                  </a:lnTo>
                  <a:lnTo>
                    <a:pt x="613" y="1"/>
                  </a:lnTo>
                  <a:lnTo>
                    <a:pt x="620" y="1"/>
                  </a:lnTo>
                  <a:lnTo>
                    <a:pt x="630" y="0"/>
                  </a:lnTo>
                  <a:lnTo>
                    <a:pt x="642" y="1"/>
                  </a:lnTo>
                  <a:lnTo>
                    <a:pt x="657" y="1"/>
                  </a:lnTo>
                  <a:lnTo>
                    <a:pt x="674" y="2"/>
                  </a:lnTo>
                  <a:lnTo>
                    <a:pt x="693" y="4"/>
                  </a:lnTo>
                  <a:lnTo>
                    <a:pt x="715" y="8"/>
                  </a:lnTo>
                  <a:lnTo>
                    <a:pt x="737" y="11"/>
                  </a:lnTo>
                  <a:lnTo>
                    <a:pt x="762" y="16"/>
                  </a:lnTo>
                  <a:lnTo>
                    <a:pt x="787" y="22"/>
                  </a:lnTo>
                  <a:lnTo>
                    <a:pt x="813" y="31"/>
                  </a:lnTo>
                  <a:lnTo>
                    <a:pt x="841" y="39"/>
                  </a:lnTo>
                  <a:lnTo>
                    <a:pt x="868" y="51"/>
                  </a:lnTo>
                  <a:lnTo>
                    <a:pt x="897" y="64"/>
                  </a:lnTo>
                  <a:lnTo>
                    <a:pt x="925" y="79"/>
                  </a:lnTo>
                  <a:lnTo>
                    <a:pt x="953" y="96"/>
                  </a:lnTo>
                  <a:lnTo>
                    <a:pt x="981" y="117"/>
                  </a:lnTo>
                  <a:lnTo>
                    <a:pt x="1009" y="139"/>
                  </a:lnTo>
                  <a:lnTo>
                    <a:pt x="1035" y="164"/>
                  </a:lnTo>
                  <a:lnTo>
                    <a:pt x="1061" y="192"/>
                  </a:lnTo>
                  <a:lnTo>
                    <a:pt x="1086" y="222"/>
                  </a:lnTo>
                  <a:lnTo>
                    <a:pt x="1109" y="256"/>
                  </a:lnTo>
                  <a:lnTo>
                    <a:pt x="1131" y="293"/>
                  </a:lnTo>
                  <a:lnTo>
                    <a:pt x="1151" y="335"/>
                  </a:lnTo>
                  <a:lnTo>
                    <a:pt x="1169" y="378"/>
                  </a:lnTo>
                  <a:lnTo>
                    <a:pt x="1185" y="427"/>
                  </a:lnTo>
                  <a:lnTo>
                    <a:pt x="1198" y="478"/>
                  </a:lnTo>
                  <a:lnTo>
                    <a:pt x="1209" y="533"/>
                  </a:lnTo>
                  <a:lnTo>
                    <a:pt x="1216" y="594"/>
                  </a:lnTo>
                  <a:lnTo>
                    <a:pt x="1221" y="658"/>
                  </a:lnTo>
                  <a:lnTo>
                    <a:pt x="1221" y="660"/>
                  </a:lnTo>
                  <a:lnTo>
                    <a:pt x="1221" y="667"/>
                  </a:lnTo>
                  <a:lnTo>
                    <a:pt x="1222" y="676"/>
                  </a:lnTo>
                  <a:lnTo>
                    <a:pt x="1223" y="691"/>
                  </a:lnTo>
                  <a:lnTo>
                    <a:pt x="1224" y="708"/>
                  </a:lnTo>
                  <a:lnTo>
                    <a:pt x="1225" y="728"/>
                  </a:lnTo>
                  <a:lnTo>
                    <a:pt x="1226" y="751"/>
                  </a:lnTo>
                  <a:lnTo>
                    <a:pt x="1226" y="778"/>
                  </a:lnTo>
                  <a:lnTo>
                    <a:pt x="1226" y="806"/>
                  </a:lnTo>
                  <a:lnTo>
                    <a:pt x="1225" y="837"/>
                  </a:lnTo>
                  <a:lnTo>
                    <a:pt x="1224" y="870"/>
                  </a:lnTo>
                  <a:lnTo>
                    <a:pt x="1222" y="905"/>
                  </a:lnTo>
                  <a:lnTo>
                    <a:pt x="1219" y="941"/>
                  </a:lnTo>
                  <a:lnTo>
                    <a:pt x="1216" y="978"/>
                  </a:lnTo>
                  <a:lnTo>
                    <a:pt x="1211" y="1017"/>
                  </a:lnTo>
                  <a:lnTo>
                    <a:pt x="1205" y="1056"/>
                  </a:lnTo>
                  <a:lnTo>
                    <a:pt x="1197" y="1096"/>
                  </a:lnTo>
                  <a:lnTo>
                    <a:pt x="1189" y="1137"/>
                  </a:lnTo>
                  <a:lnTo>
                    <a:pt x="1179" y="1177"/>
                  </a:lnTo>
                  <a:lnTo>
                    <a:pt x="1167" y="1217"/>
                  </a:lnTo>
                  <a:lnTo>
                    <a:pt x="1154" y="1257"/>
                  </a:lnTo>
                  <a:lnTo>
                    <a:pt x="1138" y="1297"/>
                  </a:lnTo>
                  <a:lnTo>
                    <a:pt x="1120" y="1336"/>
                  </a:lnTo>
                  <a:lnTo>
                    <a:pt x="1101" y="1374"/>
                  </a:lnTo>
                  <a:lnTo>
                    <a:pt x="1080" y="1410"/>
                  </a:lnTo>
                  <a:lnTo>
                    <a:pt x="1056" y="1445"/>
                  </a:lnTo>
                  <a:lnTo>
                    <a:pt x="1030" y="1477"/>
                  </a:lnTo>
                  <a:lnTo>
                    <a:pt x="1002" y="1509"/>
                  </a:lnTo>
                  <a:lnTo>
                    <a:pt x="971" y="1538"/>
                  </a:lnTo>
                  <a:lnTo>
                    <a:pt x="937" y="1564"/>
                  </a:lnTo>
                  <a:lnTo>
                    <a:pt x="901" y="1588"/>
                  </a:lnTo>
                  <a:lnTo>
                    <a:pt x="861" y="1609"/>
                  </a:lnTo>
                  <a:lnTo>
                    <a:pt x="819" y="1627"/>
                  </a:lnTo>
                  <a:lnTo>
                    <a:pt x="773" y="1641"/>
                  </a:lnTo>
                  <a:lnTo>
                    <a:pt x="725" y="1652"/>
                  </a:lnTo>
                  <a:lnTo>
                    <a:pt x="673" y="1658"/>
                  </a:lnTo>
                  <a:lnTo>
                    <a:pt x="617" y="1661"/>
                  </a:lnTo>
                  <a:lnTo>
                    <a:pt x="608" y="1661"/>
                  </a:lnTo>
                  <a:lnTo>
                    <a:pt x="553" y="1658"/>
                  </a:lnTo>
                  <a:lnTo>
                    <a:pt x="501" y="1652"/>
                  </a:lnTo>
                  <a:lnTo>
                    <a:pt x="452" y="1641"/>
                  </a:lnTo>
                  <a:lnTo>
                    <a:pt x="407" y="1627"/>
                  </a:lnTo>
                  <a:lnTo>
                    <a:pt x="365" y="1609"/>
                  </a:lnTo>
                  <a:lnTo>
                    <a:pt x="325" y="1588"/>
                  </a:lnTo>
                  <a:lnTo>
                    <a:pt x="289" y="1564"/>
                  </a:lnTo>
                  <a:lnTo>
                    <a:pt x="255" y="1538"/>
                  </a:lnTo>
                  <a:lnTo>
                    <a:pt x="224" y="1509"/>
                  </a:lnTo>
                  <a:lnTo>
                    <a:pt x="196" y="1477"/>
                  </a:lnTo>
                  <a:lnTo>
                    <a:pt x="170" y="1445"/>
                  </a:lnTo>
                  <a:lnTo>
                    <a:pt x="146" y="1410"/>
                  </a:lnTo>
                  <a:lnTo>
                    <a:pt x="125" y="1374"/>
                  </a:lnTo>
                  <a:lnTo>
                    <a:pt x="106" y="1336"/>
                  </a:lnTo>
                  <a:lnTo>
                    <a:pt x="88" y="1296"/>
                  </a:lnTo>
                  <a:lnTo>
                    <a:pt x="72" y="1257"/>
                  </a:lnTo>
                  <a:lnTo>
                    <a:pt x="59" y="1217"/>
                  </a:lnTo>
                  <a:lnTo>
                    <a:pt x="47" y="1177"/>
                  </a:lnTo>
                  <a:lnTo>
                    <a:pt x="37" y="1137"/>
                  </a:lnTo>
                  <a:lnTo>
                    <a:pt x="28" y="1096"/>
                  </a:lnTo>
                  <a:lnTo>
                    <a:pt x="21" y="1056"/>
                  </a:lnTo>
                  <a:lnTo>
                    <a:pt x="15" y="1016"/>
                  </a:lnTo>
                  <a:lnTo>
                    <a:pt x="10" y="978"/>
                  </a:lnTo>
                  <a:lnTo>
                    <a:pt x="7" y="941"/>
                  </a:lnTo>
                  <a:lnTo>
                    <a:pt x="4" y="904"/>
                  </a:lnTo>
                  <a:lnTo>
                    <a:pt x="2" y="870"/>
                  </a:lnTo>
                  <a:lnTo>
                    <a:pt x="1" y="837"/>
                  </a:lnTo>
                  <a:lnTo>
                    <a:pt x="0" y="806"/>
                  </a:lnTo>
                  <a:lnTo>
                    <a:pt x="0" y="778"/>
                  </a:lnTo>
                  <a:lnTo>
                    <a:pt x="0" y="751"/>
                  </a:lnTo>
                  <a:lnTo>
                    <a:pt x="1" y="728"/>
                  </a:lnTo>
                  <a:lnTo>
                    <a:pt x="2" y="708"/>
                  </a:lnTo>
                  <a:lnTo>
                    <a:pt x="3" y="690"/>
                  </a:lnTo>
                  <a:lnTo>
                    <a:pt x="4" y="676"/>
                  </a:lnTo>
                  <a:lnTo>
                    <a:pt x="4" y="667"/>
                  </a:lnTo>
                  <a:lnTo>
                    <a:pt x="5" y="660"/>
                  </a:lnTo>
                  <a:lnTo>
                    <a:pt x="5" y="658"/>
                  </a:lnTo>
                  <a:lnTo>
                    <a:pt x="10" y="594"/>
                  </a:lnTo>
                  <a:lnTo>
                    <a:pt x="17" y="533"/>
                  </a:lnTo>
                  <a:lnTo>
                    <a:pt x="28" y="478"/>
                  </a:lnTo>
                  <a:lnTo>
                    <a:pt x="41" y="427"/>
                  </a:lnTo>
                  <a:lnTo>
                    <a:pt x="56" y="378"/>
                  </a:lnTo>
                  <a:lnTo>
                    <a:pt x="74" y="335"/>
                  </a:lnTo>
                  <a:lnTo>
                    <a:pt x="95" y="293"/>
                  </a:lnTo>
                  <a:lnTo>
                    <a:pt x="117" y="256"/>
                  </a:lnTo>
                  <a:lnTo>
                    <a:pt x="140" y="222"/>
                  </a:lnTo>
                  <a:lnTo>
                    <a:pt x="164" y="192"/>
                  </a:lnTo>
                  <a:lnTo>
                    <a:pt x="190" y="164"/>
                  </a:lnTo>
                  <a:lnTo>
                    <a:pt x="217" y="139"/>
                  </a:lnTo>
                  <a:lnTo>
                    <a:pt x="244" y="117"/>
                  </a:lnTo>
                  <a:lnTo>
                    <a:pt x="272" y="96"/>
                  </a:lnTo>
                  <a:lnTo>
                    <a:pt x="300" y="79"/>
                  </a:lnTo>
                  <a:lnTo>
                    <a:pt x="329" y="64"/>
                  </a:lnTo>
                  <a:lnTo>
                    <a:pt x="357" y="51"/>
                  </a:lnTo>
                  <a:lnTo>
                    <a:pt x="385" y="39"/>
                  </a:lnTo>
                  <a:lnTo>
                    <a:pt x="412" y="31"/>
                  </a:lnTo>
                  <a:lnTo>
                    <a:pt x="438" y="22"/>
                  </a:lnTo>
                  <a:lnTo>
                    <a:pt x="464" y="16"/>
                  </a:lnTo>
                  <a:lnTo>
                    <a:pt x="488" y="11"/>
                  </a:lnTo>
                  <a:lnTo>
                    <a:pt x="511" y="8"/>
                  </a:lnTo>
                  <a:lnTo>
                    <a:pt x="532" y="4"/>
                  </a:lnTo>
                  <a:lnTo>
                    <a:pt x="551" y="2"/>
                  </a:lnTo>
                  <a:lnTo>
                    <a:pt x="569" y="1"/>
                  </a:lnTo>
                  <a:lnTo>
                    <a:pt x="584" y="1"/>
                  </a:lnTo>
                  <a:lnTo>
                    <a:pt x="5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6" name="Freeform 1011"/>
            <p:cNvSpPr>
              <a:spLocks/>
            </p:cNvSpPr>
            <p:nvPr/>
          </p:nvSpPr>
          <p:spPr bwMode="auto">
            <a:xfrm>
              <a:off x="7780338" y="3873500"/>
              <a:ext cx="233363" cy="111125"/>
            </a:xfrm>
            <a:custGeom>
              <a:avLst/>
              <a:gdLst>
                <a:gd name="T0" fmla="*/ 1127 w 2507"/>
                <a:gd name="T1" fmla="*/ 932 h 1274"/>
                <a:gd name="T2" fmla="*/ 1188 w 2507"/>
                <a:gd name="T3" fmla="*/ 522 h 1274"/>
                <a:gd name="T4" fmla="*/ 1144 w 2507"/>
                <a:gd name="T5" fmla="*/ 424 h 1274"/>
                <a:gd name="T6" fmla="*/ 1131 w 2507"/>
                <a:gd name="T7" fmla="*/ 349 h 1274"/>
                <a:gd name="T8" fmla="*/ 1141 w 2507"/>
                <a:gd name="T9" fmla="*/ 294 h 1274"/>
                <a:gd name="T10" fmla="*/ 1168 w 2507"/>
                <a:gd name="T11" fmla="*/ 256 h 1274"/>
                <a:gd name="T12" fmla="*/ 1205 w 2507"/>
                <a:gd name="T13" fmla="*/ 231 h 1274"/>
                <a:gd name="T14" fmla="*/ 1244 w 2507"/>
                <a:gd name="T15" fmla="*/ 218 h 1274"/>
                <a:gd name="T16" fmla="*/ 1279 w 2507"/>
                <a:gd name="T17" fmla="*/ 212 h 1274"/>
                <a:gd name="T18" fmla="*/ 1304 w 2507"/>
                <a:gd name="T19" fmla="*/ 210 h 1274"/>
                <a:gd name="T20" fmla="*/ 1322 w 2507"/>
                <a:gd name="T21" fmla="*/ 211 h 1274"/>
                <a:gd name="T22" fmla="*/ 1354 w 2507"/>
                <a:gd name="T23" fmla="*/ 215 h 1274"/>
                <a:gd name="T24" fmla="*/ 1393 w 2507"/>
                <a:gd name="T25" fmla="*/ 226 h 1274"/>
                <a:gd name="T26" fmla="*/ 1431 w 2507"/>
                <a:gd name="T27" fmla="*/ 246 h 1274"/>
                <a:gd name="T28" fmla="*/ 1462 w 2507"/>
                <a:gd name="T29" fmla="*/ 279 h 1274"/>
                <a:gd name="T30" fmla="*/ 1478 w 2507"/>
                <a:gd name="T31" fmla="*/ 329 h 1274"/>
                <a:gd name="T32" fmla="*/ 1474 w 2507"/>
                <a:gd name="T33" fmla="*/ 396 h 1274"/>
                <a:gd name="T34" fmla="*/ 1441 w 2507"/>
                <a:gd name="T35" fmla="*/ 486 h 1274"/>
                <a:gd name="T36" fmla="*/ 1373 w 2507"/>
                <a:gd name="T37" fmla="*/ 602 h 1274"/>
                <a:gd name="T38" fmla="*/ 1763 w 2507"/>
                <a:gd name="T39" fmla="*/ 0 h 1274"/>
                <a:gd name="T40" fmla="*/ 1783 w 2507"/>
                <a:gd name="T41" fmla="*/ 12 h 1274"/>
                <a:gd name="T42" fmla="*/ 1841 w 2507"/>
                <a:gd name="T43" fmla="*/ 47 h 1274"/>
                <a:gd name="T44" fmla="*/ 1934 w 2507"/>
                <a:gd name="T45" fmla="*/ 100 h 1274"/>
                <a:gd name="T46" fmla="*/ 2060 w 2507"/>
                <a:gd name="T47" fmla="*/ 165 h 1274"/>
                <a:gd name="T48" fmla="*/ 2215 w 2507"/>
                <a:gd name="T49" fmla="*/ 236 h 1274"/>
                <a:gd name="T50" fmla="*/ 2360 w 2507"/>
                <a:gd name="T51" fmla="*/ 300 h 1274"/>
                <a:gd name="T52" fmla="*/ 2459 w 2507"/>
                <a:gd name="T53" fmla="*/ 376 h 1274"/>
                <a:gd name="T54" fmla="*/ 2444 w 2507"/>
                <a:gd name="T55" fmla="*/ 449 h 1274"/>
                <a:gd name="T56" fmla="*/ 2267 w 2507"/>
                <a:gd name="T57" fmla="*/ 513 h 1274"/>
                <a:gd name="T58" fmla="*/ 2114 w 2507"/>
                <a:gd name="T59" fmla="*/ 620 h 1274"/>
                <a:gd name="T60" fmla="*/ 1992 w 2507"/>
                <a:gd name="T61" fmla="*/ 764 h 1274"/>
                <a:gd name="T62" fmla="*/ 1906 w 2507"/>
                <a:gd name="T63" fmla="*/ 936 h 1274"/>
                <a:gd name="T64" fmla="*/ 1865 w 2507"/>
                <a:gd name="T65" fmla="*/ 1132 h 1274"/>
                <a:gd name="T66" fmla="*/ 1865 w 2507"/>
                <a:gd name="T67" fmla="*/ 1274 h 1274"/>
                <a:gd name="T68" fmla="*/ 1 w 2507"/>
                <a:gd name="T69" fmla="*/ 1117 h 1274"/>
                <a:gd name="T70" fmla="*/ 5 w 2507"/>
                <a:gd name="T71" fmla="*/ 909 h 1274"/>
                <a:gd name="T72" fmla="*/ 17 w 2507"/>
                <a:gd name="T73" fmla="*/ 730 h 1274"/>
                <a:gd name="T74" fmla="*/ 45 w 2507"/>
                <a:gd name="T75" fmla="*/ 579 h 1274"/>
                <a:gd name="T76" fmla="*/ 94 w 2507"/>
                <a:gd name="T77" fmla="*/ 456 h 1274"/>
                <a:gd name="T78" fmla="*/ 173 w 2507"/>
                <a:gd name="T79" fmla="*/ 356 h 1274"/>
                <a:gd name="T80" fmla="*/ 289 w 2507"/>
                <a:gd name="T81" fmla="*/ 280 h 1274"/>
                <a:gd name="T82" fmla="*/ 450 w 2507"/>
                <a:gd name="T83" fmla="*/ 211 h 1274"/>
                <a:gd name="T84" fmla="*/ 596 w 2507"/>
                <a:gd name="T85" fmla="*/ 142 h 1274"/>
                <a:gd name="T86" fmla="*/ 711 w 2507"/>
                <a:gd name="T87" fmla="*/ 81 h 1274"/>
                <a:gd name="T88" fmla="*/ 794 w 2507"/>
                <a:gd name="T89" fmla="*/ 33 h 1274"/>
                <a:gd name="T90" fmla="*/ 839 w 2507"/>
                <a:gd name="T91" fmla="*/ 5 h 1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507" h="1274">
                  <a:moveTo>
                    <a:pt x="848" y="0"/>
                  </a:moveTo>
                  <a:lnTo>
                    <a:pt x="1093" y="821"/>
                  </a:lnTo>
                  <a:lnTo>
                    <a:pt x="1127" y="932"/>
                  </a:lnTo>
                  <a:lnTo>
                    <a:pt x="1237" y="602"/>
                  </a:lnTo>
                  <a:lnTo>
                    <a:pt x="1210" y="560"/>
                  </a:lnTo>
                  <a:lnTo>
                    <a:pt x="1188" y="522"/>
                  </a:lnTo>
                  <a:lnTo>
                    <a:pt x="1170" y="486"/>
                  </a:lnTo>
                  <a:lnTo>
                    <a:pt x="1155" y="454"/>
                  </a:lnTo>
                  <a:lnTo>
                    <a:pt x="1144" y="424"/>
                  </a:lnTo>
                  <a:lnTo>
                    <a:pt x="1137" y="396"/>
                  </a:lnTo>
                  <a:lnTo>
                    <a:pt x="1133" y="371"/>
                  </a:lnTo>
                  <a:lnTo>
                    <a:pt x="1131" y="349"/>
                  </a:lnTo>
                  <a:lnTo>
                    <a:pt x="1132" y="328"/>
                  </a:lnTo>
                  <a:lnTo>
                    <a:pt x="1136" y="310"/>
                  </a:lnTo>
                  <a:lnTo>
                    <a:pt x="1141" y="294"/>
                  </a:lnTo>
                  <a:lnTo>
                    <a:pt x="1149" y="279"/>
                  </a:lnTo>
                  <a:lnTo>
                    <a:pt x="1158" y="266"/>
                  </a:lnTo>
                  <a:lnTo>
                    <a:pt x="1168" y="256"/>
                  </a:lnTo>
                  <a:lnTo>
                    <a:pt x="1180" y="246"/>
                  </a:lnTo>
                  <a:lnTo>
                    <a:pt x="1192" y="238"/>
                  </a:lnTo>
                  <a:lnTo>
                    <a:pt x="1205" y="231"/>
                  </a:lnTo>
                  <a:lnTo>
                    <a:pt x="1218" y="226"/>
                  </a:lnTo>
                  <a:lnTo>
                    <a:pt x="1231" y="222"/>
                  </a:lnTo>
                  <a:lnTo>
                    <a:pt x="1244" y="218"/>
                  </a:lnTo>
                  <a:lnTo>
                    <a:pt x="1257" y="215"/>
                  </a:lnTo>
                  <a:lnTo>
                    <a:pt x="1268" y="213"/>
                  </a:lnTo>
                  <a:lnTo>
                    <a:pt x="1279" y="212"/>
                  </a:lnTo>
                  <a:lnTo>
                    <a:pt x="1289" y="211"/>
                  </a:lnTo>
                  <a:lnTo>
                    <a:pt x="1297" y="211"/>
                  </a:lnTo>
                  <a:lnTo>
                    <a:pt x="1304" y="210"/>
                  </a:lnTo>
                  <a:lnTo>
                    <a:pt x="1307" y="210"/>
                  </a:lnTo>
                  <a:lnTo>
                    <a:pt x="1313" y="211"/>
                  </a:lnTo>
                  <a:lnTo>
                    <a:pt x="1322" y="211"/>
                  </a:lnTo>
                  <a:lnTo>
                    <a:pt x="1331" y="212"/>
                  </a:lnTo>
                  <a:lnTo>
                    <a:pt x="1342" y="213"/>
                  </a:lnTo>
                  <a:lnTo>
                    <a:pt x="1354" y="215"/>
                  </a:lnTo>
                  <a:lnTo>
                    <a:pt x="1366" y="218"/>
                  </a:lnTo>
                  <a:lnTo>
                    <a:pt x="1379" y="222"/>
                  </a:lnTo>
                  <a:lnTo>
                    <a:pt x="1393" y="226"/>
                  </a:lnTo>
                  <a:lnTo>
                    <a:pt x="1406" y="231"/>
                  </a:lnTo>
                  <a:lnTo>
                    <a:pt x="1419" y="239"/>
                  </a:lnTo>
                  <a:lnTo>
                    <a:pt x="1431" y="246"/>
                  </a:lnTo>
                  <a:lnTo>
                    <a:pt x="1442" y="256"/>
                  </a:lnTo>
                  <a:lnTo>
                    <a:pt x="1453" y="266"/>
                  </a:lnTo>
                  <a:lnTo>
                    <a:pt x="1462" y="279"/>
                  </a:lnTo>
                  <a:lnTo>
                    <a:pt x="1469" y="294"/>
                  </a:lnTo>
                  <a:lnTo>
                    <a:pt x="1475" y="310"/>
                  </a:lnTo>
                  <a:lnTo>
                    <a:pt x="1478" y="329"/>
                  </a:lnTo>
                  <a:lnTo>
                    <a:pt x="1479" y="349"/>
                  </a:lnTo>
                  <a:lnTo>
                    <a:pt x="1478" y="371"/>
                  </a:lnTo>
                  <a:lnTo>
                    <a:pt x="1474" y="396"/>
                  </a:lnTo>
                  <a:lnTo>
                    <a:pt x="1466" y="424"/>
                  </a:lnTo>
                  <a:lnTo>
                    <a:pt x="1455" y="454"/>
                  </a:lnTo>
                  <a:lnTo>
                    <a:pt x="1441" y="486"/>
                  </a:lnTo>
                  <a:lnTo>
                    <a:pt x="1423" y="522"/>
                  </a:lnTo>
                  <a:lnTo>
                    <a:pt x="1400" y="560"/>
                  </a:lnTo>
                  <a:lnTo>
                    <a:pt x="1373" y="602"/>
                  </a:lnTo>
                  <a:lnTo>
                    <a:pt x="1483" y="932"/>
                  </a:lnTo>
                  <a:lnTo>
                    <a:pt x="1517" y="821"/>
                  </a:lnTo>
                  <a:lnTo>
                    <a:pt x="1763" y="0"/>
                  </a:lnTo>
                  <a:lnTo>
                    <a:pt x="1765" y="1"/>
                  </a:lnTo>
                  <a:lnTo>
                    <a:pt x="1772" y="5"/>
                  </a:lnTo>
                  <a:lnTo>
                    <a:pt x="1783" y="12"/>
                  </a:lnTo>
                  <a:lnTo>
                    <a:pt x="1798" y="22"/>
                  </a:lnTo>
                  <a:lnTo>
                    <a:pt x="1817" y="33"/>
                  </a:lnTo>
                  <a:lnTo>
                    <a:pt x="1841" y="47"/>
                  </a:lnTo>
                  <a:lnTo>
                    <a:pt x="1868" y="63"/>
                  </a:lnTo>
                  <a:lnTo>
                    <a:pt x="1899" y="81"/>
                  </a:lnTo>
                  <a:lnTo>
                    <a:pt x="1934" y="100"/>
                  </a:lnTo>
                  <a:lnTo>
                    <a:pt x="1972" y="121"/>
                  </a:lnTo>
                  <a:lnTo>
                    <a:pt x="2014" y="142"/>
                  </a:lnTo>
                  <a:lnTo>
                    <a:pt x="2060" y="165"/>
                  </a:lnTo>
                  <a:lnTo>
                    <a:pt x="2108" y="188"/>
                  </a:lnTo>
                  <a:lnTo>
                    <a:pt x="2160" y="211"/>
                  </a:lnTo>
                  <a:lnTo>
                    <a:pt x="2215" y="236"/>
                  </a:lnTo>
                  <a:lnTo>
                    <a:pt x="2274" y="260"/>
                  </a:lnTo>
                  <a:lnTo>
                    <a:pt x="2319" y="279"/>
                  </a:lnTo>
                  <a:lnTo>
                    <a:pt x="2360" y="300"/>
                  </a:lnTo>
                  <a:lnTo>
                    <a:pt x="2397" y="323"/>
                  </a:lnTo>
                  <a:lnTo>
                    <a:pt x="2429" y="349"/>
                  </a:lnTo>
                  <a:lnTo>
                    <a:pt x="2459" y="376"/>
                  </a:lnTo>
                  <a:lnTo>
                    <a:pt x="2484" y="407"/>
                  </a:lnTo>
                  <a:lnTo>
                    <a:pt x="2507" y="439"/>
                  </a:lnTo>
                  <a:lnTo>
                    <a:pt x="2444" y="449"/>
                  </a:lnTo>
                  <a:lnTo>
                    <a:pt x="2383" y="465"/>
                  </a:lnTo>
                  <a:lnTo>
                    <a:pt x="2323" y="486"/>
                  </a:lnTo>
                  <a:lnTo>
                    <a:pt x="2267" y="513"/>
                  </a:lnTo>
                  <a:lnTo>
                    <a:pt x="2213" y="545"/>
                  </a:lnTo>
                  <a:lnTo>
                    <a:pt x="2162" y="580"/>
                  </a:lnTo>
                  <a:lnTo>
                    <a:pt x="2114" y="620"/>
                  </a:lnTo>
                  <a:lnTo>
                    <a:pt x="2069" y="664"/>
                  </a:lnTo>
                  <a:lnTo>
                    <a:pt x="2029" y="712"/>
                  </a:lnTo>
                  <a:lnTo>
                    <a:pt x="1992" y="764"/>
                  </a:lnTo>
                  <a:lnTo>
                    <a:pt x="1959" y="819"/>
                  </a:lnTo>
                  <a:lnTo>
                    <a:pt x="1930" y="876"/>
                  </a:lnTo>
                  <a:lnTo>
                    <a:pt x="1906" y="936"/>
                  </a:lnTo>
                  <a:lnTo>
                    <a:pt x="1887" y="1000"/>
                  </a:lnTo>
                  <a:lnTo>
                    <a:pt x="1873" y="1064"/>
                  </a:lnTo>
                  <a:lnTo>
                    <a:pt x="1865" y="1132"/>
                  </a:lnTo>
                  <a:lnTo>
                    <a:pt x="1862" y="1201"/>
                  </a:lnTo>
                  <a:lnTo>
                    <a:pt x="1863" y="1238"/>
                  </a:lnTo>
                  <a:lnTo>
                    <a:pt x="1865" y="1274"/>
                  </a:lnTo>
                  <a:lnTo>
                    <a:pt x="0" y="1274"/>
                  </a:lnTo>
                  <a:lnTo>
                    <a:pt x="0" y="1193"/>
                  </a:lnTo>
                  <a:lnTo>
                    <a:pt x="1" y="1117"/>
                  </a:lnTo>
                  <a:lnTo>
                    <a:pt x="2" y="1044"/>
                  </a:lnTo>
                  <a:lnTo>
                    <a:pt x="3" y="974"/>
                  </a:lnTo>
                  <a:lnTo>
                    <a:pt x="5" y="909"/>
                  </a:lnTo>
                  <a:lnTo>
                    <a:pt x="8" y="846"/>
                  </a:lnTo>
                  <a:lnTo>
                    <a:pt x="12" y="786"/>
                  </a:lnTo>
                  <a:lnTo>
                    <a:pt x="17" y="730"/>
                  </a:lnTo>
                  <a:lnTo>
                    <a:pt x="24" y="677"/>
                  </a:lnTo>
                  <a:lnTo>
                    <a:pt x="33" y="626"/>
                  </a:lnTo>
                  <a:lnTo>
                    <a:pt x="45" y="579"/>
                  </a:lnTo>
                  <a:lnTo>
                    <a:pt x="58" y="535"/>
                  </a:lnTo>
                  <a:lnTo>
                    <a:pt x="75" y="494"/>
                  </a:lnTo>
                  <a:lnTo>
                    <a:pt x="94" y="456"/>
                  </a:lnTo>
                  <a:lnTo>
                    <a:pt x="117" y="420"/>
                  </a:lnTo>
                  <a:lnTo>
                    <a:pt x="143" y="387"/>
                  </a:lnTo>
                  <a:lnTo>
                    <a:pt x="173" y="356"/>
                  </a:lnTo>
                  <a:lnTo>
                    <a:pt x="207" y="329"/>
                  </a:lnTo>
                  <a:lnTo>
                    <a:pt x="245" y="303"/>
                  </a:lnTo>
                  <a:lnTo>
                    <a:pt x="289" y="280"/>
                  </a:lnTo>
                  <a:lnTo>
                    <a:pt x="337" y="260"/>
                  </a:lnTo>
                  <a:lnTo>
                    <a:pt x="395" y="236"/>
                  </a:lnTo>
                  <a:lnTo>
                    <a:pt x="450" y="211"/>
                  </a:lnTo>
                  <a:lnTo>
                    <a:pt x="502" y="188"/>
                  </a:lnTo>
                  <a:lnTo>
                    <a:pt x="551" y="165"/>
                  </a:lnTo>
                  <a:lnTo>
                    <a:pt x="596" y="142"/>
                  </a:lnTo>
                  <a:lnTo>
                    <a:pt x="638" y="121"/>
                  </a:lnTo>
                  <a:lnTo>
                    <a:pt x="677" y="100"/>
                  </a:lnTo>
                  <a:lnTo>
                    <a:pt x="711" y="81"/>
                  </a:lnTo>
                  <a:lnTo>
                    <a:pt x="742" y="63"/>
                  </a:lnTo>
                  <a:lnTo>
                    <a:pt x="769" y="47"/>
                  </a:lnTo>
                  <a:lnTo>
                    <a:pt x="794" y="33"/>
                  </a:lnTo>
                  <a:lnTo>
                    <a:pt x="813" y="22"/>
                  </a:lnTo>
                  <a:lnTo>
                    <a:pt x="828" y="12"/>
                  </a:lnTo>
                  <a:lnTo>
                    <a:pt x="839" y="5"/>
                  </a:lnTo>
                  <a:lnTo>
                    <a:pt x="845" y="1"/>
                  </a:lnTo>
                  <a:lnTo>
                    <a:pt x="8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7" name="Freeform 1012"/>
            <p:cNvSpPr>
              <a:spLocks noEditPoints="1"/>
            </p:cNvSpPr>
            <p:nvPr/>
          </p:nvSpPr>
          <p:spPr bwMode="auto">
            <a:xfrm>
              <a:off x="7972426" y="3929063"/>
              <a:ext cx="100013" cy="100013"/>
            </a:xfrm>
            <a:custGeom>
              <a:avLst/>
              <a:gdLst>
                <a:gd name="T0" fmla="*/ 460 w 1064"/>
                <a:gd name="T1" fmla="*/ 485 h 1124"/>
                <a:gd name="T2" fmla="*/ 272 w 1064"/>
                <a:gd name="T3" fmla="*/ 638 h 1124"/>
                <a:gd name="T4" fmla="*/ 460 w 1064"/>
                <a:gd name="T5" fmla="*/ 836 h 1124"/>
                <a:gd name="T6" fmla="*/ 604 w 1064"/>
                <a:gd name="T7" fmla="*/ 638 h 1124"/>
                <a:gd name="T8" fmla="*/ 791 w 1064"/>
                <a:gd name="T9" fmla="*/ 485 h 1124"/>
                <a:gd name="T10" fmla="*/ 604 w 1064"/>
                <a:gd name="T11" fmla="*/ 288 h 1124"/>
                <a:gd name="T12" fmla="*/ 532 w 1064"/>
                <a:gd name="T13" fmla="*/ 0 h 1124"/>
                <a:gd name="T14" fmla="*/ 646 w 1064"/>
                <a:gd name="T15" fmla="*/ 12 h 1124"/>
                <a:gd name="T16" fmla="*/ 751 w 1064"/>
                <a:gd name="T17" fmla="*/ 49 h 1124"/>
                <a:gd name="T18" fmla="*/ 847 w 1064"/>
                <a:gd name="T19" fmla="*/ 109 h 1124"/>
                <a:gd name="T20" fmla="*/ 927 w 1064"/>
                <a:gd name="T21" fmla="*/ 185 h 1124"/>
                <a:gd name="T22" fmla="*/ 991 w 1064"/>
                <a:gd name="T23" fmla="*/ 278 h 1124"/>
                <a:gd name="T24" fmla="*/ 1037 w 1064"/>
                <a:gd name="T25" fmla="*/ 384 h 1124"/>
                <a:gd name="T26" fmla="*/ 1061 w 1064"/>
                <a:gd name="T27" fmla="*/ 500 h 1124"/>
                <a:gd name="T28" fmla="*/ 1061 w 1064"/>
                <a:gd name="T29" fmla="*/ 623 h 1124"/>
                <a:gd name="T30" fmla="*/ 1037 w 1064"/>
                <a:gd name="T31" fmla="*/ 739 h 1124"/>
                <a:gd name="T32" fmla="*/ 991 w 1064"/>
                <a:gd name="T33" fmla="*/ 845 h 1124"/>
                <a:gd name="T34" fmla="*/ 927 w 1064"/>
                <a:gd name="T35" fmla="*/ 937 h 1124"/>
                <a:gd name="T36" fmla="*/ 846 w 1064"/>
                <a:gd name="T37" fmla="*/ 1015 h 1124"/>
                <a:gd name="T38" fmla="*/ 751 w 1064"/>
                <a:gd name="T39" fmla="*/ 1073 h 1124"/>
                <a:gd name="T40" fmla="*/ 646 w 1064"/>
                <a:gd name="T41" fmla="*/ 1110 h 1124"/>
                <a:gd name="T42" fmla="*/ 532 w 1064"/>
                <a:gd name="T43" fmla="*/ 1124 h 1124"/>
                <a:gd name="T44" fmla="*/ 418 w 1064"/>
                <a:gd name="T45" fmla="*/ 1110 h 1124"/>
                <a:gd name="T46" fmla="*/ 312 w 1064"/>
                <a:gd name="T47" fmla="*/ 1073 h 1124"/>
                <a:gd name="T48" fmla="*/ 217 w 1064"/>
                <a:gd name="T49" fmla="*/ 1015 h 1124"/>
                <a:gd name="T50" fmla="*/ 136 w 1064"/>
                <a:gd name="T51" fmla="*/ 937 h 1124"/>
                <a:gd name="T52" fmla="*/ 72 w 1064"/>
                <a:gd name="T53" fmla="*/ 845 h 1124"/>
                <a:gd name="T54" fmla="*/ 27 w 1064"/>
                <a:gd name="T55" fmla="*/ 739 h 1124"/>
                <a:gd name="T56" fmla="*/ 3 w 1064"/>
                <a:gd name="T57" fmla="*/ 623 h 1124"/>
                <a:gd name="T58" fmla="*/ 3 w 1064"/>
                <a:gd name="T59" fmla="*/ 500 h 1124"/>
                <a:gd name="T60" fmla="*/ 27 w 1064"/>
                <a:gd name="T61" fmla="*/ 384 h 1124"/>
                <a:gd name="T62" fmla="*/ 72 w 1064"/>
                <a:gd name="T63" fmla="*/ 278 h 1124"/>
                <a:gd name="T64" fmla="*/ 137 w 1064"/>
                <a:gd name="T65" fmla="*/ 185 h 1124"/>
                <a:gd name="T66" fmla="*/ 217 w 1064"/>
                <a:gd name="T67" fmla="*/ 109 h 1124"/>
                <a:gd name="T68" fmla="*/ 313 w 1064"/>
                <a:gd name="T69" fmla="*/ 49 h 1124"/>
                <a:gd name="T70" fmla="*/ 418 w 1064"/>
                <a:gd name="T71" fmla="*/ 12 h 1124"/>
                <a:gd name="T72" fmla="*/ 532 w 1064"/>
                <a:gd name="T73" fmla="*/ 0 h 1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64" h="1124">
                  <a:moveTo>
                    <a:pt x="460" y="288"/>
                  </a:moveTo>
                  <a:lnTo>
                    <a:pt x="460" y="485"/>
                  </a:lnTo>
                  <a:lnTo>
                    <a:pt x="272" y="485"/>
                  </a:lnTo>
                  <a:lnTo>
                    <a:pt x="272" y="638"/>
                  </a:lnTo>
                  <a:lnTo>
                    <a:pt x="460" y="638"/>
                  </a:lnTo>
                  <a:lnTo>
                    <a:pt x="460" y="836"/>
                  </a:lnTo>
                  <a:lnTo>
                    <a:pt x="604" y="836"/>
                  </a:lnTo>
                  <a:lnTo>
                    <a:pt x="604" y="638"/>
                  </a:lnTo>
                  <a:lnTo>
                    <a:pt x="791" y="638"/>
                  </a:lnTo>
                  <a:lnTo>
                    <a:pt x="791" y="485"/>
                  </a:lnTo>
                  <a:lnTo>
                    <a:pt x="604" y="485"/>
                  </a:lnTo>
                  <a:lnTo>
                    <a:pt x="604" y="288"/>
                  </a:lnTo>
                  <a:lnTo>
                    <a:pt x="460" y="288"/>
                  </a:lnTo>
                  <a:close/>
                  <a:moveTo>
                    <a:pt x="532" y="0"/>
                  </a:moveTo>
                  <a:lnTo>
                    <a:pt x="590" y="3"/>
                  </a:lnTo>
                  <a:lnTo>
                    <a:pt x="646" y="12"/>
                  </a:lnTo>
                  <a:lnTo>
                    <a:pt x="700" y="28"/>
                  </a:lnTo>
                  <a:lnTo>
                    <a:pt x="751" y="49"/>
                  </a:lnTo>
                  <a:lnTo>
                    <a:pt x="800" y="77"/>
                  </a:lnTo>
                  <a:lnTo>
                    <a:pt x="847" y="109"/>
                  </a:lnTo>
                  <a:lnTo>
                    <a:pt x="889" y="145"/>
                  </a:lnTo>
                  <a:lnTo>
                    <a:pt x="927" y="185"/>
                  </a:lnTo>
                  <a:lnTo>
                    <a:pt x="961" y="229"/>
                  </a:lnTo>
                  <a:lnTo>
                    <a:pt x="991" y="278"/>
                  </a:lnTo>
                  <a:lnTo>
                    <a:pt x="1017" y="330"/>
                  </a:lnTo>
                  <a:lnTo>
                    <a:pt x="1037" y="384"/>
                  </a:lnTo>
                  <a:lnTo>
                    <a:pt x="1052" y="441"/>
                  </a:lnTo>
                  <a:lnTo>
                    <a:pt x="1061" y="500"/>
                  </a:lnTo>
                  <a:lnTo>
                    <a:pt x="1064" y="562"/>
                  </a:lnTo>
                  <a:lnTo>
                    <a:pt x="1061" y="623"/>
                  </a:lnTo>
                  <a:lnTo>
                    <a:pt x="1051" y="682"/>
                  </a:lnTo>
                  <a:lnTo>
                    <a:pt x="1037" y="739"/>
                  </a:lnTo>
                  <a:lnTo>
                    <a:pt x="1016" y="793"/>
                  </a:lnTo>
                  <a:lnTo>
                    <a:pt x="991" y="845"/>
                  </a:lnTo>
                  <a:lnTo>
                    <a:pt x="961" y="893"/>
                  </a:lnTo>
                  <a:lnTo>
                    <a:pt x="927" y="937"/>
                  </a:lnTo>
                  <a:lnTo>
                    <a:pt x="889" y="979"/>
                  </a:lnTo>
                  <a:lnTo>
                    <a:pt x="846" y="1015"/>
                  </a:lnTo>
                  <a:lnTo>
                    <a:pt x="800" y="1046"/>
                  </a:lnTo>
                  <a:lnTo>
                    <a:pt x="751" y="1073"/>
                  </a:lnTo>
                  <a:lnTo>
                    <a:pt x="700" y="1094"/>
                  </a:lnTo>
                  <a:lnTo>
                    <a:pt x="646" y="1110"/>
                  </a:lnTo>
                  <a:lnTo>
                    <a:pt x="590" y="1119"/>
                  </a:lnTo>
                  <a:lnTo>
                    <a:pt x="532" y="1124"/>
                  </a:lnTo>
                  <a:lnTo>
                    <a:pt x="474" y="1119"/>
                  </a:lnTo>
                  <a:lnTo>
                    <a:pt x="418" y="1110"/>
                  </a:lnTo>
                  <a:lnTo>
                    <a:pt x="364" y="1094"/>
                  </a:lnTo>
                  <a:lnTo>
                    <a:pt x="312" y="1073"/>
                  </a:lnTo>
                  <a:lnTo>
                    <a:pt x="263" y="1046"/>
                  </a:lnTo>
                  <a:lnTo>
                    <a:pt x="217" y="1015"/>
                  </a:lnTo>
                  <a:lnTo>
                    <a:pt x="175" y="979"/>
                  </a:lnTo>
                  <a:lnTo>
                    <a:pt x="136" y="937"/>
                  </a:lnTo>
                  <a:lnTo>
                    <a:pt x="102" y="893"/>
                  </a:lnTo>
                  <a:lnTo>
                    <a:pt x="72" y="845"/>
                  </a:lnTo>
                  <a:lnTo>
                    <a:pt x="47" y="793"/>
                  </a:lnTo>
                  <a:lnTo>
                    <a:pt x="27" y="739"/>
                  </a:lnTo>
                  <a:lnTo>
                    <a:pt x="12" y="682"/>
                  </a:lnTo>
                  <a:lnTo>
                    <a:pt x="3" y="623"/>
                  </a:lnTo>
                  <a:lnTo>
                    <a:pt x="0" y="562"/>
                  </a:lnTo>
                  <a:lnTo>
                    <a:pt x="3" y="500"/>
                  </a:lnTo>
                  <a:lnTo>
                    <a:pt x="12" y="441"/>
                  </a:lnTo>
                  <a:lnTo>
                    <a:pt x="27" y="384"/>
                  </a:lnTo>
                  <a:lnTo>
                    <a:pt x="47" y="330"/>
                  </a:lnTo>
                  <a:lnTo>
                    <a:pt x="72" y="278"/>
                  </a:lnTo>
                  <a:lnTo>
                    <a:pt x="102" y="229"/>
                  </a:lnTo>
                  <a:lnTo>
                    <a:pt x="137" y="185"/>
                  </a:lnTo>
                  <a:lnTo>
                    <a:pt x="175" y="145"/>
                  </a:lnTo>
                  <a:lnTo>
                    <a:pt x="217" y="109"/>
                  </a:lnTo>
                  <a:lnTo>
                    <a:pt x="263" y="77"/>
                  </a:lnTo>
                  <a:lnTo>
                    <a:pt x="313" y="49"/>
                  </a:lnTo>
                  <a:lnTo>
                    <a:pt x="364" y="28"/>
                  </a:lnTo>
                  <a:lnTo>
                    <a:pt x="418" y="12"/>
                  </a:lnTo>
                  <a:lnTo>
                    <a:pt x="474" y="3"/>
                  </a:lnTo>
                  <a:lnTo>
                    <a:pt x="5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72" name="Group 1671"/>
          <p:cNvGrpSpPr/>
          <p:nvPr/>
        </p:nvGrpSpPr>
        <p:grpSpPr>
          <a:xfrm>
            <a:off x="8490165" y="4886961"/>
            <a:ext cx="268287" cy="290513"/>
            <a:chOff x="8535988" y="3729038"/>
            <a:chExt cx="268287" cy="2905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161" name="Freeform 1017"/>
            <p:cNvSpPr>
              <a:spLocks/>
            </p:cNvSpPr>
            <p:nvPr/>
          </p:nvSpPr>
          <p:spPr bwMode="auto">
            <a:xfrm>
              <a:off x="8758238" y="3775076"/>
              <a:ext cx="46037" cy="12700"/>
            </a:xfrm>
            <a:custGeom>
              <a:avLst/>
              <a:gdLst>
                <a:gd name="T0" fmla="*/ 72 w 509"/>
                <a:gd name="T1" fmla="*/ 0 h 143"/>
                <a:gd name="T2" fmla="*/ 438 w 509"/>
                <a:gd name="T3" fmla="*/ 0 h 143"/>
                <a:gd name="T4" fmla="*/ 457 w 509"/>
                <a:gd name="T5" fmla="*/ 2 h 143"/>
                <a:gd name="T6" fmla="*/ 474 w 509"/>
                <a:gd name="T7" fmla="*/ 10 h 143"/>
                <a:gd name="T8" fmla="*/ 488 w 509"/>
                <a:gd name="T9" fmla="*/ 21 h 143"/>
                <a:gd name="T10" fmla="*/ 499 w 509"/>
                <a:gd name="T11" fmla="*/ 35 h 143"/>
                <a:gd name="T12" fmla="*/ 506 w 509"/>
                <a:gd name="T13" fmla="*/ 52 h 143"/>
                <a:gd name="T14" fmla="*/ 509 w 509"/>
                <a:gd name="T15" fmla="*/ 71 h 143"/>
                <a:gd name="T16" fmla="*/ 506 w 509"/>
                <a:gd name="T17" fmla="*/ 90 h 143"/>
                <a:gd name="T18" fmla="*/ 499 w 509"/>
                <a:gd name="T19" fmla="*/ 107 h 143"/>
                <a:gd name="T20" fmla="*/ 488 w 509"/>
                <a:gd name="T21" fmla="*/ 122 h 143"/>
                <a:gd name="T22" fmla="*/ 474 w 509"/>
                <a:gd name="T23" fmla="*/ 133 h 143"/>
                <a:gd name="T24" fmla="*/ 457 w 509"/>
                <a:gd name="T25" fmla="*/ 140 h 143"/>
                <a:gd name="T26" fmla="*/ 438 w 509"/>
                <a:gd name="T27" fmla="*/ 143 h 143"/>
                <a:gd name="T28" fmla="*/ 72 w 509"/>
                <a:gd name="T29" fmla="*/ 143 h 143"/>
                <a:gd name="T30" fmla="*/ 53 w 509"/>
                <a:gd name="T31" fmla="*/ 140 h 143"/>
                <a:gd name="T32" fmla="*/ 36 w 509"/>
                <a:gd name="T33" fmla="*/ 133 h 143"/>
                <a:gd name="T34" fmla="*/ 21 w 509"/>
                <a:gd name="T35" fmla="*/ 122 h 143"/>
                <a:gd name="T36" fmla="*/ 10 w 509"/>
                <a:gd name="T37" fmla="*/ 107 h 143"/>
                <a:gd name="T38" fmla="*/ 3 w 509"/>
                <a:gd name="T39" fmla="*/ 90 h 143"/>
                <a:gd name="T40" fmla="*/ 0 w 509"/>
                <a:gd name="T41" fmla="*/ 71 h 143"/>
                <a:gd name="T42" fmla="*/ 3 w 509"/>
                <a:gd name="T43" fmla="*/ 52 h 143"/>
                <a:gd name="T44" fmla="*/ 10 w 509"/>
                <a:gd name="T45" fmla="*/ 35 h 143"/>
                <a:gd name="T46" fmla="*/ 21 w 509"/>
                <a:gd name="T47" fmla="*/ 21 h 143"/>
                <a:gd name="T48" fmla="*/ 36 w 509"/>
                <a:gd name="T49" fmla="*/ 10 h 143"/>
                <a:gd name="T50" fmla="*/ 53 w 509"/>
                <a:gd name="T51" fmla="*/ 2 h 143"/>
                <a:gd name="T52" fmla="*/ 72 w 509"/>
                <a:gd name="T5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09" h="143">
                  <a:moveTo>
                    <a:pt x="72" y="0"/>
                  </a:moveTo>
                  <a:lnTo>
                    <a:pt x="438" y="0"/>
                  </a:lnTo>
                  <a:lnTo>
                    <a:pt x="457" y="2"/>
                  </a:lnTo>
                  <a:lnTo>
                    <a:pt x="474" y="10"/>
                  </a:lnTo>
                  <a:lnTo>
                    <a:pt x="488" y="21"/>
                  </a:lnTo>
                  <a:lnTo>
                    <a:pt x="499" y="35"/>
                  </a:lnTo>
                  <a:lnTo>
                    <a:pt x="506" y="52"/>
                  </a:lnTo>
                  <a:lnTo>
                    <a:pt x="509" y="71"/>
                  </a:lnTo>
                  <a:lnTo>
                    <a:pt x="506" y="90"/>
                  </a:lnTo>
                  <a:lnTo>
                    <a:pt x="499" y="107"/>
                  </a:lnTo>
                  <a:lnTo>
                    <a:pt x="488" y="122"/>
                  </a:lnTo>
                  <a:lnTo>
                    <a:pt x="474" y="133"/>
                  </a:lnTo>
                  <a:lnTo>
                    <a:pt x="457" y="140"/>
                  </a:lnTo>
                  <a:lnTo>
                    <a:pt x="438" y="143"/>
                  </a:lnTo>
                  <a:lnTo>
                    <a:pt x="72" y="143"/>
                  </a:lnTo>
                  <a:lnTo>
                    <a:pt x="53" y="140"/>
                  </a:lnTo>
                  <a:lnTo>
                    <a:pt x="36" y="133"/>
                  </a:lnTo>
                  <a:lnTo>
                    <a:pt x="21" y="122"/>
                  </a:lnTo>
                  <a:lnTo>
                    <a:pt x="10" y="107"/>
                  </a:lnTo>
                  <a:lnTo>
                    <a:pt x="3" y="90"/>
                  </a:lnTo>
                  <a:lnTo>
                    <a:pt x="0" y="71"/>
                  </a:lnTo>
                  <a:lnTo>
                    <a:pt x="3" y="52"/>
                  </a:lnTo>
                  <a:lnTo>
                    <a:pt x="10" y="35"/>
                  </a:lnTo>
                  <a:lnTo>
                    <a:pt x="21" y="21"/>
                  </a:lnTo>
                  <a:lnTo>
                    <a:pt x="36" y="10"/>
                  </a:lnTo>
                  <a:lnTo>
                    <a:pt x="53" y="2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2" name="Freeform 1018"/>
            <p:cNvSpPr>
              <a:spLocks/>
            </p:cNvSpPr>
            <p:nvPr/>
          </p:nvSpPr>
          <p:spPr bwMode="auto">
            <a:xfrm>
              <a:off x="8758238" y="3729038"/>
              <a:ext cx="36512" cy="36513"/>
            </a:xfrm>
            <a:custGeom>
              <a:avLst/>
              <a:gdLst>
                <a:gd name="T0" fmla="*/ 330 w 402"/>
                <a:gd name="T1" fmla="*/ 0 h 400"/>
                <a:gd name="T2" fmla="*/ 348 w 402"/>
                <a:gd name="T3" fmla="*/ 2 h 400"/>
                <a:gd name="T4" fmla="*/ 366 w 402"/>
                <a:gd name="T5" fmla="*/ 9 h 400"/>
                <a:gd name="T6" fmla="*/ 381 w 402"/>
                <a:gd name="T7" fmla="*/ 21 h 400"/>
                <a:gd name="T8" fmla="*/ 392 w 402"/>
                <a:gd name="T9" fmla="*/ 36 h 400"/>
                <a:gd name="T10" fmla="*/ 399 w 402"/>
                <a:gd name="T11" fmla="*/ 53 h 400"/>
                <a:gd name="T12" fmla="*/ 402 w 402"/>
                <a:gd name="T13" fmla="*/ 71 h 400"/>
                <a:gd name="T14" fmla="*/ 399 w 402"/>
                <a:gd name="T15" fmla="*/ 89 h 400"/>
                <a:gd name="T16" fmla="*/ 392 w 402"/>
                <a:gd name="T17" fmla="*/ 107 h 400"/>
                <a:gd name="T18" fmla="*/ 381 w 402"/>
                <a:gd name="T19" fmla="*/ 122 h 400"/>
                <a:gd name="T20" fmla="*/ 123 w 402"/>
                <a:gd name="T21" fmla="*/ 380 h 400"/>
                <a:gd name="T22" fmla="*/ 107 w 402"/>
                <a:gd name="T23" fmla="*/ 391 h 400"/>
                <a:gd name="T24" fmla="*/ 90 w 402"/>
                <a:gd name="T25" fmla="*/ 398 h 400"/>
                <a:gd name="T26" fmla="*/ 72 w 402"/>
                <a:gd name="T27" fmla="*/ 400 h 400"/>
                <a:gd name="T28" fmla="*/ 54 w 402"/>
                <a:gd name="T29" fmla="*/ 398 h 400"/>
                <a:gd name="T30" fmla="*/ 36 w 402"/>
                <a:gd name="T31" fmla="*/ 391 h 400"/>
                <a:gd name="T32" fmla="*/ 21 w 402"/>
                <a:gd name="T33" fmla="*/ 380 h 400"/>
                <a:gd name="T34" fmla="*/ 10 w 402"/>
                <a:gd name="T35" fmla="*/ 364 h 400"/>
                <a:gd name="T36" fmla="*/ 3 w 402"/>
                <a:gd name="T37" fmla="*/ 347 h 400"/>
                <a:gd name="T38" fmla="*/ 0 w 402"/>
                <a:gd name="T39" fmla="*/ 329 h 400"/>
                <a:gd name="T40" fmla="*/ 3 w 402"/>
                <a:gd name="T41" fmla="*/ 311 h 400"/>
                <a:gd name="T42" fmla="*/ 10 w 402"/>
                <a:gd name="T43" fmla="*/ 294 h 400"/>
                <a:gd name="T44" fmla="*/ 21 w 402"/>
                <a:gd name="T45" fmla="*/ 279 h 400"/>
                <a:gd name="T46" fmla="*/ 280 w 402"/>
                <a:gd name="T47" fmla="*/ 21 h 400"/>
                <a:gd name="T48" fmla="*/ 295 w 402"/>
                <a:gd name="T49" fmla="*/ 9 h 400"/>
                <a:gd name="T50" fmla="*/ 312 w 402"/>
                <a:gd name="T51" fmla="*/ 2 h 400"/>
                <a:gd name="T52" fmla="*/ 330 w 402"/>
                <a:gd name="T53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02" h="400">
                  <a:moveTo>
                    <a:pt x="330" y="0"/>
                  </a:moveTo>
                  <a:lnTo>
                    <a:pt x="348" y="2"/>
                  </a:lnTo>
                  <a:lnTo>
                    <a:pt x="366" y="9"/>
                  </a:lnTo>
                  <a:lnTo>
                    <a:pt x="381" y="21"/>
                  </a:lnTo>
                  <a:lnTo>
                    <a:pt x="392" y="36"/>
                  </a:lnTo>
                  <a:lnTo>
                    <a:pt x="399" y="53"/>
                  </a:lnTo>
                  <a:lnTo>
                    <a:pt x="402" y="71"/>
                  </a:lnTo>
                  <a:lnTo>
                    <a:pt x="399" y="89"/>
                  </a:lnTo>
                  <a:lnTo>
                    <a:pt x="392" y="107"/>
                  </a:lnTo>
                  <a:lnTo>
                    <a:pt x="381" y="122"/>
                  </a:lnTo>
                  <a:lnTo>
                    <a:pt x="123" y="380"/>
                  </a:lnTo>
                  <a:lnTo>
                    <a:pt x="107" y="391"/>
                  </a:lnTo>
                  <a:lnTo>
                    <a:pt x="90" y="398"/>
                  </a:lnTo>
                  <a:lnTo>
                    <a:pt x="72" y="400"/>
                  </a:lnTo>
                  <a:lnTo>
                    <a:pt x="54" y="398"/>
                  </a:lnTo>
                  <a:lnTo>
                    <a:pt x="36" y="391"/>
                  </a:lnTo>
                  <a:lnTo>
                    <a:pt x="21" y="380"/>
                  </a:lnTo>
                  <a:lnTo>
                    <a:pt x="10" y="364"/>
                  </a:lnTo>
                  <a:lnTo>
                    <a:pt x="3" y="347"/>
                  </a:lnTo>
                  <a:lnTo>
                    <a:pt x="0" y="329"/>
                  </a:lnTo>
                  <a:lnTo>
                    <a:pt x="3" y="311"/>
                  </a:lnTo>
                  <a:lnTo>
                    <a:pt x="10" y="294"/>
                  </a:lnTo>
                  <a:lnTo>
                    <a:pt x="21" y="279"/>
                  </a:lnTo>
                  <a:lnTo>
                    <a:pt x="280" y="21"/>
                  </a:lnTo>
                  <a:lnTo>
                    <a:pt x="295" y="9"/>
                  </a:lnTo>
                  <a:lnTo>
                    <a:pt x="312" y="2"/>
                  </a:lnTo>
                  <a:lnTo>
                    <a:pt x="3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3" name="Freeform 1019"/>
            <p:cNvSpPr>
              <a:spLocks/>
            </p:cNvSpPr>
            <p:nvPr/>
          </p:nvSpPr>
          <p:spPr bwMode="auto">
            <a:xfrm>
              <a:off x="8702675" y="3748088"/>
              <a:ext cx="44450" cy="44450"/>
            </a:xfrm>
            <a:custGeom>
              <a:avLst/>
              <a:gdLst>
                <a:gd name="T0" fmla="*/ 251 w 503"/>
                <a:gd name="T1" fmla="*/ 0 h 503"/>
                <a:gd name="T2" fmla="*/ 289 w 503"/>
                <a:gd name="T3" fmla="*/ 3 h 503"/>
                <a:gd name="T4" fmla="*/ 324 w 503"/>
                <a:gd name="T5" fmla="*/ 11 h 503"/>
                <a:gd name="T6" fmla="*/ 357 w 503"/>
                <a:gd name="T7" fmla="*/ 23 h 503"/>
                <a:gd name="T8" fmla="*/ 388 w 503"/>
                <a:gd name="T9" fmla="*/ 41 h 503"/>
                <a:gd name="T10" fmla="*/ 416 w 503"/>
                <a:gd name="T11" fmla="*/ 62 h 503"/>
                <a:gd name="T12" fmla="*/ 442 w 503"/>
                <a:gd name="T13" fmla="*/ 86 h 503"/>
                <a:gd name="T14" fmla="*/ 463 w 503"/>
                <a:gd name="T15" fmla="*/ 114 h 503"/>
                <a:gd name="T16" fmla="*/ 480 w 503"/>
                <a:gd name="T17" fmla="*/ 145 h 503"/>
                <a:gd name="T18" fmla="*/ 493 w 503"/>
                <a:gd name="T19" fmla="*/ 178 h 503"/>
                <a:gd name="T20" fmla="*/ 500 w 503"/>
                <a:gd name="T21" fmla="*/ 214 h 503"/>
                <a:gd name="T22" fmla="*/ 503 w 503"/>
                <a:gd name="T23" fmla="*/ 251 h 503"/>
                <a:gd name="T24" fmla="*/ 500 w 503"/>
                <a:gd name="T25" fmla="*/ 288 h 503"/>
                <a:gd name="T26" fmla="*/ 493 w 503"/>
                <a:gd name="T27" fmla="*/ 324 h 503"/>
                <a:gd name="T28" fmla="*/ 480 w 503"/>
                <a:gd name="T29" fmla="*/ 357 h 503"/>
                <a:gd name="T30" fmla="*/ 463 w 503"/>
                <a:gd name="T31" fmla="*/ 388 h 503"/>
                <a:gd name="T32" fmla="*/ 442 w 503"/>
                <a:gd name="T33" fmla="*/ 416 h 503"/>
                <a:gd name="T34" fmla="*/ 416 w 503"/>
                <a:gd name="T35" fmla="*/ 440 h 503"/>
                <a:gd name="T36" fmla="*/ 388 w 503"/>
                <a:gd name="T37" fmla="*/ 461 h 503"/>
                <a:gd name="T38" fmla="*/ 357 w 503"/>
                <a:gd name="T39" fmla="*/ 479 h 503"/>
                <a:gd name="T40" fmla="*/ 324 w 503"/>
                <a:gd name="T41" fmla="*/ 492 h 503"/>
                <a:gd name="T42" fmla="*/ 289 w 503"/>
                <a:gd name="T43" fmla="*/ 500 h 503"/>
                <a:gd name="T44" fmla="*/ 251 w 503"/>
                <a:gd name="T45" fmla="*/ 503 h 503"/>
                <a:gd name="T46" fmla="*/ 214 w 503"/>
                <a:gd name="T47" fmla="*/ 500 h 503"/>
                <a:gd name="T48" fmla="*/ 179 w 503"/>
                <a:gd name="T49" fmla="*/ 492 h 503"/>
                <a:gd name="T50" fmla="*/ 146 w 503"/>
                <a:gd name="T51" fmla="*/ 479 h 503"/>
                <a:gd name="T52" fmla="*/ 115 w 503"/>
                <a:gd name="T53" fmla="*/ 461 h 503"/>
                <a:gd name="T54" fmla="*/ 86 w 503"/>
                <a:gd name="T55" fmla="*/ 440 h 503"/>
                <a:gd name="T56" fmla="*/ 61 w 503"/>
                <a:gd name="T57" fmla="*/ 416 h 503"/>
                <a:gd name="T58" fmla="*/ 40 w 503"/>
                <a:gd name="T59" fmla="*/ 388 h 503"/>
                <a:gd name="T60" fmla="*/ 23 w 503"/>
                <a:gd name="T61" fmla="*/ 357 h 503"/>
                <a:gd name="T62" fmla="*/ 10 w 503"/>
                <a:gd name="T63" fmla="*/ 324 h 503"/>
                <a:gd name="T64" fmla="*/ 3 w 503"/>
                <a:gd name="T65" fmla="*/ 288 h 503"/>
                <a:gd name="T66" fmla="*/ 0 w 503"/>
                <a:gd name="T67" fmla="*/ 251 h 503"/>
                <a:gd name="T68" fmla="*/ 3 w 503"/>
                <a:gd name="T69" fmla="*/ 214 h 503"/>
                <a:gd name="T70" fmla="*/ 10 w 503"/>
                <a:gd name="T71" fmla="*/ 178 h 503"/>
                <a:gd name="T72" fmla="*/ 23 w 503"/>
                <a:gd name="T73" fmla="*/ 145 h 503"/>
                <a:gd name="T74" fmla="*/ 40 w 503"/>
                <a:gd name="T75" fmla="*/ 114 h 503"/>
                <a:gd name="T76" fmla="*/ 61 w 503"/>
                <a:gd name="T77" fmla="*/ 86 h 503"/>
                <a:gd name="T78" fmla="*/ 86 w 503"/>
                <a:gd name="T79" fmla="*/ 62 h 503"/>
                <a:gd name="T80" fmla="*/ 115 w 503"/>
                <a:gd name="T81" fmla="*/ 41 h 503"/>
                <a:gd name="T82" fmla="*/ 146 w 503"/>
                <a:gd name="T83" fmla="*/ 23 h 503"/>
                <a:gd name="T84" fmla="*/ 179 w 503"/>
                <a:gd name="T85" fmla="*/ 11 h 503"/>
                <a:gd name="T86" fmla="*/ 214 w 503"/>
                <a:gd name="T87" fmla="*/ 3 h 503"/>
                <a:gd name="T88" fmla="*/ 251 w 503"/>
                <a:gd name="T89" fmla="*/ 0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03" h="503">
                  <a:moveTo>
                    <a:pt x="251" y="0"/>
                  </a:moveTo>
                  <a:lnTo>
                    <a:pt x="289" y="3"/>
                  </a:lnTo>
                  <a:lnTo>
                    <a:pt x="324" y="11"/>
                  </a:lnTo>
                  <a:lnTo>
                    <a:pt x="357" y="23"/>
                  </a:lnTo>
                  <a:lnTo>
                    <a:pt x="388" y="41"/>
                  </a:lnTo>
                  <a:lnTo>
                    <a:pt x="416" y="62"/>
                  </a:lnTo>
                  <a:lnTo>
                    <a:pt x="442" y="86"/>
                  </a:lnTo>
                  <a:lnTo>
                    <a:pt x="463" y="114"/>
                  </a:lnTo>
                  <a:lnTo>
                    <a:pt x="480" y="145"/>
                  </a:lnTo>
                  <a:lnTo>
                    <a:pt x="493" y="178"/>
                  </a:lnTo>
                  <a:lnTo>
                    <a:pt x="500" y="214"/>
                  </a:lnTo>
                  <a:lnTo>
                    <a:pt x="503" y="251"/>
                  </a:lnTo>
                  <a:lnTo>
                    <a:pt x="500" y="288"/>
                  </a:lnTo>
                  <a:lnTo>
                    <a:pt x="493" y="324"/>
                  </a:lnTo>
                  <a:lnTo>
                    <a:pt x="480" y="357"/>
                  </a:lnTo>
                  <a:lnTo>
                    <a:pt x="463" y="388"/>
                  </a:lnTo>
                  <a:lnTo>
                    <a:pt x="442" y="416"/>
                  </a:lnTo>
                  <a:lnTo>
                    <a:pt x="416" y="440"/>
                  </a:lnTo>
                  <a:lnTo>
                    <a:pt x="388" y="461"/>
                  </a:lnTo>
                  <a:lnTo>
                    <a:pt x="357" y="479"/>
                  </a:lnTo>
                  <a:lnTo>
                    <a:pt x="324" y="492"/>
                  </a:lnTo>
                  <a:lnTo>
                    <a:pt x="289" y="500"/>
                  </a:lnTo>
                  <a:lnTo>
                    <a:pt x="251" y="503"/>
                  </a:lnTo>
                  <a:lnTo>
                    <a:pt x="214" y="500"/>
                  </a:lnTo>
                  <a:lnTo>
                    <a:pt x="179" y="492"/>
                  </a:lnTo>
                  <a:lnTo>
                    <a:pt x="146" y="479"/>
                  </a:lnTo>
                  <a:lnTo>
                    <a:pt x="115" y="461"/>
                  </a:lnTo>
                  <a:lnTo>
                    <a:pt x="86" y="440"/>
                  </a:lnTo>
                  <a:lnTo>
                    <a:pt x="61" y="416"/>
                  </a:lnTo>
                  <a:lnTo>
                    <a:pt x="40" y="388"/>
                  </a:lnTo>
                  <a:lnTo>
                    <a:pt x="23" y="357"/>
                  </a:lnTo>
                  <a:lnTo>
                    <a:pt x="10" y="324"/>
                  </a:lnTo>
                  <a:lnTo>
                    <a:pt x="3" y="288"/>
                  </a:lnTo>
                  <a:lnTo>
                    <a:pt x="0" y="251"/>
                  </a:lnTo>
                  <a:lnTo>
                    <a:pt x="3" y="214"/>
                  </a:lnTo>
                  <a:lnTo>
                    <a:pt x="10" y="178"/>
                  </a:lnTo>
                  <a:lnTo>
                    <a:pt x="23" y="145"/>
                  </a:lnTo>
                  <a:lnTo>
                    <a:pt x="40" y="114"/>
                  </a:lnTo>
                  <a:lnTo>
                    <a:pt x="61" y="86"/>
                  </a:lnTo>
                  <a:lnTo>
                    <a:pt x="86" y="62"/>
                  </a:lnTo>
                  <a:lnTo>
                    <a:pt x="115" y="41"/>
                  </a:lnTo>
                  <a:lnTo>
                    <a:pt x="146" y="23"/>
                  </a:lnTo>
                  <a:lnTo>
                    <a:pt x="179" y="11"/>
                  </a:lnTo>
                  <a:lnTo>
                    <a:pt x="214" y="3"/>
                  </a:lnTo>
                  <a:lnTo>
                    <a:pt x="2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4" name="Freeform 1020"/>
            <p:cNvSpPr>
              <a:spLocks/>
            </p:cNvSpPr>
            <p:nvPr/>
          </p:nvSpPr>
          <p:spPr bwMode="auto">
            <a:xfrm>
              <a:off x="8648700" y="3767138"/>
              <a:ext cx="130175" cy="252413"/>
            </a:xfrm>
            <a:custGeom>
              <a:avLst/>
              <a:gdLst>
                <a:gd name="T0" fmla="*/ 420 w 1477"/>
                <a:gd name="T1" fmla="*/ 0 h 2869"/>
                <a:gd name="T2" fmla="*/ 465 w 1477"/>
                <a:gd name="T3" fmla="*/ 14 h 2869"/>
                <a:gd name="T4" fmla="*/ 503 w 1477"/>
                <a:gd name="T5" fmla="*/ 45 h 2869"/>
                <a:gd name="T6" fmla="*/ 524 w 1477"/>
                <a:gd name="T7" fmla="*/ 87 h 2869"/>
                <a:gd name="T8" fmla="*/ 528 w 1477"/>
                <a:gd name="T9" fmla="*/ 133 h 2869"/>
                <a:gd name="T10" fmla="*/ 515 w 1477"/>
                <a:gd name="T11" fmla="*/ 178 h 2869"/>
                <a:gd name="T12" fmla="*/ 358 w 1477"/>
                <a:gd name="T13" fmla="*/ 370 h 2869"/>
                <a:gd name="T14" fmla="*/ 1185 w 1477"/>
                <a:gd name="T15" fmla="*/ 401 h 2869"/>
                <a:gd name="T16" fmla="*/ 1268 w 1477"/>
                <a:gd name="T17" fmla="*/ 413 h 2869"/>
                <a:gd name="T18" fmla="*/ 1341 w 1477"/>
                <a:gd name="T19" fmla="*/ 447 h 2869"/>
                <a:gd name="T20" fmla="*/ 1402 w 1477"/>
                <a:gd name="T21" fmla="*/ 499 h 2869"/>
                <a:gd name="T22" fmla="*/ 1446 w 1477"/>
                <a:gd name="T23" fmla="*/ 566 h 2869"/>
                <a:gd name="T24" fmla="*/ 1469 w 1477"/>
                <a:gd name="T25" fmla="*/ 644 h 2869"/>
                <a:gd name="T26" fmla="*/ 1477 w 1477"/>
                <a:gd name="T27" fmla="*/ 1576 h 2869"/>
                <a:gd name="T28" fmla="*/ 1468 w 1477"/>
                <a:gd name="T29" fmla="*/ 1623 h 2869"/>
                <a:gd name="T30" fmla="*/ 1442 w 1477"/>
                <a:gd name="T31" fmla="*/ 1662 h 2869"/>
                <a:gd name="T32" fmla="*/ 1404 w 1477"/>
                <a:gd name="T33" fmla="*/ 1688 h 2869"/>
                <a:gd name="T34" fmla="*/ 1356 w 1477"/>
                <a:gd name="T35" fmla="*/ 1698 h 2869"/>
                <a:gd name="T36" fmla="*/ 1331 w 1477"/>
                <a:gd name="T37" fmla="*/ 1696 h 2869"/>
                <a:gd name="T38" fmla="*/ 1288 w 1477"/>
                <a:gd name="T39" fmla="*/ 1678 h 2869"/>
                <a:gd name="T40" fmla="*/ 1256 w 1477"/>
                <a:gd name="T41" fmla="*/ 1645 h 2869"/>
                <a:gd name="T42" fmla="*/ 1237 w 1477"/>
                <a:gd name="T43" fmla="*/ 1601 h 2869"/>
                <a:gd name="T44" fmla="*/ 1230 w 1477"/>
                <a:gd name="T45" fmla="*/ 687 h 2869"/>
                <a:gd name="T46" fmla="*/ 1228 w 1477"/>
                <a:gd name="T47" fmla="*/ 677 h 2869"/>
                <a:gd name="T48" fmla="*/ 1214 w 1477"/>
                <a:gd name="T49" fmla="*/ 665 h 2869"/>
                <a:gd name="T50" fmla="*/ 1194 w 1477"/>
                <a:gd name="T51" fmla="*/ 665 h 2869"/>
                <a:gd name="T52" fmla="*/ 1181 w 1477"/>
                <a:gd name="T53" fmla="*/ 679 h 2869"/>
                <a:gd name="T54" fmla="*/ 1181 w 1477"/>
                <a:gd name="T55" fmla="*/ 2723 h 2869"/>
                <a:gd name="T56" fmla="*/ 1170 w 1477"/>
                <a:gd name="T57" fmla="*/ 2781 h 2869"/>
                <a:gd name="T58" fmla="*/ 1139 w 1477"/>
                <a:gd name="T59" fmla="*/ 2827 h 2869"/>
                <a:gd name="T60" fmla="*/ 1093 w 1477"/>
                <a:gd name="T61" fmla="*/ 2858 h 2869"/>
                <a:gd name="T62" fmla="*/ 1036 w 1477"/>
                <a:gd name="T63" fmla="*/ 2869 h 2869"/>
                <a:gd name="T64" fmla="*/ 979 w 1477"/>
                <a:gd name="T65" fmla="*/ 2858 h 2869"/>
                <a:gd name="T66" fmla="*/ 933 w 1477"/>
                <a:gd name="T67" fmla="*/ 2827 h 2869"/>
                <a:gd name="T68" fmla="*/ 902 w 1477"/>
                <a:gd name="T69" fmla="*/ 2781 h 2869"/>
                <a:gd name="T70" fmla="*/ 891 w 1477"/>
                <a:gd name="T71" fmla="*/ 2723 h 2869"/>
                <a:gd name="T72" fmla="*/ 888 w 1477"/>
                <a:gd name="T73" fmla="*/ 1581 h 2869"/>
                <a:gd name="T74" fmla="*/ 871 w 1477"/>
                <a:gd name="T75" fmla="*/ 1564 h 2869"/>
                <a:gd name="T76" fmla="*/ 846 w 1477"/>
                <a:gd name="T77" fmla="*/ 1564 h 2869"/>
                <a:gd name="T78" fmla="*/ 830 w 1477"/>
                <a:gd name="T79" fmla="*/ 1581 h 2869"/>
                <a:gd name="T80" fmla="*/ 827 w 1477"/>
                <a:gd name="T81" fmla="*/ 2723 h 2869"/>
                <a:gd name="T82" fmla="*/ 816 w 1477"/>
                <a:gd name="T83" fmla="*/ 2781 h 2869"/>
                <a:gd name="T84" fmla="*/ 785 w 1477"/>
                <a:gd name="T85" fmla="*/ 2827 h 2869"/>
                <a:gd name="T86" fmla="*/ 739 w 1477"/>
                <a:gd name="T87" fmla="*/ 2858 h 2869"/>
                <a:gd name="T88" fmla="*/ 681 w 1477"/>
                <a:gd name="T89" fmla="*/ 2869 h 2869"/>
                <a:gd name="T90" fmla="*/ 625 w 1477"/>
                <a:gd name="T91" fmla="*/ 2858 h 2869"/>
                <a:gd name="T92" fmla="*/ 579 w 1477"/>
                <a:gd name="T93" fmla="*/ 2827 h 2869"/>
                <a:gd name="T94" fmla="*/ 547 w 1477"/>
                <a:gd name="T95" fmla="*/ 2781 h 2869"/>
                <a:gd name="T96" fmla="*/ 535 w 1477"/>
                <a:gd name="T97" fmla="*/ 2723 h 2869"/>
                <a:gd name="T98" fmla="*/ 107 w 1477"/>
                <a:gd name="T99" fmla="*/ 585 h 2869"/>
                <a:gd name="T100" fmla="*/ 65 w 1477"/>
                <a:gd name="T101" fmla="*/ 572 h 2869"/>
                <a:gd name="T102" fmla="*/ 31 w 1477"/>
                <a:gd name="T103" fmla="*/ 546 h 2869"/>
                <a:gd name="T104" fmla="*/ 8 w 1477"/>
                <a:gd name="T105" fmla="*/ 509 h 2869"/>
                <a:gd name="T106" fmla="*/ 0 w 1477"/>
                <a:gd name="T107" fmla="*/ 466 h 2869"/>
                <a:gd name="T108" fmla="*/ 6 w 1477"/>
                <a:gd name="T109" fmla="*/ 424 h 2869"/>
                <a:gd name="T110" fmla="*/ 28 w 1477"/>
                <a:gd name="T111" fmla="*/ 387 h 2869"/>
                <a:gd name="T112" fmla="*/ 332 w 1477"/>
                <a:gd name="T113" fmla="*/ 26 h 2869"/>
                <a:gd name="T114" fmla="*/ 374 w 1477"/>
                <a:gd name="T115" fmla="*/ 5 h 28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77" h="2869">
                  <a:moveTo>
                    <a:pt x="396" y="0"/>
                  </a:moveTo>
                  <a:lnTo>
                    <a:pt x="420" y="0"/>
                  </a:lnTo>
                  <a:lnTo>
                    <a:pt x="443" y="5"/>
                  </a:lnTo>
                  <a:lnTo>
                    <a:pt x="465" y="14"/>
                  </a:lnTo>
                  <a:lnTo>
                    <a:pt x="486" y="28"/>
                  </a:lnTo>
                  <a:lnTo>
                    <a:pt x="503" y="45"/>
                  </a:lnTo>
                  <a:lnTo>
                    <a:pt x="516" y="65"/>
                  </a:lnTo>
                  <a:lnTo>
                    <a:pt x="524" y="87"/>
                  </a:lnTo>
                  <a:lnTo>
                    <a:pt x="528" y="110"/>
                  </a:lnTo>
                  <a:lnTo>
                    <a:pt x="528" y="133"/>
                  </a:lnTo>
                  <a:lnTo>
                    <a:pt x="524" y="156"/>
                  </a:lnTo>
                  <a:lnTo>
                    <a:pt x="515" y="178"/>
                  </a:lnTo>
                  <a:lnTo>
                    <a:pt x="501" y="198"/>
                  </a:lnTo>
                  <a:lnTo>
                    <a:pt x="358" y="370"/>
                  </a:lnTo>
                  <a:lnTo>
                    <a:pt x="624" y="401"/>
                  </a:lnTo>
                  <a:lnTo>
                    <a:pt x="1185" y="401"/>
                  </a:lnTo>
                  <a:lnTo>
                    <a:pt x="1228" y="404"/>
                  </a:lnTo>
                  <a:lnTo>
                    <a:pt x="1268" y="413"/>
                  </a:lnTo>
                  <a:lnTo>
                    <a:pt x="1306" y="427"/>
                  </a:lnTo>
                  <a:lnTo>
                    <a:pt x="1341" y="447"/>
                  </a:lnTo>
                  <a:lnTo>
                    <a:pt x="1374" y="470"/>
                  </a:lnTo>
                  <a:lnTo>
                    <a:pt x="1402" y="499"/>
                  </a:lnTo>
                  <a:lnTo>
                    <a:pt x="1426" y="530"/>
                  </a:lnTo>
                  <a:lnTo>
                    <a:pt x="1446" y="566"/>
                  </a:lnTo>
                  <a:lnTo>
                    <a:pt x="1460" y="604"/>
                  </a:lnTo>
                  <a:lnTo>
                    <a:pt x="1469" y="644"/>
                  </a:lnTo>
                  <a:lnTo>
                    <a:pt x="1473" y="686"/>
                  </a:lnTo>
                  <a:lnTo>
                    <a:pt x="1477" y="1576"/>
                  </a:lnTo>
                  <a:lnTo>
                    <a:pt x="1475" y="1600"/>
                  </a:lnTo>
                  <a:lnTo>
                    <a:pt x="1468" y="1623"/>
                  </a:lnTo>
                  <a:lnTo>
                    <a:pt x="1457" y="1644"/>
                  </a:lnTo>
                  <a:lnTo>
                    <a:pt x="1442" y="1662"/>
                  </a:lnTo>
                  <a:lnTo>
                    <a:pt x="1424" y="1677"/>
                  </a:lnTo>
                  <a:lnTo>
                    <a:pt x="1404" y="1688"/>
                  </a:lnTo>
                  <a:lnTo>
                    <a:pt x="1381" y="1695"/>
                  </a:lnTo>
                  <a:lnTo>
                    <a:pt x="1356" y="1698"/>
                  </a:lnTo>
                  <a:lnTo>
                    <a:pt x="1355" y="1698"/>
                  </a:lnTo>
                  <a:lnTo>
                    <a:pt x="1331" y="1696"/>
                  </a:lnTo>
                  <a:lnTo>
                    <a:pt x="1309" y="1689"/>
                  </a:lnTo>
                  <a:lnTo>
                    <a:pt x="1288" y="1678"/>
                  </a:lnTo>
                  <a:lnTo>
                    <a:pt x="1270" y="1663"/>
                  </a:lnTo>
                  <a:lnTo>
                    <a:pt x="1256" y="1645"/>
                  </a:lnTo>
                  <a:lnTo>
                    <a:pt x="1244" y="1624"/>
                  </a:lnTo>
                  <a:lnTo>
                    <a:pt x="1237" y="1601"/>
                  </a:lnTo>
                  <a:lnTo>
                    <a:pt x="1235" y="1577"/>
                  </a:lnTo>
                  <a:lnTo>
                    <a:pt x="1230" y="687"/>
                  </a:lnTo>
                  <a:lnTo>
                    <a:pt x="1230" y="687"/>
                  </a:lnTo>
                  <a:lnTo>
                    <a:pt x="1228" y="677"/>
                  </a:lnTo>
                  <a:lnTo>
                    <a:pt x="1222" y="670"/>
                  </a:lnTo>
                  <a:lnTo>
                    <a:pt x="1214" y="665"/>
                  </a:lnTo>
                  <a:lnTo>
                    <a:pt x="1204" y="663"/>
                  </a:lnTo>
                  <a:lnTo>
                    <a:pt x="1194" y="665"/>
                  </a:lnTo>
                  <a:lnTo>
                    <a:pt x="1186" y="671"/>
                  </a:lnTo>
                  <a:lnTo>
                    <a:pt x="1181" y="679"/>
                  </a:lnTo>
                  <a:lnTo>
                    <a:pt x="1179" y="688"/>
                  </a:lnTo>
                  <a:lnTo>
                    <a:pt x="1181" y="2723"/>
                  </a:lnTo>
                  <a:lnTo>
                    <a:pt x="1178" y="2753"/>
                  </a:lnTo>
                  <a:lnTo>
                    <a:pt x="1170" y="2781"/>
                  </a:lnTo>
                  <a:lnTo>
                    <a:pt x="1157" y="2805"/>
                  </a:lnTo>
                  <a:lnTo>
                    <a:pt x="1139" y="2827"/>
                  </a:lnTo>
                  <a:lnTo>
                    <a:pt x="1117" y="2844"/>
                  </a:lnTo>
                  <a:lnTo>
                    <a:pt x="1093" y="2858"/>
                  </a:lnTo>
                  <a:lnTo>
                    <a:pt x="1066" y="2866"/>
                  </a:lnTo>
                  <a:lnTo>
                    <a:pt x="1036" y="2869"/>
                  </a:lnTo>
                  <a:lnTo>
                    <a:pt x="1006" y="2866"/>
                  </a:lnTo>
                  <a:lnTo>
                    <a:pt x="979" y="2858"/>
                  </a:lnTo>
                  <a:lnTo>
                    <a:pt x="955" y="2844"/>
                  </a:lnTo>
                  <a:lnTo>
                    <a:pt x="933" y="2827"/>
                  </a:lnTo>
                  <a:lnTo>
                    <a:pt x="915" y="2805"/>
                  </a:lnTo>
                  <a:lnTo>
                    <a:pt x="902" y="2781"/>
                  </a:lnTo>
                  <a:lnTo>
                    <a:pt x="894" y="2753"/>
                  </a:lnTo>
                  <a:lnTo>
                    <a:pt x="891" y="2723"/>
                  </a:lnTo>
                  <a:lnTo>
                    <a:pt x="891" y="1593"/>
                  </a:lnTo>
                  <a:lnTo>
                    <a:pt x="888" y="1581"/>
                  </a:lnTo>
                  <a:lnTo>
                    <a:pt x="881" y="1571"/>
                  </a:lnTo>
                  <a:lnTo>
                    <a:pt x="871" y="1564"/>
                  </a:lnTo>
                  <a:lnTo>
                    <a:pt x="858" y="1561"/>
                  </a:lnTo>
                  <a:lnTo>
                    <a:pt x="846" y="1564"/>
                  </a:lnTo>
                  <a:lnTo>
                    <a:pt x="836" y="1571"/>
                  </a:lnTo>
                  <a:lnTo>
                    <a:pt x="830" y="1581"/>
                  </a:lnTo>
                  <a:lnTo>
                    <a:pt x="827" y="1593"/>
                  </a:lnTo>
                  <a:lnTo>
                    <a:pt x="827" y="2723"/>
                  </a:lnTo>
                  <a:lnTo>
                    <a:pt x="824" y="2753"/>
                  </a:lnTo>
                  <a:lnTo>
                    <a:pt x="816" y="2781"/>
                  </a:lnTo>
                  <a:lnTo>
                    <a:pt x="802" y="2805"/>
                  </a:lnTo>
                  <a:lnTo>
                    <a:pt x="785" y="2827"/>
                  </a:lnTo>
                  <a:lnTo>
                    <a:pt x="763" y="2844"/>
                  </a:lnTo>
                  <a:lnTo>
                    <a:pt x="739" y="2858"/>
                  </a:lnTo>
                  <a:lnTo>
                    <a:pt x="710" y="2866"/>
                  </a:lnTo>
                  <a:lnTo>
                    <a:pt x="681" y="2869"/>
                  </a:lnTo>
                  <a:lnTo>
                    <a:pt x="652" y="2866"/>
                  </a:lnTo>
                  <a:lnTo>
                    <a:pt x="625" y="2858"/>
                  </a:lnTo>
                  <a:lnTo>
                    <a:pt x="600" y="2844"/>
                  </a:lnTo>
                  <a:lnTo>
                    <a:pt x="579" y="2827"/>
                  </a:lnTo>
                  <a:lnTo>
                    <a:pt x="561" y="2805"/>
                  </a:lnTo>
                  <a:lnTo>
                    <a:pt x="547" y="2781"/>
                  </a:lnTo>
                  <a:lnTo>
                    <a:pt x="538" y="2753"/>
                  </a:lnTo>
                  <a:lnTo>
                    <a:pt x="535" y="2723"/>
                  </a:lnTo>
                  <a:lnTo>
                    <a:pt x="535" y="634"/>
                  </a:lnTo>
                  <a:lnTo>
                    <a:pt x="107" y="585"/>
                  </a:lnTo>
                  <a:lnTo>
                    <a:pt x="86" y="580"/>
                  </a:lnTo>
                  <a:lnTo>
                    <a:pt x="65" y="572"/>
                  </a:lnTo>
                  <a:lnTo>
                    <a:pt x="47" y="561"/>
                  </a:lnTo>
                  <a:lnTo>
                    <a:pt x="31" y="546"/>
                  </a:lnTo>
                  <a:lnTo>
                    <a:pt x="18" y="528"/>
                  </a:lnTo>
                  <a:lnTo>
                    <a:pt x="8" y="509"/>
                  </a:lnTo>
                  <a:lnTo>
                    <a:pt x="2" y="488"/>
                  </a:lnTo>
                  <a:lnTo>
                    <a:pt x="0" y="466"/>
                  </a:lnTo>
                  <a:lnTo>
                    <a:pt x="1" y="445"/>
                  </a:lnTo>
                  <a:lnTo>
                    <a:pt x="6" y="424"/>
                  </a:lnTo>
                  <a:lnTo>
                    <a:pt x="15" y="405"/>
                  </a:lnTo>
                  <a:lnTo>
                    <a:pt x="28" y="387"/>
                  </a:lnTo>
                  <a:lnTo>
                    <a:pt x="315" y="43"/>
                  </a:lnTo>
                  <a:lnTo>
                    <a:pt x="332" y="26"/>
                  </a:lnTo>
                  <a:lnTo>
                    <a:pt x="352" y="13"/>
                  </a:lnTo>
                  <a:lnTo>
                    <a:pt x="374" y="5"/>
                  </a:lnTo>
                  <a:lnTo>
                    <a:pt x="3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5" name="Freeform 1021"/>
            <p:cNvSpPr>
              <a:spLocks/>
            </p:cNvSpPr>
            <p:nvPr/>
          </p:nvSpPr>
          <p:spPr bwMode="auto">
            <a:xfrm>
              <a:off x="8569325" y="3748088"/>
              <a:ext cx="44450" cy="46038"/>
            </a:xfrm>
            <a:custGeom>
              <a:avLst/>
              <a:gdLst>
                <a:gd name="T0" fmla="*/ 254 w 508"/>
                <a:gd name="T1" fmla="*/ 0 h 507"/>
                <a:gd name="T2" fmla="*/ 292 w 508"/>
                <a:gd name="T3" fmla="*/ 3 h 507"/>
                <a:gd name="T4" fmla="*/ 327 w 508"/>
                <a:gd name="T5" fmla="*/ 11 h 507"/>
                <a:gd name="T6" fmla="*/ 362 w 508"/>
                <a:gd name="T7" fmla="*/ 24 h 507"/>
                <a:gd name="T8" fmla="*/ 393 w 508"/>
                <a:gd name="T9" fmla="*/ 41 h 507"/>
                <a:gd name="T10" fmla="*/ 421 w 508"/>
                <a:gd name="T11" fmla="*/ 62 h 507"/>
                <a:gd name="T12" fmla="*/ 446 w 508"/>
                <a:gd name="T13" fmla="*/ 87 h 507"/>
                <a:gd name="T14" fmla="*/ 467 w 508"/>
                <a:gd name="T15" fmla="*/ 115 h 507"/>
                <a:gd name="T16" fmla="*/ 484 w 508"/>
                <a:gd name="T17" fmla="*/ 146 h 507"/>
                <a:gd name="T18" fmla="*/ 497 w 508"/>
                <a:gd name="T19" fmla="*/ 180 h 507"/>
                <a:gd name="T20" fmla="*/ 505 w 508"/>
                <a:gd name="T21" fmla="*/ 216 h 507"/>
                <a:gd name="T22" fmla="*/ 508 w 508"/>
                <a:gd name="T23" fmla="*/ 254 h 507"/>
                <a:gd name="T24" fmla="*/ 505 w 508"/>
                <a:gd name="T25" fmla="*/ 291 h 507"/>
                <a:gd name="T26" fmla="*/ 497 w 508"/>
                <a:gd name="T27" fmla="*/ 327 h 507"/>
                <a:gd name="T28" fmla="*/ 484 w 508"/>
                <a:gd name="T29" fmla="*/ 360 h 507"/>
                <a:gd name="T30" fmla="*/ 467 w 508"/>
                <a:gd name="T31" fmla="*/ 391 h 507"/>
                <a:gd name="T32" fmla="*/ 446 w 508"/>
                <a:gd name="T33" fmla="*/ 420 h 507"/>
                <a:gd name="T34" fmla="*/ 421 w 508"/>
                <a:gd name="T35" fmla="*/ 444 h 507"/>
                <a:gd name="T36" fmla="*/ 393 w 508"/>
                <a:gd name="T37" fmla="*/ 466 h 507"/>
                <a:gd name="T38" fmla="*/ 362 w 508"/>
                <a:gd name="T39" fmla="*/ 484 h 507"/>
                <a:gd name="T40" fmla="*/ 327 w 508"/>
                <a:gd name="T41" fmla="*/ 497 h 507"/>
                <a:gd name="T42" fmla="*/ 292 w 508"/>
                <a:gd name="T43" fmla="*/ 505 h 507"/>
                <a:gd name="T44" fmla="*/ 254 w 508"/>
                <a:gd name="T45" fmla="*/ 507 h 507"/>
                <a:gd name="T46" fmla="*/ 217 w 508"/>
                <a:gd name="T47" fmla="*/ 505 h 507"/>
                <a:gd name="T48" fmla="*/ 180 w 508"/>
                <a:gd name="T49" fmla="*/ 497 h 507"/>
                <a:gd name="T50" fmla="*/ 147 w 508"/>
                <a:gd name="T51" fmla="*/ 484 h 507"/>
                <a:gd name="T52" fmla="*/ 116 w 508"/>
                <a:gd name="T53" fmla="*/ 466 h 507"/>
                <a:gd name="T54" fmla="*/ 88 w 508"/>
                <a:gd name="T55" fmla="*/ 444 h 507"/>
                <a:gd name="T56" fmla="*/ 63 w 508"/>
                <a:gd name="T57" fmla="*/ 420 h 507"/>
                <a:gd name="T58" fmla="*/ 41 w 508"/>
                <a:gd name="T59" fmla="*/ 391 h 507"/>
                <a:gd name="T60" fmla="*/ 23 w 508"/>
                <a:gd name="T61" fmla="*/ 360 h 507"/>
                <a:gd name="T62" fmla="*/ 10 w 508"/>
                <a:gd name="T63" fmla="*/ 327 h 507"/>
                <a:gd name="T64" fmla="*/ 2 w 508"/>
                <a:gd name="T65" fmla="*/ 291 h 507"/>
                <a:gd name="T66" fmla="*/ 0 w 508"/>
                <a:gd name="T67" fmla="*/ 254 h 507"/>
                <a:gd name="T68" fmla="*/ 2 w 508"/>
                <a:gd name="T69" fmla="*/ 216 h 507"/>
                <a:gd name="T70" fmla="*/ 10 w 508"/>
                <a:gd name="T71" fmla="*/ 180 h 507"/>
                <a:gd name="T72" fmla="*/ 23 w 508"/>
                <a:gd name="T73" fmla="*/ 146 h 507"/>
                <a:gd name="T74" fmla="*/ 41 w 508"/>
                <a:gd name="T75" fmla="*/ 115 h 507"/>
                <a:gd name="T76" fmla="*/ 63 w 508"/>
                <a:gd name="T77" fmla="*/ 87 h 507"/>
                <a:gd name="T78" fmla="*/ 88 w 508"/>
                <a:gd name="T79" fmla="*/ 62 h 507"/>
                <a:gd name="T80" fmla="*/ 116 w 508"/>
                <a:gd name="T81" fmla="*/ 41 h 507"/>
                <a:gd name="T82" fmla="*/ 147 w 508"/>
                <a:gd name="T83" fmla="*/ 24 h 507"/>
                <a:gd name="T84" fmla="*/ 180 w 508"/>
                <a:gd name="T85" fmla="*/ 11 h 507"/>
                <a:gd name="T86" fmla="*/ 217 w 508"/>
                <a:gd name="T87" fmla="*/ 3 h 507"/>
                <a:gd name="T88" fmla="*/ 254 w 508"/>
                <a:gd name="T89" fmla="*/ 0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08" h="507">
                  <a:moveTo>
                    <a:pt x="254" y="0"/>
                  </a:moveTo>
                  <a:lnTo>
                    <a:pt x="292" y="3"/>
                  </a:lnTo>
                  <a:lnTo>
                    <a:pt x="327" y="11"/>
                  </a:lnTo>
                  <a:lnTo>
                    <a:pt x="362" y="24"/>
                  </a:lnTo>
                  <a:lnTo>
                    <a:pt x="393" y="41"/>
                  </a:lnTo>
                  <a:lnTo>
                    <a:pt x="421" y="62"/>
                  </a:lnTo>
                  <a:lnTo>
                    <a:pt x="446" y="87"/>
                  </a:lnTo>
                  <a:lnTo>
                    <a:pt x="467" y="115"/>
                  </a:lnTo>
                  <a:lnTo>
                    <a:pt x="484" y="146"/>
                  </a:lnTo>
                  <a:lnTo>
                    <a:pt x="497" y="180"/>
                  </a:lnTo>
                  <a:lnTo>
                    <a:pt x="505" y="216"/>
                  </a:lnTo>
                  <a:lnTo>
                    <a:pt x="508" y="254"/>
                  </a:lnTo>
                  <a:lnTo>
                    <a:pt x="505" y="291"/>
                  </a:lnTo>
                  <a:lnTo>
                    <a:pt x="497" y="327"/>
                  </a:lnTo>
                  <a:lnTo>
                    <a:pt x="484" y="360"/>
                  </a:lnTo>
                  <a:lnTo>
                    <a:pt x="467" y="391"/>
                  </a:lnTo>
                  <a:lnTo>
                    <a:pt x="446" y="420"/>
                  </a:lnTo>
                  <a:lnTo>
                    <a:pt x="421" y="444"/>
                  </a:lnTo>
                  <a:lnTo>
                    <a:pt x="393" y="466"/>
                  </a:lnTo>
                  <a:lnTo>
                    <a:pt x="362" y="484"/>
                  </a:lnTo>
                  <a:lnTo>
                    <a:pt x="327" y="497"/>
                  </a:lnTo>
                  <a:lnTo>
                    <a:pt x="292" y="505"/>
                  </a:lnTo>
                  <a:lnTo>
                    <a:pt x="254" y="507"/>
                  </a:lnTo>
                  <a:lnTo>
                    <a:pt x="217" y="505"/>
                  </a:lnTo>
                  <a:lnTo>
                    <a:pt x="180" y="497"/>
                  </a:lnTo>
                  <a:lnTo>
                    <a:pt x="147" y="484"/>
                  </a:lnTo>
                  <a:lnTo>
                    <a:pt x="116" y="466"/>
                  </a:lnTo>
                  <a:lnTo>
                    <a:pt x="88" y="444"/>
                  </a:lnTo>
                  <a:lnTo>
                    <a:pt x="63" y="420"/>
                  </a:lnTo>
                  <a:lnTo>
                    <a:pt x="41" y="391"/>
                  </a:lnTo>
                  <a:lnTo>
                    <a:pt x="23" y="360"/>
                  </a:lnTo>
                  <a:lnTo>
                    <a:pt x="10" y="327"/>
                  </a:lnTo>
                  <a:lnTo>
                    <a:pt x="2" y="291"/>
                  </a:lnTo>
                  <a:lnTo>
                    <a:pt x="0" y="254"/>
                  </a:lnTo>
                  <a:lnTo>
                    <a:pt x="2" y="216"/>
                  </a:lnTo>
                  <a:lnTo>
                    <a:pt x="10" y="180"/>
                  </a:lnTo>
                  <a:lnTo>
                    <a:pt x="23" y="146"/>
                  </a:lnTo>
                  <a:lnTo>
                    <a:pt x="41" y="115"/>
                  </a:lnTo>
                  <a:lnTo>
                    <a:pt x="63" y="87"/>
                  </a:lnTo>
                  <a:lnTo>
                    <a:pt x="88" y="62"/>
                  </a:lnTo>
                  <a:lnTo>
                    <a:pt x="116" y="41"/>
                  </a:lnTo>
                  <a:lnTo>
                    <a:pt x="147" y="24"/>
                  </a:lnTo>
                  <a:lnTo>
                    <a:pt x="180" y="11"/>
                  </a:lnTo>
                  <a:lnTo>
                    <a:pt x="217" y="3"/>
                  </a:lnTo>
                  <a:lnTo>
                    <a:pt x="2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6" name="Freeform 1022"/>
            <p:cNvSpPr>
              <a:spLocks/>
            </p:cNvSpPr>
            <p:nvPr/>
          </p:nvSpPr>
          <p:spPr bwMode="auto">
            <a:xfrm>
              <a:off x="8535988" y="3800476"/>
              <a:ext cx="109537" cy="219075"/>
            </a:xfrm>
            <a:custGeom>
              <a:avLst/>
              <a:gdLst>
                <a:gd name="T0" fmla="*/ 690 w 1248"/>
                <a:gd name="T1" fmla="*/ 1 h 2494"/>
                <a:gd name="T2" fmla="*/ 700 w 1248"/>
                <a:gd name="T3" fmla="*/ 9 h 2494"/>
                <a:gd name="T4" fmla="*/ 657 w 1248"/>
                <a:gd name="T5" fmla="*/ 105 h 2494"/>
                <a:gd name="T6" fmla="*/ 712 w 1248"/>
                <a:gd name="T7" fmla="*/ 218 h 2494"/>
                <a:gd name="T8" fmla="*/ 828 w 1248"/>
                <a:gd name="T9" fmla="*/ 2 h 2494"/>
                <a:gd name="T10" fmla="*/ 1036 w 1248"/>
                <a:gd name="T11" fmla="*/ 14 h 2494"/>
                <a:gd name="T12" fmla="*/ 1143 w 1248"/>
                <a:gd name="T13" fmla="*/ 72 h 2494"/>
                <a:gd name="T14" fmla="*/ 1217 w 1248"/>
                <a:gd name="T15" fmla="*/ 169 h 2494"/>
                <a:gd name="T16" fmla="*/ 1244 w 1248"/>
                <a:gd name="T17" fmla="*/ 290 h 2494"/>
                <a:gd name="T18" fmla="*/ 1239 w 1248"/>
                <a:gd name="T19" fmla="*/ 1236 h 2494"/>
                <a:gd name="T20" fmla="*/ 1194 w 1248"/>
                <a:gd name="T21" fmla="*/ 1291 h 2494"/>
                <a:gd name="T22" fmla="*/ 1126 w 1248"/>
                <a:gd name="T23" fmla="*/ 1312 h 2494"/>
                <a:gd name="T24" fmla="*/ 1078 w 1248"/>
                <a:gd name="T25" fmla="*/ 1302 h 2494"/>
                <a:gd name="T26" fmla="*/ 1024 w 1248"/>
                <a:gd name="T27" fmla="*/ 1257 h 2494"/>
                <a:gd name="T28" fmla="*/ 1003 w 1248"/>
                <a:gd name="T29" fmla="*/ 1189 h 2494"/>
                <a:gd name="T30" fmla="*/ 996 w 1248"/>
                <a:gd name="T31" fmla="*/ 276 h 2494"/>
                <a:gd name="T32" fmla="*/ 973 w 1248"/>
                <a:gd name="T33" fmla="*/ 260 h 2494"/>
                <a:gd name="T34" fmla="*/ 949 w 1248"/>
                <a:gd name="T35" fmla="*/ 276 h 2494"/>
                <a:gd name="T36" fmla="*/ 947 w 1248"/>
                <a:gd name="T37" fmla="*/ 2377 h 2494"/>
                <a:gd name="T38" fmla="*/ 907 w 1248"/>
                <a:gd name="T39" fmla="*/ 2451 h 2494"/>
                <a:gd name="T40" fmla="*/ 832 w 1248"/>
                <a:gd name="T41" fmla="*/ 2491 h 2494"/>
                <a:gd name="T42" fmla="*/ 746 w 1248"/>
                <a:gd name="T43" fmla="*/ 2483 h 2494"/>
                <a:gd name="T44" fmla="*/ 680 w 1248"/>
                <a:gd name="T45" fmla="*/ 2430 h 2494"/>
                <a:gd name="T46" fmla="*/ 655 w 1248"/>
                <a:gd name="T47" fmla="*/ 2347 h 2494"/>
                <a:gd name="T48" fmla="*/ 646 w 1248"/>
                <a:gd name="T49" fmla="*/ 1183 h 2494"/>
                <a:gd name="T50" fmla="*/ 611 w 1248"/>
                <a:gd name="T51" fmla="*/ 1176 h 2494"/>
                <a:gd name="T52" fmla="*/ 592 w 1248"/>
                <a:gd name="T53" fmla="*/ 1205 h 2494"/>
                <a:gd name="T54" fmla="*/ 581 w 1248"/>
                <a:gd name="T55" fmla="*/ 2405 h 2494"/>
                <a:gd name="T56" fmla="*/ 527 w 1248"/>
                <a:gd name="T57" fmla="*/ 2469 h 2494"/>
                <a:gd name="T58" fmla="*/ 445 w 1248"/>
                <a:gd name="T59" fmla="*/ 2494 h 2494"/>
                <a:gd name="T60" fmla="*/ 362 w 1248"/>
                <a:gd name="T61" fmla="*/ 2469 h 2494"/>
                <a:gd name="T62" fmla="*/ 309 w 1248"/>
                <a:gd name="T63" fmla="*/ 2405 h 2494"/>
                <a:gd name="T64" fmla="*/ 298 w 1248"/>
                <a:gd name="T65" fmla="*/ 291 h 2494"/>
                <a:gd name="T66" fmla="*/ 283 w 1248"/>
                <a:gd name="T67" fmla="*/ 270 h 2494"/>
                <a:gd name="T68" fmla="*/ 257 w 1248"/>
                <a:gd name="T69" fmla="*/ 275 h 2494"/>
                <a:gd name="T70" fmla="*/ 246 w 1248"/>
                <a:gd name="T71" fmla="*/ 1189 h 2494"/>
                <a:gd name="T72" fmla="*/ 224 w 1248"/>
                <a:gd name="T73" fmla="*/ 1257 h 2494"/>
                <a:gd name="T74" fmla="*/ 170 w 1248"/>
                <a:gd name="T75" fmla="*/ 1302 h 2494"/>
                <a:gd name="T76" fmla="*/ 123 w 1248"/>
                <a:gd name="T77" fmla="*/ 1312 h 2494"/>
                <a:gd name="T78" fmla="*/ 53 w 1248"/>
                <a:gd name="T79" fmla="*/ 1291 h 2494"/>
                <a:gd name="T80" fmla="*/ 10 w 1248"/>
                <a:gd name="T81" fmla="*/ 1236 h 2494"/>
                <a:gd name="T82" fmla="*/ 5 w 1248"/>
                <a:gd name="T83" fmla="*/ 290 h 2494"/>
                <a:gd name="T84" fmla="*/ 32 w 1248"/>
                <a:gd name="T85" fmla="*/ 169 h 2494"/>
                <a:gd name="T86" fmla="*/ 106 w 1248"/>
                <a:gd name="T87" fmla="*/ 72 h 2494"/>
                <a:gd name="T88" fmla="*/ 211 w 1248"/>
                <a:gd name="T89" fmla="*/ 14 h 2494"/>
                <a:gd name="T90" fmla="*/ 420 w 1248"/>
                <a:gd name="T91" fmla="*/ 2 h 2494"/>
                <a:gd name="T92" fmla="*/ 537 w 1248"/>
                <a:gd name="T93" fmla="*/ 218 h 2494"/>
                <a:gd name="T94" fmla="*/ 594 w 1248"/>
                <a:gd name="T95" fmla="*/ 105 h 2494"/>
                <a:gd name="T96" fmla="*/ 549 w 1248"/>
                <a:gd name="T97" fmla="*/ 9 h 2494"/>
                <a:gd name="T98" fmla="*/ 560 w 1248"/>
                <a:gd name="T99" fmla="*/ 1 h 2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48" h="2494">
                  <a:moveTo>
                    <a:pt x="566" y="0"/>
                  </a:moveTo>
                  <a:lnTo>
                    <a:pt x="685" y="0"/>
                  </a:lnTo>
                  <a:lnTo>
                    <a:pt x="690" y="1"/>
                  </a:lnTo>
                  <a:lnTo>
                    <a:pt x="694" y="2"/>
                  </a:lnTo>
                  <a:lnTo>
                    <a:pt x="697" y="5"/>
                  </a:lnTo>
                  <a:lnTo>
                    <a:pt x="700" y="9"/>
                  </a:lnTo>
                  <a:lnTo>
                    <a:pt x="703" y="17"/>
                  </a:lnTo>
                  <a:lnTo>
                    <a:pt x="701" y="26"/>
                  </a:lnTo>
                  <a:lnTo>
                    <a:pt x="657" y="105"/>
                  </a:lnTo>
                  <a:lnTo>
                    <a:pt x="706" y="195"/>
                  </a:lnTo>
                  <a:lnTo>
                    <a:pt x="710" y="206"/>
                  </a:lnTo>
                  <a:lnTo>
                    <a:pt x="712" y="218"/>
                  </a:lnTo>
                  <a:lnTo>
                    <a:pt x="711" y="230"/>
                  </a:lnTo>
                  <a:lnTo>
                    <a:pt x="675" y="398"/>
                  </a:lnTo>
                  <a:lnTo>
                    <a:pt x="828" y="2"/>
                  </a:lnTo>
                  <a:lnTo>
                    <a:pt x="953" y="2"/>
                  </a:lnTo>
                  <a:lnTo>
                    <a:pt x="996" y="5"/>
                  </a:lnTo>
                  <a:lnTo>
                    <a:pt x="1036" y="14"/>
                  </a:lnTo>
                  <a:lnTo>
                    <a:pt x="1075" y="29"/>
                  </a:lnTo>
                  <a:lnTo>
                    <a:pt x="1111" y="48"/>
                  </a:lnTo>
                  <a:lnTo>
                    <a:pt x="1143" y="72"/>
                  </a:lnTo>
                  <a:lnTo>
                    <a:pt x="1171" y="101"/>
                  </a:lnTo>
                  <a:lnTo>
                    <a:pt x="1196" y="133"/>
                  </a:lnTo>
                  <a:lnTo>
                    <a:pt x="1217" y="169"/>
                  </a:lnTo>
                  <a:lnTo>
                    <a:pt x="1231" y="207"/>
                  </a:lnTo>
                  <a:lnTo>
                    <a:pt x="1241" y="248"/>
                  </a:lnTo>
                  <a:lnTo>
                    <a:pt x="1244" y="290"/>
                  </a:lnTo>
                  <a:lnTo>
                    <a:pt x="1248" y="1188"/>
                  </a:lnTo>
                  <a:lnTo>
                    <a:pt x="1246" y="1213"/>
                  </a:lnTo>
                  <a:lnTo>
                    <a:pt x="1239" y="1236"/>
                  </a:lnTo>
                  <a:lnTo>
                    <a:pt x="1228" y="1256"/>
                  </a:lnTo>
                  <a:lnTo>
                    <a:pt x="1213" y="1276"/>
                  </a:lnTo>
                  <a:lnTo>
                    <a:pt x="1194" y="1291"/>
                  </a:lnTo>
                  <a:lnTo>
                    <a:pt x="1173" y="1302"/>
                  </a:lnTo>
                  <a:lnTo>
                    <a:pt x="1151" y="1309"/>
                  </a:lnTo>
                  <a:lnTo>
                    <a:pt x="1126" y="1312"/>
                  </a:lnTo>
                  <a:lnTo>
                    <a:pt x="1125" y="1312"/>
                  </a:lnTo>
                  <a:lnTo>
                    <a:pt x="1101" y="1309"/>
                  </a:lnTo>
                  <a:lnTo>
                    <a:pt x="1078" y="1302"/>
                  </a:lnTo>
                  <a:lnTo>
                    <a:pt x="1058" y="1291"/>
                  </a:lnTo>
                  <a:lnTo>
                    <a:pt x="1039" y="1276"/>
                  </a:lnTo>
                  <a:lnTo>
                    <a:pt x="1024" y="1257"/>
                  </a:lnTo>
                  <a:lnTo>
                    <a:pt x="1012" y="1237"/>
                  </a:lnTo>
                  <a:lnTo>
                    <a:pt x="1005" y="1214"/>
                  </a:lnTo>
                  <a:lnTo>
                    <a:pt x="1003" y="1189"/>
                  </a:lnTo>
                  <a:lnTo>
                    <a:pt x="998" y="291"/>
                  </a:lnTo>
                  <a:lnTo>
                    <a:pt x="998" y="286"/>
                  </a:lnTo>
                  <a:lnTo>
                    <a:pt x="996" y="276"/>
                  </a:lnTo>
                  <a:lnTo>
                    <a:pt x="991" y="268"/>
                  </a:lnTo>
                  <a:lnTo>
                    <a:pt x="983" y="262"/>
                  </a:lnTo>
                  <a:lnTo>
                    <a:pt x="973" y="260"/>
                  </a:lnTo>
                  <a:lnTo>
                    <a:pt x="963" y="262"/>
                  </a:lnTo>
                  <a:lnTo>
                    <a:pt x="955" y="268"/>
                  </a:lnTo>
                  <a:lnTo>
                    <a:pt x="949" y="276"/>
                  </a:lnTo>
                  <a:lnTo>
                    <a:pt x="947" y="286"/>
                  </a:lnTo>
                  <a:lnTo>
                    <a:pt x="950" y="2347"/>
                  </a:lnTo>
                  <a:lnTo>
                    <a:pt x="947" y="2377"/>
                  </a:lnTo>
                  <a:lnTo>
                    <a:pt x="938" y="2405"/>
                  </a:lnTo>
                  <a:lnTo>
                    <a:pt x="925" y="2430"/>
                  </a:lnTo>
                  <a:lnTo>
                    <a:pt x="907" y="2451"/>
                  </a:lnTo>
                  <a:lnTo>
                    <a:pt x="885" y="2469"/>
                  </a:lnTo>
                  <a:lnTo>
                    <a:pt x="859" y="2483"/>
                  </a:lnTo>
                  <a:lnTo>
                    <a:pt x="832" y="2491"/>
                  </a:lnTo>
                  <a:lnTo>
                    <a:pt x="803" y="2494"/>
                  </a:lnTo>
                  <a:lnTo>
                    <a:pt x="773" y="2491"/>
                  </a:lnTo>
                  <a:lnTo>
                    <a:pt x="746" y="2483"/>
                  </a:lnTo>
                  <a:lnTo>
                    <a:pt x="720" y="2469"/>
                  </a:lnTo>
                  <a:lnTo>
                    <a:pt x="698" y="2451"/>
                  </a:lnTo>
                  <a:lnTo>
                    <a:pt x="680" y="2430"/>
                  </a:lnTo>
                  <a:lnTo>
                    <a:pt x="667" y="2405"/>
                  </a:lnTo>
                  <a:lnTo>
                    <a:pt x="658" y="2377"/>
                  </a:lnTo>
                  <a:lnTo>
                    <a:pt x="655" y="2347"/>
                  </a:lnTo>
                  <a:lnTo>
                    <a:pt x="655" y="1205"/>
                  </a:lnTo>
                  <a:lnTo>
                    <a:pt x="653" y="1193"/>
                  </a:lnTo>
                  <a:lnTo>
                    <a:pt x="646" y="1183"/>
                  </a:lnTo>
                  <a:lnTo>
                    <a:pt x="636" y="1176"/>
                  </a:lnTo>
                  <a:lnTo>
                    <a:pt x="624" y="1174"/>
                  </a:lnTo>
                  <a:lnTo>
                    <a:pt x="611" y="1176"/>
                  </a:lnTo>
                  <a:lnTo>
                    <a:pt x="601" y="1183"/>
                  </a:lnTo>
                  <a:lnTo>
                    <a:pt x="595" y="1193"/>
                  </a:lnTo>
                  <a:lnTo>
                    <a:pt x="592" y="1205"/>
                  </a:lnTo>
                  <a:lnTo>
                    <a:pt x="592" y="2347"/>
                  </a:lnTo>
                  <a:lnTo>
                    <a:pt x="589" y="2377"/>
                  </a:lnTo>
                  <a:lnTo>
                    <a:pt x="581" y="2405"/>
                  </a:lnTo>
                  <a:lnTo>
                    <a:pt x="567" y="2430"/>
                  </a:lnTo>
                  <a:lnTo>
                    <a:pt x="548" y="2451"/>
                  </a:lnTo>
                  <a:lnTo>
                    <a:pt x="527" y="2469"/>
                  </a:lnTo>
                  <a:lnTo>
                    <a:pt x="502" y="2483"/>
                  </a:lnTo>
                  <a:lnTo>
                    <a:pt x="474" y="2491"/>
                  </a:lnTo>
                  <a:lnTo>
                    <a:pt x="445" y="2494"/>
                  </a:lnTo>
                  <a:lnTo>
                    <a:pt x="415" y="2491"/>
                  </a:lnTo>
                  <a:lnTo>
                    <a:pt x="387" y="2483"/>
                  </a:lnTo>
                  <a:lnTo>
                    <a:pt x="362" y="2469"/>
                  </a:lnTo>
                  <a:lnTo>
                    <a:pt x="340" y="2451"/>
                  </a:lnTo>
                  <a:lnTo>
                    <a:pt x="323" y="2430"/>
                  </a:lnTo>
                  <a:lnTo>
                    <a:pt x="309" y="2405"/>
                  </a:lnTo>
                  <a:lnTo>
                    <a:pt x="301" y="2377"/>
                  </a:lnTo>
                  <a:lnTo>
                    <a:pt x="298" y="2347"/>
                  </a:lnTo>
                  <a:lnTo>
                    <a:pt x="298" y="291"/>
                  </a:lnTo>
                  <a:lnTo>
                    <a:pt x="296" y="282"/>
                  </a:lnTo>
                  <a:lnTo>
                    <a:pt x="291" y="275"/>
                  </a:lnTo>
                  <a:lnTo>
                    <a:pt x="283" y="270"/>
                  </a:lnTo>
                  <a:lnTo>
                    <a:pt x="274" y="268"/>
                  </a:lnTo>
                  <a:lnTo>
                    <a:pt x="265" y="269"/>
                  </a:lnTo>
                  <a:lnTo>
                    <a:pt x="257" y="275"/>
                  </a:lnTo>
                  <a:lnTo>
                    <a:pt x="252" y="282"/>
                  </a:lnTo>
                  <a:lnTo>
                    <a:pt x="250" y="291"/>
                  </a:lnTo>
                  <a:lnTo>
                    <a:pt x="246" y="1189"/>
                  </a:lnTo>
                  <a:lnTo>
                    <a:pt x="243" y="1214"/>
                  </a:lnTo>
                  <a:lnTo>
                    <a:pt x="235" y="1237"/>
                  </a:lnTo>
                  <a:lnTo>
                    <a:pt x="224" y="1257"/>
                  </a:lnTo>
                  <a:lnTo>
                    <a:pt x="209" y="1276"/>
                  </a:lnTo>
                  <a:lnTo>
                    <a:pt x="191" y="1291"/>
                  </a:lnTo>
                  <a:lnTo>
                    <a:pt x="170" y="1302"/>
                  </a:lnTo>
                  <a:lnTo>
                    <a:pt x="148" y="1309"/>
                  </a:lnTo>
                  <a:lnTo>
                    <a:pt x="123" y="1312"/>
                  </a:lnTo>
                  <a:lnTo>
                    <a:pt x="123" y="1312"/>
                  </a:lnTo>
                  <a:lnTo>
                    <a:pt x="98" y="1309"/>
                  </a:lnTo>
                  <a:lnTo>
                    <a:pt x="74" y="1302"/>
                  </a:lnTo>
                  <a:lnTo>
                    <a:pt x="53" y="1291"/>
                  </a:lnTo>
                  <a:lnTo>
                    <a:pt x="36" y="1276"/>
                  </a:lnTo>
                  <a:lnTo>
                    <a:pt x="21" y="1256"/>
                  </a:lnTo>
                  <a:lnTo>
                    <a:pt x="10" y="1236"/>
                  </a:lnTo>
                  <a:lnTo>
                    <a:pt x="3" y="1213"/>
                  </a:lnTo>
                  <a:lnTo>
                    <a:pt x="0" y="1188"/>
                  </a:lnTo>
                  <a:lnTo>
                    <a:pt x="5" y="290"/>
                  </a:lnTo>
                  <a:lnTo>
                    <a:pt x="8" y="248"/>
                  </a:lnTo>
                  <a:lnTo>
                    <a:pt x="17" y="207"/>
                  </a:lnTo>
                  <a:lnTo>
                    <a:pt x="32" y="169"/>
                  </a:lnTo>
                  <a:lnTo>
                    <a:pt x="52" y="133"/>
                  </a:lnTo>
                  <a:lnTo>
                    <a:pt x="76" y="101"/>
                  </a:lnTo>
                  <a:lnTo>
                    <a:pt x="106" y="72"/>
                  </a:lnTo>
                  <a:lnTo>
                    <a:pt x="138" y="48"/>
                  </a:lnTo>
                  <a:lnTo>
                    <a:pt x="173" y="29"/>
                  </a:lnTo>
                  <a:lnTo>
                    <a:pt x="211" y="14"/>
                  </a:lnTo>
                  <a:lnTo>
                    <a:pt x="253" y="5"/>
                  </a:lnTo>
                  <a:lnTo>
                    <a:pt x="295" y="2"/>
                  </a:lnTo>
                  <a:lnTo>
                    <a:pt x="420" y="2"/>
                  </a:lnTo>
                  <a:lnTo>
                    <a:pt x="570" y="398"/>
                  </a:lnTo>
                  <a:lnTo>
                    <a:pt x="538" y="229"/>
                  </a:lnTo>
                  <a:lnTo>
                    <a:pt x="537" y="218"/>
                  </a:lnTo>
                  <a:lnTo>
                    <a:pt x="539" y="206"/>
                  </a:lnTo>
                  <a:lnTo>
                    <a:pt x="544" y="196"/>
                  </a:lnTo>
                  <a:lnTo>
                    <a:pt x="594" y="105"/>
                  </a:lnTo>
                  <a:lnTo>
                    <a:pt x="549" y="26"/>
                  </a:lnTo>
                  <a:lnTo>
                    <a:pt x="547" y="17"/>
                  </a:lnTo>
                  <a:lnTo>
                    <a:pt x="549" y="9"/>
                  </a:lnTo>
                  <a:lnTo>
                    <a:pt x="552" y="5"/>
                  </a:lnTo>
                  <a:lnTo>
                    <a:pt x="556" y="2"/>
                  </a:lnTo>
                  <a:lnTo>
                    <a:pt x="560" y="1"/>
                  </a:lnTo>
                  <a:lnTo>
                    <a:pt x="5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55" name="Group 1754"/>
          <p:cNvGrpSpPr/>
          <p:nvPr/>
        </p:nvGrpSpPr>
        <p:grpSpPr>
          <a:xfrm>
            <a:off x="9206868" y="4887755"/>
            <a:ext cx="290512" cy="288925"/>
            <a:chOff x="9266238" y="3730626"/>
            <a:chExt cx="290512" cy="2889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170" name="Freeform 1027"/>
            <p:cNvSpPr>
              <a:spLocks/>
            </p:cNvSpPr>
            <p:nvPr/>
          </p:nvSpPr>
          <p:spPr bwMode="auto">
            <a:xfrm>
              <a:off x="9301163" y="3730626"/>
              <a:ext cx="46037" cy="46038"/>
            </a:xfrm>
            <a:custGeom>
              <a:avLst/>
              <a:gdLst>
                <a:gd name="T0" fmla="*/ 269 w 538"/>
                <a:gd name="T1" fmla="*/ 0 h 536"/>
                <a:gd name="T2" fmla="*/ 309 w 538"/>
                <a:gd name="T3" fmla="*/ 3 h 536"/>
                <a:gd name="T4" fmla="*/ 348 w 538"/>
                <a:gd name="T5" fmla="*/ 11 h 536"/>
                <a:gd name="T6" fmla="*/ 383 w 538"/>
                <a:gd name="T7" fmla="*/ 25 h 536"/>
                <a:gd name="T8" fmla="*/ 416 w 538"/>
                <a:gd name="T9" fmla="*/ 43 h 536"/>
                <a:gd name="T10" fmla="*/ 446 w 538"/>
                <a:gd name="T11" fmla="*/ 65 h 536"/>
                <a:gd name="T12" fmla="*/ 472 w 538"/>
                <a:gd name="T13" fmla="*/ 92 h 536"/>
                <a:gd name="T14" fmla="*/ 495 w 538"/>
                <a:gd name="T15" fmla="*/ 121 h 536"/>
                <a:gd name="T16" fmla="*/ 514 w 538"/>
                <a:gd name="T17" fmla="*/ 155 h 536"/>
                <a:gd name="T18" fmla="*/ 527 w 538"/>
                <a:gd name="T19" fmla="*/ 191 h 536"/>
                <a:gd name="T20" fmla="*/ 536 w 538"/>
                <a:gd name="T21" fmla="*/ 228 h 536"/>
                <a:gd name="T22" fmla="*/ 538 w 538"/>
                <a:gd name="T23" fmla="*/ 268 h 536"/>
                <a:gd name="T24" fmla="*/ 536 w 538"/>
                <a:gd name="T25" fmla="*/ 307 h 536"/>
                <a:gd name="T26" fmla="*/ 527 w 538"/>
                <a:gd name="T27" fmla="*/ 345 h 536"/>
                <a:gd name="T28" fmla="*/ 514 w 538"/>
                <a:gd name="T29" fmla="*/ 380 h 536"/>
                <a:gd name="T30" fmla="*/ 495 w 538"/>
                <a:gd name="T31" fmla="*/ 414 h 536"/>
                <a:gd name="T32" fmla="*/ 472 w 538"/>
                <a:gd name="T33" fmla="*/ 444 h 536"/>
                <a:gd name="T34" fmla="*/ 446 w 538"/>
                <a:gd name="T35" fmla="*/ 470 h 536"/>
                <a:gd name="T36" fmla="*/ 416 w 538"/>
                <a:gd name="T37" fmla="*/ 493 h 536"/>
                <a:gd name="T38" fmla="*/ 383 w 538"/>
                <a:gd name="T39" fmla="*/ 511 h 536"/>
                <a:gd name="T40" fmla="*/ 348 w 538"/>
                <a:gd name="T41" fmla="*/ 525 h 536"/>
                <a:gd name="T42" fmla="*/ 309 w 538"/>
                <a:gd name="T43" fmla="*/ 533 h 536"/>
                <a:gd name="T44" fmla="*/ 269 w 538"/>
                <a:gd name="T45" fmla="*/ 536 h 536"/>
                <a:gd name="T46" fmla="*/ 230 w 538"/>
                <a:gd name="T47" fmla="*/ 533 h 536"/>
                <a:gd name="T48" fmla="*/ 192 w 538"/>
                <a:gd name="T49" fmla="*/ 525 h 536"/>
                <a:gd name="T50" fmla="*/ 156 w 538"/>
                <a:gd name="T51" fmla="*/ 511 h 536"/>
                <a:gd name="T52" fmla="*/ 123 w 538"/>
                <a:gd name="T53" fmla="*/ 493 h 536"/>
                <a:gd name="T54" fmla="*/ 93 w 538"/>
                <a:gd name="T55" fmla="*/ 470 h 536"/>
                <a:gd name="T56" fmla="*/ 67 w 538"/>
                <a:gd name="T57" fmla="*/ 444 h 536"/>
                <a:gd name="T58" fmla="*/ 44 w 538"/>
                <a:gd name="T59" fmla="*/ 414 h 536"/>
                <a:gd name="T60" fmla="*/ 26 w 538"/>
                <a:gd name="T61" fmla="*/ 380 h 536"/>
                <a:gd name="T62" fmla="*/ 13 w 538"/>
                <a:gd name="T63" fmla="*/ 345 h 536"/>
                <a:gd name="T64" fmla="*/ 3 w 538"/>
                <a:gd name="T65" fmla="*/ 307 h 536"/>
                <a:gd name="T66" fmla="*/ 0 w 538"/>
                <a:gd name="T67" fmla="*/ 268 h 536"/>
                <a:gd name="T68" fmla="*/ 3 w 538"/>
                <a:gd name="T69" fmla="*/ 228 h 536"/>
                <a:gd name="T70" fmla="*/ 13 w 538"/>
                <a:gd name="T71" fmla="*/ 191 h 536"/>
                <a:gd name="T72" fmla="*/ 26 w 538"/>
                <a:gd name="T73" fmla="*/ 155 h 536"/>
                <a:gd name="T74" fmla="*/ 44 w 538"/>
                <a:gd name="T75" fmla="*/ 121 h 536"/>
                <a:gd name="T76" fmla="*/ 67 w 538"/>
                <a:gd name="T77" fmla="*/ 92 h 536"/>
                <a:gd name="T78" fmla="*/ 93 w 538"/>
                <a:gd name="T79" fmla="*/ 65 h 536"/>
                <a:gd name="T80" fmla="*/ 123 w 538"/>
                <a:gd name="T81" fmla="*/ 43 h 536"/>
                <a:gd name="T82" fmla="*/ 156 w 538"/>
                <a:gd name="T83" fmla="*/ 25 h 536"/>
                <a:gd name="T84" fmla="*/ 192 w 538"/>
                <a:gd name="T85" fmla="*/ 11 h 536"/>
                <a:gd name="T86" fmla="*/ 230 w 538"/>
                <a:gd name="T87" fmla="*/ 3 h 536"/>
                <a:gd name="T88" fmla="*/ 269 w 538"/>
                <a:gd name="T89" fmla="*/ 0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38" h="536">
                  <a:moveTo>
                    <a:pt x="269" y="0"/>
                  </a:moveTo>
                  <a:lnTo>
                    <a:pt x="309" y="3"/>
                  </a:lnTo>
                  <a:lnTo>
                    <a:pt x="348" y="11"/>
                  </a:lnTo>
                  <a:lnTo>
                    <a:pt x="383" y="25"/>
                  </a:lnTo>
                  <a:lnTo>
                    <a:pt x="416" y="43"/>
                  </a:lnTo>
                  <a:lnTo>
                    <a:pt x="446" y="65"/>
                  </a:lnTo>
                  <a:lnTo>
                    <a:pt x="472" y="92"/>
                  </a:lnTo>
                  <a:lnTo>
                    <a:pt x="495" y="121"/>
                  </a:lnTo>
                  <a:lnTo>
                    <a:pt x="514" y="155"/>
                  </a:lnTo>
                  <a:lnTo>
                    <a:pt x="527" y="191"/>
                  </a:lnTo>
                  <a:lnTo>
                    <a:pt x="536" y="228"/>
                  </a:lnTo>
                  <a:lnTo>
                    <a:pt x="538" y="268"/>
                  </a:lnTo>
                  <a:lnTo>
                    <a:pt x="536" y="307"/>
                  </a:lnTo>
                  <a:lnTo>
                    <a:pt x="527" y="345"/>
                  </a:lnTo>
                  <a:lnTo>
                    <a:pt x="514" y="380"/>
                  </a:lnTo>
                  <a:lnTo>
                    <a:pt x="495" y="414"/>
                  </a:lnTo>
                  <a:lnTo>
                    <a:pt x="472" y="444"/>
                  </a:lnTo>
                  <a:lnTo>
                    <a:pt x="446" y="470"/>
                  </a:lnTo>
                  <a:lnTo>
                    <a:pt x="416" y="493"/>
                  </a:lnTo>
                  <a:lnTo>
                    <a:pt x="383" y="511"/>
                  </a:lnTo>
                  <a:lnTo>
                    <a:pt x="348" y="525"/>
                  </a:lnTo>
                  <a:lnTo>
                    <a:pt x="309" y="533"/>
                  </a:lnTo>
                  <a:lnTo>
                    <a:pt x="269" y="536"/>
                  </a:lnTo>
                  <a:lnTo>
                    <a:pt x="230" y="533"/>
                  </a:lnTo>
                  <a:lnTo>
                    <a:pt x="192" y="525"/>
                  </a:lnTo>
                  <a:lnTo>
                    <a:pt x="156" y="511"/>
                  </a:lnTo>
                  <a:lnTo>
                    <a:pt x="123" y="493"/>
                  </a:lnTo>
                  <a:lnTo>
                    <a:pt x="93" y="470"/>
                  </a:lnTo>
                  <a:lnTo>
                    <a:pt x="67" y="444"/>
                  </a:lnTo>
                  <a:lnTo>
                    <a:pt x="44" y="414"/>
                  </a:lnTo>
                  <a:lnTo>
                    <a:pt x="26" y="380"/>
                  </a:lnTo>
                  <a:lnTo>
                    <a:pt x="13" y="345"/>
                  </a:lnTo>
                  <a:lnTo>
                    <a:pt x="3" y="307"/>
                  </a:lnTo>
                  <a:lnTo>
                    <a:pt x="0" y="268"/>
                  </a:lnTo>
                  <a:lnTo>
                    <a:pt x="3" y="228"/>
                  </a:lnTo>
                  <a:lnTo>
                    <a:pt x="13" y="191"/>
                  </a:lnTo>
                  <a:lnTo>
                    <a:pt x="26" y="155"/>
                  </a:lnTo>
                  <a:lnTo>
                    <a:pt x="44" y="121"/>
                  </a:lnTo>
                  <a:lnTo>
                    <a:pt x="67" y="92"/>
                  </a:lnTo>
                  <a:lnTo>
                    <a:pt x="93" y="65"/>
                  </a:lnTo>
                  <a:lnTo>
                    <a:pt x="123" y="43"/>
                  </a:lnTo>
                  <a:lnTo>
                    <a:pt x="156" y="25"/>
                  </a:lnTo>
                  <a:lnTo>
                    <a:pt x="192" y="11"/>
                  </a:lnTo>
                  <a:lnTo>
                    <a:pt x="230" y="3"/>
                  </a:lnTo>
                  <a:lnTo>
                    <a:pt x="2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1" name="Freeform 1028"/>
            <p:cNvSpPr>
              <a:spLocks/>
            </p:cNvSpPr>
            <p:nvPr/>
          </p:nvSpPr>
          <p:spPr bwMode="auto">
            <a:xfrm>
              <a:off x="9266238" y="3784601"/>
              <a:ext cx="115887" cy="58738"/>
            </a:xfrm>
            <a:custGeom>
              <a:avLst/>
              <a:gdLst>
                <a:gd name="T0" fmla="*/ 439 w 1315"/>
                <a:gd name="T1" fmla="*/ 0 h 665"/>
                <a:gd name="T2" fmla="*/ 567 w 1315"/>
                <a:gd name="T3" fmla="*/ 247 h 665"/>
                <a:gd name="T4" fmla="*/ 568 w 1315"/>
                <a:gd name="T5" fmla="*/ 222 h 665"/>
                <a:gd name="T6" fmla="*/ 625 w 1315"/>
                <a:gd name="T7" fmla="*/ 115 h 665"/>
                <a:gd name="T8" fmla="*/ 575 w 1315"/>
                <a:gd name="T9" fmla="*/ 19 h 665"/>
                <a:gd name="T10" fmla="*/ 584 w 1315"/>
                <a:gd name="T11" fmla="*/ 2 h 665"/>
                <a:gd name="T12" fmla="*/ 722 w 1315"/>
                <a:gd name="T13" fmla="*/ 0 h 665"/>
                <a:gd name="T14" fmla="*/ 739 w 1315"/>
                <a:gd name="T15" fmla="*/ 9 h 665"/>
                <a:gd name="T16" fmla="*/ 739 w 1315"/>
                <a:gd name="T17" fmla="*/ 28 h 665"/>
                <a:gd name="T18" fmla="*/ 746 w 1315"/>
                <a:gd name="T19" fmla="*/ 211 h 665"/>
                <a:gd name="T20" fmla="*/ 753 w 1315"/>
                <a:gd name="T21" fmla="*/ 235 h 665"/>
                <a:gd name="T22" fmla="*/ 713 w 1315"/>
                <a:gd name="T23" fmla="*/ 431 h 665"/>
                <a:gd name="T24" fmla="*/ 1006 w 1315"/>
                <a:gd name="T25" fmla="*/ 0 h 665"/>
                <a:gd name="T26" fmla="*/ 1088 w 1315"/>
                <a:gd name="T27" fmla="*/ 11 h 665"/>
                <a:gd name="T28" fmla="*/ 1160 w 1315"/>
                <a:gd name="T29" fmla="*/ 41 h 665"/>
                <a:gd name="T30" fmla="*/ 1223 w 1315"/>
                <a:gd name="T31" fmla="*/ 90 h 665"/>
                <a:gd name="T32" fmla="*/ 1270 w 1315"/>
                <a:gd name="T33" fmla="*/ 151 h 665"/>
                <a:gd name="T34" fmla="*/ 1301 w 1315"/>
                <a:gd name="T35" fmla="*/ 224 h 665"/>
                <a:gd name="T36" fmla="*/ 1313 w 1315"/>
                <a:gd name="T37" fmla="*/ 304 h 665"/>
                <a:gd name="T38" fmla="*/ 1290 w 1315"/>
                <a:gd name="T39" fmla="*/ 648 h 665"/>
                <a:gd name="T40" fmla="*/ 1231 w 1315"/>
                <a:gd name="T41" fmla="*/ 626 h 665"/>
                <a:gd name="T42" fmla="*/ 1056 w 1315"/>
                <a:gd name="T43" fmla="*/ 623 h 665"/>
                <a:gd name="T44" fmla="*/ 1054 w 1315"/>
                <a:gd name="T45" fmla="*/ 304 h 665"/>
                <a:gd name="T46" fmla="*/ 1046 w 1315"/>
                <a:gd name="T47" fmla="*/ 285 h 665"/>
                <a:gd name="T48" fmla="*/ 1027 w 1315"/>
                <a:gd name="T49" fmla="*/ 277 h 665"/>
                <a:gd name="T50" fmla="*/ 1007 w 1315"/>
                <a:gd name="T51" fmla="*/ 285 h 665"/>
                <a:gd name="T52" fmla="*/ 999 w 1315"/>
                <a:gd name="T53" fmla="*/ 304 h 665"/>
                <a:gd name="T54" fmla="*/ 313 w 1315"/>
                <a:gd name="T55" fmla="*/ 623 h 665"/>
                <a:gd name="T56" fmla="*/ 311 w 1315"/>
                <a:gd name="T57" fmla="*/ 296 h 665"/>
                <a:gd name="T58" fmla="*/ 297 w 1315"/>
                <a:gd name="T59" fmla="*/ 282 h 665"/>
                <a:gd name="T60" fmla="*/ 277 w 1315"/>
                <a:gd name="T61" fmla="*/ 282 h 665"/>
                <a:gd name="T62" fmla="*/ 264 w 1315"/>
                <a:gd name="T63" fmla="*/ 296 h 665"/>
                <a:gd name="T64" fmla="*/ 260 w 1315"/>
                <a:gd name="T65" fmla="*/ 623 h 665"/>
                <a:gd name="T66" fmla="*/ 75 w 1315"/>
                <a:gd name="T67" fmla="*/ 625 h 665"/>
                <a:gd name="T68" fmla="*/ 23 w 1315"/>
                <a:gd name="T69" fmla="*/ 642 h 665"/>
                <a:gd name="T70" fmla="*/ 2 w 1315"/>
                <a:gd name="T71" fmla="*/ 304 h 665"/>
                <a:gd name="T72" fmla="*/ 13 w 1315"/>
                <a:gd name="T73" fmla="*/ 224 h 665"/>
                <a:gd name="T74" fmla="*/ 44 w 1315"/>
                <a:gd name="T75" fmla="*/ 151 h 665"/>
                <a:gd name="T76" fmla="*/ 93 w 1315"/>
                <a:gd name="T77" fmla="*/ 90 h 665"/>
                <a:gd name="T78" fmla="*/ 155 w 1315"/>
                <a:gd name="T79" fmla="*/ 41 h 665"/>
                <a:gd name="T80" fmla="*/ 227 w 1315"/>
                <a:gd name="T81" fmla="*/ 11 h 665"/>
                <a:gd name="T82" fmla="*/ 309 w 1315"/>
                <a:gd name="T83" fmla="*/ 0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15" h="665">
                  <a:moveTo>
                    <a:pt x="309" y="0"/>
                  </a:moveTo>
                  <a:lnTo>
                    <a:pt x="439" y="0"/>
                  </a:lnTo>
                  <a:lnTo>
                    <a:pt x="600" y="431"/>
                  </a:lnTo>
                  <a:lnTo>
                    <a:pt x="567" y="247"/>
                  </a:lnTo>
                  <a:lnTo>
                    <a:pt x="566" y="235"/>
                  </a:lnTo>
                  <a:lnTo>
                    <a:pt x="568" y="222"/>
                  </a:lnTo>
                  <a:lnTo>
                    <a:pt x="572" y="211"/>
                  </a:lnTo>
                  <a:lnTo>
                    <a:pt x="625" y="115"/>
                  </a:lnTo>
                  <a:lnTo>
                    <a:pt x="577" y="28"/>
                  </a:lnTo>
                  <a:lnTo>
                    <a:pt x="575" y="19"/>
                  </a:lnTo>
                  <a:lnTo>
                    <a:pt x="577" y="9"/>
                  </a:lnTo>
                  <a:lnTo>
                    <a:pt x="584" y="2"/>
                  </a:lnTo>
                  <a:lnTo>
                    <a:pt x="594" y="0"/>
                  </a:lnTo>
                  <a:lnTo>
                    <a:pt x="722" y="0"/>
                  </a:lnTo>
                  <a:lnTo>
                    <a:pt x="732" y="2"/>
                  </a:lnTo>
                  <a:lnTo>
                    <a:pt x="739" y="9"/>
                  </a:lnTo>
                  <a:lnTo>
                    <a:pt x="741" y="19"/>
                  </a:lnTo>
                  <a:lnTo>
                    <a:pt x="739" y="28"/>
                  </a:lnTo>
                  <a:lnTo>
                    <a:pt x="693" y="115"/>
                  </a:lnTo>
                  <a:lnTo>
                    <a:pt x="746" y="211"/>
                  </a:lnTo>
                  <a:lnTo>
                    <a:pt x="751" y="222"/>
                  </a:lnTo>
                  <a:lnTo>
                    <a:pt x="753" y="235"/>
                  </a:lnTo>
                  <a:lnTo>
                    <a:pt x="752" y="248"/>
                  </a:lnTo>
                  <a:lnTo>
                    <a:pt x="713" y="431"/>
                  </a:lnTo>
                  <a:lnTo>
                    <a:pt x="879" y="0"/>
                  </a:lnTo>
                  <a:lnTo>
                    <a:pt x="1006" y="0"/>
                  </a:lnTo>
                  <a:lnTo>
                    <a:pt x="1048" y="3"/>
                  </a:lnTo>
                  <a:lnTo>
                    <a:pt x="1088" y="11"/>
                  </a:lnTo>
                  <a:lnTo>
                    <a:pt x="1125" y="24"/>
                  </a:lnTo>
                  <a:lnTo>
                    <a:pt x="1160" y="41"/>
                  </a:lnTo>
                  <a:lnTo>
                    <a:pt x="1193" y="64"/>
                  </a:lnTo>
                  <a:lnTo>
                    <a:pt x="1223" y="90"/>
                  </a:lnTo>
                  <a:lnTo>
                    <a:pt x="1249" y="119"/>
                  </a:lnTo>
                  <a:lnTo>
                    <a:pt x="1270" y="151"/>
                  </a:lnTo>
                  <a:lnTo>
                    <a:pt x="1288" y="186"/>
                  </a:lnTo>
                  <a:lnTo>
                    <a:pt x="1301" y="224"/>
                  </a:lnTo>
                  <a:lnTo>
                    <a:pt x="1310" y="263"/>
                  </a:lnTo>
                  <a:lnTo>
                    <a:pt x="1313" y="304"/>
                  </a:lnTo>
                  <a:lnTo>
                    <a:pt x="1315" y="665"/>
                  </a:lnTo>
                  <a:lnTo>
                    <a:pt x="1290" y="648"/>
                  </a:lnTo>
                  <a:lnTo>
                    <a:pt x="1262" y="634"/>
                  </a:lnTo>
                  <a:lnTo>
                    <a:pt x="1231" y="626"/>
                  </a:lnTo>
                  <a:lnTo>
                    <a:pt x="1199" y="623"/>
                  </a:lnTo>
                  <a:lnTo>
                    <a:pt x="1056" y="623"/>
                  </a:lnTo>
                  <a:lnTo>
                    <a:pt x="1054" y="306"/>
                  </a:lnTo>
                  <a:lnTo>
                    <a:pt x="1054" y="304"/>
                  </a:lnTo>
                  <a:lnTo>
                    <a:pt x="1052" y="294"/>
                  </a:lnTo>
                  <a:lnTo>
                    <a:pt x="1046" y="285"/>
                  </a:lnTo>
                  <a:lnTo>
                    <a:pt x="1038" y="279"/>
                  </a:lnTo>
                  <a:lnTo>
                    <a:pt x="1027" y="277"/>
                  </a:lnTo>
                  <a:lnTo>
                    <a:pt x="1016" y="279"/>
                  </a:lnTo>
                  <a:lnTo>
                    <a:pt x="1007" y="285"/>
                  </a:lnTo>
                  <a:lnTo>
                    <a:pt x="1001" y="294"/>
                  </a:lnTo>
                  <a:lnTo>
                    <a:pt x="999" y="304"/>
                  </a:lnTo>
                  <a:lnTo>
                    <a:pt x="999" y="623"/>
                  </a:lnTo>
                  <a:lnTo>
                    <a:pt x="313" y="623"/>
                  </a:lnTo>
                  <a:lnTo>
                    <a:pt x="313" y="306"/>
                  </a:lnTo>
                  <a:lnTo>
                    <a:pt x="311" y="296"/>
                  </a:lnTo>
                  <a:lnTo>
                    <a:pt x="305" y="288"/>
                  </a:lnTo>
                  <a:lnTo>
                    <a:pt x="297" y="282"/>
                  </a:lnTo>
                  <a:lnTo>
                    <a:pt x="287" y="280"/>
                  </a:lnTo>
                  <a:lnTo>
                    <a:pt x="277" y="282"/>
                  </a:lnTo>
                  <a:lnTo>
                    <a:pt x="269" y="288"/>
                  </a:lnTo>
                  <a:lnTo>
                    <a:pt x="264" y="296"/>
                  </a:lnTo>
                  <a:lnTo>
                    <a:pt x="262" y="306"/>
                  </a:lnTo>
                  <a:lnTo>
                    <a:pt x="260" y="623"/>
                  </a:lnTo>
                  <a:lnTo>
                    <a:pt x="105" y="623"/>
                  </a:lnTo>
                  <a:lnTo>
                    <a:pt x="75" y="625"/>
                  </a:lnTo>
                  <a:lnTo>
                    <a:pt x="49" y="632"/>
                  </a:lnTo>
                  <a:lnTo>
                    <a:pt x="23" y="642"/>
                  </a:lnTo>
                  <a:lnTo>
                    <a:pt x="0" y="656"/>
                  </a:lnTo>
                  <a:lnTo>
                    <a:pt x="2" y="304"/>
                  </a:lnTo>
                  <a:lnTo>
                    <a:pt x="5" y="263"/>
                  </a:lnTo>
                  <a:lnTo>
                    <a:pt x="13" y="224"/>
                  </a:lnTo>
                  <a:lnTo>
                    <a:pt x="27" y="186"/>
                  </a:lnTo>
                  <a:lnTo>
                    <a:pt x="44" y="151"/>
                  </a:lnTo>
                  <a:lnTo>
                    <a:pt x="66" y="119"/>
                  </a:lnTo>
                  <a:lnTo>
                    <a:pt x="93" y="90"/>
                  </a:lnTo>
                  <a:lnTo>
                    <a:pt x="122" y="64"/>
                  </a:lnTo>
                  <a:lnTo>
                    <a:pt x="155" y="41"/>
                  </a:lnTo>
                  <a:lnTo>
                    <a:pt x="190" y="24"/>
                  </a:lnTo>
                  <a:lnTo>
                    <a:pt x="227" y="11"/>
                  </a:lnTo>
                  <a:lnTo>
                    <a:pt x="268" y="3"/>
                  </a:lnTo>
                  <a:lnTo>
                    <a:pt x="3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2" name="Freeform 1029"/>
            <p:cNvSpPr>
              <a:spLocks/>
            </p:cNvSpPr>
            <p:nvPr/>
          </p:nvSpPr>
          <p:spPr bwMode="auto">
            <a:xfrm>
              <a:off x="9272588" y="3852863"/>
              <a:ext cx="103187" cy="57150"/>
            </a:xfrm>
            <a:custGeom>
              <a:avLst/>
              <a:gdLst>
                <a:gd name="T0" fmla="*/ 38 w 1169"/>
                <a:gd name="T1" fmla="*/ 0 h 653"/>
                <a:gd name="T2" fmla="*/ 1132 w 1169"/>
                <a:gd name="T3" fmla="*/ 0 h 653"/>
                <a:gd name="T4" fmla="*/ 1146 w 1169"/>
                <a:gd name="T5" fmla="*/ 3 h 653"/>
                <a:gd name="T6" fmla="*/ 1158 w 1169"/>
                <a:gd name="T7" fmla="*/ 10 h 653"/>
                <a:gd name="T8" fmla="*/ 1166 w 1169"/>
                <a:gd name="T9" fmla="*/ 22 h 653"/>
                <a:gd name="T10" fmla="*/ 1169 w 1169"/>
                <a:gd name="T11" fmla="*/ 36 h 653"/>
                <a:gd name="T12" fmla="*/ 1169 w 1169"/>
                <a:gd name="T13" fmla="*/ 524 h 653"/>
                <a:gd name="T14" fmla="*/ 1126 w 1169"/>
                <a:gd name="T15" fmla="*/ 534 h 653"/>
                <a:gd name="T16" fmla="*/ 1083 w 1169"/>
                <a:gd name="T17" fmla="*/ 548 h 653"/>
                <a:gd name="T18" fmla="*/ 1044 w 1169"/>
                <a:gd name="T19" fmla="*/ 567 h 653"/>
                <a:gd name="T20" fmla="*/ 1007 w 1169"/>
                <a:gd name="T21" fmla="*/ 589 h 653"/>
                <a:gd name="T22" fmla="*/ 1007 w 1169"/>
                <a:gd name="T23" fmla="*/ 394 h 653"/>
                <a:gd name="T24" fmla="*/ 1004 w 1169"/>
                <a:gd name="T25" fmla="*/ 360 h 653"/>
                <a:gd name="T26" fmla="*/ 995 w 1169"/>
                <a:gd name="T27" fmla="*/ 327 h 653"/>
                <a:gd name="T28" fmla="*/ 981 w 1169"/>
                <a:gd name="T29" fmla="*/ 298 h 653"/>
                <a:gd name="T30" fmla="*/ 962 w 1169"/>
                <a:gd name="T31" fmla="*/ 271 h 653"/>
                <a:gd name="T32" fmla="*/ 938 w 1169"/>
                <a:gd name="T33" fmla="*/ 248 h 653"/>
                <a:gd name="T34" fmla="*/ 912 w 1169"/>
                <a:gd name="T35" fmla="*/ 229 h 653"/>
                <a:gd name="T36" fmla="*/ 882 w 1169"/>
                <a:gd name="T37" fmla="*/ 215 h 653"/>
                <a:gd name="T38" fmla="*/ 849 w 1169"/>
                <a:gd name="T39" fmla="*/ 206 h 653"/>
                <a:gd name="T40" fmla="*/ 815 w 1169"/>
                <a:gd name="T41" fmla="*/ 203 h 653"/>
                <a:gd name="T42" fmla="*/ 369 w 1169"/>
                <a:gd name="T43" fmla="*/ 203 h 653"/>
                <a:gd name="T44" fmla="*/ 335 w 1169"/>
                <a:gd name="T45" fmla="*/ 206 h 653"/>
                <a:gd name="T46" fmla="*/ 302 w 1169"/>
                <a:gd name="T47" fmla="*/ 215 h 653"/>
                <a:gd name="T48" fmla="*/ 272 w 1169"/>
                <a:gd name="T49" fmla="*/ 229 h 653"/>
                <a:gd name="T50" fmla="*/ 245 w 1169"/>
                <a:gd name="T51" fmla="*/ 248 h 653"/>
                <a:gd name="T52" fmla="*/ 222 w 1169"/>
                <a:gd name="T53" fmla="*/ 271 h 653"/>
                <a:gd name="T54" fmla="*/ 203 w 1169"/>
                <a:gd name="T55" fmla="*/ 298 h 653"/>
                <a:gd name="T56" fmla="*/ 189 w 1169"/>
                <a:gd name="T57" fmla="*/ 327 h 653"/>
                <a:gd name="T58" fmla="*/ 180 w 1169"/>
                <a:gd name="T59" fmla="*/ 360 h 653"/>
                <a:gd name="T60" fmla="*/ 177 w 1169"/>
                <a:gd name="T61" fmla="*/ 394 h 653"/>
                <a:gd name="T62" fmla="*/ 177 w 1169"/>
                <a:gd name="T63" fmla="*/ 653 h 653"/>
                <a:gd name="T64" fmla="*/ 38 w 1169"/>
                <a:gd name="T65" fmla="*/ 653 h 653"/>
                <a:gd name="T66" fmla="*/ 24 w 1169"/>
                <a:gd name="T67" fmla="*/ 650 h 653"/>
                <a:gd name="T68" fmla="*/ 11 w 1169"/>
                <a:gd name="T69" fmla="*/ 643 h 653"/>
                <a:gd name="T70" fmla="*/ 3 w 1169"/>
                <a:gd name="T71" fmla="*/ 631 h 653"/>
                <a:gd name="T72" fmla="*/ 0 w 1169"/>
                <a:gd name="T73" fmla="*/ 617 h 653"/>
                <a:gd name="T74" fmla="*/ 0 w 1169"/>
                <a:gd name="T75" fmla="*/ 36 h 653"/>
                <a:gd name="T76" fmla="*/ 3 w 1169"/>
                <a:gd name="T77" fmla="*/ 22 h 653"/>
                <a:gd name="T78" fmla="*/ 11 w 1169"/>
                <a:gd name="T79" fmla="*/ 10 h 653"/>
                <a:gd name="T80" fmla="*/ 24 w 1169"/>
                <a:gd name="T81" fmla="*/ 3 h 653"/>
                <a:gd name="T82" fmla="*/ 38 w 1169"/>
                <a:gd name="T83" fmla="*/ 0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69" h="653">
                  <a:moveTo>
                    <a:pt x="38" y="0"/>
                  </a:moveTo>
                  <a:lnTo>
                    <a:pt x="1132" y="0"/>
                  </a:lnTo>
                  <a:lnTo>
                    <a:pt x="1146" y="3"/>
                  </a:lnTo>
                  <a:lnTo>
                    <a:pt x="1158" y="10"/>
                  </a:lnTo>
                  <a:lnTo>
                    <a:pt x="1166" y="22"/>
                  </a:lnTo>
                  <a:lnTo>
                    <a:pt x="1169" y="36"/>
                  </a:lnTo>
                  <a:lnTo>
                    <a:pt x="1169" y="524"/>
                  </a:lnTo>
                  <a:lnTo>
                    <a:pt x="1126" y="534"/>
                  </a:lnTo>
                  <a:lnTo>
                    <a:pt x="1083" y="548"/>
                  </a:lnTo>
                  <a:lnTo>
                    <a:pt x="1044" y="567"/>
                  </a:lnTo>
                  <a:lnTo>
                    <a:pt x="1007" y="589"/>
                  </a:lnTo>
                  <a:lnTo>
                    <a:pt x="1007" y="394"/>
                  </a:lnTo>
                  <a:lnTo>
                    <a:pt x="1004" y="360"/>
                  </a:lnTo>
                  <a:lnTo>
                    <a:pt x="995" y="327"/>
                  </a:lnTo>
                  <a:lnTo>
                    <a:pt x="981" y="298"/>
                  </a:lnTo>
                  <a:lnTo>
                    <a:pt x="962" y="271"/>
                  </a:lnTo>
                  <a:lnTo>
                    <a:pt x="938" y="248"/>
                  </a:lnTo>
                  <a:lnTo>
                    <a:pt x="912" y="229"/>
                  </a:lnTo>
                  <a:lnTo>
                    <a:pt x="882" y="215"/>
                  </a:lnTo>
                  <a:lnTo>
                    <a:pt x="849" y="206"/>
                  </a:lnTo>
                  <a:lnTo>
                    <a:pt x="815" y="203"/>
                  </a:lnTo>
                  <a:lnTo>
                    <a:pt x="369" y="203"/>
                  </a:lnTo>
                  <a:lnTo>
                    <a:pt x="335" y="206"/>
                  </a:lnTo>
                  <a:lnTo>
                    <a:pt x="302" y="215"/>
                  </a:lnTo>
                  <a:lnTo>
                    <a:pt x="272" y="229"/>
                  </a:lnTo>
                  <a:lnTo>
                    <a:pt x="245" y="248"/>
                  </a:lnTo>
                  <a:lnTo>
                    <a:pt x="222" y="271"/>
                  </a:lnTo>
                  <a:lnTo>
                    <a:pt x="203" y="298"/>
                  </a:lnTo>
                  <a:lnTo>
                    <a:pt x="189" y="327"/>
                  </a:lnTo>
                  <a:lnTo>
                    <a:pt x="180" y="360"/>
                  </a:lnTo>
                  <a:lnTo>
                    <a:pt x="177" y="394"/>
                  </a:lnTo>
                  <a:lnTo>
                    <a:pt x="177" y="653"/>
                  </a:lnTo>
                  <a:lnTo>
                    <a:pt x="38" y="653"/>
                  </a:lnTo>
                  <a:lnTo>
                    <a:pt x="24" y="650"/>
                  </a:lnTo>
                  <a:lnTo>
                    <a:pt x="11" y="643"/>
                  </a:lnTo>
                  <a:lnTo>
                    <a:pt x="3" y="631"/>
                  </a:lnTo>
                  <a:lnTo>
                    <a:pt x="0" y="617"/>
                  </a:lnTo>
                  <a:lnTo>
                    <a:pt x="0" y="36"/>
                  </a:lnTo>
                  <a:lnTo>
                    <a:pt x="3" y="22"/>
                  </a:lnTo>
                  <a:lnTo>
                    <a:pt x="11" y="10"/>
                  </a:lnTo>
                  <a:lnTo>
                    <a:pt x="24" y="3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3" name="Freeform 1030"/>
            <p:cNvSpPr>
              <a:spLocks/>
            </p:cNvSpPr>
            <p:nvPr/>
          </p:nvSpPr>
          <p:spPr bwMode="auto">
            <a:xfrm>
              <a:off x="9474200" y="3910013"/>
              <a:ext cx="47625" cy="49213"/>
            </a:xfrm>
            <a:custGeom>
              <a:avLst/>
              <a:gdLst>
                <a:gd name="T0" fmla="*/ 272 w 543"/>
                <a:gd name="T1" fmla="*/ 0 h 542"/>
                <a:gd name="T2" fmla="*/ 312 w 543"/>
                <a:gd name="T3" fmla="*/ 3 h 542"/>
                <a:gd name="T4" fmla="*/ 350 w 543"/>
                <a:gd name="T5" fmla="*/ 12 h 542"/>
                <a:gd name="T6" fmla="*/ 386 w 543"/>
                <a:gd name="T7" fmla="*/ 26 h 542"/>
                <a:gd name="T8" fmla="*/ 420 w 543"/>
                <a:gd name="T9" fmla="*/ 44 h 542"/>
                <a:gd name="T10" fmla="*/ 450 w 543"/>
                <a:gd name="T11" fmla="*/ 67 h 542"/>
                <a:gd name="T12" fmla="*/ 477 w 543"/>
                <a:gd name="T13" fmla="*/ 94 h 542"/>
                <a:gd name="T14" fmla="*/ 500 w 543"/>
                <a:gd name="T15" fmla="*/ 124 h 542"/>
                <a:gd name="T16" fmla="*/ 518 w 543"/>
                <a:gd name="T17" fmla="*/ 157 h 542"/>
                <a:gd name="T18" fmla="*/ 532 w 543"/>
                <a:gd name="T19" fmla="*/ 193 h 542"/>
                <a:gd name="T20" fmla="*/ 540 w 543"/>
                <a:gd name="T21" fmla="*/ 231 h 542"/>
                <a:gd name="T22" fmla="*/ 543 w 543"/>
                <a:gd name="T23" fmla="*/ 271 h 542"/>
                <a:gd name="T24" fmla="*/ 540 w 543"/>
                <a:gd name="T25" fmla="*/ 312 h 542"/>
                <a:gd name="T26" fmla="*/ 532 w 543"/>
                <a:gd name="T27" fmla="*/ 350 h 542"/>
                <a:gd name="T28" fmla="*/ 518 w 543"/>
                <a:gd name="T29" fmla="*/ 386 h 542"/>
                <a:gd name="T30" fmla="*/ 500 w 543"/>
                <a:gd name="T31" fmla="*/ 419 h 542"/>
                <a:gd name="T32" fmla="*/ 477 w 543"/>
                <a:gd name="T33" fmla="*/ 449 h 542"/>
                <a:gd name="T34" fmla="*/ 450 w 543"/>
                <a:gd name="T35" fmla="*/ 476 h 542"/>
                <a:gd name="T36" fmla="*/ 420 w 543"/>
                <a:gd name="T37" fmla="*/ 499 h 542"/>
                <a:gd name="T38" fmla="*/ 386 w 543"/>
                <a:gd name="T39" fmla="*/ 517 h 542"/>
                <a:gd name="T40" fmla="*/ 350 w 543"/>
                <a:gd name="T41" fmla="*/ 531 h 542"/>
                <a:gd name="T42" fmla="*/ 312 w 543"/>
                <a:gd name="T43" fmla="*/ 539 h 542"/>
                <a:gd name="T44" fmla="*/ 272 w 543"/>
                <a:gd name="T45" fmla="*/ 542 h 542"/>
                <a:gd name="T46" fmla="*/ 232 w 543"/>
                <a:gd name="T47" fmla="*/ 539 h 542"/>
                <a:gd name="T48" fmla="*/ 193 w 543"/>
                <a:gd name="T49" fmla="*/ 531 h 542"/>
                <a:gd name="T50" fmla="*/ 157 w 543"/>
                <a:gd name="T51" fmla="*/ 517 h 542"/>
                <a:gd name="T52" fmla="*/ 124 w 543"/>
                <a:gd name="T53" fmla="*/ 499 h 542"/>
                <a:gd name="T54" fmla="*/ 94 w 543"/>
                <a:gd name="T55" fmla="*/ 476 h 542"/>
                <a:gd name="T56" fmla="*/ 66 w 543"/>
                <a:gd name="T57" fmla="*/ 449 h 542"/>
                <a:gd name="T58" fmla="*/ 43 w 543"/>
                <a:gd name="T59" fmla="*/ 419 h 542"/>
                <a:gd name="T60" fmla="*/ 25 w 543"/>
                <a:gd name="T61" fmla="*/ 386 h 542"/>
                <a:gd name="T62" fmla="*/ 11 w 543"/>
                <a:gd name="T63" fmla="*/ 350 h 542"/>
                <a:gd name="T64" fmla="*/ 3 w 543"/>
                <a:gd name="T65" fmla="*/ 312 h 542"/>
                <a:gd name="T66" fmla="*/ 0 w 543"/>
                <a:gd name="T67" fmla="*/ 271 h 542"/>
                <a:gd name="T68" fmla="*/ 3 w 543"/>
                <a:gd name="T69" fmla="*/ 231 h 542"/>
                <a:gd name="T70" fmla="*/ 11 w 543"/>
                <a:gd name="T71" fmla="*/ 193 h 542"/>
                <a:gd name="T72" fmla="*/ 25 w 543"/>
                <a:gd name="T73" fmla="*/ 157 h 542"/>
                <a:gd name="T74" fmla="*/ 43 w 543"/>
                <a:gd name="T75" fmla="*/ 124 h 542"/>
                <a:gd name="T76" fmla="*/ 66 w 543"/>
                <a:gd name="T77" fmla="*/ 94 h 542"/>
                <a:gd name="T78" fmla="*/ 94 w 543"/>
                <a:gd name="T79" fmla="*/ 67 h 542"/>
                <a:gd name="T80" fmla="*/ 124 w 543"/>
                <a:gd name="T81" fmla="*/ 44 h 542"/>
                <a:gd name="T82" fmla="*/ 157 w 543"/>
                <a:gd name="T83" fmla="*/ 26 h 542"/>
                <a:gd name="T84" fmla="*/ 193 w 543"/>
                <a:gd name="T85" fmla="*/ 12 h 542"/>
                <a:gd name="T86" fmla="*/ 232 w 543"/>
                <a:gd name="T87" fmla="*/ 3 h 542"/>
                <a:gd name="T88" fmla="*/ 272 w 543"/>
                <a:gd name="T89" fmla="*/ 0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43" h="542">
                  <a:moveTo>
                    <a:pt x="272" y="0"/>
                  </a:moveTo>
                  <a:lnTo>
                    <a:pt x="312" y="3"/>
                  </a:lnTo>
                  <a:lnTo>
                    <a:pt x="350" y="12"/>
                  </a:lnTo>
                  <a:lnTo>
                    <a:pt x="386" y="26"/>
                  </a:lnTo>
                  <a:lnTo>
                    <a:pt x="420" y="44"/>
                  </a:lnTo>
                  <a:lnTo>
                    <a:pt x="450" y="67"/>
                  </a:lnTo>
                  <a:lnTo>
                    <a:pt x="477" y="94"/>
                  </a:lnTo>
                  <a:lnTo>
                    <a:pt x="500" y="124"/>
                  </a:lnTo>
                  <a:lnTo>
                    <a:pt x="518" y="157"/>
                  </a:lnTo>
                  <a:lnTo>
                    <a:pt x="532" y="193"/>
                  </a:lnTo>
                  <a:lnTo>
                    <a:pt x="540" y="231"/>
                  </a:lnTo>
                  <a:lnTo>
                    <a:pt x="543" y="271"/>
                  </a:lnTo>
                  <a:lnTo>
                    <a:pt x="540" y="312"/>
                  </a:lnTo>
                  <a:lnTo>
                    <a:pt x="532" y="350"/>
                  </a:lnTo>
                  <a:lnTo>
                    <a:pt x="518" y="386"/>
                  </a:lnTo>
                  <a:lnTo>
                    <a:pt x="500" y="419"/>
                  </a:lnTo>
                  <a:lnTo>
                    <a:pt x="477" y="449"/>
                  </a:lnTo>
                  <a:lnTo>
                    <a:pt x="450" y="476"/>
                  </a:lnTo>
                  <a:lnTo>
                    <a:pt x="420" y="499"/>
                  </a:lnTo>
                  <a:lnTo>
                    <a:pt x="386" y="517"/>
                  </a:lnTo>
                  <a:lnTo>
                    <a:pt x="350" y="531"/>
                  </a:lnTo>
                  <a:lnTo>
                    <a:pt x="312" y="539"/>
                  </a:lnTo>
                  <a:lnTo>
                    <a:pt x="272" y="542"/>
                  </a:lnTo>
                  <a:lnTo>
                    <a:pt x="232" y="539"/>
                  </a:lnTo>
                  <a:lnTo>
                    <a:pt x="193" y="531"/>
                  </a:lnTo>
                  <a:lnTo>
                    <a:pt x="157" y="517"/>
                  </a:lnTo>
                  <a:lnTo>
                    <a:pt x="124" y="499"/>
                  </a:lnTo>
                  <a:lnTo>
                    <a:pt x="94" y="476"/>
                  </a:lnTo>
                  <a:lnTo>
                    <a:pt x="66" y="449"/>
                  </a:lnTo>
                  <a:lnTo>
                    <a:pt x="43" y="419"/>
                  </a:lnTo>
                  <a:lnTo>
                    <a:pt x="25" y="386"/>
                  </a:lnTo>
                  <a:lnTo>
                    <a:pt x="11" y="350"/>
                  </a:lnTo>
                  <a:lnTo>
                    <a:pt x="3" y="312"/>
                  </a:lnTo>
                  <a:lnTo>
                    <a:pt x="0" y="271"/>
                  </a:lnTo>
                  <a:lnTo>
                    <a:pt x="3" y="231"/>
                  </a:lnTo>
                  <a:lnTo>
                    <a:pt x="11" y="193"/>
                  </a:lnTo>
                  <a:lnTo>
                    <a:pt x="25" y="157"/>
                  </a:lnTo>
                  <a:lnTo>
                    <a:pt x="43" y="124"/>
                  </a:lnTo>
                  <a:lnTo>
                    <a:pt x="66" y="94"/>
                  </a:lnTo>
                  <a:lnTo>
                    <a:pt x="94" y="67"/>
                  </a:lnTo>
                  <a:lnTo>
                    <a:pt x="124" y="44"/>
                  </a:lnTo>
                  <a:lnTo>
                    <a:pt x="157" y="26"/>
                  </a:lnTo>
                  <a:lnTo>
                    <a:pt x="193" y="12"/>
                  </a:lnTo>
                  <a:lnTo>
                    <a:pt x="232" y="3"/>
                  </a:lnTo>
                  <a:lnTo>
                    <a:pt x="2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4" name="Freeform 1031"/>
            <p:cNvSpPr>
              <a:spLocks/>
            </p:cNvSpPr>
            <p:nvPr/>
          </p:nvSpPr>
          <p:spPr bwMode="auto">
            <a:xfrm>
              <a:off x="9323388" y="3965576"/>
              <a:ext cx="233362" cy="53975"/>
            </a:xfrm>
            <a:custGeom>
              <a:avLst/>
              <a:gdLst>
                <a:gd name="T0" fmla="*/ 1017 w 2651"/>
                <a:gd name="T1" fmla="*/ 0 h 618"/>
                <a:gd name="T2" fmla="*/ 1101 w 2651"/>
                <a:gd name="T3" fmla="*/ 12 h 618"/>
                <a:gd name="T4" fmla="*/ 1177 w 2651"/>
                <a:gd name="T5" fmla="*/ 45 h 618"/>
                <a:gd name="T6" fmla="*/ 1241 w 2651"/>
                <a:gd name="T7" fmla="*/ 96 h 618"/>
                <a:gd name="T8" fmla="*/ 1289 w 2651"/>
                <a:gd name="T9" fmla="*/ 161 h 618"/>
                <a:gd name="T10" fmla="*/ 1318 w 2651"/>
                <a:gd name="T11" fmla="*/ 240 h 618"/>
                <a:gd name="T12" fmla="*/ 1333 w 2651"/>
                <a:gd name="T13" fmla="*/ 241 h 618"/>
                <a:gd name="T14" fmla="*/ 1363 w 2651"/>
                <a:gd name="T15" fmla="*/ 163 h 618"/>
                <a:gd name="T16" fmla="*/ 1411 w 2651"/>
                <a:gd name="T17" fmla="*/ 98 h 618"/>
                <a:gd name="T18" fmla="*/ 1474 w 2651"/>
                <a:gd name="T19" fmla="*/ 47 h 618"/>
                <a:gd name="T20" fmla="*/ 1550 w 2651"/>
                <a:gd name="T21" fmla="*/ 15 h 618"/>
                <a:gd name="T22" fmla="*/ 1635 w 2651"/>
                <a:gd name="T23" fmla="*/ 3 h 618"/>
                <a:gd name="T24" fmla="*/ 2381 w 2651"/>
                <a:gd name="T25" fmla="*/ 6 h 618"/>
                <a:gd name="T26" fmla="*/ 2459 w 2651"/>
                <a:gd name="T27" fmla="*/ 27 h 618"/>
                <a:gd name="T28" fmla="*/ 2528 w 2651"/>
                <a:gd name="T29" fmla="*/ 67 h 618"/>
                <a:gd name="T30" fmla="*/ 2585 w 2651"/>
                <a:gd name="T31" fmla="*/ 123 h 618"/>
                <a:gd name="T32" fmla="*/ 2625 w 2651"/>
                <a:gd name="T33" fmla="*/ 191 h 618"/>
                <a:gd name="T34" fmla="*/ 2646 w 2651"/>
                <a:gd name="T35" fmla="*/ 270 h 618"/>
                <a:gd name="T36" fmla="*/ 2651 w 2651"/>
                <a:gd name="T37" fmla="*/ 618 h 618"/>
                <a:gd name="T38" fmla="*/ 2387 w 2651"/>
                <a:gd name="T39" fmla="*/ 312 h 618"/>
                <a:gd name="T40" fmla="*/ 2378 w 2651"/>
                <a:gd name="T41" fmla="*/ 294 h 618"/>
                <a:gd name="T42" fmla="*/ 2359 w 2651"/>
                <a:gd name="T43" fmla="*/ 286 h 618"/>
                <a:gd name="T44" fmla="*/ 2340 w 2651"/>
                <a:gd name="T45" fmla="*/ 295 h 618"/>
                <a:gd name="T46" fmla="*/ 2332 w 2651"/>
                <a:gd name="T47" fmla="*/ 314 h 618"/>
                <a:gd name="T48" fmla="*/ 1638 w 2651"/>
                <a:gd name="T49" fmla="*/ 618 h 618"/>
                <a:gd name="T50" fmla="*/ 1636 w 2651"/>
                <a:gd name="T51" fmla="*/ 303 h 618"/>
                <a:gd name="T52" fmla="*/ 1621 w 2651"/>
                <a:gd name="T53" fmla="*/ 289 h 618"/>
                <a:gd name="T54" fmla="*/ 1602 w 2651"/>
                <a:gd name="T55" fmla="*/ 289 h 618"/>
                <a:gd name="T56" fmla="*/ 1588 w 2651"/>
                <a:gd name="T57" fmla="*/ 303 h 618"/>
                <a:gd name="T58" fmla="*/ 1586 w 2651"/>
                <a:gd name="T59" fmla="*/ 313 h 618"/>
                <a:gd name="T60" fmla="*/ 1066 w 2651"/>
                <a:gd name="T61" fmla="*/ 618 h 618"/>
                <a:gd name="T62" fmla="*/ 1065 w 2651"/>
                <a:gd name="T63" fmla="*/ 309 h 618"/>
                <a:gd name="T64" fmla="*/ 1057 w 2651"/>
                <a:gd name="T65" fmla="*/ 290 h 618"/>
                <a:gd name="T66" fmla="*/ 1038 w 2651"/>
                <a:gd name="T67" fmla="*/ 282 h 618"/>
                <a:gd name="T68" fmla="*/ 1018 w 2651"/>
                <a:gd name="T69" fmla="*/ 290 h 618"/>
                <a:gd name="T70" fmla="*/ 1010 w 2651"/>
                <a:gd name="T71" fmla="*/ 309 h 618"/>
                <a:gd name="T72" fmla="*/ 997 w 2651"/>
                <a:gd name="T73" fmla="*/ 618 h 618"/>
                <a:gd name="T74" fmla="*/ 953 w 2651"/>
                <a:gd name="T75" fmla="*/ 618 h 618"/>
                <a:gd name="T76" fmla="*/ 883 w 2651"/>
                <a:gd name="T77" fmla="*/ 618 h 618"/>
                <a:gd name="T78" fmla="*/ 784 w 2651"/>
                <a:gd name="T79" fmla="*/ 618 h 618"/>
                <a:gd name="T80" fmla="*/ 657 w 2651"/>
                <a:gd name="T81" fmla="*/ 618 h 618"/>
                <a:gd name="T82" fmla="*/ 501 w 2651"/>
                <a:gd name="T83" fmla="*/ 618 h 618"/>
                <a:gd name="T84" fmla="*/ 315 w 2651"/>
                <a:gd name="T85" fmla="*/ 618 h 618"/>
                <a:gd name="T86" fmla="*/ 313 w 2651"/>
                <a:gd name="T87" fmla="*/ 300 h 618"/>
                <a:gd name="T88" fmla="*/ 299 w 2651"/>
                <a:gd name="T89" fmla="*/ 286 h 618"/>
                <a:gd name="T90" fmla="*/ 280 w 2651"/>
                <a:gd name="T91" fmla="*/ 286 h 618"/>
                <a:gd name="T92" fmla="*/ 266 w 2651"/>
                <a:gd name="T93" fmla="*/ 300 h 618"/>
                <a:gd name="T94" fmla="*/ 264 w 2651"/>
                <a:gd name="T95" fmla="*/ 310 h 618"/>
                <a:gd name="T96" fmla="*/ 180 w 2651"/>
                <a:gd name="T97" fmla="*/ 618 h 618"/>
                <a:gd name="T98" fmla="*/ 0 w 2651"/>
                <a:gd name="T99" fmla="*/ 618 h 618"/>
                <a:gd name="T100" fmla="*/ 5 w 2651"/>
                <a:gd name="T101" fmla="*/ 267 h 618"/>
                <a:gd name="T102" fmla="*/ 26 w 2651"/>
                <a:gd name="T103" fmla="*/ 188 h 618"/>
                <a:gd name="T104" fmla="*/ 68 w 2651"/>
                <a:gd name="T105" fmla="*/ 120 h 618"/>
                <a:gd name="T106" fmla="*/ 123 w 2651"/>
                <a:gd name="T107" fmla="*/ 64 h 618"/>
                <a:gd name="T108" fmla="*/ 192 w 2651"/>
                <a:gd name="T109" fmla="*/ 24 h 618"/>
                <a:gd name="T110" fmla="*/ 271 w 2651"/>
                <a:gd name="T111" fmla="*/ 3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51" h="618">
                  <a:moveTo>
                    <a:pt x="312" y="0"/>
                  </a:moveTo>
                  <a:lnTo>
                    <a:pt x="1017" y="0"/>
                  </a:lnTo>
                  <a:lnTo>
                    <a:pt x="1060" y="3"/>
                  </a:lnTo>
                  <a:lnTo>
                    <a:pt x="1101" y="12"/>
                  </a:lnTo>
                  <a:lnTo>
                    <a:pt x="1140" y="26"/>
                  </a:lnTo>
                  <a:lnTo>
                    <a:pt x="1177" y="45"/>
                  </a:lnTo>
                  <a:lnTo>
                    <a:pt x="1211" y="68"/>
                  </a:lnTo>
                  <a:lnTo>
                    <a:pt x="1241" y="96"/>
                  </a:lnTo>
                  <a:lnTo>
                    <a:pt x="1267" y="127"/>
                  </a:lnTo>
                  <a:lnTo>
                    <a:pt x="1289" y="161"/>
                  </a:lnTo>
                  <a:lnTo>
                    <a:pt x="1306" y="199"/>
                  </a:lnTo>
                  <a:lnTo>
                    <a:pt x="1318" y="240"/>
                  </a:lnTo>
                  <a:lnTo>
                    <a:pt x="1326" y="282"/>
                  </a:lnTo>
                  <a:lnTo>
                    <a:pt x="1333" y="241"/>
                  </a:lnTo>
                  <a:lnTo>
                    <a:pt x="1346" y="200"/>
                  </a:lnTo>
                  <a:lnTo>
                    <a:pt x="1363" y="163"/>
                  </a:lnTo>
                  <a:lnTo>
                    <a:pt x="1385" y="129"/>
                  </a:lnTo>
                  <a:lnTo>
                    <a:pt x="1411" y="98"/>
                  </a:lnTo>
                  <a:lnTo>
                    <a:pt x="1441" y="71"/>
                  </a:lnTo>
                  <a:lnTo>
                    <a:pt x="1474" y="47"/>
                  </a:lnTo>
                  <a:lnTo>
                    <a:pt x="1512" y="29"/>
                  </a:lnTo>
                  <a:lnTo>
                    <a:pt x="1550" y="15"/>
                  </a:lnTo>
                  <a:lnTo>
                    <a:pt x="1591" y="6"/>
                  </a:lnTo>
                  <a:lnTo>
                    <a:pt x="1635" y="3"/>
                  </a:lnTo>
                  <a:lnTo>
                    <a:pt x="2339" y="3"/>
                  </a:lnTo>
                  <a:lnTo>
                    <a:pt x="2381" y="6"/>
                  </a:lnTo>
                  <a:lnTo>
                    <a:pt x="2422" y="14"/>
                  </a:lnTo>
                  <a:lnTo>
                    <a:pt x="2459" y="27"/>
                  </a:lnTo>
                  <a:lnTo>
                    <a:pt x="2495" y="45"/>
                  </a:lnTo>
                  <a:lnTo>
                    <a:pt x="2528" y="67"/>
                  </a:lnTo>
                  <a:lnTo>
                    <a:pt x="2557" y="93"/>
                  </a:lnTo>
                  <a:lnTo>
                    <a:pt x="2585" y="123"/>
                  </a:lnTo>
                  <a:lnTo>
                    <a:pt x="2607" y="155"/>
                  </a:lnTo>
                  <a:lnTo>
                    <a:pt x="2625" y="191"/>
                  </a:lnTo>
                  <a:lnTo>
                    <a:pt x="2638" y="230"/>
                  </a:lnTo>
                  <a:lnTo>
                    <a:pt x="2646" y="270"/>
                  </a:lnTo>
                  <a:lnTo>
                    <a:pt x="2649" y="311"/>
                  </a:lnTo>
                  <a:lnTo>
                    <a:pt x="2651" y="618"/>
                  </a:lnTo>
                  <a:lnTo>
                    <a:pt x="2388" y="618"/>
                  </a:lnTo>
                  <a:lnTo>
                    <a:pt x="2387" y="312"/>
                  </a:lnTo>
                  <a:lnTo>
                    <a:pt x="2384" y="302"/>
                  </a:lnTo>
                  <a:lnTo>
                    <a:pt x="2378" y="294"/>
                  </a:lnTo>
                  <a:lnTo>
                    <a:pt x="2369" y="288"/>
                  </a:lnTo>
                  <a:lnTo>
                    <a:pt x="2359" y="286"/>
                  </a:lnTo>
                  <a:lnTo>
                    <a:pt x="2348" y="289"/>
                  </a:lnTo>
                  <a:lnTo>
                    <a:pt x="2340" y="295"/>
                  </a:lnTo>
                  <a:lnTo>
                    <a:pt x="2334" y="303"/>
                  </a:lnTo>
                  <a:lnTo>
                    <a:pt x="2332" y="314"/>
                  </a:lnTo>
                  <a:lnTo>
                    <a:pt x="2332" y="618"/>
                  </a:lnTo>
                  <a:lnTo>
                    <a:pt x="1638" y="618"/>
                  </a:lnTo>
                  <a:lnTo>
                    <a:pt x="1638" y="313"/>
                  </a:lnTo>
                  <a:lnTo>
                    <a:pt x="1636" y="303"/>
                  </a:lnTo>
                  <a:lnTo>
                    <a:pt x="1629" y="295"/>
                  </a:lnTo>
                  <a:lnTo>
                    <a:pt x="1621" y="289"/>
                  </a:lnTo>
                  <a:lnTo>
                    <a:pt x="1612" y="287"/>
                  </a:lnTo>
                  <a:lnTo>
                    <a:pt x="1602" y="289"/>
                  </a:lnTo>
                  <a:lnTo>
                    <a:pt x="1594" y="295"/>
                  </a:lnTo>
                  <a:lnTo>
                    <a:pt x="1588" y="303"/>
                  </a:lnTo>
                  <a:lnTo>
                    <a:pt x="1586" y="312"/>
                  </a:lnTo>
                  <a:lnTo>
                    <a:pt x="1586" y="313"/>
                  </a:lnTo>
                  <a:lnTo>
                    <a:pt x="1585" y="618"/>
                  </a:lnTo>
                  <a:lnTo>
                    <a:pt x="1066" y="618"/>
                  </a:lnTo>
                  <a:lnTo>
                    <a:pt x="1065" y="310"/>
                  </a:lnTo>
                  <a:lnTo>
                    <a:pt x="1065" y="309"/>
                  </a:lnTo>
                  <a:lnTo>
                    <a:pt x="1063" y="298"/>
                  </a:lnTo>
                  <a:lnTo>
                    <a:pt x="1057" y="290"/>
                  </a:lnTo>
                  <a:lnTo>
                    <a:pt x="1048" y="284"/>
                  </a:lnTo>
                  <a:lnTo>
                    <a:pt x="1038" y="282"/>
                  </a:lnTo>
                  <a:lnTo>
                    <a:pt x="1027" y="284"/>
                  </a:lnTo>
                  <a:lnTo>
                    <a:pt x="1018" y="290"/>
                  </a:lnTo>
                  <a:lnTo>
                    <a:pt x="1012" y="298"/>
                  </a:lnTo>
                  <a:lnTo>
                    <a:pt x="1010" y="309"/>
                  </a:lnTo>
                  <a:lnTo>
                    <a:pt x="1010" y="618"/>
                  </a:lnTo>
                  <a:lnTo>
                    <a:pt x="997" y="618"/>
                  </a:lnTo>
                  <a:lnTo>
                    <a:pt x="978" y="618"/>
                  </a:lnTo>
                  <a:lnTo>
                    <a:pt x="953" y="618"/>
                  </a:lnTo>
                  <a:lnTo>
                    <a:pt x="921" y="618"/>
                  </a:lnTo>
                  <a:lnTo>
                    <a:pt x="883" y="618"/>
                  </a:lnTo>
                  <a:lnTo>
                    <a:pt x="836" y="618"/>
                  </a:lnTo>
                  <a:lnTo>
                    <a:pt x="784" y="618"/>
                  </a:lnTo>
                  <a:lnTo>
                    <a:pt x="725" y="618"/>
                  </a:lnTo>
                  <a:lnTo>
                    <a:pt x="657" y="618"/>
                  </a:lnTo>
                  <a:lnTo>
                    <a:pt x="584" y="618"/>
                  </a:lnTo>
                  <a:lnTo>
                    <a:pt x="501" y="618"/>
                  </a:lnTo>
                  <a:lnTo>
                    <a:pt x="412" y="618"/>
                  </a:lnTo>
                  <a:lnTo>
                    <a:pt x="315" y="618"/>
                  </a:lnTo>
                  <a:lnTo>
                    <a:pt x="315" y="310"/>
                  </a:lnTo>
                  <a:lnTo>
                    <a:pt x="313" y="300"/>
                  </a:lnTo>
                  <a:lnTo>
                    <a:pt x="307" y="292"/>
                  </a:lnTo>
                  <a:lnTo>
                    <a:pt x="299" y="286"/>
                  </a:lnTo>
                  <a:lnTo>
                    <a:pt x="290" y="284"/>
                  </a:lnTo>
                  <a:lnTo>
                    <a:pt x="280" y="286"/>
                  </a:lnTo>
                  <a:lnTo>
                    <a:pt x="272" y="292"/>
                  </a:lnTo>
                  <a:lnTo>
                    <a:pt x="266" y="300"/>
                  </a:lnTo>
                  <a:lnTo>
                    <a:pt x="264" y="310"/>
                  </a:lnTo>
                  <a:lnTo>
                    <a:pt x="264" y="310"/>
                  </a:lnTo>
                  <a:lnTo>
                    <a:pt x="263" y="618"/>
                  </a:lnTo>
                  <a:lnTo>
                    <a:pt x="180" y="618"/>
                  </a:lnTo>
                  <a:lnTo>
                    <a:pt x="93" y="618"/>
                  </a:lnTo>
                  <a:lnTo>
                    <a:pt x="0" y="618"/>
                  </a:lnTo>
                  <a:lnTo>
                    <a:pt x="2" y="308"/>
                  </a:lnTo>
                  <a:lnTo>
                    <a:pt x="5" y="267"/>
                  </a:lnTo>
                  <a:lnTo>
                    <a:pt x="13" y="227"/>
                  </a:lnTo>
                  <a:lnTo>
                    <a:pt x="26" y="188"/>
                  </a:lnTo>
                  <a:lnTo>
                    <a:pt x="44" y="152"/>
                  </a:lnTo>
                  <a:lnTo>
                    <a:pt x="68" y="120"/>
                  </a:lnTo>
                  <a:lnTo>
                    <a:pt x="94" y="90"/>
                  </a:lnTo>
                  <a:lnTo>
                    <a:pt x="123" y="64"/>
                  </a:lnTo>
                  <a:lnTo>
                    <a:pt x="156" y="42"/>
                  </a:lnTo>
                  <a:lnTo>
                    <a:pt x="192" y="24"/>
                  </a:lnTo>
                  <a:lnTo>
                    <a:pt x="231" y="11"/>
                  </a:lnTo>
                  <a:lnTo>
                    <a:pt x="271" y="3"/>
                  </a:lnTo>
                  <a:lnTo>
                    <a:pt x="3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5" name="Freeform 1032"/>
            <p:cNvSpPr>
              <a:spLocks/>
            </p:cNvSpPr>
            <p:nvPr/>
          </p:nvSpPr>
          <p:spPr bwMode="auto">
            <a:xfrm>
              <a:off x="9282113" y="3883026"/>
              <a:ext cx="68262" cy="136525"/>
            </a:xfrm>
            <a:custGeom>
              <a:avLst/>
              <a:gdLst>
                <a:gd name="T0" fmla="*/ 264 w 781"/>
                <a:gd name="T1" fmla="*/ 0 h 1561"/>
                <a:gd name="T2" fmla="*/ 710 w 781"/>
                <a:gd name="T3" fmla="*/ 0 h 1561"/>
                <a:gd name="T4" fmla="*/ 725 w 781"/>
                <a:gd name="T5" fmla="*/ 2 h 1561"/>
                <a:gd name="T6" fmla="*/ 739 w 781"/>
                <a:gd name="T7" fmla="*/ 9 h 1561"/>
                <a:gd name="T8" fmla="*/ 749 w 781"/>
                <a:gd name="T9" fmla="*/ 19 h 1561"/>
                <a:gd name="T10" fmla="*/ 756 w 781"/>
                <a:gd name="T11" fmla="*/ 33 h 1561"/>
                <a:gd name="T12" fmla="*/ 759 w 781"/>
                <a:gd name="T13" fmla="*/ 48 h 1561"/>
                <a:gd name="T14" fmla="*/ 759 w 781"/>
                <a:gd name="T15" fmla="*/ 414 h 1561"/>
                <a:gd name="T16" fmla="*/ 743 w 781"/>
                <a:gd name="T17" fmla="*/ 454 h 1561"/>
                <a:gd name="T18" fmla="*/ 731 w 781"/>
                <a:gd name="T19" fmla="*/ 496 h 1561"/>
                <a:gd name="T20" fmla="*/ 724 w 781"/>
                <a:gd name="T21" fmla="*/ 540 h 1561"/>
                <a:gd name="T22" fmla="*/ 721 w 781"/>
                <a:gd name="T23" fmla="*/ 585 h 1561"/>
                <a:gd name="T24" fmla="*/ 724 w 781"/>
                <a:gd name="T25" fmla="*/ 632 h 1561"/>
                <a:gd name="T26" fmla="*/ 732 w 781"/>
                <a:gd name="T27" fmla="*/ 677 h 1561"/>
                <a:gd name="T28" fmla="*/ 744 w 781"/>
                <a:gd name="T29" fmla="*/ 721 h 1561"/>
                <a:gd name="T30" fmla="*/ 760 w 781"/>
                <a:gd name="T31" fmla="*/ 761 h 1561"/>
                <a:gd name="T32" fmla="*/ 781 w 781"/>
                <a:gd name="T33" fmla="*/ 800 h 1561"/>
                <a:gd name="T34" fmla="*/ 729 w 781"/>
                <a:gd name="T35" fmla="*/ 803 h 1561"/>
                <a:gd name="T36" fmla="*/ 677 w 781"/>
                <a:gd name="T37" fmla="*/ 812 h 1561"/>
                <a:gd name="T38" fmla="*/ 629 w 781"/>
                <a:gd name="T39" fmla="*/ 826 h 1561"/>
                <a:gd name="T40" fmla="*/ 583 w 781"/>
                <a:gd name="T41" fmla="*/ 846 h 1561"/>
                <a:gd name="T42" fmla="*/ 540 w 781"/>
                <a:gd name="T43" fmla="*/ 870 h 1561"/>
                <a:gd name="T44" fmla="*/ 499 w 781"/>
                <a:gd name="T45" fmla="*/ 900 h 1561"/>
                <a:gd name="T46" fmla="*/ 462 w 781"/>
                <a:gd name="T47" fmla="*/ 933 h 1561"/>
                <a:gd name="T48" fmla="*/ 430 w 781"/>
                <a:gd name="T49" fmla="*/ 970 h 1561"/>
                <a:gd name="T50" fmla="*/ 401 w 781"/>
                <a:gd name="T51" fmla="*/ 1010 h 1561"/>
                <a:gd name="T52" fmla="*/ 375 w 781"/>
                <a:gd name="T53" fmla="*/ 1053 h 1561"/>
                <a:gd name="T54" fmla="*/ 356 w 781"/>
                <a:gd name="T55" fmla="*/ 1099 h 1561"/>
                <a:gd name="T56" fmla="*/ 341 w 781"/>
                <a:gd name="T57" fmla="*/ 1147 h 1561"/>
                <a:gd name="T58" fmla="*/ 332 w 781"/>
                <a:gd name="T59" fmla="*/ 1198 h 1561"/>
                <a:gd name="T60" fmla="*/ 329 w 781"/>
                <a:gd name="T61" fmla="*/ 1251 h 1561"/>
                <a:gd name="T62" fmla="*/ 327 w 781"/>
                <a:gd name="T63" fmla="*/ 1561 h 1561"/>
                <a:gd name="T64" fmla="*/ 239 w 781"/>
                <a:gd name="T65" fmla="*/ 1561 h 1561"/>
                <a:gd name="T66" fmla="*/ 145 w 781"/>
                <a:gd name="T67" fmla="*/ 1561 h 1561"/>
                <a:gd name="T68" fmla="*/ 48 w 781"/>
                <a:gd name="T69" fmla="*/ 1561 h 1561"/>
                <a:gd name="T70" fmla="*/ 33 w 781"/>
                <a:gd name="T71" fmla="*/ 1559 h 1561"/>
                <a:gd name="T72" fmla="*/ 19 w 781"/>
                <a:gd name="T73" fmla="*/ 1552 h 1561"/>
                <a:gd name="T74" fmla="*/ 9 w 781"/>
                <a:gd name="T75" fmla="*/ 1541 h 1561"/>
                <a:gd name="T76" fmla="*/ 2 w 781"/>
                <a:gd name="T77" fmla="*/ 1528 h 1561"/>
                <a:gd name="T78" fmla="*/ 0 w 781"/>
                <a:gd name="T79" fmla="*/ 1513 h 1561"/>
                <a:gd name="T80" fmla="*/ 0 w 781"/>
                <a:gd name="T81" fmla="*/ 1415 h 1561"/>
                <a:gd name="T82" fmla="*/ 2 w 781"/>
                <a:gd name="T83" fmla="*/ 1400 h 1561"/>
                <a:gd name="T84" fmla="*/ 9 w 781"/>
                <a:gd name="T85" fmla="*/ 1387 h 1561"/>
                <a:gd name="T86" fmla="*/ 19 w 781"/>
                <a:gd name="T87" fmla="*/ 1376 h 1561"/>
                <a:gd name="T88" fmla="*/ 33 w 781"/>
                <a:gd name="T89" fmla="*/ 1369 h 1561"/>
                <a:gd name="T90" fmla="*/ 48 w 781"/>
                <a:gd name="T91" fmla="*/ 1367 h 1561"/>
                <a:gd name="T92" fmla="*/ 215 w 781"/>
                <a:gd name="T93" fmla="*/ 1367 h 1561"/>
                <a:gd name="T94" fmla="*/ 215 w 781"/>
                <a:gd name="T95" fmla="*/ 48 h 1561"/>
                <a:gd name="T96" fmla="*/ 217 w 781"/>
                <a:gd name="T97" fmla="*/ 33 h 1561"/>
                <a:gd name="T98" fmla="*/ 225 w 781"/>
                <a:gd name="T99" fmla="*/ 19 h 1561"/>
                <a:gd name="T100" fmla="*/ 236 w 781"/>
                <a:gd name="T101" fmla="*/ 9 h 1561"/>
                <a:gd name="T102" fmla="*/ 249 w 781"/>
                <a:gd name="T103" fmla="*/ 2 h 1561"/>
                <a:gd name="T104" fmla="*/ 264 w 781"/>
                <a:gd name="T105" fmla="*/ 0 h 1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81" h="1561">
                  <a:moveTo>
                    <a:pt x="264" y="0"/>
                  </a:moveTo>
                  <a:lnTo>
                    <a:pt x="710" y="0"/>
                  </a:lnTo>
                  <a:lnTo>
                    <a:pt x="725" y="2"/>
                  </a:lnTo>
                  <a:lnTo>
                    <a:pt x="739" y="9"/>
                  </a:lnTo>
                  <a:lnTo>
                    <a:pt x="749" y="19"/>
                  </a:lnTo>
                  <a:lnTo>
                    <a:pt x="756" y="33"/>
                  </a:lnTo>
                  <a:lnTo>
                    <a:pt x="759" y="48"/>
                  </a:lnTo>
                  <a:lnTo>
                    <a:pt x="759" y="414"/>
                  </a:lnTo>
                  <a:lnTo>
                    <a:pt x="743" y="454"/>
                  </a:lnTo>
                  <a:lnTo>
                    <a:pt x="731" y="496"/>
                  </a:lnTo>
                  <a:lnTo>
                    <a:pt x="724" y="540"/>
                  </a:lnTo>
                  <a:lnTo>
                    <a:pt x="721" y="585"/>
                  </a:lnTo>
                  <a:lnTo>
                    <a:pt x="724" y="632"/>
                  </a:lnTo>
                  <a:lnTo>
                    <a:pt x="732" y="677"/>
                  </a:lnTo>
                  <a:lnTo>
                    <a:pt x="744" y="721"/>
                  </a:lnTo>
                  <a:lnTo>
                    <a:pt x="760" y="761"/>
                  </a:lnTo>
                  <a:lnTo>
                    <a:pt x="781" y="800"/>
                  </a:lnTo>
                  <a:lnTo>
                    <a:pt x="729" y="803"/>
                  </a:lnTo>
                  <a:lnTo>
                    <a:pt x="677" y="812"/>
                  </a:lnTo>
                  <a:lnTo>
                    <a:pt x="629" y="826"/>
                  </a:lnTo>
                  <a:lnTo>
                    <a:pt x="583" y="846"/>
                  </a:lnTo>
                  <a:lnTo>
                    <a:pt x="540" y="870"/>
                  </a:lnTo>
                  <a:lnTo>
                    <a:pt x="499" y="900"/>
                  </a:lnTo>
                  <a:lnTo>
                    <a:pt x="462" y="933"/>
                  </a:lnTo>
                  <a:lnTo>
                    <a:pt x="430" y="970"/>
                  </a:lnTo>
                  <a:lnTo>
                    <a:pt x="401" y="1010"/>
                  </a:lnTo>
                  <a:lnTo>
                    <a:pt x="375" y="1053"/>
                  </a:lnTo>
                  <a:lnTo>
                    <a:pt x="356" y="1099"/>
                  </a:lnTo>
                  <a:lnTo>
                    <a:pt x="341" y="1147"/>
                  </a:lnTo>
                  <a:lnTo>
                    <a:pt x="332" y="1198"/>
                  </a:lnTo>
                  <a:lnTo>
                    <a:pt x="329" y="1251"/>
                  </a:lnTo>
                  <a:lnTo>
                    <a:pt x="327" y="1561"/>
                  </a:lnTo>
                  <a:lnTo>
                    <a:pt x="239" y="1561"/>
                  </a:lnTo>
                  <a:lnTo>
                    <a:pt x="145" y="1561"/>
                  </a:lnTo>
                  <a:lnTo>
                    <a:pt x="48" y="1561"/>
                  </a:lnTo>
                  <a:lnTo>
                    <a:pt x="33" y="1559"/>
                  </a:lnTo>
                  <a:lnTo>
                    <a:pt x="19" y="1552"/>
                  </a:lnTo>
                  <a:lnTo>
                    <a:pt x="9" y="1541"/>
                  </a:lnTo>
                  <a:lnTo>
                    <a:pt x="2" y="1528"/>
                  </a:lnTo>
                  <a:lnTo>
                    <a:pt x="0" y="1513"/>
                  </a:lnTo>
                  <a:lnTo>
                    <a:pt x="0" y="1415"/>
                  </a:lnTo>
                  <a:lnTo>
                    <a:pt x="2" y="1400"/>
                  </a:lnTo>
                  <a:lnTo>
                    <a:pt x="9" y="1387"/>
                  </a:lnTo>
                  <a:lnTo>
                    <a:pt x="19" y="1376"/>
                  </a:lnTo>
                  <a:lnTo>
                    <a:pt x="33" y="1369"/>
                  </a:lnTo>
                  <a:lnTo>
                    <a:pt x="48" y="1367"/>
                  </a:lnTo>
                  <a:lnTo>
                    <a:pt x="215" y="1367"/>
                  </a:lnTo>
                  <a:lnTo>
                    <a:pt x="215" y="48"/>
                  </a:lnTo>
                  <a:lnTo>
                    <a:pt x="217" y="33"/>
                  </a:lnTo>
                  <a:lnTo>
                    <a:pt x="225" y="19"/>
                  </a:lnTo>
                  <a:lnTo>
                    <a:pt x="236" y="9"/>
                  </a:lnTo>
                  <a:lnTo>
                    <a:pt x="249" y="2"/>
                  </a:lnTo>
                  <a:lnTo>
                    <a:pt x="2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6" name="Freeform 1033"/>
            <p:cNvSpPr>
              <a:spLocks/>
            </p:cNvSpPr>
            <p:nvPr/>
          </p:nvSpPr>
          <p:spPr bwMode="auto">
            <a:xfrm>
              <a:off x="9358313" y="3910013"/>
              <a:ext cx="47625" cy="47625"/>
            </a:xfrm>
            <a:custGeom>
              <a:avLst/>
              <a:gdLst>
                <a:gd name="T0" fmla="*/ 271 w 543"/>
                <a:gd name="T1" fmla="*/ 0 h 542"/>
                <a:gd name="T2" fmla="*/ 312 w 543"/>
                <a:gd name="T3" fmla="*/ 3 h 542"/>
                <a:gd name="T4" fmla="*/ 350 w 543"/>
                <a:gd name="T5" fmla="*/ 11 h 542"/>
                <a:gd name="T6" fmla="*/ 386 w 543"/>
                <a:gd name="T7" fmla="*/ 26 h 542"/>
                <a:gd name="T8" fmla="*/ 419 w 543"/>
                <a:gd name="T9" fmla="*/ 44 h 542"/>
                <a:gd name="T10" fmla="*/ 449 w 543"/>
                <a:gd name="T11" fmla="*/ 67 h 542"/>
                <a:gd name="T12" fmla="*/ 477 w 543"/>
                <a:gd name="T13" fmla="*/ 94 h 542"/>
                <a:gd name="T14" fmla="*/ 500 w 543"/>
                <a:gd name="T15" fmla="*/ 124 h 542"/>
                <a:gd name="T16" fmla="*/ 518 w 543"/>
                <a:gd name="T17" fmla="*/ 157 h 542"/>
                <a:gd name="T18" fmla="*/ 532 w 543"/>
                <a:gd name="T19" fmla="*/ 193 h 542"/>
                <a:gd name="T20" fmla="*/ 540 w 543"/>
                <a:gd name="T21" fmla="*/ 231 h 542"/>
                <a:gd name="T22" fmla="*/ 543 w 543"/>
                <a:gd name="T23" fmla="*/ 271 h 542"/>
                <a:gd name="T24" fmla="*/ 540 w 543"/>
                <a:gd name="T25" fmla="*/ 312 h 542"/>
                <a:gd name="T26" fmla="*/ 532 w 543"/>
                <a:gd name="T27" fmla="*/ 350 h 542"/>
                <a:gd name="T28" fmla="*/ 518 w 543"/>
                <a:gd name="T29" fmla="*/ 386 h 542"/>
                <a:gd name="T30" fmla="*/ 500 w 543"/>
                <a:gd name="T31" fmla="*/ 419 h 542"/>
                <a:gd name="T32" fmla="*/ 477 w 543"/>
                <a:gd name="T33" fmla="*/ 450 h 542"/>
                <a:gd name="T34" fmla="*/ 449 w 543"/>
                <a:gd name="T35" fmla="*/ 476 h 542"/>
                <a:gd name="T36" fmla="*/ 419 w 543"/>
                <a:gd name="T37" fmla="*/ 499 h 542"/>
                <a:gd name="T38" fmla="*/ 386 w 543"/>
                <a:gd name="T39" fmla="*/ 517 h 542"/>
                <a:gd name="T40" fmla="*/ 350 w 543"/>
                <a:gd name="T41" fmla="*/ 531 h 542"/>
                <a:gd name="T42" fmla="*/ 312 w 543"/>
                <a:gd name="T43" fmla="*/ 539 h 542"/>
                <a:gd name="T44" fmla="*/ 271 w 543"/>
                <a:gd name="T45" fmla="*/ 542 h 542"/>
                <a:gd name="T46" fmla="*/ 234 w 543"/>
                <a:gd name="T47" fmla="*/ 540 h 542"/>
                <a:gd name="T48" fmla="*/ 199 w 543"/>
                <a:gd name="T49" fmla="*/ 532 h 542"/>
                <a:gd name="T50" fmla="*/ 166 w 543"/>
                <a:gd name="T51" fmla="*/ 521 h 542"/>
                <a:gd name="T52" fmla="*/ 134 w 543"/>
                <a:gd name="T53" fmla="*/ 505 h 542"/>
                <a:gd name="T54" fmla="*/ 105 w 543"/>
                <a:gd name="T55" fmla="*/ 486 h 542"/>
                <a:gd name="T56" fmla="*/ 78 w 543"/>
                <a:gd name="T57" fmla="*/ 461 h 542"/>
                <a:gd name="T58" fmla="*/ 54 w 543"/>
                <a:gd name="T59" fmla="*/ 434 h 542"/>
                <a:gd name="T60" fmla="*/ 35 w 543"/>
                <a:gd name="T61" fmla="*/ 405 h 542"/>
                <a:gd name="T62" fmla="*/ 20 w 543"/>
                <a:gd name="T63" fmla="*/ 374 h 542"/>
                <a:gd name="T64" fmla="*/ 9 w 543"/>
                <a:gd name="T65" fmla="*/ 341 h 542"/>
                <a:gd name="T66" fmla="*/ 2 w 543"/>
                <a:gd name="T67" fmla="*/ 307 h 542"/>
                <a:gd name="T68" fmla="*/ 0 w 543"/>
                <a:gd name="T69" fmla="*/ 271 h 542"/>
                <a:gd name="T70" fmla="*/ 3 w 543"/>
                <a:gd name="T71" fmla="*/ 231 h 542"/>
                <a:gd name="T72" fmla="*/ 11 w 543"/>
                <a:gd name="T73" fmla="*/ 193 h 542"/>
                <a:gd name="T74" fmla="*/ 25 w 543"/>
                <a:gd name="T75" fmla="*/ 157 h 542"/>
                <a:gd name="T76" fmla="*/ 44 w 543"/>
                <a:gd name="T77" fmla="*/ 124 h 542"/>
                <a:gd name="T78" fmla="*/ 66 w 543"/>
                <a:gd name="T79" fmla="*/ 94 h 542"/>
                <a:gd name="T80" fmla="*/ 93 w 543"/>
                <a:gd name="T81" fmla="*/ 67 h 542"/>
                <a:gd name="T82" fmla="*/ 123 w 543"/>
                <a:gd name="T83" fmla="*/ 44 h 542"/>
                <a:gd name="T84" fmla="*/ 157 w 543"/>
                <a:gd name="T85" fmla="*/ 26 h 542"/>
                <a:gd name="T86" fmla="*/ 193 w 543"/>
                <a:gd name="T87" fmla="*/ 11 h 542"/>
                <a:gd name="T88" fmla="*/ 231 w 543"/>
                <a:gd name="T89" fmla="*/ 3 h 542"/>
                <a:gd name="T90" fmla="*/ 271 w 543"/>
                <a:gd name="T91" fmla="*/ 0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3" h="542">
                  <a:moveTo>
                    <a:pt x="271" y="0"/>
                  </a:moveTo>
                  <a:lnTo>
                    <a:pt x="312" y="3"/>
                  </a:lnTo>
                  <a:lnTo>
                    <a:pt x="350" y="11"/>
                  </a:lnTo>
                  <a:lnTo>
                    <a:pt x="386" y="26"/>
                  </a:lnTo>
                  <a:lnTo>
                    <a:pt x="419" y="44"/>
                  </a:lnTo>
                  <a:lnTo>
                    <a:pt x="449" y="67"/>
                  </a:lnTo>
                  <a:lnTo>
                    <a:pt x="477" y="94"/>
                  </a:lnTo>
                  <a:lnTo>
                    <a:pt x="500" y="124"/>
                  </a:lnTo>
                  <a:lnTo>
                    <a:pt x="518" y="157"/>
                  </a:lnTo>
                  <a:lnTo>
                    <a:pt x="532" y="193"/>
                  </a:lnTo>
                  <a:lnTo>
                    <a:pt x="540" y="231"/>
                  </a:lnTo>
                  <a:lnTo>
                    <a:pt x="543" y="271"/>
                  </a:lnTo>
                  <a:lnTo>
                    <a:pt x="540" y="312"/>
                  </a:lnTo>
                  <a:lnTo>
                    <a:pt x="532" y="350"/>
                  </a:lnTo>
                  <a:lnTo>
                    <a:pt x="518" y="386"/>
                  </a:lnTo>
                  <a:lnTo>
                    <a:pt x="500" y="419"/>
                  </a:lnTo>
                  <a:lnTo>
                    <a:pt x="477" y="450"/>
                  </a:lnTo>
                  <a:lnTo>
                    <a:pt x="449" y="476"/>
                  </a:lnTo>
                  <a:lnTo>
                    <a:pt x="419" y="499"/>
                  </a:lnTo>
                  <a:lnTo>
                    <a:pt x="386" y="517"/>
                  </a:lnTo>
                  <a:lnTo>
                    <a:pt x="350" y="531"/>
                  </a:lnTo>
                  <a:lnTo>
                    <a:pt x="312" y="539"/>
                  </a:lnTo>
                  <a:lnTo>
                    <a:pt x="271" y="542"/>
                  </a:lnTo>
                  <a:lnTo>
                    <a:pt x="234" y="540"/>
                  </a:lnTo>
                  <a:lnTo>
                    <a:pt x="199" y="532"/>
                  </a:lnTo>
                  <a:lnTo>
                    <a:pt x="166" y="521"/>
                  </a:lnTo>
                  <a:lnTo>
                    <a:pt x="134" y="505"/>
                  </a:lnTo>
                  <a:lnTo>
                    <a:pt x="105" y="486"/>
                  </a:lnTo>
                  <a:lnTo>
                    <a:pt x="78" y="461"/>
                  </a:lnTo>
                  <a:lnTo>
                    <a:pt x="54" y="434"/>
                  </a:lnTo>
                  <a:lnTo>
                    <a:pt x="35" y="405"/>
                  </a:lnTo>
                  <a:lnTo>
                    <a:pt x="20" y="374"/>
                  </a:lnTo>
                  <a:lnTo>
                    <a:pt x="9" y="341"/>
                  </a:lnTo>
                  <a:lnTo>
                    <a:pt x="2" y="307"/>
                  </a:lnTo>
                  <a:lnTo>
                    <a:pt x="0" y="271"/>
                  </a:lnTo>
                  <a:lnTo>
                    <a:pt x="3" y="231"/>
                  </a:lnTo>
                  <a:lnTo>
                    <a:pt x="11" y="193"/>
                  </a:lnTo>
                  <a:lnTo>
                    <a:pt x="25" y="157"/>
                  </a:lnTo>
                  <a:lnTo>
                    <a:pt x="44" y="124"/>
                  </a:lnTo>
                  <a:lnTo>
                    <a:pt x="66" y="94"/>
                  </a:lnTo>
                  <a:lnTo>
                    <a:pt x="93" y="67"/>
                  </a:lnTo>
                  <a:lnTo>
                    <a:pt x="123" y="44"/>
                  </a:lnTo>
                  <a:lnTo>
                    <a:pt x="157" y="26"/>
                  </a:lnTo>
                  <a:lnTo>
                    <a:pt x="193" y="11"/>
                  </a:lnTo>
                  <a:lnTo>
                    <a:pt x="231" y="3"/>
                  </a:lnTo>
                  <a:lnTo>
                    <a:pt x="2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56" name="Group 1755"/>
          <p:cNvGrpSpPr/>
          <p:nvPr/>
        </p:nvGrpSpPr>
        <p:grpSpPr>
          <a:xfrm>
            <a:off x="9945796" y="4883786"/>
            <a:ext cx="307975" cy="296863"/>
            <a:chOff x="10018713" y="3725863"/>
            <a:chExt cx="307975" cy="2968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180" name="Freeform 1038"/>
            <p:cNvSpPr>
              <a:spLocks/>
            </p:cNvSpPr>
            <p:nvPr/>
          </p:nvSpPr>
          <p:spPr bwMode="auto">
            <a:xfrm>
              <a:off x="10134601" y="3725863"/>
              <a:ext cx="76200" cy="119063"/>
            </a:xfrm>
            <a:custGeom>
              <a:avLst/>
              <a:gdLst>
                <a:gd name="T0" fmla="*/ 433 w 867"/>
                <a:gd name="T1" fmla="*/ 2 h 1346"/>
                <a:gd name="T2" fmla="*/ 478 w 867"/>
                <a:gd name="T3" fmla="*/ 12 h 1346"/>
                <a:gd name="T4" fmla="*/ 512 w 867"/>
                <a:gd name="T5" fmla="*/ 28 h 1346"/>
                <a:gd name="T6" fmla="*/ 535 w 867"/>
                <a:gd name="T7" fmla="*/ 44 h 1346"/>
                <a:gd name="T8" fmla="*/ 547 w 867"/>
                <a:gd name="T9" fmla="*/ 55 h 1346"/>
                <a:gd name="T10" fmla="*/ 581 w 867"/>
                <a:gd name="T11" fmla="*/ 56 h 1346"/>
                <a:gd name="T12" fmla="*/ 639 w 867"/>
                <a:gd name="T13" fmla="*/ 69 h 1346"/>
                <a:gd name="T14" fmla="*/ 685 w 867"/>
                <a:gd name="T15" fmla="*/ 98 h 1346"/>
                <a:gd name="T16" fmla="*/ 720 w 867"/>
                <a:gd name="T17" fmla="*/ 143 h 1346"/>
                <a:gd name="T18" fmla="*/ 745 w 867"/>
                <a:gd name="T19" fmla="*/ 201 h 1346"/>
                <a:gd name="T20" fmla="*/ 760 w 867"/>
                <a:gd name="T21" fmla="*/ 269 h 1346"/>
                <a:gd name="T22" fmla="*/ 767 w 867"/>
                <a:gd name="T23" fmla="*/ 345 h 1346"/>
                <a:gd name="T24" fmla="*/ 765 w 867"/>
                <a:gd name="T25" fmla="*/ 427 h 1346"/>
                <a:gd name="T26" fmla="*/ 760 w 867"/>
                <a:gd name="T27" fmla="*/ 511 h 1346"/>
                <a:gd name="T28" fmla="*/ 763 w 867"/>
                <a:gd name="T29" fmla="*/ 579 h 1346"/>
                <a:gd name="T30" fmla="*/ 777 w 867"/>
                <a:gd name="T31" fmla="*/ 633 h 1346"/>
                <a:gd name="T32" fmla="*/ 796 w 867"/>
                <a:gd name="T33" fmla="*/ 673 h 1346"/>
                <a:gd name="T34" fmla="*/ 817 w 867"/>
                <a:gd name="T35" fmla="*/ 701 h 1346"/>
                <a:gd name="T36" fmla="*/ 838 w 867"/>
                <a:gd name="T37" fmla="*/ 720 h 1346"/>
                <a:gd name="T38" fmla="*/ 855 w 867"/>
                <a:gd name="T39" fmla="*/ 731 h 1346"/>
                <a:gd name="T40" fmla="*/ 865 w 867"/>
                <a:gd name="T41" fmla="*/ 735 h 1346"/>
                <a:gd name="T42" fmla="*/ 842 w 867"/>
                <a:gd name="T43" fmla="*/ 755 h 1346"/>
                <a:gd name="T44" fmla="*/ 787 w 867"/>
                <a:gd name="T45" fmla="*/ 785 h 1346"/>
                <a:gd name="T46" fmla="*/ 727 w 867"/>
                <a:gd name="T47" fmla="*/ 804 h 1346"/>
                <a:gd name="T48" fmla="*/ 671 w 867"/>
                <a:gd name="T49" fmla="*/ 814 h 1346"/>
                <a:gd name="T50" fmla="*/ 625 w 867"/>
                <a:gd name="T51" fmla="*/ 817 h 1346"/>
                <a:gd name="T52" fmla="*/ 599 w 867"/>
                <a:gd name="T53" fmla="*/ 818 h 1346"/>
                <a:gd name="T54" fmla="*/ 596 w 867"/>
                <a:gd name="T55" fmla="*/ 876 h 1346"/>
                <a:gd name="T56" fmla="*/ 435 w 867"/>
                <a:gd name="T57" fmla="*/ 1346 h 1346"/>
                <a:gd name="T58" fmla="*/ 274 w 867"/>
                <a:gd name="T59" fmla="*/ 819 h 1346"/>
                <a:gd name="T60" fmla="*/ 193 w 867"/>
                <a:gd name="T61" fmla="*/ 815 h 1346"/>
                <a:gd name="T62" fmla="*/ 127 w 867"/>
                <a:gd name="T63" fmla="*/ 802 h 1346"/>
                <a:gd name="T64" fmla="*/ 77 w 867"/>
                <a:gd name="T65" fmla="*/ 785 h 1346"/>
                <a:gd name="T66" fmla="*/ 41 w 867"/>
                <a:gd name="T67" fmla="*/ 766 h 1346"/>
                <a:gd name="T68" fmla="*/ 18 w 867"/>
                <a:gd name="T69" fmla="*/ 749 h 1346"/>
                <a:gd name="T70" fmla="*/ 4 w 867"/>
                <a:gd name="T71" fmla="*/ 736 h 1346"/>
                <a:gd name="T72" fmla="*/ 0 w 867"/>
                <a:gd name="T73" fmla="*/ 731 h 1346"/>
                <a:gd name="T74" fmla="*/ 4 w 867"/>
                <a:gd name="T75" fmla="*/ 731 h 1346"/>
                <a:gd name="T76" fmla="*/ 15 w 867"/>
                <a:gd name="T77" fmla="*/ 727 h 1346"/>
                <a:gd name="T78" fmla="*/ 31 w 867"/>
                <a:gd name="T79" fmla="*/ 719 h 1346"/>
                <a:gd name="T80" fmla="*/ 50 w 867"/>
                <a:gd name="T81" fmla="*/ 702 h 1346"/>
                <a:gd name="T82" fmla="*/ 69 w 867"/>
                <a:gd name="T83" fmla="*/ 675 h 1346"/>
                <a:gd name="T84" fmla="*/ 88 w 867"/>
                <a:gd name="T85" fmla="*/ 636 h 1346"/>
                <a:gd name="T86" fmla="*/ 103 w 867"/>
                <a:gd name="T87" fmla="*/ 580 h 1346"/>
                <a:gd name="T88" fmla="*/ 112 w 867"/>
                <a:gd name="T89" fmla="*/ 506 h 1346"/>
                <a:gd name="T90" fmla="*/ 113 w 867"/>
                <a:gd name="T91" fmla="*/ 412 h 1346"/>
                <a:gd name="T92" fmla="*/ 116 w 867"/>
                <a:gd name="T93" fmla="*/ 315 h 1346"/>
                <a:gd name="T94" fmla="*/ 129 w 867"/>
                <a:gd name="T95" fmla="*/ 237 h 1346"/>
                <a:gd name="T96" fmla="*/ 149 w 867"/>
                <a:gd name="T97" fmla="*/ 174 h 1346"/>
                <a:gd name="T98" fmla="*/ 174 w 867"/>
                <a:gd name="T99" fmla="*/ 124 h 1346"/>
                <a:gd name="T100" fmla="*/ 202 w 867"/>
                <a:gd name="T101" fmla="*/ 88 h 1346"/>
                <a:gd name="T102" fmla="*/ 232 w 867"/>
                <a:gd name="T103" fmla="*/ 61 h 1346"/>
                <a:gd name="T104" fmla="*/ 261 w 867"/>
                <a:gd name="T105" fmla="*/ 42 h 1346"/>
                <a:gd name="T106" fmla="*/ 287 w 867"/>
                <a:gd name="T107" fmla="*/ 29 h 1346"/>
                <a:gd name="T108" fmla="*/ 308 w 867"/>
                <a:gd name="T109" fmla="*/ 20 h 1346"/>
                <a:gd name="T110" fmla="*/ 377 w 867"/>
                <a:gd name="T111" fmla="*/ 3 h 1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67" h="1346">
                  <a:moveTo>
                    <a:pt x="406" y="0"/>
                  </a:moveTo>
                  <a:lnTo>
                    <a:pt x="433" y="2"/>
                  </a:lnTo>
                  <a:lnTo>
                    <a:pt x="457" y="5"/>
                  </a:lnTo>
                  <a:lnTo>
                    <a:pt x="478" y="12"/>
                  </a:lnTo>
                  <a:lnTo>
                    <a:pt x="497" y="20"/>
                  </a:lnTo>
                  <a:lnTo>
                    <a:pt x="512" y="28"/>
                  </a:lnTo>
                  <a:lnTo>
                    <a:pt x="525" y="36"/>
                  </a:lnTo>
                  <a:lnTo>
                    <a:pt x="535" y="44"/>
                  </a:lnTo>
                  <a:lnTo>
                    <a:pt x="543" y="51"/>
                  </a:lnTo>
                  <a:lnTo>
                    <a:pt x="547" y="55"/>
                  </a:lnTo>
                  <a:lnTo>
                    <a:pt x="548" y="56"/>
                  </a:lnTo>
                  <a:lnTo>
                    <a:pt x="581" y="56"/>
                  </a:lnTo>
                  <a:lnTo>
                    <a:pt x="612" y="60"/>
                  </a:lnTo>
                  <a:lnTo>
                    <a:pt x="639" y="69"/>
                  </a:lnTo>
                  <a:lnTo>
                    <a:pt x="662" y="81"/>
                  </a:lnTo>
                  <a:lnTo>
                    <a:pt x="685" y="98"/>
                  </a:lnTo>
                  <a:lnTo>
                    <a:pt x="704" y="119"/>
                  </a:lnTo>
                  <a:lnTo>
                    <a:pt x="720" y="143"/>
                  </a:lnTo>
                  <a:lnTo>
                    <a:pt x="733" y="171"/>
                  </a:lnTo>
                  <a:lnTo>
                    <a:pt x="745" y="201"/>
                  </a:lnTo>
                  <a:lnTo>
                    <a:pt x="753" y="234"/>
                  </a:lnTo>
                  <a:lnTo>
                    <a:pt x="760" y="269"/>
                  </a:lnTo>
                  <a:lnTo>
                    <a:pt x="764" y="306"/>
                  </a:lnTo>
                  <a:lnTo>
                    <a:pt x="767" y="345"/>
                  </a:lnTo>
                  <a:lnTo>
                    <a:pt x="767" y="385"/>
                  </a:lnTo>
                  <a:lnTo>
                    <a:pt x="765" y="427"/>
                  </a:lnTo>
                  <a:lnTo>
                    <a:pt x="762" y="470"/>
                  </a:lnTo>
                  <a:lnTo>
                    <a:pt x="760" y="511"/>
                  </a:lnTo>
                  <a:lnTo>
                    <a:pt x="760" y="547"/>
                  </a:lnTo>
                  <a:lnTo>
                    <a:pt x="763" y="579"/>
                  </a:lnTo>
                  <a:lnTo>
                    <a:pt x="769" y="609"/>
                  </a:lnTo>
                  <a:lnTo>
                    <a:pt x="777" y="633"/>
                  </a:lnTo>
                  <a:lnTo>
                    <a:pt x="785" y="655"/>
                  </a:lnTo>
                  <a:lnTo>
                    <a:pt x="796" y="673"/>
                  </a:lnTo>
                  <a:lnTo>
                    <a:pt x="806" y="689"/>
                  </a:lnTo>
                  <a:lnTo>
                    <a:pt x="817" y="701"/>
                  </a:lnTo>
                  <a:lnTo>
                    <a:pt x="828" y="712"/>
                  </a:lnTo>
                  <a:lnTo>
                    <a:pt x="838" y="720"/>
                  </a:lnTo>
                  <a:lnTo>
                    <a:pt x="847" y="725"/>
                  </a:lnTo>
                  <a:lnTo>
                    <a:pt x="855" y="731"/>
                  </a:lnTo>
                  <a:lnTo>
                    <a:pt x="861" y="733"/>
                  </a:lnTo>
                  <a:lnTo>
                    <a:pt x="865" y="735"/>
                  </a:lnTo>
                  <a:lnTo>
                    <a:pt x="867" y="735"/>
                  </a:lnTo>
                  <a:lnTo>
                    <a:pt x="842" y="755"/>
                  </a:lnTo>
                  <a:lnTo>
                    <a:pt x="816" y="772"/>
                  </a:lnTo>
                  <a:lnTo>
                    <a:pt x="787" y="785"/>
                  </a:lnTo>
                  <a:lnTo>
                    <a:pt x="757" y="796"/>
                  </a:lnTo>
                  <a:lnTo>
                    <a:pt x="727" y="804"/>
                  </a:lnTo>
                  <a:lnTo>
                    <a:pt x="698" y="810"/>
                  </a:lnTo>
                  <a:lnTo>
                    <a:pt x="671" y="814"/>
                  </a:lnTo>
                  <a:lnTo>
                    <a:pt x="647" y="816"/>
                  </a:lnTo>
                  <a:lnTo>
                    <a:pt x="625" y="817"/>
                  </a:lnTo>
                  <a:lnTo>
                    <a:pt x="610" y="818"/>
                  </a:lnTo>
                  <a:lnTo>
                    <a:pt x="599" y="818"/>
                  </a:lnTo>
                  <a:lnTo>
                    <a:pt x="596" y="818"/>
                  </a:lnTo>
                  <a:lnTo>
                    <a:pt x="596" y="876"/>
                  </a:lnTo>
                  <a:lnTo>
                    <a:pt x="596" y="880"/>
                  </a:lnTo>
                  <a:lnTo>
                    <a:pt x="435" y="1346"/>
                  </a:lnTo>
                  <a:lnTo>
                    <a:pt x="274" y="879"/>
                  </a:lnTo>
                  <a:lnTo>
                    <a:pt x="274" y="819"/>
                  </a:lnTo>
                  <a:lnTo>
                    <a:pt x="232" y="818"/>
                  </a:lnTo>
                  <a:lnTo>
                    <a:pt x="193" y="815"/>
                  </a:lnTo>
                  <a:lnTo>
                    <a:pt x="158" y="810"/>
                  </a:lnTo>
                  <a:lnTo>
                    <a:pt x="127" y="802"/>
                  </a:lnTo>
                  <a:lnTo>
                    <a:pt x="101" y="794"/>
                  </a:lnTo>
                  <a:lnTo>
                    <a:pt x="77" y="785"/>
                  </a:lnTo>
                  <a:lnTo>
                    <a:pt x="58" y="776"/>
                  </a:lnTo>
                  <a:lnTo>
                    <a:pt x="41" y="766"/>
                  </a:lnTo>
                  <a:lnTo>
                    <a:pt x="28" y="757"/>
                  </a:lnTo>
                  <a:lnTo>
                    <a:pt x="18" y="749"/>
                  </a:lnTo>
                  <a:lnTo>
                    <a:pt x="10" y="741"/>
                  </a:lnTo>
                  <a:lnTo>
                    <a:pt x="4" y="736"/>
                  </a:lnTo>
                  <a:lnTo>
                    <a:pt x="1" y="732"/>
                  </a:lnTo>
                  <a:lnTo>
                    <a:pt x="0" y="731"/>
                  </a:lnTo>
                  <a:lnTo>
                    <a:pt x="1" y="731"/>
                  </a:lnTo>
                  <a:lnTo>
                    <a:pt x="4" y="731"/>
                  </a:lnTo>
                  <a:lnTo>
                    <a:pt x="10" y="730"/>
                  </a:lnTo>
                  <a:lnTo>
                    <a:pt x="15" y="727"/>
                  </a:lnTo>
                  <a:lnTo>
                    <a:pt x="23" y="723"/>
                  </a:lnTo>
                  <a:lnTo>
                    <a:pt x="31" y="719"/>
                  </a:lnTo>
                  <a:lnTo>
                    <a:pt x="40" y="712"/>
                  </a:lnTo>
                  <a:lnTo>
                    <a:pt x="50" y="702"/>
                  </a:lnTo>
                  <a:lnTo>
                    <a:pt x="59" y="691"/>
                  </a:lnTo>
                  <a:lnTo>
                    <a:pt x="69" y="675"/>
                  </a:lnTo>
                  <a:lnTo>
                    <a:pt x="78" y="657"/>
                  </a:lnTo>
                  <a:lnTo>
                    <a:pt x="88" y="636"/>
                  </a:lnTo>
                  <a:lnTo>
                    <a:pt x="95" y="610"/>
                  </a:lnTo>
                  <a:lnTo>
                    <a:pt x="103" y="580"/>
                  </a:lnTo>
                  <a:lnTo>
                    <a:pt x="108" y="545"/>
                  </a:lnTo>
                  <a:lnTo>
                    <a:pt x="112" y="506"/>
                  </a:lnTo>
                  <a:lnTo>
                    <a:pt x="113" y="461"/>
                  </a:lnTo>
                  <a:lnTo>
                    <a:pt x="113" y="412"/>
                  </a:lnTo>
                  <a:lnTo>
                    <a:pt x="114" y="361"/>
                  </a:lnTo>
                  <a:lnTo>
                    <a:pt x="116" y="315"/>
                  </a:lnTo>
                  <a:lnTo>
                    <a:pt x="122" y="274"/>
                  </a:lnTo>
                  <a:lnTo>
                    <a:pt x="129" y="237"/>
                  </a:lnTo>
                  <a:lnTo>
                    <a:pt x="139" y="203"/>
                  </a:lnTo>
                  <a:lnTo>
                    <a:pt x="149" y="174"/>
                  </a:lnTo>
                  <a:lnTo>
                    <a:pt x="161" y="148"/>
                  </a:lnTo>
                  <a:lnTo>
                    <a:pt x="174" y="124"/>
                  </a:lnTo>
                  <a:lnTo>
                    <a:pt x="187" y="104"/>
                  </a:lnTo>
                  <a:lnTo>
                    <a:pt x="202" y="88"/>
                  </a:lnTo>
                  <a:lnTo>
                    <a:pt x="217" y="73"/>
                  </a:lnTo>
                  <a:lnTo>
                    <a:pt x="232" y="61"/>
                  </a:lnTo>
                  <a:lnTo>
                    <a:pt x="247" y="51"/>
                  </a:lnTo>
                  <a:lnTo>
                    <a:pt x="261" y="42"/>
                  </a:lnTo>
                  <a:lnTo>
                    <a:pt x="274" y="35"/>
                  </a:lnTo>
                  <a:lnTo>
                    <a:pt x="287" y="29"/>
                  </a:lnTo>
                  <a:lnTo>
                    <a:pt x="298" y="24"/>
                  </a:lnTo>
                  <a:lnTo>
                    <a:pt x="308" y="20"/>
                  </a:lnTo>
                  <a:lnTo>
                    <a:pt x="344" y="10"/>
                  </a:lnTo>
                  <a:lnTo>
                    <a:pt x="377" y="3"/>
                  </a:lnTo>
                  <a:lnTo>
                    <a:pt x="4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1" name="Freeform 1039"/>
            <p:cNvSpPr>
              <a:spLocks/>
            </p:cNvSpPr>
            <p:nvPr/>
          </p:nvSpPr>
          <p:spPr bwMode="auto">
            <a:xfrm>
              <a:off x="10120313" y="3808413"/>
              <a:ext cx="104775" cy="39688"/>
            </a:xfrm>
            <a:custGeom>
              <a:avLst/>
              <a:gdLst>
                <a:gd name="T0" fmla="*/ 372 w 1185"/>
                <a:gd name="T1" fmla="*/ 0 h 455"/>
                <a:gd name="T2" fmla="*/ 306 w 1185"/>
                <a:gd name="T3" fmla="*/ 188 h 455"/>
                <a:gd name="T4" fmla="*/ 395 w 1185"/>
                <a:gd name="T5" fmla="*/ 181 h 455"/>
                <a:gd name="T6" fmla="*/ 592 w 1185"/>
                <a:gd name="T7" fmla="*/ 422 h 455"/>
                <a:gd name="T8" fmla="*/ 790 w 1185"/>
                <a:gd name="T9" fmla="*/ 181 h 455"/>
                <a:gd name="T10" fmla="*/ 879 w 1185"/>
                <a:gd name="T11" fmla="*/ 189 h 455"/>
                <a:gd name="T12" fmla="*/ 815 w 1185"/>
                <a:gd name="T13" fmla="*/ 1 h 455"/>
                <a:gd name="T14" fmla="*/ 849 w 1185"/>
                <a:gd name="T15" fmla="*/ 19 h 455"/>
                <a:gd name="T16" fmla="*/ 1052 w 1185"/>
                <a:gd name="T17" fmla="*/ 119 h 455"/>
                <a:gd name="T18" fmla="*/ 1077 w 1185"/>
                <a:gd name="T19" fmla="*/ 134 h 455"/>
                <a:gd name="T20" fmla="*/ 1099 w 1185"/>
                <a:gd name="T21" fmla="*/ 152 h 455"/>
                <a:gd name="T22" fmla="*/ 1118 w 1185"/>
                <a:gd name="T23" fmla="*/ 173 h 455"/>
                <a:gd name="T24" fmla="*/ 1134 w 1185"/>
                <a:gd name="T25" fmla="*/ 197 h 455"/>
                <a:gd name="T26" fmla="*/ 1145 w 1185"/>
                <a:gd name="T27" fmla="*/ 223 h 455"/>
                <a:gd name="T28" fmla="*/ 1153 w 1185"/>
                <a:gd name="T29" fmla="*/ 252 h 455"/>
                <a:gd name="T30" fmla="*/ 1185 w 1185"/>
                <a:gd name="T31" fmla="*/ 430 h 455"/>
                <a:gd name="T32" fmla="*/ 1185 w 1185"/>
                <a:gd name="T33" fmla="*/ 439 h 455"/>
                <a:gd name="T34" fmla="*/ 1180 w 1185"/>
                <a:gd name="T35" fmla="*/ 447 h 455"/>
                <a:gd name="T36" fmla="*/ 1174 w 1185"/>
                <a:gd name="T37" fmla="*/ 453 h 455"/>
                <a:gd name="T38" fmla="*/ 1164 w 1185"/>
                <a:gd name="T39" fmla="*/ 455 h 455"/>
                <a:gd name="T40" fmla="*/ 21 w 1185"/>
                <a:gd name="T41" fmla="*/ 455 h 455"/>
                <a:gd name="T42" fmla="*/ 12 w 1185"/>
                <a:gd name="T43" fmla="*/ 453 h 455"/>
                <a:gd name="T44" fmla="*/ 5 w 1185"/>
                <a:gd name="T45" fmla="*/ 447 h 455"/>
                <a:gd name="T46" fmla="*/ 0 w 1185"/>
                <a:gd name="T47" fmla="*/ 439 h 455"/>
                <a:gd name="T48" fmla="*/ 0 w 1185"/>
                <a:gd name="T49" fmla="*/ 430 h 455"/>
                <a:gd name="T50" fmla="*/ 32 w 1185"/>
                <a:gd name="T51" fmla="*/ 252 h 455"/>
                <a:gd name="T52" fmla="*/ 40 w 1185"/>
                <a:gd name="T53" fmla="*/ 223 h 455"/>
                <a:gd name="T54" fmla="*/ 51 w 1185"/>
                <a:gd name="T55" fmla="*/ 197 h 455"/>
                <a:gd name="T56" fmla="*/ 66 w 1185"/>
                <a:gd name="T57" fmla="*/ 173 h 455"/>
                <a:gd name="T58" fmla="*/ 85 w 1185"/>
                <a:gd name="T59" fmla="*/ 152 h 455"/>
                <a:gd name="T60" fmla="*/ 107 w 1185"/>
                <a:gd name="T61" fmla="*/ 134 h 455"/>
                <a:gd name="T62" fmla="*/ 133 w 1185"/>
                <a:gd name="T63" fmla="*/ 119 h 455"/>
                <a:gd name="T64" fmla="*/ 332 w 1185"/>
                <a:gd name="T65" fmla="*/ 21 h 455"/>
                <a:gd name="T66" fmla="*/ 372 w 1185"/>
                <a:gd name="T67" fmla="*/ 0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5" h="455">
                  <a:moveTo>
                    <a:pt x="372" y="0"/>
                  </a:moveTo>
                  <a:lnTo>
                    <a:pt x="306" y="188"/>
                  </a:lnTo>
                  <a:lnTo>
                    <a:pt x="395" y="181"/>
                  </a:lnTo>
                  <a:lnTo>
                    <a:pt x="592" y="422"/>
                  </a:lnTo>
                  <a:lnTo>
                    <a:pt x="790" y="181"/>
                  </a:lnTo>
                  <a:lnTo>
                    <a:pt x="879" y="189"/>
                  </a:lnTo>
                  <a:lnTo>
                    <a:pt x="815" y="1"/>
                  </a:lnTo>
                  <a:lnTo>
                    <a:pt x="849" y="19"/>
                  </a:lnTo>
                  <a:lnTo>
                    <a:pt x="1052" y="119"/>
                  </a:lnTo>
                  <a:lnTo>
                    <a:pt x="1077" y="134"/>
                  </a:lnTo>
                  <a:lnTo>
                    <a:pt x="1099" y="152"/>
                  </a:lnTo>
                  <a:lnTo>
                    <a:pt x="1118" y="173"/>
                  </a:lnTo>
                  <a:lnTo>
                    <a:pt x="1134" y="197"/>
                  </a:lnTo>
                  <a:lnTo>
                    <a:pt x="1145" y="223"/>
                  </a:lnTo>
                  <a:lnTo>
                    <a:pt x="1153" y="252"/>
                  </a:lnTo>
                  <a:lnTo>
                    <a:pt x="1185" y="430"/>
                  </a:lnTo>
                  <a:lnTo>
                    <a:pt x="1185" y="439"/>
                  </a:lnTo>
                  <a:lnTo>
                    <a:pt x="1180" y="447"/>
                  </a:lnTo>
                  <a:lnTo>
                    <a:pt x="1174" y="453"/>
                  </a:lnTo>
                  <a:lnTo>
                    <a:pt x="1164" y="455"/>
                  </a:lnTo>
                  <a:lnTo>
                    <a:pt x="21" y="455"/>
                  </a:lnTo>
                  <a:lnTo>
                    <a:pt x="12" y="453"/>
                  </a:lnTo>
                  <a:lnTo>
                    <a:pt x="5" y="447"/>
                  </a:lnTo>
                  <a:lnTo>
                    <a:pt x="0" y="439"/>
                  </a:lnTo>
                  <a:lnTo>
                    <a:pt x="0" y="430"/>
                  </a:lnTo>
                  <a:lnTo>
                    <a:pt x="32" y="252"/>
                  </a:lnTo>
                  <a:lnTo>
                    <a:pt x="40" y="223"/>
                  </a:lnTo>
                  <a:lnTo>
                    <a:pt x="51" y="197"/>
                  </a:lnTo>
                  <a:lnTo>
                    <a:pt x="66" y="173"/>
                  </a:lnTo>
                  <a:lnTo>
                    <a:pt x="85" y="152"/>
                  </a:lnTo>
                  <a:lnTo>
                    <a:pt x="107" y="134"/>
                  </a:lnTo>
                  <a:lnTo>
                    <a:pt x="133" y="119"/>
                  </a:lnTo>
                  <a:lnTo>
                    <a:pt x="332" y="21"/>
                  </a:lnTo>
                  <a:lnTo>
                    <a:pt x="3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2" name="Freeform 1040"/>
            <p:cNvSpPr>
              <a:spLocks/>
            </p:cNvSpPr>
            <p:nvPr/>
          </p:nvSpPr>
          <p:spPr bwMode="auto">
            <a:xfrm>
              <a:off x="10236201" y="3902076"/>
              <a:ext cx="76200" cy="119063"/>
            </a:xfrm>
            <a:custGeom>
              <a:avLst/>
              <a:gdLst>
                <a:gd name="T0" fmla="*/ 433 w 867"/>
                <a:gd name="T1" fmla="*/ 1 h 1345"/>
                <a:gd name="T2" fmla="*/ 479 w 867"/>
                <a:gd name="T3" fmla="*/ 10 h 1345"/>
                <a:gd name="T4" fmla="*/ 513 w 867"/>
                <a:gd name="T5" fmla="*/ 27 h 1345"/>
                <a:gd name="T6" fmla="*/ 536 w 867"/>
                <a:gd name="T7" fmla="*/ 43 h 1345"/>
                <a:gd name="T8" fmla="*/ 548 w 867"/>
                <a:gd name="T9" fmla="*/ 53 h 1345"/>
                <a:gd name="T10" fmla="*/ 581 w 867"/>
                <a:gd name="T11" fmla="*/ 55 h 1345"/>
                <a:gd name="T12" fmla="*/ 639 w 867"/>
                <a:gd name="T13" fmla="*/ 67 h 1345"/>
                <a:gd name="T14" fmla="*/ 685 w 867"/>
                <a:gd name="T15" fmla="*/ 98 h 1345"/>
                <a:gd name="T16" fmla="*/ 720 w 867"/>
                <a:gd name="T17" fmla="*/ 142 h 1345"/>
                <a:gd name="T18" fmla="*/ 744 w 867"/>
                <a:gd name="T19" fmla="*/ 200 h 1345"/>
                <a:gd name="T20" fmla="*/ 760 w 867"/>
                <a:gd name="T21" fmla="*/ 268 h 1345"/>
                <a:gd name="T22" fmla="*/ 768 w 867"/>
                <a:gd name="T23" fmla="*/ 344 h 1345"/>
                <a:gd name="T24" fmla="*/ 766 w 867"/>
                <a:gd name="T25" fmla="*/ 426 h 1345"/>
                <a:gd name="T26" fmla="*/ 760 w 867"/>
                <a:gd name="T27" fmla="*/ 509 h 1345"/>
                <a:gd name="T28" fmla="*/ 763 w 867"/>
                <a:gd name="T29" fmla="*/ 579 h 1345"/>
                <a:gd name="T30" fmla="*/ 777 w 867"/>
                <a:gd name="T31" fmla="*/ 631 h 1345"/>
                <a:gd name="T32" fmla="*/ 795 w 867"/>
                <a:gd name="T33" fmla="*/ 671 h 1345"/>
                <a:gd name="T34" fmla="*/ 817 w 867"/>
                <a:gd name="T35" fmla="*/ 700 h 1345"/>
                <a:gd name="T36" fmla="*/ 839 w 867"/>
                <a:gd name="T37" fmla="*/ 719 h 1345"/>
                <a:gd name="T38" fmla="*/ 855 w 867"/>
                <a:gd name="T39" fmla="*/ 729 h 1345"/>
                <a:gd name="T40" fmla="*/ 865 w 867"/>
                <a:gd name="T41" fmla="*/ 733 h 1345"/>
                <a:gd name="T42" fmla="*/ 843 w 867"/>
                <a:gd name="T43" fmla="*/ 754 h 1345"/>
                <a:gd name="T44" fmla="*/ 788 w 867"/>
                <a:gd name="T45" fmla="*/ 784 h 1345"/>
                <a:gd name="T46" fmla="*/ 727 w 867"/>
                <a:gd name="T47" fmla="*/ 803 h 1345"/>
                <a:gd name="T48" fmla="*/ 671 w 867"/>
                <a:gd name="T49" fmla="*/ 812 h 1345"/>
                <a:gd name="T50" fmla="*/ 626 w 867"/>
                <a:gd name="T51" fmla="*/ 817 h 1345"/>
                <a:gd name="T52" fmla="*/ 599 w 867"/>
                <a:gd name="T53" fmla="*/ 817 h 1345"/>
                <a:gd name="T54" fmla="*/ 596 w 867"/>
                <a:gd name="T55" fmla="*/ 874 h 1345"/>
                <a:gd name="T56" fmla="*/ 435 w 867"/>
                <a:gd name="T57" fmla="*/ 1345 h 1345"/>
                <a:gd name="T58" fmla="*/ 275 w 867"/>
                <a:gd name="T59" fmla="*/ 818 h 1345"/>
                <a:gd name="T60" fmla="*/ 193 w 867"/>
                <a:gd name="T61" fmla="*/ 813 h 1345"/>
                <a:gd name="T62" fmla="*/ 127 w 867"/>
                <a:gd name="T63" fmla="*/ 801 h 1345"/>
                <a:gd name="T64" fmla="*/ 78 w 867"/>
                <a:gd name="T65" fmla="*/ 784 h 1345"/>
                <a:gd name="T66" fmla="*/ 42 w 867"/>
                <a:gd name="T67" fmla="*/ 765 h 1345"/>
                <a:gd name="T68" fmla="*/ 17 w 867"/>
                <a:gd name="T69" fmla="*/ 747 h 1345"/>
                <a:gd name="T70" fmla="*/ 5 w 867"/>
                <a:gd name="T71" fmla="*/ 734 h 1345"/>
                <a:gd name="T72" fmla="*/ 0 w 867"/>
                <a:gd name="T73" fmla="*/ 729 h 1345"/>
                <a:gd name="T74" fmla="*/ 5 w 867"/>
                <a:gd name="T75" fmla="*/ 729 h 1345"/>
                <a:gd name="T76" fmla="*/ 15 w 867"/>
                <a:gd name="T77" fmla="*/ 726 h 1345"/>
                <a:gd name="T78" fmla="*/ 31 w 867"/>
                <a:gd name="T79" fmla="*/ 718 h 1345"/>
                <a:gd name="T80" fmla="*/ 50 w 867"/>
                <a:gd name="T81" fmla="*/ 701 h 1345"/>
                <a:gd name="T82" fmla="*/ 69 w 867"/>
                <a:gd name="T83" fmla="*/ 674 h 1345"/>
                <a:gd name="T84" fmla="*/ 88 w 867"/>
                <a:gd name="T85" fmla="*/ 634 h 1345"/>
                <a:gd name="T86" fmla="*/ 103 w 867"/>
                <a:gd name="T87" fmla="*/ 579 h 1345"/>
                <a:gd name="T88" fmla="*/ 112 w 867"/>
                <a:gd name="T89" fmla="*/ 505 h 1345"/>
                <a:gd name="T90" fmla="*/ 114 w 867"/>
                <a:gd name="T91" fmla="*/ 410 h 1345"/>
                <a:gd name="T92" fmla="*/ 117 w 867"/>
                <a:gd name="T93" fmla="*/ 313 h 1345"/>
                <a:gd name="T94" fmla="*/ 130 w 867"/>
                <a:gd name="T95" fmla="*/ 236 h 1345"/>
                <a:gd name="T96" fmla="*/ 150 w 867"/>
                <a:gd name="T97" fmla="*/ 172 h 1345"/>
                <a:gd name="T98" fmla="*/ 174 w 867"/>
                <a:gd name="T99" fmla="*/ 124 h 1345"/>
                <a:gd name="T100" fmla="*/ 203 w 867"/>
                <a:gd name="T101" fmla="*/ 86 h 1345"/>
                <a:gd name="T102" fmla="*/ 232 w 867"/>
                <a:gd name="T103" fmla="*/ 60 h 1345"/>
                <a:gd name="T104" fmla="*/ 261 w 867"/>
                <a:gd name="T105" fmla="*/ 41 h 1345"/>
                <a:gd name="T106" fmla="*/ 287 w 867"/>
                <a:gd name="T107" fmla="*/ 28 h 1345"/>
                <a:gd name="T108" fmla="*/ 308 w 867"/>
                <a:gd name="T109" fmla="*/ 20 h 1345"/>
                <a:gd name="T110" fmla="*/ 376 w 867"/>
                <a:gd name="T111" fmla="*/ 2 h 1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67" h="1345">
                  <a:moveTo>
                    <a:pt x="407" y="0"/>
                  </a:moveTo>
                  <a:lnTo>
                    <a:pt x="433" y="1"/>
                  </a:lnTo>
                  <a:lnTo>
                    <a:pt x="458" y="5"/>
                  </a:lnTo>
                  <a:lnTo>
                    <a:pt x="479" y="10"/>
                  </a:lnTo>
                  <a:lnTo>
                    <a:pt x="497" y="19"/>
                  </a:lnTo>
                  <a:lnTo>
                    <a:pt x="513" y="27"/>
                  </a:lnTo>
                  <a:lnTo>
                    <a:pt x="525" y="36"/>
                  </a:lnTo>
                  <a:lnTo>
                    <a:pt x="536" y="43"/>
                  </a:lnTo>
                  <a:lnTo>
                    <a:pt x="543" y="49"/>
                  </a:lnTo>
                  <a:lnTo>
                    <a:pt x="548" y="53"/>
                  </a:lnTo>
                  <a:lnTo>
                    <a:pt x="549" y="56"/>
                  </a:lnTo>
                  <a:lnTo>
                    <a:pt x="581" y="55"/>
                  </a:lnTo>
                  <a:lnTo>
                    <a:pt x="612" y="59"/>
                  </a:lnTo>
                  <a:lnTo>
                    <a:pt x="639" y="67"/>
                  </a:lnTo>
                  <a:lnTo>
                    <a:pt x="663" y="80"/>
                  </a:lnTo>
                  <a:lnTo>
                    <a:pt x="685" y="98"/>
                  </a:lnTo>
                  <a:lnTo>
                    <a:pt x="704" y="118"/>
                  </a:lnTo>
                  <a:lnTo>
                    <a:pt x="720" y="142"/>
                  </a:lnTo>
                  <a:lnTo>
                    <a:pt x="734" y="169"/>
                  </a:lnTo>
                  <a:lnTo>
                    <a:pt x="744" y="200"/>
                  </a:lnTo>
                  <a:lnTo>
                    <a:pt x="754" y="232"/>
                  </a:lnTo>
                  <a:lnTo>
                    <a:pt x="760" y="268"/>
                  </a:lnTo>
                  <a:lnTo>
                    <a:pt x="764" y="305"/>
                  </a:lnTo>
                  <a:lnTo>
                    <a:pt x="768" y="344"/>
                  </a:lnTo>
                  <a:lnTo>
                    <a:pt x="768" y="384"/>
                  </a:lnTo>
                  <a:lnTo>
                    <a:pt x="766" y="426"/>
                  </a:lnTo>
                  <a:lnTo>
                    <a:pt x="762" y="469"/>
                  </a:lnTo>
                  <a:lnTo>
                    <a:pt x="760" y="509"/>
                  </a:lnTo>
                  <a:lnTo>
                    <a:pt x="760" y="546"/>
                  </a:lnTo>
                  <a:lnTo>
                    <a:pt x="763" y="579"/>
                  </a:lnTo>
                  <a:lnTo>
                    <a:pt x="770" y="607"/>
                  </a:lnTo>
                  <a:lnTo>
                    <a:pt x="777" y="631"/>
                  </a:lnTo>
                  <a:lnTo>
                    <a:pt x="786" y="653"/>
                  </a:lnTo>
                  <a:lnTo>
                    <a:pt x="795" y="671"/>
                  </a:lnTo>
                  <a:lnTo>
                    <a:pt x="806" y="687"/>
                  </a:lnTo>
                  <a:lnTo>
                    <a:pt x="817" y="700"/>
                  </a:lnTo>
                  <a:lnTo>
                    <a:pt x="828" y="710"/>
                  </a:lnTo>
                  <a:lnTo>
                    <a:pt x="839" y="719"/>
                  </a:lnTo>
                  <a:lnTo>
                    <a:pt x="847" y="725"/>
                  </a:lnTo>
                  <a:lnTo>
                    <a:pt x="855" y="729"/>
                  </a:lnTo>
                  <a:lnTo>
                    <a:pt x="861" y="731"/>
                  </a:lnTo>
                  <a:lnTo>
                    <a:pt x="865" y="733"/>
                  </a:lnTo>
                  <a:lnTo>
                    <a:pt x="867" y="733"/>
                  </a:lnTo>
                  <a:lnTo>
                    <a:pt x="843" y="754"/>
                  </a:lnTo>
                  <a:lnTo>
                    <a:pt x="816" y="770"/>
                  </a:lnTo>
                  <a:lnTo>
                    <a:pt x="788" y="784"/>
                  </a:lnTo>
                  <a:lnTo>
                    <a:pt x="757" y="794"/>
                  </a:lnTo>
                  <a:lnTo>
                    <a:pt x="727" y="803"/>
                  </a:lnTo>
                  <a:lnTo>
                    <a:pt x="699" y="808"/>
                  </a:lnTo>
                  <a:lnTo>
                    <a:pt x="671" y="812"/>
                  </a:lnTo>
                  <a:lnTo>
                    <a:pt x="647" y="814"/>
                  </a:lnTo>
                  <a:lnTo>
                    <a:pt x="626" y="817"/>
                  </a:lnTo>
                  <a:lnTo>
                    <a:pt x="610" y="817"/>
                  </a:lnTo>
                  <a:lnTo>
                    <a:pt x="599" y="817"/>
                  </a:lnTo>
                  <a:lnTo>
                    <a:pt x="596" y="817"/>
                  </a:lnTo>
                  <a:lnTo>
                    <a:pt x="596" y="874"/>
                  </a:lnTo>
                  <a:lnTo>
                    <a:pt x="596" y="879"/>
                  </a:lnTo>
                  <a:lnTo>
                    <a:pt x="435" y="1345"/>
                  </a:lnTo>
                  <a:lnTo>
                    <a:pt x="275" y="878"/>
                  </a:lnTo>
                  <a:lnTo>
                    <a:pt x="275" y="818"/>
                  </a:lnTo>
                  <a:lnTo>
                    <a:pt x="232" y="817"/>
                  </a:lnTo>
                  <a:lnTo>
                    <a:pt x="193" y="813"/>
                  </a:lnTo>
                  <a:lnTo>
                    <a:pt x="158" y="808"/>
                  </a:lnTo>
                  <a:lnTo>
                    <a:pt x="127" y="801"/>
                  </a:lnTo>
                  <a:lnTo>
                    <a:pt x="101" y="792"/>
                  </a:lnTo>
                  <a:lnTo>
                    <a:pt x="78" y="784"/>
                  </a:lnTo>
                  <a:lnTo>
                    <a:pt x="59" y="774"/>
                  </a:lnTo>
                  <a:lnTo>
                    <a:pt x="42" y="765"/>
                  </a:lnTo>
                  <a:lnTo>
                    <a:pt x="28" y="756"/>
                  </a:lnTo>
                  <a:lnTo>
                    <a:pt x="17" y="747"/>
                  </a:lnTo>
                  <a:lnTo>
                    <a:pt x="10" y="740"/>
                  </a:lnTo>
                  <a:lnTo>
                    <a:pt x="5" y="734"/>
                  </a:lnTo>
                  <a:lnTo>
                    <a:pt x="2" y="730"/>
                  </a:lnTo>
                  <a:lnTo>
                    <a:pt x="0" y="729"/>
                  </a:lnTo>
                  <a:lnTo>
                    <a:pt x="2" y="729"/>
                  </a:lnTo>
                  <a:lnTo>
                    <a:pt x="5" y="729"/>
                  </a:lnTo>
                  <a:lnTo>
                    <a:pt x="10" y="728"/>
                  </a:lnTo>
                  <a:lnTo>
                    <a:pt x="15" y="726"/>
                  </a:lnTo>
                  <a:lnTo>
                    <a:pt x="23" y="723"/>
                  </a:lnTo>
                  <a:lnTo>
                    <a:pt x="31" y="718"/>
                  </a:lnTo>
                  <a:lnTo>
                    <a:pt x="41" y="710"/>
                  </a:lnTo>
                  <a:lnTo>
                    <a:pt x="50" y="701"/>
                  </a:lnTo>
                  <a:lnTo>
                    <a:pt x="60" y="689"/>
                  </a:lnTo>
                  <a:lnTo>
                    <a:pt x="69" y="674"/>
                  </a:lnTo>
                  <a:lnTo>
                    <a:pt x="79" y="656"/>
                  </a:lnTo>
                  <a:lnTo>
                    <a:pt x="88" y="634"/>
                  </a:lnTo>
                  <a:lnTo>
                    <a:pt x="96" y="608"/>
                  </a:lnTo>
                  <a:lnTo>
                    <a:pt x="103" y="579"/>
                  </a:lnTo>
                  <a:lnTo>
                    <a:pt x="108" y="544"/>
                  </a:lnTo>
                  <a:lnTo>
                    <a:pt x="112" y="505"/>
                  </a:lnTo>
                  <a:lnTo>
                    <a:pt x="114" y="460"/>
                  </a:lnTo>
                  <a:lnTo>
                    <a:pt x="114" y="410"/>
                  </a:lnTo>
                  <a:lnTo>
                    <a:pt x="115" y="360"/>
                  </a:lnTo>
                  <a:lnTo>
                    <a:pt x="117" y="313"/>
                  </a:lnTo>
                  <a:lnTo>
                    <a:pt x="122" y="272"/>
                  </a:lnTo>
                  <a:lnTo>
                    <a:pt x="130" y="236"/>
                  </a:lnTo>
                  <a:lnTo>
                    <a:pt x="138" y="202"/>
                  </a:lnTo>
                  <a:lnTo>
                    <a:pt x="150" y="172"/>
                  </a:lnTo>
                  <a:lnTo>
                    <a:pt x="161" y="146"/>
                  </a:lnTo>
                  <a:lnTo>
                    <a:pt x="174" y="124"/>
                  </a:lnTo>
                  <a:lnTo>
                    <a:pt x="188" y="104"/>
                  </a:lnTo>
                  <a:lnTo>
                    <a:pt x="203" y="86"/>
                  </a:lnTo>
                  <a:lnTo>
                    <a:pt x="217" y="71"/>
                  </a:lnTo>
                  <a:lnTo>
                    <a:pt x="232" y="60"/>
                  </a:lnTo>
                  <a:lnTo>
                    <a:pt x="247" y="49"/>
                  </a:lnTo>
                  <a:lnTo>
                    <a:pt x="261" y="41"/>
                  </a:lnTo>
                  <a:lnTo>
                    <a:pt x="275" y="33"/>
                  </a:lnTo>
                  <a:lnTo>
                    <a:pt x="287" y="28"/>
                  </a:lnTo>
                  <a:lnTo>
                    <a:pt x="299" y="23"/>
                  </a:lnTo>
                  <a:lnTo>
                    <a:pt x="308" y="20"/>
                  </a:lnTo>
                  <a:lnTo>
                    <a:pt x="344" y="8"/>
                  </a:lnTo>
                  <a:lnTo>
                    <a:pt x="376" y="2"/>
                  </a:lnTo>
                  <a:lnTo>
                    <a:pt x="4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3" name="Freeform 1041"/>
            <p:cNvSpPr>
              <a:spLocks/>
            </p:cNvSpPr>
            <p:nvPr/>
          </p:nvSpPr>
          <p:spPr bwMode="auto">
            <a:xfrm>
              <a:off x="10221913" y="3983038"/>
              <a:ext cx="104775" cy="39688"/>
            </a:xfrm>
            <a:custGeom>
              <a:avLst/>
              <a:gdLst>
                <a:gd name="T0" fmla="*/ 370 w 1183"/>
                <a:gd name="T1" fmla="*/ 0 h 454"/>
                <a:gd name="T2" fmla="*/ 305 w 1183"/>
                <a:gd name="T3" fmla="*/ 188 h 454"/>
                <a:gd name="T4" fmla="*/ 394 w 1183"/>
                <a:gd name="T5" fmla="*/ 181 h 454"/>
                <a:gd name="T6" fmla="*/ 590 w 1183"/>
                <a:gd name="T7" fmla="*/ 422 h 454"/>
                <a:gd name="T8" fmla="*/ 787 w 1183"/>
                <a:gd name="T9" fmla="*/ 181 h 454"/>
                <a:gd name="T10" fmla="*/ 876 w 1183"/>
                <a:gd name="T11" fmla="*/ 188 h 454"/>
                <a:gd name="T12" fmla="*/ 813 w 1183"/>
                <a:gd name="T13" fmla="*/ 0 h 454"/>
                <a:gd name="T14" fmla="*/ 847 w 1183"/>
                <a:gd name="T15" fmla="*/ 19 h 454"/>
                <a:gd name="T16" fmla="*/ 1050 w 1183"/>
                <a:gd name="T17" fmla="*/ 118 h 454"/>
                <a:gd name="T18" fmla="*/ 1075 w 1183"/>
                <a:gd name="T19" fmla="*/ 132 h 454"/>
                <a:gd name="T20" fmla="*/ 1096 w 1183"/>
                <a:gd name="T21" fmla="*/ 150 h 454"/>
                <a:gd name="T22" fmla="*/ 1115 w 1183"/>
                <a:gd name="T23" fmla="*/ 172 h 454"/>
                <a:gd name="T24" fmla="*/ 1131 w 1183"/>
                <a:gd name="T25" fmla="*/ 197 h 454"/>
                <a:gd name="T26" fmla="*/ 1143 w 1183"/>
                <a:gd name="T27" fmla="*/ 223 h 454"/>
                <a:gd name="T28" fmla="*/ 1150 w 1183"/>
                <a:gd name="T29" fmla="*/ 250 h 454"/>
                <a:gd name="T30" fmla="*/ 1183 w 1183"/>
                <a:gd name="T31" fmla="*/ 428 h 454"/>
                <a:gd name="T32" fmla="*/ 1182 w 1183"/>
                <a:gd name="T33" fmla="*/ 438 h 454"/>
                <a:gd name="T34" fmla="*/ 1179 w 1183"/>
                <a:gd name="T35" fmla="*/ 446 h 454"/>
                <a:gd name="T36" fmla="*/ 1171 w 1183"/>
                <a:gd name="T37" fmla="*/ 451 h 454"/>
                <a:gd name="T38" fmla="*/ 1163 w 1183"/>
                <a:gd name="T39" fmla="*/ 454 h 454"/>
                <a:gd name="T40" fmla="*/ 20 w 1183"/>
                <a:gd name="T41" fmla="*/ 454 h 454"/>
                <a:gd name="T42" fmla="*/ 12 w 1183"/>
                <a:gd name="T43" fmla="*/ 451 h 454"/>
                <a:gd name="T44" fmla="*/ 4 w 1183"/>
                <a:gd name="T45" fmla="*/ 446 h 454"/>
                <a:gd name="T46" fmla="*/ 0 w 1183"/>
                <a:gd name="T47" fmla="*/ 438 h 454"/>
                <a:gd name="T48" fmla="*/ 0 w 1183"/>
                <a:gd name="T49" fmla="*/ 428 h 454"/>
                <a:gd name="T50" fmla="*/ 32 w 1183"/>
                <a:gd name="T51" fmla="*/ 250 h 454"/>
                <a:gd name="T52" fmla="*/ 39 w 1183"/>
                <a:gd name="T53" fmla="*/ 223 h 454"/>
                <a:gd name="T54" fmla="*/ 51 w 1183"/>
                <a:gd name="T55" fmla="*/ 197 h 454"/>
                <a:gd name="T56" fmla="*/ 67 w 1183"/>
                <a:gd name="T57" fmla="*/ 172 h 454"/>
                <a:gd name="T58" fmla="*/ 86 w 1183"/>
                <a:gd name="T59" fmla="*/ 150 h 454"/>
                <a:gd name="T60" fmla="*/ 108 w 1183"/>
                <a:gd name="T61" fmla="*/ 132 h 454"/>
                <a:gd name="T62" fmla="*/ 132 w 1183"/>
                <a:gd name="T63" fmla="*/ 118 h 454"/>
                <a:gd name="T64" fmla="*/ 330 w 1183"/>
                <a:gd name="T65" fmla="*/ 21 h 454"/>
                <a:gd name="T66" fmla="*/ 370 w 1183"/>
                <a:gd name="T67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3" h="454">
                  <a:moveTo>
                    <a:pt x="370" y="0"/>
                  </a:moveTo>
                  <a:lnTo>
                    <a:pt x="305" y="188"/>
                  </a:lnTo>
                  <a:lnTo>
                    <a:pt x="394" y="181"/>
                  </a:lnTo>
                  <a:lnTo>
                    <a:pt x="590" y="422"/>
                  </a:lnTo>
                  <a:lnTo>
                    <a:pt x="787" y="181"/>
                  </a:lnTo>
                  <a:lnTo>
                    <a:pt x="876" y="188"/>
                  </a:lnTo>
                  <a:lnTo>
                    <a:pt x="813" y="0"/>
                  </a:lnTo>
                  <a:lnTo>
                    <a:pt x="847" y="19"/>
                  </a:lnTo>
                  <a:lnTo>
                    <a:pt x="1050" y="118"/>
                  </a:lnTo>
                  <a:lnTo>
                    <a:pt x="1075" y="132"/>
                  </a:lnTo>
                  <a:lnTo>
                    <a:pt x="1096" y="150"/>
                  </a:lnTo>
                  <a:lnTo>
                    <a:pt x="1115" y="172"/>
                  </a:lnTo>
                  <a:lnTo>
                    <a:pt x="1131" y="197"/>
                  </a:lnTo>
                  <a:lnTo>
                    <a:pt x="1143" y="223"/>
                  </a:lnTo>
                  <a:lnTo>
                    <a:pt x="1150" y="250"/>
                  </a:lnTo>
                  <a:lnTo>
                    <a:pt x="1183" y="428"/>
                  </a:lnTo>
                  <a:lnTo>
                    <a:pt x="1182" y="438"/>
                  </a:lnTo>
                  <a:lnTo>
                    <a:pt x="1179" y="446"/>
                  </a:lnTo>
                  <a:lnTo>
                    <a:pt x="1171" y="451"/>
                  </a:lnTo>
                  <a:lnTo>
                    <a:pt x="1163" y="454"/>
                  </a:lnTo>
                  <a:lnTo>
                    <a:pt x="20" y="454"/>
                  </a:lnTo>
                  <a:lnTo>
                    <a:pt x="12" y="451"/>
                  </a:lnTo>
                  <a:lnTo>
                    <a:pt x="4" y="446"/>
                  </a:lnTo>
                  <a:lnTo>
                    <a:pt x="0" y="438"/>
                  </a:lnTo>
                  <a:lnTo>
                    <a:pt x="0" y="428"/>
                  </a:lnTo>
                  <a:lnTo>
                    <a:pt x="32" y="250"/>
                  </a:lnTo>
                  <a:lnTo>
                    <a:pt x="39" y="223"/>
                  </a:lnTo>
                  <a:lnTo>
                    <a:pt x="51" y="197"/>
                  </a:lnTo>
                  <a:lnTo>
                    <a:pt x="67" y="172"/>
                  </a:lnTo>
                  <a:lnTo>
                    <a:pt x="86" y="150"/>
                  </a:lnTo>
                  <a:lnTo>
                    <a:pt x="108" y="132"/>
                  </a:lnTo>
                  <a:lnTo>
                    <a:pt x="132" y="118"/>
                  </a:lnTo>
                  <a:lnTo>
                    <a:pt x="330" y="21"/>
                  </a:lnTo>
                  <a:lnTo>
                    <a:pt x="3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4" name="Freeform 1042"/>
            <p:cNvSpPr>
              <a:spLocks/>
            </p:cNvSpPr>
            <p:nvPr/>
          </p:nvSpPr>
          <p:spPr bwMode="auto">
            <a:xfrm>
              <a:off x="10033001" y="3902076"/>
              <a:ext cx="76200" cy="119063"/>
            </a:xfrm>
            <a:custGeom>
              <a:avLst/>
              <a:gdLst>
                <a:gd name="T0" fmla="*/ 432 w 865"/>
                <a:gd name="T1" fmla="*/ 1 h 1345"/>
                <a:gd name="T2" fmla="*/ 478 w 865"/>
                <a:gd name="T3" fmla="*/ 10 h 1345"/>
                <a:gd name="T4" fmla="*/ 512 w 865"/>
                <a:gd name="T5" fmla="*/ 27 h 1345"/>
                <a:gd name="T6" fmla="*/ 535 w 865"/>
                <a:gd name="T7" fmla="*/ 43 h 1345"/>
                <a:gd name="T8" fmla="*/ 546 w 865"/>
                <a:gd name="T9" fmla="*/ 53 h 1345"/>
                <a:gd name="T10" fmla="*/ 581 w 865"/>
                <a:gd name="T11" fmla="*/ 55 h 1345"/>
                <a:gd name="T12" fmla="*/ 638 w 865"/>
                <a:gd name="T13" fmla="*/ 67 h 1345"/>
                <a:gd name="T14" fmla="*/ 684 w 865"/>
                <a:gd name="T15" fmla="*/ 98 h 1345"/>
                <a:gd name="T16" fmla="*/ 719 w 865"/>
                <a:gd name="T17" fmla="*/ 142 h 1345"/>
                <a:gd name="T18" fmla="*/ 744 w 865"/>
                <a:gd name="T19" fmla="*/ 200 h 1345"/>
                <a:gd name="T20" fmla="*/ 759 w 865"/>
                <a:gd name="T21" fmla="*/ 268 h 1345"/>
                <a:gd name="T22" fmla="*/ 766 w 865"/>
                <a:gd name="T23" fmla="*/ 344 h 1345"/>
                <a:gd name="T24" fmla="*/ 765 w 865"/>
                <a:gd name="T25" fmla="*/ 426 h 1345"/>
                <a:gd name="T26" fmla="*/ 759 w 865"/>
                <a:gd name="T27" fmla="*/ 509 h 1345"/>
                <a:gd name="T28" fmla="*/ 763 w 865"/>
                <a:gd name="T29" fmla="*/ 579 h 1345"/>
                <a:gd name="T30" fmla="*/ 775 w 865"/>
                <a:gd name="T31" fmla="*/ 631 h 1345"/>
                <a:gd name="T32" fmla="*/ 794 w 865"/>
                <a:gd name="T33" fmla="*/ 671 h 1345"/>
                <a:gd name="T34" fmla="*/ 817 w 865"/>
                <a:gd name="T35" fmla="*/ 700 h 1345"/>
                <a:gd name="T36" fmla="*/ 837 w 865"/>
                <a:gd name="T37" fmla="*/ 719 h 1345"/>
                <a:gd name="T38" fmla="*/ 854 w 865"/>
                <a:gd name="T39" fmla="*/ 729 h 1345"/>
                <a:gd name="T40" fmla="*/ 864 w 865"/>
                <a:gd name="T41" fmla="*/ 733 h 1345"/>
                <a:gd name="T42" fmla="*/ 842 w 865"/>
                <a:gd name="T43" fmla="*/ 754 h 1345"/>
                <a:gd name="T44" fmla="*/ 786 w 865"/>
                <a:gd name="T45" fmla="*/ 784 h 1345"/>
                <a:gd name="T46" fmla="*/ 727 w 865"/>
                <a:gd name="T47" fmla="*/ 803 h 1345"/>
                <a:gd name="T48" fmla="*/ 671 w 865"/>
                <a:gd name="T49" fmla="*/ 812 h 1345"/>
                <a:gd name="T50" fmla="*/ 625 w 865"/>
                <a:gd name="T51" fmla="*/ 817 h 1345"/>
                <a:gd name="T52" fmla="*/ 599 w 865"/>
                <a:gd name="T53" fmla="*/ 817 h 1345"/>
                <a:gd name="T54" fmla="*/ 595 w 865"/>
                <a:gd name="T55" fmla="*/ 874 h 1345"/>
                <a:gd name="T56" fmla="*/ 435 w 865"/>
                <a:gd name="T57" fmla="*/ 1345 h 1345"/>
                <a:gd name="T58" fmla="*/ 274 w 865"/>
                <a:gd name="T59" fmla="*/ 818 h 1345"/>
                <a:gd name="T60" fmla="*/ 192 w 865"/>
                <a:gd name="T61" fmla="*/ 813 h 1345"/>
                <a:gd name="T62" fmla="*/ 127 w 865"/>
                <a:gd name="T63" fmla="*/ 801 h 1345"/>
                <a:gd name="T64" fmla="*/ 77 w 865"/>
                <a:gd name="T65" fmla="*/ 784 h 1345"/>
                <a:gd name="T66" fmla="*/ 41 w 865"/>
                <a:gd name="T67" fmla="*/ 765 h 1345"/>
                <a:gd name="T68" fmla="*/ 17 w 865"/>
                <a:gd name="T69" fmla="*/ 747 h 1345"/>
                <a:gd name="T70" fmla="*/ 4 w 865"/>
                <a:gd name="T71" fmla="*/ 734 h 1345"/>
                <a:gd name="T72" fmla="*/ 0 w 865"/>
                <a:gd name="T73" fmla="*/ 729 h 1345"/>
                <a:gd name="T74" fmla="*/ 4 w 865"/>
                <a:gd name="T75" fmla="*/ 729 h 1345"/>
                <a:gd name="T76" fmla="*/ 14 w 865"/>
                <a:gd name="T77" fmla="*/ 726 h 1345"/>
                <a:gd name="T78" fmla="*/ 30 w 865"/>
                <a:gd name="T79" fmla="*/ 718 h 1345"/>
                <a:gd name="T80" fmla="*/ 49 w 865"/>
                <a:gd name="T81" fmla="*/ 701 h 1345"/>
                <a:gd name="T82" fmla="*/ 68 w 865"/>
                <a:gd name="T83" fmla="*/ 674 h 1345"/>
                <a:gd name="T84" fmla="*/ 86 w 865"/>
                <a:gd name="T85" fmla="*/ 634 h 1345"/>
                <a:gd name="T86" fmla="*/ 101 w 865"/>
                <a:gd name="T87" fmla="*/ 579 h 1345"/>
                <a:gd name="T88" fmla="*/ 111 w 865"/>
                <a:gd name="T89" fmla="*/ 505 h 1345"/>
                <a:gd name="T90" fmla="*/ 113 w 865"/>
                <a:gd name="T91" fmla="*/ 410 h 1345"/>
                <a:gd name="T92" fmla="*/ 116 w 865"/>
                <a:gd name="T93" fmla="*/ 313 h 1345"/>
                <a:gd name="T94" fmla="*/ 129 w 865"/>
                <a:gd name="T95" fmla="*/ 236 h 1345"/>
                <a:gd name="T96" fmla="*/ 148 w 865"/>
                <a:gd name="T97" fmla="*/ 172 h 1345"/>
                <a:gd name="T98" fmla="*/ 173 w 865"/>
                <a:gd name="T99" fmla="*/ 124 h 1345"/>
                <a:gd name="T100" fmla="*/ 202 w 865"/>
                <a:gd name="T101" fmla="*/ 86 h 1345"/>
                <a:gd name="T102" fmla="*/ 231 w 865"/>
                <a:gd name="T103" fmla="*/ 60 h 1345"/>
                <a:gd name="T104" fmla="*/ 260 w 865"/>
                <a:gd name="T105" fmla="*/ 41 h 1345"/>
                <a:gd name="T106" fmla="*/ 286 w 865"/>
                <a:gd name="T107" fmla="*/ 28 h 1345"/>
                <a:gd name="T108" fmla="*/ 308 w 865"/>
                <a:gd name="T109" fmla="*/ 20 h 1345"/>
                <a:gd name="T110" fmla="*/ 375 w 865"/>
                <a:gd name="T111" fmla="*/ 2 h 1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65" h="1345">
                  <a:moveTo>
                    <a:pt x="405" y="0"/>
                  </a:moveTo>
                  <a:lnTo>
                    <a:pt x="432" y="1"/>
                  </a:lnTo>
                  <a:lnTo>
                    <a:pt x="457" y="5"/>
                  </a:lnTo>
                  <a:lnTo>
                    <a:pt x="478" y="10"/>
                  </a:lnTo>
                  <a:lnTo>
                    <a:pt x="496" y="19"/>
                  </a:lnTo>
                  <a:lnTo>
                    <a:pt x="512" y="27"/>
                  </a:lnTo>
                  <a:lnTo>
                    <a:pt x="525" y="36"/>
                  </a:lnTo>
                  <a:lnTo>
                    <a:pt x="535" y="43"/>
                  </a:lnTo>
                  <a:lnTo>
                    <a:pt x="541" y="49"/>
                  </a:lnTo>
                  <a:lnTo>
                    <a:pt x="546" y="53"/>
                  </a:lnTo>
                  <a:lnTo>
                    <a:pt x="548" y="56"/>
                  </a:lnTo>
                  <a:lnTo>
                    <a:pt x="581" y="55"/>
                  </a:lnTo>
                  <a:lnTo>
                    <a:pt x="611" y="59"/>
                  </a:lnTo>
                  <a:lnTo>
                    <a:pt x="638" y="67"/>
                  </a:lnTo>
                  <a:lnTo>
                    <a:pt x="662" y="80"/>
                  </a:lnTo>
                  <a:lnTo>
                    <a:pt x="684" y="98"/>
                  </a:lnTo>
                  <a:lnTo>
                    <a:pt x="702" y="118"/>
                  </a:lnTo>
                  <a:lnTo>
                    <a:pt x="719" y="142"/>
                  </a:lnTo>
                  <a:lnTo>
                    <a:pt x="733" y="169"/>
                  </a:lnTo>
                  <a:lnTo>
                    <a:pt x="744" y="200"/>
                  </a:lnTo>
                  <a:lnTo>
                    <a:pt x="753" y="232"/>
                  </a:lnTo>
                  <a:lnTo>
                    <a:pt x="759" y="268"/>
                  </a:lnTo>
                  <a:lnTo>
                    <a:pt x="764" y="305"/>
                  </a:lnTo>
                  <a:lnTo>
                    <a:pt x="766" y="344"/>
                  </a:lnTo>
                  <a:lnTo>
                    <a:pt x="767" y="384"/>
                  </a:lnTo>
                  <a:lnTo>
                    <a:pt x="765" y="426"/>
                  </a:lnTo>
                  <a:lnTo>
                    <a:pt x="762" y="469"/>
                  </a:lnTo>
                  <a:lnTo>
                    <a:pt x="759" y="509"/>
                  </a:lnTo>
                  <a:lnTo>
                    <a:pt x="759" y="546"/>
                  </a:lnTo>
                  <a:lnTo>
                    <a:pt x="763" y="579"/>
                  </a:lnTo>
                  <a:lnTo>
                    <a:pt x="768" y="607"/>
                  </a:lnTo>
                  <a:lnTo>
                    <a:pt x="775" y="631"/>
                  </a:lnTo>
                  <a:lnTo>
                    <a:pt x="785" y="653"/>
                  </a:lnTo>
                  <a:lnTo>
                    <a:pt x="794" y="671"/>
                  </a:lnTo>
                  <a:lnTo>
                    <a:pt x="805" y="687"/>
                  </a:lnTo>
                  <a:lnTo>
                    <a:pt x="817" y="700"/>
                  </a:lnTo>
                  <a:lnTo>
                    <a:pt x="827" y="710"/>
                  </a:lnTo>
                  <a:lnTo>
                    <a:pt x="837" y="719"/>
                  </a:lnTo>
                  <a:lnTo>
                    <a:pt x="846" y="725"/>
                  </a:lnTo>
                  <a:lnTo>
                    <a:pt x="854" y="729"/>
                  </a:lnTo>
                  <a:lnTo>
                    <a:pt x="860" y="731"/>
                  </a:lnTo>
                  <a:lnTo>
                    <a:pt x="864" y="733"/>
                  </a:lnTo>
                  <a:lnTo>
                    <a:pt x="865" y="733"/>
                  </a:lnTo>
                  <a:lnTo>
                    <a:pt x="842" y="754"/>
                  </a:lnTo>
                  <a:lnTo>
                    <a:pt x="816" y="770"/>
                  </a:lnTo>
                  <a:lnTo>
                    <a:pt x="786" y="784"/>
                  </a:lnTo>
                  <a:lnTo>
                    <a:pt x="756" y="794"/>
                  </a:lnTo>
                  <a:lnTo>
                    <a:pt x="727" y="803"/>
                  </a:lnTo>
                  <a:lnTo>
                    <a:pt x="697" y="808"/>
                  </a:lnTo>
                  <a:lnTo>
                    <a:pt x="671" y="812"/>
                  </a:lnTo>
                  <a:lnTo>
                    <a:pt x="645" y="814"/>
                  </a:lnTo>
                  <a:lnTo>
                    <a:pt x="625" y="817"/>
                  </a:lnTo>
                  <a:lnTo>
                    <a:pt x="609" y="817"/>
                  </a:lnTo>
                  <a:lnTo>
                    <a:pt x="599" y="817"/>
                  </a:lnTo>
                  <a:lnTo>
                    <a:pt x="595" y="817"/>
                  </a:lnTo>
                  <a:lnTo>
                    <a:pt x="595" y="874"/>
                  </a:lnTo>
                  <a:lnTo>
                    <a:pt x="595" y="879"/>
                  </a:lnTo>
                  <a:lnTo>
                    <a:pt x="435" y="1345"/>
                  </a:lnTo>
                  <a:lnTo>
                    <a:pt x="274" y="878"/>
                  </a:lnTo>
                  <a:lnTo>
                    <a:pt x="274" y="818"/>
                  </a:lnTo>
                  <a:lnTo>
                    <a:pt x="230" y="817"/>
                  </a:lnTo>
                  <a:lnTo>
                    <a:pt x="192" y="813"/>
                  </a:lnTo>
                  <a:lnTo>
                    <a:pt x="157" y="808"/>
                  </a:lnTo>
                  <a:lnTo>
                    <a:pt x="127" y="801"/>
                  </a:lnTo>
                  <a:lnTo>
                    <a:pt x="100" y="792"/>
                  </a:lnTo>
                  <a:lnTo>
                    <a:pt x="77" y="784"/>
                  </a:lnTo>
                  <a:lnTo>
                    <a:pt x="57" y="774"/>
                  </a:lnTo>
                  <a:lnTo>
                    <a:pt x="41" y="765"/>
                  </a:lnTo>
                  <a:lnTo>
                    <a:pt x="27" y="756"/>
                  </a:lnTo>
                  <a:lnTo>
                    <a:pt x="17" y="747"/>
                  </a:lnTo>
                  <a:lnTo>
                    <a:pt x="9" y="740"/>
                  </a:lnTo>
                  <a:lnTo>
                    <a:pt x="4" y="734"/>
                  </a:lnTo>
                  <a:lnTo>
                    <a:pt x="1" y="730"/>
                  </a:lnTo>
                  <a:lnTo>
                    <a:pt x="0" y="729"/>
                  </a:lnTo>
                  <a:lnTo>
                    <a:pt x="1" y="729"/>
                  </a:lnTo>
                  <a:lnTo>
                    <a:pt x="4" y="729"/>
                  </a:lnTo>
                  <a:lnTo>
                    <a:pt x="8" y="728"/>
                  </a:lnTo>
                  <a:lnTo>
                    <a:pt x="14" y="726"/>
                  </a:lnTo>
                  <a:lnTo>
                    <a:pt x="22" y="723"/>
                  </a:lnTo>
                  <a:lnTo>
                    <a:pt x="30" y="718"/>
                  </a:lnTo>
                  <a:lnTo>
                    <a:pt x="40" y="710"/>
                  </a:lnTo>
                  <a:lnTo>
                    <a:pt x="49" y="701"/>
                  </a:lnTo>
                  <a:lnTo>
                    <a:pt x="59" y="689"/>
                  </a:lnTo>
                  <a:lnTo>
                    <a:pt x="68" y="674"/>
                  </a:lnTo>
                  <a:lnTo>
                    <a:pt x="78" y="656"/>
                  </a:lnTo>
                  <a:lnTo>
                    <a:pt x="86" y="634"/>
                  </a:lnTo>
                  <a:lnTo>
                    <a:pt x="95" y="608"/>
                  </a:lnTo>
                  <a:lnTo>
                    <a:pt x="101" y="579"/>
                  </a:lnTo>
                  <a:lnTo>
                    <a:pt x="108" y="544"/>
                  </a:lnTo>
                  <a:lnTo>
                    <a:pt x="111" y="505"/>
                  </a:lnTo>
                  <a:lnTo>
                    <a:pt x="113" y="460"/>
                  </a:lnTo>
                  <a:lnTo>
                    <a:pt x="113" y="410"/>
                  </a:lnTo>
                  <a:lnTo>
                    <a:pt x="113" y="360"/>
                  </a:lnTo>
                  <a:lnTo>
                    <a:pt x="116" y="313"/>
                  </a:lnTo>
                  <a:lnTo>
                    <a:pt x="121" y="272"/>
                  </a:lnTo>
                  <a:lnTo>
                    <a:pt x="129" y="236"/>
                  </a:lnTo>
                  <a:lnTo>
                    <a:pt x="137" y="202"/>
                  </a:lnTo>
                  <a:lnTo>
                    <a:pt x="148" y="172"/>
                  </a:lnTo>
                  <a:lnTo>
                    <a:pt x="161" y="146"/>
                  </a:lnTo>
                  <a:lnTo>
                    <a:pt x="173" y="124"/>
                  </a:lnTo>
                  <a:lnTo>
                    <a:pt x="187" y="104"/>
                  </a:lnTo>
                  <a:lnTo>
                    <a:pt x="202" y="86"/>
                  </a:lnTo>
                  <a:lnTo>
                    <a:pt x="217" y="71"/>
                  </a:lnTo>
                  <a:lnTo>
                    <a:pt x="231" y="60"/>
                  </a:lnTo>
                  <a:lnTo>
                    <a:pt x="246" y="49"/>
                  </a:lnTo>
                  <a:lnTo>
                    <a:pt x="260" y="41"/>
                  </a:lnTo>
                  <a:lnTo>
                    <a:pt x="274" y="33"/>
                  </a:lnTo>
                  <a:lnTo>
                    <a:pt x="286" y="28"/>
                  </a:lnTo>
                  <a:lnTo>
                    <a:pt x="298" y="23"/>
                  </a:lnTo>
                  <a:lnTo>
                    <a:pt x="308" y="20"/>
                  </a:lnTo>
                  <a:lnTo>
                    <a:pt x="343" y="8"/>
                  </a:lnTo>
                  <a:lnTo>
                    <a:pt x="375" y="2"/>
                  </a:lnTo>
                  <a:lnTo>
                    <a:pt x="4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5" name="Freeform 1043"/>
            <p:cNvSpPr>
              <a:spLocks/>
            </p:cNvSpPr>
            <p:nvPr/>
          </p:nvSpPr>
          <p:spPr bwMode="auto">
            <a:xfrm>
              <a:off x="10018713" y="3983038"/>
              <a:ext cx="104775" cy="39688"/>
            </a:xfrm>
            <a:custGeom>
              <a:avLst/>
              <a:gdLst>
                <a:gd name="T0" fmla="*/ 371 w 1184"/>
                <a:gd name="T1" fmla="*/ 0 h 454"/>
                <a:gd name="T2" fmla="*/ 306 w 1184"/>
                <a:gd name="T3" fmla="*/ 188 h 454"/>
                <a:gd name="T4" fmla="*/ 396 w 1184"/>
                <a:gd name="T5" fmla="*/ 181 h 454"/>
                <a:gd name="T6" fmla="*/ 593 w 1184"/>
                <a:gd name="T7" fmla="*/ 422 h 454"/>
                <a:gd name="T8" fmla="*/ 789 w 1184"/>
                <a:gd name="T9" fmla="*/ 181 h 454"/>
                <a:gd name="T10" fmla="*/ 878 w 1184"/>
                <a:gd name="T11" fmla="*/ 188 h 454"/>
                <a:gd name="T12" fmla="*/ 815 w 1184"/>
                <a:gd name="T13" fmla="*/ 0 h 454"/>
                <a:gd name="T14" fmla="*/ 849 w 1184"/>
                <a:gd name="T15" fmla="*/ 19 h 454"/>
                <a:gd name="T16" fmla="*/ 1053 w 1184"/>
                <a:gd name="T17" fmla="*/ 118 h 454"/>
                <a:gd name="T18" fmla="*/ 1077 w 1184"/>
                <a:gd name="T19" fmla="*/ 132 h 454"/>
                <a:gd name="T20" fmla="*/ 1099 w 1184"/>
                <a:gd name="T21" fmla="*/ 150 h 454"/>
                <a:gd name="T22" fmla="*/ 1118 w 1184"/>
                <a:gd name="T23" fmla="*/ 172 h 454"/>
                <a:gd name="T24" fmla="*/ 1133 w 1184"/>
                <a:gd name="T25" fmla="*/ 197 h 454"/>
                <a:gd name="T26" fmla="*/ 1145 w 1184"/>
                <a:gd name="T27" fmla="*/ 223 h 454"/>
                <a:gd name="T28" fmla="*/ 1153 w 1184"/>
                <a:gd name="T29" fmla="*/ 250 h 454"/>
                <a:gd name="T30" fmla="*/ 1184 w 1184"/>
                <a:gd name="T31" fmla="*/ 428 h 454"/>
                <a:gd name="T32" fmla="*/ 1184 w 1184"/>
                <a:gd name="T33" fmla="*/ 438 h 454"/>
                <a:gd name="T34" fmla="*/ 1180 w 1184"/>
                <a:gd name="T35" fmla="*/ 446 h 454"/>
                <a:gd name="T36" fmla="*/ 1174 w 1184"/>
                <a:gd name="T37" fmla="*/ 451 h 454"/>
                <a:gd name="T38" fmla="*/ 1164 w 1184"/>
                <a:gd name="T39" fmla="*/ 454 h 454"/>
                <a:gd name="T40" fmla="*/ 21 w 1184"/>
                <a:gd name="T41" fmla="*/ 454 h 454"/>
                <a:gd name="T42" fmla="*/ 12 w 1184"/>
                <a:gd name="T43" fmla="*/ 451 h 454"/>
                <a:gd name="T44" fmla="*/ 5 w 1184"/>
                <a:gd name="T45" fmla="*/ 446 h 454"/>
                <a:gd name="T46" fmla="*/ 1 w 1184"/>
                <a:gd name="T47" fmla="*/ 438 h 454"/>
                <a:gd name="T48" fmla="*/ 0 w 1184"/>
                <a:gd name="T49" fmla="*/ 428 h 454"/>
                <a:gd name="T50" fmla="*/ 33 w 1184"/>
                <a:gd name="T51" fmla="*/ 250 h 454"/>
                <a:gd name="T52" fmla="*/ 40 w 1184"/>
                <a:gd name="T53" fmla="*/ 223 h 454"/>
                <a:gd name="T54" fmla="*/ 52 w 1184"/>
                <a:gd name="T55" fmla="*/ 197 h 454"/>
                <a:gd name="T56" fmla="*/ 68 w 1184"/>
                <a:gd name="T57" fmla="*/ 172 h 454"/>
                <a:gd name="T58" fmla="*/ 87 w 1184"/>
                <a:gd name="T59" fmla="*/ 150 h 454"/>
                <a:gd name="T60" fmla="*/ 109 w 1184"/>
                <a:gd name="T61" fmla="*/ 132 h 454"/>
                <a:gd name="T62" fmla="*/ 134 w 1184"/>
                <a:gd name="T63" fmla="*/ 118 h 454"/>
                <a:gd name="T64" fmla="*/ 331 w 1184"/>
                <a:gd name="T65" fmla="*/ 21 h 454"/>
                <a:gd name="T66" fmla="*/ 371 w 1184"/>
                <a:gd name="T67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4" h="454">
                  <a:moveTo>
                    <a:pt x="371" y="0"/>
                  </a:moveTo>
                  <a:lnTo>
                    <a:pt x="306" y="188"/>
                  </a:lnTo>
                  <a:lnTo>
                    <a:pt x="396" y="181"/>
                  </a:lnTo>
                  <a:lnTo>
                    <a:pt x="593" y="422"/>
                  </a:lnTo>
                  <a:lnTo>
                    <a:pt x="789" y="181"/>
                  </a:lnTo>
                  <a:lnTo>
                    <a:pt x="878" y="188"/>
                  </a:lnTo>
                  <a:lnTo>
                    <a:pt x="815" y="0"/>
                  </a:lnTo>
                  <a:lnTo>
                    <a:pt x="849" y="19"/>
                  </a:lnTo>
                  <a:lnTo>
                    <a:pt x="1053" y="118"/>
                  </a:lnTo>
                  <a:lnTo>
                    <a:pt x="1077" y="132"/>
                  </a:lnTo>
                  <a:lnTo>
                    <a:pt x="1099" y="150"/>
                  </a:lnTo>
                  <a:lnTo>
                    <a:pt x="1118" y="172"/>
                  </a:lnTo>
                  <a:lnTo>
                    <a:pt x="1133" y="197"/>
                  </a:lnTo>
                  <a:lnTo>
                    <a:pt x="1145" y="223"/>
                  </a:lnTo>
                  <a:lnTo>
                    <a:pt x="1153" y="250"/>
                  </a:lnTo>
                  <a:lnTo>
                    <a:pt x="1184" y="428"/>
                  </a:lnTo>
                  <a:lnTo>
                    <a:pt x="1184" y="438"/>
                  </a:lnTo>
                  <a:lnTo>
                    <a:pt x="1180" y="446"/>
                  </a:lnTo>
                  <a:lnTo>
                    <a:pt x="1174" y="451"/>
                  </a:lnTo>
                  <a:lnTo>
                    <a:pt x="1164" y="454"/>
                  </a:lnTo>
                  <a:lnTo>
                    <a:pt x="21" y="454"/>
                  </a:lnTo>
                  <a:lnTo>
                    <a:pt x="12" y="451"/>
                  </a:lnTo>
                  <a:lnTo>
                    <a:pt x="5" y="446"/>
                  </a:lnTo>
                  <a:lnTo>
                    <a:pt x="1" y="438"/>
                  </a:lnTo>
                  <a:lnTo>
                    <a:pt x="0" y="428"/>
                  </a:lnTo>
                  <a:lnTo>
                    <a:pt x="33" y="250"/>
                  </a:lnTo>
                  <a:lnTo>
                    <a:pt x="40" y="223"/>
                  </a:lnTo>
                  <a:lnTo>
                    <a:pt x="52" y="197"/>
                  </a:lnTo>
                  <a:lnTo>
                    <a:pt x="68" y="172"/>
                  </a:lnTo>
                  <a:lnTo>
                    <a:pt x="87" y="150"/>
                  </a:lnTo>
                  <a:lnTo>
                    <a:pt x="109" y="132"/>
                  </a:lnTo>
                  <a:lnTo>
                    <a:pt x="134" y="118"/>
                  </a:lnTo>
                  <a:lnTo>
                    <a:pt x="331" y="21"/>
                  </a:lnTo>
                  <a:lnTo>
                    <a:pt x="3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6" name="Freeform 1044"/>
            <p:cNvSpPr>
              <a:spLocks/>
            </p:cNvSpPr>
            <p:nvPr/>
          </p:nvSpPr>
          <p:spPr bwMode="auto">
            <a:xfrm>
              <a:off x="10167938" y="3887788"/>
              <a:ext cx="9525" cy="11113"/>
            </a:xfrm>
            <a:custGeom>
              <a:avLst/>
              <a:gdLst>
                <a:gd name="T0" fmla="*/ 61 w 122"/>
                <a:gd name="T1" fmla="*/ 0 h 123"/>
                <a:gd name="T2" fmla="*/ 80 w 122"/>
                <a:gd name="T3" fmla="*/ 3 h 123"/>
                <a:gd name="T4" fmla="*/ 97 w 122"/>
                <a:gd name="T5" fmla="*/ 11 h 123"/>
                <a:gd name="T6" fmla="*/ 111 w 122"/>
                <a:gd name="T7" fmla="*/ 25 h 123"/>
                <a:gd name="T8" fmla="*/ 119 w 122"/>
                <a:gd name="T9" fmla="*/ 42 h 123"/>
                <a:gd name="T10" fmla="*/ 122 w 122"/>
                <a:gd name="T11" fmla="*/ 61 h 123"/>
                <a:gd name="T12" fmla="*/ 120 w 122"/>
                <a:gd name="T13" fmla="*/ 81 h 123"/>
                <a:gd name="T14" fmla="*/ 111 w 122"/>
                <a:gd name="T15" fmla="*/ 98 h 123"/>
                <a:gd name="T16" fmla="*/ 98 w 122"/>
                <a:gd name="T17" fmla="*/ 110 h 123"/>
                <a:gd name="T18" fmla="*/ 81 w 122"/>
                <a:gd name="T19" fmla="*/ 120 h 123"/>
                <a:gd name="T20" fmla="*/ 61 w 122"/>
                <a:gd name="T21" fmla="*/ 123 h 123"/>
                <a:gd name="T22" fmla="*/ 42 w 122"/>
                <a:gd name="T23" fmla="*/ 120 h 123"/>
                <a:gd name="T24" fmla="*/ 25 w 122"/>
                <a:gd name="T25" fmla="*/ 110 h 123"/>
                <a:gd name="T26" fmla="*/ 11 w 122"/>
                <a:gd name="T27" fmla="*/ 98 h 123"/>
                <a:gd name="T28" fmla="*/ 3 w 122"/>
                <a:gd name="T29" fmla="*/ 81 h 123"/>
                <a:gd name="T30" fmla="*/ 0 w 122"/>
                <a:gd name="T31" fmla="*/ 61 h 123"/>
                <a:gd name="T32" fmla="*/ 3 w 122"/>
                <a:gd name="T33" fmla="*/ 42 h 123"/>
                <a:gd name="T34" fmla="*/ 11 w 122"/>
                <a:gd name="T35" fmla="*/ 25 h 123"/>
                <a:gd name="T36" fmla="*/ 24 w 122"/>
                <a:gd name="T37" fmla="*/ 11 h 123"/>
                <a:gd name="T38" fmla="*/ 42 w 122"/>
                <a:gd name="T39" fmla="*/ 3 h 123"/>
                <a:gd name="T40" fmla="*/ 61 w 122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3">
                  <a:moveTo>
                    <a:pt x="61" y="0"/>
                  </a:moveTo>
                  <a:lnTo>
                    <a:pt x="80" y="3"/>
                  </a:lnTo>
                  <a:lnTo>
                    <a:pt x="97" y="11"/>
                  </a:lnTo>
                  <a:lnTo>
                    <a:pt x="111" y="25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20" y="81"/>
                  </a:lnTo>
                  <a:lnTo>
                    <a:pt x="111" y="98"/>
                  </a:lnTo>
                  <a:lnTo>
                    <a:pt x="98" y="110"/>
                  </a:lnTo>
                  <a:lnTo>
                    <a:pt x="81" y="120"/>
                  </a:lnTo>
                  <a:lnTo>
                    <a:pt x="61" y="123"/>
                  </a:lnTo>
                  <a:lnTo>
                    <a:pt x="42" y="120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3" y="81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5"/>
                  </a:lnTo>
                  <a:lnTo>
                    <a:pt x="24" y="11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7" name="Freeform 1045"/>
            <p:cNvSpPr>
              <a:spLocks/>
            </p:cNvSpPr>
            <p:nvPr/>
          </p:nvSpPr>
          <p:spPr bwMode="auto">
            <a:xfrm>
              <a:off x="10167938" y="3903663"/>
              <a:ext cx="9525" cy="11113"/>
            </a:xfrm>
            <a:custGeom>
              <a:avLst/>
              <a:gdLst>
                <a:gd name="T0" fmla="*/ 61 w 122"/>
                <a:gd name="T1" fmla="*/ 0 h 123"/>
                <a:gd name="T2" fmla="*/ 81 w 122"/>
                <a:gd name="T3" fmla="*/ 3 h 123"/>
                <a:gd name="T4" fmla="*/ 98 w 122"/>
                <a:gd name="T5" fmla="*/ 11 h 123"/>
                <a:gd name="T6" fmla="*/ 111 w 122"/>
                <a:gd name="T7" fmla="*/ 25 h 123"/>
                <a:gd name="T8" fmla="*/ 119 w 122"/>
                <a:gd name="T9" fmla="*/ 42 h 123"/>
                <a:gd name="T10" fmla="*/ 122 w 122"/>
                <a:gd name="T11" fmla="*/ 61 h 123"/>
                <a:gd name="T12" fmla="*/ 119 w 122"/>
                <a:gd name="T13" fmla="*/ 81 h 123"/>
                <a:gd name="T14" fmla="*/ 111 w 122"/>
                <a:gd name="T15" fmla="*/ 98 h 123"/>
                <a:gd name="T16" fmla="*/ 98 w 122"/>
                <a:gd name="T17" fmla="*/ 110 h 123"/>
                <a:gd name="T18" fmla="*/ 81 w 122"/>
                <a:gd name="T19" fmla="*/ 120 h 123"/>
                <a:gd name="T20" fmla="*/ 61 w 122"/>
                <a:gd name="T21" fmla="*/ 123 h 123"/>
                <a:gd name="T22" fmla="*/ 42 w 122"/>
                <a:gd name="T23" fmla="*/ 120 h 123"/>
                <a:gd name="T24" fmla="*/ 25 w 122"/>
                <a:gd name="T25" fmla="*/ 110 h 123"/>
                <a:gd name="T26" fmla="*/ 11 w 122"/>
                <a:gd name="T27" fmla="*/ 98 h 123"/>
                <a:gd name="T28" fmla="*/ 3 w 122"/>
                <a:gd name="T29" fmla="*/ 81 h 123"/>
                <a:gd name="T30" fmla="*/ 0 w 122"/>
                <a:gd name="T31" fmla="*/ 61 h 123"/>
                <a:gd name="T32" fmla="*/ 3 w 122"/>
                <a:gd name="T33" fmla="*/ 42 h 123"/>
                <a:gd name="T34" fmla="*/ 11 w 122"/>
                <a:gd name="T35" fmla="*/ 25 h 123"/>
                <a:gd name="T36" fmla="*/ 25 w 122"/>
                <a:gd name="T37" fmla="*/ 11 h 123"/>
                <a:gd name="T38" fmla="*/ 42 w 122"/>
                <a:gd name="T39" fmla="*/ 3 h 123"/>
                <a:gd name="T40" fmla="*/ 61 w 122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3">
                  <a:moveTo>
                    <a:pt x="61" y="0"/>
                  </a:moveTo>
                  <a:lnTo>
                    <a:pt x="81" y="3"/>
                  </a:lnTo>
                  <a:lnTo>
                    <a:pt x="98" y="11"/>
                  </a:lnTo>
                  <a:lnTo>
                    <a:pt x="111" y="25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1"/>
                  </a:lnTo>
                  <a:lnTo>
                    <a:pt x="111" y="98"/>
                  </a:lnTo>
                  <a:lnTo>
                    <a:pt x="98" y="110"/>
                  </a:lnTo>
                  <a:lnTo>
                    <a:pt x="81" y="120"/>
                  </a:lnTo>
                  <a:lnTo>
                    <a:pt x="61" y="123"/>
                  </a:lnTo>
                  <a:lnTo>
                    <a:pt x="42" y="120"/>
                  </a:lnTo>
                  <a:lnTo>
                    <a:pt x="25" y="110"/>
                  </a:lnTo>
                  <a:lnTo>
                    <a:pt x="11" y="98"/>
                  </a:lnTo>
                  <a:lnTo>
                    <a:pt x="3" y="81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5"/>
                  </a:lnTo>
                  <a:lnTo>
                    <a:pt x="25" y="11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8" name="Freeform 1046"/>
            <p:cNvSpPr>
              <a:spLocks/>
            </p:cNvSpPr>
            <p:nvPr/>
          </p:nvSpPr>
          <p:spPr bwMode="auto">
            <a:xfrm>
              <a:off x="10167938" y="3919538"/>
              <a:ext cx="9525" cy="11113"/>
            </a:xfrm>
            <a:custGeom>
              <a:avLst/>
              <a:gdLst>
                <a:gd name="T0" fmla="*/ 61 w 122"/>
                <a:gd name="T1" fmla="*/ 0 h 123"/>
                <a:gd name="T2" fmla="*/ 81 w 122"/>
                <a:gd name="T3" fmla="*/ 3 h 123"/>
                <a:gd name="T4" fmla="*/ 98 w 122"/>
                <a:gd name="T5" fmla="*/ 11 h 123"/>
                <a:gd name="T6" fmla="*/ 111 w 122"/>
                <a:gd name="T7" fmla="*/ 25 h 123"/>
                <a:gd name="T8" fmla="*/ 119 w 122"/>
                <a:gd name="T9" fmla="*/ 42 h 123"/>
                <a:gd name="T10" fmla="*/ 122 w 122"/>
                <a:gd name="T11" fmla="*/ 61 h 123"/>
                <a:gd name="T12" fmla="*/ 119 w 122"/>
                <a:gd name="T13" fmla="*/ 81 h 123"/>
                <a:gd name="T14" fmla="*/ 111 w 122"/>
                <a:gd name="T15" fmla="*/ 97 h 123"/>
                <a:gd name="T16" fmla="*/ 98 w 122"/>
                <a:gd name="T17" fmla="*/ 110 h 123"/>
                <a:gd name="T18" fmla="*/ 81 w 122"/>
                <a:gd name="T19" fmla="*/ 120 h 123"/>
                <a:gd name="T20" fmla="*/ 61 w 122"/>
                <a:gd name="T21" fmla="*/ 123 h 123"/>
                <a:gd name="T22" fmla="*/ 42 w 122"/>
                <a:gd name="T23" fmla="*/ 120 h 123"/>
                <a:gd name="T24" fmla="*/ 25 w 122"/>
                <a:gd name="T25" fmla="*/ 110 h 123"/>
                <a:gd name="T26" fmla="*/ 11 w 122"/>
                <a:gd name="T27" fmla="*/ 97 h 123"/>
                <a:gd name="T28" fmla="*/ 3 w 122"/>
                <a:gd name="T29" fmla="*/ 81 h 123"/>
                <a:gd name="T30" fmla="*/ 0 w 122"/>
                <a:gd name="T31" fmla="*/ 61 h 123"/>
                <a:gd name="T32" fmla="*/ 3 w 122"/>
                <a:gd name="T33" fmla="*/ 42 h 123"/>
                <a:gd name="T34" fmla="*/ 11 w 122"/>
                <a:gd name="T35" fmla="*/ 25 h 123"/>
                <a:gd name="T36" fmla="*/ 25 w 122"/>
                <a:gd name="T37" fmla="*/ 11 h 123"/>
                <a:gd name="T38" fmla="*/ 42 w 122"/>
                <a:gd name="T39" fmla="*/ 3 h 123"/>
                <a:gd name="T40" fmla="*/ 61 w 122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3">
                  <a:moveTo>
                    <a:pt x="61" y="0"/>
                  </a:moveTo>
                  <a:lnTo>
                    <a:pt x="81" y="3"/>
                  </a:lnTo>
                  <a:lnTo>
                    <a:pt x="98" y="11"/>
                  </a:lnTo>
                  <a:lnTo>
                    <a:pt x="111" y="25"/>
                  </a:lnTo>
                  <a:lnTo>
                    <a:pt x="119" y="42"/>
                  </a:lnTo>
                  <a:lnTo>
                    <a:pt x="122" y="61"/>
                  </a:lnTo>
                  <a:lnTo>
                    <a:pt x="119" y="81"/>
                  </a:lnTo>
                  <a:lnTo>
                    <a:pt x="111" y="97"/>
                  </a:lnTo>
                  <a:lnTo>
                    <a:pt x="98" y="110"/>
                  </a:lnTo>
                  <a:lnTo>
                    <a:pt x="81" y="120"/>
                  </a:lnTo>
                  <a:lnTo>
                    <a:pt x="61" y="123"/>
                  </a:lnTo>
                  <a:lnTo>
                    <a:pt x="42" y="120"/>
                  </a:lnTo>
                  <a:lnTo>
                    <a:pt x="25" y="110"/>
                  </a:lnTo>
                  <a:lnTo>
                    <a:pt x="11" y="97"/>
                  </a:lnTo>
                  <a:lnTo>
                    <a:pt x="3" y="81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5"/>
                  </a:lnTo>
                  <a:lnTo>
                    <a:pt x="25" y="11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9" name="Freeform 1047"/>
            <p:cNvSpPr>
              <a:spLocks/>
            </p:cNvSpPr>
            <p:nvPr/>
          </p:nvSpPr>
          <p:spPr bwMode="auto">
            <a:xfrm>
              <a:off x="10167938" y="3871913"/>
              <a:ext cx="9525" cy="11113"/>
            </a:xfrm>
            <a:custGeom>
              <a:avLst/>
              <a:gdLst>
                <a:gd name="T0" fmla="*/ 61 w 122"/>
                <a:gd name="T1" fmla="*/ 0 h 123"/>
                <a:gd name="T2" fmla="*/ 77 w 122"/>
                <a:gd name="T3" fmla="*/ 2 h 123"/>
                <a:gd name="T4" fmla="*/ 92 w 122"/>
                <a:gd name="T5" fmla="*/ 8 h 123"/>
                <a:gd name="T6" fmla="*/ 104 w 122"/>
                <a:gd name="T7" fmla="*/ 18 h 123"/>
                <a:gd name="T8" fmla="*/ 115 w 122"/>
                <a:gd name="T9" fmla="*/ 30 h 123"/>
                <a:gd name="T10" fmla="*/ 120 w 122"/>
                <a:gd name="T11" fmla="*/ 45 h 123"/>
                <a:gd name="T12" fmla="*/ 122 w 122"/>
                <a:gd name="T13" fmla="*/ 61 h 123"/>
                <a:gd name="T14" fmla="*/ 120 w 122"/>
                <a:gd name="T15" fmla="*/ 76 h 123"/>
                <a:gd name="T16" fmla="*/ 115 w 122"/>
                <a:gd name="T17" fmla="*/ 92 h 123"/>
                <a:gd name="T18" fmla="*/ 104 w 122"/>
                <a:gd name="T19" fmla="*/ 105 h 123"/>
                <a:gd name="T20" fmla="*/ 92 w 122"/>
                <a:gd name="T21" fmla="*/ 114 h 123"/>
                <a:gd name="T22" fmla="*/ 77 w 122"/>
                <a:gd name="T23" fmla="*/ 121 h 123"/>
                <a:gd name="T24" fmla="*/ 61 w 122"/>
                <a:gd name="T25" fmla="*/ 123 h 123"/>
                <a:gd name="T26" fmla="*/ 45 w 122"/>
                <a:gd name="T27" fmla="*/ 121 h 123"/>
                <a:gd name="T28" fmla="*/ 30 w 122"/>
                <a:gd name="T29" fmla="*/ 114 h 123"/>
                <a:gd name="T30" fmla="*/ 18 w 122"/>
                <a:gd name="T31" fmla="*/ 105 h 123"/>
                <a:gd name="T32" fmla="*/ 7 w 122"/>
                <a:gd name="T33" fmla="*/ 92 h 123"/>
                <a:gd name="T34" fmla="*/ 2 w 122"/>
                <a:gd name="T35" fmla="*/ 76 h 123"/>
                <a:gd name="T36" fmla="*/ 0 w 122"/>
                <a:gd name="T37" fmla="*/ 61 h 123"/>
                <a:gd name="T38" fmla="*/ 2 w 122"/>
                <a:gd name="T39" fmla="*/ 45 h 123"/>
                <a:gd name="T40" fmla="*/ 7 w 122"/>
                <a:gd name="T41" fmla="*/ 30 h 123"/>
                <a:gd name="T42" fmla="*/ 18 w 122"/>
                <a:gd name="T43" fmla="*/ 18 h 123"/>
                <a:gd name="T44" fmla="*/ 30 w 122"/>
                <a:gd name="T45" fmla="*/ 8 h 123"/>
                <a:gd name="T46" fmla="*/ 45 w 122"/>
                <a:gd name="T47" fmla="*/ 2 h 123"/>
                <a:gd name="T48" fmla="*/ 61 w 122"/>
                <a:gd name="T4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2" h="123">
                  <a:moveTo>
                    <a:pt x="61" y="0"/>
                  </a:moveTo>
                  <a:lnTo>
                    <a:pt x="77" y="2"/>
                  </a:lnTo>
                  <a:lnTo>
                    <a:pt x="92" y="8"/>
                  </a:lnTo>
                  <a:lnTo>
                    <a:pt x="104" y="18"/>
                  </a:lnTo>
                  <a:lnTo>
                    <a:pt x="115" y="30"/>
                  </a:lnTo>
                  <a:lnTo>
                    <a:pt x="120" y="45"/>
                  </a:lnTo>
                  <a:lnTo>
                    <a:pt x="122" y="61"/>
                  </a:lnTo>
                  <a:lnTo>
                    <a:pt x="120" y="76"/>
                  </a:lnTo>
                  <a:lnTo>
                    <a:pt x="115" y="92"/>
                  </a:lnTo>
                  <a:lnTo>
                    <a:pt x="104" y="105"/>
                  </a:lnTo>
                  <a:lnTo>
                    <a:pt x="92" y="114"/>
                  </a:lnTo>
                  <a:lnTo>
                    <a:pt x="77" y="121"/>
                  </a:lnTo>
                  <a:lnTo>
                    <a:pt x="61" y="123"/>
                  </a:lnTo>
                  <a:lnTo>
                    <a:pt x="45" y="121"/>
                  </a:lnTo>
                  <a:lnTo>
                    <a:pt x="30" y="114"/>
                  </a:lnTo>
                  <a:lnTo>
                    <a:pt x="18" y="105"/>
                  </a:lnTo>
                  <a:lnTo>
                    <a:pt x="7" y="92"/>
                  </a:lnTo>
                  <a:lnTo>
                    <a:pt x="2" y="76"/>
                  </a:lnTo>
                  <a:lnTo>
                    <a:pt x="0" y="61"/>
                  </a:lnTo>
                  <a:lnTo>
                    <a:pt x="2" y="45"/>
                  </a:lnTo>
                  <a:lnTo>
                    <a:pt x="7" y="30"/>
                  </a:lnTo>
                  <a:lnTo>
                    <a:pt x="18" y="18"/>
                  </a:lnTo>
                  <a:lnTo>
                    <a:pt x="30" y="8"/>
                  </a:lnTo>
                  <a:lnTo>
                    <a:pt x="45" y="2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0" name="Freeform 1048"/>
            <p:cNvSpPr>
              <a:spLocks/>
            </p:cNvSpPr>
            <p:nvPr/>
          </p:nvSpPr>
          <p:spPr bwMode="auto">
            <a:xfrm>
              <a:off x="10180638" y="3927476"/>
              <a:ext cx="11113" cy="11113"/>
            </a:xfrm>
            <a:custGeom>
              <a:avLst/>
              <a:gdLst>
                <a:gd name="T0" fmla="*/ 64 w 124"/>
                <a:gd name="T1" fmla="*/ 0 h 124"/>
                <a:gd name="T2" fmla="*/ 80 w 124"/>
                <a:gd name="T3" fmla="*/ 4 h 124"/>
                <a:gd name="T4" fmla="*/ 95 w 124"/>
                <a:gd name="T5" fmla="*/ 11 h 124"/>
                <a:gd name="T6" fmla="*/ 108 w 124"/>
                <a:gd name="T7" fmla="*/ 21 h 124"/>
                <a:gd name="T8" fmla="*/ 117 w 124"/>
                <a:gd name="T9" fmla="*/ 35 h 124"/>
                <a:gd name="T10" fmla="*/ 123 w 124"/>
                <a:gd name="T11" fmla="*/ 50 h 124"/>
                <a:gd name="T12" fmla="*/ 124 w 124"/>
                <a:gd name="T13" fmla="*/ 65 h 124"/>
                <a:gd name="T14" fmla="*/ 122 w 124"/>
                <a:gd name="T15" fmla="*/ 80 h 124"/>
                <a:gd name="T16" fmla="*/ 114 w 124"/>
                <a:gd name="T17" fmla="*/ 96 h 124"/>
                <a:gd name="T18" fmla="*/ 104 w 124"/>
                <a:gd name="T19" fmla="*/ 108 h 124"/>
                <a:gd name="T20" fmla="*/ 90 w 124"/>
                <a:gd name="T21" fmla="*/ 117 h 124"/>
                <a:gd name="T22" fmla="*/ 75 w 124"/>
                <a:gd name="T23" fmla="*/ 123 h 124"/>
                <a:gd name="T24" fmla="*/ 59 w 124"/>
                <a:gd name="T25" fmla="*/ 124 h 124"/>
                <a:gd name="T26" fmla="*/ 43 w 124"/>
                <a:gd name="T27" fmla="*/ 121 h 124"/>
                <a:gd name="T28" fmla="*/ 29 w 124"/>
                <a:gd name="T29" fmla="*/ 114 h 124"/>
                <a:gd name="T30" fmla="*/ 16 w 124"/>
                <a:gd name="T31" fmla="*/ 104 h 124"/>
                <a:gd name="T32" fmla="*/ 7 w 124"/>
                <a:gd name="T33" fmla="*/ 90 h 124"/>
                <a:gd name="T34" fmla="*/ 1 w 124"/>
                <a:gd name="T35" fmla="*/ 75 h 124"/>
                <a:gd name="T36" fmla="*/ 0 w 124"/>
                <a:gd name="T37" fmla="*/ 59 h 124"/>
                <a:gd name="T38" fmla="*/ 3 w 124"/>
                <a:gd name="T39" fmla="*/ 45 h 124"/>
                <a:gd name="T40" fmla="*/ 9 w 124"/>
                <a:gd name="T41" fmla="*/ 29 h 124"/>
                <a:gd name="T42" fmla="*/ 21 w 124"/>
                <a:gd name="T43" fmla="*/ 16 h 124"/>
                <a:gd name="T44" fmla="*/ 34 w 124"/>
                <a:gd name="T45" fmla="*/ 8 h 124"/>
                <a:gd name="T46" fmla="*/ 49 w 124"/>
                <a:gd name="T47" fmla="*/ 3 h 124"/>
                <a:gd name="T48" fmla="*/ 64 w 124"/>
                <a:gd name="T4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4" h="124">
                  <a:moveTo>
                    <a:pt x="64" y="0"/>
                  </a:moveTo>
                  <a:lnTo>
                    <a:pt x="80" y="4"/>
                  </a:lnTo>
                  <a:lnTo>
                    <a:pt x="95" y="11"/>
                  </a:lnTo>
                  <a:lnTo>
                    <a:pt x="108" y="21"/>
                  </a:lnTo>
                  <a:lnTo>
                    <a:pt x="117" y="35"/>
                  </a:lnTo>
                  <a:lnTo>
                    <a:pt x="123" y="50"/>
                  </a:lnTo>
                  <a:lnTo>
                    <a:pt x="124" y="65"/>
                  </a:lnTo>
                  <a:lnTo>
                    <a:pt x="122" y="80"/>
                  </a:lnTo>
                  <a:lnTo>
                    <a:pt x="114" y="96"/>
                  </a:lnTo>
                  <a:lnTo>
                    <a:pt x="104" y="108"/>
                  </a:lnTo>
                  <a:lnTo>
                    <a:pt x="90" y="117"/>
                  </a:lnTo>
                  <a:lnTo>
                    <a:pt x="75" y="123"/>
                  </a:lnTo>
                  <a:lnTo>
                    <a:pt x="59" y="124"/>
                  </a:lnTo>
                  <a:lnTo>
                    <a:pt x="43" y="121"/>
                  </a:lnTo>
                  <a:lnTo>
                    <a:pt x="29" y="114"/>
                  </a:lnTo>
                  <a:lnTo>
                    <a:pt x="16" y="104"/>
                  </a:lnTo>
                  <a:lnTo>
                    <a:pt x="7" y="90"/>
                  </a:lnTo>
                  <a:lnTo>
                    <a:pt x="1" y="75"/>
                  </a:lnTo>
                  <a:lnTo>
                    <a:pt x="0" y="59"/>
                  </a:lnTo>
                  <a:lnTo>
                    <a:pt x="3" y="45"/>
                  </a:lnTo>
                  <a:lnTo>
                    <a:pt x="9" y="29"/>
                  </a:lnTo>
                  <a:lnTo>
                    <a:pt x="21" y="16"/>
                  </a:lnTo>
                  <a:lnTo>
                    <a:pt x="34" y="8"/>
                  </a:lnTo>
                  <a:lnTo>
                    <a:pt x="49" y="3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1" name="Freeform 1049"/>
            <p:cNvSpPr>
              <a:spLocks/>
            </p:cNvSpPr>
            <p:nvPr/>
          </p:nvSpPr>
          <p:spPr bwMode="auto">
            <a:xfrm>
              <a:off x="10193338" y="3937001"/>
              <a:ext cx="11113" cy="11113"/>
            </a:xfrm>
            <a:custGeom>
              <a:avLst/>
              <a:gdLst>
                <a:gd name="T0" fmla="*/ 62 w 124"/>
                <a:gd name="T1" fmla="*/ 0 h 123"/>
                <a:gd name="T2" fmla="*/ 82 w 124"/>
                <a:gd name="T3" fmla="*/ 3 h 123"/>
                <a:gd name="T4" fmla="*/ 99 w 124"/>
                <a:gd name="T5" fmla="*/ 12 h 123"/>
                <a:gd name="T6" fmla="*/ 111 w 124"/>
                <a:gd name="T7" fmla="*/ 26 h 123"/>
                <a:gd name="T8" fmla="*/ 121 w 124"/>
                <a:gd name="T9" fmla="*/ 42 h 123"/>
                <a:gd name="T10" fmla="*/ 124 w 124"/>
                <a:gd name="T11" fmla="*/ 62 h 123"/>
                <a:gd name="T12" fmla="*/ 121 w 124"/>
                <a:gd name="T13" fmla="*/ 81 h 123"/>
                <a:gd name="T14" fmla="*/ 111 w 124"/>
                <a:gd name="T15" fmla="*/ 98 h 123"/>
                <a:gd name="T16" fmla="*/ 99 w 124"/>
                <a:gd name="T17" fmla="*/ 112 h 123"/>
                <a:gd name="T18" fmla="*/ 82 w 124"/>
                <a:gd name="T19" fmla="*/ 120 h 123"/>
                <a:gd name="T20" fmla="*/ 62 w 124"/>
                <a:gd name="T21" fmla="*/ 123 h 123"/>
                <a:gd name="T22" fmla="*/ 43 w 124"/>
                <a:gd name="T23" fmla="*/ 120 h 123"/>
                <a:gd name="T24" fmla="*/ 26 w 124"/>
                <a:gd name="T25" fmla="*/ 112 h 123"/>
                <a:gd name="T26" fmla="*/ 12 w 124"/>
                <a:gd name="T27" fmla="*/ 98 h 123"/>
                <a:gd name="T28" fmla="*/ 3 w 124"/>
                <a:gd name="T29" fmla="*/ 81 h 123"/>
                <a:gd name="T30" fmla="*/ 0 w 124"/>
                <a:gd name="T31" fmla="*/ 62 h 123"/>
                <a:gd name="T32" fmla="*/ 3 w 124"/>
                <a:gd name="T33" fmla="*/ 42 h 123"/>
                <a:gd name="T34" fmla="*/ 12 w 124"/>
                <a:gd name="T35" fmla="*/ 26 h 123"/>
                <a:gd name="T36" fmla="*/ 26 w 124"/>
                <a:gd name="T37" fmla="*/ 12 h 123"/>
                <a:gd name="T38" fmla="*/ 43 w 124"/>
                <a:gd name="T39" fmla="*/ 3 h 123"/>
                <a:gd name="T40" fmla="*/ 62 w 124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4" h="123">
                  <a:moveTo>
                    <a:pt x="62" y="0"/>
                  </a:moveTo>
                  <a:lnTo>
                    <a:pt x="82" y="3"/>
                  </a:lnTo>
                  <a:lnTo>
                    <a:pt x="99" y="12"/>
                  </a:lnTo>
                  <a:lnTo>
                    <a:pt x="111" y="26"/>
                  </a:lnTo>
                  <a:lnTo>
                    <a:pt x="121" y="42"/>
                  </a:lnTo>
                  <a:lnTo>
                    <a:pt x="124" y="62"/>
                  </a:lnTo>
                  <a:lnTo>
                    <a:pt x="121" y="81"/>
                  </a:lnTo>
                  <a:lnTo>
                    <a:pt x="111" y="98"/>
                  </a:lnTo>
                  <a:lnTo>
                    <a:pt x="99" y="112"/>
                  </a:lnTo>
                  <a:lnTo>
                    <a:pt x="82" y="120"/>
                  </a:lnTo>
                  <a:lnTo>
                    <a:pt x="62" y="123"/>
                  </a:lnTo>
                  <a:lnTo>
                    <a:pt x="43" y="120"/>
                  </a:lnTo>
                  <a:lnTo>
                    <a:pt x="26" y="112"/>
                  </a:lnTo>
                  <a:lnTo>
                    <a:pt x="12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3" y="3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2" name="Freeform 1050"/>
            <p:cNvSpPr>
              <a:spLocks/>
            </p:cNvSpPr>
            <p:nvPr/>
          </p:nvSpPr>
          <p:spPr bwMode="auto">
            <a:xfrm>
              <a:off x="10207626" y="3944938"/>
              <a:ext cx="11113" cy="11113"/>
            </a:xfrm>
            <a:custGeom>
              <a:avLst/>
              <a:gdLst>
                <a:gd name="T0" fmla="*/ 61 w 123"/>
                <a:gd name="T1" fmla="*/ 0 h 122"/>
                <a:gd name="T2" fmla="*/ 81 w 123"/>
                <a:gd name="T3" fmla="*/ 2 h 122"/>
                <a:gd name="T4" fmla="*/ 98 w 123"/>
                <a:gd name="T5" fmla="*/ 12 h 122"/>
                <a:gd name="T6" fmla="*/ 111 w 123"/>
                <a:gd name="T7" fmla="*/ 24 h 122"/>
                <a:gd name="T8" fmla="*/ 120 w 123"/>
                <a:gd name="T9" fmla="*/ 41 h 122"/>
                <a:gd name="T10" fmla="*/ 123 w 123"/>
                <a:gd name="T11" fmla="*/ 61 h 122"/>
                <a:gd name="T12" fmla="*/ 120 w 123"/>
                <a:gd name="T13" fmla="*/ 80 h 122"/>
                <a:gd name="T14" fmla="*/ 111 w 123"/>
                <a:gd name="T15" fmla="*/ 97 h 122"/>
                <a:gd name="T16" fmla="*/ 98 w 123"/>
                <a:gd name="T17" fmla="*/ 111 h 122"/>
                <a:gd name="T18" fmla="*/ 81 w 123"/>
                <a:gd name="T19" fmla="*/ 119 h 122"/>
                <a:gd name="T20" fmla="*/ 61 w 123"/>
                <a:gd name="T21" fmla="*/ 122 h 122"/>
                <a:gd name="T22" fmla="*/ 42 w 123"/>
                <a:gd name="T23" fmla="*/ 119 h 122"/>
                <a:gd name="T24" fmla="*/ 25 w 123"/>
                <a:gd name="T25" fmla="*/ 111 h 122"/>
                <a:gd name="T26" fmla="*/ 11 w 123"/>
                <a:gd name="T27" fmla="*/ 97 h 122"/>
                <a:gd name="T28" fmla="*/ 3 w 123"/>
                <a:gd name="T29" fmla="*/ 80 h 122"/>
                <a:gd name="T30" fmla="*/ 0 w 123"/>
                <a:gd name="T31" fmla="*/ 61 h 122"/>
                <a:gd name="T32" fmla="*/ 3 w 123"/>
                <a:gd name="T33" fmla="*/ 41 h 122"/>
                <a:gd name="T34" fmla="*/ 11 w 123"/>
                <a:gd name="T35" fmla="*/ 24 h 122"/>
                <a:gd name="T36" fmla="*/ 25 w 123"/>
                <a:gd name="T37" fmla="*/ 12 h 122"/>
                <a:gd name="T38" fmla="*/ 42 w 123"/>
                <a:gd name="T39" fmla="*/ 2 h 122"/>
                <a:gd name="T40" fmla="*/ 61 w 123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3" h="122">
                  <a:moveTo>
                    <a:pt x="61" y="0"/>
                  </a:moveTo>
                  <a:lnTo>
                    <a:pt x="81" y="2"/>
                  </a:lnTo>
                  <a:lnTo>
                    <a:pt x="98" y="12"/>
                  </a:lnTo>
                  <a:lnTo>
                    <a:pt x="111" y="24"/>
                  </a:lnTo>
                  <a:lnTo>
                    <a:pt x="120" y="41"/>
                  </a:lnTo>
                  <a:lnTo>
                    <a:pt x="123" y="61"/>
                  </a:lnTo>
                  <a:lnTo>
                    <a:pt x="120" y="80"/>
                  </a:lnTo>
                  <a:lnTo>
                    <a:pt x="111" y="97"/>
                  </a:lnTo>
                  <a:lnTo>
                    <a:pt x="98" y="111"/>
                  </a:lnTo>
                  <a:lnTo>
                    <a:pt x="81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1"/>
                  </a:lnTo>
                  <a:lnTo>
                    <a:pt x="11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1"/>
                  </a:lnTo>
                  <a:lnTo>
                    <a:pt x="11" y="24"/>
                  </a:lnTo>
                  <a:lnTo>
                    <a:pt x="25" y="12"/>
                  </a:lnTo>
                  <a:lnTo>
                    <a:pt x="42" y="2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3" name="Freeform 1051"/>
            <p:cNvSpPr>
              <a:spLocks/>
            </p:cNvSpPr>
            <p:nvPr/>
          </p:nvSpPr>
          <p:spPr bwMode="auto">
            <a:xfrm>
              <a:off x="10153651" y="3927476"/>
              <a:ext cx="11113" cy="11113"/>
            </a:xfrm>
            <a:custGeom>
              <a:avLst/>
              <a:gdLst>
                <a:gd name="T0" fmla="*/ 61 w 124"/>
                <a:gd name="T1" fmla="*/ 0 h 124"/>
                <a:gd name="T2" fmla="*/ 76 w 124"/>
                <a:gd name="T3" fmla="*/ 3 h 124"/>
                <a:gd name="T4" fmla="*/ 91 w 124"/>
                <a:gd name="T5" fmla="*/ 8 h 124"/>
                <a:gd name="T6" fmla="*/ 104 w 124"/>
                <a:gd name="T7" fmla="*/ 16 h 124"/>
                <a:gd name="T8" fmla="*/ 114 w 124"/>
                <a:gd name="T9" fmla="*/ 29 h 124"/>
                <a:gd name="T10" fmla="*/ 122 w 124"/>
                <a:gd name="T11" fmla="*/ 45 h 124"/>
                <a:gd name="T12" fmla="*/ 124 w 124"/>
                <a:gd name="T13" fmla="*/ 59 h 124"/>
                <a:gd name="T14" fmla="*/ 123 w 124"/>
                <a:gd name="T15" fmla="*/ 75 h 124"/>
                <a:gd name="T16" fmla="*/ 118 w 124"/>
                <a:gd name="T17" fmla="*/ 90 h 124"/>
                <a:gd name="T18" fmla="*/ 108 w 124"/>
                <a:gd name="T19" fmla="*/ 104 h 124"/>
                <a:gd name="T20" fmla="*/ 95 w 124"/>
                <a:gd name="T21" fmla="*/ 114 h 124"/>
                <a:gd name="T22" fmla="*/ 81 w 124"/>
                <a:gd name="T23" fmla="*/ 121 h 124"/>
                <a:gd name="T24" fmla="*/ 65 w 124"/>
                <a:gd name="T25" fmla="*/ 124 h 124"/>
                <a:gd name="T26" fmla="*/ 50 w 124"/>
                <a:gd name="T27" fmla="*/ 123 h 124"/>
                <a:gd name="T28" fmla="*/ 34 w 124"/>
                <a:gd name="T29" fmla="*/ 117 h 124"/>
                <a:gd name="T30" fmla="*/ 21 w 124"/>
                <a:gd name="T31" fmla="*/ 108 h 124"/>
                <a:gd name="T32" fmla="*/ 11 w 124"/>
                <a:gd name="T33" fmla="*/ 96 h 124"/>
                <a:gd name="T34" fmla="*/ 3 w 124"/>
                <a:gd name="T35" fmla="*/ 80 h 124"/>
                <a:gd name="T36" fmla="*/ 0 w 124"/>
                <a:gd name="T37" fmla="*/ 65 h 124"/>
                <a:gd name="T38" fmla="*/ 2 w 124"/>
                <a:gd name="T39" fmla="*/ 50 h 124"/>
                <a:gd name="T40" fmla="*/ 8 w 124"/>
                <a:gd name="T41" fmla="*/ 35 h 124"/>
                <a:gd name="T42" fmla="*/ 16 w 124"/>
                <a:gd name="T43" fmla="*/ 21 h 124"/>
                <a:gd name="T44" fmla="*/ 29 w 124"/>
                <a:gd name="T45" fmla="*/ 11 h 124"/>
                <a:gd name="T46" fmla="*/ 45 w 124"/>
                <a:gd name="T47" fmla="*/ 4 h 124"/>
                <a:gd name="T48" fmla="*/ 61 w 124"/>
                <a:gd name="T4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4" h="124">
                  <a:moveTo>
                    <a:pt x="61" y="0"/>
                  </a:moveTo>
                  <a:lnTo>
                    <a:pt x="76" y="3"/>
                  </a:lnTo>
                  <a:lnTo>
                    <a:pt x="91" y="8"/>
                  </a:lnTo>
                  <a:lnTo>
                    <a:pt x="104" y="16"/>
                  </a:lnTo>
                  <a:lnTo>
                    <a:pt x="114" y="29"/>
                  </a:lnTo>
                  <a:lnTo>
                    <a:pt x="122" y="45"/>
                  </a:lnTo>
                  <a:lnTo>
                    <a:pt x="124" y="59"/>
                  </a:lnTo>
                  <a:lnTo>
                    <a:pt x="123" y="75"/>
                  </a:lnTo>
                  <a:lnTo>
                    <a:pt x="118" y="90"/>
                  </a:lnTo>
                  <a:lnTo>
                    <a:pt x="108" y="104"/>
                  </a:lnTo>
                  <a:lnTo>
                    <a:pt x="95" y="114"/>
                  </a:lnTo>
                  <a:lnTo>
                    <a:pt x="81" y="121"/>
                  </a:lnTo>
                  <a:lnTo>
                    <a:pt x="65" y="124"/>
                  </a:lnTo>
                  <a:lnTo>
                    <a:pt x="50" y="123"/>
                  </a:lnTo>
                  <a:lnTo>
                    <a:pt x="34" y="117"/>
                  </a:lnTo>
                  <a:lnTo>
                    <a:pt x="21" y="108"/>
                  </a:lnTo>
                  <a:lnTo>
                    <a:pt x="11" y="96"/>
                  </a:lnTo>
                  <a:lnTo>
                    <a:pt x="3" y="80"/>
                  </a:lnTo>
                  <a:lnTo>
                    <a:pt x="0" y="65"/>
                  </a:lnTo>
                  <a:lnTo>
                    <a:pt x="2" y="50"/>
                  </a:lnTo>
                  <a:lnTo>
                    <a:pt x="8" y="35"/>
                  </a:lnTo>
                  <a:lnTo>
                    <a:pt x="16" y="21"/>
                  </a:lnTo>
                  <a:lnTo>
                    <a:pt x="29" y="11"/>
                  </a:lnTo>
                  <a:lnTo>
                    <a:pt x="45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4" name="Freeform 1052"/>
            <p:cNvSpPr>
              <a:spLocks/>
            </p:cNvSpPr>
            <p:nvPr/>
          </p:nvSpPr>
          <p:spPr bwMode="auto">
            <a:xfrm>
              <a:off x="10140951" y="3937001"/>
              <a:ext cx="11113" cy="11113"/>
            </a:xfrm>
            <a:custGeom>
              <a:avLst/>
              <a:gdLst>
                <a:gd name="T0" fmla="*/ 61 w 123"/>
                <a:gd name="T1" fmla="*/ 0 h 123"/>
                <a:gd name="T2" fmla="*/ 80 w 123"/>
                <a:gd name="T3" fmla="*/ 3 h 123"/>
                <a:gd name="T4" fmla="*/ 97 w 123"/>
                <a:gd name="T5" fmla="*/ 12 h 123"/>
                <a:gd name="T6" fmla="*/ 111 w 123"/>
                <a:gd name="T7" fmla="*/ 26 h 123"/>
                <a:gd name="T8" fmla="*/ 120 w 123"/>
                <a:gd name="T9" fmla="*/ 42 h 123"/>
                <a:gd name="T10" fmla="*/ 123 w 123"/>
                <a:gd name="T11" fmla="*/ 62 h 123"/>
                <a:gd name="T12" fmla="*/ 120 w 123"/>
                <a:gd name="T13" fmla="*/ 81 h 123"/>
                <a:gd name="T14" fmla="*/ 111 w 123"/>
                <a:gd name="T15" fmla="*/ 98 h 123"/>
                <a:gd name="T16" fmla="*/ 97 w 123"/>
                <a:gd name="T17" fmla="*/ 112 h 123"/>
                <a:gd name="T18" fmla="*/ 80 w 123"/>
                <a:gd name="T19" fmla="*/ 120 h 123"/>
                <a:gd name="T20" fmla="*/ 61 w 123"/>
                <a:gd name="T21" fmla="*/ 123 h 123"/>
                <a:gd name="T22" fmla="*/ 42 w 123"/>
                <a:gd name="T23" fmla="*/ 120 h 123"/>
                <a:gd name="T24" fmla="*/ 25 w 123"/>
                <a:gd name="T25" fmla="*/ 112 h 123"/>
                <a:gd name="T26" fmla="*/ 12 w 123"/>
                <a:gd name="T27" fmla="*/ 98 h 123"/>
                <a:gd name="T28" fmla="*/ 3 w 123"/>
                <a:gd name="T29" fmla="*/ 81 h 123"/>
                <a:gd name="T30" fmla="*/ 0 w 123"/>
                <a:gd name="T31" fmla="*/ 62 h 123"/>
                <a:gd name="T32" fmla="*/ 3 w 123"/>
                <a:gd name="T33" fmla="*/ 42 h 123"/>
                <a:gd name="T34" fmla="*/ 12 w 123"/>
                <a:gd name="T35" fmla="*/ 26 h 123"/>
                <a:gd name="T36" fmla="*/ 25 w 123"/>
                <a:gd name="T37" fmla="*/ 12 h 123"/>
                <a:gd name="T38" fmla="*/ 42 w 123"/>
                <a:gd name="T39" fmla="*/ 3 h 123"/>
                <a:gd name="T40" fmla="*/ 61 w 123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3" h="123">
                  <a:moveTo>
                    <a:pt x="61" y="0"/>
                  </a:moveTo>
                  <a:lnTo>
                    <a:pt x="80" y="3"/>
                  </a:lnTo>
                  <a:lnTo>
                    <a:pt x="97" y="12"/>
                  </a:lnTo>
                  <a:lnTo>
                    <a:pt x="111" y="26"/>
                  </a:lnTo>
                  <a:lnTo>
                    <a:pt x="120" y="42"/>
                  </a:lnTo>
                  <a:lnTo>
                    <a:pt x="123" y="62"/>
                  </a:lnTo>
                  <a:lnTo>
                    <a:pt x="120" y="81"/>
                  </a:lnTo>
                  <a:lnTo>
                    <a:pt x="111" y="98"/>
                  </a:lnTo>
                  <a:lnTo>
                    <a:pt x="97" y="112"/>
                  </a:lnTo>
                  <a:lnTo>
                    <a:pt x="80" y="120"/>
                  </a:lnTo>
                  <a:lnTo>
                    <a:pt x="61" y="123"/>
                  </a:lnTo>
                  <a:lnTo>
                    <a:pt x="42" y="120"/>
                  </a:lnTo>
                  <a:lnTo>
                    <a:pt x="25" y="112"/>
                  </a:lnTo>
                  <a:lnTo>
                    <a:pt x="12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5" name="Freeform 1053"/>
            <p:cNvSpPr>
              <a:spLocks/>
            </p:cNvSpPr>
            <p:nvPr/>
          </p:nvSpPr>
          <p:spPr bwMode="auto">
            <a:xfrm>
              <a:off x="10126663" y="3944938"/>
              <a:ext cx="11113" cy="11113"/>
            </a:xfrm>
            <a:custGeom>
              <a:avLst/>
              <a:gdLst>
                <a:gd name="T0" fmla="*/ 61 w 123"/>
                <a:gd name="T1" fmla="*/ 0 h 122"/>
                <a:gd name="T2" fmla="*/ 81 w 123"/>
                <a:gd name="T3" fmla="*/ 2 h 122"/>
                <a:gd name="T4" fmla="*/ 98 w 123"/>
                <a:gd name="T5" fmla="*/ 12 h 122"/>
                <a:gd name="T6" fmla="*/ 111 w 123"/>
                <a:gd name="T7" fmla="*/ 24 h 122"/>
                <a:gd name="T8" fmla="*/ 120 w 123"/>
                <a:gd name="T9" fmla="*/ 41 h 122"/>
                <a:gd name="T10" fmla="*/ 123 w 123"/>
                <a:gd name="T11" fmla="*/ 61 h 122"/>
                <a:gd name="T12" fmla="*/ 120 w 123"/>
                <a:gd name="T13" fmla="*/ 80 h 122"/>
                <a:gd name="T14" fmla="*/ 111 w 123"/>
                <a:gd name="T15" fmla="*/ 97 h 122"/>
                <a:gd name="T16" fmla="*/ 98 w 123"/>
                <a:gd name="T17" fmla="*/ 111 h 122"/>
                <a:gd name="T18" fmla="*/ 81 w 123"/>
                <a:gd name="T19" fmla="*/ 119 h 122"/>
                <a:gd name="T20" fmla="*/ 61 w 123"/>
                <a:gd name="T21" fmla="*/ 122 h 122"/>
                <a:gd name="T22" fmla="*/ 42 w 123"/>
                <a:gd name="T23" fmla="*/ 119 h 122"/>
                <a:gd name="T24" fmla="*/ 25 w 123"/>
                <a:gd name="T25" fmla="*/ 111 h 122"/>
                <a:gd name="T26" fmla="*/ 11 w 123"/>
                <a:gd name="T27" fmla="*/ 97 h 122"/>
                <a:gd name="T28" fmla="*/ 3 w 123"/>
                <a:gd name="T29" fmla="*/ 80 h 122"/>
                <a:gd name="T30" fmla="*/ 0 w 123"/>
                <a:gd name="T31" fmla="*/ 61 h 122"/>
                <a:gd name="T32" fmla="*/ 3 w 123"/>
                <a:gd name="T33" fmla="*/ 41 h 122"/>
                <a:gd name="T34" fmla="*/ 11 w 123"/>
                <a:gd name="T35" fmla="*/ 24 h 122"/>
                <a:gd name="T36" fmla="*/ 25 w 123"/>
                <a:gd name="T37" fmla="*/ 12 h 122"/>
                <a:gd name="T38" fmla="*/ 42 w 123"/>
                <a:gd name="T39" fmla="*/ 2 h 122"/>
                <a:gd name="T40" fmla="*/ 61 w 123"/>
                <a:gd name="T4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3" h="122">
                  <a:moveTo>
                    <a:pt x="61" y="0"/>
                  </a:moveTo>
                  <a:lnTo>
                    <a:pt x="81" y="2"/>
                  </a:lnTo>
                  <a:lnTo>
                    <a:pt x="98" y="12"/>
                  </a:lnTo>
                  <a:lnTo>
                    <a:pt x="111" y="24"/>
                  </a:lnTo>
                  <a:lnTo>
                    <a:pt x="120" y="41"/>
                  </a:lnTo>
                  <a:lnTo>
                    <a:pt x="123" y="61"/>
                  </a:lnTo>
                  <a:lnTo>
                    <a:pt x="120" y="80"/>
                  </a:lnTo>
                  <a:lnTo>
                    <a:pt x="111" y="97"/>
                  </a:lnTo>
                  <a:lnTo>
                    <a:pt x="98" y="111"/>
                  </a:lnTo>
                  <a:lnTo>
                    <a:pt x="81" y="119"/>
                  </a:lnTo>
                  <a:lnTo>
                    <a:pt x="61" y="122"/>
                  </a:lnTo>
                  <a:lnTo>
                    <a:pt x="42" y="119"/>
                  </a:lnTo>
                  <a:lnTo>
                    <a:pt x="25" y="111"/>
                  </a:lnTo>
                  <a:lnTo>
                    <a:pt x="11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1"/>
                  </a:lnTo>
                  <a:lnTo>
                    <a:pt x="11" y="24"/>
                  </a:lnTo>
                  <a:lnTo>
                    <a:pt x="25" y="12"/>
                  </a:lnTo>
                  <a:lnTo>
                    <a:pt x="42" y="2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57" name="Group 1756"/>
          <p:cNvGrpSpPr/>
          <p:nvPr/>
        </p:nvGrpSpPr>
        <p:grpSpPr>
          <a:xfrm>
            <a:off x="10702187" y="4891723"/>
            <a:ext cx="306387" cy="280988"/>
            <a:chOff x="10790238" y="3733800"/>
            <a:chExt cx="306387" cy="2809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199" name="Freeform 1058"/>
            <p:cNvSpPr>
              <a:spLocks/>
            </p:cNvSpPr>
            <p:nvPr/>
          </p:nvSpPr>
          <p:spPr bwMode="auto">
            <a:xfrm>
              <a:off x="10790238" y="3733800"/>
              <a:ext cx="306387" cy="280988"/>
            </a:xfrm>
            <a:custGeom>
              <a:avLst/>
              <a:gdLst>
                <a:gd name="T0" fmla="*/ 2296 w 3474"/>
                <a:gd name="T1" fmla="*/ 53 h 3172"/>
                <a:gd name="T2" fmla="*/ 2746 w 3474"/>
                <a:gd name="T3" fmla="*/ 251 h 3172"/>
                <a:gd name="T4" fmla="*/ 3109 w 3474"/>
                <a:gd name="T5" fmla="*/ 573 h 3172"/>
                <a:gd name="T6" fmla="*/ 3359 w 3474"/>
                <a:gd name="T7" fmla="*/ 992 h 3172"/>
                <a:gd name="T8" fmla="*/ 3471 w 3474"/>
                <a:gd name="T9" fmla="*/ 1482 h 3172"/>
                <a:gd name="T10" fmla="*/ 3421 w 3474"/>
                <a:gd name="T11" fmla="*/ 1991 h 3172"/>
                <a:gd name="T12" fmla="*/ 3223 w 3474"/>
                <a:gd name="T13" fmla="*/ 2442 h 3172"/>
                <a:gd name="T14" fmla="*/ 2902 w 3474"/>
                <a:gd name="T15" fmla="*/ 2804 h 3172"/>
                <a:gd name="T16" fmla="*/ 2484 w 3474"/>
                <a:gd name="T17" fmla="*/ 3056 h 3172"/>
                <a:gd name="T18" fmla="*/ 1996 w 3474"/>
                <a:gd name="T19" fmla="*/ 3167 h 3172"/>
                <a:gd name="T20" fmla="*/ 1492 w 3474"/>
                <a:gd name="T21" fmla="*/ 3120 h 3172"/>
                <a:gd name="T22" fmla="*/ 1046 w 3474"/>
                <a:gd name="T23" fmla="*/ 2925 h 3172"/>
                <a:gd name="T24" fmla="*/ 684 w 3474"/>
                <a:gd name="T25" fmla="*/ 2608 h 3172"/>
                <a:gd name="T26" fmla="*/ 432 w 3474"/>
                <a:gd name="T27" fmla="*/ 2197 h 3172"/>
                <a:gd name="T28" fmla="*/ 314 w 3474"/>
                <a:gd name="T29" fmla="*/ 1715 h 3172"/>
                <a:gd name="T30" fmla="*/ 23 w 3474"/>
                <a:gd name="T31" fmla="*/ 1590 h 3172"/>
                <a:gd name="T32" fmla="*/ 6 w 3474"/>
                <a:gd name="T33" fmla="*/ 1505 h 3172"/>
                <a:gd name="T34" fmla="*/ 335 w 3474"/>
                <a:gd name="T35" fmla="*/ 1085 h 3172"/>
                <a:gd name="T36" fmla="*/ 494 w 3474"/>
                <a:gd name="T37" fmla="*/ 940 h 3172"/>
                <a:gd name="T38" fmla="*/ 595 w 3474"/>
                <a:gd name="T39" fmla="*/ 976 h 3172"/>
                <a:gd name="T40" fmla="*/ 1014 w 3474"/>
                <a:gd name="T41" fmla="*/ 1488 h 3172"/>
                <a:gd name="T42" fmla="*/ 1019 w 3474"/>
                <a:gd name="T43" fmla="*/ 1576 h 3172"/>
                <a:gd name="T44" fmla="*/ 723 w 3474"/>
                <a:gd name="T45" fmla="*/ 1611 h 3172"/>
                <a:gd name="T46" fmla="*/ 797 w 3474"/>
                <a:gd name="T47" fmla="*/ 1997 h 3172"/>
                <a:gd name="T48" fmla="*/ 987 w 3474"/>
                <a:gd name="T49" fmla="*/ 2327 h 3172"/>
                <a:gd name="T50" fmla="*/ 1123 w 3474"/>
                <a:gd name="T51" fmla="*/ 2210 h 3172"/>
                <a:gd name="T52" fmla="*/ 1352 w 3474"/>
                <a:gd name="T53" fmla="*/ 2112 h 3172"/>
                <a:gd name="T54" fmla="*/ 1501 w 3474"/>
                <a:gd name="T55" fmla="*/ 2034 h 3172"/>
                <a:gd name="T56" fmla="*/ 1721 w 3474"/>
                <a:gd name="T57" fmla="*/ 2587 h 3172"/>
                <a:gd name="T58" fmla="*/ 1772 w 3474"/>
                <a:gd name="T59" fmla="*/ 2340 h 3172"/>
                <a:gd name="T60" fmla="*/ 1752 w 3474"/>
                <a:gd name="T61" fmla="*/ 2236 h 3172"/>
                <a:gd name="T62" fmla="*/ 1789 w 3474"/>
                <a:gd name="T63" fmla="*/ 2182 h 3172"/>
                <a:gd name="T64" fmla="*/ 1845 w 3474"/>
                <a:gd name="T65" fmla="*/ 2162 h 3172"/>
                <a:gd name="T66" fmla="*/ 1880 w 3474"/>
                <a:gd name="T67" fmla="*/ 2160 h 3172"/>
                <a:gd name="T68" fmla="*/ 1923 w 3474"/>
                <a:gd name="T69" fmla="*/ 2164 h 3172"/>
                <a:gd name="T70" fmla="*/ 1979 w 3474"/>
                <a:gd name="T71" fmla="*/ 2189 h 3172"/>
                <a:gd name="T72" fmla="*/ 2008 w 3474"/>
                <a:gd name="T73" fmla="*/ 2252 h 3172"/>
                <a:gd name="T74" fmla="*/ 1971 w 3474"/>
                <a:gd name="T75" fmla="*/ 2369 h 3172"/>
                <a:gd name="T76" fmla="*/ 2217 w 3474"/>
                <a:gd name="T77" fmla="*/ 2011 h 3172"/>
                <a:gd name="T78" fmla="*/ 2277 w 3474"/>
                <a:gd name="T79" fmla="*/ 2047 h 3172"/>
                <a:gd name="T80" fmla="*/ 2447 w 3474"/>
                <a:gd name="T81" fmla="*/ 2132 h 3172"/>
                <a:gd name="T82" fmla="*/ 2666 w 3474"/>
                <a:gd name="T83" fmla="*/ 2226 h 3172"/>
                <a:gd name="T84" fmla="*/ 2781 w 3474"/>
                <a:gd name="T85" fmla="*/ 2344 h 3172"/>
                <a:gd name="T86" fmla="*/ 2986 w 3474"/>
                <a:gd name="T87" fmla="*/ 1996 h 3172"/>
                <a:gd name="T88" fmla="*/ 3059 w 3474"/>
                <a:gd name="T89" fmla="*/ 1586 h 3172"/>
                <a:gd name="T90" fmla="*/ 2983 w 3474"/>
                <a:gd name="T91" fmla="*/ 1169 h 3172"/>
                <a:gd name="T92" fmla="*/ 2773 w 3474"/>
                <a:gd name="T93" fmla="*/ 819 h 3172"/>
                <a:gd name="T94" fmla="*/ 2457 w 3474"/>
                <a:gd name="T95" fmla="*/ 562 h 3172"/>
                <a:gd name="T96" fmla="*/ 2064 w 3474"/>
                <a:gd name="T97" fmla="*/ 429 h 3172"/>
                <a:gd name="T98" fmla="*/ 1654 w 3474"/>
                <a:gd name="T99" fmla="*/ 440 h 3172"/>
                <a:gd name="T100" fmla="*/ 1285 w 3474"/>
                <a:gd name="T101" fmla="*/ 586 h 3172"/>
                <a:gd name="T102" fmla="*/ 1129 w 3474"/>
                <a:gd name="T103" fmla="*/ 610 h 3172"/>
                <a:gd name="T104" fmla="*/ 1001 w 3474"/>
                <a:gd name="T105" fmla="*/ 516 h 3172"/>
                <a:gd name="T106" fmla="*/ 977 w 3474"/>
                <a:gd name="T107" fmla="*/ 360 h 3172"/>
                <a:gd name="T108" fmla="*/ 1071 w 3474"/>
                <a:gd name="T109" fmla="*/ 231 h 3172"/>
                <a:gd name="T110" fmla="*/ 1512 w 3474"/>
                <a:gd name="T111" fmla="*/ 47 h 3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474" h="3172">
                  <a:moveTo>
                    <a:pt x="1892" y="0"/>
                  </a:moveTo>
                  <a:lnTo>
                    <a:pt x="1996" y="5"/>
                  </a:lnTo>
                  <a:lnTo>
                    <a:pt x="2098" y="14"/>
                  </a:lnTo>
                  <a:lnTo>
                    <a:pt x="2198" y="31"/>
                  </a:lnTo>
                  <a:lnTo>
                    <a:pt x="2296" y="53"/>
                  </a:lnTo>
                  <a:lnTo>
                    <a:pt x="2392" y="82"/>
                  </a:lnTo>
                  <a:lnTo>
                    <a:pt x="2484" y="116"/>
                  </a:lnTo>
                  <a:lnTo>
                    <a:pt x="2575" y="156"/>
                  </a:lnTo>
                  <a:lnTo>
                    <a:pt x="2661" y="201"/>
                  </a:lnTo>
                  <a:lnTo>
                    <a:pt x="2746" y="251"/>
                  </a:lnTo>
                  <a:lnTo>
                    <a:pt x="2826" y="307"/>
                  </a:lnTo>
                  <a:lnTo>
                    <a:pt x="2902" y="367"/>
                  </a:lnTo>
                  <a:lnTo>
                    <a:pt x="2975" y="432"/>
                  </a:lnTo>
                  <a:lnTo>
                    <a:pt x="3044" y="500"/>
                  </a:lnTo>
                  <a:lnTo>
                    <a:pt x="3109" y="573"/>
                  </a:lnTo>
                  <a:lnTo>
                    <a:pt x="3169" y="650"/>
                  </a:lnTo>
                  <a:lnTo>
                    <a:pt x="3223" y="730"/>
                  </a:lnTo>
                  <a:lnTo>
                    <a:pt x="3274" y="815"/>
                  </a:lnTo>
                  <a:lnTo>
                    <a:pt x="3319" y="902"/>
                  </a:lnTo>
                  <a:lnTo>
                    <a:pt x="3359" y="992"/>
                  </a:lnTo>
                  <a:lnTo>
                    <a:pt x="3393" y="1086"/>
                  </a:lnTo>
                  <a:lnTo>
                    <a:pt x="3421" y="1181"/>
                  </a:lnTo>
                  <a:lnTo>
                    <a:pt x="3445" y="1279"/>
                  </a:lnTo>
                  <a:lnTo>
                    <a:pt x="3460" y="1379"/>
                  </a:lnTo>
                  <a:lnTo>
                    <a:pt x="3471" y="1482"/>
                  </a:lnTo>
                  <a:lnTo>
                    <a:pt x="3474" y="1586"/>
                  </a:lnTo>
                  <a:lnTo>
                    <a:pt x="3471" y="1690"/>
                  </a:lnTo>
                  <a:lnTo>
                    <a:pt x="3460" y="1793"/>
                  </a:lnTo>
                  <a:lnTo>
                    <a:pt x="3445" y="1893"/>
                  </a:lnTo>
                  <a:lnTo>
                    <a:pt x="3421" y="1991"/>
                  </a:lnTo>
                  <a:lnTo>
                    <a:pt x="3393" y="2086"/>
                  </a:lnTo>
                  <a:lnTo>
                    <a:pt x="3359" y="2180"/>
                  </a:lnTo>
                  <a:lnTo>
                    <a:pt x="3319" y="2270"/>
                  </a:lnTo>
                  <a:lnTo>
                    <a:pt x="3274" y="2357"/>
                  </a:lnTo>
                  <a:lnTo>
                    <a:pt x="3223" y="2442"/>
                  </a:lnTo>
                  <a:lnTo>
                    <a:pt x="3169" y="2522"/>
                  </a:lnTo>
                  <a:lnTo>
                    <a:pt x="3109" y="2599"/>
                  </a:lnTo>
                  <a:lnTo>
                    <a:pt x="3044" y="2672"/>
                  </a:lnTo>
                  <a:lnTo>
                    <a:pt x="2975" y="2740"/>
                  </a:lnTo>
                  <a:lnTo>
                    <a:pt x="2902" y="2804"/>
                  </a:lnTo>
                  <a:lnTo>
                    <a:pt x="2826" y="2865"/>
                  </a:lnTo>
                  <a:lnTo>
                    <a:pt x="2746" y="2920"/>
                  </a:lnTo>
                  <a:lnTo>
                    <a:pt x="2661" y="2971"/>
                  </a:lnTo>
                  <a:lnTo>
                    <a:pt x="2575" y="3015"/>
                  </a:lnTo>
                  <a:lnTo>
                    <a:pt x="2484" y="3056"/>
                  </a:lnTo>
                  <a:lnTo>
                    <a:pt x="2392" y="3090"/>
                  </a:lnTo>
                  <a:lnTo>
                    <a:pt x="2296" y="3119"/>
                  </a:lnTo>
                  <a:lnTo>
                    <a:pt x="2198" y="3141"/>
                  </a:lnTo>
                  <a:lnTo>
                    <a:pt x="2098" y="3158"/>
                  </a:lnTo>
                  <a:lnTo>
                    <a:pt x="1996" y="3167"/>
                  </a:lnTo>
                  <a:lnTo>
                    <a:pt x="1892" y="3172"/>
                  </a:lnTo>
                  <a:lnTo>
                    <a:pt x="1790" y="3167"/>
                  </a:lnTo>
                  <a:lnTo>
                    <a:pt x="1689" y="3158"/>
                  </a:lnTo>
                  <a:lnTo>
                    <a:pt x="1589" y="3142"/>
                  </a:lnTo>
                  <a:lnTo>
                    <a:pt x="1492" y="3120"/>
                  </a:lnTo>
                  <a:lnTo>
                    <a:pt x="1397" y="3091"/>
                  </a:lnTo>
                  <a:lnTo>
                    <a:pt x="1305" y="3058"/>
                  </a:lnTo>
                  <a:lnTo>
                    <a:pt x="1216" y="3019"/>
                  </a:lnTo>
                  <a:lnTo>
                    <a:pt x="1130" y="2974"/>
                  </a:lnTo>
                  <a:lnTo>
                    <a:pt x="1046" y="2925"/>
                  </a:lnTo>
                  <a:lnTo>
                    <a:pt x="966" y="2871"/>
                  </a:lnTo>
                  <a:lnTo>
                    <a:pt x="890" y="2812"/>
                  </a:lnTo>
                  <a:lnTo>
                    <a:pt x="817" y="2747"/>
                  </a:lnTo>
                  <a:lnTo>
                    <a:pt x="748" y="2680"/>
                  </a:lnTo>
                  <a:lnTo>
                    <a:pt x="684" y="2608"/>
                  </a:lnTo>
                  <a:lnTo>
                    <a:pt x="624" y="2533"/>
                  </a:lnTo>
                  <a:lnTo>
                    <a:pt x="568" y="2454"/>
                  </a:lnTo>
                  <a:lnTo>
                    <a:pt x="518" y="2371"/>
                  </a:lnTo>
                  <a:lnTo>
                    <a:pt x="472" y="2285"/>
                  </a:lnTo>
                  <a:lnTo>
                    <a:pt x="432" y="2197"/>
                  </a:lnTo>
                  <a:lnTo>
                    <a:pt x="397" y="2105"/>
                  </a:lnTo>
                  <a:lnTo>
                    <a:pt x="367" y="2011"/>
                  </a:lnTo>
                  <a:lnTo>
                    <a:pt x="343" y="1914"/>
                  </a:lnTo>
                  <a:lnTo>
                    <a:pt x="325" y="1815"/>
                  </a:lnTo>
                  <a:lnTo>
                    <a:pt x="314" y="1715"/>
                  </a:lnTo>
                  <a:lnTo>
                    <a:pt x="308" y="1611"/>
                  </a:lnTo>
                  <a:lnTo>
                    <a:pt x="76" y="1611"/>
                  </a:lnTo>
                  <a:lnTo>
                    <a:pt x="56" y="1609"/>
                  </a:lnTo>
                  <a:lnTo>
                    <a:pt x="38" y="1602"/>
                  </a:lnTo>
                  <a:lnTo>
                    <a:pt x="23" y="1590"/>
                  </a:lnTo>
                  <a:lnTo>
                    <a:pt x="12" y="1576"/>
                  </a:lnTo>
                  <a:lnTo>
                    <a:pt x="4" y="1560"/>
                  </a:lnTo>
                  <a:lnTo>
                    <a:pt x="0" y="1542"/>
                  </a:lnTo>
                  <a:lnTo>
                    <a:pt x="1" y="1524"/>
                  </a:lnTo>
                  <a:lnTo>
                    <a:pt x="6" y="1505"/>
                  </a:lnTo>
                  <a:lnTo>
                    <a:pt x="18" y="1488"/>
                  </a:lnTo>
                  <a:lnTo>
                    <a:pt x="62" y="1426"/>
                  </a:lnTo>
                  <a:lnTo>
                    <a:pt x="148" y="1308"/>
                  </a:lnTo>
                  <a:lnTo>
                    <a:pt x="239" y="1195"/>
                  </a:lnTo>
                  <a:lnTo>
                    <a:pt x="335" y="1085"/>
                  </a:lnTo>
                  <a:lnTo>
                    <a:pt x="434" y="978"/>
                  </a:lnTo>
                  <a:lnTo>
                    <a:pt x="437" y="976"/>
                  </a:lnTo>
                  <a:lnTo>
                    <a:pt x="454" y="959"/>
                  </a:lnTo>
                  <a:lnTo>
                    <a:pt x="473" y="948"/>
                  </a:lnTo>
                  <a:lnTo>
                    <a:pt x="494" y="940"/>
                  </a:lnTo>
                  <a:lnTo>
                    <a:pt x="516" y="938"/>
                  </a:lnTo>
                  <a:lnTo>
                    <a:pt x="538" y="940"/>
                  </a:lnTo>
                  <a:lnTo>
                    <a:pt x="559" y="948"/>
                  </a:lnTo>
                  <a:lnTo>
                    <a:pt x="578" y="959"/>
                  </a:lnTo>
                  <a:lnTo>
                    <a:pt x="595" y="976"/>
                  </a:lnTo>
                  <a:lnTo>
                    <a:pt x="696" y="1083"/>
                  </a:lnTo>
                  <a:lnTo>
                    <a:pt x="792" y="1195"/>
                  </a:lnTo>
                  <a:lnTo>
                    <a:pt x="884" y="1310"/>
                  </a:lnTo>
                  <a:lnTo>
                    <a:pt x="972" y="1428"/>
                  </a:lnTo>
                  <a:lnTo>
                    <a:pt x="1014" y="1488"/>
                  </a:lnTo>
                  <a:lnTo>
                    <a:pt x="1024" y="1505"/>
                  </a:lnTo>
                  <a:lnTo>
                    <a:pt x="1030" y="1524"/>
                  </a:lnTo>
                  <a:lnTo>
                    <a:pt x="1031" y="1542"/>
                  </a:lnTo>
                  <a:lnTo>
                    <a:pt x="1026" y="1560"/>
                  </a:lnTo>
                  <a:lnTo>
                    <a:pt x="1019" y="1576"/>
                  </a:lnTo>
                  <a:lnTo>
                    <a:pt x="1007" y="1590"/>
                  </a:lnTo>
                  <a:lnTo>
                    <a:pt x="993" y="1602"/>
                  </a:lnTo>
                  <a:lnTo>
                    <a:pt x="975" y="1609"/>
                  </a:lnTo>
                  <a:lnTo>
                    <a:pt x="955" y="1611"/>
                  </a:lnTo>
                  <a:lnTo>
                    <a:pt x="723" y="1611"/>
                  </a:lnTo>
                  <a:lnTo>
                    <a:pt x="727" y="1692"/>
                  </a:lnTo>
                  <a:lnTo>
                    <a:pt x="738" y="1772"/>
                  </a:lnTo>
                  <a:lnTo>
                    <a:pt x="753" y="1849"/>
                  </a:lnTo>
                  <a:lnTo>
                    <a:pt x="773" y="1924"/>
                  </a:lnTo>
                  <a:lnTo>
                    <a:pt x="797" y="1997"/>
                  </a:lnTo>
                  <a:lnTo>
                    <a:pt x="826" y="2068"/>
                  </a:lnTo>
                  <a:lnTo>
                    <a:pt x="860" y="2137"/>
                  </a:lnTo>
                  <a:lnTo>
                    <a:pt x="899" y="2203"/>
                  </a:lnTo>
                  <a:lnTo>
                    <a:pt x="941" y="2266"/>
                  </a:lnTo>
                  <a:lnTo>
                    <a:pt x="987" y="2327"/>
                  </a:lnTo>
                  <a:lnTo>
                    <a:pt x="1006" y="2298"/>
                  </a:lnTo>
                  <a:lnTo>
                    <a:pt x="1030" y="2273"/>
                  </a:lnTo>
                  <a:lnTo>
                    <a:pt x="1057" y="2250"/>
                  </a:lnTo>
                  <a:lnTo>
                    <a:pt x="1087" y="2228"/>
                  </a:lnTo>
                  <a:lnTo>
                    <a:pt x="1123" y="2210"/>
                  </a:lnTo>
                  <a:lnTo>
                    <a:pt x="1162" y="2194"/>
                  </a:lnTo>
                  <a:lnTo>
                    <a:pt x="1216" y="2173"/>
                  </a:lnTo>
                  <a:lnTo>
                    <a:pt x="1264" y="2152"/>
                  </a:lnTo>
                  <a:lnTo>
                    <a:pt x="1311" y="2132"/>
                  </a:lnTo>
                  <a:lnTo>
                    <a:pt x="1352" y="2112"/>
                  </a:lnTo>
                  <a:lnTo>
                    <a:pt x="1391" y="2094"/>
                  </a:lnTo>
                  <a:lnTo>
                    <a:pt x="1424" y="2077"/>
                  </a:lnTo>
                  <a:lnTo>
                    <a:pt x="1454" y="2061"/>
                  </a:lnTo>
                  <a:lnTo>
                    <a:pt x="1480" y="2047"/>
                  </a:lnTo>
                  <a:lnTo>
                    <a:pt x="1501" y="2034"/>
                  </a:lnTo>
                  <a:lnTo>
                    <a:pt x="1518" y="2025"/>
                  </a:lnTo>
                  <a:lnTo>
                    <a:pt x="1530" y="2017"/>
                  </a:lnTo>
                  <a:lnTo>
                    <a:pt x="1537" y="2013"/>
                  </a:lnTo>
                  <a:lnTo>
                    <a:pt x="1540" y="2011"/>
                  </a:lnTo>
                  <a:lnTo>
                    <a:pt x="1721" y="2587"/>
                  </a:lnTo>
                  <a:lnTo>
                    <a:pt x="1746" y="2665"/>
                  </a:lnTo>
                  <a:lnTo>
                    <a:pt x="1828" y="2434"/>
                  </a:lnTo>
                  <a:lnTo>
                    <a:pt x="1804" y="2399"/>
                  </a:lnTo>
                  <a:lnTo>
                    <a:pt x="1786" y="2369"/>
                  </a:lnTo>
                  <a:lnTo>
                    <a:pt x="1772" y="2340"/>
                  </a:lnTo>
                  <a:lnTo>
                    <a:pt x="1761" y="2314"/>
                  </a:lnTo>
                  <a:lnTo>
                    <a:pt x="1754" y="2291"/>
                  </a:lnTo>
                  <a:lnTo>
                    <a:pt x="1751" y="2271"/>
                  </a:lnTo>
                  <a:lnTo>
                    <a:pt x="1750" y="2252"/>
                  </a:lnTo>
                  <a:lnTo>
                    <a:pt x="1752" y="2236"/>
                  </a:lnTo>
                  <a:lnTo>
                    <a:pt x="1756" y="2221"/>
                  </a:lnTo>
                  <a:lnTo>
                    <a:pt x="1761" y="2209"/>
                  </a:lnTo>
                  <a:lnTo>
                    <a:pt x="1770" y="2199"/>
                  </a:lnTo>
                  <a:lnTo>
                    <a:pt x="1779" y="2189"/>
                  </a:lnTo>
                  <a:lnTo>
                    <a:pt x="1789" y="2182"/>
                  </a:lnTo>
                  <a:lnTo>
                    <a:pt x="1800" y="2176"/>
                  </a:lnTo>
                  <a:lnTo>
                    <a:pt x="1811" y="2170"/>
                  </a:lnTo>
                  <a:lnTo>
                    <a:pt x="1822" y="2167"/>
                  </a:lnTo>
                  <a:lnTo>
                    <a:pt x="1834" y="2164"/>
                  </a:lnTo>
                  <a:lnTo>
                    <a:pt x="1845" y="2162"/>
                  </a:lnTo>
                  <a:lnTo>
                    <a:pt x="1855" y="2161"/>
                  </a:lnTo>
                  <a:lnTo>
                    <a:pt x="1864" y="2160"/>
                  </a:lnTo>
                  <a:lnTo>
                    <a:pt x="1872" y="2160"/>
                  </a:lnTo>
                  <a:lnTo>
                    <a:pt x="1877" y="2160"/>
                  </a:lnTo>
                  <a:lnTo>
                    <a:pt x="1880" y="2160"/>
                  </a:lnTo>
                  <a:lnTo>
                    <a:pt x="1885" y="2160"/>
                  </a:lnTo>
                  <a:lnTo>
                    <a:pt x="1893" y="2160"/>
                  </a:lnTo>
                  <a:lnTo>
                    <a:pt x="1902" y="2161"/>
                  </a:lnTo>
                  <a:lnTo>
                    <a:pt x="1913" y="2162"/>
                  </a:lnTo>
                  <a:lnTo>
                    <a:pt x="1923" y="2164"/>
                  </a:lnTo>
                  <a:lnTo>
                    <a:pt x="1935" y="2167"/>
                  </a:lnTo>
                  <a:lnTo>
                    <a:pt x="1946" y="2170"/>
                  </a:lnTo>
                  <a:lnTo>
                    <a:pt x="1958" y="2176"/>
                  </a:lnTo>
                  <a:lnTo>
                    <a:pt x="1969" y="2182"/>
                  </a:lnTo>
                  <a:lnTo>
                    <a:pt x="1979" y="2189"/>
                  </a:lnTo>
                  <a:lnTo>
                    <a:pt x="1988" y="2199"/>
                  </a:lnTo>
                  <a:lnTo>
                    <a:pt x="1996" y="2209"/>
                  </a:lnTo>
                  <a:lnTo>
                    <a:pt x="2002" y="2221"/>
                  </a:lnTo>
                  <a:lnTo>
                    <a:pt x="2006" y="2236"/>
                  </a:lnTo>
                  <a:lnTo>
                    <a:pt x="2008" y="2252"/>
                  </a:lnTo>
                  <a:lnTo>
                    <a:pt x="2006" y="2271"/>
                  </a:lnTo>
                  <a:lnTo>
                    <a:pt x="2003" y="2291"/>
                  </a:lnTo>
                  <a:lnTo>
                    <a:pt x="1996" y="2314"/>
                  </a:lnTo>
                  <a:lnTo>
                    <a:pt x="1985" y="2340"/>
                  </a:lnTo>
                  <a:lnTo>
                    <a:pt x="1971" y="2369"/>
                  </a:lnTo>
                  <a:lnTo>
                    <a:pt x="1953" y="2399"/>
                  </a:lnTo>
                  <a:lnTo>
                    <a:pt x="1930" y="2434"/>
                  </a:lnTo>
                  <a:lnTo>
                    <a:pt x="2011" y="2665"/>
                  </a:lnTo>
                  <a:lnTo>
                    <a:pt x="2036" y="2587"/>
                  </a:lnTo>
                  <a:lnTo>
                    <a:pt x="2217" y="2011"/>
                  </a:lnTo>
                  <a:lnTo>
                    <a:pt x="2220" y="2013"/>
                  </a:lnTo>
                  <a:lnTo>
                    <a:pt x="2228" y="2017"/>
                  </a:lnTo>
                  <a:lnTo>
                    <a:pt x="2239" y="2025"/>
                  </a:lnTo>
                  <a:lnTo>
                    <a:pt x="2256" y="2034"/>
                  </a:lnTo>
                  <a:lnTo>
                    <a:pt x="2277" y="2047"/>
                  </a:lnTo>
                  <a:lnTo>
                    <a:pt x="2303" y="2061"/>
                  </a:lnTo>
                  <a:lnTo>
                    <a:pt x="2333" y="2077"/>
                  </a:lnTo>
                  <a:lnTo>
                    <a:pt x="2367" y="2094"/>
                  </a:lnTo>
                  <a:lnTo>
                    <a:pt x="2405" y="2112"/>
                  </a:lnTo>
                  <a:lnTo>
                    <a:pt x="2447" y="2132"/>
                  </a:lnTo>
                  <a:lnTo>
                    <a:pt x="2493" y="2152"/>
                  </a:lnTo>
                  <a:lnTo>
                    <a:pt x="2541" y="2173"/>
                  </a:lnTo>
                  <a:lnTo>
                    <a:pt x="2595" y="2194"/>
                  </a:lnTo>
                  <a:lnTo>
                    <a:pt x="2632" y="2209"/>
                  </a:lnTo>
                  <a:lnTo>
                    <a:pt x="2666" y="2226"/>
                  </a:lnTo>
                  <a:lnTo>
                    <a:pt x="2696" y="2246"/>
                  </a:lnTo>
                  <a:lnTo>
                    <a:pt x="2721" y="2267"/>
                  </a:lnTo>
                  <a:lnTo>
                    <a:pt x="2744" y="2291"/>
                  </a:lnTo>
                  <a:lnTo>
                    <a:pt x="2764" y="2316"/>
                  </a:lnTo>
                  <a:lnTo>
                    <a:pt x="2781" y="2344"/>
                  </a:lnTo>
                  <a:lnTo>
                    <a:pt x="2831" y="2281"/>
                  </a:lnTo>
                  <a:lnTo>
                    <a:pt x="2877" y="2215"/>
                  </a:lnTo>
                  <a:lnTo>
                    <a:pt x="2918" y="2145"/>
                  </a:lnTo>
                  <a:lnTo>
                    <a:pt x="2954" y="2072"/>
                  </a:lnTo>
                  <a:lnTo>
                    <a:pt x="2986" y="1996"/>
                  </a:lnTo>
                  <a:lnTo>
                    <a:pt x="3012" y="1919"/>
                  </a:lnTo>
                  <a:lnTo>
                    <a:pt x="3032" y="1838"/>
                  </a:lnTo>
                  <a:lnTo>
                    <a:pt x="3048" y="1756"/>
                  </a:lnTo>
                  <a:lnTo>
                    <a:pt x="3056" y="1671"/>
                  </a:lnTo>
                  <a:lnTo>
                    <a:pt x="3059" y="1586"/>
                  </a:lnTo>
                  <a:lnTo>
                    <a:pt x="3056" y="1498"/>
                  </a:lnTo>
                  <a:lnTo>
                    <a:pt x="3047" y="1413"/>
                  </a:lnTo>
                  <a:lnTo>
                    <a:pt x="3032" y="1330"/>
                  </a:lnTo>
                  <a:lnTo>
                    <a:pt x="3010" y="1248"/>
                  </a:lnTo>
                  <a:lnTo>
                    <a:pt x="2983" y="1169"/>
                  </a:lnTo>
                  <a:lnTo>
                    <a:pt x="2951" y="1093"/>
                  </a:lnTo>
                  <a:lnTo>
                    <a:pt x="2914" y="1019"/>
                  </a:lnTo>
                  <a:lnTo>
                    <a:pt x="2871" y="949"/>
                  </a:lnTo>
                  <a:lnTo>
                    <a:pt x="2824" y="882"/>
                  </a:lnTo>
                  <a:lnTo>
                    <a:pt x="2773" y="819"/>
                  </a:lnTo>
                  <a:lnTo>
                    <a:pt x="2717" y="759"/>
                  </a:lnTo>
                  <a:lnTo>
                    <a:pt x="2658" y="703"/>
                  </a:lnTo>
                  <a:lnTo>
                    <a:pt x="2594" y="651"/>
                  </a:lnTo>
                  <a:lnTo>
                    <a:pt x="2528" y="605"/>
                  </a:lnTo>
                  <a:lnTo>
                    <a:pt x="2457" y="562"/>
                  </a:lnTo>
                  <a:lnTo>
                    <a:pt x="2383" y="525"/>
                  </a:lnTo>
                  <a:lnTo>
                    <a:pt x="2308" y="492"/>
                  </a:lnTo>
                  <a:lnTo>
                    <a:pt x="2229" y="466"/>
                  </a:lnTo>
                  <a:lnTo>
                    <a:pt x="2148" y="444"/>
                  </a:lnTo>
                  <a:lnTo>
                    <a:pt x="2064" y="429"/>
                  </a:lnTo>
                  <a:lnTo>
                    <a:pt x="1979" y="419"/>
                  </a:lnTo>
                  <a:lnTo>
                    <a:pt x="1892" y="416"/>
                  </a:lnTo>
                  <a:lnTo>
                    <a:pt x="1812" y="419"/>
                  </a:lnTo>
                  <a:lnTo>
                    <a:pt x="1733" y="427"/>
                  </a:lnTo>
                  <a:lnTo>
                    <a:pt x="1654" y="440"/>
                  </a:lnTo>
                  <a:lnTo>
                    <a:pt x="1577" y="459"/>
                  </a:lnTo>
                  <a:lnTo>
                    <a:pt x="1501" y="484"/>
                  </a:lnTo>
                  <a:lnTo>
                    <a:pt x="1427" y="512"/>
                  </a:lnTo>
                  <a:lnTo>
                    <a:pt x="1355" y="547"/>
                  </a:lnTo>
                  <a:lnTo>
                    <a:pt x="1285" y="586"/>
                  </a:lnTo>
                  <a:lnTo>
                    <a:pt x="1256" y="601"/>
                  </a:lnTo>
                  <a:lnTo>
                    <a:pt x="1224" y="611"/>
                  </a:lnTo>
                  <a:lnTo>
                    <a:pt x="1193" y="615"/>
                  </a:lnTo>
                  <a:lnTo>
                    <a:pt x="1160" y="615"/>
                  </a:lnTo>
                  <a:lnTo>
                    <a:pt x="1129" y="610"/>
                  </a:lnTo>
                  <a:lnTo>
                    <a:pt x="1099" y="601"/>
                  </a:lnTo>
                  <a:lnTo>
                    <a:pt x="1071" y="586"/>
                  </a:lnTo>
                  <a:lnTo>
                    <a:pt x="1044" y="567"/>
                  </a:lnTo>
                  <a:lnTo>
                    <a:pt x="1021" y="544"/>
                  </a:lnTo>
                  <a:lnTo>
                    <a:pt x="1001" y="516"/>
                  </a:lnTo>
                  <a:lnTo>
                    <a:pt x="986" y="487"/>
                  </a:lnTo>
                  <a:lnTo>
                    <a:pt x="976" y="455"/>
                  </a:lnTo>
                  <a:lnTo>
                    <a:pt x="972" y="423"/>
                  </a:lnTo>
                  <a:lnTo>
                    <a:pt x="972" y="391"/>
                  </a:lnTo>
                  <a:lnTo>
                    <a:pt x="977" y="360"/>
                  </a:lnTo>
                  <a:lnTo>
                    <a:pt x="986" y="329"/>
                  </a:lnTo>
                  <a:lnTo>
                    <a:pt x="1001" y="301"/>
                  </a:lnTo>
                  <a:lnTo>
                    <a:pt x="1020" y="275"/>
                  </a:lnTo>
                  <a:lnTo>
                    <a:pt x="1043" y="251"/>
                  </a:lnTo>
                  <a:lnTo>
                    <a:pt x="1071" y="231"/>
                  </a:lnTo>
                  <a:lnTo>
                    <a:pt x="1154" y="184"/>
                  </a:lnTo>
                  <a:lnTo>
                    <a:pt x="1240" y="142"/>
                  </a:lnTo>
                  <a:lnTo>
                    <a:pt x="1329" y="105"/>
                  </a:lnTo>
                  <a:lnTo>
                    <a:pt x="1419" y="73"/>
                  </a:lnTo>
                  <a:lnTo>
                    <a:pt x="1512" y="47"/>
                  </a:lnTo>
                  <a:lnTo>
                    <a:pt x="1604" y="27"/>
                  </a:lnTo>
                  <a:lnTo>
                    <a:pt x="1700" y="12"/>
                  </a:lnTo>
                  <a:lnTo>
                    <a:pt x="1796" y="3"/>
                  </a:lnTo>
                  <a:lnTo>
                    <a:pt x="18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0" name="Freeform 1059"/>
            <p:cNvSpPr>
              <a:spLocks/>
            </p:cNvSpPr>
            <p:nvPr/>
          </p:nvSpPr>
          <p:spPr bwMode="auto">
            <a:xfrm>
              <a:off x="10912475" y="3795713"/>
              <a:ext cx="87312" cy="117475"/>
            </a:xfrm>
            <a:custGeom>
              <a:avLst/>
              <a:gdLst>
                <a:gd name="T0" fmla="*/ 594 w 1003"/>
                <a:gd name="T1" fmla="*/ 9 h 1340"/>
                <a:gd name="T2" fmla="*/ 689 w 1003"/>
                <a:gd name="T3" fmla="*/ 39 h 1340"/>
                <a:gd name="T4" fmla="*/ 764 w 1003"/>
                <a:gd name="T5" fmla="*/ 87 h 1340"/>
                <a:gd name="T6" fmla="*/ 812 w 1003"/>
                <a:gd name="T7" fmla="*/ 133 h 1340"/>
                <a:gd name="T8" fmla="*/ 832 w 1003"/>
                <a:gd name="T9" fmla="*/ 162 h 1340"/>
                <a:gd name="T10" fmla="*/ 837 w 1003"/>
                <a:gd name="T11" fmla="*/ 164 h 1340"/>
                <a:gd name="T12" fmla="*/ 858 w 1003"/>
                <a:gd name="T13" fmla="*/ 170 h 1340"/>
                <a:gd name="T14" fmla="*/ 889 w 1003"/>
                <a:gd name="T15" fmla="*/ 187 h 1340"/>
                <a:gd name="T16" fmla="*/ 922 w 1003"/>
                <a:gd name="T17" fmla="*/ 220 h 1340"/>
                <a:gd name="T18" fmla="*/ 953 w 1003"/>
                <a:gd name="T19" fmla="*/ 276 h 1340"/>
                <a:gd name="T20" fmla="*/ 972 w 1003"/>
                <a:gd name="T21" fmla="*/ 359 h 1340"/>
                <a:gd name="T22" fmla="*/ 974 w 1003"/>
                <a:gd name="T23" fmla="*/ 476 h 1340"/>
                <a:gd name="T24" fmla="*/ 955 w 1003"/>
                <a:gd name="T25" fmla="*/ 607 h 1340"/>
                <a:gd name="T26" fmla="*/ 962 w 1003"/>
                <a:gd name="T27" fmla="*/ 640 h 1340"/>
                <a:gd name="T28" fmla="*/ 988 w 1003"/>
                <a:gd name="T29" fmla="*/ 652 h 1340"/>
                <a:gd name="T30" fmla="*/ 1002 w 1003"/>
                <a:gd name="T31" fmla="*/ 687 h 1340"/>
                <a:gd name="T32" fmla="*/ 1000 w 1003"/>
                <a:gd name="T33" fmla="*/ 750 h 1340"/>
                <a:gd name="T34" fmla="*/ 975 w 1003"/>
                <a:gd name="T35" fmla="*/ 851 h 1340"/>
                <a:gd name="T36" fmla="*/ 941 w 1003"/>
                <a:gd name="T37" fmla="*/ 927 h 1340"/>
                <a:gd name="T38" fmla="*/ 912 w 1003"/>
                <a:gd name="T39" fmla="*/ 956 h 1340"/>
                <a:gd name="T40" fmla="*/ 883 w 1003"/>
                <a:gd name="T41" fmla="*/ 1034 h 1340"/>
                <a:gd name="T42" fmla="*/ 823 w 1003"/>
                <a:gd name="T43" fmla="*/ 1149 h 1340"/>
                <a:gd name="T44" fmla="*/ 732 w 1003"/>
                <a:gd name="T45" fmla="*/ 1251 h 1340"/>
                <a:gd name="T46" fmla="*/ 609 w 1003"/>
                <a:gd name="T47" fmla="*/ 1322 h 1340"/>
                <a:gd name="T48" fmla="*/ 479 w 1003"/>
                <a:gd name="T49" fmla="*/ 1340 h 1340"/>
                <a:gd name="T50" fmla="*/ 353 w 1003"/>
                <a:gd name="T51" fmla="*/ 1305 h 1340"/>
                <a:gd name="T52" fmla="*/ 248 w 1003"/>
                <a:gd name="T53" fmla="*/ 1231 h 1340"/>
                <a:gd name="T54" fmla="*/ 169 w 1003"/>
                <a:gd name="T55" fmla="*/ 1134 h 1340"/>
                <a:gd name="T56" fmla="*/ 118 w 1003"/>
                <a:gd name="T57" fmla="*/ 1028 h 1340"/>
                <a:gd name="T58" fmla="*/ 93 w 1003"/>
                <a:gd name="T59" fmla="*/ 957 h 1340"/>
                <a:gd name="T60" fmla="*/ 62 w 1003"/>
                <a:gd name="T61" fmla="*/ 928 h 1340"/>
                <a:gd name="T62" fmla="*/ 30 w 1003"/>
                <a:gd name="T63" fmla="*/ 852 h 1340"/>
                <a:gd name="T64" fmla="*/ 3 w 1003"/>
                <a:gd name="T65" fmla="*/ 750 h 1340"/>
                <a:gd name="T66" fmla="*/ 1 w 1003"/>
                <a:gd name="T67" fmla="*/ 687 h 1340"/>
                <a:gd name="T68" fmla="*/ 17 w 1003"/>
                <a:gd name="T69" fmla="*/ 653 h 1340"/>
                <a:gd name="T70" fmla="*/ 41 w 1003"/>
                <a:gd name="T71" fmla="*/ 640 h 1340"/>
                <a:gd name="T72" fmla="*/ 50 w 1003"/>
                <a:gd name="T73" fmla="*/ 607 h 1340"/>
                <a:gd name="T74" fmla="*/ 33 w 1003"/>
                <a:gd name="T75" fmla="*/ 492 h 1340"/>
                <a:gd name="T76" fmla="*/ 42 w 1003"/>
                <a:gd name="T77" fmla="*/ 374 h 1340"/>
                <a:gd name="T78" fmla="*/ 90 w 1003"/>
                <a:gd name="T79" fmla="*/ 257 h 1340"/>
                <a:gd name="T80" fmla="*/ 160 w 1003"/>
                <a:gd name="T81" fmla="*/ 166 h 1340"/>
                <a:gd name="T82" fmla="*/ 270 w 1003"/>
                <a:gd name="T83" fmla="*/ 75 h 1340"/>
                <a:gd name="T84" fmla="*/ 376 w 1003"/>
                <a:gd name="T85" fmla="*/ 21 h 1340"/>
                <a:gd name="T86" fmla="*/ 473 w 1003"/>
                <a:gd name="T87" fmla="*/ 2 h 1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03" h="1340">
                  <a:moveTo>
                    <a:pt x="516" y="0"/>
                  </a:moveTo>
                  <a:lnTo>
                    <a:pt x="556" y="2"/>
                  </a:lnTo>
                  <a:lnTo>
                    <a:pt x="594" y="9"/>
                  </a:lnTo>
                  <a:lnTo>
                    <a:pt x="629" y="16"/>
                  </a:lnTo>
                  <a:lnTo>
                    <a:pt x="660" y="28"/>
                  </a:lnTo>
                  <a:lnTo>
                    <a:pt x="689" y="39"/>
                  </a:lnTo>
                  <a:lnTo>
                    <a:pt x="715" y="54"/>
                  </a:lnTo>
                  <a:lnTo>
                    <a:pt x="741" y="70"/>
                  </a:lnTo>
                  <a:lnTo>
                    <a:pt x="764" y="87"/>
                  </a:lnTo>
                  <a:lnTo>
                    <a:pt x="783" y="104"/>
                  </a:lnTo>
                  <a:lnTo>
                    <a:pt x="799" y="119"/>
                  </a:lnTo>
                  <a:lnTo>
                    <a:pt x="812" y="133"/>
                  </a:lnTo>
                  <a:lnTo>
                    <a:pt x="821" y="146"/>
                  </a:lnTo>
                  <a:lnTo>
                    <a:pt x="828" y="155"/>
                  </a:lnTo>
                  <a:lnTo>
                    <a:pt x="832" y="162"/>
                  </a:lnTo>
                  <a:lnTo>
                    <a:pt x="833" y="164"/>
                  </a:lnTo>
                  <a:lnTo>
                    <a:pt x="834" y="164"/>
                  </a:lnTo>
                  <a:lnTo>
                    <a:pt x="837" y="164"/>
                  </a:lnTo>
                  <a:lnTo>
                    <a:pt x="842" y="165"/>
                  </a:lnTo>
                  <a:lnTo>
                    <a:pt x="850" y="167"/>
                  </a:lnTo>
                  <a:lnTo>
                    <a:pt x="858" y="170"/>
                  </a:lnTo>
                  <a:lnTo>
                    <a:pt x="867" y="174"/>
                  </a:lnTo>
                  <a:lnTo>
                    <a:pt x="877" y="180"/>
                  </a:lnTo>
                  <a:lnTo>
                    <a:pt x="889" y="187"/>
                  </a:lnTo>
                  <a:lnTo>
                    <a:pt x="899" y="195"/>
                  </a:lnTo>
                  <a:lnTo>
                    <a:pt x="911" y="207"/>
                  </a:lnTo>
                  <a:lnTo>
                    <a:pt x="922" y="220"/>
                  </a:lnTo>
                  <a:lnTo>
                    <a:pt x="933" y="236"/>
                  </a:lnTo>
                  <a:lnTo>
                    <a:pt x="943" y="255"/>
                  </a:lnTo>
                  <a:lnTo>
                    <a:pt x="953" y="276"/>
                  </a:lnTo>
                  <a:lnTo>
                    <a:pt x="960" y="300"/>
                  </a:lnTo>
                  <a:lnTo>
                    <a:pt x="968" y="328"/>
                  </a:lnTo>
                  <a:lnTo>
                    <a:pt x="972" y="359"/>
                  </a:lnTo>
                  <a:lnTo>
                    <a:pt x="975" y="395"/>
                  </a:lnTo>
                  <a:lnTo>
                    <a:pt x="976" y="433"/>
                  </a:lnTo>
                  <a:lnTo>
                    <a:pt x="974" y="476"/>
                  </a:lnTo>
                  <a:lnTo>
                    <a:pt x="970" y="524"/>
                  </a:lnTo>
                  <a:lnTo>
                    <a:pt x="962" y="576"/>
                  </a:lnTo>
                  <a:lnTo>
                    <a:pt x="955" y="607"/>
                  </a:lnTo>
                  <a:lnTo>
                    <a:pt x="944" y="639"/>
                  </a:lnTo>
                  <a:lnTo>
                    <a:pt x="954" y="639"/>
                  </a:lnTo>
                  <a:lnTo>
                    <a:pt x="962" y="640"/>
                  </a:lnTo>
                  <a:lnTo>
                    <a:pt x="972" y="642"/>
                  </a:lnTo>
                  <a:lnTo>
                    <a:pt x="980" y="646"/>
                  </a:lnTo>
                  <a:lnTo>
                    <a:pt x="988" y="652"/>
                  </a:lnTo>
                  <a:lnTo>
                    <a:pt x="994" y="661"/>
                  </a:lnTo>
                  <a:lnTo>
                    <a:pt x="999" y="672"/>
                  </a:lnTo>
                  <a:lnTo>
                    <a:pt x="1002" y="687"/>
                  </a:lnTo>
                  <a:lnTo>
                    <a:pt x="1003" y="704"/>
                  </a:lnTo>
                  <a:lnTo>
                    <a:pt x="1003" y="725"/>
                  </a:lnTo>
                  <a:lnTo>
                    <a:pt x="1000" y="750"/>
                  </a:lnTo>
                  <a:lnTo>
                    <a:pt x="995" y="779"/>
                  </a:lnTo>
                  <a:lnTo>
                    <a:pt x="987" y="813"/>
                  </a:lnTo>
                  <a:lnTo>
                    <a:pt x="975" y="851"/>
                  </a:lnTo>
                  <a:lnTo>
                    <a:pt x="963" y="882"/>
                  </a:lnTo>
                  <a:lnTo>
                    <a:pt x="952" y="908"/>
                  </a:lnTo>
                  <a:lnTo>
                    <a:pt x="941" y="927"/>
                  </a:lnTo>
                  <a:lnTo>
                    <a:pt x="931" y="941"/>
                  </a:lnTo>
                  <a:lnTo>
                    <a:pt x="920" y="951"/>
                  </a:lnTo>
                  <a:lnTo>
                    <a:pt x="912" y="956"/>
                  </a:lnTo>
                  <a:lnTo>
                    <a:pt x="902" y="958"/>
                  </a:lnTo>
                  <a:lnTo>
                    <a:pt x="895" y="995"/>
                  </a:lnTo>
                  <a:lnTo>
                    <a:pt x="883" y="1034"/>
                  </a:lnTo>
                  <a:lnTo>
                    <a:pt x="868" y="1073"/>
                  </a:lnTo>
                  <a:lnTo>
                    <a:pt x="848" y="1111"/>
                  </a:lnTo>
                  <a:lnTo>
                    <a:pt x="823" y="1149"/>
                  </a:lnTo>
                  <a:lnTo>
                    <a:pt x="796" y="1186"/>
                  </a:lnTo>
                  <a:lnTo>
                    <a:pt x="766" y="1220"/>
                  </a:lnTo>
                  <a:lnTo>
                    <a:pt x="732" y="1251"/>
                  </a:lnTo>
                  <a:lnTo>
                    <a:pt x="694" y="1279"/>
                  </a:lnTo>
                  <a:lnTo>
                    <a:pt x="653" y="1303"/>
                  </a:lnTo>
                  <a:lnTo>
                    <a:pt x="609" y="1322"/>
                  </a:lnTo>
                  <a:lnTo>
                    <a:pt x="567" y="1334"/>
                  </a:lnTo>
                  <a:lnTo>
                    <a:pt x="523" y="1340"/>
                  </a:lnTo>
                  <a:lnTo>
                    <a:pt x="479" y="1340"/>
                  </a:lnTo>
                  <a:lnTo>
                    <a:pt x="436" y="1335"/>
                  </a:lnTo>
                  <a:lnTo>
                    <a:pt x="394" y="1322"/>
                  </a:lnTo>
                  <a:lnTo>
                    <a:pt x="353" y="1305"/>
                  </a:lnTo>
                  <a:lnTo>
                    <a:pt x="315" y="1284"/>
                  </a:lnTo>
                  <a:lnTo>
                    <a:pt x="280" y="1260"/>
                  </a:lnTo>
                  <a:lnTo>
                    <a:pt x="248" y="1231"/>
                  </a:lnTo>
                  <a:lnTo>
                    <a:pt x="218" y="1201"/>
                  </a:lnTo>
                  <a:lnTo>
                    <a:pt x="192" y="1169"/>
                  </a:lnTo>
                  <a:lnTo>
                    <a:pt x="169" y="1134"/>
                  </a:lnTo>
                  <a:lnTo>
                    <a:pt x="149" y="1100"/>
                  </a:lnTo>
                  <a:lnTo>
                    <a:pt x="132" y="1064"/>
                  </a:lnTo>
                  <a:lnTo>
                    <a:pt x="118" y="1028"/>
                  </a:lnTo>
                  <a:lnTo>
                    <a:pt x="108" y="993"/>
                  </a:lnTo>
                  <a:lnTo>
                    <a:pt x="101" y="959"/>
                  </a:lnTo>
                  <a:lnTo>
                    <a:pt x="93" y="957"/>
                  </a:lnTo>
                  <a:lnTo>
                    <a:pt x="83" y="951"/>
                  </a:lnTo>
                  <a:lnTo>
                    <a:pt x="73" y="941"/>
                  </a:lnTo>
                  <a:lnTo>
                    <a:pt x="62" y="928"/>
                  </a:lnTo>
                  <a:lnTo>
                    <a:pt x="52" y="908"/>
                  </a:lnTo>
                  <a:lnTo>
                    <a:pt x="40" y="883"/>
                  </a:lnTo>
                  <a:lnTo>
                    <a:pt x="30" y="852"/>
                  </a:lnTo>
                  <a:lnTo>
                    <a:pt x="17" y="813"/>
                  </a:lnTo>
                  <a:lnTo>
                    <a:pt x="9" y="780"/>
                  </a:lnTo>
                  <a:lnTo>
                    <a:pt x="3" y="750"/>
                  </a:lnTo>
                  <a:lnTo>
                    <a:pt x="0" y="726"/>
                  </a:lnTo>
                  <a:lnTo>
                    <a:pt x="0" y="705"/>
                  </a:lnTo>
                  <a:lnTo>
                    <a:pt x="1" y="687"/>
                  </a:lnTo>
                  <a:lnTo>
                    <a:pt x="5" y="673"/>
                  </a:lnTo>
                  <a:lnTo>
                    <a:pt x="10" y="662"/>
                  </a:lnTo>
                  <a:lnTo>
                    <a:pt x="17" y="653"/>
                  </a:lnTo>
                  <a:lnTo>
                    <a:pt x="24" y="647"/>
                  </a:lnTo>
                  <a:lnTo>
                    <a:pt x="33" y="643"/>
                  </a:lnTo>
                  <a:lnTo>
                    <a:pt x="41" y="640"/>
                  </a:lnTo>
                  <a:lnTo>
                    <a:pt x="51" y="639"/>
                  </a:lnTo>
                  <a:lnTo>
                    <a:pt x="60" y="639"/>
                  </a:lnTo>
                  <a:lnTo>
                    <a:pt x="50" y="607"/>
                  </a:lnTo>
                  <a:lnTo>
                    <a:pt x="43" y="576"/>
                  </a:lnTo>
                  <a:lnTo>
                    <a:pt x="36" y="533"/>
                  </a:lnTo>
                  <a:lnTo>
                    <a:pt x="33" y="492"/>
                  </a:lnTo>
                  <a:lnTo>
                    <a:pt x="32" y="452"/>
                  </a:lnTo>
                  <a:lnTo>
                    <a:pt x="35" y="412"/>
                  </a:lnTo>
                  <a:lnTo>
                    <a:pt x="42" y="374"/>
                  </a:lnTo>
                  <a:lnTo>
                    <a:pt x="55" y="332"/>
                  </a:lnTo>
                  <a:lnTo>
                    <a:pt x="71" y="294"/>
                  </a:lnTo>
                  <a:lnTo>
                    <a:pt x="90" y="257"/>
                  </a:lnTo>
                  <a:lnTo>
                    <a:pt x="111" y="224"/>
                  </a:lnTo>
                  <a:lnTo>
                    <a:pt x="135" y="193"/>
                  </a:lnTo>
                  <a:lnTo>
                    <a:pt x="160" y="166"/>
                  </a:lnTo>
                  <a:lnTo>
                    <a:pt x="195" y="132"/>
                  </a:lnTo>
                  <a:lnTo>
                    <a:pt x="231" y="103"/>
                  </a:lnTo>
                  <a:lnTo>
                    <a:pt x="270" y="75"/>
                  </a:lnTo>
                  <a:lnTo>
                    <a:pt x="303" y="54"/>
                  </a:lnTo>
                  <a:lnTo>
                    <a:pt x="338" y="36"/>
                  </a:lnTo>
                  <a:lnTo>
                    <a:pt x="376" y="21"/>
                  </a:lnTo>
                  <a:lnTo>
                    <a:pt x="407" y="12"/>
                  </a:lnTo>
                  <a:lnTo>
                    <a:pt x="439" y="6"/>
                  </a:lnTo>
                  <a:lnTo>
                    <a:pt x="473" y="2"/>
                  </a:lnTo>
                  <a:lnTo>
                    <a:pt x="5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68" name="Group 1667"/>
          <p:cNvGrpSpPr/>
          <p:nvPr/>
        </p:nvGrpSpPr>
        <p:grpSpPr>
          <a:xfrm>
            <a:off x="11456987" y="4890136"/>
            <a:ext cx="290513" cy="284162"/>
            <a:chOff x="11560175" y="3732213"/>
            <a:chExt cx="290513" cy="28416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204" name="Freeform 1064"/>
            <p:cNvSpPr>
              <a:spLocks/>
            </p:cNvSpPr>
            <p:nvPr/>
          </p:nvSpPr>
          <p:spPr bwMode="auto">
            <a:xfrm>
              <a:off x="11601450" y="3817938"/>
              <a:ext cx="60325" cy="198437"/>
            </a:xfrm>
            <a:custGeom>
              <a:avLst/>
              <a:gdLst>
                <a:gd name="T0" fmla="*/ 0 w 716"/>
                <a:gd name="T1" fmla="*/ 0 h 2368"/>
                <a:gd name="T2" fmla="*/ 126 w 716"/>
                <a:gd name="T3" fmla="*/ 462 h 2368"/>
                <a:gd name="T4" fmla="*/ 134 w 716"/>
                <a:gd name="T5" fmla="*/ 484 h 2368"/>
                <a:gd name="T6" fmla="*/ 147 w 716"/>
                <a:gd name="T7" fmla="*/ 503 h 2368"/>
                <a:gd name="T8" fmla="*/ 164 w 716"/>
                <a:gd name="T9" fmla="*/ 518 h 2368"/>
                <a:gd name="T10" fmla="*/ 183 w 716"/>
                <a:gd name="T11" fmla="*/ 530 h 2368"/>
                <a:gd name="T12" fmla="*/ 204 w 716"/>
                <a:gd name="T13" fmla="*/ 537 h 2368"/>
                <a:gd name="T14" fmla="*/ 227 w 716"/>
                <a:gd name="T15" fmla="*/ 539 h 2368"/>
                <a:gd name="T16" fmla="*/ 251 w 716"/>
                <a:gd name="T17" fmla="*/ 537 h 2368"/>
                <a:gd name="T18" fmla="*/ 281 w 716"/>
                <a:gd name="T19" fmla="*/ 558 h 2368"/>
                <a:gd name="T20" fmla="*/ 314 w 716"/>
                <a:gd name="T21" fmla="*/ 576 h 2368"/>
                <a:gd name="T22" fmla="*/ 348 w 716"/>
                <a:gd name="T23" fmla="*/ 589 h 2368"/>
                <a:gd name="T24" fmla="*/ 386 w 716"/>
                <a:gd name="T25" fmla="*/ 595 h 2368"/>
                <a:gd name="T26" fmla="*/ 713 w 716"/>
                <a:gd name="T27" fmla="*/ 630 h 2368"/>
                <a:gd name="T28" fmla="*/ 716 w 716"/>
                <a:gd name="T29" fmla="*/ 2206 h 2368"/>
                <a:gd name="T30" fmla="*/ 713 w 716"/>
                <a:gd name="T31" fmla="*/ 2238 h 2368"/>
                <a:gd name="T32" fmla="*/ 703 w 716"/>
                <a:gd name="T33" fmla="*/ 2269 h 2368"/>
                <a:gd name="T34" fmla="*/ 689 w 716"/>
                <a:gd name="T35" fmla="*/ 2296 h 2368"/>
                <a:gd name="T36" fmla="*/ 669 w 716"/>
                <a:gd name="T37" fmla="*/ 2320 h 2368"/>
                <a:gd name="T38" fmla="*/ 644 w 716"/>
                <a:gd name="T39" fmla="*/ 2339 h 2368"/>
                <a:gd name="T40" fmla="*/ 617 w 716"/>
                <a:gd name="T41" fmla="*/ 2354 h 2368"/>
                <a:gd name="T42" fmla="*/ 586 w 716"/>
                <a:gd name="T43" fmla="*/ 2363 h 2368"/>
                <a:gd name="T44" fmla="*/ 554 w 716"/>
                <a:gd name="T45" fmla="*/ 2368 h 2368"/>
                <a:gd name="T46" fmla="*/ 522 w 716"/>
                <a:gd name="T47" fmla="*/ 2363 h 2368"/>
                <a:gd name="T48" fmla="*/ 492 w 716"/>
                <a:gd name="T49" fmla="*/ 2354 h 2368"/>
                <a:gd name="T50" fmla="*/ 464 w 716"/>
                <a:gd name="T51" fmla="*/ 2339 h 2368"/>
                <a:gd name="T52" fmla="*/ 440 w 716"/>
                <a:gd name="T53" fmla="*/ 2320 h 2368"/>
                <a:gd name="T54" fmla="*/ 420 w 716"/>
                <a:gd name="T55" fmla="*/ 2296 h 2368"/>
                <a:gd name="T56" fmla="*/ 405 w 716"/>
                <a:gd name="T57" fmla="*/ 2269 h 2368"/>
                <a:gd name="T58" fmla="*/ 396 w 716"/>
                <a:gd name="T59" fmla="*/ 2238 h 2368"/>
                <a:gd name="T60" fmla="*/ 393 w 716"/>
                <a:gd name="T61" fmla="*/ 2206 h 2368"/>
                <a:gd name="T62" fmla="*/ 393 w 716"/>
                <a:gd name="T63" fmla="*/ 953 h 2368"/>
                <a:gd name="T64" fmla="*/ 390 w 716"/>
                <a:gd name="T65" fmla="*/ 940 h 2368"/>
                <a:gd name="T66" fmla="*/ 383 w 716"/>
                <a:gd name="T67" fmla="*/ 929 h 2368"/>
                <a:gd name="T68" fmla="*/ 372 w 716"/>
                <a:gd name="T69" fmla="*/ 922 h 2368"/>
                <a:gd name="T70" fmla="*/ 358 w 716"/>
                <a:gd name="T71" fmla="*/ 919 h 2368"/>
                <a:gd name="T72" fmla="*/ 344 w 716"/>
                <a:gd name="T73" fmla="*/ 922 h 2368"/>
                <a:gd name="T74" fmla="*/ 334 w 716"/>
                <a:gd name="T75" fmla="*/ 929 h 2368"/>
                <a:gd name="T76" fmla="*/ 326 w 716"/>
                <a:gd name="T77" fmla="*/ 940 h 2368"/>
                <a:gd name="T78" fmla="*/ 323 w 716"/>
                <a:gd name="T79" fmla="*/ 953 h 2368"/>
                <a:gd name="T80" fmla="*/ 323 w 716"/>
                <a:gd name="T81" fmla="*/ 2206 h 2368"/>
                <a:gd name="T82" fmla="*/ 320 w 716"/>
                <a:gd name="T83" fmla="*/ 2238 h 2368"/>
                <a:gd name="T84" fmla="*/ 310 w 716"/>
                <a:gd name="T85" fmla="*/ 2269 h 2368"/>
                <a:gd name="T86" fmla="*/ 296 w 716"/>
                <a:gd name="T87" fmla="*/ 2296 h 2368"/>
                <a:gd name="T88" fmla="*/ 276 w 716"/>
                <a:gd name="T89" fmla="*/ 2320 h 2368"/>
                <a:gd name="T90" fmla="*/ 251 w 716"/>
                <a:gd name="T91" fmla="*/ 2339 h 2368"/>
                <a:gd name="T92" fmla="*/ 224 w 716"/>
                <a:gd name="T93" fmla="*/ 2354 h 2368"/>
                <a:gd name="T94" fmla="*/ 195 w 716"/>
                <a:gd name="T95" fmla="*/ 2363 h 2368"/>
                <a:gd name="T96" fmla="*/ 162 w 716"/>
                <a:gd name="T97" fmla="*/ 2368 h 2368"/>
                <a:gd name="T98" fmla="*/ 129 w 716"/>
                <a:gd name="T99" fmla="*/ 2363 h 2368"/>
                <a:gd name="T100" fmla="*/ 99 w 716"/>
                <a:gd name="T101" fmla="*/ 2354 h 2368"/>
                <a:gd name="T102" fmla="*/ 71 w 716"/>
                <a:gd name="T103" fmla="*/ 2339 h 2368"/>
                <a:gd name="T104" fmla="*/ 47 w 716"/>
                <a:gd name="T105" fmla="*/ 2320 h 2368"/>
                <a:gd name="T106" fmla="*/ 28 w 716"/>
                <a:gd name="T107" fmla="*/ 2296 h 2368"/>
                <a:gd name="T108" fmla="*/ 12 w 716"/>
                <a:gd name="T109" fmla="*/ 2269 h 2368"/>
                <a:gd name="T110" fmla="*/ 3 w 716"/>
                <a:gd name="T111" fmla="*/ 2238 h 2368"/>
                <a:gd name="T112" fmla="*/ 0 w 716"/>
                <a:gd name="T113" fmla="*/ 2206 h 2368"/>
                <a:gd name="T114" fmla="*/ 0 w 716"/>
                <a:gd name="T115" fmla="*/ 0 h 2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16" h="2368">
                  <a:moveTo>
                    <a:pt x="0" y="0"/>
                  </a:moveTo>
                  <a:lnTo>
                    <a:pt x="126" y="462"/>
                  </a:lnTo>
                  <a:lnTo>
                    <a:pt x="134" y="484"/>
                  </a:lnTo>
                  <a:lnTo>
                    <a:pt x="147" y="503"/>
                  </a:lnTo>
                  <a:lnTo>
                    <a:pt x="164" y="518"/>
                  </a:lnTo>
                  <a:lnTo>
                    <a:pt x="183" y="530"/>
                  </a:lnTo>
                  <a:lnTo>
                    <a:pt x="204" y="537"/>
                  </a:lnTo>
                  <a:lnTo>
                    <a:pt x="227" y="539"/>
                  </a:lnTo>
                  <a:lnTo>
                    <a:pt x="251" y="537"/>
                  </a:lnTo>
                  <a:lnTo>
                    <a:pt x="281" y="558"/>
                  </a:lnTo>
                  <a:lnTo>
                    <a:pt x="314" y="576"/>
                  </a:lnTo>
                  <a:lnTo>
                    <a:pt x="348" y="589"/>
                  </a:lnTo>
                  <a:lnTo>
                    <a:pt x="386" y="595"/>
                  </a:lnTo>
                  <a:lnTo>
                    <a:pt x="713" y="630"/>
                  </a:lnTo>
                  <a:lnTo>
                    <a:pt x="716" y="2206"/>
                  </a:lnTo>
                  <a:lnTo>
                    <a:pt x="713" y="2238"/>
                  </a:lnTo>
                  <a:lnTo>
                    <a:pt x="703" y="2269"/>
                  </a:lnTo>
                  <a:lnTo>
                    <a:pt x="689" y="2296"/>
                  </a:lnTo>
                  <a:lnTo>
                    <a:pt x="669" y="2320"/>
                  </a:lnTo>
                  <a:lnTo>
                    <a:pt x="644" y="2339"/>
                  </a:lnTo>
                  <a:lnTo>
                    <a:pt x="617" y="2354"/>
                  </a:lnTo>
                  <a:lnTo>
                    <a:pt x="586" y="2363"/>
                  </a:lnTo>
                  <a:lnTo>
                    <a:pt x="554" y="2368"/>
                  </a:lnTo>
                  <a:lnTo>
                    <a:pt x="522" y="2363"/>
                  </a:lnTo>
                  <a:lnTo>
                    <a:pt x="492" y="2354"/>
                  </a:lnTo>
                  <a:lnTo>
                    <a:pt x="464" y="2339"/>
                  </a:lnTo>
                  <a:lnTo>
                    <a:pt x="440" y="2320"/>
                  </a:lnTo>
                  <a:lnTo>
                    <a:pt x="420" y="2296"/>
                  </a:lnTo>
                  <a:lnTo>
                    <a:pt x="405" y="2269"/>
                  </a:lnTo>
                  <a:lnTo>
                    <a:pt x="396" y="2238"/>
                  </a:lnTo>
                  <a:lnTo>
                    <a:pt x="393" y="2206"/>
                  </a:lnTo>
                  <a:lnTo>
                    <a:pt x="393" y="953"/>
                  </a:lnTo>
                  <a:lnTo>
                    <a:pt x="390" y="940"/>
                  </a:lnTo>
                  <a:lnTo>
                    <a:pt x="383" y="929"/>
                  </a:lnTo>
                  <a:lnTo>
                    <a:pt x="372" y="922"/>
                  </a:lnTo>
                  <a:lnTo>
                    <a:pt x="358" y="919"/>
                  </a:lnTo>
                  <a:lnTo>
                    <a:pt x="344" y="922"/>
                  </a:lnTo>
                  <a:lnTo>
                    <a:pt x="334" y="929"/>
                  </a:lnTo>
                  <a:lnTo>
                    <a:pt x="326" y="940"/>
                  </a:lnTo>
                  <a:lnTo>
                    <a:pt x="323" y="953"/>
                  </a:lnTo>
                  <a:lnTo>
                    <a:pt x="323" y="2206"/>
                  </a:lnTo>
                  <a:lnTo>
                    <a:pt x="320" y="2238"/>
                  </a:lnTo>
                  <a:lnTo>
                    <a:pt x="310" y="2269"/>
                  </a:lnTo>
                  <a:lnTo>
                    <a:pt x="296" y="2296"/>
                  </a:lnTo>
                  <a:lnTo>
                    <a:pt x="276" y="2320"/>
                  </a:lnTo>
                  <a:lnTo>
                    <a:pt x="251" y="2339"/>
                  </a:lnTo>
                  <a:lnTo>
                    <a:pt x="224" y="2354"/>
                  </a:lnTo>
                  <a:lnTo>
                    <a:pt x="195" y="2363"/>
                  </a:lnTo>
                  <a:lnTo>
                    <a:pt x="162" y="2368"/>
                  </a:lnTo>
                  <a:lnTo>
                    <a:pt x="129" y="2363"/>
                  </a:lnTo>
                  <a:lnTo>
                    <a:pt x="99" y="2354"/>
                  </a:lnTo>
                  <a:lnTo>
                    <a:pt x="71" y="2339"/>
                  </a:lnTo>
                  <a:lnTo>
                    <a:pt x="47" y="2320"/>
                  </a:lnTo>
                  <a:lnTo>
                    <a:pt x="28" y="2296"/>
                  </a:lnTo>
                  <a:lnTo>
                    <a:pt x="12" y="2269"/>
                  </a:lnTo>
                  <a:lnTo>
                    <a:pt x="3" y="2238"/>
                  </a:lnTo>
                  <a:lnTo>
                    <a:pt x="0" y="220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5" name="Freeform 1065"/>
            <p:cNvSpPr>
              <a:spLocks/>
            </p:cNvSpPr>
            <p:nvPr/>
          </p:nvSpPr>
          <p:spPr bwMode="auto">
            <a:xfrm>
              <a:off x="11609388" y="3800475"/>
              <a:ext cx="36513" cy="39687"/>
            </a:xfrm>
            <a:custGeom>
              <a:avLst/>
              <a:gdLst>
                <a:gd name="T0" fmla="*/ 356 w 444"/>
                <a:gd name="T1" fmla="*/ 0 h 474"/>
                <a:gd name="T2" fmla="*/ 444 w 444"/>
                <a:gd name="T3" fmla="*/ 326 h 474"/>
                <a:gd name="T4" fmla="*/ 359 w 444"/>
                <a:gd name="T5" fmla="*/ 317 h 474"/>
                <a:gd name="T6" fmla="*/ 322 w 444"/>
                <a:gd name="T7" fmla="*/ 315 h 474"/>
                <a:gd name="T8" fmla="*/ 285 w 444"/>
                <a:gd name="T9" fmla="*/ 320 h 474"/>
                <a:gd name="T10" fmla="*/ 250 w 444"/>
                <a:gd name="T11" fmla="*/ 329 h 474"/>
                <a:gd name="T12" fmla="*/ 218 w 444"/>
                <a:gd name="T13" fmla="*/ 344 h 474"/>
                <a:gd name="T14" fmla="*/ 188 w 444"/>
                <a:gd name="T15" fmla="*/ 363 h 474"/>
                <a:gd name="T16" fmla="*/ 161 w 444"/>
                <a:gd name="T17" fmla="*/ 386 h 474"/>
                <a:gd name="T18" fmla="*/ 138 w 444"/>
                <a:gd name="T19" fmla="*/ 412 h 474"/>
                <a:gd name="T20" fmla="*/ 118 w 444"/>
                <a:gd name="T21" fmla="*/ 442 h 474"/>
                <a:gd name="T22" fmla="*/ 103 w 444"/>
                <a:gd name="T23" fmla="*/ 474 h 474"/>
                <a:gd name="T24" fmla="*/ 0 w 444"/>
                <a:gd name="T25" fmla="*/ 97 h 474"/>
                <a:gd name="T26" fmla="*/ 356 w 444"/>
                <a:gd name="T27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4" h="474">
                  <a:moveTo>
                    <a:pt x="356" y="0"/>
                  </a:moveTo>
                  <a:lnTo>
                    <a:pt x="444" y="326"/>
                  </a:lnTo>
                  <a:lnTo>
                    <a:pt x="359" y="317"/>
                  </a:lnTo>
                  <a:lnTo>
                    <a:pt x="322" y="315"/>
                  </a:lnTo>
                  <a:lnTo>
                    <a:pt x="285" y="320"/>
                  </a:lnTo>
                  <a:lnTo>
                    <a:pt x="250" y="329"/>
                  </a:lnTo>
                  <a:lnTo>
                    <a:pt x="218" y="344"/>
                  </a:lnTo>
                  <a:lnTo>
                    <a:pt x="188" y="363"/>
                  </a:lnTo>
                  <a:lnTo>
                    <a:pt x="161" y="386"/>
                  </a:lnTo>
                  <a:lnTo>
                    <a:pt x="138" y="412"/>
                  </a:lnTo>
                  <a:lnTo>
                    <a:pt x="118" y="442"/>
                  </a:lnTo>
                  <a:lnTo>
                    <a:pt x="103" y="474"/>
                  </a:lnTo>
                  <a:lnTo>
                    <a:pt x="0" y="97"/>
                  </a:lnTo>
                  <a:lnTo>
                    <a:pt x="3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6" name="Freeform 1066"/>
            <p:cNvSpPr>
              <a:spLocks/>
            </p:cNvSpPr>
            <p:nvPr/>
          </p:nvSpPr>
          <p:spPr bwMode="auto">
            <a:xfrm>
              <a:off x="11560175" y="3733800"/>
              <a:ext cx="128588" cy="128587"/>
            </a:xfrm>
            <a:custGeom>
              <a:avLst/>
              <a:gdLst>
                <a:gd name="T0" fmla="*/ 941 w 1541"/>
                <a:gd name="T1" fmla="*/ 11 h 1549"/>
                <a:gd name="T2" fmla="*/ 1044 w 1541"/>
                <a:gd name="T3" fmla="*/ 68 h 1549"/>
                <a:gd name="T4" fmla="*/ 1114 w 1541"/>
                <a:gd name="T5" fmla="*/ 160 h 1549"/>
                <a:gd name="T6" fmla="*/ 1140 w 1541"/>
                <a:gd name="T7" fmla="*/ 278 h 1549"/>
                <a:gd name="T8" fmla="*/ 1114 w 1541"/>
                <a:gd name="T9" fmla="*/ 395 h 1549"/>
                <a:gd name="T10" fmla="*/ 1044 w 1541"/>
                <a:gd name="T11" fmla="*/ 487 h 1549"/>
                <a:gd name="T12" fmla="*/ 941 w 1541"/>
                <a:gd name="T13" fmla="*/ 544 h 1549"/>
                <a:gd name="T14" fmla="*/ 820 w 1541"/>
                <a:gd name="T15" fmla="*/ 552 h 1549"/>
                <a:gd name="T16" fmla="*/ 709 w 1541"/>
                <a:gd name="T17" fmla="*/ 511 h 1549"/>
                <a:gd name="T18" fmla="*/ 627 w 1541"/>
                <a:gd name="T19" fmla="*/ 429 h 1549"/>
                <a:gd name="T20" fmla="*/ 585 w 1541"/>
                <a:gd name="T21" fmla="*/ 319 h 1549"/>
                <a:gd name="T22" fmla="*/ 354 w 1541"/>
                <a:gd name="T23" fmla="*/ 551 h 1549"/>
                <a:gd name="T24" fmla="*/ 1263 w 1541"/>
                <a:gd name="T25" fmla="*/ 648 h 1549"/>
                <a:gd name="T26" fmla="*/ 1381 w 1541"/>
                <a:gd name="T27" fmla="*/ 688 h 1549"/>
                <a:gd name="T28" fmla="*/ 1472 w 1541"/>
                <a:gd name="T29" fmla="*/ 768 h 1549"/>
                <a:gd name="T30" fmla="*/ 1528 w 1541"/>
                <a:gd name="T31" fmla="*/ 877 h 1549"/>
                <a:gd name="T32" fmla="*/ 1541 w 1541"/>
                <a:gd name="T33" fmla="*/ 1415 h 1549"/>
                <a:gd name="T34" fmla="*/ 1526 w 1541"/>
                <a:gd name="T35" fmla="*/ 1480 h 1549"/>
                <a:gd name="T36" fmla="*/ 1479 w 1541"/>
                <a:gd name="T37" fmla="*/ 1529 h 1549"/>
                <a:gd name="T38" fmla="*/ 1415 w 1541"/>
                <a:gd name="T39" fmla="*/ 1549 h 1549"/>
                <a:gd name="T40" fmla="*/ 875 w 1541"/>
                <a:gd name="T41" fmla="*/ 1490 h 1549"/>
                <a:gd name="T42" fmla="*/ 810 w 1541"/>
                <a:gd name="T43" fmla="*/ 1447 h 1549"/>
                <a:gd name="T44" fmla="*/ 781 w 1541"/>
                <a:gd name="T45" fmla="*/ 1376 h 1549"/>
                <a:gd name="T46" fmla="*/ 798 w 1541"/>
                <a:gd name="T47" fmla="*/ 1298 h 1549"/>
                <a:gd name="T48" fmla="*/ 852 w 1541"/>
                <a:gd name="T49" fmla="*/ 1245 h 1549"/>
                <a:gd name="T50" fmla="*/ 929 w 1541"/>
                <a:gd name="T51" fmla="*/ 1230 h 1549"/>
                <a:gd name="T52" fmla="*/ 1272 w 1541"/>
                <a:gd name="T53" fmla="*/ 1252 h 1549"/>
                <a:gd name="T54" fmla="*/ 1272 w 1541"/>
                <a:gd name="T55" fmla="*/ 1189 h 1549"/>
                <a:gd name="T56" fmla="*/ 1271 w 1541"/>
                <a:gd name="T57" fmla="*/ 1101 h 1549"/>
                <a:gd name="T58" fmla="*/ 1271 w 1541"/>
                <a:gd name="T59" fmla="*/ 1016 h 1549"/>
                <a:gd name="T60" fmla="*/ 1270 w 1541"/>
                <a:gd name="T61" fmla="*/ 962 h 1549"/>
                <a:gd name="T62" fmla="*/ 1254 w 1541"/>
                <a:gd name="T63" fmla="*/ 937 h 1549"/>
                <a:gd name="T64" fmla="*/ 1223 w 1541"/>
                <a:gd name="T65" fmla="*/ 943 h 1549"/>
                <a:gd name="T66" fmla="*/ 1216 w 1541"/>
                <a:gd name="T67" fmla="*/ 1148 h 1549"/>
                <a:gd name="T68" fmla="*/ 1033 w 1541"/>
                <a:gd name="T69" fmla="*/ 756 h 1549"/>
                <a:gd name="T70" fmla="*/ 988 w 1541"/>
                <a:gd name="T71" fmla="*/ 710 h 1549"/>
                <a:gd name="T72" fmla="*/ 929 w 1541"/>
                <a:gd name="T73" fmla="*/ 697 h 1549"/>
                <a:gd name="T74" fmla="*/ 839 w 1541"/>
                <a:gd name="T75" fmla="*/ 719 h 1549"/>
                <a:gd name="T76" fmla="*/ 758 w 1541"/>
                <a:gd name="T77" fmla="*/ 741 h 1549"/>
                <a:gd name="T78" fmla="*/ 685 w 1541"/>
                <a:gd name="T79" fmla="*/ 761 h 1549"/>
                <a:gd name="T80" fmla="*/ 593 w 1541"/>
                <a:gd name="T81" fmla="*/ 785 h 1549"/>
                <a:gd name="T82" fmla="*/ 517 w 1541"/>
                <a:gd name="T83" fmla="*/ 814 h 1549"/>
                <a:gd name="T84" fmla="*/ 482 w 1541"/>
                <a:gd name="T85" fmla="*/ 863 h 1549"/>
                <a:gd name="T86" fmla="*/ 64 w 1541"/>
                <a:gd name="T87" fmla="*/ 726 h 1549"/>
                <a:gd name="T88" fmla="*/ 14 w 1541"/>
                <a:gd name="T89" fmla="*/ 671 h 1549"/>
                <a:gd name="T90" fmla="*/ 1 w 1541"/>
                <a:gd name="T91" fmla="*/ 597 h 1549"/>
                <a:gd name="T92" fmla="*/ 30 w 1541"/>
                <a:gd name="T93" fmla="*/ 528 h 1549"/>
                <a:gd name="T94" fmla="*/ 438 w 1541"/>
                <a:gd name="T95" fmla="*/ 29 h 1549"/>
                <a:gd name="T96" fmla="*/ 513 w 1541"/>
                <a:gd name="T97" fmla="*/ 12 h 1549"/>
                <a:gd name="T98" fmla="*/ 587 w 1541"/>
                <a:gd name="T99" fmla="*/ 42 h 1549"/>
                <a:gd name="T100" fmla="*/ 627 w 1541"/>
                <a:gd name="T101" fmla="*/ 95 h 1549"/>
                <a:gd name="T102" fmla="*/ 685 w 1541"/>
                <a:gd name="T103" fmla="*/ 62 h 1549"/>
                <a:gd name="T104" fmla="*/ 784 w 1541"/>
                <a:gd name="T105" fmla="*/ 10 h 1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41" h="1549">
                  <a:moveTo>
                    <a:pt x="861" y="0"/>
                  </a:moveTo>
                  <a:lnTo>
                    <a:pt x="902" y="3"/>
                  </a:lnTo>
                  <a:lnTo>
                    <a:pt x="941" y="11"/>
                  </a:lnTo>
                  <a:lnTo>
                    <a:pt x="979" y="25"/>
                  </a:lnTo>
                  <a:lnTo>
                    <a:pt x="1013" y="45"/>
                  </a:lnTo>
                  <a:lnTo>
                    <a:pt x="1044" y="68"/>
                  </a:lnTo>
                  <a:lnTo>
                    <a:pt x="1072" y="95"/>
                  </a:lnTo>
                  <a:lnTo>
                    <a:pt x="1095" y="126"/>
                  </a:lnTo>
                  <a:lnTo>
                    <a:pt x="1114" y="160"/>
                  </a:lnTo>
                  <a:lnTo>
                    <a:pt x="1128" y="197"/>
                  </a:lnTo>
                  <a:lnTo>
                    <a:pt x="1137" y="236"/>
                  </a:lnTo>
                  <a:lnTo>
                    <a:pt x="1140" y="278"/>
                  </a:lnTo>
                  <a:lnTo>
                    <a:pt x="1137" y="319"/>
                  </a:lnTo>
                  <a:lnTo>
                    <a:pt x="1128" y="358"/>
                  </a:lnTo>
                  <a:lnTo>
                    <a:pt x="1114" y="395"/>
                  </a:lnTo>
                  <a:lnTo>
                    <a:pt x="1095" y="429"/>
                  </a:lnTo>
                  <a:lnTo>
                    <a:pt x="1072" y="460"/>
                  </a:lnTo>
                  <a:lnTo>
                    <a:pt x="1044" y="487"/>
                  </a:lnTo>
                  <a:lnTo>
                    <a:pt x="1013" y="511"/>
                  </a:lnTo>
                  <a:lnTo>
                    <a:pt x="979" y="530"/>
                  </a:lnTo>
                  <a:lnTo>
                    <a:pt x="941" y="544"/>
                  </a:lnTo>
                  <a:lnTo>
                    <a:pt x="902" y="552"/>
                  </a:lnTo>
                  <a:lnTo>
                    <a:pt x="861" y="555"/>
                  </a:lnTo>
                  <a:lnTo>
                    <a:pt x="820" y="552"/>
                  </a:lnTo>
                  <a:lnTo>
                    <a:pt x="781" y="544"/>
                  </a:lnTo>
                  <a:lnTo>
                    <a:pt x="743" y="530"/>
                  </a:lnTo>
                  <a:lnTo>
                    <a:pt x="709" y="511"/>
                  </a:lnTo>
                  <a:lnTo>
                    <a:pt x="677" y="487"/>
                  </a:lnTo>
                  <a:lnTo>
                    <a:pt x="650" y="460"/>
                  </a:lnTo>
                  <a:lnTo>
                    <a:pt x="627" y="429"/>
                  </a:lnTo>
                  <a:lnTo>
                    <a:pt x="608" y="395"/>
                  </a:lnTo>
                  <a:lnTo>
                    <a:pt x="593" y="358"/>
                  </a:lnTo>
                  <a:lnTo>
                    <a:pt x="585" y="319"/>
                  </a:lnTo>
                  <a:lnTo>
                    <a:pt x="582" y="278"/>
                  </a:lnTo>
                  <a:lnTo>
                    <a:pt x="583" y="263"/>
                  </a:lnTo>
                  <a:lnTo>
                    <a:pt x="354" y="551"/>
                  </a:lnTo>
                  <a:lnTo>
                    <a:pt x="609" y="647"/>
                  </a:lnTo>
                  <a:lnTo>
                    <a:pt x="1221" y="645"/>
                  </a:lnTo>
                  <a:lnTo>
                    <a:pt x="1263" y="648"/>
                  </a:lnTo>
                  <a:lnTo>
                    <a:pt x="1305" y="656"/>
                  </a:lnTo>
                  <a:lnTo>
                    <a:pt x="1344" y="669"/>
                  </a:lnTo>
                  <a:lnTo>
                    <a:pt x="1381" y="688"/>
                  </a:lnTo>
                  <a:lnTo>
                    <a:pt x="1415" y="711"/>
                  </a:lnTo>
                  <a:lnTo>
                    <a:pt x="1446" y="737"/>
                  </a:lnTo>
                  <a:lnTo>
                    <a:pt x="1472" y="768"/>
                  </a:lnTo>
                  <a:lnTo>
                    <a:pt x="1495" y="801"/>
                  </a:lnTo>
                  <a:lnTo>
                    <a:pt x="1514" y="838"/>
                  </a:lnTo>
                  <a:lnTo>
                    <a:pt x="1528" y="877"/>
                  </a:lnTo>
                  <a:lnTo>
                    <a:pt x="1536" y="918"/>
                  </a:lnTo>
                  <a:lnTo>
                    <a:pt x="1539" y="961"/>
                  </a:lnTo>
                  <a:lnTo>
                    <a:pt x="1541" y="1415"/>
                  </a:lnTo>
                  <a:lnTo>
                    <a:pt x="1539" y="1438"/>
                  </a:lnTo>
                  <a:lnTo>
                    <a:pt x="1534" y="1459"/>
                  </a:lnTo>
                  <a:lnTo>
                    <a:pt x="1526" y="1480"/>
                  </a:lnTo>
                  <a:lnTo>
                    <a:pt x="1513" y="1499"/>
                  </a:lnTo>
                  <a:lnTo>
                    <a:pt x="1497" y="1515"/>
                  </a:lnTo>
                  <a:lnTo>
                    <a:pt x="1479" y="1529"/>
                  </a:lnTo>
                  <a:lnTo>
                    <a:pt x="1459" y="1539"/>
                  </a:lnTo>
                  <a:lnTo>
                    <a:pt x="1438" y="1546"/>
                  </a:lnTo>
                  <a:lnTo>
                    <a:pt x="1415" y="1549"/>
                  </a:lnTo>
                  <a:lnTo>
                    <a:pt x="1393" y="1549"/>
                  </a:lnTo>
                  <a:lnTo>
                    <a:pt x="901" y="1497"/>
                  </a:lnTo>
                  <a:lnTo>
                    <a:pt x="875" y="1490"/>
                  </a:lnTo>
                  <a:lnTo>
                    <a:pt x="850" y="1481"/>
                  </a:lnTo>
                  <a:lnTo>
                    <a:pt x="828" y="1466"/>
                  </a:lnTo>
                  <a:lnTo>
                    <a:pt x="810" y="1447"/>
                  </a:lnTo>
                  <a:lnTo>
                    <a:pt x="797" y="1426"/>
                  </a:lnTo>
                  <a:lnTo>
                    <a:pt x="786" y="1402"/>
                  </a:lnTo>
                  <a:lnTo>
                    <a:pt x="781" y="1376"/>
                  </a:lnTo>
                  <a:lnTo>
                    <a:pt x="782" y="1349"/>
                  </a:lnTo>
                  <a:lnTo>
                    <a:pt x="787" y="1322"/>
                  </a:lnTo>
                  <a:lnTo>
                    <a:pt x="798" y="1298"/>
                  </a:lnTo>
                  <a:lnTo>
                    <a:pt x="812" y="1277"/>
                  </a:lnTo>
                  <a:lnTo>
                    <a:pt x="830" y="1258"/>
                  </a:lnTo>
                  <a:lnTo>
                    <a:pt x="852" y="1245"/>
                  </a:lnTo>
                  <a:lnTo>
                    <a:pt x="877" y="1234"/>
                  </a:lnTo>
                  <a:lnTo>
                    <a:pt x="902" y="1230"/>
                  </a:lnTo>
                  <a:lnTo>
                    <a:pt x="929" y="1230"/>
                  </a:lnTo>
                  <a:lnTo>
                    <a:pt x="1272" y="1266"/>
                  </a:lnTo>
                  <a:lnTo>
                    <a:pt x="1272" y="1262"/>
                  </a:lnTo>
                  <a:lnTo>
                    <a:pt x="1272" y="1252"/>
                  </a:lnTo>
                  <a:lnTo>
                    <a:pt x="1272" y="1235"/>
                  </a:lnTo>
                  <a:lnTo>
                    <a:pt x="1272" y="1214"/>
                  </a:lnTo>
                  <a:lnTo>
                    <a:pt x="1272" y="1189"/>
                  </a:lnTo>
                  <a:lnTo>
                    <a:pt x="1271" y="1161"/>
                  </a:lnTo>
                  <a:lnTo>
                    <a:pt x="1271" y="1131"/>
                  </a:lnTo>
                  <a:lnTo>
                    <a:pt x="1271" y="1101"/>
                  </a:lnTo>
                  <a:lnTo>
                    <a:pt x="1271" y="1070"/>
                  </a:lnTo>
                  <a:lnTo>
                    <a:pt x="1271" y="1042"/>
                  </a:lnTo>
                  <a:lnTo>
                    <a:pt x="1271" y="1016"/>
                  </a:lnTo>
                  <a:lnTo>
                    <a:pt x="1271" y="992"/>
                  </a:lnTo>
                  <a:lnTo>
                    <a:pt x="1270" y="975"/>
                  </a:lnTo>
                  <a:lnTo>
                    <a:pt x="1270" y="962"/>
                  </a:lnTo>
                  <a:lnTo>
                    <a:pt x="1268" y="951"/>
                  </a:lnTo>
                  <a:lnTo>
                    <a:pt x="1262" y="943"/>
                  </a:lnTo>
                  <a:lnTo>
                    <a:pt x="1254" y="937"/>
                  </a:lnTo>
                  <a:lnTo>
                    <a:pt x="1243" y="935"/>
                  </a:lnTo>
                  <a:lnTo>
                    <a:pt x="1233" y="937"/>
                  </a:lnTo>
                  <a:lnTo>
                    <a:pt x="1223" y="943"/>
                  </a:lnTo>
                  <a:lnTo>
                    <a:pt x="1218" y="951"/>
                  </a:lnTo>
                  <a:lnTo>
                    <a:pt x="1216" y="962"/>
                  </a:lnTo>
                  <a:lnTo>
                    <a:pt x="1216" y="1148"/>
                  </a:lnTo>
                  <a:lnTo>
                    <a:pt x="1139" y="1140"/>
                  </a:lnTo>
                  <a:lnTo>
                    <a:pt x="1041" y="779"/>
                  </a:lnTo>
                  <a:lnTo>
                    <a:pt x="1033" y="756"/>
                  </a:lnTo>
                  <a:lnTo>
                    <a:pt x="1020" y="736"/>
                  </a:lnTo>
                  <a:lnTo>
                    <a:pt x="1005" y="721"/>
                  </a:lnTo>
                  <a:lnTo>
                    <a:pt x="988" y="710"/>
                  </a:lnTo>
                  <a:lnTo>
                    <a:pt x="969" y="701"/>
                  </a:lnTo>
                  <a:lnTo>
                    <a:pt x="949" y="697"/>
                  </a:lnTo>
                  <a:lnTo>
                    <a:pt x="929" y="697"/>
                  </a:lnTo>
                  <a:lnTo>
                    <a:pt x="909" y="700"/>
                  </a:lnTo>
                  <a:lnTo>
                    <a:pt x="871" y="711"/>
                  </a:lnTo>
                  <a:lnTo>
                    <a:pt x="839" y="719"/>
                  </a:lnTo>
                  <a:lnTo>
                    <a:pt x="809" y="728"/>
                  </a:lnTo>
                  <a:lnTo>
                    <a:pt x="783" y="735"/>
                  </a:lnTo>
                  <a:lnTo>
                    <a:pt x="758" y="741"/>
                  </a:lnTo>
                  <a:lnTo>
                    <a:pt x="733" y="748"/>
                  </a:lnTo>
                  <a:lnTo>
                    <a:pt x="710" y="754"/>
                  </a:lnTo>
                  <a:lnTo>
                    <a:pt x="685" y="761"/>
                  </a:lnTo>
                  <a:lnTo>
                    <a:pt x="657" y="769"/>
                  </a:lnTo>
                  <a:lnTo>
                    <a:pt x="628" y="776"/>
                  </a:lnTo>
                  <a:lnTo>
                    <a:pt x="593" y="785"/>
                  </a:lnTo>
                  <a:lnTo>
                    <a:pt x="554" y="796"/>
                  </a:lnTo>
                  <a:lnTo>
                    <a:pt x="535" y="803"/>
                  </a:lnTo>
                  <a:lnTo>
                    <a:pt x="517" y="814"/>
                  </a:lnTo>
                  <a:lnTo>
                    <a:pt x="503" y="827"/>
                  </a:lnTo>
                  <a:lnTo>
                    <a:pt x="491" y="844"/>
                  </a:lnTo>
                  <a:lnTo>
                    <a:pt x="482" y="863"/>
                  </a:lnTo>
                  <a:lnTo>
                    <a:pt x="477" y="884"/>
                  </a:lnTo>
                  <a:lnTo>
                    <a:pt x="86" y="737"/>
                  </a:lnTo>
                  <a:lnTo>
                    <a:pt x="64" y="726"/>
                  </a:lnTo>
                  <a:lnTo>
                    <a:pt x="44" y="711"/>
                  </a:lnTo>
                  <a:lnTo>
                    <a:pt x="27" y="692"/>
                  </a:lnTo>
                  <a:lnTo>
                    <a:pt x="14" y="671"/>
                  </a:lnTo>
                  <a:lnTo>
                    <a:pt x="5" y="647"/>
                  </a:lnTo>
                  <a:lnTo>
                    <a:pt x="0" y="623"/>
                  </a:lnTo>
                  <a:lnTo>
                    <a:pt x="1" y="597"/>
                  </a:lnTo>
                  <a:lnTo>
                    <a:pt x="5" y="572"/>
                  </a:lnTo>
                  <a:lnTo>
                    <a:pt x="15" y="549"/>
                  </a:lnTo>
                  <a:lnTo>
                    <a:pt x="30" y="528"/>
                  </a:lnTo>
                  <a:lnTo>
                    <a:pt x="397" y="64"/>
                  </a:lnTo>
                  <a:lnTo>
                    <a:pt x="416" y="44"/>
                  </a:lnTo>
                  <a:lnTo>
                    <a:pt x="438" y="29"/>
                  </a:lnTo>
                  <a:lnTo>
                    <a:pt x="461" y="18"/>
                  </a:lnTo>
                  <a:lnTo>
                    <a:pt x="487" y="13"/>
                  </a:lnTo>
                  <a:lnTo>
                    <a:pt x="513" y="12"/>
                  </a:lnTo>
                  <a:lnTo>
                    <a:pt x="538" y="17"/>
                  </a:lnTo>
                  <a:lnTo>
                    <a:pt x="564" y="27"/>
                  </a:lnTo>
                  <a:lnTo>
                    <a:pt x="587" y="42"/>
                  </a:lnTo>
                  <a:lnTo>
                    <a:pt x="604" y="57"/>
                  </a:lnTo>
                  <a:lnTo>
                    <a:pt x="617" y="75"/>
                  </a:lnTo>
                  <a:lnTo>
                    <a:pt x="627" y="95"/>
                  </a:lnTo>
                  <a:lnTo>
                    <a:pt x="634" y="116"/>
                  </a:lnTo>
                  <a:lnTo>
                    <a:pt x="657" y="87"/>
                  </a:lnTo>
                  <a:lnTo>
                    <a:pt x="685" y="62"/>
                  </a:lnTo>
                  <a:lnTo>
                    <a:pt x="715" y="41"/>
                  </a:lnTo>
                  <a:lnTo>
                    <a:pt x="748" y="23"/>
                  </a:lnTo>
                  <a:lnTo>
                    <a:pt x="784" y="10"/>
                  </a:lnTo>
                  <a:lnTo>
                    <a:pt x="822" y="2"/>
                  </a:lnTo>
                  <a:lnTo>
                    <a:pt x="8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7" name="Freeform 1067"/>
            <p:cNvSpPr>
              <a:spLocks noEditPoints="1"/>
            </p:cNvSpPr>
            <p:nvPr/>
          </p:nvSpPr>
          <p:spPr bwMode="auto">
            <a:xfrm>
              <a:off x="11685588" y="3732213"/>
              <a:ext cx="165100" cy="282575"/>
            </a:xfrm>
            <a:custGeom>
              <a:avLst/>
              <a:gdLst>
                <a:gd name="T0" fmla="*/ 364 w 1978"/>
                <a:gd name="T1" fmla="*/ 534 h 3381"/>
                <a:gd name="T2" fmla="*/ 938 w 1978"/>
                <a:gd name="T3" fmla="*/ 1098 h 3381"/>
                <a:gd name="T4" fmla="*/ 905 w 1978"/>
                <a:gd name="T5" fmla="*/ 898 h 3381"/>
                <a:gd name="T6" fmla="*/ 916 w 1978"/>
                <a:gd name="T7" fmla="*/ 710 h 3381"/>
                <a:gd name="T8" fmla="*/ 920 w 1978"/>
                <a:gd name="T9" fmla="*/ 687 h 3381"/>
                <a:gd name="T10" fmla="*/ 933 w 1978"/>
                <a:gd name="T11" fmla="*/ 682 h 3381"/>
                <a:gd name="T12" fmla="*/ 1067 w 1978"/>
                <a:gd name="T13" fmla="*/ 684 h 3381"/>
                <a:gd name="T14" fmla="*/ 1076 w 1978"/>
                <a:gd name="T15" fmla="*/ 701 h 3381"/>
                <a:gd name="T16" fmla="*/ 1080 w 1978"/>
                <a:gd name="T17" fmla="*/ 886 h 3381"/>
                <a:gd name="T18" fmla="*/ 1085 w 1978"/>
                <a:gd name="T19" fmla="*/ 922 h 3381"/>
                <a:gd name="T20" fmla="*/ 1208 w 1978"/>
                <a:gd name="T21" fmla="*/ 681 h 3381"/>
                <a:gd name="T22" fmla="*/ 1279 w 1978"/>
                <a:gd name="T23" fmla="*/ 259 h 3381"/>
                <a:gd name="T24" fmla="*/ 1270 w 1978"/>
                <a:gd name="T25" fmla="*/ 382 h 3381"/>
                <a:gd name="T26" fmla="*/ 1212 w 1978"/>
                <a:gd name="T27" fmla="*/ 487 h 3381"/>
                <a:gd name="T28" fmla="*/ 1115 w 1978"/>
                <a:gd name="T29" fmla="*/ 559 h 3381"/>
                <a:gd name="T30" fmla="*/ 994 w 1978"/>
                <a:gd name="T31" fmla="*/ 587 h 3381"/>
                <a:gd name="T32" fmla="*/ 872 w 1978"/>
                <a:gd name="T33" fmla="*/ 559 h 3381"/>
                <a:gd name="T34" fmla="*/ 776 w 1978"/>
                <a:gd name="T35" fmla="*/ 487 h 3381"/>
                <a:gd name="T36" fmla="*/ 717 w 1978"/>
                <a:gd name="T37" fmla="*/ 382 h 3381"/>
                <a:gd name="T38" fmla="*/ 708 w 1978"/>
                <a:gd name="T39" fmla="*/ 255 h 3381"/>
                <a:gd name="T40" fmla="*/ 1372 w 1978"/>
                <a:gd name="T41" fmla="*/ 2 h 3381"/>
                <a:gd name="T42" fmla="*/ 1438 w 1978"/>
                <a:gd name="T43" fmla="*/ 33 h 3381"/>
                <a:gd name="T44" fmla="*/ 1966 w 1978"/>
                <a:gd name="T45" fmla="*/ 527 h 3381"/>
                <a:gd name="T46" fmla="*/ 1976 w 1978"/>
                <a:gd name="T47" fmla="*/ 601 h 3381"/>
                <a:gd name="T48" fmla="*/ 1939 w 1978"/>
                <a:gd name="T49" fmla="*/ 669 h 3381"/>
                <a:gd name="T50" fmla="*/ 1363 w 1978"/>
                <a:gd name="T51" fmla="*/ 891 h 3381"/>
                <a:gd name="T52" fmla="*/ 1353 w 1978"/>
                <a:gd name="T53" fmla="*/ 3273 h 3381"/>
                <a:gd name="T54" fmla="*/ 1305 w 1978"/>
                <a:gd name="T55" fmla="*/ 3342 h 3381"/>
                <a:gd name="T56" fmla="*/ 1227 w 1978"/>
                <a:gd name="T57" fmla="*/ 3379 h 3381"/>
                <a:gd name="T58" fmla="*/ 1138 w 1978"/>
                <a:gd name="T59" fmla="*/ 3371 h 3381"/>
                <a:gd name="T60" fmla="*/ 1069 w 1978"/>
                <a:gd name="T61" fmla="*/ 3323 h 3381"/>
                <a:gd name="T62" fmla="*/ 1033 w 1978"/>
                <a:gd name="T63" fmla="*/ 3245 h 3381"/>
                <a:gd name="T64" fmla="*/ 1026 w 1978"/>
                <a:gd name="T65" fmla="*/ 1904 h 3381"/>
                <a:gd name="T66" fmla="*/ 994 w 1978"/>
                <a:gd name="T67" fmla="*/ 1883 h 3381"/>
                <a:gd name="T68" fmla="*/ 960 w 1978"/>
                <a:gd name="T69" fmla="*/ 1904 h 3381"/>
                <a:gd name="T70" fmla="*/ 955 w 1978"/>
                <a:gd name="T71" fmla="*/ 3245 h 3381"/>
                <a:gd name="T72" fmla="*/ 918 w 1978"/>
                <a:gd name="T73" fmla="*/ 3323 h 3381"/>
                <a:gd name="T74" fmla="*/ 848 w 1978"/>
                <a:gd name="T75" fmla="*/ 3371 h 3381"/>
                <a:gd name="T76" fmla="*/ 760 w 1978"/>
                <a:gd name="T77" fmla="*/ 3379 h 3381"/>
                <a:gd name="T78" fmla="*/ 683 w 1978"/>
                <a:gd name="T79" fmla="*/ 3342 h 3381"/>
                <a:gd name="T80" fmla="*/ 633 w 1978"/>
                <a:gd name="T81" fmla="*/ 3273 h 3381"/>
                <a:gd name="T82" fmla="*/ 625 w 1978"/>
                <a:gd name="T83" fmla="*/ 898 h 3381"/>
                <a:gd name="T84" fmla="*/ 39 w 1978"/>
                <a:gd name="T85" fmla="*/ 671 h 3381"/>
                <a:gd name="T86" fmla="*/ 2 w 1978"/>
                <a:gd name="T87" fmla="*/ 604 h 3381"/>
                <a:gd name="T88" fmla="*/ 12 w 1978"/>
                <a:gd name="T89" fmla="*/ 529 h 3381"/>
                <a:gd name="T90" fmla="*/ 540 w 1978"/>
                <a:gd name="T91" fmla="*/ 36 h 3381"/>
                <a:gd name="T92" fmla="*/ 606 w 1978"/>
                <a:gd name="T93" fmla="*/ 5 h 3381"/>
                <a:gd name="T94" fmla="*/ 678 w 1978"/>
                <a:gd name="T95" fmla="*/ 15 h 3381"/>
                <a:gd name="T96" fmla="*/ 731 w 1978"/>
                <a:gd name="T97" fmla="*/ 62 h 3381"/>
                <a:gd name="T98" fmla="*/ 750 w 1978"/>
                <a:gd name="T99" fmla="*/ 123 h 3381"/>
                <a:gd name="T100" fmla="*/ 802 w 1978"/>
                <a:gd name="T101" fmla="*/ 83 h 3381"/>
                <a:gd name="T102" fmla="*/ 909 w 1978"/>
                <a:gd name="T103" fmla="*/ 23 h 3381"/>
                <a:gd name="T104" fmla="*/ 1034 w 1978"/>
                <a:gd name="T105" fmla="*/ 13 h 3381"/>
                <a:gd name="T106" fmla="*/ 1144 w 1978"/>
                <a:gd name="T107" fmla="*/ 53 h 3381"/>
                <a:gd name="T108" fmla="*/ 1228 w 1978"/>
                <a:gd name="T109" fmla="*/ 131 h 3381"/>
                <a:gd name="T110" fmla="*/ 1246 w 1978"/>
                <a:gd name="T111" fmla="*/ 61 h 3381"/>
                <a:gd name="T112" fmla="*/ 1300 w 1978"/>
                <a:gd name="T113" fmla="*/ 12 h 3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78" h="3381">
                  <a:moveTo>
                    <a:pt x="718" y="213"/>
                  </a:moveTo>
                  <a:lnTo>
                    <a:pt x="709" y="221"/>
                  </a:lnTo>
                  <a:lnTo>
                    <a:pt x="364" y="534"/>
                  </a:lnTo>
                  <a:lnTo>
                    <a:pt x="782" y="687"/>
                  </a:lnTo>
                  <a:lnTo>
                    <a:pt x="873" y="920"/>
                  </a:lnTo>
                  <a:lnTo>
                    <a:pt x="938" y="1098"/>
                  </a:lnTo>
                  <a:lnTo>
                    <a:pt x="905" y="922"/>
                  </a:lnTo>
                  <a:lnTo>
                    <a:pt x="904" y="909"/>
                  </a:lnTo>
                  <a:lnTo>
                    <a:pt x="905" y="898"/>
                  </a:lnTo>
                  <a:lnTo>
                    <a:pt x="911" y="886"/>
                  </a:lnTo>
                  <a:lnTo>
                    <a:pt x="962" y="793"/>
                  </a:lnTo>
                  <a:lnTo>
                    <a:pt x="916" y="710"/>
                  </a:lnTo>
                  <a:lnTo>
                    <a:pt x="914" y="701"/>
                  </a:lnTo>
                  <a:lnTo>
                    <a:pt x="917" y="692"/>
                  </a:lnTo>
                  <a:lnTo>
                    <a:pt x="920" y="687"/>
                  </a:lnTo>
                  <a:lnTo>
                    <a:pt x="923" y="684"/>
                  </a:lnTo>
                  <a:lnTo>
                    <a:pt x="927" y="683"/>
                  </a:lnTo>
                  <a:lnTo>
                    <a:pt x="933" y="682"/>
                  </a:lnTo>
                  <a:lnTo>
                    <a:pt x="1058" y="682"/>
                  </a:lnTo>
                  <a:lnTo>
                    <a:pt x="1062" y="683"/>
                  </a:lnTo>
                  <a:lnTo>
                    <a:pt x="1067" y="684"/>
                  </a:lnTo>
                  <a:lnTo>
                    <a:pt x="1071" y="687"/>
                  </a:lnTo>
                  <a:lnTo>
                    <a:pt x="1074" y="692"/>
                  </a:lnTo>
                  <a:lnTo>
                    <a:pt x="1076" y="701"/>
                  </a:lnTo>
                  <a:lnTo>
                    <a:pt x="1074" y="710"/>
                  </a:lnTo>
                  <a:lnTo>
                    <a:pt x="1029" y="793"/>
                  </a:lnTo>
                  <a:lnTo>
                    <a:pt x="1080" y="886"/>
                  </a:lnTo>
                  <a:lnTo>
                    <a:pt x="1084" y="898"/>
                  </a:lnTo>
                  <a:lnTo>
                    <a:pt x="1086" y="909"/>
                  </a:lnTo>
                  <a:lnTo>
                    <a:pt x="1085" y="922"/>
                  </a:lnTo>
                  <a:lnTo>
                    <a:pt x="1047" y="1098"/>
                  </a:lnTo>
                  <a:lnTo>
                    <a:pt x="1115" y="924"/>
                  </a:lnTo>
                  <a:lnTo>
                    <a:pt x="1208" y="681"/>
                  </a:lnTo>
                  <a:lnTo>
                    <a:pt x="1614" y="532"/>
                  </a:lnTo>
                  <a:lnTo>
                    <a:pt x="1272" y="221"/>
                  </a:lnTo>
                  <a:lnTo>
                    <a:pt x="1279" y="259"/>
                  </a:lnTo>
                  <a:lnTo>
                    <a:pt x="1282" y="299"/>
                  </a:lnTo>
                  <a:lnTo>
                    <a:pt x="1279" y="341"/>
                  </a:lnTo>
                  <a:lnTo>
                    <a:pt x="1270" y="382"/>
                  </a:lnTo>
                  <a:lnTo>
                    <a:pt x="1255" y="420"/>
                  </a:lnTo>
                  <a:lnTo>
                    <a:pt x="1236" y="455"/>
                  </a:lnTo>
                  <a:lnTo>
                    <a:pt x="1212" y="487"/>
                  </a:lnTo>
                  <a:lnTo>
                    <a:pt x="1182" y="515"/>
                  </a:lnTo>
                  <a:lnTo>
                    <a:pt x="1151" y="540"/>
                  </a:lnTo>
                  <a:lnTo>
                    <a:pt x="1115" y="559"/>
                  </a:lnTo>
                  <a:lnTo>
                    <a:pt x="1077" y="574"/>
                  </a:lnTo>
                  <a:lnTo>
                    <a:pt x="1036" y="583"/>
                  </a:lnTo>
                  <a:lnTo>
                    <a:pt x="994" y="587"/>
                  </a:lnTo>
                  <a:lnTo>
                    <a:pt x="951" y="583"/>
                  </a:lnTo>
                  <a:lnTo>
                    <a:pt x="911" y="574"/>
                  </a:lnTo>
                  <a:lnTo>
                    <a:pt x="872" y="559"/>
                  </a:lnTo>
                  <a:lnTo>
                    <a:pt x="837" y="540"/>
                  </a:lnTo>
                  <a:lnTo>
                    <a:pt x="804" y="515"/>
                  </a:lnTo>
                  <a:lnTo>
                    <a:pt x="776" y="487"/>
                  </a:lnTo>
                  <a:lnTo>
                    <a:pt x="751" y="455"/>
                  </a:lnTo>
                  <a:lnTo>
                    <a:pt x="731" y="420"/>
                  </a:lnTo>
                  <a:lnTo>
                    <a:pt x="717" y="382"/>
                  </a:lnTo>
                  <a:lnTo>
                    <a:pt x="708" y="341"/>
                  </a:lnTo>
                  <a:lnTo>
                    <a:pt x="705" y="299"/>
                  </a:lnTo>
                  <a:lnTo>
                    <a:pt x="708" y="255"/>
                  </a:lnTo>
                  <a:lnTo>
                    <a:pt x="718" y="213"/>
                  </a:lnTo>
                  <a:close/>
                  <a:moveTo>
                    <a:pt x="1348" y="0"/>
                  </a:moveTo>
                  <a:lnTo>
                    <a:pt x="1372" y="2"/>
                  </a:lnTo>
                  <a:lnTo>
                    <a:pt x="1395" y="8"/>
                  </a:lnTo>
                  <a:lnTo>
                    <a:pt x="1417" y="18"/>
                  </a:lnTo>
                  <a:lnTo>
                    <a:pt x="1438" y="33"/>
                  </a:lnTo>
                  <a:lnTo>
                    <a:pt x="1937" y="485"/>
                  </a:lnTo>
                  <a:lnTo>
                    <a:pt x="1954" y="505"/>
                  </a:lnTo>
                  <a:lnTo>
                    <a:pt x="1966" y="527"/>
                  </a:lnTo>
                  <a:lnTo>
                    <a:pt x="1975" y="551"/>
                  </a:lnTo>
                  <a:lnTo>
                    <a:pt x="1978" y="576"/>
                  </a:lnTo>
                  <a:lnTo>
                    <a:pt x="1976" y="601"/>
                  </a:lnTo>
                  <a:lnTo>
                    <a:pt x="1968" y="626"/>
                  </a:lnTo>
                  <a:lnTo>
                    <a:pt x="1956" y="649"/>
                  </a:lnTo>
                  <a:lnTo>
                    <a:pt x="1939" y="669"/>
                  </a:lnTo>
                  <a:lnTo>
                    <a:pt x="1919" y="684"/>
                  </a:lnTo>
                  <a:lnTo>
                    <a:pt x="1896" y="696"/>
                  </a:lnTo>
                  <a:lnTo>
                    <a:pt x="1363" y="891"/>
                  </a:lnTo>
                  <a:lnTo>
                    <a:pt x="1364" y="3215"/>
                  </a:lnTo>
                  <a:lnTo>
                    <a:pt x="1361" y="3245"/>
                  </a:lnTo>
                  <a:lnTo>
                    <a:pt x="1353" y="3273"/>
                  </a:lnTo>
                  <a:lnTo>
                    <a:pt x="1341" y="3299"/>
                  </a:lnTo>
                  <a:lnTo>
                    <a:pt x="1325" y="3323"/>
                  </a:lnTo>
                  <a:lnTo>
                    <a:pt x="1305" y="3342"/>
                  </a:lnTo>
                  <a:lnTo>
                    <a:pt x="1281" y="3359"/>
                  </a:lnTo>
                  <a:lnTo>
                    <a:pt x="1255" y="3371"/>
                  </a:lnTo>
                  <a:lnTo>
                    <a:pt x="1227" y="3379"/>
                  </a:lnTo>
                  <a:lnTo>
                    <a:pt x="1197" y="3381"/>
                  </a:lnTo>
                  <a:lnTo>
                    <a:pt x="1167" y="3379"/>
                  </a:lnTo>
                  <a:lnTo>
                    <a:pt x="1138" y="3371"/>
                  </a:lnTo>
                  <a:lnTo>
                    <a:pt x="1113" y="3359"/>
                  </a:lnTo>
                  <a:lnTo>
                    <a:pt x="1089" y="3342"/>
                  </a:lnTo>
                  <a:lnTo>
                    <a:pt x="1069" y="3323"/>
                  </a:lnTo>
                  <a:lnTo>
                    <a:pt x="1053" y="3299"/>
                  </a:lnTo>
                  <a:lnTo>
                    <a:pt x="1040" y="3273"/>
                  </a:lnTo>
                  <a:lnTo>
                    <a:pt x="1033" y="3245"/>
                  </a:lnTo>
                  <a:lnTo>
                    <a:pt x="1030" y="3215"/>
                  </a:lnTo>
                  <a:lnTo>
                    <a:pt x="1030" y="1919"/>
                  </a:lnTo>
                  <a:lnTo>
                    <a:pt x="1026" y="1904"/>
                  </a:lnTo>
                  <a:lnTo>
                    <a:pt x="1019" y="1894"/>
                  </a:lnTo>
                  <a:lnTo>
                    <a:pt x="1007" y="1885"/>
                  </a:lnTo>
                  <a:lnTo>
                    <a:pt x="994" y="1883"/>
                  </a:lnTo>
                  <a:lnTo>
                    <a:pt x="979" y="1885"/>
                  </a:lnTo>
                  <a:lnTo>
                    <a:pt x="968" y="1894"/>
                  </a:lnTo>
                  <a:lnTo>
                    <a:pt x="960" y="1904"/>
                  </a:lnTo>
                  <a:lnTo>
                    <a:pt x="957" y="1919"/>
                  </a:lnTo>
                  <a:lnTo>
                    <a:pt x="957" y="3215"/>
                  </a:lnTo>
                  <a:lnTo>
                    <a:pt x="955" y="3245"/>
                  </a:lnTo>
                  <a:lnTo>
                    <a:pt x="947" y="3273"/>
                  </a:lnTo>
                  <a:lnTo>
                    <a:pt x="935" y="3299"/>
                  </a:lnTo>
                  <a:lnTo>
                    <a:pt x="918" y="3323"/>
                  </a:lnTo>
                  <a:lnTo>
                    <a:pt x="898" y="3342"/>
                  </a:lnTo>
                  <a:lnTo>
                    <a:pt x="875" y="3359"/>
                  </a:lnTo>
                  <a:lnTo>
                    <a:pt x="848" y="3371"/>
                  </a:lnTo>
                  <a:lnTo>
                    <a:pt x="820" y="3379"/>
                  </a:lnTo>
                  <a:lnTo>
                    <a:pt x="790" y="3381"/>
                  </a:lnTo>
                  <a:lnTo>
                    <a:pt x="760" y="3379"/>
                  </a:lnTo>
                  <a:lnTo>
                    <a:pt x="731" y="3371"/>
                  </a:lnTo>
                  <a:lnTo>
                    <a:pt x="706" y="3359"/>
                  </a:lnTo>
                  <a:lnTo>
                    <a:pt x="683" y="3342"/>
                  </a:lnTo>
                  <a:lnTo>
                    <a:pt x="663" y="3323"/>
                  </a:lnTo>
                  <a:lnTo>
                    <a:pt x="646" y="3299"/>
                  </a:lnTo>
                  <a:lnTo>
                    <a:pt x="633" y="3273"/>
                  </a:lnTo>
                  <a:lnTo>
                    <a:pt x="626" y="3245"/>
                  </a:lnTo>
                  <a:lnTo>
                    <a:pt x="623" y="3215"/>
                  </a:lnTo>
                  <a:lnTo>
                    <a:pt x="625" y="898"/>
                  </a:lnTo>
                  <a:lnTo>
                    <a:pt x="82" y="698"/>
                  </a:lnTo>
                  <a:lnTo>
                    <a:pt x="59" y="686"/>
                  </a:lnTo>
                  <a:lnTo>
                    <a:pt x="39" y="671"/>
                  </a:lnTo>
                  <a:lnTo>
                    <a:pt x="22" y="652"/>
                  </a:lnTo>
                  <a:lnTo>
                    <a:pt x="10" y="629"/>
                  </a:lnTo>
                  <a:lnTo>
                    <a:pt x="2" y="604"/>
                  </a:lnTo>
                  <a:lnTo>
                    <a:pt x="0" y="578"/>
                  </a:lnTo>
                  <a:lnTo>
                    <a:pt x="3" y="553"/>
                  </a:lnTo>
                  <a:lnTo>
                    <a:pt x="12" y="529"/>
                  </a:lnTo>
                  <a:lnTo>
                    <a:pt x="24" y="507"/>
                  </a:lnTo>
                  <a:lnTo>
                    <a:pt x="41" y="488"/>
                  </a:lnTo>
                  <a:lnTo>
                    <a:pt x="540" y="36"/>
                  </a:lnTo>
                  <a:lnTo>
                    <a:pt x="561" y="20"/>
                  </a:lnTo>
                  <a:lnTo>
                    <a:pt x="583" y="10"/>
                  </a:lnTo>
                  <a:lnTo>
                    <a:pt x="606" y="5"/>
                  </a:lnTo>
                  <a:lnTo>
                    <a:pt x="630" y="3"/>
                  </a:lnTo>
                  <a:lnTo>
                    <a:pt x="654" y="7"/>
                  </a:lnTo>
                  <a:lnTo>
                    <a:pt x="678" y="15"/>
                  </a:lnTo>
                  <a:lnTo>
                    <a:pt x="699" y="28"/>
                  </a:lnTo>
                  <a:lnTo>
                    <a:pt x="718" y="44"/>
                  </a:lnTo>
                  <a:lnTo>
                    <a:pt x="731" y="62"/>
                  </a:lnTo>
                  <a:lnTo>
                    <a:pt x="741" y="82"/>
                  </a:lnTo>
                  <a:lnTo>
                    <a:pt x="747" y="102"/>
                  </a:lnTo>
                  <a:lnTo>
                    <a:pt x="750" y="123"/>
                  </a:lnTo>
                  <a:lnTo>
                    <a:pt x="749" y="145"/>
                  </a:lnTo>
                  <a:lnTo>
                    <a:pt x="774" y="112"/>
                  </a:lnTo>
                  <a:lnTo>
                    <a:pt x="802" y="83"/>
                  </a:lnTo>
                  <a:lnTo>
                    <a:pt x="835" y="58"/>
                  </a:lnTo>
                  <a:lnTo>
                    <a:pt x="870" y="38"/>
                  </a:lnTo>
                  <a:lnTo>
                    <a:pt x="909" y="23"/>
                  </a:lnTo>
                  <a:lnTo>
                    <a:pt x="951" y="14"/>
                  </a:lnTo>
                  <a:lnTo>
                    <a:pt x="994" y="11"/>
                  </a:lnTo>
                  <a:lnTo>
                    <a:pt x="1034" y="13"/>
                  </a:lnTo>
                  <a:lnTo>
                    <a:pt x="1073" y="21"/>
                  </a:lnTo>
                  <a:lnTo>
                    <a:pt x="1110" y="35"/>
                  </a:lnTo>
                  <a:lnTo>
                    <a:pt x="1144" y="53"/>
                  </a:lnTo>
                  <a:lnTo>
                    <a:pt x="1175" y="75"/>
                  </a:lnTo>
                  <a:lnTo>
                    <a:pt x="1203" y="101"/>
                  </a:lnTo>
                  <a:lnTo>
                    <a:pt x="1228" y="131"/>
                  </a:lnTo>
                  <a:lnTo>
                    <a:pt x="1229" y="106"/>
                  </a:lnTo>
                  <a:lnTo>
                    <a:pt x="1235" y="83"/>
                  </a:lnTo>
                  <a:lnTo>
                    <a:pt x="1246" y="61"/>
                  </a:lnTo>
                  <a:lnTo>
                    <a:pt x="1260" y="41"/>
                  </a:lnTo>
                  <a:lnTo>
                    <a:pt x="1279" y="24"/>
                  </a:lnTo>
                  <a:lnTo>
                    <a:pt x="1300" y="12"/>
                  </a:lnTo>
                  <a:lnTo>
                    <a:pt x="1324" y="5"/>
                  </a:lnTo>
                  <a:lnTo>
                    <a:pt x="13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85" name="Group 1684"/>
          <p:cNvGrpSpPr/>
          <p:nvPr/>
        </p:nvGrpSpPr>
        <p:grpSpPr>
          <a:xfrm>
            <a:off x="449659" y="5945982"/>
            <a:ext cx="242888" cy="304800"/>
            <a:chOff x="349250" y="4489450"/>
            <a:chExt cx="242888" cy="3048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211" name="Freeform 1072"/>
            <p:cNvSpPr>
              <a:spLocks noEditPoints="1"/>
            </p:cNvSpPr>
            <p:nvPr/>
          </p:nvSpPr>
          <p:spPr bwMode="auto">
            <a:xfrm>
              <a:off x="349250" y="4489450"/>
              <a:ext cx="242888" cy="304800"/>
            </a:xfrm>
            <a:custGeom>
              <a:avLst/>
              <a:gdLst>
                <a:gd name="T0" fmla="*/ 391 w 2749"/>
                <a:gd name="T1" fmla="*/ 207 h 3459"/>
                <a:gd name="T2" fmla="*/ 324 w 2749"/>
                <a:gd name="T3" fmla="*/ 229 h 3459"/>
                <a:gd name="T4" fmla="*/ 268 w 2749"/>
                <a:gd name="T5" fmla="*/ 270 h 3459"/>
                <a:gd name="T6" fmla="*/ 227 w 2749"/>
                <a:gd name="T7" fmla="*/ 326 h 3459"/>
                <a:gd name="T8" fmla="*/ 205 w 2749"/>
                <a:gd name="T9" fmla="*/ 393 h 3459"/>
                <a:gd name="T10" fmla="*/ 202 w 2749"/>
                <a:gd name="T11" fmla="*/ 3032 h 3459"/>
                <a:gd name="T12" fmla="*/ 213 w 2749"/>
                <a:gd name="T13" fmla="*/ 3103 h 3459"/>
                <a:gd name="T14" fmla="*/ 245 w 2749"/>
                <a:gd name="T15" fmla="*/ 3165 h 3459"/>
                <a:gd name="T16" fmla="*/ 294 w 2749"/>
                <a:gd name="T17" fmla="*/ 3214 h 3459"/>
                <a:gd name="T18" fmla="*/ 356 w 2749"/>
                <a:gd name="T19" fmla="*/ 3246 h 3459"/>
                <a:gd name="T20" fmla="*/ 427 w 2749"/>
                <a:gd name="T21" fmla="*/ 3257 h 3459"/>
                <a:gd name="T22" fmla="*/ 2359 w 2749"/>
                <a:gd name="T23" fmla="*/ 3255 h 3459"/>
                <a:gd name="T24" fmla="*/ 2425 w 2749"/>
                <a:gd name="T25" fmla="*/ 3232 h 3459"/>
                <a:gd name="T26" fmla="*/ 2481 w 2749"/>
                <a:gd name="T27" fmla="*/ 3192 h 3459"/>
                <a:gd name="T28" fmla="*/ 2522 w 2749"/>
                <a:gd name="T29" fmla="*/ 3135 h 3459"/>
                <a:gd name="T30" fmla="*/ 2545 w 2749"/>
                <a:gd name="T31" fmla="*/ 3069 h 3459"/>
                <a:gd name="T32" fmla="*/ 2547 w 2749"/>
                <a:gd name="T33" fmla="*/ 958 h 3459"/>
                <a:gd name="T34" fmla="*/ 2137 w 2749"/>
                <a:gd name="T35" fmla="*/ 955 h 3459"/>
                <a:gd name="T36" fmla="*/ 2036 w 2749"/>
                <a:gd name="T37" fmla="*/ 930 h 3459"/>
                <a:gd name="T38" fmla="*/ 1946 w 2749"/>
                <a:gd name="T39" fmla="*/ 881 h 3459"/>
                <a:gd name="T40" fmla="*/ 1871 w 2749"/>
                <a:gd name="T41" fmla="*/ 815 h 3459"/>
                <a:gd name="T42" fmla="*/ 1813 w 2749"/>
                <a:gd name="T43" fmla="*/ 732 h 3459"/>
                <a:gd name="T44" fmla="*/ 1776 w 2749"/>
                <a:gd name="T45" fmla="*/ 636 h 3459"/>
                <a:gd name="T46" fmla="*/ 1763 w 2749"/>
                <a:gd name="T47" fmla="*/ 531 h 3459"/>
                <a:gd name="T48" fmla="*/ 427 w 2749"/>
                <a:gd name="T49" fmla="*/ 203 h 3459"/>
                <a:gd name="T50" fmla="*/ 1826 w 2749"/>
                <a:gd name="T51" fmla="*/ 0 h 3459"/>
                <a:gd name="T52" fmla="*/ 1876 w 2749"/>
                <a:gd name="T53" fmla="*/ 8 h 3459"/>
                <a:gd name="T54" fmla="*/ 1921 w 2749"/>
                <a:gd name="T55" fmla="*/ 26 h 3459"/>
                <a:gd name="T56" fmla="*/ 1961 w 2749"/>
                <a:gd name="T57" fmla="*/ 55 h 3459"/>
                <a:gd name="T58" fmla="*/ 2707 w 2749"/>
                <a:gd name="T59" fmla="*/ 776 h 3459"/>
                <a:gd name="T60" fmla="*/ 2733 w 2749"/>
                <a:gd name="T61" fmla="*/ 821 h 3459"/>
                <a:gd name="T62" fmla="*/ 2748 w 2749"/>
                <a:gd name="T63" fmla="*/ 871 h 3459"/>
                <a:gd name="T64" fmla="*/ 2749 w 2749"/>
                <a:gd name="T65" fmla="*/ 3031 h 3459"/>
                <a:gd name="T66" fmla="*/ 2736 w 2749"/>
                <a:gd name="T67" fmla="*/ 3136 h 3459"/>
                <a:gd name="T68" fmla="*/ 2699 w 2749"/>
                <a:gd name="T69" fmla="*/ 3232 h 3459"/>
                <a:gd name="T70" fmla="*/ 2641 w 2749"/>
                <a:gd name="T71" fmla="*/ 3315 h 3459"/>
                <a:gd name="T72" fmla="*/ 2566 w 2749"/>
                <a:gd name="T73" fmla="*/ 3383 h 3459"/>
                <a:gd name="T74" fmla="*/ 2476 w 2749"/>
                <a:gd name="T75" fmla="*/ 3430 h 3459"/>
                <a:gd name="T76" fmla="*/ 2375 w 2749"/>
                <a:gd name="T77" fmla="*/ 3455 h 3459"/>
                <a:gd name="T78" fmla="*/ 427 w 2749"/>
                <a:gd name="T79" fmla="*/ 3459 h 3459"/>
                <a:gd name="T80" fmla="*/ 322 w 2749"/>
                <a:gd name="T81" fmla="*/ 3446 h 3459"/>
                <a:gd name="T82" fmla="*/ 226 w 2749"/>
                <a:gd name="T83" fmla="*/ 3409 h 3459"/>
                <a:gd name="T84" fmla="*/ 144 w 2749"/>
                <a:gd name="T85" fmla="*/ 3351 h 3459"/>
                <a:gd name="T86" fmla="*/ 77 w 2749"/>
                <a:gd name="T87" fmla="*/ 3275 h 3459"/>
                <a:gd name="T88" fmla="*/ 29 w 2749"/>
                <a:gd name="T89" fmla="*/ 3186 h 3459"/>
                <a:gd name="T90" fmla="*/ 3 w 2749"/>
                <a:gd name="T91" fmla="*/ 3085 h 3459"/>
                <a:gd name="T92" fmla="*/ 0 w 2749"/>
                <a:gd name="T93" fmla="*/ 429 h 3459"/>
                <a:gd name="T94" fmla="*/ 14 w 2749"/>
                <a:gd name="T95" fmla="*/ 324 h 3459"/>
                <a:gd name="T96" fmla="*/ 50 w 2749"/>
                <a:gd name="T97" fmla="*/ 228 h 3459"/>
                <a:gd name="T98" fmla="*/ 108 w 2749"/>
                <a:gd name="T99" fmla="*/ 145 h 3459"/>
                <a:gd name="T100" fmla="*/ 183 w 2749"/>
                <a:gd name="T101" fmla="*/ 77 h 3459"/>
                <a:gd name="T102" fmla="*/ 273 w 2749"/>
                <a:gd name="T103" fmla="*/ 30 h 3459"/>
                <a:gd name="T104" fmla="*/ 373 w 2749"/>
                <a:gd name="T105" fmla="*/ 5 h 3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749" h="3459">
                  <a:moveTo>
                    <a:pt x="427" y="203"/>
                  </a:moveTo>
                  <a:lnTo>
                    <a:pt x="391" y="207"/>
                  </a:lnTo>
                  <a:lnTo>
                    <a:pt x="356" y="215"/>
                  </a:lnTo>
                  <a:lnTo>
                    <a:pt x="324" y="229"/>
                  </a:lnTo>
                  <a:lnTo>
                    <a:pt x="294" y="247"/>
                  </a:lnTo>
                  <a:lnTo>
                    <a:pt x="268" y="270"/>
                  </a:lnTo>
                  <a:lnTo>
                    <a:pt x="245" y="296"/>
                  </a:lnTo>
                  <a:lnTo>
                    <a:pt x="227" y="326"/>
                  </a:lnTo>
                  <a:lnTo>
                    <a:pt x="213" y="358"/>
                  </a:lnTo>
                  <a:lnTo>
                    <a:pt x="205" y="393"/>
                  </a:lnTo>
                  <a:lnTo>
                    <a:pt x="202" y="429"/>
                  </a:lnTo>
                  <a:lnTo>
                    <a:pt x="202" y="3032"/>
                  </a:lnTo>
                  <a:lnTo>
                    <a:pt x="205" y="3069"/>
                  </a:lnTo>
                  <a:lnTo>
                    <a:pt x="213" y="3103"/>
                  </a:lnTo>
                  <a:lnTo>
                    <a:pt x="227" y="3135"/>
                  </a:lnTo>
                  <a:lnTo>
                    <a:pt x="245" y="3165"/>
                  </a:lnTo>
                  <a:lnTo>
                    <a:pt x="268" y="3191"/>
                  </a:lnTo>
                  <a:lnTo>
                    <a:pt x="294" y="3214"/>
                  </a:lnTo>
                  <a:lnTo>
                    <a:pt x="324" y="3232"/>
                  </a:lnTo>
                  <a:lnTo>
                    <a:pt x="356" y="3246"/>
                  </a:lnTo>
                  <a:lnTo>
                    <a:pt x="391" y="3254"/>
                  </a:lnTo>
                  <a:lnTo>
                    <a:pt x="427" y="3257"/>
                  </a:lnTo>
                  <a:lnTo>
                    <a:pt x="2322" y="3257"/>
                  </a:lnTo>
                  <a:lnTo>
                    <a:pt x="2359" y="3255"/>
                  </a:lnTo>
                  <a:lnTo>
                    <a:pt x="2393" y="3246"/>
                  </a:lnTo>
                  <a:lnTo>
                    <a:pt x="2425" y="3232"/>
                  </a:lnTo>
                  <a:lnTo>
                    <a:pt x="2454" y="3214"/>
                  </a:lnTo>
                  <a:lnTo>
                    <a:pt x="2481" y="3192"/>
                  </a:lnTo>
                  <a:lnTo>
                    <a:pt x="2504" y="3166"/>
                  </a:lnTo>
                  <a:lnTo>
                    <a:pt x="2522" y="3135"/>
                  </a:lnTo>
                  <a:lnTo>
                    <a:pt x="2535" y="3104"/>
                  </a:lnTo>
                  <a:lnTo>
                    <a:pt x="2545" y="3069"/>
                  </a:lnTo>
                  <a:lnTo>
                    <a:pt x="2547" y="3032"/>
                  </a:lnTo>
                  <a:lnTo>
                    <a:pt x="2547" y="958"/>
                  </a:lnTo>
                  <a:lnTo>
                    <a:pt x="2190" y="958"/>
                  </a:lnTo>
                  <a:lnTo>
                    <a:pt x="2137" y="955"/>
                  </a:lnTo>
                  <a:lnTo>
                    <a:pt x="2085" y="946"/>
                  </a:lnTo>
                  <a:lnTo>
                    <a:pt x="2036" y="930"/>
                  </a:lnTo>
                  <a:lnTo>
                    <a:pt x="1989" y="908"/>
                  </a:lnTo>
                  <a:lnTo>
                    <a:pt x="1946" y="881"/>
                  </a:lnTo>
                  <a:lnTo>
                    <a:pt x="1906" y="850"/>
                  </a:lnTo>
                  <a:lnTo>
                    <a:pt x="1871" y="815"/>
                  </a:lnTo>
                  <a:lnTo>
                    <a:pt x="1840" y="775"/>
                  </a:lnTo>
                  <a:lnTo>
                    <a:pt x="1813" y="732"/>
                  </a:lnTo>
                  <a:lnTo>
                    <a:pt x="1792" y="686"/>
                  </a:lnTo>
                  <a:lnTo>
                    <a:pt x="1776" y="636"/>
                  </a:lnTo>
                  <a:lnTo>
                    <a:pt x="1767" y="585"/>
                  </a:lnTo>
                  <a:lnTo>
                    <a:pt x="1763" y="531"/>
                  </a:lnTo>
                  <a:lnTo>
                    <a:pt x="1763" y="203"/>
                  </a:lnTo>
                  <a:lnTo>
                    <a:pt x="427" y="203"/>
                  </a:lnTo>
                  <a:close/>
                  <a:moveTo>
                    <a:pt x="427" y="0"/>
                  </a:moveTo>
                  <a:lnTo>
                    <a:pt x="1826" y="0"/>
                  </a:lnTo>
                  <a:lnTo>
                    <a:pt x="1852" y="2"/>
                  </a:lnTo>
                  <a:lnTo>
                    <a:pt x="1876" y="8"/>
                  </a:lnTo>
                  <a:lnTo>
                    <a:pt x="1899" y="15"/>
                  </a:lnTo>
                  <a:lnTo>
                    <a:pt x="1921" y="26"/>
                  </a:lnTo>
                  <a:lnTo>
                    <a:pt x="1942" y="39"/>
                  </a:lnTo>
                  <a:lnTo>
                    <a:pt x="1961" y="55"/>
                  </a:lnTo>
                  <a:lnTo>
                    <a:pt x="2690" y="757"/>
                  </a:lnTo>
                  <a:lnTo>
                    <a:pt x="2707" y="776"/>
                  </a:lnTo>
                  <a:lnTo>
                    <a:pt x="2721" y="798"/>
                  </a:lnTo>
                  <a:lnTo>
                    <a:pt x="2733" y="821"/>
                  </a:lnTo>
                  <a:lnTo>
                    <a:pt x="2741" y="846"/>
                  </a:lnTo>
                  <a:lnTo>
                    <a:pt x="2748" y="871"/>
                  </a:lnTo>
                  <a:lnTo>
                    <a:pt x="2749" y="897"/>
                  </a:lnTo>
                  <a:lnTo>
                    <a:pt x="2749" y="3031"/>
                  </a:lnTo>
                  <a:lnTo>
                    <a:pt x="2746" y="3085"/>
                  </a:lnTo>
                  <a:lnTo>
                    <a:pt x="2736" y="3136"/>
                  </a:lnTo>
                  <a:lnTo>
                    <a:pt x="2720" y="3186"/>
                  </a:lnTo>
                  <a:lnTo>
                    <a:pt x="2699" y="3232"/>
                  </a:lnTo>
                  <a:lnTo>
                    <a:pt x="2673" y="3275"/>
                  </a:lnTo>
                  <a:lnTo>
                    <a:pt x="2641" y="3315"/>
                  </a:lnTo>
                  <a:lnTo>
                    <a:pt x="2606" y="3351"/>
                  </a:lnTo>
                  <a:lnTo>
                    <a:pt x="2566" y="3383"/>
                  </a:lnTo>
                  <a:lnTo>
                    <a:pt x="2523" y="3409"/>
                  </a:lnTo>
                  <a:lnTo>
                    <a:pt x="2476" y="3430"/>
                  </a:lnTo>
                  <a:lnTo>
                    <a:pt x="2427" y="3446"/>
                  </a:lnTo>
                  <a:lnTo>
                    <a:pt x="2375" y="3455"/>
                  </a:lnTo>
                  <a:lnTo>
                    <a:pt x="2322" y="3459"/>
                  </a:lnTo>
                  <a:lnTo>
                    <a:pt x="427" y="3459"/>
                  </a:lnTo>
                  <a:lnTo>
                    <a:pt x="373" y="3455"/>
                  </a:lnTo>
                  <a:lnTo>
                    <a:pt x="322" y="3446"/>
                  </a:lnTo>
                  <a:lnTo>
                    <a:pt x="273" y="3430"/>
                  </a:lnTo>
                  <a:lnTo>
                    <a:pt x="226" y="3409"/>
                  </a:lnTo>
                  <a:lnTo>
                    <a:pt x="183" y="3383"/>
                  </a:lnTo>
                  <a:lnTo>
                    <a:pt x="144" y="3351"/>
                  </a:lnTo>
                  <a:lnTo>
                    <a:pt x="108" y="3315"/>
                  </a:lnTo>
                  <a:lnTo>
                    <a:pt x="77" y="3275"/>
                  </a:lnTo>
                  <a:lnTo>
                    <a:pt x="50" y="3232"/>
                  </a:lnTo>
                  <a:lnTo>
                    <a:pt x="29" y="3186"/>
                  </a:lnTo>
                  <a:lnTo>
                    <a:pt x="14" y="3136"/>
                  </a:lnTo>
                  <a:lnTo>
                    <a:pt x="3" y="3085"/>
                  </a:lnTo>
                  <a:lnTo>
                    <a:pt x="0" y="3031"/>
                  </a:lnTo>
                  <a:lnTo>
                    <a:pt x="0" y="429"/>
                  </a:lnTo>
                  <a:lnTo>
                    <a:pt x="3" y="375"/>
                  </a:lnTo>
                  <a:lnTo>
                    <a:pt x="14" y="324"/>
                  </a:lnTo>
                  <a:lnTo>
                    <a:pt x="29" y="274"/>
                  </a:lnTo>
                  <a:lnTo>
                    <a:pt x="50" y="228"/>
                  </a:lnTo>
                  <a:lnTo>
                    <a:pt x="77" y="185"/>
                  </a:lnTo>
                  <a:lnTo>
                    <a:pt x="108" y="145"/>
                  </a:lnTo>
                  <a:lnTo>
                    <a:pt x="144" y="109"/>
                  </a:lnTo>
                  <a:lnTo>
                    <a:pt x="183" y="77"/>
                  </a:lnTo>
                  <a:lnTo>
                    <a:pt x="226" y="51"/>
                  </a:lnTo>
                  <a:lnTo>
                    <a:pt x="273" y="30"/>
                  </a:lnTo>
                  <a:lnTo>
                    <a:pt x="322" y="14"/>
                  </a:lnTo>
                  <a:lnTo>
                    <a:pt x="373" y="5"/>
                  </a:lnTo>
                  <a:lnTo>
                    <a:pt x="4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2" name="Freeform 1073"/>
            <p:cNvSpPr>
              <a:spLocks/>
            </p:cNvSpPr>
            <p:nvPr/>
          </p:nvSpPr>
          <p:spPr bwMode="auto">
            <a:xfrm>
              <a:off x="387350" y="4633913"/>
              <a:ext cx="168275" cy="17463"/>
            </a:xfrm>
            <a:custGeom>
              <a:avLst/>
              <a:gdLst>
                <a:gd name="T0" fmla="*/ 101 w 1898"/>
                <a:gd name="T1" fmla="*/ 0 h 202"/>
                <a:gd name="T2" fmla="*/ 1797 w 1898"/>
                <a:gd name="T3" fmla="*/ 0 h 202"/>
                <a:gd name="T4" fmla="*/ 1820 w 1898"/>
                <a:gd name="T5" fmla="*/ 2 h 202"/>
                <a:gd name="T6" fmla="*/ 1843 w 1898"/>
                <a:gd name="T7" fmla="*/ 10 h 202"/>
                <a:gd name="T8" fmla="*/ 1860 w 1898"/>
                <a:gd name="T9" fmla="*/ 22 h 202"/>
                <a:gd name="T10" fmla="*/ 1876 w 1898"/>
                <a:gd name="T11" fmla="*/ 38 h 202"/>
                <a:gd name="T12" fmla="*/ 1889 w 1898"/>
                <a:gd name="T13" fmla="*/ 57 h 202"/>
                <a:gd name="T14" fmla="*/ 1896 w 1898"/>
                <a:gd name="T15" fmla="*/ 78 h 202"/>
                <a:gd name="T16" fmla="*/ 1898 w 1898"/>
                <a:gd name="T17" fmla="*/ 100 h 202"/>
                <a:gd name="T18" fmla="*/ 1896 w 1898"/>
                <a:gd name="T19" fmla="*/ 124 h 202"/>
                <a:gd name="T20" fmla="*/ 1889 w 1898"/>
                <a:gd name="T21" fmla="*/ 145 h 202"/>
                <a:gd name="T22" fmla="*/ 1876 w 1898"/>
                <a:gd name="T23" fmla="*/ 164 h 202"/>
                <a:gd name="T24" fmla="*/ 1860 w 1898"/>
                <a:gd name="T25" fmla="*/ 180 h 202"/>
                <a:gd name="T26" fmla="*/ 1841 w 1898"/>
                <a:gd name="T27" fmla="*/ 192 h 202"/>
                <a:gd name="T28" fmla="*/ 1820 w 1898"/>
                <a:gd name="T29" fmla="*/ 199 h 202"/>
                <a:gd name="T30" fmla="*/ 1797 w 1898"/>
                <a:gd name="T31" fmla="*/ 202 h 202"/>
                <a:gd name="T32" fmla="*/ 101 w 1898"/>
                <a:gd name="T33" fmla="*/ 202 h 202"/>
                <a:gd name="T34" fmla="*/ 78 w 1898"/>
                <a:gd name="T35" fmla="*/ 199 h 202"/>
                <a:gd name="T36" fmla="*/ 57 w 1898"/>
                <a:gd name="T37" fmla="*/ 192 h 202"/>
                <a:gd name="T38" fmla="*/ 38 w 1898"/>
                <a:gd name="T39" fmla="*/ 179 h 202"/>
                <a:gd name="T40" fmla="*/ 22 w 1898"/>
                <a:gd name="T41" fmla="*/ 163 h 202"/>
                <a:gd name="T42" fmla="*/ 11 w 1898"/>
                <a:gd name="T43" fmla="*/ 145 h 202"/>
                <a:gd name="T44" fmla="*/ 3 w 1898"/>
                <a:gd name="T45" fmla="*/ 123 h 202"/>
                <a:gd name="T46" fmla="*/ 0 w 1898"/>
                <a:gd name="T47" fmla="*/ 100 h 202"/>
                <a:gd name="T48" fmla="*/ 3 w 1898"/>
                <a:gd name="T49" fmla="*/ 78 h 202"/>
                <a:gd name="T50" fmla="*/ 11 w 1898"/>
                <a:gd name="T51" fmla="*/ 57 h 202"/>
                <a:gd name="T52" fmla="*/ 22 w 1898"/>
                <a:gd name="T53" fmla="*/ 38 h 202"/>
                <a:gd name="T54" fmla="*/ 38 w 1898"/>
                <a:gd name="T55" fmla="*/ 22 h 202"/>
                <a:gd name="T56" fmla="*/ 57 w 1898"/>
                <a:gd name="T57" fmla="*/ 10 h 202"/>
                <a:gd name="T58" fmla="*/ 78 w 1898"/>
                <a:gd name="T59" fmla="*/ 2 h 202"/>
                <a:gd name="T60" fmla="*/ 101 w 1898"/>
                <a:gd name="T61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898" h="202">
                  <a:moveTo>
                    <a:pt x="101" y="0"/>
                  </a:moveTo>
                  <a:lnTo>
                    <a:pt x="1797" y="0"/>
                  </a:lnTo>
                  <a:lnTo>
                    <a:pt x="1820" y="2"/>
                  </a:lnTo>
                  <a:lnTo>
                    <a:pt x="1843" y="10"/>
                  </a:lnTo>
                  <a:lnTo>
                    <a:pt x="1860" y="22"/>
                  </a:lnTo>
                  <a:lnTo>
                    <a:pt x="1876" y="38"/>
                  </a:lnTo>
                  <a:lnTo>
                    <a:pt x="1889" y="57"/>
                  </a:lnTo>
                  <a:lnTo>
                    <a:pt x="1896" y="78"/>
                  </a:lnTo>
                  <a:lnTo>
                    <a:pt x="1898" y="100"/>
                  </a:lnTo>
                  <a:lnTo>
                    <a:pt x="1896" y="124"/>
                  </a:lnTo>
                  <a:lnTo>
                    <a:pt x="1889" y="145"/>
                  </a:lnTo>
                  <a:lnTo>
                    <a:pt x="1876" y="164"/>
                  </a:lnTo>
                  <a:lnTo>
                    <a:pt x="1860" y="180"/>
                  </a:lnTo>
                  <a:lnTo>
                    <a:pt x="1841" y="192"/>
                  </a:lnTo>
                  <a:lnTo>
                    <a:pt x="1820" y="199"/>
                  </a:lnTo>
                  <a:lnTo>
                    <a:pt x="1797" y="202"/>
                  </a:lnTo>
                  <a:lnTo>
                    <a:pt x="101" y="202"/>
                  </a:lnTo>
                  <a:lnTo>
                    <a:pt x="78" y="199"/>
                  </a:lnTo>
                  <a:lnTo>
                    <a:pt x="57" y="192"/>
                  </a:lnTo>
                  <a:lnTo>
                    <a:pt x="38" y="179"/>
                  </a:lnTo>
                  <a:lnTo>
                    <a:pt x="22" y="163"/>
                  </a:lnTo>
                  <a:lnTo>
                    <a:pt x="11" y="145"/>
                  </a:lnTo>
                  <a:lnTo>
                    <a:pt x="3" y="123"/>
                  </a:lnTo>
                  <a:lnTo>
                    <a:pt x="0" y="100"/>
                  </a:lnTo>
                  <a:lnTo>
                    <a:pt x="3" y="78"/>
                  </a:lnTo>
                  <a:lnTo>
                    <a:pt x="11" y="57"/>
                  </a:lnTo>
                  <a:lnTo>
                    <a:pt x="22" y="38"/>
                  </a:lnTo>
                  <a:lnTo>
                    <a:pt x="38" y="22"/>
                  </a:lnTo>
                  <a:lnTo>
                    <a:pt x="57" y="10"/>
                  </a:lnTo>
                  <a:lnTo>
                    <a:pt x="78" y="2"/>
                  </a:lnTo>
                  <a:lnTo>
                    <a:pt x="1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3" name="Freeform 1074"/>
            <p:cNvSpPr>
              <a:spLocks/>
            </p:cNvSpPr>
            <p:nvPr/>
          </p:nvSpPr>
          <p:spPr bwMode="auto">
            <a:xfrm>
              <a:off x="387350" y="4668838"/>
              <a:ext cx="168275" cy="19050"/>
            </a:xfrm>
            <a:custGeom>
              <a:avLst/>
              <a:gdLst>
                <a:gd name="T0" fmla="*/ 101 w 1898"/>
                <a:gd name="T1" fmla="*/ 0 h 202"/>
                <a:gd name="T2" fmla="*/ 1797 w 1898"/>
                <a:gd name="T3" fmla="*/ 0 h 202"/>
                <a:gd name="T4" fmla="*/ 1820 w 1898"/>
                <a:gd name="T5" fmla="*/ 2 h 202"/>
                <a:gd name="T6" fmla="*/ 1841 w 1898"/>
                <a:gd name="T7" fmla="*/ 11 h 202"/>
                <a:gd name="T8" fmla="*/ 1860 w 1898"/>
                <a:gd name="T9" fmla="*/ 22 h 202"/>
                <a:gd name="T10" fmla="*/ 1876 w 1898"/>
                <a:gd name="T11" fmla="*/ 38 h 202"/>
                <a:gd name="T12" fmla="*/ 1888 w 1898"/>
                <a:gd name="T13" fmla="*/ 56 h 202"/>
                <a:gd name="T14" fmla="*/ 1896 w 1898"/>
                <a:gd name="T15" fmla="*/ 78 h 202"/>
                <a:gd name="T16" fmla="*/ 1898 w 1898"/>
                <a:gd name="T17" fmla="*/ 101 h 202"/>
                <a:gd name="T18" fmla="*/ 1896 w 1898"/>
                <a:gd name="T19" fmla="*/ 124 h 202"/>
                <a:gd name="T20" fmla="*/ 1889 w 1898"/>
                <a:gd name="T21" fmla="*/ 145 h 202"/>
                <a:gd name="T22" fmla="*/ 1876 w 1898"/>
                <a:gd name="T23" fmla="*/ 164 h 202"/>
                <a:gd name="T24" fmla="*/ 1860 w 1898"/>
                <a:gd name="T25" fmla="*/ 180 h 202"/>
                <a:gd name="T26" fmla="*/ 1841 w 1898"/>
                <a:gd name="T27" fmla="*/ 192 h 202"/>
                <a:gd name="T28" fmla="*/ 1820 w 1898"/>
                <a:gd name="T29" fmla="*/ 199 h 202"/>
                <a:gd name="T30" fmla="*/ 1797 w 1898"/>
                <a:gd name="T31" fmla="*/ 202 h 202"/>
                <a:gd name="T32" fmla="*/ 101 w 1898"/>
                <a:gd name="T33" fmla="*/ 202 h 202"/>
                <a:gd name="T34" fmla="*/ 78 w 1898"/>
                <a:gd name="T35" fmla="*/ 199 h 202"/>
                <a:gd name="T36" fmla="*/ 57 w 1898"/>
                <a:gd name="T37" fmla="*/ 192 h 202"/>
                <a:gd name="T38" fmla="*/ 38 w 1898"/>
                <a:gd name="T39" fmla="*/ 179 h 202"/>
                <a:gd name="T40" fmla="*/ 22 w 1898"/>
                <a:gd name="T41" fmla="*/ 163 h 202"/>
                <a:gd name="T42" fmla="*/ 11 w 1898"/>
                <a:gd name="T43" fmla="*/ 145 h 202"/>
                <a:gd name="T44" fmla="*/ 3 w 1898"/>
                <a:gd name="T45" fmla="*/ 124 h 202"/>
                <a:gd name="T46" fmla="*/ 0 w 1898"/>
                <a:gd name="T47" fmla="*/ 101 h 202"/>
                <a:gd name="T48" fmla="*/ 3 w 1898"/>
                <a:gd name="T49" fmla="*/ 78 h 202"/>
                <a:gd name="T50" fmla="*/ 11 w 1898"/>
                <a:gd name="T51" fmla="*/ 56 h 202"/>
                <a:gd name="T52" fmla="*/ 22 w 1898"/>
                <a:gd name="T53" fmla="*/ 38 h 202"/>
                <a:gd name="T54" fmla="*/ 38 w 1898"/>
                <a:gd name="T55" fmla="*/ 22 h 202"/>
                <a:gd name="T56" fmla="*/ 57 w 1898"/>
                <a:gd name="T57" fmla="*/ 11 h 202"/>
                <a:gd name="T58" fmla="*/ 78 w 1898"/>
                <a:gd name="T59" fmla="*/ 2 h 202"/>
                <a:gd name="T60" fmla="*/ 101 w 1898"/>
                <a:gd name="T61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898" h="202">
                  <a:moveTo>
                    <a:pt x="101" y="0"/>
                  </a:moveTo>
                  <a:lnTo>
                    <a:pt x="1797" y="0"/>
                  </a:lnTo>
                  <a:lnTo>
                    <a:pt x="1820" y="2"/>
                  </a:lnTo>
                  <a:lnTo>
                    <a:pt x="1841" y="11"/>
                  </a:lnTo>
                  <a:lnTo>
                    <a:pt x="1860" y="22"/>
                  </a:lnTo>
                  <a:lnTo>
                    <a:pt x="1876" y="38"/>
                  </a:lnTo>
                  <a:lnTo>
                    <a:pt x="1888" y="56"/>
                  </a:lnTo>
                  <a:lnTo>
                    <a:pt x="1896" y="78"/>
                  </a:lnTo>
                  <a:lnTo>
                    <a:pt x="1898" y="101"/>
                  </a:lnTo>
                  <a:lnTo>
                    <a:pt x="1896" y="124"/>
                  </a:lnTo>
                  <a:lnTo>
                    <a:pt x="1889" y="145"/>
                  </a:lnTo>
                  <a:lnTo>
                    <a:pt x="1876" y="164"/>
                  </a:lnTo>
                  <a:lnTo>
                    <a:pt x="1860" y="180"/>
                  </a:lnTo>
                  <a:lnTo>
                    <a:pt x="1841" y="192"/>
                  </a:lnTo>
                  <a:lnTo>
                    <a:pt x="1820" y="199"/>
                  </a:lnTo>
                  <a:lnTo>
                    <a:pt x="1797" y="202"/>
                  </a:lnTo>
                  <a:lnTo>
                    <a:pt x="101" y="202"/>
                  </a:lnTo>
                  <a:lnTo>
                    <a:pt x="78" y="199"/>
                  </a:lnTo>
                  <a:lnTo>
                    <a:pt x="57" y="192"/>
                  </a:lnTo>
                  <a:lnTo>
                    <a:pt x="38" y="179"/>
                  </a:lnTo>
                  <a:lnTo>
                    <a:pt x="22" y="163"/>
                  </a:lnTo>
                  <a:lnTo>
                    <a:pt x="11" y="145"/>
                  </a:lnTo>
                  <a:lnTo>
                    <a:pt x="3" y="124"/>
                  </a:lnTo>
                  <a:lnTo>
                    <a:pt x="0" y="101"/>
                  </a:lnTo>
                  <a:lnTo>
                    <a:pt x="3" y="78"/>
                  </a:lnTo>
                  <a:lnTo>
                    <a:pt x="11" y="56"/>
                  </a:lnTo>
                  <a:lnTo>
                    <a:pt x="22" y="38"/>
                  </a:lnTo>
                  <a:lnTo>
                    <a:pt x="38" y="22"/>
                  </a:lnTo>
                  <a:lnTo>
                    <a:pt x="57" y="11"/>
                  </a:lnTo>
                  <a:lnTo>
                    <a:pt x="78" y="2"/>
                  </a:lnTo>
                  <a:lnTo>
                    <a:pt x="1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4" name="Freeform 1075"/>
            <p:cNvSpPr>
              <a:spLocks/>
            </p:cNvSpPr>
            <p:nvPr/>
          </p:nvSpPr>
          <p:spPr bwMode="auto">
            <a:xfrm>
              <a:off x="387350" y="4705350"/>
              <a:ext cx="168275" cy="17463"/>
            </a:xfrm>
            <a:custGeom>
              <a:avLst/>
              <a:gdLst>
                <a:gd name="T0" fmla="*/ 101 w 1898"/>
                <a:gd name="T1" fmla="*/ 0 h 202"/>
                <a:gd name="T2" fmla="*/ 1797 w 1898"/>
                <a:gd name="T3" fmla="*/ 0 h 202"/>
                <a:gd name="T4" fmla="*/ 1820 w 1898"/>
                <a:gd name="T5" fmla="*/ 2 h 202"/>
                <a:gd name="T6" fmla="*/ 1841 w 1898"/>
                <a:gd name="T7" fmla="*/ 11 h 202"/>
                <a:gd name="T8" fmla="*/ 1860 w 1898"/>
                <a:gd name="T9" fmla="*/ 22 h 202"/>
                <a:gd name="T10" fmla="*/ 1876 w 1898"/>
                <a:gd name="T11" fmla="*/ 38 h 202"/>
                <a:gd name="T12" fmla="*/ 1888 w 1898"/>
                <a:gd name="T13" fmla="*/ 57 h 202"/>
                <a:gd name="T14" fmla="*/ 1896 w 1898"/>
                <a:gd name="T15" fmla="*/ 78 h 202"/>
                <a:gd name="T16" fmla="*/ 1898 w 1898"/>
                <a:gd name="T17" fmla="*/ 101 h 202"/>
                <a:gd name="T18" fmla="*/ 1896 w 1898"/>
                <a:gd name="T19" fmla="*/ 125 h 202"/>
                <a:gd name="T20" fmla="*/ 1889 w 1898"/>
                <a:gd name="T21" fmla="*/ 146 h 202"/>
                <a:gd name="T22" fmla="*/ 1876 w 1898"/>
                <a:gd name="T23" fmla="*/ 165 h 202"/>
                <a:gd name="T24" fmla="*/ 1860 w 1898"/>
                <a:gd name="T25" fmla="*/ 180 h 202"/>
                <a:gd name="T26" fmla="*/ 1841 w 1898"/>
                <a:gd name="T27" fmla="*/ 192 h 202"/>
                <a:gd name="T28" fmla="*/ 1820 w 1898"/>
                <a:gd name="T29" fmla="*/ 199 h 202"/>
                <a:gd name="T30" fmla="*/ 1797 w 1898"/>
                <a:gd name="T31" fmla="*/ 202 h 202"/>
                <a:gd name="T32" fmla="*/ 101 w 1898"/>
                <a:gd name="T33" fmla="*/ 202 h 202"/>
                <a:gd name="T34" fmla="*/ 78 w 1898"/>
                <a:gd name="T35" fmla="*/ 199 h 202"/>
                <a:gd name="T36" fmla="*/ 57 w 1898"/>
                <a:gd name="T37" fmla="*/ 192 h 202"/>
                <a:gd name="T38" fmla="*/ 38 w 1898"/>
                <a:gd name="T39" fmla="*/ 179 h 202"/>
                <a:gd name="T40" fmla="*/ 22 w 1898"/>
                <a:gd name="T41" fmla="*/ 165 h 202"/>
                <a:gd name="T42" fmla="*/ 11 w 1898"/>
                <a:gd name="T43" fmla="*/ 146 h 202"/>
                <a:gd name="T44" fmla="*/ 3 w 1898"/>
                <a:gd name="T45" fmla="*/ 125 h 202"/>
                <a:gd name="T46" fmla="*/ 0 w 1898"/>
                <a:gd name="T47" fmla="*/ 101 h 202"/>
                <a:gd name="T48" fmla="*/ 3 w 1898"/>
                <a:gd name="T49" fmla="*/ 78 h 202"/>
                <a:gd name="T50" fmla="*/ 11 w 1898"/>
                <a:gd name="T51" fmla="*/ 57 h 202"/>
                <a:gd name="T52" fmla="*/ 22 w 1898"/>
                <a:gd name="T53" fmla="*/ 38 h 202"/>
                <a:gd name="T54" fmla="*/ 38 w 1898"/>
                <a:gd name="T55" fmla="*/ 22 h 202"/>
                <a:gd name="T56" fmla="*/ 57 w 1898"/>
                <a:gd name="T57" fmla="*/ 11 h 202"/>
                <a:gd name="T58" fmla="*/ 78 w 1898"/>
                <a:gd name="T59" fmla="*/ 2 h 202"/>
                <a:gd name="T60" fmla="*/ 101 w 1898"/>
                <a:gd name="T61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898" h="202">
                  <a:moveTo>
                    <a:pt x="101" y="0"/>
                  </a:moveTo>
                  <a:lnTo>
                    <a:pt x="1797" y="0"/>
                  </a:lnTo>
                  <a:lnTo>
                    <a:pt x="1820" y="2"/>
                  </a:lnTo>
                  <a:lnTo>
                    <a:pt x="1841" y="11"/>
                  </a:lnTo>
                  <a:lnTo>
                    <a:pt x="1860" y="22"/>
                  </a:lnTo>
                  <a:lnTo>
                    <a:pt x="1876" y="38"/>
                  </a:lnTo>
                  <a:lnTo>
                    <a:pt x="1888" y="57"/>
                  </a:lnTo>
                  <a:lnTo>
                    <a:pt x="1896" y="78"/>
                  </a:lnTo>
                  <a:lnTo>
                    <a:pt x="1898" y="101"/>
                  </a:lnTo>
                  <a:lnTo>
                    <a:pt x="1896" y="125"/>
                  </a:lnTo>
                  <a:lnTo>
                    <a:pt x="1889" y="146"/>
                  </a:lnTo>
                  <a:lnTo>
                    <a:pt x="1876" y="165"/>
                  </a:lnTo>
                  <a:lnTo>
                    <a:pt x="1860" y="180"/>
                  </a:lnTo>
                  <a:lnTo>
                    <a:pt x="1841" y="192"/>
                  </a:lnTo>
                  <a:lnTo>
                    <a:pt x="1820" y="199"/>
                  </a:lnTo>
                  <a:lnTo>
                    <a:pt x="1797" y="202"/>
                  </a:lnTo>
                  <a:lnTo>
                    <a:pt x="101" y="202"/>
                  </a:lnTo>
                  <a:lnTo>
                    <a:pt x="78" y="199"/>
                  </a:lnTo>
                  <a:lnTo>
                    <a:pt x="57" y="192"/>
                  </a:lnTo>
                  <a:lnTo>
                    <a:pt x="38" y="179"/>
                  </a:lnTo>
                  <a:lnTo>
                    <a:pt x="22" y="165"/>
                  </a:lnTo>
                  <a:lnTo>
                    <a:pt x="11" y="146"/>
                  </a:lnTo>
                  <a:lnTo>
                    <a:pt x="3" y="125"/>
                  </a:lnTo>
                  <a:lnTo>
                    <a:pt x="0" y="101"/>
                  </a:lnTo>
                  <a:lnTo>
                    <a:pt x="3" y="78"/>
                  </a:lnTo>
                  <a:lnTo>
                    <a:pt x="11" y="57"/>
                  </a:lnTo>
                  <a:lnTo>
                    <a:pt x="22" y="38"/>
                  </a:lnTo>
                  <a:lnTo>
                    <a:pt x="38" y="22"/>
                  </a:lnTo>
                  <a:lnTo>
                    <a:pt x="57" y="11"/>
                  </a:lnTo>
                  <a:lnTo>
                    <a:pt x="78" y="2"/>
                  </a:lnTo>
                  <a:lnTo>
                    <a:pt x="1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5" name="Freeform 1076"/>
            <p:cNvSpPr>
              <a:spLocks/>
            </p:cNvSpPr>
            <p:nvPr/>
          </p:nvSpPr>
          <p:spPr bwMode="auto">
            <a:xfrm>
              <a:off x="387350" y="4740275"/>
              <a:ext cx="100013" cy="17463"/>
            </a:xfrm>
            <a:custGeom>
              <a:avLst/>
              <a:gdLst>
                <a:gd name="T0" fmla="*/ 101 w 1148"/>
                <a:gd name="T1" fmla="*/ 0 h 203"/>
                <a:gd name="T2" fmla="*/ 1047 w 1148"/>
                <a:gd name="T3" fmla="*/ 0 h 203"/>
                <a:gd name="T4" fmla="*/ 1070 w 1148"/>
                <a:gd name="T5" fmla="*/ 4 h 203"/>
                <a:gd name="T6" fmla="*/ 1091 w 1148"/>
                <a:gd name="T7" fmla="*/ 11 h 203"/>
                <a:gd name="T8" fmla="*/ 1110 w 1148"/>
                <a:gd name="T9" fmla="*/ 24 h 203"/>
                <a:gd name="T10" fmla="*/ 1126 w 1148"/>
                <a:gd name="T11" fmla="*/ 38 h 203"/>
                <a:gd name="T12" fmla="*/ 1138 w 1148"/>
                <a:gd name="T13" fmla="*/ 57 h 203"/>
                <a:gd name="T14" fmla="*/ 1145 w 1148"/>
                <a:gd name="T15" fmla="*/ 78 h 203"/>
                <a:gd name="T16" fmla="*/ 1148 w 1148"/>
                <a:gd name="T17" fmla="*/ 102 h 203"/>
                <a:gd name="T18" fmla="*/ 1146 w 1148"/>
                <a:gd name="T19" fmla="*/ 125 h 203"/>
                <a:gd name="T20" fmla="*/ 1138 w 1148"/>
                <a:gd name="T21" fmla="*/ 146 h 203"/>
                <a:gd name="T22" fmla="*/ 1126 w 1148"/>
                <a:gd name="T23" fmla="*/ 165 h 203"/>
                <a:gd name="T24" fmla="*/ 1110 w 1148"/>
                <a:gd name="T25" fmla="*/ 180 h 203"/>
                <a:gd name="T26" fmla="*/ 1091 w 1148"/>
                <a:gd name="T27" fmla="*/ 192 h 203"/>
                <a:gd name="T28" fmla="*/ 1070 w 1148"/>
                <a:gd name="T29" fmla="*/ 200 h 203"/>
                <a:gd name="T30" fmla="*/ 1047 w 1148"/>
                <a:gd name="T31" fmla="*/ 203 h 203"/>
                <a:gd name="T32" fmla="*/ 101 w 1148"/>
                <a:gd name="T33" fmla="*/ 203 h 203"/>
                <a:gd name="T34" fmla="*/ 78 w 1148"/>
                <a:gd name="T35" fmla="*/ 200 h 203"/>
                <a:gd name="T36" fmla="*/ 57 w 1148"/>
                <a:gd name="T37" fmla="*/ 192 h 203"/>
                <a:gd name="T38" fmla="*/ 38 w 1148"/>
                <a:gd name="T39" fmla="*/ 180 h 203"/>
                <a:gd name="T40" fmla="*/ 22 w 1148"/>
                <a:gd name="T41" fmla="*/ 165 h 203"/>
                <a:gd name="T42" fmla="*/ 10 w 1148"/>
                <a:gd name="T43" fmla="*/ 146 h 203"/>
                <a:gd name="T44" fmla="*/ 3 w 1148"/>
                <a:gd name="T45" fmla="*/ 125 h 203"/>
                <a:gd name="T46" fmla="*/ 0 w 1148"/>
                <a:gd name="T47" fmla="*/ 102 h 203"/>
                <a:gd name="T48" fmla="*/ 3 w 1148"/>
                <a:gd name="T49" fmla="*/ 78 h 203"/>
                <a:gd name="T50" fmla="*/ 10 w 1148"/>
                <a:gd name="T51" fmla="*/ 57 h 203"/>
                <a:gd name="T52" fmla="*/ 22 w 1148"/>
                <a:gd name="T53" fmla="*/ 38 h 203"/>
                <a:gd name="T54" fmla="*/ 38 w 1148"/>
                <a:gd name="T55" fmla="*/ 23 h 203"/>
                <a:gd name="T56" fmla="*/ 57 w 1148"/>
                <a:gd name="T57" fmla="*/ 11 h 203"/>
                <a:gd name="T58" fmla="*/ 78 w 1148"/>
                <a:gd name="T59" fmla="*/ 4 h 203"/>
                <a:gd name="T60" fmla="*/ 101 w 1148"/>
                <a:gd name="T6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48" h="203">
                  <a:moveTo>
                    <a:pt x="101" y="0"/>
                  </a:moveTo>
                  <a:lnTo>
                    <a:pt x="1047" y="0"/>
                  </a:lnTo>
                  <a:lnTo>
                    <a:pt x="1070" y="4"/>
                  </a:lnTo>
                  <a:lnTo>
                    <a:pt x="1091" y="11"/>
                  </a:lnTo>
                  <a:lnTo>
                    <a:pt x="1110" y="24"/>
                  </a:lnTo>
                  <a:lnTo>
                    <a:pt x="1126" y="38"/>
                  </a:lnTo>
                  <a:lnTo>
                    <a:pt x="1138" y="57"/>
                  </a:lnTo>
                  <a:lnTo>
                    <a:pt x="1145" y="78"/>
                  </a:lnTo>
                  <a:lnTo>
                    <a:pt x="1148" y="102"/>
                  </a:lnTo>
                  <a:lnTo>
                    <a:pt x="1146" y="125"/>
                  </a:lnTo>
                  <a:lnTo>
                    <a:pt x="1138" y="146"/>
                  </a:lnTo>
                  <a:lnTo>
                    <a:pt x="1126" y="165"/>
                  </a:lnTo>
                  <a:lnTo>
                    <a:pt x="1110" y="180"/>
                  </a:lnTo>
                  <a:lnTo>
                    <a:pt x="1091" y="192"/>
                  </a:lnTo>
                  <a:lnTo>
                    <a:pt x="1070" y="200"/>
                  </a:lnTo>
                  <a:lnTo>
                    <a:pt x="1047" y="203"/>
                  </a:lnTo>
                  <a:lnTo>
                    <a:pt x="101" y="203"/>
                  </a:lnTo>
                  <a:lnTo>
                    <a:pt x="78" y="200"/>
                  </a:lnTo>
                  <a:lnTo>
                    <a:pt x="57" y="192"/>
                  </a:lnTo>
                  <a:lnTo>
                    <a:pt x="38" y="180"/>
                  </a:lnTo>
                  <a:lnTo>
                    <a:pt x="22" y="165"/>
                  </a:lnTo>
                  <a:lnTo>
                    <a:pt x="10" y="146"/>
                  </a:lnTo>
                  <a:lnTo>
                    <a:pt x="3" y="125"/>
                  </a:lnTo>
                  <a:lnTo>
                    <a:pt x="0" y="102"/>
                  </a:lnTo>
                  <a:lnTo>
                    <a:pt x="3" y="78"/>
                  </a:lnTo>
                  <a:lnTo>
                    <a:pt x="10" y="57"/>
                  </a:lnTo>
                  <a:lnTo>
                    <a:pt x="22" y="38"/>
                  </a:lnTo>
                  <a:lnTo>
                    <a:pt x="38" y="23"/>
                  </a:lnTo>
                  <a:lnTo>
                    <a:pt x="57" y="11"/>
                  </a:lnTo>
                  <a:lnTo>
                    <a:pt x="78" y="4"/>
                  </a:lnTo>
                  <a:lnTo>
                    <a:pt x="1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6" name="Freeform 1077"/>
            <p:cNvSpPr>
              <a:spLocks/>
            </p:cNvSpPr>
            <p:nvPr/>
          </p:nvSpPr>
          <p:spPr bwMode="auto">
            <a:xfrm>
              <a:off x="398463" y="4527550"/>
              <a:ext cx="55563" cy="87313"/>
            </a:xfrm>
            <a:custGeom>
              <a:avLst/>
              <a:gdLst>
                <a:gd name="T0" fmla="*/ 326 w 638"/>
                <a:gd name="T1" fmla="*/ 2 h 1001"/>
                <a:gd name="T2" fmla="*/ 361 w 638"/>
                <a:gd name="T3" fmla="*/ 12 h 1001"/>
                <a:gd name="T4" fmla="*/ 385 w 638"/>
                <a:gd name="T5" fmla="*/ 26 h 1001"/>
                <a:gd name="T6" fmla="*/ 400 w 638"/>
                <a:gd name="T7" fmla="*/ 37 h 1001"/>
                <a:gd name="T8" fmla="*/ 405 w 638"/>
                <a:gd name="T9" fmla="*/ 42 h 1001"/>
                <a:gd name="T10" fmla="*/ 458 w 638"/>
                <a:gd name="T11" fmla="*/ 46 h 1001"/>
                <a:gd name="T12" fmla="*/ 499 w 638"/>
                <a:gd name="T13" fmla="*/ 68 h 1001"/>
                <a:gd name="T14" fmla="*/ 529 w 638"/>
                <a:gd name="T15" fmla="*/ 104 h 1001"/>
                <a:gd name="T16" fmla="*/ 550 w 638"/>
                <a:gd name="T17" fmla="*/ 153 h 1001"/>
                <a:gd name="T18" fmla="*/ 563 w 638"/>
                <a:gd name="T19" fmla="*/ 212 h 1001"/>
                <a:gd name="T20" fmla="*/ 566 w 638"/>
                <a:gd name="T21" fmla="*/ 278 h 1001"/>
                <a:gd name="T22" fmla="*/ 563 w 638"/>
                <a:gd name="T23" fmla="*/ 350 h 1001"/>
                <a:gd name="T24" fmla="*/ 562 w 638"/>
                <a:gd name="T25" fmla="*/ 414 h 1001"/>
                <a:gd name="T26" fmla="*/ 570 w 638"/>
                <a:gd name="T27" fmla="*/ 463 h 1001"/>
                <a:gd name="T28" fmla="*/ 585 w 638"/>
                <a:gd name="T29" fmla="*/ 498 h 1001"/>
                <a:gd name="T30" fmla="*/ 604 w 638"/>
                <a:gd name="T31" fmla="*/ 523 h 1001"/>
                <a:gd name="T32" fmla="*/ 621 w 638"/>
                <a:gd name="T33" fmla="*/ 537 h 1001"/>
                <a:gd name="T34" fmla="*/ 634 w 638"/>
                <a:gd name="T35" fmla="*/ 545 h 1001"/>
                <a:gd name="T36" fmla="*/ 638 w 638"/>
                <a:gd name="T37" fmla="*/ 547 h 1001"/>
                <a:gd name="T38" fmla="*/ 598 w 638"/>
                <a:gd name="T39" fmla="*/ 576 h 1001"/>
                <a:gd name="T40" fmla="*/ 550 w 638"/>
                <a:gd name="T41" fmla="*/ 594 h 1001"/>
                <a:gd name="T42" fmla="*/ 504 w 638"/>
                <a:gd name="T43" fmla="*/ 604 h 1001"/>
                <a:gd name="T44" fmla="*/ 465 w 638"/>
                <a:gd name="T45" fmla="*/ 608 h 1001"/>
                <a:gd name="T46" fmla="*/ 443 w 638"/>
                <a:gd name="T47" fmla="*/ 608 h 1001"/>
                <a:gd name="T48" fmla="*/ 440 w 638"/>
                <a:gd name="T49" fmla="*/ 651 h 1001"/>
                <a:gd name="T50" fmla="*/ 321 w 638"/>
                <a:gd name="T51" fmla="*/ 1001 h 1001"/>
                <a:gd name="T52" fmla="*/ 202 w 638"/>
                <a:gd name="T53" fmla="*/ 610 h 1001"/>
                <a:gd name="T54" fmla="*/ 133 w 638"/>
                <a:gd name="T55" fmla="*/ 606 h 1001"/>
                <a:gd name="T56" fmla="*/ 80 w 638"/>
                <a:gd name="T57" fmla="*/ 594 h 1001"/>
                <a:gd name="T58" fmla="*/ 42 w 638"/>
                <a:gd name="T59" fmla="*/ 577 h 1001"/>
                <a:gd name="T60" fmla="*/ 18 w 638"/>
                <a:gd name="T61" fmla="*/ 561 h 1001"/>
                <a:gd name="T62" fmla="*/ 4 w 638"/>
                <a:gd name="T63" fmla="*/ 549 h 1001"/>
                <a:gd name="T64" fmla="*/ 0 w 638"/>
                <a:gd name="T65" fmla="*/ 545 h 1001"/>
                <a:gd name="T66" fmla="*/ 4 w 638"/>
                <a:gd name="T67" fmla="*/ 544 h 1001"/>
                <a:gd name="T68" fmla="*/ 14 w 638"/>
                <a:gd name="T69" fmla="*/ 540 h 1001"/>
                <a:gd name="T70" fmla="*/ 27 w 638"/>
                <a:gd name="T71" fmla="*/ 531 h 1001"/>
                <a:gd name="T72" fmla="*/ 44 w 638"/>
                <a:gd name="T73" fmla="*/ 514 h 1001"/>
                <a:gd name="T74" fmla="*/ 60 w 638"/>
                <a:gd name="T75" fmla="*/ 486 h 1001"/>
                <a:gd name="T76" fmla="*/ 73 w 638"/>
                <a:gd name="T77" fmla="*/ 444 h 1001"/>
                <a:gd name="T78" fmla="*/ 82 w 638"/>
                <a:gd name="T79" fmla="*/ 385 h 1001"/>
                <a:gd name="T80" fmla="*/ 83 w 638"/>
                <a:gd name="T81" fmla="*/ 307 h 1001"/>
                <a:gd name="T82" fmla="*/ 87 w 638"/>
                <a:gd name="T83" fmla="*/ 222 h 1001"/>
                <a:gd name="T84" fmla="*/ 100 w 638"/>
                <a:gd name="T85" fmla="*/ 156 h 1001"/>
                <a:gd name="T86" fmla="*/ 120 w 638"/>
                <a:gd name="T87" fmla="*/ 107 h 1001"/>
                <a:gd name="T88" fmla="*/ 144 w 638"/>
                <a:gd name="T89" fmla="*/ 71 h 1001"/>
                <a:gd name="T90" fmla="*/ 170 w 638"/>
                <a:gd name="T91" fmla="*/ 46 h 1001"/>
                <a:gd name="T92" fmla="*/ 197 w 638"/>
                <a:gd name="T93" fmla="*/ 29 h 1001"/>
                <a:gd name="T94" fmla="*/ 219 w 638"/>
                <a:gd name="T95" fmla="*/ 19 h 1001"/>
                <a:gd name="T96" fmla="*/ 256 w 638"/>
                <a:gd name="T97" fmla="*/ 7 h 1001"/>
                <a:gd name="T98" fmla="*/ 305 w 638"/>
                <a:gd name="T99" fmla="*/ 0 h 10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38" h="1001">
                  <a:moveTo>
                    <a:pt x="305" y="0"/>
                  </a:moveTo>
                  <a:lnTo>
                    <a:pt x="326" y="2"/>
                  </a:lnTo>
                  <a:lnTo>
                    <a:pt x="344" y="7"/>
                  </a:lnTo>
                  <a:lnTo>
                    <a:pt x="361" y="12"/>
                  </a:lnTo>
                  <a:lnTo>
                    <a:pt x="374" y="18"/>
                  </a:lnTo>
                  <a:lnTo>
                    <a:pt x="385" y="26"/>
                  </a:lnTo>
                  <a:lnTo>
                    <a:pt x="393" y="32"/>
                  </a:lnTo>
                  <a:lnTo>
                    <a:pt x="400" y="37"/>
                  </a:lnTo>
                  <a:lnTo>
                    <a:pt x="404" y="40"/>
                  </a:lnTo>
                  <a:lnTo>
                    <a:pt x="405" y="42"/>
                  </a:lnTo>
                  <a:lnTo>
                    <a:pt x="432" y="41"/>
                  </a:lnTo>
                  <a:lnTo>
                    <a:pt x="458" y="46"/>
                  </a:lnTo>
                  <a:lnTo>
                    <a:pt x="480" y="55"/>
                  </a:lnTo>
                  <a:lnTo>
                    <a:pt x="499" y="68"/>
                  </a:lnTo>
                  <a:lnTo>
                    <a:pt x="515" y="84"/>
                  </a:lnTo>
                  <a:lnTo>
                    <a:pt x="529" y="104"/>
                  </a:lnTo>
                  <a:lnTo>
                    <a:pt x="541" y="127"/>
                  </a:lnTo>
                  <a:lnTo>
                    <a:pt x="550" y="153"/>
                  </a:lnTo>
                  <a:lnTo>
                    <a:pt x="557" y="181"/>
                  </a:lnTo>
                  <a:lnTo>
                    <a:pt x="563" y="212"/>
                  </a:lnTo>
                  <a:lnTo>
                    <a:pt x="565" y="244"/>
                  </a:lnTo>
                  <a:lnTo>
                    <a:pt x="566" y="278"/>
                  </a:lnTo>
                  <a:lnTo>
                    <a:pt x="565" y="313"/>
                  </a:lnTo>
                  <a:lnTo>
                    <a:pt x="563" y="350"/>
                  </a:lnTo>
                  <a:lnTo>
                    <a:pt x="561" y="384"/>
                  </a:lnTo>
                  <a:lnTo>
                    <a:pt x="562" y="414"/>
                  </a:lnTo>
                  <a:lnTo>
                    <a:pt x="565" y="440"/>
                  </a:lnTo>
                  <a:lnTo>
                    <a:pt x="570" y="463"/>
                  </a:lnTo>
                  <a:lnTo>
                    <a:pt x="577" y="483"/>
                  </a:lnTo>
                  <a:lnTo>
                    <a:pt x="585" y="498"/>
                  </a:lnTo>
                  <a:lnTo>
                    <a:pt x="594" y="512"/>
                  </a:lnTo>
                  <a:lnTo>
                    <a:pt x="604" y="523"/>
                  </a:lnTo>
                  <a:lnTo>
                    <a:pt x="612" y="531"/>
                  </a:lnTo>
                  <a:lnTo>
                    <a:pt x="621" y="537"/>
                  </a:lnTo>
                  <a:lnTo>
                    <a:pt x="628" y="541"/>
                  </a:lnTo>
                  <a:lnTo>
                    <a:pt x="634" y="545"/>
                  </a:lnTo>
                  <a:lnTo>
                    <a:pt x="637" y="546"/>
                  </a:lnTo>
                  <a:lnTo>
                    <a:pt x="638" y="547"/>
                  </a:lnTo>
                  <a:lnTo>
                    <a:pt x="619" y="563"/>
                  </a:lnTo>
                  <a:lnTo>
                    <a:pt x="598" y="576"/>
                  </a:lnTo>
                  <a:lnTo>
                    <a:pt x="574" y="586"/>
                  </a:lnTo>
                  <a:lnTo>
                    <a:pt x="550" y="594"/>
                  </a:lnTo>
                  <a:lnTo>
                    <a:pt x="527" y="599"/>
                  </a:lnTo>
                  <a:lnTo>
                    <a:pt x="504" y="604"/>
                  </a:lnTo>
                  <a:lnTo>
                    <a:pt x="483" y="606"/>
                  </a:lnTo>
                  <a:lnTo>
                    <a:pt x="465" y="608"/>
                  </a:lnTo>
                  <a:lnTo>
                    <a:pt x="451" y="608"/>
                  </a:lnTo>
                  <a:lnTo>
                    <a:pt x="443" y="608"/>
                  </a:lnTo>
                  <a:lnTo>
                    <a:pt x="440" y="608"/>
                  </a:lnTo>
                  <a:lnTo>
                    <a:pt x="440" y="651"/>
                  </a:lnTo>
                  <a:lnTo>
                    <a:pt x="440" y="654"/>
                  </a:lnTo>
                  <a:lnTo>
                    <a:pt x="321" y="1001"/>
                  </a:lnTo>
                  <a:lnTo>
                    <a:pt x="202" y="654"/>
                  </a:lnTo>
                  <a:lnTo>
                    <a:pt x="202" y="610"/>
                  </a:lnTo>
                  <a:lnTo>
                    <a:pt x="165" y="609"/>
                  </a:lnTo>
                  <a:lnTo>
                    <a:pt x="133" y="606"/>
                  </a:lnTo>
                  <a:lnTo>
                    <a:pt x="104" y="600"/>
                  </a:lnTo>
                  <a:lnTo>
                    <a:pt x="80" y="594"/>
                  </a:lnTo>
                  <a:lnTo>
                    <a:pt x="60" y="586"/>
                  </a:lnTo>
                  <a:lnTo>
                    <a:pt x="42" y="577"/>
                  </a:lnTo>
                  <a:lnTo>
                    <a:pt x="29" y="570"/>
                  </a:lnTo>
                  <a:lnTo>
                    <a:pt x="18" y="561"/>
                  </a:lnTo>
                  <a:lnTo>
                    <a:pt x="10" y="555"/>
                  </a:lnTo>
                  <a:lnTo>
                    <a:pt x="4" y="549"/>
                  </a:lnTo>
                  <a:lnTo>
                    <a:pt x="1" y="546"/>
                  </a:lnTo>
                  <a:lnTo>
                    <a:pt x="0" y="545"/>
                  </a:lnTo>
                  <a:lnTo>
                    <a:pt x="1" y="545"/>
                  </a:lnTo>
                  <a:lnTo>
                    <a:pt x="4" y="544"/>
                  </a:lnTo>
                  <a:lnTo>
                    <a:pt x="9" y="543"/>
                  </a:lnTo>
                  <a:lnTo>
                    <a:pt x="14" y="540"/>
                  </a:lnTo>
                  <a:lnTo>
                    <a:pt x="20" y="536"/>
                  </a:lnTo>
                  <a:lnTo>
                    <a:pt x="27" y="531"/>
                  </a:lnTo>
                  <a:lnTo>
                    <a:pt x="36" y="524"/>
                  </a:lnTo>
                  <a:lnTo>
                    <a:pt x="44" y="514"/>
                  </a:lnTo>
                  <a:lnTo>
                    <a:pt x="52" y="501"/>
                  </a:lnTo>
                  <a:lnTo>
                    <a:pt x="60" y="486"/>
                  </a:lnTo>
                  <a:lnTo>
                    <a:pt x="66" y="467"/>
                  </a:lnTo>
                  <a:lnTo>
                    <a:pt x="73" y="444"/>
                  </a:lnTo>
                  <a:lnTo>
                    <a:pt x="78" y="416"/>
                  </a:lnTo>
                  <a:lnTo>
                    <a:pt x="82" y="385"/>
                  </a:lnTo>
                  <a:lnTo>
                    <a:pt x="83" y="348"/>
                  </a:lnTo>
                  <a:lnTo>
                    <a:pt x="83" y="307"/>
                  </a:lnTo>
                  <a:lnTo>
                    <a:pt x="84" y="261"/>
                  </a:lnTo>
                  <a:lnTo>
                    <a:pt x="87" y="222"/>
                  </a:lnTo>
                  <a:lnTo>
                    <a:pt x="93" y="187"/>
                  </a:lnTo>
                  <a:lnTo>
                    <a:pt x="100" y="156"/>
                  </a:lnTo>
                  <a:lnTo>
                    <a:pt x="109" y="130"/>
                  </a:lnTo>
                  <a:lnTo>
                    <a:pt x="120" y="107"/>
                  </a:lnTo>
                  <a:lnTo>
                    <a:pt x="132" y="87"/>
                  </a:lnTo>
                  <a:lnTo>
                    <a:pt x="144" y="71"/>
                  </a:lnTo>
                  <a:lnTo>
                    <a:pt x="158" y="57"/>
                  </a:lnTo>
                  <a:lnTo>
                    <a:pt x="170" y="46"/>
                  </a:lnTo>
                  <a:lnTo>
                    <a:pt x="184" y="36"/>
                  </a:lnTo>
                  <a:lnTo>
                    <a:pt x="197" y="29"/>
                  </a:lnTo>
                  <a:lnTo>
                    <a:pt x="208" y="24"/>
                  </a:lnTo>
                  <a:lnTo>
                    <a:pt x="219" y="19"/>
                  </a:lnTo>
                  <a:lnTo>
                    <a:pt x="227" y="15"/>
                  </a:lnTo>
                  <a:lnTo>
                    <a:pt x="256" y="7"/>
                  </a:lnTo>
                  <a:lnTo>
                    <a:pt x="282" y="1"/>
                  </a:lnTo>
                  <a:lnTo>
                    <a:pt x="3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7" name="Freeform 1078"/>
            <p:cNvSpPr>
              <a:spLocks/>
            </p:cNvSpPr>
            <p:nvPr/>
          </p:nvSpPr>
          <p:spPr bwMode="auto">
            <a:xfrm>
              <a:off x="387350" y="4587875"/>
              <a:ext cx="77788" cy="30163"/>
            </a:xfrm>
            <a:custGeom>
              <a:avLst/>
              <a:gdLst>
                <a:gd name="T0" fmla="*/ 275 w 874"/>
                <a:gd name="T1" fmla="*/ 0 h 336"/>
                <a:gd name="T2" fmla="*/ 227 w 874"/>
                <a:gd name="T3" fmla="*/ 139 h 336"/>
                <a:gd name="T4" fmla="*/ 293 w 874"/>
                <a:gd name="T5" fmla="*/ 135 h 336"/>
                <a:gd name="T6" fmla="*/ 438 w 874"/>
                <a:gd name="T7" fmla="*/ 313 h 336"/>
                <a:gd name="T8" fmla="*/ 583 w 874"/>
                <a:gd name="T9" fmla="*/ 135 h 336"/>
                <a:gd name="T10" fmla="*/ 649 w 874"/>
                <a:gd name="T11" fmla="*/ 139 h 336"/>
                <a:gd name="T12" fmla="*/ 602 w 874"/>
                <a:gd name="T13" fmla="*/ 0 h 336"/>
                <a:gd name="T14" fmla="*/ 627 w 874"/>
                <a:gd name="T15" fmla="*/ 13 h 336"/>
                <a:gd name="T16" fmla="*/ 776 w 874"/>
                <a:gd name="T17" fmla="*/ 87 h 336"/>
                <a:gd name="T18" fmla="*/ 799 w 874"/>
                <a:gd name="T19" fmla="*/ 101 h 336"/>
                <a:gd name="T20" fmla="*/ 817 w 874"/>
                <a:gd name="T21" fmla="*/ 118 h 336"/>
                <a:gd name="T22" fmla="*/ 832 w 874"/>
                <a:gd name="T23" fmla="*/ 138 h 336"/>
                <a:gd name="T24" fmla="*/ 844 w 874"/>
                <a:gd name="T25" fmla="*/ 161 h 336"/>
                <a:gd name="T26" fmla="*/ 851 w 874"/>
                <a:gd name="T27" fmla="*/ 186 h 336"/>
                <a:gd name="T28" fmla="*/ 874 w 874"/>
                <a:gd name="T29" fmla="*/ 318 h 336"/>
                <a:gd name="T30" fmla="*/ 873 w 874"/>
                <a:gd name="T31" fmla="*/ 327 h 336"/>
                <a:gd name="T32" fmla="*/ 868 w 874"/>
                <a:gd name="T33" fmla="*/ 334 h 336"/>
                <a:gd name="T34" fmla="*/ 859 w 874"/>
                <a:gd name="T35" fmla="*/ 336 h 336"/>
                <a:gd name="T36" fmla="*/ 15 w 874"/>
                <a:gd name="T37" fmla="*/ 336 h 336"/>
                <a:gd name="T38" fmla="*/ 7 w 874"/>
                <a:gd name="T39" fmla="*/ 334 h 336"/>
                <a:gd name="T40" fmla="*/ 0 w 874"/>
                <a:gd name="T41" fmla="*/ 327 h 336"/>
                <a:gd name="T42" fmla="*/ 0 w 874"/>
                <a:gd name="T43" fmla="*/ 318 h 336"/>
                <a:gd name="T44" fmla="*/ 25 w 874"/>
                <a:gd name="T45" fmla="*/ 186 h 336"/>
                <a:gd name="T46" fmla="*/ 31 w 874"/>
                <a:gd name="T47" fmla="*/ 161 h 336"/>
                <a:gd name="T48" fmla="*/ 43 w 874"/>
                <a:gd name="T49" fmla="*/ 138 h 336"/>
                <a:gd name="T50" fmla="*/ 58 w 874"/>
                <a:gd name="T51" fmla="*/ 118 h 336"/>
                <a:gd name="T52" fmla="*/ 77 w 874"/>
                <a:gd name="T53" fmla="*/ 101 h 336"/>
                <a:gd name="T54" fmla="*/ 99 w 874"/>
                <a:gd name="T55" fmla="*/ 87 h 336"/>
                <a:gd name="T56" fmla="*/ 244 w 874"/>
                <a:gd name="T57" fmla="*/ 15 h 336"/>
                <a:gd name="T58" fmla="*/ 275 w 874"/>
                <a:gd name="T59" fmla="*/ 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74" h="336">
                  <a:moveTo>
                    <a:pt x="275" y="0"/>
                  </a:moveTo>
                  <a:lnTo>
                    <a:pt x="227" y="139"/>
                  </a:lnTo>
                  <a:lnTo>
                    <a:pt x="293" y="135"/>
                  </a:lnTo>
                  <a:lnTo>
                    <a:pt x="438" y="313"/>
                  </a:lnTo>
                  <a:lnTo>
                    <a:pt x="583" y="135"/>
                  </a:lnTo>
                  <a:lnTo>
                    <a:pt x="649" y="139"/>
                  </a:lnTo>
                  <a:lnTo>
                    <a:pt x="602" y="0"/>
                  </a:lnTo>
                  <a:lnTo>
                    <a:pt x="627" y="13"/>
                  </a:lnTo>
                  <a:lnTo>
                    <a:pt x="776" y="87"/>
                  </a:lnTo>
                  <a:lnTo>
                    <a:pt x="799" y="101"/>
                  </a:lnTo>
                  <a:lnTo>
                    <a:pt x="817" y="118"/>
                  </a:lnTo>
                  <a:lnTo>
                    <a:pt x="832" y="138"/>
                  </a:lnTo>
                  <a:lnTo>
                    <a:pt x="844" y="161"/>
                  </a:lnTo>
                  <a:lnTo>
                    <a:pt x="851" y="186"/>
                  </a:lnTo>
                  <a:lnTo>
                    <a:pt x="874" y="318"/>
                  </a:lnTo>
                  <a:lnTo>
                    <a:pt x="873" y="327"/>
                  </a:lnTo>
                  <a:lnTo>
                    <a:pt x="868" y="334"/>
                  </a:lnTo>
                  <a:lnTo>
                    <a:pt x="859" y="336"/>
                  </a:lnTo>
                  <a:lnTo>
                    <a:pt x="15" y="336"/>
                  </a:lnTo>
                  <a:lnTo>
                    <a:pt x="7" y="334"/>
                  </a:lnTo>
                  <a:lnTo>
                    <a:pt x="0" y="327"/>
                  </a:lnTo>
                  <a:lnTo>
                    <a:pt x="0" y="318"/>
                  </a:lnTo>
                  <a:lnTo>
                    <a:pt x="25" y="186"/>
                  </a:lnTo>
                  <a:lnTo>
                    <a:pt x="31" y="161"/>
                  </a:lnTo>
                  <a:lnTo>
                    <a:pt x="43" y="138"/>
                  </a:lnTo>
                  <a:lnTo>
                    <a:pt x="58" y="118"/>
                  </a:lnTo>
                  <a:lnTo>
                    <a:pt x="77" y="101"/>
                  </a:lnTo>
                  <a:lnTo>
                    <a:pt x="99" y="87"/>
                  </a:lnTo>
                  <a:lnTo>
                    <a:pt x="244" y="15"/>
                  </a:lnTo>
                  <a:lnTo>
                    <a:pt x="2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83" name="Group 1682"/>
          <p:cNvGrpSpPr/>
          <p:nvPr/>
        </p:nvGrpSpPr>
        <p:grpSpPr>
          <a:xfrm>
            <a:off x="1144402" y="5944394"/>
            <a:ext cx="292101" cy="307976"/>
            <a:chOff x="1057275" y="4489450"/>
            <a:chExt cx="292101" cy="307976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221" name="Freeform 1083"/>
            <p:cNvSpPr>
              <a:spLocks/>
            </p:cNvSpPr>
            <p:nvPr/>
          </p:nvSpPr>
          <p:spPr bwMode="auto">
            <a:xfrm>
              <a:off x="1122363" y="4489450"/>
              <a:ext cx="114300" cy="146050"/>
            </a:xfrm>
            <a:custGeom>
              <a:avLst/>
              <a:gdLst>
                <a:gd name="T0" fmla="*/ 613 w 1226"/>
                <a:gd name="T1" fmla="*/ 1 h 1661"/>
                <a:gd name="T2" fmla="*/ 642 w 1226"/>
                <a:gd name="T3" fmla="*/ 0 h 1661"/>
                <a:gd name="T4" fmla="*/ 693 w 1226"/>
                <a:gd name="T5" fmla="*/ 4 h 1661"/>
                <a:gd name="T6" fmla="*/ 762 w 1226"/>
                <a:gd name="T7" fmla="*/ 16 h 1661"/>
                <a:gd name="T8" fmla="*/ 841 w 1226"/>
                <a:gd name="T9" fmla="*/ 39 h 1661"/>
                <a:gd name="T10" fmla="*/ 925 w 1226"/>
                <a:gd name="T11" fmla="*/ 79 h 1661"/>
                <a:gd name="T12" fmla="*/ 1009 w 1226"/>
                <a:gd name="T13" fmla="*/ 139 h 1661"/>
                <a:gd name="T14" fmla="*/ 1086 w 1226"/>
                <a:gd name="T15" fmla="*/ 222 h 1661"/>
                <a:gd name="T16" fmla="*/ 1151 w 1226"/>
                <a:gd name="T17" fmla="*/ 335 h 1661"/>
                <a:gd name="T18" fmla="*/ 1198 w 1226"/>
                <a:gd name="T19" fmla="*/ 478 h 1661"/>
                <a:gd name="T20" fmla="*/ 1221 w 1226"/>
                <a:gd name="T21" fmla="*/ 658 h 1661"/>
                <a:gd name="T22" fmla="*/ 1222 w 1226"/>
                <a:gd name="T23" fmla="*/ 676 h 1661"/>
                <a:gd name="T24" fmla="*/ 1225 w 1226"/>
                <a:gd name="T25" fmla="*/ 728 h 1661"/>
                <a:gd name="T26" fmla="*/ 1226 w 1226"/>
                <a:gd name="T27" fmla="*/ 806 h 1661"/>
                <a:gd name="T28" fmla="*/ 1222 w 1226"/>
                <a:gd name="T29" fmla="*/ 905 h 1661"/>
                <a:gd name="T30" fmla="*/ 1211 w 1226"/>
                <a:gd name="T31" fmla="*/ 1017 h 1661"/>
                <a:gd name="T32" fmla="*/ 1189 w 1226"/>
                <a:gd name="T33" fmla="*/ 1137 h 1661"/>
                <a:gd name="T34" fmla="*/ 1154 w 1226"/>
                <a:gd name="T35" fmla="*/ 1257 h 1661"/>
                <a:gd name="T36" fmla="*/ 1101 w 1226"/>
                <a:gd name="T37" fmla="*/ 1374 h 1661"/>
                <a:gd name="T38" fmla="*/ 1030 w 1226"/>
                <a:gd name="T39" fmla="*/ 1477 h 1661"/>
                <a:gd name="T40" fmla="*/ 937 w 1226"/>
                <a:gd name="T41" fmla="*/ 1564 h 1661"/>
                <a:gd name="T42" fmla="*/ 819 w 1226"/>
                <a:gd name="T43" fmla="*/ 1627 h 1661"/>
                <a:gd name="T44" fmla="*/ 673 w 1226"/>
                <a:gd name="T45" fmla="*/ 1658 h 1661"/>
                <a:gd name="T46" fmla="*/ 553 w 1226"/>
                <a:gd name="T47" fmla="*/ 1658 h 1661"/>
                <a:gd name="T48" fmla="*/ 407 w 1226"/>
                <a:gd name="T49" fmla="*/ 1627 h 1661"/>
                <a:gd name="T50" fmla="*/ 289 w 1226"/>
                <a:gd name="T51" fmla="*/ 1564 h 1661"/>
                <a:gd name="T52" fmla="*/ 196 w 1226"/>
                <a:gd name="T53" fmla="*/ 1477 h 1661"/>
                <a:gd name="T54" fmla="*/ 125 w 1226"/>
                <a:gd name="T55" fmla="*/ 1373 h 1661"/>
                <a:gd name="T56" fmla="*/ 72 w 1226"/>
                <a:gd name="T57" fmla="*/ 1257 h 1661"/>
                <a:gd name="T58" fmla="*/ 37 w 1226"/>
                <a:gd name="T59" fmla="*/ 1137 h 1661"/>
                <a:gd name="T60" fmla="*/ 15 w 1226"/>
                <a:gd name="T61" fmla="*/ 1016 h 1661"/>
                <a:gd name="T62" fmla="*/ 4 w 1226"/>
                <a:gd name="T63" fmla="*/ 904 h 1661"/>
                <a:gd name="T64" fmla="*/ 0 w 1226"/>
                <a:gd name="T65" fmla="*/ 805 h 1661"/>
                <a:gd name="T66" fmla="*/ 1 w 1226"/>
                <a:gd name="T67" fmla="*/ 728 h 1661"/>
                <a:gd name="T68" fmla="*/ 4 w 1226"/>
                <a:gd name="T69" fmla="*/ 676 h 1661"/>
                <a:gd name="T70" fmla="*/ 5 w 1226"/>
                <a:gd name="T71" fmla="*/ 658 h 1661"/>
                <a:gd name="T72" fmla="*/ 28 w 1226"/>
                <a:gd name="T73" fmla="*/ 478 h 1661"/>
                <a:gd name="T74" fmla="*/ 74 w 1226"/>
                <a:gd name="T75" fmla="*/ 335 h 1661"/>
                <a:gd name="T76" fmla="*/ 140 w 1226"/>
                <a:gd name="T77" fmla="*/ 222 h 1661"/>
                <a:gd name="T78" fmla="*/ 217 w 1226"/>
                <a:gd name="T79" fmla="*/ 139 h 1661"/>
                <a:gd name="T80" fmla="*/ 300 w 1226"/>
                <a:gd name="T81" fmla="*/ 79 h 1661"/>
                <a:gd name="T82" fmla="*/ 385 w 1226"/>
                <a:gd name="T83" fmla="*/ 39 h 1661"/>
                <a:gd name="T84" fmla="*/ 464 w 1226"/>
                <a:gd name="T85" fmla="*/ 16 h 1661"/>
                <a:gd name="T86" fmla="*/ 532 w 1226"/>
                <a:gd name="T87" fmla="*/ 4 h 1661"/>
                <a:gd name="T88" fmla="*/ 584 w 1226"/>
                <a:gd name="T89" fmla="*/ 0 h 1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26" h="1661">
                  <a:moveTo>
                    <a:pt x="596" y="0"/>
                  </a:moveTo>
                  <a:lnTo>
                    <a:pt x="606" y="0"/>
                  </a:lnTo>
                  <a:lnTo>
                    <a:pt x="613" y="1"/>
                  </a:lnTo>
                  <a:lnTo>
                    <a:pt x="620" y="0"/>
                  </a:lnTo>
                  <a:lnTo>
                    <a:pt x="630" y="0"/>
                  </a:lnTo>
                  <a:lnTo>
                    <a:pt x="642" y="0"/>
                  </a:lnTo>
                  <a:lnTo>
                    <a:pt x="657" y="1"/>
                  </a:lnTo>
                  <a:lnTo>
                    <a:pt x="674" y="2"/>
                  </a:lnTo>
                  <a:lnTo>
                    <a:pt x="693" y="4"/>
                  </a:lnTo>
                  <a:lnTo>
                    <a:pt x="715" y="8"/>
                  </a:lnTo>
                  <a:lnTo>
                    <a:pt x="737" y="11"/>
                  </a:lnTo>
                  <a:lnTo>
                    <a:pt x="762" y="16"/>
                  </a:lnTo>
                  <a:lnTo>
                    <a:pt x="787" y="22"/>
                  </a:lnTo>
                  <a:lnTo>
                    <a:pt x="813" y="30"/>
                  </a:lnTo>
                  <a:lnTo>
                    <a:pt x="841" y="39"/>
                  </a:lnTo>
                  <a:lnTo>
                    <a:pt x="868" y="51"/>
                  </a:lnTo>
                  <a:lnTo>
                    <a:pt x="897" y="64"/>
                  </a:lnTo>
                  <a:lnTo>
                    <a:pt x="925" y="79"/>
                  </a:lnTo>
                  <a:lnTo>
                    <a:pt x="953" y="96"/>
                  </a:lnTo>
                  <a:lnTo>
                    <a:pt x="981" y="117"/>
                  </a:lnTo>
                  <a:lnTo>
                    <a:pt x="1009" y="139"/>
                  </a:lnTo>
                  <a:lnTo>
                    <a:pt x="1035" y="164"/>
                  </a:lnTo>
                  <a:lnTo>
                    <a:pt x="1061" y="192"/>
                  </a:lnTo>
                  <a:lnTo>
                    <a:pt x="1086" y="222"/>
                  </a:lnTo>
                  <a:lnTo>
                    <a:pt x="1109" y="256"/>
                  </a:lnTo>
                  <a:lnTo>
                    <a:pt x="1131" y="293"/>
                  </a:lnTo>
                  <a:lnTo>
                    <a:pt x="1151" y="335"/>
                  </a:lnTo>
                  <a:lnTo>
                    <a:pt x="1169" y="378"/>
                  </a:lnTo>
                  <a:lnTo>
                    <a:pt x="1185" y="427"/>
                  </a:lnTo>
                  <a:lnTo>
                    <a:pt x="1198" y="478"/>
                  </a:lnTo>
                  <a:lnTo>
                    <a:pt x="1209" y="533"/>
                  </a:lnTo>
                  <a:lnTo>
                    <a:pt x="1216" y="594"/>
                  </a:lnTo>
                  <a:lnTo>
                    <a:pt x="1221" y="658"/>
                  </a:lnTo>
                  <a:lnTo>
                    <a:pt x="1221" y="660"/>
                  </a:lnTo>
                  <a:lnTo>
                    <a:pt x="1221" y="667"/>
                  </a:lnTo>
                  <a:lnTo>
                    <a:pt x="1222" y="676"/>
                  </a:lnTo>
                  <a:lnTo>
                    <a:pt x="1223" y="690"/>
                  </a:lnTo>
                  <a:lnTo>
                    <a:pt x="1224" y="708"/>
                  </a:lnTo>
                  <a:lnTo>
                    <a:pt x="1225" y="728"/>
                  </a:lnTo>
                  <a:lnTo>
                    <a:pt x="1226" y="751"/>
                  </a:lnTo>
                  <a:lnTo>
                    <a:pt x="1226" y="778"/>
                  </a:lnTo>
                  <a:lnTo>
                    <a:pt x="1226" y="806"/>
                  </a:lnTo>
                  <a:lnTo>
                    <a:pt x="1225" y="837"/>
                  </a:lnTo>
                  <a:lnTo>
                    <a:pt x="1224" y="870"/>
                  </a:lnTo>
                  <a:lnTo>
                    <a:pt x="1222" y="905"/>
                  </a:lnTo>
                  <a:lnTo>
                    <a:pt x="1219" y="941"/>
                  </a:lnTo>
                  <a:lnTo>
                    <a:pt x="1216" y="978"/>
                  </a:lnTo>
                  <a:lnTo>
                    <a:pt x="1211" y="1017"/>
                  </a:lnTo>
                  <a:lnTo>
                    <a:pt x="1205" y="1056"/>
                  </a:lnTo>
                  <a:lnTo>
                    <a:pt x="1197" y="1096"/>
                  </a:lnTo>
                  <a:lnTo>
                    <a:pt x="1189" y="1137"/>
                  </a:lnTo>
                  <a:lnTo>
                    <a:pt x="1179" y="1177"/>
                  </a:lnTo>
                  <a:lnTo>
                    <a:pt x="1167" y="1217"/>
                  </a:lnTo>
                  <a:lnTo>
                    <a:pt x="1154" y="1257"/>
                  </a:lnTo>
                  <a:lnTo>
                    <a:pt x="1138" y="1296"/>
                  </a:lnTo>
                  <a:lnTo>
                    <a:pt x="1120" y="1336"/>
                  </a:lnTo>
                  <a:lnTo>
                    <a:pt x="1101" y="1374"/>
                  </a:lnTo>
                  <a:lnTo>
                    <a:pt x="1080" y="1410"/>
                  </a:lnTo>
                  <a:lnTo>
                    <a:pt x="1056" y="1445"/>
                  </a:lnTo>
                  <a:lnTo>
                    <a:pt x="1030" y="1477"/>
                  </a:lnTo>
                  <a:lnTo>
                    <a:pt x="1002" y="1509"/>
                  </a:lnTo>
                  <a:lnTo>
                    <a:pt x="971" y="1538"/>
                  </a:lnTo>
                  <a:lnTo>
                    <a:pt x="937" y="1564"/>
                  </a:lnTo>
                  <a:lnTo>
                    <a:pt x="901" y="1587"/>
                  </a:lnTo>
                  <a:lnTo>
                    <a:pt x="861" y="1609"/>
                  </a:lnTo>
                  <a:lnTo>
                    <a:pt x="819" y="1627"/>
                  </a:lnTo>
                  <a:lnTo>
                    <a:pt x="773" y="1640"/>
                  </a:lnTo>
                  <a:lnTo>
                    <a:pt x="725" y="1652"/>
                  </a:lnTo>
                  <a:lnTo>
                    <a:pt x="673" y="1658"/>
                  </a:lnTo>
                  <a:lnTo>
                    <a:pt x="617" y="1661"/>
                  </a:lnTo>
                  <a:lnTo>
                    <a:pt x="608" y="1661"/>
                  </a:lnTo>
                  <a:lnTo>
                    <a:pt x="553" y="1658"/>
                  </a:lnTo>
                  <a:lnTo>
                    <a:pt x="501" y="1652"/>
                  </a:lnTo>
                  <a:lnTo>
                    <a:pt x="452" y="1640"/>
                  </a:lnTo>
                  <a:lnTo>
                    <a:pt x="407" y="1627"/>
                  </a:lnTo>
                  <a:lnTo>
                    <a:pt x="365" y="1609"/>
                  </a:lnTo>
                  <a:lnTo>
                    <a:pt x="325" y="1587"/>
                  </a:lnTo>
                  <a:lnTo>
                    <a:pt x="289" y="1564"/>
                  </a:lnTo>
                  <a:lnTo>
                    <a:pt x="255" y="1538"/>
                  </a:lnTo>
                  <a:lnTo>
                    <a:pt x="224" y="1509"/>
                  </a:lnTo>
                  <a:lnTo>
                    <a:pt x="196" y="1477"/>
                  </a:lnTo>
                  <a:lnTo>
                    <a:pt x="170" y="1445"/>
                  </a:lnTo>
                  <a:lnTo>
                    <a:pt x="146" y="1410"/>
                  </a:lnTo>
                  <a:lnTo>
                    <a:pt x="125" y="1373"/>
                  </a:lnTo>
                  <a:lnTo>
                    <a:pt x="106" y="1336"/>
                  </a:lnTo>
                  <a:lnTo>
                    <a:pt x="88" y="1296"/>
                  </a:lnTo>
                  <a:lnTo>
                    <a:pt x="72" y="1257"/>
                  </a:lnTo>
                  <a:lnTo>
                    <a:pt x="59" y="1217"/>
                  </a:lnTo>
                  <a:lnTo>
                    <a:pt x="47" y="1177"/>
                  </a:lnTo>
                  <a:lnTo>
                    <a:pt x="37" y="1137"/>
                  </a:lnTo>
                  <a:lnTo>
                    <a:pt x="28" y="1095"/>
                  </a:lnTo>
                  <a:lnTo>
                    <a:pt x="21" y="1056"/>
                  </a:lnTo>
                  <a:lnTo>
                    <a:pt x="15" y="1016"/>
                  </a:lnTo>
                  <a:lnTo>
                    <a:pt x="10" y="978"/>
                  </a:lnTo>
                  <a:lnTo>
                    <a:pt x="7" y="940"/>
                  </a:lnTo>
                  <a:lnTo>
                    <a:pt x="4" y="904"/>
                  </a:lnTo>
                  <a:lnTo>
                    <a:pt x="2" y="870"/>
                  </a:lnTo>
                  <a:lnTo>
                    <a:pt x="1" y="837"/>
                  </a:lnTo>
                  <a:lnTo>
                    <a:pt x="0" y="805"/>
                  </a:lnTo>
                  <a:lnTo>
                    <a:pt x="0" y="777"/>
                  </a:lnTo>
                  <a:lnTo>
                    <a:pt x="0" y="751"/>
                  </a:lnTo>
                  <a:lnTo>
                    <a:pt x="1" y="728"/>
                  </a:lnTo>
                  <a:lnTo>
                    <a:pt x="2" y="707"/>
                  </a:lnTo>
                  <a:lnTo>
                    <a:pt x="3" y="690"/>
                  </a:lnTo>
                  <a:lnTo>
                    <a:pt x="4" y="676"/>
                  </a:lnTo>
                  <a:lnTo>
                    <a:pt x="4" y="667"/>
                  </a:lnTo>
                  <a:lnTo>
                    <a:pt x="5" y="660"/>
                  </a:lnTo>
                  <a:lnTo>
                    <a:pt x="5" y="658"/>
                  </a:lnTo>
                  <a:lnTo>
                    <a:pt x="10" y="594"/>
                  </a:lnTo>
                  <a:lnTo>
                    <a:pt x="17" y="533"/>
                  </a:lnTo>
                  <a:lnTo>
                    <a:pt x="28" y="478"/>
                  </a:lnTo>
                  <a:lnTo>
                    <a:pt x="41" y="427"/>
                  </a:lnTo>
                  <a:lnTo>
                    <a:pt x="56" y="378"/>
                  </a:lnTo>
                  <a:lnTo>
                    <a:pt x="74" y="335"/>
                  </a:lnTo>
                  <a:lnTo>
                    <a:pt x="95" y="293"/>
                  </a:lnTo>
                  <a:lnTo>
                    <a:pt x="117" y="256"/>
                  </a:lnTo>
                  <a:lnTo>
                    <a:pt x="140" y="222"/>
                  </a:lnTo>
                  <a:lnTo>
                    <a:pt x="164" y="192"/>
                  </a:lnTo>
                  <a:lnTo>
                    <a:pt x="190" y="164"/>
                  </a:lnTo>
                  <a:lnTo>
                    <a:pt x="217" y="139"/>
                  </a:lnTo>
                  <a:lnTo>
                    <a:pt x="244" y="117"/>
                  </a:lnTo>
                  <a:lnTo>
                    <a:pt x="272" y="96"/>
                  </a:lnTo>
                  <a:lnTo>
                    <a:pt x="300" y="79"/>
                  </a:lnTo>
                  <a:lnTo>
                    <a:pt x="329" y="64"/>
                  </a:lnTo>
                  <a:lnTo>
                    <a:pt x="357" y="51"/>
                  </a:lnTo>
                  <a:lnTo>
                    <a:pt x="385" y="39"/>
                  </a:lnTo>
                  <a:lnTo>
                    <a:pt x="412" y="30"/>
                  </a:lnTo>
                  <a:lnTo>
                    <a:pt x="438" y="22"/>
                  </a:lnTo>
                  <a:lnTo>
                    <a:pt x="464" y="16"/>
                  </a:lnTo>
                  <a:lnTo>
                    <a:pt x="488" y="11"/>
                  </a:lnTo>
                  <a:lnTo>
                    <a:pt x="511" y="8"/>
                  </a:lnTo>
                  <a:lnTo>
                    <a:pt x="532" y="4"/>
                  </a:lnTo>
                  <a:lnTo>
                    <a:pt x="551" y="2"/>
                  </a:lnTo>
                  <a:lnTo>
                    <a:pt x="569" y="1"/>
                  </a:lnTo>
                  <a:lnTo>
                    <a:pt x="584" y="0"/>
                  </a:lnTo>
                  <a:lnTo>
                    <a:pt x="5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2" name="Freeform 1084"/>
            <p:cNvSpPr>
              <a:spLocks/>
            </p:cNvSpPr>
            <p:nvPr/>
          </p:nvSpPr>
          <p:spPr bwMode="auto">
            <a:xfrm>
              <a:off x="1057275" y="4640263"/>
              <a:ext cx="233363" cy="112713"/>
            </a:xfrm>
            <a:custGeom>
              <a:avLst/>
              <a:gdLst>
                <a:gd name="T0" fmla="*/ 1127 w 2507"/>
                <a:gd name="T1" fmla="*/ 934 h 1276"/>
                <a:gd name="T2" fmla="*/ 1188 w 2507"/>
                <a:gd name="T3" fmla="*/ 524 h 1276"/>
                <a:gd name="T4" fmla="*/ 1144 w 2507"/>
                <a:gd name="T5" fmla="*/ 426 h 1276"/>
                <a:gd name="T6" fmla="*/ 1131 w 2507"/>
                <a:gd name="T7" fmla="*/ 351 h 1276"/>
                <a:gd name="T8" fmla="*/ 1141 w 2507"/>
                <a:gd name="T9" fmla="*/ 296 h 1276"/>
                <a:gd name="T10" fmla="*/ 1168 w 2507"/>
                <a:gd name="T11" fmla="*/ 258 h 1276"/>
                <a:gd name="T12" fmla="*/ 1205 w 2507"/>
                <a:gd name="T13" fmla="*/ 233 h 1276"/>
                <a:gd name="T14" fmla="*/ 1244 w 2507"/>
                <a:gd name="T15" fmla="*/ 220 h 1276"/>
                <a:gd name="T16" fmla="*/ 1279 w 2507"/>
                <a:gd name="T17" fmla="*/ 214 h 1276"/>
                <a:gd name="T18" fmla="*/ 1304 w 2507"/>
                <a:gd name="T19" fmla="*/ 212 h 1276"/>
                <a:gd name="T20" fmla="*/ 1322 w 2507"/>
                <a:gd name="T21" fmla="*/ 213 h 1276"/>
                <a:gd name="T22" fmla="*/ 1354 w 2507"/>
                <a:gd name="T23" fmla="*/ 217 h 1276"/>
                <a:gd name="T24" fmla="*/ 1393 w 2507"/>
                <a:gd name="T25" fmla="*/ 228 h 1276"/>
                <a:gd name="T26" fmla="*/ 1431 w 2507"/>
                <a:gd name="T27" fmla="*/ 248 h 1276"/>
                <a:gd name="T28" fmla="*/ 1462 w 2507"/>
                <a:gd name="T29" fmla="*/ 281 h 1276"/>
                <a:gd name="T30" fmla="*/ 1478 w 2507"/>
                <a:gd name="T31" fmla="*/ 331 h 1276"/>
                <a:gd name="T32" fmla="*/ 1474 w 2507"/>
                <a:gd name="T33" fmla="*/ 398 h 1276"/>
                <a:gd name="T34" fmla="*/ 1441 w 2507"/>
                <a:gd name="T35" fmla="*/ 488 h 1276"/>
                <a:gd name="T36" fmla="*/ 1373 w 2507"/>
                <a:gd name="T37" fmla="*/ 604 h 1276"/>
                <a:gd name="T38" fmla="*/ 1763 w 2507"/>
                <a:gd name="T39" fmla="*/ 0 h 1276"/>
                <a:gd name="T40" fmla="*/ 1783 w 2507"/>
                <a:gd name="T41" fmla="*/ 14 h 1276"/>
                <a:gd name="T42" fmla="*/ 1841 w 2507"/>
                <a:gd name="T43" fmla="*/ 49 h 1276"/>
                <a:gd name="T44" fmla="*/ 1934 w 2507"/>
                <a:gd name="T45" fmla="*/ 102 h 1276"/>
                <a:gd name="T46" fmla="*/ 2060 w 2507"/>
                <a:gd name="T47" fmla="*/ 167 h 1276"/>
                <a:gd name="T48" fmla="*/ 2215 w 2507"/>
                <a:gd name="T49" fmla="*/ 238 h 1276"/>
                <a:gd name="T50" fmla="*/ 2360 w 2507"/>
                <a:gd name="T51" fmla="*/ 302 h 1276"/>
                <a:gd name="T52" fmla="*/ 2459 w 2507"/>
                <a:gd name="T53" fmla="*/ 378 h 1276"/>
                <a:gd name="T54" fmla="*/ 2444 w 2507"/>
                <a:gd name="T55" fmla="*/ 451 h 1276"/>
                <a:gd name="T56" fmla="*/ 2267 w 2507"/>
                <a:gd name="T57" fmla="*/ 515 h 1276"/>
                <a:gd name="T58" fmla="*/ 2114 w 2507"/>
                <a:gd name="T59" fmla="*/ 622 h 1276"/>
                <a:gd name="T60" fmla="*/ 1992 w 2507"/>
                <a:gd name="T61" fmla="*/ 766 h 1276"/>
                <a:gd name="T62" fmla="*/ 1906 w 2507"/>
                <a:gd name="T63" fmla="*/ 938 h 1276"/>
                <a:gd name="T64" fmla="*/ 1865 w 2507"/>
                <a:gd name="T65" fmla="*/ 1133 h 1276"/>
                <a:gd name="T66" fmla="*/ 1865 w 2507"/>
                <a:gd name="T67" fmla="*/ 1276 h 1276"/>
                <a:gd name="T68" fmla="*/ 1 w 2507"/>
                <a:gd name="T69" fmla="*/ 1119 h 1276"/>
                <a:gd name="T70" fmla="*/ 5 w 2507"/>
                <a:gd name="T71" fmla="*/ 911 h 1276"/>
                <a:gd name="T72" fmla="*/ 17 w 2507"/>
                <a:gd name="T73" fmla="*/ 732 h 1276"/>
                <a:gd name="T74" fmla="*/ 45 w 2507"/>
                <a:gd name="T75" fmla="*/ 581 h 1276"/>
                <a:gd name="T76" fmla="*/ 94 w 2507"/>
                <a:gd name="T77" fmla="*/ 458 h 1276"/>
                <a:gd name="T78" fmla="*/ 173 w 2507"/>
                <a:gd name="T79" fmla="*/ 358 h 1276"/>
                <a:gd name="T80" fmla="*/ 289 w 2507"/>
                <a:gd name="T81" fmla="*/ 282 h 1276"/>
                <a:gd name="T82" fmla="*/ 450 w 2507"/>
                <a:gd name="T83" fmla="*/ 213 h 1276"/>
                <a:gd name="T84" fmla="*/ 596 w 2507"/>
                <a:gd name="T85" fmla="*/ 144 h 1276"/>
                <a:gd name="T86" fmla="*/ 711 w 2507"/>
                <a:gd name="T87" fmla="*/ 83 h 1276"/>
                <a:gd name="T88" fmla="*/ 794 w 2507"/>
                <a:gd name="T89" fmla="*/ 35 h 1276"/>
                <a:gd name="T90" fmla="*/ 839 w 2507"/>
                <a:gd name="T91" fmla="*/ 7 h 1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507" h="1276">
                  <a:moveTo>
                    <a:pt x="848" y="0"/>
                  </a:moveTo>
                  <a:lnTo>
                    <a:pt x="1093" y="823"/>
                  </a:lnTo>
                  <a:lnTo>
                    <a:pt x="1127" y="934"/>
                  </a:lnTo>
                  <a:lnTo>
                    <a:pt x="1237" y="604"/>
                  </a:lnTo>
                  <a:lnTo>
                    <a:pt x="1210" y="562"/>
                  </a:lnTo>
                  <a:lnTo>
                    <a:pt x="1188" y="524"/>
                  </a:lnTo>
                  <a:lnTo>
                    <a:pt x="1170" y="488"/>
                  </a:lnTo>
                  <a:lnTo>
                    <a:pt x="1155" y="456"/>
                  </a:lnTo>
                  <a:lnTo>
                    <a:pt x="1144" y="426"/>
                  </a:lnTo>
                  <a:lnTo>
                    <a:pt x="1137" y="398"/>
                  </a:lnTo>
                  <a:lnTo>
                    <a:pt x="1133" y="373"/>
                  </a:lnTo>
                  <a:lnTo>
                    <a:pt x="1131" y="351"/>
                  </a:lnTo>
                  <a:lnTo>
                    <a:pt x="1132" y="330"/>
                  </a:lnTo>
                  <a:lnTo>
                    <a:pt x="1136" y="312"/>
                  </a:lnTo>
                  <a:lnTo>
                    <a:pt x="1141" y="296"/>
                  </a:lnTo>
                  <a:lnTo>
                    <a:pt x="1149" y="281"/>
                  </a:lnTo>
                  <a:lnTo>
                    <a:pt x="1158" y="268"/>
                  </a:lnTo>
                  <a:lnTo>
                    <a:pt x="1168" y="258"/>
                  </a:lnTo>
                  <a:lnTo>
                    <a:pt x="1180" y="248"/>
                  </a:lnTo>
                  <a:lnTo>
                    <a:pt x="1192" y="240"/>
                  </a:lnTo>
                  <a:lnTo>
                    <a:pt x="1205" y="233"/>
                  </a:lnTo>
                  <a:lnTo>
                    <a:pt x="1218" y="228"/>
                  </a:lnTo>
                  <a:lnTo>
                    <a:pt x="1231" y="223"/>
                  </a:lnTo>
                  <a:lnTo>
                    <a:pt x="1244" y="220"/>
                  </a:lnTo>
                  <a:lnTo>
                    <a:pt x="1257" y="217"/>
                  </a:lnTo>
                  <a:lnTo>
                    <a:pt x="1268" y="215"/>
                  </a:lnTo>
                  <a:lnTo>
                    <a:pt x="1279" y="214"/>
                  </a:lnTo>
                  <a:lnTo>
                    <a:pt x="1289" y="213"/>
                  </a:lnTo>
                  <a:lnTo>
                    <a:pt x="1297" y="212"/>
                  </a:lnTo>
                  <a:lnTo>
                    <a:pt x="1304" y="212"/>
                  </a:lnTo>
                  <a:lnTo>
                    <a:pt x="1307" y="212"/>
                  </a:lnTo>
                  <a:lnTo>
                    <a:pt x="1313" y="212"/>
                  </a:lnTo>
                  <a:lnTo>
                    <a:pt x="1322" y="213"/>
                  </a:lnTo>
                  <a:lnTo>
                    <a:pt x="1331" y="214"/>
                  </a:lnTo>
                  <a:lnTo>
                    <a:pt x="1342" y="215"/>
                  </a:lnTo>
                  <a:lnTo>
                    <a:pt x="1354" y="217"/>
                  </a:lnTo>
                  <a:lnTo>
                    <a:pt x="1366" y="220"/>
                  </a:lnTo>
                  <a:lnTo>
                    <a:pt x="1379" y="224"/>
                  </a:lnTo>
                  <a:lnTo>
                    <a:pt x="1393" y="228"/>
                  </a:lnTo>
                  <a:lnTo>
                    <a:pt x="1406" y="233"/>
                  </a:lnTo>
                  <a:lnTo>
                    <a:pt x="1419" y="240"/>
                  </a:lnTo>
                  <a:lnTo>
                    <a:pt x="1431" y="248"/>
                  </a:lnTo>
                  <a:lnTo>
                    <a:pt x="1442" y="258"/>
                  </a:lnTo>
                  <a:lnTo>
                    <a:pt x="1453" y="268"/>
                  </a:lnTo>
                  <a:lnTo>
                    <a:pt x="1462" y="281"/>
                  </a:lnTo>
                  <a:lnTo>
                    <a:pt x="1469" y="296"/>
                  </a:lnTo>
                  <a:lnTo>
                    <a:pt x="1475" y="312"/>
                  </a:lnTo>
                  <a:lnTo>
                    <a:pt x="1478" y="331"/>
                  </a:lnTo>
                  <a:lnTo>
                    <a:pt x="1479" y="351"/>
                  </a:lnTo>
                  <a:lnTo>
                    <a:pt x="1478" y="373"/>
                  </a:lnTo>
                  <a:lnTo>
                    <a:pt x="1474" y="398"/>
                  </a:lnTo>
                  <a:lnTo>
                    <a:pt x="1466" y="426"/>
                  </a:lnTo>
                  <a:lnTo>
                    <a:pt x="1455" y="456"/>
                  </a:lnTo>
                  <a:lnTo>
                    <a:pt x="1441" y="488"/>
                  </a:lnTo>
                  <a:lnTo>
                    <a:pt x="1423" y="524"/>
                  </a:lnTo>
                  <a:lnTo>
                    <a:pt x="1400" y="562"/>
                  </a:lnTo>
                  <a:lnTo>
                    <a:pt x="1373" y="604"/>
                  </a:lnTo>
                  <a:lnTo>
                    <a:pt x="1483" y="934"/>
                  </a:lnTo>
                  <a:lnTo>
                    <a:pt x="1517" y="823"/>
                  </a:lnTo>
                  <a:lnTo>
                    <a:pt x="1763" y="0"/>
                  </a:lnTo>
                  <a:lnTo>
                    <a:pt x="1765" y="3"/>
                  </a:lnTo>
                  <a:lnTo>
                    <a:pt x="1772" y="7"/>
                  </a:lnTo>
                  <a:lnTo>
                    <a:pt x="1783" y="14"/>
                  </a:lnTo>
                  <a:lnTo>
                    <a:pt x="1798" y="24"/>
                  </a:lnTo>
                  <a:lnTo>
                    <a:pt x="1817" y="35"/>
                  </a:lnTo>
                  <a:lnTo>
                    <a:pt x="1841" y="49"/>
                  </a:lnTo>
                  <a:lnTo>
                    <a:pt x="1868" y="65"/>
                  </a:lnTo>
                  <a:lnTo>
                    <a:pt x="1899" y="83"/>
                  </a:lnTo>
                  <a:lnTo>
                    <a:pt x="1934" y="102"/>
                  </a:lnTo>
                  <a:lnTo>
                    <a:pt x="1972" y="122"/>
                  </a:lnTo>
                  <a:lnTo>
                    <a:pt x="2014" y="144"/>
                  </a:lnTo>
                  <a:lnTo>
                    <a:pt x="2060" y="167"/>
                  </a:lnTo>
                  <a:lnTo>
                    <a:pt x="2108" y="190"/>
                  </a:lnTo>
                  <a:lnTo>
                    <a:pt x="2160" y="213"/>
                  </a:lnTo>
                  <a:lnTo>
                    <a:pt x="2215" y="238"/>
                  </a:lnTo>
                  <a:lnTo>
                    <a:pt x="2274" y="262"/>
                  </a:lnTo>
                  <a:lnTo>
                    <a:pt x="2319" y="281"/>
                  </a:lnTo>
                  <a:lnTo>
                    <a:pt x="2360" y="302"/>
                  </a:lnTo>
                  <a:lnTo>
                    <a:pt x="2397" y="325"/>
                  </a:lnTo>
                  <a:lnTo>
                    <a:pt x="2429" y="351"/>
                  </a:lnTo>
                  <a:lnTo>
                    <a:pt x="2459" y="378"/>
                  </a:lnTo>
                  <a:lnTo>
                    <a:pt x="2484" y="409"/>
                  </a:lnTo>
                  <a:lnTo>
                    <a:pt x="2507" y="441"/>
                  </a:lnTo>
                  <a:lnTo>
                    <a:pt x="2444" y="451"/>
                  </a:lnTo>
                  <a:lnTo>
                    <a:pt x="2383" y="467"/>
                  </a:lnTo>
                  <a:lnTo>
                    <a:pt x="2323" y="488"/>
                  </a:lnTo>
                  <a:lnTo>
                    <a:pt x="2267" y="515"/>
                  </a:lnTo>
                  <a:lnTo>
                    <a:pt x="2213" y="547"/>
                  </a:lnTo>
                  <a:lnTo>
                    <a:pt x="2162" y="581"/>
                  </a:lnTo>
                  <a:lnTo>
                    <a:pt x="2114" y="622"/>
                  </a:lnTo>
                  <a:lnTo>
                    <a:pt x="2069" y="666"/>
                  </a:lnTo>
                  <a:lnTo>
                    <a:pt x="2029" y="714"/>
                  </a:lnTo>
                  <a:lnTo>
                    <a:pt x="1992" y="766"/>
                  </a:lnTo>
                  <a:lnTo>
                    <a:pt x="1959" y="821"/>
                  </a:lnTo>
                  <a:lnTo>
                    <a:pt x="1930" y="878"/>
                  </a:lnTo>
                  <a:lnTo>
                    <a:pt x="1906" y="938"/>
                  </a:lnTo>
                  <a:lnTo>
                    <a:pt x="1887" y="1002"/>
                  </a:lnTo>
                  <a:lnTo>
                    <a:pt x="1873" y="1066"/>
                  </a:lnTo>
                  <a:lnTo>
                    <a:pt x="1865" y="1133"/>
                  </a:lnTo>
                  <a:lnTo>
                    <a:pt x="1862" y="1202"/>
                  </a:lnTo>
                  <a:lnTo>
                    <a:pt x="1863" y="1239"/>
                  </a:lnTo>
                  <a:lnTo>
                    <a:pt x="1865" y="1276"/>
                  </a:lnTo>
                  <a:lnTo>
                    <a:pt x="0" y="1276"/>
                  </a:lnTo>
                  <a:lnTo>
                    <a:pt x="0" y="1195"/>
                  </a:lnTo>
                  <a:lnTo>
                    <a:pt x="1" y="1119"/>
                  </a:lnTo>
                  <a:lnTo>
                    <a:pt x="2" y="1046"/>
                  </a:lnTo>
                  <a:lnTo>
                    <a:pt x="3" y="976"/>
                  </a:lnTo>
                  <a:lnTo>
                    <a:pt x="5" y="911"/>
                  </a:lnTo>
                  <a:lnTo>
                    <a:pt x="8" y="847"/>
                  </a:lnTo>
                  <a:lnTo>
                    <a:pt x="12" y="788"/>
                  </a:lnTo>
                  <a:lnTo>
                    <a:pt x="17" y="732"/>
                  </a:lnTo>
                  <a:lnTo>
                    <a:pt x="24" y="679"/>
                  </a:lnTo>
                  <a:lnTo>
                    <a:pt x="33" y="628"/>
                  </a:lnTo>
                  <a:lnTo>
                    <a:pt x="45" y="581"/>
                  </a:lnTo>
                  <a:lnTo>
                    <a:pt x="58" y="537"/>
                  </a:lnTo>
                  <a:lnTo>
                    <a:pt x="75" y="496"/>
                  </a:lnTo>
                  <a:lnTo>
                    <a:pt x="94" y="458"/>
                  </a:lnTo>
                  <a:lnTo>
                    <a:pt x="117" y="422"/>
                  </a:lnTo>
                  <a:lnTo>
                    <a:pt x="143" y="389"/>
                  </a:lnTo>
                  <a:lnTo>
                    <a:pt x="173" y="358"/>
                  </a:lnTo>
                  <a:lnTo>
                    <a:pt x="207" y="331"/>
                  </a:lnTo>
                  <a:lnTo>
                    <a:pt x="245" y="305"/>
                  </a:lnTo>
                  <a:lnTo>
                    <a:pt x="289" y="282"/>
                  </a:lnTo>
                  <a:lnTo>
                    <a:pt x="337" y="262"/>
                  </a:lnTo>
                  <a:lnTo>
                    <a:pt x="395" y="238"/>
                  </a:lnTo>
                  <a:lnTo>
                    <a:pt x="450" y="213"/>
                  </a:lnTo>
                  <a:lnTo>
                    <a:pt x="502" y="190"/>
                  </a:lnTo>
                  <a:lnTo>
                    <a:pt x="551" y="167"/>
                  </a:lnTo>
                  <a:lnTo>
                    <a:pt x="596" y="144"/>
                  </a:lnTo>
                  <a:lnTo>
                    <a:pt x="638" y="122"/>
                  </a:lnTo>
                  <a:lnTo>
                    <a:pt x="677" y="102"/>
                  </a:lnTo>
                  <a:lnTo>
                    <a:pt x="711" y="83"/>
                  </a:lnTo>
                  <a:lnTo>
                    <a:pt x="742" y="65"/>
                  </a:lnTo>
                  <a:lnTo>
                    <a:pt x="769" y="49"/>
                  </a:lnTo>
                  <a:lnTo>
                    <a:pt x="794" y="35"/>
                  </a:lnTo>
                  <a:lnTo>
                    <a:pt x="813" y="24"/>
                  </a:lnTo>
                  <a:lnTo>
                    <a:pt x="828" y="14"/>
                  </a:lnTo>
                  <a:lnTo>
                    <a:pt x="839" y="7"/>
                  </a:lnTo>
                  <a:lnTo>
                    <a:pt x="845" y="3"/>
                  </a:lnTo>
                  <a:lnTo>
                    <a:pt x="8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3" name="Freeform 1085"/>
            <p:cNvSpPr>
              <a:spLocks noEditPoints="1"/>
            </p:cNvSpPr>
            <p:nvPr/>
          </p:nvSpPr>
          <p:spPr bwMode="auto">
            <a:xfrm>
              <a:off x="1249363" y="4697413"/>
              <a:ext cx="100013" cy="100013"/>
            </a:xfrm>
            <a:custGeom>
              <a:avLst/>
              <a:gdLst>
                <a:gd name="T0" fmla="*/ 298 w 1064"/>
                <a:gd name="T1" fmla="*/ 421 h 1124"/>
                <a:gd name="T2" fmla="*/ 298 w 1064"/>
                <a:gd name="T3" fmla="*/ 701 h 1124"/>
                <a:gd name="T4" fmla="*/ 532 w 1064"/>
                <a:gd name="T5" fmla="*/ 670 h 1124"/>
                <a:gd name="T6" fmla="*/ 766 w 1064"/>
                <a:gd name="T7" fmla="*/ 701 h 1124"/>
                <a:gd name="T8" fmla="*/ 766 w 1064"/>
                <a:gd name="T9" fmla="*/ 421 h 1124"/>
                <a:gd name="T10" fmla="*/ 532 w 1064"/>
                <a:gd name="T11" fmla="*/ 454 h 1124"/>
                <a:gd name="T12" fmla="*/ 532 w 1064"/>
                <a:gd name="T13" fmla="*/ 0 h 1124"/>
                <a:gd name="T14" fmla="*/ 633 w 1064"/>
                <a:gd name="T15" fmla="*/ 10 h 1124"/>
                <a:gd name="T16" fmla="*/ 732 w 1064"/>
                <a:gd name="T17" fmla="*/ 41 h 1124"/>
                <a:gd name="T18" fmla="*/ 825 w 1064"/>
                <a:gd name="T19" fmla="*/ 92 h 1124"/>
                <a:gd name="T20" fmla="*/ 908 w 1064"/>
                <a:gd name="T21" fmla="*/ 164 h 1124"/>
                <a:gd name="T22" fmla="*/ 977 w 1064"/>
                <a:gd name="T23" fmla="*/ 253 h 1124"/>
                <a:gd name="T24" fmla="*/ 1025 w 1064"/>
                <a:gd name="T25" fmla="*/ 350 h 1124"/>
                <a:gd name="T26" fmla="*/ 1055 w 1064"/>
                <a:gd name="T27" fmla="*/ 454 h 1124"/>
                <a:gd name="T28" fmla="*/ 1064 w 1064"/>
                <a:gd name="T29" fmla="*/ 562 h 1124"/>
                <a:gd name="T30" fmla="*/ 1055 w 1064"/>
                <a:gd name="T31" fmla="*/ 669 h 1124"/>
                <a:gd name="T32" fmla="*/ 1025 w 1064"/>
                <a:gd name="T33" fmla="*/ 772 h 1124"/>
                <a:gd name="T34" fmla="*/ 977 w 1064"/>
                <a:gd name="T35" fmla="*/ 871 h 1124"/>
                <a:gd name="T36" fmla="*/ 908 w 1064"/>
                <a:gd name="T37" fmla="*/ 958 h 1124"/>
                <a:gd name="T38" fmla="*/ 825 w 1064"/>
                <a:gd name="T39" fmla="*/ 1030 h 1124"/>
                <a:gd name="T40" fmla="*/ 732 w 1064"/>
                <a:gd name="T41" fmla="*/ 1082 h 1124"/>
                <a:gd name="T42" fmla="*/ 633 w 1064"/>
                <a:gd name="T43" fmla="*/ 1113 h 1124"/>
                <a:gd name="T44" fmla="*/ 532 w 1064"/>
                <a:gd name="T45" fmla="*/ 1124 h 1124"/>
                <a:gd name="T46" fmla="*/ 431 w 1064"/>
                <a:gd name="T47" fmla="*/ 1113 h 1124"/>
                <a:gd name="T48" fmla="*/ 332 w 1064"/>
                <a:gd name="T49" fmla="*/ 1082 h 1124"/>
                <a:gd name="T50" fmla="*/ 239 w 1064"/>
                <a:gd name="T51" fmla="*/ 1030 h 1124"/>
                <a:gd name="T52" fmla="*/ 156 w 1064"/>
                <a:gd name="T53" fmla="*/ 958 h 1124"/>
                <a:gd name="T54" fmla="*/ 88 w 1064"/>
                <a:gd name="T55" fmla="*/ 871 h 1124"/>
                <a:gd name="T56" fmla="*/ 39 w 1064"/>
                <a:gd name="T57" fmla="*/ 772 h 1124"/>
                <a:gd name="T58" fmla="*/ 10 w 1064"/>
                <a:gd name="T59" fmla="*/ 669 h 1124"/>
                <a:gd name="T60" fmla="*/ 0 w 1064"/>
                <a:gd name="T61" fmla="*/ 562 h 1124"/>
                <a:gd name="T62" fmla="*/ 10 w 1064"/>
                <a:gd name="T63" fmla="*/ 454 h 1124"/>
                <a:gd name="T64" fmla="*/ 39 w 1064"/>
                <a:gd name="T65" fmla="*/ 350 h 1124"/>
                <a:gd name="T66" fmla="*/ 88 w 1064"/>
                <a:gd name="T67" fmla="*/ 253 h 1124"/>
                <a:gd name="T68" fmla="*/ 156 w 1064"/>
                <a:gd name="T69" fmla="*/ 164 h 1124"/>
                <a:gd name="T70" fmla="*/ 239 w 1064"/>
                <a:gd name="T71" fmla="*/ 92 h 1124"/>
                <a:gd name="T72" fmla="*/ 332 w 1064"/>
                <a:gd name="T73" fmla="*/ 41 h 1124"/>
                <a:gd name="T74" fmla="*/ 431 w 1064"/>
                <a:gd name="T75" fmla="*/ 10 h 1124"/>
                <a:gd name="T76" fmla="*/ 532 w 1064"/>
                <a:gd name="T77" fmla="*/ 0 h 1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4" h="1124">
                  <a:moveTo>
                    <a:pt x="400" y="313"/>
                  </a:moveTo>
                  <a:lnTo>
                    <a:pt x="298" y="421"/>
                  </a:lnTo>
                  <a:lnTo>
                    <a:pt x="430" y="562"/>
                  </a:lnTo>
                  <a:lnTo>
                    <a:pt x="298" y="701"/>
                  </a:lnTo>
                  <a:lnTo>
                    <a:pt x="400" y="809"/>
                  </a:lnTo>
                  <a:lnTo>
                    <a:pt x="532" y="670"/>
                  </a:lnTo>
                  <a:lnTo>
                    <a:pt x="664" y="809"/>
                  </a:lnTo>
                  <a:lnTo>
                    <a:pt x="766" y="701"/>
                  </a:lnTo>
                  <a:lnTo>
                    <a:pt x="634" y="562"/>
                  </a:lnTo>
                  <a:lnTo>
                    <a:pt x="766" y="421"/>
                  </a:lnTo>
                  <a:lnTo>
                    <a:pt x="664" y="313"/>
                  </a:lnTo>
                  <a:lnTo>
                    <a:pt x="532" y="454"/>
                  </a:lnTo>
                  <a:lnTo>
                    <a:pt x="400" y="313"/>
                  </a:lnTo>
                  <a:close/>
                  <a:moveTo>
                    <a:pt x="532" y="0"/>
                  </a:moveTo>
                  <a:lnTo>
                    <a:pt x="583" y="2"/>
                  </a:lnTo>
                  <a:lnTo>
                    <a:pt x="633" y="10"/>
                  </a:lnTo>
                  <a:lnTo>
                    <a:pt x="683" y="23"/>
                  </a:lnTo>
                  <a:lnTo>
                    <a:pt x="732" y="41"/>
                  </a:lnTo>
                  <a:lnTo>
                    <a:pt x="779" y="64"/>
                  </a:lnTo>
                  <a:lnTo>
                    <a:pt x="825" y="92"/>
                  </a:lnTo>
                  <a:lnTo>
                    <a:pt x="868" y="126"/>
                  </a:lnTo>
                  <a:lnTo>
                    <a:pt x="908" y="164"/>
                  </a:lnTo>
                  <a:lnTo>
                    <a:pt x="945" y="207"/>
                  </a:lnTo>
                  <a:lnTo>
                    <a:pt x="977" y="253"/>
                  </a:lnTo>
                  <a:lnTo>
                    <a:pt x="1003" y="300"/>
                  </a:lnTo>
                  <a:lnTo>
                    <a:pt x="1025" y="350"/>
                  </a:lnTo>
                  <a:lnTo>
                    <a:pt x="1042" y="402"/>
                  </a:lnTo>
                  <a:lnTo>
                    <a:pt x="1055" y="454"/>
                  </a:lnTo>
                  <a:lnTo>
                    <a:pt x="1062" y="508"/>
                  </a:lnTo>
                  <a:lnTo>
                    <a:pt x="1064" y="562"/>
                  </a:lnTo>
                  <a:lnTo>
                    <a:pt x="1062" y="616"/>
                  </a:lnTo>
                  <a:lnTo>
                    <a:pt x="1055" y="669"/>
                  </a:lnTo>
                  <a:lnTo>
                    <a:pt x="1042" y="721"/>
                  </a:lnTo>
                  <a:lnTo>
                    <a:pt x="1025" y="772"/>
                  </a:lnTo>
                  <a:lnTo>
                    <a:pt x="1003" y="823"/>
                  </a:lnTo>
                  <a:lnTo>
                    <a:pt x="977" y="871"/>
                  </a:lnTo>
                  <a:lnTo>
                    <a:pt x="945" y="916"/>
                  </a:lnTo>
                  <a:lnTo>
                    <a:pt x="908" y="958"/>
                  </a:lnTo>
                  <a:lnTo>
                    <a:pt x="868" y="998"/>
                  </a:lnTo>
                  <a:lnTo>
                    <a:pt x="825" y="1030"/>
                  </a:lnTo>
                  <a:lnTo>
                    <a:pt x="779" y="1059"/>
                  </a:lnTo>
                  <a:lnTo>
                    <a:pt x="732" y="1082"/>
                  </a:lnTo>
                  <a:lnTo>
                    <a:pt x="683" y="1100"/>
                  </a:lnTo>
                  <a:lnTo>
                    <a:pt x="633" y="1113"/>
                  </a:lnTo>
                  <a:lnTo>
                    <a:pt x="583" y="1120"/>
                  </a:lnTo>
                  <a:lnTo>
                    <a:pt x="532" y="1124"/>
                  </a:lnTo>
                  <a:lnTo>
                    <a:pt x="481" y="1120"/>
                  </a:lnTo>
                  <a:lnTo>
                    <a:pt x="431" y="1113"/>
                  </a:lnTo>
                  <a:lnTo>
                    <a:pt x="381" y="1100"/>
                  </a:lnTo>
                  <a:lnTo>
                    <a:pt x="332" y="1082"/>
                  </a:lnTo>
                  <a:lnTo>
                    <a:pt x="285" y="1059"/>
                  </a:lnTo>
                  <a:lnTo>
                    <a:pt x="239" y="1030"/>
                  </a:lnTo>
                  <a:lnTo>
                    <a:pt x="196" y="998"/>
                  </a:lnTo>
                  <a:lnTo>
                    <a:pt x="156" y="958"/>
                  </a:lnTo>
                  <a:lnTo>
                    <a:pt x="119" y="916"/>
                  </a:lnTo>
                  <a:lnTo>
                    <a:pt x="88" y="871"/>
                  </a:lnTo>
                  <a:lnTo>
                    <a:pt x="61" y="823"/>
                  </a:lnTo>
                  <a:lnTo>
                    <a:pt x="39" y="772"/>
                  </a:lnTo>
                  <a:lnTo>
                    <a:pt x="22" y="721"/>
                  </a:lnTo>
                  <a:lnTo>
                    <a:pt x="10" y="669"/>
                  </a:lnTo>
                  <a:lnTo>
                    <a:pt x="3" y="616"/>
                  </a:lnTo>
                  <a:lnTo>
                    <a:pt x="0" y="562"/>
                  </a:lnTo>
                  <a:lnTo>
                    <a:pt x="3" y="508"/>
                  </a:lnTo>
                  <a:lnTo>
                    <a:pt x="10" y="454"/>
                  </a:lnTo>
                  <a:lnTo>
                    <a:pt x="22" y="402"/>
                  </a:lnTo>
                  <a:lnTo>
                    <a:pt x="39" y="350"/>
                  </a:lnTo>
                  <a:lnTo>
                    <a:pt x="61" y="300"/>
                  </a:lnTo>
                  <a:lnTo>
                    <a:pt x="88" y="253"/>
                  </a:lnTo>
                  <a:lnTo>
                    <a:pt x="119" y="207"/>
                  </a:lnTo>
                  <a:lnTo>
                    <a:pt x="156" y="164"/>
                  </a:lnTo>
                  <a:lnTo>
                    <a:pt x="196" y="126"/>
                  </a:lnTo>
                  <a:lnTo>
                    <a:pt x="239" y="92"/>
                  </a:lnTo>
                  <a:lnTo>
                    <a:pt x="285" y="64"/>
                  </a:lnTo>
                  <a:lnTo>
                    <a:pt x="332" y="41"/>
                  </a:lnTo>
                  <a:lnTo>
                    <a:pt x="381" y="23"/>
                  </a:lnTo>
                  <a:lnTo>
                    <a:pt x="431" y="10"/>
                  </a:lnTo>
                  <a:lnTo>
                    <a:pt x="481" y="2"/>
                  </a:lnTo>
                  <a:lnTo>
                    <a:pt x="5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67" name="Group 1666"/>
          <p:cNvGrpSpPr/>
          <p:nvPr/>
        </p:nvGrpSpPr>
        <p:grpSpPr>
          <a:xfrm>
            <a:off x="1888358" y="5945982"/>
            <a:ext cx="268287" cy="304800"/>
            <a:chOff x="1814513" y="4489450"/>
            <a:chExt cx="268287" cy="3048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227" name="Freeform 1090"/>
            <p:cNvSpPr>
              <a:spLocks/>
            </p:cNvSpPr>
            <p:nvPr/>
          </p:nvSpPr>
          <p:spPr bwMode="auto">
            <a:xfrm>
              <a:off x="1814513" y="4670425"/>
              <a:ext cx="268287" cy="123825"/>
            </a:xfrm>
            <a:custGeom>
              <a:avLst/>
              <a:gdLst>
                <a:gd name="T0" fmla="*/ 2063 w 3042"/>
                <a:gd name="T1" fmla="*/ 6 h 1411"/>
                <a:gd name="T2" fmla="*/ 2110 w 3042"/>
                <a:gd name="T3" fmla="*/ 34 h 1411"/>
                <a:gd name="T4" fmla="*/ 2194 w 3042"/>
                <a:gd name="T5" fmla="*/ 81 h 1411"/>
                <a:gd name="T6" fmla="*/ 2314 w 3042"/>
                <a:gd name="T7" fmla="*/ 143 h 1411"/>
                <a:gd name="T8" fmla="*/ 2466 w 3042"/>
                <a:gd name="T9" fmla="*/ 214 h 1411"/>
                <a:gd name="T10" fmla="*/ 2648 w 3042"/>
                <a:gd name="T11" fmla="*/ 288 h 1411"/>
                <a:gd name="T12" fmla="*/ 2793 w 3042"/>
                <a:gd name="T13" fmla="*/ 361 h 1411"/>
                <a:gd name="T14" fmla="*/ 2897 w 3042"/>
                <a:gd name="T15" fmla="*/ 456 h 1411"/>
                <a:gd name="T16" fmla="*/ 2965 w 3042"/>
                <a:gd name="T17" fmla="*/ 575 h 1411"/>
                <a:gd name="T18" fmla="*/ 3007 w 3042"/>
                <a:gd name="T19" fmla="*/ 719 h 1411"/>
                <a:gd name="T20" fmla="*/ 3029 w 3042"/>
                <a:gd name="T21" fmla="*/ 892 h 1411"/>
                <a:gd name="T22" fmla="*/ 3038 w 3042"/>
                <a:gd name="T23" fmla="*/ 1094 h 1411"/>
                <a:gd name="T24" fmla="*/ 3041 w 3042"/>
                <a:gd name="T25" fmla="*/ 1326 h 1411"/>
                <a:gd name="T26" fmla="*/ 1 w 3042"/>
                <a:gd name="T27" fmla="*/ 1326 h 1411"/>
                <a:gd name="T28" fmla="*/ 4 w 3042"/>
                <a:gd name="T29" fmla="*/ 1094 h 1411"/>
                <a:gd name="T30" fmla="*/ 13 w 3042"/>
                <a:gd name="T31" fmla="*/ 893 h 1411"/>
                <a:gd name="T32" fmla="*/ 35 w 3042"/>
                <a:gd name="T33" fmla="*/ 720 h 1411"/>
                <a:gd name="T34" fmla="*/ 76 w 3042"/>
                <a:gd name="T35" fmla="*/ 575 h 1411"/>
                <a:gd name="T36" fmla="*/ 145 w 3042"/>
                <a:gd name="T37" fmla="*/ 456 h 1411"/>
                <a:gd name="T38" fmla="*/ 248 w 3042"/>
                <a:gd name="T39" fmla="*/ 361 h 1411"/>
                <a:gd name="T40" fmla="*/ 392 w 3042"/>
                <a:gd name="T41" fmla="*/ 289 h 1411"/>
                <a:gd name="T42" fmla="*/ 575 w 3042"/>
                <a:gd name="T43" fmla="*/ 215 h 1411"/>
                <a:gd name="T44" fmla="*/ 727 w 3042"/>
                <a:gd name="T45" fmla="*/ 143 h 1411"/>
                <a:gd name="T46" fmla="*/ 847 w 3042"/>
                <a:gd name="T47" fmla="*/ 82 h 1411"/>
                <a:gd name="T48" fmla="*/ 932 w 3042"/>
                <a:gd name="T49" fmla="*/ 35 h 1411"/>
                <a:gd name="T50" fmla="*/ 978 w 3042"/>
                <a:gd name="T51" fmla="*/ 6 h 1411"/>
                <a:gd name="T52" fmla="*/ 1274 w 3042"/>
                <a:gd name="T53" fmla="*/ 909 h 1411"/>
                <a:gd name="T54" fmla="*/ 1412 w 3042"/>
                <a:gd name="T55" fmla="*/ 623 h 1411"/>
                <a:gd name="T56" fmla="*/ 1349 w 3042"/>
                <a:gd name="T57" fmla="*/ 509 h 1411"/>
                <a:gd name="T58" fmla="*/ 1321 w 3042"/>
                <a:gd name="T59" fmla="*/ 420 h 1411"/>
                <a:gd name="T60" fmla="*/ 1322 w 3042"/>
                <a:gd name="T61" fmla="*/ 351 h 1411"/>
                <a:gd name="T62" fmla="*/ 1345 w 3042"/>
                <a:gd name="T63" fmla="*/ 303 h 1411"/>
                <a:gd name="T64" fmla="*/ 1381 w 3042"/>
                <a:gd name="T65" fmla="*/ 270 h 1411"/>
                <a:gd name="T66" fmla="*/ 1425 w 3042"/>
                <a:gd name="T67" fmla="*/ 250 h 1411"/>
                <a:gd name="T68" fmla="*/ 1468 w 3042"/>
                <a:gd name="T69" fmla="*/ 240 h 1411"/>
                <a:gd name="T70" fmla="*/ 1504 w 3042"/>
                <a:gd name="T71" fmla="*/ 236 h 1411"/>
                <a:gd name="T72" fmla="*/ 1523 w 3042"/>
                <a:gd name="T73" fmla="*/ 235 h 1411"/>
                <a:gd name="T74" fmla="*/ 1550 w 3042"/>
                <a:gd name="T75" fmla="*/ 236 h 1411"/>
                <a:gd name="T76" fmla="*/ 1589 w 3042"/>
                <a:gd name="T77" fmla="*/ 242 h 1411"/>
                <a:gd name="T78" fmla="*/ 1633 w 3042"/>
                <a:gd name="T79" fmla="*/ 256 h 1411"/>
                <a:gd name="T80" fmla="*/ 1675 w 3042"/>
                <a:gd name="T81" fmla="*/ 280 h 1411"/>
                <a:gd name="T82" fmla="*/ 1707 w 3042"/>
                <a:gd name="T83" fmla="*/ 318 h 1411"/>
                <a:gd name="T84" fmla="*/ 1724 w 3042"/>
                <a:gd name="T85" fmla="*/ 373 h 1411"/>
                <a:gd name="T86" fmla="*/ 1716 w 3042"/>
                <a:gd name="T87" fmla="*/ 446 h 1411"/>
                <a:gd name="T88" fmla="*/ 1677 w 3042"/>
                <a:gd name="T89" fmla="*/ 544 h 1411"/>
                <a:gd name="T90" fmla="*/ 1600 w 3042"/>
                <a:gd name="T91" fmla="*/ 667 h 1411"/>
                <a:gd name="T92" fmla="*/ 2055 w 3042"/>
                <a:gd name="T93" fmla="*/ 0 h 1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042" h="1411">
                  <a:moveTo>
                    <a:pt x="2055" y="0"/>
                  </a:moveTo>
                  <a:lnTo>
                    <a:pt x="2057" y="1"/>
                  </a:lnTo>
                  <a:lnTo>
                    <a:pt x="2063" y="6"/>
                  </a:lnTo>
                  <a:lnTo>
                    <a:pt x="2074" y="13"/>
                  </a:lnTo>
                  <a:lnTo>
                    <a:pt x="2090" y="22"/>
                  </a:lnTo>
                  <a:lnTo>
                    <a:pt x="2110" y="34"/>
                  </a:lnTo>
                  <a:lnTo>
                    <a:pt x="2134" y="48"/>
                  </a:lnTo>
                  <a:lnTo>
                    <a:pt x="2163" y="64"/>
                  </a:lnTo>
                  <a:lnTo>
                    <a:pt x="2194" y="81"/>
                  </a:lnTo>
                  <a:lnTo>
                    <a:pt x="2231" y="101"/>
                  </a:lnTo>
                  <a:lnTo>
                    <a:pt x="2271" y="121"/>
                  </a:lnTo>
                  <a:lnTo>
                    <a:pt x="2314" y="143"/>
                  </a:lnTo>
                  <a:lnTo>
                    <a:pt x="2361" y="165"/>
                  </a:lnTo>
                  <a:lnTo>
                    <a:pt x="2412" y="189"/>
                  </a:lnTo>
                  <a:lnTo>
                    <a:pt x="2466" y="214"/>
                  </a:lnTo>
                  <a:lnTo>
                    <a:pt x="2524" y="238"/>
                  </a:lnTo>
                  <a:lnTo>
                    <a:pt x="2584" y="263"/>
                  </a:lnTo>
                  <a:lnTo>
                    <a:pt x="2648" y="288"/>
                  </a:lnTo>
                  <a:lnTo>
                    <a:pt x="2702" y="310"/>
                  </a:lnTo>
                  <a:lnTo>
                    <a:pt x="2750" y="334"/>
                  </a:lnTo>
                  <a:lnTo>
                    <a:pt x="2793" y="361"/>
                  </a:lnTo>
                  <a:lnTo>
                    <a:pt x="2832" y="389"/>
                  </a:lnTo>
                  <a:lnTo>
                    <a:pt x="2867" y="421"/>
                  </a:lnTo>
                  <a:lnTo>
                    <a:pt x="2897" y="456"/>
                  </a:lnTo>
                  <a:lnTo>
                    <a:pt x="2923" y="493"/>
                  </a:lnTo>
                  <a:lnTo>
                    <a:pt x="2946" y="531"/>
                  </a:lnTo>
                  <a:lnTo>
                    <a:pt x="2965" y="575"/>
                  </a:lnTo>
                  <a:lnTo>
                    <a:pt x="2982" y="620"/>
                  </a:lnTo>
                  <a:lnTo>
                    <a:pt x="2996" y="668"/>
                  </a:lnTo>
                  <a:lnTo>
                    <a:pt x="3007" y="719"/>
                  </a:lnTo>
                  <a:lnTo>
                    <a:pt x="3017" y="774"/>
                  </a:lnTo>
                  <a:lnTo>
                    <a:pt x="3023" y="832"/>
                  </a:lnTo>
                  <a:lnTo>
                    <a:pt x="3029" y="892"/>
                  </a:lnTo>
                  <a:lnTo>
                    <a:pt x="3033" y="956"/>
                  </a:lnTo>
                  <a:lnTo>
                    <a:pt x="3036" y="1023"/>
                  </a:lnTo>
                  <a:lnTo>
                    <a:pt x="3038" y="1094"/>
                  </a:lnTo>
                  <a:lnTo>
                    <a:pt x="3039" y="1167"/>
                  </a:lnTo>
                  <a:lnTo>
                    <a:pt x="3040" y="1245"/>
                  </a:lnTo>
                  <a:lnTo>
                    <a:pt x="3041" y="1326"/>
                  </a:lnTo>
                  <a:lnTo>
                    <a:pt x="3042" y="1411"/>
                  </a:lnTo>
                  <a:lnTo>
                    <a:pt x="0" y="1411"/>
                  </a:lnTo>
                  <a:lnTo>
                    <a:pt x="1" y="1326"/>
                  </a:lnTo>
                  <a:lnTo>
                    <a:pt x="2" y="1245"/>
                  </a:lnTo>
                  <a:lnTo>
                    <a:pt x="3" y="1167"/>
                  </a:lnTo>
                  <a:lnTo>
                    <a:pt x="4" y="1094"/>
                  </a:lnTo>
                  <a:lnTo>
                    <a:pt x="6" y="1023"/>
                  </a:lnTo>
                  <a:lnTo>
                    <a:pt x="8" y="956"/>
                  </a:lnTo>
                  <a:lnTo>
                    <a:pt x="13" y="893"/>
                  </a:lnTo>
                  <a:lnTo>
                    <a:pt x="18" y="832"/>
                  </a:lnTo>
                  <a:lnTo>
                    <a:pt x="25" y="774"/>
                  </a:lnTo>
                  <a:lnTo>
                    <a:pt x="35" y="720"/>
                  </a:lnTo>
                  <a:lnTo>
                    <a:pt x="46" y="668"/>
                  </a:lnTo>
                  <a:lnTo>
                    <a:pt x="60" y="620"/>
                  </a:lnTo>
                  <a:lnTo>
                    <a:pt x="76" y="575"/>
                  </a:lnTo>
                  <a:lnTo>
                    <a:pt x="95" y="533"/>
                  </a:lnTo>
                  <a:lnTo>
                    <a:pt x="119" y="493"/>
                  </a:lnTo>
                  <a:lnTo>
                    <a:pt x="145" y="456"/>
                  </a:lnTo>
                  <a:lnTo>
                    <a:pt x="175" y="422"/>
                  </a:lnTo>
                  <a:lnTo>
                    <a:pt x="210" y="390"/>
                  </a:lnTo>
                  <a:lnTo>
                    <a:pt x="248" y="361"/>
                  </a:lnTo>
                  <a:lnTo>
                    <a:pt x="292" y="335"/>
                  </a:lnTo>
                  <a:lnTo>
                    <a:pt x="339" y="310"/>
                  </a:lnTo>
                  <a:lnTo>
                    <a:pt x="392" y="289"/>
                  </a:lnTo>
                  <a:lnTo>
                    <a:pt x="456" y="264"/>
                  </a:lnTo>
                  <a:lnTo>
                    <a:pt x="517" y="239"/>
                  </a:lnTo>
                  <a:lnTo>
                    <a:pt x="575" y="215"/>
                  </a:lnTo>
                  <a:lnTo>
                    <a:pt x="630" y="189"/>
                  </a:lnTo>
                  <a:lnTo>
                    <a:pt x="680" y="166"/>
                  </a:lnTo>
                  <a:lnTo>
                    <a:pt x="727" y="143"/>
                  </a:lnTo>
                  <a:lnTo>
                    <a:pt x="771" y="122"/>
                  </a:lnTo>
                  <a:lnTo>
                    <a:pt x="811" y="101"/>
                  </a:lnTo>
                  <a:lnTo>
                    <a:pt x="847" y="82"/>
                  </a:lnTo>
                  <a:lnTo>
                    <a:pt x="879" y="64"/>
                  </a:lnTo>
                  <a:lnTo>
                    <a:pt x="908" y="48"/>
                  </a:lnTo>
                  <a:lnTo>
                    <a:pt x="932" y="35"/>
                  </a:lnTo>
                  <a:lnTo>
                    <a:pt x="952" y="23"/>
                  </a:lnTo>
                  <a:lnTo>
                    <a:pt x="967" y="14"/>
                  </a:lnTo>
                  <a:lnTo>
                    <a:pt x="978" y="6"/>
                  </a:lnTo>
                  <a:lnTo>
                    <a:pt x="985" y="2"/>
                  </a:lnTo>
                  <a:lnTo>
                    <a:pt x="987" y="1"/>
                  </a:lnTo>
                  <a:lnTo>
                    <a:pt x="1274" y="909"/>
                  </a:lnTo>
                  <a:lnTo>
                    <a:pt x="1313" y="1034"/>
                  </a:lnTo>
                  <a:lnTo>
                    <a:pt x="1443" y="667"/>
                  </a:lnTo>
                  <a:lnTo>
                    <a:pt x="1412" y="623"/>
                  </a:lnTo>
                  <a:lnTo>
                    <a:pt x="1387" y="582"/>
                  </a:lnTo>
                  <a:lnTo>
                    <a:pt x="1366" y="544"/>
                  </a:lnTo>
                  <a:lnTo>
                    <a:pt x="1349" y="509"/>
                  </a:lnTo>
                  <a:lnTo>
                    <a:pt x="1337" y="477"/>
                  </a:lnTo>
                  <a:lnTo>
                    <a:pt x="1327" y="446"/>
                  </a:lnTo>
                  <a:lnTo>
                    <a:pt x="1321" y="420"/>
                  </a:lnTo>
                  <a:lnTo>
                    <a:pt x="1319" y="395"/>
                  </a:lnTo>
                  <a:lnTo>
                    <a:pt x="1319" y="373"/>
                  </a:lnTo>
                  <a:lnTo>
                    <a:pt x="1322" y="351"/>
                  </a:lnTo>
                  <a:lnTo>
                    <a:pt x="1328" y="334"/>
                  </a:lnTo>
                  <a:lnTo>
                    <a:pt x="1336" y="318"/>
                  </a:lnTo>
                  <a:lnTo>
                    <a:pt x="1345" y="303"/>
                  </a:lnTo>
                  <a:lnTo>
                    <a:pt x="1356" y="290"/>
                  </a:lnTo>
                  <a:lnTo>
                    <a:pt x="1368" y="280"/>
                  </a:lnTo>
                  <a:lnTo>
                    <a:pt x="1381" y="270"/>
                  </a:lnTo>
                  <a:lnTo>
                    <a:pt x="1396" y="262"/>
                  </a:lnTo>
                  <a:lnTo>
                    <a:pt x="1410" y="256"/>
                  </a:lnTo>
                  <a:lnTo>
                    <a:pt x="1425" y="250"/>
                  </a:lnTo>
                  <a:lnTo>
                    <a:pt x="1440" y="245"/>
                  </a:lnTo>
                  <a:lnTo>
                    <a:pt x="1454" y="242"/>
                  </a:lnTo>
                  <a:lnTo>
                    <a:pt x="1468" y="240"/>
                  </a:lnTo>
                  <a:lnTo>
                    <a:pt x="1482" y="238"/>
                  </a:lnTo>
                  <a:lnTo>
                    <a:pt x="1493" y="236"/>
                  </a:lnTo>
                  <a:lnTo>
                    <a:pt x="1504" y="236"/>
                  </a:lnTo>
                  <a:lnTo>
                    <a:pt x="1513" y="235"/>
                  </a:lnTo>
                  <a:lnTo>
                    <a:pt x="1520" y="235"/>
                  </a:lnTo>
                  <a:lnTo>
                    <a:pt x="1523" y="235"/>
                  </a:lnTo>
                  <a:lnTo>
                    <a:pt x="1530" y="235"/>
                  </a:lnTo>
                  <a:lnTo>
                    <a:pt x="1539" y="236"/>
                  </a:lnTo>
                  <a:lnTo>
                    <a:pt x="1550" y="236"/>
                  </a:lnTo>
                  <a:lnTo>
                    <a:pt x="1561" y="238"/>
                  </a:lnTo>
                  <a:lnTo>
                    <a:pt x="1575" y="240"/>
                  </a:lnTo>
                  <a:lnTo>
                    <a:pt x="1589" y="242"/>
                  </a:lnTo>
                  <a:lnTo>
                    <a:pt x="1603" y="245"/>
                  </a:lnTo>
                  <a:lnTo>
                    <a:pt x="1618" y="250"/>
                  </a:lnTo>
                  <a:lnTo>
                    <a:pt x="1633" y="256"/>
                  </a:lnTo>
                  <a:lnTo>
                    <a:pt x="1647" y="262"/>
                  </a:lnTo>
                  <a:lnTo>
                    <a:pt x="1662" y="270"/>
                  </a:lnTo>
                  <a:lnTo>
                    <a:pt x="1675" y="280"/>
                  </a:lnTo>
                  <a:lnTo>
                    <a:pt x="1687" y="290"/>
                  </a:lnTo>
                  <a:lnTo>
                    <a:pt x="1698" y="303"/>
                  </a:lnTo>
                  <a:lnTo>
                    <a:pt x="1707" y="318"/>
                  </a:lnTo>
                  <a:lnTo>
                    <a:pt x="1715" y="334"/>
                  </a:lnTo>
                  <a:lnTo>
                    <a:pt x="1721" y="351"/>
                  </a:lnTo>
                  <a:lnTo>
                    <a:pt x="1724" y="373"/>
                  </a:lnTo>
                  <a:lnTo>
                    <a:pt x="1724" y="395"/>
                  </a:lnTo>
                  <a:lnTo>
                    <a:pt x="1722" y="420"/>
                  </a:lnTo>
                  <a:lnTo>
                    <a:pt x="1716" y="446"/>
                  </a:lnTo>
                  <a:lnTo>
                    <a:pt x="1706" y="477"/>
                  </a:lnTo>
                  <a:lnTo>
                    <a:pt x="1694" y="509"/>
                  </a:lnTo>
                  <a:lnTo>
                    <a:pt x="1677" y="544"/>
                  </a:lnTo>
                  <a:lnTo>
                    <a:pt x="1656" y="582"/>
                  </a:lnTo>
                  <a:lnTo>
                    <a:pt x="1631" y="623"/>
                  </a:lnTo>
                  <a:lnTo>
                    <a:pt x="1600" y="667"/>
                  </a:lnTo>
                  <a:lnTo>
                    <a:pt x="1728" y="1033"/>
                  </a:lnTo>
                  <a:lnTo>
                    <a:pt x="1768" y="909"/>
                  </a:lnTo>
                  <a:lnTo>
                    <a:pt x="20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8" name="Freeform 1091"/>
            <p:cNvSpPr>
              <a:spLocks noEditPoints="1"/>
            </p:cNvSpPr>
            <p:nvPr/>
          </p:nvSpPr>
          <p:spPr bwMode="auto">
            <a:xfrm>
              <a:off x="1857375" y="4489450"/>
              <a:ext cx="179387" cy="180975"/>
            </a:xfrm>
            <a:custGeom>
              <a:avLst/>
              <a:gdLst>
                <a:gd name="T0" fmla="*/ 858 w 2036"/>
                <a:gd name="T1" fmla="*/ 580 h 2042"/>
                <a:gd name="T2" fmla="*/ 686 w 2036"/>
                <a:gd name="T3" fmla="*/ 691 h 2042"/>
                <a:gd name="T4" fmla="*/ 577 w 2036"/>
                <a:gd name="T5" fmla="*/ 864 h 2042"/>
                <a:gd name="T6" fmla="*/ 554 w 2036"/>
                <a:gd name="T7" fmla="*/ 1078 h 2042"/>
                <a:gd name="T8" fmla="*/ 624 w 2036"/>
                <a:gd name="T9" fmla="*/ 1274 h 2042"/>
                <a:gd name="T10" fmla="*/ 769 w 2036"/>
                <a:gd name="T11" fmla="*/ 1418 h 2042"/>
                <a:gd name="T12" fmla="*/ 965 w 2036"/>
                <a:gd name="T13" fmla="*/ 1488 h 2042"/>
                <a:gd name="T14" fmla="*/ 1177 w 2036"/>
                <a:gd name="T15" fmla="*/ 1462 h 2042"/>
                <a:gd name="T16" fmla="*/ 1350 w 2036"/>
                <a:gd name="T17" fmla="*/ 1352 h 2042"/>
                <a:gd name="T18" fmla="*/ 1459 w 2036"/>
                <a:gd name="T19" fmla="*/ 1178 h 2042"/>
                <a:gd name="T20" fmla="*/ 1482 w 2036"/>
                <a:gd name="T21" fmla="*/ 964 h 2042"/>
                <a:gd name="T22" fmla="*/ 1412 w 2036"/>
                <a:gd name="T23" fmla="*/ 769 h 2042"/>
                <a:gd name="T24" fmla="*/ 1267 w 2036"/>
                <a:gd name="T25" fmla="*/ 624 h 2042"/>
                <a:gd name="T26" fmla="*/ 1071 w 2036"/>
                <a:gd name="T27" fmla="*/ 555 h 2042"/>
                <a:gd name="T28" fmla="*/ 1130 w 2036"/>
                <a:gd name="T29" fmla="*/ 11 h 2042"/>
                <a:gd name="T30" fmla="*/ 1173 w 2036"/>
                <a:gd name="T31" fmla="*/ 86 h 2042"/>
                <a:gd name="T32" fmla="*/ 1356 w 2036"/>
                <a:gd name="T33" fmla="*/ 279 h 2042"/>
                <a:gd name="T34" fmla="*/ 1577 w 2036"/>
                <a:gd name="T35" fmla="*/ 234 h 2042"/>
                <a:gd name="T36" fmla="*/ 1650 w 2036"/>
                <a:gd name="T37" fmla="*/ 224 h 2042"/>
                <a:gd name="T38" fmla="*/ 1799 w 2036"/>
                <a:gd name="T39" fmla="*/ 364 h 2042"/>
                <a:gd name="T40" fmla="*/ 1808 w 2036"/>
                <a:gd name="T41" fmla="*/ 438 h 2042"/>
                <a:gd name="T42" fmla="*/ 1726 w 2036"/>
                <a:gd name="T43" fmla="*/ 620 h 2042"/>
                <a:gd name="T44" fmla="*/ 1815 w 2036"/>
                <a:gd name="T45" fmla="*/ 859 h 2042"/>
                <a:gd name="T46" fmla="*/ 2010 w 2036"/>
                <a:gd name="T47" fmla="*/ 883 h 2042"/>
                <a:gd name="T48" fmla="*/ 2036 w 2036"/>
                <a:gd name="T49" fmla="*/ 1091 h 2042"/>
                <a:gd name="T50" fmla="*/ 1993 w 2036"/>
                <a:gd name="T51" fmla="*/ 1165 h 2042"/>
                <a:gd name="T52" fmla="*/ 1801 w 2036"/>
                <a:gd name="T53" fmla="*/ 1241 h 2042"/>
                <a:gd name="T54" fmla="*/ 1696 w 2036"/>
                <a:gd name="T55" fmla="*/ 1472 h 2042"/>
                <a:gd name="T56" fmla="*/ 1816 w 2036"/>
                <a:gd name="T57" fmla="*/ 1618 h 2042"/>
                <a:gd name="T58" fmla="*/ 1791 w 2036"/>
                <a:gd name="T59" fmla="*/ 1689 h 2042"/>
                <a:gd name="T60" fmla="*/ 1637 w 2036"/>
                <a:gd name="T61" fmla="*/ 1817 h 2042"/>
                <a:gd name="T62" fmla="*/ 1566 w 2036"/>
                <a:gd name="T63" fmla="*/ 1793 h 2042"/>
                <a:gd name="T64" fmla="*/ 1304 w 2036"/>
                <a:gd name="T65" fmla="*/ 1785 h 2042"/>
                <a:gd name="T66" fmla="*/ 1178 w 2036"/>
                <a:gd name="T67" fmla="*/ 1978 h 2042"/>
                <a:gd name="T68" fmla="*/ 1118 w 2036"/>
                <a:gd name="T69" fmla="*/ 2039 h 2042"/>
                <a:gd name="T70" fmla="*/ 906 w 2036"/>
                <a:gd name="T71" fmla="*/ 2032 h 2042"/>
                <a:gd name="T72" fmla="*/ 863 w 2036"/>
                <a:gd name="T73" fmla="*/ 1957 h 2042"/>
                <a:gd name="T74" fmla="*/ 680 w 2036"/>
                <a:gd name="T75" fmla="*/ 1763 h 2042"/>
                <a:gd name="T76" fmla="*/ 459 w 2036"/>
                <a:gd name="T77" fmla="*/ 1809 h 2042"/>
                <a:gd name="T78" fmla="*/ 386 w 2036"/>
                <a:gd name="T79" fmla="*/ 1818 h 2042"/>
                <a:gd name="T80" fmla="*/ 237 w 2036"/>
                <a:gd name="T81" fmla="*/ 1679 h 2042"/>
                <a:gd name="T82" fmla="*/ 228 w 2036"/>
                <a:gd name="T83" fmla="*/ 1605 h 2042"/>
                <a:gd name="T84" fmla="*/ 310 w 2036"/>
                <a:gd name="T85" fmla="*/ 1423 h 2042"/>
                <a:gd name="T86" fmla="*/ 221 w 2036"/>
                <a:gd name="T87" fmla="*/ 1184 h 2042"/>
                <a:gd name="T88" fmla="*/ 26 w 2036"/>
                <a:gd name="T89" fmla="*/ 1159 h 2042"/>
                <a:gd name="T90" fmla="*/ 0 w 2036"/>
                <a:gd name="T91" fmla="*/ 953 h 2042"/>
                <a:gd name="T92" fmla="*/ 42 w 2036"/>
                <a:gd name="T93" fmla="*/ 878 h 2042"/>
                <a:gd name="T94" fmla="*/ 234 w 2036"/>
                <a:gd name="T95" fmla="*/ 802 h 2042"/>
                <a:gd name="T96" fmla="*/ 340 w 2036"/>
                <a:gd name="T97" fmla="*/ 572 h 2042"/>
                <a:gd name="T98" fmla="*/ 220 w 2036"/>
                <a:gd name="T99" fmla="*/ 424 h 2042"/>
                <a:gd name="T100" fmla="*/ 244 w 2036"/>
                <a:gd name="T101" fmla="*/ 354 h 2042"/>
                <a:gd name="T102" fmla="*/ 398 w 2036"/>
                <a:gd name="T103" fmla="*/ 225 h 2042"/>
                <a:gd name="T104" fmla="*/ 469 w 2036"/>
                <a:gd name="T105" fmla="*/ 250 h 2042"/>
                <a:gd name="T106" fmla="*/ 732 w 2036"/>
                <a:gd name="T107" fmla="*/ 257 h 2042"/>
                <a:gd name="T108" fmla="*/ 858 w 2036"/>
                <a:gd name="T109" fmla="*/ 64 h 2042"/>
                <a:gd name="T110" fmla="*/ 918 w 2036"/>
                <a:gd name="T111" fmla="*/ 3 h 20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36" h="2042">
                  <a:moveTo>
                    <a:pt x="1016" y="552"/>
                  </a:moveTo>
                  <a:lnTo>
                    <a:pt x="962" y="556"/>
                  </a:lnTo>
                  <a:lnTo>
                    <a:pt x="908" y="565"/>
                  </a:lnTo>
                  <a:lnTo>
                    <a:pt x="858" y="580"/>
                  </a:lnTo>
                  <a:lnTo>
                    <a:pt x="811" y="600"/>
                  </a:lnTo>
                  <a:lnTo>
                    <a:pt x="766" y="626"/>
                  </a:lnTo>
                  <a:lnTo>
                    <a:pt x="724" y="656"/>
                  </a:lnTo>
                  <a:lnTo>
                    <a:pt x="686" y="691"/>
                  </a:lnTo>
                  <a:lnTo>
                    <a:pt x="651" y="730"/>
                  </a:lnTo>
                  <a:lnTo>
                    <a:pt x="622" y="772"/>
                  </a:lnTo>
                  <a:lnTo>
                    <a:pt x="597" y="817"/>
                  </a:lnTo>
                  <a:lnTo>
                    <a:pt x="577" y="864"/>
                  </a:lnTo>
                  <a:lnTo>
                    <a:pt x="562" y="916"/>
                  </a:lnTo>
                  <a:lnTo>
                    <a:pt x="553" y="969"/>
                  </a:lnTo>
                  <a:lnTo>
                    <a:pt x="550" y="1023"/>
                  </a:lnTo>
                  <a:lnTo>
                    <a:pt x="554" y="1078"/>
                  </a:lnTo>
                  <a:lnTo>
                    <a:pt x="563" y="1131"/>
                  </a:lnTo>
                  <a:lnTo>
                    <a:pt x="578" y="1181"/>
                  </a:lnTo>
                  <a:lnTo>
                    <a:pt x="598" y="1230"/>
                  </a:lnTo>
                  <a:lnTo>
                    <a:pt x="624" y="1274"/>
                  </a:lnTo>
                  <a:lnTo>
                    <a:pt x="653" y="1316"/>
                  </a:lnTo>
                  <a:lnTo>
                    <a:pt x="688" y="1354"/>
                  </a:lnTo>
                  <a:lnTo>
                    <a:pt x="727" y="1389"/>
                  </a:lnTo>
                  <a:lnTo>
                    <a:pt x="769" y="1418"/>
                  </a:lnTo>
                  <a:lnTo>
                    <a:pt x="814" y="1443"/>
                  </a:lnTo>
                  <a:lnTo>
                    <a:pt x="861" y="1463"/>
                  </a:lnTo>
                  <a:lnTo>
                    <a:pt x="913" y="1478"/>
                  </a:lnTo>
                  <a:lnTo>
                    <a:pt x="965" y="1488"/>
                  </a:lnTo>
                  <a:lnTo>
                    <a:pt x="1020" y="1491"/>
                  </a:lnTo>
                  <a:lnTo>
                    <a:pt x="1074" y="1488"/>
                  </a:lnTo>
                  <a:lnTo>
                    <a:pt x="1127" y="1478"/>
                  </a:lnTo>
                  <a:lnTo>
                    <a:pt x="1177" y="1462"/>
                  </a:lnTo>
                  <a:lnTo>
                    <a:pt x="1225" y="1442"/>
                  </a:lnTo>
                  <a:lnTo>
                    <a:pt x="1270" y="1417"/>
                  </a:lnTo>
                  <a:lnTo>
                    <a:pt x="1311" y="1386"/>
                  </a:lnTo>
                  <a:lnTo>
                    <a:pt x="1350" y="1352"/>
                  </a:lnTo>
                  <a:lnTo>
                    <a:pt x="1384" y="1314"/>
                  </a:lnTo>
                  <a:lnTo>
                    <a:pt x="1413" y="1272"/>
                  </a:lnTo>
                  <a:lnTo>
                    <a:pt x="1438" y="1226"/>
                  </a:lnTo>
                  <a:lnTo>
                    <a:pt x="1459" y="1178"/>
                  </a:lnTo>
                  <a:lnTo>
                    <a:pt x="1474" y="1128"/>
                  </a:lnTo>
                  <a:lnTo>
                    <a:pt x="1482" y="1074"/>
                  </a:lnTo>
                  <a:lnTo>
                    <a:pt x="1486" y="1019"/>
                  </a:lnTo>
                  <a:lnTo>
                    <a:pt x="1482" y="964"/>
                  </a:lnTo>
                  <a:lnTo>
                    <a:pt x="1473" y="912"/>
                  </a:lnTo>
                  <a:lnTo>
                    <a:pt x="1458" y="861"/>
                  </a:lnTo>
                  <a:lnTo>
                    <a:pt x="1437" y="814"/>
                  </a:lnTo>
                  <a:lnTo>
                    <a:pt x="1412" y="769"/>
                  </a:lnTo>
                  <a:lnTo>
                    <a:pt x="1382" y="726"/>
                  </a:lnTo>
                  <a:lnTo>
                    <a:pt x="1347" y="689"/>
                  </a:lnTo>
                  <a:lnTo>
                    <a:pt x="1309" y="654"/>
                  </a:lnTo>
                  <a:lnTo>
                    <a:pt x="1267" y="624"/>
                  </a:lnTo>
                  <a:lnTo>
                    <a:pt x="1222" y="599"/>
                  </a:lnTo>
                  <a:lnTo>
                    <a:pt x="1174" y="579"/>
                  </a:lnTo>
                  <a:lnTo>
                    <a:pt x="1124" y="564"/>
                  </a:lnTo>
                  <a:lnTo>
                    <a:pt x="1071" y="555"/>
                  </a:lnTo>
                  <a:lnTo>
                    <a:pt x="1016" y="552"/>
                  </a:lnTo>
                  <a:close/>
                  <a:moveTo>
                    <a:pt x="1086" y="0"/>
                  </a:moveTo>
                  <a:lnTo>
                    <a:pt x="1109" y="2"/>
                  </a:lnTo>
                  <a:lnTo>
                    <a:pt x="1130" y="11"/>
                  </a:lnTo>
                  <a:lnTo>
                    <a:pt x="1148" y="24"/>
                  </a:lnTo>
                  <a:lnTo>
                    <a:pt x="1161" y="42"/>
                  </a:lnTo>
                  <a:lnTo>
                    <a:pt x="1170" y="63"/>
                  </a:lnTo>
                  <a:lnTo>
                    <a:pt x="1173" y="86"/>
                  </a:lnTo>
                  <a:lnTo>
                    <a:pt x="1174" y="220"/>
                  </a:lnTo>
                  <a:lnTo>
                    <a:pt x="1237" y="235"/>
                  </a:lnTo>
                  <a:lnTo>
                    <a:pt x="1298" y="255"/>
                  </a:lnTo>
                  <a:lnTo>
                    <a:pt x="1356" y="279"/>
                  </a:lnTo>
                  <a:lnTo>
                    <a:pt x="1412" y="307"/>
                  </a:lnTo>
                  <a:lnTo>
                    <a:pt x="1467" y="341"/>
                  </a:lnTo>
                  <a:lnTo>
                    <a:pt x="1561" y="246"/>
                  </a:lnTo>
                  <a:lnTo>
                    <a:pt x="1577" y="234"/>
                  </a:lnTo>
                  <a:lnTo>
                    <a:pt x="1594" y="225"/>
                  </a:lnTo>
                  <a:lnTo>
                    <a:pt x="1613" y="221"/>
                  </a:lnTo>
                  <a:lnTo>
                    <a:pt x="1631" y="220"/>
                  </a:lnTo>
                  <a:lnTo>
                    <a:pt x="1650" y="224"/>
                  </a:lnTo>
                  <a:lnTo>
                    <a:pt x="1667" y="233"/>
                  </a:lnTo>
                  <a:lnTo>
                    <a:pt x="1683" y="245"/>
                  </a:lnTo>
                  <a:lnTo>
                    <a:pt x="1787" y="349"/>
                  </a:lnTo>
                  <a:lnTo>
                    <a:pt x="1799" y="364"/>
                  </a:lnTo>
                  <a:lnTo>
                    <a:pt x="1808" y="382"/>
                  </a:lnTo>
                  <a:lnTo>
                    <a:pt x="1812" y="400"/>
                  </a:lnTo>
                  <a:lnTo>
                    <a:pt x="1812" y="420"/>
                  </a:lnTo>
                  <a:lnTo>
                    <a:pt x="1808" y="438"/>
                  </a:lnTo>
                  <a:lnTo>
                    <a:pt x="1799" y="456"/>
                  </a:lnTo>
                  <a:lnTo>
                    <a:pt x="1787" y="472"/>
                  </a:lnTo>
                  <a:lnTo>
                    <a:pt x="1692" y="566"/>
                  </a:lnTo>
                  <a:lnTo>
                    <a:pt x="1726" y="620"/>
                  </a:lnTo>
                  <a:lnTo>
                    <a:pt x="1755" y="676"/>
                  </a:lnTo>
                  <a:lnTo>
                    <a:pt x="1779" y="735"/>
                  </a:lnTo>
                  <a:lnTo>
                    <a:pt x="1799" y="796"/>
                  </a:lnTo>
                  <a:lnTo>
                    <a:pt x="1815" y="859"/>
                  </a:lnTo>
                  <a:lnTo>
                    <a:pt x="1948" y="859"/>
                  </a:lnTo>
                  <a:lnTo>
                    <a:pt x="1971" y="861"/>
                  </a:lnTo>
                  <a:lnTo>
                    <a:pt x="1992" y="870"/>
                  </a:lnTo>
                  <a:lnTo>
                    <a:pt x="2010" y="883"/>
                  </a:lnTo>
                  <a:lnTo>
                    <a:pt x="2024" y="901"/>
                  </a:lnTo>
                  <a:lnTo>
                    <a:pt x="2032" y="921"/>
                  </a:lnTo>
                  <a:lnTo>
                    <a:pt x="2035" y="944"/>
                  </a:lnTo>
                  <a:lnTo>
                    <a:pt x="2036" y="1091"/>
                  </a:lnTo>
                  <a:lnTo>
                    <a:pt x="2033" y="1114"/>
                  </a:lnTo>
                  <a:lnTo>
                    <a:pt x="2025" y="1134"/>
                  </a:lnTo>
                  <a:lnTo>
                    <a:pt x="2011" y="1152"/>
                  </a:lnTo>
                  <a:lnTo>
                    <a:pt x="1993" y="1165"/>
                  </a:lnTo>
                  <a:lnTo>
                    <a:pt x="1973" y="1174"/>
                  </a:lnTo>
                  <a:lnTo>
                    <a:pt x="1950" y="1177"/>
                  </a:lnTo>
                  <a:lnTo>
                    <a:pt x="1816" y="1178"/>
                  </a:lnTo>
                  <a:lnTo>
                    <a:pt x="1801" y="1241"/>
                  </a:lnTo>
                  <a:lnTo>
                    <a:pt x="1781" y="1302"/>
                  </a:lnTo>
                  <a:lnTo>
                    <a:pt x="1757" y="1361"/>
                  </a:lnTo>
                  <a:lnTo>
                    <a:pt x="1729" y="1418"/>
                  </a:lnTo>
                  <a:lnTo>
                    <a:pt x="1696" y="1472"/>
                  </a:lnTo>
                  <a:lnTo>
                    <a:pt x="1791" y="1565"/>
                  </a:lnTo>
                  <a:lnTo>
                    <a:pt x="1803" y="1581"/>
                  </a:lnTo>
                  <a:lnTo>
                    <a:pt x="1812" y="1599"/>
                  </a:lnTo>
                  <a:lnTo>
                    <a:pt x="1816" y="1618"/>
                  </a:lnTo>
                  <a:lnTo>
                    <a:pt x="1816" y="1637"/>
                  </a:lnTo>
                  <a:lnTo>
                    <a:pt x="1812" y="1656"/>
                  </a:lnTo>
                  <a:lnTo>
                    <a:pt x="1803" y="1673"/>
                  </a:lnTo>
                  <a:lnTo>
                    <a:pt x="1791" y="1689"/>
                  </a:lnTo>
                  <a:lnTo>
                    <a:pt x="1689" y="1792"/>
                  </a:lnTo>
                  <a:lnTo>
                    <a:pt x="1673" y="1804"/>
                  </a:lnTo>
                  <a:lnTo>
                    <a:pt x="1656" y="1813"/>
                  </a:lnTo>
                  <a:lnTo>
                    <a:pt x="1637" y="1817"/>
                  </a:lnTo>
                  <a:lnTo>
                    <a:pt x="1618" y="1818"/>
                  </a:lnTo>
                  <a:lnTo>
                    <a:pt x="1600" y="1814"/>
                  </a:lnTo>
                  <a:lnTo>
                    <a:pt x="1582" y="1805"/>
                  </a:lnTo>
                  <a:lnTo>
                    <a:pt x="1566" y="1793"/>
                  </a:lnTo>
                  <a:lnTo>
                    <a:pt x="1472" y="1698"/>
                  </a:lnTo>
                  <a:lnTo>
                    <a:pt x="1418" y="1732"/>
                  </a:lnTo>
                  <a:lnTo>
                    <a:pt x="1363" y="1760"/>
                  </a:lnTo>
                  <a:lnTo>
                    <a:pt x="1304" y="1785"/>
                  </a:lnTo>
                  <a:lnTo>
                    <a:pt x="1243" y="1805"/>
                  </a:lnTo>
                  <a:lnTo>
                    <a:pt x="1180" y="1821"/>
                  </a:lnTo>
                  <a:lnTo>
                    <a:pt x="1180" y="1955"/>
                  </a:lnTo>
                  <a:lnTo>
                    <a:pt x="1178" y="1978"/>
                  </a:lnTo>
                  <a:lnTo>
                    <a:pt x="1170" y="1999"/>
                  </a:lnTo>
                  <a:lnTo>
                    <a:pt x="1156" y="2016"/>
                  </a:lnTo>
                  <a:lnTo>
                    <a:pt x="1138" y="2030"/>
                  </a:lnTo>
                  <a:lnTo>
                    <a:pt x="1118" y="2039"/>
                  </a:lnTo>
                  <a:lnTo>
                    <a:pt x="1095" y="2042"/>
                  </a:lnTo>
                  <a:lnTo>
                    <a:pt x="949" y="2042"/>
                  </a:lnTo>
                  <a:lnTo>
                    <a:pt x="926" y="2040"/>
                  </a:lnTo>
                  <a:lnTo>
                    <a:pt x="906" y="2032"/>
                  </a:lnTo>
                  <a:lnTo>
                    <a:pt x="888" y="2018"/>
                  </a:lnTo>
                  <a:lnTo>
                    <a:pt x="875" y="2000"/>
                  </a:lnTo>
                  <a:lnTo>
                    <a:pt x="866" y="1980"/>
                  </a:lnTo>
                  <a:lnTo>
                    <a:pt x="863" y="1957"/>
                  </a:lnTo>
                  <a:lnTo>
                    <a:pt x="862" y="1822"/>
                  </a:lnTo>
                  <a:lnTo>
                    <a:pt x="799" y="1808"/>
                  </a:lnTo>
                  <a:lnTo>
                    <a:pt x="738" y="1788"/>
                  </a:lnTo>
                  <a:lnTo>
                    <a:pt x="680" y="1763"/>
                  </a:lnTo>
                  <a:lnTo>
                    <a:pt x="623" y="1735"/>
                  </a:lnTo>
                  <a:lnTo>
                    <a:pt x="569" y="1701"/>
                  </a:lnTo>
                  <a:lnTo>
                    <a:pt x="475" y="1796"/>
                  </a:lnTo>
                  <a:lnTo>
                    <a:pt x="459" y="1809"/>
                  </a:lnTo>
                  <a:lnTo>
                    <a:pt x="441" y="1818"/>
                  </a:lnTo>
                  <a:lnTo>
                    <a:pt x="424" y="1822"/>
                  </a:lnTo>
                  <a:lnTo>
                    <a:pt x="404" y="1822"/>
                  </a:lnTo>
                  <a:lnTo>
                    <a:pt x="386" y="1818"/>
                  </a:lnTo>
                  <a:lnTo>
                    <a:pt x="368" y="1810"/>
                  </a:lnTo>
                  <a:lnTo>
                    <a:pt x="352" y="1797"/>
                  </a:lnTo>
                  <a:lnTo>
                    <a:pt x="249" y="1695"/>
                  </a:lnTo>
                  <a:lnTo>
                    <a:pt x="237" y="1679"/>
                  </a:lnTo>
                  <a:lnTo>
                    <a:pt x="228" y="1661"/>
                  </a:lnTo>
                  <a:lnTo>
                    <a:pt x="224" y="1642"/>
                  </a:lnTo>
                  <a:lnTo>
                    <a:pt x="224" y="1623"/>
                  </a:lnTo>
                  <a:lnTo>
                    <a:pt x="228" y="1605"/>
                  </a:lnTo>
                  <a:lnTo>
                    <a:pt x="236" y="1588"/>
                  </a:lnTo>
                  <a:lnTo>
                    <a:pt x="248" y="1572"/>
                  </a:lnTo>
                  <a:lnTo>
                    <a:pt x="343" y="1477"/>
                  </a:lnTo>
                  <a:lnTo>
                    <a:pt x="310" y="1423"/>
                  </a:lnTo>
                  <a:lnTo>
                    <a:pt x="281" y="1368"/>
                  </a:lnTo>
                  <a:lnTo>
                    <a:pt x="256" y="1309"/>
                  </a:lnTo>
                  <a:lnTo>
                    <a:pt x="236" y="1248"/>
                  </a:lnTo>
                  <a:lnTo>
                    <a:pt x="221" y="1184"/>
                  </a:lnTo>
                  <a:lnTo>
                    <a:pt x="87" y="1184"/>
                  </a:lnTo>
                  <a:lnTo>
                    <a:pt x="64" y="1181"/>
                  </a:lnTo>
                  <a:lnTo>
                    <a:pt x="43" y="1173"/>
                  </a:lnTo>
                  <a:lnTo>
                    <a:pt x="26" y="1159"/>
                  </a:lnTo>
                  <a:lnTo>
                    <a:pt x="12" y="1142"/>
                  </a:lnTo>
                  <a:lnTo>
                    <a:pt x="3" y="1121"/>
                  </a:lnTo>
                  <a:lnTo>
                    <a:pt x="1" y="1098"/>
                  </a:lnTo>
                  <a:lnTo>
                    <a:pt x="0" y="953"/>
                  </a:lnTo>
                  <a:lnTo>
                    <a:pt x="3" y="930"/>
                  </a:lnTo>
                  <a:lnTo>
                    <a:pt x="11" y="910"/>
                  </a:lnTo>
                  <a:lnTo>
                    <a:pt x="24" y="892"/>
                  </a:lnTo>
                  <a:lnTo>
                    <a:pt x="42" y="878"/>
                  </a:lnTo>
                  <a:lnTo>
                    <a:pt x="63" y="869"/>
                  </a:lnTo>
                  <a:lnTo>
                    <a:pt x="86" y="865"/>
                  </a:lnTo>
                  <a:lnTo>
                    <a:pt x="219" y="865"/>
                  </a:lnTo>
                  <a:lnTo>
                    <a:pt x="234" y="802"/>
                  </a:lnTo>
                  <a:lnTo>
                    <a:pt x="254" y="741"/>
                  </a:lnTo>
                  <a:lnTo>
                    <a:pt x="278" y="682"/>
                  </a:lnTo>
                  <a:lnTo>
                    <a:pt x="307" y="625"/>
                  </a:lnTo>
                  <a:lnTo>
                    <a:pt x="340" y="572"/>
                  </a:lnTo>
                  <a:lnTo>
                    <a:pt x="245" y="477"/>
                  </a:lnTo>
                  <a:lnTo>
                    <a:pt x="233" y="461"/>
                  </a:lnTo>
                  <a:lnTo>
                    <a:pt x="224" y="443"/>
                  </a:lnTo>
                  <a:lnTo>
                    <a:pt x="220" y="424"/>
                  </a:lnTo>
                  <a:lnTo>
                    <a:pt x="220" y="405"/>
                  </a:lnTo>
                  <a:lnTo>
                    <a:pt x="224" y="387"/>
                  </a:lnTo>
                  <a:lnTo>
                    <a:pt x="232" y="370"/>
                  </a:lnTo>
                  <a:lnTo>
                    <a:pt x="244" y="354"/>
                  </a:lnTo>
                  <a:lnTo>
                    <a:pt x="347" y="251"/>
                  </a:lnTo>
                  <a:lnTo>
                    <a:pt x="363" y="238"/>
                  </a:lnTo>
                  <a:lnTo>
                    <a:pt x="380" y="230"/>
                  </a:lnTo>
                  <a:lnTo>
                    <a:pt x="398" y="225"/>
                  </a:lnTo>
                  <a:lnTo>
                    <a:pt x="417" y="225"/>
                  </a:lnTo>
                  <a:lnTo>
                    <a:pt x="436" y="228"/>
                  </a:lnTo>
                  <a:lnTo>
                    <a:pt x="453" y="237"/>
                  </a:lnTo>
                  <a:lnTo>
                    <a:pt x="469" y="250"/>
                  </a:lnTo>
                  <a:lnTo>
                    <a:pt x="563" y="344"/>
                  </a:lnTo>
                  <a:lnTo>
                    <a:pt x="617" y="311"/>
                  </a:lnTo>
                  <a:lnTo>
                    <a:pt x="673" y="282"/>
                  </a:lnTo>
                  <a:lnTo>
                    <a:pt x="732" y="257"/>
                  </a:lnTo>
                  <a:lnTo>
                    <a:pt x="793" y="237"/>
                  </a:lnTo>
                  <a:lnTo>
                    <a:pt x="856" y="221"/>
                  </a:lnTo>
                  <a:lnTo>
                    <a:pt x="855" y="87"/>
                  </a:lnTo>
                  <a:lnTo>
                    <a:pt x="858" y="64"/>
                  </a:lnTo>
                  <a:lnTo>
                    <a:pt x="866" y="43"/>
                  </a:lnTo>
                  <a:lnTo>
                    <a:pt x="880" y="26"/>
                  </a:lnTo>
                  <a:lnTo>
                    <a:pt x="897" y="13"/>
                  </a:lnTo>
                  <a:lnTo>
                    <a:pt x="918" y="3"/>
                  </a:lnTo>
                  <a:lnTo>
                    <a:pt x="941" y="0"/>
                  </a:lnTo>
                  <a:lnTo>
                    <a:pt x="10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63" name="Group 1762"/>
          <p:cNvGrpSpPr/>
          <p:nvPr/>
        </p:nvGrpSpPr>
        <p:grpSpPr>
          <a:xfrm>
            <a:off x="2608500" y="5946776"/>
            <a:ext cx="307976" cy="303213"/>
            <a:chOff x="2546350" y="4489450"/>
            <a:chExt cx="307976" cy="3032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232" name="Freeform 1096"/>
            <p:cNvSpPr>
              <a:spLocks/>
            </p:cNvSpPr>
            <p:nvPr/>
          </p:nvSpPr>
          <p:spPr bwMode="auto">
            <a:xfrm>
              <a:off x="2546350" y="4524375"/>
              <a:ext cx="93663" cy="268288"/>
            </a:xfrm>
            <a:custGeom>
              <a:avLst/>
              <a:gdLst>
                <a:gd name="T0" fmla="*/ 611 w 1060"/>
                <a:gd name="T1" fmla="*/ 3 h 3030"/>
                <a:gd name="T2" fmla="*/ 641 w 1060"/>
                <a:gd name="T3" fmla="*/ 22 h 3030"/>
                <a:gd name="T4" fmla="*/ 660 w 1060"/>
                <a:gd name="T5" fmla="*/ 52 h 3030"/>
                <a:gd name="T6" fmla="*/ 664 w 1060"/>
                <a:gd name="T7" fmla="*/ 87 h 3030"/>
                <a:gd name="T8" fmla="*/ 653 w 1060"/>
                <a:gd name="T9" fmla="*/ 120 h 3030"/>
                <a:gd name="T10" fmla="*/ 576 w 1060"/>
                <a:gd name="T11" fmla="*/ 204 h 3030"/>
                <a:gd name="T12" fmla="*/ 458 w 1060"/>
                <a:gd name="T13" fmla="*/ 353 h 3030"/>
                <a:gd name="T14" fmla="*/ 360 w 1060"/>
                <a:gd name="T15" fmla="*/ 511 h 3030"/>
                <a:gd name="T16" fmla="*/ 282 w 1060"/>
                <a:gd name="T17" fmla="*/ 677 h 3030"/>
                <a:gd name="T18" fmla="*/ 222 w 1060"/>
                <a:gd name="T19" fmla="*/ 848 h 3030"/>
                <a:gd name="T20" fmla="*/ 183 w 1060"/>
                <a:gd name="T21" fmla="*/ 1024 h 3030"/>
                <a:gd name="T22" fmla="*/ 164 w 1060"/>
                <a:gd name="T23" fmla="*/ 1202 h 3030"/>
                <a:gd name="T24" fmla="*/ 164 w 1060"/>
                <a:gd name="T25" fmla="*/ 1382 h 3030"/>
                <a:gd name="T26" fmla="*/ 183 w 1060"/>
                <a:gd name="T27" fmla="*/ 1561 h 3030"/>
                <a:gd name="T28" fmla="*/ 222 w 1060"/>
                <a:gd name="T29" fmla="*/ 1737 h 3030"/>
                <a:gd name="T30" fmla="*/ 282 w 1060"/>
                <a:gd name="T31" fmla="*/ 1908 h 3030"/>
                <a:gd name="T32" fmla="*/ 360 w 1060"/>
                <a:gd name="T33" fmla="*/ 2074 h 3030"/>
                <a:gd name="T34" fmla="*/ 458 w 1060"/>
                <a:gd name="T35" fmla="*/ 2232 h 3030"/>
                <a:gd name="T36" fmla="*/ 576 w 1060"/>
                <a:gd name="T37" fmla="*/ 2380 h 3030"/>
                <a:gd name="T38" fmla="*/ 644 w 1060"/>
                <a:gd name="T39" fmla="*/ 2453 h 3030"/>
                <a:gd name="T40" fmla="*/ 1060 w 1060"/>
                <a:gd name="T41" fmla="*/ 3030 h 3030"/>
                <a:gd name="T42" fmla="*/ 525 w 1060"/>
                <a:gd name="T43" fmla="*/ 2563 h 3030"/>
                <a:gd name="T44" fmla="*/ 389 w 1060"/>
                <a:gd name="T45" fmla="*/ 2412 h 3030"/>
                <a:gd name="T46" fmla="*/ 274 w 1060"/>
                <a:gd name="T47" fmla="*/ 2250 h 3030"/>
                <a:gd name="T48" fmla="*/ 179 w 1060"/>
                <a:gd name="T49" fmla="*/ 2079 h 3030"/>
                <a:gd name="T50" fmla="*/ 104 w 1060"/>
                <a:gd name="T51" fmla="*/ 1901 h 3030"/>
                <a:gd name="T52" fmla="*/ 50 w 1060"/>
                <a:gd name="T53" fmla="*/ 1717 h 3030"/>
                <a:gd name="T54" fmla="*/ 15 w 1060"/>
                <a:gd name="T55" fmla="*/ 1530 h 3030"/>
                <a:gd name="T56" fmla="*/ 0 w 1060"/>
                <a:gd name="T57" fmla="*/ 1339 h 3030"/>
                <a:gd name="T58" fmla="*/ 5 w 1060"/>
                <a:gd name="T59" fmla="*/ 1150 h 3030"/>
                <a:gd name="T60" fmla="*/ 30 w 1060"/>
                <a:gd name="T61" fmla="*/ 960 h 3030"/>
                <a:gd name="T62" fmla="*/ 75 w 1060"/>
                <a:gd name="T63" fmla="*/ 775 h 3030"/>
                <a:gd name="T64" fmla="*/ 141 w 1060"/>
                <a:gd name="T65" fmla="*/ 594 h 3030"/>
                <a:gd name="T66" fmla="*/ 227 w 1060"/>
                <a:gd name="T67" fmla="*/ 419 h 3030"/>
                <a:gd name="T68" fmla="*/ 332 w 1060"/>
                <a:gd name="T69" fmla="*/ 253 h 3030"/>
                <a:gd name="T70" fmla="*/ 458 w 1060"/>
                <a:gd name="T71" fmla="*/ 96 h 3030"/>
                <a:gd name="T72" fmla="*/ 542 w 1060"/>
                <a:gd name="T73" fmla="*/ 11 h 3030"/>
                <a:gd name="T74" fmla="*/ 576 w 1060"/>
                <a:gd name="T75" fmla="*/ 0 h 30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0" h="3030">
                  <a:moveTo>
                    <a:pt x="594" y="0"/>
                  </a:moveTo>
                  <a:lnTo>
                    <a:pt x="611" y="3"/>
                  </a:lnTo>
                  <a:lnTo>
                    <a:pt x="628" y="11"/>
                  </a:lnTo>
                  <a:lnTo>
                    <a:pt x="641" y="22"/>
                  </a:lnTo>
                  <a:lnTo>
                    <a:pt x="653" y="36"/>
                  </a:lnTo>
                  <a:lnTo>
                    <a:pt x="660" y="52"/>
                  </a:lnTo>
                  <a:lnTo>
                    <a:pt x="664" y="69"/>
                  </a:lnTo>
                  <a:lnTo>
                    <a:pt x="664" y="87"/>
                  </a:lnTo>
                  <a:lnTo>
                    <a:pt x="660" y="104"/>
                  </a:lnTo>
                  <a:lnTo>
                    <a:pt x="653" y="120"/>
                  </a:lnTo>
                  <a:lnTo>
                    <a:pt x="641" y="135"/>
                  </a:lnTo>
                  <a:lnTo>
                    <a:pt x="576" y="204"/>
                  </a:lnTo>
                  <a:lnTo>
                    <a:pt x="514" y="278"/>
                  </a:lnTo>
                  <a:lnTo>
                    <a:pt x="458" y="353"/>
                  </a:lnTo>
                  <a:lnTo>
                    <a:pt x="406" y="431"/>
                  </a:lnTo>
                  <a:lnTo>
                    <a:pt x="360" y="511"/>
                  </a:lnTo>
                  <a:lnTo>
                    <a:pt x="319" y="593"/>
                  </a:lnTo>
                  <a:lnTo>
                    <a:pt x="282" y="677"/>
                  </a:lnTo>
                  <a:lnTo>
                    <a:pt x="250" y="761"/>
                  </a:lnTo>
                  <a:lnTo>
                    <a:pt x="222" y="848"/>
                  </a:lnTo>
                  <a:lnTo>
                    <a:pt x="201" y="936"/>
                  </a:lnTo>
                  <a:lnTo>
                    <a:pt x="183" y="1024"/>
                  </a:lnTo>
                  <a:lnTo>
                    <a:pt x="171" y="1113"/>
                  </a:lnTo>
                  <a:lnTo>
                    <a:pt x="164" y="1202"/>
                  </a:lnTo>
                  <a:lnTo>
                    <a:pt x="162" y="1293"/>
                  </a:lnTo>
                  <a:lnTo>
                    <a:pt x="164" y="1382"/>
                  </a:lnTo>
                  <a:lnTo>
                    <a:pt x="171" y="1472"/>
                  </a:lnTo>
                  <a:lnTo>
                    <a:pt x="183" y="1561"/>
                  </a:lnTo>
                  <a:lnTo>
                    <a:pt x="201" y="1650"/>
                  </a:lnTo>
                  <a:lnTo>
                    <a:pt x="222" y="1737"/>
                  </a:lnTo>
                  <a:lnTo>
                    <a:pt x="250" y="1823"/>
                  </a:lnTo>
                  <a:lnTo>
                    <a:pt x="282" y="1908"/>
                  </a:lnTo>
                  <a:lnTo>
                    <a:pt x="319" y="1992"/>
                  </a:lnTo>
                  <a:lnTo>
                    <a:pt x="360" y="2074"/>
                  </a:lnTo>
                  <a:lnTo>
                    <a:pt x="406" y="2154"/>
                  </a:lnTo>
                  <a:lnTo>
                    <a:pt x="458" y="2232"/>
                  </a:lnTo>
                  <a:lnTo>
                    <a:pt x="514" y="2307"/>
                  </a:lnTo>
                  <a:lnTo>
                    <a:pt x="576" y="2380"/>
                  </a:lnTo>
                  <a:lnTo>
                    <a:pt x="641" y="2451"/>
                  </a:lnTo>
                  <a:lnTo>
                    <a:pt x="644" y="2453"/>
                  </a:lnTo>
                  <a:lnTo>
                    <a:pt x="898" y="2222"/>
                  </a:lnTo>
                  <a:lnTo>
                    <a:pt x="1060" y="3030"/>
                  </a:lnTo>
                  <a:lnTo>
                    <a:pt x="268" y="2798"/>
                  </a:lnTo>
                  <a:lnTo>
                    <a:pt x="525" y="2563"/>
                  </a:lnTo>
                  <a:lnTo>
                    <a:pt x="455" y="2490"/>
                  </a:lnTo>
                  <a:lnTo>
                    <a:pt x="389" y="2412"/>
                  </a:lnTo>
                  <a:lnTo>
                    <a:pt x="330" y="2333"/>
                  </a:lnTo>
                  <a:lnTo>
                    <a:pt x="274" y="2250"/>
                  </a:lnTo>
                  <a:lnTo>
                    <a:pt x="224" y="2165"/>
                  </a:lnTo>
                  <a:lnTo>
                    <a:pt x="179" y="2079"/>
                  </a:lnTo>
                  <a:lnTo>
                    <a:pt x="140" y="1991"/>
                  </a:lnTo>
                  <a:lnTo>
                    <a:pt x="104" y="1901"/>
                  </a:lnTo>
                  <a:lnTo>
                    <a:pt x="74" y="1810"/>
                  </a:lnTo>
                  <a:lnTo>
                    <a:pt x="50" y="1717"/>
                  </a:lnTo>
                  <a:lnTo>
                    <a:pt x="30" y="1623"/>
                  </a:lnTo>
                  <a:lnTo>
                    <a:pt x="15" y="1530"/>
                  </a:lnTo>
                  <a:lnTo>
                    <a:pt x="4" y="1435"/>
                  </a:lnTo>
                  <a:lnTo>
                    <a:pt x="0" y="1339"/>
                  </a:lnTo>
                  <a:lnTo>
                    <a:pt x="0" y="1244"/>
                  </a:lnTo>
                  <a:lnTo>
                    <a:pt x="5" y="1150"/>
                  </a:lnTo>
                  <a:lnTo>
                    <a:pt x="15" y="1055"/>
                  </a:lnTo>
                  <a:lnTo>
                    <a:pt x="30" y="960"/>
                  </a:lnTo>
                  <a:lnTo>
                    <a:pt x="51" y="866"/>
                  </a:lnTo>
                  <a:lnTo>
                    <a:pt x="75" y="775"/>
                  </a:lnTo>
                  <a:lnTo>
                    <a:pt x="106" y="683"/>
                  </a:lnTo>
                  <a:lnTo>
                    <a:pt x="141" y="594"/>
                  </a:lnTo>
                  <a:lnTo>
                    <a:pt x="181" y="505"/>
                  </a:lnTo>
                  <a:lnTo>
                    <a:pt x="227" y="419"/>
                  </a:lnTo>
                  <a:lnTo>
                    <a:pt x="277" y="335"/>
                  </a:lnTo>
                  <a:lnTo>
                    <a:pt x="332" y="253"/>
                  </a:lnTo>
                  <a:lnTo>
                    <a:pt x="393" y="173"/>
                  </a:lnTo>
                  <a:lnTo>
                    <a:pt x="458" y="96"/>
                  </a:lnTo>
                  <a:lnTo>
                    <a:pt x="528" y="22"/>
                  </a:lnTo>
                  <a:lnTo>
                    <a:pt x="542" y="11"/>
                  </a:lnTo>
                  <a:lnTo>
                    <a:pt x="559" y="3"/>
                  </a:lnTo>
                  <a:lnTo>
                    <a:pt x="576" y="0"/>
                  </a:lnTo>
                  <a:lnTo>
                    <a:pt x="5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3" name="Freeform 1097"/>
            <p:cNvSpPr>
              <a:spLocks/>
            </p:cNvSpPr>
            <p:nvPr/>
          </p:nvSpPr>
          <p:spPr bwMode="auto">
            <a:xfrm>
              <a:off x="2760663" y="4489450"/>
              <a:ext cx="93663" cy="268288"/>
            </a:xfrm>
            <a:custGeom>
              <a:avLst/>
              <a:gdLst>
                <a:gd name="T0" fmla="*/ 792 w 1061"/>
                <a:gd name="T1" fmla="*/ 233 h 3032"/>
                <a:gd name="T2" fmla="*/ 605 w 1061"/>
                <a:gd name="T3" fmla="*/ 541 h 3032"/>
                <a:gd name="T4" fmla="*/ 730 w 1061"/>
                <a:gd name="T5" fmla="*/ 698 h 3032"/>
                <a:gd name="T6" fmla="*/ 836 w 1061"/>
                <a:gd name="T7" fmla="*/ 865 h 3032"/>
                <a:gd name="T8" fmla="*/ 921 w 1061"/>
                <a:gd name="T9" fmla="*/ 1039 h 3032"/>
                <a:gd name="T10" fmla="*/ 986 w 1061"/>
                <a:gd name="T11" fmla="*/ 1220 h 3032"/>
                <a:gd name="T12" fmla="*/ 1031 w 1061"/>
                <a:gd name="T13" fmla="*/ 1407 h 3032"/>
                <a:gd name="T14" fmla="*/ 1056 w 1061"/>
                <a:gd name="T15" fmla="*/ 1595 h 3032"/>
                <a:gd name="T16" fmla="*/ 1061 w 1061"/>
                <a:gd name="T17" fmla="*/ 1786 h 3032"/>
                <a:gd name="T18" fmla="*/ 1046 w 1061"/>
                <a:gd name="T19" fmla="*/ 1975 h 3032"/>
                <a:gd name="T20" fmla="*/ 1011 w 1061"/>
                <a:gd name="T21" fmla="*/ 2162 h 3032"/>
                <a:gd name="T22" fmla="*/ 956 w 1061"/>
                <a:gd name="T23" fmla="*/ 2347 h 3032"/>
                <a:gd name="T24" fmla="*/ 882 w 1061"/>
                <a:gd name="T25" fmla="*/ 2525 h 3032"/>
                <a:gd name="T26" fmla="*/ 787 w 1061"/>
                <a:gd name="T27" fmla="*/ 2695 h 3032"/>
                <a:gd name="T28" fmla="*/ 673 w 1061"/>
                <a:gd name="T29" fmla="*/ 2857 h 3032"/>
                <a:gd name="T30" fmla="*/ 538 w 1061"/>
                <a:gd name="T31" fmla="*/ 3008 h 3032"/>
                <a:gd name="T32" fmla="*/ 502 w 1061"/>
                <a:gd name="T33" fmla="*/ 3029 h 3032"/>
                <a:gd name="T34" fmla="*/ 470 w 1061"/>
                <a:gd name="T35" fmla="*/ 3032 h 3032"/>
                <a:gd name="T36" fmla="*/ 445 w 1061"/>
                <a:gd name="T37" fmla="*/ 3024 h 3032"/>
                <a:gd name="T38" fmla="*/ 428 w 1061"/>
                <a:gd name="T39" fmla="*/ 3013 h 3032"/>
                <a:gd name="T40" fmla="*/ 422 w 1061"/>
                <a:gd name="T41" fmla="*/ 3008 h 3032"/>
                <a:gd name="T42" fmla="*/ 403 w 1061"/>
                <a:gd name="T43" fmla="*/ 2977 h 3032"/>
                <a:gd name="T44" fmla="*/ 400 w 1061"/>
                <a:gd name="T45" fmla="*/ 2942 h 3032"/>
                <a:gd name="T46" fmla="*/ 410 w 1061"/>
                <a:gd name="T47" fmla="*/ 2909 h 3032"/>
                <a:gd name="T48" fmla="*/ 488 w 1061"/>
                <a:gd name="T49" fmla="*/ 2825 h 3032"/>
                <a:gd name="T50" fmla="*/ 606 w 1061"/>
                <a:gd name="T51" fmla="*/ 2676 h 3032"/>
                <a:gd name="T52" fmla="*/ 704 w 1061"/>
                <a:gd name="T53" fmla="*/ 2518 h 3032"/>
                <a:gd name="T54" fmla="*/ 784 w 1061"/>
                <a:gd name="T55" fmla="*/ 2353 h 3032"/>
                <a:gd name="T56" fmla="*/ 843 w 1061"/>
                <a:gd name="T57" fmla="*/ 2181 h 3032"/>
                <a:gd name="T58" fmla="*/ 882 w 1061"/>
                <a:gd name="T59" fmla="*/ 2006 h 3032"/>
                <a:gd name="T60" fmla="*/ 902 w 1061"/>
                <a:gd name="T61" fmla="*/ 1827 h 3032"/>
                <a:gd name="T62" fmla="*/ 902 w 1061"/>
                <a:gd name="T63" fmla="*/ 1648 h 3032"/>
                <a:gd name="T64" fmla="*/ 882 w 1061"/>
                <a:gd name="T65" fmla="*/ 1469 h 3032"/>
                <a:gd name="T66" fmla="*/ 843 w 1061"/>
                <a:gd name="T67" fmla="*/ 1293 h 3032"/>
                <a:gd name="T68" fmla="*/ 785 w 1061"/>
                <a:gd name="T69" fmla="*/ 1121 h 3032"/>
                <a:gd name="T70" fmla="*/ 706 w 1061"/>
                <a:gd name="T71" fmla="*/ 955 h 3032"/>
                <a:gd name="T72" fmla="*/ 608 w 1061"/>
                <a:gd name="T73" fmla="*/ 797 h 3032"/>
                <a:gd name="T74" fmla="*/ 491 w 1061"/>
                <a:gd name="T75" fmla="*/ 650 h 3032"/>
                <a:gd name="T76" fmla="*/ 419 w 1061"/>
                <a:gd name="T77" fmla="*/ 574 h 3032"/>
                <a:gd name="T78" fmla="*/ 0 w 1061"/>
                <a:gd name="T79" fmla="*/ 0 h 3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61" h="3032">
                  <a:moveTo>
                    <a:pt x="0" y="0"/>
                  </a:moveTo>
                  <a:lnTo>
                    <a:pt x="792" y="233"/>
                  </a:lnTo>
                  <a:lnTo>
                    <a:pt x="534" y="467"/>
                  </a:lnTo>
                  <a:lnTo>
                    <a:pt x="605" y="541"/>
                  </a:lnTo>
                  <a:lnTo>
                    <a:pt x="670" y="618"/>
                  </a:lnTo>
                  <a:lnTo>
                    <a:pt x="730" y="698"/>
                  </a:lnTo>
                  <a:lnTo>
                    <a:pt x="786" y="780"/>
                  </a:lnTo>
                  <a:lnTo>
                    <a:pt x="836" y="865"/>
                  </a:lnTo>
                  <a:lnTo>
                    <a:pt x="881" y="951"/>
                  </a:lnTo>
                  <a:lnTo>
                    <a:pt x="921" y="1039"/>
                  </a:lnTo>
                  <a:lnTo>
                    <a:pt x="956" y="1129"/>
                  </a:lnTo>
                  <a:lnTo>
                    <a:pt x="986" y="1220"/>
                  </a:lnTo>
                  <a:lnTo>
                    <a:pt x="1011" y="1313"/>
                  </a:lnTo>
                  <a:lnTo>
                    <a:pt x="1031" y="1407"/>
                  </a:lnTo>
                  <a:lnTo>
                    <a:pt x="1046" y="1500"/>
                  </a:lnTo>
                  <a:lnTo>
                    <a:pt x="1056" y="1595"/>
                  </a:lnTo>
                  <a:lnTo>
                    <a:pt x="1061" y="1691"/>
                  </a:lnTo>
                  <a:lnTo>
                    <a:pt x="1061" y="1786"/>
                  </a:lnTo>
                  <a:lnTo>
                    <a:pt x="1057" y="1880"/>
                  </a:lnTo>
                  <a:lnTo>
                    <a:pt x="1046" y="1975"/>
                  </a:lnTo>
                  <a:lnTo>
                    <a:pt x="1031" y="2070"/>
                  </a:lnTo>
                  <a:lnTo>
                    <a:pt x="1011" y="2162"/>
                  </a:lnTo>
                  <a:lnTo>
                    <a:pt x="987" y="2255"/>
                  </a:lnTo>
                  <a:lnTo>
                    <a:pt x="956" y="2347"/>
                  </a:lnTo>
                  <a:lnTo>
                    <a:pt x="921" y="2436"/>
                  </a:lnTo>
                  <a:lnTo>
                    <a:pt x="882" y="2525"/>
                  </a:lnTo>
                  <a:lnTo>
                    <a:pt x="837" y="2611"/>
                  </a:lnTo>
                  <a:lnTo>
                    <a:pt x="787" y="2695"/>
                  </a:lnTo>
                  <a:lnTo>
                    <a:pt x="732" y="2777"/>
                  </a:lnTo>
                  <a:lnTo>
                    <a:pt x="673" y="2857"/>
                  </a:lnTo>
                  <a:lnTo>
                    <a:pt x="608" y="2934"/>
                  </a:lnTo>
                  <a:lnTo>
                    <a:pt x="538" y="3008"/>
                  </a:lnTo>
                  <a:lnTo>
                    <a:pt x="519" y="3021"/>
                  </a:lnTo>
                  <a:lnTo>
                    <a:pt x="502" y="3029"/>
                  </a:lnTo>
                  <a:lnTo>
                    <a:pt x="485" y="3032"/>
                  </a:lnTo>
                  <a:lnTo>
                    <a:pt x="470" y="3032"/>
                  </a:lnTo>
                  <a:lnTo>
                    <a:pt x="457" y="3029"/>
                  </a:lnTo>
                  <a:lnTo>
                    <a:pt x="445" y="3024"/>
                  </a:lnTo>
                  <a:lnTo>
                    <a:pt x="434" y="3018"/>
                  </a:lnTo>
                  <a:lnTo>
                    <a:pt x="428" y="3013"/>
                  </a:lnTo>
                  <a:lnTo>
                    <a:pt x="423" y="3009"/>
                  </a:lnTo>
                  <a:lnTo>
                    <a:pt x="422" y="3008"/>
                  </a:lnTo>
                  <a:lnTo>
                    <a:pt x="410" y="2993"/>
                  </a:lnTo>
                  <a:lnTo>
                    <a:pt x="403" y="2977"/>
                  </a:lnTo>
                  <a:lnTo>
                    <a:pt x="400" y="2960"/>
                  </a:lnTo>
                  <a:lnTo>
                    <a:pt x="400" y="2942"/>
                  </a:lnTo>
                  <a:lnTo>
                    <a:pt x="403" y="2926"/>
                  </a:lnTo>
                  <a:lnTo>
                    <a:pt x="410" y="2909"/>
                  </a:lnTo>
                  <a:lnTo>
                    <a:pt x="422" y="2895"/>
                  </a:lnTo>
                  <a:lnTo>
                    <a:pt x="488" y="2825"/>
                  </a:lnTo>
                  <a:lnTo>
                    <a:pt x="550" y="2752"/>
                  </a:lnTo>
                  <a:lnTo>
                    <a:pt x="606" y="2676"/>
                  </a:lnTo>
                  <a:lnTo>
                    <a:pt x="658" y="2598"/>
                  </a:lnTo>
                  <a:lnTo>
                    <a:pt x="704" y="2518"/>
                  </a:lnTo>
                  <a:lnTo>
                    <a:pt x="747" y="2437"/>
                  </a:lnTo>
                  <a:lnTo>
                    <a:pt x="784" y="2353"/>
                  </a:lnTo>
                  <a:lnTo>
                    <a:pt x="815" y="2268"/>
                  </a:lnTo>
                  <a:lnTo>
                    <a:pt x="843" y="2181"/>
                  </a:lnTo>
                  <a:lnTo>
                    <a:pt x="864" y="2094"/>
                  </a:lnTo>
                  <a:lnTo>
                    <a:pt x="882" y="2006"/>
                  </a:lnTo>
                  <a:lnTo>
                    <a:pt x="894" y="1916"/>
                  </a:lnTo>
                  <a:lnTo>
                    <a:pt x="902" y="1827"/>
                  </a:lnTo>
                  <a:lnTo>
                    <a:pt x="904" y="1737"/>
                  </a:lnTo>
                  <a:lnTo>
                    <a:pt x="902" y="1648"/>
                  </a:lnTo>
                  <a:lnTo>
                    <a:pt x="895" y="1558"/>
                  </a:lnTo>
                  <a:lnTo>
                    <a:pt x="882" y="1469"/>
                  </a:lnTo>
                  <a:lnTo>
                    <a:pt x="865" y="1380"/>
                  </a:lnTo>
                  <a:lnTo>
                    <a:pt x="843" y="1293"/>
                  </a:lnTo>
                  <a:lnTo>
                    <a:pt x="817" y="1207"/>
                  </a:lnTo>
                  <a:lnTo>
                    <a:pt x="785" y="1121"/>
                  </a:lnTo>
                  <a:lnTo>
                    <a:pt x="748" y="1037"/>
                  </a:lnTo>
                  <a:lnTo>
                    <a:pt x="706" y="955"/>
                  </a:lnTo>
                  <a:lnTo>
                    <a:pt x="660" y="875"/>
                  </a:lnTo>
                  <a:lnTo>
                    <a:pt x="608" y="797"/>
                  </a:lnTo>
                  <a:lnTo>
                    <a:pt x="552" y="722"/>
                  </a:lnTo>
                  <a:lnTo>
                    <a:pt x="491" y="650"/>
                  </a:lnTo>
                  <a:lnTo>
                    <a:pt x="425" y="579"/>
                  </a:lnTo>
                  <a:lnTo>
                    <a:pt x="419" y="574"/>
                  </a:lnTo>
                  <a:lnTo>
                    <a:pt x="160" y="80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4" name="Freeform 1098"/>
            <p:cNvSpPr>
              <a:spLocks/>
            </p:cNvSpPr>
            <p:nvPr/>
          </p:nvSpPr>
          <p:spPr bwMode="auto">
            <a:xfrm>
              <a:off x="2651125" y="4535488"/>
              <a:ext cx="98425" cy="209550"/>
            </a:xfrm>
            <a:custGeom>
              <a:avLst/>
              <a:gdLst>
                <a:gd name="T0" fmla="*/ 642 w 1107"/>
                <a:gd name="T1" fmla="*/ 28 h 2375"/>
                <a:gd name="T2" fmla="*/ 708 w 1107"/>
                <a:gd name="T3" fmla="*/ 127 h 2375"/>
                <a:gd name="T4" fmla="*/ 802 w 1107"/>
                <a:gd name="T5" fmla="*/ 303 h 2375"/>
                <a:gd name="T6" fmla="*/ 957 w 1107"/>
                <a:gd name="T7" fmla="*/ 417 h 2375"/>
                <a:gd name="T8" fmla="*/ 999 w 1107"/>
                <a:gd name="T9" fmla="*/ 516 h 2375"/>
                <a:gd name="T10" fmla="*/ 969 w 1107"/>
                <a:gd name="T11" fmla="*/ 619 h 2375"/>
                <a:gd name="T12" fmla="*/ 877 w 1107"/>
                <a:gd name="T13" fmla="*/ 678 h 2375"/>
                <a:gd name="T14" fmla="*/ 771 w 1107"/>
                <a:gd name="T15" fmla="*/ 667 h 2375"/>
                <a:gd name="T16" fmla="*/ 677 w 1107"/>
                <a:gd name="T17" fmla="*/ 592 h 2375"/>
                <a:gd name="T18" fmla="*/ 553 w 1107"/>
                <a:gd name="T19" fmla="*/ 558 h 2375"/>
                <a:gd name="T20" fmla="*/ 413 w 1107"/>
                <a:gd name="T21" fmla="*/ 605 h 2375"/>
                <a:gd name="T22" fmla="*/ 329 w 1107"/>
                <a:gd name="T23" fmla="*/ 721 h 2375"/>
                <a:gd name="T24" fmla="*/ 329 w 1107"/>
                <a:gd name="T25" fmla="*/ 869 h 2375"/>
                <a:gd name="T26" fmla="*/ 414 w 1107"/>
                <a:gd name="T27" fmla="*/ 986 h 2375"/>
                <a:gd name="T28" fmla="*/ 553 w 1107"/>
                <a:gd name="T29" fmla="*/ 1031 h 2375"/>
                <a:gd name="T30" fmla="*/ 734 w 1107"/>
                <a:gd name="T31" fmla="*/ 1061 h 2375"/>
                <a:gd name="T32" fmla="*/ 928 w 1107"/>
                <a:gd name="T33" fmla="*/ 1175 h 2375"/>
                <a:gd name="T34" fmla="*/ 1059 w 1107"/>
                <a:gd name="T35" fmla="*/ 1356 h 2375"/>
                <a:gd name="T36" fmla="*/ 1107 w 1107"/>
                <a:gd name="T37" fmla="*/ 1582 h 2375"/>
                <a:gd name="T38" fmla="*/ 1063 w 1107"/>
                <a:gd name="T39" fmla="*/ 1797 h 2375"/>
                <a:gd name="T40" fmla="*/ 942 w 1107"/>
                <a:gd name="T41" fmla="*/ 1974 h 2375"/>
                <a:gd name="T42" fmla="*/ 764 w 1107"/>
                <a:gd name="T43" fmla="*/ 2092 h 2375"/>
                <a:gd name="T44" fmla="*/ 700 w 1107"/>
                <a:gd name="T45" fmla="*/ 2280 h 2375"/>
                <a:gd name="T46" fmla="*/ 615 w 1107"/>
                <a:gd name="T47" fmla="*/ 2364 h 2375"/>
                <a:gd name="T48" fmla="*/ 492 w 1107"/>
                <a:gd name="T49" fmla="*/ 2364 h 2375"/>
                <a:gd name="T50" fmla="*/ 408 w 1107"/>
                <a:gd name="T51" fmla="*/ 2280 h 2375"/>
                <a:gd name="T52" fmla="*/ 350 w 1107"/>
                <a:gd name="T53" fmla="*/ 2093 h 2375"/>
                <a:gd name="T54" fmla="*/ 186 w 1107"/>
                <a:gd name="T55" fmla="*/ 1993 h 2375"/>
                <a:gd name="T56" fmla="*/ 112 w 1107"/>
                <a:gd name="T57" fmla="*/ 1886 h 2375"/>
                <a:gd name="T58" fmla="*/ 124 w 1107"/>
                <a:gd name="T59" fmla="*/ 1782 h 2375"/>
                <a:gd name="T60" fmla="*/ 205 w 1107"/>
                <a:gd name="T61" fmla="*/ 1706 h 2375"/>
                <a:gd name="T62" fmla="*/ 311 w 1107"/>
                <a:gd name="T63" fmla="*/ 1701 h 2375"/>
                <a:gd name="T64" fmla="*/ 405 w 1107"/>
                <a:gd name="T65" fmla="*/ 1766 h 2375"/>
                <a:gd name="T66" fmla="*/ 521 w 1107"/>
                <a:gd name="T67" fmla="*/ 1815 h 2375"/>
                <a:gd name="T68" fmla="*/ 663 w 1107"/>
                <a:gd name="T69" fmla="*/ 1791 h 2375"/>
                <a:gd name="T70" fmla="*/ 765 w 1107"/>
                <a:gd name="T71" fmla="*/ 1690 h 2375"/>
                <a:gd name="T72" fmla="*/ 788 w 1107"/>
                <a:gd name="T73" fmla="*/ 1544 h 2375"/>
                <a:gd name="T74" fmla="*/ 721 w 1107"/>
                <a:gd name="T75" fmla="*/ 1414 h 2375"/>
                <a:gd name="T76" fmla="*/ 592 w 1107"/>
                <a:gd name="T77" fmla="*/ 1349 h 2375"/>
                <a:gd name="T78" fmla="*/ 428 w 1107"/>
                <a:gd name="T79" fmla="*/ 1331 h 2375"/>
                <a:gd name="T80" fmla="*/ 223 w 1107"/>
                <a:gd name="T81" fmla="*/ 1236 h 2375"/>
                <a:gd name="T82" fmla="*/ 75 w 1107"/>
                <a:gd name="T83" fmla="*/ 1071 h 2375"/>
                <a:gd name="T84" fmla="*/ 3 w 1107"/>
                <a:gd name="T85" fmla="*/ 854 h 2375"/>
                <a:gd name="T86" fmla="*/ 25 w 1107"/>
                <a:gd name="T87" fmla="*/ 630 h 2375"/>
                <a:gd name="T88" fmla="*/ 129 w 1107"/>
                <a:gd name="T89" fmla="*/ 442 h 2375"/>
                <a:gd name="T90" fmla="*/ 295 w 1107"/>
                <a:gd name="T91" fmla="*/ 308 h 2375"/>
                <a:gd name="T92" fmla="*/ 398 w 1107"/>
                <a:gd name="T93" fmla="*/ 127 h 2375"/>
                <a:gd name="T94" fmla="*/ 465 w 1107"/>
                <a:gd name="T95" fmla="*/ 28 h 2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07" h="2375">
                  <a:moveTo>
                    <a:pt x="553" y="0"/>
                  </a:moveTo>
                  <a:lnTo>
                    <a:pt x="586" y="4"/>
                  </a:lnTo>
                  <a:lnTo>
                    <a:pt x="615" y="13"/>
                  </a:lnTo>
                  <a:lnTo>
                    <a:pt x="642" y="28"/>
                  </a:lnTo>
                  <a:lnTo>
                    <a:pt x="666" y="47"/>
                  </a:lnTo>
                  <a:lnTo>
                    <a:pt x="685" y="70"/>
                  </a:lnTo>
                  <a:lnTo>
                    <a:pt x="700" y="96"/>
                  </a:lnTo>
                  <a:lnTo>
                    <a:pt x="708" y="127"/>
                  </a:lnTo>
                  <a:lnTo>
                    <a:pt x="712" y="158"/>
                  </a:lnTo>
                  <a:lnTo>
                    <a:pt x="712" y="267"/>
                  </a:lnTo>
                  <a:lnTo>
                    <a:pt x="757" y="283"/>
                  </a:lnTo>
                  <a:lnTo>
                    <a:pt x="802" y="303"/>
                  </a:lnTo>
                  <a:lnTo>
                    <a:pt x="844" y="326"/>
                  </a:lnTo>
                  <a:lnTo>
                    <a:pt x="884" y="353"/>
                  </a:lnTo>
                  <a:lnTo>
                    <a:pt x="922" y="384"/>
                  </a:lnTo>
                  <a:lnTo>
                    <a:pt x="957" y="417"/>
                  </a:lnTo>
                  <a:lnTo>
                    <a:pt x="975" y="439"/>
                  </a:lnTo>
                  <a:lnTo>
                    <a:pt x="988" y="465"/>
                  </a:lnTo>
                  <a:lnTo>
                    <a:pt x="996" y="490"/>
                  </a:lnTo>
                  <a:lnTo>
                    <a:pt x="999" y="516"/>
                  </a:lnTo>
                  <a:lnTo>
                    <a:pt x="998" y="544"/>
                  </a:lnTo>
                  <a:lnTo>
                    <a:pt x="993" y="570"/>
                  </a:lnTo>
                  <a:lnTo>
                    <a:pt x="984" y="595"/>
                  </a:lnTo>
                  <a:lnTo>
                    <a:pt x="969" y="619"/>
                  </a:lnTo>
                  <a:lnTo>
                    <a:pt x="950" y="641"/>
                  </a:lnTo>
                  <a:lnTo>
                    <a:pt x="928" y="657"/>
                  </a:lnTo>
                  <a:lnTo>
                    <a:pt x="903" y="671"/>
                  </a:lnTo>
                  <a:lnTo>
                    <a:pt x="877" y="678"/>
                  </a:lnTo>
                  <a:lnTo>
                    <a:pt x="850" y="683"/>
                  </a:lnTo>
                  <a:lnTo>
                    <a:pt x="823" y="682"/>
                  </a:lnTo>
                  <a:lnTo>
                    <a:pt x="796" y="676"/>
                  </a:lnTo>
                  <a:lnTo>
                    <a:pt x="771" y="667"/>
                  </a:lnTo>
                  <a:lnTo>
                    <a:pt x="748" y="652"/>
                  </a:lnTo>
                  <a:lnTo>
                    <a:pt x="726" y="633"/>
                  </a:lnTo>
                  <a:lnTo>
                    <a:pt x="702" y="611"/>
                  </a:lnTo>
                  <a:lnTo>
                    <a:pt x="677" y="592"/>
                  </a:lnTo>
                  <a:lnTo>
                    <a:pt x="648" y="577"/>
                  </a:lnTo>
                  <a:lnTo>
                    <a:pt x="617" y="567"/>
                  </a:lnTo>
                  <a:lnTo>
                    <a:pt x="587" y="561"/>
                  </a:lnTo>
                  <a:lnTo>
                    <a:pt x="553" y="558"/>
                  </a:lnTo>
                  <a:lnTo>
                    <a:pt x="515" y="562"/>
                  </a:lnTo>
                  <a:lnTo>
                    <a:pt x="479" y="571"/>
                  </a:lnTo>
                  <a:lnTo>
                    <a:pt x="445" y="585"/>
                  </a:lnTo>
                  <a:lnTo>
                    <a:pt x="413" y="605"/>
                  </a:lnTo>
                  <a:lnTo>
                    <a:pt x="386" y="628"/>
                  </a:lnTo>
                  <a:lnTo>
                    <a:pt x="362" y="655"/>
                  </a:lnTo>
                  <a:lnTo>
                    <a:pt x="343" y="686"/>
                  </a:lnTo>
                  <a:lnTo>
                    <a:pt x="329" y="721"/>
                  </a:lnTo>
                  <a:lnTo>
                    <a:pt x="319" y="756"/>
                  </a:lnTo>
                  <a:lnTo>
                    <a:pt x="316" y="795"/>
                  </a:lnTo>
                  <a:lnTo>
                    <a:pt x="319" y="833"/>
                  </a:lnTo>
                  <a:lnTo>
                    <a:pt x="329" y="869"/>
                  </a:lnTo>
                  <a:lnTo>
                    <a:pt x="343" y="904"/>
                  </a:lnTo>
                  <a:lnTo>
                    <a:pt x="362" y="934"/>
                  </a:lnTo>
                  <a:lnTo>
                    <a:pt x="386" y="962"/>
                  </a:lnTo>
                  <a:lnTo>
                    <a:pt x="414" y="986"/>
                  </a:lnTo>
                  <a:lnTo>
                    <a:pt x="445" y="1005"/>
                  </a:lnTo>
                  <a:lnTo>
                    <a:pt x="479" y="1018"/>
                  </a:lnTo>
                  <a:lnTo>
                    <a:pt x="516" y="1028"/>
                  </a:lnTo>
                  <a:lnTo>
                    <a:pt x="553" y="1031"/>
                  </a:lnTo>
                  <a:lnTo>
                    <a:pt x="561" y="1031"/>
                  </a:lnTo>
                  <a:lnTo>
                    <a:pt x="621" y="1035"/>
                  </a:lnTo>
                  <a:lnTo>
                    <a:pt x="679" y="1045"/>
                  </a:lnTo>
                  <a:lnTo>
                    <a:pt x="734" y="1061"/>
                  </a:lnTo>
                  <a:lnTo>
                    <a:pt x="787" y="1083"/>
                  </a:lnTo>
                  <a:lnTo>
                    <a:pt x="838" y="1109"/>
                  </a:lnTo>
                  <a:lnTo>
                    <a:pt x="884" y="1139"/>
                  </a:lnTo>
                  <a:lnTo>
                    <a:pt x="928" y="1175"/>
                  </a:lnTo>
                  <a:lnTo>
                    <a:pt x="967" y="1215"/>
                  </a:lnTo>
                  <a:lnTo>
                    <a:pt x="1003" y="1258"/>
                  </a:lnTo>
                  <a:lnTo>
                    <a:pt x="1033" y="1306"/>
                  </a:lnTo>
                  <a:lnTo>
                    <a:pt x="1059" y="1356"/>
                  </a:lnTo>
                  <a:lnTo>
                    <a:pt x="1080" y="1409"/>
                  </a:lnTo>
                  <a:lnTo>
                    <a:pt x="1095" y="1465"/>
                  </a:lnTo>
                  <a:lnTo>
                    <a:pt x="1104" y="1523"/>
                  </a:lnTo>
                  <a:lnTo>
                    <a:pt x="1107" y="1582"/>
                  </a:lnTo>
                  <a:lnTo>
                    <a:pt x="1104" y="1638"/>
                  </a:lnTo>
                  <a:lnTo>
                    <a:pt x="1096" y="1693"/>
                  </a:lnTo>
                  <a:lnTo>
                    <a:pt x="1082" y="1747"/>
                  </a:lnTo>
                  <a:lnTo>
                    <a:pt x="1063" y="1797"/>
                  </a:lnTo>
                  <a:lnTo>
                    <a:pt x="1040" y="1846"/>
                  </a:lnTo>
                  <a:lnTo>
                    <a:pt x="1011" y="1892"/>
                  </a:lnTo>
                  <a:lnTo>
                    <a:pt x="978" y="1934"/>
                  </a:lnTo>
                  <a:lnTo>
                    <a:pt x="942" y="1974"/>
                  </a:lnTo>
                  <a:lnTo>
                    <a:pt x="902" y="2009"/>
                  </a:lnTo>
                  <a:lnTo>
                    <a:pt x="859" y="2042"/>
                  </a:lnTo>
                  <a:lnTo>
                    <a:pt x="813" y="2069"/>
                  </a:lnTo>
                  <a:lnTo>
                    <a:pt x="764" y="2092"/>
                  </a:lnTo>
                  <a:lnTo>
                    <a:pt x="712" y="2110"/>
                  </a:lnTo>
                  <a:lnTo>
                    <a:pt x="712" y="2218"/>
                  </a:lnTo>
                  <a:lnTo>
                    <a:pt x="708" y="2250"/>
                  </a:lnTo>
                  <a:lnTo>
                    <a:pt x="700" y="2280"/>
                  </a:lnTo>
                  <a:lnTo>
                    <a:pt x="685" y="2307"/>
                  </a:lnTo>
                  <a:lnTo>
                    <a:pt x="666" y="2330"/>
                  </a:lnTo>
                  <a:lnTo>
                    <a:pt x="642" y="2349"/>
                  </a:lnTo>
                  <a:lnTo>
                    <a:pt x="615" y="2364"/>
                  </a:lnTo>
                  <a:lnTo>
                    <a:pt x="586" y="2372"/>
                  </a:lnTo>
                  <a:lnTo>
                    <a:pt x="553" y="2375"/>
                  </a:lnTo>
                  <a:lnTo>
                    <a:pt x="522" y="2372"/>
                  </a:lnTo>
                  <a:lnTo>
                    <a:pt x="492" y="2364"/>
                  </a:lnTo>
                  <a:lnTo>
                    <a:pt x="465" y="2349"/>
                  </a:lnTo>
                  <a:lnTo>
                    <a:pt x="442" y="2330"/>
                  </a:lnTo>
                  <a:lnTo>
                    <a:pt x="423" y="2307"/>
                  </a:lnTo>
                  <a:lnTo>
                    <a:pt x="408" y="2280"/>
                  </a:lnTo>
                  <a:lnTo>
                    <a:pt x="398" y="2250"/>
                  </a:lnTo>
                  <a:lnTo>
                    <a:pt x="395" y="2218"/>
                  </a:lnTo>
                  <a:lnTo>
                    <a:pt x="395" y="2109"/>
                  </a:lnTo>
                  <a:lnTo>
                    <a:pt x="350" y="2093"/>
                  </a:lnTo>
                  <a:lnTo>
                    <a:pt x="305" y="2073"/>
                  </a:lnTo>
                  <a:lnTo>
                    <a:pt x="263" y="2050"/>
                  </a:lnTo>
                  <a:lnTo>
                    <a:pt x="223" y="2023"/>
                  </a:lnTo>
                  <a:lnTo>
                    <a:pt x="186" y="1993"/>
                  </a:lnTo>
                  <a:lnTo>
                    <a:pt x="151" y="1958"/>
                  </a:lnTo>
                  <a:lnTo>
                    <a:pt x="133" y="1936"/>
                  </a:lnTo>
                  <a:lnTo>
                    <a:pt x="120" y="1912"/>
                  </a:lnTo>
                  <a:lnTo>
                    <a:pt x="112" y="1886"/>
                  </a:lnTo>
                  <a:lnTo>
                    <a:pt x="107" y="1859"/>
                  </a:lnTo>
                  <a:lnTo>
                    <a:pt x="109" y="1833"/>
                  </a:lnTo>
                  <a:lnTo>
                    <a:pt x="114" y="1807"/>
                  </a:lnTo>
                  <a:lnTo>
                    <a:pt x="124" y="1782"/>
                  </a:lnTo>
                  <a:lnTo>
                    <a:pt x="138" y="1757"/>
                  </a:lnTo>
                  <a:lnTo>
                    <a:pt x="157" y="1736"/>
                  </a:lnTo>
                  <a:lnTo>
                    <a:pt x="179" y="1718"/>
                  </a:lnTo>
                  <a:lnTo>
                    <a:pt x="205" y="1706"/>
                  </a:lnTo>
                  <a:lnTo>
                    <a:pt x="230" y="1697"/>
                  </a:lnTo>
                  <a:lnTo>
                    <a:pt x="258" y="1694"/>
                  </a:lnTo>
                  <a:lnTo>
                    <a:pt x="284" y="1695"/>
                  </a:lnTo>
                  <a:lnTo>
                    <a:pt x="311" y="1701"/>
                  </a:lnTo>
                  <a:lnTo>
                    <a:pt x="336" y="1710"/>
                  </a:lnTo>
                  <a:lnTo>
                    <a:pt x="360" y="1725"/>
                  </a:lnTo>
                  <a:lnTo>
                    <a:pt x="382" y="1744"/>
                  </a:lnTo>
                  <a:lnTo>
                    <a:pt x="405" y="1766"/>
                  </a:lnTo>
                  <a:lnTo>
                    <a:pt x="431" y="1784"/>
                  </a:lnTo>
                  <a:lnTo>
                    <a:pt x="460" y="1798"/>
                  </a:lnTo>
                  <a:lnTo>
                    <a:pt x="489" y="1809"/>
                  </a:lnTo>
                  <a:lnTo>
                    <a:pt x="521" y="1815"/>
                  </a:lnTo>
                  <a:lnTo>
                    <a:pt x="553" y="1817"/>
                  </a:lnTo>
                  <a:lnTo>
                    <a:pt x="592" y="1814"/>
                  </a:lnTo>
                  <a:lnTo>
                    <a:pt x="629" y="1806"/>
                  </a:lnTo>
                  <a:lnTo>
                    <a:pt x="663" y="1791"/>
                  </a:lnTo>
                  <a:lnTo>
                    <a:pt x="694" y="1772"/>
                  </a:lnTo>
                  <a:lnTo>
                    <a:pt x="721" y="1749"/>
                  </a:lnTo>
                  <a:lnTo>
                    <a:pt x="746" y="1722"/>
                  </a:lnTo>
                  <a:lnTo>
                    <a:pt x="765" y="1690"/>
                  </a:lnTo>
                  <a:lnTo>
                    <a:pt x="779" y="1656"/>
                  </a:lnTo>
                  <a:lnTo>
                    <a:pt x="788" y="1619"/>
                  </a:lnTo>
                  <a:lnTo>
                    <a:pt x="791" y="1582"/>
                  </a:lnTo>
                  <a:lnTo>
                    <a:pt x="788" y="1544"/>
                  </a:lnTo>
                  <a:lnTo>
                    <a:pt x="779" y="1507"/>
                  </a:lnTo>
                  <a:lnTo>
                    <a:pt x="765" y="1473"/>
                  </a:lnTo>
                  <a:lnTo>
                    <a:pt x="746" y="1443"/>
                  </a:lnTo>
                  <a:lnTo>
                    <a:pt x="721" y="1414"/>
                  </a:lnTo>
                  <a:lnTo>
                    <a:pt x="694" y="1391"/>
                  </a:lnTo>
                  <a:lnTo>
                    <a:pt x="663" y="1372"/>
                  </a:lnTo>
                  <a:lnTo>
                    <a:pt x="628" y="1357"/>
                  </a:lnTo>
                  <a:lnTo>
                    <a:pt x="592" y="1349"/>
                  </a:lnTo>
                  <a:lnTo>
                    <a:pt x="553" y="1346"/>
                  </a:lnTo>
                  <a:lnTo>
                    <a:pt x="546" y="1346"/>
                  </a:lnTo>
                  <a:lnTo>
                    <a:pt x="486" y="1342"/>
                  </a:lnTo>
                  <a:lnTo>
                    <a:pt x="428" y="1331"/>
                  </a:lnTo>
                  <a:lnTo>
                    <a:pt x="373" y="1315"/>
                  </a:lnTo>
                  <a:lnTo>
                    <a:pt x="320" y="1294"/>
                  </a:lnTo>
                  <a:lnTo>
                    <a:pt x="270" y="1268"/>
                  </a:lnTo>
                  <a:lnTo>
                    <a:pt x="223" y="1236"/>
                  </a:lnTo>
                  <a:lnTo>
                    <a:pt x="179" y="1201"/>
                  </a:lnTo>
                  <a:lnTo>
                    <a:pt x="140" y="1162"/>
                  </a:lnTo>
                  <a:lnTo>
                    <a:pt x="105" y="1117"/>
                  </a:lnTo>
                  <a:lnTo>
                    <a:pt x="75" y="1071"/>
                  </a:lnTo>
                  <a:lnTo>
                    <a:pt x="48" y="1021"/>
                  </a:lnTo>
                  <a:lnTo>
                    <a:pt x="28" y="967"/>
                  </a:lnTo>
                  <a:lnTo>
                    <a:pt x="12" y="912"/>
                  </a:lnTo>
                  <a:lnTo>
                    <a:pt x="3" y="854"/>
                  </a:lnTo>
                  <a:lnTo>
                    <a:pt x="0" y="795"/>
                  </a:lnTo>
                  <a:lnTo>
                    <a:pt x="3" y="738"/>
                  </a:lnTo>
                  <a:lnTo>
                    <a:pt x="11" y="683"/>
                  </a:lnTo>
                  <a:lnTo>
                    <a:pt x="25" y="630"/>
                  </a:lnTo>
                  <a:lnTo>
                    <a:pt x="44" y="578"/>
                  </a:lnTo>
                  <a:lnTo>
                    <a:pt x="68" y="530"/>
                  </a:lnTo>
                  <a:lnTo>
                    <a:pt x="96" y="485"/>
                  </a:lnTo>
                  <a:lnTo>
                    <a:pt x="129" y="442"/>
                  </a:lnTo>
                  <a:lnTo>
                    <a:pt x="165" y="403"/>
                  </a:lnTo>
                  <a:lnTo>
                    <a:pt x="205" y="367"/>
                  </a:lnTo>
                  <a:lnTo>
                    <a:pt x="248" y="335"/>
                  </a:lnTo>
                  <a:lnTo>
                    <a:pt x="295" y="308"/>
                  </a:lnTo>
                  <a:lnTo>
                    <a:pt x="343" y="285"/>
                  </a:lnTo>
                  <a:lnTo>
                    <a:pt x="395" y="267"/>
                  </a:lnTo>
                  <a:lnTo>
                    <a:pt x="395" y="158"/>
                  </a:lnTo>
                  <a:lnTo>
                    <a:pt x="398" y="127"/>
                  </a:lnTo>
                  <a:lnTo>
                    <a:pt x="408" y="96"/>
                  </a:lnTo>
                  <a:lnTo>
                    <a:pt x="423" y="70"/>
                  </a:lnTo>
                  <a:lnTo>
                    <a:pt x="442" y="47"/>
                  </a:lnTo>
                  <a:lnTo>
                    <a:pt x="465" y="28"/>
                  </a:lnTo>
                  <a:lnTo>
                    <a:pt x="492" y="13"/>
                  </a:lnTo>
                  <a:lnTo>
                    <a:pt x="522" y="4"/>
                  </a:lnTo>
                  <a:lnTo>
                    <a:pt x="5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238" name="Freeform 1103"/>
          <p:cNvSpPr>
            <a:spLocks/>
          </p:cNvSpPr>
          <p:nvPr/>
        </p:nvSpPr>
        <p:spPr bwMode="auto">
          <a:xfrm>
            <a:off x="3368331" y="5945188"/>
            <a:ext cx="306388" cy="306388"/>
          </a:xfrm>
          <a:custGeom>
            <a:avLst/>
            <a:gdLst>
              <a:gd name="T0" fmla="*/ 3046 w 3472"/>
              <a:gd name="T1" fmla="*/ 20 h 3476"/>
              <a:gd name="T2" fmla="*/ 3243 w 3472"/>
              <a:gd name="T3" fmla="*/ 118 h 3476"/>
              <a:gd name="T4" fmla="*/ 3386 w 3472"/>
              <a:gd name="T5" fmla="*/ 278 h 3476"/>
              <a:gd name="T6" fmla="*/ 3461 w 3472"/>
              <a:gd name="T7" fmla="*/ 473 h 3476"/>
              <a:gd name="T8" fmla="*/ 3462 w 3472"/>
              <a:gd name="T9" fmla="*/ 684 h 3476"/>
              <a:gd name="T10" fmla="*/ 3385 w 3472"/>
              <a:gd name="T11" fmla="*/ 887 h 3476"/>
              <a:gd name="T12" fmla="*/ 3243 w 3472"/>
              <a:gd name="T13" fmla="*/ 1043 h 3476"/>
              <a:gd name="T14" fmla="*/ 3064 w 3472"/>
              <a:gd name="T15" fmla="*/ 1135 h 3476"/>
              <a:gd name="T16" fmla="*/ 2866 w 3472"/>
              <a:gd name="T17" fmla="*/ 1161 h 3476"/>
              <a:gd name="T18" fmla="*/ 2578 w 3472"/>
              <a:gd name="T19" fmla="*/ 2507 h 3476"/>
              <a:gd name="T20" fmla="*/ 2649 w 3472"/>
              <a:gd name="T21" fmla="*/ 2717 h 3476"/>
              <a:gd name="T22" fmla="*/ 2635 w 3472"/>
              <a:gd name="T23" fmla="*/ 2939 h 3476"/>
              <a:gd name="T24" fmla="*/ 2535 w 3472"/>
              <a:gd name="T25" fmla="*/ 3144 h 3476"/>
              <a:gd name="T26" fmla="*/ 2377 w 3472"/>
              <a:gd name="T27" fmla="*/ 3287 h 3476"/>
              <a:gd name="T28" fmla="*/ 2182 w 3472"/>
              <a:gd name="T29" fmla="*/ 3362 h 3476"/>
              <a:gd name="T30" fmla="*/ 1972 w 3472"/>
              <a:gd name="T31" fmla="*/ 3363 h 3476"/>
              <a:gd name="T32" fmla="*/ 1770 w 3472"/>
              <a:gd name="T33" fmla="*/ 3286 h 3476"/>
              <a:gd name="T34" fmla="*/ 1612 w 3472"/>
              <a:gd name="T35" fmla="*/ 3140 h 3476"/>
              <a:gd name="T36" fmla="*/ 1518 w 3472"/>
              <a:gd name="T37" fmla="*/ 2952 h 3476"/>
              <a:gd name="T38" fmla="*/ 1498 w 3472"/>
              <a:gd name="T39" fmla="*/ 2744 h 3476"/>
              <a:gd name="T40" fmla="*/ 1556 w 3472"/>
              <a:gd name="T41" fmla="*/ 2539 h 3476"/>
              <a:gd name="T42" fmla="*/ 1679 w 3472"/>
              <a:gd name="T43" fmla="*/ 2372 h 3476"/>
              <a:gd name="T44" fmla="*/ 979 w 3472"/>
              <a:gd name="T45" fmla="*/ 1502 h 3476"/>
              <a:gd name="T46" fmla="*/ 489 w 3472"/>
              <a:gd name="T47" fmla="*/ 2874 h 3476"/>
              <a:gd name="T48" fmla="*/ 600 w 3472"/>
              <a:gd name="T49" fmla="*/ 2984 h 3476"/>
              <a:gd name="T50" fmla="*/ 648 w 3472"/>
              <a:gd name="T51" fmla="*/ 3133 h 3476"/>
              <a:gd name="T52" fmla="*/ 617 w 3472"/>
              <a:gd name="T53" fmla="*/ 3291 h 3476"/>
              <a:gd name="T54" fmla="*/ 520 w 3472"/>
              <a:gd name="T55" fmla="*/ 3412 h 3476"/>
              <a:gd name="T56" fmla="*/ 380 w 3472"/>
              <a:gd name="T57" fmla="*/ 3472 h 3476"/>
              <a:gd name="T58" fmla="*/ 223 w 3472"/>
              <a:gd name="T59" fmla="*/ 3461 h 3476"/>
              <a:gd name="T60" fmla="*/ 90 w 3472"/>
              <a:gd name="T61" fmla="*/ 3378 h 3476"/>
              <a:gd name="T62" fmla="*/ 13 w 3472"/>
              <a:gd name="T63" fmla="*/ 3247 h 3476"/>
              <a:gd name="T64" fmla="*/ 5 w 3472"/>
              <a:gd name="T65" fmla="*/ 3092 h 3476"/>
              <a:gd name="T66" fmla="*/ 72 w 3472"/>
              <a:gd name="T67" fmla="*/ 2950 h 3476"/>
              <a:gd name="T68" fmla="*/ 190 w 3472"/>
              <a:gd name="T69" fmla="*/ 2858 h 3476"/>
              <a:gd name="T70" fmla="*/ 753 w 3472"/>
              <a:gd name="T71" fmla="*/ 1478 h 3476"/>
              <a:gd name="T72" fmla="*/ 613 w 3472"/>
              <a:gd name="T73" fmla="*/ 1369 h 3476"/>
              <a:gd name="T74" fmla="*/ 540 w 3472"/>
              <a:gd name="T75" fmla="*/ 1211 h 3476"/>
              <a:gd name="T76" fmla="*/ 545 w 3472"/>
              <a:gd name="T77" fmla="*/ 1035 h 3476"/>
              <a:gd name="T78" fmla="*/ 630 w 3472"/>
              <a:gd name="T79" fmla="*/ 882 h 3476"/>
              <a:gd name="T80" fmla="*/ 765 w 3472"/>
              <a:gd name="T81" fmla="*/ 787 h 3476"/>
              <a:gd name="T82" fmla="*/ 928 w 3472"/>
              <a:gd name="T83" fmla="*/ 758 h 3476"/>
              <a:gd name="T84" fmla="*/ 1094 w 3472"/>
              <a:gd name="T85" fmla="*/ 806 h 3476"/>
              <a:gd name="T86" fmla="*/ 1220 w 3472"/>
              <a:gd name="T87" fmla="*/ 919 h 3476"/>
              <a:gd name="T88" fmla="*/ 1283 w 3472"/>
              <a:gd name="T89" fmla="*/ 1071 h 3476"/>
              <a:gd name="T90" fmla="*/ 1274 w 3472"/>
              <a:gd name="T91" fmla="*/ 1239 h 3476"/>
              <a:gd name="T92" fmla="*/ 1207 w 3472"/>
              <a:gd name="T93" fmla="*/ 1373 h 3476"/>
              <a:gd name="T94" fmla="*/ 1962 w 3472"/>
              <a:gd name="T95" fmla="*/ 2227 h 3476"/>
              <a:gd name="T96" fmla="*/ 2181 w 3472"/>
              <a:gd name="T97" fmla="*/ 2226 h 3476"/>
              <a:gd name="T98" fmla="*/ 2713 w 3472"/>
              <a:gd name="T99" fmla="*/ 1135 h 3476"/>
              <a:gd name="T100" fmla="*/ 2540 w 3472"/>
              <a:gd name="T101" fmla="*/ 1045 h 3476"/>
              <a:gd name="T102" fmla="*/ 2397 w 3472"/>
              <a:gd name="T103" fmla="*/ 885 h 3476"/>
              <a:gd name="T104" fmla="*/ 2322 w 3472"/>
              <a:gd name="T105" fmla="*/ 690 h 3476"/>
              <a:gd name="T106" fmla="*/ 2321 w 3472"/>
              <a:gd name="T107" fmla="*/ 481 h 3476"/>
              <a:gd name="T108" fmla="*/ 2398 w 3472"/>
              <a:gd name="T109" fmla="*/ 278 h 3476"/>
              <a:gd name="T110" fmla="*/ 2545 w 3472"/>
              <a:gd name="T111" fmla="*/ 116 h 3476"/>
              <a:gd name="T112" fmla="*/ 2733 w 3472"/>
              <a:gd name="T113" fmla="*/ 23 h 3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472" h="3476">
                <a:moveTo>
                  <a:pt x="2889" y="0"/>
                </a:moveTo>
                <a:lnTo>
                  <a:pt x="2941" y="2"/>
                </a:lnTo>
                <a:lnTo>
                  <a:pt x="2994" y="9"/>
                </a:lnTo>
                <a:lnTo>
                  <a:pt x="3046" y="20"/>
                </a:lnTo>
                <a:lnTo>
                  <a:pt x="3097" y="37"/>
                </a:lnTo>
                <a:lnTo>
                  <a:pt x="3148" y="60"/>
                </a:lnTo>
                <a:lnTo>
                  <a:pt x="3197" y="86"/>
                </a:lnTo>
                <a:lnTo>
                  <a:pt x="3243" y="118"/>
                </a:lnTo>
                <a:lnTo>
                  <a:pt x="3285" y="154"/>
                </a:lnTo>
                <a:lnTo>
                  <a:pt x="3323" y="192"/>
                </a:lnTo>
                <a:lnTo>
                  <a:pt x="3357" y="233"/>
                </a:lnTo>
                <a:lnTo>
                  <a:pt x="3386" y="278"/>
                </a:lnTo>
                <a:lnTo>
                  <a:pt x="3412" y="324"/>
                </a:lnTo>
                <a:lnTo>
                  <a:pt x="3433" y="373"/>
                </a:lnTo>
                <a:lnTo>
                  <a:pt x="3450" y="423"/>
                </a:lnTo>
                <a:lnTo>
                  <a:pt x="3461" y="473"/>
                </a:lnTo>
                <a:lnTo>
                  <a:pt x="3469" y="525"/>
                </a:lnTo>
                <a:lnTo>
                  <a:pt x="3472" y="578"/>
                </a:lnTo>
                <a:lnTo>
                  <a:pt x="3470" y="631"/>
                </a:lnTo>
                <a:lnTo>
                  <a:pt x="3462" y="684"/>
                </a:lnTo>
                <a:lnTo>
                  <a:pt x="3451" y="736"/>
                </a:lnTo>
                <a:lnTo>
                  <a:pt x="3434" y="788"/>
                </a:lnTo>
                <a:lnTo>
                  <a:pt x="3413" y="838"/>
                </a:lnTo>
                <a:lnTo>
                  <a:pt x="3385" y="887"/>
                </a:lnTo>
                <a:lnTo>
                  <a:pt x="3354" y="932"/>
                </a:lnTo>
                <a:lnTo>
                  <a:pt x="3321" y="973"/>
                </a:lnTo>
                <a:lnTo>
                  <a:pt x="3284" y="1009"/>
                </a:lnTo>
                <a:lnTo>
                  <a:pt x="3243" y="1043"/>
                </a:lnTo>
                <a:lnTo>
                  <a:pt x="3201" y="1071"/>
                </a:lnTo>
                <a:lnTo>
                  <a:pt x="3158" y="1097"/>
                </a:lnTo>
                <a:lnTo>
                  <a:pt x="3111" y="1118"/>
                </a:lnTo>
                <a:lnTo>
                  <a:pt x="3064" y="1135"/>
                </a:lnTo>
                <a:lnTo>
                  <a:pt x="3016" y="1147"/>
                </a:lnTo>
                <a:lnTo>
                  <a:pt x="2966" y="1156"/>
                </a:lnTo>
                <a:lnTo>
                  <a:pt x="2915" y="1160"/>
                </a:lnTo>
                <a:lnTo>
                  <a:pt x="2866" y="1161"/>
                </a:lnTo>
                <a:lnTo>
                  <a:pt x="2473" y="2374"/>
                </a:lnTo>
                <a:lnTo>
                  <a:pt x="2512" y="2415"/>
                </a:lnTo>
                <a:lnTo>
                  <a:pt x="2547" y="2461"/>
                </a:lnTo>
                <a:lnTo>
                  <a:pt x="2578" y="2507"/>
                </a:lnTo>
                <a:lnTo>
                  <a:pt x="2603" y="2557"/>
                </a:lnTo>
                <a:lnTo>
                  <a:pt x="2623" y="2609"/>
                </a:lnTo>
                <a:lnTo>
                  <a:pt x="2638" y="2663"/>
                </a:lnTo>
                <a:lnTo>
                  <a:pt x="2649" y="2717"/>
                </a:lnTo>
                <a:lnTo>
                  <a:pt x="2653" y="2772"/>
                </a:lnTo>
                <a:lnTo>
                  <a:pt x="2653" y="2828"/>
                </a:lnTo>
                <a:lnTo>
                  <a:pt x="2647" y="2884"/>
                </a:lnTo>
                <a:lnTo>
                  <a:pt x="2635" y="2939"/>
                </a:lnTo>
                <a:lnTo>
                  <a:pt x="2618" y="2993"/>
                </a:lnTo>
                <a:lnTo>
                  <a:pt x="2596" y="3047"/>
                </a:lnTo>
                <a:lnTo>
                  <a:pt x="2567" y="3099"/>
                </a:lnTo>
                <a:lnTo>
                  <a:pt x="2535" y="3144"/>
                </a:lnTo>
                <a:lnTo>
                  <a:pt x="2499" y="3187"/>
                </a:lnTo>
                <a:lnTo>
                  <a:pt x="2461" y="3225"/>
                </a:lnTo>
                <a:lnTo>
                  <a:pt x="2420" y="3257"/>
                </a:lnTo>
                <a:lnTo>
                  <a:pt x="2377" y="3287"/>
                </a:lnTo>
                <a:lnTo>
                  <a:pt x="2330" y="3312"/>
                </a:lnTo>
                <a:lnTo>
                  <a:pt x="2281" y="3334"/>
                </a:lnTo>
                <a:lnTo>
                  <a:pt x="2233" y="3351"/>
                </a:lnTo>
                <a:lnTo>
                  <a:pt x="2182" y="3362"/>
                </a:lnTo>
                <a:lnTo>
                  <a:pt x="2130" y="3370"/>
                </a:lnTo>
                <a:lnTo>
                  <a:pt x="2077" y="3373"/>
                </a:lnTo>
                <a:lnTo>
                  <a:pt x="2025" y="3371"/>
                </a:lnTo>
                <a:lnTo>
                  <a:pt x="1972" y="3363"/>
                </a:lnTo>
                <a:lnTo>
                  <a:pt x="1921" y="3352"/>
                </a:lnTo>
                <a:lnTo>
                  <a:pt x="1870" y="3335"/>
                </a:lnTo>
                <a:lnTo>
                  <a:pt x="1819" y="3314"/>
                </a:lnTo>
                <a:lnTo>
                  <a:pt x="1770" y="3286"/>
                </a:lnTo>
                <a:lnTo>
                  <a:pt x="1725" y="3254"/>
                </a:lnTo>
                <a:lnTo>
                  <a:pt x="1683" y="3219"/>
                </a:lnTo>
                <a:lnTo>
                  <a:pt x="1644" y="3181"/>
                </a:lnTo>
                <a:lnTo>
                  <a:pt x="1612" y="3140"/>
                </a:lnTo>
                <a:lnTo>
                  <a:pt x="1582" y="3096"/>
                </a:lnTo>
                <a:lnTo>
                  <a:pt x="1557" y="3049"/>
                </a:lnTo>
                <a:lnTo>
                  <a:pt x="1535" y="3001"/>
                </a:lnTo>
                <a:lnTo>
                  <a:pt x="1518" y="2952"/>
                </a:lnTo>
                <a:lnTo>
                  <a:pt x="1507" y="2901"/>
                </a:lnTo>
                <a:lnTo>
                  <a:pt x="1499" y="2849"/>
                </a:lnTo>
                <a:lnTo>
                  <a:pt x="1496" y="2797"/>
                </a:lnTo>
                <a:lnTo>
                  <a:pt x="1498" y="2744"/>
                </a:lnTo>
                <a:lnTo>
                  <a:pt x="1505" y="2691"/>
                </a:lnTo>
                <a:lnTo>
                  <a:pt x="1517" y="2639"/>
                </a:lnTo>
                <a:lnTo>
                  <a:pt x="1534" y="2589"/>
                </a:lnTo>
                <a:lnTo>
                  <a:pt x="1556" y="2539"/>
                </a:lnTo>
                <a:lnTo>
                  <a:pt x="1583" y="2490"/>
                </a:lnTo>
                <a:lnTo>
                  <a:pt x="1613" y="2447"/>
                </a:lnTo>
                <a:lnTo>
                  <a:pt x="1644" y="2407"/>
                </a:lnTo>
                <a:lnTo>
                  <a:pt x="1679" y="2372"/>
                </a:lnTo>
                <a:lnTo>
                  <a:pt x="1088" y="1465"/>
                </a:lnTo>
                <a:lnTo>
                  <a:pt x="1054" y="1481"/>
                </a:lnTo>
                <a:lnTo>
                  <a:pt x="1017" y="1493"/>
                </a:lnTo>
                <a:lnTo>
                  <a:pt x="979" y="1502"/>
                </a:lnTo>
                <a:lnTo>
                  <a:pt x="941" y="1507"/>
                </a:lnTo>
                <a:lnTo>
                  <a:pt x="903" y="1509"/>
                </a:lnTo>
                <a:lnTo>
                  <a:pt x="452" y="2855"/>
                </a:lnTo>
                <a:lnTo>
                  <a:pt x="489" y="2874"/>
                </a:lnTo>
                <a:lnTo>
                  <a:pt x="522" y="2897"/>
                </a:lnTo>
                <a:lnTo>
                  <a:pt x="551" y="2923"/>
                </a:lnTo>
                <a:lnTo>
                  <a:pt x="578" y="2953"/>
                </a:lnTo>
                <a:lnTo>
                  <a:pt x="600" y="2984"/>
                </a:lnTo>
                <a:lnTo>
                  <a:pt x="619" y="3019"/>
                </a:lnTo>
                <a:lnTo>
                  <a:pt x="633" y="3055"/>
                </a:lnTo>
                <a:lnTo>
                  <a:pt x="642" y="3093"/>
                </a:lnTo>
                <a:lnTo>
                  <a:pt x="648" y="3133"/>
                </a:lnTo>
                <a:lnTo>
                  <a:pt x="648" y="3173"/>
                </a:lnTo>
                <a:lnTo>
                  <a:pt x="642" y="3213"/>
                </a:lnTo>
                <a:lnTo>
                  <a:pt x="632" y="3253"/>
                </a:lnTo>
                <a:lnTo>
                  <a:pt x="617" y="3291"/>
                </a:lnTo>
                <a:lnTo>
                  <a:pt x="598" y="3326"/>
                </a:lnTo>
                <a:lnTo>
                  <a:pt x="576" y="3358"/>
                </a:lnTo>
                <a:lnTo>
                  <a:pt x="549" y="3387"/>
                </a:lnTo>
                <a:lnTo>
                  <a:pt x="520" y="3412"/>
                </a:lnTo>
                <a:lnTo>
                  <a:pt x="488" y="3433"/>
                </a:lnTo>
                <a:lnTo>
                  <a:pt x="454" y="3450"/>
                </a:lnTo>
                <a:lnTo>
                  <a:pt x="418" y="3464"/>
                </a:lnTo>
                <a:lnTo>
                  <a:pt x="380" y="3472"/>
                </a:lnTo>
                <a:lnTo>
                  <a:pt x="342" y="3476"/>
                </a:lnTo>
                <a:lnTo>
                  <a:pt x="303" y="3476"/>
                </a:lnTo>
                <a:lnTo>
                  <a:pt x="262" y="3471"/>
                </a:lnTo>
                <a:lnTo>
                  <a:pt x="223" y="3461"/>
                </a:lnTo>
                <a:lnTo>
                  <a:pt x="185" y="3446"/>
                </a:lnTo>
                <a:lnTo>
                  <a:pt x="150" y="3427"/>
                </a:lnTo>
                <a:lnTo>
                  <a:pt x="119" y="3405"/>
                </a:lnTo>
                <a:lnTo>
                  <a:pt x="90" y="3378"/>
                </a:lnTo>
                <a:lnTo>
                  <a:pt x="65" y="3348"/>
                </a:lnTo>
                <a:lnTo>
                  <a:pt x="43" y="3317"/>
                </a:lnTo>
                <a:lnTo>
                  <a:pt x="26" y="3283"/>
                </a:lnTo>
                <a:lnTo>
                  <a:pt x="13" y="3247"/>
                </a:lnTo>
                <a:lnTo>
                  <a:pt x="4" y="3210"/>
                </a:lnTo>
                <a:lnTo>
                  <a:pt x="0" y="3171"/>
                </a:lnTo>
                <a:lnTo>
                  <a:pt x="0" y="3132"/>
                </a:lnTo>
                <a:lnTo>
                  <a:pt x="5" y="3092"/>
                </a:lnTo>
                <a:lnTo>
                  <a:pt x="16" y="3052"/>
                </a:lnTo>
                <a:lnTo>
                  <a:pt x="31" y="3015"/>
                </a:lnTo>
                <a:lnTo>
                  <a:pt x="49" y="2981"/>
                </a:lnTo>
                <a:lnTo>
                  <a:pt x="72" y="2950"/>
                </a:lnTo>
                <a:lnTo>
                  <a:pt x="97" y="2922"/>
                </a:lnTo>
                <a:lnTo>
                  <a:pt x="126" y="2898"/>
                </a:lnTo>
                <a:lnTo>
                  <a:pt x="158" y="2876"/>
                </a:lnTo>
                <a:lnTo>
                  <a:pt x="190" y="2858"/>
                </a:lnTo>
                <a:lnTo>
                  <a:pt x="226" y="2845"/>
                </a:lnTo>
                <a:lnTo>
                  <a:pt x="262" y="2836"/>
                </a:lnTo>
                <a:lnTo>
                  <a:pt x="301" y="2831"/>
                </a:lnTo>
                <a:lnTo>
                  <a:pt x="753" y="1478"/>
                </a:lnTo>
                <a:lnTo>
                  <a:pt x="712" y="1456"/>
                </a:lnTo>
                <a:lnTo>
                  <a:pt x="675" y="1431"/>
                </a:lnTo>
                <a:lnTo>
                  <a:pt x="642" y="1401"/>
                </a:lnTo>
                <a:lnTo>
                  <a:pt x="613" y="1369"/>
                </a:lnTo>
                <a:lnTo>
                  <a:pt x="587" y="1333"/>
                </a:lnTo>
                <a:lnTo>
                  <a:pt x="567" y="1295"/>
                </a:lnTo>
                <a:lnTo>
                  <a:pt x="551" y="1253"/>
                </a:lnTo>
                <a:lnTo>
                  <a:pt x="540" y="1211"/>
                </a:lnTo>
                <a:lnTo>
                  <a:pt x="533" y="1169"/>
                </a:lnTo>
                <a:lnTo>
                  <a:pt x="531" y="1124"/>
                </a:lnTo>
                <a:lnTo>
                  <a:pt x="535" y="1080"/>
                </a:lnTo>
                <a:lnTo>
                  <a:pt x="545" y="1035"/>
                </a:lnTo>
                <a:lnTo>
                  <a:pt x="560" y="992"/>
                </a:lnTo>
                <a:lnTo>
                  <a:pt x="579" y="952"/>
                </a:lnTo>
                <a:lnTo>
                  <a:pt x="602" y="915"/>
                </a:lnTo>
                <a:lnTo>
                  <a:pt x="630" y="882"/>
                </a:lnTo>
                <a:lnTo>
                  <a:pt x="659" y="852"/>
                </a:lnTo>
                <a:lnTo>
                  <a:pt x="692" y="827"/>
                </a:lnTo>
                <a:lnTo>
                  <a:pt x="728" y="805"/>
                </a:lnTo>
                <a:lnTo>
                  <a:pt x="765" y="787"/>
                </a:lnTo>
                <a:lnTo>
                  <a:pt x="804" y="773"/>
                </a:lnTo>
                <a:lnTo>
                  <a:pt x="844" y="763"/>
                </a:lnTo>
                <a:lnTo>
                  <a:pt x="886" y="758"/>
                </a:lnTo>
                <a:lnTo>
                  <a:pt x="928" y="758"/>
                </a:lnTo>
                <a:lnTo>
                  <a:pt x="970" y="762"/>
                </a:lnTo>
                <a:lnTo>
                  <a:pt x="1013" y="772"/>
                </a:lnTo>
                <a:lnTo>
                  <a:pt x="1055" y="787"/>
                </a:lnTo>
                <a:lnTo>
                  <a:pt x="1094" y="806"/>
                </a:lnTo>
                <a:lnTo>
                  <a:pt x="1131" y="829"/>
                </a:lnTo>
                <a:lnTo>
                  <a:pt x="1164" y="856"/>
                </a:lnTo>
                <a:lnTo>
                  <a:pt x="1194" y="886"/>
                </a:lnTo>
                <a:lnTo>
                  <a:pt x="1220" y="919"/>
                </a:lnTo>
                <a:lnTo>
                  <a:pt x="1242" y="955"/>
                </a:lnTo>
                <a:lnTo>
                  <a:pt x="1259" y="992"/>
                </a:lnTo>
                <a:lnTo>
                  <a:pt x="1273" y="1031"/>
                </a:lnTo>
                <a:lnTo>
                  <a:pt x="1283" y="1071"/>
                </a:lnTo>
                <a:lnTo>
                  <a:pt x="1288" y="1112"/>
                </a:lnTo>
                <a:lnTo>
                  <a:pt x="1288" y="1155"/>
                </a:lnTo>
                <a:lnTo>
                  <a:pt x="1284" y="1197"/>
                </a:lnTo>
                <a:lnTo>
                  <a:pt x="1274" y="1239"/>
                </a:lnTo>
                <a:lnTo>
                  <a:pt x="1259" y="1282"/>
                </a:lnTo>
                <a:lnTo>
                  <a:pt x="1244" y="1314"/>
                </a:lnTo>
                <a:lnTo>
                  <a:pt x="1227" y="1344"/>
                </a:lnTo>
                <a:lnTo>
                  <a:pt x="1207" y="1373"/>
                </a:lnTo>
                <a:lnTo>
                  <a:pt x="1806" y="2282"/>
                </a:lnTo>
                <a:lnTo>
                  <a:pt x="1857" y="2259"/>
                </a:lnTo>
                <a:lnTo>
                  <a:pt x="1908" y="2239"/>
                </a:lnTo>
                <a:lnTo>
                  <a:pt x="1962" y="2227"/>
                </a:lnTo>
                <a:lnTo>
                  <a:pt x="2016" y="2218"/>
                </a:lnTo>
                <a:lnTo>
                  <a:pt x="2071" y="2215"/>
                </a:lnTo>
                <a:lnTo>
                  <a:pt x="2126" y="2217"/>
                </a:lnTo>
                <a:lnTo>
                  <a:pt x="2181" y="2226"/>
                </a:lnTo>
                <a:lnTo>
                  <a:pt x="2236" y="2238"/>
                </a:lnTo>
                <a:lnTo>
                  <a:pt x="2290" y="2257"/>
                </a:lnTo>
                <a:lnTo>
                  <a:pt x="2343" y="2282"/>
                </a:lnTo>
                <a:lnTo>
                  <a:pt x="2713" y="1135"/>
                </a:lnTo>
                <a:lnTo>
                  <a:pt x="2670" y="1119"/>
                </a:lnTo>
                <a:lnTo>
                  <a:pt x="2627" y="1099"/>
                </a:lnTo>
                <a:lnTo>
                  <a:pt x="2586" y="1077"/>
                </a:lnTo>
                <a:lnTo>
                  <a:pt x="2540" y="1045"/>
                </a:lnTo>
                <a:lnTo>
                  <a:pt x="2498" y="1009"/>
                </a:lnTo>
                <a:lnTo>
                  <a:pt x="2460" y="971"/>
                </a:lnTo>
                <a:lnTo>
                  <a:pt x="2426" y="929"/>
                </a:lnTo>
                <a:lnTo>
                  <a:pt x="2397" y="885"/>
                </a:lnTo>
                <a:lnTo>
                  <a:pt x="2371" y="839"/>
                </a:lnTo>
                <a:lnTo>
                  <a:pt x="2350" y="791"/>
                </a:lnTo>
                <a:lnTo>
                  <a:pt x="2334" y="741"/>
                </a:lnTo>
                <a:lnTo>
                  <a:pt x="2322" y="690"/>
                </a:lnTo>
                <a:lnTo>
                  <a:pt x="2314" y="638"/>
                </a:lnTo>
                <a:lnTo>
                  <a:pt x="2312" y="586"/>
                </a:lnTo>
                <a:lnTo>
                  <a:pt x="2314" y="534"/>
                </a:lnTo>
                <a:lnTo>
                  <a:pt x="2321" y="481"/>
                </a:lnTo>
                <a:lnTo>
                  <a:pt x="2332" y="428"/>
                </a:lnTo>
                <a:lnTo>
                  <a:pt x="2349" y="377"/>
                </a:lnTo>
                <a:lnTo>
                  <a:pt x="2371" y="326"/>
                </a:lnTo>
                <a:lnTo>
                  <a:pt x="2398" y="278"/>
                </a:lnTo>
                <a:lnTo>
                  <a:pt x="2430" y="231"/>
                </a:lnTo>
                <a:lnTo>
                  <a:pt x="2466" y="189"/>
                </a:lnTo>
                <a:lnTo>
                  <a:pt x="2504" y="151"/>
                </a:lnTo>
                <a:lnTo>
                  <a:pt x="2545" y="116"/>
                </a:lnTo>
                <a:lnTo>
                  <a:pt x="2589" y="86"/>
                </a:lnTo>
                <a:lnTo>
                  <a:pt x="2635" y="61"/>
                </a:lnTo>
                <a:lnTo>
                  <a:pt x="2684" y="40"/>
                </a:lnTo>
                <a:lnTo>
                  <a:pt x="2733" y="23"/>
                </a:lnTo>
                <a:lnTo>
                  <a:pt x="2784" y="11"/>
                </a:lnTo>
                <a:lnTo>
                  <a:pt x="2836" y="4"/>
                </a:lnTo>
                <a:lnTo>
                  <a:pt x="2889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762" name="Group 1761"/>
          <p:cNvGrpSpPr/>
          <p:nvPr/>
        </p:nvGrpSpPr>
        <p:grpSpPr>
          <a:xfrm>
            <a:off x="4126574" y="5945982"/>
            <a:ext cx="242888" cy="304800"/>
            <a:chOff x="4089400" y="4489450"/>
            <a:chExt cx="242888" cy="3048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242" name="Freeform 1108"/>
            <p:cNvSpPr>
              <a:spLocks noEditPoints="1"/>
            </p:cNvSpPr>
            <p:nvPr/>
          </p:nvSpPr>
          <p:spPr bwMode="auto">
            <a:xfrm>
              <a:off x="4089400" y="4489450"/>
              <a:ext cx="242888" cy="304800"/>
            </a:xfrm>
            <a:custGeom>
              <a:avLst/>
              <a:gdLst>
                <a:gd name="T0" fmla="*/ 391 w 2749"/>
                <a:gd name="T1" fmla="*/ 207 h 3459"/>
                <a:gd name="T2" fmla="*/ 324 w 2749"/>
                <a:gd name="T3" fmla="*/ 229 h 3459"/>
                <a:gd name="T4" fmla="*/ 268 w 2749"/>
                <a:gd name="T5" fmla="*/ 270 h 3459"/>
                <a:gd name="T6" fmla="*/ 227 w 2749"/>
                <a:gd name="T7" fmla="*/ 326 h 3459"/>
                <a:gd name="T8" fmla="*/ 205 w 2749"/>
                <a:gd name="T9" fmla="*/ 393 h 3459"/>
                <a:gd name="T10" fmla="*/ 202 w 2749"/>
                <a:gd name="T11" fmla="*/ 3032 h 3459"/>
                <a:gd name="T12" fmla="*/ 213 w 2749"/>
                <a:gd name="T13" fmla="*/ 3103 h 3459"/>
                <a:gd name="T14" fmla="*/ 245 w 2749"/>
                <a:gd name="T15" fmla="*/ 3165 h 3459"/>
                <a:gd name="T16" fmla="*/ 294 w 2749"/>
                <a:gd name="T17" fmla="*/ 3214 h 3459"/>
                <a:gd name="T18" fmla="*/ 356 w 2749"/>
                <a:gd name="T19" fmla="*/ 3246 h 3459"/>
                <a:gd name="T20" fmla="*/ 427 w 2749"/>
                <a:gd name="T21" fmla="*/ 3257 h 3459"/>
                <a:gd name="T22" fmla="*/ 2359 w 2749"/>
                <a:gd name="T23" fmla="*/ 3255 h 3459"/>
                <a:gd name="T24" fmla="*/ 2425 w 2749"/>
                <a:gd name="T25" fmla="*/ 3232 h 3459"/>
                <a:gd name="T26" fmla="*/ 2481 w 2749"/>
                <a:gd name="T27" fmla="*/ 3192 h 3459"/>
                <a:gd name="T28" fmla="*/ 2522 w 2749"/>
                <a:gd name="T29" fmla="*/ 3135 h 3459"/>
                <a:gd name="T30" fmla="*/ 2545 w 2749"/>
                <a:gd name="T31" fmla="*/ 3069 h 3459"/>
                <a:gd name="T32" fmla="*/ 2547 w 2749"/>
                <a:gd name="T33" fmla="*/ 958 h 3459"/>
                <a:gd name="T34" fmla="*/ 2137 w 2749"/>
                <a:gd name="T35" fmla="*/ 955 h 3459"/>
                <a:gd name="T36" fmla="*/ 2036 w 2749"/>
                <a:gd name="T37" fmla="*/ 930 h 3459"/>
                <a:gd name="T38" fmla="*/ 1946 w 2749"/>
                <a:gd name="T39" fmla="*/ 881 h 3459"/>
                <a:gd name="T40" fmla="*/ 1871 w 2749"/>
                <a:gd name="T41" fmla="*/ 815 h 3459"/>
                <a:gd name="T42" fmla="*/ 1813 w 2749"/>
                <a:gd name="T43" fmla="*/ 732 h 3459"/>
                <a:gd name="T44" fmla="*/ 1776 w 2749"/>
                <a:gd name="T45" fmla="*/ 636 h 3459"/>
                <a:gd name="T46" fmla="*/ 1763 w 2749"/>
                <a:gd name="T47" fmla="*/ 531 h 3459"/>
                <a:gd name="T48" fmla="*/ 427 w 2749"/>
                <a:gd name="T49" fmla="*/ 203 h 3459"/>
                <a:gd name="T50" fmla="*/ 1826 w 2749"/>
                <a:gd name="T51" fmla="*/ 0 h 3459"/>
                <a:gd name="T52" fmla="*/ 1876 w 2749"/>
                <a:gd name="T53" fmla="*/ 8 h 3459"/>
                <a:gd name="T54" fmla="*/ 1921 w 2749"/>
                <a:gd name="T55" fmla="*/ 26 h 3459"/>
                <a:gd name="T56" fmla="*/ 1961 w 2749"/>
                <a:gd name="T57" fmla="*/ 55 h 3459"/>
                <a:gd name="T58" fmla="*/ 2707 w 2749"/>
                <a:gd name="T59" fmla="*/ 776 h 3459"/>
                <a:gd name="T60" fmla="*/ 2733 w 2749"/>
                <a:gd name="T61" fmla="*/ 821 h 3459"/>
                <a:gd name="T62" fmla="*/ 2748 w 2749"/>
                <a:gd name="T63" fmla="*/ 871 h 3459"/>
                <a:gd name="T64" fmla="*/ 2749 w 2749"/>
                <a:gd name="T65" fmla="*/ 3031 h 3459"/>
                <a:gd name="T66" fmla="*/ 2736 w 2749"/>
                <a:gd name="T67" fmla="*/ 3136 h 3459"/>
                <a:gd name="T68" fmla="*/ 2699 w 2749"/>
                <a:gd name="T69" fmla="*/ 3232 h 3459"/>
                <a:gd name="T70" fmla="*/ 2641 w 2749"/>
                <a:gd name="T71" fmla="*/ 3315 h 3459"/>
                <a:gd name="T72" fmla="*/ 2566 w 2749"/>
                <a:gd name="T73" fmla="*/ 3383 h 3459"/>
                <a:gd name="T74" fmla="*/ 2476 w 2749"/>
                <a:gd name="T75" fmla="*/ 3430 h 3459"/>
                <a:gd name="T76" fmla="*/ 2375 w 2749"/>
                <a:gd name="T77" fmla="*/ 3455 h 3459"/>
                <a:gd name="T78" fmla="*/ 427 w 2749"/>
                <a:gd name="T79" fmla="*/ 3459 h 3459"/>
                <a:gd name="T80" fmla="*/ 322 w 2749"/>
                <a:gd name="T81" fmla="*/ 3446 h 3459"/>
                <a:gd name="T82" fmla="*/ 226 w 2749"/>
                <a:gd name="T83" fmla="*/ 3409 h 3459"/>
                <a:gd name="T84" fmla="*/ 144 w 2749"/>
                <a:gd name="T85" fmla="*/ 3351 h 3459"/>
                <a:gd name="T86" fmla="*/ 77 w 2749"/>
                <a:gd name="T87" fmla="*/ 3275 h 3459"/>
                <a:gd name="T88" fmla="*/ 29 w 2749"/>
                <a:gd name="T89" fmla="*/ 3186 h 3459"/>
                <a:gd name="T90" fmla="*/ 3 w 2749"/>
                <a:gd name="T91" fmla="*/ 3085 h 3459"/>
                <a:gd name="T92" fmla="*/ 0 w 2749"/>
                <a:gd name="T93" fmla="*/ 429 h 3459"/>
                <a:gd name="T94" fmla="*/ 14 w 2749"/>
                <a:gd name="T95" fmla="*/ 324 h 3459"/>
                <a:gd name="T96" fmla="*/ 50 w 2749"/>
                <a:gd name="T97" fmla="*/ 228 h 3459"/>
                <a:gd name="T98" fmla="*/ 108 w 2749"/>
                <a:gd name="T99" fmla="*/ 145 h 3459"/>
                <a:gd name="T100" fmla="*/ 183 w 2749"/>
                <a:gd name="T101" fmla="*/ 77 h 3459"/>
                <a:gd name="T102" fmla="*/ 273 w 2749"/>
                <a:gd name="T103" fmla="*/ 30 h 3459"/>
                <a:gd name="T104" fmla="*/ 373 w 2749"/>
                <a:gd name="T105" fmla="*/ 5 h 3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749" h="3459">
                  <a:moveTo>
                    <a:pt x="427" y="203"/>
                  </a:moveTo>
                  <a:lnTo>
                    <a:pt x="391" y="207"/>
                  </a:lnTo>
                  <a:lnTo>
                    <a:pt x="356" y="215"/>
                  </a:lnTo>
                  <a:lnTo>
                    <a:pt x="324" y="229"/>
                  </a:lnTo>
                  <a:lnTo>
                    <a:pt x="294" y="247"/>
                  </a:lnTo>
                  <a:lnTo>
                    <a:pt x="268" y="270"/>
                  </a:lnTo>
                  <a:lnTo>
                    <a:pt x="245" y="296"/>
                  </a:lnTo>
                  <a:lnTo>
                    <a:pt x="227" y="326"/>
                  </a:lnTo>
                  <a:lnTo>
                    <a:pt x="213" y="358"/>
                  </a:lnTo>
                  <a:lnTo>
                    <a:pt x="205" y="393"/>
                  </a:lnTo>
                  <a:lnTo>
                    <a:pt x="202" y="429"/>
                  </a:lnTo>
                  <a:lnTo>
                    <a:pt x="202" y="3032"/>
                  </a:lnTo>
                  <a:lnTo>
                    <a:pt x="205" y="3069"/>
                  </a:lnTo>
                  <a:lnTo>
                    <a:pt x="213" y="3103"/>
                  </a:lnTo>
                  <a:lnTo>
                    <a:pt x="227" y="3135"/>
                  </a:lnTo>
                  <a:lnTo>
                    <a:pt x="245" y="3165"/>
                  </a:lnTo>
                  <a:lnTo>
                    <a:pt x="268" y="3191"/>
                  </a:lnTo>
                  <a:lnTo>
                    <a:pt x="294" y="3214"/>
                  </a:lnTo>
                  <a:lnTo>
                    <a:pt x="324" y="3232"/>
                  </a:lnTo>
                  <a:lnTo>
                    <a:pt x="356" y="3246"/>
                  </a:lnTo>
                  <a:lnTo>
                    <a:pt x="391" y="3254"/>
                  </a:lnTo>
                  <a:lnTo>
                    <a:pt x="427" y="3257"/>
                  </a:lnTo>
                  <a:lnTo>
                    <a:pt x="2322" y="3257"/>
                  </a:lnTo>
                  <a:lnTo>
                    <a:pt x="2359" y="3255"/>
                  </a:lnTo>
                  <a:lnTo>
                    <a:pt x="2393" y="3246"/>
                  </a:lnTo>
                  <a:lnTo>
                    <a:pt x="2425" y="3232"/>
                  </a:lnTo>
                  <a:lnTo>
                    <a:pt x="2454" y="3214"/>
                  </a:lnTo>
                  <a:lnTo>
                    <a:pt x="2481" y="3192"/>
                  </a:lnTo>
                  <a:lnTo>
                    <a:pt x="2504" y="3166"/>
                  </a:lnTo>
                  <a:lnTo>
                    <a:pt x="2522" y="3135"/>
                  </a:lnTo>
                  <a:lnTo>
                    <a:pt x="2535" y="3104"/>
                  </a:lnTo>
                  <a:lnTo>
                    <a:pt x="2545" y="3069"/>
                  </a:lnTo>
                  <a:lnTo>
                    <a:pt x="2547" y="3032"/>
                  </a:lnTo>
                  <a:lnTo>
                    <a:pt x="2547" y="958"/>
                  </a:lnTo>
                  <a:lnTo>
                    <a:pt x="2190" y="958"/>
                  </a:lnTo>
                  <a:lnTo>
                    <a:pt x="2137" y="955"/>
                  </a:lnTo>
                  <a:lnTo>
                    <a:pt x="2085" y="946"/>
                  </a:lnTo>
                  <a:lnTo>
                    <a:pt x="2036" y="930"/>
                  </a:lnTo>
                  <a:lnTo>
                    <a:pt x="1989" y="908"/>
                  </a:lnTo>
                  <a:lnTo>
                    <a:pt x="1946" y="881"/>
                  </a:lnTo>
                  <a:lnTo>
                    <a:pt x="1906" y="850"/>
                  </a:lnTo>
                  <a:lnTo>
                    <a:pt x="1871" y="815"/>
                  </a:lnTo>
                  <a:lnTo>
                    <a:pt x="1840" y="775"/>
                  </a:lnTo>
                  <a:lnTo>
                    <a:pt x="1813" y="732"/>
                  </a:lnTo>
                  <a:lnTo>
                    <a:pt x="1792" y="686"/>
                  </a:lnTo>
                  <a:lnTo>
                    <a:pt x="1776" y="636"/>
                  </a:lnTo>
                  <a:lnTo>
                    <a:pt x="1767" y="585"/>
                  </a:lnTo>
                  <a:lnTo>
                    <a:pt x="1763" y="531"/>
                  </a:lnTo>
                  <a:lnTo>
                    <a:pt x="1763" y="203"/>
                  </a:lnTo>
                  <a:lnTo>
                    <a:pt x="427" y="203"/>
                  </a:lnTo>
                  <a:close/>
                  <a:moveTo>
                    <a:pt x="427" y="0"/>
                  </a:moveTo>
                  <a:lnTo>
                    <a:pt x="1826" y="0"/>
                  </a:lnTo>
                  <a:lnTo>
                    <a:pt x="1852" y="2"/>
                  </a:lnTo>
                  <a:lnTo>
                    <a:pt x="1876" y="8"/>
                  </a:lnTo>
                  <a:lnTo>
                    <a:pt x="1899" y="15"/>
                  </a:lnTo>
                  <a:lnTo>
                    <a:pt x="1921" y="26"/>
                  </a:lnTo>
                  <a:lnTo>
                    <a:pt x="1942" y="39"/>
                  </a:lnTo>
                  <a:lnTo>
                    <a:pt x="1961" y="55"/>
                  </a:lnTo>
                  <a:lnTo>
                    <a:pt x="2690" y="757"/>
                  </a:lnTo>
                  <a:lnTo>
                    <a:pt x="2707" y="776"/>
                  </a:lnTo>
                  <a:lnTo>
                    <a:pt x="2721" y="798"/>
                  </a:lnTo>
                  <a:lnTo>
                    <a:pt x="2733" y="821"/>
                  </a:lnTo>
                  <a:lnTo>
                    <a:pt x="2741" y="846"/>
                  </a:lnTo>
                  <a:lnTo>
                    <a:pt x="2748" y="871"/>
                  </a:lnTo>
                  <a:lnTo>
                    <a:pt x="2749" y="897"/>
                  </a:lnTo>
                  <a:lnTo>
                    <a:pt x="2749" y="3031"/>
                  </a:lnTo>
                  <a:lnTo>
                    <a:pt x="2746" y="3085"/>
                  </a:lnTo>
                  <a:lnTo>
                    <a:pt x="2736" y="3136"/>
                  </a:lnTo>
                  <a:lnTo>
                    <a:pt x="2720" y="3186"/>
                  </a:lnTo>
                  <a:lnTo>
                    <a:pt x="2699" y="3232"/>
                  </a:lnTo>
                  <a:lnTo>
                    <a:pt x="2673" y="3275"/>
                  </a:lnTo>
                  <a:lnTo>
                    <a:pt x="2641" y="3315"/>
                  </a:lnTo>
                  <a:lnTo>
                    <a:pt x="2606" y="3351"/>
                  </a:lnTo>
                  <a:lnTo>
                    <a:pt x="2566" y="3383"/>
                  </a:lnTo>
                  <a:lnTo>
                    <a:pt x="2523" y="3409"/>
                  </a:lnTo>
                  <a:lnTo>
                    <a:pt x="2476" y="3430"/>
                  </a:lnTo>
                  <a:lnTo>
                    <a:pt x="2427" y="3446"/>
                  </a:lnTo>
                  <a:lnTo>
                    <a:pt x="2375" y="3455"/>
                  </a:lnTo>
                  <a:lnTo>
                    <a:pt x="2322" y="3459"/>
                  </a:lnTo>
                  <a:lnTo>
                    <a:pt x="427" y="3459"/>
                  </a:lnTo>
                  <a:lnTo>
                    <a:pt x="373" y="3455"/>
                  </a:lnTo>
                  <a:lnTo>
                    <a:pt x="322" y="3446"/>
                  </a:lnTo>
                  <a:lnTo>
                    <a:pt x="273" y="3430"/>
                  </a:lnTo>
                  <a:lnTo>
                    <a:pt x="226" y="3409"/>
                  </a:lnTo>
                  <a:lnTo>
                    <a:pt x="183" y="3383"/>
                  </a:lnTo>
                  <a:lnTo>
                    <a:pt x="144" y="3351"/>
                  </a:lnTo>
                  <a:lnTo>
                    <a:pt x="108" y="3315"/>
                  </a:lnTo>
                  <a:lnTo>
                    <a:pt x="77" y="3275"/>
                  </a:lnTo>
                  <a:lnTo>
                    <a:pt x="50" y="3232"/>
                  </a:lnTo>
                  <a:lnTo>
                    <a:pt x="29" y="3186"/>
                  </a:lnTo>
                  <a:lnTo>
                    <a:pt x="14" y="3136"/>
                  </a:lnTo>
                  <a:lnTo>
                    <a:pt x="3" y="3085"/>
                  </a:lnTo>
                  <a:lnTo>
                    <a:pt x="0" y="3031"/>
                  </a:lnTo>
                  <a:lnTo>
                    <a:pt x="0" y="429"/>
                  </a:lnTo>
                  <a:lnTo>
                    <a:pt x="3" y="375"/>
                  </a:lnTo>
                  <a:lnTo>
                    <a:pt x="14" y="324"/>
                  </a:lnTo>
                  <a:lnTo>
                    <a:pt x="29" y="274"/>
                  </a:lnTo>
                  <a:lnTo>
                    <a:pt x="50" y="228"/>
                  </a:lnTo>
                  <a:lnTo>
                    <a:pt x="77" y="185"/>
                  </a:lnTo>
                  <a:lnTo>
                    <a:pt x="108" y="145"/>
                  </a:lnTo>
                  <a:lnTo>
                    <a:pt x="144" y="109"/>
                  </a:lnTo>
                  <a:lnTo>
                    <a:pt x="183" y="77"/>
                  </a:lnTo>
                  <a:lnTo>
                    <a:pt x="226" y="51"/>
                  </a:lnTo>
                  <a:lnTo>
                    <a:pt x="273" y="30"/>
                  </a:lnTo>
                  <a:lnTo>
                    <a:pt x="322" y="14"/>
                  </a:lnTo>
                  <a:lnTo>
                    <a:pt x="373" y="5"/>
                  </a:lnTo>
                  <a:lnTo>
                    <a:pt x="4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43" name="Freeform 1109"/>
            <p:cNvSpPr>
              <a:spLocks/>
            </p:cNvSpPr>
            <p:nvPr/>
          </p:nvSpPr>
          <p:spPr bwMode="auto">
            <a:xfrm>
              <a:off x="4127500" y="4633913"/>
              <a:ext cx="168275" cy="17463"/>
            </a:xfrm>
            <a:custGeom>
              <a:avLst/>
              <a:gdLst>
                <a:gd name="T0" fmla="*/ 101 w 1898"/>
                <a:gd name="T1" fmla="*/ 0 h 202"/>
                <a:gd name="T2" fmla="*/ 1797 w 1898"/>
                <a:gd name="T3" fmla="*/ 0 h 202"/>
                <a:gd name="T4" fmla="*/ 1820 w 1898"/>
                <a:gd name="T5" fmla="*/ 2 h 202"/>
                <a:gd name="T6" fmla="*/ 1843 w 1898"/>
                <a:gd name="T7" fmla="*/ 10 h 202"/>
                <a:gd name="T8" fmla="*/ 1860 w 1898"/>
                <a:gd name="T9" fmla="*/ 22 h 202"/>
                <a:gd name="T10" fmla="*/ 1876 w 1898"/>
                <a:gd name="T11" fmla="*/ 38 h 202"/>
                <a:gd name="T12" fmla="*/ 1889 w 1898"/>
                <a:gd name="T13" fmla="*/ 57 h 202"/>
                <a:gd name="T14" fmla="*/ 1896 w 1898"/>
                <a:gd name="T15" fmla="*/ 78 h 202"/>
                <a:gd name="T16" fmla="*/ 1898 w 1898"/>
                <a:gd name="T17" fmla="*/ 100 h 202"/>
                <a:gd name="T18" fmla="*/ 1896 w 1898"/>
                <a:gd name="T19" fmla="*/ 124 h 202"/>
                <a:gd name="T20" fmla="*/ 1889 w 1898"/>
                <a:gd name="T21" fmla="*/ 145 h 202"/>
                <a:gd name="T22" fmla="*/ 1876 w 1898"/>
                <a:gd name="T23" fmla="*/ 164 h 202"/>
                <a:gd name="T24" fmla="*/ 1860 w 1898"/>
                <a:gd name="T25" fmla="*/ 180 h 202"/>
                <a:gd name="T26" fmla="*/ 1841 w 1898"/>
                <a:gd name="T27" fmla="*/ 192 h 202"/>
                <a:gd name="T28" fmla="*/ 1820 w 1898"/>
                <a:gd name="T29" fmla="*/ 199 h 202"/>
                <a:gd name="T30" fmla="*/ 1797 w 1898"/>
                <a:gd name="T31" fmla="*/ 202 h 202"/>
                <a:gd name="T32" fmla="*/ 101 w 1898"/>
                <a:gd name="T33" fmla="*/ 202 h 202"/>
                <a:gd name="T34" fmla="*/ 78 w 1898"/>
                <a:gd name="T35" fmla="*/ 199 h 202"/>
                <a:gd name="T36" fmla="*/ 57 w 1898"/>
                <a:gd name="T37" fmla="*/ 192 h 202"/>
                <a:gd name="T38" fmla="*/ 38 w 1898"/>
                <a:gd name="T39" fmla="*/ 179 h 202"/>
                <a:gd name="T40" fmla="*/ 22 w 1898"/>
                <a:gd name="T41" fmla="*/ 163 h 202"/>
                <a:gd name="T42" fmla="*/ 11 w 1898"/>
                <a:gd name="T43" fmla="*/ 145 h 202"/>
                <a:gd name="T44" fmla="*/ 3 w 1898"/>
                <a:gd name="T45" fmla="*/ 123 h 202"/>
                <a:gd name="T46" fmla="*/ 0 w 1898"/>
                <a:gd name="T47" fmla="*/ 100 h 202"/>
                <a:gd name="T48" fmla="*/ 3 w 1898"/>
                <a:gd name="T49" fmla="*/ 78 h 202"/>
                <a:gd name="T50" fmla="*/ 11 w 1898"/>
                <a:gd name="T51" fmla="*/ 57 h 202"/>
                <a:gd name="T52" fmla="*/ 22 w 1898"/>
                <a:gd name="T53" fmla="*/ 38 h 202"/>
                <a:gd name="T54" fmla="*/ 38 w 1898"/>
                <a:gd name="T55" fmla="*/ 22 h 202"/>
                <a:gd name="T56" fmla="*/ 57 w 1898"/>
                <a:gd name="T57" fmla="*/ 10 h 202"/>
                <a:gd name="T58" fmla="*/ 78 w 1898"/>
                <a:gd name="T59" fmla="*/ 2 h 202"/>
                <a:gd name="T60" fmla="*/ 101 w 1898"/>
                <a:gd name="T61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898" h="202">
                  <a:moveTo>
                    <a:pt x="101" y="0"/>
                  </a:moveTo>
                  <a:lnTo>
                    <a:pt x="1797" y="0"/>
                  </a:lnTo>
                  <a:lnTo>
                    <a:pt x="1820" y="2"/>
                  </a:lnTo>
                  <a:lnTo>
                    <a:pt x="1843" y="10"/>
                  </a:lnTo>
                  <a:lnTo>
                    <a:pt x="1860" y="22"/>
                  </a:lnTo>
                  <a:lnTo>
                    <a:pt x="1876" y="38"/>
                  </a:lnTo>
                  <a:lnTo>
                    <a:pt x="1889" y="57"/>
                  </a:lnTo>
                  <a:lnTo>
                    <a:pt x="1896" y="78"/>
                  </a:lnTo>
                  <a:lnTo>
                    <a:pt x="1898" y="100"/>
                  </a:lnTo>
                  <a:lnTo>
                    <a:pt x="1896" y="124"/>
                  </a:lnTo>
                  <a:lnTo>
                    <a:pt x="1889" y="145"/>
                  </a:lnTo>
                  <a:lnTo>
                    <a:pt x="1876" y="164"/>
                  </a:lnTo>
                  <a:lnTo>
                    <a:pt x="1860" y="180"/>
                  </a:lnTo>
                  <a:lnTo>
                    <a:pt x="1841" y="192"/>
                  </a:lnTo>
                  <a:lnTo>
                    <a:pt x="1820" y="199"/>
                  </a:lnTo>
                  <a:lnTo>
                    <a:pt x="1797" y="202"/>
                  </a:lnTo>
                  <a:lnTo>
                    <a:pt x="101" y="202"/>
                  </a:lnTo>
                  <a:lnTo>
                    <a:pt x="78" y="199"/>
                  </a:lnTo>
                  <a:lnTo>
                    <a:pt x="57" y="192"/>
                  </a:lnTo>
                  <a:lnTo>
                    <a:pt x="38" y="179"/>
                  </a:lnTo>
                  <a:lnTo>
                    <a:pt x="22" y="163"/>
                  </a:lnTo>
                  <a:lnTo>
                    <a:pt x="11" y="145"/>
                  </a:lnTo>
                  <a:lnTo>
                    <a:pt x="3" y="123"/>
                  </a:lnTo>
                  <a:lnTo>
                    <a:pt x="0" y="100"/>
                  </a:lnTo>
                  <a:lnTo>
                    <a:pt x="3" y="78"/>
                  </a:lnTo>
                  <a:lnTo>
                    <a:pt x="11" y="57"/>
                  </a:lnTo>
                  <a:lnTo>
                    <a:pt x="22" y="38"/>
                  </a:lnTo>
                  <a:lnTo>
                    <a:pt x="38" y="22"/>
                  </a:lnTo>
                  <a:lnTo>
                    <a:pt x="57" y="10"/>
                  </a:lnTo>
                  <a:lnTo>
                    <a:pt x="78" y="2"/>
                  </a:lnTo>
                  <a:lnTo>
                    <a:pt x="1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4" name="Freeform 1110"/>
            <p:cNvSpPr>
              <a:spLocks/>
            </p:cNvSpPr>
            <p:nvPr/>
          </p:nvSpPr>
          <p:spPr bwMode="auto">
            <a:xfrm>
              <a:off x="4127500" y="4668838"/>
              <a:ext cx="168275" cy="19050"/>
            </a:xfrm>
            <a:custGeom>
              <a:avLst/>
              <a:gdLst>
                <a:gd name="T0" fmla="*/ 101 w 1898"/>
                <a:gd name="T1" fmla="*/ 0 h 202"/>
                <a:gd name="T2" fmla="*/ 1797 w 1898"/>
                <a:gd name="T3" fmla="*/ 0 h 202"/>
                <a:gd name="T4" fmla="*/ 1820 w 1898"/>
                <a:gd name="T5" fmla="*/ 2 h 202"/>
                <a:gd name="T6" fmla="*/ 1841 w 1898"/>
                <a:gd name="T7" fmla="*/ 11 h 202"/>
                <a:gd name="T8" fmla="*/ 1860 w 1898"/>
                <a:gd name="T9" fmla="*/ 22 h 202"/>
                <a:gd name="T10" fmla="*/ 1876 w 1898"/>
                <a:gd name="T11" fmla="*/ 38 h 202"/>
                <a:gd name="T12" fmla="*/ 1888 w 1898"/>
                <a:gd name="T13" fmla="*/ 56 h 202"/>
                <a:gd name="T14" fmla="*/ 1896 w 1898"/>
                <a:gd name="T15" fmla="*/ 78 h 202"/>
                <a:gd name="T16" fmla="*/ 1898 w 1898"/>
                <a:gd name="T17" fmla="*/ 101 h 202"/>
                <a:gd name="T18" fmla="*/ 1896 w 1898"/>
                <a:gd name="T19" fmla="*/ 124 h 202"/>
                <a:gd name="T20" fmla="*/ 1889 w 1898"/>
                <a:gd name="T21" fmla="*/ 145 h 202"/>
                <a:gd name="T22" fmla="*/ 1876 w 1898"/>
                <a:gd name="T23" fmla="*/ 164 h 202"/>
                <a:gd name="T24" fmla="*/ 1860 w 1898"/>
                <a:gd name="T25" fmla="*/ 180 h 202"/>
                <a:gd name="T26" fmla="*/ 1841 w 1898"/>
                <a:gd name="T27" fmla="*/ 192 h 202"/>
                <a:gd name="T28" fmla="*/ 1820 w 1898"/>
                <a:gd name="T29" fmla="*/ 199 h 202"/>
                <a:gd name="T30" fmla="*/ 1797 w 1898"/>
                <a:gd name="T31" fmla="*/ 202 h 202"/>
                <a:gd name="T32" fmla="*/ 101 w 1898"/>
                <a:gd name="T33" fmla="*/ 202 h 202"/>
                <a:gd name="T34" fmla="*/ 78 w 1898"/>
                <a:gd name="T35" fmla="*/ 199 h 202"/>
                <a:gd name="T36" fmla="*/ 57 w 1898"/>
                <a:gd name="T37" fmla="*/ 192 h 202"/>
                <a:gd name="T38" fmla="*/ 38 w 1898"/>
                <a:gd name="T39" fmla="*/ 179 h 202"/>
                <a:gd name="T40" fmla="*/ 22 w 1898"/>
                <a:gd name="T41" fmla="*/ 163 h 202"/>
                <a:gd name="T42" fmla="*/ 11 w 1898"/>
                <a:gd name="T43" fmla="*/ 145 h 202"/>
                <a:gd name="T44" fmla="*/ 3 w 1898"/>
                <a:gd name="T45" fmla="*/ 124 h 202"/>
                <a:gd name="T46" fmla="*/ 0 w 1898"/>
                <a:gd name="T47" fmla="*/ 101 h 202"/>
                <a:gd name="T48" fmla="*/ 3 w 1898"/>
                <a:gd name="T49" fmla="*/ 78 h 202"/>
                <a:gd name="T50" fmla="*/ 11 w 1898"/>
                <a:gd name="T51" fmla="*/ 56 h 202"/>
                <a:gd name="T52" fmla="*/ 22 w 1898"/>
                <a:gd name="T53" fmla="*/ 38 h 202"/>
                <a:gd name="T54" fmla="*/ 38 w 1898"/>
                <a:gd name="T55" fmla="*/ 22 h 202"/>
                <a:gd name="T56" fmla="*/ 57 w 1898"/>
                <a:gd name="T57" fmla="*/ 11 h 202"/>
                <a:gd name="T58" fmla="*/ 78 w 1898"/>
                <a:gd name="T59" fmla="*/ 2 h 202"/>
                <a:gd name="T60" fmla="*/ 101 w 1898"/>
                <a:gd name="T61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898" h="202">
                  <a:moveTo>
                    <a:pt x="101" y="0"/>
                  </a:moveTo>
                  <a:lnTo>
                    <a:pt x="1797" y="0"/>
                  </a:lnTo>
                  <a:lnTo>
                    <a:pt x="1820" y="2"/>
                  </a:lnTo>
                  <a:lnTo>
                    <a:pt x="1841" y="11"/>
                  </a:lnTo>
                  <a:lnTo>
                    <a:pt x="1860" y="22"/>
                  </a:lnTo>
                  <a:lnTo>
                    <a:pt x="1876" y="38"/>
                  </a:lnTo>
                  <a:lnTo>
                    <a:pt x="1888" y="56"/>
                  </a:lnTo>
                  <a:lnTo>
                    <a:pt x="1896" y="78"/>
                  </a:lnTo>
                  <a:lnTo>
                    <a:pt x="1898" y="101"/>
                  </a:lnTo>
                  <a:lnTo>
                    <a:pt x="1896" y="124"/>
                  </a:lnTo>
                  <a:lnTo>
                    <a:pt x="1889" y="145"/>
                  </a:lnTo>
                  <a:lnTo>
                    <a:pt x="1876" y="164"/>
                  </a:lnTo>
                  <a:lnTo>
                    <a:pt x="1860" y="180"/>
                  </a:lnTo>
                  <a:lnTo>
                    <a:pt x="1841" y="192"/>
                  </a:lnTo>
                  <a:lnTo>
                    <a:pt x="1820" y="199"/>
                  </a:lnTo>
                  <a:lnTo>
                    <a:pt x="1797" y="202"/>
                  </a:lnTo>
                  <a:lnTo>
                    <a:pt x="101" y="202"/>
                  </a:lnTo>
                  <a:lnTo>
                    <a:pt x="78" y="199"/>
                  </a:lnTo>
                  <a:lnTo>
                    <a:pt x="57" y="192"/>
                  </a:lnTo>
                  <a:lnTo>
                    <a:pt x="38" y="179"/>
                  </a:lnTo>
                  <a:lnTo>
                    <a:pt x="22" y="163"/>
                  </a:lnTo>
                  <a:lnTo>
                    <a:pt x="11" y="145"/>
                  </a:lnTo>
                  <a:lnTo>
                    <a:pt x="3" y="124"/>
                  </a:lnTo>
                  <a:lnTo>
                    <a:pt x="0" y="101"/>
                  </a:lnTo>
                  <a:lnTo>
                    <a:pt x="3" y="78"/>
                  </a:lnTo>
                  <a:lnTo>
                    <a:pt x="11" y="56"/>
                  </a:lnTo>
                  <a:lnTo>
                    <a:pt x="22" y="38"/>
                  </a:lnTo>
                  <a:lnTo>
                    <a:pt x="38" y="22"/>
                  </a:lnTo>
                  <a:lnTo>
                    <a:pt x="57" y="11"/>
                  </a:lnTo>
                  <a:lnTo>
                    <a:pt x="78" y="2"/>
                  </a:lnTo>
                  <a:lnTo>
                    <a:pt x="1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5" name="Freeform 1111"/>
            <p:cNvSpPr>
              <a:spLocks/>
            </p:cNvSpPr>
            <p:nvPr/>
          </p:nvSpPr>
          <p:spPr bwMode="auto">
            <a:xfrm>
              <a:off x="4127500" y="4705350"/>
              <a:ext cx="168275" cy="17463"/>
            </a:xfrm>
            <a:custGeom>
              <a:avLst/>
              <a:gdLst>
                <a:gd name="T0" fmla="*/ 101 w 1898"/>
                <a:gd name="T1" fmla="*/ 0 h 202"/>
                <a:gd name="T2" fmla="*/ 1797 w 1898"/>
                <a:gd name="T3" fmla="*/ 0 h 202"/>
                <a:gd name="T4" fmla="*/ 1820 w 1898"/>
                <a:gd name="T5" fmla="*/ 2 h 202"/>
                <a:gd name="T6" fmla="*/ 1841 w 1898"/>
                <a:gd name="T7" fmla="*/ 11 h 202"/>
                <a:gd name="T8" fmla="*/ 1860 w 1898"/>
                <a:gd name="T9" fmla="*/ 22 h 202"/>
                <a:gd name="T10" fmla="*/ 1876 w 1898"/>
                <a:gd name="T11" fmla="*/ 38 h 202"/>
                <a:gd name="T12" fmla="*/ 1888 w 1898"/>
                <a:gd name="T13" fmla="*/ 57 h 202"/>
                <a:gd name="T14" fmla="*/ 1896 w 1898"/>
                <a:gd name="T15" fmla="*/ 78 h 202"/>
                <a:gd name="T16" fmla="*/ 1898 w 1898"/>
                <a:gd name="T17" fmla="*/ 101 h 202"/>
                <a:gd name="T18" fmla="*/ 1896 w 1898"/>
                <a:gd name="T19" fmla="*/ 125 h 202"/>
                <a:gd name="T20" fmla="*/ 1889 w 1898"/>
                <a:gd name="T21" fmla="*/ 146 h 202"/>
                <a:gd name="T22" fmla="*/ 1876 w 1898"/>
                <a:gd name="T23" fmla="*/ 165 h 202"/>
                <a:gd name="T24" fmla="*/ 1860 w 1898"/>
                <a:gd name="T25" fmla="*/ 180 h 202"/>
                <a:gd name="T26" fmla="*/ 1841 w 1898"/>
                <a:gd name="T27" fmla="*/ 192 h 202"/>
                <a:gd name="T28" fmla="*/ 1820 w 1898"/>
                <a:gd name="T29" fmla="*/ 199 h 202"/>
                <a:gd name="T30" fmla="*/ 1797 w 1898"/>
                <a:gd name="T31" fmla="*/ 202 h 202"/>
                <a:gd name="T32" fmla="*/ 101 w 1898"/>
                <a:gd name="T33" fmla="*/ 202 h 202"/>
                <a:gd name="T34" fmla="*/ 78 w 1898"/>
                <a:gd name="T35" fmla="*/ 199 h 202"/>
                <a:gd name="T36" fmla="*/ 57 w 1898"/>
                <a:gd name="T37" fmla="*/ 192 h 202"/>
                <a:gd name="T38" fmla="*/ 38 w 1898"/>
                <a:gd name="T39" fmla="*/ 179 h 202"/>
                <a:gd name="T40" fmla="*/ 22 w 1898"/>
                <a:gd name="T41" fmla="*/ 165 h 202"/>
                <a:gd name="T42" fmla="*/ 11 w 1898"/>
                <a:gd name="T43" fmla="*/ 146 h 202"/>
                <a:gd name="T44" fmla="*/ 3 w 1898"/>
                <a:gd name="T45" fmla="*/ 125 h 202"/>
                <a:gd name="T46" fmla="*/ 0 w 1898"/>
                <a:gd name="T47" fmla="*/ 101 h 202"/>
                <a:gd name="T48" fmla="*/ 3 w 1898"/>
                <a:gd name="T49" fmla="*/ 78 h 202"/>
                <a:gd name="T50" fmla="*/ 11 w 1898"/>
                <a:gd name="T51" fmla="*/ 57 h 202"/>
                <a:gd name="T52" fmla="*/ 22 w 1898"/>
                <a:gd name="T53" fmla="*/ 38 h 202"/>
                <a:gd name="T54" fmla="*/ 38 w 1898"/>
                <a:gd name="T55" fmla="*/ 22 h 202"/>
                <a:gd name="T56" fmla="*/ 57 w 1898"/>
                <a:gd name="T57" fmla="*/ 11 h 202"/>
                <a:gd name="T58" fmla="*/ 78 w 1898"/>
                <a:gd name="T59" fmla="*/ 2 h 202"/>
                <a:gd name="T60" fmla="*/ 101 w 1898"/>
                <a:gd name="T61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898" h="202">
                  <a:moveTo>
                    <a:pt x="101" y="0"/>
                  </a:moveTo>
                  <a:lnTo>
                    <a:pt x="1797" y="0"/>
                  </a:lnTo>
                  <a:lnTo>
                    <a:pt x="1820" y="2"/>
                  </a:lnTo>
                  <a:lnTo>
                    <a:pt x="1841" y="11"/>
                  </a:lnTo>
                  <a:lnTo>
                    <a:pt x="1860" y="22"/>
                  </a:lnTo>
                  <a:lnTo>
                    <a:pt x="1876" y="38"/>
                  </a:lnTo>
                  <a:lnTo>
                    <a:pt x="1888" y="57"/>
                  </a:lnTo>
                  <a:lnTo>
                    <a:pt x="1896" y="78"/>
                  </a:lnTo>
                  <a:lnTo>
                    <a:pt x="1898" y="101"/>
                  </a:lnTo>
                  <a:lnTo>
                    <a:pt x="1896" y="125"/>
                  </a:lnTo>
                  <a:lnTo>
                    <a:pt x="1889" y="146"/>
                  </a:lnTo>
                  <a:lnTo>
                    <a:pt x="1876" y="165"/>
                  </a:lnTo>
                  <a:lnTo>
                    <a:pt x="1860" y="180"/>
                  </a:lnTo>
                  <a:lnTo>
                    <a:pt x="1841" y="192"/>
                  </a:lnTo>
                  <a:lnTo>
                    <a:pt x="1820" y="199"/>
                  </a:lnTo>
                  <a:lnTo>
                    <a:pt x="1797" y="202"/>
                  </a:lnTo>
                  <a:lnTo>
                    <a:pt x="101" y="202"/>
                  </a:lnTo>
                  <a:lnTo>
                    <a:pt x="78" y="199"/>
                  </a:lnTo>
                  <a:lnTo>
                    <a:pt x="57" y="192"/>
                  </a:lnTo>
                  <a:lnTo>
                    <a:pt x="38" y="179"/>
                  </a:lnTo>
                  <a:lnTo>
                    <a:pt x="22" y="165"/>
                  </a:lnTo>
                  <a:lnTo>
                    <a:pt x="11" y="146"/>
                  </a:lnTo>
                  <a:lnTo>
                    <a:pt x="3" y="125"/>
                  </a:lnTo>
                  <a:lnTo>
                    <a:pt x="0" y="101"/>
                  </a:lnTo>
                  <a:lnTo>
                    <a:pt x="3" y="78"/>
                  </a:lnTo>
                  <a:lnTo>
                    <a:pt x="11" y="57"/>
                  </a:lnTo>
                  <a:lnTo>
                    <a:pt x="22" y="38"/>
                  </a:lnTo>
                  <a:lnTo>
                    <a:pt x="38" y="22"/>
                  </a:lnTo>
                  <a:lnTo>
                    <a:pt x="57" y="11"/>
                  </a:lnTo>
                  <a:lnTo>
                    <a:pt x="78" y="2"/>
                  </a:lnTo>
                  <a:lnTo>
                    <a:pt x="1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6" name="Freeform 1112"/>
            <p:cNvSpPr>
              <a:spLocks/>
            </p:cNvSpPr>
            <p:nvPr/>
          </p:nvSpPr>
          <p:spPr bwMode="auto">
            <a:xfrm>
              <a:off x="4127500" y="4740275"/>
              <a:ext cx="100013" cy="17463"/>
            </a:xfrm>
            <a:custGeom>
              <a:avLst/>
              <a:gdLst>
                <a:gd name="T0" fmla="*/ 101 w 1148"/>
                <a:gd name="T1" fmla="*/ 0 h 203"/>
                <a:gd name="T2" fmla="*/ 1047 w 1148"/>
                <a:gd name="T3" fmla="*/ 0 h 203"/>
                <a:gd name="T4" fmla="*/ 1070 w 1148"/>
                <a:gd name="T5" fmla="*/ 4 h 203"/>
                <a:gd name="T6" fmla="*/ 1091 w 1148"/>
                <a:gd name="T7" fmla="*/ 11 h 203"/>
                <a:gd name="T8" fmla="*/ 1110 w 1148"/>
                <a:gd name="T9" fmla="*/ 23 h 203"/>
                <a:gd name="T10" fmla="*/ 1126 w 1148"/>
                <a:gd name="T11" fmla="*/ 38 h 203"/>
                <a:gd name="T12" fmla="*/ 1138 w 1148"/>
                <a:gd name="T13" fmla="*/ 57 h 203"/>
                <a:gd name="T14" fmla="*/ 1146 w 1148"/>
                <a:gd name="T15" fmla="*/ 78 h 203"/>
                <a:gd name="T16" fmla="*/ 1148 w 1148"/>
                <a:gd name="T17" fmla="*/ 102 h 203"/>
                <a:gd name="T18" fmla="*/ 1146 w 1148"/>
                <a:gd name="T19" fmla="*/ 125 h 203"/>
                <a:gd name="T20" fmla="*/ 1138 w 1148"/>
                <a:gd name="T21" fmla="*/ 146 h 203"/>
                <a:gd name="T22" fmla="*/ 1126 w 1148"/>
                <a:gd name="T23" fmla="*/ 165 h 203"/>
                <a:gd name="T24" fmla="*/ 1110 w 1148"/>
                <a:gd name="T25" fmla="*/ 180 h 203"/>
                <a:gd name="T26" fmla="*/ 1091 w 1148"/>
                <a:gd name="T27" fmla="*/ 192 h 203"/>
                <a:gd name="T28" fmla="*/ 1070 w 1148"/>
                <a:gd name="T29" fmla="*/ 200 h 203"/>
                <a:gd name="T30" fmla="*/ 1047 w 1148"/>
                <a:gd name="T31" fmla="*/ 203 h 203"/>
                <a:gd name="T32" fmla="*/ 101 w 1148"/>
                <a:gd name="T33" fmla="*/ 203 h 203"/>
                <a:gd name="T34" fmla="*/ 78 w 1148"/>
                <a:gd name="T35" fmla="*/ 200 h 203"/>
                <a:gd name="T36" fmla="*/ 57 w 1148"/>
                <a:gd name="T37" fmla="*/ 192 h 203"/>
                <a:gd name="T38" fmla="*/ 38 w 1148"/>
                <a:gd name="T39" fmla="*/ 180 h 203"/>
                <a:gd name="T40" fmla="*/ 22 w 1148"/>
                <a:gd name="T41" fmla="*/ 165 h 203"/>
                <a:gd name="T42" fmla="*/ 10 w 1148"/>
                <a:gd name="T43" fmla="*/ 146 h 203"/>
                <a:gd name="T44" fmla="*/ 3 w 1148"/>
                <a:gd name="T45" fmla="*/ 125 h 203"/>
                <a:gd name="T46" fmla="*/ 0 w 1148"/>
                <a:gd name="T47" fmla="*/ 102 h 203"/>
                <a:gd name="T48" fmla="*/ 3 w 1148"/>
                <a:gd name="T49" fmla="*/ 78 h 203"/>
                <a:gd name="T50" fmla="*/ 10 w 1148"/>
                <a:gd name="T51" fmla="*/ 57 h 203"/>
                <a:gd name="T52" fmla="*/ 22 w 1148"/>
                <a:gd name="T53" fmla="*/ 38 h 203"/>
                <a:gd name="T54" fmla="*/ 38 w 1148"/>
                <a:gd name="T55" fmla="*/ 23 h 203"/>
                <a:gd name="T56" fmla="*/ 57 w 1148"/>
                <a:gd name="T57" fmla="*/ 11 h 203"/>
                <a:gd name="T58" fmla="*/ 78 w 1148"/>
                <a:gd name="T59" fmla="*/ 4 h 203"/>
                <a:gd name="T60" fmla="*/ 101 w 1148"/>
                <a:gd name="T6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48" h="203">
                  <a:moveTo>
                    <a:pt x="101" y="0"/>
                  </a:moveTo>
                  <a:lnTo>
                    <a:pt x="1047" y="0"/>
                  </a:lnTo>
                  <a:lnTo>
                    <a:pt x="1070" y="4"/>
                  </a:lnTo>
                  <a:lnTo>
                    <a:pt x="1091" y="11"/>
                  </a:lnTo>
                  <a:lnTo>
                    <a:pt x="1110" y="23"/>
                  </a:lnTo>
                  <a:lnTo>
                    <a:pt x="1126" y="38"/>
                  </a:lnTo>
                  <a:lnTo>
                    <a:pt x="1138" y="57"/>
                  </a:lnTo>
                  <a:lnTo>
                    <a:pt x="1146" y="78"/>
                  </a:lnTo>
                  <a:lnTo>
                    <a:pt x="1148" y="102"/>
                  </a:lnTo>
                  <a:lnTo>
                    <a:pt x="1146" y="125"/>
                  </a:lnTo>
                  <a:lnTo>
                    <a:pt x="1138" y="146"/>
                  </a:lnTo>
                  <a:lnTo>
                    <a:pt x="1126" y="165"/>
                  </a:lnTo>
                  <a:lnTo>
                    <a:pt x="1110" y="180"/>
                  </a:lnTo>
                  <a:lnTo>
                    <a:pt x="1091" y="192"/>
                  </a:lnTo>
                  <a:lnTo>
                    <a:pt x="1070" y="200"/>
                  </a:lnTo>
                  <a:lnTo>
                    <a:pt x="1047" y="203"/>
                  </a:lnTo>
                  <a:lnTo>
                    <a:pt x="101" y="203"/>
                  </a:lnTo>
                  <a:lnTo>
                    <a:pt x="78" y="200"/>
                  </a:lnTo>
                  <a:lnTo>
                    <a:pt x="57" y="192"/>
                  </a:lnTo>
                  <a:lnTo>
                    <a:pt x="38" y="180"/>
                  </a:lnTo>
                  <a:lnTo>
                    <a:pt x="22" y="165"/>
                  </a:lnTo>
                  <a:lnTo>
                    <a:pt x="10" y="146"/>
                  </a:lnTo>
                  <a:lnTo>
                    <a:pt x="3" y="125"/>
                  </a:lnTo>
                  <a:lnTo>
                    <a:pt x="0" y="102"/>
                  </a:lnTo>
                  <a:lnTo>
                    <a:pt x="3" y="78"/>
                  </a:lnTo>
                  <a:lnTo>
                    <a:pt x="10" y="57"/>
                  </a:lnTo>
                  <a:lnTo>
                    <a:pt x="22" y="38"/>
                  </a:lnTo>
                  <a:lnTo>
                    <a:pt x="38" y="23"/>
                  </a:lnTo>
                  <a:lnTo>
                    <a:pt x="57" y="11"/>
                  </a:lnTo>
                  <a:lnTo>
                    <a:pt x="78" y="4"/>
                  </a:lnTo>
                  <a:lnTo>
                    <a:pt x="1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7" name="Freeform 1113"/>
            <p:cNvSpPr>
              <a:spLocks/>
            </p:cNvSpPr>
            <p:nvPr/>
          </p:nvSpPr>
          <p:spPr bwMode="auto">
            <a:xfrm>
              <a:off x="4127500" y="4581525"/>
              <a:ext cx="77788" cy="34925"/>
            </a:xfrm>
            <a:custGeom>
              <a:avLst/>
              <a:gdLst>
                <a:gd name="T0" fmla="*/ 372 w 887"/>
                <a:gd name="T1" fmla="*/ 264 h 411"/>
                <a:gd name="T2" fmla="*/ 421 w 887"/>
                <a:gd name="T3" fmla="*/ 195 h 411"/>
                <a:gd name="T4" fmla="*/ 396 w 887"/>
                <a:gd name="T5" fmla="*/ 152 h 411"/>
                <a:gd name="T6" fmla="*/ 385 w 887"/>
                <a:gd name="T7" fmla="*/ 120 h 411"/>
                <a:gd name="T8" fmla="*/ 387 w 887"/>
                <a:gd name="T9" fmla="*/ 98 h 411"/>
                <a:gd name="T10" fmla="*/ 397 w 887"/>
                <a:gd name="T11" fmla="*/ 83 h 411"/>
                <a:gd name="T12" fmla="*/ 411 w 887"/>
                <a:gd name="T13" fmla="*/ 75 h 411"/>
                <a:gd name="T14" fmla="*/ 427 w 887"/>
                <a:gd name="T15" fmla="*/ 69 h 411"/>
                <a:gd name="T16" fmla="*/ 440 w 887"/>
                <a:gd name="T17" fmla="*/ 68 h 411"/>
                <a:gd name="T18" fmla="*/ 447 w 887"/>
                <a:gd name="T19" fmla="*/ 68 h 411"/>
                <a:gd name="T20" fmla="*/ 461 w 887"/>
                <a:gd name="T21" fmla="*/ 69 h 411"/>
                <a:gd name="T22" fmla="*/ 476 w 887"/>
                <a:gd name="T23" fmla="*/ 75 h 411"/>
                <a:gd name="T24" fmla="*/ 490 w 887"/>
                <a:gd name="T25" fmla="*/ 83 h 411"/>
                <a:gd name="T26" fmla="*/ 500 w 887"/>
                <a:gd name="T27" fmla="*/ 98 h 411"/>
                <a:gd name="T28" fmla="*/ 502 w 887"/>
                <a:gd name="T29" fmla="*/ 120 h 411"/>
                <a:gd name="T30" fmla="*/ 491 w 887"/>
                <a:gd name="T31" fmla="*/ 152 h 411"/>
                <a:gd name="T32" fmla="*/ 466 w 887"/>
                <a:gd name="T33" fmla="*/ 195 h 411"/>
                <a:gd name="T34" fmla="*/ 515 w 887"/>
                <a:gd name="T35" fmla="*/ 264 h 411"/>
                <a:gd name="T36" fmla="*/ 601 w 887"/>
                <a:gd name="T37" fmla="*/ 2 h 411"/>
                <a:gd name="T38" fmla="*/ 620 w 887"/>
                <a:gd name="T39" fmla="*/ 13 h 411"/>
                <a:gd name="T40" fmla="*/ 655 w 887"/>
                <a:gd name="T41" fmla="*/ 32 h 411"/>
                <a:gd name="T42" fmla="*/ 706 w 887"/>
                <a:gd name="T43" fmla="*/ 57 h 411"/>
                <a:gd name="T44" fmla="*/ 772 w 887"/>
                <a:gd name="T45" fmla="*/ 84 h 411"/>
                <a:gd name="T46" fmla="*/ 822 w 887"/>
                <a:gd name="T47" fmla="*/ 111 h 411"/>
                <a:gd name="T48" fmla="*/ 854 w 887"/>
                <a:gd name="T49" fmla="*/ 147 h 411"/>
                <a:gd name="T50" fmla="*/ 873 w 887"/>
                <a:gd name="T51" fmla="*/ 195 h 411"/>
                <a:gd name="T52" fmla="*/ 883 w 887"/>
                <a:gd name="T53" fmla="*/ 254 h 411"/>
                <a:gd name="T54" fmla="*/ 886 w 887"/>
                <a:gd name="T55" fmla="*/ 325 h 411"/>
                <a:gd name="T56" fmla="*/ 887 w 887"/>
                <a:gd name="T57" fmla="*/ 411 h 411"/>
                <a:gd name="T58" fmla="*/ 0 w 887"/>
                <a:gd name="T59" fmla="*/ 366 h 411"/>
                <a:gd name="T60" fmla="*/ 1 w 887"/>
                <a:gd name="T61" fmla="*/ 287 h 411"/>
                <a:gd name="T62" fmla="*/ 8 w 887"/>
                <a:gd name="T63" fmla="*/ 222 h 411"/>
                <a:gd name="T64" fmla="*/ 21 w 887"/>
                <a:gd name="T65" fmla="*/ 169 h 411"/>
                <a:gd name="T66" fmla="*/ 47 w 887"/>
                <a:gd name="T67" fmla="*/ 127 h 411"/>
                <a:gd name="T68" fmla="*/ 87 w 887"/>
                <a:gd name="T69" fmla="*/ 96 h 411"/>
                <a:gd name="T70" fmla="*/ 149 w 887"/>
                <a:gd name="T71" fmla="*/ 71 h 411"/>
                <a:gd name="T72" fmla="*/ 207 w 887"/>
                <a:gd name="T73" fmla="*/ 44 h 411"/>
                <a:gd name="T74" fmla="*/ 251 w 887"/>
                <a:gd name="T75" fmla="*/ 21 h 411"/>
                <a:gd name="T76" fmla="*/ 278 w 887"/>
                <a:gd name="T77" fmla="*/ 6 h 411"/>
                <a:gd name="T78" fmla="*/ 287 w 887"/>
                <a:gd name="T79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87" h="411">
                  <a:moveTo>
                    <a:pt x="287" y="0"/>
                  </a:moveTo>
                  <a:lnTo>
                    <a:pt x="372" y="264"/>
                  </a:lnTo>
                  <a:lnTo>
                    <a:pt x="383" y="300"/>
                  </a:lnTo>
                  <a:lnTo>
                    <a:pt x="421" y="195"/>
                  </a:lnTo>
                  <a:lnTo>
                    <a:pt x="406" y="172"/>
                  </a:lnTo>
                  <a:lnTo>
                    <a:pt x="396" y="152"/>
                  </a:lnTo>
                  <a:lnTo>
                    <a:pt x="388" y="135"/>
                  </a:lnTo>
                  <a:lnTo>
                    <a:pt x="385" y="120"/>
                  </a:lnTo>
                  <a:lnTo>
                    <a:pt x="385" y="108"/>
                  </a:lnTo>
                  <a:lnTo>
                    <a:pt x="387" y="98"/>
                  </a:lnTo>
                  <a:lnTo>
                    <a:pt x="392" y="89"/>
                  </a:lnTo>
                  <a:lnTo>
                    <a:pt x="397" y="83"/>
                  </a:lnTo>
                  <a:lnTo>
                    <a:pt x="404" y="78"/>
                  </a:lnTo>
                  <a:lnTo>
                    <a:pt x="411" y="75"/>
                  </a:lnTo>
                  <a:lnTo>
                    <a:pt x="419" y="72"/>
                  </a:lnTo>
                  <a:lnTo>
                    <a:pt x="427" y="69"/>
                  </a:lnTo>
                  <a:lnTo>
                    <a:pt x="434" y="68"/>
                  </a:lnTo>
                  <a:lnTo>
                    <a:pt x="440" y="68"/>
                  </a:lnTo>
                  <a:lnTo>
                    <a:pt x="443" y="68"/>
                  </a:lnTo>
                  <a:lnTo>
                    <a:pt x="447" y="68"/>
                  </a:lnTo>
                  <a:lnTo>
                    <a:pt x="454" y="68"/>
                  </a:lnTo>
                  <a:lnTo>
                    <a:pt x="461" y="69"/>
                  </a:lnTo>
                  <a:lnTo>
                    <a:pt x="468" y="72"/>
                  </a:lnTo>
                  <a:lnTo>
                    <a:pt x="476" y="75"/>
                  </a:lnTo>
                  <a:lnTo>
                    <a:pt x="483" y="78"/>
                  </a:lnTo>
                  <a:lnTo>
                    <a:pt x="490" y="83"/>
                  </a:lnTo>
                  <a:lnTo>
                    <a:pt x="496" y="89"/>
                  </a:lnTo>
                  <a:lnTo>
                    <a:pt x="500" y="98"/>
                  </a:lnTo>
                  <a:lnTo>
                    <a:pt x="502" y="108"/>
                  </a:lnTo>
                  <a:lnTo>
                    <a:pt x="502" y="120"/>
                  </a:lnTo>
                  <a:lnTo>
                    <a:pt x="499" y="135"/>
                  </a:lnTo>
                  <a:lnTo>
                    <a:pt x="491" y="152"/>
                  </a:lnTo>
                  <a:lnTo>
                    <a:pt x="481" y="172"/>
                  </a:lnTo>
                  <a:lnTo>
                    <a:pt x="466" y="195"/>
                  </a:lnTo>
                  <a:lnTo>
                    <a:pt x="504" y="300"/>
                  </a:lnTo>
                  <a:lnTo>
                    <a:pt x="515" y="264"/>
                  </a:lnTo>
                  <a:lnTo>
                    <a:pt x="599" y="0"/>
                  </a:lnTo>
                  <a:lnTo>
                    <a:pt x="601" y="2"/>
                  </a:lnTo>
                  <a:lnTo>
                    <a:pt x="608" y="6"/>
                  </a:lnTo>
                  <a:lnTo>
                    <a:pt x="620" y="13"/>
                  </a:lnTo>
                  <a:lnTo>
                    <a:pt x="635" y="21"/>
                  </a:lnTo>
                  <a:lnTo>
                    <a:pt x="655" y="32"/>
                  </a:lnTo>
                  <a:lnTo>
                    <a:pt x="679" y="44"/>
                  </a:lnTo>
                  <a:lnTo>
                    <a:pt x="706" y="57"/>
                  </a:lnTo>
                  <a:lnTo>
                    <a:pt x="737" y="71"/>
                  </a:lnTo>
                  <a:lnTo>
                    <a:pt x="772" y="84"/>
                  </a:lnTo>
                  <a:lnTo>
                    <a:pt x="800" y="96"/>
                  </a:lnTo>
                  <a:lnTo>
                    <a:pt x="822" y="111"/>
                  </a:lnTo>
                  <a:lnTo>
                    <a:pt x="839" y="127"/>
                  </a:lnTo>
                  <a:lnTo>
                    <a:pt x="854" y="147"/>
                  </a:lnTo>
                  <a:lnTo>
                    <a:pt x="865" y="169"/>
                  </a:lnTo>
                  <a:lnTo>
                    <a:pt x="873" y="195"/>
                  </a:lnTo>
                  <a:lnTo>
                    <a:pt x="878" y="223"/>
                  </a:lnTo>
                  <a:lnTo>
                    <a:pt x="883" y="254"/>
                  </a:lnTo>
                  <a:lnTo>
                    <a:pt x="885" y="288"/>
                  </a:lnTo>
                  <a:lnTo>
                    <a:pt x="886" y="325"/>
                  </a:lnTo>
                  <a:lnTo>
                    <a:pt x="886" y="366"/>
                  </a:lnTo>
                  <a:lnTo>
                    <a:pt x="887" y="411"/>
                  </a:lnTo>
                  <a:lnTo>
                    <a:pt x="0" y="411"/>
                  </a:lnTo>
                  <a:lnTo>
                    <a:pt x="0" y="366"/>
                  </a:lnTo>
                  <a:lnTo>
                    <a:pt x="0" y="325"/>
                  </a:lnTo>
                  <a:lnTo>
                    <a:pt x="1" y="287"/>
                  </a:lnTo>
                  <a:lnTo>
                    <a:pt x="3" y="254"/>
                  </a:lnTo>
                  <a:lnTo>
                    <a:pt x="8" y="222"/>
                  </a:lnTo>
                  <a:lnTo>
                    <a:pt x="13" y="195"/>
                  </a:lnTo>
                  <a:lnTo>
                    <a:pt x="21" y="169"/>
                  </a:lnTo>
                  <a:lnTo>
                    <a:pt x="32" y="147"/>
                  </a:lnTo>
                  <a:lnTo>
                    <a:pt x="47" y="127"/>
                  </a:lnTo>
                  <a:lnTo>
                    <a:pt x="64" y="111"/>
                  </a:lnTo>
                  <a:lnTo>
                    <a:pt x="87" y="96"/>
                  </a:lnTo>
                  <a:lnTo>
                    <a:pt x="114" y="84"/>
                  </a:lnTo>
                  <a:lnTo>
                    <a:pt x="149" y="71"/>
                  </a:lnTo>
                  <a:lnTo>
                    <a:pt x="180" y="57"/>
                  </a:lnTo>
                  <a:lnTo>
                    <a:pt x="207" y="44"/>
                  </a:lnTo>
                  <a:lnTo>
                    <a:pt x="231" y="32"/>
                  </a:lnTo>
                  <a:lnTo>
                    <a:pt x="251" y="21"/>
                  </a:lnTo>
                  <a:lnTo>
                    <a:pt x="266" y="13"/>
                  </a:lnTo>
                  <a:lnTo>
                    <a:pt x="278" y="6"/>
                  </a:lnTo>
                  <a:lnTo>
                    <a:pt x="285" y="2"/>
                  </a:lnTo>
                  <a:lnTo>
                    <a:pt x="2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8" name="Freeform 1114"/>
            <p:cNvSpPr>
              <a:spLocks/>
            </p:cNvSpPr>
            <p:nvPr/>
          </p:nvSpPr>
          <p:spPr bwMode="auto">
            <a:xfrm>
              <a:off x="4146550" y="4527550"/>
              <a:ext cx="41275" cy="53975"/>
            </a:xfrm>
            <a:custGeom>
              <a:avLst/>
              <a:gdLst>
                <a:gd name="T0" fmla="*/ 271 w 465"/>
                <a:gd name="T1" fmla="*/ 4 h 623"/>
                <a:gd name="T2" fmla="*/ 313 w 465"/>
                <a:gd name="T3" fmla="*/ 16 h 623"/>
                <a:gd name="T4" fmla="*/ 349 w 465"/>
                <a:gd name="T5" fmla="*/ 36 h 623"/>
                <a:gd name="T6" fmla="*/ 373 w 465"/>
                <a:gd name="T7" fmla="*/ 58 h 623"/>
                <a:gd name="T8" fmla="*/ 384 w 465"/>
                <a:gd name="T9" fmla="*/ 73 h 623"/>
                <a:gd name="T10" fmla="*/ 387 w 465"/>
                <a:gd name="T11" fmla="*/ 76 h 623"/>
                <a:gd name="T12" fmla="*/ 395 w 465"/>
                <a:gd name="T13" fmla="*/ 78 h 623"/>
                <a:gd name="T14" fmla="*/ 408 w 465"/>
                <a:gd name="T15" fmla="*/ 85 h 623"/>
                <a:gd name="T16" fmla="*/ 423 w 465"/>
                <a:gd name="T17" fmla="*/ 97 h 623"/>
                <a:gd name="T18" fmla="*/ 438 w 465"/>
                <a:gd name="T19" fmla="*/ 120 h 623"/>
                <a:gd name="T20" fmla="*/ 449 w 465"/>
                <a:gd name="T21" fmla="*/ 154 h 623"/>
                <a:gd name="T22" fmla="*/ 452 w 465"/>
                <a:gd name="T23" fmla="*/ 202 h 623"/>
                <a:gd name="T24" fmla="*/ 445 w 465"/>
                <a:gd name="T25" fmla="*/ 267 h 623"/>
                <a:gd name="T26" fmla="*/ 438 w 465"/>
                <a:gd name="T27" fmla="*/ 296 h 623"/>
                <a:gd name="T28" fmla="*/ 450 w 465"/>
                <a:gd name="T29" fmla="*/ 297 h 623"/>
                <a:gd name="T30" fmla="*/ 460 w 465"/>
                <a:gd name="T31" fmla="*/ 306 h 623"/>
                <a:gd name="T32" fmla="*/ 465 w 465"/>
                <a:gd name="T33" fmla="*/ 324 h 623"/>
                <a:gd name="T34" fmla="*/ 462 w 465"/>
                <a:gd name="T35" fmla="*/ 355 h 623"/>
                <a:gd name="T36" fmla="*/ 450 w 465"/>
                <a:gd name="T37" fmla="*/ 399 h 623"/>
                <a:gd name="T38" fmla="*/ 436 w 465"/>
                <a:gd name="T39" fmla="*/ 430 h 623"/>
                <a:gd name="T40" fmla="*/ 424 w 465"/>
                <a:gd name="T41" fmla="*/ 443 h 623"/>
                <a:gd name="T42" fmla="*/ 413 w 465"/>
                <a:gd name="T43" fmla="*/ 469 h 623"/>
                <a:gd name="T44" fmla="*/ 391 w 465"/>
                <a:gd name="T45" fmla="*/ 518 h 623"/>
                <a:gd name="T46" fmla="*/ 356 w 465"/>
                <a:gd name="T47" fmla="*/ 565 h 623"/>
                <a:gd name="T48" fmla="*/ 310 w 465"/>
                <a:gd name="T49" fmla="*/ 601 h 623"/>
                <a:gd name="T50" fmla="*/ 257 w 465"/>
                <a:gd name="T51" fmla="*/ 620 h 623"/>
                <a:gd name="T52" fmla="*/ 207 w 465"/>
                <a:gd name="T53" fmla="*/ 620 h 623"/>
                <a:gd name="T54" fmla="*/ 153 w 465"/>
                <a:gd name="T55" fmla="*/ 601 h 623"/>
                <a:gd name="T56" fmla="*/ 107 w 465"/>
                <a:gd name="T57" fmla="*/ 565 h 623"/>
                <a:gd name="T58" fmla="*/ 72 w 465"/>
                <a:gd name="T59" fmla="*/ 518 h 623"/>
                <a:gd name="T60" fmla="*/ 51 w 465"/>
                <a:gd name="T61" fmla="*/ 469 h 623"/>
                <a:gd name="T62" fmla="*/ 41 w 465"/>
                <a:gd name="T63" fmla="*/ 443 h 623"/>
                <a:gd name="T64" fmla="*/ 28 w 465"/>
                <a:gd name="T65" fmla="*/ 430 h 623"/>
                <a:gd name="T66" fmla="*/ 14 w 465"/>
                <a:gd name="T67" fmla="*/ 400 h 623"/>
                <a:gd name="T68" fmla="*/ 2 w 465"/>
                <a:gd name="T69" fmla="*/ 356 h 623"/>
                <a:gd name="T70" fmla="*/ 0 w 465"/>
                <a:gd name="T71" fmla="*/ 325 h 623"/>
                <a:gd name="T72" fmla="*/ 4 w 465"/>
                <a:gd name="T73" fmla="*/ 307 h 623"/>
                <a:gd name="T74" fmla="*/ 14 w 465"/>
                <a:gd name="T75" fmla="*/ 298 h 623"/>
                <a:gd name="T76" fmla="*/ 26 w 465"/>
                <a:gd name="T77" fmla="*/ 297 h 623"/>
                <a:gd name="T78" fmla="*/ 18 w 465"/>
                <a:gd name="T79" fmla="*/ 268 h 623"/>
                <a:gd name="T80" fmla="*/ 13 w 465"/>
                <a:gd name="T81" fmla="*/ 205 h 623"/>
                <a:gd name="T82" fmla="*/ 27 w 465"/>
                <a:gd name="T83" fmla="*/ 146 h 623"/>
                <a:gd name="T84" fmla="*/ 55 w 465"/>
                <a:gd name="T85" fmla="*/ 97 h 623"/>
                <a:gd name="T86" fmla="*/ 97 w 465"/>
                <a:gd name="T87" fmla="*/ 54 h 623"/>
                <a:gd name="T88" fmla="*/ 147 w 465"/>
                <a:gd name="T89" fmla="*/ 20 h 623"/>
                <a:gd name="T90" fmla="*/ 195 w 465"/>
                <a:gd name="T91" fmla="*/ 4 h 623"/>
                <a:gd name="T92" fmla="*/ 246 w 465"/>
                <a:gd name="T93" fmla="*/ 0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65" h="623">
                  <a:moveTo>
                    <a:pt x="246" y="0"/>
                  </a:moveTo>
                  <a:lnTo>
                    <a:pt x="271" y="4"/>
                  </a:lnTo>
                  <a:lnTo>
                    <a:pt x="293" y="9"/>
                  </a:lnTo>
                  <a:lnTo>
                    <a:pt x="313" y="16"/>
                  </a:lnTo>
                  <a:lnTo>
                    <a:pt x="331" y="25"/>
                  </a:lnTo>
                  <a:lnTo>
                    <a:pt x="349" y="36"/>
                  </a:lnTo>
                  <a:lnTo>
                    <a:pt x="362" y="48"/>
                  </a:lnTo>
                  <a:lnTo>
                    <a:pt x="373" y="58"/>
                  </a:lnTo>
                  <a:lnTo>
                    <a:pt x="380" y="68"/>
                  </a:lnTo>
                  <a:lnTo>
                    <a:pt x="384" y="73"/>
                  </a:lnTo>
                  <a:lnTo>
                    <a:pt x="385" y="76"/>
                  </a:lnTo>
                  <a:lnTo>
                    <a:pt x="387" y="76"/>
                  </a:lnTo>
                  <a:lnTo>
                    <a:pt x="390" y="76"/>
                  </a:lnTo>
                  <a:lnTo>
                    <a:pt x="395" y="78"/>
                  </a:lnTo>
                  <a:lnTo>
                    <a:pt x="401" y="80"/>
                  </a:lnTo>
                  <a:lnTo>
                    <a:pt x="408" y="85"/>
                  </a:lnTo>
                  <a:lnTo>
                    <a:pt x="416" y="90"/>
                  </a:lnTo>
                  <a:lnTo>
                    <a:pt x="423" y="97"/>
                  </a:lnTo>
                  <a:lnTo>
                    <a:pt x="431" y="108"/>
                  </a:lnTo>
                  <a:lnTo>
                    <a:pt x="438" y="120"/>
                  </a:lnTo>
                  <a:lnTo>
                    <a:pt x="443" y="135"/>
                  </a:lnTo>
                  <a:lnTo>
                    <a:pt x="449" y="154"/>
                  </a:lnTo>
                  <a:lnTo>
                    <a:pt x="451" y="176"/>
                  </a:lnTo>
                  <a:lnTo>
                    <a:pt x="452" y="202"/>
                  </a:lnTo>
                  <a:lnTo>
                    <a:pt x="451" y="232"/>
                  </a:lnTo>
                  <a:lnTo>
                    <a:pt x="445" y="267"/>
                  </a:lnTo>
                  <a:lnTo>
                    <a:pt x="442" y="281"/>
                  </a:lnTo>
                  <a:lnTo>
                    <a:pt x="438" y="296"/>
                  </a:lnTo>
                  <a:lnTo>
                    <a:pt x="443" y="296"/>
                  </a:lnTo>
                  <a:lnTo>
                    <a:pt x="450" y="297"/>
                  </a:lnTo>
                  <a:lnTo>
                    <a:pt x="455" y="300"/>
                  </a:lnTo>
                  <a:lnTo>
                    <a:pt x="460" y="306"/>
                  </a:lnTo>
                  <a:lnTo>
                    <a:pt x="463" y="313"/>
                  </a:lnTo>
                  <a:lnTo>
                    <a:pt x="465" y="324"/>
                  </a:lnTo>
                  <a:lnTo>
                    <a:pt x="464" y="337"/>
                  </a:lnTo>
                  <a:lnTo>
                    <a:pt x="462" y="355"/>
                  </a:lnTo>
                  <a:lnTo>
                    <a:pt x="457" y="376"/>
                  </a:lnTo>
                  <a:lnTo>
                    <a:pt x="450" y="399"/>
                  </a:lnTo>
                  <a:lnTo>
                    <a:pt x="443" y="417"/>
                  </a:lnTo>
                  <a:lnTo>
                    <a:pt x="436" y="430"/>
                  </a:lnTo>
                  <a:lnTo>
                    <a:pt x="430" y="438"/>
                  </a:lnTo>
                  <a:lnTo>
                    <a:pt x="424" y="443"/>
                  </a:lnTo>
                  <a:lnTo>
                    <a:pt x="418" y="445"/>
                  </a:lnTo>
                  <a:lnTo>
                    <a:pt x="413" y="469"/>
                  </a:lnTo>
                  <a:lnTo>
                    <a:pt x="403" y="493"/>
                  </a:lnTo>
                  <a:lnTo>
                    <a:pt x="391" y="518"/>
                  </a:lnTo>
                  <a:lnTo>
                    <a:pt x="375" y="543"/>
                  </a:lnTo>
                  <a:lnTo>
                    <a:pt x="356" y="565"/>
                  </a:lnTo>
                  <a:lnTo>
                    <a:pt x="334" y="585"/>
                  </a:lnTo>
                  <a:lnTo>
                    <a:pt x="310" y="601"/>
                  </a:lnTo>
                  <a:lnTo>
                    <a:pt x="281" y="614"/>
                  </a:lnTo>
                  <a:lnTo>
                    <a:pt x="257" y="620"/>
                  </a:lnTo>
                  <a:lnTo>
                    <a:pt x="232" y="623"/>
                  </a:lnTo>
                  <a:lnTo>
                    <a:pt x="207" y="620"/>
                  </a:lnTo>
                  <a:lnTo>
                    <a:pt x="181" y="614"/>
                  </a:lnTo>
                  <a:lnTo>
                    <a:pt x="153" y="601"/>
                  </a:lnTo>
                  <a:lnTo>
                    <a:pt x="129" y="585"/>
                  </a:lnTo>
                  <a:lnTo>
                    <a:pt x="107" y="565"/>
                  </a:lnTo>
                  <a:lnTo>
                    <a:pt x="88" y="543"/>
                  </a:lnTo>
                  <a:lnTo>
                    <a:pt x="72" y="518"/>
                  </a:lnTo>
                  <a:lnTo>
                    <a:pt x="59" y="493"/>
                  </a:lnTo>
                  <a:lnTo>
                    <a:pt x="51" y="469"/>
                  </a:lnTo>
                  <a:lnTo>
                    <a:pt x="46" y="445"/>
                  </a:lnTo>
                  <a:lnTo>
                    <a:pt x="41" y="443"/>
                  </a:lnTo>
                  <a:lnTo>
                    <a:pt x="34" y="438"/>
                  </a:lnTo>
                  <a:lnTo>
                    <a:pt x="28" y="430"/>
                  </a:lnTo>
                  <a:lnTo>
                    <a:pt x="22" y="417"/>
                  </a:lnTo>
                  <a:lnTo>
                    <a:pt x="14" y="400"/>
                  </a:lnTo>
                  <a:lnTo>
                    <a:pt x="7" y="377"/>
                  </a:lnTo>
                  <a:lnTo>
                    <a:pt x="2" y="356"/>
                  </a:lnTo>
                  <a:lnTo>
                    <a:pt x="0" y="338"/>
                  </a:lnTo>
                  <a:lnTo>
                    <a:pt x="0" y="325"/>
                  </a:lnTo>
                  <a:lnTo>
                    <a:pt x="1" y="314"/>
                  </a:lnTo>
                  <a:lnTo>
                    <a:pt x="4" y="307"/>
                  </a:lnTo>
                  <a:lnTo>
                    <a:pt x="9" y="301"/>
                  </a:lnTo>
                  <a:lnTo>
                    <a:pt x="14" y="298"/>
                  </a:lnTo>
                  <a:lnTo>
                    <a:pt x="21" y="297"/>
                  </a:lnTo>
                  <a:lnTo>
                    <a:pt x="26" y="297"/>
                  </a:lnTo>
                  <a:lnTo>
                    <a:pt x="22" y="282"/>
                  </a:lnTo>
                  <a:lnTo>
                    <a:pt x="18" y="268"/>
                  </a:lnTo>
                  <a:lnTo>
                    <a:pt x="13" y="235"/>
                  </a:lnTo>
                  <a:lnTo>
                    <a:pt x="13" y="205"/>
                  </a:lnTo>
                  <a:lnTo>
                    <a:pt x="17" y="174"/>
                  </a:lnTo>
                  <a:lnTo>
                    <a:pt x="27" y="146"/>
                  </a:lnTo>
                  <a:lnTo>
                    <a:pt x="40" y="119"/>
                  </a:lnTo>
                  <a:lnTo>
                    <a:pt x="55" y="97"/>
                  </a:lnTo>
                  <a:lnTo>
                    <a:pt x="73" y="77"/>
                  </a:lnTo>
                  <a:lnTo>
                    <a:pt x="97" y="54"/>
                  </a:lnTo>
                  <a:lnTo>
                    <a:pt x="124" y="35"/>
                  </a:lnTo>
                  <a:lnTo>
                    <a:pt x="147" y="20"/>
                  </a:lnTo>
                  <a:lnTo>
                    <a:pt x="173" y="10"/>
                  </a:lnTo>
                  <a:lnTo>
                    <a:pt x="195" y="4"/>
                  </a:lnTo>
                  <a:lnTo>
                    <a:pt x="218" y="1"/>
                  </a:lnTo>
                  <a:lnTo>
                    <a:pt x="2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61" name="Group 1760"/>
          <p:cNvGrpSpPr/>
          <p:nvPr/>
        </p:nvGrpSpPr>
        <p:grpSpPr>
          <a:xfrm>
            <a:off x="4821317" y="5947570"/>
            <a:ext cx="303213" cy="301625"/>
            <a:chOff x="4797425" y="4489450"/>
            <a:chExt cx="303213" cy="3016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252" name="Freeform 1119"/>
            <p:cNvSpPr>
              <a:spLocks noEditPoints="1"/>
            </p:cNvSpPr>
            <p:nvPr/>
          </p:nvSpPr>
          <p:spPr bwMode="auto">
            <a:xfrm>
              <a:off x="4797425" y="4489450"/>
              <a:ext cx="303213" cy="301625"/>
            </a:xfrm>
            <a:custGeom>
              <a:avLst/>
              <a:gdLst>
                <a:gd name="T0" fmla="*/ 1354 w 3432"/>
                <a:gd name="T1" fmla="*/ 378 h 3422"/>
                <a:gd name="T2" fmla="*/ 947 w 3432"/>
                <a:gd name="T3" fmla="*/ 565 h 3422"/>
                <a:gd name="T4" fmla="*/ 625 w 3432"/>
                <a:gd name="T5" fmla="*/ 867 h 3422"/>
                <a:gd name="T6" fmla="*/ 413 w 3432"/>
                <a:gd name="T7" fmla="*/ 1258 h 3422"/>
                <a:gd name="T8" fmla="*/ 336 w 3432"/>
                <a:gd name="T9" fmla="*/ 1711 h 3422"/>
                <a:gd name="T10" fmla="*/ 403 w 3432"/>
                <a:gd name="T11" fmla="*/ 2138 h 3422"/>
                <a:gd name="T12" fmla="*/ 592 w 3432"/>
                <a:gd name="T13" fmla="*/ 2510 h 3422"/>
                <a:gd name="T14" fmla="*/ 669 w 3432"/>
                <a:gd name="T15" fmla="*/ 2464 h 3422"/>
                <a:gd name="T16" fmla="*/ 754 w 3432"/>
                <a:gd name="T17" fmla="*/ 2345 h 3422"/>
                <a:gd name="T18" fmla="*/ 937 w 3432"/>
                <a:gd name="T19" fmla="*/ 2276 h 3422"/>
                <a:gd name="T20" fmla="*/ 1142 w 3432"/>
                <a:gd name="T21" fmla="*/ 2191 h 3422"/>
                <a:gd name="T22" fmla="*/ 1283 w 3432"/>
                <a:gd name="T23" fmla="*/ 2114 h 3422"/>
                <a:gd name="T24" fmla="*/ 1336 w 3432"/>
                <a:gd name="T25" fmla="*/ 2080 h 3422"/>
                <a:gd name="T26" fmla="*/ 1615 w 3432"/>
                <a:gd name="T27" fmla="*/ 2483 h 3422"/>
                <a:gd name="T28" fmla="*/ 1572 w 3432"/>
                <a:gd name="T29" fmla="*/ 2356 h 3422"/>
                <a:gd name="T30" fmla="*/ 1600 w 3432"/>
                <a:gd name="T31" fmla="*/ 2285 h 3422"/>
                <a:gd name="T32" fmla="*/ 1659 w 3432"/>
                <a:gd name="T33" fmla="*/ 2254 h 3422"/>
                <a:gd name="T34" fmla="*/ 1710 w 3432"/>
                <a:gd name="T35" fmla="*/ 2246 h 3422"/>
                <a:gd name="T36" fmla="*/ 1727 w 3432"/>
                <a:gd name="T37" fmla="*/ 2246 h 3422"/>
                <a:gd name="T38" fmla="*/ 1772 w 3432"/>
                <a:gd name="T39" fmla="*/ 2251 h 3422"/>
                <a:gd name="T40" fmla="*/ 1833 w 3432"/>
                <a:gd name="T41" fmla="*/ 2276 h 3422"/>
                <a:gd name="T42" fmla="*/ 1870 w 3432"/>
                <a:gd name="T43" fmla="*/ 2337 h 3422"/>
                <a:gd name="T44" fmla="*/ 1844 w 3432"/>
                <a:gd name="T45" fmla="*/ 2452 h 3422"/>
                <a:gd name="T46" fmla="*/ 1901 w 3432"/>
                <a:gd name="T47" fmla="*/ 2724 h 3422"/>
                <a:gd name="T48" fmla="*/ 2115 w 3432"/>
                <a:gd name="T49" fmla="*/ 2086 h 3422"/>
                <a:gd name="T50" fmla="*/ 2206 w 3432"/>
                <a:gd name="T51" fmla="*/ 2142 h 3422"/>
                <a:gd name="T52" fmla="*/ 2377 w 3432"/>
                <a:gd name="T53" fmla="*/ 2228 h 3422"/>
                <a:gd name="T54" fmla="*/ 2598 w 3432"/>
                <a:gd name="T55" fmla="*/ 2304 h 3422"/>
                <a:gd name="T56" fmla="*/ 2731 w 3432"/>
                <a:gd name="T57" fmla="*/ 2388 h 3422"/>
                <a:gd name="T58" fmla="*/ 2791 w 3432"/>
                <a:gd name="T59" fmla="*/ 2520 h 3422"/>
                <a:gd name="T60" fmla="*/ 2940 w 3432"/>
                <a:gd name="T61" fmla="*/ 2369 h 3422"/>
                <a:gd name="T62" fmla="*/ 3082 w 3432"/>
                <a:gd name="T63" fmla="*/ 1972 h 3422"/>
                <a:gd name="T64" fmla="*/ 3094 w 3432"/>
                <a:gd name="T65" fmla="*/ 1523 h 3422"/>
                <a:gd name="T66" fmla="*/ 2961 w 3432"/>
                <a:gd name="T67" fmla="*/ 1092 h 3422"/>
                <a:gd name="T68" fmla="*/ 2701 w 3432"/>
                <a:gd name="T69" fmla="*/ 734 h 3422"/>
                <a:gd name="T70" fmla="*/ 2342 w 3432"/>
                <a:gd name="T71" fmla="*/ 475 h 3422"/>
                <a:gd name="T72" fmla="*/ 1910 w 3432"/>
                <a:gd name="T73" fmla="*/ 342 h 3422"/>
                <a:gd name="T74" fmla="*/ 1923 w 3432"/>
                <a:gd name="T75" fmla="*/ 13 h 3422"/>
                <a:gd name="T76" fmla="*/ 2407 w 3432"/>
                <a:gd name="T77" fmla="*/ 144 h 3422"/>
                <a:gd name="T78" fmla="*/ 2822 w 3432"/>
                <a:gd name="T79" fmla="*/ 402 h 3422"/>
                <a:gd name="T80" fmla="*/ 3145 w 3432"/>
                <a:gd name="T81" fmla="*/ 765 h 3422"/>
                <a:gd name="T82" fmla="*/ 3356 w 3432"/>
                <a:gd name="T83" fmla="*/ 1208 h 3422"/>
                <a:gd name="T84" fmla="*/ 3432 w 3432"/>
                <a:gd name="T85" fmla="*/ 1711 h 3422"/>
                <a:gd name="T86" fmla="*/ 3356 w 3432"/>
                <a:gd name="T87" fmla="*/ 2214 h 3422"/>
                <a:gd name="T88" fmla="*/ 3145 w 3432"/>
                <a:gd name="T89" fmla="*/ 2658 h 3422"/>
                <a:gd name="T90" fmla="*/ 2822 w 3432"/>
                <a:gd name="T91" fmla="*/ 3019 h 3422"/>
                <a:gd name="T92" fmla="*/ 2407 w 3432"/>
                <a:gd name="T93" fmla="*/ 3278 h 3422"/>
                <a:gd name="T94" fmla="*/ 1923 w 3432"/>
                <a:gd name="T95" fmla="*/ 3410 h 3422"/>
                <a:gd name="T96" fmla="*/ 1407 w 3432"/>
                <a:gd name="T97" fmla="*/ 3395 h 3422"/>
                <a:gd name="T98" fmla="*/ 936 w 3432"/>
                <a:gd name="T99" fmla="*/ 3235 h 3422"/>
                <a:gd name="T100" fmla="*/ 538 w 3432"/>
                <a:gd name="T101" fmla="*/ 2955 h 3422"/>
                <a:gd name="T102" fmla="*/ 234 w 3432"/>
                <a:gd name="T103" fmla="*/ 2575 h 3422"/>
                <a:gd name="T104" fmla="*/ 49 w 3432"/>
                <a:gd name="T105" fmla="*/ 2117 h 3422"/>
                <a:gd name="T106" fmla="*/ 3 w 3432"/>
                <a:gd name="T107" fmla="*/ 1607 h 3422"/>
                <a:gd name="T108" fmla="*/ 108 w 3432"/>
                <a:gd name="T109" fmla="*/ 1114 h 3422"/>
                <a:gd name="T110" fmla="*/ 343 w 3432"/>
                <a:gd name="T111" fmla="*/ 685 h 3422"/>
                <a:gd name="T112" fmla="*/ 687 w 3432"/>
                <a:gd name="T113" fmla="*/ 342 h 3422"/>
                <a:gd name="T114" fmla="*/ 1117 w 3432"/>
                <a:gd name="T115" fmla="*/ 108 h 3422"/>
                <a:gd name="T116" fmla="*/ 1612 w 3432"/>
                <a:gd name="T117" fmla="*/ 3 h 3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432" h="3422">
                  <a:moveTo>
                    <a:pt x="1722" y="330"/>
                  </a:moveTo>
                  <a:lnTo>
                    <a:pt x="1627" y="333"/>
                  </a:lnTo>
                  <a:lnTo>
                    <a:pt x="1534" y="342"/>
                  </a:lnTo>
                  <a:lnTo>
                    <a:pt x="1443" y="358"/>
                  </a:lnTo>
                  <a:lnTo>
                    <a:pt x="1354" y="378"/>
                  </a:lnTo>
                  <a:lnTo>
                    <a:pt x="1266" y="406"/>
                  </a:lnTo>
                  <a:lnTo>
                    <a:pt x="1183" y="438"/>
                  </a:lnTo>
                  <a:lnTo>
                    <a:pt x="1101" y="475"/>
                  </a:lnTo>
                  <a:lnTo>
                    <a:pt x="1023" y="518"/>
                  </a:lnTo>
                  <a:lnTo>
                    <a:pt x="947" y="565"/>
                  </a:lnTo>
                  <a:lnTo>
                    <a:pt x="875" y="617"/>
                  </a:lnTo>
                  <a:lnTo>
                    <a:pt x="806" y="673"/>
                  </a:lnTo>
                  <a:lnTo>
                    <a:pt x="742" y="734"/>
                  </a:lnTo>
                  <a:lnTo>
                    <a:pt x="681" y="798"/>
                  </a:lnTo>
                  <a:lnTo>
                    <a:pt x="625" y="867"/>
                  </a:lnTo>
                  <a:lnTo>
                    <a:pt x="572" y="939"/>
                  </a:lnTo>
                  <a:lnTo>
                    <a:pt x="525" y="1014"/>
                  </a:lnTo>
                  <a:lnTo>
                    <a:pt x="483" y="1092"/>
                  </a:lnTo>
                  <a:lnTo>
                    <a:pt x="445" y="1173"/>
                  </a:lnTo>
                  <a:lnTo>
                    <a:pt x="413" y="1258"/>
                  </a:lnTo>
                  <a:lnTo>
                    <a:pt x="385" y="1344"/>
                  </a:lnTo>
                  <a:lnTo>
                    <a:pt x="365" y="1433"/>
                  </a:lnTo>
                  <a:lnTo>
                    <a:pt x="349" y="1523"/>
                  </a:lnTo>
                  <a:lnTo>
                    <a:pt x="339" y="1616"/>
                  </a:lnTo>
                  <a:lnTo>
                    <a:pt x="336" y="1711"/>
                  </a:lnTo>
                  <a:lnTo>
                    <a:pt x="339" y="1800"/>
                  </a:lnTo>
                  <a:lnTo>
                    <a:pt x="348" y="1887"/>
                  </a:lnTo>
                  <a:lnTo>
                    <a:pt x="361" y="1972"/>
                  </a:lnTo>
                  <a:lnTo>
                    <a:pt x="380" y="2056"/>
                  </a:lnTo>
                  <a:lnTo>
                    <a:pt x="403" y="2138"/>
                  </a:lnTo>
                  <a:lnTo>
                    <a:pt x="432" y="2217"/>
                  </a:lnTo>
                  <a:lnTo>
                    <a:pt x="466" y="2294"/>
                  </a:lnTo>
                  <a:lnTo>
                    <a:pt x="503" y="2369"/>
                  </a:lnTo>
                  <a:lnTo>
                    <a:pt x="545" y="2441"/>
                  </a:lnTo>
                  <a:lnTo>
                    <a:pt x="592" y="2510"/>
                  </a:lnTo>
                  <a:lnTo>
                    <a:pt x="642" y="2577"/>
                  </a:lnTo>
                  <a:lnTo>
                    <a:pt x="646" y="2549"/>
                  </a:lnTo>
                  <a:lnTo>
                    <a:pt x="652" y="2519"/>
                  </a:lnTo>
                  <a:lnTo>
                    <a:pt x="659" y="2491"/>
                  </a:lnTo>
                  <a:lnTo>
                    <a:pt x="669" y="2464"/>
                  </a:lnTo>
                  <a:lnTo>
                    <a:pt x="680" y="2437"/>
                  </a:lnTo>
                  <a:lnTo>
                    <a:pt x="695" y="2411"/>
                  </a:lnTo>
                  <a:lnTo>
                    <a:pt x="711" y="2387"/>
                  </a:lnTo>
                  <a:lnTo>
                    <a:pt x="731" y="2365"/>
                  </a:lnTo>
                  <a:lnTo>
                    <a:pt x="754" y="2345"/>
                  </a:lnTo>
                  <a:lnTo>
                    <a:pt x="780" y="2328"/>
                  </a:lnTo>
                  <a:lnTo>
                    <a:pt x="811" y="2314"/>
                  </a:lnTo>
                  <a:lnTo>
                    <a:pt x="844" y="2304"/>
                  </a:lnTo>
                  <a:lnTo>
                    <a:pt x="891" y="2290"/>
                  </a:lnTo>
                  <a:lnTo>
                    <a:pt x="937" y="2276"/>
                  </a:lnTo>
                  <a:lnTo>
                    <a:pt x="982" y="2260"/>
                  </a:lnTo>
                  <a:lnTo>
                    <a:pt x="1025" y="2243"/>
                  </a:lnTo>
                  <a:lnTo>
                    <a:pt x="1067" y="2227"/>
                  </a:lnTo>
                  <a:lnTo>
                    <a:pt x="1105" y="2209"/>
                  </a:lnTo>
                  <a:lnTo>
                    <a:pt x="1142" y="2191"/>
                  </a:lnTo>
                  <a:lnTo>
                    <a:pt x="1176" y="2175"/>
                  </a:lnTo>
                  <a:lnTo>
                    <a:pt x="1208" y="2158"/>
                  </a:lnTo>
                  <a:lnTo>
                    <a:pt x="1236" y="2141"/>
                  </a:lnTo>
                  <a:lnTo>
                    <a:pt x="1261" y="2127"/>
                  </a:lnTo>
                  <a:lnTo>
                    <a:pt x="1283" y="2114"/>
                  </a:lnTo>
                  <a:lnTo>
                    <a:pt x="1302" y="2103"/>
                  </a:lnTo>
                  <a:lnTo>
                    <a:pt x="1316" y="2093"/>
                  </a:lnTo>
                  <a:lnTo>
                    <a:pt x="1328" y="2086"/>
                  </a:lnTo>
                  <a:lnTo>
                    <a:pt x="1334" y="2081"/>
                  </a:lnTo>
                  <a:lnTo>
                    <a:pt x="1336" y="2080"/>
                  </a:lnTo>
                  <a:lnTo>
                    <a:pt x="1541" y="2725"/>
                  </a:lnTo>
                  <a:lnTo>
                    <a:pt x="1569" y="2812"/>
                  </a:lnTo>
                  <a:lnTo>
                    <a:pt x="1661" y="2554"/>
                  </a:lnTo>
                  <a:lnTo>
                    <a:pt x="1636" y="2516"/>
                  </a:lnTo>
                  <a:lnTo>
                    <a:pt x="1615" y="2483"/>
                  </a:lnTo>
                  <a:lnTo>
                    <a:pt x="1599" y="2452"/>
                  </a:lnTo>
                  <a:lnTo>
                    <a:pt x="1587" y="2425"/>
                  </a:lnTo>
                  <a:lnTo>
                    <a:pt x="1579" y="2399"/>
                  </a:lnTo>
                  <a:lnTo>
                    <a:pt x="1574" y="2376"/>
                  </a:lnTo>
                  <a:lnTo>
                    <a:pt x="1572" y="2356"/>
                  </a:lnTo>
                  <a:lnTo>
                    <a:pt x="1573" y="2337"/>
                  </a:lnTo>
                  <a:lnTo>
                    <a:pt x="1577" y="2321"/>
                  </a:lnTo>
                  <a:lnTo>
                    <a:pt x="1583" y="2307"/>
                  </a:lnTo>
                  <a:lnTo>
                    <a:pt x="1591" y="2295"/>
                  </a:lnTo>
                  <a:lnTo>
                    <a:pt x="1600" y="2285"/>
                  </a:lnTo>
                  <a:lnTo>
                    <a:pt x="1611" y="2276"/>
                  </a:lnTo>
                  <a:lnTo>
                    <a:pt x="1622" y="2268"/>
                  </a:lnTo>
                  <a:lnTo>
                    <a:pt x="1634" y="2262"/>
                  </a:lnTo>
                  <a:lnTo>
                    <a:pt x="1646" y="2258"/>
                  </a:lnTo>
                  <a:lnTo>
                    <a:pt x="1659" y="2254"/>
                  </a:lnTo>
                  <a:lnTo>
                    <a:pt x="1671" y="2251"/>
                  </a:lnTo>
                  <a:lnTo>
                    <a:pt x="1683" y="2249"/>
                  </a:lnTo>
                  <a:lnTo>
                    <a:pt x="1693" y="2247"/>
                  </a:lnTo>
                  <a:lnTo>
                    <a:pt x="1703" y="2246"/>
                  </a:lnTo>
                  <a:lnTo>
                    <a:pt x="1710" y="2246"/>
                  </a:lnTo>
                  <a:lnTo>
                    <a:pt x="1716" y="2246"/>
                  </a:lnTo>
                  <a:lnTo>
                    <a:pt x="1721" y="2246"/>
                  </a:lnTo>
                  <a:lnTo>
                    <a:pt x="1722" y="2246"/>
                  </a:lnTo>
                  <a:lnTo>
                    <a:pt x="1723" y="2246"/>
                  </a:lnTo>
                  <a:lnTo>
                    <a:pt x="1727" y="2246"/>
                  </a:lnTo>
                  <a:lnTo>
                    <a:pt x="1733" y="2246"/>
                  </a:lnTo>
                  <a:lnTo>
                    <a:pt x="1740" y="2246"/>
                  </a:lnTo>
                  <a:lnTo>
                    <a:pt x="1750" y="2247"/>
                  </a:lnTo>
                  <a:lnTo>
                    <a:pt x="1760" y="2249"/>
                  </a:lnTo>
                  <a:lnTo>
                    <a:pt x="1772" y="2251"/>
                  </a:lnTo>
                  <a:lnTo>
                    <a:pt x="1784" y="2254"/>
                  </a:lnTo>
                  <a:lnTo>
                    <a:pt x="1797" y="2258"/>
                  </a:lnTo>
                  <a:lnTo>
                    <a:pt x="1809" y="2262"/>
                  </a:lnTo>
                  <a:lnTo>
                    <a:pt x="1822" y="2268"/>
                  </a:lnTo>
                  <a:lnTo>
                    <a:pt x="1833" y="2276"/>
                  </a:lnTo>
                  <a:lnTo>
                    <a:pt x="1844" y="2285"/>
                  </a:lnTo>
                  <a:lnTo>
                    <a:pt x="1853" y="2295"/>
                  </a:lnTo>
                  <a:lnTo>
                    <a:pt x="1861" y="2307"/>
                  </a:lnTo>
                  <a:lnTo>
                    <a:pt x="1866" y="2321"/>
                  </a:lnTo>
                  <a:lnTo>
                    <a:pt x="1870" y="2337"/>
                  </a:lnTo>
                  <a:lnTo>
                    <a:pt x="1871" y="2356"/>
                  </a:lnTo>
                  <a:lnTo>
                    <a:pt x="1869" y="2376"/>
                  </a:lnTo>
                  <a:lnTo>
                    <a:pt x="1865" y="2399"/>
                  </a:lnTo>
                  <a:lnTo>
                    <a:pt x="1856" y="2425"/>
                  </a:lnTo>
                  <a:lnTo>
                    <a:pt x="1844" y="2452"/>
                  </a:lnTo>
                  <a:lnTo>
                    <a:pt x="1828" y="2483"/>
                  </a:lnTo>
                  <a:lnTo>
                    <a:pt x="1807" y="2516"/>
                  </a:lnTo>
                  <a:lnTo>
                    <a:pt x="1782" y="2554"/>
                  </a:lnTo>
                  <a:lnTo>
                    <a:pt x="1873" y="2810"/>
                  </a:lnTo>
                  <a:lnTo>
                    <a:pt x="1901" y="2724"/>
                  </a:lnTo>
                  <a:lnTo>
                    <a:pt x="1902" y="2726"/>
                  </a:lnTo>
                  <a:lnTo>
                    <a:pt x="1935" y="2624"/>
                  </a:lnTo>
                  <a:lnTo>
                    <a:pt x="2106" y="2081"/>
                  </a:lnTo>
                  <a:lnTo>
                    <a:pt x="2108" y="2082"/>
                  </a:lnTo>
                  <a:lnTo>
                    <a:pt x="2115" y="2086"/>
                  </a:lnTo>
                  <a:lnTo>
                    <a:pt x="2126" y="2093"/>
                  </a:lnTo>
                  <a:lnTo>
                    <a:pt x="2140" y="2103"/>
                  </a:lnTo>
                  <a:lnTo>
                    <a:pt x="2159" y="2114"/>
                  </a:lnTo>
                  <a:lnTo>
                    <a:pt x="2181" y="2128"/>
                  </a:lnTo>
                  <a:lnTo>
                    <a:pt x="2206" y="2142"/>
                  </a:lnTo>
                  <a:lnTo>
                    <a:pt x="2236" y="2158"/>
                  </a:lnTo>
                  <a:lnTo>
                    <a:pt x="2267" y="2175"/>
                  </a:lnTo>
                  <a:lnTo>
                    <a:pt x="2300" y="2192"/>
                  </a:lnTo>
                  <a:lnTo>
                    <a:pt x="2338" y="2210"/>
                  </a:lnTo>
                  <a:lnTo>
                    <a:pt x="2377" y="2228"/>
                  </a:lnTo>
                  <a:lnTo>
                    <a:pt x="2417" y="2244"/>
                  </a:lnTo>
                  <a:lnTo>
                    <a:pt x="2460" y="2261"/>
                  </a:lnTo>
                  <a:lnTo>
                    <a:pt x="2505" y="2277"/>
                  </a:lnTo>
                  <a:lnTo>
                    <a:pt x="2551" y="2291"/>
                  </a:lnTo>
                  <a:lnTo>
                    <a:pt x="2598" y="2304"/>
                  </a:lnTo>
                  <a:lnTo>
                    <a:pt x="2631" y="2315"/>
                  </a:lnTo>
                  <a:lnTo>
                    <a:pt x="2662" y="2329"/>
                  </a:lnTo>
                  <a:lnTo>
                    <a:pt x="2688" y="2346"/>
                  </a:lnTo>
                  <a:lnTo>
                    <a:pt x="2711" y="2366"/>
                  </a:lnTo>
                  <a:lnTo>
                    <a:pt x="2731" y="2388"/>
                  </a:lnTo>
                  <a:lnTo>
                    <a:pt x="2747" y="2412"/>
                  </a:lnTo>
                  <a:lnTo>
                    <a:pt x="2762" y="2438"/>
                  </a:lnTo>
                  <a:lnTo>
                    <a:pt x="2774" y="2464"/>
                  </a:lnTo>
                  <a:lnTo>
                    <a:pt x="2783" y="2492"/>
                  </a:lnTo>
                  <a:lnTo>
                    <a:pt x="2791" y="2520"/>
                  </a:lnTo>
                  <a:lnTo>
                    <a:pt x="2797" y="2549"/>
                  </a:lnTo>
                  <a:lnTo>
                    <a:pt x="2801" y="2577"/>
                  </a:lnTo>
                  <a:lnTo>
                    <a:pt x="2851" y="2511"/>
                  </a:lnTo>
                  <a:lnTo>
                    <a:pt x="2897" y="2441"/>
                  </a:lnTo>
                  <a:lnTo>
                    <a:pt x="2940" y="2369"/>
                  </a:lnTo>
                  <a:lnTo>
                    <a:pt x="2977" y="2294"/>
                  </a:lnTo>
                  <a:lnTo>
                    <a:pt x="3011" y="2217"/>
                  </a:lnTo>
                  <a:lnTo>
                    <a:pt x="3039" y="2138"/>
                  </a:lnTo>
                  <a:lnTo>
                    <a:pt x="3063" y="2056"/>
                  </a:lnTo>
                  <a:lnTo>
                    <a:pt x="3082" y="1972"/>
                  </a:lnTo>
                  <a:lnTo>
                    <a:pt x="3096" y="1887"/>
                  </a:lnTo>
                  <a:lnTo>
                    <a:pt x="3105" y="1800"/>
                  </a:lnTo>
                  <a:lnTo>
                    <a:pt x="3107" y="1711"/>
                  </a:lnTo>
                  <a:lnTo>
                    <a:pt x="3104" y="1616"/>
                  </a:lnTo>
                  <a:lnTo>
                    <a:pt x="3094" y="1523"/>
                  </a:lnTo>
                  <a:lnTo>
                    <a:pt x="3079" y="1433"/>
                  </a:lnTo>
                  <a:lnTo>
                    <a:pt x="3058" y="1344"/>
                  </a:lnTo>
                  <a:lnTo>
                    <a:pt x="3031" y="1258"/>
                  </a:lnTo>
                  <a:lnTo>
                    <a:pt x="2998" y="1173"/>
                  </a:lnTo>
                  <a:lnTo>
                    <a:pt x="2961" y="1092"/>
                  </a:lnTo>
                  <a:lnTo>
                    <a:pt x="2918" y="1014"/>
                  </a:lnTo>
                  <a:lnTo>
                    <a:pt x="2871" y="939"/>
                  </a:lnTo>
                  <a:lnTo>
                    <a:pt x="2818" y="867"/>
                  </a:lnTo>
                  <a:lnTo>
                    <a:pt x="2762" y="798"/>
                  </a:lnTo>
                  <a:lnTo>
                    <a:pt x="2701" y="734"/>
                  </a:lnTo>
                  <a:lnTo>
                    <a:pt x="2637" y="673"/>
                  </a:lnTo>
                  <a:lnTo>
                    <a:pt x="2568" y="617"/>
                  </a:lnTo>
                  <a:lnTo>
                    <a:pt x="2496" y="565"/>
                  </a:lnTo>
                  <a:lnTo>
                    <a:pt x="2420" y="518"/>
                  </a:lnTo>
                  <a:lnTo>
                    <a:pt x="2342" y="475"/>
                  </a:lnTo>
                  <a:lnTo>
                    <a:pt x="2261" y="438"/>
                  </a:lnTo>
                  <a:lnTo>
                    <a:pt x="2177" y="406"/>
                  </a:lnTo>
                  <a:lnTo>
                    <a:pt x="2090" y="378"/>
                  </a:lnTo>
                  <a:lnTo>
                    <a:pt x="2000" y="358"/>
                  </a:lnTo>
                  <a:lnTo>
                    <a:pt x="1910" y="342"/>
                  </a:lnTo>
                  <a:lnTo>
                    <a:pt x="1817" y="333"/>
                  </a:lnTo>
                  <a:lnTo>
                    <a:pt x="1722" y="330"/>
                  </a:lnTo>
                  <a:close/>
                  <a:moveTo>
                    <a:pt x="1716" y="0"/>
                  </a:moveTo>
                  <a:lnTo>
                    <a:pt x="1821" y="3"/>
                  </a:lnTo>
                  <a:lnTo>
                    <a:pt x="1923" y="13"/>
                  </a:lnTo>
                  <a:lnTo>
                    <a:pt x="2025" y="27"/>
                  </a:lnTo>
                  <a:lnTo>
                    <a:pt x="2124" y="48"/>
                  </a:lnTo>
                  <a:lnTo>
                    <a:pt x="2220" y="75"/>
                  </a:lnTo>
                  <a:lnTo>
                    <a:pt x="2315" y="108"/>
                  </a:lnTo>
                  <a:lnTo>
                    <a:pt x="2407" y="144"/>
                  </a:lnTo>
                  <a:lnTo>
                    <a:pt x="2496" y="187"/>
                  </a:lnTo>
                  <a:lnTo>
                    <a:pt x="2582" y="234"/>
                  </a:lnTo>
                  <a:lnTo>
                    <a:pt x="2665" y="286"/>
                  </a:lnTo>
                  <a:lnTo>
                    <a:pt x="2745" y="342"/>
                  </a:lnTo>
                  <a:lnTo>
                    <a:pt x="2822" y="402"/>
                  </a:lnTo>
                  <a:lnTo>
                    <a:pt x="2894" y="467"/>
                  </a:lnTo>
                  <a:lnTo>
                    <a:pt x="2963" y="536"/>
                  </a:lnTo>
                  <a:lnTo>
                    <a:pt x="3028" y="609"/>
                  </a:lnTo>
                  <a:lnTo>
                    <a:pt x="3089" y="685"/>
                  </a:lnTo>
                  <a:lnTo>
                    <a:pt x="3145" y="765"/>
                  </a:lnTo>
                  <a:lnTo>
                    <a:pt x="3198" y="847"/>
                  </a:lnTo>
                  <a:lnTo>
                    <a:pt x="3245" y="934"/>
                  </a:lnTo>
                  <a:lnTo>
                    <a:pt x="3286" y="1022"/>
                  </a:lnTo>
                  <a:lnTo>
                    <a:pt x="3324" y="1114"/>
                  </a:lnTo>
                  <a:lnTo>
                    <a:pt x="3356" y="1208"/>
                  </a:lnTo>
                  <a:lnTo>
                    <a:pt x="3383" y="1305"/>
                  </a:lnTo>
                  <a:lnTo>
                    <a:pt x="3403" y="1404"/>
                  </a:lnTo>
                  <a:lnTo>
                    <a:pt x="3419" y="1505"/>
                  </a:lnTo>
                  <a:lnTo>
                    <a:pt x="3429" y="1607"/>
                  </a:lnTo>
                  <a:lnTo>
                    <a:pt x="3432" y="1711"/>
                  </a:lnTo>
                  <a:lnTo>
                    <a:pt x="3429" y="1815"/>
                  </a:lnTo>
                  <a:lnTo>
                    <a:pt x="3419" y="1918"/>
                  </a:lnTo>
                  <a:lnTo>
                    <a:pt x="3403" y="2018"/>
                  </a:lnTo>
                  <a:lnTo>
                    <a:pt x="3383" y="2117"/>
                  </a:lnTo>
                  <a:lnTo>
                    <a:pt x="3356" y="2214"/>
                  </a:lnTo>
                  <a:lnTo>
                    <a:pt x="3324" y="2308"/>
                  </a:lnTo>
                  <a:lnTo>
                    <a:pt x="3286" y="2400"/>
                  </a:lnTo>
                  <a:lnTo>
                    <a:pt x="3245" y="2489"/>
                  </a:lnTo>
                  <a:lnTo>
                    <a:pt x="3198" y="2575"/>
                  </a:lnTo>
                  <a:lnTo>
                    <a:pt x="3145" y="2658"/>
                  </a:lnTo>
                  <a:lnTo>
                    <a:pt x="3089" y="2737"/>
                  </a:lnTo>
                  <a:lnTo>
                    <a:pt x="3028" y="2813"/>
                  </a:lnTo>
                  <a:lnTo>
                    <a:pt x="2963" y="2886"/>
                  </a:lnTo>
                  <a:lnTo>
                    <a:pt x="2894" y="2955"/>
                  </a:lnTo>
                  <a:lnTo>
                    <a:pt x="2822" y="3019"/>
                  </a:lnTo>
                  <a:lnTo>
                    <a:pt x="2745" y="3080"/>
                  </a:lnTo>
                  <a:lnTo>
                    <a:pt x="2665" y="3137"/>
                  </a:lnTo>
                  <a:lnTo>
                    <a:pt x="2582" y="3188"/>
                  </a:lnTo>
                  <a:lnTo>
                    <a:pt x="2496" y="3235"/>
                  </a:lnTo>
                  <a:lnTo>
                    <a:pt x="2407" y="3278"/>
                  </a:lnTo>
                  <a:lnTo>
                    <a:pt x="2315" y="3315"/>
                  </a:lnTo>
                  <a:lnTo>
                    <a:pt x="2220" y="3347"/>
                  </a:lnTo>
                  <a:lnTo>
                    <a:pt x="2124" y="3374"/>
                  </a:lnTo>
                  <a:lnTo>
                    <a:pt x="2025" y="3395"/>
                  </a:lnTo>
                  <a:lnTo>
                    <a:pt x="1923" y="3410"/>
                  </a:lnTo>
                  <a:lnTo>
                    <a:pt x="1821" y="3418"/>
                  </a:lnTo>
                  <a:lnTo>
                    <a:pt x="1716" y="3422"/>
                  </a:lnTo>
                  <a:lnTo>
                    <a:pt x="1612" y="3418"/>
                  </a:lnTo>
                  <a:lnTo>
                    <a:pt x="1508" y="3410"/>
                  </a:lnTo>
                  <a:lnTo>
                    <a:pt x="1407" y="3395"/>
                  </a:lnTo>
                  <a:lnTo>
                    <a:pt x="1309" y="3374"/>
                  </a:lnTo>
                  <a:lnTo>
                    <a:pt x="1212" y="3347"/>
                  </a:lnTo>
                  <a:lnTo>
                    <a:pt x="1117" y="3315"/>
                  </a:lnTo>
                  <a:lnTo>
                    <a:pt x="1026" y="3278"/>
                  </a:lnTo>
                  <a:lnTo>
                    <a:pt x="936" y="3235"/>
                  </a:lnTo>
                  <a:lnTo>
                    <a:pt x="850" y="3188"/>
                  </a:lnTo>
                  <a:lnTo>
                    <a:pt x="767" y="3137"/>
                  </a:lnTo>
                  <a:lnTo>
                    <a:pt x="687" y="3080"/>
                  </a:lnTo>
                  <a:lnTo>
                    <a:pt x="610" y="3019"/>
                  </a:lnTo>
                  <a:lnTo>
                    <a:pt x="538" y="2955"/>
                  </a:lnTo>
                  <a:lnTo>
                    <a:pt x="469" y="2886"/>
                  </a:lnTo>
                  <a:lnTo>
                    <a:pt x="403" y="2813"/>
                  </a:lnTo>
                  <a:lnTo>
                    <a:pt x="343" y="2737"/>
                  </a:lnTo>
                  <a:lnTo>
                    <a:pt x="286" y="2658"/>
                  </a:lnTo>
                  <a:lnTo>
                    <a:pt x="234" y="2575"/>
                  </a:lnTo>
                  <a:lnTo>
                    <a:pt x="187" y="2489"/>
                  </a:lnTo>
                  <a:lnTo>
                    <a:pt x="145" y="2400"/>
                  </a:lnTo>
                  <a:lnTo>
                    <a:pt x="108" y="2308"/>
                  </a:lnTo>
                  <a:lnTo>
                    <a:pt x="75" y="2214"/>
                  </a:lnTo>
                  <a:lnTo>
                    <a:pt x="49" y="2117"/>
                  </a:lnTo>
                  <a:lnTo>
                    <a:pt x="28" y="2018"/>
                  </a:lnTo>
                  <a:lnTo>
                    <a:pt x="12" y="1918"/>
                  </a:lnTo>
                  <a:lnTo>
                    <a:pt x="3" y="1815"/>
                  </a:lnTo>
                  <a:lnTo>
                    <a:pt x="0" y="1711"/>
                  </a:lnTo>
                  <a:lnTo>
                    <a:pt x="3" y="1607"/>
                  </a:lnTo>
                  <a:lnTo>
                    <a:pt x="12" y="1505"/>
                  </a:lnTo>
                  <a:lnTo>
                    <a:pt x="28" y="1404"/>
                  </a:lnTo>
                  <a:lnTo>
                    <a:pt x="49" y="1305"/>
                  </a:lnTo>
                  <a:lnTo>
                    <a:pt x="75" y="1208"/>
                  </a:lnTo>
                  <a:lnTo>
                    <a:pt x="108" y="1114"/>
                  </a:lnTo>
                  <a:lnTo>
                    <a:pt x="145" y="1022"/>
                  </a:lnTo>
                  <a:lnTo>
                    <a:pt x="187" y="934"/>
                  </a:lnTo>
                  <a:lnTo>
                    <a:pt x="234" y="847"/>
                  </a:lnTo>
                  <a:lnTo>
                    <a:pt x="286" y="765"/>
                  </a:lnTo>
                  <a:lnTo>
                    <a:pt x="343" y="685"/>
                  </a:lnTo>
                  <a:lnTo>
                    <a:pt x="403" y="609"/>
                  </a:lnTo>
                  <a:lnTo>
                    <a:pt x="469" y="536"/>
                  </a:lnTo>
                  <a:lnTo>
                    <a:pt x="538" y="467"/>
                  </a:lnTo>
                  <a:lnTo>
                    <a:pt x="610" y="402"/>
                  </a:lnTo>
                  <a:lnTo>
                    <a:pt x="687" y="342"/>
                  </a:lnTo>
                  <a:lnTo>
                    <a:pt x="767" y="286"/>
                  </a:lnTo>
                  <a:lnTo>
                    <a:pt x="850" y="234"/>
                  </a:lnTo>
                  <a:lnTo>
                    <a:pt x="936" y="187"/>
                  </a:lnTo>
                  <a:lnTo>
                    <a:pt x="1026" y="144"/>
                  </a:lnTo>
                  <a:lnTo>
                    <a:pt x="1117" y="108"/>
                  </a:lnTo>
                  <a:lnTo>
                    <a:pt x="1212" y="75"/>
                  </a:lnTo>
                  <a:lnTo>
                    <a:pt x="1309" y="48"/>
                  </a:lnTo>
                  <a:lnTo>
                    <a:pt x="1407" y="27"/>
                  </a:lnTo>
                  <a:lnTo>
                    <a:pt x="1508" y="13"/>
                  </a:lnTo>
                  <a:lnTo>
                    <a:pt x="1612" y="3"/>
                  </a:lnTo>
                  <a:lnTo>
                    <a:pt x="17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3" name="Freeform 1120"/>
            <p:cNvSpPr>
              <a:spLocks/>
            </p:cNvSpPr>
            <p:nvPr/>
          </p:nvSpPr>
          <p:spPr bwMode="auto">
            <a:xfrm>
              <a:off x="4897438" y="4545013"/>
              <a:ext cx="101600" cy="134938"/>
            </a:xfrm>
            <a:custGeom>
              <a:avLst/>
              <a:gdLst>
                <a:gd name="T0" fmla="*/ 661 w 1145"/>
                <a:gd name="T1" fmla="*/ 5 h 1521"/>
                <a:gd name="T2" fmla="*/ 760 w 1145"/>
                <a:gd name="T3" fmla="*/ 33 h 1521"/>
                <a:gd name="T4" fmla="*/ 845 w 1145"/>
                <a:gd name="T5" fmla="*/ 78 h 1521"/>
                <a:gd name="T6" fmla="*/ 911 w 1145"/>
                <a:gd name="T7" fmla="*/ 133 h 1521"/>
                <a:gd name="T8" fmla="*/ 943 w 1145"/>
                <a:gd name="T9" fmla="*/ 174 h 1521"/>
                <a:gd name="T10" fmla="*/ 950 w 1145"/>
                <a:gd name="T11" fmla="*/ 184 h 1521"/>
                <a:gd name="T12" fmla="*/ 966 w 1145"/>
                <a:gd name="T13" fmla="*/ 187 h 1521"/>
                <a:gd name="T14" fmla="*/ 996 w 1145"/>
                <a:gd name="T15" fmla="*/ 200 h 1521"/>
                <a:gd name="T16" fmla="*/ 1033 w 1145"/>
                <a:gd name="T17" fmla="*/ 227 h 1521"/>
                <a:gd name="T18" fmla="*/ 1069 w 1145"/>
                <a:gd name="T19" fmla="*/ 275 h 1521"/>
                <a:gd name="T20" fmla="*/ 1097 w 1145"/>
                <a:gd name="T21" fmla="*/ 348 h 1521"/>
                <a:gd name="T22" fmla="*/ 1111 w 1145"/>
                <a:gd name="T23" fmla="*/ 453 h 1521"/>
                <a:gd name="T24" fmla="*/ 1105 w 1145"/>
                <a:gd name="T25" fmla="*/ 594 h 1521"/>
                <a:gd name="T26" fmla="*/ 1077 w 1145"/>
                <a:gd name="T27" fmla="*/ 724 h 1521"/>
                <a:gd name="T28" fmla="*/ 1106 w 1145"/>
                <a:gd name="T29" fmla="*/ 726 h 1521"/>
                <a:gd name="T30" fmla="*/ 1130 w 1145"/>
                <a:gd name="T31" fmla="*/ 744 h 1521"/>
                <a:gd name="T32" fmla="*/ 1144 w 1145"/>
                <a:gd name="T33" fmla="*/ 784 h 1521"/>
                <a:gd name="T34" fmla="*/ 1140 w 1145"/>
                <a:gd name="T35" fmla="*/ 854 h 1521"/>
                <a:gd name="T36" fmla="*/ 1112 w 1145"/>
                <a:gd name="T37" fmla="*/ 960 h 1521"/>
                <a:gd name="T38" fmla="*/ 1078 w 1145"/>
                <a:gd name="T39" fmla="*/ 1041 h 1521"/>
                <a:gd name="T40" fmla="*/ 1047 w 1145"/>
                <a:gd name="T41" fmla="*/ 1080 h 1521"/>
                <a:gd name="T42" fmla="*/ 1020 w 1145"/>
                <a:gd name="T43" fmla="*/ 1125 h 1521"/>
                <a:gd name="T44" fmla="*/ 973 w 1145"/>
                <a:gd name="T45" fmla="*/ 1246 h 1521"/>
                <a:gd name="T46" fmla="*/ 893 w 1145"/>
                <a:gd name="T47" fmla="*/ 1360 h 1521"/>
                <a:gd name="T48" fmla="*/ 783 w 1145"/>
                <a:gd name="T49" fmla="*/ 1455 h 1521"/>
                <a:gd name="T50" fmla="*/ 654 w 1145"/>
                <a:gd name="T51" fmla="*/ 1510 h 1521"/>
                <a:gd name="T52" fmla="*/ 531 w 1145"/>
                <a:gd name="T53" fmla="*/ 1518 h 1521"/>
                <a:gd name="T54" fmla="*/ 406 w 1145"/>
                <a:gd name="T55" fmla="*/ 1482 h 1521"/>
                <a:gd name="T56" fmla="*/ 292 w 1145"/>
                <a:gd name="T57" fmla="*/ 1406 h 1521"/>
                <a:gd name="T58" fmla="*/ 206 w 1145"/>
                <a:gd name="T59" fmla="*/ 1307 h 1521"/>
                <a:gd name="T60" fmla="*/ 146 w 1145"/>
                <a:gd name="T61" fmla="*/ 1197 h 1521"/>
                <a:gd name="T62" fmla="*/ 115 w 1145"/>
                <a:gd name="T63" fmla="*/ 1086 h 1521"/>
                <a:gd name="T64" fmla="*/ 88 w 1145"/>
                <a:gd name="T65" fmla="*/ 1071 h 1521"/>
                <a:gd name="T66" fmla="*/ 55 w 1145"/>
                <a:gd name="T67" fmla="*/ 1021 h 1521"/>
                <a:gd name="T68" fmla="*/ 20 w 1145"/>
                <a:gd name="T69" fmla="*/ 921 h 1521"/>
                <a:gd name="T70" fmla="*/ 1 w 1145"/>
                <a:gd name="T71" fmla="*/ 828 h 1521"/>
                <a:gd name="T72" fmla="*/ 3 w 1145"/>
                <a:gd name="T73" fmla="*/ 768 h 1521"/>
                <a:gd name="T74" fmla="*/ 22 w 1145"/>
                <a:gd name="T75" fmla="*/ 736 h 1521"/>
                <a:gd name="T76" fmla="*/ 48 w 1145"/>
                <a:gd name="T77" fmla="*/ 725 h 1521"/>
                <a:gd name="T78" fmla="*/ 56 w 1145"/>
                <a:gd name="T79" fmla="*/ 688 h 1521"/>
                <a:gd name="T80" fmla="*/ 35 w 1145"/>
                <a:gd name="T81" fmla="*/ 557 h 1521"/>
                <a:gd name="T82" fmla="*/ 47 w 1145"/>
                <a:gd name="T83" fmla="*/ 423 h 1521"/>
                <a:gd name="T84" fmla="*/ 101 w 1145"/>
                <a:gd name="T85" fmla="*/ 290 h 1521"/>
                <a:gd name="T86" fmla="*/ 182 w 1145"/>
                <a:gd name="T87" fmla="*/ 187 h 1521"/>
                <a:gd name="T88" fmla="*/ 306 w 1145"/>
                <a:gd name="T89" fmla="*/ 84 h 1521"/>
                <a:gd name="T90" fmla="*/ 427 w 1145"/>
                <a:gd name="T91" fmla="*/ 23 h 1521"/>
                <a:gd name="T92" fmla="*/ 538 w 1145"/>
                <a:gd name="T93" fmla="*/ 2 h 1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45" h="1521">
                  <a:moveTo>
                    <a:pt x="582" y="0"/>
                  </a:moveTo>
                  <a:lnTo>
                    <a:pt x="622" y="1"/>
                  </a:lnTo>
                  <a:lnTo>
                    <a:pt x="661" y="5"/>
                  </a:lnTo>
                  <a:lnTo>
                    <a:pt x="697" y="12"/>
                  </a:lnTo>
                  <a:lnTo>
                    <a:pt x="730" y="21"/>
                  </a:lnTo>
                  <a:lnTo>
                    <a:pt x="760" y="33"/>
                  </a:lnTo>
                  <a:lnTo>
                    <a:pt x="789" y="45"/>
                  </a:lnTo>
                  <a:lnTo>
                    <a:pt x="815" y="59"/>
                  </a:lnTo>
                  <a:lnTo>
                    <a:pt x="845" y="78"/>
                  </a:lnTo>
                  <a:lnTo>
                    <a:pt x="871" y="96"/>
                  </a:lnTo>
                  <a:lnTo>
                    <a:pt x="893" y="115"/>
                  </a:lnTo>
                  <a:lnTo>
                    <a:pt x="911" y="133"/>
                  </a:lnTo>
                  <a:lnTo>
                    <a:pt x="925" y="150"/>
                  </a:lnTo>
                  <a:lnTo>
                    <a:pt x="936" y="163"/>
                  </a:lnTo>
                  <a:lnTo>
                    <a:pt x="943" y="174"/>
                  </a:lnTo>
                  <a:lnTo>
                    <a:pt x="947" y="181"/>
                  </a:lnTo>
                  <a:lnTo>
                    <a:pt x="949" y="184"/>
                  </a:lnTo>
                  <a:lnTo>
                    <a:pt x="950" y="184"/>
                  </a:lnTo>
                  <a:lnTo>
                    <a:pt x="954" y="184"/>
                  </a:lnTo>
                  <a:lnTo>
                    <a:pt x="959" y="185"/>
                  </a:lnTo>
                  <a:lnTo>
                    <a:pt x="966" y="187"/>
                  </a:lnTo>
                  <a:lnTo>
                    <a:pt x="976" y="190"/>
                  </a:lnTo>
                  <a:lnTo>
                    <a:pt x="985" y="194"/>
                  </a:lnTo>
                  <a:lnTo>
                    <a:pt x="996" y="200"/>
                  </a:lnTo>
                  <a:lnTo>
                    <a:pt x="1008" y="207"/>
                  </a:lnTo>
                  <a:lnTo>
                    <a:pt x="1020" y="216"/>
                  </a:lnTo>
                  <a:lnTo>
                    <a:pt x="1033" y="227"/>
                  </a:lnTo>
                  <a:lnTo>
                    <a:pt x="1044" y="240"/>
                  </a:lnTo>
                  <a:lnTo>
                    <a:pt x="1057" y="256"/>
                  </a:lnTo>
                  <a:lnTo>
                    <a:pt x="1069" y="275"/>
                  </a:lnTo>
                  <a:lnTo>
                    <a:pt x="1079" y="295"/>
                  </a:lnTo>
                  <a:lnTo>
                    <a:pt x="1088" y="320"/>
                  </a:lnTo>
                  <a:lnTo>
                    <a:pt x="1097" y="348"/>
                  </a:lnTo>
                  <a:lnTo>
                    <a:pt x="1104" y="379"/>
                  </a:lnTo>
                  <a:lnTo>
                    <a:pt x="1108" y="414"/>
                  </a:lnTo>
                  <a:lnTo>
                    <a:pt x="1111" y="453"/>
                  </a:lnTo>
                  <a:lnTo>
                    <a:pt x="1112" y="495"/>
                  </a:lnTo>
                  <a:lnTo>
                    <a:pt x="1109" y="543"/>
                  </a:lnTo>
                  <a:lnTo>
                    <a:pt x="1105" y="594"/>
                  </a:lnTo>
                  <a:lnTo>
                    <a:pt x="1097" y="652"/>
                  </a:lnTo>
                  <a:lnTo>
                    <a:pt x="1088" y="687"/>
                  </a:lnTo>
                  <a:lnTo>
                    <a:pt x="1077" y="724"/>
                  </a:lnTo>
                  <a:lnTo>
                    <a:pt x="1087" y="724"/>
                  </a:lnTo>
                  <a:lnTo>
                    <a:pt x="1097" y="724"/>
                  </a:lnTo>
                  <a:lnTo>
                    <a:pt x="1106" y="726"/>
                  </a:lnTo>
                  <a:lnTo>
                    <a:pt x="1116" y="730"/>
                  </a:lnTo>
                  <a:lnTo>
                    <a:pt x="1123" y="736"/>
                  </a:lnTo>
                  <a:lnTo>
                    <a:pt x="1130" y="744"/>
                  </a:lnTo>
                  <a:lnTo>
                    <a:pt x="1136" y="755"/>
                  </a:lnTo>
                  <a:lnTo>
                    <a:pt x="1141" y="768"/>
                  </a:lnTo>
                  <a:lnTo>
                    <a:pt x="1144" y="784"/>
                  </a:lnTo>
                  <a:lnTo>
                    <a:pt x="1145" y="804"/>
                  </a:lnTo>
                  <a:lnTo>
                    <a:pt x="1144" y="827"/>
                  </a:lnTo>
                  <a:lnTo>
                    <a:pt x="1140" y="854"/>
                  </a:lnTo>
                  <a:lnTo>
                    <a:pt x="1133" y="885"/>
                  </a:lnTo>
                  <a:lnTo>
                    <a:pt x="1124" y="921"/>
                  </a:lnTo>
                  <a:lnTo>
                    <a:pt x="1112" y="960"/>
                  </a:lnTo>
                  <a:lnTo>
                    <a:pt x="1100" y="993"/>
                  </a:lnTo>
                  <a:lnTo>
                    <a:pt x="1088" y="1021"/>
                  </a:lnTo>
                  <a:lnTo>
                    <a:pt x="1078" y="1041"/>
                  </a:lnTo>
                  <a:lnTo>
                    <a:pt x="1067" y="1059"/>
                  </a:lnTo>
                  <a:lnTo>
                    <a:pt x="1057" y="1071"/>
                  </a:lnTo>
                  <a:lnTo>
                    <a:pt x="1047" y="1080"/>
                  </a:lnTo>
                  <a:lnTo>
                    <a:pt x="1037" y="1084"/>
                  </a:lnTo>
                  <a:lnTo>
                    <a:pt x="1029" y="1086"/>
                  </a:lnTo>
                  <a:lnTo>
                    <a:pt x="1020" y="1125"/>
                  </a:lnTo>
                  <a:lnTo>
                    <a:pt x="1009" y="1165"/>
                  </a:lnTo>
                  <a:lnTo>
                    <a:pt x="993" y="1205"/>
                  </a:lnTo>
                  <a:lnTo>
                    <a:pt x="973" y="1246"/>
                  </a:lnTo>
                  <a:lnTo>
                    <a:pt x="950" y="1285"/>
                  </a:lnTo>
                  <a:lnTo>
                    <a:pt x="923" y="1324"/>
                  </a:lnTo>
                  <a:lnTo>
                    <a:pt x="893" y="1360"/>
                  </a:lnTo>
                  <a:lnTo>
                    <a:pt x="860" y="1395"/>
                  </a:lnTo>
                  <a:lnTo>
                    <a:pt x="823" y="1427"/>
                  </a:lnTo>
                  <a:lnTo>
                    <a:pt x="783" y="1455"/>
                  </a:lnTo>
                  <a:lnTo>
                    <a:pt x="740" y="1479"/>
                  </a:lnTo>
                  <a:lnTo>
                    <a:pt x="693" y="1499"/>
                  </a:lnTo>
                  <a:lnTo>
                    <a:pt x="654" y="1510"/>
                  </a:lnTo>
                  <a:lnTo>
                    <a:pt x="613" y="1518"/>
                  </a:lnTo>
                  <a:lnTo>
                    <a:pt x="571" y="1521"/>
                  </a:lnTo>
                  <a:lnTo>
                    <a:pt x="531" y="1518"/>
                  </a:lnTo>
                  <a:lnTo>
                    <a:pt x="489" y="1511"/>
                  </a:lnTo>
                  <a:lnTo>
                    <a:pt x="449" y="1500"/>
                  </a:lnTo>
                  <a:lnTo>
                    <a:pt x="406" y="1482"/>
                  </a:lnTo>
                  <a:lnTo>
                    <a:pt x="365" y="1460"/>
                  </a:lnTo>
                  <a:lnTo>
                    <a:pt x="328" y="1434"/>
                  </a:lnTo>
                  <a:lnTo>
                    <a:pt x="292" y="1406"/>
                  </a:lnTo>
                  <a:lnTo>
                    <a:pt x="261" y="1375"/>
                  </a:lnTo>
                  <a:lnTo>
                    <a:pt x="232" y="1341"/>
                  </a:lnTo>
                  <a:lnTo>
                    <a:pt x="206" y="1307"/>
                  </a:lnTo>
                  <a:lnTo>
                    <a:pt x="183" y="1271"/>
                  </a:lnTo>
                  <a:lnTo>
                    <a:pt x="163" y="1234"/>
                  </a:lnTo>
                  <a:lnTo>
                    <a:pt x="146" y="1197"/>
                  </a:lnTo>
                  <a:lnTo>
                    <a:pt x="132" y="1159"/>
                  </a:lnTo>
                  <a:lnTo>
                    <a:pt x="122" y="1123"/>
                  </a:lnTo>
                  <a:lnTo>
                    <a:pt x="115" y="1086"/>
                  </a:lnTo>
                  <a:lnTo>
                    <a:pt x="106" y="1084"/>
                  </a:lnTo>
                  <a:lnTo>
                    <a:pt x="97" y="1080"/>
                  </a:lnTo>
                  <a:lnTo>
                    <a:pt x="88" y="1071"/>
                  </a:lnTo>
                  <a:lnTo>
                    <a:pt x="77" y="1059"/>
                  </a:lnTo>
                  <a:lnTo>
                    <a:pt x="67" y="1041"/>
                  </a:lnTo>
                  <a:lnTo>
                    <a:pt x="55" y="1021"/>
                  </a:lnTo>
                  <a:lnTo>
                    <a:pt x="44" y="993"/>
                  </a:lnTo>
                  <a:lnTo>
                    <a:pt x="32" y="960"/>
                  </a:lnTo>
                  <a:lnTo>
                    <a:pt x="20" y="921"/>
                  </a:lnTo>
                  <a:lnTo>
                    <a:pt x="10" y="885"/>
                  </a:lnTo>
                  <a:lnTo>
                    <a:pt x="4" y="855"/>
                  </a:lnTo>
                  <a:lnTo>
                    <a:pt x="1" y="828"/>
                  </a:lnTo>
                  <a:lnTo>
                    <a:pt x="0" y="805"/>
                  </a:lnTo>
                  <a:lnTo>
                    <a:pt x="1" y="785"/>
                  </a:lnTo>
                  <a:lnTo>
                    <a:pt x="3" y="768"/>
                  </a:lnTo>
                  <a:lnTo>
                    <a:pt x="8" y="755"/>
                  </a:lnTo>
                  <a:lnTo>
                    <a:pt x="14" y="744"/>
                  </a:lnTo>
                  <a:lnTo>
                    <a:pt x="22" y="736"/>
                  </a:lnTo>
                  <a:lnTo>
                    <a:pt x="29" y="731"/>
                  </a:lnTo>
                  <a:lnTo>
                    <a:pt x="38" y="727"/>
                  </a:lnTo>
                  <a:lnTo>
                    <a:pt x="48" y="725"/>
                  </a:lnTo>
                  <a:lnTo>
                    <a:pt x="57" y="724"/>
                  </a:lnTo>
                  <a:lnTo>
                    <a:pt x="67" y="725"/>
                  </a:lnTo>
                  <a:lnTo>
                    <a:pt x="56" y="688"/>
                  </a:lnTo>
                  <a:lnTo>
                    <a:pt x="48" y="652"/>
                  </a:lnTo>
                  <a:lnTo>
                    <a:pt x="40" y="604"/>
                  </a:lnTo>
                  <a:lnTo>
                    <a:pt x="35" y="557"/>
                  </a:lnTo>
                  <a:lnTo>
                    <a:pt x="34" y="511"/>
                  </a:lnTo>
                  <a:lnTo>
                    <a:pt x="38" y="466"/>
                  </a:lnTo>
                  <a:lnTo>
                    <a:pt x="47" y="423"/>
                  </a:lnTo>
                  <a:lnTo>
                    <a:pt x="60" y="376"/>
                  </a:lnTo>
                  <a:lnTo>
                    <a:pt x="79" y="331"/>
                  </a:lnTo>
                  <a:lnTo>
                    <a:pt x="101" y="290"/>
                  </a:lnTo>
                  <a:lnTo>
                    <a:pt x="125" y="253"/>
                  </a:lnTo>
                  <a:lnTo>
                    <a:pt x="152" y="218"/>
                  </a:lnTo>
                  <a:lnTo>
                    <a:pt x="182" y="187"/>
                  </a:lnTo>
                  <a:lnTo>
                    <a:pt x="220" y="149"/>
                  </a:lnTo>
                  <a:lnTo>
                    <a:pt x="262" y="115"/>
                  </a:lnTo>
                  <a:lnTo>
                    <a:pt x="306" y="84"/>
                  </a:lnTo>
                  <a:lnTo>
                    <a:pt x="345" y="60"/>
                  </a:lnTo>
                  <a:lnTo>
                    <a:pt x="384" y="39"/>
                  </a:lnTo>
                  <a:lnTo>
                    <a:pt x="427" y="23"/>
                  </a:lnTo>
                  <a:lnTo>
                    <a:pt x="463" y="12"/>
                  </a:lnTo>
                  <a:lnTo>
                    <a:pt x="500" y="5"/>
                  </a:lnTo>
                  <a:lnTo>
                    <a:pt x="538" y="2"/>
                  </a:lnTo>
                  <a:lnTo>
                    <a:pt x="5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60" name="Group 1759"/>
          <p:cNvGrpSpPr/>
          <p:nvPr/>
        </p:nvGrpSpPr>
        <p:grpSpPr>
          <a:xfrm>
            <a:off x="5576385" y="5954713"/>
            <a:ext cx="292100" cy="287338"/>
            <a:chOff x="5565775" y="4489450"/>
            <a:chExt cx="292100" cy="2873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257" name="Freeform 1125"/>
            <p:cNvSpPr>
              <a:spLocks/>
            </p:cNvSpPr>
            <p:nvPr/>
          </p:nvSpPr>
          <p:spPr bwMode="auto">
            <a:xfrm>
              <a:off x="5692775" y="4489450"/>
              <a:ext cx="34925" cy="34925"/>
            </a:xfrm>
            <a:custGeom>
              <a:avLst/>
              <a:gdLst>
                <a:gd name="T0" fmla="*/ 199 w 398"/>
                <a:gd name="T1" fmla="*/ 0 h 399"/>
                <a:gd name="T2" fmla="*/ 231 w 398"/>
                <a:gd name="T3" fmla="*/ 3 h 399"/>
                <a:gd name="T4" fmla="*/ 262 w 398"/>
                <a:gd name="T5" fmla="*/ 10 h 399"/>
                <a:gd name="T6" fmla="*/ 290 w 398"/>
                <a:gd name="T7" fmla="*/ 22 h 399"/>
                <a:gd name="T8" fmla="*/ 316 w 398"/>
                <a:gd name="T9" fmla="*/ 38 h 399"/>
                <a:gd name="T10" fmla="*/ 339 w 398"/>
                <a:gd name="T11" fmla="*/ 58 h 399"/>
                <a:gd name="T12" fmla="*/ 360 w 398"/>
                <a:gd name="T13" fmla="*/ 82 h 399"/>
                <a:gd name="T14" fmla="*/ 376 w 398"/>
                <a:gd name="T15" fmla="*/ 108 h 399"/>
                <a:gd name="T16" fmla="*/ 388 w 398"/>
                <a:gd name="T17" fmla="*/ 136 h 399"/>
                <a:gd name="T18" fmla="*/ 395 w 398"/>
                <a:gd name="T19" fmla="*/ 167 h 399"/>
                <a:gd name="T20" fmla="*/ 398 w 398"/>
                <a:gd name="T21" fmla="*/ 199 h 399"/>
                <a:gd name="T22" fmla="*/ 395 w 398"/>
                <a:gd name="T23" fmla="*/ 231 h 399"/>
                <a:gd name="T24" fmla="*/ 388 w 398"/>
                <a:gd name="T25" fmla="*/ 262 h 399"/>
                <a:gd name="T26" fmla="*/ 376 w 398"/>
                <a:gd name="T27" fmla="*/ 291 h 399"/>
                <a:gd name="T28" fmla="*/ 360 w 398"/>
                <a:gd name="T29" fmla="*/ 317 h 399"/>
                <a:gd name="T30" fmla="*/ 339 w 398"/>
                <a:gd name="T31" fmla="*/ 340 h 399"/>
                <a:gd name="T32" fmla="*/ 316 w 398"/>
                <a:gd name="T33" fmla="*/ 360 h 399"/>
                <a:gd name="T34" fmla="*/ 290 w 398"/>
                <a:gd name="T35" fmla="*/ 376 h 399"/>
                <a:gd name="T36" fmla="*/ 262 w 398"/>
                <a:gd name="T37" fmla="*/ 389 h 399"/>
                <a:gd name="T38" fmla="*/ 231 w 398"/>
                <a:gd name="T39" fmla="*/ 396 h 399"/>
                <a:gd name="T40" fmla="*/ 199 w 398"/>
                <a:gd name="T41" fmla="*/ 399 h 399"/>
                <a:gd name="T42" fmla="*/ 167 w 398"/>
                <a:gd name="T43" fmla="*/ 396 h 399"/>
                <a:gd name="T44" fmla="*/ 136 w 398"/>
                <a:gd name="T45" fmla="*/ 389 h 399"/>
                <a:gd name="T46" fmla="*/ 108 w 398"/>
                <a:gd name="T47" fmla="*/ 376 h 399"/>
                <a:gd name="T48" fmla="*/ 82 w 398"/>
                <a:gd name="T49" fmla="*/ 360 h 399"/>
                <a:gd name="T50" fmla="*/ 58 w 398"/>
                <a:gd name="T51" fmla="*/ 340 h 399"/>
                <a:gd name="T52" fmla="*/ 38 w 398"/>
                <a:gd name="T53" fmla="*/ 317 h 399"/>
                <a:gd name="T54" fmla="*/ 22 w 398"/>
                <a:gd name="T55" fmla="*/ 291 h 399"/>
                <a:gd name="T56" fmla="*/ 10 w 398"/>
                <a:gd name="T57" fmla="*/ 262 h 399"/>
                <a:gd name="T58" fmla="*/ 3 w 398"/>
                <a:gd name="T59" fmla="*/ 231 h 399"/>
                <a:gd name="T60" fmla="*/ 0 w 398"/>
                <a:gd name="T61" fmla="*/ 199 h 399"/>
                <a:gd name="T62" fmla="*/ 3 w 398"/>
                <a:gd name="T63" fmla="*/ 167 h 399"/>
                <a:gd name="T64" fmla="*/ 10 w 398"/>
                <a:gd name="T65" fmla="*/ 136 h 399"/>
                <a:gd name="T66" fmla="*/ 22 w 398"/>
                <a:gd name="T67" fmla="*/ 108 h 399"/>
                <a:gd name="T68" fmla="*/ 38 w 398"/>
                <a:gd name="T69" fmla="*/ 82 h 399"/>
                <a:gd name="T70" fmla="*/ 58 w 398"/>
                <a:gd name="T71" fmla="*/ 58 h 399"/>
                <a:gd name="T72" fmla="*/ 82 w 398"/>
                <a:gd name="T73" fmla="*/ 38 h 399"/>
                <a:gd name="T74" fmla="*/ 108 w 398"/>
                <a:gd name="T75" fmla="*/ 22 h 399"/>
                <a:gd name="T76" fmla="*/ 136 w 398"/>
                <a:gd name="T77" fmla="*/ 10 h 399"/>
                <a:gd name="T78" fmla="*/ 167 w 398"/>
                <a:gd name="T79" fmla="*/ 3 h 399"/>
                <a:gd name="T80" fmla="*/ 199 w 398"/>
                <a:gd name="T81" fmla="*/ 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98" h="399">
                  <a:moveTo>
                    <a:pt x="199" y="0"/>
                  </a:moveTo>
                  <a:lnTo>
                    <a:pt x="231" y="3"/>
                  </a:lnTo>
                  <a:lnTo>
                    <a:pt x="262" y="10"/>
                  </a:lnTo>
                  <a:lnTo>
                    <a:pt x="290" y="22"/>
                  </a:lnTo>
                  <a:lnTo>
                    <a:pt x="316" y="38"/>
                  </a:lnTo>
                  <a:lnTo>
                    <a:pt x="339" y="58"/>
                  </a:lnTo>
                  <a:lnTo>
                    <a:pt x="360" y="82"/>
                  </a:lnTo>
                  <a:lnTo>
                    <a:pt x="376" y="108"/>
                  </a:lnTo>
                  <a:lnTo>
                    <a:pt x="388" y="136"/>
                  </a:lnTo>
                  <a:lnTo>
                    <a:pt x="395" y="167"/>
                  </a:lnTo>
                  <a:lnTo>
                    <a:pt x="398" y="199"/>
                  </a:lnTo>
                  <a:lnTo>
                    <a:pt x="395" y="231"/>
                  </a:lnTo>
                  <a:lnTo>
                    <a:pt x="388" y="262"/>
                  </a:lnTo>
                  <a:lnTo>
                    <a:pt x="376" y="291"/>
                  </a:lnTo>
                  <a:lnTo>
                    <a:pt x="360" y="317"/>
                  </a:lnTo>
                  <a:lnTo>
                    <a:pt x="339" y="340"/>
                  </a:lnTo>
                  <a:lnTo>
                    <a:pt x="316" y="360"/>
                  </a:lnTo>
                  <a:lnTo>
                    <a:pt x="290" y="376"/>
                  </a:lnTo>
                  <a:lnTo>
                    <a:pt x="262" y="389"/>
                  </a:lnTo>
                  <a:lnTo>
                    <a:pt x="231" y="396"/>
                  </a:lnTo>
                  <a:lnTo>
                    <a:pt x="199" y="399"/>
                  </a:lnTo>
                  <a:lnTo>
                    <a:pt x="167" y="396"/>
                  </a:lnTo>
                  <a:lnTo>
                    <a:pt x="136" y="389"/>
                  </a:lnTo>
                  <a:lnTo>
                    <a:pt x="108" y="376"/>
                  </a:lnTo>
                  <a:lnTo>
                    <a:pt x="82" y="360"/>
                  </a:lnTo>
                  <a:lnTo>
                    <a:pt x="58" y="340"/>
                  </a:lnTo>
                  <a:lnTo>
                    <a:pt x="38" y="317"/>
                  </a:lnTo>
                  <a:lnTo>
                    <a:pt x="22" y="291"/>
                  </a:lnTo>
                  <a:lnTo>
                    <a:pt x="10" y="262"/>
                  </a:lnTo>
                  <a:lnTo>
                    <a:pt x="3" y="231"/>
                  </a:lnTo>
                  <a:lnTo>
                    <a:pt x="0" y="199"/>
                  </a:lnTo>
                  <a:lnTo>
                    <a:pt x="3" y="167"/>
                  </a:lnTo>
                  <a:lnTo>
                    <a:pt x="10" y="136"/>
                  </a:lnTo>
                  <a:lnTo>
                    <a:pt x="22" y="108"/>
                  </a:lnTo>
                  <a:lnTo>
                    <a:pt x="38" y="82"/>
                  </a:lnTo>
                  <a:lnTo>
                    <a:pt x="58" y="58"/>
                  </a:lnTo>
                  <a:lnTo>
                    <a:pt x="82" y="38"/>
                  </a:lnTo>
                  <a:lnTo>
                    <a:pt x="108" y="22"/>
                  </a:lnTo>
                  <a:lnTo>
                    <a:pt x="136" y="10"/>
                  </a:lnTo>
                  <a:lnTo>
                    <a:pt x="167" y="3"/>
                  </a:lnTo>
                  <a:lnTo>
                    <a:pt x="1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8" name="Freeform 1126"/>
            <p:cNvSpPr>
              <a:spLocks/>
            </p:cNvSpPr>
            <p:nvPr/>
          </p:nvSpPr>
          <p:spPr bwMode="auto">
            <a:xfrm>
              <a:off x="5599113" y="4514850"/>
              <a:ext cx="34925" cy="34925"/>
            </a:xfrm>
            <a:custGeom>
              <a:avLst/>
              <a:gdLst>
                <a:gd name="T0" fmla="*/ 199 w 398"/>
                <a:gd name="T1" fmla="*/ 0 h 398"/>
                <a:gd name="T2" fmla="*/ 231 w 398"/>
                <a:gd name="T3" fmla="*/ 2 h 398"/>
                <a:gd name="T4" fmla="*/ 261 w 398"/>
                <a:gd name="T5" fmla="*/ 10 h 398"/>
                <a:gd name="T6" fmla="*/ 290 w 398"/>
                <a:gd name="T7" fmla="*/ 22 h 398"/>
                <a:gd name="T8" fmla="*/ 317 w 398"/>
                <a:gd name="T9" fmla="*/ 38 h 398"/>
                <a:gd name="T10" fmla="*/ 340 w 398"/>
                <a:gd name="T11" fmla="*/ 58 h 398"/>
                <a:gd name="T12" fmla="*/ 359 w 398"/>
                <a:gd name="T13" fmla="*/ 81 h 398"/>
                <a:gd name="T14" fmla="*/ 376 w 398"/>
                <a:gd name="T15" fmla="*/ 108 h 398"/>
                <a:gd name="T16" fmla="*/ 388 w 398"/>
                <a:gd name="T17" fmla="*/ 136 h 398"/>
                <a:gd name="T18" fmla="*/ 395 w 398"/>
                <a:gd name="T19" fmla="*/ 167 h 398"/>
                <a:gd name="T20" fmla="*/ 398 w 398"/>
                <a:gd name="T21" fmla="*/ 199 h 398"/>
                <a:gd name="T22" fmla="*/ 395 w 398"/>
                <a:gd name="T23" fmla="*/ 231 h 398"/>
                <a:gd name="T24" fmla="*/ 388 w 398"/>
                <a:gd name="T25" fmla="*/ 261 h 398"/>
                <a:gd name="T26" fmla="*/ 376 w 398"/>
                <a:gd name="T27" fmla="*/ 291 h 398"/>
                <a:gd name="T28" fmla="*/ 359 w 398"/>
                <a:gd name="T29" fmla="*/ 317 h 398"/>
                <a:gd name="T30" fmla="*/ 340 w 398"/>
                <a:gd name="T31" fmla="*/ 340 h 398"/>
                <a:gd name="T32" fmla="*/ 317 w 398"/>
                <a:gd name="T33" fmla="*/ 359 h 398"/>
                <a:gd name="T34" fmla="*/ 290 w 398"/>
                <a:gd name="T35" fmla="*/ 376 h 398"/>
                <a:gd name="T36" fmla="*/ 261 w 398"/>
                <a:gd name="T37" fmla="*/ 388 h 398"/>
                <a:gd name="T38" fmla="*/ 231 w 398"/>
                <a:gd name="T39" fmla="*/ 395 h 398"/>
                <a:gd name="T40" fmla="*/ 199 w 398"/>
                <a:gd name="T41" fmla="*/ 398 h 398"/>
                <a:gd name="T42" fmla="*/ 167 w 398"/>
                <a:gd name="T43" fmla="*/ 395 h 398"/>
                <a:gd name="T44" fmla="*/ 136 w 398"/>
                <a:gd name="T45" fmla="*/ 388 h 398"/>
                <a:gd name="T46" fmla="*/ 108 w 398"/>
                <a:gd name="T47" fmla="*/ 376 h 398"/>
                <a:gd name="T48" fmla="*/ 82 w 398"/>
                <a:gd name="T49" fmla="*/ 359 h 398"/>
                <a:gd name="T50" fmla="*/ 59 w 398"/>
                <a:gd name="T51" fmla="*/ 340 h 398"/>
                <a:gd name="T52" fmla="*/ 39 w 398"/>
                <a:gd name="T53" fmla="*/ 317 h 398"/>
                <a:gd name="T54" fmla="*/ 22 w 398"/>
                <a:gd name="T55" fmla="*/ 291 h 398"/>
                <a:gd name="T56" fmla="*/ 10 w 398"/>
                <a:gd name="T57" fmla="*/ 261 h 398"/>
                <a:gd name="T58" fmla="*/ 2 w 398"/>
                <a:gd name="T59" fmla="*/ 231 h 398"/>
                <a:gd name="T60" fmla="*/ 0 w 398"/>
                <a:gd name="T61" fmla="*/ 199 h 398"/>
                <a:gd name="T62" fmla="*/ 2 w 398"/>
                <a:gd name="T63" fmla="*/ 167 h 398"/>
                <a:gd name="T64" fmla="*/ 10 w 398"/>
                <a:gd name="T65" fmla="*/ 136 h 398"/>
                <a:gd name="T66" fmla="*/ 22 w 398"/>
                <a:gd name="T67" fmla="*/ 108 h 398"/>
                <a:gd name="T68" fmla="*/ 39 w 398"/>
                <a:gd name="T69" fmla="*/ 81 h 398"/>
                <a:gd name="T70" fmla="*/ 59 w 398"/>
                <a:gd name="T71" fmla="*/ 58 h 398"/>
                <a:gd name="T72" fmla="*/ 82 w 398"/>
                <a:gd name="T73" fmla="*/ 38 h 398"/>
                <a:gd name="T74" fmla="*/ 108 w 398"/>
                <a:gd name="T75" fmla="*/ 22 h 398"/>
                <a:gd name="T76" fmla="*/ 136 w 398"/>
                <a:gd name="T77" fmla="*/ 10 h 398"/>
                <a:gd name="T78" fmla="*/ 167 w 398"/>
                <a:gd name="T79" fmla="*/ 2 h 398"/>
                <a:gd name="T80" fmla="*/ 199 w 398"/>
                <a:gd name="T81" fmla="*/ 0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98" h="398">
                  <a:moveTo>
                    <a:pt x="199" y="0"/>
                  </a:moveTo>
                  <a:lnTo>
                    <a:pt x="231" y="2"/>
                  </a:lnTo>
                  <a:lnTo>
                    <a:pt x="261" y="10"/>
                  </a:lnTo>
                  <a:lnTo>
                    <a:pt x="290" y="22"/>
                  </a:lnTo>
                  <a:lnTo>
                    <a:pt x="317" y="38"/>
                  </a:lnTo>
                  <a:lnTo>
                    <a:pt x="340" y="58"/>
                  </a:lnTo>
                  <a:lnTo>
                    <a:pt x="359" y="81"/>
                  </a:lnTo>
                  <a:lnTo>
                    <a:pt x="376" y="108"/>
                  </a:lnTo>
                  <a:lnTo>
                    <a:pt x="388" y="136"/>
                  </a:lnTo>
                  <a:lnTo>
                    <a:pt x="395" y="167"/>
                  </a:lnTo>
                  <a:lnTo>
                    <a:pt x="398" y="199"/>
                  </a:lnTo>
                  <a:lnTo>
                    <a:pt x="395" y="231"/>
                  </a:lnTo>
                  <a:lnTo>
                    <a:pt x="388" y="261"/>
                  </a:lnTo>
                  <a:lnTo>
                    <a:pt x="376" y="291"/>
                  </a:lnTo>
                  <a:lnTo>
                    <a:pt x="359" y="317"/>
                  </a:lnTo>
                  <a:lnTo>
                    <a:pt x="340" y="340"/>
                  </a:lnTo>
                  <a:lnTo>
                    <a:pt x="317" y="359"/>
                  </a:lnTo>
                  <a:lnTo>
                    <a:pt x="290" y="376"/>
                  </a:lnTo>
                  <a:lnTo>
                    <a:pt x="261" y="388"/>
                  </a:lnTo>
                  <a:lnTo>
                    <a:pt x="231" y="395"/>
                  </a:lnTo>
                  <a:lnTo>
                    <a:pt x="199" y="398"/>
                  </a:lnTo>
                  <a:lnTo>
                    <a:pt x="167" y="395"/>
                  </a:lnTo>
                  <a:lnTo>
                    <a:pt x="136" y="388"/>
                  </a:lnTo>
                  <a:lnTo>
                    <a:pt x="108" y="376"/>
                  </a:lnTo>
                  <a:lnTo>
                    <a:pt x="82" y="359"/>
                  </a:lnTo>
                  <a:lnTo>
                    <a:pt x="59" y="340"/>
                  </a:lnTo>
                  <a:lnTo>
                    <a:pt x="39" y="317"/>
                  </a:lnTo>
                  <a:lnTo>
                    <a:pt x="22" y="291"/>
                  </a:lnTo>
                  <a:lnTo>
                    <a:pt x="10" y="261"/>
                  </a:lnTo>
                  <a:lnTo>
                    <a:pt x="2" y="231"/>
                  </a:lnTo>
                  <a:lnTo>
                    <a:pt x="0" y="199"/>
                  </a:lnTo>
                  <a:lnTo>
                    <a:pt x="2" y="167"/>
                  </a:lnTo>
                  <a:lnTo>
                    <a:pt x="10" y="136"/>
                  </a:lnTo>
                  <a:lnTo>
                    <a:pt x="22" y="108"/>
                  </a:lnTo>
                  <a:lnTo>
                    <a:pt x="39" y="81"/>
                  </a:lnTo>
                  <a:lnTo>
                    <a:pt x="59" y="58"/>
                  </a:lnTo>
                  <a:lnTo>
                    <a:pt x="82" y="38"/>
                  </a:lnTo>
                  <a:lnTo>
                    <a:pt x="108" y="22"/>
                  </a:lnTo>
                  <a:lnTo>
                    <a:pt x="136" y="10"/>
                  </a:lnTo>
                  <a:lnTo>
                    <a:pt x="167" y="2"/>
                  </a:lnTo>
                  <a:lnTo>
                    <a:pt x="1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9" name="Freeform 1127"/>
            <p:cNvSpPr>
              <a:spLocks/>
            </p:cNvSpPr>
            <p:nvPr/>
          </p:nvSpPr>
          <p:spPr bwMode="auto">
            <a:xfrm>
              <a:off x="5789613" y="4540250"/>
              <a:ext cx="34925" cy="34925"/>
            </a:xfrm>
            <a:custGeom>
              <a:avLst/>
              <a:gdLst>
                <a:gd name="T0" fmla="*/ 199 w 398"/>
                <a:gd name="T1" fmla="*/ 0 h 398"/>
                <a:gd name="T2" fmla="*/ 231 w 398"/>
                <a:gd name="T3" fmla="*/ 3 h 398"/>
                <a:gd name="T4" fmla="*/ 262 w 398"/>
                <a:gd name="T5" fmla="*/ 10 h 398"/>
                <a:gd name="T6" fmla="*/ 290 w 398"/>
                <a:gd name="T7" fmla="*/ 22 h 398"/>
                <a:gd name="T8" fmla="*/ 316 w 398"/>
                <a:gd name="T9" fmla="*/ 38 h 398"/>
                <a:gd name="T10" fmla="*/ 339 w 398"/>
                <a:gd name="T11" fmla="*/ 58 h 398"/>
                <a:gd name="T12" fmla="*/ 359 w 398"/>
                <a:gd name="T13" fmla="*/ 81 h 398"/>
                <a:gd name="T14" fmla="*/ 376 w 398"/>
                <a:gd name="T15" fmla="*/ 107 h 398"/>
                <a:gd name="T16" fmla="*/ 388 w 398"/>
                <a:gd name="T17" fmla="*/ 137 h 398"/>
                <a:gd name="T18" fmla="*/ 395 w 398"/>
                <a:gd name="T19" fmla="*/ 167 h 398"/>
                <a:gd name="T20" fmla="*/ 398 w 398"/>
                <a:gd name="T21" fmla="*/ 199 h 398"/>
                <a:gd name="T22" fmla="*/ 395 w 398"/>
                <a:gd name="T23" fmla="*/ 231 h 398"/>
                <a:gd name="T24" fmla="*/ 388 w 398"/>
                <a:gd name="T25" fmla="*/ 262 h 398"/>
                <a:gd name="T26" fmla="*/ 376 w 398"/>
                <a:gd name="T27" fmla="*/ 291 h 398"/>
                <a:gd name="T28" fmla="*/ 359 w 398"/>
                <a:gd name="T29" fmla="*/ 317 h 398"/>
                <a:gd name="T30" fmla="*/ 339 w 398"/>
                <a:gd name="T31" fmla="*/ 340 h 398"/>
                <a:gd name="T32" fmla="*/ 316 w 398"/>
                <a:gd name="T33" fmla="*/ 360 h 398"/>
                <a:gd name="T34" fmla="*/ 290 w 398"/>
                <a:gd name="T35" fmla="*/ 376 h 398"/>
                <a:gd name="T36" fmla="*/ 262 w 398"/>
                <a:gd name="T37" fmla="*/ 388 h 398"/>
                <a:gd name="T38" fmla="*/ 231 w 398"/>
                <a:gd name="T39" fmla="*/ 395 h 398"/>
                <a:gd name="T40" fmla="*/ 199 w 398"/>
                <a:gd name="T41" fmla="*/ 398 h 398"/>
                <a:gd name="T42" fmla="*/ 167 w 398"/>
                <a:gd name="T43" fmla="*/ 395 h 398"/>
                <a:gd name="T44" fmla="*/ 136 w 398"/>
                <a:gd name="T45" fmla="*/ 388 h 398"/>
                <a:gd name="T46" fmla="*/ 108 w 398"/>
                <a:gd name="T47" fmla="*/ 376 h 398"/>
                <a:gd name="T48" fmla="*/ 81 w 398"/>
                <a:gd name="T49" fmla="*/ 360 h 398"/>
                <a:gd name="T50" fmla="*/ 58 w 398"/>
                <a:gd name="T51" fmla="*/ 340 h 398"/>
                <a:gd name="T52" fmla="*/ 38 w 398"/>
                <a:gd name="T53" fmla="*/ 317 h 398"/>
                <a:gd name="T54" fmla="*/ 22 w 398"/>
                <a:gd name="T55" fmla="*/ 291 h 398"/>
                <a:gd name="T56" fmla="*/ 10 w 398"/>
                <a:gd name="T57" fmla="*/ 262 h 398"/>
                <a:gd name="T58" fmla="*/ 3 w 398"/>
                <a:gd name="T59" fmla="*/ 231 h 398"/>
                <a:gd name="T60" fmla="*/ 0 w 398"/>
                <a:gd name="T61" fmla="*/ 199 h 398"/>
                <a:gd name="T62" fmla="*/ 3 w 398"/>
                <a:gd name="T63" fmla="*/ 167 h 398"/>
                <a:gd name="T64" fmla="*/ 10 w 398"/>
                <a:gd name="T65" fmla="*/ 137 h 398"/>
                <a:gd name="T66" fmla="*/ 22 w 398"/>
                <a:gd name="T67" fmla="*/ 107 h 398"/>
                <a:gd name="T68" fmla="*/ 38 w 398"/>
                <a:gd name="T69" fmla="*/ 81 h 398"/>
                <a:gd name="T70" fmla="*/ 58 w 398"/>
                <a:gd name="T71" fmla="*/ 58 h 398"/>
                <a:gd name="T72" fmla="*/ 81 w 398"/>
                <a:gd name="T73" fmla="*/ 38 h 398"/>
                <a:gd name="T74" fmla="*/ 108 w 398"/>
                <a:gd name="T75" fmla="*/ 22 h 398"/>
                <a:gd name="T76" fmla="*/ 136 w 398"/>
                <a:gd name="T77" fmla="*/ 10 h 398"/>
                <a:gd name="T78" fmla="*/ 167 w 398"/>
                <a:gd name="T79" fmla="*/ 3 h 398"/>
                <a:gd name="T80" fmla="*/ 199 w 398"/>
                <a:gd name="T81" fmla="*/ 0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98" h="398">
                  <a:moveTo>
                    <a:pt x="199" y="0"/>
                  </a:moveTo>
                  <a:lnTo>
                    <a:pt x="231" y="3"/>
                  </a:lnTo>
                  <a:lnTo>
                    <a:pt x="262" y="10"/>
                  </a:lnTo>
                  <a:lnTo>
                    <a:pt x="290" y="22"/>
                  </a:lnTo>
                  <a:lnTo>
                    <a:pt x="316" y="38"/>
                  </a:lnTo>
                  <a:lnTo>
                    <a:pt x="339" y="58"/>
                  </a:lnTo>
                  <a:lnTo>
                    <a:pt x="359" y="81"/>
                  </a:lnTo>
                  <a:lnTo>
                    <a:pt x="376" y="107"/>
                  </a:lnTo>
                  <a:lnTo>
                    <a:pt x="388" y="137"/>
                  </a:lnTo>
                  <a:lnTo>
                    <a:pt x="395" y="167"/>
                  </a:lnTo>
                  <a:lnTo>
                    <a:pt x="398" y="199"/>
                  </a:lnTo>
                  <a:lnTo>
                    <a:pt x="395" y="231"/>
                  </a:lnTo>
                  <a:lnTo>
                    <a:pt x="388" y="262"/>
                  </a:lnTo>
                  <a:lnTo>
                    <a:pt x="376" y="291"/>
                  </a:lnTo>
                  <a:lnTo>
                    <a:pt x="359" y="317"/>
                  </a:lnTo>
                  <a:lnTo>
                    <a:pt x="339" y="340"/>
                  </a:lnTo>
                  <a:lnTo>
                    <a:pt x="316" y="360"/>
                  </a:lnTo>
                  <a:lnTo>
                    <a:pt x="290" y="376"/>
                  </a:lnTo>
                  <a:lnTo>
                    <a:pt x="262" y="388"/>
                  </a:lnTo>
                  <a:lnTo>
                    <a:pt x="231" y="395"/>
                  </a:lnTo>
                  <a:lnTo>
                    <a:pt x="199" y="398"/>
                  </a:lnTo>
                  <a:lnTo>
                    <a:pt x="167" y="395"/>
                  </a:lnTo>
                  <a:lnTo>
                    <a:pt x="136" y="388"/>
                  </a:lnTo>
                  <a:lnTo>
                    <a:pt x="108" y="376"/>
                  </a:lnTo>
                  <a:lnTo>
                    <a:pt x="81" y="360"/>
                  </a:lnTo>
                  <a:lnTo>
                    <a:pt x="58" y="340"/>
                  </a:lnTo>
                  <a:lnTo>
                    <a:pt x="38" y="317"/>
                  </a:lnTo>
                  <a:lnTo>
                    <a:pt x="22" y="291"/>
                  </a:lnTo>
                  <a:lnTo>
                    <a:pt x="10" y="262"/>
                  </a:lnTo>
                  <a:lnTo>
                    <a:pt x="3" y="231"/>
                  </a:lnTo>
                  <a:lnTo>
                    <a:pt x="0" y="199"/>
                  </a:lnTo>
                  <a:lnTo>
                    <a:pt x="3" y="167"/>
                  </a:lnTo>
                  <a:lnTo>
                    <a:pt x="10" y="137"/>
                  </a:lnTo>
                  <a:lnTo>
                    <a:pt x="22" y="107"/>
                  </a:lnTo>
                  <a:lnTo>
                    <a:pt x="38" y="81"/>
                  </a:lnTo>
                  <a:lnTo>
                    <a:pt x="58" y="58"/>
                  </a:lnTo>
                  <a:lnTo>
                    <a:pt x="81" y="38"/>
                  </a:lnTo>
                  <a:lnTo>
                    <a:pt x="108" y="22"/>
                  </a:lnTo>
                  <a:lnTo>
                    <a:pt x="136" y="10"/>
                  </a:lnTo>
                  <a:lnTo>
                    <a:pt x="167" y="3"/>
                  </a:lnTo>
                  <a:lnTo>
                    <a:pt x="1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0" name="Freeform 1128"/>
            <p:cNvSpPr>
              <a:spLocks noEditPoints="1"/>
            </p:cNvSpPr>
            <p:nvPr/>
          </p:nvSpPr>
          <p:spPr bwMode="auto">
            <a:xfrm>
              <a:off x="5565775" y="4530725"/>
              <a:ext cx="292100" cy="246063"/>
            </a:xfrm>
            <a:custGeom>
              <a:avLst/>
              <a:gdLst>
                <a:gd name="T0" fmla="*/ 2821 w 3306"/>
                <a:gd name="T1" fmla="*/ 2519 h 2803"/>
                <a:gd name="T2" fmla="*/ 570 w 3306"/>
                <a:gd name="T3" fmla="*/ 1205 h 2803"/>
                <a:gd name="T4" fmla="*/ 665 w 3306"/>
                <a:gd name="T5" fmla="*/ 2226 h 2803"/>
                <a:gd name="T6" fmla="*/ 1634 w 3306"/>
                <a:gd name="T7" fmla="*/ 923 h 2803"/>
                <a:gd name="T8" fmla="*/ 1725 w 3306"/>
                <a:gd name="T9" fmla="*/ 1941 h 2803"/>
                <a:gd name="T10" fmla="*/ 1489 w 3306"/>
                <a:gd name="T11" fmla="*/ 0 h 2803"/>
                <a:gd name="T12" fmla="*/ 1587 w 3306"/>
                <a:gd name="T13" fmla="*/ 270 h 2803"/>
                <a:gd name="T14" fmla="*/ 1586 w 3306"/>
                <a:gd name="T15" fmla="*/ 7 h 2803"/>
                <a:gd name="T16" fmla="*/ 1705 w 3306"/>
                <a:gd name="T17" fmla="*/ 17 h 2803"/>
                <a:gd name="T18" fmla="*/ 1727 w 3306"/>
                <a:gd name="T19" fmla="*/ 196 h 2803"/>
                <a:gd name="T20" fmla="*/ 1973 w 3306"/>
                <a:gd name="T21" fmla="*/ 11 h 2803"/>
                <a:gd name="T22" fmla="*/ 2110 w 3306"/>
                <a:gd name="T23" fmla="*/ 994 h 2803"/>
                <a:gd name="T24" fmla="*/ 2134 w 3306"/>
                <a:gd name="T25" fmla="*/ 1550 h 2803"/>
                <a:gd name="T26" fmla="*/ 1942 w 3306"/>
                <a:gd name="T27" fmla="*/ 1104 h 2803"/>
                <a:gd name="T28" fmla="*/ 1916 w 3306"/>
                <a:gd name="T29" fmla="*/ 207 h 2803"/>
                <a:gd name="T30" fmla="*/ 1897 w 3306"/>
                <a:gd name="T31" fmla="*/ 738 h 2803"/>
                <a:gd name="T32" fmla="*/ 1898 w 3306"/>
                <a:gd name="T33" fmla="*/ 927 h 2803"/>
                <a:gd name="T34" fmla="*/ 1822 w 3306"/>
                <a:gd name="T35" fmla="*/ 1135 h 2803"/>
                <a:gd name="T36" fmla="*/ 1861 w 3306"/>
                <a:gd name="T37" fmla="*/ 1927 h 2803"/>
                <a:gd name="T38" fmla="*/ 2502 w 3306"/>
                <a:gd name="T39" fmla="*/ 2488 h 2803"/>
                <a:gd name="T40" fmla="*/ 2434 w 3306"/>
                <a:gd name="T41" fmla="*/ 1528 h 2803"/>
                <a:gd name="T42" fmla="*/ 2254 w 3306"/>
                <a:gd name="T43" fmla="*/ 1547 h 2803"/>
                <a:gd name="T44" fmla="*/ 2438 w 3306"/>
                <a:gd name="T45" fmla="*/ 576 h 2803"/>
                <a:gd name="T46" fmla="*/ 2659 w 3306"/>
                <a:gd name="T47" fmla="*/ 797 h 2803"/>
                <a:gd name="T48" fmla="*/ 2672 w 3306"/>
                <a:gd name="T49" fmla="*/ 587 h 2803"/>
                <a:gd name="T50" fmla="*/ 2793 w 3306"/>
                <a:gd name="T51" fmla="*/ 583 h 2803"/>
                <a:gd name="T52" fmla="*/ 2796 w 3306"/>
                <a:gd name="T53" fmla="*/ 819 h 2803"/>
                <a:gd name="T54" fmla="*/ 2990 w 3306"/>
                <a:gd name="T55" fmla="*/ 573 h 2803"/>
                <a:gd name="T56" fmla="*/ 3217 w 3306"/>
                <a:gd name="T57" fmla="*/ 1528 h 2803"/>
                <a:gd name="T58" fmla="*/ 3236 w 3306"/>
                <a:gd name="T59" fmla="*/ 2103 h 2803"/>
                <a:gd name="T60" fmla="*/ 3016 w 3306"/>
                <a:gd name="T61" fmla="*/ 1696 h 2803"/>
                <a:gd name="T62" fmla="*/ 3022 w 3306"/>
                <a:gd name="T63" fmla="*/ 790 h 2803"/>
                <a:gd name="T64" fmla="*/ 2985 w 3306"/>
                <a:gd name="T65" fmla="*/ 1238 h 2803"/>
                <a:gd name="T66" fmla="*/ 2986 w 3306"/>
                <a:gd name="T67" fmla="*/ 1481 h 2803"/>
                <a:gd name="T68" fmla="*/ 2920 w 3306"/>
                <a:gd name="T69" fmla="*/ 1656 h 2803"/>
                <a:gd name="T70" fmla="*/ 2975 w 3306"/>
                <a:gd name="T71" fmla="*/ 2466 h 2803"/>
                <a:gd name="T72" fmla="*/ 3297 w 3306"/>
                <a:gd name="T73" fmla="*/ 2783 h 2803"/>
                <a:gd name="T74" fmla="*/ 9 w 3306"/>
                <a:gd name="T75" fmla="*/ 2255 h 2803"/>
                <a:gd name="T76" fmla="*/ 322 w 3306"/>
                <a:gd name="T77" fmla="*/ 499 h 2803"/>
                <a:gd name="T78" fmla="*/ 211 w 3306"/>
                <a:gd name="T79" fmla="*/ 1308 h 2803"/>
                <a:gd name="T80" fmla="*/ 108 w 3306"/>
                <a:gd name="T81" fmla="*/ 437 h 2803"/>
                <a:gd name="T82" fmla="*/ 441 w 3306"/>
                <a:gd name="T83" fmla="*/ 324 h 2803"/>
                <a:gd name="T84" fmla="*/ 538 w 3306"/>
                <a:gd name="T85" fmla="*/ 593 h 2803"/>
                <a:gd name="T86" fmla="*/ 530 w 3306"/>
                <a:gd name="T87" fmla="*/ 282 h 2803"/>
                <a:gd name="T88" fmla="*/ 644 w 3306"/>
                <a:gd name="T89" fmla="*/ 433 h 2803"/>
                <a:gd name="T90" fmla="*/ 694 w 3306"/>
                <a:gd name="T91" fmla="*/ 396 h 2803"/>
                <a:gd name="T92" fmla="*/ 998 w 3306"/>
                <a:gd name="T93" fmla="*/ 348 h 2803"/>
                <a:gd name="T94" fmla="*/ 1046 w 3306"/>
                <a:gd name="T95" fmla="*/ 1378 h 2803"/>
                <a:gd name="T96" fmla="*/ 901 w 3306"/>
                <a:gd name="T97" fmla="*/ 1840 h 2803"/>
                <a:gd name="T98" fmla="*/ 917 w 3306"/>
                <a:gd name="T99" fmla="*/ 1378 h 2803"/>
                <a:gd name="T100" fmla="*/ 832 w 3306"/>
                <a:gd name="T101" fmla="*/ 509 h 2803"/>
                <a:gd name="T102" fmla="*/ 833 w 3306"/>
                <a:gd name="T103" fmla="*/ 1098 h 2803"/>
                <a:gd name="T104" fmla="*/ 834 w 3306"/>
                <a:gd name="T105" fmla="*/ 1241 h 2803"/>
                <a:gd name="T106" fmla="*/ 767 w 3306"/>
                <a:gd name="T107" fmla="*/ 1852 h 2803"/>
                <a:gd name="T108" fmla="*/ 1102 w 3306"/>
                <a:gd name="T109" fmla="*/ 2235 h 2803"/>
                <a:gd name="T110" fmla="*/ 1391 w 3306"/>
                <a:gd name="T111" fmla="*/ 1867 h 2803"/>
                <a:gd name="T112" fmla="*/ 1327 w 3306"/>
                <a:gd name="T113" fmla="*/ 993 h 2803"/>
                <a:gd name="T114" fmla="*/ 1156 w 3306"/>
                <a:gd name="T115" fmla="*/ 932 h 28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06" h="2803">
                  <a:moveTo>
                    <a:pt x="2732" y="1494"/>
                  </a:moveTo>
                  <a:lnTo>
                    <a:pt x="2722" y="1496"/>
                  </a:lnTo>
                  <a:lnTo>
                    <a:pt x="2714" y="1501"/>
                  </a:lnTo>
                  <a:lnTo>
                    <a:pt x="2709" y="1509"/>
                  </a:lnTo>
                  <a:lnTo>
                    <a:pt x="2707" y="1519"/>
                  </a:lnTo>
                  <a:lnTo>
                    <a:pt x="2707" y="2415"/>
                  </a:lnTo>
                  <a:lnTo>
                    <a:pt x="2704" y="2442"/>
                  </a:lnTo>
                  <a:lnTo>
                    <a:pt x="2695" y="2466"/>
                  </a:lnTo>
                  <a:lnTo>
                    <a:pt x="2682" y="2488"/>
                  </a:lnTo>
                  <a:lnTo>
                    <a:pt x="2664" y="2505"/>
                  </a:lnTo>
                  <a:lnTo>
                    <a:pt x="2643" y="2519"/>
                  </a:lnTo>
                  <a:lnTo>
                    <a:pt x="2821" y="2519"/>
                  </a:lnTo>
                  <a:lnTo>
                    <a:pt x="2800" y="2505"/>
                  </a:lnTo>
                  <a:lnTo>
                    <a:pt x="2782" y="2488"/>
                  </a:lnTo>
                  <a:lnTo>
                    <a:pt x="2768" y="2466"/>
                  </a:lnTo>
                  <a:lnTo>
                    <a:pt x="2760" y="2442"/>
                  </a:lnTo>
                  <a:lnTo>
                    <a:pt x="2756" y="2415"/>
                  </a:lnTo>
                  <a:lnTo>
                    <a:pt x="2756" y="1519"/>
                  </a:lnTo>
                  <a:lnTo>
                    <a:pt x="2755" y="1509"/>
                  </a:lnTo>
                  <a:lnTo>
                    <a:pt x="2749" y="1501"/>
                  </a:lnTo>
                  <a:lnTo>
                    <a:pt x="2741" y="1496"/>
                  </a:lnTo>
                  <a:lnTo>
                    <a:pt x="2732" y="1494"/>
                  </a:lnTo>
                  <a:close/>
                  <a:moveTo>
                    <a:pt x="580" y="1203"/>
                  </a:moveTo>
                  <a:lnTo>
                    <a:pt x="570" y="1205"/>
                  </a:lnTo>
                  <a:lnTo>
                    <a:pt x="562" y="1210"/>
                  </a:lnTo>
                  <a:lnTo>
                    <a:pt x="557" y="1218"/>
                  </a:lnTo>
                  <a:lnTo>
                    <a:pt x="555" y="1228"/>
                  </a:lnTo>
                  <a:lnTo>
                    <a:pt x="555" y="2125"/>
                  </a:lnTo>
                  <a:lnTo>
                    <a:pt x="552" y="2150"/>
                  </a:lnTo>
                  <a:lnTo>
                    <a:pt x="544" y="2174"/>
                  </a:lnTo>
                  <a:lnTo>
                    <a:pt x="531" y="2195"/>
                  </a:lnTo>
                  <a:lnTo>
                    <a:pt x="514" y="2212"/>
                  </a:lnTo>
                  <a:lnTo>
                    <a:pt x="494" y="2226"/>
                  </a:lnTo>
                  <a:lnTo>
                    <a:pt x="471" y="2235"/>
                  </a:lnTo>
                  <a:lnTo>
                    <a:pt x="688" y="2235"/>
                  </a:lnTo>
                  <a:lnTo>
                    <a:pt x="665" y="2226"/>
                  </a:lnTo>
                  <a:lnTo>
                    <a:pt x="645" y="2212"/>
                  </a:lnTo>
                  <a:lnTo>
                    <a:pt x="628" y="2195"/>
                  </a:lnTo>
                  <a:lnTo>
                    <a:pt x="615" y="2174"/>
                  </a:lnTo>
                  <a:lnTo>
                    <a:pt x="607" y="2150"/>
                  </a:lnTo>
                  <a:lnTo>
                    <a:pt x="604" y="2125"/>
                  </a:lnTo>
                  <a:lnTo>
                    <a:pt x="604" y="1228"/>
                  </a:lnTo>
                  <a:lnTo>
                    <a:pt x="602" y="1218"/>
                  </a:lnTo>
                  <a:lnTo>
                    <a:pt x="597" y="1210"/>
                  </a:lnTo>
                  <a:lnTo>
                    <a:pt x="589" y="1205"/>
                  </a:lnTo>
                  <a:lnTo>
                    <a:pt x="580" y="1203"/>
                  </a:lnTo>
                  <a:close/>
                  <a:moveTo>
                    <a:pt x="1644" y="921"/>
                  </a:moveTo>
                  <a:lnTo>
                    <a:pt x="1634" y="923"/>
                  </a:lnTo>
                  <a:lnTo>
                    <a:pt x="1626" y="928"/>
                  </a:lnTo>
                  <a:lnTo>
                    <a:pt x="1621" y="936"/>
                  </a:lnTo>
                  <a:lnTo>
                    <a:pt x="1619" y="946"/>
                  </a:lnTo>
                  <a:lnTo>
                    <a:pt x="1619" y="1843"/>
                  </a:lnTo>
                  <a:lnTo>
                    <a:pt x="1616" y="1867"/>
                  </a:lnTo>
                  <a:lnTo>
                    <a:pt x="1609" y="1890"/>
                  </a:lnTo>
                  <a:lnTo>
                    <a:pt x="1597" y="1910"/>
                  </a:lnTo>
                  <a:lnTo>
                    <a:pt x="1582" y="1927"/>
                  </a:lnTo>
                  <a:lnTo>
                    <a:pt x="1563" y="1941"/>
                  </a:lnTo>
                  <a:lnTo>
                    <a:pt x="1542" y="1951"/>
                  </a:lnTo>
                  <a:lnTo>
                    <a:pt x="1746" y="1951"/>
                  </a:lnTo>
                  <a:lnTo>
                    <a:pt x="1725" y="1941"/>
                  </a:lnTo>
                  <a:lnTo>
                    <a:pt x="1706" y="1927"/>
                  </a:lnTo>
                  <a:lnTo>
                    <a:pt x="1690" y="1910"/>
                  </a:lnTo>
                  <a:lnTo>
                    <a:pt x="1679" y="1890"/>
                  </a:lnTo>
                  <a:lnTo>
                    <a:pt x="1671" y="1867"/>
                  </a:lnTo>
                  <a:lnTo>
                    <a:pt x="1669" y="1843"/>
                  </a:lnTo>
                  <a:lnTo>
                    <a:pt x="1669" y="946"/>
                  </a:lnTo>
                  <a:lnTo>
                    <a:pt x="1667" y="936"/>
                  </a:lnTo>
                  <a:lnTo>
                    <a:pt x="1661" y="928"/>
                  </a:lnTo>
                  <a:lnTo>
                    <a:pt x="1653" y="923"/>
                  </a:lnTo>
                  <a:lnTo>
                    <a:pt x="1644" y="921"/>
                  </a:lnTo>
                  <a:close/>
                  <a:moveTo>
                    <a:pt x="1387" y="0"/>
                  </a:moveTo>
                  <a:lnTo>
                    <a:pt x="1489" y="0"/>
                  </a:lnTo>
                  <a:lnTo>
                    <a:pt x="1493" y="9"/>
                  </a:lnTo>
                  <a:lnTo>
                    <a:pt x="1498" y="24"/>
                  </a:lnTo>
                  <a:lnTo>
                    <a:pt x="1505" y="42"/>
                  </a:lnTo>
                  <a:lnTo>
                    <a:pt x="1513" y="64"/>
                  </a:lnTo>
                  <a:lnTo>
                    <a:pt x="1522" y="89"/>
                  </a:lnTo>
                  <a:lnTo>
                    <a:pt x="1532" y="115"/>
                  </a:lnTo>
                  <a:lnTo>
                    <a:pt x="1541" y="143"/>
                  </a:lnTo>
                  <a:lnTo>
                    <a:pt x="1551" y="170"/>
                  </a:lnTo>
                  <a:lnTo>
                    <a:pt x="1561" y="198"/>
                  </a:lnTo>
                  <a:lnTo>
                    <a:pt x="1571" y="224"/>
                  </a:lnTo>
                  <a:lnTo>
                    <a:pt x="1579" y="249"/>
                  </a:lnTo>
                  <a:lnTo>
                    <a:pt x="1587" y="270"/>
                  </a:lnTo>
                  <a:lnTo>
                    <a:pt x="1594" y="288"/>
                  </a:lnTo>
                  <a:lnTo>
                    <a:pt x="1599" y="302"/>
                  </a:lnTo>
                  <a:lnTo>
                    <a:pt x="1602" y="311"/>
                  </a:lnTo>
                  <a:lnTo>
                    <a:pt x="1578" y="178"/>
                  </a:lnTo>
                  <a:lnTo>
                    <a:pt x="1577" y="165"/>
                  </a:lnTo>
                  <a:lnTo>
                    <a:pt x="1582" y="152"/>
                  </a:lnTo>
                  <a:lnTo>
                    <a:pt x="1620" y="81"/>
                  </a:lnTo>
                  <a:lnTo>
                    <a:pt x="1586" y="20"/>
                  </a:lnTo>
                  <a:lnTo>
                    <a:pt x="1585" y="17"/>
                  </a:lnTo>
                  <a:lnTo>
                    <a:pt x="1584" y="14"/>
                  </a:lnTo>
                  <a:lnTo>
                    <a:pt x="1585" y="10"/>
                  </a:lnTo>
                  <a:lnTo>
                    <a:pt x="1586" y="7"/>
                  </a:lnTo>
                  <a:lnTo>
                    <a:pt x="1589" y="4"/>
                  </a:lnTo>
                  <a:lnTo>
                    <a:pt x="1591" y="2"/>
                  </a:lnTo>
                  <a:lnTo>
                    <a:pt x="1595" y="0"/>
                  </a:lnTo>
                  <a:lnTo>
                    <a:pt x="1598" y="0"/>
                  </a:lnTo>
                  <a:lnTo>
                    <a:pt x="1692" y="0"/>
                  </a:lnTo>
                  <a:lnTo>
                    <a:pt x="1695" y="0"/>
                  </a:lnTo>
                  <a:lnTo>
                    <a:pt x="1699" y="2"/>
                  </a:lnTo>
                  <a:lnTo>
                    <a:pt x="1702" y="4"/>
                  </a:lnTo>
                  <a:lnTo>
                    <a:pt x="1704" y="7"/>
                  </a:lnTo>
                  <a:lnTo>
                    <a:pt x="1705" y="10"/>
                  </a:lnTo>
                  <a:lnTo>
                    <a:pt x="1706" y="14"/>
                  </a:lnTo>
                  <a:lnTo>
                    <a:pt x="1705" y="17"/>
                  </a:lnTo>
                  <a:lnTo>
                    <a:pt x="1704" y="20"/>
                  </a:lnTo>
                  <a:lnTo>
                    <a:pt x="1670" y="81"/>
                  </a:lnTo>
                  <a:lnTo>
                    <a:pt x="1708" y="151"/>
                  </a:lnTo>
                  <a:lnTo>
                    <a:pt x="1713" y="165"/>
                  </a:lnTo>
                  <a:lnTo>
                    <a:pt x="1712" y="179"/>
                  </a:lnTo>
                  <a:lnTo>
                    <a:pt x="1684" y="311"/>
                  </a:lnTo>
                  <a:lnTo>
                    <a:pt x="1688" y="301"/>
                  </a:lnTo>
                  <a:lnTo>
                    <a:pt x="1693" y="287"/>
                  </a:lnTo>
                  <a:lnTo>
                    <a:pt x="1700" y="269"/>
                  </a:lnTo>
                  <a:lnTo>
                    <a:pt x="1708" y="247"/>
                  </a:lnTo>
                  <a:lnTo>
                    <a:pt x="1717" y="222"/>
                  </a:lnTo>
                  <a:lnTo>
                    <a:pt x="1727" y="196"/>
                  </a:lnTo>
                  <a:lnTo>
                    <a:pt x="1737" y="168"/>
                  </a:lnTo>
                  <a:lnTo>
                    <a:pt x="1748" y="141"/>
                  </a:lnTo>
                  <a:lnTo>
                    <a:pt x="1758" y="114"/>
                  </a:lnTo>
                  <a:lnTo>
                    <a:pt x="1767" y="88"/>
                  </a:lnTo>
                  <a:lnTo>
                    <a:pt x="1776" y="63"/>
                  </a:lnTo>
                  <a:lnTo>
                    <a:pt x="1784" y="41"/>
                  </a:lnTo>
                  <a:lnTo>
                    <a:pt x="1791" y="23"/>
                  </a:lnTo>
                  <a:lnTo>
                    <a:pt x="1797" y="9"/>
                  </a:lnTo>
                  <a:lnTo>
                    <a:pt x="1801" y="0"/>
                  </a:lnTo>
                  <a:lnTo>
                    <a:pt x="1902" y="0"/>
                  </a:lnTo>
                  <a:lnTo>
                    <a:pt x="1938" y="3"/>
                  </a:lnTo>
                  <a:lnTo>
                    <a:pt x="1973" y="11"/>
                  </a:lnTo>
                  <a:lnTo>
                    <a:pt x="2005" y="25"/>
                  </a:lnTo>
                  <a:lnTo>
                    <a:pt x="2034" y="43"/>
                  </a:lnTo>
                  <a:lnTo>
                    <a:pt x="2061" y="66"/>
                  </a:lnTo>
                  <a:lnTo>
                    <a:pt x="2084" y="93"/>
                  </a:lnTo>
                  <a:lnTo>
                    <a:pt x="2103" y="122"/>
                  </a:lnTo>
                  <a:lnTo>
                    <a:pt x="2117" y="155"/>
                  </a:lnTo>
                  <a:lnTo>
                    <a:pt x="2125" y="189"/>
                  </a:lnTo>
                  <a:lnTo>
                    <a:pt x="2128" y="226"/>
                  </a:lnTo>
                  <a:lnTo>
                    <a:pt x="2132" y="932"/>
                  </a:lnTo>
                  <a:lnTo>
                    <a:pt x="2129" y="955"/>
                  </a:lnTo>
                  <a:lnTo>
                    <a:pt x="2122" y="975"/>
                  </a:lnTo>
                  <a:lnTo>
                    <a:pt x="2110" y="994"/>
                  </a:lnTo>
                  <a:lnTo>
                    <a:pt x="2094" y="1009"/>
                  </a:lnTo>
                  <a:lnTo>
                    <a:pt x="2094" y="1096"/>
                  </a:lnTo>
                  <a:lnTo>
                    <a:pt x="2111" y="1096"/>
                  </a:lnTo>
                  <a:lnTo>
                    <a:pt x="2123" y="1098"/>
                  </a:lnTo>
                  <a:lnTo>
                    <a:pt x="2134" y="1104"/>
                  </a:lnTo>
                  <a:lnTo>
                    <a:pt x="2142" y="1112"/>
                  </a:lnTo>
                  <a:lnTo>
                    <a:pt x="2148" y="1123"/>
                  </a:lnTo>
                  <a:lnTo>
                    <a:pt x="2150" y="1135"/>
                  </a:lnTo>
                  <a:lnTo>
                    <a:pt x="2150" y="1518"/>
                  </a:lnTo>
                  <a:lnTo>
                    <a:pt x="2148" y="1531"/>
                  </a:lnTo>
                  <a:lnTo>
                    <a:pt x="2142" y="1542"/>
                  </a:lnTo>
                  <a:lnTo>
                    <a:pt x="2134" y="1550"/>
                  </a:lnTo>
                  <a:lnTo>
                    <a:pt x="2123" y="1556"/>
                  </a:lnTo>
                  <a:lnTo>
                    <a:pt x="2111" y="1558"/>
                  </a:lnTo>
                  <a:lnTo>
                    <a:pt x="1966" y="1558"/>
                  </a:lnTo>
                  <a:lnTo>
                    <a:pt x="1953" y="1556"/>
                  </a:lnTo>
                  <a:lnTo>
                    <a:pt x="1942" y="1550"/>
                  </a:lnTo>
                  <a:lnTo>
                    <a:pt x="1934" y="1542"/>
                  </a:lnTo>
                  <a:lnTo>
                    <a:pt x="1928" y="1531"/>
                  </a:lnTo>
                  <a:lnTo>
                    <a:pt x="1926" y="1518"/>
                  </a:lnTo>
                  <a:lnTo>
                    <a:pt x="1926" y="1135"/>
                  </a:lnTo>
                  <a:lnTo>
                    <a:pt x="1928" y="1123"/>
                  </a:lnTo>
                  <a:lnTo>
                    <a:pt x="1934" y="1112"/>
                  </a:lnTo>
                  <a:lnTo>
                    <a:pt x="1942" y="1104"/>
                  </a:lnTo>
                  <a:lnTo>
                    <a:pt x="1953" y="1098"/>
                  </a:lnTo>
                  <a:lnTo>
                    <a:pt x="1966" y="1096"/>
                  </a:lnTo>
                  <a:lnTo>
                    <a:pt x="1982" y="1096"/>
                  </a:lnTo>
                  <a:lnTo>
                    <a:pt x="1982" y="1012"/>
                  </a:lnTo>
                  <a:lnTo>
                    <a:pt x="1965" y="997"/>
                  </a:lnTo>
                  <a:lnTo>
                    <a:pt x="1952" y="978"/>
                  </a:lnTo>
                  <a:lnTo>
                    <a:pt x="1943" y="957"/>
                  </a:lnTo>
                  <a:lnTo>
                    <a:pt x="1940" y="933"/>
                  </a:lnTo>
                  <a:lnTo>
                    <a:pt x="1937" y="227"/>
                  </a:lnTo>
                  <a:lnTo>
                    <a:pt x="1934" y="217"/>
                  </a:lnTo>
                  <a:lnTo>
                    <a:pt x="1926" y="210"/>
                  </a:lnTo>
                  <a:lnTo>
                    <a:pt x="1916" y="207"/>
                  </a:lnTo>
                  <a:lnTo>
                    <a:pt x="1906" y="210"/>
                  </a:lnTo>
                  <a:lnTo>
                    <a:pt x="1899" y="217"/>
                  </a:lnTo>
                  <a:lnTo>
                    <a:pt x="1897" y="227"/>
                  </a:lnTo>
                  <a:lnTo>
                    <a:pt x="1897" y="311"/>
                  </a:lnTo>
                  <a:lnTo>
                    <a:pt x="1897" y="386"/>
                  </a:lnTo>
                  <a:lnTo>
                    <a:pt x="1897" y="455"/>
                  </a:lnTo>
                  <a:lnTo>
                    <a:pt x="1897" y="516"/>
                  </a:lnTo>
                  <a:lnTo>
                    <a:pt x="1897" y="572"/>
                  </a:lnTo>
                  <a:lnTo>
                    <a:pt x="1897" y="621"/>
                  </a:lnTo>
                  <a:lnTo>
                    <a:pt x="1897" y="665"/>
                  </a:lnTo>
                  <a:lnTo>
                    <a:pt x="1897" y="704"/>
                  </a:lnTo>
                  <a:lnTo>
                    <a:pt x="1897" y="738"/>
                  </a:lnTo>
                  <a:lnTo>
                    <a:pt x="1897" y="768"/>
                  </a:lnTo>
                  <a:lnTo>
                    <a:pt x="1897" y="794"/>
                  </a:lnTo>
                  <a:lnTo>
                    <a:pt x="1897" y="816"/>
                  </a:lnTo>
                  <a:lnTo>
                    <a:pt x="1898" y="835"/>
                  </a:lnTo>
                  <a:lnTo>
                    <a:pt x="1898" y="851"/>
                  </a:lnTo>
                  <a:lnTo>
                    <a:pt x="1898" y="867"/>
                  </a:lnTo>
                  <a:lnTo>
                    <a:pt x="1898" y="879"/>
                  </a:lnTo>
                  <a:lnTo>
                    <a:pt x="1898" y="890"/>
                  </a:lnTo>
                  <a:lnTo>
                    <a:pt x="1898" y="900"/>
                  </a:lnTo>
                  <a:lnTo>
                    <a:pt x="1898" y="909"/>
                  </a:lnTo>
                  <a:lnTo>
                    <a:pt x="1898" y="918"/>
                  </a:lnTo>
                  <a:lnTo>
                    <a:pt x="1898" y="927"/>
                  </a:lnTo>
                  <a:lnTo>
                    <a:pt x="1898" y="936"/>
                  </a:lnTo>
                  <a:lnTo>
                    <a:pt x="1899" y="947"/>
                  </a:lnTo>
                  <a:lnTo>
                    <a:pt x="1899" y="959"/>
                  </a:lnTo>
                  <a:lnTo>
                    <a:pt x="1899" y="973"/>
                  </a:lnTo>
                  <a:lnTo>
                    <a:pt x="1899" y="989"/>
                  </a:lnTo>
                  <a:lnTo>
                    <a:pt x="1899" y="1007"/>
                  </a:lnTo>
                  <a:lnTo>
                    <a:pt x="1877" y="1022"/>
                  </a:lnTo>
                  <a:lnTo>
                    <a:pt x="1858" y="1040"/>
                  </a:lnTo>
                  <a:lnTo>
                    <a:pt x="1843" y="1060"/>
                  </a:lnTo>
                  <a:lnTo>
                    <a:pt x="1832" y="1083"/>
                  </a:lnTo>
                  <a:lnTo>
                    <a:pt x="1824" y="1108"/>
                  </a:lnTo>
                  <a:lnTo>
                    <a:pt x="1822" y="1135"/>
                  </a:lnTo>
                  <a:lnTo>
                    <a:pt x="1822" y="1518"/>
                  </a:lnTo>
                  <a:lnTo>
                    <a:pt x="1824" y="1545"/>
                  </a:lnTo>
                  <a:lnTo>
                    <a:pt x="1832" y="1570"/>
                  </a:lnTo>
                  <a:lnTo>
                    <a:pt x="1843" y="1594"/>
                  </a:lnTo>
                  <a:lnTo>
                    <a:pt x="1858" y="1614"/>
                  </a:lnTo>
                  <a:lnTo>
                    <a:pt x="1877" y="1632"/>
                  </a:lnTo>
                  <a:lnTo>
                    <a:pt x="1899" y="1647"/>
                  </a:lnTo>
                  <a:lnTo>
                    <a:pt x="1899" y="1843"/>
                  </a:lnTo>
                  <a:lnTo>
                    <a:pt x="1896" y="1867"/>
                  </a:lnTo>
                  <a:lnTo>
                    <a:pt x="1889" y="1890"/>
                  </a:lnTo>
                  <a:lnTo>
                    <a:pt x="1877" y="1910"/>
                  </a:lnTo>
                  <a:lnTo>
                    <a:pt x="1861" y="1927"/>
                  </a:lnTo>
                  <a:lnTo>
                    <a:pt x="1843" y="1941"/>
                  </a:lnTo>
                  <a:lnTo>
                    <a:pt x="1821" y="1951"/>
                  </a:lnTo>
                  <a:lnTo>
                    <a:pt x="2156" y="1951"/>
                  </a:lnTo>
                  <a:lnTo>
                    <a:pt x="2171" y="1955"/>
                  </a:lnTo>
                  <a:lnTo>
                    <a:pt x="2184" y="1961"/>
                  </a:lnTo>
                  <a:lnTo>
                    <a:pt x="2195" y="1972"/>
                  </a:lnTo>
                  <a:lnTo>
                    <a:pt x="2202" y="1985"/>
                  </a:lnTo>
                  <a:lnTo>
                    <a:pt x="2204" y="2000"/>
                  </a:lnTo>
                  <a:lnTo>
                    <a:pt x="2204" y="2519"/>
                  </a:lnTo>
                  <a:lnTo>
                    <a:pt x="2541" y="2519"/>
                  </a:lnTo>
                  <a:lnTo>
                    <a:pt x="2520" y="2505"/>
                  </a:lnTo>
                  <a:lnTo>
                    <a:pt x="2502" y="2488"/>
                  </a:lnTo>
                  <a:lnTo>
                    <a:pt x="2489" y="2466"/>
                  </a:lnTo>
                  <a:lnTo>
                    <a:pt x="2480" y="2442"/>
                  </a:lnTo>
                  <a:lnTo>
                    <a:pt x="2477" y="2415"/>
                  </a:lnTo>
                  <a:lnTo>
                    <a:pt x="2477" y="800"/>
                  </a:lnTo>
                  <a:lnTo>
                    <a:pt x="2474" y="791"/>
                  </a:lnTo>
                  <a:lnTo>
                    <a:pt x="2468" y="784"/>
                  </a:lnTo>
                  <a:lnTo>
                    <a:pt x="2458" y="782"/>
                  </a:lnTo>
                  <a:lnTo>
                    <a:pt x="2449" y="784"/>
                  </a:lnTo>
                  <a:lnTo>
                    <a:pt x="2442" y="791"/>
                  </a:lnTo>
                  <a:lnTo>
                    <a:pt x="2440" y="800"/>
                  </a:lnTo>
                  <a:lnTo>
                    <a:pt x="2436" y="1506"/>
                  </a:lnTo>
                  <a:lnTo>
                    <a:pt x="2434" y="1528"/>
                  </a:lnTo>
                  <a:lnTo>
                    <a:pt x="2427" y="1548"/>
                  </a:lnTo>
                  <a:lnTo>
                    <a:pt x="2415" y="1566"/>
                  </a:lnTo>
                  <a:lnTo>
                    <a:pt x="2400" y="1581"/>
                  </a:lnTo>
                  <a:lnTo>
                    <a:pt x="2383" y="1592"/>
                  </a:lnTo>
                  <a:lnTo>
                    <a:pt x="2363" y="1599"/>
                  </a:lnTo>
                  <a:lnTo>
                    <a:pt x="2340" y="1601"/>
                  </a:lnTo>
                  <a:lnTo>
                    <a:pt x="2339" y="1601"/>
                  </a:lnTo>
                  <a:lnTo>
                    <a:pt x="2318" y="1599"/>
                  </a:lnTo>
                  <a:lnTo>
                    <a:pt x="2297" y="1591"/>
                  </a:lnTo>
                  <a:lnTo>
                    <a:pt x="2280" y="1580"/>
                  </a:lnTo>
                  <a:lnTo>
                    <a:pt x="2265" y="1565"/>
                  </a:lnTo>
                  <a:lnTo>
                    <a:pt x="2254" y="1547"/>
                  </a:lnTo>
                  <a:lnTo>
                    <a:pt x="2247" y="1527"/>
                  </a:lnTo>
                  <a:lnTo>
                    <a:pt x="2244" y="1505"/>
                  </a:lnTo>
                  <a:lnTo>
                    <a:pt x="2248" y="799"/>
                  </a:lnTo>
                  <a:lnTo>
                    <a:pt x="2251" y="763"/>
                  </a:lnTo>
                  <a:lnTo>
                    <a:pt x="2260" y="728"/>
                  </a:lnTo>
                  <a:lnTo>
                    <a:pt x="2274" y="695"/>
                  </a:lnTo>
                  <a:lnTo>
                    <a:pt x="2292" y="665"/>
                  </a:lnTo>
                  <a:lnTo>
                    <a:pt x="2315" y="639"/>
                  </a:lnTo>
                  <a:lnTo>
                    <a:pt x="2341" y="617"/>
                  </a:lnTo>
                  <a:lnTo>
                    <a:pt x="2372" y="598"/>
                  </a:lnTo>
                  <a:lnTo>
                    <a:pt x="2404" y="585"/>
                  </a:lnTo>
                  <a:lnTo>
                    <a:pt x="2438" y="576"/>
                  </a:lnTo>
                  <a:lnTo>
                    <a:pt x="2475" y="573"/>
                  </a:lnTo>
                  <a:lnTo>
                    <a:pt x="2577" y="573"/>
                  </a:lnTo>
                  <a:lnTo>
                    <a:pt x="2581" y="583"/>
                  </a:lnTo>
                  <a:lnTo>
                    <a:pt x="2586" y="597"/>
                  </a:lnTo>
                  <a:lnTo>
                    <a:pt x="2593" y="615"/>
                  </a:lnTo>
                  <a:lnTo>
                    <a:pt x="2601" y="637"/>
                  </a:lnTo>
                  <a:lnTo>
                    <a:pt x="2609" y="661"/>
                  </a:lnTo>
                  <a:lnTo>
                    <a:pt x="2619" y="688"/>
                  </a:lnTo>
                  <a:lnTo>
                    <a:pt x="2629" y="716"/>
                  </a:lnTo>
                  <a:lnTo>
                    <a:pt x="2639" y="744"/>
                  </a:lnTo>
                  <a:lnTo>
                    <a:pt x="2649" y="771"/>
                  </a:lnTo>
                  <a:lnTo>
                    <a:pt x="2659" y="797"/>
                  </a:lnTo>
                  <a:lnTo>
                    <a:pt x="2667" y="821"/>
                  </a:lnTo>
                  <a:lnTo>
                    <a:pt x="2675" y="842"/>
                  </a:lnTo>
                  <a:lnTo>
                    <a:pt x="2682" y="861"/>
                  </a:lnTo>
                  <a:lnTo>
                    <a:pt x="2687" y="875"/>
                  </a:lnTo>
                  <a:lnTo>
                    <a:pt x="2690" y="884"/>
                  </a:lnTo>
                  <a:lnTo>
                    <a:pt x="2666" y="752"/>
                  </a:lnTo>
                  <a:lnTo>
                    <a:pt x="2665" y="738"/>
                  </a:lnTo>
                  <a:lnTo>
                    <a:pt x="2670" y="725"/>
                  </a:lnTo>
                  <a:lnTo>
                    <a:pt x="2708" y="654"/>
                  </a:lnTo>
                  <a:lnTo>
                    <a:pt x="2674" y="594"/>
                  </a:lnTo>
                  <a:lnTo>
                    <a:pt x="2673" y="590"/>
                  </a:lnTo>
                  <a:lnTo>
                    <a:pt x="2672" y="587"/>
                  </a:lnTo>
                  <a:lnTo>
                    <a:pt x="2673" y="583"/>
                  </a:lnTo>
                  <a:lnTo>
                    <a:pt x="2674" y="580"/>
                  </a:lnTo>
                  <a:lnTo>
                    <a:pt x="2677" y="577"/>
                  </a:lnTo>
                  <a:lnTo>
                    <a:pt x="2679" y="575"/>
                  </a:lnTo>
                  <a:lnTo>
                    <a:pt x="2683" y="574"/>
                  </a:lnTo>
                  <a:lnTo>
                    <a:pt x="2686" y="573"/>
                  </a:lnTo>
                  <a:lnTo>
                    <a:pt x="2780" y="573"/>
                  </a:lnTo>
                  <a:lnTo>
                    <a:pt x="2783" y="574"/>
                  </a:lnTo>
                  <a:lnTo>
                    <a:pt x="2787" y="575"/>
                  </a:lnTo>
                  <a:lnTo>
                    <a:pt x="2789" y="577"/>
                  </a:lnTo>
                  <a:lnTo>
                    <a:pt x="2792" y="580"/>
                  </a:lnTo>
                  <a:lnTo>
                    <a:pt x="2793" y="583"/>
                  </a:lnTo>
                  <a:lnTo>
                    <a:pt x="2794" y="587"/>
                  </a:lnTo>
                  <a:lnTo>
                    <a:pt x="2793" y="590"/>
                  </a:lnTo>
                  <a:lnTo>
                    <a:pt x="2792" y="594"/>
                  </a:lnTo>
                  <a:lnTo>
                    <a:pt x="2758" y="654"/>
                  </a:lnTo>
                  <a:lnTo>
                    <a:pt x="2796" y="725"/>
                  </a:lnTo>
                  <a:lnTo>
                    <a:pt x="2801" y="738"/>
                  </a:lnTo>
                  <a:lnTo>
                    <a:pt x="2800" y="752"/>
                  </a:lnTo>
                  <a:lnTo>
                    <a:pt x="2772" y="884"/>
                  </a:lnTo>
                  <a:lnTo>
                    <a:pt x="2776" y="875"/>
                  </a:lnTo>
                  <a:lnTo>
                    <a:pt x="2781" y="859"/>
                  </a:lnTo>
                  <a:lnTo>
                    <a:pt x="2788" y="841"/>
                  </a:lnTo>
                  <a:lnTo>
                    <a:pt x="2796" y="819"/>
                  </a:lnTo>
                  <a:lnTo>
                    <a:pt x="2805" y="795"/>
                  </a:lnTo>
                  <a:lnTo>
                    <a:pt x="2815" y="769"/>
                  </a:lnTo>
                  <a:lnTo>
                    <a:pt x="2825" y="742"/>
                  </a:lnTo>
                  <a:lnTo>
                    <a:pt x="2836" y="714"/>
                  </a:lnTo>
                  <a:lnTo>
                    <a:pt x="2846" y="686"/>
                  </a:lnTo>
                  <a:lnTo>
                    <a:pt x="2855" y="660"/>
                  </a:lnTo>
                  <a:lnTo>
                    <a:pt x="2864" y="636"/>
                  </a:lnTo>
                  <a:lnTo>
                    <a:pt x="2872" y="614"/>
                  </a:lnTo>
                  <a:lnTo>
                    <a:pt x="2879" y="596"/>
                  </a:lnTo>
                  <a:lnTo>
                    <a:pt x="2884" y="582"/>
                  </a:lnTo>
                  <a:lnTo>
                    <a:pt x="2888" y="573"/>
                  </a:lnTo>
                  <a:lnTo>
                    <a:pt x="2990" y="573"/>
                  </a:lnTo>
                  <a:lnTo>
                    <a:pt x="3026" y="576"/>
                  </a:lnTo>
                  <a:lnTo>
                    <a:pt x="3061" y="585"/>
                  </a:lnTo>
                  <a:lnTo>
                    <a:pt x="3093" y="598"/>
                  </a:lnTo>
                  <a:lnTo>
                    <a:pt x="3122" y="617"/>
                  </a:lnTo>
                  <a:lnTo>
                    <a:pt x="3149" y="639"/>
                  </a:lnTo>
                  <a:lnTo>
                    <a:pt x="3171" y="665"/>
                  </a:lnTo>
                  <a:lnTo>
                    <a:pt x="3191" y="695"/>
                  </a:lnTo>
                  <a:lnTo>
                    <a:pt x="3205" y="728"/>
                  </a:lnTo>
                  <a:lnTo>
                    <a:pt x="3213" y="763"/>
                  </a:lnTo>
                  <a:lnTo>
                    <a:pt x="3216" y="799"/>
                  </a:lnTo>
                  <a:lnTo>
                    <a:pt x="3220" y="1505"/>
                  </a:lnTo>
                  <a:lnTo>
                    <a:pt x="3217" y="1528"/>
                  </a:lnTo>
                  <a:lnTo>
                    <a:pt x="3210" y="1549"/>
                  </a:lnTo>
                  <a:lnTo>
                    <a:pt x="3198" y="1567"/>
                  </a:lnTo>
                  <a:lnTo>
                    <a:pt x="3182" y="1582"/>
                  </a:lnTo>
                  <a:lnTo>
                    <a:pt x="3182" y="1669"/>
                  </a:lnTo>
                  <a:lnTo>
                    <a:pt x="3199" y="1669"/>
                  </a:lnTo>
                  <a:lnTo>
                    <a:pt x="3211" y="1671"/>
                  </a:lnTo>
                  <a:lnTo>
                    <a:pt x="3222" y="1677"/>
                  </a:lnTo>
                  <a:lnTo>
                    <a:pt x="3230" y="1685"/>
                  </a:lnTo>
                  <a:lnTo>
                    <a:pt x="3236" y="1696"/>
                  </a:lnTo>
                  <a:lnTo>
                    <a:pt x="3238" y="1709"/>
                  </a:lnTo>
                  <a:lnTo>
                    <a:pt x="3238" y="2091"/>
                  </a:lnTo>
                  <a:lnTo>
                    <a:pt x="3236" y="2103"/>
                  </a:lnTo>
                  <a:lnTo>
                    <a:pt x="3230" y="2115"/>
                  </a:lnTo>
                  <a:lnTo>
                    <a:pt x="3222" y="2123"/>
                  </a:lnTo>
                  <a:lnTo>
                    <a:pt x="3211" y="2129"/>
                  </a:lnTo>
                  <a:lnTo>
                    <a:pt x="3199" y="2131"/>
                  </a:lnTo>
                  <a:lnTo>
                    <a:pt x="3054" y="2131"/>
                  </a:lnTo>
                  <a:lnTo>
                    <a:pt x="3041" y="2129"/>
                  </a:lnTo>
                  <a:lnTo>
                    <a:pt x="3030" y="2123"/>
                  </a:lnTo>
                  <a:lnTo>
                    <a:pt x="3022" y="2115"/>
                  </a:lnTo>
                  <a:lnTo>
                    <a:pt x="3016" y="2103"/>
                  </a:lnTo>
                  <a:lnTo>
                    <a:pt x="3014" y="2091"/>
                  </a:lnTo>
                  <a:lnTo>
                    <a:pt x="3014" y="1709"/>
                  </a:lnTo>
                  <a:lnTo>
                    <a:pt x="3016" y="1696"/>
                  </a:lnTo>
                  <a:lnTo>
                    <a:pt x="3022" y="1685"/>
                  </a:lnTo>
                  <a:lnTo>
                    <a:pt x="3030" y="1677"/>
                  </a:lnTo>
                  <a:lnTo>
                    <a:pt x="3041" y="1671"/>
                  </a:lnTo>
                  <a:lnTo>
                    <a:pt x="3054" y="1669"/>
                  </a:lnTo>
                  <a:lnTo>
                    <a:pt x="3070" y="1669"/>
                  </a:lnTo>
                  <a:lnTo>
                    <a:pt x="3070" y="1585"/>
                  </a:lnTo>
                  <a:lnTo>
                    <a:pt x="3053" y="1570"/>
                  </a:lnTo>
                  <a:lnTo>
                    <a:pt x="3040" y="1551"/>
                  </a:lnTo>
                  <a:lnTo>
                    <a:pt x="3031" y="1530"/>
                  </a:lnTo>
                  <a:lnTo>
                    <a:pt x="3028" y="1506"/>
                  </a:lnTo>
                  <a:lnTo>
                    <a:pt x="3025" y="800"/>
                  </a:lnTo>
                  <a:lnTo>
                    <a:pt x="3022" y="790"/>
                  </a:lnTo>
                  <a:lnTo>
                    <a:pt x="3014" y="783"/>
                  </a:lnTo>
                  <a:lnTo>
                    <a:pt x="3004" y="780"/>
                  </a:lnTo>
                  <a:lnTo>
                    <a:pt x="2994" y="783"/>
                  </a:lnTo>
                  <a:lnTo>
                    <a:pt x="2987" y="790"/>
                  </a:lnTo>
                  <a:lnTo>
                    <a:pt x="2985" y="800"/>
                  </a:lnTo>
                  <a:lnTo>
                    <a:pt x="2985" y="884"/>
                  </a:lnTo>
                  <a:lnTo>
                    <a:pt x="2985" y="959"/>
                  </a:lnTo>
                  <a:lnTo>
                    <a:pt x="2985" y="1028"/>
                  </a:lnTo>
                  <a:lnTo>
                    <a:pt x="2985" y="1089"/>
                  </a:lnTo>
                  <a:lnTo>
                    <a:pt x="2985" y="1145"/>
                  </a:lnTo>
                  <a:lnTo>
                    <a:pt x="2985" y="1195"/>
                  </a:lnTo>
                  <a:lnTo>
                    <a:pt x="2985" y="1238"/>
                  </a:lnTo>
                  <a:lnTo>
                    <a:pt x="2985" y="1277"/>
                  </a:lnTo>
                  <a:lnTo>
                    <a:pt x="2985" y="1311"/>
                  </a:lnTo>
                  <a:lnTo>
                    <a:pt x="2985" y="1341"/>
                  </a:lnTo>
                  <a:lnTo>
                    <a:pt x="2985" y="1367"/>
                  </a:lnTo>
                  <a:lnTo>
                    <a:pt x="2985" y="1389"/>
                  </a:lnTo>
                  <a:lnTo>
                    <a:pt x="2986" y="1408"/>
                  </a:lnTo>
                  <a:lnTo>
                    <a:pt x="2986" y="1425"/>
                  </a:lnTo>
                  <a:lnTo>
                    <a:pt x="2986" y="1439"/>
                  </a:lnTo>
                  <a:lnTo>
                    <a:pt x="2986" y="1451"/>
                  </a:lnTo>
                  <a:lnTo>
                    <a:pt x="2986" y="1462"/>
                  </a:lnTo>
                  <a:lnTo>
                    <a:pt x="2986" y="1472"/>
                  </a:lnTo>
                  <a:lnTo>
                    <a:pt x="2986" y="1481"/>
                  </a:lnTo>
                  <a:lnTo>
                    <a:pt x="2986" y="1491"/>
                  </a:lnTo>
                  <a:lnTo>
                    <a:pt x="2986" y="1500"/>
                  </a:lnTo>
                  <a:lnTo>
                    <a:pt x="2986" y="1510"/>
                  </a:lnTo>
                  <a:lnTo>
                    <a:pt x="2987" y="1520"/>
                  </a:lnTo>
                  <a:lnTo>
                    <a:pt x="2987" y="1532"/>
                  </a:lnTo>
                  <a:lnTo>
                    <a:pt x="2987" y="1546"/>
                  </a:lnTo>
                  <a:lnTo>
                    <a:pt x="2987" y="1562"/>
                  </a:lnTo>
                  <a:lnTo>
                    <a:pt x="2987" y="1580"/>
                  </a:lnTo>
                  <a:lnTo>
                    <a:pt x="2965" y="1594"/>
                  </a:lnTo>
                  <a:lnTo>
                    <a:pt x="2946" y="1612"/>
                  </a:lnTo>
                  <a:lnTo>
                    <a:pt x="2931" y="1632"/>
                  </a:lnTo>
                  <a:lnTo>
                    <a:pt x="2920" y="1656"/>
                  </a:lnTo>
                  <a:lnTo>
                    <a:pt x="2912" y="1682"/>
                  </a:lnTo>
                  <a:lnTo>
                    <a:pt x="2910" y="1709"/>
                  </a:lnTo>
                  <a:lnTo>
                    <a:pt x="2910" y="2091"/>
                  </a:lnTo>
                  <a:lnTo>
                    <a:pt x="2912" y="2118"/>
                  </a:lnTo>
                  <a:lnTo>
                    <a:pt x="2920" y="2144"/>
                  </a:lnTo>
                  <a:lnTo>
                    <a:pt x="2931" y="2167"/>
                  </a:lnTo>
                  <a:lnTo>
                    <a:pt x="2946" y="2187"/>
                  </a:lnTo>
                  <a:lnTo>
                    <a:pt x="2965" y="2205"/>
                  </a:lnTo>
                  <a:lnTo>
                    <a:pt x="2987" y="2219"/>
                  </a:lnTo>
                  <a:lnTo>
                    <a:pt x="2987" y="2415"/>
                  </a:lnTo>
                  <a:lnTo>
                    <a:pt x="2984" y="2442"/>
                  </a:lnTo>
                  <a:lnTo>
                    <a:pt x="2975" y="2466"/>
                  </a:lnTo>
                  <a:lnTo>
                    <a:pt x="2961" y="2488"/>
                  </a:lnTo>
                  <a:lnTo>
                    <a:pt x="2944" y="2505"/>
                  </a:lnTo>
                  <a:lnTo>
                    <a:pt x="2922" y="2519"/>
                  </a:lnTo>
                  <a:lnTo>
                    <a:pt x="3258" y="2519"/>
                  </a:lnTo>
                  <a:lnTo>
                    <a:pt x="3273" y="2521"/>
                  </a:lnTo>
                  <a:lnTo>
                    <a:pt x="3287" y="2528"/>
                  </a:lnTo>
                  <a:lnTo>
                    <a:pt x="3297" y="2539"/>
                  </a:lnTo>
                  <a:lnTo>
                    <a:pt x="3304" y="2552"/>
                  </a:lnTo>
                  <a:lnTo>
                    <a:pt x="3306" y="2567"/>
                  </a:lnTo>
                  <a:lnTo>
                    <a:pt x="3306" y="2755"/>
                  </a:lnTo>
                  <a:lnTo>
                    <a:pt x="3304" y="2770"/>
                  </a:lnTo>
                  <a:lnTo>
                    <a:pt x="3297" y="2783"/>
                  </a:lnTo>
                  <a:lnTo>
                    <a:pt x="3287" y="2794"/>
                  </a:lnTo>
                  <a:lnTo>
                    <a:pt x="3273" y="2800"/>
                  </a:lnTo>
                  <a:lnTo>
                    <a:pt x="3258" y="2803"/>
                  </a:lnTo>
                  <a:lnTo>
                    <a:pt x="48" y="2803"/>
                  </a:lnTo>
                  <a:lnTo>
                    <a:pt x="33" y="2800"/>
                  </a:lnTo>
                  <a:lnTo>
                    <a:pt x="20" y="2794"/>
                  </a:lnTo>
                  <a:lnTo>
                    <a:pt x="9" y="2783"/>
                  </a:lnTo>
                  <a:lnTo>
                    <a:pt x="2" y="2770"/>
                  </a:lnTo>
                  <a:lnTo>
                    <a:pt x="0" y="2755"/>
                  </a:lnTo>
                  <a:lnTo>
                    <a:pt x="0" y="2284"/>
                  </a:lnTo>
                  <a:lnTo>
                    <a:pt x="2" y="2269"/>
                  </a:lnTo>
                  <a:lnTo>
                    <a:pt x="9" y="2255"/>
                  </a:lnTo>
                  <a:lnTo>
                    <a:pt x="20" y="2244"/>
                  </a:lnTo>
                  <a:lnTo>
                    <a:pt x="33" y="2237"/>
                  </a:lnTo>
                  <a:lnTo>
                    <a:pt x="48" y="2235"/>
                  </a:lnTo>
                  <a:lnTo>
                    <a:pt x="409" y="2235"/>
                  </a:lnTo>
                  <a:lnTo>
                    <a:pt x="386" y="2226"/>
                  </a:lnTo>
                  <a:lnTo>
                    <a:pt x="365" y="2212"/>
                  </a:lnTo>
                  <a:lnTo>
                    <a:pt x="348" y="2195"/>
                  </a:lnTo>
                  <a:lnTo>
                    <a:pt x="336" y="2174"/>
                  </a:lnTo>
                  <a:lnTo>
                    <a:pt x="327" y="2150"/>
                  </a:lnTo>
                  <a:lnTo>
                    <a:pt x="325" y="2125"/>
                  </a:lnTo>
                  <a:lnTo>
                    <a:pt x="325" y="509"/>
                  </a:lnTo>
                  <a:lnTo>
                    <a:pt x="322" y="499"/>
                  </a:lnTo>
                  <a:lnTo>
                    <a:pt x="315" y="493"/>
                  </a:lnTo>
                  <a:lnTo>
                    <a:pt x="306" y="490"/>
                  </a:lnTo>
                  <a:lnTo>
                    <a:pt x="297" y="493"/>
                  </a:lnTo>
                  <a:lnTo>
                    <a:pt x="290" y="499"/>
                  </a:lnTo>
                  <a:lnTo>
                    <a:pt x="288" y="509"/>
                  </a:lnTo>
                  <a:lnTo>
                    <a:pt x="284" y="1215"/>
                  </a:lnTo>
                  <a:lnTo>
                    <a:pt x="282" y="1237"/>
                  </a:lnTo>
                  <a:lnTo>
                    <a:pt x="274" y="1257"/>
                  </a:lnTo>
                  <a:lnTo>
                    <a:pt x="263" y="1274"/>
                  </a:lnTo>
                  <a:lnTo>
                    <a:pt x="248" y="1289"/>
                  </a:lnTo>
                  <a:lnTo>
                    <a:pt x="231" y="1300"/>
                  </a:lnTo>
                  <a:lnTo>
                    <a:pt x="211" y="1308"/>
                  </a:lnTo>
                  <a:lnTo>
                    <a:pt x="189" y="1310"/>
                  </a:lnTo>
                  <a:lnTo>
                    <a:pt x="188" y="1310"/>
                  </a:lnTo>
                  <a:lnTo>
                    <a:pt x="166" y="1307"/>
                  </a:lnTo>
                  <a:lnTo>
                    <a:pt x="146" y="1300"/>
                  </a:lnTo>
                  <a:lnTo>
                    <a:pt x="128" y="1289"/>
                  </a:lnTo>
                  <a:lnTo>
                    <a:pt x="113" y="1274"/>
                  </a:lnTo>
                  <a:lnTo>
                    <a:pt x="102" y="1256"/>
                  </a:lnTo>
                  <a:lnTo>
                    <a:pt x="95" y="1236"/>
                  </a:lnTo>
                  <a:lnTo>
                    <a:pt x="92" y="1214"/>
                  </a:lnTo>
                  <a:lnTo>
                    <a:pt x="96" y="508"/>
                  </a:lnTo>
                  <a:lnTo>
                    <a:pt x="99" y="471"/>
                  </a:lnTo>
                  <a:lnTo>
                    <a:pt x="108" y="437"/>
                  </a:lnTo>
                  <a:lnTo>
                    <a:pt x="121" y="404"/>
                  </a:lnTo>
                  <a:lnTo>
                    <a:pt x="141" y="374"/>
                  </a:lnTo>
                  <a:lnTo>
                    <a:pt x="163" y="348"/>
                  </a:lnTo>
                  <a:lnTo>
                    <a:pt x="190" y="325"/>
                  </a:lnTo>
                  <a:lnTo>
                    <a:pt x="219" y="307"/>
                  </a:lnTo>
                  <a:lnTo>
                    <a:pt x="252" y="293"/>
                  </a:lnTo>
                  <a:lnTo>
                    <a:pt x="286" y="285"/>
                  </a:lnTo>
                  <a:lnTo>
                    <a:pt x="323" y="282"/>
                  </a:lnTo>
                  <a:lnTo>
                    <a:pt x="426" y="282"/>
                  </a:lnTo>
                  <a:lnTo>
                    <a:pt x="429" y="291"/>
                  </a:lnTo>
                  <a:lnTo>
                    <a:pt x="435" y="306"/>
                  </a:lnTo>
                  <a:lnTo>
                    <a:pt x="441" y="324"/>
                  </a:lnTo>
                  <a:lnTo>
                    <a:pt x="449" y="346"/>
                  </a:lnTo>
                  <a:lnTo>
                    <a:pt x="458" y="370"/>
                  </a:lnTo>
                  <a:lnTo>
                    <a:pt x="467" y="397"/>
                  </a:lnTo>
                  <a:lnTo>
                    <a:pt x="477" y="425"/>
                  </a:lnTo>
                  <a:lnTo>
                    <a:pt x="487" y="452"/>
                  </a:lnTo>
                  <a:lnTo>
                    <a:pt x="497" y="479"/>
                  </a:lnTo>
                  <a:lnTo>
                    <a:pt x="506" y="505"/>
                  </a:lnTo>
                  <a:lnTo>
                    <a:pt x="515" y="530"/>
                  </a:lnTo>
                  <a:lnTo>
                    <a:pt x="523" y="552"/>
                  </a:lnTo>
                  <a:lnTo>
                    <a:pt x="529" y="570"/>
                  </a:lnTo>
                  <a:lnTo>
                    <a:pt x="534" y="584"/>
                  </a:lnTo>
                  <a:lnTo>
                    <a:pt x="538" y="593"/>
                  </a:lnTo>
                  <a:lnTo>
                    <a:pt x="513" y="460"/>
                  </a:lnTo>
                  <a:lnTo>
                    <a:pt x="513" y="447"/>
                  </a:lnTo>
                  <a:lnTo>
                    <a:pt x="517" y="434"/>
                  </a:lnTo>
                  <a:lnTo>
                    <a:pt x="556" y="363"/>
                  </a:lnTo>
                  <a:lnTo>
                    <a:pt x="522" y="302"/>
                  </a:lnTo>
                  <a:lnTo>
                    <a:pt x="521" y="299"/>
                  </a:lnTo>
                  <a:lnTo>
                    <a:pt x="520" y="295"/>
                  </a:lnTo>
                  <a:lnTo>
                    <a:pt x="521" y="292"/>
                  </a:lnTo>
                  <a:lnTo>
                    <a:pt x="522" y="289"/>
                  </a:lnTo>
                  <a:lnTo>
                    <a:pt x="524" y="286"/>
                  </a:lnTo>
                  <a:lnTo>
                    <a:pt x="527" y="284"/>
                  </a:lnTo>
                  <a:lnTo>
                    <a:pt x="530" y="282"/>
                  </a:lnTo>
                  <a:lnTo>
                    <a:pt x="534" y="282"/>
                  </a:lnTo>
                  <a:lnTo>
                    <a:pt x="628" y="282"/>
                  </a:lnTo>
                  <a:lnTo>
                    <a:pt x="631" y="282"/>
                  </a:lnTo>
                  <a:lnTo>
                    <a:pt x="634" y="284"/>
                  </a:lnTo>
                  <a:lnTo>
                    <a:pt x="637" y="286"/>
                  </a:lnTo>
                  <a:lnTo>
                    <a:pt x="639" y="289"/>
                  </a:lnTo>
                  <a:lnTo>
                    <a:pt x="641" y="292"/>
                  </a:lnTo>
                  <a:lnTo>
                    <a:pt x="641" y="295"/>
                  </a:lnTo>
                  <a:lnTo>
                    <a:pt x="641" y="299"/>
                  </a:lnTo>
                  <a:lnTo>
                    <a:pt x="640" y="302"/>
                  </a:lnTo>
                  <a:lnTo>
                    <a:pt x="606" y="363"/>
                  </a:lnTo>
                  <a:lnTo>
                    <a:pt x="644" y="433"/>
                  </a:lnTo>
                  <a:lnTo>
                    <a:pt x="648" y="447"/>
                  </a:lnTo>
                  <a:lnTo>
                    <a:pt x="648" y="461"/>
                  </a:lnTo>
                  <a:lnTo>
                    <a:pt x="620" y="593"/>
                  </a:lnTo>
                  <a:lnTo>
                    <a:pt x="624" y="583"/>
                  </a:lnTo>
                  <a:lnTo>
                    <a:pt x="629" y="569"/>
                  </a:lnTo>
                  <a:lnTo>
                    <a:pt x="636" y="549"/>
                  </a:lnTo>
                  <a:lnTo>
                    <a:pt x="644" y="528"/>
                  </a:lnTo>
                  <a:lnTo>
                    <a:pt x="653" y="503"/>
                  </a:lnTo>
                  <a:lnTo>
                    <a:pt x="663" y="477"/>
                  </a:lnTo>
                  <a:lnTo>
                    <a:pt x="673" y="450"/>
                  </a:lnTo>
                  <a:lnTo>
                    <a:pt x="683" y="423"/>
                  </a:lnTo>
                  <a:lnTo>
                    <a:pt x="694" y="396"/>
                  </a:lnTo>
                  <a:lnTo>
                    <a:pt x="704" y="369"/>
                  </a:lnTo>
                  <a:lnTo>
                    <a:pt x="713" y="345"/>
                  </a:lnTo>
                  <a:lnTo>
                    <a:pt x="721" y="323"/>
                  </a:lnTo>
                  <a:lnTo>
                    <a:pt x="728" y="305"/>
                  </a:lnTo>
                  <a:lnTo>
                    <a:pt x="733" y="291"/>
                  </a:lnTo>
                  <a:lnTo>
                    <a:pt x="737" y="282"/>
                  </a:lnTo>
                  <a:lnTo>
                    <a:pt x="837" y="282"/>
                  </a:lnTo>
                  <a:lnTo>
                    <a:pt x="874" y="285"/>
                  </a:lnTo>
                  <a:lnTo>
                    <a:pt x="908" y="293"/>
                  </a:lnTo>
                  <a:lnTo>
                    <a:pt x="941" y="307"/>
                  </a:lnTo>
                  <a:lnTo>
                    <a:pt x="971" y="325"/>
                  </a:lnTo>
                  <a:lnTo>
                    <a:pt x="998" y="348"/>
                  </a:lnTo>
                  <a:lnTo>
                    <a:pt x="1020" y="374"/>
                  </a:lnTo>
                  <a:lnTo>
                    <a:pt x="1039" y="404"/>
                  </a:lnTo>
                  <a:lnTo>
                    <a:pt x="1052" y="437"/>
                  </a:lnTo>
                  <a:lnTo>
                    <a:pt x="1061" y="471"/>
                  </a:lnTo>
                  <a:lnTo>
                    <a:pt x="1064" y="508"/>
                  </a:lnTo>
                  <a:lnTo>
                    <a:pt x="1068" y="1214"/>
                  </a:lnTo>
                  <a:lnTo>
                    <a:pt x="1065" y="1236"/>
                  </a:lnTo>
                  <a:lnTo>
                    <a:pt x="1058" y="1257"/>
                  </a:lnTo>
                  <a:lnTo>
                    <a:pt x="1046" y="1275"/>
                  </a:lnTo>
                  <a:lnTo>
                    <a:pt x="1030" y="1291"/>
                  </a:lnTo>
                  <a:lnTo>
                    <a:pt x="1030" y="1378"/>
                  </a:lnTo>
                  <a:lnTo>
                    <a:pt x="1046" y="1378"/>
                  </a:lnTo>
                  <a:lnTo>
                    <a:pt x="1059" y="1380"/>
                  </a:lnTo>
                  <a:lnTo>
                    <a:pt x="1070" y="1385"/>
                  </a:lnTo>
                  <a:lnTo>
                    <a:pt x="1078" y="1394"/>
                  </a:lnTo>
                  <a:lnTo>
                    <a:pt x="1084" y="1405"/>
                  </a:lnTo>
                  <a:lnTo>
                    <a:pt x="1086" y="1417"/>
                  </a:lnTo>
                  <a:lnTo>
                    <a:pt x="1086" y="1800"/>
                  </a:lnTo>
                  <a:lnTo>
                    <a:pt x="1084" y="1813"/>
                  </a:lnTo>
                  <a:lnTo>
                    <a:pt x="1078" y="1823"/>
                  </a:lnTo>
                  <a:lnTo>
                    <a:pt x="1070" y="1832"/>
                  </a:lnTo>
                  <a:lnTo>
                    <a:pt x="1059" y="1838"/>
                  </a:lnTo>
                  <a:lnTo>
                    <a:pt x="1046" y="1840"/>
                  </a:lnTo>
                  <a:lnTo>
                    <a:pt x="901" y="1840"/>
                  </a:lnTo>
                  <a:lnTo>
                    <a:pt x="889" y="1838"/>
                  </a:lnTo>
                  <a:lnTo>
                    <a:pt x="878" y="1832"/>
                  </a:lnTo>
                  <a:lnTo>
                    <a:pt x="870" y="1823"/>
                  </a:lnTo>
                  <a:lnTo>
                    <a:pt x="864" y="1813"/>
                  </a:lnTo>
                  <a:lnTo>
                    <a:pt x="862" y="1800"/>
                  </a:lnTo>
                  <a:lnTo>
                    <a:pt x="862" y="1417"/>
                  </a:lnTo>
                  <a:lnTo>
                    <a:pt x="864" y="1405"/>
                  </a:lnTo>
                  <a:lnTo>
                    <a:pt x="870" y="1394"/>
                  </a:lnTo>
                  <a:lnTo>
                    <a:pt x="878" y="1385"/>
                  </a:lnTo>
                  <a:lnTo>
                    <a:pt x="889" y="1380"/>
                  </a:lnTo>
                  <a:lnTo>
                    <a:pt x="901" y="1378"/>
                  </a:lnTo>
                  <a:lnTo>
                    <a:pt x="917" y="1378"/>
                  </a:lnTo>
                  <a:lnTo>
                    <a:pt x="917" y="1293"/>
                  </a:lnTo>
                  <a:lnTo>
                    <a:pt x="901" y="1279"/>
                  </a:lnTo>
                  <a:lnTo>
                    <a:pt x="887" y="1260"/>
                  </a:lnTo>
                  <a:lnTo>
                    <a:pt x="879" y="1239"/>
                  </a:lnTo>
                  <a:lnTo>
                    <a:pt x="876" y="1215"/>
                  </a:lnTo>
                  <a:lnTo>
                    <a:pt x="872" y="509"/>
                  </a:lnTo>
                  <a:lnTo>
                    <a:pt x="869" y="499"/>
                  </a:lnTo>
                  <a:lnTo>
                    <a:pt x="862" y="492"/>
                  </a:lnTo>
                  <a:lnTo>
                    <a:pt x="852" y="489"/>
                  </a:lnTo>
                  <a:lnTo>
                    <a:pt x="842" y="492"/>
                  </a:lnTo>
                  <a:lnTo>
                    <a:pt x="835" y="499"/>
                  </a:lnTo>
                  <a:lnTo>
                    <a:pt x="832" y="509"/>
                  </a:lnTo>
                  <a:lnTo>
                    <a:pt x="832" y="593"/>
                  </a:lnTo>
                  <a:lnTo>
                    <a:pt x="832" y="668"/>
                  </a:lnTo>
                  <a:lnTo>
                    <a:pt x="832" y="737"/>
                  </a:lnTo>
                  <a:lnTo>
                    <a:pt x="832" y="798"/>
                  </a:lnTo>
                  <a:lnTo>
                    <a:pt x="833" y="853"/>
                  </a:lnTo>
                  <a:lnTo>
                    <a:pt x="833" y="903"/>
                  </a:lnTo>
                  <a:lnTo>
                    <a:pt x="833" y="947"/>
                  </a:lnTo>
                  <a:lnTo>
                    <a:pt x="833" y="985"/>
                  </a:lnTo>
                  <a:lnTo>
                    <a:pt x="833" y="1020"/>
                  </a:lnTo>
                  <a:lnTo>
                    <a:pt x="833" y="1050"/>
                  </a:lnTo>
                  <a:lnTo>
                    <a:pt x="833" y="1076"/>
                  </a:lnTo>
                  <a:lnTo>
                    <a:pt x="833" y="1098"/>
                  </a:lnTo>
                  <a:lnTo>
                    <a:pt x="833" y="1117"/>
                  </a:lnTo>
                  <a:lnTo>
                    <a:pt x="833" y="1133"/>
                  </a:lnTo>
                  <a:lnTo>
                    <a:pt x="834" y="1148"/>
                  </a:lnTo>
                  <a:lnTo>
                    <a:pt x="834" y="1160"/>
                  </a:lnTo>
                  <a:lnTo>
                    <a:pt x="834" y="1171"/>
                  </a:lnTo>
                  <a:lnTo>
                    <a:pt x="834" y="1182"/>
                  </a:lnTo>
                  <a:lnTo>
                    <a:pt x="834" y="1191"/>
                  </a:lnTo>
                  <a:lnTo>
                    <a:pt x="834" y="1200"/>
                  </a:lnTo>
                  <a:lnTo>
                    <a:pt x="834" y="1209"/>
                  </a:lnTo>
                  <a:lnTo>
                    <a:pt x="834" y="1218"/>
                  </a:lnTo>
                  <a:lnTo>
                    <a:pt x="834" y="1229"/>
                  </a:lnTo>
                  <a:lnTo>
                    <a:pt x="834" y="1241"/>
                  </a:lnTo>
                  <a:lnTo>
                    <a:pt x="834" y="1255"/>
                  </a:lnTo>
                  <a:lnTo>
                    <a:pt x="834" y="1270"/>
                  </a:lnTo>
                  <a:lnTo>
                    <a:pt x="834" y="1289"/>
                  </a:lnTo>
                  <a:lnTo>
                    <a:pt x="813" y="1303"/>
                  </a:lnTo>
                  <a:lnTo>
                    <a:pt x="794" y="1320"/>
                  </a:lnTo>
                  <a:lnTo>
                    <a:pt x="779" y="1342"/>
                  </a:lnTo>
                  <a:lnTo>
                    <a:pt x="767" y="1365"/>
                  </a:lnTo>
                  <a:lnTo>
                    <a:pt x="760" y="1390"/>
                  </a:lnTo>
                  <a:lnTo>
                    <a:pt x="757" y="1417"/>
                  </a:lnTo>
                  <a:lnTo>
                    <a:pt x="757" y="1800"/>
                  </a:lnTo>
                  <a:lnTo>
                    <a:pt x="760" y="1827"/>
                  </a:lnTo>
                  <a:lnTo>
                    <a:pt x="767" y="1852"/>
                  </a:lnTo>
                  <a:lnTo>
                    <a:pt x="779" y="1875"/>
                  </a:lnTo>
                  <a:lnTo>
                    <a:pt x="794" y="1896"/>
                  </a:lnTo>
                  <a:lnTo>
                    <a:pt x="813" y="1914"/>
                  </a:lnTo>
                  <a:lnTo>
                    <a:pt x="834" y="1928"/>
                  </a:lnTo>
                  <a:lnTo>
                    <a:pt x="834" y="2125"/>
                  </a:lnTo>
                  <a:lnTo>
                    <a:pt x="832" y="2150"/>
                  </a:lnTo>
                  <a:lnTo>
                    <a:pt x="823" y="2174"/>
                  </a:lnTo>
                  <a:lnTo>
                    <a:pt x="811" y="2195"/>
                  </a:lnTo>
                  <a:lnTo>
                    <a:pt x="794" y="2212"/>
                  </a:lnTo>
                  <a:lnTo>
                    <a:pt x="773" y="2226"/>
                  </a:lnTo>
                  <a:lnTo>
                    <a:pt x="750" y="2235"/>
                  </a:lnTo>
                  <a:lnTo>
                    <a:pt x="1102" y="2235"/>
                  </a:lnTo>
                  <a:lnTo>
                    <a:pt x="1102" y="2000"/>
                  </a:lnTo>
                  <a:lnTo>
                    <a:pt x="1104" y="1985"/>
                  </a:lnTo>
                  <a:lnTo>
                    <a:pt x="1111" y="1972"/>
                  </a:lnTo>
                  <a:lnTo>
                    <a:pt x="1121" y="1961"/>
                  </a:lnTo>
                  <a:lnTo>
                    <a:pt x="1135" y="1955"/>
                  </a:lnTo>
                  <a:lnTo>
                    <a:pt x="1150" y="1951"/>
                  </a:lnTo>
                  <a:lnTo>
                    <a:pt x="1466" y="1951"/>
                  </a:lnTo>
                  <a:lnTo>
                    <a:pt x="1445" y="1941"/>
                  </a:lnTo>
                  <a:lnTo>
                    <a:pt x="1426" y="1927"/>
                  </a:lnTo>
                  <a:lnTo>
                    <a:pt x="1411" y="1910"/>
                  </a:lnTo>
                  <a:lnTo>
                    <a:pt x="1399" y="1890"/>
                  </a:lnTo>
                  <a:lnTo>
                    <a:pt x="1391" y="1867"/>
                  </a:lnTo>
                  <a:lnTo>
                    <a:pt x="1389" y="1843"/>
                  </a:lnTo>
                  <a:lnTo>
                    <a:pt x="1389" y="227"/>
                  </a:lnTo>
                  <a:lnTo>
                    <a:pt x="1386" y="217"/>
                  </a:lnTo>
                  <a:lnTo>
                    <a:pt x="1380" y="211"/>
                  </a:lnTo>
                  <a:lnTo>
                    <a:pt x="1370" y="208"/>
                  </a:lnTo>
                  <a:lnTo>
                    <a:pt x="1361" y="211"/>
                  </a:lnTo>
                  <a:lnTo>
                    <a:pt x="1354" y="217"/>
                  </a:lnTo>
                  <a:lnTo>
                    <a:pt x="1352" y="227"/>
                  </a:lnTo>
                  <a:lnTo>
                    <a:pt x="1348" y="933"/>
                  </a:lnTo>
                  <a:lnTo>
                    <a:pt x="1346" y="955"/>
                  </a:lnTo>
                  <a:lnTo>
                    <a:pt x="1339" y="975"/>
                  </a:lnTo>
                  <a:lnTo>
                    <a:pt x="1327" y="993"/>
                  </a:lnTo>
                  <a:lnTo>
                    <a:pt x="1312" y="1007"/>
                  </a:lnTo>
                  <a:lnTo>
                    <a:pt x="1295" y="1019"/>
                  </a:lnTo>
                  <a:lnTo>
                    <a:pt x="1275" y="1027"/>
                  </a:lnTo>
                  <a:lnTo>
                    <a:pt x="1253" y="1029"/>
                  </a:lnTo>
                  <a:lnTo>
                    <a:pt x="1252" y="1029"/>
                  </a:lnTo>
                  <a:lnTo>
                    <a:pt x="1230" y="1026"/>
                  </a:lnTo>
                  <a:lnTo>
                    <a:pt x="1210" y="1019"/>
                  </a:lnTo>
                  <a:lnTo>
                    <a:pt x="1192" y="1007"/>
                  </a:lnTo>
                  <a:lnTo>
                    <a:pt x="1177" y="992"/>
                  </a:lnTo>
                  <a:lnTo>
                    <a:pt x="1166" y="974"/>
                  </a:lnTo>
                  <a:lnTo>
                    <a:pt x="1159" y="954"/>
                  </a:lnTo>
                  <a:lnTo>
                    <a:pt x="1156" y="932"/>
                  </a:lnTo>
                  <a:lnTo>
                    <a:pt x="1160" y="226"/>
                  </a:lnTo>
                  <a:lnTo>
                    <a:pt x="1163" y="189"/>
                  </a:lnTo>
                  <a:lnTo>
                    <a:pt x="1172" y="155"/>
                  </a:lnTo>
                  <a:lnTo>
                    <a:pt x="1186" y="122"/>
                  </a:lnTo>
                  <a:lnTo>
                    <a:pt x="1204" y="93"/>
                  </a:lnTo>
                  <a:lnTo>
                    <a:pt x="1227" y="66"/>
                  </a:lnTo>
                  <a:lnTo>
                    <a:pt x="1254" y="43"/>
                  </a:lnTo>
                  <a:lnTo>
                    <a:pt x="1284" y="25"/>
                  </a:lnTo>
                  <a:lnTo>
                    <a:pt x="1316" y="11"/>
                  </a:lnTo>
                  <a:lnTo>
                    <a:pt x="1351" y="3"/>
                  </a:lnTo>
                  <a:lnTo>
                    <a:pt x="13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62" name="Group 1661"/>
          <p:cNvGrpSpPr/>
          <p:nvPr/>
        </p:nvGrpSpPr>
        <p:grpSpPr>
          <a:xfrm>
            <a:off x="6320340" y="5944394"/>
            <a:ext cx="244475" cy="307976"/>
            <a:chOff x="6323013" y="4489450"/>
            <a:chExt cx="244475" cy="307976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264" name="Freeform 1133"/>
            <p:cNvSpPr>
              <a:spLocks/>
            </p:cNvSpPr>
            <p:nvPr/>
          </p:nvSpPr>
          <p:spPr bwMode="auto">
            <a:xfrm>
              <a:off x="6335713" y="4694238"/>
              <a:ext cx="217488" cy="103188"/>
            </a:xfrm>
            <a:custGeom>
              <a:avLst/>
              <a:gdLst>
                <a:gd name="T0" fmla="*/ 1005 w 2339"/>
                <a:gd name="T1" fmla="*/ 794 h 1110"/>
                <a:gd name="T2" fmla="*/ 1058 w 2339"/>
                <a:gd name="T3" fmla="*/ 443 h 1110"/>
                <a:gd name="T4" fmla="*/ 1018 w 2339"/>
                <a:gd name="T5" fmla="*/ 357 h 1110"/>
                <a:gd name="T6" fmla="*/ 1008 w 2339"/>
                <a:gd name="T7" fmla="*/ 291 h 1110"/>
                <a:gd name="T8" fmla="*/ 1021 w 2339"/>
                <a:gd name="T9" fmla="*/ 245 h 1110"/>
                <a:gd name="T10" fmla="*/ 1049 w 2339"/>
                <a:gd name="T11" fmla="*/ 214 h 1110"/>
                <a:gd name="T12" fmla="*/ 1085 w 2339"/>
                <a:gd name="T13" fmla="*/ 195 h 1110"/>
                <a:gd name="T14" fmla="*/ 1121 w 2339"/>
                <a:gd name="T15" fmla="*/ 185 h 1110"/>
                <a:gd name="T16" fmla="*/ 1153 w 2339"/>
                <a:gd name="T17" fmla="*/ 182 h 1110"/>
                <a:gd name="T18" fmla="*/ 1169 w 2339"/>
                <a:gd name="T19" fmla="*/ 182 h 1110"/>
                <a:gd name="T20" fmla="*/ 1175 w 2339"/>
                <a:gd name="T21" fmla="*/ 182 h 1110"/>
                <a:gd name="T22" fmla="*/ 1197 w 2339"/>
                <a:gd name="T23" fmla="*/ 183 h 1110"/>
                <a:gd name="T24" fmla="*/ 1231 w 2339"/>
                <a:gd name="T25" fmla="*/ 188 h 1110"/>
                <a:gd name="T26" fmla="*/ 1268 w 2339"/>
                <a:gd name="T27" fmla="*/ 200 h 1110"/>
                <a:gd name="T28" fmla="*/ 1302 w 2339"/>
                <a:gd name="T29" fmla="*/ 223 h 1110"/>
                <a:gd name="T30" fmla="*/ 1325 w 2339"/>
                <a:gd name="T31" fmla="*/ 259 h 1110"/>
                <a:gd name="T32" fmla="*/ 1332 w 2339"/>
                <a:gd name="T33" fmla="*/ 311 h 1110"/>
                <a:gd name="T34" fmla="*/ 1312 w 2339"/>
                <a:gd name="T35" fmla="*/ 383 h 1110"/>
                <a:gd name="T36" fmla="*/ 1262 w 2339"/>
                <a:gd name="T37" fmla="*/ 477 h 1110"/>
                <a:gd name="T38" fmla="*/ 1366 w 2339"/>
                <a:gd name="T39" fmla="*/ 698 h 1110"/>
                <a:gd name="T40" fmla="*/ 1588 w 2339"/>
                <a:gd name="T41" fmla="*/ 1 h 1110"/>
                <a:gd name="T42" fmla="*/ 1607 w 2339"/>
                <a:gd name="T43" fmla="*/ 13 h 1110"/>
                <a:gd name="T44" fmla="*/ 1661 w 2339"/>
                <a:gd name="T45" fmla="*/ 47 h 1110"/>
                <a:gd name="T46" fmla="*/ 1745 w 2339"/>
                <a:gd name="T47" fmla="*/ 94 h 1110"/>
                <a:gd name="T48" fmla="*/ 1853 w 2339"/>
                <a:gd name="T49" fmla="*/ 147 h 1110"/>
                <a:gd name="T50" fmla="*/ 1980 w 2339"/>
                <a:gd name="T51" fmla="*/ 199 h 1110"/>
                <a:gd name="T52" fmla="*/ 2122 w 2339"/>
                <a:gd name="T53" fmla="*/ 243 h 1110"/>
                <a:gd name="T54" fmla="*/ 2214 w 2339"/>
                <a:gd name="T55" fmla="*/ 284 h 1110"/>
                <a:gd name="T56" fmla="*/ 2278 w 2339"/>
                <a:gd name="T57" fmla="*/ 350 h 1110"/>
                <a:gd name="T58" fmla="*/ 2318 w 2339"/>
                <a:gd name="T59" fmla="*/ 429 h 1110"/>
                <a:gd name="T60" fmla="*/ 2339 w 2339"/>
                <a:gd name="T61" fmla="*/ 514 h 1110"/>
                <a:gd name="T62" fmla="*/ 2168 w 2339"/>
                <a:gd name="T63" fmla="*/ 710 h 1110"/>
                <a:gd name="T64" fmla="*/ 1967 w 2339"/>
                <a:gd name="T65" fmla="*/ 870 h 1110"/>
                <a:gd name="T66" fmla="*/ 1741 w 2339"/>
                <a:gd name="T67" fmla="*/ 992 h 1110"/>
                <a:gd name="T68" fmla="*/ 1491 w 2339"/>
                <a:gd name="T69" fmla="*/ 1073 h 1110"/>
                <a:gd name="T70" fmla="*/ 1248 w 2339"/>
                <a:gd name="T71" fmla="*/ 1107 h 1110"/>
                <a:gd name="T72" fmla="*/ 979 w 2339"/>
                <a:gd name="T73" fmla="*/ 1098 h 1110"/>
                <a:gd name="T74" fmla="*/ 711 w 2339"/>
                <a:gd name="T75" fmla="*/ 1038 h 1110"/>
                <a:gd name="T76" fmla="*/ 465 w 2339"/>
                <a:gd name="T77" fmla="*/ 930 h 1110"/>
                <a:gd name="T78" fmla="*/ 245 w 2339"/>
                <a:gd name="T79" fmla="*/ 779 h 1110"/>
                <a:gd name="T80" fmla="*/ 55 w 2339"/>
                <a:gd name="T81" fmla="*/ 592 h 1110"/>
                <a:gd name="T82" fmla="*/ 11 w 2339"/>
                <a:gd name="T83" fmla="*/ 462 h 1110"/>
                <a:gd name="T84" fmla="*/ 44 w 2339"/>
                <a:gd name="T85" fmla="*/ 378 h 1110"/>
                <a:gd name="T86" fmla="*/ 99 w 2339"/>
                <a:gd name="T87" fmla="*/ 305 h 1110"/>
                <a:gd name="T88" fmla="*/ 182 w 2339"/>
                <a:gd name="T89" fmla="*/ 253 h 1110"/>
                <a:gd name="T90" fmla="*/ 313 w 2339"/>
                <a:gd name="T91" fmla="*/ 214 h 1110"/>
                <a:gd name="T92" fmla="*/ 447 w 2339"/>
                <a:gd name="T93" fmla="*/ 165 h 1110"/>
                <a:gd name="T94" fmla="*/ 562 w 2339"/>
                <a:gd name="T95" fmla="*/ 110 h 1110"/>
                <a:gd name="T96" fmla="*/ 654 w 2339"/>
                <a:gd name="T97" fmla="*/ 61 h 1110"/>
                <a:gd name="T98" fmla="*/ 718 w 2339"/>
                <a:gd name="T99" fmla="*/ 22 h 1110"/>
                <a:gd name="T100" fmla="*/ 750 w 2339"/>
                <a:gd name="T101" fmla="*/ 2 h 1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339" h="1110">
                  <a:moveTo>
                    <a:pt x="752" y="0"/>
                  </a:moveTo>
                  <a:lnTo>
                    <a:pt x="974" y="699"/>
                  </a:lnTo>
                  <a:lnTo>
                    <a:pt x="1005" y="794"/>
                  </a:lnTo>
                  <a:lnTo>
                    <a:pt x="1104" y="513"/>
                  </a:lnTo>
                  <a:lnTo>
                    <a:pt x="1079" y="476"/>
                  </a:lnTo>
                  <a:lnTo>
                    <a:pt x="1058" y="443"/>
                  </a:lnTo>
                  <a:lnTo>
                    <a:pt x="1041" y="411"/>
                  </a:lnTo>
                  <a:lnTo>
                    <a:pt x="1028" y="383"/>
                  </a:lnTo>
                  <a:lnTo>
                    <a:pt x="1018" y="357"/>
                  </a:lnTo>
                  <a:lnTo>
                    <a:pt x="1012" y="332"/>
                  </a:lnTo>
                  <a:lnTo>
                    <a:pt x="1008" y="310"/>
                  </a:lnTo>
                  <a:lnTo>
                    <a:pt x="1008" y="291"/>
                  </a:lnTo>
                  <a:lnTo>
                    <a:pt x="1010" y="274"/>
                  </a:lnTo>
                  <a:lnTo>
                    <a:pt x="1014" y="258"/>
                  </a:lnTo>
                  <a:lnTo>
                    <a:pt x="1021" y="245"/>
                  </a:lnTo>
                  <a:lnTo>
                    <a:pt x="1029" y="233"/>
                  </a:lnTo>
                  <a:lnTo>
                    <a:pt x="1039" y="222"/>
                  </a:lnTo>
                  <a:lnTo>
                    <a:pt x="1049" y="214"/>
                  </a:lnTo>
                  <a:lnTo>
                    <a:pt x="1061" y="206"/>
                  </a:lnTo>
                  <a:lnTo>
                    <a:pt x="1073" y="200"/>
                  </a:lnTo>
                  <a:lnTo>
                    <a:pt x="1085" y="195"/>
                  </a:lnTo>
                  <a:lnTo>
                    <a:pt x="1097" y="191"/>
                  </a:lnTo>
                  <a:lnTo>
                    <a:pt x="1110" y="188"/>
                  </a:lnTo>
                  <a:lnTo>
                    <a:pt x="1121" y="185"/>
                  </a:lnTo>
                  <a:lnTo>
                    <a:pt x="1134" y="184"/>
                  </a:lnTo>
                  <a:lnTo>
                    <a:pt x="1144" y="183"/>
                  </a:lnTo>
                  <a:lnTo>
                    <a:pt x="1153" y="182"/>
                  </a:lnTo>
                  <a:lnTo>
                    <a:pt x="1160" y="182"/>
                  </a:lnTo>
                  <a:lnTo>
                    <a:pt x="1165" y="181"/>
                  </a:lnTo>
                  <a:lnTo>
                    <a:pt x="1169" y="182"/>
                  </a:lnTo>
                  <a:lnTo>
                    <a:pt x="1170" y="182"/>
                  </a:lnTo>
                  <a:lnTo>
                    <a:pt x="1171" y="182"/>
                  </a:lnTo>
                  <a:lnTo>
                    <a:pt x="1175" y="182"/>
                  </a:lnTo>
                  <a:lnTo>
                    <a:pt x="1181" y="182"/>
                  </a:lnTo>
                  <a:lnTo>
                    <a:pt x="1188" y="182"/>
                  </a:lnTo>
                  <a:lnTo>
                    <a:pt x="1197" y="183"/>
                  </a:lnTo>
                  <a:lnTo>
                    <a:pt x="1207" y="184"/>
                  </a:lnTo>
                  <a:lnTo>
                    <a:pt x="1218" y="185"/>
                  </a:lnTo>
                  <a:lnTo>
                    <a:pt x="1231" y="188"/>
                  </a:lnTo>
                  <a:lnTo>
                    <a:pt x="1243" y="191"/>
                  </a:lnTo>
                  <a:lnTo>
                    <a:pt x="1256" y="195"/>
                  </a:lnTo>
                  <a:lnTo>
                    <a:pt x="1268" y="200"/>
                  </a:lnTo>
                  <a:lnTo>
                    <a:pt x="1280" y="206"/>
                  </a:lnTo>
                  <a:lnTo>
                    <a:pt x="1291" y="214"/>
                  </a:lnTo>
                  <a:lnTo>
                    <a:pt x="1302" y="223"/>
                  </a:lnTo>
                  <a:lnTo>
                    <a:pt x="1311" y="233"/>
                  </a:lnTo>
                  <a:lnTo>
                    <a:pt x="1319" y="245"/>
                  </a:lnTo>
                  <a:lnTo>
                    <a:pt x="1325" y="259"/>
                  </a:lnTo>
                  <a:lnTo>
                    <a:pt x="1331" y="274"/>
                  </a:lnTo>
                  <a:lnTo>
                    <a:pt x="1333" y="291"/>
                  </a:lnTo>
                  <a:lnTo>
                    <a:pt x="1332" y="311"/>
                  </a:lnTo>
                  <a:lnTo>
                    <a:pt x="1329" y="332"/>
                  </a:lnTo>
                  <a:lnTo>
                    <a:pt x="1322" y="357"/>
                  </a:lnTo>
                  <a:lnTo>
                    <a:pt x="1312" y="383"/>
                  </a:lnTo>
                  <a:lnTo>
                    <a:pt x="1299" y="412"/>
                  </a:lnTo>
                  <a:lnTo>
                    <a:pt x="1283" y="443"/>
                  </a:lnTo>
                  <a:lnTo>
                    <a:pt x="1262" y="477"/>
                  </a:lnTo>
                  <a:lnTo>
                    <a:pt x="1237" y="514"/>
                  </a:lnTo>
                  <a:lnTo>
                    <a:pt x="1335" y="793"/>
                  </a:lnTo>
                  <a:lnTo>
                    <a:pt x="1366" y="698"/>
                  </a:lnTo>
                  <a:lnTo>
                    <a:pt x="1366" y="699"/>
                  </a:lnTo>
                  <a:lnTo>
                    <a:pt x="1401" y="589"/>
                  </a:lnTo>
                  <a:lnTo>
                    <a:pt x="1588" y="1"/>
                  </a:lnTo>
                  <a:lnTo>
                    <a:pt x="1590" y="2"/>
                  </a:lnTo>
                  <a:lnTo>
                    <a:pt x="1596" y="7"/>
                  </a:lnTo>
                  <a:lnTo>
                    <a:pt x="1607" y="13"/>
                  </a:lnTo>
                  <a:lnTo>
                    <a:pt x="1621" y="23"/>
                  </a:lnTo>
                  <a:lnTo>
                    <a:pt x="1640" y="34"/>
                  </a:lnTo>
                  <a:lnTo>
                    <a:pt x="1661" y="47"/>
                  </a:lnTo>
                  <a:lnTo>
                    <a:pt x="1686" y="61"/>
                  </a:lnTo>
                  <a:lnTo>
                    <a:pt x="1713" y="77"/>
                  </a:lnTo>
                  <a:lnTo>
                    <a:pt x="1745" y="94"/>
                  </a:lnTo>
                  <a:lnTo>
                    <a:pt x="1778" y="111"/>
                  </a:lnTo>
                  <a:lnTo>
                    <a:pt x="1814" y="130"/>
                  </a:lnTo>
                  <a:lnTo>
                    <a:pt x="1853" y="147"/>
                  </a:lnTo>
                  <a:lnTo>
                    <a:pt x="1893" y="165"/>
                  </a:lnTo>
                  <a:lnTo>
                    <a:pt x="1936" y="183"/>
                  </a:lnTo>
                  <a:lnTo>
                    <a:pt x="1980" y="199"/>
                  </a:lnTo>
                  <a:lnTo>
                    <a:pt x="2026" y="215"/>
                  </a:lnTo>
                  <a:lnTo>
                    <a:pt x="2074" y="230"/>
                  </a:lnTo>
                  <a:lnTo>
                    <a:pt x="2122" y="243"/>
                  </a:lnTo>
                  <a:lnTo>
                    <a:pt x="2157" y="254"/>
                  </a:lnTo>
                  <a:lnTo>
                    <a:pt x="2187" y="267"/>
                  </a:lnTo>
                  <a:lnTo>
                    <a:pt x="2214" y="284"/>
                  </a:lnTo>
                  <a:lnTo>
                    <a:pt x="2239" y="303"/>
                  </a:lnTo>
                  <a:lnTo>
                    <a:pt x="2260" y="325"/>
                  </a:lnTo>
                  <a:lnTo>
                    <a:pt x="2278" y="350"/>
                  </a:lnTo>
                  <a:lnTo>
                    <a:pt x="2294" y="375"/>
                  </a:lnTo>
                  <a:lnTo>
                    <a:pt x="2307" y="401"/>
                  </a:lnTo>
                  <a:lnTo>
                    <a:pt x="2318" y="429"/>
                  </a:lnTo>
                  <a:lnTo>
                    <a:pt x="2326" y="457"/>
                  </a:lnTo>
                  <a:lnTo>
                    <a:pt x="2333" y="485"/>
                  </a:lnTo>
                  <a:lnTo>
                    <a:pt x="2339" y="514"/>
                  </a:lnTo>
                  <a:lnTo>
                    <a:pt x="2286" y="584"/>
                  </a:lnTo>
                  <a:lnTo>
                    <a:pt x="2228" y="648"/>
                  </a:lnTo>
                  <a:lnTo>
                    <a:pt x="2168" y="710"/>
                  </a:lnTo>
                  <a:lnTo>
                    <a:pt x="2104" y="767"/>
                  </a:lnTo>
                  <a:lnTo>
                    <a:pt x="2038" y="821"/>
                  </a:lnTo>
                  <a:lnTo>
                    <a:pt x="1967" y="870"/>
                  </a:lnTo>
                  <a:lnTo>
                    <a:pt x="1894" y="915"/>
                  </a:lnTo>
                  <a:lnTo>
                    <a:pt x="1818" y="956"/>
                  </a:lnTo>
                  <a:lnTo>
                    <a:pt x="1741" y="992"/>
                  </a:lnTo>
                  <a:lnTo>
                    <a:pt x="1660" y="1024"/>
                  </a:lnTo>
                  <a:lnTo>
                    <a:pt x="1577" y="1051"/>
                  </a:lnTo>
                  <a:lnTo>
                    <a:pt x="1491" y="1073"/>
                  </a:lnTo>
                  <a:lnTo>
                    <a:pt x="1410" y="1089"/>
                  </a:lnTo>
                  <a:lnTo>
                    <a:pt x="1330" y="1100"/>
                  </a:lnTo>
                  <a:lnTo>
                    <a:pt x="1248" y="1107"/>
                  </a:lnTo>
                  <a:lnTo>
                    <a:pt x="1166" y="1110"/>
                  </a:lnTo>
                  <a:lnTo>
                    <a:pt x="1072" y="1107"/>
                  </a:lnTo>
                  <a:lnTo>
                    <a:pt x="979" y="1098"/>
                  </a:lnTo>
                  <a:lnTo>
                    <a:pt x="888" y="1083"/>
                  </a:lnTo>
                  <a:lnTo>
                    <a:pt x="798" y="1063"/>
                  </a:lnTo>
                  <a:lnTo>
                    <a:pt x="711" y="1038"/>
                  </a:lnTo>
                  <a:lnTo>
                    <a:pt x="627" y="1006"/>
                  </a:lnTo>
                  <a:lnTo>
                    <a:pt x="545" y="970"/>
                  </a:lnTo>
                  <a:lnTo>
                    <a:pt x="465" y="930"/>
                  </a:lnTo>
                  <a:lnTo>
                    <a:pt x="388" y="885"/>
                  </a:lnTo>
                  <a:lnTo>
                    <a:pt x="314" y="835"/>
                  </a:lnTo>
                  <a:lnTo>
                    <a:pt x="245" y="779"/>
                  </a:lnTo>
                  <a:lnTo>
                    <a:pt x="177" y="721"/>
                  </a:lnTo>
                  <a:lnTo>
                    <a:pt x="114" y="658"/>
                  </a:lnTo>
                  <a:lnTo>
                    <a:pt x="55" y="592"/>
                  </a:lnTo>
                  <a:lnTo>
                    <a:pt x="0" y="521"/>
                  </a:lnTo>
                  <a:lnTo>
                    <a:pt x="5" y="492"/>
                  </a:lnTo>
                  <a:lnTo>
                    <a:pt x="11" y="462"/>
                  </a:lnTo>
                  <a:lnTo>
                    <a:pt x="21" y="434"/>
                  </a:lnTo>
                  <a:lnTo>
                    <a:pt x="31" y="405"/>
                  </a:lnTo>
                  <a:lnTo>
                    <a:pt x="44" y="378"/>
                  </a:lnTo>
                  <a:lnTo>
                    <a:pt x="60" y="352"/>
                  </a:lnTo>
                  <a:lnTo>
                    <a:pt x="78" y="327"/>
                  </a:lnTo>
                  <a:lnTo>
                    <a:pt x="99" y="305"/>
                  </a:lnTo>
                  <a:lnTo>
                    <a:pt x="124" y="285"/>
                  </a:lnTo>
                  <a:lnTo>
                    <a:pt x="151" y="268"/>
                  </a:lnTo>
                  <a:lnTo>
                    <a:pt x="182" y="253"/>
                  </a:lnTo>
                  <a:lnTo>
                    <a:pt x="217" y="242"/>
                  </a:lnTo>
                  <a:lnTo>
                    <a:pt x="266" y="229"/>
                  </a:lnTo>
                  <a:lnTo>
                    <a:pt x="313" y="214"/>
                  </a:lnTo>
                  <a:lnTo>
                    <a:pt x="359" y="199"/>
                  </a:lnTo>
                  <a:lnTo>
                    <a:pt x="403" y="182"/>
                  </a:lnTo>
                  <a:lnTo>
                    <a:pt x="447" y="165"/>
                  </a:lnTo>
                  <a:lnTo>
                    <a:pt x="487" y="147"/>
                  </a:lnTo>
                  <a:lnTo>
                    <a:pt x="526" y="129"/>
                  </a:lnTo>
                  <a:lnTo>
                    <a:pt x="562" y="110"/>
                  </a:lnTo>
                  <a:lnTo>
                    <a:pt x="595" y="93"/>
                  </a:lnTo>
                  <a:lnTo>
                    <a:pt x="627" y="76"/>
                  </a:lnTo>
                  <a:lnTo>
                    <a:pt x="654" y="61"/>
                  </a:lnTo>
                  <a:lnTo>
                    <a:pt x="679" y="46"/>
                  </a:lnTo>
                  <a:lnTo>
                    <a:pt x="700" y="33"/>
                  </a:lnTo>
                  <a:lnTo>
                    <a:pt x="718" y="22"/>
                  </a:lnTo>
                  <a:lnTo>
                    <a:pt x="733" y="13"/>
                  </a:lnTo>
                  <a:lnTo>
                    <a:pt x="744" y="6"/>
                  </a:lnTo>
                  <a:lnTo>
                    <a:pt x="750" y="2"/>
                  </a:lnTo>
                  <a:lnTo>
                    <a:pt x="7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5" name="Freeform 1134"/>
            <p:cNvSpPr>
              <a:spLocks/>
            </p:cNvSpPr>
            <p:nvPr/>
          </p:nvSpPr>
          <p:spPr bwMode="auto">
            <a:xfrm>
              <a:off x="6323013" y="4489450"/>
              <a:ext cx="244475" cy="209550"/>
            </a:xfrm>
            <a:custGeom>
              <a:avLst/>
              <a:gdLst>
                <a:gd name="T0" fmla="*/ 1493 w 2618"/>
                <a:gd name="T1" fmla="*/ 22 h 2235"/>
                <a:gd name="T2" fmla="*/ 1567 w 2618"/>
                <a:gd name="T3" fmla="*/ 314 h 2235"/>
                <a:gd name="T4" fmla="*/ 1759 w 2618"/>
                <a:gd name="T5" fmla="*/ 391 h 2235"/>
                <a:gd name="T6" fmla="*/ 2029 w 2618"/>
                <a:gd name="T7" fmla="*/ 285 h 2235"/>
                <a:gd name="T8" fmla="*/ 2131 w 2618"/>
                <a:gd name="T9" fmla="*/ 280 h 2235"/>
                <a:gd name="T10" fmla="*/ 2349 w 2618"/>
                <a:gd name="T11" fmla="*/ 523 h 2235"/>
                <a:gd name="T12" fmla="*/ 2193 w 2618"/>
                <a:gd name="T13" fmla="*/ 781 h 2235"/>
                <a:gd name="T14" fmla="*/ 2276 w 2618"/>
                <a:gd name="T15" fmla="*/ 971 h 2235"/>
                <a:gd name="T16" fmla="*/ 2541 w 2618"/>
                <a:gd name="T17" fmla="*/ 1087 h 2235"/>
                <a:gd name="T18" fmla="*/ 2616 w 2618"/>
                <a:gd name="T19" fmla="*/ 1156 h 2235"/>
                <a:gd name="T20" fmla="*/ 2603 w 2618"/>
                <a:gd name="T21" fmla="*/ 1472 h 2235"/>
                <a:gd name="T22" fmla="*/ 2310 w 2618"/>
                <a:gd name="T23" fmla="*/ 1550 h 2235"/>
                <a:gd name="T24" fmla="*/ 2252 w 2618"/>
                <a:gd name="T25" fmla="*/ 1687 h 2235"/>
                <a:gd name="T26" fmla="*/ 2196 w 2618"/>
                <a:gd name="T27" fmla="*/ 1824 h 2235"/>
                <a:gd name="T28" fmla="*/ 2344 w 2618"/>
                <a:gd name="T29" fmla="*/ 2095 h 2235"/>
                <a:gd name="T30" fmla="*/ 2210 w 2618"/>
                <a:gd name="T31" fmla="*/ 2235 h 2235"/>
                <a:gd name="T32" fmla="*/ 2019 w 2618"/>
                <a:gd name="T33" fmla="*/ 2159 h 2235"/>
                <a:gd name="T34" fmla="*/ 1887 w 2618"/>
                <a:gd name="T35" fmla="*/ 2087 h 2235"/>
                <a:gd name="T36" fmla="*/ 1867 w 2618"/>
                <a:gd name="T37" fmla="*/ 2071 h 2235"/>
                <a:gd name="T38" fmla="*/ 1939 w 2618"/>
                <a:gd name="T39" fmla="*/ 1887 h 2235"/>
                <a:gd name="T40" fmla="*/ 1987 w 2618"/>
                <a:gd name="T41" fmla="*/ 1822 h 2235"/>
                <a:gd name="T42" fmla="*/ 2048 w 2618"/>
                <a:gd name="T43" fmla="*/ 1676 h 2235"/>
                <a:gd name="T44" fmla="*/ 2078 w 2618"/>
                <a:gd name="T45" fmla="*/ 1542 h 2235"/>
                <a:gd name="T46" fmla="*/ 2066 w 2618"/>
                <a:gd name="T47" fmla="*/ 1392 h 2235"/>
                <a:gd name="T48" fmla="*/ 2031 w 2618"/>
                <a:gd name="T49" fmla="*/ 1330 h 2235"/>
                <a:gd name="T50" fmla="*/ 2042 w 2618"/>
                <a:gd name="T51" fmla="*/ 1069 h 2235"/>
                <a:gd name="T52" fmla="*/ 1972 w 2618"/>
                <a:gd name="T53" fmla="*/ 834 h 2235"/>
                <a:gd name="T54" fmla="*/ 1843 w 2618"/>
                <a:gd name="T55" fmla="*/ 710 h 2235"/>
                <a:gd name="T56" fmla="*/ 1794 w 2618"/>
                <a:gd name="T57" fmla="*/ 672 h 2235"/>
                <a:gd name="T58" fmla="*/ 1650 w 2618"/>
                <a:gd name="T59" fmla="*/ 560 h 2235"/>
                <a:gd name="T60" fmla="*/ 1389 w 2618"/>
                <a:gd name="T61" fmla="*/ 478 h 2235"/>
                <a:gd name="T62" fmla="*/ 1167 w 2618"/>
                <a:gd name="T63" fmla="*/ 493 h 2235"/>
                <a:gd name="T64" fmla="*/ 1059 w 2618"/>
                <a:gd name="T65" fmla="*/ 530 h 2235"/>
                <a:gd name="T66" fmla="*/ 829 w 2618"/>
                <a:gd name="T67" fmla="*/ 686 h 2235"/>
                <a:gd name="T68" fmla="*/ 649 w 2618"/>
                <a:gd name="T69" fmla="*/ 927 h 2235"/>
                <a:gd name="T70" fmla="*/ 593 w 2618"/>
                <a:gd name="T71" fmla="*/ 1172 h 2235"/>
                <a:gd name="T72" fmla="*/ 600 w 2618"/>
                <a:gd name="T73" fmla="*/ 1338 h 2235"/>
                <a:gd name="T74" fmla="*/ 555 w 2618"/>
                <a:gd name="T75" fmla="*/ 1482 h 2235"/>
                <a:gd name="T76" fmla="*/ 575 w 2618"/>
                <a:gd name="T77" fmla="*/ 1627 h 2235"/>
                <a:gd name="T78" fmla="*/ 618 w 2618"/>
                <a:gd name="T79" fmla="*/ 1761 h 2235"/>
                <a:gd name="T80" fmla="*/ 695 w 2618"/>
                <a:gd name="T81" fmla="*/ 1881 h 2235"/>
                <a:gd name="T82" fmla="*/ 761 w 2618"/>
                <a:gd name="T83" fmla="*/ 2040 h 2235"/>
                <a:gd name="T84" fmla="*/ 708 w 2618"/>
                <a:gd name="T85" fmla="*/ 2095 h 2235"/>
                <a:gd name="T86" fmla="*/ 514 w 2618"/>
                <a:gd name="T87" fmla="*/ 2192 h 2235"/>
                <a:gd name="T88" fmla="*/ 392 w 2618"/>
                <a:gd name="T89" fmla="*/ 2225 h 2235"/>
                <a:gd name="T90" fmla="*/ 275 w 2618"/>
                <a:gd name="T91" fmla="*/ 2077 h 2235"/>
                <a:gd name="T92" fmla="*/ 428 w 2618"/>
                <a:gd name="T93" fmla="*/ 1821 h 2235"/>
                <a:gd name="T94" fmla="*/ 345 w 2618"/>
                <a:gd name="T95" fmla="*/ 1631 h 2235"/>
                <a:gd name="T96" fmla="*/ 77 w 2618"/>
                <a:gd name="T97" fmla="*/ 1517 h 2235"/>
                <a:gd name="T98" fmla="*/ 2 w 2618"/>
                <a:gd name="T99" fmla="*/ 1448 h 2235"/>
                <a:gd name="T100" fmla="*/ 15 w 2618"/>
                <a:gd name="T101" fmla="*/ 1132 h 2235"/>
                <a:gd name="T102" fmla="*/ 306 w 2618"/>
                <a:gd name="T103" fmla="*/ 1056 h 2235"/>
                <a:gd name="T104" fmla="*/ 365 w 2618"/>
                <a:gd name="T105" fmla="*/ 920 h 2235"/>
                <a:gd name="T106" fmla="*/ 419 w 2618"/>
                <a:gd name="T107" fmla="*/ 782 h 2235"/>
                <a:gd name="T108" fmla="*/ 271 w 2618"/>
                <a:gd name="T109" fmla="*/ 508 h 2235"/>
                <a:gd name="T110" fmla="*/ 504 w 2618"/>
                <a:gd name="T111" fmla="*/ 276 h 2235"/>
                <a:gd name="T112" fmla="*/ 775 w 2618"/>
                <a:gd name="T113" fmla="*/ 422 h 2235"/>
                <a:gd name="T114" fmla="*/ 917 w 2618"/>
                <a:gd name="T115" fmla="*/ 363 h 2235"/>
                <a:gd name="T116" fmla="*/ 1058 w 2618"/>
                <a:gd name="T117" fmla="*/ 303 h 2235"/>
                <a:gd name="T118" fmla="*/ 1137 w 2618"/>
                <a:gd name="T119" fmla="*/ 16 h 2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618" h="2235">
                  <a:moveTo>
                    <a:pt x="1189" y="0"/>
                  </a:moveTo>
                  <a:lnTo>
                    <a:pt x="1433" y="0"/>
                  </a:lnTo>
                  <a:lnTo>
                    <a:pt x="1454" y="3"/>
                  </a:lnTo>
                  <a:lnTo>
                    <a:pt x="1475" y="11"/>
                  </a:lnTo>
                  <a:lnTo>
                    <a:pt x="1493" y="22"/>
                  </a:lnTo>
                  <a:lnTo>
                    <a:pt x="1508" y="38"/>
                  </a:lnTo>
                  <a:lnTo>
                    <a:pt x="1518" y="56"/>
                  </a:lnTo>
                  <a:lnTo>
                    <a:pt x="1524" y="78"/>
                  </a:lnTo>
                  <a:lnTo>
                    <a:pt x="1564" y="306"/>
                  </a:lnTo>
                  <a:lnTo>
                    <a:pt x="1567" y="314"/>
                  </a:lnTo>
                  <a:lnTo>
                    <a:pt x="1572" y="320"/>
                  </a:lnTo>
                  <a:lnTo>
                    <a:pt x="1579" y="323"/>
                  </a:lnTo>
                  <a:lnTo>
                    <a:pt x="1640" y="343"/>
                  </a:lnTo>
                  <a:lnTo>
                    <a:pt x="1700" y="365"/>
                  </a:lnTo>
                  <a:lnTo>
                    <a:pt x="1759" y="391"/>
                  </a:lnTo>
                  <a:lnTo>
                    <a:pt x="1816" y="422"/>
                  </a:lnTo>
                  <a:lnTo>
                    <a:pt x="1824" y="424"/>
                  </a:lnTo>
                  <a:lnTo>
                    <a:pt x="1832" y="424"/>
                  </a:lnTo>
                  <a:lnTo>
                    <a:pt x="1839" y="420"/>
                  </a:lnTo>
                  <a:lnTo>
                    <a:pt x="2029" y="285"/>
                  </a:lnTo>
                  <a:lnTo>
                    <a:pt x="2048" y="275"/>
                  </a:lnTo>
                  <a:lnTo>
                    <a:pt x="2070" y="269"/>
                  </a:lnTo>
                  <a:lnTo>
                    <a:pt x="2091" y="268"/>
                  </a:lnTo>
                  <a:lnTo>
                    <a:pt x="2112" y="272"/>
                  </a:lnTo>
                  <a:lnTo>
                    <a:pt x="2131" y="280"/>
                  </a:lnTo>
                  <a:lnTo>
                    <a:pt x="2149" y="293"/>
                  </a:lnTo>
                  <a:lnTo>
                    <a:pt x="2322" y="465"/>
                  </a:lnTo>
                  <a:lnTo>
                    <a:pt x="2336" y="482"/>
                  </a:lnTo>
                  <a:lnTo>
                    <a:pt x="2345" y="502"/>
                  </a:lnTo>
                  <a:lnTo>
                    <a:pt x="2349" y="523"/>
                  </a:lnTo>
                  <a:lnTo>
                    <a:pt x="2348" y="544"/>
                  </a:lnTo>
                  <a:lnTo>
                    <a:pt x="2343" y="566"/>
                  </a:lnTo>
                  <a:lnTo>
                    <a:pt x="2332" y="585"/>
                  </a:lnTo>
                  <a:lnTo>
                    <a:pt x="2197" y="774"/>
                  </a:lnTo>
                  <a:lnTo>
                    <a:pt x="2193" y="781"/>
                  </a:lnTo>
                  <a:lnTo>
                    <a:pt x="2193" y="789"/>
                  </a:lnTo>
                  <a:lnTo>
                    <a:pt x="2196" y="797"/>
                  </a:lnTo>
                  <a:lnTo>
                    <a:pt x="2226" y="854"/>
                  </a:lnTo>
                  <a:lnTo>
                    <a:pt x="2252" y="912"/>
                  </a:lnTo>
                  <a:lnTo>
                    <a:pt x="2276" y="971"/>
                  </a:lnTo>
                  <a:lnTo>
                    <a:pt x="2294" y="1033"/>
                  </a:lnTo>
                  <a:lnTo>
                    <a:pt x="2298" y="1040"/>
                  </a:lnTo>
                  <a:lnTo>
                    <a:pt x="2304" y="1045"/>
                  </a:lnTo>
                  <a:lnTo>
                    <a:pt x="2311" y="1048"/>
                  </a:lnTo>
                  <a:lnTo>
                    <a:pt x="2541" y="1087"/>
                  </a:lnTo>
                  <a:lnTo>
                    <a:pt x="2562" y="1093"/>
                  </a:lnTo>
                  <a:lnTo>
                    <a:pt x="2581" y="1104"/>
                  </a:lnTo>
                  <a:lnTo>
                    <a:pt x="2597" y="1118"/>
                  </a:lnTo>
                  <a:lnTo>
                    <a:pt x="2608" y="1136"/>
                  </a:lnTo>
                  <a:lnTo>
                    <a:pt x="2616" y="1156"/>
                  </a:lnTo>
                  <a:lnTo>
                    <a:pt x="2618" y="1178"/>
                  </a:lnTo>
                  <a:lnTo>
                    <a:pt x="2618" y="1420"/>
                  </a:lnTo>
                  <a:lnTo>
                    <a:pt x="2617" y="1439"/>
                  </a:lnTo>
                  <a:lnTo>
                    <a:pt x="2611" y="1456"/>
                  </a:lnTo>
                  <a:lnTo>
                    <a:pt x="2603" y="1472"/>
                  </a:lnTo>
                  <a:lnTo>
                    <a:pt x="2591" y="1485"/>
                  </a:lnTo>
                  <a:lnTo>
                    <a:pt x="2577" y="1497"/>
                  </a:lnTo>
                  <a:lnTo>
                    <a:pt x="2559" y="1506"/>
                  </a:lnTo>
                  <a:lnTo>
                    <a:pt x="2540" y="1512"/>
                  </a:lnTo>
                  <a:lnTo>
                    <a:pt x="2310" y="1550"/>
                  </a:lnTo>
                  <a:lnTo>
                    <a:pt x="2303" y="1553"/>
                  </a:lnTo>
                  <a:lnTo>
                    <a:pt x="2297" y="1558"/>
                  </a:lnTo>
                  <a:lnTo>
                    <a:pt x="2294" y="1565"/>
                  </a:lnTo>
                  <a:lnTo>
                    <a:pt x="2275" y="1626"/>
                  </a:lnTo>
                  <a:lnTo>
                    <a:pt x="2252" y="1687"/>
                  </a:lnTo>
                  <a:lnTo>
                    <a:pt x="2225" y="1745"/>
                  </a:lnTo>
                  <a:lnTo>
                    <a:pt x="2195" y="1802"/>
                  </a:lnTo>
                  <a:lnTo>
                    <a:pt x="2192" y="1809"/>
                  </a:lnTo>
                  <a:lnTo>
                    <a:pt x="2193" y="1817"/>
                  </a:lnTo>
                  <a:lnTo>
                    <a:pt x="2196" y="1824"/>
                  </a:lnTo>
                  <a:lnTo>
                    <a:pt x="2332" y="2012"/>
                  </a:lnTo>
                  <a:lnTo>
                    <a:pt x="2342" y="2031"/>
                  </a:lnTo>
                  <a:lnTo>
                    <a:pt x="2348" y="2052"/>
                  </a:lnTo>
                  <a:lnTo>
                    <a:pt x="2348" y="2074"/>
                  </a:lnTo>
                  <a:lnTo>
                    <a:pt x="2344" y="2095"/>
                  </a:lnTo>
                  <a:lnTo>
                    <a:pt x="2335" y="2115"/>
                  </a:lnTo>
                  <a:lnTo>
                    <a:pt x="2322" y="2132"/>
                  </a:lnTo>
                  <a:lnTo>
                    <a:pt x="2224" y="2228"/>
                  </a:lnTo>
                  <a:lnTo>
                    <a:pt x="2218" y="2233"/>
                  </a:lnTo>
                  <a:lnTo>
                    <a:pt x="2210" y="2235"/>
                  </a:lnTo>
                  <a:lnTo>
                    <a:pt x="2202" y="2234"/>
                  </a:lnTo>
                  <a:lnTo>
                    <a:pt x="2152" y="2216"/>
                  </a:lnTo>
                  <a:lnTo>
                    <a:pt x="2106" y="2198"/>
                  </a:lnTo>
                  <a:lnTo>
                    <a:pt x="2061" y="2178"/>
                  </a:lnTo>
                  <a:lnTo>
                    <a:pt x="2019" y="2159"/>
                  </a:lnTo>
                  <a:lnTo>
                    <a:pt x="1981" y="2140"/>
                  </a:lnTo>
                  <a:lnTo>
                    <a:pt x="1945" y="2122"/>
                  </a:lnTo>
                  <a:lnTo>
                    <a:pt x="1914" y="2104"/>
                  </a:lnTo>
                  <a:lnTo>
                    <a:pt x="1887" y="2087"/>
                  </a:lnTo>
                  <a:lnTo>
                    <a:pt x="1887" y="2087"/>
                  </a:lnTo>
                  <a:lnTo>
                    <a:pt x="1886" y="2087"/>
                  </a:lnTo>
                  <a:lnTo>
                    <a:pt x="1885" y="2087"/>
                  </a:lnTo>
                  <a:lnTo>
                    <a:pt x="1878" y="2083"/>
                  </a:lnTo>
                  <a:lnTo>
                    <a:pt x="1871" y="2078"/>
                  </a:lnTo>
                  <a:lnTo>
                    <a:pt x="1867" y="2071"/>
                  </a:lnTo>
                  <a:lnTo>
                    <a:pt x="1866" y="2062"/>
                  </a:lnTo>
                  <a:lnTo>
                    <a:pt x="1869" y="2054"/>
                  </a:lnTo>
                  <a:lnTo>
                    <a:pt x="1897" y="1998"/>
                  </a:lnTo>
                  <a:lnTo>
                    <a:pt x="1921" y="1942"/>
                  </a:lnTo>
                  <a:lnTo>
                    <a:pt x="1939" y="1887"/>
                  </a:lnTo>
                  <a:lnTo>
                    <a:pt x="1940" y="1884"/>
                  </a:lnTo>
                  <a:lnTo>
                    <a:pt x="1942" y="1881"/>
                  </a:lnTo>
                  <a:lnTo>
                    <a:pt x="1944" y="1878"/>
                  </a:lnTo>
                  <a:lnTo>
                    <a:pt x="1967" y="1851"/>
                  </a:lnTo>
                  <a:lnTo>
                    <a:pt x="1987" y="1822"/>
                  </a:lnTo>
                  <a:lnTo>
                    <a:pt x="2004" y="1792"/>
                  </a:lnTo>
                  <a:lnTo>
                    <a:pt x="2018" y="1761"/>
                  </a:lnTo>
                  <a:lnTo>
                    <a:pt x="2030" y="1731"/>
                  </a:lnTo>
                  <a:lnTo>
                    <a:pt x="2040" y="1702"/>
                  </a:lnTo>
                  <a:lnTo>
                    <a:pt x="2048" y="1676"/>
                  </a:lnTo>
                  <a:lnTo>
                    <a:pt x="2054" y="1653"/>
                  </a:lnTo>
                  <a:lnTo>
                    <a:pt x="2061" y="1627"/>
                  </a:lnTo>
                  <a:lnTo>
                    <a:pt x="2069" y="1600"/>
                  </a:lnTo>
                  <a:lnTo>
                    <a:pt x="2074" y="1571"/>
                  </a:lnTo>
                  <a:lnTo>
                    <a:pt x="2078" y="1542"/>
                  </a:lnTo>
                  <a:lnTo>
                    <a:pt x="2081" y="1512"/>
                  </a:lnTo>
                  <a:lnTo>
                    <a:pt x="2082" y="1481"/>
                  </a:lnTo>
                  <a:lnTo>
                    <a:pt x="2080" y="1451"/>
                  </a:lnTo>
                  <a:lnTo>
                    <a:pt x="2074" y="1421"/>
                  </a:lnTo>
                  <a:lnTo>
                    <a:pt x="2066" y="1392"/>
                  </a:lnTo>
                  <a:lnTo>
                    <a:pt x="2053" y="1364"/>
                  </a:lnTo>
                  <a:lnTo>
                    <a:pt x="2036" y="1338"/>
                  </a:lnTo>
                  <a:lnTo>
                    <a:pt x="2035" y="1338"/>
                  </a:lnTo>
                  <a:lnTo>
                    <a:pt x="2035" y="1338"/>
                  </a:lnTo>
                  <a:lnTo>
                    <a:pt x="2031" y="1330"/>
                  </a:lnTo>
                  <a:lnTo>
                    <a:pt x="2031" y="1321"/>
                  </a:lnTo>
                  <a:lnTo>
                    <a:pt x="2039" y="1253"/>
                  </a:lnTo>
                  <a:lnTo>
                    <a:pt x="2044" y="1188"/>
                  </a:lnTo>
                  <a:lnTo>
                    <a:pt x="2045" y="1127"/>
                  </a:lnTo>
                  <a:lnTo>
                    <a:pt x="2042" y="1069"/>
                  </a:lnTo>
                  <a:lnTo>
                    <a:pt x="2036" y="1015"/>
                  </a:lnTo>
                  <a:lnTo>
                    <a:pt x="2025" y="964"/>
                  </a:lnTo>
                  <a:lnTo>
                    <a:pt x="2011" y="917"/>
                  </a:lnTo>
                  <a:lnTo>
                    <a:pt x="1994" y="873"/>
                  </a:lnTo>
                  <a:lnTo>
                    <a:pt x="1972" y="834"/>
                  </a:lnTo>
                  <a:lnTo>
                    <a:pt x="1946" y="797"/>
                  </a:lnTo>
                  <a:lnTo>
                    <a:pt x="1921" y="769"/>
                  </a:lnTo>
                  <a:lnTo>
                    <a:pt x="1895" y="744"/>
                  </a:lnTo>
                  <a:lnTo>
                    <a:pt x="1869" y="725"/>
                  </a:lnTo>
                  <a:lnTo>
                    <a:pt x="1843" y="710"/>
                  </a:lnTo>
                  <a:lnTo>
                    <a:pt x="1819" y="698"/>
                  </a:lnTo>
                  <a:lnTo>
                    <a:pt x="1816" y="697"/>
                  </a:lnTo>
                  <a:lnTo>
                    <a:pt x="1813" y="694"/>
                  </a:lnTo>
                  <a:lnTo>
                    <a:pt x="1811" y="692"/>
                  </a:lnTo>
                  <a:lnTo>
                    <a:pt x="1794" y="672"/>
                  </a:lnTo>
                  <a:lnTo>
                    <a:pt x="1773" y="650"/>
                  </a:lnTo>
                  <a:lnTo>
                    <a:pt x="1747" y="627"/>
                  </a:lnTo>
                  <a:lnTo>
                    <a:pt x="1719" y="604"/>
                  </a:lnTo>
                  <a:lnTo>
                    <a:pt x="1687" y="582"/>
                  </a:lnTo>
                  <a:lnTo>
                    <a:pt x="1650" y="560"/>
                  </a:lnTo>
                  <a:lnTo>
                    <a:pt x="1602" y="534"/>
                  </a:lnTo>
                  <a:lnTo>
                    <a:pt x="1551" y="513"/>
                  </a:lnTo>
                  <a:lnTo>
                    <a:pt x="1499" y="497"/>
                  </a:lnTo>
                  <a:lnTo>
                    <a:pt x="1444" y="485"/>
                  </a:lnTo>
                  <a:lnTo>
                    <a:pt x="1389" y="478"/>
                  </a:lnTo>
                  <a:lnTo>
                    <a:pt x="1331" y="476"/>
                  </a:lnTo>
                  <a:lnTo>
                    <a:pt x="1302" y="476"/>
                  </a:lnTo>
                  <a:lnTo>
                    <a:pt x="1271" y="478"/>
                  </a:lnTo>
                  <a:lnTo>
                    <a:pt x="1219" y="483"/>
                  </a:lnTo>
                  <a:lnTo>
                    <a:pt x="1167" y="493"/>
                  </a:lnTo>
                  <a:lnTo>
                    <a:pt x="1116" y="508"/>
                  </a:lnTo>
                  <a:lnTo>
                    <a:pt x="1115" y="508"/>
                  </a:lnTo>
                  <a:lnTo>
                    <a:pt x="1115" y="508"/>
                  </a:lnTo>
                  <a:lnTo>
                    <a:pt x="1114" y="509"/>
                  </a:lnTo>
                  <a:lnTo>
                    <a:pt x="1059" y="530"/>
                  </a:lnTo>
                  <a:lnTo>
                    <a:pt x="1004" y="559"/>
                  </a:lnTo>
                  <a:lnTo>
                    <a:pt x="951" y="592"/>
                  </a:lnTo>
                  <a:lnTo>
                    <a:pt x="908" y="621"/>
                  </a:lnTo>
                  <a:lnTo>
                    <a:pt x="868" y="652"/>
                  </a:lnTo>
                  <a:lnTo>
                    <a:pt x="829" y="686"/>
                  </a:lnTo>
                  <a:lnTo>
                    <a:pt x="792" y="722"/>
                  </a:lnTo>
                  <a:lnTo>
                    <a:pt x="748" y="771"/>
                  </a:lnTo>
                  <a:lnTo>
                    <a:pt x="710" y="821"/>
                  </a:lnTo>
                  <a:lnTo>
                    <a:pt x="677" y="873"/>
                  </a:lnTo>
                  <a:lnTo>
                    <a:pt x="649" y="927"/>
                  </a:lnTo>
                  <a:lnTo>
                    <a:pt x="627" y="983"/>
                  </a:lnTo>
                  <a:lnTo>
                    <a:pt x="610" y="1042"/>
                  </a:lnTo>
                  <a:lnTo>
                    <a:pt x="601" y="1084"/>
                  </a:lnTo>
                  <a:lnTo>
                    <a:pt x="595" y="1127"/>
                  </a:lnTo>
                  <a:lnTo>
                    <a:pt x="593" y="1172"/>
                  </a:lnTo>
                  <a:lnTo>
                    <a:pt x="593" y="1220"/>
                  </a:lnTo>
                  <a:lnTo>
                    <a:pt x="597" y="1270"/>
                  </a:lnTo>
                  <a:lnTo>
                    <a:pt x="604" y="1321"/>
                  </a:lnTo>
                  <a:lnTo>
                    <a:pt x="604" y="1330"/>
                  </a:lnTo>
                  <a:lnTo>
                    <a:pt x="600" y="1338"/>
                  </a:lnTo>
                  <a:lnTo>
                    <a:pt x="583" y="1364"/>
                  </a:lnTo>
                  <a:lnTo>
                    <a:pt x="571" y="1392"/>
                  </a:lnTo>
                  <a:lnTo>
                    <a:pt x="562" y="1421"/>
                  </a:lnTo>
                  <a:lnTo>
                    <a:pt x="557" y="1451"/>
                  </a:lnTo>
                  <a:lnTo>
                    <a:pt x="555" y="1482"/>
                  </a:lnTo>
                  <a:lnTo>
                    <a:pt x="556" y="1512"/>
                  </a:lnTo>
                  <a:lnTo>
                    <a:pt x="559" y="1542"/>
                  </a:lnTo>
                  <a:lnTo>
                    <a:pt x="563" y="1572"/>
                  </a:lnTo>
                  <a:lnTo>
                    <a:pt x="569" y="1600"/>
                  </a:lnTo>
                  <a:lnTo>
                    <a:pt x="575" y="1627"/>
                  </a:lnTo>
                  <a:lnTo>
                    <a:pt x="582" y="1654"/>
                  </a:lnTo>
                  <a:lnTo>
                    <a:pt x="589" y="1676"/>
                  </a:lnTo>
                  <a:lnTo>
                    <a:pt x="597" y="1702"/>
                  </a:lnTo>
                  <a:lnTo>
                    <a:pt x="607" y="1731"/>
                  </a:lnTo>
                  <a:lnTo>
                    <a:pt x="618" y="1761"/>
                  </a:lnTo>
                  <a:lnTo>
                    <a:pt x="633" y="1792"/>
                  </a:lnTo>
                  <a:lnTo>
                    <a:pt x="649" y="1822"/>
                  </a:lnTo>
                  <a:lnTo>
                    <a:pt x="670" y="1851"/>
                  </a:lnTo>
                  <a:lnTo>
                    <a:pt x="692" y="1878"/>
                  </a:lnTo>
                  <a:lnTo>
                    <a:pt x="695" y="1881"/>
                  </a:lnTo>
                  <a:lnTo>
                    <a:pt x="696" y="1884"/>
                  </a:lnTo>
                  <a:lnTo>
                    <a:pt x="698" y="1887"/>
                  </a:lnTo>
                  <a:lnTo>
                    <a:pt x="714" y="1938"/>
                  </a:lnTo>
                  <a:lnTo>
                    <a:pt x="734" y="1989"/>
                  </a:lnTo>
                  <a:lnTo>
                    <a:pt x="761" y="2040"/>
                  </a:lnTo>
                  <a:lnTo>
                    <a:pt x="763" y="2048"/>
                  </a:lnTo>
                  <a:lnTo>
                    <a:pt x="762" y="2056"/>
                  </a:lnTo>
                  <a:lnTo>
                    <a:pt x="759" y="2063"/>
                  </a:lnTo>
                  <a:lnTo>
                    <a:pt x="751" y="2069"/>
                  </a:lnTo>
                  <a:lnTo>
                    <a:pt x="708" y="2095"/>
                  </a:lnTo>
                  <a:lnTo>
                    <a:pt x="677" y="2113"/>
                  </a:lnTo>
                  <a:lnTo>
                    <a:pt x="641" y="2131"/>
                  </a:lnTo>
                  <a:lnTo>
                    <a:pt x="602" y="2151"/>
                  </a:lnTo>
                  <a:lnTo>
                    <a:pt x="560" y="2172"/>
                  </a:lnTo>
                  <a:lnTo>
                    <a:pt x="514" y="2192"/>
                  </a:lnTo>
                  <a:lnTo>
                    <a:pt x="466" y="2212"/>
                  </a:lnTo>
                  <a:lnTo>
                    <a:pt x="414" y="2231"/>
                  </a:lnTo>
                  <a:lnTo>
                    <a:pt x="407" y="2232"/>
                  </a:lnTo>
                  <a:lnTo>
                    <a:pt x="399" y="2230"/>
                  </a:lnTo>
                  <a:lnTo>
                    <a:pt x="392" y="2225"/>
                  </a:lnTo>
                  <a:lnTo>
                    <a:pt x="389" y="2222"/>
                  </a:lnTo>
                  <a:lnTo>
                    <a:pt x="302" y="2136"/>
                  </a:lnTo>
                  <a:lnTo>
                    <a:pt x="288" y="2119"/>
                  </a:lnTo>
                  <a:lnTo>
                    <a:pt x="279" y="2099"/>
                  </a:lnTo>
                  <a:lnTo>
                    <a:pt x="275" y="2077"/>
                  </a:lnTo>
                  <a:lnTo>
                    <a:pt x="276" y="2056"/>
                  </a:lnTo>
                  <a:lnTo>
                    <a:pt x="282" y="2035"/>
                  </a:lnTo>
                  <a:lnTo>
                    <a:pt x="292" y="2016"/>
                  </a:lnTo>
                  <a:lnTo>
                    <a:pt x="425" y="1829"/>
                  </a:lnTo>
                  <a:lnTo>
                    <a:pt x="428" y="1821"/>
                  </a:lnTo>
                  <a:lnTo>
                    <a:pt x="429" y="1813"/>
                  </a:lnTo>
                  <a:lnTo>
                    <a:pt x="426" y="1806"/>
                  </a:lnTo>
                  <a:lnTo>
                    <a:pt x="395" y="1749"/>
                  </a:lnTo>
                  <a:lnTo>
                    <a:pt x="369" y="1691"/>
                  </a:lnTo>
                  <a:lnTo>
                    <a:pt x="345" y="1631"/>
                  </a:lnTo>
                  <a:lnTo>
                    <a:pt x="326" y="1571"/>
                  </a:lnTo>
                  <a:lnTo>
                    <a:pt x="322" y="1564"/>
                  </a:lnTo>
                  <a:lnTo>
                    <a:pt x="316" y="1558"/>
                  </a:lnTo>
                  <a:lnTo>
                    <a:pt x="309" y="1555"/>
                  </a:lnTo>
                  <a:lnTo>
                    <a:pt x="77" y="1517"/>
                  </a:lnTo>
                  <a:lnTo>
                    <a:pt x="56" y="1511"/>
                  </a:lnTo>
                  <a:lnTo>
                    <a:pt x="37" y="1500"/>
                  </a:lnTo>
                  <a:lnTo>
                    <a:pt x="21" y="1485"/>
                  </a:lnTo>
                  <a:lnTo>
                    <a:pt x="10" y="1468"/>
                  </a:lnTo>
                  <a:lnTo>
                    <a:pt x="2" y="1448"/>
                  </a:lnTo>
                  <a:lnTo>
                    <a:pt x="0" y="1425"/>
                  </a:lnTo>
                  <a:lnTo>
                    <a:pt x="0" y="1183"/>
                  </a:lnTo>
                  <a:lnTo>
                    <a:pt x="1" y="1165"/>
                  </a:lnTo>
                  <a:lnTo>
                    <a:pt x="7" y="1148"/>
                  </a:lnTo>
                  <a:lnTo>
                    <a:pt x="15" y="1132"/>
                  </a:lnTo>
                  <a:lnTo>
                    <a:pt x="27" y="1118"/>
                  </a:lnTo>
                  <a:lnTo>
                    <a:pt x="41" y="1106"/>
                  </a:lnTo>
                  <a:lnTo>
                    <a:pt x="59" y="1097"/>
                  </a:lnTo>
                  <a:lnTo>
                    <a:pt x="78" y="1092"/>
                  </a:lnTo>
                  <a:lnTo>
                    <a:pt x="306" y="1056"/>
                  </a:lnTo>
                  <a:lnTo>
                    <a:pt x="314" y="1054"/>
                  </a:lnTo>
                  <a:lnTo>
                    <a:pt x="320" y="1048"/>
                  </a:lnTo>
                  <a:lnTo>
                    <a:pt x="324" y="1041"/>
                  </a:lnTo>
                  <a:lnTo>
                    <a:pt x="342" y="980"/>
                  </a:lnTo>
                  <a:lnTo>
                    <a:pt x="365" y="920"/>
                  </a:lnTo>
                  <a:lnTo>
                    <a:pt x="391" y="862"/>
                  </a:lnTo>
                  <a:lnTo>
                    <a:pt x="420" y="805"/>
                  </a:lnTo>
                  <a:lnTo>
                    <a:pt x="423" y="797"/>
                  </a:lnTo>
                  <a:lnTo>
                    <a:pt x="422" y="789"/>
                  </a:lnTo>
                  <a:lnTo>
                    <a:pt x="419" y="782"/>
                  </a:lnTo>
                  <a:lnTo>
                    <a:pt x="283" y="591"/>
                  </a:lnTo>
                  <a:lnTo>
                    <a:pt x="273" y="572"/>
                  </a:lnTo>
                  <a:lnTo>
                    <a:pt x="268" y="551"/>
                  </a:lnTo>
                  <a:lnTo>
                    <a:pt x="267" y="528"/>
                  </a:lnTo>
                  <a:lnTo>
                    <a:pt x="271" y="508"/>
                  </a:lnTo>
                  <a:lnTo>
                    <a:pt x="280" y="488"/>
                  </a:lnTo>
                  <a:lnTo>
                    <a:pt x="294" y="471"/>
                  </a:lnTo>
                  <a:lnTo>
                    <a:pt x="467" y="299"/>
                  </a:lnTo>
                  <a:lnTo>
                    <a:pt x="484" y="285"/>
                  </a:lnTo>
                  <a:lnTo>
                    <a:pt x="504" y="276"/>
                  </a:lnTo>
                  <a:lnTo>
                    <a:pt x="524" y="272"/>
                  </a:lnTo>
                  <a:lnTo>
                    <a:pt x="546" y="272"/>
                  </a:lnTo>
                  <a:lnTo>
                    <a:pt x="567" y="278"/>
                  </a:lnTo>
                  <a:lnTo>
                    <a:pt x="587" y="289"/>
                  </a:lnTo>
                  <a:lnTo>
                    <a:pt x="775" y="422"/>
                  </a:lnTo>
                  <a:lnTo>
                    <a:pt x="783" y="425"/>
                  </a:lnTo>
                  <a:lnTo>
                    <a:pt x="791" y="425"/>
                  </a:lnTo>
                  <a:lnTo>
                    <a:pt x="799" y="422"/>
                  </a:lnTo>
                  <a:lnTo>
                    <a:pt x="858" y="391"/>
                  </a:lnTo>
                  <a:lnTo>
                    <a:pt x="917" y="363"/>
                  </a:lnTo>
                  <a:lnTo>
                    <a:pt x="979" y="340"/>
                  </a:lnTo>
                  <a:lnTo>
                    <a:pt x="1041" y="320"/>
                  </a:lnTo>
                  <a:lnTo>
                    <a:pt x="1049" y="317"/>
                  </a:lnTo>
                  <a:lnTo>
                    <a:pt x="1054" y="311"/>
                  </a:lnTo>
                  <a:lnTo>
                    <a:pt x="1058" y="303"/>
                  </a:lnTo>
                  <a:lnTo>
                    <a:pt x="1098" y="78"/>
                  </a:lnTo>
                  <a:lnTo>
                    <a:pt x="1103" y="59"/>
                  </a:lnTo>
                  <a:lnTo>
                    <a:pt x="1112" y="42"/>
                  </a:lnTo>
                  <a:lnTo>
                    <a:pt x="1123" y="28"/>
                  </a:lnTo>
                  <a:lnTo>
                    <a:pt x="1137" y="16"/>
                  </a:lnTo>
                  <a:lnTo>
                    <a:pt x="1153" y="7"/>
                  </a:lnTo>
                  <a:lnTo>
                    <a:pt x="1171" y="2"/>
                  </a:lnTo>
                  <a:lnTo>
                    <a:pt x="11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" name="Freeform 1135"/>
            <p:cNvSpPr>
              <a:spLocks/>
            </p:cNvSpPr>
            <p:nvPr/>
          </p:nvSpPr>
          <p:spPr bwMode="auto">
            <a:xfrm>
              <a:off x="6388101" y="4548188"/>
              <a:ext cx="115888" cy="153988"/>
            </a:xfrm>
            <a:custGeom>
              <a:avLst/>
              <a:gdLst>
                <a:gd name="T0" fmla="*/ 716 w 1242"/>
                <a:gd name="T1" fmla="*/ 6 h 1647"/>
                <a:gd name="T2" fmla="*/ 825 w 1242"/>
                <a:gd name="T3" fmla="*/ 36 h 1647"/>
                <a:gd name="T4" fmla="*/ 913 w 1242"/>
                <a:gd name="T5" fmla="*/ 83 h 1647"/>
                <a:gd name="T6" fmla="*/ 981 w 1242"/>
                <a:gd name="T7" fmla="*/ 138 h 1647"/>
                <a:gd name="T8" fmla="*/ 1018 w 1242"/>
                <a:gd name="T9" fmla="*/ 183 h 1647"/>
                <a:gd name="T10" fmla="*/ 1029 w 1242"/>
                <a:gd name="T11" fmla="*/ 201 h 1647"/>
                <a:gd name="T12" fmla="*/ 1039 w 1242"/>
                <a:gd name="T13" fmla="*/ 203 h 1647"/>
                <a:gd name="T14" fmla="*/ 1063 w 1242"/>
                <a:gd name="T15" fmla="*/ 210 h 1647"/>
                <a:gd name="T16" fmla="*/ 1097 w 1242"/>
                <a:gd name="T17" fmla="*/ 229 h 1647"/>
                <a:gd name="T18" fmla="*/ 1134 w 1242"/>
                <a:gd name="T19" fmla="*/ 263 h 1647"/>
                <a:gd name="T20" fmla="*/ 1169 w 1242"/>
                <a:gd name="T21" fmla="*/ 318 h 1647"/>
                <a:gd name="T22" fmla="*/ 1195 w 1242"/>
                <a:gd name="T23" fmla="*/ 398 h 1647"/>
                <a:gd name="T24" fmla="*/ 1207 w 1242"/>
                <a:gd name="T25" fmla="*/ 507 h 1647"/>
                <a:gd name="T26" fmla="*/ 1198 w 1242"/>
                <a:gd name="T27" fmla="*/ 652 h 1647"/>
                <a:gd name="T28" fmla="*/ 1169 w 1242"/>
                <a:gd name="T29" fmla="*/ 786 h 1647"/>
                <a:gd name="T30" fmla="*/ 1198 w 1242"/>
                <a:gd name="T31" fmla="*/ 788 h 1647"/>
                <a:gd name="T32" fmla="*/ 1223 w 1242"/>
                <a:gd name="T33" fmla="*/ 804 h 1647"/>
                <a:gd name="T34" fmla="*/ 1239 w 1242"/>
                <a:gd name="T35" fmla="*/ 841 h 1647"/>
                <a:gd name="T36" fmla="*/ 1240 w 1242"/>
                <a:gd name="T37" fmla="*/ 903 h 1647"/>
                <a:gd name="T38" fmla="*/ 1220 w 1242"/>
                <a:gd name="T39" fmla="*/ 998 h 1647"/>
                <a:gd name="T40" fmla="*/ 1183 w 1242"/>
                <a:gd name="T41" fmla="*/ 1106 h 1647"/>
                <a:gd name="T42" fmla="*/ 1147 w 1242"/>
                <a:gd name="T43" fmla="*/ 1161 h 1647"/>
                <a:gd name="T44" fmla="*/ 1117 w 1242"/>
                <a:gd name="T45" fmla="*/ 1177 h 1647"/>
                <a:gd name="T46" fmla="*/ 1083 w 1242"/>
                <a:gd name="T47" fmla="*/ 1296 h 1647"/>
                <a:gd name="T48" fmla="*/ 1017 w 1242"/>
                <a:gd name="T49" fmla="*/ 1415 h 1647"/>
                <a:gd name="T50" fmla="*/ 922 w 1242"/>
                <a:gd name="T51" fmla="*/ 1523 h 1647"/>
                <a:gd name="T52" fmla="*/ 800 w 1242"/>
                <a:gd name="T53" fmla="*/ 1605 h 1647"/>
                <a:gd name="T54" fmla="*/ 666 w 1242"/>
                <a:gd name="T55" fmla="*/ 1645 h 1647"/>
                <a:gd name="T56" fmla="*/ 530 w 1242"/>
                <a:gd name="T57" fmla="*/ 1637 h 1647"/>
                <a:gd name="T58" fmla="*/ 397 w 1242"/>
                <a:gd name="T59" fmla="*/ 1582 h 1647"/>
                <a:gd name="T60" fmla="*/ 283 w 1242"/>
                <a:gd name="T61" fmla="*/ 1490 h 1647"/>
                <a:gd name="T62" fmla="*/ 198 w 1242"/>
                <a:gd name="T63" fmla="*/ 1377 h 1647"/>
                <a:gd name="T64" fmla="*/ 143 w 1242"/>
                <a:gd name="T65" fmla="*/ 1257 h 1647"/>
                <a:gd name="T66" fmla="*/ 115 w 1242"/>
                <a:gd name="T67" fmla="*/ 1175 h 1647"/>
                <a:gd name="T68" fmla="*/ 84 w 1242"/>
                <a:gd name="T69" fmla="*/ 1147 h 1647"/>
                <a:gd name="T70" fmla="*/ 47 w 1242"/>
                <a:gd name="T71" fmla="*/ 1077 h 1647"/>
                <a:gd name="T72" fmla="*/ 12 w 1242"/>
                <a:gd name="T73" fmla="*/ 962 h 1647"/>
                <a:gd name="T74" fmla="*/ 0 w 1242"/>
                <a:gd name="T75" fmla="*/ 879 h 1647"/>
                <a:gd name="T76" fmla="*/ 6 w 1242"/>
                <a:gd name="T77" fmla="*/ 826 h 1647"/>
                <a:gd name="T78" fmla="*/ 26 w 1242"/>
                <a:gd name="T79" fmla="*/ 796 h 1647"/>
                <a:gd name="T80" fmla="*/ 53 w 1242"/>
                <a:gd name="T81" fmla="*/ 785 h 1647"/>
                <a:gd name="T82" fmla="*/ 61 w 1242"/>
                <a:gd name="T83" fmla="*/ 746 h 1647"/>
                <a:gd name="T84" fmla="*/ 37 w 1242"/>
                <a:gd name="T85" fmla="*/ 605 h 1647"/>
                <a:gd name="T86" fmla="*/ 50 w 1242"/>
                <a:gd name="T87" fmla="*/ 459 h 1647"/>
                <a:gd name="T88" fmla="*/ 98 w 1242"/>
                <a:gd name="T89" fmla="*/ 334 h 1647"/>
                <a:gd name="T90" fmla="*/ 170 w 1242"/>
                <a:gd name="T91" fmla="*/ 233 h 1647"/>
                <a:gd name="T92" fmla="*/ 285 w 1242"/>
                <a:gd name="T93" fmla="*/ 125 h 1647"/>
                <a:gd name="T94" fmla="*/ 417 w 1242"/>
                <a:gd name="T95" fmla="*/ 44 h 1647"/>
                <a:gd name="T96" fmla="*/ 541 w 1242"/>
                <a:gd name="T97" fmla="*/ 7 h 1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42" h="1647">
                  <a:moveTo>
                    <a:pt x="630" y="0"/>
                  </a:moveTo>
                  <a:lnTo>
                    <a:pt x="675" y="2"/>
                  </a:lnTo>
                  <a:lnTo>
                    <a:pt x="716" y="6"/>
                  </a:lnTo>
                  <a:lnTo>
                    <a:pt x="755" y="14"/>
                  </a:lnTo>
                  <a:lnTo>
                    <a:pt x="792" y="24"/>
                  </a:lnTo>
                  <a:lnTo>
                    <a:pt x="825" y="36"/>
                  </a:lnTo>
                  <a:lnTo>
                    <a:pt x="855" y="50"/>
                  </a:lnTo>
                  <a:lnTo>
                    <a:pt x="883" y="65"/>
                  </a:lnTo>
                  <a:lnTo>
                    <a:pt x="913" y="83"/>
                  </a:lnTo>
                  <a:lnTo>
                    <a:pt x="939" y="102"/>
                  </a:lnTo>
                  <a:lnTo>
                    <a:pt x="961" y="120"/>
                  </a:lnTo>
                  <a:lnTo>
                    <a:pt x="981" y="138"/>
                  </a:lnTo>
                  <a:lnTo>
                    <a:pt x="996" y="155"/>
                  </a:lnTo>
                  <a:lnTo>
                    <a:pt x="1008" y="170"/>
                  </a:lnTo>
                  <a:lnTo>
                    <a:pt x="1018" y="183"/>
                  </a:lnTo>
                  <a:lnTo>
                    <a:pt x="1024" y="193"/>
                  </a:lnTo>
                  <a:lnTo>
                    <a:pt x="1028" y="199"/>
                  </a:lnTo>
                  <a:lnTo>
                    <a:pt x="1029" y="201"/>
                  </a:lnTo>
                  <a:lnTo>
                    <a:pt x="1030" y="201"/>
                  </a:lnTo>
                  <a:lnTo>
                    <a:pt x="1033" y="202"/>
                  </a:lnTo>
                  <a:lnTo>
                    <a:pt x="1039" y="203"/>
                  </a:lnTo>
                  <a:lnTo>
                    <a:pt x="1045" y="204"/>
                  </a:lnTo>
                  <a:lnTo>
                    <a:pt x="1054" y="207"/>
                  </a:lnTo>
                  <a:lnTo>
                    <a:pt x="1063" y="210"/>
                  </a:lnTo>
                  <a:lnTo>
                    <a:pt x="1074" y="215"/>
                  </a:lnTo>
                  <a:lnTo>
                    <a:pt x="1086" y="221"/>
                  </a:lnTo>
                  <a:lnTo>
                    <a:pt x="1097" y="229"/>
                  </a:lnTo>
                  <a:lnTo>
                    <a:pt x="1110" y="238"/>
                  </a:lnTo>
                  <a:lnTo>
                    <a:pt x="1122" y="250"/>
                  </a:lnTo>
                  <a:lnTo>
                    <a:pt x="1134" y="263"/>
                  </a:lnTo>
                  <a:lnTo>
                    <a:pt x="1146" y="279"/>
                  </a:lnTo>
                  <a:lnTo>
                    <a:pt x="1158" y="297"/>
                  </a:lnTo>
                  <a:lnTo>
                    <a:pt x="1169" y="318"/>
                  </a:lnTo>
                  <a:lnTo>
                    <a:pt x="1179" y="341"/>
                  </a:lnTo>
                  <a:lnTo>
                    <a:pt x="1188" y="368"/>
                  </a:lnTo>
                  <a:lnTo>
                    <a:pt x="1195" y="398"/>
                  </a:lnTo>
                  <a:lnTo>
                    <a:pt x="1201" y="431"/>
                  </a:lnTo>
                  <a:lnTo>
                    <a:pt x="1205" y="467"/>
                  </a:lnTo>
                  <a:lnTo>
                    <a:pt x="1207" y="507"/>
                  </a:lnTo>
                  <a:lnTo>
                    <a:pt x="1207" y="551"/>
                  </a:lnTo>
                  <a:lnTo>
                    <a:pt x="1204" y="600"/>
                  </a:lnTo>
                  <a:lnTo>
                    <a:pt x="1198" y="652"/>
                  </a:lnTo>
                  <a:lnTo>
                    <a:pt x="1190" y="708"/>
                  </a:lnTo>
                  <a:lnTo>
                    <a:pt x="1181" y="747"/>
                  </a:lnTo>
                  <a:lnTo>
                    <a:pt x="1169" y="786"/>
                  </a:lnTo>
                  <a:lnTo>
                    <a:pt x="1179" y="785"/>
                  </a:lnTo>
                  <a:lnTo>
                    <a:pt x="1189" y="786"/>
                  </a:lnTo>
                  <a:lnTo>
                    <a:pt x="1198" y="788"/>
                  </a:lnTo>
                  <a:lnTo>
                    <a:pt x="1207" y="791"/>
                  </a:lnTo>
                  <a:lnTo>
                    <a:pt x="1216" y="796"/>
                  </a:lnTo>
                  <a:lnTo>
                    <a:pt x="1223" y="804"/>
                  </a:lnTo>
                  <a:lnTo>
                    <a:pt x="1230" y="814"/>
                  </a:lnTo>
                  <a:lnTo>
                    <a:pt x="1235" y="826"/>
                  </a:lnTo>
                  <a:lnTo>
                    <a:pt x="1239" y="841"/>
                  </a:lnTo>
                  <a:lnTo>
                    <a:pt x="1241" y="858"/>
                  </a:lnTo>
                  <a:lnTo>
                    <a:pt x="1242" y="879"/>
                  </a:lnTo>
                  <a:lnTo>
                    <a:pt x="1240" y="903"/>
                  </a:lnTo>
                  <a:lnTo>
                    <a:pt x="1236" y="931"/>
                  </a:lnTo>
                  <a:lnTo>
                    <a:pt x="1230" y="962"/>
                  </a:lnTo>
                  <a:lnTo>
                    <a:pt x="1220" y="998"/>
                  </a:lnTo>
                  <a:lnTo>
                    <a:pt x="1208" y="1041"/>
                  </a:lnTo>
                  <a:lnTo>
                    <a:pt x="1195" y="1077"/>
                  </a:lnTo>
                  <a:lnTo>
                    <a:pt x="1183" y="1106"/>
                  </a:lnTo>
                  <a:lnTo>
                    <a:pt x="1171" y="1129"/>
                  </a:lnTo>
                  <a:lnTo>
                    <a:pt x="1158" y="1147"/>
                  </a:lnTo>
                  <a:lnTo>
                    <a:pt x="1147" y="1161"/>
                  </a:lnTo>
                  <a:lnTo>
                    <a:pt x="1137" y="1170"/>
                  </a:lnTo>
                  <a:lnTo>
                    <a:pt x="1127" y="1175"/>
                  </a:lnTo>
                  <a:lnTo>
                    <a:pt x="1117" y="1177"/>
                  </a:lnTo>
                  <a:lnTo>
                    <a:pt x="1109" y="1216"/>
                  </a:lnTo>
                  <a:lnTo>
                    <a:pt x="1098" y="1256"/>
                  </a:lnTo>
                  <a:lnTo>
                    <a:pt x="1083" y="1296"/>
                  </a:lnTo>
                  <a:lnTo>
                    <a:pt x="1064" y="1336"/>
                  </a:lnTo>
                  <a:lnTo>
                    <a:pt x="1042" y="1376"/>
                  </a:lnTo>
                  <a:lnTo>
                    <a:pt x="1017" y="1415"/>
                  </a:lnTo>
                  <a:lnTo>
                    <a:pt x="989" y="1453"/>
                  </a:lnTo>
                  <a:lnTo>
                    <a:pt x="956" y="1490"/>
                  </a:lnTo>
                  <a:lnTo>
                    <a:pt x="922" y="1523"/>
                  </a:lnTo>
                  <a:lnTo>
                    <a:pt x="884" y="1554"/>
                  </a:lnTo>
                  <a:lnTo>
                    <a:pt x="843" y="1581"/>
                  </a:lnTo>
                  <a:lnTo>
                    <a:pt x="800" y="1605"/>
                  </a:lnTo>
                  <a:lnTo>
                    <a:pt x="753" y="1624"/>
                  </a:lnTo>
                  <a:lnTo>
                    <a:pt x="710" y="1637"/>
                  </a:lnTo>
                  <a:lnTo>
                    <a:pt x="666" y="1645"/>
                  </a:lnTo>
                  <a:lnTo>
                    <a:pt x="620" y="1647"/>
                  </a:lnTo>
                  <a:lnTo>
                    <a:pt x="576" y="1645"/>
                  </a:lnTo>
                  <a:lnTo>
                    <a:pt x="530" y="1637"/>
                  </a:lnTo>
                  <a:lnTo>
                    <a:pt x="487" y="1625"/>
                  </a:lnTo>
                  <a:lnTo>
                    <a:pt x="440" y="1605"/>
                  </a:lnTo>
                  <a:lnTo>
                    <a:pt x="397" y="1582"/>
                  </a:lnTo>
                  <a:lnTo>
                    <a:pt x="355" y="1554"/>
                  </a:lnTo>
                  <a:lnTo>
                    <a:pt x="318" y="1524"/>
                  </a:lnTo>
                  <a:lnTo>
                    <a:pt x="283" y="1490"/>
                  </a:lnTo>
                  <a:lnTo>
                    <a:pt x="251" y="1454"/>
                  </a:lnTo>
                  <a:lnTo>
                    <a:pt x="223" y="1416"/>
                  </a:lnTo>
                  <a:lnTo>
                    <a:pt x="198" y="1377"/>
                  </a:lnTo>
                  <a:lnTo>
                    <a:pt x="177" y="1337"/>
                  </a:lnTo>
                  <a:lnTo>
                    <a:pt x="158" y="1297"/>
                  </a:lnTo>
                  <a:lnTo>
                    <a:pt x="143" y="1257"/>
                  </a:lnTo>
                  <a:lnTo>
                    <a:pt x="132" y="1216"/>
                  </a:lnTo>
                  <a:lnTo>
                    <a:pt x="124" y="1177"/>
                  </a:lnTo>
                  <a:lnTo>
                    <a:pt x="115" y="1175"/>
                  </a:lnTo>
                  <a:lnTo>
                    <a:pt x="105" y="1170"/>
                  </a:lnTo>
                  <a:lnTo>
                    <a:pt x="95" y="1161"/>
                  </a:lnTo>
                  <a:lnTo>
                    <a:pt x="84" y="1147"/>
                  </a:lnTo>
                  <a:lnTo>
                    <a:pt x="72" y="1129"/>
                  </a:lnTo>
                  <a:lnTo>
                    <a:pt x="60" y="1106"/>
                  </a:lnTo>
                  <a:lnTo>
                    <a:pt x="47" y="1077"/>
                  </a:lnTo>
                  <a:lnTo>
                    <a:pt x="34" y="1041"/>
                  </a:lnTo>
                  <a:lnTo>
                    <a:pt x="21" y="998"/>
                  </a:lnTo>
                  <a:lnTo>
                    <a:pt x="12" y="962"/>
                  </a:lnTo>
                  <a:lnTo>
                    <a:pt x="5" y="931"/>
                  </a:lnTo>
                  <a:lnTo>
                    <a:pt x="1" y="903"/>
                  </a:lnTo>
                  <a:lnTo>
                    <a:pt x="0" y="879"/>
                  </a:lnTo>
                  <a:lnTo>
                    <a:pt x="0" y="858"/>
                  </a:lnTo>
                  <a:lnTo>
                    <a:pt x="2" y="841"/>
                  </a:lnTo>
                  <a:lnTo>
                    <a:pt x="6" y="826"/>
                  </a:lnTo>
                  <a:lnTo>
                    <a:pt x="12" y="814"/>
                  </a:lnTo>
                  <a:lnTo>
                    <a:pt x="18" y="803"/>
                  </a:lnTo>
                  <a:lnTo>
                    <a:pt x="26" y="796"/>
                  </a:lnTo>
                  <a:lnTo>
                    <a:pt x="34" y="791"/>
                  </a:lnTo>
                  <a:lnTo>
                    <a:pt x="43" y="787"/>
                  </a:lnTo>
                  <a:lnTo>
                    <a:pt x="53" y="785"/>
                  </a:lnTo>
                  <a:lnTo>
                    <a:pt x="64" y="785"/>
                  </a:lnTo>
                  <a:lnTo>
                    <a:pt x="73" y="785"/>
                  </a:lnTo>
                  <a:lnTo>
                    <a:pt x="61" y="746"/>
                  </a:lnTo>
                  <a:lnTo>
                    <a:pt x="51" y="707"/>
                  </a:lnTo>
                  <a:lnTo>
                    <a:pt x="43" y="655"/>
                  </a:lnTo>
                  <a:lnTo>
                    <a:pt x="37" y="605"/>
                  </a:lnTo>
                  <a:lnTo>
                    <a:pt x="36" y="554"/>
                  </a:lnTo>
                  <a:lnTo>
                    <a:pt x="40" y="506"/>
                  </a:lnTo>
                  <a:lnTo>
                    <a:pt x="50" y="459"/>
                  </a:lnTo>
                  <a:lnTo>
                    <a:pt x="63" y="415"/>
                  </a:lnTo>
                  <a:lnTo>
                    <a:pt x="79" y="374"/>
                  </a:lnTo>
                  <a:lnTo>
                    <a:pt x="98" y="334"/>
                  </a:lnTo>
                  <a:lnTo>
                    <a:pt x="120" y="298"/>
                  </a:lnTo>
                  <a:lnTo>
                    <a:pt x="144" y="264"/>
                  </a:lnTo>
                  <a:lnTo>
                    <a:pt x="170" y="233"/>
                  </a:lnTo>
                  <a:lnTo>
                    <a:pt x="197" y="204"/>
                  </a:lnTo>
                  <a:lnTo>
                    <a:pt x="239" y="163"/>
                  </a:lnTo>
                  <a:lnTo>
                    <a:pt x="285" y="125"/>
                  </a:lnTo>
                  <a:lnTo>
                    <a:pt x="332" y="92"/>
                  </a:lnTo>
                  <a:lnTo>
                    <a:pt x="373" y="67"/>
                  </a:lnTo>
                  <a:lnTo>
                    <a:pt x="417" y="44"/>
                  </a:lnTo>
                  <a:lnTo>
                    <a:pt x="464" y="26"/>
                  </a:lnTo>
                  <a:lnTo>
                    <a:pt x="502" y="14"/>
                  </a:lnTo>
                  <a:lnTo>
                    <a:pt x="541" y="7"/>
                  </a:lnTo>
                  <a:lnTo>
                    <a:pt x="583" y="3"/>
                  </a:lnTo>
                  <a:lnTo>
                    <a:pt x="6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59" name="Group 1658"/>
          <p:cNvGrpSpPr/>
          <p:nvPr/>
        </p:nvGrpSpPr>
        <p:grpSpPr>
          <a:xfrm>
            <a:off x="7016670" y="5960269"/>
            <a:ext cx="292100" cy="276226"/>
            <a:chOff x="7031038" y="4489450"/>
            <a:chExt cx="292100" cy="276226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270" name="Freeform 1140"/>
            <p:cNvSpPr>
              <a:spLocks noEditPoints="1"/>
            </p:cNvSpPr>
            <p:nvPr/>
          </p:nvSpPr>
          <p:spPr bwMode="auto">
            <a:xfrm>
              <a:off x="7164388" y="4494213"/>
              <a:ext cx="158750" cy="271463"/>
            </a:xfrm>
            <a:custGeom>
              <a:avLst/>
              <a:gdLst>
                <a:gd name="T0" fmla="*/ 332 w 1803"/>
                <a:gd name="T1" fmla="*/ 488 h 3090"/>
                <a:gd name="T2" fmla="*/ 727 w 1803"/>
                <a:gd name="T3" fmla="*/ 667 h 3090"/>
                <a:gd name="T4" fmla="*/ 759 w 1803"/>
                <a:gd name="T5" fmla="*/ 751 h 3090"/>
                <a:gd name="T6" fmla="*/ 796 w 1803"/>
                <a:gd name="T7" fmla="*/ 848 h 3090"/>
                <a:gd name="T8" fmla="*/ 830 w 1803"/>
                <a:gd name="T9" fmla="*/ 939 h 3090"/>
                <a:gd name="T10" fmla="*/ 855 w 1803"/>
                <a:gd name="T11" fmla="*/ 1003 h 3090"/>
                <a:gd name="T12" fmla="*/ 829 w 1803"/>
                <a:gd name="T13" fmla="*/ 809 h 3090"/>
                <a:gd name="T14" fmla="*/ 833 w 1803"/>
                <a:gd name="T15" fmla="*/ 639 h 3090"/>
                <a:gd name="T16" fmla="*/ 842 w 1803"/>
                <a:gd name="T17" fmla="*/ 625 h 3090"/>
                <a:gd name="T18" fmla="*/ 964 w 1803"/>
                <a:gd name="T19" fmla="*/ 623 h 3090"/>
                <a:gd name="T20" fmla="*/ 976 w 1803"/>
                <a:gd name="T21" fmla="*/ 628 h 3090"/>
                <a:gd name="T22" fmla="*/ 979 w 1803"/>
                <a:gd name="T23" fmla="*/ 648 h 3090"/>
                <a:gd name="T24" fmla="*/ 988 w 1803"/>
                <a:gd name="T25" fmla="*/ 820 h 3090"/>
                <a:gd name="T26" fmla="*/ 955 w 1803"/>
                <a:gd name="T27" fmla="*/ 1003 h 3090"/>
                <a:gd name="T28" fmla="*/ 983 w 1803"/>
                <a:gd name="T29" fmla="*/ 928 h 3090"/>
                <a:gd name="T30" fmla="*/ 1021 w 1803"/>
                <a:gd name="T31" fmla="*/ 830 h 3090"/>
                <a:gd name="T32" fmla="*/ 1060 w 1803"/>
                <a:gd name="T33" fmla="*/ 728 h 3090"/>
                <a:gd name="T34" fmla="*/ 1092 w 1803"/>
                <a:gd name="T35" fmla="*/ 642 h 3090"/>
                <a:gd name="T36" fmla="*/ 1159 w 1803"/>
                <a:gd name="T37" fmla="*/ 202 h 3090"/>
                <a:gd name="T38" fmla="*/ 1166 w 1803"/>
                <a:gd name="T39" fmla="*/ 311 h 3090"/>
                <a:gd name="T40" fmla="*/ 1127 w 1803"/>
                <a:gd name="T41" fmla="*/ 416 h 3090"/>
                <a:gd name="T42" fmla="*/ 1048 w 1803"/>
                <a:gd name="T43" fmla="*/ 493 h 3090"/>
                <a:gd name="T44" fmla="*/ 944 w 1803"/>
                <a:gd name="T45" fmla="*/ 532 h 3090"/>
                <a:gd name="T46" fmla="*/ 829 w 1803"/>
                <a:gd name="T47" fmla="*/ 524 h 3090"/>
                <a:gd name="T48" fmla="*/ 733 w 1803"/>
                <a:gd name="T49" fmla="*/ 471 h 3090"/>
                <a:gd name="T50" fmla="*/ 667 w 1803"/>
                <a:gd name="T51" fmla="*/ 384 h 3090"/>
                <a:gd name="T52" fmla="*/ 643 w 1803"/>
                <a:gd name="T53" fmla="*/ 272 h 3090"/>
                <a:gd name="T54" fmla="*/ 1228 w 1803"/>
                <a:gd name="T55" fmla="*/ 0 h 3090"/>
                <a:gd name="T56" fmla="*/ 1292 w 1803"/>
                <a:gd name="T57" fmla="*/ 16 h 3090"/>
                <a:gd name="T58" fmla="*/ 1781 w 1803"/>
                <a:gd name="T59" fmla="*/ 461 h 3090"/>
                <a:gd name="T60" fmla="*/ 1803 w 1803"/>
                <a:gd name="T61" fmla="*/ 526 h 3090"/>
                <a:gd name="T62" fmla="*/ 1782 w 1803"/>
                <a:gd name="T63" fmla="*/ 592 h 3090"/>
                <a:gd name="T64" fmla="*/ 1728 w 1803"/>
                <a:gd name="T65" fmla="*/ 635 h 3090"/>
                <a:gd name="T66" fmla="*/ 1240 w 1803"/>
                <a:gd name="T67" fmla="*/ 2968 h 3090"/>
                <a:gd name="T68" fmla="*/ 1199 w 1803"/>
                <a:gd name="T69" fmla="*/ 3045 h 3090"/>
                <a:gd name="T70" fmla="*/ 1122 w 1803"/>
                <a:gd name="T71" fmla="*/ 3086 h 3090"/>
                <a:gd name="T72" fmla="*/ 1031 w 1803"/>
                <a:gd name="T73" fmla="*/ 3078 h 3090"/>
                <a:gd name="T74" fmla="*/ 964 w 1803"/>
                <a:gd name="T75" fmla="*/ 3023 h 3090"/>
                <a:gd name="T76" fmla="*/ 939 w 1803"/>
                <a:gd name="T77" fmla="*/ 2937 h 3090"/>
                <a:gd name="T78" fmla="*/ 929 w 1803"/>
                <a:gd name="T79" fmla="*/ 1729 h 3090"/>
                <a:gd name="T80" fmla="*/ 893 w 1803"/>
                <a:gd name="T81" fmla="*/ 1722 h 3090"/>
                <a:gd name="T82" fmla="*/ 873 w 1803"/>
                <a:gd name="T83" fmla="*/ 1752 h 3090"/>
                <a:gd name="T84" fmla="*/ 861 w 1803"/>
                <a:gd name="T85" fmla="*/ 2997 h 3090"/>
                <a:gd name="T86" fmla="*/ 805 w 1803"/>
                <a:gd name="T87" fmla="*/ 3064 h 3090"/>
                <a:gd name="T88" fmla="*/ 720 w 1803"/>
                <a:gd name="T89" fmla="*/ 3090 h 3090"/>
                <a:gd name="T90" fmla="*/ 635 w 1803"/>
                <a:gd name="T91" fmla="*/ 3064 h 3090"/>
                <a:gd name="T92" fmla="*/ 580 w 1803"/>
                <a:gd name="T93" fmla="*/ 2997 h 3090"/>
                <a:gd name="T94" fmla="*/ 570 w 1803"/>
                <a:gd name="T95" fmla="*/ 819 h 3090"/>
                <a:gd name="T96" fmla="*/ 36 w 1803"/>
                <a:gd name="T97" fmla="*/ 612 h 3090"/>
                <a:gd name="T98" fmla="*/ 2 w 1803"/>
                <a:gd name="T99" fmla="*/ 552 h 3090"/>
                <a:gd name="T100" fmla="*/ 10 w 1803"/>
                <a:gd name="T101" fmla="*/ 483 h 3090"/>
                <a:gd name="T102" fmla="*/ 492 w 1803"/>
                <a:gd name="T103" fmla="*/ 32 h 3090"/>
                <a:gd name="T104" fmla="*/ 552 w 1803"/>
                <a:gd name="T105" fmla="*/ 3 h 3090"/>
                <a:gd name="T106" fmla="*/ 618 w 1803"/>
                <a:gd name="T107" fmla="*/ 13 h 3090"/>
                <a:gd name="T108" fmla="*/ 667 w 1803"/>
                <a:gd name="T109" fmla="*/ 56 h 3090"/>
                <a:gd name="T110" fmla="*/ 684 w 1803"/>
                <a:gd name="T111" fmla="*/ 113 h 3090"/>
                <a:gd name="T112" fmla="*/ 731 w 1803"/>
                <a:gd name="T113" fmla="*/ 75 h 3090"/>
                <a:gd name="T114" fmla="*/ 828 w 1803"/>
                <a:gd name="T115" fmla="*/ 20 h 3090"/>
                <a:gd name="T116" fmla="*/ 943 w 1803"/>
                <a:gd name="T117" fmla="*/ 12 h 3090"/>
                <a:gd name="T118" fmla="*/ 1042 w 1803"/>
                <a:gd name="T119" fmla="*/ 47 h 3090"/>
                <a:gd name="T120" fmla="*/ 1120 w 1803"/>
                <a:gd name="T121" fmla="*/ 119 h 3090"/>
                <a:gd name="T122" fmla="*/ 1136 w 1803"/>
                <a:gd name="T123" fmla="*/ 56 h 3090"/>
                <a:gd name="T124" fmla="*/ 1186 w 1803"/>
                <a:gd name="T125" fmla="*/ 10 h 30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03" h="3090">
                  <a:moveTo>
                    <a:pt x="654" y="194"/>
                  </a:moveTo>
                  <a:lnTo>
                    <a:pt x="647" y="202"/>
                  </a:lnTo>
                  <a:lnTo>
                    <a:pt x="332" y="488"/>
                  </a:lnTo>
                  <a:lnTo>
                    <a:pt x="713" y="628"/>
                  </a:lnTo>
                  <a:lnTo>
                    <a:pt x="719" y="645"/>
                  </a:lnTo>
                  <a:lnTo>
                    <a:pt x="727" y="667"/>
                  </a:lnTo>
                  <a:lnTo>
                    <a:pt x="737" y="692"/>
                  </a:lnTo>
                  <a:lnTo>
                    <a:pt x="748" y="721"/>
                  </a:lnTo>
                  <a:lnTo>
                    <a:pt x="759" y="751"/>
                  </a:lnTo>
                  <a:lnTo>
                    <a:pt x="771" y="783"/>
                  </a:lnTo>
                  <a:lnTo>
                    <a:pt x="783" y="816"/>
                  </a:lnTo>
                  <a:lnTo>
                    <a:pt x="796" y="848"/>
                  </a:lnTo>
                  <a:lnTo>
                    <a:pt x="808" y="880"/>
                  </a:lnTo>
                  <a:lnTo>
                    <a:pt x="819" y="911"/>
                  </a:lnTo>
                  <a:lnTo>
                    <a:pt x="830" y="939"/>
                  </a:lnTo>
                  <a:lnTo>
                    <a:pt x="839" y="965"/>
                  </a:lnTo>
                  <a:lnTo>
                    <a:pt x="848" y="986"/>
                  </a:lnTo>
                  <a:lnTo>
                    <a:pt x="855" y="1003"/>
                  </a:lnTo>
                  <a:lnTo>
                    <a:pt x="824" y="842"/>
                  </a:lnTo>
                  <a:lnTo>
                    <a:pt x="824" y="825"/>
                  </a:lnTo>
                  <a:lnTo>
                    <a:pt x="829" y="809"/>
                  </a:lnTo>
                  <a:lnTo>
                    <a:pt x="877" y="724"/>
                  </a:lnTo>
                  <a:lnTo>
                    <a:pt x="835" y="648"/>
                  </a:lnTo>
                  <a:lnTo>
                    <a:pt x="833" y="639"/>
                  </a:lnTo>
                  <a:lnTo>
                    <a:pt x="835" y="631"/>
                  </a:lnTo>
                  <a:lnTo>
                    <a:pt x="838" y="628"/>
                  </a:lnTo>
                  <a:lnTo>
                    <a:pt x="842" y="625"/>
                  </a:lnTo>
                  <a:lnTo>
                    <a:pt x="846" y="623"/>
                  </a:lnTo>
                  <a:lnTo>
                    <a:pt x="850" y="623"/>
                  </a:lnTo>
                  <a:lnTo>
                    <a:pt x="964" y="623"/>
                  </a:lnTo>
                  <a:lnTo>
                    <a:pt x="969" y="623"/>
                  </a:lnTo>
                  <a:lnTo>
                    <a:pt x="973" y="625"/>
                  </a:lnTo>
                  <a:lnTo>
                    <a:pt x="976" y="628"/>
                  </a:lnTo>
                  <a:lnTo>
                    <a:pt x="979" y="631"/>
                  </a:lnTo>
                  <a:lnTo>
                    <a:pt x="981" y="639"/>
                  </a:lnTo>
                  <a:lnTo>
                    <a:pt x="979" y="648"/>
                  </a:lnTo>
                  <a:lnTo>
                    <a:pt x="937" y="724"/>
                  </a:lnTo>
                  <a:lnTo>
                    <a:pt x="984" y="809"/>
                  </a:lnTo>
                  <a:lnTo>
                    <a:pt x="988" y="820"/>
                  </a:lnTo>
                  <a:lnTo>
                    <a:pt x="990" y="831"/>
                  </a:lnTo>
                  <a:lnTo>
                    <a:pt x="989" y="842"/>
                  </a:lnTo>
                  <a:lnTo>
                    <a:pt x="955" y="1003"/>
                  </a:lnTo>
                  <a:lnTo>
                    <a:pt x="963" y="982"/>
                  </a:lnTo>
                  <a:lnTo>
                    <a:pt x="972" y="958"/>
                  </a:lnTo>
                  <a:lnTo>
                    <a:pt x="983" y="928"/>
                  </a:lnTo>
                  <a:lnTo>
                    <a:pt x="995" y="897"/>
                  </a:lnTo>
                  <a:lnTo>
                    <a:pt x="1008" y="864"/>
                  </a:lnTo>
                  <a:lnTo>
                    <a:pt x="1021" y="830"/>
                  </a:lnTo>
                  <a:lnTo>
                    <a:pt x="1034" y="795"/>
                  </a:lnTo>
                  <a:lnTo>
                    <a:pt x="1047" y="761"/>
                  </a:lnTo>
                  <a:lnTo>
                    <a:pt x="1060" y="728"/>
                  </a:lnTo>
                  <a:lnTo>
                    <a:pt x="1072" y="696"/>
                  </a:lnTo>
                  <a:lnTo>
                    <a:pt x="1083" y="668"/>
                  </a:lnTo>
                  <a:lnTo>
                    <a:pt x="1092" y="642"/>
                  </a:lnTo>
                  <a:lnTo>
                    <a:pt x="1100" y="621"/>
                  </a:lnTo>
                  <a:lnTo>
                    <a:pt x="1471" y="485"/>
                  </a:lnTo>
                  <a:lnTo>
                    <a:pt x="1159" y="202"/>
                  </a:lnTo>
                  <a:lnTo>
                    <a:pt x="1166" y="236"/>
                  </a:lnTo>
                  <a:lnTo>
                    <a:pt x="1169" y="272"/>
                  </a:lnTo>
                  <a:lnTo>
                    <a:pt x="1166" y="311"/>
                  </a:lnTo>
                  <a:lnTo>
                    <a:pt x="1158" y="348"/>
                  </a:lnTo>
                  <a:lnTo>
                    <a:pt x="1144" y="384"/>
                  </a:lnTo>
                  <a:lnTo>
                    <a:pt x="1127" y="416"/>
                  </a:lnTo>
                  <a:lnTo>
                    <a:pt x="1104" y="445"/>
                  </a:lnTo>
                  <a:lnTo>
                    <a:pt x="1078" y="471"/>
                  </a:lnTo>
                  <a:lnTo>
                    <a:pt x="1048" y="493"/>
                  </a:lnTo>
                  <a:lnTo>
                    <a:pt x="1016" y="511"/>
                  </a:lnTo>
                  <a:lnTo>
                    <a:pt x="981" y="524"/>
                  </a:lnTo>
                  <a:lnTo>
                    <a:pt x="944" y="532"/>
                  </a:lnTo>
                  <a:lnTo>
                    <a:pt x="906" y="535"/>
                  </a:lnTo>
                  <a:lnTo>
                    <a:pt x="867" y="532"/>
                  </a:lnTo>
                  <a:lnTo>
                    <a:pt x="829" y="524"/>
                  </a:lnTo>
                  <a:lnTo>
                    <a:pt x="794" y="511"/>
                  </a:lnTo>
                  <a:lnTo>
                    <a:pt x="762" y="493"/>
                  </a:lnTo>
                  <a:lnTo>
                    <a:pt x="733" y="471"/>
                  </a:lnTo>
                  <a:lnTo>
                    <a:pt x="707" y="445"/>
                  </a:lnTo>
                  <a:lnTo>
                    <a:pt x="685" y="416"/>
                  </a:lnTo>
                  <a:lnTo>
                    <a:pt x="667" y="384"/>
                  </a:lnTo>
                  <a:lnTo>
                    <a:pt x="654" y="348"/>
                  </a:lnTo>
                  <a:lnTo>
                    <a:pt x="645" y="311"/>
                  </a:lnTo>
                  <a:lnTo>
                    <a:pt x="643" y="272"/>
                  </a:lnTo>
                  <a:lnTo>
                    <a:pt x="646" y="232"/>
                  </a:lnTo>
                  <a:lnTo>
                    <a:pt x="654" y="194"/>
                  </a:lnTo>
                  <a:close/>
                  <a:moveTo>
                    <a:pt x="1228" y="0"/>
                  </a:moveTo>
                  <a:lnTo>
                    <a:pt x="1250" y="1"/>
                  </a:lnTo>
                  <a:lnTo>
                    <a:pt x="1271" y="6"/>
                  </a:lnTo>
                  <a:lnTo>
                    <a:pt x="1292" y="16"/>
                  </a:lnTo>
                  <a:lnTo>
                    <a:pt x="1310" y="30"/>
                  </a:lnTo>
                  <a:lnTo>
                    <a:pt x="1765" y="443"/>
                  </a:lnTo>
                  <a:lnTo>
                    <a:pt x="1781" y="461"/>
                  </a:lnTo>
                  <a:lnTo>
                    <a:pt x="1793" y="481"/>
                  </a:lnTo>
                  <a:lnTo>
                    <a:pt x="1800" y="503"/>
                  </a:lnTo>
                  <a:lnTo>
                    <a:pt x="1803" y="526"/>
                  </a:lnTo>
                  <a:lnTo>
                    <a:pt x="1800" y="549"/>
                  </a:lnTo>
                  <a:lnTo>
                    <a:pt x="1794" y="572"/>
                  </a:lnTo>
                  <a:lnTo>
                    <a:pt x="1782" y="592"/>
                  </a:lnTo>
                  <a:lnTo>
                    <a:pt x="1767" y="610"/>
                  </a:lnTo>
                  <a:lnTo>
                    <a:pt x="1749" y="624"/>
                  </a:lnTo>
                  <a:lnTo>
                    <a:pt x="1728" y="635"/>
                  </a:lnTo>
                  <a:lnTo>
                    <a:pt x="1242" y="814"/>
                  </a:lnTo>
                  <a:lnTo>
                    <a:pt x="1243" y="2937"/>
                  </a:lnTo>
                  <a:lnTo>
                    <a:pt x="1240" y="2968"/>
                  </a:lnTo>
                  <a:lnTo>
                    <a:pt x="1231" y="2997"/>
                  </a:lnTo>
                  <a:lnTo>
                    <a:pt x="1217" y="3023"/>
                  </a:lnTo>
                  <a:lnTo>
                    <a:pt x="1199" y="3045"/>
                  </a:lnTo>
                  <a:lnTo>
                    <a:pt x="1176" y="3064"/>
                  </a:lnTo>
                  <a:lnTo>
                    <a:pt x="1150" y="3078"/>
                  </a:lnTo>
                  <a:lnTo>
                    <a:pt x="1122" y="3086"/>
                  </a:lnTo>
                  <a:lnTo>
                    <a:pt x="1090" y="3090"/>
                  </a:lnTo>
                  <a:lnTo>
                    <a:pt x="1060" y="3086"/>
                  </a:lnTo>
                  <a:lnTo>
                    <a:pt x="1031" y="3078"/>
                  </a:lnTo>
                  <a:lnTo>
                    <a:pt x="1005" y="3064"/>
                  </a:lnTo>
                  <a:lnTo>
                    <a:pt x="983" y="3045"/>
                  </a:lnTo>
                  <a:lnTo>
                    <a:pt x="964" y="3023"/>
                  </a:lnTo>
                  <a:lnTo>
                    <a:pt x="950" y="2997"/>
                  </a:lnTo>
                  <a:lnTo>
                    <a:pt x="942" y="2968"/>
                  </a:lnTo>
                  <a:lnTo>
                    <a:pt x="939" y="2937"/>
                  </a:lnTo>
                  <a:lnTo>
                    <a:pt x="939" y="1752"/>
                  </a:lnTo>
                  <a:lnTo>
                    <a:pt x="936" y="1740"/>
                  </a:lnTo>
                  <a:lnTo>
                    <a:pt x="929" y="1729"/>
                  </a:lnTo>
                  <a:lnTo>
                    <a:pt x="918" y="1722"/>
                  </a:lnTo>
                  <a:lnTo>
                    <a:pt x="906" y="1720"/>
                  </a:lnTo>
                  <a:lnTo>
                    <a:pt x="893" y="1722"/>
                  </a:lnTo>
                  <a:lnTo>
                    <a:pt x="883" y="1729"/>
                  </a:lnTo>
                  <a:lnTo>
                    <a:pt x="876" y="1740"/>
                  </a:lnTo>
                  <a:lnTo>
                    <a:pt x="873" y="1752"/>
                  </a:lnTo>
                  <a:lnTo>
                    <a:pt x="873" y="2937"/>
                  </a:lnTo>
                  <a:lnTo>
                    <a:pt x="870" y="2968"/>
                  </a:lnTo>
                  <a:lnTo>
                    <a:pt x="861" y="2997"/>
                  </a:lnTo>
                  <a:lnTo>
                    <a:pt x="847" y="3023"/>
                  </a:lnTo>
                  <a:lnTo>
                    <a:pt x="828" y="3045"/>
                  </a:lnTo>
                  <a:lnTo>
                    <a:pt x="805" y="3064"/>
                  </a:lnTo>
                  <a:lnTo>
                    <a:pt x="779" y="3078"/>
                  </a:lnTo>
                  <a:lnTo>
                    <a:pt x="751" y="3086"/>
                  </a:lnTo>
                  <a:lnTo>
                    <a:pt x="720" y="3090"/>
                  </a:lnTo>
                  <a:lnTo>
                    <a:pt x="690" y="3086"/>
                  </a:lnTo>
                  <a:lnTo>
                    <a:pt x="661" y="3078"/>
                  </a:lnTo>
                  <a:lnTo>
                    <a:pt x="635" y="3064"/>
                  </a:lnTo>
                  <a:lnTo>
                    <a:pt x="613" y="3045"/>
                  </a:lnTo>
                  <a:lnTo>
                    <a:pt x="594" y="3023"/>
                  </a:lnTo>
                  <a:lnTo>
                    <a:pt x="580" y="2997"/>
                  </a:lnTo>
                  <a:lnTo>
                    <a:pt x="572" y="2968"/>
                  </a:lnTo>
                  <a:lnTo>
                    <a:pt x="568" y="2937"/>
                  </a:lnTo>
                  <a:lnTo>
                    <a:pt x="570" y="819"/>
                  </a:lnTo>
                  <a:lnTo>
                    <a:pt x="76" y="637"/>
                  </a:lnTo>
                  <a:lnTo>
                    <a:pt x="54" y="627"/>
                  </a:lnTo>
                  <a:lnTo>
                    <a:pt x="36" y="612"/>
                  </a:lnTo>
                  <a:lnTo>
                    <a:pt x="21" y="595"/>
                  </a:lnTo>
                  <a:lnTo>
                    <a:pt x="9" y="574"/>
                  </a:lnTo>
                  <a:lnTo>
                    <a:pt x="2" y="552"/>
                  </a:lnTo>
                  <a:lnTo>
                    <a:pt x="0" y="528"/>
                  </a:lnTo>
                  <a:lnTo>
                    <a:pt x="3" y="505"/>
                  </a:lnTo>
                  <a:lnTo>
                    <a:pt x="10" y="483"/>
                  </a:lnTo>
                  <a:lnTo>
                    <a:pt x="22" y="463"/>
                  </a:lnTo>
                  <a:lnTo>
                    <a:pt x="38" y="445"/>
                  </a:lnTo>
                  <a:lnTo>
                    <a:pt x="492" y="32"/>
                  </a:lnTo>
                  <a:lnTo>
                    <a:pt x="511" y="18"/>
                  </a:lnTo>
                  <a:lnTo>
                    <a:pt x="531" y="9"/>
                  </a:lnTo>
                  <a:lnTo>
                    <a:pt x="552" y="3"/>
                  </a:lnTo>
                  <a:lnTo>
                    <a:pt x="575" y="2"/>
                  </a:lnTo>
                  <a:lnTo>
                    <a:pt x="597" y="6"/>
                  </a:lnTo>
                  <a:lnTo>
                    <a:pt x="618" y="13"/>
                  </a:lnTo>
                  <a:lnTo>
                    <a:pt x="637" y="24"/>
                  </a:lnTo>
                  <a:lnTo>
                    <a:pt x="654" y="40"/>
                  </a:lnTo>
                  <a:lnTo>
                    <a:pt x="667" y="56"/>
                  </a:lnTo>
                  <a:lnTo>
                    <a:pt x="676" y="74"/>
                  </a:lnTo>
                  <a:lnTo>
                    <a:pt x="681" y="94"/>
                  </a:lnTo>
                  <a:lnTo>
                    <a:pt x="684" y="113"/>
                  </a:lnTo>
                  <a:lnTo>
                    <a:pt x="683" y="132"/>
                  </a:lnTo>
                  <a:lnTo>
                    <a:pt x="705" y="103"/>
                  </a:lnTo>
                  <a:lnTo>
                    <a:pt x="731" y="75"/>
                  </a:lnTo>
                  <a:lnTo>
                    <a:pt x="760" y="52"/>
                  </a:lnTo>
                  <a:lnTo>
                    <a:pt x="793" y="34"/>
                  </a:lnTo>
                  <a:lnTo>
                    <a:pt x="828" y="20"/>
                  </a:lnTo>
                  <a:lnTo>
                    <a:pt x="866" y="12"/>
                  </a:lnTo>
                  <a:lnTo>
                    <a:pt x="906" y="9"/>
                  </a:lnTo>
                  <a:lnTo>
                    <a:pt x="943" y="12"/>
                  </a:lnTo>
                  <a:lnTo>
                    <a:pt x="978" y="19"/>
                  </a:lnTo>
                  <a:lnTo>
                    <a:pt x="1011" y="31"/>
                  </a:lnTo>
                  <a:lnTo>
                    <a:pt x="1042" y="47"/>
                  </a:lnTo>
                  <a:lnTo>
                    <a:pt x="1071" y="68"/>
                  </a:lnTo>
                  <a:lnTo>
                    <a:pt x="1096" y="91"/>
                  </a:lnTo>
                  <a:lnTo>
                    <a:pt x="1120" y="119"/>
                  </a:lnTo>
                  <a:lnTo>
                    <a:pt x="1121" y="98"/>
                  </a:lnTo>
                  <a:lnTo>
                    <a:pt x="1126" y="76"/>
                  </a:lnTo>
                  <a:lnTo>
                    <a:pt x="1136" y="56"/>
                  </a:lnTo>
                  <a:lnTo>
                    <a:pt x="1149" y="37"/>
                  </a:lnTo>
                  <a:lnTo>
                    <a:pt x="1166" y="22"/>
                  </a:lnTo>
                  <a:lnTo>
                    <a:pt x="1186" y="10"/>
                  </a:lnTo>
                  <a:lnTo>
                    <a:pt x="1206" y="3"/>
                  </a:lnTo>
                  <a:lnTo>
                    <a:pt x="12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" name="Freeform 1141"/>
            <p:cNvSpPr>
              <a:spLocks/>
            </p:cNvSpPr>
            <p:nvPr/>
          </p:nvSpPr>
          <p:spPr bwMode="auto">
            <a:xfrm>
              <a:off x="7085013" y="4489450"/>
              <a:ext cx="46038" cy="46038"/>
            </a:xfrm>
            <a:custGeom>
              <a:avLst/>
              <a:gdLst>
                <a:gd name="T0" fmla="*/ 256 w 512"/>
                <a:gd name="T1" fmla="*/ 0 h 512"/>
                <a:gd name="T2" fmla="*/ 293 w 512"/>
                <a:gd name="T3" fmla="*/ 2 h 512"/>
                <a:gd name="T4" fmla="*/ 329 w 512"/>
                <a:gd name="T5" fmla="*/ 10 h 512"/>
                <a:gd name="T6" fmla="*/ 364 w 512"/>
                <a:gd name="T7" fmla="*/ 23 h 512"/>
                <a:gd name="T8" fmla="*/ 396 w 512"/>
                <a:gd name="T9" fmla="*/ 41 h 512"/>
                <a:gd name="T10" fmla="*/ 424 w 512"/>
                <a:gd name="T11" fmla="*/ 62 h 512"/>
                <a:gd name="T12" fmla="*/ 449 w 512"/>
                <a:gd name="T13" fmla="*/ 87 h 512"/>
                <a:gd name="T14" fmla="*/ 471 w 512"/>
                <a:gd name="T15" fmla="*/ 116 h 512"/>
                <a:gd name="T16" fmla="*/ 488 w 512"/>
                <a:gd name="T17" fmla="*/ 148 h 512"/>
                <a:gd name="T18" fmla="*/ 501 w 512"/>
                <a:gd name="T19" fmla="*/ 182 h 512"/>
                <a:gd name="T20" fmla="*/ 509 w 512"/>
                <a:gd name="T21" fmla="*/ 218 h 512"/>
                <a:gd name="T22" fmla="*/ 512 w 512"/>
                <a:gd name="T23" fmla="*/ 256 h 512"/>
                <a:gd name="T24" fmla="*/ 509 w 512"/>
                <a:gd name="T25" fmla="*/ 293 h 512"/>
                <a:gd name="T26" fmla="*/ 501 w 512"/>
                <a:gd name="T27" fmla="*/ 329 h 512"/>
                <a:gd name="T28" fmla="*/ 488 w 512"/>
                <a:gd name="T29" fmla="*/ 363 h 512"/>
                <a:gd name="T30" fmla="*/ 471 w 512"/>
                <a:gd name="T31" fmla="*/ 394 h 512"/>
                <a:gd name="T32" fmla="*/ 449 w 512"/>
                <a:gd name="T33" fmla="*/ 423 h 512"/>
                <a:gd name="T34" fmla="*/ 424 w 512"/>
                <a:gd name="T35" fmla="*/ 449 h 512"/>
                <a:gd name="T36" fmla="*/ 396 w 512"/>
                <a:gd name="T37" fmla="*/ 470 h 512"/>
                <a:gd name="T38" fmla="*/ 364 w 512"/>
                <a:gd name="T39" fmla="*/ 488 h 512"/>
                <a:gd name="T40" fmla="*/ 329 w 512"/>
                <a:gd name="T41" fmla="*/ 501 h 512"/>
                <a:gd name="T42" fmla="*/ 293 w 512"/>
                <a:gd name="T43" fmla="*/ 509 h 512"/>
                <a:gd name="T44" fmla="*/ 256 w 512"/>
                <a:gd name="T45" fmla="*/ 512 h 512"/>
                <a:gd name="T46" fmla="*/ 218 w 512"/>
                <a:gd name="T47" fmla="*/ 509 h 512"/>
                <a:gd name="T48" fmla="*/ 182 w 512"/>
                <a:gd name="T49" fmla="*/ 501 h 512"/>
                <a:gd name="T50" fmla="*/ 148 w 512"/>
                <a:gd name="T51" fmla="*/ 488 h 512"/>
                <a:gd name="T52" fmla="*/ 117 w 512"/>
                <a:gd name="T53" fmla="*/ 470 h 512"/>
                <a:gd name="T54" fmla="*/ 88 w 512"/>
                <a:gd name="T55" fmla="*/ 449 h 512"/>
                <a:gd name="T56" fmla="*/ 62 w 512"/>
                <a:gd name="T57" fmla="*/ 423 h 512"/>
                <a:gd name="T58" fmla="*/ 41 w 512"/>
                <a:gd name="T59" fmla="*/ 394 h 512"/>
                <a:gd name="T60" fmla="*/ 23 w 512"/>
                <a:gd name="T61" fmla="*/ 363 h 512"/>
                <a:gd name="T62" fmla="*/ 11 w 512"/>
                <a:gd name="T63" fmla="*/ 329 h 512"/>
                <a:gd name="T64" fmla="*/ 2 w 512"/>
                <a:gd name="T65" fmla="*/ 293 h 512"/>
                <a:gd name="T66" fmla="*/ 0 w 512"/>
                <a:gd name="T67" fmla="*/ 256 h 512"/>
                <a:gd name="T68" fmla="*/ 2 w 512"/>
                <a:gd name="T69" fmla="*/ 218 h 512"/>
                <a:gd name="T70" fmla="*/ 11 w 512"/>
                <a:gd name="T71" fmla="*/ 182 h 512"/>
                <a:gd name="T72" fmla="*/ 23 w 512"/>
                <a:gd name="T73" fmla="*/ 148 h 512"/>
                <a:gd name="T74" fmla="*/ 41 w 512"/>
                <a:gd name="T75" fmla="*/ 116 h 512"/>
                <a:gd name="T76" fmla="*/ 62 w 512"/>
                <a:gd name="T77" fmla="*/ 87 h 512"/>
                <a:gd name="T78" fmla="*/ 88 w 512"/>
                <a:gd name="T79" fmla="*/ 62 h 512"/>
                <a:gd name="T80" fmla="*/ 117 w 512"/>
                <a:gd name="T81" fmla="*/ 41 h 512"/>
                <a:gd name="T82" fmla="*/ 148 w 512"/>
                <a:gd name="T83" fmla="*/ 23 h 512"/>
                <a:gd name="T84" fmla="*/ 182 w 512"/>
                <a:gd name="T85" fmla="*/ 10 h 512"/>
                <a:gd name="T86" fmla="*/ 218 w 512"/>
                <a:gd name="T87" fmla="*/ 2 h 512"/>
                <a:gd name="T88" fmla="*/ 256 w 512"/>
                <a:gd name="T89" fmla="*/ 0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12" h="512">
                  <a:moveTo>
                    <a:pt x="256" y="0"/>
                  </a:moveTo>
                  <a:lnTo>
                    <a:pt x="293" y="2"/>
                  </a:lnTo>
                  <a:lnTo>
                    <a:pt x="329" y="10"/>
                  </a:lnTo>
                  <a:lnTo>
                    <a:pt x="364" y="23"/>
                  </a:lnTo>
                  <a:lnTo>
                    <a:pt x="396" y="41"/>
                  </a:lnTo>
                  <a:lnTo>
                    <a:pt x="424" y="62"/>
                  </a:lnTo>
                  <a:lnTo>
                    <a:pt x="449" y="87"/>
                  </a:lnTo>
                  <a:lnTo>
                    <a:pt x="471" y="116"/>
                  </a:lnTo>
                  <a:lnTo>
                    <a:pt x="488" y="148"/>
                  </a:lnTo>
                  <a:lnTo>
                    <a:pt x="501" y="182"/>
                  </a:lnTo>
                  <a:lnTo>
                    <a:pt x="509" y="218"/>
                  </a:lnTo>
                  <a:lnTo>
                    <a:pt x="512" y="256"/>
                  </a:lnTo>
                  <a:lnTo>
                    <a:pt x="509" y="293"/>
                  </a:lnTo>
                  <a:lnTo>
                    <a:pt x="501" y="329"/>
                  </a:lnTo>
                  <a:lnTo>
                    <a:pt x="488" y="363"/>
                  </a:lnTo>
                  <a:lnTo>
                    <a:pt x="471" y="394"/>
                  </a:lnTo>
                  <a:lnTo>
                    <a:pt x="449" y="423"/>
                  </a:lnTo>
                  <a:lnTo>
                    <a:pt x="424" y="449"/>
                  </a:lnTo>
                  <a:lnTo>
                    <a:pt x="396" y="470"/>
                  </a:lnTo>
                  <a:lnTo>
                    <a:pt x="364" y="488"/>
                  </a:lnTo>
                  <a:lnTo>
                    <a:pt x="329" y="501"/>
                  </a:lnTo>
                  <a:lnTo>
                    <a:pt x="293" y="509"/>
                  </a:lnTo>
                  <a:lnTo>
                    <a:pt x="256" y="512"/>
                  </a:lnTo>
                  <a:lnTo>
                    <a:pt x="218" y="509"/>
                  </a:lnTo>
                  <a:lnTo>
                    <a:pt x="182" y="501"/>
                  </a:lnTo>
                  <a:lnTo>
                    <a:pt x="148" y="488"/>
                  </a:lnTo>
                  <a:lnTo>
                    <a:pt x="117" y="470"/>
                  </a:lnTo>
                  <a:lnTo>
                    <a:pt x="88" y="449"/>
                  </a:lnTo>
                  <a:lnTo>
                    <a:pt x="62" y="423"/>
                  </a:lnTo>
                  <a:lnTo>
                    <a:pt x="41" y="394"/>
                  </a:lnTo>
                  <a:lnTo>
                    <a:pt x="23" y="363"/>
                  </a:lnTo>
                  <a:lnTo>
                    <a:pt x="11" y="329"/>
                  </a:lnTo>
                  <a:lnTo>
                    <a:pt x="2" y="293"/>
                  </a:lnTo>
                  <a:lnTo>
                    <a:pt x="0" y="256"/>
                  </a:lnTo>
                  <a:lnTo>
                    <a:pt x="2" y="218"/>
                  </a:lnTo>
                  <a:lnTo>
                    <a:pt x="11" y="182"/>
                  </a:lnTo>
                  <a:lnTo>
                    <a:pt x="23" y="148"/>
                  </a:lnTo>
                  <a:lnTo>
                    <a:pt x="41" y="116"/>
                  </a:lnTo>
                  <a:lnTo>
                    <a:pt x="62" y="87"/>
                  </a:lnTo>
                  <a:lnTo>
                    <a:pt x="88" y="62"/>
                  </a:lnTo>
                  <a:lnTo>
                    <a:pt x="117" y="41"/>
                  </a:lnTo>
                  <a:lnTo>
                    <a:pt x="148" y="23"/>
                  </a:lnTo>
                  <a:lnTo>
                    <a:pt x="182" y="10"/>
                  </a:lnTo>
                  <a:lnTo>
                    <a:pt x="218" y="2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" name="Freeform 1142"/>
            <p:cNvSpPr>
              <a:spLocks/>
            </p:cNvSpPr>
            <p:nvPr/>
          </p:nvSpPr>
          <p:spPr bwMode="auto">
            <a:xfrm>
              <a:off x="7031038" y="4492625"/>
              <a:ext cx="131763" cy="273050"/>
            </a:xfrm>
            <a:custGeom>
              <a:avLst/>
              <a:gdLst>
                <a:gd name="T0" fmla="*/ 410 w 1499"/>
                <a:gd name="T1" fmla="*/ 24 h 3101"/>
                <a:gd name="T2" fmla="*/ 633 w 1499"/>
                <a:gd name="T3" fmla="*/ 478 h 3101"/>
                <a:gd name="T4" fmla="*/ 593 w 1499"/>
                <a:gd name="T5" fmla="*/ 538 h 3101"/>
                <a:gd name="T6" fmla="*/ 521 w 1499"/>
                <a:gd name="T7" fmla="*/ 535 h 3101"/>
                <a:gd name="T8" fmla="*/ 372 w 1499"/>
                <a:gd name="T9" fmla="*/ 684 h 3101"/>
                <a:gd name="T10" fmla="*/ 626 w 1499"/>
                <a:gd name="T11" fmla="*/ 585 h 3101"/>
                <a:gd name="T12" fmla="*/ 788 w 1499"/>
                <a:gd name="T13" fmla="*/ 823 h 3101"/>
                <a:gd name="T14" fmla="*/ 844 w 1499"/>
                <a:gd name="T15" fmla="*/ 696 h 3101"/>
                <a:gd name="T16" fmla="*/ 802 w 1499"/>
                <a:gd name="T17" fmla="*/ 592 h 3101"/>
                <a:gd name="T18" fmla="*/ 938 w 1499"/>
                <a:gd name="T19" fmla="*/ 587 h 3101"/>
                <a:gd name="T20" fmla="*/ 953 w 1499"/>
                <a:gd name="T21" fmla="*/ 596 h 3101"/>
                <a:gd name="T22" fmla="*/ 959 w 1499"/>
                <a:gd name="T23" fmla="*/ 787 h 3101"/>
                <a:gd name="T24" fmla="*/ 928 w 1499"/>
                <a:gd name="T25" fmla="*/ 996 h 3101"/>
                <a:gd name="T26" fmla="*/ 1290 w 1499"/>
                <a:gd name="T27" fmla="*/ 597 h 3101"/>
                <a:gd name="T28" fmla="*/ 1425 w 1499"/>
                <a:gd name="T29" fmla="*/ 686 h 3101"/>
                <a:gd name="T30" fmla="*/ 1494 w 1499"/>
                <a:gd name="T31" fmla="*/ 833 h 3101"/>
                <a:gd name="T32" fmla="*/ 1497 w 1499"/>
                <a:gd name="T33" fmla="*/ 1793 h 3101"/>
                <a:gd name="T34" fmla="*/ 1445 w 1499"/>
                <a:gd name="T35" fmla="*/ 1871 h 3101"/>
                <a:gd name="T36" fmla="*/ 1352 w 1499"/>
                <a:gd name="T37" fmla="*/ 1889 h 3101"/>
                <a:gd name="T38" fmla="*/ 1274 w 1499"/>
                <a:gd name="T39" fmla="*/ 1838 h 3101"/>
                <a:gd name="T40" fmla="*/ 1253 w 1499"/>
                <a:gd name="T41" fmla="*/ 1333 h 3101"/>
                <a:gd name="T42" fmla="*/ 1244 w 1499"/>
                <a:gd name="T43" fmla="*/ 855 h 3101"/>
                <a:gd name="T44" fmla="*/ 1206 w 1499"/>
                <a:gd name="T45" fmla="*/ 855 h 3101"/>
                <a:gd name="T46" fmla="*/ 1199 w 1499"/>
                <a:gd name="T47" fmla="*/ 1014 h 3101"/>
                <a:gd name="T48" fmla="*/ 1199 w 1499"/>
                <a:gd name="T49" fmla="*/ 1233 h 3101"/>
                <a:gd name="T50" fmla="*/ 1199 w 1499"/>
                <a:gd name="T51" fmla="*/ 1385 h 3101"/>
                <a:gd name="T52" fmla="*/ 1199 w 1499"/>
                <a:gd name="T53" fmla="*/ 1486 h 3101"/>
                <a:gd name="T54" fmla="*/ 1199 w 1499"/>
                <a:gd name="T55" fmla="*/ 1556 h 3101"/>
                <a:gd name="T56" fmla="*/ 1200 w 1499"/>
                <a:gd name="T57" fmla="*/ 1610 h 3101"/>
                <a:gd name="T58" fmla="*/ 1200 w 1499"/>
                <a:gd name="T59" fmla="*/ 1667 h 3101"/>
                <a:gd name="T60" fmla="*/ 1200 w 1499"/>
                <a:gd name="T61" fmla="*/ 1745 h 3101"/>
                <a:gd name="T62" fmla="*/ 1201 w 1499"/>
                <a:gd name="T63" fmla="*/ 1863 h 3101"/>
                <a:gd name="T64" fmla="*/ 1201 w 1499"/>
                <a:gd name="T65" fmla="*/ 2036 h 3101"/>
                <a:gd name="T66" fmla="*/ 1201 w 1499"/>
                <a:gd name="T67" fmla="*/ 2285 h 3101"/>
                <a:gd name="T68" fmla="*/ 1201 w 1499"/>
                <a:gd name="T69" fmla="*/ 2625 h 3101"/>
                <a:gd name="T70" fmla="*/ 1198 w 1499"/>
                <a:gd name="T71" fmla="*/ 2983 h 3101"/>
                <a:gd name="T72" fmla="*/ 1136 w 1499"/>
                <a:gd name="T73" fmla="*/ 3075 h 3101"/>
                <a:gd name="T74" fmla="*/ 1024 w 1499"/>
                <a:gd name="T75" fmla="*/ 3098 h 3101"/>
                <a:gd name="T76" fmla="*/ 930 w 1499"/>
                <a:gd name="T77" fmla="*/ 3035 h 3101"/>
                <a:gd name="T78" fmla="*/ 905 w 1499"/>
                <a:gd name="T79" fmla="*/ 1800 h 3101"/>
                <a:gd name="T80" fmla="*/ 873 w 1499"/>
                <a:gd name="T81" fmla="*/ 1768 h 3101"/>
                <a:gd name="T82" fmla="*/ 841 w 1499"/>
                <a:gd name="T83" fmla="*/ 1800 h 3101"/>
                <a:gd name="T84" fmla="*/ 816 w 1499"/>
                <a:gd name="T85" fmla="*/ 3035 h 3101"/>
                <a:gd name="T86" fmla="*/ 723 w 1499"/>
                <a:gd name="T87" fmla="*/ 3098 h 3101"/>
                <a:gd name="T88" fmla="*/ 610 w 1499"/>
                <a:gd name="T89" fmla="*/ 3075 h 3101"/>
                <a:gd name="T90" fmla="*/ 548 w 1499"/>
                <a:gd name="T91" fmla="*/ 2983 h 3101"/>
                <a:gd name="T92" fmla="*/ 149 w 1499"/>
                <a:gd name="T93" fmla="*/ 1045 h 3101"/>
                <a:gd name="T94" fmla="*/ 54 w 1499"/>
                <a:gd name="T95" fmla="*/ 1027 h 3101"/>
                <a:gd name="T96" fmla="*/ 2 w 1499"/>
                <a:gd name="T97" fmla="*/ 944 h 3101"/>
                <a:gd name="T98" fmla="*/ 303 w 1499"/>
                <a:gd name="T99" fmla="*/ 247 h 3101"/>
                <a:gd name="T100" fmla="*/ 292 w 1499"/>
                <a:gd name="T101" fmla="*/ 107 h 3101"/>
                <a:gd name="T102" fmla="*/ 296 w 1499"/>
                <a:gd name="T103" fmla="*/ 34 h 3101"/>
                <a:gd name="T104" fmla="*/ 361 w 1499"/>
                <a:gd name="T105" fmla="*/ 0 h 3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99" h="3101">
                  <a:moveTo>
                    <a:pt x="361" y="0"/>
                  </a:moveTo>
                  <a:lnTo>
                    <a:pt x="379" y="4"/>
                  </a:lnTo>
                  <a:lnTo>
                    <a:pt x="396" y="12"/>
                  </a:lnTo>
                  <a:lnTo>
                    <a:pt x="410" y="24"/>
                  </a:lnTo>
                  <a:lnTo>
                    <a:pt x="423" y="40"/>
                  </a:lnTo>
                  <a:lnTo>
                    <a:pt x="625" y="441"/>
                  </a:lnTo>
                  <a:lnTo>
                    <a:pt x="632" y="459"/>
                  </a:lnTo>
                  <a:lnTo>
                    <a:pt x="633" y="478"/>
                  </a:lnTo>
                  <a:lnTo>
                    <a:pt x="630" y="496"/>
                  </a:lnTo>
                  <a:lnTo>
                    <a:pt x="622" y="513"/>
                  </a:lnTo>
                  <a:lnTo>
                    <a:pt x="610" y="527"/>
                  </a:lnTo>
                  <a:lnTo>
                    <a:pt x="593" y="538"/>
                  </a:lnTo>
                  <a:lnTo>
                    <a:pt x="575" y="545"/>
                  </a:lnTo>
                  <a:lnTo>
                    <a:pt x="556" y="546"/>
                  </a:lnTo>
                  <a:lnTo>
                    <a:pt x="538" y="543"/>
                  </a:lnTo>
                  <a:lnTo>
                    <a:pt x="521" y="535"/>
                  </a:lnTo>
                  <a:lnTo>
                    <a:pt x="507" y="523"/>
                  </a:lnTo>
                  <a:lnTo>
                    <a:pt x="496" y="507"/>
                  </a:lnTo>
                  <a:lnTo>
                    <a:pt x="474" y="465"/>
                  </a:lnTo>
                  <a:lnTo>
                    <a:pt x="372" y="684"/>
                  </a:lnTo>
                  <a:lnTo>
                    <a:pt x="579" y="595"/>
                  </a:lnTo>
                  <a:lnTo>
                    <a:pt x="595" y="589"/>
                  </a:lnTo>
                  <a:lnTo>
                    <a:pt x="610" y="586"/>
                  </a:lnTo>
                  <a:lnTo>
                    <a:pt x="626" y="585"/>
                  </a:lnTo>
                  <a:lnTo>
                    <a:pt x="643" y="585"/>
                  </a:lnTo>
                  <a:lnTo>
                    <a:pt x="664" y="585"/>
                  </a:lnTo>
                  <a:lnTo>
                    <a:pt x="820" y="996"/>
                  </a:lnTo>
                  <a:lnTo>
                    <a:pt x="788" y="823"/>
                  </a:lnTo>
                  <a:lnTo>
                    <a:pt x="787" y="811"/>
                  </a:lnTo>
                  <a:lnTo>
                    <a:pt x="789" y="799"/>
                  </a:lnTo>
                  <a:lnTo>
                    <a:pt x="793" y="788"/>
                  </a:lnTo>
                  <a:lnTo>
                    <a:pt x="844" y="696"/>
                  </a:lnTo>
                  <a:lnTo>
                    <a:pt x="799" y="614"/>
                  </a:lnTo>
                  <a:lnTo>
                    <a:pt x="797" y="605"/>
                  </a:lnTo>
                  <a:lnTo>
                    <a:pt x="799" y="596"/>
                  </a:lnTo>
                  <a:lnTo>
                    <a:pt x="802" y="592"/>
                  </a:lnTo>
                  <a:lnTo>
                    <a:pt x="806" y="589"/>
                  </a:lnTo>
                  <a:lnTo>
                    <a:pt x="810" y="587"/>
                  </a:lnTo>
                  <a:lnTo>
                    <a:pt x="815" y="587"/>
                  </a:lnTo>
                  <a:lnTo>
                    <a:pt x="938" y="587"/>
                  </a:lnTo>
                  <a:lnTo>
                    <a:pt x="942" y="587"/>
                  </a:lnTo>
                  <a:lnTo>
                    <a:pt x="947" y="589"/>
                  </a:lnTo>
                  <a:lnTo>
                    <a:pt x="950" y="592"/>
                  </a:lnTo>
                  <a:lnTo>
                    <a:pt x="953" y="596"/>
                  </a:lnTo>
                  <a:lnTo>
                    <a:pt x="956" y="605"/>
                  </a:lnTo>
                  <a:lnTo>
                    <a:pt x="954" y="614"/>
                  </a:lnTo>
                  <a:lnTo>
                    <a:pt x="909" y="696"/>
                  </a:lnTo>
                  <a:lnTo>
                    <a:pt x="959" y="787"/>
                  </a:lnTo>
                  <a:lnTo>
                    <a:pt x="964" y="799"/>
                  </a:lnTo>
                  <a:lnTo>
                    <a:pt x="967" y="811"/>
                  </a:lnTo>
                  <a:lnTo>
                    <a:pt x="964" y="823"/>
                  </a:lnTo>
                  <a:lnTo>
                    <a:pt x="928" y="996"/>
                  </a:lnTo>
                  <a:lnTo>
                    <a:pt x="1086" y="585"/>
                  </a:lnTo>
                  <a:lnTo>
                    <a:pt x="1205" y="585"/>
                  </a:lnTo>
                  <a:lnTo>
                    <a:pt x="1249" y="588"/>
                  </a:lnTo>
                  <a:lnTo>
                    <a:pt x="1290" y="597"/>
                  </a:lnTo>
                  <a:lnTo>
                    <a:pt x="1328" y="612"/>
                  </a:lnTo>
                  <a:lnTo>
                    <a:pt x="1364" y="632"/>
                  </a:lnTo>
                  <a:lnTo>
                    <a:pt x="1396" y="656"/>
                  </a:lnTo>
                  <a:lnTo>
                    <a:pt x="1425" y="686"/>
                  </a:lnTo>
                  <a:lnTo>
                    <a:pt x="1450" y="718"/>
                  </a:lnTo>
                  <a:lnTo>
                    <a:pt x="1470" y="753"/>
                  </a:lnTo>
                  <a:lnTo>
                    <a:pt x="1484" y="792"/>
                  </a:lnTo>
                  <a:lnTo>
                    <a:pt x="1494" y="833"/>
                  </a:lnTo>
                  <a:lnTo>
                    <a:pt x="1497" y="875"/>
                  </a:lnTo>
                  <a:lnTo>
                    <a:pt x="1499" y="1332"/>
                  </a:lnTo>
                  <a:lnTo>
                    <a:pt x="1499" y="1768"/>
                  </a:lnTo>
                  <a:lnTo>
                    <a:pt x="1497" y="1793"/>
                  </a:lnTo>
                  <a:lnTo>
                    <a:pt x="1490" y="1816"/>
                  </a:lnTo>
                  <a:lnTo>
                    <a:pt x="1478" y="1838"/>
                  </a:lnTo>
                  <a:lnTo>
                    <a:pt x="1463" y="1856"/>
                  </a:lnTo>
                  <a:lnTo>
                    <a:pt x="1445" y="1871"/>
                  </a:lnTo>
                  <a:lnTo>
                    <a:pt x="1424" y="1882"/>
                  </a:lnTo>
                  <a:lnTo>
                    <a:pt x="1401" y="1889"/>
                  </a:lnTo>
                  <a:lnTo>
                    <a:pt x="1376" y="1892"/>
                  </a:lnTo>
                  <a:lnTo>
                    <a:pt x="1352" y="1889"/>
                  </a:lnTo>
                  <a:lnTo>
                    <a:pt x="1328" y="1882"/>
                  </a:lnTo>
                  <a:lnTo>
                    <a:pt x="1308" y="1871"/>
                  </a:lnTo>
                  <a:lnTo>
                    <a:pt x="1289" y="1856"/>
                  </a:lnTo>
                  <a:lnTo>
                    <a:pt x="1274" y="1838"/>
                  </a:lnTo>
                  <a:lnTo>
                    <a:pt x="1263" y="1816"/>
                  </a:lnTo>
                  <a:lnTo>
                    <a:pt x="1256" y="1793"/>
                  </a:lnTo>
                  <a:lnTo>
                    <a:pt x="1253" y="1768"/>
                  </a:lnTo>
                  <a:lnTo>
                    <a:pt x="1253" y="1333"/>
                  </a:lnTo>
                  <a:lnTo>
                    <a:pt x="1251" y="877"/>
                  </a:lnTo>
                  <a:lnTo>
                    <a:pt x="1251" y="873"/>
                  </a:lnTo>
                  <a:lnTo>
                    <a:pt x="1249" y="863"/>
                  </a:lnTo>
                  <a:lnTo>
                    <a:pt x="1244" y="855"/>
                  </a:lnTo>
                  <a:lnTo>
                    <a:pt x="1234" y="849"/>
                  </a:lnTo>
                  <a:lnTo>
                    <a:pt x="1224" y="847"/>
                  </a:lnTo>
                  <a:lnTo>
                    <a:pt x="1214" y="849"/>
                  </a:lnTo>
                  <a:lnTo>
                    <a:pt x="1206" y="855"/>
                  </a:lnTo>
                  <a:lnTo>
                    <a:pt x="1201" y="863"/>
                  </a:lnTo>
                  <a:lnTo>
                    <a:pt x="1199" y="873"/>
                  </a:lnTo>
                  <a:lnTo>
                    <a:pt x="1199" y="946"/>
                  </a:lnTo>
                  <a:lnTo>
                    <a:pt x="1199" y="1014"/>
                  </a:lnTo>
                  <a:lnTo>
                    <a:pt x="1199" y="1076"/>
                  </a:lnTo>
                  <a:lnTo>
                    <a:pt x="1199" y="1133"/>
                  </a:lnTo>
                  <a:lnTo>
                    <a:pt x="1199" y="1185"/>
                  </a:lnTo>
                  <a:lnTo>
                    <a:pt x="1199" y="1233"/>
                  </a:lnTo>
                  <a:lnTo>
                    <a:pt x="1199" y="1277"/>
                  </a:lnTo>
                  <a:lnTo>
                    <a:pt x="1199" y="1317"/>
                  </a:lnTo>
                  <a:lnTo>
                    <a:pt x="1199" y="1353"/>
                  </a:lnTo>
                  <a:lnTo>
                    <a:pt x="1199" y="1385"/>
                  </a:lnTo>
                  <a:lnTo>
                    <a:pt x="1199" y="1414"/>
                  </a:lnTo>
                  <a:lnTo>
                    <a:pt x="1199" y="1441"/>
                  </a:lnTo>
                  <a:lnTo>
                    <a:pt x="1199" y="1464"/>
                  </a:lnTo>
                  <a:lnTo>
                    <a:pt x="1199" y="1486"/>
                  </a:lnTo>
                  <a:lnTo>
                    <a:pt x="1199" y="1505"/>
                  </a:lnTo>
                  <a:lnTo>
                    <a:pt x="1199" y="1523"/>
                  </a:lnTo>
                  <a:lnTo>
                    <a:pt x="1199" y="1540"/>
                  </a:lnTo>
                  <a:lnTo>
                    <a:pt x="1199" y="1556"/>
                  </a:lnTo>
                  <a:lnTo>
                    <a:pt x="1199" y="1570"/>
                  </a:lnTo>
                  <a:lnTo>
                    <a:pt x="1200" y="1583"/>
                  </a:lnTo>
                  <a:lnTo>
                    <a:pt x="1200" y="1597"/>
                  </a:lnTo>
                  <a:lnTo>
                    <a:pt x="1200" y="1610"/>
                  </a:lnTo>
                  <a:lnTo>
                    <a:pt x="1200" y="1623"/>
                  </a:lnTo>
                  <a:lnTo>
                    <a:pt x="1200" y="1637"/>
                  </a:lnTo>
                  <a:lnTo>
                    <a:pt x="1200" y="1651"/>
                  </a:lnTo>
                  <a:lnTo>
                    <a:pt x="1200" y="1667"/>
                  </a:lnTo>
                  <a:lnTo>
                    <a:pt x="1200" y="1684"/>
                  </a:lnTo>
                  <a:lnTo>
                    <a:pt x="1200" y="1702"/>
                  </a:lnTo>
                  <a:lnTo>
                    <a:pt x="1200" y="1723"/>
                  </a:lnTo>
                  <a:lnTo>
                    <a:pt x="1200" y="1745"/>
                  </a:lnTo>
                  <a:lnTo>
                    <a:pt x="1200" y="1770"/>
                  </a:lnTo>
                  <a:lnTo>
                    <a:pt x="1200" y="1798"/>
                  </a:lnTo>
                  <a:lnTo>
                    <a:pt x="1201" y="1829"/>
                  </a:lnTo>
                  <a:lnTo>
                    <a:pt x="1201" y="1863"/>
                  </a:lnTo>
                  <a:lnTo>
                    <a:pt x="1201" y="1900"/>
                  </a:lnTo>
                  <a:lnTo>
                    <a:pt x="1201" y="1941"/>
                  </a:lnTo>
                  <a:lnTo>
                    <a:pt x="1201" y="1987"/>
                  </a:lnTo>
                  <a:lnTo>
                    <a:pt x="1201" y="2036"/>
                  </a:lnTo>
                  <a:lnTo>
                    <a:pt x="1201" y="2091"/>
                  </a:lnTo>
                  <a:lnTo>
                    <a:pt x="1201" y="2151"/>
                  </a:lnTo>
                  <a:lnTo>
                    <a:pt x="1201" y="2215"/>
                  </a:lnTo>
                  <a:lnTo>
                    <a:pt x="1201" y="2285"/>
                  </a:lnTo>
                  <a:lnTo>
                    <a:pt x="1201" y="2360"/>
                  </a:lnTo>
                  <a:lnTo>
                    <a:pt x="1201" y="2443"/>
                  </a:lnTo>
                  <a:lnTo>
                    <a:pt x="1201" y="2531"/>
                  </a:lnTo>
                  <a:lnTo>
                    <a:pt x="1201" y="2625"/>
                  </a:lnTo>
                  <a:lnTo>
                    <a:pt x="1201" y="2728"/>
                  </a:lnTo>
                  <a:lnTo>
                    <a:pt x="1201" y="2836"/>
                  </a:lnTo>
                  <a:lnTo>
                    <a:pt x="1201" y="2952"/>
                  </a:lnTo>
                  <a:lnTo>
                    <a:pt x="1198" y="2983"/>
                  </a:lnTo>
                  <a:lnTo>
                    <a:pt x="1190" y="3010"/>
                  </a:lnTo>
                  <a:lnTo>
                    <a:pt x="1176" y="3035"/>
                  </a:lnTo>
                  <a:lnTo>
                    <a:pt x="1158" y="3057"/>
                  </a:lnTo>
                  <a:lnTo>
                    <a:pt x="1136" y="3075"/>
                  </a:lnTo>
                  <a:lnTo>
                    <a:pt x="1111" y="3089"/>
                  </a:lnTo>
                  <a:lnTo>
                    <a:pt x="1083" y="3098"/>
                  </a:lnTo>
                  <a:lnTo>
                    <a:pt x="1054" y="3101"/>
                  </a:lnTo>
                  <a:lnTo>
                    <a:pt x="1024" y="3098"/>
                  </a:lnTo>
                  <a:lnTo>
                    <a:pt x="996" y="3089"/>
                  </a:lnTo>
                  <a:lnTo>
                    <a:pt x="971" y="3075"/>
                  </a:lnTo>
                  <a:lnTo>
                    <a:pt x="948" y="3057"/>
                  </a:lnTo>
                  <a:lnTo>
                    <a:pt x="930" y="3035"/>
                  </a:lnTo>
                  <a:lnTo>
                    <a:pt x="917" y="3010"/>
                  </a:lnTo>
                  <a:lnTo>
                    <a:pt x="908" y="2983"/>
                  </a:lnTo>
                  <a:lnTo>
                    <a:pt x="905" y="2952"/>
                  </a:lnTo>
                  <a:lnTo>
                    <a:pt x="905" y="1800"/>
                  </a:lnTo>
                  <a:lnTo>
                    <a:pt x="902" y="1787"/>
                  </a:lnTo>
                  <a:lnTo>
                    <a:pt x="896" y="1777"/>
                  </a:lnTo>
                  <a:lnTo>
                    <a:pt x="885" y="1770"/>
                  </a:lnTo>
                  <a:lnTo>
                    <a:pt x="873" y="1768"/>
                  </a:lnTo>
                  <a:lnTo>
                    <a:pt x="861" y="1770"/>
                  </a:lnTo>
                  <a:lnTo>
                    <a:pt x="851" y="1777"/>
                  </a:lnTo>
                  <a:lnTo>
                    <a:pt x="844" y="1787"/>
                  </a:lnTo>
                  <a:lnTo>
                    <a:pt x="841" y="1800"/>
                  </a:lnTo>
                  <a:lnTo>
                    <a:pt x="841" y="2952"/>
                  </a:lnTo>
                  <a:lnTo>
                    <a:pt x="838" y="2983"/>
                  </a:lnTo>
                  <a:lnTo>
                    <a:pt x="830" y="3010"/>
                  </a:lnTo>
                  <a:lnTo>
                    <a:pt x="816" y="3035"/>
                  </a:lnTo>
                  <a:lnTo>
                    <a:pt x="798" y="3057"/>
                  </a:lnTo>
                  <a:lnTo>
                    <a:pt x="776" y="3075"/>
                  </a:lnTo>
                  <a:lnTo>
                    <a:pt x="751" y="3089"/>
                  </a:lnTo>
                  <a:lnTo>
                    <a:pt x="723" y="3098"/>
                  </a:lnTo>
                  <a:lnTo>
                    <a:pt x="694" y="3101"/>
                  </a:lnTo>
                  <a:lnTo>
                    <a:pt x="663" y="3098"/>
                  </a:lnTo>
                  <a:lnTo>
                    <a:pt x="635" y="3089"/>
                  </a:lnTo>
                  <a:lnTo>
                    <a:pt x="610" y="3075"/>
                  </a:lnTo>
                  <a:lnTo>
                    <a:pt x="588" y="3057"/>
                  </a:lnTo>
                  <a:lnTo>
                    <a:pt x="570" y="3035"/>
                  </a:lnTo>
                  <a:lnTo>
                    <a:pt x="557" y="3010"/>
                  </a:lnTo>
                  <a:lnTo>
                    <a:pt x="548" y="2983"/>
                  </a:lnTo>
                  <a:lnTo>
                    <a:pt x="545" y="2952"/>
                  </a:lnTo>
                  <a:lnTo>
                    <a:pt x="545" y="878"/>
                  </a:lnTo>
                  <a:lnTo>
                    <a:pt x="172" y="1038"/>
                  </a:lnTo>
                  <a:lnTo>
                    <a:pt x="149" y="1045"/>
                  </a:lnTo>
                  <a:lnTo>
                    <a:pt x="123" y="1048"/>
                  </a:lnTo>
                  <a:lnTo>
                    <a:pt x="99" y="1045"/>
                  </a:lnTo>
                  <a:lnTo>
                    <a:pt x="75" y="1038"/>
                  </a:lnTo>
                  <a:lnTo>
                    <a:pt x="54" y="1027"/>
                  </a:lnTo>
                  <a:lnTo>
                    <a:pt x="35" y="1010"/>
                  </a:lnTo>
                  <a:lnTo>
                    <a:pt x="19" y="991"/>
                  </a:lnTo>
                  <a:lnTo>
                    <a:pt x="8" y="969"/>
                  </a:lnTo>
                  <a:lnTo>
                    <a:pt x="2" y="944"/>
                  </a:lnTo>
                  <a:lnTo>
                    <a:pt x="0" y="920"/>
                  </a:lnTo>
                  <a:lnTo>
                    <a:pt x="3" y="896"/>
                  </a:lnTo>
                  <a:lnTo>
                    <a:pt x="12" y="872"/>
                  </a:lnTo>
                  <a:lnTo>
                    <a:pt x="303" y="247"/>
                  </a:lnTo>
                  <a:lnTo>
                    <a:pt x="313" y="230"/>
                  </a:lnTo>
                  <a:lnTo>
                    <a:pt x="325" y="214"/>
                  </a:lnTo>
                  <a:lnTo>
                    <a:pt x="340" y="201"/>
                  </a:lnTo>
                  <a:lnTo>
                    <a:pt x="292" y="107"/>
                  </a:lnTo>
                  <a:lnTo>
                    <a:pt x="285" y="87"/>
                  </a:lnTo>
                  <a:lnTo>
                    <a:pt x="284" y="69"/>
                  </a:lnTo>
                  <a:lnTo>
                    <a:pt x="288" y="50"/>
                  </a:lnTo>
                  <a:lnTo>
                    <a:pt x="296" y="34"/>
                  </a:lnTo>
                  <a:lnTo>
                    <a:pt x="308" y="19"/>
                  </a:lnTo>
                  <a:lnTo>
                    <a:pt x="324" y="8"/>
                  </a:lnTo>
                  <a:lnTo>
                    <a:pt x="342" y="2"/>
                  </a:lnTo>
                  <a:lnTo>
                    <a:pt x="3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60" name="Group 1659"/>
          <p:cNvGrpSpPr/>
          <p:nvPr/>
        </p:nvGrpSpPr>
        <p:grpSpPr>
          <a:xfrm>
            <a:off x="7760625" y="5953126"/>
            <a:ext cx="250826" cy="290513"/>
            <a:chOff x="7786688" y="4489450"/>
            <a:chExt cx="250826" cy="2905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276" name="Freeform 1147"/>
            <p:cNvSpPr>
              <a:spLocks/>
            </p:cNvSpPr>
            <p:nvPr/>
          </p:nvSpPr>
          <p:spPr bwMode="auto">
            <a:xfrm>
              <a:off x="7818438" y="4489450"/>
              <a:ext cx="47625" cy="46038"/>
            </a:xfrm>
            <a:custGeom>
              <a:avLst/>
              <a:gdLst>
                <a:gd name="T0" fmla="*/ 270 w 540"/>
                <a:gd name="T1" fmla="*/ 0 h 519"/>
                <a:gd name="T2" fmla="*/ 309 w 540"/>
                <a:gd name="T3" fmla="*/ 3 h 519"/>
                <a:gd name="T4" fmla="*/ 348 w 540"/>
                <a:gd name="T5" fmla="*/ 12 h 519"/>
                <a:gd name="T6" fmla="*/ 384 w 540"/>
                <a:gd name="T7" fmla="*/ 25 h 519"/>
                <a:gd name="T8" fmla="*/ 417 w 540"/>
                <a:gd name="T9" fmla="*/ 43 h 519"/>
                <a:gd name="T10" fmla="*/ 447 w 540"/>
                <a:gd name="T11" fmla="*/ 66 h 519"/>
                <a:gd name="T12" fmla="*/ 473 w 540"/>
                <a:gd name="T13" fmla="*/ 92 h 519"/>
                <a:gd name="T14" fmla="*/ 496 w 540"/>
                <a:gd name="T15" fmla="*/ 122 h 519"/>
                <a:gd name="T16" fmla="*/ 515 w 540"/>
                <a:gd name="T17" fmla="*/ 156 h 519"/>
                <a:gd name="T18" fmla="*/ 529 w 540"/>
                <a:gd name="T19" fmla="*/ 192 h 519"/>
                <a:gd name="T20" fmla="*/ 537 w 540"/>
                <a:gd name="T21" fmla="*/ 230 h 519"/>
                <a:gd name="T22" fmla="*/ 540 w 540"/>
                <a:gd name="T23" fmla="*/ 269 h 519"/>
                <a:gd name="T24" fmla="*/ 538 w 540"/>
                <a:gd name="T25" fmla="*/ 305 h 519"/>
                <a:gd name="T26" fmla="*/ 531 w 540"/>
                <a:gd name="T27" fmla="*/ 340 h 519"/>
                <a:gd name="T28" fmla="*/ 520 w 540"/>
                <a:gd name="T29" fmla="*/ 372 h 519"/>
                <a:gd name="T30" fmla="*/ 503 w 540"/>
                <a:gd name="T31" fmla="*/ 403 h 519"/>
                <a:gd name="T32" fmla="*/ 485 w 540"/>
                <a:gd name="T33" fmla="*/ 432 h 519"/>
                <a:gd name="T34" fmla="*/ 463 w 540"/>
                <a:gd name="T35" fmla="*/ 458 h 519"/>
                <a:gd name="T36" fmla="*/ 438 w 540"/>
                <a:gd name="T37" fmla="*/ 480 h 519"/>
                <a:gd name="T38" fmla="*/ 413 w 540"/>
                <a:gd name="T39" fmla="*/ 469 h 519"/>
                <a:gd name="T40" fmla="*/ 381 w 540"/>
                <a:gd name="T41" fmla="*/ 460 h 519"/>
                <a:gd name="T42" fmla="*/ 348 w 540"/>
                <a:gd name="T43" fmla="*/ 455 h 519"/>
                <a:gd name="T44" fmla="*/ 314 w 540"/>
                <a:gd name="T45" fmla="*/ 455 h 519"/>
                <a:gd name="T46" fmla="*/ 282 w 540"/>
                <a:gd name="T47" fmla="*/ 459 h 519"/>
                <a:gd name="T48" fmla="*/ 251 w 540"/>
                <a:gd name="T49" fmla="*/ 468 h 519"/>
                <a:gd name="T50" fmla="*/ 222 w 540"/>
                <a:gd name="T51" fmla="*/ 481 h 519"/>
                <a:gd name="T52" fmla="*/ 195 w 540"/>
                <a:gd name="T53" fmla="*/ 498 h 519"/>
                <a:gd name="T54" fmla="*/ 169 w 540"/>
                <a:gd name="T55" fmla="*/ 519 h 519"/>
                <a:gd name="T56" fmla="*/ 137 w 540"/>
                <a:gd name="T57" fmla="*/ 504 h 519"/>
                <a:gd name="T58" fmla="*/ 108 w 540"/>
                <a:gd name="T59" fmla="*/ 485 h 519"/>
                <a:gd name="T60" fmla="*/ 82 w 540"/>
                <a:gd name="T61" fmla="*/ 462 h 519"/>
                <a:gd name="T62" fmla="*/ 58 w 540"/>
                <a:gd name="T63" fmla="*/ 436 h 519"/>
                <a:gd name="T64" fmla="*/ 38 w 540"/>
                <a:gd name="T65" fmla="*/ 407 h 519"/>
                <a:gd name="T66" fmla="*/ 21 w 540"/>
                <a:gd name="T67" fmla="*/ 375 h 519"/>
                <a:gd name="T68" fmla="*/ 10 w 540"/>
                <a:gd name="T69" fmla="*/ 342 h 519"/>
                <a:gd name="T70" fmla="*/ 2 w 540"/>
                <a:gd name="T71" fmla="*/ 306 h 519"/>
                <a:gd name="T72" fmla="*/ 0 w 540"/>
                <a:gd name="T73" fmla="*/ 269 h 519"/>
                <a:gd name="T74" fmla="*/ 3 w 540"/>
                <a:gd name="T75" fmla="*/ 230 h 519"/>
                <a:gd name="T76" fmla="*/ 11 w 540"/>
                <a:gd name="T77" fmla="*/ 192 h 519"/>
                <a:gd name="T78" fmla="*/ 25 w 540"/>
                <a:gd name="T79" fmla="*/ 156 h 519"/>
                <a:gd name="T80" fmla="*/ 44 w 540"/>
                <a:gd name="T81" fmla="*/ 122 h 519"/>
                <a:gd name="T82" fmla="*/ 66 w 540"/>
                <a:gd name="T83" fmla="*/ 92 h 519"/>
                <a:gd name="T84" fmla="*/ 93 w 540"/>
                <a:gd name="T85" fmla="*/ 66 h 519"/>
                <a:gd name="T86" fmla="*/ 123 w 540"/>
                <a:gd name="T87" fmla="*/ 43 h 519"/>
                <a:gd name="T88" fmla="*/ 156 w 540"/>
                <a:gd name="T89" fmla="*/ 25 h 519"/>
                <a:gd name="T90" fmla="*/ 192 w 540"/>
                <a:gd name="T91" fmla="*/ 12 h 519"/>
                <a:gd name="T92" fmla="*/ 230 w 540"/>
                <a:gd name="T93" fmla="*/ 3 h 519"/>
                <a:gd name="T94" fmla="*/ 270 w 540"/>
                <a:gd name="T95" fmla="*/ 0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40" h="519">
                  <a:moveTo>
                    <a:pt x="270" y="0"/>
                  </a:moveTo>
                  <a:lnTo>
                    <a:pt x="309" y="3"/>
                  </a:lnTo>
                  <a:lnTo>
                    <a:pt x="348" y="12"/>
                  </a:lnTo>
                  <a:lnTo>
                    <a:pt x="384" y="25"/>
                  </a:lnTo>
                  <a:lnTo>
                    <a:pt x="417" y="43"/>
                  </a:lnTo>
                  <a:lnTo>
                    <a:pt x="447" y="66"/>
                  </a:lnTo>
                  <a:lnTo>
                    <a:pt x="473" y="92"/>
                  </a:lnTo>
                  <a:lnTo>
                    <a:pt x="496" y="122"/>
                  </a:lnTo>
                  <a:lnTo>
                    <a:pt x="515" y="156"/>
                  </a:lnTo>
                  <a:lnTo>
                    <a:pt x="529" y="192"/>
                  </a:lnTo>
                  <a:lnTo>
                    <a:pt x="537" y="230"/>
                  </a:lnTo>
                  <a:lnTo>
                    <a:pt x="540" y="269"/>
                  </a:lnTo>
                  <a:lnTo>
                    <a:pt x="538" y="305"/>
                  </a:lnTo>
                  <a:lnTo>
                    <a:pt x="531" y="340"/>
                  </a:lnTo>
                  <a:lnTo>
                    <a:pt x="520" y="372"/>
                  </a:lnTo>
                  <a:lnTo>
                    <a:pt x="503" y="403"/>
                  </a:lnTo>
                  <a:lnTo>
                    <a:pt x="485" y="432"/>
                  </a:lnTo>
                  <a:lnTo>
                    <a:pt x="463" y="458"/>
                  </a:lnTo>
                  <a:lnTo>
                    <a:pt x="438" y="480"/>
                  </a:lnTo>
                  <a:lnTo>
                    <a:pt x="413" y="469"/>
                  </a:lnTo>
                  <a:lnTo>
                    <a:pt x="381" y="460"/>
                  </a:lnTo>
                  <a:lnTo>
                    <a:pt x="348" y="455"/>
                  </a:lnTo>
                  <a:lnTo>
                    <a:pt x="314" y="455"/>
                  </a:lnTo>
                  <a:lnTo>
                    <a:pt x="282" y="459"/>
                  </a:lnTo>
                  <a:lnTo>
                    <a:pt x="251" y="468"/>
                  </a:lnTo>
                  <a:lnTo>
                    <a:pt x="222" y="481"/>
                  </a:lnTo>
                  <a:lnTo>
                    <a:pt x="195" y="498"/>
                  </a:lnTo>
                  <a:lnTo>
                    <a:pt x="169" y="519"/>
                  </a:lnTo>
                  <a:lnTo>
                    <a:pt x="137" y="504"/>
                  </a:lnTo>
                  <a:lnTo>
                    <a:pt x="108" y="485"/>
                  </a:lnTo>
                  <a:lnTo>
                    <a:pt x="82" y="462"/>
                  </a:lnTo>
                  <a:lnTo>
                    <a:pt x="58" y="436"/>
                  </a:lnTo>
                  <a:lnTo>
                    <a:pt x="38" y="407"/>
                  </a:lnTo>
                  <a:lnTo>
                    <a:pt x="21" y="375"/>
                  </a:lnTo>
                  <a:lnTo>
                    <a:pt x="10" y="342"/>
                  </a:lnTo>
                  <a:lnTo>
                    <a:pt x="2" y="306"/>
                  </a:lnTo>
                  <a:lnTo>
                    <a:pt x="0" y="269"/>
                  </a:lnTo>
                  <a:lnTo>
                    <a:pt x="3" y="230"/>
                  </a:lnTo>
                  <a:lnTo>
                    <a:pt x="11" y="192"/>
                  </a:lnTo>
                  <a:lnTo>
                    <a:pt x="25" y="156"/>
                  </a:lnTo>
                  <a:lnTo>
                    <a:pt x="44" y="122"/>
                  </a:lnTo>
                  <a:lnTo>
                    <a:pt x="66" y="92"/>
                  </a:lnTo>
                  <a:lnTo>
                    <a:pt x="93" y="66"/>
                  </a:lnTo>
                  <a:lnTo>
                    <a:pt x="123" y="43"/>
                  </a:lnTo>
                  <a:lnTo>
                    <a:pt x="156" y="25"/>
                  </a:lnTo>
                  <a:lnTo>
                    <a:pt x="192" y="12"/>
                  </a:lnTo>
                  <a:lnTo>
                    <a:pt x="230" y="3"/>
                  </a:lnTo>
                  <a:lnTo>
                    <a:pt x="2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" name="Freeform 1148"/>
            <p:cNvSpPr>
              <a:spLocks/>
            </p:cNvSpPr>
            <p:nvPr/>
          </p:nvSpPr>
          <p:spPr bwMode="auto">
            <a:xfrm>
              <a:off x="7812088" y="4622800"/>
              <a:ext cx="60325" cy="157163"/>
            </a:xfrm>
            <a:custGeom>
              <a:avLst/>
              <a:gdLst>
                <a:gd name="T0" fmla="*/ 0 w 692"/>
                <a:gd name="T1" fmla="*/ 0 h 1790"/>
                <a:gd name="T2" fmla="*/ 25 w 692"/>
                <a:gd name="T3" fmla="*/ 21 h 1790"/>
                <a:gd name="T4" fmla="*/ 53 w 692"/>
                <a:gd name="T5" fmla="*/ 37 h 1790"/>
                <a:gd name="T6" fmla="*/ 82 w 692"/>
                <a:gd name="T7" fmla="*/ 50 h 1790"/>
                <a:gd name="T8" fmla="*/ 114 w 692"/>
                <a:gd name="T9" fmla="*/ 58 h 1790"/>
                <a:gd name="T10" fmla="*/ 147 w 692"/>
                <a:gd name="T11" fmla="*/ 61 h 1790"/>
                <a:gd name="T12" fmla="*/ 180 w 692"/>
                <a:gd name="T13" fmla="*/ 60 h 1790"/>
                <a:gd name="T14" fmla="*/ 186 w 692"/>
                <a:gd name="T15" fmla="*/ 91 h 1790"/>
                <a:gd name="T16" fmla="*/ 196 w 692"/>
                <a:gd name="T17" fmla="*/ 121 h 1790"/>
                <a:gd name="T18" fmla="*/ 212 w 692"/>
                <a:gd name="T19" fmla="*/ 151 h 1790"/>
                <a:gd name="T20" fmla="*/ 231 w 692"/>
                <a:gd name="T21" fmla="*/ 178 h 1790"/>
                <a:gd name="T22" fmla="*/ 254 w 692"/>
                <a:gd name="T23" fmla="*/ 202 h 1790"/>
                <a:gd name="T24" fmla="*/ 280 w 692"/>
                <a:gd name="T25" fmla="*/ 221 h 1790"/>
                <a:gd name="T26" fmla="*/ 308 w 692"/>
                <a:gd name="T27" fmla="*/ 237 h 1790"/>
                <a:gd name="T28" fmla="*/ 338 w 692"/>
                <a:gd name="T29" fmla="*/ 249 h 1790"/>
                <a:gd name="T30" fmla="*/ 369 w 692"/>
                <a:gd name="T31" fmla="*/ 257 h 1790"/>
                <a:gd name="T32" fmla="*/ 401 w 692"/>
                <a:gd name="T33" fmla="*/ 260 h 1790"/>
                <a:gd name="T34" fmla="*/ 435 w 692"/>
                <a:gd name="T35" fmla="*/ 259 h 1790"/>
                <a:gd name="T36" fmla="*/ 467 w 692"/>
                <a:gd name="T37" fmla="*/ 253 h 1790"/>
                <a:gd name="T38" fmla="*/ 500 w 692"/>
                <a:gd name="T39" fmla="*/ 242 h 1790"/>
                <a:gd name="T40" fmla="*/ 689 w 692"/>
                <a:gd name="T41" fmla="*/ 161 h 1790"/>
                <a:gd name="T42" fmla="*/ 692 w 692"/>
                <a:gd name="T43" fmla="*/ 1634 h 1790"/>
                <a:gd name="T44" fmla="*/ 690 w 692"/>
                <a:gd name="T45" fmla="*/ 1663 h 1790"/>
                <a:gd name="T46" fmla="*/ 682 w 692"/>
                <a:gd name="T47" fmla="*/ 1689 h 1790"/>
                <a:gd name="T48" fmla="*/ 671 w 692"/>
                <a:gd name="T49" fmla="*/ 1713 h 1790"/>
                <a:gd name="T50" fmla="*/ 656 w 692"/>
                <a:gd name="T51" fmla="*/ 1735 h 1790"/>
                <a:gd name="T52" fmla="*/ 637 w 692"/>
                <a:gd name="T53" fmla="*/ 1754 h 1790"/>
                <a:gd name="T54" fmla="*/ 615 w 692"/>
                <a:gd name="T55" fmla="*/ 1769 h 1790"/>
                <a:gd name="T56" fmla="*/ 591 w 692"/>
                <a:gd name="T57" fmla="*/ 1780 h 1790"/>
                <a:gd name="T58" fmla="*/ 564 w 692"/>
                <a:gd name="T59" fmla="*/ 1788 h 1790"/>
                <a:gd name="T60" fmla="*/ 536 w 692"/>
                <a:gd name="T61" fmla="*/ 1790 h 1790"/>
                <a:gd name="T62" fmla="*/ 508 w 692"/>
                <a:gd name="T63" fmla="*/ 1788 h 1790"/>
                <a:gd name="T64" fmla="*/ 482 w 692"/>
                <a:gd name="T65" fmla="*/ 1780 h 1790"/>
                <a:gd name="T66" fmla="*/ 458 w 692"/>
                <a:gd name="T67" fmla="*/ 1769 h 1790"/>
                <a:gd name="T68" fmla="*/ 436 w 692"/>
                <a:gd name="T69" fmla="*/ 1754 h 1790"/>
                <a:gd name="T70" fmla="*/ 416 w 692"/>
                <a:gd name="T71" fmla="*/ 1735 h 1790"/>
                <a:gd name="T72" fmla="*/ 401 w 692"/>
                <a:gd name="T73" fmla="*/ 1713 h 1790"/>
                <a:gd name="T74" fmla="*/ 389 w 692"/>
                <a:gd name="T75" fmla="*/ 1689 h 1790"/>
                <a:gd name="T76" fmla="*/ 382 w 692"/>
                <a:gd name="T77" fmla="*/ 1663 h 1790"/>
                <a:gd name="T78" fmla="*/ 380 w 692"/>
                <a:gd name="T79" fmla="*/ 1634 h 1790"/>
                <a:gd name="T80" fmla="*/ 380 w 692"/>
                <a:gd name="T81" fmla="*/ 389 h 1790"/>
                <a:gd name="T82" fmla="*/ 313 w 692"/>
                <a:gd name="T83" fmla="*/ 389 h 1790"/>
                <a:gd name="T84" fmla="*/ 313 w 692"/>
                <a:gd name="T85" fmla="*/ 1634 h 1790"/>
                <a:gd name="T86" fmla="*/ 310 w 692"/>
                <a:gd name="T87" fmla="*/ 1663 h 1790"/>
                <a:gd name="T88" fmla="*/ 303 w 692"/>
                <a:gd name="T89" fmla="*/ 1689 h 1790"/>
                <a:gd name="T90" fmla="*/ 291 w 692"/>
                <a:gd name="T91" fmla="*/ 1713 h 1790"/>
                <a:gd name="T92" fmla="*/ 276 w 692"/>
                <a:gd name="T93" fmla="*/ 1735 h 1790"/>
                <a:gd name="T94" fmla="*/ 256 w 692"/>
                <a:gd name="T95" fmla="*/ 1754 h 1790"/>
                <a:gd name="T96" fmla="*/ 235 w 692"/>
                <a:gd name="T97" fmla="*/ 1769 h 1790"/>
                <a:gd name="T98" fmla="*/ 210 w 692"/>
                <a:gd name="T99" fmla="*/ 1780 h 1790"/>
                <a:gd name="T100" fmla="*/ 184 w 692"/>
                <a:gd name="T101" fmla="*/ 1788 h 1790"/>
                <a:gd name="T102" fmla="*/ 156 w 692"/>
                <a:gd name="T103" fmla="*/ 1790 h 1790"/>
                <a:gd name="T104" fmla="*/ 128 w 692"/>
                <a:gd name="T105" fmla="*/ 1788 h 1790"/>
                <a:gd name="T106" fmla="*/ 101 w 692"/>
                <a:gd name="T107" fmla="*/ 1780 h 1790"/>
                <a:gd name="T108" fmla="*/ 77 w 692"/>
                <a:gd name="T109" fmla="*/ 1769 h 1790"/>
                <a:gd name="T110" fmla="*/ 55 w 692"/>
                <a:gd name="T111" fmla="*/ 1754 h 1790"/>
                <a:gd name="T112" fmla="*/ 37 w 692"/>
                <a:gd name="T113" fmla="*/ 1735 h 1790"/>
                <a:gd name="T114" fmla="*/ 21 w 692"/>
                <a:gd name="T115" fmla="*/ 1713 h 1790"/>
                <a:gd name="T116" fmla="*/ 10 w 692"/>
                <a:gd name="T117" fmla="*/ 1689 h 1790"/>
                <a:gd name="T118" fmla="*/ 3 w 692"/>
                <a:gd name="T119" fmla="*/ 1663 h 1790"/>
                <a:gd name="T120" fmla="*/ 0 w 692"/>
                <a:gd name="T121" fmla="*/ 1634 h 1790"/>
                <a:gd name="T122" fmla="*/ 0 w 692"/>
                <a:gd name="T123" fmla="*/ 0 h 1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92" h="1790">
                  <a:moveTo>
                    <a:pt x="0" y="0"/>
                  </a:moveTo>
                  <a:lnTo>
                    <a:pt x="25" y="21"/>
                  </a:lnTo>
                  <a:lnTo>
                    <a:pt x="53" y="37"/>
                  </a:lnTo>
                  <a:lnTo>
                    <a:pt x="82" y="50"/>
                  </a:lnTo>
                  <a:lnTo>
                    <a:pt x="114" y="58"/>
                  </a:lnTo>
                  <a:lnTo>
                    <a:pt x="147" y="61"/>
                  </a:lnTo>
                  <a:lnTo>
                    <a:pt x="180" y="60"/>
                  </a:lnTo>
                  <a:lnTo>
                    <a:pt x="186" y="91"/>
                  </a:lnTo>
                  <a:lnTo>
                    <a:pt x="196" y="121"/>
                  </a:lnTo>
                  <a:lnTo>
                    <a:pt x="212" y="151"/>
                  </a:lnTo>
                  <a:lnTo>
                    <a:pt x="231" y="178"/>
                  </a:lnTo>
                  <a:lnTo>
                    <a:pt x="254" y="202"/>
                  </a:lnTo>
                  <a:lnTo>
                    <a:pt x="280" y="221"/>
                  </a:lnTo>
                  <a:lnTo>
                    <a:pt x="308" y="237"/>
                  </a:lnTo>
                  <a:lnTo>
                    <a:pt x="338" y="249"/>
                  </a:lnTo>
                  <a:lnTo>
                    <a:pt x="369" y="257"/>
                  </a:lnTo>
                  <a:lnTo>
                    <a:pt x="401" y="260"/>
                  </a:lnTo>
                  <a:lnTo>
                    <a:pt x="435" y="259"/>
                  </a:lnTo>
                  <a:lnTo>
                    <a:pt x="467" y="253"/>
                  </a:lnTo>
                  <a:lnTo>
                    <a:pt x="500" y="242"/>
                  </a:lnTo>
                  <a:lnTo>
                    <a:pt x="689" y="161"/>
                  </a:lnTo>
                  <a:lnTo>
                    <a:pt x="692" y="1634"/>
                  </a:lnTo>
                  <a:lnTo>
                    <a:pt x="690" y="1663"/>
                  </a:lnTo>
                  <a:lnTo>
                    <a:pt x="682" y="1689"/>
                  </a:lnTo>
                  <a:lnTo>
                    <a:pt x="671" y="1713"/>
                  </a:lnTo>
                  <a:lnTo>
                    <a:pt x="656" y="1735"/>
                  </a:lnTo>
                  <a:lnTo>
                    <a:pt x="637" y="1754"/>
                  </a:lnTo>
                  <a:lnTo>
                    <a:pt x="615" y="1769"/>
                  </a:lnTo>
                  <a:lnTo>
                    <a:pt x="591" y="1780"/>
                  </a:lnTo>
                  <a:lnTo>
                    <a:pt x="564" y="1788"/>
                  </a:lnTo>
                  <a:lnTo>
                    <a:pt x="536" y="1790"/>
                  </a:lnTo>
                  <a:lnTo>
                    <a:pt x="508" y="1788"/>
                  </a:lnTo>
                  <a:lnTo>
                    <a:pt x="482" y="1780"/>
                  </a:lnTo>
                  <a:lnTo>
                    <a:pt x="458" y="1769"/>
                  </a:lnTo>
                  <a:lnTo>
                    <a:pt x="436" y="1754"/>
                  </a:lnTo>
                  <a:lnTo>
                    <a:pt x="416" y="1735"/>
                  </a:lnTo>
                  <a:lnTo>
                    <a:pt x="401" y="1713"/>
                  </a:lnTo>
                  <a:lnTo>
                    <a:pt x="389" y="1689"/>
                  </a:lnTo>
                  <a:lnTo>
                    <a:pt x="382" y="1663"/>
                  </a:lnTo>
                  <a:lnTo>
                    <a:pt x="380" y="1634"/>
                  </a:lnTo>
                  <a:lnTo>
                    <a:pt x="380" y="389"/>
                  </a:lnTo>
                  <a:lnTo>
                    <a:pt x="313" y="389"/>
                  </a:lnTo>
                  <a:lnTo>
                    <a:pt x="313" y="1634"/>
                  </a:lnTo>
                  <a:lnTo>
                    <a:pt x="310" y="1663"/>
                  </a:lnTo>
                  <a:lnTo>
                    <a:pt x="303" y="1689"/>
                  </a:lnTo>
                  <a:lnTo>
                    <a:pt x="291" y="1713"/>
                  </a:lnTo>
                  <a:lnTo>
                    <a:pt x="276" y="1735"/>
                  </a:lnTo>
                  <a:lnTo>
                    <a:pt x="256" y="1754"/>
                  </a:lnTo>
                  <a:lnTo>
                    <a:pt x="235" y="1769"/>
                  </a:lnTo>
                  <a:lnTo>
                    <a:pt x="210" y="1780"/>
                  </a:lnTo>
                  <a:lnTo>
                    <a:pt x="184" y="1788"/>
                  </a:lnTo>
                  <a:lnTo>
                    <a:pt x="156" y="1790"/>
                  </a:lnTo>
                  <a:lnTo>
                    <a:pt x="128" y="1788"/>
                  </a:lnTo>
                  <a:lnTo>
                    <a:pt x="101" y="1780"/>
                  </a:lnTo>
                  <a:lnTo>
                    <a:pt x="77" y="1769"/>
                  </a:lnTo>
                  <a:lnTo>
                    <a:pt x="55" y="1754"/>
                  </a:lnTo>
                  <a:lnTo>
                    <a:pt x="37" y="1735"/>
                  </a:lnTo>
                  <a:lnTo>
                    <a:pt x="21" y="1713"/>
                  </a:lnTo>
                  <a:lnTo>
                    <a:pt x="10" y="1689"/>
                  </a:lnTo>
                  <a:lnTo>
                    <a:pt x="3" y="1663"/>
                  </a:lnTo>
                  <a:lnTo>
                    <a:pt x="0" y="163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" name="Freeform 1149"/>
            <p:cNvSpPr>
              <a:spLocks/>
            </p:cNvSpPr>
            <p:nvPr/>
          </p:nvSpPr>
          <p:spPr bwMode="auto">
            <a:xfrm>
              <a:off x="7786688" y="4538663"/>
              <a:ext cx="73025" cy="80963"/>
            </a:xfrm>
            <a:custGeom>
              <a:avLst/>
              <a:gdLst>
                <a:gd name="T0" fmla="*/ 716 w 825"/>
                <a:gd name="T1" fmla="*/ 2 h 919"/>
                <a:gd name="T2" fmla="*/ 765 w 825"/>
                <a:gd name="T3" fmla="*/ 21 h 919"/>
                <a:gd name="T4" fmla="*/ 801 w 825"/>
                <a:gd name="T5" fmla="*/ 55 h 919"/>
                <a:gd name="T6" fmla="*/ 821 w 825"/>
                <a:gd name="T7" fmla="*/ 100 h 919"/>
                <a:gd name="T8" fmla="*/ 823 w 825"/>
                <a:gd name="T9" fmla="*/ 152 h 919"/>
                <a:gd name="T10" fmla="*/ 564 w 825"/>
                <a:gd name="T11" fmla="*/ 835 h 919"/>
                <a:gd name="T12" fmla="*/ 534 w 825"/>
                <a:gd name="T13" fmla="*/ 880 h 919"/>
                <a:gd name="T14" fmla="*/ 491 w 825"/>
                <a:gd name="T15" fmla="*/ 909 h 919"/>
                <a:gd name="T16" fmla="*/ 443 w 825"/>
                <a:gd name="T17" fmla="*/ 919 h 919"/>
                <a:gd name="T18" fmla="*/ 399 w 825"/>
                <a:gd name="T19" fmla="*/ 911 h 919"/>
                <a:gd name="T20" fmla="*/ 360 w 825"/>
                <a:gd name="T21" fmla="*/ 890 h 919"/>
                <a:gd name="T22" fmla="*/ 334 w 825"/>
                <a:gd name="T23" fmla="*/ 863 h 919"/>
                <a:gd name="T24" fmla="*/ 307 w 825"/>
                <a:gd name="T25" fmla="*/ 831 h 919"/>
                <a:gd name="T26" fmla="*/ 270 w 825"/>
                <a:gd name="T27" fmla="*/ 789 h 919"/>
                <a:gd name="T28" fmla="*/ 227 w 825"/>
                <a:gd name="T29" fmla="*/ 738 h 919"/>
                <a:gd name="T30" fmla="*/ 182 w 825"/>
                <a:gd name="T31" fmla="*/ 683 h 919"/>
                <a:gd name="T32" fmla="*/ 137 w 825"/>
                <a:gd name="T33" fmla="*/ 627 h 919"/>
                <a:gd name="T34" fmla="*/ 95 w 825"/>
                <a:gd name="T35" fmla="*/ 573 h 919"/>
                <a:gd name="T36" fmla="*/ 58 w 825"/>
                <a:gd name="T37" fmla="*/ 524 h 919"/>
                <a:gd name="T38" fmla="*/ 31 w 825"/>
                <a:gd name="T39" fmla="*/ 483 h 919"/>
                <a:gd name="T40" fmla="*/ 16 w 825"/>
                <a:gd name="T41" fmla="*/ 454 h 919"/>
                <a:gd name="T42" fmla="*/ 1 w 825"/>
                <a:gd name="T43" fmla="*/ 386 h 919"/>
                <a:gd name="T44" fmla="*/ 5 w 825"/>
                <a:gd name="T45" fmla="*/ 319 h 919"/>
                <a:gd name="T46" fmla="*/ 27 w 825"/>
                <a:gd name="T47" fmla="*/ 254 h 919"/>
                <a:gd name="T48" fmla="*/ 66 w 825"/>
                <a:gd name="T49" fmla="*/ 198 h 919"/>
                <a:gd name="T50" fmla="*/ 119 w 825"/>
                <a:gd name="T51" fmla="*/ 153 h 919"/>
                <a:gd name="T52" fmla="*/ 180 w 825"/>
                <a:gd name="T53" fmla="*/ 121 h 919"/>
                <a:gd name="T54" fmla="*/ 250 w 825"/>
                <a:gd name="T55" fmla="*/ 104 h 919"/>
                <a:gd name="T56" fmla="*/ 473 w 825"/>
                <a:gd name="T57" fmla="*/ 101 h 919"/>
                <a:gd name="T58" fmla="*/ 266 w 825"/>
                <a:gd name="T59" fmla="*/ 366 h 919"/>
                <a:gd name="T60" fmla="*/ 573 w 825"/>
                <a:gd name="T61" fmla="*/ 84 h 919"/>
                <a:gd name="T62" fmla="*/ 601 w 825"/>
                <a:gd name="T63" fmla="*/ 40 h 919"/>
                <a:gd name="T64" fmla="*/ 642 w 825"/>
                <a:gd name="T65" fmla="*/ 12 h 919"/>
                <a:gd name="T66" fmla="*/ 690 w 825"/>
                <a:gd name="T67" fmla="*/ 0 h 9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25" h="919">
                  <a:moveTo>
                    <a:pt x="690" y="0"/>
                  </a:moveTo>
                  <a:lnTo>
                    <a:pt x="716" y="2"/>
                  </a:lnTo>
                  <a:lnTo>
                    <a:pt x="741" y="9"/>
                  </a:lnTo>
                  <a:lnTo>
                    <a:pt x="765" y="21"/>
                  </a:lnTo>
                  <a:lnTo>
                    <a:pt x="785" y="36"/>
                  </a:lnTo>
                  <a:lnTo>
                    <a:pt x="801" y="55"/>
                  </a:lnTo>
                  <a:lnTo>
                    <a:pt x="813" y="77"/>
                  </a:lnTo>
                  <a:lnTo>
                    <a:pt x="821" y="100"/>
                  </a:lnTo>
                  <a:lnTo>
                    <a:pt x="825" y="125"/>
                  </a:lnTo>
                  <a:lnTo>
                    <a:pt x="823" y="152"/>
                  </a:lnTo>
                  <a:lnTo>
                    <a:pt x="816" y="177"/>
                  </a:lnTo>
                  <a:lnTo>
                    <a:pt x="564" y="835"/>
                  </a:lnTo>
                  <a:lnTo>
                    <a:pt x="551" y="859"/>
                  </a:lnTo>
                  <a:lnTo>
                    <a:pt x="534" y="880"/>
                  </a:lnTo>
                  <a:lnTo>
                    <a:pt x="514" y="897"/>
                  </a:lnTo>
                  <a:lnTo>
                    <a:pt x="491" y="909"/>
                  </a:lnTo>
                  <a:lnTo>
                    <a:pt x="465" y="917"/>
                  </a:lnTo>
                  <a:lnTo>
                    <a:pt x="443" y="919"/>
                  </a:lnTo>
                  <a:lnTo>
                    <a:pt x="421" y="917"/>
                  </a:lnTo>
                  <a:lnTo>
                    <a:pt x="399" y="911"/>
                  </a:lnTo>
                  <a:lnTo>
                    <a:pt x="378" y="902"/>
                  </a:lnTo>
                  <a:lnTo>
                    <a:pt x="360" y="890"/>
                  </a:lnTo>
                  <a:lnTo>
                    <a:pt x="344" y="874"/>
                  </a:lnTo>
                  <a:lnTo>
                    <a:pt x="334" y="863"/>
                  </a:lnTo>
                  <a:lnTo>
                    <a:pt x="322" y="849"/>
                  </a:lnTo>
                  <a:lnTo>
                    <a:pt x="307" y="831"/>
                  </a:lnTo>
                  <a:lnTo>
                    <a:pt x="289" y="811"/>
                  </a:lnTo>
                  <a:lnTo>
                    <a:pt x="270" y="789"/>
                  </a:lnTo>
                  <a:lnTo>
                    <a:pt x="250" y="764"/>
                  </a:lnTo>
                  <a:lnTo>
                    <a:pt x="227" y="738"/>
                  </a:lnTo>
                  <a:lnTo>
                    <a:pt x="205" y="711"/>
                  </a:lnTo>
                  <a:lnTo>
                    <a:pt x="182" y="683"/>
                  </a:lnTo>
                  <a:lnTo>
                    <a:pt x="160" y="655"/>
                  </a:lnTo>
                  <a:lnTo>
                    <a:pt x="137" y="627"/>
                  </a:lnTo>
                  <a:lnTo>
                    <a:pt x="116" y="599"/>
                  </a:lnTo>
                  <a:lnTo>
                    <a:pt x="95" y="573"/>
                  </a:lnTo>
                  <a:lnTo>
                    <a:pt x="75" y="548"/>
                  </a:lnTo>
                  <a:lnTo>
                    <a:pt x="58" y="524"/>
                  </a:lnTo>
                  <a:lnTo>
                    <a:pt x="44" y="502"/>
                  </a:lnTo>
                  <a:lnTo>
                    <a:pt x="31" y="483"/>
                  </a:lnTo>
                  <a:lnTo>
                    <a:pt x="22" y="467"/>
                  </a:lnTo>
                  <a:lnTo>
                    <a:pt x="16" y="454"/>
                  </a:lnTo>
                  <a:lnTo>
                    <a:pt x="6" y="421"/>
                  </a:lnTo>
                  <a:lnTo>
                    <a:pt x="1" y="386"/>
                  </a:lnTo>
                  <a:lnTo>
                    <a:pt x="0" y="352"/>
                  </a:lnTo>
                  <a:lnTo>
                    <a:pt x="5" y="319"/>
                  </a:lnTo>
                  <a:lnTo>
                    <a:pt x="13" y="286"/>
                  </a:lnTo>
                  <a:lnTo>
                    <a:pt x="27" y="254"/>
                  </a:lnTo>
                  <a:lnTo>
                    <a:pt x="45" y="224"/>
                  </a:lnTo>
                  <a:lnTo>
                    <a:pt x="66" y="198"/>
                  </a:lnTo>
                  <a:lnTo>
                    <a:pt x="91" y="174"/>
                  </a:lnTo>
                  <a:lnTo>
                    <a:pt x="119" y="153"/>
                  </a:lnTo>
                  <a:lnTo>
                    <a:pt x="148" y="136"/>
                  </a:lnTo>
                  <a:lnTo>
                    <a:pt x="180" y="121"/>
                  </a:lnTo>
                  <a:lnTo>
                    <a:pt x="214" y="110"/>
                  </a:lnTo>
                  <a:lnTo>
                    <a:pt x="250" y="104"/>
                  </a:lnTo>
                  <a:lnTo>
                    <a:pt x="285" y="101"/>
                  </a:lnTo>
                  <a:lnTo>
                    <a:pt x="473" y="101"/>
                  </a:lnTo>
                  <a:lnTo>
                    <a:pt x="376" y="361"/>
                  </a:lnTo>
                  <a:lnTo>
                    <a:pt x="266" y="366"/>
                  </a:lnTo>
                  <a:lnTo>
                    <a:pt x="400" y="537"/>
                  </a:lnTo>
                  <a:lnTo>
                    <a:pt x="573" y="84"/>
                  </a:lnTo>
                  <a:lnTo>
                    <a:pt x="585" y="60"/>
                  </a:lnTo>
                  <a:lnTo>
                    <a:pt x="601" y="40"/>
                  </a:lnTo>
                  <a:lnTo>
                    <a:pt x="620" y="24"/>
                  </a:lnTo>
                  <a:lnTo>
                    <a:pt x="642" y="12"/>
                  </a:lnTo>
                  <a:lnTo>
                    <a:pt x="665" y="4"/>
                  </a:lnTo>
                  <a:lnTo>
                    <a:pt x="6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" name="Freeform 1150"/>
            <p:cNvSpPr>
              <a:spLocks/>
            </p:cNvSpPr>
            <p:nvPr/>
          </p:nvSpPr>
          <p:spPr bwMode="auto">
            <a:xfrm>
              <a:off x="7835901" y="4546600"/>
              <a:ext cx="65088" cy="90488"/>
            </a:xfrm>
            <a:custGeom>
              <a:avLst/>
              <a:gdLst>
                <a:gd name="T0" fmla="*/ 417 w 728"/>
                <a:gd name="T1" fmla="*/ 0 h 1017"/>
                <a:gd name="T2" fmla="*/ 499 w 728"/>
                <a:gd name="T3" fmla="*/ 11 h 1017"/>
                <a:gd name="T4" fmla="*/ 572 w 728"/>
                <a:gd name="T5" fmla="*/ 43 h 1017"/>
                <a:gd name="T6" fmla="*/ 635 w 728"/>
                <a:gd name="T7" fmla="*/ 91 h 1017"/>
                <a:gd name="T8" fmla="*/ 683 w 728"/>
                <a:gd name="T9" fmla="*/ 152 h 1017"/>
                <a:gd name="T10" fmla="*/ 714 w 728"/>
                <a:gd name="T11" fmla="*/ 225 h 1017"/>
                <a:gd name="T12" fmla="*/ 725 w 728"/>
                <a:gd name="T13" fmla="*/ 306 h 1017"/>
                <a:gd name="T14" fmla="*/ 726 w 728"/>
                <a:gd name="T15" fmla="*/ 347 h 1017"/>
                <a:gd name="T16" fmla="*/ 726 w 728"/>
                <a:gd name="T17" fmla="*/ 407 h 1017"/>
                <a:gd name="T18" fmla="*/ 726 w 728"/>
                <a:gd name="T19" fmla="*/ 448 h 1017"/>
                <a:gd name="T20" fmla="*/ 726 w 728"/>
                <a:gd name="T21" fmla="*/ 475 h 1017"/>
                <a:gd name="T22" fmla="*/ 727 w 728"/>
                <a:gd name="T23" fmla="*/ 497 h 1017"/>
                <a:gd name="T24" fmla="*/ 727 w 728"/>
                <a:gd name="T25" fmla="*/ 518 h 1017"/>
                <a:gd name="T26" fmla="*/ 727 w 728"/>
                <a:gd name="T27" fmla="*/ 545 h 1017"/>
                <a:gd name="T28" fmla="*/ 727 w 728"/>
                <a:gd name="T29" fmla="*/ 587 h 1017"/>
                <a:gd name="T30" fmla="*/ 728 w 728"/>
                <a:gd name="T31" fmla="*/ 647 h 1017"/>
                <a:gd name="T32" fmla="*/ 725 w 728"/>
                <a:gd name="T33" fmla="*/ 713 h 1017"/>
                <a:gd name="T34" fmla="*/ 707 w 728"/>
                <a:gd name="T35" fmla="*/ 759 h 1017"/>
                <a:gd name="T36" fmla="*/ 672 w 728"/>
                <a:gd name="T37" fmla="*/ 795 h 1017"/>
                <a:gd name="T38" fmla="*/ 181 w 728"/>
                <a:gd name="T39" fmla="*/ 1007 h 1017"/>
                <a:gd name="T40" fmla="*/ 133 w 728"/>
                <a:gd name="T41" fmla="*/ 1017 h 1017"/>
                <a:gd name="T42" fmla="*/ 86 w 728"/>
                <a:gd name="T43" fmla="*/ 1010 h 1017"/>
                <a:gd name="T44" fmla="*/ 46 w 728"/>
                <a:gd name="T45" fmla="*/ 987 h 1017"/>
                <a:gd name="T46" fmla="*/ 16 w 728"/>
                <a:gd name="T47" fmla="*/ 949 h 1017"/>
                <a:gd name="T48" fmla="*/ 1 w 728"/>
                <a:gd name="T49" fmla="*/ 903 h 1017"/>
                <a:gd name="T50" fmla="*/ 4 w 728"/>
                <a:gd name="T51" fmla="*/ 856 h 1017"/>
                <a:gd name="T52" fmla="*/ 23 w 728"/>
                <a:gd name="T53" fmla="*/ 813 h 1017"/>
                <a:gd name="T54" fmla="*/ 56 w 728"/>
                <a:gd name="T55" fmla="*/ 780 h 1017"/>
                <a:gd name="T56" fmla="*/ 88 w 728"/>
                <a:gd name="T57" fmla="*/ 764 h 1017"/>
                <a:gd name="T58" fmla="*/ 121 w 728"/>
                <a:gd name="T59" fmla="*/ 750 h 1017"/>
                <a:gd name="T60" fmla="*/ 169 w 728"/>
                <a:gd name="T61" fmla="*/ 730 h 1017"/>
                <a:gd name="T62" fmla="*/ 225 w 728"/>
                <a:gd name="T63" fmla="*/ 706 h 1017"/>
                <a:gd name="T64" fmla="*/ 285 w 728"/>
                <a:gd name="T65" fmla="*/ 680 h 1017"/>
                <a:gd name="T66" fmla="*/ 345 w 728"/>
                <a:gd name="T67" fmla="*/ 655 h 1017"/>
                <a:gd name="T68" fmla="*/ 399 w 728"/>
                <a:gd name="T69" fmla="*/ 632 h 1017"/>
                <a:gd name="T70" fmla="*/ 441 w 728"/>
                <a:gd name="T71" fmla="*/ 614 h 1017"/>
                <a:gd name="T72" fmla="*/ 467 w 728"/>
                <a:gd name="T73" fmla="*/ 603 h 1017"/>
                <a:gd name="T74" fmla="*/ 467 w 728"/>
                <a:gd name="T75" fmla="*/ 482 h 1017"/>
                <a:gd name="T76" fmla="*/ 466 w 728"/>
                <a:gd name="T77" fmla="*/ 369 h 1017"/>
                <a:gd name="T78" fmla="*/ 463 w 728"/>
                <a:gd name="T79" fmla="*/ 297 h 1017"/>
                <a:gd name="T80" fmla="*/ 448 w 728"/>
                <a:gd name="T81" fmla="*/ 283 h 1017"/>
                <a:gd name="T82" fmla="*/ 427 w 728"/>
                <a:gd name="T83" fmla="*/ 283 h 1017"/>
                <a:gd name="T84" fmla="*/ 412 w 728"/>
                <a:gd name="T85" fmla="*/ 297 h 1017"/>
                <a:gd name="T86" fmla="*/ 410 w 728"/>
                <a:gd name="T87" fmla="*/ 517 h 1017"/>
                <a:gd name="T88" fmla="*/ 152 w 728"/>
                <a:gd name="T89" fmla="*/ 618 h 1017"/>
                <a:gd name="T90" fmla="*/ 167 w 728"/>
                <a:gd name="T91" fmla="*/ 578 h 1017"/>
                <a:gd name="T92" fmla="*/ 188 w 728"/>
                <a:gd name="T93" fmla="*/ 523 h 1017"/>
                <a:gd name="T94" fmla="*/ 212 w 728"/>
                <a:gd name="T95" fmla="*/ 459 h 1017"/>
                <a:gd name="T96" fmla="*/ 239 w 728"/>
                <a:gd name="T97" fmla="*/ 389 h 1017"/>
                <a:gd name="T98" fmla="*/ 266 w 728"/>
                <a:gd name="T99" fmla="*/ 317 h 1017"/>
                <a:gd name="T100" fmla="*/ 292 w 728"/>
                <a:gd name="T101" fmla="*/ 248 h 1017"/>
                <a:gd name="T102" fmla="*/ 316 w 728"/>
                <a:gd name="T103" fmla="*/ 188 h 1017"/>
                <a:gd name="T104" fmla="*/ 334 w 728"/>
                <a:gd name="T105" fmla="*/ 141 h 1017"/>
                <a:gd name="T106" fmla="*/ 346 w 728"/>
                <a:gd name="T107" fmla="*/ 112 h 1017"/>
                <a:gd name="T108" fmla="*/ 361 w 728"/>
                <a:gd name="T109" fmla="*/ 38 h 1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8" h="1017">
                  <a:moveTo>
                    <a:pt x="359" y="0"/>
                  </a:moveTo>
                  <a:lnTo>
                    <a:pt x="417" y="0"/>
                  </a:lnTo>
                  <a:lnTo>
                    <a:pt x="458" y="3"/>
                  </a:lnTo>
                  <a:lnTo>
                    <a:pt x="499" y="11"/>
                  </a:lnTo>
                  <a:lnTo>
                    <a:pt x="537" y="24"/>
                  </a:lnTo>
                  <a:lnTo>
                    <a:pt x="572" y="43"/>
                  </a:lnTo>
                  <a:lnTo>
                    <a:pt x="604" y="65"/>
                  </a:lnTo>
                  <a:lnTo>
                    <a:pt x="635" y="91"/>
                  </a:lnTo>
                  <a:lnTo>
                    <a:pt x="661" y="120"/>
                  </a:lnTo>
                  <a:lnTo>
                    <a:pt x="683" y="152"/>
                  </a:lnTo>
                  <a:lnTo>
                    <a:pt x="701" y="187"/>
                  </a:lnTo>
                  <a:lnTo>
                    <a:pt x="714" y="225"/>
                  </a:lnTo>
                  <a:lnTo>
                    <a:pt x="722" y="265"/>
                  </a:lnTo>
                  <a:lnTo>
                    <a:pt x="725" y="306"/>
                  </a:lnTo>
                  <a:lnTo>
                    <a:pt x="725" y="306"/>
                  </a:lnTo>
                  <a:lnTo>
                    <a:pt x="726" y="347"/>
                  </a:lnTo>
                  <a:lnTo>
                    <a:pt x="726" y="380"/>
                  </a:lnTo>
                  <a:lnTo>
                    <a:pt x="726" y="407"/>
                  </a:lnTo>
                  <a:lnTo>
                    <a:pt x="726" y="430"/>
                  </a:lnTo>
                  <a:lnTo>
                    <a:pt x="726" y="448"/>
                  </a:lnTo>
                  <a:lnTo>
                    <a:pt x="726" y="463"/>
                  </a:lnTo>
                  <a:lnTo>
                    <a:pt x="726" y="475"/>
                  </a:lnTo>
                  <a:lnTo>
                    <a:pt x="726" y="486"/>
                  </a:lnTo>
                  <a:lnTo>
                    <a:pt x="727" y="497"/>
                  </a:lnTo>
                  <a:lnTo>
                    <a:pt x="727" y="507"/>
                  </a:lnTo>
                  <a:lnTo>
                    <a:pt x="727" y="518"/>
                  </a:lnTo>
                  <a:lnTo>
                    <a:pt x="727" y="530"/>
                  </a:lnTo>
                  <a:lnTo>
                    <a:pt x="727" y="545"/>
                  </a:lnTo>
                  <a:lnTo>
                    <a:pt x="727" y="564"/>
                  </a:lnTo>
                  <a:lnTo>
                    <a:pt x="727" y="587"/>
                  </a:lnTo>
                  <a:lnTo>
                    <a:pt x="727" y="614"/>
                  </a:lnTo>
                  <a:lnTo>
                    <a:pt x="728" y="647"/>
                  </a:lnTo>
                  <a:lnTo>
                    <a:pt x="728" y="687"/>
                  </a:lnTo>
                  <a:lnTo>
                    <a:pt x="725" y="713"/>
                  </a:lnTo>
                  <a:lnTo>
                    <a:pt x="718" y="737"/>
                  </a:lnTo>
                  <a:lnTo>
                    <a:pt x="707" y="759"/>
                  </a:lnTo>
                  <a:lnTo>
                    <a:pt x="691" y="778"/>
                  </a:lnTo>
                  <a:lnTo>
                    <a:pt x="672" y="795"/>
                  </a:lnTo>
                  <a:lnTo>
                    <a:pt x="649" y="807"/>
                  </a:lnTo>
                  <a:lnTo>
                    <a:pt x="181" y="1007"/>
                  </a:lnTo>
                  <a:lnTo>
                    <a:pt x="158" y="1014"/>
                  </a:lnTo>
                  <a:lnTo>
                    <a:pt x="133" y="1017"/>
                  </a:lnTo>
                  <a:lnTo>
                    <a:pt x="109" y="1016"/>
                  </a:lnTo>
                  <a:lnTo>
                    <a:pt x="86" y="1010"/>
                  </a:lnTo>
                  <a:lnTo>
                    <a:pt x="65" y="1000"/>
                  </a:lnTo>
                  <a:lnTo>
                    <a:pt x="46" y="987"/>
                  </a:lnTo>
                  <a:lnTo>
                    <a:pt x="29" y="970"/>
                  </a:lnTo>
                  <a:lnTo>
                    <a:pt x="16" y="949"/>
                  </a:lnTo>
                  <a:lnTo>
                    <a:pt x="6" y="926"/>
                  </a:lnTo>
                  <a:lnTo>
                    <a:pt x="1" y="903"/>
                  </a:lnTo>
                  <a:lnTo>
                    <a:pt x="0" y="880"/>
                  </a:lnTo>
                  <a:lnTo>
                    <a:pt x="4" y="856"/>
                  </a:lnTo>
                  <a:lnTo>
                    <a:pt x="11" y="834"/>
                  </a:lnTo>
                  <a:lnTo>
                    <a:pt x="23" y="813"/>
                  </a:lnTo>
                  <a:lnTo>
                    <a:pt x="38" y="795"/>
                  </a:lnTo>
                  <a:lnTo>
                    <a:pt x="56" y="780"/>
                  </a:lnTo>
                  <a:lnTo>
                    <a:pt x="78" y="768"/>
                  </a:lnTo>
                  <a:lnTo>
                    <a:pt x="88" y="764"/>
                  </a:lnTo>
                  <a:lnTo>
                    <a:pt x="102" y="758"/>
                  </a:lnTo>
                  <a:lnTo>
                    <a:pt x="121" y="750"/>
                  </a:lnTo>
                  <a:lnTo>
                    <a:pt x="143" y="740"/>
                  </a:lnTo>
                  <a:lnTo>
                    <a:pt x="169" y="730"/>
                  </a:lnTo>
                  <a:lnTo>
                    <a:pt x="196" y="718"/>
                  </a:lnTo>
                  <a:lnTo>
                    <a:pt x="225" y="706"/>
                  </a:lnTo>
                  <a:lnTo>
                    <a:pt x="255" y="693"/>
                  </a:lnTo>
                  <a:lnTo>
                    <a:pt x="285" y="680"/>
                  </a:lnTo>
                  <a:lnTo>
                    <a:pt x="316" y="667"/>
                  </a:lnTo>
                  <a:lnTo>
                    <a:pt x="345" y="655"/>
                  </a:lnTo>
                  <a:lnTo>
                    <a:pt x="373" y="643"/>
                  </a:lnTo>
                  <a:lnTo>
                    <a:pt x="399" y="632"/>
                  </a:lnTo>
                  <a:lnTo>
                    <a:pt x="421" y="622"/>
                  </a:lnTo>
                  <a:lnTo>
                    <a:pt x="441" y="614"/>
                  </a:lnTo>
                  <a:lnTo>
                    <a:pt x="456" y="607"/>
                  </a:lnTo>
                  <a:lnTo>
                    <a:pt x="467" y="603"/>
                  </a:lnTo>
                  <a:lnTo>
                    <a:pt x="467" y="540"/>
                  </a:lnTo>
                  <a:lnTo>
                    <a:pt x="467" y="482"/>
                  </a:lnTo>
                  <a:lnTo>
                    <a:pt x="466" y="426"/>
                  </a:lnTo>
                  <a:lnTo>
                    <a:pt x="466" y="369"/>
                  </a:lnTo>
                  <a:lnTo>
                    <a:pt x="466" y="308"/>
                  </a:lnTo>
                  <a:lnTo>
                    <a:pt x="463" y="297"/>
                  </a:lnTo>
                  <a:lnTo>
                    <a:pt x="457" y="289"/>
                  </a:lnTo>
                  <a:lnTo>
                    <a:pt x="448" y="283"/>
                  </a:lnTo>
                  <a:lnTo>
                    <a:pt x="437" y="281"/>
                  </a:lnTo>
                  <a:lnTo>
                    <a:pt x="427" y="283"/>
                  </a:lnTo>
                  <a:lnTo>
                    <a:pt x="418" y="289"/>
                  </a:lnTo>
                  <a:lnTo>
                    <a:pt x="412" y="297"/>
                  </a:lnTo>
                  <a:lnTo>
                    <a:pt x="410" y="308"/>
                  </a:lnTo>
                  <a:lnTo>
                    <a:pt x="410" y="517"/>
                  </a:lnTo>
                  <a:lnTo>
                    <a:pt x="147" y="630"/>
                  </a:lnTo>
                  <a:lnTo>
                    <a:pt x="152" y="618"/>
                  </a:lnTo>
                  <a:lnTo>
                    <a:pt x="159" y="600"/>
                  </a:lnTo>
                  <a:lnTo>
                    <a:pt x="167" y="578"/>
                  </a:lnTo>
                  <a:lnTo>
                    <a:pt x="177" y="552"/>
                  </a:lnTo>
                  <a:lnTo>
                    <a:pt x="188" y="523"/>
                  </a:lnTo>
                  <a:lnTo>
                    <a:pt x="200" y="492"/>
                  </a:lnTo>
                  <a:lnTo>
                    <a:pt x="212" y="459"/>
                  </a:lnTo>
                  <a:lnTo>
                    <a:pt x="226" y="424"/>
                  </a:lnTo>
                  <a:lnTo>
                    <a:pt x="239" y="389"/>
                  </a:lnTo>
                  <a:lnTo>
                    <a:pt x="253" y="353"/>
                  </a:lnTo>
                  <a:lnTo>
                    <a:pt x="266" y="317"/>
                  </a:lnTo>
                  <a:lnTo>
                    <a:pt x="280" y="281"/>
                  </a:lnTo>
                  <a:lnTo>
                    <a:pt x="292" y="248"/>
                  </a:lnTo>
                  <a:lnTo>
                    <a:pt x="305" y="217"/>
                  </a:lnTo>
                  <a:lnTo>
                    <a:pt x="316" y="188"/>
                  </a:lnTo>
                  <a:lnTo>
                    <a:pt x="326" y="163"/>
                  </a:lnTo>
                  <a:lnTo>
                    <a:pt x="334" y="141"/>
                  </a:lnTo>
                  <a:lnTo>
                    <a:pt x="341" y="124"/>
                  </a:lnTo>
                  <a:lnTo>
                    <a:pt x="346" y="112"/>
                  </a:lnTo>
                  <a:lnTo>
                    <a:pt x="356" y="75"/>
                  </a:lnTo>
                  <a:lnTo>
                    <a:pt x="361" y="38"/>
                  </a:lnTo>
                  <a:lnTo>
                    <a:pt x="3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" name="Freeform 1151"/>
            <p:cNvSpPr>
              <a:spLocks/>
            </p:cNvSpPr>
            <p:nvPr/>
          </p:nvSpPr>
          <p:spPr bwMode="auto">
            <a:xfrm>
              <a:off x="7953376" y="4489450"/>
              <a:ext cx="49213" cy="47625"/>
            </a:xfrm>
            <a:custGeom>
              <a:avLst/>
              <a:gdLst>
                <a:gd name="T0" fmla="*/ 273 w 544"/>
                <a:gd name="T1" fmla="*/ 0 h 543"/>
                <a:gd name="T2" fmla="*/ 313 w 544"/>
                <a:gd name="T3" fmla="*/ 2 h 543"/>
                <a:gd name="T4" fmla="*/ 351 w 544"/>
                <a:gd name="T5" fmla="*/ 11 h 543"/>
                <a:gd name="T6" fmla="*/ 387 w 544"/>
                <a:gd name="T7" fmla="*/ 25 h 543"/>
                <a:gd name="T8" fmla="*/ 421 w 544"/>
                <a:gd name="T9" fmla="*/ 43 h 543"/>
                <a:gd name="T10" fmla="*/ 451 w 544"/>
                <a:gd name="T11" fmla="*/ 66 h 543"/>
                <a:gd name="T12" fmla="*/ 478 w 544"/>
                <a:gd name="T13" fmla="*/ 93 h 543"/>
                <a:gd name="T14" fmla="*/ 501 w 544"/>
                <a:gd name="T15" fmla="*/ 123 h 543"/>
                <a:gd name="T16" fmla="*/ 519 w 544"/>
                <a:gd name="T17" fmla="*/ 157 h 543"/>
                <a:gd name="T18" fmla="*/ 533 w 544"/>
                <a:gd name="T19" fmla="*/ 193 h 543"/>
                <a:gd name="T20" fmla="*/ 541 w 544"/>
                <a:gd name="T21" fmla="*/ 231 h 543"/>
                <a:gd name="T22" fmla="*/ 544 w 544"/>
                <a:gd name="T23" fmla="*/ 271 h 543"/>
                <a:gd name="T24" fmla="*/ 541 w 544"/>
                <a:gd name="T25" fmla="*/ 311 h 543"/>
                <a:gd name="T26" fmla="*/ 533 w 544"/>
                <a:gd name="T27" fmla="*/ 349 h 543"/>
                <a:gd name="T28" fmla="*/ 519 w 544"/>
                <a:gd name="T29" fmla="*/ 385 h 543"/>
                <a:gd name="T30" fmla="*/ 501 w 544"/>
                <a:gd name="T31" fmla="*/ 419 h 543"/>
                <a:gd name="T32" fmla="*/ 478 w 544"/>
                <a:gd name="T33" fmla="*/ 450 h 543"/>
                <a:gd name="T34" fmla="*/ 451 w 544"/>
                <a:gd name="T35" fmla="*/ 476 h 543"/>
                <a:gd name="T36" fmla="*/ 421 w 544"/>
                <a:gd name="T37" fmla="*/ 499 h 543"/>
                <a:gd name="T38" fmla="*/ 387 w 544"/>
                <a:gd name="T39" fmla="*/ 517 h 543"/>
                <a:gd name="T40" fmla="*/ 351 w 544"/>
                <a:gd name="T41" fmla="*/ 531 h 543"/>
                <a:gd name="T42" fmla="*/ 313 w 544"/>
                <a:gd name="T43" fmla="*/ 540 h 543"/>
                <a:gd name="T44" fmla="*/ 273 w 544"/>
                <a:gd name="T45" fmla="*/ 543 h 543"/>
                <a:gd name="T46" fmla="*/ 232 w 544"/>
                <a:gd name="T47" fmla="*/ 540 h 543"/>
                <a:gd name="T48" fmla="*/ 194 w 544"/>
                <a:gd name="T49" fmla="*/ 531 h 543"/>
                <a:gd name="T50" fmla="*/ 158 w 544"/>
                <a:gd name="T51" fmla="*/ 517 h 543"/>
                <a:gd name="T52" fmla="*/ 124 w 544"/>
                <a:gd name="T53" fmla="*/ 499 h 543"/>
                <a:gd name="T54" fmla="*/ 94 w 544"/>
                <a:gd name="T55" fmla="*/ 476 h 543"/>
                <a:gd name="T56" fmla="*/ 67 w 544"/>
                <a:gd name="T57" fmla="*/ 450 h 543"/>
                <a:gd name="T58" fmla="*/ 44 w 544"/>
                <a:gd name="T59" fmla="*/ 419 h 543"/>
                <a:gd name="T60" fmla="*/ 25 w 544"/>
                <a:gd name="T61" fmla="*/ 385 h 543"/>
                <a:gd name="T62" fmla="*/ 12 w 544"/>
                <a:gd name="T63" fmla="*/ 349 h 543"/>
                <a:gd name="T64" fmla="*/ 3 w 544"/>
                <a:gd name="T65" fmla="*/ 311 h 543"/>
                <a:gd name="T66" fmla="*/ 0 w 544"/>
                <a:gd name="T67" fmla="*/ 271 h 543"/>
                <a:gd name="T68" fmla="*/ 3 w 544"/>
                <a:gd name="T69" fmla="*/ 231 h 543"/>
                <a:gd name="T70" fmla="*/ 12 w 544"/>
                <a:gd name="T71" fmla="*/ 193 h 543"/>
                <a:gd name="T72" fmla="*/ 25 w 544"/>
                <a:gd name="T73" fmla="*/ 157 h 543"/>
                <a:gd name="T74" fmla="*/ 44 w 544"/>
                <a:gd name="T75" fmla="*/ 123 h 543"/>
                <a:gd name="T76" fmla="*/ 67 w 544"/>
                <a:gd name="T77" fmla="*/ 93 h 543"/>
                <a:gd name="T78" fmla="*/ 94 w 544"/>
                <a:gd name="T79" fmla="*/ 66 h 543"/>
                <a:gd name="T80" fmla="*/ 124 w 544"/>
                <a:gd name="T81" fmla="*/ 43 h 543"/>
                <a:gd name="T82" fmla="*/ 158 w 544"/>
                <a:gd name="T83" fmla="*/ 25 h 543"/>
                <a:gd name="T84" fmla="*/ 194 w 544"/>
                <a:gd name="T85" fmla="*/ 11 h 543"/>
                <a:gd name="T86" fmla="*/ 232 w 544"/>
                <a:gd name="T87" fmla="*/ 2 h 543"/>
                <a:gd name="T88" fmla="*/ 273 w 544"/>
                <a:gd name="T89" fmla="*/ 0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44" h="543">
                  <a:moveTo>
                    <a:pt x="273" y="0"/>
                  </a:moveTo>
                  <a:lnTo>
                    <a:pt x="313" y="2"/>
                  </a:lnTo>
                  <a:lnTo>
                    <a:pt x="351" y="11"/>
                  </a:lnTo>
                  <a:lnTo>
                    <a:pt x="387" y="25"/>
                  </a:lnTo>
                  <a:lnTo>
                    <a:pt x="421" y="43"/>
                  </a:lnTo>
                  <a:lnTo>
                    <a:pt x="451" y="66"/>
                  </a:lnTo>
                  <a:lnTo>
                    <a:pt x="478" y="93"/>
                  </a:lnTo>
                  <a:lnTo>
                    <a:pt x="501" y="123"/>
                  </a:lnTo>
                  <a:lnTo>
                    <a:pt x="519" y="157"/>
                  </a:lnTo>
                  <a:lnTo>
                    <a:pt x="533" y="193"/>
                  </a:lnTo>
                  <a:lnTo>
                    <a:pt x="541" y="231"/>
                  </a:lnTo>
                  <a:lnTo>
                    <a:pt x="544" y="271"/>
                  </a:lnTo>
                  <a:lnTo>
                    <a:pt x="541" y="311"/>
                  </a:lnTo>
                  <a:lnTo>
                    <a:pt x="533" y="349"/>
                  </a:lnTo>
                  <a:lnTo>
                    <a:pt x="519" y="385"/>
                  </a:lnTo>
                  <a:lnTo>
                    <a:pt x="501" y="419"/>
                  </a:lnTo>
                  <a:lnTo>
                    <a:pt x="478" y="450"/>
                  </a:lnTo>
                  <a:lnTo>
                    <a:pt x="451" y="476"/>
                  </a:lnTo>
                  <a:lnTo>
                    <a:pt x="421" y="499"/>
                  </a:lnTo>
                  <a:lnTo>
                    <a:pt x="387" y="517"/>
                  </a:lnTo>
                  <a:lnTo>
                    <a:pt x="351" y="531"/>
                  </a:lnTo>
                  <a:lnTo>
                    <a:pt x="313" y="540"/>
                  </a:lnTo>
                  <a:lnTo>
                    <a:pt x="273" y="543"/>
                  </a:lnTo>
                  <a:lnTo>
                    <a:pt x="232" y="540"/>
                  </a:lnTo>
                  <a:lnTo>
                    <a:pt x="194" y="531"/>
                  </a:lnTo>
                  <a:lnTo>
                    <a:pt x="158" y="517"/>
                  </a:lnTo>
                  <a:lnTo>
                    <a:pt x="124" y="499"/>
                  </a:lnTo>
                  <a:lnTo>
                    <a:pt x="94" y="476"/>
                  </a:lnTo>
                  <a:lnTo>
                    <a:pt x="67" y="450"/>
                  </a:lnTo>
                  <a:lnTo>
                    <a:pt x="44" y="419"/>
                  </a:lnTo>
                  <a:lnTo>
                    <a:pt x="25" y="385"/>
                  </a:lnTo>
                  <a:lnTo>
                    <a:pt x="12" y="349"/>
                  </a:lnTo>
                  <a:lnTo>
                    <a:pt x="3" y="311"/>
                  </a:lnTo>
                  <a:lnTo>
                    <a:pt x="0" y="271"/>
                  </a:lnTo>
                  <a:lnTo>
                    <a:pt x="3" y="231"/>
                  </a:lnTo>
                  <a:lnTo>
                    <a:pt x="12" y="193"/>
                  </a:lnTo>
                  <a:lnTo>
                    <a:pt x="25" y="157"/>
                  </a:lnTo>
                  <a:lnTo>
                    <a:pt x="44" y="123"/>
                  </a:lnTo>
                  <a:lnTo>
                    <a:pt x="67" y="93"/>
                  </a:lnTo>
                  <a:lnTo>
                    <a:pt x="94" y="66"/>
                  </a:lnTo>
                  <a:lnTo>
                    <a:pt x="124" y="43"/>
                  </a:lnTo>
                  <a:lnTo>
                    <a:pt x="158" y="25"/>
                  </a:lnTo>
                  <a:lnTo>
                    <a:pt x="194" y="11"/>
                  </a:lnTo>
                  <a:lnTo>
                    <a:pt x="232" y="2"/>
                  </a:lnTo>
                  <a:lnTo>
                    <a:pt x="2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" name="Freeform 1152"/>
            <p:cNvSpPr>
              <a:spLocks/>
            </p:cNvSpPr>
            <p:nvPr/>
          </p:nvSpPr>
          <p:spPr bwMode="auto">
            <a:xfrm>
              <a:off x="7918451" y="4545013"/>
              <a:ext cx="119063" cy="234950"/>
            </a:xfrm>
            <a:custGeom>
              <a:avLst/>
              <a:gdLst>
                <a:gd name="T0" fmla="*/ 742 w 1336"/>
                <a:gd name="T1" fmla="*/ 2 h 2671"/>
                <a:gd name="T2" fmla="*/ 749 w 1336"/>
                <a:gd name="T3" fmla="*/ 28 h 2671"/>
                <a:gd name="T4" fmla="*/ 760 w 1336"/>
                <a:gd name="T5" fmla="*/ 221 h 2671"/>
                <a:gd name="T6" fmla="*/ 722 w 1336"/>
                <a:gd name="T7" fmla="*/ 426 h 2671"/>
                <a:gd name="T8" fmla="*/ 1062 w 1336"/>
                <a:gd name="T9" fmla="*/ 5 h 2671"/>
                <a:gd name="T10" fmla="*/ 1176 w 1336"/>
                <a:gd name="T11" fmla="*/ 44 h 2671"/>
                <a:gd name="T12" fmla="*/ 1266 w 1336"/>
                <a:gd name="T13" fmla="*/ 122 h 2671"/>
                <a:gd name="T14" fmla="*/ 1319 w 1336"/>
                <a:gd name="T15" fmla="*/ 228 h 2671"/>
                <a:gd name="T16" fmla="*/ 1336 w 1336"/>
                <a:gd name="T17" fmla="*/ 1273 h 2671"/>
                <a:gd name="T18" fmla="*/ 1314 w 1336"/>
                <a:gd name="T19" fmla="*/ 1346 h 2671"/>
                <a:gd name="T20" fmla="*/ 1255 w 1336"/>
                <a:gd name="T21" fmla="*/ 1394 h 2671"/>
                <a:gd name="T22" fmla="*/ 1204 w 1336"/>
                <a:gd name="T23" fmla="*/ 1404 h 2671"/>
                <a:gd name="T24" fmla="*/ 1131 w 1336"/>
                <a:gd name="T25" fmla="*/ 1382 h 2671"/>
                <a:gd name="T26" fmla="*/ 1083 w 1336"/>
                <a:gd name="T27" fmla="*/ 1325 h 2671"/>
                <a:gd name="T28" fmla="*/ 1068 w 1336"/>
                <a:gd name="T29" fmla="*/ 311 h 2671"/>
                <a:gd name="T30" fmla="*/ 1060 w 1336"/>
                <a:gd name="T31" fmla="*/ 286 h 2671"/>
                <a:gd name="T32" fmla="*/ 1030 w 1336"/>
                <a:gd name="T33" fmla="*/ 281 h 2671"/>
                <a:gd name="T34" fmla="*/ 1013 w 1336"/>
                <a:gd name="T35" fmla="*/ 306 h 2671"/>
                <a:gd name="T36" fmla="*/ 1006 w 1336"/>
                <a:gd name="T37" fmla="*/ 2569 h 2671"/>
                <a:gd name="T38" fmla="*/ 960 w 1336"/>
                <a:gd name="T39" fmla="*/ 2634 h 2671"/>
                <a:gd name="T40" fmla="*/ 887 w 1336"/>
                <a:gd name="T41" fmla="*/ 2669 h 2671"/>
                <a:gd name="T42" fmla="*/ 804 w 1336"/>
                <a:gd name="T43" fmla="*/ 2661 h 2671"/>
                <a:gd name="T44" fmla="*/ 738 w 1336"/>
                <a:gd name="T45" fmla="*/ 2615 h 2671"/>
                <a:gd name="T46" fmla="*/ 703 w 1336"/>
                <a:gd name="T47" fmla="*/ 2543 h 2671"/>
                <a:gd name="T48" fmla="*/ 698 w 1336"/>
                <a:gd name="T49" fmla="*/ 1278 h 2671"/>
                <a:gd name="T50" fmla="*/ 667 w 1336"/>
                <a:gd name="T51" fmla="*/ 1258 h 2671"/>
                <a:gd name="T52" fmla="*/ 636 w 1336"/>
                <a:gd name="T53" fmla="*/ 1278 h 2671"/>
                <a:gd name="T54" fmla="*/ 630 w 1336"/>
                <a:gd name="T55" fmla="*/ 2543 h 2671"/>
                <a:gd name="T56" fmla="*/ 595 w 1336"/>
                <a:gd name="T57" fmla="*/ 2615 h 2671"/>
                <a:gd name="T58" fmla="*/ 530 w 1336"/>
                <a:gd name="T59" fmla="*/ 2661 h 2671"/>
                <a:gd name="T60" fmla="*/ 446 w 1336"/>
                <a:gd name="T61" fmla="*/ 2669 h 2671"/>
                <a:gd name="T62" fmla="*/ 374 w 1336"/>
                <a:gd name="T63" fmla="*/ 2634 h 2671"/>
                <a:gd name="T64" fmla="*/ 328 w 1336"/>
                <a:gd name="T65" fmla="*/ 2569 h 2671"/>
                <a:gd name="T66" fmla="*/ 318 w 1336"/>
                <a:gd name="T67" fmla="*/ 312 h 2671"/>
                <a:gd name="T68" fmla="*/ 301 w 1336"/>
                <a:gd name="T69" fmla="*/ 288 h 2671"/>
                <a:gd name="T70" fmla="*/ 274 w 1336"/>
                <a:gd name="T71" fmla="*/ 294 h 2671"/>
                <a:gd name="T72" fmla="*/ 262 w 1336"/>
                <a:gd name="T73" fmla="*/ 1274 h 2671"/>
                <a:gd name="T74" fmla="*/ 239 w 1336"/>
                <a:gd name="T75" fmla="*/ 1347 h 2671"/>
                <a:gd name="T76" fmla="*/ 182 w 1336"/>
                <a:gd name="T77" fmla="*/ 1394 h 2671"/>
                <a:gd name="T78" fmla="*/ 129 w 1336"/>
                <a:gd name="T79" fmla="*/ 1404 h 2671"/>
                <a:gd name="T80" fmla="*/ 57 w 1336"/>
                <a:gd name="T81" fmla="*/ 1381 h 2671"/>
                <a:gd name="T82" fmla="*/ 10 w 1336"/>
                <a:gd name="T83" fmla="*/ 1324 h 2671"/>
                <a:gd name="T84" fmla="*/ 4 w 1336"/>
                <a:gd name="T85" fmla="*/ 310 h 2671"/>
                <a:gd name="T86" fmla="*/ 29 w 1336"/>
                <a:gd name="T87" fmla="*/ 191 h 2671"/>
                <a:gd name="T88" fmla="*/ 96 w 1336"/>
                <a:gd name="T89" fmla="*/ 93 h 2671"/>
                <a:gd name="T90" fmla="*/ 195 w 1336"/>
                <a:gd name="T91" fmla="*/ 26 h 2671"/>
                <a:gd name="T92" fmla="*/ 314 w 1336"/>
                <a:gd name="T93" fmla="*/ 2 h 2671"/>
                <a:gd name="T94" fmla="*/ 576 w 1336"/>
                <a:gd name="T95" fmla="*/ 245 h 2671"/>
                <a:gd name="T96" fmla="*/ 581 w 1336"/>
                <a:gd name="T97" fmla="*/ 209 h 2671"/>
                <a:gd name="T98" fmla="*/ 585 w 1336"/>
                <a:gd name="T99" fmla="*/ 18 h 2671"/>
                <a:gd name="T100" fmla="*/ 604 w 1336"/>
                <a:gd name="T101" fmla="*/ 0 h 2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36" h="2671">
                  <a:moveTo>
                    <a:pt x="604" y="0"/>
                  </a:moveTo>
                  <a:lnTo>
                    <a:pt x="733" y="0"/>
                  </a:lnTo>
                  <a:lnTo>
                    <a:pt x="742" y="2"/>
                  </a:lnTo>
                  <a:lnTo>
                    <a:pt x="749" y="9"/>
                  </a:lnTo>
                  <a:lnTo>
                    <a:pt x="752" y="18"/>
                  </a:lnTo>
                  <a:lnTo>
                    <a:pt x="749" y="28"/>
                  </a:lnTo>
                  <a:lnTo>
                    <a:pt x="703" y="113"/>
                  </a:lnTo>
                  <a:lnTo>
                    <a:pt x="755" y="209"/>
                  </a:lnTo>
                  <a:lnTo>
                    <a:pt x="760" y="221"/>
                  </a:lnTo>
                  <a:lnTo>
                    <a:pt x="762" y="233"/>
                  </a:lnTo>
                  <a:lnTo>
                    <a:pt x="760" y="246"/>
                  </a:lnTo>
                  <a:lnTo>
                    <a:pt x="722" y="426"/>
                  </a:lnTo>
                  <a:lnTo>
                    <a:pt x="885" y="2"/>
                  </a:lnTo>
                  <a:lnTo>
                    <a:pt x="1020" y="2"/>
                  </a:lnTo>
                  <a:lnTo>
                    <a:pt x="1062" y="5"/>
                  </a:lnTo>
                  <a:lnTo>
                    <a:pt x="1102" y="13"/>
                  </a:lnTo>
                  <a:lnTo>
                    <a:pt x="1141" y="26"/>
                  </a:lnTo>
                  <a:lnTo>
                    <a:pt x="1176" y="44"/>
                  </a:lnTo>
                  <a:lnTo>
                    <a:pt x="1209" y="67"/>
                  </a:lnTo>
                  <a:lnTo>
                    <a:pt x="1239" y="93"/>
                  </a:lnTo>
                  <a:lnTo>
                    <a:pt x="1266" y="122"/>
                  </a:lnTo>
                  <a:lnTo>
                    <a:pt x="1288" y="155"/>
                  </a:lnTo>
                  <a:lnTo>
                    <a:pt x="1306" y="191"/>
                  </a:lnTo>
                  <a:lnTo>
                    <a:pt x="1319" y="228"/>
                  </a:lnTo>
                  <a:lnTo>
                    <a:pt x="1328" y="268"/>
                  </a:lnTo>
                  <a:lnTo>
                    <a:pt x="1331" y="310"/>
                  </a:lnTo>
                  <a:lnTo>
                    <a:pt x="1336" y="1273"/>
                  </a:lnTo>
                  <a:lnTo>
                    <a:pt x="1333" y="1299"/>
                  </a:lnTo>
                  <a:lnTo>
                    <a:pt x="1326" y="1324"/>
                  </a:lnTo>
                  <a:lnTo>
                    <a:pt x="1314" y="1346"/>
                  </a:lnTo>
                  <a:lnTo>
                    <a:pt x="1298" y="1365"/>
                  </a:lnTo>
                  <a:lnTo>
                    <a:pt x="1279" y="1381"/>
                  </a:lnTo>
                  <a:lnTo>
                    <a:pt x="1255" y="1394"/>
                  </a:lnTo>
                  <a:lnTo>
                    <a:pt x="1231" y="1401"/>
                  </a:lnTo>
                  <a:lnTo>
                    <a:pt x="1205" y="1404"/>
                  </a:lnTo>
                  <a:lnTo>
                    <a:pt x="1204" y="1404"/>
                  </a:lnTo>
                  <a:lnTo>
                    <a:pt x="1178" y="1401"/>
                  </a:lnTo>
                  <a:lnTo>
                    <a:pt x="1153" y="1394"/>
                  </a:lnTo>
                  <a:lnTo>
                    <a:pt x="1131" y="1382"/>
                  </a:lnTo>
                  <a:lnTo>
                    <a:pt x="1112" y="1366"/>
                  </a:lnTo>
                  <a:lnTo>
                    <a:pt x="1095" y="1347"/>
                  </a:lnTo>
                  <a:lnTo>
                    <a:pt x="1083" y="1325"/>
                  </a:lnTo>
                  <a:lnTo>
                    <a:pt x="1075" y="1300"/>
                  </a:lnTo>
                  <a:lnTo>
                    <a:pt x="1073" y="1274"/>
                  </a:lnTo>
                  <a:lnTo>
                    <a:pt x="1068" y="311"/>
                  </a:lnTo>
                  <a:lnTo>
                    <a:pt x="1068" y="306"/>
                  </a:lnTo>
                  <a:lnTo>
                    <a:pt x="1066" y="295"/>
                  </a:lnTo>
                  <a:lnTo>
                    <a:pt x="1060" y="286"/>
                  </a:lnTo>
                  <a:lnTo>
                    <a:pt x="1051" y="281"/>
                  </a:lnTo>
                  <a:lnTo>
                    <a:pt x="1041" y="278"/>
                  </a:lnTo>
                  <a:lnTo>
                    <a:pt x="1030" y="281"/>
                  </a:lnTo>
                  <a:lnTo>
                    <a:pt x="1021" y="286"/>
                  </a:lnTo>
                  <a:lnTo>
                    <a:pt x="1015" y="295"/>
                  </a:lnTo>
                  <a:lnTo>
                    <a:pt x="1013" y="306"/>
                  </a:lnTo>
                  <a:lnTo>
                    <a:pt x="1016" y="2513"/>
                  </a:lnTo>
                  <a:lnTo>
                    <a:pt x="1013" y="2543"/>
                  </a:lnTo>
                  <a:lnTo>
                    <a:pt x="1006" y="2569"/>
                  </a:lnTo>
                  <a:lnTo>
                    <a:pt x="995" y="2593"/>
                  </a:lnTo>
                  <a:lnTo>
                    <a:pt x="979" y="2615"/>
                  </a:lnTo>
                  <a:lnTo>
                    <a:pt x="960" y="2634"/>
                  </a:lnTo>
                  <a:lnTo>
                    <a:pt x="937" y="2650"/>
                  </a:lnTo>
                  <a:lnTo>
                    <a:pt x="913" y="2661"/>
                  </a:lnTo>
                  <a:lnTo>
                    <a:pt x="887" y="2669"/>
                  </a:lnTo>
                  <a:lnTo>
                    <a:pt x="858" y="2671"/>
                  </a:lnTo>
                  <a:lnTo>
                    <a:pt x="830" y="2669"/>
                  </a:lnTo>
                  <a:lnTo>
                    <a:pt x="804" y="2661"/>
                  </a:lnTo>
                  <a:lnTo>
                    <a:pt x="778" y="2650"/>
                  </a:lnTo>
                  <a:lnTo>
                    <a:pt x="756" y="2634"/>
                  </a:lnTo>
                  <a:lnTo>
                    <a:pt x="738" y="2615"/>
                  </a:lnTo>
                  <a:lnTo>
                    <a:pt x="722" y="2593"/>
                  </a:lnTo>
                  <a:lnTo>
                    <a:pt x="711" y="2569"/>
                  </a:lnTo>
                  <a:lnTo>
                    <a:pt x="703" y="2543"/>
                  </a:lnTo>
                  <a:lnTo>
                    <a:pt x="701" y="2513"/>
                  </a:lnTo>
                  <a:lnTo>
                    <a:pt x="701" y="1291"/>
                  </a:lnTo>
                  <a:lnTo>
                    <a:pt x="698" y="1278"/>
                  </a:lnTo>
                  <a:lnTo>
                    <a:pt x="691" y="1267"/>
                  </a:lnTo>
                  <a:lnTo>
                    <a:pt x="680" y="1260"/>
                  </a:lnTo>
                  <a:lnTo>
                    <a:pt x="667" y="1258"/>
                  </a:lnTo>
                  <a:lnTo>
                    <a:pt x="654" y="1260"/>
                  </a:lnTo>
                  <a:lnTo>
                    <a:pt x="643" y="1267"/>
                  </a:lnTo>
                  <a:lnTo>
                    <a:pt x="636" y="1278"/>
                  </a:lnTo>
                  <a:lnTo>
                    <a:pt x="633" y="1291"/>
                  </a:lnTo>
                  <a:lnTo>
                    <a:pt x="633" y="2513"/>
                  </a:lnTo>
                  <a:lnTo>
                    <a:pt x="630" y="2543"/>
                  </a:lnTo>
                  <a:lnTo>
                    <a:pt x="622" y="2569"/>
                  </a:lnTo>
                  <a:lnTo>
                    <a:pt x="611" y="2594"/>
                  </a:lnTo>
                  <a:lnTo>
                    <a:pt x="595" y="2615"/>
                  </a:lnTo>
                  <a:lnTo>
                    <a:pt x="576" y="2634"/>
                  </a:lnTo>
                  <a:lnTo>
                    <a:pt x="555" y="2650"/>
                  </a:lnTo>
                  <a:lnTo>
                    <a:pt x="530" y="2661"/>
                  </a:lnTo>
                  <a:lnTo>
                    <a:pt x="504" y="2669"/>
                  </a:lnTo>
                  <a:lnTo>
                    <a:pt x="476" y="2671"/>
                  </a:lnTo>
                  <a:lnTo>
                    <a:pt x="446" y="2669"/>
                  </a:lnTo>
                  <a:lnTo>
                    <a:pt x="420" y="2661"/>
                  </a:lnTo>
                  <a:lnTo>
                    <a:pt x="395" y="2650"/>
                  </a:lnTo>
                  <a:lnTo>
                    <a:pt x="374" y="2634"/>
                  </a:lnTo>
                  <a:lnTo>
                    <a:pt x="355" y="2615"/>
                  </a:lnTo>
                  <a:lnTo>
                    <a:pt x="339" y="2594"/>
                  </a:lnTo>
                  <a:lnTo>
                    <a:pt x="328" y="2569"/>
                  </a:lnTo>
                  <a:lnTo>
                    <a:pt x="320" y="2543"/>
                  </a:lnTo>
                  <a:lnTo>
                    <a:pt x="318" y="2513"/>
                  </a:lnTo>
                  <a:lnTo>
                    <a:pt x="318" y="312"/>
                  </a:lnTo>
                  <a:lnTo>
                    <a:pt x="316" y="302"/>
                  </a:lnTo>
                  <a:lnTo>
                    <a:pt x="309" y="294"/>
                  </a:lnTo>
                  <a:lnTo>
                    <a:pt x="301" y="288"/>
                  </a:lnTo>
                  <a:lnTo>
                    <a:pt x="292" y="286"/>
                  </a:lnTo>
                  <a:lnTo>
                    <a:pt x="282" y="288"/>
                  </a:lnTo>
                  <a:lnTo>
                    <a:pt x="274" y="294"/>
                  </a:lnTo>
                  <a:lnTo>
                    <a:pt x="268" y="302"/>
                  </a:lnTo>
                  <a:lnTo>
                    <a:pt x="266" y="311"/>
                  </a:lnTo>
                  <a:lnTo>
                    <a:pt x="262" y="1274"/>
                  </a:lnTo>
                  <a:lnTo>
                    <a:pt x="259" y="1300"/>
                  </a:lnTo>
                  <a:lnTo>
                    <a:pt x="251" y="1325"/>
                  </a:lnTo>
                  <a:lnTo>
                    <a:pt x="239" y="1347"/>
                  </a:lnTo>
                  <a:lnTo>
                    <a:pt x="223" y="1366"/>
                  </a:lnTo>
                  <a:lnTo>
                    <a:pt x="204" y="1382"/>
                  </a:lnTo>
                  <a:lnTo>
                    <a:pt x="182" y="1394"/>
                  </a:lnTo>
                  <a:lnTo>
                    <a:pt x="156" y="1401"/>
                  </a:lnTo>
                  <a:lnTo>
                    <a:pt x="130" y="1404"/>
                  </a:lnTo>
                  <a:lnTo>
                    <a:pt x="129" y="1404"/>
                  </a:lnTo>
                  <a:lnTo>
                    <a:pt x="103" y="1401"/>
                  </a:lnTo>
                  <a:lnTo>
                    <a:pt x="79" y="1394"/>
                  </a:lnTo>
                  <a:lnTo>
                    <a:pt x="57" y="1381"/>
                  </a:lnTo>
                  <a:lnTo>
                    <a:pt x="37" y="1365"/>
                  </a:lnTo>
                  <a:lnTo>
                    <a:pt x="21" y="1346"/>
                  </a:lnTo>
                  <a:lnTo>
                    <a:pt x="10" y="1324"/>
                  </a:lnTo>
                  <a:lnTo>
                    <a:pt x="2" y="1299"/>
                  </a:lnTo>
                  <a:lnTo>
                    <a:pt x="0" y="1273"/>
                  </a:lnTo>
                  <a:lnTo>
                    <a:pt x="4" y="310"/>
                  </a:lnTo>
                  <a:lnTo>
                    <a:pt x="7" y="268"/>
                  </a:lnTo>
                  <a:lnTo>
                    <a:pt x="16" y="228"/>
                  </a:lnTo>
                  <a:lnTo>
                    <a:pt x="29" y="191"/>
                  </a:lnTo>
                  <a:lnTo>
                    <a:pt x="47" y="155"/>
                  </a:lnTo>
                  <a:lnTo>
                    <a:pt x="69" y="122"/>
                  </a:lnTo>
                  <a:lnTo>
                    <a:pt x="96" y="93"/>
                  </a:lnTo>
                  <a:lnTo>
                    <a:pt x="125" y="67"/>
                  </a:lnTo>
                  <a:lnTo>
                    <a:pt x="159" y="44"/>
                  </a:lnTo>
                  <a:lnTo>
                    <a:pt x="195" y="26"/>
                  </a:lnTo>
                  <a:lnTo>
                    <a:pt x="233" y="13"/>
                  </a:lnTo>
                  <a:lnTo>
                    <a:pt x="273" y="5"/>
                  </a:lnTo>
                  <a:lnTo>
                    <a:pt x="314" y="2"/>
                  </a:lnTo>
                  <a:lnTo>
                    <a:pt x="448" y="2"/>
                  </a:lnTo>
                  <a:lnTo>
                    <a:pt x="609" y="426"/>
                  </a:lnTo>
                  <a:lnTo>
                    <a:pt x="576" y="245"/>
                  </a:lnTo>
                  <a:lnTo>
                    <a:pt x="575" y="233"/>
                  </a:lnTo>
                  <a:lnTo>
                    <a:pt x="576" y="221"/>
                  </a:lnTo>
                  <a:lnTo>
                    <a:pt x="581" y="209"/>
                  </a:lnTo>
                  <a:lnTo>
                    <a:pt x="635" y="113"/>
                  </a:lnTo>
                  <a:lnTo>
                    <a:pt x="587" y="28"/>
                  </a:lnTo>
                  <a:lnTo>
                    <a:pt x="585" y="18"/>
                  </a:lnTo>
                  <a:lnTo>
                    <a:pt x="587" y="9"/>
                  </a:lnTo>
                  <a:lnTo>
                    <a:pt x="594" y="2"/>
                  </a:lnTo>
                  <a:lnTo>
                    <a:pt x="6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661" name="Group 1660"/>
          <p:cNvGrpSpPr/>
          <p:nvPr/>
        </p:nvGrpSpPr>
        <p:grpSpPr>
          <a:xfrm>
            <a:off x="8463306" y="5945188"/>
            <a:ext cx="311150" cy="306388"/>
            <a:chOff x="8501063" y="4489450"/>
            <a:chExt cx="311150" cy="3063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285" name="Freeform 1157"/>
            <p:cNvSpPr>
              <a:spLocks/>
            </p:cNvSpPr>
            <p:nvPr/>
          </p:nvSpPr>
          <p:spPr bwMode="auto">
            <a:xfrm>
              <a:off x="8650288" y="4783138"/>
              <a:ext cx="12700" cy="12700"/>
            </a:xfrm>
            <a:custGeom>
              <a:avLst/>
              <a:gdLst>
                <a:gd name="T0" fmla="*/ 70 w 140"/>
                <a:gd name="T1" fmla="*/ 0 h 139"/>
                <a:gd name="T2" fmla="*/ 89 w 140"/>
                <a:gd name="T3" fmla="*/ 2 h 139"/>
                <a:gd name="T4" fmla="*/ 105 w 140"/>
                <a:gd name="T5" fmla="*/ 9 h 139"/>
                <a:gd name="T6" fmla="*/ 119 w 140"/>
                <a:gd name="T7" fmla="*/ 20 h 139"/>
                <a:gd name="T8" fmla="*/ 131 w 140"/>
                <a:gd name="T9" fmla="*/ 34 h 139"/>
                <a:gd name="T10" fmla="*/ 138 w 140"/>
                <a:gd name="T11" fmla="*/ 52 h 139"/>
                <a:gd name="T12" fmla="*/ 140 w 140"/>
                <a:gd name="T13" fmla="*/ 70 h 139"/>
                <a:gd name="T14" fmla="*/ 138 w 140"/>
                <a:gd name="T15" fmla="*/ 88 h 139"/>
                <a:gd name="T16" fmla="*/ 131 w 140"/>
                <a:gd name="T17" fmla="*/ 105 h 139"/>
                <a:gd name="T18" fmla="*/ 119 w 140"/>
                <a:gd name="T19" fmla="*/ 119 h 139"/>
                <a:gd name="T20" fmla="*/ 105 w 140"/>
                <a:gd name="T21" fmla="*/ 130 h 139"/>
                <a:gd name="T22" fmla="*/ 89 w 140"/>
                <a:gd name="T23" fmla="*/ 137 h 139"/>
                <a:gd name="T24" fmla="*/ 70 w 140"/>
                <a:gd name="T25" fmla="*/ 139 h 139"/>
                <a:gd name="T26" fmla="*/ 69 w 140"/>
                <a:gd name="T27" fmla="*/ 139 h 139"/>
                <a:gd name="T28" fmla="*/ 51 w 140"/>
                <a:gd name="T29" fmla="*/ 136 h 139"/>
                <a:gd name="T30" fmla="*/ 34 w 140"/>
                <a:gd name="T31" fmla="*/ 129 h 139"/>
                <a:gd name="T32" fmla="*/ 20 w 140"/>
                <a:gd name="T33" fmla="*/ 118 h 139"/>
                <a:gd name="T34" fmla="*/ 9 w 140"/>
                <a:gd name="T35" fmla="*/ 105 h 139"/>
                <a:gd name="T36" fmla="*/ 2 w 140"/>
                <a:gd name="T37" fmla="*/ 88 h 139"/>
                <a:gd name="T38" fmla="*/ 0 w 140"/>
                <a:gd name="T39" fmla="*/ 70 h 139"/>
                <a:gd name="T40" fmla="*/ 2 w 140"/>
                <a:gd name="T41" fmla="*/ 52 h 139"/>
                <a:gd name="T42" fmla="*/ 9 w 140"/>
                <a:gd name="T43" fmla="*/ 34 h 139"/>
                <a:gd name="T44" fmla="*/ 20 w 140"/>
                <a:gd name="T45" fmla="*/ 20 h 139"/>
                <a:gd name="T46" fmla="*/ 35 w 140"/>
                <a:gd name="T47" fmla="*/ 9 h 139"/>
                <a:gd name="T48" fmla="*/ 52 w 140"/>
                <a:gd name="T49" fmla="*/ 2 h 139"/>
                <a:gd name="T50" fmla="*/ 70 w 140"/>
                <a:gd name="T51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0" h="139">
                  <a:moveTo>
                    <a:pt x="70" y="0"/>
                  </a:moveTo>
                  <a:lnTo>
                    <a:pt x="89" y="2"/>
                  </a:lnTo>
                  <a:lnTo>
                    <a:pt x="105" y="9"/>
                  </a:lnTo>
                  <a:lnTo>
                    <a:pt x="119" y="20"/>
                  </a:lnTo>
                  <a:lnTo>
                    <a:pt x="131" y="34"/>
                  </a:lnTo>
                  <a:lnTo>
                    <a:pt x="138" y="52"/>
                  </a:lnTo>
                  <a:lnTo>
                    <a:pt x="140" y="70"/>
                  </a:lnTo>
                  <a:lnTo>
                    <a:pt x="138" y="88"/>
                  </a:lnTo>
                  <a:lnTo>
                    <a:pt x="131" y="105"/>
                  </a:lnTo>
                  <a:lnTo>
                    <a:pt x="119" y="119"/>
                  </a:lnTo>
                  <a:lnTo>
                    <a:pt x="105" y="130"/>
                  </a:lnTo>
                  <a:lnTo>
                    <a:pt x="89" y="137"/>
                  </a:lnTo>
                  <a:lnTo>
                    <a:pt x="70" y="139"/>
                  </a:lnTo>
                  <a:lnTo>
                    <a:pt x="69" y="139"/>
                  </a:lnTo>
                  <a:lnTo>
                    <a:pt x="51" y="136"/>
                  </a:lnTo>
                  <a:lnTo>
                    <a:pt x="34" y="129"/>
                  </a:lnTo>
                  <a:lnTo>
                    <a:pt x="20" y="118"/>
                  </a:lnTo>
                  <a:lnTo>
                    <a:pt x="9" y="105"/>
                  </a:lnTo>
                  <a:lnTo>
                    <a:pt x="2" y="88"/>
                  </a:lnTo>
                  <a:lnTo>
                    <a:pt x="0" y="70"/>
                  </a:lnTo>
                  <a:lnTo>
                    <a:pt x="2" y="52"/>
                  </a:lnTo>
                  <a:lnTo>
                    <a:pt x="9" y="34"/>
                  </a:lnTo>
                  <a:lnTo>
                    <a:pt x="20" y="20"/>
                  </a:lnTo>
                  <a:lnTo>
                    <a:pt x="35" y="9"/>
                  </a:lnTo>
                  <a:lnTo>
                    <a:pt x="52" y="2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6" name="Freeform 1158"/>
            <p:cNvSpPr>
              <a:spLocks/>
            </p:cNvSpPr>
            <p:nvPr/>
          </p:nvSpPr>
          <p:spPr bwMode="auto">
            <a:xfrm>
              <a:off x="8716963" y="4578350"/>
              <a:ext cx="12700" cy="12700"/>
            </a:xfrm>
            <a:custGeom>
              <a:avLst/>
              <a:gdLst>
                <a:gd name="T0" fmla="*/ 76 w 139"/>
                <a:gd name="T1" fmla="*/ 0 h 138"/>
                <a:gd name="T2" fmla="*/ 94 w 139"/>
                <a:gd name="T3" fmla="*/ 4 h 138"/>
                <a:gd name="T4" fmla="*/ 110 w 139"/>
                <a:gd name="T5" fmla="*/ 12 h 138"/>
                <a:gd name="T6" fmla="*/ 124 w 139"/>
                <a:gd name="T7" fmla="*/ 25 h 138"/>
                <a:gd name="T8" fmla="*/ 133 w 139"/>
                <a:gd name="T9" fmla="*/ 42 h 138"/>
                <a:gd name="T10" fmla="*/ 138 w 139"/>
                <a:gd name="T11" fmla="*/ 59 h 138"/>
                <a:gd name="T12" fmla="*/ 139 w 139"/>
                <a:gd name="T13" fmla="*/ 76 h 138"/>
                <a:gd name="T14" fmla="*/ 135 w 139"/>
                <a:gd name="T15" fmla="*/ 94 h 138"/>
                <a:gd name="T16" fmla="*/ 125 w 139"/>
                <a:gd name="T17" fmla="*/ 110 h 138"/>
                <a:gd name="T18" fmla="*/ 113 w 139"/>
                <a:gd name="T19" fmla="*/ 123 h 138"/>
                <a:gd name="T20" fmla="*/ 99 w 139"/>
                <a:gd name="T21" fmla="*/ 131 h 138"/>
                <a:gd name="T22" fmla="*/ 84 w 139"/>
                <a:gd name="T23" fmla="*/ 137 h 138"/>
                <a:gd name="T24" fmla="*/ 68 w 139"/>
                <a:gd name="T25" fmla="*/ 138 h 138"/>
                <a:gd name="T26" fmla="*/ 54 w 139"/>
                <a:gd name="T27" fmla="*/ 136 h 138"/>
                <a:gd name="T28" fmla="*/ 41 w 139"/>
                <a:gd name="T29" fmla="*/ 132 h 138"/>
                <a:gd name="T30" fmla="*/ 27 w 139"/>
                <a:gd name="T31" fmla="*/ 125 h 138"/>
                <a:gd name="T32" fmla="*/ 14 w 139"/>
                <a:gd name="T33" fmla="*/ 112 h 138"/>
                <a:gd name="T34" fmla="*/ 5 w 139"/>
                <a:gd name="T35" fmla="*/ 96 h 138"/>
                <a:gd name="T36" fmla="*/ 0 w 139"/>
                <a:gd name="T37" fmla="*/ 80 h 138"/>
                <a:gd name="T38" fmla="*/ 0 w 139"/>
                <a:gd name="T39" fmla="*/ 62 h 138"/>
                <a:gd name="T40" fmla="*/ 4 w 139"/>
                <a:gd name="T41" fmla="*/ 44 h 138"/>
                <a:gd name="T42" fmla="*/ 12 w 139"/>
                <a:gd name="T43" fmla="*/ 27 h 138"/>
                <a:gd name="T44" fmla="*/ 25 w 139"/>
                <a:gd name="T45" fmla="*/ 14 h 138"/>
                <a:gd name="T46" fmla="*/ 42 w 139"/>
                <a:gd name="T47" fmla="*/ 5 h 138"/>
                <a:gd name="T48" fmla="*/ 59 w 139"/>
                <a:gd name="T49" fmla="*/ 0 h 138"/>
                <a:gd name="T50" fmla="*/ 76 w 139"/>
                <a:gd name="T5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9" h="138">
                  <a:moveTo>
                    <a:pt x="76" y="0"/>
                  </a:moveTo>
                  <a:lnTo>
                    <a:pt x="94" y="4"/>
                  </a:lnTo>
                  <a:lnTo>
                    <a:pt x="110" y="12"/>
                  </a:lnTo>
                  <a:lnTo>
                    <a:pt x="124" y="25"/>
                  </a:lnTo>
                  <a:lnTo>
                    <a:pt x="133" y="42"/>
                  </a:lnTo>
                  <a:lnTo>
                    <a:pt x="138" y="59"/>
                  </a:lnTo>
                  <a:lnTo>
                    <a:pt x="139" y="76"/>
                  </a:lnTo>
                  <a:lnTo>
                    <a:pt x="135" y="94"/>
                  </a:lnTo>
                  <a:lnTo>
                    <a:pt x="125" y="110"/>
                  </a:lnTo>
                  <a:lnTo>
                    <a:pt x="113" y="123"/>
                  </a:lnTo>
                  <a:lnTo>
                    <a:pt x="99" y="131"/>
                  </a:lnTo>
                  <a:lnTo>
                    <a:pt x="84" y="137"/>
                  </a:lnTo>
                  <a:lnTo>
                    <a:pt x="68" y="138"/>
                  </a:lnTo>
                  <a:lnTo>
                    <a:pt x="54" y="136"/>
                  </a:lnTo>
                  <a:lnTo>
                    <a:pt x="41" y="132"/>
                  </a:lnTo>
                  <a:lnTo>
                    <a:pt x="27" y="125"/>
                  </a:lnTo>
                  <a:lnTo>
                    <a:pt x="14" y="112"/>
                  </a:lnTo>
                  <a:lnTo>
                    <a:pt x="5" y="96"/>
                  </a:lnTo>
                  <a:lnTo>
                    <a:pt x="0" y="80"/>
                  </a:lnTo>
                  <a:lnTo>
                    <a:pt x="0" y="62"/>
                  </a:lnTo>
                  <a:lnTo>
                    <a:pt x="4" y="44"/>
                  </a:lnTo>
                  <a:lnTo>
                    <a:pt x="12" y="27"/>
                  </a:lnTo>
                  <a:lnTo>
                    <a:pt x="25" y="14"/>
                  </a:lnTo>
                  <a:lnTo>
                    <a:pt x="42" y="5"/>
                  </a:lnTo>
                  <a:lnTo>
                    <a:pt x="59" y="0"/>
                  </a:lnTo>
                  <a:lnTo>
                    <a:pt x="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" name="Freeform 1159"/>
            <p:cNvSpPr>
              <a:spLocks/>
            </p:cNvSpPr>
            <p:nvPr/>
          </p:nvSpPr>
          <p:spPr bwMode="auto">
            <a:xfrm>
              <a:off x="8535988" y="4657725"/>
              <a:ext cx="12700" cy="12700"/>
            </a:xfrm>
            <a:custGeom>
              <a:avLst/>
              <a:gdLst>
                <a:gd name="T0" fmla="*/ 76 w 139"/>
                <a:gd name="T1" fmla="*/ 0 h 141"/>
                <a:gd name="T2" fmla="*/ 95 w 139"/>
                <a:gd name="T3" fmla="*/ 4 h 141"/>
                <a:gd name="T4" fmla="*/ 111 w 139"/>
                <a:gd name="T5" fmla="*/ 13 h 141"/>
                <a:gd name="T6" fmla="*/ 124 w 139"/>
                <a:gd name="T7" fmla="*/ 25 h 141"/>
                <a:gd name="T8" fmla="*/ 133 w 139"/>
                <a:gd name="T9" fmla="*/ 40 h 141"/>
                <a:gd name="T10" fmla="*/ 138 w 139"/>
                <a:gd name="T11" fmla="*/ 57 h 141"/>
                <a:gd name="T12" fmla="*/ 139 w 139"/>
                <a:gd name="T13" fmla="*/ 77 h 141"/>
                <a:gd name="T14" fmla="*/ 139 w 139"/>
                <a:gd name="T15" fmla="*/ 79 h 141"/>
                <a:gd name="T16" fmla="*/ 134 w 139"/>
                <a:gd name="T17" fmla="*/ 96 h 141"/>
                <a:gd name="T18" fmla="*/ 127 w 139"/>
                <a:gd name="T19" fmla="*/ 111 h 141"/>
                <a:gd name="T20" fmla="*/ 115 w 139"/>
                <a:gd name="T21" fmla="*/ 123 h 141"/>
                <a:gd name="T22" fmla="*/ 102 w 139"/>
                <a:gd name="T23" fmla="*/ 133 h 141"/>
                <a:gd name="T24" fmla="*/ 85 w 139"/>
                <a:gd name="T25" fmla="*/ 139 h 141"/>
                <a:gd name="T26" fmla="*/ 68 w 139"/>
                <a:gd name="T27" fmla="*/ 141 h 141"/>
                <a:gd name="T28" fmla="*/ 65 w 139"/>
                <a:gd name="T29" fmla="*/ 140 h 141"/>
                <a:gd name="T30" fmla="*/ 62 w 139"/>
                <a:gd name="T31" fmla="*/ 140 h 141"/>
                <a:gd name="T32" fmla="*/ 43 w 139"/>
                <a:gd name="T33" fmla="*/ 136 h 141"/>
                <a:gd name="T34" fmla="*/ 28 w 139"/>
                <a:gd name="T35" fmla="*/ 127 h 141"/>
                <a:gd name="T36" fmla="*/ 15 w 139"/>
                <a:gd name="T37" fmla="*/ 115 h 141"/>
                <a:gd name="T38" fmla="*/ 6 w 139"/>
                <a:gd name="T39" fmla="*/ 100 h 141"/>
                <a:gd name="T40" fmla="*/ 1 w 139"/>
                <a:gd name="T41" fmla="*/ 83 h 141"/>
                <a:gd name="T42" fmla="*/ 0 w 139"/>
                <a:gd name="T43" fmla="*/ 63 h 141"/>
                <a:gd name="T44" fmla="*/ 0 w 139"/>
                <a:gd name="T45" fmla="*/ 61 h 141"/>
                <a:gd name="T46" fmla="*/ 5 w 139"/>
                <a:gd name="T47" fmla="*/ 43 h 141"/>
                <a:gd name="T48" fmla="*/ 13 w 139"/>
                <a:gd name="T49" fmla="*/ 28 h 141"/>
                <a:gd name="T50" fmla="*/ 26 w 139"/>
                <a:gd name="T51" fmla="*/ 15 h 141"/>
                <a:gd name="T52" fmla="*/ 41 w 139"/>
                <a:gd name="T53" fmla="*/ 6 h 141"/>
                <a:gd name="T54" fmla="*/ 58 w 139"/>
                <a:gd name="T55" fmla="*/ 1 h 141"/>
                <a:gd name="T56" fmla="*/ 76 w 139"/>
                <a:gd name="T57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9" h="141">
                  <a:moveTo>
                    <a:pt x="76" y="0"/>
                  </a:moveTo>
                  <a:lnTo>
                    <a:pt x="95" y="4"/>
                  </a:lnTo>
                  <a:lnTo>
                    <a:pt x="111" y="13"/>
                  </a:lnTo>
                  <a:lnTo>
                    <a:pt x="124" y="25"/>
                  </a:lnTo>
                  <a:lnTo>
                    <a:pt x="133" y="40"/>
                  </a:lnTo>
                  <a:lnTo>
                    <a:pt x="138" y="57"/>
                  </a:lnTo>
                  <a:lnTo>
                    <a:pt x="139" y="77"/>
                  </a:lnTo>
                  <a:lnTo>
                    <a:pt x="139" y="79"/>
                  </a:lnTo>
                  <a:lnTo>
                    <a:pt x="134" y="96"/>
                  </a:lnTo>
                  <a:lnTo>
                    <a:pt x="127" y="111"/>
                  </a:lnTo>
                  <a:lnTo>
                    <a:pt x="115" y="123"/>
                  </a:lnTo>
                  <a:lnTo>
                    <a:pt x="102" y="133"/>
                  </a:lnTo>
                  <a:lnTo>
                    <a:pt x="85" y="139"/>
                  </a:lnTo>
                  <a:lnTo>
                    <a:pt x="68" y="141"/>
                  </a:lnTo>
                  <a:lnTo>
                    <a:pt x="65" y="140"/>
                  </a:lnTo>
                  <a:lnTo>
                    <a:pt x="62" y="140"/>
                  </a:lnTo>
                  <a:lnTo>
                    <a:pt x="43" y="136"/>
                  </a:lnTo>
                  <a:lnTo>
                    <a:pt x="28" y="127"/>
                  </a:lnTo>
                  <a:lnTo>
                    <a:pt x="15" y="115"/>
                  </a:lnTo>
                  <a:lnTo>
                    <a:pt x="6" y="100"/>
                  </a:lnTo>
                  <a:lnTo>
                    <a:pt x="1" y="8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5" y="43"/>
                  </a:lnTo>
                  <a:lnTo>
                    <a:pt x="13" y="28"/>
                  </a:lnTo>
                  <a:lnTo>
                    <a:pt x="26" y="15"/>
                  </a:lnTo>
                  <a:lnTo>
                    <a:pt x="41" y="6"/>
                  </a:lnTo>
                  <a:lnTo>
                    <a:pt x="58" y="1"/>
                  </a:lnTo>
                  <a:lnTo>
                    <a:pt x="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8" name="Freeform 1160"/>
            <p:cNvSpPr>
              <a:spLocks/>
            </p:cNvSpPr>
            <p:nvPr/>
          </p:nvSpPr>
          <p:spPr bwMode="auto">
            <a:xfrm>
              <a:off x="8696326" y="4773613"/>
              <a:ext cx="12700" cy="12700"/>
            </a:xfrm>
            <a:custGeom>
              <a:avLst/>
              <a:gdLst>
                <a:gd name="T0" fmla="*/ 77 w 138"/>
                <a:gd name="T1" fmla="*/ 0 h 138"/>
                <a:gd name="T2" fmla="*/ 94 w 138"/>
                <a:gd name="T3" fmla="*/ 4 h 138"/>
                <a:gd name="T4" fmla="*/ 110 w 138"/>
                <a:gd name="T5" fmla="*/ 13 h 138"/>
                <a:gd name="T6" fmla="*/ 123 w 138"/>
                <a:gd name="T7" fmla="*/ 25 h 138"/>
                <a:gd name="T8" fmla="*/ 133 w 138"/>
                <a:gd name="T9" fmla="*/ 41 h 138"/>
                <a:gd name="T10" fmla="*/ 138 w 138"/>
                <a:gd name="T11" fmla="*/ 59 h 138"/>
                <a:gd name="T12" fmla="*/ 138 w 138"/>
                <a:gd name="T13" fmla="*/ 76 h 138"/>
                <a:gd name="T14" fmla="*/ 134 w 138"/>
                <a:gd name="T15" fmla="*/ 94 h 138"/>
                <a:gd name="T16" fmla="*/ 126 w 138"/>
                <a:gd name="T17" fmla="*/ 109 h 138"/>
                <a:gd name="T18" fmla="*/ 114 w 138"/>
                <a:gd name="T19" fmla="*/ 122 h 138"/>
                <a:gd name="T20" fmla="*/ 98 w 138"/>
                <a:gd name="T21" fmla="*/ 132 h 138"/>
                <a:gd name="T22" fmla="*/ 83 w 138"/>
                <a:gd name="T23" fmla="*/ 137 h 138"/>
                <a:gd name="T24" fmla="*/ 68 w 138"/>
                <a:gd name="T25" fmla="*/ 138 h 138"/>
                <a:gd name="T26" fmla="*/ 53 w 138"/>
                <a:gd name="T27" fmla="*/ 136 h 138"/>
                <a:gd name="T28" fmla="*/ 37 w 138"/>
                <a:gd name="T29" fmla="*/ 131 h 138"/>
                <a:gd name="T30" fmla="*/ 25 w 138"/>
                <a:gd name="T31" fmla="*/ 122 h 138"/>
                <a:gd name="T32" fmla="*/ 14 w 138"/>
                <a:gd name="T33" fmla="*/ 111 h 138"/>
                <a:gd name="T34" fmla="*/ 5 w 138"/>
                <a:gd name="T35" fmla="*/ 97 h 138"/>
                <a:gd name="T36" fmla="*/ 0 w 138"/>
                <a:gd name="T37" fmla="*/ 79 h 138"/>
                <a:gd name="T38" fmla="*/ 0 w 138"/>
                <a:gd name="T39" fmla="*/ 61 h 138"/>
                <a:gd name="T40" fmla="*/ 4 w 138"/>
                <a:gd name="T41" fmla="*/ 44 h 138"/>
                <a:gd name="T42" fmla="*/ 12 w 138"/>
                <a:gd name="T43" fmla="*/ 29 h 138"/>
                <a:gd name="T44" fmla="*/ 25 w 138"/>
                <a:gd name="T45" fmla="*/ 15 h 138"/>
                <a:gd name="T46" fmla="*/ 40 w 138"/>
                <a:gd name="T47" fmla="*/ 6 h 138"/>
                <a:gd name="T48" fmla="*/ 59 w 138"/>
                <a:gd name="T49" fmla="*/ 1 h 138"/>
                <a:gd name="T50" fmla="*/ 77 w 138"/>
                <a:gd name="T5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8" h="138">
                  <a:moveTo>
                    <a:pt x="77" y="0"/>
                  </a:moveTo>
                  <a:lnTo>
                    <a:pt x="94" y="4"/>
                  </a:lnTo>
                  <a:lnTo>
                    <a:pt x="110" y="13"/>
                  </a:lnTo>
                  <a:lnTo>
                    <a:pt x="123" y="25"/>
                  </a:lnTo>
                  <a:lnTo>
                    <a:pt x="133" y="41"/>
                  </a:lnTo>
                  <a:lnTo>
                    <a:pt x="138" y="59"/>
                  </a:lnTo>
                  <a:lnTo>
                    <a:pt x="138" y="76"/>
                  </a:lnTo>
                  <a:lnTo>
                    <a:pt x="134" y="94"/>
                  </a:lnTo>
                  <a:lnTo>
                    <a:pt x="126" y="109"/>
                  </a:lnTo>
                  <a:lnTo>
                    <a:pt x="114" y="122"/>
                  </a:lnTo>
                  <a:lnTo>
                    <a:pt x="98" y="132"/>
                  </a:lnTo>
                  <a:lnTo>
                    <a:pt x="83" y="137"/>
                  </a:lnTo>
                  <a:lnTo>
                    <a:pt x="68" y="138"/>
                  </a:lnTo>
                  <a:lnTo>
                    <a:pt x="53" y="136"/>
                  </a:lnTo>
                  <a:lnTo>
                    <a:pt x="37" y="131"/>
                  </a:lnTo>
                  <a:lnTo>
                    <a:pt x="25" y="122"/>
                  </a:lnTo>
                  <a:lnTo>
                    <a:pt x="14" y="111"/>
                  </a:lnTo>
                  <a:lnTo>
                    <a:pt x="5" y="97"/>
                  </a:lnTo>
                  <a:lnTo>
                    <a:pt x="0" y="79"/>
                  </a:lnTo>
                  <a:lnTo>
                    <a:pt x="0" y="61"/>
                  </a:lnTo>
                  <a:lnTo>
                    <a:pt x="4" y="44"/>
                  </a:lnTo>
                  <a:lnTo>
                    <a:pt x="12" y="29"/>
                  </a:lnTo>
                  <a:lnTo>
                    <a:pt x="25" y="15"/>
                  </a:lnTo>
                  <a:lnTo>
                    <a:pt x="40" y="6"/>
                  </a:lnTo>
                  <a:lnTo>
                    <a:pt x="59" y="1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9" name="Freeform 1161"/>
            <p:cNvSpPr>
              <a:spLocks/>
            </p:cNvSpPr>
            <p:nvPr/>
          </p:nvSpPr>
          <p:spPr bwMode="auto">
            <a:xfrm>
              <a:off x="8602663" y="4773613"/>
              <a:ext cx="14288" cy="12700"/>
            </a:xfrm>
            <a:custGeom>
              <a:avLst/>
              <a:gdLst>
                <a:gd name="T0" fmla="*/ 61 w 138"/>
                <a:gd name="T1" fmla="*/ 0 h 137"/>
                <a:gd name="T2" fmla="*/ 79 w 138"/>
                <a:gd name="T3" fmla="*/ 0 h 137"/>
                <a:gd name="T4" fmla="*/ 97 w 138"/>
                <a:gd name="T5" fmla="*/ 5 h 137"/>
                <a:gd name="T6" fmla="*/ 114 w 138"/>
                <a:gd name="T7" fmla="*/ 15 h 137"/>
                <a:gd name="T8" fmla="*/ 126 w 138"/>
                <a:gd name="T9" fmla="*/ 28 h 137"/>
                <a:gd name="T10" fmla="*/ 134 w 138"/>
                <a:gd name="T11" fmla="*/ 43 h 137"/>
                <a:gd name="T12" fmla="*/ 138 w 138"/>
                <a:gd name="T13" fmla="*/ 61 h 137"/>
                <a:gd name="T14" fmla="*/ 138 w 138"/>
                <a:gd name="T15" fmla="*/ 79 h 137"/>
                <a:gd name="T16" fmla="*/ 133 w 138"/>
                <a:gd name="T17" fmla="*/ 96 h 137"/>
                <a:gd name="T18" fmla="*/ 124 w 138"/>
                <a:gd name="T19" fmla="*/ 111 h 137"/>
                <a:gd name="T20" fmla="*/ 113 w 138"/>
                <a:gd name="T21" fmla="*/ 122 h 137"/>
                <a:gd name="T22" fmla="*/ 98 w 138"/>
                <a:gd name="T23" fmla="*/ 131 h 137"/>
                <a:gd name="T24" fmla="*/ 83 w 138"/>
                <a:gd name="T25" fmla="*/ 136 h 137"/>
                <a:gd name="T26" fmla="*/ 67 w 138"/>
                <a:gd name="T27" fmla="*/ 137 h 137"/>
                <a:gd name="T28" fmla="*/ 54 w 138"/>
                <a:gd name="T29" fmla="*/ 136 h 137"/>
                <a:gd name="T30" fmla="*/ 41 w 138"/>
                <a:gd name="T31" fmla="*/ 131 h 137"/>
                <a:gd name="T32" fmla="*/ 25 w 138"/>
                <a:gd name="T33" fmla="*/ 122 h 137"/>
                <a:gd name="T34" fmla="*/ 13 w 138"/>
                <a:gd name="T35" fmla="*/ 109 h 137"/>
                <a:gd name="T36" fmla="*/ 4 w 138"/>
                <a:gd name="T37" fmla="*/ 93 h 137"/>
                <a:gd name="T38" fmla="*/ 0 w 138"/>
                <a:gd name="T39" fmla="*/ 76 h 137"/>
                <a:gd name="T40" fmla="*/ 0 w 138"/>
                <a:gd name="T41" fmla="*/ 58 h 137"/>
                <a:gd name="T42" fmla="*/ 6 w 138"/>
                <a:gd name="T43" fmla="*/ 40 h 137"/>
                <a:gd name="T44" fmla="*/ 15 w 138"/>
                <a:gd name="T45" fmla="*/ 24 h 137"/>
                <a:gd name="T46" fmla="*/ 28 w 138"/>
                <a:gd name="T47" fmla="*/ 12 h 137"/>
                <a:gd name="T48" fmla="*/ 44 w 138"/>
                <a:gd name="T49" fmla="*/ 4 h 137"/>
                <a:gd name="T50" fmla="*/ 61 w 138"/>
                <a:gd name="T51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8" h="137">
                  <a:moveTo>
                    <a:pt x="61" y="0"/>
                  </a:moveTo>
                  <a:lnTo>
                    <a:pt x="79" y="0"/>
                  </a:lnTo>
                  <a:lnTo>
                    <a:pt x="97" y="5"/>
                  </a:lnTo>
                  <a:lnTo>
                    <a:pt x="114" y="15"/>
                  </a:lnTo>
                  <a:lnTo>
                    <a:pt x="126" y="28"/>
                  </a:lnTo>
                  <a:lnTo>
                    <a:pt x="134" y="43"/>
                  </a:lnTo>
                  <a:lnTo>
                    <a:pt x="138" y="61"/>
                  </a:lnTo>
                  <a:lnTo>
                    <a:pt x="138" y="79"/>
                  </a:lnTo>
                  <a:lnTo>
                    <a:pt x="133" y="96"/>
                  </a:lnTo>
                  <a:lnTo>
                    <a:pt x="124" y="111"/>
                  </a:lnTo>
                  <a:lnTo>
                    <a:pt x="113" y="122"/>
                  </a:lnTo>
                  <a:lnTo>
                    <a:pt x="98" y="131"/>
                  </a:lnTo>
                  <a:lnTo>
                    <a:pt x="83" y="136"/>
                  </a:lnTo>
                  <a:lnTo>
                    <a:pt x="67" y="137"/>
                  </a:lnTo>
                  <a:lnTo>
                    <a:pt x="54" y="136"/>
                  </a:lnTo>
                  <a:lnTo>
                    <a:pt x="41" y="131"/>
                  </a:lnTo>
                  <a:lnTo>
                    <a:pt x="25" y="122"/>
                  </a:lnTo>
                  <a:lnTo>
                    <a:pt x="13" y="109"/>
                  </a:lnTo>
                  <a:lnTo>
                    <a:pt x="4" y="93"/>
                  </a:lnTo>
                  <a:lnTo>
                    <a:pt x="0" y="76"/>
                  </a:lnTo>
                  <a:lnTo>
                    <a:pt x="0" y="58"/>
                  </a:lnTo>
                  <a:lnTo>
                    <a:pt x="6" y="40"/>
                  </a:lnTo>
                  <a:lnTo>
                    <a:pt x="15" y="24"/>
                  </a:lnTo>
                  <a:lnTo>
                    <a:pt x="28" y="12"/>
                  </a:lnTo>
                  <a:lnTo>
                    <a:pt x="44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0" name="Freeform 1162"/>
            <p:cNvSpPr>
              <a:spLocks/>
            </p:cNvSpPr>
            <p:nvPr/>
          </p:nvSpPr>
          <p:spPr bwMode="auto">
            <a:xfrm>
              <a:off x="8582026" y="4578350"/>
              <a:ext cx="14288" cy="12700"/>
            </a:xfrm>
            <a:custGeom>
              <a:avLst/>
              <a:gdLst>
                <a:gd name="T0" fmla="*/ 63 w 140"/>
                <a:gd name="T1" fmla="*/ 0 h 139"/>
                <a:gd name="T2" fmla="*/ 81 w 140"/>
                <a:gd name="T3" fmla="*/ 0 h 139"/>
                <a:gd name="T4" fmla="*/ 98 w 140"/>
                <a:gd name="T5" fmla="*/ 5 h 139"/>
                <a:gd name="T6" fmla="*/ 113 w 140"/>
                <a:gd name="T7" fmla="*/ 14 h 139"/>
                <a:gd name="T8" fmla="*/ 127 w 140"/>
                <a:gd name="T9" fmla="*/ 28 h 139"/>
                <a:gd name="T10" fmla="*/ 136 w 140"/>
                <a:gd name="T11" fmla="*/ 45 h 139"/>
                <a:gd name="T12" fmla="*/ 140 w 140"/>
                <a:gd name="T13" fmla="*/ 63 h 139"/>
                <a:gd name="T14" fmla="*/ 139 w 140"/>
                <a:gd name="T15" fmla="*/ 80 h 139"/>
                <a:gd name="T16" fmla="*/ 134 w 140"/>
                <a:gd name="T17" fmla="*/ 97 h 139"/>
                <a:gd name="T18" fmla="*/ 125 w 140"/>
                <a:gd name="T19" fmla="*/ 113 h 139"/>
                <a:gd name="T20" fmla="*/ 111 w 140"/>
                <a:gd name="T21" fmla="*/ 126 h 139"/>
                <a:gd name="T22" fmla="*/ 97 w 140"/>
                <a:gd name="T23" fmla="*/ 133 h 139"/>
                <a:gd name="T24" fmla="*/ 83 w 140"/>
                <a:gd name="T25" fmla="*/ 138 h 139"/>
                <a:gd name="T26" fmla="*/ 69 w 140"/>
                <a:gd name="T27" fmla="*/ 139 h 139"/>
                <a:gd name="T28" fmla="*/ 53 w 140"/>
                <a:gd name="T29" fmla="*/ 137 h 139"/>
                <a:gd name="T30" fmla="*/ 39 w 140"/>
                <a:gd name="T31" fmla="*/ 131 h 139"/>
                <a:gd name="T32" fmla="*/ 25 w 140"/>
                <a:gd name="T33" fmla="*/ 122 h 139"/>
                <a:gd name="T34" fmla="*/ 14 w 140"/>
                <a:gd name="T35" fmla="*/ 110 h 139"/>
                <a:gd name="T36" fmla="*/ 4 w 140"/>
                <a:gd name="T37" fmla="*/ 94 h 139"/>
                <a:gd name="T38" fmla="*/ 0 w 140"/>
                <a:gd name="T39" fmla="*/ 76 h 139"/>
                <a:gd name="T40" fmla="*/ 1 w 140"/>
                <a:gd name="T41" fmla="*/ 58 h 139"/>
                <a:gd name="T42" fmla="*/ 6 w 140"/>
                <a:gd name="T43" fmla="*/ 41 h 139"/>
                <a:gd name="T44" fmla="*/ 16 w 140"/>
                <a:gd name="T45" fmla="*/ 25 h 139"/>
                <a:gd name="T46" fmla="*/ 29 w 140"/>
                <a:gd name="T47" fmla="*/ 12 h 139"/>
                <a:gd name="T48" fmla="*/ 46 w 140"/>
                <a:gd name="T49" fmla="*/ 4 h 139"/>
                <a:gd name="T50" fmla="*/ 63 w 140"/>
                <a:gd name="T51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0" h="139">
                  <a:moveTo>
                    <a:pt x="63" y="0"/>
                  </a:moveTo>
                  <a:lnTo>
                    <a:pt x="81" y="0"/>
                  </a:lnTo>
                  <a:lnTo>
                    <a:pt x="98" y="5"/>
                  </a:lnTo>
                  <a:lnTo>
                    <a:pt x="113" y="14"/>
                  </a:lnTo>
                  <a:lnTo>
                    <a:pt x="127" y="28"/>
                  </a:lnTo>
                  <a:lnTo>
                    <a:pt x="136" y="45"/>
                  </a:lnTo>
                  <a:lnTo>
                    <a:pt x="140" y="63"/>
                  </a:lnTo>
                  <a:lnTo>
                    <a:pt x="139" y="80"/>
                  </a:lnTo>
                  <a:lnTo>
                    <a:pt x="134" y="97"/>
                  </a:lnTo>
                  <a:lnTo>
                    <a:pt x="125" y="113"/>
                  </a:lnTo>
                  <a:lnTo>
                    <a:pt x="111" y="126"/>
                  </a:lnTo>
                  <a:lnTo>
                    <a:pt x="97" y="133"/>
                  </a:lnTo>
                  <a:lnTo>
                    <a:pt x="83" y="138"/>
                  </a:lnTo>
                  <a:lnTo>
                    <a:pt x="69" y="139"/>
                  </a:lnTo>
                  <a:lnTo>
                    <a:pt x="53" y="137"/>
                  </a:lnTo>
                  <a:lnTo>
                    <a:pt x="39" y="131"/>
                  </a:lnTo>
                  <a:lnTo>
                    <a:pt x="25" y="122"/>
                  </a:lnTo>
                  <a:lnTo>
                    <a:pt x="14" y="110"/>
                  </a:lnTo>
                  <a:lnTo>
                    <a:pt x="4" y="94"/>
                  </a:lnTo>
                  <a:lnTo>
                    <a:pt x="0" y="76"/>
                  </a:lnTo>
                  <a:lnTo>
                    <a:pt x="1" y="58"/>
                  </a:lnTo>
                  <a:lnTo>
                    <a:pt x="6" y="41"/>
                  </a:lnTo>
                  <a:lnTo>
                    <a:pt x="16" y="25"/>
                  </a:lnTo>
                  <a:lnTo>
                    <a:pt x="29" y="12"/>
                  </a:lnTo>
                  <a:lnTo>
                    <a:pt x="46" y="4"/>
                  </a:lnTo>
                  <a:lnTo>
                    <a:pt x="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1" name="Freeform 1163"/>
            <p:cNvSpPr>
              <a:spLocks/>
            </p:cNvSpPr>
            <p:nvPr/>
          </p:nvSpPr>
          <p:spPr bwMode="auto">
            <a:xfrm>
              <a:off x="8748713" y="4613275"/>
              <a:ext cx="12700" cy="12700"/>
            </a:xfrm>
            <a:custGeom>
              <a:avLst/>
              <a:gdLst>
                <a:gd name="T0" fmla="*/ 70 w 140"/>
                <a:gd name="T1" fmla="*/ 0 h 139"/>
                <a:gd name="T2" fmla="*/ 88 w 140"/>
                <a:gd name="T3" fmla="*/ 3 h 139"/>
                <a:gd name="T4" fmla="*/ 104 w 140"/>
                <a:gd name="T5" fmla="*/ 9 h 139"/>
                <a:gd name="T6" fmla="*/ 119 w 140"/>
                <a:gd name="T7" fmla="*/ 20 h 139"/>
                <a:gd name="T8" fmla="*/ 131 w 140"/>
                <a:gd name="T9" fmla="*/ 35 h 139"/>
                <a:gd name="T10" fmla="*/ 137 w 140"/>
                <a:gd name="T11" fmla="*/ 52 h 139"/>
                <a:gd name="T12" fmla="*/ 140 w 140"/>
                <a:gd name="T13" fmla="*/ 70 h 139"/>
                <a:gd name="T14" fmla="*/ 137 w 140"/>
                <a:gd name="T15" fmla="*/ 87 h 139"/>
                <a:gd name="T16" fmla="*/ 130 w 140"/>
                <a:gd name="T17" fmla="*/ 104 h 139"/>
                <a:gd name="T18" fmla="*/ 120 w 140"/>
                <a:gd name="T19" fmla="*/ 119 h 139"/>
                <a:gd name="T20" fmla="*/ 104 w 140"/>
                <a:gd name="T21" fmla="*/ 130 h 139"/>
                <a:gd name="T22" fmla="*/ 86 w 140"/>
                <a:gd name="T23" fmla="*/ 137 h 139"/>
                <a:gd name="T24" fmla="*/ 68 w 140"/>
                <a:gd name="T25" fmla="*/ 139 h 139"/>
                <a:gd name="T26" fmla="*/ 51 w 140"/>
                <a:gd name="T27" fmla="*/ 137 h 139"/>
                <a:gd name="T28" fmla="*/ 35 w 140"/>
                <a:gd name="T29" fmla="*/ 130 h 139"/>
                <a:gd name="T30" fmla="*/ 21 w 140"/>
                <a:gd name="T31" fmla="*/ 119 h 139"/>
                <a:gd name="T32" fmla="*/ 10 w 140"/>
                <a:gd name="T33" fmla="*/ 104 h 139"/>
                <a:gd name="T34" fmla="*/ 2 w 140"/>
                <a:gd name="T35" fmla="*/ 86 h 139"/>
                <a:gd name="T36" fmla="*/ 0 w 140"/>
                <a:gd name="T37" fmla="*/ 68 h 139"/>
                <a:gd name="T38" fmla="*/ 2 w 140"/>
                <a:gd name="T39" fmla="*/ 51 h 139"/>
                <a:gd name="T40" fmla="*/ 10 w 140"/>
                <a:gd name="T41" fmla="*/ 35 h 139"/>
                <a:gd name="T42" fmla="*/ 21 w 140"/>
                <a:gd name="T43" fmla="*/ 20 h 139"/>
                <a:gd name="T44" fmla="*/ 36 w 140"/>
                <a:gd name="T45" fmla="*/ 9 h 139"/>
                <a:gd name="T46" fmla="*/ 53 w 140"/>
                <a:gd name="T47" fmla="*/ 2 h 139"/>
                <a:gd name="T48" fmla="*/ 70 w 140"/>
                <a:gd name="T49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0" h="139">
                  <a:moveTo>
                    <a:pt x="70" y="0"/>
                  </a:moveTo>
                  <a:lnTo>
                    <a:pt x="88" y="3"/>
                  </a:lnTo>
                  <a:lnTo>
                    <a:pt x="104" y="9"/>
                  </a:lnTo>
                  <a:lnTo>
                    <a:pt x="119" y="20"/>
                  </a:lnTo>
                  <a:lnTo>
                    <a:pt x="131" y="35"/>
                  </a:lnTo>
                  <a:lnTo>
                    <a:pt x="137" y="52"/>
                  </a:lnTo>
                  <a:lnTo>
                    <a:pt x="140" y="70"/>
                  </a:lnTo>
                  <a:lnTo>
                    <a:pt x="137" y="87"/>
                  </a:lnTo>
                  <a:lnTo>
                    <a:pt x="130" y="104"/>
                  </a:lnTo>
                  <a:lnTo>
                    <a:pt x="120" y="119"/>
                  </a:lnTo>
                  <a:lnTo>
                    <a:pt x="104" y="130"/>
                  </a:lnTo>
                  <a:lnTo>
                    <a:pt x="86" y="137"/>
                  </a:lnTo>
                  <a:lnTo>
                    <a:pt x="68" y="139"/>
                  </a:lnTo>
                  <a:lnTo>
                    <a:pt x="51" y="137"/>
                  </a:lnTo>
                  <a:lnTo>
                    <a:pt x="35" y="130"/>
                  </a:lnTo>
                  <a:lnTo>
                    <a:pt x="21" y="119"/>
                  </a:lnTo>
                  <a:lnTo>
                    <a:pt x="10" y="104"/>
                  </a:lnTo>
                  <a:lnTo>
                    <a:pt x="2" y="86"/>
                  </a:lnTo>
                  <a:lnTo>
                    <a:pt x="0" y="68"/>
                  </a:lnTo>
                  <a:lnTo>
                    <a:pt x="2" y="51"/>
                  </a:lnTo>
                  <a:lnTo>
                    <a:pt x="10" y="35"/>
                  </a:lnTo>
                  <a:lnTo>
                    <a:pt x="21" y="20"/>
                  </a:lnTo>
                  <a:lnTo>
                    <a:pt x="36" y="9"/>
                  </a:lnTo>
                  <a:lnTo>
                    <a:pt x="53" y="2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2" name="Freeform 1164"/>
            <p:cNvSpPr>
              <a:spLocks/>
            </p:cNvSpPr>
            <p:nvPr/>
          </p:nvSpPr>
          <p:spPr bwMode="auto">
            <a:xfrm>
              <a:off x="8550276" y="4613275"/>
              <a:ext cx="14288" cy="12700"/>
            </a:xfrm>
            <a:custGeom>
              <a:avLst/>
              <a:gdLst>
                <a:gd name="T0" fmla="*/ 71 w 140"/>
                <a:gd name="T1" fmla="*/ 0 h 139"/>
                <a:gd name="T2" fmla="*/ 88 w 140"/>
                <a:gd name="T3" fmla="*/ 2 h 139"/>
                <a:gd name="T4" fmla="*/ 105 w 140"/>
                <a:gd name="T5" fmla="*/ 9 h 139"/>
                <a:gd name="T6" fmla="*/ 120 w 140"/>
                <a:gd name="T7" fmla="*/ 21 h 139"/>
                <a:gd name="T8" fmla="*/ 131 w 140"/>
                <a:gd name="T9" fmla="*/ 35 h 139"/>
                <a:gd name="T10" fmla="*/ 137 w 140"/>
                <a:gd name="T11" fmla="*/ 51 h 139"/>
                <a:gd name="T12" fmla="*/ 140 w 140"/>
                <a:gd name="T13" fmla="*/ 69 h 139"/>
                <a:gd name="T14" fmla="*/ 137 w 140"/>
                <a:gd name="T15" fmla="*/ 86 h 139"/>
                <a:gd name="T16" fmla="*/ 130 w 140"/>
                <a:gd name="T17" fmla="*/ 103 h 139"/>
                <a:gd name="T18" fmla="*/ 118 w 140"/>
                <a:gd name="T19" fmla="*/ 119 h 139"/>
                <a:gd name="T20" fmla="*/ 104 w 140"/>
                <a:gd name="T21" fmla="*/ 130 h 139"/>
                <a:gd name="T22" fmla="*/ 87 w 140"/>
                <a:gd name="T23" fmla="*/ 137 h 139"/>
                <a:gd name="T24" fmla="*/ 69 w 140"/>
                <a:gd name="T25" fmla="*/ 139 h 139"/>
                <a:gd name="T26" fmla="*/ 52 w 140"/>
                <a:gd name="T27" fmla="*/ 136 h 139"/>
                <a:gd name="T28" fmla="*/ 35 w 140"/>
                <a:gd name="T29" fmla="*/ 129 h 139"/>
                <a:gd name="T30" fmla="*/ 20 w 140"/>
                <a:gd name="T31" fmla="*/ 118 h 139"/>
                <a:gd name="T32" fmla="*/ 9 w 140"/>
                <a:gd name="T33" fmla="*/ 102 h 139"/>
                <a:gd name="T34" fmla="*/ 3 w 140"/>
                <a:gd name="T35" fmla="*/ 86 h 139"/>
                <a:gd name="T36" fmla="*/ 0 w 140"/>
                <a:gd name="T37" fmla="*/ 69 h 139"/>
                <a:gd name="T38" fmla="*/ 3 w 140"/>
                <a:gd name="T39" fmla="*/ 51 h 139"/>
                <a:gd name="T40" fmla="*/ 10 w 140"/>
                <a:gd name="T41" fmla="*/ 34 h 139"/>
                <a:gd name="T42" fmla="*/ 22 w 140"/>
                <a:gd name="T43" fmla="*/ 20 h 139"/>
                <a:gd name="T44" fmla="*/ 36 w 140"/>
                <a:gd name="T45" fmla="*/ 9 h 139"/>
                <a:gd name="T46" fmla="*/ 53 w 140"/>
                <a:gd name="T47" fmla="*/ 2 h 139"/>
                <a:gd name="T48" fmla="*/ 71 w 140"/>
                <a:gd name="T49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0" h="139">
                  <a:moveTo>
                    <a:pt x="71" y="0"/>
                  </a:moveTo>
                  <a:lnTo>
                    <a:pt x="88" y="2"/>
                  </a:lnTo>
                  <a:lnTo>
                    <a:pt x="105" y="9"/>
                  </a:lnTo>
                  <a:lnTo>
                    <a:pt x="120" y="21"/>
                  </a:lnTo>
                  <a:lnTo>
                    <a:pt x="131" y="35"/>
                  </a:lnTo>
                  <a:lnTo>
                    <a:pt x="137" y="51"/>
                  </a:lnTo>
                  <a:lnTo>
                    <a:pt x="140" y="69"/>
                  </a:lnTo>
                  <a:lnTo>
                    <a:pt x="137" y="86"/>
                  </a:lnTo>
                  <a:lnTo>
                    <a:pt x="130" y="103"/>
                  </a:lnTo>
                  <a:lnTo>
                    <a:pt x="118" y="119"/>
                  </a:lnTo>
                  <a:lnTo>
                    <a:pt x="104" y="130"/>
                  </a:lnTo>
                  <a:lnTo>
                    <a:pt x="87" y="137"/>
                  </a:lnTo>
                  <a:lnTo>
                    <a:pt x="69" y="139"/>
                  </a:lnTo>
                  <a:lnTo>
                    <a:pt x="52" y="136"/>
                  </a:lnTo>
                  <a:lnTo>
                    <a:pt x="35" y="129"/>
                  </a:lnTo>
                  <a:lnTo>
                    <a:pt x="20" y="118"/>
                  </a:lnTo>
                  <a:lnTo>
                    <a:pt x="9" y="102"/>
                  </a:lnTo>
                  <a:lnTo>
                    <a:pt x="3" y="86"/>
                  </a:lnTo>
                  <a:lnTo>
                    <a:pt x="0" y="69"/>
                  </a:lnTo>
                  <a:lnTo>
                    <a:pt x="3" y="51"/>
                  </a:lnTo>
                  <a:lnTo>
                    <a:pt x="10" y="34"/>
                  </a:lnTo>
                  <a:lnTo>
                    <a:pt x="22" y="20"/>
                  </a:lnTo>
                  <a:lnTo>
                    <a:pt x="36" y="9"/>
                  </a:lnTo>
                  <a:lnTo>
                    <a:pt x="53" y="2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3" name="Freeform 1165"/>
            <p:cNvSpPr>
              <a:spLocks/>
            </p:cNvSpPr>
            <p:nvPr/>
          </p:nvSpPr>
          <p:spPr bwMode="auto">
            <a:xfrm>
              <a:off x="8763001" y="4657725"/>
              <a:ext cx="12700" cy="14288"/>
            </a:xfrm>
            <a:custGeom>
              <a:avLst/>
              <a:gdLst>
                <a:gd name="T0" fmla="*/ 63 w 138"/>
                <a:gd name="T1" fmla="*/ 0 h 139"/>
                <a:gd name="T2" fmla="*/ 81 w 138"/>
                <a:gd name="T3" fmla="*/ 0 h 139"/>
                <a:gd name="T4" fmla="*/ 98 w 138"/>
                <a:gd name="T5" fmla="*/ 5 h 139"/>
                <a:gd name="T6" fmla="*/ 113 w 138"/>
                <a:gd name="T7" fmla="*/ 15 h 139"/>
                <a:gd name="T8" fmla="*/ 125 w 138"/>
                <a:gd name="T9" fmla="*/ 28 h 139"/>
                <a:gd name="T10" fmla="*/ 134 w 138"/>
                <a:gd name="T11" fmla="*/ 43 h 139"/>
                <a:gd name="T12" fmla="*/ 138 w 138"/>
                <a:gd name="T13" fmla="*/ 63 h 139"/>
                <a:gd name="T14" fmla="*/ 138 w 138"/>
                <a:gd name="T15" fmla="*/ 81 h 139"/>
                <a:gd name="T16" fmla="*/ 132 w 138"/>
                <a:gd name="T17" fmla="*/ 98 h 139"/>
                <a:gd name="T18" fmla="*/ 123 w 138"/>
                <a:gd name="T19" fmla="*/ 113 h 139"/>
                <a:gd name="T20" fmla="*/ 110 w 138"/>
                <a:gd name="T21" fmla="*/ 125 h 139"/>
                <a:gd name="T22" fmla="*/ 95 w 138"/>
                <a:gd name="T23" fmla="*/ 134 h 139"/>
                <a:gd name="T24" fmla="*/ 77 w 138"/>
                <a:gd name="T25" fmla="*/ 138 h 139"/>
                <a:gd name="T26" fmla="*/ 72 w 138"/>
                <a:gd name="T27" fmla="*/ 139 h 139"/>
                <a:gd name="T28" fmla="*/ 68 w 138"/>
                <a:gd name="T29" fmla="*/ 139 h 139"/>
                <a:gd name="T30" fmla="*/ 50 w 138"/>
                <a:gd name="T31" fmla="*/ 137 h 139"/>
                <a:gd name="T32" fmla="*/ 35 w 138"/>
                <a:gd name="T33" fmla="*/ 131 h 139"/>
                <a:gd name="T34" fmla="*/ 22 w 138"/>
                <a:gd name="T35" fmla="*/ 121 h 139"/>
                <a:gd name="T36" fmla="*/ 11 w 138"/>
                <a:gd name="T37" fmla="*/ 108 h 139"/>
                <a:gd name="T38" fmla="*/ 4 w 138"/>
                <a:gd name="T39" fmla="*/ 94 h 139"/>
                <a:gd name="T40" fmla="*/ 0 w 138"/>
                <a:gd name="T41" fmla="*/ 77 h 139"/>
                <a:gd name="T42" fmla="*/ 0 w 138"/>
                <a:gd name="T43" fmla="*/ 57 h 139"/>
                <a:gd name="T44" fmla="*/ 5 w 138"/>
                <a:gd name="T45" fmla="*/ 40 h 139"/>
                <a:gd name="T46" fmla="*/ 15 w 138"/>
                <a:gd name="T47" fmla="*/ 25 h 139"/>
                <a:gd name="T48" fmla="*/ 28 w 138"/>
                <a:gd name="T49" fmla="*/ 13 h 139"/>
                <a:gd name="T50" fmla="*/ 43 w 138"/>
                <a:gd name="T51" fmla="*/ 4 h 139"/>
                <a:gd name="T52" fmla="*/ 63 w 138"/>
                <a:gd name="T5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8" h="139">
                  <a:moveTo>
                    <a:pt x="63" y="0"/>
                  </a:moveTo>
                  <a:lnTo>
                    <a:pt x="81" y="0"/>
                  </a:lnTo>
                  <a:lnTo>
                    <a:pt x="98" y="5"/>
                  </a:lnTo>
                  <a:lnTo>
                    <a:pt x="113" y="15"/>
                  </a:lnTo>
                  <a:lnTo>
                    <a:pt x="125" y="28"/>
                  </a:lnTo>
                  <a:lnTo>
                    <a:pt x="134" y="43"/>
                  </a:lnTo>
                  <a:lnTo>
                    <a:pt x="138" y="63"/>
                  </a:lnTo>
                  <a:lnTo>
                    <a:pt x="138" y="81"/>
                  </a:lnTo>
                  <a:lnTo>
                    <a:pt x="132" y="98"/>
                  </a:lnTo>
                  <a:lnTo>
                    <a:pt x="123" y="113"/>
                  </a:lnTo>
                  <a:lnTo>
                    <a:pt x="110" y="125"/>
                  </a:lnTo>
                  <a:lnTo>
                    <a:pt x="95" y="134"/>
                  </a:lnTo>
                  <a:lnTo>
                    <a:pt x="77" y="138"/>
                  </a:lnTo>
                  <a:lnTo>
                    <a:pt x="72" y="139"/>
                  </a:lnTo>
                  <a:lnTo>
                    <a:pt x="68" y="139"/>
                  </a:lnTo>
                  <a:lnTo>
                    <a:pt x="50" y="137"/>
                  </a:lnTo>
                  <a:lnTo>
                    <a:pt x="35" y="131"/>
                  </a:lnTo>
                  <a:lnTo>
                    <a:pt x="22" y="121"/>
                  </a:lnTo>
                  <a:lnTo>
                    <a:pt x="11" y="108"/>
                  </a:lnTo>
                  <a:lnTo>
                    <a:pt x="4" y="94"/>
                  </a:lnTo>
                  <a:lnTo>
                    <a:pt x="0" y="77"/>
                  </a:lnTo>
                  <a:lnTo>
                    <a:pt x="0" y="57"/>
                  </a:lnTo>
                  <a:lnTo>
                    <a:pt x="5" y="40"/>
                  </a:lnTo>
                  <a:lnTo>
                    <a:pt x="15" y="25"/>
                  </a:lnTo>
                  <a:lnTo>
                    <a:pt x="28" y="13"/>
                  </a:lnTo>
                  <a:lnTo>
                    <a:pt x="43" y="4"/>
                  </a:lnTo>
                  <a:lnTo>
                    <a:pt x="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94" name="Freeform 1166"/>
            <p:cNvSpPr>
              <a:spLocks noEditPoints="1"/>
            </p:cNvSpPr>
            <p:nvPr/>
          </p:nvSpPr>
          <p:spPr bwMode="auto">
            <a:xfrm>
              <a:off x="8594726" y="4618038"/>
              <a:ext cx="123825" cy="123825"/>
            </a:xfrm>
            <a:custGeom>
              <a:avLst/>
              <a:gdLst>
                <a:gd name="T0" fmla="*/ 593 w 1334"/>
                <a:gd name="T1" fmla="*/ 423 h 1327"/>
                <a:gd name="T2" fmla="*/ 500 w 1334"/>
                <a:gd name="T3" fmla="*/ 474 h 1327"/>
                <a:gd name="T4" fmla="*/ 437 w 1334"/>
                <a:gd name="T5" fmla="*/ 559 h 1327"/>
                <a:gd name="T6" fmla="*/ 414 w 1334"/>
                <a:gd name="T7" fmla="*/ 665 h 1327"/>
                <a:gd name="T8" fmla="*/ 438 w 1334"/>
                <a:gd name="T9" fmla="*/ 772 h 1327"/>
                <a:gd name="T10" fmla="*/ 501 w 1334"/>
                <a:gd name="T11" fmla="*/ 855 h 1327"/>
                <a:gd name="T12" fmla="*/ 594 w 1334"/>
                <a:gd name="T13" fmla="*/ 906 h 1327"/>
                <a:gd name="T14" fmla="*/ 705 w 1334"/>
                <a:gd name="T15" fmla="*/ 914 h 1327"/>
                <a:gd name="T16" fmla="*/ 806 w 1334"/>
                <a:gd name="T17" fmla="*/ 876 h 1327"/>
                <a:gd name="T18" fmla="*/ 880 w 1334"/>
                <a:gd name="T19" fmla="*/ 802 h 1327"/>
                <a:gd name="T20" fmla="*/ 918 w 1334"/>
                <a:gd name="T21" fmla="*/ 701 h 1327"/>
                <a:gd name="T22" fmla="*/ 910 w 1334"/>
                <a:gd name="T23" fmla="*/ 591 h 1327"/>
                <a:gd name="T24" fmla="*/ 859 w 1334"/>
                <a:gd name="T25" fmla="*/ 499 h 1327"/>
                <a:gd name="T26" fmla="*/ 774 w 1334"/>
                <a:gd name="T27" fmla="*/ 435 h 1327"/>
                <a:gd name="T28" fmla="*/ 667 w 1334"/>
                <a:gd name="T29" fmla="*/ 412 h 1327"/>
                <a:gd name="T30" fmla="*/ 746 w 1334"/>
                <a:gd name="T31" fmla="*/ 11 h 1327"/>
                <a:gd name="T32" fmla="*/ 769 w 1334"/>
                <a:gd name="T33" fmla="*/ 57 h 1327"/>
                <a:gd name="T34" fmla="*/ 870 w 1334"/>
                <a:gd name="T35" fmla="*/ 173 h 1327"/>
                <a:gd name="T36" fmla="*/ 1022 w 1334"/>
                <a:gd name="T37" fmla="*/ 160 h 1327"/>
                <a:gd name="T38" fmla="*/ 1063 w 1334"/>
                <a:gd name="T39" fmla="*/ 144 h 1327"/>
                <a:gd name="T40" fmla="*/ 1103 w 1334"/>
                <a:gd name="T41" fmla="*/ 160 h 1327"/>
                <a:gd name="T42" fmla="*/ 1185 w 1334"/>
                <a:gd name="T43" fmla="*/ 251 h 1327"/>
                <a:gd name="T44" fmla="*/ 1180 w 1334"/>
                <a:gd name="T45" fmla="*/ 294 h 1327"/>
                <a:gd name="T46" fmla="*/ 1135 w 1334"/>
                <a:gd name="T47" fmla="*/ 412 h 1327"/>
                <a:gd name="T48" fmla="*/ 1189 w 1334"/>
                <a:gd name="T49" fmla="*/ 559 h 1327"/>
                <a:gd name="T50" fmla="*/ 1310 w 1334"/>
                <a:gd name="T51" fmla="*/ 570 h 1327"/>
                <a:gd name="T52" fmla="*/ 1333 w 1334"/>
                <a:gd name="T53" fmla="*/ 614 h 1327"/>
                <a:gd name="T54" fmla="*/ 1323 w 1334"/>
                <a:gd name="T55" fmla="*/ 743 h 1327"/>
                <a:gd name="T56" fmla="*/ 1278 w 1334"/>
                <a:gd name="T57" fmla="*/ 766 h 1327"/>
                <a:gd name="T58" fmla="*/ 1161 w 1334"/>
                <a:gd name="T59" fmla="*/ 866 h 1327"/>
                <a:gd name="T60" fmla="*/ 1174 w 1334"/>
                <a:gd name="T61" fmla="*/ 1018 h 1327"/>
                <a:gd name="T62" fmla="*/ 1190 w 1334"/>
                <a:gd name="T63" fmla="*/ 1058 h 1327"/>
                <a:gd name="T64" fmla="*/ 1174 w 1334"/>
                <a:gd name="T65" fmla="*/ 1097 h 1327"/>
                <a:gd name="T66" fmla="*/ 1082 w 1334"/>
                <a:gd name="T67" fmla="*/ 1180 h 1327"/>
                <a:gd name="T68" fmla="*/ 1040 w 1334"/>
                <a:gd name="T69" fmla="*/ 1175 h 1327"/>
                <a:gd name="T70" fmla="*/ 920 w 1334"/>
                <a:gd name="T71" fmla="*/ 1130 h 1327"/>
                <a:gd name="T72" fmla="*/ 773 w 1334"/>
                <a:gd name="T73" fmla="*/ 1184 h 1327"/>
                <a:gd name="T74" fmla="*/ 763 w 1334"/>
                <a:gd name="T75" fmla="*/ 1304 h 1327"/>
                <a:gd name="T76" fmla="*/ 717 w 1334"/>
                <a:gd name="T77" fmla="*/ 1327 h 1327"/>
                <a:gd name="T78" fmla="*/ 588 w 1334"/>
                <a:gd name="T79" fmla="*/ 1317 h 1327"/>
                <a:gd name="T80" fmla="*/ 565 w 1334"/>
                <a:gd name="T81" fmla="*/ 1272 h 1327"/>
                <a:gd name="T82" fmla="*/ 464 w 1334"/>
                <a:gd name="T83" fmla="*/ 1155 h 1327"/>
                <a:gd name="T84" fmla="*/ 312 w 1334"/>
                <a:gd name="T85" fmla="*/ 1169 h 1327"/>
                <a:gd name="T86" fmla="*/ 271 w 1334"/>
                <a:gd name="T87" fmla="*/ 1185 h 1327"/>
                <a:gd name="T88" fmla="*/ 232 w 1334"/>
                <a:gd name="T89" fmla="*/ 1169 h 1327"/>
                <a:gd name="T90" fmla="*/ 149 w 1334"/>
                <a:gd name="T91" fmla="*/ 1076 h 1327"/>
                <a:gd name="T92" fmla="*/ 154 w 1334"/>
                <a:gd name="T93" fmla="*/ 1034 h 1327"/>
                <a:gd name="T94" fmla="*/ 198 w 1334"/>
                <a:gd name="T95" fmla="*/ 916 h 1327"/>
                <a:gd name="T96" fmla="*/ 145 w 1334"/>
                <a:gd name="T97" fmla="*/ 770 h 1327"/>
                <a:gd name="T98" fmla="*/ 24 w 1334"/>
                <a:gd name="T99" fmla="*/ 759 h 1327"/>
                <a:gd name="T100" fmla="*/ 1 w 1334"/>
                <a:gd name="T101" fmla="*/ 714 h 1327"/>
                <a:gd name="T102" fmla="*/ 11 w 1334"/>
                <a:gd name="T103" fmla="*/ 586 h 1327"/>
                <a:gd name="T104" fmla="*/ 56 w 1334"/>
                <a:gd name="T105" fmla="*/ 563 h 1327"/>
                <a:gd name="T106" fmla="*/ 174 w 1334"/>
                <a:gd name="T107" fmla="*/ 462 h 1327"/>
                <a:gd name="T108" fmla="*/ 160 w 1334"/>
                <a:gd name="T109" fmla="*/ 310 h 1327"/>
                <a:gd name="T110" fmla="*/ 144 w 1334"/>
                <a:gd name="T111" fmla="*/ 271 h 1327"/>
                <a:gd name="T112" fmla="*/ 160 w 1334"/>
                <a:gd name="T113" fmla="*/ 230 h 1327"/>
                <a:gd name="T114" fmla="*/ 253 w 1334"/>
                <a:gd name="T115" fmla="*/ 149 h 1327"/>
                <a:gd name="T116" fmla="*/ 295 w 1334"/>
                <a:gd name="T117" fmla="*/ 154 h 1327"/>
                <a:gd name="T118" fmla="*/ 414 w 1334"/>
                <a:gd name="T119" fmla="*/ 198 h 1327"/>
                <a:gd name="T120" fmla="*/ 561 w 1334"/>
                <a:gd name="T121" fmla="*/ 145 h 1327"/>
                <a:gd name="T122" fmla="*/ 572 w 1334"/>
                <a:gd name="T123" fmla="*/ 24 h 1327"/>
                <a:gd name="T124" fmla="*/ 617 w 1334"/>
                <a:gd name="T125" fmla="*/ 1 h 1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34" h="1327">
                  <a:moveTo>
                    <a:pt x="667" y="412"/>
                  </a:moveTo>
                  <a:lnTo>
                    <a:pt x="630" y="415"/>
                  </a:lnTo>
                  <a:lnTo>
                    <a:pt x="593" y="423"/>
                  </a:lnTo>
                  <a:lnTo>
                    <a:pt x="560" y="435"/>
                  </a:lnTo>
                  <a:lnTo>
                    <a:pt x="529" y="452"/>
                  </a:lnTo>
                  <a:lnTo>
                    <a:pt x="500" y="474"/>
                  </a:lnTo>
                  <a:lnTo>
                    <a:pt x="475" y="500"/>
                  </a:lnTo>
                  <a:lnTo>
                    <a:pt x="454" y="528"/>
                  </a:lnTo>
                  <a:lnTo>
                    <a:pt x="437" y="559"/>
                  </a:lnTo>
                  <a:lnTo>
                    <a:pt x="425" y="592"/>
                  </a:lnTo>
                  <a:lnTo>
                    <a:pt x="417" y="628"/>
                  </a:lnTo>
                  <a:lnTo>
                    <a:pt x="414" y="665"/>
                  </a:lnTo>
                  <a:lnTo>
                    <a:pt x="417" y="702"/>
                  </a:lnTo>
                  <a:lnTo>
                    <a:pt x="425" y="738"/>
                  </a:lnTo>
                  <a:lnTo>
                    <a:pt x="438" y="772"/>
                  </a:lnTo>
                  <a:lnTo>
                    <a:pt x="455" y="803"/>
                  </a:lnTo>
                  <a:lnTo>
                    <a:pt x="476" y="831"/>
                  </a:lnTo>
                  <a:lnTo>
                    <a:pt x="501" y="855"/>
                  </a:lnTo>
                  <a:lnTo>
                    <a:pt x="530" y="876"/>
                  </a:lnTo>
                  <a:lnTo>
                    <a:pt x="561" y="893"/>
                  </a:lnTo>
                  <a:lnTo>
                    <a:pt x="594" y="906"/>
                  </a:lnTo>
                  <a:lnTo>
                    <a:pt x="631" y="914"/>
                  </a:lnTo>
                  <a:lnTo>
                    <a:pt x="668" y="916"/>
                  </a:lnTo>
                  <a:lnTo>
                    <a:pt x="705" y="914"/>
                  </a:lnTo>
                  <a:lnTo>
                    <a:pt x="742" y="906"/>
                  </a:lnTo>
                  <a:lnTo>
                    <a:pt x="775" y="893"/>
                  </a:lnTo>
                  <a:lnTo>
                    <a:pt x="806" y="876"/>
                  </a:lnTo>
                  <a:lnTo>
                    <a:pt x="835" y="855"/>
                  </a:lnTo>
                  <a:lnTo>
                    <a:pt x="859" y="830"/>
                  </a:lnTo>
                  <a:lnTo>
                    <a:pt x="880" y="802"/>
                  </a:lnTo>
                  <a:lnTo>
                    <a:pt x="897" y="771"/>
                  </a:lnTo>
                  <a:lnTo>
                    <a:pt x="910" y="737"/>
                  </a:lnTo>
                  <a:lnTo>
                    <a:pt x="918" y="701"/>
                  </a:lnTo>
                  <a:lnTo>
                    <a:pt x="921" y="663"/>
                  </a:lnTo>
                  <a:lnTo>
                    <a:pt x="918" y="626"/>
                  </a:lnTo>
                  <a:lnTo>
                    <a:pt x="910" y="591"/>
                  </a:lnTo>
                  <a:lnTo>
                    <a:pt x="897" y="557"/>
                  </a:lnTo>
                  <a:lnTo>
                    <a:pt x="880" y="527"/>
                  </a:lnTo>
                  <a:lnTo>
                    <a:pt x="859" y="499"/>
                  </a:lnTo>
                  <a:lnTo>
                    <a:pt x="834" y="473"/>
                  </a:lnTo>
                  <a:lnTo>
                    <a:pt x="805" y="452"/>
                  </a:lnTo>
                  <a:lnTo>
                    <a:pt x="774" y="435"/>
                  </a:lnTo>
                  <a:lnTo>
                    <a:pt x="741" y="422"/>
                  </a:lnTo>
                  <a:lnTo>
                    <a:pt x="704" y="414"/>
                  </a:lnTo>
                  <a:lnTo>
                    <a:pt x="667" y="412"/>
                  </a:lnTo>
                  <a:close/>
                  <a:moveTo>
                    <a:pt x="712" y="0"/>
                  </a:moveTo>
                  <a:lnTo>
                    <a:pt x="731" y="3"/>
                  </a:lnTo>
                  <a:lnTo>
                    <a:pt x="746" y="11"/>
                  </a:lnTo>
                  <a:lnTo>
                    <a:pt x="758" y="23"/>
                  </a:lnTo>
                  <a:lnTo>
                    <a:pt x="766" y="38"/>
                  </a:lnTo>
                  <a:lnTo>
                    <a:pt x="769" y="57"/>
                  </a:lnTo>
                  <a:lnTo>
                    <a:pt x="769" y="144"/>
                  </a:lnTo>
                  <a:lnTo>
                    <a:pt x="820" y="156"/>
                  </a:lnTo>
                  <a:lnTo>
                    <a:pt x="870" y="173"/>
                  </a:lnTo>
                  <a:lnTo>
                    <a:pt x="917" y="195"/>
                  </a:lnTo>
                  <a:lnTo>
                    <a:pt x="961" y="221"/>
                  </a:lnTo>
                  <a:lnTo>
                    <a:pt x="1022" y="160"/>
                  </a:lnTo>
                  <a:lnTo>
                    <a:pt x="1034" y="151"/>
                  </a:lnTo>
                  <a:lnTo>
                    <a:pt x="1049" y="145"/>
                  </a:lnTo>
                  <a:lnTo>
                    <a:pt x="1063" y="144"/>
                  </a:lnTo>
                  <a:lnTo>
                    <a:pt x="1077" y="145"/>
                  </a:lnTo>
                  <a:lnTo>
                    <a:pt x="1091" y="151"/>
                  </a:lnTo>
                  <a:lnTo>
                    <a:pt x="1103" y="160"/>
                  </a:lnTo>
                  <a:lnTo>
                    <a:pt x="1171" y="226"/>
                  </a:lnTo>
                  <a:lnTo>
                    <a:pt x="1180" y="238"/>
                  </a:lnTo>
                  <a:lnTo>
                    <a:pt x="1185" y="251"/>
                  </a:lnTo>
                  <a:lnTo>
                    <a:pt x="1187" y="266"/>
                  </a:lnTo>
                  <a:lnTo>
                    <a:pt x="1185" y="281"/>
                  </a:lnTo>
                  <a:lnTo>
                    <a:pt x="1180" y="294"/>
                  </a:lnTo>
                  <a:lnTo>
                    <a:pt x="1171" y="306"/>
                  </a:lnTo>
                  <a:lnTo>
                    <a:pt x="1109" y="368"/>
                  </a:lnTo>
                  <a:lnTo>
                    <a:pt x="1135" y="412"/>
                  </a:lnTo>
                  <a:lnTo>
                    <a:pt x="1158" y="458"/>
                  </a:lnTo>
                  <a:lnTo>
                    <a:pt x="1176" y="508"/>
                  </a:lnTo>
                  <a:lnTo>
                    <a:pt x="1189" y="559"/>
                  </a:lnTo>
                  <a:lnTo>
                    <a:pt x="1277" y="559"/>
                  </a:lnTo>
                  <a:lnTo>
                    <a:pt x="1294" y="562"/>
                  </a:lnTo>
                  <a:lnTo>
                    <a:pt x="1310" y="570"/>
                  </a:lnTo>
                  <a:lnTo>
                    <a:pt x="1322" y="582"/>
                  </a:lnTo>
                  <a:lnTo>
                    <a:pt x="1330" y="597"/>
                  </a:lnTo>
                  <a:lnTo>
                    <a:pt x="1333" y="614"/>
                  </a:lnTo>
                  <a:lnTo>
                    <a:pt x="1334" y="708"/>
                  </a:lnTo>
                  <a:lnTo>
                    <a:pt x="1331" y="727"/>
                  </a:lnTo>
                  <a:lnTo>
                    <a:pt x="1323" y="743"/>
                  </a:lnTo>
                  <a:lnTo>
                    <a:pt x="1311" y="755"/>
                  </a:lnTo>
                  <a:lnTo>
                    <a:pt x="1296" y="763"/>
                  </a:lnTo>
                  <a:lnTo>
                    <a:pt x="1278" y="766"/>
                  </a:lnTo>
                  <a:lnTo>
                    <a:pt x="1190" y="766"/>
                  </a:lnTo>
                  <a:lnTo>
                    <a:pt x="1178" y="817"/>
                  </a:lnTo>
                  <a:lnTo>
                    <a:pt x="1161" y="866"/>
                  </a:lnTo>
                  <a:lnTo>
                    <a:pt x="1138" y="912"/>
                  </a:lnTo>
                  <a:lnTo>
                    <a:pt x="1111" y="957"/>
                  </a:lnTo>
                  <a:lnTo>
                    <a:pt x="1174" y="1018"/>
                  </a:lnTo>
                  <a:lnTo>
                    <a:pt x="1183" y="1030"/>
                  </a:lnTo>
                  <a:lnTo>
                    <a:pt x="1189" y="1043"/>
                  </a:lnTo>
                  <a:lnTo>
                    <a:pt x="1190" y="1058"/>
                  </a:lnTo>
                  <a:lnTo>
                    <a:pt x="1189" y="1072"/>
                  </a:lnTo>
                  <a:lnTo>
                    <a:pt x="1183" y="1085"/>
                  </a:lnTo>
                  <a:lnTo>
                    <a:pt x="1174" y="1097"/>
                  </a:lnTo>
                  <a:lnTo>
                    <a:pt x="1107" y="1166"/>
                  </a:lnTo>
                  <a:lnTo>
                    <a:pt x="1095" y="1175"/>
                  </a:lnTo>
                  <a:lnTo>
                    <a:pt x="1082" y="1180"/>
                  </a:lnTo>
                  <a:lnTo>
                    <a:pt x="1067" y="1182"/>
                  </a:lnTo>
                  <a:lnTo>
                    <a:pt x="1053" y="1180"/>
                  </a:lnTo>
                  <a:lnTo>
                    <a:pt x="1040" y="1175"/>
                  </a:lnTo>
                  <a:lnTo>
                    <a:pt x="1027" y="1166"/>
                  </a:lnTo>
                  <a:lnTo>
                    <a:pt x="965" y="1103"/>
                  </a:lnTo>
                  <a:lnTo>
                    <a:pt x="920" y="1130"/>
                  </a:lnTo>
                  <a:lnTo>
                    <a:pt x="874" y="1153"/>
                  </a:lnTo>
                  <a:lnTo>
                    <a:pt x="824" y="1171"/>
                  </a:lnTo>
                  <a:lnTo>
                    <a:pt x="773" y="1184"/>
                  </a:lnTo>
                  <a:lnTo>
                    <a:pt x="773" y="1270"/>
                  </a:lnTo>
                  <a:lnTo>
                    <a:pt x="770" y="1288"/>
                  </a:lnTo>
                  <a:lnTo>
                    <a:pt x="763" y="1304"/>
                  </a:lnTo>
                  <a:lnTo>
                    <a:pt x="750" y="1316"/>
                  </a:lnTo>
                  <a:lnTo>
                    <a:pt x="735" y="1324"/>
                  </a:lnTo>
                  <a:lnTo>
                    <a:pt x="717" y="1327"/>
                  </a:lnTo>
                  <a:lnTo>
                    <a:pt x="622" y="1327"/>
                  </a:lnTo>
                  <a:lnTo>
                    <a:pt x="604" y="1325"/>
                  </a:lnTo>
                  <a:lnTo>
                    <a:pt x="588" y="1317"/>
                  </a:lnTo>
                  <a:lnTo>
                    <a:pt x="576" y="1305"/>
                  </a:lnTo>
                  <a:lnTo>
                    <a:pt x="568" y="1289"/>
                  </a:lnTo>
                  <a:lnTo>
                    <a:pt x="565" y="1272"/>
                  </a:lnTo>
                  <a:lnTo>
                    <a:pt x="565" y="1185"/>
                  </a:lnTo>
                  <a:lnTo>
                    <a:pt x="513" y="1173"/>
                  </a:lnTo>
                  <a:lnTo>
                    <a:pt x="464" y="1155"/>
                  </a:lnTo>
                  <a:lnTo>
                    <a:pt x="418" y="1132"/>
                  </a:lnTo>
                  <a:lnTo>
                    <a:pt x="373" y="1106"/>
                  </a:lnTo>
                  <a:lnTo>
                    <a:pt x="312" y="1169"/>
                  </a:lnTo>
                  <a:lnTo>
                    <a:pt x="299" y="1178"/>
                  </a:lnTo>
                  <a:lnTo>
                    <a:pt x="286" y="1183"/>
                  </a:lnTo>
                  <a:lnTo>
                    <a:pt x="271" y="1185"/>
                  </a:lnTo>
                  <a:lnTo>
                    <a:pt x="257" y="1183"/>
                  </a:lnTo>
                  <a:lnTo>
                    <a:pt x="244" y="1178"/>
                  </a:lnTo>
                  <a:lnTo>
                    <a:pt x="232" y="1169"/>
                  </a:lnTo>
                  <a:lnTo>
                    <a:pt x="163" y="1101"/>
                  </a:lnTo>
                  <a:lnTo>
                    <a:pt x="154" y="1090"/>
                  </a:lnTo>
                  <a:lnTo>
                    <a:pt x="149" y="1076"/>
                  </a:lnTo>
                  <a:lnTo>
                    <a:pt x="147" y="1062"/>
                  </a:lnTo>
                  <a:lnTo>
                    <a:pt x="149" y="1048"/>
                  </a:lnTo>
                  <a:lnTo>
                    <a:pt x="154" y="1034"/>
                  </a:lnTo>
                  <a:lnTo>
                    <a:pt x="163" y="1022"/>
                  </a:lnTo>
                  <a:lnTo>
                    <a:pt x="226" y="960"/>
                  </a:lnTo>
                  <a:lnTo>
                    <a:pt x="198" y="916"/>
                  </a:lnTo>
                  <a:lnTo>
                    <a:pt x="176" y="869"/>
                  </a:lnTo>
                  <a:lnTo>
                    <a:pt x="158" y="821"/>
                  </a:lnTo>
                  <a:lnTo>
                    <a:pt x="145" y="770"/>
                  </a:lnTo>
                  <a:lnTo>
                    <a:pt x="58" y="770"/>
                  </a:lnTo>
                  <a:lnTo>
                    <a:pt x="40" y="767"/>
                  </a:lnTo>
                  <a:lnTo>
                    <a:pt x="24" y="759"/>
                  </a:lnTo>
                  <a:lnTo>
                    <a:pt x="12" y="747"/>
                  </a:lnTo>
                  <a:lnTo>
                    <a:pt x="4" y="732"/>
                  </a:lnTo>
                  <a:lnTo>
                    <a:pt x="1" y="714"/>
                  </a:lnTo>
                  <a:lnTo>
                    <a:pt x="0" y="619"/>
                  </a:lnTo>
                  <a:lnTo>
                    <a:pt x="3" y="601"/>
                  </a:lnTo>
                  <a:lnTo>
                    <a:pt x="11" y="586"/>
                  </a:lnTo>
                  <a:lnTo>
                    <a:pt x="23" y="574"/>
                  </a:lnTo>
                  <a:lnTo>
                    <a:pt x="39" y="566"/>
                  </a:lnTo>
                  <a:lnTo>
                    <a:pt x="56" y="563"/>
                  </a:lnTo>
                  <a:lnTo>
                    <a:pt x="144" y="563"/>
                  </a:lnTo>
                  <a:lnTo>
                    <a:pt x="156" y="512"/>
                  </a:lnTo>
                  <a:lnTo>
                    <a:pt x="174" y="462"/>
                  </a:lnTo>
                  <a:lnTo>
                    <a:pt x="196" y="415"/>
                  </a:lnTo>
                  <a:lnTo>
                    <a:pt x="223" y="372"/>
                  </a:lnTo>
                  <a:lnTo>
                    <a:pt x="160" y="310"/>
                  </a:lnTo>
                  <a:lnTo>
                    <a:pt x="151" y="299"/>
                  </a:lnTo>
                  <a:lnTo>
                    <a:pt x="146" y="285"/>
                  </a:lnTo>
                  <a:lnTo>
                    <a:pt x="144" y="271"/>
                  </a:lnTo>
                  <a:lnTo>
                    <a:pt x="146" y="256"/>
                  </a:lnTo>
                  <a:lnTo>
                    <a:pt x="151" y="242"/>
                  </a:lnTo>
                  <a:lnTo>
                    <a:pt x="160" y="230"/>
                  </a:lnTo>
                  <a:lnTo>
                    <a:pt x="228" y="163"/>
                  </a:lnTo>
                  <a:lnTo>
                    <a:pt x="239" y="154"/>
                  </a:lnTo>
                  <a:lnTo>
                    <a:pt x="253" y="149"/>
                  </a:lnTo>
                  <a:lnTo>
                    <a:pt x="267" y="147"/>
                  </a:lnTo>
                  <a:lnTo>
                    <a:pt x="281" y="149"/>
                  </a:lnTo>
                  <a:lnTo>
                    <a:pt x="295" y="154"/>
                  </a:lnTo>
                  <a:lnTo>
                    <a:pt x="308" y="163"/>
                  </a:lnTo>
                  <a:lnTo>
                    <a:pt x="370" y="224"/>
                  </a:lnTo>
                  <a:lnTo>
                    <a:pt x="414" y="198"/>
                  </a:lnTo>
                  <a:lnTo>
                    <a:pt x="461" y="176"/>
                  </a:lnTo>
                  <a:lnTo>
                    <a:pt x="509" y="158"/>
                  </a:lnTo>
                  <a:lnTo>
                    <a:pt x="561" y="145"/>
                  </a:lnTo>
                  <a:lnTo>
                    <a:pt x="561" y="58"/>
                  </a:lnTo>
                  <a:lnTo>
                    <a:pt x="564" y="39"/>
                  </a:lnTo>
                  <a:lnTo>
                    <a:pt x="572" y="24"/>
                  </a:lnTo>
                  <a:lnTo>
                    <a:pt x="584" y="12"/>
                  </a:lnTo>
                  <a:lnTo>
                    <a:pt x="599" y="4"/>
                  </a:lnTo>
                  <a:lnTo>
                    <a:pt x="617" y="1"/>
                  </a:lnTo>
                  <a:lnTo>
                    <a:pt x="7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" name="Freeform 1167"/>
            <p:cNvSpPr>
              <a:spLocks/>
            </p:cNvSpPr>
            <p:nvPr/>
          </p:nvSpPr>
          <p:spPr bwMode="auto">
            <a:xfrm>
              <a:off x="8501063" y="4743450"/>
              <a:ext cx="84138" cy="38100"/>
            </a:xfrm>
            <a:custGeom>
              <a:avLst/>
              <a:gdLst>
                <a:gd name="T0" fmla="*/ 380 w 904"/>
                <a:gd name="T1" fmla="*/ 269 h 416"/>
                <a:gd name="T2" fmla="*/ 429 w 904"/>
                <a:gd name="T3" fmla="*/ 197 h 416"/>
                <a:gd name="T4" fmla="*/ 403 w 904"/>
                <a:gd name="T5" fmla="*/ 155 h 416"/>
                <a:gd name="T6" fmla="*/ 393 w 904"/>
                <a:gd name="T7" fmla="*/ 123 h 416"/>
                <a:gd name="T8" fmla="*/ 394 w 904"/>
                <a:gd name="T9" fmla="*/ 100 h 416"/>
                <a:gd name="T10" fmla="*/ 404 w 904"/>
                <a:gd name="T11" fmla="*/ 85 h 416"/>
                <a:gd name="T12" fmla="*/ 419 w 904"/>
                <a:gd name="T13" fmla="*/ 76 h 416"/>
                <a:gd name="T14" fmla="*/ 435 w 904"/>
                <a:gd name="T15" fmla="*/ 72 h 416"/>
                <a:gd name="T16" fmla="*/ 447 w 904"/>
                <a:gd name="T17" fmla="*/ 70 h 416"/>
                <a:gd name="T18" fmla="*/ 456 w 904"/>
                <a:gd name="T19" fmla="*/ 70 h 416"/>
                <a:gd name="T20" fmla="*/ 468 w 904"/>
                <a:gd name="T21" fmla="*/ 72 h 416"/>
                <a:gd name="T22" fmla="*/ 485 w 904"/>
                <a:gd name="T23" fmla="*/ 76 h 416"/>
                <a:gd name="T24" fmla="*/ 499 w 904"/>
                <a:gd name="T25" fmla="*/ 85 h 416"/>
                <a:gd name="T26" fmla="*/ 509 w 904"/>
                <a:gd name="T27" fmla="*/ 100 h 416"/>
                <a:gd name="T28" fmla="*/ 511 w 904"/>
                <a:gd name="T29" fmla="*/ 123 h 416"/>
                <a:gd name="T30" fmla="*/ 501 w 904"/>
                <a:gd name="T31" fmla="*/ 155 h 416"/>
                <a:gd name="T32" fmla="*/ 475 w 904"/>
                <a:gd name="T33" fmla="*/ 197 h 416"/>
                <a:gd name="T34" fmla="*/ 524 w 904"/>
                <a:gd name="T35" fmla="*/ 269 h 416"/>
                <a:gd name="T36" fmla="*/ 611 w 904"/>
                <a:gd name="T37" fmla="*/ 1 h 416"/>
                <a:gd name="T38" fmla="*/ 626 w 904"/>
                <a:gd name="T39" fmla="*/ 10 h 416"/>
                <a:gd name="T40" fmla="*/ 656 w 904"/>
                <a:gd name="T41" fmla="*/ 27 h 416"/>
                <a:gd name="T42" fmla="*/ 699 w 904"/>
                <a:gd name="T43" fmla="*/ 49 h 416"/>
                <a:gd name="T44" fmla="*/ 754 w 904"/>
                <a:gd name="T45" fmla="*/ 73 h 416"/>
                <a:gd name="T46" fmla="*/ 814 w 904"/>
                <a:gd name="T47" fmla="*/ 98 h 416"/>
                <a:gd name="T48" fmla="*/ 855 w 904"/>
                <a:gd name="T49" fmla="*/ 129 h 416"/>
                <a:gd name="T50" fmla="*/ 880 w 904"/>
                <a:gd name="T51" fmla="*/ 171 h 416"/>
                <a:gd name="T52" fmla="*/ 895 w 904"/>
                <a:gd name="T53" fmla="*/ 225 h 416"/>
                <a:gd name="T54" fmla="*/ 901 w 904"/>
                <a:gd name="T55" fmla="*/ 292 h 416"/>
                <a:gd name="T56" fmla="*/ 903 w 904"/>
                <a:gd name="T57" fmla="*/ 371 h 416"/>
                <a:gd name="T58" fmla="*/ 0 w 904"/>
                <a:gd name="T59" fmla="*/ 416 h 416"/>
                <a:gd name="T60" fmla="*/ 1 w 904"/>
                <a:gd name="T61" fmla="*/ 330 h 416"/>
                <a:gd name="T62" fmla="*/ 4 w 904"/>
                <a:gd name="T63" fmla="*/ 257 h 416"/>
                <a:gd name="T64" fmla="*/ 13 w 904"/>
                <a:gd name="T65" fmla="*/ 197 h 416"/>
                <a:gd name="T66" fmla="*/ 32 w 904"/>
                <a:gd name="T67" fmla="*/ 149 h 416"/>
                <a:gd name="T68" fmla="*/ 66 w 904"/>
                <a:gd name="T69" fmla="*/ 112 h 416"/>
                <a:gd name="T70" fmla="*/ 117 w 904"/>
                <a:gd name="T71" fmla="*/ 86 h 416"/>
                <a:gd name="T72" fmla="*/ 178 w 904"/>
                <a:gd name="T73" fmla="*/ 61 h 416"/>
                <a:gd name="T74" fmla="*/ 227 w 904"/>
                <a:gd name="T75" fmla="*/ 38 h 416"/>
                <a:gd name="T76" fmla="*/ 264 w 904"/>
                <a:gd name="T77" fmla="*/ 18 h 416"/>
                <a:gd name="T78" fmla="*/ 286 w 904"/>
                <a:gd name="T79" fmla="*/ 5 h 416"/>
                <a:gd name="T80" fmla="*/ 294 w 904"/>
                <a:gd name="T81" fmla="*/ 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04" h="416">
                  <a:moveTo>
                    <a:pt x="294" y="0"/>
                  </a:moveTo>
                  <a:lnTo>
                    <a:pt x="380" y="269"/>
                  </a:lnTo>
                  <a:lnTo>
                    <a:pt x="391" y="305"/>
                  </a:lnTo>
                  <a:lnTo>
                    <a:pt x="429" y="197"/>
                  </a:lnTo>
                  <a:lnTo>
                    <a:pt x="414" y="174"/>
                  </a:lnTo>
                  <a:lnTo>
                    <a:pt x="403" y="155"/>
                  </a:lnTo>
                  <a:lnTo>
                    <a:pt x="396" y="137"/>
                  </a:lnTo>
                  <a:lnTo>
                    <a:pt x="393" y="123"/>
                  </a:lnTo>
                  <a:lnTo>
                    <a:pt x="392" y="110"/>
                  </a:lnTo>
                  <a:lnTo>
                    <a:pt x="394" y="100"/>
                  </a:lnTo>
                  <a:lnTo>
                    <a:pt x="399" y="92"/>
                  </a:lnTo>
                  <a:lnTo>
                    <a:pt x="404" y="85"/>
                  </a:lnTo>
                  <a:lnTo>
                    <a:pt x="411" y="80"/>
                  </a:lnTo>
                  <a:lnTo>
                    <a:pt x="419" y="76"/>
                  </a:lnTo>
                  <a:lnTo>
                    <a:pt x="427" y="73"/>
                  </a:lnTo>
                  <a:lnTo>
                    <a:pt x="435" y="72"/>
                  </a:lnTo>
                  <a:lnTo>
                    <a:pt x="441" y="71"/>
                  </a:lnTo>
                  <a:lnTo>
                    <a:pt x="447" y="70"/>
                  </a:lnTo>
                  <a:lnTo>
                    <a:pt x="451" y="70"/>
                  </a:lnTo>
                  <a:lnTo>
                    <a:pt x="456" y="70"/>
                  </a:lnTo>
                  <a:lnTo>
                    <a:pt x="461" y="71"/>
                  </a:lnTo>
                  <a:lnTo>
                    <a:pt x="468" y="72"/>
                  </a:lnTo>
                  <a:lnTo>
                    <a:pt x="477" y="73"/>
                  </a:lnTo>
                  <a:lnTo>
                    <a:pt x="485" y="76"/>
                  </a:lnTo>
                  <a:lnTo>
                    <a:pt x="492" y="80"/>
                  </a:lnTo>
                  <a:lnTo>
                    <a:pt x="499" y="85"/>
                  </a:lnTo>
                  <a:lnTo>
                    <a:pt x="505" y="92"/>
                  </a:lnTo>
                  <a:lnTo>
                    <a:pt x="509" y="100"/>
                  </a:lnTo>
                  <a:lnTo>
                    <a:pt x="511" y="110"/>
                  </a:lnTo>
                  <a:lnTo>
                    <a:pt x="511" y="123"/>
                  </a:lnTo>
                  <a:lnTo>
                    <a:pt x="508" y="137"/>
                  </a:lnTo>
                  <a:lnTo>
                    <a:pt x="501" y="155"/>
                  </a:lnTo>
                  <a:lnTo>
                    <a:pt x="490" y="174"/>
                  </a:lnTo>
                  <a:lnTo>
                    <a:pt x="475" y="197"/>
                  </a:lnTo>
                  <a:lnTo>
                    <a:pt x="513" y="305"/>
                  </a:lnTo>
                  <a:lnTo>
                    <a:pt x="524" y="269"/>
                  </a:lnTo>
                  <a:lnTo>
                    <a:pt x="609" y="0"/>
                  </a:lnTo>
                  <a:lnTo>
                    <a:pt x="611" y="1"/>
                  </a:lnTo>
                  <a:lnTo>
                    <a:pt x="617" y="5"/>
                  </a:lnTo>
                  <a:lnTo>
                    <a:pt x="626" y="10"/>
                  </a:lnTo>
                  <a:lnTo>
                    <a:pt x="639" y="18"/>
                  </a:lnTo>
                  <a:lnTo>
                    <a:pt x="656" y="27"/>
                  </a:lnTo>
                  <a:lnTo>
                    <a:pt x="676" y="38"/>
                  </a:lnTo>
                  <a:lnTo>
                    <a:pt x="699" y="49"/>
                  </a:lnTo>
                  <a:lnTo>
                    <a:pt x="725" y="61"/>
                  </a:lnTo>
                  <a:lnTo>
                    <a:pt x="754" y="73"/>
                  </a:lnTo>
                  <a:lnTo>
                    <a:pt x="787" y="86"/>
                  </a:lnTo>
                  <a:lnTo>
                    <a:pt x="814" y="98"/>
                  </a:lnTo>
                  <a:lnTo>
                    <a:pt x="837" y="112"/>
                  </a:lnTo>
                  <a:lnTo>
                    <a:pt x="855" y="129"/>
                  </a:lnTo>
                  <a:lnTo>
                    <a:pt x="869" y="149"/>
                  </a:lnTo>
                  <a:lnTo>
                    <a:pt x="880" y="171"/>
                  </a:lnTo>
                  <a:lnTo>
                    <a:pt x="889" y="197"/>
                  </a:lnTo>
                  <a:lnTo>
                    <a:pt x="895" y="225"/>
                  </a:lnTo>
                  <a:lnTo>
                    <a:pt x="899" y="257"/>
                  </a:lnTo>
                  <a:lnTo>
                    <a:pt x="901" y="292"/>
                  </a:lnTo>
                  <a:lnTo>
                    <a:pt x="902" y="330"/>
                  </a:lnTo>
                  <a:lnTo>
                    <a:pt x="903" y="371"/>
                  </a:lnTo>
                  <a:lnTo>
                    <a:pt x="904" y="416"/>
                  </a:lnTo>
                  <a:lnTo>
                    <a:pt x="0" y="416"/>
                  </a:lnTo>
                  <a:lnTo>
                    <a:pt x="1" y="371"/>
                  </a:lnTo>
                  <a:lnTo>
                    <a:pt x="1" y="330"/>
                  </a:lnTo>
                  <a:lnTo>
                    <a:pt x="2" y="292"/>
                  </a:lnTo>
                  <a:lnTo>
                    <a:pt x="4" y="257"/>
                  </a:lnTo>
                  <a:lnTo>
                    <a:pt x="8" y="225"/>
                  </a:lnTo>
                  <a:lnTo>
                    <a:pt x="13" y="197"/>
                  </a:lnTo>
                  <a:lnTo>
                    <a:pt x="21" y="171"/>
                  </a:lnTo>
                  <a:lnTo>
                    <a:pt x="32" y="149"/>
                  </a:lnTo>
                  <a:lnTo>
                    <a:pt x="47" y="129"/>
                  </a:lnTo>
                  <a:lnTo>
                    <a:pt x="66" y="112"/>
                  </a:lnTo>
                  <a:lnTo>
                    <a:pt x="89" y="98"/>
                  </a:lnTo>
                  <a:lnTo>
                    <a:pt x="117" y="86"/>
                  </a:lnTo>
                  <a:lnTo>
                    <a:pt x="148" y="73"/>
                  </a:lnTo>
                  <a:lnTo>
                    <a:pt x="178" y="61"/>
                  </a:lnTo>
                  <a:lnTo>
                    <a:pt x="204" y="49"/>
                  </a:lnTo>
                  <a:lnTo>
                    <a:pt x="227" y="38"/>
                  </a:lnTo>
                  <a:lnTo>
                    <a:pt x="246" y="27"/>
                  </a:lnTo>
                  <a:lnTo>
                    <a:pt x="264" y="18"/>
                  </a:lnTo>
                  <a:lnTo>
                    <a:pt x="277" y="10"/>
                  </a:lnTo>
                  <a:lnTo>
                    <a:pt x="286" y="5"/>
                  </a:lnTo>
                  <a:lnTo>
                    <a:pt x="292" y="1"/>
                  </a:lnTo>
                  <a:lnTo>
                    <a:pt x="2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6" name="Freeform 1168"/>
            <p:cNvSpPr>
              <a:spLocks/>
            </p:cNvSpPr>
            <p:nvPr/>
          </p:nvSpPr>
          <p:spPr bwMode="auto">
            <a:xfrm>
              <a:off x="8520113" y="4684713"/>
              <a:ext cx="44450" cy="58738"/>
            </a:xfrm>
            <a:custGeom>
              <a:avLst/>
              <a:gdLst>
                <a:gd name="T0" fmla="*/ 277 w 475"/>
                <a:gd name="T1" fmla="*/ 3 h 630"/>
                <a:gd name="T2" fmla="*/ 320 w 475"/>
                <a:gd name="T3" fmla="*/ 16 h 630"/>
                <a:gd name="T4" fmla="*/ 355 w 475"/>
                <a:gd name="T5" fmla="*/ 36 h 630"/>
                <a:gd name="T6" fmla="*/ 381 w 475"/>
                <a:gd name="T7" fmla="*/ 59 h 630"/>
                <a:gd name="T8" fmla="*/ 392 w 475"/>
                <a:gd name="T9" fmla="*/ 74 h 630"/>
                <a:gd name="T10" fmla="*/ 394 w 475"/>
                <a:gd name="T11" fmla="*/ 77 h 630"/>
                <a:gd name="T12" fmla="*/ 401 w 475"/>
                <a:gd name="T13" fmla="*/ 78 h 630"/>
                <a:gd name="T14" fmla="*/ 414 w 475"/>
                <a:gd name="T15" fmla="*/ 84 h 630"/>
                <a:gd name="T16" fmla="*/ 428 w 475"/>
                <a:gd name="T17" fmla="*/ 95 h 630"/>
                <a:gd name="T18" fmla="*/ 442 w 475"/>
                <a:gd name="T19" fmla="*/ 114 h 630"/>
                <a:gd name="T20" fmla="*/ 454 w 475"/>
                <a:gd name="T21" fmla="*/ 142 h 630"/>
                <a:gd name="T22" fmla="*/ 460 w 475"/>
                <a:gd name="T23" fmla="*/ 183 h 630"/>
                <a:gd name="T24" fmla="*/ 459 w 475"/>
                <a:gd name="T25" fmla="*/ 238 h 630"/>
                <a:gd name="T26" fmla="*/ 446 w 475"/>
                <a:gd name="T27" fmla="*/ 300 h 630"/>
                <a:gd name="T28" fmla="*/ 458 w 475"/>
                <a:gd name="T29" fmla="*/ 302 h 630"/>
                <a:gd name="T30" fmla="*/ 469 w 475"/>
                <a:gd name="T31" fmla="*/ 310 h 630"/>
                <a:gd name="T32" fmla="*/ 475 w 475"/>
                <a:gd name="T33" fmla="*/ 328 h 630"/>
                <a:gd name="T34" fmla="*/ 472 w 475"/>
                <a:gd name="T35" fmla="*/ 360 h 630"/>
                <a:gd name="T36" fmla="*/ 458 w 475"/>
                <a:gd name="T37" fmla="*/ 405 h 630"/>
                <a:gd name="T38" fmla="*/ 445 w 475"/>
                <a:gd name="T39" fmla="*/ 437 h 630"/>
                <a:gd name="T40" fmla="*/ 432 w 475"/>
                <a:gd name="T41" fmla="*/ 450 h 630"/>
                <a:gd name="T42" fmla="*/ 421 w 475"/>
                <a:gd name="T43" fmla="*/ 475 h 630"/>
                <a:gd name="T44" fmla="*/ 400 w 475"/>
                <a:gd name="T45" fmla="*/ 525 h 630"/>
                <a:gd name="T46" fmla="*/ 364 w 475"/>
                <a:gd name="T47" fmla="*/ 572 h 630"/>
                <a:gd name="T48" fmla="*/ 316 w 475"/>
                <a:gd name="T49" fmla="*/ 608 h 630"/>
                <a:gd name="T50" fmla="*/ 263 w 475"/>
                <a:gd name="T51" fmla="*/ 628 h 630"/>
                <a:gd name="T52" fmla="*/ 211 w 475"/>
                <a:gd name="T53" fmla="*/ 628 h 630"/>
                <a:gd name="T54" fmla="*/ 158 w 475"/>
                <a:gd name="T55" fmla="*/ 608 h 630"/>
                <a:gd name="T56" fmla="*/ 109 w 475"/>
                <a:gd name="T57" fmla="*/ 571 h 630"/>
                <a:gd name="T58" fmla="*/ 74 w 475"/>
                <a:gd name="T59" fmla="*/ 525 h 630"/>
                <a:gd name="T60" fmla="*/ 53 w 475"/>
                <a:gd name="T61" fmla="*/ 475 h 630"/>
                <a:gd name="T62" fmla="*/ 41 w 475"/>
                <a:gd name="T63" fmla="*/ 449 h 630"/>
                <a:gd name="T64" fmla="*/ 29 w 475"/>
                <a:gd name="T65" fmla="*/ 436 h 630"/>
                <a:gd name="T66" fmla="*/ 15 w 475"/>
                <a:gd name="T67" fmla="*/ 405 h 630"/>
                <a:gd name="T68" fmla="*/ 3 w 475"/>
                <a:gd name="T69" fmla="*/ 359 h 630"/>
                <a:gd name="T70" fmla="*/ 0 w 475"/>
                <a:gd name="T71" fmla="*/ 327 h 630"/>
                <a:gd name="T72" fmla="*/ 5 w 475"/>
                <a:gd name="T73" fmla="*/ 309 h 630"/>
                <a:gd name="T74" fmla="*/ 16 w 475"/>
                <a:gd name="T75" fmla="*/ 301 h 630"/>
                <a:gd name="T76" fmla="*/ 28 w 475"/>
                <a:gd name="T77" fmla="*/ 300 h 630"/>
                <a:gd name="T78" fmla="*/ 20 w 475"/>
                <a:gd name="T79" fmla="*/ 270 h 630"/>
                <a:gd name="T80" fmla="*/ 14 w 475"/>
                <a:gd name="T81" fmla="*/ 205 h 630"/>
                <a:gd name="T82" fmla="*/ 28 w 475"/>
                <a:gd name="T83" fmla="*/ 146 h 630"/>
                <a:gd name="T84" fmla="*/ 58 w 475"/>
                <a:gd name="T85" fmla="*/ 97 h 630"/>
                <a:gd name="T86" fmla="*/ 92 w 475"/>
                <a:gd name="T87" fmla="*/ 62 h 630"/>
                <a:gd name="T88" fmla="*/ 127 w 475"/>
                <a:gd name="T89" fmla="*/ 35 h 630"/>
                <a:gd name="T90" fmla="*/ 178 w 475"/>
                <a:gd name="T91" fmla="*/ 9 h 630"/>
                <a:gd name="T92" fmla="*/ 223 w 475"/>
                <a:gd name="T93" fmla="*/ 1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75" h="630">
                  <a:moveTo>
                    <a:pt x="251" y="0"/>
                  </a:moveTo>
                  <a:lnTo>
                    <a:pt x="277" y="3"/>
                  </a:lnTo>
                  <a:lnTo>
                    <a:pt x="300" y="8"/>
                  </a:lnTo>
                  <a:lnTo>
                    <a:pt x="320" y="16"/>
                  </a:lnTo>
                  <a:lnTo>
                    <a:pt x="337" y="25"/>
                  </a:lnTo>
                  <a:lnTo>
                    <a:pt x="355" y="36"/>
                  </a:lnTo>
                  <a:lnTo>
                    <a:pt x="370" y="48"/>
                  </a:lnTo>
                  <a:lnTo>
                    <a:pt x="381" y="59"/>
                  </a:lnTo>
                  <a:lnTo>
                    <a:pt x="388" y="68"/>
                  </a:lnTo>
                  <a:lnTo>
                    <a:pt x="392" y="74"/>
                  </a:lnTo>
                  <a:lnTo>
                    <a:pt x="393" y="76"/>
                  </a:lnTo>
                  <a:lnTo>
                    <a:pt x="394" y="77"/>
                  </a:lnTo>
                  <a:lnTo>
                    <a:pt x="397" y="77"/>
                  </a:lnTo>
                  <a:lnTo>
                    <a:pt x="401" y="78"/>
                  </a:lnTo>
                  <a:lnTo>
                    <a:pt x="407" y="80"/>
                  </a:lnTo>
                  <a:lnTo>
                    <a:pt x="414" y="84"/>
                  </a:lnTo>
                  <a:lnTo>
                    <a:pt x="421" y="88"/>
                  </a:lnTo>
                  <a:lnTo>
                    <a:pt x="428" y="95"/>
                  </a:lnTo>
                  <a:lnTo>
                    <a:pt x="435" y="103"/>
                  </a:lnTo>
                  <a:lnTo>
                    <a:pt x="442" y="114"/>
                  </a:lnTo>
                  <a:lnTo>
                    <a:pt x="449" y="127"/>
                  </a:lnTo>
                  <a:lnTo>
                    <a:pt x="454" y="142"/>
                  </a:lnTo>
                  <a:lnTo>
                    <a:pt x="458" y="161"/>
                  </a:lnTo>
                  <a:lnTo>
                    <a:pt x="460" y="183"/>
                  </a:lnTo>
                  <a:lnTo>
                    <a:pt x="461" y="208"/>
                  </a:lnTo>
                  <a:lnTo>
                    <a:pt x="459" y="238"/>
                  </a:lnTo>
                  <a:lnTo>
                    <a:pt x="454" y="271"/>
                  </a:lnTo>
                  <a:lnTo>
                    <a:pt x="446" y="300"/>
                  </a:lnTo>
                  <a:lnTo>
                    <a:pt x="452" y="301"/>
                  </a:lnTo>
                  <a:lnTo>
                    <a:pt x="458" y="302"/>
                  </a:lnTo>
                  <a:lnTo>
                    <a:pt x="464" y="305"/>
                  </a:lnTo>
                  <a:lnTo>
                    <a:pt x="469" y="310"/>
                  </a:lnTo>
                  <a:lnTo>
                    <a:pt x="473" y="318"/>
                  </a:lnTo>
                  <a:lnTo>
                    <a:pt x="475" y="328"/>
                  </a:lnTo>
                  <a:lnTo>
                    <a:pt x="475" y="342"/>
                  </a:lnTo>
                  <a:lnTo>
                    <a:pt x="472" y="360"/>
                  </a:lnTo>
                  <a:lnTo>
                    <a:pt x="467" y="382"/>
                  </a:lnTo>
                  <a:lnTo>
                    <a:pt x="458" y="405"/>
                  </a:lnTo>
                  <a:lnTo>
                    <a:pt x="451" y="423"/>
                  </a:lnTo>
                  <a:lnTo>
                    <a:pt x="445" y="437"/>
                  </a:lnTo>
                  <a:lnTo>
                    <a:pt x="438" y="445"/>
                  </a:lnTo>
                  <a:lnTo>
                    <a:pt x="432" y="450"/>
                  </a:lnTo>
                  <a:lnTo>
                    <a:pt x="427" y="451"/>
                  </a:lnTo>
                  <a:lnTo>
                    <a:pt x="421" y="475"/>
                  </a:lnTo>
                  <a:lnTo>
                    <a:pt x="412" y="500"/>
                  </a:lnTo>
                  <a:lnTo>
                    <a:pt x="400" y="525"/>
                  </a:lnTo>
                  <a:lnTo>
                    <a:pt x="384" y="549"/>
                  </a:lnTo>
                  <a:lnTo>
                    <a:pt x="364" y="572"/>
                  </a:lnTo>
                  <a:lnTo>
                    <a:pt x="341" y="592"/>
                  </a:lnTo>
                  <a:lnTo>
                    <a:pt x="316" y="608"/>
                  </a:lnTo>
                  <a:lnTo>
                    <a:pt x="288" y="621"/>
                  </a:lnTo>
                  <a:lnTo>
                    <a:pt x="263" y="628"/>
                  </a:lnTo>
                  <a:lnTo>
                    <a:pt x="237" y="630"/>
                  </a:lnTo>
                  <a:lnTo>
                    <a:pt x="211" y="628"/>
                  </a:lnTo>
                  <a:lnTo>
                    <a:pt x="186" y="621"/>
                  </a:lnTo>
                  <a:lnTo>
                    <a:pt x="158" y="608"/>
                  </a:lnTo>
                  <a:lnTo>
                    <a:pt x="131" y="591"/>
                  </a:lnTo>
                  <a:lnTo>
                    <a:pt x="109" y="571"/>
                  </a:lnTo>
                  <a:lnTo>
                    <a:pt x="90" y="549"/>
                  </a:lnTo>
                  <a:lnTo>
                    <a:pt x="74" y="525"/>
                  </a:lnTo>
                  <a:lnTo>
                    <a:pt x="62" y="500"/>
                  </a:lnTo>
                  <a:lnTo>
                    <a:pt x="53" y="475"/>
                  </a:lnTo>
                  <a:lnTo>
                    <a:pt x="47" y="451"/>
                  </a:lnTo>
                  <a:lnTo>
                    <a:pt x="41" y="449"/>
                  </a:lnTo>
                  <a:lnTo>
                    <a:pt x="35" y="444"/>
                  </a:lnTo>
                  <a:lnTo>
                    <a:pt x="29" y="436"/>
                  </a:lnTo>
                  <a:lnTo>
                    <a:pt x="22" y="422"/>
                  </a:lnTo>
                  <a:lnTo>
                    <a:pt x="15" y="405"/>
                  </a:lnTo>
                  <a:lnTo>
                    <a:pt x="8" y="381"/>
                  </a:lnTo>
                  <a:lnTo>
                    <a:pt x="3" y="359"/>
                  </a:lnTo>
                  <a:lnTo>
                    <a:pt x="0" y="341"/>
                  </a:lnTo>
                  <a:lnTo>
                    <a:pt x="0" y="327"/>
                  </a:lnTo>
                  <a:lnTo>
                    <a:pt x="2" y="317"/>
                  </a:lnTo>
                  <a:lnTo>
                    <a:pt x="5" y="309"/>
                  </a:lnTo>
                  <a:lnTo>
                    <a:pt x="10" y="304"/>
                  </a:lnTo>
                  <a:lnTo>
                    <a:pt x="16" y="301"/>
                  </a:lnTo>
                  <a:lnTo>
                    <a:pt x="22" y="300"/>
                  </a:lnTo>
                  <a:lnTo>
                    <a:pt x="28" y="300"/>
                  </a:lnTo>
                  <a:lnTo>
                    <a:pt x="23" y="285"/>
                  </a:lnTo>
                  <a:lnTo>
                    <a:pt x="20" y="270"/>
                  </a:lnTo>
                  <a:lnTo>
                    <a:pt x="15" y="237"/>
                  </a:lnTo>
                  <a:lnTo>
                    <a:pt x="14" y="205"/>
                  </a:lnTo>
                  <a:lnTo>
                    <a:pt x="19" y="175"/>
                  </a:lnTo>
                  <a:lnTo>
                    <a:pt x="28" y="146"/>
                  </a:lnTo>
                  <a:lnTo>
                    <a:pt x="41" y="120"/>
                  </a:lnTo>
                  <a:lnTo>
                    <a:pt x="58" y="97"/>
                  </a:lnTo>
                  <a:lnTo>
                    <a:pt x="76" y="77"/>
                  </a:lnTo>
                  <a:lnTo>
                    <a:pt x="92" y="62"/>
                  </a:lnTo>
                  <a:lnTo>
                    <a:pt x="109" y="47"/>
                  </a:lnTo>
                  <a:lnTo>
                    <a:pt x="127" y="35"/>
                  </a:lnTo>
                  <a:lnTo>
                    <a:pt x="150" y="20"/>
                  </a:lnTo>
                  <a:lnTo>
                    <a:pt x="178" y="9"/>
                  </a:lnTo>
                  <a:lnTo>
                    <a:pt x="199" y="3"/>
                  </a:lnTo>
                  <a:lnTo>
                    <a:pt x="223" y="1"/>
                  </a:lnTo>
                  <a:lnTo>
                    <a:pt x="2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7" name="Freeform 1169"/>
            <p:cNvSpPr>
              <a:spLocks/>
            </p:cNvSpPr>
            <p:nvPr/>
          </p:nvSpPr>
          <p:spPr bwMode="auto">
            <a:xfrm>
              <a:off x="8726488" y="4743450"/>
              <a:ext cx="85725" cy="38100"/>
            </a:xfrm>
            <a:custGeom>
              <a:avLst/>
              <a:gdLst>
                <a:gd name="T0" fmla="*/ 379 w 904"/>
                <a:gd name="T1" fmla="*/ 269 h 416"/>
                <a:gd name="T2" fmla="*/ 428 w 904"/>
                <a:gd name="T3" fmla="*/ 197 h 416"/>
                <a:gd name="T4" fmla="*/ 403 w 904"/>
                <a:gd name="T5" fmla="*/ 155 h 416"/>
                <a:gd name="T6" fmla="*/ 393 w 904"/>
                <a:gd name="T7" fmla="*/ 123 h 416"/>
                <a:gd name="T8" fmla="*/ 394 w 904"/>
                <a:gd name="T9" fmla="*/ 100 h 416"/>
                <a:gd name="T10" fmla="*/ 404 w 904"/>
                <a:gd name="T11" fmla="*/ 85 h 416"/>
                <a:gd name="T12" fmla="*/ 419 w 904"/>
                <a:gd name="T13" fmla="*/ 76 h 416"/>
                <a:gd name="T14" fmla="*/ 434 w 904"/>
                <a:gd name="T15" fmla="*/ 72 h 416"/>
                <a:gd name="T16" fmla="*/ 448 w 904"/>
                <a:gd name="T17" fmla="*/ 70 h 416"/>
                <a:gd name="T18" fmla="*/ 456 w 904"/>
                <a:gd name="T19" fmla="*/ 70 h 416"/>
                <a:gd name="T20" fmla="*/ 469 w 904"/>
                <a:gd name="T21" fmla="*/ 72 h 416"/>
                <a:gd name="T22" fmla="*/ 485 w 904"/>
                <a:gd name="T23" fmla="*/ 76 h 416"/>
                <a:gd name="T24" fmla="*/ 499 w 904"/>
                <a:gd name="T25" fmla="*/ 85 h 416"/>
                <a:gd name="T26" fmla="*/ 509 w 904"/>
                <a:gd name="T27" fmla="*/ 100 h 416"/>
                <a:gd name="T28" fmla="*/ 511 w 904"/>
                <a:gd name="T29" fmla="*/ 123 h 416"/>
                <a:gd name="T30" fmla="*/ 501 w 904"/>
                <a:gd name="T31" fmla="*/ 155 h 416"/>
                <a:gd name="T32" fmla="*/ 475 w 904"/>
                <a:gd name="T33" fmla="*/ 197 h 416"/>
                <a:gd name="T34" fmla="*/ 524 w 904"/>
                <a:gd name="T35" fmla="*/ 269 h 416"/>
                <a:gd name="T36" fmla="*/ 611 w 904"/>
                <a:gd name="T37" fmla="*/ 1 h 416"/>
                <a:gd name="T38" fmla="*/ 626 w 904"/>
                <a:gd name="T39" fmla="*/ 10 h 416"/>
                <a:gd name="T40" fmla="*/ 657 w 904"/>
                <a:gd name="T41" fmla="*/ 27 h 416"/>
                <a:gd name="T42" fmla="*/ 699 w 904"/>
                <a:gd name="T43" fmla="*/ 49 h 416"/>
                <a:gd name="T44" fmla="*/ 755 w 904"/>
                <a:gd name="T45" fmla="*/ 73 h 416"/>
                <a:gd name="T46" fmla="*/ 814 w 904"/>
                <a:gd name="T47" fmla="*/ 98 h 416"/>
                <a:gd name="T48" fmla="*/ 855 w 904"/>
                <a:gd name="T49" fmla="*/ 129 h 416"/>
                <a:gd name="T50" fmla="*/ 881 w 904"/>
                <a:gd name="T51" fmla="*/ 171 h 416"/>
                <a:gd name="T52" fmla="*/ 895 w 904"/>
                <a:gd name="T53" fmla="*/ 225 h 416"/>
                <a:gd name="T54" fmla="*/ 901 w 904"/>
                <a:gd name="T55" fmla="*/ 292 h 416"/>
                <a:gd name="T56" fmla="*/ 903 w 904"/>
                <a:gd name="T57" fmla="*/ 371 h 416"/>
                <a:gd name="T58" fmla="*/ 0 w 904"/>
                <a:gd name="T59" fmla="*/ 416 h 416"/>
                <a:gd name="T60" fmla="*/ 1 w 904"/>
                <a:gd name="T61" fmla="*/ 330 h 416"/>
                <a:gd name="T62" fmla="*/ 4 w 904"/>
                <a:gd name="T63" fmla="*/ 257 h 416"/>
                <a:gd name="T64" fmla="*/ 13 w 904"/>
                <a:gd name="T65" fmla="*/ 197 h 416"/>
                <a:gd name="T66" fmla="*/ 33 w 904"/>
                <a:gd name="T67" fmla="*/ 149 h 416"/>
                <a:gd name="T68" fmla="*/ 66 w 904"/>
                <a:gd name="T69" fmla="*/ 112 h 416"/>
                <a:gd name="T70" fmla="*/ 116 w 904"/>
                <a:gd name="T71" fmla="*/ 86 h 416"/>
                <a:gd name="T72" fmla="*/ 178 w 904"/>
                <a:gd name="T73" fmla="*/ 61 h 416"/>
                <a:gd name="T74" fmla="*/ 226 w 904"/>
                <a:gd name="T75" fmla="*/ 38 h 416"/>
                <a:gd name="T76" fmla="*/ 264 w 904"/>
                <a:gd name="T77" fmla="*/ 18 h 416"/>
                <a:gd name="T78" fmla="*/ 286 w 904"/>
                <a:gd name="T79" fmla="*/ 5 h 416"/>
                <a:gd name="T80" fmla="*/ 294 w 904"/>
                <a:gd name="T81" fmla="*/ 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04" h="416">
                  <a:moveTo>
                    <a:pt x="294" y="0"/>
                  </a:moveTo>
                  <a:lnTo>
                    <a:pt x="379" y="269"/>
                  </a:lnTo>
                  <a:lnTo>
                    <a:pt x="391" y="305"/>
                  </a:lnTo>
                  <a:lnTo>
                    <a:pt x="428" y="197"/>
                  </a:lnTo>
                  <a:lnTo>
                    <a:pt x="413" y="174"/>
                  </a:lnTo>
                  <a:lnTo>
                    <a:pt x="403" y="155"/>
                  </a:lnTo>
                  <a:lnTo>
                    <a:pt x="396" y="137"/>
                  </a:lnTo>
                  <a:lnTo>
                    <a:pt x="393" y="123"/>
                  </a:lnTo>
                  <a:lnTo>
                    <a:pt x="392" y="110"/>
                  </a:lnTo>
                  <a:lnTo>
                    <a:pt x="394" y="100"/>
                  </a:lnTo>
                  <a:lnTo>
                    <a:pt x="399" y="92"/>
                  </a:lnTo>
                  <a:lnTo>
                    <a:pt x="404" y="85"/>
                  </a:lnTo>
                  <a:lnTo>
                    <a:pt x="411" y="80"/>
                  </a:lnTo>
                  <a:lnTo>
                    <a:pt x="419" y="76"/>
                  </a:lnTo>
                  <a:lnTo>
                    <a:pt x="427" y="73"/>
                  </a:lnTo>
                  <a:lnTo>
                    <a:pt x="434" y="72"/>
                  </a:lnTo>
                  <a:lnTo>
                    <a:pt x="442" y="71"/>
                  </a:lnTo>
                  <a:lnTo>
                    <a:pt x="448" y="70"/>
                  </a:lnTo>
                  <a:lnTo>
                    <a:pt x="452" y="70"/>
                  </a:lnTo>
                  <a:lnTo>
                    <a:pt x="456" y="70"/>
                  </a:lnTo>
                  <a:lnTo>
                    <a:pt x="462" y="71"/>
                  </a:lnTo>
                  <a:lnTo>
                    <a:pt x="469" y="72"/>
                  </a:lnTo>
                  <a:lnTo>
                    <a:pt x="477" y="73"/>
                  </a:lnTo>
                  <a:lnTo>
                    <a:pt x="485" y="76"/>
                  </a:lnTo>
                  <a:lnTo>
                    <a:pt x="492" y="80"/>
                  </a:lnTo>
                  <a:lnTo>
                    <a:pt x="499" y="85"/>
                  </a:lnTo>
                  <a:lnTo>
                    <a:pt x="505" y="92"/>
                  </a:lnTo>
                  <a:lnTo>
                    <a:pt x="509" y="100"/>
                  </a:lnTo>
                  <a:lnTo>
                    <a:pt x="511" y="110"/>
                  </a:lnTo>
                  <a:lnTo>
                    <a:pt x="511" y="123"/>
                  </a:lnTo>
                  <a:lnTo>
                    <a:pt x="508" y="137"/>
                  </a:lnTo>
                  <a:lnTo>
                    <a:pt x="501" y="155"/>
                  </a:lnTo>
                  <a:lnTo>
                    <a:pt x="490" y="174"/>
                  </a:lnTo>
                  <a:lnTo>
                    <a:pt x="475" y="197"/>
                  </a:lnTo>
                  <a:lnTo>
                    <a:pt x="513" y="305"/>
                  </a:lnTo>
                  <a:lnTo>
                    <a:pt x="524" y="269"/>
                  </a:lnTo>
                  <a:lnTo>
                    <a:pt x="609" y="0"/>
                  </a:lnTo>
                  <a:lnTo>
                    <a:pt x="611" y="1"/>
                  </a:lnTo>
                  <a:lnTo>
                    <a:pt x="617" y="5"/>
                  </a:lnTo>
                  <a:lnTo>
                    <a:pt x="626" y="10"/>
                  </a:lnTo>
                  <a:lnTo>
                    <a:pt x="639" y="18"/>
                  </a:lnTo>
                  <a:lnTo>
                    <a:pt x="657" y="27"/>
                  </a:lnTo>
                  <a:lnTo>
                    <a:pt x="676" y="38"/>
                  </a:lnTo>
                  <a:lnTo>
                    <a:pt x="699" y="49"/>
                  </a:lnTo>
                  <a:lnTo>
                    <a:pt x="725" y="61"/>
                  </a:lnTo>
                  <a:lnTo>
                    <a:pt x="755" y="73"/>
                  </a:lnTo>
                  <a:lnTo>
                    <a:pt x="786" y="86"/>
                  </a:lnTo>
                  <a:lnTo>
                    <a:pt x="814" y="98"/>
                  </a:lnTo>
                  <a:lnTo>
                    <a:pt x="837" y="112"/>
                  </a:lnTo>
                  <a:lnTo>
                    <a:pt x="855" y="129"/>
                  </a:lnTo>
                  <a:lnTo>
                    <a:pt x="870" y="149"/>
                  </a:lnTo>
                  <a:lnTo>
                    <a:pt x="881" y="171"/>
                  </a:lnTo>
                  <a:lnTo>
                    <a:pt x="889" y="197"/>
                  </a:lnTo>
                  <a:lnTo>
                    <a:pt x="895" y="225"/>
                  </a:lnTo>
                  <a:lnTo>
                    <a:pt x="899" y="257"/>
                  </a:lnTo>
                  <a:lnTo>
                    <a:pt x="901" y="292"/>
                  </a:lnTo>
                  <a:lnTo>
                    <a:pt x="902" y="330"/>
                  </a:lnTo>
                  <a:lnTo>
                    <a:pt x="903" y="371"/>
                  </a:lnTo>
                  <a:lnTo>
                    <a:pt x="904" y="416"/>
                  </a:lnTo>
                  <a:lnTo>
                    <a:pt x="0" y="416"/>
                  </a:lnTo>
                  <a:lnTo>
                    <a:pt x="0" y="371"/>
                  </a:lnTo>
                  <a:lnTo>
                    <a:pt x="1" y="330"/>
                  </a:lnTo>
                  <a:lnTo>
                    <a:pt x="2" y="292"/>
                  </a:lnTo>
                  <a:lnTo>
                    <a:pt x="4" y="257"/>
                  </a:lnTo>
                  <a:lnTo>
                    <a:pt x="8" y="225"/>
                  </a:lnTo>
                  <a:lnTo>
                    <a:pt x="13" y="197"/>
                  </a:lnTo>
                  <a:lnTo>
                    <a:pt x="21" y="171"/>
                  </a:lnTo>
                  <a:lnTo>
                    <a:pt x="33" y="149"/>
                  </a:lnTo>
                  <a:lnTo>
                    <a:pt x="48" y="129"/>
                  </a:lnTo>
                  <a:lnTo>
                    <a:pt x="66" y="112"/>
                  </a:lnTo>
                  <a:lnTo>
                    <a:pt x="89" y="98"/>
                  </a:lnTo>
                  <a:lnTo>
                    <a:pt x="116" y="86"/>
                  </a:lnTo>
                  <a:lnTo>
                    <a:pt x="149" y="73"/>
                  </a:lnTo>
                  <a:lnTo>
                    <a:pt x="178" y="61"/>
                  </a:lnTo>
                  <a:lnTo>
                    <a:pt x="204" y="49"/>
                  </a:lnTo>
                  <a:lnTo>
                    <a:pt x="226" y="38"/>
                  </a:lnTo>
                  <a:lnTo>
                    <a:pt x="247" y="27"/>
                  </a:lnTo>
                  <a:lnTo>
                    <a:pt x="264" y="18"/>
                  </a:lnTo>
                  <a:lnTo>
                    <a:pt x="277" y="10"/>
                  </a:lnTo>
                  <a:lnTo>
                    <a:pt x="286" y="5"/>
                  </a:lnTo>
                  <a:lnTo>
                    <a:pt x="292" y="1"/>
                  </a:lnTo>
                  <a:lnTo>
                    <a:pt x="2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8" name="Freeform 1170"/>
            <p:cNvSpPr>
              <a:spLocks/>
            </p:cNvSpPr>
            <p:nvPr/>
          </p:nvSpPr>
          <p:spPr bwMode="auto">
            <a:xfrm>
              <a:off x="8747126" y="4684713"/>
              <a:ext cx="44450" cy="58738"/>
            </a:xfrm>
            <a:custGeom>
              <a:avLst/>
              <a:gdLst>
                <a:gd name="T0" fmla="*/ 277 w 475"/>
                <a:gd name="T1" fmla="*/ 3 h 630"/>
                <a:gd name="T2" fmla="*/ 320 w 475"/>
                <a:gd name="T3" fmla="*/ 16 h 630"/>
                <a:gd name="T4" fmla="*/ 356 w 475"/>
                <a:gd name="T5" fmla="*/ 36 h 630"/>
                <a:gd name="T6" fmla="*/ 380 w 475"/>
                <a:gd name="T7" fmla="*/ 59 h 630"/>
                <a:gd name="T8" fmla="*/ 392 w 475"/>
                <a:gd name="T9" fmla="*/ 74 h 630"/>
                <a:gd name="T10" fmla="*/ 394 w 475"/>
                <a:gd name="T11" fmla="*/ 77 h 630"/>
                <a:gd name="T12" fmla="*/ 401 w 475"/>
                <a:gd name="T13" fmla="*/ 78 h 630"/>
                <a:gd name="T14" fmla="*/ 413 w 475"/>
                <a:gd name="T15" fmla="*/ 84 h 630"/>
                <a:gd name="T16" fmla="*/ 428 w 475"/>
                <a:gd name="T17" fmla="*/ 95 h 630"/>
                <a:gd name="T18" fmla="*/ 443 w 475"/>
                <a:gd name="T19" fmla="*/ 114 h 630"/>
                <a:gd name="T20" fmla="*/ 455 w 475"/>
                <a:gd name="T21" fmla="*/ 142 h 630"/>
                <a:gd name="T22" fmla="*/ 461 w 475"/>
                <a:gd name="T23" fmla="*/ 183 h 630"/>
                <a:gd name="T24" fmla="*/ 460 w 475"/>
                <a:gd name="T25" fmla="*/ 238 h 630"/>
                <a:gd name="T26" fmla="*/ 447 w 475"/>
                <a:gd name="T27" fmla="*/ 300 h 630"/>
                <a:gd name="T28" fmla="*/ 459 w 475"/>
                <a:gd name="T29" fmla="*/ 302 h 630"/>
                <a:gd name="T30" fmla="*/ 469 w 475"/>
                <a:gd name="T31" fmla="*/ 310 h 630"/>
                <a:gd name="T32" fmla="*/ 475 w 475"/>
                <a:gd name="T33" fmla="*/ 328 h 630"/>
                <a:gd name="T34" fmla="*/ 472 w 475"/>
                <a:gd name="T35" fmla="*/ 360 h 630"/>
                <a:gd name="T36" fmla="*/ 459 w 475"/>
                <a:gd name="T37" fmla="*/ 405 h 630"/>
                <a:gd name="T38" fmla="*/ 446 w 475"/>
                <a:gd name="T39" fmla="*/ 437 h 630"/>
                <a:gd name="T40" fmla="*/ 432 w 475"/>
                <a:gd name="T41" fmla="*/ 450 h 630"/>
                <a:gd name="T42" fmla="*/ 421 w 475"/>
                <a:gd name="T43" fmla="*/ 475 h 630"/>
                <a:gd name="T44" fmla="*/ 399 w 475"/>
                <a:gd name="T45" fmla="*/ 525 h 630"/>
                <a:gd name="T46" fmla="*/ 364 w 475"/>
                <a:gd name="T47" fmla="*/ 572 h 630"/>
                <a:gd name="T48" fmla="*/ 316 w 475"/>
                <a:gd name="T49" fmla="*/ 608 h 630"/>
                <a:gd name="T50" fmla="*/ 263 w 475"/>
                <a:gd name="T51" fmla="*/ 628 h 630"/>
                <a:gd name="T52" fmla="*/ 211 w 475"/>
                <a:gd name="T53" fmla="*/ 628 h 630"/>
                <a:gd name="T54" fmla="*/ 158 w 475"/>
                <a:gd name="T55" fmla="*/ 608 h 630"/>
                <a:gd name="T56" fmla="*/ 109 w 475"/>
                <a:gd name="T57" fmla="*/ 571 h 630"/>
                <a:gd name="T58" fmla="*/ 74 w 475"/>
                <a:gd name="T59" fmla="*/ 525 h 630"/>
                <a:gd name="T60" fmla="*/ 53 w 475"/>
                <a:gd name="T61" fmla="*/ 475 h 630"/>
                <a:gd name="T62" fmla="*/ 42 w 475"/>
                <a:gd name="T63" fmla="*/ 449 h 630"/>
                <a:gd name="T64" fmla="*/ 30 w 475"/>
                <a:gd name="T65" fmla="*/ 436 h 630"/>
                <a:gd name="T66" fmla="*/ 15 w 475"/>
                <a:gd name="T67" fmla="*/ 405 h 630"/>
                <a:gd name="T68" fmla="*/ 3 w 475"/>
                <a:gd name="T69" fmla="*/ 359 h 630"/>
                <a:gd name="T70" fmla="*/ 0 w 475"/>
                <a:gd name="T71" fmla="*/ 327 h 630"/>
                <a:gd name="T72" fmla="*/ 5 w 475"/>
                <a:gd name="T73" fmla="*/ 309 h 630"/>
                <a:gd name="T74" fmla="*/ 15 w 475"/>
                <a:gd name="T75" fmla="*/ 301 h 630"/>
                <a:gd name="T76" fmla="*/ 29 w 475"/>
                <a:gd name="T77" fmla="*/ 300 h 630"/>
                <a:gd name="T78" fmla="*/ 20 w 475"/>
                <a:gd name="T79" fmla="*/ 270 h 630"/>
                <a:gd name="T80" fmla="*/ 14 w 475"/>
                <a:gd name="T81" fmla="*/ 205 h 630"/>
                <a:gd name="T82" fmla="*/ 29 w 475"/>
                <a:gd name="T83" fmla="*/ 146 h 630"/>
                <a:gd name="T84" fmla="*/ 58 w 475"/>
                <a:gd name="T85" fmla="*/ 97 h 630"/>
                <a:gd name="T86" fmla="*/ 92 w 475"/>
                <a:gd name="T87" fmla="*/ 62 h 630"/>
                <a:gd name="T88" fmla="*/ 128 w 475"/>
                <a:gd name="T89" fmla="*/ 35 h 630"/>
                <a:gd name="T90" fmla="*/ 177 w 475"/>
                <a:gd name="T91" fmla="*/ 9 h 630"/>
                <a:gd name="T92" fmla="*/ 222 w 475"/>
                <a:gd name="T93" fmla="*/ 1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75" h="630">
                  <a:moveTo>
                    <a:pt x="252" y="0"/>
                  </a:moveTo>
                  <a:lnTo>
                    <a:pt x="277" y="3"/>
                  </a:lnTo>
                  <a:lnTo>
                    <a:pt x="300" y="8"/>
                  </a:lnTo>
                  <a:lnTo>
                    <a:pt x="320" y="16"/>
                  </a:lnTo>
                  <a:lnTo>
                    <a:pt x="338" y="25"/>
                  </a:lnTo>
                  <a:lnTo>
                    <a:pt x="356" y="36"/>
                  </a:lnTo>
                  <a:lnTo>
                    <a:pt x="370" y="48"/>
                  </a:lnTo>
                  <a:lnTo>
                    <a:pt x="380" y="59"/>
                  </a:lnTo>
                  <a:lnTo>
                    <a:pt x="388" y="68"/>
                  </a:lnTo>
                  <a:lnTo>
                    <a:pt x="392" y="74"/>
                  </a:lnTo>
                  <a:lnTo>
                    <a:pt x="393" y="76"/>
                  </a:lnTo>
                  <a:lnTo>
                    <a:pt x="394" y="77"/>
                  </a:lnTo>
                  <a:lnTo>
                    <a:pt x="397" y="77"/>
                  </a:lnTo>
                  <a:lnTo>
                    <a:pt x="401" y="78"/>
                  </a:lnTo>
                  <a:lnTo>
                    <a:pt x="407" y="80"/>
                  </a:lnTo>
                  <a:lnTo>
                    <a:pt x="413" y="84"/>
                  </a:lnTo>
                  <a:lnTo>
                    <a:pt x="421" y="88"/>
                  </a:lnTo>
                  <a:lnTo>
                    <a:pt x="428" y="95"/>
                  </a:lnTo>
                  <a:lnTo>
                    <a:pt x="435" y="103"/>
                  </a:lnTo>
                  <a:lnTo>
                    <a:pt x="443" y="114"/>
                  </a:lnTo>
                  <a:lnTo>
                    <a:pt x="449" y="127"/>
                  </a:lnTo>
                  <a:lnTo>
                    <a:pt x="455" y="142"/>
                  </a:lnTo>
                  <a:lnTo>
                    <a:pt x="459" y="161"/>
                  </a:lnTo>
                  <a:lnTo>
                    <a:pt x="461" y="183"/>
                  </a:lnTo>
                  <a:lnTo>
                    <a:pt x="461" y="208"/>
                  </a:lnTo>
                  <a:lnTo>
                    <a:pt x="460" y="238"/>
                  </a:lnTo>
                  <a:lnTo>
                    <a:pt x="455" y="271"/>
                  </a:lnTo>
                  <a:lnTo>
                    <a:pt x="447" y="300"/>
                  </a:lnTo>
                  <a:lnTo>
                    <a:pt x="453" y="301"/>
                  </a:lnTo>
                  <a:lnTo>
                    <a:pt x="459" y="302"/>
                  </a:lnTo>
                  <a:lnTo>
                    <a:pt x="465" y="305"/>
                  </a:lnTo>
                  <a:lnTo>
                    <a:pt x="469" y="310"/>
                  </a:lnTo>
                  <a:lnTo>
                    <a:pt x="473" y="318"/>
                  </a:lnTo>
                  <a:lnTo>
                    <a:pt x="475" y="328"/>
                  </a:lnTo>
                  <a:lnTo>
                    <a:pt x="474" y="342"/>
                  </a:lnTo>
                  <a:lnTo>
                    <a:pt x="472" y="360"/>
                  </a:lnTo>
                  <a:lnTo>
                    <a:pt x="467" y="382"/>
                  </a:lnTo>
                  <a:lnTo>
                    <a:pt x="459" y="405"/>
                  </a:lnTo>
                  <a:lnTo>
                    <a:pt x="452" y="423"/>
                  </a:lnTo>
                  <a:lnTo>
                    <a:pt x="446" y="437"/>
                  </a:lnTo>
                  <a:lnTo>
                    <a:pt x="439" y="445"/>
                  </a:lnTo>
                  <a:lnTo>
                    <a:pt x="432" y="450"/>
                  </a:lnTo>
                  <a:lnTo>
                    <a:pt x="427" y="451"/>
                  </a:lnTo>
                  <a:lnTo>
                    <a:pt x="421" y="475"/>
                  </a:lnTo>
                  <a:lnTo>
                    <a:pt x="412" y="500"/>
                  </a:lnTo>
                  <a:lnTo>
                    <a:pt x="399" y="525"/>
                  </a:lnTo>
                  <a:lnTo>
                    <a:pt x="383" y="549"/>
                  </a:lnTo>
                  <a:lnTo>
                    <a:pt x="364" y="572"/>
                  </a:lnTo>
                  <a:lnTo>
                    <a:pt x="342" y="592"/>
                  </a:lnTo>
                  <a:lnTo>
                    <a:pt x="316" y="608"/>
                  </a:lnTo>
                  <a:lnTo>
                    <a:pt x="288" y="621"/>
                  </a:lnTo>
                  <a:lnTo>
                    <a:pt x="263" y="628"/>
                  </a:lnTo>
                  <a:lnTo>
                    <a:pt x="238" y="630"/>
                  </a:lnTo>
                  <a:lnTo>
                    <a:pt x="211" y="628"/>
                  </a:lnTo>
                  <a:lnTo>
                    <a:pt x="186" y="621"/>
                  </a:lnTo>
                  <a:lnTo>
                    <a:pt x="158" y="608"/>
                  </a:lnTo>
                  <a:lnTo>
                    <a:pt x="132" y="591"/>
                  </a:lnTo>
                  <a:lnTo>
                    <a:pt x="109" y="571"/>
                  </a:lnTo>
                  <a:lnTo>
                    <a:pt x="90" y="549"/>
                  </a:lnTo>
                  <a:lnTo>
                    <a:pt x="74" y="525"/>
                  </a:lnTo>
                  <a:lnTo>
                    <a:pt x="62" y="500"/>
                  </a:lnTo>
                  <a:lnTo>
                    <a:pt x="53" y="475"/>
                  </a:lnTo>
                  <a:lnTo>
                    <a:pt x="47" y="451"/>
                  </a:lnTo>
                  <a:lnTo>
                    <a:pt x="42" y="449"/>
                  </a:lnTo>
                  <a:lnTo>
                    <a:pt x="36" y="444"/>
                  </a:lnTo>
                  <a:lnTo>
                    <a:pt x="30" y="436"/>
                  </a:lnTo>
                  <a:lnTo>
                    <a:pt x="23" y="422"/>
                  </a:lnTo>
                  <a:lnTo>
                    <a:pt x="15" y="405"/>
                  </a:lnTo>
                  <a:lnTo>
                    <a:pt x="8" y="381"/>
                  </a:lnTo>
                  <a:lnTo>
                    <a:pt x="3" y="359"/>
                  </a:lnTo>
                  <a:lnTo>
                    <a:pt x="0" y="341"/>
                  </a:lnTo>
                  <a:lnTo>
                    <a:pt x="0" y="327"/>
                  </a:lnTo>
                  <a:lnTo>
                    <a:pt x="2" y="317"/>
                  </a:lnTo>
                  <a:lnTo>
                    <a:pt x="5" y="309"/>
                  </a:lnTo>
                  <a:lnTo>
                    <a:pt x="10" y="304"/>
                  </a:lnTo>
                  <a:lnTo>
                    <a:pt x="15" y="301"/>
                  </a:lnTo>
                  <a:lnTo>
                    <a:pt x="23" y="300"/>
                  </a:lnTo>
                  <a:lnTo>
                    <a:pt x="29" y="300"/>
                  </a:lnTo>
                  <a:lnTo>
                    <a:pt x="24" y="285"/>
                  </a:lnTo>
                  <a:lnTo>
                    <a:pt x="20" y="270"/>
                  </a:lnTo>
                  <a:lnTo>
                    <a:pt x="15" y="237"/>
                  </a:lnTo>
                  <a:lnTo>
                    <a:pt x="14" y="205"/>
                  </a:lnTo>
                  <a:lnTo>
                    <a:pt x="19" y="175"/>
                  </a:lnTo>
                  <a:lnTo>
                    <a:pt x="29" y="146"/>
                  </a:lnTo>
                  <a:lnTo>
                    <a:pt x="42" y="120"/>
                  </a:lnTo>
                  <a:lnTo>
                    <a:pt x="58" y="97"/>
                  </a:lnTo>
                  <a:lnTo>
                    <a:pt x="76" y="77"/>
                  </a:lnTo>
                  <a:lnTo>
                    <a:pt x="92" y="62"/>
                  </a:lnTo>
                  <a:lnTo>
                    <a:pt x="109" y="47"/>
                  </a:lnTo>
                  <a:lnTo>
                    <a:pt x="128" y="35"/>
                  </a:lnTo>
                  <a:lnTo>
                    <a:pt x="151" y="20"/>
                  </a:lnTo>
                  <a:lnTo>
                    <a:pt x="177" y="9"/>
                  </a:lnTo>
                  <a:lnTo>
                    <a:pt x="199" y="3"/>
                  </a:lnTo>
                  <a:lnTo>
                    <a:pt x="222" y="1"/>
                  </a:lnTo>
                  <a:lnTo>
                    <a:pt x="2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9" name="Freeform 1171"/>
            <p:cNvSpPr>
              <a:spLocks/>
            </p:cNvSpPr>
            <p:nvPr/>
          </p:nvSpPr>
          <p:spPr bwMode="auto">
            <a:xfrm>
              <a:off x="8613776" y="4548188"/>
              <a:ext cx="84138" cy="38100"/>
            </a:xfrm>
            <a:custGeom>
              <a:avLst/>
              <a:gdLst>
                <a:gd name="T0" fmla="*/ 379 w 903"/>
                <a:gd name="T1" fmla="*/ 267 h 416"/>
                <a:gd name="T2" fmla="*/ 429 w 903"/>
                <a:gd name="T3" fmla="*/ 197 h 416"/>
                <a:gd name="T4" fmla="*/ 402 w 903"/>
                <a:gd name="T5" fmla="*/ 154 h 416"/>
                <a:gd name="T6" fmla="*/ 392 w 903"/>
                <a:gd name="T7" fmla="*/ 122 h 416"/>
                <a:gd name="T8" fmla="*/ 394 w 903"/>
                <a:gd name="T9" fmla="*/ 99 h 416"/>
                <a:gd name="T10" fmla="*/ 405 w 903"/>
                <a:gd name="T11" fmla="*/ 84 h 416"/>
                <a:gd name="T12" fmla="*/ 419 w 903"/>
                <a:gd name="T13" fmla="*/ 75 h 416"/>
                <a:gd name="T14" fmla="*/ 435 w 903"/>
                <a:gd name="T15" fmla="*/ 71 h 416"/>
                <a:gd name="T16" fmla="*/ 448 w 903"/>
                <a:gd name="T17" fmla="*/ 69 h 416"/>
                <a:gd name="T18" fmla="*/ 455 w 903"/>
                <a:gd name="T19" fmla="*/ 69 h 416"/>
                <a:gd name="T20" fmla="*/ 469 w 903"/>
                <a:gd name="T21" fmla="*/ 71 h 416"/>
                <a:gd name="T22" fmla="*/ 484 w 903"/>
                <a:gd name="T23" fmla="*/ 75 h 416"/>
                <a:gd name="T24" fmla="*/ 499 w 903"/>
                <a:gd name="T25" fmla="*/ 84 h 416"/>
                <a:gd name="T26" fmla="*/ 510 w 903"/>
                <a:gd name="T27" fmla="*/ 99 h 416"/>
                <a:gd name="T28" fmla="*/ 511 w 903"/>
                <a:gd name="T29" fmla="*/ 122 h 416"/>
                <a:gd name="T30" fmla="*/ 500 w 903"/>
                <a:gd name="T31" fmla="*/ 154 h 416"/>
                <a:gd name="T32" fmla="*/ 475 w 903"/>
                <a:gd name="T33" fmla="*/ 197 h 416"/>
                <a:gd name="T34" fmla="*/ 525 w 903"/>
                <a:gd name="T35" fmla="*/ 267 h 416"/>
                <a:gd name="T36" fmla="*/ 611 w 903"/>
                <a:gd name="T37" fmla="*/ 1 h 416"/>
                <a:gd name="T38" fmla="*/ 628 w 903"/>
                <a:gd name="T39" fmla="*/ 10 h 416"/>
                <a:gd name="T40" fmla="*/ 657 w 903"/>
                <a:gd name="T41" fmla="*/ 27 h 416"/>
                <a:gd name="T42" fmla="*/ 699 w 903"/>
                <a:gd name="T43" fmla="*/ 48 h 416"/>
                <a:gd name="T44" fmla="*/ 755 w 903"/>
                <a:gd name="T45" fmla="*/ 72 h 416"/>
                <a:gd name="T46" fmla="*/ 814 w 903"/>
                <a:gd name="T47" fmla="*/ 97 h 416"/>
                <a:gd name="T48" fmla="*/ 856 w 903"/>
                <a:gd name="T49" fmla="*/ 128 h 416"/>
                <a:gd name="T50" fmla="*/ 882 w 903"/>
                <a:gd name="T51" fmla="*/ 171 h 416"/>
                <a:gd name="T52" fmla="*/ 895 w 903"/>
                <a:gd name="T53" fmla="*/ 225 h 416"/>
                <a:gd name="T54" fmla="*/ 901 w 903"/>
                <a:gd name="T55" fmla="*/ 291 h 416"/>
                <a:gd name="T56" fmla="*/ 903 w 903"/>
                <a:gd name="T57" fmla="*/ 371 h 416"/>
                <a:gd name="T58" fmla="*/ 0 w 903"/>
                <a:gd name="T59" fmla="*/ 416 h 416"/>
                <a:gd name="T60" fmla="*/ 1 w 903"/>
                <a:gd name="T61" fmla="*/ 329 h 416"/>
                <a:gd name="T62" fmla="*/ 5 w 903"/>
                <a:gd name="T63" fmla="*/ 256 h 416"/>
                <a:gd name="T64" fmla="*/ 14 w 903"/>
                <a:gd name="T65" fmla="*/ 197 h 416"/>
                <a:gd name="T66" fmla="*/ 33 w 903"/>
                <a:gd name="T67" fmla="*/ 149 h 416"/>
                <a:gd name="T68" fmla="*/ 66 w 903"/>
                <a:gd name="T69" fmla="*/ 111 h 416"/>
                <a:gd name="T70" fmla="*/ 117 w 903"/>
                <a:gd name="T71" fmla="*/ 84 h 416"/>
                <a:gd name="T72" fmla="*/ 177 w 903"/>
                <a:gd name="T73" fmla="*/ 60 h 416"/>
                <a:gd name="T74" fmla="*/ 227 w 903"/>
                <a:gd name="T75" fmla="*/ 37 h 416"/>
                <a:gd name="T76" fmla="*/ 263 w 903"/>
                <a:gd name="T77" fmla="*/ 18 h 416"/>
                <a:gd name="T78" fmla="*/ 286 w 903"/>
                <a:gd name="T79" fmla="*/ 5 h 416"/>
                <a:gd name="T80" fmla="*/ 293 w 903"/>
                <a:gd name="T81" fmla="*/ 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03" h="416">
                  <a:moveTo>
                    <a:pt x="293" y="0"/>
                  </a:moveTo>
                  <a:lnTo>
                    <a:pt x="379" y="267"/>
                  </a:lnTo>
                  <a:lnTo>
                    <a:pt x="390" y="304"/>
                  </a:lnTo>
                  <a:lnTo>
                    <a:pt x="429" y="197"/>
                  </a:lnTo>
                  <a:lnTo>
                    <a:pt x="414" y="174"/>
                  </a:lnTo>
                  <a:lnTo>
                    <a:pt x="402" y="154"/>
                  </a:lnTo>
                  <a:lnTo>
                    <a:pt x="396" y="136"/>
                  </a:lnTo>
                  <a:lnTo>
                    <a:pt x="392" y="122"/>
                  </a:lnTo>
                  <a:lnTo>
                    <a:pt x="392" y="109"/>
                  </a:lnTo>
                  <a:lnTo>
                    <a:pt x="394" y="99"/>
                  </a:lnTo>
                  <a:lnTo>
                    <a:pt x="398" y="91"/>
                  </a:lnTo>
                  <a:lnTo>
                    <a:pt x="405" y="84"/>
                  </a:lnTo>
                  <a:lnTo>
                    <a:pt x="412" y="79"/>
                  </a:lnTo>
                  <a:lnTo>
                    <a:pt x="419" y="75"/>
                  </a:lnTo>
                  <a:lnTo>
                    <a:pt x="427" y="72"/>
                  </a:lnTo>
                  <a:lnTo>
                    <a:pt x="435" y="71"/>
                  </a:lnTo>
                  <a:lnTo>
                    <a:pt x="442" y="70"/>
                  </a:lnTo>
                  <a:lnTo>
                    <a:pt x="448" y="69"/>
                  </a:lnTo>
                  <a:lnTo>
                    <a:pt x="452" y="69"/>
                  </a:lnTo>
                  <a:lnTo>
                    <a:pt x="455" y="69"/>
                  </a:lnTo>
                  <a:lnTo>
                    <a:pt x="462" y="70"/>
                  </a:lnTo>
                  <a:lnTo>
                    <a:pt x="469" y="71"/>
                  </a:lnTo>
                  <a:lnTo>
                    <a:pt x="476" y="72"/>
                  </a:lnTo>
                  <a:lnTo>
                    <a:pt x="484" y="75"/>
                  </a:lnTo>
                  <a:lnTo>
                    <a:pt x="492" y="79"/>
                  </a:lnTo>
                  <a:lnTo>
                    <a:pt x="499" y="84"/>
                  </a:lnTo>
                  <a:lnTo>
                    <a:pt x="504" y="91"/>
                  </a:lnTo>
                  <a:lnTo>
                    <a:pt x="510" y="99"/>
                  </a:lnTo>
                  <a:lnTo>
                    <a:pt x="512" y="109"/>
                  </a:lnTo>
                  <a:lnTo>
                    <a:pt x="511" y="122"/>
                  </a:lnTo>
                  <a:lnTo>
                    <a:pt x="507" y="136"/>
                  </a:lnTo>
                  <a:lnTo>
                    <a:pt x="500" y="154"/>
                  </a:lnTo>
                  <a:lnTo>
                    <a:pt x="490" y="174"/>
                  </a:lnTo>
                  <a:lnTo>
                    <a:pt x="475" y="197"/>
                  </a:lnTo>
                  <a:lnTo>
                    <a:pt x="513" y="304"/>
                  </a:lnTo>
                  <a:lnTo>
                    <a:pt x="525" y="267"/>
                  </a:lnTo>
                  <a:lnTo>
                    <a:pt x="609" y="0"/>
                  </a:lnTo>
                  <a:lnTo>
                    <a:pt x="611" y="1"/>
                  </a:lnTo>
                  <a:lnTo>
                    <a:pt x="618" y="5"/>
                  </a:lnTo>
                  <a:lnTo>
                    <a:pt x="628" y="10"/>
                  </a:lnTo>
                  <a:lnTo>
                    <a:pt x="641" y="18"/>
                  </a:lnTo>
                  <a:lnTo>
                    <a:pt x="657" y="27"/>
                  </a:lnTo>
                  <a:lnTo>
                    <a:pt x="677" y="37"/>
                  </a:lnTo>
                  <a:lnTo>
                    <a:pt x="699" y="48"/>
                  </a:lnTo>
                  <a:lnTo>
                    <a:pt x="726" y="60"/>
                  </a:lnTo>
                  <a:lnTo>
                    <a:pt x="755" y="72"/>
                  </a:lnTo>
                  <a:lnTo>
                    <a:pt x="787" y="84"/>
                  </a:lnTo>
                  <a:lnTo>
                    <a:pt x="814" y="97"/>
                  </a:lnTo>
                  <a:lnTo>
                    <a:pt x="838" y="111"/>
                  </a:lnTo>
                  <a:lnTo>
                    <a:pt x="856" y="128"/>
                  </a:lnTo>
                  <a:lnTo>
                    <a:pt x="871" y="149"/>
                  </a:lnTo>
                  <a:lnTo>
                    <a:pt x="882" y="171"/>
                  </a:lnTo>
                  <a:lnTo>
                    <a:pt x="890" y="197"/>
                  </a:lnTo>
                  <a:lnTo>
                    <a:pt x="895" y="225"/>
                  </a:lnTo>
                  <a:lnTo>
                    <a:pt x="899" y="256"/>
                  </a:lnTo>
                  <a:lnTo>
                    <a:pt x="901" y="291"/>
                  </a:lnTo>
                  <a:lnTo>
                    <a:pt x="902" y="329"/>
                  </a:lnTo>
                  <a:lnTo>
                    <a:pt x="903" y="371"/>
                  </a:lnTo>
                  <a:lnTo>
                    <a:pt x="903" y="416"/>
                  </a:lnTo>
                  <a:lnTo>
                    <a:pt x="0" y="416"/>
                  </a:lnTo>
                  <a:lnTo>
                    <a:pt x="1" y="371"/>
                  </a:lnTo>
                  <a:lnTo>
                    <a:pt x="1" y="329"/>
                  </a:lnTo>
                  <a:lnTo>
                    <a:pt x="3" y="291"/>
                  </a:lnTo>
                  <a:lnTo>
                    <a:pt x="5" y="256"/>
                  </a:lnTo>
                  <a:lnTo>
                    <a:pt x="8" y="225"/>
                  </a:lnTo>
                  <a:lnTo>
                    <a:pt x="14" y="197"/>
                  </a:lnTo>
                  <a:lnTo>
                    <a:pt x="22" y="171"/>
                  </a:lnTo>
                  <a:lnTo>
                    <a:pt x="33" y="149"/>
                  </a:lnTo>
                  <a:lnTo>
                    <a:pt x="47" y="128"/>
                  </a:lnTo>
                  <a:lnTo>
                    <a:pt x="66" y="111"/>
                  </a:lnTo>
                  <a:lnTo>
                    <a:pt x="88" y="97"/>
                  </a:lnTo>
                  <a:lnTo>
                    <a:pt x="117" y="84"/>
                  </a:lnTo>
                  <a:lnTo>
                    <a:pt x="148" y="72"/>
                  </a:lnTo>
                  <a:lnTo>
                    <a:pt x="177" y="60"/>
                  </a:lnTo>
                  <a:lnTo>
                    <a:pt x="204" y="48"/>
                  </a:lnTo>
                  <a:lnTo>
                    <a:pt x="227" y="37"/>
                  </a:lnTo>
                  <a:lnTo>
                    <a:pt x="247" y="27"/>
                  </a:lnTo>
                  <a:lnTo>
                    <a:pt x="263" y="18"/>
                  </a:lnTo>
                  <a:lnTo>
                    <a:pt x="276" y="10"/>
                  </a:lnTo>
                  <a:lnTo>
                    <a:pt x="286" y="5"/>
                  </a:lnTo>
                  <a:lnTo>
                    <a:pt x="291" y="1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0" name="Freeform 1172"/>
            <p:cNvSpPr>
              <a:spLocks/>
            </p:cNvSpPr>
            <p:nvPr/>
          </p:nvSpPr>
          <p:spPr bwMode="auto">
            <a:xfrm>
              <a:off x="8634413" y="4489450"/>
              <a:ext cx="44450" cy="60325"/>
            </a:xfrm>
            <a:custGeom>
              <a:avLst/>
              <a:gdLst>
                <a:gd name="T0" fmla="*/ 276 w 473"/>
                <a:gd name="T1" fmla="*/ 3 h 631"/>
                <a:gd name="T2" fmla="*/ 319 w 473"/>
                <a:gd name="T3" fmla="*/ 16 h 631"/>
                <a:gd name="T4" fmla="*/ 355 w 473"/>
                <a:gd name="T5" fmla="*/ 36 h 631"/>
                <a:gd name="T6" fmla="*/ 379 w 473"/>
                <a:gd name="T7" fmla="*/ 59 h 631"/>
                <a:gd name="T8" fmla="*/ 391 w 473"/>
                <a:gd name="T9" fmla="*/ 74 h 631"/>
                <a:gd name="T10" fmla="*/ 393 w 473"/>
                <a:gd name="T11" fmla="*/ 76 h 631"/>
                <a:gd name="T12" fmla="*/ 401 w 473"/>
                <a:gd name="T13" fmla="*/ 78 h 631"/>
                <a:gd name="T14" fmla="*/ 413 w 473"/>
                <a:gd name="T15" fmla="*/ 84 h 631"/>
                <a:gd name="T16" fmla="*/ 428 w 473"/>
                <a:gd name="T17" fmla="*/ 95 h 631"/>
                <a:gd name="T18" fmla="*/ 442 w 473"/>
                <a:gd name="T19" fmla="*/ 115 h 631"/>
                <a:gd name="T20" fmla="*/ 454 w 473"/>
                <a:gd name="T21" fmla="*/ 143 h 631"/>
                <a:gd name="T22" fmla="*/ 460 w 473"/>
                <a:gd name="T23" fmla="*/ 184 h 631"/>
                <a:gd name="T24" fmla="*/ 458 w 473"/>
                <a:gd name="T25" fmla="*/ 238 h 631"/>
                <a:gd name="T26" fmla="*/ 451 w 473"/>
                <a:gd name="T27" fmla="*/ 285 h 631"/>
                <a:gd name="T28" fmla="*/ 452 w 473"/>
                <a:gd name="T29" fmla="*/ 300 h 631"/>
                <a:gd name="T30" fmla="*/ 464 w 473"/>
                <a:gd name="T31" fmla="*/ 305 h 631"/>
                <a:gd name="T32" fmla="*/ 472 w 473"/>
                <a:gd name="T33" fmla="*/ 318 h 631"/>
                <a:gd name="T34" fmla="*/ 473 w 473"/>
                <a:gd name="T35" fmla="*/ 343 h 631"/>
                <a:gd name="T36" fmla="*/ 466 w 473"/>
                <a:gd name="T37" fmla="*/ 383 h 631"/>
                <a:gd name="T38" fmla="*/ 451 w 473"/>
                <a:gd name="T39" fmla="*/ 424 h 631"/>
                <a:gd name="T40" fmla="*/ 438 w 473"/>
                <a:gd name="T41" fmla="*/ 445 h 631"/>
                <a:gd name="T42" fmla="*/ 427 w 473"/>
                <a:gd name="T43" fmla="*/ 451 h 631"/>
                <a:gd name="T44" fmla="*/ 412 w 473"/>
                <a:gd name="T45" fmla="*/ 500 h 631"/>
                <a:gd name="T46" fmla="*/ 382 w 473"/>
                <a:gd name="T47" fmla="*/ 550 h 631"/>
                <a:gd name="T48" fmla="*/ 341 w 473"/>
                <a:gd name="T49" fmla="*/ 592 h 631"/>
                <a:gd name="T50" fmla="*/ 287 w 473"/>
                <a:gd name="T51" fmla="*/ 622 h 631"/>
                <a:gd name="T52" fmla="*/ 236 w 473"/>
                <a:gd name="T53" fmla="*/ 631 h 631"/>
                <a:gd name="T54" fmla="*/ 185 w 473"/>
                <a:gd name="T55" fmla="*/ 622 h 631"/>
                <a:gd name="T56" fmla="*/ 131 w 473"/>
                <a:gd name="T57" fmla="*/ 592 h 631"/>
                <a:gd name="T58" fmla="*/ 90 w 473"/>
                <a:gd name="T59" fmla="*/ 550 h 631"/>
                <a:gd name="T60" fmla="*/ 61 w 473"/>
                <a:gd name="T61" fmla="*/ 500 h 631"/>
                <a:gd name="T62" fmla="*/ 46 w 473"/>
                <a:gd name="T63" fmla="*/ 451 h 631"/>
                <a:gd name="T64" fmla="*/ 35 w 473"/>
                <a:gd name="T65" fmla="*/ 444 h 631"/>
                <a:gd name="T66" fmla="*/ 22 w 473"/>
                <a:gd name="T67" fmla="*/ 423 h 631"/>
                <a:gd name="T68" fmla="*/ 8 w 473"/>
                <a:gd name="T69" fmla="*/ 382 h 631"/>
                <a:gd name="T70" fmla="*/ 0 w 473"/>
                <a:gd name="T71" fmla="*/ 342 h 631"/>
                <a:gd name="T72" fmla="*/ 2 w 473"/>
                <a:gd name="T73" fmla="*/ 317 h 631"/>
                <a:gd name="T74" fmla="*/ 10 w 473"/>
                <a:gd name="T75" fmla="*/ 304 h 631"/>
                <a:gd name="T76" fmla="*/ 21 w 473"/>
                <a:gd name="T77" fmla="*/ 300 h 631"/>
                <a:gd name="T78" fmla="*/ 19 w 473"/>
                <a:gd name="T79" fmla="*/ 270 h 631"/>
                <a:gd name="T80" fmla="*/ 14 w 473"/>
                <a:gd name="T81" fmla="*/ 206 h 631"/>
                <a:gd name="T82" fmla="*/ 28 w 473"/>
                <a:gd name="T83" fmla="*/ 147 h 631"/>
                <a:gd name="T84" fmla="*/ 57 w 473"/>
                <a:gd name="T85" fmla="*/ 97 h 631"/>
                <a:gd name="T86" fmla="*/ 92 w 473"/>
                <a:gd name="T87" fmla="*/ 61 h 631"/>
                <a:gd name="T88" fmla="*/ 127 w 473"/>
                <a:gd name="T89" fmla="*/ 35 h 631"/>
                <a:gd name="T90" fmla="*/ 176 w 473"/>
                <a:gd name="T91" fmla="*/ 9 h 631"/>
                <a:gd name="T92" fmla="*/ 222 w 473"/>
                <a:gd name="T93" fmla="*/ 0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73" h="631">
                  <a:moveTo>
                    <a:pt x="250" y="0"/>
                  </a:moveTo>
                  <a:lnTo>
                    <a:pt x="276" y="3"/>
                  </a:lnTo>
                  <a:lnTo>
                    <a:pt x="299" y="8"/>
                  </a:lnTo>
                  <a:lnTo>
                    <a:pt x="319" y="16"/>
                  </a:lnTo>
                  <a:lnTo>
                    <a:pt x="337" y="25"/>
                  </a:lnTo>
                  <a:lnTo>
                    <a:pt x="355" y="36"/>
                  </a:lnTo>
                  <a:lnTo>
                    <a:pt x="369" y="48"/>
                  </a:lnTo>
                  <a:lnTo>
                    <a:pt x="379" y="59"/>
                  </a:lnTo>
                  <a:lnTo>
                    <a:pt x="386" y="68"/>
                  </a:lnTo>
                  <a:lnTo>
                    <a:pt x="391" y="74"/>
                  </a:lnTo>
                  <a:lnTo>
                    <a:pt x="392" y="76"/>
                  </a:lnTo>
                  <a:lnTo>
                    <a:pt x="393" y="76"/>
                  </a:lnTo>
                  <a:lnTo>
                    <a:pt x="396" y="77"/>
                  </a:lnTo>
                  <a:lnTo>
                    <a:pt x="401" y="78"/>
                  </a:lnTo>
                  <a:lnTo>
                    <a:pt x="407" y="80"/>
                  </a:lnTo>
                  <a:lnTo>
                    <a:pt x="413" y="84"/>
                  </a:lnTo>
                  <a:lnTo>
                    <a:pt x="420" y="88"/>
                  </a:lnTo>
                  <a:lnTo>
                    <a:pt x="428" y="95"/>
                  </a:lnTo>
                  <a:lnTo>
                    <a:pt x="435" y="104"/>
                  </a:lnTo>
                  <a:lnTo>
                    <a:pt x="442" y="115"/>
                  </a:lnTo>
                  <a:lnTo>
                    <a:pt x="448" y="128"/>
                  </a:lnTo>
                  <a:lnTo>
                    <a:pt x="454" y="143"/>
                  </a:lnTo>
                  <a:lnTo>
                    <a:pt x="458" y="162"/>
                  </a:lnTo>
                  <a:lnTo>
                    <a:pt x="460" y="184"/>
                  </a:lnTo>
                  <a:lnTo>
                    <a:pt x="460" y="209"/>
                  </a:lnTo>
                  <a:lnTo>
                    <a:pt x="458" y="238"/>
                  </a:lnTo>
                  <a:lnTo>
                    <a:pt x="454" y="271"/>
                  </a:lnTo>
                  <a:lnTo>
                    <a:pt x="451" y="285"/>
                  </a:lnTo>
                  <a:lnTo>
                    <a:pt x="446" y="300"/>
                  </a:lnTo>
                  <a:lnTo>
                    <a:pt x="452" y="300"/>
                  </a:lnTo>
                  <a:lnTo>
                    <a:pt x="458" y="302"/>
                  </a:lnTo>
                  <a:lnTo>
                    <a:pt x="464" y="305"/>
                  </a:lnTo>
                  <a:lnTo>
                    <a:pt x="468" y="310"/>
                  </a:lnTo>
                  <a:lnTo>
                    <a:pt x="472" y="318"/>
                  </a:lnTo>
                  <a:lnTo>
                    <a:pt x="473" y="329"/>
                  </a:lnTo>
                  <a:lnTo>
                    <a:pt x="473" y="343"/>
                  </a:lnTo>
                  <a:lnTo>
                    <a:pt x="471" y="361"/>
                  </a:lnTo>
                  <a:lnTo>
                    <a:pt x="466" y="383"/>
                  </a:lnTo>
                  <a:lnTo>
                    <a:pt x="458" y="406"/>
                  </a:lnTo>
                  <a:lnTo>
                    <a:pt x="451" y="424"/>
                  </a:lnTo>
                  <a:lnTo>
                    <a:pt x="445" y="437"/>
                  </a:lnTo>
                  <a:lnTo>
                    <a:pt x="438" y="445"/>
                  </a:lnTo>
                  <a:lnTo>
                    <a:pt x="432" y="450"/>
                  </a:lnTo>
                  <a:lnTo>
                    <a:pt x="427" y="451"/>
                  </a:lnTo>
                  <a:lnTo>
                    <a:pt x="421" y="475"/>
                  </a:lnTo>
                  <a:lnTo>
                    <a:pt x="412" y="500"/>
                  </a:lnTo>
                  <a:lnTo>
                    <a:pt x="399" y="525"/>
                  </a:lnTo>
                  <a:lnTo>
                    <a:pt x="382" y="550"/>
                  </a:lnTo>
                  <a:lnTo>
                    <a:pt x="363" y="572"/>
                  </a:lnTo>
                  <a:lnTo>
                    <a:pt x="341" y="592"/>
                  </a:lnTo>
                  <a:lnTo>
                    <a:pt x="316" y="609"/>
                  </a:lnTo>
                  <a:lnTo>
                    <a:pt x="287" y="622"/>
                  </a:lnTo>
                  <a:lnTo>
                    <a:pt x="262" y="629"/>
                  </a:lnTo>
                  <a:lnTo>
                    <a:pt x="236" y="631"/>
                  </a:lnTo>
                  <a:lnTo>
                    <a:pt x="211" y="629"/>
                  </a:lnTo>
                  <a:lnTo>
                    <a:pt x="185" y="622"/>
                  </a:lnTo>
                  <a:lnTo>
                    <a:pt x="157" y="609"/>
                  </a:lnTo>
                  <a:lnTo>
                    <a:pt x="131" y="592"/>
                  </a:lnTo>
                  <a:lnTo>
                    <a:pt x="109" y="572"/>
                  </a:lnTo>
                  <a:lnTo>
                    <a:pt x="90" y="550"/>
                  </a:lnTo>
                  <a:lnTo>
                    <a:pt x="73" y="525"/>
                  </a:lnTo>
                  <a:lnTo>
                    <a:pt x="61" y="500"/>
                  </a:lnTo>
                  <a:lnTo>
                    <a:pt x="52" y="475"/>
                  </a:lnTo>
                  <a:lnTo>
                    <a:pt x="46" y="451"/>
                  </a:lnTo>
                  <a:lnTo>
                    <a:pt x="41" y="449"/>
                  </a:lnTo>
                  <a:lnTo>
                    <a:pt x="35" y="444"/>
                  </a:lnTo>
                  <a:lnTo>
                    <a:pt x="28" y="436"/>
                  </a:lnTo>
                  <a:lnTo>
                    <a:pt x="22" y="423"/>
                  </a:lnTo>
                  <a:lnTo>
                    <a:pt x="15" y="405"/>
                  </a:lnTo>
                  <a:lnTo>
                    <a:pt x="8" y="382"/>
                  </a:lnTo>
                  <a:lnTo>
                    <a:pt x="3" y="360"/>
                  </a:lnTo>
                  <a:lnTo>
                    <a:pt x="0" y="342"/>
                  </a:lnTo>
                  <a:lnTo>
                    <a:pt x="0" y="328"/>
                  </a:lnTo>
                  <a:lnTo>
                    <a:pt x="2" y="317"/>
                  </a:lnTo>
                  <a:lnTo>
                    <a:pt x="5" y="309"/>
                  </a:lnTo>
                  <a:lnTo>
                    <a:pt x="10" y="304"/>
                  </a:lnTo>
                  <a:lnTo>
                    <a:pt x="15" y="301"/>
                  </a:lnTo>
                  <a:lnTo>
                    <a:pt x="21" y="300"/>
                  </a:lnTo>
                  <a:lnTo>
                    <a:pt x="28" y="300"/>
                  </a:lnTo>
                  <a:lnTo>
                    <a:pt x="19" y="270"/>
                  </a:lnTo>
                  <a:lnTo>
                    <a:pt x="15" y="237"/>
                  </a:lnTo>
                  <a:lnTo>
                    <a:pt x="14" y="206"/>
                  </a:lnTo>
                  <a:lnTo>
                    <a:pt x="19" y="175"/>
                  </a:lnTo>
                  <a:lnTo>
                    <a:pt x="28" y="147"/>
                  </a:lnTo>
                  <a:lnTo>
                    <a:pt x="41" y="121"/>
                  </a:lnTo>
                  <a:lnTo>
                    <a:pt x="57" y="97"/>
                  </a:lnTo>
                  <a:lnTo>
                    <a:pt x="75" y="77"/>
                  </a:lnTo>
                  <a:lnTo>
                    <a:pt x="92" y="61"/>
                  </a:lnTo>
                  <a:lnTo>
                    <a:pt x="108" y="47"/>
                  </a:lnTo>
                  <a:lnTo>
                    <a:pt x="127" y="35"/>
                  </a:lnTo>
                  <a:lnTo>
                    <a:pt x="150" y="20"/>
                  </a:lnTo>
                  <a:lnTo>
                    <a:pt x="176" y="9"/>
                  </a:lnTo>
                  <a:lnTo>
                    <a:pt x="199" y="3"/>
                  </a:lnTo>
                  <a:lnTo>
                    <a:pt x="222" y="0"/>
                  </a:lnTo>
                  <a:lnTo>
                    <a:pt x="2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57" name="Group 1656"/>
          <p:cNvGrpSpPr/>
          <p:nvPr/>
        </p:nvGrpSpPr>
        <p:grpSpPr>
          <a:xfrm>
            <a:off x="9226311" y="5956301"/>
            <a:ext cx="309562" cy="284163"/>
            <a:chOff x="9275763" y="4489450"/>
            <a:chExt cx="309562" cy="2841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304" name="Freeform 1177"/>
            <p:cNvSpPr>
              <a:spLocks/>
            </p:cNvSpPr>
            <p:nvPr/>
          </p:nvSpPr>
          <p:spPr bwMode="auto">
            <a:xfrm>
              <a:off x="9499600" y="4700588"/>
              <a:ext cx="14287" cy="12700"/>
            </a:xfrm>
            <a:custGeom>
              <a:avLst/>
              <a:gdLst>
                <a:gd name="T0" fmla="*/ 69 w 140"/>
                <a:gd name="T1" fmla="*/ 0 h 139"/>
                <a:gd name="T2" fmla="*/ 88 w 140"/>
                <a:gd name="T3" fmla="*/ 2 h 139"/>
                <a:gd name="T4" fmla="*/ 104 w 140"/>
                <a:gd name="T5" fmla="*/ 9 h 139"/>
                <a:gd name="T6" fmla="*/ 118 w 140"/>
                <a:gd name="T7" fmla="*/ 20 h 139"/>
                <a:gd name="T8" fmla="*/ 129 w 140"/>
                <a:gd name="T9" fmla="*/ 34 h 139"/>
                <a:gd name="T10" fmla="*/ 137 w 140"/>
                <a:gd name="T11" fmla="*/ 51 h 139"/>
                <a:gd name="T12" fmla="*/ 140 w 140"/>
                <a:gd name="T13" fmla="*/ 69 h 139"/>
                <a:gd name="T14" fmla="*/ 137 w 140"/>
                <a:gd name="T15" fmla="*/ 88 h 139"/>
                <a:gd name="T16" fmla="*/ 129 w 140"/>
                <a:gd name="T17" fmla="*/ 105 h 139"/>
                <a:gd name="T18" fmla="*/ 118 w 140"/>
                <a:gd name="T19" fmla="*/ 119 h 139"/>
                <a:gd name="T20" fmla="*/ 104 w 140"/>
                <a:gd name="T21" fmla="*/ 129 h 139"/>
                <a:gd name="T22" fmla="*/ 88 w 140"/>
                <a:gd name="T23" fmla="*/ 136 h 139"/>
                <a:gd name="T24" fmla="*/ 69 w 140"/>
                <a:gd name="T25" fmla="*/ 139 h 139"/>
                <a:gd name="T26" fmla="*/ 51 w 140"/>
                <a:gd name="T27" fmla="*/ 136 h 139"/>
                <a:gd name="T28" fmla="*/ 34 w 140"/>
                <a:gd name="T29" fmla="*/ 129 h 139"/>
                <a:gd name="T30" fmla="*/ 20 w 140"/>
                <a:gd name="T31" fmla="*/ 119 h 139"/>
                <a:gd name="T32" fmla="*/ 9 w 140"/>
                <a:gd name="T33" fmla="*/ 105 h 139"/>
                <a:gd name="T34" fmla="*/ 2 w 140"/>
                <a:gd name="T35" fmla="*/ 88 h 139"/>
                <a:gd name="T36" fmla="*/ 0 w 140"/>
                <a:gd name="T37" fmla="*/ 69 h 139"/>
                <a:gd name="T38" fmla="*/ 2 w 140"/>
                <a:gd name="T39" fmla="*/ 51 h 139"/>
                <a:gd name="T40" fmla="*/ 9 w 140"/>
                <a:gd name="T41" fmla="*/ 34 h 139"/>
                <a:gd name="T42" fmla="*/ 20 w 140"/>
                <a:gd name="T43" fmla="*/ 20 h 139"/>
                <a:gd name="T44" fmla="*/ 34 w 140"/>
                <a:gd name="T45" fmla="*/ 9 h 139"/>
                <a:gd name="T46" fmla="*/ 51 w 140"/>
                <a:gd name="T47" fmla="*/ 2 h 139"/>
                <a:gd name="T48" fmla="*/ 69 w 140"/>
                <a:gd name="T49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0" h="139">
                  <a:moveTo>
                    <a:pt x="69" y="0"/>
                  </a:moveTo>
                  <a:lnTo>
                    <a:pt x="88" y="2"/>
                  </a:lnTo>
                  <a:lnTo>
                    <a:pt x="104" y="9"/>
                  </a:lnTo>
                  <a:lnTo>
                    <a:pt x="118" y="20"/>
                  </a:lnTo>
                  <a:lnTo>
                    <a:pt x="129" y="34"/>
                  </a:lnTo>
                  <a:lnTo>
                    <a:pt x="137" y="51"/>
                  </a:lnTo>
                  <a:lnTo>
                    <a:pt x="140" y="69"/>
                  </a:lnTo>
                  <a:lnTo>
                    <a:pt x="137" y="88"/>
                  </a:lnTo>
                  <a:lnTo>
                    <a:pt x="129" y="105"/>
                  </a:lnTo>
                  <a:lnTo>
                    <a:pt x="118" y="119"/>
                  </a:lnTo>
                  <a:lnTo>
                    <a:pt x="104" y="129"/>
                  </a:lnTo>
                  <a:lnTo>
                    <a:pt x="88" y="136"/>
                  </a:lnTo>
                  <a:lnTo>
                    <a:pt x="69" y="139"/>
                  </a:lnTo>
                  <a:lnTo>
                    <a:pt x="51" y="136"/>
                  </a:lnTo>
                  <a:lnTo>
                    <a:pt x="34" y="129"/>
                  </a:lnTo>
                  <a:lnTo>
                    <a:pt x="20" y="119"/>
                  </a:lnTo>
                  <a:lnTo>
                    <a:pt x="9" y="105"/>
                  </a:lnTo>
                  <a:lnTo>
                    <a:pt x="2" y="88"/>
                  </a:lnTo>
                  <a:lnTo>
                    <a:pt x="0" y="69"/>
                  </a:lnTo>
                  <a:lnTo>
                    <a:pt x="2" y="51"/>
                  </a:lnTo>
                  <a:lnTo>
                    <a:pt x="9" y="34"/>
                  </a:lnTo>
                  <a:lnTo>
                    <a:pt x="20" y="20"/>
                  </a:lnTo>
                  <a:lnTo>
                    <a:pt x="34" y="9"/>
                  </a:lnTo>
                  <a:lnTo>
                    <a:pt x="51" y="2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5" name="Freeform 1178"/>
            <p:cNvSpPr>
              <a:spLocks/>
            </p:cNvSpPr>
            <p:nvPr/>
          </p:nvSpPr>
          <p:spPr bwMode="auto">
            <a:xfrm>
              <a:off x="9499600" y="4548188"/>
              <a:ext cx="14287" cy="12700"/>
            </a:xfrm>
            <a:custGeom>
              <a:avLst/>
              <a:gdLst>
                <a:gd name="T0" fmla="*/ 70 w 140"/>
                <a:gd name="T1" fmla="*/ 0 h 139"/>
                <a:gd name="T2" fmla="*/ 88 w 140"/>
                <a:gd name="T3" fmla="*/ 2 h 139"/>
                <a:gd name="T4" fmla="*/ 105 w 140"/>
                <a:gd name="T5" fmla="*/ 10 h 139"/>
                <a:gd name="T6" fmla="*/ 119 w 140"/>
                <a:gd name="T7" fmla="*/ 20 h 139"/>
                <a:gd name="T8" fmla="*/ 130 w 140"/>
                <a:gd name="T9" fmla="*/ 34 h 139"/>
                <a:gd name="T10" fmla="*/ 138 w 140"/>
                <a:gd name="T11" fmla="*/ 51 h 139"/>
                <a:gd name="T12" fmla="*/ 140 w 140"/>
                <a:gd name="T13" fmla="*/ 70 h 139"/>
                <a:gd name="T14" fmla="*/ 138 w 140"/>
                <a:gd name="T15" fmla="*/ 88 h 139"/>
                <a:gd name="T16" fmla="*/ 130 w 140"/>
                <a:gd name="T17" fmla="*/ 105 h 139"/>
                <a:gd name="T18" fmla="*/ 119 w 140"/>
                <a:gd name="T19" fmla="*/ 119 h 139"/>
                <a:gd name="T20" fmla="*/ 105 w 140"/>
                <a:gd name="T21" fmla="*/ 130 h 139"/>
                <a:gd name="T22" fmla="*/ 88 w 140"/>
                <a:gd name="T23" fmla="*/ 137 h 139"/>
                <a:gd name="T24" fmla="*/ 70 w 140"/>
                <a:gd name="T25" fmla="*/ 139 h 139"/>
                <a:gd name="T26" fmla="*/ 51 w 140"/>
                <a:gd name="T27" fmla="*/ 137 h 139"/>
                <a:gd name="T28" fmla="*/ 35 w 140"/>
                <a:gd name="T29" fmla="*/ 130 h 139"/>
                <a:gd name="T30" fmla="*/ 21 w 140"/>
                <a:gd name="T31" fmla="*/ 119 h 139"/>
                <a:gd name="T32" fmla="*/ 10 w 140"/>
                <a:gd name="T33" fmla="*/ 105 h 139"/>
                <a:gd name="T34" fmla="*/ 3 w 140"/>
                <a:gd name="T35" fmla="*/ 88 h 139"/>
                <a:gd name="T36" fmla="*/ 0 w 140"/>
                <a:gd name="T37" fmla="*/ 70 h 139"/>
                <a:gd name="T38" fmla="*/ 3 w 140"/>
                <a:gd name="T39" fmla="*/ 51 h 139"/>
                <a:gd name="T40" fmla="*/ 10 w 140"/>
                <a:gd name="T41" fmla="*/ 34 h 139"/>
                <a:gd name="T42" fmla="*/ 21 w 140"/>
                <a:gd name="T43" fmla="*/ 20 h 139"/>
                <a:gd name="T44" fmla="*/ 35 w 140"/>
                <a:gd name="T45" fmla="*/ 10 h 139"/>
                <a:gd name="T46" fmla="*/ 51 w 140"/>
                <a:gd name="T47" fmla="*/ 2 h 139"/>
                <a:gd name="T48" fmla="*/ 70 w 140"/>
                <a:gd name="T49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0" h="139">
                  <a:moveTo>
                    <a:pt x="70" y="0"/>
                  </a:moveTo>
                  <a:lnTo>
                    <a:pt x="88" y="2"/>
                  </a:lnTo>
                  <a:lnTo>
                    <a:pt x="105" y="10"/>
                  </a:lnTo>
                  <a:lnTo>
                    <a:pt x="119" y="20"/>
                  </a:lnTo>
                  <a:lnTo>
                    <a:pt x="130" y="34"/>
                  </a:lnTo>
                  <a:lnTo>
                    <a:pt x="138" y="51"/>
                  </a:lnTo>
                  <a:lnTo>
                    <a:pt x="140" y="70"/>
                  </a:lnTo>
                  <a:lnTo>
                    <a:pt x="138" y="88"/>
                  </a:lnTo>
                  <a:lnTo>
                    <a:pt x="130" y="105"/>
                  </a:lnTo>
                  <a:lnTo>
                    <a:pt x="119" y="119"/>
                  </a:lnTo>
                  <a:lnTo>
                    <a:pt x="105" y="130"/>
                  </a:lnTo>
                  <a:lnTo>
                    <a:pt x="88" y="137"/>
                  </a:lnTo>
                  <a:lnTo>
                    <a:pt x="70" y="139"/>
                  </a:lnTo>
                  <a:lnTo>
                    <a:pt x="51" y="137"/>
                  </a:lnTo>
                  <a:lnTo>
                    <a:pt x="35" y="130"/>
                  </a:lnTo>
                  <a:lnTo>
                    <a:pt x="21" y="119"/>
                  </a:lnTo>
                  <a:lnTo>
                    <a:pt x="10" y="105"/>
                  </a:lnTo>
                  <a:lnTo>
                    <a:pt x="3" y="88"/>
                  </a:lnTo>
                  <a:lnTo>
                    <a:pt x="0" y="70"/>
                  </a:lnTo>
                  <a:lnTo>
                    <a:pt x="3" y="51"/>
                  </a:lnTo>
                  <a:lnTo>
                    <a:pt x="10" y="34"/>
                  </a:lnTo>
                  <a:lnTo>
                    <a:pt x="21" y="20"/>
                  </a:lnTo>
                  <a:lnTo>
                    <a:pt x="35" y="10"/>
                  </a:lnTo>
                  <a:lnTo>
                    <a:pt x="51" y="2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6" name="Freeform 1179"/>
            <p:cNvSpPr>
              <a:spLocks/>
            </p:cNvSpPr>
            <p:nvPr/>
          </p:nvSpPr>
          <p:spPr bwMode="auto">
            <a:xfrm>
              <a:off x="9499600" y="4624388"/>
              <a:ext cx="14287" cy="12700"/>
            </a:xfrm>
            <a:custGeom>
              <a:avLst/>
              <a:gdLst>
                <a:gd name="T0" fmla="*/ 69 w 140"/>
                <a:gd name="T1" fmla="*/ 0 h 140"/>
                <a:gd name="T2" fmla="*/ 88 w 140"/>
                <a:gd name="T3" fmla="*/ 3 h 140"/>
                <a:gd name="T4" fmla="*/ 104 w 140"/>
                <a:gd name="T5" fmla="*/ 10 h 140"/>
                <a:gd name="T6" fmla="*/ 118 w 140"/>
                <a:gd name="T7" fmla="*/ 21 h 140"/>
                <a:gd name="T8" fmla="*/ 129 w 140"/>
                <a:gd name="T9" fmla="*/ 35 h 140"/>
                <a:gd name="T10" fmla="*/ 137 w 140"/>
                <a:gd name="T11" fmla="*/ 51 h 140"/>
                <a:gd name="T12" fmla="*/ 140 w 140"/>
                <a:gd name="T13" fmla="*/ 70 h 140"/>
                <a:gd name="T14" fmla="*/ 137 w 140"/>
                <a:gd name="T15" fmla="*/ 89 h 140"/>
                <a:gd name="T16" fmla="*/ 129 w 140"/>
                <a:gd name="T17" fmla="*/ 106 h 140"/>
                <a:gd name="T18" fmla="*/ 118 w 140"/>
                <a:gd name="T19" fmla="*/ 120 h 140"/>
                <a:gd name="T20" fmla="*/ 104 w 140"/>
                <a:gd name="T21" fmla="*/ 131 h 140"/>
                <a:gd name="T22" fmla="*/ 88 w 140"/>
                <a:gd name="T23" fmla="*/ 138 h 140"/>
                <a:gd name="T24" fmla="*/ 69 w 140"/>
                <a:gd name="T25" fmla="*/ 140 h 140"/>
                <a:gd name="T26" fmla="*/ 51 w 140"/>
                <a:gd name="T27" fmla="*/ 138 h 140"/>
                <a:gd name="T28" fmla="*/ 34 w 140"/>
                <a:gd name="T29" fmla="*/ 131 h 140"/>
                <a:gd name="T30" fmla="*/ 20 w 140"/>
                <a:gd name="T31" fmla="*/ 120 h 140"/>
                <a:gd name="T32" fmla="*/ 9 w 140"/>
                <a:gd name="T33" fmla="*/ 106 h 140"/>
                <a:gd name="T34" fmla="*/ 2 w 140"/>
                <a:gd name="T35" fmla="*/ 89 h 140"/>
                <a:gd name="T36" fmla="*/ 0 w 140"/>
                <a:gd name="T37" fmla="*/ 70 h 140"/>
                <a:gd name="T38" fmla="*/ 2 w 140"/>
                <a:gd name="T39" fmla="*/ 51 h 140"/>
                <a:gd name="T40" fmla="*/ 9 w 140"/>
                <a:gd name="T41" fmla="*/ 35 h 140"/>
                <a:gd name="T42" fmla="*/ 20 w 140"/>
                <a:gd name="T43" fmla="*/ 21 h 140"/>
                <a:gd name="T44" fmla="*/ 34 w 140"/>
                <a:gd name="T45" fmla="*/ 10 h 140"/>
                <a:gd name="T46" fmla="*/ 51 w 140"/>
                <a:gd name="T47" fmla="*/ 3 h 140"/>
                <a:gd name="T48" fmla="*/ 69 w 140"/>
                <a:gd name="T49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0" h="140">
                  <a:moveTo>
                    <a:pt x="69" y="0"/>
                  </a:moveTo>
                  <a:lnTo>
                    <a:pt x="88" y="3"/>
                  </a:lnTo>
                  <a:lnTo>
                    <a:pt x="104" y="10"/>
                  </a:lnTo>
                  <a:lnTo>
                    <a:pt x="118" y="21"/>
                  </a:lnTo>
                  <a:lnTo>
                    <a:pt x="129" y="35"/>
                  </a:lnTo>
                  <a:lnTo>
                    <a:pt x="137" y="51"/>
                  </a:lnTo>
                  <a:lnTo>
                    <a:pt x="140" y="70"/>
                  </a:lnTo>
                  <a:lnTo>
                    <a:pt x="137" y="89"/>
                  </a:lnTo>
                  <a:lnTo>
                    <a:pt x="129" y="106"/>
                  </a:lnTo>
                  <a:lnTo>
                    <a:pt x="118" y="120"/>
                  </a:lnTo>
                  <a:lnTo>
                    <a:pt x="104" y="131"/>
                  </a:lnTo>
                  <a:lnTo>
                    <a:pt x="88" y="138"/>
                  </a:lnTo>
                  <a:lnTo>
                    <a:pt x="69" y="140"/>
                  </a:lnTo>
                  <a:lnTo>
                    <a:pt x="51" y="138"/>
                  </a:lnTo>
                  <a:lnTo>
                    <a:pt x="34" y="131"/>
                  </a:lnTo>
                  <a:lnTo>
                    <a:pt x="20" y="120"/>
                  </a:lnTo>
                  <a:lnTo>
                    <a:pt x="9" y="106"/>
                  </a:lnTo>
                  <a:lnTo>
                    <a:pt x="2" y="89"/>
                  </a:lnTo>
                  <a:lnTo>
                    <a:pt x="0" y="70"/>
                  </a:lnTo>
                  <a:lnTo>
                    <a:pt x="2" y="51"/>
                  </a:lnTo>
                  <a:lnTo>
                    <a:pt x="9" y="35"/>
                  </a:lnTo>
                  <a:lnTo>
                    <a:pt x="20" y="21"/>
                  </a:lnTo>
                  <a:lnTo>
                    <a:pt x="34" y="10"/>
                  </a:lnTo>
                  <a:lnTo>
                    <a:pt x="51" y="3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7" name="Freeform 1180"/>
            <p:cNvSpPr>
              <a:spLocks/>
            </p:cNvSpPr>
            <p:nvPr/>
          </p:nvSpPr>
          <p:spPr bwMode="auto">
            <a:xfrm>
              <a:off x="9544050" y="4689475"/>
              <a:ext cx="34925" cy="34925"/>
            </a:xfrm>
            <a:custGeom>
              <a:avLst/>
              <a:gdLst>
                <a:gd name="T0" fmla="*/ 53 w 373"/>
                <a:gd name="T1" fmla="*/ 0 h 371"/>
                <a:gd name="T2" fmla="*/ 67 w 373"/>
                <a:gd name="T3" fmla="*/ 1 h 371"/>
                <a:gd name="T4" fmla="*/ 80 w 373"/>
                <a:gd name="T5" fmla="*/ 7 h 371"/>
                <a:gd name="T6" fmla="*/ 91 w 373"/>
                <a:gd name="T7" fmla="*/ 15 h 371"/>
                <a:gd name="T8" fmla="*/ 186 w 373"/>
                <a:gd name="T9" fmla="*/ 110 h 371"/>
                <a:gd name="T10" fmla="*/ 281 w 373"/>
                <a:gd name="T11" fmla="*/ 15 h 371"/>
                <a:gd name="T12" fmla="*/ 292 w 373"/>
                <a:gd name="T13" fmla="*/ 7 h 371"/>
                <a:gd name="T14" fmla="*/ 305 w 373"/>
                <a:gd name="T15" fmla="*/ 1 h 371"/>
                <a:gd name="T16" fmla="*/ 319 w 373"/>
                <a:gd name="T17" fmla="*/ 0 h 371"/>
                <a:gd name="T18" fmla="*/ 333 w 373"/>
                <a:gd name="T19" fmla="*/ 1 h 371"/>
                <a:gd name="T20" fmla="*/ 346 w 373"/>
                <a:gd name="T21" fmla="*/ 7 h 371"/>
                <a:gd name="T22" fmla="*/ 358 w 373"/>
                <a:gd name="T23" fmla="*/ 15 h 371"/>
                <a:gd name="T24" fmla="*/ 366 w 373"/>
                <a:gd name="T25" fmla="*/ 27 h 371"/>
                <a:gd name="T26" fmla="*/ 372 w 373"/>
                <a:gd name="T27" fmla="*/ 40 h 371"/>
                <a:gd name="T28" fmla="*/ 373 w 373"/>
                <a:gd name="T29" fmla="*/ 53 h 371"/>
                <a:gd name="T30" fmla="*/ 372 w 373"/>
                <a:gd name="T31" fmla="*/ 67 h 371"/>
                <a:gd name="T32" fmla="*/ 366 w 373"/>
                <a:gd name="T33" fmla="*/ 79 h 371"/>
                <a:gd name="T34" fmla="*/ 358 w 373"/>
                <a:gd name="T35" fmla="*/ 91 h 371"/>
                <a:gd name="T36" fmla="*/ 262 w 373"/>
                <a:gd name="T37" fmla="*/ 185 h 371"/>
                <a:gd name="T38" fmla="*/ 358 w 373"/>
                <a:gd name="T39" fmla="*/ 280 h 371"/>
                <a:gd name="T40" fmla="*/ 366 w 373"/>
                <a:gd name="T41" fmla="*/ 291 h 371"/>
                <a:gd name="T42" fmla="*/ 372 w 373"/>
                <a:gd name="T43" fmla="*/ 304 h 371"/>
                <a:gd name="T44" fmla="*/ 373 w 373"/>
                <a:gd name="T45" fmla="*/ 318 h 371"/>
                <a:gd name="T46" fmla="*/ 372 w 373"/>
                <a:gd name="T47" fmla="*/ 331 h 371"/>
                <a:gd name="T48" fmla="*/ 366 w 373"/>
                <a:gd name="T49" fmla="*/ 344 h 371"/>
                <a:gd name="T50" fmla="*/ 358 w 373"/>
                <a:gd name="T51" fmla="*/ 356 h 371"/>
                <a:gd name="T52" fmla="*/ 346 w 373"/>
                <a:gd name="T53" fmla="*/ 364 h 371"/>
                <a:gd name="T54" fmla="*/ 333 w 373"/>
                <a:gd name="T55" fmla="*/ 369 h 371"/>
                <a:gd name="T56" fmla="*/ 319 w 373"/>
                <a:gd name="T57" fmla="*/ 371 h 371"/>
                <a:gd name="T58" fmla="*/ 305 w 373"/>
                <a:gd name="T59" fmla="*/ 369 h 371"/>
                <a:gd name="T60" fmla="*/ 292 w 373"/>
                <a:gd name="T61" fmla="*/ 364 h 371"/>
                <a:gd name="T62" fmla="*/ 281 w 373"/>
                <a:gd name="T63" fmla="*/ 356 h 371"/>
                <a:gd name="T64" fmla="*/ 186 w 373"/>
                <a:gd name="T65" fmla="*/ 261 h 371"/>
                <a:gd name="T66" fmla="*/ 91 w 373"/>
                <a:gd name="T67" fmla="*/ 356 h 371"/>
                <a:gd name="T68" fmla="*/ 79 w 373"/>
                <a:gd name="T69" fmla="*/ 364 h 371"/>
                <a:gd name="T70" fmla="*/ 67 w 373"/>
                <a:gd name="T71" fmla="*/ 369 h 371"/>
                <a:gd name="T72" fmla="*/ 53 w 373"/>
                <a:gd name="T73" fmla="*/ 371 h 371"/>
                <a:gd name="T74" fmla="*/ 40 w 373"/>
                <a:gd name="T75" fmla="*/ 369 h 371"/>
                <a:gd name="T76" fmla="*/ 27 w 373"/>
                <a:gd name="T77" fmla="*/ 364 h 371"/>
                <a:gd name="T78" fmla="*/ 15 w 373"/>
                <a:gd name="T79" fmla="*/ 356 h 371"/>
                <a:gd name="T80" fmla="*/ 7 w 373"/>
                <a:gd name="T81" fmla="*/ 344 h 371"/>
                <a:gd name="T82" fmla="*/ 1 w 373"/>
                <a:gd name="T83" fmla="*/ 331 h 371"/>
                <a:gd name="T84" fmla="*/ 0 w 373"/>
                <a:gd name="T85" fmla="*/ 318 h 371"/>
                <a:gd name="T86" fmla="*/ 1 w 373"/>
                <a:gd name="T87" fmla="*/ 304 h 371"/>
                <a:gd name="T88" fmla="*/ 7 w 373"/>
                <a:gd name="T89" fmla="*/ 291 h 371"/>
                <a:gd name="T90" fmla="*/ 15 w 373"/>
                <a:gd name="T91" fmla="*/ 280 h 371"/>
                <a:gd name="T92" fmla="*/ 111 w 373"/>
                <a:gd name="T93" fmla="*/ 185 h 371"/>
                <a:gd name="T94" fmla="*/ 15 w 373"/>
                <a:gd name="T95" fmla="*/ 91 h 371"/>
                <a:gd name="T96" fmla="*/ 7 w 373"/>
                <a:gd name="T97" fmla="*/ 79 h 371"/>
                <a:gd name="T98" fmla="*/ 1 w 373"/>
                <a:gd name="T99" fmla="*/ 67 h 371"/>
                <a:gd name="T100" fmla="*/ 0 w 373"/>
                <a:gd name="T101" fmla="*/ 53 h 371"/>
                <a:gd name="T102" fmla="*/ 1 w 373"/>
                <a:gd name="T103" fmla="*/ 40 h 371"/>
                <a:gd name="T104" fmla="*/ 7 w 373"/>
                <a:gd name="T105" fmla="*/ 27 h 371"/>
                <a:gd name="T106" fmla="*/ 15 w 373"/>
                <a:gd name="T107" fmla="*/ 15 h 371"/>
                <a:gd name="T108" fmla="*/ 27 w 373"/>
                <a:gd name="T109" fmla="*/ 7 h 371"/>
                <a:gd name="T110" fmla="*/ 40 w 373"/>
                <a:gd name="T111" fmla="*/ 1 h 371"/>
                <a:gd name="T112" fmla="*/ 53 w 373"/>
                <a:gd name="T113" fmla="*/ 0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73" h="371">
                  <a:moveTo>
                    <a:pt x="53" y="0"/>
                  </a:moveTo>
                  <a:lnTo>
                    <a:pt x="67" y="1"/>
                  </a:lnTo>
                  <a:lnTo>
                    <a:pt x="80" y="7"/>
                  </a:lnTo>
                  <a:lnTo>
                    <a:pt x="91" y="15"/>
                  </a:lnTo>
                  <a:lnTo>
                    <a:pt x="186" y="110"/>
                  </a:lnTo>
                  <a:lnTo>
                    <a:pt x="281" y="15"/>
                  </a:lnTo>
                  <a:lnTo>
                    <a:pt x="292" y="7"/>
                  </a:lnTo>
                  <a:lnTo>
                    <a:pt x="305" y="1"/>
                  </a:lnTo>
                  <a:lnTo>
                    <a:pt x="319" y="0"/>
                  </a:lnTo>
                  <a:lnTo>
                    <a:pt x="333" y="1"/>
                  </a:lnTo>
                  <a:lnTo>
                    <a:pt x="346" y="7"/>
                  </a:lnTo>
                  <a:lnTo>
                    <a:pt x="358" y="15"/>
                  </a:lnTo>
                  <a:lnTo>
                    <a:pt x="366" y="27"/>
                  </a:lnTo>
                  <a:lnTo>
                    <a:pt x="372" y="40"/>
                  </a:lnTo>
                  <a:lnTo>
                    <a:pt x="373" y="53"/>
                  </a:lnTo>
                  <a:lnTo>
                    <a:pt x="372" y="67"/>
                  </a:lnTo>
                  <a:lnTo>
                    <a:pt x="366" y="79"/>
                  </a:lnTo>
                  <a:lnTo>
                    <a:pt x="358" y="91"/>
                  </a:lnTo>
                  <a:lnTo>
                    <a:pt x="262" y="185"/>
                  </a:lnTo>
                  <a:lnTo>
                    <a:pt x="358" y="280"/>
                  </a:lnTo>
                  <a:lnTo>
                    <a:pt x="366" y="291"/>
                  </a:lnTo>
                  <a:lnTo>
                    <a:pt x="372" y="304"/>
                  </a:lnTo>
                  <a:lnTo>
                    <a:pt x="373" y="318"/>
                  </a:lnTo>
                  <a:lnTo>
                    <a:pt x="372" y="331"/>
                  </a:lnTo>
                  <a:lnTo>
                    <a:pt x="366" y="344"/>
                  </a:lnTo>
                  <a:lnTo>
                    <a:pt x="358" y="356"/>
                  </a:lnTo>
                  <a:lnTo>
                    <a:pt x="346" y="364"/>
                  </a:lnTo>
                  <a:lnTo>
                    <a:pt x="333" y="369"/>
                  </a:lnTo>
                  <a:lnTo>
                    <a:pt x="319" y="371"/>
                  </a:lnTo>
                  <a:lnTo>
                    <a:pt x="305" y="369"/>
                  </a:lnTo>
                  <a:lnTo>
                    <a:pt x="292" y="364"/>
                  </a:lnTo>
                  <a:lnTo>
                    <a:pt x="281" y="356"/>
                  </a:lnTo>
                  <a:lnTo>
                    <a:pt x="186" y="261"/>
                  </a:lnTo>
                  <a:lnTo>
                    <a:pt x="91" y="356"/>
                  </a:lnTo>
                  <a:lnTo>
                    <a:pt x="79" y="364"/>
                  </a:lnTo>
                  <a:lnTo>
                    <a:pt x="67" y="369"/>
                  </a:lnTo>
                  <a:lnTo>
                    <a:pt x="53" y="371"/>
                  </a:lnTo>
                  <a:lnTo>
                    <a:pt x="40" y="369"/>
                  </a:lnTo>
                  <a:lnTo>
                    <a:pt x="27" y="364"/>
                  </a:lnTo>
                  <a:lnTo>
                    <a:pt x="15" y="356"/>
                  </a:lnTo>
                  <a:lnTo>
                    <a:pt x="7" y="344"/>
                  </a:lnTo>
                  <a:lnTo>
                    <a:pt x="1" y="331"/>
                  </a:lnTo>
                  <a:lnTo>
                    <a:pt x="0" y="318"/>
                  </a:lnTo>
                  <a:lnTo>
                    <a:pt x="1" y="304"/>
                  </a:lnTo>
                  <a:lnTo>
                    <a:pt x="7" y="291"/>
                  </a:lnTo>
                  <a:lnTo>
                    <a:pt x="15" y="280"/>
                  </a:lnTo>
                  <a:lnTo>
                    <a:pt x="111" y="185"/>
                  </a:lnTo>
                  <a:lnTo>
                    <a:pt x="15" y="91"/>
                  </a:lnTo>
                  <a:lnTo>
                    <a:pt x="7" y="79"/>
                  </a:lnTo>
                  <a:lnTo>
                    <a:pt x="1" y="67"/>
                  </a:lnTo>
                  <a:lnTo>
                    <a:pt x="0" y="53"/>
                  </a:lnTo>
                  <a:lnTo>
                    <a:pt x="1" y="40"/>
                  </a:lnTo>
                  <a:lnTo>
                    <a:pt x="7" y="27"/>
                  </a:lnTo>
                  <a:lnTo>
                    <a:pt x="15" y="15"/>
                  </a:lnTo>
                  <a:lnTo>
                    <a:pt x="27" y="7"/>
                  </a:lnTo>
                  <a:lnTo>
                    <a:pt x="40" y="1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8" name="Freeform 1181"/>
            <p:cNvSpPr>
              <a:spLocks/>
            </p:cNvSpPr>
            <p:nvPr/>
          </p:nvSpPr>
          <p:spPr bwMode="auto">
            <a:xfrm>
              <a:off x="9544050" y="4613275"/>
              <a:ext cx="34925" cy="34925"/>
            </a:xfrm>
            <a:custGeom>
              <a:avLst/>
              <a:gdLst>
                <a:gd name="T0" fmla="*/ 53 w 373"/>
                <a:gd name="T1" fmla="*/ 0 h 373"/>
                <a:gd name="T2" fmla="*/ 67 w 373"/>
                <a:gd name="T3" fmla="*/ 2 h 373"/>
                <a:gd name="T4" fmla="*/ 80 w 373"/>
                <a:gd name="T5" fmla="*/ 7 h 373"/>
                <a:gd name="T6" fmla="*/ 91 w 373"/>
                <a:gd name="T7" fmla="*/ 16 h 373"/>
                <a:gd name="T8" fmla="*/ 186 w 373"/>
                <a:gd name="T9" fmla="*/ 110 h 373"/>
                <a:gd name="T10" fmla="*/ 281 w 373"/>
                <a:gd name="T11" fmla="*/ 16 h 373"/>
                <a:gd name="T12" fmla="*/ 292 w 373"/>
                <a:gd name="T13" fmla="*/ 7 h 373"/>
                <a:gd name="T14" fmla="*/ 305 w 373"/>
                <a:gd name="T15" fmla="*/ 2 h 373"/>
                <a:gd name="T16" fmla="*/ 319 w 373"/>
                <a:gd name="T17" fmla="*/ 0 h 373"/>
                <a:gd name="T18" fmla="*/ 333 w 373"/>
                <a:gd name="T19" fmla="*/ 2 h 373"/>
                <a:gd name="T20" fmla="*/ 346 w 373"/>
                <a:gd name="T21" fmla="*/ 7 h 373"/>
                <a:gd name="T22" fmla="*/ 358 w 373"/>
                <a:gd name="T23" fmla="*/ 16 h 373"/>
                <a:gd name="T24" fmla="*/ 366 w 373"/>
                <a:gd name="T25" fmla="*/ 27 h 373"/>
                <a:gd name="T26" fmla="*/ 372 w 373"/>
                <a:gd name="T27" fmla="*/ 40 h 373"/>
                <a:gd name="T28" fmla="*/ 373 w 373"/>
                <a:gd name="T29" fmla="*/ 53 h 373"/>
                <a:gd name="T30" fmla="*/ 372 w 373"/>
                <a:gd name="T31" fmla="*/ 67 h 373"/>
                <a:gd name="T32" fmla="*/ 366 w 373"/>
                <a:gd name="T33" fmla="*/ 80 h 373"/>
                <a:gd name="T34" fmla="*/ 358 w 373"/>
                <a:gd name="T35" fmla="*/ 91 h 373"/>
                <a:gd name="T36" fmla="*/ 262 w 373"/>
                <a:gd name="T37" fmla="*/ 186 h 373"/>
                <a:gd name="T38" fmla="*/ 358 w 373"/>
                <a:gd name="T39" fmla="*/ 281 h 373"/>
                <a:gd name="T40" fmla="*/ 366 w 373"/>
                <a:gd name="T41" fmla="*/ 293 h 373"/>
                <a:gd name="T42" fmla="*/ 372 w 373"/>
                <a:gd name="T43" fmla="*/ 306 h 373"/>
                <a:gd name="T44" fmla="*/ 373 w 373"/>
                <a:gd name="T45" fmla="*/ 319 h 373"/>
                <a:gd name="T46" fmla="*/ 372 w 373"/>
                <a:gd name="T47" fmla="*/ 333 h 373"/>
                <a:gd name="T48" fmla="*/ 366 w 373"/>
                <a:gd name="T49" fmla="*/ 346 h 373"/>
                <a:gd name="T50" fmla="*/ 358 w 373"/>
                <a:gd name="T51" fmla="*/ 357 h 373"/>
                <a:gd name="T52" fmla="*/ 346 w 373"/>
                <a:gd name="T53" fmla="*/ 366 h 373"/>
                <a:gd name="T54" fmla="*/ 333 w 373"/>
                <a:gd name="T55" fmla="*/ 371 h 373"/>
                <a:gd name="T56" fmla="*/ 319 w 373"/>
                <a:gd name="T57" fmla="*/ 373 h 373"/>
                <a:gd name="T58" fmla="*/ 305 w 373"/>
                <a:gd name="T59" fmla="*/ 371 h 373"/>
                <a:gd name="T60" fmla="*/ 292 w 373"/>
                <a:gd name="T61" fmla="*/ 366 h 373"/>
                <a:gd name="T62" fmla="*/ 281 w 373"/>
                <a:gd name="T63" fmla="*/ 357 h 373"/>
                <a:gd name="T64" fmla="*/ 186 w 373"/>
                <a:gd name="T65" fmla="*/ 262 h 373"/>
                <a:gd name="T66" fmla="*/ 91 w 373"/>
                <a:gd name="T67" fmla="*/ 357 h 373"/>
                <a:gd name="T68" fmla="*/ 79 w 373"/>
                <a:gd name="T69" fmla="*/ 366 h 373"/>
                <a:gd name="T70" fmla="*/ 67 w 373"/>
                <a:gd name="T71" fmla="*/ 371 h 373"/>
                <a:gd name="T72" fmla="*/ 53 w 373"/>
                <a:gd name="T73" fmla="*/ 373 h 373"/>
                <a:gd name="T74" fmla="*/ 40 w 373"/>
                <a:gd name="T75" fmla="*/ 371 h 373"/>
                <a:gd name="T76" fmla="*/ 27 w 373"/>
                <a:gd name="T77" fmla="*/ 366 h 373"/>
                <a:gd name="T78" fmla="*/ 15 w 373"/>
                <a:gd name="T79" fmla="*/ 357 h 373"/>
                <a:gd name="T80" fmla="*/ 7 w 373"/>
                <a:gd name="T81" fmla="*/ 346 h 373"/>
                <a:gd name="T82" fmla="*/ 1 w 373"/>
                <a:gd name="T83" fmla="*/ 333 h 373"/>
                <a:gd name="T84" fmla="*/ 0 w 373"/>
                <a:gd name="T85" fmla="*/ 319 h 373"/>
                <a:gd name="T86" fmla="*/ 1 w 373"/>
                <a:gd name="T87" fmla="*/ 306 h 373"/>
                <a:gd name="T88" fmla="*/ 7 w 373"/>
                <a:gd name="T89" fmla="*/ 293 h 373"/>
                <a:gd name="T90" fmla="*/ 15 w 373"/>
                <a:gd name="T91" fmla="*/ 281 h 373"/>
                <a:gd name="T92" fmla="*/ 111 w 373"/>
                <a:gd name="T93" fmla="*/ 186 h 373"/>
                <a:gd name="T94" fmla="*/ 15 w 373"/>
                <a:gd name="T95" fmla="*/ 91 h 373"/>
                <a:gd name="T96" fmla="*/ 7 w 373"/>
                <a:gd name="T97" fmla="*/ 80 h 373"/>
                <a:gd name="T98" fmla="*/ 1 w 373"/>
                <a:gd name="T99" fmla="*/ 67 h 373"/>
                <a:gd name="T100" fmla="*/ 0 w 373"/>
                <a:gd name="T101" fmla="*/ 53 h 373"/>
                <a:gd name="T102" fmla="*/ 1 w 373"/>
                <a:gd name="T103" fmla="*/ 40 h 373"/>
                <a:gd name="T104" fmla="*/ 7 w 373"/>
                <a:gd name="T105" fmla="*/ 27 h 373"/>
                <a:gd name="T106" fmla="*/ 15 w 373"/>
                <a:gd name="T107" fmla="*/ 16 h 373"/>
                <a:gd name="T108" fmla="*/ 27 w 373"/>
                <a:gd name="T109" fmla="*/ 7 h 373"/>
                <a:gd name="T110" fmla="*/ 40 w 373"/>
                <a:gd name="T111" fmla="*/ 2 h 373"/>
                <a:gd name="T112" fmla="*/ 53 w 373"/>
                <a:gd name="T113" fmla="*/ 0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73" h="373">
                  <a:moveTo>
                    <a:pt x="53" y="0"/>
                  </a:moveTo>
                  <a:lnTo>
                    <a:pt x="67" y="2"/>
                  </a:lnTo>
                  <a:lnTo>
                    <a:pt x="80" y="7"/>
                  </a:lnTo>
                  <a:lnTo>
                    <a:pt x="91" y="16"/>
                  </a:lnTo>
                  <a:lnTo>
                    <a:pt x="186" y="110"/>
                  </a:lnTo>
                  <a:lnTo>
                    <a:pt x="281" y="16"/>
                  </a:lnTo>
                  <a:lnTo>
                    <a:pt x="292" y="7"/>
                  </a:lnTo>
                  <a:lnTo>
                    <a:pt x="305" y="2"/>
                  </a:lnTo>
                  <a:lnTo>
                    <a:pt x="319" y="0"/>
                  </a:lnTo>
                  <a:lnTo>
                    <a:pt x="333" y="2"/>
                  </a:lnTo>
                  <a:lnTo>
                    <a:pt x="346" y="7"/>
                  </a:lnTo>
                  <a:lnTo>
                    <a:pt x="358" y="16"/>
                  </a:lnTo>
                  <a:lnTo>
                    <a:pt x="366" y="27"/>
                  </a:lnTo>
                  <a:lnTo>
                    <a:pt x="372" y="40"/>
                  </a:lnTo>
                  <a:lnTo>
                    <a:pt x="373" y="53"/>
                  </a:lnTo>
                  <a:lnTo>
                    <a:pt x="372" y="67"/>
                  </a:lnTo>
                  <a:lnTo>
                    <a:pt x="366" y="80"/>
                  </a:lnTo>
                  <a:lnTo>
                    <a:pt x="358" y="91"/>
                  </a:lnTo>
                  <a:lnTo>
                    <a:pt x="262" y="186"/>
                  </a:lnTo>
                  <a:lnTo>
                    <a:pt x="358" y="281"/>
                  </a:lnTo>
                  <a:lnTo>
                    <a:pt x="366" y="293"/>
                  </a:lnTo>
                  <a:lnTo>
                    <a:pt x="372" y="306"/>
                  </a:lnTo>
                  <a:lnTo>
                    <a:pt x="373" y="319"/>
                  </a:lnTo>
                  <a:lnTo>
                    <a:pt x="372" y="333"/>
                  </a:lnTo>
                  <a:lnTo>
                    <a:pt x="366" y="346"/>
                  </a:lnTo>
                  <a:lnTo>
                    <a:pt x="358" y="357"/>
                  </a:lnTo>
                  <a:lnTo>
                    <a:pt x="346" y="366"/>
                  </a:lnTo>
                  <a:lnTo>
                    <a:pt x="333" y="371"/>
                  </a:lnTo>
                  <a:lnTo>
                    <a:pt x="319" y="373"/>
                  </a:lnTo>
                  <a:lnTo>
                    <a:pt x="305" y="371"/>
                  </a:lnTo>
                  <a:lnTo>
                    <a:pt x="292" y="366"/>
                  </a:lnTo>
                  <a:lnTo>
                    <a:pt x="281" y="357"/>
                  </a:lnTo>
                  <a:lnTo>
                    <a:pt x="186" y="262"/>
                  </a:lnTo>
                  <a:lnTo>
                    <a:pt x="91" y="357"/>
                  </a:lnTo>
                  <a:lnTo>
                    <a:pt x="79" y="366"/>
                  </a:lnTo>
                  <a:lnTo>
                    <a:pt x="67" y="371"/>
                  </a:lnTo>
                  <a:lnTo>
                    <a:pt x="53" y="373"/>
                  </a:lnTo>
                  <a:lnTo>
                    <a:pt x="40" y="371"/>
                  </a:lnTo>
                  <a:lnTo>
                    <a:pt x="27" y="366"/>
                  </a:lnTo>
                  <a:lnTo>
                    <a:pt x="15" y="357"/>
                  </a:lnTo>
                  <a:lnTo>
                    <a:pt x="7" y="346"/>
                  </a:lnTo>
                  <a:lnTo>
                    <a:pt x="1" y="333"/>
                  </a:lnTo>
                  <a:lnTo>
                    <a:pt x="0" y="319"/>
                  </a:lnTo>
                  <a:lnTo>
                    <a:pt x="1" y="306"/>
                  </a:lnTo>
                  <a:lnTo>
                    <a:pt x="7" y="293"/>
                  </a:lnTo>
                  <a:lnTo>
                    <a:pt x="15" y="281"/>
                  </a:lnTo>
                  <a:lnTo>
                    <a:pt x="111" y="186"/>
                  </a:lnTo>
                  <a:lnTo>
                    <a:pt x="15" y="91"/>
                  </a:lnTo>
                  <a:lnTo>
                    <a:pt x="7" y="80"/>
                  </a:lnTo>
                  <a:lnTo>
                    <a:pt x="1" y="67"/>
                  </a:lnTo>
                  <a:lnTo>
                    <a:pt x="0" y="53"/>
                  </a:lnTo>
                  <a:lnTo>
                    <a:pt x="1" y="40"/>
                  </a:lnTo>
                  <a:lnTo>
                    <a:pt x="7" y="27"/>
                  </a:lnTo>
                  <a:lnTo>
                    <a:pt x="15" y="16"/>
                  </a:lnTo>
                  <a:lnTo>
                    <a:pt x="27" y="7"/>
                  </a:lnTo>
                  <a:lnTo>
                    <a:pt x="40" y="2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9" name="Freeform 1182"/>
            <p:cNvSpPr>
              <a:spLocks/>
            </p:cNvSpPr>
            <p:nvPr/>
          </p:nvSpPr>
          <p:spPr bwMode="auto">
            <a:xfrm>
              <a:off x="9518650" y="4548188"/>
              <a:ext cx="14287" cy="12700"/>
            </a:xfrm>
            <a:custGeom>
              <a:avLst/>
              <a:gdLst>
                <a:gd name="T0" fmla="*/ 70 w 140"/>
                <a:gd name="T1" fmla="*/ 0 h 139"/>
                <a:gd name="T2" fmla="*/ 88 w 140"/>
                <a:gd name="T3" fmla="*/ 2 h 139"/>
                <a:gd name="T4" fmla="*/ 105 w 140"/>
                <a:gd name="T5" fmla="*/ 9 h 139"/>
                <a:gd name="T6" fmla="*/ 119 w 140"/>
                <a:gd name="T7" fmla="*/ 20 h 139"/>
                <a:gd name="T8" fmla="*/ 130 w 140"/>
                <a:gd name="T9" fmla="*/ 34 h 139"/>
                <a:gd name="T10" fmla="*/ 137 w 140"/>
                <a:gd name="T11" fmla="*/ 51 h 139"/>
                <a:gd name="T12" fmla="*/ 140 w 140"/>
                <a:gd name="T13" fmla="*/ 70 h 139"/>
                <a:gd name="T14" fmla="*/ 137 w 140"/>
                <a:gd name="T15" fmla="*/ 88 h 139"/>
                <a:gd name="T16" fmla="*/ 130 w 140"/>
                <a:gd name="T17" fmla="*/ 105 h 139"/>
                <a:gd name="T18" fmla="*/ 119 w 140"/>
                <a:gd name="T19" fmla="*/ 119 h 139"/>
                <a:gd name="T20" fmla="*/ 105 w 140"/>
                <a:gd name="T21" fmla="*/ 130 h 139"/>
                <a:gd name="T22" fmla="*/ 88 w 140"/>
                <a:gd name="T23" fmla="*/ 137 h 139"/>
                <a:gd name="T24" fmla="*/ 70 w 140"/>
                <a:gd name="T25" fmla="*/ 139 h 139"/>
                <a:gd name="T26" fmla="*/ 51 w 140"/>
                <a:gd name="T27" fmla="*/ 137 h 139"/>
                <a:gd name="T28" fmla="*/ 35 w 140"/>
                <a:gd name="T29" fmla="*/ 130 h 139"/>
                <a:gd name="T30" fmla="*/ 21 w 140"/>
                <a:gd name="T31" fmla="*/ 119 h 139"/>
                <a:gd name="T32" fmla="*/ 10 w 140"/>
                <a:gd name="T33" fmla="*/ 105 h 139"/>
                <a:gd name="T34" fmla="*/ 3 w 140"/>
                <a:gd name="T35" fmla="*/ 88 h 139"/>
                <a:gd name="T36" fmla="*/ 0 w 140"/>
                <a:gd name="T37" fmla="*/ 70 h 139"/>
                <a:gd name="T38" fmla="*/ 3 w 140"/>
                <a:gd name="T39" fmla="*/ 51 h 139"/>
                <a:gd name="T40" fmla="*/ 10 w 140"/>
                <a:gd name="T41" fmla="*/ 34 h 139"/>
                <a:gd name="T42" fmla="*/ 21 w 140"/>
                <a:gd name="T43" fmla="*/ 20 h 139"/>
                <a:gd name="T44" fmla="*/ 35 w 140"/>
                <a:gd name="T45" fmla="*/ 9 h 139"/>
                <a:gd name="T46" fmla="*/ 51 w 140"/>
                <a:gd name="T47" fmla="*/ 2 h 139"/>
                <a:gd name="T48" fmla="*/ 70 w 140"/>
                <a:gd name="T49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0" h="139">
                  <a:moveTo>
                    <a:pt x="70" y="0"/>
                  </a:moveTo>
                  <a:lnTo>
                    <a:pt x="88" y="2"/>
                  </a:lnTo>
                  <a:lnTo>
                    <a:pt x="105" y="9"/>
                  </a:lnTo>
                  <a:lnTo>
                    <a:pt x="119" y="20"/>
                  </a:lnTo>
                  <a:lnTo>
                    <a:pt x="130" y="34"/>
                  </a:lnTo>
                  <a:lnTo>
                    <a:pt x="137" y="51"/>
                  </a:lnTo>
                  <a:lnTo>
                    <a:pt x="140" y="70"/>
                  </a:lnTo>
                  <a:lnTo>
                    <a:pt x="137" y="88"/>
                  </a:lnTo>
                  <a:lnTo>
                    <a:pt x="130" y="105"/>
                  </a:lnTo>
                  <a:lnTo>
                    <a:pt x="119" y="119"/>
                  </a:lnTo>
                  <a:lnTo>
                    <a:pt x="105" y="130"/>
                  </a:lnTo>
                  <a:lnTo>
                    <a:pt x="88" y="137"/>
                  </a:lnTo>
                  <a:lnTo>
                    <a:pt x="70" y="139"/>
                  </a:lnTo>
                  <a:lnTo>
                    <a:pt x="51" y="137"/>
                  </a:lnTo>
                  <a:lnTo>
                    <a:pt x="35" y="130"/>
                  </a:lnTo>
                  <a:lnTo>
                    <a:pt x="21" y="119"/>
                  </a:lnTo>
                  <a:lnTo>
                    <a:pt x="10" y="105"/>
                  </a:lnTo>
                  <a:lnTo>
                    <a:pt x="3" y="88"/>
                  </a:lnTo>
                  <a:lnTo>
                    <a:pt x="0" y="70"/>
                  </a:lnTo>
                  <a:lnTo>
                    <a:pt x="3" y="51"/>
                  </a:lnTo>
                  <a:lnTo>
                    <a:pt x="10" y="34"/>
                  </a:lnTo>
                  <a:lnTo>
                    <a:pt x="21" y="20"/>
                  </a:lnTo>
                  <a:lnTo>
                    <a:pt x="35" y="9"/>
                  </a:lnTo>
                  <a:lnTo>
                    <a:pt x="51" y="2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0" name="Freeform 1183"/>
            <p:cNvSpPr>
              <a:spLocks/>
            </p:cNvSpPr>
            <p:nvPr/>
          </p:nvSpPr>
          <p:spPr bwMode="auto">
            <a:xfrm>
              <a:off x="9542463" y="4538663"/>
              <a:ext cx="42862" cy="31750"/>
            </a:xfrm>
            <a:custGeom>
              <a:avLst/>
              <a:gdLst>
                <a:gd name="T0" fmla="*/ 405 w 459"/>
                <a:gd name="T1" fmla="*/ 0 h 348"/>
                <a:gd name="T2" fmla="*/ 419 w 459"/>
                <a:gd name="T3" fmla="*/ 2 h 348"/>
                <a:gd name="T4" fmla="*/ 432 w 459"/>
                <a:gd name="T5" fmla="*/ 7 h 348"/>
                <a:gd name="T6" fmla="*/ 443 w 459"/>
                <a:gd name="T7" fmla="*/ 16 h 348"/>
                <a:gd name="T8" fmla="*/ 452 w 459"/>
                <a:gd name="T9" fmla="*/ 27 h 348"/>
                <a:gd name="T10" fmla="*/ 457 w 459"/>
                <a:gd name="T11" fmla="*/ 40 h 348"/>
                <a:gd name="T12" fmla="*/ 459 w 459"/>
                <a:gd name="T13" fmla="*/ 53 h 348"/>
                <a:gd name="T14" fmla="*/ 457 w 459"/>
                <a:gd name="T15" fmla="*/ 67 h 348"/>
                <a:gd name="T16" fmla="*/ 452 w 459"/>
                <a:gd name="T17" fmla="*/ 80 h 348"/>
                <a:gd name="T18" fmla="*/ 443 w 459"/>
                <a:gd name="T19" fmla="*/ 92 h 348"/>
                <a:gd name="T20" fmla="*/ 202 w 459"/>
                <a:gd name="T21" fmla="*/ 332 h 348"/>
                <a:gd name="T22" fmla="*/ 200 w 459"/>
                <a:gd name="T23" fmla="*/ 334 h 348"/>
                <a:gd name="T24" fmla="*/ 198 w 459"/>
                <a:gd name="T25" fmla="*/ 336 h 348"/>
                <a:gd name="T26" fmla="*/ 187 w 459"/>
                <a:gd name="T27" fmla="*/ 342 h 348"/>
                <a:gd name="T28" fmla="*/ 176 w 459"/>
                <a:gd name="T29" fmla="*/ 346 h 348"/>
                <a:gd name="T30" fmla="*/ 164 w 459"/>
                <a:gd name="T31" fmla="*/ 348 h 348"/>
                <a:gd name="T32" fmla="*/ 159 w 459"/>
                <a:gd name="T33" fmla="*/ 348 h 348"/>
                <a:gd name="T34" fmla="*/ 147 w 459"/>
                <a:gd name="T35" fmla="*/ 345 h 348"/>
                <a:gd name="T36" fmla="*/ 136 w 459"/>
                <a:gd name="T37" fmla="*/ 340 h 348"/>
                <a:gd name="T38" fmla="*/ 125 w 459"/>
                <a:gd name="T39" fmla="*/ 332 h 348"/>
                <a:gd name="T40" fmla="*/ 16 w 459"/>
                <a:gd name="T41" fmla="*/ 223 h 348"/>
                <a:gd name="T42" fmla="*/ 7 w 459"/>
                <a:gd name="T43" fmla="*/ 211 h 348"/>
                <a:gd name="T44" fmla="*/ 2 w 459"/>
                <a:gd name="T45" fmla="*/ 199 h 348"/>
                <a:gd name="T46" fmla="*/ 0 w 459"/>
                <a:gd name="T47" fmla="*/ 185 h 348"/>
                <a:gd name="T48" fmla="*/ 2 w 459"/>
                <a:gd name="T49" fmla="*/ 171 h 348"/>
                <a:gd name="T50" fmla="*/ 7 w 459"/>
                <a:gd name="T51" fmla="*/ 159 h 348"/>
                <a:gd name="T52" fmla="*/ 16 w 459"/>
                <a:gd name="T53" fmla="*/ 147 h 348"/>
                <a:gd name="T54" fmla="*/ 27 w 459"/>
                <a:gd name="T55" fmla="*/ 138 h 348"/>
                <a:gd name="T56" fmla="*/ 40 w 459"/>
                <a:gd name="T57" fmla="*/ 133 h 348"/>
                <a:gd name="T58" fmla="*/ 54 w 459"/>
                <a:gd name="T59" fmla="*/ 132 h 348"/>
                <a:gd name="T60" fmla="*/ 67 w 459"/>
                <a:gd name="T61" fmla="*/ 133 h 348"/>
                <a:gd name="T62" fmla="*/ 80 w 459"/>
                <a:gd name="T63" fmla="*/ 138 h 348"/>
                <a:gd name="T64" fmla="*/ 91 w 459"/>
                <a:gd name="T65" fmla="*/ 147 h 348"/>
                <a:gd name="T66" fmla="*/ 164 w 459"/>
                <a:gd name="T67" fmla="*/ 218 h 348"/>
                <a:gd name="T68" fmla="*/ 367 w 459"/>
                <a:gd name="T69" fmla="*/ 16 h 348"/>
                <a:gd name="T70" fmla="*/ 379 w 459"/>
                <a:gd name="T71" fmla="*/ 7 h 348"/>
                <a:gd name="T72" fmla="*/ 392 w 459"/>
                <a:gd name="T73" fmla="*/ 2 h 348"/>
                <a:gd name="T74" fmla="*/ 405 w 459"/>
                <a:gd name="T7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9" h="348">
                  <a:moveTo>
                    <a:pt x="405" y="0"/>
                  </a:moveTo>
                  <a:lnTo>
                    <a:pt x="419" y="2"/>
                  </a:lnTo>
                  <a:lnTo>
                    <a:pt x="432" y="7"/>
                  </a:lnTo>
                  <a:lnTo>
                    <a:pt x="443" y="16"/>
                  </a:lnTo>
                  <a:lnTo>
                    <a:pt x="452" y="27"/>
                  </a:lnTo>
                  <a:lnTo>
                    <a:pt x="457" y="40"/>
                  </a:lnTo>
                  <a:lnTo>
                    <a:pt x="459" y="53"/>
                  </a:lnTo>
                  <a:lnTo>
                    <a:pt x="457" y="67"/>
                  </a:lnTo>
                  <a:lnTo>
                    <a:pt x="452" y="80"/>
                  </a:lnTo>
                  <a:lnTo>
                    <a:pt x="443" y="92"/>
                  </a:lnTo>
                  <a:lnTo>
                    <a:pt x="202" y="332"/>
                  </a:lnTo>
                  <a:lnTo>
                    <a:pt x="200" y="334"/>
                  </a:lnTo>
                  <a:lnTo>
                    <a:pt x="198" y="336"/>
                  </a:lnTo>
                  <a:lnTo>
                    <a:pt x="187" y="342"/>
                  </a:lnTo>
                  <a:lnTo>
                    <a:pt x="176" y="346"/>
                  </a:lnTo>
                  <a:lnTo>
                    <a:pt x="164" y="348"/>
                  </a:lnTo>
                  <a:lnTo>
                    <a:pt x="159" y="348"/>
                  </a:lnTo>
                  <a:lnTo>
                    <a:pt x="147" y="345"/>
                  </a:lnTo>
                  <a:lnTo>
                    <a:pt x="136" y="340"/>
                  </a:lnTo>
                  <a:lnTo>
                    <a:pt x="125" y="332"/>
                  </a:lnTo>
                  <a:lnTo>
                    <a:pt x="16" y="223"/>
                  </a:lnTo>
                  <a:lnTo>
                    <a:pt x="7" y="211"/>
                  </a:lnTo>
                  <a:lnTo>
                    <a:pt x="2" y="199"/>
                  </a:lnTo>
                  <a:lnTo>
                    <a:pt x="0" y="185"/>
                  </a:lnTo>
                  <a:lnTo>
                    <a:pt x="2" y="171"/>
                  </a:lnTo>
                  <a:lnTo>
                    <a:pt x="7" y="159"/>
                  </a:lnTo>
                  <a:lnTo>
                    <a:pt x="16" y="147"/>
                  </a:lnTo>
                  <a:lnTo>
                    <a:pt x="27" y="138"/>
                  </a:lnTo>
                  <a:lnTo>
                    <a:pt x="40" y="133"/>
                  </a:lnTo>
                  <a:lnTo>
                    <a:pt x="54" y="132"/>
                  </a:lnTo>
                  <a:lnTo>
                    <a:pt x="67" y="133"/>
                  </a:lnTo>
                  <a:lnTo>
                    <a:pt x="80" y="138"/>
                  </a:lnTo>
                  <a:lnTo>
                    <a:pt x="91" y="147"/>
                  </a:lnTo>
                  <a:lnTo>
                    <a:pt x="164" y="218"/>
                  </a:lnTo>
                  <a:lnTo>
                    <a:pt x="367" y="16"/>
                  </a:lnTo>
                  <a:lnTo>
                    <a:pt x="379" y="7"/>
                  </a:lnTo>
                  <a:lnTo>
                    <a:pt x="392" y="2"/>
                  </a:lnTo>
                  <a:lnTo>
                    <a:pt x="4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1" name="Freeform 1184"/>
            <p:cNvSpPr>
              <a:spLocks/>
            </p:cNvSpPr>
            <p:nvPr/>
          </p:nvSpPr>
          <p:spPr bwMode="auto">
            <a:xfrm>
              <a:off x="9518650" y="4624388"/>
              <a:ext cx="14287" cy="12700"/>
            </a:xfrm>
            <a:custGeom>
              <a:avLst/>
              <a:gdLst>
                <a:gd name="T0" fmla="*/ 70 w 140"/>
                <a:gd name="T1" fmla="*/ 0 h 140"/>
                <a:gd name="T2" fmla="*/ 88 w 140"/>
                <a:gd name="T3" fmla="*/ 3 h 140"/>
                <a:gd name="T4" fmla="*/ 105 w 140"/>
                <a:gd name="T5" fmla="*/ 10 h 140"/>
                <a:gd name="T6" fmla="*/ 119 w 140"/>
                <a:gd name="T7" fmla="*/ 21 h 140"/>
                <a:gd name="T8" fmla="*/ 130 w 140"/>
                <a:gd name="T9" fmla="*/ 35 h 140"/>
                <a:gd name="T10" fmla="*/ 137 w 140"/>
                <a:gd name="T11" fmla="*/ 51 h 140"/>
                <a:gd name="T12" fmla="*/ 140 w 140"/>
                <a:gd name="T13" fmla="*/ 70 h 140"/>
                <a:gd name="T14" fmla="*/ 137 w 140"/>
                <a:gd name="T15" fmla="*/ 89 h 140"/>
                <a:gd name="T16" fmla="*/ 130 w 140"/>
                <a:gd name="T17" fmla="*/ 106 h 140"/>
                <a:gd name="T18" fmla="*/ 119 w 140"/>
                <a:gd name="T19" fmla="*/ 120 h 140"/>
                <a:gd name="T20" fmla="*/ 105 w 140"/>
                <a:gd name="T21" fmla="*/ 131 h 140"/>
                <a:gd name="T22" fmla="*/ 88 w 140"/>
                <a:gd name="T23" fmla="*/ 138 h 140"/>
                <a:gd name="T24" fmla="*/ 70 w 140"/>
                <a:gd name="T25" fmla="*/ 140 h 140"/>
                <a:gd name="T26" fmla="*/ 51 w 140"/>
                <a:gd name="T27" fmla="*/ 138 h 140"/>
                <a:gd name="T28" fmla="*/ 35 w 140"/>
                <a:gd name="T29" fmla="*/ 131 h 140"/>
                <a:gd name="T30" fmla="*/ 21 w 140"/>
                <a:gd name="T31" fmla="*/ 120 h 140"/>
                <a:gd name="T32" fmla="*/ 10 w 140"/>
                <a:gd name="T33" fmla="*/ 106 h 140"/>
                <a:gd name="T34" fmla="*/ 3 w 140"/>
                <a:gd name="T35" fmla="*/ 89 h 140"/>
                <a:gd name="T36" fmla="*/ 0 w 140"/>
                <a:gd name="T37" fmla="*/ 70 h 140"/>
                <a:gd name="T38" fmla="*/ 3 w 140"/>
                <a:gd name="T39" fmla="*/ 51 h 140"/>
                <a:gd name="T40" fmla="*/ 10 w 140"/>
                <a:gd name="T41" fmla="*/ 35 h 140"/>
                <a:gd name="T42" fmla="*/ 21 w 140"/>
                <a:gd name="T43" fmla="*/ 21 h 140"/>
                <a:gd name="T44" fmla="*/ 35 w 140"/>
                <a:gd name="T45" fmla="*/ 10 h 140"/>
                <a:gd name="T46" fmla="*/ 51 w 140"/>
                <a:gd name="T47" fmla="*/ 3 h 140"/>
                <a:gd name="T48" fmla="*/ 70 w 140"/>
                <a:gd name="T49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0" h="140">
                  <a:moveTo>
                    <a:pt x="70" y="0"/>
                  </a:moveTo>
                  <a:lnTo>
                    <a:pt x="88" y="3"/>
                  </a:lnTo>
                  <a:lnTo>
                    <a:pt x="105" y="10"/>
                  </a:lnTo>
                  <a:lnTo>
                    <a:pt x="119" y="21"/>
                  </a:lnTo>
                  <a:lnTo>
                    <a:pt x="130" y="35"/>
                  </a:lnTo>
                  <a:lnTo>
                    <a:pt x="137" y="51"/>
                  </a:lnTo>
                  <a:lnTo>
                    <a:pt x="140" y="70"/>
                  </a:lnTo>
                  <a:lnTo>
                    <a:pt x="137" y="89"/>
                  </a:lnTo>
                  <a:lnTo>
                    <a:pt x="130" y="106"/>
                  </a:lnTo>
                  <a:lnTo>
                    <a:pt x="119" y="120"/>
                  </a:lnTo>
                  <a:lnTo>
                    <a:pt x="105" y="131"/>
                  </a:lnTo>
                  <a:lnTo>
                    <a:pt x="88" y="138"/>
                  </a:lnTo>
                  <a:lnTo>
                    <a:pt x="70" y="140"/>
                  </a:lnTo>
                  <a:lnTo>
                    <a:pt x="51" y="138"/>
                  </a:lnTo>
                  <a:lnTo>
                    <a:pt x="35" y="131"/>
                  </a:lnTo>
                  <a:lnTo>
                    <a:pt x="21" y="120"/>
                  </a:lnTo>
                  <a:lnTo>
                    <a:pt x="10" y="106"/>
                  </a:lnTo>
                  <a:lnTo>
                    <a:pt x="3" y="89"/>
                  </a:lnTo>
                  <a:lnTo>
                    <a:pt x="0" y="70"/>
                  </a:lnTo>
                  <a:lnTo>
                    <a:pt x="3" y="51"/>
                  </a:lnTo>
                  <a:lnTo>
                    <a:pt x="10" y="35"/>
                  </a:lnTo>
                  <a:lnTo>
                    <a:pt x="21" y="21"/>
                  </a:lnTo>
                  <a:lnTo>
                    <a:pt x="35" y="10"/>
                  </a:lnTo>
                  <a:lnTo>
                    <a:pt x="51" y="3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2" name="Freeform 1185"/>
            <p:cNvSpPr>
              <a:spLocks/>
            </p:cNvSpPr>
            <p:nvPr/>
          </p:nvSpPr>
          <p:spPr bwMode="auto">
            <a:xfrm>
              <a:off x="9518650" y="4700588"/>
              <a:ext cx="14287" cy="12700"/>
            </a:xfrm>
            <a:custGeom>
              <a:avLst/>
              <a:gdLst>
                <a:gd name="T0" fmla="*/ 70 w 140"/>
                <a:gd name="T1" fmla="*/ 0 h 139"/>
                <a:gd name="T2" fmla="*/ 88 w 140"/>
                <a:gd name="T3" fmla="*/ 2 h 139"/>
                <a:gd name="T4" fmla="*/ 105 w 140"/>
                <a:gd name="T5" fmla="*/ 9 h 139"/>
                <a:gd name="T6" fmla="*/ 119 w 140"/>
                <a:gd name="T7" fmla="*/ 20 h 139"/>
                <a:gd name="T8" fmla="*/ 130 w 140"/>
                <a:gd name="T9" fmla="*/ 34 h 139"/>
                <a:gd name="T10" fmla="*/ 137 w 140"/>
                <a:gd name="T11" fmla="*/ 51 h 139"/>
                <a:gd name="T12" fmla="*/ 140 w 140"/>
                <a:gd name="T13" fmla="*/ 69 h 139"/>
                <a:gd name="T14" fmla="*/ 137 w 140"/>
                <a:gd name="T15" fmla="*/ 88 h 139"/>
                <a:gd name="T16" fmla="*/ 130 w 140"/>
                <a:gd name="T17" fmla="*/ 105 h 139"/>
                <a:gd name="T18" fmla="*/ 119 w 140"/>
                <a:gd name="T19" fmla="*/ 119 h 139"/>
                <a:gd name="T20" fmla="*/ 105 w 140"/>
                <a:gd name="T21" fmla="*/ 130 h 139"/>
                <a:gd name="T22" fmla="*/ 88 w 140"/>
                <a:gd name="T23" fmla="*/ 137 h 139"/>
                <a:gd name="T24" fmla="*/ 70 w 140"/>
                <a:gd name="T25" fmla="*/ 139 h 139"/>
                <a:gd name="T26" fmla="*/ 51 w 140"/>
                <a:gd name="T27" fmla="*/ 137 h 139"/>
                <a:gd name="T28" fmla="*/ 35 w 140"/>
                <a:gd name="T29" fmla="*/ 130 h 139"/>
                <a:gd name="T30" fmla="*/ 21 w 140"/>
                <a:gd name="T31" fmla="*/ 119 h 139"/>
                <a:gd name="T32" fmla="*/ 10 w 140"/>
                <a:gd name="T33" fmla="*/ 105 h 139"/>
                <a:gd name="T34" fmla="*/ 3 w 140"/>
                <a:gd name="T35" fmla="*/ 88 h 139"/>
                <a:gd name="T36" fmla="*/ 0 w 140"/>
                <a:gd name="T37" fmla="*/ 69 h 139"/>
                <a:gd name="T38" fmla="*/ 3 w 140"/>
                <a:gd name="T39" fmla="*/ 51 h 139"/>
                <a:gd name="T40" fmla="*/ 10 w 140"/>
                <a:gd name="T41" fmla="*/ 34 h 139"/>
                <a:gd name="T42" fmla="*/ 21 w 140"/>
                <a:gd name="T43" fmla="*/ 20 h 139"/>
                <a:gd name="T44" fmla="*/ 35 w 140"/>
                <a:gd name="T45" fmla="*/ 9 h 139"/>
                <a:gd name="T46" fmla="*/ 51 w 140"/>
                <a:gd name="T47" fmla="*/ 2 h 139"/>
                <a:gd name="T48" fmla="*/ 70 w 140"/>
                <a:gd name="T49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0" h="139">
                  <a:moveTo>
                    <a:pt x="70" y="0"/>
                  </a:moveTo>
                  <a:lnTo>
                    <a:pt x="88" y="2"/>
                  </a:lnTo>
                  <a:lnTo>
                    <a:pt x="105" y="9"/>
                  </a:lnTo>
                  <a:lnTo>
                    <a:pt x="119" y="20"/>
                  </a:lnTo>
                  <a:lnTo>
                    <a:pt x="130" y="34"/>
                  </a:lnTo>
                  <a:lnTo>
                    <a:pt x="137" y="51"/>
                  </a:lnTo>
                  <a:lnTo>
                    <a:pt x="140" y="69"/>
                  </a:lnTo>
                  <a:lnTo>
                    <a:pt x="137" y="88"/>
                  </a:lnTo>
                  <a:lnTo>
                    <a:pt x="130" y="105"/>
                  </a:lnTo>
                  <a:lnTo>
                    <a:pt x="119" y="119"/>
                  </a:lnTo>
                  <a:lnTo>
                    <a:pt x="105" y="130"/>
                  </a:lnTo>
                  <a:lnTo>
                    <a:pt x="88" y="137"/>
                  </a:lnTo>
                  <a:lnTo>
                    <a:pt x="70" y="139"/>
                  </a:lnTo>
                  <a:lnTo>
                    <a:pt x="51" y="137"/>
                  </a:lnTo>
                  <a:lnTo>
                    <a:pt x="35" y="130"/>
                  </a:lnTo>
                  <a:lnTo>
                    <a:pt x="21" y="119"/>
                  </a:lnTo>
                  <a:lnTo>
                    <a:pt x="10" y="105"/>
                  </a:lnTo>
                  <a:lnTo>
                    <a:pt x="3" y="88"/>
                  </a:lnTo>
                  <a:lnTo>
                    <a:pt x="0" y="69"/>
                  </a:lnTo>
                  <a:lnTo>
                    <a:pt x="3" y="51"/>
                  </a:lnTo>
                  <a:lnTo>
                    <a:pt x="10" y="34"/>
                  </a:lnTo>
                  <a:lnTo>
                    <a:pt x="21" y="20"/>
                  </a:lnTo>
                  <a:lnTo>
                    <a:pt x="35" y="9"/>
                  </a:lnTo>
                  <a:lnTo>
                    <a:pt x="51" y="2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3" name="Freeform 1186"/>
            <p:cNvSpPr>
              <a:spLocks/>
            </p:cNvSpPr>
            <p:nvPr/>
          </p:nvSpPr>
          <p:spPr bwMode="auto">
            <a:xfrm>
              <a:off x="9461500" y="4548188"/>
              <a:ext cx="14287" cy="12700"/>
            </a:xfrm>
            <a:custGeom>
              <a:avLst/>
              <a:gdLst>
                <a:gd name="T0" fmla="*/ 70 w 140"/>
                <a:gd name="T1" fmla="*/ 0 h 139"/>
                <a:gd name="T2" fmla="*/ 87 w 140"/>
                <a:gd name="T3" fmla="*/ 2 h 139"/>
                <a:gd name="T4" fmla="*/ 105 w 140"/>
                <a:gd name="T5" fmla="*/ 9 h 139"/>
                <a:gd name="T6" fmla="*/ 120 w 140"/>
                <a:gd name="T7" fmla="*/ 20 h 139"/>
                <a:gd name="T8" fmla="*/ 131 w 140"/>
                <a:gd name="T9" fmla="*/ 35 h 139"/>
                <a:gd name="T10" fmla="*/ 138 w 140"/>
                <a:gd name="T11" fmla="*/ 52 h 139"/>
                <a:gd name="T12" fmla="*/ 140 w 140"/>
                <a:gd name="T13" fmla="*/ 70 h 139"/>
                <a:gd name="T14" fmla="*/ 138 w 140"/>
                <a:gd name="T15" fmla="*/ 88 h 139"/>
                <a:gd name="T16" fmla="*/ 131 w 140"/>
                <a:gd name="T17" fmla="*/ 104 h 139"/>
                <a:gd name="T18" fmla="*/ 120 w 140"/>
                <a:gd name="T19" fmla="*/ 119 h 139"/>
                <a:gd name="T20" fmla="*/ 105 w 140"/>
                <a:gd name="T21" fmla="*/ 130 h 139"/>
                <a:gd name="T22" fmla="*/ 88 w 140"/>
                <a:gd name="T23" fmla="*/ 137 h 139"/>
                <a:gd name="T24" fmla="*/ 70 w 140"/>
                <a:gd name="T25" fmla="*/ 139 h 139"/>
                <a:gd name="T26" fmla="*/ 52 w 140"/>
                <a:gd name="T27" fmla="*/ 137 h 139"/>
                <a:gd name="T28" fmla="*/ 35 w 140"/>
                <a:gd name="T29" fmla="*/ 130 h 139"/>
                <a:gd name="T30" fmla="*/ 20 w 140"/>
                <a:gd name="T31" fmla="*/ 119 h 139"/>
                <a:gd name="T32" fmla="*/ 9 w 140"/>
                <a:gd name="T33" fmla="*/ 104 h 139"/>
                <a:gd name="T34" fmla="*/ 2 w 140"/>
                <a:gd name="T35" fmla="*/ 88 h 139"/>
                <a:gd name="T36" fmla="*/ 0 w 140"/>
                <a:gd name="T37" fmla="*/ 70 h 139"/>
                <a:gd name="T38" fmla="*/ 2 w 140"/>
                <a:gd name="T39" fmla="*/ 52 h 139"/>
                <a:gd name="T40" fmla="*/ 9 w 140"/>
                <a:gd name="T41" fmla="*/ 35 h 139"/>
                <a:gd name="T42" fmla="*/ 20 w 140"/>
                <a:gd name="T43" fmla="*/ 20 h 139"/>
                <a:gd name="T44" fmla="*/ 35 w 140"/>
                <a:gd name="T45" fmla="*/ 9 h 139"/>
                <a:gd name="T46" fmla="*/ 52 w 140"/>
                <a:gd name="T47" fmla="*/ 2 h 139"/>
                <a:gd name="T48" fmla="*/ 70 w 140"/>
                <a:gd name="T49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0" h="139">
                  <a:moveTo>
                    <a:pt x="70" y="0"/>
                  </a:moveTo>
                  <a:lnTo>
                    <a:pt x="87" y="2"/>
                  </a:lnTo>
                  <a:lnTo>
                    <a:pt x="105" y="9"/>
                  </a:lnTo>
                  <a:lnTo>
                    <a:pt x="120" y="20"/>
                  </a:lnTo>
                  <a:lnTo>
                    <a:pt x="131" y="35"/>
                  </a:lnTo>
                  <a:lnTo>
                    <a:pt x="138" y="52"/>
                  </a:lnTo>
                  <a:lnTo>
                    <a:pt x="140" y="70"/>
                  </a:lnTo>
                  <a:lnTo>
                    <a:pt x="138" y="88"/>
                  </a:lnTo>
                  <a:lnTo>
                    <a:pt x="131" y="104"/>
                  </a:lnTo>
                  <a:lnTo>
                    <a:pt x="120" y="119"/>
                  </a:lnTo>
                  <a:lnTo>
                    <a:pt x="105" y="130"/>
                  </a:lnTo>
                  <a:lnTo>
                    <a:pt x="88" y="137"/>
                  </a:lnTo>
                  <a:lnTo>
                    <a:pt x="70" y="139"/>
                  </a:lnTo>
                  <a:lnTo>
                    <a:pt x="52" y="137"/>
                  </a:lnTo>
                  <a:lnTo>
                    <a:pt x="35" y="130"/>
                  </a:lnTo>
                  <a:lnTo>
                    <a:pt x="20" y="119"/>
                  </a:lnTo>
                  <a:lnTo>
                    <a:pt x="9" y="104"/>
                  </a:lnTo>
                  <a:lnTo>
                    <a:pt x="2" y="88"/>
                  </a:lnTo>
                  <a:lnTo>
                    <a:pt x="0" y="70"/>
                  </a:lnTo>
                  <a:lnTo>
                    <a:pt x="2" y="52"/>
                  </a:lnTo>
                  <a:lnTo>
                    <a:pt x="9" y="35"/>
                  </a:lnTo>
                  <a:lnTo>
                    <a:pt x="20" y="20"/>
                  </a:lnTo>
                  <a:lnTo>
                    <a:pt x="35" y="9"/>
                  </a:lnTo>
                  <a:lnTo>
                    <a:pt x="52" y="2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4" name="Freeform 1187"/>
            <p:cNvSpPr>
              <a:spLocks/>
            </p:cNvSpPr>
            <p:nvPr/>
          </p:nvSpPr>
          <p:spPr bwMode="auto">
            <a:xfrm>
              <a:off x="9461500" y="4624388"/>
              <a:ext cx="14287" cy="12700"/>
            </a:xfrm>
            <a:custGeom>
              <a:avLst/>
              <a:gdLst>
                <a:gd name="T0" fmla="*/ 70 w 140"/>
                <a:gd name="T1" fmla="*/ 0 h 140"/>
                <a:gd name="T2" fmla="*/ 88 w 140"/>
                <a:gd name="T3" fmla="*/ 3 h 140"/>
                <a:gd name="T4" fmla="*/ 106 w 140"/>
                <a:gd name="T5" fmla="*/ 10 h 140"/>
                <a:gd name="T6" fmla="*/ 120 w 140"/>
                <a:gd name="T7" fmla="*/ 21 h 140"/>
                <a:gd name="T8" fmla="*/ 131 w 140"/>
                <a:gd name="T9" fmla="*/ 35 h 140"/>
                <a:gd name="T10" fmla="*/ 138 w 140"/>
                <a:gd name="T11" fmla="*/ 51 h 140"/>
                <a:gd name="T12" fmla="*/ 140 w 140"/>
                <a:gd name="T13" fmla="*/ 70 h 140"/>
                <a:gd name="T14" fmla="*/ 138 w 140"/>
                <a:gd name="T15" fmla="*/ 89 h 140"/>
                <a:gd name="T16" fmla="*/ 131 w 140"/>
                <a:gd name="T17" fmla="*/ 106 h 140"/>
                <a:gd name="T18" fmla="*/ 120 w 140"/>
                <a:gd name="T19" fmla="*/ 120 h 140"/>
                <a:gd name="T20" fmla="*/ 106 w 140"/>
                <a:gd name="T21" fmla="*/ 131 h 140"/>
                <a:gd name="T22" fmla="*/ 88 w 140"/>
                <a:gd name="T23" fmla="*/ 138 h 140"/>
                <a:gd name="T24" fmla="*/ 70 w 140"/>
                <a:gd name="T25" fmla="*/ 140 h 140"/>
                <a:gd name="T26" fmla="*/ 51 w 140"/>
                <a:gd name="T27" fmla="*/ 138 h 140"/>
                <a:gd name="T28" fmla="*/ 34 w 140"/>
                <a:gd name="T29" fmla="*/ 131 h 140"/>
                <a:gd name="T30" fmla="*/ 20 w 140"/>
                <a:gd name="T31" fmla="*/ 120 h 140"/>
                <a:gd name="T32" fmla="*/ 10 w 140"/>
                <a:gd name="T33" fmla="*/ 106 h 140"/>
                <a:gd name="T34" fmla="*/ 3 w 140"/>
                <a:gd name="T35" fmla="*/ 89 h 140"/>
                <a:gd name="T36" fmla="*/ 0 w 140"/>
                <a:gd name="T37" fmla="*/ 70 h 140"/>
                <a:gd name="T38" fmla="*/ 3 w 140"/>
                <a:gd name="T39" fmla="*/ 51 h 140"/>
                <a:gd name="T40" fmla="*/ 10 w 140"/>
                <a:gd name="T41" fmla="*/ 35 h 140"/>
                <a:gd name="T42" fmla="*/ 20 w 140"/>
                <a:gd name="T43" fmla="*/ 21 h 140"/>
                <a:gd name="T44" fmla="*/ 34 w 140"/>
                <a:gd name="T45" fmla="*/ 10 h 140"/>
                <a:gd name="T46" fmla="*/ 51 w 140"/>
                <a:gd name="T47" fmla="*/ 3 h 140"/>
                <a:gd name="T48" fmla="*/ 70 w 140"/>
                <a:gd name="T49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0" h="140">
                  <a:moveTo>
                    <a:pt x="70" y="0"/>
                  </a:moveTo>
                  <a:lnTo>
                    <a:pt x="88" y="3"/>
                  </a:lnTo>
                  <a:lnTo>
                    <a:pt x="106" y="10"/>
                  </a:lnTo>
                  <a:lnTo>
                    <a:pt x="120" y="21"/>
                  </a:lnTo>
                  <a:lnTo>
                    <a:pt x="131" y="35"/>
                  </a:lnTo>
                  <a:lnTo>
                    <a:pt x="138" y="51"/>
                  </a:lnTo>
                  <a:lnTo>
                    <a:pt x="140" y="70"/>
                  </a:lnTo>
                  <a:lnTo>
                    <a:pt x="138" y="89"/>
                  </a:lnTo>
                  <a:lnTo>
                    <a:pt x="131" y="106"/>
                  </a:lnTo>
                  <a:lnTo>
                    <a:pt x="120" y="120"/>
                  </a:lnTo>
                  <a:lnTo>
                    <a:pt x="106" y="131"/>
                  </a:lnTo>
                  <a:lnTo>
                    <a:pt x="88" y="138"/>
                  </a:lnTo>
                  <a:lnTo>
                    <a:pt x="70" y="140"/>
                  </a:lnTo>
                  <a:lnTo>
                    <a:pt x="51" y="138"/>
                  </a:lnTo>
                  <a:lnTo>
                    <a:pt x="34" y="131"/>
                  </a:lnTo>
                  <a:lnTo>
                    <a:pt x="20" y="120"/>
                  </a:lnTo>
                  <a:lnTo>
                    <a:pt x="10" y="106"/>
                  </a:lnTo>
                  <a:lnTo>
                    <a:pt x="3" y="89"/>
                  </a:lnTo>
                  <a:lnTo>
                    <a:pt x="0" y="70"/>
                  </a:lnTo>
                  <a:lnTo>
                    <a:pt x="3" y="51"/>
                  </a:lnTo>
                  <a:lnTo>
                    <a:pt x="10" y="35"/>
                  </a:lnTo>
                  <a:lnTo>
                    <a:pt x="20" y="21"/>
                  </a:lnTo>
                  <a:lnTo>
                    <a:pt x="34" y="10"/>
                  </a:lnTo>
                  <a:lnTo>
                    <a:pt x="51" y="3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5" name="Freeform 1188"/>
            <p:cNvSpPr>
              <a:spLocks/>
            </p:cNvSpPr>
            <p:nvPr/>
          </p:nvSpPr>
          <p:spPr bwMode="auto">
            <a:xfrm>
              <a:off x="9461500" y="4643438"/>
              <a:ext cx="14287" cy="12700"/>
            </a:xfrm>
            <a:custGeom>
              <a:avLst/>
              <a:gdLst>
                <a:gd name="T0" fmla="*/ 70 w 140"/>
                <a:gd name="T1" fmla="*/ 0 h 139"/>
                <a:gd name="T2" fmla="*/ 88 w 140"/>
                <a:gd name="T3" fmla="*/ 2 h 139"/>
                <a:gd name="T4" fmla="*/ 106 w 140"/>
                <a:gd name="T5" fmla="*/ 9 h 139"/>
                <a:gd name="T6" fmla="*/ 120 w 140"/>
                <a:gd name="T7" fmla="*/ 20 h 139"/>
                <a:gd name="T8" fmla="*/ 131 w 140"/>
                <a:gd name="T9" fmla="*/ 34 h 139"/>
                <a:gd name="T10" fmla="*/ 138 w 140"/>
                <a:gd name="T11" fmla="*/ 51 h 139"/>
                <a:gd name="T12" fmla="*/ 140 w 140"/>
                <a:gd name="T13" fmla="*/ 69 h 139"/>
                <a:gd name="T14" fmla="*/ 138 w 140"/>
                <a:gd name="T15" fmla="*/ 88 h 139"/>
                <a:gd name="T16" fmla="*/ 131 w 140"/>
                <a:gd name="T17" fmla="*/ 104 h 139"/>
                <a:gd name="T18" fmla="*/ 120 w 140"/>
                <a:gd name="T19" fmla="*/ 118 h 139"/>
                <a:gd name="T20" fmla="*/ 106 w 140"/>
                <a:gd name="T21" fmla="*/ 129 h 139"/>
                <a:gd name="T22" fmla="*/ 88 w 140"/>
                <a:gd name="T23" fmla="*/ 136 h 139"/>
                <a:gd name="T24" fmla="*/ 70 w 140"/>
                <a:gd name="T25" fmla="*/ 139 h 139"/>
                <a:gd name="T26" fmla="*/ 51 w 140"/>
                <a:gd name="T27" fmla="*/ 136 h 139"/>
                <a:gd name="T28" fmla="*/ 34 w 140"/>
                <a:gd name="T29" fmla="*/ 129 h 139"/>
                <a:gd name="T30" fmla="*/ 20 w 140"/>
                <a:gd name="T31" fmla="*/ 118 h 139"/>
                <a:gd name="T32" fmla="*/ 10 w 140"/>
                <a:gd name="T33" fmla="*/ 104 h 139"/>
                <a:gd name="T34" fmla="*/ 3 w 140"/>
                <a:gd name="T35" fmla="*/ 88 h 139"/>
                <a:gd name="T36" fmla="*/ 0 w 140"/>
                <a:gd name="T37" fmla="*/ 69 h 139"/>
                <a:gd name="T38" fmla="*/ 3 w 140"/>
                <a:gd name="T39" fmla="*/ 51 h 139"/>
                <a:gd name="T40" fmla="*/ 10 w 140"/>
                <a:gd name="T41" fmla="*/ 34 h 139"/>
                <a:gd name="T42" fmla="*/ 20 w 140"/>
                <a:gd name="T43" fmla="*/ 20 h 139"/>
                <a:gd name="T44" fmla="*/ 34 w 140"/>
                <a:gd name="T45" fmla="*/ 9 h 139"/>
                <a:gd name="T46" fmla="*/ 51 w 140"/>
                <a:gd name="T47" fmla="*/ 2 h 139"/>
                <a:gd name="T48" fmla="*/ 70 w 140"/>
                <a:gd name="T49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0" h="139">
                  <a:moveTo>
                    <a:pt x="70" y="0"/>
                  </a:moveTo>
                  <a:lnTo>
                    <a:pt x="88" y="2"/>
                  </a:lnTo>
                  <a:lnTo>
                    <a:pt x="106" y="9"/>
                  </a:lnTo>
                  <a:lnTo>
                    <a:pt x="120" y="20"/>
                  </a:lnTo>
                  <a:lnTo>
                    <a:pt x="131" y="34"/>
                  </a:lnTo>
                  <a:lnTo>
                    <a:pt x="138" y="51"/>
                  </a:lnTo>
                  <a:lnTo>
                    <a:pt x="140" y="69"/>
                  </a:lnTo>
                  <a:lnTo>
                    <a:pt x="138" y="88"/>
                  </a:lnTo>
                  <a:lnTo>
                    <a:pt x="131" y="104"/>
                  </a:lnTo>
                  <a:lnTo>
                    <a:pt x="120" y="118"/>
                  </a:lnTo>
                  <a:lnTo>
                    <a:pt x="106" y="129"/>
                  </a:lnTo>
                  <a:lnTo>
                    <a:pt x="88" y="136"/>
                  </a:lnTo>
                  <a:lnTo>
                    <a:pt x="70" y="139"/>
                  </a:lnTo>
                  <a:lnTo>
                    <a:pt x="51" y="136"/>
                  </a:lnTo>
                  <a:lnTo>
                    <a:pt x="34" y="129"/>
                  </a:lnTo>
                  <a:lnTo>
                    <a:pt x="20" y="118"/>
                  </a:lnTo>
                  <a:lnTo>
                    <a:pt x="10" y="104"/>
                  </a:lnTo>
                  <a:lnTo>
                    <a:pt x="3" y="88"/>
                  </a:lnTo>
                  <a:lnTo>
                    <a:pt x="0" y="69"/>
                  </a:lnTo>
                  <a:lnTo>
                    <a:pt x="3" y="51"/>
                  </a:lnTo>
                  <a:lnTo>
                    <a:pt x="10" y="34"/>
                  </a:lnTo>
                  <a:lnTo>
                    <a:pt x="20" y="20"/>
                  </a:lnTo>
                  <a:lnTo>
                    <a:pt x="34" y="9"/>
                  </a:lnTo>
                  <a:lnTo>
                    <a:pt x="51" y="2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6" name="Freeform 1189"/>
            <p:cNvSpPr>
              <a:spLocks/>
            </p:cNvSpPr>
            <p:nvPr/>
          </p:nvSpPr>
          <p:spPr bwMode="auto">
            <a:xfrm>
              <a:off x="9404350" y="4624388"/>
              <a:ext cx="14287" cy="12700"/>
            </a:xfrm>
            <a:custGeom>
              <a:avLst/>
              <a:gdLst>
                <a:gd name="T0" fmla="*/ 70 w 140"/>
                <a:gd name="T1" fmla="*/ 0 h 140"/>
                <a:gd name="T2" fmla="*/ 89 w 140"/>
                <a:gd name="T3" fmla="*/ 3 h 140"/>
                <a:gd name="T4" fmla="*/ 105 w 140"/>
                <a:gd name="T5" fmla="*/ 10 h 140"/>
                <a:gd name="T6" fmla="*/ 119 w 140"/>
                <a:gd name="T7" fmla="*/ 21 h 140"/>
                <a:gd name="T8" fmla="*/ 130 w 140"/>
                <a:gd name="T9" fmla="*/ 35 h 140"/>
                <a:gd name="T10" fmla="*/ 137 w 140"/>
                <a:gd name="T11" fmla="*/ 51 h 140"/>
                <a:gd name="T12" fmla="*/ 140 w 140"/>
                <a:gd name="T13" fmla="*/ 70 h 140"/>
                <a:gd name="T14" fmla="*/ 137 w 140"/>
                <a:gd name="T15" fmla="*/ 89 h 140"/>
                <a:gd name="T16" fmla="*/ 130 w 140"/>
                <a:gd name="T17" fmla="*/ 106 h 140"/>
                <a:gd name="T18" fmla="*/ 119 w 140"/>
                <a:gd name="T19" fmla="*/ 120 h 140"/>
                <a:gd name="T20" fmla="*/ 105 w 140"/>
                <a:gd name="T21" fmla="*/ 131 h 140"/>
                <a:gd name="T22" fmla="*/ 89 w 140"/>
                <a:gd name="T23" fmla="*/ 138 h 140"/>
                <a:gd name="T24" fmla="*/ 70 w 140"/>
                <a:gd name="T25" fmla="*/ 140 h 140"/>
                <a:gd name="T26" fmla="*/ 51 w 140"/>
                <a:gd name="T27" fmla="*/ 138 h 140"/>
                <a:gd name="T28" fmla="*/ 34 w 140"/>
                <a:gd name="T29" fmla="*/ 131 h 140"/>
                <a:gd name="T30" fmla="*/ 20 w 140"/>
                <a:gd name="T31" fmla="*/ 120 h 140"/>
                <a:gd name="T32" fmla="*/ 9 w 140"/>
                <a:gd name="T33" fmla="*/ 106 h 140"/>
                <a:gd name="T34" fmla="*/ 2 w 140"/>
                <a:gd name="T35" fmla="*/ 89 h 140"/>
                <a:gd name="T36" fmla="*/ 0 w 140"/>
                <a:gd name="T37" fmla="*/ 70 h 140"/>
                <a:gd name="T38" fmla="*/ 2 w 140"/>
                <a:gd name="T39" fmla="*/ 51 h 140"/>
                <a:gd name="T40" fmla="*/ 9 w 140"/>
                <a:gd name="T41" fmla="*/ 35 h 140"/>
                <a:gd name="T42" fmla="*/ 20 w 140"/>
                <a:gd name="T43" fmla="*/ 21 h 140"/>
                <a:gd name="T44" fmla="*/ 34 w 140"/>
                <a:gd name="T45" fmla="*/ 10 h 140"/>
                <a:gd name="T46" fmla="*/ 51 w 140"/>
                <a:gd name="T47" fmla="*/ 3 h 140"/>
                <a:gd name="T48" fmla="*/ 70 w 140"/>
                <a:gd name="T49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0" h="140">
                  <a:moveTo>
                    <a:pt x="70" y="0"/>
                  </a:moveTo>
                  <a:lnTo>
                    <a:pt x="89" y="3"/>
                  </a:lnTo>
                  <a:lnTo>
                    <a:pt x="105" y="10"/>
                  </a:lnTo>
                  <a:lnTo>
                    <a:pt x="119" y="21"/>
                  </a:lnTo>
                  <a:lnTo>
                    <a:pt x="130" y="35"/>
                  </a:lnTo>
                  <a:lnTo>
                    <a:pt x="137" y="51"/>
                  </a:lnTo>
                  <a:lnTo>
                    <a:pt x="140" y="70"/>
                  </a:lnTo>
                  <a:lnTo>
                    <a:pt x="137" y="89"/>
                  </a:lnTo>
                  <a:lnTo>
                    <a:pt x="130" y="106"/>
                  </a:lnTo>
                  <a:lnTo>
                    <a:pt x="119" y="120"/>
                  </a:lnTo>
                  <a:lnTo>
                    <a:pt x="105" y="131"/>
                  </a:lnTo>
                  <a:lnTo>
                    <a:pt x="89" y="138"/>
                  </a:lnTo>
                  <a:lnTo>
                    <a:pt x="70" y="140"/>
                  </a:lnTo>
                  <a:lnTo>
                    <a:pt x="51" y="138"/>
                  </a:lnTo>
                  <a:lnTo>
                    <a:pt x="34" y="131"/>
                  </a:lnTo>
                  <a:lnTo>
                    <a:pt x="20" y="120"/>
                  </a:lnTo>
                  <a:lnTo>
                    <a:pt x="9" y="106"/>
                  </a:lnTo>
                  <a:lnTo>
                    <a:pt x="2" y="89"/>
                  </a:lnTo>
                  <a:lnTo>
                    <a:pt x="0" y="70"/>
                  </a:lnTo>
                  <a:lnTo>
                    <a:pt x="2" y="51"/>
                  </a:lnTo>
                  <a:lnTo>
                    <a:pt x="9" y="35"/>
                  </a:lnTo>
                  <a:lnTo>
                    <a:pt x="20" y="21"/>
                  </a:lnTo>
                  <a:lnTo>
                    <a:pt x="34" y="10"/>
                  </a:lnTo>
                  <a:lnTo>
                    <a:pt x="51" y="3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7" name="Freeform 1190"/>
            <p:cNvSpPr>
              <a:spLocks/>
            </p:cNvSpPr>
            <p:nvPr/>
          </p:nvSpPr>
          <p:spPr bwMode="auto">
            <a:xfrm>
              <a:off x="9461500" y="4662488"/>
              <a:ext cx="14287" cy="12700"/>
            </a:xfrm>
            <a:custGeom>
              <a:avLst/>
              <a:gdLst>
                <a:gd name="T0" fmla="*/ 70 w 140"/>
                <a:gd name="T1" fmla="*/ 0 h 139"/>
                <a:gd name="T2" fmla="*/ 88 w 140"/>
                <a:gd name="T3" fmla="*/ 2 h 139"/>
                <a:gd name="T4" fmla="*/ 106 w 140"/>
                <a:gd name="T5" fmla="*/ 9 h 139"/>
                <a:gd name="T6" fmla="*/ 120 w 140"/>
                <a:gd name="T7" fmla="*/ 20 h 139"/>
                <a:gd name="T8" fmla="*/ 131 w 140"/>
                <a:gd name="T9" fmla="*/ 34 h 139"/>
                <a:gd name="T10" fmla="*/ 138 w 140"/>
                <a:gd name="T11" fmla="*/ 51 h 139"/>
                <a:gd name="T12" fmla="*/ 140 w 140"/>
                <a:gd name="T13" fmla="*/ 69 h 139"/>
                <a:gd name="T14" fmla="*/ 138 w 140"/>
                <a:gd name="T15" fmla="*/ 88 h 139"/>
                <a:gd name="T16" fmla="*/ 131 w 140"/>
                <a:gd name="T17" fmla="*/ 104 h 139"/>
                <a:gd name="T18" fmla="*/ 120 w 140"/>
                <a:gd name="T19" fmla="*/ 118 h 139"/>
                <a:gd name="T20" fmla="*/ 106 w 140"/>
                <a:gd name="T21" fmla="*/ 129 h 139"/>
                <a:gd name="T22" fmla="*/ 88 w 140"/>
                <a:gd name="T23" fmla="*/ 136 h 139"/>
                <a:gd name="T24" fmla="*/ 70 w 140"/>
                <a:gd name="T25" fmla="*/ 139 h 139"/>
                <a:gd name="T26" fmla="*/ 51 w 140"/>
                <a:gd name="T27" fmla="*/ 136 h 139"/>
                <a:gd name="T28" fmla="*/ 35 w 140"/>
                <a:gd name="T29" fmla="*/ 129 h 139"/>
                <a:gd name="T30" fmla="*/ 20 w 140"/>
                <a:gd name="T31" fmla="*/ 118 h 139"/>
                <a:gd name="T32" fmla="*/ 10 w 140"/>
                <a:gd name="T33" fmla="*/ 104 h 139"/>
                <a:gd name="T34" fmla="*/ 3 w 140"/>
                <a:gd name="T35" fmla="*/ 88 h 139"/>
                <a:gd name="T36" fmla="*/ 0 w 140"/>
                <a:gd name="T37" fmla="*/ 69 h 139"/>
                <a:gd name="T38" fmla="*/ 3 w 140"/>
                <a:gd name="T39" fmla="*/ 51 h 139"/>
                <a:gd name="T40" fmla="*/ 10 w 140"/>
                <a:gd name="T41" fmla="*/ 34 h 139"/>
                <a:gd name="T42" fmla="*/ 20 w 140"/>
                <a:gd name="T43" fmla="*/ 20 h 139"/>
                <a:gd name="T44" fmla="*/ 35 w 140"/>
                <a:gd name="T45" fmla="*/ 9 h 139"/>
                <a:gd name="T46" fmla="*/ 51 w 140"/>
                <a:gd name="T47" fmla="*/ 2 h 139"/>
                <a:gd name="T48" fmla="*/ 70 w 140"/>
                <a:gd name="T49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0" h="139">
                  <a:moveTo>
                    <a:pt x="70" y="0"/>
                  </a:moveTo>
                  <a:lnTo>
                    <a:pt x="88" y="2"/>
                  </a:lnTo>
                  <a:lnTo>
                    <a:pt x="106" y="9"/>
                  </a:lnTo>
                  <a:lnTo>
                    <a:pt x="120" y="20"/>
                  </a:lnTo>
                  <a:lnTo>
                    <a:pt x="131" y="34"/>
                  </a:lnTo>
                  <a:lnTo>
                    <a:pt x="138" y="51"/>
                  </a:lnTo>
                  <a:lnTo>
                    <a:pt x="140" y="69"/>
                  </a:lnTo>
                  <a:lnTo>
                    <a:pt x="138" y="88"/>
                  </a:lnTo>
                  <a:lnTo>
                    <a:pt x="131" y="104"/>
                  </a:lnTo>
                  <a:lnTo>
                    <a:pt x="120" y="118"/>
                  </a:lnTo>
                  <a:lnTo>
                    <a:pt x="106" y="129"/>
                  </a:lnTo>
                  <a:lnTo>
                    <a:pt x="88" y="136"/>
                  </a:lnTo>
                  <a:lnTo>
                    <a:pt x="70" y="139"/>
                  </a:lnTo>
                  <a:lnTo>
                    <a:pt x="51" y="136"/>
                  </a:lnTo>
                  <a:lnTo>
                    <a:pt x="35" y="129"/>
                  </a:lnTo>
                  <a:lnTo>
                    <a:pt x="20" y="118"/>
                  </a:lnTo>
                  <a:lnTo>
                    <a:pt x="10" y="104"/>
                  </a:lnTo>
                  <a:lnTo>
                    <a:pt x="3" y="88"/>
                  </a:lnTo>
                  <a:lnTo>
                    <a:pt x="0" y="69"/>
                  </a:lnTo>
                  <a:lnTo>
                    <a:pt x="3" y="51"/>
                  </a:lnTo>
                  <a:lnTo>
                    <a:pt x="10" y="34"/>
                  </a:lnTo>
                  <a:lnTo>
                    <a:pt x="20" y="20"/>
                  </a:lnTo>
                  <a:lnTo>
                    <a:pt x="35" y="9"/>
                  </a:lnTo>
                  <a:lnTo>
                    <a:pt x="51" y="2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8" name="Freeform 1191"/>
            <p:cNvSpPr>
              <a:spLocks/>
            </p:cNvSpPr>
            <p:nvPr/>
          </p:nvSpPr>
          <p:spPr bwMode="auto">
            <a:xfrm>
              <a:off x="9461500" y="4700588"/>
              <a:ext cx="14287" cy="12700"/>
            </a:xfrm>
            <a:custGeom>
              <a:avLst/>
              <a:gdLst>
                <a:gd name="T0" fmla="*/ 70 w 140"/>
                <a:gd name="T1" fmla="*/ 0 h 139"/>
                <a:gd name="T2" fmla="*/ 88 w 140"/>
                <a:gd name="T3" fmla="*/ 2 h 139"/>
                <a:gd name="T4" fmla="*/ 106 w 140"/>
                <a:gd name="T5" fmla="*/ 9 h 139"/>
                <a:gd name="T6" fmla="*/ 120 w 140"/>
                <a:gd name="T7" fmla="*/ 20 h 139"/>
                <a:gd name="T8" fmla="*/ 131 w 140"/>
                <a:gd name="T9" fmla="*/ 34 h 139"/>
                <a:gd name="T10" fmla="*/ 138 w 140"/>
                <a:gd name="T11" fmla="*/ 51 h 139"/>
                <a:gd name="T12" fmla="*/ 140 w 140"/>
                <a:gd name="T13" fmla="*/ 69 h 139"/>
                <a:gd name="T14" fmla="*/ 138 w 140"/>
                <a:gd name="T15" fmla="*/ 88 h 139"/>
                <a:gd name="T16" fmla="*/ 131 w 140"/>
                <a:gd name="T17" fmla="*/ 105 h 139"/>
                <a:gd name="T18" fmla="*/ 120 w 140"/>
                <a:gd name="T19" fmla="*/ 119 h 139"/>
                <a:gd name="T20" fmla="*/ 106 w 140"/>
                <a:gd name="T21" fmla="*/ 129 h 139"/>
                <a:gd name="T22" fmla="*/ 88 w 140"/>
                <a:gd name="T23" fmla="*/ 136 h 139"/>
                <a:gd name="T24" fmla="*/ 70 w 140"/>
                <a:gd name="T25" fmla="*/ 139 h 139"/>
                <a:gd name="T26" fmla="*/ 51 w 140"/>
                <a:gd name="T27" fmla="*/ 136 h 139"/>
                <a:gd name="T28" fmla="*/ 35 w 140"/>
                <a:gd name="T29" fmla="*/ 129 h 139"/>
                <a:gd name="T30" fmla="*/ 20 w 140"/>
                <a:gd name="T31" fmla="*/ 119 h 139"/>
                <a:gd name="T32" fmla="*/ 10 w 140"/>
                <a:gd name="T33" fmla="*/ 105 h 139"/>
                <a:gd name="T34" fmla="*/ 3 w 140"/>
                <a:gd name="T35" fmla="*/ 88 h 139"/>
                <a:gd name="T36" fmla="*/ 0 w 140"/>
                <a:gd name="T37" fmla="*/ 69 h 139"/>
                <a:gd name="T38" fmla="*/ 3 w 140"/>
                <a:gd name="T39" fmla="*/ 51 h 139"/>
                <a:gd name="T40" fmla="*/ 10 w 140"/>
                <a:gd name="T41" fmla="*/ 34 h 139"/>
                <a:gd name="T42" fmla="*/ 20 w 140"/>
                <a:gd name="T43" fmla="*/ 20 h 139"/>
                <a:gd name="T44" fmla="*/ 35 w 140"/>
                <a:gd name="T45" fmla="*/ 9 h 139"/>
                <a:gd name="T46" fmla="*/ 51 w 140"/>
                <a:gd name="T47" fmla="*/ 2 h 139"/>
                <a:gd name="T48" fmla="*/ 70 w 140"/>
                <a:gd name="T49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0" h="139">
                  <a:moveTo>
                    <a:pt x="70" y="0"/>
                  </a:moveTo>
                  <a:lnTo>
                    <a:pt x="88" y="2"/>
                  </a:lnTo>
                  <a:lnTo>
                    <a:pt x="106" y="9"/>
                  </a:lnTo>
                  <a:lnTo>
                    <a:pt x="120" y="20"/>
                  </a:lnTo>
                  <a:lnTo>
                    <a:pt x="131" y="34"/>
                  </a:lnTo>
                  <a:lnTo>
                    <a:pt x="138" y="51"/>
                  </a:lnTo>
                  <a:lnTo>
                    <a:pt x="140" y="69"/>
                  </a:lnTo>
                  <a:lnTo>
                    <a:pt x="138" y="88"/>
                  </a:lnTo>
                  <a:lnTo>
                    <a:pt x="131" y="105"/>
                  </a:lnTo>
                  <a:lnTo>
                    <a:pt x="120" y="119"/>
                  </a:lnTo>
                  <a:lnTo>
                    <a:pt x="106" y="129"/>
                  </a:lnTo>
                  <a:lnTo>
                    <a:pt x="88" y="136"/>
                  </a:lnTo>
                  <a:lnTo>
                    <a:pt x="70" y="139"/>
                  </a:lnTo>
                  <a:lnTo>
                    <a:pt x="51" y="136"/>
                  </a:lnTo>
                  <a:lnTo>
                    <a:pt x="35" y="129"/>
                  </a:lnTo>
                  <a:lnTo>
                    <a:pt x="20" y="119"/>
                  </a:lnTo>
                  <a:lnTo>
                    <a:pt x="10" y="105"/>
                  </a:lnTo>
                  <a:lnTo>
                    <a:pt x="3" y="88"/>
                  </a:lnTo>
                  <a:lnTo>
                    <a:pt x="0" y="69"/>
                  </a:lnTo>
                  <a:lnTo>
                    <a:pt x="3" y="51"/>
                  </a:lnTo>
                  <a:lnTo>
                    <a:pt x="10" y="34"/>
                  </a:lnTo>
                  <a:lnTo>
                    <a:pt x="20" y="20"/>
                  </a:lnTo>
                  <a:lnTo>
                    <a:pt x="35" y="9"/>
                  </a:lnTo>
                  <a:lnTo>
                    <a:pt x="51" y="2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9" name="Freeform 1192"/>
            <p:cNvSpPr>
              <a:spLocks/>
            </p:cNvSpPr>
            <p:nvPr/>
          </p:nvSpPr>
          <p:spPr bwMode="auto">
            <a:xfrm>
              <a:off x="9385300" y="4624388"/>
              <a:ext cx="14287" cy="12700"/>
            </a:xfrm>
            <a:custGeom>
              <a:avLst/>
              <a:gdLst>
                <a:gd name="T0" fmla="*/ 70 w 140"/>
                <a:gd name="T1" fmla="*/ 0 h 140"/>
                <a:gd name="T2" fmla="*/ 89 w 140"/>
                <a:gd name="T3" fmla="*/ 3 h 140"/>
                <a:gd name="T4" fmla="*/ 105 w 140"/>
                <a:gd name="T5" fmla="*/ 10 h 140"/>
                <a:gd name="T6" fmla="*/ 120 w 140"/>
                <a:gd name="T7" fmla="*/ 21 h 140"/>
                <a:gd name="T8" fmla="*/ 131 w 140"/>
                <a:gd name="T9" fmla="*/ 35 h 140"/>
                <a:gd name="T10" fmla="*/ 137 w 140"/>
                <a:gd name="T11" fmla="*/ 52 h 140"/>
                <a:gd name="T12" fmla="*/ 140 w 140"/>
                <a:gd name="T13" fmla="*/ 70 h 140"/>
                <a:gd name="T14" fmla="*/ 137 w 140"/>
                <a:gd name="T15" fmla="*/ 89 h 140"/>
                <a:gd name="T16" fmla="*/ 131 w 140"/>
                <a:gd name="T17" fmla="*/ 106 h 140"/>
                <a:gd name="T18" fmla="*/ 120 w 140"/>
                <a:gd name="T19" fmla="*/ 120 h 140"/>
                <a:gd name="T20" fmla="*/ 105 w 140"/>
                <a:gd name="T21" fmla="*/ 131 h 140"/>
                <a:gd name="T22" fmla="*/ 88 w 140"/>
                <a:gd name="T23" fmla="*/ 138 h 140"/>
                <a:gd name="T24" fmla="*/ 70 w 140"/>
                <a:gd name="T25" fmla="*/ 140 h 140"/>
                <a:gd name="T26" fmla="*/ 52 w 140"/>
                <a:gd name="T27" fmla="*/ 138 h 140"/>
                <a:gd name="T28" fmla="*/ 34 w 140"/>
                <a:gd name="T29" fmla="*/ 131 h 140"/>
                <a:gd name="T30" fmla="*/ 20 w 140"/>
                <a:gd name="T31" fmla="*/ 120 h 140"/>
                <a:gd name="T32" fmla="*/ 9 w 140"/>
                <a:gd name="T33" fmla="*/ 106 h 140"/>
                <a:gd name="T34" fmla="*/ 2 w 140"/>
                <a:gd name="T35" fmla="*/ 89 h 140"/>
                <a:gd name="T36" fmla="*/ 0 w 140"/>
                <a:gd name="T37" fmla="*/ 70 h 140"/>
                <a:gd name="T38" fmla="*/ 2 w 140"/>
                <a:gd name="T39" fmla="*/ 52 h 140"/>
                <a:gd name="T40" fmla="*/ 9 w 140"/>
                <a:gd name="T41" fmla="*/ 35 h 140"/>
                <a:gd name="T42" fmla="*/ 20 w 140"/>
                <a:gd name="T43" fmla="*/ 21 h 140"/>
                <a:gd name="T44" fmla="*/ 34 w 140"/>
                <a:gd name="T45" fmla="*/ 10 h 140"/>
                <a:gd name="T46" fmla="*/ 52 w 140"/>
                <a:gd name="T47" fmla="*/ 3 h 140"/>
                <a:gd name="T48" fmla="*/ 70 w 140"/>
                <a:gd name="T49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0" h="140">
                  <a:moveTo>
                    <a:pt x="70" y="0"/>
                  </a:moveTo>
                  <a:lnTo>
                    <a:pt x="89" y="3"/>
                  </a:lnTo>
                  <a:lnTo>
                    <a:pt x="105" y="10"/>
                  </a:lnTo>
                  <a:lnTo>
                    <a:pt x="120" y="21"/>
                  </a:lnTo>
                  <a:lnTo>
                    <a:pt x="131" y="35"/>
                  </a:lnTo>
                  <a:lnTo>
                    <a:pt x="137" y="52"/>
                  </a:lnTo>
                  <a:lnTo>
                    <a:pt x="140" y="70"/>
                  </a:lnTo>
                  <a:lnTo>
                    <a:pt x="137" y="89"/>
                  </a:lnTo>
                  <a:lnTo>
                    <a:pt x="131" y="106"/>
                  </a:lnTo>
                  <a:lnTo>
                    <a:pt x="120" y="120"/>
                  </a:lnTo>
                  <a:lnTo>
                    <a:pt x="105" y="131"/>
                  </a:lnTo>
                  <a:lnTo>
                    <a:pt x="88" y="138"/>
                  </a:lnTo>
                  <a:lnTo>
                    <a:pt x="70" y="140"/>
                  </a:lnTo>
                  <a:lnTo>
                    <a:pt x="52" y="138"/>
                  </a:lnTo>
                  <a:lnTo>
                    <a:pt x="34" y="131"/>
                  </a:lnTo>
                  <a:lnTo>
                    <a:pt x="20" y="120"/>
                  </a:lnTo>
                  <a:lnTo>
                    <a:pt x="9" y="106"/>
                  </a:lnTo>
                  <a:lnTo>
                    <a:pt x="2" y="89"/>
                  </a:lnTo>
                  <a:lnTo>
                    <a:pt x="0" y="70"/>
                  </a:lnTo>
                  <a:lnTo>
                    <a:pt x="2" y="52"/>
                  </a:lnTo>
                  <a:lnTo>
                    <a:pt x="9" y="35"/>
                  </a:lnTo>
                  <a:lnTo>
                    <a:pt x="20" y="21"/>
                  </a:lnTo>
                  <a:lnTo>
                    <a:pt x="34" y="10"/>
                  </a:lnTo>
                  <a:lnTo>
                    <a:pt x="52" y="3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0" name="Freeform 1193"/>
            <p:cNvSpPr>
              <a:spLocks/>
            </p:cNvSpPr>
            <p:nvPr/>
          </p:nvSpPr>
          <p:spPr bwMode="auto">
            <a:xfrm>
              <a:off x="9461500" y="4567238"/>
              <a:ext cx="14287" cy="12700"/>
            </a:xfrm>
            <a:custGeom>
              <a:avLst/>
              <a:gdLst>
                <a:gd name="T0" fmla="*/ 70 w 140"/>
                <a:gd name="T1" fmla="*/ 0 h 140"/>
                <a:gd name="T2" fmla="*/ 88 w 140"/>
                <a:gd name="T3" fmla="*/ 3 h 140"/>
                <a:gd name="T4" fmla="*/ 106 w 140"/>
                <a:gd name="T5" fmla="*/ 10 h 140"/>
                <a:gd name="T6" fmla="*/ 120 w 140"/>
                <a:gd name="T7" fmla="*/ 21 h 140"/>
                <a:gd name="T8" fmla="*/ 131 w 140"/>
                <a:gd name="T9" fmla="*/ 35 h 140"/>
                <a:gd name="T10" fmla="*/ 138 w 140"/>
                <a:gd name="T11" fmla="*/ 51 h 140"/>
                <a:gd name="T12" fmla="*/ 140 w 140"/>
                <a:gd name="T13" fmla="*/ 70 h 140"/>
                <a:gd name="T14" fmla="*/ 138 w 140"/>
                <a:gd name="T15" fmla="*/ 89 h 140"/>
                <a:gd name="T16" fmla="*/ 131 w 140"/>
                <a:gd name="T17" fmla="*/ 106 h 140"/>
                <a:gd name="T18" fmla="*/ 120 w 140"/>
                <a:gd name="T19" fmla="*/ 120 h 140"/>
                <a:gd name="T20" fmla="*/ 106 w 140"/>
                <a:gd name="T21" fmla="*/ 131 h 140"/>
                <a:gd name="T22" fmla="*/ 88 w 140"/>
                <a:gd name="T23" fmla="*/ 138 h 140"/>
                <a:gd name="T24" fmla="*/ 70 w 140"/>
                <a:gd name="T25" fmla="*/ 140 h 140"/>
                <a:gd name="T26" fmla="*/ 51 w 140"/>
                <a:gd name="T27" fmla="*/ 138 h 140"/>
                <a:gd name="T28" fmla="*/ 34 w 140"/>
                <a:gd name="T29" fmla="*/ 131 h 140"/>
                <a:gd name="T30" fmla="*/ 20 w 140"/>
                <a:gd name="T31" fmla="*/ 120 h 140"/>
                <a:gd name="T32" fmla="*/ 10 w 140"/>
                <a:gd name="T33" fmla="*/ 106 h 140"/>
                <a:gd name="T34" fmla="*/ 3 w 140"/>
                <a:gd name="T35" fmla="*/ 89 h 140"/>
                <a:gd name="T36" fmla="*/ 0 w 140"/>
                <a:gd name="T37" fmla="*/ 70 h 140"/>
                <a:gd name="T38" fmla="*/ 3 w 140"/>
                <a:gd name="T39" fmla="*/ 51 h 140"/>
                <a:gd name="T40" fmla="*/ 10 w 140"/>
                <a:gd name="T41" fmla="*/ 35 h 140"/>
                <a:gd name="T42" fmla="*/ 20 w 140"/>
                <a:gd name="T43" fmla="*/ 21 h 140"/>
                <a:gd name="T44" fmla="*/ 34 w 140"/>
                <a:gd name="T45" fmla="*/ 10 h 140"/>
                <a:gd name="T46" fmla="*/ 51 w 140"/>
                <a:gd name="T47" fmla="*/ 3 h 140"/>
                <a:gd name="T48" fmla="*/ 70 w 140"/>
                <a:gd name="T49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0" h="140">
                  <a:moveTo>
                    <a:pt x="70" y="0"/>
                  </a:moveTo>
                  <a:lnTo>
                    <a:pt x="88" y="3"/>
                  </a:lnTo>
                  <a:lnTo>
                    <a:pt x="106" y="10"/>
                  </a:lnTo>
                  <a:lnTo>
                    <a:pt x="120" y="21"/>
                  </a:lnTo>
                  <a:lnTo>
                    <a:pt x="131" y="35"/>
                  </a:lnTo>
                  <a:lnTo>
                    <a:pt x="138" y="51"/>
                  </a:lnTo>
                  <a:lnTo>
                    <a:pt x="140" y="70"/>
                  </a:lnTo>
                  <a:lnTo>
                    <a:pt x="138" y="89"/>
                  </a:lnTo>
                  <a:lnTo>
                    <a:pt x="131" y="106"/>
                  </a:lnTo>
                  <a:lnTo>
                    <a:pt x="120" y="120"/>
                  </a:lnTo>
                  <a:lnTo>
                    <a:pt x="106" y="131"/>
                  </a:lnTo>
                  <a:lnTo>
                    <a:pt x="88" y="138"/>
                  </a:lnTo>
                  <a:lnTo>
                    <a:pt x="70" y="140"/>
                  </a:lnTo>
                  <a:lnTo>
                    <a:pt x="51" y="138"/>
                  </a:lnTo>
                  <a:lnTo>
                    <a:pt x="34" y="131"/>
                  </a:lnTo>
                  <a:lnTo>
                    <a:pt x="20" y="120"/>
                  </a:lnTo>
                  <a:lnTo>
                    <a:pt x="10" y="106"/>
                  </a:lnTo>
                  <a:lnTo>
                    <a:pt x="3" y="89"/>
                  </a:lnTo>
                  <a:lnTo>
                    <a:pt x="0" y="70"/>
                  </a:lnTo>
                  <a:lnTo>
                    <a:pt x="3" y="51"/>
                  </a:lnTo>
                  <a:lnTo>
                    <a:pt x="10" y="35"/>
                  </a:lnTo>
                  <a:lnTo>
                    <a:pt x="20" y="21"/>
                  </a:lnTo>
                  <a:lnTo>
                    <a:pt x="34" y="10"/>
                  </a:lnTo>
                  <a:lnTo>
                    <a:pt x="51" y="3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1" name="Freeform 1194"/>
            <p:cNvSpPr>
              <a:spLocks/>
            </p:cNvSpPr>
            <p:nvPr/>
          </p:nvSpPr>
          <p:spPr bwMode="auto">
            <a:xfrm>
              <a:off x="9461500" y="4605338"/>
              <a:ext cx="14287" cy="12700"/>
            </a:xfrm>
            <a:custGeom>
              <a:avLst/>
              <a:gdLst>
                <a:gd name="T0" fmla="*/ 70 w 140"/>
                <a:gd name="T1" fmla="*/ 0 h 139"/>
                <a:gd name="T2" fmla="*/ 88 w 140"/>
                <a:gd name="T3" fmla="*/ 3 h 139"/>
                <a:gd name="T4" fmla="*/ 106 w 140"/>
                <a:gd name="T5" fmla="*/ 10 h 139"/>
                <a:gd name="T6" fmla="*/ 120 w 140"/>
                <a:gd name="T7" fmla="*/ 21 h 139"/>
                <a:gd name="T8" fmla="*/ 131 w 140"/>
                <a:gd name="T9" fmla="*/ 35 h 139"/>
                <a:gd name="T10" fmla="*/ 138 w 140"/>
                <a:gd name="T11" fmla="*/ 51 h 139"/>
                <a:gd name="T12" fmla="*/ 140 w 140"/>
                <a:gd name="T13" fmla="*/ 70 h 139"/>
                <a:gd name="T14" fmla="*/ 138 w 140"/>
                <a:gd name="T15" fmla="*/ 88 h 139"/>
                <a:gd name="T16" fmla="*/ 131 w 140"/>
                <a:gd name="T17" fmla="*/ 105 h 139"/>
                <a:gd name="T18" fmla="*/ 120 w 140"/>
                <a:gd name="T19" fmla="*/ 119 h 139"/>
                <a:gd name="T20" fmla="*/ 106 w 140"/>
                <a:gd name="T21" fmla="*/ 130 h 139"/>
                <a:gd name="T22" fmla="*/ 88 w 140"/>
                <a:gd name="T23" fmla="*/ 137 h 139"/>
                <a:gd name="T24" fmla="*/ 70 w 140"/>
                <a:gd name="T25" fmla="*/ 139 h 139"/>
                <a:gd name="T26" fmla="*/ 51 w 140"/>
                <a:gd name="T27" fmla="*/ 137 h 139"/>
                <a:gd name="T28" fmla="*/ 35 w 140"/>
                <a:gd name="T29" fmla="*/ 130 h 139"/>
                <a:gd name="T30" fmla="*/ 20 w 140"/>
                <a:gd name="T31" fmla="*/ 119 h 139"/>
                <a:gd name="T32" fmla="*/ 10 w 140"/>
                <a:gd name="T33" fmla="*/ 105 h 139"/>
                <a:gd name="T34" fmla="*/ 3 w 140"/>
                <a:gd name="T35" fmla="*/ 88 h 139"/>
                <a:gd name="T36" fmla="*/ 0 w 140"/>
                <a:gd name="T37" fmla="*/ 70 h 139"/>
                <a:gd name="T38" fmla="*/ 3 w 140"/>
                <a:gd name="T39" fmla="*/ 51 h 139"/>
                <a:gd name="T40" fmla="*/ 10 w 140"/>
                <a:gd name="T41" fmla="*/ 35 h 139"/>
                <a:gd name="T42" fmla="*/ 20 w 140"/>
                <a:gd name="T43" fmla="*/ 21 h 139"/>
                <a:gd name="T44" fmla="*/ 35 w 140"/>
                <a:gd name="T45" fmla="*/ 10 h 139"/>
                <a:gd name="T46" fmla="*/ 51 w 140"/>
                <a:gd name="T47" fmla="*/ 3 h 139"/>
                <a:gd name="T48" fmla="*/ 70 w 140"/>
                <a:gd name="T49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0" h="139">
                  <a:moveTo>
                    <a:pt x="70" y="0"/>
                  </a:moveTo>
                  <a:lnTo>
                    <a:pt x="88" y="3"/>
                  </a:lnTo>
                  <a:lnTo>
                    <a:pt x="106" y="10"/>
                  </a:lnTo>
                  <a:lnTo>
                    <a:pt x="120" y="21"/>
                  </a:lnTo>
                  <a:lnTo>
                    <a:pt x="131" y="35"/>
                  </a:lnTo>
                  <a:lnTo>
                    <a:pt x="138" y="51"/>
                  </a:lnTo>
                  <a:lnTo>
                    <a:pt x="140" y="70"/>
                  </a:lnTo>
                  <a:lnTo>
                    <a:pt x="138" y="88"/>
                  </a:lnTo>
                  <a:lnTo>
                    <a:pt x="131" y="105"/>
                  </a:lnTo>
                  <a:lnTo>
                    <a:pt x="120" y="119"/>
                  </a:lnTo>
                  <a:lnTo>
                    <a:pt x="106" y="130"/>
                  </a:lnTo>
                  <a:lnTo>
                    <a:pt x="88" y="137"/>
                  </a:lnTo>
                  <a:lnTo>
                    <a:pt x="70" y="139"/>
                  </a:lnTo>
                  <a:lnTo>
                    <a:pt x="51" y="137"/>
                  </a:lnTo>
                  <a:lnTo>
                    <a:pt x="35" y="130"/>
                  </a:lnTo>
                  <a:lnTo>
                    <a:pt x="20" y="119"/>
                  </a:lnTo>
                  <a:lnTo>
                    <a:pt x="10" y="105"/>
                  </a:lnTo>
                  <a:lnTo>
                    <a:pt x="3" y="88"/>
                  </a:lnTo>
                  <a:lnTo>
                    <a:pt x="0" y="70"/>
                  </a:lnTo>
                  <a:lnTo>
                    <a:pt x="3" y="51"/>
                  </a:lnTo>
                  <a:lnTo>
                    <a:pt x="10" y="35"/>
                  </a:lnTo>
                  <a:lnTo>
                    <a:pt x="20" y="21"/>
                  </a:lnTo>
                  <a:lnTo>
                    <a:pt x="35" y="10"/>
                  </a:lnTo>
                  <a:lnTo>
                    <a:pt x="51" y="3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2" name="Freeform 1195"/>
            <p:cNvSpPr>
              <a:spLocks/>
            </p:cNvSpPr>
            <p:nvPr/>
          </p:nvSpPr>
          <p:spPr bwMode="auto">
            <a:xfrm>
              <a:off x="9480550" y="4548188"/>
              <a:ext cx="14287" cy="12700"/>
            </a:xfrm>
            <a:custGeom>
              <a:avLst/>
              <a:gdLst>
                <a:gd name="T0" fmla="*/ 70 w 140"/>
                <a:gd name="T1" fmla="*/ 0 h 139"/>
                <a:gd name="T2" fmla="*/ 88 w 140"/>
                <a:gd name="T3" fmla="*/ 2 h 139"/>
                <a:gd name="T4" fmla="*/ 105 w 140"/>
                <a:gd name="T5" fmla="*/ 10 h 139"/>
                <a:gd name="T6" fmla="*/ 119 w 140"/>
                <a:gd name="T7" fmla="*/ 20 h 139"/>
                <a:gd name="T8" fmla="*/ 131 w 140"/>
                <a:gd name="T9" fmla="*/ 34 h 139"/>
                <a:gd name="T10" fmla="*/ 138 w 140"/>
                <a:gd name="T11" fmla="*/ 51 h 139"/>
                <a:gd name="T12" fmla="*/ 140 w 140"/>
                <a:gd name="T13" fmla="*/ 70 h 139"/>
                <a:gd name="T14" fmla="*/ 138 w 140"/>
                <a:gd name="T15" fmla="*/ 88 h 139"/>
                <a:gd name="T16" fmla="*/ 131 w 140"/>
                <a:gd name="T17" fmla="*/ 105 h 139"/>
                <a:gd name="T18" fmla="*/ 119 w 140"/>
                <a:gd name="T19" fmla="*/ 119 h 139"/>
                <a:gd name="T20" fmla="*/ 105 w 140"/>
                <a:gd name="T21" fmla="*/ 130 h 139"/>
                <a:gd name="T22" fmla="*/ 88 w 140"/>
                <a:gd name="T23" fmla="*/ 137 h 139"/>
                <a:gd name="T24" fmla="*/ 70 w 140"/>
                <a:gd name="T25" fmla="*/ 139 h 139"/>
                <a:gd name="T26" fmla="*/ 51 w 140"/>
                <a:gd name="T27" fmla="*/ 137 h 139"/>
                <a:gd name="T28" fmla="*/ 35 w 140"/>
                <a:gd name="T29" fmla="*/ 130 h 139"/>
                <a:gd name="T30" fmla="*/ 21 w 140"/>
                <a:gd name="T31" fmla="*/ 119 h 139"/>
                <a:gd name="T32" fmla="*/ 10 w 140"/>
                <a:gd name="T33" fmla="*/ 105 h 139"/>
                <a:gd name="T34" fmla="*/ 3 w 140"/>
                <a:gd name="T35" fmla="*/ 88 h 139"/>
                <a:gd name="T36" fmla="*/ 0 w 140"/>
                <a:gd name="T37" fmla="*/ 70 h 139"/>
                <a:gd name="T38" fmla="*/ 3 w 140"/>
                <a:gd name="T39" fmla="*/ 51 h 139"/>
                <a:gd name="T40" fmla="*/ 10 w 140"/>
                <a:gd name="T41" fmla="*/ 34 h 139"/>
                <a:gd name="T42" fmla="*/ 21 w 140"/>
                <a:gd name="T43" fmla="*/ 20 h 139"/>
                <a:gd name="T44" fmla="*/ 35 w 140"/>
                <a:gd name="T45" fmla="*/ 10 h 139"/>
                <a:gd name="T46" fmla="*/ 51 w 140"/>
                <a:gd name="T47" fmla="*/ 2 h 139"/>
                <a:gd name="T48" fmla="*/ 70 w 140"/>
                <a:gd name="T49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0" h="139">
                  <a:moveTo>
                    <a:pt x="70" y="0"/>
                  </a:moveTo>
                  <a:lnTo>
                    <a:pt x="88" y="2"/>
                  </a:lnTo>
                  <a:lnTo>
                    <a:pt x="105" y="10"/>
                  </a:lnTo>
                  <a:lnTo>
                    <a:pt x="119" y="20"/>
                  </a:lnTo>
                  <a:lnTo>
                    <a:pt x="131" y="34"/>
                  </a:lnTo>
                  <a:lnTo>
                    <a:pt x="138" y="51"/>
                  </a:lnTo>
                  <a:lnTo>
                    <a:pt x="140" y="70"/>
                  </a:lnTo>
                  <a:lnTo>
                    <a:pt x="138" y="88"/>
                  </a:lnTo>
                  <a:lnTo>
                    <a:pt x="131" y="105"/>
                  </a:lnTo>
                  <a:lnTo>
                    <a:pt x="119" y="119"/>
                  </a:lnTo>
                  <a:lnTo>
                    <a:pt x="105" y="130"/>
                  </a:lnTo>
                  <a:lnTo>
                    <a:pt x="88" y="137"/>
                  </a:lnTo>
                  <a:lnTo>
                    <a:pt x="70" y="139"/>
                  </a:lnTo>
                  <a:lnTo>
                    <a:pt x="51" y="137"/>
                  </a:lnTo>
                  <a:lnTo>
                    <a:pt x="35" y="130"/>
                  </a:lnTo>
                  <a:lnTo>
                    <a:pt x="21" y="119"/>
                  </a:lnTo>
                  <a:lnTo>
                    <a:pt x="10" y="105"/>
                  </a:lnTo>
                  <a:lnTo>
                    <a:pt x="3" y="88"/>
                  </a:lnTo>
                  <a:lnTo>
                    <a:pt x="0" y="70"/>
                  </a:lnTo>
                  <a:lnTo>
                    <a:pt x="3" y="51"/>
                  </a:lnTo>
                  <a:lnTo>
                    <a:pt x="10" y="34"/>
                  </a:lnTo>
                  <a:lnTo>
                    <a:pt x="21" y="20"/>
                  </a:lnTo>
                  <a:lnTo>
                    <a:pt x="35" y="10"/>
                  </a:lnTo>
                  <a:lnTo>
                    <a:pt x="51" y="2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3" name="Freeform 1196"/>
            <p:cNvSpPr>
              <a:spLocks/>
            </p:cNvSpPr>
            <p:nvPr/>
          </p:nvSpPr>
          <p:spPr bwMode="auto">
            <a:xfrm>
              <a:off x="9480550" y="4624388"/>
              <a:ext cx="14287" cy="12700"/>
            </a:xfrm>
            <a:custGeom>
              <a:avLst/>
              <a:gdLst>
                <a:gd name="T0" fmla="*/ 70 w 140"/>
                <a:gd name="T1" fmla="*/ 0 h 140"/>
                <a:gd name="T2" fmla="*/ 88 w 140"/>
                <a:gd name="T3" fmla="*/ 3 h 140"/>
                <a:gd name="T4" fmla="*/ 105 w 140"/>
                <a:gd name="T5" fmla="*/ 10 h 140"/>
                <a:gd name="T6" fmla="*/ 119 w 140"/>
                <a:gd name="T7" fmla="*/ 21 h 140"/>
                <a:gd name="T8" fmla="*/ 131 w 140"/>
                <a:gd name="T9" fmla="*/ 35 h 140"/>
                <a:gd name="T10" fmla="*/ 138 w 140"/>
                <a:gd name="T11" fmla="*/ 51 h 140"/>
                <a:gd name="T12" fmla="*/ 140 w 140"/>
                <a:gd name="T13" fmla="*/ 70 h 140"/>
                <a:gd name="T14" fmla="*/ 138 w 140"/>
                <a:gd name="T15" fmla="*/ 89 h 140"/>
                <a:gd name="T16" fmla="*/ 131 w 140"/>
                <a:gd name="T17" fmla="*/ 106 h 140"/>
                <a:gd name="T18" fmla="*/ 119 w 140"/>
                <a:gd name="T19" fmla="*/ 120 h 140"/>
                <a:gd name="T20" fmla="*/ 105 w 140"/>
                <a:gd name="T21" fmla="*/ 131 h 140"/>
                <a:gd name="T22" fmla="*/ 88 w 140"/>
                <a:gd name="T23" fmla="*/ 138 h 140"/>
                <a:gd name="T24" fmla="*/ 70 w 140"/>
                <a:gd name="T25" fmla="*/ 140 h 140"/>
                <a:gd name="T26" fmla="*/ 51 w 140"/>
                <a:gd name="T27" fmla="*/ 138 h 140"/>
                <a:gd name="T28" fmla="*/ 35 w 140"/>
                <a:gd name="T29" fmla="*/ 131 h 140"/>
                <a:gd name="T30" fmla="*/ 21 w 140"/>
                <a:gd name="T31" fmla="*/ 120 h 140"/>
                <a:gd name="T32" fmla="*/ 10 w 140"/>
                <a:gd name="T33" fmla="*/ 106 h 140"/>
                <a:gd name="T34" fmla="*/ 3 w 140"/>
                <a:gd name="T35" fmla="*/ 89 h 140"/>
                <a:gd name="T36" fmla="*/ 0 w 140"/>
                <a:gd name="T37" fmla="*/ 70 h 140"/>
                <a:gd name="T38" fmla="*/ 3 w 140"/>
                <a:gd name="T39" fmla="*/ 51 h 140"/>
                <a:gd name="T40" fmla="*/ 10 w 140"/>
                <a:gd name="T41" fmla="*/ 35 h 140"/>
                <a:gd name="T42" fmla="*/ 21 w 140"/>
                <a:gd name="T43" fmla="*/ 21 h 140"/>
                <a:gd name="T44" fmla="*/ 35 w 140"/>
                <a:gd name="T45" fmla="*/ 10 h 140"/>
                <a:gd name="T46" fmla="*/ 51 w 140"/>
                <a:gd name="T47" fmla="*/ 3 h 140"/>
                <a:gd name="T48" fmla="*/ 70 w 140"/>
                <a:gd name="T49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0" h="140">
                  <a:moveTo>
                    <a:pt x="70" y="0"/>
                  </a:moveTo>
                  <a:lnTo>
                    <a:pt x="88" y="3"/>
                  </a:lnTo>
                  <a:lnTo>
                    <a:pt x="105" y="10"/>
                  </a:lnTo>
                  <a:lnTo>
                    <a:pt x="119" y="21"/>
                  </a:lnTo>
                  <a:lnTo>
                    <a:pt x="131" y="35"/>
                  </a:lnTo>
                  <a:lnTo>
                    <a:pt x="138" y="51"/>
                  </a:lnTo>
                  <a:lnTo>
                    <a:pt x="140" y="70"/>
                  </a:lnTo>
                  <a:lnTo>
                    <a:pt x="138" y="89"/>
                  </a:lnTo>
                  <a:lnTo>
                    <a:pt x="131" y="106"/>
                  </a:lnTo>
                  <a:lnTo>
                    <a:pt x="119" y="120"/>
                  </a:lnTo>
                  <a:lnTo>
                    <a:pt x="105" y="131"/>
                  </a:lnTo>
                  <a:lnTo>
                    <a:pt x="88" y="138"/>
                  </a:lnTo>
                  <a:lnTo>
                    <a:pt x="70" y="140"/>
                  </a:lnTo>
                  <a:lnTo>
                    <a:pt x="51" y="138"/>
                  </a:lnTo>
                  <a:lnTo>
                    <a:pt x="35" y="131"/>
                  </a:lnTo>
                  <a:lnTo>
                    <a:pt x="21" y="120"/>
                  </a:lnTo>
                  <a:lnTo>
                    <a:pt x="10" y="106"/>
                  </a:lnTo>
                  <a:lnTo>
                    <a:pt x="3" y="89"/>
                  </a:lnTo>
                  <a:lnTo>
                    <a:pt x="0" y="70"/>
                  </a:lnTo>
                  <a:lnTo>
                    <a:pt x="3" y="51"/>
                  </a:lnTo>
                  <a:lnTo>
                    <a:pt x="10" y="35"/>
                  </a:lnTo>
                  <a:lnTo>
                    <a:pt x="21" y="21"/>
                  </a:lnTo>
                  <a:lnTo>
                    <a:pt x="35" y="10"/>
                  </a:lnTo>
                  <a:lnTo>
                    <a:pt x="51" y="3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4" name="Freeform 1197"/>
            <p:cNvSpPr>
              <a:spLocks/>
            </p:cNvSpPr>
            <p:nvPr/>
          </p:nvSpPr>
          <p:spPr bwMode="auto">
            <a:xfrm>
              <a:off x="9461500" y="4586288"/>
              <a:ext cx="14287" cy="12700"/>
            </a:xfrm>
            <a:custGeom>
              <a:avLst/>
              <a:gdLst>
                <a:gd name="T0" fmla="*/ 70 w 140"/>
                <a:gd name="T1" fmla="*/ 0 h 139"/>
                <a:gd name="T2" fmla="*/ 88 w 140"/>
                <a:gd name="T3" fmla="*/ 3 h 139"/>
                <a:gd name="T4" fmla="*/ 106 w 140"/>
                <a:gd name="T5" fmla="*/ 10 h 139"/>
                <a:gd name="T6" fmla="*/ 120 w 140"/>
                <a:gd name="T7" fmla="*/ 21 h 139"/>
                <a:gd name="T8" fmla="*/ 131 w 140"/>
                <a:gd name="T9" fmla="*/ 35 h 139"/>
                <a:gd name="T10" fmla="*/ 138 w 140"/>
                <a:gd name="T11" fmla="*/ 51 h 139"/>
                <a:gd name="T12" fmla="*/ 140 w 140"/>
                <a:gd name="T13" fmla="*/ 70 h 139"/>
                <a:gd name="T14" fmla="*/ 138 w 140"/>
                <a:gd name="T15" fmla="*/ 88 h 139"/>
                <a:gd name="T16" fmla="*/ 131 w 140"/>
                <a:gd name="T17" fmla="*/ 105 h 139"/>
                <a:gd name="T18" fmla="*/ 120 w 140"/>
                <a:gd name="T19" fmla="*/ 119 h 139"/>
                <a:gd name="T20" fmla="*/ 106 w 140"/>
                <a:gd name="T21" fmla="*/ 130 h 139"/>
                <a:gd name="T22" fmla="*/ 88 w 140"/>
                <a:gd name="T23" fmla="*/ 137 h 139"/>
                <a:gd name="T24" fmla="*/ 70 w 140"/>
                <a:gd name="T25" fmla="*/ 139 h 139"/>
                <a:gd name="T26" fmla="*/ 51 w 140"/>
                <a:gd name="T27" fmla="*/ 137 h 139"/>
                <a:gd name="T28" fmla="*/ 35 w 140"/>
                <a:gd name="T29" fmla="*/ 130 h 139"/>
                <a:gd name="T30" fmla="*/ 20 w 140"/>
                <a:gd name="T31" fmla="*/ 119 h 139"/>
                <a:gd name="T32" fmla="*/ 10 w 140"/>
                <a:gd name="T33" fmla="*/ 105 h 139"/>
                <a:gd name="T34" fmla="*/ 3 w 140"/>
                <a:gd name="T35" fmla="*/ 88 h 139"/>
                <a:gd name="T36" fmla="*/ 0 w 140"/>
                <a:gd name="T37" fmla="*/ 70 h 139"/>
                <a:gd name="T38" fmla="*/ 3 w 140"/>
                <a:gd name="T39" fmla="*/ 51 h 139"/>
                <a:gd name="T40" fmla="*/ 10 w 140"/>
                <a:gd name="T41" fmla="*/ 35 h 139"/>
                <a:gd name="T42" fmla="*/ 20 w 140"/>
                <a:gd name="T43" fmla="*/ 21 h 139"/>
                <a:gd name="T44" fmla="*/ 35 w 140"/>
                <a:gd name="T45" fmla="*/ 10 h 139"/>
                <a:gd name="T46" fmla="*/ 51 w 140"/>
                <a:gd name="T47" fmla="*/ 3 h 139"/>
                <a:gd name="T48" fmla="*/ 70 w 140"/>
                <a:gd name="T49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0" h="139">
                  <a:moveTo>
                    <a:pt x="70" y="0"/>
                  </a:moveTo>
                  <a:lnTo>
                    <a:pt x="88" y="3"/>
                  </a:lnTo>
                  <a:lnTo>
                    <a:pt x="106" y="10"/>
                  </a:lnTo>
                  <a:lnTo>
                    <a:pt x="120" y="21"/>
                  </a:lnTo>
                  <a:lnTo>
                    <a:pt x="131" y="35"/>
                  </a:lnTo>
                  <a:lnTo>
                    <a:pt x="138" y="51"/>
                  </a:lnTo>
                  <a:lnTo>
                    <a:pt x="140" y="70"/>
                  </a:lnTo>
                  <a:lnTo>
                    <a:pt x="138" y="88"/>
                  </a:lnTo>
                  <a:lnTo>
                    <a:pt x="131" y="105"/>
                  </a:lnTo>
                  <a:lnTo>
                    <a:pt x="120" y="119"/>
                  </a:lnTo>
                  <a:lnTo>
                    <a:pt x="106" y="130"/>
                  </a:lnTo>
                  <a:lnTo>
                    <a:pt x="88" y="137"/>
                  </a:lnTo>
                  <a:lnTo>
                    <a:pt x="70" y="139"/>
                  </a:lnTo>
                  <a:lnTo>
                    <a:pt x="51" y="137"/>
                  </a:lnTo>
                  <a:lnTo>
                    <a:pt x="35" y="130"/>
                  </a:lnTo>
                  <a:lnTo>
                    <a:pt x="20" y="119"/>
                  </a:lnTo>
                  <a:lnTo>
                    <a:pt x="10" y="105"/>
                  </a:lnTo>
                  <a:lnTo>
                    <a:pt x="3" y="88"/>
                  </a:lnTo>
                  <a:lnTo>
                    <a:pt x="0" y="70"/>
                  </a:lnTo>
                  <a:lnTo>
                    <a:pt x="3" y="51"/>
                  </a:lnTo>
                  <a:lnTo>
                    <a:pt x="10" y="35"/>
                  </a:lnTo>
                  <a:lnTo>
                    <a:pt x="20" y="21"/>
                  </a:lnTo>
                  <a:lnTo>
                    <a:pt x="35" y="10"/>
                  </a:lnTo>
                  <a:lnTo>
                    <a:pt x="51" y="3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5" name="Freeform 1198"/>
            <p:cNvSpPr>
              <a:spLocks/>
            </p:cNvSpPr>
            <p:nvPr/>
          </p:nvSpPr>
          <p:spPr bwMode="auto">
            <a:xfrm>
              <a:off x="9442450" y="4624388"/>
              <a:ext cx="14287" cy="12700"/>
            </a:xfrm>
            <a:custGeom>
              <a:avLst/>
              <a:gdLst>
                <a:gd name="T0" fmla="*/ 70 w 140"/>
                <a:gd name="T1" fmla="*/ 0 h 140"/>
                <a:gd name="T2" fmla="*/ 89 w 140"/>
                <a:gd name="T3" fmla="*/ 3 h 140"/>
                <a:gd name="T4" fmla="*/ 106 w 140"/>
                <a:gd name="T5" fmla="*/ 10 h 140"/>
                <a:gd name="T6" fmla="*/ 120 w 140"/>
                <a:gd name="T7" fmla="*/ 21 h 140"/>
                <a:gd name="T8" fmla="*/ 131 w 140"/>
                <a:gd name="T9" fmla="*/ 35 h 140"/>
                <a:gd name="T10" fmla="*/ 138 w 140"/>
                <a:gd name="T11" fmla="*/ 51 h 140"/>
                <a:gd name="T12" fmla="*/ 140 w 140"/>
                <a:gd name="T13" fmla="*/ 70 h 140"/>
                <a:gd name="T14" fmla="*/ 138 w 140"/>
                <a:gd name="T15" fmla="*/ 89 h 140"/>
                <a:gd name="T16" fmla="*/ 131 w 140"/>
                <a:gd name="T17" fmla="*/ 106 h 140"/>
                <a:gd name="T18" fmla="*/ 120 w 140"/>
                <a:gd name="T19" fmla="*/ 120 h 140"/>
                <a:gd name="T20" fmla="*/ 106 w 140"/>
                <a:gd name="T21" fmla="*/ 131 h 140"/>
                <a:gd name="T22" fmla="*/ 89 w 140"/>
                <a:gd name="T23" fmla="*/ 138 h 140"/>
                <a:gd name="T24" fmla="*/ 70 w 140"/>
                <a:gd name="T25" fmla="*/ 140 h 140"/>
                <a:gd name="T26" fmla="*/ 51 w 140"/>
                <a:gd name="T27" fmla="*/ 138 h 140"/>
                <a:gd name="T28" fmla="*/ 35 w 140"/>
                <a:gd name="T29" fmla="*/ 131 h 140"/>
                <a:gd name="T30" fmla="*/ 21 w 140"/>
                <a:gd name="T31" fmla="*/ 120 h 140"/>
                <a:gd name="T32" fmla="*/ 10 w 140"/>
                <a:gd name="T33" fmla="*/ 106 h 140"/>
                <a:gd name="T34" fmla="*/ 3 w 140"/>
                <a:gd name="T35" fmla="*/ 89 h 140"/>
                <a:gd name="T36" fmla="*/ 0 w 140"/>
                <a:gd name="T37" fmla="*/ 70 h 140"/>
                <a:gd name="T38" fmla="*/ 3 w 140"/>
                <a:gd name="T39" fmla="*/ 51 h 140"/>
                <a:gd name="T40" fmla="*/ 10 w 140"/>
                <a:gd name="T41" fmla="*/ 35 h 140"/>
                <a:gd name="T42" fmla="*/ 21 w 140"/>
                <a:gd name="T43" fmla="*/ 21 h 140"/>
                <a:gd name="T44" fmla="*/ 35 w 140"/>
                <a:gd name="T45" fmla="*/ 10 h 140"/>
                <a:gd name="T46" fmla="*/ 51 w 140"/>
                <a:gd name="T47" fmla="*/ 3 h 140"/>
                <a:gd name="T48" fmla="*/ 70 w 140"/>
                <a:gd name="T49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0" h="140">
                  <a:moveTo>
                    <a:pt x="70" y="0"/>
                  </a:moveTo>
                  <a:lnTo>
                    <a:pt x="89" y="3"/>
                  </a:lnTo>
                  <a:lnTo>
                    <a:pt x="106" y="10"/>
                  </a:lnTo>
                  <a:lnTo>
                    <a:pt x="120" y="21"/>
                  </a:lnTo>
                  <a:lnTo>
                    <a:pt x="131" y="35"/>
                  </a:lnTo>
                  <a:lnTo>
                    <a:pt x="138" y="51"/>
                  </a:lnTo>
                  <a:lnTo>
                    <a:pt x="140" y="70"/>
                  </a:lnTo>
                  <a:lnTo>
                    <a:pt x="138" y="89"/>
                  </a:lnTo>
                  <a:lnTo>
                    <a:pt x="131" y="106"/>
                  </a:lnTo>
                  <a:lnTo>
                    <a:pt x="120" y="120"/>
                  </a:lnTo>
                  <a:lnTo>
                    <a:pt x="106" y="131"/>
                  </a:lnTo>
                  <a:lnTo>
                    <a:pt x="89" y="138"/>
                  </a:lnTo>
                  <a:lnTo>
                    <a:pt x="70" y="140"/>
                  </a:lnTo>
                  <a:lnTo>
                    <a:pt x="51" y="138"/>
                  </a:lnTo>
                  <a:lnTo>
                    <a:pt x="35" y="131"/>
                  </a:lnTo>
                  <a:lnTo>
                    <a:pt x="21" y="120"/>
                  </a:lnTo>
                  <a:lnTo>
                    <a:pt x="10" y="106"/>
                  </a:lnTo>
                  <a:lnTo>
                    <a:pt x="3" y="89"/>
                  </a:lnTo>
                  <a:lnTo>
                    <a:pt x="0" y="70"/>
                  </a:lnTo>
                  <a:lnTo>
                    <a:pt x="3" y="51"/>
                  </a:lnTo>
                  <a:lnTo>
                    <a:pt x="10" y="35"/>
                  </a:lnTo>
                  <a:lnTo>
                    <a:pt x="21" y="21"/>
                  </a:lnTo>
                  <a:lnTo>
                    <a:pt x="35" y="10"/>
                  </a:lnTo>
                  <a:lnTo>
                    <a:pt x="51" y="3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6" name="Freeform 1199"/>
            <p:cNvSpPr>
              <a:spLocks/>
            </p:cNvSpPr>
            <p:nvPr/>
          </p:nvSpPr>
          <p:spPr bwMode="auto">
            <a:xfrm>
              <a:off x="9480550" y="4700588"/>
              <a:ext cx="14287" cy="12700"/>
            </a:xfrm>
            <a:custGeom>
              <a:avLst/>
              <a:gdLst>
                <a:gd name="T0" fmla="*/ 70 w 140"/>
                <a:gd name="T1" fmla="*/ 0 h 139"/>
                <a:gd name="T2" fmla="*/ 88 w 140"/>
                <a:gd name="T3" fmla="*/ 2 h 139"/>
                <a:gd name="T4" fmla="*/ 105 w 140"/>
                <a:gd name="T5" fmla="*/ 9 h 139"/>
                <a:gd name="T6" fmla="*/ 119 w 140"/>
                <a:gd name="T7" fmla="*/ 20 h 139"/>
                <a:gd name="T8" fmla="*/ 131 w 140"/>
                <a:gd name="T9" fmla="*/ 34 h 139"/>
                <a:gd name="T10" fmla="*/ 138 w 140"/>
                <a:gd name="T11" fmla="*/ 51 h 139"/>
                <a:gd name="T12" fmla="*/ 140 w 140"/>
                <a:gd name="T13" fmla="*/ 69 h 139"/>
                <a:gd name="T14" fmla="*/ 138 w 140"/>
                <a:gd name="T15" fmla="*/ 88 h 139"/>
                <a:gd name="T16" fmla="*/ 131 w 140"/>
                <a:gd name="T17" fmla="*/ 105 h 139"/>
                <a:gd name="T18" fmla="*/ 119 w 140"/>
                <a:gd name="T19" fmla="*/ 119 h 139"/>
                <a:gd name="T20" fmla="*/ 105 w 140"/>
                <a:gd name="T21" fmla="*/ 129 h 139"/>
                <a:gd name="T22" fmla="*/ 88 w 140"/>
                <a:gd name="T23" fmla="*/ 136 h 139"/>
                <a:gd name="T24" fmla="*/ 70 w 140"/>
                <a:gd name="T25" fmla="*/ 139 h 139"/>
                <a:gd name="T26" fmla="*/ 51 w 140"/>
                <a:gd name="T27" fmla="*/ 136 h 139"/>
                <a:gd name="T28" fmla="*/ 35 w 140"/>
                <a:gd name="T29" fmla="*/ 129 h 139"/>
                <a:gd name="T30" fmla="*/ 21 w 140"/>
                <a:gd name="T31" fmla="*/ 119 h 139"/>
                <a:gd name="T32" fmla="*/ 10 w 140"/>
                <a:gd name="T33" fmla="*/ 105 h 139"/>
                <a:gd name="T34" fmla="*/ 3 w 140"/>
                <a:gd name="T35" fmla="*/ 88 h 139"/>
                <a:gd name="T36" fmla="*/ 0 w 140"/>
                <a:gd name="T37" fmla="*/ 69 h 139"/>
                <a:gd name="T38" fmla="*/ 3 w 140"/>
                <a:gd name="T39" fmla="*/ 51 h 139"/>
                <a:gd name="T40" fmla="*/ 10 w 140"/>
                <a:gd name="T41" fmla="*/ 34 h 139"/>
                <a:gd name="T42" fmla="*/ 21 w 140"/>
                <a:gd name="T43" fmla="*/ 20 h 139"/>
                <a:gd name="T44" fmla="*/ 35 w 140"/>
                <a:gd name="T45" fmla="*/ 9 h 139"/>
                <a:gd name="T46" fmla="*/ 51 w 140"/>
                <a:gd name="T47" fmla="*/ 2 h 139"/>
                <a:gd name="T48" fmla="*/ 70 w 140"/>
                <a:gd name="T49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0" h="139">
                  <a:moveTo>
                    <a:pt x="70" y="0"/>
                  </a:moveTo>
                  <a:lnTo>
                    <a:pt x="88" y="2"/>
                  </a:lnTo>
                  <a:lnTo>
                    <a:pt x="105" y="9"/>
                  </a:lnTo>
                  <a:lnTo>
                    <a:pt x="119" y="20"/>
                  </a:lnTo>
                  <a:lnTo>
                    <a:pt x="131" y="34"/>
                  </a:lnTo>
                  <a:lnTo>
                    <a:pt x="138" y="51"/>
                  </a:lnTo>
                  <a:lnTo>
                    <a:pt x="140" y="69"/>
                  </a:lnTo>
                  <a:lnTo>
                    <a:pt x="138" y="88"/>
                  </a:lnTo>
                  <a:lnTo>
                    <a:pt x="131" y="105"/>
                  </a:lnTo>
                  <a:lnTo>
                    <a:pt x="119" y="119"/>
                  </a:lnTo>
                  <a:lnTo>
                    <a:pt x="105" y="129"/>
                  </a:lnTo>
                  <a:lnTo>
                    <a:pt x="88" y="136"/>
                  </a:lnTo>
                  <a:lnTo>
                    <a:pt x="70" y="139"/>
                  </a:lnTo>
                  <a:lnTo>
                    <a:pt x="51" y="136"/>
                  </a:lnTo>
                  <a:lnTo>
                    <a:pt x="35" y="129"/>
                  </a:lnTo>
                  <a:lnTo>
                    <a:pt x="21" y="119"/>
                  </a:lnTo>
                  <a:lnTo>
                    <a:pt x="10" y="105"/>
                  </a:lnTo>
                  <a:lnTo>
                    <a:pt x="3" y="88"/>
                  </a:lnTo>
                  <a:lnTo>
                    <a:pt x="0" y="69"/>
                  </a:lnTo>
                  <a:lnTo>
                    <a:pt x="3" y="51"/>
                  </a:lnTo>
                  <a:lnTo>
                    <a:pt x="10" y="34"/>
                  </a:lnTo>
                  <a:lnTo>
                    <a:pt x="21" y="20"/>
                  </a:lnTo>
                  <a:lnTo>
                    <a:pt x="35" y="9"/>
                  </a:lnTo>
                  <a:lnTo>
                    <a:pt x="51" y="2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7" name="Freeform 1200"/>
            <p:cNvSpPr>
              <a:spLocks/>
            </p:cNvSpPr>
            <p:nvPr/>
          </p:nvSpPr>
          <p:spPr bwMode="auto">
            <a:xfrm>
              <a:off x="9423400" y="4624388"/>
              <a:ext cx="14287" cy="12700"/>
            </a:xfrm>
            <a:custGeom>
              <a:avLst/>
              <a:gdLst>
                <a:gd name="T0" fmla="*/ 69 w 140"/>
                <a:gd name="T1" fmla="*/ 0 h 140"/>
                <a:gd name="T2" fmla="*/ 89 w 140"/>
                <a:gd name="T3" fmla="*/ 3 h 140"/>
                <a:gd name="T4" fmla="*/ 106 w 140"/>
                <a:gd name="T5" fmla="*/ 10 h 140"/>
                <a:gd name="T6" fmla="*/ 120 w 140"/>
                <a:gd name="T7" fmla="*/ 21 h 140"/>
                <a:gd name="T8" fmla="*/ 131 w 140"/>
                <a:gd name="T9" fmla="*/ 35 h 140"/>
                <a:gd name="T10" fmla="*/ 138 w 140"/>
                <a:gd name="T11" fmla="*/ 51 h 140"/>
                <a:gd name="T12" fmla="*/ 140 w 140"/>
                <a:gd name="T13" fmla="*/ 70 h 140"/>
                <a:gd name="T14" fmla="*/ 138 w 140"/>
                <a:gd name="T15" fmla="*/ 89 h 140"/>
                <a:gd name="T16" fmla="*/ 131 w 140"/>
                <a:gd name="T17" fmla="*/ 106 h 140"/>
                <a:gd name="T18" fmla="*/ 120 w 140"/>
                <a:gd name="T19" fmla="*/ 120 h 140"/>
                <a:gd name="T20" fmla="*/ 106 w 140"/>
                <a:gd name="T21" fmla="*/ 131 h 140"/>
                <a:gd name="T22" fmla="*/ 89 w 140"/>
                <a:gd name="T23" fmla="*/ 138 h 140"/>
                <a:gd name="T24" fmla="*/ 69 w 140"/>
                <a:gd name="T25" fmla="*/ 140 h 140"/>
                <a:gd name="T26" fmla="*/ 51 w 140"/>
                <a:gd name="T27" fmla="*/ 138 h 140"/>
                <a:gd name="T28" fmla="*/ 34 w 140"/>
                <a:gd name="T29" fmla="*/ 131 h 140"/>
                <a:gd name="T30" fmla="*/ 20 w 140"/>
                <a:gd name="T31" fmla="*/ 120 h 140"/>
                <a:gd name="T32" fmla="*/ 9 w 140"/>
                <a:gd name="T33" fmla="*/ 106 h 140"/>
                <a:gd name="T34" fmla="*/ 2 w 140"/>
                <a:gd name="T35" fmla="*/ 89 h 140"/>
                <a:gd name="T36" fmla="*/ 0 w 140"/>
                <a:gd name="T37" fmla="*/ 70 h 140"/>
                <a:gd name="T38" fmla="*/ 2 w 140"/>
                <a:gd name="T39" fmla="*/ 51 h 140"/>
                <a:gd name="T40" fmla="*/ 9 w 140"/>
                <a:gd name="T41" fmla="*/ 35 h 140"/>
                <a:gd name="T42" fmla="*/ 20 w 140"/>
                <a:gd name="T43" fmla="*/ 21 h 140"/>
                <a:gd name="T44" fmla="*/ 34 w 140"/>
                <a:gd name="T45" fmla="*/ 10 h 140"/>
                <a:gd name="T46" fmla="*/ 51 w 140"/>
                <a:gd name="T47" fmla="*/ 3 h 140"/>
                <a:gd name="T48" fmla="*/ 69 w 140"/>
                <a:gd name="T49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0" h="140">
                  <a:moveTo>
                    <a:pt x="69" y="0"/>
                  </a:moveTo>
                  <a:lnTo>
                    <a:pt x="89" y="3"/>
                  </a:lnTo>
                  <a:lnTo>
                    <a:pt x="106" y="10"/>
                  </a:lnTo>
                  <a:lnTo>
                    <a:pt x="120" y="21"/>
                  </a:lnTo>
                  <a:lnTo>
                    <a:pt x="131" y="35"/>
                  </a:lnTo>
                  <a:lnTo>
                    <a:pt x="138" y="51"/>
                  </a:lnTo>
                  <a:lnTo>
                    <a:pt x="140" y="70"/>
                  </a:lnTo>
                  <a:lnTo>
                    <a:pt x="138" y="89"/>
                  </a:lnTo>
                  <a:lnTo>
                    <a:pt x="131" y="106"/>
                  </a:lnTo>
                  <a:lnTo>
                    <a:pt x="120" y="120"/>
                  </a:lnTo>
                  <a:lnTo>
                    <a:pt x="106" y="131"/>
                  </a:lnTo>
                  <a:lnTo>
                    <a:pt x="89" y="138"/>
                  </a:lnTo>
                  <a:lnTo>
                    <a:pt x="69" y="140"/>
                  </a:lnTo>
                  <a:lnTo>
                    <a:pt x="51" y="138"/>
                  </a:lnTo>
                  <a:lnTo>
                    <a:pt x="34" y="131"/>
                  </a:lnTo>
                  <a:lnTo>
                    <a:pt x="20" y="120"/>
                  </a:lnTo>
                  <a:lnTo>
                    <a:pt x="9" y="106"/>
                  </a:lnTo>
                  <a:lnTo>
                    <a:pt x="2" y="89"/>
                  </a:lnTo>
                  <a:lnTo>
                    <a:pt x="0" y="70"/>
                  </a:lnTo>
                  <a:lnTo>
                    <a:pt x="2" y="51"/>
                  </a:lnTo>
                  <a:lnTo>
                    <a:pt x="9" y="35"/>
                  </a:lnTo>
                  <a:lnTo>
                    <a:pt x="20" y="21"/>
                  </a:lnTo>
                  <a:lnTo>
                    <a:pt x="34" y="10"/>
                  </a:lnTo>
                  <a:lnTo>
                    <a:pt x="51" y="3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8" name="Freeform 1201"/>
            <p:cNvSpPr>
              <a:spLocks/>
            </p:cNvSpPr>
            <p:nvPr/>
          </p:nvSpPr>
          <p:spPr bwMode="auto">
            <a:xfrm>
              <a:off x="9275763" y="4552950"/>
              <a:ext cx="93662" cy="220663"/>
            </a:xfrm>
            <a:custGeom>
              <a:avLst/>
              <a:gdLst>
                <a:gd name="T0" fmla="*/ 472 w 996"/>
                <a:gd name="T1" fmla="*/ 141 h 2357"/>
                <a:gd name="T2" fmla="*/ 437 w 996"/>
                <a:gd name="T3" fmla="*/ 80 h 2357"/>
                <a:gd name="T4" fmla="*/ 432 w 996"/>
                <a:gd name="T5" fmla="*/ 40 h 2357"/>
                <a:gd name="T6" fmla="*/ 445 w 996"/>
                <a:gd name="T7" fmla="*/ 16 h 2357"/>
                <a:gd name="T8" fmla="*/ 468 w 996"/>
                <a:gd name="T9" fmla="*/ 4 h 2357"/>
                <a:gd name="T10" fmla="*/ 490 w 996"/>
                <a:gd name="T11" fmla="*/ 0 h 2357"/>
                <a:gd name="T12" fmla="*/ 502 w 996"/>
                <a:gd name="T13" fmla="*/ 0 h 2357"/>
                <a:gd name="T14" fmla="*/ 521 w 996"/>
                <a:gd name="T15" fmla="*/ 2 h 2357"/>
                <a:gd name="T16" fmla="*/ 544 w 996"/>
                <a:gd name="T17" fmla="*/ 11 h 2357"/>
                <a:gd name="T18" fmla="*/ 562 w 996"/>
                <a:gd name="T19" fmla="*/ 30 h 2357"/>
                <a:gd name="T20" fmla="*/ 564 w 996"/>
                <a:gd name="T21" fmla="*/ 65 h 2357"/>
                <a:gd name="T22" fmla="*/ 540 w 996"/>
                <a:gd name="T23" fmla="*/ 119 h 2357"/>
                <a:gd name="T24" fmla="*/ 675 w 996"/>
                <a:gd name="T25" fmla="*/ 0 h 2357"/>
                <a:gd name="T26" fmla="*/ 696 w 996"/>
                <a:gd name="T27" fmla="*/ 9 h 2357"/>
                <a:gd name="T28" fmla="*/ 750 w 996"/>
                <a:gd name="T29" fmla="*/ 34 h 2357"/>
                <a:gd name="T30" fmla="*/ 823 w 996"/>
                <a:gd name="T31" fmla="*/ 73 h 2357"/>
                <a:gd name="T32" fmla="*/ 901 w 996"/>
                <a:gd name="T33" fmla="*/ 124 h 2357"/>
                <a:gd name="T34" fmla="*/ 938 w 996"/>
                <a:gd name="T35" fmla="*/ 155 h 2357"/>
                <a:gd name="T36" fmla="*/ 970 w 996"/>
                <a:gd name="T37" fmla="*/ 191 h 2357"/>
                <a:gd name="T38" fmla="*/ 989 w 996"/>
                <a:gd name="T39" fmla="*/ 257 h 2357"/>
                <a:gd name="T40" fmla="*/ 996 w 996"/>
                <a:gd name="T41" fmla="*/ 352 h 2357"/>
                <a:gd name="T42" fmla="*/ 992 w 996"/>
                <a:gd name="T43" fmla="*/ 460 h 2357"/>
                <a:gd name="T44" fmla="*/ 982 w 996"/>
                <a:gd name="T45" fmla="*/ 566 h 2357"/>
                <a:gd name="T46" fmla="*/ 967 w 996"/>
                <a:gd name="T47" fmla="*/ 654 h 2357"/>
                <a:gd name="T48" fmla="*/ 945 w 996"/>
                <a:gd name="T49" fmla="*/ 727 h 2357"/>
                <a:gd name="T50" fmla="*/ 914 w 996"/>
                <a:gd name="T51" fmla="*/ 805 h 2357"/>
                <a:gd name="T52" fmla="*/ 880 w 996"/>
                <a:gd name="T53" fmla="*/ 878 h 2357"/>
                <a:gd name="T54" fmla="*/ 852 w 996"/>
                <a:gd name="T55" fmla="*/ 935 h 2357"/>
                <a:gd name="T56" fmla="*/ 836 w 996"/>
                <a:gd name="T57" fmla="*/ 964 h 2357"/>
                <a:gd name="T58" fmla="*/ 806 w 996"/>
                <a:gd name="T59" fmla="*/ 1056 h 2357"/>
                <a:gd name="T60" fmla="*/ 673 w 996"/>
                <a:gd name="T61" fmla="*/ 2308 h 2357"/>
                <a:gd name="T62" fmla="*/ 638 w 996"/>
                <a:gd name="T63" fmla="*/ 2348 h 2357"/>
                <a:gd name="T64" fmla="*/ 393 w 996"/>
                <a:gd name="T65" fmla="*/ 2357 h 2357"/>
                <a:gd name="T66" fmla="*/ 343 w 996"/>
                <a:gd name="T67" fmla="*/ 2338 h 2357"/>
                <a:gd name="T68" fmla="*/ 318 w 996"/>
                <a:gd name="T69" fmla="*/ 2291 h 2357"/>
                <a:gd name="T70" fmla="*/ 178 w 996"/>
                <a:gd name="T71" fmla="*/ 1011 h 2357"/>
                <a:gd name="T72" fmla="*/ 157 w 996"/>
                <a:gd name="T73" fmla="*/ 958 h 2357"/>
                <a:gd name="T74" fmla="*/ 136 w 996"/>
                <a:gd name="T75" fmla="*/ 918 h 2357"/>
                <a:gd name="T76" fmla="*/ 104 w 996"/>
                <a:gd name="T77" fmla="*/ 855 h 2357"/>
                <a:gd name="T78" fmla="*/ 70 w 996"/>
                <a:gd name="T79" fmla="*/ 779 h 2357"/>
                <a:gd name="T80" fmla="*/ 41 w 996"/>
                <a:gd name="T81" fmla="*/ 702 h 2357"/>
                <a:gd name="T82" fmla="*/ 23 w 996"/>
                <a:gd name="T83" fmla="*/ 628 h 2357"/>
                <a:gd name="T84" fmla="*/ 9 w 996"/>
                <a:gd name="T85" fmla="*/ 531 h 2357"/>
                <a:gd name="T86" fmla="*/ 1 w 996"/>
                <a:gd name="T87" fmla="*/ 423 h 2357"/>
                <a:gd name="T88" fmla="*/ 1 w 996"/>
                <a:gd name="T89" fmla="*/ 318 h 2357"/>
                <a:gd name="T90" fmla="*/ 11 w 996"/>
                <a:gd name="T91" fmla="*/ 231 h 2357"/>
                <a:gd name="T92" fmla="*/ 34 w 996"/>
                <a:gd name="T93" fmla="*/ 179 h 2357"/>
                <a:gd name="T94" fmla="*/ 69 w 996"/>
                <a:gd name="T95" fmla="*/ 145 h 2357"/>
                <a:gd name="T96" fmla="*/ 122 w 996"/>
                <a:gd name="T97" fmla="*/ 106 h 2357"/>
                <a:gd name="T98" fmla="*/ 200 w 996"/>
                <a:gd name="T99" fmla="*/ 59 h 2357"/>
                <a:gd name="T100" fmla="*/ 267 w 996"/>
                <a:gd name="T101" fmla="*/ 24 h 2357"/>
                <a:gd name="T102" fmla="*/ 311 w 996"/>
                <a:gd name="T103" fmla="*/ 4 h 2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96" h="2357">
                  <a:moveTo>
                    <a:pt x="321" y="0"/>
                  </a:moveTo>
                  <a:lnTo>
                    <a:pt x="417" y="298"/>
                  </a:lnTo>
                  <a:lnTo>
                    <a:pt x="472" y="141"/>
                  </a:lnTo>
                  <a:lnTo>
                    <a:pt x="457" y="119"/>
                  </a:lnTo>
                  <a:lnTo>
                    <a:pt x="445" y="98"/>
                  </a:lnTo>
                  <a:lnTo>
                    <a:pt x="437" y="80"/>
                  </a:lnTo>
                  <a:lnTo>
                    <a:pt x="433" y="65"/>
                  </a:lnTo>
                  <a:lnTo>
                    <a:pt x="431" y="51"/>
                  </a:lnTo>
                  <a:lnTo>
                    <a:pt x="432" y="40"/>
                  </a:lnTo>
                  <a:lnTo>
                    <a:pt x="435" y="30"/>
                  </a:lnTo>
                  <a:lnTo>
                    <a:pt x="439" y="22"/>
                  </a:lnTo>
                  <a:lnTo>
                    <a:pt x="445" y="16"/>
                  </a:lnTo>
                  <a:lnTo>
                    <a:pt x="452" y="11"/>
                  </a:lnTo>
                  <a:lnTo>
                    <a:pt x="460" y="7"/>
                  </a:lnTo>
                  <a:lnTo>
                    <a:pt x="468" y="4"/>
                  </a:lnTo>
                  <a:lnTo>
                    <a:pt x="476" y="2"/>
                  </a:lnTo>
                  <a:lnTo>
                    <a:pt x="483" y="1"/>
                  </a:lnTo>
                  <a:lnTo>
                    <a:pt x="490" y="0"/>
                  </a:lnTo>
                  <a:lnTo>
                    <a:pt x="495" y="0"/>
                  </a:lnTo>
                  <a:lnTo>
                    <a:pt x="498" y="0"/>
                  </a:lnTo>
                  <a:lnTo>
                    <a:pt x="502" y="0"/>
                  </a:lnTo>
                  <a:lnTo>
                    <a:pt x="507" y="0"/>
                  </a:lnTo>
                  <a:lnTo>
                    <a:pt x="513" y="1"/>
                  </a:lnTo>
                  <a:lnTo>
                    <a:pt x="521" y="2"/>
                  </a:lnTo>
                  <a:lnTo>
                    <a:pt x="528" y="4"/>
                  </a:lnTo>
                  <a:lnTo>
                    <a:pt x="536" y="7"/>
                  </a:lnTo>
                  <a:lnTo>
                    <a:pt x="544" y="11"/>
                  </a:lnTo>
                  <a:lnTo>
                    <a:pt x="551" y="16"/>
                  </a:lnTo>
                  <a:lnTo>
                    <a:pt x="558" y="22"/>
                  </a:lnTo>
                  <a:lnTo>
                    <a:pt x="562" y="30"/>
                  </a:lnTo>
                  <a:lnTo>
                    <a:pt x="565" y="40"/>
                  </a:lnTo>
                  <a:lnTo>
                    <a:pt x="566" y="51"/>
                  </a:lnTo>
                  <a:lnTo>
                    <a:pt x="564" y="65"/>
                  </a:lnTo>
                  <a:lnTo>
                    <a:pt x="560" y="80"/>
                  </a:lnTo>
                  <a:lnTo>
                    <a:pt x="551" y="98"/>
                  </a:lnTo>
                  <a:lnTo>
                    <a:pt x="540" y="119"/>
                  </a:lnTo>
                  <a:lnTo>
                    <a:pt x="525" y="141"/>
                  </a:lnTo>
                  <a:lnTo>
                    <a:pt x="581" y="298"/>
                  </a:lnTo>
                  <a:lnTo>
                    <a:pt x="675" y="0"/>
                  </a:lnTo>
                  <a:lnTo>
                    <a:pt x="678" y="1"/>
                  </a:lnTo>
                  <a:lnTo>
                    <a:pt x="685" y="4"/>
                  </a:lnTo>
                  <a:lnTo>
                    <a:pt x="696" y="9"/>
                  </a:lnTo>
                  <a:lnTo>
                    <a:pt x="711" y="15"/>
                  </a:lnTo>
                  <a:lnTo>
                    <a:pt x="729" y="24"/>
                  </a:lnTo>
                  <a:lnTo>
                    <a:pt x="750" y="34"/>
                  </a:lnTo>
                  <a:lnTo>
                    <a:pt x="774" y="46"/>
                  </a:lnTo>
                  <a:lnTo>
                    <a:pt x="798" y="59"/>
                  </a:lnTo>
                  <a:lnTo>
                    <a:pt x="823" y="73"/>
                  </a:lnTo>
                  <a:lnTo>
                    <a:pt x="849" y="89"/>
                  </a:lnTo>
                  <a:lnTo>
                    <a:pt x="875" y="106"/>
                  </a:lnTo>
                  <a:lnTo>
                    <a:pt x="901" y="124"/>
                  </a:lnTo>
                  <a:lnTo>
                    <a:pt x="915" y="135"/>
                  </a:lnTo>
                  <a:lnTo>
                    <a:pt x="927" y="145"/>
                  </a:lnTo>
                  <a:lnTo>
                    <a:pt x="938" y="155"/>
                  </a:lnTo>
                  <a:lnTo>
                    <a:pt x="949" y="166"/>
                  </a:lnTo>
                  <a:lnTo>
                    <a:pt x="961" y="179"/>
                  </a:lnTo>
                  <a:lnTo>
                    <a:pt x="970" y="191"/>
                  </a:lnTo>
                  <a:lnTo>
                    <a:pt x="978" y="209"/>
                  </a:lnTo>
                  <a:lnTo>
                    <a:pt x="984" y="231"/>
                  </a:lnTo>
                  <a:lnTo>
                    <a:pt x="989" y="257"/>
                  </a:lnTo>
                  <a:lnTo>
                    <a:pt x="992" y="286"/>
                  </a:lnTo>
                  <a:lnTo>
                    <a:pt x="995" y="318"/>
                  </a:lnTo>
                  <a:lnTo>
                    <a:pt x="996" y="352"/>
                  </a:lnTo>
                  <a:lnTo>
                    <a:pt x="996" y="387"/>
                  </a:lnTo>
                  <a:lnTo>
                    <a:pt x="995" y="423"/>
                  </a:lnTo>
                  <a:lnTo>
                    <a:pt x="992" y="460"/>
                  </a:lnTo>
                  <a:lnTo>
                    <a:pt x="989" y="496"/>
                  </a:lnTo>
                  <a:lnTo>
                    <a:pt x="986" y="531"/>
                  </a:lnTo>
                  <a:lnTo>
                    <a:pt x="982" y="566"/>
                  </a:lnTo>
                  <a:lnTo>
                    <a:pt x="977" y="598"/>
                  </a:lnTo>
                  <a:lnTo>
                    <a:pt x="972" y="628"/>
                  </a:lnTo>
                  <a:lnTo>
                    <a:pt x="967" y="654"/>
                  </a:lnTo>
                  <a:lnTo>
                    <a:pt x="961" y="677"/>
                  </a:lnTo>
                  <a:lnTo>
                    <a:pt x="954" y="702"/>
                  </a:lnTo>
                  <a:lnTo>
                    <a:pt x="945" y="727"/>
                  </a:lnTo>
                  <a:lnTo>
                    <a:pt x="936" y="753"/>
                  </a:lnTo>
                  <a:lnTo>
                    <a:pt x="925" y="779"/>
                  </a:lnTo>
                  <a:lnTo>
                    <a:pt x="914" y="805"/>
                  </a:lnTo>
                  <a:lnTo>
                    <a:pt x="903" y="830"/>
                  </a:lnTo>
                  <a:lnTo>
                    <a:pt x="891" y="855"/>
                  </a:lnTo>
                  <a:lnTo>
                    <a:pt x="880" y="878"/>
                  </a:lnTo>
                  <a:lnTo>
                    <a:pt x="870" y="899"/>
                  </a:lnTo>
                  <a:lnTo>
                    <a:pt x="860" y="918"/>
                  </a:lnTo>
                  <a:lnTo>
                    <a:pt x="852" y="935"/>
                  </a:lnTo>
                  <a:lnTo>
                    <a:pt x="845" y="948"/>
                  </a:lnTo>
                  <a:lnTo>
                    <a:pt x="839" y="958"/>
                  </a:lnTo>
                  <a:lnTo>
                    <a:pt x="836" y="964"/>
                  </a:lnTo>
                  <a:lnTo>
                    <a:pt x="834" y="967"/>
                  </a:lnTo>
                  <a:lnTo>
                    <a:pt x="818" y="1010"/>
                  </a:lnTo>
                  <a:lnTo>
                    <a:pt x="806" y="1056"/>
                  </a:lnTo>
                  <a:lnTo>
                    <a:pt x="799" y="1102"/>
                  </a:lnTo>
                  <a:lnTo>
                    <a:pt x="677" y="2291"/>
                  </a:lnTo>
                  <a:lnTo>
                    <a:pt x="673" y="2308"/>
                  </a:lnTo>
                  <a:lnTo>
                    <a:pt x="664" y="2324"/>
                  </a:lnTo>
                  <a:lnTo>
                    <a:pt x="653" y="2338"/>
                  </a:lnTo>
                  <a:lnTo>
                    <a:pt x="638" y="2348"/>
                  </a:lnTo>
                  <a:lnTo>
                    <a:pt x="622" y="2354"/>
                  </a:lnTo>
                  <a:lnTo>
                    <a:pt x="603" y="2357"/>
                  </a:lnTo>
                  <a:lnTo>
                    <a:pt x="393" y="2357"/>
                  </a:lnTo>
                  <a:lnTo>
                    <a:pt x="375" y="2354"/>
                  </a:lnTo>
                  <a:lnTo>
                    <a:pt x="358" y="2348"/>
                  </a:lnTo>
                  <a:lnTo>
                    <a:pt x="343" y="2338"/>
                  </a:lnTo>
                  <a:lnTo>
                    <a:pt x="332" y="2325"/>
                  </a:lnTo>
                  <a:lnTo>
                    <a:pt x="323" y="2309"/>
                  </a:lnTo>
                  <a:lnTo>
                    <a:pt x="318" y="2291"/>
                  </a:lnTo>
                  <a:lnTo>
                    <a:pt x="197" y="1102"/>
                  </a:lnTo>
                  <a:lnTo>
                    <a:pt x="190" y="1056"/>
                  </a:lnTo>
                  <a:lnTo>
                    <a:pt x="178" y="1011"/>
                  </a:lnTo>
                  <a:lnTo>
                    <a:pt x="162" y="967"/>
                  </a:lnTo>
                  <a:lnTo>
                    <a:pt x="160" y="964"/>
                  </a:lnTo>
                  <a:lnTo>
                    <a:pt x="157" y="958"/>
                  </a:lnTo>
                  <a:lnTo>
                    <a:pt x="152" y="948"/>
                  </a:lnTo>
                  <a:lnTo>
                    <a:pt x="144" y="935"/>
                  </a:lnTo>
                  <a:lnTo>
                    <a:pt x="136" y="918"/>
                  </a:lnTo>
                  <a:lnTo>
                    <a:pt x="126" y="899"/>
                  </a:lnTo>
                  <a:lnTo>
                    <a:pt x="116" y="878"/>
                  </a:lnTo>
                  <a:lnTo>
                    <a:pt x="104" y="855"/>
                  </a:lnTo>
                  <a:lnTo>
                    <a:pt x="92" y="830"/>
                  </a:lnTo>
                  <a:lnTo>
                    <a:pt x="81" y="805"/>
                  </a:lnTo>
                  <a:lnTo>
                    <a:pt x="70" y="779"/>
                  </a:lnTo>
                  <a:lnTo>
                    <a:pt x="59" y="753"/>
                  </a:lnTo>
                  <a:lnTo>
                    <a:pt x="50" y="727"/>
                  </a:lnTo>
                  <a:lnTo>
                    <a:pt x="41" y="702"/>
                  </a:lnTo>
                  <a:lnTo>
                    <a:pt x="34" y="677"/>
                  </a:lnTo>
                  <a:lnTo>
                    <a:pt x="28" y="654"/>
                  </a:lnTo>
                  <a:lnTo>
                    <a:pt x="23" y="628"/>
                  </a:lnTo>
                  <a:lnTo>
                    <a:pt x="18" y="598"/>
                  </a:lnTo>
                  <a:lnTo>
                    <a:pt x="13" y="566"/>
                  </a:lnTo>
                  <a:lnTo>
                    <a:pt x="9" y="531"/>
                  </a:lnTo>
                  <a:lnTo>
                    <a:pt x="6" y="496"/>
                  </a:lnTo>
                  <a:lnTo>
                    <a:pt x="3" y="460"/>
                  </a:lnTo>
                  <a:lnTo>
                    <a:pt x="1" y="423"/>
                  </a:lnTo>
                  <a:lnTo>
                    <a:pt x="0" y="387"/>
                  </a:lnTo>
                  <a:lnTo>
                    <a:pt x="0" y="352"/>
                  </a:lnTo>
                  <a:lnTo>
                    <a:pt x="1" y="318"/>
                  </a:lnTo>
                  <a:lnTo>
                    <a:pt x="3" y="286"/>
                  </a:lnTo>
                  <a:lnTo>
                    <a:pt x="6" y="257"/>
                  </a:lnTo>
                  <a:lnTo>
                    <a:pt x="11" y="231"/>
                  </a:lnTo>
                  <a:lnTo>
                    <a:pt x="17" y="209"/>
                  </a:lnTo>
                  <a:lnTo>
                    <a:pt x="25" y="191"/>
                  </a:lnTo>
                  <a:lnTo>
                    <a:pt x="34" y="179"/>
                  </a:lnTo>
                  <a:lnTo>
                    <a:pt x="47" y="166"/>
                  </a:lnTo>
                  <a:lnTo>
                    <a:pt x="58" y="155"/>
                  </a:lnTo>
                  <a:lnTo>
                    <a:pt x="69" y="145"/>
                  </a:lnTo>
                  <a:lnTo>
                    <a:pt x="82" y="135"/>
                  </a:lnTo>
                  <a:lnTo>
                    <a:pt x="96" y="124"/>
                  </a:lnTo>
                  <a:lnTo>
                    <a:pt x="122" y="106"/>
                  </a:lnTo>
                  <a:lnTo>
                    <a:pt x="148" y="89"/>
                  </a:lnTo>
                  <a:lnTo>
                    <a:pt x="174" y="73"/>
                  </a:lnTo>
                  <a:lnTo>
                    <a:pt x="200" y="59"/>
                  </a:lnTo>
                  <a:lnTo>
                    <a:pt x="224" y="46"/>
                  </a:lnTo>
                  <a:lnTo>
                    <a:pt x="247" y="34"/>
                  </a:lnTo>
                  <a:lnTo>
                    <a:pt x="267" y="24"/>
                  </a:lnTo>
                  <a:lnTo>
                    <a:pt x="285" y="15"/>
                  </a:lnTo>
                  <a:lnTo>
                    <a:pt x="300" y="9"/>
                  </a:lnTo>
                  <a:lnTo>
                    <a:pt x="311" y="4"/>
                  </a:lnTo>
                  <a:lnTo>
                    <a:pt x="319" y="1"/>
                  </a:lnTo>
                  <a:lnTo>
                    <a:pt x="3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9" name="Freeform 1202"/>
            <p:cNvSpPr>
              <a:spLocks/>
            </p:cNvSpPr>
            <p:nvPr/>
          </p:nvSpPr>
          <p:spPr bwMode="auto">
            <a:xfrm>
              <a:off x="9461500" y="4681538"/>
              <a:ext cx="14287" cy="12700"/>
            </a:xfrm>
            <a:custGeom>
              <a:avLst/>
              <a:gdLst>
                <a:gd name="T0" fmla="*/ 70 w 140"/>
                <a:gd name="T1" fmla="*/ 0 h 140"/>
                <a:gd name="T2" fmla="*/ 88 w 140"/>
                <a:gd name="T3" fmla="*/ 2 h 140"/>
                <a:gd name="T4" fmla="*/ 106 w 140"/>
                <a:gd name="T5" fmla="*/ 9 h 140"/>
                <a:gd name="T6" fmla="*/ 120 w 140"/>
                <a:gd name="T7" fmla="*/ 20 h 140"/>
                <a:gd name="T8" fmla="*/ 131 w 140"/>
                <a:gd name="T9" fmla="*/ 34 h 140"/>
                <a:gd name="T10" fmla="*/ 138 w 140"/>
                <a:gd name="T11" fmla="*/ 51 h 140"/>
                <a:gd name="T12" fmla="*/ 140 w 140"/>
                <a:gd name="T13" fmla="*/ 69 h 140"/>
                <a:gd name="T14" fmla="*/ 138 w 140"/>
                <a:gd name="T15" fmla="*/ 89 h 140"/>
                <a:gd name="T16" fmla="*/ 131 w 140"/>
                <a:gd name="T17" fmla="*/ 105 h 140"/>
                <a:gd name="T18" fmla="*/ 120 w 140"/>
                <a:gd name="T19" fmla="*/ 119 h 140"/>
                <a:gd name="T20" fmla="*/ 106 w 140"/>
                <a:gd name="T21" fmla="*/ 130 h 140"/>
                <a:gd name="T22" fmla="*/ 88 w 140"/>
                <a:gd name="T23" fmla="*/ 137 h 140"/>
                <a:gd name="T24" fmla="*/ 70 w 140"/>
                <a:gd name="T25" fmla="*/ 140 h 140"/>
                <a:gd name="T26" fmla="*/ 51 w 140"/>
                <a:gd name="T27" fmla="*/ 137 h 140"/>
                <a:gd name="T28" fmla="*/ 35 w 140"/>
                <a:gd name="T29" fmla="*/ 130 h 140"/>
                <a:gd name="T30" fmla="*/ 20 w 140"/>
                <a:gd name="T31" fmla="*/ 119 h 140"/>
                <a:gd name="T32" fmla="*/ 10 w 140"/>
                <a:gd name="T33" fmla="*/ 105 h 140"/>
                <a:gd name="T34" fmla="*/ 3 w 140"/>
                <a:gd name="T35" fmla="*/ 89 h 140"/>
                <a:gd name="T36" fmla="*/ 0 w 140"/>
                <a:gd name="T37" fmla="*/ 69 h 140"/>
                <a:gd name="T38" fmla="*/ 3 w 140"/>
                <a:gd name="T39" fmla="*/ 51 h 140"/>
                <a:gd name="T40" fmla="*/ 10 w 140"/>
                <a:gd name="T41" fmla="*/ 34 h 140"/>
                <a:gd name="T42" fmla="*/ 20 w 140"/>
                <a:gd name="T43" fmla="*/ 20 h 140"/>
                <a:gd name="T44" fmla="*/ 35 w 140"/>
                <a:gd name="T45" fmla="*/ 9 h 140"/>
                <a:gd name="T46" fmla="*/ 51 w 140"/>
                <a:gd name="T47" fmla="*/ 2 h 140"/>
                <a:gd name="T48" fmla="*/ 70 w 140"/>
                <a:gd name="T49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0" h="140">
                  <a:moveTo>
                    <a:pt x="70" y="0"/>
                  </a:moveTo>
                  <a:lnTo>
                    <a:pt x="88" y="2"/>
                  </a:lnTo>
                  <a:lnTo>
                    <a:pt x="106" y="9"/>
                  </a:lnTo>
                  <a:lnTo>
                    <a:pt x="120" y="20"/>
                  </a:lnTo>
                  <a:lnTo>
                    <a:pt x="131" y="34"/>
                  </a:lnTo>
                  <a:lnTo>
                    <a:pt x="138" y="51"/>
                  </a:lnTo>
                  <a:lnTo>
                    <a:pt x="140" y="69"/>
                  </a:lnTo>
                  <a:lnTo>
                    <a:pt x="138" y="89"/>
                  </a:lnTo>
                  <a:lnTo>
                    <a:pt x="131" y="105"/>
                  </a:lnTo>
                  <a:lnTo>
                    <a:pt x="120" y="119"/>
                  </a:lnTo>
                  <a:lnTo>
                    <a:pt x="106" y="130"/>
                  </a:lnTo>
                  <a:lnTo>
                    <a:pt x="88" y="137"/>
                  </a:lnTo>
                  <a:lnTo>
                    <a:pt x="70" y="140"/>
                  </a:lnTo>
                  <a:lnTo>
                    <a:pt x="51" y="137"/>
                  </a:lnTo>
                  <a:lnTo>
                    <a:pt x="35" y="130"/>
                  </a:lnTo>
                  <a:lnTo>
                    <a:pt x="20" y="119"/>
                  </a:lnTo>
                  <a:lnTo>
                    <a:pt x="10" y="105"/>
                  </a:lnTo>
                  <a:lnTo>
                    <a:pt x="3" y="89"/>
                  </a:lnTo>
                  <a:lnTo>
                    <a:pt x="0" y="69"/>
                  </a:lnTo>
                  <a:lnTo>
                    <a:pt x="3" y="51"/>
                  </a:lnTo>
                  <a:lnTo>
                    <a:pt x="10" y="34"/>
                  </a:lnTo>
                  <a:lnTo>
                    <a:pt x="20" y="20"/>
                  </a:lnTo>
                  <a:lnTo>
                    <a:pt x="35" y="9"/>
                  </a:lnTo>
                  <a:lnTo>
                    <a:pt x="51" y="2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0" name="Freeform 1203"/>
            <p:cNvSpPr>
              <a:spLocks/>
            </p:cNvSpPr>
            <p:nvPr/>
          </p:nvSpPr>
          <p:spPr bwMode="auto">
            <a:xfrm>
              <a:off x="9299575" y="4489450"/>
              <a:ext cx="44450" cy="57150"/>
            </a:xfrm>
            <a:custGeom>
              <a:avLst/>
              <a:gdLst>
                <a:gd name="T0" fmla="*/ 236 w 473"/>
                <a:gd name="T1" fmla="*/ 0 h 606"/>
                <a:gd name="T2" fmla="*/ 248 w 473"/>
                <a:gd name="T3" fmla="*/ 0 h 606"/>
                <a:gd name="T4" fmla="*/ 270 w 473"/>
                <a:gd name="T5" fmla="*/ 2 h 606"/>
                <a:gd name="T6" fmla="*/ 299 w 473"/>
                <a:gd name="T7" fmla="*/ 7 h 606"/>
                <a:gd name="T8" fmla="*/ 332 w 473"/>
                <a:gd name="T9" fmla="*/ 17 h 606"/>
                <a:gd name="T10" fmla="*/ 366 w 473"/>
                <a:gd name="T11" fmla="*/ 34 h 606"/>
                <a:gd name="T12" fmla="*/ 399 w 473"/>
                <a:gd name="T13" fmla="*/ 59 h 606"/>
                <a:gd name="T14" fmla="*/ 429 w 473"/>
                <a:gd name="T15" fmla="*/ 95 h 606"/>
                <a:gd name="T16" fmla="*/ 453 w 473"/>
                <a:gd name="T17" fmla="*/ 142 h 606"/>
                <a:gd name="T18" fmla="*/ 468 w 473"/>
                <a:gd name="T19" fmla="*/ 204 h 606"/>
                <a:gd name="T20" fmla="*/ 471 w 473"/>
                <a:gd name="T21" fmla="*/ 242 h 606"/>
                <a:gd name="T22" fmla="*/ 472 w 473"/>
                <a:gd name="T23" fmla="*/ 257 h 606"/>
                <a:gd name="T24" fmla="*/ 473 w 473"/>
                <a:gd name="T25" fmla="*/ 284 h 606"/>
                <a:gd name="T26" fmla="*/ 472 w 473"/>
                <a:gd name="T27" fmla="*/ 321 h 606"/>
                <a:gd name="T28" fmla="*/ 468 w 473"/>
                <a:gd name="T29" fmla="*/ 364 h 606"/>
                <a:gd name="T30" fmla="*/ 459 w 473"/>
                <a:gd name="T31" fmla="*/ 411 h 606"/>
                <a:gd name="T32" fmla="*/ 445 w 473"/>
                <a:gd name="T33" fmla="*/ 458 h 606"/>
                <a:gd name="T34" fmla="*/ 424 w 473"/>
                <a:gd name="T35" fmla="*/ 503 h 606"/>
                <a:gd name="T36" fmla="*/ 394 w 473"/>
                <a:gd name="T37" fmla="*/ 543 h 606"/>
                <a:gd name="T38" fmla="*/ 354 w 473"/>
                <a:gd name="T39" fmla="*/ 576 h 606"/>
                <a:gd name="T40" fmla="*/ 303 w 473"/>
                <a:gd name="T41" fmla="*/ 598 h 606"/>
                <a:gd name="T42" fmla="*/ 238 w 473"/>
                <a:gd name="T43" fmla="*/ 606 h 606"/>
                <a:gd name="T44" fmla="*/ 201 w 473"/>
                <a:gd name="T45" fmla="*/ 604 h 606"/>
                <a:gd name="T46" fmla="*/ 144 w 473"/>
                <a:gd name="T47" fmla="*/ 588 h 606"/>
                <a:gd name="T48" fmla="*/ 98 w 473"/>
                <a:gd name="T49" fmla="*/ 561 h 606"/>
                <a:gd name="T50" fmla="*/ 63 w 473"/>
                <a:gd name="T51" fmla="*/ 524 h 606"/>
                <a:gd name="T52" fmla="*/ 37 w 473"/>
                <a:gd name="T53" fmla="*/ 481 h 606"/>
                <a:gd name="T54" fmla="*/ 19 w 473"/>
                <a:gd name="T55" fmla="*/ 434 h 606"/>
                <a:gd name="T56" fmla="*/ 8 w 473"/>
                <a:gd name="T57" fmla="*/ 387 h 606"/>
                <a:gd name="T58" fmla="*/ 2 w 473"/>
                <a:gd name="T59" fmla="*/ 342 h 606"/>
                <a:gd name="T60" fmla="*/ 0 w 473"/>
                <a:gd name="T61" fmla="*/ 302 h 606"/>
                <a:gd name="T62" fmla="*/ 0 w 473"/>
                <a:gd name="T63" fmla="*/ 269 h 606"/>
                <a:gd name="T64" fmla="*/ 1 w 473"/>
                <a:gd name="T65" fmla="*/ 248 h 606"/>
                <a:gd name="T66" fmla="*/ 2 w 473"/>
                <a:gd name="T67" fmla="*/ 240 h 606"/>
                <a:gd name="T68" fmla="*/ 11 w 473"/>
                <a:gd name="T69" fmla="*/ 171 h 606"/>
                <a:gd name="T70" fmla="*/ 30 w 473"/>
                <a:gd name="T71" fmla="*/ 117 h 606"/>
                <a:gd name="T72" fmla="*/ 57 w 473"/>
                <a:gd name="T73" fmla="*/ 76 h 606"/>
                <a:gd name="T74" fmla="*/ 90 w 473"/>
                <a:gd name="T75" fmla="*/ 45 h 606"/>
                <a:gd name="T76" fmla="*/ 125 w 473"/>
                <a:gd name="T77" fmla="*/ 24 h 606"/>
                <a:gd name="T78" fmla="*/ 158 w 473"/>
                <a:gd name="T79" fmla="*/ 11 h 606"/>
                <a:gd name="T80" fmla="*/ 189 w 473"/>
                <a:gd name="T81" fmla="*/ 4 h 606"/>
                <a:gd name="T82" fmla="*/ 214 w 473"/>
                <a:gd name="T83" fmla="*/ 1 h 606"/>
                <a:gd name="T84" fmla="*/ 232 w 473"/>
                <a:gd name="T85" fmla="*/ 0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73" h="606">
                  <a:moveTo>
                    <a:pt x="232" y="0"/>
                  </a:moveTo>
                  <a:lnTo>
                    <a:pt x="236" y="0"/>
                  </a:lnTo>
                  <a:lnTo>
                    <a:pt x="241" y="0"/>
                  </a:lnTo>
                  <a:lnTo>
                    <a:pt x="248" y="0"/>
                  </a:lnTo>
                  <a:lnTo>
                    <a:pt x="258" y="1"/>
                  </a:lnTo>
                  <a:lnTo>
                    <a:pt x="270" y="2"/>
                  </a:lnTo>
                  <a:lnTo>
                    <a:pt x="283" y="4"/>
                  </a:lnTo>
                  <a:lnTo>
                    <a:pt x="299" y="7"/>
                  </a:lnTo>
                  <a:lnTo>
                    <a:pt x="315" y="11"/>
                  </a:lnTo>
                  <a:lnTo>
                    <a:pt x="332" y="17"/>
                  </a:lnTo>
                  <a:lnTo>
                    <a:pt x="349" y="24"/>
                  </a:lnTo>
                  <a:lnTo>
                    <a:pt x="366" y="34"/>
                  </a:lnTo>
                  <a:lnTo>
                    <a:pt x="383" y="45"/>
                  </a:lnTo>
                  <a:lnTo>
                    <a:pt x="399" y="59"/>
                  </a:lnTo>
                  <a:lnTo>
                    <a:pt x="415" y="76"/>
                  </a:lnTo>
                  <a:lnTo>
                    <a:pt x="429" y="95"/>
                  </a:lnTo>
                  <a:lnTo>
                    <a:pt x="442" y="117"/>
                  </a:lnTo>
                  <a:lnTo>
                    <a:pt x="453" y="142"/>
                  </a:lnTo>
                  <a:lnTo>
                    <a:pt x="461" y="171"/>
                  </a:lnTo>
                  <a:lnTo>
                    <a:pt x="468" y="204"/>
                  </a:lnTo>
                  <a:lnTo>
                    <a:pt x="471" y="240"/>
                  </a:lnTo>
                  <a:lnTo>
                    <a:pt x="471" y="242"/>
                  </a:lnTo>
                  <a:lnTo>
                    <a:pt x="472" y="248"/>
                  </a:lnTo>
                  <a:lnTo>
                    <a:pt x="472" y="257"/>
                  </a:lnTo>
                  <a:lnTo>
                    <a:pt x="473" y="269"/>
                  </a:lnTo>
                  <a:lnTo>
                    <a:pt x="473" y="284"/>
                  </a:lnTo>
                  <a:lnTo>
                    <a:pt x="473" y="302"/>
                  </a:lnTo>
                  <a:lnTo>
                    <a:pt x="472" y="321"/>
                  </a:lnTo>
                  <a:lnTo>
                    <a:pt x="470" y="342"/>
                  </a:lnTo>
                  <a:lnTo>
                    <a:pt x="468" y="364"/>
                  </a:lnTo>
                  <a:lnTo>
                    <a:pt x="464" y="387"/>
                  </a:lnTo>
                  <a:lnTo>
                    <a:pt x="459" y="411"/>
                  </a:lnTo>
                  <a:lnTo>
                    <a:pt x="453" y="434"/>
                  </a:lnTo>
                  <a:lnTo>
                    <a:pt x="445" y="458"/>
                  </a:lnTo>
                  <a:lnTo>
                    <a:pt x="436" y="481"/>
                  </a:lnTo>
                  <a:lnTo>
                    <a:pt x="424" y="503"/>
                  </a:lnTo>
                  <a:lnTo>
                    <a:pt x="410" y="524"/>
                  </a:lnTo>
                  <a:lnTo>
                    <a:pt x="394" y="543"/>
                  </a:lnTo>
                  <a:lnTo>
                    <a:pt x="375" y="561"/>
                  </a:lnTo>
                  <a:lnTo>
                    <a:pt x="354" y="576"/>
                  </a:lnTo>
                  <a:lnTo>
                    <a:pt x="330" y="588"/>
                  </a:lnTo>
                  <a:lnTo>
                    <a:pt x="303" y="598"/>
                  </a:lnTo>
                  <a:lnTo>
                    <a:pt x="271" y="604"/>
                  </a:lnTo>
                  <a:lnTo>
                    <a:pt x="238" y="606"/>
                  </a:lnTo>
                  <a:lnTo>
                    <a:pt x="235" y="606"/>
                  </a:lnTo>
                  <a:lnTo>
                    <a:pt x="201" y="604"/>
                  </a:lnTo>
                  <a:lnTo>
                    <a:pt x="171" y="598"/>
                  </a:lnTo>
                  <a:lnTo>
                    <a:pt x="144" y="588"/>
                  </a:lnTo>
                  <a:lnTo>
                    <a:pt x="120" y="576"/>
                  </a:lnTo>
                  <a:lnTo>
                    <a:pt x="98" y="561"/>
                  </a:lnTo>
                  <a:lnTo>
                    <a:pt x="80" y="543"/>
                  </a:lnTo>
                  <a:lnTo>
                    <a:pt x="63" y="524"/>
                  </a:lnTo>
                  <a:lnTo>
                    <a:pt x="49" y="503"/>
                  </a:lnTo>
                  <a:lnTo>
                    <a:pt x="37" y="481"/>
                  </a:lnTo>
                  <a:lnTo>
                    <a:pt x="27" y="458"/>
                  </a:lnTo>
                  <a:lnTo>
                    <a:pt x="19" y="434"/>
                  </a:lnTo>
                  <a:lnTo>
                    <a:pt x="13" y="411"/>
                  </a:lnTo>
                  <a:lnTo>
                    <a:pt x="8" y="387"/>
                  </a:lnTo>
                  <a:lnTo>
                    <a:pt x="5" y="364"/>
                  </a:lnTo>
                  <a:lnTo>
                    <a:pt x="2" y="342"/>
                  </a:lnTo>
                  <a:lnTo>
                    <a:pt x="1" y="321"/>
                  </a:lnTo>
                  <a:lnTo>
                    <a:pt x="0" y="302"/>
                  </a:lnTo>
                  <a:lnTo>
                    <a:pt x="0" y="284"/>
                  </a:lnTo>
                  <a:lnTo>
                    <a:pt x="0" y="269"/>
                  </a:lnTo>
                  <a:lnTo>
                    <a:pt x="0" y="257"/>
                  </a:lnTo>
                  <a:lnTo>
                    <a:pt x="1" y="248"/>
                  </a:lnTo>
                  <a:lnTo>
                    <a:pt x="1" y="242"/>
                  </a:lnTo>
                  <a:lnTo>
                    <a:pt x="2" y="240"/>
                  </a:lnTo>
                  <a:lnTo>
                    <a:pt x="5" y="204"/>
                  </a:lnTo>
                  <a:lnTo>
                    <a:pt x="11" y="171"/>
                  </a:lnTo>
                  <a:lnTo>
                    <a:pt x="20" y="142"/>
                  </a:lnTo>
                  <a:lnTo>
                    <a:pt x="30" y="117"/>
                  </a:lnTo>
                  <a:lnTo>
                    <a:pt x="43" y="95"/>
                  </a:lnTo>
                  <a:lnTo>
                    <a:pt x="57" y="76"/>
                  </a:lnTo>
                  <a:lnTo>
                    <a:pt x="74" y="59"/>
                  </a:lnTo>
                  <a:lnTo>
                    <a:pt x="90" y="45"/>
                  </a:lnTo>
                  <a:lnTo>
                    <a:pt x="107" y="34"/>
                  </a:lnTo>
                  <a:lnTo>
                    <a:pt x="125" y="24"/>
                  </a:lnTo>
                  <a:lnTo>
                    <a:pt x="142" y="17"/>
                  </a:lnTo>
                  <a:lnTo>
                    <a:pt x="158" y="11"/>
                  </a:lnTo>
                  <a:lnTo>
                    <a:pt x="174" y="7"/>
                  </a:lnTo>
                  <a:lnTo>
                    <a:pt x="189" y="4"/>
                  </a:lnTo>
                  <a:lnTo>
                    <a:pt x="203" y="2"/>
                  </a:lnTo>
                  <a:lnTo>
                    <a:pt x="214" y="1"/>
                  </a:lnTo>
                  <a:lnTo>
                    <a:pt x="224" y="0"/>
                  </a:lnTo>
                  <a:lnTo>
                    <a:pt x="2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56" name="Group 1655"/>
          <p:cNvGrpSpPr/>
          <p:nvPr/>
        </p:nvGrpSpPr>
        <p:grpSpPr>
          <a:xfrm>
            <a:off x="9987728" y="5953126"/>
            <a:ext cx="250825" cy="290513"/>
            <a:chOff x="10048875" y="4489450"/>
            <a:chExt cx="250825" cy="2905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334" name="Freeform 1208"/>
            <p:cNvSpPr>
              <a:spLocks/>
            </p:cNvSpPr>
            <p:nvPr/>
          </p:nvSpPr>
          <p:spPr bwMode="auto">
            <a:xfrm>
              <a:off x="10213975" y="4489450"/>
              <a:ext cx="47625" cy="49213"/>
            </a:xfrm>
            <a:custGeom>
              <a:avLst/>
              <a:gdLst>
                <a:gd name="T0" fmla="*/ 274 w 546"/>
                <a:gd name="T1" fmla="*/ 0 h 543"/>
                <a:gd name="T2" fmla="*/ 313 w 546"/>
                <a:gd name="T3" fmla="*/ 3 h 543"/>
                <a:gd name="T4" fmla="*/ 352 w 546"/>
                <a:gd name="T5" fmla="*/ 12 h 543"/>
                <a:gd name="T6" fmla="*/ 388 w 546"/>
                <a:gd name="T7" fmla="*/ 26 h 543"/>
                <a:gd name="T8" fmla="*/ 422 w 546"/>
                <a:gd name="T9" fmla="*/ 44 h 543"/>
                <a:gd name="T10" fmla="*/ 452 w 546"/>
                <a:gd name="T11" fmla="*/ 67 h 543"/>
                <a:gd name="T12" fmla="*/ 478 w 546"/>
                <a:gd name="T13" fmla="*/ 93 h 543"/>
                <a:gd name="T14" fmla="*/ 502 w 546"/>
                <a:gd name="T15" fmla="*/ 124 h 543"/>
                <a:gd name="T16" fmla="*/ 521 w 546"/>
                <a:gd name="T17" fmla="*/ 158 h 543"/>
                <a:gd name="T18" fmla="*/ 534 w 546"/>
                <a:gd name="T19" fmla="*/ 194 h 543"/>
                <a:gd name="T20" fmla="*/ 543 w 546"/>
                <a:gd name="T21" fmla="*/ 232 h 543"/>
                <a:gd name="T22" fmla="*/ 546 w 546"/>
                <a:gd name="T23" fmla="*/ 272 h 543"/>
                <a:gd name="T24" fmla="*/ 543 w 546"/>
                <a:gd name="T25" fmla="*/ 312 h 543"/>
                <a:gd name="T26" fmla="*/ 534 w 546"/>
                <a:gd name="T27" fmla="*/ 350 h 543"/>
                <a:gd name="T28" fmla="*/ 521 w 546"/>
                <a:gd name="T29" fmla="*/ 386 h 543"/>
                <a:gd name="T30" fmla="*/ 502 w 546"/>
                <a:gd name="T31" fmla="*/ 420 h 543"/>
                <a:gd name="T32" fmla="*/ 478 w 546"/>
                <a:gd name="T33" fmla="*/ 450 h 543"/>
                <a:gd name="T34" fmla="*/ 452 w 546"/>
                <a:gd name="T35" fmla="*/ 477 h 543"/>
                <a:gd name="T36" fmla="*/ 422 w 546"/>
                <a:gd name="T37" fmla="*/ 499 h 543"/>
                <a:gd name="T38" fmla="*/ 388 w 546"/>
                <a:gd name="T39" fmla="*/ 518 h 543"/>
                <a:gd name="T40" fmla="*/ 352 w 546"/>
                <a:gd name="T41" fmla="*/ 531 h 543"/>
                <a:gd name="T42" fmla="*/ 313 w 546"/>
                <a:gd name="T43" fmla="*/ 540 h 543"/>
                <a:gd name="T44" fmla="*/ 274 w 546"/>
                <a:gd name="T45" fmla="*/ 543 h 543"/>
                <a:gd name="T46" fmla="*/ 233 w 546"/>
                <a:gd name="T47" fmla="*/ 540 h 543"/>
                <a:gd name="T48" fmla="*/ 195 w 546"/>
                <a:gd name="T49" fmla="*/ 531 h 543"/>
                <a:gd name="T50" fmla="*/ 159 w 546"/>
                <a:gd name="T51" fmla="*/ 518 h 543"/>
                <a:gd name="T52" fmla="*/ 124 w 546"/>
                <a:gd name="T53" fmla="*/ 499 h 543"/>
                <a:gd name="T54" fmla="*/ 94 w 546"/>
                <a:gd name="T55" fmla="*/ 477 h 543"/>
                <a:gd name="T56" fmla="*/ 68 w 546"/>
                <a:gd name="T57" fmla="*/ 450 h 543"/>
                <a:gd name="T58" fmla="*/ 45 w 546"/>
                <a:gd name="T59" fmla="*/ 420 h 543"/>
                <a:gd name="T60" fmla="*/ 25 w 546"/>
                <a:gd name="T61" fmla="*/ 386 h 543"/>
                <a:gd name="T62" fmla="*/ 12 w 546"/>
                <a:gd name="T63" fmla="*/ 350 h 543"/>
                <a:gd name="T64" fmla="*/ 3 w 546"/>
                <a:gd name="T65" fmla="*/ 312 h 543"/>
                <a:gd name="T66" fmla="*/ 0 w 546"/>
                <a:gd name="T67" fmla="*/ 272 h 543"/>
                <a:gd name="T68" fmla="*/ 3 w 546"/>
                <a:gd name="T69" fmla="*/ 232 h 543"/>
                <a:gd name="T70" fmla="*/ 12 w 546"/>
                <a:gd name="T71" fmla="*/ 194 h 543"/>
                <a:gd name="T72" fmla="*/ 25 w 546"/>
                <a:gd name="T73" fmla="*/ 158 h 543"/>
                <a:gd name="T74" fmla="*/ 45 w 546"/>
                <a:gd name="T75" fmla="*/ 124 h 543"/>
                <a:gd name="T76" fmla="*/ 68 w 546"/>
                <a:gd name="T77" fmla="*/ 93 h 543"/>
                <a:gd name="T78" fmla="*/ 94 w 546"/>
                <a:gd name="T79" fmla="*/ 67 h 543"/>
                <a:gd name="T80" fmla="*/ 124 w 546"/>
                <a:gd name="T81" fmla="*/ 44 h 543"/>
                <a:gd name="T82" fmla="*/ 159 w 546"/>
                <a:gd name="T83" fmla="*/ 26 h 543"/>
                <a:gd name="T84" fmla="*/ 195 w 546"/>
                <a:gd name="T85" fmla="*/ 12 h 543"/>
                <a:gd name="T86" fmla="*/ 233 w 546"/>
                <a:gd name="T87" fmla="*/ 3 h 543"/>
                <a:gd name="T88" fmla="*/ 274 w 546"/>
                <a:gd name="T89" fmla="*/ 0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46" h="543">
                  <a:moveTo>
                    <a:pt x="274" y="0"/>
                  </a:moveTo>
                  <a:lnTo>
                    <a:pt x="313" y="3"/>
                  </a:lnTo>
                  <a:lnTo>
                    <a:pt x="352" y="12"/>
                  </a:lnTo>
                  <a:lnTo>
                    <a:pt x="388" y="26"/>
                  </a:lnTo>
                  <a:lnTo>
                    <a:pt x="422" y="44"/>
                  </a:lnTo>
                  <a:lnTo>
                    <a:pt x="452" y="67"/>
                  </a:lnTo>
                  <a:lnTo>
                    <a:pt x="478" y="93"/>
                  </a:lnTo>
                  <a:lnTo>
                    <a:pt x="502" y="124"/>
                  </a:lnTo>
                  <a:lnTo>
                    <a:pt x="521" y="158"/>
                  </a:lnTo>
                  <a:lnTo>
                    <a:pt x="534" y="194"/>
                  </a:lnTo>
                  <a:lnTo>
                    <a:pt x="543" y="232"/>
                  </a:lnTo>
                  <a:lnTo>
                    <a:pt x="546" y="272"/>
                  </a:lnTo>
                  <a:lnTo>
                    <a:pt x="543" y="312"/>
                  </a:lnTo>
                  <a:lnTo>
                    <a:pt x="534" y="350"/>
                  </a:lnTo>
                  <a:lnTo>
                    <a:pt x="521" y="386"/>
                  </a:lnTo>
                  <a:lnTo>
                    <a:pt x="502" y="420"/>
                  </a:lnTo>
                  <a:lnTo>
                    <a:pt x="478" y="450"/>
                  </a:lnTo>
                  <a:lnTo>
                    <a:pt x="452" y="477"/>
                  </a:lnTo>
                  <a:lnTo>
                    <a:pt x="422" y="499"/>
                  </a:lnTo>
                  <a:lnTo>
                    <a:pt x="388" y="518"/>
                  </a:lnTo>
                  <a:lnTo>
                    <a:pt x="352" y="531"/>
                  </a:lnTo>
                  <a:lnTo>
                    <a:pt x="313" y="540"/>
                  </a:lnTo>
                  <a:lnTo>
                    <a:pt x="274" y="543"/>
                  </a:lnTo>
                  <a:lnTo>
                    <a:pt x="233" y="540"/>
                  </a:lnTo>
                  <a:lnTo>
                    <a:pt x="195" y="531"/>
                  </a:lnTo>
                  <a:lnTo>
                    <a:pt x="159" y="518"/>
                  </a:lnTo>
                  <a:lnTo>
                    <a:pt x="124" y="499"/>
                  </a:lnTo>
                  <a:lnTo>
                    <a:pt x="94" y="477"/>
                  </a:lnTo>
                  <a:lnTo>
                    <a:pt x="68" y="450"/>
                  </a:lnTo>
                  <a:lnTo>
                    <a:pt x="45" y="420"/>
                  </a:lnTo>
                  <a:lnTo>
                    <a:pt x="25" y="386"/>
                  </a:lnTo>
                  <a:lnTo>
                    <a:pt x="12" y="350"/>
                  </a:lnTo>
                  <a:lnTo>
                    <a:pt x="3" y="312"/>
                  </a:lnTo>
                  <a:lnTo>
                    <a:pt x="0" y="272"/>
                  </a:lnTo>
                  <a:lnTo>
                    <a:pt x="3" y="232"/>
                  </a:lnTo>
                  <a:lnTo>
                    <a:pt x="12" y="194"/>
                  </a:lnTo>
                  <a:lnTo>
                    <a:pt x="25" y="158"/>
                  </a:lnTo>
                  <a:lnTo>
                    <a:pt x="45" y="124"/>
                  </a:lnTo>
                  <a:lnTo>
                    <a:pt x="68" y="93"/>
                  </a:lnTo>
                  <a:lnTo>
                    <a:pt x="94" y="67"/>
                  </a:lnTo>
                  <a:lnTo>
                    <a:pt x="124" y="44"/>
                  </a:lnTo>
                  <a:lnTo>
                    <a:pt x="159" y="26"/>
                  </a:lnTo>
                  <a:lnTo>
                    <a:pt x="195" y="12"/>
                  </a:lnTo>
                  <a:lnTo>
                    <a:pt x="233" y="3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5" name="Freeform 1209"/>
            <p:cNvSpPr>
              <a:spLocks/>
            </p:cNvSpPr>
            <p:nvPr/>
          </p:nvSpPr>
          <p:spPr bwMode="auto">
            <a:xfrm>
              <a:off x="10179050" y="4545013"/>
              <a:ext cx="120650" cy="234950"/>
            </a:xfrm>
            <a:custGeom>
              <a:avLst/>
              <a:gdLst>
                <a:gd name="T0" fmla="*/ 467 w 1364"/>
                <a:gd name="T1" fmla="*/ 25 h 2666"/>
                <a:gd name="T2" fmla="*/ 502 w 1364"/>
                <a:gd name="T3" fmla="*/ 122 h 2666"/>
                <a:gd name="T4" fmla="*/ 546 w 1364"/>
                <a:gd name="T5" fmla="*/ 245 h 2666"/>
                <a:gd name="T6" fmla="*/ 588 w 1364"/>
                <a:gd name="T7" fmla="*/ 359 h 2666"/>
                <a:gd name="T8" fmla="*/ 612 w 1364"/>
                <a:gd name="T9" fmla="*/ 424 h 2666"/>
                <a:gd name="T10" fmla="*/ 584 w 1364"/>
                <a:gd name="T11" fmla="*/ 207 h 2666"/>
                <a:gd name="T12" fmla="*/ 590 w 1364"/>
                <a:gd name="T13" fmla="*/ 9 h 2666"/>
                <a:gd name="T14" fmla="*/ 745 w 1364"/>
                <a:gd name="T15" fmla="*/ 2 h 2666"/>
                <a:gd name="T16" fmla="*/ 705 w 1364"/>
                <a:gd name="T17" fmla="*/ 111 h 2666"/>
                <a:gd name="T18" fmla="*/ 763 w 1364"/>
                <a:gd name="T19" fmla="*/ 244 h 2666"/>
                <a:gd name="T20" fmla="*/ 742 w 1364"/>
                <a:gd name="T21" fmla="*/ 379 h 2666"/>
                <a:gd name="T22" fmla="*/ 782 w 1364"/>
                <a:gd name="T23" fmla="*/ 273 h 2666"/>
                <a:gd name="T24" fmla="*/ 829 w 1364"/>
                <a:gd name="T25" fmla="*/ 149 h 2666"/>
                <a:gd name="T26" fmla="*/ 868 w 1364"/>
                <a:gd name="T27" fmla="*/ 43 h 2666"/>
                <a:gd name="T28" fmla="*/ 1023 w 1364"/>
                <a:gd name="T29" fmla="*/ 0 h 2666"/>
                <a:gd name="T30" fmla="*/ 1179 w 1364"/>
                <a:gd name="T31" fmla="*/ 42 h 2666"/>
                <a:gd name="T32" fmla="*/ 1291 w 1364"/>
                <a:gd name="T33" fmla="*/ 153 h 2666"/>
                <a:gd name="T34" fmla="*/ 1335 w 1364"/>
                <a:gd name="T35" fmla="*/ 308 h 2666"/>
                <a:gd name="T36" fmla="*/ 1320 w 1364"/>
                <a:gd name="T37" fmla="*/ 1339 h 2666"/>
                <a:gd name="T38" fmla="*/ 1309 w 1364"/>
                <a:gd name="T39" fmla="*/ 1493 h 2666"/>
                <a:gd name="T40" fmla="*/ 1361 w 1364"/>
                <a:gd name="T41" fmla="*/ 1530 h 2666"/>
                <a:gd name="T42" fmla="*/ 1354 w 1364"/>
                <a:gd name="T43" fmla="*/ 2099 h 2666"/>
                <a:gd name="T44" fmla="*/ 1112 w 1364"/>
                <a:gd name="T45" fmla="*/ 2121 h 2666"/>
                <a:gd name="T46" fmla="*/ 1060 w 1364"/>
                <a:gd name="T47" fmla="*/ 2084 h 2666"/>
                <a:gd name="T48" fmla="*/ 1067 w 1364"/>
                <a:gd name="T49" fmla="*/ 1515 h 2666"/>
                <a:gd name="T50" fmla="*/ 1134 w 1364"/>
                <a:gd name="T51" fmla="*/ 1493 h 2666"/>
                <a:gd name="T52" fmla="*/ 1086 w 1364"/>
                <a:gd name="T53" fmla="*/ 1321 h 2666"/>
                <a:gd name="T54" fmla="*/ 1069 w 1364"/>
                <a:gd name="T55" fmla="*/ 299 h 2666"/>
                <a:gd name="T56" fmla="*/ 1033 w 1364"/>
                <a:gd name="T57" fmla="*/ 285 h 2666"/>
                <a:gd name="T58" fmla="*/ 1017 w 1364"/>
                <a:gd name="T59" fmla="*/ 407 h 2666"/>
                <a:gd name="T60" fmla="*/ 1017 w 1364"/>
                <a:gd name="T61" fmla="*/ 721 h 2666"/>
                <a:gd name="T62" fmla="*/ 1017 w 1364"/>
                <a:gd name="T63" fmla="*/ 939 h 2666"/>
                <a:gd name="T64" fmla="*/ 1018 w 1364"/>
                <a:gd name="T65" fmla="*/ 1080 h 2666"/>
                <a:gd name="T66" fmla="*/ 1018 w 1364"/>
                <a:gd name="T67" fmla="*/ 1168 h 2666"/>
                <a:gd name="T68" fmla="*/ 1019 w 1364"/>
                <a:gd name="T69" fmla="*/ 1222 h 2666"/>
                <a:gd name="T70" fmla="*/ 1019 w 1364"/>
                <a:gd name="T71" fmla="*/ 1263 h 2666"/>
                <a:gd name="T72" fmla="*/ 1019 w 1364"/>
                <a:gd name="T73" fmla="*/ 1315 h 2666"/>
                <a:gd name="T74" fmla="*/ 994 w 1364"/>
                <a:gd name="T75" fmla="*/ 1388 h 2666"/>
                <a:gd name="T76" fmla="*/ 923 w 1364"/>
                <a:gd name="T77" fmla="*/ 1485 h 2666"/>
                <a:gd name="T78" fmla="*/ 916 w 1364"/>
                <a:gd name="T79" fmla="*/ 2099 h 2666"/>
                <a:gd name="T80" fmla="*/ 970 w 1364"/>
                <a:gd name="T81" fmla="*/ 2205 h 2666"/>
                <a:gd name="T82" fmla="*/ 1017 w 1364"/>
                <a:gd name="T83" fmla="*/ 2538 h 2666"/>
                <a:gd name="T84" fmla="*/ 963 w 1364"/>
                <a:gd name="T85" fmla="*/ 2629 h 2666"/>
                <a:gd name="T86" fmla="*/ 861 w 1364"/>
                <a:gd name="T87" fmla="*/ 2666 h 2666"/>
                <a:gd name="T88" fmla="*/ 759 w 1364"/>
                <a:gd name="T89" fmla="*/ 2629 h 2666"/>
                <a:gd name="T90" fmla="*/ 706 w 1364"/>
                <a:gd name="T91" fmla="*/ 2538 h 2666"/>
                <a:gd name="T92" fmla="*/ 694 w 1364"/>
                <a:gd name="T93" fmla="*/ 1264 h 2666"/>
                <a:gd name="T94" fmla="*/ 645 w 1364"/>
                <a:gd name="T95" fmla="*/ 1264 h 2666"/>
                <a:gd name="T96" fmla="*/ 633 w 1364"/>
                <a:gd name="T97" fmla="*/ 2538 h 2666"/>
                <a:gd name="T98" fmla="*/ 579 w 1364"/>
                <a:gd name="T99" fmla="*/ 2629 h 2666"/>
                <a:gd name="T100" fmla="*/ 478 w 1364"/>
                <a:gd name="T101" fmla="*/ 2666 h 2666"/>
                <a:gd name="T102" fmla="*/ 376 w 1364"/>
                <a:gd name="T103" fmla="*/ 2629 h 2666"/>
                <a:gd name="T104" fmla="*/ 322 w 1364"/>
                <a:gd name="T105" fmla="*/ 2538 h 2666"/>
                <a:gd name="T106" fmla="*/ 312 w 1364"/>
                <a:gd name="T107" fmla="*/ 292 h 2666"/>
                <a:gd name="T108" fmla="*/ 276 w 1364"/>
                <a:gd name="T109" fmla="*/ 291 h 2666"/>
                <a:gd name="T110" fmla="*/ 261 w 1364"/>
                <a:gd name="T111" fmla="*/ 1297 h 2666"/>
                <a:gd name="T112" fmla="*/ 205 w 1364"/>
                <a:gd name="T113" fmla="*/ 1379 h 2666"/>
                <a:gd name="T114" fmla="*/ 132 w 1364"/>
                <a:gd name="T115" fmla="*/ 1401 h 2666"/>
                <a:gd name="T116" fmla="*/ 39 w 1364"/>
                <a:gd name="T117" fmla="*/ 1362 h 2666"/>
                <a:gd name="T118" fmla="*/ 0 w 1364"/>
                <a:gd name="T119" fmla="*/ 1270 h 2666"/>
                <a:gd name="T120" fmla="*/ 31 w 1364"/>
                <a:gd name="T121" fmla="*/ 189 h 2666"/>
                <a:gd name="T122" fmla="*/ 128 w 1364"/>
                <a:gd name="T123" fmla="*/ 65 h 2666"/>
                <a:gd name="T124" fmla="*/ 275 w 1364"/>
                <a:gd name="T125" fmla="*/ 3 h 2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64" h="2666">
                  <a:moveTo>
                    <a:pt x="317" y="0"/>
                  </a:moveTo>
                  <a:lnTo>
                    <a:pt x="458" y="0"/>
                  </a:lnTo>
                  <a:lnTo>
                    <a:pt x="462" y="10"/>
                  </a:lnTo>
                  <a:lnTo>
                    <a:pt x="467" y="25"/>
                  </a:lnTo>
                  <a:lnTo>
                    <a:pt x="474" y="44"/>
                  </a:lnTo>
                  <a:lnTo>
                    <a:pt x="483" y="68"/>
                  </a:lnTo>
                  <a:lnTo>
                    <a:pt x="492" y="94"/>
                  </a:lnTo>
                  <a:lnTo>
                    <a:pt x="502" y="122"/>
                  </a:lnTo>
                  <a:lnTo>
                    <a:pt x="513" y="151"/>
                  </a:lnTo>
                  <a:lnTo>
                    <a:pt x="524" y="182"/>
                  </a:lnTo>
                  <a:lnTo>
                    <a:pt x="535" y="213"/>
                  </a:lnTo>
                  <a:lnTo>
                    <a:pt x="546" y="245"/>
                  </a:lnTo>
                  <a:lnTo>
                    <a:pt x="558" y="276"/>
                  </a:lnTo>
                  <a:lnTo>
                    <a:pt x="569" y="305"/>
                  </a:lnTo>
                  <a:lnTo>
                    <a:pt x="579" y="334"/>
                  </a:lnTo>
                  <a:lnTo>
                    <a:pt x="588" y="359"/>
                  </a:lnTo>
                  <a:lnTo>
                    <a:pt x="596" y="381"/>
                  </a:lnTo>
                  <a:lnTo>
                    <a:pt x="603" y="400"/>
                  </a:lnTo>
                  <a:lnTo>
                    <a:pt x="608" y="414"/>
                  </a:lnTo>
                  <a:lnTo>
                    <a:pt x="612" y="424"/>
                  </a:lnTo>
                  <a:lnTo>
                    <a:pt x="579" y="243"/>
                  </a:lnTo>
                  <a:lnTo>
                    <a:pt x="577" y="231"/>
                  </a:lnTo>
                  <a:lnTo>
                    <a:pt x="579" y="219"/>
                  </a:lnTo>
                  <a:lnTo>
                    <a:pt x="584" y="207"/>
                  </a:lnTo>
                  <a:lnTo>
                    <a:pt x="637" y="111"/>
                  </a:lnTo>
                  <a:lnTo>
                    <a:pt x="590" y="28"/>
                  </a:lnTo>
                  <a:lnTo>
                    <a:pt x="588" y="19"/>
                  </a:lnTo>
                  <a:lnTo>
                    <a:pt x="590" y="9"/>
                  </a:lnTo>
                  <a:lnTo>
                    <a:pt x="597" y="2"/>
                  </a:lnTo>
                  <a:lnTo>
                    <a:pt x="607" y="0"/>
                  </a:lnTo>
                  <a:lnTo>
                    <a:pt x="735" y="0"/>
                  </a:lnTo>
                  <a:lnTo>
                    <a:pt x="745" y="2"/>
                  </a:lnTo>
                  <a:lnTo>
                    <a:pt x="752" y="9"/>
                  </a:lnTo>
                  <a:lnTo>
                    <a:pt x="754" y="19"/>
                  </a:lnTo>
                  <a:lnTo>
                    <a:pt x="752" y="28"/>
                  </a:lnTo>
                  <a:lnTo>
                    <a:pt x="705" y="111"/>
                  </a:lnTo>
                  <a:lnTo>
                    <a:pt x="758" y="207"/>
                  </a:lnTo>
                  <a:lnTo>
                    <a:pt x="763" y="218"/>
                  </a:lnTo>
                  <a:lnTo>
                    <a:pt x="764" y="231"/>
                  </a:lnTo>
                  <a:lnTo>
                    <a:pt x="763" y="244"/>
                  </a:lnTo>
                  <a:lnTo>
                    <a:pt x="725" y="424"/>
                  </a:lnTo>
                  <a:lnTo>
                    <a:pt x="729" y="414"/>
                  </a:lnTo>
                  <a:lnTo>
                    <a:pt x="735" y="398"/>
                  </a:lnTo>
                  <a:lnTo>
                    <a:pt x="742" y="379"/>
                  </a:lnTo>
                  <a:lnTo>
                    <a:pt x="750" y="357"/>
                  </a:lnTo>
                  <a:lnTo>
                    <a:pt x="760" y="331"/>
                  </a:lnTo>
                  <a:lnTo>
                    <a:pt x="771" y="302"/>
                  </a:lnTo>
                  <a:lnTo>
                    <a:pt x="782" y="273"/>
                  </a:lnTo>
                  <a:lnTo>
                    <a:pt x="794" y="242"/>
                  </a:lnTo>
                  <a:lnTo>
                    <a:pt x="806" y="211"/>
                  </a:lnTo>
                  <a:lnTo>
                    <a:pt x="817" y="180"/>
                  </a:lnTo>
                  <a:lnTo>
                    <a:pt x="829" y="149"/>
                  </a:lnTo>
                  <a:lnTo>
                    <a:pt x="840" y="120"/>
                  </a:lnTo>
                  <a:lnTo>
                    <a:pt x="850" y="92"/>
                  </a:lnTo>
                  <a:lnTo>
                    <a:pt x="859" y="67"/>
                  </a:lnTo>
                  <a:lnTo>
                    <a:pt x="868" y="43"/>
                  </a:lnTo>
                  <a:lnTo>
                    <a:pt x="875" y="25"/>
                  </a:lnTo>
                  <a:lnTo>
                    <a:pt x="881" y="10"/>
                  </a:lnTo>
                  <a:lnTo>
                    <a:pt x="885" y="0"/>
                  </a:lnTo>
                  <a:lnTo>
                    <a:pt x="1023" y="0"/>
                  </a:lnTo>
                  <a:lnTo>
                    <a:pt x="1065" y="3"/>
                  </a:lnTo>
                  <a:lnTo>
                    <a:pt x="1106" y="11"/>
                  </a:lnTo>
                  <a:lnTo>
                    <a:pt x="1144" y="24"/>
                  </a:lnTo>
                  <a:lnTo>
                    <a:pt x="1179" y="42"/>
                  </a:lnTo>
                  <a:lnTo>
                    <a:pt x="1213" y="65"/>
                  </a:lnTo>
                  <a:lnTo>
                    <a:pt x="1243" y="91"/>
                  </a:lnTo>
                  <a:lnTo>
                    <a:pt x="1269" y="120"/>
                  </a:lnTo>
                  <a:lnTo>
                    <a:pt x="1291" y="153"/>
                  </a:lnTo>
                  <a:lnTo>
                    <a:pt x="1309" y="189"/>
                  </a:lnTo>
                  <a:lnTo>
                    <a:pt x="1323" y="226"/>
                  </a:lnTo>
                  <a:lnTo>
                    <a:pt x="1332" y="266"/>
                  </a:lnTo>
                  <a:lnTo>
                    <a:pt x="1335" y="308"/>
                  </a:lnTo>
                  <a:lnTo>
                    <a:pt x="1340" y="1270"/>
                  </a:lnTo>
                  <a:lnTo>
                    <a:pt x="1337" y="1294"/>
                  </a:lnTo>
                  <a:lnTo>
                    <a:pt x="1331" y="1317"/>
                  </a:lnTo>
                  <a:lnTo>
                    <a:pt x="1320" y="1339"/>
                  </a:lnTo>
                  <a:lnTo>
                    <a:pt x="1305" y="1358"/>
                  </a:lnTo>
                  <a:lnTo>
                    <a:pt x="1287" y="1374"/>
                  </a:lnTo>
                  <a:lnTo>
                    <a:pt x="1287" y="1493"/>
                  </a:lnTo>
                  <a:lnTo>
                    <a:pt x="1309" y="1493"/>
                  </a:lnTo>
                  <a:lnTo>
                    <a:pt x="1327" y="1496"/>
                  </a:lnTo>
                  <a:lnTo>
                    <a:pt x="1342" y="1503"/>
                  </a:lnTo>
                  <a:lnTo>
                    <a:pt x="1354" y="1515"/>
                  </a:lnTo>
                  <a:lnTo>
                    <a:pt x="1361" y="1530"/>
                  </a:lnTo>
                  <a:lnTo>
                    <a:pt x="1364" y="1547"/>
                  </a:lnTo>
                  <a:lnTo>
                    <a:pt x="1364" y="2067"/>
                  </a:lnTo>
                  <a:lnTo>
                    <a:pt x="1361" y="2084"/>
                  </a:lnTo>
                  <a:lnTo>
                    <a:pt x="1354" y="2099"/>
                  </a:lnTo>
                  <a:lnTo>
                    <a:pt x="1342" y="2111"/>
                  </a:lnTo>
                  <a:lnTo>
                    <a:pt x="1327" y="2118"/>
                  </a:lnTo>
                  <a:lnTo>
                    <a:pt x="1310" y="2121"/>
                  </a:lnTo>
                  <a:lnTo>
                    <a:pt x="1112" y="2121"/>
                  </a:lnTo>
                  <a:lnTo>
                    <a:pt x="1094" y="2118"/>
                  </a:lnTo>
                  <a:lnTo>
                    <a:pt x="1079" y="2111"/>
                  </a:lnTo>
                  <a:lnTo>
                    <a:pt x="1067" y="2099"/>
                  </a:lnTo>
                  <a:lnTo>
                    <a:pt x="1060" y="2084"/>
                  </a:lnTo>
                  <a:lnTo>
                    <a:pt x="1057" y="2067"/>
                  </a:lnTo>
                  <a:lnTo>
                    <a:pt x="1057" y="1547"/>
                  </a:lnTo>
                  <a:lnTo>
                    <a:pt x="1060" y="1530"/>
                  </a:lnTo>
                  <a:lnTo>
                    <a:pt x="1067" y="1515"/>
                  </a:lnTo>
                  <a:lnTo>
                    <a:pt x="1079" y="1503"/>
                  </a:lnTo>
                  <a:lnTo>
                    <a:pt x="1094" y="1496"/>
                  </a:lnTo>
                  <a:lnTo>
                    <a:pt x="1112" y="1493"/>
                  </a:lnTo>
                  <a:lnTo>
                    <a:pt x="1134" y="1493"/>
                  </a:lnTo>
                  <a:lnTo>
                    <a:pt x="1134" y="1378"/>
                  </a:lnTo>
                  <a:lnTo>
                    <a:pt x="1115" y="1362"/>
                  </a:lnTo>
                  <a:lnTo>
                    <a:pt x="1099" y="1343"/>
                  </a:lnTo>
                  <a:lnTo>
                    <a:pt x="1086" y="1321"/>
                  </a:lnTo>
                  <a:lnTo>
                    <a:pt x="1079" y="1297"/>
                  </a:lnTo>
                  <a:lnTo>
                    <a:pt x="1076" y="1271"/>
                  </a:lnTo>
                  <a:lnTo>
                    <a:pt x="1071" y="309"/>
                  </a:lnTo>
                  <a:lnTo>
                    <a:pt x="1069" y="299"/>
                  </a:lnTo>
                  <a:lnTo>
                    <a:pt x="1063" y="290"/>
                  </a:lnTo>
                  <a:lnTo>
                    <a:pt x="1054" y="284"/>
                  </a:lnTo>
                  <a:lnTo>
                    <a:pt x="1044" y="282"/>
                  </a:lnTo>
                  <a:lnTo>
                    <a:pt x="1033" y="285"/>
                  </a:lnTo>
                  <a:lnTo>
                    <a:pt x="1024" y="291"/>
                  </a:lnTo>
                  <a:lnTo>
                    <a:pt x="1019" y="299"/>
                  </a:lnTo>
                  <a:lnTo>
                    <a:pt x="1017" y="310"/>
                  </a:lnTo>
                  <a:lnTo>
                    <a:pt x="1017" y="407"/>
                  </a:lnTo>
                  <a:lnTo>
                    <a:pt x="1017" y="495"/>
                  </a:lnTo>
                  <a:lnTo>
                    <a:pt x="1017" y="577"/>
                  </a:lnTo>
                  <a:lnTo>
                    <a:pt x="1017" y="653"/>
                  </a:lnTo>
                  <a:lnTo>
                    <a:pt x="1017" y="721"/>
                  </a:lnTo>
                  <a:lnTo>
                    <a:pt x="1017" y="783"/>
                  </a:lnTo>
                  <a:lnTo>
                    <a:pt x="1017" y="840"/>
                  </a:lnTo>
                  <a:lnTo>
                    <a:pt x="1017" y="892"/>
                  </a:lnTo>
                  <a:lnTo>
                    <a:pt x="1017" y="939"/>
                  </a:lnTo>
                  <a:lnTo>
                    <a:pt x="1017" y="980"/>
                  </a:lnTo>
                  <a:lnTo>
                    <a:pt x="1017" y="1017"/>
                  </a:lnTo>
                  <a:lnTo>
                    <a:pt x="1018" y="1050"/>
                  </a:lnTo>
                  <a:lnTo>
                    <a:pt x="1018" y="1080"/>
                  </a:lnTo>
                  <a:lnTo>
                    <a:pt x="1018" y="1106"/>
                  </a:lnTo>
                  <a:lnTo>
                    <a:pt x="1018" y="1129"/>
                  </a:lnTo>
                  <a:lnTo>
                    <a:pt x="1018" y="1149"/>
                  </a:lnTo>
                  <a:lnTo>
                    <a:pt x="1018" y="1168"/>
                  </a:lnTo>
                  <a:lnTo>
                    <a:pt x="1018" y="1183"/>
                  </a:lnTo>
                  <a:lnTo>
                    <a:pt x="1018" y="1197"/>
                  </a:lnTo>
                  <a:lnTo>
                    <a:pt x="1019" y="1210"/>
                  </a:lnTo>
                  <a:lnTo>
                    <a:pt x="1019" y="1222"/>
                  </a:lnTo>
                  <a:lnTo>
                    <a:pt x="1019" y="1232"/>
                  </a:lnTo>
                  <a:lnTo>
                    <a:pt x="1019" y="1243"/>
                  </a:lnTo>
                  <a:lnTo>
                    <a:pt x="1019" y="1253"/>
                  </a:lnTo>
                  <a:lnTo>
                    <a:pt x="1019" y="1263"/>
                  </a:lnTo>
                  <a:lnTo>
                    <a:pt x="1019" y="1275"/>
                  </a:lnTo>
                  <a:lnTo>
                    <a:pt x="1019" y="1287"/>
                  </a:lnTo>
                  <a:lnTo>
                    <a:pt x="1019" y="1300"/>
                  </a:lnTo>
                  <a:lnTo>
                    <a:pt x="1019" y="1315"/>
                  </a:lnTo>
                  <a:lnTo>
                    <a:pt x="1019" y="1331"/>
                  </a:lnTo>
                  <a:lnTo>
                    <a:pt x="1019" y="1350"/>
                  </a:lnTo>
                  <a:lnTo>
                    <a:pt x="1019" y="1372"/>
                  </a:lnTo>
                  <a:lnTo>
                    <a:pt x="994" y="1388"/>
                  </a:lnTo>
                  <a:lnTo>
                    <a:pt x="970" y="1408"/>
                  </a:lnTo>
                  <a:lnTo>
                    <a:pt x="951" y="1430"/>
                  </a:lnTo>
                  <a:lnTo>
                    <a:pt x="935" y="1457"/>
                  </a:lnTo>
                  <a:lnTo>
                    <a:pt x="923" y="1485"/>
                  </a:lnTo>
                  <a:lnTo>
                    <a:pt x="916" y="1515"/>
                  </a:lnTo>
                  <a:lnTo>
                    <a:pt x="913" y="1547"/>
                  </a:lnTo>
                  <a:lnTo>
                    <a:pt x="913" y="2067"/>
                  </a:lnTo>
                  <a:lnTo>
                    <a:pt x="916" y="2099"/>
                  </a:lnTo>
                  <a:lnTo>
                    <a:pt x="923" y="2129"/>
                  </a:lnTo>
                  <a:lnTo>
                    <a:pt x="935" y="2157"/>
                  </a:lnTo>
                  <a:lnTo>
                    <a:pt x="951" y="2183"/>
                  </a:lnTo>
                  <a:lnTo>
                    <a:pt x="970" y="2205"/>
                  </a:lnTo>
                  <a:lnTo>
                    <a:pt x="994" y="2225"/>
                  </a:lnTo>
                  <a:lnTo>
                    <a:pt x="1019" y="2241"/>
                  </a:lnTo>
                  <a:lnTo>
                    <a:pt x="1019" y="2509"/>
                  </a:lnTo>
                  <a:lnTo>
                    <a:pt x="1017" y="2538"/>
                  </a:lnTo>
                  <a:lnTo>
                    <a:pt x="1010" y="2564"/>
                  </a:lnTo>
                  <a:lnTo>
                    <a:pt x="998" y="2589"/>
                  </a:lnTo>
                  <a:lnTo>
                    <a:pt x="982" y="2610"/>
                  </a:lnTo>
                  <a:lnTo>
                    <a:pt x="963" y="2629"/>
                  </a:lnTo>
                  <a:lnTo>
                    <a:pt x="941" y="2645"/>
                  </a:lnTo>
                  <a:lnTo>
                    <a:pt x="917" y="2656"/>
                  </a:lnTo>
                  <a:lnTo>
                    <a:pt x="890" y="2664"/>
                  </a:lnTo>
                  <a:lnTo>
                    <a:pt x="861" y="2666"/>
                  </a:lnTo>
                  <a:lnTo>
                    <a:pt x="833" y="2664"/>
                  </a:lnTo>
                  <a:lnTo>
                    <a:pt x="806" y="2656"/>
                  </a:lnTo>
                  <a:lnTo>
                    <a:pt x="782" y="2645"/>
                  </a:lnTo>
                  <a:lnTo>
                    <a:pt x="759" y="2629"/>
                  </a:lnTo>
                  <a:lnTo>
                    <a:pt x="740" y="2610"/>
                  </a:lnTo>
                  <a:lnTo>
                    <a:pt x="725" y="2589"/>
                  </a:lnTo>
                  <a:lnTo>
                    <a:pt x="713" y="2564"/>
                  </a:lnTo>
                  <a:lnTo>
                    <a:pt x="706" y="2538"/>
                  </a:lnTo>
                  <a:lnTo>
                    <a:pt x="704" y="2509"/>
                  </a:lnTo>
                  <a:lnTo>
                    <a:pt x="704" y="1288"/>
                  </a:lnTo>
                  <a:lnTo>
                    <a:pt x="701" y="1275"/>
                  </a:lnTo>
                  <a:lnTo>
                    <a:pt x="694" y="1264"/>
                  </a:lnTo>
                  <a:lnTo>
                    <a:pt x="683" y="1257"/>
                  </a:lnTo>
                  <a:lnTo>
                    <a:pt x="670" y="1254"/>
                  </a:lnTo>
                  <a:lnTo>
                    <a:pt x="656" y="1257"/>
                  </a:lnTo>
                  <a:lnTo>
                    <a:pt x="645" y="1264"/>
                  </a:lnTo>
                  <a:lnTo>
                    <a:pt x="638" y="1275"/>
                  </a:lnTo>
                  <a:lnTo>
                    <a:pt x="635" y="1288"/>
                  </a:lnTo>
                  <a:lnTo>
                    <a:pt x="635" y="2509"/>
                  </a:lnTo>
                  <a:lnTo>
                    <a:pt x="633" y="2538"/>
                  </a:lnTo>
                  <a:lnTo>
                    <a:pt x="625" y="2564"/>
                  </a:lnTo>
                  <a:lnTo>
                    <a:pt x="614" y="2589"/>
                  </a:lnTo>
                  <a:lnTo>
                    <a:pt x="598" y="2610"/>
                  </a:lnTo>
                  <a:lnTo>
                    <a:pt x="579" y="2629"/>
                  </a:lnTo>
                  <a:lnTo>
                    <a:pt x="558" y="2645"/>
                  </a:lnTo>
                  <a:lnTo>
                    <a:pt x="532" y="2656"/>
                  </a:lnTo>
                  <a:lnTo>
                    <a:pt x="506" y="2664"/>
                  </a:lnTo>
                  <a:lnTo>
                    <a:pt x="478" y="2666"/>
                  </a:lnTo>
                  <a:lnTo>
                    <a:pt x="449" y="2664"/>
                  </a:lnTo>
                  <a:lnTo>
                    <a:pt x="422" y="2656"/>
                  </a:lnTo>
                  <a:lnTo>
                    <a:pt x="398" y="2645"/>
                  </a:lnTo>
                  <a:lnTo>
                    <a:pt x="376" y="2629"/>
                  </a:lnTo>
                  <a:lnTo>
                    <a:pt x="357" y="2610"/>
                  </a:lnTo>
                  <a:lnTo>
                    <a:pt x="342" y="2589"/>
                  </a:lnTo>
                  <a:lnTo>
                    <a:pt x="329" y="2564"/>
                  </a:lnTo>
                  <a:lnTo>
                    <a:pt x="322" y="2538"/>
                  </a:lnTo>
                  <a:lnTo>
                    <a:pt x="319" y="2509"/>
                  </a:lnTo>
                  <a:lnTo>
                    <a:pt x="319" y="309"/>
                  </a:lnTo>
                  <a:lnTo>
                    <a:pt x="317" y="300"/>
                  </a:lnTo>
                  <a:lnTo>
                    <a:pt x="312" y="292"/>
                  </a:lnTo>
                  <a:lnTo>
                    <a:pt x="304" y="286"/>
                  </a:lnTo>
                  <a:lnTo>
                    <a:pt x="294" y="284"/>
                  </a:lnTo>
                  <a:lnTo>
                    <a:pt x="284" y="286"/>
                  </a:lnTo>
                  <a:lnTo>
                    <a:pt x="276" y="291"/>
                  </a:lnTo>
                  <a:lnTo>
                    <a:pt x="271" y="299"/>
                  </a:lnTo>
                  <a:lnTo>
                    <a:pt x="269" y="309"/>
                  </a:lnTo>
                  <a:lnTo>
                    <a:pt x="264" y="1271"/>
                  </a:lnTo>
                  <a:lnTo>
                    <a:pt x="261" y="1297"/>
                  </a:lnTo>
                  <a:lnTo>
                    <a:pt x="254" y="1321"/>
                  </a:lnTo>
                  <a:lnTo>
                    <a:pt x="241" y="1344"/>
                  </a:lnTo>
                  <a:lnTo>
                    <a:pt x="226" y="1363"/>
                  </a:lnTo>
                  <a:lnTo>
                    <a:pt x="205" y="1379"/>
                  </a:lnTo>
                  <a:lnTo>
                    <a:pt x="183" y="1390"/>
                  </a:lnTo>
                  <a:lnTo>
                    <a:pt x="159" y="1398"/>
                  </a:lnTo>
                  <a:lnTo>
                    <a:pt x="133" y="1401"/>
                  </a:lnTo>
                  <a:lnTo>
                    <a:pt x="132" y="1401"/>
                  </a:lnTo>
                  <a:lnTo>
                    <a:pt x="105" y="1398"/>
                  </a:lnTo>
                  <a:lnTo>
                    <a:pt x="80" y="1390"/>
                  </a:lnTo>
                  <a:lnTo>
                    <a:pt x="58" y="1378"/>
                  </a:lnTo>
                  <a:lnTo>
                    <a:pt x="39" y="1362"/>
                  </a:lnTo>
                  <a:lnTo>
                    <a:pt x="23" y="1343"/>
                  </a:lnTo>
                  <a:lnTo>
                    <a:pt x="11" y="1320"/>
                  </a:lnTo>
                  <a:lnTo>
                    <a:pt x="4" y="1296"/>
                  </a:lnTo>
                  <a:lnTo>
                    <a:pt x="0" y="1270"/>
                  </a:lnTo>
                  <a:lnTo>
                    <a:pt x="6" y="308"/>
                  </a:lnTo>
                  <a:lnTo>
                    <a:pt x="9" y="266"/>
                  </a:lnTo>
                  <a:lnTo>
                    <a:pt x="17" y="226"/>
                  </a:lnTo>
                  <a:lnTo>
                    <a:pt x="31" y="189"/>
                  </a:lnTo>
                  <a:lnTo>
                    <a:pt x="49" y="153"/>
                  </a:lnTo>
                  <a:lnTo>
                    <a:pt x="71" y="120"/>
                  </a:lnTo>
                  <a:lnTo>
                    <a:pt x="97" y="91"/>
                  </a:lnTo>
                  <a:lnTo>
                    <a:pt x="128" y="65"/>
                  </a:lnTo>
                  <a:lnTo>
                    <a:pt x="161" y="42"/>
                  </a:lnTo>
                  <a:lnTo>
                    <a:pt x="196" y="24"/>
                  </a:lnTo>
                  <a:lnTo>
                    <a:pt x="235" y="11"/>
                  </a:lnTo>
                  <a:lnTo>
                    <a:pt x="275" y="3"/>
                  </a:lnTo>
                  <a:lnTo>
                    <a:pt x="3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6" name="Freeform 1210"/>
            <p:cNvSpPr>
              <a:spLocks/>
            </p:cNvSpPr>
            <p:nvPr/>
          </p:nvSpPr>
          <p:spPr bwMode="auto">
            <a:xfrm>
              <a:off x="10048875" y="4545013"/>
              <a:ext cx="119063" cy="234950"/>
            </a:xfrm>
            <a:custGeom>
              <a:avLst/>
              <a:gdLst>
                <a:gd name="T0" fmla="*/ 1061 w 1341"/>
                <a:gd name="T1" fmla="*/ 3 h 2667"/>
                <a:gd name="T2" fmla="*/ 1176 w 1341"/>
                <a:gd name="T3" fmla="*/ 41 h 2667"/>
                <a:gd name="T4" fmla="*/ 1309 w 1341"/>
                <a:gd name="T5" fmla="*/ 188 h 2667"/>
                <a:gd name="T6" fmla="*/ 1341 w 1341"/>
                <a:gd name="T7" fmla="*/ 1270 h 2667"/>
                <a:gd name="T8" fmla="*/ 1285 w 1341"/>
                <a:gd name="T9" fmla="*/ 1378 h 2667"/>
                <a:gd name="T10" fmla="*/ 1184 w 1341"/>
                <a:gd name="T11" fmla="*/ 1399 h 2667"/>
                <a:gd name="T12" fmla="*/ 1089 w 1341"/>
                <a:gd name="T13" fmla="*/ 1322 h 2667"/>
                <a:gd name="T14" fmla="*/ 1063 w 1341"/>
                <a:gd name="T15" fmla="*/ 291 h 2667"/>
                <a:gd name="T16" fmla="*/ 1017 w 1341"/>
                <a:gd name="T17" fmla="*/ 300 h 2667"/>
                <a:gd name="T18" fmla="*/ 1015 w 1341"/>
                <a:gd name="T19" fmla="*/ 738 h 2667"/>
                <a:gd name="T20" fmla="*/ 1016 w 1341"/>
                <a:gd name="T21" fmla="*/ 1257 h 2667"/>
                <a:gd name="T22" fmla="*/ 1017 w 1341"/>
                <a:gd name="T23" fmla="*/ 1726 h 2667"/>
                <a:gd name="T24" fmla="*/ 1017 w 1341"/>
                <a:gd name="T25" fmla="*/ 2112 h 2667"/>
                <a:gd name="T26" fmla="*/ 1018 w 1341"/>
                <a:gd name="T27" fmla="*/ 2384 h 2667"/>
                <a:gd name="T28" fmla="*/ 1018 w 1341"/>
                <a:gd name="T29" fmla="*/ 2506 h 2667"/>
                <a:gd name="T30" fmla="*/ 981 w 1341"/>
                <a:gd name="T31" fmla="*/ 2611 h 2667"/>
                <a:gd name="T32" fmla="*/ 861 w 1341"/>
                <a:gd name="T33" fmla="*/ 2667 h 2667"/>
                <a:gd name="T34" fmla="*/ 740 w 1341"/>
                <a:gd name="T35" fmla="*/ 2611 h 2667"/>
                <a:gd name="T36" fmla="*/ 702 w 1341"/>
                <a:gd name="T37" fmla="*/ 1456 h 2667"/>
                <a:gd name="T38" fmla="*/ 1003 w 1341"/>
                <a:gd name="T39" fmla="*/ 1100 h 2667"/>
                <a:gd name="T40" fmla="*/ 967 w 1341"/>
                <a:gd name="T41" fmla="*/ 947 h 2667"/>
                <a:gd name="T42" fmla="*/ 523 w 1341"/>
                <a:gd name="T43" fmla="*/ 533 h 2667"/>
                <a:gd name="T44" fmla="*/ 371 w 1341"/>
                <a:gd name="T45" fmla="*/ 540 h 2667"/>
                <a:gd name="T46" fmla="*/ 311 w 1341"/>
                <a:gd name="T47" fmla="*/ 292 h 2667"/>
                <a:gd name="T48" fmla="*/ 269 w 1341"/>
                <a:gd name="T49" fmla="*/ 300 h 2667"/>
                <a:gd name="T50" fmla="*/ 266 w 1341"/>
                <a:gd name="T51" fmla="*/ 567 h 2667"/>
                <a:gd name="T52" fmla="*/ 265 w 1341"/>
                <a:gd name="T53" fmla="*/ 733 h 2667"/>
                <a:gd name="T54" fmla="*/ 264 w 1341"/>
                <a:gd name="T55" fmla="*/ 1037 h 2667"/>
                <a:gd name="T56" fmla="*/ 260 w 1341"/>
                <a:gd name="T57" fmla="*/ 1298 h 2667"/>
                <a:gd name="T58" fmla="*/ 183 w 1341"/>
                <a:gd name="T59" fmla="*/ 1391 h 2667"/>
                <a:gd name="T60" fmla="*/ 80 w 1341"/>
                <a:gd name="T61" fmla="*/ 1391 h 2667"/>
                <a:gd name="T62" fmla="*/ 2 w 1341"/>
                <a:gd name="T63" fmla="*/ 1297 h 2667"/>
                <a:gd name="T64" fmla="*/ 2 w 1341"/>
                <a:gd name="T65" fmla="*/ 905 h 2667"/>
                <a:gd name="T66" fmla="*/ 3 w 1341"/>
                <a:gd name="T67" fmla="*/ 593 h 2667"/>
                <a:gd name="T68" fmla="*/ 4 w 1341"/>
                <a:gd name="T69" fmla="*/ 413 h 2667"/>
                <a:gd name="T70" fmla="*/ 5 w 1341"/>
                <a:gd name="T71" fmla="*/ 326 h 2667"/>
                <a:gd name="T72" fmla="*/ 5 w 1341"/>
                <a:gd name="T73" fmla="*/ 298 h 2667"/>
                <a:gd name="T74" fmla="*/ 5 w 1341"/>
                <a:gd name="T75" fmla="*/ 293 h 2667"/>
                <a:gd name="T76" fmla="*/ 87 w 1341"/>
                <a:gd name="T77" fmla="*/ 101 h 2667"/>
                <a:gd name="T78" fmla="*/ 271 w 1341"/>
                <a:gd name="T79" fmla="*/ 4 h 2667"/>
                <a:gd name="T80" fmla="*/ 473 w 1341"/>
                <a:gd name="T81" fmla="*/ 45 h 2667"/>
                <a:gd name="T82" fmla="*/ 523 w 1341"/>
                <a:gd name="T83" fmla="*/ 183 h 2667"/>
                <a:gd name="T84" fmla="*/ 577 w 1341"/>
                <a:gd name="T85" fmla="*/ 334 h 2667"/>
                <a:gd name="T86" fmla="*/ 611 w 1341"/>
                <a:gd name="T87" fmla="*/ 425 h 2667"/>
                <a:gd name="T88" fmla="*/ 636 w 1341"/>
                <a:gd name="T89" fmla="*/ 112 h 2667"/>
                <a:gd name="T90" fmla="*/ 606 w 1341"/>
                <a:gd name="T91" fmla="*/ 1 h 2667"/>
                <a:gd name="T92" fmla="*/ 752 w 1341"/>
                <a:gd name="T93" fmla="*/ 29 h 2667"/>
                <a:gd name="T94" fmla="*/ 763 w 1341"/>
                <a:gd name="T95" fmla="*/ 244 h 2667"/>
                <a:gd name="T96" fmla="*/ 750 w 1341"/>
                <a:gd name="T97" fmla="*/ 357 h 2667"/>
                <a:gd name="T98" fmla="*/ 804 w 1341"/>
                <a:gd name="T99" fmla="*/ 212 h 2667"/>
                <a:gd name="T100" fmla="*/ 859 w 1341"/>
                <a:gd name="T101" fmla="*/ 67 h 2667"/>
                <a:gd name="T102" fmla="*/ 924 w 1341"/>
                <a:gd name="T103" fmla="*/ 1 h 2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41" h="2667">
                  <a:moveTo>
                    <a:pt x="987" y="0"/>
                  </a:moveTo>
                  <a:lnTo>
                    <a:pt x="1010" y="1"/>
                  </a:lnTo>
                  <a:lnTo>
                    <a:pt x="1029" y="1"/>
                  </a:lnTo>
                  <a:lnTo>
                    <a:pt x="1046" y="2"/>
                  </a:lnTo>
                  <a:lnTo>
                    <a:pt x="1061" y="3"/>
                  </a:lnTo>
                  <a:lnTo>
                    <a:pt x="1074" y="5"/>
                  </a:lnTo>
                  <a:lnTo>
                    <a:pt x="1087" y="7"/>
                  </a:lnTo>
                  <a:lnTo>
                    <a:pt x="1101" y="11"/>
                  </a:lnTo>
                  <a:lnTo>
                    <a:pt x="1139" y="23"/>
                  </a:lnTo>
                  <a:lnTo>
                    <a:pt x="1176" y="41"/>
                  </a:lnTo>
                  <a:lnTo>
                    <a:pt x="1210" y="64"/>
                  </a:lnTo>
                  <a:lnTo>
                    <a:pt x="1240" y="90"/>
                  </a:lnTo>
                  <a:lnTo>
                    <a:pt x="1268" y="119"/>
                  </a:lnTo>
                  <a:lnTo>
                    <a:pt x="1291" y="152"/>
                  </a:lnTo>
                  <a:lnTo>
                    <a:pt x="1309" y="188"/>
                  </a:lnTo>
                  <a:lnTo>
                    <a:pt x="1323" y="226"/>
                  </a:lnTo>
                  <a:lnTo>
                    <a:pt x="1331" y="267"/>
                  </a:lnTo>
                  <a:lnTo>
                    <a:pt x="1334" y="309"/>
                  </a:lnTo>
                  <a:lnTo>
                    <a:pt x="1337" y="759"/>
                  </a:lnTo>
                  <a:lnTo>
                    <a:pt x="1341" y="1270"/>
                  </a:lnTo>
                  <a:lnTo>
                    <a:pt x="1339" y="1296"/>
                  </a:lnTo>
                  <a:lnTo>
                    <a:pt x="1332" y="1321"/>
                  </a:lnTo>
                  <a:lnTo>
                    <a:pt x="1320" y="1343"/>
                  </a:lnTo>
                  <a:lnTo>
                    <a:pt x="1304" y="1362"/>
                  </a:lnTo>
                  <a:lnTo>
                    <a:pt x="1285" y="1378"/>
                  </a:lnTo>
                  <a:lnTo>
                    <a:pt x="1263" y="1391"/>
                  </a:lnTo>
                  <a:lnTo>
                    <a:pt x="1237" y="1398"/>
                  </a:lnTo>
                  <a:lnTo>
                    <a:pt x="1211" y="1401"/>
                  </a:lnTo>
                  <a:lnTo>
                    <a:pt x="1210" y="1401"/>
                  </a:lnTo>
                  <a:lnTo>
                    <a:pt x="1184" y="1399"/>
                  </a:lnTo>
                  <a:lnTo>
                    <a:pt x="1160" y="1391"/>
                  </a:lnTo>
                  <a:lnTo>
                    <a:pt x="1137" y="1379"/>
                  </a:lnTo>
                  <a:lnTo>
                    <a:pt x="1117" y="1364"/>
                  </a:lnTo>
                  <a:lnTo>
                    <a:pt x="1101" y="1344"/>
                  </a:lnTo>
                  <a:lnTo>
                    <a:pt x="1089" y="1322"/>
                  </a:lnTo>
                  <a:lnTo>
                    <a:pt x="1082" y="1298"/>
                  </a:lnTo>
                  <a:lnTo>
                    <a:pt x="1079" y="1272"/>
                  </a:lnTo>
                  <a:lnTo>
                    <a:pt x="1071" y="310"/>
                  </a:lnTo>
                  <a:lnTo>
                    <a:pt x="1068" y="299"/>
                  </a:lnTo>
                  <a:lnTo>
                    <a:pt x="1063" y="291"/>
                  </a:lnTo>
                  <a:lnTo>
                    <a:pt x="1054" y="285"/>
                  </a:lnTo>
                  <a:lnTo>
                    <a:pt x="1043" y="283"/>
                  </a:lnTo>
                  <a:lnTo>
                    <a:pt x="1032" y="285"/>
                  </a:lnTo>
                  <a:lnTo>
                    <a:pt x="1023" y="291"/>
                  </a:lnTo>
                  <a:lnTo>
                    <a:pt x="1017" y="300"/>
                  </a:lnTo>
                  <a:lnTo>
                    <a:pt x="1015" y="310"/>
                  </a:lnTo>
                  <a:lnTo>
                    <a:pt x="1015" y="418"/>
                  </a:lnTo>
                  <a:lnTo>
                    <a:pt x="1015" y="525"/>
                  </a:lnTo>
                  <a:lnTo>
                    <a:pt x="1015" y="632"/>
                  </a:lnTo>
                  <a:lnTo>
                    <a:pt x="1015" y="738"/>
                  </a:lnTo>
                  <a:lnTo>
                    <a:pt x="1015" y="844"/>
                  </a:lnTo>
                  <a:lnTo>
                    <a:pt x="1016" y="950"/>
                  </a:lnTo>
                  <a:lnTo>
                    <a:pt x="1016" y="1053"/>
                  </a:lnTo>
                  <a:lnTo>
                    <a:pt x="1016" y="1155"/>
                  </a:lnTo>
                  <a:lnTo>
                    <a:pt x="1016" y="1257"/>
                  </a:lnTo>
                  <a:lnTo>
                    <a:pt x="1016" y="1355"/>
                  </a:lnTo>
                  <a:lnTo>
                    <a:pt x="1016" y="1452"/>
                  </a:lnTo>
                  <a:lnTo>
                    <a:pt x="1016" y="1546"/>
                  </a:lnTo>
                  <a:lnTo>
                    <a:pt x="1016" y="1637"/>
                  </a:lnTo>
                  <a:lnTo>
                    <a:pt x="1017" y="1726"/>
                  </a:lnTo>
                  <a:lnTo>
                    <a:pt x="1017" y="1811"/>
                  </a:lnTo>
                  <a:lnTo>
                    <a:pt x="1017" y="1892"/>
                  </a:lnTo>
                  <a:lnTo>
                    <a:pt x="1017" y="1969"/>
                  </a:lnTo>
                  <a:lnTo>
                    <a:pt x="1017" y="2043"/>
                  </a:lnTo>
                  <a:lnTo>
                    <a:pt x="1017" y="2112"/>
                  </a:lnTo>
                  <a:lnTo>
                    <a:pt x="1017" y="2177"/>
                  </a:lnTo>
                  <a:lnTo>
                    <a:pt x="1017" y="2236"/>
                  </a:lnTo>
                  <a:lnTo>
                    <a:pt x="1018" y="2291"/>
                  </a:lnTo>
                  <a:lnTo>
                    <a:pt x="1018" y="2340"/>
                  </a:lnTo>
                  <a:lnTo>
                    <a:pt x="1018" y="2384"/>
                  </a:lnTo>
                  <a:lnTo>
                    <a:pt x="1018" y="2421"/>
                  </a:lnTo>
                  <a:lnTo>
                    <a:pt x="1018" y="2452"/>
                  </a:lnTo>
                  <a:lnTo>
                    <a:pt x="1018" y="2477"/>
                  </a:lnTo>
                  <a:lnTo>
                    <a:pt x="1018" y="2495"/>
                  </a:lnTo>
                  <a:lnTo>
                    <a:pt x="1018" y="2506"/>
                  </a:lnTo>
                  <a:lnTo>
                    <a:pt x="1018" y="2509"/>
                  </a:lnTo>
                  <a:lnTo>
                    <a:pt x="1016" y="2539"/>
                  </a:lnTo>
                  <a:lnTo>
                    <a:pt x="1008" y="2565"/>
                  </a:lnTo>
                  <a:lnTo>
                    <a:pt x="997" y="2589"/>
                  </a:lnTo>
                  <a:lnTo>
                    <a:pt x="981" y="2611"/>
                  </a:lnTo>
                  <a:lnTo>
                    <a:pt x="962" y="2630"/>
                  </a:lnTo>
                  <a:lnTo>
                    <a:pt x="941" y="2645"/>
                  </a:lnTo>
                  <a:lnTo>
                    <a:pt x="915" y="2657"/>
                  </a:lnTo>
                  <a:lnTo>
                    <a:pt x="889" y="2664"/>
                  </a:lnTo>
                  <a:lnTo>
                    <a:pt x="861" y="2667"/>
                  </a:lnTo>
                  <a:lnTo>
                    <a:pt x="832" y="2664"/>
                  </a:lnTo>
                  <a:lnTo>
                    <a:pt x="805" y="2657"/>
                  </a:lnTo>
                  <a:lnTo>
                    <a:pt x="781" y="2645"/>
                  </a:lnTo>
                  <a:lnTo>
                    <a:pt x="759" y="2630"/>
                  </a:lnTo>
                  <a:lnTo>
                    <a:pt x="740" y="2611"/>
                  </a:lnTo>
                  <a:lnTo>
                    <a:pt x="725" y="2589"/>
                  </a:lnTo>
                  <a:lnTo>
                    <a:pt x="713" y="2565"/>
                  </a:lnTo>
                  <a:lnTo>
                    <a:pt x="705" y="2539"/>
                  </a:lnTo>
                  <a:lnTo>
                    <a:pt x="702" y="2509"/>
                  </a:lnTo>
                  <a:lnTo>
                    <a:pt x="702" y="1456"/>
                  </a:lnTo>
                  <a:lnTo>
                    <a:pt x="945" y="1215"/>
                  </a:lnTo>
                  <a:lnTo>
                    <a:pt x="967" y="1189"/>
                  </a:lnTo>
                  <a:lnTo>
                    <a:pt x="984" y="1161"/>
                  </a:lnTo>
                  <a:lnTo>
                    <a:pt x="996" y="1131"/>
                  </a:lnTo>
                  <a:lnTo>
                    <a:pt x="1003" y="1100"/>
                  </a:lnTo>
                  <a:lnTo>
                    <a:pt x="1006" y="1068"/>
                  </a:lnTo>
                  <a:lnTo>
                    <a:pt x="1003" y="1036"/>
                  </a:lnTo>
                  <a:lnTo>
                    <a:pt x="996" y="1005"/>
                  </a:lnTo>
                  <a:lnTo>
                    <a:pt x="984" y="975"/>
                  </a:lnTo>
                  <a:lnTo>
                    <a:pt x="967" y="947"/>
                  </a:lnTo>
                  <a:lnTo>
                    <a:pt x="945" y="922"/>
                  </a:lnTo>
                  <a:lnTo>
                    <a:pt x="605" y="583"/>
                  </a:lnTo>
                  <a:lnTo>
                    <a:pt x="579" y="561"/>
                  </a:lnTo>
                  <a:lnTo>
                    <a:pt x="552" y="545"/>
                  </a:lnTo>
                  <a:lnTo>
                    <a:pt x="523" y="533"/>
                  </a:lnTo>
                  <a:lnTo>
                    <a:pt x="493" y="525"/>
                  </a:lnTo>
                  <a:lnTo>
                    <a:pt x="462" y="522"/>
                  </a:lnTo>
                  <a:lnTo>
                    <a:pt x="431" y="524"/>
                  </a:lnTo>
                  <a:lnTo>
                    <a:pt x="401" y="530"/>
                  </a:lnTo>
                  <a:lnTo>
                    <a:pt x="371" y="540"/>
                  </a:lnTo>
                  <a:lnTo>
                    <a:pt x="344" y="555"/>
                  </a:lnTo>
                  <a:lnTo>
                    <a:pt x="319" y="574"/>
                  </a:lnTo>
                  <a:lnTo>
                    <a:pt x="319" y="310"/>
                  </a:lnTo>
                  <a:lnTo>
                    <a:pt x="317" y="300"/>
                  </a:lnTo>
                  <a:lnTo>
                    <a:pt x="311" y="292"/>
                  </a:lnTo>
                  <a:lnTo>
                    <a:pt x="303" y="287"/>
                  </a:lnTo>
                  <a:lnTo>
                    <a:pt x="294" y="285"/>
                  </a:lnTo>
                  <a:lnTo>
                    <a:pt x="284" y="287"/>
                  </a:lnTo>
                  <a:lnTo>
                    <a:pt x="276" y="292"/>
                  </a:lnTo>
                  <a:lnTo>
                    <a:pt x="269" y="300"/>
                  </a:lnTo>
                  <a:lnTo>
                    <a:pt x="267" y="310"/>
                  </a:lnTo>
                  <a:lnTo>
                    <a:pt x="266" y="548"/>
                  </a:lnTo>
                  <a:lnTo>
                    <a:pt x="266" y="548"/>
                  </a:lnTo>
                  <a:lnTo>
                    <a:pt x="266" y="553"/>
                  </a:lnTo>
                  <a:lnTo>
                    <a:pt x="266" y="567"/>
                  </a:lnTo>
                  <a:lnTo>
                    <a:pt x="266" y="587"/>
                  </a:lnTo>
                  <a:lnTo>
                    <a:pt x="266" y="615"/>
                  </a:lnTo>
                  <a:lnTo>
                    <a:pt x="266" y="648"/>
                  </a:lnTo>
                  <a:lnTo>
                    <a:pt x="266" y="688"/>
                  </a:lnTo>
                  <a:lnTo>
                    <a:pt x="265" y="733"/>
                  </a:lnTo>
                  <a:lnTo>
                    <a:pt x="265" y="784"/>
                  </a:lnTo>
                  <a:lnTo>
                    <a:pt x="265" y="840"/>
                  </a:lnTo>
                  <a:lnTo>
                    <a:pt x="264" y="902"/>
                  </a:lnTo>
                  <a:lnTo>
                    <a:pt x="264" y="968"/>
                  </a:lnTo>
                  <a:lnTo>
                    <a:pt x="264" y="1037"/>
                  </a:lnTo>
                  <a:lnTo>
                    <a:pt x="263" y="1111"/>
                  </a:lnTo>
                  <a:lnTo>
                    <a:pt x="263" y="1189"/>
                  </a:lnTo>
                  <a:lnTo>
                    <a:pt x="262" y="1270"/>
                  </a:lnTo>
                  <a:lnTo>
                    <a:pt x="262" y="1272"/>
                  </a:lnTo>
                  <a:lnTo>
                    <a:pt x="260" y="1298"/>
                  </a:lnTo>
                  <a:lnTo>
                    <a:pt x="252" y="1322"/>
                  </a:lnTo>
                  <a:lnTo>
                    <a:pt x="240" y="1344"/>
                  </a:lnTo>
                  <a:lnTo>
                    <a:pt x="224" y="1363"/>
                  </a:lnTo>
                  <a:lnTo>
                    <a:pt x="205" y="1379"/>
                  </a:lnTo>
                  <a:lnTo>
                    <a:pt x="183" y="1391"/>
                  </a:lnTo>
                  <a:lnTo>
                    <a:pt x="157" y="1399"/>
                  </a:lnTo>
                  <a:lnTo>
                    <a:pt x="131" y="1401"/>
                  </a:lnTo>
                  <a:lnTo>
                    <a:pt x="130" y="1401"/>
                  </a:lnTo>
                  <a:lnTo>
                    <a:pt x="104" y="1399"/>
                  </a:lnTo>
                  <a:lnTo>
                    <a:pt x="80" y="1391"/>
                  </a:lnTo>
                  <a:lnTo>
                    <a:pt x="58" y="1379"/>
                  </a:lnTo>
                  <a:lnTo>
                    <a:pt x="38" y="1363"/>
                  </a:lnTo>
                  <a:lnTo>
                    <a:pt x="22" y="1343"/>
                  </a:lnTo>
                  <a:lnTo>
                    <a:pt x="10" y="1321"/>
                  </a:lnTo>
                  <a:lnTo>
                    <a:pt x="2" y="1297"/>
                  </a:lnTo>
                  <a:lnTo>
                    <a:pt x="0" y="1270"/>
                  </a:lnTo>
                  <a:lnTo>
                    <a:pt x="0" y="1168"/>
                  </a:lnTo>
                  <a:lnTo>
                    <a:pt x="1" y="1073"/>
                  </a:lnTo>
                  <a:lnTo>
                    <a:pt x="1" y="985"/>
                  </a:lnTo>
                  <a:lnTo>
                    <a:pt x="2" y="905"/>
                  </a:lnTo>
                  <a:lnTo>
                    <a:pt x="2" y="830"/>
                  </a:lnTo>
                  <a:lnTo>
                    <a:pt x="2" y="762"/>
                  </a:lnTo>
                  <a:lnTo>
                    <a:pt x="3" y="701"/>
                  </a:lnTo>
                  <a:lnTo>
                    <a:pt x="3" y="645"/>
                  </a:lnTo>
                  <a:lnTo>
                    <a:pt x="3" y="593"/>
                  </a:lnTo>
                  <a:lnTo>
                    <a:pt x="3" y="548"/>
                  </a:lnTo>
                  <a:lnTo>
                    <a:pt x="4" y="508"/>
                  </a:lnTo>
                  <a:lnTo>
                    <a:pt x="4" y="472"/>
                  </a:lnTo>
                  <a:lnTo>
                    <a:pt x="4" y="441"/>
                  </a:lnTo>
                  <a:lnTo>
                    <a:pt x="4" y="413"/>
                  </a:lnTo>
                  <a:lnTo>
                    <a:pt x="4" y="390"/>
                  </a:lnTo>
                  <a:lnTo>
                    <a:pt x="4" y="370"/>
                  </a:lnTo>
                  <a:lnTo>
                    <a:pt x="4" y="353"/>
                  </a:lnTo>
                  <a:lnTo>
                    <a:pt x="4" y="339"/>
                  </a:lnTo>
                  <a:lnTo>
                    <a:pt x="5" y="326"/>
                  </a:lnTo>
                  <a:lnTo>
                    <a:pt x="5" y="317"/>
                  </a:lnTo>
                  <a:lnTo>
                    <a:pt x="5" y="310"/>
                  </a:lnTo>
                  <a:lnTo>
                    <a:pt x="5" y="305"/>
                  </a:lnTo>
                  <a:lnTo>
                    <a:pt x="5" y="301"/>
                  </a:lnTo>
                  <a:lnTo>
                    <a:pt x="5" y="298"/>
                  </a:lnTo>
                  <a:lnTo>
                    <a:pt x="5" y="297"/>
                  </a:lnTo>
                  <a:lnTo>
                    <a:pt x="5" y="296"/>
                  </a:lnTo>
                  <a:lnTo>
                    <a:pt x="5" y="295"/>
                  </a:lnTo>
                  <a:lnTo>
                    <a:pt x="5" y="294"/>
                  </a:lnTo>
                  <a:lnTo>
                    <a:pt x="5" y="293"/>
                  </a:lnTo>
                  <a:lnTo>
                    <a:pt x="11" y="250"/>
                  </a:lnTo>
                  <a:lnTo>
                    <a:pt x="22" y="208"/>
                  </a:lnTo>
                  <a:lnTo>
                    <a:pt x="39" y="170"/>
                  </a:lnTo>
                  <a:lnTo>
                    <a:pt x="61" y="134"/>
                  </a:lnTo>
                  <a:lnTo>
                    <a:pt x="87" y="101"/>
                  </a:lnTo>
                  <a:lnTo>
                    <a:pt x="118" y="73"/>
                  </a:lnTo>
                  <a:lnTo>
                    <a:pt x="151" y="47"/>
                  </a:lnTo>
                  <a:lnTo>
                    <a:pt x="189" y="28"/>
                  </a:lnTo>
                  <a:lnTo>
                    <a:pt x="229" y="13"/>
                  </a:lnTo>
                  <a:lnTo>
                    <a:pt x="271" y="4"/>
                  </a:lnTo>
                  <a:lnTo>
                    <a:pt x="316" y="1"/>
                  </a:lnTo>
                  <a:lnTo>
                    <a:pt x="457" y="1"/>
                  </a:lnTo>
                  <a:lnTo>
                    <a:pt x="461" y="11"/>
                  </a:lnTo>
                  <a:lnTo>
                    <a:pt x="466" y="26"/>
                  </a:lnTo>
                  <a:lnTo>
                    <a:pt x="473" y="45"/>
                  </a:lnTo>
                  <a:lnTo>
                    <a:pt x="481" y="69"/>
                  </a:lnTo>
                  <a:lnTo>
                    <a:pt x="491" y="94"/>
                  </a:lnTo>
                  <a:lnTo>
                    <a:pt x="502" y="122"/>
                  </a:lnTo>
                  <a:lnTo>
                    <a:pt x="512" y="152"/>
                  </a:lnTo>
                  <a:lnTo>
                    <a:pt x="523" y="183"/>
                  </a:lnTo>
                  <a:lnTo>
                    <a:pt x="535" y="214"/>
                  </a:lnTo>
                  <a:lnTo>
                    <a:pt x="546" y="246"/>
                  </a:lnTo>
                  <a:lnTo>
                    <a:pt x="557" y="276"/>
                  </a:lnTo>
                  <a:lnTo>
                    <a:pt x="567" y="306"/>
                  </a:lnTo>
                  <a:lnTo>
                    <a:pt x="577" y="334"/>
                  </a:lnTo>
                  <a:lnTo>
                    <a:pt x="587" y="360"/>
                  </a:lnTo>
                  <a:lnTo>
                    <a:pt x="595" y="382"/>
                  </a:lnTo>
                  <a:lnTo>
                    <a:pt x="601" y="401"/>
                  </a:lnTo>
                  <a:lnTo>
                    <a:pt x="608" y="415"/>
                  </a:lnTo>
                  <a:lnTo>
                    <a:pt x="611" y="425"/>
                  </a:lnTo>
                  <a:lnTo>
                    <a:pt x="577" y="244"/>
                  </a:lnTo>
                  <a:lnTo>
                    <a:pt x="576" y="232"/>
                  </a:lnTo>
                  <a:lnTo>
                    <a:pt x="578" y="219"/>
                  </a:lnTo>
                  <a:lnTo>
                    <a:pt x="583" y="208"/>
                  </a:lnTo>
                  <a:lnTo>
                    <a:pt x="636" y="112"/>
                  </a:lnTo>
                  <a:lnTo>
                    <a:pt x="589" y="29"/>
                  </a:lnTo>
                  <a:lnTo>
                    <a:pt x="586" y="19"/>
                  </a:lnTo>
                  <a:lnTo>
                    <a:pt x="589" y="10"/>
                  </a:lnTo>
                  <a:lnTo>
                    <a:pt x="596" y="3"/>
                  </a:lnTo>
                  <a:lnTo>
                    <a:pt x="606" y="1"/>
                  </a:lnTo>
                  <a:lnTo>
                    <a:pt x="735" y="1"/>
                  </a:lnTo>
                  <a:lnTo>
                    <a:pt x="744" y="3"/>
                  </a:lnTo>
                  <a:lnTo>
                    <a:pt x="751" y="10"/>
                  </a:lnTo>
                  <a:lnTo>
                    <a:pt x="754" y="19"/>
                  </a:lnTo>
                  <a:lnTo>
                    <a:pt x="752" y="29"/>
                  </a:lnTo>
                  <a:lnTo>
                    <a:pt x="704" y="112"/>
                  </a:lnTo>
                  <a:lnTo>
                    <a:pt x="757" y="207"/>
                  </a:lnTo>
                  <a:lnTo>
                    <a:pt x="762" y="219"/>
                  </a:lnTo>
                  <a:lnTo>
                    <a:pt x="764" y="232"/>
                  </a:lnTo>
                  <a:lnTo>
                    <a:pt x="763" y="244"/>
                  </a:lnTo>
                  <a:lnTo>
                    <a:pt x="725" y="425"/>
                  </a:lnTo>
                  <a:lnTo>
                    <a:pt x="729" y="414"/>
                  </a:lnTo>
                  <a:lnTo>
                    <a:pt x="734" y="399"/>
                  </a:lnTo>
                  <a:lnTo>
                    <a:pt x="742" y="380"/>
                  </a:lnTo>
                  <a:lnTo>
                    <a:pt x="750" y="357"/>
                  </a:lnTo>
                  <a:lnTo>
                    <a:pt x="760" y="332"/>
                  </a:lnTo>
                  <a:lnTo>
                    <a:pt x="770" y="303"/>
                  </a:lnTo>
                  <a:lnTo>
                    <a:pt x="781" y="274"/>
                  </a:lnTo>
                  <a:lnTo>
                    <a:pt x="793" y="243"/>
                  </a:lnTo>
                  <a:lnTo>
                    <a:pt x="804" y="212"/>
                  </a:lnTo>
                  <a:lnTo>
                    <a:pt x="816" y="180"/>
                  </a:lnTo>
                  <a:lnTo>
                    <a:pt x="828" y="150"/>
                  </a:lnTo>
                  <a:lnTo>
                    <a:pt x="839" y="120"/>
                  </a:lnTo>
                  <a:lnTo>
                    <a:pt x="850" y="93"/>
                  </a:lnTo>
                  <a:lnTo>
                    <a:pt x="859" y="67"/>
                  </a:lnTo>
                  <a:lnTo>
                    <a:pt x="867" y="44"/>
                  </a:lnTo>
                  <a:lnTo>
                    <a:pt x="874" y="25"/>
                  </a:lnTo>
                  <a:lnTo>
                    <a:pt x="880" y="11"/>
                  </a:lnTo>
                  <a:lnTo>
                    <a:pt x="884" y="1"/>
                  </a:lnTo>
                  <a:lnTo>
                    <a:pt x="924" y="1"/>
                  </a:lnTo>
                  <a:lnTo>
                    <a:pt x="959" y="1"/>
                  </a:lnTo>
                  <a:lnTo>
                    <a:pt x="9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7" name="Freeform 1211"/>
            <p:cNvSpPr>
              <a:spLocks/>
            </p:cNvSpPr>
            <p:nvPr/>
          </p:nvSpPr>
          <p:spPr bwMode="auto">
            <a:xfrm>
              <a:off x="10083800" y="4489450"/>
              <a:ext cx="47625" cy="49213"/>
            </a:xfrm>
            <a:custGeom>
              <a:avLst/>
              <a:gdLst>
                <a:gd name="T0" fmla="*/ 272 w 545"/>
                <a:gd name="T1" fmla="*/ 0 h 543"/>
                <a:gd name="T2" fmla="*/ 312 w 545"/>
                <a:gd name="T3" fmla="*/ 3 h 543"/>
                <a:gd name="T4" fmla="*/ 351 w 545"/>
                <a:gd name="T5" fmla="*/ 12 h 543"/>
                <a:gd name="T6" fmla="*/ 387 w 545"/>
                <a:gd name="T7" fmla="*/ 25 h 543"/>
                <a:gd name="T8" fmla="*/ 420 w 545"/>
                <a:gd name="T9" fmla="*/ 44 h 543"/>
                <a:gd name="T10" fmla="*/ 451 w 545"/>
                <a:gd name="T11" fmla="*/ 66 h 543"/>
                <a:gd name="T12" fmla="*/ 478 w 545"/>
                <a:gd name="T13" fmla="*/ 93 h 543"/>
                <a:gd name="T14" fmla="*/ 501 w 545"/>
                <a:gd name="T15" fmla="*/ 123 h 543"/>
                <a:gd name="T16" fmla="*/ 519 w 545"/>
                <a:gd name="T17" fmla="*/ 157 h 543"/>
                <a:gd name="T18" fmla="*/ 534 w 545"/>
                <a:gd name="T19" fmla="*/ 193 h 543"/>
                <a:gd name="T20" fmla="*/ 542 w 545"/>
                <a:gd name="T21" fmla="*/ 231 h 543"/>
                <a:gd name="T22" fmla="*/ 545 w 545"/>
                <a:gd name="T23" fmla="*/ 271 h 543"/>
                <a:gd name="T24" fmla="*/ 542 w 545"/>
                <a:gd name="T25" fmla="*/ 311 h 543"/>
                <a:gd name="T26" fmla="*/ 534 w 545"/>
                <a:gd name="T27" fmla="*/ 349 h 543"/>
                <a:gd name="T28" fmla="*/ 519 w 545"/>
                <a:gd name="T29" fmla="*/ 385 h 543"/>
                <a:gd name="T30" fmla="*/ 501 w 545"/>
                <a:gd name="T31" fmla="*/ 419 h 543"/>
                <a:gd name="T32" fmla="*/ 478 w 545"/>
                <a:gd name="T33" fmla="*/ 450 h 543"/>
                <a:gd name="T34" fmla="*/ 451 w 545"/>
                <a:gd name="T35" fmla="*/ 476 h 543"/>
                <a:gd name="T36" fmla="*/ 420 w 545"/>
                <a:gd name="T37" fmla="*/ 499 h 543"/>
                <a:gd name="T38" fmla="*/ 387 w 545"/>
                <a:gd name="T39" fmla="*/ 517 h 543"/>
                <a:gd name="T40" fmla="*/ 351 w 545"/>
                <a:gd name="T41" fmla="*/ 531 h 543"/>
                <a:gd name="T42" fmla="*/ 312 w 545"/>
                <a:gd name="T43" fmla="*/ 540 h 543"/>
                <a:gd name="T44" fmla="*/ 272 w 545"/>
                <a:gd name="T45" fmla="*/ 543 h 543"/>
                <a:gd name="T46" fmla="*/ 232 w 545"/>
                <a:gd name="T47" fmla="*/ 540 h 543"/>
                <a:gd name="T48" fmla="*/ 193 w 545"/>
                <a:gd name="T49" fmla="*/ 531 h 543"/>
                <a:gd name="T50" fmla="*/ 157 w 545"/>
                <a:gd name="T51" fmla="*/ 517 h 543"/>
                <a:gd name="T52" fmla="*/ 124 w 545"/>
                <a:gd name="T53" fmla="*/ 499 h 543"/>
                <a:gd name="T54" fmla="*/ 93 w 545"/>
                <a:gd name="T55" fmla="*/ 476 h 543"/>
                <a:gd name="T56" fmla="*/ 66 w 545"/>
                <a:gd name="T57" fmla="*/ 450 h 543"/>
                <a:gd name="T58" fmla="*/ 44 w 545"/>
                <a:gd name="T59" fmla="*/ 419 h 543"/>
                <a:gd name="T60" fmla="*/ 25 w 545"/>
                <a:gd name="T61" fmla="*/ 385 h 543"/>
                <a:gd name="T62" fmla="*/ 11 w 545"/>
                <a:gd name="T63" fmla="*/ 349 h 543"/>
                <a:gd name="T64" fmla="*/ 3 w 545"/>
                <a:gd name="T65" fmla="*/ 311 h 543"/>
                <a:gd name="T66" fmla="*/ 0 w 545"/>
                <a:gd name="T67" fmla="*/ 271 h 543"/>
                <a:gd name="T68" fmla="*/ 3 w 545"/>
                <a:gd name="T69" fmla="*/ 231 h 543"/>
                <a:gd name="T70" fmla="*/ 11 w 545"/>
                <a:gd name="T71" fmla="*/ 193 h 543"/>
                <a:gd name="T72" fmla="*/ 25 w 545"/>
                <a:gd name="T73" fmla="*/ 157 h 543"/>
                <a:gd name="T74" fmla="*/ 44 w 545"/>
                <a:gd name="T75" fmla="*/ 123 h 543"/>
                <a:gd name="T76" fmla="*/ 66 w 545"/>
                <a:gd name="T77" fmla="*/ 93 h 543"/>
                <a:gd name="T78" fmla="*/ 93 w 545"/>
                <a:gd name="T79" fmla="*/ 66 h 543"/>
                <a:gd name="T80" fmla="*/ 124 w 545"/>
                <a:gd name="T81" fmla="*/ 44 h 543"/>
                <a:gd name="T82" fmla="*/ 157 w 545"/>
                <a:gd name="T83" fmla="*/ 25 h 543"/>
                <a:gd name="T84" fmla="*/ 193 w 545"/>
                <a:gd name="T85" fmla="*/ 12 h 543"/>
                <a:gd name="T86" fmla="*/ 232 w 545"/>
                <a:gd name="T87" fmla="*/ 3 h 543"/>
                <a:gd name="T88" fmla="*/ 272 w 545"/>
                <a:gd name="T89" fmla="*/ 0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45" h="543">
                  <a:moveTo>
                    <a:pt x="272" y="0"/>
                  </a:moveTo>
                  <a:lnTo>
                    <a:pt x="312" y="3"/>
                  </a:lnTo>
                  <a:lnTo>
                    <a:pt x="351" y="12"/>
                  </a:lnTo>
                  <a:lnTo>
                    <a:pt x="387" y="25"/>
                  </a:lnTo>
                  <a:lnTo>
                    <a:pt x="420" y="44"/>
                  </a:lnTo>
                  <a:lnTo>
                    <a:pt x="451" y="66"/>
                  </a:lnTo>
                  <a:lnTo>
                    <a:pt x="478" y="93"/>
                  </a:lnTo>
                  <a:lnTo>
                    <a:pt x="501" y="123"/>
                  </a:lnTo>
                  <a:lnTo>
                    <a:pt x="519" y="157"/>
                  </a:lnTo>
                  <a:lnTo>
                    <a:pt x="534" y="193"/>
                  </a:lnTo>
                  <a:lnTo>
                    <a:pt x="542" y="231"/>
                  </a:lnTo>
                  <a:lnTo>
                    <a:pt x="545" y="271"/>
                  </a:lnTo>
                  <a:lnTo>
                    <a:pt x="542" y="311"/>
                  </a:lnTo>
                  <a:lnTo>
                    <a:pt x="534" y="349"/>
                  </a:lnTo>
                  <a:lnTo>
                    <a:pt x="519" y="385"/>
                  </a:lnTo>
                  <a:lnTo>
                    <a:pt x="501" y="419"/>
                  </a:lnTo>
                  <a:lnTo>
                    <a:pt x="478" y="450"/>
                  </a:lnTo>
                  <a:lnTo>
                    <a:pt x="451" y="476"/>
                  </a:lnTo>
                  <a:lnTo>
                    <a:pt x="420" y="499"/>
                  </a:lnTo>
                  <a:lnTo>
                    <a:pt x="387" y="517"/>
                  </a:lnTo>
                  <a:lnTo>
                    <a:pt x="351" y="531"/>
                  </a:lnTo>
                  <a:lnTo>
                    <a:pt x="312" y="540"/>
                  </a:lnTo>
                  <a:lnTo>
                    <a:pt x="272" y="543"/>
                  </a:lnTo>
                  <a:lnTo>
                    <a:pt x="232" y="540"/>
                  </a:lnTo>
                  <a:lnTo>
                    <a:pt x="193" y="531"/>
                  </a:lnTo>
                  <a:lnTo>
                    <a:pt x="157" y="517"/>
                  </a:lnTo>
                  <a:lnTo>
                    <a:pt x="124" y="499"/>
                  </a:lnTo>
                  <a:lnTo>
                    <a:pt x="93" y="476"/>
                  </a:lnTo>
                  <a:lnTo>
                    <a:pt x="66" y="450"/>
                  </a:lnTo>
                  <a:lnTo>
                    <a:pt x="44" y="419"/>
                  </a:lnTo>
                  <a:lnTo>
                    <a:pt x="25" y="385"/>
                  </a:lnTo>
                  <a:lnTo>
                    <a:pt x="11" y="349"/>
                  </a:lnTo>
                  <a:lnTo>
                    <a:pt x="3" y="311"/>
                  </a:lnTo>
                  <a:lnTo>
                    <a:pt x="0" y="271"/>
                  </a:lnTo>
                  <a:lnTo>
                    <a:pt x="3" y="231"/>
                  </a:lnTo>
                  <a:lnTo>
                    <a:pt x="11" y="193"/>
                  </a:lnTo>
                  <a:lnTo>
                    <a:pt x="25" y="157"/>
                  </a:lnTo>
                  <a:lnTo>
                    <a:pt x="44" y="123"/>
                  </a:lnTo>
                  <a:lnTo>
                    <a:pt x="66" y="93"/>
                  </a:lnTo>
                  <a:lnTo>
                    <a:pt x="93" y="66"/>
                  </a:lnTo>
                  <a:lnTo>
                    <a:pt x="124" y="44"/>
                  </a:lnTo>
                  <a:lnTo>
                    <a:pt x="157" y="25"/>
                  </a:lnTo>
                  <a:lnTo>
                    <a:pt x="193" y="12"/>
                  </a:lnTo>
                  <a:lnTo>
                    <a:pt x="232" y="3"/>
                  </a:lnTo>
                  <a:lnTo>
                    <a:pt x="2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8" name="Freeform 1212"/>
            <p:cNvSpPr>
              <a:spLocks/>
            </p:cNvSpPr>
            <p:nvPr/>
          </p:nvSpPr>
          <p:spPr bwMode="auto">
            <a:xfrm>
              <a:off x="10077450" y="4679950"/>
              <a:ext cx="26988" cy="100013"/>
            </a:xfrm>
            <a:custGeom>
              <a:avLst/>
              <a:gdLst>
                <a:gd name="T0" fmla="*/ 316 w 316"/>
                <a:gd name="T1" fmla="*/ 0 h 1144"/>
                <a:gd name="T2" fmla="*/ 316 w 316"/>
                <a:gd name="T3" fmla="*/ 986 h 1144"/>
                <a:gd name="T4" fmla="*/ 313 w 316"/>
                <a:gd name="T5" fmla="*/ 1016 h 1144"/>
                <a:gd name="T6" fmla="*/ 306 w 316"/>
                <a:gd name="T7" fmla="*/ 1042 h 1144"/>
                <a:gd name="T8" fmla="*/ 294 w 316"/>
                <a:gd name="T9" fmla="*/ 1066 h 1144"/>
                <a:gd name="T10" fmla="*/ 278 w 316"/>
                <a:gd name="T11" fmla="*/ 1088 h 1144"/>
                <a:gd name="T12" fmla="*/ 259 w 316"/>
                <a:gd name="T13" fmla="*/ 1107 h 1144"/>
                <a:gd name="T14" fmla="*/ 237 w 316"/>
                <a:gd name="T15" fmla="*/ 1122 h 1144"/>
                <a:gd name="T16" fmla="*/ 213 w 316"/>
                <a:gd name="T17" fmla="*/ 1134 h 1144"/>
                <a:gd name="T18" fmla="*/ 186 w 316"/>
                <a:gd name="T19" fmla="*/ 1141 h 1144"/>
                <a:gd name="T20" fmla="*/ 157 w 316"/>
                <a:gd name="T21" fmla="*/ 1144 h 1144"/>
                <a:gd name="T22" fmla="*/ 129 w 316"/>
                <a:gd name="T23" fmla="*/ 1141 h 1144"/>
                <a:gd name="T24" fmla="*/ 103 w 316"/>
                <a:gd name="T25" fmla="*/ 1134 h 1144"/>
                <a:gd name="T26" fmla="*/ 78 w 316"/>
                <a:gd name="T27" fmla="*/ 1122 h 1144"/>
                <a:gd name="T28" fmla="*/ 55 w 316"/>
                <a:gd name="T29" fmla="*/ 1107 h 1144"/>
                <a:gd name="T30" fmla="*/ 37 w 316"/>
                <a:gd name="T31" fmla="*/ 1088 h 1144"/>
                <a:gd name="T32" fmla="*/ 21 w 316"/>
                <a:gd name="T33" fmla="*/ 1066 h 1144"/>
                <a:gd name="T34" fmla="*/ 10 w 316"/>
                <a:gd name="T35" fmla="*/ 1042 h 1144"/>
                <a:gd name="T36" fmla="*/ 2 w 316"/>
                <a:gd name="T37" fmla="*/ 1016 h 1144"/>
                <a:gd name="T38" fmla="*/ 0 w 316"/>
                <a:gd name="T39" fmla="*/ 986 h 1144"/>
                <a:gd name="T40" fmla="*/ 0 w 316"/>
                <a:gd name="T41" fmla="*/ 209 h 1144"/>
                <a:gd name="T42" fmla="*/ 31 w 316"/>
                <a:gd name="T43" fmla="*/ 210 h 1144"/>
                <a:gd name="T44" fmla="*/ 61 w 316"/>
                <a:gd name="T45" fmla="*/ 206 h 1144"/>
                <a:gd name="T46" fmla="*/ 90 w 316"/>
                <a:gd name="T47" fmla="*/ 198 h 1144"/>
                <a:gd name="T48" fmla="*/ 118 w 316"/>
                <a:gd name="T49" fmla="*/ 184 h 1144"/>
                <a:gd name="T50" fmla="*/ 143 w 316"/>
                <a:gd name="T51" fmla="*/ 168 h 1144"/>
                <a:gd name="T52" fmla="*/ 165 w 316"/>
                <a:gd name="T53" fmla="*/ 149 h 1144"/>
                <a:gd name="T54" fmla="*/ 316 w 316"/>
                <a:gd name="T55" fmla="*/ 0 h 1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16" h="1144">
                  <a:moveTo>
                    <a:pt x="316" y="0"/>
                  </a:moveTo>
                  <a:lnTo>
                    <a:pt x="316" y="986"/>
                  </a:lnTo>
                  <a:lnTo>
                    <a:pt x="313" y="1016"/>
                  </a:lnTo>
                  <a:lnTo>
                    <a:pt x="306" y="1042"/>
                  </a:lnTo>
                  <a:lnTo>
                    <a:pt x="294" y="1066"/>
                  </a:lnTo>
                  <a:lnTo>
                    <a:pt x="278" y="1088"/>
                  </a:lnTo>
                  <a:lnTo>
                    <a:pt x="259" y="1107"/>
                  </a:lnTo>
                  <a:lnTo>
                    <a:pt x="237" y="1122"/>
                  </a:lnTo>
                  <a:lnTo>
                    <a:pt x="213" y="1134"/>
                  </a:lnTo>
                  <a:lnTo>
                    <a:pt x="186" y="1141"/>
                  </a:lnTo>
                  <a:lnTo>
                    <a:pt x="157" y="1144"/>
                  </a:lnTo>
                  <a:lnTo>
                    <a:pt x="129" y="1141"/>
                  </a:lnTo>
                  <a:lnTo>
                    <a:pt x="103" y="1134"/>
                  </a:lnTo>
                  <a:lnTo>
                    <a:pt x="78" y="1122"/>
                  </a:lnTo>
                  <a:lnTo>
                    <a:pt x="55" y="1107"/>
                  </a:lnTo>
                  <a:lnTo>
                    <a:pt x="37" y="1088"/>
                  </a:lnTo>
                  <a:lnTo>
                    <a:pt x="21" y="1066"/>
                  </a:lnTo>
                  <a:lnTo>
                    <a:pt x="10" y="1042"/>
                  </a:lnTo>
                  <a:lnTo>
                    <a:pt x="2" y="1016"/>
                  </a:lnTo>
                  <a:lnTo>
                    <a:pt x="0" y="986"/>
                  </a:lnTo>
                  <a:lnTo>
                    <a:pt x="0" y="209"/>
                  </a:lnTo>
                  <a:lnTo>
                    <a:pt x="31" y="210"/>
                  </a:lnTo>
                  <a:lnTo>
                    <a:pt x="61" y="206"/>
                  </a:lnTo>
                  <a:lnTo>
                    <a:pt x="90" y="198"/>
                  </a:lnTo>
                  <a:lnTo>
                    <a:pt x="118" y="184"/>
                  </a:lnTo>
                  <a:lnTo>
                    <a:pt x="143" y="168"/>
                  </a:lnTo>
                  <a:lnTo>
                    <a:pt x="165" y="149"/>
                  </a:lnTo>
                  <a:lnTo>
                    <a:pt x="3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" name="Freeform 1213"/>
            <p:cNvSpPr>
              <a:spLocks/>
            </p:cNvSpPr>
            <p:nvPr/>
          </p:nvSpPr>
          <p:spPr bwMode="auto">
            <a:xfrm>
              <a:off x="10069513" y="4603750"/>
              <a:ext cx="55563" cy="82550"/>
            </a:xfrm>
            <a:custGeom>
              <a:avLst/>
              <a:gdLst>
                <a:gd name="T0" fmla="*/ 215 w 620"/>
                <a:gd name="T1" fmla="*/ 0 h 923"/>
                <a:gd name="T2" fmla="*/ 231 w 620"/>
                <a:gd name="T3" fmla="*/ 2 h 923"/>
                <a:gd name="T4" fmla="*/ 246 w 620"/>
                <a:gd name="T5" fmla="*/ 8 h 923"/>
                <a:gd name="T6" fmla="*/ 261 w 620"/>
                <a:gd name="T7" fmla="*/ 19 h 923"/>
                <a:gd name="T8" fmla="*/ 601 w 620"/>
                <a:gd name="T9" fmla="*/ 357 h 923"/>
                <a:gd name="T10" fmla="*/ 611 w 620"/>
                <a:gd name="T11" fmla="*/ 370 h 923"/>
                <a:gd name="T12" fmla="*/ 618 w 620"/>
                <a:gd name="T13" fmla="*/ 386 h 923"/>
                <a:gd name="T14" fmla="*/ 620 w 620"/>
                <a:gd name="T15" fmla="*/ 402 h 923"/>
                <a:gd name="T16" fmla="*/ 618 w 620"/>
                <a:gd name="T17" fmla="*/ 418 h 923"/>
                <a:gd name="T18" fmla="*/ 611 w 620"/>
                <a:gd name="T19" fmla="*/ 434 h 923"/>
                <a:gd name="T20" fmla="*/ 601 w 620"/>
                <a:gd name="T21" fmla="*/ 447 h 923"/>
                <a:gd name="T22" fmla="*/ 142 w 620"/>
                <a:gd name="T23" fmla="*/ 905 h 923"/>
                <a:gd name="T24" fmla="*/ 127 w 620"/>
                <a:gd name="T25" fmla="*/ 915 h 923"/>
                <a:gd name="T26" fmla="*/ 112 w 620"/>
                <a:gd name="T27" fmla="*/ 921 h 923"/>
                <a:gd name="T28" fmla="*/ 95 w 620"/>
                <a:gd name="T29" fmla="*/ 923 h 923"/>
                <a:gd name="T30" fmla="*/ 79 w 620"/>
                <a:gd name="T31" fmla="*/ 921 h 923"/>
                <a:gd name="T32" fmla="*/ 64 w 620"/>
                <a:gd name="T33" fmla="*/ 915 h 923"/>
                <a:gd name="T34" fmla="*/ 50 w 620"/>
                <a:gd name="T35" fmla="*/ 905 h 923"/>
                <a:gd name="T36" fmla="*/ 0 w 620"/>
                <a:gd name="T37" fmla="*/ 856 h 923"/>
                <a:gd name="T38" fmla="*/ 35 w 620"/>
                <a:gd name="T39" fmla="*/ 837 h 923"/>
                <a:gd name="T40" fmla="*/ 67 w 620"/>
                <a:gd name="T41" fmla="*/ 815 h 923"/>
                <a:gd name="T42" fmla="*/ 94 w 620"/>
                <a:gd name="T43" fmla="*/ 788 h 923"/>
                <a:gd name="T44" fmla="*/ 118 w 620"/>
                <a:gd name="T45" fmla="*/ 756 h 923"/>
                <a:gd name="T46" fmla="*/ 137 w 620"/>
                <a:gd name="T47" fmla="*/ 722 h 923"/>
                <a:gd name="T48" fmla="*/ 153 w 620"/>
                <a:gd name="T49" fmla="*/ 686 h 923"/>
                <a:gd name="T50" fmla="*/ 162 w 620"/>
                <a:gd name="T51" fmla="*/ 647 h 923"/>
                <a:gd name="T52" fmla="*/ 165 w 620"/>
                <a:gd name="T53" fmla="*/ 606 h 923"/>
                <a:gd name="T54" fmla="*/ 166 w 620"/>
                <a:gd name="T55" fmla="*/ 527 h 923"/>
                <a:gd name="T56" fmla="*/ 166 w 620"/>
                <a:gd name="T57" fmla="*/ 454 h 923"/>
                <a:gd name="T58" fmla="*/ 166 w 620"/>
                <a:gd name="T59" fmla="*/ 390 h 923"/>
                <a:gd name="T60" fmla="*/ 167 w 620"/>
                <a:gd name="T61" fmla="*/ 332 h 923"/>
                <a:gd name="T62" fmla="*/ 167 w 620"/>
                <a:gd name="T63" fmla="*/ 280 h 923"/>
                <a:gd name="T64" fmla="*/ 168 w 620"/>
                <a:gd name="T65" fmla="*/ 234 h 923"/>
                <a:gd name="T66" fmla="*/ 168 w 620"/>
                <a:gd name="T67" fmla="*/ 193 h 923"/>
                <a:gd name="T68" fmla="*/ 168 w 620"/>
                <a:gd name="T69" fmla="*/ 158 h 923"/>
                <a:gd name="T70" fmla="*/ 168 w 620"/>
                <a:gd name="T71" fmla="*/ 128 h 923"/>
                <a:gd name="T72" fmla="*/ 169 w 620"/>
                <a:gd name="T73" fmla="*/ 102 h 923"/>
                <a:gd name="T74" fmla="*/ 169 w 620"/>
                <a:gd name="T75" fmla="*/ 81 h 923"/>
                <a:gd name="T76" fmla="*/ 169 w 620"/>
                <a:gd name="T77" fmla="*/ 63 h 923"/>
                <a:gd name="T78" fmla="*/ 169 w 620"/>
                <a:gd name="T79" fmla="*/ 49 h 923"/>
                <a:gd name="T80" fmla="*/ 169 w 620"/>
                <a:gd name="T81" fmla="*/ 38 h 923"/>
                <a:gd name="T82" fmla="*/ 169 w 620"/>
                <a:gd name="T83" fmla="*/ 30 h 923"/>
                <a:gd name="T84" fmla="*/ 169 w 620"/>
                <a:gd name="T85" fmla="*/ 25 h 923"/>
                <a:gd name="T86" fmla="*/ 169 w 620"/>
                <a:gd name="T87" fmla="*/ 21 h 923"/>
                <a:gd name="T88" fmla="*/ 169 w 620"/>
                <a:gd name="T89" fmla="*/ 19 h 923"/>
                <a:gd name="T90" fmla="*/ 169 w 620"/>
                <a:gd name="T91" fmla="*/ 19 h 923"/>
                <a:gd name="T92" fmla="*/ 183 w 620"/>
                <a:gd name="T93" fmla="*/ 8 h 923"/>
                <a:gd name="T94" fmla="*/ 198 w 620"/>
                <a:gd name="T95" fmla="*/ 2 h 923"/>
                <a:gd name="T96" fmla="*/ 215 w 620"/>
                <a:gd name="T97" fmla="*/ 0 h 9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20" h="923">
                  <a:moveTo>
                    <a:pt x="215" y="0"/>
                  </a:moveTo>
                  <a:lnTo>
                    <a:pt x="231" y="2"/>
                  </a:lnTo>
                  <a:lnTo>
                    <a:pt x="246" y="8"/>
                  </a:lnTo>
                  <a:lnTo>
                    <a:pt x="261" y="19"/>
                  </a:lnTo>
                  <a:lnTo>
                    <a:pt x="601" y="357"/>
                  </a:lnTo>
                  <a:lnTo>
                    <a:pt x="611" y="370"/>
                  </a:lnTo>
                  <a:lnTo>
                    <a:pt x="618" y="386"/>
                  </a:lnTo>
                  <a:lnTo>
                    <a:pt x="620" y="402"/>
                  </a:lnTo>
                  <a:lnTo>
                    <a:pt x="618" y="418"/>
                  </a:lnTo>
                  <a:lnTo>
                    <a:pt x="611" y="434"/>
                  </a:lnTo>
                  <a:lnTo>
                    <a:pt x="601" y="447"/>
                  </a:lnTo>
                  <a:lnTo>
                    <a:pt x="142" y="905"/>
                  </a:lnTo>
                  <a:lnTo>
                    <a:pt x="127" y="915"/>
                  </a:lnTo>
                  <a:lnTo>
                    <a:pt x="112" y="921"/>
                  </a:lnTo>
                  <a:lnTo>
                    <a:pt x="95" y="923"/>
                  </a:lnTo>
                  <a:lnTo>
                    <a:pt x="79" y="921"/>
                  </a:lnTo>
                  <a:lnTo>
                    <a:pt x="64" y="915"/>
                  </a:lnTo>
                  <a:lnTo>
                    <a:pt x="50" y="905"/>
                  </a:lnTo>
                  <a:lnTo>
                    <a:pt x="0" y="856"/>
                  </a:lnTo>
                  <a:lnTo>
                    <a:pt x="35" y="837"/>
                  </a:lnTo>
                  <a:lnTo>
                    <a:pt x="67" y="815"/>
                  </a:lnTo>
                  <a:lnTo>
                    <a:pt x="94" y="788"/>
                  </a:lnTo>
                  <a:lnTo>
                    <a:pt x="118" y="756"/>
                  </a:lnTo>
                  <a:lnTo>
                    <a:pt x="137" y="722"/>
                  </a:lnTo>
                  <a:lnTo>
                    <a:pt x="153" y="686"/>
                  </a:lnTo>
                  <a:lnTo>
                    <a:pt x="162" y="647"/>
                  </a:lnTo>
                  <a:lnTo>
                    <a:pt x="165" y="606"/>
                  </a:lnTo>
                  <a:lnTo>
                    <a:pt x="166" y="527"/>
                  </a:lnTo>
                  <a:lnTo>
                    <a:pt x="166" y="454"/>
                  </a:lnTo>
                  <a:lnTo>
                    <a:pt x="166" y="390"/>
                  </a:lnTo>
                  <a:lnTo>
                    <a:pt x="167" y="332"/>
                  </a:lnTo>
                  <a:lnTo>
                    <a:pt x="167" y="280"/>
                  </a:lnTo>
                  <a:lnTo>
                    <a:pt x="168" y="234"/>
                  </a:lnTo>
                  <a:lnTo>
                    <a:pt x="168" y="193"/>
                  </a:lnTo>
                  <a:lnTo>
                    <a:pt x="168" y="158"/>
                  </a:lnTo>
                  <a:lnTo>
                    <a:pt x="168" y="128"/>
                  </a:lnTo>
                  <a:lnTo>
                    <a:pt x="169" y="102"/>
                  </a:lnTo>
                  <a:lnTo>
                    <a:pt x="169" y="81"/>
                  </a:lnTo>
                  <a:lnTo>
                    <a:pt x="169" y="63"/>
                  </a:lnTo>
                  <a:lnTo>
                    <a:pt x="169" y="49"/>
                  </a:lnTo>
                  <a:lnTo>
                    <a:pt x="169" y="38"/>
                  </a:lnTo>
                  <a:lnTo>
                    <a:pt x="169" y="30"/>
                  </a:lnTo>
                  <a:lnTo>
                    <a:pt x="169" y="25"/>
                  </a:lnTo>
                  <a:lnTo>
                    <a:pt x="169" y="21"/>
                  </a:lnTo>
                  <a:lnTo>
                    <a:pt x="169" y="19"/>
                  </a:lnTo>
                  <a:lnTo>
                    <a:pt x="169" y="19"/>
                  </a:lnTo>
                  <a:lnTo>
                    <a:pt x="183" y="8"/>
                  </a:lnTo>
                  <a:lnTo>
                    <a:pt x="198" y="2"/>
                  </a:lnTo>
                  <a:lnTo>
                    <a:pt x="2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59" name="Group 1758"/>
          <p:cNvGrpSpPr/>
          <p:nvPr/>
        </p:nvGrpSpPr>
        <p:grpSpPr>
          <a:xfrm>
            <a:off x="10690408" y="5952332"/>
            <a:ext cx="309563" cy="292101"/>
            <a:chOff x="10763250" y="4489450"/>
            <a:chExt cx="309563" cy="29210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343" name="Freeform 1218"/>
            <p:cNvSpPr>
              <a:spLocks/>
            </p:cNvSpPr>
            <p:nvPr/>
          </p:nvSpPr>
          <p:spPr bwMode="auto">
            <a:xfrm>
              <a:off x="10863263" y="4564063"/>
              <a:ext cx="107950" cy="50800"/>
            </a:xfrm>
            <a:custGeom>
              <a:avLst/>
              <a:gdLst>
                <a:gd name="T0" fmla="*/ 485 w 1158"/>
                <a:gd name="T1" fmla="*/ 346 h 536"/>
                <a:gd name="T2" fmla="*/ 548 w 1158"/>
                <a:gd name="T3" fmla="*/ 253 h 536"/>
                <a:gd name="T4" fmla="*/ 518 w 1158"/>
                <a:gd name="T5" fmla="*/ 204 h 536"/>
                <a:gd name="T6" fmla="*/ 504 w 1158"/>
                <a:gd name="T7" fmla="*/ 166 h 536"/>
                <a:gd name="T8" fmla="*/ 502 w 1158"/>
                <a:gd name="T9" fmla="*/ 137 h 536"/>
                <a:gd name="T10" fmla="*/ 510 w 1158"/>
                <a:gd name="T11" fmla="*/ 116 h 536"/>
                <a:gd name="T12" fmla="*/ 525 w 1158"/>
                <a:gd name="T13" fmla="*/ 102 h 536"/>
                <a:gd name="T14" fmla="*/ 542 w 1158"/>
                <a:gd name="T15" fmla="*/ 94 h 536"/>
                <a:gd name="T16" fmla="*/ 559 w 1158"/>
                <a:gd name="T17" fmla="*/ 90 h 536"/>
                <a:gd name="T18" fmla="*/ 573 w 1158"/>
                <a:gd name="T19" fmla="*/ 88 h 536"/>
                <a:gd name="T20" fmla="*/ 579 w 1158"/>
                <a:gd name="T21" fmla="*/ 88 h 536"/>
                <a:gd name="T22" fmla="*/ 591 w 1158"/>
                <a:gd name="T23" fmla="*/ 89 h 536"/>
                <a:gd name="T24" fmla="*/ 607 w 1158"/>
                <a:gd name="T25" fmla="*/ 91 h 536"/>
                <a:gd name="T26" fmla="*/ 625 w 1158"/>
                <a:gd name="T27" fmla="*/ 97 h 536"/>
                <a:gd name="T28" fmla="*/ 641 w 1158"/>
                <a:gd name="T29" fmla="*/ 108 h 536"/>
                <a:gd name="T30" fmla="*/ 653 w 1158"/>
                <a:gd name="T31" fmla="*/ 126 h 536"/>
                <a:gd name="T32" fmla="*/ 657 w 1158"/>
                <a:gd name="T33" fmla="*/ 150 h 536"/>
                <a:gd name="T34" fmla="*/ 649 w 1158"/>
                <a:gd name="T35" fmla="*/ 183 h 536"/>
                <a:gd name="T36" fmla="*/ 627 w 1158"/>
                <a:gd name="T37" fmla="*/ 227 h 536"/>
                <a:gd name="T38" fmla="*/ 658 w 1158"/>
                <a:gd name="T39" fmla="*/ 392 h 536"/>
                <a:gd name="T40" fmla="*/ 782 w 1158"/>
                <a:gd name="T41" fmla="*/ 0 h 536"/>
                <a:gd name="T42" fmla="*/ 790 w 1158"/>
                <a:gd name="T43" fmla="*/ 5 h 536"/>
                <a:gd name="T44" fmla="*/ 815 w 1158"/>
                <a:gd name="T45" fmla="*/ 19 h 536"/>
                <a:gd name="T46" fmla="*/ 854 w 1158"/>
                <a:gd name="T47" fmla="*/ 40 h 536"/>
                <a:gd name="T48" fmla="*/ 906 w 1158"/>
                <a:gd name="T49" fmla="*/ 66 h 536"/>
                <a:gd name="T50" fmla="*/ 971 w 1158"/>
                <a:gd name="T51" fmla="*/ 95 h 536"/>
                <a:gd name="T52" fmla="*/ 1040 w 1158"/>
                <a:gd name="T53" fmla="*/ 122 h 536"/>
                <a:gd name="T54" fmla="*/ 1088 w 1158"/>
                <a:gd name="T55" fmla="*/ 157 h 536"/>
                <a:gd name="T56" fmla="*/ 1121 w 1158"/>
                <a:gd name="T57" fmla="*/ 200 h 536"/>
                <a:gd name="T58" fmla="*/ 1141 w 1158"/>
                <a:gd name="T59" fmla="*/ 253 h 536"/>
                <a:gd name="T60" fmla="*/ 1152 w 1158"/>
                <a:gd name="T61" fmla="*/ 319 h 536"/>
                <a:gd name="T62" fmla="*/ 1156 w 1158"/>
                <a:gd name="T63" fmla="*/ 396 h 536"/>
                <a:gd name="T64" fmla="*/ 1158 w 1158"/>
                <a:gd name="T65" fmla="*/ 486 h 536"/>
                <a:gd name="T66" fmla="*/ 0 w 1158"/>
                <a:gd name="T67" fmla="*/ 536 h 536"/>
                <a:gd name="T68" fmla="*/ 1 w 1158"/>
                <a:gd name="T69" fmla="*/ 440 h 536"/>
                <a:gd name="T70" fmla="*/ 4 w 1158"/>
                <a:gd name="T71" fmla="*/ 356 h 536"/>
                <a:gd name="T72" fmla="*/ 11 w 1158"/>
                <a:gd name="T73" fmla="*/ 286 h 536"/>
                <a:gd name="T74" fmla="*/ 26 w 1158"/>
                <a:gd name="T75" fmla="*/ 225 h 536"/>
                <a:gd name="T76" fmla="*/ 52 w 1158"/>
                <a:gd name="T77" fmla="*/ 177 h 536"/>
                <a:gd name="T78" fmla="*/ 92 w 1158"/>
                <a:gd name="T79" fmla="*/ 139 h 536"/>
                <a:gd name="T80" fmla="*/ 150 w 1158"/>
                <a:gd name="T81" fmla="*/ 109 h 536"/>
                <a:gd name="T82" fmla="*/ 221 w 1158"/>
                <a:gd name="T83" fmla="*/ 80 h 536"/>
                <a:gd name="T84" fmla="*/ 280 w 1158"/>
                <a:gd name="T85" fmla="*/ 53 h 536"/>
                <a:gd name="T86" fmla="*/ 326 w 1158"/>
                <a:gd name="T87" fmla="*/ 29 h 536"/>
                <a:gd name="T88" fmla="*/ 357 w 1158"/>
                <a:gd name="T89" fmla="*/ 11 h 536"/>
                <a:gd name="T90" fmla="*/ 375 w 1158"/>
                <a:gd name="T91" fmla="*/ 1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58" h="536">
                  <a:moveTo>
                    <a:pt x="377" y="0"/>
                  </a:moveTo>
                  <a:lnTo>
                    <a:pt x="485" y="346"/>
                  </a:lnTo>
                  <a:lnTo>
                    <a:pt x="500" y="392"/>
                  </a:lnTo>
                  <a:lnTo>
                    <a:pt x="548" y="253"/>
                  </a:lnTo>
                  <a:lnTo>
                    <a:pt x="531" y="227"/>
                  </a:lnTo>
                  <a:lnTo>
                    <a:pt x="518" y="204"/>
                  </a:lnTo>
                  <a:lnTo>
                    <a:pt x="509" y="183"/>
                  </a:lnTo>
                  <a:lnTo>
                    <a:pt x="504" y="166"/>
                  </a:lnTo>
                  <a:lnTo>
                    <a:pt x="502" y="150"/>
                  </a:lnTo>
                  <a:lnTo>
                    <a:pt x="502" y="137"/>
                  </a:lnTo>
                  <a:lnTo>
                    <a:pt x="505" y="126"/>
                  </a:lnTo>
                  <a:lnTo>
                    <a:pt x="510" y="116"/>
                  </a:lnTo>
                  <a:lnTo>
                    <a:pt x="517" y="108"/>
                  </a:lnTo>
                  <a:lnTo>
                    <a:pt x="525" y="102"/>
                  </a:lnTo>
                  <a:lnTo>
                    <a:pt x="533" y="97"/>
                  </a:lnTo>
                  <a:lnTo>
                    <a:pt x="542" y="94"/>
                  </a:lnTo>
                  <a:lnTo>
                    <a:pt x="551" y="91"/>
                  </a:lnTo>
                  <a:lnTo>
                    <a:pt x="559" y="90"/>
                  </a:lnTo>
                  <a:lnTo>
                    <a:pt x="567" y="89"/>
                  </a:lnTo>
                  <a:lnTo>
                    <a:pt x="573" y="88"/>
                  </a:lnTo>
                  <a:lnTo>
                    <a:pt x="578" y="88"/>
                  </a:lnTo>
                  <a:lnTo>
                    <a:pt x="579" y="88"/>
                  </a:lnTo>
                  <a:lnTo>
                    <a:pt x="585" y="88"/>
                  </a:lnTo>
                  <a:lnTo>
                    <a:pt x="591" y="89"/>
                  </a:lnTo>
                  <a:lnTo>
                    <a:pt x="599" y="90"/>
                  </a:lnTo>
                  <a:lnTo>
                    <a:pt x="607" y="91"/>
                  </a:lnTo>
                  <a:lnTo>
                    <a:pt x="616" y="94"/>
                  </a:lnTo>
                  <a:lnTo>
                    <a:pt x="625" y="97"/>
                  </a:lnTo>
                  <a:lnTo>
                    <a:pt x="634" y="102"/>
                  </a:lnTo>
                  <a:lnTo>
                    <a:pt x="641" y="108"/>
                  </a:lnTo>
                  <a:lnTo>
                    <a:pt x="648" y="116"/>
                  </a:lnTo>
                  <a:lnTo>
                    <a:pt x="653" y="126"/>
                  </a:lnTo>
                  <a:lnTo>
                    <a:pt x="656" y="137"/>
                  </a:lnTo>
                  <a:lnTo>
                    <a:pt x="657" y="150"/>
                  </a:lnTo>
                  <a:lnTo>
                    <a:pt x="655" y="166"/>
                  </a:lnTo>
                  <a:lnTo>
                    <a:pt x="649" y="183"/>
                  </a:lnTo>
                  <a:lnTo>
                    <a:pt x="640" y="204"/>
                  </a:lnTo>
                  <a:lnTo>
                    <a:pt x="627" y="227"/>
                  </a:lnTo>
                  <a:lnTo>
                    <a:pt x="610" y="253"/>
                  </a:lnTo>
                  <a:lnTo>
                    <a:pt x="658" y="392"/>
                  </a:lnTo>
                  <a:lnTo>
                    <a:pt x="673" y="346"/>
                  </a:lnTo>
                  <a:lnTo>
                    <a:pt x="782" y="0"/>
                  </a:lnTo>
                  <a:lnTo>
                    <a:pt x="784" y="1"/>
                  </a:lnTo>
                  <a:lnTo>
                    <a:pt x="790" y="5"/>
                  </a:lnTo>
                  <a:lnTo>
                    <a:pt x="800" y="11"/>
                  </a:lnTo>
                  <a:lnTo>
                    <a:pt x="815" y="19"/>
                  </a:lnTo>
                  <a:lnTo>
                    <a:pt x="833" y="29"/>
                  </a:lnTo>
                  <a:lnTo>
                    <a:pt x="854" y="40"/>
                  </a:lnTo>
                  <a:lnTo>
                    <a:pt x="878" y="53"/>
                  </a:lnTo>
                  <a:lnTo>
                    <a:pt x="906" y="66"/>
                  </a:lnTo>
                  <a:lnTo>
                    <a:pt x="937" y="80"/>
                  </a:lnTo>
                  <a:lnTo>
                    <a:pt x="971" y="95"/>
                  </a:lnTo>
                  <a:lnTo>
                    <a:pt x="1008" y="109"/>
                  </a:lnTo>
                  <a:lnTo>
                    <a:pt x="1040" y="122"/>
                  </a:lnTo>
                  <a:lnTo>
                    <a:pt x="1066" y="139"/>
                  </a:lnTo>
                  <a:lnTo>
                    <a:pt x="1088" y="157"/>
                  </a:lnTo>
                  <a:lnTo>
                    <a:pt x="1106" y="177"/>
                  </a:lnTo>
                  <a:lnTo>
                    <a:pt x="1121" y="200"/>
                  </a:lnTo>
                  <a:lnTo>
                    <a:pt x="1132" y="225"/>
                  </a:lnTo>
                  <a:lnTo>
                    <a:pt x="1141" y="253"/>
                  </a:lnTo>
                  <a:lnTo>
                    <a:pt x="1147" y="285"/>
                  </a:lnTo>
                  <a:lnTo>
                    <a:pt x="1152" y="319"/>
                  </a:lnTo>
                  <a:lnTo>
                    <a:pt x="1154" y="356"/>
                  </a:lnTo>
                  <a:lnTo>
                    <a:pt x="1156" y="396"/>
                  </a:lnTo>
                  <a:lnTo>
                    <a:pt x="1157" y="440"/>
                  </a:lnTo>
                  <a:lnTo>
                    <a:pt x="1158" y="486"/>
                  </a:lnTo>
                  <a:lnTo>
                    <a:pt x="1158" y="536"/>
                  </a:lnTo>
                  <a:lnTo>
                    <a:pt x="0" y="536"/>
                  </a:lnTo>
                  <a:lnTo>
                    <a:pt x="1" y="486"/>
                  </a:lnTo>
                  <a:lnTo>
                    <a:pt x="1" y="440"/>
                  </a:lnTo>
                  <a:lnTo>
                    <a:pt x="2" y="396"/>
                  </a:lnTo>
                  <a:lnTo>
                    <a:pt x="4" y="356"/>
                  </a:lnTo>
                  <a:lnTo>
                    <a:pt x="7" y="319"/>
                  </a:lnTo>
                  <a:lnTo>
                    <a:pt x="11" y="286"/>
                  </a:lnTo>
                  <a:lnTo>
                    <a:pt x="18" y="254"/>
                  </a:lnTo>
                  <a:lnTo>
                    <a:pt x="26" y="225"/>
                  </a:lnTo>
                  <a:lnTo>
                    <a:pt x="38" y="200"/>
                  </a:lnTo>
                  <a:lnTo>
                    <a:pt x="52" y="177"/>
                  </a:lnTo>
                  <a:lnTo>
                    <a:pt x="70" y="157"/>
                  </a:lnTo>
                  <a:lnTo>
                    <a:pt x="92" y="139"/>
                  </a:lnTo>
                  <a:lnTo>
                    <a:pt x="118" y="122"/>
                  </a:lnTo>
                  <a:lnTo>
                    <a:pt x="150" y="109"/>
                  </a:lnTo>
                  <a:lnTo>
                    <a:pt x="187" y="95"/>
                  </a:lnTo>
                  <a:lnTo>
                    <a:pt x="221" y="80"/>
                  </a:lnTo>
                  <a:lnTo>
                    <a:pt x="252" y="66"/>
                  </a:lnTo>
                  <a:lnTo>
                    <a:pt x="280" y="53"/>
                  </a:lnTo>
                  <a:lnTo>
                    <a:pt x="305" y="40"/>
                  </a:lnTo>
                  <a:lnTo>
                    <a:pt x="326" y="29"/>
                  </a:lnTo>
                  <a:lnTo>
                    <a:pt x="344" y="19"/>
                  </a:lnTo>
                  <a:lnTo>
                    <a:pt x="357" y="11"/>
                  </a:lnTo>
                  <a:lnTo>
                    <a:pt x="368" y="5"/>
                  </a:lnTo>
                  <a:lnTo>
                    <a:pt x="375" y="1"/>
                  </a:lnTo>
                  <a:lnTo>
                    <a:pt x="3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4" name="Freeform 1219"/>
            <p:cNvSpPr>
              <a:spLocks/>
            </p:cNvSpPr>
            <p:nvPr/>
          </p:nvSpPr>
          <p:spPr bwMode="auto">
            <a:xfrm>
              <a:off x="10888663" y="4489450"/>
              <a:ext cx="57150" cy="76200"/>
            </a:xfrm>
            <a:custGeom>
              <a:avLst/>
              <a:gdLst>
                <a:gd name="T0" fmla="*/ 346 w 610"/>
                <a:gd name="T1" fmla="*/ 2 h 814"/>
                <a:gd name="T2" fmla="*/ 395 w 610"/>
                <a:gd name="T3" fmla="*/ 14 h 814"/>
                <a:gd name="T4" fmla="*/ 434 w 610"/>
                <a:gd name="T5" fmla="*/ 32 h 814"/>
                <a:gd name="T6" fmla="*/ 470 w 610"/>
                <a:gd name="T7" fmla="*/ 58 h 814"/>
                <a:gd name="T8" fmla="*/ 493 w 610"/>
                <a:gd name="T9" fmla="*/ 82 h 814"/>
                <a:gd name="T10" fmla="*/ 504 w 610"/>
                <a:gd name="T11" fmla="*/ 97 h 814"/>
                <a:gd name="T12" fmla="*/ 506 w 610"/>
                <a:gd name="T13" fmla="*/ 99 h 814"/>
                <a:gd name="T14" fmla="*/ 514 w 610"/>
                <a:gd name="T15" fmla="*/ 101 h 814"/>
                <a:gd name="T16" fmla="*/ 526 w 610"/>
                <a:gd name="T17" fmla="*/ 106 h 814"/>
                <a:gd name="T18" fmla="*/ 543 w 610"/>
                <a:gd name="T19" fmla="*/ 116 h 814"/>
                <a:gd name="T20" fmla="*/ 560 w 610"/>
                <a:gd name="T21" fmla="*/ 133 h 814"/>
                <a:gd name="T22" fmla="*/ 575 w 610"/>
                <a:gd name="T23" fmla="*/ 159 h 814"/>
                <a:gd name="T24" fmla="*/ 587 w 610"/>
                <a:gd name="T25" fmla="*/ 196 h 814"/>
                <a:gd name="T26" fmla="*/ 592 w 610"/>
                <a:gd name="T27" fmla="*/ 247 h 814"/>
                <a:gd name="T28" fmla="*/ 589 w 610"/>
                <a:gd name="T29" fmla="*/ 311 h 814"/>
                <a:gd name="T30" fmla="*/ 580 w 610"/>
                <a:gd name="T31" fmla="*/ 369 h 814"/>
                <a:gd name="T32" fmla="*/ 581 w 610"/>
                <a:gd name="T33" fmla="*/ 388 h 814"/>
                <a:gd name="T34" fmla="*/ 593 w 610"/>
                <a:gd name="T35" fmla="*/ 391 h 814"/>
                <a:gd name="T36" fmla="*/ 604 w 610"/>
                <a:gd name="T37" fmla="*/ 401 h 814"/>
                <a:gd name="T38" fmla="*/ 610 w 610"/>
                <a:gd name="T39" fmla="*/ 419 h 814"/>
                <a:gd name="T40" fmla="*/ 609 w 610"/>
                <a:gd name="T41" fmla="*/ 449 h 814"/>
                <a:gd name="T42" fmla="*/ 600 w 610"/>
                <a:gd name="T43" fmla="*/ 492 h 814"/>
                <a:gd name="T44" fmla="*/ 584 w 610"/>
                <a:gd name="T45" fmla="*/ 540 h 814"/>
                <a:gd name="T46" fmla="*/ 569 w 610"/>
                <a:gd name="T47" fmla="*/ 568 h 814"/>
                <a:gd name="T48" fmla="*/ 555 w 610"/>
                <a:gd name="T49" fmla="*/ 580 h 814"/>
                <a:gd name="T50" fmla="*/ 543 w 610"/>
                <a:gd name="T51" fmla="*/ 609 h 814"/>
                <a:gd name="T52" fmla="*/ 519 w 610"/>
                <a:gd name="T53" fmla="*/ 667 h 814"/>
                <a:gd name="T54" fmla="*/ 482 w 610"/>
                <a:gd name="T55" fmla="*/ 722 h 814"/>
                <a:gd name="T56" fmla="*/ 432 w 610"/>
                <a:gd name="T57" fmla="*/ 768 h 814"/>
                <a:gd name="T58" fmla="*/ 370 w 610"/>
                <a:gd name="T59" fmla="*/ 802 h 814"/>
                <a:gd name="T60" fmla="*/ 304 w 610"/>
                <a:gd name="T61" fmla="*/ 814 h 814"/>
                <a:gd name="T62" fmla="*/ 239 w 610"/>
                <a:gd name="T63" fmla="*/ 802 h 814"/>
                <a:gd name="T64" fmla="*/ 177 w 610"/>
                <a:gd name="T65" fmla="*/ 768 h 814"/>
                <a:gd name="T66" fmla="*/ 128 w 610"/>
                <a:gd name="T67" fmla="*/ 722 h 814"/>
                <a:gd name="T68" fmla="*/ 91 w 610"/>
                <a:gd name="T69" fmla="*/ 667 h 814"/>
                <a:gd name="T70" fmla="*/ 67 w 610"/>
                <a:gd name="T71" fmla="*/ 609 h 814"/>
                <a:gd name="T72" fmla="*/ 54 w 610"/>
                <a:gd name="T73" fmla="*/ 579 h 814"/>
                <a:gd name="T74" fmla="*/ 38 w 610"/>
                <a:gd name="T75" fmla="*/ 562 h 814"/>
                <a:gd name="T76" fmla="*/ 20 w 610"/>
                <a:gd name="T77" fmla="*/ 524 h 814"/>
                <a:gd name="T78" fmla="*/ 5 w 610"/>
                <a:gd name="T79" fmla="*/ 470 h 814"/>
                <a:gd name="T80" fmla="*/ 0 w 610"/>
                <a:gd name="T81" fmla="*/ 434 h 814"/>
                <a:gd name="T82" fmla="*/ 3 w 610"/>
                <a:gd name="T83" fmla="*/ 410 h 814"/>
                <a:gd name="T84" fmla="*/ 12 w 610"/>
                <a:gd name="T85" fmla="*/ 396 h 814"/>
                <a:gd name="T86" fmla="*/ 23 w 610"/>
                <a:gd name="T87" fmla="*/ 390 h 814"/>
                <a:gd name="T88" fmla="*/ 36 w 610"/>
                <a:gd name="T89" fmla="*/ 389 h 814"/>
                <a:gd name="T90" fmla="*/ 26 w 610"/>
                <a:gd name="T91" fmla="*/ 350 h 814"/>
                <a:gd name="T92" fmla="*/ 19 w 610"/>
                <a:gd name="T93" fmla="*/ 287 h 814"/>
                <a:gd name="T94" fmla="*/ 25 w 610"/>
                <a:gd name="T95" fmla="*/ 227 h 814"/>
                <a:gd name="T96" fmla="*/ 47 w 610"/>
                <a:gd name="T97" fmla="*/ 169 h 814"/>
                <a:gd name="T98" fmla="*/ 78 w 610"/>
                <a:gd name="T99" fmla="*/ 122 h 814"/>
                <a:gd name="T100" fmla="*/ 129 w 610"/>
                <a:gd name="T101" fmla="*/ 72 h 814"/>
                <a:gd name="T102" fmla="*/ 184 w 610"/>
                <a:gd name="T103" fmla="*/ 33 h 814"/>
                <a:gd name="T104" fmla="*/ 228 w 610"/>
                <a:gd name="T105" fmla="*/ 13 h 814"/>
                <a:gd name="T106" fmla="*/ 266 w 610"/>
                <a:gd name="T107" fmla="*/ 3 h 814"/>
                <a:gd name="T108" fmla="*/ 318 w 610"/>
                <a:gd name="T109" fmla="*/ 0 h 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10" h="814">
                  <a:moveTo>
                    <a:pt x="318" y="0"/>
                  </a:moveTo>
                  <a:lnTo>
                    <a:pt x="346" y="2"/>
                  </a:lnTo>
                  <a:lnTo>
                    <a:pt x="371" y="7"/>
                  </a:lnTo>
                  <a:lnTo>
                    <a:pt x="395" y="14"/>
                  </a:lnTo>
                  <a:lnTo>
                    <a:pt x="415" y="22"/>
                  </a:lnTo>
                  <a:lnTo>
                    <a:pt x="434" y="32"/>
                  </a:lnTo>
                  <a:lnTo>
                    <a:pt x="454" y="45"/>
                  </a:lnTo>
                  <a:lnTo>
                    <a:pt x="470" y="58"/>
                  </a:lnTo>
                  <a:lnTo>
                    <a:pt x="483" y="71"/>
                  </a:lnTo>
                  <a:lnTo>
                    <a:pt x="493" y="82"/>
                  </a:lnTo>
                  <a:lnTo>
                    <a:pt x="500" y="91"/>
                  </a:lnTo>
                  <a:lnTo>
                    <a:pt x="504" y="97"/>
                  </a:lnTo>
                  <a:lnTo>
                    <a:pt x="505" y="99"/>
                  </a:lnTo>
                  <a:lnTo>
                    <a:pt x="506" y="99"/>
                  </a:lnTo>
                  <a:lnTo>
                    <a:pt x="509" y="100"/>
                  </a:lnTo>
                  <a:lnTo>
                    <a:pt x="514" y="101"/>
                  </a:lnTo>
                  <a:lnTo>
                    <a:pt x="519" y="103"/>
                  </a:lnTo>
                  <a:lnTo>
                    <a:pt x="526" y="106"/>
                  </a:lnTo>
                  <a:lnTo>
                    <a:pt x="535" y="110"/>
                  </a:lnTo>
                  <a:lnTo>
                    <a:pt x="543" y="116"/>
                  </a:lnTo>
                  <a:lnTo>
                    <a:pt x="552" y="124"/>
                  </a:lnTo>
                  <a:lnTo>
                    <a:pt x="560" y="133"/>
                  </a:lnTo>
                  <a:lnTo>
                    <a:pt x="568" y="145"/>
                  </a:lnTo>
                  <a:lnTo>
                    <a:pt x="575" y="159"/>
                  </a:lnTo>
                  <a:lnTo>
                    <a:pt x="582" y="176"/>
                  </a:lnTo>
                  <a:lnTo>
                    <a:pt x="587" y="196"/>
                  </a:lnTo>
                  <a:lnTo>
                    <a:pt x="590" y="220"/>
                  </a:lnTo>
                  <a:lnTo>
                    <a:pt x="592" y="247"/>
                  </a:lnTo>
                  <a:lnTo>
                    <a:pt x="592" y="277"/>
                  </a:lnTo>
                  <a:lnTo>
                    <a:pt x="589" y="311"/>
                  </a:lnTo>
                  <a:lnTo>
                    <a:pt x="584" y="349"/>
                  </a:lnTo>
                  <a:lnTo>
                    <a:pt x="580" y="369"/>
                  </a:lnTo>
                  <a:lnTo>
                    <a:pt x="574" y="388"/>
                  </a:lnTo>
                  <a:lnTo>
                    <a:pt x="581" y="388"/>
                  </a:lnTo>
                  <a:lnTo>
                    <a:pt x="587" y="389"/>
                  </a:lnTo>
                  <a:lnTo>
                    <a:pt x="593" y="391"/>
                  </a:lnTo>
                  <a:lnTo>
                    <a:pt x="599" y="395"/>
                  </a:lnTo>
                  <a:lnTo>
                    <a:pt x="604" y="401"/>
                  </a:lnTo>
                  <a:lnTo>
                    <a:pt x="607" y="409"/>
                  </a:lnTo>
                  <a:lnTo>
                    <a:pt x="610" y="419"/>
                  </a:lnTo>
                  <a:lnTo>
                    <a:pt x="610" y="433"/>
                  </a:lnTo>
                  <a:lnTo>
                    <a:pt x="609" y="449"/>
                  </a:lnTo>
                  <a:lnTo>
                    <a:pt x="605" y="469"/>
                  </a:lnTo>
                  <a:lnTo>
                    <a:pt x="600" y="492"/>
                  </a:lnTo>
                  <a:lnTo>
                    <a:pt x="592" y="520"/>
                  </a:lnTo>
                  <a:lnTo>
                    <a:pt x="584" y="540"/>
                  </a:lnTo>
                  <a:lnTo>
                    <a:pt x="576" y="556"/>
                  </a:lnTo>
                  <a:lnTo>
                    <a:pt x="569" y="568"/>
                  </a:lnTo>
                  <a:lnTo>
                    <a:pt x="562" y="575"/>
                  </a:lnTo>
                  <a:lnTo>
                    <a:pt x="555" y="580"/>
                  </a:lnTo>
                  <a:lnTo>
                    <a:pt x="549" y="582"/>
                  </a:lnTo>
                  <a:lnTo>
                    <a:pt x="543" y="609"/>
                  </a:lnTo>
                  <a:lnTo>
                    <a:pt x="533" y="637"/>
                  </a:lnTo>
                  <a:lnTo>
                    <a:pt x="519" y="667"/>
                  </a:lnTo>
                  <a:lnTo>
                    <a:pt x="502" y="695"/>
                  </a:lnTo>
                  <a:lnTo>
                    <a:pt x="482" y="722"/>
                  </a:lnTo>
                  <a:lnTo>
                    <a:pt x="458" y="746"/>
                  </a:lnTo>
                  <a:lnTo>
                    <a:pt x="432" y="768"/>
                  </a:lnTo>
                  <a:lnTo>
                    <a:pt x="403" y="788"/>
                  </a:lnTo>
                  <a:lnTo>
                    <a:pt x="370" y="802"/>
                  </a:lnTo>
                  <a:lnTo>
                    <a:pt x="338" y="811"/>
                  </a:lnTo>
                  <a:lnTo>
                    <a:pt x="304" y="814"/>
                  </a:lnTo>
                  <a:lnTo>
                    <a:pt x="271" y="811"/>
                  </a:lnTo>
                  <a:lnTo>
                    <a:pt x="239" y="802"/>
                  </a:lnTo>
                  <a:lnTo>
                    <a:pt x="207" y="788"/>
                  </a:lnTo>
                  <a:lnTo>
                    <a:pt x="177" y="768"/>
                  </a:lnTo>
                  <a:lnTo>
                    <a:pt x="151" y="746"/>
                  </a:lnTo>
                  <a:lnTo>
                    <a:pt x="128" y="722"/>
                  </a:lnTo>
                  <a:lnTo>
                    <a:pt x="108" y="695"/>
                  </a:lnTo>
                  <a:lnTo>
                    <a:pt x="91" y="667"/>
                  </a:lnTo>
                  <a:lnTo>
                    <a:pt x="77" y="637"/>
                  </a:lnTo>
                  <a:lnTo>
                    <a:pt x="67" y="609"/>
                  </a:lnTo>
                  <a:lnTo>
                    <a:pt x="61" y="581"/>
                  </a:lnTo>
                  <a:lnTo>
                    <a:pt x="54" y="579"/>
                  </a:lnTo>
                  <a:lnTo>
                    <a:pt x="46" y="573"/>
                  </a:lnTo>
                  <a:lnTo>
                    <a:pt x="38" y="562"/>
                  </a:lnTo>
                  <a:lnTo>
                    <a:pt x="29" y="546"/>
                  </a:lnTo>
                  <a:lnTo>
                    <a:pt x="20" y="524"/>
                  </a:lnTo>
                  <a:lnTo>
                    <a:pt x="11" y="494"/>
                  </a:lnTo>
                  <a:lnTo>
                    <a:pt x="5" y="470"/>
                  </a:lnTo>
                  <a:lnTo>
                    <a:pt x="1" y="451"/>
                  </a:lnTo>
                  <a:lnTo>
                    <a:pt x="0" y="434"/>
                  </a:lnTo>
                  <a:lnTo>
                    <a:pt x="1" y="421"/>
                  </a:lnTo>
                  <a:lnTo>
                    <a:pt x="3" y="410"/>
                  </a:lnTo>
                  <a:lnTo>
                    <a:pt x="7" y="402"/>
                  </a:lnTo>
                  <a:lnTo>
                    <a:pt x="12" y="396"/>
                  </a:lnTo>
                  <a:lnTo>
                    <a:pt x="17" y="392"/>
                  </a:lnTo>
                  <a:lnTo>
                    <a:pt x="23" y="390"/>
                  </a:lnTo>
                  <a:lnTo>
                    <a:pt x="30" y="389"/>
                  </a:lnTo>
                  <a:lnTo>
                    <a:pt x="36" y="389"/>
                  </a:lnTo>
                  <a:lnTo>
                    <a:pt x="30" y="370"/>
                  </a:lnTo>
                  <a:lnTo>
                    <a:pt x="26" y="350"/>
                  </a:lnTo>
                  <a:lnTo>
                    <a:pt x="21" y="318"/>
                  </a:lnTo>
                  <a:lnTo>
                    <a:pt x="19" y="287"/>
                  </a:lnTo>
                  <a:lnTo>
                    <a:pt x="20" y="257"/>
                  </a:lnTo>
                  <a:lnTo>
                    <a:pt x="25" y="227"/>
                  </a:lnTo>
                  <a:lnTo>
                    <a:pt x="35" y="197"/>
                  </a:lnTo>
                  <a:lnTo>
                    <a:pt x="47" y="169"/>
                  </a:lnTo>
                  <a:lnTo>
                    <a:pt x="62" y="144"/>
                  </a:lnTo>
                  <a:lnTo>
                    <a:pt x="78" y="122"/>
                  </a:lnTo>
                  <a:lnTo>
                    <a:pt x="98" y="101"/>
                  </a:lnTo>
                  <a:lnTo>
                    <a:pt x="129" y="72"/>
                  </a:lnTo>
                  <a:lnTo>
                    <a:pt x="164" y="46"/>
                  </a:lnTo>
                  <a:lnTo>
                    <a:pt x="184" y="33"/>
                  </a:lnTo>
                  <a:lnTo>
                    <a:pt x="205" y="22"/>
                  </a:lnTo>
                  <a:lnTo>
                    <a:pt x="228" y="13"/>
                  </a:lnTo>
                  <a:lnTo>
                    <a:pt x="247" y="7"/>
                  </a:lnTo>
                  <a:lnTo>
                    <a:pt x="266" y="3"/>
                  </a:lnTo>
                  <a:lnTo>
                    <a:pt x="286" y="1"/>
                  </a:lnTo>
                  <a:lnTo>
                    <a:pt x="3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5" name="Freeform 1220"/>
            <p:cNvSpPr>
              <a:spLocks/>
            </p:cNvSpPr>
            <p:nvPr/>
          </p:nvSpPr>
          <p:spPr bwMode="auto">
            <a:xfrm>
              <a:off x="10763250" y="4732338"/>
              <a:ext cx="107950" cy="49213"/>
            </a:xfrm>
            <a:custGeom>
              <a:avLst/>
              <a:gdLst>
                <a:gd name="T0" fmla="*/ 485 w 1158"/>
                <a:gd name="T1" fmla="*/ 347 h 537"/>
                <a:gd name="T2" fmla="*/ 548 w 1158"/>
                <a:gd name="T3" fmla="*/ 254 h 537"/>
                <a:gd name="T4" fmla="*/ 518 w 1158"/>
                <a:gd name="T5" fmla="*/ 205 h 537"/>
                <a:gd name="T6" fmla="*/ 504 w 1158"/>
                <a:gd name="T7" fmla="*/ 166 h 537"/>
                <a:gd name="T8" fmla="*/ 502 w 1158"/>
                <a:gd name="T9" fmla="*/ 137 h 537"/>
                <a:gd name="T10" fmla="*/ 510 w 1158"/>
                <a:gd name="T11" fmla="*/ 117 h 537"/>
                <a:gd name="T12" fmla="*/ 525 w 1158"/>
                <a:gd name="T13" fmla="*/ 103 h 537"/>
                <a:gd name="T14" fmla="*/ 542 w 1158"/>
                <a:gd name="T15" fmla="*/ 95 h 537"/>
                <a:gd name="T16" fmla="*/ 560 w 1158"/>
                <a:gd name="T17" fmla="*/ 91 h 537"/>
                <a:gd name="T18" fmla="*/ 574 w 1158"/>
                <a:gd name="T19" fmla="*/ 90 h 537"/>
                <a:gd name="T20" fmla="*/ 580 w 1158"/>
                <a:gd name="T21" fmla="*/ 90 h 537"/>
                <a:gd name="T22" fmla="*/ 591 w 1158"/>
                <a:gd name="T23" fmla="*/ 90 h 537"/>
                <a:gd name="T24" fmla="*/ 607 w 1158"/>
                <a:gd name="T25" fmla="*/ 93 h 537"/>
                <a:gd name="T26" fmla="*/ 625 w 1158"/>
                <a:gd name="T27" fmla="*/ 99 h 537"/>
                <a:gd name="T28" fmla="*/ 641 w 1158"/>
                <a:gd name="T29" fmla="*/ 109 h 537"/>
                <a:gd name="T30" fmla="*/ 653 w 1158"/>
                <a:gd name="T31" fmla="*/ 126 h 537"/>
                <a:gd name="T32" fmla="*/ 657 w 1158"/>
                <a:gd name="T33" fmla="*/ 151 h 537"/>
                <a:gd name="T34" fmla="*/ 649 w 1158"/>
                <a:gd name="T35" fmla="*/ 184 h 537"/>
                <a:gd name="T36" fmla="*/ 627 w 1158"/>
                <a:gd name="T37" fmla="*/ 228 h 537"/>
                <a:gd name="T38" fmla="*/ 658 w 1158"/>
                <a:gd name="T39" fmla="*/ 393 h 537"/>
                <a:gd name="T40" fmla="*/ 783 w 1158"/>
                <a:gd name="T41" fmla="*/ 0 h 537"/>
                <a:gd name="T42" fmla="*/ 791 w 1158"/>
                <a:gd name="T43" fmla="*/ 6 h 537"/>
                <a:gd name="T44" fmla="*/ 815 w 1158"/>
                <a:gd name="T45" fmla="*/ 20 h 537"/>
                <a:gd name="T46" fmla="*/ 854 w 1158"/>
                <a:gd name="T47" fmla="*/ 41 h 537"/>
                <a:gd name="T48" fmla="*/ 906 w 1158"/>
                <a:gd name="T49" fmla="*/ 67 h 537"/>
                <a:gd name="T50" fmla="*/ 971 w 1158"/>
                <a:gd name="T51" fmla="*/ 96 h 537"/>
                <a:gd name="T52" fmla="*/ 1040 w 1158"/>
                <a:gd name="T53" fmla="*/ 124 h 537"/>
                <a:gd name="T54" fmla="*/ 1088 w 1158"/>
                <a:gd name="T55" fmla="*/ 157 h 537"/>
                <a:gd name="T56" fmla="*/ 1121 w 1158"/>
                <a:gd name="T57" fmla="*/ 201 h 537"/>
                <a:gd name="T58" fmla="*/ 1141 w 1158"/>
                <a:gd name="T59" fmla="*/ 255 h 537"/>
                <a:gd name="T60" fmla="*/ 1151 w 1158"/>
                <a:gd name="T61" fmla="*/ 320 h 537"/>
                <a:gd name="T62" fmla="*/ 1156 w 1158"/>
                <a:gd name="T63" fmla="*/ 397 h 537"/>
                <a:gd name="T64" fmla="*/ 1157 w 1158"/>
                <a:gd name="T65" fmla="*/ 488 h 537"/>
                <a:gd name="T66" fmla="*/ 0 w 1158"/>
                <a:gd name="T67" fmla="*/ 537 h 537"/>
                <a:gd name="T68" fmla="*/ 1 w 1158"/>
                <a:gd name="T69" fmla="*/ 440 h 537"/>
                <a:gd name="T70" fmla="*/ 4 w 1158"/>
                <a:gd name="T71" fmla="*/ 358 h 537"/>
                <a:gd name="T72" fmla="*/ 11 w 1158"/>
                <a:gd name="T73" fmla="*/ 286 h 537"/>
                <a:gd name="T74" fmla="*/ 26 w 1158"/>
                <a:gd name="T75" fmla="*/ 227 h 537"/>
                <a:gd name="T76" fmla="*/ 52 w 1158"/>
                <a:gd name="T77" fmla="*/ 177 h 537"/>
                <a:gd name="T78" fmla="*/ 92 w 1158"/>
                <a:gd name="T79" fmla="*/ 139 h 537"/>
                <a:gd name="T80" fmla="*/ 150 w 1158"/>
                <a:gd name="T81" fmla="*/ 111 h 537"/>
                <a:gd name="T82" fmla="*/ 221 w 1158"/>
                <a:gd name="T83" fmla="*/ 81 h 537"/>
                <a:gd name="T84" fmla="*/ 280 w 1158"/>
                <a:gd name="T85" fmla="*/ 54 h 537"/>
                <a:gd name="T86" fmla="*/ 326 w 1158"/>
                <a:gd name="T87" fmla="*/ 29 h 537"/>
                <a:gd name="T88" fmla="*/ 358 w 1158"/>
                <a:gd name="T89" fmla="*/ 12 h 537"/>
                <a:gd name="T90" fmla="*/ 374 w 1158"/>
                <a:gd name="T91" fmla="*/ 2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58" h="537">
                  <a:moveTo>
                    <a:pt x="376" y="0"/>
                  </a:moveTo>
                  <a:lnTo>
                    <a:pt x="485" y="347"/>
                  </a:lnTo>
                  <a:lnTo>
                    <a:pt x="500" y="393"/>
                  </a:lnTo>
                  <a:lnTo>
                    <a:pt x="548" y="254"/>
                  </a:lnTo>
                  <a:lnTo>
                    <a:pt x="531" y="228"/>
                  </a:lnTo>
                  <a:lnTo>
                    <a:pt x="518" y="205"/>
                  </a:lnTo>
                  <a:lnTo>
                    <a:pt x="509" y="184"/>
                  </a:lnTo>
                  <a:lnTo>
                    <a:pt x="504" y="166"/>
                  </a:lnTo>
                  <a:lnTo>
                    <a:pt x="501" y="151"/>
                  </a:lnTo>
                  <a:lnTo>
                    <a:pt x="502" y="137"/>
                  </a:lnTo>
                  <a:lnTo>
                    <a:pt x="505" y="126"/>
                  </a:lnTo>
                  <a:lnTo>
                    <a:pt x="510" y="117"/>
                  </a:lnTo>
                  <a:lnTo>
                    <a:pt x="517" y="109"/>
                  </a:lnTo>
                  <a:lnTo>
                    <a:pt x="525" y="103"/>
                  </a:lnTo>
                  <a:lnTo>
                    <a:pt x="533" y="99"/>
                  </a:lnTo>
                  <a:lnTo>
                    <a:pt x="542" y="95"/>
                  </a:lnTo>
                  <a:lnTo>
                    <a:pt x="551" y="93"/>
                  </a:lnTo>
                  <a:lnTo>
                    <a:pt x="560" y="91"/>
                  </a:lnTo>
                  <a:lnTo>
                    <a:pt x="568" y="90"/>
                  </a:lnTo>
                  <a:lnTo>
                    <a:pt x="574" y="90"/>
                  </a:lnTo>
                  <a:lnTo>
                    <a:pt x="579" y="90"/>
                  </a:lnTo>
                  <a:lnTo>
                    <a:pt x="580" y="90"/>
                  </a:lnTo>
                  <a:lnTo>
                    <a:pt x="585" y="90"/>
                  </a:lnTo>
                  <a:lnTo>
                    <a:pt x="591" y="90"/>
                  </a:lnTo>
                  <a:lnTo>
                    <a:pt x="599" y="91"/>
                  </a:lnTo>
                  <a:lnTo>
                    <a:pt x="607" y="93"/>
                  </a:lnTo>
                  <a:lnTo>
                    <a:pt x="616" y="95"/>
                  </a:lnTo>
                  <a:lnTo>
                    <a:pt x="625" y="99"/>
                  </a:lnTo>
                  <a:lnTo>
                    <a:pt x="633" y="103"/>
                  </a:lnTo>
                  <a:lnTo>
                    <a:pt x="641" y="109"/>
                  </a:lnTo>
                  <a:lnTo>
                    <a:pt x="648" y="117"/>
                  </a:lnTo>
                  <a:lnTo>
                    <a:pt x="653" y="126"/>
                  </a:lnTo>
                  <a:lnTo>
                    <a:pt x="656" y="137"/>
                  </a:lnTo>
                  <a:lnTo>
                    <a:pt x="657" y="151"/>
                  </a:lnTo>
                  <a:lnTo>
                    <a:pt x="654" y="166"/>
                  </a:lnTo>
                  <a:lnTo>
                    <a:pt x="649" y="184"/>
                  </a:lnTo>
                  <a:lnTo>
                    <a:pt x="640" y="205"/>
                  </a:lnTo>
                  <a:lnTo>
                    <a:pt x="627" y="228"/>
                  </a:lnTo>
                  <a:lnTo>
                    <a:pt x="610" y="254"/>
                  </a:lnTo>
                  <a:lnTo>
                    <a:pt x="658" y="393"/>
                  </a:lnTo>
                  <a:lnTo>
                    <a:pt x="673" y="347"/>
                  </a:lnTo>
                  <a:lnTo>
                    <a:pt x="783" y="0"/>
                  </a:lnTo>
                  <a:lnTo>
                    <a:pt x="785" y="2"/>
                  </a:lnTo>
                  <a:lnTo>
                    <a:pt x="791" y="6"/>
                  </a:lnTo>
                  <a:lnTo>
                    <a:pt x="801" y="12"/>
                  </a:lnTo>
                  <a:lnTo>
                    <a:pt x="815" y="20"/>
                  </a:lnTo>
                  <a:lnTo>
                    <a:pt x="832" y="29"/>
                  </a:lnTo>
                  <a:lnTo>
                    <a:pt x="854" y="41"/>
                  </a:lnTo>
                  <a:lnTo>
                    <a:pt x="878" y="54"/>
                  </a:lnTo>
                  <a:lnTo>
                    <a:pt x="906" y="67"/>
                  </a:lnTo>
                  <a:lnTo>
                    <a:pt x="937" y="81"/>
                  </a:lnTo>
                  <a:lnTo>
                    <a:pt x="971" y="96"/>
                  </a:lnTo>
                  <a:lnTo>
                    <a:pt x="1009" y="111"/>
                  </a:lnTo>
                  <a:lnTo>
                    <a:pt x="1040" y="124"/>
                  </a:lnTo>
                  <a:lnTo>
                    <a:pt x="1066" y="139"/>
                  </a:lnTo>
                  <a:lnTo>
                    <a:pt x="1088" y="157"/>
                  </a:lnTo>
                  <a:lnTo>
                    <a:pt x="1106" y="177"/>
                  </a:lnTo>
                  <a:lnTo>
                    <a:pt x="1121" y="201"/>
                  </a:lnTo>
                  <a:lnTo>
                    <a:pt x="1132" y="227"/>
                  </a:lnTo>
                  <a:lnTo>
                    <a:pt x="1141" y="255"/>
                  </a:lnTo>
                  <a:lnTo>
                    <a:pt x="1147" y="286"/>
                  </a:lnTo>
                  <a:lnTo>
                    <a:pt x="1151" y="320"/>
                  </a:lnTo>
                  <a:lnTo>
                    <a:pt x="1154" y="358"/>
                  </a:lnTo>
                  <a:lnTo>
                    <a:pt x="1156" y="397"/>
                  </a:lnTo>
                  <a:lnTo>
                    <a:pt x="1157" y="440"/>
                  </a:lnTo>
                  <a:lnTo>
                    <a:pt x="1157" y="488"/>
                  </a:lnTo>
                  <a:lnTo>
                    <a:pt x="1158" y="537"/>
                  </a:lnTo>
                  <a:lnTo>
                    <a:pt x="0" y="537"/>
                  </a:lnTo>
                  <a:lnTo>
                    <a:pt x="1" y="488"/>
                  </a:lnTo>
                  <a:lnTo>
                    <a:pt x="1" y="440"/>
                  </a:lnTo>
                  <a:lnTo>
                    <a:pt x="2" y="397"/>
                  </a:lnTo>
                  <a:lnTo>
                    <a:pt x="4" y="358"/>
                  </a:lnTo>
                  <a:lnTo>
                    <a:pt x="7" y="320"/>
                  </a:lnTo>
                  <a:lnTo>
                    <a:pt x="11" y="286"/>
                  </a:lnTo>
                  <a:lnTo>
                    <a:pt x="17" y="255"/>
                  </a:lnTo>
                  <a:lnTo>
                    <a:pt x="26" y="227"/>
                  </a:lnTo>
                  <a:lnTo>
                    <a:pt x="37" y="201"/>
                  </a:lnTo>
                  <a:lnTo>
                    <a:pt x="52" y="177"/>
                  </a:lnTo>
                  <a:lnTo>
                    <a:pt x="70" y="157"/>
                  </a:lnTo>
                  <a:lnTo>
                    <a:pt x="92" y="139"/>
                  </a:lnTo>
                  <a:lnTo>
                    <a:pt x="119" y="124"/>
                  </a:lnTo>
                  <a:lnTo>
                    <a:pt x="150" y="111"/>
                  </a:lnTo>
                  <a:lnTo>
                    <a:pt x="187" y="96"/>
                  </a:lnTo>
                  <a:lnTo>
                    <a:pt x="221" y="81"/>
                  </a:lnTo>
                  <a:lnTo>
                    <a:pt x="252" y="67"/>
                  </a:lnTo>
                  <a:lnTo>
                    <a:pt x="280" y="54"/>
                  </a:lnTo>
                  <a:lnTo>
                    <a:pt x="305" y="41"/>
                  </a:lnTo>
                  <a:lnTo>
                    <a:pt x="326" y="29"/>
                  </a:lnTo>
                  <a:lnTo>
                    <a:pt x="344" y="20"/>
                  </a:lnTo>
                  <a:lnTo>
                    <a:pt x="358" y="12"/>
                  </a:lnTo>
                  <a:lnTo>
                    <a:pt x="368" y="6"/>
                  </a:lnTo>
                  <a:lnTo>
                    <a:pt x="374" y="2"/>
                  </a:lnTo>
                  <a:lnTo>
                    <a:pt x="3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6" name="Freeform 1221"/>
            <p:cNvSpPr>
              <a:spLocks/>
            </p:cNvSpPr>
            <p:nvPr/>
          </p:nvSpPr>
          <p:spPr bwMode="auto">
            <a:xfrm>
              <a:off x="10788650" y="4657725"/>
              <a:ext cx="57150" cy="76200"/>
            </a:xfrm>
            <a:custGeom>
              <a:avLst/>
              <a:gdLst>
                <a:gd name="T0" fmla="*/ 345 w 610"/>
                <a:gd name="T1" fmla="*/ 2 h 813"/>
                <a:gd name="T2" fmla="*/ 394 w 610"/>
                <a:gd name="T3" fmla="*/ 14 h 813"/>
                <a:gd name="T4" fmla="*/ 433 w 610"/>
                <a:gd name="T5" fmla="*/ 32 h 813"/>
                <a:gd name="T6" fmla="*/ 470 w 610"/>
                <a:gd name="T7" fmla="*/ 58 h 813"/>
                <a:gd name="T8" fmla="*/ 493 w 610"/>
                <a:gd name="T9" fmla="*/ 81 h 813"/>
                <a:gd name="T10" fmla="*/ 504 w 610"/>
                <a:gd name="T11" fmla="*/ 96 h 813"/>
                <a:gd name="T12" fmla="*/ 507 w 610"/>
                <a:gd name="T13" fmla="*/ 98 h 813"/>
                <a:gd name="T14" fmla="*/ 514 w 610"/>
                <a:gd name="T15" fmla="*/ 100 h 813"/>
                <a:gd name="T16" fmla="*/ 527 w 610"/>
                <a:gd name="T17" fmla="*/ 105 h 813"/>
                <a:gd name="T18" fmla="*/ 543 w 610"/>
                <a:gd name="T19" fmla="*/ 115 h 813"/>
                <a:gd name="T20" fmla="*/ 559 w 610"/>
                <a:gd name="T21" fmla="*/ 133 h 813"/>
                <a:gd name="T22" fmla="*/ 575 w 610"/>
                <a:gd name="T23" fmla="*/ 159 h 813"/>
                <a:gd name="T24" fmla="*/ 586 w 610"/>
                <a:gd name="T25" fmla="*/ 196 h 813"/>
                <a:gd name="T26" fmla="*/ 592 w 610"/>
                <a:gd name="T27" fmla="*/ 246 h 813"/>
                <a:gd name="T28" fmla="*/ 589 w 610"/>
                <a:gd name="T29" fmla="*/ 311 h 813"/>
                <a:gd name="T30" fmla="*/ 580 w 610"/>
                <a:gd name="T31" fmla="*/ 368 h 813"/>
                <a:gd name="T32" fmla="*/ 581 w 610"/>
                <a:gd name="T33" fmla="*/ 387 h 813"/>
                <a:gd name="T34" fmla="*/ 595 w 610"/>
                <a:gd name="T35" fmla="*/ 391 h 813"/>
                <a:gd name="T36" fmla="*/ 605 w 610"/>
                <a:gd name="T37" fmla="*/ 404 h 813"/>
                <a:gd name="T38" fmla="*/ 610 w 610"/>
                <a:gd name="T39" fmla="*/ 428 h 813"/>
                <a:gd name="T40" fmla="*/ 605 w 610"/>
                <a:gd name="T41" fmla="*/ 467 h 813"/>
                <a:gd name="T42" fmla="*/ 591 w 610"/>
                <a:gd name="T43" fmla="*/ 519 h 813"/>
                <a:gd name="T44" fmla="*/ 576 w 610"/>
                <a:gd name="T45" fmla="*/ 555 h 813"/>
                <a:gd name="T46" fmla="*/ 561 w 610"/>
                <a:gd name="T47" fmla="*/ 575 h 813"/>
                <a:gd name="T48" fmla="*/ 549 w 610"/>
                <a:gd name="T49" fmla="*/ 582 h 813"/>
                <a:gd name="T50" fmla="*/ 533 w 610"/>
                <a:gd name="T51" fmla="*/ 637 h 813"/>
                <a:gd name="T52" fmla="*/ 502 w 610"/>
                <a:gd name="T53" fmla="*/ 694 h 813"/>
                <a:gd name="T54" fmla="*/ 458 w 610"/>
                <a:gd name="T55" fmla="*/ 746 h 813"/>
                <a:gd name="T56" fmla="*/ 402 w 610"/>
                <a:gd name="T57" fmla="*/ 787 h 813"/>
                <a:gd name="T58" fmla="*/ 338 w 610"/>
                <a:gd name="T59" fmla="*/ 810 h 813"/>
                <a:gd name="T60" fmla="*/ 271 w 610"/>
                <a:gd name="T61" fmla="*/ 810 h 813"/>
                <a:gd name="T62" fmla="*/ 206 w 610"/>
                <a:gd name="T63" fmla="*/ 787 h 813"/>
                <a:gd name="T64" fmla="*/ 150 w 610"/>
                <a:gd name="T65" fmla="*/ 746 h 813"/>
                <a:gd name="T66" fmla="*/ 107 w 610"/>
                <a:gd name="T67" fmla="*/ 694 h 813"/>
                <a:gd name="T68" fmla="*/ 77 w 610"/>
                <a:gd name="T69" fmla="*/ 637 h 813"/>
                <a:gd name="T70" fmla="*/ 62 w 610"/>
                <a:gd name="T71" fmla="*/ 581 h 813"/>
                <a:gd name="T72" fmla="*/ 46 w 610"/>
                <a:gd name="T73" fmla="*/ 573 h 813"/>
                <a:gd name="T74" fmla="*/ 29 w 610"/>
                <a:gd name="T75" fmla="*/ 545 h 813"/>
                <a:gd name="T76" fmla="*/ 10 w 610"/>
                <a:gd name="T77" fmla="*/ 494 h 813"/>
                <a:gd name="T78" fmla="*/ 1 w 610"/>
                <a:gd name="T79" fmla="*/ 451 h 813"/>
                <a:gd name="T80" fmla="*/ 0 w 610"/>
                <a:gd name="T81" fmla="*/ 421 h 813"/>
                <a:gd name="T82" fmla="*/ 6 w 610"/>
                <a:gd name="T83" fmla="*/ 401 h 813"/>
                <a:gd name="T84" fmla="*/ 17 w 610"/>
                <a:gd name="T85" fmla="*/ 391 h 813"/>
                <a:gd name="T86" fmla="*/ 29 w 610"/>
                <a:gd name="T87" fmla="*/ 388 h 813"/>
                <a:gd name="T88" fmla="*/ 30 w 610"/>
                <a:gd name="T89" fmla="*/ 369 h 813"/>
                <a:gd name="T90" fmla="*/ 20 w 610"/>
                <a:gd name="T91" fmla="*/ 318 h 813"/>
                <a:gd name="T92" fmla="*/ 20 w 610"/>
                <a:gd name="T93" fmla="*/ 256 h 813"/>
                <a:gd name="T94" fmla="*/ 34 w 610"/>
                <a:gd name="T95" fmla="*/ 197 h 813"/>
                <a:gd name="T96" fmla="*/ 62 w 610"/>
                <a:gd name="T97" fmla="*/ 144 h 813"/>
                <a:gd name="T98" fmla="*/ 97 w 610"/>
                <a:gd name="T99" fmla="*/ 100 h 813"/>
                <a:gd name="T100" fmla="*/ 140 w 610"/>
                <a:gd name="T101" fmla="*/ 62 h 813"/>
                <a:gd name="T102" fmla="*/ 183 w 610"/>
                <a:gd name="T103" fmla="*/ 33 h 813"/>
                <a:gd name="T104" fmla="*/ 227 w 610"/>
                <a:gd name="T105" fmla="*/ 13 h 813"/>
                <a:gd name="T106" fmla="*/ 266 w 610"/>
                <a:gd name="T107" fmla="*/ 3 h 813"/>
                <a:gd name="T108" fmla="*/ 317 w 610"/>
                <a:gd name="T109" fmla="*/ 0 h 8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10" h="813">
                  <a:moveTo>
                    <a:pt x="317" y="0"/>
                  </a:moveTo>
                  <a:lnTo>
                    <a:pt x="345" y="2"/>
                  </a:lnTo>
                  <a:lnTo>
                    <a:pt x="371" y="7"/>
                  </a:lnTo>
                  <a:lnTo>
                    <a:pt x="394" y="14"/>
                  </a:lnTo>
                  <a:lnTo>
                    <a:pt x="415" y="22"/>
                  </a:lnTo>
                  <a:lnTo>
                    <a:pt x="433" y="32"/>
                  </a:lnTo>
                  <a:lnTo>
                    <a:pt x="453" y="45"/>
                  </a:lnTo>
                  <a:lnTo>
                    <a:pt x="470" y="58"/>
                  </a:lnTo>
                  <a:lnTo>
                    <a:pt x="483" y="70"/>
                  </a:lnTo>
                  <a:lnTo>
                    <a:pt x="493" y="81"/>
                  </a:lnTo>
                  <a:lnTo>
                    <a:pt x="499" y="90"/>
                  </a:lnTo>
                  <a:lnTo>
                    <a:pt x="504" y="96"/>
                  </a:lnTo>
                  <a:lnTo>
                    <a:pt x="505" y="98"/>
                  </a:lnTo>
                  <a:lnTo>
                    <a:pt x="507" y="98"/>
                  </a:lnTo>
                  <a:lnTo>
                    <a:pt x="509" y="99"/>
                  </a:lnTo>
                  <a:lnTo>
                    <a:pt x="514" y="100"/>
                  </a:lnTo>
                  <a:lnTo>
                    <a:pt x="520" y="102"/>
                  </a:lnTo>
                  <a:lnTo>
                    <a:pt x="527" y="105"/>
                  </a:lnTo>
                  <a:lnTo>
                    <a:pt x="535" y="109"/>
                  </a:lnTo>
                  <a:lnTo>
                    <a:pt x="543" y="115"/>
                  </a:lnTo>
                  <a:lnTo>
                    <a:pt x="551" y="123"/>
                  </a:lnTo>
                  <a:lnTo>
                    <a:pt x="559" y="133"/>
                  </a:lnTo>
                  <a:lnTo>
                    <a:pt x="567" y="145"/>
                  </a:lnTo>
                  <a:lnTo>
                    <a:pt x="575" y="159"/>
                  </a:lnTo>
                  <a:lnTo>
                    <a:pt x="581" y="176"/>
                  </a:lnTo>
                  <a:lnTo>
                    <a:pt x="586" y="196"/>
                  </a:lnTo>
                  <a:lnTo>
                    <a:pt x="590" y="219"/>
                  </a:lnTo>
                  <a:lnTo>
                    <a:pt x="592" y="246"/>
                  </a:lnTo>
                  <a:lnTo>
                    <a:pt x="591" y="277"/>
                  </a:lnTo>
                  <a:lnTo>
                    <a:pt x="589" y="311"/>
                  </a:lnTo>
                  <a:lnTo>
                    <a:pt x="584" y="349"/>
                  </a:lnTo>
                  <a:lnTo>
                    <a:pt x="580" y="368"/>
                  </a:lnTo>
                  <a:lnTo>
                    <a:pt x="573" y="387"/>
                  </a:lnTo>
                  <a:lnTo>
                    <a:pt x="581" y="387"/>
                  </a:lnTo>
                  <a:lnTo>
                    <a:pt x="588" y="388"/>
                  </a:lnTo>
                  <a:lnTo>
                    <a:pt x="595" y="391"/>
                  </a:lnTo>
                  <a:lnTo>
                    <a:pt x="601" y="396"/>
                  </a:lnTo>
                  <a:lnTo>
                    <a:pt x="605" y="404"/>
                  </a:lnTo>
                  <a:lnTo>
                    <a:pt x="608" y="414"/>
                  </a:lnTo>
                  <a:lnTo>
                    <a:pt x="610" y="428"/>
                  </a:lnTo>
                  <a:lnTo>
                    <a:pt x="609" y="446"/>
                  </a:lnTo>
                  <a:lnTo>
                    <a:pt x="605" y="467"/>
                  </a:lnTo>
                  <a:lnTo>
                    <a:pt x="599" y="492"/>
                  </a:lnTo>
                  <a:lnTo>
                    <a:pt x="591" y="519"/>
                  </a:lnTo>
                  <a:lnTo>
                    <a:pt x="583" y="539"/>
                  </a:lnTo>
                  <a:lnTo>
                    <a:pt x="576" y="555"/>
                  </a:lnTo>
                  <a:lnTo>
                    <a:pt x="568" y="568"/>
                  </a:lnTo>
                  <a:lnTo>
                    <a:pt x="561" y="575"/>
                  </a:lnTo>
                  <a:lnTo>
                    <a:pt x="555" y="580"/>
                  </a:lnTo>
                  <a:lnTo>
                    <a:pt x="549" y="582"/>
                  </a:lnTo>
                  <a:lnTo>
                    <a:pt x="542" y="609"/>
                  </a:lnTo>
                  <a:lnTo>
                    <a:pt x="533" y="637"/>
                  </a:lnTo>
                  <a:lnTo>
                    <a:pt x="519" y="666"/>
                  </a:lnTo>
                  <a:lnTo>
                    <a:pt x="502" y="694"/>
                  </a:lnTo>
                  <a:lnTo>
                    <a:pt x="481" y="722"/>
                  </a:lnTo>
                  <a:lnTo>
                    <a:pt x="458" y="746"/>
                  </a:lnTo>
                  <a:lnTo>
                    <a:pt x="432" y="768"/>
                  </a:lnTo>
                  <a:lnTo>
                    <a:pt x="402" y="787"/>
                  </a:lnTo>
                  <a:lnTo>
                    <a:pt x="370" y="801"/>
                  </a:lnTo>
                  <a:lnTo>
                    <a:pt x="338" y="810"/>
                  </a:lnTo>
                  <a:lnTo>
                    <a:pt x="305" y="813"/>
                  </a:lnTo>
                  <a:lnTo>
                    <a:pt x="271" y="810"/>
                  </a:lnTo>
                  <a:lnTo>
                    <a:pt x="239" y="801"/>
                  </a:lnTo>
                  <a:lnTo>
                    <a:pt x="206" y="787"/>
                  </a:lnTo>
                  <a:lnTo>
                    <a:pt x="177" y="768"/>
                  </a:lnTo>
                  <a:lnTo>
                    <a:pt x="150" y="746"/>
                  </a:lnTo>
                  <a:lnTo>
                    <a:pt x="127" y="722"/>
                  </a:lnTo>
                  <a:lnTo>
                    <a:pt x="107" y="694"/>
                  </a:lnTo>
                  <a:lnTo>
                    <a:pt x="91" y="666"/>
                  </a:lnTo>
                  <a:lnTo>
                    <a:pt x="77" y="637"/>
                  </a:lnTo>
                  <a:lnTo>
                    <a:pt x="68" y="609"/>
                  </a:lnTo>
                  <a:lnTo>
                    <a:pt x="62" y="581"/>
                  </a:lnTo>
                  <a:lnTo>
                    <a:pt x="54" y="579"/>
                  </a:lnTo>
                  <a:lnTo>
                    <a:pt x="46" y="573"/>
                  </a:lnTo>
                  <a:lnTo>
                    <a:pt x="37" y="562"/>
                  </a:lnTo>
                  <a:lnTo>
                    <a:pt x="29" y="545"/>
                  </a:lnTo>
                  <a:lnTo>
                    <a:pt x="20" y="523"/>
                  </a:lnTo>
                  <a:lnTo>
                    <a:pt x="10" y="494"/>
                  </a:lnTo>
                  <a:lnTo>
                    <a:pt x="4" y="470"/>
                  </a:lnTo>
                  <a:lnTo>
                    <a:pt x="1" y="451"/>
                  </a:lnTo>
                  <a:lnTo>
                    <a:pt x="0" y="434"/>
                  </a:lnTo>
                  <a:lnTo>
                    <a:pt x="0" y="421"/>
                  </a:lnTo>
                  <a:lnTo>
                    <a:pt x="3" y="409"/>
                  </a:lnTo>
                  <a:lnTo>
                    <a:pt x="6" y="401"/>
                  </a:lnTo>
                  <a:lnTo>
                    <a:pt x="11" y="395"/>
                  </a:lnTo>
                  <a:lnTo>
                    <a:pt x="17" y="391"/>
                  </a:lnTo>
                  <a:lnTo>
                    <a:pt x="23" y="389"/>
                  </a:lnTo>
                  <a:lnTo>
                    <a:pt x="29" y="388"/>
                  </a:lnTo>
                  <a:lnTo>
                    <a:pt x="36" y="388"/>
                  </a:lnTo>
                  <a:lnTo>
                    <a:pt x="30" y="369"/>
                  </a:lnTo>
                  <a:lnTo>
                    <a:pt x="26" y="350"/>
                  </a:lnTo>
                  <a:lnTo>
                    <a:pt x="20" y="318"/>
                  </a:lnTo>
                  <a:lnTo>
                    <a:pt x="18" y="287"/>
                  </a:lnTo>
                  <a:lnTo>
                    <a:pt x="20" y="256"/>
                  </a:lnTo>
                  <a:lnTo>
                    <a:pt x="25" y="226"/>
                  </a:lnTo>
                  <a:lnTo>
                    <a:pt x="34" y="197"/>
                  </a:lnTo>
                  <a:lnTo>
                    <a:pt x="46" y="169"/>
                  </a:lnTo>
                  <a:lnTo>
                    <a:pt x="62" y="144"/>
                  </a:lnTo>
                  <a:lnTo>
                    <a:pt x="79" y="121"/>
                  </a:lnTo>
                  <a:lnTo>
                    <a:pt x="97" y="100"/>
                  </a:lnTo>
                  <a:lnTo>
                    <a:pt x="118" y="80"/>
                  </a:lnTo>
                  <a:lnTo>
                    <a:pt x="140" y="62"/>
                  </a:lnTo>
                  <a:lnTo>
                    <a:pt x="163" y="46"/>
                  </a:lnTo>
                  <a:lnTo>
                    <a:pt x="183" y="33"/>
                  </a:lnTo>
                  <a:lnTo>
                    <a:pt x="204" y="22"/>
                  </a:lnTo>
                  <a:lnTo>
                    <a:pt x="227" y="13"/>
                  </a:lnTo>
                  <a:lnTo>
                    <a:pt x="246" y="7"/>
                  </a:lnTo>
                  <a:lnTo>
                    <a:pt x="266" y="3"/>
                  </a:lnTo>
                  <a:lnTo>
                    <a:pt x="287" y="1"/>
                  </a:lnTo>
                  <a:lnTo>
                    <a:pt x="3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7" name="Freeform 1222"/>
            <p:cNvSpPr>
              <a:spLocks/>
            </p:cNvSpPr>
            <p:nvPr/>
          </p:nvSpPr>
          <p:spPr bwMode="auto">
            <a:xfrm>
              <a:off x="10964863" y="4732338"/>
              <a:ext cx="107950" cy="49213"/>
            </a:xfrm>
            <a:custGeom>
              <a:avLst/>
              <a:gdLst>
                <a:gd name="T0" fmla="*/ 485 w 1158"/>
                <a:gd name="T1" fmla="*/ 347 h 537"/>
                <a:gd name="T2" fmla="*/ 549 w 1158"/>
                <a:gd name="T3" fmla="*/ 254 h 537"/>
                <a:gd name="T4" fmla="*/ 518 w 1158"/>
                <a:gd name="T5" fmla="*/ 205 h 537"/>
                <a:gd name="T6" fmla="*/ 504 w 1158"/>
                <a:gd name="T7" fmla="*/ 166 h 537"/>
                <a:gd name="T8" fmla="*/ 502 w 1158"/>
                <a:gd name="T9" fmla="*/ 137 h 537"/>
                <a:gd name="T10" fmla="*/ 510 w 1158"/>
                <a:gd name="T11" fmla="*/ 117 h 537"/>
                <a:gd name="T12" fmla="*/ 525 w 1158"/>
                <a:gd name="T13" fmla="*/ 103 h 537"/>
                <a:gd name="T14" fmla="*/ 542 w 1158"/>
                <a:gd name="T15" fmla="*/ 95 h 537"/>
                <a:gd name="T16" fmla="*/ 560 w 1158"/>
                <a:gd name="T17" fmla="*/ 91 h 537"/>
                <a:gd name="T18" fmla="*/ 573 w 1158"/>
                <a:gd name="T19" fmla="*/ 90 h 537"/>
                <a:gd name="T20" fmla="*/ 579 w 1158"/>
                <a:gd name="T21" fmla="*/ 90 h 537"/>
                <a:gd name="T22" fmla="*/ 590 w 1158"/>
                <a:gd name="T23" fmla="*/ 90 h 537"/>
                <a:gd name="T24" fmla="*/ 606 w 1158"/>
                <a:gd name="T25" fmla="*/ 93 h 537"/>
                <a:gd name="T26" fmla="*/ 625 w 1158"/>
                <a:gd name="T27" fmla="*/ 99 h 537"/>
                <a:gd name="T28" fmla="*/ 642 w 1158"/>
                <a:gd name="T29" fmla="*/ 109 h 537"/>
                <a:gd name="T30" fmla="*/ 653 w 1158"/>
                <a:gd name="T31" fmla="*/ 126 h 537"/>
                <a:gd name="T32" fmla="*/ 657 w 1158"/>
                <a:gd name="T33" fmla="*/ 151 h 537"/>
                <a:gd name="T34" fmla="*/ 649 w 1158"/>
                <a:gd name="T35" fmla="*/ 184 h 537"/>
                <a:gd name="T36" fmla="*/ 628 w 1158"/>
                <a:gd name="T37" fmla="*/ 228 h 537"/>
                <a:gd name="T38" fmla="*/ 659 w 1158"/>
                <a:gd name="T39" fmla="*/ 393 h 537"/>
                <a:gd name="T40" fmla="*/ 782 w 1158"/>
                <a:gd name="T41" fmla="*/ 0 h 537"/>
                <a:gd name="T42" fmla="*/ 790 w 1158"/>
                <a:gd name="T43" fmla="*/ 6 h 537"/>
                <a:gd name="T44" fmla="*/ 814 w 1158"/>
                <a:gd name="T45" fmla="*/ 20 h 537"/>
                <a:gd name="T46" fmla="*/ 854 w 1158"/>
                <a:gd name="T47" fmla="*/ 41 h 537"/>
                <a:gd name="T48" fmla="*/ 906 w 1158"/>
                <a:gd name="T49" fmla="*/ 67 h 537"/>
                <a:gd name="T50" fmla="*/ 971 w 1158"/>
                <a:gd name="T51" fmla="*/ 96 h 537"/>
                <a:gd name="T52" fmla="*/ 1039 w 1158"/>
                <a:gd name="T53" fmla="*/ 124 h 537"/>
                <a:gd name="T54" fmla="*/ 1088 w 1158"/>
                <a:gd name="T55" fmla="*/ 157 h 537"/>
                <a:gd name="T56" fmla="*/ 1121 w 1158"/>
                <a:gd name="T57" fmla="*/ 201 h 537"/>
                <a:gd name="T58" fmla="*/ 1141 w 1158"/>
                <a:gd name="T59" fmla="*/ 255 h 537"/>
                <a:gd name="T60" fmla="*/ 1152 w 1158"/>
                <a:gd name="T61" fmla="*/ 320 h 537"/>
                <a:gd name="T62" fmla="*/ 1156 w 1158"/>
                <a:gd name="T63" fmla="*/ 397 h 537"/>
                <a:gd name="T64" fmla="*/ 1158 w 1158"/>
                <a:gd name="T65" fmla="*/ 488 h 537"/>
                <a:gd name="T66" fmla="*/ 0 w 1158"/>
                <a:gd name="T67" fmla="*/ 537 h 537"/>
                <a:gd name="T68" fmla="*/ 1 w 1158"/>
                <a:gd name="T69" fmla="*/ 440 h 537"/>
                <a:gd name="T70" fmla="*/ 4 w 1158"/>
                <a:gd name="T71" fmla="*/ 358 h 537"/>
                <a:gd name="T72" fmla="*/ 11 w 1158"/>
                <a:gd name="T73" fmla="*/ 286 h 537"/>
                <a:gd name="T74" fmla="*/ 26 w 1158"/>
                <a:gd name="T75" fmla="*/ 227 h 537"/>
                <a:gd name="T76" fmla="*/ 52 w 1158"/>
                <a:gd name="T77" fmla="*/ 177 h 537"/>
                <a:gd name="T78" fmla="*/ 92 w 1158"/>
                <a:gd name="T79" fmla="*/ 139 h 537"/>
                <a:gd name="T80" fmla="*/ 149 w 1158"/>
                <a:gd name="T81" fmla="*/ 111 h 537"/>
                <a:gd name="T82" fmla="*/ 221 w 1158"/>
                <a:gd name="T83" fmla="*/ 81 h 537"/>
                <a:gd name="T84" fmla="*/ 280 w 1158"/>
                <a:gd name="T85" fmla="*/ 54 h 537"/>
                <a:gd name="T86" fmla="*/ 326 w 1158"/>
                <a:gd name="T87" fmla="*/ 29 h 537"/>
                <a:gd name="T88" fmla="*/ 358 w 1158"/>
                <a:gd name="T89" fmla="*/ 12 h 537"/>
                <a:gd name="T90" fmla="*/ 374 w 1158"/>
                <a:gd name="T91" fmla="*/ 2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58" h="537">
                  <a:moveTo>
                    <a:pt x="376" y="0"/>
                  </a:moveTo>
                  <a:lnTo>
                    <a:pt x="485" y="347"/>
                  </a:lnTo>
                  <a:lnTo>
                    <a:pt x="500" y="393"/>
                  </a:lnTo>
                  <a:lnTo>
                    <a:pt x="549" y="254"/>
                  </a:lnTo>
                  <a:lnTo>
                    <a:pt x="531" y="228"/>
                  </a:lnTo>
                  <a:lnTo>
                    <a:pt x="518" y="205"/>
                  </a:lnTo>
                  <a:lnTo>
                    <a:pt x="509" y="184"/>
                  </a:lnTo>
                  <a:lnTo>
                    <a:pt x="504" y="166"/>
                  </a:lnTo>
                  <a:lnTo>
                    <a:pt x="502" y="151"/>
                  </a:lnTo>
                  <a:lnTo>
                    <a:pt x="502" y="137"/>
                  </a:lnTo>
                  <a:lnTo>
                    <a:pt x="505" y="126"/>
                  </a:lnTo>
                  <a:lnTo>
                    <a:pt x="510" y="117"/>
                  </a:lnTo>
                  <a:lnTo>
                    <a:pt x="517" y="109"/>
                  </a:lnTo>
                  <a:lnTo>
                    <a:pt x="525" y="103"/>
                  </a:lnTo>
                  <a:lnTo>
                    <a:pt x="533" y="99"/>
                  </a:lnTo>
                  <a:lnTo>
                    <a:pt x="542" y="95"/>
                  </a:lnTo>
                  <a:lnTo>
                    <a:pt x="551" y="93"/>
                  </a:lnTo>
                  <a:lnTo>
                    <a:pt x="560" y="91"/>
                  </a:lnTo>
                  <a:lnTo>
                    <a:pt x="567" y="90"/>
                  </a:lnTo>
                  <a:lnTo>
                    <a:pt x="573" y="90"/>
                  </a:lnTo>
                  <a:lnTo>
                    <a:pt x="578" y="90"/>
                  </a:lnTo>
                  <a:lnTo>
                    <a:pt x="579" y="90"/>
                  </a:lnTo>
                  <a:lnTo>
                    <a:pt x="584" y="90"/>
                  </a:lnTo>
                  <a:lnTo>
                    <a:pt x="590" y="90"/>
                  </a:lnTo>
                  <a:lnTo>
                    <a:pt x="598" y="91"/>
                  </a:lnTo>
                  <a:lnTo>
                    <a:pt x="606" y="93"/>
                  </a:lnTo>
                  <a:lnTo>
                    <a:pt x="616" y="95"/>
                  </a:lnTo>
                  <a:lnTo>
                    <a:pt x="625" y="99"/>
                  </a:lnTo>
                  <a:lnTo>
                    <a:pt x="634" y="103"/>
                  </a:lnTo>
                  <a:lnTo>
                    <a:pt x="642" y="109"/>
                  </a:lnTo>
                  <a:lnTo>
                    <a:pt x="648" y="117"/>
                  </a:lnTo>
                  <a:lnTo>
                    <a:pt x="653" y="126"/>
                  </a:lnTo>
                  <a:lnTo>
                    <a:pt x="656" y="137"/>
                  </a:lnTo>
                  <a:lnTo>
                    <a:pt x="657" y="151"/>
                  </a:lnTo>
                  <a:lnTo>
                    <a:pt x="655" y="166"/>
                  </a:lnTo>
                  <a:lnTo>
                    <a:pt x="649" y="184"/>
                  </a:lnTo>
                  <a:lnTo>
                    <a:pt x="640" y="205"/>
                  </a:lnTo>
                  <a:lnTo>
                    <a:pt x="628" y="228"/>
                  </a:lnTo>
                  <a:lnTo>
                    <a:pt x="610" y="254"/>
                  </a:lnTo>
                  <a:lnTo>
                    <a:pt x="659" y="393"/>
                  </a:lnTo>
                  <a:lnTo>
                    <a:pt x="673" y="347"/>
                  </a:lnTo>
                  <a:lnTo>
                    <a:pt x="782" y="0"/>
                  </a:lnTo>
                  <a:lnTo>
                    <a:pt x="784" y="2"/>
                  </a:lnTo>
                  <a:lnTo>
                    <a:pt x="790" y="6"/>
                  </a:lnTo>
                  <a:lnTo>
                    <a:pt x="800" y="12"/>
                  </a:lnTo>
                  <a:lnTo>
                    <a:pt x="814" y="20"/>
                  </a:lnTo>
                  <a:lnTo>
                    <a:pt x="833" y="29"/>
                  </a:lnTo>
                  <a:lnTo>
                    <a:pt x="854" y="41"/>
                  </a:lnTo>
                  <a:lnTo>
                    <a:pt x="878" y="54"/>
                  </a:lnTo>
                  <a:lnTo>
                    <a:pt x="906" y="67"/>
                  </a:lnTo>
                  <a:lnTo>
                    <a:pt x="937" y="81"/>
                  </a:lnTo>
                  <a:lnTo>
                    <a:pt x="971" y="96"/>
                  </a:lnTo>
                  <a:lnTo>
                    <a:pt x="1008" y="111"/>
                  </a:lnTo>
                  <a:lnTo>
                    <a:pt x="1039" y="124"/>
                  </a:lnTo>
                  <a:lnTo>
                    <a:pt x="1066" y="139"/>
                  </a:lnTo>
                  <a:lnTo>
                    <a:pt x="1088" y="157"/>
                  </a:lnTo>
                  <a:lnTo>
                    <a:pt x="1106" y="177"/>
                  </a:lnTo>
                  <a:lnTo>
                    <a:pt x="1121" y="201"/>
                  </a:lnTo>
                  <a:lnTo>
                    <a:pt x="1132" y="227"/>
                  </a:lnTo>
                  <a:lnTo>
                    <a:pt x="1141" y="255"/>
                  </a:lnTo>
                  <a:lnTo>
                    <a:pt x="1147" y="286"/>
                  </a:lnTo>
                  <a:lnTo>
                    <a:pt x="1152" y="320"/>
                  </a:lnTo>
                  <a:lnTo>
                    <a:pt x="1154" y="358"/>
                  </a:lnTo>
                  <a:lnTo>
                    <a:pt x="1156" y="397"/>
                  </a:lnTo>
                  <a:lnTo>
                    <a:pt x="1157" y="440"/>
                  </a:lnTo>
                  <a:lnTo>
                    <a:pt x="1158" y="488"/>
                  </a:lnTo>
                  <a:lnTo>
                    <a:pt x="1158" y="537"/>
                  </a:lnTo>
                  <a:lnTo>
                    <a:pt x="0" y="537"/>
                  </a:lnTo>
                  <a:lnTo>
                    <a:pt x="1" y="488"/>
                  </a:lnTo>
                  <a:lnTo>
                    <a:pt x="1" y="440"/>
                  </a:lnTo>
                  <a:lnTo>
                    <a:pt x="2" y="397"/>
                  </a:lnTo>
                  <a:lnTo>
                    <a:pt x="4" y="358"/>
                  </a:lnTo>
                  <a:lnTo>
                    <a:pt x="7" y="320"/>
                  </a:lnTo>
                  <a:lnTo>
                    <a:pt x="11" y="286"/>
                  </a:lnTo>
                  <a:lnTo>
                    <a:pt x="18" y="255"/>
                  </a:lnTo>
                  <a:lnTo>
                    <a:pt x="26" y="227"/>
                  </a:lnTo>
                  <a:lnTo>
                    <a:pt x="38" y="201"/>
                  </a:lnTo>
                  <a:lnTo>
                    <a:pt x="52" y="177"/>
                  </a:lnTo>
                  <a:lnTo>
                    <a:pt x="70" y="157"/>
                  </a:lnTo>
                  <a:lnTo>
                    <a:pt x="92" y="139"/>
                  </a:lnTo>
                  <a:lnTo>
                    <a:pt x="118" y="124"/>
                  </a:lnTo>
                  <a:lnTo>
                    <a:pt x="149" y="111"/>
                  </a:lnTo>
                  <a:lnTo>
                    <a:pt x="187" y="96"/>
                  </a:lnTo>
                  <a:lnTo>
                    <a:pt x="221" y="81"/>
                  </a:lnTo>
                  <a:lnTo>
                    <a:pt x="253" y="67"/>
                  </a:lnTo>
                  <a:lnTo>
                    <a:pt x="280" y="54"/>
                  </a:lnTo>
                  <a:lnTo>
                    <a:pt x="305" y="41"/>
                  </a:lnTo>
                  <a:lnTo>
                    <a:pt x="326" y="29"/>
                  </a:lnTo>
                  <a:lnTo>
                    <a:pt x="344" y="20"/>
                  </a:lnTo>
                  <a:lnTo>
                    <a:pt x="358" y="12"/>
                  </a:lnTo>
                  <a:lnTo>
                    <a:pt x="368" y="6"/>
                  </a:lnTo>
                  <a:lnTo>
                    <a:pt x="374" y="2"/>
                  </a:lnTo>
                  <a:lnTo>
                    <a:pt x="3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8" name="Freeform 1223"/>
            <p:cNvSpPr>
              <a:spLocks/>
            </p:cNvSpPr>
            <p:nvPr/>
          </p:nvSpPr>
          <p:spPr bwMode="auto">
            <a:xfrm>
              <a:off x="10990263" y="4657725"/>
              <a:ext cx="57150" cy="76200"/>
            </a:xfrm>
            <a:custGeom>
              <a:avLst/>
              <a:gdLst>
                <a:gd name="T0" fmla="*/ 346 w 610"/>
                <a:gd name="T1" fmla="*/ 2 h 813"/>
                <a:gd name="T2" fmla="*/ 395 w 610"/>
                <a:gd name="T3" fmla="*/ 14 h 813"/>
                <a:gd name="T4" fmla="*/ 434 w 610"/>
                <a:gd name="T5" fmla="*/ 32 h 813"/>
                <a:gd name="T6" fmla="*/ 471 w 610"/>
                <a:gd name="T7" fmla="*/ 58 h 813"/>
                <a:gd name="T8" fmla="*/ 493 w 610"/>
                <a:gd name="T9" fmla="*/ 81 h 813"/>
                <a:gd name="T10" fmla="*/ 504 w 610"/>
                <a:gd name="T11" fmla="*/ 96 h 813"/>
                <a:gd name="T12" fmla="*/ 506 w 610"/>
                <a:gd name="T13" fmla="*/ 98 h 813"/>
                <a:gd name="T14" fmla="*/ 514 w 610"/>
                <a:gd name="T15" fmla="*/ 100 h 813"/>
                <a:gd name="T16" fmla="*/ 527 w 610"/>
                <a:gd name="T17" fmla="*/ 105 h 813"/>
                <a:gd name="T18" fmla="*/ 542 w 610"/>
                <a:gd name="T19" fmla="*/ 115 h 813"/>
                <a:gd name="T20" fmla="*/ 560 w 610"/>
                <a:gd name="T21" fmla="*/ 133 h 813"/>
                <a:gd name="T22" fmla="*/ 575 w 610"/>
                <a:gd name="T23" fmla="*/ 159 h 813"/>
                <a:gd name="T24" fmla="*/ 587 w 610"/>
                <a:gd name="T25" fmla="*/ 196 h 813"/>
                <a:gd name="T26" fmla="*/ 592 w 610"/>
                <a:gd name="T27" fmla="*/ 246 h 813"/>
                <a:gd name="T28" fmla="*/ 589 w 610"/>
                <a:gd name="T29" fmla="*/ 311 h 813"/>
                <a:gd name="T30" fmla="*/ 580 w 610"/>
                <a:gd name="T31" fmla="*/ 368 h 813"/>
                <a:gd name="T32" fmla="*/ 581 w 610"/>
                <a:gd name="T33" fmla="*/ 387 h 813"/>
                <a:gd name="T34" fmla="*/ 595 w 610"/>
                <a:gd name="T35" fmla="*/ 391 h 813"/>
                <a:gd name="T36" fmla="*/ 606 w 610"/>
                <a:gd name="T37" fmla="*/ 404 h 813"/>
                <a:gd name="T38" fmla="*/ 610 w 610"/>
                <a:gd name="T39" fmla="*/ 428 h 813"/>
                <a:gd name="T40" fmla="*/ 606 w 610"/>
                <a:gd name="T41" fmla="*/ 467 h 813"/>
                <a:gd name="T42" fmla="*/ 592 w 610"/>
                <a:gd name="T43" fmla="*/ 519 h 813"/>
                <a:gd name="T44" fmla="*/ 576 w 610"/>
                <a:gd name="T45" fmla="*/ 555 h 813"/>
                <a:gd name="T46" fmla="*/ 562 w 610"/>
                <a:gd name="T47" fmla="*/ 575 h 813"/>
                <a:gd name="T48" fmla="*/ 548 w 610"/>
                <a:gd name="T49" fmla="*/ 582 h 813"/>
                <a:gd name="T50" fmla="*/ 532 w 610"/>
                <a:gd name="T51" fmla="*/ 637 h 813"/>
                <a:gd name="T52" fmla="*/ 502 w 610"/>
                <a:gd name="T53" fmla="*/ 694 h 813"/>
                <a:gd name="T54" fmla="*/ 459 w 610"/>
                <a:gd name="T55" fmla="*/ 746 h 813"/>
                <a:gd name="T56" fmla="*/ 403 w 610"/>
                <a:gd name="T57" fmla="*/ 787 h 813"/>
                <a:gd name="T58" fmla="*/ 338 w 610"/>
                <a:gd name="T59" fmla="*/ 810 h 813"/>
                <a:gd name="T60" fmla="*/ 272 w 610"/>
                <a:gd name="T61" fmla="*/ 810 h 813"/>
                <a:gd name="T62" fmla="*/ 207 w 610"/>
                <a:gd name="T63" fmla="*/ 787 h 813"/>
                <a:gd name="T64" fmla="*/ 151 w 610"/>
                <a:gd name="T65" fmla="*/ 746 h 813"/>
                <a:gd name="T66" fmla="*/ 107 w 610"/>
                <a:gd name="T67" fmla="*/ 694 h 813"/>
                <a:gd name="T68" fmla="*/ 77 w 610"/>
                <a:gd name="T69" fmla="*/ 637 h 813"/>
                <a:gd name="T70" fmla="*/ 61 w 610"/>
                <a:gd name="T71" fmla="*/ 581 h 813"/>
                <a:gd name="T72" fmla="*/ 46 w 610"/>
                <a:gd name="T73" fmla="*/ 573 h 813"/>
                <a:gd name="T74" fmla="*/ 29 w 610"/>
                <a:gd name="T75" fmla="*/ 545 h 813"/>
                <a:gd name="T76" fmla="*/ 11 w 610"/>
                <a:gd name="T77" fmla="*/ 494 h 813"/>
                <a:gd name="T78" fmla="*/ 2 w 610"/>
                <a:gd name="T79" fmla="*/ 451 h 813"/>
                <a:gd name="T80" fmla="*/ 1 w 610"/>
                <a:gd name="T81" fmla="*/ 421 h 813"/>
                <a:gd name="T82" fmla="*/ 7 w 610"/>
                <a:gd name="T83" fmla="*/ 401 h 813"/>
                <a:gd name="T84" fmla="*/ 17 w 610"/>
                <a:gd name="T85" fmla="*/ 391 h 813"/>
                <a:gd name="T86" fmla="*/ 30 w 610"/>
                <a:gd name="T87" fmla="*/ 388 h 813"/>
                <a:gd name="T88" fmla="*/ 30 w 610"/>
                <a:gd name="T89" fmla="*/ 369 h 813"/>
                <a:gd name="T90" fmla="*/ 21 w 610"/>
                <a:gd name="T91" fmla="*/ 318 h 813"/>
                <a:gd name="T92" fmla="*/ 20 w 610"/>
                <a:gd name="T93" fmla="*/ 256 h 813"/>
                <a:gd name="T94" fmla="*/ 35 w 610"/>
                <a:gd name="T95" fmla="*/ 197 h 813"/>
                <a:gd name="T96" fmla="*/ 62 w 610"/>
                <a:gd name="T97" fmla="*/ 144 h 813"/>
                <a:gd name="T98" fmla="*/ 97 w 610"/>
                <a:gd name="T99" fmla="*/ 100 h 813"/>
                <a:gd name="T100" fmla="*/ 141 w 610"/>
                <a:gd name="T101" fmla="*/ 62 h 813"/>
                <a:gd name="T102" fmla="*/ 184 w 610"/>
                <a:gd name="T103" fmla="*/ 33 h 813"/>
                <a:gd name="T104" fmla="*/ 228 w 610"/>
                <a:gd name="T105" fmla="*/ 13 h 813"/>
                <a:gd name="T106" fmla="*/ 266 w 610"/>
                <a:gd name="T107" fmla="*/ 3 h 813"/>
                <a:gd name="T108" fmla="*/ 317 w 610"/>
                <a:gd name="T109" fmla="*/ 0 h 8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10" h="813">
                  <a:moveTo>
                    <a:pt x="317" y="0"/>
                  </a:moveTo>
                  <a:lnTo>
                    <a:pt x="346" y="2"/>
                  </a:lnTo>
                  <a:lnTo>
                    <a:pt x="372" y="7"/>
                  </a:lnTo>
                  <a:lnTo>
                    <a:pt x="395" y="14"/>
                  </a:lnTo>
                  <a:lnTo>
                    <a:pt x="415" y="22"/>
                  </a:lnTo>
                  <a:lnTo>
                    <a:pt x="434" y="32"/>
                  </a:lnTo>
                  <a:lnTo>
                    <a:pt x="454" y="45"/>
                  </a:lnTo>
                  <a:lnTo>
                    <a:pt x="471" y="58"/>
                  </a:lnTo>
                  <a:lnTo>
                    <a:pt x="484" y="70"/>
                  </a:lnTo>
                  <a:lnTo>
                    <a:pt x="493" y="81"/>
                  </a:lnTo>
                  <a:lnTo>
                    <a:pt x="500" y="90"/>
                  </a:lnTo>
                  <a:lnTo>
                    <a:pt x="504" y="96"/>
                  </a:lnTo>
                  <a:lnTo>
                    <a:pt x="505" y="98"/>
                  </a:lnTo>
                  <a:lnTo>
                    <a:pt x="506" y="98"/>
                  </a:lnTo>
                  <a:lnTo>
                    <a:pt x="509" y="99"/>
                  </a:lnTo>
                  <a:lnTo>
                    <a:pt x="514" y="100"/>
                  </a:lnTo>
                  <a:lnTo>
                    <a:pt x="520" y="102"/>
                  </a:lnTo>
                  <a:lnTo>
                    <a:pt x="527" y="105"/>
                  </a:lnTo>
                  <a:lnTo>
                    <a:pt x="534" y="109"/>
                  </a:lnTo>
                  <a:lnTo>
                    <a:pt x="542" y="115"/>
                  </a:lnTo>
                  <a:lnTo>
                    <a:pt x="551" y="123"/>
                  </a:lnTo>
                  <a:lnTo>
                    <a:pt x="560" y="133"/>
                  </a:lnTo>
                  <a:lnTo>
                    <a:pt x="568" y="145"/>
                  </a:lnTo>
                  <a:lnTo>
                    <a:pt x="575" y="159"/>
                  </a:lnTo>
                  <a:lnTo>
                    <a:pt x="582" y="176"/>
                  </a:lnTo>
                  <a:lnTo>
                    <a:pt x="587" y="196"/>
                  </a:lnTo>
                  <a:lnTo>
                    <a:pt x="590" y="219"/>
                  </a:lnTo>
                  <a:lnTo>
                    <a:pt x="592" y="246"/>
                  </a:lnTo>
                  <a:lnTo>
                    <a:pt x="592" y="277"/>
                  </a:lnTo>
                  <a:lnTo>
                    <a:pt x="589" y="311"/>
                  </a:lnTo>
                  <a:lnTo>
                    <a:pt x="584" y="349"/>
                  </a:lnTo>
                  <a:lnTo>
                    <a:pt x="580" y="368"/>
                  </a:lnTo>
                  <a:lnTo>
                    <a:pt x="574" y="387"/>
                  </a:lnTo>
                  <a:lnTo>
                    <a:pt x="581" y="387"/>
                  </a:lnTo>
                  <a:lnTo>
                    <a:pt x="589" y="388"/>
                  </a:lnTo>
                  <a:lnTo>
                    <a:pt x="595" y="391"/>
                  </a:lnTo>
                  <a:lnTo>
                    <a:pt x="601" y="396"/>
                  </a:lnTo>
                  <a:lnTo>
                    <a:pt x="606" y="404"/>
                  </a:lnTo>
                  <a:lnTo>
                    <a:pt x="609" y="414"/>
                  </a:lnTo>
                  <a:lnTo>
                    <a:pt x="610" y="428"/>
                  </a:lnTo>
                  <a:lnTo>
                    <a:pt x="610" y="446"/>
                  </a:lnTo>
                  <a:lnTo>
                    <a:pt x="606" y="467"/>
                  </a:lnTo>
                  <a:lnTo>
                    <a:pt x="600" y="492"/>
                  </a:lnTo>
                  <a:lnTo>
                    <a:pt x="592" y="519"/>
                  </a:lnTo>
                  <a:lnTo>
                    <a:pt x="584" y="539"/>
                  </a:lnTo>
                  <a:lnTo>
                    <a:pt x="576" y="555"/>
                  </a:lnTo>
                  <a:lnTo>
                    <a:pt x="569" y="568"/>
                  </a:lnTo>
                  <a:lnTo>
                    <a:pt x="562" y="575"/>
                  </a:lnTo>
                  <a:lnTo>
                    <a:pt x="554" y="580"/>
                  </a:lnTo>
                  <a:lnTo>
                    <a:pt x="548" y="582"/>
                  </a:lnTo>
                  <a:lnTo>
                    <a:pt x="542" y="609"/>
                  </a:lnTo>
                  <a:lnTo>
                    <a:pt x="532" y="637"/>
                  </a:lnTo>
                  <a:lnTo>
                    <a:pt x="519" y="666"/>
                  </a:lnTo>
                  <a:lnTo>
                    <a:pt x="502" y="694"/>
                  </a:lnTo>
                  <a:lnTo>
                    <a:pt x="482" y="722"/>
                  </a:lnTo>
                  <a:lnTo>
                    <a:pt x="459" y="746"/>
                  </a:lnTo>
                  <a:lnTo>
                    <a:pt x="432" y="768"/>
                  </a:lnTo>
                  <a:lnTo>
                    <a:pt x="403" y="787"/>
                  </a:lnTo>
                  <a:lnTo>
                    <a:pt x="370" y="801"/>
                  </a:lnTo>
                  <a:lnTo>
                    <a:pt x="338" y="810"/>
                  </a:lnTo>
                  <a:lnTo>
                    <a:pt x="304" y="813"/>
                  </a:lnTo>
                  <a:lnTo>
                    <a:pt x="272" y="810"/>
                  </a:lnTo>
                  <a:lnTo>
                    <a:pt x="239" y="801"/>
                  </a:lnTo>
                  <a:lnTo>
                    <a:pt x="207" y="787"/>
                  </a:lnTo>
                  <a:lnTo>
                    <a:pt x="177" y="768"/>
                  </a:lnTo>
                  <a:lnTo>
                    <a:pt x="151" y="746"/>
                  </a:lnTo>
                  <a:lnTo>
                    <a:pt x="128" y="722"/>
                  </a:lnTo>
                  <a:lnTo>
                    <a:pt x="107" y="694"/>
                  </a:lnTo>
                  <a:lnTo>
                    <a:pt x="90" y="666"/>
                  </a:lnTo>
                  <a:lnTo>
                    <a:pt x="77" y="637"/>
                  </a:lnTo>
                  <a:lnTo>
                    <a:pt x="67" y="609"/>
                  </a:lnTo>
                  <a:lnTo>
                    <a:pt x="61" y="581"/>
                  </a:lnTo>
                  <a:lnTo>
                    <a:pt x="54" y="579"/>
                  </a:lnTo>
                  <a:lnTo>
                    <a:pt x="46" y="573"/>
                  </a:lnTo>
                  <a:lnTo>
                    <a:pt x="38" y="562"/>
                  </a:lnTo>
                  <a:lnTo>
                    <a:pt x="29" y="545"/>
                  </a:lnTo>
                  <a:lnTo>
                    <a:pt x="20" y="523"/>
                  </a:lnTo>
                  <a:lnTo>
                    <a:pt x="11" y="494"/>
                  </a:lnTo>
                  <a:lnTo>
                    <a:pt x="5" y="470"/>
                  </a:lnTo>
                  <a:lnTo>
                    <a:pt x="2" y="451"/>
                  </a:lnTo>
                  <a:lnTo>
                    <a:pt x="0" y="434"/>
                  </a:lnTo>
                  <a:lnTo>
                    <a:pt x="1" y="421"/>
                  </a:lnTo>
                  <a:lnTo>
                    <a:pt x="3" y="409"/>
                  </a:lnTo>
                  <a:lnTo>
                    <a:pt x="7" y="401"/>
                  </a:lnTo>
                  <a:lnTo>
                    <a:pt x="12" y="395"/>
                  </a:lnTo>
                  <a:lnTo>
                    <a:pt x="17" y="391"/>
                  </a:lnTo>
                  <a:lnTo>
                    <a:pt x="23" y="389"/>
                  </a:lnTo>
                  <a:lnTo>
                    <a:pt x="30" y="388"/>
                  </a:lnTo>
                  <a:lnTo>
                    <a:pt x="36" y="388"/>
                  </a:lnTo>
                  <a:lnTo>
                    <a:pt x="30" y="369"/>
                  </a:lnTo>
                  <a:lnTo>
                    <a:pt x="26" y="350"/>
                  </a:lnTo>
                  <a:lnTo>
                    <a:pt x="21" y="318"/>
                  </a:lnTo>
                  <a:lnTo>
                    <a:pt x="19" y="287"/>
                  </a:lnTo>
                  <a:lnTo>
                    <a:pt x="20" y="256"/>
                  </a:lnTo>
                  <a:lnTo>
                    <a:pt x="26" y="226"/>
                  </a:lnTo>
                  <a:lnTo>
                    <a:pt x="35" y="197"/>
                  </a:lnTo>
                  <a:lnTo>
                    <a:pt x="47" y="169"/>
                  </a:lnTo>
                  <a:lnTo>
                    <a:pt x="62" y="144"/>
                  </a:lnTo>
                  <a:lnTo>
                    <a:pt x="79" y="121"/>
                  </a:lnTo>
                  <a:lnTo>
                    <a:pt x="97" y="100"/>
                  </a:lnTo>
                  <a:lnTo>
                    <a:pt x="119" y="80"/>
                  </a:lnTo>
                  <a:lnTo>
                    <a:pt x="141" y="62"/>
                  </a:lnTo>
                  <a:lnTo>
                    <a:pt x="164" y="46"/>
                  </a:lnTo>
                  <a:lnTo>
                    <a:pt x="184" y="33"/>
                  </a:lnTo>
                  <a:lnTo>
                    <a:pt x="205" y="22"/>
                  </a:lnTo>
                  <a:lnTo>
                    <a:pt x="228" y="13"/>
                  </a:lnTo>
                  <a:lnTo>
                    <a:pt x="247" y="7"/>
                  </a:lnTo>
                  <a:lnTo>
                    <a:pt x="266" y="3"/>
                  </a:lnTo>
                  <a:lnTo>
                    <a:pt x="287" y="1"/>
                  </a:lnTo>
                  <a:lnTo>
                    <a:pt x="3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9" name="Freeform 1224"/>
            <p:cNvSpPr>
              <a:spLocks/>
            </p:cNvSpPr>
            <p:nvPr/>
          </p:nvSpPr>
          <p:spPr bwMode="auto">
            <a:xfrm>
              <a:off x="10871200" y="4632325"/>
              <a:ext cx="93663" cy="88900"/>
            </a:xfrm>
            <a:custGeom>
              <a:avLst/>
              <a:gdLst>
                <a:gd name="T0" fmla="*/ 506 w 1014"/>
                <a:gd name="T1" fmla="*/ 0 h 951"/>
                <a:gd name="T2" fmla="*/ 528 w 1014"/>
                <a:gd name="T3" fmla="*/ 3 h 951"/>
                <a:gd name="T4" fmla="*/ 547 w 1014"/>
                <a:gd name="T5" fmla="*/ 10 h 951"/>
                <a:gd name="T6" fmla="*/ 564 w 1014"/>
                <a:gd name="T7" fmla="*/ 20 h 951"/>
                <a:gd name="T8" fmla="*/ 578 w 1014"/>
                <a:gd name="T9" fmla="*/ 34 h 951"/>
                <a:gd name="T10" fmla="*/ 589 w 1014"/>
                <a:gd name="T11" fmla="*/ 51 h 951"/>
                <a:gd name="T12" fmla="*/ 596 w 1014"/>
                <a:gd name="T13" fmla="*/ 70 h 951"/>
                <a:gd name="T14" fmla="*/ 598 w 1014"/>
                <a:gd name="T15" fmla="*/ 91 h 951"/>
                <a:gd name="T16" fmla="*/ 598 w 1014"/>
                <a:gd name="T17" fmla="*/ 539 h 951"/>
                <a:gd name="T18" fmla="*/ 973 w 1014"/>
                <a:gd name="T19" fmla="*/ 783 h 951"/>
                <a:gd name="T20" fmla="*/ 990 w 1014"/>
                <a:gd name="T21" fmla="*/ 796 h 951"/>
                <a:gd name="T22" fmla="*/ 1002 w 1014"/>
                <a:gd name="T23" fmla="*/ 812 h 951"/>
                <a:gd name="T24" fmla="*/ 1010 w 1014"/>
                <a:gd name="T25" fmla="*/ 830 h 951"/>
                <a:gd name="T26" fmla="*/ 1014 w 1014"/>
                <a:gd name="T27" fmla="*/ 851 h 951"/>
                <a:gd name="T28" fmla="*/ 1014 w 1014"/>
                <a:gd name="T29" fmla="*/ 871 h 951"/>
                <a:gd name="T30" fmla="*/ 1009 w 1014"/>
                <a:gd name="T31" fmla="*/ 891 h 951"/>
                <a:gd name="T32" fmla="*/ 1000 w 1014"/>
                <a:gd name="T33" fmla="*/ 910 h 951"/>
                <a:gd name="T34" fmla="*/ 988 w 1014"/>
                <a:gd name="T35" fmla="*/ 924 h 951"/>
                <a:gd name="T36" fmla="*/ 974 w 1014"/>
                <a:gd name="T37" fmla="*/ 936 h 951"/>
                <a:gd name="T38" fmla="*/ 959 w 1014"/>
                <a:gd name="T39" fmla="*/ 944 h 951"/>
                <a:gd name="T40" fmla="*/ 941 w 1014"/>
                <a:gd name="T41" fmla="*/ 949 h 951"/>
                <a:gd name="T42" fmla="*/ 923 w 1014"/>
                <a:gd name="T43" fmla="*/ 951 h 951"/>
                <a:gd name="T44" fmla="*/ 905 w 1014"/>
                <a:gd name="T45" fmla="*/ 950 h 951"/>
                <a:gd name="T46" fmla="*/ 889 w 1014"/>
                <a:gd name="T47" fmla="*/ 944 h 951"/>
                <a:gd name="T48" fmla="*/ 873 w 1014"/>
                <a:gd name="T49" fmla="*/ 936 h 951"/>
                <a:gd name="T50" fmla="*/ 506 w 1014"/>
                <a:gd name="T51" fmla="*/ 698 h 951"/>
                <a:gd name="T52" fmla="*/ 140 w 1014"/>
                <a:gd name="T53" fmla="*/ 936 h 951"/>
                <a:gd name="T54" fmla="*/ 122 w 1014"/>
                <a:gd name="T55" fmla="*/ 945 h 951"/>
                <a:gd name="T56" fmla="*/ 102 w 1014"/>
                <a:gd name="T57" fmla="*/ 950 h 951"/>
                <a:gd name="T58" fmla="*/ 82 w 1014"/>
                <a:gd name="T59" fmla="*/ 950 h 951"/>
                <a:gd name="T60" fmla="*/ 61 w 1014"/>
                <a:gd name="T61" fmla="*/ 945 h 951"/>
                <a:gd name="T62" fmla="*/ 43 w 1014"/>
                <a:gd name="T63" fmla="*/ 937 h 951"/>
                <a:gd name="T64" fmla="*/ 26 w 1014"/>
                <a:gd name="T65" fmla="*/ 925 h 951"/>
                <a:gd name="T66" fmla="*/ 13 w 1014"/>
                <a:gd name="T67" fmla="*/ 910 h 951"/>
                <a:gd name="T68" fmla="*/ 4 w 1014"/>
                <a:gd name="T69" fmla="*/ 891 h 951"/>
                <a:gd name="T70" fmla="*/ 0 w 1014"/>
                <a:gd name="T71" fmla="*/ 871 h 951"/>
                <a:gd name="T72" fmla="*/ 0 w 1014"/>
                <a:gd name="T73" fmla="*/ 851 h 951"/>
                <a:gd name="T74" fmla="*/ 4 w 1014"/>
                <a:gd name="T75" fmla="*/ 830 h 951"/>
                <a:gd name="T76" fmla="*/ 12 w 1014"/>
                <a:gd name="T77" fmla="*/ 812 h 951"/>
                <a:gd name="T78" fmla="*/ 24 w 1014"/>
                <a:gd name="T79" fmla="*/ 796 h 951"/>
                <a:gd name="T80" fmla="*/ 40 w 1014"/>
                <a:gd name="T81" fmla="*/ 783 h 951"/>
                <a:gd name="T82" fmla="*/ 415 w 1014"/>
                <a:gd name="T83" fmla="*/ 539 h 951"/>
                <a:gd name="T84" fmla="*/ 415 w 1014"/>
                <a:gd name="T85" fmla="*/ 91 h 951"/>
                <a:gd name="T86" fmla="*/ 418 w 1014"/>
                <a:gd name="T87" fmla="*/ 71 h 951"/>
                <a:gd name="T88" fmla="*/ 425 w 1014"/>
                <a:gd name="T89" fmla="*/ 51 h 951"/>
                <a:gd name="T90" fmla="*/ 435 w 1014"/>
                <a:gd name="T91" fmla="*/ 35 h 951"/>
                <a:gd name="T92" fmla="*/ 449 w 1014"/>
                <a:gd name="T93" fmla="*/ 20 h 951"/>
                <a:gd name="T94" fmla="*/ 466 w 1014"/>
                <a:gd name="T95" fmla="*/ 10 h 951"/>
                <a:gd name="T96" fmla="*/ 485 w 1014"/>
                <a:gd name="T97" fmla="*/ 3 h 951"/>
                <a:gd name="T98" fmla="*/ 506 w 1014"/>
                <a:gd name="T99" fmla="*/ 0 h 9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14" h="951">
                  <a:moveTo>
                    <a:pt x="506" y="0"/>
                  </a:moveTo>
                  <a:lnTo>
                    <a:pt x="528" y="3"/>
                  </a:lnTo>
                  <a:lnTo>
                    <a:pt x="547" y="10"/>
                  </a:lnTo>
                  <a:lnTo>
                    <a:pt x="564" y="20"/>
                  </a:lnTo>
                  <a:lnTo>
                    <a:pt x="578" y="34"/>
                  </a:lnTo>
                  <a:lnTo>
                    <a:pt x="589" y="51"/>
                  </a:lnTo>
                  <a:lnTo>
                    <a:pt x="596" y="70"/>
                  </a:lnTo>
                  <a:lnTo>
                    <a:pt x="598" y="91"/>
                  </a:lnTo>
                  <a:lnTo>
                    <a:pt x="598" y="539"/>
                  </a:lnTo>
                  <a:lnTo>
                    <a:pt x="973" y="783"/>
                  </a:lnTo>
                  <a:lnTo>
                    <a:pt x="990" y="796"/>
                  </a:lnTo>
                  <a:lnTo>
                    <a:pt x="1002" y="812"/>
                  </a:lnTo>
                  <a:lnTo>
                    <a:pt x="1010" y="830"/>
                  </a:lnTo>
                  <a:lnTo>
                    <a:pt x="1014" y="851"/>
                  </a:lnTo>
                  <a:lnTo>
                    <a:pt x="1014" y="871"/>
                  </a:lnTo>
                  <a:lnTo>
                    <a:pt x="1009" y="891"/>
                  </a:lnTo>
                  <a:lnTo>
                    <a:pt x="1000" y="910"/>
                  </a:lnTo>
                  <a:lnTo>
                    <a:pt x="988" y="924"/>
                  </a:lnTo>
                  <a:lnTo>
                    <a:pt x="974" y="936"/>
                  </a:lnTo>
                  <a:lnTo>
                    <a:pt x="959" y="944"/>
                  </a:lnTo>
                  <a:lnTo>
                    <a:pt x="941" y="949"/>
                  </a:lnTo>
                  <a:lnTo>
                    <a:pt x="923" y="951"/>
                  </a:lnTo>
                  <a:lnTo>
                    <a:pt x="905" y="950"/>
                  </a:lnTo>
                  <a:lnTo>
                    <a:pt x="889" y="944"/>
                  </a:lnTo>
                  <a:lnTo>
                    <a:pt x="873" y="936"/>
                  </a:lnTo>
                  <a:lnTo>
                    <a:pt x="506" y="698"/>
                  </a:lnTo>
                  <a:lnTo>
                    <a:pt x="140" y="936"/>
                  </a:lnTo>
                  <a:lnTo>
                    <a:pt x="122" y="945"/>
                  </a:lnTo>
                  <a:lnTo>
                    <a:pt x="102" y="950"/>
                  </a:lnTo>
                  <a:lnTo>
                    <a:pt x="82" y="950"/>
                  </a:lnTo>
                  <a:lnTo>
                    <a:pt x="61" y="945"/>
                  </a:lnTo>
                  <a:lnTo>
                    <a:pt x="43" y="937"/>
                  </a:lnTo>
                  <a:lnTo>
                    <a:pt x="26" y="925"/>
                  </a:lnTo>
                  <a:lnTo>
                    <a:pt x="13" y="910"/>
                  </a:lnTo>
                  <a:lnTo>
                    <a:pt x="4" y="891"/>
                  </a:lnTo>
                  <a:lnTo>
                    <a:pt x="0" y="871"/>
                  </a:lnTo>
                  <a:lnTo>
                    <a:pt x="0" y="851"/>
                  </a:lnTo>
                  <a:lnTo>
                    <a:pt x="4" y="830"/>
                  </a:lnTo>
                  <a:lnTo>
                    <a:pt x="12" y="812"/>
                  </a:lnTo>
                  <a:lnTo>
                    <a:pt x="24" y="796"/>
                  </a:lnTo>
                  <a:lnTo>
                    <a:pt x="40" y="783"/>
                  </a:lnTo>
                  <a:lnTo>
                    <a:pt x="415" y="539"/>
                  </a:lnTo>
                  <a:lnTo>
                    <a:pt x="415" y="91"/>
                  </a:lnTo>
                  <a:lnTo>
                    <a:pt x="418" y="71"/>
                  </a:lnTo>
                  <a:lnTo>
                    <a:pt x="425" y="51"/>
                  </a:lnTo>
                  <a:lnTo>
                    <a:pt x="435" y="35"/>
                  </a:lnTo>
                  <a:lnTo>
                    <a:pt x="449" y="20"/>
                  </a:lnTo>
                  <a:lnTo>
                    <a:pt x="466" y="10"/>
                  </a:lnTo>
                  <a:lnTo>
                    <a:pt x="485" y="3"/>
                  </a:lnTo>
                  <a:lnTo>
                    <a:pt x="5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58" name="Group 1757"/>
          <p:cNvGrpSpPr/>
          <p:nvPr/>
        </p:nvGrpSpPr>
        <p:grpSpPr>
          <a:xfrm>
            <a:off x="11451828" y="5953920"/>
            <a:ext cx="290513" cy="288925"/>
            <a:chOff x="11537950" y="4489450"/>
            <a:chExt cx="290513" cy="2889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353" name="Freeform 1229"/>
            <p:cNvSpPr>
              <a:spLocks/>
            </p:cNvSpPr>
            <p:nvPr/>
          </p:nvSpPr>
          <p:spPr bwMode="auto">
            <a:xfrm>
              <a:off x="11595100" y="4489450"/>
              <a:ext cx="47625" cy="47625"/>
            </a:xfrm>
            <a:custGeom>
              <a:avLst/>
              <a:gdLst>
                <a:gd name="T0" fmla="*/ 282 w 565"/>
                <a:gd name="T1" fmla="*/ 0 h 565"/>
                <a:gd name="T2" fmla="*/ 324 w 565"/>
                <a:gd name="T3" fmla="*/ 3 h 565"/>
                <a:gd name="T4" fmla="*/ 363 w 565"/>
                <a:gd name="T5" fmla="*/ 12 h 565"/>
                <a:gd name="T6" fmla="*/ 401 w 565"/>
                <a:gd name="T7" fmla="*/ 26 h 565"/>
                <a:gd name="T8" fmla="*/ 436 w 565"/>
                <a:gd name="T9" fmla="*/ 45 h 565"/>
                <a:gd name="T10" fmla="*/ 468 w 565"/>
                <a:gd name="T11" fmla="*/ 70 h 565"/>
                <a:gd name="T12" fmla="*/ 495 w 565"/>
                <a:gd name="T13" fmla="*/ 97 h 565"/>
                <a:gd name="T14" fmla="*/ 519 w 565"/>
                <a:gd name="T15" fmla="*/ 129 h 565"/>
                <a:gd name="T16" fmla="*/ 538 w 565"/>
                <a:gd name="T17" fmla="*/ 163 h 565"/>
                <a:gd name="T18" fmla="*/ 553 w 565"/>
                <a:gd name="T19" fmla="*/ 201 h 565"/>
                <a:gd name="T20" fmla="*/ 561 w 565"/>
                <a:gd name="T21" fmla="*/ 240 h 565"/>
                <a:gd name="T22" fmla="*/ 565 w 565"/>
                <a:gd name="T23" fmla="*/ 282 h 565"/>
                <a:gd name="T24" fmla="*/ 561 w 565"/>
                <a:gd name="T25" fmla="*/ 325 h 565"/>
                <a:gd name="T26" fmla="*/ 553 w 565"/>
                <a:gd name="T27" fmla="*/ 364 h 565"/>
                <a:gd name="T28" fmla="*/ 538 w 565"/>
                <a:gd name="T29" fmla="*/ 401 h 565"/>
                <a:gd name="T30" fmla="*/ 519 w 565"/>
                <a:gd name="T31" fmla="*/ 436 h 565"/>
                <a:gd name="T32" fmla="*/ 495 w 565"/>
                <a:gd name="T33" fmla="*/ 468 h 565"/>
                <a:gd name="T34" fmla="*/ 468 w 565"/>
                <a:gd name="T35" fmla="*/ 495 h 565"/>
                <a:gd name="T36" fmla="*/ 436 w 565"/>
                <a:gd name="T37" fmla="*/ 519 h 565"/>
                <a:gd name="T38" fmla="*/ 401 w 565"/>
                <a:gd name="T39" fmla="*/ 538 h 565"/>
                <a:gd name="T40" fmla="*/ 363 w 565"/>
                <a:gd name="T41" fmla="*/ 553 h 565"/>
                <a:gd name="T42" fmla="*/ 324 w 565"/>
                <a:gd name="T43" fmla="*/ 562 h 565"/>
                <a:gd name="T44" fmla="*/ 282 w 565"/>
                <a:gd name="T45" fmla="*/ 565 h 565"/>
                <a:gd name="T46" fmla="*/ 240 w 565"/>
                <a:gd name="T47" fmla="*/ 562 h 565"/>
                <a:gd name="T48" fmla="*/ 200 w 565"/>
                <a:gd name="T49" fmla="*/ 553 h 565"/>
                <a:gd name="T50" fmla="*/ 163 w 565"/>
                <a:gd name="T51" fmla="*/ 538 h 565"/>
                <a:gd name="T52" fmla="*/ 128 w 565"/>
                <a:gd name="T53" fmla="*/ 519 h 565"/>
                <a:gd name="T54" fmla="*/ 97 w 565"/>
                <a:gd name="T55" fmla="*/ 495 h 565"/>
                <a:gd name="T56" fmla="*/ 69 w 565"/>
                <a:gd name="T57" fmla="*/ 468 h 565"/>
                <a:gd name="T58" fmla="*/ 45 w 565"/>
                <a:gd name="T59" fmla="*/ 436 h 565"/>
                <a:gd name="T60" fmla="*/ 26 w 565"/>
                <a:gd name="T61" fmla="*/ 401 h 565"/>
                <a:gd name="T62" fmla="*/ 11 w 565"/>
                <a:gd name="T63" fmla="*/ 364 h 565"/>
                <a:gd name="T64" fmla="*/ 3 w 565"/>
                <a:gd name="T65" fmla="*/ 325 h 565"/>
                <a:gd name="T66" fmla="*/ 0 w 565"/>
                <a:gd name="T67" fmla="*/ 282 h 565"/>
                <a:gd name="T68" fmla="*/ 3 w 565"/>
                <a:gd name="T69" fmla="*/ 240 h 565"/>
                <a:gd name="T70" fmla="*/ 11 w 565"/>
                <a:gd name="T71" fmla="*/ 201 h 565"/>
                <a:gd name="T72" fmla="*/ 26 w 565"/>
                <a:gd name="T73" fmla="*/ 163 h 565"/>
                <a:gd name="T74" fmla="*/ 45 w 565"/>
                <a:gd name="T75" fmla="*/ 129 h 565"/>
                <a:gd name="T76" fmla="*/ 69 w 565"/>
                <a:gd name="T77" fmla="*/ 97 h 565"/>
                <a:gd name="T78" fmla="*/ 97 w 565"/>
                <a:gd name="T79" fmla="*/ 70 h 565"/>
                <a:gd name="T80" fmla="*/ 128 w 565"/>
                <a:gd name="T81" fmla="*/ 45 h 565"/>
                <a:gd name="T82" fmla="*/ 163 w 565"/>
                <a:gd name="T83" fmla="*/ 26 h 565"/>
                <a:gd name="T84" fmla="*/ 200 w 565"/>
                <a:gd name="T85" fmla="*/ 12 h 565"/>
                <a:gd name="T86" fmla="*/ 240 w 565"/>
                <a:gd name="T87" fmla="*/ 3 h 565"/>
                <a:gd name="T88" fmla="*/ 282 w 565"/>
                <a:gd name="T89" fmla="*/ 0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65" h="565">
                  <a:moveTo>
                    <a:pt x="282" y="0"/>
                  </a:moveTo>
                  <a:lnTo>
                    <a:pt x="324" y="3"/>
                  </a:lnTo>
                  <a:lnTo>
                    <a:pt x="363" y="12"/>
                  </a:lnTo>
                  <a:lnTo>
                    <a:pt x="401" y="26"/>
                  </a:lnTo>
                  <a:lnTo>
                    <a:pt x="436" y="45"/>
                  </a:lnTo>
                  <a:lnTo>
                    <a:pt x="468" y="70"/>
                  </a:lnTo>
                  <a:lnTo>
                    <a:pt x="495" y="97"/>
                  </a:lnTo>
                  <a:lnTo>
                    <a:pt x="519" y="129"/>
                  </a:lnTo>
                  <a:lnTo>
                    <a:pt x="538" y="163"/>
                  </a:lnTo>
                  <a:lnTo>
                    <a:pt x="553" y="201"/>
                  </a:lnTo>
                  <a:lnTo>
                    <a:pt x="561" y="240"/>
                  </a:lnTo>
                  <a:lnTo>
                    <a:pt x="565" y="282"/>
                  </a:lnTo>
                  <a:lnTo>
                    <a:pt x="561" y="325"/>
                  </a:lnTo>
                  <a:lnTo>
                    <a:pt x="553" y="364"/>
                  </a:lnTo>
                  <a:lnTo>
                    <a:pt x="538" y="401"/>
                  </a:lnTo>
                  <a:lnTo>
                    <a:pt x="519" y="436"/>
                  </a:lnTo>
                  <a:lnTo>
                    <a:pt x="495" y="468"/>
                  </a:lnTo>
                  <a:lnTo>
                    <a:pt x="468" y="495"/>
                  </a:lnTo>
                  <a:lnTo>
                    <a:pt x="436" y="519"/>
                  </a:lnTo>
                  <a:lnTo>
                    <a:pt x="401" y="538"/>
                  </a:lnTo>
                  <a:lnTo>
                    <a:pt x="363" y="553"/>
                  </a:lnTo>
                  <a:lnTo>
                    <a:pt x="324" y="562"/>
                  </a:lnTo>
                  <a:lnTo>
                    <a:pt x="282" y="565"/>
                  </a:lnTo>
                  <a:lnTo>
                    <a:pt x="240" y="562"/>
                  </a:lnTo>
                  <a:lnTo>
                    <a:pt x="200" y="553"/>
                  </a:lnTo>
                  <a:lnTo>
                    <a:pt x="163" y="538"/>
                  </a:lnTo>
                  <a:lnTo>
                    <a:pt x="128" y="519"/>
                  </a:lnTo>
                  <a:lnTo>
                    <a:pt x="97" y="495"/>
                  </a:lnTo>
                  <a:lnTo>
                    <a:pt x="69" y="468"/>
                  </a:lnTo>
                  <a:lnTo>
                    <a:pt x="45" y="436"/>
                  </a:lnTo>
                  <a:lnTo>
                    <a:pt x="26" y="401"/>
                  </a:lnTo>
                  <a:lnTo>
                    <a:pt x="11" y="364"/>
                  </a:lnTo>
                  <a:lnTo>
                    <a:pt x="3" y="325"/>
                  </a:lnTo>
                  <a:lnTo>
                    <a:pt x="0" y="282"/>
                  </a:lnTo>
                  <a:lnTo>
                    <a:pt x="3" y="240"/>
                  </a:lnTo>
                  <a:lnTo>
                    <a:pt x="11" y="201"/>
                  </a:lnTo>
                  <a:lnTo>
                    <a:pt x="26" y="163"/>
                  </a:lnTo>
                  <a:lnTo>
                    <a:pt x="45" y="129"/>
                  </a:lnTo>
                  <a:lnTo>
                    <a:pt x="69" y="97"/>
                  </a:lnTo>
                  <a:lnTo>
                    <a:pt x="97" y="70"/>
                  </a:lnTo>
                  <a:lnTo>
                    <a:pt x="128" y="45"/>
                  </a:lnTo>
                  <a:lnTo>
                    <a:pt x="163" y="26"/>
                  </a:lnTo>
                  <a:lnTo>
                    <a:pt x="200" y="12"/>
                  </a:lnTo>
                  <a:lnTo>
                    <a:pt x="240" y="3"/>
                  </a:lnTo>
                  <a:lnTo>
                    <a:pt x="2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4" name="Freeform 1230"/>
            <p:cNvSpPr>
              <a:spLocks/>
            </p:cNvSpPr>
            <p:nvPr/>
          </p:nvSpPr>
          <p:spPr bwMode="auto">
            <a:xfrm>
              <a:off x="11747500" y="4489450"/>
              <a:ext cx="47625" cy="47625"/>
            </a:xfrm>
            <a:custGeom>
              <a:avLst/>
              <a:gdLst>
                <a:gd name="T0" fmla="*/ 283 w 565"/>
                <a:gd name="T1" fmla="*/ 0 h 565"/>
                <a:gd name="T2" fmla="*/ 325 w 565"/>
                <a:gd name="T3" fmla="*/ 3 h 565"/>
                <a:gd name="T4" fmla="*/ 364 w 565"/>
                <a:gd name="T5" fmla="*/ 12 h 565"/>
                <a:gd name="T6" fmla="*/ 402 w 565"/>
                <a:gd name="T7" fmla="*/ 26 h 565"/>
                <a:gd name="T8" fmla="*/ 437 w 565"/>
                <a:gd name="T9" fmla="*/ 45 h 565"/>
                <a:gd name="T10" fmla="*/ 468 w 565"/>
                <a:gd name="T11" fmla="*/ 70 h 565"/>
                <a:gd name="T12" fmla="*/ 496 w 565"/>
                <a:gd name="T13" fmla="*/ 97 h 565"/>
                <a:gd name="T14" fmla="*/ 520 w 565"/>
                <a:gd name="T15" fmla="*/ 129 h 565"/>
                <a:gd name="T16" fmla="*/ 539 w 565"/>
                <a:gd name="T17" fmla="*/ 163 h 565"/>
                <a:gd name="T18" fmla="*/ 554 w 565"/>
                <a:gd name="T19" fmla="*/ 201 h 565"/>
                <a:gd name="T20" fmla="*/ 562 w 565"/>
                <a:gd name="T21" fmla="*/ 240 h 565"/>
                <a:gd name="T22" fmla="*/ 565 w 565"/>
                <a:gd name="T23" fmla="*/ 282 h 565"/>
                <a:gd name="T24" fmla="*/ 562 w 565"/>
                <a:gd name="T25" fmla="*/ 325 h 565"/>
                <a:gd name="T26" fmla="*/ 554 w 565"/>
                <a:gd name="T27" fmla="*/ 364 h 565"/>
                <a:gd name="T28" fmla="*/ 539 w 565"/>
                <a:gd name="T29" fmla="*/ 401 h 565"/>
                <a:gd name="T30" fmla="*/ 520 w 565"/>
                <a:gd name="T31" fmla="*/ 436 h 565"/>
                <a:gd name="T32" fmla="*/ 496 w 565"/>
                <a:gd name="T33" fmla="*/ 468 h 565"/>
                <a:gd name="T34" fmla="*/ 468 w 565"/>
                <a:gd name="T35" fmla="*/ 495 h 565"/>
                <a:gd name="T36" fmla="*/ 437 w 565"/>
                <a:gd name="T37" fmla="*/ 519 h 565"/>
                <a:gd name="T38" fmla="*/ 402 w 565"/>
                <a:gd name="T39" fmla="*/ 538 h 565"/>
                <a:gd name="T40" fmla="*/ 364 w 565"/>
                <a:gd name="T41" fmla="*/ 553 h 565"/>
                <a:gd name="T42" fmla="*/ 325 w 565"/>
                <a:gd name="T43" fmla="*/ 562 h 565"/>
                <a:gd name="T44" fmla="*/ 283 w 565"/>
                <a:gd name="T45" fmla="*/ 565 h 565"/>
                <a:gd name="T46" fmla="*/ 241 w 565"/>
                <a:gd name="T47" fmla="*/ 562 h 565"/>
                <a:gd name="T48" fmla="*/ 202 w 565"/>
                <a:gd name="T49" fmla="*/ 553 h 565"/>
                <a:gd name="T50" fmla="*/ 164 w 565"/>
                <a:gd name="T51" fmla="*/ 538 h 565"/>
                <a:gd name="T52" fmla="*/ 129 w 565"/>
                <a:gd name="T53" fmla="*/ 519 h 565"/>
                <a:gd name="T54" fmla="*/ 97 w 565"/>
                <a:gd name="T55" fmla="*/ 495 h 565"/>
                <a:gd name="T56" fmla="*/ 70 w 565"/>
                <a:gd name="T57" fmla="*/ 468 h 565"/>
                <a:gd name="T58" fmla="*/ 46 w 565"/>
                <a:gd name="T59" fmla="*/ 436 h 565"/>
                <a:gd name="T60" fmla="*/ 27 w 565"/>
                <a:gd name="T61" fmla="*/ 401 h 565"/>
                <a:gd name="T62" fmla="*/ 12 w 565"/>
                <a:gd name="T63" fmla="*/ 364 h 565"/>
                <a:gd name="T64" fmla="*/ 4 w 565"/>
                <a:gd name="T65" fmla="*/ 325 h 565"/>
                <a:gd name="T66" fmla="*/ 0 w 565"/>
                <a:gd name="T67" fmla="*/ 282 h 565"/>
                <a:gd name="T68" fmla="*/ 4 w 565"/>
                <a:gd name="T69" fmla="*/ 240 h 565"/>
                <a:gd name="T70" fmla="*/ 12 w 565"/>
                <a:gd name="T71" fmla="*/ 201 h 565"/>
                <a:gd name="T72" fmla="*/ 27 w 565"/>
                <a:gd name="T73" fmla="*/ 163 h 565"/>
                <a:gd name="T74" fmla="*/ 46 w 565"/>
                <a:gd name="T75" fmla="*/ 129 h 565"/>
                <a:gd name="T76" fmla="*/ 70 w 565"/>
                <a:gd name="T77" fmla="*/ 97 h 565"/>
                <a:gd name="T78" fmla="*/ 97 w 565"/>
                <a:gd name="T79" fmla="*/ 70 h 565"/>
                <a:gd name="T80" fmla="*/ 129 w 565"/>
                <a:gd name="T81" fmla="*/ 45 h 565"/>
                <a:gd name="T82" fmla="*/ 164 w 565"/>
                <a:gd name="T83" fmla="*/ 26 h 565"/>
                <a:gd name="T84" fmla="*/ 202 w 565"/>
                <a:gd name="T85" fmla="*/ 12 h 565"/>
                <a:gd name="T86" fmla="*/ 241 w 565"/>
                <a:gd name="T87" fmla="*/ 3 h 565"/>
                <a:gd name="T88" fmla="*/ 283 w 565"/>
                <a:gd name="T89" fmla="*/ 0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65" h="565">
                  <a:moveTo>
                    <a:pt x="283" y="0"/>
                  </a:moveTo>
                  <a:lnTo>
                    <a:pt x="325" y="3"/>
                  </a:lnTo>
                  <a:lnTo>
                    <a:pt x="364" y="12"/>
                  </a:lnTo>
                  <a:lnTo>
                    <a:pt x="402" y="26"/>
                  </a:lnTo>
                  <a:lnTo>
                    <a:pt x="437" y="45"/>
                  </a:lnTo>
                  <a:lnTo>
                    <a:pt x="468" y="70"/>
                  </a:lnTo>
                  <a:lnTo>
                    <a:pt x="496" y="97"/>
                  </a:lnTo>
                  <a:lnTo>
                    <a:pt x="520" y="129"/>
                  </a:lnTo>
                  <a:lnTo>
                    <a:pt x="539" y="163"/>
                  </a:lnTo>
                  <a:lnTo>
                    <a:pt x="554" y="201"/>
                  </a:lnTo>
                  <a:lnTo>
                    <a:pt x="562" y="240"/>
                  </a:lnTo>
                  <a:lnTo>
                    <a:pt x="565" y="282"/>
                  </a:lnTo>
                  <a:lnTo>
                    <a:pt x="562" y="325"/>
                  </a:lnTo>
                  <a:lnTo>
                    <a:pt x="554" y="364"/>
                  </a:lnTo>
                  <a:lnTo>
                    <a:pt x="539" y="401"/>
                  </a:lnTo>
                  <a:lnTo>
                    <a:pt x="520" y="436"/>
                  </a:lnTo>
                  <a:lnTo>
                    <a:pt x="496" y="468"/>
                  </a:lnTo>
                  <a:lnTo>
                    <a:pt x="468" y="495"/>
                  </a:lnTo>
                  <a:lnTo>
                    <a:pt x="437" y="519"/>
                  </a:lnTo>
                  <a:lnTo>
                    <a:pt x="402" y="538"/>
                  </a:lnTo>
                  <a:lnTo>
                    <a:pt x="364" y="553"/>
                  </a:lnTo>
                  <a:lnTo>
                    <a:pt x="325" y="562"/>
                  </a:lnTo>
                  <a:lnTo>
                    <a:pt x="283" y="565"/>
                  </a:lnTo>
                  <a:lnTo>
                    <a:pt x="241" y="562"/>
                  </a:lnTo>
                  <a:lnTo>
                    <a:pt x="202" y="553"/>
                  </a:lnTo>
                  <a:lnTo>
                    <a:pt x="164" y="538"/>
                  </a:lnTo>
                  <a:lnTo>
                    <a:pt x="129" y="519"/>
                  </a:lnTo>
                  <a:lnTo>
                    <a:pt x="97" y="495"/>
                  </a:lnTo>
                  <a:lnTo>
                    <a:pt x="70" y="468"/>
                  </a:lnTo>
                  <a:lnTo>
                    <a:pt x="46" y="436"/>
                  </a:lnTo>
                  <a:lnTo>
                    <a:pt x="27" y="401"/>
                  </a:lnTo>
                  <a:lnTo>
                    <a:pt x="12" y="364"/>
                  </a:lnTo>
                  <a:lnTo>
                    <a:pt x="4" y="325"/>
                  </a:lnTo>
                  <a:lnTo>
                    <a:pt x="0" y="282"/>
                  </a:lnTo>
                  <a:lnTo>
                    <a:pt x="4" y="240"/>
                  </a:lnTo>
                  <a:lnTo>
                    <a:pt x="12" y="201"/>
                  </a:lnTo>
                  <a:lnTo>
                    <a:pt x="27" y="163"/>
                  </a:lnTo>
                  <a:lnTo>
                    <a:pt x="46" y="129"/>
                  </a:lnTo>
                  <a:lnTo>
                    <a:pt x="70" y="97"/>
                  </a:lnTo>
                  <a:lnTo>
                    <a:pt x="97" y="70"/>
                  </a:lnTo>
                  <a:lnTo>
                    <a:pt x="129" y="45"/>
                  </a:lnTo>
                  <a:lnTo>
                    <a:pt x="164" y="26"/>
                  </a:lnTo>
                  <a:lnTo>
                    <a:pt x="202" y="12"/>
                  </a:lnTo>
                  <a:lnTo>
                    <a:pt x="241" y="3"/>
                  </a:lnTo>
                  <a:lnTo>
                    <a:pt x="2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5" name="Freeform 1231"/>
            <p:cNvSpPr>
              <a:spLocks/>
            </p:cNvSpPr>
            <p:nvPr/>
          </p:nvSpPr>
          <p:spPr bwMode="auto">
            <a:xfrm>
              <a:off x="11690350" y="4492625"/>
              <a:ext cx="138113" cy="285750"/>
            </a:xfrm>
            <a:custGeom>
              <a:avLst/>
              <a:gdLst>
                <a:gd name="T0" fmla="*/ 442 w 1656"/>
                <a:gd name="T1" fmla="*/ 17 h 3424"/>
                <a:gd name="T2" fmla="*/ 697 w 1656"/>
                <a:gd name="T3" fmla="*/ 504 h 3424"/>
                <a:gd name="T4" fmla="*/ 683 w 1656"/>
                <a:gd name="T5" fmla="*/ 571 h 3424"/>
                <a:gd name="T6" fmla="*/ 620 w 1656"/>
                <a:gd name="T7" fmla="*/ 604 h 3424"/>
                <a:gd name="T8" fmla="*/ 557 w 1656"/>
                <a:gd name="T9" fmla="*/ 575 h 3424"/>
                <a:gd name="T10" fmla="*/ 639 w 1656"/>
                <a:gd name="T11" fmla="*/ 658 h 3424"/>
                <a:gd name="T12" fmla="*/ 711 w 1656"/>
                <a:gd name="T13" fmla="*/ 646 h 3424"/>
                <a:gd name="T14" fmla="*/ 869 w 1656"/>
                <a:gd name="T15" fmla="*/ 896 h 3424"/>
                <a:gd name="T16" fmla="*/ 883 w 1656"/>
                <a:gd name="T17" fmla="*/ 679 h 3424"/>
                <a:gd name="T18" fmla="*/ 899 w 1656"/>
                <a:gd name="T19" fmla="*/ 648 h 3424"/>
                <a:gd name="T20" fmla="*/ 1055 w 1656"/>
                <a:gd name="T21" fmla="*/ 668 h 3424"/>
                <a:gd name="T22" fmla="*/ 1065 w 1656"/>
                <a:gd name="T23" fmla="*/ 882 h 3424"/>
                <a:gd name="T24" fmla="*/ 1199 w 1656"/>
                <a:gd name="T25" fmla="*/ 646 h 3424"/>
                <a:gd name="T26" fmla="*/ 1456 w 1656"/>
                <a:gd name="T27" fmla="*/ 671 h 3424"/>
                <a:gd name="T28" fmla="*/ 1585 w 1656"/>
                <a:gd name="T29" fmla="*/ 771 h 3424"/>
                <a:gd name="T30" fmla="*/ 1651 w 1656"/>
                <a:gd name="T31" fmla="*/ 924 h 3424"/>
                <a:gd name="T32" fmla="*/ 1653 w 1656"/>
                <a:gd name="T33" fmla="*/ 1980 h 3424"/>
                <a:gd name="T34" fmla="*/ 1596 w 1656"/>
                <a:gd name="T35" fmla="*/ 2066 h 3424"/>
                <a:gd name="T36" fmla="*/ 1493 w 1656"/>
                <a:gd name="T37" fmla="*/ 2086 h 3424"/>
                <a:gd name="T38" fmla="*/ 1406 w 1656"/>
                <a:gd name="T39" fmla="*/ 2029 h 3424"/>
                <a:gd name="T40" fmla="*/ 1383 w 1656"/>
                <a:gd name="T41" fmla="*/ 1472 h 3424"/>
                <a:gd name="T42" fmla="*/ 1373 w 1656"/>
                <a:gd name="T43" fmla="*/ 944 h 3424"/>
                <a:gd name="T44" fmla="*/ 1333 w 1656"/>
                <a:gd name="T45" fmla="*/ 944 h 3424"/>
                <a:gd name="T46" fmla="*/ 1324 w 1656"/>
                <a:gd name="T47" fmla="*/ 1117 h 3424"/>
                <a:gd name="T48" fmla="*/ 1324 w 1656"/>
                <a:gd name="T49" fmla="*/ 1356 h 3424"/>
                <a:gd name="T50" fmla="*/ 1324 w 1656"/>
                <a:gd name="T51" fmla="*/ 1523 h 3424"/>
                <a:gd name="T52" fmla="*/ 1324 w 1656"/>
                <a:gd name="T53" fmla="*/ 1635 h 3424"/>
                <a:gd name="T54" fmla="*/ 1324 w 1656"/>
                <a:gd name="T55" fmla="*/ 1712 h 3424"/>
                <a:gd name="T56" fmla="*/ 1325 w 1656"/>
                <a:gd name="T57" fmla="*/ 1771 h 3424"/>
                <a:gd name="T58" fmla="*/ 1325 w 1656"/>
                <a:gd name="T59" fmla="*/ 1832 h 3424"/>
                <a:gd name="T60" fmla="*/ 1325 w 1656"/>
                <a:gd name="T61" fmla="*/ 1912 h 3424"/>
                <a:gd name="T62" fmla="*/ 1326 w 1656"/>
                <a:gd name="T63" fmla="*/ 2032 h 3424"/>
                <a:gd name="T64" fmla="*/ 1326 w 1656"/>
                <a:gd name="T65" fmla="*/ 2208 h 3424"/>
                <a:gd name="T66" fmla="*/ 1326 w 1656"/>
                <a:gd name="T67" fmla="*/ 2458 h 3424"/>
                <a:gd name="T68" fmla="*/ 1326 w 1656"/>
                <a:gd name="T69" fmla="*/ 2804 h 3424"/>
                <a:gd name="T70" fmla="*/ 1326 w 1656"/>
                <a:gd name="T71" fmla="*/ 3261 h 3424"/>
                <a:gd name="T72" fmla="*/ 1288 w 1656"/>
                <a:gd name="T73" fmla="*/ 3367 h 3424"/>
                <a:gd name="T74" fmla="*/ 1192 w 1656"/>
                <a:gd name="T75" fmla="*/ 3422 h 3424"/>
                <a:gd name="T76" fmla="*/ 1081 w 1656"/>
                <a:gd name="T77" fmla="*/ 3402 h 3424"/>
                <a:gd name="T78" fmla="*/ 1010 w 1656"/>
                <a:gd name="T79" fmla="*/ 3318 h 3424"/>
                <a:gd name="T80" fmla="*/ 996 w 1656"/>
                <a:gd name="T81" fmla="*/ 1975 h 3424"/>
                <a:gd name="T82" fmla="*/ 950 w 1656"/>
                <a:gd name="T83" fmla="*/ 1956 h 3424"/>
                <a:gd name="T84" fmla="*/ 929 w 1656"/>
                <a:gd name="T85" fmla="*/ 3261 h 3424"/>
                <a:gd name="T86" fmla="*/ 890 w 1656"/>
                <a:gd name="T87" fmla="*/ 3367 h 3424"/>
                <a:gd name="T88" fmla="*/ 794 w 1656"/>
                <a:gd name="T89" fmla="*/ 3422 h 3424"/>
                <a:gd name="T90" fmla="*/ 682 w 1656"/>
                <a:gd name="T91" fmla="*/ 3402 h 3424"/>
                <a:gd name="T92" fmla="*/ 612 w 1656"/>
                <a:gd name="T93" fmla="*/ 3318 h 3424"/>
                <a:gd name="T94" fmla="*/ 189 w 1656"/>
                <a:gd name="T95" fmla="*/ 1147 h 3424"/>
                <a:gd name="T96" fmla="*/ 83 w 1656"/>
                <a:gd name="T97" fmla="*/ 1147 h 3424"/>
                <a:gd name="T98" fmla="*/ 9 w 1656"/>
                <a:gd name="T99" fmla="*/ 1070 h 3424"/>
                <a:gd name="T100" fmla="*/ 12 w 1656"/>
                <a:gd name="T101" fmla="*/ 963 h 3424"/>
                <a:gd name="T102" fmla="*/ 376 w 1656"/>
                <a:gd name="T103" fmla="*/ 222 h 3424"/>
                <a:gd name="T104" fmla="*/ 315 w 1656"/>
                <a:gd name="T105" fmla="*/ 64 h 3424"/>
                <a:gd name="T106" fmla="*/ 358 w 1656"/>
                <a:gd name="T107" fmla="*/ 10 h 3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56" h="3424">
                  <a:moveTo>
                    <a:pt x="393" y="0"/>
                  </a:moveTo>
                  <a:lnTo>
                    <a:pt x="411" y="2"/>
                  </a:lnTo>
                  <a:lnTo>
                    <a:pt x="427" y="8"/>
                  </a:lnTo>
                  <a:lnTo>
                    <a:pt x="442" y="17"/>
                  </a:lnTo>
                  <a:lnTo>
                    <a:pt x="456" y="29"/>
                  </a:lnTo>
                  <a:lnTo>
                    <a:pt x="465" y="44"/>
                  </a:lnTo>
                  <a:lnTo>
                    <a:pt x="691" y="487"/>
                  </a:lnTo>
                  <a:lnTo>
                    <a:pt x="697" y="504"/>
                  </a:lnTo>
                  <a:lnTo>
                    <a:pt x="699" y="522"/>
                  </a:lnTo>
                  <a:lnTo>
                    <a:pt x="697" y="540"/>
                  </a:lnTo>
                  <a:lnTo>
                    <a:pt x="692" y="556"/>
                  </a:lnTo>
                  <a:lnTo>
                    <a:pt x="683" y="571"/>
                  </a:lnTo>
                  <a:lnTo>
                    <a:pt x="671" y="585"/>
                  </a:lnTo>
                  <a:lnTo>
                    <a:pt x="655" y="594"/>
                  </a:lnTo>
                  <a:lnTo>
                    <a:pt x="638" y="602"/>
                  </a:lnTo>
                  <a:lnTo>
                    <a:pt x="620" y="604"/>
                  </a:lnTo>
                  <a:lnTo>
                    <a:pt x="602" y="602"/>
                  </a:lnTo>
                  <a:lnTo>
                    <a:pt x="586" y="597"/>
                  </a:lnTo>
                  <a:lnTo>
                    <a:pt x="571" y="587"/>
                  </a:lnTo>
                  <a:lnTo>
                    <a:pt x="557" y="575"/>
                  </a:lnTo>
                  <a:lnTo>
                    <a:pt x="547" y="560"/>
                  </a:lnTo>
                  <a:lnTo>
                    <a:pt x="523" y="513"/>
                  </a:lnTo>
                  <a:lnTo>
                    <a:pt x="411" y="755"/>
                  </a:lnTo>
                  <a:lnTo>
                    <a:pt x="639" y="658"/>
                  </a:lnTo>
                  <a:lnTo>
                    <a:pt x="657" y="651"/>
                  </a:lnTo>
                  <a:lnTo>
                    <a:pt x="674" y="648"/>
                  </a:lnTo>
                  <a:lnTo>
                    <a:pt x="691" y="646"/>
                  </a:lnTo>
                  <a:lnTo>
                    <a:pt x="711" y="646"/>
                  </a:lnTo>
                  <a:lnTo>
                    <a:pt x="733" y="646"/>
                  </a:lnTo>
                  <a:lnTo>
                    <a:pt x="906" y="1100"/>
                  </a:lnTo>
                  <a:lnTo>
                    <a:pt x="870" y="908"/>
                  </a:lnTo>
                  <a:lnTo>
                    <a:pt x="869" y="896"/>
                  </a:lnTo>
                  <a:lnTo>
                    <a:pt x="871" y="882"/>
                  </a:lnTo>
                  <a:lnTo>
                    <a:pt x="876" y="870"/>
                  </a:lnTo>
                  <a:lnTo>
                    <a:pt x="932" y="768"/>
                  </a:lnTo>
                  <a:lnTo>
                    <a:pt x="883" y="679"/>
                  </a:lnTo>
                  <a:lnTo>
                    <a:pt x="879" y="668"/>
                  </a:lnTo>
                  <a:lnTo>
                    <a:pt x="883" y="659"/>
                  </a:lnTo>
                  <a:lnTo>
                    <a:pt x="890" y="651"/>
                  </a:lnTo>
                  <a:lnTo>
                    <a:pt x="899" y="648"/>
                  </a:lnTo>
                  <a:lnTo>
                    <a:pt x="1035" y="648"/>
                  </a:lnTo>
                  <a:lnTo>
                    <a:pt x="1046" y="651"/>
                  </a:lnTo>
                  <a:lnTo>
                    <a:pt x="1053" y="659"/>
                  </a:lnTo>
                  <a:lnTo>
                    <a:pt x="1055" y="668"/>
                  </a:lnTo>
                  <a:lnTo>
                    <a:pt x="1053" y="679"/>
                  </a:lnTo>
                  <a:lnTo>
                    <a:pt x="1004" y="768"/>
                  </a:lnTo>
                  <a:lnTo>
                    <a:pt x="1060" y="869"/>
                  </a:lnTo>
                  <a:lnTo>
                    <a:pt x="1065" y="882"/>
                  </a:lnTo>
                  <a:lnTo>
                    <a:pt x="1067" y="896"/>
                  </a:lnTo>
                  <a:lnTo>
                    <a:pt x="1065" y="909"/>
                  </a:lnTo>
                  <a:lnTo>
                    <a:pt x="1025" y="1100"/>
                  </a:lnTo>
                  <a:lnTo>
                    <a:pt x="1199" y="646"/>
                  </a:lnTo>
                  <a:lnTo>
                    <a:pt x="1330" y="646"/>
                  </a:lnTo>
                  <a:lnTo>
                    <a:pt x="1375" y="649"/>
                  </a:lnTo>
                  <a:lnTo>
                    <a:pt x="1416" y="658"/>
                  </a:lnTo>
                  <a:lnTo>
                    <a:pt x="1456" y="671"/>
                  </a:lnTo>
                  <a:lnTo>
                    <a:pt x="1493" y="690"/>
                  </a:lnTo>
                  <a:lnTo>
                    <a:pt x="1527" y="713"/>
                  </a:lnTo>
                  <a:lnTo>
                    <a:pt x="1558" y="741"/>
                  </a:lnTo>
                  <a:lnTo>
                    <a:pt x="1585" y="771"/>
                  </a:lnTo>
                  <a:lnTo>
                    <a:pt x="1609" y="805"/>
                  </a:lnTo>
                  <a:lnTo>
                    <a:pt x="1628" y="842"/>
                  </a:lnTo>
                  <a:lnTo>
                    <a:pt x="1641" y="882"/>
                  </a:lnTo>
                  <a:lnTo>
                    <a:pt x="1651" y="924"/>
                  </a:lnTo>
                  <a:lnTo>
                    <a:pt x="1654" y="967"/>
                  </a:lnTo>
                  <a:lnTo>
                    <a:pt x="1656" y="1472"/>
                  </a:lnTo>
                  <a:lnTo>
                    <a:pt x="1656" y="1953"/>
                  </a:lnTo>
                  <a:lnTo>
                    <a:pt x="1653" y="1980"/>
                  </a:lnTo>
                  <a:lnTo>
                    <a:pt x="1645" y="2006"/>
                  </a:lnTo>
                  <a:lnTo>
                    <a:pt x="1633" y="2029"/>
                  </a:lnTo>
                  <a:lnTo>
                    <a:pt x="1616" y="2049"/>
                  </a:lnTo>
                  <a:lnTo>
                    <a:pt x="1596" y="2066"/>
                  </a:lnTo>
                  <a:lnTo>
                    <a:pt x="1573" y="2079"/>
                  </a:lnTo>
                  <a:lnTo>
                    <a:pt x="1547" y="2086"/>
                  </a:lnTo>
                  <a:lnTo>
                    <a:pt x="1520" y="2090"/>
                  </a:lnTo>
                  <a:lnTo>
                    <a:pt x="1493" y="2086"/>
                  </a:lnTo>
                  <a:lnTo>
                    <a:pt x="1466" y="2079"/>
                  </a:lnTo>
                  <a:lnTo>
                    <a:pt x="1443" y="2066"/>
                  </a:lnTo>
                  <a:lnTo>
                    <a:pt x="1423" y="2049"/>
                  </a:lnTo>
                  <a:lnTo>
                    <a:pt x="1406" y="2029"/>
                  </a:lnTo>
                  <a:lnTo>
                    <a:pt x="1394" y="2006"/>
                  </a:lnTo>
                  <a:lnTo>
                    <a:pt x="1386" y="1980"/>
                  </a:lnTo>
                  <a:lnTo>
                    <a:pt x="1383" y="1953"/>
                  </a:lnTo>
                  <a:lnTo>
                    <a:pt x="1383" y="1472"/>
                  </a:lnTo>
                  <a:lnTo>
                    <a:pt x="1381" y="968"/>
                  </a:lnTo>
                  <a:lnTo>
                    <a:pt x="1381" y="964"/>
                  </a:lnTo>
                  <a:lnTo>
                    <a:pt x="1379" y="954"/>
                  </a:lnTo>
                  <a:lnTo>
                    <a:pt x="1373" y="944"/>
                  </a:lnTo>
                  <a:lnTo>
                    <a:pt x="1363" y="938"/>
                  </a:lnTo>
                  <a:lnTo>
                    <a:pt x="1353" y="936"/>
                  </a:lnTo>
                  <a:lnTo>
                    <a:pt x="1341" y="938"/>
                  </a:lnTo>
                  <a:lnTo>
                    <a:pt x="1333" y="944"/>
                  </a:lnTo>
                  <a:lnTo>
                    <a:pt x="1326" y="954"/>
                  </a:lnTo>
                  <a:lnTo>
                    <a:pt x="1324" y="964"/>
                  </a:lnTo>
                  <a:lnTo>
                    <a:pt x="1324" y="1044"/>
                  </a:lnTo>
                  <a:lnTo>
                    <a:pt x="1324" y="1117"/>
                  </a:lnTo>
                  <a:lnTo>
                    <a:pt x="1324" y="1184"/>
                  </a:lnTo>
                  <a:lnTo>
                    <a:pt x="1324" y="1247"/>
                  </a:lnTo>
                  <a:lnTo>
                    <a:pt x="1324" y="1305"/>
                  </a:lnTo>
                  <a:lnTo>
                    <a:pt x="1324" y="1356"/>
                  </a:lnTo>
                  <a:lnTo>
                    <a:pt x="1324" y="1405"/>
                  </a:lnTo>
                  <a:lnTo>
                    <a:pt x="1324" y="1448"/>
                  </a:lnTo>
                  <a:lnTo>
                    <a:pt x="1324" y="1487"/>
                  </a:lnTo>
                  <a:lnTo>
                    <a:pt x="1324" y="1523"/>
                  </a:lnTo>
                  <a:lnTo>
                    <a:pt x="1324" y="1555"/>
                  </a:lnTo>
                  <a:lnTo>
                    <a:pt x="1324" y="1585"/>
                  </a:lnTo>
                  <a:lnTo>
                    <a:pt x="1324" y="1611"/>
                  </a:lnTo>
                  <a:lnTo>
                    <a:pt x="1324" y="1635"/>
                  </a:lnTo>
                  <a:lnTo>
                    <a:pt x="1324" y="1658"/>
                  </a:lnTo>
                  <a:lnTo>
                    <a:pt x="1324" y="1676"/>
                  </a:lnTo>
                  <a:lnTo>
                    <a:pt x="1324" y="1694"/>
                  </a:lnTo>
                  <a:lnTo>
                    <a:pt x="1324" y="1712"/>
                  </a:lnTo>
                  <a:lnTo>
                    <a:pt x="1325" y="1727"/>
                  </a:lnTo>
                  <a:lnTo>
                    <a:pt x="1325" y="1743"/>
                  </a:lnTo>
                  <a:lnTo>
                    <a:pt x="1325" y="1757"/>
                  </a:lnTo>
                  <a:lnTo>
                    <a:pt x="1325" y="1771"/>
                  </a:lnTo>
                  <a:lnTo>
                    <a:pt x="1325" y="1786"/>
                  </a:lnTo>
                  <a:lnTo>
                    <a:pt x="1325" y="1800"/>
                  </a:lnTo>
                  <a:lnTo>
                    <a:pt x="1325" y="1816"/>
                  </a:lnTo>
                  <a:lnTo>
                    <a:pt x="1325" y="1832"/>
                  </a:lnTo>
                  <a:lnTo>
                    <a:pt x="1325" y="1849"/>
                  </a:lnTo>
                  <a:lnTo>
                    <a:pt x="1325" y="1868"/>
                  </a:lnTo>
                  <a:lnTo>
                    <a:pt x="1325" y="1889"/>
                  </a:lnTo>
                  <a:lnTo>
                    <a:pt x="1325" y="1912"/>
                  </a:lnTo>
                  <a:lnTo>
                    <a:pt x="1326" y="1938"/>
                  </a:lnTo>
                  <a:lnTo>
                    <a:pt x="1326" y="1966"/>
                  </a:lnTo>
                  <a:lnTo>
                    <a:pt x="1326" y="1997"/>
                  </a:lnTo>
                  <a:lnTo>
                    <a:pt x="1326" y="2032"/>
                  </a:lnTo>
                  <a:lnTo>
                    <a:pt x="1326" y="2069"/>
                  </a:lnTo>
                  <a:lnTo>
                    <a:pt x="1326" y="2111"/>
                  </a:lnTo>
                  <a:lnTo>
                    <a:pt x="1326" y="2157"/>
                  </a:lnTo>
                  <a:lnTo>
                    <a:pt x="1326" y="2208"/>
                  </a:lnTo>
                  <a:lnTo>
                    <a:pt x="1326" y="2262"/>
                  </a:lnTo>
                  <a:lnTo>
                    <a:pt x="1326" y="2322"/>
                  </a:lnTo>
                  <a:lnTo>
                    <a:pt x="1326" y="2388"/>
                  </a:lnTo>
                  <a:lnTo>
                    <a:pt x="1326" y="2458"/>
                  </a:lnTo>
                  <a:lnTo>
                    <a:pt x="1326" y="2535"/>
                  </a:lnTo>
                  <a:lnTo>
                    <a:pt x="1326" y="2618"/>
                  </a:lnTo>
                  <a:lnTo>
                    <a:pt x="1326" y="2707"/>
                  </a:lnTo>
                  <a:lnTo>
                    <a:pt x="1326" y="2804"/>
                  </a:lnTo>
                  <a:lnTo>
                    <a:pt x="1326" y="2906"/>
                  </a:lnTo>
                  <a:lnTo>
                    <a:pt x="1326" y="3017"/>
                  </a:lnTo>
                  <a:lnTo>
                    <a:pt x="1326" y="3135"/>
                  </a:lnTo>
                  <a:lnTo>
                    <a:pt x="1326" y="3261"/>
                  </a:lnTo>
                  <a:lnTo>
                    <a:pt x="1324" y="3291"/>
                  </a:lnTo>
                  <a:lnTo>
                    <a:pt x="1317" y="3318"/>
                  </a:lnTo>
                  <a:lnTo>
                    <a:pt x="1304" y="3343"/>
                  </a:lnTo>
                  <a:lnTo>
                    <a:pt x="1288" y="3367"/>
                  </a:lnTo>
                  <a:lnTo>
                    <a:pt x="1268" y="3387"/>
                  </a:lnTo>
                  <a:lnTo>
                    <a:pt x="1246" y="3402"/>
                  </a:lnTo>
                  <a:lnTo>
                    <a:pt x="1220" y="3414"/>
                  </a:lnTo>
                  <a:lnTo>
                    <a:pt x="1192" y="3422"/>
                  </a:lnTo>
                  <a:lnTo>
                    <a:pt x="1163" y="3424"/>
                  </a:lnTo>
                  <a:lnTo>
                    <a:pt x="1133" y="3422"/>
                  </a:lnTo>
                  <a:lnTo>
                    <a:pt x="1106" y="3414"/>
                  </a:lnTo>
                  <a:lnTo>
                    <a:pt x="1081" y="3402"/>
                  </a:lnTo>
                  <a:lnTo>
                    <a:pt x="1058" y="3387"/>
                  </a:lnTo>
                  <a:lnTo>
                    <a:pt x="1038" y="3367"/>
                  </a:lnTo>
                  <a:lnTo>
                    <a:pt x="1022" y="3343"/>
                  </a:lnTo>
                  <a:lnTo>
                    <a:pt x="1010" y="3318"/>
                  </a:lnTo>
                  <a:lnTo>
                    <a:pt x="1002" y="3291"/>
                  </a:lnTo>
                  <a:lnTo>
                    <a:pt x="1000" y="3261"/>
                  </a:lnTo>
                  <a:lnTo>
                    <a:pt x="1000" y="1988"/>
                  </a:lnTo>
                  <a:lnTo>
                    <a:pt x="996" y="1975"/>
                  </a:lnTo>
                  <a:lnTo>
                    <a:pt x="989" y="1963"/>
                  </a:lnTo>
                  <a:lnTo>
                    <a:pt x="977" y="1956"/>
                  </a:lnTo>
                  <a:lnTo>
                    <a:pt x="964" y="1953"/>
                  </a:lnTo>
                  <a:lnTo>
                    <a:pt x="950" y="1956"/>
                  </a:lnTo>
                  <a:lnTo>
                    <a:pt x="940" y="1963"/>
                  </a:lnTo>
                  <a:lnTo>
                    <a:pt x="931" y="1975"/>
                  </a:lnTo>
                  <a:lnTo>
                    <a:pt x="929" y="1988"/>
                  </a:lnTo>
                  <a:lnTo>
                    <a:pt x="929" y="3261"/>
                  </a:lnTo>
                  <a:lnTo>
                    <a:pt x="926" y="3291"/>
                  </a:lnTo>
                  <a:lnTo>
                    <a:pt x="918" y="3318"/>
                  </a:lnTo>
                  <a:lnTo>
                    <a:pt x="907" y="3343"/>
                  </a:lnTo>
                  <a:lnTo>
                    <a:pt x="890" y="3367"/>
                  </a:lnTo>
                  <a:lnTo>
                    <a:pt x="871" y="3387"/>
                  </a:lnTo>
                  <a:lnTo>
                    <a:pt x="848" y="3402"/>
                  </a:lnTo>
                  <a:lnTo>
                    <a:pt x="823" y="3414"/>
                  </a:lnTo>
                  <a:lnTo>
                    <a:pt x="794" y="3422"/>
                  </a:lnTo>
                  <a:lnTo>
                    <a:pt x="765" y="3424"/>
                  </a:lnTo>
                  <a:lnTo>
                    <a:pt x="736" y="3422"/>
                  </a:lnTo>
                  <a:lnTo>
                    <a:pt x="708" y="3414"/>
                  </a:lnTo>
                  <a:lnTo>
                    <a:pt x="682" y="3402"/>
                  </a:lnTo>
                  <a:lnTo>
                    <a:pt x="659" y="3387"/>
                  </a:lnTo>
                  <a:lnTo>
                    <a:pt x="640" y="3367"/>
                  </a:lnTo>
                  <a:lnTo>
                    <a:pt x="623" y="3343"/>
                  </a:lnTo>
                  <a:lnTo>
                    <a:pt x="612" y="3318"/>
                  </a:lnTo>
                  <a:lnTo>
                    <a:pt x="604" y="3291"/>
                  </a:lnTo>
                  <a:lnTo>
                    <a:pt x="601" y="3261"/>
                  </a:lnTo>
                  <a:lnTo>
                    <a:pt x="601" y="969"/>
                  </a:lnTo>
                  <a:lnTo>
                    <a:pt x="189" y="1147"/>
                  </a:lnTo>
                  <a:lnTo>
                    <a:pt x="163" y="1155"/>
                  </a:lnTo>
                  <a:lnTo>
                    <a:pt x="137" y="1157"/>
                  </a:lnTo>
                  <a:lnTo>
                    <a:pt x="109" y="1155"/>
                  </a:lnTo>
                  <a:lnTo>
                    <a:pt x="83" y="1147"/>
                  </a:lnTo>
                  <a:lnTo>
                    <a:pt x="60" y="1134"/>
                  </a:lnTo>
                  <a:lnTo>
                    <a:pt x="39" y="1116"/>
                  </a:lnTo>
                  <a:lnTo>
                    <a:pt x="21" y="1094"/>
                  </a:lnTo>
                  <a:lnTo>
                    <a:pt x="9" y="1070"/>
                  </a:lnTo>
                  <a:lnTo>
                    <a:pt x="2" y="1043"/>
                  </a:lnTo>
                  <a:lnTo>
                    <a:pt x="0" y="1017"/>
                  </a:lnTo>
                  <a:lnTo>
                    <a:pt x="4" y="990"/>
                  </a:lnTo>
                  <a:lnTo>
                    <a:pt x="12" y="963"/>
                  </a:lnTo>
                  <a:lnTo>
                    <a:pt x="335" y="273"/>
                  </a:lnTo>
                  <a:lnTo>
                    <a:pt x="345" y="254"/>
                  </a:lnTo>
                  <a:lnTo>
                    <a:pt x="359" y="237"/>
                  </a:lnTo>
                  <a:lnTo>
                    <a:pt x="376" y="222"/>
                  </a:lnTo>
                  <a:lnTo>
                    <a:pt x="322" y="117"/>
                  </a:lnTo>
                  <a:lnTo>
                    <a:pt x="316" y="100"/>
                  </a:lnTo>
                  <a:lnTo>
                    <a:pt x="314" y="82"/>
                  </a:lnTo>
                  <a:lnTo>
                    <a:pt x="315" y="64"/>
                  </a:lnTo>
                  <a:lnTo>
                    <a:pt x="321" y="48"/>
                  </a:lnTo>
                  <a:lnTo>
                    <a:pt x="329" y="33"/>
                  </a:lnTo>
                  <a:lnTo>
                    <a:pt x="342" y="19"/>
                  </a:lnTo>
                  <a:lnTo>
                    <a:pt x="358" y="10"/>
                  </a:lnTo>
                  <a:lnTo>
                    <a:pt x="375" y="2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6" name="Freeform 1232"/>
            <p:cNvSpPr>
              <a:spLocks/>
            </p:cNvSpPr>
            <p:nvPr/>
          </p:nvSpPr>
          <p:spPr bwMode="auto">
            <a:xfrm>
              <a:off x="11537950" y="4492625"/>
              <a:ext cx="141288" cy="285750"/>
            </a:xfrm>
            <a:custGeom>
              <a:avLst/>
              <a:gdLst>
                <a:gd name="T0" fmla="*/ 443 w 1694"/>
                <a:gd name="T1" fmla="*/ 17 h 3424"/>
                <a:gd name="T2" fmla="*/ 698 w 1694"/>
                <a:gd name="T3" fmla="*/ 504 h 3424"/>
                <a:gd name="T4" fmla="*/ 684 w 1694"/>
                <a:gd name="T5" fmla="*/ 571 h 3424"/>
                <a:gd name="T6" fmla="*/ 621 w 1694"/>
                <a:gd name="T7" fmla="*/ 604 h 3424"/>
                <a:gd name="T8" fmla="*/ 557 w 1694"/>
                <a:gd name="T9" fmla="*/ 575 h 3424"/>
                <a:gd name="T10" fmla="*/ 453 w 1694"/>
                <a:gd name="T11" fmla="*/ 737 h 3424"/>
                <a:gd name="T12" fmla="*/ 573 w 1694"/>
                <a:gd name="T13" fmla="*/ 685 h 3424"/>
                <a:gd name="T14" fmla="*/ 640 w 1694"/>
                <a:gd name="T15" fmla="*/ 658 h 3424"/>
                <a:gd name="T16" fmla="*/ 675 w 1694"/>
                <a:gd name="T17" fmla="*/ 647 h 3424"/>
                <a:gd name="T18" fmla="*/ 709 w 1694"/>
                <a:gd name="T19" fmla="*/ 646 h 3424"/>
                <a:gd name="T20" fmla="*/ 742 w 1694"/>
                <a:gd name="T21" fmla="*/ 672 h 3424"/>
                <a:gd name="T22" fmla="*/ 781 w 1694"/>
                <a:gd name="T23" fmla="*/ 774 h 3424"/>
                <a:gd name="T24" fmla="*/ 831 w 1694"/>
                <a:gd name="T25" fmla="*/ 907 h 3424"/>
                <a:gd name="T26" fmla="*/ 878 w 1694"/>
                <a:gd name="T27" fmla="*/ 1032 h 3424"/>
                <a:gd name="T28" fmla="*/ 905 w 1694"/>
                <a:gd name="T29" fmla="*/ 1104 h 3424"/>
                <a:gd name="T30" fmla="*/ 876 w 1694"/>
                <a:gd name="T31" fmla="*/ 875 h 3424"/>
                <a:gd name="T32" fmla="*/ 883 w 1694"/>
                <a:gd name="T33" fmla="*/ 663 h 3424"/>
                <a:gd name="T34" fmla="*/ 1046 w 1694"/>
                <a:gd name="T35" fmla="*/ 656 h 3424"/>
                <a:gd name="T36" fmla="*/ 1004 w 1694"/>
                <a:gd name="T37" fmla="*/ 772 h 3424"/>
                <a:gd name="T38" fmla="*/ 1065 w 1694"/>
                <a:gd name="T39" fmla="*/ 914 h 3424"/>
                <a:gd name="T40" fmla="*/ 1047 w 1694"/>
                <a:gd name="T41" fmla="*/ 1047 h 3424"/>
                <a:gd name="T42" fmla="*/ 1094 w 1694"/>
                <a:gd name="T43" fmla="*/ 924 h 3424"/>
                <a:gd name="T44" fmla="*/ 1146 w 1694"/>
                <a:gd name="T45" fmla="*/ 786 h 3424"/>
                <a:gd name="T46" fmla="*/ 1189 w 1694"/>
                <a:gd name="T47" fmla="*/ 678 h 3424"/>
                <a:gd name="T48" fmla="*/ 1375 w 1694"/>
                <a:gd name="T49" fmla="*/ 649 h 3424"/>
                <a:gd name="T50" fmla="*/ 1528 w 1694"/>
                <a:gd name="T51" fmla="*/ 713 h 3424"/>
                <a:gd name="T52" fmla="*/ 1628 w 1694"/>
                <a:gd name="T53" fmla="*/ 842 h 3424"/>
                <a:gd name="T54" fmla="*/ 1656 w 1694"/>
                <a:gd name="T55" fmla="*/ 1472 h 3424"/>
                <a:gd name="T56" fmla="*/ 1632 w 1694"/>
                <a:gd name="T57" fmla="*/ 2031 h 3424"/>
                <a:gd name="T58" fmla="*/ 1634 w 1694"/>
                <a:gd name="T59" fmla="*/ 2186 h 3424"/>
                <a:gd name="T60" fmla="*/ 1692 w 1694"/>
                <a:gd name="T61" fmla="*/ 2228 h 3424"/>
                <a:gd name="T62" fmla="*/ 1683 w 1694"/>
                <a:gd name="T63" fmla="*/ 2882 h 3424"/>
                <a:gd name="T64" fmla="*/ 1406 w 1694"/>
                <a:gd name="T65" fmla="*/ 2906 h 3424"/>
                <a:gd name="T66" fmla="*/ 1348 w 1694"/>
                <a:gd name="T67" fmla="*/ 2865 h 3424"/>
                <a:gd name="T68" fmla="*/ 1357 w 1694"/>
                <a:gd name="T69" fmla="*/ 2211 h 3424"/>
                <a:gd name="T70" fmla="*/ 1445 w 1694"/>
                <a:gd name="T71" fmla="*/ 2186 h 3424"/>
                <a:gd name="T72" fmla="*/ 1394 w 1694"/>
                <a:gd name="T73" fmla="*/ 2008 h 3424"/>
                <a:gd name="T74" fmla="*/ 1381 w 1694"/>
                <a:gd name="T75" fmla="*/ 968 h 3424"/>
                <a:gd name="T76" fmla="*/ 1363 w 1694"/>
                <a:gd name="T77" fmla="*/ 939 h 3424"/>
                <a:gd name="T78" fmla="*/ 1327 w 1694"/>
                <a:gd name="T79" fmla="*/ 954 h 3424"/>
                <a:gd name="T80" fmla="*/ 1277 w 1694"/>
                <a:gd name="T81" fmla="*/ 2110 h 3424"/>
                <a:gd name="T82" fmla="*/ 1220 w 1694"/>
                <a:gd name="T83" fmla="*/ 2215 h 3424"/>
                <a:gd name="T84" fmla="*/ 1227 w 1694"/>
                <a:gd name="T85" fmla="*/ 2907 h 3424"/>
                <a:gd name="T86" fmla="*/ 1300 w 1694"/>
                <a:gd name="T87" fmla="*/ 3002 h 3424"/>
                <a:gd name="T88" fmla="*/ 1317 w 1694"/>
                <a:gd name="T89" fmla="*/ 3318 h 3424"/>
                <a:gd name="T90" fmla="*/ 1245 w 1694"/>
                <a:gd name="T91" fmla="*/ 3402 h 3424"/>
                <a:gd name="T92" fmla="*/ 1134 w 1694"/>
                <a:gd name="T93" fmla="*/ 3422 h 3424"/>
                <a:gd name="T94" fmla="*/ 1038 w 1694"/>
                <a:gd name="T95" fmla="*/ 3367 h 3424"/>
                <a:gd name="T96" fmla="*/ 1000 w 1694"/>
                <a:gd name="T97" fmla="*/ 3261 h 3424"/>
                <a:gd name="T98" fmla="*/ 978 w 1694"/>
                <a:gd name="T99" fmla="*/ 1956 h 3424"/>
                <a:gd name="T100" fmla="*/ 931 w 1694"/>
                <a:gd name="T101" fmla="*/ 1975 h 3424"/>
                <a:gd name="T102" fmla="*/ 919 w 1694"/>
                <a:gd name="T103" fmla="*/ 3318 h 3424"/>
                <a:gd name="T104" fmla="*/ 848 w 1694"/>
                <a:gd name="T105" fmla="*/ 3402 h 3424"/>
                <a:gd name="T106" fmla="*/ 735 w 1694"/>
                <a:gd name="T107" fmla="*/ 3422 h 3424"/>
                <a:gd name="T108" fmla="*/ 641 w 1694"/>
                <a:gd name="T109" fmla="*/ 3367 h 3424"/>
                <a:gd name="T110" fmla="*/ 602 w 1694"/>
                <a:gd name="T111" fmla="*/ 3261 h 3424"/>
                <a:gd name="T112" fmla="*/ 136 w 1694"/>
                <a:gd name="T113" fmla="*/ 1157 h 3424"/>
                <a:gd name="T114" fmla="*/ 38 w 1694"/>
                <a:gd name="T115" fmla="*/ 1116 h 3424"/>
                <a:gd name="T116" fmla="*/ 0 w 1694"/>
                <a:gd name="T117" fmla="*/ 1017 h 3424"/>
                <a:gd name="T118" fmla="*/ 346 w 1694"/>
                <a:gd name="T119" fmla="*/ 254 h 3424"/>
                <a:gd name="T120" fmla="*/ 316 w 1694"/>
                <a:gd name="T121" fmla="*/ 100 h 3424"/>
                <a:gd name="T122" fmla="*/ 330 w 1694"/>
                <a:gd name="T123" fmla="*/ 33 h 3424"/>
                <a:gd name="T124" fmla="*/ 393 w 1694"/>
                <a:gd name="T125" fmla="*/ 0 h 3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94" h="3424">
                  <a:moveTo>
                    <a:pt x="393" y="0"/>
                  </a:moveTo>
                  <a:lnTo>
                    <a:pt x="411" y="2"/>
                  </a:lnTo>
                  <a:lnTo>
                    <a:pt x="428" y="8"/>
                  </a:lnTo>
                  <a:lnTo>
                    <a:pt x="443" y="17"/>
                  </a:lnTo>
                  <a:lnTo>
                    <a:pt x="456" y="29"/>
                  </a:lnTo>
                  <a:lnTo>
                    <a:pt x="466" y="44"/>
                  </a:lnTo>
                  <a:lnTo>
                    <a:pt x="691" y="487"/>
                  </a:lnTo>
                  <a:lnTo>
                    <a:pt x="698" y="504"/>
                  </a:lnTo>
                  <a:lnTo>
                    <a:pt x="700" y="522"/>
                  </a:lnTo>
                  <a:lnTo>
                    <a:pt x="698" y="540"/>
                  </a:lnTo>
                  <a:lnTo>
                    <a:pt x="692" y="556"/>
                  </a:lnTo>
                  <a:lnTo>
                    <a:pt x="684" y="571"/>
                  </a:lnTo>
                  <a:lnTo>
                    <a:pt x="671" y="585"/>
                  </a:lnTo>
                  <a:lnTo>
                    <a:pt x="655" y="594"/>
                  </a:lnTo>
                  <a:lnTo>
                    <a:pt x="639" y="602"/>
                  </a:lnTo>
                  <a:lnTo>
                    <a:pt x="621" y="604"/>
                  </a:lnTo>
                  <a:lnTo>
                    <a:pt x="603" y="602"/>
                  </a:lnTo>
                  <a:lnTo>
                    <a:pt x="586" y="597"/>
                  </a:lnTo>
                  <a:lnTo>
                    <a:pt x="570" y="587"/>
                  </a:lnTo>
                  <a:lnTo>
                    <a:pt x="557" y="575"/>
                  </a:lnTo>
                  <a:lnTo>
                    <a:pt x="547" y="560"/>
                  </a:lnTo>
                  <a:lnTo>
                    <a:pt x="524" y="513"/>
                  </a:lnTo>
                  <a:lnTo>
                    <a:pt x="411" y="755"/>
                  </a:lnTo>
                  <a:lnTo>
                    <a:pt x="453" y="737"/>
                  </a:lnTo>
                  <a:lnTo>
                    <a:pt x="489" y="721"/>
                  </a:lnTo>
                  <a:lnTo>
                    <a:pt x="522" y="707"/>
                  </a:lnTo>
                  <a:lnTo>
                    <a:pt x="549" y="696"/>
                  </a:lnTo>
                  <a:lnTo>
                    <a:pt x="573" y="685"/>
                  </a:lnTo>
                  <a:lnTo>
                    <a:pt x="594" y="676"/>
                  </a:lnTo>
                  <a:lnTo>
                    <a:pt x="611" y="668"/>
                  </a:lnTo>
                  <a:lnTo>
                    <a:pt x="626" y="663"/>
                  </a:lnTo>
                  <a:lnTo>
                    <a:pt x="640" y="658"/>
                  </a:lnTo>
                  <a:lnTo>
                    <a:pt x="650" y="653"/>
                  </a:lnTo>
                  <a:lnTo>
                    <a:pt x="660" y="650"/>
                  </a:lnTo>
                  <a:lnTo>
                    <a:pt x="668" y="648"/>
                  </a:lnTo>
                  <a:lnTo>
                    <a:pt x="675" y="647"/>
                  </a:lnTo>
                  <a:lnTo>
                    <a:pt x="683" y="646"/>
                  </a:lnTo>
                  <a:lnTo>
                    <a:pt x="691" y="646"/>
                  </a:lnTo>
                  <a:lnTo>
                    <a:pt x="700" y="646"/>
                  </a:lnTo>
                  <a:lnTo>
                    <a:pt x="709" y="646"/>
                  </a:lnTo>
                  <a:lnTo>
                    <a:pt x="720" y="646"/>
                  </a:lnTo>
                  <a:lnTo>
                    <a:pt x="732" y="646"/>
                  </a:lnTo>
                  <a:lnTo>
                    <a:pt x="735" y="657"/>
                  </a:lnTo>
                  <a:lnTo>
                    <a:pt x="742" y="672"/>
                  </a:lnTo>
                  <a:lnTo>
                    <a:pt x="749" y="692"/>
                  </a:lnTo>
                  <a:lnTo>
                    <a:pt x="759" y="717"/>
                  </a:lnTo>
                  <a:lnTo>
                    <a:pt x="769" y="744"/>
                  </a:lnTo>
                  <a:lnTo>
                    <a:pt x="781" y="774"/>
                  </a:lnTo>
                  <a:lnTo>
                    <a:pt x="792" y="806"/>
                  </a:lnTo>
                  <a:lnTo>
                    <a:pt x="805" y="839"/>
                  </a:lnTo>
                  <a:lnTo>
                    <a:pt x="818" y="874"/>
                  </a:lnTo>
                  <a:lnTo>
                    <a:pt x="831" y="907"/>
                  </a:lnTo>
                  <a:lnTo>
                    <a:pt x="844" y="941"/>
                  </a:lnTo>
                  <a:lnTo>
                    <a:pt x="856" y="973"/>
                  </a:lnTo>
                  <a:lnTo>
                    <a:pt x="867" y="1003"/>
                  </a:lnTo>
                  <a:lnTo>
                    <a:pt x="878" y="1032"/>
                  </a:lnTo>
                  <a:lnTo>
                    <a:pt x="887" y="1056"/>
                  </a:lnTo>
                  <a:lnTo>
                    <a:pt x="895" y="1077"/>
                  </a:lnTo>
                  <a:lnTo>
                    <a:pt x="901" y="1093"/>
                  </a:lnTo>
                  <a:lnTo>
                    <a:pt x="905" y="1104"/>
                  </a:lnTo>
                  <a:lnTo>
                    <a:pt x="870" y="913"/>
                  </a:lnTo>
                  <a:lnTo>
                    <a:pt x="869" y="900"/>
                  </a:lnTo>
                  <a:lnTo>
                    <a:pt x="871" y="886"/>
                  </a:lnTo>
                  <a:lnTo>
                    <a:pt x="876" y="875"/>
                  </a:lnTo>
                  <a:lnTo>
                    <a:pt x="931" y="772"/>
                  </a:lnTo>
                  <a:lnTo>
                    <a:pt x="883" y="683"/>
                  </a:lnTo>
                  <a:lnTo>
                    <a:pt x="880" y="672"/>
                  </a:lnTo>
                  <a:lnTo>
                    <a:pt x="883" y="663"/>
                  </a:lnTo>
                  <a:lnTo>
                    <a:pt x="890" y="656"/>
                  </a:lnTo>
                  <a:lnTo>
                    <a:pt x="900" y="652"/>
                  </a:lnTo>
                  <a:lnTo>
                    <a:pt x="1036" y="652"/>
                  </a:lnTo>
                  <a:lnTo>
                    <a:pt x="1046" y="656"/>
                  </a:lnTo>
                  <a:lnTo>
                    <a:pt x="1054" y="663"/>
                  </a:lnTo>
                  <a:lnTo>
                    <a:pt x="1056" y="672"/>
                  </a:lnTo>
                  <a:lnTo>
                    <a:pt x="1054" y="683"/>
                  </a:lnTo>
                  <a:lnTo>
                    <a:pt x="1004" y="772"/>
                  </a:lnTo>
                  <a:lnTo>
                    <a:pt x="1060" y="874"/>
                  </a:lnTo>
                  <a:lnTo>
                    <a:pt x="1065" y="886"/>
                  </a:lnTo>
                  <a:lnTo>
                    <a:pt x="1067" y="900"/>
                  </a:lnTo>
                  <a:lnTo>
                    <a:pt x="1065" y="914"/>
                  </a:lnTo>
                  <a:lnTo>
                    <a:pt x="1025" y="1104"/>
                  </a:lnTo>
                  <a:lnTo>
                    <a:pt x="1030" y="1090"/>
                  </a:lnTo>
                  <a:lnTo>
                    <a:pt x="1038" y="1071"/>
                  </a:lnTo>
                  <a:lnTo>
                    <a:pt x="1047" y="1047"/>
                  </a:lnTo>
                  <a:lnTo>
                    <a:pt x="1058" y="1020"/>
                  </a:lnTo>
                  <a:lnTo>
                    <a:pt x="1068" y="990"/>
                  </a:lnTo>
                  <a:lnTo>
                    <a:pt x="1081" y="958"/>
                  </a:lnTo>
                  <a:lnTo>
                    <a:pt x="1094" y="924"/>
                  </a:lnTo>
                  <a:lnTo>
                    <a:pt x="1107" y="889"/>
                  </a:lnTo>
                  <a:lnTo>
                    <a:pt x="1121" y="855"/>
                  </a:lnTo>
                  <a:lnTo>
                    <a:pt x="1134" y="820"/>
                  </a:lnTo>
                  <a:lnTo>
                    <a:pt x="1146" y="786"/>
                  </a:lnTo>
                  <a:lnTo>
                    <a:pt x="1159" y="755"/>
                  </a:lnTo>
                  <a:lnTo>
                    <a:pt x="1170" y="726"/>
                  </a:lnTo>
                  <a:lnTo>
                    <a:pt x="1180" y="700"/>
                  </a:lnTo>
                  <a:lnTo>
                    <a:pt x="1189" y="678"/>
                  </a:lnTo>
                  <a:lnTo>
                    <a:pt x="1196" y="659"/>
                  </a:lnTo>
                  <a:lnTo>
                    <a:pt x="1200" y="646"/>
                  </a:lnTo>
                  <a:lnTo>
                    <a:pt x="1331" y="646"/>
                  </a:lnTo>
                  <a:lnTo>
                    <a:pt x="1375" y="649"/>
                  </a:lnTo>
                  <a:lnTo>
                    <a:pt x="1416" y="658"/>
                  </a:lnTo>
                  <a:lnTo>
                    <a:pt x="1456" y="671"/>
                  </a:lnTo>
                  <a:lnTo>
                    <a:pt x="1493" y="690"/>
                  </a:lnTo>
                  <a:lnTo>
                    <a:pt x="1528" y="713"/>
                  </a:lnTo>
                  <a:lnTo>
                    <a:pt x="1558" y="741"/>
                  </a:lnTo>
                  <a:lnTo>
                    <a:pt x="1586" y="771"/>
                  </a:lnTo>
                  <a:lnTo>
                    <a:pt x="1609" y="805"/>
                  </a:lnTo>
                  <a:lnTo>
                    <a:pt x="1628" y="842"/>
                  </a:lnTo>
                  <a:lnTo>
                    <a:pt x="1642" y="882"/>
                  </a:lnTo>
                  <a:lnTo>
                    <a:pt x="1651" y="924"/>
                  </a:lnTo>
                  <a:lnTo>
                    <a:pt x="1653" y="967"/>
                  </a:lnTo>
                  <a:lnTo>
                    <a:pt x="1656" y="1472"/>
                  </a:lnTo>
                  <a:lnTo>
                    <a:pt x="1656" y="1953"/>
                  </a:lnTo>
                  <a:lnTo>
                    <a:pt x="1653" y="1981"/>
                  </a:lnTo>
                  <a:lnTo>
                    <a:pt x="1645" y="2006"/>
                  </a:lnTo>
                  <a:lnTo>
                    <a:pt x="1632" y="2031"/>
                  </a:lnTo>
                  <a:lnTo>
                    <a:pt x="1615" y="2052"/>
                  </a:lnTo>
                  <a:lnTo>
                    <a:pt x="1595" y="2068"/>
                  </a:lnTo>
                  <a:lnTo>
                    <a:pt x="1595" y="2186"/>
                  </a:lnTo>
                  <a:lnTo>
                    <a:pt x="1634" y="2186"/>
                  </a:lnTo>
                  <a:lnTo>
                    <a:pt x="1653" y="2190"/>
                  </a:lnTo>
                  <a:lnTo>
                    <a:pt x="1670" y="2198"/>
                  </a:lnTo>
                  <a:lnTo>
                    <a:pt x="1683" y="2211"/>
                  </a:lnTo>
                  <a:lnTo>
                    <a:pt x="1692" y="2228"/>
                  </a:lnTo>
                  <a:lnTo>
                    <a:pt x="1694" y="2246"/>
                  </a:lnTo>
                  <a:lnTo>
                    <a:pt x="1694" y="2846"/>
                  </a:lnTo>
                  <a:lnTo>
                    <a:pt x="1692" y="2865"/>
                  </a:lnTo>
                  <a:lnTo>
                    <a:pt x="1683" y="2882"/>
                  </a:lnTo>
                  <a:lnTo>
                    <a:pt x="1670" y="2894"/>
                  </a:lnTo>
                  <a:lnTo>
                    <a:pt x="1653" y="2903"/>
                  </a:lnTo>
                  <a:lnTo>
                    <a:pt x="1634" y="2906"/>
                  </a:lnTo>
                  <a:lnTo>
                    <a:pt x="1406" y="2906"/>
                  </a:lnTo>
                  <a:lnTo>
                    <a:pt x="1387" y="2903"/>
                  </a:lnTo>
                  <a:lnTo>
                    <a:pt x="1370" y="2894"/>
                  </a:lnTo>
                  <a:lnTo>
                    <a:pt x="1357" y="2882"/>
                  </a:lnTo>
                  <a:lnTo>
                    <a:pt x="1348" y="2865"/>
                  </a:lnTo>
                  <a:lnTo>
                    <a:pt x="1345" y="2846"/>
                  </a:lnTo>
                  <a:lnTo>
                    <a:pt x="1345" y="2246"/>
                  </a:lnTo>
                  <a:lnTo>
                    <a:pt x="1348" y="2228"/>
                  </a:lnTo>
                  <a:lnTo>
                    <a:pt x="1357" y="2211"/>
                  </a:lnTo>
                  <a:lnTo>
                    <a:pt x="1370" y="2198"/>
                  </a:lnTo>
                  <a:lnTo>
                    <a:pt x="1387" y="2190"/>
                  </a:lnTo>
                  <a:lnTo>
                    <a:pt x="1406" y="2186"/>
                  </a:lnTo>
                  <a:lnTo>
                    <a:pt x="1445" y="2186"/>
                  </a:lnTo>
                  <a:lnTo>
                    <a:pt x="1445" y="2069"/>
                  </a:lnTo>
                  <a:lnTo>
                    <a:pt x="1423" y="2053"/>
                  </a:lnTo>
                  <a:lnTo>
                    <a:pt x="1407" y="2033"/>
                  </a:lnTo>
                  <a:lnTo>
                    <a:pt x="1394" y="2008"/>
                  </a:lnTo>
                  <a:lnTo>
                    <a:pt x="1387" y="1982"/>
                  </a:lnTo>
                  <a:lnTo>
                    <a:pt x="1383" y="1953"/>
                  </a:lnTo>
                  <a:lnTo>
                    <a:pt x="1383" y="1472"/>
                  </a:lnTo>
                  <a:lnTo>
                    <a:pt x="1381" y="968"/>
                  </a:lnTo>
                  <a:lnTo>
                    <a:pt x="1381" y="965"/>
                  </a:lnTo>
                  <a:lnTo>
                    <a:pt x="1379" y="954"/>
                  </a:lnTo>
                  <a:lnTo>
                    <a:pt x="1373" y="945"/>
                  </a:lnTo>
                  <a:lnTo>
                    <a:pt x="1363" y="939"/>
                  </a:lnTo>
                  <a:lnTo>
                    <a:pt x="1353" y="937"/>
                  </a:lnTo>
                  <a:lnTo>
                    <a:pt x="1341" y="939"/>
                  </a:lnTo>
                  <a:lnTo>
                    <a:pt x="1333" y="945"/>
                  </a:lnTo>
                  <a:lnTo>
                    <a:pt x="1327" y="954"/>
                  </a:lnTo>
                  <a:lnTo>
                    <a:pt x="1324" y="965"/>
                  </a:lnTo>
                  <a:lnTo>
                    <a:pt x="1327" y="2076"/>
                  </a:lnTo>
                  <a:lnTo>
                    <a:pt x="1300" y="2091"/>
                  </a:lnTo>
                  <a:lnTo>
                    <a:pt x="1277" y="2110"/>
                  </a:lnTo>
                  <a:lnTo>
                    <a:pt x="1257" y="2132"/>
                  </a:lnTo>
                  <a:lnTo>
                    <a:pt x="1240" y="2157"/>
                  </a:lnTo>
                  <a:lnTo>
                    <a:pt x="1227" y="2185"/>
                  </a:lnTo>
                  <a:lnTo>
                    <a:pt x="1220" y="2215"/>
                  </a:lnTo>
                  <a:lnTo>
                    <a:pt x="1217" y="2246"/>
                  </a:lnTo>
                  <a:lnTo>
                    <a:pt x="1217" y="2846"/>
                  </a:lnTo>
                  <a:lnTo>
                    <a:pt x="1220" y="2878"/>
                  </a:lnTo>
                  <a:lnTo>
                    <a:pt x="1227" y="2907"/>
                  </a:lnTo>
                  <a:lnTo>
                    <a:pt x="1240" y="2936"/>
                  </a:lnTo>
                  <a:lnTo>
                    <a:pt x="1257" y="2961"/>
                  </a:lnTo>
                  <a:lnTo>
                    <a:pt x="1277" y="2983"/>
                  </a:lnTo>
                  <a:lnTo>
                    <a:pt x="1300" y="3002"/>
                  </a:lnTo>
                  <a:lnTo>
                    <a:pt x="1327" y="3017"/>
                  </a:lnTo>
                  <a:lnTo>
                    <a:pt x="1327" y="3261"/>
                  </a:lnTo>
                  <a:lnTo>
                    <a:pt x="1324" y="3291"/>
                  </a:lnTo>
                  <a:lnTo>
                    <a:pt x="1317" y="3318"/>
                  </a:lnTo>
                  <a:lnTo>
                    <a:pt x="1304" y="3343"/>
                  </a:lnTo>
                  <a:lnTo>
                    <a:pt x="1289" y="3367"/>
                  </a:lnTo>
                  <a:lnTo>
                    <a:pt x="1269" y="3387"/>
                  </a:lnTo>
                  <a:lnTo>
                    <a:pt x="1245" y="3402"/>
                  </a:lnTo>
                  <a:lnTo>
                    <a:pt x="1220" y="3414"/>
                  </a:lnTo>
                  <a:lnTo>
                    <a:pt x="1193" y="3422"/>
                  </a:lnTo>
                  <a:lnTo>
                    <a:pt x="1163" y="3424"/>
                  </a:lnTo>
                  <a:lnTo>
                    <a:pt x="1134" y="3422"/>
                  </a:lnTo>
                  <a:lnTo>
                    <a:pt x="1106" y="3414"/>
                  </a:lnTo>
                  <a:lnTo>
                    <a:pt x="1081" y="3402"/>
                  </a:lnTo>
                  <a:lnTo>
                    <a:pt x="1058" y="3387"/>
                  </a:lnTo>
                  <a:lnTo>
                    <a:pt x="1038" y="3367"/>
                  </a:lnTo>
                  <a:lnTo>
                    <a:pt x="1022" y="3343"/>
                  </a:lnTo>
                  <a:lnTo>
                    <a:pt x="1009" y="3318"/>
                  </a:lnTo>
                  <a:lnTo>
                    <a:pt x="1002" y="3291"/>
                  </a:lnTo>
                  <a:lnTo>
                    <a:pt x="1000" y="3261"/>
                  </a:lnTo>
                  <a:lnTo>
                    <a:pt x="1000" y="1988"/>
                  </a:lnTo>
                  <a:lnTo>
                    <a:pt x="997" y="1975"/>
                  </a:lnTo>
                  <a:lnTo>
                    <a:pt x="989" y="1963"/>
                  </a:lnTo>
                  <a:lnTo>
                    <a:pt x="978" y="1956"/>
                  </a:lnTo>
                  <a:lnTo>
                    <a:pt x="964" y="1953"/>
                  </a:lnTo>
                  <a:lnTo>
                    <a:pt x="950" y="1956"/>
                  </a:lnTo>
                  <a:lnTo>
                    <a:pt x="940" y="1963"/>
                  </a:lnTo>
                  <a:lnTo>
                    <a:pt x="931" y="1975"/>
                  </a:lnTo>
                  <a:lnTo>
                    <a:pt x="929" y="1988"/>
                  </a:lnTo>
                  <a:lnTo>
                    <a:pt x="929" y="3261"/>
                  </a:lnTo>
                  <a:lnTo>
                    <a:pt x="926" y="3291"/>
                  </a:lnTo>
                  <a:lnTo>
                    <a:pt x="919" y="3318"/>
                  </a:lnTo>
                  <a:lnTo>
                    <a:pt x="906" y="3343"/>
                  </a:lnTo>
                  <a:lnTo>
                    <a:pt x="890" y="3367"/>
                  </a:lnTo>
                  <a:lnTo>
                    <a:pt x="870" y="3387"/>
                  </a:lnTo>
                  <a:lnTo>
                    <a:pt x="848" y="3402"/>
                  </a:lnTo>
                  <a:lnTo>
                    <a:pt x="823" y="3414"/>
                  </a:lnTo>
                  <a:lnTo>
                    <a:pt x="794" y="3422"/>
                  </a:lnTo>
                  <a:lnTo>
                    <a:pt x="765" y="3424"/>
                  </a:lnTo>
                  <a:lnTo>
                    <a:pt x="735" y="3422"/>
                  </a:lnTo>
                  <a:lnTo>
                    <a:pt x="708" y="3414"/>
                  </a:lnTo>
                  <a:lnTo>
                    <a:pt x="683" y="3402"/>
                  </a:lnTo>
                  <a:lnTo>
                    <a:pt x="660" y="3387"/>
                  </a:lnTo>
                  <a:lnTo>
                    <a:pt x="641" y="3367"/>
                  </a:lnTo>
                  <a:lnTo>
                    <a:pt x="624" y="3343"/>
                  </a:lnTo>
                  <a:lnTo>
                    <a:pt x="612" y="3318"/>
                  </a:lnTo>
                  <a:lnTo>
                    <a:pt x="605" y="3291"/>
                  </a:lnTo>
                  <a:lnTo>
                    <a:pt x="602" y="3261"/>
                  </a:lnTo>
                  <a:lnTo>
                    <a:pt x="602" y="969"/>
                  </a:lnTo>
                  <a:lnTo>
                    <a:pt x="190" y="1147"/>
                  </a:lnTo>
                  <a:lnTo>
                    <a:pt x="163" y="1155"/>
                  </a:lnTo>
                  <a:lnTo>
                    <a:pt x="136" y="1157"/>
                  </a:lnTo>
                  <a:lnTo>
                    <a:pt x="110" y="1155"/>
                  </a:lnTo>
                  <a:lnTo>
                    <a:pt x="83" y="1147"/>
                  </a:lnTo>
                  <a:lnTo>
                    <a:pt x="60" y="1134"/>
                  </a:lnTo>
                  <a:lnTo>
                    <a:pt x="38" y="1116"/>
                  </a:lnTo>
                  <a:lnTo>
                    <a:pt x="21" y="1094"/>
                  </a:lnTo>
                  <a:lnTo>
                    <a:pt x="9" y="1070"/>
                  </a:lnTo>
                  <a:lnTo>
                    <a:pt x="2" y="1043"/>
                  </a:lnTo>
                  <a:lnTo>
                    <a:pt x="0" y="1017"/>
                  </a:lnTo>
                  <a:lnTo>
                    <a:pt x="3" y="990"/>
                  </a:lnTo>
                  <a:lnTo>
                    <a:pt x="13" y="963"/>
                  </a:lnTo>
                  <a:lnTo>
                    <a:pt x="334" y="273"/>
                  </a:lnTo>
                  <a:lnTo>
                    <a:pt x="346" y="254"/>
                  </a:lnTo>
                  <a:lnTo>
                    <a:pt x="359" y="237"/>
                  </a:lnTo>
                  <a:lnTo>
                    <a:pt x="376" y="222"/>
                  </a:lnTo>
                  <a:lnTo>
                    <a:pt x="322" y="118"/>
                  </a:lnTo>
                  <a:lnTo>
                    <a:pt x="316" y="100"/>
                  </a:lnTo>
                  <a:lnTo>
                    <a:pt x="314" y="82"/>
                  </a:lnTo>
                  <a:lnTo>
                    <a:pt x="315" y="64"/>
                  </a:lnTo>
                  <a:lnTo>
                    <a:pt x="320" y="48"/>
                  </a:lnTo>
                  <a:lnTo>
                    <a:pt x="330" y="33"/>
                  </a:lnTo>
                  <a:lnTo>
                    <a:pt x="342" y="19"/>
                  </a:lnTo>
                  <a:lnTo>
                    <a:pt x="357" y="10"/>
                  </a:lnTo>
                  <a:lnTo>
                    <a:pt x="375" y="2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9860730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Group 37"/>
          <p:cNvGrpSpPr>
            <a:grpSpLocks noChangeAspect="1"/>
          </p:cNvGrpSpPr>
          <p:nvPr/>
        </p:nvGrpSpPr>
        <p:grpSpPr bwMode="auto">
          <a:xfrm>
            <a:off x="10633236" y="4760406"/>
            <a:ext cx="352425" cy="296863"/>
            <a:chOff x="6791" y="3505"/>
            <a:chExt cx="222" cy="18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2" name="Freeform 39"/>
            <p:cNvSpPr>
              <a:spLocks/>
            </p:cNvSpPr>
            <p:nvPr/>
          </p:nvSpPr>
          <p:spPr bwMode="auto">
            <a:xfrm>
              <a:off x="6806" y="3626"/>
              <a:ext cx="36" cy="66"/>
            </a:xfrm>
            <a:custGeom>
              <a:avLst/>
              <a:gdLst>
                <a:gd name="T0" fmla="*/ 537 w 537"/>
                <a:gd name="T1" fmla="*/ 0 h 1003"/>
                <a:gd name="T2" fmla="*/ 537 w 537"/>
                <a:gd name="T3" fmla="*/ 944 h 1003"/>
                <a:gd name="T4" fmla="*/ 535 w 537"/>
                <a:gd name="T5" fmla="*/ 960 h 1003"/>
                <a:gd name="T6" fmla="*/ 529 w 537"/>
                <a:gd name="T7" fmla="*/ 974 h 1003"/>
                <a:gd name="T8" fmla="*/ 520 w 537"/>
                <a:gd name="T9" fmla="*/ 986 h 1003"/>
                <a:gd name="T10" fmla="*/ 508 w 537"/>
                <a:gd name="T11" fmla="*/ 995 h 1003"/>
                <a:gd name="T12" fmla="*/ 493 w 537"/>
                <a:gd name="T13" fmla="*/ 1001 h 1003"/>
                <a:gd name="T14" fmla="*/ 477 w 537"/>
                <a:gd name="T15" fmla="*/ 1003 h 1003"/>
                <a:gd name="T16" fmla="*/ 61 w 537"/>
                <a:gd name="T17" fmla="*/ 1003 h 1003"/>
                <a:gd name="T18" fmla="*/ 44 w 537"/>
                <a:gd name="T19" fmla="*/ 1001 h 1003"/>
                <a:gd name="T20" fmla="*/ 30 w 537"/>
                <a:gd name="T21" fmla="*/ 995 h 1003"/>
                <a:gd name="T22" fmla="*/ 18 w 537"/>
                <a:gd name="T23" fmla="*/ 986 h 1003"/>
                <a:gd name="T24" fmla="*/ 8 w 537"/>
                <a:gd name="T25" fmla="*/ 973 h 1003"/>
                <a:gd name="T26" fmla="*/ 2 w 537"/>
                <a:gd name="T27" fmla="*/ 959 h 1003"/>
                <a:gd name="T28" fmla="*/ 0 w 537"/>
                <a:gd name="T29" fmla="*/ 944 h 1003"/>
                <a:gd name="T30" fmla="*/ 0 w 537"/>
                <a:gd name="T31" fmla="*/ 407 h 1003"/>
                <a:gd name="T32" fmla="*/ 43 w 537"/>
                <a:gd name="T33" fmla="*/ 402 h 1003"/>
                <a:gd name="T34" fmla="*/ 86 w 537"/>
                <a:gd name="T35" fmla="*/ 391 h 1003"/>
                <a:gd name="T36" fmla="*/ 126 w 537"/>
                <a:gd name="T37" fmla="*/ 376 h 1003"/>
                <a:gd name="T38" fmla="*/ 165 w 537"/>
                <a:gd name="T39" fmla="*/ 355 h 1003"/>
                <a:gd name="T40" fmla="*/ 201 w 537"/>
                <a:gd name="T41" fmla="*/ 330 h 1003"/>
                <a:gd name="T42" fmla="*/ 235 w 537"/>
                <a:gd name="T43" fmla="*/ 301 h 1003"/>
                <a:gd name="T44" fmla="*/ 537 w 537"/>
                <a:gd name="T45" fmla="*/ 0 h 10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7" h="1003">
                  <a:moveTo>
                    <a:pt x="537" y="0"/>
                  </a:moveTo>
                  <a:lnTo>
                    <a:pt x="537" y="944"/>
                  </a:lnTo>
                  <a:lnTo>
                    <a:pt x="535" y="960"/>
                  </a:lnTo>
                  <a:lnTo>
                    <a:pt x="529" y="974"/>
                  </a:lnTo>
                  <a:lnTo>
                    <a:pt x="520" y="986"/>
                  </a:lnTo>
                  <a:lnTo>
                    <a:pt x="508" y="995"/>
                  </a:lnTo>
                  <a:lnTo>
                    <a:pt x="493" y="1001"/>
                  </a:lnTo>
                  <a:lnTo>
                    <a:pt x="477" y="1003"/>
                  </a:lnTo>
                  <a:lnTo>
                    <a:pt x="61" y="1003"/>
                  </a:lnTo>
                  <a:lnTo>
                    <a:pt x="44" y="1001"/>
                  </a:lnTo>
                  <a:lnTo>
                    <a:pt x="30" y="995"/>
                  </a:lnTo>
                  <a:lnTo>
                    <a:pt x="18" y="986"/>
                  </a:lnTo>
                  <a:lnTo>
                    <a:pt x="8" y="973"/>
                  </a:lnTo>
                  <a:lnTo>
                    <a:pt x="2" y="959"/>
                  </a:lnTo>
                  <a:lnTo>
                    <a:pt x="0" y="944"/>
                  </a:lnTo>
                  <a:lnTo>
                    <a:pt x="0" y="407"/>
                  </a:lnTo>
                  <a:lnTo>
                    <a:pt x="43" y="402"/>
                  </a:lnTo>
                  <a:lnTo>
                    <a:pt x="86" y="391"/>
                  </a:lnTo>
                  <a:lnTo>
                    <a:pt x="126" y="376"/>
                  </a:lnTo>
                  <a:lnTo>
                    <a:pt x="165" y="355"/>
                  </a:lnTo>
                  <a:lnTo>
                    <a:pt x="201" y="330"/>
                  </a:lnTo>
                  <a:lnTo>
                    <a:pt x="235" y="301"/>
                  </a:lnTo>
                  <a:lnTo>
                    <a:pt x="5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40"/>
            <p:cNvSpPr>
              <a:spLocks/>
            </p:cNvSpPr>
            <p:nvPr/>
          </p:nvSpPr>
          <p:spPr bwMode="auto">
            <a:xfrm>
              <a:off x="6856" y="3625"/>
              <a:ext cx="35" cy="67"/>
            </a:xfrm>
            <a:custGeom>
              <a:avLst/>
              <a:gdLst>
                <a:gd name="T0" fmla="*/ 0 w 537"/>
                <a:gd name="T1" fmla="*/ 0 h 1010"/>
                <a:gd name="T2" fmla="*/ 286 w 537"/>
                <a:gd name="T3" fmla="*/ 285 h 1010"/>
                <a:gd name="T4" fmla="*/ 317 w 537"/>
                <a:gd name="T5" fmla="*/ 312 h 1010"/>
                <a:gd name="T6" fmla="*/ 349 w 537"/>
                <a:gd name="T7" fmla="*/ 334 h 1010"/>
                <a:gd name="T8" fmla="*/ 383 w 537"/>
                <a:gd name="T9" fmla="*/ 354 h 1010"/>
                <a:gd name="T10" fmla="*/ 420 w 537"/>
                <a:gd name="T11" fmla="*/ 369 h 1010"/>
                <a:gd name="T12" fmla="*/ 457 w 537"/>
                <a:gd name="T13" fmla="*/ 381 h 1010"/>
                <a:gd name="T14" fmla="*/ 496 w 537"/>
                <a:gd name="T15" fmla="*/ 388 h 1010"/>
                <a:gd name="T16" fmla="*/ 537 w 537"/>
                <a:gd name="T17" fmla="*/ 391 h 1010"/>
                <a:gd name="T18" fmla="*/ 537 w 537"/>
                <a:gd name="T19" fmla="*/ 951 h 1010"/>
                <a:gd name="T20" fmla="*/ 535 w 537"/>
                <a:gd name="T21" fmla="*/ 967 h 1010"/>
                <a:gd name="T22" fmla="*/ 529 w 537"/>
                <a:gd name="T23" fmla="*/ 981 h 1010"/>
                <a:gd name="T24" fmla="*/ 519 w 537"/>
                <a:gd name="T25" fmla="*/ 993 h 1010"/>
                <a:gd name="T26" fmla="*/ 507 w 537"/>
                <a:gd name="T27" fmla="*/ 1002 h 1010"/>
                <a:gd name="T28" fmla="*/ 492 w 537"/>
                <a:gd name="T29" fmla="*/ 1008 h 1010"/>
                <a:gd name="T30" fmla="*/ 477 w 537"/>
                <a:gd name="T31" fmla="*/ 1010 h 1010"/>
                <a:gd name="T32" fmla="*/ 60 w 537"/>
                <a:gd name="T33" fmla="*/ 1010 h 1010"/>
                <a:gd name="T34" fmla="*/ 44 w 537"/>
                <a:gd name="T35" fmla="*/ 1008 h 1010"/>
                <a:gd name="T36" fmla="*/ 30 w 537"/>
                <a:gd name="T37" fmla="*/ 1002 h 1010"/>
                <a:gd name="T38" fmla="*/ 18 w 537"/>
                <a:gd name="T39" fmla="*/ 993 h 1010"/>
                <a:gd name="T40" fmla="*/ 8 w 537"/>
                <a:gd name="T41" fmla="*/ 980 h 1010"/>
                <a:gd name="T42" fmla="*/ 2 w 537"/>
                <a:gd name="T43" fmla="*/ 966 h 1010"/>
                <a:gd name="T44" fmla="*/ 0 w 537"/>
                <a:gd name="T45" fmla="*/ 951 h 1010"/>
                <a:gd name="T46" fmla="*/ 0 w 537"/>
                <a:gd name="T47" fmla="*/ 0 h 10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37" h="1010">
                  <a:moveTo>
                    <a:pt x="0" y="0"/>
                  </a:moveTo>
                  <a:lnTo>
                    <a:pt x="286" y="285"/>
                  </a:lnTo>
                  <a:lnTo>
                    <a:pt x="317" y="312"/>
                  </a:lnTo>
                  <a:lnTo>
                    <a:pt x="349" y="334"/>
                  </a:lnTo>
                  <a:lnTo>
                    <a:pt x="383" y="354"/>
                  </a:lnTo>
                  <a:lnTo>
                    <a:pt x="420" y="369"/>
                  </a:lnTo>
                  <a:lnTo>
                    <a:pt x="457" y="381"/>
                  </a:lnTo>
                  <a:lnTo>
                    <a:pt x="496" y="388"/>
                  </a:lnTo>
                  <a:lnTo>
                    <a:pt x="537" y="391"/>
                  </a:lnTo>
                  <a:lnTo>
                    <a:pt x="537" y="951"/>
                  </a:lnTo>
                  <a:lnTo>
                    <a:pt x="535" y="967"/>
                  </a:lnTo>
                  <a:lnTo>
                    <a:pt x="529" y="981"/>
                  </a:lnTo>
                  <a:lnTo>
                    <a:pt x="519" y="993"/>
                  </a:lnTo>
                  <a:lnTo>
                    <a:pt x="507" y="1002"/>
                  </a:lnTo>
                  <a:lnTo>
                    <a:pt x="492" y="1008"/>
                  </a:lnTo>
                  <a:lnTo>
                    <a:pt x="477" y="1010"/>
                  </a:lnTo>
                  <a:lnTo>
                    <a:pt x="60" y="1010"/>
                  </a:lnTo>
                  <a:lnTo>
                    <a:pt x="44" y="1008"/>
                  </a:lnTo>
                  <a:lnTo>
                    <a:pt x="30" y="1002"/>
                  </a:lnTo>
                  <a:lnTo>
                    <a:pt x="18" y="993"/>
                  </a:lnTo>
                  <a:lnTo>
                    <a:pt x="8" y="980"/>
                  </a:lnTo>
                  <a:lnTo>
                    <a:pt x="2" y="966"/>
                  </a:lnTo>
                  <a:lnTo>
                    <a:pt x="0" y="95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41"/>
            <p:cNvSpPr>
              <a:spLocks/>
            </p:cNvSpPr>
            <p:nvPr/>
          </p:nvSpPr>
          <p:spPr bwMode="auto">
            <a:xfrm>
              <a:off x="6905" y="3612"/>
              <a:ext cx="36" cy="80"/>
            </a:xfrm>
            <a:custGeom>
              <a:avLst/>
              <a:gdLst>
                <a:gd name="T0" fmla="*/ 537 w 537"/>
                <a:gd name="T1" fmla="*/ 0 h 1201"/>
                <a:gd name="T2" fmla="*/ 537 w 537"/>
                <a:gd name="T3" fmla="*/ 1142 h 1201"/>
                <a:gd name="T4" fmla="*/ 535 w 537"/>
                <a:gd name="T5" fmla="*/ 1158 h 1201"/>
                <a:gd name="T6" fmla="*/ 529 w 537"/>
                <a:gd name="T7" fmla="*/ 1172 h 1201"/>
                <a:gd name="T8" fmla="*/ 520 w 537"/>
                <a:gd name="T9" fmla="*/ 1184 h 1201"/>
                <a:gd name="T10" fmla="*/ 507 w 537"/>
                <a:gd name="T11" fmla="*/ 1193 h 1201"/>
                <a:gd name="T12" fmla="*/ 493 w 537"/>
                <a:gd name="T13" fmla="*/ 1199 h 1201"/>
                <a:gd name="T14" fmla="*/ 478 w 537"/>
                <a:gd name="T15" fmla="*/ 1201 h 1201"/>
                <a:gd name="T16" fmla="*/ 61 w 537"/>
                <a:gd name="T17" fmla="*/ 1201 h 1201"/>
                <a:gd name="T18" fmla="*/ 45 w 537"/>
                <a:gd name="T19" fmla="*/ 1199 h 1201"/>
                <a:gd name="T20" fmla="*/ 30 w 537"/>
                <a:gd name="T21" fmla="*/ 1193 h 1201"/>
                <a:gd name="T22" fmla="*/ 18 w 537"/>
                <a:gd name="T23" fmla="*/ 1184 h 1201"/>
                <a:gd name="T24" fmla="*/ 9 w 537"/>
                <a:gd name="T25" fmla="*/ 1171 h 1201"/>
                <a:gd name="T26" fmla="*/ 2 w 537"/>
                <a:gd name="T27" fmla="*/ 1157 h 1201"/>
                <a:gd name="T28" fmla="*/ 0 w 537"/>
                <a:gd name="T29" fmla="*/ 1142 h 1201"/>
                <a:gd name="T30" fmla="*/ 0 w 537"/>
                <a:gd name="T31" fmla="*/ 523 h 1201"/>
                <a:gd name="T32" fmla="*/ 32 w 537"/>
                <a:gd name="T33" fmla="*/ 501 h 1201"/>
                <a:gd name="T34" fmla="*/ 60 w 537"/>
                <a:gd name="T35" fmla="*/ 475 h 1201"/>
                <a:gd name="T36" fmla="*/ 537 w 537"/>
                <a:gd name="T37" fmla="*/ 0 h 1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7" h="1201">
                  <a:moveTo>
                    <a:pt x="537" y="0"/>
                  </a:moveTo>
                  <a:lnTo>
                    <a:pt x="537" y="1142"/>
                  </a:lnTo>
                  <a:lnTo>
                    <a:pt x="535" y="1158"/>
                  </a:lnTo>
                  <a:lnTo>
                    <a:pt x="529" y="1172"/>
                  </a:lnTo>
                  <a:lnTo>
                    <a:pt x="520" y="1184"/>
                  </a:lnTo>
                  <a:lnTo>
                    <a:pt x="507" y="1193"/>
                  </a:lnTo>
                  <a:lnTo>
                    <a:pt x="493" y="1199"/>
                  </a:lnTo>
                  <a:lnTo>
                    <a:pt x="478" y="1201"/>
                  </a:lnTo>
                  <a:lnTo>
                    <a:pt x="61" y="1201"/>
                  </a:lnTo>
                  <a:lnTo>
                    <a:pt x="45" y="1199"/>
                  </a:lnTo>
                  <a:lnTo>
                    <a:pt x="30" y="1193"/>
                  </a:lnTo>
                  <a:lnTo>
                    <a:pt x="18" y="1184"/>
                  </a:lnTo>
                  <a:lnTo>
                    <a:pt x="9" y="1171"/>
                  </a:lnTo>
                  <a:lnTo>
                    <a:pt x="2" y="1157"/>
                  </a:lnTo>
                  <a:lnTo>
                    <a:pt x="0" y="1142"/>
                  </a:lnTo>
                  <a:lnTo>
                    <a:pt x="0" y="523"/>
                  </a:lnTo>
                  <a:lnTo>
                    <a:pt x="32" y="501"/>
                  </a:lnTo>
                  <a:lnTo>
                    <a:pt x="60" y="475"/>
                  </a:lnTo>
                  <a:lnTo>
                    <a:pt x="5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42"/>
            <p:cNvSpPr>
              <a:spLocks/>
            </p:cNvSpPr>
            <p:nvPr/>
          </p:nvSpPr>
          <p:spPr bwMode="auto">
            <a:xfrm>
              <a:off x="6955" y="3566"/>
              <a:ext cx="36" cy="126"/>
            </a:xfrm>
            <a:custGeom>
              <a:avLst/>
              <a:gdLst>
                <a:gd name="T0" fmla="*/ 497 w 537"/>
                <a:gd name="T1" fmla="*/ 0 h 1902"/>
                <a:gd name="T2" fmla="*/ 506 w 537"/>
                <a:gd name="T3" fmla="*/ 9 h 1902"/>
                <a:gd name="T4" fmla="*/ 514 w 537"/>
                <a:gd name="T5" fmla="*/ 17 h 1902"/>
                <a:gd name="T6" fmla="*/ 525 w 537"/>
                <a:gd name="T7" fmla="*/ 27 h 1902"/>
                <a:gd name="T8" fmla="*/ 537 w 537"/>
                <a:gd name="T9" fmla="*/ 38 h 1902"/>
                <a:gd name="T10" fmla="*/ 537 w 537"/>
                <a:gd name="T11" fmla="*/ 1843 h 1902"/>
                <a:gd name="T12" fmla="*/ 535 w 537"/>
                <a:gd name="T13" fmla="*/ 1859 h 1902"/>
                <a:gd name="T14" fmla="*/ 529 w 537"/>
                <a:gd name="T15" fmla="*/ 1873 h 1902"/>
                <a:gd name="T16" fmla="*/ 519 w 537"/>
                <a:gd name="T17" fmla="*/ 1885 h 1902"/>
                <a:gd name="T18" fmla="*/ 507 w 537"/>
                <a:gd name="T19" fmla="*/ 1894 h 1902"/>
                <a:gd name="T20" fmla="*/ 493 w 537"/>
                <a:gd name="T21" fmla="*/ 1900 h 1902"/>
                <a:gd name="T22" fmla="*/ 476 w 537"/>
                <a:gd name="T23" fmla="*/ 1902 h 1902"/>
                <a:gd name="T24" fmla="*/ 60 w 537"/>
                <a:gd name="T25" fmla="*/ 1902 h 1902"/>
                <a:gd name="T26" fmla="*/ 45 w 537"/>
                <a:gd name="T27" fmla="*/ 1900 h 1902"/>
                <a:gd name="T28" fmla="*/ 29 w 537"/>
                <a:gd name="T29" fmla="*/ 1894 h 1902"/>
                <a:gd name="T30" fmla="*/ 17 w 537"/>
                <a:gd name="T31" fmla="*/ 1885 h 1902"/>
                <a:gd name="T32" fmla="*/ 8 w 537"/>
                <a:gd name="T33" fmla="*/ 1872 h 1902"/>
                <a:gd name="T34" fmla="*/ 2 w 537"/>
                <a:gd name="T35" fmla="*/ 1858 h 1902"/>
                <a:gd name="T36" fmla="*/ 0 w 537"/>
                <a:gd name="T37" fmla="*/ 1843 h 1902"/>
                <a:gd name="T38" fmla="*/ 0 w 537"/>
                <a:gd name="T39" fmla="*/ 494 h 1902"/>
                <a:gd name="T40" fmla="*/ 497 w 537"/>
                <a:gd name="T41" fmla="*/ 0 h 1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37" h="1902">
                  <a:moveTo>
                    <a:pt x="497" y="0"/>
                  </a:moveTo>
                  <a:lnTo>
                    <a:pt x="506" y="9"/>
                  </a:lnTo>
                  <a:lnTo>
                    <a:pt x="514" y="17"/>
                  </a:lnTo>
                  <a:lnTo>
                    <a:pt x="525" y="27"/>
                  </a:lnTo>
                  <a:lnTo>
                    <a:pt x="537" y="38"/>
                  </a:lnTo>
                  <a:lnTo>
                    <a:pt x="537" y="1843"/>
                  </a:lnTo>
                  <a:lnTo>
                    <a:pt x="535" y="1859"/>
                  </a:lnTo>
                  <a:lnTo>
                    <a:pt x="529" y="1873"/>
                  </a:lnTo>
                  <a:lnTo>
                    <a:pt x="519" y="1885"/>
                  </a:lnTo>
                  <a:lnTo>
                    <a:pt x="507" y="1894"/>
                  </a:lnTo>
                  <a:lnTo>
                    <a:pt x="493" y="1900"/>
                  </a:lnTo>
                  <a:lnTo>
                    <a:pt x="476" y="1902"/>
                  </a:lnTo>
                  <a:lnTo>
                    <a:pt x="60" y="1902"/>
                  </a:lnTo>
                  <a:lnTo>
                    <a:pt x="45" y="1900"/>
                  </a:lnTo>
                  <a:lnTo>
                    <a:pt x="29" y="1894"/>
                  </a:lnTo>
                  <a:lnTo>
                    <a:pt x="17" y="1885"/>
                  </a:lnTo>
                  <a:lnTo>
                    <a:pt x="8" y="1872"/>
                  </a:lnTo>
                  <a:lnTo>
                    <a:pt x="2" y="1858"/>
                  </a:lnTo>
                  <a:lnTo>
                    <a:pt x="0" y="1843"/>
                  </a:lnTo>
                  <a:lnTo>
                    <a:pt x="0" y="494"/>
                  </a:lnTo>
                  <a:lnTo>
                    <a:pt x="4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43"/>
            <p:cNvSpPr>
              <a:spLocks/>
            </p:cNvSpPr>
            <p:nvPr/>
          </p:nvSpPr>
          <p:spPr bwMode="auto">
            <a:xfrm>
              <a:off x="6791" y="3505"/>
              <a:ext cx="222" cy="135"/>
            </a:xfrm>
            <a:custGeom>
              <a:avLst/>
              <a:gdLst>
                <a:gd name="T0" fmla="*/ 3208 w 3324"/>
                <a:gd name="T1" fmla="*/ 0 h 2016"/>
                <a:gd name="T2" fmla="*/ 3258 w 3324"/>
                <a:gd name="T3" fmla="*/ 8 h 2016"/>
                <a:gd name="T4" fmla="*/ 3296 w 3324"/>
                <a:gd name="T5" fmla="*/ 32 h 2016"/>
                <a:gd name="T6" fmla="*/ 3318 w 3324"/>
                <a:gd name="T7" fmla="*/ 71 h 2016"/>
                <a:gd name="T8" fmla="*/ 3324 w 3324"/>
                <a:gd name="T9" fmla="*/ 123 h 2016"/>
                <a:gd name="T10" fmla="*/ 3297 w 3324"/>
                <a:gd name="T11" fmla="*/ 688 h 2016"/>
                <a:gd name="T12" fmla="*/ 3292 w 3324"/>
                <a:gd name="T13" fmla="*/ 726 h 2016"/>
                <a:gd name="T14" fmla="*/ 3276 w 3324"/>
                <a:gd name="T15" fmla="*/ 765 h 2016"/>
                <a:gd name="T16" fmla="*/ 3247 w 3324"/>
                <a:gd name="T17" fmla="*/ 794 h 2016"/>
                <a:gd name="T18" fmla="*/ 3216 w 3324"/>
                <a:gd name="T19" fmla="*/ 811 h 2016"/>
                <a:gd name="T20" fmla="*/ 3184 w 3324"/>
                <a:gd name="T21" fmla="*/ 817 h 2016"/>
                <a:gd name="T22" fmla="*/ 3150 w 3324"/>
                <a:gd name="T23" fmla="*/ 810 h 2016"/>
                <a:gd name="T24" fmla="*/ 3124 w 3324"/>
                <a:gd name="T25" fmla="*/ 794 h 2016"/>
                <a:gd name="T26" fmla="*/ 3104 w 3324"/>
                <a:gd name="T27" fmla="*/ 775 h 2016"/>
                <a:gd name="T28" fmla="*/ 1633 w 3324"/>
                <a:gd name="T29" fmla="*/ 1943 h 2016"/>
                <a:gd name="T30" fmla="*/ 1589 w 3324"/>
                <a:gd name="T31" fmla="*/ 1974 h 2016"/>
                <a:gd name="T32" fmla="*/ 1540 w 3324"/>
                <a:gd name="T33" fmla="*/ 1990 h 2016"/>
                <a:gd name="T34" fmla="*/ 1486 w 3324"/>
                <a:gd name="T35" fmla="*/ 1990 h 2016"/>
                <a:gd name="T36" fmla="*/ 1437 w 3324"/>
                <a:gd name="T37" fmla="*/ 1974 h 2016"/>
                <a:gd name="T38" fmla="*/ 1395 w 3324"/>
                <a:gd name="T39" fmla="*/ 1943 h 2016"/>
                <a:gd name="T40" fmla="*/ 317 w 3324"/>
                <a:gd name="T41" fmla="*/ 1967 h 2016"/>
                <a:gd name="T42" fmla="*/ 274 w 3324"/>
                <a:gd name="T43" fmla="*/ 1998 h 2016"/>
                <a:gd name="T44" fmla="*/ 225 w 3324"/>
                <a:gd name="T45" fmla="*/ 2014 h 2016"/>
                <a:gd name="T46" fmla="*/ 172 w 3324"/>
                <a:gd name="T47" fmla="*/ 2014 h 2016"/>
                <a:gd name="T48" fmla="*/ 122 w 3324"/>
                <a:gd name="T49" fmla="*/ 1998 h 2016"/>
                <a:gd name="T50" fmla="*/ 80 w 3324"/>
                <a:gd name="T51" fmla="*/ 1967 h 2016"/>
                <a:gd name="T52" fmla="*/ 28 w 3324"/>
                <a:gd name="T53" fmla="*/ 1912 h 2016"/>
                <a:gd name="T54" fmla="*/ 4 w 3324"/>
                <a:gd name="T55" fmla="*/ 1860 h 2016"/>
                <a:gd name="T56" fmla="*/ 0 w 3324"/>
                <a:gd name="T57" fmla="*/ 1804 h 2016"/>
                <a:gd name="T58" fmla="*/ 14 w 3324"/>
                <a:gd name="T59" fmla="*/ 1749 h 2016"/>
                <a:gd name="T60" fmla="*/ 48 w 3324"/>
                <a:gd name="T61" fmla="*/ 1700 h 2016"/>
                <a:gd name="T62" fmla="*/ 770 w 3324"/>
                <a:gd name="T63" fmla="*/ 986 h 2016"/>
                <a:gd name="T64" fmla="*/ 816 w 3324"/>
                <a:gd name="T65" fmla="*/ 962 h 2016"/>
                <a:gd name="T66" fmla="*/ 868 w 3324"/>
                <a:gd name="T67" fmla="*/ 954 h 2016"/>
                <a:gd name="T68" fmla="*/ 920 w 3324"/>
                <a:gd name="T69" fmla="*/ 962 h 2016"/>
                <a:gd name="T70" fmla="*/ 967 w 3324"/>
                <a:gd name="T71" fmla="*/ 986 h 2016"/>
                <a:gd name="T72" fmla="*/ 1514 w 3324"/>
                <a:gd name="T73" fmla="*/ 1527 h 2016"/>
                <a:gd name="T74" fmla="*/ 2583 w 3324"/>
                <a:gd name="T75" fmla="*/ 259 h 2016"/>
                <a:gd name="T76" fmla="*/ 2528 w 3324"/>
                <a:gd name="T77" fmla="*/ 203 h 2016"/>
                <a:gd name="T78" fmla="*/ 2513 w 3324"/>
                <a:gd name="T79" fmla="*/ 184 h 2016"/>
                <a:gd name="T80" fmla="*/ 2500 w 3324"/>
                <a:gd name="T81" fmla="*/ 159 h 2016"/>
                <a:gd name="T82" fmla="*/ 2494 w 3324"/>
                <a:gd name="T83" fmla="*/ 127 h 2016"/>
                <a:gd name="T84" fmla="*/ 2505 w 3324"/>
                <a:gd name="T85" fmla="*/ 88 h 2016"/>
                <a:gd name="T86" fmla="*/ 2526 w 3324"/>
                <a:gd name="T87" fmla="*/ 57 h 2016"/>
                <a:gd name="T88" fmla="*/ 2556 w 3324"/>
                <a:gd name="T89" fmla="*/ 37 h 2016"/>
                <a:gd name="T90" fmla="*/ 2586 w 3324"/>
                <a:gd name="T91" fmla="*/ 29 h 2016"/>
                <a:gd name="T92" fmla="*/ 2616 w 3324"/>
                <a:gd name="T93" fmla="*/ 27 h 2016"/>
                <a:gd name="T94" fmla="*/ 3197 w 3324"/>
                <a:gd name="T95" fmla="*/ 0 h 2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324" h="2016">
                  <a:moveTo>
                    <a:pt x="3197" y="0"/>
                  </a:moveTo>
                  <a:lnTo>
                    <a:pt x="3208" y="0"/>
                  </a:lnTo>
                  <a:lnTo>
                    <a:pt x="3234" y="2"/>
                  </a:lnTo>
                  <a:lnTo>
                    <a:pt x="3258" y="8"/>
                  </a:lnTo>
                  <a:lnTo>
                    <a:pt x="3279" y="18"/>
                  </a:lnTo>
                  <a:lnTo>
                    <a:pt x="3296" y="32"/>
                  </a:lnTo>
                  <a:lnTo>
                    <a:pt x="3309" y="49"/>
                  </a:lnTo>
                  <a:lnTo>
                    <a:pt x="3318" y="71"/>
                  </a:lnTo>
                  <a:lnTo>
                    <a:pt x="3323" y="95"/>
                  </a:lnTo>
                  <a:lnTo>
                    <a:pt x="3324" y="123"/>
                  </a:lnTo>
                  <a:lnTo>
                    <a:pt x="3315" y="311"/>
                  </a:lnTo>
                  <a:lnTo>
                    <a:pt x="3297" y="688"/>
                  </a:lnTo>
                  <a:lnTo>
                    <a:pt x="3296" y="706"/>
                  </a:lnTo>
                  <a:lnTo>
                    <a:pt x="3292" y="726"/>
                  </a:lnTo>
                  <a:lnTo>
                    <a:pt x="3286" y="745"/>
                  </a:lnTo>
                  <a:lnTo>
                    <a:pt x="3276" y="765"/>
                  </a:lnTo>
                  <a:lnTo>
                    <a:pt x="3260" y="783"/>
                  </a:lnTo>
                  <a:lnTo>
                    <a:pt x="3247" y="794"/>
                  </a:lnTo>
                  <a:lnTo>
                    <a:pt x="3232" y="804"/>
                  </a:lnTo>
                  <a:lnTo>
                    <a:pt x="3216" y="811"/>
                  </a:lnTo>
                  <a:lnTo>
                    <a:pt x="3200" y="816"/>
                  </a:lnTo>
                  <a:lnTo>
                    <a:pt x="3184" y="817"/>
                  </a:lnTo>
                  <a:lnTo>
                    <a:pt x="3167" y="815"/>
                  </a:lnTo>
                  <a:lnTo>
                    <a:pt x="3150" y="810"/>
                  </a:lnTo>
                  <a:lnTo>
                    <a:pt x="3137" y="803"/>
                  </a:lnTo>
                  <a:lnTo>
                    <a:pt x="3124" y="794"/>
                  </a:lnTo>
                  <a:lnTo>
                    <a:pt x="3114" y="784"/>
                  </a:lnTo>
                  <a:lnTo>
                    <a:pt x="3104" y="775"/>
                  </a:lnTo>
                  <a:lnTo>
                    <a:pt x="2955" y="627"/>
                  </a:lnTo>
                  <a:lnTo>
                    <a:pt x="1633" y="1943"/>
                  </a:lnTo>
                  <a:lnTo>
                    <a:pt x="1612" y="1960"/>
                  </a:lnTo>
                  <a:lnTo>
                    <a:pt x="1589" y="1974"/>
                  </a:lnTo>
                  <a:lnTo>
                    <a:pt x="1565" y="1984"/>
                  </a:lnTo>
                  <a:lnTo>
                    <a:pt x="1540" y="1990"/>
                  </a:lnTo>
                  <a:lnTo>
                    <a:pt x="1514" y="1992"/>
                  </a:lnTo>
                  <a:lnTo>
                    <a:pt x="1486" y="1990"/>
                  </a:lnTo>
                  <a:lnTo>
                    <a:pt x="1461" y="1984"/>
                  </a:lnTo>
                  <a:lnTo>
                    <a:pt x="1437" y="1974"/>
                  </a:lnTo>
                  <a:lnTo>
                    <a:pt x="1415" y="1960"/>
                  </a:lnTo>
                  <a:lnTo>
                    <a:pt x="1395" y="1943"/>
                  </a:lnTo>
                  <a:lnTo>
                    <a:pt x="868" y="1419"/>
                  </a:lnTo>
                  <a:lnTo>
                    <a:pt x="317" y="1967"/>
                  </a:lnTo>
                  <a:lnTo>
                    <a:pt x="297" y="1984"/>
                  </a:lnTo>
                  <a:lnTo>
                    <a:pt x="274" y="1998"/>
                  </a:lnTo>
                  <a:lnTo>
                    <a:pt x="250" y="2008"/>
                  </a:lnTo>
                  <a:lnTo>
                    <a:pt x="225" y="2014"/>
                  </a:lnTo>
                  <a:lnTo>
                    <a:pt x="199" y="2016"/>
                  </a:lnTo>
                  <a:lnTo>
                    <a:pt x="172" y="2014"/>
                  </a:lnTo>
                  <a:lnTo>
                    <a:pt x="146" y="2008"/>
                  </a:lnTo>
                  <a:lnTo>
                    <a:pt x="122" y="1998"/>
                  </a:lnTo>
                  <a:lnTo>
                    <a:pt x="100" y="1984"/>
                  </a:lnTo>
                  <a:lnTo>
                    <a:pt x="80" y="1967"/>
                  </a:lnTo>
                  <a:lnTo>
                    <a:pt x="48" y="1936"/>
                  </a:lnTo>
                  <a:lnTo>
                    <a:pt x="28" y="1912"/>
                  </a:lnTo>
                  <a:lnTo>
                    <a:pt x="14" y="1887"/>
                  </a:lnTo>
                  <a:lnTo>
                    <a:pt x="4" y="1860"/>
                  </a:lnTo>
                  <a:lnTo>
                    <a:pt x="0" y="1832"/>
                  </a:lnTo>
                  <a:lnTo>
                    <a:pt x="0" y="1804"/>
                  </a:lnTo>
                  <a:lnTo>
                    <a:pt x="4" y="1776"/>
                  </a:lnTo>
                  <a:lnTo>
                    <a:pt x="14" y="1749"/>
                  </a:lnTo>
                  <a:lnTo>
                    <a:pt x="28" y="1723"/>
                  </a:lnTo>
                  <a:lnTo>
                    <a:pt x="48" y="1700"/>
                  </a:lnTo>
                  <a:lnTo>
                    <a:pt x="750" y="1003"/>
                  </a:lnTo>
                  <a:lnTo>
                    <a:pt x="770" y="986"/>
                  </a:lnTo>
                  <a:lnTo>
                    <a:pt x="792" y="972"/>
                  </a:lnTo>
                  <a:lnTo>
                    <a:pt x="816" y="962"/>
                  </a:lnTo>
                  <a:lnTo>
                    <a:pt x="842" y="956"/>
                  </a:lnTo>
                  <a:lnTo>
                    <a:pt x="868" y="954"/>
                  </a:lnTo>
                  <a:lnTo>
                    <a:pt x="894" y="956"/>
                  </a:lnTo>
                  <a:lnTo>
                    <a:pt x="920" y="962"/>
                  </a:lnTo>
                  <a:lnTo>
                    <a:pt x="945" y="972"/>
                  </a:lnTo>
                  <a:lnTo>
                    <a:pt x="967" y="986"/>
                  </a:lnTo>
                  <a:lnTo>
                    <a:pt x="987" y="1003"/>
                  </a:lnTo>
                  <a:lnTo>
                    <a:pt x="1514" y="1527"/>
                  </a:lnTo>
                  <a:lnTo>
                    <a:pt x="2685" y="360"/>
                  </a:lnTo>
                  <a:lnTo>
                    <a:pt x="2583" y="259"/>
                  </a:lnTo>
                  <a:lnTo>
                    <a:pt x="2535" y="210"/>
                  </a:lnTo>
                  <a:lnTo>
                    <a:pt x="2528" y="203"/>
                  </a:lnTo>
                  <a:lnTo>
                    <a:pt x="2521" y="194"/>
                  </a:lnTo>
                  <a:lnTo>
                    <a:pt x="2513" y="184"/>
                  </a:lnTo>
                  <a:lnTo>
                    <a:pt x="2506" y="172"/>
                  </a:lnTo>
                  <a:lnTo>
                    <a:pt x="2500" y="159"/>
                  </a:lnTo>
                  <a:lnTo>
                    <a:pt x="2495" y="144"/>
                  </a:lnTo>
                  <a:lnTo>
                    <a:pt x="2494" y="127"/>
                  </a:lnTo>
                  <a:lnTo>
                    <a:pt x="2498" y="108"/>
                  </a:lnTo>
                  <a:lnTo>
                    <a:pt x="2505" y="88"/>
                  </a:lnTo>
                  <a:lnTo>
                    <a:pt x="2514" y="72"/>
                  </a:lnTo>
                  <a:lnTo>
                    <a:pt x="2526" y="57"/>
                  </a:lnTo>
                  <a:lnTo>
                    <a:pt x="2540" y="45"/>
                  </a:lnTo>
                  <a:lnTo>
                    <a:pt x="2556" y="37"/>
                  </a:lnTo>
                  <a:lnTo>
                    <a:pt x="2571" y="32"/>
                  </a:lnTo>
                  <a:lnTo>
                    <a:pt x="2586" y="29"/>
                  </a:lnTo>
                  <a:lnTo>
                    <a:pt x="2601" y="28"/>
                  </a:lnTo>
                  <a:lnTo>
                    <a:pt x="2616" y="27"/>
                  </a:lnTo>
                  <a:lnTo>
                    <a:pt x="2906" y="13"/>
                  </a:lnTo>
                  <a:lnTo>
                    <a:pt x="31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7" name="Group 46"/>
          <p:cNvGrpSpPr>
            <a:grpSpLocks noChangeAspect="1"/>
          </p:cNvGrpSpPr>
          <p:nvPr/>
        </p:nvGrpSpPr>
        <p:grpSpPr bwMode="auto">
          <a:xfrm>
            <a:off x="11380610" y="4763581"/>
            <a:ext cx="354012" cy="290513"/>
            <a:chOff x="7271" y="3507"/>
            <a:chExt cx="223" cy="18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8" name="Freeform 48"/>
            <p:cNvSpPr>
              <a:spLocks/>
            </p:cNvSpPr>
            <p:nvPr/>
          </p:nvSpPr>
          <p:spPr bwMode="auto">
            <a:xfrm>
              <a:off x="7363" y="3568"/>
              <a:ext cx="39" cy="36"/>
            </a:xfrm>
            <a:custGeom>
              <a:avLst/>
              <a:gdLst>
                <a:gd name="T0" fmla="*/ 295 w 589"/>
                <a:gd name="T1" fmla="*/ 0 h 546"/>
                <a:gd name="T2" fmla="*/ 308 w 589"/>
                <a:gd name="T3" fmla="*/ 3 h 546"/>
                <a:gd name="T4" fmla="*/ 320 w 589"/>
                <a:gd name="T5" fmla="*/ 10 h 546"/>
                <a:gd name="T6" fmla="*/ 327 w 589"/>
                <a:gd name="T7" fmla="*/ 21 h 546"/>
                <a:gd name="T8" fmla="*/ 330 w 589"/>
                <a:gd name="T9" fmla="*/ 36 h 546"/>
                <a:gd name="T10" fmla="*/ 330 w 589"/>
                <a:gd name="T11" fmla="*/ 323 h 546"/>
                <a:gd name="T12" fmla="*/ 572 w 589"/>
                <a:gd name="T13" fmla="*/ 481 h 546"/>
                <a:gd name="T14" fmla="*/ 581 w 589"/>
                <a:gd name="T15" fmla="*/ 488 h 546"/>
                <a:gd name="T16" fmla="*/ 586 w 589"/>
                <a:gd name="T17" fmla="*/ 498 h 546"/>
                <a:gd name="T18" fmla="*/ 589 w 589"/>
                <a:gd name="T19" fmla="*/ 508 h 546"/>
                <a:gd name="T20" fmla="*/ 587 w 589"/>
                <a:gd name="T21" fmla="*/ 519 h 546"/>
                <a:gd name="T22" fmla="*/ 582 w 589"/>
                <a:gd name="T23" fmla="*/ 529 h 546"/>
                <a:gd name="T24" fmla="*/ 574 w 589"/>
                <a:gd name="T25" fmla="*/ 538 h 546"/>
                <a:gd name="T26" fmla="*/ 564 w 589"/>
                <a:gd name="T27" fmla="*/ 544 h 546"/>
                <a:gd name="T28" fmla="*/ 553 w 589"/>
                <a:gd name="T29" fmla="*/ 546 h 546"/>
                <a:gd name="T30" fmla="*/ 543 w 589"/>
                <a:gd name="T31" fmla="*/ 544 h 546"/>
                <a:gd name="T32" fmla="*/ 534 w 589"/>
                <a:gd name="T33" fmla="*/ 540 h 546"/>
                <a:gd name="T34" fmla="*/ 295 w 589"/>
                <a:gd name="T35" fmla="*/ 386 h 546"/>
                <a:gd name="T36" fmla="*/ 54 w 589"/>
                <a:gd name="T37" fmla="*/ 540 h 546"/>
                <a:gd name="T38" fmla="*/ 45 w 589"/>
                <a:gd name="T39" fmla="*/ 544 h 546"/>
                <a:gd name="T40" fmla="*/ 35 w 589"/>
                <a:gd name="T41" fmla="*/ 546 h 546"/>
                <a:gd name="T42" fmla="*/ 24 w 589"/>
                <a:gd name="T43" fmla="*/ 544 h 546"/>
                <a:gd name="T44" fmla="*/ 14 w 589"/>
                <a:gd name="T45" fmla="*/ 538 h 546"/>
                <a:gd name="T46" fmla="*/ 6 w 589"/>
                <a:gd name="T47" fmla="*/ 529 h 546"/>
                <a:gd name="T48" fmla="*/ 1 w 589"/>
                <a:gd name="T49" fmla="*/ 519 h 546"/>
                <a:gd name="T50" fmla="*/ 0 w 589"/>
                <a:gd name="T51" fmla="*/ 508 h 546"/>
                <a:gd name="T52" fmla="*/ 2 w 589"/>
                <a:gd name="T53" fmla="*/ 498 h 546"/>
                <a:gd name="T54" fmla="*/ 8 w 589"/>
                <a:gd name="T55" fmla="*/ 489 h 546"/>
                <a:gd name="T56" fmla="*/ 16 w 589"/>
                <a:gd name="T57" fmla="*/ 481 h 546"/>
                <a:gd name="T58" fmla="*/ 259 w 589"/>
                <a:gd name="T59" fmla="*/ 323 h 546"/>
                <a:gd name="T60" fmla="*/ 259 w 589"/>
                <a:gd name="T61" fmla="*/ 36 h 546"/>
                <a:gd name="T62" fmla="*/ 261 w 589"/>
                <a:gd name="T63" fmla="*/ 21 h 546"/>
                <a:gd name="T64" fmla="*/ 269 w 589"/>
                <a:gd name="T65" fmla="*/ 10 h 546"/>
                <a:gd name="T66" fmla="*/ 280 w 589"/>
                <a:gd name="T67" fmla="*/ 3 h 546"/>
                <a:gd name="T68" fmla="*/ 295 w 589"/>
                <a:gd name="T69" fmla="*/ 0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89" h="546">
                  <a:moveTo>
                    <a:pt x="295" y="0"/>
                  </a:moveTo>
                  <a:lnTo>
                    <a:pt x="308" y="3"/>
                  </a:lnTo>
                  <a:lnTo>
                    <a:pt x="320" y="10"/>
                  </a:lnTo>
                  <a:lnTo>
                    <a:pt x="327" y="21"/>
                  </a:lnTo>
                  <a:lnTo>
                    <a:pt x="330" y="36"/>
                  </a:lnTo>
                  <a:lnTo>
                    <a:pt x="330" y="323"/>
                  </a:lnTo>
                  <a:lnTo>
                    <a:pt x="572" y="481"/>
                  </a:lnTo>
                  <a:lnTo>
                    <a:pt x="581" y="488"/>
                  </a:lnTo>
                  <a:lnTo>
                    <a:pt x="586" y="498"/>
                  </a:lnTo>
                  <a:lnTo>
                    <a:pt x="589" y="508"/>
                  </a:lnTo>
                  <a:lnTo>
                    <a:pt x="587" y="519"/>
                  </a:lnTo>
                  <a:lnTo>
                    <a:pt x="582" y="529"/>
                  </a:lnTo>
                  <a:lnTo>
                    <a:pt x="574" y="538"/>
                  </a:lnTo>
                  <a:lnTo>
                    <a:pt x="564" y="544"/>
                  </a:lnTo>
                  <a:lnTo>
                    <a:pt x="553" y="546"/>
                  </a:lnTo>
                  <a:lnTo>
                    <a:pt x="543" y="544"/>
                  </a:lnTo>
                  <a:lnTo>
                    <a:pt x="534" y="540"/>
                  </a:lnTo>
                  <a:lnTo>
                    <a:pt x="295" y="386"/>
                  </a:lnTo>
                  <a:lnTo>
                    <a:pt x="54" y="540"/>
                  </a:lnTo>
                  <a:lnTo>
                    <a:pt x="45" y="544"/>
                  </a:lnTo>
                  <a:lnTo>
                    <a:pt x="35" y="546"/>
                  </a:lnTo>
                  <a:lnTo>
                    <a:pt x="24" y="544"/>
                  </a:lnTo>
                  <a:lnTo>
                    <a:pt x="14" y="538"/>
                  </a:lnTo>
                  <a:lnTo>
                    <a:pt x="6" y="529"/>
                  </a:lnTo>
                  <a:lnTo>
                    <a:pt x="1" y="519"/>
                  </a:lnTo>
                  <a:lnTo>
                    <a:pt x="0" y="508"/>
                  </a:lnTo>
                  <a:lnTo>
                    <a:pt x="2" y="498"/>
                  </a:lnTo>
                  <a:lnTo>
                    <a:pt x="8" y="489"/>
                  </a:lnTo>
                  <a:lnTo>
                    <a:pt x="16" y="481"/>
                  </a:lnTo>
                  <a:lnTo>
                    <a:pt x="259" y="323"/>
                  </a:lnTo>
                  <a:lnTo>
                    <a:pt x="259" y="36"/>
                  </a:lnTo>
                  <a:lnTo>
                    <a:pt x="261" y="21"/>
                  </a:lnTo>
                  <a:lnTo>
                    <a:pt x="269" y="10"/>
                  </a:lnTo>
                  <a:lnTo>
                    <a:pt x="280" y="3"/>
                  </a:lnTo>
                  <a:lnTo>
                    <a:pt x="2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49"/>
            <p:cNvSpPr>
              <a:spLocks/>
            </p:cNvSpPr>
            <p:nvPr/>
          </p:nvSpPr>
          <p:spPr bwMode="auto">
            <a:xfrm>
              <a:off x="7408" y="3634"/>
              <a:ext cx="39" cy="36"/>
            </a:xfrm>
            <a:custGeom>
              <a:avLst/>
              <a:gdLst>
                <a:gd name="T0" fmla="*/ 294 w 588"/>
                <a:gd name="T1" fmla="*/ 0 h 545"/>
                <a:gd name="T2" fmla="*/ 308 w 588"/>
                <a:gd name="T3" fmla="*/ 2 h 545"/>
                <a:gd name="T4" fmla="*/ 319 w 588"/>
                <a:gd name="T5" fmla="*/ 10 h 545"/>
                <a:gd name="T6" fmla="*/ 327 w 588"/>
                <a:gd name="T7" fmla="*/ 21 h 545"/>
                <a:gd name="T8" fmla="*/ 329 w 588"/>
                <a:gd name="T9" fmla="*/ 36 h 545"/>
                <a:gd name="T10" fmla="*/ 329 w 588"/>
                <a:gd name="T11" fmla="*/ 323 h 545"/>
                <a:gd name="T12" fmla="*/ 572 w 588"/>
                <a:gd name="T13" fmla="*/ 481 h 545"/>
                <a:gd name="T14" fmla="*/ 580 w 588"/>
                <a:gd name="T15" fmla="*/ 488 h 545"/>
                <a:gd name="T16" fmla="*/ 586 w 588"/>
                <a:gd name="T17" fmla="*/ 498 h 545"/>
                <a:gd name="T18" fmla="*/ 588 w 588"/>
                <a:gd name="T19" fmla="*/ 508 h 545"/>
                <a:gd name="T20" fmla="*/ 587 w 588"/>
                <a:gd name="T21" fmla="*/ 519 h 545"/>
                <a:gd name="T22" fmla="*/ 582 w 588"/>
                <a:gd name="T23" fmla="*/ 529 h 545"/>
                <a:gd name="T24" fmla="*/ 574 w 588"/>
                <a:gd name="T25" fmla="*/ 538 h 545"/>
                <a:gd name="T26" fmla="*/ 564 w 588"/>
                <a:gd name="T27" fmla="*/ 544 h 545"/>
                <a:gd name="T28" fmla="*/ 552 w 588"/>
                <a:gd name="T29" fmla="*/ 545 h 545"/>
                <a:gd name="T30" fmla="*/ 543 w 588"/>
                <a:gd name="T31" fmla="*/ 544 h 545"/>
                <a:gd name="T32" fmla="*/ 534 w 588"/>
                <a:gd name="T33" fmla="*/ 540 h 545"/>
                <a:gd name="T34" fmla="*/ 294 w 588"/>
                <a:gd name="T35" fmla="*/ 386 h 545"/>
                <a:gd name="T36" fmla="*/ 54 w 588"/>
                <a:gd name="T37" fmla="*/ 540 h 545"/>
                <a:gd name="T38" fmla="*/ 45 w 588"/>
                <a:gd name="T39" fmla="*/ 544 h 545"/>
                <a:gd name="T40" fmla="*/ 35 w 588"/>
                <a:gd name="T41" fmla="*/ 545 h 545"/>
                <a:gd name="T42" fmla="*/ 24 w 588"/>
                <a:gd name="T43" fmla="*/ 544 h 545"/>
                <a:gd name="T44" fmla="*/ 13 w 588"/>
                <a:gd name="T45" fmla="*/ 538 h 545"/>
                <a:gd name="T46" fmla="*/ 5 w 588"/>
                <a:gd name="T47" fmla="*/ 529 h 545"/>
                <a:gd name="T48" fmla="*/ 1 w 588"/>
                <a:gd name="T49" fmla="*/ 519 h 545"/>
                <a:gd name="T50" fmla="*/ 0 w 588"/>
                <a:gd name="T51" fmla="*/ 508 h 545"/>
                <a:gd name="T52" fmla="*/ 2 w 588"/>
                <a:gd name="T53" fmla="*/ 498 h 545"/>
                <a:gd name="T54" fmla="*/ 7 w 588"/>
                <a:gd name="T55" fmla="*/ 488 h 545"/>
                <a:gd name="T56" fmla="*/ 15 w 588"/>
                <a:gd name="T57" fmla="*/ 481 h 545"/>
                <a:gd name="T58" fmla="*/ 258 w 588"/>
                <a:gd name="T59" fmla="*/ 323 h 545"/>
                <a:gd name="T60" fmla="*/ 258 w 588"/>
                <a:gd name="T61" fmla="*/ 36 h 545"/>
                <a:gd name="T62" fmla="*/ 261 w 588"/>
                <a:gd name="T63" fmla="*/ 21 h 545"/>
                <a:gd name="T64" fmla="*/ 268 w 588"/>
                <a:gd name="T65" fmla="*/ 10 h 545"/>
                <a:gd name="T66" fmla="*/ 280 w 588"/>
                <a:gd name="T67" fmla="*/ 2 h 545"/>
                <a:gd name="T68" fmla="*/ 294 w 588"/>
                <a:gd name="T69" fmla="*/ 0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88" h="545">
                  <a:moveTo>
                    <a:pt x="294" y="0"/>
                  </a:moveTo>
                  <a:lnTo>
                    <a:pt x="308" y="2"/>
                  </a:lnTo>
                  <a:lnTo>
                    <a:pt x="319" y="10"/>
                  </a:lnTo>
                  <a:lnTo>
                    <a:pt x="327" y="21"/>
                  </a:lnTo>
                  <a:lnTo>
                    <a:pt x="329" y="36"/>
                  </a:lnTo>
                  <a:lnTo>
                    <a:pt x="329" y="323"/>
                  </a:lnTo>
                  <a:lnTo>
                    <a:pt x="572" y="481"/>
                  </a:lnTo>
                  <a:lnTo>
                    <a:pt x="580" y="488"/>
                  </a:lnTo>
                  <a:lnTo>
                    <a:pt x="586" y="498"/>
                  </a:lnTo>
                  <a:lnTo>
                    <a:pt x="588" y="508"/>
                  </a:lnTo>
                  <a:lnTo>
                    <a:pt x="587" y="519"/>
                  </a:lnTo>
                  <a:lnTo>
                    <a:pt x="582" y="529"/>
                  </a:lnTo>
                  <a:lnTo>
                    <a:pt x="574" y="538"/>
                  </a:lnTo>
                  <a:lnTo>
                    <a:pt x="564" y="544"/>
                  </a:lnTo>
                  <a:lnTo>
                    <a:pt x="552" y="545"/>
                  </a:lnTo>
                  <a:lnTo>
                    <a:pt x="543" y="544"/>
                  </a:lnTo>
                  <a:lnTo>
                    <a:pt x="534" y="540"/>
                  </a:lnTo>
                  <a:lnTo>
                    <a:pt x="294" y="386"/>
                  </a:lnTo>
                  <a:lnTo>
                    <a:pt x="54" y="540"/>
                  </a:lnTo>
                  <a:lnTo>
                    <a:pt x="45" y="544"/>
                  </a:lnTo>
                  <a:lnTo>
                    <a:pt x="35" y="545"/>
                  </a:lnTo>
                  <a:lnTo>
                    <a:pt x="24" y="544"/>
                  </a:lnTo>
                  <a:lnTo>
                    <a:pt x="13" y="538"/>
                  </a:lnTo>
                  <a:lnTo>
                    <a:pt x="5" y="529"/>
                  </a:lnTo>
                  <a:lnTo>
                    <a:pt x="1" y="519"/>
                  </a:lnTo>
                  <a:lnTo>
                    <a:pt x="0" y="508"/>
                  </a:lnTo>
                  <a:lnTo>
                    <a:pt x="2" y="498"/>
                  </a:lnTo>
                  <a:lnTo>
                    <a:pt x="7" y="488"/>
                  </a:lnTo>
                  <a:lnTo>
                    <a:pt x="15" y="481"/>
                  </a:lnTo>
                  <a:lnTo>
                    <a:pt x="258" y="323"/>
                  </a:lnTo>
                  <a:lnTo>
                    <a:pt x="258" y="36"/>
                  </a:lnTo>
                  <a:lnTo>
                    <a:pt x="261" y="21"/>
                  </a:lnTo>
                  <a:lnTo>
                    <a:pt x="268" y="10"/>
                  </a:lnTo>
                  <a:lnTo>
                    <a:pt x="280" y="2"/>
                  </a:lnTo>
                  <a:lnTo>
                    <a:pt x="2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50"/>
            <p:cNvSpPr>
              <a:spLocks/>
            </p:cNvSpPr>
            <p:nvPr/>
          </p:nvSpPr>
          <p:spPr bwMode="auto">
            <a:xfrm>
              <a:off x="7319" y="3634"/>
              <a:ext cx="39" cy="36"/>
            </a:xfrm>
            <a:custGeom>
              <a:avLst/>
              <a:gdLst>
                <a:gd name="T0" fmla="*/ 295 w 590"/>
                <a:gd name="T1" fmla="*/ 0 h 545"/>
                <a:gd name="T2" fmla="*/ 309 w 590"/>
                <a:gd name="T3" fmla="*/ 2 h 545"/>
                <a:gd name="T4" fmla="*/ 320 w 590"/>
                <a:gd name="T5" fmla="*/ 10 h 545"/>
                <a:gd name="T6" fmla="*/ 327 w 590"/>
                <a:gd name="T7" fmla="*/ 21 h 545"/>
                <a:gd name="T8" fmla="*/ 330 w 590"/>
                <a:gd name="T9" fmla="*/ 36 h 545"/>
                <a:gd name="T10" fmla="*/ 330 w 590"/>
                <a:gd name="T11" fmla="*/ 323 h 545"/>
                <a:gd name="T12" fmla="*/ 573 w 590"/>
                <a:gd name="T13" fmla="*/ 481 h 545"/>
                <a:gd name="T14" fmla="*/ 581 w 590"/>
                <a:gd name="T15" fmla="*/ 488 h 545"/>
                <a:gd name="T16" fmla="*/ 587 w 590"/>
                <a:gd name="T17" fmla="*/ 498 h 545"/>
                <a:gd name="T18" fmla="*/ 590 w 590"/>
                <a:gd name="T19" fmla="*/ 508 h 545"/>
                <a:gd name="T20" fmla="*/ 588 w 590"/>
                <a:gd name="T21" fmla="*/ 519 h 545"/>
                <a:gd name="T22" fmla="*/ 583 w 590"/>
                <a:gd name="T23" fmla="*/ 529 h 545"/>
                <a:gd name="T24" fmla="*/ 575 w 590"/>
                <a:gd name="T25" fmla="*/ 538 h 545"/>
                <a:gd name="T26" fmla="*/ 564 w 590"/>
                <a:gd name="T27" fmla="*/ 544 h 545"/>
                <a:gd name="T28" fmla="*/ 553 w 590"/>
                <a:gd name="T29" fmla="*/ 545 h 545"/>
                <a:gd name="T30" fmla="*/ 544 w 590"/>
                <a:gd name="T31" fmla="*/ 544 h 545"/>
                <a:gd name="T32" fmla="*/ 534 w 590"/>
                <a:gd name="T33" fmla="*/ 540 h 545"/>
                <a:gd name="T34" fmla="*/ 295 w 590"/>
                <a:gd name="T35" fmla="*/ 386 h 545"/>
                <a:gd name="T36" fmla="*/ 55 w 590"/>
                <a:gd name="T37" fmla="*/ 540 h 545"/>
                <a:gd name="T38" fmla="*/ 46 w 590"/>
                <a:gd name="T39" fmla="*/ 544 h 545"/>
                <a:gd name="T40" fmla="*/ 36 w 590"/>
                <a:gd name="T41" fmla="*/ 545 h 545"/>
                <a:gd name="T42" fmla="*/ 24 w 590"/>
                <a:gd name="T43" fmla="*/ 544 h 545"/>
                <a:gd name="T44" fmla="*/ 14 w 590"/>
                <a:gd name="T45" fmla="*/ 538 h 545"/>
                <a:gd name="T46" fmla="*/ 6 w 590"/>
                <a:gd name="T47" fmla="*/ 529 h 545"/>
                <a:gd name="T48" fmla="*/ 1 w 590"/>
                <a:gd name="T49" fmla="*/ 519 h 545"/>
                <a:gd name="T50" fmla="*/ 0 w 590"/>
                <a:gd name="T51" fmla="*/ 508 h 545"/>
                <a:gd name="T52" fmla="*/ 3 w 590"/>
                <a:gd name="T53" fmla="*/ 498 h 545"/>
                <a:gd name="T54" fmla="*/ 8 w 590"/>
                <a:gd name="T55" fmla="*/ 488 h 545"/>
                <a:gd name="T56" fmla="*/ 16 w 590"/>
                <a:gd name="T57" fmla="*/ 481 h 545"/>
                <a:gd name="T58" fmla="*/ 259 w 590"/>
                <a:gd name="T59" fmla="*/ 323 h 545"/>
                <a:gd name="T60" fmla="*/ 259 w 590"/>
                <a:gd name="T61" fmla="*/ 36 h 545"/>
                <a:gd name="T62" fmla="*/ 262 w 590"/>
                <a:gd name="T63" fmla="*/ 21 h 545"/>
                <a:gd name="T64" fmla="*/ 269 w 590"/>
                <a:gd name="T65" fmla="*/ 10 h 545"/>
                <a:gd name="T66" fmla="*/ 280 w 590"/>
                <a:gd name="T67" fmla="*/ 2 h 545"/>
                <a:gd name="T68" fmla="*/ 295 w 590"/>
                <a:gd name="T69" fmla="*/ 0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0" h="545">
                  <a:moveTo>
                    <a:pt x="295" y="0"/>
                  </a:moveTo>
                  <a:lnTo>
                    <a:pt x="309" y="2"/>
                  </a:lnTo>
                  <a:lnTo>
                    <a:pt x="320" y="10"/>
                  </a:lnTo>
                  <a:lnTo>
                    <a:pt x="327" y="21"/>
                  </a:lnTo>
                  <a:lnTo>
                    <a:pt x="330" y="36"/>
                  </a:lnTo>
                  <a:lnTo>
                    <a:pt x="330" y="323"/>
                  </a:lnTo>
                  <a:lnTo>
                    <a:pt x="573" y="481"/>
                  </a:lnTo>
                  <a:lnTo>
                    <a:pt x="581" y="488"/>
                  </a:lnTo>
                  <a:lnTo>
                    <a:pt x="587" y="498"/>
                  </a:lnTo>
                  <a:lnTo>
                    <a:pt x="590" y="508"/>
                  </a:lnTo>
                  <a:lnTo>
                    <a:pt x="588" y="519"/>
                  </a:lnTo>
                  <a:lnTo>
                    <a:pt x="583" y="529"/>
                  </a:lnTo>
                  <a:lnTo>
                    <a:pt x="575" y="538"/>
                  </a:lnTo>
                  <a:lnTo>
                    <a:pt x="564" y="544"/>
                  </a:lnTo>
                  <a:lnTo>
                    <a:pt x="553" y="545"/>
                  </a:lnTo>
                  <a:lnTo>
                    <a:pt x="544" y="544"/>
                  </a:lnTo>
                  <a:lnTo>
                    <a:pt x="534" y="540"/>
                  </a:lnTo>
                  <a:lnTo>
                    <a:pt x="295" y="386"/>
                  </a:lnTo>
                  <a:lnTo>
                    <a:pt x="55" y="540"/>
                  </a:lnTo>
                  <a:lnTo>
                    <a:pt x="46" y="544"/>
                  </a:lnTo>
                  <a:lnTo>
                    <a:pt x="36" y="545"/>
                  </a:lnTo>
                  <a:lnTo>
                    <a:pt x="24" y="544"/>
                  </a:lnTo>
                  <a:lnTo>
                    <a:pt x="14" y="538"/>
                  </a:lnTo>
                  <a:lnTo>
                    <a:pt x="6" y="529"/>
                  </a:lnTo>
                  <a:lnTo>
                    <a:pt x="1" y="519"/>
                  </a:lnTo>
                  <a:lnTo>
                    <a:pt x="0" y="508"/>
                  </a:lnTo>
                  <a:lnTo>
                    <a:pt x="3" y="498"/>
                  </a:lnTo>
                  <a:lnTo>
                    <a:pt x="8" y="488"/>
                  </a:lnTo>
                  <a:lnTo>
                    <a:pt x="16" y="481"/>
                  </a:lnTo>
                  <a:lnTo>
                    <a:pt x="259" y="323"/>
                  </a:lnTo>
                  <a:lnTo>
                    <a:pt x="259" y="36"/>
                  </a:lnTo>
                  <a:lnTo>
                    <a:pt x="262" y="21"/>
                  </a:lnTo>
                  <a:lnTo>
                    <a:pt x="269" y="10"/>
                  </a:lnTo>
                  <a:lnTo>
                    <a:pt x="280" y="2"/>
                  </a:lnTo>
                  <a:lnTo>
                    <a:pt x="2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51"/>
            <p:cNvSpPr>
              <a:spLocks/>
            </p:cNvSpPr>
            <p:nvPr/>
          </p:nvSpPr>
          <p:spPr bwMode="auto">
            <a:xfrm>
              <a:off x="7367" y="3507"/>
              <a:ext cx="32" cy="50"/>
            </a:xfrm>
            <a:custGeom>
              <a:avLst/>
              <a:gdLst>
                <a:gd name="T0" fmla="*/ 240 w 482"/>
                <a:gd name="T1" fmla="*/ 0 h 749"/>
                <a:gd name="T2" fmla="*/ 272 w 482"/>
                <a:gd name="T3" fmla="*/ 8 h 749"/>
                <a:gd name="T4" fmla="*/ 293 w 482"/>
                <a:gd name="T5" fmla="*/ 20 h 749"/>
                <a:gd name="T6" fmla="*/ 303 w 482"/>
                <a:gd name="T7" fmla="*/ 29 h 749"/>
                <a:gd name="T8" fmla="*/ 328 w 482"/>
                <a:gd name="T9" fmla="*/ 30 h 749"/>
                <a:gd name="T10" fmla="*/ 365 w 482"/>
                <a:gd name="T11" fmla="*/ 42 h 749"/>
                <a:gd name="T12" fmla="*/ 393 w 482"/>
                <a:gd name="T13" fmla="*/ 68 h 749"/>
                <a:gd name="T14" fmla="*/ 412 w 482"/>
                <a:gd name="T15" fmla="*/ 105 h 749"/>
                <a:gd name="T16" fmla="*/ 423 w 482"/>
                <a:gd name="T17" fmla="*/ 150 h 749"/>
                <a:gd name="T18" fmla="*/ 427 w 482"/>
                <a:gd name="T19" fmla="*/ 204 h 749"/>
                <a:gd name="T20" fmla="*/ 424 w 482"/>
                <a:gd name="T21" fmla="*/ 261 h 749"/>
                <a:gd name="T22" fmla="*/ 424 w 482"/>
                <a:gd name="T23" fmla="*/ 316 h 749"/>
                <a:gd name="T24" fmla="*/ 433 w 482"/>
                <a:gd name="T25" fmla="*/ 356 h 749"/>
                <a:gd name="T26" fmla="*/ 448 w 482"/>
                <a:gd name="T27" fmla="*/ 382 h 749"/>
                <a:gd name="T28" fmla="*/ 464 w 482"/>
                <a:gd name="T29" fmla="*/ 399 h 749"/>
                <a:gd name="T30" fmla="*/ 477 w 482"/>
                <a:gd name="T31" fmla="*/ 407 h 749"/>
                <a:gd name="T32" fmla="*/ 482 w 482"/>
                <a:gd name="T33" fmla="*/ 409 h 749"/>
                <a:gd name="T34" fmla="*/ 443 w 482"/>
                <a:gd name="T35" fmla="*/ 434 h 749"/>
                <a:gd name="T36" fmla="*/ 400 w 482"/>
                <a:gd name="T37" fmla="*/ 448 h 749"/>
                <a:gd name="T38" fmla="*/ 360 w 482"/>
                <a:gd name="T39" fmla="*/ 454 h 749"/>
                <a:gd name="T40" fmla="*/ 335 w 482"/>
                <a:gd name="T41" fmla="*/ 455 h 749"/>
                <a:gd name="T42" fmla="*/ 332 w 482"/>
                <a:gd name="T43" fmla="*/ 489 h 749"/>
                <a:gd name="T44" fmla="*/ 152 w 482"/>
                <a:gd name="T45" fmla="*/ 488 h 749"/>
                <a:gd name="T46" fmla="*/ 120 w 482"/>
                <a:gd name="T47" fmla="*/ 454 h 749"/>
                <a:gd name="T48" fmla="*/ 68 w 482"/>
                <a:gd name="T49" fmla="*/ 445 h 749"/>
                <a:gd name="T50" fmla="*/ 33 w 482"/>
                <a:gd name="T51" fmla="*/ 432 h 749"/>
                <a:gd name="T52" fmla="*/ 11 w 482"/>
                <a:gd name="T53" fmla="*/ 418 h 749"/>
                <a:gd name="T54" fmla="*/ 1 w 482"/>
                <a:gd name="T55" fmla="*/ 408 h 749"/>
                <a:gd name="T56" fmla="*/ 1 w 482"/>
                <a:gd name="T57" fmla="*/ 407 h 749"/>
                <a:gd name="T58" fmla="*/ 8 w 482"/>
                <a:gd name="T59" fmla="*/ 405 h 749"/>
                <a:gd name="T60" fmla="*/ 20 w 482"/>
                <a:gd name="T61" fmla="*/ 398 h 749"/>
                <a:gd name="T62" fmla="*/ 34 w 482"/>
                <a:gd name="T63" fmla="*/ 383 h 749"/>
                <a:gd name="T64" fmla="*/ 47 w 482"/>
                <a:gd name="T65" fmla="*/ 358 h 749"/>
                <a:gd name="T66" fmla="*/ 57 w 482"/>
                <a:gd name="T67" fmla="*/ 320 h 749"/>
                <a:gd name="T68" fmla="*/ 63 w 482"/>
                <a:gd name="T69" fmla="*/ 263 h 749"/>
                <a:gd name="T70" fmla="*/ 63 w 482"/>
                <a:gd name="T71" fmla="*/ 193 h 749"/>
                <a:gd name="T72" fmla="*/ 71 w 482"/>
                <a:gd name="T73" fmla="*/ 134 h 749"/>
                <a:gd name="T74" fmla="*/ 85 w 482"/>
                <a:gd name="T75" fmla="*/ 90 h 749"/>
                <a:gd name="T76" fmla="*/ 104 w 482"/>
                <a:gd name="T77" fmla="*/ 58 h 749"/>
                <a:gd name="T78" fmla="*/ 125 w 482"/>
                <a:gd name="T79" fmla="*/ 36 h 749"/>
                <a:gd name="T80" fmla="*/ 145 w 482"/>
                <a:gd name="T81" fmla="*/ 22 h 749"/>
                <a:gd name="T82" fmla="*/ 163 w 482"/>
                <a:gd name="T83" fmla="*/ 14 h 749"/>
                <a:gd name="T84" fmla="*/ 197 w 482"/>
                <a:gd name="T85" fmla="*/ 3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2" h="749">
                  <a:moveTo>
                    <a:pt x="219" y="0"/>
                  </a:moveTo>
                  <a:lnTo>
                    <a:pt x="240" y="0"/>
                  </a:lnTo>
                  <a:lnTo>
                    <a:pt x="257" y="3"/>
                  </a:lnTo>
                  <a:lnTo>
                    <a:pt x="272" y="8"/>
                  </a:lnTo>
                  <a:lnTo>
                    <a:pt x="283" y="14"/>
                  </a:lnTo>
                  <a:lnTo>
                    <a:pt x="293" y="20"/>
                  </a:lnTo>
                  <a:lnTo>
                    <a:pt x="299" y="25"/>
                  </a:lnTo>
                  <a:lnTo>
                    <a:pt x="303" y="29"/>
                  </a:lnTo>
                  <a:lnTo>
                    <a:pt x="305" y="30"/>
                  </a:lnTo>
                  <a:lnTo>
                    <a:pt x="328" y="30"/>
                  </a:lnTo>
                  <a:lnTo>
                    <a:pt x="347" y="34"/>
                  </a:lnTo>
                  <a:lnTo>
                    <a:pt x="365" y="42"/>
                  </a:lnTo>
                  <a:lnTo>
                    <a:pt x="379" y="53"/>
                  </a:lnTo>
                  <a:lnTo>
                    <a:pt x="393" y="68"/>
                  </a:lnTo>
                  <a:lnTo>
                    <a:pt x="404" y="85"/>
                  </a:lnTo>
                  <a:lnTo>
                    <a:pt x="412" y="105"/>
                  </a:lnTo>
                  <a:lnTo>
                    <a:pt x="418" y="127"/>
                  </a:lnTo>
                  <a:lnTo>
                    <a:pt x="423" y="150"/>
                  </a:lnTo>
                  <a:lnTo>
                    <a:pt x="426" y="177"/>
                  </a:lnTo>
                  <a:lnTo>
                    <a:pt x="427" y="204"/>
                  </a:lnTo>
                  <a:lnTo>
                    <a:pt x="426" y="232"/>
                  </a:lnTo>
                  <a:lnTo>
                    <a:pt x="424" y="261"/>
                  </a:lnTo>
                  <a:lnTo>
                    <a:pt x="422" y="291"/>
                  </a:lnTo>
                  <a:lnTo>
                    <a:pt x="424" y="316"/>
                  </a:lnTo>
                  <a:lnTo>
                    <a:pt x="428" y="338"/>
                  </a:lnTo>
                  <a:lnTo>
                    <a:pt x="433" y="356"/>
                  </a:lnTo>
                  <a:lnTo>
                    <a:pt x="440" y="370"/>
                  </a:lnTo>
                  <a:lnTo>
                    <a:pt x="448" y="382"/>
                  </a:lnTo>
                  <a:lnTo>
                    <a:pt x="456" y="392"/>
                  </a:lnTo>
                  <a:lnTo>
                    <a:pt x="464" y="399"/>
                  </a:lnTo>
                  <a:lnTo>
                    <a:pt x="471" y="404"/>
                  </a:lnTo>
                  <a:lnTo>
                    <a:pt x="477" y="407"/>
                  </a:lnTo>
                  <a:lnTo>
                    <a:pt x="481" y="408"/>
                  </a:lnTo>
                  <a:lnTo>
                    <a:pt x="482" y="409"/>
                  </a:lnTo>
                  <a:lnTo>
                    <a:pt x="464" y="423"/>
                  </a:lnTo>
                  <a:lnTo>
                    <a:pt x="443" y="434"/>
                  </a:lnTo>
                  <a:lnTo>
                    <a:pt x="421" y="443"/>
                  </a:lnTo>
                  <a:lnTo>
                    <a:pt x="400" y="448"/>
                  </a:lnTo>
                  <a:lnTo>
                    <a:pt x="378" y="452"/>
                  </a:lnTo>
                  <a:lnTo>
                    <a:pt x="360" y="454"/>
                  </a:lnTo>
                  <a:lnTo>
                    <a:pt x="345" y="454"/>
                  </a:lnTo>
                  <a:lnTo>
                    <a:pt x="335" y="455"/>
                  </a:lnTo>
                  <a:lnTo>
                    <a:pt x="332" y="455"/>
                  </a:lnTo>
                  <a:lnTo>
                    <a:pt x="332" y="489"/>
                  </a:lnTo>
                  <a:lnTo>
                    <a:pt x="243" y="749"/>
                  </a:lnTo>
                  <a:lnTo>
                    <a:pt x="152" y="488"/>
                  </a:lnTo>
                  <a:lnTo>
                    <a:pt x="152" y="455"/>
                  </a:lnTo>
                  <a:lnTo>
                    <a:pt x="120" y="454"/>
                  </a:lnTo>
                  <a:lnTo>
                    <a:pt x="92" y="451"/>
                  </a:lnTo>
                  <a:lnTo>
                    <a:pt x="68" y="445"/>
                  </a:lnTo>
                  <a:lnTo>
                    <a:pt x="48" y="439"/>
                  </a:lnTo>
                  <a:lnTo>
                    <a:pt x="33" y="432"/>
                  </a:lnTo>
                  <a:lnTo>
                    <a:pt x="21" y="424"/>
                  </a:lnTo>
                  <a:lnTo>
                    <a:pt x="11" y="418"/>
                  </a:lnTo>
                  <a:lnTo>
                    <a:pt x="5" y="412"/>
                  </a:lnTo>
                  <a:lnTo>
                    <a:pt x="1" y="408"/>
                  </a:lnTo>
                  <a:lnTo>
                    <a:pt x="0" y="407"/>
                  </a:lnTo>
                  <a:lnTo>
                    <a:pt x="1" y="407"/>
                  </a:lnTo>
                  <a:lnTo>
                    <a:pt x="4" y="406"/>
                  </a:lnTo>
                  <a:lnTo>
                    <a:pt x="8" y="405"/>
                  </a:lnTo>
                  <a:lnTo>
                    <a:pt x="13" y="402"/>
                  </a:lnTo>
                  <a:lnTo>
                    <a:pt x="20" y="398"/>
                  </a:lnTo>
                  <a:lnTo>
                    <a:pt x="27" y="392"/>
                  </a:lnTo>
                  <a:lnTo>
                    <a:pt x="34" y="383"/>
                  </a:lnTo>
                  <a:lnTo>
                    <a:pt x="40" y="372"/>
                  </a:lnTo>
                  <a:lnTo>
                    <a:pt x="47" y="358"/>
                  </a:lnTo>
                  <a:lnTo>
                    <a:pt x="53" y="341"/>
                  </a:lnTo>
                  <a:lnTo>
                    <a:pt x="57" y="320"/>
                  </a:lnTo>
                  <a:lnTo>
                    <a:pt x="61" y="294"/>
                  </a:lnTo>
                  <a:lnTo>
                    <a:pt x="63" y="263"/>
                  </a:lnTo>
                  <a:lnTo>
                    <a:pt x="63" y="228"/>
                  </a:lnTo>
                  <a:lnTo>
                    <a:pt x="63" y="193"/>
                  </a:lnTo>
                  <a:lnTo>
                    <a:pt x="66" y="161"/>
                  </a:lnTo>
                  <a:lnTo>
                    <a:pt x="71" y="134"/>
                  </a:lnTo>
                  <a:lnTo>
                    <a:pt x="77" y="110"/>
                  </a:lnTo>
                  <a:lnTo>
                    <a:pt x="85" y="90"/>
                  </a:lnTo>
                  <a:lnTo>
                    <a:pt x="94" y="73"/>
                  </a:lnTo>
                  <a:lnTo>
                    <a:pt x="104" y="58"/>
                  </a:lnTo>
                  <a:lnTo>
                    <a:pt x="114" y="45"/>
                  </a:lnTo>
                  <a:lnTo>
                    <a:pt x="125" y="36"/>
                  </a:lnTo>
                  <a:lnTo>
                    <a:pt x="135" y="28"/>
                  </a:lnTo>
                  <a:lnTo>
                    <a:pt x="145" y="22"/>
                  </a:lnTo>
                  <a:lnTo>
                    <a:pt x="155" y="17"/>
                  </a:lnTo>
                  <a:lnTo>
                    <a:pt x="163" y="14"/>
                  </a:lnTo>
                  <a:lnTo>
                    <a:pt x="172" y="11"/>
                  </a:lnTo>
                  <a:lnTo>
                    <a:pt x="197" y="3"/>
                  </a:lnTo>
                  <a:lnTo>
                    <a:pt x="2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52"/>
            <p:cNvSpPr>
              <a:spLocks/>
            </p:cNvSpPr>
            <p:nvPr/>
          </p:nvSpPr>
          <p:spPr bwMode="auto">
            <a:xfrm>
              <a:off x="7361" y="3541"/>
              <a:ext cx="44" cy="17"/>
            </a:xfrm>
            <a:custGeom>
              <a:avLst/>
              <a:gdLst>
                <a:gd name="T0" fmla="*/ 206 w 658"/>
                <a:gd name="T1" fmla="*/ 0 h 252"/>
                <a:gd name="T2" fmla="*/ 170 w 658"/>
                <a:gd name="T3" fmla="*/ 105 h 252"/>
                <a:gd name="T4" fmla="*/ 220 w 658"/>
                <a:gd name="T5" fmla="*/ 101 h 252"/>
                <a:gd name="T6" fmla="*/ 330 w 658"/>
                <a:gd name="T7" fmla="*/ 235 h 252"/>
                <a:gd name="T8" fmla="*/ 438 w 658"/>
                <a:gd name="T9" fmla="*/ 101 h 252"/>
                <a:gd name="T10" fmla="*/ 489 w 658"/>
                <a:gd name="T11" fmla="*/ 105 h 252"/>
                <a:gd name="T12" fmla="*/ 452 w 658"/>
                <a:gd name="T13" fmla="*/ 0 h 252"/>
                <a:gd name="T14" fmla="*/ 471 w 658"/>
                <a:gd name="T15" fmla="*/ 10 h 252"/>
                <a:gd name="T16" fmla="*/ 584 w 658"/>
                <a:gd name="T17" fmla="*/ 65 h 252"/>
                <a:gd name="T18" fmla="*/ 601 w 658"/>
                <a:gd name="T19" fmla="*/ 75 h 252"/>
                <a:gd name="T20" fmla="*/ 615 w 658"/>
                <a:gd name="T21" fmla="*/ 88 h 252"/>
                <a:gd name="T22" fmla="*/ 627 w 658"/>
                <a:gd name="T23" fmla="*/ 104 h 252"/>
                <a:gd name="T24" fmla="*/ 635 w 658"/>
                <a:gd name="T25" fmla="*/ 121 h 252"/>
                <a:gd name="T26" fmla="*/ 641 w 658"/>
                <a:gd name="T27" fmla="*/ 139 h 252"/>
                <a:gd name="T28" fmla="*/ 658 w 658"/>
                <a:gd name="T29" fmla="*/ 238 h 252"/>
                <a:gd name="T30" fmla="*/ 658 w 658"/>
                <a:gd name="T31" fmla="*/ 242 h 252"/>
                <a:gd name="T32" fmla="*/ 657 w 658"/>
                <a:gd name="T33" fmla="*/ 245 h 252"/>
                <a:gd name="T34" fmla="*/ 656 w 658"/>
                <a:gd name="T35" fmla="*/ 248 h 252"/>
                <a:gd name="T36" fmla="*/ 653 w 658"/>
                <a:gd name="T37" fmla="*/ 250 h 252"/>
                <a:gd name="T38" fmla="*/ 650 w 658"/>
                <a:gd name="T39" fmla="*/ 252 h 252"/>
                <a:gd name="T40" fmla="*/ 647 w 658"/>
                <a:gd name="T41" fmla="*/ 252 h 252"/>
                <a:gd name="T42" fmla="*/ 11 w 658"/>
                <a:gd name="T43" fmla="*/ 252 h 252"/>
                <a:gd name="T44" fmla="*/ 8 w 658"/>
                <a:gd name="T45" fmla="*/ 252 h 252"/>
                <a:gd name="T46" fmla="*/ 5 w 658"/>
                <a:gd name="T47" fmla="*/ 250 h 252"/>
                <a:gd name="T48" fmla="*/ 2 w 658"/>
                <a:gd name="T49" fmla="*/ 248 h 252"/>
                <a:gd name="T50" fmla="*/ 1 w 658"/>
                <a:gd name="T51" fmla="*/ 245 h 252"/>
                <a:gd name="T52" fmla="*/ 0 w 658"/>
                <a:gd name="T53" fmla="*/ 242 h 252"/>
                <a:gd name="T54" fmla="*/ 0 w 658"/>
                <a:gd name="T55" fmla="*/ 238 h 252"/>
                <a:gd name="T56" fmla="*/ 17 w 658"/>
                <a:gd name="T57" fmla="*/ 139 h 252"/>
                <a:gd name="T58" fmla="*/ 23 w 658"/>
                <a:gd name="T59" fmla="*/ 121 h 252"/>
                <a:gd name="T60" fmla="*/ 32 w 658"/>
                <a:gd name="T61" fmla="*/ 104 h 252"/>
                <a:gd name="T62" fmla="*/ 43 w 658"/>
                <a:gd name="T63" fmla="*/ 88 h 252"/>
                <a:gd name="T64" fmla="*/ 57 w 658"/>
                <a:gd name="T65" fmla="*/ 75 h 252"/>
                <a:gd name="T66" fmla="*/ 74 w 658"/>
                <a:gd name="T67" fmla="*/ 65 h 252"/>
                <a:gd name="T68" fmla="*/ 184 w 658"/>
                <a:gd name="T69" fmla="*/ 12 h 252"/>
                <a:gd name="T70" fmla="*/ 206 w 658"/>
                <a:gd name="T71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58" h="252">
                  <a:moveTo>
                    <a:pt x="206" y="0"/>
                  </a:moveTo>
                  <a:lnTo>
                    <a:pt x="170" y="105"/>
                  </a:lnTo>
                  <a:lnTo>
                    <a:pt x="220" y="101"/>
                  </a:lnTo>
                  <a:lnTo>
                    <a:pt x="330" y="235"/>
                  </a:lnTo>
                  <a:lnTo>
                    <a:pt x="438" y="101"/>
                  </a:lnTo>
                  <a:lnTo>
                    <a:pt x="489" y="105"/>
                  </a:lnTo>
                  <a:lnTo>
                    <a:pt x="452" y="0"/>
                  </a:lnTo>
                  <a:lnTo>
                    <a:pt x="471" y="10"/>
                  </a:lnTo>
                  <a:lnTo>
                    <a:pt x="584" y="65"/>
                  </a:lnTo>
                  <a:lnTo>
                    <a:pt x="601" y="75"/>
                  </a:lnTo>
                  <a:lnTo>
                    <a:pt x="615" y="88"/>
                  </a:lnTo>
                  <a:lnTo>
                    <a:pt x="627" y="104"/>
                  </a:lnTo>
                  <a:lnTo>
                    <a:pt x="635" y="121"/>
                  </a:lnTo>
                  <a:lnTo>
                    <a:pt x="641" y="139"/>
                  </a:lnTo>
                  <a:lnTo>
                    <a:pt x="658" y="238"/>
                  </a:lnTo>
                  <a:lnTo>
                    <a:pt x="658" y="242"/>
                  </a:lnTo>
                  <a:lnTo>
                    <a:pt x="657" y="245"/>
                  </a:lnTo>
                  <a:lnTo>
                    <a:pt x="656" y="248"/>
                  </a:lnTo>
                  <a:lnTo>
                    <a:pt x="653" y="250"/>
                  </a:lnTo>
                  <a:lnTo>
                    <a:pt x="650" y="252"/>
                  </a:lnTo>
                  <a:lnTo>
                    <a:pt x="647" y="252"/>
                  </a:lnTo>
                  <a:lnTo>
                    <a:pt x="11" y="252"/>
                  </a:lnTo>
                  <a:lnTo>
                    <a:pt x="8" y="252"/>
                  </a:lnTo>
                  <a:lnTo>
                    <a:pt x="5" y="250"/>
                  </a:lnTo>
                  <a:lnTo>
                    <a:pt x="2" y="248"/>
                  </a:lnTo>
                  <a:lnTo>
                    <a:pt x="1" y="245"/>
                  </a:lnTo>
                  <a:lnTo>
                    <a:pt x="0" y="242"/>
                  </a:lnTo>
                  <a:lnTo>
                    <a:pt x="0" y="238"/>
                  </a:lnTo>
                  <a:lnTo>
                    <a:pt x="17" y="139"/>
                  </a:lnTo>
                  <a:lnTo>
                    <a:pt x="23" y="121"/>
                  </a:lnTo>
                  <a:lnTo>
                    <a:pt x="32" y="104"/>
                  </a:lnTo>
                  <a:lnTo>
                    <a:pt x="43" y="88"/>
                  </a:lnTo>
                  <a:lnTo>
                    <a:pt x="57" y="75"/>
                  </a:lnTo>
                  <a:lnTo>
                    <a:pt x="74" y="65"/>
                  </a:lnTo>
                  <a:lnTo>
                    <a:pt x="184" y="12"/>
                  </a:lnTo>
                  <a:lnTo>
                    <a:pt x="2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53"/>
            <p:cNvSpPr>
              <a:spLocks/>
            </p:cNvSpPr>
            <p:nvPr/>
          </p:nvSpPr>
          <p:spPr bwMode="auto">
            <a:xfrm>
              <a:off x="7411" y="3573"/>
              <a:ext cx="33" cy="50"/>
            </a:xfrm>
            <a:custGeom>
              <a:avLst/>
              <a:gdLst>
                <a:gd name="T0" fmla="*/ 240 w 482"/>
                <a:gd name="T1" fmla="*/ 0 h 749"/>
                <a:gd name="T2" fmla="*/ 271 w 482"/>
                <a:gd name="T3" fmla="*/ 8 h 749"/>
                <a:gd name="T4" fmla="*/ 292 w 482"/>
                <a:gd name="T5" fmla="*/ 20 h 749"/>
                <a:gd name="T6" fmla="*/ 303 w 482"/>
                <a:gd name="T7" fmla="*/ 29 h 749"/>
                <a:gd name="T8" fmla="*/ 327 w 482"/>
                <a:gd name="T9" fmla="*/ 31 h 749"/>
                <a:gd name="T10" fmla="*/ 364 w 482"/>
                <a:gd name="T11" fmla="*/ 42 h 749"/>
                <a:gd name="T12" fmla="*/ 393 w 482"/>
                <a:gd name="T13" fmla="*/ 69 h 749"/>
                <a:gd name="T14" fmla="*/ 412 w 482"/>
                <a:gd name="T15" fmla="*/ 105 h 749"/>
                <a:gd name="T16" fmla="*/ 423 w 482"/>
                <a:gd name="T17" fmla="*/ 151 h 749"/>
                <a:gd name="T18" fmla="*/ 426 w 482"/>
                <a:gd name="T19" fmla="*/ 204 h 749"/>
                <a:gd name="T20" fmla="*/ 423 w 482"/>
                <a:gd name="T21" fmla="*/ 261 h 749"/>
                <a:gd name="T22" fmla="*/ 423 w 482"/>
                <a:gd name="T23" fmla="*/ 317 h 749"/>
                <a:gd name="T24" fmla="*/ 433 w 482"/>
                <a:gd name="T25" fmla="*/ 356 h 749"/>
                <a:gd name="T26" fmla="*/ 447 w 482"/>
                <a:gd name="T27" fmla="*/ 382 h 749"/>
                <a:gd name="T28" fmla="*/ 464 w 482"/>
                <a:gd name="T29" fmla="*/ 399 h 749"/>
                <a:gd name="T30" fmla="*/ 477 w 482"/>
                <a:gd name="T31" fmla="*/ 407 h 749"/>
                <a:gd name="T32" fmla="*/ 482 w 482"/>
                <a:gd name="T33" fmla="*/ 409 h 749"/>
                <a:gd name="T34" fmla="*/ 443 w 482"/>
                <a:gd name="T35" fmla="*/ 435 h 749"/>
                <a:gd name="T36" fmla="*/ 399 w 482"/>
                <a:gd name="T37" fmla="*/ 448 h 749"/>
                <a:gd name="T38" fmla="*/ 359 w 482"/>
                <a:gd name="T39" fmla="*/ 454 h 749"/>
                <a:gd name="T40" fmla="*/ 335 w 482"/>
                <a:gd name="T41" fmla="*/ 455 h 749"/>
                <a:gd name="T42" fmla="*/ 331 w 482"/>
                <a:gd name="T43" fmla="*/ 489 h 749"/>
                <a:gd name="T44" fmla="*/ 152 w 482"/>
                <a:gd name="T45" fmla="*/ 489 h 749"/>
                <a:gd name="T46" fmla="*/ 120 w 482"/>
                <a:gd name="T47" fmla="*/ 455 h 749"/>
                <a:gd name="T48" fmla="*/ 68 w 482"/>
                <a:gd name="T49" fmla="*/ 446 h 749"/>
                <a:gd name="T50" fmla="*/ 33 w 482"/>
                <a:gd name="T51" fmla="*/ 432 h 749"/>
                <a:gd name="T52" fmla="*/ 10 w 482"/>
                <a:gd name="T53" fmla="*/ 418 h 749"/>
                <a:gd name="T54" fmla="*/ 1 w 482"/>
                <a:gd name="T55" fmla="*/ 408 h 749"/>
                <a:gd name="T56" fmla="*/ 1 w 482"/>
                <a:gd name="T57" fmla="*/ 407 h 749"/>
                <a:gd name="T58" fmla="*/ 8 w 482"/>
                <a:gd name="T59" fmla="*/ 405 h 749"/>
                <a:gd name="T60" fmla="*/ 20 w 482"/>
                <a:gd name="T61" fmla="*/ 399 h 749"/>
                <a:gd name="T62" fmla="*/ 33 w 482"/>
                <a:gd name="T63" fmla="*/ 383 h 749"/>
                <a:gd name="T64" fmla="*/ 47 w 482"/>
                <a:gd name="T65" fmla="*/ 359 h 749"/>
                <a:gd name="T66" fmla="*/ 57 w 482"/>
                <a:gd name="T67" fmla="*/ 320 h 749"/>
                <a:gd name="T68" fmla="*/ 63 w 482"/>
                <a:gd name="T69" fmla="*/ 264 h 749"/>
                <a:gd name="T70" fmla="*/ 63 w 482"/>
                <a:gd name="T71" fmla="*/ 193 h 749"/>
                <a:gd name="T72" fmla="*/ 70 w 482"/>
                <a:gd name="T73" fmla="*/ 134 h 749"/>
                <a:gd name="T74" fmla="*/ 84 w 482"/>
                <a:gd name="T75" fmla="*/ 90 h 749"/>
                <a:gd name="T76" fmla="*/ 104 w 482"/>
                <a:gd name="T77" fmla="*/ 58 h 749"/>
                <a:gd name="T78" fmla="*/ 125 w 482"/>
                <a:gd name="T79" fmla="*/ 36 h 749"/>
                <a:gd name="T80" fmla="*/ 145 w 482"/>
                <a:gd name="T81" fmla="*/ 22 h 749"/>
                <a:gd name="T82" fmla="*/ 164 w 482"/>
                <a:gd name="T83" fmla="*/ 14 h 749"/>
                <a:gd name="T84" fmla="*/ 196 w 482"/>
                <a:gd name="T85" fmla="*/ 3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2" h="749">
                  <a:moveTo>
                    <a:pt x="219" y="0"/>
                  </a:moveTo>
                  <a:lnTo>
                    <a:pt x="240" y="0"/>
                  </a:lnTo>
                  <a:lnTo>
                    <a:pt x="257" y="3"/>
                  </a:lnTo>
                  <a:lnTo>
                    <a:pt x="271" y="8"/>
                  </a:lnTo>
                  <a:lnTo>
                    <a:pt x="283" y="14"/>
                  </a:lnTo>
                  <a:lnTo>
                    <a:pt x="292" y="20"/>
                  </a:lnTo>
                  <a:lnTo>
                    <a:pt x="299" y="25"/>
                  </a:lnTo>
                  <a:lnTo>
                    <a:pt x="303" y="29"/>
                  </a:lnTo>
                  <a:lnTo>
                    <a:pt x="304" y="31"/>
                  </a:lnTo>
                  <a:lnTo>
                    <a:pt x="327" y="31"/>
                  </a:lnTo>
                  <a:lnTo>
                    <a:pt x="347" y="35"/>
                  </a:lnTo>
                  <a:lnTo>
                    <a:pt x="364" y="42"/>
                  </a:lnTo>
                  <a:lnTo>
                    <a:pt x="379" y="53"/>
                  </a:lnTo>
                  <a:lnTo>
                    <a:pt x="393" y="69"/>
                  </a:lnTo>
                  <a:lnTo>
                    <a:pt x="403" y="86"/>
                  </a:lnTo>
                  <a:lnTo>
                    <a:pt x="412" y="105"/>
                  </a:lnTo>
                  <a:lnTo>
                    <a:pt x="418" y="127"/>
                  </a:lnTo>
                  <a:lnTo>
                    <a:pt x="423" y="151"/>
                  </a:lnTo>
                  <a:lnTo>
                    <a:pt x="425" y="177"/>
                  </a:lnTo>
                  <a:lnTo>
                    <a:pt x="426" y="204"/>
                  </a:lnTo>
                  <a:lnTo>
                    <a:pt x="426" y="232"/>
                  </a:lnTo>
                  <a:lnTo>
                    <a:pt x="423" y="261"/>
                  </a:lnTo>
                  <a:lnTo>
                    <a:pt x="422" y="291"/>
                  </a:lnTo>
                  <a:lnTo>
                    <a:pt x="423" y="317"/>
                  </a:lnTo>
                  <a:lnTo>
                    <a:pt x="427" y="338"/>
                  </a:lnTo>
                  <a:lnTo>
                    <a:pt x="433" y="356"/>
                  </a:lnTo>
                  <a:lnTo>
                    <a:pt x="440" y="371"/>
                  </a:lnTo>
                  <a:lnTo>
                    <a:pt x="447" y="382"/>
                  </a:lnTo>
                  <a:lnTo>
                    <a:pt x="455" y="393"/>
                  </a:lnTo>
                  <a:lnTo>
                    <a:pt x="464" y="399"/>
                  </a:lnTo>
                  <a:lnTo>
                    <a:pt x="471" y="404"/>
                  </a:lnTo>
                  <a:lnTo>
                    <a:pt x="477" y="407"/>
                  </a:lnTo>
                  <a:lnTo>
                    <a:pt x="480" y="409"/>
                  </a:lnTo>
                  <a:lnTo>
                    <a:pt x="482" y="409"/>
                  </a:lnTo>
                  <a:lnTo>
                    <a:pt x="464" y="424"/>
                  </a:lnTo>
                  <a:lnTo>
                    <a:pt x="443" y="435"/>
                  </a:lnTo>
                  <a:lnTo>
                    <a:pt x="421" y="443"/>
                  </a:lnTo>
                  <a:lnTo>
                    <a:pt x="399" y="448"/>
                  </a:lnTo>
                  <a:lnTo>
                    <a:pt x="378" y="452"/>
                  </a:lnTo>
                  <a:lnTo>
                    <a:pt x="359" y="454"/>
                  </a:lnTo>
                  <a:lnTo>
                    <a:pt x="345" y="455"/>
                  </a:lnTo>
                  <a:lnTo>
                    <a:pt x="335" y="455"/>
                  </a:lnTo>
                  <a:lnTo>
                    <a:pt x="331" y="455"/>
                  </a:lnTo>
                  <a:lnTo>
                    <a:pt x="331" y="489"/>
                  </a:lnTo>
                  <a:lnTo>
                    <a:pt x="242" y="749"/>
                  </a:lnTo>
                  <a:lnTo>
                    <a:pt x="152" y="489"/>
                  </a:lnTo>
                  <a:lnTo>
                    <a:pt x="152" y="456"/>
                  </a:lnTo>
                  <a:lnTo>
                    <a:pt x="120" y="455"/>
                  </a:lnTo>
                  <a:lnTo>
                    <a:pt x="92" y="451"/>
                  </a:lnTo>
                  <a:lnTo>
                    <a:pt x="68" y="446"/>
                  </a:lnTo>
                  <a:lnTo>
                    <a:pt x="48" y="439"/>
                  </a:lnTo>
                  <a:lnTo>
                    <a:pt x="33" y="432"/>
                  </a:lnTo>
                  <a:lnTo>
                    <a:pt x="20" y="425"/>
                  </a:lnTo>
                  <a:lnTo>
                    <a:pt x="10" y="418"/>
                  </a:lnTo>
                  <a:lnTo>
                    <a:pt x="4" y="412"/>
                  </a:lnTo>
                  <a:lnTo>
                    <a:pt x="1" y="408"/>
                  </a:lnTo>
                  <a:lnTo>
                    <a:pt x="0" y="407"/>
                  </a:lnTo>
                  <a:lnTo>
                    <a:pt x="1" y="407"/>
                  </a:lnTo>
                  <a:lnTo>
                    <a:pt x="3" y="406"/>
                  </a:lnTo>
                  <a:lnTo>
                    <a:pt x="8" y="405"/>
                  </a:lnTo>
                  <a:lnTo>
                    <a:pt x="14" y="403"/>
                  </a:lnTo>
                  <a:lnTo>
                    <a:pt x="20" y="399"/>
                  </a:lnTo>
                  <a:lnTo>
                    <a:pt x="27" y="393"/>
                  </a:lnTo>
                  <a:lnTo>
                    <a:pt x="33" y="383"/>
                  </a:lnTo>
                  <a:lnTo>
                    <a:pt x="40" y="373"/>
                  </a:lnTo>
                  <a:lnTo>
                    <a:pt x="47" y="359"/>
                  </a:lnTo>
                  <a:lnTo>
                    <a:pt x="52" y="341"/>
                  </a:lnTo>
                  <a:lnTo>
                    <a:pt x="57" y="320"/>
                  </a:lnTo>
                  <a:lnTo>
                    <a:pt x="61" y="295"/>
                  </a:lnTo>
                  <a:lnTo>
                    <a:pt x="63" y="264"/>
                  </a:lnTo>
                  <a:lnTo>
                    <a:pt x="63" y="229"/>
                  </a:lnTo>
                  <a:lnTo>
                    <a:pt x="63" y="193"/>
                  </a:lnTo>
                  <a:lnTo>
                    <a:pt x="66" y="161"/>
                  </a:lnTo>
                  <a:lnTo>
                    <a:pt x="70" y="134"/>
                  </a:lnTo>
                  <a:lnTo>
                    <a:pt x="77" y="110"/>
                  </a:lnTo>
                  <a:lnTo>
                    <a:pt x="84" y="90"/>
                  </a:lnTo>
                  <a:lnTo>
                    <a:pt x="94" y="73"/>
                  </a:lnTo>
                  <a:lnTo>
                    <a:pt x="104" y="58"/>
                  </a:lnTo>
                  <a:lnTo>
                    <a:pt x="114" y="46"/>
                  </a:lnTo>
                  <a:lnTo>
                    <a:pt x="125" y="36"/>
                  </a:lnTo>
                  <a:lnTo>
                    <a:pt x="135" y="28"/>
                  </a:lnTo>
                  <a:lnTo>
                    <a:pt x="145" y="22"/>
                  </a:lnTo>
                  <a:lnTo>
                    <a:pt x="155" y="17"/>
                  </a:lnTo>
                  <a:lnTo>
                    <a:pt x="164" y="14"/>
                  </a:lnTo>
                  <a:lnTo>
                    <a:pt x="171" y="11"/>
                  </a:lnTo>
                  <a:lnTo>
                    <a:pt x="196" y="3"/>
                  </a:lnTo>
                  <a:lnTo>
                    <a:pt x="2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54"/>
            <p:cNvSpPr>
              <a:spLocks/>
            </p:cNvSpPr>
            <p:nvPr/>
          </p:nvSpPr>
          <p:spPr bwMode="auto">
            <a:xfrm>
              <a:off x="7406" y="3608"/>
              <a:ext cx="43" cy="16"/>
            </a:xfrm>
            <a:custGeom>
              <a:avLst/>
              <a:gdLst>
                <a:gd name="T0" fmla="*/ 206 w 658"/>
                <a:gd name="T1" fmla="*/ 0 h 252"/>
                <a:gd name="T2" fmla="*/ 169 w 658"/>
                <a:gd name="T3" fmla="*/ 105 h 252"/>
                <a:gd name="T4" fmla="*/ 220 w 658"/>
                <a:gd name="T5" fmla="*/ 101 h 252"/>
                <a:gd name="T6" fmla="*/ 329 w 658"/>
                <a:gd name="T7" fmla="*/ 235 h 252"/>
                <a:gd name="T8" fmla="*/ 438 w 658"/>
                <a:gd name="T9" fmla="*/ 101 h 252"/>
                <a:gd name="T10" fmla="*/ 488 w 658"/>
                <a:gd name="T11" fmla="*/ 105 h 252"/>
                <a:gd name="T12" fmla="*/ 452 w 658"/>
                <a:gd name="T13" fmla="*/ 0 h 252"/>
                <a:gd name="T14" fmla="*/ 472 w 658"/>
                <a:gd name="T15" fmla="*/ 11 h 252"/>
                <a:gd name="T16" fmla="*/ 584 w 658"/>
                <a:gd name="T17" fmla="*/ 65 h 252"/>
                <a:gd name="T18" fmla="*/ 600 w 658"/>
                <a:gd name="T19" fmla="*/ 75 h 252"/>
                <a:gd name="T20" fmla="*/ 614 w 658"/>
                <a:gd name="T21" fmla="*/ 88 h 252"/>
                <a:gd name="T22" fmla="*/ 627 w 658"/>
                <a:gd name="T23" fmla="*/ 104 h 252"/>
                <a:gd name="T24" fmla="*/ 635 w 658"/>
                <a:gd name="T25" fmla="*/ 121 h 252"/>
                <a:gd name="T26" fmla="*/ 640 w 658"/>
                <a:gd name="T27" fmla="*/ 140 h 252"/>
                <a:gd name="T28" fmla="*/ 658 w 658"/>
                <a:gd name="T29" fmla="*/ 238 h 252"/>
                <a:gd name="T30" fmla="*/ 658 w 658"/>
                <a:gd name="T31" fmla="*/ 242 h 252"/>
                <a:gd name="T32" fmla="*/ 657 w 658"/>
                <a:gd name="T33" fmla="*/ 245 h 252"/>
                <a:gd name="T34" fmla="*/ 655 w 658"/>
                <a:gd name="T35" fmla="*/ 248 h 252"/>
                <a:gd name="T36" fmla="*/ 653 w 658"/>
                <a:gd name="T37" fmla="*/ 250 h 252"/>
                <a:gd name="T38" fmla="*/ 650 w 658"/>
                <a:gd name="T39" fmla="*/ 252 h 252"/>
                <a:gd name="T40" fmla="*/ 646 w 658"/>
                <a:gd name="T41" fmla="*/ 252 h 252"/>
                <a:gd name="T42" fmla="*/ 11 w 658"/>
                <a:gd name="T43" fmla="*/ 252 h 252"/>
                <a:gd name="T44" fmla="*/ 8 w 658"/>
                <a:gd name="T45" fmla="*/ 252 h 252"/>
                <a:gd name="T46" fmla="*/ 5 w 658"/>
                <a:gd name="T47" fmla="*/ 250 h 252"/>
                <a:gd name="T48" fmla="*/ 2 w 658"/>
                <a:gd name="T49" fmla="*/ 248 h 252"/>
                <a:gd name="T50" fmla="*/ 0 w 658"/>
                <a:gd name="T51" fmla="*/ 245 h 252"/>
                <a:gd name="T52" fmla="*/ 0 w 658"/>
                <a:gd name="T53" fmla="*/ 242 h 252"/>
                <a:gd name="T54" fmla="*/ 0 w 658"/>
                <a:gd name="T55" fmla="*/ 238 h 252"/>
                <a:gd name="T56" fmla="*/ 17 w 658"/>
                <a:gd name="T57" fmla="*/ 140 h 252"/>
                <a:gd name="T58" fmla="*/ 22 w 658"/>
                <a:gd name="T59" fmla="*/ 121 h 252"/>
                <a:gd name="T60" fmla="*/ 32 w 658"/>
                <a:gd name="T61" fmla="*/ 104 h 252"/>
                <a:gd name="T62" fmla="*/ 43 w 658"/>
                <a:gd name="T63" fmla="*/ 88 h 252"/>
                <a:gd name="T64" fmla="*/ 57 w 658"/>
                <a:gd name="T65" fmla="*/ 75 h 252"/>
                <a:gd name="T66" fmla="*/ 73 w 658"/>
                <a:gd name="T67" fmla="*/ 65 h 252"/>
                <a:gd name="T68" fmla="*/ 184 w 658"/>
                <a:gd name="T69" fmla="*/ 12 h 252"/>
                <a:gd name="T70" fmla="*/ 206 w 658"/>
                <a:gd name="T71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58" h="252">
                  <a:moveTo>
                    <a:pt x="206" y="0"/>
                  </a:moveTo>
                  <a:lnTo>
                    <a:pt x="169" y="105"/>
                  </a:lnTo>
                  <a:lnTo>
                    <a:pt x="220" y="101"/>
                  </a:lnTo>
                  <a:lnTo>
                    <a:pt x="329" y="235"/>
                  </a:lnTo>
                  <a:lnTo>
                    <a:pt x="438" y="101"/>
                  </a:lnTo>
                  <a:lnTo>
                    <a:pt x="488" y="105"/>
                  </a:lnTo>
                  <a:lnTo>
                    <a:pt x="452" y="0"/>
                  </a:lnTo>
                  <a:lnTo>
                    <a:pt x="472" y="11"/>
                  </a:lnTo>
                  <a:lnTo>
                    <a:pt x="584" y="65"/>
                  </a:lnTo>
                  <a:lnTo>
                    <a:pt x="600" y="75"/>
                  </a:lnTo>
                  <a:lnTo>
                    <a:pt x="614" y="88"/>
                  </a:lnTo>
                  <a:lnTo>
                    <a:pt x="627" y="104"/>
                  </a:lnTo>
                  <a:lnTo>
                    <a:pt x="635" y="121"/>
                  </a:lnTo>
                  <a:lnTo>
                    <a:pt x="640" y="140"/>
                  </a:lnTo>
                  <a:lnTo>
                    <a:pt x="658" y="238"/>
                  </a:lnTo>
                  <a:lnTo>
                    <a:pt x="658" y="242"/>
                  </a:lnTo>
                  <a:lnTo>
                    <a:pt x="657" y="245"/>
                  </a:lnTo>
                  <a:lnTo>
                    <a:pt x="655" y="248"/>
                  </a:lnTo>
                  <a:lnTo>
                    <a:pt x="653" y="250"/>
                  </a:lnTo>
                  <a:lnTo>
                    <a:pt x="650" y="252"/>
                  </a:lnTo>
                  <a:lnTo>
                    <a:pt x="646" y="252"/>
                  </a:lnTo>
                  <a:lnTo>
                    <a:pt x="11" y="252"/>
                  </a:lnTo>
                  <a:lnTo>
                    <a:pt x="8" y="252"/>
                  </a:lnTo>
                  <a:lnTo>
                    <a:pt x="5" y="250"/>
                  </a:lnTo>
                  <a:lnTo>
                    <a:pt x="2" y="248"/>
                  </a:lnTo>
                  <a:lnTo>
                    <a:pt x="0" y="245"/>
                  </a:lnTo>
                  <a:lnTo>
                    <a:pt x="0" y="242"/>
                  </a:lnTo>
                  <a:lnTo>
                    <a:pt x="0" y="238"/>
                  </a:lnTo>
                  <a:lnTo>
                    <a:pt x="17" y="140"/>
                  </a:lnTo>
                  <a:lnTo>
                    <a:pt x="22" y="121"/>
                  </a:lnTo>
                  <a:lnTo>
                    <a:pt x="32" y="104"/>
                  </a:lnTo>
                  <a:lnTo>
                    <a:pt x="43" y="88"/>
                  </a:lnTo>
                  <a:lnTo>
                    <a:pt x="57" y="75"/>
                  </a:lnTo>
                  <a:lnTo>
                    <a:pt x="73" y="65"/>
                  </a:lnTo>
                  <a:lnTo>
                    <a:pt x="184" y="12"/>
                  </a:lnTo>
                  <a:lnTo>
                    <a:pt x="2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55"/>
            <p:cNvSpPr>
              <a:spLocks/>
            </p:cNvSpPr>
            <p:nvPr/>
          </p:nvSpPr>
          <p:spPr bwMode="auto">
            <a:xfrm>
              <a:off x="7322" y="3573"/>
              <a:ext cx="32" cy="50"/>
            </a:xfrm>
            <a:custGeom>
              <a:avLst/>
              <a:gdLst>
                <a:gd name="T0" fmla="*/ 239 w 482"/>
                <a:gd name="T1" fmla="*/ 0 h 749"/>
                <a:gd name="T2" fmla="*/ 272 w 482"/>
                <a:gd name="T3" fmla="*/ 8 h 749"/>
                <a:gd name="T4" fmla="*/ 293 w 482"/>
                <a:gd name="T5" fmla="*/ 20 h 749"/>
                <a:gd name="T6" fmla="*/ 304 w 482"/>
                <a:gd name="T7" fmla="*/ 29 h 749"/>
                <a:gd name="T8" fmla="*/ 328 w 482"/>
                <a:gd name="T9" fmla="*/ 31 h 749"/>
                <a:gd name="T10" fmla="*/ 365 w 482"/>
                <a:gd name="T11" fmla="*/ 42 h 749"/>
                <a:gd name="T12" fmla="*/ 393 w 482"/>
                <a:gd name="T13" fmla="*/ 69 h 749"/>
                <a:gd name="T14" fmla="*/ 412 w 482"/>
                <a:gd name="T15" fmla="*/ 105 h 749"/>
                <a:gd name="T16" fmla="*/ 423 w 482"/>
                <a:gd name="T17" fmla="*/ 151 h 749"/>
                <a:gd name="T18" fmla="*/ 427 w 482"/>
                <a:gd name="T19" fmla="*/ 204 h 749"/>
                <a:gd name="T20" fmla="*/ 424 w 482"/>
                <a:gd name="T21" fmla="*/ 261 h 749"/>
                <a:gd name="T22" fmla="*/ 424 w 482"/>
                <a:gd name="T23" fmla="*/ 317 h 749"/>
                <a:gd name="T24" fmla="*/ 433 w 482"/>
                <a:gd name="T25" fmla="*/ 356 h 749"/>
                <a:gd name="T26" fmla="*/ 448 w 482"/>
                <a:gd name="T27" fmla="*/ 382 h 749"/>
                <a:gd name="T28" fmla="*/ 465 w 482"/>
                <a:gd name="T29" fmla="*/ 399 h 749"/>
                <a:gd name="T30" fmla="*/ 477 w 482"/>
                <a:gd name="T31" fmla="*/ 407 h 749"/>
                <a:gd name="T32" fmla="*/ 482 w 482"/>
                <a:gd name="T33" fmla="*/ 409 h 749"/>
                <a:gd name="T34" fmla="*/ 443 w 482"/>
                <a:gd name="T35" fmla="*/ 435 h 749"/>
                <a:gd name="T36" fmla="*/ 400 w 482"/>
                <a:gd name="T37" fmla="*/ 448 h 749"/>
                <a:gd name="T38" fmla="*/ 360 w 482"/>
                <a:gd name="T39" fmla="*/ 454 h 749"/>
                <a:gd name="T40" fmla="*/ 336 w 482"/>
                <a:gd name="T41" fmla="*/ 455 h 749"/>
                <a:gd name="T42" fmla="*/ 332 w 482"/>
                <a:gd name="T43" fmla="*/ 489 h 749"/>
                <a:gd name="T44" fmla="*/ 153 w 482"/>
                <a:gd name="T45" fmla="*/ 489 h 749"/>
                <a:gd name="T46" fmla="*/ 120 w 482"/>
                <a:gd name="T47" fmla="*/ 455 h 749"/>
                <a:gd name="T48" fmla="*/ 68 w 482"/>
                <a:gd name="T49" fmla="*/ 446 h 749"/>
                <a:gd name="T50" fmla="*/ 33 w 482"/>
                <a:gd name="T51" fmla="*/ 432 h 749"/>
                <a:gd name="T52" fmla="*/ 11 w 482"/>
                <a:gd name="T53" fmla="*/ 418 h 749"/>
                <a:gd name="T54" fmla="*/ 2 w 482"/>
                <a:gd name="T55" fmla="*/ 408 h 749"/>
                <a:gd name="T56" fmla="*/ 1 w 482"/>
                <a:gd name="T57" fmla="*/ 407 h 749"/>
                <a:gd name="T58" fmla="*/ 8 w 482"/>
                <a:gd name="T59" fmla="*/ 405 h 749"/>
                <a:gd name="T60" fmla="*/ 21 w 482"/>
                <a:gd name="T61" fmla="*/ 399 h 749"/>
                <a:gd name="T62" fmla="*/ 34 w 482"/>
                <a:gd name="T63" fmla="*/ 383 h 749"/>
                <a:gd name="T64" fmla="*/ 47 w 482"/>
                <a:gd name="T65" fmla="*/ 359 h 749"/>
                <a:gd name="T66" fmla="*/ 58 w 482"/>
                <a:gd name="T67" fmla="*/ 320 h 749"/>
                <a:gd name="T68" fmla="*/ 63 w 482"/>
                <a:gd name="T69" fmla="*/ 264 h 749"/>
                <a:gd name="T70" fmla="*/ 64 w 482"/>
                <a:gd name="T71" fmla="*/ 193 h 749"/>
                <a:gd name="T72" fmla="*/ 71 w 482"/>
                <a:gd name="T73" fmla="*/ 134 h 749"/>
                <a:gd name="T74" fmla="*/ 85 w 482"/>
                <a:gd name="T75" fmla="*/ 90 h 749"/>
                <a:gd name="T76" fmla="*/ 105 w 482"/>
                <a:gd name="T77" fmla="*/ 58 h 749"/>
                <a:gd name="T78" fmla="*/ 125 w 482"/>
                <a:gd name="T79" fmla="*/ 36 h 749"/>
                <a:gd name="T80" fmla="*/ 146 w 482"/>
                <a:gd name="T81" fmla="*/ 22 h 749"/>
                <a:gd name="T82" fmla="*/ 164 w 482"/>
                <a:gd name="T83" fmla="*/ 14 h 749"/>
                <a:gd name="T84" fmla="*/ 197 w 482"/>
                <a:gd name="T85" fmla="*/ 3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2" h="749">
                  <a:moveTo>
                    <a:pt x="219" y="0"/>
                  </a:moveTo>
                  <a:lnTo>
                    <a:pt x="239" y="0"/>
                  </a:lnTo>
                  <a:lnTo>
                    <a:pt x="257" y="3"/>
                  </a:lnTo>
                  <a:lnTo>
                    <a:pt x="272" y="8"/>
                  </a:lnTo>
                  <a:lnTo>
                    <a:pt x="284" y="14"/>
                  </a:lnTo>
                  <a:lnTo>
                    <a:pt x="293" y="20"/>
                  </a:lnTo>
                  <a:lnTo>
                    <a:pt x="300" y="25"/>
                  </a:lnTo>
                  <a:lnTo>
                    <a:pt x="304" y="29"/>
                  </a:lnTo>
                  <a:lnTo>
                    <a:pt x="305" y="31"/>
                  </a:lnTo>
                  <a:lnTo>
                    <a:pt x="328" y="31"/>
                  </a:lnTo>
                  <a:lnTo>
                    <a:pt x="348" y="35"/>
                  </a:lnTo>
                  <a:lnTo>
                    <a:pt x="365" y="42"/>
                  </a:lnTo>
                  <a:lnTo>
                    <a:pt x="380" y="53"/>
                  </a:lnTo>
                  <a:lnTo>
                    <a:pt x="393" y="69"/>
                  </a:lnTo>
                  <a:lnTo>
                    <a:pt x="404" y="86"/>
                  </a:lnTo>
                  <a:lnTo>
                    <a:pt x="412" y="105"/>
                  </a:lnTo>
                  <a:lnTo>
                    <a:pt x="419" y="127"/>
                  </a:lnTo>
                  <a:lnTo>
                    <a:pt x="423" y="151"/>
                  </a:lnTo>
                  <a:lnTo>
                    <a:pt x="426" y="177"/>
                  </a:lnTo>
                  <a:lnTo>
                    <a:pt x="427" y="204"/>
                  </a:lnTo>
                  <a:lnTo>
                    <a:pt x="426" y="232"/>
                  </a:lnTo>
                  <a:lnTo>
                    <a:pt x="424" y="261"/>
                  </a:lnTo>
                  <a:lnTo>
                    <a:pt x="423" y="291"/>
                  </a:lnTo>
                  <a:lnTo>
                    <a:pt x="424" y="317"/>
                  </a:lnTo>
                  <a:lnTo>
                    <a:pt x="428" y="338"/>
                  </a:lnTo>
                  <a:lnTo>
                    <a:pt x="433" y="356"/>
                  </a:lnTo>
                  <a:lnTo>
                    <a:pt x="440" y="371"/>
                  </a:lnTo>
                  <a:lnTo>
                    <a:pt x="448" y="382"/>
                  </a:lnTo>
                  <a:lnTo>
                    <a:pt x="456" y="393"/>
                  </a:lnTo>
                  <a:lnTo>
                    <a:pt x="465" y="399"/>
                  </a:lnTo>
                  <a:lnTo>
                    <a:pt x="472" y="404"/>
                  </a:lnTo>
                  <a:lnTo>
                    <a:pt x="477" y="407"/>
                  </a:lnTo>
                  <a:lnTo>
                    <a:pt x="481" y="409"/>
                  </a:lnTo>
                  <a:lnTo>
                    <a:pt x="482" y="409"/>
                  </a:lnTo>
                  <a:lnTo>
                    <a:pt x="465" y="424"/>
                  </a:lnTo>
                  <a:lnTo>
                    <a:pt x="443" y="435"/>
                  </a:lnTo>
                  <a:lnTo>
                    <a:pt x="422" y="443"/>
                  </a:lnTo>
                  <a:lnTo>
                    <a:pt x="400" y="448"/>
                  </a:lnTo>
                  <a:lnTo>
                    <a:pt x="378" y="452"/>
                  </a:lnTo>
                  <a:lnTo>
                    <a:pt x="360" y="454"/>
                  </a:lnTo>
                  <a:lnTo>
                    <a:pt x="345" y="455"/>
                  </a:lnTo>
                  <a:lnTo>
                    <a:pt x="336" y="455"/>
                  </a:lnTo>
                  <a:lnTo>
                    <a:pt x="332" y="455"/>
                  </a:lnTo>
                  <a:lnTo>
                    <a:pt x="332" y="489"/>
                  </a:lnTo>
                  <a:lnTo>
                    <a:pt x="243" y="749"/>
                  </a:lnTo>
                  <a:lnTo>
                    <a:pt x="153" y="489"/>
                  </a:lnTo>
                  <a:lnTo>
                    <a:pt x="153" y="456"/>
                  </a:lnTo>
                  <a:lnTo>
                    <a:pt x="120" y="455"/>
                  </a:lnTo>
                  <a:lnTo>
                    <a:pt x="92" y="451"/>
                  </a:lnTo>
                  <a:lnTo>
                    <a:pt x="68" y="446"/>
                  </a:lnTo>
                  <a:lnTo>
                    <a:pt x="49" y="439"/>
                  </a:lnTo>
                  <a:lnTo>
                    <a:pt x="33" y="432"/>
                  </a:lnTo>
                  <a:lnTo>
                    <a:pt x="21" y="425"/>
                  </a:lnTo>
                  <a:lnTo>
                    <a:pt x="11" y="418"/>
                  </a:lnTo>
                  <a:lnTo>
                    <a:pt x="5" y="412"/>
                  </a:lnTo>
                  <a:lnTo>
                    <a:pt x="2" y="408"/>
                  </a:lnTo>
                  <a:lnTo>
                    <a:pt x="0" y="407"/>
                  </a:lnTo>
                  <a:lnTo>
                    <a:pt x="1" y="407"/>
                  </a:lnTo>
                  <a:lnTo>
                    <a:pt x="4" y="406"/>
                  </a:lnTo>
                  <a:lnTo>
                    <a:pt x="8" y="405"/>
                  </a:lnTo>
                  <a:lnTo>
                    <a:pt x="13" y="403"/>
                  </a:lnTo>
                  <a:lnTo>
                    <a:pt x="21" y="399"/>
                  </a:lnTo>
                  <a:lnTo>
                    <a:pt x="27" y="393"/>
                  </a:lnTo>
                  <a:lnTo>
                    <a:pt x="34" y="383"/>
                  </a:lnTo>
                  <a:lnTo>
                    <a:pt x="41" y="373"/>
                  </a:lnTo>
                  <a:lnTo>
                    <a:pt x="47" y="359"/>
                  </a:lnTo>
                  <a:lnTo>
                    <a:pt x="53" y="341"/>
                  </a:lnTo>
                  <a:lnTo>
                    <a:pt x="58" y="320"/>
                  </a:lnTo>
                  <a:lnTo>
                    <a:pt x="61" y="295"/>
                  </a:lnTo>
                  <a:lnTo>
                    <a:pt x="63" y="264"/>
                  </a:lnTo>
                  <a:lnTo>
                    <a:pt x="63" y="229"/>
                  </a:lnTo>
                  <a:lnTo>
                    <a:pt x="64" y="193"/>
                  </a:lnTo>
                  <a:lnTo>
                    <a:pt x="66" y="161"/>
                  </a:lnTo>
                  <a:lnTo>
                    <a:pt x="71" y="134"/>
                  </a:lnTo>
                  <a:lnTo>
                    <a:pt x="77" y="110"/>
                  </a:lnTo>
                  <a:lnTo>
                    <a:pt x="85" y="90"/>
                  </a:lnTo>
                  <a:lnTo>
                    <a:pt x="95" y="73"/>
                  </a:lnTo>
                  <a:lnTo>
                    <a:pt x="105" y="58"/>
                  </a:lnTo>
                  <a:lnTo>
                    <a:pt x="115" y="46"/>
                  </a:lnTo>
                  <a:lnTo>
                    <a:pt x="125" y="36"/>
                  </a:lnTo>
                  <a:lnTo>
                    <a:pt x="136" y="28"/>
                  </a:lnTo>
                  <a:lnTo>
                    <a:pt x="146" y="22"/>
                  </a:lnTo>
                  <a:lnTo>
                    <a:pt x="155" y="17"/>
                  </a:lnTo>
                  <a:lnTo>
                    <a:pt x="164" y="14"/>
                  </a:lnTo>
                  <a:lnTo>
                    <a:pt x="172" y="11"/>
                  </a:lnTo>
                  <a:lnTo>
                    <a:pt x="197" y="3"/>
                  </a:lnTo>
                  <a:lnTo>
                    <a:pt x="2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56"/>
            <p:cNvSpPr>
              <a:spLocks/>
            </p:cNvSpPr>
            <p:nvPr/>
          </p:nvSpPr>
          <p:spPr bwMode="auto">
            <a:xfrm>
              <a:off x="7316" y="3608"/>
              <a:ext cx="44" cy="16"/>
            </a:xfrm>
            <a:custGeom>
              <a:avLst/>
              <a:gdLst>
                <a:gd name="T0" fmla="*/ 207 w 659"/>
                <a:gd name="T1" fmla="*/ 0 h 252"/>
                <a:gd name="T2" fmla="*/ 170 w 659"/>
                <a:gd name="T3" fmla="*/ 105 h 252"/>
                <a:gd name="T4" fmla="*/ 220 w 659"/>
                <a:gd name="T5" fmla="*/ 101 h 252"/>
                <a:gd name="T6" fmla="*/ 330 w 659"/>
                <a:gd name="T7" fmla="*/ 235 h 252"/>
                <a:gd name="T8" fmla="*/ 439 w 659"/>
                <a:gd name="T9" fmla="*/ 101 h 252"/>
                <a:gd name="T10" fmla="*/ 489 w 659"/>
                <a:gd name="T11" fmla="*/ 105 h 252"/>
                <a:gd name="T12" fmla="*/ 453 w 659"/>
                <a:gd name="T13" fmla="*/ 0 h 252"/>
                <a:gd name="T14" fmla="*/ 472 w 659"/>
                <a:gd name="T15" fmla="*/ 11 h 252"/>
                <a:gd name="T16" fmla="*/ 585 w 659"/>
                <a:gd name="T17" fmla="*/ 65 h 252"/>
                <a:gd name="T18" fmla="*/ 601 w 659"/>
                <a:gd name="T19" fmla="*/ 75 h 252"/>
                <a:gd name="T20" fmla="*/ 615 w 659"/>
                <a:gd name="T21" fmla="*/ 88 h 252"/>
                <a:gd name="T22" fmla="*/ 627 w 659"/>
                <a:gd name="T23" fmla="*/ 104 h 252"/>
                <a:gd name="T24" fmla="*/ 636 w 659"/>
                <a:gd name="T25" fmla="*/ 121 h 252"/>
                <a:gd name="T26" fmla="*/ 641 w 659"/>
                <a:gd name="T27" fmla="*/ 140 h 252"/>
                <a:gd name="T28" fmla="*/ 659 w 659"/>
                <a:gd name="T29" fmla="*/ 238 h 252"/>
                <a:gd name="T30" fmla="*/ 659 w 659"/>
                <a:gd name="T31" fmla="*/ 242 h 252"/>
                <a:gd name="T32" fmla="*/ 658 w 659"/>
                <a:gd name="T33" fmla="*/ 245 h 252"/>
                <a:gd name="T34" fmla="*/ 656 w 659"/>
                <a:gd name="T35" fmla="*/ 248 h 252"/>
                <a:gd name="T36" fmla="*/ 654 w 659"/>
                <a:gd name="T37" fmla="*/ 250 h 252"/>
                <a:gd name="T38" fmla="*/ 651 w 659"/>
                <a:gd name="T39" fmla="*/ 252 h 252"/>
                <a:gd name="T40" fmla="*/ 647 w 659"/>
                <a:gd name="T41" fmla="*/ 252 h 252"/>
                <a:gd name="T42" fmla="*/ 12 w 659"/>
                <a:gd name="T43" fmla="*/ 252 h 252"/>
                <a:gd name="T44" fmla="*/ 8 w 659"/>
                <a:gd name="T45" fmla="*/ 252 h 252"/>
                <a:gd name="T46" fmla="*/ 5 w 659"/>
                <a:gd name="T47" fmla="*/ 250 h 252"/>
                <a:gd name="T48" fmla="*/ 3 w 659"/>
                <a:gd name="T49" fmla="*/ 248 h 252"/>
                <a:gd name="T50" fmla="*/ 1 w 659"/>
                <a:gd name="T51" fmla="*/ 245 h 252"/>
                <a:gd name="T52" fmla="*/ 0 w 659"/>
                <a:gd name="T53" fmla="*/ 242 h 252"/>
                <a:gd name="T54" fmla="*/ 0 w 659"/>
                <a:gd name="T55" fmla="*/ 238 h 252"/>
                <a:gd name="T56" fmla="*/ 18 w 659"/>
                <a:gd name="T57" fmla="*/ 140 h 252"/>
                <a:gd name="T58" fmla="*/ 23 w 659"/>
                <a:gd name="T59" fmla="*/ 121 h 252"/>
                <a:gd name="T60" fmla="*/ 32 w 659"/>
                <a:gd name="T61" fmla="*/ 104 h 252"/>
                <a:gd name="T62" fmla="*/ 44 w 659"/>
                <a:gd name="T63" fmla="*/ 88 h 252"/>
                <a:gd name="T64" fmla="*/ 58 w 659"/>
                <a:gd name="T65" fmla="*/ 75 h 252"/>
                <a:gd name="T66" fmla="*/ 74 w 659"/>
                <a:gd name="T67" fmla="*/ 65 h 252"/>
                <a:gd name="T68" fmla="*/ 184 w 659"/>
                <a:gd name="T69" fmla="*/ 12 h 252"/>
                <a:gd name="T70" fmla="*/ 207 w 659"/>
                <a:gd name="T71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59" h="252">
                  <a:moveTo>
                    <a:pt x="207" y="0"/>
                  </a:moveTo>
                  <a:lnTo>
                    <a:pt x="170" y="105"/>
                  </a:lnTo>
                  <a:lnTo>
                    <a:pt x="220" y="101"/>
                  </a:lnTo>
                  <a:lnTo>
                    <a:pt x="330" y="235"/>
                  </a:lnTo>
                  <a:lnTo>
                    <a:pt x="439" y="101"/>
                  </a:lnTo>
                  <a:lnTo>
                    <a:pt x="489" y="105"/>
                  </a:lnTo>
                  <a:lnTo>
                    <a:pt x="453" y="0"/>
                  </a:lnTo>
                  <a:lnTo>
                    <a:pt x="472" y="11"/>
                  </a:lnTo>
                  <a:lnTo>
                    <a:pt x="585" y="65"/>
                  </a:lnTo>
                  <a:lnTo>
                    <a:pt x="601" y="75"/>
                  </a:lnTo>
                  <a:lnTo>
                    <a:pt x="615" y="88"/>
                  </a:lnTo>
                  <a:lnTo>
                    <a:pt x="627" y="104"/>
                  </a:lnTo>
                  <a:lnTo>
                    <a:pt x="636" y="121"/>
                  </a:lnTo>
                  <a:lnTo>
                    <a:pt x="641" y="140"/>
                  </a:lnTo>
                  <a:lnTo>
                    <a:pt x="659" y="238"/>
                  </a:lnTo>
                  <a:lnTo>
                    <a:pt x="659" y="242"/>
                  </a:lnTo>
                  <a:lnTo>
                    <a:pt x="658" y="245"/>
                  </a:lnTo>
                  <a:lnTo>
                    <a:pt x="656" y="248"/>
                  </a:lnTo>
                  <a:lnTo>
                    <a:pt x="654" y="250"/>
                  </a:lnTo>
                  <a:lnTo>
                    <a:pt x="651" y="252"/>
                  </a:lnTo>
                  <a:lnTo>
                    <a:pt x="647" y="252"/>
                  </a:lnTo>
                  <a:lnTo>
                    <a:pt x="12" y="252"/>
                  </a:lnTo>
                  <a:lnTo>
                    <a:pt x="8" y="252"/>
                  </a:lnTo>
                  <a:lnTo>
                    <a:pt x="5" y="250"/>
                  </a:lnTo>
                  <a:lnTo>
                    <a:pt x="3" y="248"/>
                  </a:lnTo>
                  <a:lnTo>
                    <a:pt x="1" y="245"/>
                  </a:lnTo>
                  <a:lnTo>
                    <a:pt x="0" y="242"/>
                  </a:lnTo>
                  <a:lnTo>
                    <a:pt x="0" y="238"/>
                  </a:lnTo>
                  <a:lnTo>
                    <a:pt x="18" y="140"/>
                  </a:lnTo>
                  <a:lnTo>
                    <a:pt x="23" y="121"/>
                  </a:lnTo>
                  <a:lnTo>
                    <a:pt x="32" y="104"/>
                  </a:lnTo>
                  <a:lnTo>
                    <a:pt x="44" y="88"/>
                  </a:lnTo>
                  <a:lnTo>
                    <a:pt x="58" y="75"/>
                  </a:lnTo>
                  <a:lnTo>
                    <a:pt x="74" y="65"/>
                  </a:lnTo>
                  <a:lnTo>
                    <a:pt x="184" y="12"/>
                  </a:lnTo>
                  <a:lnTo>
                    <a:pt x="2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57"/>
            <p:cNvSpPr>
              <a:spLocks/>
            </p:cNvSpPr>
            <p:nvPr/>
          </p:nvSpPr>
          <p:spPr bwMode="auto">
            <a:xfrm>
              <a:off x="7456" y="3639"/>
              <a:ext cx="32" cy="50"/>
            </a:xfrm>
            <a:custGeom>
              <a:avLst/>
              <a:gdLst>
                <a:gd name="T0" fmla="*/ 240 w 482"/>
                <a:gd name="T1" fmla="*/ 0 h 749"/>
                <a:gd name="T2" fmla="*/ 272 w 482"/>
                <a:gd name="T3" fmla="*/ 8 h 749"/>
                <a:gd name="T4" fmla="*/ 293 w 482"/>
                <a:gd name="T5" fmla="*/ 20 h 749"/>
                <a:gd name="T6" fmla="*/ 304 w 482"/>
                <a:gd name="T7" fmla="*/ 29 h 749"/>
                <a:gd name="T8" fmla="*/ 328 w 482"/>
                <a:gd name="T9" fmla="*/ 30 h 749"/>
                <a:gd name="T10" fmla="*/ 365 w 482"/>
                <a:gd name="T11" fmla="*/ 42 h 749"/>
                <a:gd name="T12" fmla="*/ 393 w 482"/>
                <a:gd name="T13" fmla="*/ 68 h 749"/>
                <a:gd name="T14" fmla="*/ 412 w 482"/>
                <a:gd name="T15" fmla="*/ 105 h 749"/>
                <a:gd name="T16" fmla="*/ 423 w 482"/>
                <a:gd name="T17" fmla="*/ 150 h 749"/>
                <a:gd name="T18" fmla="*/ 427 w 482"/>
                <a:gd name="T19" fmla="*/ 204 h 749"/>
                <a:gd name="T20" fmla="*/ 424 w 482"/>
                <a:gd name="T21" fmla="*/ 260 h 749"/>
                <a:gd name="T22" fmla="*/ 424 w 482"/>
                <a:gd name="T23" fmla="*/ 316 h 749"/>
                <a:gd name="T24" fmla="*/ 433 w 482"/>
                <a:gd name="T25" fmla="*/ 356 h 749"/>
                <a:gd name="T26" fmla="*/ 448 w 482"/>
                <a:gd name="T27" fmla="*/ 382 h 749"/>
                <a:gd name="T28" fmla="*/ 465 w 482"/>
                <a:gd name="T29" fmla="*/ 399 h 749"/>
                <a:gd name="T30" fmla="*/ 477 w 482"/>
                <a:gd name="T31" fmla="*/ 407 h 749"/>
                <a:gd name="T32" fmla="*/ 482 w 482"/>
                <a:gd name="T33" fmla="*/ 409 h 749"/>
                <a:gd name="T34" fmla="*/ 443 w 482"/>
                <a:gd name="T35" fmla="*/ 434 h 749"/>
                <a:gd name="T36" fmla="*/ 400 w 482"/>
                <a:gd name="T37" fmla="*/ 448 h 749"/>
                <a:gd name="T38" fmla="*/ 360 w 482"/>
                <a:gd name="T39" fmla="*/ 453 h 749"/>
                <a:gd name="T40" fmla="*/ 336 w 482"/>
                <a:gd name="T41" fmla="*/ 454 h 749"/>
                <a:gd name="T42" fmla="*/ 332 w 482"/>
                <a:gd name="T43" fmla="*/ 489 h 749"/>
                <a:gd name="T44" fmla="*/ 153 w 482"/>
                <a:gd name="T45" fmla="*/ 488 h 749"/>
                <a:gd name="T46" fmla="*/ 120 w 482"/>
                <a:gd name="T47" fmla="*/ 454 h 749"/>
                <a:gd name="T48" fmla="*/ 68 w 482"/>
                <a:gd name="T49" fmla="*/ 445 h 749"/>
                <a:gd name="T50" fmla="*/ 33 w 482"/>
                <a:gd name="T51" fmla="*/ 431 h 749"/>
                <a:gd name="T52" fmla="*/ 11 w 482"/>
                <a:gd name="T53" fmla="*/ 417 h 749"/>
                <a:gd name="T54" fmla="*/ 2 w 482"/>
                <a:gd name="T55" fmla="*/ 408 h 749"/>
                <a:gd name="T56" fmla="*/ 1 w 482"/>
                <a:gd name="T57" fmla="*/ 407 h 749"/>
                <a:gd name="T58" fmla="*/ 8 w 482"/>
                <a:gd name="T59" fmla="*/ 405 h 749"/>
                <a:gd name="T60" fmla="*/ 21 w 482"/>
                <a:gd name="T61" fmla="*/ 398 h 749"/>
                <a:gd name="T62" fmla="*/ 34 w 482"/>
                <a:gd name="T63" fmla="*/ 383 h 749"/>
                <a:gd name="T64" fmla="*/ 47 w 482"/>
                <a:gd name="T65" fmla="*/ 358 h 749"/>
                <a:gd name="T66" fmla="*/ 58 w 482"/>
                <a:gd name="T67" fmla="*/ 319 h 749"/>
                <a:gd name="T68" fmla="*/ 63 w 482"/>
                <a:gd name="T69" fmla="*/ 263 h 749"/>
                <a:gd name="T70" fmla="*/ 64 w 482"/>
                <a:gd name="T71" fmla="*/ 193 h 749"/>
                <a:gd name="T72" fmla="*/ 71 w 482"/>
                <a:gd name="T73" fmla="*/ 133 h 749"/>
                <a:gd name="T74" fmla="*/ 85 w 482"/>
                <a:gd name="T75" fmla="*/ 90 h 749"/>
                <a:gd name="T76" fmla="*/ 105 w 482"/>
                <a:gd name="T77" fmla="*/ 58 h 749"/>
                <a:gd name="T78" fmla="*/ 125 w 482"/>
                <a:gd name="T79" fmla="*/ 36 h 749"/>
                <a:gd name="T80" fmla="*/ 146 w 482"/>
                <a:gd name="T81" fmla="*/ 22 h 749"/>
                <a:gd name="T82" fmla="*/ 164 w 482"/>
                <a:gd name="T83" fmla="*/ 13 h 749"/>
                <a:gd name="T84" fmla="*/ 197 w 482"/>
                <a:gd name="T85" fmla="*/ 3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2" h="749">
                  <a:moveTo>
                    <a:pt x="219" y="0"/>
                  </a:moveTo>
                  <a:lnTo>
                    <a:pt x="240" y="0"/>
                  </a:lnTo>
                  <a:lnTo>
                    <a:pt x="257" y="3"/>
                  </a:lnTo>
                  <a:lnTo>
                    <a:pt x="272" y="8"/>
                  </a:lnTo>
                  <a:lnTo>
                    <a:pt x="284" y="14"/>
                  </a:lnTo>
                  <a:lnTo>
                    <a:pt x="293" y="20"/>
                  </a:lnTo>
                  <a:lnTo>
                    <a:pt x="300" y="25"/>
                  </a:lnTo>
                  <a:lnTo>
                    <a:pt x="304" y="29"/>
                  </a:lnTo>
                  <a:lnTo>
                    <a:pt x="305" y="30"/>
                  </a:lnTo>
                  <a:lnTo>
                    <a:pt x="328" y="30"/>
                  </a:lnTo>
                  <a:lnTo>
                    <a:pt x="348" y="34"/>
                  </a:lnTo>
                  <a:lnTo>
                    <a:pt x="365" y="42"/>
                  </a:lnTo>
                  <a:lnTo>
                    <a:pt x="380" y="53"/>
                  </a:lnTo>
                  <a:lnTo>
                    <a:pt x="393" y="68"/>
                  </a:lnTo>
                  <a:lnTo>
                    <a:pt x="404" y="85"/>
                  </a:lnTo>
                  <a:lnTo>
                    <a:pt x="412" y="105"/>
                  </a:lnTo>
                  <a:lnTo>
                    <a:pt x="419" y="126"/>
                  </a:lnTo>
                  <a:lnTo>
                    <a:pt x="423" y="150"/>
                  </a:lnTo>
                  <a:lnTo>
                    <a:pt x="426" y="177"/>
                  </a:lnTo>
                  <a:lnTo>
                    <a:pt x="427" y="204"/>
                  </a:lnTo>
                  <a:lnTo>
                    <a:pt x="426" y="232"/>
                  </a:lnTo>
                  <a:lnTo>
                    <a:pt x="424" y="260"/>
                  </a:lnTo>
                  <a:lnTo>
                    <a:pt x="423" y="291"/>
                  </a:lnTo>
                  <a:lnTo>
                    <a:pt x="424" y="316"/>
                  </a:lnTo>
                  <a:lnTo>
                    <a:pt x="428" y="338"/>
                  </a:lnTo>
                  <a:lnTo>
                    <a:pt x="433" y="356"/>
                  </a:lnTo>
                  <a:lnTo>
                    <a:pt x="440" y="370"/>
                  </a:lnTo>
                  <a:lnTo>
                    <a:pt x="448" y="382"/>
                  </a:lnTo>
                  <a:lnTo>
                    <a:pt x="456" y="392"/>
                  </a:lnTo>
                  <a:lnTo>
                    <a:pt x="465" y="399"/>
                  </a:lnTo>
                  <a:lnTo>
                    <a:pt x="472" y="404"/>
                  </a:lnTo>
                  <a:lnTo>
                    <a:pt x="477" y="407"/>
                  </a:lnTo>
                  <a:lnTo>
                    <a:pt x="481" y="408"/>
                  </a:lnTo>
                  <a:lnTo>
                    <a:pt x="482" y="409"/>
                  </a:lnTo>
                  <a:lnTo>
                    <a:pt x="465" y="423"/>
                  </a:lnTo>
                  <a:lnTo>
                    <a:pt x="443" y="434"/>
                  </a:lnTo>
                  <a:lnTo>
                    <a:pt x="422" y="442"/>
                  </a:lnTo>
                  <a:lnTo>
                    <a:pt x="400" y="448"/>
                  </a:lnTo>
                  <a:lnTo>
                    <a:pt x="378" y="452"/>
                  </a:lnTo>
                  <a:lnTo>
                    <a:pt x="360" y="453"/>
                  </a:lnTo>
                  <a:lnTo>
                    <a:pt x="345" y="454"/>
                  </a:lnTo>
                  <a:lnTo>
                    <a:pt x="336" y="454"/>
                  </a:lnTo>
                  <a:lnTo>
                    <a:pt x="332" y="454"/>
                  </a:lnTo>
                  <a:lnTo>
                    <a:pt x="332" y="489"/>
                  </a:lnTo>
                  <a:lnTo>
                    <a:pt x="243" y="749"/>
                  </a:lnTo>
                  <a:lnTo>
                    <a:pt x="153" y="488"/>
                  </a:lnTo>
                  <a:lnTo>
                    <a:pt x="153" y="455"/>
                  </a:lnTo>
                  <a:lnTo>
                    <a:pt x="120" y="454"/>
                  </a:lnTo>
                  <a:lnTo>
                    <a:pt x="93" y="451"/>
                  </a:lnTo>
                  <a:lnTo>
                    <a:pt x="68" y="445"/>
                  </a:lnTo>
                  <a:lnTo>
                    <a:pt x="49" y="439"/>
                  </a:lnTo>
                  <a:lnTo>
                    <a:pt x="33" y="431"/>
                  </a:lnTo>
                  <a:lnTo>
                    <a:pt x="21" y="424"/>
                  </a:lnTo>
                  <a:lnTo>
                    <a:pt x="11" y="417"/>
                  </a:lnTo>
                  <a:lnTo>
                    <a:pt x="5" y="412"/>
                  </a:lnTo>
                  <a:lnTo>
                    <a:pt x="2" y="408"/>
                  </a:lnTo>
                  <a:lnTo>
                    <a:pt x="0" y="407"/>
                  </a:lnTo>
                  <a:lnTo>
                    <a:pt x="1" y="407"/>
                  </a:lnTo>
                  <a:lnTo>
                    <a:pt x="4" y="406"/>
                  </a:lnTo>
                  <a:lnTo>
                    <a:pt x="8" y="405"/>
                  </a:lnTo>
                  <a:lnTo>
                    <a:pt x="13" y="402"/>
                  </a:lnTo>
                  <a:lnTo>
                    <a:pt x="21" y="398"/>
                  </a:lnTo>
                  <a:lnTo>
                    <a:pt x="27" y="392"/>
                  </a:lnTo>
                  <a:lnTo>
                    <a:pt x="34" y="383"/>
                  </a:lnTo>
                  <a:lnTo>
                    <a:pt x="41" y="372"/>
                  </a:lnTo>
                  <a:lnTo>
                    <a:pt x="47" y="358"/>
                  </a:lnTo>
                  <a:lnTo>
                    <a:pt x="53" y="341"/>
                  </a:lnTo>
                  <a:lnTo>
                    <a:pt x="58" y="319"/>
                  </a:lnTo>
                  <a:lnTo>
                    <a:pt x="61" y="294"/>
                  </a:lnTo>
                  <a:lnTo>
                    <a:pt x="63" y="263"/>
                  </a:lnTo>
                  <a:lnTo>
                    <a:pt x="63" y="228"/>
                  </a:lnTo>
                  <a:lnTo>
                    <a:pt x="64" y="193"/>
                  </a:lnTo>
                  <a:lnTo>
                    <a:pt x="66" y="161"/>
                  </a:lnTo>
                  <a:lnTo>
                    <a:pt x="71" y="133"/>
                  </a:lnTo>
                  <a:lnTo>
                    <a:pt x="77" y="110"/>
                  </a:lnTo>
                  <a:lnTo>
                    <a:pt x="85" y="90"/>
                  </a:lnTo>
                  <a:lnTo>
                    <a:pt x="95" y="72"/>
                  </a:lnTo>
                  <a:lnTo>
                    <a:pt x="105" y="58"/>
                  </a:lnTo>
                  <a:lnTo>
                    <a:pt x="115" y="45"/>
                  </a:lnTo>
                  <a:lnTo>
                    <a:pt x="125" y="36"/>
                  </a:lnTo>
                  <a:lnTo>
                    <a:pt x="136" y="28"/>
                  </a:lnTo>
                  <a:lnTo>
                    <a:pt x="146" y="22"/>
                  </a:lnTo>
                  <a:lnTo>
                    <a:pt x="155" y="17"/>
                  </a:lnTo>
                  <a:lnTo>
                    <a:pt x="164" y="13"/>
                  </a:lnTo>
                  <a:lnTo>
                    <a:pt x="172" y="11"/>
                  </a:lnTo>
                  <a:lnTo>
                    <a:pt x="197" y="3"/>
                  </a:lnTo>
                  <a:lnTo>
                    <a:pt x="2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58"/>
            <p:cNvSpPr>
              <a:spLocks/>
            </p:cNvSpPr>
            <p:nvPr/>
          </p:nvSpPr>
          <p:spPr bwMode="auto">
            <a:xfrm>
              <a:off x="7450" y="3674"/>
              <a:ext cx="44" cy="16"/>
            </a:xfrm>
            <a:custGeom>
              <a:avLst/>
              <a:gdLst>
                <a:gd name="T0" fmla="*/ 206 w 658"/>
                <a:gd name="T1" fmla="*/ 0 h 252"/>
                <a:gd name="T2" fmla="*/ 170 w 658"/>
                <a:gd name="T3" fmla="*/ 104 h 252"/>
                <a:gd name="T4" fmla="*/ 220 w 658"/>
                <a:gd name="T5" fmla="*/ 100 h 252"/>
                <a:gd name="T6" fmla="*/ 330 w 658"/>
                <a:gd name="T7" fmla="*/ 234 h 252"/>
                <a:gd name="T8" fmla="*/ 438 w 658"/>
                <a:gd name="T9" fmla="*/ 100 h 252"/>
                <a:gd name="T10" fmla="*/ 488 w 658"/>
                <a:gd name="T11" fmla="*/ 104 h 252"/>
                <a:gd name="T12" fmla="*/ 452 w 658"/>
                <a:gd name="T13" fmla="*/ 0 h 252"/>
                <a:gd name="T14" fmla="*/ 471 w 658"/>
                <a:gd name="T15" fmla="*/ 10 h 252"/>
                <a:gd name="T16" fmla="*/ 584 w 658"/>
                <a:gd name="T17" fmla="*/ 64 h 252"/>
                <a:gd name="T18" fmla="*/ 601 w 658"/>
                <a:gd name="T19" fmla="*/ 74 h 252"/>
                <a:gd name="T20" fmla="*/ 615 w 658"/>
                <a:gd name="T21" fmla="*/ 87 h 252"/>
                <a:gd name="T22" fmla="*/ 627 w 658"/>
                <a:gd name="T23" fmla="*/ 103 h 252"/>
                <a:gd name="T24" fmla="*/ 635 w 658"/>
                <a:gd name="T25" fmla="*/ 120 h 252"/>
                <a:gd name="T26" fmla="*/ 641 w 658"/>
                <a:gd name="T27" fmla="*/ 139 h 252"/>
                <a:gd name="T28" fmla="*/ 658 w 658"/>
                <a:gd name="T29" fmla="*/ 237 h 252"/>
                <a:gd name="T30" fmla="*/ 658 w 658"/>
                <a:gd name="T31" fmla="*/ 241 h 252"/>
                <a:gd name="T32" fmla="*/ 657 w 658"/>
                <a:gd name="T33" fmla="*/ 245 h 252"/>
                <a:gd name="T34" fmla="*/ 654 w 658"/>
                <a:gd name="T35" fmla="*/ 248 h 252"/>
                <a:gd name="T36" fmla="*/ 650 w 658"/>
                <a:gd name="T37" fmla="*/ 250 h 252"/>
                <a:gd name="T38" fmla="*/ 646 w 658"/>
                <a:gd name="T39" fmla="*/ 252 h 252"/>
                <a:gd name="T40" fmla="*/ 11 w 658"/>
                <a:gd name="T41" fmla="*/ 252 h 252"/>
                <a:gd name="T42" fmla="*/ 8 w 658"/>
                <a:gd name="T43" fmla="*/ 251 h 252"/>
                <a:gd name="T44" fmla="*/ 5 w 658"/>
                <a:gd name="T45" fmla="*/ 250 h 252"/>
                <a:gd name="T46" fmla="*/ 2 w 658"/>
                <a:gd name="T47" fmla="*/ 247 h 252"/>
                <a:gd name="T48" fmla="*/ 1 w 658"/>
                <a:gd name="T49" fmla="*/ 244 h 252"/>
                <a:gd name="T50" fmla="*/ 0 w 658"/>
                <a:gd name="T51" fmla="*/ 241 h 252"/>
                <a:gd name="T52" fmla="*/ 0 w 658"/>
                <a:gd name="T53" fmla="*/ 237 h 252"/>
                <a:gd name="T54" fmla="*/ 17 w 658"/>
                <a:gd name="T55" fmla="*/ 139 h 252"/>
                <a:gd name="T56" fmla="*/ 23 w 658"/>
                <a:gd name="T57" fmla="*/ 120 h 252"/>
                <a:gd name="T58" fmla="*/ 32 w 658"/>
                <a:gd name="T59" fmla="*/ 103 h 252"/>
                <a:gd name="T60" fmla="*/ 43 w 658"/>
                <a:gd name="T61" fmla="*/ 87 h 252"/>
                <a:gd name="T62" fmla="*/ 57 w 658"/>
                <a:gd name="T63" fmla="*/ 74 h 252"/>
                <a:gd name="T64" fmla="*/ 74 w 658"/>
                <a:gd name="T65" fmla="*/ 64 h 252"/>
                <a:gd name="T66" fmla="*/ 184 w 658"/>
                <a:gd name="T67" fmla="*/ 11 h 252"/>
                <a:gd name="T68" fmla="*/ 206 w 658"/>
                <a:gd name="T69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58" h="252">
                  <a:moveTo>
                    <a:pt x="206" y="0"/>
                  </a:moveTo>
                  <a:lnTo>
                    <a:pt x="170" y="104"/>
                  </a:lnTo>
                  <a:lnTo>
                    <a:pt x="220" y="100"/>
                  </a:lnTo>
                  <a:lnTo>
                    <a:pt x="330" y="234"/>
                  </a:lnTo>
                  <a:lnTo>
                    <a:pt x="438" y="100"/>
                  </a:lnTo>
                  <a:lnTo>
                    <a:pt x="488" y="104"/>
                  </a:lnTo>
                  <a:lnTo>
                    <a:pt x="452" y="0"/>
                  </a:lnTo>
                  <a:lnTo>
                    <a:pt x="471" y="10"/>
                  </a:lnTo>
                  <a:lnTo>
                    <a:pt x="584" y="64"/>
                  </a:lnTo>
                  <a:lnTo>
                    <a:pt x="601" y="74"/>
                  </a:lnTo>
                  <a:lnTo>
                    <a:pt x="615" y="87"/>
                  </a:lnTo>
                  <a:lnTo>
                    <a:pt x="627" y="103"/>
                  </a:lnTo>
                  <a:lnTo>
                    <a:pt x="635" y="120"/>
                  </a:lnTo>
                  <a:lnTo>
                    <a:pt x="641" y="139"/>
                  </a:lnTo>
                  <a:lnTo>
                    <a:pt x="658" y="237"/>
                  </a:lnTo>
                  <a:lnTo>
                    <a:pt x="658" y="241"/>
                  </a:lnTo>
                  <a:lnTo>
                    <a:pt x="657" y="245"/>
                  </a:lnTo>
                  <a:lnTo>
                    <a:pt x="654" y="248"/>
                  </a:lnTo>
                  <a:lnTo>
                    <a:pt x="650" y="250"/>
                  </a:lnTo>
                  <a:lnTo>
                    <a:pt x="646" y="252"/>
                  </a:lnTo>
                  <a:lnTo>
                    <a:pt x="11" y="252"/>
                  </a:lnTo>
                  <a:lnTo>
                    <a:pt x="8" y="251"/>
                  </a:lnTo>
                  <a:lnTo>
                    <a:pt x="5" y="250"/>
                  </a:lnTo>
                  <a:lnTo>
                    <a:pt x="2" y="247"/>
                  </a:lnTo>
                  <a:lnTo>
                    <a:pt x="1" y="244"/>
                  </a:lnTo>
                  <a:lnTo>
                    <a:pt x="0" y="241"/>
                  </a:lnTo>
                  <a:lnTo>
                    <a:pt x="0" y="237"/>
                  </a:lnTo>
                  <a:lnTo>
                    <a:pt x="17" y="139"/>
                  </a:lnTo>
                  <a:lnTo>
                    <a:pt x="23" y="120"/>
                  </a:lnTo>
                  <a:lnTo>
                    <a:pt x="32" y="103"/>
                  </a:lnTo>
                  <a:lnTo>
                    <a:pt x="43" y="87"/>
                  </a:lnTo>
                  <a:lnTo>
                    <a:pt x="57" y="74"/>
                  </a:lnTo>
                  <a:lnTo>
                    <a:pt x="74" y="64"/>
                  </a:lnTo>
                  <a:lnTo>
                    <a:pt x="184" y="11"/>
                  </a:lnTo>
                  <a:lnTo>
                    <a:pt x="2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59"/>
            <p:cNvSpPr>
              <a:spLocks/>
            </p:cNvSpPr>
            <p:nvPr/>
          </p:nvSpPr>
          <p:spPr bwMode="auto">
            <a:xfrm>
              <a:off x="7366" y="3639"/>
              <a:ext cx="32" cy="50"/>
            </a:xfrm>
            <a:custGeom>
              <a:avLst/>
              <a:gdLst>
                <a:gd name="T0" fmla="*/ 239 w 482"/>
                <a:gd name="T1" fmla="*/ 0 h 749"/>
                <a:gd name="T2" fmla="*/ 272 w 482"/>
                <a:gd name="T3" fmla="*/ 8 h 749"/>
                <a:gd name="T4" fmla="*/ 293 w 482"/>
                <a:gd name="T5" fmla="*/ 20 h 749"/>
                <a:gd name="T6" fmla="*/ 303 w 482"/>
                <a:gd name="T7" fmla="*/ 29 h 749"/>
                <a:gd name="T8" fmla="*/ 328 w 482"/>
                <a:gd name="T9" fmla="*/ 30 h 749"/>
                <a:gd name="T10" fmla="*/ 365 w 482"/>
                <a:gd name="T11" fmla="*/ 42 h 749"/>
                <a:gd name="T12" fmla="*/ 392 w 482"/>
                <a:gd name="T13" fmla="*/ 68 h 749"/>
                <a:gd name="T14" fmla="*/ 412 w 482"/>
                <a:gd name="T15" fmla="*/ 105 h 749"/>
                <a:gd name="T16" fmla="*/ 423 w 482"/>
                <a:gd name="T17" fmla="*/ 150 h 749"/>
                <a:gd name="T18" fmla="*/ 427 w 482"/>
                <a:gd name="T19" fmla="*/ 204 h 749"/>
                <a:gd name="T20" fmla="*/ 424 w 482"/>
                <a:gd name="T21" fmla="*/ 260 h 749"/>
                <a:gd name="T22" fmla="*/ 424 w 482"/>
                <a:gd name="T23" fmla="*/ 316 h 749"/>
                <a:gd name="T24" fmla="*/ 433 w 482"/>
                <a:gd name="T25" fmla="*/ 356 h 749"/>
                <a:gd name="T26" fmla="*/ 448 w 482"/>
                <a:gd name="T27" fmla="*/ 382 h 749"/>
                <a:gd name="T28" fmla="*/ 463 w 482"/>
                <a:gd name="T29" fmla="*/ 399 h 749"/>
                <a:gd name="T30" fmla="*/ 477 w 482"/>
                <a:gd name="T31" fmla="*/ 407 h 749"/>
                <a:gd name="T32" fmla="*/ 482 w 482"/>
                <a:gd name="T33" fmla="*/ 409 h 749"/>
                <a:gd name="T34" fmla="*/ 443 w 482"/>
                <a:gd name="T35" fmla="*/ 434 h 749"/>
                <a:gd name="T36" fmla="*/ 399 w 482"/>
                <a:gd name="T37" fmla="*/ 448 h 749"/>
                <a:gd name="T38" fmla="*/ 360 w 482"/>
                <a:gd name="T39" fmla="*/ 453 h 749"/>
                <a:gd name="T40" fmla="*/ 335 w 482"/>
                <a:gd name="T41" fmla="*/ 454 h 749"/>
                <a:gd name="T42" fmla="*/ 332 w 482"/>
                <a:gd name="T43" fmla="*/ 489 h 749"/>
                <a:gd name="T44" fmla="*/ 152 w 482"/>
                <a:gd name="T45" fmla="*/ 488 h 749"/>
                <a:gd name="T46" fmla="*/ 120 w 482"/>
                <a:gd name="T47" fmla="*/ 454 h 749"/>
                <a:gd name="T48" fmla="*/ 68 w 482"/>
                <a:gd name="T49" fmla="*/ 445 h 749"/>
                <a:gd name="T50" fmla="*/ 33 w 482"/>
                <a:gd name="T51" fmla="*/ 431 h 749"/>
                <a:gd name="T52" fmla="*/ 11 w 482"/>
                <a:gd name="T53" fmla="*/ 417 h 749"/>
                <a:gd name="T54" fmla="*/ 1 w 482"/>
                <a:gd name="T55" fmla="*/ 408 h 749"/>
                <a:gd name="T56" fmla="*/ 1 w 482"/>
                <a:gd name="T57" fmla="*/ 407 h 749"/>
                <a:gd name="T58" fmla="*/ 8 w 482"/>
                <a:gd name="T59" fmla="*/ 405 h 749"/>
                <a:gd name="T60" fmla="*/ 19 w 482"/>
                <a:gd name="T61" fmla="*/ 398 h 749"/>
                <a:gd name="T62" fmla="*/ 34 w 482"/>
                <a:gd name="T63" fmla="*/ 383 h 749"/>
                <a:gd name="T64" fmla="*/ 47 w 482"/>
                <a:gd name="T65" fmla="*/ 358 h 749"/>
                <a:gd name="T66" fmla="*/ 57 w 482"/>
                <a:gd name="T67" fmla="*/ 319 h 749"/>
                <a:gd name="T68" fmla="*/ 63 w 482"/>
                <a:gd name="T69" fmla="*/ 263 h 749"/>
                <a:gd name="T70" fmla="*/ 63 w 482"/>
                <a:gd name="T71" fmla="*/ 193 h 749"/>
                <a:gd name="T72" fmla="*/ 70 w 482"/>
                <a:gd name="T73" fmla="*/ 133 h 749"/>
                <a:gd name="T74" fmla="*/ 85 w 482"/>
                <a:gd name="T75" fmla="*/ 90 h 749"/>
                <a:gd name="T76" fmla="*/ 104 w 482"/>
                <a:gd name="T77" fmla="*/ 58 h 749"/>
                <a:gd name="T78" fmla="*/ 125 w 482"/>
                <a:gd name="T79" fmla="*/ 36 h 749"/>
                <a:gd name="T80" fmla="*/ 145 w 482"/>
                <a:gd name="T81" fmla="*/ 22 h 749"/>
                <a:gd name="T82" fmla="*/ 163 w 482"/>
                <a:gd name="T83" fmla="*/ 13 h 749"/>
                <a:gd name="T84" fmla="*/ 197 w 482"/>
                <a:gd name="T85" fmla="*/ 3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2" h="749">
                  <a:moveTo>
                    <a:pt x="219" y="0"/>
                  </a:moveTo>
                  <a:lnTo>
                    <a:pt x="239" y="0"/>
                  </a:lnTo>
                  <a:lnTo>
                    <a:pt x="257" y="3"/>
                  </a:lnTo>
                  <a:lnTo>
                    <a:pt x="272" y="8"/>
                  </a:lnTo>
                  <a:lnTo>
                    <a:pt x="283" y="14"/>
                  </a:lnTo>
                  <a:lnTo>
                    <a:pt x="293" y="20"/>
                  </a:lnTo>
                  <a:lnTo>
                    <a:pt x="299" y="25"/>
                  </a:lnTo>
                  <a:lnTo>
                    <a:pt x="303" y="29"/>
                  </a:lnTo>
                  <a:lnTo>
                    <a:pt x="304" y="30"/>
                  </a:lnTo>
                  <a:lnTo>
                    <a:pt x="328" y="30"/>
                  </a:lnTo>
                  <a:lnTo>
                    <a:pt x="347" y="34"/>
                  </a:lnTo>
                  <a:lnTo>
                    <a:pt x="365" y="42"/>
                  </a:lnTo>
                  <a:lnTo>
                    <a:pt x="379" y="53"/>
                  </a:lnTo>
                  <a:lnTo>
                    <a:pt x="392" y="68"/>
                  </a:lnTo>
                  <a:lnTo>
                    <a:pt x="404" y="85"/>
                  </a:lnTo>
                  <a:lnTo>
                    <a:pt x="412" y="105"/>
                  </a:lnTo>
                  <a:lnTo>
                    <a:pt x="418" y="126"/>
                  </a:lnTo>
                  <a:lnTo>
                    <a:pt x="423" y="150"/>
                  </a:lnTo>
                  <a:lnTo>
                    <a:pt x="426" y="177"/>
                  </a:lnTo>
                  <a:lnTo>
                    <a:pt x="427" y="204"/>
                  </a:lnTo>
                  <a:lnTo>
                    <a:pt x="426" y="232"/>
                  </a:lnTo>
                  <a:lnTo>
                    <a:pt x="424" y="260"/>
                  </a:lnTo>
                  <a:lnTo>
                    <a:pt x="422" y="291"/>
                  </a:lnTo>
                  <a:lnTo>
                    <a:pt x="424" y="316"/>
                  </a:lnTo>
                  <a:lnTo>
                    <a:pt x="427" y="338"/>
                  </a:lnTo>
                  <a:lnTo>
                    <a:pt x="433" y="356"/>
                  </a:lnTo>
                  <a:lnTo>
                    <a:pt x="440" y="370"/>
                  </a:lnTo>
                  <a:lnTo>
                    <a:pt x="448" y="382"/>
                  </a:lnTo>
                  <a:lnTo>
                    <a:pt x="456" y="392"/>
                  </a:lnTo>
                  <a:lnTo>
                    <a:pt x="463" y="399"/>
                  </a:lnTo>
                  <a:lnTo>
                    <a:pt x="471" y="404"/>
                  </a:lnTo>
                  <a:lnTo>
                    <a:pt x="477" y="407"/>
                  </a:lnTo>
                  <a:lnTo>
                    <a:pt x="481" y="408"/>
                  </a:lnTo>
                  <a:lnTo>
                    <a:pt x="482" y="409"/>
                  </a:lnTo>
                  <a:lnTo>
                    <a:pt x="463" y="423"/>
                  </a:lnTo>
                  <a:lnTo>
                    <a:pt x="443" y="434"/>
                  </a:lnTo>
                  <a:lnTo>
                    <a:pt x="421" y="442"/>
                  </a:lnTo>
                  <a:lnTo>
                    <a:pt x="399" y="448"/>
                  </a:lnTo>
                  <a:lnTo>
                    <a:pt x="378" y="452"/>
                  </a:lnTo>
                  <a:lnTo>
                    <a:pt x="360" y="453"/>
                  </a:lnTo>
                  <a:lnTo>
                    <a:pt x="345" y="454"/>
                  </a:lnTo>
                  <a:lnTo>
                    <a:pt x="335" y="454"/>
                  </a:lnTo>
                  <a:lnTo>
                    <a:pt x="332" y="454"/>
                  </a:lnTo>
                  <a:lnTo>
                    <a:pt x="332" y="489"/>
                  </a:lnTo>
                  <a:lnTo>
                    <a:pt x="241" y="749"/>
                  </a:lnTo>
                  <a:lnTo>
                    <a:pt x="152" y="488"/>
                  </a:lnTo>
                  <a:lnTo>
                    <a:pt x="152" y="455"/>
                  </a:lnTo>
                  <a:lnTo>
                    <a:pt x="120" y="454"/>
                  </a:lnTo>
                  <a:lnTo>
                    <a:pt x="91" y="451"/>
                  </a:lnTo>
                  <a:lnTo>
                    <a:pt x="68" y="445"/>
                  </a:lnTo>
                  <a:lnTo>
                    <a:pt x="48" y="439"/>
                  </a:lnTo>
                  <a:lnTo>
                    <a:pt x="33" y="431"/>
                  </a:lnTo>
                  <a:lnTo>
                    <a:pt x="20" y="424"/>
                  </a:lnTo>
                  <a:lnTo>
                    <a:pt x="11" y="417"/>
                  </a:lnTo>
                  <a:lnTo>
                    <a:pt x="5" y="412"/>
                  </a:lnTo>
                  <a:lnTo>
                    <a:pt x="1" y="408"/>
                  </a:lnTo>
                  <a:lnTo>
                    <a:pt x="0" y="407"/>
                  </a:lnTo>
                  <a:lnTo>
                    <a:pt x="1" y="407"/>
                  </a:lnTo>
                  <a:lnTo>
                    <a:pt x="4" y="406"/>
                  </a:lnTo>
                  <a:lnTo>
                    <a:pt x="8" y="405"/>
                  </a:lnTo>
                  <a:lnTo>
                    <a:pt x="13" y="402"/>
                  </a:lnTo>
                  <a:lnTo>
                    <a:pt x="19" y="398"/>
                  </a:lnTo>
                  <a:lnTo>
                    <a:pt x="27" y="392"/>
                  </a:lnTo>
                  <a:lnTo>
                    <a:pt x="34" y="383"/>
                  </a:lnTo>
                  <a:lnTo>
                    <a:pt x="40" y="372"/>
                  </a:lnTo>
                  <a:lnTo>
                    <a:pt x="47" y="358"/>
                  </a:lnTo>
                  <a:lnTo>
                    <a:pt x="53" y="341"/>
                  </a:lnTo>
                  <a:lnTo>
                    <a:pt x="57" y="319"/>
                  </a:lnTo>
                  <a:lnTo>
                    <a:pt x="61" y="294"/>
                  </a:lnTo>
                  <a:lnTo>
                    <a:pt x="63" y="263"/>
                  </a:lnTo>
                  <a:lnTo>
                    <a:pt x="63" y="228"/>
                  </a:lnTo>
                  <a:lnTo>
                    <a:pt x="63" y="193"/>
                  </a:lnTo>
                  <a:lnTo>
                    <a:pt x="66" y="161"/>
                  </a:lnTo>
                  <a:lnTo>
                    <a:pt x="70" y="133"/>
                  </a:lnTo>
                  <a:lnTo>
                    <a:pt x="77" y="110"/>
                  </a:lnTo>
                  <a:lnTo>
                    <a:pt x="85" y="90"/>
                  </a:lnTo>
                  <a:lnTo>
                    <a:pt x="93" y="72"/>
                  </a:lnTo>
                  <a:lnTo>
                    <a:pt x="104" y="58"/>
                  </a:lnTo>
                  <a:lnTo>
                    <a:pt x="114" y="45"/>
                  </a:lnTo>
                  <a:lnTo>
                    <a:pt x="125" y="36"/>
                  </a:lnTo>
                  <a:lnTo>
                    <a:pt x="135" y="28"/>
                  </a:lnTo>
                  <a:lnTo>
                    <a:pt x="145" y="22"/>
                  </a:lnTo>
                  <a:lnTo>
                    <a:pt x="155" y="17"/>
                  </a:lnTo>
                  <a:lnTo>
                    <a:pt x="163" y="13"/>
                  </a:lnTo>
                  <a:lnTo>
                    <a:pt x="171" y="11"/>
                  </a:lnTo>
                  <a:lnTo>
                    <a:pt x="197" y="3"/>
                  </a:lnTo>
                  <a:lnTo>
                    <a:pt x="2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60"/>
            <p:cNvSpPr>
              <a:spLocks/>
            </p:cNvSpPr>
            <p:nvPr/>
          </p:nvSpPr>
          <p:spPr bwMode="auto">
            <a:xfrm>
              <a:off x="7360" y="3674"/>
              <a:ext cx="44" cy="16"/>
            </a:xfrm>
            <a:custGeom>
              <a:avLst/>
              <a:gdLst>
                <a:gd name="T0" fmla="*/ 206 w 658"/>
                <a:gd name="T1" fmla="*/ 0 h 252"/>
                <a:gd name="T2" fmla="*/ 170 w 658"/>
                <a:gd name="T3" fmla="*/ 105 h 252"/>
                <a:gd name="T4" fmla="*/ 220 w 658"/>
                <a:gd name="T5" fmla="*/ 101 h 252"/>
                <a:gd name="T6" fmla="*/ 328 w 658"/>
                <a:gd name="T7" fmla="*/ 234 h 252"/>
                <a:gd name="T8" fmla="*/ 438 w 658"/>
                <a:gd name="T9" fmla="*/ 101 h 252"/>
                <a:gd name="T10" fmla="*/ 488 w 658"/>
                <a:gd name="T11" fmla="*/ 105 h 252"/>
                <a:gd name="T12" fmla="*/ 452 w 658"/>
                <a:gd name="T13" fmla="*/ 0 h 252"/>
                <a:gd name="T14" fmla="*/ 471 w 658"/>
                <a:gd name="T15" fmla="*/ 10 h 252"/>
                <a:gd name="T16" fmla="*/ 584 w 658"/>
                <a:gd name="T17" fmla="*/ 65 h 252"/>
                <a:gd name="T18" fmla="*/ 601 w 658"/>
                <a:gd name="T19" fmla="*/ 75 h 252"/>
                <a:gd name="T20" fmla="*/ 615 w 658"/>
                <a:gd name="T21" fmla="*/ 88 h 252"/>
                <a:gd name="T22" fmla="*/ 626 w 658"/>
                <a:gd name="T23" fmla="*/ 104 h 252"/>
                <a:gd name="T24" fmla="*/ 635 w 658"/>
                <a:gd name="T25" fmla="*/ 121 h 252"/>
                <a:gd name="T26" fmla="*/ 641 w 658"/>
                <a:gd name="T27" fmla="*/ 139 h 252"/>
                <a:gd name="T28" fmla="*/ 658 w 658"/>
                <a:gd name="T29" fmla="*/ 238 h 252"/>
                <a:gd name="T30" fmla="*/ 658 w 658"/>
                <a:gd name="T31" fmla="*/ 241 h 252"/>
                <a:gd name="T32" fmla="*/ 657 w 658"/>
                <a:gd name="T33" fmla="*/ 245 h 252"/>
                <a:gd name="T34" fmla="*/ 656 w 658"/>
                <a:gd name="T35" fmla="*/ 248 h 252"/>
                <a:gd name="T36" fmla="*/ 653 w 658"/>
                <a:gd name="T37" fmla="*/ 250 h 252"/>
                <a:gd name="T38" fmla="*/ 650 w 658"/>
                <a:gd name="T39" fmla="*/ 251 h 252"/>
                <a:gd name="T40" fmla="*/ 647 w 658"/>
                <a:gd name="T41" fmla="*/ 252 h 252"/>
                <a:gd name="T42" fmla="*/ 11 w 658"/>
                <a:gd name="T43" fmla="*/ 252 h 252"/>
                <a:gd name="T44" fmla="*/ 8 w 658"/>
                <a:gd name="T45" fmla="*/ 251 h 252"/>
                <a:gd name="T46" fmla="*/ 5 w 658"/>
                <a:gd name="T47" fmla="*/ 250 h 252"/>
                <a:gd name="T48" fmla="*/ 2 w 658"/>
                <a:gd name="T49" fmla="*/ 248 h 252"/>
                <a:gd name="T50" fmla="*/ 1 w 658"/>
                <a:gd name="T51" fmla="*/ 245 h 252"/>
                <a:gd name="T52" fmla="*/ 0 w 658"/>
                <a:gd name="T53" fmla="*/ 241 h 252"/>
                <a:gd name="T54" fmla="*/ 0 w 658"/>
                <a:gd name="T55" fmla="*/ 238 h 252"/>
                <a:gd name="T56" fmla="*/ 17 w 658"/>
                <a:gd name="T57" fmla="*/ 139 h 252"/>
                <a:gd name="T58" fmla="*/ 23 w 658"/>
                <a:gd name="T59" fmla="*/ 121 h 252"/>
                <a:gd name="T60" fmla="*/ 31 w 658"/>
                <a:gd name="T61" fmla="*/ 104 h 252"/>
                <a:gd name="T62" fmla="*/ 43 w 658"/>
                <a:gd name="T63" fmla="*/ 88 h 252"/>
                <a:gd name="T64" fmla="*/ 57 w 658"/>
                <a:gd name="T65" fmla="*/ 75 h 252"/>
                <a:gd name="T66" fmla="*/ 74 w 658"/>
                <a:gd name="T67" fmla="*/ 65 h 252"/>
                <a:gd name="T68" fmla="*/ 184 w 658"/>
                <a:gd name="T69" fmla="*/ 11 h 252"/>
                <a:gd name="T70" fmla="*/ 206 w 658"/>
                <a:gd name="T71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58" h="252">
                  <a:moveTo>
                    <a:pt x="206" y="0"/>
                  </a:moveTo>
                  <a:lnTo>
                    <a:pt x="170" y="105"/>
                  </a:lnTo>
                  <a:lnTo>
                    <a:pt x="220" y="101"/>
                  </a:lnTo>
                  <a:lnTo>
                    <a:pt x="328" y="234"/>
                  </a:lnTo>
                  <a:lnTo>
                    <a:pt x="438" y="101"/>
                  </a:lnTo>
                  <a:lnTo>
                    <a:pt x="488" y="105"/>
                  </a:lnTo>
                  <a:lnTo>
                    <a:pt x="452" y="0"/>
                  </a:lnTo>
                  <a:lnTo>
                    <a:pt x="471" y="10"/>
                  </a:lnTo>
                  <a:lnTo>
                    <a:pt x="584" y="65"/>
                  </a:lnTo>
                  <a:lnTo>
                    <a:pt x="601" y="75"/>
                  </a:lnTo>
                  <a:lnTo>
                    <a:pt x="615" y="88"/>
                  </a:lnTo>
                  <a:lnTo>
                    <a:pt x="626" y="104"/>
                  </a:lnTo>
                  <a:lnTo>
                    <a:pt x="635" y="121"/>
                  </a:lnTo>
                  <a:lnTo>
                    <a:pt x="641" y="139"/>
                  </a:lnTo>
                  <a:lnTo>
                    <a:pt x="658" y="238"/>
                  </a:lnTo>
                  <a:lnTo>
                    <a:pt x="658" y="241"/>
                  </a:lnTo>
                  <a:lnTo>
                    <a:pt x="657" y="245"/>
                  </a:lnTo>
                  <a:lnTo>
                    <a:pt x="656" y="248"/>
                  </a:lnTo>
                  <a:lnTo>
                    <a:pt x="653" y="250"/>
                  </a:lnTo>
                  <a:lnTo>
                    <a:pt x="650" y="251"/>
                  </a:lnTo>
                  <a:lnTo>
                    <a:pt x="647" y="252"/>
                  </a:lnTo>
                  <a:lnTo>
                    <a:pt x="11" y="252"/>
                  </a:lnTo>
                  <a:lnTo>
                    <a:pt x="8" y="251"/>
                  </a:lnTo>
                  <a:lnTo>
                    <a:pt x="5" y="250"/>
                  </a:lnTo>
                  <a:lnTo>
                    <a:pt x="2" y="248"/>
                  </a:lnTo>
                  <a:lnTo>
                    <a:pt x="1" y="245"/>
                  </a:lnTo>
                  <a:lnTo>
                    <a:pt x="0" y="241"/>
                  </a:lnTo>
                  <a:lnTo>
                    <a:pt x="0" y="238"/>
                  </a:lnTo>
                  <a:lnTo>
                    <a:pt x="17" y="139"/>
                  </a:lnTo>
                  <a:lnTo>
                    <a:pt x="23" y="121"/>
                  </a:lnTo>
                  <a:lnTo>
                    <a:pt x="31" y="104"/>
                  </a:lnTo>
                  <a:lnTo>
                    <a:pt x="43" y="88"/>
                  </a:lnTo>
                  <a:lnTo>
                    <a:pt x="57" y="75"/>
                  </a:lnTo>
                  <a:lnTo>
                    <a:pt x="74" y="65"/>
                  </a:lnTo>
                  <a:lnTo>
                    <a:pt x="184" y="11"/>
                  </a:lnTo>
                  <a:lnTo>
                    <a:pt x="2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61"/>
            <p:cNvSpPr>
              <a:spLocks/>
            </p:cNvSpPr>
            <p:nvPr/>
          </p:nvSpPr>
          <p:spPr bwMode="auto">
            <a:xfrm>
              <a:off x="7277" y="3639"/>
              <a:ext cx="32" cy="50"/>
            </a:xfrm>
            <a:custGeom>
              <a:avLst/>
              <a:gdLst>
                <a:gd name="T0" fmla="*/ 239 w 482"/>
                <a:gd name="T1" fmla="*/ 0 h 749"/>
                <a:gd name="T2" fmla="*/ 271 w 482"/>
                <a:gd name="T3" fmla="*/ 8 h 749"/>
                <a:gd name="T4" fmla="*/ 292 w 482"/>
                <a:gd name="T5" fmla="*/ 20 h 749"/>
                <a:gd name="T6" fmla="*/ 303 w 482"/>
                <a:gd name="T7" fmla="*/ 29 h 749"/>
                <a:gd name="T8" fmla="*/ 327 w 482"/>
                <a:gd name="T9" fmla="*/ 30 h 749"/>
                <a:gd name="T10" fmla="*/ 364 w 482"/>
                <a:gd name="T11" fmla="*/ 42 h 749"/>
                <a:gd name="T12" fmla="*/ 392 w 482"/>
                <a:gd name="T13" fmla="*/ 68 h 749"/>
                <a:gd name="T14" fmla="*/ 412 w 482"/>
                <a:gd name="T15" fmla="*/ 105 h 749"/>
                <a:gd name="T16" fmla="*/ 422 w 482"/>
                <a:gd name="T17" fmla="*/ 150 h 749"/>
                <a:gd name="T18" fmla="*/ 426 w 482"/>
                <a:gd name="T19" fmla="*/ 204 h 749"/>
                <a:gd name="T20" fmla="*/ 423 w 482"/>
                <a:gd name="T21" fmla="*/ 260 h 749"/>
                <a:gd name="T22" fmla="*/ 423 w 482"/>
                <a:gd name="T23" fmla="*/ 316 h 749"/>
                <a:gd name="T24" fmla="*/ 433 w 482"/>
                <a:gd name="T25" fmla="*/ 356 h 749"/>
                <a:gd name="T26" fmla="*/ 447 w 482"/>
                <a:gd name="T27" fmla="*/ 382 h 749"/>
                <a:gd name="T28" fmla="*/ 463 w 482"/>
                <a:gd name="T29" fmla="*/ 399 h 749"/>
                <a:gd name="T30" fmla="*/ 476 w 482"/>
                <a:gd name="T31" fmla="*/ 407 h 749"/>
                <a:gd name="T32" fmla="*/ 482 w 482"/>
                <a:gd name="T33" fmla="*/ 409 h 749"/>
                <a:gd name="T34" fmla="*/ 443 w 482"/>
                <a:gd name="T35" fmla="*/ 434 h 749"/>
                <a:gd name="T36" fmla="*/ 399 w 482"/>
                <a:gd name="T37" fmla="*/ 448 h 749"/>
                <a:gd name="T38" fmla="*/ 359 w 482"/>
                <a:gd name="T39" fmla="*/ 453 h 749"/>
                <a:gd name="T40" fmla="*/ 335 w 482"/>
                <a:gd name="T41" fmla="*/ 454 h 749"/>
                <a:gd name="T42" fmla="*/ 331 w 482"/>
                <a:gd name="T43" fmla="*/ 489 h 749"/>
                <a:gd name="T44" fmla="*/ 152 w 482"/>
                <a:gd name="T45" fmla="*/ 488 h 749"/>
                <a:gd name="T46" fmla="*/ 120 w 482"/>
                <a:gd name="T47" fmla="*/ 454 h 749"/>
                <a:gd name="T48" fmla="*/ 67 w 482"/>
                <a:gd name="T49" fmla="*/ 445 h 749"/>
                <a:gd name="T50" fmla="*/ 32 w 482"/>
                <a:gd name="T51" fmla="*/ 431 h 749"/>
                <a:gd name="T52" fmla="*/ 10 w 482"/>
                <a:gd name="T53" fmla="*/ 417 h 749"/>
                <a:gd name="T54" fmla="*/ 1 w 482"/>
                <a:gd name="T55" fmla="*/ 408 h 749"/>
                <a:gd name="T56" fmla="*/ 1 w 482"/>
                <a:gd name="T57" fmla="*/ 407 h 749"/>
                <a:gd name="T58" fmla="*/ 7 w 482"/>
                <a:gd name="T59" fmla="*/ 405 h 749"/>
                <a:gd name="T60" fmla="*/ 19 w 482"/>
                <a:gd name="T61" fmla="*/ 398 h 749"/>
                <a:gd name="T62" fmla="*/ 33 w 482"/>
                <a:gd name="T63" fmla="*/ 383 h 749"/>
                <a:gd name="T64" fmla="*/ 46 w 482"/>
                <a:gd name="T65" fmla="*/ 358 h 749"/>
                <a:gd name="T66" fmla="*/ 57 w 482"/>
                <a:gd name="T67" fmla="*/ 319 h 749"/>
                <a:gd name="T68" fmla="*/ 63 w 482"/>
                <a:gd name="T69" fmla="*/ 263 h 749"/>
                <a:gd name="T70" fmla="*/ 63 w 482"/>
                <a:gd name="T71" fmla="*/ 193 h 749"/>
                <a:gd name="T72" fmla="*/ 70 w 482"/>
                <a:gd name="T73" fmla="*/ 133 h 749"/>
                <a:gd name="T74" fmla="*/ 84 w 482"/>
                <a:gd name="T75" fmla="*/ 90 h 749"/>
                <a:gd name="T76" fmla="*/ 104 w 482"/>
                <a:gd name="T77" fmla="*/ 58 h 749"/>
                <a:gd name="T78" fmla="*/ 125 w 482"/>
                <a:gd name="T79" fmla="*/ 36 h 749"/>
                <a:gd name="T80" fmla="*/ 145 w 482"/>
                <a:gd name="T81" fmla="*/ 22 h 749"/>
                <a:gd name="T82" fmla="*/ 163 w 482"/>
                <a:gd name="T83" fmla="*/ 13 h 749"/>
                <a:gd name="T84" fmla="*/ 196 w 482"/>
                <a:gd name="T85" fmla="*/ 3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2" h="749">
                  <a:moveTo>
                    <a:pt x="219" y="0"/>
                  </a:moveTo>
                  <a:lnTo>
                    <a:pt x="239" y="0"/>
                  </a:lnTo>
                  <a:lnTo>
                    <a:pt x="257" y="3"/>
                  </a:lnTo>
                  <a:lnTo>
                    <a:pt x="271" y="8"/>
                  </a:lnTo>
                  <a:lnTo>
                    <a:pt x="283" y="14"/>
                  </a:lnTo>
                  <a:lnTo>
                    <a:pt x="292" y="20"/>
                  </a:lnTo>
                  <a:lnTo>
                    <a:pt x="299" y="25"/>
                  </a:lnTo>
                  <a:lnTo>
                    <a:pt x="303" y="29"/>
                  </a:lnTo>
                  <a:lnTo>
                    <a:pt x="304" y="30"/>
                  </a:lnTo>
                  <a:lnTo>
                    <a:pt x="327" y="30"/>
                  </a:lnTo>
                  <a:lnTo>
                    <a:pt x="347" y="34"/>
                  </a:lnTo>
                  <a:lnTo>
                    <a:pt x="364" y="42"/>
                  </a:lnTo>
                  <a:lnTo>
                    <a:pt x="379" y="53"/>
                  </a:lnTo>
                  <a:lnTo>
                    <a:pt x="392" y="68"/>
                  </a:lnTo>
                  <a:lnTo>
                    <a:pt x="403" y="85"/>
                  </a:lnTo>
                  <a:lnTo>
                    <a:pt x="412" y="105"/>
                  </a:lnTo>
                  <a:lnTo>
                    <a:pt x="418" y="126"/>
                  </a:lnTo>
                  <a:lnTo>
                    <a:pt x="422" y="150"/>
                  </a:lnTo>
                  <a:lnTo>
                    <a:pt x="425" y="177"/>
                  </a:lnTo>
                  <a:lnTo>
                    <a:pt x="426" y="204"/>
                  </a:lnTo>
                  <a:lnTo>
                    <a:pt x="426" y="232"/>
                  </a:lnTo>
                  <a:lnTo>
                    <a:pt x="423" y="260"/>
                  </a:lnTo>
                  <a:lnTo>
                    <a:pt x="422" y="291"/>
                  </a:lnTo>
                  <a:lnTo>
                    <a:pt x="423" y="316"/>
                  </a:lnTo>
                  <a:lnTo>
                    <a:pt x="427" y="338"/>
                  </a:lnTo>
                  <a:lnTo>
                    <a:pt x="433" y="356"/>
                  </a:lnTo>
                  <a:lnTo>
                    <a:pt x="440" y="370"/>
                  </a:lnTo>
                  <a:lnTo>
                    <a:pt x="447" y="382"/>
                  </a:lnTo>
                  <a:lnTo>
                    <a:pt x="455" y="392"/>
                  </a:lnTo>
                  <a:lnTo>
                    <a:pt x="463" y="399"/>
                  </a:lnTo>
                  <a:lnTo>
                    <a:pt x="471" y="404"/>
                  </a:lnTo>
                  <a:lnTo>
                    <a:pt x="476" y="407"/>
                  </a:lnTo>
                  <a:lnTo>
                    <a:pt x="480" y="408"/>
                  </a:lnTo>
                  <a:lnTo>
                    <a:pt x="482" y="409"/>
                  </a:lnTo>
                  <a:lnTo>
                    <a:pt x="463" y="423"/>
                  </a:lnTo>
                  <a:lnTo>
                    <a:pt x="443" y="434"/>
                  </a:lnTo>
                  <a:lnTo>
                    <a:pt x="421" y="442"/>
                  </a:lnTo>
                  <a:lnTo>
                    <a:pt x="399" y="448"/>
                  </a:lnTo>
                  <a:lnTo>
                    <a:pt x="377" y="452"/>
                  </a:lnTo>
                  <a:lnTo>
                    <a:pt x="359" y="453"/>
                  </a:lnTo>
                  <a:lnTo>
                    <a:pt x="345" y="454"/>
                  </a:lnTo>
                  <a:lnTo>
                    <a:pt x="335" y="454"/>
                  </a:lnTo>
                  <a:lnTo>
                    <a:pt x="331" y="454"/>
                  </a:lnTo>
                  <a:lnTo>
                    <a:pt x="331" y="489"/>
                  </a:lnTo>
                  <a:lnTo>
                    <a:pt x="241" y="749"/>
                  </a:lnTo>
                  <a:lnTo>
                    <a:pt x="152" y="488"/>
                  </a:lnTo>
                  <a:lnTo>
                    <a:pt x="152" y="455"/>
                  </a:lnTo>
                  <a:lnTo>
                    <a:pt x="120" y="454"/>
                  </a:lnTo>
                  <a:lnTo>
                    <a:pt x="91" y="451"/>
                  </a:lnTo>
                  <a:lnTo>
                    <a:pt x="67" y="445"/>
                  </a:lnTo>
                  <a:lnTo>
                    <a:pt x="48" y="439"/>
                  </a:lnTo>
                  <a:lnTo>
                    <a:pt x="32" y="431"/>
                  </a:lnTo>
                  <a:lnTo>
                    <a:pt x="19" y="424"/>
                  </a:lnTo>
                  <a:lnTo>
                    <a:pt x="10" y="417"/>
                  </a:lnTo>
                  <a:lnTo>
                    <a:pt x="4" y="412"/>
                  </a:lnTo>
                  <a:lnTo>
                    <a:pt x="1" y="408"/>
                  </a:lnTo>
                  <a:lnTo>
                    <a:pt x="0" y="407"/>
                  </a:lnTo>
                  <a:lnTo>
                    <a:pt x="1" y="407"/>
                  </a:lnTo>
                  <a:lnTo>
                    <a:pt x="3" y="406"/>
                  </a:lnTo>
                  <a:lnTo>
                    <a:pt x="7" y="405"/>
                  </a:lnTo>
                  <a:lnTo>
                    <a:pt x="13" y="402"/>
                  </a:lnTo>
                  <a:lnTo>
                    <a:pt x="19" y="398"/>
                  </a:lnTo>
                  <a:lnTo>
                    <a:pt x="26" y="392"/>
                  </a:lnTo>
                  <a:lnTo>
                    <a:pt x="33" y="383"/>
                  </a:lnTo>
                  <a:lnTo>
                    <a:pt x="40" y="372"/>
                  </a:lnTo>
                  <a:lnTo>
                    <a:pt x="46" y="358"/>
                  </a:lnTo>
                  <a:lnTo>
                    <a:pt x="52" y="341"/>
                  </a:lnTo>
                  <a:lnTo>
                    <a:pt x="57" y="319"/>
                  </a:lnTo>
                  <a:lnTo>
                    <a:pt x="61" y="294"/>
                  </a:lnTo>
                  <a:lnTo>
                    <a:pt x="63" y="263"/>
                  </a:lnTo>
                  <a:lnTo>
                    <a:pt x="63" y="228"/>
                  </a:lnTo>
                  <a:lnTo>
                    <a:pt x="63" y="193"/>
                  </a:lnTo>
                  <a:lnTo>
                    <a:pt x="66" y="161"/>
                  </a:lnTo>
                  <a:lnTo>
                    <a:pt x="70" y="133"/>
                  </a:lnTo>
                  <a:lnTo>
                    <a:pt x="76" y="110"/>
                  </a:lnTo>
                  <a:lnTo>
                    <a:pt x="84" y="90"/>
                  </a:lnTo>
                  <a:lnTo>
                    <a:pt x="93" y="72"/>
                  </a:lnTo>
                  <a:lnTo>
                    <a:pt x="104" y="58"/>
                  </a:lnTo>
                  <a:lnTo>
                    <a:pt x="114" y="45"/>
                  </a:lnTo>
                  <a:lnTo>
                    <a:pt x="125" y="36"/>
                  </a:lnTo>
                  <a:lnTo>
                    <a:pt x="135" y="28"/>
                  </a:lnTo>
                  <a:lnTo>
                    <a:pt x="145" y="22"/>
                  </a:lnTo>
                  <a:lnTo>
                    <a:pt x="154" y="17"/>
                  </a:lnTo>
                  <a:lnTo>
                    <a:pt x="163" y="13"/>
                  </a:lnTo>
                  <a:lnTo>
                    <a:pt x="170" y="11"/>
                  </a:lnTo>
                  <a:lnTo>
                    <a:pt x="196" y="3"/>
                  </a:lnTo>
                  <a:lnTo>
                    <a:pt x="2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62"/>
            <p:cNvSpPr>
              <a:spLocks/>
            </p:cNvSpPr>
            <p:nvPr/>
          </p:nvSpPr>
          <p:spPr bwMode="auto">
            <a:xfrm>
              <a:off x="7271" y="3674"/>
              <a:ext cx="44" cy="16"/>
            </a:xfrm>
            <a:custGeom>
              <a:avLst/>
              <a:gdLst>
                <a:gd name="T0" fmla="*/ 207 w 659"/>
                <a:gd name="T1" fmla="*/ 0 h 252"/>
                <a:gd name="T2" fmla="*/ 170 w 659"/>
                <a:gd name="T3" fmla="*/ 105 h 252"/>
                <a:gd name="T4" fmla="*/ 220 w 659"/>
                <a:gd name="T5" fmla="*/ 101 h 252"/>
                <a:gd name="T6" fmla="*/ 329 w 659"/>
                <a:gd name="T7" fmla="*/ 234 h 252"/>
                <a:gd name="T8" fmla="*/ 439 w 659"/>
                <a:gd name="T9" fmla="*/ 101 h 252"/>
                <a:gd name="T10" fmla="*/ 489 w 659"/>
                <a:gd name="T11" fmla="*/ 105 h 252"/>
                <a:gd name="T12" fmla="*/ 453 w 659"/>
                <a:gd name="T13" fmla="*/ 0 h 252"/>
                <a:gd name="T14" fmla="*/ 472 w 659"/>
                <a:gd name="T15" fmla="*/ 10 h 252"/>
                <a:gd name="T16" fmla="*/ 585 w 659"/>
                <a:gd name="T17" fmla="*/ 65 h 252"/>
                <a:gd name="T18" fmla="*/ 601 w 659"/>
                <a:gd name="T19" fmla="*/ 75 h 252"/>
                <a:gd name="T20" fmla="*/ 615 w 659"/>
                <a:gd name="T21" fmla="*/ 88 h 252"/>
                <a:gd name="T22" fmla="*/ 626 w 659"/>
                <a:gd name="T23" fmla="*/ 104 h 252"/>
                <a:gd name="T24" fmla="*/ 636 w 659"/>
                <a:gd name="T25" fmla="*/ 121 h 252"/>
                <a:gd name="T26" fmla="*/ 641 w 659"/>
                <a:gd name="T27" fmla="*/ 139 h 252"/>
                <a:gd name="T28" fmla="*/ 658 w 659"/>
                <a:gd name="T29" fmla="*/ 238 h 252"/>
                <a:gd name="T30" fmla="*/ 659 w 659"/>
                <a:gd name="T31" fmla="*/ 241 h 252"/>
                <a:gd name="T32" fmla="*/ 658 w 659"/>
                <a:gd name="T33" fmla="*/ 245 h 252"/>
                <a:gd name="T34" fmla="*/ 656 w 659"/>
                <a:gd name="T35" fmla="*/ 248 h 252"/>
                <a:gd name="T36" fmla="*/ 654 w 659"/>
                <a:gd name="T37" fmla="*/ 250 h 252"/>
                <a:gd name="T38" fmla="*/ 650 w 659"/>
                <a:gd name="T39" fmla="*/ 251 h 252"/>
                <a:gd name="T40" fmla="*/ 647 w 659"/>
                <a:gd name="T41" fmla="*/ 252 h 252"/>
                <a:gd name="T42" fmla="*/ 12 w 659"/>
                <a:gd name="T43" fmla="*/ 252 h 252"/>
                <a:gd name="T44" fmla="*/ 8 w 659"/>
                <a:gd name="T45" fmla="*/ 251 h 252"/>
                <a:gd name="T46" fmla="*/ 5 w 659"/>
                <a:gd name="T47" fmla="*/ 250 h 252"/>
                <a:gd name="T48" fmla="*/ 3 w 659"/>
                <a:gd name="T49" fmla="*/ 248 h 252"/>
                <a:gd name="T50" fmla="*/ 1 w 659"/>
                <a:gd name="T51" fmla="*/ 245 h 252"/>
                <a:gd name="T52" fmla="*/ 0 w 659"/>
                <a:gd name="T53" fmla="*/ 241 h 252"/>
                <a:gd name="T54" fmla="*/ 0 w 659"/>
                <a:gd name="T55" fmla="*/ 238 h 252"/>
                <a:gd name="T56" fmla="*/ 18 w 659"/>
                <a:gd name="T57" fmla="*/ 139 h 252"/>
                <a:gd name="T58" fmla="*/ 23 w 659"/>
                <a:gd name="T59" fmla="*/ 121 h 252"/>
                <a:gd name="T60" fmla="*/ 31 w 659"/>
                <a:gd name="T61" fmla="*/ 104 h 252"/>
                <a:gd name="T62" fmla="*/ 44 w 659"/>
                <a:gd name="T63" fmla="*/ 88 h 252"/>
                <a:gd name="T64" fmla="*/ 58 w 659"/>
                <a:gd name="T65" fmla="*/ 75 h 252"/>
                <a:gd name="T66" fmla="*/ 74 w 659"/>
                <a:gd name="T67" fmla="*/ 65 h 252"/>
                <a:gd name="T68" fmla="*/ 183 w 659"/>
                <a:gd name="T69" fmla="*/ 11 h 252"/>
                <a:gd name="T70" fmla="*/ 207 w 659"/>
                <a:gd name="T71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59" h="252">
                  <a:moveTo>
                    <a:pt x="207" y="0"/>
                  </a:moveTo>
                  <a:lnTo>
                    <a:pt x="170" y="105"/>
                  </a:lnTo>
                  <a:lnTo>
                    <a:pt x="220" y="101"/>
                  </a:lnTo>
                  <a:lnTo>
                    <a:pt x="329" y="234"/>
                  </a:lnTo>
                  <a:lnTo>
                    <a:pt x="439" y="101"/>
                  </a:lnTo>
                  <a:lnTo>
                    <a:pt x="489" y="105"/>
                  </a:lnTo>
                  <a:lnTo>
                    <a:pt x="453" y="0"/>
                  </a:lnTo>
                  <a:lnTo>
                    <a:pt x="472" y="10"/>
                  </a:lnTo>
                  <a:lnTo>
                    <a:pt x="585" y="65"/>
                  </a:lnTo>
                  <a:lnTo>
                    <a:pt x="601" y="75"/>
                  </a:lnTo>
                  <a:lnTo>
                    <a:pt x="615" y="88"/>
                  </a:lnTo>
                  <a:lnTo>
                    <a:pt x="626" y="104"/>
                  </a:lnTo>
                  <a:lnTo>
                    <a:pt x="636" y="121"/>
                  </a:lnTo>
                  <a:lnTo>
                    <a:pt x="641" y="139"/>
                  </a:lnTo>
                  <a:lnTo>
                    <a:pt x="658" y="238"/>
                  </a:lnTo>
                  <a:lnTo>
                    <a:pt x="659" y="241"/>
                  </a:lnTo>
                  <a:lnTo>
                    <a:pt x="658" y="245"/>
                  </a:lnTo>
                  <a:lnTo>
                    <a:pt x="656" y="248"/>
                  </a:lnTo>
                  <a:lnTo>
                    <a:pt x="654" y="250"/>
                  </a:lnTo>
                  <a:lnTo>
                    <a:pt x="650" y="251"/>
                  </a:lnTo>
                  <a:lnTo>
                    <a:pt x="647" y="252"/>
                  </a:lnTo>
                  <a:lnTo>
                    <a:pt x="12" y="252"/>
                  </a:lnTo>
                  <a:lnTo>
                    <a:pt x="8" y="251"/>
                  </a:lnTo>
                  <a:lnTo>
                    <a:pt x="5" y="250"/>
                  </a:lnTo>
                  <a:lnTo>
                    <a:pt x="3" y="248"/>
                  </a:lnTo>
                  <a:lnTo>
                    <a:pt x="1" y="245"/>
                  </a:lnTo>
                  <a:lnTo>
                    <a:pt x="0" y="241"/>
                  </a:lnTo>
                  <a:lnTo>
                    <a:pt x="0" y="238"/>
                  </a:lnTo>
                  <a:lnTo>
                    <a:pt x="18" y="139"/>
                  </a:lnTo>
                  <a:lnTo>
                    <a:pt x="23" y="121"/>
                  </a:lnTo>
                  <a:lnTo>
                    <a:pt x="31" y="104"/>
                  </a:lnTo>
                  <a:lnTo>
                    <a:pt x="44" y="88"/>
                  </a:lnTo>
                  <a:lnTo>
                    <a:pt x="58" y="75"/>
                  </a:lnTo>
                  <a:lnTo>
                    <a:pt x="74" y="65"/>
                  </a:lnTo>
                  <a:lnTo>
                    <a:pt x="183" y="11"/>
                  </a:lnTo>
                  <a:lnTo>
                    <a:pt x="2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3" name="Group 65"/>
          <p:cNvGrpSpPr>
            <a:grpSpLocks noChangeAspect="1"/>
          </p:cNvGrpSpPr>
          <p:nvPr/>
        </p:nvGrpSpPr>
        <p:grpSpPr bwMode="auto">
          <a:xfrm>
            <a:off x="9885865" y="4771518"/>
            <a:ext cx="352425" cy="274638"/>
            <a:chOff x="6311" y="3511"/>
            <a:chExt cx="222" cy="17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4" name="Freeform 67"/>
            <p:cNvSpPr>
              <a:spLocks/>
            </p:cNvSpPr>
            <p:nvPr/>
          </p:nvSpPr>
          <p:spPr bwMode="auto">
            <a:xfrm>
              <a:off x="6388" y="3511"/>
              <a:ext cx="68" cy="36"/>
            </a:xfrm>
            <a:custGeom>
              <a:avLst/>
              <a:gdLst>
                <a:gd name="T0" fmla="*/ 285 w 1027"/>
                <a:gd name="T1" fmla="*/ 0 h 531"/>
                <a:gd name="T2" fmla="*/ 742 w 1027"/>
                <a:gd name="T3" fmla="*/ 0 h 531"/>
                <a:gd name="T4" fmla="*/ 766 w 1027"/>
                <a:gd name="T5" fmla="*/ 3 h 531"/>
                <a:gd name="T6" fmla="*/ 788 w 1027"/>
                <a:gd name="T7" fmla="*/ 11 h 531"/>
                <a:gd name="T8" fmla="*/ 808 w 1027"/>
                <a:gd name="T9" fmla="*/ 23 h 531"/>
                <a:gd name="T10" fmla="*/ 824 w 1027"/>
                <a:gd name="T11" fmla="*/ 39 h 531"/>
                <a:gd name="T12" fmla="*/ 836 w 1027"/>
                <a:gd name="T13" fmla="*/ 59 h 531"/>
                <a:gd name="T14" fmla="*/ 844 w 1027"/>
                <a:gd name="T15" fmla="*/ 81 h 531"/>
                <a:gd name="T16" fmla="*/ 847 w 1027"/>
                <a:gd name="T17" fmla="*/ 105 h 531"/>
                <a:gd name="T18" fmla="*/ 847 w 1027"/>
                <a:gd name="T19" fmla="*/ 163 h 531"/>
                <a:gd name="T20" fmla="*/ 889 w 1027"/>
                <a:gd name="T21" fmla="*/ 163 h 531"/>
                <a:gd name="T22" fmla="*/ 917 w 1027"/>
                <a:gd name="T23" fmla="*/ 166 h 531"/>
                <a:gd name="T24" fmla="*/ 943 w 1027"/>
                <a:gd name="T25" fmla="*/ 174 h 531"/>
                <a:gd name="T26" fmla="*/ 966 w 1027"/>
                <a:gd name="T27" fmla="*/ 187 h 531"/>
                <a:gd name="T28" fmla="*/ 986 w 1027"/>
                <a:gd name="T29" fmla="*/ 203 h 531"/>
                <a:gd name="T30" fmla="*/ 1002 w 1027"/>
                <a:gd name="T31" fmla="*/ 223 h 531"/>
                <a:gd name="T32" fmla="*/ 1016 w 1027"/>
                <a:gd name="T33" fmla="*/ 247 h 531"/>
                <a:gd name="T34" fmla="*/ 1024 w 1027"/>
                <a:gd name="T35" fmla="*/ 273 h 531"/>
                <a:gd name="T36" fmla="*/ 1027 w 1027"/>
                <a:gd name="T37" fmla="*/ 300 h 531"/>
                <a:gd name="T38" fmla="*/ 1027 w 1027"/>
                <a:gd name="T39" fmla="*/ 393 h 531"/>
                <a:gd name="T40" fmla="*/ 1024 w 1027"/>
                <a:gd name="T41" fmla="*/ 421 h 531"/>
                <a:gd name="T42" fmla="*/ 1016 w 1027"/>
                <a:gd name="T43" fmla="*/ 447 h 531"/>
                <a:gd name="T44" fmla="*/ 1002 w 1027"/>
                <a:gd name="T45" fmla="*/ 470 h 531"/>
                <a:gd name="T46" fmla="*/ 986 w 1027"/>
                <a:gd name="T47" fmla="*/ 490 h 531"/>
                <a:gd name="T48" fmla="*/ 966 w 1027"/>
                <a:gd name="T49" fmla="*/ 508 h 531"/>
                <a:gd name="T50" fmla="*/ 943 w 1027"/>
                <a:gd name="T51" fmla="*/ 520 h 531"/>
                <a:gd name="T52" fmla="*/ 917 w 1027"/>
                <a:gd name="T53" fmla="*/ 528 h 531"/>
                <a:gd name="T54" fmla="*/ 889 w 1027"/>
                <a:gd name="T55" fmla="*/ 531 h 531"/>
                <a:gd name="T56" fmla="*/ 138 w 1027"/>
                <a:gd name="T57" fmla="*/ 531 h 531"/>
                <a:gd name="T58" fmla="*/ 110 w 1027"/>
                <a:gd name="T59" fmla="*/ 528 h 531"/>
                <a:gd name="T60" fmla="*/ 84 w 1027"/>
                <a:gd name="T61" fmla="*/ 520 h 531"/>
                <a:gd name="T62" fmla="*/ 61 w 1027"/>
                <a:gd name="T63" fmla="*/ 508 h 531"/>
                <a:gd name="T64" fmla="*/ 41 w 1027"/>
                <a:gd name="T65" fmla="*/ 490 h 531"/>
                <a:gd name="T66" fmla="*/ 25 w 1027"/>
                <a:gd name="T67" fmla="*/ 470 h 531"/>
                <a:gd name="T68" fmla="*/ 11 w 1027"/>
                <a:gd name="T69" fmla="*/ 447 h 531"/>
                <a:gd name="T70" fmla="*/ 3 w 1027"/>
                <a:gd name="T71" fmla="*/ 422 h 531"/>
                <a:gd name="T72" fmla="*/ 0 w 1027"/>
                <a:gd name="T73" fmla="*/ 393 h 531"/>
                <a:gd name="T74" fmla="*/ 0 w 1027"/>
                <a:gd name="T75" fmla="*/ 300 h 531"/>
                <a:gd name="T76" fmla="*/ 3 w 1027"/>
                <a:gd name="T77" fmla="*/ 273 h 531"/>
                <a:gd name="T78" fmla="*/ 11 w 1027"/>
                <a:gd name="T79" fmla="*/ 247 h 531"/>
                <a:gd name="T80" fmla="*/ 25 w 1027"/>
                <a:gd name="T81" fmla="*/ 223 h 531"/>
                <a:gd name="T82" fmla="*/ 41 w 1027"/>
                <a:gd name="T83" fmla="*/ 203 h 531"/>
                <a:gd name="T84" fmla="*/ 61 w 1027"/>
                <a:gd name="T85" fmla="*/ 187 h 531"/>
                <a:gd name="T86" fmla="*/ 84 w 1027"/>
                <a:gd name="T87" fmla="*/ 174 h 531"/>
                <a:gd name="T88" fmla="*/ 110 w 1027"/>
                <a:gd name="T89" fmla="*/ 166 h 531"/>
                <a:gd name="T90" fmla="*/ 138 w 1027"/>
                <a:gd name="T91" fmla="*/ 163 h 531"/>
                <a:gd name="T92" fmla="*/ 180 w 1027"/>
                <a:gd name="T93" fmla="*/ 163 h 531"/>
                <a:gd name="T94" fmla="*/ 180 w 1027"/>
                <a:gd name="T95" fmla="*/ 105 h 531"/>
                <a:gd name="T96" fmla="*/ 183 w 1027"/>
                <a:gd name="T97" fmla="*/ 81 h 531"/>
                <a:gd name="T98" fmla="*/ 191 w 1027"/>
                <a:gd name="T99" fmla="*/ 59 h 531"/>
                <a:gd name="T100" fmla="*/ 203 w 1027"/>
                <a:gd name="T101" fmla="*/ 39 h 531"/>
                <a:gd name="T102" fmla="*/ 219 w 1027"/>
                <a:gd name="T103" fmla="*/ 23 h 531"/>
                <a:gd name="T104" fmla="*/ 239 w 1027"/>
                <a:gd name="T105" fmla="*/ 11 h 531"/>
                <a:gd name="T106" fmla="*/ 261 w 1027"/>
                <a:gd name="T107" fmla="*/ 3 h 531"/>
                <a:gd name="T108" fmla="*/ 285 w 1027"/>
                <a:gd name="T109" fmla="*/ 0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27" h="531">
                  <a:moveTo>
                    <a:pt x="285" y="0"/>
                  </a:moveTo>
                  <a:lnTo>
                    <a:pt x="742" y="0"/>
                  </a:lnTo>
                  <a:lnTo>
                    <a:pt x="766" y="3"/>
                  </a:lnTo>
                  <a:lnTo>
                    <a:pt x="788" y="11"/>
                  </a:lnTo>
                  <a:lnTo>
                    <a:pt x="808" y="23"/>
                  </a:lnTo>
                  <a:lnTo>
                    <a:pt x="824" y="39"/>
                  </a:lnTo>
                  <a:lnTo>
                    <a:pt x="836" y="59"/>
                  </a:lnTo>
                  <a:lnTo>
                    <a:pt x="844" y="81"/>
                  </a:lnTo>
                  <a:lnTo>
                    <a:pt x="847" y="105"/>
                  </a:lnTo>
                  <a:lnTo>
                    <a:pt x="847" y="163"/>
                  </a:lnTo>
                  <a:lnTo>
                    <a:pt x="889" y="163"/>
                  </a:lnTo>
                  <a:lnTo>
                    <a:pt x="917" y="166"/>
                  </a:lnTo>
                  <a:lnTo>
                    <a:pt x="943" y="174"/>
                  </a:lnTo>
                  <a:lnTo>
                    <a:pt x="966" y="187"/>
                  </a:lnTo>
                  <a:lnTo>
                    <a:pt x="986" y="203"/>
                  </a:lnTo>
                  <a:lnTo>
                    <a:pt x="1002" y="223"/>
                  </a:lnTo>
                  <a:lnTo>
                    <a:pt x="1016" y="247"/>
                  </a:lnTo>
                  <a:lnTo>
                    <a:pt x="1024" y="273"/>
                  </a:lnTo>
                  <a:lnTo>
                    <a:pt x="1027" y="300"/>
                  </a:lnTo>
                  <a:lnTo>
                    <a:pt x="1027" y="393"/>
                  </a:lnTo>
                  <a:lnTo>
                    <a:pt x="1024" y="421"/>
                  </a:lnTo>
                  <a:lnTo>
                    <a:pt x="1016" y="447"/>
                  </a:lnTo>
                  <a:lnTo>
                    <a:pt x="1002" y="470"/>
                  </a:lnTo>
                  <a:lnTo>
                    <a:pt x="986" y="490"/>
                  </a:lnTo>
                  <a:lnTo>
                    <a:pt x="966" y="508"/>
                  </a:lnTo>
                  <a:lnTo>
                    <a:pt x="943" y="520"/>
                  </a:lnTo>
                  <a:lnTo>
                    <a:pt x="917" y="528"/>
                  </a:lnTo>
                  <a:lnTo>
                    <a:pt x="889" y="531"/>
                  </a:lnTo>
                  <a:lnTo>
                    <a:pt x="138" y="531"/>
                  </a:lnTo>
                  <a:lnTo>
                    <a:pt x="110" y="528"/>
                  </a:lnTo>
                  <a:lnTo>
                    <a:pt x="84" y="520"/>
                  </a:lnTo>
                  <a:lnTo>
                    <a:pt x="61" y="508"/>
                  </a:lnTo>
                  <a:lnTo>
                    <a:pt x="41" y="490"/>
                  </a:lnTo>
                  <a:lnTo>
                    <a:pt x="25" y="470"/>
                  </a:lnTo>
                  <a:lnTo>
                    <a:pt x="11" y="447"/>
                  </a:lnTo>
                  <a:lnTo>
                    <a:pt x="3" y="422"/>
                  </a:lnTo>
                  <a:lnTo>
                    <a:pt x="0" y="393"/>
                  </a:lnTo>
                  <a:lnTo>
                    <a:pt x="0" y="300"/>
                  </a:lnTo>
                  <a:lnTo>
                    <a:pt x="3" y="273"/>
                  </a:lnTo>
                  <a:lnTo>
                    <a:pt x="11" y="247"/>
                  </a:lnTo>
                  <a:lnTo>
                    <a:pt x="25" y="223"/>
                  </a:lnTo>
                  <a:lnTo>
                    <a:pt x="41" y="203"/>
                  </a:lnTo>
                  <a:lnTo>
                    <a:pt x="61" y="187"/>
                  </a:lnTo>
                  <a:lnTo>
                    <a:pt x="84" y="174"/>
                  </a:lnTo>
                  <a:lnTo>
                    <a:pt x="110" y="166"/>
                  </a:lnTo>
                  <a:lnTo>
                    <a:pt x="138" y="163"/>
                  </a:lnTo>
                  <a:lnTo>
                    <a:pt x="180" y="163"/>
                  </a:lnTo>
                  <a:lnTo>
                    <a:pt x="180" y="105"/>
                  </a:lnTo>
                  <a:lnTo>
                    <a:pt x="183" y="81"/>
                  </a:lnTo>
                  <a:lnTo>
                    <a:pt x="191" y="59"/>
                  </a:lnTo>
                  <a:lnTo>
                    <a:pt x="203" y="39"/>
                  </a:lnTo>
                  <a:lnTo>
                    <a:pt x="219" y="23"/>
                  </a:lnTo>
                  <a:lnTo>
                    <a:pt x="239" y="11"/>
                  </a:lnTo>
                  <a:lnTo>
                    <a:pt x="261" y="3"/>
                  </a:lnTo>
                  <a:lnTo>
                    <a:pt x="2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68"/>
            <p:cNvSpPr>
              <a:spLocks noEditPoints="1"/>
            </p:cNvSpPr>
            <p:nvPr/>
          </p:nvSpPr>
          <p:spPr bwMode="auto">
            <a:xfrm>
              <a:off x="6311" y="3535"/>
              <a:ext cx="222" cy="149"/>
            </a:xfrm>
            <a:custGeom>
              <a:avLst/>
              <a:gdLst>
                <a:gd name="T0" fmla="*/ 2953 w 3326"/>
                <a:gd name="T1" fmla="*/ 1491 h 2237"/>
                <a:gd name="T2" fmla="*/ 1837 w 3326"/>
                <a:gd name="T3" fmla="*/ 1047 h 2237"/>
                <a:gd name="T4" fmla="*/ 2953 w 3326"/>
                <a:gd name="T5" fmla="*/ 1047 h 2237"/>
                <a:gd name="T6" fmla="*/ 1837 w 3326"/>
                <a:gd name="T7" fmla="*/ 888 h 2237"/>
                <a:gd name="T8" fmla="*/ 1837 w 3326"/>
                <a:gd name="T9" fmla="*/ 746 h 2237"/>
                <a:gd name="T10" fmla="*/ 831 w 3326"/>
                <a:gd name="T11" fmla="*/ 468 h 2237"/>
                <a:gd name="T12" fmla="*/ 659 w 3326"/>
                <a:gd name="T13" fmla="*/ 528 h 2237"/>
                <a:gd name="T14" fmla="*/ 512 w 3326"/>
                <a:gd name="T15" fmla="*/ 630 h 2237"/>
                <a:gd name="T16" fmla="*/ 397 w 3326"/>
                <a:gd name="T17" fmla="*/ 767 h 2237"/>
                <a:gd name="T18" fmla="*/ 322 w 3326"/>
                <a:gd name="T19" fmla="*/ 933 h 2237"/>
                <a:gd name="T20" fmla="*/ 296 w 3326"/>
                <a:gd name="T21" fmla="*/ 1119 h 2237"/>
                <a:gd name="T22" fmla="*/ 322 w 3326"/>
                <a:gd name="T23" fmla="*/ 1305 h 2237"/>
                <a:gd name="T24" fmla="*/ 397 w 3326"/>
                <a:gd name="T25" fmla="*/ 1471 h 2237"/>
                <a:gd name="T26" fmla="*/ 512 w 3326"/>
                <a:gd name="T27" fmla="*/ 1608 h 2237"/>
                <a:gd name="T28" fmla="*/ 659 w 3326"/>
                <a:gd name="T29" fmla="*/ 1710 h 2237"/>
                <a:gd name="T30" fmla="*/ 831 w 3326"/>
                <a:gd name="T31" fmla="*/ 1770 h 2237"/>
                <a:gd name="T32" fmla="*/ 1021 w 3326"/>
                <a:gd name="T33" fmla="*/ 1779 h 2237"/>
                <a:gd name="T34" fmla="*/ 1201 w 3326"/>
                <a:gd name="T35" fmla="*/ 1736 h 2237"/>
                <a:gd name="T36" fmla="*/ 1358 w 3326"/>
                <a:gd name="T37" fmla="*/ 1647 h 2237"/>
                <a:gd name="T38" fmla="*/ 1484 w 3326"/>
                <a:gd name="T39" fmla="*/ 1520 h 2237"/>
                <a:gd name="T40" fmla="*/ 1572 w 3326"/>
                <a:gd name="T41" fmla="*/ 1363 h 2237"/>
                <a:gd name="T42" fmla="*/ 1616 w 3326"/>
                <a:gd name="T43" fmla="*/ 1183 h 2237"/>
                <a:gd name="T44" fmla="*/ 1606 w 3326"/>
                <a:gd name="T45" fmla="*/ 993 h 2237"/>
                <a:gd name="T46" fmla="*/ 1548 w 3326"/>
                <a:gd name="T47" fmla="*/ 820 h 2237"/>
                <a:gd name="T48" fmla="*/ 1446 w 3326"/>
                <a:gd name="T49" fmla="*/ 672 h 2237"/>
                <a:gd name="T50" fmla="*/ 1308 w 3326"/>
                <a:gd name="T51" fmla="*/ 557 h 2237"/>
                <a:gd name="T52" fmla="*/ 1143 w 3326"/>
                <a:gd name="T53" fmla="*/ 482 h 2237"/>
                <a:gd name="T54" fmla="*/ 958 w 3326"/>
                <a:gd name="T55" fmla="*/ 456 h 2237"/>
                <a:gd name="T56" fmla="*/ 1024 w 3326"/>
                <a:gd name="T57" fmla="*/ 34 h 2237"/>
                <a:gd name="T58" fmla="*/ 1048 w 3326"/>
                <a:gd name="T59" fmla="*/ 145 h 2237"/>
                <a:gd name="T60" fmla="*/ 1115 w 3326"/>
                <a:gd name="T61" fmla="*/ 233 h 2237"/>
                <a:gd name="T62" fmla="*/ 1212 w 3326"/>
                <a:gd name="T63" fmla="*/ 287 h 2237"/>
                <a:gd name="T64" fmla="*/ 2038 w 3326"/>
                <a:gd name="T65" fmla="*/ 298 h 2237"/>
                <a:gd name="T66" fmla="*/ 2149 w 3326"/>
                <a:gd name="T67" fmla="*/ 274 h 2237"/>
                <a:gd name="T68" fmla="*/ 2237 w 3326"/>
                <a:gd name="T69" fmla="*/ 207 h 2237"/>
                <a:gd name="T70" fmla="*/ 2291 w 3326"/>
                <a:gd name="T71" fmla="*/ 110 h 2237"/>
                <a:gd name="T72" fmla="*/ 2302 w 3326"/>
                <a:gd name="T73" fmla="*/ 0 h 2237"/>
                <a:gd name="T74" fmla="*/ 3038 w 3326"/>
                <a:gd name="T75" fmla="*/ 12 h 2237"/>
                <a:gd name="T76" fmla="*/ 3162 w 3326"/>
                <a:gd name="T77" fmla="*/ 69 h 2237"/>
                <a:gd name="T78" fmla="*/ 3257 w 3326"/>
                <a:gd name="T79" fmla="*/ 165 h 2237"/>
                <a:gd name="T80" fmla="*/ 3315 w 3326"/>
                <a:gd name="T81" fmla="*/ 289 h 2237"/>
                <a:gd name="T82" fmla="*/ 3326 w 3326"/>
                <a:gd name="T83" fmla="*/ 1854 h 2237"/>
                <a:gd name="T84" fmla="*/ 3301 w 3326"/>
                <a:gd name="T85" fmla="*/ 1992 h 2237"/>
                <a:gd name="T86" fmla="*/ 3230 w 3326"/>
                <a:gd name="T87" fmla="*/ 2109 h 2237"/>
                <a:gd name="T88" fmla="*/ 3124 w 3326"/>
                <a:gd name="T89" fmla="*/ 2191 h 2237"/>
                <a:gd name="T90" fmla="*/ 2992 w 3326"/>
                <a:gd name="T91" fmla="*/ 2234 h 2237"/>
                <a:gd name="T92" fmla="*/ 334 w 3326"/>
                <a:gd name="T93" fmla="*/ 2234 h 2237"/>
                <a:gd name="T94" fmla="*/ 203 w 3326"/>
                <a:gd name="T95" fmla="*/ 2191 h 2237"/>
                <a:gd name="T96" fmla="*/ 97 w 3326"/>
                <a:gd name="T97" fmla="*/ 2109 h 2237"/>
                <a:gd name="T98" fmla="*/ 25 w 3326"/>
                <a:gd name="T99" fmla="*/ 1992 h 2237"/>
                <a:gd name="T100" fmla="*/ 0 w 3326"/>
                <a:gd name="T101" fmla="*/ 1854 h 2237"/>
                <a:gd name="T102" fmla="*/ 12 w 3326"/>
                <a:gd name="T103" fmla="*/ 289 h 2237"/>
                <a:gd name="T104" fmla="*/ 69 w 3326"/>
                <a:gd name="T105" fmla="*/ 165 h 2237"/>
                <a:gd name="T106" fmla="*/ 163 w 3326"/>
                <a:gd name="T107" fmla="*/ 69 h 2237"/>
                <a:gd name="T108" fmla="*/ 288 w 3326"/>
                <a:gd name="T109" fmla="*/ 12 h 2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326" h="2237">
                  <a:moveTo>
                    <a:pt x="1837" y="1348"/>
                  </a:moveTo>
                  <a:lnTo>
                    <a:pt x="1837" y="1491"/>
                  </a:lnTo>
                  <a:lnTo>
                    <a:pt x="2953" y="1491"/>
                  </a:lnTo>
                  <a:lnTo>
                    <a:pt x="2953" y="1348"/>
                  </a:lnTo>
                  <a:lnTo>
                    <a:pt x="1837" y="1348"/>
                  </a:lnTo>
                  <a:close/>
                  <a:moveTo>
                    <a:pt x="1837" y="1047"/>
                  </a:moveTo>
                  <a:lnTo>
                    <a:pt x="1837" y="1190"/>
                  </a:lnTo>
                  <a:lnTo>
                    <a:pt x="2953" y="1190"/>
                  </a:lnTo>
                  <a:lnTo>
                    <a:pt x="2953" y="1047"/>
                  </a:lnTo>
                  <a:lnTo>
                    <a:pt x="1837" y="1047"/>
                  </a:lnTo>
                  <a:close/>
                  <a:moveTo>
                    <a:pt x="1837" y="746"/>
                  </a:moveTo>
                  <a:lnTo>
                    <a:pt x="1837" y="888"/>
                  </a:lnTo>
                  <a:lnTo>
                    <a:pt x="2953" y="888"/>
                  </a:lnTo>
                  <a:lnTo>
                    <a:pt x="2953" y="746"/>
                  </a:lnTo>
                  <a:lnTo>
                    <a:pt x="1837" y="746"/>
                  </a:lnTo>
                  <a:close/>
                  <a:moveTo>
                    <a:pt x="958" y="456"/>
                  </a:moveTo>
                  <a:lnTo>
                    <a:pt x="894" y="459"/>
                  </a:lnTo>
                  <a:lnTo>
                    <a:pt x="831" y="468"/>
                  </a:lnTo>
                  <a:lnTo>
                    <a:pt x="772" y="482"/>
                  </a:lnTo>
                  <a:lnTo>
                    <a:pt x="713" y="502"/>
                  </a:lnTo>
                  <a:lnTo>
                    <a:pt x="659" y="528"/>
                  </a:lnTo>
                  <a:lnTo>
                    <a:pt x="606" y="557"/>
                  </a:lnTo>
                  <a:lnTo>
                    <a:pt x="557" y="591"/>
                  </a:lnTo>
                  <a:lnTo>
                    <a:pt x="512" y="630"/>
                  </a:lnTo>
                  <a:lnTo>
                    <a:pt x="469" y="672"/>
                  </a:lnTo>
                  <a:lnTo>
                    <a:pt x="431" y="718"/>
                  </a:lnTo>
                  <a:lnTo>
                    <a:pt x="397" y="767"/>
                  </a:lnTo>
                  <a:lnTo>
                    <a:pt x="367" y="820"/>
                  </a:lnTo>
                  <a:lnTo>
                    <a:pt x="342" y="875"/>
                  </a:lnTo>
                  <a:lnTo>
                    <a:pt x="322" y="933"/>
                  </a:lnTo>
                  <a:lnTo>
                    <a:pt x="308" y="993"/>
                  </a:lnTo>
                  <a:lnTo>
                    <a:pt x="299" y="1055"/>
                  </a:lnTo>
                  <a:lnTo>
                    <a:pt x="296" y="1119"/>
                  </a:lnTo>
                  <a:lnTo>
                    <a:pt x="299" y="1183"/>
                  </a:lnTo>
                  <a:lnTo>
                    <a:pt x="308" y="1244"/>
                  </a:lnTo>
                  <a:lnTo>
                    <a:pt x="322" y="1305"/>
                  </a:lnTo>
                  <a:lnTo>
                    <a:pt x="342" y="1363"/>
                  </a:lnTo>
                  <a:lnTo>
                    <a:pt x="367" y="1418"/>
                  </a:lnTo>
                  <a:lnTo>
                    <a:pt x="397" y="1471"/>
                  </a:lnTo>
                  <a:lnTo>
                    <a:pt x="431" y="1520"/>
                  </a:lnTo>
                  <a:lnTo>
                    <a:pt x="469" y="1566"/>
                  </a:lnTo>
                  <a:lnTo>
                    <a:pt x="512" y="1608"/>
                  </a:lnTo>
                  <a:lnTo>
                    <a:pt x="557" y="1647"/>
                  </a:lnTo>
                  <a:lnTo>
                    <a:pt x="606" y="1681"/>
                  </a:lnTo>
                  <a:lnTo>
                    <a:pt x="659" y="1710"/>
                  </a:lnTo>
                  <a:lnTo>
                    <a:pt x="713" y="1736"/>
                  </a:lnTo>
                  <a:lnTo>
                    <a:pt x="772" y="1755"/>
                  </a:lnTo>
                  <a:lnTo>
                    <a:pt x="831" y="1770"/>
                  </a:lnTo>
                  <a:lnTo>
                    <a:pt x="894" y="1779"/>
                  </a:lnTo>
                  <a:lnTo>
                    <a:pt x="958" y="1782"/>
                  </a:lnTo>
                  <a:lnTo>
                    <a:pt x="1021" y="1779"/>
                  </a:lnTo>
                  <a:lnTo>
                    <a:pt x="1083" y="1770"/>
                  </a:lnTo>
                  <a:lnTo>
                    <a:pt x="1143" y="1755"/>
                  </a:lnTo>
                  <a:lnTo>
                    <a:pt x="1201" y="1736"/>
                  </a:lnTo>
                  <a:lnTo>
                    <a:pt x="1256" y="1710"/>
                  </a:lnTo>
                  <a:lnTo>
                    <a:pt x="1309" y="1681"/>
                  </a:lnTo>
                  <a:lnTo>
                    <a:pt x="1358" y="1647"/>
                  </a:lnTo>
                  <a:lnTo>
                    <a:pt x="1404" y="1608"/>
                  </a:lnTo>
                  <a:lnTo>
                    <a:pt x="1446" y="1566"/>
                  </a:lnTo>
                  <a:lnTo>
                    <a:pt x="1484" y="1520"/>
                  </a:lnTo>
                  <a:lnTo>
                    <a:pt x="1519" y="1471"/>
                  </a:lnTo>
                  <a:lnTo>
                    <a:pt x="1548" y="1418"/>
                  </a:lnTo>
                  <a:lnTo>
                    <a:pt x="1572" y="1363"/>
                  </a:lnTo>
                  <a:lnTo>
                    <a:pt x="1592" y="1305"/>
                  </a:lnTo>
                  <a:lnTo>
                    <a:pt x="1606" y="1244"/>
                  </a:lnTo>
                  <a:lnTo>
                    <a:pt x="1616" y="1183"/>
                  </a:lnTo>
                  <a:lnTo>
                    <a:pt x="1619" y="1119"/>
                  </a:lnTo>
                  <a:lnTo>
                    <a:pt x="1616" y="1055"/>
                  </a:lnTo>
                  <a:lnTo>
                    <a:pt x="1606" y="993"/>
                  </a:lnTo>
                  <a:lnTo>
                    <a:pt x="1592" y="933"/>
                  </a:lnTo>
                  <a:lnTo>
                    <a:pt x="1572" y="875"/>
                  </a:lnTo>
                  <a:lnTo>
                    <a:pt x="1548" y="820"/>
                  </a:lnTo>
                  <a:lnTo>
                    <a:pt x="1518" y="767"/>
                  </a:lnTo>
                  <a:lnTo>
                    <a:pt x="1484" y="718"/>
                  </a:lnTo>
                  <a:lnTo>
                    <a:pt x="1446" y="672"/>
                  </a:lnTo>
                  <a:lnTo>
                    <a:pt x="1404" y="630"/>
                  </a:lnTo>
                  <a:lnTo>
                    <a:pt x="1357" y="591"/>
                  </a:lnTo>
                  <a:lnTo>
                    <a:pt x="1308" y="557"/>
                  </a:lnTo>
                  <a:lnTo>
                    <a:pt x="1256" y="528"/>
                  </a:lnTo>
                  <a:lnTo>
                    <a:pt x="1201" y="502"/>
                  </a:lnTo>
                  <a:lnTo>
                    <a:pt x="1143" y="482"/>
                  </a:lnTo>
                  <a:lnTo>
                    <a:pt x="1083" y="468"/>
                  </a:lnTo>
                  <a:lnTo>
                    <a:pt x="1021" y="459"/>
                  </a:lnTo>
                  <a:lnTo>
                    <a:pt x="958" y="456"/>
                  </a:lnTo>
                  <a:close/>
                  <a:moveTo>
                    <a:pt x="382" y="0"/>
                  </a:moveTo>
                  <a:lnTo>
                    <a:pt x="1024" y="0"/>
                  </a:lnTo>
                  <a:lnTo>
                    <a:pt x="1024" y="34"/>
                  </a:lnTo>
                  <a:lnTo>
                    <a:pt x="1027" y="74"/>
                  </a:lnTo>
                  <a:lnTo>
                    <a:pt x="1035" y="110"/>
                  </a:lnTo>
                  <a:lnTo>
                    <a:pt x="1048" y="145"/>
                  </a:lnTo>
                  <a:lnTo>
                    <a:pt x="1067" y="178"/>
                  </a:lnTo>
                  <a:lnTo>
                    <a:pt x="1089" y="207"/>
                  </a:lnTo>
                  <a:lnTo>
                    <a:pt x="1115" y="233"/>
                  </a:lnTo>
                  <a:lnTo>
                    <a:pt x="1144" y="256"/>
                  </a:lnTo>
                  <a:lnTo>
                    <a:pt x="1177" y="274"/>
                  </a:lnTo>
                  <a:lnTo>
                    <a:pt x="1212" y="287"/>
                  </a:lnTo>
                  <a:lnTo>
                    <a:pt x="1249" y="295"/>
                  </a:lnTo>
                  <a:lnTo>
                    <a:pt x="1288" y="298"/>
                  </a:lnTo>
                  <a:lnTo>
                    <a:pt x="2038" y="298"/>
                  </a:lnTo>
                  <a:lnTo>
                    <a:pt x="2078" y="295"/>
                  </a:lnTo>
                  <a:lnTo>
                    <a:pt x="2114" y="287"/>
                  </a:lnTo>
                  <a:lnTo>
                    <a:pt x="2149" y="274"/>
                  </a:lnTo>
                  <a:lnTo>
                    <a:pt x="2182" y="256"/>
                  </a:lnTo>
                  <a:lnTo>
                    <a:pt x="2211" y="233"/>
                  </a:lnTo>
                  <a:lnTo>
                    <a:pt x="2237" y="207"/>
                  </a:lnTo>
                  <a:lnTo>
                    <a:pt x="2259" y="178"/>
                  </a:lnTo>
                  <a:lnTo>
                    <a:pt x="2278" y="145"/>
                  </a:lnTo>
                  <a:lnTo>
                    <a:pt x="2291" y="110"/>
                  </a:lnTo>
                  <a:lnTo>
                    <a:pt x="2300" y="74"/>
                  </a:lnTo>
                  <a:lnTo>
                    <a:pt x="2302" y="34"/>
                  </a:lnTo>
                  <a:lnTo>
                    <a:pt x="2302" y="0"/>
                  </a:lnTo>
                  <a:lnTo>
                    <a:pt x="2945" y="0"/>
                  </a:lnTo>
                  <a:lnTo>
                    <a:pt x="2992" y="3"/>
                  </a:lnTo>
                  <a:lnTo>
                    <a:pt x="3038" y="12"/>
                  </a:lnTo>
                  <a:lnTo>
                    <a:pt x="3082" y="26"/>
                  </a:lnTo>
                  <a:lnTo>
                    <a:pt x="3124" y="45"/>
                  </a:lnTo>
                  <a:lnTo>
                    <a:pt x="3162" y="69"/>
                  </a:lnTo>
                  <a:lnTo>
                    <a:pt x="3198" y="97"/>
                  </a:lnTo>
                  <a:lnTo>
                    <a:pt x="3230" y="129"/>
                  </a:lnTo>
                  <a:lnTo>
                    <a:pt x="3257" y="165"/>
                  </a:lnTo>
                  <a:lnTo>
                    <a:pt x="3282" y="203"/>
                  </a:lnTo>
                  <a:lnTo>
                    <a:pt x="3301" y="245"/>
                  </a:lnTo>
                  <a:lnTo>
                    <a:pt x="3315" y="289"/>
                  </a:lnTo>
                  <a:lnTo>
                    <a:pt x="3323" y="336"/>
                  </a:lnTo>
                  <a:lnTo>
                    <a:pt x="3326" y="383"/>
                  </a:lnTo>
                  <a:lnTo>
                    <a:pt x="3326" y="1854"/>
                  </a:lnTo>
                  <a:lnTo>
                    <a:pt x="3323" y="1902"/>
                  </a:lnTo>
                  <a:lnTo>
                    <a:pt x="3315" y="1948"/>
                  </a:lnTo>
                  <a:lnTo>
                    <a:pt x="3301" y="1992"/>
                  </a:lnTo>
                  <a:lnTo>
                    <a:pt x="3282" y="2034"/>
                  </a:lnTo>
                  <a:lnTo>
                    <a:pt x="3257" y="2073"/>
                  </a:lnTo>
                  <a:lnTo>
                    <a:pt x="3230" y="2109"/>
                  </a:lnTo>
                  <a:lnTo>
                    <a:pt x="3198" y="2140"/>
                  </a:lnTo>
                  <a:lnTo>
                    <a:pt x="3162" y="2168"/>
                  </a:lnTo>
                  <a:lnTo>
                    <a:pt x="3124" y="2191"/>
                  </a:lnTo>
                  <a:lnTo>
                    <a:pt x="3082" y="2211"/>
                  </a:lnTo>
                  <a:lnTo>
                    <a:pt x="3038" y="2225"/>
                  </a:lnTo>
                  <a:lnTo>
                    <a:pt x="2992" y="2234"/>
                  </a:lnTo>
                  <a:lnTo>
                    <a:pt x="2945" y="2237"/>
                  </a:lnTo>
                  <a:lnTo>
                    <a:pt x="382" y="2237"/>
                  </a:lnTo>
                  <a:lnTo>
                    <a:pt x="334" y="2234"/>
                  </a:lnTo>
                  <a:lnTo>
                    <a:pt x="288" y="2225"/>
                  </a:lnTo>
                  <a:lnTo>
                    <a:pt x="244" y="2211"/>
                  </a:lnTo>
                  <a:lnTo>
                    <a:pt x="203" y="2191"/>
                  </a:lnTo>
                  <a:lnTo>
                    <a:pt x="163" y="2168"/>
                  </a:lnTo>
                  <a:lnTo>
                    <a:pt x="128" y="2140"/>
                  </a:lnTo>
                  <a:lnTo>
                    <a:pt x="97" y="2109"/>
                  </a:lnTo>
                  <a:lnTo>
                    <a:pt x="69" y="2073"/>
                  </a:lnTo>
                  <a:lnTo>
                    <a:pt x="44" y="2034"/>
                  </a:lnTo>
                  <a:lnTo>
                    <a:pt x="25" y="1992"/>
                  </a:lnTo>
                  <a:lnTo>
                    <a:pt x="12" y="1948"/>
                  </a:lnTo>
                  <a:lnTo>
                    <a:pt x="3" y="1902"/>
                  </a:lnTo>
                  <a:lnTo>
                    <a:pt x="0" y="1854"/>
                  </a:lnTo>
                  <a:lnTo>
                    <a:pt x="0" y="383"/>
                  </a:lnTo>
                  <a:lnTo>
                    <a:pt x="3" y="336"/>
                  </a:lnTo>
                  <a:lnTo>
                    <a:pt x="12" y="289"/>
                  </a:lnTo>
                  <a:lnTo>
                    <a:pt x="25" y="245"/>
                  </a:lnTo>
                  <a:lnTo>
                    <a:pt x="44" y="203"/>
                  </a:lnTo>
                  <a:lnTo>
                    <a:pt x="69" y="165"/>
                  </a:lnTo>
                  <a:lnTo>
                    <a:pt x="97" y="128"/>
                  </a:lnTo>
                  <a:lnTo>
                    <a:pt x="128" y="97"/>
                  </a:lnTo>
                  <a:lnTo>
                    <a:pt x="163" y="69"/>
                  </a:lnTo>
                  <a:lnTo>
                    <a:pt x="203" y="45"/>
                  </a:lnTo>
                  <a:lnTo>
                    <a:pt x="244" y="26"/>
                  </a:lnTo>
                  <a:lnTo>
                    <a:pt x="288" y="12"/>
                  </a:lnTo>
                  <a:lnTo>
                    <a:pt x="334" y="3"/>
                  </a:lnTo>
                  <a:lnTo>
                    <a:pt x="3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69"/>
            <p:cNvSpPr>
              <a:spLocks noEditPoints="1"/>
            </p:cNvSpPr>
            <p:nvPr/>
          </p:nvSpPr>
          <p:spPr bwMode="auto">
            <a:xfrm>
              <a:off x="6339" y="3574"/>
              <a:ext cx="71" cy="64"/>
            </a:xfrm>
            <a:custGeom>
              <a:avLst/>
              <a:gdLst>
                <a:gd name="T0" fmla="*/ 476 w 1067"/>
                <a:gd name="T1" fmla="*/ 124 h 961"/>
                <a:gd name="T2" fmla="*/ 381 w 1067"/>
                <a:gd name="T3" fmla="*/ 187 h 961"/>
                <a:gd name="T4" fmla="*/ 330 w 1067"/>
                <a:gd name="T5" fmla="*/ 279 h 961"/>
                <a:gd name="T6" fmla="*/ 334 w 1067"/>
                <a:gd name="T7" fmla="*/ 382 h 961"/>
                <a:gd name="T8" fmla="*/ 322 w 1067"/>
                <a:gd name="T9" fmla="*/ 400 h 961"/>
                <a:gd name="T10" fmla="*/ 313 w 1067"/>
                <a:gd name="T11" fmla="*/ 435 h 961"/>
                <a:gd name="T12" fmla="*/ 333 w 1067"/>
                <a:gd name="T13" fmla="*/ 511 h 961"/>
                <a:gd name="T14" fmla="*/ 356 w 1067"/>
                <a:gd name="T15" fmla="*/ 536 h 961"/>
                <a:gd name="T16" fmla="*/ 396 w 1067"/>
                <a:gd name="T17" fmla="*/ 628 h 961"/>
                <a:gd name="T18" fmla="*/ 485 w 1067"/>
                <a:gd name="T19" fmla="*/ 696 h 961"/>
                <a:gd name="T20" fmla="*/ 580 w 1067"/>
                <a:gd name="T21" fmla="*/ 696 h 961"/>
                <a:gd name="T22" fmla="*/ 669 w 1067"/>
                <a:gd name="T23" fmla="*/ 628 h 961"/>
                <a:gd name="T24" fmla="*/ 709 w 1067"/>
                <a:gd name="T25" fmla="*/ 536 h 961"/>
                <a:gd name="T26" fmla="*/ 732 w 1067"/>
                <a:gd name="T27" fmla="*/ 511 h 961"/>
                <a:gd name="T28" fmla="*/ 753 w 1067"/>
                <a:gd name="T29" fmla="*/ 435 h 961"/>
                <a:gd name="T30" fmla="*/ 744 w 1067"/>
                <a:gd name="T31" fmla="*/ 400 h 961"/>
                <a:gd name="T32" fmla="*/ 730 w 1067"/>
                <a:gd name="T33" fmla="*/ 382 h 961"/>
                <a:gd name="T34" fmla="*/ 738 w 1067"/>
                <a:gd name="T35" fmla="*/ 282 h 961"/>
                <a:gd name="T36" fmla="*/ 719 w 1067"/>
                <a:gd name="T37" fmla="*/ 217 h 961"/>
                <a:gd name="T38" fmla="*/ 691 w 1067"/>
                <a:gd name="T39" fmla="*/ 191 h 961"/>
                <a:gd name="T40" fmla="*/ 676 w 1067"/>
                <a:gd name="T41" fmla="*/ 187 h 961"/>
                <a:gd name="T42" fmla="*/ 655 w 1067"/>
                <a:gd name="T43" fmla="*/ 160 h 961"/>
                <a:gd name="T44" fmla="*/ 589 w 1067"/>
                <a:gd name="T45" fmla="*/ 122 h 961"/>
                <a:gd name="T46" fmla="*/ 592 w 1067"/>
                <a:gd name="T47" fmla="*/ 3 h 961"/>
                <a:gd name="T48" fmla="*/ 804 w 1067"/>
                <a:gd name="T49" fmla="*/ 73 h 961"/>
                <a:gd name="T50" fmla="*/ 966 w 1067"/>
                <a:gd name="T51" fmla="*/ 219 h 961"/>
                <a:gd name="T52" fmla="*/ 1055 w 1067"/>
                <a:gd name="T53" fmla="*/ 421 h 961"/>
                <a:gd name="T54" fmla="*/ 1056 w 1067"/>
                <a:gd name="T55" fmla="*/ 641 h 961"/>
                <a:gd name="T56" fmla="*/ 979 w 1067"/>
                <a:gd name="T57" fmla="*/ 830 h 961"/>
                <a:gd name="T58" fmla="*/ 937 w 1067"/>
                <a:gd name="T59" fmla="*/ 822 h 961"/>
                <a:gd name="T60" fmla="*/ 891 w 1067"/>
                <a:gd name="T61" fmla="*/ 771 h 961"/>
                <a:gd name="T62" fmla="*/ 792 w 1067"/>
                <a:gd name="T63" fmla="*/ 737 h 961"/>
                <a:gd name="T64" fmla="*/ 712 w 1067"/>
                <a:gd name="T65" fmla="*/ 698 h 961"/>
                <a:gd name="T66" fmla="*/ 682 w 1067"/>
                <a:gd name="T67" fmla="*/ 678 h 961"/>
                <a:gd name="T68" fmla="*/ 592 w 1067"/>
                <a:gd name="T69" fmla="*/ 960 h 961"/>
                <a:gd name="T70" fmla="*/ 588 w 1067"/>
                <a:gd name="T71" fmla="*/ 804 h 961"/>
                <a:gd name="T72" fmla="*/ 585 w 1067"/>
                <a:gd name="T73" fmla="*/ 761 h 961"/>
                <a:gd name="T74" fmla="*/ 558 w 1067"/>
                <a:gd name="T75" fmla="*/ 745 h 961"/>
                <a:gd name="T76" fmla="*/ 536 w 1067"/>
                <a:gd name="T77" fmla="*/ 742 h 961"/>
                <a:gd name="T78" fmla="*/ 525 w 1067"/>
                <a:gd name="T79" fmla="*/ 743 h 961"/>
                <a:gd name="T80" fmla="*/ 496 w 1067"/>
                <a:gd name="T81" fmla="*/ 750 h 961"/>
                <a:gd name="T82" fmla="*/ 477 w 1067"/>
                <a:gd name="T83" fmla="*/ 779 h 961"/>
                <a:gd name="T84" fmla="*/ 497 w 1067"/>
                <a:gd name="T85" fmla="*/ 839 h 961"/>
                <a:gd name="T86" fmla="*/ 385 w 1067"/>
                <a:gd name="T87" fmla="*/ 677 h 961"/>
                <a:gd name="T88" fmla="*/ 355 w 1067"/>
                <a:gd name="T89" fmla="*/ 697 h 961"/>
                <a:gd name="T90" fmla="*/ 275 w 1067"/>
                <a:gd name="T91" fmla="*/ 737 h 961"/>
                <a:gd name="T92" fmla="*/ 176 w 1067"/>
                <a:gd name="T93" fmla="*/ 770 h 961"/>
                <a:gd name="T94" fmla="*/ 130 w 1067"/>
                <a:gd name="T95" fmla="*/ 821 h 961"/>
                <a:gd name="T96" fmla="*/ 89 w 1067"/>
                <a:gd name="T97" fmla="*/ 829 h 961"/>
                <a:gd name="T98" fmla="*/ 11 w 1067"/>
                <a:gd name="T99" fmla="*/ 641 h 961"/>
                <a:gd name="T100" fmla="*/ 13 w 1067"/>
                <a:gd name="T101" fmla="*/ 420 h 961"/>
                <a:gd name="T102" fmla="*/ 103 w 1067"/>
                <a:gd name="T103" fmla="*/ 219 h 961"/>
                <a:gd name="T104" fmla="*/ 265 w 1067"/>
                <a:gd name="T105" fmla="*/ 73 h 961"/>
                <a:gd name="T106" fmla="*/ 476 w 1067"/>
                <a:gd name="T107" fmla="*/ 3 h 9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67" h="961">
                  <a:moveTo>
                    <a:pt x="545" y="115"/>
                  </a:moveTo>
                  <a:lnTo>
                    <a:pt x="517" y="115"/>
                  </a:lnTo>
                  <a:lnTo>
                    <a:pt x="496" y="118"/>
                  </a:lnTo>
                  <a:lnTo>
                    <a:pt x="476" y="124"/>
                  </a:lnTo>
                  <a:lnTo>
                    <a:pt x="452" y="135"/>
                  </a:lnTo>
                  <a:lnTo>
                    <a:pt x="430" y="148"/>
                  </a:lnTo>
                  <a:lnTo>
                    <a:pt x="404" y="166"/>
                  </a:lnTo>
                  <a:lnTo>
                    <a:pt x="381" y="187"/>
                  </a:lnTo>
                  <a:lnTo>
                    <a:pt x="365" y="206"/>
                  </a:lnTo>
                  <a:lnTo>
                    <a:pt x="351" y="228"/>
                  </a:lnTo>
                  <a:lnTo>
                    <a:pt x="339" y="252"/>
                  </a:lnTo>
                  <a:lnTo>
                    <a:pt x="330" y="279"/>
                  </a:lnTo>
                  <a:lnTo>
                    <a:pt x="326" y="307"/>
                  </a:lnTo>
                  <a:lnTo>
                    <a:pt x="326" y="338"/>
                  </a:lnTo>
                  <a:lnTo>
                    <a:pt x="331" y="368"/>
                  </a:lnTo>
                  <a:lnTo>
                    <a:pt x="334" y="382"/>
                  </a:lnTo>
                  <a:lnTo>
                    <a:pt x="338" y="396"/>
                  </a:lnTo>
                  <a:lnTo>
                    <a:pt x="333" y="396"/>
                  </a:lnTo>
                  <a:lnTo>
                    <a:pt x="327" y="397"/>
                  </a:lnTo>
                  <a:lnTo>
                    <a:pt x="322" y="400"/>
                  </a:lnTo>
                  <a:lnTo>
                    <a:pt x="317" y="405"/>
                  </a:lnTo>
                  <a:lnTo>
                    <a:pt x="314" y="412"/>
                  </a:lnTo>
                  <a:lnTo>
                    <a:pt x="313" y="422"/>
                  </a:lnTo>
                  <a:lnTo>
                    <a:pt x="313" y="435"/>
                  </a:lnTo>
                  <a:lnTo>
                    <a:pt x="315" y="452"/>
                  </a:lnTo>
                  <a:lnTo>
                    <a:pt x="320" y="472"/>
                  </a:lnTo>
                  <a:lnTo>
                    <a:pt x="327" y="494"/>
                  </a:lnTo>
                  <a:lnTo>
                    <a:pt x="333" y="511"/>
                  </a:lnTo>
                  <a:lnTo>
                    <a:pt x="340" y="523"/>
                  </a:lnTo>
                  <a:lnTo>
                    <a:pt x="346" y="530"/>
                  </a:lnTo>
                  <a:lnTo>
                    <a:pt x="351" y="535"/>
                  </a:lnTo>
                  <a:lnTo>
                    <a:pt x="356" y="536"/>
                  </a:lnTo>
                  <a:lnTo>
                    <a:pt x="361" y="559"/>
                  </a:lnTo>
                  <a:lnTo>
                    <a:pt x="370" y="582"/>
                  </a:lnTo>
                  <a:lnTo>
                    <a:pt x="381" y="606"/>
                  </a:lnTo>
                  <a:lnTo>
                    <a:pt x="396" y="628"/>
                  </a:lnTo>
                  <a:lnTo>
                    <a:pt x="415" y="649"/>
                  </a:lnTo>
                  <a:lnTo>
                    <a:pt x="435" y="668"/>
                  </a:lnTo>
                  <a:lnTo>
                    <a:pt x="459" y="684"/>
                  </a:lnTo>
                  <a:lnTo>
                    <a:pt x="485" y="696"/>
                  </a:lnTo>
                  <a:lnTo>
                    <a:pt x="508" y="702"/>
                  </a:lnTo>
                  <a:lnTo>
                    <a:pt x="533" y="704"/>
                  </a:lnTo>
                  <a:lnTo>
                    <a:pt x="557" y="702"/>
                  </a:lnTo>
                  <a:lnTo>
                    <a:pt x="580" y="696"/>
                  </a:lnTo>
                  <a:lnTo>
                    <a:pt x="606" y="684"/>
                  </a:lnTo>
                  <a:lnTo>
                    <a:pt x="630" y="668"/>
                  </a:lnTo>
                  <a:lnTo>
                    <a:pt x="651" y="649"/>
                  </a:lnTo>
                  <a:lnTo>
                    <a:pt x="669" y="628"/>
                  </a:lnTo>
                  <a:lnTo>
                    <a:pt x="683" y="606"/>
                  </a:lnTo>
                  <a:lnTo>
                    <a:pt x="695" y="582"/>
                  </a:lnTo>
                  <a:lnTo>
                    <a:pt x="703" y="559"/>
                  </a:lnTo>
                  <a:lnTo>
                    <a:pt x="709" y="536"/>
                  </a:lnTo>
                  <a:lnTo>
                    <a:pt x="714" y="535"/>
                  </a:lnTo>
                  <a:lnTo>
                    <a:pt x="719" y="530"/>
                  </a:lnTo>
                  <a:lnTo>
                    <a:pt x="725" y="523"/>
                  </a:lnTo>
                  <a:lnTo>
                    <a:pt x="732" y="511"/>
                  </a:lnTo>
                  <a:lnTo>
                    <a:pt x="738" y="493"/>
                  </a:lnTo>
                  <a:lnTo>
                    <a:pt x="746" y="472"/>
                  </a:lnTo>
                  <a:lnTo>
                    <a:pt x="751" y="452"/>
                  </a:lnTo>
                  <a:lnTo>
                    <a:pt x="753" y="435"/>
                  </a:lnTo>
                  <a:lnTo>
                    <a:pt x="753" y="422"/>
                  </a:lnTo>
                  <a:lnTo>
                    <a:pt x="752" y="413"/>
                  </a:lnTo>
                  <a:lnTo>
                    <a:pt x="748" y="406"/>
                  </a:lnTo>
                  <a:lnTo>
                    <a:pt x="744" y="400"/>
                  </a:lnTo>
                  <a:lnTo>
                    <a:pt x="737" y="397"/>
                  </a:lnTo>
                  <a:lnTo>
                    <a:pt x="732" y="396"/>
                  </a:lnTo>
                  <a:lnTo>
                    <a:pt x="725" y="396"/>
                  </a:lnTo>
                  <a:lnTo>
                    <a:pt x="730" y="382"/>
                  </a:lnTo>
                  <a:lnTo>
                    <a:pt x="733" y="368"/>
                  </a:lnTo>
                  <a:lnTo>
                    <a:pt x="737" y="336"/>
                  </a:lnTo>
                  <a:lnTo>
                    <a:pt x="739" y="306"/>
                  </a:lnTo>
                  <a:lnTo>
                    <a:pt x="738" y="282"/>
                  </a:lnTo>
                  <a:lnTo>
                    <a:pt x="735" y="261"/>
                  </a:lnTo>
                  <a:lnTo>
                    <a:pt x="731" y="243"/>
                  </a:lnTo>
                  <a:lnTo>
                    <a:pt x="725" y="229"/>
                  </a:lnTo>
                  <a:lnTo>
                    <a:pt x="719" y="217"/>
                  </a:lnTo>
                  <a:lnTo>
                    <a:pt x="712" y="207"/>
                  </a:lnTo>
                  <a:lnTo>
                    <a:pt x="704" y="200"/>
                  </a:lnTo>
                  <a:lnTo>
                    <a:pt x="697" y="195"/>
                  </a:lnTo>
                  <a:lnTo>
                    <a:pt x="691" y="191"/>
                  </a:lnTo>
                  <a:lnTo>
                    <a:pt x="685" y="189"/>
                  </a:lnTo>
                  <a:lnTo>
                    <a:pt x="680" y="187"/>
                  </a:lnTo>
                  <a:lnTo>
                    <a:pt x="677" y="187"/>
                  </a:lnTo>
                  <a:lnTo>
                    <a:pt x="676" y="187"/>
                  </a:lnTo>
                  <a:lnTo>
                    <a:pt x="675" y="184"/>
                  </a:lnTo>
                  <a:lnTo>
                    <a:pt x="671" y="179"/>
                  </a:lnTo>
                  <a:lnTo>
                    <a:pt x="664" y="170"/>
                  </a:lnTo>
                  <a:lnTo>
                    <a:pt x="655" y="160"/>
                  </a:lnTo>
                  <a:lnTo>
                    <a:pt x="641" y="149"/>
                  </a:lnTo>
                  <a:lnTo>
                    <a:pt x="624" y="139"/>
                  </a:lnTo>
                  <a:lnTo>
                    <a:pt x="608" y="130"/>
                  </a:lnTo>
                  <a:lnTo>
                    <a:pt x="589" y="122"/>
                  </a:lnTo>
                  <a:lnTo>
                    <a:pt x="568" y="117"/>
                  </a:lnTo>
                  <a:lnTo>
                    <a:pt x="545" y="115"/>
                  </a:lnTo>
                  <a:close/>
                  <a:moveTo>
                    <a:pt x="535" y="0"/>
                  </a:moveTo>
                  <a:lnTo>
                    <a:pt x="592" y="3"/>
                  </a:lnTo>
                  <a:lnTo>
                    <a:pt x="649" y="12"/>
                  </a:lnTo>
                  <a:lnTo>
                    <a:pt x="703" y="27"/>
                  </a:lnTo>
                  <a:lnTo>
                    <a:pt x="755" y="48"/>
                  </a:lnTo>
                  <a:lnTo>
                    <a:pt x="804" y="73"/>
                  </a:lnTo>
                  <a:lnTo>
                    <a:pt x="849" y="103"/>
                  </a:lnTo>
                  <a:lnTo>
                    <a:pt x="892" y="138"/>
                  </a:lnTo>
                  <a:lnTo>
                    <a:pt x="930" y="176"/>
                  </a:lnTo>
                  <a:lnTo>
                    <a:pt x="966" y="219"/>
                  </a:lnTo>
                  <a:lnTo>
                    <a:pt x="995" y="265"/>
                  </a:lnTo>
                  <a:lnTo>
                    <a:pt x="1020" y="315"/>
                  </a:lnTo>
                  <a:lnTo>
                    <a:pt x="1040" y="366"/>
                  </a:lnTo>
                  <a:lnTo>
                    <a:pt x="1055" y="421"/>
                  </a:lnTo>
                  <a:lnTo>
                    <a:pt x="1064" y="477"/>
                  </a:lnTo>
                  <a:lnTo>
                    <a:pt x="1067" y="536"/>
                  </a:lnTo>
                  <a:lnTo>
                    <a:pt x="1064" y="590"/>
                  </a:lnTo>
                  <a:lnTo>
                    <a:pt x="1056" y="641"/>
                  </a:lnTo>
                  <a:lnTo>
                    <a:pt x="1044" y="692"/>
                  </a:lnTo>
                  <a:lnTo>
                    <a:pt x="1026" y="740"/>
                  </a:lnTo>
                  <a:lnTo>
                    <a:pt x="1005" y="787"/>
                  </a:lnTo>
                  <a:lnTo>
                    <a:pt x="979" y="830"/>
                  </a:lnTo>
                  <a:lnTo>
                    <a:pt x="949" y="871"/>
                  </a:lnTo>
                  <a:lnTo>
                    <a:pt x="946" y="854"/>
                  </a:lnTo>
                  <a:lnTo>
                    <a:pt x="942" y="838"/>
                  </a:lnTo>
                  <a:lnTo>
                    <a:pt x="937" y="822"/>
                  </a:lnTo>
                  <a:lnTo>
                    <a:pt x="929" y="807"/>
                  </a:lnTo>
                  <a:lnTo>
                    <a:pt x="919" y="793"/>
                  </a:lnTo>
                  <a:lnTo>
                    <a:pt x="906" y="782"/>
                  </a:lnTo>
                  <a:lnTo>
                    <a:pt x="891" y="771"/>
                  </a:lnTo>
                  <a:lnTo>
                    <a:pt x="872" y="764"/>
                  </a:lnTo>
                  <a:lnTo>
                    <a:pt x="843" y="757"/>
                  </a:lnTo>
                  <a:lnTo>
                    <a:pt x="817" y="747"/>
                  </a:lnTo>
                  <a:lnTo>
                    <a:pt x="792" y="737"/>
                  </a:lnTo>
                  <a:lnTo>
                    <a:pt x="768" y="727"/>
                  </a:lnTo>
                  <a:lnTo>
                    <a:pt x="747" y="717"/>
                  </a:lnTo>
                  <a:lnTo>
                    <a:pt x="728" y="707"/>
                  </a:lnTo>
                  <a:lnTo>
                    <a:pt x="712" y="698"/>
                  </a:lnTo>
                  <a:lnTo>
                    <a:pt x="699" y="690"/>
                  </a:lnTo>
                  <a:lnTo>
                    <a:pt x="690" y="684"/>
                  </a:lnTo>
                  <a:lnTo>
                    <a:pt x="684" y="679"/>
                  </a:lnTo>
                  <a:lnTo>
                    <a:pt x="682" y="678"/>
                  </a:lnTo>
                  <a:lnTo>
                    <a:pt x="615" y="889"/>
                  </a:lnTo>
                  <a:lnTo>
                    <a:pt x="603" y="928"/>
                  </a:lnTo>
                  <a:lnTo>
                    <a:pt x="603" y="927"/>
                  </a:lnTo>
                  <a:lnTo>
                    <a:pt x="592" y="960"/>
                  </a:lnTo>
                  <a:lnTo>
                    <a:pt x="558" y="861"/>
                  </a:lnTo>
                  <a:lnTo>
                    <a:pt x="572" y="839"/>
                  </a:lnTo>
                  <a:lnTo>
                    <a:pt x="582" y="821"/>
                  </a:lnTo>
                  <a:lnTo>
                    <a:pt x="588" y="804"/>
                  </a:lnTo>
                  <a:lnTo>
                    <a:pt x="591" y="791"/>
                  </a:lnTo>
                  <a:lnTo>
                    <a:pt x="591" y="779"/>
                  </a:lnTo>
                  <a:lnTo>
                    <a:pt x="589" y="769"/>
                  </a:lnTo>
                  <a:lnTo>
                    <a:pt x="585" y="761"/>
                  </a:lnTo>
                  <a:lnTo>
                    <a:pt x="579" y="755"/>
                  </a:lnTo>
                  <a:lnTo>
                    <a:pt x="572" y="750"/>
                  </a:lnTo>
                  <a:lnTo>
                    <a:pt x="565" y="747"/>
                  </a:lnTo>
                  <a:lnTo>
                    <a:pt x="558" y="745"/>
                  </a:lnTo>
                  <a:lnTo>
                    <a:pt x="551" y="743"/>
                  </a:lnTo>
                  <a:lnTo>
                    <a:pt x="544" y="743"/>
                  </a:lnTo>
                  <a:lnTo>
                    <a:pt x="539" y="742"/>
                  </a:lnTo>
                  <a:lnTo>
                    <a:pt x="536" y="742"/>
                  </a:lnTo>
                  <a:lnTo>
                    <a:pt x="535" y="742"/>
                  </a:lnTo>
                  <a:lnTo>
                    <a:pt x="533" y="742"/>
                  </a:lnTo>
                  <a:lnTo>
                    <a:pt x="530" y="742"/>
                  </a:lnTo>
                  <a:lnTo>
                    <a:pt x="525" y="743"/>
                  </a:lnTo>
                  <a:lnTo>
                    <a:pt x="519" y="743"/>
                  </a:lnTo>
                  <a:lnTo>
                    <a:pt x="511" y="745"/>
                  </a:lnTo>
                  <a:lnTo>
                    <a:pt x="503" y="747"/>
                  </a:lnTo>
                  <a:lnTo>
                    <a:pt x="496" y="750"/>
                  </a:lnTo>
                  <a:lnTo>
                    <a:pt x="489" y="755"/>
                  </a:lnTo>
                  <a:lnTo>
                    <a:pt x="484" y="761"/>
                  </a:lnTo>
                  <a:lnTo>
                    <a:pt x="479" y="769"/>
                  </a:lnTo>
                  <a:lnTo>
                    <a:pt x="477" y="779"/>
                  </a:lnTo>
                  <a:lnTo>
                    <a:pt x="477" y="791"/>
                  </a:lnTo>
                  <a:lnTo>
                    <a:pt x="480" y="804"/>
                  </a:lnTo>
                  <a:lnTo>
                    <a:pt x="487" y="821"/>
                  </a:lnTo>
                  <a:lnTo>
                    <a:pt x="497" y="839"/>
                  </a:lnTo>
                  <a:lnTo>
                    <a:pt x="511" y="861"/>
                  </a:lnTo>
                  <a:lnTo>
                    <a:pt x="476" y="961"/>
                  </a:lnTo>
                  <a:lnTo>
                    <a:pt x="465" y="927"/>
                  </a:lnTo>
                  <a:lnTo>
                    <a:pt x="385" y="677"/>
                  </a:lnTo>
                  <a:lnTo>
                    <a:pt x="383" y="678"/>
                  </a:lnTo>
                  <a:lnTo>
                    <a:pt x="377" y="683"/>
                  </a:lnTo>
                  <a:lnTo>
                    <a:pt x="368" y="689"/>
                  </a:lnTo>
                  <a:lnTo>
                    <a:pt x="355" y="697"/>
                  </a:lnTo>
                  <a:lnTo>
                    <a:pt x="339" y="706"/>
                  </a:lnTo>
                  <a:lnTo>
                    <a:pt x="321" y="716"/>
                  </a:lnTo>
                  <a:lnTo>
                    <a:pt x="300" y="726"/>
                  </a:lnTo>
                  <a:lnTo>
                    <a:pt x="275" y="737"/>
                  </a:lnTo>
                  <a:lnTo>
                    <a:pt x="250" y="747"/>
                  </a:lnTo>
                  <a:lnTo>
                    <a:pt x="224" y="756"/>
                  </a:lnTo>
                  <a:lnTo>
                    <a:pt x="196" y="764"/>
                  </a:lnTo>
                  <a:lnTo>
                    <a:pt x="176" y="770"/>
                  </a:lnTo>
                  <a:lnTo>
                    <a:pt x="161" y="781"/>
                  </a:lnTo>
                  <a:lnTo>
                    <a:pt x="148" y="793"/>
                  </a:lnTo>
                  <a:lnTo>
                    <a:pt x="138" y="806"/>
                  </a:lnTo>
                  <a:lnTo>
                    <a:pt x="130" y="821"/>
                  </a:lnTo>
                  <a:lnTo>
                    <a:pt x="125" y="837"/>
                  </a:lnTo>
                  <a:lnTo>
                    <a:pt x="121" y="853"/>
                  </a:lnTo>
                  <a:lnTo>
                    <a:pt x="118" y="870"/>
                  </a:lnTo>
                  <a:lnTo>
                    <a:pt x="89" y="829"/>
                  </a:lnTo>
                  <a:lnTo>
                    <a:pt x="62" y="786"/>
                  </a:lnTo>
                  <a:lnTo>
                    <a:pt x="41" y="739"/>
                  </a:lnTo>
                  <a:lnTo>
                    <a:pt x="23" y="692"/>
                  </a:lnTo>
                  <a:lnTo>
                    <a:pt x="11" y="641"/>
                  </a:lnTo>
                  <a:lnTo>
                    <a:pt x="3" y="588"/>
                  </a:lnTo>
                  <a:lnTo>
                    <a:pt x="0" y="535"/>
                  </a:lnTo>
                  <a:lnTo>
                    <a:pt x="3" y="476"/>
                  </a:lnTo>
                  <a:lnTo>
                    <a:pt x="13" y="420"/>
                  </a:lnTo>
                  <a:lnTo>
                    <a:pt x="27" y="366"/>
                  </a:lnTo>
                  <a:lnTo>
                    <a:pt x="47" y="314"/>
                  </a:lnTo>
                  <a:lnTo>
                    <a:pt x="73" y="265"/>
                  </a:lnTo>
                  <a:lnTo>
                    <a:pt x="103" y="219"/>
                  </a:lnTo>
                  <a:lnTo>
                    <a:pt x="138" y="176"/>
                  </a:lnTo>
                  <a:lnTo>
                    <a:pt x="176" y="138"/>
                  </a:lnTo>
                  <a:lnTo>
                    <a:pt x="219" y="103"/>
                  </a:lnTo>
                  <a:lnTo>
                    <a:pt x="265" y="73"/>
                  </a:lnTo>
                  <a:lnTo>
                    <a:pt x="314" y="48"/>
                  </a:lnTo>
                  <a:lnTo>
                    <a:pt x="365" y="27"/>
                  </a:lnTo>
                  <a:lnTo>
                    <a:pt x="420" y="12"/>
                  </a:lnTo>
                  <a:lnTo>
                    <a:pt x="476" y="3"/>
                  </a:lnTo>
                  <a:lnTo>
                    <a:pt x="5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8" name="Freeform 101"/>
          <p:cNvSpPr>
            <a:spLocks/>
          </p:cNvSpPr>
          <p:nvPr/>
        </p:nvSpPr>
        <p:spPr bwMode="auto">
          <a:xfrm>
            <a:off x="9138494" y="4777075"/>
            <a:ext cx="352425" cy="263525"/>
          </a:xfrm>
          <a:custGeom>
            <a:avLst/>
            <a:gdLst>
              <a:gd name="T0" fmla="*/ 3303 w 3325"/>
              <a:gd name="T1" fmla="*/ 0 h 2495"/>
              <a:gd name="T2" fmla="*/ 3312 w 3325"/>
              <a:gd name="T3" fmla="*/ 3 h 2495"/>
              <a:gd name="T4" fmla="*/ 3319 w 3325"/>
              <a:gd name="T5" fmla="*/ 9 h 2495"/>
              <a:gd name="T6" fmla="*/ 3324 w 3325"/>
              <a:gd name="T7" fmla="*/ 18 h 2495"/>
              <a:gd name="T8" fmla="*/ 3325 w 3325"/>
              <a:gd name="T9" fmla="*/ 28 h 2495"/>
              <a:gd name="T10" fmla="*/ 3321 w 3325"/>
              <a:gd name="T11" fmla="*/ 38 h 2495"/>
              <a:gd name="T12" fmla="*/ 1856 w 3325"/>
              <a:gd name="T13" fmla="*/ 2458 h 2495"/>
              <a:gd name="T14" fmla="*/ 1844 w 3325"/>
              <a:gd name="T15" fmla="*/ 2473 h 2495"/>
              <a:gd name="T16" fmla="*/ 1829 w 3325"/>
              <a:gd name="T17" fmla="*/ 2484 h 2495"/>
              <a:gd name="T18" fmla="*/ 1813 w 3325"/>
              <a:gd name="T19" fmla="*/ 2491 h 2495"/>
              <a:gd name="T20" fmla="*/ 1796 w 3325"/>
              <a:gd name="T21" fmla="*/ 2495 h 2495"/>
              <a:gd name="T22" fmla="*/ 1778 w 3325"/>
              <a:gd name="T23" fmla="*/ 2495 h 2495"/>
              <a:gd name="T24" fmla="*/ 1761 w 3325"/>
              <a:gd name="T25" fmla="*/ 2490 h 2495"/>
              <a:gd name="T26" fmla="*/ 1745 w 3325"/>
              <a:gd name="T27" fmla="*/ 2482 h 2495"/>
              <a:gd name="T28" fmla="*/ 1341 w 3325"/>
              <a:gd name="T29" fmla="*/ 2206 h 2495"/>
              <a:gd name="T30" fmla="*/ 931 w 3325"/>
              <a:gd name="T31" fmla="*/ 2478 h 2495"/>
              <a:gd name="T32" fmla="*/ 916 w 3325"/>
              <a:gd name="T33" fmla="*/ 2485 h 2495"/>
              <a:gd name="T34" fmla="*/ 902 w 3325"/>
              <a:gd name="T35" fmla="*/ 2486 h 2495"/>
              <a:gd name="T36" fmla="*/ 888 w 3325"/>
              <a:gd name="T37" fmla="*/ 2483 h 2495"/>
              <a:gd name="T38" fmla="*/ 875 w 3325"/>
              <a:gd name="T39" fmla="*/ 2477 h 2495"/>
              <a:gd name="T40" fmla="*/ 865 w 3325"/>
              <a:gd name="T41" fmla="*/ 2466 h 2495"/>
              <a:gd name="T42" fmla="*/ 859 w 3325"/>
              <a:gd name="T43" fmla="*/ 2453 h 2495"/>
              <a:gd name="T44" fmla="*/ 856 w 3325"/>
              <a:gd name="T45" fmla="*/ 2437 h 2495"/>
              <a:gd name="T46" fmla="*/ 856 w 3325"/>
              <a:gd name="T47" fmla="*/ 1874 h 2495"/>
              <a:gd name="T48" fmla="*/ 2716 w 3325"/>
              <a:gd name="T49" fmla="*/ 483 h 2495"/>
              <a:gd name="T50" fmla="*/ 519 w 3325"/>
              <a:gd name="T51" fmla="*/ 1643 h 2495"/>
              <a:gd name="T52" fmla="*/ 34 w 3325"/>
              <a:gd name="T53" fmla="*/ 1313 h 2495"/>
              <a:gd name="T54" fmla="*/ 19 w 3325"/>
              <a:gd name="T55" fmla="*/ 1299 h 2495"/>
              <a:gd name="T56" fmla="*/ 8 w 3325"/>
              <a:gd name="T57" fmla="*/ 1283 h 2495"/>
              <a:gd name="T58" fmla="*/ 2 w 3325"/>
              <a:gd name="T59" fmla="*/ 1265 h 2495"/>
              <a:gd name="T60" fmla="*/ 0 w 3325"/>
              <a:gd name="T61" fmla="*/ 1247 h 2495"/>
              <a:gd name="T62" fmla="*/ 0 w 3325"/>
              <a:gd name="T63" fmla="*/ 1247 h 2495"/>
              <a:gd name="T64" fmla="*/ 2 w 3325"/>
              <a:gd name="T65" fmla="*/ 1229 h 2495"/>
              <a:gd name="T66" fmla="*/ 9 w 3325"/>
              <a:gd name="T67" fmla="*/ 1212 h 2495"/>
              <a:gd name="T68" fmla="*/ 19 w 3325"/>
              <a:gd name="T69" fmla="*/ 1196 h 2495"/>
              <a:gd name="T70" fmla="*/ 33 w 3325"/>
              <a:gd name="T71" fmla="*/ 1183 h 2495"/>
              <a:gd name="T72" fmla="*/ 51 w 3325"/>
              <a:gd name="T73" fmla="*/ 1174 h 2495"/>
              <a:gd name="T74" fmla="*/ 3292 w 3325"/>
              <a:gd name="T75" fmla="*/ 2 h 2495"/>
              <a:gd name="T76" fmla="*/ 3303 w 3325"/>
              <a:gd name="T77" fmla="*/ 0 h 24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325" h="2495">
                <a:moveTo>
                  <a:pt x="3303" y="0"/>
                </a:moveTo>
                <a:lnTo>
                  <a:pt x="3312" y="3"/>
                </a:lnTo>
                <a:lnTo>
                  <a:pt x="3319" y="9"/>
                </a:lnTo>
                <a:lnTo>
                  <a:pt x="3324" y="18"/>
                </a:lnTo>
                <a:lnTo>
                  <a:pt x="3325" y="28"/>
                </a:lnTo>
                <a:lnTo>
                  <a:pt x="3321" y="38"/>
                </a:lnTo>
                <a:lnTo>
                  <a:pt x="1856" y="2458"/>
                </a:lnTo>
                <a:lnTo>
                  <a:pt x="1844" y="2473"/>
                </a:lnTo>
                <a:lnTo>
                  <a:pt x="1829" y="2484"/>
                </a:lnTo>
                <a:lnTo>
                  <a:pt x="1813" y="2491"/>
                </a:lnTo>
                <a:lnTo>
                  <a:pt x="1796" y="2495"/>
                </a:lnTo>
                <a:lnTo>
                  <a:pt x="1778" y="2495"/>
                </a:lnTo>
                <a:lnTo>
                  <a:pt x="1761" y="2490"/>
                </a:lnTo>
                <a:lnTo>
                  <a:pt x="1745" y="2482"/>
                </a:lnTo>
                <a:lnTo>
                  <a:pt x="1341" y="2206"/>
                </a:lnTo>
                <a:lnTo>
                  <a:pt x="931" y="2478"/>
                </a:lnTo>
                <a:lnTo>
                  <a:pt x="916" y="2485"/>
                </a:lnTo>
                <a:lnTo>
                  <a:pt x="902" y="2486"/>
                </a:lnTo>
                <a:lnTo>
                  <a:pt x="888" y="2483"/>
                </a:lnTo>
                <a:lnTo>
                  <a:pt x="875" y="2477"/>
                </a:lnTo>
                <a:lnTo>
                  <a:pt x="865" y="2466"/>
                </a:lnTo>
                <a:lnTo>
                  <a:pt x="859" y="2453"/>
                </a:lnTo>
                <a:lnTo>
                  <a:pt x="856" y="2437"/>
                </a:lnTo>
                <a:lnTo>
                  <a:pt x="856" y="1874"/>
                </a:lnTo>
                <a:lnTo>
                  <a:pt x="2716" y="483"/>
                </a:lnTo>
                <a:lnTo>
                  <a:pt x="519" y="1643"/>
                </a:lnTo>
                <a:lnTo>
                  <a:pt x="34" y="1313"/>
                </a:lnTo>
                <a:lnTo>
                  <a:pt x="19" y="1299"/>
                </a:lnTo>
                <a:lnTo>
                  <a:pt x="8" y="1283"/>
                </a:lnTo>
                <a:lnTo>
                  <a:pt x="2" y="1265"/>
                </a:lnTo>
                <a:lnTo>
                  <a:pt x="0" y="1247"/>
                </a:lnTo>
                <a:lnTo>
                  <a:pt x="0" y="1247"/>
                </a:lnTo>
                <a:lnTo>
                  <a:pt x="2" y="1229"/>
                </a:lnTo>
                <a:lnTo>
                  <a:pt x="9" y="1212"/>
                </a:lnTo>
                <a:lnTo>
                  <a:pt x="19" y="1196"/>
                </a:lnTo>
                <a:lnTo>
                  <a:pt x="33" y="1183"/>
                </a:lnTo>
                <a:lnTo>
                  <a:pt x="51" y="1174"/>
                </a:lnTo>
                <a:lnTo>
                  <a:pt x="3292" y="2"/>
                </a:lnTo>
                <a:lnTo>
                  <a:pt x="3303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9" name="Group 104"/>
          <p:cNvGrpSpPr>
            <a:grpSpLocks noChangeAspect="1"/>
          </p:cNvGrpSpPr>
          <p:nvPr/>
        </p:nvGrpSpPr>
        <p:grpSpPr bwMode="auto">
          <a:xfrm>
            <a:off x="8391123" y="4817556"/>
            <a:ext cx="352425" cy="182563"/>
            <a:chOff x="5351" y="3536"/>
            <a:chExt cx="222" cy="11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0" name="Freeform 106"/>
            <p:cNvSpPr>
              <a:spLocks/>
            </p:cNvSpPr>
            <p:nvPr/>
          </p:nvSpPr>
          <p:spPr bwMode="auto">
            <a:xfrm>
              <a:off x="5351" y="3605"/>
              <a:ext cx="222" cy="46"/>
            </a:xfrm>
            <a:custGeom>
              <a:avLst/>
              <a:gdLst>
                <a:gd name="T0" fmla="*/ 1620 w 3325"/>
                <a:gd name="T1" fmla="*/ 332 h 704"/>
                <a:gd name="T2" fmla="*/ 1564 w 3325"/>
                <a:gd name="T3" fmla="*/ 230 h 704"/>
                <a:gd name="T4" fmla="*/ 1561 w 3325"/>
                <a:gd name="T5" fmla="*/ 167 h 704"/>
                <a:gd name="T6" fmla="*/ 1590 w 3325"/>
                <a:gd name="T7" fmla="*/ 133 h 704"/>
                <a:gd name="T8" fmla="*/ 1630 w 3325"/>
                <a:gd name="T9" fmla="*/ 119 h 704"/>
                <a:gd name="T10" fmla="*/ 1658 w 3325"/>
                <a:gd name="T11" fmla="*/ 117 h 704"/>
                <a:gd name="T12" fmla="*/ 1681 w 3325"/>
                <a:gd name="T13" fmla="*/ 118 h 704"/>
                <a:gd name="T14" fmla="*/ 1719 w 3325"/>
                <a:gd name="T15" fmla="*/ 129 h 704"/>
                <a:gd name="T16" fmla="*/ 1753 w 3325"/>
                <a:gd name="T17" fmla="*/ 157 h 704"/>
                <a:gd name="T18" fmla="*/ 1760 w 3325"/>
                <a:gd name="T19" fmla="*/ 212 h 704"/>
                <a:gd name="T20" fmla="*/ 1719 w 3325"/>
                <a:gd name="T21" fmla="*/ 303 h 704"/>
                <a:gd name="T22" fmla="*/ 1927 w 3325"/>
                <a:gd name="T23" fmla="*/ 0 h 704"/>
                <a:gd name="T24" fmla="*/ 1964 w 3325"/>
                <a:gd name="T25" fmla="*/ 21 h 704"/>
                <a:gd name="T26" fmla="*/ 2066 w 3325"/>
                <a:gd name="T27" fmla="*/ 75 h 704"/>
                <a:gd name="T28" fmla="*/ 2226 w 3325"/>
                <a:gd name="T29" fmla="*/ 144 h 704"/>
                <a:gd name="T30" fmla="*/ 2339 w 3325"/>
                <a:gd name="T31" fmla="*/ 175 h 704"/>
                <a:gd name="T32" fmla="*/ 2425 w 3325"/>
                <a:gd name="T33" fmla="*/ 130 h 704"/>
                <a:gd name="T34" fmla="*/ 2455 w 3325"/>
                <a:gd name="T35" fmla="*/ 112 h 704"/>
                <a:gd name="T36" fmla="*/ 2630 w 3325"/>
                <a:gd name="T37" fmla="*/ 364 h 704"/>
                <a:gd name="T38" fmla="*/ 2595 w 3325"/>
                <a:gd name="T39" fmla="*/ 282 h 704"/>
                <a:gd name="T40" fmla="*/ 2609 w 3325"/>
                <a:gd name="T41" fmla="*/ 235 h 704"/>
                <a:gd name="T42" fmla="*/ 2643 w 3325"/>
                <a:gd name="T43" fmla="*/ 215 h 704"/>
                <a:gd name="T44" fmla="*/ 2675 w 3325"/>
                <a:gd name="T45" fmla="*/ 210 h 704"/>
                <a:gd name="T46" fmla="*/ 2694 w 3325"/>
                <a:gd name="T47" fmla="*/ 210 h 704"/>
                <a:gd name="T48" fmla="*/ 2730 w 3325"/>
                <a:gd name="T49" fmla="*/ 218 h 704"/>
                <a:gd name="T50" fmla="*/ 2761 w 3325"/>
                <a:gd name="T51" fmla="*/ 244 h 704"/>
                <a:gd name="T52" fmla="*/ 2765 w 3325"/>
                <a:gd name="T53" fmla="*/ 299 h 704"/>
                <a:gd name="T54" fmla="*/ 2715 w 3325"/>
                <a:gd name="T55" fmla="*/ 391 h 704"/>
                <a:gd name="T56" fmla="*/ 2910 w 3325"/>
                <a:gd name="T57" fmla="*/ 113 h 704"/>
                <a:gd name="T58" fmla="*/ 2964 w 3325"/>
                <a:gd name="T59" fmla="*/ 144 h 704"/>
                <a:gd name="T60" fmla="*/ 3080 w 3325"/>
                <a:gd name="T61" fmla="*/ 200 h 704"/>
                <a:gd name="T62" fmla="*/ 3223 w 3325"/>
                <a:gd name="T63" fmla="*/ 264 h 704"/>
                <a:gd name="T64" fmla="*/ 3296 w 3325"/>
                <a:gd name="T65" fmla="*/ 361 h 704"/>
                <a:gd name="T66" fmla="*/ 3321 w 3325"/>
                <a:gd name="T67" fmla="*/ 505 h 704"/>
                <a:gd name="T68" fmla="*/ 3325 w 3325"/>
                <a:gd name="T69" fmla="*/ 704 h 704"/>
                <a:gd name="T70" fmla="*/ 2 w 3325"/>
                <a:gd name="T71" fmla="*/ 549 h 704"/>
                <a:gd name="T72" fmla="*/ 18 w 3325"/>
                <a:gd name="T73" fmla="*/ 392 h 704"/>
                <a:gd name="T74" fmla="*/ 75 w 3325"/>
                <a:gd name="T75" fmla="*/ 285 h 704"/>
                <a:gd name="T76" fmla="*/ 202 w 3325"/>
                <a:gd name="T77" fmla="*/ 216 h 704"/>
                <a:gd name="T78" fmla="*/ 333 w 3325"/>
                <a:gd name="T79" fmla="*/ 156 h 704"/>
                <a:gd name="T80" fmla="*/ 403 w 3325"/>
                <a:gd name="T81" fmla="*/ 118 h 704"/>
                <a:gd name="T82" fmla="*/ 549 w 3325"/>
                <a:gd name="T83" fmla="*/ 545 h 704"/>
                <a:gd name="T84" fmla="*/ 561 w 3325"/>
                <a:gd name="T85" fmla="*/ 318 h 704"/>
                <a:gd name="T86" fmla="*/ 554 w 3325"/>
                <a:gd name="T87" fmla="*/ 254 h 704"/>
                <a:gd name="T88" fmla="*/ 580 w 3325"/>
                <a:gd name="T89" fmla="*/ 223 h 704"/>
                <a:gd name="T90" fmla="*/ 618 w 3325"/>
                <a:gd name="T91" fmla="*/ 211 h 704"/>
                <a:gd name="T92" fmla="*/ 639 w 3325"/>
                <a:gd name="T93" fmla="*/ 210 h 704"/>
                <a:gd name="T94" fmla="*/ 667 w 3325"/>
                <a:gd name="T95" fmla="*/ 213 h 704"/>
                <a:gd name="T96" fmla="*/ 703 w 3325"/>
                <a:gd name="T97" fmla="*/ 228 h 704"/>
                <a:gd name="T98" fmla="*/ 724 w 3325"/>
                <a:gd name="T99" fmla="*/ 267 h 704"/>
                <a:gd name="T100" fmla="*/ 704 w 3325"/>
                <a:gd name="T101" fmla="*/ 340 h 704"/>
                <a:gd name="T102" fmla="*/ 743 w 3325"/>
                <a:gd name="T103" fmla="*/ 493 h 704"/>
                <a:gd name="T104" fmla="*/ 881 w 3325"/>
                <a:gd name="T105" fmla="*/ 122 h 704"/>
                <a:gd name="T106" fmla="*/ 954 w 3325"/>
                <a:gd name="T107" fmla="*/ 162 h 704"/>
                <a:gd name="T108" fmla="*/ 1063 w 3325"/>
                <a:gd name="T109" fmla="*/ 157 h 704"/>
                <a:gd name="T110" fmla="*/ 1219 w 3325"/>
                <a:gd name="T111" fmla="*/ 91 h 704"/>
                <a:gd name="T112" fmla="*/ 1336 w 3325"/>
                <a:gd name="T113" fmla="*/ 32 h 704"/>
                <a:gd name="T114" fmla="*/ 1390 w 3325"/>
                <a:gd name="T115" fmla="*/ 2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25" h="704">
                  <a:moveTo>
                    <a:pt x="1392" y="0"/>
                  </a:moveTo>
                  <a:lnTo>
                    <a:pt x="1536" y="454"/>
                  </a:lnTo>
                  <a:lnTo>
                    <a:pt x="1555" y="514"/>
                  </a:lnTo>
                  <a:lnTo>
                    <a:pt x="1620" y="332"/>
                  </a:lnTo>
                  <a:lnTo>
                    <a:pt x="1599" y="303"/>
                  </a:lnTo>
                  <a:lnTo>
                    <a:pt x="1584" y="276"/>
                  </a:lnTo>
                  <a:lnTo>
                    <a:pt x="1572" y="252"/>
                  </a:lnTo>
                  <a:lnTo>
                    <a:pt x="1564" y="230"/>
                  </a:lnTo>
                  <a:lnTo>
                    <a:pt x="1559" y="211"/>
                  </a:lnTo>
                  <a:lnTo>
                    <a:pt x="1558" y="195"/>
                  </a:lnTo>
                  <a:lnTo>
                    <a:pt x="1558" y="180"/>
                  </a:lnTo>
                  <a:lnTo>
                    <a:pt x="1561" y="167"/>
                  </a:lnTo>
                  <a:lnTo>
                    <a:pt x="1566" y="156"/>
                  </a:lnTo>
                  <a:lnTo>
                    <a:pt x="1573" y="147"/>
                  </a:lnTo>
                  <a:lnTo>
                    <a:pt x="1581" y="140"/>
                  </a:lnTo>
                  <a:lnTo>
                    <a:pt x="1590" y="133"/>
                  </a:lnTo>
                  <a:lnTo>
                    <a:pt x="1600" y="128"/>
                  </a:lnTo>
                  <a:lnTo>
                    <a:pt x="1611" y="124"/>
                  </a:lnTo>
                  <a:lnTo>
                    <a:pt x="1620" y="121"/>
                  </a:lnTo>
                  <a:lnTo>
                    <a:pt x="1630" y="119"/>
                  </a:lnTo>
                  <a:lnTo>
                    <a:pt x="1639" y="118"/>
                  </a:lnTo>
                  <a:lnTo>
                    <a:pt x="1647" y="117"/>
                  </a:lnTo>
                  <a:lnTo>
                    <a:pt x="1653" y="117"/>
                  </a:lnTo>
                  <a:lnTo>
                    <a:pt x="1658" y="117"/>
                  </a:lnTo>
                  <a:lnTo>
                    <a:pt x="1661" y="117"/>
                  </a:lnTo>
                  <a:lnTo>
                    <a:pt x="1666" y="117"/>
                  </a:lnTo>
                  <a:lnTo>
                    <a:pt x="1673" y="117"/>
                  </a:lnTo>
                  <a:lnTo>
                    <a:pt x="1681" y="118"/>
                  </a:lnTo>
                  <a:lnTo>
                    <a:pt x="1690" y="120"/>
                  </a:lnTo>
                  <a:lnTo>
                    <a:pt x="1699" y="122"/>
                  </a:lnTo>
                  <a:lnTo>
                    <a:pt x="1709" y="125"/>
                  </a:lnTo>
                  <a:lnTo>
                    <a:pt x="1719" y="129"/>
                  </a:lnTo>
                  <a:lnTo>
                    <a:pt x="1730" y="134"/>
                  </a:lnTo>
                  <a:lnTo>
                    <a:pt x="1739" y="140"/>
                  </a:lnTo>
                  <a:lnTo>
                    <a:pt x="1747" y="147"/>
                  </a:lnTo>
                  <a:lnTo>
                    <a:pt x="1753" y="157"/>
                  </a:lnTo>
                  <a:lnTo>
                    <a:pt x="1758" y="168"/>
                  </a:lnTo>
                  <a:lnTo>
                    <a:pt x="1761" y="180"/>
                  </a:lnTo>
                  <a:lnTo>
                    <a:pt x="1762" y="195"/>
                  </a:lnTo>
                  <a:lnTo>
                    <a:pt x="1760" y="212"/>
                  </a:lnTo>
                  <a:lnTo>
                    <a:pt x="1756" y="230"/>
                  </a:lnTo>
                  <a:lnTo>
                    <a:pt x="1748" y="252"/>
                  </a:lnTo>
                  <a:lnTo>
                    <a:pt x="1736" y="276"/>
                  </a:lnTo>
                  <a:lnTo>
                    <a:pt x="1719" y="303"/>
                  </a:lnTo>
                  <a:lnTo>
                    <a:pt x="1700" y="332"/>
                  </a:lnTo>
                  <a:lnTo>
                    <a:pt x="1764" y="514"/>
                  </a:lnTo>
                  <a:lnTo>
                    <a:pt x="1784" y="454"/>
                  </a:lnTo>
                  <a:lnTo>
                    <a:pt x="1927" y="0"/>
                  </a:lnTo>
                  <a:lnTo>
                    <a:pt x="1929" y="2"/>
                  </a:lnTo>
                  <a:lnTo>
                    <a:pt x="1936" y="6"/>
                  </a:lnTo>
                  <a:lnTo>
                    <a:pt x="1948" y="13"/>
                  </a:lnTo>
                  <a:lnTo>
                    <a:pt x="1964" y="21"/>
                  </a:lnTo>
                  <a:lnTo>
                    <a:pt x="1983" y="32"/>
                  </a:lnTo>
                  <a:lnTo>
                    <a:pt x="2007" y="45"/>
                  </a:lnTo>
                  <a:lnTo>
                    <a:pt x="2034" y="59"/>
                  </a:lnTo>
                  <a:lnTo>
                    <a:pt x="2066" y="75"/>
                  </a:lnTo>
                  <a:lnTo>
                    <a:pt x="2101" y="91"/>
                  </a:lnTo>
                  <a:lnTo>
                    <a:pt x="2139" y="109"/>
                  </a:lnTo>
                  <a:lnTo>
                    <a:pt x="2181" y="127"/>
                  </a:lnTo>
                  <a:lnTo>
                    <a:pt x="2226" y="144"/>
                  </a:lnTo>
                  <a:lnTo>
                    <a:pt x="2257" y="157"/>
                  </a:lnTo>
                  <a:lnTo>
                    <a:pt x="2286" y="172"/>
                  </a:lnTo>
                  <a:lnTo>
                    <a:pt x="2310" y="188"/>
                  </a:lnTo>
                  <a:lnTo>
                    <a:pt x="2339" y="175"/>
                  </a:lnTo>
                  <a:lnTo>
                    <a:pt x="2365" y="162"/>
                  </a:lnTo>
                  <a:lnTo>
                    <a:pt x="2389" y="150"/>
                  </a:lnTo>
                  <a:lnTo>
                    <a:pt x="2409" y="139"/>
                  </a:lnTo>
                  <a:lnTo>
                    <a:pt x="2425" y="130"/>
                  </a:lnTo>
                  <a:lnTo>
                    <a:pt x="2438" y="122"/>
                  </a:lnTo>
                  <a:lnTo>
                    <a:pt x="2448" y="117"/>
                  </a:lnTo>
                  <a:lnTo>
                    <a:pt x="2453" y="113"/>
                  </a:lnTo>
                  <a:lnTo>
                    <a:pt x="2455" y="112"/>
                  </a:lnTo>
                  <a:lnTo>
                    <a:pt x="2577" y="493"/>
                  </a:lnTo>
                  <a:lnTo>
                    <a:pt x="2593" y="545"/>
                  </a:lnTo>
                  <a:lnTo>
                    <a:pt x="2648" y="391"/>
                  </a:lnTo>
                  <a:lnTo>
                    <a:pt x="2630" y="364"/>
                  </a:lnTo>
                  <a:lnTo>
                    <a:pt x="2616" y="340"/>
                  </a:lnTo>
                  <a:lnTo>
                    <a:pt x="2605" y="318"/>
                  </a:lnTo>
                  <a:lnTo>
                    <a:pt x="2598" y="299"/>
                  </a:lnTo>
                  <a:lnTo>
                    <a:pt x="2595" y="282"/>
                  </a:lnTo>
                  <a:lnTo>
                    <a:pt x="2595" y="267"/>
                  </a:lnTo>
                  <a:lnTo>
                    <a:pt x="2597" y="254"/>
                  </a:lnTo>
                  <a:lnTo>
                    <a:pt x="2602" y="244"/>
                  </a:lnTo>
                  <a:lnTo>
                    <a:pt x="2609" y="235"/>
                  </a:lnTo>
                  <a:lnTo>
                    <a:pt x="2617" y="228"/>
                  </a:lnTo>
                  <a:lnTo>
                    <a:pt x="2625" y="223"/>
                  </a:lnTo>
                  <a:lnTo>
                    <a:pt x="2634" y="218"/>
                  </a:lnTo>
                  <a:lnTo>
                    <a:pt x="2643" y="215"/>
                  </a:lnTo>
                  <a:lnTo>
                    <a:pt x="2653" y="213"/>
                  </a:lnTo>
                  <a:lnTo>
                    <a:pt x="2661" y="211"/>
                  </a:lnTo>
                  <a:lnTo>
                    <a:pt x="2669" y="210"/>
                  </a:lnTo>
                  <a:lnTo>
                    <a:pt x="2675" y="210"/>
                  </a:lnTo>
                  <a:lnTo>
                    <a:pt x="2680" y="210"/>
                  </a:lnTo>
                  <a:lnTo>
                    <a:pt x="2683" y="210"/>
                  </a:lnTo>
                  <a:lnTo>
                    <a:pt x="2688" y="210"/>
                  </a:lnTo>
                  <a:lnTo>
                    <a:pt x="2694" y="210"/>
                  </a:lnTo>
                  <a:lnTo>
                    <a:pt x="2702" y="211"/>
                  </a:lnTo>
                  <a:lnTo>
                    <a:pt x="2710" y="213"/>
                  </a:lnTo>
                  <a:lnTo>
                    <a:pt x="2721" y="215"/>
                  </a:lnTo>
                  <a:lnTo>
                    <a:pt x="2730" y="218"/>
                  </a:lnTo>
                  <a:lnTo>
                    <a:pt x="2739" y="223"/>
                  </a:lnTo>
                  <a:lnTo>
                    <a:pt x="2748" y="228"/>
                  </a:lnTo>
                  <a:lnTo>
                    <a:pt x="2755" y="235"/>
                  </a:lnTo>
                  <a:lnTo>
                    <a:pt x="2761" y="244"/>
                  </a:lnTo>
                  <a:lnTo>
                    <a:pt x="2766" y="254"/>
                  </a:lnTo>
                  <a:lnTo>
                    <a:pt x="2768" y="267"/>
                  </a:lnTo>
                  <a:lnTo>
                    <a:pt x="2768" y="282"/>
                  </a:lnTo>
                  <a:lnTo>
                    <a:pt x="2765" y="299"/>
                  </a:lnTo>
                  <a:lnTo>
                    <a:pt x="2758" y="318"/>
                  </a:lnTo>
                  <a:lnTo>
                    <a:pt x="2748" y="340"/>
                  </a:lnTo>
                  <a:lnTo>
                    <a:pt x="2735" y="364"/>
                  </a:lnTo>
                  <a:lnTo>
                    <a:pt x="2715" y="391"/>
                  </a:lnTo>
                  <a:lnTo>
                    <a:pt x="2770" y="545"/>
                  </a:lnTo>
                  <a:lnTo>
                    <a:pt x="2787" y="493"/>
                  </a:lnTo>
                  <a:lnTo>
                    <a:pt x="2908" y="112"/>
                  </a:lnTo>
                  <a:lnTo>
                    <a:pt x="2910" y="113"/>
                  </a:lnTo>
                  <a:lnTo>
                    <a:pt x="2917" y="118"/>
                  </a:lnTo>
                  <a:lnTo>
                    <a:pt x="2928" y="124"/>
                  </a:lnTo>
                  <a:lnTo>
                    <a:pt x="2944" y="133"/>
                  </a:lnTo>
                  <a:lnTo>
                    <a:pt x="2964" y="144"/>
                  </a:lnTo>
                  <a:lnTo>
                    <a:pt x="2987" y="156"/>
                  </a:lnTo>
                  <a:lnTo>
                    <a:pt x="3014" y="170"/>
                  </a:lnTo>
                  <a:lnTo>
                    <a:pt x="3045" y="184"/>
                  </a:lnTo>
                  <a:lnTo>
                    <a:pt x="3080" y="200"/>
                  </a:lnTo>
                  <a:lnTo>
                    <a:pt x="3118" y="216"/>
                  </a:lnTo>
                  <a:lnTo>
                    <a:pt x="3159" y="232"/>
                  </a:lnTo>
                  <a:lnTo>
                    <a:pt x="3194" y="247"/>
                  </a:lnTo>
                  <a:lnTo>
                    <a:pt x="3223" y="264"/>
                  </a:lnTo>
                  <a:lnTo>
                    <a:pt x="3247" y="285"/>
                  </a:lnTo>
                  <a:lnTo>
                    <a:pt x="3267" y="307"/>
                  </a:lnTo>
                  <a:lnTo>
                    <a:pt x="3284" y="332"/>
                  </a:lnTo>
                  <a:lnTo>
                    <a:pt x="3296" y="361"/>
                  </a:lnTo>
                  <a:lnTo>
                    <a:pt x="3306" y="392"/>
                  </a:lnTo>
                  <a:lnTo>
                    <a:pt x="3313" y="426"/>
                  </a:lnTo>
                  <a:lnTo>
                    <a:pt x="3318" y="464"/>
                  </a:lnTo>
                  <a:lnTo>
                    <a:pt x="3321" y="505"/>
                  </a:lnTo>
                  <a:lnTo>
                    <a:pt x="3323" y="549"/>
                  </a:lnTo>
                  <a:lnTo>
                    <a:pt x="3324" y="597"/>
                  </a:lnTo>
                  <a:lnTo>
                    <a:pt x="3324" y="649"/>
                  </a:lnTo>
                  <a:lnTo>
                    <a:pt x="3325" y="704"/>
                  </a:lnTo>
                  <a:lnTo>
                    <a:pt x="0" y="704"/>
                  </a:lnTo>
                  <a:lnTo>
                    <a:pt x="1" y="649"/>
                  </a:lnTo>
                  <a:lnTo>
                    <a:pt x="1" y="597"/>
                  </a:lnTo>
                  <a:lnTo>
                    <a:pt x="2" y="549"/>
                  </a:lnTo>
                  <a:lnTo>
                    <a:pt x="4" y="505"/>
                  </a:lnTo>
                  <a:lnTo>
                    <a:pt x="7" y="464"/>
                  </a:lnTo>
                  <a:lnTo>
                    <a:pt x="12" y="426"/>
                  </a:lnTo>
                  <a:lnTo>
                    <a:pt x="18" y="392"/>
                  </a:lnTo>
                  <a:lnTo>
                    <a:pt x="28" y="361"/>
                  </a:lnTo>
                  <a:lnTo>
                    <a:pt x="40" y="332"/>
                  </a:lnTo>
                  <a:lnTo>
                    <a:pt x="56" y="307"/>
                  </a:lnTo>
                  <a:lnTo>
                    <a:pt x="75" y="285"/>
                  </a:lnTo>
                  <a:lnTo>
                    <a:pt x="99" y="264"/>
                  </a:lnTo>
                  <a:lnTo>
                    <a:pt x="127" y="247"/>
                  </a:lnTo>
                  <a:lnTo>
                    <a:pt x="160" y="232"/>
                  </a:lnTo>
                  <a:lnTo>
                    <a:pt x="202" y="216"/>
                  </a:lnTo>
                  <a:lnTo>
                    <a:pt x="239" y="200"/>
                  </a:lnTo>
                  <a:lnTo>
                    <a:pt x="274" y="184"/>
                  </a:lnTo>
                  <a:lnTo>
                    <a:pt x="305" y="170"/>
                  </a:lnTo>
                  <a:lnTo>
                    <a:pt x="333" y="156"/>
                  </a:lnTo>
                  <a:lnTo>
                    <a:pt x="356" y="144"/>
                  </a:lnTo>
                  <a:lnTo>
                    <a:pt x="375" y="133"/>
                  </a:lnTo>
                  <a:lnTo>
                    <a:pt x="392" y="124"/>
                  </a:lnTo>
                  <a:lnTo>
                    <a:pt x="403" y="118"/>
                  </a:lnTo>
                  <a:lnTo>
                    <a:pt x="410" y="113"/>
                  </a:lnTo>
                  <a:lnTo>
                    <a:pt x="412" y="112"/>
                  </a:lnTo>
                  <a:lnTo>
                    <a:pt x="533" y="493"/>
                  </a:lnTo>
                  <a:lnTo>
                    <a:pt x="549" y="545"/>
                  </a:lnTo>
                  <a:lnTo>
                    <a:pt x="603" y="391"/>
                  </a:lnTo>
                  <a:lnTo>
                    <a:pt x="585" y="364"/>
                  </a:lnTo>
                  <a:lnTo>
                    <a:pt x="571" y="340"/>
                  </a:lnTo>
                  <a:lnTo>
                    <a:pt x="561" y="318"/>
                  </a:lnTo>
                  <a:lnTo>
                    <a:pt x="555" y="299"/>
                  </a:lnTo>
                  <a:lnTo>
                    <a:pt x="552" y="282"/>
                  </a:lnTo>
                  <a:lnTo>
                    <a:pt x="552" y="267"/>
                  </a:lnTo>
                  <a:lnTo>
                    <a:pt x="554" y="254"/>
                  </a:lnTo>
                  <a:lnTo>
                    <a:pt x="558" y="244"/>
                  </a:lnTo>
                  <a:lnTo>
                    <a:pt x="564" y="235"/>
                  </a:lnTo>
                  <a:lnTo>
                    <a:pt x="572" y="228"/>
                  </a:lnTo>
                  <a:lnTo>
                    <a:pt x="580" y="223"/>
                  </a:lnTo>
                  <a:lnTo>
                    <a:pt x="590" y="218"/>
                  </a:lnTo>
                  <a:lnTo>
                    <a:pt x="599" y="215"/>
                  </a:lnTo>
                  <a:lnTo>
                    <a:pt x="608" y="213"/>
                  </a:lnTo>
                  <a:lnTo>
                    <a:pt x="618" y="211"/>
                  </a:lnTo>
                  <a:lnTo>
                    <a:pt x="625" y="210"/>
                  </a:lnTo>
                  <a:lnTo>
                    <a:pt x="632" y="210"/>
                  </a:lnTo>
                  <a:lnTo>
                    <a:pt x="637" y="210"/>
                  </a:lnTo>
                  <a:lnTo>
                    <a:pt x="639" y="210"/>
                  </a:lnTo>
                  <a:lnTo>
                    <a:pt x="644" y="210"/>
                  </a:lnTo>
                  <a:lnTo>
                    <a:pt x="651" y="210"/>
                  </a:lnTo>
                  <a:lnTo>
                    <a:pt x="658" y="211"/>
                  </a:lnTo>
                  <a:lnTo>
                    <a:pt x="667" y="213"/>
                  </a:lnTo>
                  <a:lnTo>
                    <a:pt x="676" y="215"/>
                  </a:lnTo>
                  <a:lnTo>
                    <a:pt x="685" y="218"/>
                  </a:lnTo>
                  <a:lnTo>
                    <a:pt x="694" y="223"/>
                  </a:lnTo>
                  <a:lnTo>
                    <a:pt x="703" y="228"/>
                  </a:lnTo>
                  <a:lnTo>
                    <a:pt x="710" y="235"/>
                  </a:lnTo>
                  <a:lnTo>
                    <a:pt x="717" y="244"/>
                  </a:lnTo>
                  <a:lnTo>
                    <a:pt x="722" y="254"/>
                  </a:lnTo>
                  <a:lnTo>
                    <a:pt x="724" y="267"/>
                  </a:lnTo>
                  <a:lnTo>
                    <a:pt x="724" y="282"/>
                  </a:lnTo>
                  <a:lnTo>
                    <a:pt x="720" y="299"/>
                  </a:lnTo>
                  <a:lnTo>
                    <a:pt x="714" y="318"/>
                  </a:lnTo>
                  <a:lnTo>
                    <a:pt x="704" y="340"/>
                  </a:lnTo>
                  <a:lnTo>
                    <a:pt x="690" y="364"/>
                  </a:lnTo>
                  <a:lnTo>
                    <a:pt x="672" y="391"/>
                  </a:lnTo>
                  <a:lnTo>
                    <a:pt x="727" y="545"/>
                  </a:lnTo>
                  <a:lnTo>
                    <a:pt x="743" y="493"/>
                  </a:lnTo>
                  <a:lnTo>
                    <a:pt x="864" y="112"/>
                  </a:lnTo>
                  <a:lnTo>
                    <a:pt x="866" y="113"/>
                  </a:lnTo>
                  <a:lnTo>
                    <a:pt x="872" y="117"/>
                  </a:lnTo>
                  <a:lnTo>
                    <a:pt x="881" y="122"/>
                  </a:lnTo>
                  <a:lnTo>
                    <a:pt x="894" y="130"/>
                  </a:lnTo>
                  <a:lnTo>
                    <a:pt x="911" y="139"/>
                  </a:lnTo>
                  <a:lnTo>
                    <a:pt x="930" y="150"/>
                  </a:lnTo>
                  <a:lnTo>
                    <a:pt x="954" y="162"/>
                  </a:lnTo>
                  <a:lnTo>
                    <a:pt x="980" y="175"/>
                  </a:lnTo>
                  <a:lnTo>
                    <a:pt x="1010" y="188"/>
                  </a:lnTo>
                  <a:lnTo>
                    <a:pt x="1034" y="172"/>
                  </a:lnTo>
                  <a:lnTo>
                    <a:pt x="1063" y="157"/>
                  </a:lnTo>
                  <a:lnTo>
                    <a:pt x="1094" y="144"/>
                  </a:lnTo>
                  <a:lnTo>
                    <a:pt x="1138" y="127"/>
                  </a:lnTo>
                  <a:lnTo>
                    <a:pt x="1181" y="109"/>
                  </a:lnTo>
                  <a:lnTo>
                    <a:pt x="1219" y="91"/>
                  </a:lnTo>
                  <a:lnTo>
                    <a:pt x="1254" y="75"/>
                  </a:lnTo>
                  <a:lnTo>
                    <a:pt x="1286" y="59"/>
                  </a:lnTo>
                  <a:lnTo>
                    <a:pt x="1313" y="45"/>
                  </a:lnTo>
                  <a:lnTo>
                    <a:pt x="1336" y="32"/>
                  </a:lnTo>
                  <a:lnTo>
                    <a:pt x="1356" y="21"/>
                  </a:lnTo>
                  <a:lnTo>
                    <a:pt x="1371" y="13"/>
                  </a:lnTo>
                  <a:lnTo>
                    <a:pt x="1382" y="6"/>
                  </a:lnTo>
                  <a:lnTo>
                    <a:pt x="1390" y="2"/>
                  </a:lnTo>
                  <a:lnTo>
                    <a:pt x="13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107"/>
            <p:cNvSpPr>
              <a:spLocks noEditPoints="1"/>
            </p:cNvSpPr>
            <p:nvPr/>
          </p:nvSpPr>
          <p:spPr bwMode="auto">
            <a:xfrm>
              <a:off x="5428" y="3536"/>
              <a:ext cx="68" cy="69"/>
            </a:xfrm>
            <a:custGeom>
              <a:avLst/>
              <a:gdLst>
                <a:gd name="T0" fmla="*/ 436 w 1026"/>
                <a:gd name="T1" fmla="*/ 302 h 1023"/>
                <a:gd name="T2" fmla="*/ 355 w 1026"/>
                <a:gd name="T3" fmla="*/ 353 h 1023"/>
                <a:gd name="T4" fmla="*/ 303 w 1026"/>
                <a:gd name="T5" fmla="*/ 435 h 1023"/>
                <a:gd name="T6" fmla="*/ 290 w 1026"/>
                <a:gd name="T7" fmla="*/ 526 h 1023"/>
                <a:gd name="T8" fmla="*/ 315 w 1026"/>
                <a:gd name="T9" fmla="*/ 617 h 1023"/>
                <a:gd name="T10" fmla="*/ 380 w 1026"/>
                <a:gd name="T11" fmla="*/ 690 h 1023"/>
                <a:gd name="T12" fmla="*/ 466 w 1026"/>
                <a:gd name="T13" fmla="*/ 729 h 1023"/>
                <a:gd name="T14" fmla="*/ 559 w 1026"/>
                <a:gd name="T15" fmla="*/ 729 h 1023"/>
                <a:gd name="T16" fmla="*/ 645 w 1026"/>
                <a:gd name="T17" fmla="*/ 690 h 1023"/>
                <a:gd name="T18" fmla="*/ 710 w 1026"/>
                <a:gd name="T19" fmla="*/ 617 h 1023"/>
                <a:gd name="T20" fmla="*/ 736 w 1026"/>
                <a:gd name="T21" fmla="*/ 527 h 1023"/>
                <a:gd name="T22" fmla="*/ 723 w 1026"/>
                <a:gd name="T23" fmla="*/ 435 h 1023"/>
                <a:gd name="T24" fmla="*/ 671 w 1026"/>
                <a:gd name="T25" fmla="*/ 354 h 1023"/>
                <a:gd name="T26" fmla="*/ 590 w 1026"/>
                <a:gd name="T27" fmla="*/ 302 h 1023"/>
                <a:gd name="T28" fmla="*/ 498 w 1026"/>
                <a:gd name="T29" fmla="*/ 289 h 1023"/>
                <a:gd name="T30" fmla="*/ 561 w 1026"/>
                <a:gd name="T31" fmla="*/ 2 h 1023"/>
                <a:gd name="T32" fmla="*/ 589 w 1026"/>
                <a:gd name="T33" fmla="*/ 30 h 1023"/>
                <a:gd name="T34" fmla="*/ 631 w 1026"/>
                <a:gd name="T35" fmla="*/ 120 h 1023"/>
                <a:gd name="T36" fmla="*/ 745 w 1026"/>
                <a:gd name="T37" fmla="*/ 174 h 1023"/>
                <a:gd name="T38" fmla="*/ 816 w 1026"/>
                <a:gd name="T39" fmla="*/ 115 h 1023"/>
                <a:gd name="T40" fmla="*/ 853 w 1026"/>
                <a:gd name="T41" fmla="*/ 127 h 1023"/>
                <a:gd name="T42" fmla="*/ 913 w 1026"/>
                <a:gd name="T43" fmla="*/ 198 h 1023"/>
                <a:gd name="T44" fmla="*/ 900 w 1026"/>
                <a:gd name="T45" fmla="*/ 235 h 1023"/>
                <a:gd name="T46" fmla="*/ 893 w 1026"/>
                <a:gd name="T47" fmla="*/ 356 h 1023"/>
                <a:gd name="T48" fmla="*/ 982 w 1026"/>
                <a:gd name="T49" fmla="*/ 436 h 1023"/>
                <a:gd name="T50" fmla="*/ 1018 w 1026"/>
                <a:gd name="T51" fmla="*/ 454 h 1023"/>
                <a:gd name="T52" fmla="*/ 1026 w 1026"/>
                <a:gd name="T53" fmla="*/ 546 h 1023"/>
                <a:gd name="T54" fmla="*/ 1007 w 1026"/>
                <a:gd name="T55" fmla="*/ 580 h 1023"/>
                <a:gd name="T56" fmla="*/ 917 w 1026"/>
                <a:gd name="T57" fmla="*/ 588 h 1023"/>
                <a:gd name="T58" fmla="*/ 875 w 1026"/>
                <a:gd name="T59" fmla="*/ 706 h 1023"/>
                <a:gd name="T60" fmla="*/ 907 w 1026"/>
                <a:gd name="T61" fmla="*/ 801 h 1023"/>
                <a:gd name="T62" fmla="*/ 907 w 1026"/>
                <a:gd name="T63" fmla="*/ 839 h 1023"/>
                <a:gd name="T64" fmla="*/ 839 w 1026"/>
                <a:gd name="T65" fmla="*/ 905 h 1023"/>
                <a:gd name="T66" fmla="*/ 801 w 1026"/>
                <a:gd name="T67" fmla="*/ 905 h 1023"/>
                <a:gd name="T68" fmla="*/ 707 w 1026"/>
                <a:gd name="T69" fmla="*/ 874 h 1023"/>
                <a:gd name="T70" fmla="*/ 588 w 1026"/>
                <a:gd name="T71" fmla="*/ 916 h 1023"/>
                <a:gd name="T72" fmla="*/ 580 w 1026"/>
                <a:gd name="T73" fmla="*/ 1005 h 1023"/>
                <a:gd name="T74" fmla="*/ 544 w 1026"/>
                <a:gd name="T75" fmla="*/ 1023 h 1023"/>
                <a:gd name="T76" fmla="*/ 452 w 1026"/>
                <a:gd name="T77" fmla="*/ 1014 h 1023"/>
                <a:gd name="T78" fmla="*/ 434 w 1026"/>
                <a:gd name="T79" fmla="*/ 980 h 1023"/>
                <a:gd name="T80" fmla="*/ 354 w 1026"/>
                <a:gd name="T81" fmla="*/ 891 h 1023"/>
                <a:gd name="T82" fmla="*/ 233 w 1026"/>
                <a:gd name="T83" fmla="*/ 896 h 1023"/>
                <a:gd name="T84" fmla="*/ 196 w 1026"/>
                <a:gd name="T85" fmla="*/ 908 h 1023"/>
                <a:gd name="T86" fmla="*/ 125 w 1026"/>
                <a:gd name="T87" fmla="*/ 848 h 1023"/>
                <a:gd name="T88" fmla="*/ 113 w 1026"/>
                <a:gd name="T89" fmla="*/ 811 h 1023"/>
                <a:gd name="T90" fmla="*/ 171 w 1026"/>
                <a:gd name="T91" fmla="*/ 742 h 1023"/>
                <a:gd name="T92" fmla="*/ 116 w 1026"/>
                <a:gd name="T93" fmla="*/ 628 h 1023"/>
                <a:gd name="T94" fmla="*/ 29 w 1026"/>
                <a:gd name="T95" fmla="*/ 584 h 1023"/>
                <a:gd name="T96" fmla="*/ 2 w 1026"/>
                <a:gd name="T97" fmla="*/ 556 h 1023"/>
                <a:gd name="T98" fmla="*/ 2 w 1026"/>
                <a:gd name="T99" fmla="*/ 463 h 1023"/>
                <a:gd name="T100" fmla="*/ 30 w 1026"/>
                <a:gd name="T101" fmla="*/ 436 h 1023"/>
                <a:gd name="T102" fmla="*/ 118 w 1026"/>
                <a:gd name="T103" fmla="*/ 392 h 1023"/>
                <a:gd name="T104" fmla="*/ 173 w 1026"/>
                <a:gd name="T105" fmla="*/ 279 h 1023"/>
                <a:gd name="T106" fmla="*/ 115 w 1026"/>
                <a:gd name="T107" fmla="*/ 209 h 1023"/>
                <a:gd name="T108" fmla="*/ 128 w 1026"/>
                <a:gd name="T109" fmla="*/ 172 h 1023"/>
                <a:gd name="T110" fmla="*/ 199 w 1026"/>
                <a:gd name="T111" fmla="*/ 113 h 1023"/>
                <a:gd name="T112" fmla="*/ 236 w 1026"/>
                <a:gd name="T113" fmla="*/ 125 h 1023"/>
                <a:gd name="T114" fmla="*/ 358 w 1026"/>
                <a:gd name="T115" fmla="*/ 132 h 1023"/>
                <a:gd name="T116" fmla="*/ 437 w 1026"/>
                <a:gd name="T117" fmla="*/ 43 h 1023"/>
                <a:gd name="T118" fmla="*/ 455 w 1026"/>
                <a:gd name="T119" fmla="*/ 8 h 1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26" h="1023">
                  <a:moveTo>
                    <a:pt x="498" y="289"/>
                  </a:moveTo>
                  <a:lnTo>
                    <a:pt x="467" y="293"/>
                  </a:lnTo>
                  <a:lnTo>
                    <a:pt x="436" y="302"/>
                  </a:lnTo>
                  <a:lnTo>
                    <a:pt x="407" y="315"/>
                  </a:lnTo>
                  <a:lnTo>
                    <a:pt x="380" y="332"/>
                  </a:lnTo>
                  <a:lnTo>
                    <a:pt x="355" y="353"/>
                  </a:lnTo>
                  <a:lnTo>
                    <a:pt x="333" y="378"/>
                  </a:lnTo>
                  <a:lnTo>
                    <a:pt x="316" y="405"/>
                  </a:lnTo>
                  <a:lnTo>
                    <a:pt x="303" y="435"/>
                  </a:lnTo>
                  <a:lnTo>
                    <a:pt x="294" y="465"/>
                  </a:lnTo>
                  <a:lnTo>
                    <a:pt x="290" y="495"/>
                  </a:lnTo>
                  <a:lnTo>
                    <a:pt x="290" y="526"/>
                  </a:lnTo>
                  <a:lnTo>
                    <a:pt x="294" y="557"/>
                  </a:lnTo>
                  <a:lnTo>
                    <a:pt x="302" y="587"/>
                  </a:lnTo>
                  <a:lnTo>
                    <a:pt x="315" y="617"/>
                  </a:lnTo>
                  <a:lnTo>
                    <a:pt x="332" y="644"/>
                  </a:lnTo>
                  <a:lnTo>
                    <a:pt x="355" y="668"/>
                  </a:lnTo>
                  <a:lnTo>
                    <a:pt x="380" y="690"/>
                  </a:lnTo>
                  <a:lnTo>
                    <a:pt x="407" y="707"/>
                  </a:lnTo>
                  <a:lnTo>
                    <a:pt x="435" y="720"/>
                  </a:lnTo>
                  <a:lnTo>
                    <a:pt x="466" y="729"/>
                  </a:lnTo>
                  <a:lnTo>
                    <a:pt x="497" y="733"/>
                  </a:lnTo>
                  <a:lnTo>
                    <a:pt x="528" y="733"/>
                  </a:lnTo>
                  <a:lnTo>
                    <a:pt x="559" y="729"/>
                  </a:lnTo>
                  <a:lnTo>
                    <a:pt x="590" y="720"/>
                  </a:lnTo>
                  <a:lnTo>
                    <a:pt x="618" y="708"/>
                  </a:lnTo>
                  <a:lnTo>
                    <a:pt x="645" y="690"/>
                  </a:lnTo>
                  <a:lnTo>
                    <a:pt x="670" y="669"/>
                  </a:lnTo>
                  <a:lnTo>
                    <a:pt x="693" y="644"/>
                  </a:lnTo>
                  <a:lnTo>
                    <a:pt x="710" y="617"/>
                  </a:lnTo>
                  <a:lnTo>
                    <a:pt x="723" y="587"/>
                  </a:lnTo>
                  <a:lnTo>
                    <a:pt x="731" y="558"/>
                  </a:lnTo>
                  <a:lnTo>
                    <a:pt x="736" y="527"/>
                  </a:lnTo>
                  <a:lnTo>
                    <a:pt x="736" y="496"/>
                  </a:lnTo>
                  <a:lnTo>
                    <a:pt x="732" y="465"/>
                  </a:lnTo>
                  <a:lnTo>
                    <a:pt x="723" y="435"/>
                  </a:lnTo>
                  <a:lnTo>
                    <a:pt x="710" y="406"/>
                  </a:lnTo>
                  <a:lnTo>
                    <a:pt x="693" y="379"/>
                  </a:lnTo>
                  <a:lnTo>
                    <a:pt x="671" y="354"/>
                  </a:lnTo>
                  <a:lnTo>
                    <a:pt x="646" y="332"/>
                  </a:lnTo>
                  <a:lnTo>
                    <a:pt x="619" y="315"/>
                  </a:lnTo>
                  <a:lnTo>
                    <a:pt x="590" y="302"/>
                  </a:lnTo>
                  <a:lnTo>
                    <a:pt x="559" y="294"/>
                  </a:lnTo>
                  <a:lnTo>
                    <a:pt x="529" y="289"/>
                  </a:lnTo>
                  <a:lnTo>
                    <a:pt x="498" y="289"/>
                  </a:lnTo>
                  <a:close/>
                  <a:moveTo>
                    <a:pt x="481" y="0"/>
                  </a:moveTo>
                  <a:lnTo>
                    <a:pt x="548" y="0"/>
                  </a:lnTo>
                  <a:lnTo>
                    <a:pt x="561" y="2"/>
                  </a:lnTo>
                  <a:lnTo>
                    <a:pt x="574" y="8"/>
                  </a:lnTo>
                  <a:lnTo>
                    <a:pt x="583" y="18"/>
                  </a:lnTo>
                  <a:lnTo>
                    <a:pt x="589" y="30"/>
                  </a:lnTo>
                  <a:lnTo>
                    <a:pt x="591" y="43"/>
                  </a:lnTo>
                  <a:lnTo>
                    <a:pt x="591" y="110"/>
                  </a:lnTo>
                  <a:lnTo>
                    <a:pt x="631" y="120"/>
                  </a:lnTo>
                  <a:lnTo>
                    <a:pt x="670" y="134"/>
                  </a:lnTo>
                  <a:lnTo>
                    <a:pt x="709" y="152"/>
                  </a:lnTo>
                  <a:lnTo>
                    <a:pt x="745" y="174"/>
                  </a:lnTo>
                  <a:lnTo>
                    <a:pt x="791" y="127"/>
                  </a:lnTo>
                  <a:lnTo>
                    <a:pt x="803" y="119"/>
                  </a:lnTo>
                  <a:lnTo>
                    <a:pt x="816" y="115"/>
                  </a:lnTo>
                  <a:lnTo>
                    <a:pt x="829" y="115"/>
                  </a:lnTo>
                  <a:lnTo>
                    <a:pt x="842" y="119"/>
                  </a:lnTo>
                  <a:lnTo>
                    <a:pt x="853" y="127"/>
                  </a:lnTo>
                  <a:lnTo>
                    <a:pt x="900" y="175"/>
                  </a:lnTo>
                  <a:lnTo>
                    <a:pt x="909" y="186"/>
                  </a:lnTo>
                  <a:lnTo>
                    <a:pt x="913" y="198"/>
                  </a:lnTo>
                  <a:lnTo>
                    <a:pt x="913" y="211"/>
                  </a:lnTo>
                  <a:lnTo>
                    <a:pt x="909" y="224"/>
                  </a:lnTo>
                  <a:lnTo>
                    <a:pt x="900" y="235"/>
                  </a:lnTo>
                  <a:lnTo>
                    <a:pt x="853" y="283"/>
                  </a:lnTo>
                  <a:lnTo>
                    <a:pt x="875" y="319"/>
                  </a:lnTo>
                  <a:lnTo>
                    <a:pt x="893" y="356"/>
                  </a:lnTo>
                  <a:lnTo>
                    <a:pt x="907" y="395"/>
                  </a:lnTo>
                  <a:lnTo>
                    <a:pt x="917" y="436"/>
                  </a:lnTo>
                  <a:lnTo>
                    <a:pt x="982" y="436"/>
                  </a:lnTo>
                  <a:lnTo>
                    <a:pt x="996" y="439"/>
                  </a:lnTo>
                  <a:lnTo>
                    <a:pt x="1008" y="445"/>
                  </a:lnTo>
                  <a:lnTo>
                    <a:pt x="1018" y="454"/>
                  </a:lnTo>
                  <a:lnTo>
                    <a:pt x="1024" y="466"/>
                  </a:lnTo>
                  <a:lnTo>
                    <a:pt x="1026" y="480"/>
                  </a:lnTo>
                  <a:lnTo>
                    <a:pt x="1026" y="546"/>
                  </a:lnTo>
                  <a:lnTo>
                    <a:pt x="1024" y="559"/>
                  </a:lnTo>
                  <a:lnTo>
                    <a:pt x="1017" y="571"/>
                  </a:lnTo>
                  <a:lnTo>
                    <a:pt x="1007" y="580"/>
                  </a:lnTo>
                  <a:lnTo>
                    <a:pt x="995" y="586"/>
                  </a:lnTo>
                  <a:lnTo>
                    <a:pt x="982" y="588"/>
                  </a:lnTo>
                  <a:lnTo>
                    <a:pt x="917" y="588"/>
                  </a:lnTo>
                  <a:lnTo>
                    <a:pt x="907" y="629"/>
                  </a:lnTo>
                  <a:lnTo>
                    <a:pt x="892" y="669"/>
                  </a:lnTo>
                  <a:lnTo>
                    <a:pt x="875" y="706"/>
                  </a:lnTo>
                  <a:lnTo>
                    <a:pt x="852" y="743"/>
                  </a:lnTo>
                  <a:lnTo>
                    <a:pt x="898" y="790"/>
                  </a:lnTo>
                  <a:lnTo>
                    <a:pt x="907" y="801"/>
                  </a:lnTo>
                  <a:lnTo>
                    <a:pt x="911" y="813"/>
                  </a:lnTo>
                  <a:lnTo>
                    <a:pt x="911" y="827"/>
                  </a:lnTo>
                  <a:lnTo>
                    <a:pt x="907" y="839"/>
                  </a:lnTo>
                  <a:lnTo>
                    <a:pt x="898" y="850"/>
                  </a:lnTo>
                  <a:lnTo>
                    <a:pt x="850" y="897"/>
                  </a:lnTo>
                  <a:lnTo>
                    <a:pt x="839" y="905"/>
                  </a:lnTo>
                  <a:lnTo>
                    <a:pt x="827" y="909"/>
                  </a:lnTo>
                  <a:lnTo>
                    <a:pt x="813" y="909"/>
                  </a:lnTo>
                  <a:lnTo>
                    <a:pt x="801" y="905"/>
                  </a:lnTo>
                  <a:lnTo>
                    <a:pt x="789" y="897"/>
                  </a:lnTo>
                  <a:lnTo>
                    <a:pt x="743" y="852"/>
                  </a:lnTo>
                  <a:lnTo>
                    <a:pt x="707" y="874"/>
                  </a:lnTo>
                  <a:lnTo>
                    <a:pt x="668" y="892"/>
                  </a:lnTo>
                  <a:lnTo>
                    <a:pt x="629" y="906"/>
                  </a:lnTo>
                  <a:lnTo>
                    <a:pt x="588" y="916"/>
                  </a:lnTo>
                  <a:lnTo>
                    <a:pt x="588" y="980"/>
                  </a:lnTo>
                  <a:lnTo>
                    <a:pt x="586" y="994"/>
                  </a:lnTo>
                  <a:lnTo>
                    <a:pt x="580" y="1005"/>
                  </a:lnTo>
                  <a:lnTo>
                    <a:pt x="571" y="1015"/>
                  </a:lnTo>
                  <a:lnTo>
                    <a:pt x="558" y="1021"/>
                  </a:lnTo>
                  <a:lnTo>
                    <a:pt x="544" y="1023"/>
                  </a:lnTo>
                  <a:lnTo>
                    <a:pt x="478" y="1023"/>
                  </a:lnTo>
                  <a:lnTo>
                    <a:pt x="465" y="1021"/>
                  </a:lnTo>
                  <a:lnTo>
                    <a:pt x="452" y="1014"/>
                  </a:lnTo>
                  <a:lnTo>
                    <a:pt x="443" y="1005"/>
                  </a:lnTo>
                  <a:lnTo>
                    <a:pt x="437" y="993"/>
                  </a:lnTo>
                  <a:lnTo>
                    <a:pt x="434" y="980"/>
                  </a:lnTo>
                  <a:lnTo>
                    <a:pt x="434" y="915"/>
                  </a:lnTo>
                  <a:lnTo>
                    <a:pt x="394" y="905"/>
                  </a:lnTo>
                  <a:lnTo>
                    <a:pt x="354" y="891"/>
                  </a:lnTo>
                  <a:lnTo>
                    <a:pt x="315" y="873"/>
                  </a:lnTo>
                  <a:lnTo>
                    <a:pt x="279" y="851"/>
                  </a:lnTo>
                  <a:lnTo>
                    <a:pt x="233" y="896"/>
                  </a:lnTo>
                  <a:lnTo>
                    <a:pt x="222" y="904"/>
                  </a:lnTo>
                  <a:lnTo>
                    <a:pt x="209" y="908"/>
                  </a:lnTo>
                  <a:lnTo>
                    <a:pt x="196" y="908"/>
                  </a:lnTo>
                  <a:lnTo>
                    <a:pt x="184" y="904"/>
                  </a:lnTo>
                  <a:lnTo>
                    <a:pt x="173" y="896"/>
                  </a:lnTo>
                  <a:lnTo>
                    <a:pt x="125" y="848"/>
                  </a:lnTo>
                  <a:lnTo>
                    <a:pt x="117" y="837"/>
                  </a:lnTo>
                  <a:lnTo>
                    <a:pt x="113" y="824"/>
                  </a:lnTo>
                  <a:lnTo>
                    <a:pt x="113" y="811"/>
                  </a:lnTo>
                  <a:lnTo>
                    <a:pt x="117" y="799"/>
                  </a:lnTo>
                  <a:lnTo>
                    <a:pt x="125" y="788"/>
                  </a:lnTo>
                  <a:lnTo>
                    <a:pt x="171" y="742"/>
                  </a:lnTo>
                  <a:lnTo>
                    <a:pt x="148" y="706"/>
                  </a:lnTo>
                  <a:lnTo>
                    <a:pt x="130" y="667"/>
                  </a:lnTo>
                  <a:lnTo>
                    <a:pt x="116" y="628"/>
                  </a:lnTo>
                  <a:lnTo>
                    <a:pt x="106" y="586"/>
                  </a:lnTo>
                  <a:lnTo>
                    <a:pt x="43" y="586"/>
                  </a:lnTo>
                  <a:lnTo>
                    <a:pt x="29" y="584"/>
                  </a:lnTo>
                  <a:lnTo>
                    <a:pt x="17" y="578"/>
                  </a:lnTo>
                  <a:lnTo>
                    <a:pt x="7" y="568"/>
                  </a:lnTo>
                  <a:lnTo>
                    <a:pt x="2" y="556"/>
                  </a:lnTo>
                  <a:lnTo>
                    <a:pt x="0" y="542"/>
                  </a:lnTo>
                  <a:lnTo>
                    <a:pt x="0" y="476"/>
                  </a:lnTo>
                  <a:lnTo>
                    <a:pt x="2" y="463"/>
                  </a:lnTo>
                  <a:lnTo>
                    <a:pt x="8" y="451"/>
                  </a:lnTo>
                  <a:lnTo>
                    <a:pt x="19" y="442"/>
                  </a:lnTo>
                  <a:lnTo>
                    <a:pt x="30" y="436"/>
                  </a:lnTo>
                  <a:lnTo>
                    <a:pt x="44" y="434"/>
                  </a:lnTo>
                  <a:lnTo>
                    <a:pt x="107" y="434"/>
                  </a:lnTo>
                  <a:lnTo>
                    <a:pt x="118" y="392"/>
                  </a:lnTo>
                  <a:lnTo>
                    <a:pt x="133" y="353"/>
                  </a:lnTo>
                  <a:lnTo>
                    <a:pt x="151" y="315"/>
                  </a:lnTo>
                  <a:lnTo>
                    <a:pt x="173" y="279"/>
                  </a:lnTo>
                  <a:lnTo>
                    <a:pt x="128" y="233"/>
                  </a:lnTo>
                  <a:lnTo>
                    <a:pt x="119" y="221"/>
                  </a:lnTo>
                  <a:lnTo>
                    <a:pt x="115" y="209"/>
                  </a:lnTo>
                  <a:lnTo>
                    <a:pt x="115" y="196"/>
                  </a:lnTo>
                  <a:lnTo>
                    <a:pt x="119" y="183"/>
                  </a:lnTo>
                  <a:lnTo>
                    <a:pt x="128" y="172"/>
                  </a:lnTo>
                  <a:lnTo>
                    <a:pt x="175" y="125"/>
                  </a:lnTo>
                  <a:lnTo>
                    <a:pt x="186" y="117"/>
                  </a:lnTo>
                  <a:lnTo>
                    <a:pt x="199" y="113"/>
                  </a:lnTo>
                  <a:lnTo>
                    <a:pt x="212" y="113"/>
                  </a:lnTo>
                  <a:lnTo>
                    <a:pt x="225" y="117"/>
                  </a:lnTo>
                  <a:lnTo>
                    <a:pt x="236" y="125"/>
                  </a:lnTo>
                  <a:lnTo>
                    <a:pt x="282" y="171"/>
                  </a:lnTo>
                  <a:lnTo>
                    <a:pt x="319" y="149"/>
                  </a:lnTo>
                  <a:lnTo>
                    <a:pt x="358" y="132"/>
                  </a:lnTo>
                  <a:lnTo>
                    <a:pt x="397" y="118"/>
                  </a:lnTo>
                  <a:lnTo>
                    <a:pt x="437" y="108"/>
                  </a:lnTo>
                  <a:lnTo>
                    <a:pt x="437" y="43"/>
                  </a:lnTo>
                  <a:lnTo>
                    <a:pt x="439" y="29"/>
                  </a:lnTo>
                  <a:lnTo>
                    <a:pt x="446" y="17"/>
                  </a:lnTo>
                  <a:lnTo>
                    <a:pt x="455" y="8"/>
                  </a:lnTo>
                  <a:lnTo>
                    <a:pt x="468" y="2"/>
                  </a:lnTo>
                  <a:lnTo>
                    <a:pt x="4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108"/>
            <p:cNvSpPr>
              <a:spLocks noEditPoints="1"/>
            </p:cNvSpPr>
            <p:nvPr/>
          </p:nvSpPr>
          <p:spPr bwMode="auto">
            <a:xfrm>
              <a:off x="5502" y="3558"/>
              <a:ext cx="55" cy="55"/>
            </a:xfrm>
            <a:custGeom>
              <a:avLst/>
              <a:gdLst>
                <a:gd name="T0" fmla="*/ 359 w 827"/>
                <a:gd name="T1" fmla="*/ 240 h 825"/>
                <a:gd name="T2" fmla="*/ 286 w 827"/>
                <a:gd name="T3" fmla="*/ 285 h 825"/>
                <a:gd name="T4" fmla="*/ 241 w 827"/>
                <a:gd name="T5" fmla="*/ 357 h 825"/>
                <a:gd name="T6" fmla="*/ 235 w 827"/>
                <a:gd name="T7" fmla="*/ 439 h 825"/>
                <a:gd name="T8" fmla="*/ 266 w 827"/>
                <a:gd name="T9" fmla="*/ 516 h 825"/>
                <a:gd name="T10" fmla="*/ 331 w 827"/>
                <a:gd name="T11" fmla="*/ 572 h 825"/>
                <a:gd name="T12" fmla="*/ 412 w 827"/>
                <a:gd name="T13" fmla="*/ 591 h 825"/>
                <a:gd name="T14" fmla="*/ 493 w 827"/>
                <a:gd name="T15" fmla="*/ 573 h 825"/>
                <a:gd name="T16" fmla="*/ 558 w 827"/>
                <a:gd name="T17" fmla="*/ 517 h 825"/>
                <a:gd name="T18" fmla="*/ 591 w 827"/>
                <a:gd name="T19" fmla="*/ 439 h 825"/>
                <a:gd name="T20" fmla="*/ 585 w 827"/>
                <a:gd name="T21" fmla="*/ 358 h 825"/>
                <a:gd name="T22" fmla="*/ 540 w 827"/>
                <a:gd name="T23" fmla="*/ 286 h 825"/>
                <a:gd name="T24" fmla="*/ 468 w 827"/>
                <a:gd name="T25" fmla="*/ 240 h 825"/>
                <a:gd name="T26" fmla="*/ 388 w 827"/>
                <a:gd name="T27" fmla="*/ 0 h 825"/>
                <a:gd name="T28" fmla="*/ 467 w 827"/>
                <a:gd name="T29" fmla="*/ 10 h 825"/>
                <a:gd name="T30" fmla="*/ 477 w 827"/>
                <a:gd name="T31" fmla="*/ 87 h 825"/>
                <a:gd name="T32" fmla="*/ 572 w 827"/>
                <a:gd name="T33" fmla="*/ 122 h 825"/>
                <a:gd name="T34" fmla="*/ 648 w 827"/>
                <a:gd name="T35" fmla="*/ 95 h 825"/>
                <a:gd name="T36" fmla="*/ 680 w 827"/>
                <a:gd name="T37" fmla="*/ 95 h 825"/>
                <a:gd name="T38" fmla="*/ 733 w 827"/>
                <a:gd name="T39" fmla="*/ 149 h 825"/>
                <a:gd name="T40" fmla="*/ 733 w 827"/>
                <a:gd name="T41" fmla="*/ 180 h 825"/>
                <a:gd name="T42" fmla="*/ 706 w 827"/>
                <a:gd name="T43" fmla="*/ 256 h 825"/>
                <a:gd name="T44" fmla="*/ 739 w 827"/>
                <a:gd name="T45" fmla="*/ 351 h 825"/>
                <a:gd name="T46" fmla="*/ 817 w 827"/>
                <a:gd name="T47" fmla="*/ 361 h 825"/>
                <a:gd name="T48" fmla="*/ 827 w 827"/>
                <a:gd name="T49" fmla="*/ 439 h 825"/>
                <a:gd name="T50" fmla="*/ 806 w 827"/>
                <a:gd name="T51" fmla="*/ 472 h 825"/>
                <a:gd name="T52" fmla="*/ 731 w 827"/>
                <a:gd name="T53" fmla="*/ 507 h 825"/>
                <a:gd name="T54" fmla="*/ 688 w 827"/>
                <a:gd name="T55" fmla="*/ 598 h 825"/>
                <a:gd name="T56" fmla="*/ 734 w 827"/>
                <a:gd name="T57" fmla="*/ 656 h 825"/>
                <a:gd name="T58" fmla="*/ 724 w 827"/>
                <a:gd name="T59" fmla="*/ 685 h 825"/>
                <a:gd name="T60" fmla="*/ 666 w 827"/>
                <a:gd name="T61" fmla="*/ 733 h 825"/>
                <a:gd name="T62" fmla="*/ 636 w 827"/>
                <a:gd name="T63" fmla="*/ 723 h 825"/>
                <a:gd name="T64" fmla="*/ 539 w 827"/>
                <a:gd name="T65" fmla="*/ 719 h 825"/>
                <a:gd name="T66" fmla="*/ 475 w 827"/>
                <a:gd name="T67" fmla="*/ 789 h 825"/>
                <a:gd name="T68" fmla="*/ 454 w 827"/>
                <a:gd name="T69" fmla="*/ 822 h 825"/>
                <a:gd name="T70" fmla="*/ 373 w 827"/>
                <a:gd name="T71" fmla="*/ 822 h 825"/>
                <a:gd name="T72" fmla="*/ 351 w 827"/>
                <a:gd name="T73" fmla="*/ 789 h 825"/>
                <a:gd name="T74" fmla="*/ 286 w 827"/>
                <a:gd name="T75" fmla="*/ 719 h 825"/>
                <a:gd name="T76" fmla="*/ 189 w 827"/>
                <a:gd name="T77" fmla="*/ 722 h 825"/>
                <a:gd name="T78" fmla="*/ 159 w 827"/>
                <a:gd name="T79" fmla="*/ 731 h 825"/>
                <a:gd name="T80" fmla="*/ 101 w 827"/>
                <a:gd name="T81" fmla="*/ 684 h 825"/>
                <a:gd name="T82" fmla="*/ 91 w 827"/>
                <a:gd name="T83" fmla="*/ 654 h 825"/>
                <a:gd name="T84" fmla="*/ 137 w 827"/>
                <a:gd name="T85" fmla="*/ 598 h 825"/>
                <a:gd name="T86" fmla="*/ 93 w 827"/>
                <a:gd name="T87" fmla="*/ 506 h 825"/>
                <a:gd name="T88" fmla="*/ 20 w 827"/>
                <a:gd name="T89" fmla="*/ 470 h 825"/>
                <a:gd name="T90" fmla="*/ 0 w 827"/>
                <a:gd name="T91" fmla="*/ 438 h 825"/>
                <a:gd name="T92" fmla="*/ 12 w 827"/>
                <a:gd name="T93" fmla="*/ 361 h 825"/>
                <a:gd name="T94" fmla="*/ 87 w 827"/>
                <a:gd name="T95" fmla="*/ 350 h 825"/>
                <a:gd name="T96" fmla="*/ 122 w 827"/>
                <a:gd name="T97" fmla="*/ 254 h 825"/>
                <a:gd name="T98" fmla="*/ 96 w 827"/>
                <a:gd name="T99" fmla="*/ 179 h 825"/>
                <a:gd name="T100" fmla="*/ 96 w 827"/>
                <a:gd name="T101" fmla="*/ 148 h 825"/>
                <a:gd name="T102" fmla="*/ 151 w 827"/>
                <a:gd name="T103" fmla="*/ 94 h 825"/>
                <a:gd name="T104" fmla="*/ 182 w 827"/>
                <a:gd name="T105" fmla="*/ 94 h 825"/>
                <a:gd name="T106" fmla="*/ 258 w 827"/>
                <a:gd name="T107" fmla="*/ 121 h 825"/>
                <a:gd name="T108" fmla="*/ 353 w 827"/>
                <a:gd name="T109" fmla="*/ 87 h 825"/>
                <a:gd name="T110" fmla="*/ 364 w 827"/>
                <a:gd name="T111" fmla="*/ 10 h 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27" h="825">
                  <a:moveTo>
                    <a:pt x="413" y="232"/>
                  </a:moveTo>
                  <a:lnTo>
                    <a:pt x="386" y="234"/>
                  </a:lnTo>
                  <a:lnTo>
                    <a:pt x="359" y="240"/>
                  </a:lnTo>
                  <a:lnTo>
                    <a:pt x="332" y="251"/>
                  </a:lnTo>
                  <a:lnTo>
                    <a:pt x="308" y="265"/>
                  </a:lnTo>
                  <a:lnTo>
                    <a:pt x="286" y="285"/>
                  </a:lnTo>
                  <a:lnTo>
                    <a:pt x="267" y="307"/>
                  </a:lnTo>
                  <a:lnTo>
                    <a:pt x="252" y="331"/>
                  </a:lnTo>
                  <a:lnTo>
                    <a:pt x="241" y="357"/>
                  </a:lnTo>
                  <a:lnTo>
                    <a:pt x="235" y="384"/>
                  </a:lnTo>
                  <a:lnTo>
                    <a:pt x="233" y="411"/>
                  </a:lnTo>
                  <a:lnTo>
                    <a:pt x="235" y="439"/>
                  </a:lnTo>
                  <a:lnTo>
                    <a:pt x="241" y="466"/>
                  </a:lnTo>
                  <a:lnTo>
                    <a:pt x="252" y="492"/>
                  </a:lnTo>
                  <a:lnTo>
                    <a:pt x="266" y="516"/>
                  </a:lnTo>
                  <a:lnTo>
                    <a:pt x="285" y="538"/>
                  </a:lnTo>
                  <a:lnTo>
                    <a:pt x="307" y="557"/>
                  </a:lnTo>
                  <a:lnTo>
                    <a:pt x="331" y="572"/>
                  </a:lnTo>
                  <a:lnTo>
                    <a:pt x="358" y="583"/>
                  </a:lnTo>
                  <a:lnTo>
                    <a:pt x="385" y="589"/>
                  </a:lnTo>
                  <a:lnTo>
                    <a:pt x="412" y="591"/>
                  </a:lnTo>
                  <a:lnTo>
                    <a:pt x="439" y="589"/>
                  </a:lnTo>
                  <a:lnTo>
                    <a:pt x="467" y="583"/>
                  </a:lnTo>
                  <a:lnTo>
                    <a:pt x="493" y="573"/>
                  </a:lnTo>
                  <a:lnTo>
                    <a:pt x="517" y="558"/>
                  </a:lnTo>
                  <a:lnTo>
                    <a:pt x="540" y="539"/>
                  </a:lnTo>
                  <a:lnTo>
                    <a:pt x="558" y="517"/>
                  </a:lnTo>
                  <a:lnTo>
                    <a:pt x="574" y="493"/>
                  </a:lnTo>
                  <a:lnTo>
                    <a:pt x="585" y="467"/>
                  </a:lnTo>
                  <a:lnTo>
                    <a:pt x="591" y="439"/>
                  </a:lnTo>
                  <a:lnTo>
                    <a:pt x="593" y="412"/>
                  </a:lnTo>
                  <a:lnTo>
                    <a:pt x="591" y="385"/>
                  </a:lnTo>
                  <a:lnTo>
                    <a:pt x="585" y="358"/>
                  </a:lnTo>
                  <a:lnTo>
                    <a:pt x="575" y="332"/>
                  </a:lnTo>
                  <a:lnTo>
                    <a:pt x="559" y="308"/>
                  </a:lnTo>
                  <a:lnTo>
                    <a:pt x="540" y="286"/>
                  </a:lnTo>
                  <a:lnTo>
                    <a:pt x="518" y="266"/>
                  </a:lnTo>
                  <a:lnTo>
                    <a:pt x="494" y="251"/>
                  </a:lnTo>
                  <a:lnTo>
                    <a:pt x="468" y="240"/>
                  </a:lnTo>
                  <a:lnTo>
                    <a:pt x="440" y="234"/>
                  </a:lnTo>
                  <a:lnTo>
                    <a:pt x="413" y="232"/>
                  </a:lnTo>
                  <a:close/>
                  <a:moveTo>
                    <a:pt x="388" y="0"/>
                  </a:moveTo>
                  <a:lnTo>
                    <a:pt x="441" y="0"/>
                  </a:lnTo>
                  <a:lnTo>
                    <a:pt x="456" y="3"/>
                  </a:lnTo>
                  <a:lnTo>
                    <a:pt x="467" y="10"/>
                  </a:lnTo>
                  <a:lnTo>
                    <a:pt x="474" y="21"/>
                  </a:lnTo>
                  <a:lnTo>
                    <a:pt x="477" y="34"/>
                  </a:lnTo>
                  <a:lnTo>
                    <a:pt x="477" y="87"/>
                  </a:lnTo>
                  <a:lnTo>
                    <a:pt x="509" y="95"/>
                  </a:lnTo>
                  <a:lnTo>
                    <a:pt x="540" y="106"/>
                  </a:lnTo>
                  <a:lnTo>
                    <a:pt x="572" y="122"/>
                  </a:lnTo>
                  <a:lnTo>
                    <a:pt x="601" y="139"/>
                  </a:lnTo>
                  <a:lnTo>
                    <a:pt x="638" y="101"/>
                  </a:lnTo>
                  <a:lnTo>
                    <a:pt x="648" y="95"/>
                  </a:lnTo>
                  <a:lnTo>
                    <a:pt x="658" y="92"/>
                  </a:lnTo>
                  <a:lnTo>
                    <a:pt x="669" y="92"/>
                  </a:lnTo>
                  <a:lnTo>
                    <a:pt x="680" y="95"/>
                  </a:lnTo>
                  <a:lnTo>
                    <a:pt x="689" y="101"/>
                  </a:lnTo>
                  <a:lnTo>
                    <a:pt x="726" y="140"/>
                  </a:lnTo>
                  <a:lnTo>
                    <a:pt x="733" y="149"/>
                  </a:lnTo>
                  <a:lnTo>
                    <a:pt x="736" y="160"/>
                  </a:lnTo>
                  <a:lnTo>
                    <a:pt x="736" y="170"/>
                  </a:lnTo>
                  <a:lnTo>
                    <a:pt x="733" y="180"/>
                  </a:lnTo>
                  <a:lnTo>
                    <a:pt x="726" y="189"/>
                  </a:lnTo>
                  <a:lnTo>
                    <a:pt x="689" y="227"/>
                  </a:lnTo>
                  <a:lnTo>
                    <a:pt x="706" y="256"/>
                  </a:lnTo>
                  <a:lnTo>
                    <a:pt x="721" y="287"/>
                  </a:lnTo>
                  <a:lnTo>
                    <a:pt x="732" y="319"/>
                  </a:lnTo>
                  <a:lnTo>
                    <a:pt x="739" y="351"/>
                  </a:lnTo>
                  <a:lnTo>
                    <a:pt x="793" y="351"/>
                  </a:lnTo>
                  <a:lnTo>
                    <a:pt x="806" y="354"/>
                  </a:lnTo>
                  <a:lnTo>
                    <a:pt x="817" y="361"/>
                  </a:lnTo>
                  <a:lnTo>
                    <a:pt x="825" y="372"/>
                  </a:lnTo>
                  <a:lnTo>
                    <a:pt x="827" y="386"/>
                  </a:lnTo>
                  <a:lnTo>
                    <a:pt x="827" y="439"/>
                  </a:lnTo>
                  <a:lnTo>
                    <a:pt x="825" y="452"/>
                  </a:lnTo>
                  <a:lnTo>
                    <a:pt x="817" y="464"/>
                  </a:lnTo>
                  <a:lnTo>
                    <a:pt x="806" y="472"/>
                  </a:lnTo>
                  <a:lnTo>
                    <a:pt x="793" y="474"/>
                  </a:lnTo>
                  <a:lnTo>
                    <a:pt x="739" y="474"/>
                  </a:lnTo>
                  <a:lnTo>
                    <a:pt x="731" y="507"/>
                  </a:lnTo>
                  <a:lnTo>
                    <a:pt x="720" y="538"/>
                  </a:lnTo>
                  <a:lnTo>
                    <a:pt x="706" y="569"/>
                  </a:lnTo>
                  <a:lnTo>
                    <a:pt x="688" y="598"/>
                  </a:lnTo>
                  <a:lnTo>
                    <a:pt x="724" y="636"/>
                  </a:lnTo>
                  <a:lnTo>
                    <a:pt x="731" y="645"/>
                  </a:lnTo>
                  <a:lnTo>
                    <a:pt x="734" y="656"/>
                  </a:lnTo>
                  <a:lnTo>
                    <a:pt x="734" y="666"/>
                  </a:lnTo>
                  <a:lnTo>
                    <a:pt x="731" y="676"/>
                  </a:lnTo>
                  <a:lnTo>
                    <a:pt x="724" y="685"/>
                  </a:lnTo>
                  <a:lnTo>
                    <a:pt x="687" y="723"/>
                  </a:lnTo>
                  <a:lnTo>
                    <a:pt x="677" y="730"/>
                  </a:lnTo>
                  <a:lnTo>
                    <a:pt x="666" y="733"/>
                  </a:lnTo>
                  <a:lnTo>
                    <a:pt x="655" y="733"/>
                  </a:lnTo>
                  <a:lnTo>
                    <a:pt x="645" y="730"/>
                  </a:lnTo>
                  <a:lnTo>
                    <a:pt x="636" y="723"/>
                  </a:lnTo>
                  <a:lnTo>
                    <a:pt x="600" y="687"/>
                  </a:lnTo>
                  <a:lnTo>
                    <a:pt x="571" y="704"/>
                  </a:lnTo>
                  <a:lnTo>
                    <a:pt x="539" y="719"/>
                  </a:lnTo>
                  <a:lnTo>
                    <a:pt x="507" y="730"/>
                  </a:lnTo>
                  <a:lnTo>
                    <a:pt x="475" y="738"/>
                  </a:lnTo>
                  <a:lnTo>
                    <a:pt x="475" y="789"/>
                  </a:lnTo>
                  <a:lnTo>
                    <a:pt x="472" y="804"/>
                  </a:lnTo>
                  <a:lnTo>
                    <a:pt x="465" y="815"/>
                  </a:lnTo>
                  <a:lnTo>
                    <a:pt x="454" y="822"/>
                  </a:lnTo>
                  <a:lnTo>
                    <a:pt x="439" y="825"/>
                  </a:lnTo>
                  <a:lnTo>
                    <a:pt x="386" y="825"/>
                  </a:lnTo>
                  <a:lnTo>
                    <a:pt x="373" y="822"/>
                  </a:lnTo>
                  <a:lnTo>
                    <a:pt x="362" y="815"/>
                  </a:lnTo>
                  <a:lnTo>
                    <a:pt x="354" y="804"/>
                  </a:lnTo>
                  <a:lnTo>
                    <a:pt x="351" y="789"/>
                  </a:lnTo>
                  <a:lnTo>
                    <a:pt x="351" y="738"/>
                  </a:lnTo>
                  <a:lnTo>
                    <a:pt x="318" y="730"/>
                  </a:lnTo>
                  <a:lnTo>
                    <a:pt x="286" y="719"/>
                  </a:lnTo>
                  <a:lnTo>
                    <a:pt x="255" y="704"/>
                  </a:lnTo>
                  <a:lnTo>
                    <a:pt x="225" y="686"/>
                  </a:lnTo>
                  <a:lnTo>
                    <a:pt x="189" y="722"/>
                  </a:lnTo>
                  <a:lnTo>
                    <a:pt x="179" y="728"/>
                  </a:lnTo>
                  <a:lnTo>
                    <a:pt x="169" y="731"/>
                  </a:lnTo>
                  <a:lnTo>
                    <a:pt x="159" y="731"/>
                  </a:lnTo>
                  <a:lnTo>
                    <a:pt x="148" y="728"/>
                  </a:lnTo>
                  <a:lnTo>
                    <a:pt x="139" y="722"/>
                  </a:lnTo>
                  <a:lnTo>
                    <a:pt x="101" y="684"/>
                  </a:lnTo>
                  <a:lnTo>
                    <a:pt x="94" y="675"/>
                  </a:lnTo>
                  <a:lnTo>
                    <a:pt x="91" y="664"/>
                  </a:lnTo>
                  <a:lnTo>
                    <a:pt x="91" y="654"/>
                  </a:lnTo>
                  <a:lnTo>
                    <a:pt x="94" y="644"/>
                  </a:lnTo>
                  <a:lnTo>
                    <a:pt x="101" y="635"/>
                  </a:lnTo>
                  <a:lnTo>
                    <a:pt x="137" y="598"/>
                  </a:lnTo>
                  <a:lnTo>
                    <a:pt x="119" y="568"/>
                  </a:lnTo>
                  <a:lnTo>
                    <a:pt x="104" y="537"/>
                  </a:lnTo>
                  <a:lnTo>
                    <a:pt x="93" y="506"/>
                  </a:lnTo>
                  <a:lnTo>
                    <a:pt x="85" y="473"/>
                  </a:lnTo>
                  <a:lnTo>
                    <a:pt x="34" y="473"/>
                  </a:lnTo>
                  <a:lnTo>
                    <a:pt x="20" y="470"/>
                  </a:lnTo>
                  <a:lnTo>
                    <a:pt x="10" y="463"/>
                  </a:lnTo>
                  <a:lnTo>
                    <a:pt x="2" y="451"/>
                  </a:lnTo>
                  <a:lnTo>
                    <a:pt x="0" y="438"/>
                  </a:lnTo>
                  <a:lnTo>
                    <a:pt x="0" y="385"/>
                  </a:lnTo>
                  <a:lnTo>
                    <a:pt x="3" y="372"/>
                  </a:lnTo>
                  <a:lnTo>
                    <a:pt x="12" y="361"/>
                  </a:lnTo>
                  <a:lnTo>
                    <a:pt x="22" y="353"/>
                  </a:lnTo>
                  <a:lnTo>
                    <a:pt x="36" y="350"/>
                  </a:lnTo>
                  <a:lnTo>
                    <a:pt x="87" y="350"/>
                  </a:lnTo>
                  <a:lnTo>
                    <a:pt x="95" y="318"/>
                  </a:lnTo>
                  <a:lnTo>
                    <a:pt x="106" y="286"/>
                  </a:lnTo>
                  <a:lnTo>
                    <a:pt x="122" y="254"/>
                  </a:lnTo>
                  <a:lnTo>
                    <a:pt x="140" y="225"/>
                  </a:lnTo>
                  <a:lnTo>
                    <a:pt x="103" y="189"/>
                  </a:lnTo>
                  <a:lnTo>
                    <a:pt x="96" y="179"/>
                  </a:lnTo>
                  <a:lnTo>
                    <a:pt x="93" y="169"/>
                  </a:lnTo>
                  <a:lnTo>
                    <a:pt x="93" y="159"/>
                  </a:lnTo>
                  <a:lnTo>
                    <a:pt x="96" y="148"/>
                  </a:lnTo>
                  <a:lnTo>
                    <a:pt x="103" y="139"/>
                  </a:lnTo>
                  <a:lnTo>
                    <a:pt x="142" y="101"/>
                  </a:lnTo>
                  <a:lnTo>
                    <a:pt x="151" y="94"/>
                  </a:lnTo>
                  <a:lnTo>
                    <a:pt x="161" y="91"/>
                  </a:lnTo>
                  <a:lnTo>
                    <a:pt x="172" y="91"/>
                  </a:lnTo>
                  <a:lnTo>
                    <a:pt x="182" y="94"/>
                  </a:lnTo>
                  <a:lnTo>
                    <a:pt x="191" y="101"/>
                  </a:lnTo>
                  <a:lnTo>
                    <a:pt x="228" y="139"/>
                  </a:lnTo>
                  <a:lnTo>
                    <a:pt x="258" y="121"/>
                  </a:lnTo>
                  <a:lnTo>
                    <a:pt x="288" y="106"/>
                  </a:lnTo>
                  <a:lnTo>
                    <a:pt x="320" y="95"/>
                  </a:lnTo>
                  <a:lnTo>
                    <a:pt x="353" y="87"/>
                  </a:lnTo>
                  <a:lnTo>
                    <a:pt x="353" y="34"/>
                  </a:lnTo>
                  <a:lnTo>
                    <a:pt x="356" y="21"/>
                  </a:lnTo>
                  <a:lnTo>
                    <a:pt x="364" y="10"/>
                  </a:lnTo>
                  <a:lnTo>
                    <a:pt x="375" y="3"/>
                  </a:lnTo>
                  <a:lnTo>
                    <a:pt x="3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109"/>
            <p:cNvSpPr>
              <a:spLocks noEditPoints="1"/>
            </p:cNvSpPr>
            <p:nvPr/>
          </p:nvSpPr>
          <p:spPr bwMode="auto">
            <a:xfrm>
              <a:off x="5366" y="3558"/>
              <a:ext cx="55" cy="55"/>
            </a:xfrm>
            <a:custGeom>
              <a:avLst/>
              <a:gdLst>
                <a:gd name="T0" fmla="*/ 358 w 827"/>
                <a:gd name="T1" fmla="*/ 240 h 825"/>
                <a:gd name="T2" fmla="*/ 285 w 827"/>
                <a:gd name="T3" fmla="*/ 285 h 825"/>
                <a:gd name="T4" fmla="*/ 240 w 827"/>
                <a:gd name="T5" fmla="*/ 357 h 825"/>
                <a:gd name="T6" fmla="*/ 234 w 827"/>
                <a:gd name="T7" fmla="*/ 439 h 825"/>
                <a:gd name="T8" fmla="*/ 265 w 827"/>
                <a:gd name="T9" fmla="*/ 516 h 825"/>
                <a:gd name="T10" fmla="*/ 331 w 827"/>
                <a:gd name="T11" fmla="*/ 572 h 825"/>
                <a:gd name="T12" fmla="*/ 412 w 827"/>
                <a:gd name="T13" fmla="*/ 591 h 825"/>
                <a:gd name="T14" fmla="*/ 493 w 827"/>
                <a:gd name="T15" fmla="*/ 573 h 825"/>
                <a:gd name="T16" fmla="*/ 558 w 827"/>
                <a:gd name="T17" fmla="*/ 517 h 825"/>
                <a:gd name="T18" fmla="*/ 590 w 827"/>
                <a:gd name="T19" fmla="*/ 439 h 825"/>
                <a:gd name="T20" fmla="*/ 584 w 827"/>
                <a:gd name="T21" fmla="*/ 358 h 825"/>
                <a:gd name="T22" fmla="*/ 540 w 827"/>
                <a:gd name="T23" fmla="*/ 286 h 825"/>
                <a:gd name="T24" fmla="*/ 467 w 827"/>
                <a:gd name="T25" fmla="*/ 240 h 825"/>
                <a:gd name="T26" fmla="*/ 388 w 827"/>
                <a:gd name="T27" fmla="*/ 0 h 825"/>
                <a:gd name="T28" fmla="*/ 465 w 827"/>
                <a:gd name="T29" fmla="*/ 10 h 825"/>
                <a:gd name="T30" fmla="*/ 475 w 827"/>
                <a:gd name="T31" fmla="*/ 87 h 825"/>
                <a:gd name="T32" fmla="*/ 570 w 827"/>
                <a:gd name="T33" fmla="*/ 122 h 825"/>
                <a:gd name="T34" fmla="*/ 647 w 827"/>
                <a:gd name="T35" fmla="*/ 95 h 825"/>
                <a:gd name="T36" fmla="*/ 679 w 827"/>
                <a:gd name="T37" fmla="*/ 95 h 825"/>
                <a:gd name="T38" fmla="*/ 733 w 827"/>
                <a:gd name="T39" fmla="*/ 149 h 825"/>
                <a:gd name="T40" fmla="*/ 733 w 827"/>
                <a:gd name="T41" fmla="*/ 180 h 825"/>
                <a:gd name="T42" fmla="*/ 705 w 827"/>
                <a:gd name="T43" fmla="*/ 256 h 825"/>
                <a:gd name="T44" fmla="*/ 739 w 827"/>
                <a:gd name="T45" fmla="*/ 351 h 825"/>
                <a:gd name="T46" fmla="*/ 816 w 827"/>
                <a:gd name="T47" fmla="*/ 361 h 825"/>
                <a:gd name="T48" fmla="*/ 827 w 827"/>
                <a:gd name="T49" fmla="*/ 439 h 825"/>
                <a:gd name="T50" fmla="*/ 805 w 827"/>
                <a:gd name="T51" fmla="*/ 472 h 825"/>
                <a:gd name="T52" fmla="*/ 731 w 827"/>
                <a:gd name="T53" fmla="*/ 507 h 825"/>
                <a:gd name="T54" fmla="*/ 687 w 827"/>
                <a:gd name="T55" fmla="*/ 598 h 825"/>
                <a:gd name="T56" fmla="*/ 734 w 827"/>
                <a:gd name="T57" fmla="*/ 656 h 825"/>
                <a:gd name="T58" fmla="*/ 724 w 827"/>
                <a:gd name="T59" fmla="*/ 685 h 825"/>
                <a:gd name="T60" fmla="*/ 666 w 827"/>
                <a:gd name="T61" fmla="*/ 733 h 825"/>
                <a:gd name="T62" fmla="*/ 636 w 827"/>
                <a:gd name="T63" fmla="*/ 723 h 825"/>
                <a:gd name="T64" fmla="*/ 539 w 827"/>
                <a:gd name="T65" fmla="*/ 719 h 825"/>
                <a:gd name="T66" fmla="*/ 473 w 827"/>
                <a:gd name="T67" fmla="*/ 789 h 825"/>
                <a:gd name="T68" fmla="*/ 452 w 827"/>
                <a:gd name="T69" fmla="*/ 822 h 825"/>
                <a:gd name="T70" fmla="*/ 371 w 827"/>
                <a:gd name="T71" fmla="*/ 822 h 825"/>
                <a:gd name="T72" fmla="*/ 350 w 827"/>
                <a:gd name="T73" fmla="*/ 789 h 825"/>
                <a:gd name="T74" fmla="*/ 286 w 827"/>
                <a:gd name="T75" fmla="*/ 719 h 825"/>
                <a:gd name="T76" fmla="*/ 189 w 827"/>
                <a:gd name="T77" fmla="*/ 722 h 825"/>
                <a:gd name="T78" fmla="*/ 157 w 827"/>
                <a:gd name="T79" fmla="*/ 731 h 825"/>
                <a:gd name="T80" fmla="*/ 100 w 827"/>
                <a:gd name="T81" fmla="*/ 684 h 825"/>
                <a:gd name="T82" fmla="*/ 91 w 827"/>
                <a:gd name="T83" fmla="*/ 654 h 825"/>
                <a:gd name="T84" fmla="*/ 136 w 827"/>
                <a:gd name="T85" fmla="*/ 598 h 825"/>
                <a:gd name="T86" fmla="*/ 93 w 827"/>
                <a:gd name="T87" fmla="*/ 506 h 825"/>
                <a:gd name="T88" fmla="*/ 19 w 827"/>
                <a:gd name="T89" fmla="*/ 470 h 825"/>
                <a:gd name="T90" fmla="*/ 0 w 827"/>
                <a:gd name="T91" fmla="*/ 438 h 825"/>
                <a:gd name="T92" fmla="*/ 10 w 827"/>
                <a:gd name="T93" fmla="*/ 361 h 825"/>
                <a:gd name="T94" fmla="*/ 87 w 827"/>
                <a:gd name="T95" fmla="*/ 350 h 825"/>
                <a:gd name="T96" fmla="*/ 121 w 827"/>
                <a:gd name="T97" fmla="*/ 254 h 825"/>
                <a:gd name="T98" fmla="*/ 96 w 827"/>
                <a:gd name="T99" fmla="*/ 179 h 825"/>
                <a:gd name="T100" fmla="*/ 96 w 827"/>
                <a:gd name="T101" fmla="*/ 148 h 825"/>
                <a:gd name="T102" fmla="*/ 150 w 827"/>
                <a:gd name="T103" fmla="*/ 94 h 825"/>
                <a:gd name="T104" fmla="*/ 182 w 827"/>
                <a:gd name="T105" fmla="*/ 94 h 825"/>
                <a:gd name="T106" fmla="*/ 257 w 827"/>
                <a:gd name="T107" fmla="*/ 121 h 825"/>
                <a:gd name="T108" fmla="*/ 352 w 827"/>
                <a:gd name="T109" fmla="*/ 87 h 825"/>
                <a:gd name="T110" fmla="*/ 362 w 827"/>
                <a:gd name="T111" fmla="*/ 10 h 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27" h="825">
                  <a:moveTo>
                    <a:pt x="413" y="232"/>
                  </a:moveTo>
                  <a:lnTo>
                    <a:pt x="386" y="234"/>
                  </a:lnTo>
                  <a:lnTo>
                    <a:pt x="358" y="240"/>
                  </a:lnTo>
                  <a:lnTo>
                    <a:pt x="332" y="251"/>
                  </a:lnTo>
                  <a:lnTo>
                    <a:pt x="308" y="265"/>
                  </a:lnTo>
                  <a:lnTo>
                    <a:pt x="285" y="285"/>
                  </a:lnTo>
                  <a:lnTo>
                    <a:pt x="265" y="307"/>
                  </a:lnTo>
                  <a:lnTo>
                    <a:pt x="251" y="331"/>
                  </a:lnTo>
                  <a:lnTo>
                    <a:pt x="240" y="357"/>
                  </a:lnTo>
                  <a:lnTo>
                    <a:pt x="234" y="384"/>
                  </a:lnTo>
                  <a:lnTo>
                    <a:pt x="232" y="411"/>
                  </a:lnTo>
                  <a:lnTo>
                    <a:pt x="234" y="439"/>
                  </a:lnTo>
                  <a:lnTo>
                    <a:pt x="240" y="466"/>
                  </a:lnTo>
                  <a:lnTo>
                    <a:pt x="250" y="492"/>
                  </a:lnTo>
                  <a:lnTo>
                    <a:pt x="265" y="516"/>
                  </a:lnTo>
                  <a:lnTo>
                    <a:pt x="285" y="538"/>
                  </a:lnTo>
                  <a:lnTo>
                    <a:pt x="307" y="557"/>
                  </a:lnTo>
                  <a:lnTo>
                    <a:pt x="331" y="572"/>
                  </a:lnTo>
                  <a:lnTo>
                    <a:pt x="357" y="583"/>
                  </a:lnTo>
                  <a:lnTo>
                    <a:pt x="384" y="589"/>
                  </a:lnTo>
                  <a:lnTo>
                    <a:pt x="412" y="591"/>
                  </a:lnTo>
                  <a:lnTo>
                    <a:pt x="439" y="589"/>
                  </a:lnTo>
                  <a:lnTo>
                    <a:pt x="466" y="583"/>
                  </a:lnTo>
                  <a:lnTo>
                    <a:pt x="493" y="573"/>
                  </a:lnTo>
                  <a:lnTo>
                    <a:pt x="517" y="558"/>
                  </a:lnTo>
                  <a:lnTo>
                    <a:pt x="539" y="539"/>
                  </a:lnTo>
                  <a:lnTo>
                    <a:pt x="558" y="517"/>
                  </a:lnTo>
                  <a:lnTo>
                    <a:pt x="573" y="493"/>
                  </a:lnTo>
                  <a:lnTo>
                    <a:pt x="584" y="467"/>
                  </a:lnTo>
                  <a:lnTo>
                    <a:pt x="590" y="439"/>
                  </a:lnTo>
                  <a:lnTo>
                    <a:pt x="592" y="412"/>
                  </a:lnTo>
                  <a:lnTo>
                    <a:pt x="590" y="385"/>
                  </a:lnTo>
                  <a:lnTo>
                    <a:pt x="584" y="358"/>
                  </a:lnTo>
                  <a:lnTo>
                    <a:pt x="573" y="332"/>
                  </a:lnTo>
                  <a:lnTo>
                    <a:pt x="559" y="308"/>
                  </a:lnTo>
                  <a:lnTo>
                    <a:pt x="540" y="286"/>
                  </a:lnTo>
                  <a:lnTo>
                    <a:pt x="518" y="266"/>
                  </a:lnTo>
                  <a:lnTo>
                    <a:pt x="494" y="251"/>
                  </a:lnTo>
                  <a:lnTo>
                    <a:pt x="467" y="240"/>
                  </a:lnTo>
                  <a:lnTo>
                    <a:pt x="440" y="234"/>
                  </a:lnTo>
                  <a:lnTo>
                    <a:pt x="413" y="232"/>
                  </a:lnTo>
                  <a:close/>
                  <a:moveTo>
                    <a:pt x="388" y="0"/>
                  </a:moveTo>
                  <a:lnTo>
                    <a:pt x="441" y="0"/>
                  </a:lnTo>
                  <a:lnTo>
                    <a:pt x="454" y="3"/>
                  </a:lnTo>
                  <a:lnTo>
                    <a:pt x="465" y="10"/>
                  </a:lnTo>
                  <a:lnTo>
                    <a:pt x="473" y="21"/>
                  </a:lnTo>
                  <a:lnTo>
                    <a:pt x="475" y="34"/>
                  </a:lnTo>
                  <a:lnTo>
                    <a:pt x="475" y="87"/>
                  </a:lnTo>
                  <a:lnTo>
                    <a:pt x="509" y="95"/>
                  </a:lnTo>
                  <a:lnTo>
                    <a:pt x="540" y="106"/>
                  </a:lnTo>
                  <a:lnTo>
                    <a:pt x="570" y="122"/>
                  </a:lnTo>
                  <a:lnTo>
                    <a:pt x="599" y="139"/>
                  </a:lnTo>
                  <a:lnTo>
                    <a:pt x="638" y="101"/>
                  </a:lnTo>
                  <a:lnTo>
                    <a:pt x="647" y="95"/>
                  </a:lnTo>
                  <a:lnTo>
                    <a:pt x="658" y="92"/>
                  </a:lnTo>
                  <a:lnTo>
                    <a:pt x="668" y="92"/>
                  </a:lnTo>
                  <a:lnTo>
                    <a:pt x="679" y="95"/>
                  </a:lnTo>
                  <a:lnTo>
                    <a:pt x="688" y="101"/>
                  </a:lnTo>
                  <a:lnTo>
                    <a:pt x="726" y="140"/>
                  </a:lnTo>
                  <a:lnTo>
                    <a:pt x="733" y="149"/>
                  </a:lnTo>
                  <a:lnTo>
                    <a:pt x="736" y="160"/>
                  </a:lnTo>
                  <a:lnTo>
                    <a:pt x="736" y="170"/>
                  </a:lnTo>
                  <a:lnTo>
                    <a:pt x="733" y="180"/>
                  </a:lnTo>
                  <a:lnTo>
                    <a:pt x="726" y="189"/>
                  </a:lnTo>
                  <a:lnTo>
                    <a:pt x="688" y="227"/>
                  </a:lnTo>
                  <a:lnTo>
                    <a:pt x="705" y="256"/>
                  </a:lnTo>
                  <a:lnTo>
                    <a:pt x="720" y="287"/>
                  </a:lnTo>
                  <a:lnTo>
                    <a:pt x="731" y="319"/>
                  </a:lnTo>
                  <a:lnTo>
                    <a:pt x="739" y="351"/>
                  </a:lnTo>
                  <a:lnTo>
                    <a:pt x="792" y="351"/>
                  </a:lnTo>
                  <a:lnTo>
                    <a:pt x="805" y="354"/>
                  </a:lnTo>
                  <a:lnTo>
                    <a:pt x="816" y="361"/>
                  </a:lnTo>
                  <a:lnTo>
                    <a:pt x="823" y="372"/>
                  </a:lnTo>
                  <a:lnTo>
                    <a:pt x="827" y="386"/>
                  </a:lnTo>
                  <a:lnTo>
                    <a:pt x="827" y="439"/>
                  </a:lnTo>
                  <a:lnTo>
                    <a:pt x="823" y="452"/>
                  </a:lnTo>
                  <a:lnTo>
                    <a:pt x="816" y="464"/>
                  </a:lnTo>
                  <a:lnTo>
                    <a:pt x="805" y="472"/>
                  </a:lnTo>
                  <a:lnTo>
                    <a:pt x="792" y="474"/>
                  </a:lnTo>
                  <a:lnTo>
                    <a:pt x="739" y="474"/>
                  </a:lnTo>
                  <a:lnTo>
                    <a:pt x="731" y="507"/>
                  </a:lnTo>
                  <a:lnTo>
                    <a:pt x="720" y="538"/>
                  </a:lnTo>
                  <a:lnTo>
                    <a:pt x="705" y="569"/>
                  </a:lnTo>
                  <a:lnTo>
                    <a:pt x="687" y="598"/>
                  </a:lnTo>
                  <a:lnTo>
                    <a:pt x="724" y="636"/>
                  </a:lnTo>
                  <a:lnTo>
                    <a:pt x="731" y="645"/>
                  </a:lnTo>
                  <a:lnTo>
                    <a:pt x="734" y="656"/>
                  </a:lnTo>
                  <a:lnTo>
                    <a:pt x="734" y="666"/>
                  </a:lnTo>
                  <a:lnTo>
                    <a:pt x="731" y="676"/>
                  </a:lnTo>
                  <a:lnTo>
                    <a:pt x="724" y="685"/>
                  </a:lnTo>
                  <a:lnTo>
                    <a:pt x="685" y="723"/>
                  </a:lnTo>
                  <a:lnTo>
                    <a:pt x="676" y="730"/>
                  </a:lnTo>
                  <a:lnTo>
                    <a:pt x="666" y="733"/>
                  </a:lnTo>
                  <a:lnTo>
                    <a:pt x="655" y="733"/>
                  </a:lnTo>
                  <a:lnTo>
                    <a:pt x="645" y="730"/>
                  </a:lnTo>
                  <a:lnTo>
                    <a:pt x="636" y="723"/>
                  </a:lnTo>
                  <a:lnTo>
                    <a:pt x="599" y="687"/>
                  </a:lnTo>
                  <a:lnTo>
                    <a:pt x="570" y="704"/>
                  </a:lnTo>
                  <a:lnTo>
                    <a:pt x="539" y="719"/>
                  </a:lnTo>
                  <a:lnTo>
                    <a:pt x="507" y="730"/>
                  </a:lnTo>
                  <a:lnTo>
                    <a:pt x="473" y="738"/>
                  </a:lnTo>
                  <a:lnTo>
                    <a:pt x="473" y="789"/>
                  </a:lnTo>
                  <a:lnTo>
                    <a:pt x="471" y="804"/>
                  </a:lnTo>
                  <a:lnTo>
                    <a:pt x="463" y="815"/>
                  </a:lnTo>
                  <a:lnTo>
                    <a:pt x="452" y="822"/>
                  </a:lnTo>
                  <a:lnTo>
                    <a:pt x="439" y="825"/>
                  </a:lnTo>
                  <a:lnTo>
                    <a:pt x="386" y="825"/>
                  </a:lnTo>
                  <a:lnTo>
                    <a:pt x="371" y="822"/>
                  </a:lnTo>
                  <a:lnTo>
                    <a:pt x="360" y="815"/>
                  </a:lnTo>
                  <a:lnTo>
                    <a:pt x="353" y="804"/>
                  </a:lnTo>
                  <a:lnTo>
                    <a:pt x="350" y="789"/>
                  </a:lnTo>
                  <a:lnTo>
                    <a:pt x="350" y="738"/>
                  </a:lnTo>
                  <a:lnTo>
                    <a:pt x="318" y="730"/>
                  </a:lnTo>
                  <a:lnTo>
                    <a:pt x="286" y="719"/>
                  </a:lnTo>
                  <a:lnTo>
                    <a:pt x="254" y="704"/>
                  </a:lnTo>
                  <a:lnTo>
                    <a:pt x="224" y="686"/>
                  </a:lnTo>
                  <a:lnTo>
                    <a:pt x="189" y="722"/>
                  </a:lnTo>
                  <a:lnTo>
                    <a:pt x="179" y="728"/>
                  </a:lnTo>
                  <a:lnTo>
                    <a:pt x="169" y="731"/>
                  </a:lnTo>
                  <a:lnTo>
                    <a:pt x="157" y="731"/>
                  </a:lnTo>
                  <a:lnTo>
                    <a:pt x="147" y="728"/>
                  </a:lnTo>
                  <a:lnTo>
                    <a:pt x="138" y="722"/>
                  </a:lnTo>
                  <a:lnTo>
                    <a:pt x="100" y="684"/>
                  </a:lnTo>
                  <a:lnTo>
                    <a:pt x="94" y="675"/>
                  </a:lnTo>
                  <a:lnTo>
                    <a:pt x="91" y="664"/>
                  </a:lnTo>
                  <a:lnTo>
                    <a:pt x="91" y="654"/>
                  </a:lnTo>
                  <a:lnTo>
                    <a:pt x="94" y="644"/>
                  </a:lnTo>
                  <a:lnTo>
                    <a:pt x="100" y="635"/>
                  </a:lnTo>
                  <a:lnTo>
                    <a:pt x="136" y="598"/>
                  </a:lnTo>
                  <a:lnTo>
                    <a:pt x="118" y="568"/>
                  </a:lnTo>
                  <a:lnTo>
                    <a:pt x="104" y="537"/>
                  </a:lnTo>
                  <a:lnTo>
                    <a:pt x="93" y="506"/>
                  </a:lnTo>
                  <a:lnTo>
                    <a:pt x="85" y="473"/>
                  </a:lnTo>
                  <a:lnTo>
                    <a:pt x="33" y="473"/>
                  </a:lnTo>
                  <a:lnTo>
                    <a:pt x="19" y="470"/>
                  </a:lnTo>
                  <a:lnTo>
                    <a:pt x="9" y="463"/>
                  </a:lnTo>
                  <a:lnTo>
                    <a:pt x="2" y="451"/>
                  </a:lnTo>
                  <a:lnTo>
                    <a:pt x="0" y="438"/>
                  </a:lnTo>
                  <a:lnTo>
                    <a:pt x="0" y="385"/>
                  </a:lnTo>
                  <a:lnTo>
                    <a:pt x="3" y="372"/>
                  </a:lnTo>
                  <a:lnTo>
                    <a:pt x="10" y="361"/>
                  </a:lnTo>
                  <a:lnTo>
                    <a:pt x="21" y="353"/>
                  </a:lnTo>
                  <a:lnTo>
                    <a:pt x="35" y="350"/>
                  </a:lnTo>
                  <a:lnTo>
                    <a:pt x="87" y="350"/>
                  </a:lnTo>
                  <a:lnTo>
                    <a:pt x="95" y="318"/>
                  </a:lnTo>
                  <a:lnTo>
                    <a:pt x="106" y="286"/>
                  </a:lnTo>
                  <a:lnTo>
                    <a:pt x="121" y="254"/>
                  </a:lnTo>
                  <a:lnTo>
                    <a:pt x="139" y="225"/>
                  </a:lnTo>
                  <a:lnTo>
                    <a:pt x="102" y="189"/>
                  </a:lnTo>
                  <a:lnTo>
                    <a:pt x="96" y="179"/>
                  </a:lnTo>
                  <a:lnTo>
                    <a:pt x="93" y="169"/>
                  </a:lnTo>
                  <a:lnTo>
                    <a:pt x="93" y="159"/>
                  </a:lnTo>
                  <a:lnTo>
                    <a:pt x="96" y="148"/>
                  </a:lnTo>
                  <a:lnTo>
                    <a:pt x="102" y="139"/>
                  </a:lnTo>
                  <a:lnTo>
                    <a:pt x="140" y="101"/>
                  </a:lnTo>
                  <a:lnTo>
                    <a:pt x="150" y="94"/>
                  </a:lnTo>
                  <a:lnTo>
                    <a:pt x="161" y="91"/>
                  </a:lnTo>
                  <a:lnTo>
                    <a:pt x="171" y="91"/>
                  </a:lnTo>
                  <a:lnTo>
                    <a:pt x="182" y="94"/>
                  </a:lnTo>
                  <a:lnTo>
                    <a:pt x="191" y="101"/>
                  </a:lnTo>
                  <a:lnTo>
                    <a:pt x="227" y="139"/>
                  </a:lnTo>
                  <a:lnTo>
                    <a:pt x="257" y="121"/>
                  </a:lnTo>
                  <a:lnTo>
                    <a:pt x="288" y="106"/>
                  </a:lnTo>
                  <a:lnTo>
                    <a:pt x="320" y="95"/>
                  </a:lnTo>
                  <a:lnTo>
                    <a:pt x="352" y="87"/>
                  </a:lnTo>
                  <a:lnTo>
                    <a:pt x="352" y="34"/>
                  </a:lnTo>
                  <a:lnTo>
                    <a:pt x="355" y="21"/>
                  </a:lnTo>
                  <a:lnTo>
                    <a:pt x="362" y="10"/>
                  </a:lnTo>
                  <a:lnTo>
                    <a:pt x="373" y="3"/>
                  </a:lnTo>
                  <a:lnTo>
                    <a:pt x="3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7" name="Group 141"/>
          <p:cNvGrpSpPr>
            <a:grpSpLocks noChangeAspect="1"/>
          </p:cNvGrpSpPr>
          <p:nvPr/>
        </p:nvGrpSpPr>
        <p:grpSpPr bwMode="auto">
          <a:xfrm>
            <a:off x="7643752" y="4804062"/>
            <a:ext cx="352425" cy="209550"/>
            <a:chOff x="4871" y="3529"/>
            <a:chExt cx="222" cy="13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08" name="Freeform 143"/>
            <p:cNvSpPr>
              <a:spLocks/>
            </p:cNvSpPr>
            <p:nvPr/>
          </p:nvSpPr>
          <p:spPr bwMode="auto">
            <a:xfrm>
              <a:off x="4957" y="3529"/>
              <a:ext cx="50" cy="65"/>
            </a:xfrm>
            <a:custGeom>
              <a:avLst/>
              <a:gdLst>
                <a:gd name="T0" fmla="*/ 379 w 758"/>
                <a:gd name="T1" fmla="*/ 0 h 970"/>
                <a:gd name="T2" fmla="*/ 393 w 758"/>
                <a:gd name="T3" fmla="*/ 0 h 970"/>
                <a:gd name="T4" fmla="*/ 419 w 758"/>
                <a:gd name="T5" fmla="*/ 1 h 970"/>
                <a:gd name="T6" fmla="*/ 454 w 758"/>
                <a:gd name="T7" fmla="*/ 6 h 970"/>
                <a:gd name="T8" fmla="*/ 494 w 758"/>
                <a:gd name="T9" fmla="*/ 14 h 970"/>
                <a:gd name="T10" fmla="*/ 538 w 758"/>
                <a:gd name="T11" fmla="*/ 29 h 970"/>
                <a:gd name="T12" fmla="*/ 584 w 758"/>
                <a:gd name="T13" fmla="*/ 52 h 970"/>
                <a:gd name="T14" fmla="*/ 628 w 758"/>
                <a:gd name="T15" fmla="*/ 85 h 970"/>
                <a:gd name="T16" fmla="*/ 670 w 758"/>
                <a:gd name="T17" fmla="*/ 127 h 970"/>
                <a:gd name="T18" fmla="*/ 706 w 758"/>
                <a:gd name="T19" fmla="*/ 182 h 970"/>
                <a:gd name="T20" fmla="*/ 733 w 758"/>
                <a:gd name="T21" fmla="*/ 251 h 970"/>
                <a:gd name="T22" fmla="*/ 751 w 758"/>
                <a:gd name="T23" fmla="*/ 335 h 970"/>
                <a:gd name="T24" fmla="*/ 755 w 758"/>
                <a:gd name="T25" fmla="*/ 386 h 970"/>
                <a:gd name="T26" fmla="*/ 756 w 758"/>
                <a:gd name="T27" fmla="*/ 401 h 970"/>
                <a:gd name="T28" fmla="*/ 757 w 758"/>
                <a:gd name="T29" fmla="*/ 430 h 970"/>
                <a:gd name="T30" fmla="*/ 758 w 758"/>
                <a:gd name="T31" fmla="*/ 469 h 970"/>
                <a:gd name="T32" fmla="*/ 756 w 758"/>
                <a:gd name="T33" fmla="*/ 517 h 970"/>
                <a:gd name="T34" fmla="*/ 751 w 758"/>
                <a:gd name="T35" fmla="*/ 571 h 970"/>
                <a:gd name="T36" fmla="*/ 742 w 758"/>
                <a:gd name="T37" fmla="*/ 630 h 970"/>
                <a:gd name="T38" fmla="*/ 728 w 758"/>
                <a:gd name="T39" fmla="*/ 690 h 970"/>
                <a:gd name="T40" fmla="*/ 707 w 758"/>
                <a:gd name="T41" fmla="*/ 750 h 970"/>
                <a:gd name="T42" fmla="*/ 678 w 758"/>
                <a:gd name="T43" fmla="*/ 807 h 970"/>
                <a:gd name="T44" fmla="*/ 640 w 758"/>
                <a:gd name="T45" fmla="*/ 859 h 970"/>
                <a:gd name="T46" fmla="*/ 593 w 758"/>
                <a:gd name="T47" fmla="*/ 903 h 970"/>
                <a:gd name="T48" fmla="*/ 535 w 758"/>
                <a:gd name="T49" fmla="*/ 939 h 970"/>
                <a:gd name="T50" fmla="*/ 465 w 758"/>
                <a:gd name="T51" fmla="*/ 961 h 970"/>
                <a:gd name="T52" fmla="*/ 382 w 758"/>
                <a:gd name="T53" fmla="*/ 970 h 970"/>
                <a:gd name="T54" fmla="*/ 333 w 758"/>
                <a:gd name="T55" fmla="*/ 968 h 970"/>
                <a:gd name="T56" fmla="*/ 256 w 758"/>
                <a:gd name="T57" fmla="*/ 952 h 970"/>
                <a:gd name="T58" fmla="*/ 192 w 758"/>
                <a:gd name="T59" fmla="*/ 923 h 970"/>
                <a:gd name="T60" fmla="*/ 139 w 758"/>
                <a:gd name="T61" fmla="*/ 882 h 970"/>
                <a:gd name="T62" fmla="*/ 97 w 758"/>
                <a:gd name="T63" fmla="*/ 834 h 970"/>
                <a:gd name="T64" fmla="*/ 64 w 758"/>
                <a:gd name="T65" fmla="*/ 780 h 970"/>
                <a:gd name="T66" fmla="*/ 40 w 758"/>
                <a:gd name="T67" fmla="*/ 720 h 970"/>
                <a:gd name="T68" fmla="*/ 22 w 758"/>
                <a:gd name="T69" fmla="*/ 661 h 970"/>
                <a:gd name="T70" fmla="*/ 10 w 758"/>
                <a:gd name="T71" fmla="*/ 601 h 970"/>
                <a:gd name="T72" fmla="*/ 4 w 758"/>
                <a:gd name="T73" fmla="*/ 544 h 970"/>
                <a:gd name="T74" fmla="*/ 0 w 758"/>
                <a:gd name="T75" fmla="*/ 493 h 970"/>
                <a:gd name="T76" fmla="*/ 0 w 758"/>
                <a:gd name="T77" fmla="*/ 449 h 970"/>
                <a:gd name="T78" fmla="*/ 1 w 758"/>
                <a:gd name="T79" fmla="*/ 415 h 970"/>
                <a:gd name="T80" fmla="*/ 2 w 758"/>
                <a:gd name="T81" fmla="*/ 392 h 970"/>
                <a:gd name="T82" fmla="*/ 3 w 758"/>
                <a:gd name="T83" fmla="*/ 384 h 970"/>
                <a:gd name="T84" fmla="*/ 14 w 758"/>
                <a:gd name="T85" fmla="*/ 291 h 970"/>
                <a:gd name="T86" fmla="*/ 37 w 758"/>
                <a:gd name="T87" fmla="*/ 214 h 970"/>
                <a:gd name="T88" fmla="*/ 69 w 758"/>
                <a:gd name="T89" fmla="*/ 153 h 970"/>
                <a:gd name="T90" fmla="*/ 109 w 758"/>
                <a:gd name="T91" fmla="*/ 104 h 970"/>
                <a:gd name="T92" fmla="*/ 152 w 758"/>
                <a:gd name="T93" fmla="*/ 67 h 970"/>
                <a:gd name="T94" fmla="*/ 197 w 758"/>
                <a:gd name="T95" fmla="*/ 40 h 970"/>
                <a:gd name="T96" fmla="*/ 243 w 758"/>
                <a:gd name="T97" fmla="*/ 21 h 970"/>
                <a:gd name="T98" fmla="*/ 285 w 758"/>
                <a:gd name="T99" fmla="*/ 9 h 970"/>
                <a:gd name="T100" fmla="*/ 322 w 758"/>
                <a:gd name="T101" fmla="*/ 3 h 970"/>
                <a:gd name="T102" fmla="*/ 353 w 758"/>
                <a:gd name="T103" fmla="*/ 0 h 970"/>
                <a:gd name="T104" fmla="*/ 373 w 758"/>
                <a:gd name="T105" fmla="*/ 0 h 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58" h="970">
                  <a:moveTo>
                    <a:pt x="373" y="0"/>
                  </a:moveTo>
                  <a:lnTo>
                    <a:pt x="379" y="0"/>
                  </a:lnTo>
                  <a:lnTo>
                    <a:pt x="385" y="0"/>
                  </a:lnTo>
                  <a:lnTo>
                    <a:pt x="393" y="0"/>
                  </a:lnTo>
                  <a:lnTo>
                    <a:pt x="405" y="0"/>
                  </a:lnTo>
                  <a:lnTo>
                    <a:pt x="419" y="1"/>
                  </a:lnTo>
                  <a:lnTo>
                    <a:pt x="436" y="3"/>
                  </a:lnTo>
                  <a:lnTo>
                    <a:pt x="454" y="6"/>
                  </a:lnTo>
                  <a:lnTo>
                    <a:pt x="473" y="9"/>
                  </a:lnTo>
                  <a:lnTo>
                    <a:pt x="494" y="14"/>
                  </a:lnTo>
                  <a:lnTo>
                    <a:pt x="515" y="21"/>
                  </a:lnTo>
                  <a:lnTo>
                    <a:pt x="538" y="29"/>
                  </a:lnTo>
                  <a:lnTo>
                    <a:pt x="561" y="40"/>
                  </a:lnTo>
                  <a:lnTo>
                    <a:pt x="584" y="52"/>
                  </a:lnTo>
                  <a:lnTo>
                    <a:pt x="606" y="67"/>
                  </a:lnTo>
                  <a:lnTo>
                    <a:pt x="628" y="85"/>
                  </a:lnTo>
                  <a:lnTo>
                    <a:pt x="649" y="104"/>
                  </a:lnTo>
                  <a:lnTo>
                    <a:pt x="670" y="127"/>
                  </a:lnTo>
                  <a:lnTo>
                    <a:pt x="689" y="153"/>
                  </a:lnTo>
                  <a:lnTo>
                    <a:pt x="706" y="182"/>
                  </a:lnTo>
                  <a:lnTo>
                    <a:pt x="721" y="214"/>
                  </a:lnTo>
                  <a:lnTo>
                    <a:pt x="733" y="251"/>
                  </a:lnTo>
                  <a:lnTo>
                    <a:pt x="743" y="291"/>
                  </a:lnTo>
                  <a:lnTo>
                    <a:pt x="751" y="335"/>
                  </a:lnTo>
                  <a:lnTo>
                    <a:pt x="755" y="384"/>
                  </a:lnTo>
                  <a:lnTo>
                    <a:pt x="755" y="386"/>
                  </a:lnTo>
                  <a:lnTo>
                    <a:pt x="755" y="391"/>
                  </a:lnTo>
                  <a:lnTo>
                    <a:pt x="756" y="401"/>
                  </a:lnTo>
                  <a:lnTo>
                    <a:pt x="757" y="414"/>
                  </a:lnTo>
                  <a:lnTo>
                    <a:pt x="757" y="430"/>
                  </a:lnTo>
                  <a:lnTo>
                    <a:pt x="758" y="449"/>
                  </a:lnTo>
                  <a:lnTo>
                    <a:pt x="758" y="469"/>
                  </a:lnTo>
                  <a:lnTo>
                    <a:pt x="757" y="492"/>
                  </a:lnTo>
                  <a:lnTo>
                    <a:pt x="756" y="517"/>
                  </a:lnTo>
                  <a:lnTo>
                    <a:pt x="754" y="544"/>
                  </a:lnTo>
                  <a:lnTo>
                    <a:pt x="751" y="571"/>
                  </a:lnTo>
                  <a:lnTo>
                    <a:pt x="747" y="601"/>
                  </a:lnTo>
                  <a:lnTo>
                    <a:pt x="742" y="630"/>
                  </a:lnTo>
                  <a:lnTo>
                    <a:pt x="736" y="660"/>
                  </a:lnTo>
                  <a:lnTo>
                    <a:pt x="728" y="690"/>
                  </a:lnTo>
                  <a:lnTo>
                    <a:pt x="718" y="720"/>
                  </a:lnTo>
                  <a:lnTo>
                    <a:pt x="707" y="750"/>
                  </a:lnTo>
                  <a:lnTo>
                    <a:pt x="694" y="779"/>
                  </a:lnTo>
                  <a:lnTo>
                    <a:pt x="678" y="807"/>
                  </a:lnTo>
                  <a:lnTo>
                    <a:pt x="661" y="834"/>
                  </a:lnTo>
                  <a:lnTo>
                    <a:pt x="640" y="859"/>
                  </a:lnTo>
                  <a:lnTo>
                    <a:pt x="618" y="882"/>
                  </a:lnTo>
                  <a:lnTo>
                    <a:pt x="593" y="903"/>
                  </a:lnTo>
                  <a:lnTo>
                    <a:pt x="566" y="923"/>
                  </a:lnTo>
                  <a:lnTo>
                    <a:pt x="535" y="939"/>
                  </a:lnTo>
                  <a:lnTo>
                    <a:pt x="502" y="952"/>
                  </a:lnTo>
                  <a:lnTo>
                    <a:pt x="465" y="961"/>
                  </a:lnTo>
                  <a:lnTo>
                    <a:pt x="425" y="968"/>
                  </a:lnTo>
                  <a:lnTo>
                    <a:pt x="382" y="970"/>
                  </a:lnTo>
                  <a:lnTo>
                    <a:pt x="376" y="970"/>
                  </a:lnTo>
                  <a:lnTo>
                    <a:pt x="333" y="968"/>
                  </a:lnTo>
                  <a:lnTo>
                    <a:pt x="292" y="962"/>
                  </a:lnTo>
                  <a:lnTo>
                    <a:pt x="256" y="952"/>
                  </a:lnTo>
                  <a:lnTo>
                    <a:pt x="223" y="939"/>
                  </a:lnTo>
                  <a:lnTo>
                    <a:pt x="192" y="923"/>
                  </a:lnTo>
                  <a:lnTo>
                    <a:pt x="164" y="903"/>
                  </a:lnTo>
                  <a:lnTo>
                    <a:pt x="139" y="882"/>
                  </a:lnTo>
                  <a:lnTo>
                    <a:pt x="117" y="859"/>
                  </a:lnTo>
                  <a:lnTo>
                    <a:pt x="97" y="834"/>
                  </a:lnTo>
                  <a:lnTo>
                    <a:pt x="79" y="807"/>
                  </a:lnTo>
                  <a:lnTo>
                    <a:pt x="64" y="780"/>
                  </a:lnTo>
                  <a:lnTo>
                    <a:pt x="51" y="751"/>
                  </a:lnTo>
                  <a:lnTo>
                    <a:pt x="40" y="720"/>
                  </a:lnTo>
                  <a:lnTo>
                    <a:pt x="30" y="691"/>
                  </a:lnTo>
                  <a:lnTo>
                    <a:pt x="22" y="661"/>
                  </a:lnTo>
                  <a:lnTo>
                    <a:pt x="16" y="631"/>
                  </a:lnTo>
                  <a:lnTo>
                    <a:pt x="10" y="601"/>
                  </a:lnTo>
                  <a:lnTo>
                    <a:pt x="6" y="572"/>
                  </a:lnTo>
                  <a:lnTo>
                    <a:pt x="4" y="544"/>
                  </a:lnTo>
                  <a:lnTo>
                    <a:pt x="2" y="518"/>
                  </a:lnTo>
                  <a:lnTo>
                    <a:pt x="0" y="493"/>
                  </a:lnTo>
                  <a:lnTo>
                    <a:pt x="0" y="470"/>
                  </a:lnTo>
                  <a:lnTo>
                    <a:pt x="0" y="449"/>
                  </a:lnTo>
                  <a:lnTo>
                    <a:pt x="0" y="430"/>
                  </a:lnTo>
                  <a:lnTo>
                    <a:pt x="1" y="415"/>
                  </a:lnTo>
                  <a:lnTo>
                    <a:pt x="2" y="401"/>
                  </a:lnTo>
                  <a:lnTo>
                    <a:pt x="2" y="392"/>
                  </a:lnTo>
                  <a:lnTo>
                    <a:pt x="3" y="386"/>
                  </a:lnTo>
                  <a:lnTo>
                    <a:pt x="3" y="384"/>
                  </a:lnTo>
                  <a:lnTo>
                    <a:pt x="7" y="335"/>
                  </a:lnTo>
                  <a:lnTo>
                    <a:pt x="14" y="291"/>
                  </a:lnTo>
                  <a:lnTo>
                    <a:pt x="24" y="251"/>
                  </a:lnTo>
                  <a:lnTo>
                    <a:pt x="37" y="214"/>
                  </a:lnTo>
                  <a:lnTo>
                    <a:pt x="52" y="182"/>
                  </a:lnTo>
                  <a:lnTo>
                    <a:pt x="69" y="153"/>
                  </a:lnTo>
                  <a:lnTo>
                    <a:pt x="88" y="127"/>
                  </a:lnTo>
                  <a:lnTo>
                    <a:pt x="109" y="104"/>
                  </a:lnTo>
                  <a:lnTo>
                    <a:pt x="130" y="85"/>
                  </a:lnTo>
                  <a:lnTo>
                    <a:pt x="152" y="67"/>
                  </a:lnTo>
                  <a:lnTo>
                    <a:pt x="174" y="52"/>
                  </a:lnTo>
                  <a:lnTo>
                    <a:pt x="197" y="40"/>
                  </a:lnTo>
                  <a:lnTo>
                    <a:pt x="220" y="29"/>
                  </a:lnTo>
                  <a:lnTo>
                    <a:pt x="243" y="21"/>
                  </a:lnTo>
                  <a:lnTo>
                    <a:pt x="264" y="14"/>
                  </a:lnTo>
                  <a:lnTo>
                    <a:pt x="285" y="9"/>
                  </a:lnTo>
                  <a:lnTo>
                    <a:pt x="304" y="6"/>
                  </a:lnTo>
                  <a:lnTo>
                    <a:pt x="322" y="3"/>
                  </a:lnTo>
                  <a:lnTo>
                    <a:pt x="339" y="1"/>
                  </a:lnTo>
                  <a:lnTo>
                    <a:pt x="353" y="0"/>
                  </a:lnTo>
                  <a:lnTo>
                    <a:pt x="364" y="0"/>
                  </a:lnTo>
                  <a:lnTo>
                    <a:pt x="3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144"/>
            <p:cNvSpPr>
              <a:spLocks/>
            </p:cNvSpPr>
            <p:nvPr/>
          </p:nvSpPr>
          <p:spPr bwMode="auto">
            <a:xfrm>
              <a:off x="5030" y="3555"/>
              <a:ext cx="40" cy="52"/>
            </a:xfrm>
            <a:custGeom>
              <a:avLst/>
              <a:gdLst>
                <a:gd name="T0" fmla="*/ 305 w 610"/>
                <a:gd name="T1" fmla="*/ 1 h 781"/>
                <a:gd name="T2" fmla="*/ 318 w 610"/>
                <a:gd name="T3" fmla="*/ 1 h 781"/>
                <a:gd name="T4" fmla="*/ 343 w 610"/>
                <a:gd name="T5" fmla="*/ 2 h 781"/>
                <a:gd name="T6" fmla="*/ 374 w 610"/>
                <a:gd name="T7" fmla="*/ 7 h 781"/>
                <a:gd name="T8" fmla="*/ 411 w 610"/>
                <a:gd name="T9" fmla="*/ 16 h 781"/>
                <a:gd name="T10" fmla="*/ 451 w 610"/>
                <a:gd name="T11" fmla="*/ 33 h 781"/>
                <a:gd name="T12" fmla="*/ 491 w 610"/>
                <a:gd name="T13" fmla="*/ 57 h 781"/>
                <a:gd name="T14" fmla="*/ 528 w 610"/>
                <a:gd name="T15" fmla="*/ 91 h 781"/>
                <a:gd name="T16" fmla="*/ 562 w 610"/>
                <a:gd name="T17" fmla="*/ 136 h 781"/>
                <a:gd name="T18" fmla="*/ 588 w 610"/>
                <a:gd name="T19" fmla="*/ 195 h 781"/>
                <a:gd name="T20" fmla="*/ 604 w 610"/>
                <a:gd name="T21" fmla="*/ 268 h 781"/>
                <a:gd name="T22" fmla="*/ 608 w 610"/>
                <a:gd name="T23" fmla="*/ 312 h 781"/>
                <a:gd name="T24" fmla="*/ 609 w 610"/>
                <a:gd name="T25" fmla="*/ 327 h 781"/>
                <a:gd name="T26" fmla="*/ 610 w 610"/>
                <a:gd name="T27" fmla="*/ 355 h 781"/>
                <a:gd name="T28" fmla="*/ 610 w 610"/>
                <a:gd name="T29" fmla="*/ 394 h 781"/>
                <a:gd name="T30" fmla="*/ 607 w 610"/>
                <a:gd name="T31" fmla="*/ 440 h 781"/>
                <a:gd name="T32" fmla="*/ 601 w 610"/>
                <a:gd name="T33" fmla="*/ 490 h 781"/>
                <a:gd name="T34" fmla="*/ 589 w 610"/>
                <a:gd name="T35" fmla="*/ 545 h 781"/>
                <a:gd name="T36" fmla="*/ 572 w 610"/>
                <a:gd name="T37" fmla="*/ 598 h 781"/>
                <a:gd name="T38" fmla="*/ 546 w 610"/>
                <a:gd name="T39" fmla="*/ 649 h 781"/>
                <a:gd name="T40" fmla="*/ 512 w 610"/>
                <a:gd name="T41" fmla="*/ 696 h 781"/>
                <a:gd name="T42" fmla="*/ 469 w 610"/>
                <a:gd name="T43" fmla="*/ 735 h 781"/>
                <a:gd name="T44" fmla="*/ 413 w 610"/>
                <a:gd name="T45" fmla="*/ 763 h 781"/>
                <a:gd name="T46" fmla="*/ 346 w 610"/>
                <a:gd name="T47" fmla="*/ 779 h 781"/>
                <a:gd name="T48" fmla="*/ 303 w 610"/>
                <a:gd name="T49" fmla="*/ 781 h 781"/>
                <a:gd name="T50" fmla="*/ 229 w 610"/>
                <a:gd name="T51" fmla="*/ 773 h 781"/>
                <a:gd name="T52" fmla="*/ 168 w 610"/>
                <a:gd name="T53" fmla="*/ 750 h 781"/>
                <a:gd name="T54" fmla="*/ 119 w 610"/>
                <a:gd name="T55" fmla="*/ 717 h 781"/>
                <a:gd name="T56" fmla="*/ 80 w 610"/>
                <a:gd name="T57" fmla="*/ 673 h 781"/>
                <a:gd name="T58" fmla="*/ 50 w 610"/>
                <a:gd name="T59" fmla="*/ 624 h 781"/>
                <a:gd name="T60" fmla="*/ 29 w 610"/>
                <a:gd name="T61" fmla="*/ 572 h 781"/>
                <a:gd name="T62" fmla="*/ 15 w 610"/>
                <a:gd name="T63" fmla="*/ 517 h 781"/>
                <a:gd name="T64" fmla="*/ 5 w 610"/>
                <a:gd name="T65" fmla="*/ 465 h 781"/>
                <a:gd name="T66" fmla="*/ 1 w 610"/>
                <a:gd name="T67" fmla="*/ 416 h 781"/>
                <a:gd name="T68" fmla="*/ 0 w 610"/>
                <a:gd name="T69" fmla="*/ 374 h 781"/>
                <a:gd name="T70" fmla="*/ 0 w 610"/>
                <a:gd name="T71" fmla="*/ 340 h 781"/>
                <a:gd name="T72" fmla="*/ 1 w 610"/>
                <a:gd name="T73" fmla="*/ 318 h 781"/>
                <a:gd name="T74" fmla="*/ 2 w 610"/>
                <a:gd name="T75" fmla="*/ 310 h 781"/>
                <a:gd name="T76" fmla="*/ 13 w 610"/>
                <a:gd name="T77" fmla="*/ 229 h 781"/>
                <a:gd name="T78" fmla="*/ 35 w 610"/>
                <a:gd name="T79" fmla="*/ 163 h 781"/>
                <a:gd name="T80" fmla="*/ 64 w 610"/>
                <a:gd name="T81" fmla="*/ 112 h 781"/>
                <a:gd name="T82" fmla="*/ 100 w 610"/>
                <a:gd name="T83" fmla="*/ 73 h 781"/>
                <a:gd name="T84" fmla="*/ 140 w 610"/>
                <a:gd name="T85" fmla="*/ 44 h 781"/>
                <a:gd name="T86" fmla="*/ 180 w 610"/>
                <a:gd name="T87" fmla="*/ 23 h 781"/>
                <a:gd name="T88" fmla="*/ 218 w 610"/>
                <a:gd name="T89" fmla="*/ 11 h 781"/>
                <a:gd name="T90" fmla="*/ 253 w 610"/>
                <a:gd name="T91" fmla="*/ 4 h 781"/>
                <a:gd name="T92" fmla="*/ 281 w 610"/>
                <a:gd name="T93" fmla="*/ 1 h 781"/>
                <a:gd name="T94" fmla="*/ 300 w 610"/>
                <a:gd name="T95" fmla="*/ 0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10" h="781">
                  <a:moveTo>
                    <a:pt x="300" y="0"/>
                  </a:moveTo>
                  <a:lnTo>
                    <a:pt x="305" y="1"/>
                  </a:lnTo>
                  <a:lnTo>
                    <a:pt x="310" y="1"/>
                  </a:lnTo>
                  <a:lnTo>
                    <a:pt x="318" y="1"/>
                  </a:lnTo>
                  <a:lnTo>
                    <a:pt x="329" y="1"/>
                  </a:lnTo>
                  <a:lnTo>
                    <a:pt x="343" y="2"/>
                  </a:lnTo>
                  <a:lnTo>
                    <a:pt x="358" y="4"/>
                  </a:lnTo>
                  <a:lnTo>
                    <a:pt x="374" y="7"/>
                  </a:lnTo>
                  <a:lnTo>
                    <a:pt x="392" y="11"/>
                  </a:lnTo>
                  <a:lnTo>
                    <a:pt x="411" y="16"/>
                  </a:lnTo>
                  <a:lnTo>
                    <a:pt x="430" y="23"/>
                  </a:lnTo>
                  <a:lnTo>
                    <a:pt x="451" y="33"/>
                  </a:lnTo>
                  <a:lnTo>
                    <a:pt x="471" y="44"/>
                  </a:lnTo>
                  <a:lnTo>
                    <a:pt x="491" y="57"/>
                  </a:lnTo>
                  <a:lnTo>
                    <a:pt x="510" y="73"/>
                  </a:lnTo>
                  <a:lnTo>
                    <a:pt x="528" y="91"/>
                  </a:lnTo>
                  <a:lnTo>
                    <a:pt x="546" y="112"/>
                  </a:lnTo>
                  <a:lnTo>
                    <a:pt x="562" y="136"/>
                  </a:lnTo>
                  <a:lnTo>
                    <a:pt x="576" y="163"/>
                  </a:lnTo>
                  <a:lnTo>
                    <a:pt x="588" y="195"/>
                  </a:lnTo>
                  <a:lnTo>
                    <a:pt x="597" y="229"/>
                  </a:lnTo>
                  <a:lnTo>
                    <a:pt x="604" y="268"/>
                  </a:lnTo>
                  <a:lnTo>
                    <a:pt x="608" y="310"/>
                  </a:lnTo>
                  <a:lnTo>
                    <a:pt x="608" y="312"/>
                  </a:lnTo>
                  <a:lnTo>
                    <a:pt x="608" y="318"/>
                  </a:lnTo>
                  <a:lnTo>
                    <a:pt x="609" y="327"/>
                  </a:lnTo>
                  <a:lnTo>
                    <a:pt x="610" y="339"/>
                  </a:lnTo>
                  <a:lnTo>
                    <a:pt x="610" y="355"/>
                  </a:lnTo>
                  <a:lnTo>
                    <a:pt x="610" y="374"/>
                  </a:lnTo>
                  <a:lnTo>
                    <a:pt x="610" y="394"/>
                  </a:lnTo>
                  <a:lnTo>
                    <a:pt x="609" y="416"/>
                  </a:lnTo>
                  <a:lnTo>
                    <a:pt x="607" y="440"/>
                  </a:lnTo>
                  <a:lnTo>
                    <a:pt x="604" y="464"/>
                  </a:lnTo>
                  <a:lnTo>
                    <a:pt x="601" y="490"/>
                  </a:lnTo>
                  <a:lnTo>
                    <a:pt x="596" y="517"/>
                  </a:lnTo>
                  <a:lnTo>
                    <a:pt x="589" y="545"/>
                  </a:lnTo>
                  <a:lnTo>
                    <a:pt x="581" y="572"/>
                  </a:lnTo>
                  <a:lnTo>
                    <a:pt x="572" y="598"/>
                  </a:lnTo>
                  <a:lnTo>
                    <a:pt x="559" y="624"/>
                  </a:lnTo>
                  <a:lnTo>
                    <a:pt x="546" y="649"/>
                  </a:lnTo>
                  <a:lnTo>
                    <a:pt x="530" y="673"/>
                  </a:lnTo>
                  <a:lnTo>
                    <a:pt x="512" y="696"/>
                  </a:lnTo>
                  <a:lnTo>
                    <a:pt x="492" y="717"/>
                  </a:lnTo>
                  <a:lnTo>
                    <a:pt x="469" y="735"/>
                  </a:lnTo>
                  <a:lnTo>
                    <a:pt x="442" y="750"/>
                  </a:lnTo>
                  <a:lnTo>
                    <a:pt x="413" y="763"/>
                  </a:lnTo>
                  <a:lnTo>
                    <a:pt x="381" y="773"/>
                  </a:lnTo>
                  <a:lnTo>
                    <a:pt x="346" y="779"/>
                  </a:lnTo>
                  <a:lnTo>
                    <a:pt x="307" y="781"/>
                  </a:lnTo>
                  <a:lnTo>
                    <a:pt x="303" y="781"/>
                  </a:lnTo>
                  <a:lnTo>
                    <a:pt x="264" y="779"/>
                  </a:lnTo>
                  <a:lnTo>
                    <a:pt x="229" y="773"/>
                  </a:lnTo>
                  <a:lnTo>
                    <a:pt x="197" y="763"/>
                  </a:lnTo>
                  <a:lnTo>
                    <a:pt x="168" y="750"/>
                  </a:lnTo>
                  <a:lnTo>
                    <a:pt x="142" y="735"/>
                  </a:lnTo>
                  <a:lnTo>
                    <a:pt x="119" y="717"/>
                  </a:lnTo>
                  <a:lnTo>
                    <a:pt x="98" y="696"/>
                  </a:lnTo>
                  <a:lnTo>
                    <a:pt x="80" y="673"/>
                  </a:lnTo>
                  <a:lnTo>
                    <a:pt x="64" y="649"/>
                  </a:lnTo>
                  <a:lnTo>
                    <a:pt x="50" y="624"/>
                  </a:lnTo>
                  <a:lnTo>
                    <a:pt x="39" y="598"/>
                  </a:lnTo>
                  <a:lnTo>
                    <a:pt x="29" y="572"/>
                  </a:lnTo>
                  <a:lnTo>
                    <a:pt x="21" y="545"/>
                  </a:lnTo>
                  <a:lnTo>
                    <a:pt x="15" y="517"/>
                  </a:lnTo>
                  <a:lnTo>
                    <a:pt x="10" y="491"/>
                  </a:lnTo>
                  <a:lnTo>
                    <a:pt x="5" y="465"/>
                  </a:lnTo>
                  <a:lnTo>
                    <a:pt x="3" y="440"/>
                  </a:lnTo>
                  <a:lnTo>
                    <a:pt x="1" y="416"/>
                  </a:lnTo>
                  <a:lnTo>
                    <a:pt x="0" y="394"/>
                  </a:lnTo>
                  <a:lnTo>
                    <a:pt x="0" y="374"/>
                  </a:lnTo>
                  <a:lnTo>
                    <a:pt x="0" y="355"/>
                  </a:lnTo>
                  <a:lnTo>
                    <a:pt x="0" y="340"/>
                  </a:lnTo>
                  <a:lnTo>
                    <a:pt x="1" y="327"/>
                  </a:lnTo>
                  <a:lnTo>
                    <a:pt x="1" y="318"/>
                  </a:lnTo>
                  <a:lnTo>
                    <a:pt x="2" y="312"/>
                  </a:lnTo>
                  <a:lnTo>
                    <a:pt x="2" y="310"/>
                  </a:lnTo>
                  <a:lnTo>
                    <a:pt x="7" y="268"/>
                  </a:lnTo>
                  <a:lnTo>
                    <a:pt x="13" y="229"/>
                  </a:lnTo>
                  <a:lnTo>
                    <a:pt x="23" y="195"/>
                  </a:lnTo>
                  <a:lnTo>
                    <a:pt x="35" y="163"/>
                  </a:lnTo>
                  <a:lnTo>
                    <a:pt x="49" y="136"/>
                  </a:lnTo>
                  <a:lnTo>
                    <a:pt x="64" y="112"/>
                  </a:lnTo>
                  <a:lnTo>
                    <a:pt x="81" y="91"/>
                  </a:lnTo>
                  <a:lnTo>
                    <a:pt x="100" y="73"/>
                  </a:lnTo>
                  <a:lnTo>
                    <a:pt x="120" y="57"/>
                  </a:lnTo>
                  <a:lnTo>
                    <a:pt x="140" y="44"/>
                  </a:lnTo>
                  <a:lnTo>
                    <a:pt x="160" y="33"/>
                  </a:lnTo>
                  <a:lnTo>
                    <a:pt x="180" y="23"/>
                  </a:lnTo>
                  <a:lnTo>
                    <a:pt x="199" y="16"/>
                  </a:lnTo>
                  <a:lnTo>
                    <a:pt x="218" y="11"/>
                  </a:lnTo>
                  <a:lnTo>
                    <a:pt x="237" y="7"/>
                  </a:lnTo>
                  <a:lnTo>
                    <a:pt x="253" y="4"/>
                  </a:lnTo>
                  <a:lnTo>
                    <a:pt x="268" y="2"/>
                  </a:lnTo>
                  <a:lnTo>
                    <a:pt x="281" y="1"/>
                  </a:lnTo>
                  <a:lnTo>
                    <a:pt x="292" y="0"/>
                  </a:lnTo>
                  <a:lnTo>
                    <a:pt x="3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145"/>
            <p:cNvSpPr>
              <a:spLocks/>
            </p:cNvSpPr>
            <p:nvPr/>
          </p:nvSpPr>
          <p:spPr bwMode="auto">
            <a:xfrm>
              <a:off x="4871" y="3600"/>
              <a:ext cx="222" cy="61"/>
            </a:xfrm>
            <a:custGeom>
              <a:avLst/>
              <a:gdLst>
                <a:gd name="T0" fmla="*/ 1678 w 3328"/>
                <a:gd name="T1" fmla="*/ 0 h 915"/>
                <a:gd name="T2" fmla="*/ 1716 w 3328"/>
                <a:gd name="T3" fmla="*/ 8 h 915"/>
                <a:gd name="T4" fmla="*/ 1755 w 3328"/>
                <a:gd name="T5" fmla="*/ 34 h 915"/>
                <a:gd name="T6" fmla="*/ 1771 w 3328"/>
                <a:gd name="T7" fmla="*/ 84 h 915"/>
                <a:gd name="T8" fmla="*/ 1744 w 3328"/>
                <a:gd name="T9" fmla="*/ 168 h 915"/>
                <a:gd name="T10" fmla="*/ 1946 w 3328"/>
                <a:gd name="T11" fmla="*/ 0 h 915"/>
                <a:gd name="T12" fmla="*/ 1983 w 3328"/>
                <a:gd name="T13" fmla="*/ 20 h 915"/>
                <a:gd name="T14" fmla="*/ 2077 w 3328"/>
                <a:gd name="T15" fmla="*/ 68 h 915"/>
                <a:gd name="T16" fmla="*/ 2204 w 3328"/>
                <a:gd name="T17" fmla="*/ 138 h 915"/>
                <a:gd name="T18" fmla="*/ 2331 w 3328"/>
                <a:gd name="T19" fmla="*/ 217 h 915"/>
                <a:gd name="T20" fmla="*/ 2421 w 3328"/>
                <a:gd name="T21" fmla="*/ 199 h 915"/>
                <a:gd name="T22" fmla="*/ 2459 w 3328"/>
                <a:gd name="T23" fmla="*/ 181 h 915"/>
                <a:gd name="T24" fmla="*/ 2620 w 3328"/>
                <a:gd name="T25" fmla="*/ 311 h 915"/>
                <a:gd name="T26" fmla="*/ 2599 w 3328"/>
                <a:gd name="T27" fmla="*/ 239 h 915"/>
                <a:gd name="T28" fmla="*/ 2620 w 3328"/>
                <a:gd name="T29" fmla="*/ 200 h 915"/>
                <a:gd name="T30" fmla="*/ 2656 w 3328"/>
                <a:gd name="T31" fmla="*/ 184 h 915"/>
                <a:gd name="T32" fmla="*/ 2684 w 3328"/>
                <a:gd name="T33" fmla="*/ 181 h 915"/>
                <a:gd name="T34" fmla="*/ 2705 w 3328"/>
                <a:gd name="T35" fmla="*/ 183 h 915"/>
                <a:gd name="T36" fmla="*/ 2742 w 3328"/>
                <a:gd name="T37" fmla="*/ 194 h 915"/>
                <a:gd name="T38" fmla="*/ 2769 w 3328"/>
                <a:gd name="T39" fmla="*/ 227 h 915"/>
                <a:gd name="T40" fmla="*/ 2761 w 3328"/>
                <a:gd name="T41" fmla="*/ 290 h 915"/>
                <a:gd name="T42" fmla="*/ 2789 w 3328"/>
                <a:gd name="T43" fmla="*/ 566 h 915"/>
                <a:gd name="T44" fmla="*/ 2930 w 3328"/>
                <a:gd name="T45" fmla="*/ 191 h 915"/>
                <a:gd name="T46" fmla="*/ 3005 w 3328"/>
                <a:gd name="T47" fmla="*/ 229 h 915"/>
                <a:gd name="T48" fmla="*/ 3113 w 3328"/>
                <a:gd name="T49" fmla="*/ 288 h 915"/>
                <a:gd name="T50" fmla="*/ 3233 w 3328"/>
                <a:gd name="T51" fmla="*/ 363 h 915"/>
                <a:gd name="T52" fmla="*/ 3308 w 3328"/>
                <a:gd name="T53" fmla="*/ 457 h 915"/>
                <a:gd name="T54" fmla="*/ 3327 w 3328"/>
                <a:gd name="T55" fmla="*/ 576 h 915"/>
                <a:gd name="T56" fmla="*/ 2 w 3328"/>
                <a:gd name="T57" fmla="*/ 543 h 915"/>
                <a:gd name="T58" fmla="*/ 31 w 3328"/>
                <a:gd name="T59" fmla="*/ 431 h 915"/>
                <a:gd name="T60" fmla="*/ 125 w 3328"/>
                <a:gd name="T61" fmla="*/ 339 h 915"/>
                <a:gd name="T62" fmla="*/ 243 w 3328"/>
                <a:gd name="T63" fmla="*/ 271 h 915"/>
                <a:gd name="T64" fmla="*/ 344 w 3328"/>
                <a:gd name="T65" fmla="*/ 216 h 915"/>
                <a:gd name="T66" fmla="*/ 407 w 3328"/>
                <a:gd name="T67" fmla="*/ 185 h 915"/>
                <a:gd name="T68" fmla="*/ 608 w 3328"/>
                <a:gd name="T69" fmla="*/ 364 h 915"/>
                <a:gd name="T70" fmla="*/ 559 w 3328"/>
                <a:gd name="T71" fmla="*/ 270 h 915"/>
                <a:gd name="T72" fmla="*/ 563 w 3328"/>
                <a:gd name="T73" fmla="*/ 216 h 915"/>
                <a:gd name="T74" fmla="*/ 594 w 3328"/>
                <a:gd name="T75" fmla="*/ 190 h 915"/>
                <a:gd name="T76" fmla="*/ 630 w 3328"/>
                <a:gd name="T77" fmla="*/ 182 h 915"/>
                <a:gd name="T78" fmla="*/ 648 w 3328"/>
                <a:gd name="T79" fmla="*/ 181 h 915"/>
                <a:gd name="T80" fmla="*/ 680 w 3328"/>
                <a:gd name="T81" fmla="*/ 187 h 915"/>
                <a:gd name="T82" fmla="*/ 714 w 3328"/>
                <a:gd name="T83" fmla="*/ 207 h 915"/>
                <a:gd name="T84" fmla="*/ 728 w 3328"/>
                <a:gd name="T85" fmla="*/ 254 h 915"/>
                <a:gd name="T86" fmla="*/ 693 w 3328"/>
                <a:gd name="T87" fmla="*/ 336 h 915"/>
                <a:gd name="T88" fmla="*/ 871 w 3328"/>
                <a:gd name="T89" fmla="*/ 182 h 915"/>
                <a:gd name="T90" fmla="*/ 926 w 3328"/>
                <a:gd name="T91" fmla="*/ 210 h 915"/>
                <a:gd name="T92" fmla="*/ 1022 w 3328"/>
                <a:gd name="T93" fmla="*/ 200 h 915"/>
                <a:gd name="T94" fmla="*/ 1159 w 3328"/>
                <a:gd name="T95" fmla="*/ 119 h 915"/>
                <a:gd name="T96" fmla="*/ 1281 w 3328"/>
                <a:gd name="T97" fmla="*/ 54 h 915"/>
                <a:gd name="T98" fmla="*/ 1362 w 3328"/>
                <a:gd name="T99" fmla="*/ 12 h 915"/>
                <a:gd name="T100" fmla="*/ 1535 w 3328"/>
                <a:gd name="T101" fmla="*/ 478 h 915"/>
                <a:gd name="T102" fmla="*/ 1573 w 3328"/>
                <a:gd name="T103" fmla="*/ 143 h 915"/>
                <a:gd name="T104" fmla="*/ 1558 w 3328"/>
                <a:gd name="T105" fmla="*/ 68 h 915"/>
                <a:gd name="T106" fmla="*/ 1582 w 3328"/>
                <a:gd name="T107" fmla="*/ 25 h 915"/>
                <a:gd name="T108" fmla="*/ 1623 w 3328"/>
                <a:gd name="T109" fmla="*/ 5 h 915"/>
                <a:gd name="T110" fmla="*/ 1658 w 3328"/>
                <a:gd name="T111" fmla="*/ 0 h 9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328" h="915">
                  <a:moveTo>
                    <a:pt x="1664" y="0"/>
                  </a:moveTo>
                  <a:lnTo>
                    <a:pt x="1665" y="0"/>
                  </a:lnTo>
                  <a:lnTo>
                    <a:pt x="1671" y="0"/>
                  </a:lnTo>
                  <a:lnTo>
                    <a:pt x="1678" y="0"/>
                  </a:lnTo>
                  <a:lnTo>
                    <a:pt x="1686" y="1"/>
                  </a:lnTo>
                  <a:lnTo>
                    <a:pt x="1696" y="3"/>
                  </a:lnTo>
                  <a:lnTo>
                    <a:pt x="1706" y="5"/>
                  </a:lnTo>
                  <a:lnTo>
                    <a:pt x="1716" y="8"/>
                  </a:lnTo>
                  <a:lnTo>
                    <a:pt x="1728" y="14"/>
                  </a:lnTo>
                  <a:lnTo>
                    <a:pt x="1738" y="19"/>
                  </a:lnTo>
                  <a:lnTo>
                    <a:pt x="1747" y="25"/>
                  </a:lnTo>
                  <a:lnTo>
                    <a:pt x="1755" y="34"/>
                  </a:lnTo>
                  <a:lnTo>
                    <a:pt x="1762" y="43"/>
                  </a:lnTo>
                  <a:lnTo>
                    <a:pt x="1767" y="55"/>
                  </a:lnTo>
                  <a:lnTo>
                    <a:pt x="1771" y="68"/>
                  </a:lnTo>
                  <a:lnTo>
                    <a:pt x="1771" y="84"/>
                  </a:lnTo>
                  <a:lnTo>
                    <a:pt x="1769" y="101"/>
                  </a:lnTo>
                  <a:lnTo>
                    <a:pt x="1764" y="121"/>
                  </a:lnTo>
                  <a:lnTo>
                    <a:pt x="1756" y="143"/>
                  </a:lnTo>
                  <a:lnTo>
                    <a:pt x="1744" y="168"/>
                  </a:lnTo>
                  <a:lnTo>
                    <a:pt x="1727" y="197"/>
                  </a:lnTo>
                  <a:lnTo>
                    <a:pt x="1706" y="228"/>
                  </a:lnTo>
                  <a:lnTo>
                    <a:pt x="1794" y="478"/>
                  </a:lnTo>
                  <a:lnTo>
                    <a:pt x="1946" y="0"/>
                  </a:lnTo>
                  <a:lnTo>
                    <a:pt x="1949" y="2"/>
                  </a:lnTo>
                  <a:lnTo>
                    <a:pt x="1956" y="5"/>
                  </a:lnTo>
                  <a:lnTo>
                    <a:pt x="1967" y="12"/>
                  </a:lnTo>
                  <a:lnTo>
                    <a:pt x="1983" y="20"/>
                  </a:lnTo>
                  <a:lnTo>
                    <a:pt x="2001" y="29"/>
                  </a:lnTo>
                  <a:lnTo>
                    <a:pt x="2023" y="41"/>
                  </a:lnTo>
                  <a:lnTo>
                    <a:pt x="2048" y="54"/>
                  </a:lnTo>
                  <a:lnTo>
                    <a:pt x="2077" y="68"/>
                  </a:lnTo>
                  <a:lnTo>
                    <a:pt x="2106" y="84"/>
                  </a:lnTo>
                  <a:lnTo>
                    <a:pt x="2137" y="101"/>
                  </a:lnTo>
                  <a:lnTo>
                    <a:pt x="2170" y="119"/>
                  </a:lnTo>
                  <a:lnTo>
                    <a:pt x="2204" y="138"/>
                  </a:lnTo>
                  <a:lnTo>
                    <a:pt x="2237" y="158"/>
                  </a:lnTo>
                  <a:lnTo>
                    <a:pt x="2272" y="179"/>
                  </a:lnTo>
                  <a:lnTo>
                    <a:pt x="2307" y="200"/>
                  </a:lnTo>
                  <a:lnTo>
                    <a:pt x="2331" y="217"/>
                  </a:lnTo>
                  <a:lnTo>
                    <a:pt x="2354" y="234"/>
                  </a:lnTo>
                  <a:lnTo>
                    <a:pt x="2379" y="221"/>
                  </a:lnTo>
                  <a:lnTo>
                    <a:pt x="2402" y="209"/>
                  </a:lnTo>
                  <a:lnTo>
                    <a:pt x="2421" y="199"/>
                  </a:lnTo>
                  <a:lnTo>
                    <a:pt x="2437" y="191"/>
                  </a:lnTo>
                  <a:lnTo>
                    <a:pt x="2449" y="186"/>
                  </a:lnTo>
                  <a:lnTo>
                    <a:pt x="2456" y="182"/>
                  </a:lnTo>
                  <a:lnTo>
                    <a:pt x="2459" y="181"/>
                  </a:lnTo>
                  <a:lnTo>
                    <a:pt x="2581" y="565"/>
                  </a:lnTo>
                  <a:lnTo>
                    <a:pt x="2652" y="364"/>
                  </a:lnTo>
                  <a:lnTo>
                    <a:pt x="2634" y="336"/>
                  </a:lnTo>
                  <a:lnTo>
                    <a:pt x="2620" y="311"/>
                  </a:lnTo>
                  <a:lnTo>
                    <a:pt x="2610" y="290"/>
                  </a:lnTo>
                  <a:lnTo>
                    <a:pt x="2602" y="270"/>
                  </a:lnTo>
                  <a:lnTo>
                    <a:pt x="2599" y="254"/>
                  </a:lnTo>
                  <a:lnTo>
                    <a:pt x="2599" y="239"/>
                  </a:lnTo>
                  <a:lnTo>
                    <a:pt x="2601" y="227"/>
                  </a:lnTo>
                  <a:lnTo>
                    <a:pt x="2606" y="216"/>
                  </a:lnTo>
                  <a:lnTo>
                    <a:pt x="2613" y="207"/>
                  </a:lnTo>
                  <a:lnTo>
                    <a:pt x="2620" y="200"/>
                  </a:lnTo>
                  <a:lnTo>
                    <a:pt x="2629" y="194"/>
                  </a:lnTo>
                  <a:lnTo>
                    <a:pt x="2638" y="190"/>
                  </a:lnTo>
                  <a:lnTo>
                    <a:pt x="2647" y="187"/>
                  </a:lnTo>
                  <a:lnTo>
                    <a:pt x="2656" y="184"/>
                  </a:lnTo>
                  <a:lnTo>
                    <a:pt x="2665" y="183"/>
                  </a:lnTo>
                  <a:lnTo>
                    <a:pt x="2673" y="182"/>
                  </a:lnTo>
                  <a:lnTo>
                    <a:pt x="2679" y="181"/>
                  </a:lnTo>
                  <a:lnTo>
                    <a:pt x="2684" y="181"/>
                  </a:lnTo>
                  <a:lnTo>
                    <a:pt x="2686" y="181"/>
                  </a:lnTo>
                  <a:lnTo>
                    <a:pt x="2690" y="181"/>
                  </a:lnTo>
                  <a:lnTo>
                    <a:pt x="2697" y="182"/>
                  </a:lnTo>
                  <a:lnTo>
                    <a:pt x="2705" y="183"/>
                  </a:lnTo>
                  <a:lnTo>
                    <a:pt x="2713" y="184"/>
                  </a:lnTo>
                  <a:lnTo>
                    <a:pt x="2724" y="187"/>
                  </a:lnTo>
                  <a:lnTo>
                    <a:pt x="2733" y="190"/>
                  </a:lnTo>
                  <a:lnTo>
                    <a:pt x="2742" y="194"/>
                  </a:lnTo>
                  <a:lnTo>
                    <a:pt x="2751" y="200"/>
                  </a:lnTo>
                  <a:lnTo>
                    <a:pt x="2758" y="207"/>
                  </a:lnTo>
                  <a:lnTo>
                    <a:pt x="2764" y="216"/>
                  </a:lnTo>
                  <a:lnTo>
                    <a:pt x="2769" y="227"/>
                  </a:lnTo>
                  <a:lnTo>
                    <a:pt x="2771" y="239"/>
                  </a:lnTo>
                  <a:lnTo>
                    <a:pt x="2771" y="254"/>
                  </a:lnTo>
                  <a:lnTo>
                    <a:pt x="2767" y="270"/>
                  </a:lnTo>
                  <a:lnTo>
                    <a:pt x="2761" y="290"/>
                  </a:lnTo>
                  <a:lnTo>
                    <a:pt x="2751" y="311"/>
                  </a:lnTo>
                  <a:lnTo>
                    <a:pt x="2737" y="336"/>
                  </a:lnTo>
                  <a:lnTo>
                    <a:pt x="2718" y="364"/>
                  </a:lnTo>
                  <a:lnTo>
                    <a:pt x="2789" y="566"/>
                  </a:lnTo>
                  <a:lnTo>
                    <a:pt x="2911" y="181"/>
                  </a:lnTo>
                  <a:lnTo>
                    <a:pt x="2913" y="182"/>
                  </a:lnTo>
                  <a:lnTo>
                    <a:pt x="2920" y="186"/>
                  </a:lnTo>
                  <a:lnTo>
                    <a:pt x="2930" y="191"/>
                  </a:lnTo>
                  <a:lnTo>
                    <a:pt x="2945" y="198"/>
                  </a:lnTo>
                  <a:lnTo>
                    <a:pt x="2963" y="207"/>
                  </a:lnTo>
                  <a:lnTo>
                    <a:pt x="2983" y="217"/>
                  </a:lnTo>
                  <a:lnTo>
                    <a:pt x="3005" y="229"/>
                  </a:lnTo>
                  <a:lnTo>
                    <a:pt x="3030" y="242"/>
                  </a:lnTo>
                  <a:lnTo>
                    <a:pt x="3057" y="256"/>
                  </a:lnTo>
                  <a:lnTo>
                    <a:pt x="3084" y="271"/>
                  </a:lnTo>
                  <a:lnTo>
                    <a:pt x="3113" y="288"/>
                  </a:lnTo>
                  <a:lnTo>
                    <a:pt x="3142" y="304"/>
                  </a:lnTo>
                  <a:lnTo>
                    <a:pt x="3172" y="322"/>
                  </a:lnTo>
                  <a:lnTo>
                    <a:pt x="3202" y="340"/>
                  </a:lnTo>
                  <a:lnTo>
                    <a:pt x="3233" y="363"/>
                  </a:lnTo>
                  <a:lnTo>
                    <a:pt x="3258" y="385"/>
                  </a:lnTo>
                  <a:lnTo>
                    <a:pt x="3280" y="408"/>
                  </a:lnTo>
                  <a:lnTo>
                    <a:pt x="3296" y="432"/>
                  </a:lnTo>
                  <a:lnTo>
                    <a:pt x="3308" y="457"/>
                  </a:lnTo>
                  <a:lnTo>
                    <a:pt x="3316" y="484"/>
                  </a:lnTo>
                  <a:lnTo>
                    <a:pt x="3322" y="513"/>
                  </a:lnTo>
                  <a:lnTo>
                    <a:pt x="3325" y="543"/>
                  </a:lnTo>
                  <a:lnTo>
                    <a:pt x="3327" y="576"/>
                  </a:lnTo>
                  <a:lnTo>
                    <a:pt x="3328" y="915"/>
                  </a:lnTo>
                  <a:lnTo>
                    <a:pt x="0" y="915"/>
                  </a:lnTo>
                  <a:lnTo>
                    <a:pt x="0" y="575"/>
                  </a:lnTo>
                  <a:lnTo>
                    <a:pt x="2" y="543"/>
                  </a:lnTo>
                  <a:lnTo>
                    <a:pt x="5" y="513"/>
                  </a:lnTo>
                  <a:lnTo>
                    <a:pt x="11" y="483"/>
                  </a:lnTo>
                  <a:lnTo>
                    <a:pt x="19" y="457"/>
                  </a:lnTo>
                  <a:lnTo>
                    <a:pt x="31" y="431"/>
                  </a:lnTo>
                  <a:lnTo>
                    <a:pt x="47" y="407"/>
                  </a:lnTo>
                  <a:lnTo>
                    <a:pt x="68" y="384"/>
                  </a:lnTo>
                  <a:lnTo>
                    <a:pt x="94" y="362"/>
                  </a:lnTo>
                  <a:lnTo>
                    <a:pt x="125" y="339"/>
                  </a:lnTo>
                  <a:lnTo>
                    <a:pt x="154" y="321"/>
                  </a:lnTo>
                  <a:lnTo>
                    <a:pt x="185" y="304"/>
                  </a:lnTo>
                  <a:lnTo>
                    <a:pt x="214" y="287"/>
                  </a:lnTo>
                  <a:lnTo>
                    <a:pt x="243" y="271"/>
                  </a:lnTo>
                  <a:lnTo>
                    <a:pt x="270" y="255"/>
                  </a:lnTo>
                  <a:lnTo>
                    <a:pt x="297" y="241"/>
                  </a:lnTo>
                  <a:lnTo>
                    <a:pt x="322" y="228"/>
                  </a:lnTo>
                  <a:lnTo>
                    <a:pt x="344" y="216"/>
                  </a:lnTo>
                  <a:lnTo>
                    <a:pt x="364" y="206"/>
                  </a:lnTo>
                  <a:lnTo>
                    <a:pt x="382" y="197"/>
                  </a:lnTo>
                  <a:lnTo>
                    <a:pt x="397" y="190"/>
                  </a:lnTo>
                  <a:lnTo>
                    <a:pt x="407" y="185"/>
                  </a:lnTo>
                  <a:lnTo>
                    <a:pt x="414" y="182"/>
                  </a:lnTo>
                  <a:lnTo>
                    <a:pt x="416" y="181"/>
                  </a:lnTo>
                  <a:lnTo>
                    <a:pt x="538" y="565"/>
                  </a:lnTo>
                  <a:lnTo>
                    <a:pt x="608" y="364"/>
                  </a:lnTo>
                  <a:lnTo>
                    <a:pt x="590" y="336"/>
                  </a:lnTo>
                  <a:lnTo>
                    <a:pt x="576" y="311"/>
                  </a:lnTo>
                  <a:lnTo>
                    <a:pt x="566" y="290"/>
                  </a:lnTo>
                  <a:lnTo>
                    <a:pt x="559" y="270"/>
                  </a:lnTo>
                  <a:lnTo>
                    <a:pt x="556" y="254"/>
                  </a:lnTo>
                  <a:lnTo>
                    <a:pt x="556" y="239"/>
                  </a:lnTo>
                  <a:lnTo>
                    <a:pt x="558" y="227"/>
                  </a:lnTo>
                  <a:lnTo>
                    <a:pt x="563" y="216"/>
                  </a:lnTo>
                  <a:lnTo>
                    <a:pt x="569" y="207"/>
                  </a:lnTo>
                  <a:lnTo>
                    <a:pt x="576" y="200"/>
                  </a:lnTo>
                  <a:lnTo>
                    <a:pt x="585" y="194"/>
                  </a:lnTo>
                  <a:lnTo>
                    <a:pt x="594" y="190"/>
                  </a:lnTo>
                  <a:lnTo>
                    <a:pt x="603" y="187"/>
                  </a:lnTo>
                  <a:lnTo>
                    <a:pt x="614" y="184"/>
                  </a:lnTo>
                  <a:lnTo>
                    <a:pt x="622" y="183"/>
                  </a:lnTo>
                  <a:lnTo>
                    <a:pt x="630" y="182"/>
                  </a:lnTo>
                  <a:lnTo>
                    <a:pt x="636" y="181"/>
                  </a:lnTo>
                  <a:lnTo>
                    <a:pt x="641" y="181"/>
                  </a:lnTo>
                  <a:lnTo>
                    <a:pt x="643" y="181"/>
                  </a:lnTo>
                  <a:lnTo>
                    <a:pt x="648" y="181"/>
                  </a:lnTo>
                  <a:lnTo>
                    <a:pt x="654" y="182"/>
                  </a:lnTo>
                  <a:lnTo>
                    <a:pt x="662" y="183"/>
                  </a:lnTo>
                  <a:lnTo>
                    <a:pt x="671" y="184"/>
                  </a:lnTo>
                  <a:lnTo>
                    <a:pt x="680" y="187"/>
                  </a:lnTo>
                  <a:lnTo>
                    <a:pt x="689" y="190"/>
                  </a:lnTo>
                  <a:lnTo>
                    <a:pt x="698" y="194"/>
                  </a:lnTo>
                  <a:lnTo>
                    <a:pt x="707" y="200"/>
                  </a:lnTo>
                  <a:lnTo>
                    <a:pt x="714" y="207"/>
                  </a:lnTo>
                  <a:lnTo>
                    <a:pt x="720" y="216"/>
                  </a:lnTo>
                  <a:lnTo>
                    <a:pt x="726" y="227"/>
                  </a:lnTo>
                  <a:lnTo>
                    <a:pt x="728" y="239"/>
                  </a:lnTo>
                  <a:lnTo>
                    <a:pt x="728" y="254"/>
                  </a:lnTo>
                  <a:lnTo>
                    <a:pt x="725" y="270"/>
                  </a:lnTo>
                  <a:lnTo>
                    <a:pt x="717" y="290"/>
                  </a:lnTo>
                  <a:lnTo>
                    <a:pt x="707" y="311"/>
                  </a:lnTo>
                  <a:lnTo>
                    <a:pt x="693" y="336"/>
                  </a:lnTo>
                  <a:lnTo>
                    <a:pt x="675" y="364"/>
                  </a:lnTo>
                  <a:lnTo>
                    <a:pt x="746" y="565"/>
                  </a:lnTo>
                  <a:lnTo>
                    <a:pt x="868" y="181"/>
                  </a:lnTo>
                  <a:lnTo>
                    <a:pt x="871" y="182"/>
                  </a:lnTo>
                  <a:lnTo>
                    <a:pt x="878" y="186"/>
                  </a:lnTo>
                  <a:lnTo>
                    <a:pt x="890" y="192"/>
                  </a:lnTo>
                  <a:lnTo>
                    <a:pt x="906" y="200"/>
                  </a:lnTo>
                  <a:lnTo>
                    <a:pt x="926" y="210"/>
                  </a:lnTo>
                  <a:lnTo>
                    <a:pt x="949" y="221"/>
                  </a:lnTo>
                  <a:lnTo>
                    <a:pt x="975" y="235"/>
                  </a:lnTo>
                  <a:lnTo>
                    <a:pt x="997" y="217"/>
                  </a:lnTo>
                  <a:lnTo>
                    <a:pt x="1022" y="200"/>
                  </a:lnTo>
                  <a:lnTo>
                    <a:pt x="1057" y="179"/>
                  </a:lnTo>
                  <a:lnTo>
                    <a:pt x="1092" y="158"/>
                  </a:lnTo>
                  <a:lnTo>
                    <a:pt x="1125" y="138"/>
                  </a:lnTo>
                  <a:lnTo>
                    <a:pt x="1159" y="119"/>
                  </a:lnTo>
                  <a:lnTo>
                    <a:pt x="1192" y="101"/>
                  </a:lnTo>
                  <a:lnTo>
                    <a:pt x="1223" y="84"/>
                  </a:lnTo>
                  <a:lnTo>
                    <a:pt x="1252" y="68"/>
                  </a:lnTo>
                  <a:lnTo>
                    <a:pt x="1281" y="54"/>
                  </a:lnTo>
                  <a:lnTo>
                    <a:pt x="1306" y="41"/>
                  </a:lnTo>
                  <a:lnTo>
                    <a:pt x="1328" y="29"/>
                  </a:lnTo>
                  <a:lnTo>
                    <a:pt x="1346" y="20"/>
                  </a:lnTo>
                  <a:lnTo>
                    <a:pt x="1362" y="12"/>
                  </a:lnTo>
                  <a:lnTo>
                    <a:pt x="1373" y="5"/>
                  </a:lnTo>
                  <a:lnTo>
                    <a:pt x="1380" y="2"/>
                  </a:lnTo>
                  <a:lnTo>
                    <a:pt x="1383" y="0"/>
                  </a:lnTo>
                  <a:lnTo>
                    <a:pt x="1535" y="478"/>
                  </a:lnTo>
                  <a:lnTo>
                    <a:pt x="1623" y="228"/>
                  </a:lnTo>
                  <a:lnTo>
                    <a:pt x="1602" y="197"/>
                  </a:lnTo>
                  <a:lnTo>
                    <a:pt x="1585" y="168"/>
                  </a:lnTo>
                  <a:lnTo>
                    <a:pt x="1573" y="143"/>
                  </a:lnTo>
                  <a:lnTo>
                    <a:pt x="1565" y="121"/>
                  </a:lnTo>
                  <a:lnTo>
                    <a:pt x="1560" y="101"/>
                  </a:lnTo>
                  <a:lnTo>
                    <a:pt x="1558" y="83"/>
                  </a:lnTo>
                  <a:lnTo>
                    <a:pt x="1558" y="68"/>
                  </a:lnTo>
                  <a:lnTo>
                    <a:pt x="1562" y="54"/>
                  </a:lnTo>
                  <a:lnTo>
                    <a:pt x="1567" y="43"/>
                  </a:lnTo>
                  <a:lnTo>
                    <a:pt x="1574" y="33"/>
                  </a:lnTo>
                  <a:lnTo>
                    <a:pt x="1582" y="25"/>
                  </a:lnTo>
                  <a:lnTo>
                    <a:pt x="1591" y="18"/>
                  </a:lnTo>
                  <a:lnTo>
                    <a:pt x="1601" y="13"/>
                  </a:lnTo>
                  <a:lnTo>
                    <a:pt x="1613" y="8"/>
                  </a:lnTo>
                  <a:lnTo>
                    <a:pt x="1623" y="5"/>
                  </a:lnTo>
                  <a:lnTo>
                    <a:pt x="1633" y="3"/>
                  </a:lnTo>
                  <a:lnTo>
                    <a:pt x="1643" y="1"/>
                  </a:lnTo>
                  <a:lnTo>
                    <a:pt x="1651" y="0"/>
                  </a:lnTo>
                  <a:lnTo>
                    <a:pt x="1658" y="0"/>
                  </a:lnTo>
                  <a:lnTo>
                    <a:pt x="16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146"/>
            <p:cNvSpPr>
              <a:spLocks/>
            </p:cNvSpPr>
            <p:nvPr/>
          </p:nvSpPr>
          <p:spPr bwMode="auto">
            <a:xfrm>
              <a:off x="4893" y="3555"/>
              <a:ext cx="41" cy="52"/>
            </a:xfrm>
            <a:custGeom>
              <a:avLst/>
              <a:gdLst>
                <a:gd name="T0" fmla="*/ 305 w 610"/>
                <a:gd name="T1" fmla="*/ 1 h 781"/>
                <a:gd name="T2" fmla="*/ 318 w 610"/>
                <a:gd name="T3" fmla="*/ 1 h 781"/>
                <a:gd name="T4" fmla="*/ 342 w 610"/>
                <a:gd name="T5" fmla="*/ 2 h 781"/>
                <a:gd name="T6" fmla="*/ 373 w 610"/>
                <a:gd name="T7" fmla="*/ 7 h 781"/>
                <a:gd name="T8" fmla="*/ 411 w 610"/>
                <a:gd name="T9" fmla="*/ 16 h 781"/>
                <a:gd name="T10" fmla="*/ 450 w 610"/>
                <a:gd name="T11" fmla="*/ 33 h 781"/>
                <a:gd name="T12" fmla="*/ 490 w 610"/>
                <a:gd name="T13" fmla="*/ 57 h 781"/>
                <a:gd name="T14" fmla="*/ 528 w 610"/>
                <a:gd name="T15" fmla="*/ 91 h 781"/>
                <a:gd name="T16" fmla="*/ 561 w 610"/>
                <a:gd name="T17" fmla="*/ 136 h 781"/>
                <a:gd name="T18" fmla="*/ 587 w 610"/>
                <a:gd name="T19" fmla="*/ 195 h 781"/>
                <a:gd name="T20" fmla="*/ 603 w 610"/>
                <a:gd name="T21" fmla="*/ 268 h 781"/>
                <a:gd name="T22" fmla="*/ 607 w 610"/>
                <a:gd name="T23" fmla="*/ 312 h 781"/>
                <a:gd name="T24" fmla="*/ 609 w 610"/>
                <a:gd name="T25" fmla="*/ 327 h 781"/>
                <a:gd name="T26" fmla="*/ 610 w 610"/>
                <a:gd name="T27" fmla="*/ 355 h 781"/>
                <a:gd name="T28" fmla="*/ 610 w 610"/>
                <a:gd name="T29" fmla="*/ 394 h 781"/>
                <a:gd name="T30" fmla="*/ 606 w 610"/>
                <a:gd name="T31" fmla="*/ 440 h 781"/>
                <a:gd name="T32" fmla="*/ 600 w 610"/>
                <a:gd name="T33" fmla="*/ 490 h 781"/>
                <a:gd name="T34" fmla="*/ 589 w 610"/>
                <a:gd name="T35" fmla="*/ 545 h 781"/>
                <a:gd name="T36" fmla="*/ 571 w 610"/>
                <a:gd name="T37" fmla="*/ 598 h 781"/>
                <a:gd name="T38" fmla="*/ 546 w 610"/>
                <a:gd name="T39" fmla="*/ 649 h 781"/>
                <a:gd name="T40" fmla="*/ 512 w 610"/>
                <a:gd name="T41" fmla="*/ 696 h 781"/>
                <a:gd name="T42" fmla="*/ 468 w 610"/>
                <a:gd name="T43" fmla="*/ 735 h 781"/>
                <a:gd name="T44" fmla="*/ 413 w 610"/>
                <a:gd name="T45" fmla="*/ 763 h 781"/>
                <a:gd name="T46" fmla="*/ 345 w 610"/>
                <a:gd name="T47" fmla="*/ 779 h 781"/>
                <a:gd name="T48" fmla="*/ 303 w 610"/>
                <a:gd name="T49" fmla="*/ 781 h 781"/>
                <a:gd name="T50" fmla="*/ 229 w 610"/>
                <a:gd name="T51" fmla="*/ 773 h 781"/>
                <a:gd name="T52" fmla="*/ 168 w 610"/>
                <a:gd name="T53" fmla="*/ 750 h 781"/>
                <a:gd name="T54" fmla="*/ 118 w 610"/>
                <a:gd name="T55" fmla="*/ 717 h 781"/>
                <a:gd name="T56" fmla="*/ 80 w 610"/>
                <a:gd name="T57" fmla="*/ 673 h 781"/>
                <a:gd name="T58" fmla="*/ 50 w 610"/>
                <a:gd name="T59" fmla="*/ 624 h 781"/>
                <a:gd name="T60" fmla="*/ 29 w 610"/>
                <a:gd name="T61" fmla="*/ 572 h 781"/>
                <a:gd name="T62" fmla="*/ 14 w 610"/>
                <a:gd name="T63" fmla="*/ 517 h 781"/>
                <a:gd name="T64" fmla="*/ 6 w 610"/>
                <a:gd name="T65" fmla="*/ 465 h 781"/>
                <a:gd name="T66" fmla="*/ 1 w 610"/>
                <a:gd name="T67" fmla="*/ 416 h 781"/>
                <a:gd name="T68" fmla="*/ 0 w 610"/>
                <a:gd name="T69" fmla="*/ 374 h 781"/>
                <a:gd name="T70" fmla="*/ 0 w 610"/>
                <a:gd name="T71" fmla="*/ 340 h 781"/>
                <a:gd name="T72" fmla="*/ 2 w 610"/>
                <a:gd name="T73" fmla="*/ 318 h 781"/>
                <a:gd name="T74" fmla="*/ 2 w 610"/>
                <a:gd name="T75" fmla="*/ 310 h 781"/>
                <a:gd name="T76" fmla="*/ 13 w 610"/>
                <a:gd name="T77" fmla="*/ 229 h 781"/>
                <a:gd name="T78" fmla="*/ 34 w 610"/>
                <a:gd name="T79" fmla="*/ 163 h 781"/>
                <a:gd name="T80" fmla="*/ 64 w 610"/>
                <a:gd name="T81" fmla="*/ 112 h 781"/>
                <a:gd name="T82" fmla="*/ 100 w 610"/>
                <a:gd name="T83" fmla="*/ 73 h 781"/>
                <a:gd name="T84" fmla="*/ 139 w 610"/>
                <a:gd name="T85" fmla="*/ 44 h 781"/>
                <a:gd name="T86" fmla="*/ 180 w 610"/>
                <a:gd name="T87" fmla="*/ 23 h 781"/>
                <a:gd name="T88" fmla="*/ 218 w 610"/>
                <a:gd name="T89" fmla="*/ 11 h 781"/>
                <a:gd name="T90" fmla="*/ 252 w 610"/>
                <a:gd name="T91" fmla="*/ 4 h 781"/>
                <a:gd name="T92" fmla="*/ 281 w 610"/>
                <a:gd name="T93" fmla="*/ 1 h 781"/>
                <a:gd name="T94" fmla="*/ 300 w 610"/>
                <a:gd name="T95" fmla="*/ 0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10" h="781">
                  <a:moveTo>
                    <a:pt x="300" y="0"/>
                  </a:moveTo>
                  <a:lnTo>
                    <a:pt x="305" y="1"/>
                  </a:lnTo>
                  <a:lnTo>
                    <a:pt x="310" y="1"/>
                  </a:lnTo>
                  <a:lnTo>
                    <a:pt x="318" y="1"/>
                  </a:lnTo>
                  <a:lnTo>
                    <a:pt x="329" y="1"/>
                  </a:lnTo>
                  <a:lnTo>
                    <a:pt x="342" y="2"/>
                  </a:lnTo>
                  <a:lnTo>
                    <a:pt x="357" y="4"/>
                  </a:lnTo>
                  <a:lnTo>
                    <a:pt x="373" y="7"/>
                  </a:lnTo>
                  <a:lnTo>
                    <a:pt x="392" y="11"/>
                  </a:lnTo>
                  <a:lnTo>
                    <a:pt x="411" y="16"/>
                  </a:lnTo>
                  <a:lnTo>
                    <a:pt x="430" y="23"/>
                  </a:lnTo>
                  <a:lnTo>
                    <a:pt x="450" y="33"/>
                  </a:lnTo>
                  <a:lnTo>
                    <a:pt x="470" y="44"/>
                  </a:lnTo>
                  <a:lnTo>
                    <a:pt x="490" y="57"/>
                  </a:lnTo>
                  <a:lnTo>
                    <a:pt x="510" y="73"/>
                  </a:lnTo>
                  <a:lnTo>
                    <a:pt x="528" y="91"/>
                  </a:lnTo>
                  <a:lnTo>
                    <a:pt x="546" y="112"/>
                  </a:lnTo>
                  <a:lnTo>
                    <a:pt x="561" y="136"/>
                  </a:lnTo>
                  <a:lnTo>
                    <a:pt x="575" y="163"/>
                  </a:lnTo>
                  <a:lnTo>
                    <a:pt x="587" y="195"/>
                  </a:lnTo>
                  <a:lnTo>
                    <a:pt x="596" y="229"/>
                  </a:lnTo>
                  <a:lnTo>
                    <a:pt x="603" y="268"/>
                  </a:lnTo>
                  <a:lnTo>
                    <a:pt x="607" y="310"/>
                  </a:lnTo>
                  <a:lnTo>
                    <a:pt x="607" y="312"/>
                  </a:lnTo>
                  <a:lnTo>
                    <a:pt x="607" y="318"/>
                  </a:lnTo>
                  <a:lnTo>
                    <a:pt x="609" y="327"/>
                  </a:lnTo>
                  <a:lnTo>
                    <a:pt x="610" y="339"/>
                  </a:lnTo>
                  <a:lnTo>
                    <a:pt x="610" y="355"/>
                  </a:lnTo>
                  <a:lnTo>
                    <a:pt x="610" y="374"/>
                  </a:lnTo>
                  <a:lnTo>
                    <a:pt x="610" y="394"/>
                  </a:lnTo>
                  <a:lnTo>
                    <a:pt x="609" y="416"/>
                  </a:lnTo>
                  <a:lnTo>
                    <a:pt x="606" y="440"/>
                  </a:lnTo>
                  <a:lnTo>
                    <a:pt x="604" y="464"/>
                  </a:lnTo>
                  <a:lnTo>
                    <a:pt x="600" y="490"/>
                  </a:lnTo>
                  <a:lnTo>
                    <a:pt x="595" y="517"/>
                  </a:lnTo>
                  <a:lnTo>
                    <a:pt x="589" y="545"/>
                  </a:lnTo>
                  <a:lnTo>
                    <a:pt x="581" y="572"/>
                  </a:lnTo>
                  <a:lnTo>
                    <a:pt x="571" y="598"/>
                  </a:lnTo>
                  <a:lnTo>
                    <a:pt x="560" y="624"/>
                  </a:lnTo>
                  <a:lnTo>
                    <a:pt x="546" y="649"/>
                  </a:lnTo>
                  <a:lnTo>
                    <a:pt x="530" y="673"/>
                  </a:lnTo>
                  <a:lnTo>
                    <a:pt x="512" y="696"/>
                  </a:lnTo>
                  <a:lnTo>
                    <a:pt x="491" y="717"/>
                  </a:lnTo>
                  <a:lnTo>
                    <a:pt x="468" y="735"/>
                  </a:lnTo>
                  <a:lnTo>
                    <a:pt x="442" y="750"/>
                  </a:lnTo>
                  <a:lnTo>
                    <a:pt x="413" y="763"/>
                  </a:lnTo>
                  <a:lnTo>
                    <a:pt x="381" y="773"/>
                  </a:lnTo>
                  <a:lnTo>
                    <a:pt x="345" y="779"/>
                  </a:lnTo>
                  <a:lnTo>
                    <a:pt x="307" y="781"/>
                  </a:lnTo>
                  <a:lnTo>
                    <a:pt x="303" y="781"/>
                  </a:lnTo>
                  <a:lnTo>
                    <a:pt x="264" y="779"/>
                  </a:lnTo>
                  <a:lnTo>
                    <a:pt x="229" y="773"/>
                  </a:lnTo>
                  <a:lnTo>
                    <a:pt x="197" y="763"/>
                  </a:lnTo>
                  <a:lnTo>
                    <a:pt x="168" y="750"/>
                  </a:lnTo>
                  <a:lnTo>
                    <a:pt x="141" y="735"/>
                  </a:lnTo>
                  <a:lnTo>
                    <a:pt x="118" y="717"/>
                  </a:lnTo>
                  <a:lnTo>
                    <a:pt x="98" y="696"/>
                  </a:lnTo>
                  <a:lnTo>
                    <a:pt x="80" y="673"/>
                  </a:lnTo>
                  <a:lnTo>
                    <a:pt x="64" y="649"/>
                  </a:lnTo>
                  <a:lnTo>
                    <a:pt x="50" y="624"/>
                  </a:lnTo>
                  <a:lnTo>
                    <a:pt x="38" y="598"/>
                  </a:lnTo>
                  <a:lnTo>
                    <a:pt x="29" y="572"/>
                  </a:lnTo>
                  <a:lnTo>
                    <a:pt x="21" y="545"/>
                  </a:lnTo>
                  <a:lnTo>
                    <a:pt x="14" y="517"/>
                  </a:lnTo>
                  <a:lnTo>
                    <a:pt x="9" y="491"/>
                  </a:lnTo>
                  <a:lnTo>
                    <a:pt x="6" y="465"/>
                  </a:lnTo>
                  <a:lnTo>
                    <a:pt x="3" y="440"/>
                  </a:lnTo>
                  <a:lnTo>
                    <a:pt x="1" y="416"/>
                  </a:lnTo>
                  <a:lnTo>
                    <a:pt x="0" y="394"/>
                  </a:lnTo>
                  <a:lnTo>
                    <a:pt x="0" y="374"/>
                  </a:lnTo>
                  <a:lnTo>
                    <a:pt x="0" y="355"/>
                  </a:lnTo>
                  <a:lnTo>
                    <a:pt x="0" y="340"/>
                  </a:lnTo>
                  <a:lnTo>
                    <a:pt x="1" y="327"/>
                  </a:lnTo>
                  <a:lnTo>
                    <a:pt x="2" y="318"/>
                  </a:lnTo>
                  <a:lnTo>
                    <a:pt x="2" y="312"/>
                  </a:lnTo>
                  <a:lnTo>
                    <a:pt x="2" y="310"/>
                  </a:lnTo>
                  <a:lnTo>
                    <a:pt x="6" y="268"/>
                  </a:lnTo>
                  <a:lnTo>
                    <a:pt x="13" y="229"/>
                  </a:lnTo>
                  <a:lnTo>
                    <a:pt x="22" y="195"/>
                  </a:lnTo>
                  <a:lnTo>
                    <a:pt x="34" y="163"/>
                  </a:lnTo>
                  <a:lnTo>
                    <a:pt x="48" y="136"/>
                  </a:lnTo>
                  <a:lnTo>
                    <a:pt x="64" y="112"/>
                  </a:lnTo>
                  <a:lnTo>
                    <a:pt x="82" y="91"/>
                  </a:lnTo>
                  <a:lnTo>
                    <a:pt x="100" y="73"/>
                  </a:lnTo>
                  <a:lnTo>
                    <a:pt x="119" y="57"/>
                  </a:lnTo>
                  <a:lnTo>
                    <a:pt x="139" y="44"/>
                  </a:lnTo>
                  <a:lnTo>
                    <a:pt x="159" y="33"/>
                  </a:lnTo>
                  <a:lnTo>
                    <a:pt x="180" y="23"/>
                  </a:lnTo>
                  <a:lnTo>
                    <a:pt x="199" y="16"/>
                  </a:lnTo>
                  <a:lnTo>
                    <a:pt x="218" y="11"/>
                  </a:lnTo>
                  <a:lnTo>
                    <a:pt x="236" y="7"/>
                  </a:lnTo>
                  <a:lnTo>
                    <a:pt x="252" y="4"/>
                  </a:lnTo>
                  <a:lnTo>
                    <a:pt x="267" y="2"/>
                  </a:lnTo>
                  <a:lnTo>
                    <a:pt x="281" y="1"/>
                  </a:lnTo>
                  <a:lnTo>
                    <a:pt x="292" y="0"/>
                  </a:lnTo>
                  <a:lnTo>
                    <a:pt x="3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9" name="Group 159"/>
          <p:cNvGrpSpPr>
            <a:grpSpLocks noChangeAspect="1"/>
          </p:cNvGrpSpPr>
          <p:nvPr/>
        </p:nvGrpSpPr>
        <p:grpSpPr bwMode="auto">
          <a:xfrm>
            <a:off x="6899556" y="4742150"/>
            <a:ext cx="349250" cy="333375"/>
            <a:chOff x="4393" y="3495"/>
            <a:chExt cx="220" cy="21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20" name="Freeform 161"/>
            <p:cNvSpPr>
              <a:spLocks/>
            </p:cNvSpPr>
            <p:nvPr/>
          </p:nvSpPr>
          <p:spPr bwMode="auto">
            <a:xfrm>
              <a:off x="4448" y="3495"/>
              <a:ext cx="165" cy="139"/>
            </a:xfrm>
            <a:custGeom>
              <a:avLst/>
              <a:gdLst>
                <a:gd name="T0" fmla="*/ 1482 w 2636"/>
                <a:gd name="T1" fmla="*/ 11 h 2090"/>
                <a:gd name="T2" fmla="*/ 1750 w 2636"/>
                <a:gd name="T3" fmla="*/ 66 h 2090"/>
                <a:gd name="T4" fmla="*/ 1996 w 2636"/>
                <a:gd name="T5" fmla="*/ 163 h 2090"/>
                <a:gd name="T6" fmla="*/ 2209 w 2636"/>
                <a:gd name="T7" fmla="*/ 296 h 2090"/>
                <a:gd name="T8" fmla="*/ 2387 w 2636"/>
                <a:gd name="T9" fmla="*/ 461 h 2090"/>
                <a:gd name="T10" fmla="*/ 2522 w 2636"/>
                <a:gd name="T11" fmla="*/ 653 h 2090"/>
                <a:gd name="T12" fmla="*/ 2606 w 2636"/>
                <a:gd name="T13" fmla="*/ 867 h 2090"/>
                <a:gd name="T14" fmla="*/ 2636 w 2636"/>
                <a:gd name="T15" fmla="*/ 1097 h 2090"/>
                <a:gd name="T16" fmla="*/ 2606 w 2636"/>
                <a:gd name="T17" fmla="*/ 1327 h 2090"/>
                <a:gd name="T18" fmla="*/ 2522 w 2636"/>
                <a:gd name="T19" fmla="*/ 1540 h 2090"/>
                <a:gd name="T20" fmla="*/ 2387 w 2636"/>
                <a:gd name="T21" fmla="*/ 1732 h 2090"/>
                <a:gd name="T22" fmla="*/ 2374 w 2636"/>
                <a:gd name="T23" fmla="*/ 1857 h 2090"/>
                <a:gd name="T24" fmla="*/ 2462 w 2636"/>
                <a:gd name="T25" fmla="*/ 1954 h 2090"/>
                <a:gd name="T26" fmla="*/ 2548 w 2636"/>
                <a:gd name="T27" fmla="*/ 2019 h 2090"/>
                <a:gd name="T28" fmla="*/ 2557 w 2636"/>
                <a:gd name="T29" fmla="*/ 2051 h 2090"/>
                <a:gd name="T30" fmla="*/ 2535 w 2636"/>
                <a:gd name="T31" fmla="*/ 2077 h 2090"/>
                <a:gd name="T32" fmla="*/ 2426 w 2636"/>
                <a:gd name="T33" fmla="*/ 2089 h 2090"/>
                <a:gd name="T34" fmla="*/ 2245 w 2636"/>
                <a:gd name="T35" fmla="*/ 2080 h 2090"/>
                <a:gd name="T36" fmla="*/ 2043 w 2636"/>
                <a:gd name="T37" fmla="*/ 2027 h 2090"/>
                <a:gd name="T38" fmla="*/ 2018 w 2636"/>
                <a:gd name="T39" fmla="*/ 1812 h 2090"/>
                <a:gd name="T40" fmla="*/ 2110 w 2636"/>
                <a:gd name="T41" fmla="*/ 1659 h 2090"/>
                <a:gd name="T42" fmla="*/ 2241 w 2636"/>
                <a:gd name="T43" fmla="*/ 1512 h 2090"/>
                <a:gd name="T44" fmla="*/ 2332 w 2636"/>
                <a:gd name="T45" fmla="*/ 1344 h 2090"/>
                <a:gd name="T46" fmla="*/ 2375 w 2636"/>
                <a:gd name="T47" fmla="*/ 1161 h 2090"/>
                <a:gd name="T48" fmla="*/ 2366 w 2636"/>
                <a:gd name="T49" fmla="*/ 965 h 2090"/>
                <a:gd name="T50" fmla="*/ 2301 w 2636"/>
                <a:gd name="T51" fmla="*/ 779 h 2090"/>
                <a:gd name="T52" fmla="*/ 2187 w 2636"/>
                <a:gd name="T53" fmla="*/ 613 h 2090"/>
                <a:gd name="T54" fmla="*/ 2031 w 2636"/>
                <a:gd name="T55" fmla="*/ 471 h 2090"/>
                <a:gd name="T56" fmla="*/ 1840 w 2636"/>
                <a:gd name="T57" fmla="*/ 359 h 2090"/>
                <a:gd name="T58" fmla="*/ 1619 w 2636"/>
                <a:gd name="T59" fmla="*/ 282 h 2090"/>
                <a:gd name="T60" fmla="*/ 1377 w 2636"/>
                <a:gd name="T61" fmla="*/ 245 h 2090"/>
                <a:gd name="T62" fmla="*/ 1121 w 2636"/>
                <a:gd name="T63" fmla="*/ 253 h 2090"/>
                <a:gd name="T64" fmla="*/ 880 w 2636"/>
                <a:gd name="T65" fmla="*/ 306 h 2090"/>
                <a:gd name="T66" fmla="*/ 666 w 2636"/>
                <a:gd name="T67" fmla="*/ 399 h 2090"/>
                <a:gd name="T68" fmla="*/ 484 w 2636"/>
                <a:gd name="T69" fmla="*/ 526 h 2090"/>
                <a:gd name="T70" fmla="*/ 342 w 2636"/>
                <a:gd name="T71" fmla="*/ 682 h 2090"/>
                <a:gd name="T72" fmla="*/ 150 w 2636"/>
                <a:gd name="T73" fmla="*/ 760 h 2090"/>
                <a:gd name="T74" fmla="*/ 29 w 2636"/>
                <a:gd name="T75" fmla="*/ 723 h 2090"/>
                <a:gd name="T76" fmla="*/ 147 w 2636"/>
                <a:gd name="T77" fmla="*/ 523 h 2090"/>
                <a:gd name="T78" fmla="*/ 310 w 2636"/>
                <a:gd name="T79" fmla="*/ 348 h 2090"/>
                <a:gd name="T80" fmla="*/ 513 w 2636"/>
                <a:gd name="T81" fmla="*/ 204 h 2090"/>
                <a:gd name="T82" fmla="*/ 748 w 2636"/>
                <a:gd name="T83" fmla="*/ 94 h 2090"/>
                <a:gd name="T84" fmla="*/ 1010 w 2636"/>
                <a:gd name="T85" fmla="*/ 24 h 2090"/>
                <a:gd name="T86" fmla="*/ 1292 w 2636"/>
                <a:gd name="T87" fmla="*/ 0 h 20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36" h="2090">
                  <a:moveTo>
                    <a:pt x="1292" y="0"/>
                  </a:moveTo>
                  <a:lnTo>
                    <a:pt x="1388" y="3"/>
                  </a:lnTo>
                  <a:lnTo>
                    <a:pt x="1482" y="11"/>
                  </a:lnTo>
                  <a:lnTo>
                    <a:pt x="1573" y="24"/>
                  </a:lnTo>
                  <a:lnTo>
                    <a:pt x="1664" y="43"/>
                  </a:lnTo>
                  <a:lnTo>
                    <a:pt x="1750" y="66"/>
                  </a:lnTo>
                  <a:lnTo>
                    <a:pt x="1836" y="94"/>
                  </a:lnTo>
                  <a:lnTo>
                    <a:pt x="1917" y="126"/>
                  </a:lnTo>
                  <a:lnTo>
                    <a:pt x="1996" y="163"/>
                  </a:lnTo>
                  <a:lnTo>
                    <a:pt x="2070" y="203"/>
                  </a:lnTo>
                  <a:lnTo>
                    <a:pt x="2142" y="248"/>
                  </a:lnTo>
                  <a:lnTo>
                    <a:pt x="2209" y="296"/>
                  </a:lnTo>
                  <a:lnTo>
                    <a:pt x="2273" y="348"/>
                  </a:lnTo>
                  <a:lnTo>
                    <a:pt x="2332" y="403"/>
                  </a:lnTo>
                  <a:lnTo>
                    <a:pt x="2387" y="461"/>
                  </a:lnTo>
                  <a:lnTo>
                    <a:pt x="2436" y="522"/>
                  </a:lnTo>
                  <a:lnTo>
                    <a:pt x="2481" y="586"/>
                  </a:lnTo>
                  <a:lnTo>
                    <a:pt x="2522" y="653"/>
                  </a:lnTo>
                  <a:lnTo>
                    <a:pt x="2556" y="722"/>
                  </a:lnTo>
                  <a:lnTo>
                    <a:pt x="2583" y="794"/>
                  </a:lnTo>
                  <a:lnTo>
                    <a:pt x="2606" y="867"/>
                  </a:lnTo>
                  <a:lnTo>
                    <a:pt x="2623" y="942"/>
                  </a:lnTo>
                  <a:lnTo>
                    <a:pt x="2632" y="1019"/>
                  </a:lnTo>
                  <a:lnTo>
                    <a:pt x="2636" y="1097"/>
                  </a:lnTo>
                  <a:lnTo>
                    <a:pt x="2632" y="1175"/>
                  </a:lnTo>
                  <a:lnTo>
                    <a:pt x="2623" y="1252"/>
                  </a:lnTo>
                  <a:lnTo>
                    <a:pt x="2606" y="1327"/>
                  </a:lnTo>
                  <a:lnTo>
                    <a:pt x="2583" y="1400"/>
                  </a:lnTo>
                  <a:lnTo>
                    <a:pt x="2556" y="1471"/>
                  </a:lnTo>
                  <a:lnTo>
                    <a:pt x="2522" y="1540"/>
                  </a:lnTo>
                  <a:lnTo>
                    <a:pt x="2482" y="1606"/>
                  </a:lnTo>
                  <a:lnTo>
                    <a:pt x="2437" y="1670"/>
                  </a:lnTo>
                  <a:lnTo>
                    <a:pt x="2387" y="1732"/>
                  </a:lnTo>
                  <a:lnTo>
                    <a:pt x="2333" y="1790"/>
                  </a:lnTo>
                  <a:lnTo>
                    <a:pt x="2352" y="1824"/>
                  </a:lnTo>
                  <a:lnTo>
                    <a:pt x="2374" y="1857"/>
                  </a:lnTo>
                  <a:lnTo>
                    <a:pt x="2400" y="1890"/>
                  </a:lnTo>
                  <a:lnTo>
                    <a:pt x="2429" y="1922"/>
                  </a:lnTo>
                  <a:lnTo>
                    <a:pt x="2462" y="1954"/>
                  </a:lnTo>
                  <a:lnTo>
                    <a:pt x="2498" y="1983"/>
                  </a:lnTo>
                  <a:lnTo>
                    <a:pt x="2539" y="2010"/>
                  </a:lnTo>
                  <a:lnTo>
                    <a:pt x="2548" y="2019"/>
                  </a:lnTo>
                  <a:lnTo>
                    <a:pt x="2555" y="2029"/>
                  </a:lnTo>
                  <a:lnTo>
                    <a:pt x="2558" y="2040"/>
                  </a:lnTo>
                  <a:lnTo>
                    <a:pt x="2557" y="2051"/>
                  </a:lnTo>
                  <a:lnTo>
                    <a:pt x="2554" y="2062"/>
                  </a:lnTo>
                  <a:lnTo>
                    <a:pt x="2546" y="2071"/>
                  </a:lnTo>
                  <a:lnTo>
                    <a:pt x="2535" y="2077"/>
                  </a:lnTo>
                  <a:lnTo>
                    <a:pt x="2523" y="2081"/>
                  </a:lnTo>
                  <a:lnTo>
                    <a:pt x="2477" y="2086"/>
                  </a:lnTo>
                  <a:lnTo>
                    <a:pt x="2426" y="2089"/>
                  </a:lnTo>
                  <a:lnTo>
                    <a:pt x="2369" y="2090"/>
                  </a:lnTo>
                  <a:lnTo>
                    <a:pt x="2308" y="2087"/>
                  </a:lnTo>
                  <a:lnTo>
                    <a:pt x="2245" y="2080"/>
                  </a:lnTo>
                  <a:lnTo>
                    <a:pt x="2178" y="2068"/>
                  </a:lnTo>
                  <a:lnTo>
                    <a:pt x="2111" y="2051"/>
                  </a:lnTo>
                  <a:lnTo>
                    <a:pt x="2043" y="2027"/>
                  </a:lnTo>
                  <a:lnTo>
                    <a:pt x="2038" y="1954"/>
                  </a:lnTo>
                  <a:lnTo>
                    <a:pt x="2031" y="1882"/>
                  </a:lnTo>
                  <a:lnTo>
                    <a:pt x="2018" y="1812"/>
                  </a:lnTo>
                  <a:lnTo>
                    <a:pt x="2002" y="1743"/>
                  </a:lnTo>
                  <a:lnTo>
                    <a:pt x="2058" y="1702"/>
                  </a:lnTo>
                  <a:lnTo>
                    <a:pt x="2110" y="1659"/>
                  </a:lnTo>
                  <a:lnTo>
                    <a:pt x="2158" y="1612"/>
                  </a:lnTo>
                  <a:lnTo>
                    <a:pt x="2202" y="1563"/>
                  </a:lnTo>
                  <a:lnTo>
                    <a:pt x="2241" y="1512"/>
                  </a:lnTo>
                  <a:lnTo>
                    <a:pt x="2276" y="1458"/>
                  </a:lnTo>
                  <a:lnTo>
                    <a:pt x="2307" y="1402"/>
                  </a:lnTo>
                  <a:lnTo>
                    <a:pt x="2332" y="1344"/>
                  </a:lnTo>
                  <a:lnTo>
                    <a:pt x="2352" y="1285"/>
                  </a:lnTo>
                  <a:lnTo>
                    <a:pt x="2367" y="1224"/>
                  </a:lnTo>
                  <a:lnTo>
                    <a:pt x="2375" y="1161"/>
                  </a:lnTo>
                  <a:lnTo>
                    <a:pt x="2379" y="1097"/>
                  </a:lnTo>
                  <a:lnTo>
                    <a:pt x="2375" y="1031"/>
                  </a:lnTo>
                  <a:lnTo>
                    <a:pt x="2366" y="965"/>
                  </a:lnTo>
                  <a:lnTo>
                    <a:pt x="2350" y="902"/>
                  </a:lnTo>
                  <a:lnTo>
                    <a:pt x="2327" y="840"/>
                  </a:lnTo>
                  <a:lnTo>
                    <a:pt x="2301" y="779"/>
                  </a:lnTo>
                  <a:lnTo>
                    <a:pt x="2268" y="721"/>
                  </a:lnTo>
                  <a:lnTo>
                    <a:pt x="2229" y="666"/>
                  </a:lnTo>
                  <a:lnTo>
                    <a:pt x="2187" y="613"/>
                  </a:lnTo>
                  <a:lnTo>
                    <a:pt x="2140" y="562"/>
                  </a:lnTo>
                  <a:lnTo>
                    <a:pt x="2087" y="515"/>
                  </a:lnTo>
                  <a:lnTo>
                    <a:pt x="2031" y="471"/>
                  </a:lnTo>
                  <a:lnTo>
                    <a:pt x="1971" y="430"/>
                  </a:lnTo>
                  <a:lnTo>
                    <a:pt x="1907" y="393"/>
                  </a:lnTo>
                  <a:lnTo>
                    <a:pt x="1840" y="359"/>
                  </a:lnTo>
                  <a:lnTo>
                    <a:pt x="1770" y="329"/>
                  </a:lnTo>
                  <a:lnTo>
                    <a:pt x="1696" y="303"/>
                  </a:lnTo>
                  <a:lnTo>
                    <a:pt x="1619" y="282"/>
                  </a:lnTo>
                  <a:lnTo>
                    <a:pt x="1540" y="265"/>
                  </a:lnTo>
                  <a:lnTo>
                    <a:pt x="1459" y="252"/>
                  </a:lnTo>
                  <a:lnTo>
                    <a:pt x="1377" y="245"/>
                  </a:lnTo>
                  <a:lnTo>
                    <a:pt x="1292" y="242"/>
                  </a:lnTo>
                  <a:lnTo>
                    <a:pt x="1205" y="245"/>
                  </a:lnTo>
                  <a:lnTo>
                    <a:pt x="1121" y="253"/>
                  </a:lnTo>
                  <a:lnTo>
                    <a:pt x="1038" y="266"/>
                  </a:lnTo>
                  <a:lnTo>
                    <a:pt x="958" y="284"/>
                  </a:lnTo>
                  <a:lnTo>
                    <a:pt x="880" y="306"/>
                  </a:lnTo>
                  <a:lnTo>
                    <a:pt x="805" y="333"/>
                  </a:lnTo>
                  <a:lnTo>
                    <a:pt x="734" y="364"/>
                  </a:lnTo>
                  <a:lnTo>
                    <a:pt x="666" y="399"/>
                  </a:lnTo>
                  <a:lnTo>
                    <a:pt x="602" y="438"/>
                  </a:lnTo>
                  <a:lnTo>
                    <a:pt x="541" y="480"/>
                  </a:lnTo>
                  <a:lnTo>
                    <a:pt x="484" y="526"/>
                  </a:lnTo>
                  <a:lnTo>
                    <a:pt x="432" y="575"/>
                  </a:lnTo>
                  <a:lnTo>
                    <a:pt x="385" y="627"/>
                  </a:lnTo>
                  <a:lnTo>
                    <a:pt x="342" y="682"/>
                  </a:lnTo>
                  <a:lnTo>
                    <a:pt x="305" y="739"/>
                  </a:lnTo>
                  <a:lnTo>
                    <a:pt x="227" y="748"/>
                  </a:lnTo>
                  <a:lnTo>
                    <a:pt x="150" y="760"/>
                  </a:lnTo>
                  <a:lnTo>
                    <a:pt x="75" y="776"/>
                  </a:lnTo>
                  <a:lnTo>
                    <a:pt x="0" y="795"/>
                  </a:lnTo>
                  <a:lnTo>
                    <a:pt x="29" y="723"/>
                  </a:lnTo>
                  <a:lnTo>
                    <a:pt x="63" y="654"/>
                  </a:lnTo>
                  <a:lnTo>
                    <a:pt x="102" y="587"/>
                  </a:lnTo>
                  <a:lnTo>
                    <a:pt x="147" y="523"/>
                  </a:lnTo>
                  <a:lnTo>
                    <a:pt x="196" y="462"/>
                  </a:lnTo>
                  <a:lnTo>
                    <a:pt x="251" y="403"/>
                  </a:lnTo>
                  <a:lnTo>
                    <a:pt x="310" y="348"/>
                  </a:lnTo>
                  <a:lnTo>
                    <a:pt x="373" y="296"/>
                  </a:lnTo>
                  <a:lnTo>
                    <a:pt x="442" y="248"/>
                  </a:lnTo>
                  <a:lnTo>
                    <a:pt x="513" y="204"/>
                  </a:lnTo>
                  <a:lnTo>
                    <a:pt x="588" y="163"/>
                  </a:lnTo>
                  <a:lnTo>
                    <a:pt x="667" y="126"/>
                  </a:lnTo>
                  <a:lnTo>
                    <a:pt x="748" y="94"/>
                  </a:lnTo>
                  <a:lnTo>
                    <a:pt x="833" y="66"/>
                  </a:lnTo>
                  <a:lnTo>
                    <a:pt x="919" y="43"/>
                  </a:lnTo>
                  <a:lnTo>
                    <a:pt x="1010" y="24"/>
                  </a:lnTo>
                  <a:lnTo>
                    <a:pt x="1102" y="11"/>
                  </a:lnTo>
                  <a:lnTo>
                    <a:pt x="1196" y="3"/>
                  </a:lnTo>
                  <a:lnTo>
                    <a:pt x="12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162"/>
            <p:cNvSpPr>
              <a:spLocks noEditPoints="1"/>
            </p:cNvSpPr>
            <p:nvPr/>
          </p:nvSpPr>
          <p:spPr bwMode="auto">
            <a:xfrm>
              <a:off x="4393" y="3556"/>
              <a:ext cx="170" cy="149"/>
            </a:xfrm>
            <a:custGeom>
              <a:avLst/>
              <a:gdLst>
                <a:gd name="T0" fmla="*/ 1277 w 2721"/>
                <a:gd name="T1" fmla="*/ 490 h 2236"/>
                <a:gd name="T2" fmla="*/ 1273 w 2721"/>
                <a:gd name="T3" fmla="*/ 599 h 2236"/>
                <a:gd name="T4" fmla="*/ 1238 w 2721"/>
                <a:gd name="T5" fmla="*/ 631 h 2236"/>
                <a:gd name="T6" fmla="*/ 1094 w 2721"/>
                <a:gd name="T7" fmla="*/ 708 h 2236"/>
                <a:gd name="T8" fmla="*/ 1012 w 2721"/>
                <a:gd name="T9" fmla="*/ 853 h 2236"/>
                <a:gd name="T10" fmla="*/ 1038 w 2721"/>
                <a:gd name="T11" fmla="*/ 1020 h 2236"/>
                <a:gd name="T12" fmla="*/ 1166 w 2721"/>
                <a:gd name="T13" fmla="*/ 1134 h 2236"/>
                <a:gd name="T14" fmla="*/ 1395 w 2721"/>
                <a:gd name="T15" fmla="*/ 1233 h 2236"/>
                <a:gd name="T16" fmla="*/ 1472 w 2721"/>
                <a:gd name="T17" fmla="*/ 1332 h 2236"/>
                <a:gd name="T18" fmla="*/ 1407 w 2721"/>
                <a:gd name="T19" fmla="*/ 1413 h 2236"/>
                <a:gd name="T20" fmla="*/ 1243 w 2721"/>
                <a:gd name="T21" fmla="*/ 1425 h 2236"/>
                <a:gd name="T22" fmla="*/ 1076 w 2721"/>
                <a:gd name="T23" fmla="*/ 1372 h 2236"/>
                <a:gd name="T24" fmla="*/ 1035 w 2721"/>
                <a:gd name="T25" fmla="*/ 1401 h 2236"/>
                <a:gd name="T26" fmla="*/ 1010 w 2721"/>
                <a:gd name="T27" fmla="*/ 1546 h 2236"/>
                <a:gd name="T28" fmla="*/ 1168 w 2721"/>
                <a:gd name="T29" fmla="*/ 1604 h 2236"/>
                <a:gd name="T30" fmla="*/ 1257 w 2721"/>
                <a:gd name="T31" fmla="*/ 1632 h 2236"/>
                <a:gd name="T32" fmla="*/ 1265 w 2721"/>
                <a:gd name="T33" fmla="*/ 1749 h 2236"/>
                <a:gd name="T34" fmla="*/ 1413 w 2721"/>
                <a:gd name="T35" fmla="*/ 1763 h 2236"/>
                <a:gd name="T36" fmla="*/ 1441 w 2721"/>
                <a:gd name="T37" fmla="*/ 1642 h 2236"/>
                <a:gd name="T38" fmla="*/ 1483 w 2721"/>
                <a:gd name="T39" fmla="*/ 1594 h 2236"/>
                <a:gd name="T40" fmla="*/ 1650 w 2721"/>
                <a:gd name="T41" fmla="*/ 1494 h 2236"/>
                <a:gd name="T42" fmla="*/ 1718 w 2721"/>
                <a:gd name="T43" fmla="*/ 1327 h 2236"/>
                <a:gd name="T44" fmla="*/ 1669 w 2721"/>
                <a:gd name="T45" fmla="*/ 1159 h 2236"/>
                <a:gd name="T46" fmla="*/ 1499 w 2721"/>
                <a:gd name="T47" fmla="*/ 1031 h 2236"/>
                <a:gd name="T48" fmla="*/ 1312 w 2721"/>
                <a:gd name="T49" fmla="*/ 953 h 2236"/>
                <a:gd name="T50" fmla="*/ 1253 w 2721"/>
                <a:gd name="T51" fmla="*/ 872 h 2236"/>
                <a:gd name="T52" fmla="*/ 1309 w 2721"/>
                <a:gd name="T53" fmla="*/ 802 h 2236"/>
                <a:gd name="T54" fmla="*/ 1495 w 2721"/>
                <a:gd name="T55" fmla="*/ 805 h 2236"/>
                <a:gd name="T56" fmla="*/ 1616 w 2721"/>
                <a:gd name="T57" fmla="*/ 842 h 2236"/>
                <a:gd name="T58" fmla="*/ 1668 w 2721"/>
                <a:gd name="T59" fmla="*/ 707 h 2236"/>
                <a:gd name="T60" fmla="*/ 1597 w 2721"/>
                <a:gd name="T61" fmla="*/ 642 h 2236"/>
                <a:gd name="T62" fmla="*/ 1456 w 2721"/>
                <a:gd name="T63" fmla="*/ 607 h 2236"/>
                <a:gd name="T64" fmla="*/ 1445 w 2721"/>
                <a:gd name="T65" fmla="*/ 526 h 2236"/>
                <a:gd name="T66" fmla="*/ 1408 w 2721"/>
                <a:gd name="T67" fmla="*/ 472 h 2236"/>
                <a:gd name="T68" fmla="*/ 1457 w 2721"/>
                <a:gd name="T69" fmla="*/ 3 h 2236"/>
                <a:gd name="T70" fmla="*/ 1910 w 2721"/>
                <a:gd name="T71" fmla="*/ 96 h 2236"/>
                <a:gd name="T72" fmla="*/ 2289 w 2721"/>
                <a:gd name="T73" fmla="*/ 302 h 2236"/>
                <a:gd name="T74" fmla="*/ 2564 w 2721"/>
                <a:gd name="T75" fmla="*/ 598 h 2236"/>
                <a:gd name="T76" fmla="*/ 2707 w 2721"/>
                <a:gd name="T77" fmla="*/ 960 h 2236"/>
                <a:gd name="T78" fmla="*/ 2691 w 2721"/>
                <a:gd name="T79" fmla="*/ 1352 h 2236"/>
                <a:gd name="T80" fmla="*/ 2519 w 2721"/>
                <a:gd name="T81" fmla="*/ 1704 h 2236"/>
                <a:gd name="T82" fmla="*/ 2222 w 2721"/>
                <a:gd name="T83" fmla="*/ 1984 h 2236"/>
                <a:gd name="T84" fmla="*/ 1826 w 2721"/>
                <a:gd name="T85" fmla="*/ 2169 h 2236"/>
                <a:gd name="T86" fmla="*/ 1361 w 2721"/>
                <a:gd name="T87" fmla="*/ 2236 h 2236"/>
                <a:gd name="T88" fmla="*/ 928 w 2721"/>
                <a:gd name="T89" fmla="*/ 2178 h 2236"/>
                <a:gd name="T90" fmla="*/ 564 w 2721"/>
                <a:gd name="T91" fmla="*/ 2086 h 2236"/>
                <a:gd name="T92" fmla="*/ 282 w 2721"/>
                <a:gd name="T93" fmla="*/ 2152 h 2236"/>
                <a:gd name="T94" fmla="*/ 89 w 2721"/>
                <a:gd name="T95" fmla="*/ 2141 h 2236"/>
                <a:gd name="T96" fmla="*/ 78 w 2721"/>
                <a:gd name="T97" fmla="*/ 2090 h 2236"/>
                <a:gd name="T98" fmla="*/ 226 w 2721"/>
                <a:gd name="T99" fmla="*/ 1958 h 2236"/>
                <a:gd name="T100" fmla="*/ 249 w 2721"/>
                <a:gd name="T101" fmla="*/ 1762 h 2236"/>
                <a:gd name="T102" fmla="*/ 52 w 2721"/>
                <a:gd name="T103" fmla="*/ 1425 h 2236"/>
                <a:gd name="T104" fmla="*/ 3 w 2721"/>
                <a:gd name="T105" fmla="*/ 1038 h 2236"/>
                <a:gd name="T106" fmla="*/ 116 w 2721"/>
                <a:gd name="T107" fmla="*/ 666 h 2236"/>
                <a:gd name="T108" fmla="*/ 367 w 2721"/>
                <a:gd name="T109" fmla="*/ 354 h 2236"/>
                <a:gd name="T110" fmla="*/ 727 w 2721"/>
                <a:gd name="T111" fmla="*/ 128 h 2236"/>
                <a:gd name="T112" fmla="*/ 1168 w 2721"/>
                <a:gd name="T113" fmla="*/ 11 h 2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721" h="2236">
                  <a:moveTo>
                    <a:pt x="1319" y="470"/>
                  </a:moveTo>
                  <a:lnTo>
                    <a:pt x="1303" y="473"/>
                  </a:lnTo>
                  <a:lnTo>
                    <a:pt x="1291" y="476"/>
                  </a:lnTo>
                  <a:lnTo>
                    <a:pt x="1282" y="482"/>
                  </a:lnTo>
                  <a:lnTo>
                    <a:pt x="1277" y="490"/>
                  </a:lnTo>
                  <a:lnTo>
                    <a:pt x="1274" y="502"/>
                  </a:lnTo>
                  <a:lnTo>
                    <a:pt x="1273" y="519"/>
                  </a:lnTo>
                  <a:lnTo>
                    <a:pt x="1273" y="571"/>
                  </a:lnTo>
                  <a:lnTo>
                    <a:pt x="1273" y="587"/>
                  </a:lnTo>
                  <a:lnTo>
                    <a:pt x="1273" y="599"/>
                  </a:lnTo>
                  <a:lnTo>
                    <a:pt x="1270" y="608"/>
                  </a:lnTo>
                  <a:lnTo>
                    <a:pt x="1266" y="615"/>
                  </a:lnTo>
                  <a:lnTo>
                    <a:pt x="1261" y="621"/>
                  </a:lnTo>
                  <a:lnTo>
                    <a:pt x="1251" y="626"/>
                  </a:lnTo>
                  <a:lnTo>
                    <a:pt x="1238" y="631"/>
                  </a:lnTo>
                  <a:lnTo>
                    <a:pt x="1221" y="636"/>
                  </a:lnTo>
                  <a:lnTo>
                    <a:pt x="1185" y="651"/>
                  </a:lnTo>
                  <a:lnTo>
                    <a:pt x="1152" y="667"/>
                  </a:lnTo>
                  <a:lnTo>
                    <a:pt x="1122" y="686"/>
                  </a:lnTo>
                  <a:lnTo>
                    <a:pt x="1094" y="708"/>
                  </a:lnTo>
                  <a:lnTo>
                    <a:pt x="1071" y="732"/>
                  </a:lnTo>
                  <a:lnTo>
                    <a:pt x="1051" y="758"/>
                  </a:lnTo>
                  <a:lnTo>
                    <a:pt x="1034" y="787"/>
                  </a:lnTo>
                  <a:lnTo>
                    <a:pt x="1021" y="819"/>
                  </a:lnTo>
                  <a:lnTo>
                    <a:pt x="1012" y="853"/>
                  </a:lnTo>
                  <a:lnTo>
                    <a:pt x="1007" y="890"/>
                  </a:lnTo>
                  <a:lnTo>
                    <a:pt x="1008" y="926"/>
                  </a:lnTo>
                  <a:lnTo>
                    <a:pt x="1013" y="960"/>
                  </a:lnTo>
                  <a:lnTo>
                    <a:pt x="1024" y="991"/>
                  </a:lnTo>
                  <a:lnTo>
                    <a:pt x="1038" y="1020"/>
                  </a:lnTo>
                  <a:lnTo>
                    <a:pt x="1056" y="1046"/>
                  </a:lnTo>
                  <a:lnTo>
                    <a:pt x="1078" y="1071"/>
                  </a:lnTo>
                  <a:lnTo>
                    <a:pt x="1104" y="1093"/>
                  </a:lnTo>
                  <a:lnTo>
                    <a:pt x="1133" y="1114"/>
                  </a:lnTo>
                  <a:lnTo>
                    <a:pt x="1166" y="1134"/>
                  </a:lnTo>
                  <a:lnTo>
                    <a:pt x="1213" y="1158"/>
                  </a:lnTo>
                  <a:lnTo>
                    <a:pt x="1261" y="1179"/>
                  </a:lnTo>
                  <a:lnTo>
                    <a:pt x="1311" y="1198"/>
                  </a:lnTo>
                  <a:lnTo>
                    <a:pt x="1361" y="1217"/>
                  </a:lnTo>
                  <a:lnTo>
                    <a:pt x="1395" y="1233"/>
                  </a:lnTo>
                  <a:lnTo>
                    <a:pt x="1430" y="1256"/>
                  </a:lnTo>
                  <a:lnTo>
                    <a:pt x="1450" y="1273"/>
                  </a:lnTo>
                  <a:lnTo>
                    <a:pt x="1462" y="1292"/>
                  </a:lnTo>
                  <a:lnTo>
                    <a:pt x="1470" y="1312"/>
                  </a:lnTo>
                  <a:lnTo>
                    <a:pt x="1472" y="1332"/>
                  </a:lnTo>
                  <a:lnTo>
                    <a:pt x="1469" y="1351"/>
                  </a:lnTo>
                  <a:lnTo>
                    <a:pt x="1461" y="1370"/>
                  </a:lnTo>
                  <a:lnTo>
                    <a:pt x="1447" y="1387"/>
                  </a:lnTo>
                  <a:lnTo>
                    <a:pt x="1430" y="1402"/>
                  </a:lnTo>
                  <a:lnTo>
                    <a:pt x="1407" y="1413"/>
                  </a:lnTo>
                  <a:lnTo>
                    <a:pt x="1376" y="1424"/>
                  </a:lnTo>
                  <a:lnTo>
                    <a:pt x="1344" y="1431"/>
                  </a:lnTo>
                  <a:lnTo>
                    <a:pt x="1313" y="1433"/>
                  </a:lnTo>
                  <a:lnTo>
                    <a:pt x="1282" y="1431"/>
                  </a:lnTo>
                  <a:lnTo>
                    <a:pt x="1243" y="1425"/>
                  </a:lnTo>
                  <a:lnTo>
                    <a:pt x="1203" y="1418"/>
                  </a:lnTo>
                  <a:lnTo>
                    <a:pt x="1165" y="1408"/>
                  </a:lnTo>
                  <a:lnTo>
                    <a:pt x="1127" y="1395"/>
                  </a:lnTo>
                  <a:lnTo>
                    <a:pt x="1091" y="1379"/>
                  </a:lnTo>
                  <a:lnTo>
                    <a:pt x="1076" y="1372"/>
                  </a:lnTo>
                  <a:lnTo>
                    <a:pt x="1065" y="1369"/>
                  </a:lnTo>
                  <a:lnTo>
                    <a:pt x="1056" y="1370"/>
                  </a:lnTo>
                  <a:lnTo>
                    <a:pt x="1049" y="1376"/>
                  </a:lnTo>
                  <a:lnTo>
                    <a:pt x="1042" y="1386"/>
                  </a:lnTo>
                  <a:lnTo>
                    <a:pt x="1035" y="1401"/>
                  </a:lnTo>
                  <a:lnTo>
                    <a:pt x="1007" y="1493"/>
                  </a:lnTo>
                  <a:lnTo>
                    <a:pt x="1002" y="1511"/>
                  </a:lnTo>
                  <a:lnTo>
                    <a:pt x="1001" y="1525"/>
                  </a:lnTo>
                  <a:lnTo>
                    <a:pt x="1003" y="1537"/>
                  </a:lnTo>
                  <a:lnTo>
                    <a:pt x="1010" y="1546"/>
                  </a:lnTo>
                  <a:lnTo>
                    <a:pt x="1022" y="1555"/>
                  </a:lnTo>
                  <a:lnTo>
                    <a:pt x="1040" y="1564"/>
                  </a:lnTo>
                  <a:lnTo>
                    <a:pt x="1082" y="1581"/>
                  </a:lnTo>
                  <a:lnTo>
                    <a:pt x="1124" y="1594"/>
                  </a:lnTo>
                  <a:lnTo>
                    <a:pt x="1168" y="1604"/>
                  </a:lnTo>
                  <a:lnTo>
                    <a:pt x="1212" y="1612"/>
                  </a:lnTo>
                  <a:lnTo>
                    <a:pt x="1232" y="1614"/>
                  </a:lnTo>
                  <a:lnTo>
                    <a:pt x="1245" y="1618"/>
                  </a:lnTo>
                  <a:lnTo>
                    <a:pt x="1252" y="1623"/>
                  </a:lnTo>
                  <a:lnTo>
                    <a:pt x="1257" y="1632"/>
                  </a:lnTo>
                  <a:lnTo>
                    <a:pt x="1259" y="1646"/>
                  </a:lnTo>
                  <a:lnTo>
                    <a:pt x="1259" y="1664"/>
                  </a:lnTo>
                  <a:lnTo>
                    <a:pt x="1259" y="1725"/>
                  </a:lnTo>
                  <a:lnTo>
                    <a:pt x="1260" y="1738"/>
                  </a:lnTo>
                  <a:lnTo>
                    <a:pt x="1265" y="1749"/>
                  </a:lnTo>
                  <a:lnTo>
                    <a:pt x="1274" y="1757"/>
                  </a:lnTo>
                  <a:lnTo>
                    <a:pt x="1285" y="1763"/>
                  </a:lnTo>
                  <a:lnTo>
                    <a:pt x="1300" y="1765"/>
                  </a:lnTo>
                  <a:lnTo>
                    <a:pt x="1398" y="1765"/>
                  </a:lnTo>
                  <a:lnTo>
                    <a:pt x="1413" y="1763"/>
                  </a:lnTo>
                  <a:lnTo>
                    <a:pt x="1426" y="1758"/>
                  </a:lnTo>
                  <a:lnTo>
                    <a:pt x="1434" y="1751"/>
                  </a:lnTo>
                  <a:lnTo>
                    <a:pt x="1439" y="1740"/>
                  </a:lnTo>
                  <a:lnTo>
                    <a:pt x="1441" y="1725"/>
                  </a:lnTo>
                  <a:lnTo>
                    <a:pt x="1441" y="1642"/>
                  </a:lnTo>
                  <a:lnTo>
                    <a:pt x="1442" y="1628"/>
                  </a:lnTo>
                  <a:lnTo>
                    <a:pt x="1447" y="1617"/>
                  </a:lnTo>
                  <a:lnTo>
                    <a:pt x="1456" y="1607"/>
                  </a:lnTo>
                  <a:lnTo>
                    <a:pt x="1468" y="1600"/>
                  </a:lnTo>
                  <a:lnTo>
                    <a:pt x="1483" y="1594"/>
                  </a:lnTo>
                  <a:lnTo>
                    <a:pt x="1521" y="1582"/>
                  </a:lnTo>
                  <a:lnTo>
                    <a:pt x="1556" y="1565"/>
                  </a:lnTo>
                  <a:lnTo>
                    <a:pt x="1590" y="1545"/>
                  </a:lnTo>
                  <a:lnTo>
                    <a:pt x="1621" y="1521"/>
                  </a:lnTo>
                  <a:lnTo>
                    <a:pt x="1650" y="1494"/>
                  </a:lnTo>
                  <a:lnTo>
                    <a:pt x="1674" y="1463"/>
                  </a:lnTo>
                  <a:lnTo>
                    <a:pt x="1692" y="1430"/>
                  </a:lnTo>
                  <a:lnTo>
                    <a:pt x="1706" y="1396"/>
                  </a:lnTo>
                  <a:lnTo>
                    <a:pt x="1714" y="1362"/>
                  </a:lnTo>
                  <a:lnTo>
                    <a:pt x="1718" y="1327"/>
                  </a:lnTo>
                  <a:lnTo>
                    <a:pt x="1717" y="1292"/>
                  </a:lnTo>
                  <a:lnTo>
                    <a:pt x="1712" y="1257"/>
                  </a:lnTo>
                  <a:lnTo>
                    <a:pt x="1702" y="1223"/>
                  </a:lnTo>
                  <a:lnTo>
                    <a:pt x="1689" y="1190"/>
                  </a:lnTo>
                  <a:lnTo>
                    <a:pt x="1669" y="1159"/>
                  </a:lnTo>
                  <a:lnTo>
                    <a:pt x="1647" y="1129"/>
                  </a:lnTo>
                  <a:lnTo>
                    <a:pt x="1620" y="1102"/>
                  </a:lnTo>
                  <a:lnTo>
                    <a:pt x="1589" y="1078"/>
                  </a:lnTo>
                  <a:lnTo>
                    <a:pt x="1555" y="1056"/>
                  </a:lnTo>
                  <a:lnTo>
                    <a:pt x="1499" y="1031"/>
                  </a:lnTo>
                  <a:lnTo>
                    <a:pt x="1440" y="1008"/>
                  </a:lnTo>
                  <a:lnTo>
                    <a:pt x="1383" y="986"/>
                  </a:lnTo>
                  <a:lnTo>
                    <a:pt x="1359" y="976"/>
                  </a:lnTo>
                  <a:lnTo>
                    <a:pt x="1335" y="965"/>
                  </a:lnTo>
                  <a:lnTo>
                    <a:pt x="1312" y="953"/>
                  </a:lnTo>
                  <a:lnTo>
                    <a:pt x="1291" y="938"/>
                  </a:lnTo>
                  <a:lnTo>
                    <a:pt x="1275" y="923"/>
                  </a:lnTo>
                  <a:lnTo>
                    <a:pt x="1263" y="906"/>
                  </a:lnTo>
                  <a:lnTo>
                    <a:pt x="1255" y="889"/>
                  </a:lnTo>
                  <a:lnTo>
                    <a:pt x="1253" y="872"/>
                  </a:lnTo>
                  <a:lnTo>
                    <a:pt x="1257" y="855"/>
                  </a:lnTo>
                  <a:lnTo>
                    <a:pt x="1263" y="839"/>
                  </a:lnTo>
                  <a:lnTo>
                    <a:pt x="1274" y="825"/>
                  </a:lnTo>
                  <a:lnTo>
                    <a:pt x="1290" y="813"/>
                  </a:lnTo>
                  <a:lnTo>
                    <a:pt x="1309" y="802"/>
                  </a:lnTo>
                  <a:lnTo>
                    <a:pt x="1338" y="796"/>
                  </a:lnTo>
                  <a:lnTo>
                    <a:pt x="1365" y="794"/>
                  </a:lnTo>
                  <a:lnTo>
                    <a:pt x="1409" y="793"/>
                  </a:lnTo>
                  <a:lnTo>
                    <a:pt x="1453" y="797"/>
                  </a:lnTo>
                  <a:lnTo>
                    <a:pt x="1495" y="805"/>
                  </a:lnTo>
                  <a:lnTo>
                    <a:pt x="1537" y="817"/>
                  </a:lnTo>
                  <a:lnTo>
                    <a:pt x="1580" y="833"/>
                  </a:lnTo>
                  <a:lnTo>
                    <a:pt x="1594" y="840"/>
                  </a:lnTo>
                  <a:lnTo>
                    <a:pt x="1606" y="843"/>
                  </a:lnTo>
                  <a:lnTo>
                    <a:pt x="1616" y="842"/>
                  </a:lnTo>
                  <a:lnTo>
                    <a:pt x="1623" y="836"/>
                  </a:lnTo>
                  <a:lnTo>
                    <a:pt x="1630" y="826"/>
                  </a:lnTo>
                  <a:lnTo>
                    <a:pt x="1635" y="811"/>
                  </a:lnTo>
                  <a:lnTo>
                    <a:pt x="1651" y="759"/>
                  </a:lnTo>
                  <a:lnTo>
                    <a:pt x="1668" y="707"/>
                  </a:lnTo>
                  <a:lnTo>
                    <a:pt x="1669" y="691"/>
                  </a:lnTo>
                  <a:lnTo>
                    <a:pt x="1665" y="677"/>
                  </a:lnTo>
                  <a:lnTo>
                    <a:pt x="1655" y="666"/>
                  </a:lnTo>
                  <a:lnTo>
                    <a:pt x="1641" y="658"/>
                  </a:lnTo>
                  <a:lnTo>
                    <a:pt x="1597" y="642"/>
                  </a:lnTo>
                  <a:lnTo>
                    <a:pt x="1552" y="629"/>
                  </a:lnTo>
                  <a:lnTo>
                    <a:pt x="1505" y="619"/>
                  </a:lnTo>
                  <a:lnTo>
                    <a:pt x="1483" y="615"/>
                  </a:lnTo>
                  <a:lnTo>
                    <a:pt x="1467" y="612"/>
                  </a:lnTo>
                  <a:lnTo>
                    <a:pt x="1456" y="607"/>
                  </a:lnTo>
                  <a:lnTo>
                    <a:pt x="1450" y="600"/>
                  </a:lnTo>
                  <a:lnTo>
                    <a:pt x="1446" y="590"/>
                  </a:lnTo>
                  <a:lnTo>
                    <a:pt x="1445" y="574"/>
                  </a:lnTo>
                  <a:lnTo>
                    <a:pt x="1445" y="553"/>
                  </a:lnTo>
                  <a:lnTo>
                    <a:pt x="1445" y="526"/>
                  </a:lnTo>
                  <a:lnTo>
                    <a:pt x="1443" y="505"/>
                  </a:lnTo>
                  <a:lnTo>
                    <a:pt x="1440" y="491"/>
                  </a:lnTo>
                  <a:lnTo>
                    <a:pt x="1434" y="481"/>
                  </a:lnTo>
                  <a:lnTo>
                    <a:pt x="1423" y="475"/>
                  </a:lnTo>
                  <a:lnTo>
                    <a:pt x="1408" y="472"/>
                  </a:lnTo>
                  <a:lnTo>
                    <a:pt x="1386" y="471"/>
                  </a:lnTo>
                  <a:lnTo>
                    <a:pt x="1357" y="470"/>
                  </a:lnTo>
                  <a:lnTo>
                    <a:pt x="1319" y="470"/>
                  </a:lnTo>
                  <a:close/>
                  <a:moveTo>
                    <a:pt x="1360" y="0"/>
                  </a:moveTo>
                  <a:lnTo>
                    <a:pt x="1457" y="3"/>
                  </a:lnTo>
                  <a:lnTo>
                    <a:pt x="1552" y="11"/>
                  </a:lnTo>
                  <a:lnTo>
                    <a:pt x="1646" y="25"/>
                  </a:lnTo>
                  <a:lnTo>
                    <a:pt x="1737" y="44"/>
                  </a:lnTo>
                  <a:lnTo>
                    <a:pt x="1825" y="67"/>
                  </a:lnTo>
                  <a:lnTo>
                    <a:pt x="1910" y="96"/>
                  </a:lnTo>
                  <a:lnTo>
                    <a:pt x="1993" y="129"/>
                  </a:lnTo>
                  <a:lnTo>
                    <a:pt x="2073" y="166"/>
                  </a:lnTo>
                  <a:lnTo>
                    <a:pt x="2148" y="207"/>
                  </a:lnTo>
                  <a:lnTo>
                    <a:pt x="2221" y="253"/>
                  </a:lnTo>
                  <a:lnTo>
                    <a:pt x="2289" y="302"/>
                  </a:lnTo>
                  <a:lnTo>
                    <a:pt x="2353" y="355"/>
                  </a:lnTo>
                  <a:lnTo>
                    <a:pt x="2413" y="411"/>
                  </a:lnTo>
                  <a:lnTo>
                    <a:pt x="2468" y="470"/>
                  </a:lnTo>
                  <a:lnTo>
                    <a:pt x="2518" y="532"/>
                  </a:lnTo>
                  <a:lnTo>
                    <a:pt x="2564" y="598"/>
                  </a:lnTo>
                  <a:lnTo>
                    <a:pt x="2604" y="666"/>
                  </a:lnTo>
                  <a:lnTo>
                    <a:pt x="2639" y="736"/>
                  </a:lnTo>
                  <a:lnTo>
                    <a:pt x="2668" y="808"/>
                  </a:lnTo>
                  <a:lnTo>
                    <a:pt x="2690" y="883"/>
                  </a:lnTo>
                  <a:lnTo>
                    <a:pt x="2707" y="960"/>
                  </a:lnTo>
                  <a:lnTo>
                    <a:pt x="2718" y="1038"/>
                  </a:lnTo>
                  <a:lnTo>
                    <a:pt x="2721" y="1118"/>
                  </a:lnTo>
                  <a:lnTo>
                    <a:pt x="2718" y="1197"/>
                  </a:lnTo>
                  <a:lnTo>
                    <a:pt x="2707" y="1276"/>
                  </a:lnTo>
                  <a:lnTo>
                    <a:pt x="2691" y="1352"/>
                  </a:lnTo>
                  <a:lnTo>
                    <a:pt x="2668" y="1427"/>
                  </a:lnTo>
                  <a:lnTo>
                    <a:pt x="2639" y="1501"/>
                  </a:lnTo>
                  <a:lnTo>
                    <a:pt x="2605" y="1571"/>
                  </a:lnTo>
                  <a:lnTo>
                    <a:pt x="2565" y="1639"/>
                  </a:lnTo>
                  <a:lnTo>
                    <a:pt x="2519" y="1704"/>
                  </a:lnTo>
                  <a:lnTo>
                    <a:pt x="2469" y="1767"/>
                  </a:lnTo>
                  <a:lnTo>
                    <a:pt x="2414" y="1826"/>
                  </a:lnTo>
                  <a:lnTo>
                    <a:pt x="2354" y="1882"/>
                  </a:lnTo>
                  <a:lnTo>
                    <a:pt x="2290" y="1935"/>
                  </a:lnTo>
                  <a:lnTo>
                    <a:pt x="2222" y="1984"/>
                  </a:lnTo>
                  <a:lnTo>
                    <a:pt x="2149" y="2030"/>
                  </a:lnTo>
                  <a:lnTo>
                    <a:pt x="2074" y="2071"/>
                  </a:lnTo>
                  <a:lnTo>
                    <a:pt x="1994" y="2108"/>
                  </a:lnTo>
                  <a:lnTo>
                    <a:pt x="1911" y="2141"/>
                  </a:lnTo>
                  <a:lnTo>
                    <a:pt x="1826" y="2169"/>
                  </a:lnTo>
                  <a:lnTo>
                    <a:pt x="1738" y="2193"/>
                  </a:lnTo>
                  <a:lnTo>
                    <a:pt x="1647" y="2212"/>
                  </a:lnTo>
                  <a:lnTo>
                    <a:pt x="1553" y="2225"/>
                  </a:lnTo>
                  <a:lnTo>
                    <a:pt x="1458" y="2234"/>
                  </a:lnTo>
                  <a:lnTo>
                    <a:pt x="1361" y="2236"/>
                  </a:lnTo>
                  <a:lnTo>
                    <a:pt x="1270" y="2234"/>
                  </a:lnTo>
                  <a:lnTo>
                    <a:pt x="1182" y="2227"/>
                  </a:lnTo>
                  <a:lnTo>
                    <a:pt x="1095" y="2215"/>
                  </a:lnTo>
                  <a:lnTo>
                    <a:pt x="1010" y="2199"/>
                  </a:lnTo>
                  <a:lnTo>
                    <a:pt x="928" y="2178"/>
                  </a:lnTo>
                  <a:lnTo>
                    <a:pt x="847" y="2154"/>
                  </a:lnTo>
                  <a:lnTo>
                    <a:pt x="769" y="2125"/>
                  </a:lnTo>
                  <a:lnTo>
                    <a:pt x="694" y="2093"/>
                  </a:lnTo>
                  <a:lnTo>
                    <a:pt x="622" y="2057"/>
                  </a:lnTo>
                  <a:lnTo>
                    <a:pt x="564" y="2086"/>
                  </a:lnTo>
                  <a:lnTo>
                    <a:pt x="506" y="2109"/>
                  </a:lnTo>
                  <a:lnTo>
                    <a:pt x="448" y="2127"/>
                  </a:lnTo>
                  <a:lnTo>
                    <a:pt x="391" y="2139"/>
                  </a:lnTo>
                  <a:lnTo>
                    <a:pt x="336" y="2147"/>
                  </a:lnTo>
                  <a:lnTo>
                    <a:pt x="282" y="2152"/>
                  </a:lnTo>
                  <a:lnTo>
                    <a:pt x="231" y="2154"/>
                  </a:lnTo>
                  <a:lnTo>
                    <a:pt x="185" y="2152"/>
                  </a:lnTo>
                  <a:lnTo>
                    <a:pt x="141" y="2150"/>
                  </a:lnTo>
                  <a:lnTo>
                    <a:pt x="102" y="2145"/>
                  </a:lnTo>
                  <a:lnTo>
                    <a:pt x="89" y="2141"/>
                  </a:lnTo>
                  <a:lnTo>
                    <a:pt x="79" y="2134"/>
                  </a:lnTo>
                  <a:lnTo>
                    <a:pt x="73" y="2124"/>
                  </a:lnTo>
                  <a:lnTo>
                    <a:pt x="70" y="2112"/>
                  </a:lnTo>
                  <a:lnTo>
                    <a:pt x="71" y="2101"/>
                  </a:lnTo>
                  <a:lnTo>
                    <a:pt x="78" y="2090"/>
                  </a:lnTo>
                  <a:lnTo>
                    <a:pt x="87" y="2081"/>
                  </a:lnTo>
                  <a:lnTo>
                    <a:pt x="129" y="2053"/>
                  </a:lnTo>
                  <a:lnTo>
                    <a:pt x="165" y="2023"/>
                  </a:lnTo>
                  <a:lnTo>
                    <a:pt x="197" y="1991"/>
                  </a:lnTo>
                  <a:lnTo>
                    <a:pt x="226" y="1958"/>
                  </a:lnTo>
                  <a:lnTo>
                    <a:pt x="250" y="1924"/>
                  </a:lnTo>
                  <a:lnTo>
                    <a:pt x="271" y="1889"/>
                  </a:lnTo>
                  <a:lnTo>
                    <a:pt x="288" y="1855"/>
                  </a:lnTo>
                  <a:lnTo>
                    <a:pt x="303" y="1821"/>
                  </a:lnTo>
                  <a:lnTo>
                    <a:pt x="249" y="1762"/>
                  </a:lnTo>
                  <a:lnTo>
                    <a:pt x="198" y="1700"/>
                  </a:lnTo>
                  <a:lnTo>
                    <a:pt x="154" y="1635"/>
                  </a:lnTo>
                  <a:lnTo>
                    <a:pt x="114" y="1568"/>
                  </a:lnTo>
                  <a:lnTo>
                    <a:pt x="80" y="1498"/>
                  </a:lnTo>
                  <a:lnTo>
                    <a:pt x="52" y="1425"/>
                  </a:lnTo>
                  <a:lnTo>
                    <a:pt x="30" y="1351"/>
                  </a:lnTo>
                  <a:lnTo>
                    <a:pt x="13" y="1275"/>
                  </a:lnTo>
                  <a:lnTo>
                    <a:pt x="3" y="1197"/>
                  </a:lnTo>
                  <a:lnTo>
                    <a:pt x="0" y="1118"/>
                  </a:lnTo>
                  <a:lnTo>
                    <a:pt x="3" y="1038"/>
                  </a:lnTo>
                  <a:lnTo>
                    <a:pt x="14" y="960"/>
                  </a:lnTo>
                  <a:lnTo>
                    <a:pt x="30" y="883"/>
                  </a:lnTo>
                  <a:lnTo>
                    <a:pt x="52" y="809"/>
                  </a:lnTo>
                  <a:lnTo>
                    <a:pt x="81" y="736"/>
                  </a:lnTo>
                  <a:lnTo>
                    <a:pt x="116" y="666"/>
                  </a:lnTo>
                  <a:lnTo>
                    <a:pt x="156" y="598"/>
                  </a:lnTo>
                  <a:lnTo>
                    <a:pt x="202" y="532"/>
                  </a:lnTo>
                  <a:lnTo>
                    <a:pt x="252" y="470"/>
                  </a:lnTo>
                  <a:lnTo>
                    <a:pt x="307" y="411"/>
                  </a:lnTo>
                  <a:lnTo>
                    <a:pt x="367" y="354"/>
                  </a:lnTo>
                  <a:lnTo>
                    <a:pt x="431" y="302"/>
                  </a:lnTo>
                  <a:lnTo>
                    <a:pt x="499" y="252"/>
                  </a:lnTo>
                  <a:lnTo>
                    <a:pt x="572" y="207"/>
                  </a:lnTo>
                  <a:lnTo>
                    <a:pt x="647" y="166"/>
                  </a:lnTo>
                  <a:lnTo>
                    <a:pt x="727" y="128"/>
                  </a:lnTo>
                  <a:lnTo>
                    <a:pt x="810" y="96"/>
                  </a:lnTo>
                  <a:lnTo>
                    <a:pt x="895" y="67"/>
                  </a:lnTo>
                  <a:lnTo>
                    <a:pt x="983" y="44"/>
                  </a:lnTo>
                  <a:lnTo>
                    <a:pt x="1074" y="25"/>
                  </a:lnTo>
                  <a:lnTo>
                    <a:pt x="1168" y="11"/>
                  </a:lnTo>
                  <a:lnTo>
                    <a:pt x="1263" y="3"/>
                  </a:lnTo>
                  <a:lnTo>
                    <a:pt x="13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38" name="Freeform 186"/>
          <p:cNvSpPr>
            <a:spLocks/>
          </p:cNvSpPr>
          <p:nvPr/>
        </p:nvSpPr>
        <p:spPr bwMode="auto">
          <a:xfrm>
            <a:off x="6155360" y="4781837"/>
            <a:ext cx="349250" cy="254000"/>
          </a:xfrm>
          <a:custGeom>
            <a:avLst/>
            <a:gdLst>
              <a:gd name="T0" fmla="*/ 2037 w 3519"/>
              <a:gd name="T1" fmla="*/ 44 h 2400"/>
              <a:gd name="T2" fmla="*/ 2052 w 3519"/>
              <a:gd name="T3" fmla="*/ 374 h 2400"/>
              <a:gd name="T4" fmla="*/ 1828 w 3519"/>
              <a:gd name="T5" fmla="*/ 440 h 2400"/>
              <a:gd name="T6" fmla="*/ 2770 w 3519"/>
              <a:gd name="T7" fmla="*/ 671 h 2400"/>
              <a:gd name="T8" fmla="*/ 2938 w 3519"/>
              <a:gd name="T9" fmla="*/ 953 h 2400"/>
              <a:gd name="T10" fmla="*/ 3034 w 3519"/>
              <a:gd name="T11" fmla="*/ 1067 h 2400"/>
              <a:gd name="T12" fmla="*/ 2963 w 3519"/>
              <a:gd name="T13" fmla="*/ 1378 h 2400"/>
              <a:gd name="T14" fmla="*/ 3207 w 3519"/>
              <a:gd name="T15" fmla="*/ 1641 h 2400"/>
              <a:gd name="T16" fmla="*/ 3282 w 3519"/>
              <a:gd name="T17" fmla="*/ 1754 h 2400"/>
              <a:gd name="T18" fmla="*/ 3481 w 3519"/>
              <a:gd name="T19" fmla="*/ 1996 h 2400"/>
              <a:gd name="T20" fmla="*/ 3516 w 3519"/>
              <a:gd name="T21" fmla="*/ 2310 h 2400"/>
              <a:gd name="T22" fmla="*/ 3394 w 3519"/>
              <a:gd name="T23" fmla="*/ 2400 h 2400"/>
              <a:gd name="T24" fmla="*/ 2918 w 3519"/>
              <a:gd name="T25" fmla="*/ 2334 h 2400"/>
              <a:gd name="T26" fmla="*/ 2933 w 3519"/>
              <a:gd name="T27" fmla="*/ 2005 h 2400"/>
              <a:gd name="T28" fmla="*/ 3141 w 3519"/>
              <a:gd name="T29" fmla="*/ 1769 h 2400"/>
              <a:gd name="T30" fmla="*/ 2503 w 3519"/>
              <a:gd name="T31" fmla="*/ 1987 h 2400"/>
              <a:gd name="T32" fmla="*/ 2547 w 3519"/>
              <a:gd name="T33" fmla="*/ 2310 h 2400"/>
              <a:gd name="T34" fmla="*/ 2426 w 3519"/>
              <a:gd name="T35" fmla="*/ 2400 h 2400"/>
              <a:gd name="T36" fmla="*/ 1950 w 3519"/>
              <a:gd name="T37" fmla="*/ 2334 h 2400"/>
              <a:gd name="T38" fmla="*/ 1965 w 3519"/>
              <a:gd name="T39" fmla="*/ 2005 h 2400"/>
              <a:gd name="T40" fmla="*/ 2173 w 3519"/>
              <a:gd name="T41" fmla="*/ 1754 h 2400"/>
              <a:gd name="T42" fmla="*/ 2247 w 3519"/>
              <a:gd name="T43" fmla="*/ 1640 h 2400"/>
              <a:gd name="T44" fmla="*/ 2491 w 3519"/>
              <a:gd name="T45" fmla="*/ 1377 h 2400"/>
              <a:gd name="T46" fmla="*/ 2421 w 3519"/>
              <a:gd name="T47" fmla="*/ 1067 h 2400"/>
              <a:gd name="T48" fmla="*/ 2517 w 3519"/>
              <a:gd name="T49" fmla="*/ 953 h 2400"/>
              <a:gd name="T50" fmla="*/ 1940 w 3519"/>
              <a:gd name="T51" fmla="*/ 949 h 2400"/>
              <a:gd name="T52" fmla="*/ 2063 w 3519"/>
              <a:gd name="T53" fmla="*/ 1040 h 2400"/>
              <a:gd name="T54" fmla="*/ 2019 w 3519"/>
              <a:gd name="T55" fmla="*/ 1363 h 2400"/>
              <a:gd name="T56" fmla="*/ 1522 w 3519"/>
              <a:gd name="T57" fmla="*/ 1377 h 2400"/>
              <a:gd name="T58" fmla="*/ 1453 w 3519"/>
              <a:gd name="T59" fmla="*/ 1067 h 2400"/>
              <a:gd name="T60" fmla="*/ 1549 w 3519"/>
              <a:gd name="T61" fmla="*/ 953 h 2400"/>
              <a:gd name="T62" fmla="*/ 973 w 3519"/>
              <a:gd name="T63" fmla="*/ 949 h 2400"/>
              <a:gd name="T64" fmla="*/ 1094 w 3519"/>
              <a:gd name="T65" fmla="*/ 1040 h 2400"/>
              <a:gd name="T66" fmla="*/ 1051 w 3519"/>
              <a:gd name="T67" fmla="*/ 1363 h 2400"/>
              <a:gd name="T68" fmla="*/ 1249 w 3519"/>
              <a:gd name="T69" fmla="*/ 1637 h 2400"/>
              <a:gd name="T70" fmla="*/ 1344 w 3519"/>
              <a:gd name="T71" fmla="*/ 1726 h 2400"/>
              <a:gd name="T72" fmla="*/ 1535 w 3519"/>
              <a:gd name="T73" fmla="*/ 1987 h 2400"/>
              <a:gd name="T74" fmla="*/ 1579 w 3519"/>
              <a:gd name="T75" fmla="*/ 2310 h 2400"/>
              <a:gd name="T76" fmla="*/ 1457 w 3519"/>
              <a:gd name="T77" fmla="*/ 2400 h 2400"/>
              <a:gd name="T78" fmla="*/ 981 w 3519"/>
              <a:gd name="T79" fmla="*/ 2334 h 2400"/>
              <a:gd name="T80" fmla="*/ 996 w 3519"/>
              <a:gd name="T81" fmla="*/ 2005 h 2400"/>
              <a:gd name="T82" fmla="*/ 1204 w 3519"/>
              <a:gd name="T83" fmla="*/ 1769 h 2400"/>
              <a:gd name="T84" fmla="*/ 566 w 3519"/>
              <a:gd name="T85" fmla="*/ 1987 h 2400"/>
              <a:gd name="T86" fmla="*/ 610 w 3519"/>
              <a:gd name="T87" fmla="*/ 2310 h 2400"/>
              <a:gd name="T88" fmla="*/ 489 w 3519"/>
              <a:gd name="T89" fmla="*/ 2400 h 2400"/>
              <a:gd name="T90" fmla="*/ 13 w 3519"/>
              <a:gd name="T91" fmla="*/ 2334 h 2400"/>
              <a:gd name="T92" fmla="*/ 28 w 3519"/>
              <a:gd name="T93" fmla="*/ 2005 h 2400"/>
              <a:gd name="T94" fmla="*/ 237 w 3519"/>
              <a:gd name="T95" fmla="*/ 1754 h 2400"/>
              <a:gd name="T96" fmla="*/ 310 w 3519"/>
              <a:gd name="T97" fmla="*/ 1640 h 2400"/>
              <a:gd name="T98" fmla="*/ 554 w 3519"/>
              <a:gd name="T99" fmla="*/ 1377 h 2400"/>
              <a:gd name="T100" fmla="*/ 484 w 3519"/>
              <a:gd name="T101" fmla="*/ 1067 h 2400"/>
              <a:gd name="T102" fmla="*/ 580 w 3519"/>
              <a:gd name="T103" fmla="*/ 953 h 2400"/>
              <a:gd name="T104" fmla="*/ 748 w 3519"/>
              <a:gd name="T105" fmla="*/ 671 h 2400"/>
              <a:gd name="T106" fmla="*/ 1686 w 3519"/>
              <a:gd name="T107" fmla="*/ 440 h 2400"/>
              <a:gd name="T108" fmla="*/ 1465 w 3519"/>
              <a:gd name="T109" fmla="*/ 374 h 2400"/>
              <a:gd name="T110" fmla="*/ 1479 w 3519"/>
              <a:gd name="T111" fmla="*/ 44 h 2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519" h="2400">
                <a:moveTo>
                  <a:pt x="1577" y="0"/>
                </a:moveTo>
                <a:lnTo>
                  <a:pt x="1940" y="0"/>
                </a:lnTo>
                <a:lnTo>
                  <a:pt x="1969" y="3"/>
                </a:lnTo>
                <a:lnTo>
                  <a:pt x="1995" y="12"/>
                </a:lnTo>
                <a:lnTo>
                  <a:pt x="2018" y="26"/>
                </a:lnTo>
                <a:lnTo>
                  <a:pt x="2037" y="44"/>
                </a:lnTo>
                <a:lnTo>
                  <a:pt x="2052" y="66"/>
                </a:lnTo>
                <a:lnTo>
                  <a:pt x="2062" y="91"/>
                </a:lnTo>
                <a:lnTo>
                  <a:pt x="2065" y="118"/>
                </a:lnTo>
                <a:lnTo>
                  <a:pt x="2065" y="322"/>
                </a:lnTo>
                <a:lnTo>
                  <a:pt x="2062" y="349"/>
                </a:lnTo>
                <a:lnTo>
                  <a:pt x="2052" y="374"/>
                </a:lnTo>
                <a:lnTo>
                  <a:pt x="2037" y="396"/>
                </a:lnTo>
                <a:lnTo>
                  <a:pt x="2018" y="414"/>
                </a:lnTo>
                <a:lnTo>
                  <a:pt x="1995" y="428"/>
                </a:lnTo>
                <a:lnTo>
                  <a:pt x="1969" y="436"/>
                </a:lnTo>
                <a:lnTo>
                  <a:pt x="1940" y="440"/>
                </a:lnTo>
                <a:lnTo>
                  <a:pt x="1828" y="440"/>
                </a:lnTo>
                <a:lnTo>
                  <a:pt x="1828" y="627"/>
                </a:lnTo>
                <a:lnTo>
                  <a:pt x="2673" y="627"/>
                </a:lnTo>
                <a:lnTo>
                  <a:pt x="2702" y="630"/>
                </a:lnTo>
                <a:lnTo>
                  <a:pt x="2727" y="639"/>
                </a:lnTo>
                <a:lnTo>
                  <a:pt x="2751" y="652"/>
                </a:lnTo>
                <a:lnTo>
                  <a:pt x="2770" y="671"/>
                </a:lnTo>
                <a:lnTo>
                  <a:pt x="2785" y="692"/>
                </a:lnTo>
                <a:lnTo>
                  <a:pt x="2795" y="717"/>
                </a:lnTo>
                <a:lnTo>
                  <a:pt x="2798" y="743"/>
                </a:lnTo>
                <a:lnTo>
                  <a:pt x="2798" y="950"/>
                </a:lnTo>
                <a:lnTo>
                  <a:pt x="2909" y="950"/>
                </a:lnTo>
                <a:lnTo>
                  <a:pt x="2938" y="953"/>
                </a:lnTo>
                <a:lnTo>
                  <a:pt x="2963" y="962"/>
                </a:lnTo>
                <a:lnTo>
                  <a:pt x="2987" y="976"/>
                </a:lnTo>
                <a:lnTo>
                  <a:pt x="3006" y="994"/>
                </a:lnTo>
                <a:lnTo>
                  <a:pt x="3021" y="1016"/>
                </a:lnTo>
                <a:lnTo>
                  <a:pt x="3030" y="1041"/>
                </a:lnTo>
                <a:lnTo>
                  <a:pt x="3034" y="1067"/>
                </a:lnTo>
                <a:lnTo>
                  <a:pt x="3034" y="1272"/>
                </a:lnTo>
                <a:lnTo>
                  <a:pt x="3030" y="1299"/>
                </a:lnTo>
                <a:lnTo>
                  <a:pt x="3021" y="1324"/>
                </a:lnTo>
                <a:lnTo>
                  <a:pt x="3006" y="1346"/>
                </a:lnTo>
                <a:lnTo>
                  <a:pt x="2987" y="1364"/>
                </a:lnTo>
                <a:lnTo>
                  <a:pt x="2963" y="1378"/>
                </a:lnTo>
                <a:lnTo>
                  <a:pt x="2938" y="1386"/>
                </a:lnTo>
                <a:lnTo>
                  <a:pt x="2909" y="1389"/>
                </a:lnTo>
                <a:lnTo>
                  <a:pt x="2798" y="1389"/>
                </a:lnTo>
                <a:lnTo>
                  <a:pt x="2798" y="1638"/>
                </a:lnTo>
                <a:lnTo>
                  <a:pt x="3184" y="1638"/>
                </a:lnTo>
                <a:lnTo>
                  <a:pt x="3207" y="1641"/>
                </a:lnTo>
                <a:lnTo>
                  <a:pt x="3229" y="1649"/>
                </a:lnTo>
                <a:lnTo>
                  <a:pt x="3246" y="1662"/>
                </a:lnTo>
                <a:lnTo>
                  <a:pt x="3261" y="1680"/>
                </a:lnTo>
                <a:lnTo>
                  <a:pt x="3273" y="1702"/>
                </a:lnTo>
                <a:lnTo>
                  <a:pt x="3279" y="1727"/>
                </a:lnTo>
                <a:lnTo>
                  <a:pt x="3282" y="1754"/>
                </a:lnTo>
                <a:lnTo>
                  <a:pt x="3282" y="1961"/>
                </a:lnTo>
                <a:lnTo>
                  <a:pt x="3392" y="1961"/>
                </a:lnTo>
                <a:lnTo>
                  <a:pt x="3418" y="1964"/>
                </a:lnTo>
                <a:lnTo>
                  <a:pt x="3441" y="1971"/>
                </a:lnTo>
                <a:lnTo>
                  <a:pt x="3462" y="1981"/>
                </a:lnTo>
                <a:lnTo>
                  <a:pt x="3481" y="1996"/>
                </a:lnTo>
                <a:lnTo>
                  <a:pt x="3497" y="2013"/>
                </a:lnTo>
                <a:lnTo>
                  <a:pt x="3508" y="2033"/>
                </a:lnTo>
                <a:lnTo>
                  <a:pt x="3516" y="2055"/>
                </a:lnTo>
                <a:lnTo>
                  <a:pt x="3519" y="2078"/>
                </a:lnTo>
                <a:lnTo>
                  <a:pt x="3519" y="2283"/>
                </a:lnTo>
                <a:lnTo>
                  <a:pt x="3516" y="2310"/>
                </a:lnTo>
                <a:lnTo>
                  <a:pt x="3506" y="2334"/>
                </a:lnTo>
                <a:lnTo>
                  <a:pt x="3491" y="2356"/>
                </a:lnTo>
                <a:lnTo>
                  <a:pt x="3472" y="2374"/>
                </a:lnTo>
                <a:lnTo>
                  <a:pt x="3449" y="2388"/>
                </a:lnTo>
                <a:lnTo>
                  <a:pt x="3423" y="2397"/>
                </a:lnTo>
                <a:lnTo>
                  <a:pt x="3394" y="2400"/>
                </a:lnTo>
                <a:lnTo>
                  <a:pt x="3030" y="2400"/>
                </a:lnTo>
                <a:lnTo>
                  <a:pt x="3002" y="2397"/>
                </a:lnTo>
                <a:lnTo>
                  <a:pt x="2976" y="2388"/>
                </a:lnTo>
                <a:lnTo>
                  <a:pt x="2953" y="2374"/>
                </a:lnTo>
                <a:lnTo>
                  <a:pt x="2933" y="2356"/>
                </a:lnTo>
                <a:lnTo>
                  <a:pt x="2918" y="2334"/>
                </a:lnTo>
                <a:lnTo>
                  <a:pt x="2909" y="2310"/>
                </a:lnTo>
                <a:lnTo>
                  <a:pt x="2906" y="2283"/>
                </a:lnTo>
                <a:lnTo>
                  <a:pt x="2906" y="2078"/>
                </a:lnTo>
                <a:lnTo>
                  <a:pt x="2909" y="2051"/>
                </a:lnTo>
                <a:lnTo>
                  <a:pt x="2918" y="2026"/>
                </a:lnTo>
                <a:lnTo>
                  <a:pt x="2933" y="2005"/>
                </a:lnTo>
                <a:lnTo>
                  <a:pt x="2953" y="1987"/>
                </a:lnTo>
                <a:lnTo>
                  <a:pt x="2976" y="1973"/>
                </a:lnTo>
                <a:lnTo>
                  <a:pt x="3002" y="1964"/>
                </a:lnTo>
                <a:lnTo>
                  <a:pt x="3030" y="1961"/>
                </a:lnTo>
                <a:lnTo>
                  <a:pt x="3141" y="1961"/>
                </a:lnTo>
                <a:lnTo>
                  <a:pt x="3141" y="1769"/>
                </a:lnTo>
                <a:lnTo>
                  <a:pt x="2315" y="1769"/>
                </a:lnTo>
                <a:lnTo>
                  <a:pt x="2315" y="1961"/>
                </a:lnTo>
                <a:lnTo>
                  <a:pt x="2426" y="1961"/>
                </a:lnTo>
                <a:lnTo>
                  <a:pt x="2454" y="1964"/>
                </a:lnTo>
                <a:lnTo>
                  <a:pt x="2480" y="1973"/>
                </a:lnTo>
                <a:lnTo>
                  <a:pt x="2503" y="1987"/>
                </a:lnTo>
                <a:lnTo>
                  <a:pt x="2523" y="2005"/>
                </a:lnTo>
                <a:lnTo>
                  <a:pt x="2538" y="2026"/>
                </a:lnTo>
                <a:lnTo>
                  <a:pt x="2547" y="2051"/>
                </a:lnTo>
                <a:lnTo>
                  <a:pt x="2550" y="2078"/>
                </a:lnTo>
                <a:lnTo>
                  <a:pt x="2550" y="2283"/>
                </a:lnTo>
                <a:lnTo>
                  <a:pt x="2547" y="2310"/>
                </a:lnTo>
                <a:lnTo>
                  <a:pt x="2538" y="2334"/>
                </a:lnTo>
                <a:lnTo>
                  <a:pt x="2523" y="2356"/>
                </a:lnTo>
                <a:lnTo>
                  <a:pt x="2503" y="2374"/>
                </a:lnTo>
                <a:lnTo>
                  <a:pt x="2480" y="2388"/>
                </a:lnTo>
                <a:lnTo>
                  <a:pt x="2454" y="2397"/>
                </a:lnTo>
                <a:lnTo>
                  <a:pt x="2426" y="2400"/>
                </a:lnTo>
                <a:lnTo>
                  <a:pt x="2062" y="2400"/>
                </a:lnTo>
                <a:lnTo>
                  <a:pt x="2033" y="2397"/>
                </a:lnTo>
                <a:lnTo>
                  <a:pt x="2007" y="2388"/>
                </a:lnTo>
                <a:lnTo>
                  <a:pt x="1984" y="2374"/>
                </a:lnTo>
                <a:lnTo>
                  <a:pt x="1965" y="2356"/>
                </a:lnTo>
                <a:lnTo>
                  <a:pt x="1950" y="2334"/>
                </a:lnTo>
                <a:lnTo>
                  <a:pt x="1940" y="2310"/>
                </a:lnTo>
                <a:lnTo>
                  <a:pt x="1937" y="2283"/>
                </a:lnTo>
                <a:lnTo>
                  <a:pt x="1937" y="2078"/>
                </a:lnTo>
                <a:lnTo>
                  <a:pt x="1940" y="2051"/>
                </a:lnTo>
                <a:lnTo>
                  <a:pt x="1950" y="2026"/>
                </a:lnTo>
                <a:lnTo>
                  <a:pt x="1965" y="2005"/>
                </a:lnTo>
                <a:lnTo>
                  <a:pt x="1984" y="1987"/>
                </a:lnTo>
                <a:lnTo>
                  <a:pt x="2007" y="1973"/>
                </a:lnTo>
                <a:lnTo>
                  <a:pt x="2033" y="1964"/>
                </a:lnTo>
                <a:lnTo>
                  <a:pt x="2062" y="1961"/>
                </a:lnTo>
                <a:lnTo>
                  <a:pt x="2173" y="1961"/>
                </a:lnTo>
                <a:lnTo>
                  <a:pt x="2173" y="1754"/>
                </a:lnTo>
                <a:lnTo>
                  <a:pt x="2175" y="1726"/>
                </a:lnTo>
                <a:lnTo>
                  <a:pt x="2182" y="1701"/>
                </a:lnTo>
                <a:lnTo>
                  <a:pt x="2193" y="1679"/>
                </a:lnTo>
                <a:lnTo>
                  <a:pt x="2208" y="1662"/>
                </a:lnTo>
                <a:lnTo>
                  <a:pt x="2226" y="1648"/>
                </a:lnTo>
                <a:lnTo>
                  <a:pt x="2247" y="1640"/>
                </a:lnTo>
                <a:lnTo>
                  <a:pt x="2270" y="1637"/>
                </a:lnTo>
                <a:lnTo>
                  <a:pt x="2657" y="1637"/>
                </a:lnTo>
                <a:lnTo>
                  <a:pt x="2657" y="1389"/>
                </a:lnTo>
                <a:lnTo>
                  <a:pt x="2546" y="1389"/>
                </a:lnTo>
                <a:lnTo>
                  <a:pt x="2517" y="1386"/>
                </a:lnTo>
                <a:lnTo>
                  <a:pt x="2491" y="1377"/>
                </a:lnTo>
                <a:lnTo>
                  <a:pt x="2468" y="1363"/>
                </a:lnTo>
                <a:lnTo>
                  <a:pt x="2448" y="1345"/>
                </a:lnTo>
                <a:lnTo>
                  <a:pt x="2434" y="1323"/>
                </a:lnTo>
                <a:lnTo>
                  <a:pt x="2425" y="1298"/>
                </a:lnTo>
                <a:lnTo>
                  <a:pt x="2421" y="1271"/>
                </a:lnTo>
                <a:lnTo>
                  <a:pt x="2421" y="1067"/>
                </a:lnTo>
                <a:lnTo>
                  <a:pt x="2425" y="1040"/>
                </a:lnTo>
                <a:lnTo>
                  <a:pt x="2434" y="1015"/>
                </a:lnTo>
                <a:lnTo>
                  <a:pt x="2448" y="993"/>
                </a:lnTo>
                <a:lnTo>
                  <a:pt x="2468" y="975"/>
                </a:lnTo>
                <a:lnTo>
                  <a:pt x="2491" y="961"/>
                </a:lnTo>
                <a:lnTo>
                  <a:pt x="2517" y="953"/>
                </a:lnTo>
                <a:lnTo>
                  <a:pt x="2546" y="949"/>
                </a:lnTo>
                <a:lnTo>
                  <a:pt x="2657" y="949"/>
                </a:lnTo>
                <a:lnTo>
                  <a:pt x="2657" y="759"/>
                </a:lnTo>
                <a:lnTo>
                  <a:pt x="1828" y="759"/>
                </a:lnTo>
                <a:lnTo>
                  <a:pt x="1828" y="949"/>
                </a:lnTo>
                <a:lnTo>
                  <a:pt x="1940" y="949"/>
                </a:lnTo>
                <a:lnTo>
                  <a:pt x="1969" y="953"/>
                </a:lnTo>
                <a:lnTo>
                  <a:pt x="1996" y="961"/>
                </a:lnTo>
                <a:lnTo>
                  <a:pt x="2019" y="975"/>
                </a:lnTo>
                <a:lnTo>
                  <a:pt x="2038" y="993"/>
                </a:lnTo>
                <a:lnTo>
                  <a:pt x="2053" y="1015"/>
                </a:lnTo>
                <a:lnTo>
                  <a:pt x="2063" y="1040"/>
                </a:lnTo>
                <a:lnTo>
                  <a:pt x="2066" y="1067"/>
                </a:lnTo>
                <a:lnTo>
                  <a:pt x="2066" y="1271"/>
                </a:lnTo>
                <a:lnTo>
                  <a:pt x="2063" y="1298"/>
                </a:lnTo>
                <a:lnTo>
                  <a:pt x="2053" y="1323"/>
                </a:lnTo>
                <a:lnTo>
                  <a:pt x="2038" y="1345"/>
                </a:lnTo>
                <a:lnTo>
                  <a:pt x="2019" y="1363"/>
                </a:lnTo>
                <a:lnTo>
                  <a:pt x="1996" y="1377"/>
                </a:lnTo>
                <a:lnTo>
                  <a:pt x="1969" y="1386"/>
                </a:lnTo>
                <a:lnTo>
                  <a:pt x="1940" y="1389"/>
                </a:lnTo>
                <a:lnTo>
                  <a:pt x="1578" y="1389"/>
                </a:lnTo>
                <a:lnTo>
                  <a:pt x="1549" y="1386"/>
                </a:lnTo>
                <a:lnTo>
                  <a:pt x="1522" y="1377"/>
                </a:lnTo>
                <a:lnTo>
                  <a:pt x="1500" y="1363"/>
                </a:lnTo>
                <a:lnTo>
                  <a:pt x="1479" y="1345"/>
                </a:lnTo>
                <a:lnTo>
                  <a:pt x="1466" y="1323"/>
                </a:lnTo>
                <a:lnTo>
                  <a:pt x="1456" y="1298"/>
                </a:lnTo>
                <a:lnTo>
                  <a:pt x="1453" y="1271"/>
                </a:lnTo>
                <a:lnTo>
                  <a:pt x="1453" y="1067"/>
                </a:lnTo>
                <a:lnTo>
                  <a:pt x="1456" y="1040"/>
                </a:lnTo>
                <a:lnTo>
                  <a:pt x="1466" y="1015"/>
                </a:lnTo>
                <a:lnTo>
                  <a:pt x="1479" y="993"/>
                </a:lnTo>
                <a:lnTo>
                  <a:pt x="1500" y="975"/>
                </a:lnTo>
                <a:lnTo>
                  <a:pt x="1522" y="961"/>
                </a:lnTo>
                <a:lnTo>
                  <a:pt x="1549" y="953"/>
                </a:lnTo>
                <a:lnTo>
                  <a:pt x="1578" y="949"/>
                </a:lnTo>
                <a:lnTo>
                  <a:pt x="1687" y="949"/>
                </a:lnTo>
                <a:lnTo>
                  <a:pt x="1687" y="759"/>
                </a:lnTo>
                <a:lnTo>
                  <a:pt x="862" y="759"/>
                </a:lnTo>
                <a:lnTo>
                  <a:pt x="862" y="949"/>
                </a:lnTo>
                <a:lnTo>
                  <a:pt x="973" y="949"/>
                </a:lnTo>
                <a:lnTo>
                  <a:pt x="1002" y="953"/>
                </a:lnTo>
                <a:lnTo>
                  <a:pt x="1028" y="961"/>
                </a:lnTo>
                <a:lnTo>
                  <a:pt x="1051" y="975"/>
                </a:lnTo>
                <a:lnTo>
                  <a:pt x="1071" y="993"/>
                </a:lnTo>
                <a:lnTo>
                  <a:pt x="1085" y="1015"/>
                </a:lnTo>
                <a:lnTo>
                  <a:pt x="1094" y="1040"/>
                </a:lnTo>
                <a:lnTo>
                  <a:pt x="1098" y="1067"/>
                </a:lnTo>
                <a:lnTo>
                  <a:pt x="1098" y="1271"/>
                </a:lnTo>
                <a:lnTo>
                  <a:pt x="1094" y="1298"/>
                </a:lnTo>
                <a:lnTo>
                  <a:pt x="1085" y="1323"/>
                </a:lnTo>
                <a:lnTo>
                  <a:pt x="1071" y="1345"/>
                </a:lnTo>
                <a:lnTo>
                  <a:pt x="1051" y="1363"/>
                </a:lnTo>
                <a:lnTo>
                  <a:pt x="1028" y="1377"/>
                </a:lnTo>
                <a:lnTo>
                  <a:pt x="1002" y="1386"/>
                </a:lnTo>
                <a:lnTo>
                  <a:pt x="973" y="1389"/>
                </a:lnTo>
                <a:lnTo>
                  <a:pt x="862" y="1389"/>
                </a:lnTo>
                <a:lnTo>
                  <a:pt x="862" y="1637"/>
                </a:lnTo>
                <a:lnTo>
                  <a:pt x="1249" y="1637"/>
                </a:lnTo>
                <a:lnTo>
                  <a:pt x="1271" y="1640"/>
                </a:lnTo>
                <a:lnTo>
                  <a:pt x="1293" y="1648"/>
                </a:lnTo>
                <a:lnTo>
                  <a:pt x="1311" y="1662"/>
                </a:lnTo>
                <a:lnTo>
                  <a:pt x="1326" y="1679"/>
                </a:lnTo>
                <a:lnTo>
                  <a:pt x="1337" y="1701"/>
                </a:lnTo>
                <a:lnTo>
                  <a:pt x="1344" y="1726"/>
                </a:lnTo>
                <a:lnTo>
                  <a:pt x="1346" y="1754"/>
                </a:lnTo>
                <a:lnTo>
                  <a:pt x="1346" y="1961"/>
                </a:lnTo>
                <a:lnTo>
                  <a:pt x="1457" y="1961"/>
                </a:lnTo>
                <a:lnTo>
                  <a:pt x="1486" y="1964"/>
                </a:lnTo>
                <a:lnTo>
                  <a:pt x="1511" y="1973"/>
                </a:lnTo>
                <a:lnTo>
                  <a:pt x="1535" y="1987"/>
                </a:lnTo>
                <a:lnTo>
                  <a:pt x="1554" y="2005"/>
                </a:lnTo>
                <a:lnTo>
                  <a:pt x="1569" y="2026"/>
                </a:lnTo>
                <a:lnTo>
                  <a:pt x="1579" y="2051"/>
                </a:lnTo>
                <a:lnTo>
                  <a:pt x="1582" y="2078"/>
                </a:lnTo>
                <a:lnTo>
                  <a:pt x="1582" y="2283"/>
                </a:lnTo>
                <a:lnTo>
                  <a:pt x="1579" y="2310"/>
                </a:lnTo>
                <a:lnTo>
                  <a:pt x="1569" y="2334"/>
                </a:lnTo>
                <a:lnTo>
                  <a:pt x="1554" y="2356"/>
                </a:lnTo>
                <a:lnTo>
                  <a:pt x="1535" y="2374"/>
                </a:lnTo>
                <a:lnTo>
                  <a:pt x="1511" y="2388"/>
                </a:lnTo>
                <a:lnTo>
                  <a:pt x="1486" y="2397"/>
                </a:lnTo>
                <a:lnTo>
                  <a:pt x="1457" y="2400"/>
                </a:lnTo>
                <a:lnTo>
                  <a:pt x="1093" y="2400"/>
                </a:lnTo>
                <a:lnTo>
                  <a:pt x="1065" y="2397"/>
                </a:lnTo>
                <a:lnTo>
                  <a:pt x="1039" y="2388"/>
                </a:lnTo>
                <a:lnTo>
                  <a:pt x="1015" y="2374"/>
                </a:lnTo>
                <a:lnTo>
                  <a:pt x="996" y="2356"/>
                </a:lnTo>
                <a:lnTo>
                  <a:pt x="981" y="2334"/>
                </a:lnTo>
                <a:lnTo>
                  <a:pt x="972" y="2310"/>
                </a:lnTo>
                <a:lnTo>
                  <a:pt x="969" y="2283"/>
                </a:lnTo>
                <a:lnTo>
                  <a:pt x="969" y="2078"/>
                </a:lnTo>
                <a:lnTo>
                  <a:pt x="972" y="2051"/>
                </a:lnTo>
                <a:lnTo>
                  <a:pt x="981" y="2026"/>
                </a:lnTo>
                <a:lnTo>
                  <a:pt x="996" y="2005"/>
                </a:lnTo>
                <a:lnTo>
                  <a:pt x="1015" y="1987"/>
                </a:lnTo>
                <a:lnTo>
                  <a:pt x="1039" y="1973"/>
                </a:lnTo>
                <a:lnTo>
                  <a:pt x="1065" y="1964"/>
                </a:lnTo>
                <a:lnTo>
                  <a:pt x="1093" y="1961"/>
                </a:lnTo>
                <a:lnTo>
                  <a:pt x="1204" y="1961"/>
                </a:lnTo>
                <a:lnTo>
                  <a:pt x="1204" y="1769"/>
                </a:lnTo>
                <a:lnTo>
                  <a:pt x="378" y="1769"/>
                </a:lnTo>
                <a:lnTo>
                  <a:pt x="378" y="1961"/>
                </a:lnTo>
                <a:lnTo>
                  <a:pt x="489" y="1961"/>
                </a:lnTo>
                <a:lnTo>
                  <a:pt x="517" y="1964"/>
                </a:lnTo>
                <a:lnTo>
                  <a:pt x="543" y="1973"/>
                </a:lnTo>
                <a:lnTo>
                  <a:pt x="566" y="1987"/>
                </a:lnTo>
                <a:lnTo>
                  <a:pt x="586" y="2005"/>
                </a:lnTo>
                <a:lnTo>
                  <a:pt x="601" y="2026"/>
                </a:lnTo>
                <a:lnTo>
                  <a:pt x="610" y="2051"/>
                </a:lnTo>
                <a:lnTo>
                  <a:pt x="613" y="2078"/>
                </a:lnTo>
                <a:lnTo>
                  <a:pt x="613" y="2283"/>
                </a:lnTo>
                <a:lnTo>
                  <a:pt x="610" y="2310"/>
                </a:lnTo>
                <a:lnTo>
                  <a:pt x="601" y="2334"/>
                </a:lnTo>
                <a:lnTo>
                  <a:pt x="586" y="2356"/>
                </a:lnTo>
                <a:lnTo>
                  <a:pt x="566" y="2374"/>
                </a:lnTo>
                <a:lnTo>
                  <a:pt x="543" y="2388"/>
                </a:lnTo>
                <a:lnTo>
                  <a:pt x="517" y="2397"/>
                </a:lnTo>
                <a:lnTo>
                  <a:pt x="489" y="2400"/>
                </a:lnTo>
                <a:lnTo>
                  <a:pt x="125" y="2400"/>
                </a:lnTo>
                <a:lnTo>
                  <a:pt x="96" y="2397"/>
                </a:lnTo>
                <a:lnTo>
                  <a:pt x="70" y="2388"/>
                </a:lnTo>
                <a:lnTo>
                  <a:pt x="47" y="2374"/>
                </a:lnTo>
                <a:lnTo>
                  <a:pt x="28" y="2356"/>
                </a:lnTo>
                <a:lnTo>
                  <a:pt x="13" y="2334"/>
                </a:lnTo>
                <a:lnTo>
                  <a:pt x="3" y="2310"/>
                </a:lnTo>
                <a:lnTo>
                  <a:pt x="0" y="2283"/>
                </a:lnTo>
                <a:lnTo>
                  <a:pt x="0" y="2078"/>
                </a:lnTo>
                <a:lnTo>
                  <a:pt x="3" y="2051"/>
                </a:lnTo>
                <a:lnTo>
                  <a:pt x="13" y="2026"/>
                </a:lnTo>
                <a:lnTo>
                  <a:pt x="28" y="2005"/>
                </a:lnTo>
                <a:lnTo>
                  <a:pt x="47" y="1987"/>
                </a:lnTo>
                <a:lnTo>
                  <a:pt x="70" y="1973"/>
                </a:lnTo>
                <a:lnTo>
                  <a:pt x="96" y="1964"/>
                </a:lnTo>
                <a:lnTo>
                  <a:pt x="125" y="1961"/>
                </a:lnTo>
                <a:lnTo>
                  <a:pt x="237" y="1961"/>
                </a:lnTo>
                <a:lnTo>
                  <a:pt x="237" y="1754"/>
                </a:lnTo>
                <a:lnTo>
                  <a:pt x="239" y="1726"/>
                </a:lnTo>
                <a:lnTo>
                  <a:pt x="246" y="1701"/>
                </a:lnTo>
                <a:lnTo>
                  <a:pt x="257" y="1679"/>
                </a:lnTo>
                <a:lnTo>
                  <a:pt x="272" y="1662"/>
                </a:lnTo>
                <a:lnTo>
                  <a:pt x="290" y="1648"/>
                </a:lnTo>
                <a:lnTo>
                  <a:pt x="310" y="1640"/>
                </a:lnTo>
                <a:lnTo>
                  <a:pt x="334" y="1637"/>
                </a:lnTo>
                <a:lnTo>
                  <a:pt x="720" y="1637"/>
                </a:lnTo>
                <a:lnTo>
                  <a:pt x="720" y="1389"/>
                </a:lnTo>
                <a:lnTo>
                  <a:pt x="609" y="1389"/>
                </a:lnTo>
                <a:lnTo>
                  <a:pt x="580" y="1386"/>
                </a:lnTo>
                <a:lnTo>
                  <a:pt x="554" y="1377"/>
                </a:lnTo>
                <a:lnTo>
                  <a:pt x="531" y="1363"/>
                </a:lnTo>
                <a:lnTo>
                  <a:pt x="511" y="1345"/>
                </a:lnTo>
                <a:lnTo>
                  <a:pt x="497" y="1323"/>
                </a:lnTo>
                <a:lnTo>
                  <a:pt x="487" y="1298"/>
                </a:lnTo>
                <a:lnTo>
                  <a:pt x="484" y="1271"/>
                </a:lnTo>
                <a:lnTo>
                  <a:pt x="484" y="1067"/>
                </a:lnTo>
                <a:lnTo>
                  <a:pt x="487" y="1040"/>
                </a:lnTo>
                <a:lnTo>
                  <a:pt x="497" y="1015"/>
                </a:lnTo>
                <a:lnTo>
                  <a:pt x="511" y="993"/>
                </a:lnTo>
                <a:lnTo>
                  <a:pt x="531" y="975"/>
                </a:lnTo>
                <a:lnTo>
                  <a:pt x="554" y="961"/>
                </a:lnTo>
                <a:lnTo>
                  <a:pt x="580" y="953"/>
                </a:lnTo>
                <a:lnTo>
                  <a:pt x="609" y="949"/>
                </a:lnTo>
                <a:lnTo>
                  <a:pt x="720" y="949"/>
                </a:lnTo>
                <a:lnTo>
                  <a:pt x="720" y="743"/>
                </a:lnTo>
                <a:lnTo>
                  <a:pt x="723" y="717"/>
                </a:lnTo>
                <a:lnTo>
                  <a:pt x="733" y="692"/>
                </a:lnTo>
                <a:lnTo>
                  <a:pt x="748" y="671"/>
                </a:lnTo>
                <a:lnTo>
                  <a:pt x="767" y="652"/>
                </a:lnTo>
                <a:lnTo>
                  <a:pt x="790" y="639"/>
                </a:lnTo>
                <a:lnTo>
                  <a:pt x="816" y="630"/>
                </a:lnTo>
                <a:lnTo>
                  <a:pt x="845" y="627"/>
                </a:lnTo>
                <a:lnTo>
                  <a:pt x="1686" y="627"/>
                </a:lnTo>
                <a:lnTo>
                  <a:pt x="1686" y="440"/>
                </a:lnTo>
                <a:lnTo>
                  <a:pt x="1577" y="440"/>
                </a:lnTo>
                <a:lnTo>
                  <a:pt x="1548" y="436"/>
                </a:lnTo>
                <a:lnTo>
                  <a:pt x="1522" y="428"/>
                </a:lnTo>
                <a:lnTo>
                  <a:pt x="1499" y="414"/>
                </a:lnTo>
                <a:lnTo>
                  <a:pt x="1479" y="396"/>
                </a:lnTo>
                <a:lnTo>
                  <a:pt x="1465" y="374"/>
                </a:lnTo>
                <a:lnTo>
                  <a:pt x="1455" y="349"/>
                </a:lnTo>
                <a:lnTo>
                  <a:pt x="1452" y="322"/>
                </a:lnTo>
                <a:lnTo>
                  <a:pt x="1452" y="118"/>
                </a:lnTo>
                <a:lnTo>
                  <a:pt x="1455" y="91"/>
                </a:lnTo>
                <a:lnTo>
                  <a:pt x="1465" y="66"/>
                </a:lnTo>
                <a:lnTo>
                  <a:pt x="1479" y="44"/>
                </a:lnTo>
                <a:lnTo>
                  <a:pt x="1499" y="26"/>
                </a:lnTo>
                <a:lnTo>
                  <a:pt x="1522" y="12"/>
                </a:lnTo>
                <a:lnTo>
                  <a:pt x="1548" y="3"/>
                </a:lnTo>
                <a:lnTo>
                  <a:pt x="1577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" name="Freeform 191"/>
          <p:cNvSpPr>
            <a:spLocks noEditPoints="1"/>
          </p:cNvSpPr>
          <p:nvPr/>
        </p:nvSpPr>
        <p:spPr bwMode="auto">
          <a:xfrm>
            <a:off x="5407989" y="4771518"/>
            <a:ext cx="352425" cy="274638"/>
          </a:xfrm>
          <a:custGeom>
            <a:avLst/>
            <a:gdLst>
              <a:gd name="T0" fmla="*/ 1935 w 3325"/>
              <a:gd name="T1" fmla="*/ 390 h 2599"/>
              <a:gd name="T2" fmla="*/ 1850 w 3325"/>
              <a:gd name="T3" fmla="*/ 443 h 2599"/>
              <a:gd name="T4" fmla="*/ 1797 w 3325"/>
              <a:gd name="T5" fmla="*/ 527 h 2599"/>
              <a:gd name="T6" fmla="*/ 1790 w 3325"/>
              <a:gd name="T7" fmla="*/ 624 h 2599"/>
              <a:gd name="T8" fmla="*/ 1827 w 3325"/>
              <a:gd name="T9" fmla="*/ 715 h 2599"/>
              <a:gd name="T10" fmla="*/ 1904 w 3325"/>
              <a:gd name="T11" fmla="*/ 780 h 2599"/>
              <a:gd name="T12" fmla="*/ 1999 w 3325"/>
              <a:gd name="T13" fmla="*/ 802 h 2599"/>
              <a:gd name="T14" fmla="*/ 2094 w 3325"/>
              <a:gd name="T15" fmla="*/ 780 h 2599"/>
              <a:gd name="T16" fmla="*/ 2152 w 3325"/>
              <a:gd name="T17" fmla="*/ 735 h 2599"/>
              <a:gd name="T18" fmla="*/ 2266 w 3325"/>
              <a:gd name="T19" fmla="*/ 802 h 2599"/>
              <a:gd name="T20" fmla="*/ 2456 w 3325"/>
              <a:gd name="T21" fmla="*/ 896 h 2599"/>
              <a:gd name="T22" fmla="*/ 2654 w 3325"/>
              <a:gd name="T23" fmla="*/ 965 h 2599"/>
              <a:gd name="T24" fmla="*/ 2821 w 3325"/>
              <a:gd name="T25" fmla="*/ 997 h 2599"/>
              <a:gd name="T26" fmla="*/ 2955 w 3325"/>
              <a:gd name="T27" fmla="*/ 1001 h 2599"/>
              <a:gd name="T28" fmla="*/ 3048 w 3325"/>
              <a:gd name="T29" fmla="*/ 987 h 2599"/>
              <a:gd name="T30" fmla="*/ 3100 w 3325"/>
              <a:gd name="T31" fmla="*/ 960 h 2599"/>
              <a:gd name="T32" fmla="*/ 3109 w 3325"/>
              <a:gd name="T33" fmla="*/ 934 h 2599"/>
              <a:gd name="T34" fmla="*/ 3097 w 3325"/>
              <a:gd name="T35" fmla="*/ 893 h 2599"/>
              <a:gd name="T36" fmla="*/ 3060 w 3325"/>
              <a:gd name="T37" fmla="*/ 834 h 2599"/>
              <a:gd name="T38" fmla="*/ 3012 w 3325"/>
              <a:gd name="T39" fmla="*/ 778 h 2599"/>
              <a:gd name="T40" fmla="*/ 2866 w 3325"/>
              <a:gd name="T41" fmla="*/ 661 h 2599"/>
              <a:gd name="T42" fmla="*/ 2679 w 3325"/>
              <a:gd name="T43" fmla="*/ 556 h 2599"/>
              <a:gd name="T44" fmla="*/ 2593 w 3325"/>
              <a:gd name="T45" fmla="*/ 519 h 2599"/>
              <a:gd name="T46" fmla="*/ 2490 w 3325"/>
              <a:gd name="T47" fmla="*/ 776 h 2599"/>
              <a:gd name="T48" fmla="*/ 2272 w 3325"/>
              <a:gd name="T49" fmla="*/ 664 h 2599"/>
              <a:gd name="T50" fmla="*/ 2208 w 3325"/>
              <a:gd name="T51" fmla="*/ 559 h 2599"/>
              <a:gd name="T52" fmla="*/ 2172 w 3325"/>
              <a:gd name="T53" fmla="*/ 469 h 2599"/>
              <a:gd name="T54" fmla="*/ 2094 w 3325"/>
              <a:gd name="T55" fmla="*/ 402 h 2599"/>
              <a:gd name="T56" fmla="*/ 1999 w 3325"/>
              <a:gd name="T57" fmla="*/ 380 h 2599"/>
              <a:gd name="T58" fmla="*/ 2355 w 3325"/>
              <a:gd name="T59" fmla="*/ 14 h 2599"/>
              <a:gd name="T60" fmla="*/ 2463 w 3325"/>
              <a:gd name="T61" fmla="*/ 55 h 2599"/>
              <a:gd name="T62" fmla="*/ 2545 w 3325"/>
              <a:gd name="T63" fmla="*/ 137 h 2599"/>
              <a:gd name="T64" fmla="*/ 2586 w 3325"/>
              <a:gd name="T65" fmla="*/ 246 h 2599"/>
              <a:gd name="T66" fmla="*/ 2642 w 3325"/>
              <a:gd name="T67" fmla="*/ 307 h 2599"/>
              <a:gd name="T68" fmla="*/ 2850 w 3325"/>
              <a:gd name="T69" fmla="*/ 401 h 2599"/>
              <a:gd name="T70" fmla="*/ 3055 w 3325"/>
              <a:gd name="T71" fmla="*/ 531 h 2599"/>
              <a:gd name="T72" fmla="*/ 3171 w 3325"/>
              <a:gd name="T73" fmla="*/ 633 h 2599"/>
              <a:gd name="T74" fmla="*/ 3263 w 3325"/>
              <a:gd name="T75" fmla="*/ 747 h 2599"/>
              <a:gd name="T76" fmla="*/ 3311 w 3325"/>
              <a:gd name="T77" fmla="*/ 848 h 2599"/>
              <a:gd name="T78" fmla="*/ 3325 w 3325"/>
              <a:gd name="T79" fmla="*/ 933 h 2599"/>
              <a:gd name="T80" fmla="*/ 3318 w 3325"/>
              <a:gd name="T81" fmla="*/ 999 h 2599"/>
              <a:gd name="T82" fmla="*/ 3300 w 3325"/>
              <a:gd name="T83" fmla="*/ 1047 h 2599"/>
              <a:gd name="T84" fmla="*/ 3269 w 3325"/>
              <a:gd name="T85" fmla="*/ 1095 h 2599"/>
              <a:gd name="T86" fmla="*/ 3216 w 3325"/>
              <a:gd name="T87" fmla="*/ 1143 h 2599"/>
              <a:gd name="T88" fmla="*/ 3136 w 3325"/>
              <a:gd name="T89" fmla="*/ 1185 h 2599"/>
              <a:gd name="T90" fmla="*/ 3023 w 3325"/>
              <a:gd name="T91" fmla="*/ 1212 h 2599"/>
              <a:gd name="T92" fmla="*/ 2862 w 3325"/>
              <a:gd name="T93" fmla="*/ 1217 h 2599"/>
              <a:gd name="T94" fmla="*/ 2649 w 3325"/>
              <a:gd name="T95" fmla="*/ 1185 h 2599"/>
              <a:gd name="T96" fmla="*/ 2542 w 3325"/>
              <a:gd name="T97" fmla="*/ 1231 h 2599"/>
              <a:gd name="T98" fmla="*/ 1257 w 3325"/>
              <a:gd name="T99" fmla="*/ 2524 h 2599"/>
              <a:gd name="T100" fmla="*/ 1165 w 3325"/>
              <a:gd name="T101" fmla="*/ 2584 h 2599"/>
              <a:gd name="T102" fmla="*/ 1060 w 3325"/>
              <a:gd name="T103" fmla="*/ 2599 h 2599"/>
              <a:gd name="T104" fmla="*/ 956 w 3325"/>
              <a:gd name="T105" fmla="*/ 2569 h 2599"/>
              <a:gd name="T106" fmla="*/ 74 w 3325"/>
              <a:gd name="T107" fmla="*/ 1704 h 2599"/>
              <a:gd name="T108" fmla="*/ 14 w 3325"/>
              <a:gd name="T109" fmla="*/ 1611 h 2599"/>
              <a:gd name="T110" fmla="*/ 0 w 3325"/>
              <a:gd name="T111" fmla="*/ 1505 h 2599"/>
              <a:gd name="T112" fmla="*/ 29 w 3325"/>
              <a:gd name="T113" fmla="*/ 1402 h 2599"/>
              <a:gd name="T114" fmla="*/ 1312 w 3325"/>
              <a:gd name="T115" fmla="*/ 107 h 2599"/>
              <a:gd name="T116" fmla="*/ 1413 w 3325"/>
              <a:gd name="T117" fmla="*/ 35 h 2599"/>
              <a:gd name="T118" fmla="*/ 1531 w 3325"/>
              <a:gd name="T119" fmla="*/ 2 h 25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325" h="2599">
                <a:moveTo>
                  <a:pt x="1999" y="380"/>
                </a:moveTo>
                <a:lnTo>
                  <a:pt x="1967" y="383"/>
                </a:lnTo>
                <a:lnTo>
                  <a:pt x="1935" y="390"/>
                </a:lnTo>
                <a:lnTo>
                  <a:pt x="1905" y="402"/>
                </a:lnTo>
                <a:lnTo>
                  <a:pt x="1876" y="420"/>
                </a:lnTo>
                <a:lnTo>
                  <a:pt x="1850" y="443"/>
                </a:lnTo>
                <a:lnTo>
                  <a:pt x="1827" y="469"/>
                </a:lnTo>
                <a:lnTo>
                  <a:pt x="1810" y="497"/>
                </a:lnTo>
                <a:lnTo>
                  <a:pt x="1797" y="527"/>
                </a:lnTo>
                <a:lnTo>
                  <a:pt x="1790" y="560"/>
                </a:lnTo>
                <a:lnTo>
                  <a:pt x="1788" y="592"/>
                </a:lnTo>
                <a:lnTo>
                  <a:pt x="1790" y="624"/>
                </a:lnTo>
                <a:lnTo>
                  <a:pt x="1797" y="655"/>
                </a:lnTo>
                <a:lnTo>
                  <a:pt x="1809" y="686"/>
                </a:lnTo>
                <a:lnTo>
                  <a:pt x="1827" y="715"/>
                </a:lnTo>
                <a:lnTo>
                  <a:pt x="1849" y="741"/>
                </a:lnTo>
                <a:lnTo>
                  <a:pt x="1875" y="763"/>
                </a:lnTo>
                <a:lnTo>
                  <a:pt x="1904" y="780"/>
                </a:lnTo>
                <a:lnTo>
                  <a:pt x="1934" y="792"/>
                </a:lnTo>
                <a:lnTo>
                  <a:pt x="1967" y="800"/>
                </a:lnTo>
                <a:lnTo>
                  <a:pt x="1999" y="802"/>
                </a:lnTo>
                <a:lnTo>
                  <a:pt x="2031" y="800"/>
                </a:lnTo>
                <a:lnTo>
                  <a:pt x="2063" y="792"/>
                </a:lnTo>
                <a:lnTo>
                  <a:pt x="2094" y="780"/>
                </a:lnTo>
                <a:lnTo>
                  <a:pt x="2122" y="763"/>
                </a:lnTo>
                <a:lnTo>
                  <a:pt x="2148" y="741"/>
                </a:lnTo>
                <a:lnTo>
                  <a:pt x="2152" y="735"/>
                </a:lnTo>
                <a:lnTo>
                  <a:pt x="2157" y="730"/>
                </a:lnTo>
                <a:lnTo>
                  <a:pt x="2210" y="767"/>
                </a:lnTo>
                <a:lnTo>
                  <a:pt x="2266" y="802"/>
                </a:lnTo>
                <a:lnTo>
                  <a:pt x="2327" y="836"/>
                </a:lnTo>
                <a:lnTo>
                  <a:pt x="2391" y="867"/>
                </a:lnTo>
                <a:lnTo>
                  <a:pt x="2456" y="896"/>
                </a:lnTo>
                <a:lnTo>
                  <a:pt x="2525" y="923"/>
                </a:lnTo>
                <a:lnTo>
                  <a:pt x="2591" y="946"/>
                </a:lnTo>
                <a:lnTo>
                  <a:pt x="2654" y="965"/>
                </a:lnTo>
                <a:lnTo>
                  <a:pt x="2713" y="979"/>
                </a:lnTo>
                <a:lnTo>
                  <a:pt x="2770" y="989"/>
                </a:lnTo>
                <a:lnTo>
                  <a:pt x="2821" y="997"/>
                </a:lnTo>
                <a:lnTo>
                  <a:pt x="2870" y="1001"/>
                </a:lnTo>
                <a:lnTo>
                  <a:pt x="2914" y="1002"/>
                </a:lnTo>
                <a:lnTo>
                  <a:pt x="2955" y="1001"/>
                </a:lnTo>
                <a:lnTo>
                  <a:pt x="2990" y="998"/>
                </a:lnTo>
                <a:lnTo>
                  <a:pt x="3021" y="993"/>
                </a:lnTo>
                <a:lnTo>
                  <a:pt x="3048" y="987"/>
                </a:lnTo>
                <a:lnTo>
                  <a:pt x="3071" y="979"/>
                </a:lnTo>
                <a:lnTo>
                  <a:pt x="3088" y="970"/>
                </a:lnTo>
                <a:lnTo>
                  <a:pt x="3100" y="960"/>
                </a:lnTo>
                <a:lnTo>
                  <a:pt x="3107" y="950"/>
                </a:lnTo>
                <a:lnTo>
                  <a:pt x="3108" y="943"/>
                </a:lnTo>
                <a:lnTo>
                  <a:pt x="3109" y="934"/>
                </a:lnTo>
                <a:lnTo>
                  <a:pt x="3107" y="922"/>
                </a:lnTo>
                <a:lnTo>
                  <a:pt x="3104" y="909"/>
                </a:lnTo>
                <a:lnTo>
                  <a:pt x="3097" y="893"/>
                </a:lnTo>
                <a:lnTo>
                  <a:pt x="3088" y="875"/>
                </a:lnTo>
                <a:lnTo>
                  <a:pt x="3076" y="856"/>
                </a:lnTo>
                <a:lnTo>
                  <a:pt x="3060" y="834"/>
                </a:lnTo>
                <a:lnTo>
                  <a:pt x="3040" y="810"/>
                </a:lnTo>
                <a:lnTo>
                  <a:pt x="3016" y="783"/>
                </a:lnTo>
                <a:lnTo>
                  <a:pt x="3012" y="778"/>
                </a:lnTo>
                <a:lnTo>
                  <a:pt x="2969" y="739"/>
                </a:lnTo>
                <a:lnTo>
                  <a:pt x="2919" y="700"/>
                </a:lnTo>
                <a:lnTo>
                  <a:pt x="2866" y="661"/>
                </a:lnTo>
                <a:lnTo>
                  <a:pt x="2807" y="625"/>
                </a:lnTo>
                <a:lnTo>
                  <a:pt x="2745" y="590"/>
                </a:lnTo>
                <a:lnTo>
                  <a:pt x="2679" y="556"/>
                </a:lnTo>
                <a:lnTo>
                  <a:pt x="2611" y="526"/>
                </a:lnTo>
                <a:lnTo>
                  <a:pt x="2601" y="522"/>
                </a:lnTo>
                <a:lnTo>
                  <a:pt x="2593" y="519"/>
                </a:lnTo>
                <a:lnTo>
                  <a:pt x="2597" y="817"/>
                </a:lnTo>
                <a:lnTo>
                  <a:pt x="2545" y="797"/>
                </a:lnTo>
                <a:lnTo>
                  <a:pt x="2490" y="776"/>
                </a:lnTo>
                <a:lnTo>
                  <a:pt x="2414" y="742"/>
                </a:lnTo>
                <a:lnTo>
                  <a:pt x="2341" y="705"/>
                </a:lnTo>
                <a:lnTo>
                  <a:pt x="2272" y="664"/>
                </a:lnTo>
                <a:lnTo>
                  <a:pt x="2209" y="622"/>
                </a:lnTo>
                <a:lnTo>
                  <a:pt x="2211" y="591"/>
                </a:lnTo>
                <a:lnTo>
                  <a:pt x="2208" y="559"/>
                </a:lnTo>
                <a:lnTo>
                  <a:pt x="2201" y="527"/>
                </a:lnTo>
                <a:lnTo>
                  <a:pt x="2189" y="497"/>
                </a:lnTo>
                <a:lnTo>
                  <a:pt x="2172" y="469"/>
                </a:lnTo>
                <a:lnTo>
                  <a:pt x="2149" y="443"/>
                </a:lnTo>
                <a:lnTo>
                  <a:pt x="2123" y="420"/>
                </a:lnTo>
                <a:lnTo>
                  <a:pt x="2094" y="402"/>
                </a:lnTo>
                <a:lnTo>
                  <a:pt x="2064" y="390"/>
                </a:lnTo>
                <a:lnTo>
                  <a:pt x="2031" y="383"/>
                </a:lnTo>
                <a:lnTo>
                  <a:pt x="1999" y="380"/>
                </a:lnTo>
                <a:close/>
                <a:moveTo>
                  <a:pt x="1573" y="0"/>
                </a:moveTo>
                <a:lnTo>
                  <a:pt x="2314" y="10"/>
                </a:lnTo>
                <a:lnTo>
                  <a:pt x="2355" y="14"/>
                </a:lnTo>
                <a:lnTo>
                  <a:pt x="2394" y="23"/>
                </a:lnTo>
                <a:lnTo>
                  <a:pt x="2430" y="37"/>
                </a:lnTo>
                <a:lnTo>
                  <a:pt x="2463" y="55"/>
                </a:lnTo>
                <a:lnTo>
                  <a:pt x="2494" y="79"/>
                </a:lnTo>
                <a:lnTo>
                  <a:pt x="2522" y="106"/>
                </a:lnTo>
                <a:lnTo>
                  <a:pt x="2545" y="137"/>
                </a:lnTo>
                <a:lnTo>
                  <a:pt x="2563" y="170"/>
                </a:lnTo>
                <a:lnTo>
                  <a:pt x="2578" y="207"/>
                </a:lnTo>
                <a:lnTo>
                  <a:pt x="2586" y="246"/>
                </a:lnTo>
                <a:lnTo>
                  <a:pt x="2590" y="286"/>
                </a:lnTo>
                <a:lnTo>
                  <a:pt x="2590" y="288"/>
                </a:lnTo>
                <a:lnTo>
                  <a:pt x="2642" y="307"/>
                </a:lnTo>
                <a:lnTo>
                  <a:pt x="2694" y="328"/>
                </a:lnTo>
                <a:lnTo>
                  <a:pt x="2774" y="363"/>
                </a:lnTo>
                <a:lnTo>
                  <a:pt x="2850" y="401"/>
                </a:lnTo>
                <a:lnTo>
                  <a:pt x="2922" y="443"/>
                </a:lnTo>
                <a:lnTo>
                  <a:pt x="2991" y="486"/>
                </a:lnTo>
                <a:lnTo>
                  <a:pt x="3055" y="531"/>
                </a:lnTo>
                <a:lnTo>
                  <a:pt x="3112" y="578"/>
                </a:lnTo>
                <a:lnTo>
                  <a:pt x="3165" y="627"/>
                </a:lnTo>
                <a:lnTo>
                  <a:pt x="3171" y="633"/>
                </a:lnTo>
                <a:lnTo>
                  <a:pt x="3208" y="672"/>
                </a:lnTo>
                <a:lnTo>
                  <a:pt x="3238" y="711"/>
                </a:lnTo>
                <a:lnTo>
                  <a:pt x="3263" y="747"/>
                </a:lnTo>
                <a:lnTo>
                  <a:pt x="3284" y="782"/>
                </a:lnTo>
                <a:lnTo>
                  <a:pt x="3300" y="816"/>
                </a:lnTo>
                <a:lnTo>
                  <a:pt x="3311" y="848"/>
                </a:lnTo>
                <a:lnTo>
                  <a:pt x="3319" y="878"/>
                </a:lnTo>
                <a:lnTo>
                  <a:pt x="3324" y="906"/>
                </a:lnTo>
                <a:lnTo>
                  <a:pt x="3325" y="933"/>
                </a:lnTo>
                <a:lnTo>
                  <a:pt x="3325" y="957"/>
                </a:lnTo>
                <a:lnTo>
                  <a:pt x="3322" y="979"/>
                </a:lnTo>
                <a:lnTo>
                  <a:pt x="3318" y="999"/>
                </a:lnTo>
                <a:lnTo>
                  <a:pt x="3313" y="1017"/>
                </a:lnTo>
                <a:lnTo>
                  <a:pt x="3307" y="1032"/>
                </a:lnTo>
                <a:lnTo>
                  <a:pt x="3300" y="1047"/>
                </a:lnTo>
                <a:lnTo>
                  <a:pt x="3292" y="1063"/>
                </a:lnTo>
                <a:lnTo>
                  <a:pt x="3282" y="1079"/>
                </a:lnTo>
                <a:lnTo>
                  <a:pt x="3269" y="1095"/>
                </a:lnTo>
                <a:lnTo>
                  <a:pt x="3254" y="1111"/>
                </a:lnTo>
                <a:lnTo>
                  <a:pt x="3236" y="1127"/>
                </a:lnTo>
                <a:lnTo>
                  <a:pt x="3216" y="1143"/>
                </a:lnTo>
                <a:lnTo>
                  <a:pt x="3193" y="1158"/>
                </a:lnTo>
                <a:lnTo>
                  <a:pt x="3167" y="1172"/>
                </a:lnTo>
                <a:lnTo>
                  <a:pt x="3136" y="1185"/>
                </a:lnTo>
                <a:lnTo>
                  <a:pt x="3103" y="1196"/>
                </a:lnTo>
                <a:lnTo>
                  <a:pt x="3065" y="1205"/>
                </a:lnTo>
                <a:lnTo>
                  <a:pt x="3023" y="1212"/>
                </a:lnTo>
                <a:lnTo>
                  <a:pt x="2978" y="1217"/>
                </a:lnTo>
                <a:lnTo>
                  <a:pt x="2927" y="1218"/>
                </a:lnTo>
                <a:lnTo>
                  <a:pt x="2862" y="1217"/>
                </a:lnTo>
                <a:lnTo>
                  <a:pt x="2793" y="1210"/>
                </a:lnTo>
                <a:lnTo>
                  <a:pt x="2723" y="1200"/>
                </a:lnTo>
                <a:lnTo>
                  <a:pt x="2649" y="1185"/>
                </a:lnTo>
                <a:lnTo>
                  <a:pt x="2575" y="1165"/>
                </a:lnTo>
                <a:lnTo>
                  <a:pt x="2560" y="1199"/>
                </a:lnTo>
                <a:lnTo>
                  <a:pt x="2542" y="1231"/>
                </a:lnTo>
                <a:lnTo>
                  <a:pt x="2520" y="1261"/>
                </a:lnTo>
                <a:lnTo>
                  <a:pt x="2494" y="1288"/>
                </a:lnTo>
                <a:lnTo>
                  <a:pt x="1257" y="2524"/>
                </a:lnTo>
                <a:lnTo>
                  <a:pt x="1229" y="2550"/>
                </a:lnTo>
                <a:lnTo>
                  <a:pt x="1198" y="2569"/>
                </a:lnTo>
                <a:lnTo>
                  <a:pt x="1165" y="2584"/>
                </a:lnTo>
                <a:lnTo>
                  <a:pt x="1130" y="2594"/>
                </a:lnTo>
                <a:lnTo>
                  <a:pt x="1095" y="2599"/>
                </a:lnTo>
                <a:lnTo>
                  <a:pt x="1060" y="2599"/>
                </a:lnTo>
                <a:lnTo>
                  <a:pt x="1023" y="2594"/>
                </a:lnTo>
                <a:lnTo>
                  <a:pt x="989" y="2584"/>
                </a:lnTo>
                <a:lnTo>
                  <a:pt x="956" y="2569"/>
                </a:lnTo>
                <a:lnTo>
                  <a:pt x="925" y="2550"/>
                </a:lnTo>
                <a:lnTo>
                  <a:pt x="896" y="2524"/>
                </a:lnTo>
                <a:lnTo>
                  <a:pt x="74" y="1704"/>
                </a:lnTo>
                <a:lnTo>
                  <a:pt x="49" y="1674"/>
                </a:lnTo>
                <a:lnTo>
                  <a:pt x="29" y="1643"/>
                </a:lnTo>
                <a:lnTo>
                  <a:pt x="14" y="1611"/>
                </a:lnTo>
                <a:lnTo>
                  <a:pt x="5" y="1576"/>
                </a:lnTo>
                <a:lnTo>
                  <a:pt x="0" y="1540"/>
                </a:lnTo>
                <a:lnTo>
                  <a:pt x="0" y="1505"/>
                </a:lnTo>
                <a:lnTo>
                  <a:pt x="5" y="1470"/>
                </a:lnTo>
                <a:lnTo>
                  <a:pt x="14" y="1436"/>
                </a:lnTo>
                <a:lnTo>
                  <a:pt x="29" y="1402"/>
                </a:lnTo>
                <a:lnTo>
                  <a:pt x="49" y="1371"/>
                </a:lnTo>
                <a:lnTo>
                  <a:pt x="74" y="1343"/>
                </a:lnTo>
                <a:lnTo>
                  <a:pt x="1312" y="107"/>
                </a:lnTo>
                <a:lnTo>
                  <a:pt x="1342" y="79"/>
                </a:lnTo>
                <a:lnTo>
                  <a:pt x="1376" y="54"/>
                </a:lnTo>
                <a:lnTo>
                  <a:pt x="1413" y="35"/>
                </a:lnTo>
                <a:lnTo>
                  <a:pt x="1451" y="19"/>
                </a:lnTo>
                <a:lnTo>
                  <a:pt x="1490" y="8"/>
                </a:lnTo>
                <a:lnTo>
                  <a:pt x="1531" y="2"/>
                </a:lnTo>
                <a:lnTo>
                  <a:pt x="1573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51" name="Group 211"/>
          <p:cNvGrpSpPr>
            <a:grpSpLocks noChangeAspect="1"/>
          </p:cNvGrpSpPr>
          <p:nvPr/>
        </p:nvGrpSpPr>
        <p:grpSpPr bwMode="auto">
          <a:xfrm>
            <a:off x="4901918" y="4733418"/>
            <a:ext cx="111125" cy="350838"/>
            <a:chOff x="3107" y="3490"/>
            <a:chExt cx="70" cy="22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52" name="Freeform 213"/>
            <p:cNvSpPr>
              <a:spLocks/>
            </p:cNvSpPr>
            <p:nvPr/>
          </p:nvSpPr>
          <p:spPr bwMode="auto">
            <a:xfrm>
              <a:off x="3107" y="3545"/>
              <a:ext cx="70" cy="166"/>
            </a:xfrm>
            <a:custGeom>
              <a:avLst/>
              <a:gdLst>
                <a:gd name="T0" fmla="*/ 497 w 1049"/>
                <a:gd name="T1" fmla="*/ 151 h 2491"/>
                <a:gd name="T2" fmla="*/ 460 w 1049"/>
                <a:gd name="T3" fmla="*/ 86 h 2491"/>
                <a:gd name="T4" fmla="*/ 454 w 1049"/>
                <a:gd name="T5" fmla="*/ 43 h 2491"/>
                <a:gd name="T6" fmla="*/ 468 w 1049"/>
                <a:gd name="T7" fmla="*/ 18 h 2491"/>
                <a:gd name="T8" fmla="*/ 493 w 1049"/>
                <a:gd name="T9" fmla="*/ 6 h 2491"/>
                <a:gd name="T10" fmla="*/ 516 w 1049"/>
                <a:gd name="T11" fmla="*/ 2 h 2491"/>
                <a:gd name="T12" fmla="*/ 528 w 1049"/>
                <a:gd name="T13" fmla="*/ 0 h 2491"/>
                <a:gd name="T14" fmla="*/ 548 w 1049"/>
                <a:gd name="T15" fmla="*/ 4 h 2491"/>
                <a:gd name="T16" fmla="*/ 574 w 1049"/>
                <a:gd name="T17" fmla="*/ 13 h 2491"/>
                <a:gd name="T18" fmla="*/ 592 w 1049"/>
                <a:gd name="T19" fmla="*/ 33 h 2491"/>
                <a:gd name="T20" fmla="*/ 594 w 1049"/>
                <a:gd name="T21" fmla="*/ 70 h 2491"/>
                <a:gd name="T22" fmla="*/ 568 w 1049"/>
                <a:gd name="T23" fmla="*/ 127 h 2491"/>
                <a:gd name="T24" fmla="*/ 710 w 1049"/>
                <a:gd name="T25" fmla="*/ 0 h 2491"/>
                <a:gd name="T26" fmla="*/ 732 w 1049"/>
                <a:gd name="T27" fmla="*/ 11 h 2491"/>
                <a:gd name="T28" fmla="*/ 789 w 1049"/>
                <a:gd name="T29" fmla="*/ 37 h 2491"/>
                <a:gd name="T30" fmla="*/ 866 w 1049"/>
                <a:gd name="T31" fmla="*/ 79 h 2491"/>
                <a:gd name="T32" fmla="*/ 948 w 1049"/>
                <a:gd name="T33" fmla="*/ 133 h 2491"/>
                <a:gd name="T34" fmla="*/ 987 w 1049"/>
                <a:gd name="T35" fmla="*/ 165 h 2491"/>
                <a:gd name="T36" fmla="*/ 1024 w 1049"/>
                <a:gd name="T37" fmla="*/ 203 h 2491"/>
                <a:gd name="T38" fmla="*/ 1043 w 1049"/>
                <a:gd name="T39" fmla="*/ 273 h 2491"/>
                <a:gd name="T40" fmla="*/ 1049 w 1049"/>
                <a:gd name="T41" fmla="*/ 372 h 2491"/>
                <a:gd name="T42" fmla="*/ 1046 w 1049"/>
                <a:gd name="T43" fmla="*/ 487 h 2491"/>
                <a:gd name="T44" fmla="*/ 1036 w 1049"/>
                <a:gd name="T45" fmla="*/ 599 h 2491"/>
                <a:gd name="T46" fmla="*/ 1020 w 1049"/>
                <a:gd name="T47" fmla="*/ 693 h 2491"/>
                <a:gd name="T48" fmla="*/ 997 w 1049"/>
                <a:gd name="T49" fmla="*/ 769 h 2491"/>
                <a:gd name="T50" fmla="*/ 964 w 1049"/>
                <a:gd name="T51" fmla="*/ 851 h 2491"/>
                <a:gd name="T52" fmla="*/ 928 w 1049"/>
                <a:gd name="T53" fmla="*/ 928 h 2491"/>
                <a:gd name="T54" fmla="*/ 897 w 1049"/>
                <a:gd name="T55" fmla="*/ 987 h 2491"/>
                <a:gd name="T56" fmla="*/ 880 w 1049"/>
                <a:gd name="T57" fmla="*/ 1020 h 2491"/>
                <a:gd name="T58" fmla="*/ 849 w 1049"/>
                <a:gd name="T59" fmla="*/ 1117 h 2491"/>
                <a:gd name="T60" fmla="*/ 708 w 1049"/>
                <a:gd name="T61" fmla="*/ 2439 h 2491"/>
                <a:gd name="T62" fmla="*/ 672 w 1049"/>
                <a:gd name="T63" fmla="*/ 2481 h 2491"/>
                <a:gd name="T64" fmla="*/ 415 w 1049"/>
                <a:gd name="T65" fmla="*/ 2491 h 2491"/>
                <a:gd name="T66" fmla="*/ 362 w 1049"/>
                <a:gd name="T67" fmla="*/ 2471 h 2491"/>
                <a:gd name="T68" fmla="*/ 337 w 1049"/>
                <a:gd name="T69" fmla="*/ 2420 h 2491"/>
                <a:gd name="T70" fmla="*/ 188 w 1049"/>
                <a:gd name="T71" fmla="*/ 1068 h 2491"/>
                <a:gd name="T72" fmla="*/ 165 w 1049"/>
                <a:gd name="T73" fmla="*/ 1013 h 2491"/>
                <a:gd name="T74" fmla="*/ 143 w 1049"/>
                <a:gd name="T75" fmla="*/ 970 h 2491"/>
                <a:gd name="T76" fmla="*/ 110 w 1049"/>
                <a:gd name="T77" fmla="*/ 905 h 2491"/>
                <a:gd name="T78" fmla="*/ 74 w 1049"/>
                <a:gd name="T79" fmla="*/ 825 h 2491"/>
                <a:gd name="T80" fmla="*/ 43 w 1049"/>
                <a:gd name="T81" fmla="*/ 743 h 2491"/>
                <a:gd name="T82" fmla="*/ 24 w 1049"/>
                <a:gd name="T83" fmla="*/ 664 h 2491"/>
                <a:gd name="T84" fmla="*/ 10 w 1049"/>
                <a:gd name="T85" fmla="*/ 563 h 2491"/>
                <a:gd name="T86" fmla="*/ 1 w 1049"/>
                <a:gd name="T87" fmla="*/ 448 h 2491"/>
                <a:gd name="T88" fmla="*/ 1 w 1049"/>
                <a:gd name="T89" fmla="*/ 337 h 2491"/>
                <a:gd name="T90" fmla="*/ 12 w 1049"/>
                <a:gd name="T91" fmla="*/ 246 h 2491"/>
                <a:gd name="T92" fmla="*/ 35 w 1049"/>
                <a:gd name="T93" fmla="*/ 190 h 2491"/>
                <a:gd name="T94" fmla="*/ 73 w 1049"/>
                <a:gd name="T95" fmla="*/ 154 h 2491"/>
                <a:gd name="T96" fmla="*/ 128 w 1049"/>
                <a:gd name="T97" fmla="*/ 114 h 2491"/>
                <a:gd name="T98" fmla="*/ 210 w 1049"/>
                <a:gd name="T99" fmla="*/ 63 h 2491"/>
                <a:gd name="T100" fmla="*/ 282 w 1049"/>
                <a:gd name="T101" fmla="*/ 27 h 2491"/>
                <a:gd name="T102" fmla="*/ 329 w 1049"/>
                <a:gd name="T103" fmla="*/ 6 h 2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49" h="2491">
                  <a:moveTo>
                    <a:pt x="339" y="0"/>
                  </a:moveTo>
                  <a:lnTo>
                    <a:pt x="439" y="316"/>
                  </a:lnTo>
                  <a:lnTo>
                    <a:pt x="497" y="151"/>
                  </a:lnTo>
                  <a:lnTo>
                    <a:pt x="480" y="127"/>
                  </a:lnTo>
                  <a:lnTo>
                    <a:pt x="468" y="105"/>
                  </a:lnTo>
                  <a:lnTo>
                    <a:pt x="460" y="86"/>
                  </a:lnTo>
                  <a:lnTo>
                    <a:pt x="455" y="70"/>
                  </a:lnTo>
                  <a:lnTo>
                    <a:pt x="453" y="55"/>
                  </a:lnTo>
                  <a:lnTo>
                    <a:pt x="454" y="43"/>
                  </a:lnTo>
                  <a:lnTo>
                    <a:pt x="457" y="33"/>
                  </a:lnTo>
                  <a:lnTo>
                    <a:pt x="462" y="25"/>
                  </a:lnTo>
                  <a:lnTo>
                    <a:pt x="468" y="18"/>
                  </a:lnTo>
                  <a:lnTo>
                    <a:pt x="476" y="13"/>
                  </a:lnTo>
                  <a:lnTo>
                    <a:pt x="485" y="9"/>
                  </a:lnTo>
                  <a:lnTo>
                    <a:pt x="493" y="6"/>
                  </a:lnTo>
                  <a:lnTo>
                    <a:pt x="501" y="4"/>
                  </a:lnTo>
                  <a:lnTo>
                    <a:pt x="509" y="3"/>
                  </a:lnTo>
                  <a:lnTo>
                    <a:pt x="516" y="2"/>
                  </a:lnTo>
                  <a:lnTo>
                    <a:pt x="521" y="0"/>
                  </a:lnTo>
                  <a:lnTo>
                    <a:pt x="524" y="0"/>
                  </a:lnTo>
                  <a:lnTo>
                    <a:pt x="528" y="0"/>
                  </a:lnTo>
                  <a:lnTo>
                    <a:pt x="534" y="2"/>
                  </a:lnTo>
                  <a:lnTo>
                    <a:pt x="541" y="3"/>
                  </a:lnTo>
                  <a:lnTo>
                    <a:pt x="548" y="4"/>
                  </a:lnTo>
                  <a:lnTo>
                    <a:pt x="556" y="6"/>
                  </a:lnTo>
                  <a:lnTo>
                    <a:pt x="565" y="9"/>
                  </a:lnTo>
                  <a:lnTo>
                    <a:pt x="574" y="13"/>
                  </a:lnTo>
                  <a:lnTo>
                    <a:pt x="581" y="18"/>
                  </a:lnTo>
                  <a:lnTo>
                    <a:pt x="587" y="25"/>
                  </a:lnTo>
                  <a:lnTo>
                    <a:pt x="592" y="33"/>
                  </a:lnTo>
                  <a:lnTo>
                    <a:pt x="595" y="43"/>
                  </a:lnTo>
                  <a:lnTo>
                    <a:pt x="596" y="55"/>
                  </a:lnTo>
                  <a:lnTo>
                    <a:pt x="594" y="70"/>
                  </a:lnTo>
                  <a:lnTo>
                    <a:pt x="590" y="86"/>
                  </a:lnTo>
                  <a:lnTo>
                    <a:pt x="581" y="105"/>
                  </a:lnTo>
                  <a:lnTo>
                    <a:pt x="568" y="127"/>
                  </a:lnTo>
                  <a:lnTo>
                    <a:pt x="552" y="151"/>
                  </a:lnTo>
                  <a:lnTo>
                    <a:pt x="611" y="316"/>
                  </a:lnTo>
                  <a:lnTo>
                    <a:pt x="710" y="0"/>
                  </a:lnTo>
                  <a:lnTo>
                    <a:pt x="713" y="2"/>
                  </a:lnTo>
                  <a:lnTo>
                    <a:pt x="720" y="6"/>
                  </a:lnTo>
                  <a:lnTo>
                    <a:pt x="732" y="11"/>
                  </a:lnTo>
                  <a:lnTo>
                    <a:pt x="749" y="18"/>
                  </a:lnTo>
                  <a:lnTo>
                    <a:pt x="768" y="27"/>
                  </a:lnTo>
                  <a:lnTo>
                    <a:pt x="789" y="37"/>
                  </a:lnTo>
                  <a:lnTo>
                    <a:pt x="813" y="50"/>
                  </a:lnTo>
                  <a:lnTo>
                    <a:pt x="840" y="63"/>
                  </a:lnTo>
                  <a:lnTo>
                    <a:pt x="866" y="79"/>
                  </a:lnTo>
                  <a:lnTo>
                    <a:pt x="893" y="95"/>
                  </a:lnTo>
                  <a:lnTo>
                    <a:pt x="922" y="114"/>
                  </a:lnTo>
                  <a:lnTo>
                    <a:pt x="948" y="133"/>
                  </a:lnTo>
                  <a:lnTo>
                    <a:pt x="963" y="144"/>
                  </a:lnTo>
                  <a:lnTo>
                    <a:pt x="976" y="154"/>
                  </a:lnTo>
                  <a:lnTo>
                    <a:pt x="987" y="165"/>
                  </a:lnTo>
                  <a:lnTo>
                    <a:pt x="999" y="177"/>
                  </a:lnTo>
                  <a:lnTo>
                    <a:pt x="1014" y="190"/>
                  </a:lnTo>
                  <a:lnTo>
                    <a:pt x="1024" y="203"/>
                  </a:lnTo>
                  <a:lnTo>
                    <a:pt x="1031" y="222"/>
                  </a:lnTo>
                  <a:lnTo>
                    <a:pt x="1038" y="246"/>
                  </a:lnTo>
                  <a:lnTo>
                    <a:pt x="1043" y="273"/>
                  </a:lnTo>
                  <a:lnTo>
                    <a:pt x="1046" y="303"/>
                  </a:lnTo>
                  <a:lnTo>
                    <a:pt x="1048" y="337"/>
                  </a:lnTo>
                  <a:lnTo>
                    <a:pt x="1049" y="372"/>
                  </a:lnTo>
                  <a:lnTo>
                    <a:pt x="1049" y="409"/>
                  </a:lnTo>
                  <a:lnTo>
                    <a:pt x="1048" y="448"/>
                  </a:lnTo>
                  <a:lnTo>
                    <a:pt x="1046" y="487"/>
                  </a:lnTo>
                  <a:lnTo>
                    <a:pt x="1043" y="525"/>
                  </a:lnTo>
                  <a:lnTo>
                    <a:pt x="1040" y="563"/>
                  </a:lnTo>
                  <a:lnTo>
                    <a:pt x="1036" y="599"/>
                  </a:lnTo>
                  <a:lnTo>
                    <a:pt x="1031" y="633"/>
                  </a:lnTo>
                  <a:lnTo>
                    <a:pt x="1026" y="664"/>
                  </a:lnTo>
                  <a:lnTo>
                    <a:pt x="1020" y="693"/>
                  </a:lnTo>
                  <a:lnTo>
                    <a:pt x="1014" y="717"/>
                  </a:lnTo>
                  <a:lnTo>
                    <a:pt x="1007" y="743"/>
                  </a:lnTo>
                  <a:lnTo>
                    <a:pt x="997" y="769"/>
                  </a:lnTo>
                  <a:lnTo>
                    <a:pt x="986" y="797"/>
                  </a:lnTo>
                  <a:lnTo>
                    <a:pt x="975" y="824"/>
                  </a:lnTo>
                  <a:lnTo>
                    <a:pt x="964" y="851"/>
                  </a:lnTo>
                  <a:lnTo>
                    <a:pt x="952" y="878"/>
                  </a:lnTo>
                  <a:lnTo>
                    <a:pt x="940" y="904"/>
                  </a:lnTo>
                  <a:lnTo>
                    <a:pt x="928" y="928"/>
                  </a:lnTo>
                  <a:lnTo>
                    <a:pt x="916" y="950"/>
                  </a:lnTo>
                  <a:lnTo>
                    <a:pt x="906" y="970"/>
                  </a:lnTo>
                  <a:lnTo>
                    <a:pt x="897" y="987"/>
                  </a:lnTo>
                  <a:lnTo>
                    <a:pt x="890" y="1002"/>
                  </a:lnTo>
                  <a:lnTo>
                    <a:pt x="884" y="1013"/>
                  </a:lnTo>
                  <a:lnTo>
                    <a:pt x="880" y="1020"/>
                  </a:lnTo>
                  <a:lnTo>
                    <a:pt x="879" y="1022"/>
                  </a:lnTo>
                  <a:lnTo>
                    <a:pt x="861" y="1068"/>
                  </a:lnTo>
                  <a:lnTo>
                    <a:pt x="849" y="1117"/>
                  </a:lnTo>
                  <a:lnTo>
                    <a:pt x="841" y="1165"/>
                  </a:lnTo>
                  <a:lnTo>
                    <a:pt x="712" y="2420"/>
                  </a:lnTo>
                  <a:lnTo>
                    <a:pt x="708" y="2439"/>
                  </a:lnTo>
                  <a:lnTo>
                    <a:pt x="699" y="2456"/>
                  </a:lnTo>
                  <a:lnTo>
                    <a:pt x="687" y="2470"/>
                  </a:lnTo>
                  <a:lnTo>
                    <a:pt x="672" y="2481"/>
                  </a:lnTo>
                  <a:lnTo>
                    <a:pt x="654" y="2488"/>
                  </a:lnTo>
                  <a:lnTo>
                    <a:pt x="634" y="2491"/>
                  </a:lnTo>
                  <a:lnTo>
                    <a:pt x="415" y="2491"/>
                  </a:lnTo>
                  <a:lnTo>
                    <a:pt x="396" y="2488"/>
                  </a:lnTo>
                  <a:lnTo>
                    <a:pt x="377" y="2481"/>
                  </a:lnTo>
                  <a:lnTo>
                    <a:pt x="362" y="2471"/>
                  </a:lnTo>
                  <a:lnTo>
                    <a:pt x="350" y="2457"/>
                  </a:lnTo>
                  <a:lnTo>
                    <a:pt x="341" y="2439"/>
                  </a:lnTo>
                  <a:lnTo>
                    <a:pt x="337" y="2420"/>
                  </a:lnTo>
                  <a:lnTo>
                    <a:pt x="208" y="1165"/>
                  </a:lnTo>
                  <a:lnTo>
                    <a:pt x="200" y="1117"/>
                  </a:lnTo>
                  <a:lnTo>
                    <a:pt x="188" y="1068"/>
                  </a:lnTo>
                  <a:lnTo>
                    <a:pt x="170" y="1022"/>
                  </a:lnTo>
                  <a:lnTo>
                    <a:pt x="169" y="1020"/>
                  </a:lnTo>
                  <a:lnTo>
                    <a:pt x="165" y="1013"/>
                  </a:lnTo>
                  <a:lnTo>
                    <a:pt x="160" y="1002"/>
                  </a:lnTo>
                  <a:lnTo>
                    <a:pt x="152" y="987"/>
                  </a:lnTo>
                  <a:lnTo>
                    <a:pt x="143" y="970"/>
                  </a:lnTo>
                  <a:lnTo>
                    <a:pt x="133" y="951"/>
                  </a:lnTo>
                  <a:lnTo>
                    <a:pt x="121" y="929"/>
                  </a:lnTo>
                  <a:lnTo>
                    <a:pt x="110" y="905"/>
                  </a:lnTo>
                  <a:lnTo>
                    <a:pt x="98" y="878"/>
                  </a:lnTo>
                  <a:lnTo>
                    <a:pt x="86" y="852"/>
                  </a:lnTo>
                  <a:lnTo>
                    <a:pt x="74" y="825"/>
                  </a:lnTo>
                  <a:lnTo>
                    <a:pt x="63" y="797"/>
                  </a:lnTo>
                  <a:lnTo>
                    <a:pt x="53" y="769"/>
                  </a:lnTo>
                  <a:lnTo>
                    <a:pt x="43" y="743"/>
                  </a:lnTo>
                  <a:lnTo>
                    <a:pt x="35" y="717"/>
                  </a:lnTo>
                  <a:lnTo>
                    <a:pt x="29" y="693"/>
                  </a:lnTo>
                  <a:lnTo>
                    <a:pt x="24" y="664"/>
                  </a:lnTo>
                  <a:lnTo>
                    <a:pt x="19" y="633"/>
                  </a:lnTo>
                  <a:lnTo>
                    <a:pt x="14" y="599"/>
                  </a:lnTo>
                  <a:lnTo>
                    <a:pt x="10" y="563"/>
                  </a:lnTo>
                  <a:lnTo>
                    <a:pt x="6" y="525"/>
                  </a:lnTo>
                  <a:lnTo>
                    <a:pt x="3" y="487"/>
                  </a:lnTo>
                  <a:lnTo>
                    <a:pt x="1" y="448"/>
                  </a:lnTo>
                  <a:lnTo>
                    <a:pt x="0" y="409"/>
                  </a:lnTo>
                  <a:lnTo>
                    <a:pt x="0" y="372"/>
                  </a:lnTo>
                  <a:lnTo>
                    <a:pt x="1" y="337"/>
                  </a:lnTo>
                  <a:lnTo>
                    <a:pt x="3" y="303"/>
                  </a:lnTo>
                  <a:lnTo>
                    <a:pt x="7" y="273"/>
                  </a:lnTo>
                  <a:lnTo>
                    <a:pt x="12" y="246"/>
                  </a:lnTo>
                  <a:lnTo>
                    <a:pt x="18" y="222"/>
                  </a:lnTo>
                  <a:lnTo>
                    <a:pt x="26" y="203"/>
                  </a:lnTo>
                  <a:lnTo>
                    <a:pt x="35" y="190"/>
                  </a:lnTo>
                  <a:lnTo>
                    <a:pt x="50" y="177"/>
                  </a:lnTo>
                  <a:lnTo>
                    <a:pt x="62" y="165"/>
                  </a:lnTo>
                  <a:lnTo>
                    <a:pt x="73" y="154"/>
                  </a:lnTo>
                  <a:lnTo>
                    <a:pt x="86" y="144"/>
                  </a:lnTo>
                  <a:lnTo>
                    <a:pt x="101" y="133"/>
                  </a:lnTo>
                  <a:lnTo>
                    <a:pt x="128" y="114"/>
                  </a:lnTo>
                  <a:lnTo>
                    <a:pt x="156" y="95"/>
                  </a:lnTo>
                  <a:lnTo>
                    <a:pt x="183" y="78"/>
                  </a:lnTo>
                  <a:lnTo>
                    <a:pt x="210" y="63"/>
                  </a:lnTo>
                  <a:lnTo>
                    <a:pt x="236" y="49"/>
                  </a:lnTo>
                  <a:lnTo>
                    <a:pt x="260" y="37"/>
                  </a:lnTo>
                  <a:lnTo>
                    <a:pt x="282" y="27"/>
                  </a:lnTo>
                  <a:lnTo>
                    <a:pt x="301" y="18"/>
                  </a:lnTo>
                  <a:lnTo>
                    <a:pt x="317" y="11"/>
                  </a:lnTo>
                  <a:lnTo>
                    <a:pt x="329" y="6"/>
                  </a:lnTo>
                  <a:lnTo>
                    <a:pt x="336" y="2"/>
                  </a:lnTo>
                  <a:lnTo>
                    <a:pt x="3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214"/>
            <p:cNvSpPr>
              <a:spLocks noEditPoints="1"/>
            </p:cNvSpPr>
            <p:nvPr/>
          </p:nvSpPr>
          <p:spPr bwMode="auto">
            <a:xfrm>
              <a:off x="3116" y="3490"/>
              <a:ext cx="52" cy="52"/>
            </a:xfrm>
            <a:custGeom>
              <a:avLst/>
              <a:gdLst>
                <a:gd name="T0" fmla="*/ 350 w 782"/>
                <a:gd name="T1" fmla="*/ 217 h 781"/>
                <a:gd name="T2" fmla="*/ 277 w 782"/>
                <a:gd name="T3" fmla="*/ 254 h 781"/>
                <a:gd name="T4" fmla="*/ 226 w 782"/>
                <a:gd name="T5" fmla="*/ 322 h 781"/>
                <a:gd name="T6" fmla="*/ 213 w 782"/>
                <a:gd name="T7" fmla="*/ 405 h 781"/>
                <a:gd name="T8" fmla="*/ 238 w 782"/>
                <a:gd name="T9" fmla="*/ 482 h 781"/>
                <a:gd name="T10" fmla="*/ 297 w 782"/>
                <a:gd name="T11" fmla="*/ 541 h 781"/>
                <a:gd name="T12" fmla="*/ 378 w 782"/>
                <a:gd name="T13" fmla="*/ 568 h 781"/>
                <a:gd name="T14" fmla="*/ 459 w 782"/>
                <a:gd name="T15" fmla="*/ 555 h 781"/>
                <a:gd name="T16" fmla="*/ 526 w 782"/>
                <a:gd name="T17" fmla="*/ 507 h 781"/>
                <a:gd name="T18" fmla="*/ 565 w 782"/>
                <a:gd name="T19" fmla="*/ 431 h 781"/>
                <a:gd name="T20" fmla="*/ 565 w 782"/>
                <a:gd name="T21" fmla="*/ 348 h 781"/>
                <a:gd name="T22" fmla="*/ 528 w 782"/>
                <a:gd name="T23" fmla="*/ 276 h 781"/>
                <a:gd name="T24" fmla="*/ 460 w 782"/>
                <a:gd name="T25" fmla="*/ 226 h 781"/>
                <a:gd name="T26" fmla="*/ 271 w 782"/>
                <a:gd name="T27" fmla="*/ 0 h 781"/>
                <a:gd name="T28" fmla="*/ 299 w 782"/>
                <a:gd name="T29" fmla="*/ 12 h 781"/>
                <a:gd name="T30" fmla="*/ 369 w 782"/>
                <a:gd name="T31" fmla="*/ 65 h 781"/>
                <a:gd name="T32" fmla="*/ 478 w 782"/>
                <a:gd name="T33" fmla="*/ 22 h 781"/>
                <a:gd name="T34" fmla="*/ 502 w 782"/>
                <a:gd name="T35" fmla="*/ 2 h 781"/>
                <a:gd name="T36" fmla="*/ 573 w 782"/>
                <a:gd name="T37" fmla="*/ 24 h 781"/>
                <a:gd name="T38" fmla="*/ 593 w 782"/>
                <a:gd name="T39" fmla="*/ 48 h 781"/>
                <a:gd name="T40" fmla="*/ 571 w 782"/>
                <a:gd name="T41" fmla="*/ 119 h 781"/>
                <a:gd name="T42" fmla="*/ 646 w 782"/>
                <a:gd name="T43" fmla="*/ 186 h 781"/>
                <a:gd name="T44" fmla="*/ 725 w 782"/>
                <a:gd name="T45" fmla="*/ 191 h 781"/>
                <a:gd name="T46" fmla="*/ 753 w 782"/>
                <a:gd name="T47" fmla="*/ 203 h 781"/>
                <a:gd name="T48" fmla="*/ 782 w 782"/>
                <a:gd name="T49" fmla="*/ 271 h 781"/>
                <a:gd name="T50" fmla="*/ 770 w 782"/>
                <a:gd name="T51" fmla="*/ 300 h 781"/>
                <a:gd name="T52" fmla="*/ 718 w 782"/>
                <a:gd name="T53" fmla="*/ 369 h 781"/>
                <a:gd name="T54" fmla="*/ 760 w 782"/>
                <a:gd name="T55" fmla="*/ 479 h 781"/>
                <a:gd name="T56" fmla="*/ 780 w 782"/>
                <a:gd name="T57" fmla="*/ 503 h 781"/>
                <a:gd name="T58" fmla="*/ 758 w 782"/>
                <a:gd name="T59" fmla="*/ 573 h 781"/>
                <a:gd name="T60" fmla="*/ 734 w 782"/>
                <a:gd name="T61" fmla="*/ 593 h 781"/>
                <a:gd name="T62" fmla="*/ 665 w 782"/>
                <a:gd name="T63" fmla="*/ 572 h 781"/>
                <a:gd name="T64" fmla="*/ 597 w 782"/>
                <a:gd name="T65" fmla="*/ 647 h 781"/>
                <a:gd name="T66" fmla="*/ 592 w 782"/>
                <a:gd name="T67" fmla="*/ 725 h 781"/>
                <a:gd name="T68" fmla="*/ 580 w 782"/>
                <a:gd name="T69" fmla="*/ 753 h 781"/>
                <a:gd name="T70" fmla="*/ 510 w 782"/>
                <a:gd name="T71" fmla="*/ 781 h 781"/>
                <a:gd name="T72" fmla="*/ 482 w 782"/>
                <a:gd name="T73" fmla="*/ 769 h 781"/>
                <a:gd name="T74" fmla="*/ 424 w 782"/>
                <a:gd name="T75" fmla="*/ 719 h 781"/>
                <a:gd name="T76" fmla="*/ 322 w 782"/>
                <a:gd name="T77" fmla="*/ 712 h 781"/>
                <a:gd name="T78" fmla="*/ 289 w 782"/>
                <a:gd name="T79" fmla="*/ 776 h 781"/>
                <a:gd name="T80" fmla="*/ 257 w 782"/>
                <a:gd name="T81" fmla="*/ 778 h 781"/>
                <a:gd name="T82" fmla="*/ 192 w 782"/>
                <a:gd name="T83" fmla="*/ 744 h 781"/>
                <a:gd name="T84" fmla="*/ 190 w 782"/>
                <a:gd name="T85" fmla="*/ 712 h 781"/>
                <a:gd name="T86" fmla="*/ 156 w 782"/>
                <a:gd name="T87" fmla="*/ 623 h 781"/>
                <a:gd name="T88" fmla="*/ 67 w 782"/>
                <a:gd name="T89" fmla="*/ 589 h 781"/>
                <a:gd name="T90" fmla="*/ 36 w 782"/>
                <a:gd name="T91" fmla="*/ 586 h 781"/>
                <a:gd name="T92" fmla="*/ 2 w 782"/>
                <a:gd name="T93" fmla="*/ 522 h 781"/>
                <a:gd name="T94" fmla="*/ 5 w 782"/>
                <a:gd name="T95" fmla="*/ 490 h 781"/>
                <a:gd name="T96" fmla="*/ 68 w 782"/>
                <a:gd name="T97" fmla="*/ 457 h 781"/>
                <a:gd name="T98" fmla="*/ 69 w 782"/>
                <a:gd name="T99" fmla="*/ 323 h 781"/>
                <a:gd name="T100" fmla="*/ 6 w 782"/>
                <a:gd name="T101" fmla="*/ 290 h 781"/>
                <a:gd name="T102" fmla="*/ 3 w 782"/>
                <a:gd name="T103" fmla="*/ 258 h 781"/>
                <a:gd name="T104" fmla="*/ 37 w 782"/>
                <a:gd name="T105" fmla="*/ 193 h 781"/>
                <a:gd name="T106" fmla="*/ 68 w 782"/>
                <a:gd name="T107" fmla="*/ 191 h 781"/>
                <a:gd name="T108" fmla="*/ 159 w 782"/>
                <a:gd name="T109" fmla="*/ 158 h 781"/>
                <a:gd name="T110" fmla="*/ 192 w 782"/>
                <a:gd name="T111" fmla="*/ 69 h 781"/>
                <a:gd name="T112" fmla="*/ 195 w 782"/>
                <a:gd name="T113" fmla="*/ 37 h 781"/>
                <a:gd name="T114" fmla="*/ 259 w 782"/>
                <a:gd name="T115" fmla="*/ 3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82" h="781">
                  <a:moveTo>
                    <a:pt x="404" y="213"/>
                  </a:moveTo>
                  <a:lnTo>
                    <a:pt x="377" y="213"/>
                  </a:lnTo>
                  <a:lnTo>
                    <a:pt x="350" y="217"/>
                  </a:lnTo>
                  <a:lnTo>
                    <a:pt x="323" y="226"/>
                  </a:lnTo>
                  <a:lnTo>
                    <a:pt x="299" y="238"/>
                  </a:lnTo>
                  <a:lnTo>
                    <a:pt x="277" y="254"/>
                  </a:lnTo>
                  <a:lnTo>
                    <a:pt x="256" y="274"/>
                  </a:lnTo>
                  <a:lnTo>
                    <a:pt x="240" y="296"/>
                  </a:lnTo>
                  <a:lnTo>
                    <a:pt x="226" y="322"/>
                  </a:lnTo>
                  <a:lnTo>
                    <a:pt x="217" y="349"/>
                  </a:lnTo>
                  <a:lnTo>
                    <a:pt x="213" y="377"/>
                  </a:lnTo>
                  <a:lnTo>
                    <a:pt x="213" y="405"/>
                  </a:lnTo>
                  <a:lnTo>
                    <a:pt x="217" y="432"/>
                  </a:lnTo>
                  <a:lnTo>
                    <a:pt x="226" y="458"/>
                  </a:lnTo>
                  <a:lnTo>
                    <a:pt x="238" y="482"/>
                  </a:lnTo>
                  <a:lnTo>
                    <a:pt x="254" y="505"/>
                  </a:lnTo>
                  <a:lnTo>
                    <a:pt x="274" y="525"/>
                  </a:lnTo>
                  <a:lnTo>
                    <a:pt x="297" y="541"/>
                  </a:lnTo>
                  <a:lnTo>
                    <a:pt x="322" y="555"/>
                  </a:lnTo>
                  <a:lnTo>
                    <a:pt x="351" y="563"/>
                  </a:lnTo>
                  <a:lnTo>
                    <a:pt x="378" y="568"/>
                  </a:lnTo>
                  <a:lnTo>
                    <a:pt x="406" y="567"/>
                  </a:lnTo>
                  <a:lnTo>
                    <a:pt x="433" y="563"/>
                  </a:lnTo>
                  <a:lnTo>
                    <a:pt x="459" y="555"/>
                  </a:lnTo>
                  <a:lnTo>
                    <a:pt x="484" y="542"/>
                  </a:lnTo>
                  <a:lnTo>
                    <a:pt x="506" y="527"/>
                  </a:lnTo>
                  <a:lnTo>
                    <a:pt x="526" y="507"/>
                  </a:lnTo>
                  <a:lnTo>
                    <a:pt x="543" y="484"/>
                  </a:lnTo>
                  <a:lnTo>
                    <a:pt x="556" y="458"/>
                  </a:lnTo>
                  <a:lnTo>
                    <a:pt x="565" y="431"/>
                  </a:lnTo>
                  <a:lnTo>
                    <a:pt x="569" y="404"/>
                  </a:lnTo>
                  <a:lnTo>
                    <a:pt x="569" y="375"/>
                  </a:lnTo>
                  <a:lnTo>
                    <a:pt x="565" y="348"/>
                  </a:lnTo>
                  <a:lnTo>
                    <a:pt x="556" y="322"/>
                  </a:lnTo>
                  <a:lnTo>
                    <a:pt x="544" y="298"/>
                  </a:lnTo>
                  <a:lnTo>
                    <a:pt x="528" y="276"/>
                  </a:lnTo>
                  <a:lnTo>
                    <a:pt x="508" y="255"/>
                  </a:lnTo>
                  <a:lnTo>
                    <a:pt x="486" y="239"/>
                  </a:lnTo>
                  <a:lnTo>
                    <a:pt x="460" y="226"/>
                  </a:lnTo>
                  <a:lnTo>
                    <a:pt x="432" y="217"/>
                  </a:lnTo>
                  <a:lnTo>
                    <a:pt x="404" y="213"/>
                  </a:lnTo>
                  <a:close/>
                  <a:moveTo>
                    <a:pt x="271" y="0"/>
                  </a:moveTo>
                  <a:lnTo>
                    <a:pt x="281" y="1"/>
                  </a:lnTo>
                  <a:lnTo>
                    <a:pt x="291" y="5"/>
                  </a:lnTo>
                  <a:lnTo>
                    <a:pt x="299" y="12"/>
                  </a:lnTo>
                  <a:lnTo>
                    <a:pt x="305" y="22"/>
                  </a:lnTo>
                  <a:lnTo>
                    <a:pt x="325" y="71"/>
                  </a:lnTo>
                  <a:lnTo>
                    <a:pt x="369" y="65"/>
                  </a:lnTo>
                  <a:lnTo>
                    <a:pt x="413" y="66"/>
                  </a:lnTo>
                  <a:lnTo>
                    <a:pt x="458" y="72"/>
                  </a:lnTo>
                  <a:lnTo>
                    <a:pt x="478" y="22"/>
                  </a:lnTo>
                  <a:lnTo>
                    <a:pt x="484" y="13"/>
                  </a:lnTo>
                  <a:lnTo>
                    <a:pt x="492" y="6"/>
                  </a:lnTo>
                  <a:lnTo>
                    <a:pt x="502" y="2"/>
                  </a:lnTo>
                  <a:lnTo>
                    <a:pt x="512" y="1"/>
                  </a:lnTo>
                  <a:lnTo>
                    <a:pt x="524" y="4"/>
                  </a:lnTo>
                  <a:lnTo>
                    <a:pt x="573" y="24"/>
                  </a:lnTo>
                  <a:lnTo>
                    <a:pt x="582" y="30"/>
                  </a:lnTo>
                  <a:lnTo>
                    <a:pt x="589" y="38"/>
                  </a:lnTo>
                  <a:lnTo>
                    <a:pt x="593" y="48"/>
                  </a:lnTo>
                  <a:lnTo>
                    <a:pt x="593" y="59"/>
                  </a:lnTo>
                  <a:lnTo>
                    <a:pt x="591" y="70"/>
                  </a:lnTo>
                  <a:lnTo>
                    <a:pt x="571" y="119"/>
                  </a:lnTo>
                  <a:lnTo>
                    <a:pt x="598" y="138"/>
                  </a:lnTo>
                  <a:lnTo>
                    <a:pt x="623" y="161"/>
                  </a:lnTo>
                  <a:lnTo>
                    <a:pt x="646" y="186"/>
                  </a:lnTo>
                  <a:lnTo>
                    <a:pt x="665" y="213"/>
                  </a:lnTo>
                  <a:lnTo>
                    <a:pt x="714" y="193"/>
                  </a:lnTo>
                  <a:lnTo>
                    <a:pt x="725" y="191"/>
                  </a:lnTo>
                  <a:lnTo>
                    <a:pt x="735" y="192"/>
                  </a:lnTo>
                  <a:lnTo>
                    <a:pt x="745" y="196"/>
                  </a:lnTo>
                  <a:lnTo>
                    <a:pt x="753" y="203"/>
                  </a:lnTo>
                  <a:lnTo>
                    <a:pt x="759" y="212"/>
                  </a:lnTo>
                  <a:lnTo>
                    <a:pt x="779" y="261"/>
                  </a:lnTo>
                  <a:lnTo>
                    <a:pt x="782" y="271"/>
                  </a:lnTo>
                  <a:lnTo>
                    <a:pt x="781" y="283"/>
                  </a:lnTo>
                  <a:lnTo>
                    <a:pt x="776" y="292"/>
                  </a:lnTo>
                  <a:lnTo>
                    <a:pt x="770" y="300"/>
                  </a:lnTo>
                  <a:lnTo>
                    <a:pt x="760" y="306"/>
                  </a:lnTo>
                  <a:lnTo>
                    <a:pt x="712" y="326"/>
                  </a:lnTo>
                  <a:lnTo>
                    <a:pt x="718" y="369"/>
                  </a:lnTo>
                  <a:lnTo>
                    <a:pt x="718" y="415"/>
                  </a:lnTo>
                  <a:lnTo>
                    <a:pt x="712" y="459"/>
                  </a:lnTo>
                  <a:lnTo>
                    <a:pt x="760" y="479"/>
                  </a:lnTo>
                  <a:lnTo>
                    <a:pt x="769" y="484"/>
                  </a:lnTo>
                  <a:lnTo>
                    <a:pt x="776" y="492"/>
                  </a:lnTo>
                  <a:lnTo>
                    <a:pt x="780" y="503"/>
                  </a:lnTo>
                  <a:lnTo>
                    <a:pt x="780" y="514"/>
                  </a:lnTo>
                  <a:lnTo>
                    <a:pt x="778" y="524"/>
                  </a:lnTo>
                  <a:lnTo>
                    <a:pt x="758" y="573"/>
                  </a:lnTo>
                  <a:lnTo>
                    <a:pt x="752" y="582"/>
                  </a:lnTo>
                  <a:lnTo>
                    <a:pt x="744" y="589"/>
                  </a:lnTo>
                  <a:lnTo>
                    <a:pt x="734" y="593"/>
                  </a:lnTo>
                  <a:lnTo>
                    <a:pt x="724" y="594"/>
                  </a:lnTo>
                  <a:lnTo>
                    <a:pt x="713" y="591"/>
                  </a:lnTo>
                  <a:lnTo>
                    <a:pt x="665" y="572"/>
                  </a:lnTo>
                  <a:lnTo>
                    <a:pt x="645" y="599"/>
                  </a:lnTo>
                  <a:lnTo>
                    <a:pt x="622" y="625"/>
                  </a:lnTo>
                  <a:lnTo>
                    <a:pt x="597" y="647"/>
                  </a:lnTo>
                  <a:lnTo>
                    <a:pt x="570" y="666"/>
                  </a:lnTo>
                  <a:lnTo>
                    <a:pt x="590" y="713"/>
                  </a:lnTo>
                  <a:lnTo>
                    <a:pt x="592" y="725"/>
                  </a:lnTo>
                  <a:lnTo>
                    <a:pt x="591" y="735"/>
                  </a:lnTo>
                  <a:lnTo>
                    <a:pt x="587" y="745"/>
                  </a:lnTo>
                  <a:lnTo>
                    <a:pt x="580" y="753"/>
                  </a:lnTo>
                  <a:lnTo>
                    <a:pt x="571" y="759"/>
                  </a:lnTo>
                  <a:lnTo>
                    <a:pt x="521" y="779"/>
                  </a:lnTo>
                  <a:lnTo>
                    <a:pt x="510" y="781"/>
                  </a:lnTo>
                  <a:lnTo>
                    <a:pt x="500" y="780"/>
                  </a:lnTo>
                  <a:lnTo>
                    <a:pt x="490" y="776"/>
                  </a:lnTo>
                  <a:lnTo>
                    <a:pt x="482" y="769"/>
                  </a:lnTo>
                  <a:lnTo>
                    <a:pt x="476" y="760"/>
                  </a:lnTo>
                  <a:lnTo>
                    <a:pt x="457" y="712"/>
                  </a:lnTo>
                  <a:lnTo>
                    <a:pt x="424" y="719"/>
                  </a:lnTo>
                  <a:lnTo>
                    <a:pt x="390" y="720"/>
                  </a:lnTo>
                  <a:lnTo>
                    <a:pt x="356" y="719"/>
                  </a:lnTo>
                  <a:lnTo>
                    <a:pt x="322" y="712"/>
                  </a:lnTo>
                  <a:lnTo>
                    <a:pt x="302" y="760"/>
                  </a:lnTo>
                  <a:lnTo>
                    <a:pt x="297" y="769"/>
                  </a:lnTo>
                  <a:lnTo>
                    <a:pt x="289" y="776"/>
                  </a:lnTo>
                  <a:lnTo>
                    <a:pt x="279" y="780"/>
                  </a:lnTo>
                  <a:lnTo>
                    <a:pt x="268" y="781"/>
                  </a:lnTo>
                  <a:lnTo>
                    <a:pt x="257" y="778"/>
                  </a:lnTo>
                  <a:lnTo>
                    <a:pt x="208" y="758"/>
                  </a:lnTo>
                  <a:lnTo>
                    <a:pt x="199" y="752"/>
                  </a:lnTo>
                  <a:lnTo>
                    <a:pt x="192" y="744"/>
                  </a:lnTo>
                  <a:lnTo>
                    <a:pt x="188" y="735"/>
                  </a:lnTo>
                  <a:lnTo>
                    <a:pt x="187" y="724"/>
                  </a:lnTo>
                  <a:lnTo>
                    <a:pt x="190" y="712"/>
                  </a:lnTo>
                  <a:lnTo>
                    <a:pt x="209" y="666"/>
                  </a:lnTo>
                  <a:lnTo>
                    <a:pt x="182" y="646"/>
                  </a:lnTo>
                  <a:lnTo>
                    <a:pt x="156" y="623"/>
                  </a:lnTo>
                  <a:lnTo>
                    <a:pt x="134" y="597"/>
                  </a:lnTo>
                  <a:lnTo>
                    <a:pt x="115" y="570"/>
                  </a:lnTo>
                  <a:lnTo>
                    <a:pt x="67" y="589"/>
                  </a:lnTo>
                  <a:lnTo>
                    <a:pt x="56" y="591"/>
                  </a:lnTo>
                  <a:lnTo>
                    <a:pt x="46" y="590"/>
                  </a:lnTo>
                  <a:lnTo>
                    <a:pt x="36" y="586"/>
                  </a:lnTo>
                  <a:lnTo>
                    <a:pt x="28" y="580"/>
                  </a:lnTo>
                  <a:lnTo>
                    <a:pt x="22" y="570"/>
                  </a:lnTo>
                  <a:lnTo>
                    <a:pt x="2" y="522"/>
                  </a:lnTo>
                  <a:lnTo>
                    <a:pt x="0" y="511"/>
                  </a:lnTo>
                  <a:lnTo>
                    <a:pt x="1" y="500"/>
                  </a:lnTo>
                  <a:lnTo>
                    <a:pt x="5" y="490"/>
                  </a:lnTo>
                  <a:lnTo>
                    <a:pt x="12" y="482"/>
                  </a:lnTo>
                  <a:lnTo>
                    <a:pt x="22" y="477"/>
                  </a:lnTo>
                  <a:lnTo>
                    <a:pt x="68" y="457"/>
                  </a:lnTo>
                  <a:lnTo>
                    <a:pt x="62" y="413"/>
                  </a:lnTo>
                  <a:lnTo>
                    <a:pt x="63" y="368"/>
                  </a:lnTo>
                  <a:lnTo>
                    <a:pt x="69" y="323"/>
                  </a:lnTo>
                  <a:lnTo>
                    <a:pt x="22" y="304"/>
                  </a:lnTo>
                  <a:lnTo>
                    <a:pt x="12" y="298"/>
                  </a:lnTo>
                  <a:lnTo>
                    <a:pt x="6" y="290"/>
                  </a:lnTo>
                  <a:lnTo>
                    <a:pt x="2" y="280"/>
                  </a:lnTo>
                  <a:lnTo>
                    <a:pt x="1" y="269"/>
                  </a:lnTo>
                  <a:lnTo>
                    <a:pt x="3" y="258"/>
                  </a:lnTo>
                  <a:lnTo>
                    <a:pt x="24" y="209"/>
                  </a:lnTo>
                  <a:lnTo>
                    <a:pt x="29" y="200"/>
                  </a:lnTo>
                  <a:lnTo>
                    <a:pt x="37" y="193"/>
                  </a:lnTo>
                  <a:lnTo>
                    <a:pt x="47" y="189"/>
                  </a:lnTo>
                  <a:lnTo>
                    <a:pt x="58" y="188"/>
                  </a:lnTo>
                  <a:lnTo>
                    <a:pt x="68" y="191"/>
                  </a:lnTo>
                  <a:lnTo>
                    <a:pt x="117" y="211"/>
                  </a:lnTo>
                  <a:lnTo>
                    <a:pt x="137" y="183"/>
                  </a:lnTo>
                  <a:lnTo>
                    <a:pt x="159" y="158"/>
                  </a:lnTo>
                  <a:lnTo>
                    <a:pt x="185" y="136"/>
                  </a:lnTo>
                  <a:lnTo>
                    <a:pt x="211" y="117"/>
                  </a:lnTo>
                  <a:lnTo>
                    <a:pt x="192" y="69"/>
                  </a:lnTo>
                  <a:lnTo>
                    <a:pt x="190" y="58"/>
                  </a:lnTo>
                  <a:lnTo>
                    <a:pt x="191" y="46"/>
                  </a:lnTo>
                  <a:lnTo>
                    <a:pt x="195" y="37"/>
                  </a:lnTo>
                  <a:lnTo>
                    <a:pt x="201" y="29"/>
                  </a:lnTo>
                  <a:lnTo>
                    <a:pt x="211" y="23"/>
                  </a:lnTo>
                  <a:lnTo>
                    <a:pt x="259" y="3"/>
                  </a:lnTo>
                  <a:lnTo>
                    <a:pt x="2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4" name="Group 153"/>
          <p:cNvGrpSpPr/>
          <p:nvPr/>
        </p:nvGrpSpPr>
        <p:grpSpPr>
          <a:xfrm>
            <a:off x="4186297" y="4732624"/>
            <a:ext cx="320675" cy="352426"/>
            <a:chOff x="4233863" y="5540367"/>
            <a:chExt cx="320675" cy="352426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55" name="Freeform 219"/>
            <p:cNvSpPr>
              <a:spLocks/>
            </p:cNvSpPr>
            <p:nvPr/>
          </p:nvSpPr>
          <p:spPr bwMode="auto">
            <a:xfrm>
              <a:off x="4233863" y="5580055"/>
              <a:ext cx="320675" cy="252413"/>
            </a:xfrm>
            <a:custGeom>
              <a:avLst/>
              <a:gdLst>
                <a:gd name="T0" fmla="*/ 149 w 3026"/>
                <a:gd name="T1" fmla="*/ 4 h 2382"/>
                <a:gd name="T2" fmla="*/ 572 w 3026"/>
                <a:gd name="T3" fmla="*/ 132 h 2382"/>
                <a:gd name="T4" fmla="*/ 605 w 3026"/>
                <a:gd name="T5" fmla="*/ 158 h 2382"/>
                <a:gd name="T6" fmla="*/ 627 w 3026"/>
                <a:gd name="T7" fmla="*/ 194 h 2382"/>
                <a:gd name="T8" fmla="*/ 634 w 3026"/>
                <a:gd name="T9" fmla="*/ 217 h 2382"/>
                <a:gd name="T10" fmla="*/ 735 w 3026"/>
                <a:gd name="T11" fmla="*/ 627 h 2382"/>
                <a:gd name="T12" fmla="*/ 2857 w 3026"/>
                <a:gd name="T13" fmla="*/ 824 h 2382"/>
                <a:gd name="T14" fmla="*/ 2917 w 3026"/>
                <a:gd name="T15" fmla="*/ 840 h 2382"/>
                <a:gd name="T16" fmla="*/ 2967 w 3026"/>
                <a:gd name="T17" fmla="*/ 872 h 2382"/>
                <a:gd name="T18" fmla="*/ 3004 w 3026"/>
                <a:gd name="T19" fmla="*/ 917 h 2382"/>
                <a:gd name="T20" fmla="*/ 3024 w 3026"/>
                <a:gd name="T21" fmla="*/ 971 h 2382"/>
                <a:gd name="T22" fmla="*/ 3023 w 3026"/>
                <a:gd name="T23" fmla="*/ 1030 h 2382"/>
                <a:gd name="T24" fmla="*/ 2875 w 3026"/>
                <a:gd name="T25" fmla="*/ 1765 h 2382"/>
                <a:gd name="T26" fmla="*/ 2842 w 3026"/>
                <a:gd name="T27" fmla="*/ 1817 h 2382"/>
                <a:gd name="T28" fmla="*/ 2793 w 3026"/>
                <a:gd name="T29" fmla="*/ 1854 h 2382"/>
                <a:gd name="T30" fmla="*/ 2733 w 3026"/>
                <a:gd name="T31" fmla="*/ 1875 h 2382"/>
                <a:gd name="T32" fmla="*/ 977 w 3026"/>
                <a:gd name="T33" fmla="*/ 1877 h 2382"/>
                <a:gd name="T34" fmla="*/ 2669 w 3026"/>
                <a:gd name="T35" fmla="*/ 2147 h 2382"/>
                <a:gd name="T36" fmla="*/ 2720 w 3026"/>
                <a:gd name="T37" fmla="*/ 2159 h 2382"/>
                <a:gd name="T38" fmla="*/ 2760 w 3026"/>
                <a:gd name="T39" fmla="*/ 2191 h 2382"/>
                <a:gd name="T40" fmla="*/ 2783 w 3026"/>
                <a:gd name="T41" fmla="*/ 2237 h 2382"/>
                <a:gd name="T42" fmla="*/ 2783 w 3026"/>
                <a:gd name="T43" fmla="*/ 2291 h 2382"/>
                <a:gd name="T44" fmla="*/ 2760 w 3026"/>
                <a:gd name="T45" fmla="*/ 2338 h 2382"/>
                <a:gd name="T46" fmla="*/ 2720 w 3026"/>
                <a:gd name="T47" fmla="*/ 2370 h 2382"/>
                <a:gd name="T48" fmla="*/ 2669 w 3026"/>
                <a:gd name="T49" fmla="*/ 2381 h 2382"/>
                <a:gd name="T50" fmla="*/ 913 w 3026"/>
                <a:gd name="T51" fmla="*/ 2380 h 2382"/>
                <a:gd name="T52" fmla="*/ 869 w 3026"/>
                <a:gd name="T53" fmla="*/ 2360 h 2382"/>
                <a:gd name="T54" fmla="*/ 837 w 3026"/>
                <a:gd name="T55" fmla="*/ 2325 h 2382"/>
                <a:gd name="T56" fmla="*/ 821 w 3026"/>
                <a:gd name="T57" fmla="*/ 2281 h 2382"/>
                <a:gd name="T58" fmla="*/ 84 w 3026"/>
                <a:gd name="T59" fmla="*/ 230 h 2382"/>
                <a:gd name="T60" fmla="*/ 42 w 3026"/>
                <a:gd name="T61" fmla="*/ 209 h 2382"/>
                <a:gd name="T62" fmla="*/ 13 w 3026"/>
                <a:gd name="T63" fmla="*/ 173 h 2382"/>
                <a:gd name="T64" fmla="*/ 0 w 3026"/>
                <a:gd name="T65" fmla="*/ 131 h 2382"/>
                <a:gd name="T66" fmla="*/ 4 w 3026"/>
                <a:gd name="T67" fmla="*/ 84 h 2382"/>
                <a:gd name="T68" fmla="*/ 26 w 3026"/>
                <a:gd name="T69" fmla="*/ 43 h 2382"/>
                <a:gd name="T70" fmla="*/ 60 w 3026"/>
                <a:gd name="T71" fmla="*/ 14 h 2382"/>
                <a:gd name="T72" fmla="*/ 103 w 3026"/>
                <a:gd name="T73" fmla="*/ 0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26" h="2382">
                  <a:moveTo>
                    <a:pt x="126" y="0"/>
                  </a:moveTo>
                  <a:lnTo>
                    <a:pt x="149" y="4"/>
                  </a:lnTo>
                  <a:lnTo>
                    <a:pt x="551" y="124"/>
                  </a:lnTo>
                  <a:lnTo>
                    <a:pt x="572" y="132"/>
                  </a:lnTo>
                  <a:lnTo>
                    <a:pt x="590" y="143"/>
                  </a:lnTo>
                  <a:lnTo>
                    <a:pt x="605" y="158"/>
                  </a:lnTo>
                  <a:lnTo>
                    <a:pt x="617" y="174"/>
                  </a:lnTo>
                  <a:lnTo>
                    <a:pt x="627" y="194"/>
                  </a:lnTo>
                  <a:lnTo>
                    <a:pt x="631" y="205"/>
                  </a:lnTo>
                  <a:lnTo>
                    <a:pt x="634" y="217"/>
                  </a:lnTo>
                  <a:lnTo>
                    <a:pt x="719" y="627"/>
                  </a:lnTo>
                  <a:lnTo>
                    <a:pt x="735" y="627"/>
                  </a:lnTo>
                  <a:lnTo>
                    <a:pt x="752" y="628"/>
                  </a:lnTo>
                  <a:lnTo>
                    <a:pt x="2857" y="824"/>
                  </a:lnTo>
                  <a:lnTo>
                    <a:pt x="2888" y="830"/>
                  </a:lnTo>
                  <a:lnTo>
                    <a:pt x="2917" y="840"/>
                  </a:lnTo>
                  <a:lnTo>
                    <a:pt x="2944" y="855"/>
                  </a:lnTo>
                  <a:lnTo>
                    <a:pt x="2967" y="872"/>
                  </a:lnTo>
                  <a:lnTo>
                    <a:pt x="2988" y="893"/>
                  </a:lnTo>
                  <a:lnTo>
                    <a:pt x="3004" y="917"/>
                  </a:lnTo>
                  <a:lnTo>
                    <a:pt x="3016" y="943"/>
                  </a:lnTo>
                  <a:lnTo>
                    <a:pt x="3024" y="971"/>
                  </a:lnTo>
                  <a:lnTo>
                    <a:pt x="3026" y="1000"/>
                  </a:lnTo>
                  <a:lnTo>
                    <a:pt x="3023" y="1030"/>
                  </a:lnTo>
                  <a:lnTo>
                    <a:pt x="2884" y="1735"/>
                  </a:lnTo>
                  <a:lnTo>
                    <a:pt x="2875" y="1765"/>
                  </a:lnTo>
                  <a:lnTo>
                    <a:pt x="2861" y="1792"/>
                  </a:lnTo>
                  <a:lnTo>
                    <a:pt x="2842" y="1817"/>
                  </a:lnTo>
                  <a:lnTo>
                    <a:pt x="2819" y="1838"/>
                  </a:lnTo>
                  <a:lnTo>
                    <a:pt x="2793" y="1854"/>
                  </a:lnTo>
                  <a:lnTo>
                    <a:pt x="2764" y="1867"/>
                  </a:lnTo>
                  <a:lnTo>
                    <a:pt x="2733" y="1875"/>
                  </a:lnTo>
                  <a:lnTo>
                    <a:pt x="2699" y="1877"/>
                  </a:lnTo>
                  <a:lnTo>
                    <a:pt x="977" y="1877"/>
                  </a:lnTo>
                  <a:lnTo>
                    <a:pt x="1033" y="2148"/>
                  </a:lnTo>
                  <a:lnTo>
                    <a:pt x="2669" y="2147"/>
                  </a:lnTo>
                  <a:lnTo>
                    <a:pt x="2695" y="2150"/>
                  </a:lnTo>
                  <a:lnTo>
                    <a:pt x="2720" y="2159"/>
                  </a:lnTo>
                  <a:lnTo>
                    <a:pt x="2742" y="2172"/>
                  </a:lnTo>
                  <a:lnTo>
                    <a:pt x="2760" y="2191"/>
                  </a:lnTo>
                  <a:lnTo>
                    <a:pt x="2774" y="2213"/>
                  </a:lnTo>
                  <a:lnTo>
                    <a:pt x="2783" y="2237"/>
                  </a:lnTo>
                  <a:lnTo>
                    <a:pt x="2786" y="2265"/>
                  </a:lnTo>
                  <a:lnTo>
                    <a:pt x="2783" y="2291"/>
                  </a:lnTo>
                  <a:lnTo>
                    <a:pt x="2774" y="2316"/>
                  </a:lnTo>
                  <a:lnTo>
                    <a:pt x="2760" y="2338"/>
                  </a:lnTo>
                  <a:lnTo>
                    <a:pt x="2742" y="2356"/>
                  </a:lnTo>
                  <a:lnTo>
                    <a:pt x="2720" y="2370"/>
                  </a:lnTo>
                  <a:lnTo>
                    <a:pt x="2695" y="2378"/>
                  </a:lnTo>
                  <a:lnTo>
                    <a:pt x="2669" y="2381"/>
                  </a:lnTo>
                  <a:lnTo>
                    <a:pt x="937" y="2382"/>
                  </a:lnTo>
                  <a:lnTo>
                    <a:pt x="913" y="2380"/>
                  </a:lnTo>
                  <a:lnTo>
                    <a:pt x="889" y="2372"/>
                  </a:lnTo>
                  <a:lnTo>
                    <a:pt x="869" y="2360"/>
                  </a:lnTo>
                  <a:lnTo>
                    <a:pt x="851" y="2345"/>
                  </a:lnTo>
                  <a:lnTo>
                    <a:pt x="837" y="2325"/>
                  </a:lnTo>
                  <a:lnTo>
                    <a:pt x="827" y="2304"/>
                  </a:lnTo>
                  <a:lnTo>
                    <a:pt x="821" y="2281"/>
                  </a:lnTo>
                  <a:lnTo>
                    <a:pt x="418" y="330"/>
                  </a:lnTo>
                  <a:lnTo>
                    <a:pt x="84" y="230"/>
                  </a:lnTo>
                  <a:lnTo>
                    <a:pt x="62" y="221"/>
                  </a:lnTo>
                  <a:lnTo>
                    <a:pt x="42" y="209"/>
                  </a:lnTo>
                  <a:lnTo>
                    <a:pt x="26" y="193"/>
                  </a:lnTo>
                  <a:lnTo>
                    <a:pt x="13" y="173"/>
                  </a:lnTo>
                  <a:lnTo>
                    <a:pt x="5" y="153"/>
                  </a:lnTo>
                  <a:lnTo>
                    <a:pt x="0" y="131"/>
                  </a:lnTo>
                  <a:lnTo>
                    <a:pt x="0" y="108"/>
                  </a:lnTo>
                  <a:lnTo>
                    <a:pt x="4" y="84"/>
                  </a:lnTo>
                  <a:lnTo>
                    <a:pt x="13" y="62"/>
                  </a:lnTo>
                  <a:lnTo>
                    <a:pt x="26" y="43"/>
                  </a:lnTo>
                  <a:lnTo>
                    <a:pt x="42" y="26"/>
                  </a:lnTo>
                  <a:lnTo>
                    <a:pt x="60" y="14"/>
                  </a:lnTo>
                  <a:lnTo>
                    <a:pt x="82" y="5"/>
                  </a:lnTo>
                  <a:lnTo>
                    <a:pt x="103" y="0"/>
                  </a:lnTo>
                  <a:lnTo>
                    <a:pt x="1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220"/>
            <p:cNvSpPr>
              <a:spLocks/>
            </p:cNvSpPr>
            <p:nvPr/>
          </p:nvSpPr>
          <p:spPr bwMode="auto">
            <a:xfrm>
              <a:off x="4343401" y="5843580"/>
              <a:ext cx="49213" cy="49213"/>
            </a:xfrm>
            <a:custGeom>
              <a:avLst/>
              <a:gdLst>
                <a:gd name="T0" fmla="*/ 232 w 466"/>
                <a:gd name="T1" fmla="*/ 0 h 470"/>
                <a:gd name="T2" fmla="*/ 271 w 466"/>
                <a:gd name="T3" fmla="*/ 3 h 470"/>
                <a:gd name="T4" fmla="*/ 307 w 466"/>
                <a:gd name="T5" fmla="*/ 12 h 470"/>
                <a:gd name="T6" fmla="*/ 340 w 466"/>
                <a:gd name="T7" fmla="*/ 26 h 470"/>
                <a:gd name="T8" fmla="*/ 371 w 466"/>
                <a:gd name="T9" fmla="*/ 45 h 470"/>
                <a:gd name="T10" fmla="*/ 398 w 466"/>
                <a:gd name="T11" fmla="*/ 68 h 470"/>
                <a:gd name="T12" fmla="*/ 421 w 466"/>
                <a:gd name="T13" fmla="*/ 96 h 470"/>
                <a:gd name="T14" fmla="*/ 440 w 466"/>
                <a:gd name="T15" fmla="*/ 126 h 470"/>
                <a:gd name="T16" fmla="*/ 454 w 466"/>
                <a:gd name="T17" fmla="*/ 161 h 470"/>
                <a:gd name="T18" fmla="*/ 463 w 466"/>
                <a:gd name="T19" fmla="*/ 196 h 470"/>
                <a:gd name="T20" fmla="*/ 466 w 466"/>
                <a:gd name="T21" fmla="*/ 235 h 470"/>
                <a:gd name="T22" fmla="*/ 463 w 466"/>
                <a:gd name="T23" fmla="*/ 272 h 470"/>
                <a:gd name="T24" fmla="*/ 454 w 466"/>
                <a:gd name="T25" fmla="*/ 309 h 470"/>
                <a:gd name="T26" fmla="*/ 440 w 466"/>
                <a:gd name="T27" fmla="*/ 342 h 470"/>
                <a:gd name="T28" fmla="*/ 421 w 466"/>
                <a:gd name="T29" fmla="*/ 374 h 470"/>
                <a:gd name="T30" fmla="*/ 398 w 466"/>
                <a:gd name="T31" fmla="*/ 401 h 470"/>
                <a:gd name="T32" fmla="*/ 371 w 466"/>
                <a:gd name="T33" fmla="*/ 424 h 470"/>
                <a:gd name="T34" fmla="*/ 340 w 466"/>
                <a:gd name="T35" fmla="*/ 444 h 470"/>
                <a:gd name="T36" fmla="*/ 307 w 466"/>
                <a:gd name="T37" fmla="*/ 458 h 470"/>
                <a:gd name="T38" fmla="*/ 271 w 466"/>
                <a:gd name="T39" fmla="*/ 467 h 470"/>
                <a:gd name="T40" fmla="*/ 232 w 466"/>
                <a:gd name="T41" fmla="*/ 470 h 470"/>
                <a:gd name="T42" fmla="*/ 195 w 466"/>
                <a:gd name="T43" fmla="*/ 467 h 470"/>
                <a:gd name="T44" fmla="*/ 159 w 466"/>
                <a:gd name="T45" fmla="*/ 458 h 470"/>
                <a:gd name="T46" fmla="*/ 126 w 466"/>
                <a:gd name="T47" fmla="*/ 444 h 470"/>
                <a:gd name="T48" fmla="*/ 95 w 466"/>
                <a:gd name="T49" fmla="*/ 424 h 470"/>
                <a:gd name="T50" fmla="*/ 68 w 466"/>
                <a:gd name="T51" fmla="*/ 401 h 470"/>
                <a:gd name="T52" fmla="*/ 45 w 466"/>
                <a:gd name="T53" fmla="*/ 374 h 470"/>
                <a:gd name="T54" fmla="*/ 26 w 466"/>
                <a:gd name="T55" fmla="*/ 342 h 470"/>
                <a:gd name="T56" fmla="*/ 12 w 466"/>
                <a:gd name="T57" fmla="*/ 309 h 470"/>
                <a:gd name="T58" fmla="*/ 3 w 466"/>
                <a:gd name="T59" fmla="*/ 272 h 470"/>
                <a:gd name="T60" fmla="*/ 0 w 466"/>
                <a:gd name="T61" fmla="*/ 235 h 470"/>
                <a:gd name="T62" fmla="*/ 3 w 466"/>
                <a:gd name="T63" fmla="*/ 196 h 470"/>
                <a:gd name="T64" fmla="*/ 12 w 466"/>
                <a:gd name="T65" fmla="*/ 161 h 470"/>
                <a:gd name="T66" fmla="*/ 26 w 466"/>
                <a:gd name="T67" fmla="*/ 126 h 470"/>
                <a:gd name="T68" fmla="*/ 45 w 466"/>
                <a:gd name="T69" fmla="*/ 96 h 470"/>
                <a:gd name="T70" fmla="*/ 68 w 466"/>
                <a:gd name="T71" fmla="*/ 68 h 470"/>
                <a:gd name="T72" fmla="*/ 95 w 466"/>
                <a:gd name="T73" fmla="*/ 45 h 470"/>
                <a:gd name="T74" fmla="*/ 126 w 466"/>
                <a:gd name="T75" fmla="*/ 26 h 470"/>
                <a:gd name="T76" fmla="*/ 159 w 466"/>
                <a:gd name="T77" fmla="*/ 12 h 470"/>
                <a:gd name="T78" fmla="*/ 195 w 466"/>
                <a:gd name="T79" fmla="*/ 3 h 470"/>
                <a:gd name="T80" fmla="*/ 232 w 466"/>
                <a:gd name="T81" fmla="*/ 0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66" h="470">
                  <a:moveTo>
                    <a:pt x="232" y="0"/>
                  </a:moveTo>
                  <a:lnTo>
                    <a:pt x="271" y="3"/>
                  </a:lnTo>
                  <a:lnTo>
                    <a:pt x="307" y="12"/>
                  </a:lnTo>
                  <a:lnTo>
                    <a:pt x="340" y="26"/>
                  </a:lnTo>
                  <a:lnTo>
                    <a:pt x="371" y="45"/>
                  </a:lnTo>
                  <a:lnTo>
                    <a:pt x="398" y="68"/>
                  </a:lnTo>
                  <a:lnTo>
                    <a:pt x="421" y="96"/>
                  </a:lnTo>
                  <a:lnTo>
                    <a:pt x="440" y="126"/>
                  </a:lnTo>
                  <a:lnTo>
                    <a:pt x="454" y="161"/>
                  </a:lnTo>
                  <a:lnTo>
                    <a:pt x="463" y="196"/>
                  </a:lnTo>
                  <a:lnTo>
                    <a:pt x="466" y="235"/>
                  </a:lnTo>
                  <a:lnTo>
                    <a:pt x="463" y="272"/>
                  </a:lnTo>
                  <a:lnTo>
                    <a:pt x="454" y="309"/>
                  </a:lnTo>
                  <a:lnTo>
                    <a:pt x="440" y="342"/>
                  </a:lnTo>
                  <a:lnTo>
                    <a:pt x="421" y="374"/>
                  </a:lnTo>
                  <a:lnTo>
                    <a:pt x="398" y="401"/>
                  </a:lnTo>
                  <a:lnTo>
                    <a:pt x="371" y="424"/>
                  </a:lnTo>
                  <a:lnTo>
                    <a:pt x="340" y="444"/>
                  </a:lnTo>
                  <a:lnTo>
                    <a:pt x="307" y="458"/>
                  </a:lnTo>
                  <a:lnTo>
                    <a:pt x="271" y="467"/>
                  </a:lnTo>
                  <a:lnTo>
                    <a:pt x="232" y="470"/>
                  </a:lnTo>
                  <a:lnTo>
                    <a:pt x="195" y="467"/>
                  </a:lnTo>
                  <a:lnTo>
                    <a:pt x="159" y="458"/>
                  </a:lnTo>
                  <a:lnTo>
                    <a:pt x="126" y="444"/>
                  </a:lnTo>
                  <a:lnTo>
                    <a:pt x="95" y="424"/>
                  </a:lnTo>
                  <a:lnTo>
                    <a:pt x="68" y="401"/>
                  </a:lnTo>
                  <a:lnTo>
                    <a:pt x="45" y="374"/>
                  </a:lnTo>
                  <a:lnTo>
                    <a:pt x="26" y="342"/>
                  </a:lnTo>
                  <a:lnTo>
                    <a:pt x="12" y="309"/>
                  </a:lnTo>
                  <a:lnTo>
                    <a:pt x="3" y="272"/>
                  </a:lnTo>
                  <a:lnTo>
                    <a:pt x="0" y="235"/>
                  </a:lnTo>
                  <a:lnTo>
                    <a:pt x="3" y="196"/>
                  </a:lnTo>
                  <a:lnTo>
                    <a:pt x="12" y="161"/>
                  </a:lnTo>
                  <a:lnTo>
                    <a:pt x="26" y="126"/>
                  </a:lnTo>
                  <a:lnTo>
                    <a:pt x="45" y="96"/>
                  </a:lnTo>
                  <a:lnTo>
                    <a:pt x="68" y="68"/>
                  </a:lnTo>
                  <a:lnTo>
                    <a:pt x="95" y="45"/>
                  </a:lnTo>
                  <a:lnTo>
                    <a:pt x="126" y="26"/>
                  </a:lnTo>
                  <a:lnTo>
                    <a:pt x="159" y="12"/>
                  </a:lnTo>
                  <a:lnTo>
                    <a:pt x="195" y="3"/>
                  </a:lnTo>
                  <a:lnTo>
                    <a:pt x="2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221"/>
            <p:cNvSpPr>
              <a:spLocks/>
            </p:cNvSpPr>
            <p:nvPr/>
          </p:nvSpPr>
          <p:spPr bwMode="auto">
            <a:xfrm>
              <a:off x="4462463" y="5843580"/>
              <a:ext cx="49213" cy="49213"/>
            </a:xfrm>
            <a:custGeom>
              <a:avLst/>
              <a:gdLst>
                <a:gd name="T0" fmla="*/ 234 w 467"/>
                <a:gd name="T1" fmla="*/ 0 h 470"/>
                <a:gd name="T2" fmla="*/ 271 w 467"/>
                <a:gd name="T3" fmla="*/ 3 h 470"/>
                <a:gd name="T4" fmla="*/ 307 w 467"/>
                <a:gd name="T5" fmla="*/ 12 h 470"/>
                <a:gd name="T6" fmla="*/ 341 w 467"/>
                <a:gd name="T7" fmla="*/ 26 h 470"/>
                <a:gd name="T8" fmla="*/ 371 w 467"/>
                <a:gd name="T9" fmla="*/ 45 h 470"/>
                <a:gd name="T10" fmla="*/ 398 w 467"/>
                <a:gd name="T11" fmla="*/ 68 h 470"/>
                <a:gd name="T12" fmla="*/ 422 w 467"/>
                <a:gd name="T13" fmla="*/ 96 h 470"/>
                <a:gd name="T14" fmla="*/ 440 w 467"/>
                <a:gd name="T15" fmla="*/ 126 h 470"/>
                <a:gd name="T16" fmla="*/ 456 w 467"/>
                <a:gd name="T17" fmla="*/ 161 h 470"/>
                <a:gd name="T18" fmla="*/ 464 w 467"/>
                <a:gd name="T19" fmla="*/ 196 h 470"/>
                <a:gd name="T20" fmla="*/ 467 w 467"/>
                <a:gd name="T21" fmla="*/ 235 h 470"/>
                <a:gd name="T22" fmla="*/ 464 w 467"/>
                <a:gd name="T23" fmla="*/ 272 h 470"/>
                <a:gd name="T24" fmla="*/ 456 w 467"/>
                <a:gd name="T25" fmla="*/ 309 h 470"/>
                <a:gd name="T26" fmla="*/ 440 w 467"/>
                <a:gd name="T27" fmla="*/ 342 h 470"/>
                <a:gd name="T28" fmla="*/ 422 w 467"/>
                <a:gd name="T29" fmla="*/ 374 h 470"/>
                <a:gd name="T30" fmla="*/ 398 w 467"/>
                <a:gd name="T31" fmla="*/ 401 h 470"/>
                <a:gd name="T32" fmla="*/ 371 w 467"/>
                <a:gd name="T33" fmla="*/ 424 h 470"/>
                <a:gd name="T34" fmla="*/ 341 w 467"/>
                <a:gd name="T35" fmla="*/ 444 h 470"/>
                <a:gd name="T36" fmla="*/ 307 w 467"/>
                <a:gd name="T37" fmla="*/ 458 h 470"/>
                <a:gd name="T38" fmla="*/ 271 w 467"/>
                <a:gd name="T39" fmla="*/ 467 h 470"/>
                <a:gd name="T40" fmla="*/ 234 w 467"/>
                <a:gd name="T41" fmla="*/ 470 h 470"/>
                <a:gd name="T42" fmla="*/ 195 w 467"/>
                <a:gd name="T43" fmla="*/ 467 h 470"/>
                <a:gd name="T44" fmla="*/ 159 w 467"/>
                <a:gd name="T45" fmla="*/ 458 h 470"/>
                <a:gd name="T46" fmla="*/ 126 w 467"/>
                <a:gd name="T47" fmla="*/ 444 h 470"/>
                <a:gd name="T48" fmla="*/ 96 w 467"/>
                <a:gd name="T49" fmla="*/ 424 h 470"/>
                <a:gd name="T50" fmla="*/ 68 w 467"/>
                <a:gd name="T51" fmla="*/ 401 h 470"/>
                <a:gd name="T52" fmla="*/ 45 w 467"/>
                <a:gd name="T53" fmla="*/ 374 h 470"/>
                <a:gd name="T54" fmla="*/ 26 w 467"/>
                <a:gd name="T55" fmla="*/ 342 h 470"/>
                <a:gd name="T56" fmla="*/ 12 w 467"/>
                <a:gd name="T57" fmla="*/ 309 h 470"/>
                <a:gd name="T58" fmla="*/ 3 w 467"/>
                <a:gd name="T59" fmla="*/ 272 h 470"/>
                <a:gd name="T60" fmla="*/ 0 w 467"/>
                <a:gd name="T61" fmla="*/ 235 h 470"/>
                <a:gd name="T62" fmla="*/ 3 w 467"/>
                <a:gd name="T63" fmla="*/ 196 h 470"/>
                <a:gd name="T64" fmla="*/ 12 w 467"/>
                <a:gd name="T65" fmla="*/ 161 h 470"/>
                <a:gd name="T66" fmla="*/ 26 w 467"/>
                <a:gd name="T67" fmla="*/ 126 h 470"/>
                <a:gd name="T68" fmla="*/ 45 w 467"/>
                <a:gd name="T69" fmla="*/ 96 h 470"/>
                <a:gd name="T70" fmla="*/ 68 w 467"/>
                <a:gd name="T71" fmla="*/ 68 h 470"/>
                <a:gd name="T72" fmla="*/ 96 w 467"/>
                <a:gd name="T73" fmla="*/ 45 h 470"/>
                <a:gd name="T74" fmla="*/ 126 w 467"/>
                <a:gd name="T75" fmla="*/ 26 h 470"/>
                <a:gd name="T76" fmla="*/ 159 w 467"/>
                <a:gd name="T77" fmla="*/ 12 h 470"/>
                <a:gd name="T78" fmla="*/ 195 w 467"/>
                <a:gd name="T79" fmla="*/ 3 h 470"/>
                <a:gd name="T80" fmla="*/ 234 w 467"/>
                <a:gd name="T81" fmla="*/ 0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67" h="470">
                  <a:moveTo>
                    <a:pt x="234" y="0"/>
                  </a:moveTo>
                  <a:lnTo>
                    <a:pt x="271" y="3"/>
                  </a:lnTo>
                  <a:lnTo>
                    <a:pt x="307" y="12"/>
                  </a:lnTo>
                  <a:lnTo>
                    <a:pt x="341" y="26"/>
                  </a:lnTo>
                  <a:lnTo>
                    <a:pt x="371" y="45"/>
                  </a:lnTo>
                  <a:lnTo>
                    <a:pt x="398" y="68"/>
                  </a:lnTo>
                  <a:lnTo>
                    <a:pt x="422" y="96"/>
                  </a:lnTo>
                  <a:lnTo>
                    <a:pt x="440" y="126"/>
                  </a:lnTo>
                  <a:lnTo>
                    <a:pt x="456" y="161"/>
                  </a:lnTo>
                  <a:lnTo>
                    <a:pt x="464" y="196"/>
                  </a:lnTo>
                  <a:lnTo>
                    <a:pt x="467" y="235"/>
                  </a:lnTo>
                  <a:lnTo>
                    <a:pt x="464" y="272"/>
                  </a:lnTo>
                  <a:lnTo>
                    <a:pt x="456" y="309"/>
                  </a:lnTo>
                  <a:lnTo>
                    <a:pt x="440" y="342"/>
                  </a:lnTo>
                  <a:lnTo>
                    <a:pt x="422" y="374"/>
                  </a:lnTo>
                  <a:lnTo>
                    <a:pt x="398" y="401"/>
                  </a:lnTo>
                  <a:lnTo>
                    <a:pt x="371" y="424"/>
                  </a:lnTo>
                  <a:lnTo>
                    <a:pt x="341" y="444"/>
                  </a:lnTo>
                  <a:lnTo>
                    <a:pt x="307" y="458"/>
                  </a:lnTo>
                  <a:lnTo>
                    <a:pt x="271" y="467"/>
                  </a:lnTo>
                  <a:lnTo>
                    <a:pt x="234" y="470"/>
                  </a:lnTo>
                  <a:lnTo>
                    <a:pt x="195" y="467"/>
                  </a:lnTo>
                  <a:lnTo>
                    <a:pt x="159" y="458"/>
                  </a:lnTo>
                  <a:lnTo>
                    <a:pt x="126" y="444"/>
                  </a:lnTo>
                  <a:lnTo>
                    <a:pt x="96" y="424"/>
                  </a:lnTo>
                  <a:lnTo>
                    <a:pt x="68" y="401"/>
                  </a:lnTo>
                  <a:lnTo>
                    <a:pt x="45" y="374"/>
                  </a:lnTo>
                  <a:lnTo>
                    <a:pt x="26" y="342"/>
                  </a:lnTo>
                  <a:lnTo>
                    <a:pt x="12" y="309"/>
                  </a:lnTo>
                  <a:lnTo>
                    <a:pt x="3" y="272"/>
                  </a:lnTo>
                  <a:lnTo>
                    <a:pt x="0" y="235"/>
                  </a:lnTo>
                  <a:lnTo>
                    <a:pt x="3" y="196"/>
                  </a:lnTo>
                  <a:lnTo>
                    <a:pt x="12" y="161"/>
                  </a:lnTo>
                  <a:lnTo>
                    <a:pt x="26" y="126"/>
                  </a:lnTo>
                  <a:lnTo>
                    <a:pt x="45" y="96"/>
                  </a:lnTo>
                  <a:lnTo>
                    <a:pt x="68" y="68"/>
                  </a:lnTo>
                  <a:lnTo>
                    <a:pt x="96" y="45"/>
                  </a:lnTo>
                  <a:lnTo>
                    <a:pt x="126" y="26"/>
                  </a:lnTo>
                  <a:lnTo>
                    <a:pt x="159" y="12"/>
                  </a:lnTo>
                  <a:lnTo>
                    <a:pt x="195" y="3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222"/>
            <p:cNvSpPr>
              <a:spLocks/>
            </p:cNvSpPr>
            <p:nvPr/>
          </p:nvSpPr>
          <p:spPr bwMode="auto">
            <a:xfrm>
              <a:off x="4340226" y="5540367"/>
              <a:ext cx="179388" cy="112713"/>
            </a:xfrm>
            <a:custGeom>
              <a:avLst/>
              <a:gdLst>
                <a:gd name="T0" fmla="*/ 985 w 1696"/>
                <a:gd name="T1" fmla="*/ 11 h 1057"/>
                <a:gd name="T2" fmla="*/ 1022 w 1696"/>
                <a:gd name="T3" fmla="*/ 24 h 1057"/>
                <a:gd name="T4" fmla="*/ 1045 w 1696"/>
                <a:gd name="T5" fmla="*/ 53 h 1057"/>
                <a:gd name="T6" fmla="*/ 1051 w 1696"/>
                <a:gd name="T7" fmla="*/ 91 h 1057"/>
                <a:gd name="T8" fmla="*/ 1092 w 1696"/>
                <a:gd name="T9" fmla="*/ 218 h 1057"/>
                <a:gd name="T10" fmla="*/ 1188 w 1696"/>
                <a:gd name="T11" fmla="*/ 265 h 1057"/>
                <a:gd name="T12" fmla="*/ 1275 w 1696"/>
                <a:gd name="T13" fmla="*/ 324 h 1057"/>
                <a:gd name="T14" fmla="*/ 1377 w 1696"/>
                <a:gd name="T15" fmla="*/ 244 h 1057"/>
                <a:gd name="T16" fmla="*/ 1413 w 1696"/>
                <a:gd name="T17" fmla="*/ 238 h 1057"/>
                <a:gd name="T18" fmla="*/ 1448 w 1696"/>
                <a:gd name="T19" fmla="*/ 250 h 1057"/>
                <a:gd name="T20" fmla="*/ 1538 w 1696"/>
                <a:gd name="T21" fmla="*/ 355 h 1057"/>
                <a:gd name="T22" fmla="*/ 1553 w 1696"/>
                <a:gd name="T23" fmla="*/ 390 h 1057"/>
                <a:gd name="T24" fmla="*/ 1550 w 1696"/>
                <a:gd name="T25" fmla="*/ 428 h 1057"/>
                <a:gd name="T26" fmla="*/ 1528 w 1696"/>
                <a:gd name="T27" fmla="*/ 459 h 1057"/>
                <a:gd name="T28" fmla="*/ 1467 w 1696"/>
                <a:gd name="T29" fmla="*/ 577 h 1057"/>
                <a:gd name="T30" fmla="*/ 1503 w 1696"/>
                <a:gd name="T31" fmla="*/ 677 h 1057"/>
                <a:gd name="T32" fmla="*/ 1522 w 1696"/>
                <a:gd name="T33" fmla="*/ 784 h 1057"/>
                <a:gd name="T34" fmla="*/ 1650 w 1696"/>
                <a:gd name="T35" fmla="*/ 798 h 1057"/>
                <a:gd name="T36" fmla="*/ 1680 w 1696"/>
                <a:gd name="T37" fmla="*/ 819 h 1057"/>
                <a:gd name="T38" fmla="*/ 1695 w 1696"/>
                <a:gd name="T39" fmla="*/ 854 h 1057"/>
                <a:gd name="T40" fmla="*/ 1685 w 1696"/>
                <a:gd name="T41" fmla="*/ 990 h 1057"/>
                <a:gd name="T42" fmla="*/ 1672 w 1696"/>
                <a:gd name="T43" fmla="*/ 1027 h 1057"/>
                <a:gd name="T44" fmla="*/ 1644 w 1696"/>
                <a:gd name="T45" fmla="*/ 1050 h 1057"/>
                <a:gd name="T46" fmla="*/ 1607 w 1696"/>
                <a:gd name="T47" fmla="*/ 1057 h 1057"/>
                <a:gd name="T48" fmla="*/ 1157 w 1696"/>
                <a:gd name="T49" fmla="*/ 1015 h 1057"/>
                <a:gd name="T50" fmla="*/ 1170 w 1696"/>
                <a:gd name="T51" fmla="*/ 838 h 1057"/>
                <a:gd name="T52" fmla="*/ 1155 w 1696"/>
                <a:gd name="T53" fmla="*/ 755 h 1057"/>
                <a:gd name="T54" fmla="*/ 1121 w 1696"/>
                <a:gd name="T55" fmla="*/ 679 h 1057"/>
                <a:gd name="T56" fmla="*/ 1068 w 1696"/>
                <a:gd name="T57" fmla="*/ 615 h 1057"/>
                <a:gd name="T58" fmla="*/ 1001 w 1696"/>
                <a:gd name="T59" fmla="*/ 567 h 1057"/>
                <a:gd name="T60" fmla="*/ 922 w 1696"/>
                <a:gd name="T61" fmla="*/ 537 h 1057"/>
                <a:gd name="T62" fmla="*/ 834 w 1696"/>
                <a:gd name="T63" fmla="*/ 529 h 1057"/>
                <a:gd name="T64" fmla="*/ 750 w 1696"/>
                <a:gd name="T65" fmla="*/ 543 h 1057"/>
                <a:gd name="T66" fmla="*/ 676 w 1696"/>
                <a:gd name="T67" fmla="*/ 579 h 1057"/>
                <a:gd name="T68" fmla="*/ 612 w 1696"/>
                <a:gd name="T69" fmla="*/ 632 h 1057"/>
                <a:gd name="T70" fmla="*/ 564 w 1696"/>
                <a:gd name="T71" fmla="*/ 698 h 1057"/>
                <a:gd name="T72" fmla="*/ 534 w 1696"/>
                <a:gd name="T73" fmla="*/ 779 h 1057"/>
                <a:gd name="T74" fmla="*/ 515 w 1696"/>
                <a:gd name="T75" fmla="*/ 954 h 1057"/>
                <a:gd name="T76" fmla="*/ 91 w 1696"/>
                <a:gd name="T77" fmla="*/ 914 h 1057"/>
                <a:gd name="T78" fmla="*/ 46 w 1696"/>
                <a:gd name="T79" fmla="*/ 907 h 1057"/>
                <a:gd name="T80" fmla="*/ 15 w 1696"/>
                <a:gd name="T81" fmla="*/ 885 h 1057"/>
                <a:gd name="T82" fmla="*/ 0 w 1696"/>
                <a:gd name="T83" fmla="*/ 851 h 1057"/>
                <a:gd name="T84" fmla="*/ 11 w 1696"/>
                <a:gd name="T85" fmla="*/ 714 h 1057"/>
                <a:gd name="T86" fmla="*/ 24 w 1696"/>
                <a:gd name="T87" fmla="*/ 678 h 1057"/>
                <a:gd name="T88" fmla="*/ 54 w 1696"/>
                <a:gd name="T89" fmla="*/ 654 h 1057"/>
                <a:gd name="T90" fmla="*/ 91 w 1696"/>
                <a:gd name="T91" fmla="*/ 648 h 1057"/>
                <a:gd name="T92" fmla="*/ 217 w 1696"/>
                <a:gd name="T93" fmla="*/ 607 h 1057"/>
                <a:gd name="T94" fmla="*/ 263 w 1696"/>
                <a:gd name="T95" fmla="*/ 510 h 1057"/>
                <a:gd name="T96" fmla="*/ 323 w 1696"/>
                <a:gd name="T97" fmla="*/ 424 h 1057"/>
                <a:gd name="T98" fmla="*/ 243 w 1696"/>
                <a:gd name="T99" fmla="*/ 322 h 1057"/>
                <a:gd name="T100" fmla="*/ 237 w 1696"/>
                <a:gd name="T101" fmla="*/ 285 h 1057"/>
                <a:gd name="T102" fmla="*/ 249 w 1696"/>
                <a:gd name="T103" fmla="*/ 249 h 1057"/>
                <a:gd name="T104" fmla="*/ 353 w 1696"/>
                <a:gd name="T105" fmla="*/ 160 h 1057"/>
                <a:gd name="T106" fmla="*/ 388 w 1696"/>
                <a:gd name="T107" fmla="*/ 144 h 1057"/>
                <a:gd name="T108" fmla="*/ 425 w 1696"/>
                <a:gd name="T109" fmla="*/ 147 h 1057"/>
                <a:gd name="T110" fmla="*/ 456 w 1696"/>
                <a:gd name="T111" fmla="*/ 169 h 1057"/>
                <a:gd name="T112" fmla="*/ 573 w 1696"/>
                <a:gd name="T113" fmla="*/ 230 h 1057"/>
                <a:gd name="T114" fmla="*/ 673 w 1696"/>
                <a:gd name="T115" fmla="*/ 195 h 1057"/>
                <a:gd name="T116" fmla="*/ 779 w 1696"/>
                <a:gd name="T117" fmla="*/ 175 h 1057"/>
                <a:gd name="T118" fmla="*/ 794 w 1696"/>
                <a:gd name="T119" fmla="*/ 47 h 1057"/>
                <a:gd name="T120" fmla="*/ 815 w 1696"/>
                <a:gd name="T121" fmla="*/ 16 h 1057"/>
                <a:gd name="T122" fmla="*/ 849 w 1696"/>
                <a:gd name="T123" fmla="*/ 1 h 10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96" h="1057">
                  <a:moveTo>
                    <a:pt x="868" y="0"/>
                  </a:moveTo>
                  <a:lnTo>
                    <a:pt x="985" y="11"/>
                  </a:lnTo>
                  <a:lnTo>
                    <a:pt x="1005" y="15"/>
                  </a:lnTo>
                  <a:lnTo>
                    <a:pt x="1022" y="24"/>
                  </a:lnTo>
                  <a:lnTo>
                    <a:pt x="1035" y="38"/>
                  </a:lnTo>
                  <a:lnTo>
                    <a:pt x="1045" y="53"/>
                  </a:lnTo>
                  <a:lnTo>
                    <a:pt x="1051" y="71"/>
                  </a:lnTo>
                  <a:lnTo>
                    <a:pt x="1051" y="91"/>
                  </a:lnTo>
                  <a:lnTo>
                    <a:pt x="1041" y="200"/>
                  </a:lnTo>
                  <a:lnTo>
                    <a:pt x="1092" y="218"/>
                  </a:lnTo>
                  <a:lnTo>
                    <a:pt x="1142" y="239"/>
                  </a:lnTo>
                  <a:lnTo>
                    <a:pt x="1188" y="265"/>
                  </a:lnTo>
                  <a:lnTo>
                    <a:pt x="1232" y="293"/>
                  </a:lnTo>
                  <a:lnTo>
                    <a:pt x="1275" y="324"/>
                  </a:lnTo>
                  <a:lnTo>
                    <a:pt x="1360" y="254"/>
                  </a:lnTo>
                  <a:lnTo>
                    <a:pt x="1377" y="244"/>
                  </a:lnTo>
                  <a:lnTo>
                    <a:pt x="1395" y="238"/>
                  </a:lnTo>
                  <a:lnTo>
                    <a:pt x="1413" y="238"/>
                  </a:lnTo>
                  <a:lnTo>
                    <a:pt x="1431" y="242"/>
                  </a:lnTo>
                  <a:lnTo>
                    <a:pt x="1448" y="250"/>
                  </a:lnTo>
                  <a:lnTo>
                    <a:pt x="1462" y="265"/>
                  </a:lnTo>
                  <a:lnTo>
                    <a:pt x="1538" y="355"/>
                  </a:lnTo>
                  <a:lnTo>
                    <a:pt x="1548" y="372"/>
                  </a:lnTo>
                  <a:lnTo>
                    <a:pt x="1553" y="390"/>
                  </a:lnTo>
                  <a:lnTo>
                    <a:pt x="1554" y="409"/>
                  </a:lnTo>
                  <a:lnTo>
                    <a:pt x="1550" y="428"/>
                  </a:lnTo>
                  <a:lnTo>
                    <a:pt x="1541" y="444"/>
                  </a:lnTo>
                  <a:lnTo>
                    <a:pt x="1528" y="459"/>
                  </a:lnTo>
                  <a:lnTo>
                    <a:pt x="1444" y="529"/>
                  </a:lnTo>
                  <a:lnTo>
                    <a:pt x="1467" y="577"/>
                  </a:lnTo>
                  <a:lnTo>
                    <a:pt x="1487" y="625"/>
                  </a:lnTo>
                  <a:lnTo>
                    <a:pt x="1503" y="677"/>
                  </a:lnTo>
                  <a:lnTo>
                    <a:pt x="1515" y="729"/>
                  </a:lnTo>
                  <a:lnTo>
                    <a:pt x="1522" y="784"/>
                  </a:lnTo>
                  <a:lnTo>
                    <a:pt x="1631" y="794"/>
                  </a:lnTo>
                  <a:lnTo>
                    <a:pt x="1650" y="798"/>
                  </a:lnTo>
                  <a:lnTo>
                    <a:pt x="1666" y="807"/>
                  </a:lnTo>
                  <a:lnTo>
                    <a:pt x="1680" y="819"/>
                  </a:lnTo>
                  <a:lnTo>
                    <a:pt x="1690" y="835"/>
                  </a:lnTo>
                  <a:lnTo>
                    <a:pt x="1695" y="854"/>
                  </a:lnTo>
                  <a:lnTo>
                    <a:pt x="1696" y="873"/>
                  </a:lnTo>
                  <a:lnTo>
                    <a:pt x="1685" y="990"/>
                  </a:lnTo>
                  <a:lnTo>
                    <a:pt x="1681" y="1010"/>
                  </a:lnTo>
                  <a:lnTo>
                    <a:pt x="1672" y="1027"/>
                  </a:lnTo>
                  <a:lnTo>
                    <a:pt x="1660" y="1040"/>
                  </a:lnTo>
                  <a:lnTo>
                    <a:pt x="1644" y="1050"/>
                  </a:lnTo>
                  <a:lnTo>
                    <a:pt x="1626" y="1056"/>
                  </a:lnTo>
                  <a:lnTo>
                    <a:pt x="1607" y="1057"/>
                  </a:lnTo>
                  <a:lnTo>
                    <a:pt x="1498" y="1046"/>
                  </a:lnTo>
                  <a:lnTo>
                    <a:pt x="1157" y="1015"/>
                  </a:lnTo>
                  <a:lnTo>
                    <a:pt x="1169" y="883"/>
                  </a:lnTo>
                  <a:lnTo>
                    <a:pt x="1170" y="838"/>
                  </a:lnTo>
                  <a:lnTo>
                    <a:pt x="1165" y="796"/>
                  </a:lnTo>
                  <a:lnTo>
                    <a:pt x="1155" y="755"/>
                  </a:lnTo>
                  <a:lnTo>
                    <a:pt x="1140" y="716"/>
                  </a:lnTo>
                  <a:lnTo>
                    <a:pt x="1121" y="679"/>
                  </a:lnTo>
                  <a:lnTo>
                    <a:pt x="1096" y="646"/>
                  </a:lnTo>
                  <a:lnTo>
                    <a:pt x="1068" y="615"/>
                  </a:lnTo>
                  <a:lnTo>
                    <a:pt x="1036" y="589"/>
                  </a:lnTo>
                  <a:lnTo>
                    <a:pt x="1001" y="567"/>
                  </a:lnTo>
                  <a:lnTo>
                    <a:pt x="962" y="549"/>
                  </a:lnTo>
                  <a:lnTo>
                    <a:pt x="922" y="537"/>
                  </a:lnTo>
                  <a:lnTo>
                    <a:pt x="879" y="530"/>
                  </a:lnTo>
                  <a:lnTo>
                    <a:pt x="834" y="529"/>
                  </a:lnTo>
                  <a:lnTo>
                    <a:pt x="792" y="533"/>
                  </a:lnTo>
                  <a:lnTo>
                    <a:pt x="750" y="543"/>
                  </a:lnTo>
                  <a:lnTo>
                    <a:pt x="712" y="559"/>
                  </a:lnTo>
                  <a:lnTo>
                    <a:pt x="676" y="579"/>
                  </a:lnTo>
                  <a:lnTo>
                    <a:pt x="643" y="603"/>
                  </a:lnTo>
                  <a:lnTo>
                    <a:pt x="612" y="632"/>
                  </a:lnTo>
                  <a:lnTo>
                    <a:pt x="586" y="663"/>
                  </a:lnTo>
                  <a:lnTo>
                    <a:pt x="564" y="698"/>
                  </a:lnTo>
                  <a:lnTo>
                    <a:pt x="547" y="737"/>
                  </a:lnTo>
                  <a:lnTo>
                    <a:pt x="534" y="779"/>
                  </a:lnTo>
                  <a:lnTo>
                    <a:pt x="527" y="822"/>
                  </a:lnTo>
                  <a:lnTo>
                    <a:pt x="515" y="954"/>
                  </a:lnTo>
                  <a:lnTo>
                    <a:pt x="174" y="921"/>
                  </a:lnTo>
                  <a:lnTo>
                    <a:pt x="91" y="914"/>
                  </a:lnTo>
                  <a:lnTo>
                    <a:pt x="65" y="911"/>
                  </a:lnTo>
                  <a:lnTo>
                    <a:pt x="46" y="907"/>
                  </a:lnTo>
                  <a:lnTo>
                    <a:pt x="29" y="898"/>
                  </a:lnTo>
                  <a:lnTo>
                    <a:pt x="15" y="885"/>
                  </a:lnTo>
                  <a:lnTo>
                    <a:pt x="5" y="870"/>
                  </a:lnTo>
                  <a:lnTo>
                    <a:pt x="0" y="851"/>
                  </a:lnTo>
                  <a:lnTo>
                    <a:pt x="0" y="831"/>
                  </a:lnTo>
                  <a:lnTo>
                    <a:pt x="11" y="714"/>
                  </a:lnTo>
                  <a:lnTo>
                    <a:pt x="16" y="695"/>
                  </a:lnTo>
                  <a:lnTo>
                    <a:pt x="24" y="678"/>
                  </a:lnTo>
                  <a:lnTo>
                    <a:pt x="38" y="664"/>
                  </a:lnTo>
                  <a:lnTo>
                    <a:pt x="54" y="654"/>
                  </a:lnTo>
                  <a:lnTo>
                    <a:pt x="72" y="649"/>
                  </a:lnTo>
                  <a:lnTo>
                    <a:pt x="91" y="648"/>
                  </a:lnTo>
                  <a:lnTo>
                    <a:pt x="200" y="658"/>
                  </a:lnTo>
                  <a:lnTo>
                    <a:pt x="217" y="607"/>
                  </a:lnTo>
                  <a:lnTo>
                    <a:pt x="238" y="558"/>
                  </a:lnTo>
                  <a:lnTo>
                    <a:pt x="263" y="510"/>
                  </a:lnTo>
                  <a:lnTo>
                    <a:pt x="292" y="465"/>
                  </a:lnTo>
                  <a:lnTo>
                    <a:pt x="323" y="424"/>
                  </a:lnTo>
                  <a:lnTo>
                    <a:pt x="253" y="339"/>
                  </a:lnTo>
                  <a:lnTo>
                    <a:pt x="243" y="322"/>
                  </a:lnTo>
                  <a:lnTo>
                    <a:pt x="237" y="303"/>
                  </a:lnTo>
                  <a:lnTo>
                    <a:pt x="237" y="285"/>
                  </a:lnTo>
                  <a:lnTo>
                    <a:pt x="241" y="267"/>
                  </a:lnTo>
                  <a:lnTo>
                    <a:pt x="249" y="249"/>
                  </a:lnTo>
                  <a:lnTo>
                    <a:pt x="262" y="235"/>
                  </a:lnTo>
                  <a:lnTo>
                    <a:pt x="353" y="160"/>
                  </a:lnTo>
                  <a:lnTo>
                    <a:pt x="370" y="149"/>
                  </a:lnTo>
                  <a:lnTo>
                    <a:pt x="388" y="144"/>
                  </a:lnTo>
                  <a:lnTo>
                    <a:pt x="407" y="143"/>
                  </a:lnTo>
                  <a:lnTo>
                    <a:pt x="425" y="147"/>
                  </a:lnTo>
                  <a:lnTo>
                    <a:pt x="442" y="156"/>
                  </a:lnTo>
                  <a:lnTo>
                    <a:pt x="456" y="169"/>
                  </a:lnTo>
                  <a:lnTo>
                    <a:pt x="527" y="254"/>
                  </a:lnTo>
                  <a:lnTo>
                    <a:pt x="573" y="230"/>
                  </a:lnTo>
                  <a:lnTo>
                    <a:pt x="622" y="211"/>
                  </a:lnTo>
                  <a:lnTo>
                    <a:pt x="673" y="195"/>
                  </a:lnTo>
                  <a:lnTo>
                    <a:pt x="725" y="183"/>
                  </a:lnTo>
                  <a:lnTo>
                    <a:pt x="779" y="175"/>
                  </a:lnTo>
                  <a:lnTo>
                    <a:pt x="789" y="66"/>
                  </a:lnTo>
                  <a:lnTo>
                    <a:pt x="794" y="47"/>
                  </a:lnTo>
                  <a:lnTo>
                    <a:pt x="802" y="30"/>
                  </a:lnTo>
                  <a:lnTo>
                    <a:pt x="815" y="16"/>
                  </a:lnTo>
                  <a:lnTo>
                    <a:pt x="831" y="6"/>
                  </a:lnTo>
                  <a:lnTo>
                    <a:pt x="849" y="1"/>
                  </a:lnTo>
                  <a:lnTo>
                    <a:pt x="8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62" name="Freeform 233"/>
          <p:cNvSpPr>
            <a:spLocks noEditPoints="1"/>
          </p:cNvSpPr>
          <p:nvPr/>
        </p:nvSpPr>
        <p:spPr bwMode="auto">
          <a:xfrm>
            <a:off x="3443688" y="4735006"/>
            <a:ext cx="347663" cy="347663"/>
          </a:xfrm>
          <a:custGeom>
            <a:avLst/>
            <a:gdLst>
              <a:gd name="T0" fmla="*/ 1826 w 3504"/>
              <a:gd name="T1" fmla="*/ 1412 h 3509"/>
              <a:gd name="T2" fmla="*/ 2026 w 3504"/>
              <a:gd name="T3" fmla="*/ 1567 h 3509"/>
              <a:gd name="T4" fmla="*/ 2139 w 3504"/>
              <a:gd name="T5" fmla="*/ 1814 h 3509"/>
              <a:gd name="T6" fmla="*/ 2212 w 3504"/>
              <a:gd name="T7" fmla="*/ 1560 h 3509"/>
              <a:gd name="T8" fmla="*/ 2002 w 3504"/>
              <a:gd name="T9" fmla="*/ 1330 h 3509"/>
              <a:gd name="T10" fmla="*/ 1706 w 3504"/>
              <a:gd name="T11" fmla="*/ 1216 h 3509"/>
              <a:gd name="T12" fmla="*/ 1015 w 3504"/>
              <a:gd name="T13" fmla="*/ 1184 h 3509"/>
              <a:gd name="T14" fmla="*/ 836 w 3504"/>
              <a:gd name="T15" fmla="*/ 1389 h 3509"/>
              <a:gd name="T16" fmla="*/ 837 w 3504"/>
              <a:gd name="T17" fmla="*/ 1606 h 3509"/>
              <a:gd name="T18" fmla="*/ 967 w 3504"/>
              <a:gd name="T19" fmla="*/ 1915 h 3509"/>
              <a:gd name="T20" fmla="*/ 1203 w 3504"/>
              <a:gd name="T21" fmla="*/ 2233 h 3509"/>
              <a:gd name="T22" fmla="*/ 1548 w 3504"/>
              <a:gd name="T23" fmla="*/ 2517 h 3509"/>
              <a:gd name="T24" fmla="*/ 1857 w 3504"/>
              <a:gd name="T25" fmla="*/ 2667 h 3509"/>
              <a:gd name="T26" fmla="*/ 2080 w 3504"/>
              <a:gd name="T27" fmla="*/ 2694 h 3509"/>
              <a:gd name="T28" fmla="*/ 2213 w 3504"/>
              <a:gd name="T29" fmla="*/ 2622 h 3509"/>
              <a:gd name="T30" fmla="*/ 2361 w 3504"/>
              <a:gd name="T31" fmla="*/ 2461 h 3509"/>
              <a:gd name="T32" fmla="*/ 2348 w 3504"/>
              <a:gd name="T33" fmla="*/ 2341 h 3509"/>
              <a:gd name="T34" fmla="*/ 2058 w 3504"/>
              <a:gd name="T35" fmla="*/ 2075 h 3509"/>
              <a:gd name="T36" fmla="*/ 1943 w 3504"/>
              <a:gd name="T37" fmla="*/ 2114 h 3509"/>
              <a:gd name="T38" fmla="*/ 1792 w 3504"/>
              <a:gd name="T39" fmla="*/ 2252 h 3509"/>
              <a:gd name="T40" fmla="*/ 1639 w 3504"/>
              <a:gd name="T41" fmla="*/ 2163 h 3509"/>
              <a:gd name="T42" fmla="*/ 1381 w 3504"/>
              <a:gd name="T43" fmla="*/ 1915 h 3509"/>
              <a:gd name="T44" fmla="*/ 1264 w 3504"/>
              <a:gd name="T45" fmla="*/ 1720 h 3509"/>
              <a:gd name="T46" fmla="*/ 1420 w 3504"/>
              <a:gd name="T47" fmla="*/ 1548 h 3509"/>
              <a:gd name="T48" fmla="*/ 1420 w 3504"/>
              <a:gd name="T49" fmla="*/ 1412 h 3509"/>
              <a:gd name="T50" fmla="*/ 1197 w 3504"/>
              <a:gd name="T51" fmla="*/ 1184 h 3509"/>
              <a:gd name="T52" fmla="*/ 1726 w 3504"/>
              <a:gd name="T53" fmla="*/ 812 h 3509"/>
              <a:gd name="T54" fmla="*/ 1978 w 3504"/>
              <a:gd name="T55" fmla="*/ 1048 h 3509"/>
              <a:gd name="T56" fmla="*/ 2270 w 3504"/>
              <a:gd name="T57" fmla="*/ 1251 h 3509"/>
              <a:gd name="T58" fmla="*/ 2483 w 3504"/>
              <a:gd name="T59" fmla="*/ 1567 h 3509"/>
              <a:gd name="T60" fmla="*/ 2686 w 3504"/>
              <a:gd name="T61" fmla="*/ 1682 h 3509"/>
              <a:gd name="T62" fmla="*/ 2531 w 3504"/>
              <a:gd name="T63" fmla="*/ 1324 h 3509"/>
              <a:gd name="T64" fmla="*/ 2268 w 3504"/>
              <a:gd name="T65" fmla="*/ 1039 h 3509"/>
              <a:gd name="T66" fmla="*/ 1944 w 3504"/>
              <a:gd name="T67" fmla="*/ 864 h 3509"/>
              <a:gd name="T68" fmla="*/ 1847 w 3504"/>
              <a:gd name="T69" fmla="*/ 2 h 3509"/>
              <a:gd name="T70" fmla="*/ 2320 w 3504"/>
              <a:gd name="T71" fmla="*/ 94 h 3509"/>
              <a:gd name="T72" fmla="*/ 2757 w 3504"/>
              <a:gd name="T73" fmla="*/ 317 h 3509"/>
              <a:gd name="T74" fmla="*/ 3127 w 3504"/>
              <a:gd name="T75" fmla="*/ 667 h 3509"/>
              <a:gd name="T76" fmla="*/ 3375 w 3504"/>
              <a:gd name="T77" fmla="*/ 1094 h 3509"/>
              <a:gd name="T78" fmla="*/ 3493 w 3504"/>
              <a:gd name="T79" fmla="*/ 1563 h 3509"/>
              <a:gd name="T80" fmla="*/ 3481 w 3504"/>
              <a:gd name="T81" fmla="*/ 2043 h 3509"/>
              <a:gd name="T82" fmla="*/ 3337 w 3504"/>
              <a:gd name="T83" fmla="*/ 2505 h 3509"/>
              <a:gd name="T84" fmla="*/ 3062 w 3504"/>
              <a:gd name="T85" fmla="*/ 2921 h 3509"/>
              <a:gd name="T86" fmla="*/ 2681 w 3504"/>
              <a:gd name="T87" fmla="*/ 3244 h 3509"/>
              <a:gd name="T88" fmla="*/ 2242 w 3504"/>
              <a:gd name="T89" fmla="*/ 3440 h 3509"/>
              <a:gd name="T90" fmla="*/ 1776 w 3504"/>
              <a:gd name="T91" fmla="*/ 3509 h 3509"/>
              <a:gd name="T92" fmla="*/ 1307 w 3504"/>
              <a:gd name="T93" fmla="*/ 3453 h 3509"/>
              <a:gd name="T94" fmla="*/ 866 w 3504"/>
              <a:gd name="T95" fmla="*/ 3268 h 3509"/>
              <a:gd name="T96" fmla="*/ 595 w 3504"/>
              <a:gd name="T97" fmla="*/ 3414 h 3509"/>
              <a:gd name="T98" fmla="*/ 280 w 3504"/>
              <a:gd name="T99" fmla="*/ 3478 h 3509"/>
              <a:gd name="T100" fmla="*/ 84 w 3504"/>
              <a:gd name="T101" fmla="*/ 3455 h 3509"/>
              <a:gd name="T102" fmla="*/ 63 w 3504"/>
              <a:gd name="T103" fmla="*/ 3379 h 3509"/>
              <a:gd name="T104" fmla="*/ 189 w 3504"/>
              <a:gd name="T105" fmla="*/ 3284 h 3509"/>
              <a:gd name="T106" fmla="*/ 366 w 3504"/>
              <a:gd name="T107" fmla="*/ 3096 h 3509"/>
              <a:gd name="T108" fmla="*/ 440 w 3504"/>
              <a:gd name="T109" fmla="*/ 2917 h 3509"/>
              <a:gd name="T110" fmla="*/ 166 w 3504"/>
              <a:gd name="T111" fmla="*/ 2502 h 3509"/>
              <a:gd name="T112" fmla="*/ 23 w 3504"/>
              <a:gd name="T113" fmla="*/ 2040 h 3509"/>
              <a:gd name="T114" fmla="*/ 3 w 3504"/>
              <a:gd name="T115" fmla="*/ 1657 h 3509"/>
              <a:gd name="T116" fmla="*/ 95 w 3504"/>
              <a:gd name="T117" fmla="*/ 1184 h 3509"/>
              <a:gd name="T118" fmla="*/ 317 w 3504"/>
              <a:gd name="T119" fmla="*/ 748 h 3509"/>
              <a:gd name="T120" fmla="*/ 665 w 3504"/>
              <a:gd name="T121" fmla="*/ 378 h 3509"/>
              <a:gd name="T122" fmla="*/ 1092 w 3504"/>
              <a:gd name="T123" fmla="*/ 128 h 3509"/>
              <a:gd name="T124" fmla="*/ 1560 w 3504"/>
              <a:gd name="T125" fmla="*/ 10 h 35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04" h="3509">
                <a:moveTo>
                  <a:pt x="1706" y="1216"/>
                </a:moveTo>
                <a:lnTo>
                  <a:pt x="1683" y="1372"/>
                </a:lnTo>
                <a:lnTo>
                  <a:pt x="1732" y="1381"/>
                </a:lnTo>
                <a:lnTo>
                  <a:pt x="1780" y="1394"/>
                </a:lnTo>
                <a:lnTo>
                  <a:pt x="1826" y="1412"/>
                </a:lnTo>
                <a:lnTo>
                  <a:pt x="1871" y="1435"/>
                </a:lnTo>
                <a:lnTo>
                  <a:pt x="1912" y="1460"/>
                </a:lnTo>
                <a:lnTo>
                  <a:pt x="1952" y="1491"/>
                </a:lnTo>
                <a:lnTo>
                  <a:pt x="1989" y="1525"/>
                </a:lnTo>
                <a:lnTo>
                  <a:pt x="2026" y="1567"/>
                </a:lnTo>
                <a:lnTo>
                  <a:pt x="2059" y="1611"/>
                </a:lnTo>
                <a:lnTo>
                  <a:pt x="2087" y="1659"/>
                </a:lnTo>
                <a:lnTo>
                  <a:pt x="2109" y="1708"/>
                </a:lnTo>
                <a:lnTo>
                  <a:pt x="2127" y="1760"/>
                </a:lnTo>
                <a:lnTo>
                  <a:pt x="2139" y="1814"/>
                </a:lnTo>
                <a:lnTo>
                  <a:pt x="2294" y="1788"/>
                </a:lnTo>
                <a:lnTo>
                  <a:pt x="2282" y="1728"/>
                </a:lnTo>
                <a:lnTo>
                  <a:pt x="2264" y="1669"/>
                </a:lnTo>
                <a:lnTo>
                  <a:pt x="2240" y="1613"/>
                </a:lnTo>
                <a:lnTo>
                  <a:pt x="2212" y="1560"/>
                </a:lnTo>
                <a:lnTo>
                  <a:pt x="2179" y="1507"/>
                </a:lnTo>
                <a:lnTo>
                  <a:pt x="2142" y="1459"/>
                </a:lnTo>
                <a:lnTo>
                  <a:pt x="2101" y="1413"/>
                </a:lnTo>
                <a:lnTo>
                  <a:pt x="2053" y="1370"/>
                </a:lnTo>
                <a:lnTo>
                  <a:pt x="2002" y="1330"/>
                </a:lnTo>
                <a:lnTo>
                  <a:pt x="1947" y="1297"/>
                </a:lnTo>
                <a:lnTo>
                  <a:pt x="1890" y="1268"/>
                </a:lnTo>
                <a:lnTo>
                  <a:pt x="1830" y="1245"/>
                </a:lnTo>
                <a:lnTo>
                  <a:pt x="1768" y="1228"/>
                </a:lnTo>
                <a:lnTo>
                  <a:pt x="1706" y="1216"/>
                </a:lnTo>
                <a:close/>
                <a:moveTo>
                  <a:pt x="1106" y="1142"/>
                </a:moveTo>
                <a:lnTo>
                  <a:pt x="1083" y="1145"/>
                </a:lnTo>
                <a:lnTo>
                  <a:pt x="1059" y="1152"/>
                </a:lnTo>
                <a:lnTo>
                  <a:pt x="1037" y="1166"/>
                </a:lnTo>
                <a:lnTo>
                  <a:pt x="1015" y="1184"/>
                </a:lnTo>
                <a:lnTo>
                  <a:pt x="952" y="1247"/>
                </a:lnTo>
                <a:lnTo>
                  <a:pt x="888" y="1311"/>
                </a:lnTo>
                <a:lnTo>
                  <a:pt x="866" y="1334"/>
                </a:lnTo>
                <a:lnTo>
                  <a:pt x="849" y="1361"/>
                </a:lnTo>
                <a:lnTo>
                  <a:pt x="836" y="1389"/>
                </a:lnTo>
                <a:lnTo>
                  <a:pt x="827" y="1419"/>
                </a:lnTo>
                <a:lnTo>
                  <a:pt x="823" y="1451"/>
                </a:lnTo>
                <a:lnTo>
                  <a:pt x="822" y="1503"/>
                </a:lnTo>
                <a:lnTo>
                  <a:pt x="827" y="1555"/>
                </a:lnTo>
                <a:lnTo>
                  <a:pt x="837" y="1606"/>
                </a:lnTo>
                <a:lnTo>
                  <a:pt x="852" y="1657"/>
                </a:lnTo>
                <a:lnTo>
                  <a:pt x="869" y="1706"/>
                </a:lnTo>
                <a:lnTo>
                  <a:pt x="897" y="1777"/>
                </a:lnTo>
                <a:lnTo>
                  <a:pt x="931" y="1848"/>
                </a:lnTo>
                <a:lnTo>
                  <a:pt x="967" y="1915"/>
                </a:lnTo>
                <a:lnTo>
                  <a:pt x="1006" y="1980"/>
                </a:lnTo>
                <a:lnTo>
                  <a:pt x="1049" y="2043"/>
                </a:lnTo>
                <a:lnTo>
                  <a:pt x="1094" y="2105"/>
                </a:lnTo>
                <a:lnTo>
                  <a:pt x="1143" y="2164"/>
                </a:lnTo>
                <a:lnTo>
                  <a:pt x="1203" y="2233"/>
                </a:lnTo>
                <a:lnTo>
                  <a:pt x="1266" y="2297"/>
                </a:lnTo>
                <a:lnTo>
                  <a:pt x="1332" y="2357"/>
                </a:lnTo>
                <a:lnTo>
                  <a:pt x="1401" y="2415"/>
                </a:lnTo>
                <a:lnTo>
                  <a:pt x="1472" y="2468"/>
                </a:lnTo>
                <a:lnTo>
                  <a:pt x="1548" y="2517"/>
                </a:lnTo>
                <a:lnTo>
                  <a:pt x="1626" y="2563"/>
                </a:lnTo>
                <a:lnTo>
                  <a:pt x="1706" y="2606"/>
                </a:lnTo>
                <a:lnTo>
                  <a:pt x="1756" y="2628"/>
                </a:lnTo>
                <a:lnTo>
                  <a:pt x="1806" y="2650"/>
                </a:lnTo>
                <a:lnTo>
                  <a:pt x="1857" y="2667"/>
                </a:lnTo>
                <a:lnTo>
                  <a:pt x="1909" y="2682"/>
                </a:lnTo>
                <a:lnTo>
                  <a:pt x="1963" y="2691"/>
                </a:lnTo>
                <a:lnTo>
                  <a:pt x="2018" y="2697"/>
                </a:lnTo>
                <a:lnTo>
                  <a:pt x="2050" y="2697"/>
                </a:lnTo>
                <a:lnTo>
                  <a:pt x="2080" y="2694"/>
                </a:lnTo>
                <a:lnTo>
                  <a:pt x="2110" y="2688"/>
                </a:lnTo>
                <a:lnTo>
                  <a:pt x="2138" y="2678"/>
                </a:lnTo>
                <a:lnTo>
                  <a:pt x="2165" y="2664"/>
                </a:lnTo>
                <a:lnTo>
                  <a:pt x="2190" y="2645"/>
                </a:lnTo>
                <a:lnTo>
                  <a:pt x="2213" y="2622"/>
                </a:lnTo>
                <a:lnTo>
                  <a:pt x="2251" y="2582"/>
                </a:lnTo>
                <a:lnTo>
                  <a:pt x="2290" y="2544"/>
                </a:lnTo>
                <a:lnTo>
                  <a:pt x="2330" y="2506"/>
                </a:lnTo>
                <a:lnTo>
                  <a:pt x="2348" y="2483"/>
                </a:lnTo>
                <a:lnTo>
                  <a:pt x="2361" y="2461"/>
                </a:lnTo>
                <a:lnTo>
                  <a:pt x="2370" y="2436"/>
                </a:lnTo>
                <a:lnTo>
                  <a:pt x="2372" y="2413"/>
                </a:lnTo>
                <a:lnTo>
                  <a:pt x="2370" y="2388"/>
                </a:lnTo>
                <a:lnTo>
                  <a:pt x="2361" y="2365"/>
                </a:lnTo>
                <a:lnTo>
                  <a:pt x="2348" y="2341"/>
                </a:lnTo>
                <a:lnTo>
                  <a:pt x="2328" y="2318"/>
                </a:lnTo>
                <a:lnTo>
                  <a:pt x="2125" y="2114"/>
                </a:lnTo>
                <a:lnTo>
                  <a:pt x="2103" y="2096"/>
                </a:lnTo>
                <a:lnTo>
                  <a:pt x="2080" y="2082"/>
                </a:lnTo>
                <a:lnTo>
                  <a:pt x="2058" y="2075"/>
                </a:lnTo>
                <a:lnTo>
                  <a:pt x="2035" y="2073"/>
                </a:lnTo>
                <a:lnTo>
                  <a:pt x="2011" y="2075"/>
                </a:lnTo>
                <a:lnTo>
                  <a:pt x="1988" y="2082"/>
                </a:lnTo>
                <a:lnTo>
                  <a:pt x="1965" y="2096"/>
                </a:lnTo>
                <a:lnTo>
                  <a:pt x="1943" y="2114"/>
                </a:lnTo>
                <a:lnTo>
                  <a:pt x="1880" y="2177"/>
                </a:lnTo>
                <a:lnTo>
                  <a:pt x="1816" y="2241"/>
                </a:lnTo>
                <a:lnTo>
                  <a:pt x="1809" y="2249"/>
                </a:lnTo>
                <a:lnTo>
                  <a:pt x="1800" y="2252"/>
                </a:lnTo>
                <a:lnTo>
                  <a:pt x="1792" y="2252"/>
                </a:lnTo>
                <a:lnTo>
                  <a:pt x="1781" y="2248"/>
                </a:lnTo>
                <a:lnTo>
                  <a:pt x="1754" y="2234"/>
                </a:lnTo>
                <a:lnTo>
                  <a:pt x="1726" y="2220"/>
                </a:lnTo>
                <a:lnTo>
                  <a:pt x="1698" y="2204"/>
                </a:lnTo>
                <a:lnTo>
                  <a:pt x="1639" y="2163"/>
                </a:lnTo>
                <a:lnTo>
                  <a:pt x="1581" y="2120"/>
                </a:lnTo>
                <a:lnTo>
                  <a:pt x="1527" y="2073"/>
                </a:lnTo>
                <a:lnTo>
                  <a:pt x="1476" y="2022"/>
                </a:lnTo>
                <a:lnTo>
                  <a:pt x="1427" y="1970"/>
                </a:lnTo>
                <a:lnTo>
                  <a:pt x="1381" y="1915"/>
                </a:lnTo>
                <a:lnTo>
                  <a:pt x="1348" y="1872"/>
                </a:lnTo>
                <a:lnTo>
                  <a:pt x="1317" y="1828"/>
                </a:lnTo>
                <a:lnTo>
                  <a:pt x="1290" y="1781"/>
                </a:lnTo>
                <a:lnTo>
                  <a:pt x="1267" y="1732"/>
                </a:lnTo>
                <a:lnTo>
                  <a:pt x="1264" y="1720"/>
                </a:lnTo>
                <a:lnTo>
                  <a:pt x="1266" y="1709"/>
                </a:lnTo>
                <a:lnTo>
                  <a:pt x="1273" y="1698"/>
                </a:lnTo>
                <a:lnTo>
                  <a:pt x="1337" y="1636"/>
                </a:lnTo>
                <a:lnTo>
                  <a:pt x="1399" y="1573"/>
                </a:lnTo>
                <a:lnTo>
                  <a:pt x="1420" y="1548"/>
                </a:lnTo>
                <a:lnTo>
                  <a:pt x="1435" y="1521"/>
                </a:lnTo>
                <a:lnTo>
                  <a:pt x="1443" y="1493"/>
                </a:lnTo>
                <a:lnTo>
                  <a:pt x="1443" y="1466"/>
                </a:lnTo>
                <a:lnTo>
                  <a:pt x="1435" y="1439"/>
                </a:lnTo>
                <a:lnTo>
                  <a:pt x="1420" y="1412"/>
                </a:lnTo>
                <a:lnTo>
                  <a:pt x="1399" y="1387"/>
                </a:lnTo>
                <a:lnTo>
                  <a:pt x="1350" y="1337"/>
                </a:lnTo>
                <a:lnTo>
                  <a:pt x="1300" y="1286"/>
                </a:lnTo>
                <a:lnTo>
                  <a:pt x="1249" y="1235"/>
                </a:lnTo>
                <a:lnTo>
                  <a:pt x="1197" y="1184"/>
                </a:lnTo>
                <a:lnTo>
                  <a:pt x="1175" y="1166"/>
                </a:lnTo>
                <a:lnTo>
                  <a:pt x="1153" y="1153"/>
                </a:lnTo>
                <a:lnTo>
                  <a:pt x="1130" y="1145"/>
                </a:lnTo>
                <a:lnTo>
                  <a:pt x="1106" y="1142"/>
                </a:lnTo>
                <a:close/>
                <a:moveTo>
                  <a:pt x="1726" y="812"/>
                </a:moveTo>
                <a:lnTo>
                  <a:pt x="1703" y="968"/>
                </a:lnTo>
                <a:lnTo>
                  <a:pt x="1775" y="980"/>
                </a:lnTo>
                <a:lnTo>
                  <a:pt x="1845" y="998"/>
                </a:lnTo>
                <a:lnTo>
                  <a:pt x="1912" y="1020"/>
                </a:lnTo>
                <a:lnTo>
                  <a:pt x="1978" y="1048"/>
                </a:lnTo>
                <a:lnTo>
                  <a:pt x="2042" y="1080"/>
                </a:lnTo>
                <a:lnTo>
                  <a:pt x="2103" y="1116"/>
                </a:lnTo>
                <a:lnTo>
                  <a:pt x="2161" y="1156"/>
                </a:lnTo>
                <a:lnTo>
                  <a:pt x="2218" y="1201"/>
                </a:lnTo>
                <a:lnTo>
                  <a:pt x="2270" y="1251"/>
                </a:lnTo>
                <a:lnTo>
                  <a:pt x="2323" y="1308"/>
                </a:lnTo>
                <a:lnTo>
                  <a:pt x="2370" y="1369"/>
                </a:lnTo>
                <a:lnTo>
                  <a:pt x="2414" y="1432"/>
                </a:lnTo>
                <a:lnTo>
                  <a:pt x="2451" y="1498"/>
                </a:lnTo>
                <a:lnTo>
                  <a:pt x="2483" y="1567"/>
                </a:lnTo>
                <a:lnTo>
                  <a:pt x="2511" y="1638"/>
                </a:lnTo>
                <a:lnTo>
                  <a:pt x="2532" y="1712"/>
                </a:lnTo>
                <a:lnTo>
                  <a:pt x="2548" y="1788"/>
                </a:lnTo>
                <a:lnTo>
                  <a:pt x="2703" y="1761"/>
                </a:lnTo>
                <a:lnTo>
                  <a:pt x="2686" y="1682"/>
                </a:lnTo>
                <a:lnTo>
                  <a:pt x="2665" y="1606"/>
                </a:lnTo>
                <a:lnTo>
                  <a:pt x="2639" y="1532"/>
                </a:lnTo>
                <a:lnTo>
                  <a:pt x="2607" y="1460"/>
                </a:lnTo>
                <a:lnTo>
                  <a:pt x="2571" y="1391"/>
                </a:lnTo>
                <a:lnTo>
                  <a:pt x="2531" y="1324"/>
                </a:lnTo>
                <a:lnTo>
                  <a:pt x="2485" y="1259"/>
                </a:lnTo>
                <a:lnTo>
                  <a:pt x="2435" y="1198"/>
                </a:lnTo>
                <a:lnTo>
                  <a:pt x="2381" y="1139"/>
                </a:lnTo>
                <a:lnTo>
                  <a:pt x="2326" y="1087"/>
                </a:lnTo>
                <a:lnTo>
                  <a:pt x="2268" y="1039"/>
                </a:lnTo>
                <a:lnTo>
                  <a:pt x="2208" y="996"/>
                </a:lnTo>
                <a:lnTo>
                  <a:pt x="2145" y="957"/>
                </a:lnTo>
                <a:lnTo>
                  <a:pt x="2080" y="922"/>
                </a:lnTo>
                <a:lnTo>
                  <a:pt x="2013" y="891"/>
                </a:lnTo>
                <a:lnTo>
                  <a:pt x="1944" y="864"/>
                </a:lnTo>
                <a:lnTo>
                  <a:pt x="1873" y="842"/>
                </a:lnTo>
                <a:lnTo>
                  <a:pt x="1799" y="825"/>
                </a:lnTo>
                <a:lnTo>
                  <a:pt x="1726" y="812"/>
                </a:lnTo>
                <a:close/>
                <a:moveTo>
                  <a:pt x="1751" y="0"/>
                </a:moveTo>
                <a:lnTo>
                  <a:pt x="1847" y="2"/>
                </a:lnTo>
                <a:lnTo>
                  <a:pt x="1943" y="10"/>
                </a:lnTo>
                <a:lnTo>
                  <a:pt x="2039" y="24"/>
                </a:lnTo>
                <a:lnTo>
                  <a:pt x="2134" y="42"/>
                </a:lnTo>
                <a:lnTo>
                  <a:pt x="2227" y="65"/>
                </a:lnTo>
                <a:lnTo>
                  <a:pt x="2320" y="94"/>
                </a:lnTo>
                <a:lnTo>
                  <a:pt x="2410" y="128"/>
                </a:lnTo>
                <a:lnTo>
                  <a:pt x="2500" y="168"/>
                </a:lnTo>
                <a:lnTo>
                  <a:pt x="2588" y="212"/>
                </a:lnTo>
                <a:lnTo>
                  <a:pt x="2673" y="262"/>
                </a:lnTo>
                <a:lnTo>
                  <a:pt x="2757" y="317"/>
                </a:lnTo>
                <a:lnTo>
                  <a:pt x="2837" y="378"/>
                </a:lnTo>
                <a:lnTo>
                  <a:pt x="2915" y="443"/>
                </a:lnTo>
                <a:lnTo>
                  <a:pt x="2991" y="514"/>
                </a:lnTo>
                <a:lnTo>
                  <a:pt x="3061" y="589"/>
                </a:lnTo>
                <a:lnTo>
                  <a:pt x="3127" y="667"/>
                </a:lnTo>
                <a:lnTo>
                  <a:pt x="3187" y="748"/>
                </a:lnTo>
                <a:lnTo>
                  <a:pt x="3242" y="831"/>
                </a:lnTo>
                <a:lnTo>
                  <a:pt x="3292" y="916"/>
                </a:lnTo>
                <a:lnTo>
                  <a:pt x="3337" y="1005"/>
                </a:lnTo>
                <a:lnTo>
                  <a:pt x="3375" y="1094"/>
                </a:lnTo>
                <a:lnTo>
                  <a:pt x="3409" y="1186"/>
                </a:lnTo>
                <a:lnTo>
                  <a:pt x="3438" y="1278"/>
                </a:lnTo>
                <a:lnTo>
                  <a:pt x="3462" y="1372"/>
                </a:lnTo>
                <a:lnTo>
                  <a:pt x="3481" y="1467"/>
                </a:lnTo>
                <a:lnTo>
                  <a:pt x="3493" y="1563"/>
                </a:lnTo>
                <a:lnTo>
                  <a:pt x="3502" y="1659"/>
                </a:lnTo>
                <a:lnTo>
                  <a:pt x="3504" y="1755"/>
                </a:lnTo>
                <a:lnTo>
                  <a:pt x="3502" y="1851"/>
                </a:lnTo>
                <a:lnTo>
                  <a:pt x="3493" y="1947"/>
                </a:lnTo>
                <a:lnTo>
                  <a:pt x="3481" y="2043"/>
                </a:lnTo>
                <a:lnTo>
                  <a:pt x="3462" y="2138"/>
                </a:lnTo>
                <a:lnTo>
                  <a:pt x="3439" y="2232"/>
                </a:lnTo>
                <a:lnTo>
                  <a:pt x="3410" y="2324"/>
                </a:lnTo>
                <a:lnTo>
                  <a:pt x="3376" y="2415"/>
                </a:lnTo>
                <a:lnTo>
                  <a:pt x="3337" y="2505"/>
                </a:lnTo>
                <a:lnTo>
                  <a:pt x="3292" y="2593"/>
                </a:lnTo>
                <a:lnTo>
                  <a:pt x="3243" y="2678"/>
                </a:lnTo>
                <a:lnTo>
                  <a:pt x="3188" y="2762"/>
                </a:lnTo>
                <a:lnTo>
                  <a:pt x="3128" y="2843"/>
                </a:lnTo>
                <a:lnTo>
                  <a:pt x="3062" y="2921"/>
                </a:lnTo>
                <a:lnTo>
                  <a:pt x="2992" y="2995"/>
                </a:lnTo>
                <a:lnTo>
                  <a:pt x="2918" y="3066"/>
                </a:lnTo>
                <a:lnTo>
                  <a:pt x="2842" y="3130"/>
                </a:lnTo>
                <a:lnTo>
                  <a:pt x="2763" y="3189"/>
                </a:lnTo>
                <a:lnTo>
                  <a:pt x="2681" y="3244"/>
                </a:lnTo>
                <a:lnTo>
                  <a:pt x="2597" y="3294"/>
                </a:lnTo>
                <a:lnTo>
                  <a:pt x="2511" y="3338"/>
                </a:lnTo>
                <a:lnTo>
                  <a:pt x="2423" y="3377"/>
                </a:lnTo>
                <a:lnTo>
                  <a:pt x="2334" y="3411"/>
                </a:lnTo>
                <a:lnTo>
                  <a:pt x="2242" y="3440"/>
                </a:lnTo>
                <a:lnTo>
                  <a:pt x="2151" y="3465"/>
                </a:lnTo>
                <a:lnTo>
                  <a:pt x="2058" y="3484"/>
                </a:lnTo>
                <a:lnTo>
                  <a:pt x="1964" y="3498"/>
                </a:lnTo>
                <a:lnTo>
                  <a:pt x="1871" y="3506"/>
                </a:lnTo>
                <a:lnTo>
                  <a:pt x="1776" y="3509"/>
                </a:lnTo>
                <a:lnTo>
                  <a:pt x="1681" y="3508"/>
                </a:lnTo>
                <a:lnTo>
                  <a:pt x="1587" y="3502"/>
                </a:lnTo>
                <a:lnTo>
                  <a:pt x="1494" y="3490"/>
                </a:lnTo>
                <a:lnTo>
                  <a:pt x="1400" y="3474"/>
                </a:lnTo>
                <a:lnTo>
                  <a:pt x="1307" y="3453"/>
                </a:lnTo>
                <a:lnTo>
                  <a:pt x="1216" y="3426"/>
                </a:lnTo>
                <a:lnTo>
                  <a:pt x="1126" y="3394"/>
                </a:lnTo>
                <a:lnTo>
                  <a:pt x="1037" y="3357"/>
                </a:lnTo>
                <a:lnTo>
                  <a:pt x="951" y="3315"/>
                </a:lnTo>
                <a:lnTo>
                  <a:pt x="866" y="3268"/>
                </a:lnTo>
                <a:lnTo>
                  <a:pt x="862" y="3266"/>
                </a:lnTo>
                <a:lnTo>
                  <a:pt x="795" y="3312"/>
                </a:lnTo>
                <a:lnTo>
                  <a:pt x="728" y="3353"/>
                </a:lnTo>
                <a:lnTo>
                  <a:pt x="662" y="3386"/>
                </a:lnTo>
                <a:lnTo>
                  <a:pt x="595" y="3414"/>
                </a:lnTo>
                <a:lnTo>
                  <a:pt x="529" y="3437"/>
                </a:lnTo>
                <a:lnTo>
                  <a:pt x="464" y="3454"/>
                </a:lnTo>
                <a:lnTo>
                  <a:pt x="401" y="3467"/>
                </a:lnTo>
                <a:lnTo>
                  <a:pt x="340" y="3474"/>
                </a:lnTo>
                <a:lnTo>
                  <a:pt x="280" y="3478"/>
                </a:lnTo>
                <a:lnTo>
                  <a:pt x="222" y="3478"/>
                </a:lnTo>
                <a:lnTo>
                  <a:pt x="168" y="3475"/>
                </a:lnTo>
                <a:lnTo>
                  <a:pt x="117" y="3469"/>
                </a:lnTo>
                <a:lnTo>
                  <a:pt x="99" y="3464"/>
                </a:lnTo>
                <a:lnTo>
                  <a:pt x="84" y="3455"/>
                </a:lnTo>
                <a:lnTo>
                  <a:pt x="72" y="3442"/>
                </a:lnTo>
                <a:lnTo>
                  <a:pt x="65" y="3428"/>
                </a:lnTo>
                <a:lnTo>
                  <a:pt x="61" y="3412"/>
                </a:lnTo>
                <a:lnTo>
                  <a:pt x="60" y="3395"/>
                </a:lnTo>
                <a:lnTo>
                  <a:pt x="63" y="3379"/>
                </a:lnTo>
                <a:lnTo>
                  <a:pt x="70" y="3364"/>
                </a:lnTo>
                <a:lnTo>
                  <a:pt x="82" y="3352"/>
                </a:lnTo>
                <a:lnTo>
                  <a:pt x="97" y="3341"/>
                </a:lnTo>
                <a:lnTo>
                  <a:pt x="145" y="3314"/>
                </a:lnTo>
                <a:lnTo>
                  <a:pt x="189" y="3284"/>
                </a:lnTo>
                <a:lnTo>
                  <a:pt x="231" y="3251"/>
                </a:lnTo>
                <a:lnTo>
                  <a:pt x="268" y="3215"/>
                </a:lnTo>
                <a:lnTo>
                  <a:pt x="304" y="3177"/>
                </a:lnTo>
                <a:lnTo>
                  <a:pt x="336" y="3137"/>
                </a:lnTo>
                <a:lnTo>
                  <a:pt x="366" y="3096"/>
                </a:lnTo>
                <a:lnTo>
                  <a:pt x="393" y="3054"/>
                </a:lnTo>
                <a:lnTo>
                  <a:pt x="417" y="3013"/>
                </a:lnTo>
                <a:lnTo>
                  <a:pt x="439" y="2972"/>
                </a:lnTo>
                <a:lnTo>
                  <a:pt x="458" y="2932"/>
                </a:lnTo>
                <a:lnTo>
                  <a:pt x="440" y="2917"/>
                </a:lnTo>
                <a:lnTo>
                  <a:pt x="375" y="2840"/>
                </a:lnTo>
                <a:lnTo>
                  <a:pt x="315" y="2758"/>
                </a:lnTo>
                <a:lnTo>
                  <a:pt x="260" y="2675"/>
                </a:lnTo>
                <a:lnTo>
                  <a:pt x="211" y="2590"/>
                </a:lnTo>
                <a:lnTo>
                  <a:pt x="166" y="2502"/>
                </a:lnTo>
                <a:lnTo>
                  <a:pt x="128" y="2412"/>
                </a:lnTo>
                <a:lnTo>
                  <a:pt x="94" y="2321"/>
                </a:lnTo>
                <a:lnTo>
                  <a:pt x="65" y="2228"/>
                </a:lnTo>
                <a:lnTo>
                  <a:pt x="41" y="2134"/>
                </a:lnTo>
                <a:lnTo>
                  <a:pt x="23" y="2040"/>
                </a:lnTo>
                <a:lnTo>
                  <a:pt x="11" y="1945"/>
                </a:lnTo>
                <a:lnTo>
                  <a:pt x="3" y="1849"/>
                </a:lnTo>
                <a:lnTo>
                  <a:pt x="0" y="1753"/>
                </a:lnTo>
                <a:lnTo>
                  <a:pt x="0" y="1753"/>
                </a:lnTo>
                <a:lnTo>
                  <a:pt x="3" y="1657"/>
                </a:lnTo>
                <a:lnTo>
                  <a:pt x="11" y="1561"/>
                </a:lnTo>
                <a:lnTo>
                  <a:pt x="24" y="1466"/>
                </a:lnTo>
                <a:lnTo>
                  <a:pt x="43" y="1371"/>
                </a:lnTo>
                <a:lnTo>
                  <a:pt x="66" y="1277"/>
                </a:lnTo>
                <a:lnTo>
                  <a:pt x="95" y="1184"/>
                </a:lnTo>
                <a:lnTo>
                  <a:pt x="129" y="1093"/>
                </a:lnTo>
                <a:lnTo>
                  <a:pt x="168" y="1004"/>
                </a:lnTo>
                <a:lnTo>
                  <a:pt x="213" y="916"/>
                </a:lnTo>
                <a:lnTo>
                  <a:pt x="262" y="831"/>
                </a:lnTo>
                <a:lnTo>
                  <a:pt x="317" y="748"/>
                </a:lnTo>
                <a:lnTo>
                  <a:pt x="377" y="667"/>
                </a:lnTo>
                <a:lnTo>
                  <a:pt x="443" y="589"/>
                </a:lnTo>
                <a:lnTo>
                  <a:pt x="513" y="514"/>
                </a:lnTo>
                <a:lnTo>
                  <a:pt x="588" y="443"/>
                </a:lnTo>
                <a:lnTo>
                  <a:pt x="665" y="378"/>
                </a:lnTo>
                <a:lnTo>
                  <a:pt x="746" y="317"/>
                </a:lnTo>
                <a:lnTo>
                  <a:pt x="829" y="262"/>
                </a:lnTo>
                <a:lnTo>
                  <a:pt x="916" y="212"/>
                </a:lnTo>
                <a:lnTo>
                  <a:pt x="1003" y="168"/>
                </a:lnTo>
                <a:lnTo>
                  <a:pt x="1092" y="128"/>
                </a:lnTo>
                <a:lnTo>
                  <a:pt x="1184" y="94"/>
                </a:lnTo>
                <a:lnTo>
                  <a:pt x="1277" y="65"/>
                </a:lnTo>
                <a:lnTo>
                  <a:pt x="1370" y="42"/>
                </a:lnTo>
                <a:lnTo>
                  <a:pt x="1464" y="24"/>
                </a:lnTo>
                <a:lnTo>
                  <a:pt x="1560" y="10"/>
                </a:lnTo>
                <a:lnTo>
                  <a:pt x="1656" y="2"/>
                </a:lnTo>
                <a:lnTo>
                  <a:pt x="1751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4" name="Freeform 255"/>
          <p:cNvSpPr>
            <a:spLocks noEditPoints="1"/>
          </p:cNvSpPr>
          <p:nvPr/>
        </p:nvSpPr>
        <p:spPr bwMode="auto">
          <a:xfrm>
            <a:off x="2699492" y="4735006"/>
            <a:ext cx="349250" cy="347663"/>
          </a:xfrm>
          <a:custGeom>
            <a:avLst/>
            <a:gdLst>
              <a:gd name="T0" fmla="*/ 1206 w 3298"/>
              <a:gd name="T1" fmla="*/ 1250 h 3507"/>
              <a:gd name="T2" fmla="*/ 1166 w 3298"/>
              <a:gd name="T3" fmla="*/ 1303 h 3507"/>
              <a:gd name="T4" fmla="*/ 1166 w 3298"/>
              <a:gd name="T5" fmla="*/ 1368 h 3507"/>
              <a:gd name="T6" fmla="*/ 2880 w 3298"/>
              <a:gd name="T7" fmla="*/ 3204 h 3507"/>
              <a:gd name="T8" fmla="*/ 2936 w 3298"/>
              <a:gd name="T9" fmla="*/ 3233 h 3507"/>
              <a:gd name="T10" fmla="*/ 2996 w 3298"/>
              <a:gd name="T11" fmla="*/ 3218 h 3507"/>
              <a:gd name="T12" fmla="*/ 3035 w 3298"/>
              <a:gd name="T13" fmla="*/ 3166 h 3507"/>
              <a:gd name="T14" fmla="*/ 3035 w 3298"/>
              <a:gd name="T15" fmla="*/ 3101 h 3507"/>
              <a:gd name="T16" fmla="*/ 1323 w 3298"/>
              <a:gd name="T17" fmla="*/ 1264 h 3507"/>
              <a:gd name="T18" fmla="*/ 1266 w 3298"/>
              <a:gd name="T19" fmla="*/ 1235 h 3507"/>
              <a:gd name="T20" fmla="*/ 791 w 3298"/>
              <a:gd name="T21" fmla="*/ 2 h 3507"/>
              <a:gd name="T22" fmla="*/ 957 w 3298"/>
              <a:gd name="T23" fmla="*/ 36 h 3507"/>
              <a:gd name="T24" fmla="*/ 1112 w 3298"/>
              <a:gd name="T25" fmla="*/ 112 h 3507"/>
              <a:gd name="T26" fmla="*/ 1250 w 3298"/>
              <a:gd name="T27" fmla="*/ 227 h 3507"/>
              <a:gd name="T28" fmla="*/ 1366 w 3298"/>
              <a:gd name="T29" fmla="*/ 386 h 3507"/>
              <a:gd name="T30" fmla="*/ 1437 w 3298"/>
              <a:gd name="T31" fmla="*/ 564 h 3507"/>
              <a:gd name="T32" fmla="*/ 1465 w 3298"/>
              <a:gd name="T33" fmla="*/ 753 h 3507"/>
              <a:gd name="T34" fmla="*/ 1456 w 3298"/>
              <a:gd name="T35" fmla="*/ 924 h 3507"/>
              <a:gd name="T36" fmla="*/ 1479 w 3298"/>
              <a:gd name="T37" fmla="*/ 1050 h 3507"/>
              <a:gd name="T38" fmla="*/ 1547 w 3298"/>
              <a:gd name="T39" fmla="*/ 1158 h 3507"/>
              <a:gd name="T40" fmla="*/ 3253 w 3298"/>
              <a:gd name="T41" fmla="*/ 2988 h 3507"/>
              <a:gd name="T42" fmla="*/ 3293 w 3298"/>
              <a:gd name="T43" fmla="*/ 3103 h 3507"/>
              <a:gd name="T44" fmla="*/ 3293 w 3298"/>
              <a:gd name="T45" fmla="*/ 3225 h 3507"/>
              <a:gd name="T46" fmla="*/ 3253 w 3298"/>
              <a:gd name="T47" fmla="*/ 3340 h 3507"/>
              <a:gd name="T48" fmla="*/ 3173 w 3298"/>
              <a:gd name="T49" fmla="*/ 3436 h 3507"/>
              <a:gd name="T50" fmla="*/ 3069 w 3298"/>
              <a:gd name="T51" fmla="*/ 3492 h 3507"/>
              <a:gd name="T52" fmla="*/ 2956 w 3298"/>
              <a:gd name="T53" fmla="*/ 3507 h 3507"/>
              <a:gd name="T54" fmla="*/ 2845 w 3298"/>
              <a:gd name="T55" fmla="*/ 3479 h 3507"/>
              <a:gd name="T56" fmla="*/ 2746 w 3298"/>
              <a:gd name="T57" fmla="*/ 3407 h 3507"/>
              <a:gd name="T58" fmla="*/ 1025 w 3298"/>
              <a:gd name="T59" fmla="*/ 1592 h 3507"/>
              <a:gd name="T60" fmla="*/ 910 w 3298"/>
              <a:gd name="T61" fmla="*/ 1551 h 3507"/>
              <a:gd name="T62" fmla="*/ 769 w 3298"/>
              <a:gd name="T63" fmla="*/ 1556 h 3507"/>
              <a:gd name="T64" fmla="*/ 591 w 3298"/>
              <a:gd name="T65" fmla="*/ 1543 h 3507"/>
              <a:gd name="T66" fmla="*/ 418 w 3298"/>
              <a:gd name="T67" fmla="*/ 1483 h 3507"/>
              <a:gd name="T68" fmla="*/ 262 w 3298"/>
              <a:gd name="T69" fmla="*/ 1375 h 3507"/>
              <a:gd name="T70" fmla="*/ 138 w 3298"/>
              <a:gd name="T71" fmla="*/ 1233 h 3507"/>
              <a:gd name="T72" fmla="*/ 54 w 3298"/>
              <a:gd name="T73" fmla="*/ 1073 h 3507"/>
              <a:gd name="T74" fmla="*/ 9 w 3298"/>
              <a:gd name="T75" fmla="*/ 900 h 3507"/>
              <a:gd name="T76" fmla="*/ 2 w 3298"/>
              <a:gd name="T77" fmla="*/ 722 h 3507"/>
              <a:gd name="T78" fmla="*/ 21 w 3298"/>
              <a:gd name="T79" fmla="*/ 637 h 3507"/>
              <a:gd name="T80" fmla="*/ 57 w 3298"/>
              <a:gd name="T81" fmla="*/ 624 h 3507"/>
              <a:gd name="T82" fmla="*/ 304 w 3298"/>
              <a:gd name="T83" fmla="*/ 873 h 3507"/>
              <a:gd name="T84" fmla="*/ 393 w 3298"/>
              <a:gd name="T85" fmla="*/ 936 h 3507"/>
              <a:gd name="T86" fmla="*/ 494 w 3298"/>
              <a:gd name="T87" fmla="*/ 957 h 3507"/>
              <a:gd name="T88" fmla="*/ 596 w 3298"/>
              <a:gd name="T89" fmla="*/ 936 h 3507"/>
              <a:gd name="T90" fmla="*/ 685 w 3298"/>
              <a:gd name="T91" fmla="*/ 873 h 3507"/>
              <a:gd name="T92" fmla="*/ 865 w 3298"/>
              <a:gd name="T93" fmla="*/ 667 h 3507"/>
              <a:gd name="T94" fmla="*/ 898 w 3298"/>
              <a:gd name="T95" fmla="*/ 561 h 3507"/>
              <a:gd name="T96" fmla="*/ 891 w 3298"/>
              <a:gd name="T97" fmla="*/ 452 h 3507"/>
              <a:gd name="T98" fmla="*/ 845 w 3298"/>
              <a:gd name="T99" fmla="*/ 351 h 3507"/>
              <a:gd name="T100" fmla="*/ 592 w 3298"/>
              <a:gd name="T101" fmla="*/ 74 h 3507"/>
              <a:gd name="T102" fmla="*/ 592 w 3298"/>
              <a:gd name="T103" fmla="*/ 33 h 3507"/>
              <a:gd name="T104" fmla="*/ 625 w 3298"/>
              <a:gd name="T105" fmla="*/ 8 h 35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298" h="3507">
                <a:moveTo>
                  <a:pt x="1245" y="1235"/>
                </a:moveTo>
                <a:lnTo>
                  <a:pt x="1225" y="1241"/>
                </a:lnTo>
                <a:lnTo>
                  <a:pt x="1206" y="1250"/>
                </a:lnTo>
                <a:lnTo>
                  <a:pt x="1189" y="1264"/>
                </a:lnTo>
                <a:lnTo>
                  <a:pt x="1175" y="1282"/>
                </a:lnTo>
                <a:lnTo>
                  <a:pt x="1166" y="1303"/>
                </a:lnTo>
                <a:lnTo>
                  <a:pt x="1162" y="1324"/>
                </a:lnTo>
                <a:lnTo>
                  <a:pt x="1162" y="1346"/>
                </a:lnTo>
                <a:lnTo>
                  <a:pt x="1166" y="1368"/>
                </a:lnTo>
                <a:lnTo>
                  <a:pt x="1175" y="1388"/>
                </a:lnTo>
                <a:lnTo>
                  <a:pt x="1189" y="1406"/>
                </a:lnTo>
                <a:lnTo>
                  <a:pt x="2880" y="3204"/>
                </a:lnTo>
                <a:lnTo>
                  <a:pt x="2897" y="3218"/>
                </a:lnTo>
                <a:lnTo>
                  <a:pt x="2916" y="3228"/>
                </a:lnTo>
                <a:lnTo>
                  <a:pt x="2936" y="3233"/>
                </a:lnTo>
                <a:lnTo>
                  <a:pt x="2957" y="3233"/>
                </a:lnTo>
                <a:lnTo>
                  <a:pt x="2977" y="3228"/>
                </a:lnTo>
                <a:lnTo>
                  <a:pt x="2996" y="3218"/>
                </a:lnTo>
                <a:lnTo>
                  <a:pt x="3013" y="3204"/>
                </a:lnTo>
                <a:lnTo>
                  <a:pt x="3026" y="3186"/>
                </a:lnTo>
                <a:lnTo>
                  <a:pt x="3035" y="3166"/>
                </a:lnTo>
                <a:lnTo>
                  <a:pt x="3040" y="3145"/>
                </a:lnTo>
                <a:lnTo>
                  <a:pt x="3040" y="3122"/>
                </a:lnTo>
                <a:lnTo>
                  <a:pt x="3035" y="3101"/>
                </a:lnTo>
                <a:lnTo>
                  <a:pt x="3026" y="3081"/>
                </a:lnTo>
                <a:lnTo>
                  <a:pt x="3013" y="3063"/>
                </a:lnTo>
                <a:lnTo>
                  <a:pt x="1323" y="1264"/>
                </a:lnTo>
                <a:lnTo>
                  <a:pt x="1306" y="1250"/>
                </a:lnTo>
                <a:lnTo>
                  <a:pt x="1287" y="1241"/>
                </a:lnTo>
                <a:lnTo>
                  <a:pt x="1266" y="1235"/>
                </a:lnTo>
                <a:lnTo>
                  <a:pt x="1245" y="1235"/>
                </a:lnTo>
                <a:close/>
                <a:moveTo>
                  <a:pt x="736" y="0"/>
                </a:moveTo>
                <a:lnTo>
                  <a:pt x="791" y="2"/>
                </a:lnTo>
                <a:lnTo>
                  <a:pt x="847" y="9"/>
                </a:lnTo>
                <a:lnTo>
                  <a:pt x="901" y="20"/>
                </a:lnTo>
                <a:lnTo>
                  <a:pt x="957" y="36"/>
                </a:lnTo>
                <a:lnTo>
                  <a:pt x="1010" y="58"/>
                </a:lnTo>
                <a:lnTo>
                  <a:pt x="1061" y="82"/>
                </a:lnTo>
                <a:lnTo>
                  <a:pt x="1112" y="112"/>
                </a:lnTo>
                <a:lnTo>
                  <a:pt x="1160" y="146"/>
                </a:lnTo>
                <a:lnTo>
                  <a:pt x="1206" y="185"/>
                </a:lnTo>
                <a:lnTo>
                  <a:pt x="1250" y="227"/>
                </a:lnTo>
                <a:lnTo>
                  <a:pt x="1294" y="278"/>
                </a:lnTo>
                <a:lnTo>
                  <a:pt x="1332" y="331"/>
                </a:lnTo>
                <a:lnTo>
                  <a:pt x="1366" y="386"/>
                </a:lnTo>
                <a:lnTo>
                  <a:pt x="1394" y="444"/>
                </a:lnTo>
                <a:lnTo>
                  <a:pt x="1418" y="504"/>
                </a:lnTo>
                <a:lnTo>
                  <a:pt x="1437" y="564"/>
                </a:lnTo>
                <a:lnTo>
                  <a:pt x="1451" y="627"/>
                </a:lnTo>
                <a:lnTo>
                  <a:pt x="1460" y="690"/>
                </a:lnTo>
                <a:lnTo>
                  <a:pt x="1465" y="753"/>
                </a:lnTo>
                <a:lnTo>
                  <a:pt x="1464" y="817"/>
                </a:lnTo>
                <a:lnTo>
                  <a:pt x="1459" y="880"/>
                </a:lnTo>
                <a:lnTo>
                  <a:pt x="1456" y="924"/>
                </a:lnTo>
                <a:lnTo>
                  <a:pt x="1459" y="968"/>
                </a:lnTo>
                <a:lnTo>
                  <a:pt x="1466" y="1009"/>
                </a:lnTo>
                <a:lnTo>
                  <a:pt x="1479" y="1050"/>
                </a:lnTo>
                <a:lnTo>
                  <a:pt x="1497" y="1089"/>
                </a:lnTo>
                <a:lnTo>
                  <a:pt x="1520" y="1124"/>
                </a:lnTo>
                <a:lnTo>
                  <a:pt x="1547" y="1158"/>
                </a:lnTo>
                <a:lnTo>
                  <a:pt x="3204" y="2922"/>
                </a:lnTo>
                <a:lnTo>
                  <a:pt x="3231" y="2954"/>
                </a:lnTo>
                <a:lnTo>
                  <a:pt x="3253" y="2988"/>
                </a:lnTo>
                <a:lnTo>
                  <a:pt x="3271" y="3025"/>
                </a:lnTo>
                <a:lnTo>
                  <a:pt x="3285" y="3064"/>
                </a:lnTo>
                <a:lnTo>
                  <a:pt x="3293" y="3103"/>
                </a:lnTo>
                <a:lnTo>
                  <a:pt x="3298" y="3144"/>
                </a:lnTo>
                <a:lnTo>
                  <a:pt x="3298" y="3184"/>
                </a:lnTo>
                <a:lnTo>
                  <a:pt x="3293" y="3225"/>
                </a:lnTo>
                <a:lnTo>
                  <a:pt x="3284" y="3264"/>
                </a:lnTo>
                <a:lnTo>
                  <a:pt x="3271" y="3303"/>
                </a:lnTo>
                <a:lnTo>
                  <a:pt x="3253" y="3340"/>
                </a:lnTo>
                <a:lnTo>
                  <a:pt x="3230" y="3374"/>
                </a:lnTo>
                <a:lnTo>
                  <a:pt x="3204" y="3407"/>
                </a:lnTo>
                <a:lnTo>
                  <a:pt x="3173" y="3436"/>
                </a:lnTo>
                <a:lnTo>
                  <a:pt x="3141" y="3459"/>
                </a:lnTo>
                <a:lnTo>
                  <a:pt x="3105" y="3479"/>
                </a:lnTo>
                <a:lnTo>
                  <a:pt x="3069" y="3492"/>
                </a:lnTo>
                <a:lnTo>
                  <a:pt x="3032" y="3502"/>
                </a:lnTo>
                <a:lnTo>
                  <a:pt x="2994" y="3507"/>
                </a:lnTo>
                <a:lnTo>
                  <a:pt x="2956" y="3507"/>
                </a:lnTo>
                <a:lnTo>
                  <a:pt x="2918" y="3503"/>
                </a:lnTo>
                <a:lnTo>
                  <a:pt x="2881" y="3494"/>
                </a:lnTo>
                <a:lnTo>
                  <a:pt x="2845" y="3479"/>
                </a:lnTo>
                <a:lnTo>
                  <a:pt x="2810" y="3460"/>
                </a:lnTo>
                <a:lnTo>
                  <a:pt x="2778" y="3436"/>
                </a:lnTo>
                <a:lnTo>
                  <a:pt x="2746" y="3407"/>
                </a:lnTo>
                <a:lnTo>
                  <a:pt x="1090" y="1645"/>
                </a:lnTo>
                <a:lnTo>
                  <a:pt x="1059" y="1616"/>
                </a:lnTo>
                <a:lnTo>
                  <a:pt x="1025" y="1592"/>
                </a:lnTo>
                <a:lnTo>
                  <a:pt x="989" y="1574"/>
                </a:lnTo>
                <a:lnTo>
                  <a:pt x="951" y="1560"/>
                </a:lnTo>
                <a:lnTo>
                  <a:pt x="910" y="1551"/>
                </a:lnTo>
                <a:lnTo>
                  <a:pt x="870" y="1548"/>
                </a:lnTo>
                <a:lnTo>
                  <a:pt x="829" y="1551"/>
                </a:lnTo>
                <a:lnTo>
                  <a:pt x="769" y="1556"/>
                </a:lnTo>
                <a:lnTo>
                  <a:pt x="709" y="1558"/>
                </a:lnTo>
                <a:lnTo>
                  <a:pt x="650" y="1552"/>
                </a:lnTo>
                <a:lnTo>
                  <a:pt x="591" y="1543"/>
                </a:lnTo>
                <a:lnTo>
                  <a:pt x="531" y="1528"/>
                </a:lnTo>
                <a:lnTo>
                  <a:pt x="474" y="1507"/>
                </a:lnTo>
                <a:lnTo>
                  <a:pt x="418" y="1483"/>
                </a:lnTo>
                <a:lnTo>
                  <a:pt x="364" y="1452"/>
                </a:lnTo>
                <a:lnTo>
                  <a:pt x="312" y="1417"/>
                </a:lnTo>
                <a:lnTo>
                  <a:pt x="262" y="1375"/>
                </a:lnTo>
                <a:lnTo>
                  <a:pt x="215" y="1329"/>
                </a:lnTo>
                <a:lnTo>
                  <a:pt x="174" y="1283"/>
                </a:lnTo>
                <a:lnTo>
                  <a:pt x="138" y="1233"/>
                </a:lnTo>
                <a:lnTo>
                  <a:pt x="105" y="1182"/>
                </a:lnTo>
                <a:lnTo>
                  <a:pt x="78" y="1129"/>
                </a:lnTo>
                <a:lnTo>
                  <a:pt x="54" y="1073"/>
                </a:lnTo>
                <a:lnTo>
                  <a:pt x="35" y="1017"/>
                </a:lnTo>
                <a:lnTo>
                  <a:pt x="20" y="959"/>
                </a:lnTo>
                <a:lnTo>
                  <a:pt x="9" y="900"/>
                </a:lnTo>
                <a:lnTo>
                  <a:pt x="3" y="842"/>
                </a:lnTo>
                <a:lnTo>
                  <a:pt x="0" y="782"/>
                </a:lnTo>
                <a:lnTo>
                  <a:pt x="2" y="722"/>
                </a:lnTo>
                <a:lnTo>
                  <a:pt x="8" y="664"/>
                </a:lnTo>
                <a:lnTo>
                  <a:pt x="13" y="649"/>
                </a:lnTo>
                <a:lnTo>
                  <a:pt x="21" y="637"/>
                </a:lnTo>
                <a:lnTo>
                  <a:pt x="31" y="628"/>
                </a:lnTo>
                <a:lnTo>
                  <a:pt x="44" y="624"/>
                </a:lnTo>
                <a:lnTo>
                  <a:pt x="57" y="624"/>
                </a:lnTo>
                <a:lnTo>
                  <a:pt x="70" y="628"/>
                </a:lnTo>
                <a:lnTo>
                  <a:pt x="82" y="637"/>
                </a:lnTo>
                <a:lnTo>
                  <a:pt x="304" y="873"/>
                </a:lnTo>
                <a:lnTo>
                  <a:pt x="331" y="898"/>
                </a:lnTo>
                <a:lnTo>
                  <a:pt x="361" y="920"/>
                </a:lnTo>
                <a:lnTo>
                  <a:pt x="393" y="936"/>
                </a:lnTo>
                <a:lnTo>
                  <a:pt x="426" y="947"/>
                </a:lnTo>
                <a:lnTo>
                  <a:pt x="460" y="955"/>
                </a:lnTo>
                <a:lnTo>
                  <a:pt x="494" y="957"/>
                </a:lnTo>
                <a:lnTo>
                  <a:pt x="529" y="955"/>
                </a:lnTo>
                <a:lnTo>
                  <a:pt x="563" y="947"/>
                </a:lnTo>
                <a:lnTo>
                  <a:pt x="596" y="936"/>
                </a:lnTo>
                <a:lnTo>
                  <a:pt x="628" y="920"/>
                </a:lnTo>
                <a:lnTo>
                  <a:pt x="658" y="898"/>
                </a:lnTo>
                <a:lnTo>
                  <a:pt x="685" y="873"/>
                </a:lnTo>
                <a:lnTo>
                  <a:pt x="821" y="728"/>
                </a:lnTo>
                <a:lnTo>
                  <a:pt x="845" y="699"/>
                </a:lnTo>
                <a:lnTo>
                  <a:pt x="865" y="667"/>
                </a:lnTo>
                <a:lnTo>
                  <a:pt x="880" y="633"/>
                </a:lnTo>
                <a:lnTo>
                  <a:pt x="891" y="598"/>
                </a:lnTo>
                <a:lnTo>
                  <a:pt x="898" y="561"/>
                </a:lnTo>
                <a:lnTo>
                  <a:pt x="900" y="525"/>
                </a:lnTo>
                <a:lnTo>
                  <a:pt x="898" y="489"/>
                </a:lnTo>
                <a:lnTo>
                  <a:pt x="891" y="452"/>
                </a:lnTo>
                <a:lnTo>
                  <a:pt x="880" y="417"/>
                </a:lnTo>
                <a:lnTo>
                  <a:pt x="865" y="383"/>
                </a:lnTo>
                <a:lnTo>
                  <a:pt x="845" y="351"/>
                </a:lnTo>
                <a:lnTo>
                  <a:pt x="821" y="322"/>
                </a:lnTo>
                <a:lnTo>
                  <a:pt x="600" y="87"/>
                </a:lnTo>
                <a:lnTo>
                  <a:pt x="592" y="74"/>
                </a:lnTo>
                <a:lnTo>
                  <a:pt x="588" y="60"/>
                </a:lnTo>
                <a:lnTo>
                  <a:pt x="588" y="46"/>
                </a:lnTo>
                <a:lnTo>
                  <a:pt x="592" y="33"/>
                </a:lnTo>
                <a:lnTo>
                  <a:pt x="600" y="22"/>
                </a:lnTo>
                <a:lnTo>
                  <a:pt x="611" y="13"/>
                </a:lnTo>
                <a:lnTo>
                  <a:pt x="625" y="8"/>
                </a:lnTo>
                <a:lnTo>
                  <a:pt x="680" y="1"/>
                </a:lnTo>
                <a:lnTo>
                  <a:pt x="736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75" name="Group 258"/>
          <p:cNvGrpSpPr>
            <a:grpSpLocks noChangeAspect="1"/>
          </p:cNvGrpSpPr>
          <p:nvPr/>
        </p:nvGrpSpPr>
        <p:grpSpPr bwMode="auto">
          <a:xfrm>
            <a:off x="1950533" y="4732625"/>
            <a:ext cx="354013" cy="352425"/>
            <a:chOff x="1234" y="3490"/>
            <a:chExt cx="223" cy="22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76" name="Freeform 260"/>
            <p:cNvSpPr>
              <a:spLocks/>
            </p:cNvSpPr>
            <p:nvPr/>
          </p:nvSpPr>
          <p:spPr bwMode="auto">
            <a:xfrm>
              <a:off x="1316" y="3490"/>
              <a:ext cx="141" cy="140"/>
            </a:xfrm>
            <a:custGeom>
              <a:avLst/>
              <a:gdLst>
                <a:gd name="T0" fmla="*/ 1719 w 2103"/>
                <a:gd name="T1" fmla="*/ 0 h 2097"/>
                <a:gd name="T2" fmla="*/ 1763 w 2103"/>
                <a:gd name="T3" fmla="*/ 339 h 2097"/>
                <a:gd name="T4" fmla="*/ 2103 w 2103"/>
                <a:gd name="T5" fmla="*/ 383 h 2097"/>
                <a:gd name="T6" fmla="*/ 1654 w 2103"/>
                <a:gd name="T7" fmla="*/ 830 h 2097"/>
                <a:gd name="T8" fmla="*/ 1510 w 2103"/>
                <a:gd name="T9" fmla="*/ 811 h 2097"/>
                <a:gd name="T10" fmla="*/ 624 w 2103"/>
                <a:gd name="T11" fmla="*/ 1695 h 2097"/>
                <a:gd name="T12" fmla="*/ 631 w 2103"/>
                <a:gd name="T13" fmla="*/ 1722 h 2097"/>
                <a:gd name="T14" fmla="*/ 635 w 2103"/>
                <a:gd name="T15" fmla="*/ 1751 h 2097"/>
                <a:gd name="T16" fmla="*/ 636 w 2103"/>
                <a:gd name="T17" fmla="*/ 1780 h 2097"/>
                <a:gd name="T18" fmla="*/ 633 w 2103"/>
                <a:gd name="T19" fmla="*/ 1823 h 2097"/>
                <a:gd name="T20" fmla="*/ 625 w 2103"/>
                <a:gd name="T21" fmla="*/ 1864 h 2097"/>
                <a:gd name="T22" fmla="*/ 611 w 2103"/>
                <a:gd name="T23" fmla="*/ 1903 h 2097"/>
                <a:gd name="T24" fmla="*/ 593 w 2103"/>
                <a:gd name="T25" fmla="*/ 1940 h 2097"/>
                <a:gd name="T26" fmla="*/ 570 w 2103"/>
                <a:gd name="T27" fmla="*/ 1974 h 2097"/>
                <a:gd name="T28" fmla="*/ 543 w 2103"/>
                <a:gd name="T29" fmla="*/ 2004 h 2097"/>
                <a:gd name="T30" fmla="*/ 512 w 2103"/>
                <a:gd name="T31" fmla="*/ 2030 h 2097"/>
                <a:gd name="T32" fmla="*/ 479 w 2103"/>
                <a:gd name="T33" fmla="*/ 2054 h 2097"/>
                <a:gd name="T34" fmla="*/ 442 w 2103"/>
                <a:gd name="T35" fmla="*/ 2072 h 2097"/>
                <a:gd name="T36" fmla="*/ 402 w 2103"/>
                <a:gd name="T37" fmla="*/ 2086 h 2097"/>
                <a:gd name="T38" fmla="*/ 361 w 2103"/>
                <a:gd name="T39" fmla="*/ 2094 h 2097"/>
                <a:gd name="T40" fmla="*/ 318 w 2103"/>
                <a:gd name="T41" fmla="*/ 2097 h 2097"/>
                <a:gd name="T42" fmla="*/ 274 w 2103"/>
                <a:gd name="T43" fmla="*/ 2094 h 2097"/>
                <a:gd name="T44" fmla="*/ 234 w 2103"/>
                <a:gd name="T45" fmla="*/ 2086 h 2097"/>
                <a:gd name="T46" fmla="*/ 194 w 2103"/>
                <a:gd name="T47" fmla="*/ 2072 h 2097"/>
                <a:gd name="T48" fmla="*/ 158 w 2103"/>
                <a:gd name="T49" fmla="*/ 2054 h 2097"/>
                <a:gd name="T50" fmla="*/ 124 w 2103"/>
                <a:gd name="T51" fmla="*/ 2030 h 2097"/>
                <a:gd name="T52" fmla="*/ 93 w 2103"/>
                <a:gd name="T53" fmla="*/ 2004 h 2097"/>
                <a:gd name="T54" fmla="*/ 66 w 2103"/>
                <a:gd name="T55" fmla="*/ 1974 h 2097"/>
                <a:gd name="T56" fmla="*/ 44 w 2103"/>
                <a:gd name="T57" fmla="*/ 1940 h 2097"/>
                <a:gd name="T58" fmla="*/ 24 w 2103"/>
                <a:gd name="T59" fmla="*/ 1903 h 2097"/>
                <a:gd name="T60" fmla="*/ 11 w 2103"/>
                <a:gd name="T61" fmla="*/ 1864 h 2097"/>
                <a:gd name="T62" fmla="*/ 3 w 2103"/>
                <a:gd name="T63" fmla="*/ 1823 h 2097"/>
                <a:gd name="T64" fmla="*/ 0 w 2103"/>
                <a:gd name="T65" fmla="*/ 1780 h 2097"/>
                <a:gd name="T66" fmla="*/ 3 w 2103"/>
                <a:gd name="T67" fmla="*/ 1736 h 2097"/>
                <a:gd name="T68" fmla="*/ 11 w 2103"/>
                <a:gd name="T69" fmla="*/ 1696 h 2097"/>
                <a:gd name="T70" fmla="*/ 24 w 2103"/>
                <a:gd name="T71" fmla="*/ 1656 h 2097"/>
                <a:gd name="T72" fmla="*/ 44 w 2103"/>
                <a:gd name="T73" fmla="*/ 1620 h 2097"/>
                <a:gd name="T74" fmla="*/ 66 w 2103"/>
                <a:gd name="T75" fmla="*/ 1585 h 2097"/>
                <a:gd name="T76" fmla="*/ 93 w 2103"/>
                <a:gd name="T77" fmla="*/ 1555 h 2097"/>
                <a:gd name="T78" fmla="*/ 124 w 2103"/>
                <a:gd name="T79" fmla="*/ 1529 h 2097"/>
                <a:gd name="T80" fmla="*/ 158 w 2103"/>
                <a:gd name="T81" fmla="*/ 1505 h 2097"/>
                <a:gd name="T82" fmla="*/ 194 w 2103"/>
                <a:gd name="T83" fmla="*/ 1487 h 2097"/>
                <a:gd name="T84" fmla="*/ 234 w 2103"/>
                <a:gd name="T85" fmla="*/ 1474 h 2097"/>
                <a:gd name="T86" fmla="*/ 274 w 2103"/>
                <a:gd name="T87" fmla="*/ 1466 h 2097"/>
                <a:gd name="T88" fmla="*/ 318 w 2103"/>
                <a:gd name="T89" fmla="*/ 1463 h 2097"/>
                <a:gd name="T90" fmla="*/ 347 w 2103"/>
                <a:gd name="T91" fmla="*/ 1464 h 2097"/>
                <a:gd name="T92" fmla="*/ 375 w 2103"/>
                <a:gd name="T93" fmla="*/ 1468 h 2097"/>
                <a:gd name="T94" fmla="*/ 402 w 2103"/>
                <a:gd name="T95" fmla="*/ 1474 h 2097"/>
                <a:gd name="T96" fmla="*/ 1289 w 2103"/>
                <a:gd name="T97" fmla="*/ 590 h 2097"/>
                <a:gd name="T98" fmla="*/ 1269 w 2103"/>
                <a:gd name="T99" fmla="*/ 447 h 2097"/>
                <a:gd name="T100" fmla="*/ 1719 w 2103"/>
                <a:gd name="T101" fmla="*/ 0 h 20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03" h="2097">
                  <a:moveTo>
                    <a:pt x="1719" y="0"/>
                  </a:moveTo>
                  <a:lnTo>
                    <a:pt x="1763" y="339"/>
                  </a:lnTo>
                  <a:lnTo>
                    <a:pt x="2103" y="383"/>
                  </a:lnTo>
                  <a:lnTo>
                    <a:pt x="1654" y="830"/>
                  </a:lnTo>
                  <a:lnTo>
                    <a:pt x="1510" y="811"/>
                  </a:lnTo>
                  <a:lnTo>
                    <a:pt x="624" y="1695"/>
                  </a:lnTo>
                  <a:lnTo>
                    <a:pt x="631" y="1722"/>
                  </a:lnTo>
                  <a:lnTo>
                    <a:pt x="635" y="1751"/>
                  </a:lnTo>
                  <a:lnTo>
                    <a:pt x="636" y="1780"/>
                  </a:lnTo>
                  <a:lnTo>
                    <a:pt x="633" y="1823"/>
                  </a:lnTo>
                  <a:lnTo>
                    <a:pt x="625" y="1864"/>
                  </a:lnTo>
                  <a:lnTo>
                    <a:pt x="611" y="1903"/>
                  </a:lnTo>
                  <a:lnTo>
                    <a:pt x="593" y="1940"/>
                  </a:lnTo>
                  <a:lnTo>
                    <a:pt x="570" y="1974"/>
                  </a:lnTo>
                  <a:lnTo>
                    <a:pt x="543" y="2004"/>
                  </a:lnTo>
                  <a:lnTo>
                    <a:pt x="512" y="2030"/>
                  </a:lnTo>
                  <a:lnTo>
                    <a:pt x="479" y="2054"/>
                  </a:lnTo>
                  <a:lnTo>
                    <a:pt x="442" y="2072"/>
                  </a:lnTo>
                  <a:lnTo>
                    <a:pt x="402" y="2086"/>
                  </a:lnTo>
                  <a:lnTo>
                    <a:pt x="361" y="2094"/>
                  </a:lnTo>
                  <a:lnTo>
                    <a:pt x="318" y="2097"/>
                  </a:lnTo>
                  <a:lnTo>
                    <a:pt x="274" y="2094"/>
                  </a:lnTo>
                  <a:lnTo>
                    <a:pt x="234" y="2086"/>
                  </a:lnTo>
                  <a:lnTo>
                    <a:pt x="194" y="2072"/>
                  </a:lnTo>
                  <a:lnTo>
                    <a:pt x="158" y="2054"/>
                  </a:lnTo>
                  <a:lnTo>
                    <a:pt x="124" y="2030"/>
                  </a:lnTo>
                  <a:lnTo>
                    <a:pt x="93" y="2004"/>
                  </a:lnTo>
                  <a:lnTo>
                    <a:pt x="66" y="1974"/>
                  </a:lnTo>
                  <a:lnTo>
                    <a:pt x="44" y="1940"/>
                  </a:lnTo>
                  <a:lnTo>
                    <a:pt x="24" y="1903"/>
                  </a:lnTo>
                  <a:lnTo>
                    <a:pt x="11" y="1864"/>
                  </a:lnTo>
                  <a:lnTo>
                    <a:pt x="3" y="1823"/>
                  </a:lnTo>
                  <a:lnTo>
                    <a:pt x="0" y="1780"/>
                  </a:lnTo>
                  <a:lnTo>
                    <a:pt x="3" y="1736"/>
                  </a:lnTo>
                  <a:lnTo>
                    <a:pt x="11" y="1696"/>
                  </a:lnTo>
                  <a:lnTo>
                    <a:pt x="24" y="1656"/>
                  </a:lnTo>
                  <a:lnTo>
                    <a:pt x="44" y="1620"/>
                  </a:lnTo>
                  <a:lnTo>
                    <a:pt x="66" y="1585"/>
                  </a:lnTo>
                  <a:lnTo>
                    <a:pt x="93" y="1555"/>
                  </a:lnTo>
                  <a:lnTo>
                    <a:pt x="124" y="1529"/>
                  </a:lnTo>
                  <a:lnTo>
                    <a:pt x="158" y="1505"/>
                  </a:lnTo>
                  <a:lnTo>
                    <a:pt x="194" y="1487"/>
                  </a:lnTo>
                  <a:lnTo>
                    <a:pt x="234" y="1474"/>
                  </a:lnTo>
                  <a:lnTo>
                    <a:pt x="274" y="1466"/>
                  </a:lnTo>
                  <a:lnTo>
                    <a:pt x="318" y="1463"/>
                  </a:lnTo>
                  <a:lnTo>
                    <a:pt x="347" y="1464"/>
                  </a:lnTo>
                  <a:lnTo>
                    <a:pt x="375" y="1468"/>
                  </a:lnTo>
                  <a:lnTo>
                    <a:pt x="402" y="1474"/>
                  </a:lnTo>
                  <a:lnTo>
                    <a:pt x="1289" y="590"/>
                  </a:lnTo>
                  <a:lnTo>
                    <a:pt x="1269" y="447"/>
                  </a:lnTo>
                  <a:lnTo>
                    <a:pt x="17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261"/>
            <p:cNvSpPr>
              <a:spLocks/>
            </p:cNvSpPr>
            <p:nvPr/>
          </p:nvSpPr>
          <p:spPr bwMode="auto">
            <a:xfrm>
              <a:off x="1276" y="3548"/>
              <a:ext cx="123" cy="122"/>
            </a:xfrm>
            <a:custGeom>
              <a:avLst/>
              <a:gdLst>
                <a:gd name="T0" fmla="*/ 1088 w 1844"/>
                <a:gd name="T1" fmla="*/ 14 h 1837"/>
                <a:gd name="T2" fmla="*/ 956 w 1844"/>
                <a:gd name="T3" fmla="*/ 309 h 1837"/>
                <a:gd name="T4" fmla="*/ 805 w 1844"/>
                <a:gd name="T5" fmla="*/ 319 h 1837"/>
                <a:gd name="T6" fmla="*/ 661 w 1844"/>
                <a:gd name="T7" fmla="*/ 367 h 1837"/>
                <a:gd name="T8" fmla="*/ 529 w 1844"/>
                <a:gd name="T9" fmla="*/ 451 h 1837"/>
                <a:gd name="T10" fmla="*/ 415 w 1844"/>
                <a:gd name="T11" fmla="*/ 576 h 1837"/>
                <a:gd name="T12" fmla="*/ 340 w 1844"/>
                <a:gd name="T13" fmla="*/ 728 h 1837"/>
                <a:gd name="T14" fmla="*/ 310 w 1844"/>
                <a:gd name="T15" fmla="*/ 891 h 1837"/>
                <a:gd name="T16" fmla="*/ 325 w 1844"/>
                <a:gd name="T17" fmla="*/ 1056 h 1837"/>
                <a:gd name="T18" fmla="*/ 384 w 1844"/>
                <a:gd name="T19" fmla="*/ 1212 h 1837"/>
                <a:gd name="T20" fmla="*/ 489 w 1844"/>
                <a:gd name="T21" fmla="*/ 1351 h 1837"/>
                <a:gd name="T22" fmla="*/ 627 w 1844"/>
                <a:gd name="T23" fmla="*/ 1454 h 1837"/>
                <a:gd name="T24" fmla="*/ 785 w 1844"/>
                <a:gd name="T25" fmla="*/ 1514 h 1837"/>
                <a:gd name="T26" fmla="*/ 950 w 1844"/>
                <a:gd name="T27" fmla="*/ 1528 h 1837"/>
                <a:gd name="T28" fmla="*/ 1113 w 1844"/>
                <a:gd name="T29" fmla="*/ 1499 h 1837"/>
                <a:gd name="T30" fmla="*/ 1265 w 1844"/>
                <a:gd name="T31" fmla="*/ 1425 h 1837"/>
                <a:gd name="T32" fmla="*/ 1392 w 1844"/>
                <a:gd name="T33" fmla="*/ 1310 h 1837"/>
                <a:gd name="T34" fmla="*/ 1476 w 1844"/>
                <a:gd name="T35" fmla="*/ 1180 h 1837"/>
                <a:gd name="T36" fmla="*/ 1523 w 1844"/>
                <a:gd name="T37" fmla="*/ 1035 h 1837"/>
                <a:gd name="T38" fmla="*/ 1533 w 1844"/>
                <a:gd name="T39" fmla="*/ 884 h 1837"/>
                <a:gd name="T40" fmla="*/ 1829 w 1844"/>
                <a:gd name="T41" fmla="*/ 753 h 1837"/>
                <a:gd name="T42" fmla="*/ 1843 w 1844"/>
                <a:gd name="T43" fmla="*/ 953 h 1837"/>
                <a:gd name="T44" fmla="*/ 1813 w 1844"/>
                <a:gd name="T45" fmla="*/ 1153 h 1837"/>
                <a:gd name="T46" fmla="*/ 1740 w 1844"/>
                <a:gd name="T47" fmla="*/ 1343 h 1837"/>
                <a:gd name="T48" fmla="*/ 1622 w 1844"/>
                <a:gd name="T49" fmla="*/ 1516 h 1837"/>
                <a:gd name="T50" fmla="*/ 1466 w 1844"/>
                <a:gd name="T51" fmla="*/ 1662 h 1837"/>
                <a:gd name="T52" fmla="*/ 1285 w 1844"/>
                <a:gd name="T53" fmla="*/ 1764 h 1837"/>
                <a:gd name="T54" fmla="*/ 1090 w 1844"/>
                <a:gd name="T55" fmla="*/ 1823 h 1837"/>
                <a:gd name="T56" fmla="*/ 889 w 1844"/>
                <a:gd name="T57" fmla="*/ 1837 h 1837"/>
                <a:gd name="T58" fmla="*/ 688 w 1844"/>
                <a:gd name="T59" fmla="*/ 1808 h 1837"/>
                <a:gd name="T60" fmla="*/ 497 w 1844"/>
                <a:gd name="T61" fmla="*/ 1735 h 1837"/>
                <a:gd name="T62" fmla="*/ 322 w 1844"/>
                <a:gd name="T63" fmla="*/ 1617 h 1837"/>
                <a:gd name="T64" fmla="*/ 177 w 1844"/>
                <a:gd name="T65" fmla="*/ 1460 h 1837"/>
                <a:gd name="T66" fmla="*/ 74 w 1844"/>
                <a:gd name="T67" fmla="*/ 1281 h 1837"/>
                <a:gd name="T68" fmla="*/ 15 w 1844"/>
                <a:gd name="T69" fmla="*/ 1086 h 1837"/>
                <a:gd name="T70" fmla="*/ 0 w 1844"/>
                <a:gd name="T71" fmla="*/ 885 h 1837"/>
                <a:gd name="T72" fmla="*/ 30 w 1844"/>
                <a:gd name="T73" fmla="*/ 685 h 1837"/>
                <a:gd name="T74" fmla="*/ 103 w 1844"/>
                <a:gd name="T75" fmla="*/ 494 h 1837"/>
                <a:gd name="T76" fmla="*/ 221 w 1844"/>
                <a:gd name="T77" fmla="*/ 321 h 1837"/>
                <a:gd name="T78" fmla="*/ 378 w 1844"/>
                <a:gd name="T79" fmla="*/ 176 h 1837"/>
                <a:gd name="T80" fmla="*/ 558 w 1844"/>
                <a:gd name="T81" fmla="*/ 74 h 1837"/>
                <a:gd name="T82" fmla="*/ 752 w 1844"/>
                <a:gd name="T83" fmla="*/ 15 h 1837"/>
                <a:gd name="T84" fmla="*/ 954 w 1844"/>
                <a:gd name="T85" fmla="*/ 0 h 18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44" h="1837">
                  <a:moveTo>
                    <a:pt x="954" y="0"/>
                  </a:moveTo>
                  <a:lnTo>
                    <a:pt x="1021" y="5"/>
                  </a:lnTo>
                  <a:lnTo>
                    <a:pt x="1088" y="14"/>
                  </a:lnTo>
                  <a:lnTo>
                    <a:pt x="1153" y="28"/>
                  </a:lnTo>
                  <a:lnTo>
                    <a:pt x="1218" y="48"/>
                  </a:lnTo>
                  <a:lnTo>
                    <a:pt x="956" y="309"/>
                  </a:lnTo>
                  <a:lnTo>
                    <a:pt x="906" y="309"/>
                  </a:lnTo>
                  <a:lnTo>
                    <a:pt x="855" y="312"/>
                  </a:lnTo>
                  <a:lnTo>
                    <a:pt x="805" y="319"/>
                  </a:lnTo>
                  <a:lnTo>
                    <a:pt x="756" y="331"/>
                  </a:lnTo>
                  <a:lnTo>
                    <a:pt x="708" y="346"/>
                  </a:lnTo>
                  <a:lnTo>
                    <a:pt x="661" y="367"/>
                  </a:lnTo>
                  <a:lnTo>
                    <a:pt x="615" y="390"/>
                  </a:lnTo>
                  <a:lnTo>
                    <a:pt x="570" y="418"/>
                  </a:lnTo>
                  <a:lnTo>
                    <a:pt x="529" y="451"/>
                  </a:lnTo>
                  <a:lnTo>
                    <a:pt x="489" y="487"/>
                  </a:lnTo>
                  <a:lnTo>
                    <a:pt x="449" y="531"/>
                  </a:lnTo>
                  <a:lnTo>
                    <a:pt x="415" y="576"/>
                  </a:lnTo>
                  <a:lnTo>
                    <a:pt x="384" y="625"/>
                  </a:lnTo>
                  <a:lnTo>
                    <a:pt x="360" y="676"/>
                  </a:lnTo>
                  <a:lnTo>
                    <a:pt x="340" y="728"/>
                  </a:lnTo>
                  <a:lnTo>
                    <a:pt x="325" y="782"/>
                  </a:lnTo>
                  <a:lnTo>
                    <a:pt x="315" y="836"/>
                  </a:lnTo>
                  <a:lnTo>
                    <a:pt x="310" y="891"/>
                  </a:lnTo>
                  <a:lnTo>
                    <a:pt x="310" y="946"/>
                  </a:lnTo>
                  <a:lnTo>
                    <a:pt x="315" y="1001"/>
                  </a:lnTo>
                  <a:lnTo>
                    <a:pt x="325" y="1056"/>
                  </a:lnTo>
                  <a:lnTo>
                    <a:pt x="340" y="1110"/>
                  </a:lnTo>
                  <a:lnTo>
                    <a:pt x="360" y="1161"/>
                  </a:lnTo>
                  <a:lnTo>
                    <a:pt x="384" y="1212"/>
                  </a:lnTo>
                  <a:lnTo>
                    <a:pt x="415" y="1261"/>
                  </a:lnTo>
                  <a:lnTo>
                    <a:pt x="449" y="1307"/>
                  </a:lnTo>
                  <a:lnTo>
                    <a:pt x="489" y="1351"/>
                  </a:lnTo>
                  <a:lnTo>
                    <a:pt x="533" y="1390"/>
                  </a:lnTo>
                  <a:lnTo>
                    <a:pt x="579" y="1425"/>
                  </a:lnTo>
                  <a:lnTo>
                    <a:pt x="627" y="1454"/>
                  </a:lnTo>
                  <a:lnTo>
                    <a:pt x="678" y="1479"/>
                  </a:lnTo>
                  <a:lnTo>
                    <a:pt x="731" y="1499"/>
                  </a:lnTo>
                  <a:lnTo>
                    <a:pt x="785" y="1514"/>
                  </a:lnTo>
                  <a:lnTo>
                    <a:pt x="839" y="1523"/>
                  </a:lnTo>
                  <a:lnTo>
                    <a:pt x="895" y="1528"/>
                  </a:lnTo>
                  <a:lnTo>
                    <a:pt x="950" y="1528"/>
                  </a:lnTo>
                  <a:lnTo>
                    <a:pt x="1004" y="1523"/>
                  </a:lnTo>
                  <a:lnTo>
                    <a:pt x="1059" y="1514"/>
                  </a:lnTo>
                  <a:lnTo>
                    <a:pt x="1113" y="1499"/>
                  </a:lnTo>
                  <a:lnTo>
                    <a:pt x="1165" y="1479"/>
                  </a:lnTo>
                  <a:lnTo>
                    <a:pt x="1216" y="1454"/>
                  </a:lnTo>
                  <a:lnTo>
                    <a:pt x="1265" y="1425"/>
                  </a:lnTo>
                  <a:lnTo>
                    <a:pt x="1311" y="1390"/>
                  </a:lnTo>
                  <a:lnTo>
                    <a:pt x="1355" y="1351"/>
                  </a:lnTo>
                  <a:lnTo>
                    <a:pt x="1392" y="1310"/>
                  </a:lnTo>
                  <a:lnTo>
                    <a:pt x="1423" y="1269"/>
                  </a:lnTo>
                  <a:lnTo>
                    <a:pt x="1452" y="1225"/>
                  </a:lnTo>
                  <a:lnTo>
                    <a:pt x="1476" y="1180"/>
                  </a:lnTo>
                  <a:lnTo>
                    <a:pt x="1495" y="1132"/>
                  </a:lnTo>
                  <a:lnTo>
                    <a:pt x="1512" y="1083"/>
                  </a:lnTo>
                  <a:lnTo>
                    <a:pt x="1523" y="1035"/>
                  </a:lnTo>
                  <a:lnTo>
                    <a:pt x="1531" y="985"/>
                  </a:lnTo>
                  <a:lnTo>
                    <a:pt x="1534" y="934"/>
                  </a:lnTo>
                  <a:lnTo>
                    <a:pt x="1533" y="884"/>
                  </a:lnTo>
                  <a:lnTo>
                    <a:pt x="1795" y="622"/>
                  </a:lnTo>
                  <a:lnTo>
                    <a:pt x="1815" y="687"/>
                  </a:lnTo>
                  <a:lnTo>
                    <a:pt x="1829" y="753"/>
                  </a:lnTo>
                  <a:lnTo>
                    <a:pt x="1839" y="820"/>
                  </a:lnTo>
                  <a:lnTo>
                    <a:pt x="1844" y="887"/>
                  </a:lnTo>
                  <a:lnTo>
                    <a:pt x="1843" y="953"/>
                  </a:lnTo>
                  <a:lnTo>
                    <a:pt x="1839" y="1020"/>
                  </a:lnTo>
                  <a:lnTo>
                    <a:pt x="1829" y="1087"/>
                  </a:lnTo>
                  <a:lnTo>
                    <a:pt x="1813" y="1153"/>
                  </a:lnTo>
                  <a:lnTo>
                    <a:pt x="1794" y="1218"/>
                  </a:lnTo>
                  <a:lnTo>
                    <a:pt x="1770" y="1281"/>
                  </a:lnTo>
                  <a:lnTo>
                    <a:pt x="1740" y="1343"/>
                  </a:lnTo>
                  <a:lnTo>
                    <a:pt x="1706" y="1404"/>
                  </a:lnTo>
                  <a:lnTo>
                    <a:pt x="1667" y="1461"/>
                  </a:lnTo>
                  <a:lnTo>
                    <a:pt x="1622" y="1516"/>
                  </a:lnTo>
                  <a:lnTo>
                    <a:pt x="1574" y="1569"/>
                  </a:lnTo>
                  <a:lnTo>
                    <a:pt x="1521" y="1617"/>
                  </a:lnTo>
                  <a:lnTo>
                    <a:pt x="1466" y="1662"/>
                  </a:lnTo>
                  <a:lnTo>
                    <a:pt x="1407" y="1701"/>
                  </a:lnTo>
                  <a:lnTo>
                    <a:pt x="1347" y="1735"/>
                  </a:lnTo>
                  <a:lnTo>
                    <a:pt x="1285" y="1764"/>
                  </a:lnTo>
                  <a:lnTo>
                    <a:pt x="1221" y="1789"/>
                  </a:lnTo>
                  <a:lnTo>
                    <a:pt x="1156" y="1808"/>
                  </a:lnTo>
                  <a:lnTo>
                    <a:pt x="1090" y="1823"/>
                  </a:lnTo>
                  <a:lnTo>
                    <a:pt x="1023" y="1832"/>
                  </a:lnTo>
                  <a:lnTo>
                    <a:pt x="956" y="1837"/>
                  </a:lnTo>
                  <a:lnTo>
                    <a:pt x="889" y="1837"/>
                  </a:lnTo>
                  <a:lnTo>
                    <a:pt x="820" y="1832"/>
                  </a:lnTo>
                  <a:lnTo>
                    <a:pt x="754" y="1823"/>
                  </a:lnTo>
                  <a:lnTo>
                    <a:pt x="688" y="1808"/>
                  </a:lnTo>
                  <a:lnTo>
                    <a:pt x="623" y="1789"/>
                  </a:lnTo>
                  <a:lnTo>
                    <a:pt x="559" y="1764"/>
                  </a:lnTo>
                  <a:lnTo>
                    <a:pt x="497" y="1735"/>
                  </a:lnTo>
                  <a:lnTo>
                    <a:pt x="436" y="1701"/>
                  </a:lnTo>
                  <a:lnTo>
                    <a:pt x="378" y="1662"/>
                  </a:lnTo>
                  <a:lnTo>
                    <a:pt x="322" y="1617"/>
                  </a:lnTo>
                  <a:lnTo>
                    <a:pt x="270" y="1569"/>
                  </a:lnTo>
                  <a:lnTo>
                    <a:pt x="221" y="1516"/>
                  </a:lnTo>
                  <a:lnTo>
                    <a:pt x="177" y="1460"/>
                  </a:lnTo>
                  <a:lnTo>
                    <a:pt x="137" y="1403"/>
                  </a:lnTo>
                  <a:lnTo>
                    <a:pt x="103" y="1343"/>
                  </a:lnTo>
                  <a:lnTo>
                    <a:pt x="74" y="1281"/>
                  </a:lnTo>
                  <a:lnTo>
                    <a:pt x="50" y="1217"/>
                  </a:lnTo>
                  <a:lnTo>
                    <a:pt x="30" y="1152"/>
                  </a:lnTo>
                  <a:lnTo>
                    <a:pt x="15" y="1086"/>
                  </a:lnTo>
                  <a:lnTo>
                    <a:pt x="5" y="1019"/>
                  </a:lnTo>
                  <a:lnTo>
                    <a:pt x="0" y="952"/>
                  </a:lnTo>
                  <a:lnTo>
                    <a:pt x="0" y="885"/>
                  </a:lnTo>
                  <a:lnTo>
                    <a:pt x="5" y="818"/>
                  </a:lnTo>
                  <a:lnTo>
                    <a:pt x="15" y="752"/>
                  </a:lnTo>
                  <a:lnTo>
                    <a:pt x="30" y="685"/>
                  </a:lnTo>
                  <a:lnTo>
                    <a:pt x="50" y="620"/>
                  </a:lnTo>
                  <a:lnTo>
                    <a:pt x="74" y="557"/>
                  </a:lnTo>
                  <a:lnTo>
                    <a:pt x="103" y="494"/>
                  </a:lnTo>
                  <a:lnTo>
                    <a:pt x="137" y="435"/>
                  </a:lnTo>
                  <a:lnTo>
                    <a:pt x="177" y="377"/>
                  </a:lnTo>
                  <a:lnTo>
                    <a:pt x="221" y="321"/>
                  </a:lnTo>
                  <a:lnTo>
                    <a:pt x="270" y="268"/>
                  </a:lnTo>
                  <a:lnTo>
                    <a:pt x="322" y="220"/>
                  </a:lnTo>
                  <a:lnTo>
                    <a:pt x="378" y="176"/>
                  </a:lnTo>
                  <a:lnTo>
                    <a:pt x="436" y="137"/>
                  </a:lnTo>
                  <a:lnTo>
                    <a:pt x="496" y="102"/>
                  </a:lnTo>
                  <a:lnTo>
                    <a:pt x="558" y="74"/>
                  </a:lnTo>
                  <a:lnTo>
                    <a:pt x="621" y="48"/>
                  </a:lnTo>
                  <a:lnTo>
                    <a:pt x="686" y="29"/>
                  </a:lnTo>
                  <a:lnTo>
                    <a:pt x="752" y="15"/>
                  </a:lnTo>
                  <a:lnTo>
                    <a:pt x="819" y="5"/>
                  </a:lnTo>
                  <a:lnTo>
                    <a:pt x="887" y="0"/>
                  </a:lnTo>
                  <a:lnTo>
                    <a:pt x="9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262"/>
            <p:cNvSpPr>
              <a:spLocks/>
            </p:cNvSpPr>
            <p:nvPr/>
          </p:nvSpPr>
          <p:spPr bwMode="auto">
            <a:xfrm>
              <a:off x="1234" y="3506"/>
              <a:ext cx="207" cy="206"/>
            </a:xfrm>
            <a:custGeom>
              <a:avLst/>
              <a:gdLst>
                <a:gd name="T0" fmla="*/ 1748 w 3109"/>
                <a:gd name="T1" fmla="*/ 11 h 3101"/>
                <a:gd name="T2" fmla="*/ 2004 w 3109"/>
                <a:gd name="T3" fmla="*/ 66 h 3101"/>
                <a:gd name="T4" fmla="*/ 2249 w 3109"/>
                <a:gd name="T5" fmla="*/ 162 h 3101"/>
                <a:gd name="T6" fmla="*/ 2005 w 3109"/>
                <a:gd name="T7" fmla="*/ 423 h 3101"/>
                <a:gd name="T8" fmla="*/ 1781 w 3109"/>
                <a:gd name="T9" fmla="*/ 358 h 3101"/>
                <a:gd name="T10" fmla="*/ 1549 w 3109"/>
                <a:gd name="T11" fmla="*/ 338 h 3101"/>
                <a:gd name="T12" fmla="*/ 1318 w 3109"/>
                <a:gd name="T13" fmla="*/ 360 h 3101"/>
                <a:gd name="T14" fmla="*/ 1095 w 3109"/>
                <a:gd name="T15" fmla="*/ 427 h 3101"/>
                <a:gd name="T16" fmla="*/ 884 w 3109"/>
                <a:gd name="T17" fmla="*/ 538 h 3101"/>
                <a:gd name="T18" fmla="*/ 694 w 3109"/>
                <a:gd name="T19" fmla="*/ 692 h 3101"/>
                <a:gd name="T20" fmla="*/ 539 w 3109"/>
                <a:gd name="T21" fmla="*/ 883 h 3101"/>
                <a:gd name="T22" fmla="*/ 427 w 3109"/>
                <a:gd name="T23" fmla="*/ 1094 h 3101"/>
                <a:gd name="T24" fmla="*/ 361 w 3109"/>
                <a:gd name="T25" fmla="*/ 1319 h 3101"/>
                <a:gd name="T26" fmla="*/ 338 w 3109"/>
                <a:gd name="T27" fmla="*/ 1551 h 3101"/>
                <a:gd name="T28" fmla="*/ 361 w 3109"/>
                <a:gd name="T29" fmla="*/ 1782 h 3101"/>
                <a:gd name="T30" fmla="*/ 427 w 3109"/>
                <a:gd name="T31" fmla="*/ 2007 h 3101"/>
                <a:gd name="T32" fmla="*/ 539 w 3109"/>
                <a:gd name="T33" fmla="*/ 2218 h 3101"/>
                <a:gd name="T34" fmla="*/ 694 w 3109"/>
                <a:gd name="T35" fmla="*/ 2409 h 3101"/>
                <a:gd name="T36" fmla="*/ 885 w 3109"/>
                <a:gd name="T37" fmla="*/ 2565 h 3101"/>
                <a:gd name="T38" fmla="*/ 1097 w 3109"/>
                <a:gd name="T39" fmla="*/ 2675 h 3101"/>
                <a:gd name="T40" fmla="*/ 1322 w 3109"/>
                <a:gd name="T41" fmla="*/ 2742 h 3101"/>
                <a:gd name="T42" fmla="*/ 1555 w 3109"/>
                <a:gd name="T43" fmla="*/ 2764 h 3101"/>
                <a:gd name="T44" fmla="*/ 1787 w 3109"/>
                <a:gd name="T45" fmla="*/ 2742 h 3101"/>
                <a:gd name="T46" fmla="*/ 2012 w 3109"/>
                <a:gd name="T47" fmla="*/ 2675 h 3101"/>
                <a:gd name="T48" fmla="*/ 2224 w 3109"/>
                <a:gd name="T49" fmla="*/ 2565 h 3101"/>
                <a:gd name="T50" fmla="*/ 2415 w 3109"/>
                <a:gd name="T51" fmla="*/ 2409 h 3101"/>
                <a:gd name="T52" fmla="*/ 2570 w 3109"/>
                <a:gd name="T53" fmla="*/ 2219 h 3101"/>
                <a:gd name="T54" fmla="*/ 2681 w 3109"/>
                <a:gd name="T55" fmla="*/ 2010 h 3101"/>
                <a:gd name="T56" fmla="*/ 2748 w 3109"/>
                <a:gd name="T57" fmla="*/ 1786 h 3101"/>
                <a:gd name="T58" fmla="*/ 2772 w 3109"/>
                <a:gd name="T59" fmla="*/ 1556 h 3101"/>
                <a:gd name="T60" fmla="*/ 2750 w 3109"/>
                <a:gd name="T61" fmla="*/ 1326 h 3101"/>
                <a:gd name="T62" fmla="*/ 2685 w 3109"/>
                <a:gd name="T63" fmla="*/ 1102 h 3101"/>
                <a:gd name="T64" fmla="*/ 2947 w 3109"/>
                <a:gd name="T65" fmla="*/ 858 h 3101"/>
                <a:gd name="T66" fmla="*/ 3043 w 3109"/>
                <a:gd name="T67" fmla="*/ 1102 h 3101"/>
                <a:gd name="T68" fmla="*/ 3097 w 3109"/>
                <a:gd name="T69" fmla="*/ 1356 h 3101"/>
                <a:gd name="T70" fmla="*/ 3108 w 3109"/>
                <a:gd name="T71" fmla="*/ 1616 h 3101"/>
                <a:gd name="T72" fmla="*/ 3076 w 3109"/>
                <a:gd name="T73" fmla="*/ 1873 h 3101"/>
                <a:gd name="T74" fmla="*/ 2999 w 3109"/>
                <a:gd name="T75" fmla="*/ 2125 h 3101"/>
                <a:gd name="T76" fmla="*/ 2881 w 3109"/>
                <a:gd name="T77" fmla="*/ 2362 h 3101"/>
                <a:gd name="T78" fmla="*/ 2718 w 3109"/>
                <a:gd name="T79" fmla="*/ 2580 h 3101"/>
                <a:gd name="T80" fmla="*/ 2514 w 3109"/>
                <a:gd name="T81" fmla="*/ 2771 h 3101"/>
                <a:gd name="T82" fmla="*/ 2283 w 3109"/>
                <a:gd name="T83" fmla="*/ 2921 h 3101"/>
                <a:gd name="T84" fmla="*/ 2035 w 3109"/>
                <a:gd name="T85" fmla="*/ 3026 h 3101"/>
                <a:gd name="T86" fmla="*/ 1776 w 3109"/>
                <a:gd name="T87" fmla="*/ 3086 h 3101"/>
                <a:gd name="T88" fmla="*/ 1510 w 3109"/>
                <a:gd name="T89" fmla="*/ 3101 h 3101"/>
                <a:gd name="T90" fmla="*/ 1247 w 3109"/>
                <a:gd name="T91" fmla="*/ 3070 h 3101"/>
                <a:gd name="T92" fmla="*/ 990 w 3109"/>
                <a:gd name="T93" fmla="*/ 2996 h 3101"/>
                <a:gd name="T94" fmla="*/ 747 w 3109"/>
                <a:gd name="T95" fmla="*/ 2877 h 3101"/>
                <a:gd name="T96" fmla="*/ 523 w 3109"/>
                <a:gd name="T97" fmla="*/ 2712 h 3101"/>
                <a:gd name="T98" fmla="*/ 330 w 3109"/>
                <a:gd name="T99" fmla="*/ 2507 h 3101"/>
                <a:gd name="T100" fmla="*/ 180 w 3109"/>
                <a:gd name="T101" fmla="*/ 2277 h 3101"/>
                <a:gd name="T102" fmla="*/ 75 w 3109"/>
                <a:gd name="T103" fmla="*/ 2029 h 3101"/>
                <a:gd name="T104" fmla="*/ 15 w 3109"/>
                <a:gd name="T105" fmla="*/ 1771 h 3101"/>
                <a:gd name="T106" fmla="*/ 0 w 3109"/>
                <a:gd name="T107" fmla="*/ 1506 h 3101"/>
                <a:gd name="T108" fmla="*/ 29 w 3109"/>
                <a:gd name="T109" fmla="*/ 1244 h 3101"/>
                <a:gd name="T110" fmla="*/ 105 w 3109"/>
                <a:gd name="T111" fmla="*/ 987 h 3101"/>
                <a:gd name="T112" fmla="*/ 225 w 3109"/>
                <a:gd name="T113" fmla="*/ 745 h 3101"/>
                <a:gd name="T114" fmla="*/ 390 w 3109"/>
                <a:gd name="T115" fmla="*/ 522 h 3101"/>
                <a:gd name="T116" fmla="*/ 593 w 3109"/>
                <a:gd name="T117" fmla="*/ 332 h 3101"/>
                <a:gd name="T118" fmla="*/ 818 w 3109"/>
                <a:gd name="T119" fmla="*/ 184 h 3101"/>
                <a:gd name="T120" fmla="*/ 1061 w 3109"/>
                <a:gd name="T121" fmla="*/ 79 h 3101"/>
                <a:gd name="T122" fmla="*/ 1316 w 3109"/>
                <a:gd name="T123" fmla="*/ 18 h 3101"/>
                <a:gd name="T124" fmla="*/ 1575 w 3109"/>
                <a:gd name="T125" fmla="*/ 0 h 3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09" h="3101">
                  <a:moveTo>
                    <a:pt x="1575" y="0"/>
                  </a:moveTo>
                  <a:lnTo>
                    <a:pt x="1662" y="3"/>
                  </a:lnTo>
                  <a:lnTo>
                    <a:pt x="1748" y="11"/>
                  </a:lnTo>
                  <a:lnTo>
                    <a:pt x="1835" y="24"/>
                  </a:lnTo>
                  <a:lnTo>
                    <a:pt x="1920" y="43"/>
                  </a:lnTo>
                  <a:lnTo>
                    <a:pt x="2004" y="66"/>
                  </a:lnTo>
                  <a:lnTo>
                    <a:pt x="2088" y="93"/>
                  </a:lnTo>
                  <a:lnTo>
                    <a:pt x="2169" y="126"/>
                  </a:lnTo>
                  <a:lnTo>
                    <a:pt x="2249" y="162"/>
                  </a:lnTo>
                  <a:lnTo>
                    <a:pt x="2328" y="205"/>
                  </a:lnTo>
                  <a:lnTo>
                    <a:pt x="2078" y="454"/>
                  </a:lnTo>
                  <a:lnTo>
                    <a:pt x="2005" y="423"/>
                  </a:lnTo>
                  <a:lnTo>
                    <a:pt x="1931" y="396"/>
                  </a:lnTo>
                  <a:lnTo>
                    <a:pt x="1856" y="375"/>
                  </a:lnTo>
                  <a:lnTo>
                    <a:pt x="1781" y="358"/>
                  </a:lnTo>
                  <a:lnTo>
                    <a:pt x="1704" y="347"/>
                  </a:lnTo>
                  <a:lnTo>
                    <a:pt x="1627" y="340"/>
                  </a:lnTo>
                  <a:lnTo>
                    <a:pt x="1549" y="338"/>
                  </a:lnTo>
                  <a:lnTo>
                    <a:pt x="1472" y="340"/>
                  </a:lnTo>
                  <a:lnTo>
                    <a:pt x="1396" y="348"/>
                  </a:lnTo>
                  <a:lnTo>
                    <a:pt x="1318" y="360"/>
                  </a:lnTo>
                  <a:lnTo>
                    <a:pt x="1243" y="378"/>
                  </a:lnTo>
                  <a:lnTo>
                    <a:pt x="1168" y="400"/>
                  </a:lnTo>
                  <a:lnTo>
                    <a:pt x="1095" y="427"/>
                  </a:lnTo>
                  <a:lnTo>
                    <a:pt x="1023" y="459"/>
                  </a:lnTo>
                  <a:lnTo>
                    <a:pt x="952" y="496"/>
                  </a:lnTo>
                  <a:lnTo>
                    <a:pt x="884" y="538"/>
                  </a:lnTo>
                  <a:lnTo>
                    <a:pt x="818" y="585"/>
                  </a:lnTo>
                  <a:lnTo>
                    <a:pt x="755" y="637"/>
                  </a:lnTo>
                  <a:lnTo>
                    <a:pt x="694" y="692"/>
                  </a:lnTo>
                  <a:lnTo>
                    <a:pt x="637" y="753"/>
                  </a:lnTo>
                  <a:lnTo>
                    <a:pt x="585" y="817"/>
                  </a:lnTo>
                  <a:lnTo>
                    <a:pt x="539" y="883"/>
                  </a:lnTo>
                  <a:lnTo>
                    <a:pt x="497" y="952"/>
                  </a:lnTo>
                  <a:lnTo>
                    <a:pt x="459" y="1022"/>
                  </a:lnTo>
                  <a:lnTo>
                    <a:pt x="427" y="1094"/>
                  </a:lnTo>
                  <a:lnTo>
                    <a:pt x="400" y="1168"/>
                  </a:lnTo>
                  <a:lnTo>
                    <a:pt x="378" y="1243"/>
                  </a:lnTo>
                  <a:lnTo>
                    <a:pt x="361" y="1319"/>
                  </a:lnTo>
                  <a:lnTo>
                    <a:pt x="348" y="1396"/>
                  </a:lnTo>
                  <a:lnTo>
                    <a:pt x="340" y="1473"/>
                  </a:lnTo>
                  <a:lnTo>
                    <a:pt x="338" y="1551"/>
                  </a:lnTo>
                  <a:lnTo>
                    <a:pt x="340" y="1628"/>
                  </a:lnTo>
                  <a:lnTo>
                    <a:pt x="348" y="1706"/>
                  </a:lnTo>
                  <a:lnTo>
                    <a:pt x="361" y="1782"/>
                  </a:lnTo>
                  <a:lnTo>
                    <a:pt x="378" y="1858"/>
                  </a:lnTo>
                  <a:lnTo>
                    <a:pt x="400" y="1933"/>
                  </a:lnTo>
                  <a:lnTo>
                    <a:pt x="427" y="2007"/>
                  </a:lnTo>
                  <a:lnTo>
                    <a:pt x="459" y="2079"/>
                  </a:lnTo>
                  <a:lnTo>
                    <a:pt x="497" y="2150"/>
                  </a:lnTo>
                  <a:lnTo>
                    <a:pt x="539" y="2218"/>
                  </a:lnTo>
                  <a:lnTo>
                    <a:pt x="585" y="2285"/>
                  </a:lnTo>
                  <a:lnTo>
                    <a:pt x="637" y="2348"/>
                  </a:lnTo>
                  <a:lnTo>
                    <a:pt x="694" y="2409"/>
                  </a:lnTo>
                  <a:lnTo>
                    <a:pt x="755" y="2465"/>
                  </a:lnTo>
                  <a:lnTo>
                    <a:pt x="819" y="2517"/>
                  </a:lnTo>
                  <a:lnTo>
                    <a:pt x="885" y="2565"/>
                  </a:lnTo>
                  <a:lnTo>
                    <a:pt x="954" y="2606"/>
                  </a:lnTo>
                  <a:lnTo>
                    <a:pt x="1025" y="2643"/>
                  </a:lnTo>
                  <a:lnTo>
                    <a:pt x="1097" y="2675"/>
                  </a:lnTo>
                  <a:lnTo>
                    <a:pt x="1171" y="2703"/>
                  </a:lnTo>
                  <a:lnTo>
                    <a:pt x="1246" y="2725"/>
                  </a:lnTo>
                  <a:lnTo>
                    <a:pt x="1322" y="2742"/>
                  </a:lnTo>
                  <a:lnTo>
                    <a:pt x="1400" y="2754"/>
                  </a:lnTo>
                  <a:lnTo>
                    <a:pt x="1477" y="2761"/>
                  </a:lnTo>
                  <a:lnTo>
                    <a:pt x="1555" y="2764"/>
                  </a:lnTo>
                  <a:lnTo>
                    <a:pt x="1632" y="2761"/>
                  </a:lnTo>
                  <a:lnTo>
                    <a:pt x="1711" y="2754"/>
                  </a:lnTo>
                  <a:lnTo>
                    <a:pt x="1787" y="2742"/>
                  </a:lnTo>
                  <a:lnTo>
                    <a:pt x="1863" y="2725"/>
                  </a:lnTo>
                  <a:lnTo>
                    <a:pt x="1938" y="2703"/>
                  </a:lnTo>
                  <a:lnTo>
                    <a:pt x="2012" y="2675"/>
                  </a:lnTo>
                  <a:lnTo>
                    <a:pt x="2085" y="2643"/>
                  </a:lnTo>
                  <a:lnTo>
                    <a:pt x="2156" y="2606"/>
                  </a:lnTo>
                  <a:lnTo>
                    <a:pt x="2224" y="2565"/>
                  </a:lnTo>
                  <a:lnTo>
                    <a:pt x="2291" y="2517"/>
                  </a:lnTo>
                  <a:lnTo>
                    <a:pt x="2354" y="2465"/>
                  </a:lnTo>
                  <a:lnTo>
                    <a:pt x="2415" y="2409"/>
                  </a:lnTo>
                  <a:lnTo>
                    <a:pt x="2472" y="2349"/>
                  </a:lnTo>
                  <a:lnTo>
                    <a:pt x="2524" y="2285"/>
                  </a:lnTo>
                  <a:lnTo>
                    <a:pt x="2570" y="2219"/>
                  </a:lnTo>
                  <a:lnTo>
                    <a:pt x="2612" y="2151"/>
                  </a:lnTo>
                  <a:lnTo>
                    <a:pt x="2650" y="2081"/>
                  </a:lnTo>
                  <a:lnTo>
                    <a:pt x="2681" y="2010"/>
                  </a:lnTo>
                  <a:lnTo>
                    <a:pt x="2709" y="1936"/>
                  </a:lnTo>
                  <a:lnTo>
                    <a:pt x="2731" y="1862"/>
                  </a:lnTo>
                  <a:lnTo>
                    <a:pt x="2748" y="1786"/>
                  </a:lnTo>
                  <a:lnTo>
                    <a:pt x="2762" y="1710"/>
                  </a:lnTo>
                  <a:lnTo>
                    <a:pt x="2769" y="1633"/>
                  </a:lnTo>
                  <a:lnTo>
                    <a:pt x="2772" y="1556"/>
                  </a:lnTo>
                  <a:lnTo>
                    <a:pt x="2770" y="1479"/>
                  </a:lnTo>
                  <a:lnTo>
                    <a:pt x="2763" y="1402"/>
                  </a:lnTo>
                  <a:lnTo>
                    <a:pt x="2750" y="1326"/>
                  </a:lnTo>
                  <a:lnTo>
                    <a:pt x="2734" y="1250"/>
                  </a:lnTo>
                  <a:lnTo>
                    <a:pt x="2712" y="1175"/>
                  </a:lnTo>
                  <a:lnTo>
                    <a:pt x="2685" y="1102"/>
                  </a:lnTo>
                  <a:lnTo>
                    <a:pt x="2654" y="1030"/>
                  </a:lnTo>
                  <a:lnTo>
                    <a:pt x="2904" y="780"/>
                  </a:lnTo>
                  <a:lnTo>
                    <a:pt x="2947" y="858"/>
                  </a:lnTo>
                  <a:lnTo>
                    <a:pt x="2983" y="938"/>
                  </a:lnTo>
                  <a:lnTo>
                    <a:pt x="3016" y="1019"/>
                  </a:lnTo>
                  <a:lnTo>
                    <a:pt x="3043" y="1102"/>
                  </a:lnTo>
                  <a:lnTo>
                    <a:pt x="3067" y="1186"/>
                  </a:lnTo>
                  <a:lnTo>
                    <a:pt x="3084" y="1271"/>
                  </a:lnTo>
                  <a:lnTo>
                    <a:pt x="3097" y="1356"/>
                  </a:lnTo>
                  <a:lnTo>
                    <a:pt x="3106" y="1444"/>
                  </a:lnTo>
                  <a:lnTo>
                    <a:pt x="3109" y="1530"/>
                  </a:lnTo>
                  <a:lnTo>
                    <a:pt x="3108" y="1616"/>
                  </a:lnTo>
                  <a:lnTo>
                    <a:pt x="3102" y="1702"/>
                  </a:lnTo>
                  <a:lnTo>
                    <a:pt x="3091" y="1788"/>
                  </a:lnTo>
                  <a:lnTo>
                    <a:pt x="3076" y="1873"/>
                  </a:lnTo>
                  <a:lnTo>
                    <a:pt x="3055" y="1959"/>
                  </a:lnTo>
                  <a:lnTo>
                    <a:pt x="3030" y="2042"/>
                  </a:lnTo>
                  <a:lnTo>
                    <a:pt x="2999" y="2125"/>
                  </a:lnTo>
                  <a:lnTo>
                    <a:pt x="2965" y="2205"/>
                  </a:lnTo>
                  <a:lnTo>
                    <a:pt x="2925" y="2284"/>
                  </a:lnTo>
                  <a:lnTo>
                    <a:pt x="2881" y="2362"/>
                  </a:lnTo>
                  <a:lnTo>
                    <a:pt x="2831" y="2437"/>
                  </a:lnTo>
                  <a:lnTo>
                    <a:pt x="2777" y="2509"/>
                  </a:lnTo>
                  <a:lnTo>
                    <a:pt x="2718" y="2580"/>
                  </a:lnTo>
                  <a:lnTo>
                    <a:pt x="2654" y="2647"/>
                  </a:lnTo>
                  <a:lnTo>
                    <a:pt x="2585" y="2712"/>
                  </a:lnTo>
                  <a:lnTo>
                    <a:pt x="2514" y="2771"/>
                  </a:lnTo>
                  <a:lnTo>
                    <a:pt x="2439" y="2826"/>
                  </a:lnTo>
                  <a:lnTo>
                    <a:pt x="2362" y="2877"/>
                  </a:lnTo>
                  <a:lnTo>
                    <a:pt x="2283" y="2921"/>
                  </a:lnTo>
                  <a:lnTo>
                    <a:pt x="2202" y="2961"/>
                  </a:lnTo>
                  <a:lnTo>
                    <a:pt x="2119" y="2996"/>
                  </a:lnTo>
                  <a:lnTo>
                    <a:pt x="2035" y="3026"/>
                  </a:lnTo>
                  <a:lnTo>
                    <a:pt x="1949" y="3051"/>
                  </a:lnTo>
                  <a:lnTo>
                    <a:pt x="1863" y="3070"/>
                  </a:lnTo>
                  <a:lnTo>
                    <a:pt x="1776" y="3086"/>
                  </a:lnTo>
                  <a:lnTo>
                    <a:pt x="1687" y="3096"/>
                  </a:lnTo>
                  <a:lnTo>
                    <a:pt x="1599" y="3101"/>
                  </a:lnTo>
                  <a:lnTo>
                    <a:pt x="1510" y="3101"/>
                  </a:lnTo>
                  <a:lnTo>
                    <a:pt x="1422" y="3096"/>
                  </a:lnTo>
                  <a:lnTo>
                    <a:pt x="1335" y="3086"/>
                  </a:lnTo>
                  <a:lnTo>
                    <a:pt x="1247" y="3070"/>
                  </a:lnTo>
                  <a:lnTo>
                    <a:pt x="1161" y="3051"/>
                  </a:lnTo>
                  <a:lnTo>
                    <a:pt x="1074" y="3026"/>
                  </a:lnTo>
                  <a:lnTo>
                    <a:pt x="990" y="2996"/>
                  </a:lnTo>
                  <a:lnTo>
                    <a:pt x="908" y="2961"/>
                  </a:lnTo>
                  <a:lnTo>
                    <a:pt x="826" y="2921"/>
                  </a:lnTo>
                  <a:lnTo>
                    <a:pt x="747" y="2877"/>
                  </a:lnTo>
                  <a:lnTo>
                    <a:pt x="671" y="2826"/>
                  </a:lnTo>
                  <a:lnTo>
                    <a:pt x="596" y="2771"/>
                  </a:lnTo>
                  <a:lnTo>
                    <a:pt x="523" y="2712"/>
                  </a:lnTo>
                  <a:lnTo>
                    <a:pt x="455" y="2647"/>
                  </a:lnTo>
                  <a:lnTo>
                    <a:pt x="390" y="2578"/>
                  </a:lnTo>
                  <a:lnTo>
                    <a:pt x="330" y="2507"/>
                  </a:lnTo>
                  <a:lnTo>
                    <a:pt x="274" y="2432"/>
                  </a:lnTo>
                  <a:lnTo>
                    <a:pt x="225" y="2356"/>
                  </a:lnTo>
                  <a:lnTo>
                    <a:pt x="180" y="2277"/>
                  </a:lnTo>
                  <a:lnTo>
                    <a:pt x="140" y="2196"/>
                  </a:lnTo>
                  <a:lnTo>
                    <a:pt x="105" y="2114"/>
                  </a:lnTo>
                  <a:lnTo>
                    <a:pt x="75" y="2029"/>
                  </a:lnTo>
                  <a:lnTo>
                    <a:pt x="50" y="1944"/>
                  </a:lnTo>
                  <a:lnTo>
                    <a:pt x="29" y="1858"/>
                  </a:lnTo>
                  <a:lnTo>
                    <a:pt x="15" y="1771"/>
                  </a:lnTo>
                  <a:lnTo>
                    <a:pt x="5" y="1683"/>
                  </a:lnTo>
                  <a:lnTo>
                    <a:pt x="0" y="1595"/>
                  </a:lnTo>
                  <a:lnTo>
                    <a:pt x="0" y="1506"/>
                  </a:lnTo>
                  <a:lnTo>
                    <a:pt x="5" y="1418"/>
                  </a:lnTo>
                  <a:lnTo>
                    <a:pt x="15" y="1331"/>
                  </a:lnTo>
                  <a:lnTo>
                    <a:pt x="29" y="1244"/>
                  </a:lnTo>
                  <a:lnTo>
                    <a:pt x="50" y="1157"/>
                  </a:lnTo>
                  <a:lnTo>
                    <a:pt x="75" y="1072"/>
                  </a:lnTo>
                  <a:lnTo>
                    <a:pt x="105" y="987"/>
                  </a:lnTo>
                  <a:lnTo>
                    <a:pt x="140" y="905"/>
                  </a:lnTo>
                  <a:lnTo>
                    <a:pt x="180" y="824"/>
                  </a:lnTo>
                  <a:lnTo>
                    <a:pt x="225" y="745"/>
                  </a:lnTo>
                  <a:lnTo>
                    <a:pt x="274" y="668"/>
                  </a:lnTo>
                  <a:lnTo>
                    <a:pt x="330" y="594"/>
                  </a:lnTo>
                  <a:lnTo>
                    <a:pt x="390" y="522"/>
                  </a:lnTo>
                  <a:lnTo>
                    <a:pt x="455" y="453"/>
                  </a:lnTo>
                  <a:lnTo>
                    <a:pt x="522" y="390"/>
                  </a:lnTo>
                  <a:lnTo>
                    <a:pt x="593" y="332"/>
                  </a:lnTo>
                  <a:lnTo>
                    <a:pt x="666" y="277"/>
                  </a:lnTo>
                  <a:lnTo>
                    <a:pt x="741" y="228"/>
                  </a:lnTo>
                  <a:lnTo>
                    <a:pt x="818" y="184"/>
                  </a:lnTo>
                  <a:lnTo>
                    <a:pt x="899" y="144"/>
                  </a:lnTo>
                  <a:lnTo>
                    <a:pt x="979" y="110"/>
                  </a:lnTo>
                  <a:lnTo>
                    <a:pt x="1061" y="79"/>
                  </a:lnTo>
                  <a:lnTo>
                    <a:pt x="1145" y="54"/>
                  </a:lnTo>
                  <a:lnTo>
                    <a:pt x="1230" y="34"/>
                  </a:lnTo>
                  <a:lnTo>
                    <a:pt x="1316" y="18"/>
                  </a:lnTo>
                  <a:lnTo>
                    <a:pt x="1402" y="7"/>
                  </a:lnTo>
                  <a:lnTo>
                    <a:pt x="1489" y="1"/>
                  </a:lnTo>
                  <a:lnTo>
                    <a:pt x="15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3" name="Group 285"/>
          <p:cNvGrpSpPr>
            <a:grpSpLocks noChangeAspect="1"/>
          </p:cNvGrpSpPr>
          <p:nvPr/>
        </p:nvGrpSpPr>
        <p:grpSpPr bwMode="auto">
          <a:xfrm>
            <a:off x="1204750" y="4758818"/>
            <a:ext cx="350837" cy="300038"/>
            <a:chOff x="755" y="3504"/>
            <a:chExt cx="221" cy="189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94" name="Freeform 287"/>
            <p:cNvSpPr>
              <a:spLocks/>
            </p:cNvSpPr>
            <p:nvPr/>
          </p:nvSpPr>
          <p:spPr bwMode="auto">
            <a:xfrm>
              <a:off x="755" y="3582"/>
              <a:ext cx="116" cy="111"/>
            </a:xfrm>
            <a:custGeom>
              <a:avLst/>
              <a:gdLst>
                <a:gd name="T0" fmla="*/ 316 w 1737"/>
                <a:gd name="T1" fmla="*/ 0 h 1671"/>
                <a:gd name="T2" fmla="*/ 633 w 1737"/>
                <a:gd name="T3" fmla="*/ 316 h 1671"/>
                <a:gd name="T4" fmla="*/ 514 w 1737"/>
                <a:gd name="T5" fmla="*/ 434 h 1671"/>
                <a:gd name="T6" fmla="*/ 402 w 1737"/>
                <a:gd name="T7" fmla="*/ 323 h 1671"/>
                <a:gd name="T8" fmla="*/ 411 w 1737"/>
                <a:gd name="T9" fmla="*/ 412 h 1671"/>
                <a:gd name="T10" fmla="*/ 425 w 1737"/>
                <a:gd name="T11" fmla="*/ 498 h 1671"/>
                <a:gd name="T12" fmla="*/ 445 w 1737"/>
                <a:gd name="T13" fmla="*/ 584 h 1671"/>
                <a:gd name="T14" fmla="*/ 470 w 1737"/>
                <a:gd name="T15" fmla="*/ 666 h 1671"/>
                <a:gd name="T16" fmla="*/ 502 w 1737"/>
                <a:gd name="T17" fmla="*/ 746 h 1671"/>
                <a:gd name="T18" fmla="*/ 538 w 1737"/>
                <a:gd name="T19" fmla="*/ 823 h 1671"/>
                <a:gd name="T20" fmla="*/ 580 w 1737"/>
                <a:gd name="T21" fmla="*/ 898 h 1671"/>
                <a:gd name="T22" fmla="*/ 626 w 1737"/>
                <a:gd name="T23" fmla="*/ 968 h 1671"/>
                <a:gd name="T24" fmla="*/ 677 w 1737"/>
                <a:gd name="T25" fmla="*/ 1036 h 1671"/>
                <a:gd name="T26" fmla="*/ 732 w 1737"/>
                <a:gd name="T27" fmla="*/ 1100 h 1671"/>
                <a:gd name="T28" fmla="*/ 792 w 1737"/>
                <a:gd name="T29" fmla="*/ 1160 h 1671"/>
                <a:gd name="T30" fmla="*/ 855 w 1737"/>
                <a:gd name="T31" fmla="*/ 1216 h 1671"/>
                <a:gd name="T32" fmla="*/ 921 w 1737"/>
                <a:gd name="T33" fmla="*/ 1268 h 1671"/>
                <a:gd name="T34" fmla="*/ 991 w 1737"/>
                <a:gd name="T35" fmla="*/ 1315 h 1671"/>
                <a:gd name="T36" fmla="*/ 1066 w 1737"/>
                <a:gd name="T37" fmla="*/ 1357 h 1671"/>
                <a:gd name="T38" fmla="*/ 1142 w 1737"/>
                <a:gd name="T39" fmla="*/ 1395 h 1671"/>
                <a:gd name="T40" fmla="*/ 1222 w 1737"/>
                <a:gd name="T41" fmla="*/ 1427 h 1671"/>
                <a:gd name="T42" fmla="*/ 1304 w 1737"/>
                <a:gd name="T43" fmla="*/ 1454 h 1671"/>
                <a:gd name="T44" fmla="*/ 1388 w 1737"/>
                <a:gd name="T45" fmla="*/ 1475 h 1671"/>
                <a:gd name="T46" fmla="*/ 1475 w 1737"/>
                <a:gd name="T47" fmla="*/ 1490 h 1671"/>
                <a:gd name="T48" fmla="*/ 1563 w 1737"/>
                <a:gd name="T49" fmla="*/ 1500 h 1671"/>
                <a:gd name="T50" fmla="*/ 1653 w 1737"/>
                <a:gd name="T51" fmla="*/ 1503 h 1671"/>
                <a:gd name="T52" fmla="*/ 1737 w 1737"/>
                <a:gd name="T53" fmla="*/ 1503 h 1671"/>
                <a:gd name="T54" fmla="*/ 1737 w 1737"/>
                <a:gd name="T55" fmla="*/ 1671 h 1671"/>
                <a:gd name="T56" fmla="*/ 1653 w 1737"/>
                <a:gd name="T57" fmla="*/ 1671 h 1671"/>
                <a:gd name="T58" fmla="*/ 1564 w 1737"/>
                <a:gd name="T59" fmla="*/ 1669 h 1671"/>
                <a:gd name="T60" fmla="*/ 1476 w 1737"/>
                <a:gd name="T61" fmla="*/ 1660 h 1671"/>
                <a:gd name="T62" fmla="*/ 1388 w 1737"/>
                <a:gd name="T63" fmla="*/ 1647 h 1671"/>
                <a:gd name="T64" fmla="*/ 1304 w 1737"/>
                <a:gd name="T65" fmla="*/ 1628 h 1671"/>
                <a:gd name="T66" fmla="*/ 1222 w 1737"/>
                <a:gd name="T67" fmla="*/ 1605 h 1671"/>
                <a:gd name="T68" fmla="*/ 1140 w 1737"/>
                <a:gd name="T69" fmla="*/ 1576 h 1671"/>
                <a:gd name="T70" fmla="*/ 1062 w 1737"/>
                <a:gd name="T71" fmla="*/ 1543 h 1671"/>
                <a:gd name="T72" fmla="*/ 985 w 1737"/>
                <a:gd name="T73" fmla="*/ 1504 h 1671"/>
                <a:gd name="T74" fmla="*/ 912 w 1737"/>
                <a:gd name="T75" fmla="*/ 1463 h 1671"/>
                <a:gd name="T76" fmla="*/ 842 w 1737"/>
                <a:gd name="T77" fmla="*/ 1417 h 1671"/>
                <a:gd name="T78" fmla="*/ 775 w 1737"/>
                <a:gd name="T79" fmla="*/ 1367 h 1671"/>
                <a:gd name="T80" fmla="*/ 710 w 1737"/>
                <a:gd name="T81" fmla="*/ 1313 h 1671"/>
                <a:gd name="T82" fmla="*/ 649 w 1737"/>
                <a:gd name="T83" fmla="*/ 1256 h 1671"/>
                <a:gd name="T84" fmla="*/ 591 w 1737"/>
                <a:gd name="T85" fmla="*/ 1193 h 1671"/>
                <a:gd name="T86" fmla="*/ 535 w 1737"/>
                <a:gd name="T87" fmla="*/ 1127 h 1671"/>
                <a:gd name="T88" fmla="*/ 484 w 1737"/>
                <a:gd name="T89" fmla="*/ 1058 h 1671"/>
                <a:gd name="T90" fmla="*/ 437 w 1737"/>
                <a:gd name="T91" fmla="*/ 986 h 1671"/>
                <a:gd name="T92" fmla="*/ 395 w 1737"/>
                <a:gd name="T93" fmla="*/ 911 h 1671"/>
                <a:gd name="T94" fmla="*/ 357 w 1737"/>
                <a:gd name="T95" fmla="*/ 833 h 1671"/>
                <a:gd name="T96" fmla="*/ 323 w 1737"/>
                <a:gd name="T97" fmla="*/ 753 h 1671"/>
                <a:gd name="T98" fmla="*/ 295 w 1737"/>
                <a:gd name="T99" fmla="*/ 670 h 1671"/>
                <a:gd name="T100" fmla="*/ 272 w 1737"/>
                <a:gd name="T101" fmla="*/ 585 h 1671"/>
                <a:gd name="T102" fmla="*/ 254 w 1737"/>
                <a:gd name="T103" fmla="*/ 498 h 1671"/>
                <a:gd name="T104" fmla="*/ 241 w 1737"/>
                <a:gd name="T105" fmla="*/ 409 h 1671"/>
                <a:gd name="T106" fmla="*/ 234 w 1737"/>
                <a:gd name="T107" fmla="*/ 319 h 1671"/>
                <a:gd name="T108" fmla="*/ 119 w 1737"/>
                <a:gd name="T109" fmla="*/ 434 h 1671"/>
                <a:gd name="T110" fmla="*/ 0 w 1737"/>
                <a:gd name="T111" fmla="*/ 316 h 1671"/>
                <a:gd name="T112" fmla="*/ 236 w 1737"/>
                <a:gd name="T113" fmla="*/ 80 h 1671"/>
                <a:gd name="T114" fmla="*/ 316 w 1737"/>
                <a:gd name="T115" fmla="*/ 0 h 1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37" h="1671">
                  <a:moveTo>
                    <a:pt x="316" y="0"/>
                  </a:moveTo>
                  <a:lnTo>
                    <a:pt x="633" y="316"/>
                  </a:lnTo>
                  <a:lnTo>
                    <a:pt x="514" y="434"/>
                  </a:lnTo>
                  <a:lnTo>
                    <a:pt x="402" y="323"/>
                  </a:lnTo>
                  <a:lnTo>
                    <a:pt x="411" y="412"/>
                  </a:lnTo>
                  <a:lnTo>
                    <a:pt x="425" y="498"/>
                  </a:lnTo>
                  <a:lnTo>
                    <a:pt x="445" y="584"/>
                  </a:lnTo>
                  <a:lnTo>
                    <a:pt x="470" y="666"/>
                  </a:lnTo>
                  <a:lnTo>
                    <a:pt x="502" y="746"/>
                  </a:lnTo>
                  <a:lnTo>
                    <a:pt x="538" y="823"/>
                  </a:lnTo>
                  <a:lnTo>
                    <a:pt x="580" y="898"/>
                  </a:lnTo>
                  <a:lnTo>
                    <a:pt x="626" y="968"/>
                  </a:lnTo>
                  <a:lnTo>
                    <a:pt x="677" y="1036"/>
                  </a:lnTo>
                  <a:lnTo>
                    <a:pt x="732" y="1100"/>
                  </a:lnTo>
                  <a:lnTo>
                    <a:pt x="792" y="1160"/>
                  </a:lnTo>
                  <a:lnTo>
                    <a:pt x="855" y="1216"/>
                  </a:lnTo>
                  <a:lnTo>
                    <a:pt x="921" y="1268"/>
                  </a:lnTo>
                  <a:lnTo>
                    <a:pt x="991" y="1315"/>
                  </a:lnTo>
                  <a:lnTo>
                    <a:pt x="1066" y="1357"/>
                  </a:lnTo>
                  <a:lnTo>
                    <a:pt x="1142" y="1395"/>
                  </a:lnTo>
                  <a:lnTo>
                    <a:pt x="1222" y="1427"/>
                  </a:lnTo>
                  <a:lnTo>
                    <a:pt x="1304" y="1454"/>
                  </a:lnTo>
                  <a:lnTo>
                    <a:pt x="1388" y="1475"/>
                  </a:lnTo>
                  <a:lnTo>
                    <a:pt x="1475" y="1490"/>
                  </a:lnTo>
                  <a:lnTo>
                    <a:pt x="1563" y="1500"/>
                  </a:lnTo>
                  <a:lnTo>
                    <a:pt x="1653" y="1503"/>
                  </a:lnTo>
                  <a:lnTo>
                    <a:pt x="1737" y="1503"/>
                  </a:lnTo>
                  <a:lnTo>
                    <a:pt x="1737" y="1671"/>
                  </a:lnTo>
                  <a:lnTo>
                    <a:pt x="1653" y="1671"/>
                  </a:lnTo>
                  <a:lnTo>
                    <a:pt x="1564" y="1669"/>
                  </a:lnTo>
                  <a:lnTo>
                    <a:pt x="1476" y="1660"/>
                  </a:lnTo>
                  <a:lnTo>
                    <a:pt x="1388" y="1647"/>
                  </a:lnTo>
                  <a:lnTo>
                    <a:pt x="1304" y="1628"/>
                  </a:lnTo>
                  <a:lnTo>
                    <a:pt x="1222" y="1605"/>
                  </a:lnTo>
                  <a:lnTo>
                    <a:pt x="1140" y="1576"/>
                  </a:lnTo>
                  <a:lnTo>
                    <a:pt x="1062" y="1543"/>
                  </a:lnTo>
                  <a:lnTo>
                    <a:pt x="985" y="1504"/>
                  </a:lnTo>
                  <a:lnTo>
                    <a:pt x="912" y="1463"/>
                  </a:lnTo>
                  <a:lnTo>
                    <a:pt x="842" y="1417"/>
                  </a:lnTo>
                  <a:lnTo>
                    <a:pt x="775" y="1367"/>
                  </a:lnTo>
                  <a:lnTo>
                    <a:pt x="710" y="1313"/>
                  </a:lnTo>
                  <a:lnTo>
                    <a:pt x="649" y="1256"/>
                  </a:lnTo>
                  <a:lnTo>
                    <a:pt x="591" y="1193"/>
                  </a:lnTo>
                  <a:lnTo>
                    <a:pt x="535" y="1127"/>
                  </a:lnTo>
                  <a:lnTo>
                    <a:pt x="484" y="1058"/>
                  </a:lnTo>
                  <a:lnTo>
                    <a:pt x="437" y="986"/>
                  </a:lnTo>
                  <a:lnTo>
                    <a:pt x="395" y="911"/>
                  </a:lnTo>
                  <a:lnTo>
                    <a:pt x="357" y="833"/>
                  </a:lnTo>
                  <a:lnTo>
                    <a:pt x="323" y="753"/>
                  </a:lnTo>
                  <a:lnTo>
                    <a:pt x="295" y="670"/>
                  </a:lnTo>
                  <a:lnTo>
                    <a:pt x="272" y="585"/>
                  </a:lnTo>
                  <a:lnTo>
                    <a:pt x="254" y="498"/>
                  </a:lnTo>
                  <a:lnTo>
                    <a:pt x="241" y="409"/>
                  </a:lnTo>
                  <a:lnTo>
                    <a:pt x="234" y="319"/>
                  </a:lnTo>
                  <a:lnTo>
                    <a:pt x="119" y="434"/>
                  </a:lnTo>
                  <a:lnTo>
                    <a:pt x="0" y="316"/>
                  </a:lnTo>
                  <a:lnTo>
                    <a:pt x="236" y="80"/>
                  </a:lnTo>
                  <a:lnTo>
                    <a:pt x="3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288"/>
            <p:cNvSpPr>
              <a:spLocks/>
            </p:cNvSpPr>
            <p:nvPr/>
          </p:nvSpPr>
          <p:spPr bwMode="auto">
            <a:xfrm>
              <a:off x="860" y="3504"/>
              <a:ext cx="116" cy="112"/>
            </a:xfrm>
            <a:custGeom>
              <a:avLst/>
              <a:gdLst>
                <a:gd name="T0" fmla="*/ 0 w 1737"/>
                <a:gd name="T1" fmla="*/ 0 h 1672"/>
                <a:gd name="T2" fmla="*/ 83 w 1737"/>
                <a:gd name="T3" fmla="*/ 0 h 1672"/>
                <a:gd name="T4" fmla="*/ 173 w 1737"/>
                <a:gd name="T5" fmla="*/ 3 h 1672"/>
                <a:gd name="T6" fmla="*/ 261 w 1737"/>
                <a:gd name="T7" fmla="*/ 12 h 1672"/>
                <a:gd name="T8" fmla="*/ 349 w 1737"/>
                <a:gd name="T9" fmla="*/ 25 h 1672"/>
                <a:gd name="T10" fmla="*/ 433 w 1737"/>
                <a:gd name="T11" fmla="*/ 44 h 1672"/>
                <a:gd name="T12" fmla="*/ 516 w 1737"/>
                <a:gd name="T13" fmla="*/ 67 h 1672"/>
                <a:gd name="T14" fmla="*/ 597 w 1737"/>
                <a:gd name="T15" fmla="*/ 96 h 1672"/>
                <a:gd name="T16" fmla="*/ 675 w 1737"/>
                <a:gd name="T17" fmla="*/ 129 h 1672"/>
                <a:gd name="T18" fmla="*/ 752 w 1737"/>
                <a:gd name="T19" fmla="*/ 168 h 1672"/>
                <a:gd name="T20" fmla="*/ 825 w 1737"/>
                <a:gd name="T21" fmla="*/ 209 h 1672"/>
                <a:gd name="T22" fmla="*/ 895 w 1737"/>
                <a:gd name="T23" fmla="*/ 255 h 1672"/>
                <a:gd name="T24" fmla="*/ 962 w 1737"/>
                <a:gd name="T25" fmla="*/ 305 h 1672"/>
                <a:gd name="T26" fmla="*/ 1027 w 1737"/>
                <a:gd name="T27" fmla="*/ 359 h 1672"/>
                <a:gd name="T28" fmla="*/ 1088 w 1737"/>
                <a:gd name="T29" fmla="*/ 416 h 1672"/>
                <a:gd name="T30" fmla="*/ 1146 w 1737"/>
                <a:gd name="T31" fmla="*/ 479 h 1672"/>
                <a:gd name="T32" fmla="*/ 1202 w 1737"/>
                <a:gd name="T33" fmla="*/ 545 h 1672"/>
                <a:gd name="T34" fmla="*/ 1253 w 1737"/>
                <a:gd name="T35" fmla="*/ 614 h 1672"/>
                <a:gd name="T36" fmla="*/ 1300 w 1737"/>
                <a:gd name="T37" fmla="*/ 686 h 1672"/>
                <a:gd name="T38" fmla="*/ 1342 w 1737"/>
                <a:gd name="T39" fmla="*/ 761 h 1672"/>
                <a:gd name="T40" fmla="*/ 1380 w 1737"/>
                <a:gd name="T41" fmla="*/ 839 h 1672"/>
                <a:gd name="T42" fmla="*/ 1414 w 1737"/>
                <a:gd name="T43" fmla="*/ 919 h 1672"/>
                <a:gd name="T44" fmla="*/ 1442 w 1737"/>
                <a:gd name="T45" fmla="*/ 1002 h 1672"/>
                <a:gd name="T46" fmla="*/ 1465 w 1737"/>
                <a:gd name="T47" fmla="*/ 1087 h 1672"/>
                <a:gd name="T48" fmla="*/ 1483 w 1737"/>
                <a:gd name="T49" fmla="*/ 1174 h 1672"/>
                <a:gd name="T50" fmla="*/ 1496 w 1737"/>
                <a:gd name="T51" fmla="*/ 1263 h 1672"/>
                <a:gd name="T52" fmla="*/ 1503 w 1737"/>
                <a:gd name="T53" fmla="*/ 1353 h 1672"/>
                <a:gd name="T54" fmla="*/ 1618 w 1737"/>
                <a:gd name="T55" fmla="*/ 1238 h 1672"/>
                <a:gd name="T56" fmla="*/ 1737 w 1737"/>
                <a:gd name="T57" fmla="*/ 1356 h 1672"/>
                <a:gd name="T58" fmla="*/ 1421 w 1737"/>
                <a:gd name="T59" fmla="*/ 1672 h 1672"/>
                <a:gd name="T60" fmla="*/ 1341 w 1737"/>
                <a:gd name="T61" fmla="*/ 1594 h 1672"/>
                <a:gd name="T62" fmla="*/ 1104 w 1737"/>
                <a:gd name="T63" fmla="*/ 1356 h 1672"/>
                <a:gd name="T64" fmla="*/ 1223 w 1737"/>
                <a:gd name="T65" fmla="*/ 1238 h 1672"/>
                <a:gd name="T66" fmla="*/ 1334 w 1737"/>
                <a:gd name="T67" fmla="*/ 1350 h 1672"/>
                <a:gd name="T68" fmla="*/ 1326 w 1737"/>
                <a:gd name="T69" fmla="*/ 1261 h 1672"/>
                <a:gd name="T70" fmla="*/ 1312 w 1737"/>
                <a:gd name="T71" fmla="*/ 1174 h 1672"/>
                <a:gd name="T72" fmla="*/ 1292 w 1737"/>
                <a:gd name="T73" fmla="*/ 1089 h 1672"/>
                <a:gd name="T74" fmla="*/ 1266 w 1737"/>
                <a:gd name="T75" fmla="*/ 1007 h 1672"/>
                <a:gd name="T76" fmla="*/ 1235 w 1737"/>
                <a:gd name="T77" fmla="*/ 927 h 1672"/>
                <a:gd name="T78" fmla="*/ 1199 w 1737"/>
                <a:gd name="T79" fmla="*/ 850 h 1672"/>
                <a:gd name="T80" fmla="*/ 1157 w 1737"/>
                <a:gd name="T81" fmla="*/ 775 h 1672"/>
                <a:gd name="T82" fmla="*/ 1111 w 1737"/>
                <a:gd name="T83" fmla="*/ 704 h 1672"/>
                <a:gd name="T84" fmla="*/ 1060 w 1737"/>
                <a:gd name="T85" fmla="*/ 637 h 1672"/>
                <a:gd name="T86" fmla="*/ 1005 w 1737"/>
                <a:gd name="T87" fmla="*/ 573 h 1672"/>
                <a:gd name="T88" fmla="*/ 945 w 1737"/>
                <a:gd name="T89" fmla="*/ 513 h 1672"/>
                <a:gd name="T90" fmla="*/ 882 w 1737"/>
                <a:gd name="T91" fmla="*/ 456 h 1672"/>
                <a:gd name="T92" fmla="*/ 816 w 1737"/>
                <a:gd name="T93" fmla="*/ 405 h 1672"/>
                <a:gd name="T94" fmla="*/ 745 w 1737"/>
                <a:gd name="T95" fmla="*/ 357 h 1672"/>
                <a:gd name="T96" fmla="*/ 671 w 1737"/>
                <a:gd name="T97" fmla="*/ 315 h 1672"/>
                <a:gd name="T98" fmla="*/ 595 w 1737"/>
                <a:gd name="T99" fmla="*/ 278 h 1672"/>
                <a:gd name="T100" fmla="*/ 515 w 1737"/>
                <a:gd name="T101" fmla="*/ 245 h 1672"/>
                <a:gd name="T102" fmla="*/ 433 w 1737"/>
                <a:gd name="T103" fmla="*/ 219 h 1672"/>
                <a:gd name="T104" fmla="*/ 349 w 1737"/>
                <a:gd name="T105" fmla="*/ 197 h 1672"/>
                <a:gd name="T106" fmla="*/ 262 w 1737"/>
                <a:gd name="T107" fmla="*/ 182 h 1672"/>
                <a:gd name="T108" fmla="*/ 174 w 1737"/>
                <a:gd name="T109" fmla="*/ 172 h 1672"/>
                <a:gd name="T110" fmla="*/ 83 w 1737"/>
                <a:gd name="T111" fmla="*/ 169 h 1672"/>
                <a:gd name="T112" fmla="*/ 0 w 1737"/>
                <a:gd name="T113" fmla="*/ 169 h 1672"/>
                <a:gd name="T114" fmla="*/ 0 w 1737"/>
                <a:gd name="T115" fmla="*/ 0 h 1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37" h="1672">
                  <a:moveTo>
                    <a:pt x="0" y="0"/>
                  </a:moveTo>
                  <a:lnTo>
                    <a:pt x="83" y="0"/>
                  </a:lnTo>
                  <a:lnTo>
                    <a:pt x="173" y="3"/>
                  </a:lnTo>
                  <a:lnTo>
                    <a:pt x="261" y="12"/>
                  </a:lnTo>
                  <a:lnTo>
                    <a:pt x="349" y="25"/>
                  </a:lnTo>
                  <a:lnTo>
                    <a:pt x="433" y="44"/>
                  </a:lnTo>
                  <a:lnTo>
                    <a:pt x="516" y="67"/>
                  </a:lnTo>
                  <a:lnTo>
                    <a:pt x="597" y="96"/>
                  </a:lnTo>
                  <a:lnTo>
                    <a:pt x="675" y="129"/>
                  </a:lnTo>
                  <a:lnTo>
                    <a:pt x="752" y="168"/>
                  </a:lnTo>
                  <a:lnTo>
                    <a:pt x="825" y="209"/>
                  </a:lnTo>
                  <a:lnTo>
                    <a:pt x="895" y="255"/>
                  </a:lnTo>
                  <a:lnTo>
                    <a:pt x="962" y="305"/>
                  </a:lnTo>
                  <a:lnTo>
                    <a:pt x="1027" y="359"/>
                  </a:lnTo>
                  <a:lnTo>
                    <a:pt x="1088" y="416"/>
                  </a:lnTo>
                  <a:lnTo>
                    <a:pt x="1146" y="479"/>
                  </a:lnTo>
                  <a:lnTo>
                    <a:pt x="1202" y="545"/>
                  </a:lnTo>
                  <a:lnTo>
                    <a:pt x="1253" y="614"/>
                  </a:lnTo>
                  <a:lnTo>
                    <a:pt x="1300" y="686"/>
                  </a:lnTo>
                  <a:lnTo>
                    <a:pt x="1342" y="761"/>
                  </a:lnTo>
                  <a:lnTo>
                    <a:pt x="1380" y="839"/>
                  </a:lnTo>
                  <a:lnTo>
                    <a:pt x="1414" y="919"/>
                  </a:lnTo>
                  <a:lnTo>
                    <a:pt x="1442" y="1002"/>
                  </a:lnTo>
                  <a:lnTo>
                    <a:pt x="1465" y="1087"/>
                  </a:lnTo>
                  <a:lnTo>
                    <a:pt x="1483" y="1174"/>
                  </a:lnTo>
                  <a:lnTo>
                    <a:pt x="1496" y="1263"/>
                  </a:lnTo>
                  <a:lnTo>
                    <a:pt x="1503" y="1353"/>
                  </a:lnTo>
                  <a:lnTo>
                    <a:pt x="1618" y="1238"/>
                  </a:lnTo>
                  <a:lnTo>
                    <a:pt x="1737" y="1356"/>
                  </a:lnTo>
                  <a:lnTo>
                    <a:pt x="1421" y="1672"/>
                  </a:lnTo>
                  <a:lnTo>
                    <a:pt x="1341" y="1594"/>
                  </a:lnTo>
                  <a:lnTo>
                    <a:pt x="1104" y="1356"/>
                  </a:lnTo>
                  <a:lnTo>
                    <a:pt x="1223" y="1238"/>
                  </a:lnTo>
                  <a:lnTo>
                    <a:pt x="1334" y="1350"/>
                  </a:lnTo>
                  <a:lnTo>
                    <a:pt x="1326" y="1261"/>
                  </a:lnTo>
                  <a:lnTo>
                    <a:pt x="1312" y="1174"/>
                  </a:lnTo>
                  <a:lnTo>
                    <a:pt x="1292" y="1089"/>
                  </a:lnTo>
                  <a:lnTo>
                    <a:pt x="1266" y="1007"/>
                  </a:lnTo>
                  <a:lnTo>
                    <a:pt x="1235" y="927"/>
                  </a:lnTo>
                  <a:lnTo>
                    <a:pt x="1199" y="850"/>
                  </a:lnTo>
                  <a:lnTo>
                    <a:pt x="1157" y="775"/>
                  </a:lnTo>
                  <a:lnTo>
                    <a:pt x="1111" y="704"/>
                  </a:lnTo>
                  <a:lnTo>
                    <a:pt x="1060" y="637"/>
                  </a:lnTo>
                  <a:lnTo>
                    <a:pt x="1005" y="573"/>
                  </a:lnTo>
                  <a:lnTo>
                    <a:pt x="945" y="513"/>
                  </a:lnTo>
                  <a:lnTo>
                    <a:pt x="882" y="456"/>
                  </a:lnTo>
                  <a:lnTo>
                    <a:pt x="816" y="405"/>
                  </a:lnTo>
                  <a:lnTo>
                    <a:pt x="745" y="357"/>
                  </a:lnTo>
                  <a:lnTo>
                    <a:pt x="671" y="315"/>
                  </a:lnTo>
                  <a:lnTo>
                    <a:pt x="595" y="278"/>
                  </a:lnTo>
                  <a:lnTo>
                    <a:pt x="515" y="245"/>
                  </a:lnTo>
                  <a:lnTo>
                    <a:pt x="433" y="219"/>
                  </a:lnTo>
                  <a:lnTo>
                    <a:pt x="349" y="197"/>
                  </a:lnTo>
                  <a:lnTo>
                    <a:pt x="262" y="182"/>
                  </a:lnTo>
                  <a:lnTo>
                    <a:pt x="174" y="172"/>
                  </a:lnTo>
                  <a:lnTo>
                    <a:pt x="83" y="169"/>
                  </a:lnTo>
                  <a:lnTo>
                    <a:pt x="0" y="16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289"/>
            <p:cNvSpPr>
              <a:spLocks noEditPoints="1"/>
            </p:cNvSpPr>
            <p:nvPr/>
          </p:nvSpPr>
          <p:spPr bwMode="auto">
            <a:xfrm>
              <a:off x="811" y="3544"/>
              <a:ext cx="109" cy="109"/>
            </a:xfrm>
            <a:custGeom>
              <a:avLst/>
              <a:gdLst>
                <a:gd name="T0" fmla="*/ 1130 w 1634"/>
                <a:gd name="T1" fmla="*/ 1258 h 1633"/>
                <a:gd name="T2" fmla="*/ 1110 w 1634"/>
                <a:gd name="T3" fmla="*/ 1350 h 1633"/>
                <a:gd name="T4" fmla="*/ 1285 w 1634"/>
                <a:gd name="T5" fmla="*/ 1206 h 1633"/>
                <a:gd name="T6" fmla="*/ 878 w 1634"/>
                <a:gd name="T7" fmla="*/ 1111 h 1633"/>
                <a:gd name="T8" fmla="*/ 959 w 1634"/>
                <a:gd name="T9" fmla="*/ 1303 h 1633"/>
                <a:gd name="T10" fmla="*/ 1060 w 1634"/>
                <a:gd name="T11" fmla="*/ 1111 h 1633"/>
                <a:gd name="T12" fmla="*/ 621 w 1634"/>
                <a:gd name="T13" fmla="*/ 1216 h 1633"/>
                <a:gd name="T14" fmla="*/ 729 w 1634"/>
                <a:gd name="T15" fmla="*/ 1370 h 1633"/>
                <a:gd name="T16" fmla="*/ 284 w 1634"/>
                <a:gd name="T17" fmla="*/ 1111 h 1633"/>
                <a:gd name="T18" fmla="*/ 430 w 1634"/>
                <a:gd name="T19" fmla="*/ 1286 h 1633"/>
                <a:gd name="T20" fmla="*/ 551 w 1634"/>
                <a:gd name="T21" fmla="*/ 1339 h 1633"/>
                <a:gd name="T22" fmla="*/ 462 w 1634"/>
                <a:gd name="T23" fmla="*/ 1163 h 1633"/>
                <a:gd name="T24" fmla="*/ 532 w 1634"/>
                <a:gd name="T25" fmla="*/ 699 h 1633"/>
                <a:gd name="T26" fmla="*/ 532 w 1634"/>
                <a:gd name="T27" fmla="*/ 935 h 1633"/>
                <a:gd name="T28" fmla="*/ 541 w 1634"/>
                <a:gd name="T29" fmla="*/ 645 h 1633"/>
                <a:gd name="T30" fmla="*/ 208 w 1634"/>
                <a:gd name="T31" fmla="*/ 816 h 1633"/>
                <a:gd name="T32" fmla="*/ 416 w 1634"/>
                <a:gd name="T33" fmla="*/ 989 h 1633"/>
                <a:gd name="T34" fmla="*/ 404 w 1634"/>
                <a:gd name="T35" fmla="*/ 757 h 1633"/>
                <a:gd name="T36" fmla="*/ 1217 w 1634"/>
                <a:gd name="T37" fmla="*/ 644 h 1633"/>
                <a:gd name="T38" fmla="*/ 1229 w 1634"/>
                <a:gd name="T39" fmla="*/ 877 h 1633"/>
                <a:gd name="T40" fmla="*/ 1414 w 1634"/>
                <a:gd name="T41" fmla="*/ 933 h 1633"/>
                <a:gd name="T42" fmla="*/ 1414 w 1634"/>
                <a:gd name="T43" fmla="*/ 699 h 1633"/>
                <a:gd name="T44" fmla="*/ 877 w 1634"/>
                <a:gd name="T45" fmla="*/ 989 h 1633"/>
                <a:gd name="T46" fmla="*/ 1109 w 1634"/>
                <a:gd name="T47" fmla="*/ 816 h 1633"/>
                <a:gd name="T48" fmla="*/ 877 w 1634"/>
                <a:gd name="T49" fmla="*/ 644 h 1633"/>
                <a:gd name="T50" fmla="*/ 430 w 1634"/>
                <a:gd name="T51" fmla="*/ 347 h 1633"/>
                <a:gd name="T52" fmla="*/ 284 w 1634"/>
                <a:gd name="T53" fmla="*/ 523 h 1633"/>
                <a:gd name="T54" fmla="*/ 504 w 1634"/>
                <a:gd name="T55" fmla="*/ 376 h 1633"/>
                <a:gd name="T56" fmla="*/ 1058 w 1634"/>
                <a:gd name="T57" fmla="*/ 258 h 1633"/>
                <a:gd name="T58" fmla="*/ 1151 w 1634"/>
                <a:gd name="T59" fmla="*/ 421 h 1633"/>
                <a:gd name="T60" fmla="*/ 1320 w 1634"/>
                <a:gd name="T61" fmla="*/ 473 h 1633"/>
                <a:gd name="T62" fmla="*/ 1158 w 1634"/>
                <a:gd name="T63" fmla="*/ 313 h 1633"/>
                <a:gd name="T64" fmla="*/ 878 w 1634"/>
                <a:gd name="T65" fmla="*/ 523 h 1633"/>
                <a:gd name="T66" fmla="*/ 986 w 1634"/>
                <a:gd name="T67" fmla="*/ 372 h 1633"/>
                <a:gd name="T68" fmla="*/ 878 w 1634"/>
                <a:gd name="T69" fmla="*/ 235 h 1633"/>
                <a:gd name="T70" fmla="*/ 674 w 1634"/>
                <a:gd name="T71" fmla="*/ 330 h 1633"/>
                <a:gd name="T72" fmla="*/ 573 w 1634"/>
                <a:gd name="T73" fmla="*/ 522 h 1633"/>
                <a:gd name="T74" fmla="*/ 888 w 1634"/>
                <a:gd name="T75" fmla="*/ 3 h 1633"/>
                <a:gd name="T76" fmla="*/ 1150 w 1634"/>
                <a:gd name="T77" fmla="*/ 71 h 1633"/>
                <a:gd name="T78" fmla="*/ 1371 w 1634"/>
                <a:gd name="T79" fmla="*/ 217 h 1633"/>
                <a:gd name="T80" fmla="*/ 1534 w 1634"/>
                <a:gd name="T81" fmla="*/ 424 h 1633"/>
                <a:gd name="T82" fmla="*/ 1622 w 1634"/>
                <a:gd name="T83" fmla="*/ 677 h 1633"/>
                <a:gd name="T84" fmla="*/ 1622 w 1634"/>
                <a:gd name="T85" fmla="*/ 955 h 1633"/>
                <a:gd name="T86" fmla="*/ 1534 w 1634"/>
                <a:gd name="T87" fmla="*/ 1209 h 1633"/>
                <a:gd name="T88" fmla="*/ 1371 w 1634"/>
                <a:gd name="T89" fmla="*/ 1416 h 1633"/>
                <a:gd name="T90" fmla="*/ 1150 w 1634"/>
                <a:gd name="T91" fmla="*/ 1562 h 1633"/>
                <a:gd name="T92" fmla="*/ 888 w 1634"/>
                <a:gd name="T93" fmla="*/ 1630 h 1633"/>
                <a:gd name="T94" fmla="*/ 611 w 1634"/>
                <a:gd name="T95" fmla="*/ 1606 h 1633"/>
                <a:gd name="T96" fmla="*/ 367 w 1634"/>
                <a:gd name="T97" fmla="*/ 1498 h 1633"/>
                <a:gd name="T98" fmla="*/ 174 w 1634"/>
                <a:gd name="T99" fmla="*/ 1319 h 1633"/>
                <a:gd name="T100" fmla="*/ 46 w 1634"/>
                <a:gd name="T101" fmla="*/ 1086 h 1633"/>
                <a:gd name="T102" fmla="*/ 0 w 1634"/>
                <a:gd name="T103" fmla="*/ 816 h 1633"/>
                <a:gd name="T104" fmla="*/ 46 w 1634"/>
                <a:gd name="T105" fmla="*/ 546 h 1633"/>
                <a:gd name="T106" fmla="*/ 174 w 1634"/>
                <a:gd name="T107" fmla="*/ 314 h 1633"/>
                <a:gd name="T108" fmla="*/ 367 w 1634"/>
                <a:gd name="T109" fmla="*/ 135 h 1633"/>
                <a:gd name="T110" fmla="*/ 611 w 1634"/>
                <a:gd name="T111" fmla="*/ 26 h 1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34" h="1633">
                  <a:moveTo>
                    <a:pt x="1188" y="1111"/>
                  </a:moveTo>
                  <a:lnTo>
                    <a:pt x="1171" y="1164"/>
                  </a:lnTo>
                  <a:lnTo>
                    <a:pt x="1151" y="1212"/>
                  </a:lnTo>
                  <a:lnTo>
                    <a:pt x="1130" y="1258"/>
                  </a:lnTo>
                  <a:lnTo>
                    <a:pt x="1107" y="1300"/>
                  </a:lnTo>
                  <a:lnTo>
                    <a:pt x="1083" y="1339"/>
                  </a:lnTo>
                  <a:lnTo>
                    <a:pt x="1058" y="1375"/>
                  </a:lnTo>
                  <a:lnTo>
                    <a:pt x="1110" y="1350"/>
                  </a:lnTo>
                  <a:lnTo>
                    <a:pt x="1158" y="1320"/>
                  </a:lnTo>
                  <a:lnTo>
                    <a:pt x="1204" y="1286"/>
                  </a:lnTo>
                  <a:lnTo>
                    <a:pt x="1246" y="1247"/>
                  </a:lnTo>
                  <a:lnTo>
                    <a:pt x="1285" y="1206"/>
                  </a:lnTo>
                  <a:lnTo>
                    <a:pt x="1320" y="1160"/>
                  </a:lnTo>
                  <a:lnTo>
                    <a:pt x="1349" y="1111"/>
                  </a:lnTo>
                  <a:lnTo>
                    <a:pt x="1188" y="1111"/>
                  </a:lnTo>
                  <a:close/>
                  <a:moveTo>
                    <a:pt x="878" y="1111"/>
                  </a:moveTo>
                  <a:lnTo>
                    <a:pt x="878" y="1399"/>
                  </a:lnTo>
                  <a:lnTo>
                    <a:pt x="904" y="1371"/>
                  </a:lnTo>
                  <a:lnTo>
                    <a:pt x="931" y="1339"/>
                  </a:lnTo>
                  <a:lnTo>
                    <a:pt x="959" y="1303"/>
                  </a:lnTo>
                  <a:lnTo>
                    <a:pt x="986" y="1262"/>
                  </a:lnTo>
                  <a:lnTo>
                    <a:pt x="1012" y="1217"/>
                  </a:lnTo>
                  <a:lnTo>
                    <a:pt x="1037" y="1167"/>
                  </a:lnTo>
                  <a:lnTo>
                    <a:pt x="1060" y="1111"/>
                  </a:lnTo>
                  <a:lnTo>
                    <a:pt x="878" y="1111"/>
                  </a:lnTo>
                  <a:close/>
                  <a:moveTo>
                    <a:pt x="574" y="1111"/>
                  </a:moveTo>
                  <a:lnTo>
                    <a:pt x="596" y="1166"/>
                  </a:lnTo>
                  <a:lnTo>
                    <a:pt x="621" y="1216"/>
                  </a:lnTo>
                  <a:lnTo>
                    <a:pt x="648" y="1261"/>
                  </a:lnTo>
                  <a:lnTo>
                    <a:pt x="675" y="1302"/>
                  </a:lnTo>
                  <a:lnTo>
                    <a:pt x="702" y="1338"/>
                  </a:lnTo>
                  <a:lnTo>
                    <a:pt x="729" y="1370"/>
                  </a:lnTo>
                  <a:lnTo>
                    <a:pt x="755" y="1398"/>
                  </a:lnTo>
                  <a:lnTo>
                    <a:pt x="755" y="1111"/>
                  </a:lnTo>
                  <a:lnTo>
                    <a:pt x="574" y="1111"/>
                  </a:lnTo>
                  <a:close/>
                  <a:moveTo>
                    <a:pt x="284" y="1111"/>
                  </a:moveTo>
                  <a:lnTo>
                    <a:pt x="314" y="1160"/>
                  </a:lnTo>
                  <a:lnTo>
                    <a:pt x="348" y="1206"/>
                  </a:lnTo>
                  <a:lnTo>
                    <a:pt x="388" y="1247"/>
                  </a:lnTo>
                  <a:lnTo>
                    <a:pt x="430" y="1286"/>
                  </a:lnTo>
                  <a:lnTo>
                    <a:pt x="475" y="1320"/>
                  </a:lnTo>
                  <a:lnTo>
                    <a:pt x="524" y="1350"/>
                  </a:lnTo>
                  <a:lnTo>
                    <a:pt x="575" y="1375"/>
                  </a:lnTo>
                  <a:lnTo>
                    <a:pt x="551" y="1339"/>
                  </a:lnTo>
                  <a:lnTo>
                    <a:pt x="527" y="1300"/>
                  </a:lnTo>
                  <a:lnTo>
                    <a:pt x="504" y="1257"/>
                  </a:lnTo>
                  <a:lnTo>
                    <a:pt x="482" y="1212"/>
                  </a:lnTo>
                  <a:lnTo>
                    <a:pt x="462" y="1163"/>
                  </a:lnTo>
                  <a:lnTo>
                    <a:pt x="445" y="1111"/>
                  </a:lnTo>
                  <a:lnTo>
                    <a:pt x="284" y="1111"/>
                  </a:lnTo>
                  <a:close/>
                  <a:moveTo>
                    <a:pt x="541" y="645"/>
                  </a:moveTo>
                  <a:lnTo>
                    <a:pt x="532" y="699"/>
                  </a:lnTo>
                  <a:lnTo>
                    <a:pt x="526" y="756"/>
                  </a:lnTo>
                  <a:lnTo>
                    <a:pt x="524" y="816"/>
                  </a:lnTo>
                  <a:lnTo>
                    <a:pt x="526" y="878"/>
                  </a:lnTo>
                  <a:lnTo>
                    <a:pt x="532" y="935"/>
                  </a:lnTo>
                  <a:lnTo>
                    <a:pt x="541" y="989"/>
                  </a:lnTo>
                  <a:lnTo>
                    <a:pt x="755" y="989"/>
                  </a:lnTo>
                  <a:lnTo>
                    <a:pt x="755" y="645"/>
                  </a:lnTo>
                  <a:lnTo>
                    <a:pt x="541" y="645"/>
                  </a:lnTo>
                  <a:close/>
                  <a:moveTo>
                    <a:pt x="233" y="645"/>
                  </a:moveTo>
                  <a:lnTo>
                    <a:pt x="219" y="700"/>
                  </a:lnTo>
                  <a:lnTo>
                    <a:pt x="211" y="758"/>
                  </a:lnTo>
                  <a:lnTo>
                    <a:pt x="208" y="816"/>
                  </a:lnTo>
                  <a:lnTo>
                    <a:pt x="211" y="876"/>
                  </a:lnTo>
                  <a:lnTo>
                    <a:pt x="219" y="934"/>
                  </a:lnTo>
                  <a:lnTo>
                    <a:pt x="233" y="989"/>
                  </a:lnTo>
                  <a:lnTo>
                    <a:pt x="416" y="989"/>
                  </a:lnTo>
                  <a:lnTo>
                    <a:pt x="409" y="935"/>
                  </a:lnTo>
                  <a:lnTo>
                    <a:pt x="404" y="877"/>
                  </a:lnTo>
                  <a:lnTo>
                    <a:pt x="402" y="816"/>
                  </a:lnTo>
                  <a:lnTo>
                    <a:pt x="404" y="757"/>
                  </a:lnTo>
                  <a:lnTo>
                    <a:pt x="409" y="700"/>
                  </a:lnTo>
                  <a:lnTo>
                    <a:pt x="416" y="645"/>
                  </a:lnTo>
                  <a:lnTo>
                    <a:pt x="233" y="645"/>
                  </a:lnTo>
                  <a:close/>
                  <a:moveTo>
                    <a:pt x="1217" y="644"/>
                  </a:moveTo>
                  <a:lnTo>
                    <a:pt x="1224" y="699"/>
                  </a:lnTo>
                  <a:lnTo>
                    <a:pt x="1229" y="756"/>
                  </a:lnTo>
                  <a:lnTo>
                    <a:pt x="1231" y="816"/>
                  </a:lnTo>
                  <a:lnTo>
                    <a:pt x="1229" y="877"/>
                  </a:lnTo>
                  <a:lnTo>
                    <a:pt x="1224" y="934"/>
                  </a:lnTo>
                  <a:lnTo>
                    <a:pt x="1217" y="989"/>
                  </a:lnTo>
                  <a:lnTo>
                    <a:pt x="1400" y="989"/>
                  </a:lnTo>
                  <a:lnTo>
                    <a:pt x="1414" y="933"/>
                  </a:lnTo>
                  <a:lnTo>
                    <a:pt x="1423" y="876"/>
                  </a:lnTo>
                  <a:lnTo>
                    <a:pt x="1425" y="816"/>
                  </a:lnTo>
                  <a:lnTo>
                    <a:pt x="1423" y="757"/>
                  </a:lnTo>
                  <a:lnTo>
                    <a:pt x="1414" y="699"/>
                  </a:lnTo>
                  <a:lnTo>
                    <a:pt x="1400" y="644"/>
                  </a:lnTo>
                  <a:lnTo>
                    <a:pt x="1217" y="644"/>
                  </a:lnTo>
                  <a:close/>
                  <a:moveTo>
                    <a:pt x="877" y="644"/>
                  </a:moveTo>
                  <a:lnTo>
                    <a:pt x="877" y="989"/>
                  </a:lnTo>
                  <a:lnTo>
                    <a:pt x="1093" y="989"/>
                  </a:lnTo>
                  <a:lnTo>
                    <a:pt x="1101" y="935"/>
                  </a:lnTo>
                  <a:lnTo>
                    <a:pt x="1107" y="877"/>
                  </a:lnTo>
                  <a:lnTo>
                    <a:pt x="1109" y="816"/>
                  </a:lnTo>
                  <a:lnTo>
                    <a:pt x="1107" y="756"/>
                  </a:lnTo>
                  <a:lnTo>
                    <a:pt x="1101" y="698"/>
                  </a:lnTo>
                  <a:lnTo>
                    <a:pt x="1093" y="644"/>
                  </a:lnTo>
                  <a:lnTo>
                    <a:pt x="877" y="644"/>
                  </a:lnTo>
                  <a:close/>
                  <a:moveTo>
                    <a:pt x="575" y="258"/>
                  </a:moveTo>
                  <a:lnTo>
                    <a:pt x="524" y="283"/>
                  </a:lnTo>
                  <a:lnTo>
                    <a:pt x="475" y="313"/>
                  </a:lnTo>
                  <a:lnTo>
                    <a:pt x="430" y="347"/>
                  </a:lnTo>
                  <a:lnTo>
                    <a:pt x="388" y="386"/>
                  </a:lnTo>
                  <a:lnTo>
                    <a:pt x="348" y="428"/>
                  </a:lnTo>
                  <a:lnTo>
                    <a:pt x="314" y="473"/>
                  </a:lnTo>
                  <a:lnTo>
                    <a:pt x="284" y="523"/>
                  </a:lnTo>
                  <a:lnTo>
                    <a:pt x="445" y="523"/>
                  </a:lnTo>
                  <a:lnTo>
                    <a:pt x="462" y="470"/>
                  </a:lnTo>
                  <a:lnTo>
                    <a:pt x="482" y="421"/>
                  </a:lnTo>
                  <a:lnTo>
                    <a:pt x="504" y="376"/>
                  </a:lnTo>
                  <a:lnTo>
                    <a:pt x="527" y="334"/>
                  </a:lnTo>
                  <a:lnTo>
                    <a:pt x="551" y="294"/>
                  </a:lnTo>
                  <a:lnTo>
                    <a:pt x="575" y="258"/>
                  </a:lnTo>
                  <a:close/>
                  <a:moveTo>
                    <a:pt x="1058" y="258"/>
                  </a:moveTo>
                  <a:lnTo>
                    <a:pt x="1083" y="294"/>
                  </a:lnTo>
                  <a:lnTo>
                    <a:pt x="1107" y="333"/>
                  </a:lnTo>
                  <a:lnTo>
                    <a:pt x="1130" y="375"/>
                  </a:lnTo>
                  <a:lnTo>
                    <a:pt x="1151" y="421"/>
                  </a:lnTo>
                  <a:lnTo>
                    <a:pt x="1171" y="469"/>
                  </a:lnTo>
                  <a:lnTo>
                    <a:pt x="1188" y="522"/>
                  </a:lnTo>
                  <a:lnTo>
                    <a:pt x="1349" y="522"/>
                  </a:lnTo>
                  <a:lnTo>
                    <a:pt x="1320" y="473"/>
                  </a:lnTo>
                  <a:lnTo>
                    <a:pt x="1285" y="427"/>
                  </a:lnTo>
                  <a:lnTo>
                    <a:pt x="1246" y="385"/>
                  </a:lnTo>
                  <a:lnTo>
                    <a:pt x="1204" y="347"/>
                  </a:lnTo>
                  <a:lnTo>
                    <a:pt x="1158" y="313"/>
                  </a:lnTo>
                  <a:lnTo>
                    <a:pt x="1110" y="283"/>
                  </a:lnTo>
                  <a:lnTo>
                    <a:pt x="1058" y="258"/>
                  </a:lnTo>
                  <a:close/>
                  <a:moveTo>
                    <a:pt x="878" y="235"/>
                  </a:moveTo>
                  <a:lnTo>
                    <a:pt x="878" y="523"/>
                  </a:lnTo>
                  <a:lnTo>
                    <a:pt x="1059" y="523"/>
                  </a:lnTo>
                  <a:lnTo>
                    <a:pt x="1036" y="467"/>
                  </a:lnTo>
                  <a:lnTo>
                    <a:pt x="1012" y="417"/>
                  </a:lnTo>
                  <a:lnTo>
                    <a:pt x="986" y="372"/>
                  </a:lnTo>
                  <a:lnTo>
                    <a:pt x="959" y="331"/>
                  </a:lnTo>
                  <a:lnTo>
                    <a:pt x="931" y="295"/>
                  </a:lnTo>
                  <a:lnTo>
                    <a:pt x="904" y="263"/>
                  </a:lnTo>
                  <a:lnTo>
                    <a:pt x="878" y="235"/>
                  </a:lnTo>
                  <a:close/>
                  <a:moveTo>
                    <a:pt x="755" y="234"/>
                  </a:moveTo>
                  <a:lnTo>
                    <a:pt x="729" y="261"/>
                  </a:lnTo>
                  <a:lnTo>
                    <a:pt x="702" y="293"/>
                  </a:lnTo>
                  <a:lnTo>
                    <a:pt x="674" y="330"/>
                  </a:lnTo>
                  <a:lnTo>
                    <a:pt x="647" y="370"/>
                  </a:lnTo>
                  <a:lnTo>
                    <a:pt x="621" y="416"/>
                  </a:lnTo>
                  <a:lnTo>
                    <a:pt x="595" y="466"/>
                  </a:lnTo>
                  <a:lnTo>
                    <a:pt x="573" y="522"/>
                  </a:lnTo>
                  <a:lnTo>
                    <a:pt x="755" y="522"/>
                  </a:lnTo>
                  <a:lnTo>
                    <a:pt x="755" y="234"/>
                  </a:lnTo>
                  <a:close/>
                  <a:moveTo>
                    <a:pt x="816" y="0"/>
                  </a:moveTo>
                  <a:lnTo>
                    <a:pt x="888" y="3"/>
                  </a:lnTo>
                  <a:lnTo>
                    <a:pt x="956" y="12"/>
                  </a:lnTo>
                  <a:lnTo>
                    <a:pt x="1023" y="26"/>
                  </a:lnTo>
                  <a:lnTo>
                    <a:pt x="1088" y="46"/>
                  </a:lnTo>
                  <a:lnTo>
                    <a:pt x="1150" y="71"/>
                  </a:lnTo>
                  <a:lnTo>
                    <a:pt x="1210" y="100"/>
                  </a:lnTo>
                  <a:lnTo>
                    <a:pt x="1267" y="135"/>
                  </a:lnTo>
                  <a:lnTo>
                    <a:pt x="1321" y="173"/>
                  </a:lnTo>
                  <a:lnTo>
                    <a:pt x="1371" y="217"/>
                  </a:lnTo>
                  <a:lnTo>
                    <a:pt x="1417" y="263"/>
                  </a:lnTo>
                  <a:lnTo>
                    <a:pt x="1460" y="314"/>
                  </a:lnTo>
                  <a:lnTo>
                    <a:pt x="1500" y="367"/>
                  </a:lnTo>
                  <a:lnTo>
                    <a:pt x="1534" y="424"/>
                  </a:lnTo>
                  <a:lnTo>
                    <a:pt x="1563" y="483"/>
                  </a:lnTo>
                  <a:lnTo>
                    <a:pt x="1588" y="546"/>
                  </a:lnTo>
                  <a:lnTo>
                    <a:pt x="1608" y="611"/>
                  </a:lnTo>
                  <a:lnTo>
                    <a:pt x="1622" y="677"/>
                  </a:lnTo>
                  <a:lnTo>
                    <a:pt x="1631" y="746"/>
                  </a:lnTo>
                  <a:lnTo>
                    <a:pt x="1634" y="816"/>
                  </a:lnTo>
                  <a:lnTo>
                    <a:pt x="1631" y="887"/>
                  </a:lnTo>
                  <a:lnTo>
                    <a:pt x="1622" y="955"/>
                  </a:lnTo>
                  <a:lnTo>
                    <a:pt x="1608" y="1022"/>
                  </a:lnTo>
                  <a:lnTo>
                    <a:pt x="1588" y="1086"/>
                  </a:lnTo>
                  <a:lnTo>
                    <a:pt x="1563" y="1149"/>
                  </a:lnTo>
                  <a:lnTo>
                    <a:pt x="1534" y="1209"/>
                  </a:lnTo>
                  <a:lnTo>
                    <a:pt x="1500" y="1266"/>
                  </a:lnTo>
                  <a:lnTo>
                    <a:pt x="1460" y="1319"/>
                  </a:lnTo>
                  <a:lnTo>
                    <a:pt x="1417" y="1369"/>
                  </a:lnTo>
                  <a:lnTo>
                    <a:pt x="1371" y="1416"/>
                  </a:lnTo>
                  <a:lnTo>
                    <a:pt x="1321" y="1459"/>
                  </a:lnTo>
                  <a:lnTo>
                    <a:pt x="1267" y="1498"/>
                  </a:lnTo>
                  <a:lnTo>
                    <a:pt x="1210" y="1532"/>
                  </a:lnTo>
                  <a:lnTo>
                    <a:pt x="1150" y="1562"/>
                  </a:lnTo>
                  <a:lnTo>
                    <a:pt x="1088" y="1587"/>
                  </a:lnTo>
                  <a:lnTo>
                    <a:pt x="1023" y="1606"/>
                  </a:lnTo>
                  <a:lnTo>
                    <a:pt x="956" y="1621"/>
                  </a:lnTo>
                  <a:lnTo>
                    <a:pt x="888" y="1630"/>
                  </a:lnTo>
                  <a:lnTo>
                    <a:pt x="816" y="1633"/>
                  </a:lnTo>
                  <a:lnTo>
                    <a:pt x="746" y="1630"/>
                  </a:lnTo>
                  <a:lnTo>
                    <a:pt x="678" y="1621"/>
                  </a:lnTo>
                  <a:lnTo>
                    <a:pt x="611" y="1606"/>
                  </a:lnTo>
                  <a:lnTo>
                    <a:pt x="546" y="1587"/>
                  </a:lnTo>
                  <a:lnTo>
                    <a:pt x="484" y="1562"/>
                  </a:lnTo>
                  <a:lnTo>
                    <a:pt x="424" y="1532"/>
                  </a:lnTo>
                  <a:lnTo>
                    <a:pt x="367" y="1498"/>
                  </a:lnTo>
                  <a:lnTo>
                    <a:pt x="313" y="1459"/>
                  </a:lnTo>
                  <a:lnTo>
                    <a:pt x="263" y="1416"/>
                  </a:lnTo>
                  <a:lnTo>
                    <a:pt x="217" y="1369"/>
                  </a:lnTo>
                  <a:lnTo>
                    <a:pt x="174" y="1319"/>
                  </a:lnTo>
                  <a:lnTo>
                    <a:pt x="134" y="1266"/>
                  </a:lnTo>
                  <a:lnTo>
                    <a:pt x="100" y="1209"/>
                  </a:lnTo>
                  <a:lnTo>
                    <a:pt x="70" y="1149"/>
                  </a:lnTo>
                  <a:lnTo>
                    <a:pt x="46" y="1086"/>
                  </a:lnTo>
                  <a:lnTo>
                    <a:pt x="26" y="1022"/>
                  </a:lnTo>
                  <a:lnTo>
                    <a:pt x="12" y="955"/>
                  </a:lnTo>
                  <a:lnTo>
                    <a:pt x="3" y="887"/>
                  </a:lnTo>
                  <a:lnTo>
                    <a:pt x="0" y="816"/>
                  </a:lnTo>
                  <a:lnTo>
                    <a:pt x="3" y="746"/>
                  </a:lnTo>
                  <a:lnTo>
                    <a:pt x="12" y="677"/>
                  </a:lnTo>
                  <a:lnTo>
                    <a:pt x="26" y="611"/>
                  </a:lnTo>
                  <a:lnTo>
                    <a:pt x="46" y="546"/>
                  </a:lnTo>
                  <a:lnTo>
                    <a:pt x="70" y="483"/>
                  </a:lnTo>
                  <a:lnTo>
                    <a:pt x="100" y="424"/>
                  </a:lnTo>
                  <a:lnTo>
                    <a:pt x="134" y="367"/>
                  </a:lnTo>
                  <a:lnTo>
                    <a:pt x="174" y="314"/>
                  </a:lnTo>
                  <a:lnTo>
                    <a:pt x="217" y="263"/>
                  </a:lnTo>
                  <a:lnTo>
                    <a:pt x="263" y="217"/>
                  </a:lnTo>
                  <a:lnTo>
                    <a:pt x="313" y="173"/>
                  </a:lnTo>
                  <a:lnTo>
                    <a:pt x="367" y="135"/>
                  </a:lnTo>
                  <a:lnTo>
                    <a:pt x="424" y="100"/>
                  </a:lnTo>
                  <a:lnTo>
                    <a:pt x="484" y="71"/>
                  </a:lnTo>
                  <a:lnTo>
                    <a:pt x="546" y="46"/>
                  </a:lnTo>
                  <a:lnTo>
                    <a:pt x="611" y="26"/>
                  </a:lnTo>
                  <a:lnTo>
                    <a:pt x="678" y="12"/>
                  </a:lnTo>
                  <a:lnTo>
                    <a:pt x="746" y="3"/>
                  </a:lnTo>
                  <a:lnTo>
                    <a:pt x="8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7" name="Group 292"/>
          <p:cNvGrpSpPr>
            <a:grpSpLocks noChangeAspect="1"/>
          </p:cNvGrpSpPr>
          <p:nvPr/>
        </p:nvGrpSpPr>
        <p:grpSpPr bwMode="auto">
          <a:xfrm>
            <a:off x="457379" y="4795331"/>
            <a:ext cx="352425" cy="227013"/>
            <a:chOff x="275" y="3524"/>
            <a:chExt cx="222" cy="14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98" name="Freeform 294"/>
            <p:cNvSpPr>
              <a:spLocks/>
            </p:cNvSpPr>
            <p:nvPr/>
          </p:nvSpPr>
          <p:spPr bwMode="auto">
            <a:xfrm>
              <a:off x="321" y="3642"/>
              <a:ext cx="38" cy="25"/>
            </a:xfrm>
            <a:custGeom>
              <a:avLst/>
              <a:gdLst>
                <a:gd name="T0" fmla="*/ 107 w 578"/>
                <a:gd name="T1" fmla="*/ 0 h 381"/>
                <a:gd name="T2" fmla="*/ 471 w 578"/>
                <a:gd name="T3" fmla="*/ 0 h 381"/>
                <a:gd name="T4" fmla="*/ 497 w 578"/>
                <a:gd name="T5" fmla="*/ 2 h 381"/>
                <a:gd name="T6" fmla="*/ 519 w 578"/>
                <a:gd name="T7" fmla="*/ 11 h 381"/>
                <a:gd name="T8" fmla="*/ 538 w 578"/>
                <a:gd name="T9" fmla="*/ 23 h 381"/>
                <a:gd name="T10" fmla="*/ 555 w 578"/>
                <a:gd name="T11" fmla="*/ 39 h 381"/>
                <a:gd name="T12" fmla="*/ 567 w 578"/>
                <a:gd name="T13" fmla="*/ 59 h 381"/>
                <a:gd name="T14" fmla="*/ 575 w 578"/>
                <a:gd name="T15" fmla="*/ 82 h 381"/>
                <a:gd name="T16" fmla="*/ 578 w 578"/>
                <a:gd name="T17" fmla="*/ 106 h 381"/>
                <a:gd name="T18" fmla="*/ 578 w 578"/>
                <a:gd name="T19" fmla="*/ 275 h 381"/>
                <a:gd name="T20" fmla="*/ 575 w 578"/>
                <a:gd name="T21" fmla="*/ 299 h 381"/>
                <a:gd name="T22" fmla="*/ 567 w 578"/>
                <a:gd name="T23" fmla="*/ 321 h 381"/>
                <a:gd name="T24" fmla="*/ 555 w 578"/>
                <a:gd name="T25" fmla="*/ 342 h 381"/>
                <a:gd name="T26" fmla="*/ 538 w 578"/>
                <a:gd name="T27" fmla="*/ 358 h 381"/>
                <a:gd name="T28" fmla="*/ 519 w 578"/>
                <a:gd name="T29" fmla="*/ 371 h 381"/>
                <a:gd name="T30" fmla="*/ 497 w 578"/>
                <a:gd name="T31" fmla="*/ 379 h 381"/>
                <a:gd name="T32" fmla="*/ 471 w 578"/>
                <a:gd name="T33" fmla="*/ 381 h 381"/>
                <a:gd name="T34" fmla="*/ 107 w 578"/>
                <a:gd name="T35" fmla="*/ 381 h 381"/>
                <a:gd name="T36" fmla="*/ 82 w 578"/>
                <a:gd name="T37" fmla="*/ 379 h 381"/>
                <a:gd name="T38" fmla="*/ 60 w 578"/>
                <a:gd name="T39" fmla="*/ 371 h 381"/>
                <a:gd name="T40" fmla="*/ 41 w 578"/>
                <a:gd name="T41" fmla="*/ 358 h 381"/>
                <a:gd name="T42" fmla="*/ 23 w 578"/>
                <a:gd name="T43" fmla="*/ 342 h 381"/>
                <a:gd name="T44" fmla="*/ 11 w 578"/>
                <a:gd name="T45" fmla="*/ 321 h 381"/>
                <a:gd name="T46" fmla="*/ 3 w 578"/>
                <a:gd name="T47" fmla="*/ 299 h 381"/>
                <a:gd name="T48" fmla="*/ 0 w 578"/>
                <a:gd name="T49" fmla="*/ 275 h 381"/>
                <a:gd name="T50" fmla="*/ 0 w 578"/>
                <a:gd name="T51" fmla="*/ 106 h 381"/>
                <a:gd name="T52" fmla="*/ 3 w 578"/>
                <a:gd name="T53" fmla="*/ 82 h 381"/>
                <a:gd name="T54" fmla="*/ 11 w 578"/>
                <a:gd name="T55" fmla="*/ 59 h 381"/>
                <a:gd name="T56" fmla="*/ 23 w 578"/>
                <a:gd name="T57" fmla="*/ 39 h 381"/>
                <a:gd name="T58" fmla="*/ 41 w 578"/>
                <a:gd name="T59" fmla="*/ 23 h 381"/>
                <a:gd name="T60" fmla="*/ 60 w 578"/>
                <a:gd name="T61" fmla="*/ 10 h 381"/>
                <a:gd name="T62" fmla="*/ 82 w 578"/>
                <a:gd name="T63" fmla="*/ 2 h 381"/>
                <a:gd name="T64" fmla="*/ 107 w 578"/>
                <a:gd name="T65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78" h="381">
                  <a:moveTo>
                    <a:pt x="107" y="0"/>
                  </a:moveTo>
                  <a:lnTo>
                    <a:pt x="471" y="0"/>
                  </a:lnTo>
                  <a:lnTo>
                    <a:pt x="497" y="2"/>
                  </a:lnTo>
                  <a:lnTo>
                    <a:pt x="519" y="11"/>
                  </a:lnTo>
                  <a:lnTo>
                    <a:pt x="538" y="23"/>
                  </a:lnTo>
                  <a:lnTo>
                    <a:pt x="555" y="39"/>
                  </a:lnTo>
                  <a:lnTo>
                    <a:pt x="567" y="59"/>
                  </a:lnTo>
                  <a:lnTo>
                    <a:pt x="575" y="82"/>
                  </a:lnTo>
                  <a:lnTo>
                    <a:pt x="578" y="106"/>
                  </a:lnTo>
                  <a:lnTo>
                    <a:pt x="578" y="275"/>
                  </a:lnTo>
                  <a:lnTo>
                    <a:pt x="575" y="299"/>
                  </a:lnTo>
                  <a:lnTo>
                    <a:pt x="567" y="321"/>
                  </a:lnTo>
                  <a:lnTo>
                    <a:pt x="555" y="342"/>
                  </a:lnTo>
                  <a:lnTo>
                    <a:pt x="538" y="358"/>
                  </a:lnTo>
                  <a:lnTo>
                    <a:pt x="519" y="371"/>
                  </a:lnTo>
                  <a:lnTo>
                    <a:pt x="497" y="379"/>
                  </a:lnTo>
                  <a:lnTo>
                    <a:pt x="471" y="381"/>
                  </a:lnTo>
                  <a:lnTo>
                    <a:pt x="107" y="381"/>
                  </a:lnTo>
                  <a:lnTo>
                    <a:pt x="82" y="379"/>
                  </a:lnTo>
                  <a:lnTo>
                    <a:pt x="60" y="371"/>
                  </a:lnTo>
                  <a:lnTo>
                    <a:pt x="41" y="358"/>
                  </a:lnTo>
                  <a:lnTo>
                    <a:pt x="23" y="342"/>
                  </a:lnTo>
                  <a:lnTo>
                    <a:pt x="11" y="321"/>
                  </a:lnTo>
                  <a:lnTo>
                    <a:pt x="3" y="299"/>
                  </a:lnTo>
                  <a:lnTo>
                    <a:pt x="0" y="275"/>
                  </a:lnTo>
                  <a:lnTo>
                    <a:pt x="0" y="106"/>
                  </a:lnTo>
                  <a:lnTo>
                    <a:pt x="3" y="82"/>
                  </a:lnTo>
                  <a:lnTo>
                    <a:pt x="11" y="59"/>
                  </a:lnTo>
                  <a:lnTo>
                    <a:pt x="23" y="39"/>
                  </a:lnTo>
                  <a:lnTo>
                    <a:pt x="41" y="23"/>
                  </a:lnTo>
                  <a:lnTo>
                    <a:pt x="60" y="10"/>
                  </a:lnTo>
                  <a:lnTo>
                    <a:pt x="82" y="2"/>
                  </a:lnTo>
                  <a:lnTo>
                    <a:pt x="1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295"/>
            <p:cNvSpPr>
              <a:spLocks/>
            </p:cNvSpPr>
            <p:nvPr/>
          </p:nvSpPr>
          <p:spPr bwMode="auto">
            <a:xfrm>
              <a:off x="275" y="3642"/>
              <a:ext cx="39" cy="25"/>
            </a:xfrm>
            <a:custGeom>
              <a:avLst/>
              <a:gdLst>
                <a:gd name="T0" fmla="*/ 106 w 578"/>
                <a:gd name="T1" fmla="*/ 0 h 381"/>
                <a:gd name="T2" fmla="*/ 471 w 578"/>
                <a:gd name="T3" fmla="*/ 0 h 381"/>
                <a:gd name="T4" fmla="*/ 495 w 578"/>
                <a:gd name="T5" fmla="*/ 2 h 381"/>
                <a:gd name="T6" fmla="*/ 519 w 578"/>
                <a:gd name="T7" fmla="*/ 11 h 381"/>
                <a:gd name="T8" fmla="*/ 538 w 578"/>
                <a:gd name="T9" fmla="*/ 23 h 381"/>
                <a:gd name="T10" fmla="*/ 555 w 578"/>
                <a:gd name="T11" fmla="*/ 39 h 381"/>
                <a:gd name="T12" fmla="*/ 567 w 578"/>
                <a:gd name="T13" fmla="*/ 59 h 381"/>
                <a:gd name="T14" fmla="*/ 575 w 578"/>
                <a:gd name="T15" fmla="*/ 82 h 381"/>
                <a:gd name="T16" fmla="*/ 578 w 578"/>
                <a:gd name="T17" fmla="*/ 106 h 381"/>
                <a:gd name="T18" fmla="*/ 578 w 578"/>
                <a:gd name="T19" fmla="*/ 275 h 381"/>
                <a:gd name="T20" fmla="*/ 575 w 578"/>
                <a:gd name="T21" fmla="*/ 299 h 381"/>
                <a:gd name="T22" fmla="*/ 568 w 578"/>
                <a:gd name="T23" fmla="*/ 321 h 381"/>
                <a:gd name="T24" fmla="*/ 555 w 578"/>
                <a:gd name="T25" fmla="*/ 342 h 381"/>
                <a:gd name="T26" fmla="*/ 539 w 578"/>
                <a:gd name="T27" fmla="*/ 358 h 381"/>
                <a:gd name="T28" fmla="*/ 519 w 578"/>
                <a:gd name="T29" fmla="*/ 371 h 381"/>
                <a:gd name="T30" fmla="*/ 496 w 578"/>
                <a:gd name="T31" fmla="*/ 379 h 381"/>
                <a:gd name="T32" fmla="*/ 472 w 578"/>
                <a:gd name="T33" fmla="*/ 381 h 381"/>
                <a:gd name="T34" fmla="*/ 106 w 578"/>
                <a:gd name="T35" fmla="*/ 381 h 381"/>
                <a:gd name="T36" fmla="*/ 82 w 578"/>
                <a:gd name="T37" fmla="*/ 379 h 381"/>
                <a:gd name="T38" fmla="*/ 60 w 578"/>
                <a:gd name="T39" fmla="*/ 371 h 381"/>
                <a:gd name="T40" fmla="*/ 40 w 578"/>
                <a:gd name="T41" fmla="*/ 358 h 381"/>
                <a:gd name="T42" fmla="*/ 23 w 578"/>
                <a:gd name="T43" fmla="*/ 342 h 381"/>
                <a:gd name="T44" fmla="*/ 11 w 578"/>
                <a:gd name="T45" fmla="*/ 321 h 381"/>
                <a:gd name="T46" fmla="*/ 3 w 578"/>
                <a:gd name="T47" fmla="*/ 299 h 381"/>
                <a:gd name="T48" fmla="*/ 0 w 578"/>
                <a:gd name="T49" fmla="*/ 275 h 381"/>
                <a:gd name="T50" fmla="*/ 0 w 578"/>
                <a:gd name="T51" fmla="*/ 106 h 381"/>
                <a:gd name="T52" fmla="*/ 3 w 578"/>
                <a:gd name="T53" fmla="*/ 82 h 381"/>
                <a:gd name="T54" fmla="*/ 11 w 578"/>
                <a:gd name="T55" fmla="*/ 59 h 381"/>
                <a:gd name="T56" fmla="*/ 23 w 578"/>
                <a:gd name="T57" fmla="*/ 39 h 381"/>
                <a:gd name="T58" fmla="*/ 40 w 578"/>
                <a:gd name="T59" fmla="*/ 23 h 381"/>
                <a:gd name="T60" fmla="*/ 60 w 578"/>
                <a:gd name="T61" fmla="*/ 10 h 381"/>
                <a:gd name="T62" fmla="*/ 82 w 578"/>
                <a:gd name="T63" fmla="*/ 2 h 381"/>
                <a:gd name="T64" fmla="*/ 106 w 578"/>
                <a:gd name="T65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78" h="381">
                  <a:moveTo>
                    <a:pt x="106" y="0"/>
                  </a:moveTo>
                  <a:lnTo>
                    <a:pt x="471" y="0"/>
                  </a:lnTo>
                  <a:lnTo>
                    <a:pt x="495" y="2"/>
                  </a:lnTo>
                  <a:lnTo>
                    <a:pt x="519" y="11"/>
                  </a:lnTo>
                  <a:lnTo>
                    <a:pt x="538" y="23"/>
                  </a:lnTo>
                  <a:lnTo>
                    <a:pt x="555" y="39"/>
                  </a:lnTo>
                  <a:lnTo>
                    <a:pt x="567" y="59"/>
                  </a:lnTo>
                  <a:lnTo>
                    <a:pt x="575" y="82"/>
                  </a:lnTo>
                  <a:lnTo>
                    <a:pt x="578" y="106"/>
                  </a:lnTo>
                  <a:lnTo>
                    <a:pt x="578" y="275"/>
                  </a:lnTo>
                  <a:lnTo>
                    <a:pt x="575" y="299"/>
                  </a:lnTo>
                  <a:lnTo>
                    <a:pt x="568" y="321"/>
                  </a:lnTo>
                  <a:lnTo>
                    <a:pt x="555" y="342"/>
                  </a:lnTo>
                  <a:lnTo>
                    <a:pt x="539" y="358"/>
                  </a:lnTo>
                  <a:lnTo>
                    <a:pt x="519" y="371"/>
                  </a:lnTo>
                  <a:lnTo>
                    <a:pt x="496" y="379"/>
                  </a:lnTo>
                  <a:lnTo>
                    <a:pt x="472" y="381"/>
                  </a:lnTo>
                  <a:lnTo>
                    <a:pt x="106" y="381"/>
                  </a:lnTo>
                  <a:lnTo>
                    <a:pt x="82" y="379"/>
                  </a:lnTo>
                  <a:lnTo>
                    <a:pt x="60" y="371"/>
                  </a:lnTo>
                  <a:lnTo>
                    <a:pt x="40" y="358"/>
                  </a:lnTo>
                  <a:lnTo>
                    <a:pt x="23" y="342"/>
                  </a:lnTo>
                  <a:lnTo>
                    <a:pt x="11" y="321"/>
                  </a:lnTo>
                  <a:lnTo>
                    <a:pt x="3" y="299"/>
                  </a:lnTo>
                  <a:lnTo>
                    <a:pt x="0" y="275"/>
                  </a:lnTo>
                  <a:lnTo>
                    <a:pt x="0" y="106"/>
                  </a:lnTo>
                  <a:lnTo>
                    <a:pt x="3" y="82"/>
                  </a:lnTo>
                  <a:lnTo>
                    <a:pt x="11" y="59"/>
                  </a:lnTo>
                  <a:lnTo>
                    <a:pt x="23" y="39"/>
                  </a:lnTo>
                  <a:lnTo>
                    <a:pt x="40" y="23"/>
                  </a:lnTo>
                  <a:lnTo>
                    <a:pt x="60" y="10"/>
                  </a:lnTo>
                  <a:lnTo>
                    <a:pt x="82" y="2"/>
                  </a:lnTo>
                  <a:lnTo>
                    <a:pt x="1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296"/>
            <p:cNvSpPr>
              <a:spLocks/>
            </p:cNvSpPr>
            <p:nvPr/>
          </p:nvSpPr>
          <p:spPr bwMode="auto">
            <a:xfrm>
              <a:off x="367" y="3642"/>
              <a:ext cx="38" cy="25"/>
            </a:xfrm>
            <a:custGeom>
              <a:avLst/>
              <a:gdLst>
                <a:gd name="T0" fmla="*/ 106 w 579"/>
                <a:gd name="T1" fmla="*/ 0 h 381"/>
                <a:gd name="T2" fmla="*/ 472 w 579"/>
                <a:gd name="T3" fmla="*/ 0 h 381"/>
                <a:gd name="T4" fmla="*/ 496 w 579"/>
                <a:gd name="T5" fmla="*/ 2 h 381"/>
                <a:gd name="T6" fmla="*/ 519 w 579"/>
                <a:gd name="T7" fmla="*/ 11 h 381"/>
                <a:gd name="T8" fmla="*/ 538 w 579"/>
                <a:gd name="T9" fmla="*/ 23 h 381"/>
                <a:gd name="T10" fmla="*/ 555 w 579"/>
                <a:gd name="T11" fmla="*/ 39 h 381"/>
                <a:gd name="T12" fmla="*/ 567 w 579"/>
                <a:gd name="T13" fmla="*/ 59 h 381"/>
                <a:gd name="T14" fmla="*/ 576 w 579"/>
                <a:gd name="T15" fmla="*/ 82 h 381"/>
                <a:gd name="T16" fmla="*/ 579 w 579"/>
                <a:gd name="T17" fmla="*/ 106 h 381"/>
                <a:gd name="T18" fmla="*/ 579 w 579"/>
                <a:gd name="T19" fmla="*/ 275 h 381"/>
                <a:gd name="T20" fmla="*/ 576 w 579"/>
                <a:gd name="T21" fmla="*/ 299 h 381"/>
                <a:gd name="T22" fmla="*/ 567 w 579"/>
                <a:gd name="T23" fmla="*/ 321 h 381"/>
                <a:gd name="T24" fmla="*/ 555 w 579"/>
                <a:gd name="T25" fmla="*/ 342 h 381"/>
                <a:gd name="T26" fmla="*/ 539 w 579"/>
                <a:gd name="T27" fmla="*/ 358 h 381"/>
                <a:gd name="T28" fmla="*/ 519 w 579"/>
                <a:gd name="T29" fmla="*/ 371 h 381"/>
                <a:gd name="T30" fmla="*/ 497 w 579"/>
                <a:gd name="T31" fmla="*/ 379 h 381"/>
                <a:gd name="T32" fmla="*/ 473 w 579"/>
                <a:gd name="T33" fmla="*/ 381 h 381"/>
                <a:gd name="T34" fmla="*/ 106 w 579"/>
                <a:gd name="T35" fmla="*/ 381 h 381"/>
                <a:gd name="T36" fmla="*/ 82 w 579"/>
                <a:gd name="T37" fmla="*/ 379 h 381"/>
                <a:gd name="T38" fmla="*/ 60 w 579"/>
                <a:gd name="T39" fmla="*/ 371 h 381"/>
                <a:gd name="T40" fmla="*/ 40 w 579"/>
                <a:gd name="T41" fmla="*/ 358 h 381"/>
                <a:gd name="T42" fmla="*/ 24 w 579"/>
                <a:gd name="T43" fmla="*/ 342 h 381"/>
                <a:gd name="T44" fmla="*/ 11 w 579"/>
                <a:gd name="T45" fmla="*/ 321 h 381"/>
                <a:gd name="T46" fmla="*/ 3 w 579"/>
                <a:gd name="T47" fmla="*/ 299 h 381"/>
                <a:gd name="T48" fmla="*/ 0 w 579"/>
                <a:gd name="T49" fmla="*/ 275 h 381"/>
                <a:gd name="T50" fmla="*/ 0 w 579"/>
                <a:gd name="T51" fmla="*/ 106 h 381"/>
                <a:gd name="T52" fmla="*/ 3 w 579"/>
                <a:gd name="T53" fmla="*/ 82 h 381"/>
                <a:gd name="T54" fmla="*/ 11 w 579"/>
                <a:gd name="T55" fmla="*/ 59 h 381"/>
                <a:gd name="T56" fmla="*/ 24 w 579"/>
                <a:gd name="T57" fmla="*/ 39 h 381"/>
                <a:gd name="T58" fmla="*/ 40 w 579"/>
                <a:gd name="T59" fmla="*/ 23 h 381"/>
                <a:gd name="T60" fmla="*/ 60 w 579"/>
                <a:gd name="T61" fmla="*/ 10 h 381"/>
                <a:gd name="T62" fmla="*/ 82 w 579"/>
                <a:gd name="T63" fmla="*/ 2 h 381"/>
                <a:gd name="T64" fmla="*/ 106 w 579"/>
                <a:gd name="T65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79" h="381">
                  <a:moveTo>
                    <a:pt x="106" y="0"/>
                  </a:moveTo>
                  <a:lnTo>
                    <a:pt x="472" y="0"/>
                  </a:lnTo>
                  <a:lnTo>
                    <a:pt x="496" y="2"/>
                  </a:lnTo>
                  <a:lnTo>
                    <a:pt x="519" y="11"/>
                  </a:lnTo>
                  <a:lnTo>
                    <a:pt x="538" y="23"/>
                  </a:lnTo>
                  <a:lnTo>
                    <a:pt x="555" y="39"/>
                  </a:lnTo>
                  <a:lnTo>
                    <a:pt x="567" y="59"/>
                  </a:lnTo>
                  <a:lnTo>
                    <a:pt x="576" y="82"/>
                  </a:lnTo>
                  <a:lnTo>
                    <a:pt x="579" y="106"/>
                  </a:lnTo>
                  <a:lnTo>
                    <a:pt x="579" y="275"/>
                  </a:lnTo>
                  <a:lnTo>
                    <a:pt x="576" y="299"/>
                  </a:lnTo>
                  <a:lnTo>
                    <a:pt x="567" y="321"/>
                  </a:lnTo>
                  <a:lnTo>
                    <a:pt x="555" y="342"/>
                  </a:lnTo>
                  <a:lnTo>
                    <a:pt x="539" y="358"/>
                  </a:lnTo>
                  <a:lnTo>
                    <a:pt x="519" y="371"/>
                  </a:lnTo>
                  <a:lnTo>
                    <a:pt x="497" y="379"/>
                  </a:lnTo>
                  <a:lnTo>
                    <a:pt x="473" y="381"/>
                  </a:lnTo>
                  <a:lnTo>
                    <a:pt x="106" y="381"/>
                  </a:lnTo>
                  <a:lnTo>
                    <a:pt x="82" y="379"/>
                  </a:lnTo>
                  <a:lnTo>
                    <a:pt x="60" y="371"/>
                  </a:lnTo>
                  <a:lnTo>
                    <a:pt x="40" y="358"/>
                  </a:lnTo>
                  <a:lnTo>
                    <a:pt x="24" y="342"/>
                  </a:lnTo>
                  <a:lnTo>
                    <a:pt x="11" y="321"/>
                  </a:lnTo>
                  <a:lnTo>
                    <a:pt x="3" y="299"/>
                  </a:lnTo>
                  <a:lnTo>
                    <a:pt x="0" y="275"/>
                  </a:lnTo>
                  <a:lnTo>
                    <a:pt x="0" y="106"/>
                  </a:lnTo>
                  <a:lnTo>
                    <a:pt x="3" y="82"/>
                  </a:lnTo>
                  <a:lnTo>
                    <a:pt x="11" y="59"/>
                  </a:lnTo>
                  <a:lnTo>
                    <a:pt x="24" y="39"/>
                  </a:lnTo>
                  <a:lnTo>
                    <a:pt x="40" y="23"/>
                  </a:lnTo>
                  <a:lnTo>
                    <a:pt x="60" y="10"/>
                  </a:lnTo>
                  <a:lnTo>
                    <a:pt x="82" y="2"/>
                  </a:lnTo>
                  <a:lnTo>
                    <a:pt x="1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297"/>
            <p:cNvSpPr>
              <a:spLocks/>
            </p:cNvSpPr>
            <p:nvPr/>
          </p:nvSpPr>
          <p:spPr bwMode="auto">
            <a:xfrm>
              <a:off x="458" y="3642"/>
              <a:ext cx="39" cy="25"/>
            </a:xfrm>
            <a:custGeom>
              <a:avLst/>
              <a:gdLst>
                <a:gd name="T0" fmla="*/ 107 w 579"/>
                <a:gd name="T1" fmla="*/ 0 h 381"/>
                <a:gd name="T2" fmla="*/ 472 w 579"/>
                <a:gd name="T3" fmla="*/ 0 h 381"/>
                <a:gd name="T4" fmla="*/ 496 w 579"/>
                <a:gd name="T5" fmla="*/ 2 h 381"/>
                <a:gd name="T6" fmla="*/ 518 w 579"/>
                <a:gd name="T7" fmla="*/ 11 h 381"/>
                <a:gd name="T8" fmla="*/ 539 w 579"/>
                <a:gd name="T9" fmla="*/ 23 h 381"/>
                <a:gd name="T10" fmla="*/ 555 w 579"/>
                <a:gd name="T11" fmla="*/ 39 h 381"/>
                <a:gd name="T12" fmla="*/ 567 w 579"/>
                <a:gd name="T13" fmla="*/ 59 h 381"/>
                <a:gd name="T14" fmla="*/ 576 w 579"/>
                <a:gd name="T15" fmla="*/ 82 h 381"/>
                <a:gd name="T16" fmla="*/ 579 w 579"/>
                <a:gd name="T17" fmla="*/ 106 h 381"/>
                <a:gd name="T18" fmla="*/ 579 w 579"/>
                <a:gd name="T19" fmla="*/ 275 h 381"/>
                <a:gd name="T20" fmla="*/ 576 w 579"/>
                <a:gd name="T21" fmla="*/ 299 h 381"/>
                <a:gd name="T22" fmla="*/ 568 w 579"/>
                <a:gd name="T23" fmla="*/ 321 h 381"/>
                <a:gd name="T24" fmla="*/ 555 w 579"/>
                <a:gd name="T25" fmla="*/ 342 h 381"/>
                <a:gd name="T26" fmla="*/ 539 w 579"/>
                <a:gd name="T27" fmla="*/ 358 h 381"/>
                <a:gd name="T28" fmla="*/ 519 w 579"/>
                <a:gd name="T29" fmla="*/ 371 h 381"/>
                <a:gd name="T30" fmla="*/ 496 w 579"/>
                <a:gd name="T31" fmla="*/ 379 h 381"/>
                <a:gd name="T32" fmla="*/ 472 w 579"/>
                <a:gd name="T33" fmla="*/ 381 h 381"/>
                <a:gd name="T34" fmla="*/ 107 w 579"/>
                <a:gd name="T35" fmla="*/ 381 h 381"/>
                <a:gd name="T36" fmla="*/ 83 w 579"/>
                <a:gd name="T37" fmla="*/ 379 h 381"/>
                <a:gd name="T38" fmla="*/ 59 w 579"/>
                <a:gd name="T39" fmla="*/ 371 h 381"/>
                <a:gd name="T40" fmla="*/ 40 w 579"/>
                <a:gd name="T41" fmla="*/ 358 h 381"/>
                <a:gd name="T42" fmla="*/ 24 w 579"/>
                <a:gd name="T43" fmla="*/ 342 h 381"/>
                <a:gd name="T44" fmla="*/ 11 w 579"/>
                <a:gd name="T45" fmla="*/ 321 h 381"/>
                <a:gd name="T46" fmla="*/ 3 w 579"/>
                <a:gd name="T47" fmla="*/ 299 h 381"/>
                <a:gd name="T48" fmla="*/ 0 w 579"/>
                <a:gd name="T49" fmla="*/ 275 h 381"/>
                <a:gd name="T50" fmla="*/ 0 w 579"/>
                <a:gd name="T51" fmla="*/ 106 h 381"/>
                <a:gd name="T52" fmla="*/ 3 w 579"/>
                <a:gd name="T53" fmla="*/ 82 h 381"/>
                <a:gd name="T54" fmla="*/ 11 w 579"/>
                <a:gd name="T55" fmla="*/ 59 h 381"/>
                <a:gd name="T56" fmla="*/ 24 w 579"/>
                <a:gd name="T57" fmla="*/ 39 h 381"/>
                <a:gd name="T58" fmla="*/ 40 w 579"/>
                <a:gd name="T59" fmla="*/ 23 h 381"/>
                <a:gd name="T60" fmla="*/ 59 w 579"/>
                <a:gd name="T61" fmla="*/ 10 h 381"/>
                <a:gd name="T62" fmla="*/ 83 w 579"/>
                <a:gd name="T63" fmla="*/ 2 h 381"/>
                <a:gd name="T64" fmla="*/ 107 w 579"/>
                <a:gd name="T65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79" h="381">
                  <a:moveTo>
                    <a:pt x="107" y="0"/>
                  </a:moveTo>
                  <a:lnTo>
                    <a:pt x="472" y="0"/>
                  </a:lnTo>
                  <a:lnTo>
                    <a:pt x="496" y="2"/>
                  </a:lnTo>
                  <a:lnTo>
                    <a:pt x="518" y="11"/>
                  </a:lnTo>
                  <a:lnTo>
                    <a:pt x="539" y="23"/>
                  </a:lnTo>
                  <a:lnTo>
                    <a:pt x="555" y="39"/>
                  </a:lnTo>
                  <a:lnTo>
                    <a:pt x="567" y="59"/>
                  </a:lnTo>
                  <a:lnTo>
                    <a:pt x="576" y="82"/>
                  </a:lnTo>
                  <a:lnTo>
                    <a:pt x="579" y="106"/>
                  </a:lnTo>
                  <a:lnTo>
                    <a:pt x="579" y="275"/>
                  </a:lnTo>
                  <a:lnTo>
                    <a:pt x="576" y="299"/>
                  </a:lnTo>
                  <a:lnTo>
                    <a:pt x="568" y="321"/>
                  </a:lnTo>
                  <a:lnTo>
                    <a:pt x="555" y="342"/>
                  </a:lnTo>
                  <a:lnTo>
                    <a:pt x="539" y="358"/>
                  </a:lnTo>
                  <a:lnTo>
                    <a:pt x="519" y="371"/>
                  </a:lnTo>
                  <a:lnTo>
                    <a:pt x="496" y="379"/>
                  </a:lnTo>
                  <a:lnTo>
                    <a:pt x="472" y="381"/>
                  </a:lnTo>
                  <a:lnTo>
                    <a:pt x="107" y="381"/>
                  </a:lnTo>
                  <a:lnTo>
                    <a:pt x="83" y="379"/>
                  </a:lnTo>
                  <a:lnTo>
                    <a:pt x="59" y="371"/>
                  </a:lnTo>
                  <a:lnTo>
                    <a:pt x="40" y="358"/>
                  </a:lnTo>
                  <a:lnTo>
                    <a:pt x="24" y="342"/>
                  </a:lnTo>
                  <a:lnTo>
                    <a:pt x="11" y="321"/>
                  </a:lnTo>
                  <a:lnTo>
                    <a:pt x="3" y="299"/>
                  </a:lnTo>
                  <a:lnTo>
                    <a:pt x="0" y="275"/>
                  </a:lnTo>
                  <a:lnTo>
                    <a:pt x="0" y="106"/>
                  </a:lnTo>
                  <a:lnTo>
                    <a:pt x="3" y="82"/>
                  </a:lnTo>
                  <a:lnTo>
                    <a:pt x="11" y="59"/>
                  </a:lnTo>
                  <a:lnTo>
                    <a:pt x="24" y="39"/>
                  </a:lnTo>
                  <a:lnTo>
                    <a:pt x="40" y="23"/>
                  </a:lnTo>
                  <a:lnTo>
                    <a:pt x="59" y="10"/>
                  </a:lnTo>
                  <a:lnTo>
                    <a:pt x="83" y="2"/>
                  </a:lnTo>
                  <a:lnTo>
                    <a:pt x="1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298"/>
            <p:cNvSpPr>
              <a:spLocks/>
            </p:cNvSpPr>
            <p:nvPr/>
          </p:nvSpPr>
          <p:spPr bwMode="auto">
            <a:xfrm>
              <a:off x="412" y="3642"/>
              <a:ext cx="39" cy="25"/>
            </a:xfrm>
            <a:custGeom>
              <a:avLst/>
              <a:gdLst>
                <a:gd name="T0" fmla="*/ 106 w 578"/>
                <a:gd name="T1" fmla="*/ 0 h 381"/>
                <a:gd name="T2" fmla="*/ 471 w 578"/>
                <a:gd name="T3" fmla="*/ 0 h 381"/>
                <a:gd name="T4" fmla="*/ 495 w 578"/>
                <a:gd name="T5" fmla="*/ 2 h 381"/>
                <a:gd name="T6" fmla="*/ 518 w 578"/>
                <a:gd name="T7" fmla="*/ 11 h 381"/>
                <a:gd name="T8" fmla="*/ 537 w 578"/>
                <a:gd name="T9" fmla="*/ 23 h 381"/>
                <a:gd name="T10" fmla="*/ 555 w 578"/>
                <a:gd name="T11" fmla="*/ 39 h 381"/>
                <a:gd name="T12" fmla="*/ 567 w 578"/>
                <a:gd name="T13" fmla="*/ 59 h 381"/>
                <a:gd name="T14" fmla="*/ 575 w 578"/>
                <a:gd name="T15" fmla="*/ 82 h 381"/>
                <a:gd name="T16" fmla="*/ 578 w 578"/>
                <a:gd name="T17" fmla="*/ 106 h 381"/>
                <a:gd name="T18" fmla="*/ 578 w 578"/>
                <a:gd name="T19" fmla="*/ 275 h 381"/>
                <a:gd name="T20" fmla="*/ 576 w 578"/>
                <a:gd name="T21" fmla="*/ 299 h 381"/>
                <a:gd name="T22" fmla="*/ 568 w 578"/>
                <a:gd name="T23" fmla="*/ 321 h 381"/>
                <a:gd name="T24" fmla="*/ 555 w 578"/>
                <a:gd name="T25" fmla="*/ 342 h 381"/>
                <a:gd name="T26" fmla="*/ 538 w 578"/>
                <a:gd name="T27" fmla="*/ 358 h 381"/>
                <a:gd name="T28" fmla="*/ 518 w 578"/>
                <a:gd name="T29" fmla="*/ 371 h 381"/>
                <a:gd name="T30" fmla="*/ 496 w 578"/>
                <a:gd name="T31" fmla="*/ 379 h 381"/>
                <a:gd name="T32" fmla="*/ 472 w 578"/>
                <a:gd name="T33" fmla="*/ 381 h 381"/>
                <a:gd name="T34" fmla="*/ 106 w 578"/>
                <a:gd name="T35" fmla="*/ 381 h 381"/>
                <a:gd name="T36" fmla="*/ 81 w 578"/>
                <a:gd name="T37" fmla="*/ 379 h 381"/>
                <a:gd name="T38" fmla="*/ 59 w 578"/>
                <a:gd name="T39" fmla="*/ 371 h 381"/>
                <a:gd name="T40" fmla="*/ 40 w 578"/>
                <a:gd name="T41" fmla="*/ 358 h 381"/>
                <a:gd name="T42" fmla="*/ 23 w 578"/>
                <a:gd name="T43" fmla="*/ 342 h 381"/>
                <a:gd name="T44" fmla="*/ 11 w 578"/>
                <a:gd name="T45" fmla="*/ 321 h 381"/>
                <a:gd name="T46" fmla="*/ 3 w 578"/>
                <a:gd name="T47" fmla="*/ 299 h 381"/>
                <a:gd name="T48" fmla="*/ 0 w 578"/>
                <a:gd name="T49" fmla="*/ 275 h 381"/>
                <a:gd name="T50" fmla="*/ 0 w 578"/>
                <a:gd name="T51" fmla="*/ 106 h 381"/>
                <a:gd name="T52" fmla="*/ 3 w 578"/>
                <a:gd name="T53" fmla="*/ 82 h 381"/>
                <a:gd name="T54" fmla="*/ 11 w 578"/>
                <a:gd name="T55" fmla="*/ 59 h 381"/>
                <a:gd name="T56" fmla="*/ 23 w 578"/>
                <a:gd name="T57" fmla="*/ 39 h 381"/>
                <a:gd name="T58" fmla="*/ 40 w 578"/>
                <a:gd name="T59" fmla="*/ 23 h 381"/>
                <a:gd name="T60" fmla="*/ 59 w 578"/>
                <a:gd name="T61" fmla="*/ 10 h 381"/>
                <a:gd name="T62" fmla="*/ 81 w 578"/>
                <a:gd name="T63" fmla="*/ 2 h 381"/>
                <a:gd name="T64" fmla="*/ 106 w 578"/>
                <a:gd name="T65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78" h="381">
                  <a:moveTo>
                    <a:pt x="106" y="0"/>
                  </a:moveTo>
                  <a:lnTo>
                    <a:pt x="471" y="0"/>
                  </a:lnTo>
                  <a:lnTo>
                    <a:pt x="495" y="2"/>
                  </a:lnTo>
                  <a:lnTo>
                    <a:pt x="518" y="11"/>
                  </a:lnTo>
                  <a:lnTo>
                    <a:pt x="537" y="23"/>
                  </a:lnTo>
                  <a:lnTo>
                    <a:pt x="555" y="39"/>
                  </a:lnTo>
                  <a:lnTo>
                    <a:pt x="567" y="59"/>
                  </a:lnTo>
                  <a:lnTo>
                    <a:pt x="575" y="82"/>
                  </a:lnTo>
                  <a:lnTo>
                    <a:pt x="578" y="106"/>
                  </a:lnTo>
                  <a:lnTo>
                    <a:pt x="578" y="275"/>
                  </a:lnTo>
                  <a:lnTo>
                    <a:pt x="576" y="299"/>
                  </a:lnTo>
                  <a:lnTo>
                    <a:pt x="568" y="321"/>
                  </a:lnTo>
                  <a:lnTo>
                    <a:pt x="555" y="342"/>
                  </a:lnTo>
                  <a:lnTo>
                    <a:pt x="538" y="358"/>
                  </a:lnTo>
                  <a:lnTo>
                    <a:pt x="518" y="371"/>
                  </a:lnTo>
                  <a:lnTo>
                    <a:pt x="496" y="379"/>
                  </a:lnTo>
                  <a:lnTo>
                    <a:pt x="472" y="381"/>
                  </a:lnTo>
                  <a:lnTo>
                    <a:pt x="106" y="381"/>
                  </a:lnTo>
                  <a:lnTo>
                    <a:pt x="81" y="379"/>
                  </a:lnTo>
                  <a:lnTo>
                    <a:pt x="59" y="371"/>
                  </a:lnTo>
                  <a:lnTo>
                    <a:pt x="40" y="358"/>
                  </a:lnTo>
                  <a:lnTo>
                    <a:pt x="23" y="342"/>
                  </a:lnTo>
                  <a:lnTo>
                    <a:pt x="11" y="321"/>
                  </a:lnTo>
                  <a:lnTo>
                    <a:pt x="3" y="299"/>
                  </a:lnTo>
                  <a:lnTo>
                    <a:pt x="0" y="275"/>
                  </a:lnTo>
                  <a:lnTo>
                    <a:pt x="0" y="106"/>
                  </a:lnTo>
                  <a:lnTo>
                    <a:pt x="3" y="82"/>
                  </a:lnTo>
                  <a:lnTo>
                    <a:pt x="11" y="59"/>
                  </a:lnTo>
                  <a:lnTo>
                    <a:pt x="23" y="39"/>
                  </a:lnTo>
                  <a:lnTo>
                    <a:pt x="40" y="23"/>
                  </a:lnTo>
                  <a:lnTo>
                    <a:pt x="59" y="10"/>
                  </a:lnTo>
                  <a:lnTo>
                    <a:pt x="81" y="2"/>
                  </a:lnTo>
                  <a:lnTo>
                    <a:pt x="1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299"/>
            <p:cNvSpPr>
              <a:spLocks/>
            </p:cNvSpPr>
            <p:nvPr/>
          </p:nvSpPr>
          <p:spPr bwMode="auto">
            <a:xfrm>
              <a:off x="291" y="3583"/>
              <a:ext cx="68" cy="53"/>
            </a:xfrm>
            <a:custGeom>
              <a:avLst/>
              <a:gdLst>
                <a:gd name="T0" fmla="*/ 558 w 1029"/>
                <a:gd name="T1" fmla="*/ 0 h 784"/>
                <a:gd name="T2" fmla="*/ 922 w 1029"/>
                <a:gd name="T3" fmla="*/ 0 h 784"/>
                <a:gd name="T4" fmla="*/ 948 w 1029"/>
                <a:gd name="T5" fmla="*/ 3 h 784"/>
                <a:gd name="T6" fmla="*/ 970 w 1029"/>
                <a:gd name="T7" fmla="*/ 11 h 784"/>
                <a:gd name="T8" fmla="*/ 989 w 1029"/>
                <a:gd name="T9" fmla="*/ 23 h 784"/>
                <a:gd name="T10" fmla="*/ 1006 w 1029"/>
                <a:gd name="T11" fmla="*/ 40 h 784"/>
                <a:gd name="T12" fmla="*/ 1018 w 1029"/>
                <a:gd name="T13" fmla="*/ 59 h 784"/>
                <a:gd name="T14" fmla="*/ 1026 w 1029"/>
                <a:gd name="T15" fmla="*/ 83 h 784"/>
                <a:gd name="T16" fmla="*/ 1029 w 1029"/>
                <a:gd name="T17" fmla="*/ 107 h 784"/>
                <a:gd name="T18" fmla="*/ 1029 w 1029"/>
                <a:gd name="T19" fmla="*/ 276 h 784"/>
                <a:gd name="T20" fmla="*/ 1026 w 1029"/>
                <a:gd name="T21" fmla="*/ 300 h 784"/>
                <a:gd name="T22" fmla="*/ 1018 w 1029"/>
                <a:gd name="T23" fmla="*/ 323 h 784"/>
                <a:gd name="T24" fmla="*/ 1006 w 1029"/>
                <a:gd name="T25" fmla="*/ 343 h 784"/>
                <a:gd name="T26" fmla="*/ 989 w 1029"/>
                <a:gd name="T27" fmla="*/ 359 h 784"/>
                <a:gd name="T28" fmla="*/ 970 w 1029"/>
                <a:gd name="T29" fmla="*/ 371 h 784"/>
                <a:gd name="T30" fmla="*/ 948 w 1029"/>
                <a:gd name="T31" fmla="*/ 379 h 784"/>
                <a:gd name="T32" fmla="*/ 922 w 1029"/>
                <a:gd name="T33" fmla="*/ 382 h 784"/>
                <a:gd name="T34" fmla="*/ 793 w 1029"/>
                <a:gd name="T35" fmla="*/ 382 h 784"/>
                <a:gd name="T36" fmla="*/ 793 w 1029"/>
                <a:gd name="T37" fmla="*/ 784 h 784"/>
                <a:gd name="T38" fmla="*/ 687 w 1029"/>
                <a:gd name="T39" fmla="*/ 784 h 784"/>
                <a:gd name="T40" fmla="*/ 687 w 1029"/>
                <a:gd name="T41" fmla="*/ 692 h 784"/>
                <a:gd name="T42" fmla="*/ 106 w 1029"/>
                <a:gd name="T43" fmla="*/ 692 h 784"/>
                <a:gd name="T44" fmla="*/ 106 w 1029"/>
                <a:gd name="T45" fmla="*/ 784 h 784"/>
                <a:gd name="T46" fmla="*/ 0 w 1029"/>
                <a:gd name="T47" fmla="*/ 784 h 784"/>
                <a:gd name="T48" fmla="*/ 0 w 1029"/>
                <a:gd name="T49" fmla="*/ 639 h 784"/>
                <a:gd name="T50" fmla="*/ 2 w 1029"/>
                <a:gd name="T51" fmla="*/ 623 h 784"/>
                <a:gd name="T52" fmla="*/ 10 w 1029"/>
                <a:gd name="T53" fmla="*/ 608 h 784"/>
                <a:gd name="T54" fmla="*/ 21 w 1029"/>
                <a:gd name="T55" fmla="*/ 597 h 784"/>
                <a:gd name="T56" fmla="*/ 36 w 1029"/>
                <a:gd name="T57" fmla="*/ 589 h 784"/>
                <a:gd name="T58" fmla="*/ 53 w 1029"/>
                <a:gd name="T59" fmla="*/ 587 h 784"/>
                <a:gd name="T60" fmla="*/ 687 w 1029"/>
                <a:gd name="T61" fmla="*/ 587 h 784"/>
                <a:gd name="T62" fmla="*/ 687 w 1029"/>
                <a:gd name="T63" fmla="*/ 382 h 784"/>
                <a:gd name="T64" fmla="*/ 558 w 1029"/>
                <a:gd name="T65" fmla="*/ 382 h 784"/>
                <a:gd name="T66" fmla="*/ 533 w 1029"/>
                <a:gd name="T67" fmla="*/ 379 h 784"/>
                <a:gd name="T68" fmla="*/ 511 w 1029"/>
                <a:gd name="T69" fmla="*/ 371 h 784"/>
                <a:gd name="T70" fmla="*/ 492 w 1029"/>
                <a:gd name="T71" fmla="*/ 359 h 784"/>
                <a:gd name="T72" fmla="*/ 474 w 1029"/>
                <a:gd name="T73" fmla="*/ 343 h 784"/>
                <a:gd name="T74" fmla="*/ 462 w 1029"/>
                <a:gd name="T75" fmla="*/ 323 h 784"/>
                <a:gd name="T76" fmla="*/ 454 w 1029"/>
                <a:gd name="T77" fmla="*/ 300 h 784"/>
                <a:gd name="T78" fmla="*/ 451 w 1029"/>
                <a:gd name="T79" fmla="*/ 276 h 784"/>
                <a:gd name="T80" fmla="*/ 451 w 1029"/>
                <a:gd name="T81" fmla="*/ 107 h 784"/>
                <a:gd name="T82" fmla="*/ 454 w 1029"/>
                <a:gd name="T83" fmla="*/ 83 h 784"/>
                <a:gd name="T84" fmla="*/ 462 w 1029"/>
                <a:gd name="T85" fmla="*/ 59 h 784"/>
                <a:gd name="T86" fmla="*/ 474 w 1029"/>
                <a:gd name="T87" fmla="*/ 40 h 784"/>
                <a:gd name="T88" fmla="*/ 492 w 1029"/>
                <a:gd name="T89" fmla="*/ 23 h 784"/>
                <a:gd name="T90" fmla="*/ 511 w 1029"/>
                <a:gd name="T91" fmla="*/ 11 h 784"/>
                <a:gd name="T92" fmla="*/ 533 w 1029"/>
                <a:gd name="T93" fmla="*/ 3 h 784"/>
                <a:gd name="T94" fmla="*/ 558 w 1029"/>
                <a:gd name="T95" fmla="*/ 0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29" h="784">
                  <a:moveTo>
                    <a:pt x="558" y="0"/>
                  </a:moveTo>
                  <a:lnTo>
                    <a:pt x="922" y="0"/>
                  </a:lnTo>
                  <a:lnTo>
                    <a:pt x="948" y="3"/>
                  </a:lnTo>
                  <a:lnTo>
                    <a:pt x="970" y="11"/>
                  </a:lnTo>
                  <a:lnTo>
                    <a:pt x="989" y="23"/>
                  </a:lnTo>
                  <a:lnTo>
                    <a:pt x="1006" y="40"/>
                  </a:lnTo>
                  <a:lnTo>
                    <a:pt x="1018" y="59"/>
                  </a:lnTo>
                  <a:lnTo>
                    <a:pt x="1026" y="83"/>
                  </a:lnTo>
                  <a:lnTo>
                    <a:pt x="1029" y="107"/>
                  </a:lnTo>
                  <a:lnTo>
                    <a:pt x="1029" y="276"/>
                  </a:lnTo>
                  <a:lnTo>
                    <a:pt x="1026" y="300"/>
                  </a:lnTo>
                  <a:lnTo>
                    <a:pt x="1018" y="323"/>
                  </a:lnTo>
                  <a:lnTo>
                    <a:pt x="1006" y="343"/>
                  </a:lnTo>
                  <a:lnTo>
                    <a:pt x="989" y="359"/>
                  </a:lnTo>
                  <a:lnTo>
                    <a:pt x="970" y="371"/>
                  </a:lnTo>
                  <a:lnTo>
                    <a:pt x="948" y="379"/>
                  </a:lnTo>
                  <a:lnTo>
                    <a:pt x="922" y="382"/>
                  </a:lnTo>
                  <a:lnTo>
                    <a:pt x="793" y="382"/>
                  </a:lnTo>
                  <a:lnTo>
                    <a:pt x="793" y="784"/>
                  </a:lnTo>
                  <a:lnTo>
                    <a:pt x="687" y="784"/>
                  </a:lnTo>
                  <a:lnTo>
                    <a:pt x="687" y="692"/>
                  </a:lnTo>
                  <a:lnTo>
                    <a:pt x="106" y="692"/>
                  </a:lnTo>
                  <a:lnTo>
                    <a:pt x="106" y="784"/>
                  </a:lnTo>
                  <a:lnTo>
                    <a:pt x="0" y="784"/>
                  </a:lnTo>
                  <a:lnTo>
                    <a:pt x="0" y="639"/>
                  </a:lnTo>
                  <a:lnTo>
                    <a:pt x="2" y="623"/>
                  </a:lnTo>
                  <a:lnTo>
                    <a:pt x="10" y="608"/>
                  </a:lnTo>
                  <a:lnTo>
                    <a:pt x="21" y="597"/>
                  </a:lnTo>
                  <a:lnTo>
                    <a:pt x="36" y="589"/>
                  </a:lnTo>
                  <a:lnTo>
                    <a:pt x="53" y="587"/>
                  </a:lnTo>
                  <a:lnTo>
                    <a:pt x="687" y="587"/>
                  </a:lnTo>
                  <a:lnTo>
                    <a:pt x="687" y="382"/>
                  </a:lnTo>
                  <a:lnTo>
                    <a:pt x="558" y="382"/>
                  </a:lnTo>
                  <a:lnTo>
                    <a:pt x="533" y="379"/>
                  </a:lnTo>
                  <a:lnTo>
                    <a:pt x="511" y="371"/>
                  </a:lnTo>
                  <a:lnTo>
                    <a:pt x="492" y="359"/>
                  </a:lnTo>
                  <a:lnTo>
                    <a:pt x="474" y="343"/>
                  </a:lnTo>
                  <a:lnTo>
                    <a:pt x="462" y="323"/>
                  </a:lnTo>
                  <a:lnTo>
                    <a:pt x="454" y="300"/>
                  </a:lnTo>
                  <a:lnTo>
                    <a:pt x="451" y="276"/>
                  </a:lnTo>
                  <a:lnTo>
                    <a:pt x="451" y="107"/>
                  </a:lnTo>
                  <a:lnTo>
                    <a:pt x="454" y="83"/>
                  </a:lnTo>
                  <a:lnTo>
                    <a:pt x="462" y="59"/>
                  </a:lnTo>
                  <a:lnTo>
                    <a:pt x="474" y="40"/>
                  </a:lnTo>
                  <a:lnTo>
                    <a:pt x="492" y="23"/>
                  </a:lnTo>
                  <a:lnTo>
                    <a:pt x="511" y="11"/>
                  </a:lnTo>
                  <a:lnTo>
                    <a:pt x="533" y="3"/>
                  </a:lnTo>
                  <a:lnTo>
                    <a:pt x="5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300"/>
            <p:cNvSpPr>
              <a:spLocks/>
            </p:cNvSpPr>
            <p:nvPr/>
          </p:nvSpPr>
          <p:spPr bwMode="auto">
            <a:xfrm>
              <a:off x="382" y="3583"/>
              <a:ext cx="99" cy="53"/>
            </a:xfrm>
            <a:custGeom>
              <a:avLst/>
              <a:gdLst>
                <a:gd name="T0" fmla="*/ 558 w 1481"/>
                <a:gd name="T1" fmla="*/ 0 h 783"/>
                <a:gd name="T2" fmla="*/ 923 w 1481"/>
                <a:gd name="T3" fmla="*/ 0 h 783"/>
                <a:gd name="T4" fmla="*/ 947 w 1481"/>
                <a:gd name="T5" fmla="*/ 2 h 783"/>
                <a:gd name="T6" fmla="*/ 970 w 1481"/>
                <a:gd name="T7" fmla="*/ 10 h 783"/>
                <a:gd name="T8" fmla="*/ 989 w 1481"/>
                <a:gd name="T9" fmla="*/ 23 h 783"/>
                <a:gd name="T10" fmla="*/ 1007 w 1481"/>
                <a:gd name="T11" fmla="*/ 39 h 783"/>
                <a:gd name="T12" fmla="*/ 1019 w 1481"/>
                <a:gd name="T13" fmla="*/ 59 h 783"/>
                <a:gd name="T14" fmla="*/ 1027 w 1481"/>
                <a:gd name="T15" fmla="*/ 82 h 783"/>
                <a:gd name="T16" fmla="*/ 1030 w 1481"/>
                <a:gd name="T17" fmla="*/ 106 h 783"/>
                <a:gd name="T18" fmla="*/ 1030 w 1481"/>
                <a:gd name="T19" fmla="*/ 275 h 783"/>
                <a:gd name="T20" fmla="*/ 1027 w 1481"/>
                <a:gd name="T21" fmla="*/ 299 h 783"/>
                <a:gd name="T22" fmla="*/ 1019 w 1481"/>
                <a:gd name="T23" fmla="*/ 322 h 783"/>
                <a:gd name="T24" fmla="*/ 1007 w 1481"/>
                <a:gd name="T25" fmla="*/ 342 h 783"/>
                <a:gd name="T26" fmla="*/ 989 w 1481"/>
                <a:gd name="T27" fmla="*/ 358 h 783"/>
                <a:gd name="T28" fmla="*/ 970 w 1481"/>
                <a:gd name="T29" fmla="*/ 371 h 783"/>
                <a:gd name="T30" fmla="*/ 947 w 1481"/>
                <a:gd name="T31" fmla="*/ 379 h 783"/>
                <a:gd name="T32" fmla="*/ 923 w 1481"/>
                <a:gd name="T33" fmla="*/ 381 h 783"/>
                <a:gd name="T34" fmla="*/ 794 w 1481"/>
                <a:gd name="T35" fmla="*/ 381 h 783"/>
                <a:gd name="T36" fmla="*/ 794 w 1481"/>
                <a:gd name="T37" fmla="*/ 586 h 783"/>
                <a:gd name="T38" fmla="*/ 1428 w 1481"/>
                <a:gd name="T39" fmla="*/ 586 h 783"/>
                <a:gd name="T40" fmla="*/ 1445 w 1481"/>
                <a:gd name="T41" fmla="*/ 589 h 783"/>
                <a:gd name="T42" fmla="*/ 1460 w 1481"/>
                <a:gd name="T43" fmla="*/ 596 h 783"/>
                <a:gd name="T44" fmla="*/ 1471 w 1481"/>
                <a:gd name="T45" fmla="*/ 608 h 783"/>
                <a:gd name="T46" fmla="*/ 1479 w 1481"/>
                <a:gd name="T47" fmla="*/ 622 h 783"/>
                <a:gd name="T48" fmla="*/ 1481 w 1481"/>
                <a:gd name="T49" fmla="*/ 639 h 783"/>
                <a:gd name="T50" fmla="*/ 1481 w 1481"/>
                <a:gd name="T51" fmla="*/ 783 h 783"/>
                <a:gd name="T52" fmla="*/ 1375 w 1481"/>
                <a:gd name="T53" fmla="*/ 783 h 783"/>
                <a:gd name="T54" fmla="*/ 1375 w 1481"/>
                <a:gd name="T55" fmla="*/ 691 h 783"/>
                <a:gd name="T56" fmla="*/ 794 w 1481"/>
                <a:gd name="T57" fmla="*/ 691 h 783"/>
                <a:gd name="T58" fmla="*/ 794 w 1481"/>
                <a:gd name="T59" fmla="*/ 783 h 783"/>
                <a:gd name="T60" fmla="*/ 688 w 1481"/>
                <a:gd name="T61" fmla="*/ 783 h 783"/>
                <a:gd name="T62" fmla="*/ 688 w 1481"/>
                <a:gd name="T63" fmla="*/ 691 h 783"/>
                <a:gd name="T64" fmla="*/ 106 w 1481"/>
                <a:gd name="T65" fmla="*/ 691 h 783"/>
                <a:gd name="T66" fmla="*/ 106 w 1481"/>
                <a:gd name="T67" fmla="*/ 783 h 783"/>
                <a:gd name="T68" fmla="*/ 0 w 1481"/>
                <a:gd name="T69" fmla="*/ 783 h 783"/>
                <a:gd name="T70" fmla="*/ 0 w 1481"/>
                <a:gd name="T71" fmla="*/ 639 h 783"/>
                <a:gd name="T72" fmla="*/ 3 w 1481"/>
                <a:gd name="T73" fmla="*/ 622 h 783"/>
                <a:gd name="T74" fmla="*/ 11 w 1481"/>
                <a:gd name="T75" fmla="*/ 608 h 783"/>
                <a:gd name="T76" fmla="*/ 22 w 1481"/>
                <a:gd name="T77" fmla="*/ 596 h 783"/>
                <a:gd name="T78" fmla="*/ 37 w 1481"/>
                <a:gd name="T79" fmla="*/ 589 h 783"/>
                <a:gd name="T80" fmla="*/ 53 w 1481"/>
                <a:gd name="T81" fmla="*/ 586 h 783"/>
                <a:gd name="T82" fmla="*/ 688 w 1481"/>
                <a:gd name="T83" fmla="*/ 586 h 783"/>
                <a:gd name="T84" fmla="*/ 688 w 1481"/>
                <a:gd name="T85" fmla="*/ 381 h 783"/>
                <a:gd name="T86" fmla="*/ 558 w 1481"/>
                <a:gd name="T87" fmla="*/ 381 h 783"/>
                <a:gd name="T88" fmla="*/ 533 w 1481"/>
                <a:gd name="T89" fmla="*/ 379 h 783"/>
                <a:gd name="T90" fmla="*/ 511 w 1481"/>
                <a:gd name="T91" fmla="*/ 371 h 783"/>
                <a:gd name="T92" fmla="*/ 492 w 1481"/>
                <a:gd name="T93" fmla="*/ 358 h 783"/>
                <a:gd name="T94" fmla="*/ 475 w 1481"/>
                <a:gd name="T95" fmla="*/ 342 h 783"/>
                <a:gd name="T96" fmla="*/ 463 w 1481"/>
                <a:gd name="T97" fmla="*/ 322 h 783"/>
                <a:gd name="T98" fmla="*/ 455 w 1481"/>
                <a:gd name="T99" fmla="*/ 299 h 783"/>
                <a:gd name="T100" fmla="*/ 452 w 1481"/>
                <a:gd name="T101" fmla="*/ 275 h 783"/>
                <a:gd name="T102" fmla="*/ 452 w 1481"/>
                <a:gd name="T103" fmla="*/ 106 h 783"/>
                <a:gd name="T104" fmla="*/ 455 w 1481"/>
                <a:gd name="T105" fmla="*/ 82 h 783"/>
                <a:gd name="T106" fmla="*/ 463 w 1481"/>
                <a:gd name="T107" fmla="*/ 59 h 783"/>
                <a:gd name="T108" fmla="*/ 475 w 1481"/>
                <a:gd name="T109" fmla="*/ 39 h 783"/>
                <a:gd name="T110" fmla="*/ 492 w 1481"/>
                <a:gd name="T111" fmla="*/ 23 h 783"/>
                <a:gd name="T112" fmla="*/ 511 w 1481"/>
                <a:gd name="T113" fmla="*/ 10 h 783"/>
                <a:gd name="T114" fmla="*/ 533 w 1481"/>
                <a:gd name="T115" fmla="*/ 2 h 783"/>
                <a:gd name="T116" fmla="*/ 558 w 1481"/>
                <a:gd name="T117" fmla="*/ 0 h 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81" h="783">
                  <a:moveTo>
                    <a:pt x="558" y="0"/>
                  </a:moveTo>
                  <a:lnTo>
                    <a:pt x="923" y="0"/>
                  </a:lnTo>
                  <a:lnTo>
                    <a:pt x="947" y="2"/>
                  </a:lnTo>
                  <a:lnTo>
                    <a:pt x="970" y="10"/>
                  </a:lnTo>
                  <a:lnTo>
                    <a:pt x="989" y="23"/>
                  </a:lnTo>
                  <a:lnTo>
                    <a:pt x="1007" y="39"/>
                  </a:lnTo>
                  <a:lnTo>
                    <a:pt x="1019" y="59"/>
                  </a:lnTo>
                  <a:lnTo>
                    <a:pt x="1027" y="82"/>
                  </a:lnTo>
                  <a:lnTo>
                    <a:pt x="1030" y="106"/>
                  </a:lnTo>
                  <a:lnTo>
                    <a:pt x="1030" y="275"/>
                  </a:lnTo>
                  <a:lnTo>
                    <a:pt x="1027" y="299"/>
                  </a:lnTo>
                  <a:lnTo>
                    <a:pt x="1019" y="322"/>
                  </a:lnTo>
                  <a:lnTo>
                    <a:pt x="1007" y="342"/>
                  </a:lnTo>
                  <a:lnTo>
                    <a:pt x="989" y="358"/>
                  </a:lnTo>
                  <a:lnTo>
                    <a:pt x="970" y="371"/>
                  </a:lnTo>
                  <a:lnTo>
                    <a:pt x="947" y="379"/>
                  </a:lnTo>
                  <a:lnTo>
                    <a:pt x="923" y="381"/>
                  </a:lnTo>
                  <a:lnTo>
                    <a:pt x="794" y="381"/>
                  </a:lnTo>
                  <a:lnTo>
                    <a:pt x="794" y="586"/>
                  </a:lnTo>
                  <a:lnTo>
                    <a:pt x="1428" y="586"/>
                  </a:lnTo>
                  <a:lnTo>
                    <a:pt x="1445" y="589"/>
                  </a:lnTo>
                  <a:lnTo>
                    <a:pt x="1460" y="596"/>
                  </a:lnTo>
                  <a:lnTo>
                    <a:pt x="1471" y="608"/>
                  </a:lnTo>
                  <a:lnTo>
                    <a:pt x="1479" y="622"/>
                  </a:lnTo>
                  <a:lnTo>
                    <a:pt x="1481" y="639"/>
                  </a:lnTo>
                  <a:lnTo>
                    <a:pt x="1481" y="783"/>
                  </a:lnTo>
                  <a:lnTo>
                    <a:pt x="1375" y="783"/>
                  </a:lnTo>
                  <a:lnTo>
                    <a:pt x="1375" y="691"/>
                  </a:lnTo>
                  <a:lnTo>
                    <a:pt x="794" y="691"/>
                  </a:lnTo>
                  <a:lnTo>
                    <a:pt x="794" y="783"/>
                  </a:lnTo>
                  <a:lnTo>
                    <a:pt x="688" y="783"/>
                  </a:lnTo>
                  <a:lnTo>
                    <a:pt x="688" y="691"/>
                  </a:lnTo>
                  <a:lnTo>
                    <a:pt x="106" y="691"/>
                  </a:lnTo>
                  <a:lnTo>
                    <a:pt x="106" y="783"/>
                  </a:lnTo>
                  <a:lnTo>
                    <a:pt x="0" y="783"/>
                  </a:lnTo>
                  <a:lnTo>
                    <a:pt x="0" y="639"/>
                  </a:lnTo>
                  <a:lnTo>
                    <a:pt x="3" y="622"/>
                  </a:lnTo>
                  <a:lnTo>
                    <a:pt x="11" y="608"/>
                  </a:lnTo>
                  <a:lnTo>
                    <a:pt x="22" y="596"/>
                  </a:lnTo>
                  <a:lnTo>
                    <a:pt x="37" y="589"/>
                  </a:lnTo>
                  <a:lnTo>
                    <a:pt x="53" y="586"/>
                  </a:lnTo>
                  <a:lnTo>
                    <a:pt x="688" y="586"/>
                  </a:lnTo>
                  <a:lnTo>
                    <a:pt x="688" y="381"/>
                  </a:lnTo>
                  <a:lnTo>
                    <a:pt x="558" y="381"/>
                  </a:lnTo>
                  <a:lnTo>
                    <a:pt x="533" y="379"/>
                  </a:lnTo>
                  <a:lnTo>
                    <a:pt x="511" y="371"/>
                  </a:lnTo>
                  <a:lnTo>
                    <a:pt x="492" y="358"/>
                  </a:lnTo>
                  <a:lnTo>
                    <a:pt x="475" y="342"/>
                  </a:lnTo>
                  <a:lnTo>
                    <a:pt x="463" y="322"/>
                  </a:lnTo>
                  <a:lnTo>
                    <a:pt x="455" y="299"/>
                  </a:lnTo>
                  <a:lnTo>
                    <a:pt x="452" y="275"/>
                  </a:lnTo>
                  <a:lnTo>
                    <a:pt x="452" y="106"/>
                  </a:lnTo>
                  <a:lnTo>
                    <a:pt x="455" y="82"/>
                  </a:lnTo>
                  <a:lnTo>
                    <a:pt x="463" y="59"/>
                  </a:lnTo>
                  <a:lnTo>
                    <a:pt x="475" y="39"/>
                  </a:lnTo>
                  <a:lnTo>
                    <a:pt x="492" y="23"/>
                  </a:lnTo>
                  <a:lnTo>
                    <a:pt x="511" y="10"/>
                  </a:lnTo>
                  <a:lnTo>
                    <a:pt x="533" y="2"/>
                  </a:lnTo>
                  <a:lnTo>
                    <a:pt x="5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301"/>
            <p:cNvSpPr>
              <a:spLocks/>
            </p:cNvSpPr>
            <p:nvPr/>
          </p:nvSpPr>
          <p:spPr bwMode="auto">
            <a:xfrm>
              <a:off x="336" y="3524"/>
              <a:ext cx="99" cy="53"/>
            </a:xfrm>
            <a:custGeom>
              <a:avLst/>
              <a:gdLst>
                <a:gd name="T0" fmla="*/ 558 w 1482"/>
                <a:gd name="T1" fmla="*/ 0 h 798"/>
                <a:gd name="T2" fmla="*/ 924 w 1482"/>
                <a:gd name="T3" fmla="*/ 0 h 798"/>
                <a:gd name="T4" fmla="*/ 948 w 1482"/>
                <a:gd name="T5" fmla="*/ 3 h 798"/>
                <a:gd name="T6" fmla="*/ 970 w 1482"/>
                <a:gd name="T7" fmla="*/ 11 h 798"/>
                <a:gd name="T8" fmla="*/ 990 w 1482"/>
                <a:gd name="T9" fmla="*/ 23 h 798"/>
                <a:gd name="T10" fmla="*/ 1006 w 1482"/>
                <a:gd name="T11" fmla="*/ 39 h 798"/>
                <a:gd name="T12" fmla="*/ 1019 w 1482"/>
                <a:gd name="T13" fmla="*/ 59 h 798"/>
                <a:gd name="T14" fmla="*/ 1028 w 1482"/>
                <a:gd name="T15" fmla="*/ 82 h 798"/>
                <a:gd name="T16" fmla="*/ 1030 w 1482"/>
                <a:gd name="T17" fmla="*/ 106 h 798"/>
                <a:gd name="T18" fmla="*/ 1030 w 1482"/>
                <a:gd name="T19" fmla="*/ 275 h 798"/>
                <a:gd name="T20" fmla="*/ 1028 w 1482"/>
                <a:gd name="T21" fmla="*/ 299 h 798"/>
                <a:gd name="T22" fmla="*/ 1019 w 1482"/>
                <a:gd name="T23" fmla="*/ 323 h 798"/>
                <a:gd name="T24" fmla="*/ 1006 w 1482"/>
                <a:gd name="T25" fmla="*/ 342 h 798"/>
                <a:gd name="T26" fmla="*/ 990 w 1482"/>
                <a:gd name="T27" fmla="*/ 358 h 798"/>
                <a:gd name="T28" fmla="*/ 970 w 1482"/>
                <a:gd name="T29" fmla="*/ 371 h 798"/>
                <a:gd name="T30" fmla="*/ 948 w 1482"/>
                <a:gd name="T31" fmla="*/ 379 h 798"/>
                <a:gd name="T32" fmla="*/ 924 w 1482"/>
                <a:gd name="T33" fmla="*/ 382 h 798"/>
                <a:gd name="T34" fmla="*/ 794 w 1482"/>
                <a:gd name="T35" fmla="*/ 382 h 798"/>
                <a:gd name="T36" fmla="*/ 794 w 1482"/>
                <a:gd name="T37" fmla="*/ 574 h 798"/>
                <a:gd name="T38" fmla="*/ 1428 w 1482"/>
                <a:gd name="T39" fmla="*/ 574 h 798"/>
                <a:gd name="T40" fmla="*/ 1445 w 1482"/>
                <a:gd name="T41" fmla="*/ 577 h 798"/>
                <a:gd name="T42" fmla="*/ 1459 w 1482"/>
                <a:gd name="T43" fmla="*/ 584 h 798"/>
                <a:gd name="T44" fmla="*/ 1472 w 1482"/>
                <a:gd name="T45" fmla="*/ 596 h 798"/>
                <a:gd name="T46" fmla="*/ 1479 w 1482"/>
                <a:gd name="T47" fmla="*/ 610 h 798"/>
                <a:gd name="T48" fmla="*/ 1482 w 1482"/>
                <a:gd name="T49" fmla="*/ 627 h 798"/>
                <a:gd name="T50" fmla="*/ 1482 w 1482"/>
                <a:gd name="T51" fmla="*/ 798 h 798"/>
                <a:gd name="T52" fmla="*/ 1376 w 1482"/>
                <a:gd name="T53" fmla="*/ 798 h 798"/>
                <a:gd name="T54" fmla="*/ 1376 w 1482"/>
                <a:gd name="T55" fmla="*/ 679 h 798"/>
                <a:gd name="T56" fmla="*/ 794 w 1482"/>
                <a:gd name="T57" fmla="*/ 679 h 798"/>
                <a:gd name="T58" fmla="*/ 794 w 1482"/>
                <a:gd name="T59" fmla="*/ 798 h 798"/>
                <a:gd name="T60" fmla="*/ 688 w 1482"/>
                <a:gd name="T61" fmla="*/ 798 h 798"/>
                <a:gd name="T62" fmla="*/ 688 w 1482"/>
                <a:gd name="T63" fmla="*/ 679 h 798"/>
                <a:gd name="T64" fmla="*/ 106 w 1482"/>
                <a:gd name="T65" fmla="*/ 679 h 798"/>
                <a:gd name="T66" fmla="*/ 106 w 1482"/>
                <a:gd name="T67" fmla="*/ 798 h 798"/>
                <a:gd name="T68" fmla="*/ 0 w 1482"/>
                <a:gd name="T69" fmla="*/ 798 h 798"/>
                <a:gd name="T70" fmla="*/ 0 w 1482"/>
                <a:gd name="T71" fmla="*/ 627 h 798"/>
                <a:gd name="T72" fmla="*/ 2 w 1482"/>
                <a:gd name="T73" fmla="*/ 610 h 798"/>
                <a:gd name="T74" fmla="*/ 10 w 1482"/>
                <a:gd name="T75" fmla="*/ 596 h 798"/>
                <a:gd name="T76" fmla="*/ 22 w 1482"/>
                <a:gd name="T77" fmla="*/ 584 h 798"/>
                <a:gd name="T78" fmla="*/ 37 w 1482"/>
                <a:gd name="T79" fmla="*/ 577 h 798"/>
                <a:gd name="T80" fmla="*/ 53 w 1482"/>
                <a:gd name="T81" fmla="*/ 574 h 798"/>
                <a:gd name="T82" fmla="*/ 688 w 1482"/>
                <a:gd name="T83" fmla="*/ 574 h 798"/>
                <a:gd name="T84" fmla="*/ 688 w 1482"/>
                <a:gd name="T85" fmla="*/ 382 h 798"/>
                <a:gd name="T86" fmla="*/ 558 w 1482"/>
                <a:gd name="T87" fmla="*/ 382 h 798"/>
                <a:gd name="T88" fmla="*/ 533 w 1482"/>
                <a:gd name="T89" fmla="*/ 379 h 798"/>
                <a:gd name="T90" fmla="*/ 511 w 1482"/>
                <a:gd name="T91" fmla="*/ 371 h 798"/>
                <a:gd name="T92" fmla="*/ 492 w 1482"/>
                <a:gd name="T93" fmla="*/ 358 h 798"/>
                <a:gd name="T94" fmla="*/ 475 w 1482"/>
                <a:gd name="T95" fmla="*/ 342 h 798"/>
                <a:gd name="T96" fmla="*/ 462 w 1482"/>
                <a:gd name="T97" fmla="*/ 323 h 798"/>
                <a:gd name="T98" fmla="*/ 454 w 1482"/>
                <a:gd name="T99" fmla="*/ 299 h 798"/>
                <a:gd name="T100" fmla="*/ 451 w 1482"/>
                <a:gd name="T101" fmla="*/ 275 h 798"/>
                <a:gd name="T102" fmla="*/ 451 w 1482"/>
                <a:gd name="T103" fmla="*/ 106 h 798"/>
                <a:gd name="T104" fmla="*/ 454 w 1482"/>
                <a:gd name="T105" fmla="*/ 82 h 798"/>
                <a:gd name="T106" fmla="*/ 462 w 1482"/>
                <a:gd name="T107" fmla="*/ 59 h 798"/>
                <a:gd name="T108" fmla="*/ 475 w 1482"/>
                <a:gd name="T109" fmla="*/ 39 h 798"/>
                <a:gd name="T110" fmla="*/ 492 w 1482"/>
                <a:gd name="T111" fmla="*/ 23 h 798"/>
                <a:gd name="T112" fmla="*/ 511 w 1482"/>
                <a:gd name="T113" fmla="*/ 11 h 798"/>
                <a:gd name="T114" fmla="*/ 533 w 1482"/>
                <a:gd name="T115" fmla="*/ 3 h 798"/>
                <a:gd name="T116" fmla="*/ 558 w 1482"/>
                <a:gd name="T117" fmla="*/ 0 h 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82" h="798">
                  <a:moveTo>
                    <a:pt x="558" y="0"/>
                  </a:moveTo>
                  <a:lnTo>
                    <a:pt x="924" y="0"/>
                  </a:lnTo>
                  <a:lnTo>
                    <a:pt x="948" y="3"/>
                  </a:lnTo>
                  <a:lnTo>
                    <a:pt x="970" y="11"/>
                  </a:lnTo>
                  <a:lnTo>
                    <a:pt x="990" y="23"/>
                  </a:lnTo>
                  <a:lnTo>
                    <a:pt x="1006" y="39"/>
                  </a:lnTo>
                  <a:lnTo>
                    <a:pt x="1019" y="59"/>
                  </a:lnTo>
                  <a:lnTo>
                    <a:pt x="1028" y="82"/>
                  </a:lnTo>
                  <a:lnTo>
                    <a:pt x="1030" y="106"/>
                  </a:lnTo>
                  <a:lnTo>
                    <a:pt x="1030" y="275"/>
                  </a:lnTo>
                  <a:lnTo>
                    <a:pt x="1028" y="299"/>
                  </a:lnTo>
                  <a:lnTo>
                    <a:pt x="1019" y="323"/>
                  </a:lnTo>
                  <a:lnTo>
                    <a:pt x="1006" y="342"/>
                  </a:lnTo>
                  <a:lnTo>
                    <a:pt x="990" y="358"/>
                  </a:lnTo>
                  <a:lnTo>
                    <a:pt x="970" y="371"/>
                  </a:lnTo>
                  <a:lnTo>
                    <a:pt x="948" y="379"/>
                  </a:lnTo>
                  <a:lnTo>
                    <a:pt x="924" y="382"/>
                  </a:lnTo>
                  <a:lnTo>
                    <a:pt x="794" y="382"/>
                  </a:lnTo>
                  <a:lnTo>
                    <a:pt x="794" y="574"/>
                  </a:lnTo>
                  <a:lnTo>
                    <a:pt x="1428" y="574"/>
                  </a:lnTo>
                  <a:lnTo>
                    <a:pt x="1445" y="577"/>
                  </a:lnTo>
                  <a:lnTo>
                    <a:pt x="1459" y="584"/>
                  </a:lnTo>
                  <a:lnTo>
                    <a:pt x="1472" y="596"/>
                  </a:lnTo>
                  <a:lnTo>
                    <a:pt x="1479" y="610"/>
                  </a:lnTo>
                  <a:lnTo>
                    <a:pt x="1482" y="627"/>
                  </a:lnTo>
                  <a:lnTo>
                    <a:pt x="1482" y="798"/>
                  </a:lnTo>
                  <a:lnTo>
                    <a:pt x="1376" y="798"/>
                  </a:lnTo>
                  <a:lnTo>
                    <a:pt x="1376" y="679"/>
                  </a:lnTo>
                  <a:lnTo>
                    <a:pt x="794" y="679"/>
                  </a:lnTo>
                  <a:lnTo>
                    <a:pt x="794" y="798"/>
                  </a:lnTo>
                  <a:lnTo>
                    <a:pt x="688" y="798"/>
                  </a:lnTo>
                  <a:lnTo>
                    <a:pt x="688" y="679"/>
                  </a:lnTo>
                  <a:lnTo>
                    <a:pt x="106" y="679"/>
                  </a:lnTo>
                  <a:lnTo>
                    <a:pt x="106" y="798"/>
                  </a:lnTo>
                  <a:lnTo>
                    <a:pt x="0" y="798"/>
                  </a:lnTo>
                  <a:lnTo>
                    <a:pt x="0" y="627"/>
                  </a:lnTo>
                  <a:lnTo>
                    <a:pt x="2" y="610"/>
                  </a:lnTo>
                  <a:lnTo>
                    <a:pt x="10" y="596"/>
                  </a:lnTo>
                  <a:lnTo>
                    <a:pt x="22" y="584"/>
                  </a:lnTo>
                  <a:lnTo>
                    <a:pt x="37" y="577"/>
                  </a:lnTo>
                  <a:lnTo>
                    <a:pt x="53" y="574"/>
                  </a:lnTo>
                  <a:lnTo>
                    <a:pt x="688" y="574"/>
                  </a:lnTo>
                  <a:lnTo>
                    <a:pt x="688" y="382"/>
                  </a:lnTo>
                  <a:lnTo>
                    <a:pt x="558" y="382"/>
                  </a:lnTo>
                  <a:lnTo>
                    <a:pt x="533" y="379"/>
                  </a:lnTo>
                  <a:lnTo>
                    <a:pt x="511" y="371"/>
                  </a:lnTo>
                  <a:lnTo>
                    <a:pt x="492" y="358"/>
                  </a:lnTo>
                  <a:lnTo>
                    <a:pt x="475" y="342"/>
                  </a:lnTo>
                  <a:lnTo>
                    <a:pt x="462" y="323"/>
                  </a:lnTo>
                  <a:lnTo>
                    <a:pt x="454" y="299"/>
                  </a:lnTo>
                  <a:lnTo>
                    <a:pt x="451" y="275"/>
                  </a:lnTo>
                  <a:lnTo>
                    <a:pt x="451" y="106"/>
                  </a:lnTo>
                  <a:lnTo>
                    <a:pt x="454" y="82"/>
                  </a:lnTo>
                  <a:lnTo>
                    <a:pt x="462" y="59"/>
                  </a:lnTo>
                  <a:lnTo>
                    <a:pt x="475" y="39"/>
                  </a:lnTo>
                  <a:lnTo>
                    <a:pt x="492" y="23"/>
                  </a:lnTo>
                  <a:lnTo>
                    <a:pt x="511" y="11"/>
                  </a:lnTo>
                  <a:lnTo>
                    <a:pt x="533" y="3"/>
                  </a:lnTo>
                  <a:lnTo>
                    <a:pt x="5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302"/>
            <p:cNvSpPr>
              <a:spLocks/>
            </p:cNvSpPr>
            <p:nvPr/>
          </p:nvSpPr>
          <p:spPr bwMode="auto">
            <a:xfrm>
              <a:off x="367" y="3583"/>
              <a:ext cx="38" cy="26"/>
            </a:xfrm>
            <a:custGeom>
              <a:avLst/>
              <a:gdLst>
                <a:gd name="T0" fmla="*/ 106 w 579"/>
                <a:gd name="T1" fmla="*/ 0 h 381"/>
                <a:gd name="T2" fmla="*/ 473 w 579"/>
                <a:gd name="T3" fmla="*/ 0 h 381"/>
                <a:gd name="T4" fmla="*/ 497 w 579"/>
                <a:gd name="T5" fmla="*/ 2 h 381"/>
                <a:gd name="T6" fmla="*/ 519 w 579"/>
                <a:gd name="T7" fmla="*/ 10 h 381"/>
                <a:gd name="T8" fmla="*/ 539 w 579"/>
                <a:gd name="T9" fmla="*/ 23 h 381"/>
                <a:gd name="T10" fmla="*/ 555 w 579"/>
                <a:gd name="T11" fmla="*/ 39 h 381"/>
                <a:gd name="T12" fmla="*/ 567 w 579"/>
                <a:gd name="T13" fmla="*/ 59 h 381"/>
                <a:gd name="T14" fmla="*/ 576 w 579"/>
                <a:gd name="T15" fmla="*/ 82 h 381"/>
                <a:gd name="T16" fmla="*/ 579 w 579"/>
                <a:gd name="T17" fmla="*/ 106 h 381"/>
                <a:gd name="T18" fmla="*/ 579 w 579"/>
                <a:gd name="T19" fmla="*/ 275 h 381"/>
                <a:gd name="T20" fmla="*/ 576 w 579"/>
                <a:gd name="T21" fmla="*/ 299 h 381"/>
                <a:gd name="T22" fmla="*/ 567 w 579"/>
                <a:gd name="T23" fmla="*/ 322 h 381"/>
                <a:gd name="T24" fmla="*/ 555 w 579"/>
                <a:gd name="T25" fmla="*/ 342 h 381"/>
                <a:gd name="T26" fmla="*/ 539 w 579"/>
                <a:gd name="T27" fmla="*/ 358 h 381"/>
                <a:gd name="T28" fmla="*/ 519 w 579"/>
                <a:gd name="T29" fmla="*/ 371 h 381"/>
                <a:gd name="T30" fmla="*/ 497 w 579"/>
                <a:gd name="T31" fmla="*/ 379 h 381"/>
                <a:gd name="T32" fmla="*/ 473 w 579"/>
                <a:gd name="T33" fmla="*/ 381 h 381"/>
                <a:gd name="T34" fmla="*/ 106 w 579"/>
                <a:gd name="T35" fmla="*/ 381 h 381"/>
                <a:gd name="T36" fmla="*/ 82 w 579"/>
                <a:gd name="T37" fmla="*/ 379 h 381"/>
                <a:gd name="T38" fmla="*/ 60 w 579"/>
                <a:gd name="T39" fmla="*/ 371 h 381"/>
                <a:gd name="T40" fmla="*/ 40 w 579"/>
                <a:gd name="T41" fmla="*/ 358 h 381"/>
                <a:gd name="T42" fmla="*/ 24 w 579"/>
                <a:gd name="T43" fmla="*/ 342 h 381"/>
                <a:gd name="T44" fmla="*/ 11 w 579"/>
                <a:gd name="T45" fmla="*/ 322 h 381"/>
                <a:gd name="T46" fmla="*/ 3 w 579"/>
                <a:gd name="T47" fmla="*/ 299 h 381"/>
                <a:gd name="T48" fmla="*/ 0 w 579"/>
                <a:gd name="T49" fmla="*/ 275 h 381"/>
                <a:gd name="T50" fmla="*/ 0 w 579"/>
                <a:gd name="T51" fmla="*/ 106 h 381"/>
                <a:gd name="T52" fmla="*/ 3 w 579"/>
                <a:gd name="T53" fmla="*/ 82 h 381"/>
                <a:gd name="T54" fmla="*/ 11 w 579"/>
                <a:gd name="T55" fmla="*/ 59 h 381"/>
                <a:gd name="T56" fmla="*/ 24 w 579"/>
                <a:gd name="T57" fmla="*/ 39 h 381"/>
                <a:gd name="T58" fmla="*/ 40 w 579"/>
                <a:gd name="T59" fmla="*/ 23 h 381"/>
                <a:gd name="T60" fmla="*/ 60 w 579"/>
                <a:gd name="T61" fmla="*/ 10 h 381"/>
                <a:gd name="T62" fmla="*/ 82 w 579"/>
                <a:gd name="T63" fmla="*/ 2 h 381"/>
                <a:gd name="T64" fmla="*/ 106 w 579"/>
                <a:gd name="T65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79" h="381">
                  <a:moveTo>
                    <a:pt x="106" y="0"/>
                  </a:moveTo>
                  <a:lnTo>
                    <a:pt x="473" y="0"/>
                  </a:lnTo>
                  <a:lnTo>
                    <a:pt x="497" y="2"/>
                  </a:lnTo>
                  <a:lnTo>
                    <a:pt x="519" y="10"/>
                  </a:lnTo>
                  <a:lnTo>
                    <a:pt x="539" y="23"/>
                  </a:lnTo>
                  <a:lnTo>
                    <a:pt x="555" y="39"/>
                  </a:lnTo>
                  <a:lnTo>
                    <a:pt x="567" y="59"/>
                  </a:lnTo>
                  <a:lnTo>
                    <a:pt x="576" y="82"/>
                  </a:lnTo>
                  <a:lnTo>
                    <a:pt x="579" y="106"/>
                  </a:lnTo>
                  <a:lnTo>
                    <a:pt x="579" y="275"/>
                  </a:lnTo>
                  <a:lnTo>
                    <a:pt x="576" y="299"/>
                  </a:lnTo>
                  <a:lnTo>
                    <a:pt x="567" y="322"/>
                  </a:lnTo>
                  <a:lnTo>
                    <a:pt x="555" y="342"/>
                  </a:lnTo>
                  <a:lnTo>
                    <a:pt x="539" y="358"/>
                  </a:lnTo>
                  <a:lnTo>
                    <a:pt x="519" y="371"/>
                  </a:lnTo>
                  <a:lnTo>
                    <a:pt x="497" y="379"/>
                  </a:lnTo>
                  <a:lnTo>
                    <a:pt x="473" y="381"/>
                  </a:lnTo>
                  <a:lnTo>
                    <a:pt x="106" y="381"/>
                  </a:lnTo>
                  <a:lnTo>
                    <a:pt x="82" y="379"/>
                  </a:lnTo>
                  <a:lnTo>
                    <a:pt x="60" y="371"/>
                  </a:lnTo>
                  <a:lnTo>
                    <a:pt x="40" y="358"/>
                  </a:lnTo>
                  <a:lnTo>
                    <a:pt x="24" y="342"/>
                  </a:lnTo>
                  <a:lnTo>
                    <a:pt x="11" y="322"/>
                  </a:lnTo>
                  <a:lnTo>
                    <a:pt x="3" y="299"/>
                  </a:lnTo>
                  <a:lnTo>
                    <a:pt x="0" y="275"/>
                  </a:lnTo>
                  <a:lnTo>
                    <a:pt x="0" y="106"/>
                  </a:lnTo>
                  <a:lnTo>
                    <a:pt x="3" y="82"/>
                  </a:lnTo>
                  <a:lnTo>
                    <a:pt x="11" y="59"/>
                  </a:lnTo>
                  <a:lnTo>
                    <a:pt x="24" y="39"/>
                  </a:lnTo>
                  <a:lnTo>
                    <a:pt x="40" y="23"/>
                  </a:lnTo>
                  <a:lnTo>
                    <a:pt x="60" y="10"/>
                  </a:lnTo>
                  <a:lnTo>
                    <a:pt x="82" y="2"/>
                  </a:lnTo>
                  <a:lnTo>
                    <a:pt x="1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11369894" y="5844225"/>
            <a:ext cx="377825" cy="323850"/>
            <a:chOff x="7254" y="3946"/>
            <a:chExt cx="238" cy="204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7406" y="3983"/>
              <a:ext cx="49" cy="58"/>
            </a:xfrm>
            <a:custGeom>
              <a:avLst/>
              <a:gdLst>
                <a:gd name="T0" fmla="*/ 293 w 681"/>
                <a:gd name="T1" fmla="*/ 0 h 814"/>
                <a:gd name="T2" fmla="*/ 305 w 681"/>
                <a:gd name="T3" fmla="*/ 0 h 814"/>
                <a:gd name="T4" fmla="*/ 316 w 681"/>
                <a:gd name="T5" fmla="*/ 5 h 814"/>
                <a:gd name="T6" fmla="*/ 325 w 681"/>
                <a:gd name="T7" fmla="*/ 12 h 814"/>
                <a:gd name="T8" fmla="*/ 331 w 681"/>
                <a:gd name="T9" fmla="*/ 23 h 814"/>
                <a:gd name="T10" fmla="*/ 333 w 681"/>
                <a:gd name="T11" fmla="*/ 37 h 814"/>
                <a:gd name="T12" fmla="*/ 333 w 681"/>
                <a:gd name="T13" fmla="*/ 141 h 814"/>
                <a:gd name="T14" fmla="*/ 494 w 681"/>
                <a:gd name="T15" fmla="*/ 141 h 814"/>
                <a:gd name="T16" fmla="*/ 528 w 681"/>
                <a:gd name="T17" fmla="*/ 144 h 814"/>
                <a:gd name="T18" fmla="*/ 560 w 681"/>
                <a:gd name="T19" fmla="*/ 153 h 814"/>
                <a:gd name="T20" fmla="*/ 588 w 681"/>
                <a:gd name="T21" fmla="*/ 167 h 814"/>
                <a:gd name="T22" fmla="*/ 614 w 681"/>
                <a:gd name="T23" fmla="*/ 185 h 814"/>
                <a:gd name="T24" fmla="*/ 637 w 681"/>
                <a:gd name="T25" fmla="*/ 208 h 814"/>
                <a:gd name="T26" fmla="*/ 656 w 681"/>
                <a:gd name="T27" fmla="*/ 234 h 814"/>
                <a:gd name="T28" fmla="*/ 669 w 681"/>
                <a:gd name="T29" fmla="*/ 263 h 814"/>
                <a:gd name="T30" fmla="*/ 678 w 681"/>
                <a:gd name="T31" fmla="*/ 294 h 814"/>
                <a:gd name="T32" fmla="*/ 681 w 681"/>
                <a:gd name="T33" fmla="*/ 328 h 814"/>
                <a:gd name="T34" fmla="*/ 681 w 681"/>
                <a:gd name="T35" fmla="*/ 752 h 814"/>
                <a:gd name="T36" fmla="*/ 679 w 681"/>
                <a:gd name="T37" fmla="*/ 769 h 814"/>
                <a:gd name="T38" fmla="*/ 672 w 681"/>
                <a:gd name="T39" fmla="*/ 784 h 814"/>
                <a:gd name="T40" fmla="*/ 663 w 681"/>
                <a:gd name="T41" fmla="*/ 796 h 814"/>
                <a:gd name="T42" fmla="*/ 650 w 681"/>
                <a:gd name="T43" fmla="*/ 806 h 814"/>
                <a:gd name="T44" fmla="*/ 635 w 681"/>
                <a:gd name="T45" fmla="*/ 812 h 814"/>
                <a:gd name="T46" fmla="*/ 617 w 681"/>
                <a:gd name="T47" fmla="*/ 814 h 814"/>
                <a:gd name="T48" fmla="*/ 601 w 681"/>
                <a:gd name="T49" fmla="*/ 812 h 814"/>
                <a:gd name="T50" fmla="*/ 586 w 681"/>
                <a:gd name="T51" fmla="*/ 806 h 814"/>
                <a:gd name="T52" fmla="*/ 573 w 681"/>
                <a:gd name="T53" fmla="*/ 796 h 814"/>
                <a:gd name="T54" fmla="*/ 563 w 681"/>
                <a:gd name="T55" fmla="*/ 784 h 814"/>
                <a:gd name="T56" fmla="*/ 557 w 681"/>
                <a:gd name="T57" fmla="*/ 769 h 814"/>
                <a:gd name="T58" fmla="*/ 555 w 681"/>
                <a:gd name="T59" fmla="*/ 752 h 814"/>
                <a:gd name="T60" fmla="*/ 555 w 681"/>
                <a:gd name="T61" fmla="*/ 328 h 814"/>
                <a:gd name="T62" fmla="*/ 552 w 681"/>
                <a:gd name="T63" fmla="*/ 309 h 814"/>
                <a:gd name="T64" fmla="*/ 543 w 681"/>
                <a:gd name="T65" fmla="*/ 291 h 814"/>
                <a:gd name="T66" fmla="*/ 530 w 681"/>
                <a:gd name="T67" fmla="*/ 278 h 814"/>
                <a:gd name="T68" fmla="*/ 513 w 681"/>
                <a:gd name="T69" fmla="*/ 270 h 814"/>
                <a:gd name="T70" fmla="*/ 494 w 681"/>
                <a:gd name="T71" fmla="*/ 267 h 814"/>
                <a:gd name="T72" fmla="*/ 332 w 681"/>
                <a:gd name="T73" fmla="*/ 267 h 814"/>
                <a:gd name="T74" fmla="*/ 332 w 681"/>
                <a:gd name="T75" fmla="*/ 371 h 814"/>
                <a:gd name="T76" fmla="*/ 330 w 681"/>
                <a:gd name="T77" fmla="*/ 385 h 814"/>
                <a:gd name="T78" fmla="*/ 324 w 681"/>
                <a:gd name="T79" fmla="*/ 396 h 814"/>
                <a:gd name="T80" fmla="*/ 316 w 681"/>
                <a:gd name="T81" fmla="*/ 403 h 814"/>
                <a:gd name="T82" fmla="*/ 304 w 681"/>
                <a:gd name="T83" fmla="*/ 408 h 814"/>
                <a:gd name="T84" fmla="*/ 293 w 681"/>
                <a:gd name="T85" fmla="*/ 408 h 814"/>
                <a:gd name="T86" fmla="*/ 281 w 681"/>
                <a:gd name="T87" fmla="*/ 403 h 814"/>
                <a:gd name="T88" fmla="*/ 18 w 681"/>
                <a:gd name="T89" fmla="*/ 237 h 814"/>
                <a:gd name="T90" fmla="*/ 9 w 681"/>
                <a:gd name="T91" fmla="*/ 228 h 814"/>
                <a:gd name="T92" fmla="*/ 3 w 681"/>
                <a:gd name="T93" fmla="*/ 217 h 814"/>
                <a:gd name="T94" fmla="*/ 0 w 681"/>
                <a:gd name="T95" fmla="*/ 205 h 814"/>
                <a:gd name="T96" fmla="*/ 3 w 681"/>
                <a:gd name="T97" fmla="*/ 192 h 814"/>
                <a:gd name="T98" fmla="*/ 9 w 681"/>
                <a:gd name="T99" fmla="*/ 180 h 814"/>
                <a:gd name="T100" fmla="*/ 19 w 681"/>
                <a:gd name="T101" fmla="*/ 171 h 814"/>
                <a:gd name="T102" fmla="*/ 282 w 681"/>
                <a:gd name="T103" fmla="*/ 5 h 814"/>
                <a:gd name="T104" fmla="*/ 293 w 681"/>
                <a:gd name="T105" fmla="*/ 0 h 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81" h="814">
                  <a:moveTo>
                    <a:pt x="293" y="0"/>
                  </a:moveTo>
                  <a:lnTo>
                    <a:pt x="305" y="0"/>
                  </a:lnTo>
                  <a:lnTo>
                    <a:pt x="316" y="5"/>
                  </a:lnTo>
                  <a:lnTo>
                    <a:pt x="325" y="12"/>
                  </a:lnTo>
                  <a:lnTo>
                    <a:pt x="331" y="23"/>
                  </a:lnTo>
                  <a:lnTo>
                    <a:pt x="333" y="37"/>
                  </a:lnTo>
                  <a:lnTo>
                    <a:pt x="333" y="141"/>
                  </a:lnTo>
                  <a:lnTo>
                    <a:pt x="494" y="141"/>
                  </a:lnTo>
                  <a:lnTo>
                    <a:pt x="528" y="144"/>
                  </a:lnTo>
                  <a:lnTo>
                    <a:pt x="560" y="153"/>
                  </a:lnTo>
                  <a:lnTo>
                    <a:pt x="588" y="167"/>
                  </a:lnTo>
                  <a:lnTo>
                    <a:pt x="614" y="185"/>
                  </a:lnTo>
                  <a:lnTo>
                    <a:pt x="637" y="208"/>
                  </a:lnTo>
                  <a:lnTo>
                    <a:pt x="656" y="234"/>
                  </a:lnTo>
                  <a:lnTo>
                    <a:pt x="669" y="263"/>
                  </a:lnTo>
                  <a:lnTo>
                    <a:pt x="678" y="294"/>
                  </a:lnTo>
                  <a:lnTo>
                    <a:pt x="681" y="328"/>
                  </a:lnTo>
                  <a:lnTo>
                    <a:pt x="681" y="752"/>
                  </a:lnTo>
                  <a:lnTo>
                    <a:pt x="679" y="769"/>
                  </a:lnTo>
                  <a:lnTo>
                    <a:pt x="672" y="784"/>
                  </a:lnTo>
                  <a:lnTo>
                    <a:pt x="663" y="796"/>
                  </a:lnTo>
                  <a:lnTo>
                    <a:pt x="650" y="806"/>
                  </a:lnTo>
                  <a:lnTo>
                    <a:pt x="635" y="812"/>
                  </a:lnTo>
                  <a:lnTo>
                    <a:pt x="617" y="814"/>
                  </a:lnTo>
                  <a:lnTo>
                    <a:pt x="601" y="812"/>
                  </a:lnTo>
                  <a:lnTo>
                    <a:pt x="586" y="806"/>
                  </a:lnTo>
                  <a:lnTo>
                    <a:pt x="573" y="796"/>
                  </a:lnTo>
                  <a:lnTo>
                    <a:pt x="563" y="784"/>
                  </a:lnTo>
                  <a:lnTo>
                    <a:pt x="557" y="769"/>
                  </a:lnTo>
                  <a:lnTo>
                    <a:pt x="555" y="752"/>
                  </a:lnTo>
                  <a:lnTo>
                    <a:pt x="555" y="328"/>
                  </a:lnTo>
                  <a:lnTo>
                    <a:pt x="552" y="309"/>
                  </a:lnTo>
                  <a:lnTo>
                    <a:pt x="543" y="291"/>
                  </a:lnTo>
                  <a:lnTo>
                    <a:pt x="530" y="278"/>
                  </a:lnTo>
                  <a:lnTo>
                    <a:pt x="513" y="270"/>
                  </a:lnTo>
                  <a:lnTo>
                    <a:pt x="494" y="267"/>
                  </a:lnTo>
                  <a:lnTo>
                    <a:pt x="332" y="267"/>
                  </a:lnTo>
                  <a:lnTo>
                    <a:pt x="332" y="371"/>
                  </a:lnTo>
                  <a:lnTo>
                    <a:pt x="330" y="385"/>
                  </a:lnTo>
                  <a:lnTo>
                    <a:pt x="324" y="396"/>
                  </a:lnTo>
                  <a:lnTo>
                    <a:pt x="316" y="403"/>
                  </a:lnTo>
                  <a:lnTo>
                    <a:pt x="304" y="408"/>
                  </a:lnTo>
                  <a:lnTo>
                    <a:pt x="293" y="408"/>
                  </a:lnTo>
                  <a:lnTo>
                    <a:pt x="281" y="403"/>
                  </a:lnTo>
                  <a:lnTo>
                    <a:pt x="18" y="237"/>
                  </a:lnTo>
                  <a:lnTo>
                    <a:pt x="9" y="228"/>
                  </a:lnTo>
                  <a:lnTo>
                    <a:pt x="3" y="217"/>
                  </a:lnTo>
                  <a:lnTo>
                    <a:pt x="0" y="205"/>
                  </a:lnTo>
                  <a:lnTo>
                    <a:pt x="3" y="192"/>
                  </a:lnTo>
                  <a:lnTo>
                    <a:pt x="9" y="180"/>
                  </a:lnTo>
                  <a:lnTo>
                    <a:pt x="19" y="171"/>
                  </a:lnTo>
                  <a:lnTo>
                    <a:pt x="282" y="5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7280" y="3993"/>
              <a:ext cx="51" cy="49"/>
            </a:xfrm>
            <a:custGeom>
              <a:avLst/>
              <a:gdLst>
                <a:gd name="T0" fmla="*/ 328 w 716"/>
                <a:gd name="T1" fmla="*/ 0 h 679"/>
                <a:gd name="T2" fmla="*/ 654 w 716"/>
                <a:gd name="T3" fmla="*/ 0 h 679"/>
                <a:gd name="T4" fmla="*/ 671 w 716"/>
                <a:gd name="T5" fmla="*/ 2 h 679"/>
                <a:gd name="T6" fmla="*/ 686 w 716"/>
                <a:gd name="T7" fmla="*/ 8 h 679"/>
                <a:gd name="T8" fmla="*/ 698 w 716"/>
                <a:gd name="T9" fmla="*/ 18 h 679"/>
                <a:gd name="T10" fmla="*/ 708 w 716"/>
                <a:gd name="T11" fmla="*/ 31 h 679"/>
                <a:gd name="T12" fmla="*/ 714 w 716"/>
                <a:gd name="T13" fmla="*/ 45 h 679"/>
                <a:gd name="T14" fmla="*/ 716 w 716"/>
                <a:gd name="T15" fmla="*/ 63 h 679"/>
                <a:gd name="T16" fmla="*/ 714 w 716"/>
                <a:gd name="T17" fmla="*/ 80 h 679"/>
                <a:gd name="T18" fmla="*/ 708 w 716"/>
                <a:gd name="T19" fmla="*/ 95 h 679"/>
                <a:gd name="T20" fmla="*/ 698 w 716"/>
                <a:gd name="T21" fmla="*/ 107 h 679"/>
                <a:gd name="T22" fmla="*/ 686 w 716"/>
                <a:gd name="T23" fmla="*/ 117 h 679"/>
                <a:gd name="T24" fmla="*/ 671 w 716"/>
                <a:gd name="T25" fmla="*/ 123 h 679"/>
                <a:gd name="T26" fmla="*/ 654 w 716"/>
                <a:gd name="T27" fmla="*/ 126 h 679"/>
                <a:gd name="T28" fmla="*/ 328 w 716"/>
                <a:gd name="T29" fmla="*/ 126 h 679"/>
                <a:gd name="T30" fmla="*/ 308 w 716"/>
                <a:gd name="T31" fmla="*/ 129 h 679"/>
                <a:gd name="T32" fmla="*/ 291 w 716"/>
                <a:gd name="T33" fmla="*/ 137 h 679"/>
                <a:gd name="T34" fmla="*/ 278 w 716"/>
                <a:gd name="T35" fmla="*/ 150 h 679"/>
                <a:gd name="T36" fmla="*/ 270 w 716"/>
                <a:gd name="T37" fmla="*/ 168 h 679"/>
                <a:gd name="T38" fmla="*/ 267 w 716"/>
                <a:gd name="T39" fmla="*/ 187 h 679"/>
                <a:gd name="T40" fmla="*/ 267 w 716"/>
                <a:gd name="T41" fmla="*/ 348 h 679"/>
                <a:gd name="T42" fmla="*/ 371 w 716"/>
                <a:gd name="T43" fmla="*/ 348 h 679"/>
                <a:gd name="T44" fmla="*/ 385 w 716"/>
                <a:gd name="T45" fmla="*/ 350 h 679"/>
                <a:gd name="T46" fmla="*/ 396 w 716"/>
                <a:gd name="T47" fmla="*/ 356 h 679"/>
                <a:gd name="T48" fmla="*/ 403 w 716"/>
                <a:gd name="T49" fmla="*/ 365 h 679"/>
                <a:gd name="T50" fmla="*/ 408 w 716"/>
                <a:gd name="T51" fmla="*/ 375 h 679"/>
                <a:gd name="T52" fmla="*/ 408 w 716"/>
                <a:gd name="T53" fmla="*/ 388 h 679"/>
                <a:gd name="T54" fmla="*/ 403 w 716"/>
                <a:gd name="T55" fmla="*/ 399 h 679"/>
                <a:gd name="T56" fmla="*/ 237 w 716"/>
                <a:gd name="T57" fmla="*/ 663 h 679"/>
                <a:gd name="T58" fmla="*/ 228 w 716"/>
                <a:gd name="T59" fmla="*/ 672 h 679"/>
                <a:gd name="T60" fmla="*/ 217 w 716"/>
                <a:gd name="T61" fmla="*/ 678 h 679"/>
                <a:gd name="T62" fmla="*/ 204 w 716"/>
                <a:gd name="T63" fmla="*/ 679 h 679"/>
                <a:gd name="T64" fmla="*/ 192 w 716"/>
                <a:gd name="T65" fmla="*/ 678 h 679"/>
                <a:gd name="T66" fmla="*/ 181 w 716"/>
                <a:gd name="T67" fmla="*/ 672 h 679"/>
                <a:gd name="T68" fmla="*/ 172 w 716"/>
                <a:gd name="T69" fmla="*/ 663 h 679"/>
                <a:gd name="T70" fmla="*/ 5 w 716"/>
                <a:gd name="T71" fmla="*/ 399 h 679"/>
                <a:gd name="T72" fmla="*/ 0 w 716"/>
                <a:gd name="T73" fmla="*/ 387 h 679"/>
                <a:gd name="T74" fmla="*/ 0 w 716"/>
                <a:gd name="T75" fmla="*/ 375 h 679"/>
                <a:gd name="T76" fmla="*/ 5 w 716"/>
                <a:gd name="T77" fmla="*/ 364 h 679"/>
                <a:gd name="T78" fmla="*/ 13 w 716"/>
                <a:gd name="T79" fmla="*/ 355 h 679"/>
                <a:gd name="T80" fmla="*/ 24 w 716"/>
                <a:gd name="T81" fmla="*/ 350 h 679"/>
                <a:gd name="T82" fmla="*/ 37 w 716"/>
                <a:gd name="T83" fmla="*/ 347 h 679"/>
                <a:gd name="T84" fmla="*/ 141 w 716"/>
                <a:gd name="T85" fmla="*/ 347 h 679"/>
                <a:gd name="T86" fmla="*/ 141 w 716"/>
                <a:gd name="T87" fmla="*/ 186 h 679"/>
                <a:gd name="T88" fmla="*/ 144 w 716"/>
                <a:gd name="T89" fmla="*/ 152 h 679"/>
                <a:gd name="T90" fmla="*/ 153 w 716"/>
                <a:gd name="T91" fmla="*/ 121 h 679"/>
                <a:gd name="T92" fmla="*/ 167 w 716"/>
                <a:gd name="T93" fmla="*/ 92 h 679"/>
                <a:gd name="T94" fmla="*/ 185 w 716"/>
                <a:gd name="T95" fmla="*/ 66 h 679"/>
                <a:gd name="T96" fmla="*/ 207 w 716"/>
                <a:gd name="T97" fmla="*/ 43 h 679"/>
                <a:gd name="T98" fmla="*/ 234 w 716"/>
                <a:gd name="T99" fmla="*/ 25 h 679"/>
                <a:gd name="T100" fmla="*/ 263 w 716"/>
                <a:gd name="T101" fmla="*/ 11 h 679"/>
                <a:gd name="T102" fmla="*/ 294 w 716"/>
                <a:gd name="T103" fmla="*/ 3 h 679"/>
                <a:gd name="T104" fmla="*/ 328 w 716"/>
                <a:gd name="T105" fmla="*/ 0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16" h="679">
                  <a:moveTo>
                    <a:pt x="328" y="0"/>
                  </a:moveTo>
                  <a:lnTo>
                    <a:pt x="654" y="0"/>
                  </a:lnTo>
                  <a:lnTo>
                    <a:pt x="671" y="2"/>
                  </a:lnTo>
                  <a:lnTo>
                    <a:pt x="686" y="8"/>
                  </a:lnTo>
                  <a:lnTo>
                    <a:pt x="698" y="18"/>
                  </a:lnTo>
                  <a:lnTo>
                    <a:pt x="708" y="31"/>
                  </a:lnTo>
                  <a:lnTo>
                    <a:pt x="714" y="45"/>
                  </a:lnTo>
                  <a:lnTo>
                    <a:pt x="716" y="63"/>
                  </a:lnTo>
                  <a:lnTo>
                    <a:pt x="714" y="80"/>
                  </a:lnTo>
                  <a:lnTo>
                    <a:pt x="708" y="95"/>
                  </a:lnTo>
                  <a:lnTo>
                    <a:pt x="698" y="107"/>
                  </a:lnTo>
                  <a:lnTo>
                    <a:pt x="686" y="117"/>
                  </a:lnTo>
                  <a:lnTo>
                    <a:pt x="671" y="123"/>
                  </a:lnTo>
                  <a:lnTo>
                    <a:pt x="654" y="126"/>
                  </a:lnTo>
                  <a:lnTo>
                    <a:pt x="328" y="126"/>
                  </a:lnTo>
                  <a:lnTo>
                    <a:pt x="308" y="129"/>
                  </a:lnTo>
                  <a:lnTo>
                    <a:pt x="291" y="137"/>
                  </a:lnTo>
                  <a:lnTo>
                    <a:pt x="278" y="150"/>
                  </a:lnTo>
                  <a:lnTo>
                    <a:pt x="270" y="168"/>
                  </a:lnTo>
                  <a:lnTo>
                    <a:pt x="267" y="187"/>
                  </a:lnTo>
                  <a:lnTo>
                    <a:pt x="267" y="348"/>
                  </a:lnTo>
                  <a:lnTo>
                    <a:pt x="371" y="348"/>
                  </a:lnTo>
                  <a:lnTo>
                    <a:pt x="385" y="350"/>
                  </a:lnTo>
                  <a:lnTo>
                    <a:pt x="396" y="356"/>
                  </a:lnTo>
                  <a:lnTo>
                    <a:pt x="403" y="365"/>
                  </a:lnTo>
                  <a:lnTo>
                    <a:pt x="408" y="375"/>
                  </a:lnTo>
                  <a:lnTo>
                    <a:pt x="408" y="388"/>
                  </a:lnTo>
                  <a:lnTo>
                    <a:pt x="403" y="399"/>
                  </a:lnTo>
                  <a:lnTo>
                    <a:pt x="237" y="663"/>
                  </a:lnTo>
                  <a:lnTo>
                    <a:pt x="228" y="672"/>
                  </a:lnTo>
                  <a:lnTo>
                    <a:pt x="217" y="678"/>
                  </a:lnTo>
                  <a:lnTo>
                    <a:pt x="204" y="679"/>
                  </a:lnTo>
                  <a:lnTo>
                    <a:pt x="192" y="678"/>
                  </a:lnTo>
                  <a:lnTo>
                    <a:pt x="181" y="672"/>
                  </a:lnTo>
                  <a:lnTo>
                    <a:pt x="172" y="663"/>
                  </a:lnTo>
                  <a:lnTo>
                    <a:pt x="5" y="399"/>
                  </a:lnTo>
                  <a:lnTo>
                    <a:pt x="0" y="387"/>
                  </a:lnTo>
                  <a:lnTo>
                    <a:pt x="0" y="375"/>
                  </a:lnTo>
                  <a:lnTo>
                    <a:pt x="5" y="364"/>
                  </a:lnTo>
                  <a:lnTo>
                    <a:pt x="13" y="355"/>
                  </a:lnTo>
                  <a:lnTo>
                    <a:pt x="24" y="350"/>
                  </a:lnTo>
                  <a:lnTo>
                    <a:pt x="37" y="347"/>
                  </a:lnTo>
                  <a:lnTo>
                    <a:pt x="141" y="347"/>
                  </a:lnTo>
                  <a:lnTo>
                    <a:pt x="141" y="186"/>
                  </a:lnTo>
                  <a:lnTo>
                    <a:pt x="144" y="152"/>
                  </a:lnTo>
                  <a:lnTo>
                    <a:pt x="153" y="121"/>
                  </a:lnTo>
                  <a:lnTo>
                    <a:pt x="167" y="92"/>
                  </a:lnTo>
                  <a:lnTo>
                    <a:pt x="185" y="66"/>
                  </a:lnTo>
                  <a:lnTo>
                    <a:pt x="207" y="43"/>
                  </a:lnTo>
                  <a:lnTo>
                    <a:pt x="234" y="25"/>
                  </a:lnTo>
                  <a:lnTo>
                    <a:pt x="263" y="11"/>
                  </a:lnTo>
                  <a:lnTo>
                    <a:pt x="294" y="3"/>
                  </a:lnTo>
                  <a:lnTo>
                    <a:pt x="3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7346" y="4108"/>
              <a:ext cx="53" cy="29"/>
            </a:xfrm>
            <a:custGeom>
              <a:avLst/>
              <a:gdLst>
                <a:gd name="T0" fmla="*/ 439 w 731"/>
                <a:gd name="T1" fmla="*/ 0 h 409"/>
                <a:gd name="T2" fmla="*/ 450 w 731"/>
                <a:gd name="T3" fmla="*/ 5 h 409"/>
                <a:gd name="T4" fmla="*/ 714 w 731"/>
                <a:gd name="T5" fmla="*/ 171 h 409"/>
                <a:gd name="T6" fmla="*/ 723 w 731"/>
                <a:gd name="T7" fmla="*/ 180 h 409"/>
                <a:gd name="T8" fmla="*/ 729 w 731"/>
                <a:gd name="T9" fmla="*/ 191 h 409"/>
                <a:gd name="T10" fmla="*/ 731 w 731"/>
                <a:gd name="T11" fmla="*/ 204 h 409"/>
                <a:gd name="T12" fmla="*/ 729 w 731"/>
                <a:gd name="T13" fmla="*/ 216 h 409"/>
                <a:gd name="T14" fmla="*/ 723 w 731"/>
                <a:gd name="T15" fmla="*/ 228 h 409"/>
                <a:gd name="T16" fmla="*/ 714 w 731"/>
                <a:gd name="T17" fmla="*/ 238 h 409"/>
                <a:gd name="T18" fmla="*/ 450 w 731"/>
                <a:gd name="T19" fmla="*/ 404 h 409"/>
                <a:gd name="T20" fmla="*/ 439 w 731"/>
                <a:gd name="T21" fmla="*/ 409 h 409"/>
                <a:gd name="T22" fmla="*/ 427 w 731"/>
                <a:gd name="T23" fmla="*/ 409 h 409"/>
                <a:gd name="T24" fmla="*/ 416 w 731"/>
                <a:gd name="T25" fmla="*/ 404 h 409"/>
                <a:gd name="T26" fmla="*/ 407 w 731"/>
                <a:gd name="T27" fmla="*/ 396 h 409"/>
                <a:gd name="T28" fmla="*/ 401 w 731"/>
                <a:gd name="T29" fmla="*/ 386 h 409"/>
                <a:gd name="T30" fmla="*/ 399 w 731"/>
                <a:gd name="T31" fmla="*/ 372 h 409"/>
                <a:gd name="T32" fmla="*/ 399 w 731"/>
                <a:gd name="T33" fmla="*/ 267 h 409"/>
                <a:gd name="T34" fmla="*/ 63 w 731"/>
                <a:gd name="T35" fmla="*/ 267 h 409"/>
                <a:gd name="T36" fmla="*/ 46 w 731"/>
                <a:gd name="T37" fmla="*/ 265 h 409"/>
                <a:gd name="T38" fmla="*/ 31 w 731"/>
                <a:gd name="T39" fmla="*/ 259 h 409"/>
                <a:gd name="T40" fmla="*/ 19 w 731"/>
                <a:gd name="T41" fmla="*/ 249 h 409"/>
                <a:gd name="T42" fmla="*/ 9 w 731"/>
                <a:gd name="T43" fmla="*/ 237 h 409"/>
                <a:gd name="T44" fmla="*/ 2 w 731"/>
                <a:gd name="T45" fmla="*/ 222 h 409"/>
                <a:gd name="T46" fmla="*/ 0 w 731"/>
                <a:gd name="T47" fmla="*/ 204 h 409"/>
                <a:gd name="T48" fmla="*/ 2 w 731"/>
                <a:gd name="T49" fmla="*/ 187 h 409"/>
                <a:gd name="T50" fmla="*/ 9 w 731"/>
                <a:gd name="T51" fmla="*/ 172 h 409"/>
                <a:gd name="T52" fmla="*/ 19 w 731"/>
                <a:gd name="T53" fmla="*/ 160 h 409"/>
                <a:gd name="T54" fmla="*/ 31 w 731"/>
                <a:gd name="T55" fmla="*/ 150 h 409"/>
                <a:gd name="T56" fmla="*/ 46 w 731"/>
                <a:gd name="T57" fmla="*/ 144 h 409"/>
                <a:gd name="T58" fmla="*/ 63 w 731"/>
                <a:gd name="T59" fmla="*/ 142 h 409"/>
                <a:gd name="T60" fmla="*/ 399 w 731"/>
                <a:gd name="T61" fmla="*/ 142 h 409"/>
                <a:gd name="T62" fmla="*/ 399 w 731"/>
                <a:gd name="T63" fmla="*/ 37 h 409"/>
                <a:gd name="T64" fmla="*/ 401 w 731"/>
                <a:gd name="T65" fmla="*/ 24 h 409"/>
                <a:gd name="T66" fmla="*/ 407 w 731"/>
                <a:gd name="T67" fmla="*/ 13 h 409"/>
                <a:gd name="T68" fmla="*/ 416 w 731"/>
                <a:gd name="T69" fmla="*/ 5 h 409"/>
                <a:gd name="T70" fmla="*/ 427 w 731"/>
                <a:gd name="T71" fmla="*/ 0 h 409"/>
                <a:gd name="T72" fmla="*/ 439 w 731"/>
                <a:gd name="T73" fmla="*/ 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31" h="409">
                  <a:moveTo>
                    <a:pt x="439" y="0"/>
                  </a:moveTo>
                  <a:lnTo>
                    <a:pt x="450" y="5"/>
                  </a:lnTo>
                  <a:lnTo>
                    <a:pt x="714" y="171"/>
                  </a:lnTo>
                  <a:lnTo>
                    <a:pt x="723" y="180"/>
                  </a:lnTo>
                  <a:lnTo>
                    <a:pt x="729" y="191"/>
                  </a:lnTo>
                  <a:lnTo>
                    <a:pt x="731" y="204"/>
                  </a:lnTo>
                  <a:lnTo>
                    <a:pt x="729" y="216"/>
                  </a:lnTo>
                  <a:lnTo>
                    <a:pt x="723" y="228"/>
                  </a:lnTo>
                  <a:lnTo>
                    <a:pt x="714" y="238"/>
                  </a:lnTo>
                  <a:lnTo>
                    <a:pt x="450" y="404"/>
                  </a:lnTo>
                  <a:lnTo>
                    <a:pt x="439" y="409"/>
                  </a:lnTo>
                  <a:lnTo>
                    <a:pt x="427" y="409"/>
                  </a:lnTo>
                  <a:lnTo>
                    <a:pt x="416" y="404"/>
                  </a:lnTo>
                  <a:lnTo>
                    <a:pt x="407" y="396"/>
                  </a:lnTo>
                  <a:lnTo>
                    <a:pt x="401" y="386"/>
                  </a:lnTo>
                  <a:lnTo>
                    <a:pt x="399" y="372"/>
                  </a:lnTo>
                  <a:lnTo>
                    <a:pt x="399" y="267"/>
                  </a:lnTo>
                  <a:lnTo>
                    <a:pt x="63" y="267"/>
                  </a:lnTo>
                  <a:lnTo>
                    <a:pt x="46" y="265"/>
                  </a:lnTo>
                  <a:lnTo>
                    <a:pt x="31" y="259"/>
                  </a:lnTo>
                  <a:lnTo>
                    <a:pt x="19" y="249"/>
                  </a:lnTo>
                  <a:lnTo>
                    <a:pt x="9" y="237"/>
                  </a:lnTo>
                  <a:lnTo>
                    <a:pt x="2" y="222"/>
                  </a:lnTo>
                  <a:lnTo>
                    <a:pt x="0" y="204"/>
                  </a:lnTo>
                  <a:lnTo>
                    <a:pt x="2" y="187"/>
                  </a:lnTo>
                  <a:lnTo>
                    <a:pt x="9" y="172"/>
                  </a:lnTo>
                  <a:lnTo>
                    <a:pt x="19" y="160"/>
                  </a:lnTo>
                  <a:lnTo>
                    <a:pt x="31" y="150"/>
                  </a:lnTo>
                  <a:lnTo>
                    <a:pt x="46" y="144"/>
                  </a:lnTo>
                  <a:lnTo>
                    <a:pt x="63" y="142"/>
                  </a:lnTo>
                  <a:lnTo>
                    <a:pt x="399" y="142"/>
                  </a:lnTo>
                  <a:lnTo>
                    <a:pt x="399" y="37"/>
                  </a:lnTo>
                  <a:lnTo>
                    <a:pt x="401" y="24"/>
                  </a:lnTo>
                  <a:lnTo>
                    <a:pt x="407" y="13"/>
                  </a:lnTo>
                  <a:lnTo>
                    <a:pt x="416" y="5"/>
                  </a:lnTo>
                  <a:lnTo>
                    <a:pt x="427" y="0"/>
                  </a:lnTo>
                  <a:lnTo>
                    <a:pt x="4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7340" y="3946"/>
              <a:ext cx="60" cy="92"/>
            </a:xfrm>
            <a:custGeom>
              <a:avLst/>
              <a:gdLst>
                <a:gd name="T0" fmla="*/ 409 w 833"/>
                <a:gd name="T1" fmla="*/ 0 h 1301"/>
                <a:gd name="T2" fmla="*/ 451 w 833"/>
                <a:gd name="T3" fmla="*/ 8 h 1301"/>
                <a:gd name="T4" fmla="*/ 484 w 833"/>
                <a:gd name="T5" fmla="*/ 21 h 1301"/>
                <a:gd name="T6" fmla="*/ 507 w 833"/>
                <a:gd name="T7" fmla="*/ 36 h 1301"/>
                <a:gd name="T8" fmla="*/ 522 w 833"/>
                <a:gd name="T9" fmla="*/ 49 h 1301"/>
                <a:gd name="T10" fmla="*/ 527 w 833"/>
                <a:gd name="T11" fmla="*/ 54 h 1301"/>
                <a:gd name="T12" fmla="*/ 587 w 833"/>
                <a:gd name="T13" fmla="*/ 57 h 1301"/>
                <a:gd name="T14" fmla="*/ 637 w 833"/>
                <a:gd name="T15" fmla="*/ 78 h 1301"/>
                <a:gd name="T16" fmla="*/ 676 w 833"/>
                <a:gd name="T17" fmla="*/ 114 h 1301"/>
                <a:gd name="T18" fmla="*/ 704 w 833"/>
                <a:gd name="T19" fmla="*/ 164 h 1301"/>
                <a:gd name="T20" fmla="*/ 724 w 833"/>
                <a:gd name="T21" fmla="*/ 225 h 1301"/>
                <a:gd name="T22" fmla="*/ 735 w 833"/>
                <a:gd name="T23" fmla="*/ 295 h 1301"/>
                <a:gd name="T24" fmla="*/ 737 w 833"/>
                <a:gd name="T25" fmla="*/ 371 h 1301"/>
                <a:gd name="T26" fmla="*/ 733 w 833"/>
                <a:gd name="T27" fmla="*/ 453 h 1301"/>
                <a:gd name="T28" fmla="*/ 731 w 833"/>
                <a:gd name="T29" fmla="*/ 528 h 1301"/>
                <a:gd name="T30" fmla="*/ 739 w 833"/>
                <a:gd name="T31" fmla="*/ 586 h 1301"/>
                <a:gd name="T32" fmla="*/ 754 w 833"/>
                <a:gd name="T33" fmla="*/ 632 h 1301"/>
                <a:gd name="T34" fmla="*/ 774 w 833"/>
                <a:gd name="T35" fmla="*/ 664 h 1301"/>
                <a:gd name="T36" fmla="*/ 795 w 833"/>
                <a:gd name="T37" fmla="*/ 686 h 1301"/>
                <a:gd name="T38" fmla="*/ 813 w 833"/>
                <a:gd name="T39" fmla="*/ 700 h 1301"/>
                <a:gd name="T40" fmla="*/ 828 w 833"/>
                <a:gd name="T41" fmla="*/ 707 h 1301"/>
                <a:gd name="T42" fmla="*/ 833 w 833"/>
                <a:gd name="T43" fmla="*/ 708 h 1301"/>
                <a:gd name="T44" fmla="*/ 784 w 833"/>
                <a:gd name="T45" fmla="*/ 745 h 1301"/>
                <a:gd name="T46" fmla="*/ 728 w 833"/>
                <a:gd name="T47" fmla="*/ 768 h 1301"/>
                <a:gd name="T48" fmla="*/ 671 w 833"/>
                <a:gd name="T49" fmla="*/ 781 h 1301"/>
                <a:gd name="T50" fmla="*/ 622 w 833"/>
                <a:gd name="T51" fmla="*/ 787 h 1301"/>
                <a:gd name="T52" fmla="*/ 586 w 833"/>
                <a:gd name="T53" fmla="*/ 789 h 1301"/>
                <a:gd name="T54" fmla="*/ 572 w 833"/>
                <a:gd name="T55" fmla="*/ 789 h 1301"/>
                <a:gd name="T56" fmla="*/ 419 w 833"/>
                <a:gd name="T57" fmla="*/ 1301 h 1301"/>
                <a:gd name="T58" fmla="*/ 263 w 833"/>
                <a:gd name="T59" fmla="*/ 792 h 1301"/>
                <a:gd name="T60" fmla="*/ 184 w 833"/>
                <a:gd name="T61" fmla="*/ 787 h 1301"/>
                <a:gd name="T62" fmla="*/ 122 w 833"/>
                <a:gd name="T63" fmla="*/ 775 h 1301"/>
                <a:gd name="T64" fmla="*/ 74 w 833"/>
                <a:gd name="T65" fmla="*/ 759 h 1301"/>
                <a:gd name="T66" fmla="*/ 39 w 833"/>
                <a:gd name="T67" fmla="*/ 741 h 1301"/>
                <a:gd name="T68" fmla="*/ 17 w 833"/>
                <a:gd name="T69" fmla="*/ 724 h 1301"/>
                <a:gd name="T70" fmla="*/ 4 w 833"/>
                <a:gd name="T71" fmla="*/ 710 h 1301"/>
                <a:gd name="T72" fmla="*/ 0 w 833"/>
                <a:gd name="T73" fmla="*/ 706 h 1301"/>
                <a:gd name="T74" fmla="*/ 4 w 833"/>
                <a:gd name="T75" fmla="*/ 705 h 1301"/>
                <a:gd name="T76" fmla="*/ 15 w 833"/>
                <a:gd name="T77" fmla="*/ 702 h 1301"/>
                <a:gd name="T78" fmla="*/ 30 w 833"/>
                <a:gd name="T79" fmla="*/ 694 h 1301"/>
                <a:gd name="T80" fmla="*/ 48 w 833"/>
                <a:gd name="T81" fmla="*/ 678 h 1301"/>
                <a:gd name="T82" fmla="*/ 66 w 833"/>
                <a:gd name="T83" fmla="*/ 652 h 1301"/>
                <a:gd name="T84" fmla="*/ 83 w 833"/>
                <a:gd name="T85" fmla="*/ 614 h 1301"/>
                <a:gd name="T86" fmla="*/ 98 w 833"/>
                <a:gd name="T87" fmla="*/ 560 h 1301"/>
                <a:gd name="T88" fmla="*/ 107 w 833"/>
                <a:gd name="T89" fmla="*/ 488 h 1301"/>
                <a:gd name="T90" fmla="*/ 109 w 833"/>
                <a:gd name="T91" fmla="*/ 398 h 1301"/>
                <a:gd name="T92" fmla="*/ 112 w 833"/>
                <a:gd name="T93" fmla="*/ 304 h 1301"/>
                <a:gd name="T94" fmla="*/ 123 w 833"/>
                <a:gd name="T95" fmla="*/ 228 h 1301"/>
                <a:gd name="T96" fmla="*/ 142 w 833"/>
                <a:gd name="T97" fmla="*/ 167 h 1301"/>
                <a:gd name="T98" fmla="*/ 166 w 833"/>
                <a:gd name="T99" fmla="*/ 120 h 1301"/>
                <a:gd name="T100" fmla="*/ 193 w 833"/>
                <a:gd name="T101" fmla="*/ 84 h 1301"/>
                <a:gd name="T102" fmla="*/ 222 w 833"/>
                <a:gd name="T103" fmla="*/ 58 h 1301"/>
                <a:gd name="T104" fmla="*/ 250 w 833"/>
                <a:gd name="T105" fmla="*/ 39 h 1301"/>
                <a:gd name="T106" fmla="*/ 275 w 833"/>
                <a:gd name="T107" fmla="*/ 27 h 1301"/>
                <a:gd name="T108" fmla="*/ 295 w 833"/>
                <a:gd name="T109" fmla="*/ 19 h 1301"/>
                <a:gd name="T110" fmla="*/ 357 w 833"/>
                <a:gd name="T111" fmla="*/ 3 h 1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33" h="1301">
                  <a:moveTo>
                    <a:pt x="384" y="0"/>
                  </a:moveTo>
                  <a:lnTo>
                    <a:pt x="409" y="0"/>
                  </a:lnTo>
                  <a:lnTo>
                    <a:pt x="431" y="3"/>
                  </a:lnTo>
                  <a:lnTo>
                    <a:pt x="451" y="8"/>
                  </a:lnTo>
                  <a:lnTo>
                    <a:pt x="469" y="14"/>
                  </a:lnTo>
                  <a:lnTo>
                    <a:pt x="484" y="21"/>
                  </a:lnTo>
                  <a:lnTo>
                    <a:pt x="497" y="29"/>
                  </a:lnTo>
                  <a:lnTo>
                    <a:pt x="507" y="36"/>
                  </a:lnTo>
                  <a:lnTo>
                    <a:pt x="516" y="43"/>
                  </a:lnTo>
                  <a:lnTo>
                    <a:pt x="522" y="49"/>
                  </a:lnTo>
                  <a:lnTo>
                    <a:pt x="526" y="53"/>
                  </a:lnTo>
                  <a:lnTo>
                    <a:pt x="527" y="54"/>
                  </a:lnTo>
                  <a:lnTo>
                    <a:pt x="559" y="53"/>
                  </a:lnTo>
                  <a:lnTo>
                    <a:pt x="587" y="57"/>
                  </a:lnTo>
                  <a:lnTo>
                    <a:pt x="614" y="66"/>
                  </a:lnTo>
                  <a:lnTo>
                    <a:pt x="637" y="78"/>
                  </a:lnTo>
                  <a:lnTo>
                    <a:pt x="658" y="94"/>
                  </a:lnTo>
                  <a:lnTo>
                    <a:pt x="676" y="114"/>
                  </a:lnTo>
                  <a:lnTo>
                    <a:pt x="691" y="137"/>
                  </a:lnTo>
                  <a:lnTo>
                    <a:pt x="704" y="164"/>
                  </a:lnTo>
                  <a:lnTo>
                    <a:pt x="715" y="193"/>
                  </a:lnTo>
                  <a:lnTo>
                    <a:pt x="724" y="225"/>
                  </a:lnTo>
                  <a:lnTo>
                    <a:pt x="731" y="258"/>
                  </a:lnTo>
                  <a:lnTo>
                    <a:pt x="735" y="295"/>
                  </a:lnTo>
                  <a:lnTo>
                    <a:pt x="737" y="332"/>
                  </a:lnTo>
                  <a:lnTo>
                    <a:pt x="737" y="371"/>
                  </a:lnTo>
                  <a:lnTo>
                    <a:pt x="736" y="412"/>
                  </a:lnTo>
                  <a:lnTo>
                    <a:pt x="733" y="453"/>
                  </a:lnTo>
                  <a:lnTo>
                    <a:pt x="730" y="493"/>
                  </a:lnTo>
                  <a:lnTo>
                    <a:pt x="731" y="528"/>
                  </a:lnTo>
                  <a:lnTo>
                    <a:pt x="734" y="559"/>
                  </a:lnTo>
                  <a:lnTo>
                    <a:pt x="739" y="586"/>
                  </a:lnTo>
                  <a:lnTo>
                    <a:pt x="746" y="611"/>
                  </a:lnTo>
                  <a:lnTo>
                    <a:pt x="754" y="632"/>
                  </a:lnTo>
                  <a:lnTo>
                    <a:pt x="764" y="649"/>
                  </a:lnTo>
                  <a:lnTo>
                    <a:pt x="774" y="664"/>
                  </a:lnTo>
                  <a:lnTo>
                    <a:pt x="784" y="676"/>
                  </a:lnTo>
                  <a:lnTo>
                    <a:pt x="795" y="686"/>
                  </a:lnTo>
                  <a:lnTo>
                    <a:pt x="804" y="694"/>
                  </a:lnTo>
                  <a:lnTo>
                    <a:pt x="813" y="700"/>
                  </a:lnTo>
                  <a:lnTo>
                    <a:pt x="822" y="704"/>
                  </a:lnTo>
                  <a:lnTo>
                    <a:pt x="828" y="707"/>
                  </a:lnTo>
                  <a:lnTo>
                    <a:pt x="831" y="708"/>
                  </a:lnTo>
                  <a:lnTo>
                    <a:pt x="833" y="708"/>
                  </a:lnTo>
                  <a:lnTo>
                    <a:pt x="809" y="729"/>
                  </a:lnTo>
                  <a:lnTo>
                    <a:pt x="784" y="745"/>
                  </a:lnTo>
                  <a:lnTo>
                    <a:pt x="757" y="758"/>
                  </a:lnTo>
                  <a:lnTo>
                    <a:pt x="728" y="768"/>
                  </a:lnTo>
                  <a:lnTo>
                    <a:pt x="699" y="775"/>
                  </a:lnTo>
                  <a:lnTo>
                    <a:pt x="671" y="781"/>
                  </a:lnTo>
                  <a:lnTo>
                    <a:pt x="645" y="785"/>
                  </a:lnTo>
                  <a:lnTo>
                    <a:pt x="622" y="787"/>
                  </a:lnTo>
                  <a:lnTo>
                    <a:pt x="601" y="788"/>
                  </a:lnTo>
                  <a:lnTo>
                    <a:pt x="586" y="789"/>
                  </a:lnTo>
                  <a:lnTo>
                    <a:pt x="576" y="789"/>
                  </a:lnTo>
                  <a:lnTo>
                    <a:pt x="572" y="789"/>
                  </a:lnTo>
                  <a:lnTo>
                    <a:pt x="572" y="851"/>
                  </a:lnTo>
                  <a:lnTo>
                    <a:pt x="419" y="1301"/>
                  </a:lnTo>
                  <a:lnTo>
                    <a:pt x="263" y="850"/>
                  </a:lnTo>
                  <a:lnTo>
                    <a:pt x="263" y="792"/>
                  </a:lnTo>
                  <a:lnTo>
                    <a:pt x="222" y="791"/>
                  </a:lnTo>
                  <a:lnTo>
                    <a:pt x="184" y="787"/>
                  </a:lnTo>
                  <a:lnTo>
                    <a:pt x="152" y="782"/>
                  </a:lnTo>
                  <a:lnTo>
                    <a:pt x="122" y="775"/>
                  </a:lnTo>
                  <a:lnTo>
                    <a:pt x="97" y="767"/>
                  </a:lnTo>
                  <a:lnTo>
                    <a:pt x="74" y="759"/>
                  </a:lnTo>
                  <a:lnTo>
                    <a:pt x="55" y="750"/>
                  </a:lnTo>
                  <a:lnTo>
                    <a:pt x="39" y="741"/>
                  </a:lnTo>
                  <a:lnTo>
                    <a:pt x="27" y="732"/>
                  </a:lnTo>
                  <a:lnTo>
                    <a:pt x="17" y="724"/>
                  </a:lnTo>
                  <a:lnTo>
                    <a:pt x="9" y="717"/>
                  </a:lnTo>
                  <a:lnTo>
                    <a:pt x="4" y="710"/>
                  </a:lnTo>
                  <a:lnTo>
                    <a:pt x="1" y="707"/>
                  </a:lnTo>
                  <a:lnTo>
                    <a:pt x="0" y="706"/>
                  </a:lnTo>
                  <a:lnTo>
                    <a:pt x="1" y="706"/>
                  </a:lnTo>
                  <a:lnTo>
                    <a:pt x="4" y="705"/>
                  </a:lnTo>
                  <a:lnTo>
                    <a:pt x="9" y="704"/>
                  </a:lnTo>
                  <a:lnTo>
                    <a:pt x="15" y="702"/>
                  </a:lnTo>
                  <a:lnTo>
                    <a:pt x="22" y="699"/>
                  </a:lnTo>
                  <a:lnTo>
                    <a:pt x="30" y="694"/>
                  </a:lnTo>
                  <a:lnTo>
                    <a:pt x="38" y="687"/>
                  </a:lnTo>
                  <a:lnTo>
                    <a:pt x="48" y="678"/>
                  </a:lnTo>
                  <a:lnTo>
                    <a:pt x="57" y="667"/>
                  </a:lnTo>
                  <a:lnTo>
                    <a:pt x="66" y="652"/>
                  </a:lnTo>
                  <a:lnTo>
                    <a:pt x="75" y="635"/>
                  </a:lnTo>
                  <a:lnTo>
                    <a:pt x="83" y="614"/>
                  </a:lnTo>
                  <a:lnTo>
                    <a:pt x="91" y="589"/>
                  </a:lnTo>
                  <a:lnTo>
                    <a:pt x="98" y="560"/>
                  </a:lnTo>
                  <a:lnTo>
                    <a:pt x="104" y="527"/>
                  </a:lnTo>
                  <a:lnTo>
                    <a:pt x="107" y="488"/>
                  </a:lnTo>
                  <a:lnTo>
                    <a:pt x="109" y="446"/>
                  </a:lnTo>
                  <a:lnTo>
                    <a:pt x="109" y="398"/>
                  </a:lnTo>
                  <a:lnTo>
                    <a:pt x="109" y="348"/>
                  </a:lnTo>
                  <a:lnTo>
                    <a:pt x="112" y="304"/>
                  </a:lnTo>
                  <a:lnTo>
                    <a:pt x="117" y="263"/>
                  </a:lnTo>
                  <a:lnTo>
                    <a:pt x="123" y="228"/>
                  </a:lnTo>
                  <a:lnTo>
                    <a:pt x="132" y="196"/>
                  </a:lnTo>
                  <a:lnTo>
                    <a:pt x="142" y="167"/>
                  </a:lnTo>
                  <a:lnTo>
                    <a:pt x="154" y="141"/>
                  </a:lnTo>
                  <a:lnTo>
                    <a:pt x="166" y="120"/>
                  </a:lnTo>
                  <a:lnTo>
                    <a:pt x="179" y="100"/>
                  </a:lnTo>
                  <a:lnTo>
                    <a:pt x="193" y="84"/>
                  </a:lnTo>
                  <a:lnTo>
                    <a:pt x="208" y="70"/>
                  </a:lnTo>
                  <a:lnTo>
                    <a:pt x="222" y="58"/>
                  </a:lnTo>
                  <a:lnTo>
                    <a:pt x="236" y="47"/>
                  </a:lnTo>
                  <a:lnTo>
                    <a:pt x="250" y="39"/>
                  </a:lnTo>
                  <a:lnTo>
                    <a:pt x="263" y="32"/>
                  </a:lnTo>
                  <a:lnTo>
                    <a:pt x="275" y="27"/>
                  </a:lnTo>
                  <a:lnTo>
                    <a:pt x="286" y="23"/>
                  </a:lnTo>
                  <a:lnTo>
                    <a:pt x="295" y="19"/>
                  </a:lnTo>
                  <a:lnTo>
                    <a:pt x="328" y="9"/>
                  </a:lnTo>
                  <a:lnTo>
                    <a:pt x="357" y="3"/>
                  </a:lnTo>
                  <a:lnTo>
                    <a:pt x="3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7330" y="4009"/>
              <a:ext cx="81" cy="32"/>
            </a:xfrm>
            <a:custGeom>
              <a:avLst/>
              <a:gdLst>
                <a:gd name="T0" fmla="*/ 357 w 1139"/>
                <a:gd name="T1" fmla="*/ 0 h 438"/>
                <a:gd name="T2" fmla="*/ 295 w 1139"/>
                <a:gd name="T3" fmla="*/ 182 h 438"/>
                <a:gd name="T4" fmla="*/ 380 w 1139"/>
                <a:gd name="T5" fmla="*/ 175 h 438"/>
                <a:gd name="T6" fmla="*/ 570 w 1139"/>
                <a:gd name="T7" fmla="*/ 407 h 438"/>
                <a:gd name="T8" fmla="*/ 759 w 1139"/>
                <a:gd name="T9" fmla="*/ 175 h 438"/>
                <a:gd name="T10" fmla="*/ 845 w 1139"/>
                <a:gd name="T11" fmla="*/ 182 h 438"/>
                <a:gd name="T12" fmla="*/ 784 w 1139"/>
                <a:gd name="T13" fmla="*/ 0 h 438"/>
                <a:gd name="T14" fmla="*/ 817 w 1139"/>
                <a:gd name="T15" fmla="*/ 17 h 438"/>
                <a:gd name="T16" fmla="*/ 1012 w 1139"/>
                <a:gd name="T17" fmla="*/ 113 h 438"/>
                <a:gd name="T18" fmla="*/ 1035 w 1139"/>
                <a:gd name="T19" fmla="*/ 128 h 438"/>
                <a:gd name="T20" fmla="*/ 1056 w 1139"/>
                <a:gd name="T21" fmla="*/ 145 h 438"/>
                <a:gd name="T22" fmla="*/ 1074 w 1139"/>
                <a:gd name="T23" fmla="*/ 167 h 438"/>
                <a:gd name="T24" fmla="*/ 1090 w 1139"/>
                <a:gd name="T25" fmla="*/ 190 h 438"/>
                <a:gd name="T26" fmla="*/ 1101 w 1139"/>
                <a:gd name="T27" fmla="*/ 215 h 438"/>
                <a:gd name="T28" fmla="*/ 1108 w 1139"/>
                <a:gd name="T29" fmla="*/ 242 h 438"/>
                <a:gd name="T30" fmla="*/ 1139 w 1139"/>
                <a:gd name="T31" fmla="*/ 414 h 438"/>
                <a:gd name="T32" fmla="*/ 1139 w 1139"/>
                <a:gd name="T33" fmla="*/ 423 h 438"/>
                <a:gd name="T34" fmla="*/ 1135 w 1139"/>
                <a:gd name="T35" fmla="*/ 431 h 438"/>
                <a:gd name="T36" fmla="*/ 1128 w 1139"/>
                <a:gd name="T37" fmla="*/ 436 h 438"/>
                <a:gd name="T38" fmla="*/ 1120 w 1139"/>
                <a:gd name="T39" fmla="*/ 438 h 438"/>
                <a:gd name="T40" fmla="*/ 21 w 1139"/>
                <a:gd name="T41" fmla="*/ 438 h 438"/>
                <a:gd name="T42" fmla="*/ 12 w 1139"/>
                <a:gd name="T43" fmla="*/ 436 h 438"/>
                <a:gd name="T44" fmla="*/ 5 w 1139"/>
                <a:gd name="T45" fmla="*/ 431 h 438"/>
                <a:gd name="T46" fmla="*/ 1 w 1139"/>
                <a:gd name="T47" fmla="*/ 423 h 438"/>
                <a:gd name="T48" fmla="*/ 0 w 1139"/>
                <a:gd name="T49" fmla="*/ 414 h 438"/>
                <a:gd name="T50" fmla="*/ 31 w 1139"/>
                <a:gd name="T51" fmla="*/ 242 h 438"/>
                <a:gd name="T52" fmla="*/ 39 w 1139"/>
                <a:gd name="T53" fmla="*/ 215 h 438"/>
                <a:gd name="T54" fmla="*/ 50 w 1139"/>
                <a:gd name="T55" fmla="*/ 190 h 438"/>
                <a:gd name="T56" fmla="*/ 65 w 1139"/>
                <a:gd name="T57" fmla="*/ 167 h 438"/>
                <a:gd name="T58" fmla="*/ 83 w 1139"/>
                <a:gd name="T59" fmla="*/ 145 h 438"/>
                <a:gd name="T60" fmla="*/ 104 w 1139"/>
                <a:gd name="T61" fmla="*/ 128 h 438"/>
                <a:gd name="T62" fmla="*/ 128 w 1139"/>
                <a:gd name="T63" fmla="*/ 113 h 438"/>
                <a:gd name="T64" fmla="*/ 318 w 1139"/>
                <a:gd name="T65" fmla="*/ 19 h 438"/>
                <a:gd name="T66" fmla="*/ 357 w 1139"/>
                <a:gd name="T67" fmla="*/ 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39" h="438">
                  <a:moveTo>
                    <a:pt x="357" y="0"/>
                  </a:moveTo>
                  <a:lnTo>
                    <a:pt x="295" y="182"/>
                  </a:lnTo>
                  <a:lnTo>
                    <a:pt x="380" y="175"/>
                  </a:lnTo>
                  <a:lnTo>
                    <a:pt x="570" y="407"/>
                  </a:lnTo>
                  <a:lnTo>
                    <a:pt x="759" y="175"/>
                  </a:lnTo>
                  <a:lnTo>
                    <a:pt x="845" y="182"/>
                  </a:lnTo>
                  <a:lnTo>
                    <a:pt x="784" y="0"/>
                  </a:lnTo>
                  <a:lnTo>
                    <a:pt x="817" y="17"/>
                  </a:lnTo>
                  <a:lnTo>
                    <a:pt x="1012" y="113"/>
                  </a:lnTo>
                  <a:lnTo>
                    <a:pt x="1035" y="128"/>
                  </a:lnTo>
                  <a:lnTo>
                    <a:pt x="1056" y="145"/>
                  </a:lnTo>
                  <a:lnTo>
                    <a:pt x="1074" y="167"/>
                  </a:lnTo>
                  <a:lnTo>
                    <a:pt x="1090" y="190"/>
                  </a:lnTo>
                  <a:lnTo>
                    <a:pt x="1101" y="215"/>
                  </a:lnTo>
                  <a:lnTo>
                    <a:pt x="1108" y="242"/>
                  </a:lnTo>
                  <a:lnTo>
                    <a:pt x="1139" y="414"/>
                  </a:lnTo>
                  <a:lnTo>
                    <a:pt x="1139" y="423"/>
                  </a:lnTo>
                  <a:lnTo>
                    <a:pt x="1135" y="431"/>
                  </a:lnTo>
                  <a:lnTo>
                    <a:pt x="1128" y="436"/>
                  </a:lnTo>
                  <a:lnTo>
                    <a:pt x="1120" y="438"/>
                  </a:lnTo>
                  <a:lnTo>
                    <a:pt x="21" y="438"/>
                  </a:lnTo>
                  <a:lnTo>
                    <a:pt x="12" y="436"/>
                  </a:lnTo>
                  <a:lnTo>
                    <a:pt x="5" y="431"/>
                  </a:lnTo>
                  <a:lnTo>
                    <a:pt x="1" y="423"/>
                  </a:lnTo>
                  <a:lnTo>
                    <a:pt x="0" y="414"/>
                  </a:lnTo>
                  <a:lnTo>
                    <a:pt x="31" y="242"/>
                  </a:lnTo>
                  <a:lnTo>
                    <a:pt x="39" y="215"/>
                  </a:lnTo>
                  <a:lnTo>
                    <a:pt x="50" y="190"/>
                  </a:lnTo>
                  <a:lnTo>
                    <a:pt x="65" y="167"/>
                  </a:lnTo>
                  <a:lnTo>
                    <a:pt x="83" y="145"/>
                  </a:lnTo>
                  <a:lnTo>
                    <a:pt x="104" y="128"/>
                  </a:lnTo>
                  <a:lnTo>
                    <a:pt x="128" y="113"/>
                  </a:lnTo>
                  <a:lnTo>
                    <a:pt x="318" y="19"/>
                  </a:lnTo>
                  <a:lnTo>
                    <a:pt x="3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7421" y="4055"/>
              <a:ext cx="59" cy="93"/>
            </a:xfrm>
            <a:custGeom>
              <a:avLst/>
              <a:gdLst>
                <a:gd name="T0" fmla="*/ 409 w 833"/>
                <a:gd name="T1" fmla="*/ 0 h 1301"/>
                <a:gd name="T2" fmla="*/ 452 w 833"/>
                <a:gd name="T3" fmla="*/ 8 h 1301"/>
                <a:gd name="T4" fmla="*/ 485 w 833"/>
                <a:gd name="T5" fmla="*/ 21 h 1301"/>
                <a:gd name="T6" fmla="*/ 508 w 833"/>
                <a:gd name="T7" fmla="*/ 36 h 1301"/>
                <a:gd name="T8" fmla="*/ 522 w 833"/>
                <a:gd name="T9" fmla="*/ 48 h 1301"/>
                <a:gd name="T10" fmla="*/ 528 w 833"/>
                <a:gd name="T11" fmla="*/ 53 h 1301"/>
                <a:gd name="T12" fmla="*/ 588 w 833"/>
                <a:gd name="T13" fmla="*/ 56 h 1301"/>
                <a:gd name="T14" fmla="*/ 638 w 833"/>
                <a:gd name="T15" fmla="*/ 78 h 1301"/>
                <a:gd name="T16" fmla="*/ 677 w 833"/>
                <a:gd name="T17" fmla="*/ 114 h 1301"/>
                <a:gd name="T18" fmla="*/ 705 w 833"/>
                <a:gd name="T19" fmla="*/ 163 h 1301"/>
                <a:gd name="T20" fmla="*/ 724 w 833"/>
                <a:gd name="T21" fmla="*/ 225 h 1301"/>
                <a:gd name="T22" fmla="*/ 736 w 833"/>
                <a:gd name="T23" fmla="*/ 295 h 1301"/>
                <a:gd name="T24" fmla="*/ 738 w 833"/>
                <a:gd name="T25" fmla="*/ 371 h 1301"/>
                <a:gd name="T26" fmla="*/ 733 w 833"/>
                <a:gd name="T27" fmla="*/ 453 h 1301"/>
                <a:gd name="T28" fmla="*/ 731 w 833"/>
                <a:gd name="T29" fmla="*/ 528 h 1301"/>
                <a:gd name="T30" fmla="*/ 740 w 833"/>
                <a:gd name="T31" fmla="*/ 586 h 1301"/>
                <a:gd name="T32" fmla="*/ 755 w 833"/>
                <a:gd name="T33" fmla="*/ 632 h 1301"/>
                <a:gd name="T34" fmla="*/ 775 w 833"/>
                <a:gd name="T35" fmla="*/ 664 h 1301"/>
                <a:gd name="T36" fmla="*/ 796 w 833"/>
                <a:gd name="T37" fmla="*/ 686 h 1301"/>
                <a:gd name="T38" fmla="*/ 814 w 833"/>
                <a:gd name="T39" fmla="*/ 700 h 1301"/>
                <a:gd name="T40" fmla="*/ 828 w 833"/>
                <a:gd name="T41" fmla="*/ 707 h 1301"/>
                <a:gd name="T42" fmla="*/ 833 w 833"/>
                <a:gd name="T43" fmla="*/ 708 h 1301"/>
                <a:gd name="T44" fmla="*/ 785 w 833"/>
                <a:gd name="T45" fmla="*/ 745 h 1301"/>
                <a:gd name="T46" fmla="*/ 728 w 833"/>
                <a:gd name="T47" fmla="*/ 768 h 1301"/>
                <a:gd name="T48" fmla="*/ 672 w 833"/>
                <a:gd name="T49" fmla="*/ 781 h 1301"/>
                <a:gd name="T50" fmla="*/ 622 w 833"/>
                <a:gd name="T51" fmla="*/ 787 h 1301"/>
                <a:gd name="T52" fmla="*/ 587 w 833"/>
                <a:gd name="T53" fmla="*/ 789 h 1301"/>
                <a:gd name="T54" fmla="*/ 574 w 833"/>
                <a:gd name="T55" fmla="*/ 789 h 1301"/>
                <a:gd name="T56" fmla="*/ 419 w 833"/>
                <a:gd name="T57" fmla="*/ 1301 h 1301"/>
                <a:gd name="T58" fmla="*/ 264 w 833"/>
                <a:gd name="T59" fmla="*/ 792 h 1301"/>
                <a:gd name="T60" fmla="*/ 186 w 833"/>
                <a:gd name="T61" fmla="*/ 787 h 1301"/>
                <a:gd name="T62" fmla="*/ 124 w 833"/>
                <a:gd name="T63" fmla="*/ 775 h 1301"/>
                <a:gd name="T64" fmla="*/ 75 w 833"/>
                <a:gd name="T65" fmla="*/ 759 h 1301"/>
                <a:gd name="T66" fmla="*/ 41 w 833"/>
                <a:gd name="T67" fmla="*/ 741 h 1301"/>
                <a:gd name="T68" fmla="*/ 18 w 833"/>
                <a:gd name="T69" fmla="*/ 723 h 1301"/>
                <a:gd name="T70" fmla="*/ 4 w 833"/>
                <a:gd name="T71" fmla="*/ 710 h 1301"/>
                <a:gd name="T72" fmla="*/ 0 w 833"/>
                <a:gd name="T73" fmla="*/ 706 h 1301"/>
                <a:gd name="T74" fmla="*/ 4 w 833"/>
                <a:gd name="T75" fmla="*/ 705 h 1301"/>
                <a:gd name="T76" fmla="*/ 16 w 833"/>
                <a:gd name="T77" fmla="*/ 702 h 1301"/>
                <a:gd name="T78" fmla="*/ 31 w 833"/>
                <a:gd name="T79" fmla="*/ 694 h 1301"/>
                <a:gd name="T80" fmla="*/ 49 w 833"/>
                <a:gd name="T81" fmla="*/ 678 h 1301"/>
                <a:gd name="T82" fmla="*/ 67 w 833"/>
                <a:gd name="T83" fmla="*/ 652 h 1301"/>
                <a:gd name="T84" fmla="*/ 84 w 833"/>
                <a:gd name="T85" fmla="*/ 613 h 1301"/>
                <a:gd name="T86" fmla="*/ 98 w 833"/>
                <a:gd name="T87" fmla="*/ 560 h 1301"/>
                <a:gd name="T88" fmla="*/ 107 w 833"/>
                <a:gd name="T89" fmla="*/ 488 h 1301"/>
                <a:gd name="T90" fmla="*/ 109 w 833"/>
                <a:gd name="T91" fmla="*/ 398 h 1301"/>
                <a:gd name="T92" fmla="*/ 113 w 833"/>
                <a:gd name="T93" fmla="*/ 304 h 1301"/>
                <a:gd name="T94" fmla="*/ 124 w 833"/>
                <a:gd name="T95" fmla="*/ 228 h 1301"/>
                <a:gd name="T96" fmla="*/ 143 w 833"/>
                <a:gd name="T97" fmla="*/ 166 h 1301"/>
                <a:gd name="T98" fmla="*/ 167 w 833"/>
                <a:gd name="T99" fmla="*/ 119 h 1301"/>
                <a:gd name="T100" fmla="*/ 194 w 833"/>
                <a:gd name="T101" fmla="*/ 84 h 1301"/>
                <a:gd name="T102" fmla="*/ 223 w 833"/>
                <a:gd name="T103" fmla="*/ 57 h 1301"/>
                <a:gd name="T104" fmla="*/ 251 w 833"/>
                <a:gd name="T105" fmla="*/ 39 h 1301"/>
                <a:gd name="T106" fmla="*/ 276 w 833"/>
                <a:gd name="T107" fmla="*/ 27 h 1301"/>
                <a:gd name="T108" fmla="*/ 296 w 833"/>
                <a:gd name="T109" fmla="*/ 19 h 1301"/>
                <a:gd name="T110" fmla="*/ 358 w 833"/>
                <a:gd name="T111" fmla="*/ 2 h 1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33" h="1301">
                  <a:moveTo>
                    <a:pt x="385" y="0"/>
                  </a:moveTo>
                  <a:lnTo>
                    <a:pt x="409" y="0"/>
                  </a:lnTo>
                  <a:lnTo>
                    <a:pt x="432" y="3"/>
                  </a:lnTo>
                  <a:lnTo>
                    <a:pt x="452" y="8"/>
                  </a:lnTo>
                  <a:lnTo>
                    <a:pt x="470" y="14"/>
                  </a:lnTo>
                  <a:lnTo>
                    <a:pt x="485" y="21"/>
                  </a:lnTo>
                  <a:lnTo>
                    <a:pt x="498" y="29"/>
                  </a:lnTo>
                  <a:lnTo>
                    <a:pt x="508" y="36"/>
                  </a:lnTo>
                  <a:lnTo>
                    <a:pt x="517" y="43"/>
                  </a:lnTo>
                  <a:lnTo>
                    <a:pt x="522" y="48"/>
                  </a:lnTo>
                  <a:lnTo>
                    <a:pt x="527" y="52"/>
                  </a:lnTo>
                  <a:lnTo>
                    <a:pt x="528" y="53"/>
                  </a:lnTo>
                  <a:lnTo>
                    <a:pt x="560" y="52"/>
                  </a:lnTo>
                  <a:lnTo>
                    <a:pt x="588" y="56"/>
                  </a:lnTo>
                  <a:lnTo>
                    <a:pt x="614" y="66"/>
                  </a:lnTo>
                  <a:lnTo>
                    <a:pt x="638" y="78"/>
                  </a:lnTo>
                  <a:lnTo>
                    <a:pt x="659" y="94"/>
                  </a:lnTo>
                  <a:lnTo>
                    <a:pt x="677" y="114"/>
                  </a:lnTo>
                  <a:lnTo>
                    <a:pt x="692" y="137"/>
                  </a:lnTo>
                  <a:lnTo>
                    <a:pt x="705" y="163"/>
                  </a:lnTo>
                  <a:lnTo>
                    <a:pt x="716" y="193"/>
                  </a:lnTo>
                  <a:lnTo>
                    <a:pt x="724" y="225"/>
                  </a:lnTo>
                  <a:lnTo>
                    <a:pt x="731" y="258"/>
                  </a:lnTo>
                  <a:lnTo>
                    <a:pt x="736" y="295"/>
                  </a:lnTo>
                  <a:lnTo>
                    <a:pt x="738" y="332"/>
                  </a:lnTo>
                  <a:lnTo>
                    <a:pt x="738" y="371"/>
                  </a:lnTo>
                  <a:lnTo>
                    <a:pt x="737" y="412"/>
                  </a:lnTo>
                  <a:lnTo>
                    <a:pt x="733" y="453"/>
                  </a:lnTo>
                  <a:lnTo>
                    <a:pt x="730" y="492"/>
                  </a:lnTo>
                  <a:lnTo>
                    <a:pt x="731" y="528"/>
                  </a:lnTo>
                  <a:lnTo>
                    <a:pt x="734" y="559"/>
                  </a:lnTo>
                  <a:lnTo>
                    <a:pt x="740" y="586"/>
                  </a:lnTo>
                  <a:lnTo>
                    <a:pt x="747" y="610"/>
                  </a:lnTo>
                  <a:lnTo>
                    <a:pt x="755" y="632"/>
                  </a:lnTo>
                  <a:lnTo>
                    <a:pt x="765" y="649"/>
                  </a:lnTo>
                  <a:lnTo>
                    <a:pt x="775" y="664"/>
                  </a:lnTo>
                  <a:lnTo>
                    <a:pt x="785" y="676"/>
                  </a:lnTo>
                  <a:lnTo>
                    <a:pt x="796" y="686"/>
                  </a:lnTo>
                  <a:lnTo>
                    <a:pt x="805" y="694"/>
                  </a:lnTo>
                  <a:lnTo>
                    <a:pt x="814" y="700"/>
                  </a:lnTo>
                  <a:lnTo>
                    <a:pt x="822" y="704"/>
                  </a:lnTo>
                  <a:lnTo>
                    <a:pt x="828" y="707"/>
                  </a:lnTo>
                  <a:lnTo>
                    <a:pt x="831" y="708"/>
                  </a:lnTo>
                  <a:lnTo>
                    <a:pt x="833" y="708"/>
                  </a:lnTo>
                  <a:lnTo>
                    <a:pt x="810" y="729"/>
                  </a:lnTo>
                  <a:lnTo>
                    <a:pt x="785" y="745"/>
                  </a:lnTo>
                  <a:lnTo>
                    <a:pt x="758" y="758"/>
                  </a:lnTo>
                  <a:lnTo>
                    <a:pt x="728" y="768"/>
                  </a:lnTo>
                  <a:lnTo>
                    <a:pt x="700" y="775"/>
                  </a:lnTo>
                  <a:lnTo>
                    <a:pt x="672" y="781"/>
                  </a:lnTo>
                  <a:lnTo>
                    <a:pt x="646" y="785"/>
                  </a:lnTo>
                  <a:lnTo>
                    <a:pt x="622" y="787"/>
                  </a:lnTo>
                  <a:lnTo>
                    <a:pt x="602" y="788"/>
                  </a:lnTo>
                  <a:lnTo>
                    <a:pt x="587" y="789"/>
                  </a:lnTo>
                  <a:lnTo>
                    <a:pt x="577" y="789"/>
                  </a:lnTo>
                  <a:lnTo>
                    <a:pt x="574" y="789"/>
                  </a:lnTo>
                  <a:lnTo>
                    <a:pt x="574" y="851"/>
                  </a:lnTo>
                  <a:lnTo>
                    <a:pt x="419" y="1301"/>
                  </a:lnTo>
                  <a:lnTo>
                    <a:pt x="264" y="850"/>
                  </a:lnTo>
                  <a:lnTo>
                    <a:pt x="264" y="792"/>
                  </a:lnTo>
                  <a:lnTo>
                    <a:pt x="223" y="791"/>
                  </a:lnTo>
                  <a:lnTo>
                    <a:pt x="186" y="787"/>
                  </a:lnTo>
                  <a:lnTo>
                    <a:pt x="153" y="782"/>
                  </a:lnTo>
                  <a:lnTo>
                    <a:pt x="124" y="775"/>
                  </a:lnTo>
                  <a:lnTo>
                    <a:pt x="97" y="767"/>
                  </a:lnTo>
                  <a:lnTo>
                    <a:pt x="75" y="759"/>
                  </a:lnTo>
                  <a:lnTo>
                    <a:pt x="56" y="750"/>
                  </a:lnTo>
                  <a:lnTo>
                    <a:pt x="41" y="741"/>
                  </a:lnTo>
                  <a:lnTo>
                    <a:pt x="28" y="732"/>
                  </a:lnTo>
                  <a:lnTo>
                    <a:pt x="18" y="723"/>
                  </a:lnTo>
                  <a:lnTo>
                    <a:pt x="10" y="716"/>
                  </a:lnTo>
                  <a:lnTo>
                    <a:pt x="4" y="710"/>
                  </a:lnTo>
                  <a:lnTo>
                    <a:pt x="1" y="707"/>
                  </a:lnTo>
                  <a:lnTo>
                    <a:pt x="0" y="706"/>
                  </a:lnTo>
                  <a:lnTo>
                    <a:pt x="1" y="706"/>
                  </a:lnTo>
                  <a:lnTo>
                    <a:pt x="4" y="705"/>
                  </a:lnTo>
                  <a:lnTo>
                    <a:pt x="10" y="704"/>
                  </a:lnTo>
                  <a:lnTo>
                    <a:pt x="16" y="702"/>
                  </a:lnTo>
                  <a:lnTo>
                    <a:pt x="23" y="699"/>
                  </a:lnTo>
                  <a:lnTo>
                    <a:pt x="31" y="694"/>
                  </a:lnTo>
                  <a:lnTo>
                    <a:pt x="40" y="687"/>
                  </a:lnTo>
                  <a:lnTo>
                    <a:pt x="49" y="678"/>
                  </a:lnTo>
                  <a:lnTo>
                    <a:pt x="58" y="667"/>
                  </a:lnTo>
                  <a:lnTo>
                    <a:pt x="67" y="652"/>
                  </a:lnTo>
                  <a:lnTo>
                    <a:pt x="76" y="635"/>
                  </a:lnTo>
                  <a:lnTo>
                    <a:pt x="84" y="613"/>
                  </a:lnTo>
                  <a:lnTo>
                    <a:pt x="92" y="588"/>
                  </a:lnTo>
                  <a:lnTo>
                    <a:pt x="98" y="560"/>
                  </a:lnTo>
                  <a:lnTo>
                    <a:pt x="104" y="527"/>
                  </a:lnTo>
                  <a:lnTo>
                    <a:pt x="107" y="488"/>
                  </a:lnTo>
                  <a:lnTo>
                    <a:pt x="109" y="446"/>
                  </a:lnTo>
                  <a:lnTo>
                    <a:pt x="109" y="398"/>
                  </a:lnTo>
                  <a:lnTo>
                    <a:pt x="109" y="348"/>
                  </a:lnTo>
                  <a:lnTo>
                    <a:pt x="113" y="304"/>
                  </a:lnTo>
                  <a:lnTo>
                    <a:pt x="118" y="263"/>
                  </a:lnTo>
                  <a:lnTo>
                    <a:pt x="124" y="228"/>
                  </a:lnTo>
                  <a:lnTo>
                    <a:pt x="133" y="196"/>
                  </a:lnTo>
                  <a:lnTo>
                    <a:pt x="143" y="166"/>
                  </a:lnTo>
                  <a:lnTo>
                    <a:pt x="155" y="141"/>
                  </a:lnTo>
                  <a:lnTo>
                    <a:pt x="167" y="119"/>
                  </a:lnTo>
                  <a:lnTo>
                    <a:pt x="180" y="100"/>
                  </a:lnTo>
                  <a:lnTo>
                    <a:pt x="194" y="84"/>
                  </a:lnTo>
                  <a:lnTo>
                    <a:pt x="208" y="70"/>
                  </a:lnTo>
                  <a:lnTo>
                    <a:pt x="223" y="57"/>
                  </a:lnTo>
                  <a:lnTo>
                    <a:pt x="237" y="47"/>
                  </a:lnTo>
                  <a:lnTo>
                    <a:pt x="251" y="39"/>
                  </a:lnTo>
                  <a:lnTo>
                    <a:pt x="264" y="32"/>
                  </a:lnTo>
                  <a:lnTo>
                    <a:pt x="276" y="27"/>
                  </a:lnTo>
                  <a:lnTo>
                    <a:pt x="287" y="23"/>
                  </a:lnTo>
                  <a:lnTo>
                    <a:pt x="296" y="19"/>
                  </a:lnTo>
                  <a:lnTo>
                    <a:pt x="329" y="9"/>
                  </a:lnTo>
                  <a:lnTo>
                    <a:pt x="358" y="2"/>
                  </a:lnTo>
                  <a:lnTo>
                    <a:pt x="3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auto">
            <a:xfrm>
              <a:off x="7410" y="4119"/>
              <a:ext cx="82" cy="31"/>
            </a:xfrm>
            <a:custGeom>
              <a:avLst/>
              <a:gdLst>
                <a:gd name="T0" fmla="*/ 784 w 1139"/>
                <a:gd name="T1" fmla="*/ 0 h 439"/>
                <a:gd name="T2" fmla="*/ 817 w 1139"/>
                <a:gd name="T3" fmla="*/ 18 h 439"/>
                <a:gd name="T4" fmla="*/ 1011 w 1139"/>
                <a:gd name="T5" fmla="*/ 114 h 439"/>
                <a:gd name="T6" fmla="*/ 1035 w 1139"/>
                <a:gd name="T7" fmla="*/ 128 h 439"/>
                <a:gd name="T8" fmla="*/ 1056 w 1139"/>
                <a:gd name="T9" fmla="*/ 146 h 439"/>
                <a:gd name="T10" fmla="*/ 1074 w 1139"/>
                <a:gd name="T11" fmla="*/ 166 h 439"/>
                <a:gd name="T12" fmla="*/ 1089 w 1139"/>
                <a:gd name="T13" fmla="*/ 190 h 439"/>
                <a:gd name="T14" fmla="*/ 1101 w 1139"/>
                <a:gd name="T15" fmla="*/ 215 h 439"/>
                <a:gd name="T16" fmla="*/ 1108 w 1139"/>
                <a:gd name="T17" fmla="*/ 242 h 439"/>
                <a:gd name="T18" fmla="*/ 1139 w 1139"/>
                <a:gd name="T19" fmla="*/ 415 h 439"/>
                <a:gd name="T20" fmla="*/ 1138 w 1139"/>
                <a:gd name="T21" fmla="*/ 424 h 439"/>
                <a:gd name="T22" fmla="*/ 1134 w 1139"/>
                <a:gd name="T23" fmla="*/ 432 h 439"/>
                <a:gd name="T24" fmla="*/ 1127 w 1139"/>
                <a:gd name="T25" fmla="*/ 437 h 439"/>
                <a:gd name="T26" fmla="*/ 1119 w 1139"/>
                <a:gd name="T27" fmla="*/ 439 h 439"/>
                <a:gd name="T28" fmla="*/ 20 w 1139"/>
                <a:gd name="T29" fmla="*/ 439 h 439"/>
                <a:gd name="T30" fmla="*/ 11 w 1139"/>
                <a:gd name="T31" fmla="*/ 437 h 439"/>
                <a:gd name="T32" fmla="*/ 4 w 1139"/>
                <a:gd name="T33" fmla="*/ 432 h 439"/>
                <a:gd name="T34" fmla="*/ 0 w 1139"/>
                <a:gd name="T35" fmla="*/ 424 h 439"/>
                <a:gd name="T36" fmla="*/ 0 w 1139"/>
                <a:gd name="T37" fmla="*/ 415 h 439"/>
                <a:gd name="T38" fmla="*/ 30 w 1139"/>
                <a:gd name="T39" fmla="*/ 243 h 439"/>
                <a:gd name="T40" fmla="*/ 37 w 1139"/>
                <a:gd name="T41" fmla="*/ 216 h 439"/>
                <a:gd name="T42" fmla="*/ 48 w 1139"/>
                <a:gd name="T43" fmla="*/ 191 h 439"/>
                <a:gd name="T44" fmla="*/ 64 w 1139"/>
                <a:gd name="T45" fmla="*/ 167 h 439"/>
                <a:gd name="T46" fmla="*/ 82 w 1139"/>
                <a:gd name="T47" fmla="*/ 146 h 439"/>
                <a:gd name="T48" fmla="*/ 103 w 1139"/>
                <a:gd name="T49" fmla="*/ 129 h 439"/>
                <a:gd name="T50" fmla="*/ 127 w 1139"/>
                <a:gd name="T51" fmla="*/ 114 h 439"/>
                <a:gd name="T52" fmla="*/ 317 w 1139"/>
                <a:gd name="T53" fmla="*/ 20 h 439"/>
                <a:gd name="T54" fmla="*/ 355 w 1139"/>
                <a:gd name="T55" fmla="*/ 1 h 439"/>
                <a:gd name="T56" fmla="*/ 294 w 1139"/>
                <a:gd name="T57" fmla="*/ 182 h 439"/>
                <a:gd name="T58" fmla="*/ 380 w 1139"/>
                <a:gd name="T59" fmla="*/ 176 h 439"/>
                <a:gd name="T60" fmla="*/ 569 w 1139"/>
                <a:gd name="T61" fmla="*/ 408 h 439"/>
                <a:gd name="T62" fmla="*/ 759 w 1139"/>
                <a:gd name="T63" fmla="*/ 175 h 439"/>
                <a:gd name="T64" fmla="*/ 845 w 1139"/>
                <a:gd name="T65" fmla="*/ 182 h 439"/>
                <a:gd name="T66" fmla="*/ 784 w 1139"/>
                <a:gd name="T67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39" h="439">
                  <a:moveTo>
                    <a:pt x="784" y="0"/>
                  </a:moveTo>
                  <a:lnTo>
                    <a:pt x="817" y="18"/>
                  </a:lnTo>
                  <a:lnTo>
                    <a:pt x="1011" y="114"/>
                  </a:lnTo>
                  <a:lnTo>
                    <a:pt x="1035" y="128"/>
                  </a:lnTo>
                  <a:lnTo>
                    <a:pt x="1056" y="146"/>
                  </a:lnTo>
                  <a:lnTo>
                    <a:pt x="1074" y="166"/>
                  </a:lnTo>
                  <a:lnTo>
                    <a:pt x="1089" y="190"/>
                  </a:lnTo>
                  <a:lnTo>
                    <a:pt x="1101" y="215"/>
                  </a:lnTo>
                  <a:lnTo>
                    <a:pt x="1108" y="242"/>
                  </a:lnTo>
                  <a:lnTo>
                    <a:pt x="1139" y="415"/>
                  </a:lnTo>
                  <a:lnTo>
                    <a:pt x="1138" y="424"/>
                  </a:lnTo>
                  <a:lnTo>
                    <a:pt x="1134" y="432"/>
                  </a:lnTo>
                  <a:lnTo>
                    <a:pt x="1127" y="437"/>
                  </a:lnTo>
                  <a:lnTo>
                    <a:pt x="1119" y="439"/>
                  </a:lnTo>
                  <a:lnTo>
                    <a:pt x="20" y="439"/>
                  </a:lnTo>
                  <a:lnTo>
                    <a:pt x="11" y="437"/>
                  </a:lnTo>
                  <a:lnTo>
                    <a:pt x="4" y="432"/>
                  </a:lnTo>
                  <a:lnTo>
                    <a:pt x="0" y="424"/>
                  </a:lnTo>
                  <a:lnTo>
                    <a:pt x="0" y="415"/>
                  </a:lnTo>
                  <a:lnTo>
                    <a:pt x="30" y="243"/>
                  </a:lnTo>
                  <a:lnTo>
                    <a:pt x="37" y="216"/>
                  </a:lnTo>
                  <a:lnTo>
                    <a:pt x="48" y="191"/>
                  </a:lnTo>
                  <a:lnTo>
                    <a:pt x="64" y="167"/>
                  </a:lnTo>
                  <a:lnTo>
                    <a:pt x="82" y="146"/>
                  </a:lnTo>
                  <a:lnTo>
                    <a:pt x="103" y="129"/>
                  </a:lnTo>
                  <a:lnTo>
                    <a:pt x="127" y="114"/>
                  </a:lnTo>
                  <a:lnTo>
                    <a:pt x="317" y="20"/>
                  </a:lnTo>
                  <a:lnTo>
                    <a:pt x="355" y="1"/>
                  </a:lnTo>
                  <a:lnTo>
                    <a:pt x="294" y="182"/>
                  </a:lnTo>
                  <a:lnTo>
                    <a:pt x="380" y="176"/>
                  </a:lnTo>
                  <a:lnTo>
                    <a:pt x="569" y="408"/>
                  </a:lnTo>
                  <a:lnTo>
                    <a:pt x="759" y="175"/>
                  </a:lnTo>
                  <a:lnTo>
                    <a:pt x="845" y="182"/>
                  </a:lnTo>
                  <a:lnTo>
                    <a:pt x="7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7265" y="4055"/>
              <a:ext cx="59" cy="93"/>
            </a:xfrm>
            <a:custGeom>
              <a:avLst/>
              <a:gdLst>
                <a:gd name="T0" fmla="*/ 409 w 832"/>
                <a:gd name="T1" fmla="*/ 0 h 1301"/>
                <a:gd name="T2" fmla="*/ 452 w 832"/>
                <a:gd name="T3" fmla="*/ 8 h 1301"/>
                <a:gd name="T4" fmla="*/ 485 w 832"/>
                <a:gd name="T5" fmla="*/ 21 h 1301"/>
                <a:gd name="T6" fmla="*/ 508 w 832"/>
                <a:gd name="T7" fmla="*/ 36 h 1301"/>
                <a:gd name="T8" fmla="*/ 522 w 832"/>
                <a:gd name="T9" fmla="*/ 48 h 1301"/>
                <a:gd name="T10" fmla="*/ 528 w 832"/>
                <a:gd name="T11" fmla="*/ 53 h 1301"/>
                <a:gd name="T12" fmla="*/ 588 w 832"/>
                <a:gd name="T13" fmla="*/ 56 h 1301"/>
                <a:gd name="T14" fmla="*/ 638 w 832"/>
                <a:gd name="T15" fmla="*/ 78 h 1301"/>
                <a:gd name="T16" fmla="*/ 676 w 832"/>
                <a:gd name="T17" fmla="*/ 114 h 1301"/>
                <a:gd name="T18" fmla="*/ 705 w 832"/>
                <a:gd name="T19" fmla="*/ 163 h 1301"/>
                <a:gd name="T20" fmla="*/ 724 w 832"/>
                <a:gd name="T21" fmla="*/ 225 h 1301"/>
                <a:gd name="T22" fmla="*/ 736 w 832"/>
                <a:gd name="T23" fmla="*/ 295 h 1301"/>
                <a:gd name="T24" fmla="*/ 738 w 832"/>
                <a:gd name="T25" fmla="*/ 371 h 1301"/>
                <a:gd name="T26" fmla="*/ 732 w 832"/>
                <a:gd name="T27" fmla="*/ 453 h 1301"/>
                <a:gd name="T28" fmla="*/ 730 w 832"/>
                <a:gd name="T29" fmla="*/ 528 h 1301"/>
                <a:gd name="T30" fmla="*/ 740 w 832"/>
                <a:gd name="T31" fmla="*/ 586 h 1301"/>
                <a:gd name="T32" fmla="*/ 755 w 832"/>
                <a:gd name="T33" fmla="*/ 632 h 1301"/>
                <a:gd name="T34" fmla="*/ 775 w 832"/>
                <a:gd name="T35" fmla="*/ 664 h 1301"/>
                <a:gd name="T36" fmla="*/ 795 w 832"/>
                <a:gd name="T37" fmla="*/ 686 h 1301"/>
                <a:gd name="T38" fmla="*/ 814 w 832"/>
                <a:gd name="T39" fmla="*/ 700 h 1301"/>
                <a:gd name="T40" fmla="*/ 827 w 832"/>
                <a:gd name="T41" fmla="*/ 707 h 1301"/>
                <a:gd name="T42" fmla="*/ 832 w 832"/>
                <a:gd name="T43" fmla="*/ 708 h 1301"/>
                <a:gd name="T44" fmla="*/ 785 w 832"/>
                <a:gd name="T45" fmla="*/ 745 h 1301"/>
                <a:gd name="T46" fmla="*/ 728 w 832"/>
                <a:gd name="T47" fmla="*/ 768 h 1301"/>
                <a:gd name="T48" fmla="*/ 672 w 832"/>
                <a:gd name="T49" fmla="*/ 781 h 1301"/>
                <a:gd name="T50" fmla="*/ 622 w 832"/>
                <a:gd name="T51" fmla="*/ 787 h 1301"/>
                <a:gd name="T52" fmla="*/ 587 w 832"/>
                <a:gd name="T53" fmla="*/ 789 h 1301"/>
                <a:gd name="T54" fmla="*/ 573 w 832"/>
                <a:gd name="T55" fmla="*/ 789 h 1301"/>
                <a:gd name="T56" fmla="*/ 419 w 832"/>
                <a:gd name="T57" fmla="*/ 1301 h 1301"/>
                <a:gd name="T58" fmla="*/ 264 w 832"/>
                <a:gd name="T59" fmla="*/ 792 h 1301"/>
                <a:gd name="T60" fmla="*/ 185 w 832"/>
                <a:gd name="T61" fmla="*/ 787 h 1301"/>
                <a:gd name="T62" fmla="*/ 123 w 832"/>
                <a:gd name="T63" fmla="*/ 775 h 1301"/>
                <a:gd name="T64" fmla="*/ 75 w 832"/>
                <a:gd name="T65" fmla="*/ 759 h 1301"/>
                <a:gd name="T66" fmla="*/ 40 w 832"/>
                <a:gd name="T67" fmla="*/ 741 h 1301"/>
                <a:gd name="T68" fmla="*/ 17 w 832"/>
                <a:gd name="T69" fmla="*/ 723 h 1301"/>
                <a:gd name="T70" fmla="*/ 4 w 832"/>
                <a:gd name="T71" fmla="*/ 710 h 1301"/>
                <a:gd name="T72" fmla="*/ 0 w 832"/>
                <a:gd name="T73" fmla="*/ 706 h 1301"/>
                <a:gd name="T74" fmla="*/ 4 w 832"/>
                <a:gd name="T75" fmla="*/ 705 h 1301"/>
                <a:gd name="T76" fmla="*/ 15 w 832"/>
                <a:gd name="T77" fmla="*/ 702 h 1301"/>
                <a:gd name="T78" fmla="*/ 31 w 832"/>
                <a:gd name="T79" fmla="*/ 694 h 1301"/>
                <a:gd name="T80" fmla="*/ 48 w 832"/>
                <a:gd name="T81" fmla="*/ 678 h 1301"/>
                <a:gd name="T82" fmla="*/ 67 w 832"/>
                <a:gd name="T83" fmla="*/ 652 h 1301"/>
                <a:gd name="T84" fmla="*/ 84 w 832"/>
                <a:gd name="T85" fmla="*/ 613 h 1301"/>
                <a:gd name="T86" fmla="*/ 98 w 832"/>
                <a:gd name="T87" fmla="*/ 560 h 1301"/>
                <a:gd name="T88" fmla="*/ 107 w 832"/>
                <a:gd name="T89" fmla="*/ 488 h 1301"/>
                <a:gd name="T90" fmla="*/ 109 w 832"/>
                <a:gd name="T91" fmla="*/ 398 h 1301"/>
                <a:gd name="T92" fmla="*/ 112 w 832"/>
                <a:gd name="T93" fmla="*/ 304 h 1301"/>
                <a:gd name="T94" fmla="*/ 124 w 832"/>
                <a:gd name="T95" fmla="*/ 228 h 1301"/>
                <a:gd name="T96" fmla="*/ 143 w 832"/>
                <a:gd name="T97" fmla="*/ 166 h 1301"/>
                <a:gd name="T98" fmla="*/ 167 w 832"/>
                <a:gd name="T99" fmla="*/ 119 h 1301"/>
                <a:gd name="T100" fmla="*/ 194 w 832"/>
                <a:gd name="T101" fmla="*/ 84 h 1301"/>
                <a:gd name="T102" fmla="*/ 223 w 832"/>
                <a:gd name="T103" fmla="*/ 57 h 1301"/>
                <a:gd name="T104" fmla="*/ 251 w 832"/>
                <a:gd name="T105" fmla="*/ 39 h 1301"/>
                <a:gd name="T106" fmla="*/ 276 w 832"/>
                <a:gd name="T107" fmla="*/ 27 h 1301"/>
                <a:gd name="T108" fmla="*/ 296 w 832"/>
                <a:gd name="T109" fmla="*/ 19 h 1301"/>
                <a:gd name="T110" fmla="*/ 358 w 832"/>
                <a:gd name="T111" fmla="*/ 2 h 1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32" h="1301">
                  <a:moveTo>
                    <a:pt x="384" y="0"/>
                  </a:moveTo>
                  <a:lnTo>
                    <a:pt x="409" y="0"/>
                  </a:lnTo>
                  <a:lnTo>
                    <a:pt x="432" y="3"/>
                  </a:lnTo>
                  <a:lnTo>
                    <a:pt x="452" y="8"/>
                  </a:lnTo>
                  <a:lnTo>
                    <a:pt x="469" y="14"/>
                  </a:lnTo>
                  <a:lnTo>
                    <a:pt x="485" y="21"/>
                  </a:lnTo>
                  <a:lnTo>
                    <a:pt x="498" y="29"/>
                  </a:lnTo>
                  <a:lnTo>
                    <a:pt x="508" y="36"/>
                  </a:lnTo>
                  <a:lnTo>
                    <a:pt x="516" y="43"/>
                  </a:lnTo>
                  <a:lnTo>
                    <a:pt x="522" y="48"/>
                  </a:lnTo>
                  <a:lnTo>
                    <a:pt x="526" y="52"/>
                  </a:lnTo>
                  <a:lnTo>
                    <a:pt x="528" y="53"/>
                  </a:lnTo>
                  <a:lnTo>
                    <a:pt x="559" y="52"/>
                  </a:lnTo>
                  <a:lnTo>
                    <a:pt x="588" y="56"/>
                  </a:lnTo>
                  <a:lnTo>
                    <a:pt x="614" y="66"/>
                  </a:lnTo>
                  <a:lnTo>
                    <a:pt x="638" y="78"/>
                  </a:lnTo>
                  <a:lnTo>
                    <a:pt x="659" y="94"/>
                  </a:lnTo>
                  <a:lnTo>
                    <a:pt x="676" y="114"/>
                  </a:lnTo>
                  <a:lnTo>
                    <a:pt x="692" y="137"/>
                  </a:lnTo>
                  <a:lnTo>
                    <a:pt x="705" y="163"/>
                  </a:lnTo>
                  <a:lnTo>
                    <a:pt x="716" y="193"/>
                  </a:lnTo>
                  <a:lnTo>
                    <a:pt x="724" y="225"/>
                  </a:lnTo>
                  <a:lnTo>
                    <a:pt x="730" y="258"/>
                  </a:lnTo>
                  <a:lnTo>
                    <a:pt x="736" y="295"/>
                  </a:lnTo>
                  <a:lnTo>
                    <a:pt x="738" y="332"/>
                  </a:lnTo>
                  <a:lnTo>
                    <a:pt x="738" y="371"/>
                  </a:lnTo>
                  <a:lnTo>
                    <a:pt x="737" y="412"/>
                  </a:lnTo>
                  <a:lnTo>
                    <a:pt x="732" y="453"/>
                  </a:lnTo>
                  <a:lnTo>
                    <a:pt x="730" y="492"/>
                  </a:lnTo>
                  <a:lnTo>
                    <a:pt x="730" y="528"/>
                  </a:lnTo>
                  <a:lnTo>
                    <a:pt x="733" y="559"/>
                  </a:lnTo>
                  <a:lnTo>
                    <a:pt x="740" y="586"/>
                  </a:lnTo>
                  <a:lnTo>
                    <a:pt x="747" y="610"/>
                  </a:lnTo>
                  <a:lnTo>
                    <a:pt x="755" y="632"/>
                  </a:lnTo>
                  <a:lnTo>
                    <a:pt x="765" y="649"/>
                  </a:lnTo>
                  <a:lnTo>
                    <a:pt x="775" y="664"/>
                  </a:lnTo>
                  <a:lnTo>
                    <a:pt x="785" y="676"/>
                  </a:lnTo>
                  <a:lnTo>
                    <a:pt x="795" y="686"/>
                  </a:lnTo>
                  <a:lnTo>
                    <a:pt x="805" y="694"/>
                  </a:lnTo>
                  <a:lnTo>
                    <a:pt x="814" y="700"/>
                  </a:lnTo>
                  <a:lnTo>
                    <a:pt x="821" y="704"/>
                  </a:lnTo>
                  <a:lnTo>
                    <a:pt x="827" y="707"/>
                  </a:lnTo>
                  <a:lnTo>
                    <a:pt x="831" y="708"/>
                  </a:lnTo>
                  <a:lnTo>
                    <a:pt x="832" y="708"/>
                  </a:lnTo>
                  <a:lnTo>
                    <a:pt x="810" y="729"/>
                  </a:lnTo>
                  <a:lnTo>
                    <a:pt x="785" y="745"/>
                  </a:lnTo>
                  <a:lnTo>
                    <a:pt x="757" y="758"/>
                  </a:lnTo>
                  <a:lnTo>
                    <a:pt x="728" y="768"/>
                  </a:lnTo>
                  <a:lnTo>
                    <a:pt x="700" y="775"/>
                  </a:lnTo>
                  <a:lnTo>
                    <a:pt x="672" y="781"/>
                  </a:lnTo>
                  <a:lnTo>
                    <a:pt x="646" y="785"/>
                  </a:lnTo>
                  <a:lnTo>
                    <a:pt x="622" y="787"/>
                  </a:lnTo>
                  <a:lnTo>
                    <a:pt x="602" y="788"/>
                  </a:lnTo>
                  <a:lnTo>
                    <a:pt x="587" y="789"/>
                  </a:lnTo>
                  <a:lnTo>
                    <a:pt x="577" y="789"/>
                  </a:lnTo>
                  <a:lnTo>
                    <a:pt x="573" y="789"/>
                  </a:lnTo>
                  <a:lnTo>
                    <a:pt x="573" y="851"/>
                  </a:lnTo>
                  <a:lnTo>
                    <a:pt x="419" y="1301"/>
                  </a:lnTo>
                  <a:lnTo>
                    <a:pt x="264" y="850"/>
                  </a:lnTo>
                  <a:lnTo>
                    <a:pt x="264" y="792"/>
                  </a:lnTo>
                  <a:lnTo>
                    <a:pt x="223" y="791"/>
                  </a:lnTo>
                  <a:lnTo>
                    <a:pt x="185" y="787"/>
                  </a:lnTo>
                  <a:lnTo>
                    <a:pt x="152" y="782"/>
                  </a:lnTo>
                  <a:lnTo>
                    <a:pt x="123" y="775"/>
                  </a:lnTo>
                  <a:lnTo>
                    <a:pt x="97" y="767"/>
                  </a:lnTo>
                  <a:lnTo>
                    <a:pt x="75" y="759"/>
                  </a:lnTo>
                  <a:lnTo>
                    <a:pt x="56" y="750"/>
                  </a:lnTo>
                  <a:lnTo>
                    <a:pt x="40" y="741"/>
                  </a:lnTo>
                  <a:lnTo>
                    <a:pt x="27" y="732"/>
                  </a:lnTo>
                  <a:lnTo>
                    <a:pt x="17" y="723"/>
                  </a:lnTo>
                  <a:lnTo>
                    <a:pt x="10" y="716"/>
                  </a:lnTo>
                  <a:lnTo>
                    <a:pt x="4" y="710"/>
                  </a:lnTo>
                  <a:lnTo>
                    <a:pt x="1" y="707"/>
                  </a:lnTo>
                  <a:lnTo>
                    <a:pt x="0" y="706"/>
                  </a:lnTo>
                  <a:lnTo>
                    <a:pt x="1" y="706"/>
                  </a:lnTo>
                  <a:lnTo>
                    <a:pt x="4" y="705"/>
                  </a:lnTo>
                  <a:lnTo>
                    <a:pt x="9" y="704"/>
                  </a:lnTo>
                  <a:lnTo>
                    <a:pt x="15" y="702"/>
                  </a:lnTo>
                  <a:lnTo>
                    <a:pt x="22" y="699"/>
                  </a:lnTo>
                  <a:lnTo>
                    <a:pt x="31" y="694"/>
                  </a:lnTo>
                  <a:lnTo>
                    <a:pt x="39" y="687"/>
                  </a:lnTo>
                  <a:lnTo>
                    <a:pt x="48" y="678"/>
                  </a:lnTo>
                  <a:lnTo>
                    <a:pt x="58" y="667"/>
                  </a:lnTo>
                  <a:lnTo>
                    <a:pt x="67" y="652"/>
                  </a:lnTo>
                  <a:lnTo>
                    <a:pt x="76" y="635"/>
                  </a:lnTo>
                  <a:lnTo>
                    <a:pt x="84" y="613"/>
                  </a:lnTo>
                  <a:lnTo>
                    <a:pt x="92" y="588"/>
                  </a:lnTo>
                  <a:lnTo>
                    <a:pt x="98" y="560"/>
                  </a:lnTo>
                  <a:lnTo>
                    <a:pt x="103" y="527"/>
                  </a:lnTo>
                  <a:lnTo>
                    <a:pt x="107" y="488"/>
                  </a:lnTo>
                  <a:lnTo>
                    <a:pt x="109" y="446"/>
                  </a:lnTo>
                  <a:lnTo>
                    <a:pt x="109" y="398"/>
                  </a:lnTo>
                  <a:lnTo>
                    <a:pt x="109" y="348"/>
                  </a:lnTo>
                  <a:lnTo>
                    <a:pt x="112" y="304"/>
                  </a:lnTo>
                  <a:lnTo>
                    <a:pt x="117" y="263"/>
                  </a:lnTo>
                  <a:lnTo>
                    <a:pt x="124" y="228"/>
                  </a:lnTo>
                  <a:lnTo>
                    <a:pt x="133" y="196"/>
                  </a:lnTo>
                  <a:lnTo>
                    <a:pt x="143" y="166"/>
                  </a:lnTo>
                  <a:lnTo>
                    <a:pt x="154" y="141"/>
                  </a:lnTo>
                  <a:lnTo>
                    <a:pt x="167" y="119"/>
                  </a:lnTo>
                  <a:lnTo>
                    <a:pt x="180" y="100"/>
                  </a:lnTo>
                  <a:lnTo>
                    <a:pt x="194" y="84"/>
                  </a:lnTo>
                  <a:lnTo>
                    <a:pt x="208" y="70"/>
                  </a:lnTo>
                  <a:lnTo>
                    <a:pt x="223" y="57"/>
                  </a:lnTo>
                  <a:lnTo>
                    <a:pt x="237" y="47"/>
                  </a:lnTo>
                  <a:lnTo>
                    <a:pt x="251" y="39"/>
                  </a:lnTo>
                  <a:lnTo>
                    <a:pt x="264" y="32"/>
                  </a:lnTo>
                  <a:lnTo>
                    <a:pt x="276" y="27"/>
                  </a:lnTo>
                  <a:lnTo>
                    <a:pt x="287" y="23"/>
                  </a:lnTo>
                  <a:lnTo>
                    <a:pt x="296" y="19"/>
                  </a:lnTo>
                  <a:lnTo>
                    <a:pt x="329" y="9"/>
                  </a:lnTo>
                  <a:lnTo>
                    <a:pt x="358" y="2"/>
                  </a:lnTo>
                  <a:lnTo>
                    <a:pt x="3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7254" y="4119"/>
              <a:ext cx="81" cy="31"/>
            </a:xfrm>
            <a:custGeom>
              <a:avLst/>
              <a:gdLst>
                <a:gd name="T0" fmla="*/ 356 w 1140"/>
                <a:gd name="T1" fmla="*/ 0 h 438"/>
                <a:gd name="T2" fmla="*/ 294 w 1140"/>
                <a:gd name="T3" fmla="*/ 181 h 438"/>
                <a:gd name="T4" fmla="*/ 380 w 1140"/>
                <a:gd name="T5" fmla="*/ 175 h 438"/>
                <a:gd name="T6" fmla="*/ 569 w 1140"/>
                <a:gd name="T7" fmla="*/ 407 h 438"/>
                <a:gd name="T8" fmla="*/ 759 w 1140"/>
                <a:gd name="T9" fmla="*/ 175 h 438"/>
                <a:gd name="T10" fmla="*/ 845 w 1140"/>
                <a:gd name="T11" fmla="*/ 181 h 438"/>
                <a:gd name="T12" fmla="*/ 784 w 1140"/>
                <a:gd name="T13" fmla="*/ 0 h 438"/>
                <a:gd name="T14" fmla="*/ 817 w 1140"/>
                <a:gd name="T15" fmla="*/ 17 h 438"/>
                <a:gd name="T16" fmla="*/ 1011 w 1140"/>
                <a:gd name="T17" fmla="*/ 113 h 438"/>
                <a:gd name="T18" fmla="*/ 1035 w 1140"/>
                <a:gd name="T19" fmla="*/ 128 h 438"/>
                <a:gd name="T20" fmla="*/ 1056 w 1140"/>
                <a:gd name="T21" fmla="*/ 145 h 438"/>
                <a:gd name="T22" fmla="*/ 1074 w 1140"/>
                <a:gd name="T23" fmla="*/ 166 h 438"/>
                <a:gd name="T24" fmla="*/ 1089 w 1140"/>
                <a:gd name="T25" fmla="*/ 190 h 438"/>
                <a:gd name="T26" fmla="*/ 1101 w 1140"/>
                <a:gd name="T27" fmla="*/ 215 h 438"/>
                <a:gd name="T28" fmla="*/ 1108 w 1140"/>
                <a:gd name="T29" fmla="*/ 242 h 438"/>
                <a:gd name="T30" fmla="*/ 1140 w 1140"/>
                <a:gd name="T31" fmla="*/ 414 h 438"/>
                <a:gd name="T32" fmla="*/ 1139 w 1140"/>
                <a:gd name="T33" fmla="*/ 423 h 438"/>
                <a:gd name="T34" fmla="*/ 1135 w 1140"/>
                <a:gd name="T35" fmla="*/ 431 h 438"/>
                <a:gd name="T36" fmla="*/ 1128 w 1140"/>
                <a:gd name="T37" fmla="*/ 436 h 438"/>
                <a:gd name="T38" fmla="*/ 1120 w 1140"/>
                <a:gd name="T39" fmla="*/ 438 h 438"/>
                <a:gd name="T40" fmla="*/ 21 w 1140"/>
                <a:gd name="T41" fmla="*/ 438 h 438"/>
                <a:gd name="T42" fmla="*/ 12 w 1140"/>
                <a:gd name="T43" fmla="*/ 436 h 438"/>
                <a:gd name="T44" fmla="*/ 5 w 1140"/>
                <a:gd name="T45" fmla="*/ 431 h 438"/>
                <a:gd name="T46" fmla="*/ 1 w 1140"/>
                <a:gd name="T47" fmla="*/ 423 h 438"/>
                <a:gd name="T48" fmla="*/ 0 w 1140"/>
                <a:gd name="T49" fmla="*/ 414 h 438"/>
                <a:gd name="T50" fmla="*/ 31 w 1140"/>
                <a:gd name="T51" fmla="*/ 242 h 438"/>
                <a:gd name="T52" fmla="*/ 38 w 1140"/>
                <a:gd name="T53" fmla="*/ 215 h 438"/>
                <a:gd name="T54" fmla="*/ 49 w 1140"/>
                <a:gd name="T55" fmla="*/ 190 h 438"/>
                <a:gd name="T56" fmla="*/ 64 w 1140"/>
                <a:gd name="T57" fmla="*/ 166 h 438"/>
                <a:gd name="T58" fmla="*/ 82 w 1140"/>
                <a:gd name="T59" fmla="*/ 145 h 438"/>
                <a:gd name="T60" fmla="*/ 104 w 1140"/>
                <a:gd name="T61" fmla="*/ 128 h 438"/>
                <a:gd name="T62" fmla="*/ 128 w 1140"/>
                <a:gd name="T63" fmla="*/ 113 h 438"/>
                <a:gd name="T64" fmla="*/ 318 w 1140"/>
                <a:gd name="T65" fmla="*/ 19 h 438"/>
                <a:gd name="T66" fmla="*/ 356 w 1140"/>
                <a:gd name="T67" fmla="*/ 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40" h="438">
                  <a:moveTo>
                    <a:pt x="356" y="0"/>
                  </a:moveTo>
                  <a:lnTo>
                    <a:pt x="294" y="181"/>
                  </a:lnTo>
                  <a:lnTo>
                    <a:pt x="380" y="175"/>
                  </a:lnTo>
                  <a:lnTo>
                    <a:pt x="569" y="407"/>
                  </a:lnTo>
                  <a:lnTo>
                    <a:pt x="759" y="175"/>
                  </a:lnTo>
                  <a:lnTo>
                    <a:pt x="845" y="181"/>
                  </a:lnTo>
                  <a:lnTo>
                    <a:pt x="784" y="0"/>
                  </a:lnTo>
                  <a:lnTo>
                    <a:pt x="817" y="17"/>
                  </a:lnTo>
                  <a:lnTo>
                    <a:pt x="1011" y="113"/>
                  </a:lnTo>
                  <a:lnTo>
                    <a:pt x="1035" y="128"/>
                  </a:lnTo>
                  <a:lnTo>
                    <a:pt x="1056" y="145"/>
                  </a:lnTo>
                  <a:lnTo>
                    <a:pt x="1074" y="166"/>
                  </a:lnTo>
                  <a:lnTo>
                    <a:pt x="1089" y="190"/>
                  </a:lnTo>
                  <a:lnTo>
                    <a:pt x="1101" y="215"/>
                  </a:lnTo>
                  <a:lnTo>
                    <a:pt x="1108" y="242"/>
                  </a:lnTo>
                  <a:lnTo>
                    <a:pt x="1140" y="414"/>
                  </a:lnTo>
                  <a:lnTo>
                    <a:pt x="1139" y="423"/>
                  </a:lnTo>
                  <a:lnTo>
                    <a:pt x="1135" y="431"/>
                  </a:lnTo>
                  <a:lnTo>
                    <a:pt x="1128" y="436"/>
                  </a:lnTo>
                  <a:lnTo>
                    <a:pt x="1120" y="438"/>
                  </a:lnTo>
                  <a:lnTo>
                    <a:pt x="21" y="438"/>
                  </a:lnTo>
                  <a:lnTo>
                    <a:pt x="12" y="436"/>
                  </a:lnTo>
                  <a:lnTo>
                    <a:pt x="5" y="431"/>
                  </a:lnTo>
                  <a:lnTo>
                    <a:pt x="1" y="423"/>
                  </a:lnTo>
                  <a:lnTo>
                    <a:pt x="0" y="414"/>
                  </a:lnTo>
                  <a:lnTo>
                    <a:pt x="31" y="242"/>
                  </a:lnTo>
                  <a:lnTo>
                    <a:pt x="38" y="215"/>
                  </a:lnTo>
                  <a:lnTo>
                    <a:pt x="49" y="190"/>
                  </a:lnTo>
                  <a:lnTo>
                    <a:pt x="64" y="166"/>
                  </a:lnTo>
                  <a:lnTo>
                    <a:pt x="82" y="145"/>
                  </a:lnTo>
                  <a:lnTo>
                    <a:pt x="104" y="128"/>
                  </a:lnTo>
                  <a:lnTo>
                    <a:pt x="128" y="113"/>
                  </a:lnTo>
                  <a:lnTo>
                    <a:pt x="318" y="19"/>
                  </a:lnTo>
                  <a:lnTo>
                    <a:pt x="3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10633683" y="5861688"/>
            <a:ext cx="379412" cy="288925"/>
            <a:chOff x="10768013" y="6280150"/>
            <a:chExt cx="379412" cy="2889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5" name="Freeform 19"/>
            <p:cNvSpPr>
              <a:spLocks noEditPoints="1"/>
            </p:cNvSpPr>
            <p:nvPr/>
          </p:nvSpPr>
          <p:spPr bwMode="auto">
            <a:xfrm>
              <a:off x="10896600" y="6280150"/>
              <a:ext cx="250825" cy="288925"/>
            </a:xfrm>
            <a:custGeom>
              <a:avLst/>
              <a:gdLst>
                <a:gd name="T0" fmla="*/ 894 w 2203"/>
                <a:gd name="T1" fmla="*/ 678 h 2553"/>
                <a:gd name="T2" fmla="*/ 649 w 2203"/>
                <a:gd name="T3" fmla="*/ 789 h 2553"/>
                <a:gd name="T4" fmla="*/ 453 w 2203"/>
                <a:gd name="T5" fmla="*/ 970 h 2553"/>
                <a:gd name="T6" fmla="*/ 324 w 2203"/>
                <a:gd name="T7" fmla="*/ 1204 h 2553"/>
                <a:gd name="T8" fmla="*/ 277 w 2203"/>
                <a:gd name="T9" fmla="*/ 1478 h 2553"/>
                <a:gd name="T10" fmla="*/ 324 w 2203"/>
                <a:gd name="T11" fmla="*/ 1752 h 2553"/>
                <a:gd name="T12" fmla="*/ 453 w 2203"/>
                <a:gd name="T13" fmla="*/ 1987 h 2553"/>
                <a:gd name="T14" fmla="*/ 649 w 2203"/>
                <a:gd name="T15" fmla="*/ 2168 h 2553"/>
                <a:gd name="T16" fmla="*/ 894 w 2203"/>
                <a:gd name="T17" fmla="*/ 2277 h 2553"/>
                <a:gd name="T18" fmla="*/ 1173 w 2203"/>
                <a:gd name="T19" fmla="*/ 2301 h 2553"/>
                <a:gd name="T20" fmla="*/ 1437 w 2203"/>
                <a:gd name="T21" fmla="*/ 2233 h 2553"/>
                <a:gd name="T22" fmla="*/ 1661 w 2203"/>
                <a:gd name="T23" fmla="*/ 2085 h 2553"/>
                <a:gd name="T24" fmla="*/ 1825 w 2203"/>
                <a:gd name="T25" fmla="*/ 1875 h 2553"/>
                <a:gd name="T26" fmla="*/ 1914 w 2203"/>
                <a:gd name="T27" fmla="*/ 1619 h 2553"/>
                <a:gd name="T28" fmla="*/ 1914 w 2203"/>
                <a:gd name="T29" fmla="*/ 1337 h 2553"/>
                <a:gd name="T30" fmla="*/ 1825 w 2203"/>
                <a:gd name="T31" fmla="*/ 1081 h 2553"/>
                <a:gd name="T32" fmla="*/ 1661 w 2203"/>
                <a:gd name="T33" fmla="*/ 871 h 2553"/>
                <a:gd name="T34" fmla="*/ 1437 w 2203"/>
                <a:gd name="T35" fmla="*/ 724 h 2553"/>
                <a:gd name="T36" fmla="*/ 1173 w 2203"/>
                <a:gd name="T37" fmla="*/ 654 h 2553"/>
                <a:gd name="T38" fmla="*/ 1311 w 2203"/>
                <a:gd name="T39" fmla="*/ 2 h 2553"/>
                <a:gd name="T40" fmla="*/ 1352 w 2203"/>
                <a:gd name="T41" fmla="*/ 44 h 2553"/>
                <a:gd name="T42" fmla="*/ 1347 w 2203"/>
                <a:gd name="T43" fmla="*/ 269 h 2553"/>
                <a:gd name="T44" fmla="*/ 1294 w 2203"/>
                <a:gd name="T45" fmla="*/ 300 h 2553"/>
                <a:gd name="T46" fmla="*/ 1377 w 2203"/>
                <a:gd name="T47" fmla="*/ 438 h 2553"/>
                <a:gd name="T48" fmla="*/ 1647 w 2203"/>
                <a:gd name="T49" fmla="*/ 552 h 2553"/>
                <a:gd name="T50" fmla="*/ 1820 w 2203"/>
                <a:gd name="T51" fmla="*/ 566 h 2553"/>
                <a:gd name="T52" fmla="*/ 1803 w 2203"/>
                <a:gd name="T53" fmla="*/ 507 h 2553"/>
                <a:gd name="T54" fmla="*/ 1918 w 2203"/>
                <a:gd name="T55" fmla="*/ 384 h 2553"/>
                <a:gd name="T56" fmla="*/ 1978 w 2203"/>
                <a:gd name="T57" fmla="*/ 384 h 2553"/>
                <a:gd name="T58" fmla="*/ 2201 w 2203"/>
                <a:gd name="T59" fmla="*/ 616 h 2553"/>
                <a:gd name="T60" fmla="*/ 2186 w 2203"/>
                <a:gd name="T61" fmla="*/ 675 h 2553"/>
                <a:gd name="T62" fmla="*/ 2057 w 2203"/>
                <a:gd name="T63" fmla="*/ 778 h 2553"/>
                <a:gd name="T64" fmla="*/ 2005 w 2203"/>
                <a:gd name="T65" fmla="*/ 752 h 2553"/>
                <a:gd name="T66" fmla="*/ 2068 w 2203"/>
                <a:gd name="T67" fmla="*/ 1010 h 2553"/>
                <a:gd name="T68" fmla="*/ 2162 w 2203"/>
                <a:gd name="T69" fmla="*/ 1313 h 2553"/>
                <a:gd name="T70" fmla="*/ 2162 w 2203"/>
                <a:gd name="T71" fmla="*/ 1643 h 2553"/>
                <a:gd name="T72" fmla="*/ 2066 w 2203"/>
                <a:gd name="T73" fmla="*/ 1950 h 2553"/>
                <a:gd name="T74" fmla="*/ 1888 w 2203"/>
                <a:gd name="T75" fmla="*/ 2209 h 2553"/>
                <a:gd name="T76" fmla="*/ 1643 w 2203"/>
                <a:gd name="T77" fmla="*/ 2407 h 2553"/>
                <a:gd name="T78" fmla="*/ 1347 w 2203"/>
                <a:gd name="T79" fmla="*/ 2524 h 2553"/>
                <a:gd name="T80" fmla="*/ 1018 w 2203"/>
                <a:gd name="T81" fmla="*/ 2550 h 2553"/>
                <a:gd name="T82" fmla="*/ 702 w 2203"/>
                <a:gd name="T83" fmla="*/ 2476 h 2553"/>
                <a:gd name="T84" fmla="*/ 431 w 2203"/>
                <a:gd name="T85" fmla="*/ 2316 h 2553"/>
                <a:gd name="T86" fmla="*/ 218 w 2203"/>
                <a:gd name="T87" fmla="*/ 2086 h 2553"/>
                <a:gd name="T88" fmla="*/ 78 w 2203"/>
                <a:gd name="T89" fmla="*/ 1802 h 2553"/>
                <a:gd name="T90" fmla="*/ 28 w 2203"/>
                <a:gd name="T91" fmla="*/ 1478 h 2553"/>
                <a:gd name="T92" fmla="*/ 77 w 2203"/>
                <a:gd name="T93" fmla="*/ 1158 h 2553"/>
                <a:gd name="T94" fmla="*/ 213 w 2203"/>
                <a:gd name="T95" fmla="*/ 875 h 2553"/>
                <a:gd name="T96" fmla="*/ 177 w 2203"/>
                <a:gd name="T97" fmla="*/ 770 h 2553"/>
                <a:gd name="T98" fmla="*/ 116 w 2203"/>
                <a:gd name="T99" fmla="*/ 770 h 2553"/>
                <a:gd name="T100" fmla="*/ 2 w 2203"/>
                <a:gd name="T101" fmla="*/ 647 h 2553"/>
                <a:gd name="T102" fmla="*/ 18 w 2203"/>
                <a:gd name="T103" fmla="*/ 588 h 2553"/>
                <a:gd name="T104" fmla="*/ 255 w 2203"/>
                <a:gd name="T105" fmla="*/ 376 h 2553"/>
                <a:gd name="T106" fmla="*/ 384 w 2203"/>
                <a:gd name="T107" fmla="*/ 480 h 2553"/>
                <a:gd name="T108" fmla="*/ 400 w 2203"/>
                <a:gd name="T109" fmla="*/ 538 h 2553"/>
                <a:gd name="T110" fmla="*/ 436 w 2203"/>
                <a:gd name="T111" fmla="*/ 634 h 2553"/>
                <a:gd name="T112" fmla="*/ 686 w 2203"/>
                <a:gd name="T113" fmla="*/ 486 h 2553"/>
                <a:gd name="T114" fmla="*/ 975 w 2203"/>
                <a:gd name="T115" fmla="*/ 410 h 2553"/>
                <a:gd name="T116" fmla="*/ 879 w 2203"/>
                <a:gd name="T117" fmla="*/ 292 h 2553"/>
                <a:gd name="T118" fmla="*/ 848 w 2203"/>
                <a:gd name="T119" fmla="*/ 239 h 2553"/>
                <a:gd name="T120" fmla="*/ 866 w 2203"/>
                <a:gd name="T121" fmla="*/ 17 h 2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03" h="2553">
                  <a:moveTo>
                    <a:pt x="1102" y="651"/>
                  </a:moveTo>
                  <a:lnTo>
                    <a:pt x="1031" y="654"/>
                  </a:lnTo>
                  <a:lnTo>
                    <a:pt x="961" y="664"/>
                  </a:lnTo>
                  <a:lnTo>
                    <a:pt x="894" y="678"/>
                  </a:lnTo>
                  <a:lnTo>
                    <a:pt x="829" y="698"/>
                  </a:lnTo>
                  <a:lnTo>
                    <a:pt x="765" y="724"/>
                  </a:lnTo>
                  <a:lnTo>
                    <a:pt x="705" y="754"/>
                  </a:lnTo>
                  <a:lnTo>
                    <a:pt x="649" y="789"/>
                  </a:lnTo>
                  <a:lnTo>
                    <a:pt x="594" y="827"/>
                  </a:lnTo>
                  <a:lnTo>
                    <a:pt x="543" y="871"/>
                  </a:lnTo>
                  <a:lnTo>
                    <a:pt x="496" y="918"/>
                  </a:lnTo>
                  <a:lnTo>
                    <a:pt x="453" y="970"/>
                  </a:lnTo>
                  <a:lnTo>
                    <a:pt x="413" y="1023"/>
                  </a:lnTo>
                  <a:lnTo>
                    <a:pt x="379" y="1081"/>
                  </a:lnTo>
                  <a:lnTo>
                    <a:pt x="349" y="1141"/>
                  </a:lnTo>
                  <a:lnTo>
                    <a:pt x="324" y="1204"/>
                  </a:lnTo>
                  <a:lnTo>
                    <a:pt x="304" y="1269"/>
                  </a:lnTo>
                  <a:lnTo>
                    <a:pt x="290" y="1337"/>
                  </a:lnTo>
                  <a:lnTo>
                    <a:pt x="281" y="1407"/>
                  </a:lnTo>
                  <a:lnTo>
                    <a:pt x="277" y="1478"/>
                  </a:lnTo>
                  <a:lnTo>
                    <a:pt x="281" y="1549"/>
                  </a:lnTo>
                  <a:lnTo>
                    <a:pt x="290" y="1619"/>
                  </a:lnTo>
                  <a:lnTo>
                    <a:pt x="304" y="1686"/>
                  </a:lnTo>
                  <a:lnTo>
                    <a:pt x="324" y="1752"/>
                  </a:lnTo>
                  <a:lnTo>
                    <a:pt x="349" y="1815"/>
                  </a:lnTo>
                  <a:lnTo>
                    <a:pt x="379" y="1875"/>
                  </a:lnTo>
                  <a:lnTo>
                    <a:pt x="413" y="1933"/>
                  </a:lnTo>
                  <a:lnTo>
                    <a:pt x="453" y="1987"/>
                  </a:lnTo>
                  <a:lnTo>
                    <a:pt x="496" y="2038"/>
                  </a:lnTo>
                  <a:lnTo>
                    <a:pt x="543" y="2085"/>
                  </a:lnTo>
                  <a:lnTo>
                    <a:pt x="594" y="2128"/>
                  </a:lnTo>
                  <a:lnTo>
                    <a:pt x="649" y="2168"/>
                  </a:lnTo>
                  <a:lnTo>
                    <a:pt x="705" y="2202"/>
                  </a:lnTo>
                  <a:lnTo>
                    <a:pt x="765" y="2233"/>
                  </a:lnTo>
                  <a:lnTo>
                    <a:pt x="829" y="2257"/>
                  </a:lnTo>
                  <a:lnTo>
                    <a:pt x="894" y="2277"/>
                  </a:lnTo>
                  <a:lnTo>
                    <a:pt x="961" y="2292"/>
                  </a:lnTo>
                  <a:lnTo>
                    <a:pt x="1031" y="2301"/>
                  </a:lnTo>
                  <a:lnTo>
                    <a:pt x="1102" y="2304"/>
                  </a:lnTo>
                  <a:lnTo>
                    <a:pt x="1173" y="2301"/>
                  </a:lnTo>
                  <a:lnTo>
                    <a:pt x="1242" y="2292"/>
                  </a:lnTo>
                  <a:lnTo>
                    <a:pt x="1310" y="2277"/>
                  </a:lnTo>
                  <a:lnTo>
                    <a:pt x="1375" y="2257"/>
                  </a:lnTo>
                  <a:lnTo>
                    <a:pt x="1437" y="2233"/>
                  </a:lnTo>
                  <a:lnTo>
                    <a:pt x="1498" y="2202"/>
                  </a:lnTo>
                  <a:lnTo>
                    <a:pt x="1555" y="2168"/>
                  </a:lnTo>
                  <a:lnTo>
                    <a:pt x="1610" y="2128"/>
                  </a:lnTo>
                  <a:lnTo>
                    <a:pt x="1661" y="2085"/>
                  </a:lnTo>
                  <a:lnTo>
                    <a:pt x="1707" y="2038"/>
                  </a:lnTo>
                  <a:lnTo>
                    <a:pt x="1751" y="1987"/>
                  </a:lnTo>
                  <a:lnTo>
                    <a:pt x="1789" y="1933"/>
                  </a:lnTo>
                  <a:lnTo>
                    <a:pt x="1825" y="1875"/>
                  </a:lnTo>
                  <a:lnTo>
                    <a:pt x="1854" y="1815"/>
                  </a:lnTo>
                  <a:lnTo>
                    <a:pt x="1880" y="1752"/>
                  </a:lnTo>
                  <a:lnTo>
                    <a:pt x="1900" y="1686"/>
                  </a:lnTo>
                  <a:lnTo>
                    <a:pt x="1914" y="1619"/>
                  </a:lnTo>
                  <a:lnTo>
                    <a:pt x="1923" y="1549"/>
                  </a:lnTo>
                  <a:lnTo>
                    <a:pt x="1926" y="1478"/>
                  </a:lnTo>
                  <a:lnTo>
                    <a:pt x="1923" y="1407"/>
                  </a:lnTo>
                  <a:lnTo>
                    <a:pt x="1914" y="1337"/>
                  </a:lnTo>
                  <a:lnTo>
                    <a:pt x="1900" y="1269"/>
                  </a:lnTo>
                  <a:lnTo>
                    <a:pt x="1880" y="1204"/>
                  </a:lnTo>
                  <a:lnTo>
                    <a:pt x="1854" y="1141"/>
                  </a:lnTo>
                  <a:lnTo>
                    <a:pt x="1825" y="1081"/>
                  </a:lnTo>
                  <a:lnTo>
                    <a:pt x="1789" y="1023"/>
                  </a:lnTo>
                  <a:lnTo>
                    <a:pt x="1751" y="970"/>
                  </a:lnTo>
                  <a:lnTo>
                    <a:pt x="1707" y="918"/>
                  </a:lnTo>
                  <a:lnTo>
                    <a:pt x="1661" y="871"/>
                  </a:lnTo>
                  <a:lnTo>
                    <a:pt x="1610" y="827"/>
                  </a:lnTo>
                  <a:lnTo>
                    <a:pt x="1555" y="789"/>
                  </a:lnTo>
                  <a:lnTo>
                    <a:pt x="1498" y="754"/>
                  </a:lnTo>
                  <a:lnTo>
                    <a:pt x="1437" y="724"/>
                  </a:lnTo>
                  <a:lnTo>
                    <a:pt x="1375" y="698"/>
                  </a:lnTo>
                  <a:lnTo>
                    <a:pt x="1310" y="678"/>
                  </a:lnTo>
                  <a:lnTo>
                    <a:pt x="1242" y="664"/>
                  </a:lnTo>
                  <a:lnTo>
                    <a:pt x="1173" y="654"/>
                  </a:lnTo>
                  <a:lnTo>
                    <a:pt x="1102" y="651"/>
                  </a:lnTo>
                  <a:close/>
                  <a:moveTo>
                    <a:pt x="909" y="0"/>
                  </a:moveTo>
                  <a:lnTo>
                    <a:pt x="1294" y="0"/>
                  </a:lnTo>
                  <a:lnTo>
                    <a:pt x="1311" y="2"/>
                  </a:lnTo>
                  <a:lnTo>
                    <a:pt x="1325" y="8"/>
                  </a:lnTo>
                  <a:lnTo>
                    <a:pt x="1337" y="17"/>
                  </a:lnTo>
                  <a:lnTo>
                    <a:pt x="1346" y="29"/>
                  </a:lnTo>
                  <a:lnTo>
                    <a:pt x="1352" y="44"/>
                  </a:lnTo>
                  <a:lnTo>
                    <a:pt x="1355" y="60"/>
                  </a:lnTo>
                  <a:lnTo>
                    <a:pt x="1355" y="239"/>
                  </a:lnTo>
                  <a:lnTo>
                    <a:pt x="1353" y="255"/>
                  </a:lnTo>
                  <a:lnTo>
                    <a:pt x="1347" y="269"/>
                  </a:lnTo>
                  <a:lnTo>
                    <a:pt x="1337" y="282"/>
                  </a:lnTo>
                  <a:lnTo>
                    <a:pt x="1325" y="291"/>
                  </a:lnTo>
                  <a:lnTo>
                    <a:pt x="1311" y="298"/>
                  </a:lnTo>
                  <a:lnTo>
                    <a:pt x="1294" y="300"/>
                  </a:lnTo>
                  <a:lnTo>
                    <a:pt x="1228" y="300"/>
                  </a:lnTo>
                  <a:lnTo>
                    <a:pt x="1228" y="410"/>
                  </a:lnTo>
                  <a:lnTo>
                    <a:pt x="1303" y="421"/>
                  </a:lnTo>
                  <a:lnTo>
                    <a:pt x="1377" y="438"/>
                  </a:lnTo>
                  <a:lnTo>
                    <a:pt x="1448" y="459"/>
                  </a:lnTo>
                  <a:lnTo>
                    <a:pt x="1517" y="486"/>
                  </a:lnTo>
                  <a:lnTo>
                    <a:pt x="1583" y="516"/>
                  </a:lnTo>
                  <a:lnTo>
                    <a:pt x="1647" y="552"/>
                  </a:lnTo>
                  <a:lnTo>
                    <a:pt x="1709" y="591"/>
                  </a:lnTo>
                  <a:lnTo>
                    <a:pt x="1767" y="634"/>
                  </a:lnTo>
                  <a:lnTo>
                    <a:pt x="1828" y="574"/>
                  </a:lnTo>
                  <a:lnTo>
                    <a:pt x="1820" y="566"/>
                  </a:lnTo>
                  <a:lnTo>
                    <a:pt x="1810" y="553"/>
                  </a:lnTo>
                  <a:lnTo>
                    <a:pt x="1803" y="539"/>
                  </a:lnTo>
                  <a:lnTo>
                    <a:pt x="1801" y="523"/>
                  </a:lnTo>
                  <a:lnTo>
                    <a:pt x="1803" y="507"/>
                  </a:lnTo>
                  <a:lnTo>
                    <a:pt x="1810" y="493"/>
                  </a:lnTo>
                  <a:lnTo>
                    <a:pt x="1820" y="480"/>
                  </a:lnTo>
                  <a:lnTo>
                    <a:pt x="1906" y="393"/>
                  </a:lnTo>
                  <a:lnTo>
                    <a:pt x="1918" y="384"/>
                  </a:lnTo>
                  <a:lnTo>
                    <a:pt x="1932" y="378"/>
                  </a:lnTo>
                  <a:lnTo>
                    <a:pt x="1948" y="376"/>
                  </a:lnTo>
                  <a:lnTo>
                    <a:pt x="1964" y="378"/>
                  </a:lnTo>
                  <a:lnTo>
                    <a:pt x="1978" y="384"/>
                  </a:lnTo>
                  <a:lnTo>
                    <a:pt x="1991" y="393"/>
                  </a:lnTo>
                  <a:lnTo>
                    <a:pt x="2186" y="588"/>
                  </a:lnTo>
                  <a:lnTo>
                    <a:pt x="2196" y="602"/>
                  </a:lnTo>
                  <a:lnTo>
                    <a:pt x="2201" y="616"/>
                  </a:lnTo>
                  <a:lnTo>
                    <a:pt x="2203" y="631"/>
                  </a:lnTo>
                  <a:lnTo>
                    <a:pt x="2201" y="646"/>
                  </a:lnTo>
                  <a:lnTo>
                    <a:pt x="2196" y="662"/>
                  </a:lnTo>
                  <a:lnTo>
                    <a:pt x="2186" y="675"/>
                  </a:lnTo>
                  <a:lnTo>
                    <a:pt x="2100" y="760"/>
                  </a:lnTo>
                  <a:lnTo>
                    <a:pt x="2086" y="770"/>
                  </a:lnTo>
                  <a:lnTo>
                    <a:pt x="2072" y="776"/>
                  </a:lnTo>
                  <a:lnTo>
                    <a:pt x="2057" y="778"/>
                  </a:lnTo>
                  <a:lnTo>
                    <a:pt x="2042" y="776"/>
                  </a:lnTo>
                  <a:lnTo>
                    <a:pt x="2027" y="770"/>
                  </a:lnTo>
                  <a:lnTo>
                    <a:pt x="2013" y="760"/>
                  </a:lnTo>
                  <a:lnTo>
                    <a:pt x="2005" y="752"/>
                  </a:lnTo>
                  <a:lnTo>
                    <a:pt x="1945" y="813"/>
                  </a:lnTo>
                  <a:lnTo>
                    <a:pt x="1991" y="875"/>
                  </a:lnTo>
                  <a:lnTo>
                    <a:pt x="2032" y="941"/>
                  </a:lnTo>
                  <a:lnTo>
                    <a:pt x="2068" y="1010"/>
                  </a:lnTo>
                  <a:lnTo>
                    <a:pt x="2101" y="1082"/>
                  </a:lnTo>
                  <a:lnTo>
                    <a:pt x="2127" y="1158"/>
                  </a:lnTo>
                  <a:lnTo>
                    <a:pt x="2147" y="1235"/>
                  </a:lnTo>
                  <a:lnTo>
                    <a:pt x="2162" y="1313"/>
                  </a:lnTo>
                  <a:lnTo>
                    <a:pt x="2172" y="1394"/>
                  </a:lnTo>
                  <a:lnTo>
                    <a:pt x="2176" y="1478"/>
                  </a:lnTo>
                  <a:lnTo>
                    <a:pt x="2172" y="1561"/>
                  </a:lnTo>
                  <a:lnTo>
                    <a:pt x="2162" y="1643"/>
                  </a:lnTo>
                  <a:lnTo>
                    <a:pt x="2146" y="1724"/>
                  </a:lnTo>
                  <a:lnTo>
                    <a:pt x="2125" y="1802"/>
                  </a:lnTo>
                  <a:lnTo>
                    <a:pt x="2099" y="1877"/>
                  </a:lnTo>
                  <a:lnTo>
                    <a:pt x="2066" y="1950"/>
                  </a:lnTo>
                  <a:lnTo>
                    <a:pt x="2029" y="2019"/>
                  </a:lnTo>
                  <a:lnTo>
                    <a:pt x="1986" y="2086"/>
                  </a:lnTo>
                  <a:lnTo>
                    <a:pt x="1939" y="2149"/>
                  </a:lnTo>
                  <a:lnTo>
                    <a:pt x="1888" y="2209"/>
                  </a:lnTo>
                  <a:lnTo>
                    <a:pt x="1832" y="2265"/>
                  </a:lnTo>
                  <a:lnTo>
                    <a:pt x="1772" y="2316"/>
                  </a:lnTo>
                  <a:lnTo>
                    <a:pt x="1709" y="2364"/>
                  </a:lnTo>
                  <a:lnTo>
                    <a:pt x="1643" y="2407"/>
                  </a:lnTo>
                  <a:lnTo>
                    <a:pt x="1573" y="2443"/>
                  </a:lnTo>
                  <a:lnTo>
                    <a:pt x="1500" y="2476"/>
                  </a:lnTo>
                  <a:lnTo>
                    <a:pt x="1425" y="2503"/>
                  </a:lnTo>
                  <a:lnTo>
                    <a:pt x="1347" y="2524"/>
                  </a:lnTo>
                  <a:lnTo>
                    <a:pt x="1267" y="2541"/>
                  </a:lnTo>
                  <a:lnTo>
                    <a:pt x="1185" y="2550"/>
                  </a:lnTo>
                  <a:lnTo>
                    <a:pt x="1102" y="2553"/>
                  </a:lnTo>
                  <a:lnTo>
                    <a:pt x="1018" y="2550"/>
                  </a:lnTo>
                  <a:lnTo>
                    <a:pt x="936" y="2541"/>
                  </a:lnTo>
                  <a:lnTo>
                    <a:pt x="855" y="2524"/>
                  </a:lnTo>
                  <a:lnTo>
                    <a:pt x="778" y="2503"/>
                  </a:lnTo>
                  <a:lnTo>
                    <a:pt x="702" y="2476"/>
                  </a:lnTo>
                  <a:lnTo>
                    <a:pt x="630" y="2443"/>
                  </a:lnTo>
                  <a:lnTo>
                    <a:pt x="560" y="2407"/>
                  </a:lnTo>
                  <a:lnTo>
                    <a:pt x="493" y="2364"/>
                  </a:lnTo>
                  <a:lnTo>
                    <a:pt x="431" y="2316"/>
                  </a:lnTo>
                  <a:lnTo>
                    <a:pt x="372" y="2265"/>
                  </a:lnTo>
                  <a:lnTo>
                    <a:pt x="316" y="2209"/>
                  </a:lnTo>
                  <a:lnTo>
                    <a:pt x="264" y="2149"/>
                  </a:lnTo>
                  <a:lnTo>
                    <a:pt x="218" y="2086"/>
                  </a:lnTo>
                  <a:lnTo>
                    <a:pt x="175" y="2019"/>
                  </a:lnTo>
                  <a:lnTo>
                    <a:pt x="138" y="1950"/>
                  </a:lnTo>
                  <a:lnTo>
                    <a:pt x="105" y="1877"/>
                  </a:lnTo>
                  <a:lnTo>
                    <a:pt x="78" y="1802"/>
                  </a:lnTo>
                  <a:lnTo>
                    <a:pt x="56" y="1724"/>
                  </a:lnTo>
                  <a:lnTo>
                    <a:pt x="41" y="1643"/>
                  </a:lnTo>
                  <a:lnTo>
                    <a:pt x="31" y="1561"/>
                  </a:lnTo>
                  <a:lnTo>
                    <a:pt x="28" y="1478"/>
                  </a:lnTo>
                  <a:lnTo>
                    <a:pt x="31" y="1394"/>
                  </a:lnTo>
                  <a:lnTo>
                    <a:pt x="40" y="1313"/>
                  </a:lnTo>
                  <a:lnTo>
                    <a:pt x="55" y="1235"/>
                  </a:lnTo>
                  <a:lnTo>
                    <a:pt x="77" y="1158"/>
                  </a:lnTo>
                  <a:lnTo>
                    <a:pt x="103" y="1082"/>
                  </a:lnTo>
                  <a:lnTo>
                    <a:pt x="135" y="1010"/>
                  </a:lnTo>
                  <a:lnTo>
                    <a:pt x="171" y="941"/>
                  </a:lnTo>
                  <a:lnTo>
                    <a:pt x="213" y="875"/>
                  </a:lnTo>
                  <a:lnTo>
                    <a:pt x="258" y="813"/>
                  </a:lnTo>
                  <a:lnTo>
                    <a:pt x="197" y="752"/>
                  </a:lnTo>
                  <a:lnTo>
                    <a:pt x="189" y="760"/>
                  </a:lnTo>
                  <a:lnTo>
                    <a:pt x="177" y="770"/>
                  </a:lnTo>
                  <a:lnTo>
                    <a:pt x="162" y="776"/>
                  </a:lnTo>
                  <a:lnTo>
                    <a:pt x="147" y="778"/>
                  </a:lnTo>
                  <a:lnTo>
                    <a:pt x="131" y="776"/>
                  </a:lnTo>
                  <a:lnTo>
                    <a:pt x="116" y="770"/>
                  </a:lnTo>
                  <a:lnTo>
                    <a:pt x="104" y="760"/>
                  </a:lnTo>
                  <a:lnTo>
                    <a:pt x="18" y="675"/>
                  </a:lnTo>
                  <a:lnTo>
                    <a:pt x="8" y="662"/>
                  </a:lnTo>
                  <a:lnTo>
                    <a:pt x="2" y="647"/>
                  </a:lnTo>
                  <a:lnTo>
                    <a:pt x="0" y="632"/>
                  </a:lnTo>
                  <a:lnTo>
                    <a:pt x="2" y="616"/>
                  </a:lnTo>
                  <a:lnTo>
                    <a:pt x="8" y="602"/>
                  </a:lnTo>
                  <a:lnTo>
                    <a:pt x="18" y="588"/>
                  </a:lnTo>
                  <a:lnTo>
                    <a:pt x="213" y="393"/>
                  </a:lnTo>
                  <a:lnTo>
                    <a:pt x="225" y="384"/>
                  </a:lnTo>
                  <a:lnTo>
                    <a:pt x="239" y="378"/>
                  </a:lnTo>
                  <a:lnTo>
                    <a:pt x="255" y="376"/>
                  </a:lnTo>
                  <a:lnTo>
                    <a:pt x="270" y="378"/>
                  </a:lnTo>
                  <a:lnTo>
                    <a:pt x="285" y="384"/>
                  </a:lnTo>
                  <a:lnTo>
                    <a:pt x="298" y="393"/>
                  </a:lnTo>
                  <a:lnTo>
                    <a:pt x="384" y="480"/>
                  </a:lnTo>
                  <a:lnTo>
                    <a:pt x="394" y="493"/>
                  </a:lnTo>
                  <a:lnTo>
                    <a:pt x="400" y="507"/>
                  </a:lnTo>
                  <a:lnTo>
                    <a:pt x="402" y="522"/>
                  </a:lnTo>
                  <a:lnTo>
                    <a:pt x="400" y="538"/>
                  </a:lnTo>
                  <a:lnTo>
                    <a:pt x="394" y="553"/>
                  </a:lnTo>
                  <a:lnTo>
                    <a:pt x="384" y="566"/>
                  </a:lnTo>
                  <a:lnTo>
                    <a:pt x="376" y="574"/>
                  </a:lnTo>
                  <a:lnTo>
                    <a:pt x="436" y="634"/>
                  </a:lnTo>
                  <a:lnTo>
                    <a:pt x="494" y="591"/>
                  </a:lnTo>
                  <a:lnTo>
                    <a:pt x="555" y="552"/>
                  </a:lnTo>
                  <a:lnTo>
                    <a:pt x="620" y="517"/>
                  </a:lnTo>
                  <a:lnTo>
                    <a:pt x="686" y="486"/>
                  </a:lnTo>
                  <a:lnTo>
                    <a:pt x="756" y="459"/>
                  </a:lnTo>
                  <a:lnTo>
                    <a:pt x="827" y="438"/>
                  </a:lnTo>
                  <a:lnTo>
                    <a:pt x="900" y="421"/>
                  </a:lnTo>
                  <a:lnTo>
                    <a:pt x="975" y="410"/>
                  </a:lnTo>
                  <a:lnTo>
                    <a:pt x="975" y="300"/>
                  </a:lnTo>
                  <a:lnTo>
                    <a:pt x="909" y="300"/>
                  </a:lnTo>
                  <a:lnTo>
                    <a:pt x="893" y="298"/>
                  </a:lnTo>
                  <a:lnTo>
                    <a:pt x="879" y="292"/>
                  </a:lnTo>
                  <a:lnTo>
                    <a:pt x="867" y="282"/>
                  </a:lnTo>
                  <a:lnTo>
                    <a:pt x="856" y="269"/>
                  </a:lnTo>
                  <a:lnTo>
                    <a:pt x="850" y="255"/>
                  </a:lnTo>
                  <a:lnTo>
                    <a:pt x="848" y="239"/>
                  </a:lnTo>
                  <a:lnTo>
                    <a:pt x="848" y="60"/>
                  </a:lnTo>
                  <a:lnTo>
                    <a:pt x="850" y="44"/>
                  </a:lnTo>
                  <a:lnTo>
                    <a:pt x="856" y="29"/>
                  </a:lnTo>
                  <a:lnTo>
                    <a:pt x="866" y="17"/>
                  </a:lnTo>
                  <a:lnTo>
                    <a:pt x="878" y="8"/>
                  </a:lnTo>
                  <a:lnTo>
                    <a:pt x="893" y="2"/>
                  </a:lnTo>
                  <a:lnTo>
                    <a:pt x="9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20"/>
            <p:cNvSpPr>
              <a:spLocks/>
            </p:cNvSpPr>
            <p:nvPr/>
          </p:nvSpPr>
          <p:spPr bwMode="auto">
            <a:xfrm>
              <a:off x="10806113" y="6480175"/>
              <a:ext cx="80962" cy="23813"/>
            </a:xfrm>
            <a:custGeom>
              <a:avLst/>
              <a:gdLst>
                <a:gd name="T0" fmla="*/ 106 w 715"/>
                <a:gd name="T1" fmla="*/ 0 h 215"/>
                <a:gd name="T2" fmla="*/ 649 w 715"/>
                <a:gd name="T3" fmla="*/ 0 h 215"/>
                <a:gd name="T4" fmla="*/ 668 w 715"/>
                <a:gd name="T5" fmla="*/ 71 h 215"/>
                <a:gd name="T6" fmla="*/ 690 w 715"/>
                <a:gd name="T7" fmla="*/ 142 h 215"/>
                <a:gd name="T8" fmla="*/ 715 w 715"/>
                <a:gd name="T9" fmla="*/ 209 h 215"/>
                <a:gd name="T10" fmla="*/ 700 w 715"/>
                <a:gd name="T11" fmla="*/ 213 h 215"/>
                <a:gd name="T12" fmla="*/ 683 w 715"/>
                <a:gd name="T13" fmla="*/ 215 h 215"/>
                <a:gd name="T14" fmla="*/ 106 w 715"/>
                <a:gd name="T15" fmla="*/ 215 h 215"/>
                <a:gd name="T16" fmla="*/ 82 w 715"/>
                <a:gd name="T17" fmla="*/ 212 h 215"/>
                <a:gd name="T18" fmla="*/ 59 w 715"/>
                <a:gd name="T19" fmla="*/ 204 h 215"/>
                <a:gd name="T20" fmla="*/ 39 w 715"/>
                <a:gd name="T21" fmla="*/ 191 h 215"/>
                <a:gd name="T22" fmla="*/ 23 w 715"/>
                <a:gd name="T23" fmla="*/ 175 h 215"/>
                <a:gd name="T24" fmla="*/ 11 w 715"/>
                <a:gd name="T25" fmla="*/ 155 h 215"/>
                <a:gd name="T26" fmla="*/ 3 w 715"/>
                <a:gd name="T27" fmla="*/ 132 h 215"/>
                <a:gd name="T28" fmla="*/ 0 w 715"/>
                <a:gd name="T29" fmla="*/ 108 h 215"/>
                <a:gd name="T30" fmla="*/ 3 w 715"/>
                <a:gd name="T31" fmla="*/ 84 h 215"/>
                <a:gd name="T32" fmla="*/ 11 w 715"/>
                <a:gd name="T33" fmla="*/ 61 h 215"/>
                <a:gd name="T34" fmla="*/ 23 w 715"/>
                <a:gd name="T35" fmla="*/ 41 h 215"/>
                <a:gd name="T36" fmla="*/ 39 w 715"/>
                <a:gd name="T37" fmla="*/ 25 h 215"/>
                <a:gd name="T38" fmla="*/ 59 w 715"/>
                <a:gd name="T39" fmla="*/ 12 h 215"/>
                <a:gd name="T40" fmla="*/ 82 w 715"/>
                <a:gd name="T41" fmla="*/ 4 h 215"/>
                <a:gd name="T42" fmla="*/ 106 w 715"/>
                <a:gd name="T43" fmla="*/ 1 h 215"/>
                <a:gd name="T44" fmla="*/ 106 w 715"/>
                <a:gd name="T45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15" h="215">
                  <a:moveTo>
                    <a:pt x="106" y="0"/>
                  </a:moveTo>
                  <a:lnTo>
                    <a:pt x="649" y="0"/>
                  </a:lnTo>
                  <a:lnTo>
                    <a:pt x="668" y="71"/>
                  </a:lnTo>
                  <a:lnTo>
                    <a:pt x="690" y="142"/>
                  </a:lnTo>
                  <a:lnTo>
                    <a:pt x="715" y="209"/>
                  </a:lnTo>
                  <a:lnTo>
                    <a:pt x="700" y="213"/>
                  </a:lnTo>
                  <a:lnTo>
                    <a:pt x="683" y="215"/>
                  </a:lnTo>
                  <a:lnTo>
                    <a:pt x="106" y="215"/>
                  </a:lnTo>
                  <a:lnTo>
                    <a:pt x="82" y="212"/>
                  </a:lnTo>
                  <a:lnTo>
                    <a:pt x="59" y="204"/>
                  </a:lnTo>
                  <a:lnTo>
                    <a:pt x="39" y="191"/>
                  </a:lnTo>
                  <a:lnTo>
                    <a:pt x="23" y="175"/>
                  </a:lnTo>
                  <a:lnTo>
                    <a:pt x="11" y="155"/>
                  </a:lnTo>
                  <a:lnTo>
                    <a:pt x="3" y="132"/>
                  </a:lnTo>
                  <a:lnTo>
                    <a:pt x="0" y="108"/>
                  </a:lnTo>
                  <a:lnTo>
                    <a:pt x="3" y="84"/>
                  </a:lnTo>
                  <a:lnTo>
                    <a:pt x="11" y="61"/>
                  </a:lnTo>
                  <a:lnTo>
                    <a:pt x="23" y="41"/>
                  </a:lnTo>
                  <a:lnTo>
                    <a:pt x="39" y="25"/>
                  </a:lnTo>
                  <a:lnTo>
                    <a:pt x="59" y="12"/>
                  </a:lnTo>
                  <a:lnTo>
                    <a:pt x="82" y="4"/>
                  </a:lnTo>
                  <a:lnTo>
                    <a:pt x="106" y="1"/>
                  </a:lnTo>
                  <a:lnTo>
                    <a:pt x="1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21"/>
            <p:cNvSpPr>
              <a:spLocks/>
            </p:cNvSpPr>
            <p:nvPr/>
          </p:nvSpPr>
          <p:spPr bwMode="auto">
            <a:xfrm>
              <a:off x="10768013" y="6391275"/>
              <a:ext cx="119062" cy="23813"/>
            </a:xfrm>
            <a:custGeom>
              <a:avLst/>
              <a:gdLst>
                <a:gd name="T0" fmla="*/ 106 w 1044"/>
                <a:gd name="T1" fmla="*/ 0 h 213"/>
                <a:gd name="T2" fmla="*/ 1013 w 1044"/>
                <a:gd name="T3" fmla="*/ 0 h 213"/>
                <a:gd name="T4" fmla="*/ 1029 w 1044"/>
                <a:gd name="T5" fmla="*/ 2 h 213"/>
                <a:gd name="T6" fmla="*/ 1044 w 1044"/>
                <a:gd name="T7" fmla="*/ 6 h 213"/>
                <a:gd name="T8" fmla="*/ 1019 w 1044"/>
                <a:gd name="T9" fmla="*/ 74 h 213"/>
                <a:gd name="T10" fmla="*/ 997 w 1044"/>
                <a:gd name="T11" fmla="*/ 143 h 213"/>
                <a:gd name="T12" fmla="*/ 978 w 1044"/>
                <a:gd name="T13" fmla="*/ 213 h 213"/>
                <a:gd name="T14" fmla="*/ 106 w 1044"/>
                <a:gd name="T15" fmla="*/ 213 h 213"/>
                <a:gd name="T16" fmla="*/ 82 w 1044"/>
                <a:gd name="T17" fmla="*/ 210 h 213"/>
                <a:gd name="T18" fmla="*/ 60 w 1044"/>
                <a:gd name="T19" fmla="*/ 202 h 213"/>
                <a:gd name="T20" fmla="*/ 40 w 1044"/>
                <a:gd name="T21" fmla="*/ 190 h 213"/>
                <a:gd name="T22" fmla="*/ 23 w 1044"/>
                <a:gd name="T23" fmla="*/ 173 h 213"/>
                <a:gd name="T24" fmla="*/ 11 w 1044"/>
                <a:gd name="T25" fmla="*/ 153 h 213"/>
                <a:gd name="T26" fmla="*/ 3 w 1044"/>
                <a:gd name="T27" fmla="*/ 131 h 213"/>
                <a:gd name="T28" fmla="*/ 0 w 1044"/>
                <a:gd name="T29" fmla="*/ 106 h 213"/>
                <a:gd name="T30" fmla="*/ 3 w 1044"/>
                <a:gd name="T31" fmla="*/ 82 h 213"/>
                <a:gd name="T32" fmla="*/ 11 w 1044"/>
                <a:gd name="T33" fmla="*/ 60 h 213"/>
                <a:gd name="T34" fmla="*/ 23 w 1044"/>
                <a:gd name="T35" fmla="*/ 40 h 213"/>
                <a:gd name="T36" fmla="*/ 40 w 1044"/>
                <a:gd name="T37" fmla="*/ 23 h 213"/>
                <a:gd name="T38" fmla="*/ 60 w 1044"/>
                <a:gd name="T39" fmla="*/ 11 h 213"/>
                <a:gd name="T40" fmla="*/ 82 w 1044"/>
                <a:gd name="T41" fmla="*/ 3 h 213"/>
                <a:gd name="T42" fmla="*/ 106 w 1044"/>
                <a:gd name="T43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44" h="213">
                  <a:moveTo>
                    <a:pt x="106" y="0"/>
                  </a:moveTo>
                  <a:lnTo>
                    <a:pt x="1013" y="0"/>
                  </a:lnTo>
                  <a:lnTo>
                    <a:pt x="1029" y="2"/>
                  </a:lnTo>
                  <a:lnTo>
                    <a:pt x="1044" y="6"/>
                  </a:lnTo>
                  <a:lnTo>
                    <a:pt x="1019" y="74"/>
                  </a:lnTo>
                  <a:lnTo>
                    <a:pt x="997" y="143"/>
                  </a:lnTo>
                  <a:lnTo>
                    <a:pt x="978" y="213"/>
                  </a:lnTo>
                  <a:lnTo>
                    <a:pt x="106" y="213"/>
                  </a:lnTo>
                  <a:lnTo>
                    <a:pt x="82" y="210"/>
                  </a:lnTo>
                  <a:lnTo>
                    <a:pt x="60" y="202"/>
                  </a:lnTo>
                  <a:lnTo>
                    <a:pt x="40" y="190"/>
                  </a:lnTo>
                  <a:lnTo>
                    <a:pt x="23" y="173"/>
                  </a:lnTo>
                  <a:lnTo>
                    <a:pt x="11" y="153"/>
                  </a:lnTo>
                  <a:lnTo>
                    <a:pt x="3" y="131"/>
                  </a:lnTo>
                  <a:lnTo>
                    <a:pt x="0" y="106"/>
                  </a:lnTo>
                  <a:lnTo>
                    <a:pt x="3" y="82"/>
                  </a:lnTo>
                  <a:lnTo>
                    <a:pt x="11" y="60"/>
                  </a:lnTo>
                  <a:lnTo>
                    <a:pt x="23" y="40"/>
                  </a:lnTo>
                  <a:lnTo>
                    <a:pt x="40" y="23"/>
                  </a:lnTo>
                  <a:lnTo>
                    <a:pt x="60" y="11"/>
                  </a:lnTo>
                  <a:lnTo>
                    <a:pt x="82" y="3"/>
                  </a:lnTo>
                  <a:lnTo>
                    <a:pt x="1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22"/>
            <p:cNvSpPr>
              <a:spLocks/>
            </p:cNvSpPr>
            <p:nvPr/>
          </p:nvSpPr>
          <p:spPr bwMode="auto">
            <a:xfrm>
              <a:off x="10785475" y="6435725"/>
              <a:ext cx="90487" cy="23813"/>
            </a:xfrm>
            <a:custGeom>
              <a:avLst/>
              <a:gdLst>
                <a:gd name="T0" fmla="*/ 106 w 804"/>
                <a:gd name="T1" fmla="*/ 0 h 213"/>
                <a:gd name="T2" fmla="*/ 804 w 804"/>
                <a:gd name="T3" fmla="*/ 0 h 213"/>
                <a:gd name="T4" fmla="*/ 801 w 804"/>
                <a:gd name="T5" fmla="*/ 53 h 213"/>
                <a:gd name="T6" fmla="*/ 799 w 804"/>
                <a:gd name="T7" fmla="*/ 106 h 213"/>
                <a:gd name="T8" fmla="*/ 800 w 804"/>
                <a:gd name="T9" fmla="*/ 161 h 213"/>
                <a:gd name="T10" fmla="*/ 803 w 804"/>
                <a:gd name="T11" fmla="*/ 213 h 213"/>
                <a:gd name="T12" fmla="*/ 106 w 804"/>
                <a:gd name="T13" fmla="*/ 213 h 213"/>
                <a:gd name="T14" fmla="*/ 82 w 804"/>
                <a:gd name="T15" fmla="*/ 210 h 213"/>
                <a:gd name="T16" fmla="*/ 60 w 804"/>
                <a:gd name="T17" fmla="*/ 202 h 213"/>
                <a:gd name="T18" fmla="*/ 41 w 804"/>
                <a:gd name="T19" fmla="*/ 190 h 213"/>
                <a:gd name="T20" fmla="*/ 23 w 804"/>
                <a:gd name="T21" fmla="*/ 173 h 213"/>
                <a:gd name="T22" fmla="*/ 11 w 804"/>
                <a:gd name="T23" fmla="*/ 153 h 213"/>
                <a:gd name="T24" fmla="*/ 3 w 804"/>
                <a:gd name="T25" fmla="*/ 131 h 213"/>
                <a:gd name="T26" fmla="*/ 0 w 804"/>
                <a:gd name="T27" fmla="*/ 107 h 213"/>
                <a:gd name="T28" fmla="*/ 3 w 804"/>
                <a:gd name="T29" fmla="*/ 82 h 213"/>
                <a:gd name="T30" fmla="*/ 11 w 804"/>
                <a:gd name="T31" fmla="*/ 60 h 213"/>
                <a:gd name="T32" fmla="*/ 23 w 804"/>
                <a:gd name="T33" fmla="*/ 41 h 213"/>
                <a:gd name="T34" fmla="*/ 40 w 804"/>
                <a:gd name="T35" fmla="*/ 23 h 213"/>
                <a:gd name="T36" fmla="*/ 60 w 804"/>
                <a:gd name="T37" fmla="*/ 11 h 213"/>
                <a:gd name="T38" fmla="*/ 82 w 804"/>
                <a:gd name="T39" fmla="*/ 3 h 213"/>
                <a:gd name="T40" fmla="*/ 106 w 804"/>
                <a:gd name="T41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04" h="213">
                  <a:moveTo>
                    <a:pt x="106" y="0"/>
                  </a:moveTo>
                  <a:lnTo>
                    <a:pt x="804" y="0"/>
                  </a:lnTo>
                  <a:lnTo>
                    <a:pt x="801" y="53"/>
                  </a:lnTo>
                  <a:lnTo>
                    <a:pt x="799" y="106"/>
                  </a:lnTo>
                  <a:lnTo>
                    <a:pt x="800" y="161"/>
                  </a:lnTo>
                  <a:lnTo>
                    <a:pt x="803" y="213"/>
                  </a:lnTo>
                  <a:lnTo>
                    <a:pt x="106" y="213"/>
                  </a:lnTo>
                  <a:lnTo>
                    <a:pt x="82" y="210"/>
                  </a:lnTo>
                  <a:lnTo>
                    <a:pt x="60" y="202"/>
                  </a:lnTo>
                  <a:lnTo>
                    <a:pt x="41" y="190"/>
                  </a:lnTo>
                  <a:lnTo>
                    <a:pt x="23" y="173"/>
                  </a:lnTo>
                  <a:lnTo>
                    <a:pt x="11" y="153"/>
                  </a:lnTo>
                  <a:lnTo>
                    <a:pt x="3" y="131"/>
                  </a:lnTo>
                  <a:lnTo>
                    <a:pt x="0" y="107"/>
                  </a:lnTo>
                  <a:lnTo>
                    <a:pt x="3" y="82"/>
                  </a:lnTo>
                  <a:lnTo>
                    <a:pt x="11" y="60"/>
                  </a:lnTo>
                  <a:lnTo>
                    <a:pt x="23" y="41"/>
                  </a:lnTo>
                  <a:lnTo>
                    <a:pt x="40" y="23"/>
                  </a:lnTo>
                  <a:lnTo>
                    <a:pt x="60" y="11"/>
                  </a:lnTo>
                  <a:lnTo>
                    <a:pt x="82" y="3"/>
                  </a:lnTo>
                  <a:lnTo>
                    <a:pt x="1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3"/>
            <p:cNvSpPr>
              <a:spLocks noEditPoints="1"/>
            </p:cNvSpPr>
            <p:nvPr/>
          </p:nvSpPr>
          <p:spPr bwMode="auto">
            <a:xfrm>
              <a:off x="11002963" y="6408738"/>
              <a:ext cx="79375" cy="57150"/>
            </a:xfrm>
            <a:custGeom>
              <a:avLst/>
              <a:gdLst>
                <a:gd name="T0" fmla="*/ 145 w 692"/>
                <a:gd name="T1" fmla="*/ 271 h 504"/>
                <a:gd name="T2" fmla="*/ 113 w 692"/>
                <a:gd name="T3" fmla="*/ 290 h 504"/>
                <a:gd name="T4" fmla="*/ 95 w 692"/>
                <a:gd name="T5" fmla="*/ 322 h 504"/>
                <a:gd name="T6" fmla="*/ 95 w 692"/>
                <a:gd name="T7" fmla="*/ 359 h 504"/>
                <a:gd name="T8" fmla="*/ 113 w 692"/>
                <a:gd name="T9" fmla="*/ 390 h 504"/>
                <a:gd name="T10" fmla="*/ 147 w 692"/>
                <a:gd name="T11" fmla="*/ 410 h 504"/>
                <a:gd name="T12" fmla="*/ 183 w 692"/>
                <a:gd name="T13" fmla="*/ 409 h 504"/>
                <a:gd name="T14" fmla="*/ 215 w 692"/>
                <a:gd name="T15" fmla="*/ 390 h 504"/>
                <a:gd name="T16" fmla="*/ 234 w 692"/>
                <a:gd name="T17" fmla="*/ 358 h 504"/>
                <a:gd name="T18" fmla="*/ 233 w 692"/>
                <a:gd name="T19" fmla="*/ 320 h 504"/>
                <a:gd name="T20" fmla="*/ 215 w 692"/>
                <a:gd name="T21" fmla="*/ 289 h 504"/>
                <a:gd name="T22" fmla="*/ 182 w 692"/>
                <a:gd name="T23" fmla="*/ 271 h 504"/>
                <a:gd name="T24" fmla="*/ 629 w 692"/>
                <a:gd name="T25" fmla="*/ 0 h 504"/>
                <a:gd name="T26" fmla="*/ 660 w 692"/>
                <a:gd name="T27" fmla="*/ 9 h 504"/>
                <a:gd name="T28" fmla="*/ 683 w 692"/>
                <a:gd name="T29" fmla="*/ 33 h 504"/>
                <a:gd name="T30" fmla="*/ 692 w 692"/>
                <a:gd name="T31" fmla="*/ 64 h 504"/>
                <a:gd name="T32" fmla="*/ 685 w 692"/>
                <a:gd name="T33" fmla="*/ 96 h 504"/>
                <a:gd name="T34" fmla="*/ 664 w 692"/>
                <a:gd name="T35" fmla="*/ 120 h 504"/>
                <a:gd name="T36" fmla="*/ 321 w 692"/>
                <a:gd name="T37" fmla="*/ 383 h 504"/>
                <a:gd name="T38" fmla="*/ 301 w 692"/>
                <a:gd name="T39" fmla="*/ 428 h 504"/>
                <a:gd name="T40" fmla="*/ 268 w 692"/>
                <a:gd name="T41" fmla="*/ 467 h 504"/>
                <a:gd name="T42" fmla="*/ 220 w 692"/>
                <a:gd name="T43" fmla="*/ 494 h 504"/>
                <a:gd name="T44" fmla="*/ 164 w 692"/>
                <a:gd name="T45" fmla="*/ 504 h 504"/>
                <a:gd name="T46" fmla="*/ 109 w 692"/>
                <a:gd name="T47" fmla="*/ 495 h 504"/>
                <a:gd name="T48" fmla="*/ 60 w 692"/>
                <a:gd name="T49" fmla="*/ 468 h 504"/>
                <a:gd name="T50" fmla="*/ 23 w 692"/>
                <a:gd name="T51" fmla="*/ 424 h 504"/>
                <a:gd name="T52" fmla="*/ 3 w 692"/>
                <a:gd name="T53" fmla="*/ 369 h 504"/>
                <a:gd name="T54" fmla="*/ 3 w 692"/>
                <a:gd name="T55" fmla="*/ 313 h 504"/>
                <a:gd name="T56" fmla="*/ 21 w 692"/>
                <a:gd name="T57" fmla="*/ 261 h 504"/>
                <a:gd name="T58" fmla="*/ 56 w 692"/>
                <a:gd name="T59" fmla="*/ 217 h 504"/>
                <a:gd name="T60" fmla="*/ 109 w 692"/>
                <a:gd name="T61" fmla="*/ 186 h 504"/>
                <a:gd name="T62" fmla="*/ 168 w 692"/>
                <a:gd name="T63" fmla="*/ 177 h 504"/>
                <a:gd name="T64" fmla="*/ 226 w 692"/>
                <a:gd name="T65" fmla="*/ 189 h 504"/>
                <a:gd name="T66" fmla="*/ 613 w 692"/>
                <a:gd name="T67" fmla="*/ 1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92" h="504">
                  <a:moveTo>
                    <a:pt x="163" y="269"/>
                  </a:moveTo>
                  <a:lnTo>
                    <a:pt x="145" y="271"/>
                  </a:lnTo>
                  <a:lnTo>
                    <a:pt x="128" y="279"/>
                  </a:lnTo>
                  <a:lnTo>
                    <a:pt x="113" y="290"/>
                  </a:lnTo>
                  <a:lnTo>
                    <a:pt x="102" y="304"/>
                  </a:lnTo>
                  <a:lnTo>
                    <a:pt x="95" y="322"/>
                  </a:lnTo>
                  <a:lnTo>
                    <a:pt x="93" y="341"/>
                  </a:lnTo>
                  <a:lnTo>
                    <a:pt x="95" y="359"/>
                  </a:lnTo>
                  <a:lnTo>
                    <a:pt x="102" y="376"/>
                  </a:lnTo>
                  <a:lnTo>
                    <a:pt x="113" y="390"/>
                  </a:lnTo>
                  <a:lnTo>
                    <a:pt x="128" y="402"/>
                  </a:lnTo>
                  <a:lnTo>
                    <a:pt x="147" y="410"/>
                  </a:lnTo>
                  <a:lnTo>
                    <a:pt x="165" y="412"/>
                  </a:lnTo>
                  <a:lnTo>
                    <a:pt x="183" y="409"/>
                  </a:lnTo>
                  <a:lnTo>
                    <a:pt x="200" y="402"/>
                  </a:lnTo>
                  <a:lnTo>
                    <a:pt x="215" y="390"/>
                  </a:lnTo>
                  <a:lnTo>
                    <a:pt x="226" y="375"/>
                  </a:lnTo>
                  <a:lnTo>
                    <a:pt x="234" y="358"/>
                  </a:lnTo>
                  <a:lnTo>
                    <a:pt x="236" y="339"/>
                  </a:lnTo>
                  <a:lnTo>
                    <a:pt x="233" y="320"/>
                  </a:lnTo>
                  <a:lnTo>
                    <a:pt x="226" y="303"/>
                  </a:lnTo>
                  <a:lnTo>
                    <a:pt x="215" y="289"/>
                  </a:lnTo>
                  <a:lnTo>
                    <a:pt x="199" y="278"/>
                  </a:lnTo>
                  <a:lnTo>
                    <a:pt x="182" y="271"/>
                  </a:lnTo>
                  <a:lnTo>
                    <a:pt x="163" y="269"/>
                  </a:lnTo>
                  <a:close/>
                  <a:moveTo>
                    <a:pt x="629" y="0"/>
                  </a:moveTo>
                  <a:lnTo>
                    <a:pt x="644" y="2"/>
                  </a:lnTo>
                  <a:lnTo>
                    <a:pt x="660" y="9"/>
                  </a:lnTo>
                  <a:lnTo>
                    <a:pt x="673" y="20"/>
                  </a:lnTo>
                  <a:lnTo>
                    <a:pt x="683" y="33"/>
                  </a:lnTo>
                  <a:lnTo>
                    <a:pt x="690" y="48"/>
                  </a:lnTo>
                  <a:lnTo>
                    <a:pt x="692" y="64"/>
                  </a:lnTo>
                  <a:lnTo>
                    <a:pt x="691" y="80"/>
                  </a:lnTo>
                  <a:lnTo>
                    <a:pt x="685" y="96"/>
                  </a:lnTo>
                  <a:lnTo>
                    <a:pt x="676" y="109"/>
                  </a:lnTo>
                  <a:lnTo>
                    <a:pt x="664" y="120"/>
                  </a:lnTo>
                  <a:lnTo>
                    <a:pt x="325" y="359"/>
                  </a:lnTo>
                  <a:lnTo>
                    <a:pt x="321" y="383"/>
                  </a:lnTo>
                  <a:lnTo>
                    <a:pt x="313" y="407"/>
                  </a:lnTo>
                  <a:lnTo>
                    <a:pt x="301" y="428"/>
                  </a:lnTo>
                  <a:lnTo>
                    <a:pt x="286" y="448"/>
                  </a:lnTo>
                  <a:lnTo>
                    <a:pt x="268" y="467"/>
                  </a:lnTo>
                  <a:lnTo>
                    <a:pt x="246" y="482"/>
                  </a:lnTo>
                  <a:lnTo>
                    <a:pt x="220" y="494"/>
                  </a:lnTo>
                  <a:lnTo>
                    <a:pt x="192" y="502"/>
                  </a:lnTo>
                  <a:lnTo>
                    <a:pt x="164" y="504"/>
                  </a:lnTo>
                  <a:lnTo>
                    <a:pt x="136" y="502"/>
                  </a:lnTo>
                  <a:lnTo>
                    <a:pt x="109" y="495"/>
                  </a:lnTo>
                  <a:lnTo>
                    <a:pt x="84" y="484"/>
                  </a:lnTo>
                  <a:lnTo>
                    <a:pt x="60" y="468"/>
                  </a:lnTo>
                  <a:lnTo>
                    <a:pt x="40" y="447"/>
                  </a:lnTo>
                  <a:lnTo>
                    <a:pt x="23" y="424"/>
                  </a:lnTo>
                  <a:lnTo>
                    <a:pt x="10" y="398"/>
                  </a:lnTo>
                  <a:lnTo>
                    <a:pt x="3" y="369"/>
                  </a:lnTo>
                  <a:lnTo>
                    <a:pt x="0" y="342"/>
                  </a:lnTo>
                  <a:lnTo>
                    <a:pt x="3" y="313"/>
                  </a:lnTo>
                  <a:lnTo>
                    <a:pt x="9" y="287"/>
                  </a:lnTo>
                  <a:lnTo>
                    <a:pt x="21" y="261"/>
                  </a:lnTo>
                  <a:lnTo>
                    <a:pt x="36" y="238"/>
                  </a:lnTo>
                  <a:lnTo>
                    <a:pt x="56" y="217"/>
                  </a:lnTo>
                  <a:lnTo>
                    <a:pt x="81" y="199"/>
                  </a:lnTo>
                  <a:lnTo>
                    <a:pt x="109" y="186"/>
                  </a:lnTo>
                  <a:lnTo>
                    <a:pt x="138" y="179"/>
                  </a:lnTo>
                  <a:lnTo>
                    <a:pt x="168" y="177"/>
                  </a:lnTo>
                  <a:lnTo>
                    <a:pt x="197" y="181"/>
                  </a:lnTo>
                  <a:lnTo>
                    <a:pt x="226" y="189"/>
                  </a:lnTo>
                  <a:lnTo>
                    <a:pt x="597" y="7"/>
                  </a:lnTo>
                  <a:lnTo>
                    <a:pt x="613" y="1"/>
                  </a:lnTo>
                  <a:lnTo>
                    <a:pt x="6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4"/>
            <p:cNvSpPr>
              <a:spLocks/>
            </p:cNvSpPr>
            <p:nvPr/>
          </p:nvSpPr>
          <p:spPr bwMode="auto">
            <a:xfrm>
              <a:off x="11044238" y="6386513"/>
              <a:ext cx="15875" cy="15875"/>
            </a:xfrm>
            <a:custGeom>
              <a:avLst/>
              <a:gdLst>
                <a:gd name="T0" fmla="*/ 65 w 133"/>
                <a:gd name="T1" fmla="*/ 0 h 135"/>
                <a:gd name="T2" fmla="*/ 83 w 133"/>
                <a:gd name="T3" fmla="*/ 2 h 135"/>
                <a:gd name="T4" fmla="*/ 100 w 133"/>
                <a:gd name="T5" fmla="*/ 9 h 135"/>
                <a:gd name="T6" fmla="*/ 114 w 133"/>
                <a:gd name="T7" fmla="*/ 19 h 135"/>
                <a:gd name="T8" fmla="*/ 124 w 133"/>
                <a:gd name="T9" fmla="*/ 34 h 135"/>
                <a:gd name="T10" fmla="*/ 131 w 133"/>
                <a:gd name="T11" fmla="*/ 49 h 135"/>
                <a:gd name="T12" fmla="*/ 133 w 133"/>
                <a:gd name="T13" fmla="*/ 66 h 135"/>
                <a:gd name="T14" fmla="*/ 131 w 133"/>
                <a:gd name="T15" fmla="*/ 83 h 135"/>
                <a:gd name="T16" fmla="*/ 125 w 133"/>
                <a:gd name="T17" fmla="*/ 101 h 135"/>
                <a:gd name="T18" fmla="*/ 114 w 133"/>
                <a:gd name="T19" fmla="*/ 115 h 135"/>
                <a:gd name="T20" fmla="*/ 101 w 133"/>
                <a:gd name="T21" fmla="*/ 125 h 135"/>
                <a:gd name="T22" fmla="*/ 85 w 133"/>
                <a:gd name="T23" fmla="*/ 132 h 135"/>
                <a:gd name="T24" fmla="*/ 67 w 133"/>
                <a:gd name="T25" fmla="*/ 135 h 135"/>
                <a:gd name="T26" fmla="*/ 50 w 133"/>
                <a:gd name="T27" fmla="*/ 133 h 135"/>
                <a:gd name="T28" fmla="*/ 34 w 133"/>
                <a:gd name="T29" fmla="*/ 126 h 135"/>
                <a:gd name="T30" fmla="*/ 20 w 133"/>
                <a:gd name="T31" fmla="*/ 115 h 135"/>
                <a:gd name="T32" fmla="*/ 9 w 133"/>
                <a:gd name="T33" fmla="*/ 102 h 135"/>
                <a:gd name="T34" fmla="*/ 3 w 133"/>
                <a:gd name="T35" fmla="*/ 86 h 135"/>
                <a:gd name="T36" fmla="*/ 0 w 133"/>
                <a:gd name="T37" fmla="*/ 69 h 135"/>
                <a:gd name="T38" fmla="*/ 2 w 133"/>
                <a:gd name="T39" fmla="*/ 52 h 135"/>
                <a:gd name="T40" fmla="*/ 9 w 133"/>
                <a:gd name="T41" fmla="*/ 35 h 135"/>
                <a:gd name="T42" fmla="*/ 19 w 133"/>
                <a:gd name="T43" fmla="*/ 20 h 135"/>
                <a:gd name="T44" fmla="*/ 33 w 133"/>
                <a:gd name="T45" fmla="*/ 9 h 135"/>
                <a:gd name="T46" fmla="*/ 49 w 133"/>
                <a:gd name="T47" fmla="*/ 2 h 135"/>
                <a:gd name="T48" fmla="*/ 65 w 133"/>
                <a:gd name="T4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3" h="135">
                  <a:moveTo>
                    <a:pt x="65" y="0"/>
                  </a:moveTo>
                  <a:lnTo>
                    <a:pt x="83" y="2"/>
                  </a:lnTo>
                  <a:lnTo>
                    <a:pt x="100" y="9"/>
                  </a:lnTo>
                  <a:lnTo>
                    <a:pt x="114" y="19"/>
                  </a:lnTo>
                  <a:lnTo>
                    <a:pt x="124" y="34"/>
                  </a:lnTo>
                  <a:lnTo>
                    <a:pt x="131" y="49"/>
                  </a:lnTo>
                  <a:lnTo>
                    <a:pt x="133" y="66"/>
                  </a:lnTo>
                  <a:lnTo>
                    <a:pt x="131" y="83"/>
                  </a:lnTo>
                  <a:lnTo>
                    <a:pt x="125" y="101"/>
                  </a:lnTo>
                  <a:lnTo>
                    <a:pt x="114" y="115"/>
                  </a:lnTo>
                  <a:lnTo>
                    <a:pt x="101" y="125"/>
                  </a:lnTo>
                  <a:lnTo>
                    <a:pt x="85" y="132"/>
                  </a:lnTo>
                  <a:lnTo>
                    <a:pt x="67" y="135"/>
                  </a:lnTo>
                  <a:lnTo>
                    <a:pt x="50" y="133"/>
                  </a:lnTo>
                  <a:lnTo>
                    <a:pt x="34" y="126"/>
                  </a:lnTo>
                  <a:lnTo>
                    <a:pt x="20" y="115"/>
                  </a:lnTo>
                  <a:lnTo>
                    <a:pt x="9" y="102"/>
                  </a:lnTo>
                  <a:lnTo>
                    <a:pt x="3" y="86"/>
                  </a:lnTo>
                  <a:lnTo>
                    <a:pt x="0" y="69"/>
                  </a:lnTo>
                  <a:lnTo>
                    <a:pt x="2" y="52"/>
                  </a:lnTo>
                  <a:lnTo>
                    <a:pt x="9" y="35"/>
                  </a:lnTo>
                  <a:lnTo>
                    <a:pt x="19" y="20"/>
                  </a:lnTo>
                  <a:lnTo>
                    <a:pt x="33" y="9"/>
                  </a:lnTo>
                  <a:lnTo>
                    <a:pt x="49" y="2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5"/>
            <p:cNvSpPr>
              <a:spLocks/>
            </p:cNvSpPr>
            <p:nvPr/>
          </p:nvSpPr>
          <p:spPr bwMode="auto">
            <a:xfrm>
              <a:off x="11014075" y="6378575"/>
              <a:ext cx="15875" cy="15875"/>
            </a:xfrm>
            <a:custGeom>
              <a:avLst/>
              <a:gdLst>
                <a:gd name="T0" fmla="*/ 67 w 134"/>
                <a:gd name="T1" fmla="*/ 0 h 134"/>
                <a:gd name="T2" fmla="*/ 85 w 134"/>
                <a:gd name="T3" fmla="*/ 2 h 134"/>
                <a:gd name="T4" fmla="*/ 101 w 134"/>
                <a:gd name="T5" fmla="*/ 9 h 134"/>
                <a:gd name="T6" fmla="*/ 114 w 134"/>
                <a:gd name="T7" fmla="*/ 19 h 134"/>
                <a:gd name="T8" fmla="*/ 125 w 134"/>
                <a:gd name="T9" fmla="*/ 32 h 134"/>
                <a:gd name="T10" fmla="*/ 132 w 134"/>
                <a:gd name="T11" fmla="*/ 49 h 134"/>
                <a:gd name="T12" fmla="*/ 134 w 134"/>
                <a:gd name="T13" fmla="*/ 67 h 134"/>
                <a:gd name="T14" fmla="*/ 132 w 134"/>
                <a:gd name="T15" fmla="*/ 84 h 134"/>
                <a:gd name="T16" fmla="*/ 126 w 134"/>
                <a:gd name="T17" fmla="*/ 101 h 134"/>
                <a:gd name="T18" fmla="*/ 114 w 134"/>
                <a:gd name="T19" fmla="*/ 114 h 134"/>
                <a:gd name="T20" fmla="*/ 101 w 134"/>
                <a:gd name="T21" fmla="*/ 125 h 134"/>
                <a:gd name="T22" fmla="*/ 85 w 134"/>
                <a:gd name="T23" fmla="*/ 132 h 134"/>
                <a:gd name="T24" fmla="*/ 68 w 134"/>
                <a:gd name="T25" fmla="*/ 134 h 134"/>
                <a:gd name="T26" fmla="*/ 50 w 134"/>
                <a:gd name="T27" fmla="*/ 132 h 134"/>
                <a:gd name="T28" fmla="*/ 33 w 134"/>
                <a:gd name="T29" fmla="*/ 125 h 134"/>
                <a:gd name="T30" fmla="*/ 20 w 134"/>
                <a:gd name="T31" fmla="*/ 115 h 134"/>
                <a:gd name="T32" fmla="*/ 9 w 134"/>
                <a:gd name="T33" fmla="*/ 101 h 134"/>
                <a:gd name="T34" fmla="*/ 3 w 134"/>
                <a:gd name="T35" fmla="*/ 85 h 134"/>
                <a:gd name="T36" fmla="*/ 0 w 134"/>
                <a:gd name="T37" fmla="*/ 67 h 134"/>
                <a:gd name="T38" fmla="*/ 3 w 134"/>
                <a:gd name="T39" fmla="*/ 50 h 134"/>
                <a:gd name="T40" fmla="*/ 9 w 134"/>
                <a:gd name="T41" fmla="*/ 33 h 134"/>
                <a:gd name="T42" fmla="*/ 20 w 134"/>
                <a:gd name="T43" fmla="*/ 19 h 134"/>
                <a:gd name="T44" fmla="*/ 33 w 134"/>
                <a:gd name="T45" fmla="*/ 9 h 134"/>
                <a:gd name="T46" fmla="*/ 50 w 134"/>
                <a:gd name="T47" fmla="*/ 2 h 134"/>
                <a:gd name="T48" fmla="*/ 67 w 134"/>
                <a:gd name="T49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4" h="134">
                  <a:moveTo>
                    <a:pt x="67" y="0"/>
                  </a:moveTo>
                  <a:lnTo>
                    <a:pt x="85" y="2"/>
                  </a:lnTo>
                  <a:lnTo>
                    <a:pt x="101" y="9"/>
                  </a:lnTo>
                  <a:lnTo>
                    <a:pt x="114" y="19"/>
                  </a:lnTo>
                  <a:lnTo>
                    <a:pt x="125" y="32"/>
                  </a:lnTo>
                  <a:lnTo>
                    <a:pt x="132" y="49"/>
                  </a:lnTo>
                  <a:lnTo>
                    <a:pt x="134" y="67"/>
                  </a:lnTo>
                  <a:lnTo>
                    <a:pt x="132" y="84"/>
                  </a:lnTo>
                  <a:lnTo>
                    <a:pt x="126" y="101"/>
                  </a:lnTo>
                  <a:lnTo>
                    <a:pt x="114" y="114"/>
                  </a:lnTo>
                  <a:lnTo>
                    <a:pt x="101" y="125"/>
                  </a:lnTo>
                  <a:lnTo>
                    <a:pt x="85" y="132"/>
                  </a:lnTo>
                  <a:lnTo>
                    <a:pt x="68" y="134"/>
                  </a:lnTo>
                  <a:lnTo>
                    <a:pt x="50" y="132"/>
                  </a:lnTo>
                  <a:lnTo>
                    <a:pt x="33" y="125"/>
                  </a:lnTo>
                  <a:lnTo>
                    <a:pt x="20" y="115"/>
                  </a:lnTo>
                  <a:lnTo>
                    <a:pt x="9" y="101"/>
                  </a:lnTo>
                  <a:lnTo>
                    <a:pt x="3" y="85"/>
                  </a:lnTo>
                  <a:lnTo>
                    <a:pt x="0" y="67"/>
                  </a:lnTo>
                  <a:lnTo>
                    <a:pt x="3" y="50"/>
                  </a:lnTo>
                  <a:lnTo>
                    <a:pt x="9" y="33"/>
                  </a:lnTo>
                  <a:lnTo>
                    <a:pt x="20" y="19"/>
                  </a:lnTo>
                  <a:lnTo>
                    <a:pt x="33" y="9"/>
                  </a:lnTo>
                  <a:lnTo>
                    <a:pt x="50" y="2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6"/>
            <p:cNvSpPr>
              <a:spLocks/>
            </p:cNvSpPr>
            <p:nvPr/>
          </p:nvSpPr>
          <p:spPr bwMode="auto">
            <a:xfrm>
              <a:off x="11015663" y="6500813"/>
              <a:ext cx="14287" cy="15875"/>
            </a:xfrm>
            <a:custGeom>
              <a:avLst/>
              <a:gdLst>
                <a:gd name="T0" fmla="*/ 67 w 133"/>
                <a:gd name="T1" fmla="*/ 0 h 134"/>
                <a:gd name="T2" fmla="*/ 84 w 133"/>
                <a:gd name="T3" fmla="*/ 2 h 134"/>
                <a:gd name="T4" fmla="*/ 100 w 133"/>
                <a:gd name="T5" fmla="*/ 9 h 134"/>
                <a:gd name="T6" fmla="*/ 114 w 133"/>
                <a:gd name="T7" fmla="*/ 20 h 134"/>
                <a:gd name="T8" fmla="*/ 125 w 133"/>
                <a:gd name="T9" fmla="*/ 33 h 134"/>
                <a:gd name="T10" fmla="*/ 131 w 133"/>
                <a:gd name="T11" fmla="*/ 49 h 134"/>
                <a:gd name="T12" fmla="*/ 133 w 133"/>
                <a:gd name="T13" fmla="*/ 66 h 134"/>
                <a:gd name="T14" fmla="*/ 131 w 133"/>
                <a:gd name="T15" fmla="*/ 85 h 134"/>
                <a:gd name="T16" fmla="*/ 125 w 133"/>
                <a:gd name="T17" fmla="*/ 100 h 134"/>
                <a:gd name="T18" fmla="*/ 115 w 133"/>
                <a:gd name="T19" fmla="*/ 114 h 134"/>
                <a:gd name="T20" fmla="*/ 100 w 133"/>
                <a:gd name="T21" fmla="*/ 124 h 134"/>
                <a:gd name="T22" fmla="*/ 85 w 133"/>
                <a:gd name="T23" fmla="*/ 131 h 134"/>
                <a:gd name="T24" fmla="*/ 67 w 133"/>
                <a:gd name="T25" fmla="*/ 134 h 134"/>
                <a:gd name="T26" fmla="*/ 50 w 133"/>
                <a:gd name="T27" fmla="*/ 132 h 134"/>
                <a:gd name="T28" fmla="*/ 33 w 133"/>
                <a:gd name="T29" fmla="*/ 125 h 134"/>
                <a:gd name="T30" fmla="*/ 19 w 133"/>
                <a:gd name="T31" fmla="*/ 115 h 134"/>
                <a:gd name="T32" fmla="*/ 9 w 133"/>
                <a:gd name="T33" fmla="*/ 102 h 134"/>
                <a:gd name="T34" fmla="*/ 2 w 133"/>
                <a:gd name="T35" fmla="*/ 86 h 134"/>
                <a:gd name="T36" fmla="*/ 0 w 133"/>
                <a:gd name="T37" fmla="*/ 68 h 134"/>
                <a:gd name="T38" fmla="*/ 2 w 133"/>
                <a:gd name="T39" fmla="*/ 50 h 134"/>
                <a:gd name="T40" fmla="*/ 9 w 133"/>
                <a:gd name="T41" fmla="*/ 35 h 134"/>
                <a:gd name="T42" fmla="*/ 19 w 133"/>
                <a:gd name="T43" fmla="*/ 21 h 134"/>
                <a:gd name="T44" fmla="*/ 32 w 133"/>
                <a:gd name="T45" fmla="*/ 10 h 134"/>
                <a:gd name="T46" fmla="*/ 49 w 133"/>
                <a:gd name="T47" fmla="*/ 3 h 134"/>
                <a:gd name="T48" fmla="*/ 67 w 133"/>
                <a:gd name="T49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3" h="134">
                  <a:moveTo>
                    <a:pt x="67" y="0"/>
                  </a:moveTo>
                  <a:lnTo>
                    <a:pt x="84" y="2"/>
                  </a:lnTo>
                  <a:lnTo>
                    <a:pt x="100" y="9"/>
                  </a:lnTo>
                  <a:lnTo>
                    <a:pt x="114" y="20"/>
                  </a:lnTo>
                  <a:lnTo>
                    <a:pt x="125" y="33"/>
                  </a:lnTo>
                  <a:lnTo>
                    <a:pt x="131" y="49"/>
                  </a:lnTo>
                  <a:lnTo>
                    <a:pt x="133" y="66"/>
                  </a:lnTo>
                  <a:lnTo>
                    <a:pt x="131" y="85"/>
                  </a:lnTo>
                  <a:lnTo>
                    <a:pt x="125" y="100"/>
                  </a:lnTo>
                  <a:lnTo>
                    <a:pt x="115" y="114"/>
                  </a:lnTo>
                  <a:lnTo>
                    <a:pt x="100" y="124"/>
                  </a:lnTo>
                  <a:lnTo>
                    <a:pt x="85" y="131"/>
                  </a:lnTo>
                  <a:lnTo>
                    <a:pt x="67" y="134"/>
                  </a:lnTo>
                  <a:lnTo>
                    <a:pt x="50" y="132"/>
                  </a:lnTo>
                  <a:lnTo>
                    <a:pt x="33" y="125"/>
                  </a:lnTo>
                  <a:lnTo>
                    <a:pt x="19" y="115"/>
                  </a:lnTo>
                  <a:lnTo>
                    <a:pt x="9" y="102"/>
                  </a:lnTo>
                  <a:lnTo>
                    <a:pt x="2" y="86"/>
                  </a:lnTo>
                  <a:lnTo>
                    <a:pt x="0" y="68"/>
                  </a:lnTo>
                  <a:lnTo>
                    <a:pt x="2" y="50"/>
                  </a:lnTo>
                  <a:lnTo>
                    <a:pt x="9" y="35"/>
                  </a:lnTo>
                  <a:lnTo>
                    <a:pt x="19" y="21"/>
                  </a:lnTo>
                  <a:lnTo>
                    <a:pt x="32" y="10"/>
                  </a:lnTo>
                  <a:lnTo>
                    <a:pt x="49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7"/>
            <p:cNvSpPr>
              <a:spLocks/>
            </p:cNvSpPr>
            <p:nvPr/>
          </p:nvSpPr>
          <p:spPr bwMode="auto">
            <a:xfrm>
              <a:off x="11045825" y="6492875"/>
              <a:ext cx="14287" cy="15875"/>
            </a:xfrm>
            <a:custGeom>
              <a:avLst/>
              <a:gdLst>
                <a:gd name="T0" fmla="*/ 66 w 134"/>
                <a:gd name="T1" fmla="*/ 0 h 133"/>
                <a:gd name="T2" fmla="*/ 83 w 134"/>
                <a:gd name="T3" fmla="*/ 2 h 133"/>
                <a:gd name="T4" fmla="*/ 99 w 134"/>
                <a:gd name="T5" fmla="*/ 8 h 133"/>
                <a:gd name="T6" fmla="*/ 113 w 134"/>
                <a:gd name="T7" fmla="*/ 18 h 133"/>
                <a:gd name="T8" fmla="*/ 124 w 134"/>
                <a:gd name="T9" fmla="*/ 33 h 133"/>
                <a:gd name="T10" fmla="*/ 131 w 134"/>
                <a:gd name="T11" fmla="*/ 49 h 133"/>
                <a:gd name="T12" fmla="*/ 134 w 134"/>
                <a:gd name="T13" fmla="*/ 66 h 133"/>
                <a:gd name="T14" fmla="*/ 131 w 134"/>
                <a:gd name="T15" fmla="*/ 83 h 133"/>
                <a:gd name="T16" fmla="*/ 125 w 134"/>
                <a:gd name="T17" fmla="*/ 99 h 133"/>
                <a:gd name="T18" fmla="*/ 115 w 134"/>
                <a:gd name="T19" fmla="*/ 113 h 133"/>
                <a:gd name="T20" fmla="*/ 101 w 134"/>
                <a:gd name="T21" fmla="*/ 124 h 133"/>
                <a:gd name="T22" fmla="*/ 84 w 134"/>
                <a:gd name="T23" fmla="*/ 131 h 133"/>
                <a:gd name="T24" fmla="*/ 67 w 134"/>
                <a:gd name="T25" fmla="*/ 133 h 133"/>
                <a:gd name="T26" fmla="*/ 49 w 134"/>
                <a:gd name="T27" fmla="*/ 131 h 133"/>
                <a:gd name="T28" fmla="*/ 34 w 134"/>
                <a:gd name="T29" fmla="*/ 125 h 133"/>
                <a:gd name="T30" fmla="*/ 20 w 134"/>
                <a:gd name="T31" fmla="*/ 115 h 133"/>
                <a:gd name="T32" fmla="*/ 9 w 134"/>
                <a:gd name="T33" fmla="*/ 101 h 133"/>
                <a:gd name="T34" fmla="*/ 2 w 134"/>
                <a:gd name="T35" fmla="*/ 84 h 133"/>
                <a:gd name="T36" fmla="*/ 0 w 134"/>
                <a:gd name="T37" fmla="*/ 67 h 133"/>
                <a:gd name="T38" fmla="*/ 2 w 134"/>
                <a:gd name="T39" fmla="*/ 50 h 133"/>
                <a:gd name="T40" fmla="*/ 8 w 134"/>
                <a:gd name="T41" fmla="*/ 34 h 133"/>
                <a:gd name="T42" fmla="*/ 18 w 134"/>
                <a:gd name="T43" fmla="*/ 20 h 133"/>
                <a:gd name="T44" fmla="*/ 32 w 134"/>
                <a:gd name="T45" fmla="*/ 9 h 133"/>
                <a:gd name="T46" fmla="*/ 48 w 134"/>
                <a:gd name="T47" fmla="*/ 2 h 133"/>
                <a:gd name="T48" fmla="*/ 66 w 134"/>
                <a:gd name="T49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4" h="133">
                  <a:moveTo>
                    <a:pt x="66" y="0"/>
                  </a:moveTo>
                  <a:lnTo>
                    <a:pt x="83" y="2"/>
                  </a:lnTo>
                  <a:lnTo>
                    <a:pt x="99" y="8"/>
                  </a:lnTo>
                  <a:lnTo>
                    <a:pt x="113" y="18"/>
                  </a:lnTo>
                  <a:lnTo>
                    <a:pt x="124" y="33"/>
                  </a:lnTo>
                  <a:lnTo>
                    <a:pt x="131" y="49"/>
                  </a:lnTo>
                  <a:lnTo>
                    <a:pt x="134" y="66"/>
                  </a:lnTo>
                  <a:lnTo>
                    <a:pt x="131" y="83"/>
                  </a:lnTo>
                  <a:lnTo>
                    <a:pt x="125" y="99"/>
                  </a:lnTo>
                  <a:lnTo>
                    <a:pt x="115" y="113"/>
                  </a:lnTo>
                  <a:lnTo>
                    <a:pt x="101" y="124"/>
                  </a:lnTo>
                  <a:lnTo>
                    <a:pt x="84" y="131"/>
                  </a:lnTo>
                  <a:lnTo>
                    <a:pt x="67" y="133"/>
                  </a:lnTo>
                  <a:lnTo>
                    <a:pt x="49" y="131"/>
                  </a:lnTo>
                  <a:lnTo>
                    <a:pt x="34" y="125"/>
                  </a:lnTo>
                  <a:lnTo>
                    <a:pt x="20" y="115"/>
                  </a:lnTo>
                  <a:lnTo>
                    <a:pt x="9" y="101"/>
                  </a:lnTo>
                  <a:lnTo>
                    <a:pt x="2" y="84"/>
                  </a:lnTo>
                  <a:lnTo>
                    <a:pt x="0" y="67"/>
                  </a:lnTo>
                  <a:lnTo>
                    <a:pt x="2" y="50"/>
                  </a:lnTo>
                  <a:lnTo>
                    <a:pt x="8" y="34"/>
                  </a:lnTo>
                  <a:lnTo>
                    <a:pt x="18" y="20"/>
                  </a:lnTo>
                  <a:lnTo>
                    <a:pt x="32" y="9"/>
                  </a:lnTo>
                  <a:lnTo>
                    <a:pt x="48" y="2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8"/>
            <p:cNvSpPr>
              <a:spLocks/>
            </p:cNvSpPr>
            <p:nvPr/>
          </p:nvSpPr>
          <p:spPr bwMode="auto">
            <a:xfrm>
              <a:off x="11068050" y="6470650"/>
              <a:ext cx="14287" cy="14288"/>
            </a:xfrm>
            <a:custGeom>
              <a:avLst/>
              <a:gdLst>
                <a:gd name="T0" fmla="*/ 66 w 134"/>
                <a:gd name="T1" fmla="*/ 0 h 134"/>
                <a:gd name="T2" fmla="*/ 83 w 134"/>
                <a:gd name="T3" fmla="*/ 2 h 134"/>
                <a:gd name="T4" fmla="*/ 101 w 134"/>
                <a:gd name="T5" fmla="*/ 8 h 134"/>
                <a:gd name="T6" fmla="*/ 115 w 134"/>
                <a:gd name="T7" fmla="*/ 19 h 134"/>
                <a:gd name="T8" fmla="*/ 125 w 134"/>
                <a:gd name="T9" fmla="*/ 32 h 134"/>
                <a:gd name="T10" fmla="*/ 132 w 134"/>
                <a:gd name="T11" fmla="*/ 49 h 134"/>
                <a:gd name="T12" fmla="*/ 134 w 134"/>
                <a:gd name="T13" fmla="*/ 66 h 134"/>
                <a:gd name="T14" fmla="*/ 132 w 134"/>
                <a:gd name="T15" fmla="*/ 83 h 134"/>
                <a:gd name="T16" fmla="*/ 126 w 134"/>
                <a:gd name="T17" fmla="*/ 99 h 134"/>
                <a:gd name="T18" fmla="*/ 115 w 134"/>
                <a:gd name="T19" fmla="*/ 115 h 134"/>
                <a:gd name="T20" fmla="*/ 102 w 134"/>
                <a:gd name="T21" fmla="*/ 125 h 134"/>
                <a:gd name="T22" fmla="*/ 86 w 134"/>
                <a:gd name="T23" fmla="*/ 132 h 134"/>
                <a:gd name="T24" fmla="*/ 68 w 134"/>
                <a:gd name="T25" fmla="*/ 134 h 134"/>
                <a:gd name="T26" fmla="*/ 51 w 134"/>
                <a:gd name="T27" fmla="*/ 132 h 134"/>
                <a:gd name="T28" fmla="*/ 35 w 134"/>
                <a:gd name="T29" fmla="*/ 125 h 134"/>
                <a:gd name="T30" fmla="*/ 21 w 134"/>
                <a:gd name="T31" fmla="*/ 115 h 134"/>
                <a:gd name="T32" fmla="*/ 9 w 134"/>
                <a:gd name="T33" fmla="*/ 101 h 134"/>
                <a:gd name="T34" fmla="*/ 3 w 134"/>
                <a:gd name="T35" fmla="*/ 85 h 134"/>
                <a:gd name="T36" fmla="*/ 0 w 134"/>
                <a:gd name="T37" fmla="*/ 68 h 134"/>
                <a:gd name="T38" fmla="*/ 2 w 134"/>
                <a:gd name="T39" fmla="*/ 51 h 134"/>
                <a:gd name="T40" fmla="*/ 9 w 134"/>
                <a:gd name="T41" fmla="*/ 33 h 134"/>
                <a:gd name="T42" fmla="*/ 20 w 134"/>
                <a:gd name="T43" fmla="*/ 19 h 134"/>
                <a:gd name="T44" fmla="*/ 34 w 134"/>
                <a:gd name="T45" fmla="*/ 9 h 134"/>
                <a:gd name="T46" fmla="*/ 49 w 134"/>
                <a:gd name="T47" fmla="*/ 2 h 134"/>
                <a:gd name="T48" fmla="*/ 66 w 134"/>
                <a:gd name="T49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4" h="134">
                  <a:moveTo>
                    <a:pt x="66" y="0"/>
                  </a:moveTo>
                  <a:lnTo>
                    <a:pt x="83" y="2"/>
                  </a:lnTo>
                  <a:lnTo>
                    <a:pt x="101" y="8"/>
                  </a:lnTo>
                  <a:lnTo>
                    <a:pt x="115" y="19"/>
                  </a:lnTo>
                  <a:lnTo>
                    <a:pt x="125" y="32"/>
                  </a:lnTo>
                  <a:lnTo>
                    <a:pt x="132" y="49"/>
                  </a:lnTo>
                  <a:lnTo>
                    <a:pt x="134" y="66"/>
                  </a:lnTo>
                  <a:lnTo>
                    <a:pt x="132" y="83"/>
                  </a:lnTo>
                  <a:lnTo>
                    <a:pt x="126" y="99"/>
                  </a:lnTo>
                  <a:lnTo>
                    <a:pt x="115" y="115"/>
                  </a:lnTo>
                  <a:lnTo>
                    <a:pt x="102" y="125"/>
                  </a:lnTo>
                  <a:lnTo>
                    <a:pt x="86" y="132"/>
                  </a:lnTo>
                  <a:lnTo>
                    <a:pt x="68" y="134"/>
                  </a:lnTo>
                  <a:lnTo>
                    <a:pt x="51" y="132"/>
                  </a:lnTo>
                  <a:lnTo>
                    <a:pt x="35" y="125"/>
                  </a:lnTo>
                  <a:lnTo>
                    <a:pt x="21" y="115"/>
                  </a:lnTo>
                  <a:lnTo>
                    <a:pt x="9" y="101"/>
                  </a:lnTo>
                  <a:lnTo>
                    <a:pt x="3" y="85"/>
                  </a:lnTo>
                  <a:lnTo>
                    <a:pt x="0" y="68"/>
                  </a:lnTo>
                  <a:lnTo>
                    <a:pt x="2" y="51"/>
                  </a:lnTo>
                  <a:lnTo>
                    <a:pt x="9" y="33"/>
                  </a:lnTo>
                  <a:lnTo>
                    <a:pt x="20" y="19"/>
                  </a:lnTo>
                  <a:lnTo>
                    <a:pt x="34" y="9"/>
                  </a:lnTo>
                  <a:lnTo>
                    <a:pt x="49" y="2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9"/>
            <p:cNvSpPr>
              <a:spLocks/>
            </p:cNvSpPr>
            <p:nvPr/>
          </p:nvSpPr>
          <p:spPr bwMode="auto">
            <a:xfrm>
              <a:off x="10953750" y="6440488"/>
              <a:ext cx="14287" cy="15875"/>
            </a:xfrm>
            <a:custGeom>
              <a:avLst/>
              <a:gdLst>
                <a:gd name="T0" fmla="*/ 67 w 134"/>
                <a:gd name="T1" fmla="*/ 0 h 134"/>
                <a:gd name="T2" fmla="*/ 85 w 134"/>
                <a:gd name="T3" fmla="*/ 2 h 134"/>
                <a:gd name="T4" fmla="*/ 101 w 134"/>
                <a:gd name="T5" fmla="*/ 9 h 134"/>
                <a:gd name="T6" fmla="*/ 114 w 134"/>
                <a:gd name="T7" fmla="*/ 19 h 134"/>
                <a:gd name="T8" fmla="*/ 125 w 134"/>
                <a:gd name="T9" fmla="*/ 32 h 134"/>
                <a:gd name="T10" fmla="*/ 132 w 134"/>
                <a:gd name="T11" fmla="*/ 48 h 134"/>
                <a:gd name="T12" fmla="*/ 134 w 134"/>
                <a:gd name="T13" fmla="*/ 66 h 134"/>
                <a:gd name="T14" fmla="*/ 132 w 134"/>
                <a:gd name="T15" fmla="*/ 84 h 134"/>
                <a:gd name="T16" fmla="*/ 126 w 134"/>
                <a:gd name="T17" fmla="*/ 100 h 134"/>
                <a:gd name="T18" fmla="*/ 115 w 134"/>
                <a:gd name="T19" fmla="*/ 114 h 134"/>
                <a:gd name="T20" fmla="*/ 102 w 134"/>
                <a:gd name="T21" fmla="*/ 125 h 134"/>
                <a:gd name="T22" fmla="*/ 86 w 134"/>
                <a:gd name="T23" fmla="*/ 131 h 134"/>
                <a:gd name="T24" fmla="*/ 67 w 134"/>
                <a:gd name="T25" fmla="*/ 134 h 134"/>
                <a:gd name="T26" fmla="*/ 50 w 134"/>
                <a:gd name="T27" fmla="*/ 132 h 134"/>
                <a:gd name="T28" fmla="*/ 34 w 134"/>
                <a:gd name="T29" fmla="*/ 125 h 134"/>
                <a:gd name="T30" fmla="*/ 20 w 134"/>
                <a:gd name="T31" fmla="*/ 115 h 134"/>
                <a:gd name="T32" fmla="*/ 10 w 134"/>
                <a:gd name="T33" fmla="*/ 100 h 134"/>
                <a:gd name="T34" fmla="*/ 3 w 134"/>
                <a:gd name="T35" fmla="*/ 85 h 134"/>
                <a:gd name="T36" fmla="*/ 0 w 134"/>
                <a:gd name="T37" fmla="*/ 68 h 134"/>
                <a:gd name="T38" fmla="*/ 3 w 134"/>
                <a:gd name="T39" fmla="*/ 49 h 134"/>
                <a:gd name="T40" fmla="*/ 10 w 134"/>
                <a:gd name="T41" fmla="*/ 33 h 134"/>
                <a:gd name="T42" fmla="*/ 20 w 134"/>
                <a:gd name="T43" fmla="*/ 20 h 134"/>
                <a:gd name="T44" fmla="*/ 33 w 134"/>
                <a:gd name="T45" fmla="*/ 9 h 134"/>
                <a:gd name="T46" fmla="*/ 49 w 134"/>
                <a:gd name="T47" fmla="*/ 2 h 134"/>
                <a:gd name="T48" fmla="*/ 67 w 134"/>
                <a:gd name="T49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4" h="134">
                  <a:moveTo>
                    <a:pt x="67" y="0"/>
                  </a:moveTo>
                  <a:lnTo>
                    <a:pt x="85" y="2"/>
                  </a:lnTo>
                  <a:lnTo>
                    <a:pt x="101" y="9"/>
                  </a:lnTo>
                  <a:lnTo>
                    <a:pt x="114" y="19"/>
                  </a:lnTo>
                  <a:lnTo>
                    <a:pt x="125" y="32"/>
                  </a:lnTo>
                  <a:lnTo>
                    <a:pt x="132" y="48"/>
                  </a:lnTo>
                  <a:lnTo>
                    <a:pt x="134" y="66"/>
                  </a:lnTo>
                  <a:lnTo>
                    <a:pt x="132" y="84"/>
                  </a:lnTo>
                  <a:lnTo>
                    <a:pt x="126" y="100"/>
                  </a:lnTo>
                  <a:lnTo>
                    <a:pt x="115" y="114"/>
                  </a:lnTo>
                  <a:lnTo>
                    <a:pt x="102" y="125"/>
                  </a:lnTo>
                  <a:lnTo>
                    <a:pt x="86" y="131"/>
                  </a:lnTo>
                  <a:lnTo>
                    <a:pt x="67" y="134"/>
                  </a:lnTo>
                  <a:lnTo>
                    <a:pt x="50" y="132"/>
                  </a:lnTo>
                  <a:lnTo>
                    <a:pt x="34" y="125"/>
                  </a:lnTo>
                  <a:lnTo>
                    <a:pt x="20" y="115"/>
                  </a:lnTo>
                  <a:lnTo>
                    <a:pt x="10" y="100"/>
                  </a:lnTo>
                  <a:lnTo>
                    <a:pt x="3" y="85"/>
                  </a:lnTo>
                  <a:lnTo>
                    <a:pt x="0" y="68"/>
                  </a:lnTo>
                  <a:lnTo>
                    <a:pt x="3" y="49"/>
                  </a:lnTo>
                  <a:lnTo>
                    <a:pt x="10" y="33"/>
                  </a:lnTo>
                  <a:lnTo>
                    <a:pt x="20" y="20"/>
                  </a:lnTo>
                  <a:lnTo>
                    <a:pt x="33" y="9"/>
                  </a:lnTo>
                  <a:lnTo>
                    <a:pt x="49" y="2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30"/>
            <p:cNvSpPr>
              <a:spLocks/>
            </p:cNvSpPr>
            <p:nvPr/>
          </p:nvSpPr>
          <p:spPr bwMode="auto">
            <a:xfrm>
              <a:off x="10961688" y="6470650"/>
              <a:ext cx="15875" cy="15875"/>
            </a:xfrm>
            <a:custGeom>
              <a:avLst/>
              <a:gdLst>
                <a:gd name="T0" fmla="*/ 65 w 133"/>
                <a:gd name="T1" fmla="*/ 0 h 134"/>
                <a:gd name="T2" fmla="*/ 83 w 133"/>
                <a:gd name="T3" fmla="*/ 2 h 134"/>
                <a:gd name="T4" fmla="*/ 99 w 133"/>
                <a:gd name="T5" fmla="*/ 9 h 134"/>
                <a:gd name="T6" fmla="*/ 113 w 133"/>
                <a:gd name="T7" fmla="*/ 19 h 134"/>
                <a:gd name="T8" fmla="*/ 124 w 133"/>
                <a:gd name="T9" fmla="*/ 33 h 134"/>
                <a:gd name="T10" fmla="*/ 131 w 133"/>
                <a:gd name="T11" fmla="*/ 50 h 134"/>
                <a:gd name="T12" fmla="*/ 133 w 133"/>
                <a:gd name="T13" fmla="*/ 67 h 134"/>
                <a:gd name="T14" fmla="*/ 131 w 133"/>
                <a:gd name="T15" fmla="*/ 84 h 134"/>
                <a:gd name="T16" fmla="*/ 125 w 133"/>
                <a:gd name="T17" fmla="*/ 100 h 134"/>
                <a:gd name="T18" fmla="*/ 115 w 133"/>
                <a:gd name="T19" fmla="*/ 114 h 134"/>
                <a:gd name="T20" fmla="*/ 101 w 133"/>
                <a:gd name="T21" fmla="*/ 125 h 134"/>
                <a:gd name="T22" fmla="*/ 84 w 133"/>
                <a:gd name="T23" fmla="*/ 132 h 134"/>
                <a:gd name="T24" fmla="*/ 66 w 133"/>
                <a:gd name="T25" fmla="*/ 134 h 134"/>
                <a:gd name="T26" fmla="*/ 49 w 133"/>
                <a:gd name="T27" fmla="*/ 132 h 134"/>
                <a:gd name="T28" fmla="*/ 34 w 133"/>
                <a:gd name="T29" fmla="*/ 126 h 134"/>
                <a:gd name="T30" fmla="*/ 20 w 133"/>
                <a:gd name="T31" fmla="*/ 116 h 134"/>
                <a:gd name="T32" fmla="*/ 9 w 133"/>
                <a:gd name="T33" fmla="*/ 102 h 134"/>
                <a:gd name="T34" fmla="*/ 2 w 133"/>
                <a:gd name="T35" fmla="*/ 85 h 134"/>
                <a:gd name="T36" fmla="*/ 0 w 133"/>
                <a:gd name="T37" fmla="*/ 68 h 134"/>
                <a:gd name="T38" fmla="*/ 2 w 133"/>
                <a:gd name="T39" fmla="*/ 51 h 134"/>
                <a:gd name="T40" fmla="*/ 8 w 133"/>
                <a:gd name="T41" fmla="*/ 35 h 134"/>
                <a:gd name="T42" fmla="*/ 18 w 133"/>
                <a:gd name="T43" fmla="*/ 21 h 134"/>
                <a:gd name="T44" fmla="*/ 32 w 133"/>
                <a:gd name="T45" fmla="*/ 10 h 134"/>
                <a:gd name="T46" fmla="*/ 48 w 133"/>
                <a:gd name="T47" fmla="*/ 3 h 134"/>
                <a:gd name="T48" fmla="*/ 65 w 133"/>
                <a:gd name="T49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3" h="134">
                  <a:moveTo>
                    <a:pt x="65" y="0"/>
                  </a:moveTo>
                  <a:lnTo>
                    <a:pt x="83" y="2"/>
                  </a:lnTo>
                  <a:lnTo>
                    <a:pt x="99" y="9"/>
                  </a:lnTo>
                  <a:lnTo>
                    <a:pt x="113" y="19"/>
                  </a:lnTo>
                  <a:lnTo>
                    <a:pt x="124" y="33"/>
                  </a:lnTo>
                  <a:lnTo>
                    <a:pt x="131" y="50"/>
                  </a:lnTo>
                  <a:lnTo>
                    <a:pt x="133" y="67"/>
                  </a:lnTo>
                  <a:lnTo>
                    <a:pt x="131" y="84"/>
                  </a:lnTo>
                  <a:lnTo>
                    <a:pt x="125" y="100"/>
                  </a:lnTo>
                  <a:lnTo>
                    <a:pt x="115" y="114"/>
                  </a:lnTo>
                  <a:lnTo>
                    <a:pt x="101" y="125"/>
                  </a:lnTo>
                  <a:lnTo>
                    <a:pt x="84" y="132"/>
                  </a:lnTo>
                  <a:lnTo>
                    <a:pt x="66" y="134"/>
                  </a:lnTo>
                  <a:lnTo>
                    <a:pt x="49" y="132"/>
                  </a:lnTo>
                  <a:lnTo>
                    <a:pt x="34" y="126"/>
                  </a:lnTo>
                  <a:lnTo>
                    <a:pt x="20" y="116"/>
                  </a:lnTo>
                  <a:lnTo>
                    <a:pt x="9" y="102"/>
                  </a:lnTo>
                  <a:lnTo>
                    <a:pt x="2" y="85"/>
                  </a:lnTo>
                  <a:lnTo>
                    <a:pt x="0" y="68"/>
                  </a:lnTo>
                  <a:lnTo>
                    <a:pt x="2" y="51"/>
                  </a:lnTo>
                  <a:lnTo>
                    <a:pt x="8" y="35"/>
                  </a:lnTo>
                  <a:lnTo>
                    <a:pt x="18" y="21"/>
                  </a:lnTo>
                  <a:lnTo>
                    <a:pt x="32" y="10"/>
                  </a:lnTo>
                  <a:lnTo>
                    <a:pt x="48" y="3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31"/>
            <p:cNvSpPr>
              <a:spLocks/>
            </p:cNvSpPr>
            <p:nvPr/>
          </p:nvSpPr>
          <p:spPr bwMode="auto">
            <a:xfrm>
              <a:off x="11075988" y="6440488"/>
              <a:ext cx="14287" cy="14288"/>
            </a:xfrm>
            <a:custGeom>
              <a:avLst/>
              <a:gdLst>
                <a:gd name="T0" fmla="*/ 67 w 135"/>
                <a:gd name="T1" fmla="*/ 0 h 134"/>
                <a:gd name="T2" fmla="*/ 85 w 135"/>
                <a:gd name="T3" fmla="*/ 2 h 134"/>
                <a:gd name="T4" fmla="*/ 102 w 135"/>
                <a:gd name="T5" fmla="*/ 8 h 134"/>
                <a:gd name="T6" fmla="*/ 115 w 135"/>
                <a:gd name="T7" fmla="*/ 19 h 134"/>
                <a:gd name="T8" fmla="*/ 125 w 135"/>
                <a:gd name="T9" fmla="*/ 32 h 134"/>
                <a:gd name="T10" fmla="*/ 132 w 135"/>
                <a:gd name="T11" fmla="*/ 48 h 134"/>
                <a:gd name="T12" fmla="*/ 135 w 135"/>
                <a:gd name="T13" fmla="*/ 66 h 134"/>
                <a:gd name="T14" fmla="*/ 132 w 135"/>
                <a:gd name="T15" fmla="*/ 84 h 134"/>
                <a:gd name="T16" fmla="*/ 126 w 135"/>
                <a:gd name="T17" fmla="*/ 99 h 134"/>
                <a:gd name="T18" fmla="*/ 115 w 135"/>
                <a:gd name="T19" fmla="*/ 113 h 134"/>
                <a:gd name="T20" fmla="*/ 102 w 135"/>
                <a:gd name="T21" fmla="*/ 124 h 134"/>
                <a:gd name="T22" fmla="*/ 85 w 135"/>
                <a:gd name="T23" fmla="*/ 131 h 134"/>
                <a:gd name="T24" fmla="*/ 68 w 135"/>
                <a:gd name="T25" fmla="*/ 134 h 134"/>
                <a:gd name="T26" fmla="*/ 50 w 135"/>
                <a:gd name="T27" fmla="*/ 131 h 134"/>
                <a:gd name="T28" fmla="*/ 34 w 135"/>
                <a:gd name="T29" fmla="*/ 125 h 134"/>
                <a:gd name="T30" fmla="*/ 21 w 135"/>
                <a:gd name="T31" fmla="*/ 113 h 134"/>
                <a:gd name="T32" fmla="*/ 9 w 135"/>
                <a:gd name="T33" fmla="*/ 100 h 134"/>
                <a:gd name="T34" fmla="*/ 2 w 135"/>
                <a:gd name="T35" fmla="*/ 84 h 134"/>
                <a:gd name="T36" fmla="*/ 0 w 135"/>
                <a:gd name="T37" fmla="*/ 67 h 134"/>
                <a:gd name="T38" fmla="*/ 2 w 135"/>
                <a:gd name="T39" fmla="*/ 49 h 134"/>
                <a:gd name="T40" fmla="*/ 8 w 135"/>
                <a:gd name="T41" fmla="*/ 33 h 134"/>
                <a:gd name="T42" fmla="*/ 20 w 135"/>
                <a:gd name="T43" fmla="*/ 19 h 134"/>
                <a:gd name="T44" fmla="*/ 33 w 135"/>
                <a:gd name="T45" fmla="*/ 9 h 134"/>
                <a:gd name="T46" fmla="*/ 49 w 135"/>
                <a:gd name="T47" fmla="*/ 2 h 134"/>
                <a:gd name="T48" fmla="*/ 67 w 135"/>
                <a:gd name="T49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34">
                  <a:moveTo>
                    <a:pt x="67" y="0"/>
                  </a:moveTo>
                  <a:lnTo>
                    <a:pt x="85" y="2"/>
                  </a:lnTo>
                  <a:lnTo>
                    <a:pt x="102" y="8"/>
                  </a:lnTo>
                  <a:lnTo>
                    <a:pt x="115" y="19"/>
                  </a:lnTo>
                  <a:lnTo>
                    <a:pt x="125" y="32"/>
                  </a:lnTo>
                  <a:lnTo>
                    <a:pt x="132" y="48"/>
                  </a:lnTo>
                  <a:lnTo>
                    <a:pt x="135" y="66"/>
                  </a:lnTo>
                  <a:lnTo>
                    <a:pt x="132" y="84"/>
                  </a:lnTo>
                  <a:lnTo>
                    <a:pt x="126" y="99"/>
                  </a:lnTo>
                  <a:lnTo>
                    <a:pt x="115" y="113"/>
                  </a:lnTo>
                  <a:lnTo>
                    <a:pt x="102" y="124"/>
                  </a:lnTo>
                  <a:lnTo>
                    <a:pt x="85" y="131"/>
                  </a:lnTo>
                  <a:lnTo>
                    <a:pt x="68" y="134"/>
                  </a:lnTo>
                  <a:lnTo>
                    <a:pt x="50" y="131"/>
                  </a:lnTo>
                  <a:lnTo>
                    <a:pt x="34" y="125"/>
                  </a:lnTo>
                  <a:lnTo>
                    <a:pt x="21" y="113"/>
                  </a:lnTo>
                  <a:lnTo>
                    <a:pt x="9" y="100"/>
                  </a:lnTo>
                  <a:lnTo>
                    <a:pt x="2" y="84"/>
                  </a:lnTo>
                  <a:lnTo>
                    <a:pt x="0" y="67"/>
                  </a:lnTo>
                  <a:lnTo>
                    <a:pt x="2" y="49"/>
                  </a:lnTo>
                  <a:lnTo>
                    <a:pt x="8" y="33"/>
                  </a:lnTo>
                  <a:lnTo>
                    <a:pt x="20" y="19"/>
                  </a:lnTo>
                  <a:lnTo>
                    <a:pt x="33" y="9"/>
                  </a:lnTo>
                  <a:lnTo>
                    <a:pt x="49" y="2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32"/>
            <p:cNvSpPr>
              <a:spLocks/>
            </p:cNvSpPr>
            <p:nvPr/>
          </p:nvSpPr>
          <p:spPr bwMode="auto">
            <a:xfrm>
              <a:off x="10961688" y="6410325"/>
              <a:ext cx="14287" cy="15875"/>
            </a:xfrm>
            <a:custGeom>
              <a:avLst/>
              <a:gdLst>
                <a:gd name="T0" fmla="*/ 66 w 135"/>
                <a:gd name="T1" fmla="*/ 0 h 135"/>
                <a:gd name="T2" fmla="*/ 84 w 135"/>
                <a:gd name="T3" fmla="*/ 2 h 135"/>
                <a:gd name="T4" fmla="*/ 101 w 135"/>
                <a:gd name="T5" fmla="*/ 8 h 135"/>
                <a:gd name="T6" fmla="*/ 115 w 135"/>
                <a:gd name="T7" fmla="*/ 20 h 135"/>
                <a:gd name="T8" fmla="*/ 126 w 135"/>
                <a:gd name="T9" fmla="*/ 34 h 135"/>
                <a:gd name="T10" fmla="*/ 132 w 135"/>
                <a:gd name="T11" fmla="*/ 49 h 135"/>
                <a:gd name="T12" fmla="*/ 135 w 135"/>
                <a:gd name="T13" fmla="*/ 66 h 135"/>
                <a:gd name="T14" fmla="*/ 133 w 135"/>
                <a:gd name="T15" fmla="*/ 84 h 135"/>
                <a:gd name="T16" fmla="*/ 126 w 135"/>
                <a:gd name="T17" fmla="*/ 101 h 135"/>
                <a:gd name="T18" fmla="*/ 116 w 135"/>
                <a:gd name="T19" fmla="*/ 115 h 135"/>
                <a:gd name="T20" fmla="*/ 102 w 135"/>
                <a:gd name="T21" fmla="*/ 125 h 135"/>
                <a:gd name="T22" fmla="*/ 87 w 135"/>
                <a:gd name="T23" fmla="*/ 132 h 135"/>
                <a:gd name="T24" fmla="*/ 69 w 135"/>
                <a:gd name="T25" fmla="*/ 135 h 135"/>
                <a:gd name="T26" fmla="*/ 52 w 135"/>
                <a:gd name="T27" fmla="*/ 132 h 135"/>
                <a:gd name="T28" fmla="*/ 35 w 135"/>
                <a:gd name="T29" fmla="*/ 126 h 135"/>
                <a:gd name="T30" fmla="*/ 21 w 135"/>
                <a:gd name="T31" fmla="*/ 115 h 135"/>
                <a:gd name="T32" fmla="*/ 10 w 135"/>
                <a:gd name="T33" fmla="*/ 102 h 135"/>
                <a:gd name="T34" fmla="*/ 3 w 135"/>
                <a:gd name="T35" fmla="*/ 86 h 135"/>
                <a:gd name="T36" fmla="*/ 0 w 135"/>
                <a:gd name="T37" fmla="*/ 68 h 135"/>
                <a:gd name="T38" fmla="*/ 2 w 135"/>
                <a:gd name="T39" fmla="*/ 51 h 135"/>
                <a:gd name="T40" fmla="*/ 10 w 135"/>
                <a:gd name="T41" fmla="*/ 35 h 135"/>
                <a:gd name="T42" fmla="*/ 20 w 135"/>
                <a:gd name="T43" fmla="*/ 20 h 135"/>
                <a:gd name="T44" fmla="*/ 34 w 135"/>
                <a:gd name="T45" fmla="*/ 10 h 135"/>
                <a:gd name="T46" fmla="*/ 50 w 135"/>
                <a:gd name="T47" fmla="*/ 2 h 135"/>
                <a:gd name="T48" fmla="*/ 66 w 135"/>
                <a:gd name="T4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35">
                  <a:moveTo>
                    <a:pt x="66" y="0"/>
                  </a:moveTo>
                  <a:lnTo>
                    <a:pt x="84" y="2"/>
                  </a:lnTo>
                  <a:lnTo>
                    <a:pt x="101" y="8"/>
                  </a:lnTo>
                  <a:lnTo>
                    <a:pt x="115" y="20"/>
                  </a:lnTo>
                  <a:lnTo>
                    <a:pt x="126" y="34"/>
                  </a:lnTo>
                  <a:lnTo>
                    <a:pt x="132" y="49"/>
                  </a:lnTo>
                  <a:lnTo>
                    <a:pt x="135" y="66"/>
                  </a:lnTo>
                  <a:lnTo>
                    <a:pt x="133" y="84"/>
                  </a:lnTo>
                  <a:lnTo>
                    <a:pt x="126" y="101"/>
                  </a:lnTo>
                  <a:lnTo>
                    <a:pt x="116" y="115"/>
                  </a:lnTo>
                  <a:lnTo>
                    <a:pt x="102" y="125"/>
                  </a:lnTo>
                  <a:lnTo>
                    <a:pt x="87" y="132"/>
                  </a:lnTo>
                  <a:lnTo>
                    <a:pt x="69" y="135"/>
                  </a:lnTo>
                  <a:lnTo>
                    <a:pt x="52" y="132"/>
                  </a:lnTo>
                  <a:lnTo>
                    <a:pt x="35" y="126"/>
                  </a:lnTo>
                  <a:lnTo>
                    <a:pt x="21" y="115"/>
                  </a:lnTo>
                  <a:lnTo>
                    <a:pt x="10" y="102"/>
                  </a:lnTo>
                  <a:lnTo>
                    <a:pt x="3" y="86"/>
                  </a:lnTo>
                  <a:lnTo>
                    <a:pt x="0" y="68"/>
                  </a:lnTo>
                  <a:lnTo>
                    <a:pt x="2" y="51"/>
                  </a:lnTo>
                  <a:lnTo>
                    <a:pt x="10" y="35"/>
                  </a:lnTo>
                  <a:lnTo>
                    <a:pt x="20" y="20"/>
                  </a:lnTo>
                  <a:lnTo>
                    <a:pt x="34" y="10"/>
                  </a:lnTo>
                  <a:lnTo>
                    <a:pt x="50" y="2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33"/>
            <p:cNvSpPr>
              <a:spLocks/>
            </p:cNvSpPr>
            <p:nvPr/>
          </p:nvSpPr>
          <p:spPr bwMode="auto">
            <a:xfrm>
              <a:off x="10983913" y="6388100"/>
              <a:ext cx="14287" cy="14288"/>
            </a:xfrm>
            <a:custGeom>
              <a:avLst/>
              <a:gdLst>
                <a:gd name="T0" fmla="*/ 69 w 136"/>
                <a:gd name="T1" fmla="*/ 0 h 136"/>
                <a:gd name="T2" fmla="*/ 86 w 136"/>
                <a:gd name="T3" fmla="*/ 3 h 136"/>
                <a:gd name="T4" fmla="*/ 103 w 136"/>
                <a:gd name="T5" fmla="*/ 9 h 136"/>
                <a:gd name="T6" fmla="*/ 116 w 136"/>
                <a:gd name="T7" fmla="*/ 19 h 136"/>
                <a:gd name="T8" fmla="*/ 127 w 136"/>
                <a:gd name="T9" fmla="*/ 34 h 136"/>
                <a:gd name="T10" fmla="*/ 134 w 136"/>
                <a:gd name="T11" fmla="*/ 50 h 136"/>
                <a:gd name="T12" fmla="*/ 136 w 136"/>
                <a:gd name="T13" fmla="*/ 67 h 136"/>
                <a:gd name="T14" fmla="*/ 134 w 136"/>
                <a:gd name="T15" fmla="*/ 84 h 136"/>
                <a:gd name="T16" fmla="*/ 128 w 136"/>
                <a:gd name="T17" fmla="*/ 101 h 136"/>
                <a:gd name="T18" fmla="*/ 118 w 136"/>
                <a:gd name="T19" fmla="*/ 114 h 136"/>
                <a:gd name="T20" fmla="*/ 104 w 136"/>
                <a:gd name="T21" fmla="*/ 125 h 136"/>
                <a:gd name="T22" fmla="*/ 104 w 136"/>
                <a:gd name="T23" fmla="*/ 125 h 136"/>
                <a:gd name="T24" fmla="*/ 103 w 136"/>
                <a:gd name="T25" fmla="*/ 126 h 136"/>
                <a:gd name="T26" fmla="*/ 103 w 136"/>
                <a:gd name="T27" fmla="*/ 126 h 136"/>
                <a:gd name="T28" fmla="*/ 103 w 136"/>
                <a:gd name="T29" fmla="*/ 126 h 136"/>
                <a:gd name="T30" fmla="*/ 102 w 136"/>
                <a:gd name="T31" fmla="*/ 127 h 136"/>
                <a:gd name="T32" fmla="*/ 102 w 136"/>
                <a:gd name="T33" fmla="*/ 127 h 136"/>
                <a:gd name="T34" fmla="*/ 85 w 136"/>
                <a:gd name="T35" fmla="*/ 133 h 136"/>
                <a:gd name="T36" fmla="*/ 68 w 136"/>
                <a:gd name="T37" fmla="*/ 136 h 136"/>
                <a:gd name="T38" fmla="*/ 51 w 136"/>
                <a:gd name="T39" fmla="*/ 134 h 136"/>
                <a:gd name="T40" fmla="*/ 36 w 136"/>
                <a:gd name="T41" fmla="*/ 127 h 136"/>
                <a:gd name="T42" fmla="*/ 21 w 136"/>
                <a:gd name="T43" fmla="*/ 117 h 136"/>
                <a:gd name="T44" fmla="*/ 10 w 136"/>
                <a:gd name="T45" fmla="*/ 103 h 136"/>
                <a:gd name="T46" fmla="*/ 2 w 136"/>
                <a:gd name="T47" fmla="*/ 87 h 136"/>
                <a:gd name="T48" fmla="*/ 0 w 136"/>
                <a:gd name="T49" fmla="*/ 69 h 136"/>
                <a:gd name="T50" fmla="*/ 2 w 136"/>
                <a:gd name="T51" fmla="*/ 52 h 136"/>
                <a:gd name="T52" fmla="*/ 9 w 136"/>
                <a:gd name="T53" fmla="*/ 36 h 136"/>
                <a:gd name="T54" fmla="*/ 19 w 136"/>
                <a:gd name="T55" fmla="*/ 22 h 136"/>
                <a:gd name="T56" fmla="*/ 34 w 136"/>
                <a:gd name="T57" fmla="*/ 11 h 136"/>
                <a:gd name="T58" fmla="*/ 34 w 136"/>
                <a:gd name="T59" fmla="*/ 11 h 136"/>
                <a:gd name="T60" fmla="*/ 34 w 136"/>
                <a:gd name="T61" fmla="*/ 10 h 136"/>
                <a:gd name="T62" fmla="*/ 35 w 136"/>
                <a:gd name="T63" fmla="*/ 10 h 136"/>
                <a:gd name="T64" fmla="*/ 35 w 136"/>
                <a:gd name="T65" fmla="*/ 10 h 136"/>
                <a:gd name="T66" fmla="*/ 35 w 136"/>
                <a:gd name="T67" fmla="*/ 10 h 136"/>
                <a:gd name="T68" fmla="*/ 36 w 136"/>
                <a:gd name="T69" fmla="*/ 9 h 136"/>
                <a:gd name="T70" fmla="*/ 52 w 136"/>
                <a:gd name="T71" fmla="*/ 3 h 136"/>
                <a:gd name="T72" fmla="*/ 69 w 136"/>
                <a:gd name="T7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6" h="136">
                  <a:moveTo>
                    <a:pt x="69" y="0"/>
                  </a:moveTo>
                  <a:lnTo>
                    <a:pt x="86" y="3"/>
                  </a:lnTo>
                  <a:lnTo>
                    <a:pt x="103" y="9"/>
                  </a:lnTo>
                  <a:lnTo>
                    <a:pt x="116" y="19"/>
                  </a:lnTo>
                  <a:lnTo>
                    <a:pt x="127" y="34"/>
                  </a:lnTo>
                  <a:lnTo>
                    <a:pt x="134" y="50"/>
                  </a:lnTo>
                  <a:lnTo>
                    <a:pt x="136" y="67"/>
                  </a:lnTo>
                  <a:lnTo>
                    <a:pt x="134" y="84"/>
                  </a:lnTo>
                  <a:lnTo>
                    <a:pt x="128" y="101"/>
                  </a:lnTo>
                  <a:lnTo>
                    <a:pt x="118" y="114"/>
                  </a:lnTo>
                  <a:lnTo>
                    <a:pt x="104" y="125"/>
                  </a:lnTo>
                  <a:lnTo>
                    <a:pt x="104" y="125"/>
                  </a:lnTo>
                  <a:lnTo>
                    <a:pt x="103" y="126"/>
                  </a:lnTo>
                  <a:lnTo>
                    <a:pt x="103" y="126"/>
                  </a:lnTo>
                  <a:lnTo>
                    <a:pt x="103" y="126"/>
                  </a:lnTo>
                  <a:lnTo>
                    <a:pt x="102" y="127"/>
                  </a:lnTo>
                  <a:lnTo>
                    <a:pt x="102" y="127"/>
                  </a:lnTo>
                  <a:lnTo>
                    <a:pt x="85" y="133"/>
                  </a:lnTo>
                  <a:lnTo>
                    <a:pt x="68" y="136"/>
                  </a:lnTo>
                  <a:lnTo>
                    <a:pt x="51" y="134"/>
                  </a:lnTo>
                  <a:lnTo>
                    <a:pt x="36" y="127"/>
                  </a:lnTo>
                  <a:lnTo>
                    <a:pt x="21" y="117"/>
                  </a:lnTo>
                  <a:lnTo>
                    <a:pt x="10" y="103"/>
                  </a:lnTo>
                  <a:lnTo>
                    <a:pt x="2" y="87"/>
                  </a:lnTo>
                  <a:lnTo>
                    <a:pt x="0" y="69"/>
                  </a:lnTo>
                  <a:lnTo>
                    <a:pt x="2" y="52"/>
                  </a:lnTo>
                  <a:lnTo>
                    <a:pt x="9" y="36"/>
                  </a:lnTo>
                  <a:lnTo>
                    <a:pt x="19" y="22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0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36" y="9"/>
                  </a:lnTo>
                  <a:lnTo>
                    <a:pt x="52" y="3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34"/>
            <p:cNvSpPr>
              <a:spLocks/>
            </p:cNvSpPr>
            <p:nvPr/>
          </p:nvSpPr>
          <p:spPr bwMode="auto">
            <a:xfrm>
              <a:off x="10983913" y="6492875"/>
              <a:ext cx="15875" cy="15875"/>
            </a:xfrm>
            <a:custGeom>
              <a:avLst/>
              <a:gdLst>
                <a:gd name="T0" fmla="*/ 66 w 135"/>
                <a:gd name="T1" fmla="*/ 0 h 134"/>
                <a:gd name="T2" fmla="*/ 84 w 135"/>
                <a:gd name="T3" fmla="*/ 2 h 134"/>
                <a:gd name="T4" fmla="*/ 101 w 135"/>
                <a:gd name="T5" fmla="*/ 8 h 134"/>
                <a:gd name="T6" fmla="*/ 115 w 135"/>
                <a:gd name="T7" fmla="*/ 19 h 134"/>
                <a:gd name="T8" fmla="*/ 126 w 135"/>
                <a:gd name="T9" fmla="*/ 34 h 134"/>
                <a:gd name="T10" fmla="*/ 132 w 135"/>
                <a:gd name="T11" fmla="*/ 49 h 134"/>
                <a:gd name="T12" fmla="*/ 135 w 135"/>
                <a:gd name="T13" fmla="*/ 66 h 134"/>
                <a:gd name="T14" fmla="*/ 133 w 135"/>
                <a:gd name="T15" fmla="*/ 83 h 134"/>
                <a:gd name="T16" fmla="*/ 126 w 135"/>
                <a:gd name="T17" fmla="*/ 101 h 134"/>
                <a:gd name="T18" fmla="*/ 116 w 135"/>
                <a:gd name="T19" fmla="*/ 115 h 134"/>
                <a:gd name="T20" fmla="*/ 102 w 135"/>
                <a:gd name="T21" fmla="*/ 125 h 134"/>
                <a:gd name="T22" fmla="*/ 85 w 135"/>
                <a:gd name="T23" fmla="*/ 132 h 134"/>
                <a:gd name="T24" fmla="*/ 69 w 135"/>
                <a:gd name="T25" fmla="*/ 134 h 134"/>
                <a:gd name="T26" fmla="*/ 52 w 135"/>
                <a:gd name="T27" fmla="*/ 133 h 134"/>
                <a:gd name="T28" fmla="*/ 35 w 135"/>
                <a:gd name="T29" fmla="*/ 126 h 134"/>
                <a:gd name="T30" fmla="*/ 21 w 135"/>
                <a:gd name="T31" fmla="*/ 115 h 134"/>
                <a:gd name="T32" fmla="*/ 10 w 135"/>
                <a:gd name="T33" fmla="*/ 102 h 134"/>
                <a:gd name="T34" fmla="*/ 3 w 135"/>
                <a:gd name="T35" fmla="*/ 85 h 134"/>
                <a:gd name="T36" fmla="*/ 0 w 135"/>
                <a:gd name="T37" fmla="*/ 68 h 134"/>
                <a:gd name="T38" fmla="*/ 2 w 135"/>
                <a:gd name="T39" fmla="*/ 51 h 134"/>
                <a:gd name="T40" fmla="*/ 9 w 135"/>
                <a:gd name="T41" fmla="*/ 34 h 134"/>
                <a:gd name="T42" fmla="*/ 21 w 135"/>
                <a:gd name="T43" fmla="*/ 19 h 134"/>
                <a:gd name="T44" fmla="*/ 34 w 135"/>
                <a:gd name="T45" fmla="*/ 9 h 134"/>
                <a:gd name="T46" fmla="*/ 50 w 135"/>
                <a:gd name="T47" fmla="*/ 2 h 134"/>
                <a:gd name="T48" fmla="*/ 66 w 135"/>
                <a:gd name="T49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34">
                  <a:moveTo>
                    <a:pt x="66" y="0"/>
                  </a:moveTo>
                  <a:lnTo>
                    <a:pt x="84" y="2"/>
                  </a:lnTo>
                  <a:lnTo>
                    <a:pt x="101" y="8"/>
                  </a:lnTo>
                  <a:lnTo>
                    <a:pt x="115" y="19"/>
                  </a:lnTo>
                  <a:lnTo>
                    <a:pt x="126" y="34"/>
                  </a:lnTo>
                  <a:lnTo>
                    <a:pt x="132" y="49"/>
                  </a:lnTo>
                  <a:lnTo>
                    <a:pt x="135" y="66"/>
                  </a:lnTo>
                  <a:lnTo>
                    <a:pt x="133" y="83"/>
                  </a:lnTo>
                  <a:lnTo>
                    <a:pt x="126" y="101"/>
                  </a:lnTo>
                  <a:lnTo>
                    <a:pt x="116" y="115"/>
                  </a:lnTo>
                  <a:lnTo>
                    <a:pt x="102" y="125"/>
                  </a:lnTo>
                  <a:lnTo>
                    <a:pt x="85" y="132"/>
                  </a:lnTo>
                  <a:lnTo>
                    <a:pt x="69" y="134"/>
                  </a:lnTo>
                  <a:lnTo>
                    <a:pt x="52" y="133"/>
                  </a:lnTo>
                  <a:lnTo>
                    <a:pt x="35" y="126"/>
                  </a:lnTo>
                  <a:lnTo>
                    <a:pt x="21" y="115"/>
                  </a:lnTo>
                  <a:lnTo>
                    <a:pt x="10" y="102"/>
                  </a:lnTo>
                  <a:lnTo>
                    <a:pt x="3" y="85"/>
                  </a:lnTo>
                  <a:lnTo>
                    <a:pt x="0" y="68"/>
                  </a:lnTo>
                  <a:lnTo>
                    <a:pt x="2" y="51"/>
                  </a:lnTo>
                  <a:lnTo>
                    <a:pt x="9" y="34"/>
                  </a:lnTo>
                  <a:lnTo>
                    <a:pt x="21" y="19"/>
                  </a:lnTo>
                  <a:lnTo>
                    <a:pt x="34" y="9"/>
                  </a:lnTo>
                  <a:lnTo>
                    <a:pt x="50" y="2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" name="Group 72"/>
          <p:cNvGrpSpPr>
            <a:grpSpLocks noChangeAspect="1"/>
          </p:cNvGrpSpPr>
          <p:nvPr/>
        </p:nvGrpSpPr>
        <p:grpSpPr bwMode="auto">
          <a:xfrm>
            <a:off x="9897478" y="5831525"/>
            <a:ext cx="379412" cy="349250"/>
            <a:chOff x="6313" y="3937"/>
            <a:chExt cx="239" cy="22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8" name="Freeform 74"/>
            <p:cNvSpPr>
              <a:spLocks/>
            </p:cNvSpPr>
            <p:nvPr/>
          </p:nvSpPr>
          <p:spPr bwMode="auto">
            <a:xfrm>
              <a:off x="6375" y="4133"/>
              <a:ext cx="115" cy="24"/>
            </a:xfrm>
            <a:custGeom>
              <a:avLst/>
              <a:gdLst>
                <a:gd name="T0" fmla="*/ 382 w 1614"/>
                <a:gd name="T1" fmla="*/ 0 h 339"/>
                <a:gd name="T2" fmla="*/ 1237 w 1614"/>
                <a:gd name="T3" fmla="*/ 0 h 339"/>
                <a:gd name="T4" fmla="*/ 1252 w 1614"/>
                <a:gd name="T5" fmla="*/ 21 h 339"/>
                <a:gd name="T6" fmla="*/ 1270 w 1614"/>
                <a:gd name="T7" fmla="*/ 40 h 339"/>
                <a:gd name="T8" fmla="*/ 1291 w 1614"/>
                <a:gd name="T9" fmla="*/ 59 h 339"/>
                <a:gd name="T10" fmla="*/ 1315 w 1614"/>
                <a:gd name="T11" fmla="*/ 77 h 339"/>
                <a:gd name="T12" fmla="*/ 1342 w 1614"/>
                <a:gd name="T13" fmla="*/ 94 h 339"/>
                <a:gd name="T14" fmla="*/ 1374 w 1614"/>
                <a:gd name="T15" fmla="*/ 110 h 339"/>
                <a:gd name="T16" fmla="*/ 1408 w 1614"/>
                <a:gd name="T17" fmla="*/ 124 h 339"/>
                <a:gd name="T18" fmla="*/ 1447 w 1614"/>
                <a:gd name="T19" fmla="*/ 136 h 339"/>
                <a:gd name="T20" fmla="*/ 1489 w 1614"/>
                <a:gd name="T21" fmla="*/ 146 h 339"/>
                <a:gd name="T22" fmla="*/ 1537 w 1614"/>
                <a:gd name="T23" fmla="*/ 154 h 339"/>
                <a:gd name="T24" fmla="*/ 1521 w 1614"/>
                <a:gd name="T25" fmla="*/ 154 h 339"/>
                <a:gd name="T26" fmla="*/ 1542 w 1614"/>
                <a:gd name="T27" fmla="*/ 156 h 339"/>
                <a:gd name="T28" fmla="*/ 1562 w 1614"/>
                <a:gd name="T29" fmla="*/ 163 h 339"/>
                <a:gd name="T30" fmla="*/ 1580 w 1614"/>
                <a:gd name="T31" fmla="*/ 174 h 339"/>
                <a:gd name="T32" fmla="*/ 1594 w 1614"/>
                <a:gd name="T33" fmla="*/ 188 h 339"/>
                <a:gd name="T34" fmla="*/ 1605 w 1614"/>
                <a:gd name="T35" fmla="*/ 206 h 339"/>
                <a:gd name="T36" fmla="*/ 1612 w 1614"/>
                <a:gd name="T37" fmla="*/ 225 h 339"/>
                <a:gd name="T38" fmla="*/ 1614 w 1614"/>
                <a:gd name="T39" fmla="*/ 246 h 339"/>
                <a:gd name="T40" fmla="*/ 1611 w 1614"/>
                <a:gd name="T41" fmla="*/ 267 h 339"/>
                <a:gd name="T42" fmla="*/ 1605 w 1614"/>
                <a:gd name="T43" fmla="*/ 286 h 339"/>
                <a:gd name="T44" fmla="*/ 1594 w 1614"/>
                <a:gd name="T45" fmla="*/ 304 h 339"/>
                <a:gd name="T46" fmla="*/ 1580 w 1614"/>
                <a:gd name="T47" fmla="*/ 319 h 339"/>
                <a:gd name="T48" fmla="*/ 1562 w 1614"/>
                <a:gd name="T49" fmla="*/ 329 h 339"/>
                <a:gd name="T50" fmla="*/ 1542 w 1614"/>
                <a:gd name="T51" fmla="*/ 336 h 339"/>
                <a:gd name="T52" fmla="*/ 1521 w 1614"/>
                <a:gd name="T53" fmla="*/ 339 h 339"/>
                <a:gd name="T54" fmla="*/ 92 w 1614"/>
                <a:gd name="T55" fmla="*/ 339 h 339"/>
                <a:gd name="T56" fmla="*/ 71 w 1614"/>
                <a:gd name="T57" fmla="*/ 336 h 339"/>
                <a:gd name="T58" fmla="*/ 52 w 1614"/>
                <a:gd name="T59" fmla="*/ 329 h 339"/>
                <a:gd name="T60" fmla="*/ 34 w 1614"/>
                <a:gd name="T61" fmla="*/ 319 h 339"/>
                <a:gd name="T62" fmla="*/ 20 w 1614"/>
                <a:gd name="T63" fmla="*/ 305 h 339"/>
                <a:gd name="T64" fmla="*/ 9 w 1614"/>
                <a:gd name="T65" fmla="*/ 287 h 339"/>
                <a:gd name="T66" fmla="*/ 2 w 1614"/>
                <a:gd name="T67" fmla="*/ 267 h 339"/>
                <a:gd name="T68" fmla="*/ 0 w 1614"/>
                <a:gd name="T69" fmla="*/ 246 h 339"/>
                <a:gd name="T70" fmla="*/ 2 w 1614"/>
                <a:gd name="T71" fmla="*/ 225 h 339"/>
                <a:gd name="T72" fmla="*/ 9 w 1614"/>
                <a:gd name="T73" fmla="*/ 206 h 339"/>
                <a:gd name="T74" fmla="*/ 20 w 1614"/>
                <a:gd name="T75" fmla="*/ 188 h 339"/>
                <a:gd name="T76" fmla="*/ 34 w 1614"/>
                <a:gd name="T77" fmla="*/ 174 h 339"/>
                <a:gd name="T78" fmla="*/ 52 w 1614"/>
                <a:gd name="T79" fmla="*/ 163 h 339"/>
                <a:gd name="T80" fmla="*/ 71 w 1614"/>
                <a:gd name="T81" fmla="*/ 156 h 339"/>
                <a:gd name="T82" fmla="*/ 92 w 1614"/>
                <a:gd name="T83" fmla="*/ 154 h 339"/>
                <a:gd name="T84" fmla="*/ 82 w 1614"/>
                <a:gd name="T85" fmla="*/ 154 h 339"/>
                <a:gd name="T86" fmla="*/ 130 w 1614"/>
                <a:gd name="T87" fmla="*/ 146 h 339"/>
                <a:gd name="T88" fmla="*/ 172 w 1614"/>
                <a:gd name="T89" fmla="*/ 136 h 339"/>
                <a:gd name="T90" fmla="*/ 211 w 1614"/>
                <a:gd name="T91" fmla="*/ 124 h 339"/>
                <a:gd name="T92" fmla="*/ 245 w 1614"/>
                <a:gd name="T93" fmla="*/ 110 h 339"/>
                <a:gd name="T94" fmla="*/ 277 w 1614"/>
                <a:gd name="T95" fmla="*/ 94 h 339"/>
                <a:gd name="T96" fmla="*/ 304 w 1614"/>
                <a:gd name="T97" fmla="*/ 77 h 339"/>
                <a:gd name="T98" fmla="*/ 328 w 1614"/>
                <a:gd name="T99" fmla="*/ 59 h 339"/>
                <a:gd name="T100" fmla="*/ 349 w 1614"/>
                <a:gd name="T101" fmla="*/ 40 h 339"/>
                <a:gd name="T102" fmla="*/ 367 w 1614"/>
                <a:gd name="T103" fmla="*/ 21 h 339"/>
                <a:gd name="T104" fmla="*/ 382 w 1614"/>
                <a:gd name="T105" fmla="*/ 0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14" h="339">
                  <a:moveTo>
                    <a:pt x="382" y="0"/>
                  </a:moveTo>
                  <a:lnTo>
                    <a:pt x="1237" y="0"/>
                  </a:lnTo>
                  <a:lnTo>
                    <a:pt x="1252" y="21"/>
                  </a:lnTo>
                  <a:lnTo>
                    <a:pt x="1270" y="40"/>
                  </a:lnTo>
                  <a:lnTo>
                    <a:pt x="1291" y="59"/>
                  </a:lnTo>
                  <a:lnTo>
                    <a:pt x="1315" y="77"/>
                  </a:lnTo>
                  <a:lnTo>
                    <a:pt x="1342" y="94"/>
                  </a:lnTo>
                  <a:lnTo>
                    <a:pt x="1374" y="110"/>
                  </a:lnTo>
                  <a:lnTo>
                    <a:pt x="1408" y="124"/>
                  </a:lnTo>
                  <a:lnTo>
                    <a:pt x="1447" y="136"/>
                  </a:lnTo>
                  <a:lnTo>
                    <a:pt x="1489" y="146"/>
                  </a:lnTo>
                  <a:lnTo>
                    <a:pt x="1537" y="154"/>
                  </a:lnTo>
                  <a:lnTo>
                    <a:pt x="1521" y="154"/>
                  </a:lnTo>
                  <a:lnTo>
                    <a:pt x="1542" y="156"/>
                  </a:lnTo>
                  <a:lnTo>
                    <a:pt x="1562" y="163"/>
                  </a:lnTo>
                  <a:lnTo>
                    <a:pt x="1580" y="174"/>
                  </a:lnTo>
                  <a:lnTo>
                    <a:pt x="1594" y="188"/>
                  </a:lnTo>
                  <a:lnTo>
                    <a:pt x="1605" y="206"/>
                  </a:lnTo>
                  <a:lnTo>
                    <a:pt x="1612" y="225"/>
                  </a:lnTo>
                  <a:lnTo>
                    <a:pt x="1614" y="246"/>
                  </a:lnTo>
                  <a:lnTo>
                    <a:pt x="1611" y="267"/>
                  </a:lnTo>
                  <a:lnTo>
                    <a:pt x="1605" y="286"/>
                  </a:lnTo>
                  <a:lnTo>
                    <a:pt x="1594" y="304"/>
                  </a:lnTo>
                  <a:lnTo>
                    <a:pt x="1580" y="319"/>
                  </a:lnTo>
                  <a:lnTo>
                    <a:pt x="1562" y="329"/>
                  </a:lnTo>
                  <a:lnTo>
                    <a:pt x="1542" y="336"/>
                  </a:lnTo>
                  <a:lnTo>
                    <a:pt x="1521" y="339"/>
                  </a:lnTo>
                  <a:lnTo>
                    <a:pt x="92" y="339"/>
                  </a:lnTo>
                  <a:lnTo>
                    <a:pt x="71" y="336"/>
                  </a:lnTo>
                  <a:lnTo>
                    <a:pt x="52" y="329"/>
                  </a:lnTo>
                  <a:lnTo>
                    <a:pt x="34" y="319"/>
                  </a:lnTo>
                  <a:lnTo>
                    <a:pt x="20" y="305"/>
                  </a:lnTo>
                  <a:lnTo>
                    <a:pt x="9" y="287"/>
                  </a:lnTo>
                  <a:lnTo>
                    <a:pt x="2" y="267"/>
                  </a:lnTo>
                  <a:lnTo>
                    <a:pt x="0" y="246"/>
                  </a:lnTo>
                  <a:lnTo>
                    <a:pt x="2" y="225"/>
                  </a:lnTo>
                  <a:lnTo>
                    <a:pt x="9" y="206"/>
                  </a:lnTo>
                  <a:lnTo>
                    <a:pt x="20" y="188"/>
                  </a:lnTo>
                  <a:lnTo>
                    <a:pt x="34" y="174"/>
                  </a:lnTo>
                  <a:lnTo>
                    <a:pt x="52" y="163"/>
                  </a:lnTo>
                  <a:lnTo>
                    <a:pt x="71" y="156"/>
                  </a:lnTo>
                  <a:lnTo>
                    <a:pt x="92" y="154"/>
                  </a:lnTo>
                  <a:lnTo>
                    <a:pt x="82" y="154"/>
                  </a:lnTo>
                  <a:lnTo>
                    <a:pt x="130" y="146"/>
                  </a:lnTo>
                  <a:lnTo>
                    <a:pt x="172" y="136"/>
                  </a:lnTo>
                  <a:lnTo>
                    <a:pt x="211" y="124"/>
                  </a:lnTo>
                  <a:lnTo>
                    <a:pt x="245" y="110"/>
                  </a:lnTo>
                  <a:lnTo>
                    <a:pt x="277" y="94"/>
                  </a:lnTo>
                  <a:lnTo>
                    <a:pt x="304" y="77"/>
                  </a:lnTo>
                  <a:lnTo>
                    <a:pt x="328" y="59"/>
                  </a:lnTo>
                  <a:lnTo>
                    <a:pt x="349" y="40"/>
                  </a:lnTo>
                  <a:lnTo>
                    <a:pt x="367" y="21"/>
                  </a:lnTo>
                  <a:lnTo>
                    <a:pt x="3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75"/>
            <p:cNvSpPr>
              <a:spLocks noEditPoints="1"/>
            </p:cNvSpPr>
            <p:nvPr/>
          </p:nvSpPr>
          <p:spPr bwMode="auto">
            <a:xfrm>
              <a:off x="6313" y="3937"/>
              <a:ext cx="239" cy="185"/>
            </a:xfrm>
            <a:custGeom>
              <a:avLst/>
              <a:gdLst>
                <a:gd name="T0" fmla="*/ 1514 w 3343"/>
                <a:gd name="T1" fmla="*/ 2271 h 2591"/>
                <a:gd name="T2" fmla="*/ 1487 w 3343"/>
                <a:gd name="T3" fmla="*/ 2290 h 2591"/>
                <a:gd name="T4" fmla="*/ 1476 w 3343"/>
                <a:gd name="T5" fmla="*/ 2321 h 2591"/>
                <a:gd name="T6" fmla="*/ 1479 w 3343"/>
                <a:gd name="T7" fmla="*/ 2375 h 2591"/>
                <a:gd name="T8" fmla="*/ 1499 w 3343"/>
                <a:gd name="T9" fmla="*/ 2401 h 2591"/>
                <a:gd name="T10" fmla="*/ 1530 w 3343"/>
                <a:gd name="T11" fmla="*/ 2412 h 2591"/>
                <a:gd name="T12" fmla="*/ 1829 w 3343"/>
                <a:gd name="T13" fmla="*/ 2409 h 2591"/>
                <a:gd name="T14" fmla="*/ 1856 w 3343"/>
                <a:gd name="T15" fmla="*/ 2390 h 2591"/>
                <a:gd name="T16" fmla="*/ 1866 w 3343"/>
                <a:gd name="T17" fmla="*/ 2358 h 2591"/>
                <a:gd name="T18" fmla="*/ 1863 w 3343"/>
                <a:gd name="T19" fmla="*/ 2304 h 2591"/>
                <a:gd name="T20" fmla="*/ 1843 w 3343"/>
                <a:gd name="T21" fmla="*/ 2278 h 2591"/>
                <a:gd name="T22" fmla="*/ 1812 w 3343"/>
                <a:gd name="T23" fmla="*/ 2267 h 2591"/>
                <a:gd name="T24" fmla="*/ 243 w 3343"/>
                <a:gd name="T25" fmla="*/ 199 h 2591"/>
                <a:gd name="T26" fmla="*/ 218 w 3343"/>
                <a:gd name="T27" fmla="*/ 207 h 2591"/>
                <a:gd name="T28" fmla="*/ 203 w 3343"/>
                <a:gd name="T29" fmla="*/ 228 h 2591"/>
                <a:gd name="T30" fmla="*/ 200 w 3343"/>
                <a:gd name="T31" fmla="*/ 2028 h 2591"/>
                <a:gd name="T32" fmla="*/ 209 w 3343"/>
                <a:gd name="T33" fmla="*/ 2053 h 2591"/>
                <a:gd name="T34" fmla="*/ 229 w 3343"/>
                <a:gd name="T35" fmla="*/ 2068 h 2591"/>
                <a:gd name="T36" fmla="*/ 3100 w 3343"/>
                <a:gd name="T37" fmla="*/ 2070 h 2591"/>
                <a:gd name="T38" fmla="*/ 3125 w 3343"/>
                <a:gd name="T39" fmla="*/ 2062 h 2591"/>
                <a:gd name="T40" fmla="*/ 3140 w 3343"/>
                <a:gd name="T41" fmla="*/ 2042 h 2591"/>
                <a:gd name="T42" fmla="*/ 3142 w 3343"/>
                <a:gd name="T43" fmla="*/ 242 h 2591"/>
                <a:gd name="T44" fmla="*/ 3134 w 3343"/>
                <a:gd name="T45" fmla="*/ 217 h 2591"/>
                <a:gd name="T46" fmla="*/ 3113 w 3343"/>
                <a:gd name="T47" fmla="*/ 201 h 2591"/>
                <a:gd name="T48" fmla="*/ 243 w 3343"/>
                <a:gd name="T49" fmla="*/ 199 h 2591"/>
                <a:gd name="T50" fmla="*/ 3100 w 3343"/>
                <a:gd name="T51" fmla="*/ 0 h 2591"/>
                <a:gd name="T52" fmla="*/ 3177 w 3343"/>
                <a:gd name="T53" fmla="*/ 12 h 2591"/>
                <a:gd name="T54" fmla="*/ 3244 w 3343"/>
                <a:gd name="T55" fmla="*/ 47 h 2591"/>
                <a:gd name="T56" fmla="*/ 3296 w 3343"/>
                <a:gd name="T57" fmla="*/ 99 h 2591"/>
                <a:gd name="T58" fmla="*/ 3331 w 3343"/>
                <a:gd name="T59" fmla="*/ 166 h 2591"/>
                <a:gd name="T60" fmla="*/ 3343 w 3343"/>
                <a:gd name="T61" fmla="*/ 242 h 2591"/>
                <a:gd name="T62" fmla="*/ 3342 w 3343"/>
                <a:gd name="T63" fmla="*/ 2386 h 2591"/>
                <a:gd name="T64" fmla="*/ 3329 w 3343"/>
                <a:gd name="T65" fmla="*/ 2450 h 2591"/>
                <a:gd name="T66" fmla="*/ 3298 w 3343"/>
                <a:gd name="T67" fmla="*/ 2507 h 2591"/>
                <a:gd name="T68" fmla="*/ 3252 w 3343"/>
                <a:gd name="T69" fmla="*/ 2551 h 2591"/>
                <a:gd name="T70" fmla="*/ 3194 w 3343"/>
                <a:gd name="T71" fmla="*/ 2581 h 2591"/>
                <a:gd name="T72" fmla="*/ 3128 w 3343"/>
                <a:gd name="T73" fmla="*/ 2591 h 2591"/>
                <a:gd name="T74" fmla="*/ 180 w 3343"/>
                <a:gd name="T75" fmla="*/ 2588 h 2591"/>
                <a:gd name="T76" fmla="*/ 118 w 3343"/>
                <a:gd name="T77" fmla="*/ 2568 h 2591"/>
                <a:gd name="T78" fmla="*/ 65 w 3343"/>
                <a:gd name="T79" fmla="*/ 2531 h 2591"/>
                <a:gd name="T80" fmla="*/ 26 w 3343"/>
                <a:gd name="T81" fmla="*/ 2480 h 2591"/>
                <a:gd name="T82" fmla="*/ 4 w 3343"/>
                <a:gd name="T83" fmla="*/ 2419 h 2591"/>
                <a:gd name="T84" fmla="*/ 0 w 3343"/>
                <a:gd name="T85" fmla="*/ 242 h 2591"/>
                <a:gd name="T86" fmla="*/ 12 w 3343"/>
                <a:gd name="T87" fmla="*/ 166 h 2591"/>
                <a:gd name="T88" fmla="*/ 47 w 3343"/>
                <a:gd name="T89" fmla="*/ 99 h 2591"/>
                <a:gd name="T90" fmla="*/ 99 w 3343"/>
                <a:gd name="T91" fmla="*/ 47 h 2591"/>
                <a:gd name="T92" fmla="*/ 166 w 3343"/>
                <a:gd name="T93" fmla="*/ 12 h 2591"/>
                <a:gd name="T94" fmla="*/ 243 w 3343"/>
                <a:gd name="T95" fmla="*/ 0 h 2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343" h="2591">
                  <a:moveTo>
                    <a:pt x="1530" y="2267"/>
                  </a:moveTo>
                  <a:lnTo>
                    <a:pt x="1514" y="2271"/>
                  </a:lnTo>
                  <a:lnTo>
                    <a:pt x="1499" y="2278"/>
                  </a:lnTo>
                  <a:lnTo>
                    <a:pt x="1487" y="2290"/>
                  </a:lnTo>
                  <a:lnTo>
                    <a:pt x="1479" y="2304"/>
                  </a:lnTo>
                  <a:lnTo>
                    <a:pt x="1476" y="2321"/>
                  </a:lnTo>
                  <a:lnTo>
                    <a:pt x="1476" y="2358"/>
                  </a:lnTo>
                  <a:lnTo>
                    <a:pt x="1479" y="2375"/>
                  </a:lnTo>
                  <a:lnTo>
                    <a:pt x="1487" y="2390"/>
                  </a:lnTo>
                  <a:lnTo>
                    <a:pt x="1499" y="2401"/>
                  </a:lnTo>
                  <a:lnTo>
                    <a:pt x="1514" y="2409"/>
                  </a:lnTo>
                  <a:lnTo>
                    <a:pt x="1530" y="2412"/>
                  </a:lnTo>
                  <a:lnTo>
                    <a:pt x="1812" y="2412"/>
                  </a:lnTo>
                  <a:lnTo>
                    <a:pt x="1829" y="2409"/>
                  </a:lnTo>
                  <a:lnTo>
                    <a:pt x="1843" y="2401"/>
                  </a:lnTo>
                  <a:lnTo>
                    <a:pt x="1856" y="2390"/>
                  </a:lnTo>
                  <a:lnTo>
                    <a:pt x="1863" y="2375"/>
                  </a:lnTo>
                  <a:lnTo>
                    <a:pt x="1866" y="2358"/>
                  </a:lnTo>
                  <a:lnTo>
                    <a:pt x="1866" y="2321"/>
                  </a:lnTo>
                  <a:lnTo>
                    <a:pt x="1863" y="2304"/>
                  </a:lnTo>
                  <a:lnTo>
                    <a:pt x="1856" y="2290"/>
                  </a:lnTo>
                  <a:lnTo>
                    <a:pt x="1843" y="2278"/>
                  </a:lnTo>
                  <a:lnTo>
                    <a:pt x="1829" y="2271"/>
                  </a:lnTo>
                  <a:lnTo>
                    <a:pt x="1812" y="2267"/>
                  </a:lnTo>
                  <a:lnTo>
                    <a:pt x="1530" y="2267"/>
                  </a:lnTo>
                  <a:close/>
                  <a:moveTo>
                    <a:pt x="243" y="199"/>
                  </a:moveTo>
                  <a:lnTo>
                    <a:pt x="229" y="201"/>
                  </a:lnTo>
                  <a:lnTo>
                    <a:pt x="218" y="207"/>
                  </a:lnTo>
                  <a:lnTo>
                    <a:pt x="209" y="217"/>
                  </a:lnTo>
                  <a:lnTo>
                    <a:pt x="203" y="228"/>
                  </a:lnTo>
                  <a:lnTo>
                    <a:pt x="200" y="242"/>
                  </a:lnTo>
                  <a:lnTo>
                    <a:pt x="200" y="2028"/>
                  </a:lnTo>
                  <a:lnTo>
                    <a:pt x="203" y="2042"/>
                  </a:lnTo>
                  <a:lnTo>
                    <a:pt x="209" y="2053"/>
                  </a:lnTo>
                  <a:lnTo>
                    <a:pt x="218" y="2062"/>
                  </a:lnTo>
                  <a:lnTo>
                    <a:pt x="229" y="2068"/>
                  </a:lnTo>
                  <a:lnTo>
                    <a:pt x="243" y="2070"/>
                  </a:lnTo>
                  <a:lnTo>
                    <a:pt x="3100" y="2070"/>
                  </a:lnTo>
                  <a:lnTo>
                    <a:pt x="3114" y="2068"/>
                  </a:lnTo>
                  <a:lnTo>
                    <a:pt x="3125" y="2062"/>
                  </a:lnTo>
                  <a:lnTo>
                    <a:pt x="3134" y="2053"/>
                  </a:lnTo>
                  <a:lnTo>
                    <a:pt x="3140" y="2042"/>
                  </a:lnTo>
                  <a:lnTo>
                    <a:pt x="3142" y="2028"/>
                  </a:lnTo>
                  <a:lnTo>
                    <a:pt x="3142" y="242"/>
                  </a:lnTo>
                  <a:lnTo>
                    <a:pt x="3140" y="228"/>
                  </a:lnTo>
                  <a:lnTo>
                    <a:pt x="3134" y="217"/>
                  </a:lnTo>
                  <a:lnTo>
                    <a:pt x="3124" y="207"/>
                  </a:lnTo>
                  <a:lnTo>
                    <a:pt x="3113" y="201"/>
                  </a:lnTo>
                  <a:lnTo>
                    <a:pt x="3100" y="199"/>
                  </a:lnTo>
                  <a:lnTo>
                    <a:pt x="243" y="199"/>
                  </a:lnTo>
                  <a:close/>
                  <a:moveTo>
                    <a:pt x="243" y="0"/>
                  </a:moveTo>
                  <a:lnTo>
                    <a:pt x="3100" y="0"/>
                  </a:lnTo>
                  <a:lnTo>
                    <a:pt x="3139" y="3"/>
                  </a:lnTo>
                  <a:lnTo>
                    <a:pt x="3177" y="12"/>
                  </a:lnTo>
                  <a:lnTo>
                    <a:pt x="3211" y="27"/>
                  </a:lnTo>
                  <a:lnTo>
                    <a:pt x="3244" y="47"/>
                  </a:lnTo>
                  <a:lnTo>
                    <a:pt x="3272" y="71"/>
                  </a:lnTo>
                  <a:lnTo>
                    <a:pt x="3296" y="99"/>
                  </a:lnTo>
                  <a:lnTo>
                    <a:pt x="3316" y="130"/>
                  </a:lnTo>
                  <a:lnTo>
                    <a:pt x="3331" y="166"/>
                  </a:lnTo>
                  <a:lnTo>
                    <a:pt x="3340" y="203"/>
                  </a:lnTo>
                  <a:lnTo>
                    <a:pt x="3343" y="242"/>
                  </a:lnTo>
                  <a:lnTo>
                    <a:pt x="3343" y="1986"/>
                  </a:lnTo>
                  <a:lnTo>
                    <a:pt x="3342" y="2386"/>
                  </a:lnTo>
                  <a:lnTo>
                    <a:pt x="3338" y="2419"/>
                  </a:lnTo>
                  <a:lnTo>
                    <a:pt x="3329" y="2450"/>
                  </a:lnTo>
                  <a:lnTo>
                    <a:pt x="3316" y="2480"/>
                  </a:lnTo>
                  <a:lnTo>
                    <a:pt x="3298" y="2507"/>
                  </a:lnTo>
                  <a:lnTo>
                    <a:pt x="3277" y="2531"/>
                  </a:lnTo>
                  <a:lnTo>
                    <a:pt x="3252" y="2551"/>
                  </a:lnTo>
                  <a:lnTo>
                    <a:pt x="3224" y="2568"/>
                  </a:lnTo>
                  <a:lnTo>
                    <a:pt x="3194" y="2581"/>
                  </a:lnTo>
                  <a:lnTo>
                    <a:pt x="3162" y="2588"/>
                  </a:lnTo>
                  <a:lnTo>
                    <a:pt x="3128" y="2591"/>
                  </a:lnTo>
                  <a:lnTo>
                    <a:pt x="214" y="2591"/>
                  </a:lnTo>
                  <a:lnTo>
                    <a:pt x="180" y="2588"/>
                  </a:lnTo>
                  <a:lnTo>
                    <a:pt x="148" y="2581"/>
                  </a:lnTo>
                  <a:lnTo>
                    <a:pt x="118" y="2568"/>
                  </a:lnTo>
                  <a:lnTo>
                    <a:pt x="90" y="2551"/>
                  </a:lnTo>
                  <a:lnTo>
                    <a:pt x="65" y="2531"/>
                  </a:lnTo>
                  <a:lnTo>
                    <a:pt x="44" y="2507"/>
                  </a:lnTo>
                  <a:lnTo>
                    <a:pt x="26" y="2480"/>
                  </a:lnTo>
                  <a:lnTo>
                    <a:pt x="13" y="2450"/>
                  </a:lnTo>
                  <a:lnTo>
                    <a:pt x="4" y="2419"/>
                  </a:lnTo>
                  <a:lnTo>
                    <a:pt x="0" y="2386"/>
                  </a:lnTo>
                  <a:lnTo>
                    <a:pt x="0" y="242"/>
                  </a:lnTo>
                  <a:lnTo>
                    <a:pt x="3" y="203"/>
                  </a:lnTo>
                  <a:lnTo>
                    <a:pt x="12" y="166"/>
                  </a:lnTo>
                  <a:lnTo>
                    <a:pt x="27" y="130"/>
                  </a:lnTo>
                  <a:lnTo>
                    <a:pt x="47" y="99"/>
                  </a:lnTo>
                  <a:lnTo>
                    <a:pt x="71" y="71"/>
                  </a:lnTo>
                  <a:lnTo>
                    <a:pt x="99" y="47"/>
                  </a:lnTo>
                  <a:lnTo>
                    <a:pt x="131" y="27"/>
                  </a:lnTo>
                  <a:lnTo>
                    <a:pt x="166" y="12"/>
                  </a:lnTo>
                  <a:lnTo>
                    <a:pt x="204" y="3"/>
                  </a:lnTo>
                  <a:lnTo>
                    <a:pt x="2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76"/>
            <p:cNvSpPr>
              <a:spLocks/>
            </p:cNvSpPr>
            <p:nvPr/>
          </p:nvSpPr>
          <p:spPr bwMode="auto">
            <a:xfrm>
              <a:off x="6482" y="4006"/>
              <a:ext cx="8" cy="7"/>
            </a:xfrm>
            <a:custGeom>
              <a:avLst/>
              <a:gdLst>
                <a:gd name="T0" fmla="*/ 103 w 110"/>
                <a:gd name="T1" fmla="*/ 0 h 102"/>
                <a:gd name="T2" fmla="*/ 108 w 110"/>
                <a:gd name="T3" fmla="*/ 49 h 102"/>
                <a:gd name="T4" fmla="*/ 110 w 110"/>
                <a:gd name="T5" fmla="*/ 99 h 102"/>
                <a:gd name="T6" fmla="*/ 107 w 110"/>
                <a:gd name="T7" fmla="*/ 102 h 102"/>
                <a:gd name="T8" fmla="*/ 0 w 110"/>
                <a:gd name="T9" fmla="*/ 102 h 102"/>
                <a:gd name="T10" fmla="*/ 103 w 110"/>
                <a:gd name="T1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102">
                  <a:moveTo>
                    <a:pt x="103" y="0"/>
                  </a:moveTo>
                  <a:lnTo>
                    <a:pt x="108" y="49"/>
                  </a:lnTo>
                  <a:lnTo>
                    <a:pt x="110" y="99"/>
                  </a:lnTo>
                  <a:lnTo>
                    <a:pt x="107" y="102"/>
                  </a:lnTo>
                  <a:lnTo>
                    <a:pt x="0" y="102"/>
                  </a:lnTo>
                  <a:lnTo>
                    <a:pt x="1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77"/>
            <p:cNvSpPr>
              <a:spLocks/>
            </p:cNvSpPr>
            <p:nvPr/>
          </p:nvSpPr>
          <p:spPr bwMode="auto">
            <a:xfrm>
              <a:off x="6440" y="3970"/>
              <a:ext cx="29" cy="32"/>
            </a:xfrm>
            <a:custGeom>
              <a:avLst/>
              <a:gdLst>
                <a:gd name="T0" fmla="*/ 341 w 406"/>
                <a:gd name="T1" fmla="*/ 0 h 446"/>
                <a:gd name="T2" fmla="*/ 374 w 406"/>
                <a:gd name="T3" fmla="*/ 20 h 446"/>
                <a:gd name="T4" fmla="*/ 406 w 406"/>
                <a:gd name="T5" fmla="*/ 42 h 446"/>
                <a:gd name="T6" fmla="*/ 0 w 406"/>
                <a:gd name="T7" fmla="*/ 446 h 446"/>
                <a:gd name="T8" fmla="*/ 0 w 406"/>
                <a:gd name="T9" fmla="*/ 339 h 446"/>
                <a:gd name="T10" fmla="*/ 341 w 406"/>
                <a:gd name="T11" fmla="*/ 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6" h="446">
                  <a:moveTo>
                    <a:pt x="341" y="0"/>
                  </a:moveTo>
                  <a:lnTo>
                    <a:pt x="374" y="20"/>
                  </a:lnTo>
                  <a:lnTo>
                    <a:pt x="406" y="42"/>
                  </a:lnTo>
                  <a:lnTo>
                    <a:pt x="0" y="446"/>
                  </a:lnTo>
                  <a:lnTo>
                    <a:pt x="0" y="339"/>
                  </a:lnTo>
                  <a:lnTo>
                    <a:pt x="3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78"/>
            <p:cNvSpPr>
              <a:spLocks/>
            </p:cNvSpPr>
            <p:nvPr/>
          </p:nvSpPr>
          <p:spPr bwMode="auto">
            <a:xfrm>
              <a:off x="6440" y="3965"/>
              <a:ext cx="19" cy="22"/>
            </a:xfrm>
            <a:custGeom>
              <a:avLst/>
              <a:gdLst>
                <a:gd name="T0" fmla="*/ 190 w 269"/>
                <a:gd name="T1" fmla="*/ 0 h 296"/>
                <a:gd name="T2" fmla="*/ 230 w 269"/>
                <a:gd name="T3" fmla="*/ 13 h 296"/>
                <a:gd name="T4" fmla="*/ 269 w 269"/>
                <a:gd name="T5" fmla="*/ 28 h 296"/>
                <a:gd name="T6" fmla="*/ 0 w 269"/>
                <a:gd name="T7" fmla="*/ 296 h 296"/>
                <a:gd name="T8" fmla="*/ 0 w 269"/>
                <a:gd name="T9" fmla="*/ 189 h 296"/>
                <a:gd name="T10" fmla="*/ 190 w 269"/>
                <a:gd name="T11" fmla="*/ 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9" h="296">
                  <a:moveTo>
                    <a:pt x="190" y="0"/>
                  </a:moveTo>
                  <a:lnTo>
                    <a:pt x="230" y="13"/>
                  </a:lnTo>
                  <a:lnTo>
                    <a:pt x="269" y="28"/>
                  </a:lnTo>
                  <a:lnTo>
                    <a:pt x="0" y="296"/>
                  </a:lnTo>
                  <a:lnTo>
                    <a:pt x="0" y="189"/>
                  </a:lnTo>
                  <a:lnTo>
                    <a:pt x="1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79"/>
            <p:cNvSpPr>
              <a:spLocks/>
            </p:cNvSpPr>
            <p:nvPr/>
          </p:nvSpPr>
          <p:spPr bwMode="auto">
            <a:xfrm>
              <a:off x="6440" y="3964"/>
              <a:ext cx="7" cy="7"/>
            </a:xfrm>
            <a:custGeom>
              <a:avLst/>
              <a:gdLst>
                <a:gd name="T0" fmla="*/ 2 w 102"/>
                <a:gd name="T1" fmla="*/ 0 h 108"/>
                <a:gd name="T2" fmla="*/ 52 w 102"/>
                <a:gd name="T3" fmla="*/ 2 h 108"/>
                <a:gd name="T4" fmla="*/ 102 w 102"/>
                <a:gd name="T5" fmla="*/ 7 h 108"/>
                <a:gd name="T6" fmla="*/ 0 w 102"/>
                <a:gd name="T7" fmla="*/ 108 h 108"/>
                <a:gd name="T8" fmla="*/ 0 w 102"/>
                <a:gd name="T9" fmla="*/ 1 h 108"/>
                <a:gd name="T10" fmla="*/ 2 w 102"/>
                <a:gd name="T11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2" h="108">
                  <a:moveTo>
                    <a:pt x="2" y="0"/>
                  </a:moveTo>
                  <a:lnTo>
                    <a:pt x="52" y="2"/>
                  </a:lnTo>
                  <a:lnTo>
                    <a:pt x="102" y="7"/>
                  </a:lnTo>
                  <a:lnTo>
                    <a:pt x="0" y="108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80"/>
            <p:cNvSpPr>
              <a:spLocks/>
            </p:cNvSpPr>
            <p:nvPr/>
          </p:nvSpPr>
          <p:spPr bwMode="auto">
            <a:xfrm>
              <a:off x="6452" y="3984"/>
              <a:ext cx="32" cy="29"/>
            </a:xfrm>
            <a:custGeom>
              <a:avLst/>
              <a:gdLst>
                <a:gd name="T0" fmla="*/ 407 w 449"/>
                <a:gd name="T1" fmla="*/ 0 h 405"/>
                <a:gd name="T2" fmla="*/ 430 w 449"/>
                <a:gd name="T3" fmla="*/ 32 h 405"/>
                <a:gd name="T4" fmla="*/ 449 w 449"/>
                <a:gd name="T5" fmla="*/ 65 h 405"/>
                <a:gd name="T6" fmla="*/ 107 w 449"/>
                <a:gd name="T7" fmla="*/ 405 h 405"/>
                <a:gd name="T8" fmla="*/ 0 w 449"/>
                <a:gd name="T9" fmla="*/ 405 h 405"/>
                <a:gd name="T10" fmla="*/ 407 w 449"/>
                <a:gd name="T11" fmla="*/ 0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9" h="405">
                  <a:moveTo>
                    <a:pt x="407" y="0"/>
                  </a:moveTo>
                  <a:lnTo>
                    <a:pt x="430" y="32"/>
                  </a:lnTo>
                  <a:lnTo>
                    <a:pt x="449" y="65"/>
                  </a:lnTo>
                  <a:lnTo>
                    <a:pt x="107" y="405"/>
                  </a:lnTo>
                  <a:lnTo>
                    <a:pt x="0" y="405"/>
                  </a:lnTo>
                  <a:lnTo>
                    <a:pt x="4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81"/>
            <p:cNvSpPr>
              <a:spLocks/>
            </p:cNvSpPr>
            <p:nvPr/>
          </p:nvSpPr>
          <p:spPr bwMode="auto">
            <a:xfrm>
              <a:off x="6440" y="3976"/>
              <a:ext cx="37" cy="37"/>
            </a:xfrm>
            <a:custGeom>
              <a:avLst/>
              <a:gdLst>
                <a:gd name="T0" fmla="*/ 466 w 520"/>
                <a:gd name="T1" fmla="*/ 0 h 518"/>
                <a:gd name="T2" fmla="*/ 494 w 520"/>
                <a:gd name="T3" fmla="*/ 26 h 518"/>
                <a:gd name="T4" fmla="*/ 520 w 520"/>
                <a:gd name="T5" fmla="*/ 53 h 518"/>
                <a:gd name="T6" fmla="*/ 53 w 520"/>
                <a:gd name="T7" fmla="*/ 518 h 518"/>
                <a:gd name="T8" fmla="*/ 0 w 520"/>
                <a:gd name="T9" fmla="*/ 518 h 518"/>
                <a:gd name="T10" fmla="*/ 0 w 520"/>
                <a:gd name="T11" fmla="*/ 463 h 518"/>
                <a:gd name="T12" fmla="*/ 466 w 520"/>
                <a:gd name="T13" fmla="*/ 0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0" h="518">
                  <a:moveTo>
                    <a:pt x="466" y="0"/>
                  </a:moveTo>
                  <a:lnTo>
                    <a:pt x="494" y="26"/>
                  </a:lnTo>
                  <a:lnTo>
                    <a:pt x="520" y="53"/>
                  </a:lnTo>
                  <a:lnTo>
                    <a:pt x="53" y="518"/>
                  </a:lnTo>
                  <a:lnTo>
                    <a:pt x="0" y="518"/>
                  </a:lnTo>
                  <a:lnTo>
                    <a:pt x="0" y="463"/>
                  </a:lnTo>
                  <a:lnTo>
                    <a:pt x="4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82"/>
            <p:cNvSpPr>
              <a:spLocks/>
            </p:cNvSpPr>
            <p:nvPr/>
          </p:nvSpPr>
          <p:spPr bwMode="auto">
            <a:xfrm>
              <a:off x="6467" y="3994"/>
              <a:ext cx="21" cy="19"/>
            </a:xfrm>
            <a:custGeom>
              <a:avLst/>
              <a:gdLst>
                <a:gd name="T0" fmla="*/ 269 w 297"/>
                <a:gd name="T1" fmla="*/ 0 h 269"/>
                <a:gd name="T2" fmla="*/ 285 w 297"/>
                <a:gd name="T3" fmla="*/ 39 h 269"/>
                <a:gd name="T4" fmla="*/ 297 w 297"/>
                <a:gd name="T5" fmla="*/ 79 h 269"/>
                <a:gd name="T6" fmla="*/ 106 w 297"/>
                <a:gd name="T7" fmla="*/ 269 h 269"/>
                <a:gd name="T8" fmla="*/ 0 w 297"/>
                <a:gd name="T9" fmla="*/ 269 h 269"/>
                <a:gd name="T10" fmla="*/ 269 w 297"/>
                <a:gd name="T11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7" h="269">
                  <a:moveTo>
                    <a:pt x="269" y="0"/>
                  </a:moveTo>
                  <a:lnTo>
                    <a:pt x="285" y="39"/>
                  </a:lnTo>
                  <a:lnTo>
                    <a:pt x="297" y="79"/>
                  </a:lnTo>
                  <a:lnTo>
                    <a:pt x="106" y="269"/>
                  </a:lnTo>
                  <a:lnTo>
                    <a:pt x="0" y="269"/>
                  </a:lnTo>
                  <a:lnTo>
                    <a:pt x="2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83"/>
            <p:cNvSpPr>
              <a:spLocks/>
            </p:cNvSpPr>
            <p:nvPr/>
          </p:nvSpPr>
          <p:spPr bwMode="auto">
            <a:xfrm>
              <a:off x="6382" y="3972"/>
              <a:ext cx="100" cy="100"/>
            </a:xfrm>
            <a:custGeom>
              <a:avLst/>
              <a:gdLst>
                <a:gd name="T0" fmla="*/ 701 w 1401"/>
                <a:gd name="T1" fmla="*/ 0 h 1397"/>
                <a:gd name="T2" fmla="*/ 701 w 1401"/>
                <a:gd name="T3" fmla="*/ 698 h 1397"/>
                <a:gd name="T4" fmla="*/ 1401 w 1401"/>
                <a:gd name="T5" fmla="*/ 698 h 1397"/>
                <a:gd name="T6" fmla="*/ 1398 w 1401"/>
                <a:gd name="T7" fmla="*/ 766 h 1397"/>
                <a:gd name="T8" fmla="*/ 1388 w 1401"/>
                <a:gd name="T9" fmla="*/ 831 h 1397"/>
                <a:gd name="T10" fmla="*/ 1373 w 1401"/>
                <a:gd name="T11" fmla="*/ 894 h 1397"/>
                <a:gd name="T12" fmla="*/ 1352 w 1401"/>
                <a:gd name="T13" fmla="*/ 955 h 1397"/>
                <a:gd name="T14" fmla="*/ 1326 w 1401"/>
                <a:gd name="T15" fmla="*/ 1014 h 1397"/>
                <a:gd name="T16" fmla="*/ 1295 w 1401"/>
                <a:gd name="T17" fmla="*/ 1069 h 1397"/>
                <a:gd name="T18" fmla="*/ 1258 w 1401"/>
                <a:gd name="T19" fmla="*/ 1121 h 1397"/>
                <a:gd name="T20" fmla="*/ 1218 w 1401"/>
                <a:gd name="T21" fmla="*/ 1169 h 1397"/>
                <a:gd name="T22" fmla="*/ 1173 w 1401"/>
                <a:gd name="T23" fmla="*/ 1214 h 1397"/>
                <a:gd name="T24" fmla="*/ 1125 w 1401"/>
                <a:gd name="T25" fmla="*/ 1254 h 1397"/>
                <a:gd name="T26" fmla="*/ 1072 w 1401"/>
                <a:gd name="T27" fmla="*/ 1290 h 1397"/>
                <a:gd name="T28" fmla="*/ 1017 w 1401"/>
                <a:gd name="T29" fmla="*/ 1322 h 1397"/>
                <a:gd name="T30" fmla="*/ 958 w 1401"/>
                <a:gd name="T31" fmla="*/ 1348 h 1397"/>
                <a:gd name="T32" fmla="*/ 898 w 1401"/>
                <a:gd name="T33" fmla="*/ 1369 h 1397"/>
                <a:gd name="T34" fmla="*/ 834 w 1401"/>
                <a:gd name="T35" fmla="*/ 1384 h 1397"/>
                <a:gd name="T36" fmla="*/ 768 w 1401"/>
                <a:gd name="T37" fmla="*/ 1393 h 1397"/>
                <a:gd name="T38" fmla="*/ 701 w 1401"/>
                <a:gd name="T39" fmla="*/ 1397 h 1397"/>
                <a:gd name="T40" fmla="*/ 633 w 1401"/>
                <a:gd name="T41" fmla="*/ 1393 h 1397"/>
                <a:gd name="T42" fmla="*/ 568 w 1401"/>
                <a:gd name="T43" fmla="*/ 1384 h 1397"/>
                <a:gd name="T44" fmla="*/ 504 w 1401"/>
                <a:gd name="T45" fmla="*/ 1369 h 1397"/>
                <a:gd name="T46" fmla="*/ 443 w 1401"/>
                <a:gd name="T47" fmla="*/ 1348 h 1397"/>
                <a:gd name="T48" fmla="*/ 384 w 1401"/>
                <a:gd name="T49" fmla="*/ 1322 h 1397"/>
                <a:gd name="T50" fmla="*/ 329 w 1401"/>
                <a:gd name="T51" fmla="*/ 1290 h 1397"/>
                <a:gd name="T52" fmla="*/ 277 w 1401"/>
                <a:gd name="T53" fmla="*/ 1254 h 1397"/>
                <a:gd name="T54" fmla="*/ 228 w 1401"/>
                <a:gd name="T55" fmla="*/ 1214 h 1397"/>
                <a:gd name="T56" fmla="*/ 184 w 1401"/>
                <a:gd name="T57" fmla="*/ 1169 h 1397"/>
                <a:gd name="T58" fmla="*/ 143 w 1401"/>
                <a:gd name="T59" fmla="*/ 1121 h 1397"/>
                <a:gd name="T60" fmla="*/ 107 w 1401"/>
                <a:gd name="T61" fmla="*/ 1069 h 1397"/>
                <a:gd name="T62" fmla="*/ 75 w 1401"/>
                <a:gd name="T63" fmla="*/ 1014 h 1397"/>
                <a:gd name="T64" fmla="*/ 49 w 1401"/>
                <a:gd name="T65" fmla="*/ 955 h 1397"/>
                <a:gd name="T66" fmla="*/ 29 w 1401"/>
                <a:gd name="T67" fmla="*/ 894 h 1397"/>
                <a:gd name="T68" fmla="*/ 13 w 1401"/>
                <a:gd name="T69" fmla="*/ 831 h 1397"/>
                <a:gd name="T70" fmla="*/ 3 w 1401"/>
                <a:gd name="T71" fmla="*/ 766 h 1397"/>
                <a:gd name="T72" fmla="*/ 0 w 1401"/>
                <a:gd name="T73" fmla="*/ 698 h 1397"/>
                <a:gd name="T74" fmla="*/ 3 w 1401"/>
                <a:gd name="T75" fmla="*/ 632 h 1397"/>
                <a:gd name="T76" fmla="*/ 13 w 1401"/>
                <a:gd name="T77" fmla="*/ 566 h 1397"/>
                <a:gd name="T78" fmla="*/ 29 w 1401"/>
                <a:gd name="T79" fmla="*/ 502 h 1397"/>
                <a:gd name="T80" fmla="*/ 49 w 1401"/>
                <a:gd name="T81" fmla="*/ 442 h 1397"/>
                <a:gd name="T82" fmla="*/ 75 w 1401"/>
                <a:gd name="T83" fmla="*/ 383 h 1397"/>
                <a:gd name="T84" fmla="*/ 107 w 1401"/>
                <a:gd name="T85" fmla="*/ 328 h 1397"/>
                <a:gd name="T86" fmla="*/ 143 w 1401"/>
                <a:gd name="T87" fmla="*/ 276 h 1397"/>
                <a:gd name="T88" fmla="*/ 184 w 1401"/>
                <a:gd name="T89" fmla="*/ 227 h 1397"/>
                <a:gd name="T90" fmla="*/ 228 w 1401"/>
                <a:gd name="T91" fmla="*/ 183 h 1397"/>
                <a:gd name="T92" fmla="*/ 277 w 1401"/>
                <a:gd name="T93" fmla="*/ 143 h 1397"/>
                <a:gd name="T94" fmla="*/ 329 w 1401"/>
                <a:gd name="T95" fmla="*/ 107 h 1397"/>
                <a:gd name="T96" fmla="*/ 384 w 1401"/>
                <a:gd name="T97" fmla="*/ 76 h 1397"/>
                <a:gd name="T98" fmla="*/ 443 w 1401"/>
                <a:gd name="T99" fmla="*/ 50 h 1397"/>
                <a:gd name="T100" fmla="*/ 504 w 1401"/>
                <a:gd name="T101" fmla="*/ 28 h 1397"/>
                <a:gd name="T102" fmla="*/ 568 w 1401"/>
                <a:gd name="T103" fmla="*/ 13 h 1397"/>
                <a:gd name="T104" fmla="*/ 633 w 1401"/>
                <a:gd name="T105" fmla="*/ 4 h 1397"/>
                <a:gd name="T106" fmla="*/ 701 w 1401"/>
                <a:gd name="T107" fmla="*/ 0 h 1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01" h="1397">
                  <a:moveTo>
                    <a:pt x="701" y="0"/>
                  </a:moveTo>
                  <a:lnTo>
                    <a:pt x="701" y="698"/>
                  </a:lnTo>
                  <a:lnTo>
                    <a:pt x="1401" y="698"/>
                  </a:lnTo>
                  <a:lnTo>
                    <a:pt x="1398" y="766"/>
                  </a:lnTo>
                  <a:lnTo>
                    <a:pt x="1388" y="831"/>
                  </a:lnTo>
                  <a:lnTo>
                    <a:pt x="1373" y="894"/>
                  </a:lnTo>
                  <a:lnTo>
                    <a:pt x="1352" y="955"/>
                  </a:lnTo>
                  <a:lnTo>
                    <a:pt x="1326" y="1014"/>
                  </a:lnTo>
                  <a:lnTo>
                    <a:pt x="1295" y="1069"/>
                  </a:lnTo>
                  <a:lnTo>
                    <a:pt x="1258" y="1121"/>
                  </a:lnTo>
                  <a:lnTo>
                    <a:pt x="1218" y="1169"/>
                  </a:lnTo>
                  <a:lnTo>
                    <a:pt x="1173" y="1214"/>
                  </a:lnTo>
                  <a:lnTo>
                    <a:pt x="1125" y="1254"/>
                  </a:lnTo>
                  <a:lnTo>
                    <a:pt x="1072" y="1290"/>
                  </a:lnTo>
                  <a:lnTo>
                    <a:pt x="1017" y="1322"/>
                  </a:lnTo>
                  <a:lnTo>
                    <a:pt x="958" y="1348"/>
                  </a:lnTo>
                  <a:lnTo>
                    <a:pt x="898" y="1369"/>
                  </a:lnTo>
                  <a:lnTo>
                    <a:pt x="834" y="1384"/>
                  </a:lnTo>
                  <a:lnTo>
                    <a:pt x="768" y="1393"/>
                  </a:lnTo>
                  <a:lnTo>
                    <a:pt x="701" y="1397"/>
                  </a:lnTo>
                  <a:lnTo>
                    <a:pt x="633" y="1393"/>
                  </a:lnTo>
                  <a:lnTo>
                    <a:pt x="568" y="1384"/>
                  </a:lnTo>
                  <a:lnTo>
                    <a:pt x="504" y="1369"/>
                  </a:lnTo>
                  <a:lnTo>
                    <a:pt x="443" y="1348"/>
                  </a:lnTo>
                  <a:lnTo>
                    <a:pt x="384" y="1322"/>
                  </a:lnTo>
                  <a:lnTo>
                    <a:pt x="329" y="1290"/>
                  </a:lnTo>
                  <a:lnTo>
                    <a:pt x="277" y="1254"/>
                  </a:lnTo>
                  <a:lnTo>
                    <a:pt x="228" y="1214"/>
                  </a:lnTo>
                  <a:lnTo>
                    <a:pt x="184" y="1169"/>
                  </a:lnTo>
                  <a:lnTo>
                    <a:pt x="143" y="1121"/>
                  </a:lnTo>
                  <a:lnTo>
                    <a:pt x="107" y="1069"/>
                  </a:lnTo>
                  <a:lnTo>
                    <a:pt x="75" y="1014"/>
                  </a:lnTo>
                  <a:lnTo>
                    <a:pt x="49" y="955"/>
                  </a:lnTo>
                  <a:lnTo>
                    <a:pt x="29" y="894"/>
                  </a:lnTo>
                  <a:lnTo>
                    <a:pt x="13" y="831"/>
                  </a:lnTo>
                  <a:lnTo>
                    <a:pt x="3" y="766"/>
                  </a:lnTo>
                  <a:lnTo>
                    <a:pt x="0" y="698"/>
                  </a:lnTo>
                  <a:lnTo>
                    <a:pt x="3" y="632"/>
                  </a:lnTo>
                  <a:lnTo>
                    <a:pt x="13" y="566"/>
                  </a:lnTo>
                  <a:lnTo>
                    <a:pt x="29" y="502"/>
                  </a:lnTo>
                  <a:lnTo>
                    <a:pt x="49" y="442"/>
                  </a:lnTo>
                  <a:lnTo>
                    <a:pt x="75" y="383"/>
                  </a:lnTo>
                  <a:lnTo>
                    <a:pt x="107" y="328"/>
                  </a:lnTo>
                  <a:lnTo>
                    <a:pt x="143" y="276"/>
                  </a:lnTo>
                  <a:lnTo>
                    <a:pt x="184" y="227"/>
                  </a:lnTo>
                  <a:lnTo>
                    <a:pt x="228" y="183"/>
                  </a:lnTo>
                  <a:lnTo>
                    <a:pt x="277" y="143"/>
                  </a:lnTo>
                  <a:lnTo>
                    <a:pt x="329" y="107"/>
                  </a:lnTo>
                  <a:lnTo>
                    <a:pt x="384" y="76"/>
                  </a:lnTo>
                  <a:lnTo>
                    <a:pt x="443" y="50"/>
                  </a:lnTo>
                  <a:lnTo>
                    <a:pt x="504" y="28"/>
                  </a:lnTo>
                  <a:lnTo>
                    <a:pt x="568" y="13"/>
                  </a:lnTo>
                  <a:lnTo>
                    <a:pt x="633" y="4"/>
                  </a:lnTo>
                  <a:lnTo>
                    <a:pt x="7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8" name="Group 86"/>
          <p:cNvGrpSpPr>
            <a:grpSpLocks noChangeAspect="1"/>
          </p:cNvGrpSpPr>
          <p:nvPr/>
        </p:nvGrpSpPr>
        <p:grpSpPr bwMode="auto">
          <a:xfrm>
            <a:off x="9164447" y="5818031"/>
            <a:ext cx="376238" cy="376238"/>
            <a:chOff x="5844" y="3929"/>
            <a:chExt cx="237" cy="23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9" name="Freeform 88"/>
            <p:cNvSpPr>
              <a:spLocks noEditPoints="1"/>
            </p:cNvSpPr>
            <p:nvPr/>
          </p:nvSpPr>
          <p:spPr bwMode="auto">
            <a:xfrm>
              <a:off x="5913" y="3998"/>
              <a:ext cx="99" cy="99"/>
            </a:xfrm>
            <a:custGeom>
              <a:avLst/>
              <a:gdLst>
                <a:gd name="T0" fmla="*/ 947 w 1385"/>
                <a:gd name="T1" fmla="*/ 1090 h 1388"/>
                <a:gd name="T2" fmla="*/ 982 w 1385"/>
                <a:gd name="T3" fmla="*/ 1122 h 1388"/>
                <a:gd name="T4" fmla="*/ 1119 w 1385"/>
                <a:gd name="T5" fmla="*/ 986 h 1388"/>
                <a:gd name="T6" fmla="*/ 745 w 1385"/>
                <a:gd name="T7" fmla="*/ 1190 h 1388"/>
                <a:gd name="T8" fmla="*/ 836 w 1385"/>
                <a:gd name="T9" fmla="*/ 1073 h 1388"/>
                <a:gd name="T10" fmla="*/ 745 w 1385"/>
                <a:gd name="T11" fmla="*/ 944 h 1388"/>
                <a:gd name="T12" fmla="*/ 549 w 1385"/>
                <a:gd name="T13" fmla="*/ 1072 h 1388"/>
                <a:gd name="T14" fmla="*/ 640 w 1385"/>
                <a:gd name="T15" fmla="*/ 1189 h 1388"/>
                <a:gd name="T16" fmla="*/ 266 w 1385"/>
                <a:gd name="T17" fmla="*/ 986 h 1388"/>
                <a:gd name="T18" fmla="*/ 403 w 1385"/>
                <a:gd name="T19" fmla="*/ 1122 h 1388"/>
                <a:gd name="T20" fmla="*/ 438 w 1385"/>
                <a:gd name="T21" fmla="*/ 1090 h 1388"/>
                <a:gd name="T22" fmla="*/ 241 w 1385"/>
                <a:gd name="T23" fmla="*/ 944 h 1388"/>
                <a:gd name="T24" fmla="*/ 1044 w 1385"/>
                <a:gd name="T25" fmla="*/ 694 h 1388"/>
                <a:gd name="T26" fmla="*/ 1188 w 1385"/>
                <a:gd name="T27" fmla="*/ 841 h 1388"/>
                <a:gd name="T28" fmla="*/ 1206 w 1385"/>
                <a:gd name="T29" fmla="*/ 644 h 1388"/>
                <a:gd name="T30" fmla="*/ 745 w 1385"/>
                <a:gd name="T31" fmla="*/ 548 h 1388"/>
                <a:gd name="T32" fmla="*/ 938 w 1385"/>
                <a:gd name="T33" fmla="*/ 746 h 1388"/>
                <a:gd name="T34" fmla="*/ 926 w 1385"/>
                <a:gd name="T35" fmla="*/ 548 h 1388"/>
                <a:gd name="T36" fmla="*/ 445 w 1385"/>
                <a:gd name="T37" fmla="*/ 642 h 1388"/>
                <a:gd name="T38" fmla="*/ 458 w 1385"/>
                <a:gd name="T39" fmla="*/ 841 h 1388"/>
                <a:gd name="T40" fmla="*/ 197 w 1385"/>
                <a:gd name="T41" fmla="*/ 548 h 1388"/>
                <a:gd name="T42" fmla="*/ 178 w 1385"/>
                <a:gd name="T43" fmla="*/ 745 h 1388"/>
                <a:gd name="T44" fmla="*/ 345 w 1385"/>
                <a:gd name="T45" fmla="*/ 794 h 1388"/>
                <a:gd name="T46" fmla="*/ 346 w 1385"/>
                <a:gd name="T47" fmla="*/ 595 h 1388"/>
                <a:gd name="T48" fmla="*/ 922 w 1385"/>
                <a:gd name="T49" fmla="*/ 257 h 1388"/>
                <a:gd name="T50" fmla="*/ 1007 w 1385"/>
                <a:gd name="T51" fmla="*/ 444 h 1388"/>
                <a:gd name="T52" fmla="*/ 1057 w 1385"/>
                <a:gd name="T53" fmla="*/ 328 h 1388"/>
                <a:gd name="T54" fmla="*/ 897 w 1385"/>
                <a:gd name="T55" fmla="*/ 219 h 1388"/>
                <a:gd name="T56" fmla="*/ 364 w 1385"/>
                <a:gd name="T57" fmla="*/ 296 h 1388"/>
                <a:gd name="T58" fmla="*/ 241 w 1385"/>
                <a:gd name="T59" fmla="*/ 444 h 1388"/>
                <a:gd name="T60" fmla="*/ 438 w 1385"/>
                <a:gd name="T61" fmla="*/ 298 h 1388"/>
                <a:gd name="T62" fmla="*/ 745 w 1385"/>
                <a:gd name="T63" fmla="*/ 444 h 1388"/>
                <a:gd name="T64" fmla="*/ 836 w 1385"/>
                <a:gd name="T65" fmla="*/ 316 h 1388"/>
                <a:gd name="T66" fmla="*/ 745 w 1385"/>
                <a:gd name="T67" fmla="*/ 199 h 1388"/>
                <a:gd name="T68" fmla="*/ 571 w 1385"/>
                <a:gd name="T69" fmla="*/ 280 h 1388"/>
                <a:gd name="T70" fmla="*/ 486 w 1385"/>
                <a:gd name="T71" fmla="*/ 444 h 1388"/>
                <a:gd name="T72" fmla="*/ 759 w 1385"/>
                <a:gd name="T73" fmla="*/ 3 h 1388"/>
                <a:gd name="T74" fmla="*/ 1005 w 1385"/>
                <a:gd name="T75" fmla="*/ 75 h 1388"/>
                <a:gd name="T76" fmla="*/ 1204 w 1385"/>
                <a:gd name="T77" fmla="*/ 227 h 1388"/>
                <a:gd name="T78" fmla="*/ 1336 w 1385"/>
                <a:gd name="T79" fmla="*/ 439 h 1388"/>
                <a:gd name="T80" fmla="*/ 1385 w 1385"/>
                <a:gd name="T81" fmla="*/ 694 h 1388"/>
                <a:gd name="T82" fmla="*/ 1336 w 1385"/>
                <a:gd name="T83" fmla="*/ 949 h 1388"/>
                <a:gd name="T84" fmla="*/ 1204 w 1385"/>
                <a:gd name="T85" fmla="*/ 1161 h 1388"/>
                <a:gd name="T86" fmla="*/ 1005 w 1385"/>
                <a:gd name="T87" fmla="*/ 1314 h 1388"/>
                <a:gd name="T88" fmla="*/ 759 w 1385"/>
                <a:gd name="T89" fmla="*/ 1384 h 1388"/>
                <a:gd name="T90" fmla="*/ 498 w 1385"/>
                <a:gd name="T91" fmla="*/ 1360 h 1388"/>
                <a:gd name="T92" fmla="*/ 273 w 1385"/>
                <a:gd name="T93" fmla="*/ 1247 h 1388"/>
                <a:gd name="T94" fmla="*/ 105 w 1385"/>
                <a:gd name="T95" fmla="*/ 1062 h 1388"/>
                <a:gd name="T96" fmla="*/ 12 w 1385"/>
                <a:gd name="T97" fmla="*/ 826 h 1388"/>
                <a:gd name="T98" fmla="*/ 12 w 1385"/>
                <a:gd name="T99" fmla="*/ 562 h 1388"/>
                <a:gd name="T100" fmla="*/ 105 w 1385"/>
                <a:gd name="T101" fmla="*/ 326 h 1388"/>
                <a:gd name="T102" fmla="*/ 273 w 1385"/>
                <a:gd name="T103" fmla="*/ 142 h 1388"/>
                <a:gd name="T104" fmla="*/ 498 w 1385"/>
                <a:gd name="T105" fmla="*/ 28 h 1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85" h="1388">
                  <a:moveTo>
                    <a:pt x="1007" y="944"/>
                  </a:moveTo>
                  <a:lnTo>
                    <a:pt x="990" y="997"/>
                  </a:lnTo>
                  <a:lnTo>
                    <a:pt x="969" y="1046"/>
                  </a:lnTo>
                  <a:lnTo>
                    <a:pt x="947" y="1090"/>
                  </a:lnTo>
                  <a:lnTo>
                    <a:pt x="922" y="1132"/>
                  </a:lnTo>
                  <a:lnTo>
                    <a:pt x="897" y="1169"/>
                  </a:lnTo>
                  <a:lnTo>
                    <a:pt x="940" y="1147"/>
                  </a:lnTo>
                  <a:lnTo>
                    <a:pt x="982" y="1122"/>
                  </a:lnTo>
                  <a:lnTo>
                    <a:pt x="1020" y="1093"/>
                  </a:lnTo>
                  <a:lnTo>
                    <a:pt x="1057" y="1060"/>
                  </a:lnTo>
                  <a:lnTo>
                    <a:pt x="1089" y="1025"/>
                  </a:lnTo>
                  <a:lnTo>
                    <a:pt x="1119" y="986"/>
                  </a:lnTo>
                  <a:lnTo>
                    <a:pt x="1144" y="944"/>
                  </a:lnTo>
                  <a:lnTo>
                    <a:pt x="1007" y="944"/>
                  </a:lnTo>
                  <a:close/>
                  <a:moveTo>
                    <a:pt x="745" y="944"/>
                  </a:moveTo>
                  <a:lnTo>
                    <a:pt x="745" y="1190"/>
                  </a:lnTo>
                  <a:lnTo>
                    <a:pt x="766" y="1166"/>
                  </a:lnTo>
                  <a:lnTo>
                    <a:pt x="790" y="1139"/>
                  </a:lnTo>
                  <a:lnTo>
                    <a:pt x="814" y="1108"/>
                  </a:lnTo>
                  <a:lnTo>
                    <a:pt x="836" y="1073"/>
                  </a:lnTo>
                  <a:lnTo>
                    <a:pt x="859" y="1035"/>
                  </a:lnTo>
                  <a:lnTo>
                    <a:pt x="880" y="991"/>
                  </a:lnTo>
                  <a:lnTo>
                    <a:pt x="899" y="944"/>
                  </a:lnTo>
                  <a:lnTo>
                    <a:pt x="745" y="944"/>
                  </a:lnTo>
                  <a:close/>
                  <a:moveTo>
                    <a:pt x="486" y="944"/>
                  </a:moveTo>
                  <a:lnTo>
                    <a:pt x="505" y="991"/>
                  </a:lnTo>
                  <a:lnTo>
                    <a:pt x="526" y="1034"/>
                  </a:lnTo>
                  <a:lnTo>
                    <a:pt x="549" y="1072"/>
                  </a:lnTo>
                  <a:lnTo>
                    <a:pt x="572" y="1107"/>
                  </a:lnTo>
                  <a:lnTo>
                    <a:pt x="595" y="1138"/>
                  </a:lnTo>
                  <a:lnTo>
                    <a:pt x="618" y="1165"/>
                  </a:lnTo>
                  <a:lnTo>
                    <a:pt x="640" y="1189"/>
                  </a:lnTo>
                  <a:lnTo>
                    <a:pt x="640" y="944"/>
                  </a:lnTo>
                  <a:lnTo>
                    <a:pt x="486" y="944"/>
                  </a:lnTo>
                  <a:close/>
                  <a:moveTo>
                    <a:pt x="241" y="944"/>
                  </a:moveTo>
                  <a:lnTo>
                    <a:pt x="266" y="986"/>
                  </a:lnTo>
                  <a:lnTo>
                    <a:pt x="296" y="1025"/>
                  </a:lnTo>
                  <a:lnTo>
                    <a:pt x="328" y="1060"/>
                  </a:lnTo>
                  <a:lnTo>
                    <a:pt x="364" y="1093"/>
                  </a:lnTo>
                  <a:lnTo>
                    <a:pt x="403" y="1122"/>
                  </a:lnTo>
                  <a:lnTo>
                    <a:pt x="444" y="1147"/>
                  </a:lnTo>
                  <a:lnTo>
                    <a:pt x="488" y="1169"/>
                  </a:lnTo>
                  <a:lnTo>
                    <a:pt x="463" y="1132"/>
                  </a:lnTo>
                  <a:lnTo>
                    <a:pt x="438" y="1090"/>
                  </a:lnTo>
                  <a:lnTo>
                    <a:pt x="416" y="1046"/>
                  </a:lnTo>
                  <a:lnTo>
                    <a:pt x="395" y="997"/>
                  </a:lnTo>
                  <a:lnTo>
                    <a:pt x="377" y="944"/>
                  </a:lnTo>
                  <a:lnTo>
                    <a:pt x="241" y="944"/>
                  </a:lnTo>
                  <a:close/>
                  <a:moveTo>
                    <a:pt x="1032" y="548"/>
                  </a:moveTo>
                  <a:lnTo>
                    <a:pt x="1039" y="595"/>
                  </a:lnTo>
                  <a:lnTo>
                    <a:pt x="1043" y="643"/>
                  </a:lnTo>
                  <a:lnTo>
                    <a:pt x="1044" y="694"/>
                  </a:lnTo>
                  <a:lnTo>
                    <a:pt x="1043" y="746"/>
                  </a:lnTo>
                  <a:lnTo>
                    <a:pt x="1039" y="794"/>
                  </a:lnTo>
                  <a:lnTo>
                    <a:pt x="1032" y="841"/>
                  </a:lnTo>
                  <a:lnTo>
                    <a:pt x="1188" y="841"/>
                  </a:lnTo>
                  <a:lnTo>
                    <a:pt x="1199" y="793"/>
                  </a:lnTo>
                  <a:lnTo>
                    <a:pt x="1206" y="745"/>
                  </a:lnTo>
                  <a:lnTo>
                    <a:pt x="1209" y="694"/>
                  </a:lnTo>
                  <a:lnTo>
                    <a:pt x="1206" y="644"/>
                  </a:lnTo>
                  <a:lnTo>
                    <a:pt x="1199" y="595"/>
                  </a:lnTo>
                  <a:lnTo>
                    <a:pt x="1188" y="548"/>
                  </a:lnTo>
                  <a:lnTo>
                    <a:pt x="1032" y="548"/>
                  </a:lnTo>
                  <a:close/>
                  <a:moveTo>
                    <a:pt x="745" y="548"/>
                  </a:moveTo>
                  <a:lnTo>
                    <a:pt x="745" y="841"/>
                  </a:lnTo>
                  <a:lnTo>
                    <a:pt x="926" y="841"/>
                  </a:lnTo>
                  <a:lnTo>
                    <a:pt x="934" y="794"/>
                  </a:lnTo>
                  <a:lnTo>
                    <a:pt x="938" y="746"/>
                  </a:lnTo>
                  <a:lnTo>
                    <a:pt x="940" y="694"/>
                  </a:lnTo>
                  <a:lnTo>
                    <a:pt x="938" y="642"/>
                  </a:lnTo>
                  <a:lnTo>
                    <a:pt x="934" y="594"/>
                  </a:lnTo>
                  <a:lnTo>
                    <a:pt x="926" y="548"/>
                  </a:lnTo>
                  <a:lnTo>
                    <a:pt x="745" y="548"/>
                  </a:lnTo>
                  <a:close/>
                  <a:moveTo>
                    <a:pt x="458" y="548"/>
                  </a:moveTo>
                  <a:lnTo>
                    <a:pt x="450" y="594"/>
                  </a:lnTo>
                  <a:lnTo>
                    <a:pt x="445" y="642"/>
                  </a:lnTo>
                  <a:lnTo>
                    <a:pt x="444" y="694"/>
                  </a:lnTo>
                  <a:lnTo>
                    <a:pt x="445" y="746"/>
                  </a:lnTo>
                  <a:lnTo>
                    <a:pt x="450" y="794"/>
                  </a:lnTo>
                  <a:lnTo>
                    <a:pt x="458" y="841"/>
                  </a:lnTo>
                  <a:lnTo>
                    <a:pt x="640" y="841"/>
                  </a:lnTo>
                  <a:lnTo>
                    <a:pt x="640" y="548"/>
                  </a:lnTo>
                  <a:lnTo>
                    <a:pt x="458" y="548"/>
                  </a:lnTo>
                  <a:close/>
                  <a:moveTo>
                    <a:pt x="197" y="548"/>
                  </a:moveTo>
                  <a:lnTo>
                    <a:pt x="185" y="595"/>
                  </a:lnTo>
                  <a:lnTo>
                    <a:pt x="178" y="643"/>
                  </a:lnTo>
                  <a:lnTo>
                    <a:pt x="176" y="694"/>
                  </a:lnTo>
                  <a:lnTo>
                    <a:pt x="178" y="745"/>
                  </a:lnTo>
                  <a:lnTo>
                    <a:pt x="185" y="793"/>
                  </a:lnTo>
                  <a:lnTo>
                    <a:pt x="197" y="841"/>
                  </a:lnTo>
                  <a:lnTo>
                    <a:pt x="352" y="841"/>
                  </a:lnTo>
                  <a:lnTo>
                    <a:pt x="345" y="794"/>
                  </a:lnTo>
                  <a:lnTo>
                    <a:pt x="341" y="746"/>
                  </a:lnTo>
                  <a:lnTo>
                    <a:pt x="340" y="694"/>
                  </a:lnTo>
                  <a:lnTo>
                    <a:pt x="341" y="643"/>
                  </a:lnTo>
                  <a:lnTo>
                    <a:pt x="346" y="595"/>
                  </a:lnTo>
                  <a:lnTo>
                    <a:pt x="352" y="548"/>
                  </a:lnTo>
                  <a:lnTo>
                    <a:pt x="197" y="548"/>
                  </a:lnTo>
                  <a:close/>
                  <a:moveTo>
                    <a:pt x="897" y="219"/>
                  </a:moveTo>
                  <a:lnTo>
                    <a:pt x="922" y="257"/>
                  </a:lnTo>
                  <a:lnTo>
                    <a:pt x="946" y="298"/>
                  </a:lnTo>
                  <a:lnTo>
                    <a:pt x="969" y="342"/>
                  </a:lnTo>
                  <a:lnTo>
                    <a:pt x="989" y="391"/>
                  </a:lnTo>
                  <a:lnTo>
                    <a:pt x="1007" y="444"/>
                  </a:lnTo>
                  <a:lnTo>
                    <a:pt x="1144" y="444"/>
                  </a:lnTo>
                  <a:lnTo>
                    <a:pt x="1119" y="402"/>
                  </a:lnTo>
                  <a:lnTo>
                    <a:pt x="1089" y="363"/>
                  </a:lnTo>
                  <a:lnTo>
                    <a:pt x="1057" y="328"/>
                  </a:lnTo>
                  <a:lnTo>
                    <a:pt x="1020" y="296"/>
                  </a:lnTo>
                  <a:lnTo>
                    <a:pt x="982" y="266"/>
                  </a:lnTo>
                  <a:lnTo>
                    <a:pt x="940" y="241"/>
                  </a:lnTo>
                  <a:lnTo>
                    <a:pt x="897" y="219"/>
                  </a:lnTo>
                  <a:close/>
                  <a:moveTo>
                    <a:pt x="488" y="219"/>
                  </a:moveTo>
                  <a:lnTo>
                    <a:pt x="444" y="241"/>
                  </a:lnTo>
                  <a:lnTo>
                    <a:pt x="403" y="266"/>
                  </a:lnTo>
                  <a:lnTo>
                    <a:pt x="364" y="296"/>
                  </a:lnTo>
                  <a:lnTo>
                    <a:pt x="328" y="328"/>
                  </a:lnTo>
                  <a:lnTo>
                    <a:pt x="296" y="363"/>
                  </a:lnTo>
                  <a:lnTo>
                    <a:pt x="266" y="402"/>
                  </a:lnTo>
                  <a:lnTo>
                    <a:pt x="241" y="444"/>
                  </a:lnTo>
                  <a:lnTo>
                    <a:pt x="377" y="444"/>
                  </a:lnTo>
                  <a:lnTo>
                    <a:pt x="395" y="391"/>
                  </a:lnTo>
                  <a:lnTo>
                    <a:pt x="416" y="342"/>
                  </a:lnTo>
                  <a:lnTo>
                    <a:pt x="438" y="298"/>
                  </a:lnTo>
                  <a:lnTo>
                    <a:pt x="463" y="256"/>
                  </a:lnTo>
                  <a:lnTo>
                    <a:pt x="488" y="219"/>
                  </a:lnTo>
                  <a:close/>
                  <a:moveTo>
                    <a:pt x="745" y="199"/>
                  </a:moveTo>
                  <a:lnTo>
                    <a:pt x="745" y="444"/>
                  </a:lnTo>
                  <a:lnTo>
                    <a:pt x="899" y="444"/>
                  </a:lnTo>
                  <a:lnTo>
                    <a:pt x="880" y="397"/>
                  </a:lnTo>
                  <a:lnTo>
                    <a:pt x="858" y="354"/>
                  </a:lnTo>
                  <a:lnTo>
                    <a:pt x="836" y="316"/>
                  </a:lnTo>
                  <a:lnTo>
                    <a:pt x="813" y="281"/>
                  </a:lnTo>
                  <a:lnTo>
                    <a:pt x="790" y="250"/>
                  </a:lnTo>
                  <a:lnTo>
                    <a:pt x="766" y="223"/>
                  </a:lnTo>
                  <a:lnTo>
                    <a:pt x="745" y="199"/>
                  </a:lnTo>
                  <a:close/>
                  <a:moveTo>
                    <a:pt x="640" y="199"/>
                  </a:moveTo>
                  <a:lnTo>
                    <a:pt x="618" y="223"/>
                  </a:lnTo>
                  <a:lnTo>
                    <a:pt x="595" y="250"/>
                  </a:lnTo>
                  <a:lnTo>
                    <a:pt x="571" y="280"/>
                  </a:lnTo>
                  <a:lnTo>
                    <a:pt x="548" y="316"/>
                  </a:lnTo>
                  <a:lnTo>
                    <a:pt x="525" y="354"/>
                  </a:lnTo>
                  <a:lnTo>
                    <a:pt x="505" y="397"/>
                  </a:lnTo>
                  <a:lnTo>
                    <a:pt x="486" y="444"/>
                  </a:lnTo>
                  <a:lnTo>
                    <a:pt x="640" y="444"/>
                  </a:lnTo>
                  <a:lnTo>
                    <a:pt x="640" y="199"/>
                  </a:lnTo>
                  <a:close/>
                  <a:moveTo>
                    <a:pt x="692" y="0"/>
                  </a:moveTo>
                  <a:lnTo>
                    <a:pt x="759" y="3"/>
                  </a:lnTo>
                  <a:lnTo>
                    <a:pt x="824" y="13"/>
                  </a:lnTo>
                  <a:lnTo>
                    <a:pt x="887" y="28"/>
                  </a:lnTo>
                  <a:lnTo>
                    <a:pt x="947" y="49"/>
                  </a:lnTo>
                  <a:lnTo>
                    <a:pt x="1005" y="75"/>
                  </a:lnTo>
                  <a:lnTo>
                    <a:pt x="1060" y="106"/>
                  </a:lnTo>
                  <a:lnTo>
                    <a:pt x="1112" y="142"/>
                  </a:lnTo>
                  <a:lnTo>
                    <a:pt x="1159" y="182"/>
                  </a:lnTo>
                  <a:lnTo>
                    <a:pt x="1204" y="227"/>
                  </a:lnTo>
                  <a:lnTo>
                    <a:pt x="1243" y="274"/>
                  </a:lnTo>
                  <a:lnTo>
                    <a:pt x="1280" y="326"/>
                  </a:lnTo>
                  <a:lnTo>
                    <a:pt x="1310" y="382"/>
                  </a:lnTo>
                  <a:lnTo>
                    <a:pt x="1336" y="439"/>
                  </a:lnTo>
                  <a:lnTo>
                    <a:pt x="1358" y="499"/>
                  </a:lnTo>
                  <a:lnTo>
                    <a:pt x="1373" y="562"/>
                  </a:lnTo>
                  <a:lnTo>
                    <a:pt x="1382" y="627"/>
                  </a:lnTo>
                  <a:lnTo>
                    <a:pt x="1385" y="694"/>
                  </a:lnTo>
                  <a:lnTo>
                    <a:pt x="1382" y="761"/>
                  </a:lnTo>
                  <a:lnTo>
                    <a:pt x="1373" y="826"/>
                  </a:lnTo>
                  <a:lnTo>
                    <a:pt x="1358" y="889"/>
                  </a:lnTo>
                  <a:lnTo>
                    <a:pt x="1336" y="949"/>
                  </a:lnTo>
                  <a:lnTo>
                    <a:pt x="1310" y="1007"/>
                  </a:lnTo>
                  <a:lnTo>
                    <a:pt x="1280" y="1062"/>
                  </a:lnTo>
                  <a:lnTo>
                    <a:pt x="1243" y="1114"/>
                  </a:lnTo>
                  <a:lnTo>
                    <a:pt x="1204" y="1161"/>
                  </a:lnTo>
                  <a:lnTo>
                    <a:pt x="1159" y="1206"/>
                  </a:lnTo>
                  <a:lnTo>
                    <a:pt x="1112" y="1247"/>
                  </a:lnTo>
                  <a:lnTo>
                    <a:pt x="1060" y="1282"/>
                  </a:lnTo>
                  <a:lnTo>
                    <a:pt x="1005" y="1314"/>
                  </a:lnTo>
                  <a:lnTo>
                    <a:pt x="947" y="1339"/>
                  </a:lnTo>
                  <a:lnTo>
                    <a:pt x="887" y="1360"/>
                  </a:lnTo>
                  <a:lnTo>
                    <a:pt x="824" y="1375"/>
                  </a:lnTo>
                  <a:lnTo>
                    <a:pt x="759" y="1384"/>
                  </a:lnTo>
                  <a:lnTo>
                    <a:pt x="692" y="1388"/>
                  </a:lnTo>
                  <a:lnTo>
                    <a:pt x="626" y="1384"/>
                  </a:lnTo>
                  <a:lnTo>
                    <a:pt x="561" y="1375"/>
                  </a:lnTo>
                  <a:lnTo>
                    <a:pt x="498" y="1360"/>
                  </a:lnTo>
                  <a:lnTo>
                    <a:pt x="437" y="1339"/>
                  </a:lnTo>
                  <a:lnTo>
                    <a:pt x="380" y="1314"/>
                  </a:lnTo>
                  <a:lnTo>
                    <a:pt x="325" y="1282"/>
                  </a:lnTo>
                  <a:lnTo>
                    <a:pt x="273" y="1247"/>
                  </a:lnTo>
                  <a:lnTo>
                    <a:pt x="226" y="1206"/>
                  </a:lnTo>
                  <a:lnTo>
                    <a:pt x="181" y="1161"/>
                  </a:lnTo>
                  <a:lnTo>
                    <a:pt x="141" y="1114"/>
                  </a:lnTo>
                  <a:lnTo>
                    <a:pt x="105" y="1062"/>
                  </a:lnTo>
                  <a:lnTo>
                    <a:pt x="74" y="1007"/>
                  </a:lnTo>
                  <a:lnTo>
                    <a:pt x="49" y="949"/>
                  </a:lnTo>
                  <a:lnTo>
                    <a:pt x="27" y="889"/>
                  </a:lnTo>
                  <a:lnTo>
                    <a:pt x="12" y="826"/>
                  </a:lnTo>
                  <a:lnTo>
                    <a:pt x="3" y="761"/>
                  </a:lnTo>
                  <a:lnTo>
                    <a:pt x="0" y="694"/>
                  </a:lnTo>
                  <a:lnTo>
                    <a:pt x="3" y="627"/>
                  </a:lnTo>
                  <a:lnTo>
                    <a:pt x="12" y="562"/>
                  </a:lnTo>
                  <a:lnTo>
                    <a:pt x="27" y="499"/>
                  </a:lnTo>
                  <a:lnTo>
                    <a:pt x="49" y="439"/>
                  </a:lnTo>
                  <a:lnTo>
                    <a:pt x="74" y="382"/>
                  </a:lnTo>
                  <a:lnTo>
                    <a:pt x="105" y="326"/>
                  </a:lnTo>
                  <a:lnTo>
                    <a:pt x="141" y="274"/>
                  </a:lnTo>
                  <a:lnTo>
                    <a:pt x="181" y="227"/>
                  </a:lnTo>
                  <a:lnTo>
                    <a:pt x="226" y="182"/>
                  </a:lnTo>
                  <a:lnTo>
                    <a:pt x="273" y="142"/>
                  </a:lnTo>
                  <a:lnTo>
                    <a:pt x="325" y="106"/>
                  </a:lnTo>
                  <a:lnTo>
                    <a:pt x="380" y="75"/>
                  </a:lnTo>
                  <a:lnTo>
                    <a:pt x="437" y="49"/>
                  </a:lnTo>
                  <a:lnTo>
                    <a:pt x="498" y="28"/>
                  </a:lnTo>
                  <a:lnTo>
                    <a:pt x="561" y="13"/>
                  </a:lnTo>
                  <a:lnTo>
                    <a:pt x="626" y="3"/>
                  </a:lnTo>
                  <a:lnTo>
                    <a:pt x="6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89"/>
            <p:cNvSpPr>
              <a:spLocks/>
            </p:cNvSpPr>
            <p:nvPr/>
          </p:nvSpPr>
          <p:spPr bwMode="auto">
            <a:xfrm>
              <a:off x="5844" y="4028"/>
              <a:ext cx="58" cy="41"/>
            </a:xfrm>
            <a:custGeom>
              <a:avLst/>
              <a:gdLst>
                <a:gd name="T0" fmla="*/ 290 w 813"/>
                <a:gd name="T1" fmla="*/ 0 h 579"/>
                <a:gd name="T2" fmla="*/ 330 w 813"/>
                <a:gd name="T3" fmla="*/ 3 h 579"/>
                <a:gd name="T4" fmla="*/ 370 w 813"/>
                <a:gd name="T5" fmla="*/ 11 h 579"/>
                <a:gd name="T6" fmla="*/ 407 w 813"/>
                <a:gd name="T7" fmla="*/ 25 h 579"/>
                <a:gd name="T8" fmla="*/ 441 w 813"/>
                <a:gd name="T9" fmla="*/ 43 h 579"/>
                <a:gd name="T10" fmla="*/ 473 w 813"/>
                <a:gd name="T11" fmla="*/ 65 h 579"/>
                <a:gd name="T12" fmla="*/ 501 w 813"/>
                <a:gd name="T13" fmla="*/ 91 h 579"/>
                <a:gd name="T14" fmla="*/ 525 w 813"/>
                <a:gd name="T15" fmla="*/ 121 h 579"/>
                <a:gd name="T16" fmla="*/ 546 w 813"/>
                <a:gd name="T17" fmla="*/ 154 h 579"/>
                <a:gd name="T18" fmla="*/ 562 w 813"/>
                <a:gd name="T19" fmla="*/ 190 h 579"/>
                <a:gd name="T20" fmla="*/ 809 w 813"/>
                <a:gd name="T21" fmla="*/ 190 h 579"/>
                <a:gd name="T22" fmla="*/ 806 w 813"/>
                <a:gd name="T23" fmla="*/ 231 h 579"/>
                <a:gd name="T24" fmla="*/ 805 w 813"/>
                <a:gd name="T25" fmla="*/ 273 h 579"/>
                <a:gd name="T26" fmla="*/ 807 w 813"/>
                <a:gd name="T27" fmla="*/ 332 h 579"/>
                <a:gd name="T28" fmla="*/ 813 w 813"/>
                <a:gd name="T29" fmla="*/ 391 h 579"/>
                <a:gd name="T30" fmla="*/ 562 w 813"/>
                <a:gd name="T31" fmla="*/ 391 h 579"/>
                <a:gd name="T32" fmla="*/ 546 w 813"/>
                <a:gd name="T33" fmla="*/ 426 h 579"/>
                <a:gd name="T34" fmla="*/ 525 w 813"/>
                <a:gd name="T35" fmla="*/ 459 h 579"/>
                <a:gd name="T36" fmla="*/ 500 w 813"/>
                <a:gd name="T37" fmla="*/ 489 h 579"/>
                <a:gd name="T38" fmla="*/ 473 w 813"/>
                <a:gd name="T39" fmla="*/ 515 h 579"/>
                <a:gd name="T40" fmla="*/ 440 w 813"/>
                <a:gd name="T41" fmla="*/ 538 h 579"/>
                <a:gd name="T42" fmla="*/ 406 w 813"/>
                <a:gd name="T43" fmla="*/ 555 h 579"/>
                <a:gd name="T44" fmla="*/ 370 w 813"/>
                <a:gd name="T45" fmla="*/ 568 h 579"/>
                <a:gd name="T46" fmla="*/ 330 w 813"/>
                <a:gd name="T47" fmla="*/ 577 h 579"/>
                <a:gd name="T48" fmla="*/ 290 w 813"/>
                <a:gd name="T49" fmla="*/ 579 h 579"/>
                <a:gd name="T50" fmla="*/ 247 w 813"/>
                <a:gd name="T51" fmla="*/ 576 h 579"/>
                <a:gd name="T52" fmla="*/ 207 w 813"/>
                <a:gd name="T53" fmla="*/ 567 h 579"/>
                <a:gd name="T54" fmla="*/ 168 w 813"/>
                <a:gd name="T55" fmla="*/ 553 h 579"/>
                <a:gd name="T56" fmla="*/ 133 w 813"/>
                <a:gd name="T57" fmla="*/ 533 h 579"/>
                <a:gd name="T58" fmla="*/ 100 w 813"/>
                <a:gd name="T59" fmla="*/ 508 h 579"/>
                <a:gd name="T60" fmla="*/ 71 w 813"/>
                <a:gd name="T61" fmla="*/ 480 h 579"/>
                <a:gd name="T62" fmla="*/ 47 w 813"/>
                <a:gd name="T63" fmla="*/ 447 h 579"/>
                <a:gd name="T64" fmla="*/ 27 w 813"/>
                <a:gd name="T65" fmla="*/ 412 h 579"/>
                <a:gd name="T66" fmla="*/ 12 w 813"/>
                <a:gd name="T67" fmla="*/ 373 h 579"/>
                <a:gd name="T68" fmla="*/ 3 w 813"/>
                <a:gd name="T69" fmla="*/ 333 h 579"/>
                <a:gd name="T70" fmla="*/ 0 w 813"/>
                <a:gd name="T71" fmla="*/ 289 h 579"/>
                <a:gd name="T72" fmla="*/ 0 w 813"/>
                <a:gd name="T73" fmla="*/ 289 h 579"/>
                <a:gd name="T74" fmla="*/ 3 w 813"/>
                <a:gd name="T75" fmla="*/ 247 h 579"/>
                <a:gd name="T76" fmla="*/ 12 w 813"/>
                <a:gd name="T77" fmla="*/ 206 h 579"/>
                <a:gd name="T78" fmla="*/ 27 w 813"/>
                <a:gd name="T79" fmla="*/ 168 h 579"/>
                <a:gd name="T80" fmla="*/ 47 w 813"/>
                <a:gd name="T81" fmla="*/ 132 h 579"/>
                <a:gd name="T82" fmla="*/ 71 w 813"/>
                <a:gd name="T83" fmla="*/ 100 h 579"/>
                <a:gd name="T84" fmla="*/ 99 w 813"/>
                <a:gd name="T85" fmla="*/ 71 h 579"/>
                <a:gd name="T86" fmla="*/ 132 w 813"/>
                <a:gd name="T87" fmla="*/ 47 h 579"/>
                <a:gd name="T88" fmla="*/ 167 w 813"/>
                <a:gd name="T89" fmla="*/ 27 h 579"/>
                <a:gd name="T90" fmla="*/ 206 w 813"/>
                <a:gd name="T91" fmla="*/ 12 h 579"/>
                <a:gd name="T92" fmla="*/ 247 w 813"/>
                <a:gd name="T93" fmla="*/ 3 h 579"/>
                <a:gd name="T94" fmla="*/ 290 w 813"/>
                <a:gd name="T95" fmla="*/ 0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13" h="579">
                  <a:moveTo>
                    <a:pt x="290" y="0"/>
                  </a:moveTo>
                  <a:lnTo>
                    <a:pt x="330" y="3"/>
                  </a:lnTo>
                  <a:lnTo>
                    <a:pt x="370" y="11"/>
                  </a:lnTo>
                  <a:lnTo>
                    <a:pt x="407" y="25"/>
                  </a:lnTo>
                  <a:lnTo>
                    <a:pt x="441" y="43"/>
                  </a:lnTo>
                  <a:lnTo>
                    <a:pt x="473" y="65"/>
                  </a:lnTo>
                  <a:lnTo>
                    <a:pt x="501" y="91"/>
                  </a:lnTo>
                  <a:lnTo>
                    <a:pt x="525" y="121"/>
                  </a:lnTo>
                  <a:lnTo>
                    <a:pt x="546" y="154"/>
                  </a:lnTo>
                  <a:lnTo>
                    <a:pt x="562" y="190"/>
                  </a:lnTo>
                  <a:lnTo>
                    <a:pt x="809" y="190"/>
                  </a:lnTo>
                  <a:lnTo>
                    <a:pt x="806" y="231"/>
                  </a:lnTo>
                  <a:lnTo>
                    <a:pt x="805" y="273"/>
                  </a:lnTo>
                  <a:lnTo>
                    <a:pt x="807" y="332"/>
                  </a:lnTo>
                  <a:lnTo>
                    <a:pt x="813" y="391"/>
                  </a:lnTo>
                  <a:lnTo>
                    <a:pt x="562" y="391"/>
                  </a:lnTo>
                  <a:lnTo>
                    <a:pt x="546" y="426"/>
                  </a:lnTo>
                  <a:lnTo>
                    <a:pt x="525" y="459"/>
                  </a:lnTo>
                  <a:lnTo>
                    <a:pt x="500" y="489"/>
                  </a:lnTo>
                  <a:lnTo>
                    <a:pt x="473" y="515"/>
                  </a:lnTo>
                  <a:lnTo>
                    <a:pt x="440" y="538"/>
                  </a:lnTo>
                  <a:lnTo>
                    <a:pt x="406" y="555"/>
                  </a:lnTo>
                  <a:lnTo>
                    <a:pt x="370" y="568"/>
                  </a:lnTo>
                  <a:lnTo>
                    <a:pt x="330" y="577"/>
                  </a:lnTo>
                  <a:lnTo>
                    <a:pt x="290" y="579"/>
                  </a:lnTo>
                  <a:lnTo>
                    <a:pt x="247" y="576"/>
                  </a:lnTo>
                  <a:lnTo>
                    <a:pt x="207" y="567"/>
                  </a:lnTo>
                  <a:lnTo>
                    <a:pt x="168" y="553"/>
                  </a:lnTo>
                  <a:lnTo>
                    <a:pt x="133" y="533"/>
                  </a:lnTo>
                  <a:lnTo>
                    <a:pt x="100" y="508"/>
                  </a:lnTo>
                  <a:lnTo>
                    <a:pt x="71" y="480"/>
                  </a:lnTo>
                  <a:lnTo>
                    <a:pt x="47" y="447"/>
                  </a:lnTo>
                  <a:lnTo>
                    <a:pt x="27" y="412"/>
                  </a:lnTo>
                  <a:lnTo>
                    <a:pt x="12" y="373"/>
                  </a:lnTo>
                  <a:lnTo>
                    <a:pt x="3" y="333"/>
                  </a:lnTo>
                  <a:lnTo>
                    <a:pt x="0" y="289"/>
                  </a:lnTo>
                  <a:lnTo>
                    <a:pt x="0" y="289"/>
                  </a:lnTo>
                  <a:lnTo>
                    <a:pt x="3" y="247"/>
                  </a:lnTo>
                  <a:lnTo>
                    <a:pt x="12" y="206"/>
                  </a:lnTo>
                  <a:lnTo>
                    <a:pt x="27" y="168"/>
                  </a:lnTo>
                  <a:lnTo>
                    <a:pt x="47" y="132"/>
                  </a:lnTo>
                  <a:lnTo>
                    <a:pt x="71" y="100"/>
                  </a:lnTo>
                  <a:lnTo>
                    <a:pt x="99" y="71"/>
                  </a:lnTo>
                  <a:lnTo>
                    <a:pt x="132" y="47"/>
                  </a:lnTo>
                  <a:lnTo>
                    <a:pt x="167" y="27"/>
                  </a:lnTo>
                  <a:lnTo>
                    <a:pt x="206" y="12"/>
                  </a:lnTo>
                  <a:lnTo>
                    <a:pt x="247" y="3"/>
                  </a:lnTo>
                  <a:lnTo>
                    <a:pt x="2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90"/>
            <p:cNvSpPr>
              <a:spLocks/>
            </p:cNvSpPr>
            <p:nvPr/>
          </p:nvSpPr>
          <p:spPr bwMode="auto">
            <a:xfrm>
              <a:off x="5942" y="3929"/>
              <a:ext cx="41" cy="58"/>
            </a:xfrm>
            <a:custGeom>
              <a:avLst/>
              <a:gdLst>
                <a:gd name="T0" fmla="*/ 289 w 579"/>
                <a:gd name="T1" fmla="*/ 0 h 812"/>
                <a:gd name="T2" fmla="*/ 332 w 579"/>
                <a:gd name="T3" fmla="*/ 3 h 812"/>
                <a:gd name="T4" fmla="*/ 372 w 579"/>
                <a:gd name="T5" fmla="*/ 12 h 812"/>
                <a:gd name="T6" fmla="*/ 411 w 579"/>
                <a:gd name="T7" fmla="*/ 26 h 812"/>
                <a:gd name="T8" fmla="*/ 446 w 579"/>
                <a:gd name="T9" fmla="*/ 47 h 812"/>
                <a:gd name="T10" fmla="*/ 479 w 579"/>
                <a:gd name="T11" fmla="*/ 71 h 812"/>
                <a:gd name="T12" fmla="*/ 507 w 579"/>
                <a:gd name="T13" fmla="*/ 99 h 812"/>
                <a:gd name="T14" fmla="*/ 532 w 579"/>
                <a:gd name="T15" fmla="*/ 132 h 812"/>
                <a:gd name="T16" fmla="*/ 552 w 579"/>
                <a:gd name="T17" fmla="*/ 167 h 812"/>
                <a:gd name="T18" fmla="*/ 567 w 579"/>
                <a:gd name="T19" fmla="*/ 206 h 812"/>
                <a:gd name="T20" fmla="*/ 576 w 579"/>
                <a:gd name="T21" fmla="*/ 246 h 812"/>
                <a:gd name="T22" fmla="*/ 579 w 579"/>
                <a:gd name="T23" fmla="*/ 290 h 812"/>
                <a:gd name="T24" fmla="*/ 576 w 579"/>
                <a:gd name="T25" fmla="*/ 331 h 812"/>
                <a:gd name="T26" fmla="*/ 568 w 579"/>
                <a:gd name="T27" fmla="*/ 370 h 812"/>
                <a:gd name="T28" fmla="*/ 554 w 579"/>
                <a:gd name="T29" fmla="*/ 407 h 812"/>
                <a:gd name="T30" fmla="*/ 536 w 579"/>
                <a:gd name="T31" fmla="*/ 441 h 812"/>
                <a:gd name="T32" fmla="*/ 513 w 579"/>
                <a:gd name="T33" fmla="*/ 473 h 812"/>
                <a:gd name="T34" fmla="*/ 487 w 579"/>
                <a:gd name="T35" fmla="*/ 501 h 812"/>
                <a:gd name="T36" fmla="*/ 458 w 579"/>
                <a:gd name="T37" fmla="*/ 525 h 812"/>
                <a:gd name="T38" fmla="*/ 425 w 579"/>
                <a:gd name="T39" fmla="*/ 547 h 812"/>
                <a:gd name="T40" fmla="*/ 389 w 579"/>
                <a:gd name="T41" fmla="*/ 562 h 812"/>
                <a:gd name="T42" fmla="*/ 389 w 579"/>
                <a:gd name="T43" fmla="*/ 812 h 812"/>
                <a:gd name="T44" fmla="*/ 340 w 579"/>
                <a:gd name="T45" fmla="*/ 807 h 812"/>
                <a:gd name="T46" fmla="*/ 289 w 579"/>
                <a:gd name="T47" fmla="*/ 806 h 812"/>
                <a:gd name="T48" fmla="*/ 239 w 579"/>
                <a:gd name="T49" fmla="*/ 807 h 812"/>
                <a:gd name="T50" fmla="*/ 190 w 579"/>
                <a:gd name="T51" fmla="*/ 812 h 812"/>
                <a:gd name="T52" fmla="*/ 190 w 579"/>
                <a:gd name="T53" fmla="*/ 563 h 812"/>
                <a:gd name="T54" fmla="*/ 154 w 579"/>
                <a:gd name="T55" fmla="*/ 547 h 812"/>
                <a:gd name="T56" fmla="*/ 121 w 579"/>
                <a:gd name="T57" fmla="*/ 526 h 812"/>
                <a:gd name="T58" fmla="*/ 91 w 579"/>
                <a:gd name="T59" fmla="*/ 502 h 812"/>
                <a:gd name="T60" fmla="*/ 65 w 579"/>
                <a:gd name="T61" fmla="*/ 474 h 812"/>
                <a:gd name="T62" fmla="*/ 42 w 579"/>
                <a:gd name="T63" fmla="*/ 442 h 812"/>
                <a:gd name="T64" fmla="*/ 24 w 579"/>
                <a:gd name="T65" fmla="*/ 408 h 812"/>
                <a:gd name="T66" fmla="*/ 11 w 579"/>
                <a:gd name="T67" fmla="*/ 370 h 812"/>
                <a:gd name="T68" fmla="*/ 3 w 579"/>
                <a:gd name="T69" fmla="*/ 331 h 812"/>
                <a:gd name="T70" fmla="*/ 0 w 579"/>
                <a:gd name="T71" fmla="*/ 290 h 812"/>
                <a:gd name="T72" fmla="*/ 3 w 579"/>
                <a:gd name="T73" fmla="*/ 246 h 812"/>
                <a:gd name="T74" fmla="*/ 12 w 579"/>
                <a:gd name="T75" fmla="*/ 206 h 812"/>
                <a:gd name="T76" fmla="*/ 27 w 579"/>
                <a:gd name="T77" fmla="*/ 167 h 812"/>
                <a:gd name="T78" fmla="*/ 46 w 579"/>
                <a:gd name="T79" fmla="*/ 132 h 812"/>
                <a:gd name="T80" fmla="*/ 71 w 579"/>
                <a:gd name="T81" fmla="*/ 99 h 812"/>
                <a:gd name="T82" fmla="*/ 99 w 579"/>
                <a:gd name="T83" fmla="*/ 71 h 812"/>
                <a:gd name="T84" fmla="*/ 132 w 579"/>
                <a:gd name="T85" fmla="*/ 47 h 812"/>
                <a:gd name="T86" fmla="*/ 167 w 579"/>
                <a:gd name="T87" fmla="*/ 26 h 812"/>
                <a:gd name="T88" fmla="*/ 205 w 579"/>
                <a:gd name="T89" fmla="*/ 12 h 812"/>
                <a:gd name="T90" fmla="*/ 247 w 579"/>
                <a:gd name="T91" fmla="*/ 3 h 812"/>
                <a:gd name="T92" fmla="*/ 289 w 579"/>
                <a:gd name="T93" fmla="*/ 0 h 8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79" h="812">
                  <a:moveTo>
                    <a:pt x="289" y="0"/>
                  </a:moveTo>
                  <a:lnTo>
                    <a:pt x="332" y="3"/>
                  </a:lnTo>
                  <a:lnTo>
                    <a:pt x="372" y="12"/>
                  </a:lnTo>
                  <a:lnTo>
                    <a:pt x="411" y="26"/>
                  </a:lnTo>
                  <a:lnTo>
                    <a:pt x="446" y="47"/>
                  </a:lnTo>
                  <a:lnTo>
                    <a:pt x="479" y="71"/>
                  </a:lnTo>
                  <a:lnTo>
                    <a:pt x="507" y="99"/>
                  </a:lnTo>
                  <a:lnTo>
                    <a:pt x="532" y="132"/>
                  </a:lnTo>
                  <a:lnTo>
                    <a:pt x="552" y="167"/>
                  </a:lnTo>
                  <a:lnTo>
                    <a:pt x="567" y="206"/>
                  </a:lnTo>
                  <a:lnTo>
                    <a:pt x="576" y="246"/>
                  </a:lnTo>
                  <a:lnTo>
                    <a:pt x="579" y="290"/>
                  </a:lnTo>
                  <a:lnTo>
                    <a:pt x="576" y="331"/>
                  </a:lnTo>
                  <a:lnTo>
                    <a:pt x="568" y="370"/>
                  </a:lnTo>
                  <a:lnTo>
                    <a:pt x="554" y="407"/>
                  </a:lnTo>
                  <a:lnTo>
                    <a:pt x="536" y="441"/>
                  </a:lnTo>
                  <a:lnTo>
                    <a:pt x="513" y="473"/>
                  </a:lnTo>
                  <a:lnTo>
                    <a:pt x="487" y="501"/>
                  </a:lnTo>
                  <a:lnTo>
                    <a:pt x="458" y="525"/>
                  </a:lnTo>
                  <a:lnTo>
                    <a:pt x="425" y="547"/>
                  </a:lnTo>
                  <a:lnTo>
                    <a:pt x="389" y="562"/>
                  </a:lnTo>
                  <a:lnTo>
                    <a:pt x="389" y="812"/>
                  </a:lnTo>
                  <a:lnTo>
                    <a:pt x="340" y="807"/>
                  </a:lnTo>
                  <a:lnTo>
                    <a:pt x="289" y="806"/>
                  </a:lnTo>
                  <a:lnTo>
                    <a:pt x="239" y="807"/>
                  </a:lnTo>
                  <a:lnTo>
                    <a:pt x="190" y="812"/>
                  </a:lnTo>
                  <a:lnTo>
                    <a:pt x="190" y="563"/>
                  </a:lnTo>
                  <a:lnTo>
                    <a:pt x="154" y="547"/>
                  </a:lnTo>
                  <a:lnTo>
                    <a:pt x="121" y="526"/>
                  </a:lnTo>
                  <a:lnTo>
                    <a:pt x="91" y="502"/>
                  </a:lnTo>
                  <a:lnTo>
                    <a:pt x="65" y="474"/>
                  </a:lnTo>
                  <a:lnTo>
                    <a:pt x="42" y="442"/>
                  </a:lnTo>
                  <a:lnTo>
                    <a:pt x="24" y="408"/>
                  </a:lnTo>
                  <a:lnTo>
                    <a:pt x="11" y="370"/>
                  </a:lnTo>
                  <a:lnTo>
                    <a:pt x="3" y="331"/>
                  </a:lnTo>
                  <a:lnTo>
                    <a:pt x="0" y="290"/>
                  </a:lnTo>
                  <a:lnTo>
                    <a:pt x="3" y="246"/>
                  </a:lnTo>
                  <a:lnTo>
                    <a:pt x="12" y="206"/>
                  </a:lnTo>
                  <a:lnTo>
                    <a:pt x="27" y="167"/>
                  </a:lnTo>
                  <a:lnTo>
                    <a:pt x="46" y="132"/>
                  </a:lnTo>
                  <a:lnTo>
                    <a:pt x="71" y="99"/>
                  </a:lnTo>
                  <a:lnTo>
                    <a:pt x="99" y="71"/>
                  </a:lnTo>
                  <a:lnTo>
                    <a:pt x="132" y="47"/>
                  </a:lnTo>
                  <a:lnTo>
                    <a:pt x="167" y="26"/>
                  </a:lnTo>
                  <a:lnTo>
                    <a:pt x="205" y="12"/>
                  </a:lnTo>
                  <a:lnTo>
                    <a:pt x="247" y="3"/>
                  </a:lnTo>
                  <a:lnTo>
                    <a:pt x="2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91"/>
            <p:cNvSpPr>
              <a:spLocks/>
            </p:cNvSpPr>
            <p:nvPr/>
          </p:nvSpPr>
          <p:spPr bwMode="auto">
            <a:xfrm>
              <a:off x="5873" y="3957"/>
              <a:ext cx="52" cy="52"/>
            </a:xfrm>
            <a:custGeom>
              <a:avLst/>
              <a:gdLst>
                <a:gd name="T0" fmla="*/ 290 w 728"/>
                <a:gd name="T1" fmla="*/ 0 h 731"/>
                <a:gd name="T2" fmla="*/ 332 w 728"/>
                <a:gd name="T3" fmla="*/ 4 h 731"/>
                <a:gd name="T4" fmla="*/ 373 w 728"/>
                <a:gd name="T5" fmla="*/ 13 h 731"/>
                <a:gd name="T6" fmla="*/ 411 w 728"/>
                <a:gd name="T7" fmla="*/ 27 h 731"/>
                <a:gd name="T8" fmla="*/ 446 w 728"/>
                <a:gd name="T9" fmla="*/ 46 h 731"/>
                <a:gd name="T10" fmla="*/ 479 w 728"/>
                <a:gd name="T11" fmla="*/ 71 h 731"/>
                <a:gd name="T12" fmla="*/ 507 w 728"/>
                <a:gd name="T13" fmla="*/ 100 h 731"/>
                <a:gd name="T14" fmla="*/ 531 w 728"/>
                <a:gd name="T15" fmla="*/ 131 h 731"/>
                <a:gd name="T16" fmla="*/ 552 w 728"/>
                <a:gd name="T17" fmla="*/ 168 h 731"/>
                <a:gd name="T18" fmla="*/ 566 w 728"/>
                <a:gd name="T19" fmla="*/ 206 h 731"/>
                <a:gd name="T20" fmla="*/ 575 w 728"/>
                <a:gd name="T21" fmla="*/ 247 h 731"/>
                <a:gd name="T22" fmla="*/ 578 w 728"/>
                <a:gd name="T23" fmla="*/ 290 h 731"/>
                <a:gd name="T24" fmla="*/ 575 w 728"/>
                <a:gd name="T25" fmla="*/ 332 h 731"/>
                <a:gd name="T26" fmla="*/ 566 w 728"/>
                <a:gd name="T27" fmla="*/ 373 h 731"/>
                <a:gd name="T28" fmla="*/ 552 w 728"/>
                <a:gd name="T29" fmla="*/ 411 h 731"/>
                <a:gd name="T30" fmla="*/ 728 w 728"/>
                <a:gd name="T31" fmla="*/ 589 h 731"/>
                <a:gd name="T32" fmla="*/ 677 w 728"/>
                <a:gd name="T33" fmla="*/ 632 h 731"/>
                <a:gd name="T34" fmla="*/ 630 w 728"/>
                <a:gd name="T35" fmla="*/ 680 h 731"/>
                <a:gd name="T36" fmla="*/ 587 w 728"/>
                <a:gd name="T37" fmla="*/ 731 h 731"/>
                <a:gd name="T38" fmla="*/ 410 w 728"/>
                <a:gd name="T39" fmla="*/ 553 h 731"/>
                <a:gd name="T40" fmla="*/ 372 w 728"/>
                <a:gd name="T41" fmla="*/ 568 h 731"/>
                <a:gd name="T42" fmla="*/ 331 w 728"/>
                <a:gd name="T43" fmla="*/ 578 h 731"/>
                <a:gd name="T44" fmla="*/ 288 w 728"/>
                <a:gd name="T45" fmla="*/ 581 h 731"/>
                <a:gd name="T46" fmla="*/ 246 w 728"/>
                <a:gd name="T47" fmla="*/ 577 h 731"/>
                <a:gd name="T48" fmla="*/ 204 w 728"/>
                <a:gd name="T49" fmla="*/ 567 h 731"/>
                <a:gd name="T50" fmla="*/ 166 w 728"/>
                <a:gd name="T51" fmla="*/ 553 h 731"/>
                <a:gd name="T52" fmla="*/ 131 w 728"/>
                <a:gd name="T53" fmla="*/ 533 h 731"/>
                <a:gd name="T54" fmla="*/ 98 w 728"/>
                <a:gd name="T55" fmla="*/ 509 h 731"/>
                <a:gd name="T56" fmla="*/ 70 w 728"/>
                <a:gd name="T57" fmla="*/ 480 h 731"/>
                <a:gd name="T58" fmla="*/ 46 w 728"/>
                <a:gd name="T59" fmla="*/ 448 h 731"/>
                <a:gd name="T60" fmla="*/ 26 w 728"/>
                <a:gd name="T61" fmla="*/ 412 h 731"/>
                <a:gd name="T62" fmla="*/ 12 w 728"/>
                <a:gd name="T63" fmla="*/ 374 h 731"/>
                <a:gd name="T64" fmla="*/ 3 w 728"/>
                <a:gd name="T65" fmla="*/ 333 h 731"/>
                <a:gd name="T66" fmla="*/ 0 w 728"/>
                <a:gd name="T67" fmla="*/ 290 h 731"/>
                <a:gd name="T68" fmla="*/ 3 w 728"/>
                <a:gd name="T69" fmla="*/ 247 h 731"/>
                <a:gd name="T70" fmla="*/ 12 w 728"/>
                <a:gd name="T71" fmla="*/ 206 h 731"/>
                <a:gd name="T72" fmla="*/ 26 w 728"/>
                <a:gd name="T73" fmla="*/ 168 h 731"/>
                <a:gd name="T74" fmla="*/ 47 w 728"/>
                <a:gd name="T75" fmla="*/ 132 h 731"/>
                <a:gd name="T76" fmla="*/ 71 w 728"/>
                <a:gd name="T77" fmla="*/ 100 h 731"/>
                <a:gd name="T78" fmla="*/ 99 w 728"/>
                <a:gd name="T79" fmla="*/ 72 h 731"/>
                <a:gd name="T80" fmla="*/ 132 w 728"/>
                <a:gd name="T81" fmla="*/ 47 h 731"/>
                <a:gd name="T82" fmla="*/ 167 w 728"/>
                <a:gd name="T83" fmla="*/ 27 h 731"/>
                <a:gd name="T84" fmla="*/ 205 w 728"/>
                <a:gd name="T85" fmla="*/ 13 h 731"/>
                <a:gd name="T86" fmla="*/ 246 w 728"/>
                <a:gd name="T87" fmla="*/ 4 h 731"/>
                <a:gd name="T88" fmla="*/ 290 w 728"/>
                <a:gd name="T89" fmla="*/ 0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28" h="731">
                  <a:moveTo>
                    <a:pt x="290" y="0"/>
                  </a:moveTo>
                  <a:lnTo>
                    <a:pt x="332" y="4"/>
                  </a:lnTo>
                  <a:lnTo>
                    <a:pt x="373" y="13"/>
                  </a:lnTo>
                  <a:lnTo>
                    <a:pt x="411" y="27"/>
                  </a:lnTo>
                  <a:lnTo>
                    <a:pt x="446" y="46"/>
                  </a:lnTo>
                  <a:lnTo>
                    <a:pt x="479" y="71"/>
                  </a:lnTo>
                  <a:lnTo>
                    <a:pt x="507" y="100"/>
                  </a:lnTo>
                  <a:lnTo>
                    <a:pt x="531" y="131"/>
                  </a:lnTo>
                  <a:lnTo>
                    <a:pt x="552" y="168"/>
                  </a:lnTo>
                  <a:lnTo>
                    <a:pt x="566" y="206"/>
                  </a:lnTo>
                  <a:lnTo>
                    <a:pt x="575" y="247"/>
                  </a:lnTo>
                  <a:lnTo>
                    <a:pt x="578" y="290"/>
                  </a:lnTo>
                  <a:lnTo>
                    <a:pt x="575" y="332"/>
                  </a:lnTo>
                  <a:lnTo>
                    <a:pt x="566" y="373"/>
                  </a:lnTo>
                  <a:lnTo>
                    <a:pt x="552" y="411"/>
                  </a:lnTo>
                  <a:lnTo>
                    <a:pt x="728" y="589"/>
                  </a:lnTo>
                  <a:lnTo>
                    <a:pt x="677" y="632"/>
                  </a:lnTo>
                  <a:lnTo>
                    <a:pt x="630" y="680"/>
                  </a:lnTo>
                  <a:lnTo>
                    <a:pt x="587" y="731"/>
                  </a:lnTo>
                  <a:lnTo>
                    <a:pt x="410" y="553"/>
                  </a:lnTo>
                  <a:lnTo>
                    <a:pt x="372" y="568"/>
                  </a:lnTo>
                  <a:lnTo>
                    <a:pt x="331" y="578"/>
                  </a:lnTo>
                  <a:lnTo>
                    <a:pt x="288" y="581"/>
                  </a:lnTo>
                  <a:lnTo>
                    <a:pt x="246" y="577"/>
                  </a:lnTo>
                  <a:lnTo>
                    <a:pt x="204" y="567"/>
                  </a:lnTo>
                  <a:lnTo>
                    <a:pt x="166" y="553"/>
                  </a:lnTo>
                  <a:lnTo>
                    <a:pt x="131" y="533"/>
                  </a:lnTo>
                  <a:lnTo>
                    <a:pt x="98" y="509"/>
                  </a:lnTo>
                  <a:lnTo>
                    <a:pt x="70" y="480"/>
                  </a:lnTo>
                  <a:lnTo>
                    <a:pt x="46" y="448"/>
                  </a:lnTo>
                  <a:lnTo>
                    <a:pt x="26" y="412"/>
                  </a:lnTo>
                  <a:lnTo>
                    <a:pt x="12" y="374"/>
                  </a:lnTo>
                  <a:lnTo>
                    <a:pt x="3" y="333"/>
                  </a:lnTo>
                  <a:lnTo>
                    <a:pt x="0" y="290"/>
                  </a:lnTo>
                  <a:lnTo>
                    <a:pt x="3" y="247"/>
                  </a:lnTo>
                  <a:lnTo>
                    <a:pt x="12" y="206"/>
                  </a:lnTo>
                  <a:lnTo>
                    <a:pt x="26" y="168"/>
                  </a:lnTo>
                  <a:lnTo>
                    <a:pt x="47" y="132"/>
                  </a:lnTo>
                  <a:lnTo>
                    <a:pt x="71" y="100"/>
                  </a:lnTo>
                  <a:lnTo>
                    <a:pt x="99" y="72"/>
                  </a:lnTo>
                  <a:lnTo>
                    <a:pt x="132" y="47"/>
                  </a:lnTo>
                  <a:lnTo>
                    <a:pt x="167" y="27"/>
                  </a:lnTo>
                  <a:lnTo>
                    <a:pt x="205" y="13"/>
                  </a:lnTo>
                  <a:lnTo>
                    <a:pt x="246" y="4"/>
                  </a:lnTo>
                  <a:lnTo>
                    <a:pt x="2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92"/>
            <p:cNvSpPr>
              <a:spLocks/>
            </p:cNvSpPr>
            <p:nvPr/>
          </p:nvSpPr>
          <p:spPr bwMode="auto">
            <a:xfrm>
              <a:off x="6001" y="3957"/>
              <a:ext cx="52" cy="52"/>
            </a:xfrm>
            <a:custGeom>
              <a:avLst/>
              <a:gdLst>
                <a:gd name="T0" fmla="*/ 439 w 729"/>
                <a:gd name="T1" fmla="*/ 0 h 730"/>
                <a:gd name="T2" fmla="*/ 477 w 729"/>
                <a:gd name="T3" fmla="*/ 3 h 730"/>
                <a:gd name="T4" fmla="*/ 513 w 729"/>
                <a:gd name="T5" fmla="*/ 10 h 730"/>
                <a:gd name="T6" fmla="*/ 549 w 729"/>
                <a:gd name="T7" fmla="*/ 21 h 730"/>
                <a:gd name="T8" fmla="*/ 582 w 729"/>
                <a:gd name="T9" fmla="*/ 38 h 730"/>
                <a:gd name="T10" fmla="*/ 615 w 729"/>
                <a:gd name="T11" fmla="*/ 58 h 730"/>
                <a:gd name="T12" fmla="*/ 644 w 729"/>
                <a:gd name="T13" fmla="*/ 85 h 730"/>
                <a:gd name="T14" fmla="*/ 670 w 729"/>
                <a:gd name="T15" fmla="*/ 114 h 730"/>
                <a:gd name="T16" fmla="*/ 690 w 729"/>
                <a:gd name="T17" fmla="*/ 147 h 730"/>
                <a:gd name="T18" fmla="*/ 708 w 729"/>
                <a:gd name="T19" fmla="*/ 180 h 730"/>
                <a:gd name="T20" fmla="*/ 719 w 729"/>
                <a:gd name="T21" fmla="*/ 216 h 730"/>
                <a:gd name="T22" fmla="*/ 726 w 729"/>
                <a:gd name="T23" fmla="*/ 252 h 730"/>
                <a:gd name="T24" fmla="*/ 729 w 729"/>
                <a:gd name="T25" fmla="*/ 290 h 730"/>
                <a:gd name="T26" fmla="*/ 726 w 729"/>
                <a:gd name="T27" fmla="*/ 326 h 730"/>
                <a:gd name="T28" fmla="*/ 719 w 729"/>
                <a:gd name="T29" fmla="*/ 363 h 730"/>
                <a:gd name="T30" fmla="*/ 708 w 729"/>
                <a:gd name="T31" fmla="*/ 398 h 730"/>
                <a:gd name="T32" fmla="*/ 690 w 729"/>
                <a:gd name="T33" fmla="*/ 433 h 730"/>
                <a:gd name="T34" fmla="*/ 670 w 729"/>
                <a:gd name="T35" fmla="*/ 465 h 730"/>
                <a:gd name="T36" fmla="*/ 644 w 729"/>
                <a:gd name="T37" fmla="*/ 494 h 730"/>
                <a:gd name="T38" fmla="*/ 617 w 729"/>
                <a:gd name="T39" fmla="*/ 519 h 730"/>
                <a:gd name="T40" fmla="*/ 586 w 729"/>
                <a:gd name="T41" fmla="*/ 539 h 730"/>
                <a:gd name="T42" fmla="*/ 555 w 729"/>
                <a:gd name="T43" fmla="*/ 555 h 730"/>
                <a:gd name="T44" fmla="*/ 522 w 729"/>
                <a:gd name="T45" fmla="*/ 567 h 730"/>
                <a:gd name="T46" fmla="*/ 488 w 729"/>
                <a:gd name="T47" fmla="*/ 576 h 730"/>
                <a:gd name="T48" fmla="*/ 454 w 729"/>
                <a:gd name="T49" fmla="*/ 579 h 730"/>
                <a:gd name="T50" fmla="*/ 419 w 729"/>
                <a:gd name="T51" fmla="*/ 579 h 730"/>
                <a:gd name="T52" fmla="*/ 385 w 729"/>
                <a:gd name="T53" fmla="*/ 575 h 730"/>
                <a:gd name="T54" fmla="*/ 351 w 729"/>
                <a:gd name="T55" fmla="*/ 565 h 730"/>
                <a:gd name="T56" fmla="*/ 318 w 729"/>
                <a:gd name="T57" fmla="*/ 552 h 730"/>
                <a:gd name="T58" fmla="*/ 142 w 729"/>
                <a:gd name="T59" fmla="*/ 730 h 730"/>
                <a:gd name="T60" fmla="*/ 98 w 729"/>
                <a:gd name="T61" fmla="*/ 679 h 730"/>
                <a:gd name="T62" fmla="*/ 51 w 729"/>
                <a:gd name="T63" fmla="*/ 631 h 730"/>
                <a:gd name="T64" fmla="*/ 0 w 729"/>
                <a:gd name="T65" fmla="*/ 588 h 730"/>
                <a:gd name="T66" fmla="*/ 177 w 729"/>
                <a:gd name="T67" fmla="*/ 411 h 730"/>
                <a:gd name="T68" fmla="*/ 164 w 729"/>
                <a:gd name="T69" fmla="*/ 378 h 730"/>
                <a:gd name="T70" fmla="*/ 156 w 729"/>
                <a:gd name="T71" fmla="*/ 344 h 730"/>
                <a:gd name="T72" fmla="*/ 151 w 729"/>
                <a:gd name="T73" fmla="*/ 310 h 730"/>
                <a:gd name="T74" fmla="*/ 151 w 729"/>
                <a:gd name="T75" fmla="*/ 275 h 730"/>
                <a:gd name="T76" fmla="*/ 155 w 729"/>
                <a:gd name="T77" fmla="*/ 241 h 730"/>
                <a:gd name="T78" fmla="*/ 163 w 729"/>
                <a:gd name="T79" fmla="*/ 206 h 730"/>
                <a:gd name="T80" fmla="*/ 174 w 729"/>
                <a:gd name="T81" fmla="*/ 174 h 730"/>
                <a:gd name="T82" fmla="*/ 190 w 729"/>
                <a:gd name="T83" fmla="*/ 143 h 730"/>
                <a:gd name="T84" fmla="*/ 211 w 729"/>
                <a:gd name="T85" fmla="*/ 112 h 730"/>
                <a:gd name="T86" fmla="*/ 235 w 729"/>
                <a:gd name="T87" fmla="*/ 85 h 730"/>
                <a:gd name="T88" fmla="*/ 265 w 729"/>
                <a:gd name="T89" fmla="*/ 58 h 730"/>
                <a:gd name="T90" fmla="*/ 297 w 729"/>
                <a:gd name="T91" fmla="*/ 38 h 730"/>
                <a:gd name="T92" fmla="*/ 331 w 729"/>
                <a:gd name="T93" fmla="*/ 21 h 730"/>
                <a:gd name="T94" fmla="*/ 366 w 729"/>
                <a:gd name="T95" fmla="*/ 10 h 730"/>
                <a:gd name="T96" fmla="*/ 403 w 729"/>
                <a:gd name="T97" fmla="*/ 3 h 730"/>
                <a:gd name="T98" fmla="*/ 439 w 729"/>
                <a:gd name="T99" fmla="*/ 0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9" h="730">
                  <a:moveTo>
                    <a:pt x="439" y="0"/>
                  </a:moveTo>
                  <a:lnTo>
                    <a:pt x="477" y="3"/>
                  </a:lnTo>
                  <a:lnTo>
                    <a:pt x="513" y="10"/>
                  </a:lnTo>
                  <a:lnTo>
                    <a:pt x="549" y="21"/>
                  </a:lnTo>
                  <a:lnTo>
                    <a:pt x="582" y="38"/>
                  </a:lnTo>
                  <a:lnTo>
                    <a:pt x="615" y="58"/>
                  </a:lnTo>
                  <a:lnTo>
                    <a:pt x="644" y="85"/>
                  </a:lnTo>
                  <a:lnTo>
                    <a:pt x="670" y="114"/>
                  </a:lnTo>
                  <a:lnTo>
                    <a:pt x="690" y="147"/>
                  </a:lnTo>
                  <a:lnTo>
                    <a:pt x="708" y="180"/>
                  </a:lnTo>
                  <a:lnTo>
                    <a:pt x="719" y="216"/>
                  </a:lnTo>
                  <a:lnTo>
                    <a:pt x="726" y="252"/>
                  </a:lnTo>
                  <a:lnTo>
                    <a:pt x="729" y="290"/>
                  </a:lnTo>
                  <a:lnTo>
                    <a:pt x="726" y="326"/>
                  </a:lnTo>
                  <a:lnTo>
                    <a:pt x="719" y="363"/>
                  </a:lnTo>
                  <a:lnTo>
                    <a:pt x="708" y="398"/>
                  </a:lnTo>
                  <a:lnTo>
                    <a:pt x="690" y="433"/>
                  </a:lnTo>
                  <a:lnTo>
                    <a:pt x="670" y="465"/>
                  </a:lnTo>
                  <a:lnTo>
                    <a:pt x="644" y="494"/>
                  </a:lnTo>
                  <a:lnTo>
                    <a:pt x="617" y="519"/>
                  </a:lnTo>
                  <a:lnTo>
                    <a:pt x="586" y="539"/>
                  </a:lnTo>
                  <a:lnTo>
                    <a:pt x="555" y="555"/>
                  </a:lnTo>
                  <a:lnTo>
                    <a:pt x="522" y="567"/>
                  </a:lnTo>
                  <a:lnTo>
                    <a:pt x="488" y="576"/>
                  </a:lnTo>
                  <a:lnTo>
                    <a:pt x="454" y="579"/>
                  </a:lnTo>
                  <a:lnTo>
                    <a:pt x="419" y="579"/>
                  </a:lnTo>
                  <a:lnTo>
                    <a:pt x="385" y="575"/>
                  </a:lnTo>
                  <a:lnTo>
                    <a:pt x="351" y="565"/>
                  </a:lnTo>
                  <a:lnTo>
                    <a:pt x="318" y="552"/>
                  </a:lnTo>
                  <a:lnTo>
                    <a:pt x="142" y="730"/>
                  </a:lnTo>
                  <a:lnTo>
                    <a:pt x="98" y="679"/>
                  </a:lnTo>
                  <a:lnTo>
                    <a:pt x="51" y="631"/>
                  </a:lnTo>
                  <a:lnTo>
                    <a:pt x="0" y="588"/>
                  </a:lnTo>
                  <a:lnTo>
                    <a:pt x="177" y="411"/>
                  </a:lnTo>
                  <a:lnTo>
                    <a:pt x="164" y="378"/>
                  </a:lnTo>
                  <a:lnTo>
                    <a:pt x="156" y="344"/>
                  </a:lnTo>
                  <a:lnTo>
                    <a:pt x="151" y="310"/>
                  </a:lnTo>
                  <a:lnTo>
                    <a:pt x="151" y="275"/>
                  </a:lnTo>
                  <a:lnTo>
                    <a:pt x="155" y="241"/>
                  </a:lnTo>
                  <a:lnTo>
                    <a:pt x="163" y="206"/>
                  </a:lnTo>
                  <a:lnTo>
                    <a:pt x="174" y="174"/>
                  </a:lnTo>
                  <a:lnTo>
                    <a:pt x="190" y="143"/>
                  </a:lnTo>
                  <a:lnTo>
                    <a:pt x="211" y="112"/>
                  </a:lnTo>
                  <a:lnTo>
                    <a:pt x="235" y="85"/>
                  </a:lnTo>
                  <a:lnTo>
                    <a:pt x="265" y="58"/>
                  </a:lnTo>
                  <a:lnTo>
                    <a:pt x="297" y="38"/>
                  </a:lnTo>
                  <a:lnTo>
                    <a:pt x="331" y="21"/>
                  </a:lnTo>
                  <a:lnTo>
                    <a:pt x="366" y="10"/>
                  </a:lnTo>
                  <a:lnTo>
                    <a:pt x="403" y="3"/>
                  </a:lnTo>
                  <a:lnTo>
                    <a:pt x="4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93"/>
            <p:cNvSpPr>
              <a:spLocks/>
            </p:cNvSpPr>
            <p:nvPr/>
          </p:nvSpPr>
          <p:spPr bwMode="auto">
            <a:xfrm>
              <a:off x="6023" y="4027"/>
              <a:ext cx="58" cy="41"/>
            </a:xfrm>
            <a:custGeom>
              <a:avLst/>
              <a:gdLst>
                <a:gd name="T0" fmla="*/ 523 w 813"/>
                <a:gd name="T1" fmla="*/ 0 h 581"/>
                <a:gd name="T2" fmla="*/ 566 w 813"/>
                <a:gd name="T3" fmla="*/ 4 h 581"/>
                <a:gd name="T4" fmla="*/ 607 w 813"/>
                <a:gd name="T5" fmla="*/ 13 h 581"/>
                <a:gd name="T6" fmla="*/ 645 w 813"/>
                <a:gd name="T7" fmla="*/ 27 h 581"/>
                <a:gd name="T8" fmla="*/ 681 w 813"/>
                <a:gd name="T9" fmla="*/ 48 h 581"/>
                <a:gd name="T10" fmla="*/ 713 w 813"/>
                <a:gd name="T11" fmla="*/ 72 h 581"/>
                <a:gd name="T12" fmla="*/ 742 w 813"/>
                <a:gd name="T13" fmla="*/ 100 h 581"/>
                <a:gd name="T14" fmla="*/ 766 w 813"/>
                <a:gd name="T15" fmla="*/ 133 h 581"/>
                <a:gd name="T16" fmla="*/ 786 w 813"/>
                <a:gd name="T17" fmla="*/ 168 h 581"/>
                <a:gd name="T18" fmla="*/ 801 w 813"/>
                <a:gd name="T19" fmla="*/ 207 h 581"/>
                <a:gd name="T20" fmla="*/ 810 w 813"/>
                <a:gd name="T21" fmla="*/ 248 h 581"/>
                <a:gd name="T22" fmla="*/ 813 w 813"/>
                <a:gd name="T23" fmla="*/ 290 h 581"/>
                <a:gd name="T24" fmla="*/ 810 w 813"/>
                <a:gd name="T25" fmla="*/ 334 h 581"/>
                <a:gd name="T26" fmla="*/ 801 w 813"/>
                <a:gd name="T27" fmla="*/ 374 h 581"/>
                <a:gd name="T28" fmla="*/ 786 w 813"/>
                <a:gd name="T29" fmla="*/ 413 h 581"/>
                <a:gd name="T30" fmla="*/ 766 w 813"/>
                <a:gd name="T31" fmla="*/ 448 h 581"/>
                <a:gd name="T32" fmla="*/ 742 w 813"/>
                <a:gd name="T33" fmla="*/ 481 h 581"/>
                <a:gd name="T34" fmla="*/ 713 w 813"/>
                <a:gd name="T35" fmla="*/ 509 h 581"/>
                <a:gd name="T36" fmla="*/ 681 w 813"/>
                <a:gd name="T37" fmla="*/ 533 h 581"/>
                <a:gd name="T38" fmla="*/ 645 w 813"/>
                <a:gd name="T39" fmla="*/ 554 h 581"/>
                <a:gd name="T40" fmla="*/ 607 w 813"/>
                <a:gd name="T41" fmla="*/ 568 h 581"/>
                <a:gd name="T42" fmla="*/ 566 w 813"/>
                <a:gd name="T43" fmla="*/ 577 h 581"/>
                <a:gd name="T44" fmla="*/ 523 w 813"/>
                <a:gd name="T45" fmla="*/ 581 h 581"/>
                <a:gd name="T46" fmla="*/ 484 w 813"/>
                <a:gd name="T47" fmla="*/ 578 h 581"/>
                <a:gd name="T48" fmla="*/ 447 w 813"/>
                <a:gd name="T49" fmla="*/ 571 h 581"/>
                <a:gd name="T50" fmla="*/ 412 w 813"/>
                <a:gd name="T51" fmla="*/ 559 h 581"/>
                <a:gd name="T52" fmla="*/ 379 w 813"/>
                <a:gd name="T53" fmla="*/ 541 h 581"/>
                <a:gd name="T54" fmla="*/ 348 w 813"/>
                <a:gd name="T55" fmla="*/ 521 h 581"/>
                <a:gd name="T56" fmla="*/ 320 w 813"/>
                <a:gd name="T57" fmla="*/ 497 h 581"/>
                <a:gd name="T58" fmla="*/ 296 w 813"/>
                <a:gd name="T59" fmla="*/ 470 h 581"/>
                <a:gd name="T60" fmla="*/ 275 w 813"/>
                <a:gd name="T61" fmla="*/ 440 h 581"/>
                <a:gd name="T62" fmla="*/ 258 w 813"/>
                <a:gd name="T63" fmla="*/ 408 h 581"/>
                <a:gd name="T64" fmla="*/ 0 w 813"/>
                <a:gd name="T65" fmla="*/ 408 h 581"/>
                <a:gd name="T66" fmla="*/ 6 w 813"/>
                <a:gd name="T67" fmla="*/ 349 h 581"/>
                <a:gd name="T68" fmla="*/ 8 w 813"/>
                <a:gd name="T69" fmla="*/ 290 h 581"/>
                <a:gd name="T70" fmla="*/ 7 w 813"/>
                <a:gd name="T71" fmla="*/ 248 h 581"/>
                <a:gd name="T72" fmla="*/ 4 w 813"/>
                <a:gd name="T73" fmla="*/ 207 h 581"/>
                <a:gd name="T74" fmla="*/ 246 w 813"/>
                <a:gd name="T75" fmla="*/ 207 h 581"/>
                <a:gd name="T76" fmla="*/ 260 w 813"/>
                <a:gd name="T77" fmla="*/ 168 h 581"/>
                <a:gd name="T78" fmla="*/ 280 w 813"/>
                <a:gd name="T79" fmla="*/ 133 h 581"/>
                <a:gd name="T80" fmla="*/ 305 w 813"/>
                <a:gd name="T81" fmla="*/ 100 h 581"/>
                <a:gd name="T82" fmla="*/ 333 w 813"/>
                <a:gd name="T83" fmla="*/ 72 h 581"/>
                <a:gd name="T84" fmla="*/ 365 w 813"/>
                <a:gd name="T85" fmla="*/ 48 h 581"/>
                <a:gd name="T86" fmla="*/ 401 w 813"/>
                <a:gd name="T87" fmla="*/ 27 h 581"/>
                <a:gd name="T88" fmla="*/ 439 w 813"/>
                <a:gd name="T89" fmla="*/ 13 h 581"/>
                <a:gd name="T90" fmla="*/ 481 w 813"/>
                <a:gd name="T91" fmla="*/ 4 h 581"/>
                <a:gd name="T92" fmla="*/ 523 w 813"/>
                <a:gd name="T93" fmla="*/ 0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13" h="581">
                  <a:moveTo>
                    <a:pt x="523" y="0"/>
                  </a:moveTo>
                  <a:lnTo>
                    <a:pt x="566" y="4"/>
                  </a:lnTo>
                  <a:lnTo>
                    <a:pt x="607" y="13"/>
                  </a:lnTo>
                  <a:lnTo>
                    <a:pt x="645" y="27"/>
                  </a:lnTo>
                  <a:lnTo>
                    <a:pt x="681" y="48"/>
                  </a:lnTo>
                  <a:lnTo>
                    <a:pt x="713" y="72"/>
                  </a:lnTo>
                  <a:lnTo>
                    <a:pt x="742" y="100"/>
                  </a:lnTo>
                  <a:lnTo>
                    <a:pt x="766" y="133"/>
                  </a:lnTo>
                  <a:lnTo>
                    <a:pt x="786" y="168"/>
                  </a:lnTo>
                  <a:lnTo>
                    <a:pt x="801" y="207"/>
                  </a:lnTo>
                  <a:lnTo>
                    <a:pt x="810" y="248"/>
                  </a:lnTo>
                  <a:lnTo>
                    <a:pt x="813" y="290"/>
                  </a:lnTo>
                  <a:lnTo>
                    <a:pt x="810" y="334"/>
                  </a:lnTo>
                  <a:lnTo>
                    <a:pt x="801" y="374"/>
                  </a:lnTo>
                  <a:lnTo>
                    <a:pt x="786" y="413"/>
                  </a:lnTo>
                  <a:lnTo>
                    <a:pt x="766" y="448"/>
                  </a:lnTo>
                  <a:lnTo>
                    <a:pt x="742" y="481"/>
                  </a:lnTo>
                  <a:lnTo>
                    <a:pt x="713" y="509"/>
                  </a:lnTo>
                  <a:lnTo>
                    <a:pt x="681" y="533"/>
                  </a:lnTo>
                  <a:lnTo>
                    <a:pt x="645" y="554"/>
                  </a:lnTo>
                  <a:lnTo>
                    <a:pt x="607" y="568"/>
                  </a:lnTo>
                  <a:lnTo>
                    <a:pt x="566" y="577"/>
                  </a:lnTo>
                  <a:lnTo>
                    <a:pt x="523" y="581"/>
                  </a:lnTo>
                  <a:lnTo>
                    <a:pt x="484" y="578"/>
                  </a:lnTo>
                  <a:lnTo>
                    <a:pt x="447" y="571"/>
                  </a:lnTo>
                  <a:lnTo>
                    <a:pt x="412" y="559"/>
                  </a:lnTo>
                  <a:lnTo>
                    <a:pt x="379" y="541"/>
                  </a:lnTo>
                  <a:lnTo>
                    <a:pt x="348" y="521"/>
                  </a:lnTo>
                  <a:lnTo>
                    <a:pt x="320" y="497"/>
                  </a:lnTo>
                  <a:lnTo>
                    <a:pt x="296" y="470"/>
                  </a:lnTo>
                  <a:lnTo>
                    <a:pt x="275" y="440"/>
                  </a:lnTo>
                  <a:lnTo>
                    <a:pt x="258" y="408"/>
                  </a:lnTo>
                  <a:lnTo>
                    <a:pt x="0" y="408"/>
                  </a:lnTo>
                  <a:lnTo>
                    <a:pt x="6" y="349"/>
                  </a:lnTo>
                  <a:lnTo>
                    <a:pt x="8" y="290"/>
                  </a:lnTo>
                  <a:lnTo>
                    <a:pt x="7" y="248"/>
                  </a:lnTo>
                  <a:lnTo>
                    <a:pt x="4" y="207"/>
                  </a:lnTo>
                  <a:lnTo>
                    <a:pt x="246" y="207"/>
                  </a:lnTo>
                  <a:lnTo>
                    <a:pt x="260" y="168"/>
                  </a:lnTo>
                  <a:lnTo>
                    <a:pt x="280" y="133"/>
                  </a:lnTo>
                  <a:lnTo>
                    <a:pt x="305" y="100"/>
                  </a:lnTo>
                  <a:lnTo>
                    <a:pt x="333" y="72"/>
                  </a:lnTo>
                  <a:lnTo>
                    <a:pt x="365" y="48"/>
                  </a:lnTo>
                  <a:lnTo>
                    <a:pt x="401" y="27"/>
                  </a:lnTo>
                  <a:lnTo>
                    <a:pt x="439" y="13"/>
                  </a:lnTo>
                  <a:lnTo>
                    <a:pt x="481" y="4"/>
                  </a:lnTo>
                  <a:lnTo>
                    <a:pt x="5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94"/>
            <p:cNvSpPr>
              <a:spLocks/>
            </p:cNvSpPr>
            <p:nvPr/>
          </p:nvSpPr>
          <p:spPr bwMode="auto">
            <a:xfrm>
              <a:off x="6001" y="4085"/>
              <a:ext cx="52" cy="53"/>
            </a:xfrm>
            <a:custGeom>
              <a:avLst/>
              <a:gdLst>
                <a:gd name="T0" fmla="*/ 142 w 729"/>
                <a:gd name="T1" fmla="*/ 0 h 730"/>
                <a:gd name="T2" fmla="*/ 318 w 729"/>
                <a:gd name="T3" fmla="*/ 177 h 730"/>
                <a:gd name="T4" fmla="*/ 356 w 729"/>
                <a:gd name="T5" fmla="*/ 163 h 730"/>
                <a:gd name="T6" fmla="*/ 397 w 729"/>
                <a:gd name="T7" fmla="*/ 153 h 730"/>
                <a:gd name="T8" fmla="*/ 439 w 729"/>
                <a:gd name="T9" fmla="*/ 150 h 730"/>
                <a:gd name="T10" fmla="*/ 482 w 729"/>
                <a:gd name="T11" fmla="*/ 153 h 730"/>
                <a:gd name="T12" fmla="*/ 523 w 729"/>
                <a:gd name="T13" fmla="*/ 163 h 730"/>
                <a:gd name="T14" fmla="*/ 561 w 729"/>
                <a:gd name="T15" fmla="*/ 177 h 730"/>
                <a:gd name="T16" fmla="*/ 597 w 729"/>
                <a:gd name="T17" fmla="*/ 197 h 730"/>
                <a:gd name="T18" fmla="*/ 629 w 729"/>
                <a:gd name="T19" fmla="*/ 221 h 730"/>
                <a:gd name="T20" fmla="*/ 658 w 729"/>
                <a:gd name="T21" fmla="*/ 250 h 730"/>
                <a:gd name="T22" fmla="*/ 682 w 729"/>
                <a:gd name="T23" fmla="*/ 282 h 730"/>
                <a:gd name="T24" fmla="*/ 702 w 729"/>
                <a:gd name="T25" fmla="*/ 319 h 730"/>
                <a:gd name="T26" fmla="*/ 717 w 729"/>
                <a:gd name="T27" fmla="*/ 357 h 730"/>
                <a:gd name="T28" fmla="*/ 725 w 729"/>
                <a:gd name="T29" fmla="*/ 398 h 730"/>
                <a:gd name="T30" fmla="*/ 729 w 729"/>
                <a:gd name="T31" fmla="*/ 441 h 730"/>
                <a:gd name="T32" fmla="*/ 725 w 729"/>
                <a:gd name="T33" fmla="*/ 484 h 730"/>
                <a:gd name="T34" fmla="*/ 717 w 729"/>
                <a:gd name="T35" fmla="*/ 525 h 730"/>
                <a:gd name="T36" fmla="*/ 702 w 729"/>
                <a:gd name="T37" fmla="*/ 563 h 730"/>
                <a:gd name="T38" fmla="*/ 682 w 729"/>
                <a:gd name="T39" fmla="*/ 599 h 730"/>
                <a:gd name="T40" fmla="*/ 658 w 729"/>
                <a:gd name="T41" fmla="*/ 631 h 730"/>
                <a:gd name="T42" fmla="*/ 629 w 729"/>
                <a:gd name="T43" fmla="*/ 659 h 730"/>
                <a:gd name="T44" fmla="*/ 597 w 729"/>
                <a:gd name="T45" fmla="*/ 684 h 730"/>
                <a:gd name="T46" fmla="*/ 561 w 729"/>
                <a:gd name="T47" fmla="*/ 704 h 730"/>
                <a:gd name="T48" fmla="*/ 523 w 729"/>
                <a:gd name="T49" fmla="*/ 718 h 730"/>
                <a:gd name="T50" fmla="*/ 482 w 729"/>
                <a:gd name="T51" fmla="*/ 727 h 730"/>
                <a:gd name="T52" fmla="*/ 439 w 729"/>
                <a:gd name="T53" fmla="*/ 730 h 730"/>
                <a:gd name="T54" fmla="*/ 397 w 729"/>
                <a:gd name="T55" fmla="*/ 727 h 730"/>
                <a:gd name="T56" fmla="*/ 355 w 729"/>
                <a:gd name="T57" fmla="*/ 718 h 730"/>
                <a:gd name="T58" fmla="*/ 318 w 729"/>
                <a:gd name="T59" fmla="*/ 704 h 730"/>
                <a:gd name="T60" fmla="*/ 281 w 729"/>
                <a:gd name="T61" fmla="*/ 685 h 730"/>
                <a:gd name="T62" fmla="*/ 250 w 729"/>
                <a:gd name="T63" fmla="*/ 660 h 730"/>
                <a:gd name="T64" fmla="*/ 221 w 729"/>
                <a:gd name="T65" fmla="*/ 631 h 730"/>
                <a:gd name="T66" fmla="*/ 196 w 729"/>
                <a:gd name="T67" fmla="*/ 599 h 730"/>
                <a:gd name="T68" fmla="*/ 177 w 729"/>
                <a:gd name="T69" fmla="*/ 563 h 730"/>
                <a:gd name="T70" fmla="*/ 162 w 729"/>
                <a:gd name="T71" fmla="*/ 525 h 730"/>
                <a:gd name="T72" fmla="*/ 153 w 729"/>
                <a:gd name="T73" fmla="*/ 484 h 730"/>
                <a:gd name="T74" fmla="*/ 150 w 729"/>
                <a:gd name="T75" fmla="*/ 441 h 730"/>
                <a:gd name="T76" fmla="*/ 153 w 729"/>
                <a:gd name="T77" fmla="*/ 399 h 730"/>
                <a:gd name="T78" fmla="*/ 162 w 729"/>
                <a:gd name="T79" fmla="*/ 358 h 730"/>
                <a:gd name="T80" fmla="*/ 177 w 729"/>
                <a:gd name="T81" fmla="*/ 320 h 730"/>
                <a:gd name="T82" fmla="*/ 0 w 729"/>
                <a:gd name="T83" fmla="*/ 142 h 730"/>
                <a:gd name="T84" fmla="*/ 52 w 729"/>
                <a:gd name="T85" fmla="*/ 99 h 730"/>
                <a:gd name="T86" fmla="*/ 98 w 729"/>
                <a:gd name="T87" fmla="*/ 51 h 730"/>
                <a:gd name="T88" fmla="*/ 142 w 729"/>
                <a:gd name="T89" fmla="*/ 0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29" h="730">
                  <a:moveTo>
                    <a:pt x="142" y="0"/>
                  </a:moveTo>
                  <a:lnTo>
                    <a:pt x="318" y="177"/>
                  </a:lnTo>
                  <a:lnTo>
                    <a:pt x="356" y="163"/>
                  </a:lnTo>
                  <a:lnTo>
                    <a:pt x="397" y="153"/>
                  </a:lnTo>
                  <a:lnTo>
                    <a:pt x="439" y="150"/>
                  </a:lnTo>
                  <a:lnTo>
                    <a:pt x="482" y="153"/>
                  </a:lnTo>
                  <a:lnTo>
                    <a:pt x="523" y="163"/>
                  </a:lnTo>
                  <a:lnTo>
                    <a:pt x="561" y="177"/>
                  </a:lnTo>
                  <a:lnTo>
                    <a:pt x="597" y="197"/>
                  </a:lnTo>
                  <a:lnTo>
                    <a:pt x="629" y="221"/>
                  </a:lnTo>
                  <a:lnTo>
                    <a:pt x="658" y="250"/>
                  </a:lnTo>
                  <a:lnTo>
                    <a:pt x="682" y="282"/>
                  </a:lnTo>
                  <a:lnTo>
                    <a:pt x="702" y="319"/>
                  </a:lnTo>
                  <a:lnTo>
                    <a:pt x="717" y="357"/>
                  </a:lnTo>
                  <a:lnTo>
                    <a:pt x="725" y="398"/>
                  </a:lnTo>
                  <a:lnTo>
                    <a:pt x="729" y="441"/>
                  </a:lnTo>
                  <a:lnTo>
                    <a:pt x="725" y="484"/>
                  </a:lnTo>
                  <a:lnTo>
                    <a:pt x="717" y="525"/>
                  </a:lnTo>
                  <a:lnTo>
                    <a:pt x="702" y="563"/>
                  </a:lnTo>
                  <a:lnTo>
                    <a:pt x="682" y="599"/>
                  </a:lnTo>
                  <a:lnTo>
                    <a:pt x="658" y="631"/>
                  </a:lnTo>
                  <a:lnTo>
                    <a:pt x="629" y="659"/>
                  </a:lnTo>
                  <a:lnTo>
                    <a:pt x="597" y="684"/>
                  </a:lnTo>
                  <a:lnTo>
                    <a:pt x="561" y="704"/>
                  </a:lnTo>
                  <a:lnTo>
                    <a:pt x="523" y="718"/>
                  </a:lnTo>
                  <a:lnTo>
                    <a:pt x="482" y="727"/>
                  </a:lnTo>
                  <a:lnTo>
                    <a:pt x="439" y="730"/>
                  </a:lnTo>
                  <a:lnTo>
                    <a:pt x="397" y="727"/>
                  </a:lnTo>
                  <a:lnTo>
                    <a:pt x="355" y="718"/>
                  </a:lnTo>
                  <a:lnTo>
                    <a:pt x="318" y="704"/>
                  </a:lnTo>
                  <a:lnTo>
                    <a:pt x="281" y="685"/>
                  </a:lnTo>
                  <a:lnTo>
                    <a:pt x="250" y="660"/>
                  </a:lnTo>
                  <a:lnTo>
                    <a:pt x="221" y="631"/>
                  </a:lnTo>
                  <a:lnTo>
                    <a:pt x="196" y="599"/>
                  </a:lnTo>
                  <a:lnTo>
                    <a:pt x="177" y="563"/>
                  </a:lnTo>
                  <a:lnTo>
                    <a:pt x="162" y="525"/>
                  </a:lnTo>
                  <a:lnTo>
                    <a:pt x="153" y="484"/>
                  </a:lnTo>
                  <a:lnTo>
                    <a:pt x="150" y="441"/>
                  </a:lnTo>
                  <a:lnTo>
                    <a:pt x="153" y="399"/>
                  </a:lnTo>
                  <a:lnTo>
                    <a:pt x="162" y="358"/>
                  </a:lnTo>
                  <a:lnTo>
                    <a:pt x="177" y="320"/>
                  </a:lnTo>
                  <a:lnTo>
                    <a:pt x="0" y="142"/>
                  </a:lnTo>
                  <a:lnTo>
                    <a:pt x="52" y="99"/>
                  </a:lnTo>
                  <a:lnTo>
                    <a:pt x="98" y="51"/>
                  </a:lnTo>
                  <a:lnTo>
                    <a:pt x="1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95"/>
            <p:cNvSpPr>
              <a:spLocks/>
            </p:cNvSpPr>
            <p:nvPr/>
          </p:nvSpPr>
          <p:spPr bwMode="auto">
            <a:xfrm>
              <a:off x="5873" y="4085"/>
              <a:ext cx="52" cy="53"/>
            </a:xfrm>
            <a:custGeom>
              <a:avLst/>
              <a:gdLst>
                <a:gd name="T0" fmla="*/ 587 w 729"/>
                <a:gd name="T1" fmla="*/ 0 h 729"/>
                <a:gd name="T2" fmla="*/ 631 w 729"/>
                <a:gd name="T3" fmla="*/ 51 h 729"/>
                <a:gd name="T4" fmla="*/ 678 w 729"/>
                <a:gd name="T5" fmla="*/ 99 h 729"/>
                <a:gd name="T6" fmla="*/ 729 w 729"/>
                <a:gd name="T7" fmla="*/ 141 h 729"/>
                <a:gd name="T8" fmla="*/ 552 w 729"/>
                <a:gd name="T9" fmla="*/ 318 h 729"/>
                <a:gd name="T10" fmla="*/ 567 w 729"/>
                <a:gd name="T11" fmla="*/ 356 h 729"/>
                <a:gd name="T12" fmla="*/ 576 w 729"/>
                <a:gd name="T13" fmla="*/ 397 h 729"/>
                <a:gd name="T14" fmla="*/ 579 w 729"/>
                <a:gd name="T15" fmla="*/ 439 h 729"/>
                <a:gd name="T16" fmla="*/ 576 w 729"/>
                <a:gd name="T17" fmla="*/ 483 h 729"/>
                <a:gd name="T18" fmla="*/ 567 w 729"/>
                <a:gd name="T19" fmla="*/ 523 h 729"/>
                <a:gd name="T20" fmla="*/ 552 w 729"/>
                <a:gd name="T21" fmla="*/ 562 h 729"/>
                <a:gd name="T22" fmla="*/ 532 w 729"/>
                <a:gd name="T23" fmla="*/ 598 h 729"/>
                <a:gd name="T24" fmla="*/ 508 w 729"/>
                <a:gd name="T25" fmla="*/ 630 h 729"/>
                <a:gd name="T26" fmla="*/ 480 w 729"/>
                <a:gd name="T27" fmla="*/ 658 h 729"/>
                <a:gd name="T28" fmla="*/ 447 w 729"/>
                <a:gd name="T29" fmla="*/ 683 h 729"/>
                <a:gd name="T30" fmla="*/ 412 w 729"/>
                <a:gd name="T31" fmla="*/ 703 h 729"/>
                <a:gd name="T32" fmla="*/ 374 w 729"/>
                <a:gd name="T33" fmla="*/ 717 h 729"/>
                <a:gd name="T34" fmla="*/ 332 w 729"/>
                <a:gd name="T35" fmla="*/ 726 h 729"/>
                <a:gd name="T36" fmla="*/ 289 w 729"/>
                <a:gd name="T37" fmla="*/ 729 h 729"/>
                <a:gd name="T38" fmla="*/ 247 w 729"/>
                <a:gd name="T39" fmla="*/ 726 h 729"/>
                <a:gd name="T40" fmla="*/ 206 w 729"/>
                <a:gd name="T41" fmla="*/ 717 h 729"/>
                <a:gd name="T42" fmla="*/ 168 w 729"/>
                <a:gd name="T43" fmla="*/ 703 h 729"/>
                <a:gd name="T44" fmla="*/ 133 w 729"/>
                <a:gd name="T45" fmla="*/ 683 h 729"/>
                <a:gd name="T46" fmla="*/ 100 w 729"/>
                <a:gd name="T47" fmla="*/ 658 h 729"/>
                <a:gd name="T48" fmla="*/ 71 w 729"/>
                <a:gd name="T49" fmla="*/ 630 h 729"/>
                <a:gd name="T50" fmla="*/ 47 w 729"/>
                <a:gd name="T51" fmla="*/ 598 h 729"/>
                <a:gd name="T52" fmla="*/ 27 w 729"/>
                <a:gd name="T53" fmla="*/ 562 h 729"/>
                <a:gd name="T54" fmla="*/ 12 w 729"/>
                <a:gd name="T55" fmla="*/ 523 h 729"/>
                <a:gd name="T56" fmla="*/ 3 w 729"/>
                <a:gd name="T57" fmla="*/ 483 h 729"/>
                <a:gd name="T58" fmla="*/ 0 w 729"/>
                <a:gd name="T59" fmla="*/ 439 h 729"/>
                <a:gd name="T60" fmla="*/ 3 w 729"/>
                <a:gd name="T61" fmla="*/ 397 h 729"/>
                <a:gd name="T62" fmla="*/ 12 w 729"/>
                <a:gd name="T63" fmla="*/ 356 h 729"/>
                <a:gd name="T64" fmla="*/ 27 w 729"/>
                <a:gd name="T65" fmla="*/ 318 h 729"/>
                <a:gd name="T66" fmla="*/ 47 w 729"/>
                <a:gd name="T67" fmla="*/ 282 h 729"/>
                <a:gd name="T68" fmla="*/ 71 w 729"/>
                <a:gd name="T69" fmla="*/ 250 h 729"/>
                <a:gd name="T70" fmla="*/ 99 w 729"/>
                <a:gd name="T71" fmla="*/ 221 h 729"/>
                <a:gd name="T72" fmla="*/ 132 w 729"/>
                <a:gd name="T73" fmla="*/ 197 h 729"/>
                <a:gd name="T74" fmla="*/ 167 w 729"/>
                <a:gd name="T75" fmla="*/ 177 h 729"/>
                <a:gd name="T76" fmla="*/ 205 w 729"/>
                <a:gd name="T77" fmla="*/ 163 h 729"/>
                <a:gd name="T78" fmla="*/ 247 w 729"/>
                <a:gd name="T79" fmla="*/ 153 h 729"/>
                <a:gd name="T80" fmla="*/ 289 w 729"/>
                <a:gd name="T81" fmla="*/ 150 h 729"/>
                <a:gd name="T82" fmla="*/ 332 w 729"/>
                <a:gd name="T83" fmla="*/ 153 h 729"/>
                <a:gd name="T84" fmla="*/ 373 w 729"/>
                <a:gd name="T85" fmla="*/ 163 h 729"/>
                <a:gd name="T86" fmla="*/ 411 w 729"/>
                <a:gd name="T87" fmla="*/ 177 h 729"/>
                <a:gd name="T88" fmla="*/ 587 w 729"/>
                <a:gd name="T89" fmla="*/ 0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29" h="729">
                  <a:moveTo>
                    <a:pt x="587" y="0"/>
                  </a:moveTo>
                  <a:lnTo>
                    <a:pt x="631" y="51"/>
                  </a:lnTo>
                  <a:lnTo>
                    <a:pt x="678" y="99"/>
                  </a:lnTo>
                  <a:lnTo>
                    <a:pt x="729" y="141"/>
                  </a:lnTo>
                  <a:lnTo>
                    <a:pt x="552" y="318"/>
                  </a:lnTo>
                  <a:lnTo>
                    <a:pt x="567" y="356"/>
                  </a:lnTo>
                  <a:lnTo>
                    <a:pt x="576" y="397"/>
                  </a:lnTo>
                  <a:lnTo>
                    <a:pt x="579" y="439"/>
                  </a:lnTo>
                  <a:lnTo>
                    <a:pt x="576" y="483"/>
                  </a:lnTo>
                  <a:lnTo>
                    <a:pt x="567" y="523"/>
                  </a:lnTo>
                  <a:lnTo>
                    <a:pt x="552" y="562"/>
                  </a:lnTo>
                  <a:lnTo>
                    <a:pt x="532" y="598"/>
                  </a:lnTo>
                  <a:lnTo>
                    <a:pt x="508" y="630"/>
                  </a:lnTo>
                  <a:lnTo>
                    <a:pt x="480" y="658"/>
                  </a:lnTo>
                  <a:lnTo>
                    <a:pt x="447" y="683"/>
                  </a:lnTo>
                  <a:lnTo>
                    <a:pt x="412" y="703"/>
                  </a:lnTo>
                  <a:lnTo>
                    <a:pt x="374" y="717"/>
                  </a:lnTo>
                  <a:lnTo>
                    <a:pt x="332" y="726"/>
                  </a:lnTo>
                  <a:lnTo>
                    <a:pt x="289" y="729"/>
                  </a:lnTo>
                  <a:lnTo>
                    <a:pt x="247" y="726"/>
                  </a:lnTo>
                  <a:lnTo>
                    <a:pt x="206" y="717"/>
                  </a:lnTo>
                  <a:lnTo>
                    <a:pt x="168" y="703"/>
                  </a:lnTo>
                  <a:lnTo>
                    <a:pt x="133" y="683"/>
                  </a:lnTo>
                  <a:lnTo>
                    <a:pt x="100" y="658"/>
                  </a:lnTo>
                  <a:lnTo>
                    <a:pt x="71" y="630"/>
                  </a:lnTo>
                  <a:lnTo>
                    <a:pt x="47" y="598"/>
                  </a:lnTo>
                  <a:lnTo>
                    <a:pt x="27" y="562"/>
                  </a:lnTo>
                  <a:lnTo>
                    <a:pt x="12" y="523"/>
                  </a:lnTo>
                  <a:lnTo>
                    <a:pt x="3" y="483"/>
                  </a:lnTo>
                  <a:lnTo>
                    <a:pt x="0" y="439"/>
                  </a:lnTo>
                  <a:lnTo>
                    <a:pt x="3" y="397"/>
                  </a:lnTo>
                  <a:lnTo>
                    <a:pt x="12" y="356"/>
                  </a:lnTo>
                  <a:lnTo>
                    <a:pt x="27" y="318"/>
                  </a:lnTo>
                  <a:lnTo>
                    <a:pt x="47" y="282"/>
                  </a:lnTo>
                  <a:lnTo>
                    <a:pt x="71" y="250"/>
                  </a:lnTo>
                  <a:lnTo>
                    <a:pt x="99" y="221"/>
                  </a:lnTo>
                  <a:lnTo>
                    <a:pt x="132" y="197"/>
                  </a:lnTo>
                  <a:lnTo>
                    <a:pt x="167" y="177"/>
                  </a:lnTo>
                  <a:lnTo>
                    <a:pt x="205" y="163"/>
                  </a:lnTo>
                  <a:lnTo>
                    <a:pt x="247" y="153"/>
                  </a:lnTo>
                  <a:lnTo>
                    <a:pt x="289" y="150"/>
                  </a:lnTo>
                  <a:lnTo>
                    <a:pt x="332" y="153"/>
                  </a:lnTo>
                  <a:lnTo>
                    <a:pt x="373" y="163"/>
                  </a:lnTo>
                  <a:lnTo>
                    <a:pt x="411" y="177"/>
                  </a:lnTo>
                  <a:lnTo>
                    <a:pt x="5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96"/>
            <p:cNvSpPr>
              <a:spLocks/>
            </p:cNvSpPr>
            <p:nvPr/>
          </p:nvSpPr>
          <p:spPr bwMode="auto">
            <a:xfrm>
              <a:off x="5942" y="4108"/>
              <a:ext cx="41" cy="58"/>
            </a:xfrm>
            <a:custGeom>
              <a:avLst/>
              <a:gdLst>
                <a:gd name="T0" fmla="*/ 190 w 579"/>
                <a:gd name="T1" fmla="*/ 0 h 812"/>
                <a:gd name="T2" fmla="*/ 239 w 579"/>
                <a:gd name="T3" fmla="*/ 4 h 812"/>
                <a:gd name="T4" fmla="*/ 289 w 579"/>
                <a:gd name="T5" fmla="*/ 6 h 812"/>
                <a:gd name="T6" fmla="*/ 339 w 579"/>
                <a:gd name="T7" fmla="*/ 4 h 812"/>
                <a:gd name="T8" fmla="*/ 389 w 579"/>
                <a:gd name="T9" fmla="*/ 0 h 812"/>
                <a:gd name="T10" fmla="*/ 389 w 579"/>
                <a:gd name="T11" fmla="*/ 249 h 812"/>
                <a:gd name="T12" fmla="*/ 425 w 579"/>
                <a:gd name="T13" fmla="*/ 265 h 812"/>
                <a:gd name="T14" fmla="*/ 458 w 579"/>
                <a:gd name="T15" fmla="*/ 286 h 812"/>
                <a:gd name="T16" fmla="*/ 487 w 579"/>
                <a:gd name="T17" fmla="*/ 310 h 812"/>
                <a:gd name="T18" fmla="*/ 513 w 579"/>
                <a:gd name="T19" fmla="*/ 338 h 812"/>
                <a:gd name="T20" fmla="*/ 536 w 579"/>
                <a:gd name="T21" fmla="*/ 370 h 812"/>
                <a:gd name="T22" fmla="*/ 554 w 579"/>
                <a:gd name="T23" fmla="*/ 404 h 812"/>
                <a:gd name="T24" fmla="*/ 568 w 579"/>
                <a:gd name="T25" fmla="*/ 441 h 812"/>
                <a:gd name="T26" fmla="*/ 576 w 579"/>
                <a:gd name="T27" fmla="*/ 480 h 812"/>
                <a:gd name="T28" fmla="*/ 579 w 579"/>
                <a:gd name="T29" fmla="*/ 522 h 812"/>
                <a:gd name="T30" fmla="*/ 576 w 579"/>
                <a:gd name="T31" fmla="*/ 564 h 812"/>
                <a:gd name="T32" fmla="*/ 567 w 579"/>
                <a:gd name="T33" fmla="*/ 605 h 812"/>
                <a:gd name="T34" fmla="*/ 552 w 579"/>
                <a:gd name="T35" fmla="*/ 644 h 812"/>
                <a:gd name="T36" fmla="*/ 532 w 579"/>
                <a:gd name="T37" fmla="*/ 679 h 812"/>
                <a:gd name="T38" fmla="*/ 508 w 579"/>
                <a:gd name="T39" fmla="*/ 712 h 812"/>
                <a:gd name="T40" fmla="*/ 480 w 579"/>
                <a:gd name="T41" fmla="*/ 740 h 812"/>
                <a:gd name="T42" fmla="*/ 447 w 579"/>
                <a:gd name="T43" fmla="*/ 764 h 812"/>
                <a:gd name="T44" fmla="*/ 412 w 579"/>
                <a:gd name="T45" fmla="*/ 785 h 812"/>
                <a:gd name="T46" fmla="*/ 373 w 579"/>
                <a:gd name="T47" fmla="*/ 799 h 812"/>
                <a:gd name="T48" fmla="*/ 332 w 579"/>
                <a:gd name="T49" fmla="*/ 808 h 812"/>
                <a:gd name="T50" fmla="*/ 289 w 579"/>
                <a:gd name="T51" fmla="*/ 812 h 812"/>
                <a:gd name="T52" fmla="*/ 247 w 579"/>
                <a:gd name="T53" fmla="*/ 808 h 812"/>
                <a:gd name="T54" fmla="*/ 206 w 579"/>
                <a:gd name="T55" fmla="*/ 799 h 812"/>
                <a:gd name="T56" fmla="*/ 168 w 579"/>
                <a:gd name="T57" fmla="*/ 785 h 812"/>
                <a:gd name="T58" fmla="*/ 133 w 579"/>
                <a:gd name="T59" fmla="*/ 765 h 812"/>
                <a:gd name="T60" fmla="*/ 100 w 579"/>
                <a:gd name="T61" fmla="*/ 741 h 812"/>
                <a:gd name="T62" fmla="*/ 71 w 579"/>
                <a:gd name="T63" fmla="*/ 712 h 812"/>
                <a:gd name="T64" fmla="*/ 46 w 579"/>
                <a:gd name="T65" fmla="*/ 680 h 812"/>
                <a:gd name="T66" fmla="*/ 27 w 579"/>
                <a:gd name="T67" fmla="*/ 644 h 812"/>
                <a:gd name="T68" fmla="*/ 12 w 579"/>
                <a:gd name="T69" fmla="*/ 605 h 812"/>
                <a:gd name="T70" fmla="*/ 3 w 579"/>
                <a:gd name="T71" fmla="*/ 564 h 812"/>
                <a:gd name="T72" fmla="*/ 0 w 579"/>
                <a:gd name="T73" fmla="*/ 522 h 812"/>
                <a:gd name="T74" fmla="*/ 3 w 579"/>
                <a:gd name="T75" fmla="*/ 480 h 812"/>
                <a:gd name="T76" fmla="*/ 11 w 579"/>
                <a:gd name="T77" fmla="*/ 442 h 812"/>
                <a:gd name="T78" fmla="*/ 24 w 579"/>
                <a:gd name="T79" fmla="*/ 404 h 812"/>
                <a:gd name="T80" fmla="*/ 42 w 579"/>
                <a:gd name="T81" fmla="*/ 370 h 812"/>
                <a:gd name="T82" fmla="*/ 65 w 579"/>
                <a:gd name="T83" fmla="*/ 338 h 812"/>
                <a:gd name="T84" fmla="*/ 91 w 579"/>
                <a:gd name="T85" fmla="*/ 310 h 812"/>
                <a:gd name="T86" fmla="*/ 121 w 579"/>
                <a:gd name="T87" fmla="*/ 286 h 812"/>
                <a:gd name="T88" fmla="*/ 154 w 579"/>
                <a:gd name="T89" fmla="*/ 265 h 812"/>
                <a:gd name="T90" fmla="*/ 190 w 579"/>
                <a:gd name="T91" fmla="*/ 249 h 812"/>
                <a:gd name="T92" fmla="*/ 190 w 579"/>
                <a:gd name="T93" fmla="*/ 0 h 8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79" h="812">
                  <a:moveTo>
                    <a:pt x="190" y="0"/>
                  </a:moveTo>
                  <a:lnTo>
                    <a:pt x="239" y="4"/>
                  </a:lnTo>
                  <a:lnTo>
                    <a:pt x="289" y="6"/>
                  </a:lnTo>
                  <a:lnTo>
                    <a:pt x="339" y="4"/>
                  </a:lnTo>
                  <a:lnTo>
                    <a:pt x="389" y="0"/>
                  </a:lnTo>
                  <a:lnTo>
                    <a:pt x="389" y="249"/>
                  </a:lnTo>
                  <a:lnTo>
                    <a:pt x="425" y="265"/>
                  </a:lnTo>
                  <a:lnTo>
                    <a:pt x="458" y="286"/>
                  </a:lnTo>
                  <a:lnTo>
                    <a:pt x="487" y="310"/>
                  </a:lnTo>
                  <a:lnTo>
                    <a:pt x="513" y="338"/>
                  </a:lnTo>
                  <a:lnTo>
                    <a:pt x="536" y="370"/>
                  </a:lnTo>
                  <a:lnTo>
                    <a:pt x="554" y="404"/>
                  </a:lnTo>
                  <a:lnTo>
                    <a:pt x="568" y="441"/>
                  </a:lnTo>
                  <a:lnTo>
                    <a:pt x="576" y="480"/>
                  </a:lnTo>
                  <a:lnTo>
                    <a:pt x="579" y="522"/>
                  </a:lnTo>
                  <a:lnTo>
                    <a:pt x="576" y="564"/>
                  </a:lnTo>
                  <a:lnTo>
                    <a:pt x="567" y="605"/>
                  </a:lnTo>
                  <a:lnTo>
                    <a:pt x="552" y="644"/>
                  </a:lnTo>
                  <a:lnTo>
                    <a:pt x="532" y="679"/>
                  </a:lnTo>
                  <a:lnTo>
                    <a:pt x="508" y="712"/>
                  </a:lnTo>
                  <a:lnTo>
                    <a:pt x="480" y="740"/>
                  </a:lnTo>
                  <a:lnTo>
                    <a:pt x="447" y="764"/>
                  </a:lnTo>
                  <a:lnTo>
                    <a:pt x="412" y="785"/>
                  </a:lnTo>
                  <a:lnTo>
                    <a:pt x="373" y="799"/>
                  </a:lnTo>
                  <a:lnTo>
                    <a:pt x="332" y="808"/>
                  </a:lnTo>
                  <a:lnTo>
                    <a:pt x="289" y="812"/>
                  </a:lnTo>
                  <a:lnTo>
                    <a:pt x="247" y="808"/>
                  </a:lnTo>
                  <a:lnTo>
                    <a:pt x="206" y="799"/>
                  </a:lnTo>
                  <a:lnTo>
                    <a:pt x="168" y="785"/>
                  </a:lnTo>
                  <a:lnTo>
                    <a:pt x="133" y="765"/>
                  </a:lnTo>
                  <a:lnTo>
                    <a:pt x="100" y="741"/>
                  </a:lnTo>
                  <a:lnTo>
                    <a:pt x="71" y="712"/>
                  </a:lnTo>
                  <a:lnTo>
                    <a:pt x="46" y="680"/>
                  </a:lnTo>
                  <a:lnTo>
                    <a:pt x="27" y="644"/>
                  </a:lnTo>
                  <a:lnTo>
                    <a:pt x="12" y="605"/>
                  </a:lnTo>
                  <a:lnTo>
                    <a:pt x="3" y="564"/>
                  </a:lnTo>
                  <a:lnTo>
                    <a:pt x="0" y="522"/>
                  </a:lnTo>
                  <a:lnTo>
                    <a:pt x="3" y="480"/>
                  </a:lnTo>
                  <a:lnTo>
                    <a:pt x="11" y="442"/>
                  </a:lnTo>
                  <a:lnTo>
                    <a:pt x="24" y="404"/>
                  </a:lnTo>
                  <a:lnTo>
                    <a:pt x="42" y="370"/>
                  </a:lnTo>
                  <a:lnTo>
                    <a:pt x="65" y="338"/>
                  </a:lnTo>
                  <a:lnTo>
                    <a:pt x="91" y="310"/>
                  </a:lnTo>
                  <a:lnTo>
                    <a:pt x="121" y="286"/>
                  </a:lnTo>
                  <a:lnTo>
                    <a:pt x="154" y="265"/>
                  </a:lnTo>
                  <a:lnTo>
                    <a:pt x="190" y="249"/>
                  </a:lnTo>
                  <a:lnTo>
                    <a:pt x="1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4" name="Group 112"/>
          <p:cNvGrpSpPr>
            <a:grpSpLocks noChangeAspect="1"/>
          </p:cNvGrpSpPr>
          <p:nvPr/>
        </p:nvGrpSpPr>
        <p:grpSpPr bwMode="auto">
          <a:xfrm>
            <a:off x="8426654" y="5827556"/>
            <a:ext cx="381000" cy="357188"/>
            <a:chOff x="5373" y="3935"/>
            <a:chExt cx="240" cy="2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5" name="Freeform 114"/>
            <p:cNvSpPr>
              <a:spLocks/>
            </p:cNvSpPr>
            <p:nvPr/>
          </p:nvSpPr>
          <p:spPr bwMode="auto">
            <a:xfrm>
              <a:off x="5456" y="3964"/>
              <a:ext cx="117" cy="76"/>
            </a:xfrm>
            <a:custGeom>
              <a:avLst/>
              <a:gdLst>
                <a:gd name="T0" fmla="*/ 334 w 1644"/>
                <a:gd name="T1" fmla="*/ 0 h 1066"/>
                <a:gd name="T2" fmla="*/ 453 w 1644"/>
                <a:gd name="T3" fmla="*/ 120 h 1066"/>
                <a:gd name="T4" fmla="*/ 322 w 1644"/>
                <a:gd name="T5" fmla="*/ 250 h 1066"/>
                <a:gd name="T6" fmla="*/ 1078 w 1644"/>
                <a:gd name="T7" fmla="*/ 250 h 1066"/>
                <a:gd name="T8" fmla="*/ 1136 w 1644"/>
                <a:gd name="T9" fmla="*/ 253 h 1066"/>
                <a:gd name="T10" fmla="*/ 1192 w 1644"/>
                <a:gd name="T11" fmla="*/ 261 h 1066"/>
                <a:gd name="T12" fmla="*/ 1246 w 1644"/>
                <a:gd name="T13" fmla="*/ 276 h 1066"/>
                <a:gd name="T14" fmla="*/ 1298 w 1644"/>
                <a:gd name="T15" fmla="*/ 295 h 1066"/>
                <a:gd name="T16" fmla="*/ 1348 w 1644"/>
                <a:gd name="T17" fmla="*/ 318 h 1066"/>
                <a:gd name="T18" fmla="*/ 1395 w 1644"/>
                <a:gd name="T19" fmla="*/ 347 h 1066"/>
                <a:gd name="T20" fmla="*/ 1437 w 1644"/>
                <a:gd name="T21" fmla="*/ 379 h 1066"/>
                <a:gd name="T22" fmla="*/ 1478 w 1644"/>
                <a:gd name="T23" fmla="*/ 416 h 1066"/>
                <a:gd name="T24" fmla="*/ 1515 w 1644"/>
                <a:gd name="T25" fmla="*/ 456 h 1066"/>
                <a:gd name="T26" fmla="*/ 1547 w 1644"/>
                <a:gd name="T27" fmla="*/ 499 h 1066"/>
                <a:gd name="T28" fmla="*/ 1576 w 1644"/>
                <a:gd name="T29" fmla="*/ 546 h 1066"/>
                <a:gd name="T30" fmla="*/ 1599 w 1644"/>
                <a:gd name="T31" fmla="*/ 595 h 1066"/>
                <a:gd name="T32" fmla="*/ 1619 w 1644"/>
                <a:gd name="T33" fmla="*/ 647 h 1066"/>
                <a:gd name="T34" fmla="*/ 1632 w 1644"/>
                <a:gd name="T35" fmla="*/ 701 h 1066"/>
                <a:gd name="T36" fmla="*/ 1641 w 1644"/>
                <a:gd name="T37" fmla="*/ 757 h 1066"/>
                <a:gd name="T38" fmla="*/ 1644 w 1644"/>
                <a:gd name="T39" fmla="*/ 815 h 1066"/>
                <a:gd name="T40" fmla="*/ 1644 w 1644"/>
                <a:gd name="T41" fmla="*/ 1066 h 1066"/>
                <a:gd name="T42" fmla="*/ 1475 w 1644"/>
                <a:gd name="T43" fmla="*/ 1066 h 1066"/>
                <a:gd name="T44" fmla="*/ 1475 w 1644"/>
                <a:gd name="T45" fmla="*/ 815 h 1066"/>
                <a:gd name="T46" fmla="*/ 1472 w 1644"/>
                <a:gd name="T47" fmla="*/ 765 h 1066"/>
                <a:gd name="T48" fmla="*/ 1463 w 1644"/>
                <a:gd name="T49" fmla="*/ 718 h 1066"/>
                <a:gd name="T50" fmla="*/ 1448 w 1644"/>
                <a:gd name="T51" fmla="*/ 672 h 1066"/>
                <a:gd name="T52" fmla="*/ 1428 w 1644"/>
                <a:gd name="T53" fmla="*/ 628 h 1066"/>
                <a:gd name="T54" fmla="*/ 1404 w 1644"/>
                <a:gd name="T55" fmla="*/ 589 h 1066"/>
                <a:gd name="T56" fmla="*/ 1374 w 1644"/>
                <a:gd name="T57" fmla="*/ 551 h 1066"/>
                <a:gd name="T58" fmla="*/ 1341 w 1644"/>
                <a:gd name="T59" fmla="*/ 519 h 1066"/>
                <a:gd name="T60" fmla="*/ 1304 w 1644"/>
                <a:gd name="T61" fmla="*/ 489 h 1066"/>
                <a:gd name="T62" fmla="*/ 1263 w 1644"/>
                <a:gd name="T63" fmla="*/ 465 h 1066"/>
                <a:gd name="T64" fmla="*/ 1220 w 1644"/>
                <a:gd name="T65" fmla="*/ 445 h 1066"/>
                <a:gd name="T66" fmla="*/ 1175 w 1644"/>
                <a:gd name="T67" fmla="*/ 430 h 1066"/>
                <a:gd name="T68" fmla="*/ 1127 w 1644"/>
                <a:gd name="T69" fmla="*/ 421 h 1066"/>
                <a:gd name="T70" fmla="*/ 1077 w 1644"/>
                <a:gd name="T71" fmla="*/ 418 h 1066"/>
                <a:gd name="T72" fmla="*/ 322 w 1644"/>
                <a:gd name="T73" fmla="*/ 418 h 1066"/>
                <a:gd name="T74" fmla="*/ 453 w 1644"/>
                <a:gd name="T75" fmla="*/ 549 h 1066"/>
                <a:gd name="T76" fmla="*/ 334 w 1644"/>
                <a:gd name="T77" fmla="*/ 668 h 1066"/>
                <a:gd name="T78" fmla="*/ 119 w 1644"/>
                <a:gd name="T79" fmla="*/ 453 h 1066"/>
                <a:gd name="T80" fmla="*/ 0 w 1644"/>
                <a:gd name="T81" fmla="*/ 334 h 1066"/>
                <a:gd name="T82" fmla="*/ 119 w 1644"/>
                <a:gd name="T83" fmla="*/ 215 h 1066"/>
                <a:gd name="T84" fmla="*/ 334 w 1644"/>
                <a:gd name="T85" fmla="*/ 0 h 10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44" h="1066">
                  <a:moveTo>
                    <a:pt x="334" y="0"/>
                  </a:moveTo>
                  <a:lnTo>
                    <a:pt x="453" y="120"/>
                  </a:lnTo>
                  <a:lnTo>
                    <a:pt x="322" y="250"/>
                  </a:lnTo>
                  <a:lnTo>
                    <a:pt x="1078" y="250"/>
                  </a:lnTo>
                  <a:lnTo>
                    <a:pt x="1136" y="253"/>
                  </a:lnTo>
                  <a:lnTo>
                    <a:pt x="1192" y="261"/>
                  </a:lnTo>
                  <a:lnTo>
                    <a:pt x="1246" y="276"/>
                  </a:lnTo>
                  <a:lnTo>
                    <a:pt x="1298" y="295"/>
                  </a:lnTo>
                  <a:lnTo>
                    <a:pt x="1348" y="318"/>
                  </a:lnTo>
                  <a:lnTo>
                    <a:pt x="1395" y="347"/>
                  </a:lnTo>
                  <a:lnTo>
                    <a:pt x="1437" y="379"/>
                  </a:lnTo>
                  <a:lnTo>
                    <a:pt x="1478" y="416"/>
                  </a:lnTo>
                  <a:lnTo>
                    <a:pt x="1515" y="456"/>
                  </a:lnTo>
                  <a:lnTo>
                    <a:pt x="1547" y="499"/>
                  </a:lnTo>
                  <a:lnTo>
                    <a:pt x="1576" y="546"/>
                  </a:lnTo>
                  <a:lnTo>
                    <a:pt x="1599" y="595"/>
                  </a:lnTo>
                  <a:lnTo>
                    <a:pt x="1619" y="647"/>
                  </a:lnTo>
                  <a:lnTo>
                    <a:pt x="1632" y="701"/>
                  </a:lnTo>
                  <a:lnTo>
                    <a:pt x="1641" y="757"/>
                  </a:lnTo>
                  <a:lnTo>
                    <a:pt x="1644" y="815"/>
                  </a:lnTo>
                  <a:lnTo>
                    <a:pt x="1644" y="1066"/>
                  </a:lnTo>
                  <a:lnTo>
                    <a:pt x="1475" y="1066"/>
                  </a:lnTo>
                  <a:lnTo>
                    <a:pt x="1475" y="815"/>
                  </a:lnTo>
                  <a:lnTo>
                    <a:pt x="1472" y="765"/>
                  </a:lnTo>
                  <a:lnTo>
                    <a:pt x="1463" y="718"/>
                  </a:lnTo>
                  <a:lnTo>
                    <a:pt x="1448" y="672"/>
                  </a:lnTo>
                  <a:lnTo>
                    <a:pt x="1428" y="628"/>
                  </a:lnTo>
                  <a:lnTo>
                    <a:pt x="1404" y="589"/>
                  </a:lnTo>
                  <a:lnTo>
                    <a:pt x="1374" y="551"/>
                  </a:lnTo>
                  <a:lnTo>
                    <a:pt x="1341" y="519"/>
                  </a:lnTo>
                  <a:lnTo>
                    <a:pt x="1304" y="489"/>
                  </a:lnTo>
                  <a:lnTo>
                    <a:pt x="1263" y="465"/>
                  </a:lnTo>
                  <a:lnTo>
                    <a:pt x="1220" y="445"/>
                  </a:lnTo>
                  <a:lnTo>
                    <a:pt x="1175" y="430"/>
                  </a:lnTo>
                  <a:lnTo>
                    <a:pt x="1127" y="421"/>
                  </a:lnTo>
                  <a:lnTo>
                    <a:pt x="1077" y="418"/>
                  </a:lnTo>
                  <a:lnTo>
                    <a:pt x="322" y="418"/>
                  </a:lnTo>
                  <a:lnTo>
                    <a:pt x="453" y="549"/>
                  </a:lnTo>
                  <a:lnTo>
                    <a:pt x="334" y="668"/>
                  </a:lnTo>
                  <a:lnTo>
                    <a:pt x="119" y="453"/>
                  </a:lnTo>
                  <a:lnTo>
                    <a:pt x="0" y="334"/>
                  </a:lnTo>
                  <a:lnTo>
                    <a:pt x="119" y="215"/>
                  </a:lnTo>
                  <a:lnTo>
                    <a:pt x="3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115"/>
            <p:cNvSpPr>
              <a:spLocks/>
            </p:cNvSpPr>
            <p:nvPr/>
          </p:nvSpPr>
          <p:spPr bwMode="auto">
            <a:xfrm>
              <a:off x="5413" y="4054"/>
              <a:ext cx="117" cy="76"/>
            </a:xfrm>
            <a:custGeom>
              <a:avLst/>
              <a:gdLst>
                <a:gd name="T0" fmla="*/ 0 w 1644"/>
                <a:gd name="T1" fmla="*/ 0 h 1066"/>
                <a:gd name="T2" fmla="*/ 169 w 1644"/>
                <a:gd name="T3" fmla="*/ 0 h 1066"/>
                <a:gd name="T4" fmla="*/ 169 w 1644"/>
                <a:gd name="T5" fmla="*/ 252 h 1066"/>
                <a:gd name="T6" fmla="*/ 172 w 1644"/>
                <a:gd name="T7" fmla="*/ 302 h 1066"/>
                <a:gd name="T8" fmla="*/ 181 w 1644"/>
                <a:gd name="T9" fmla="*/ 350 h 1066"/>
                <a:gd name="T10" fmla="*/ 195 w 1644"/>
                <a:gd name="T11" fmla="*/ 396 h 1066"/>
                <a:gd name="T12" fmla="*/ 216 w 1644"/>
                <a:gd name="T13" fmla="*/ 438 h 1066"/>
                <a:gd name="T14" fmla="*/ 240 w 1644"/>
                <a:gd name="T15" fmla="*/ 479 h 1066"/>
                <a:gd name="T16" fmla="*/ 270 w 1644"/>
                <a:gd name="T17" fmla="*/ 515 h 1066"/>
                <a:gd name="T18" fmla="*/ 302 w 1644"/>
                <a:gd name="T19" fmla="*/ 549 h 1066"/>
                <a:gd name="T20" fmla="*/ 340 w 1644"/>
                <a:gd name="T21" fmla="*/ 577 h 1066"/>
                <a:gd name="T22" fmla="*/ 380 w 1644"/>
                <a:gd name="T23" fmla="*/ 603 h 1066"/>
                <a:gd name="T24" fmla="*/ 424 w 1644"/>
                <a:gd name="T25" fmla="*/ 622 h 1066"/>
                <a:gd name="T26" fmla="*/ 468 w 1644"/>
                <a:gd name="T27" fmla="*/ 636 h 1066"/>
                <a:gd name="T28" fmla="*/ 516 w 1644"/>
                <a:gd name="T29" fmla="*/ 646 h 1066"/>
                <a:gd name="T30" fmla="*/ 566 w 1644"/>
                <a:gd name="T31" fmla="*/ 649 h 1066"/>
                <a:gd name="T32" fmla="*/ 1322 w 1644"/>
                <a:gd name="T33" fmla="*/ 649 h 1066"/>
                <a:gd name="T34" fmla="*/ 1191 w 1644"/>
                <a:gd name="T35" fmla="*/ 519 h 1066"/>
                <a:gd name="T36" fmla="*/ 1310 w 1644"/>
                <a:gd name="T37" fmla="*/ 399 h 1066"/>
                <a:gd name="T38" fmla="*/ 1524 w 1644"/>
                <a:gd name="T39" fmla="*/ 613 h 1066"/>
                <a:gd name="T40" fmla="*/ 1644 w 1644"/>
                <a:gd name="T41" fmla="*/ 733 h 1066"/>
                <a:gd name="T42" fmla="*/ 1524 w 1644"/>
                <a:gd name="T43" fmla="*/ 853 h 1066"/>
                <a:gd name="T44" fmla="*/ 1309 w 1644"/>
                <a:gd name="T45" fmla="*/ 1066 h 1066"/>
                <a:gd name="T46" fmla="*/ 1190 w 1644"/>
                <a:gd name="T47" fmla="*/ 947 h 1066"/>
                <a:gd name="T48" fmla="*/ 1321 w 1644"/>
                <a:gd name="T49" fmla="*/ 817 h 1066"/>
                <a:gd name="T50" fmla="*/ 566 w 1644"/>
                <a:gd name="T51" fmla="*/ 817 h 1066"/>
                <a:gd name="T52" fmla="*/ 508 w 1644"/>
                <a:gd name="T53" fmla="*/ 814 h 1066"/>
                <a:gd name="T54" fmla="*/ 452 w 1644"/>
                <a:gd name="T55" fmla="*/ 805 h 1066"/>
                <a:gd name="T56" fmla="*/ 397 w 1644"/>
                <a:gd name="T57" fmla="*/ 792 h 1066"/>
                <a:gd name="T58" fmla="*/ 345 w 1644"/>
                <a:gd name="T59" fmla="*/ 773 h 1066"/>
                <a:gd name="T60" fmla="*/ 296 w 1644"/>
                <a:gd name="T61" fmla="*/ 749 h 1066"/>
                <a:gd name="T62" fmla="*/ 249 w 1644"/>
                <a:gd name="T63" fmla="*/ 721 h 1066"/>
                <a:gd name="T64" fmla="*/ 206 w 1644"/>
                <a:gd name="T65" fmla="*/ 688 h 1066"/>
                <a:gd name="T66" fmla="*/ 166 w 1644"/>
                <a:gd name="T67" fmla="*/ 652 h 1066"/>
                <a:gd name="T68" fmla="*/ 129 w 1644"/>
                <a:gd name="T69" fmla="*/ 611 h 1066"/>
                <a:gd name="T70" fmla="*/ 97 w 1644"/>
                <a:gd name="T71" fmla="*/ 568 h 1066"/>
                <a:gd name="T72" fmla="*/ 68 w 1644"/>
                <a:gd name="T73" fmla="*/ 522 h 1066"/>
                <a:gd name="T74" fmla="*/ 45 w 1644"/>
                <a:gd name="T75" fmla="*/ 472 h 1066"/>
                <a:gd name="T76" fmla="*/ 25 w 1644"/>
                <a:gd name="T77" fmla="*/ 420 h 1066"/>
                <a:gd name="T78" fmla="*/ 11 w 1644"/>
                <a:gd name="T79" fmla="*/ 366 h 1066"/>
                <a:gd name="T80" fmla="*/ 3 w 1644"/>
                <a:gd name="T81" fmla="*/ 310 h 1066"/>
                <a:gd name="T82" fmla="*/ 0 w 1644"/>
                <a:gd name="T83" fmla="*/ 252 h 1066"/>
                <a:gd name="T84" fmla="*/ 0 w 1644"/>
                <a:gd name="T85" fmla="*/ 0 h 10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44" h="1066">
                  <a:moveTo>
                    <a:pt x="0" y="0"/>
                  </a:moveTo>
                  <a:lnTo>
                    <a:pt x="169" y="0"/>
                  </a:lnTo>
                  <a:lnTo>
                    <a:pt x="169" y="252"/>
                  </a:lnTo>
                  <a:lnTo>
                    <a:pt x="172" y="302"/>
                  </a:lnTo>
                  <a:lnTo>
                    <a:pt x="181" y="350"/>
                  </a:lnTo>
                  <a:lnTo>
                    <a:pt x="195" y="396"/>
                  </a:lnTo>
                  <a:lnTo>
                    <a:pt x="216" y="438"/>
                  </a:lnTo>
                  <a:lnTo>
                    <a:pt x="240" y="479"/>
                  </a:lnTo>
                  <a:lnTo>
                    <a:pt x="270" y="515"/>
                  </a:lnTo>
                  <a:lnTo>
                    <a:pt x="302" y="549"/>
                  </a:lnTo>
                  <a:lnTo>
                    <a:pt x="340" y="577"/>
                  </a:lnTo>
                  <a:lnTo>
                    <a:pt x="380" y="603"/>
                  </a:lnTo>
                  <a:lnTo>
                    <a:pt x="424" y="622"/>
                  </a:lnTo>
                  <a:lnTo>
                    <a:pt x="468" y="636"/>
                  </a:lnTo>
                  <a:lnTo>
                    <a:pt x="516" y="646"/>
                  </a:lnTo>
                  <a:lnTo>
                    <a:pt x="566" y="649"/>
                  </a:lnTo>
                  <a:lnTo>
                    <a:pt x="1322" y="649"/>
                  </a:lnTo>
                  <a:lnTo>
                    <a:pt x="1191" y="519"/>
                  </a:lnTo>
                  <a:lnTo>
                    <a:pt x="1310" y="399"/>
                  </a:lnTo>
                  <a:lnTo>
                    <a:pt x="1524" y="613"/>
                  </a:lnTo>
                  <a:lnTo>
                    <a:pt x="1644" y="733"/>
                  </a:lnTo>
                  <a:lnTo>
                    <a:pt x="1524" y="853"/>
                  </a:lnTo>
                  <a:lnTo>
                    <a:pt x="1309" y="1066"/>
                  </a:lnTo>
                  <a:lnTo>
                    <a:pt x="1190" y="947"/>
                  </a:lnTo>
                  <a:lnTo>
                    <a:pt x="1321" y="817"/>
                  </a:lnTo>
                  <a:lnTo>
                    <a:pt x="566" y="817"/>
                  </a:lnTo>
                  <a:lnTo>
                    <a:pt x="508" y="814"/>
                  </a:lnTo>
                  <a:lnTo>
                    <a:pt x="452" y="805"/>
                  </a:lnTo>
                  <a:lnTo>
                    <a:pt x="397" y="792"/>
                  </a:lnTo>
                  <a:lnTo>
                    <a:pt x="345" y="773"/>
                  </a:lnTo>
                  <a:lnTo>
                    <a:pt x="296" y="749"/>
                  </a:lnTo>
                  <a:lnTo>
                    <a:pt x="249" y="721"/>
                  </a:lnTo>
                  <a:lnTo>
                    <a:pt x="206" y="688"/>
                  </a:lnTo>
                  <a:lnTo>
                    <a:pt x="166" y="652"/>
                  </a:lnTo>
                  <a:lnTo>
                    <a:pt x="129" y="611"/>
                  </a:lnTo>
                  <a:lnTo>
                    <a:pt x="97" y="568"/>
                  </a:lnTo>
                  <a:lnTo>
                    <a:pt x="68" y="522"/>
                  </a:lnTo>
                  <a:lnTo>
                    <a:pt x="45" y="472"/>
                  </a:lnTo>
                  <a:lnTo>
                    <a:pt x="25" y="420"/>
                  </a:lnTo>
                  <a:lnTo>
                    <a:pt x="11" y="366"/>
                  </a:lnTo>
                  <a:lnTo>
                    <a:pt x="3" y="310"/>
                  </a:lnTo>
                  <a:lnTo>
                    <a:pt x="0" y="25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116"/>
            <p:cNvSpPr>
              <a:spLocks/>
            </p:cNvSpPr>
            <p:nvPr/>
          </p:nvSpPr>
          <p:spPr bwMode="auto">
            <a:xfrm>
              <a:off x="5373" y="3998"/>
              <a:ext cx="92" cy="42"/>
            </a:xfrm>
            <a:custGeom>
              <a:avLst/>
              <a:gdLst>
                <a:gd name="T0" fmla="*/ 869 w 1283"/>
                <a:gd name="T1" fmla="*/ 2 h 592"/>
                <a:gd name="T2" fmla="*/ 887 w 1283"/>
                <a:gd name="T3" fmla="*/ 13 h 592"/>
                <a:gd name="T4" fmla="*/ 921 w 1283"/>
                <a:gd name="T5" fmla="*/ 32 h 592"/>
                <a:gd name="T6" fmla="*/ 972 w 1283"/>
                <a:gd name="T7" fmla="*/ 59 h 592"/>
                <a:gd name="T8" fmla="*/ 1039 w 1283"/>
                <a:gd name="T9" fmla="*/ 89 h 592"/>
                <a:gd name="T10" fmla="*/ 1117 w 1283"/>
                <a:gd name="T11" fmla="*/ 121 h 592"/>
                <a:gd name="T12" fmla="*/ 1181 w 1283"/>
                <a:gd name="T13" fmla="*/ 153 h 592"/>
                <a:gd name="T14" fmla="*/ 1225 w 1283"/>
                <a:gd name="T15" fmla="*/ 195 h 592"/>
                <a:gd name="T16" fmla="*/ 1254 w 1283"/>
                <a:gd name="T17" fmla="*/ 249 h 592"/>
                <a:gd name="T18" fmla="*/ 1271 w 1283"/>
                <a:gd name="T19" fmla="*/ 315 h 592"/>
                <a:gd name="T20" fmla="*/ 1279 w 1283"/>
                <a:gd name="T21" fmla="*/ 393 h 592"/>
                <a:gd name="T22" fmla="*/ 1282 w 1283"/>
                <a:gd name="T23" fmla="*/ 486 h 592"/>
                <a:gd name="T24" fmla="*/ 1283 w 1283"/>
                <a:gd name="T25" fmla="*/ 592 h 592"/>
                <a:gd name="T26" fmla="*/ 642 w 1283"/>
                <a:gd name="T27" fmla="*/ 592 h 592"/>
                <a:gd name="T28" fmla="*/ 1 w 1283"/>
                <a:gd name="T29" fmla="*/ 537 h 592"/>
                <a:gd name="T30" fmla="*/ 2 w 1283"/>
                <a:gd name="T31" fmla="*/ 438 h 592"/>
                <a:gd name="T32" fmla="*/ 7 w 1283"/>
                <a:gd name="T33" fmla="*/ 353 h 592"/>
                <a:gd name="T34" fmla="*/ 19 w 1283"/>
                <a:gd name="T35" fmla="*/ 280 h 592"/>
                <a:gd name="T36" fmla="*/ 42 w 1283"/>
                <a:gd name="T37" fmla="*/ 221 h 592"/>
                <a:gd name="T38" fmla="*/ 78 w 1283"/>
                <a:gd name="T39" fmla="*/ 174 h 592"/>
                <a:gd name="T40" fmla="*/ 131 w 1283"/>
                <a:gd name="T41" fmla="*/ 136 h 592"/>
                <a:gd name="T42" fmla="*/ 207 w 1283"/>
                <a:gd name="T43" fmla="*/ 106 h 592"/>
                <a:gd name="T44" fmla="*/ 279 w 1283"/>
                <a:gd name="T45" fmla="*/ 74 h 592"/>
                <a:gd name="T46" fmla="*/ 338 w 1283"/>
                <a:gd name="T47" fmla="*/ 46 h 592"/>
                <a:gd name="T48" fmla="*/ 381 w 1283"/>
                <a:gd name="T49" fmla="*/ 22 h 592"/>
                <a:gd name="T50" fmla="*/ 407 w 1283"/>
                <a:gd name="T51" fmla="*/ 7 h 592"/>
                <a:gd name="T52" fmla="*/ 416 w 1283"/>
                <a:gd name="T53" fmla="*/ 1 h 592"/>
                <a:gd name="T54" fmla="*/ 554 w 1283"/>
                <a:gd name="T55" fmla="*/ 434 h 592"/>
                <a:gd name="T56" fmla="*/ 589 w 1283"/>
                <a:gd name="T57" fmla="*/ 253 h 592"/>
                <a:gd name="T58" fmla="*/ 565 w 1283"/>
                <a:gd name="T59" fmla="*/ 206 h 592"/>
                <a:gd name="T60" fmla="*/ 555 w 1283"/>
                <a:gd name="T61" fmla="*/ 171 h 592"/>
                <a:gd name="T62" fmla="*/ 557 w 1283"/>
                <a:gd name="T63" fmla="*/ 143 h 592"/>
                <a:gd name="T64" fmla="*/ 568 w 1283"/>
                <a:gd name="T65" fmla="*/ 124 h 592"/>
                <a:gd name="T66" fmla="*/ 583 w 1283"/>
                <a:gd name="T67" fmla="*/ 112 h 592"/>
                <a:gd name="T68" fmla="*/ 603 w 1283"/>
                <a:gd name="T69" fmla="*/ 104 h 592"/>
                <a:gd name="T70" fmla="*/ 620 w 1283"/>
                <a:gd name="T71" fmla="*/ 100 h 592"/>
                <a:gd name="T72" fmla="*/ 634 w 1283"/>
                <a:gd name="T73" fmla="*/ 99 h 592"/>
                <a:gd name="T74" fmla="*/ 642 w 1283"/>
                <a:gd name="T75" fmla="*/ 99 h 592"/>
                <a:gd name="T76" fmla="*/ 654 w 1283"/>
                <a:gd name="T77" fmla="*/ 100 h 592"/>
                <a:gd name="T78" fmla="*/ 670 w 1283"/>
                <a:gd name="T79" fmla="*/ 102 h 592"/>
                <a:gd name="T80" fmla="*/ 688 w 1283"/>
                <a:gd name="T81" fmla="*/ 107 h 592"/>
                <a:gd name="T82" fmla="*/ 706 w 1283"/>
                <a:gd name="T83" fmla="*/ 117 h 592"/>
                <a:gd name="T84" fmla="*/ 720 w 1283"/>
                <a:gd name="T85" fmla="*/ 133 h 592"/>
                <a:gd name="T86" fmla="*/ 726 w 1283"/>
                <a:gd name="T87" fmla="*/ 156 h 592"/>
                <a:gd name="T88" fmla="*/ 723 w 1283"/>
                <a:gd name="T89" fmla="*/ 187 h 592"/>
                <a:gd name="T90" fmla="*/ 707 w 1283"/>
                <a:gd name="T91" fmla="*/ 229 h 592"/>
                <a:gd name="T92" fmla="*/ 674 w 1283"/>
                <a:gd name="T93" fmla="*/ 280 h 592"/>
                <a:gd name="T94" fmla="*/ 745 w 1283"/>
                <a:gd name="T95" fmla="*/ 38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83" h="592">
                  <a:moveTo>
                    <a:pt x="866" y="0"/>
                  </a:moveTo>
                  <a:lnTo>
                    <a:pt x="869" y="2"/>
                  </a:lnTo>
                  <a:lnTo>
                    <a:pt x="876" y="6"/>
                  </a:lnTo>
                  <a:lnTo>
                    <a:pt x="887" y="13"/>
                  </a:lnTo>
                  <a:lnTo>
                    <a:pt x="902" y="21"/>
                  </a:lnTo>
                  <a:lnTo>
                    <a:pt x="921" y="32"/>
                  </a:lnTo>
                  <a:lnTo>
                    <a:pt x="945" y="45"/>
                  </a:lnTo>
                  <a:lnTo>
                    <a:pt x="972" y="59"/>
                  </a:lnTo>
                  <a:lnTo>
                    <a:pt x="1004" y="73"/>
                  </a:lnTo>
                  <a:lnTo>
                    <a:pt x="1039" y="89"/>
                  </a:lnTo>
                  <a:lnTo>
                    <a:pt x="1076" y="105"/>
                  </a:lnTo>
                  <a:lnTo>
                    <a:pt x="1117" y="121"/>
                  </a:lnTo>
                  <a:lnTo>
                    <a:pt x="1152" y="136"/>
                  </a:lnTo>
                  <a:lnTo>
                    <a:pt x="1181" y="153"/>
                  </a:lnTo>
                  <a:lnTo>
                    <a:pt x="1206" y="173"/>
                  </a:lnTo>
                  <a:lnTo>
                    <a:pt x="1225" y="195"/>
                  </a:lnTo>
                  <a:lnTo>
                    <a:pt x="1241" y="220"/>
                  </a:lnTo>
                  <a:lnTo>
                    <a:pt x="1254" y="249"/>
                  </a:lnTo>
                  <a:lnTo>
                    <a:pt x="1264" y="280"/>
                  </a:lnTo>
                  <a:lnTo>
                    <a:pt x="1271" y="315"/>
                  </a:lnTo>
                  <a:lnTo>
                    <a:pt x="1276" y="353"/>
                  </a:lnTo>
                  <a:lnTo>
                    <a:pt x="1279" y="393"/>
                  </a:lnTo>
                  <a:lnTo>
                    <a:pt x="1281" y="437"/>
                  </a:lnTo>
                  <a:lnTo>
                    <a:pt x="1282" y="486"/>
                  </a:lnTo>
                  <a:lnTo>
                    <a:pt x="1282" y="536"/>
                  </a:lnTo>
                  <a:lnTo>
                    <a:pt x="1283" y="592"/>
                  </a:lnTo>
                  <a:lnTo>
                    <a:pt x="642" y="592"/>
                  </a:lnTo>
                  <a:lnTo>
                    <a:pt x="642" y="592"/>
                  </a:lnTo>
                  <a:lnTo>
                    <a:pt x="0" y="592"/>
                  </a:lnTo>
                  <a:lnTo>
                    <a:pt x="1" y="537"/>
                  </a:lnTo>
                  <a:lnTo>
                    <a:pt x="1" y="486"/>
                  </a:lnTo>
                  <a:lnTo>
                    <a:pt x="2" y="438"/>
                  </a:lnTo>
                  <a:lnTo>
                    <a:pt x="4" y="394"/>
                  </a:lnTo>
                  <a:lnTo>
                    <a:pt x="7" y="353"/>
                  </a:lnTo>
                  <a:lnTo>
                    <a:pt x="12" y="315"/>
                  </a:lnTo>
                  <a:lnTo>
                    <a:pt x="19" y="280"/>
                  </a:lnTo>
                  <a:lnTo>
                    <a:pt x="30" y="250"/>
                  </a:lnTo>
                  <a:lnTo>
                    <a:pt x="42" y="221"/>
                  </a:lnTo>
                  <a:lnTo>
                    <a:pt x="58" y="196"/>
                  </a:lnTo>
                  <a:lnTo>
                    <a:pt x="78" y="174"/>
                  </a:lnTo>
                  <a:lnTo>
                    <a:pt x="103" y="153"/>
                  </a:lnTo>
                  <a:lnTo>
                    <a:pt x="131" y="136"/>
                  </a:lnTo>
                  <a:lnTo>
                    <a:pt x="166" y="122"/>
                  </a:lnTo>
                  <a:lnTo>
                    <a:pt x="207" y="106"/>
                  </a:lnTo>
                  <a:lnTo>
                    <a:pt x="244" y="89"/>
                  </a:lnTo>
                  <a:lnTo>
                    <a:pt x="279" y="74"/>
                  </a:lnTo>
                  <a:lnTo>
                    <a:pt x="311" y="59"/>
                  </a:lnTo>
                  <a:lnTo>
                    <a:pt x="338" y="46"/>
                  </a:lnTo>
                  <a:lnTo>
                    <a:pt x="361" y="33"/>
                  </a:lnTo>
                  <a:lnTo>
                    <a:pt x="381" y="22"/>
                  </a:lnTo>
                  <a:lnTo>
                    <a:pt x="396" y="13"/>
                  </a:lnTo>
                  <a:lnTo>
                    <a:pt x="407" y="7"/>
                  </a:lnTo>
                  <a:lnTo>
                    <a:pt x="414" y="3"/>
                  </a:lnTo>
                  <a:lnTo>
                    <a:pt x="416" y="1"/>
                  </a:lnTo>
                  <a:lnTo>
                    <a:pt x="538" y="383"/>
                  </a:lnTo>
                  <a:lnTo>
                    <a:pt x="554" y="434"/>
                  </a:lnTo>
                  <a:lnTo>
                    <a:pt x="607" y="280"/>
                  </a:lnTo>
                  <a:lnTo>
                    <a:pt x="589" y="253"/>
                  </a:lnTo>
                  <a:lnTo>
                    <a:pt x="574" y="229"/>
                  </a:lnTo>
                  <a:lnTo>
                    <a:pt x="565" y="206"/>
                  </a:lnTo>
                  <a:lnTo>
                    <a:pt x="558" y="187"/>
                  </a:lnTo>
                  <a:lnTo>
                    <a:pt x="555" y="171"/>
                  </a:lnTo>
                  <a:lnTo>
                    <a:pt x="555" y="156"/>
                  </a:lnTo>
                  <a:lnTo>
                    <a:pt x="557" y="143"/>
                  </a:lnTo>
                  <a:lnTo>
                    <a:pt x="562" y="133"/>
                  </a:lnTo>
                  <a:lnTo>
                    <a:pt x="568" y="124"/>
                  </a:lnTo>
                  <a:lnTo>
                    <a:pt x="575" y="117"/>
                  </a:lnTo>
                  <a:lnTo>
                    <a:pt x="583" y="112"/>
                  </a:lnTo>
                  <a:lnTo>
                    <a:pt x="593" y="107"/>
                  </a:lnTo>
                  <a:lnTo>
                    <a:pt x="603" y="104"/>
                  </a:lnTo>
                  <a:lnTo>
                    <a:pt x="612" y="102"/>
                  </a:lnTo>
                  <a:lnTo>
                    <a:pt x="620" y="100"/>
                  </a:lnTo>
                  <a:lnTo>
                    <a:pt x="628" y="100"/>
                  </a:lnTo>
                  <a:lnTo>
                    <a:pt x="634" y="99"/>
                  </a:lnTo>
                  <a:lnTo>
                    <a:pt x="639" y="99"/>
                  </a:lnTo>
                  <a:lnTo>
                    <a:pt x="642" y="99"/>
                  </a:lnTo>
                  <a:lnTo>
                    <a:pt x="647" y="99"/>
                  </a:lnTo>
                  <a:lnTo>
                    <a:pt x="654" y="100"/>
                  </a:lnTo>
                  <a:lnTo>
                    <a:pt x="661" y="100"/>
                  </a:lnTo>
                  <a:lnTo>
                    <a:pt x="670" y="102"/>
                  </a:lnTo>
                  <a:lnTo>
                    <a:pt x="679" y="104"/>
                  </a:lnTo>
                  <a:lnTo>
                    <a:pt x="688" y="107"/>
                  </a:lnTo>
                  <a:lnTo>
                    <a:pt x="697" y="112"/>
                  </a:lnTo>
                  <a:lnTo>
                    <a:pt x="706" y="117"/>
                  </a:lnTo>
                  <a:lnTo>
                    <a:pt x="714" y="124"/>
                  </a:lnTo>
                  <a:lnTo>
                    <a:pt x="720" y="133"/>
                  </a:lnTo>
                  <a:lnTo>
                    <a:pt x="724" y="143"/>
                  </a:lnTo>
                  <a:lnTo>
                    <a:pt x="726" y="156"/>
                  </a:lnTo>
                  <a:lnTo>
                    <a:pt x="726" y="171"/>
                  </a:lnTo>
                  <a:lnTo>
                    <a:pt x="723" y="187"/>
                  </a:lnTo>
                  <a:lnTo>
                    <a:pt x="717" y="206"/>
                  </a:lnTo>
                  <a:lnTo>
                    <a:pt x="707" y="229"/>
                  </a:lnTo>
                  <a:lnTo>
                    <a:pt x="692" y="253"/>
                  </a:lnTo>
                  <a:lnTo>
                    <a:pt x="674" y="280"/>
                  </a:lnTo>
                  <a:lnTo>
                    <a:pt x="729" y="434"/>
                  </a:lnTo>
                  <a:lnTo>
                    <a:pt x="745" y="382"/>
                  </a:lnTo>
                  <a:lnTo>
                    <a:pt x="8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117"/>
            <p:cNvSpPr>
              <a:spLocks/>
            </p:cNvSpPr>
            <p:nvPr/>
          </p:nvSpPr>
          <p:spPr bwMode="auto">
            <a:xfrm>
              <a:off x="5395" y="3935"/>
              <a:ext cx="48" cy="64"/>
            </a:xfrm>
            <a:custGeom>
              <a:avLst/>
              <a:gdLst>
                <a:gd name="T0" fmla="*/ 382 w 675"/>
                <a:gd name="T1" fmla="*/ 2 h 897"/>
                <a:gd name="T2" fmla="*/ 437 w 675"/>
                <a:gd name="T3" fmla="*/ 15 h 897"/>
                <a:gd name="T4" fmla="*/ 480 w 675"/>
                <a:gd name="T5" fmla="*/ 36 h 897"/>
                <a:gd name="T6" fmla="*/ 521 w 675"/>
                <a:gd name="T7" fmla="*/ 64 h 897"/>
                <a:gd name="T8" fmla="*/ 546 w 675"/>
                <a:gd name="T9" fmla="*/ 90 h 897"/>
                <a:gd name="T10" fmla="*/ 558 w 675"/>
                <a:gd name="T11" fmla="*/ 107 h 897"/>
                <a:gd name="T12" fmla="*/ 560 w 675"/>
                <a:gd name="T13" fmla="*/ 109 h 897"/>
                <a:gd name="T14" fmla="*/ 569 w 675"/>
                <a:gd name="T15" fmla="*/ 111 h 897"/>
                <a:gd name="T16" fmla="*/ 584 w 675"/>
                <a:gd name="T17" fmla="*/ 117 h 897"/>
                <a:gd name="T18" fmla="*/ 601 w 675"/>
                <a:gd name="T19" fmla="*/ 128 h 897"/>
                <a:gd name="T20" fmla="*/ 619 w 675"/>
                <a:gd name="T21" fmla="*/ 147 h 897"/>
                <a:gd name="T22" fmla="*/ 637 w 675"/>
                <a:gd name="T23" fmla="*/ 176 h 897"/>
                <a:gd name="T24" fmla="*/ 650 w 675"/>
                <a:gd name="T25" fmla="*/ 217 h 897"/>
                <a:gd name="T26" fmla="*/ 656 w 675"/>
                <a:gd name="T27" fmla="*/ 272 h 897"/>
                <a:gd name="T28" fmla="*/ 653 w 675"/>
                <a:gd name="T29" fmla="*/ 343 h 897"/>
                <a:gd name="T30" fmla="*/ 642 w 675"/>
                <a:gd name="T31" fmla="*/ 406 h 897"/>
                <a:gd name="T32" fmla="*/ 642 w 675"/>
                <a:gd name="T33" fmla="*/ 428 h 897"/>
                <a:gd name="T34" fmla="*/ 656 w 675"/>
                <a:gd name="T35" fmla="*/ 431 h 897"/>
                <a:gd name="T36" fmla="*/ 667 w 675"/>
                <a:gd name="T37" fmla="*/ 442 h 897"/>
                <a:gd name="T38" fmla="*/ 674 w 675"/>
                <a:gd name="T39" fmla="*/ 463 h 897"/>
                <a:gd name="T40" fmla="*/ 673 w 675"/>
                <a:gd name="T41" fmla="*/ 496 h 897"/>
                <a:gd name="T42" fmla="*/ 663 w 675"/>
                <a:gd name="T43" fmla="*/ 544 h 897"/>
                <a:gd name="T44" fmla="*/ 645 w 675"/>
                <a:gd name="T45" fmla="*/ 595 h 897"/>
                <a:gd name="T46" fmla="*/ 629 w 675"/>
                <a:gd name="T47" fmla="*/ 626 h 897"/>
                <a:gd name="T48" fmla="*/ 613 w 675"/>
                <a:gd name="T49" fmla="*/ 639 h 897"/>
                <a:gd name="T50" fmla="*/ 601 w 675"/>
                <a:gd name="T51" fmla="*/ 669 h 897"/>
                <a:gd name="T52" fmla="*/ 580 w 675"/>
                <a:gd name="T53" fmla="*/ 725 h 897"/>
                <a:gd name="T54" fmla="*/ 545 w 675"/>
                <a:gd name="T55" fmla="*/ 781 h 897"/>
                <a:gd name="T56" fmla="*/ 499 w 675"/>
                <a:gd name="T57" fmla="*/ 831 h 897"/>
                <a:gd name="T58" fmla="*/ 442 w 675"/>
                <a:gd name="T59" fmla="*/ 871 h 897"/>
                <a:gd name="T60" fmla="*/ 381 w 675"/>
                <a:gd name="T61" fmla="*/ 893 h 897"/>
                <a:gd name="T62" fmla="*/ 323 w 675"/>
                <a:gd name="T63" fmla="*/ 897 h 897"/>
                <a:gd name="T64" fmla="*/ 265 w 675"/>
                <a:gd name="T65" fmla="*/ 885 h 897"/>
                <a:gd name="T66" fmla="*/ 202 w 675"/>
                <a:gd name="T67" fmla="*/ 852 h 897"/>
                <a:gd name="T68" fmla="*/ 150 w 675"/>
                <a:gd name="T69" fmla="*/ 808 h 897"/>
                <a:gd name="T70" fmla="*/ 110 w 675"/>
                <a:gd name="T71" fmla="*/ 754 h 897"/>
                <a:gd name="T72" fmla="*/ 83 w 675"/>
                <a:gd name="T73" fmla="*/ 697 h 897"/>
                <a:gd name="T74" fmla="*/ 68 w 675"/>
                <a:gd name="T75" fmla="*/ 641 h 897"/>
                <a:gd name="T76" fmla="*/ 53 w 675"/>
                <a:gd name="T77" fmla="*/ 634 h 897"/>
                <a:gd name="T78" fmla="*/ 38 w 675"/>
                <a:gd name="T79" fmla="*/ 613 h 897"/>
                <a:gd name="T80" fmla="*/ 21 w 675"/>
                <a:gd name="T81" fmla="*/ 573 h 897"/>
                <a:gd name="T82" fmla="*/ 5 w 675"/>
                <a:gd name="T83" fmla="*/ 518 h 897"/>
                <a:gd name="T84" fmla="*/ 0 w 675"/>
                <a:gd name="T85" fmla="*/ 478 h 897"/>
                <a:gd name="T86" fmla="*/ 3 w 675"/>
                <a:gd name="T87" fmla="*/ 451 h 897"/>
                <a:gd name="T88" fmla="*/ 13 w 675"/>
                <a:gd name="T89" fmla="*/ 436 h 897"/>
                <a:gd name="T90" fmla="*/ 26 w 675"/>
                <a:gd name="T91" fmla="*/ 429 h 897"/>
                <a:gd name="T92" fmla="*/ 40 w 675"/>
                <a:gd name="T93" fmla="*/ 428 h 897"/>
                <a:gd name="T94" fmla="*/ 29 w 675"/>
                <a:gd name="T95" fmla="*/ 385 h 897"/>
                <a:gd name="T96" fmla="*/ 21 w 675"/>
                <a:gd name="T97" fmla="*/ 316 h 897"/>
                <a:gd name="T98" fmla="*/ 28 w 675"/>
                <a:gd name="T99" fmla="*/ 250 h 897"/>
                <a:gd name="T100" fmla="*/ 52 w 675"/>
                <a:gd name="T101" fmla="*/ 186 h 897"/>
                <a:gd name="T102" fmla="*/ 87 w 675"/>
                <a:gd name="T103" fmla="*/ 133 h 897"/>
                <a:gd name="T104" fmla="*/ 131 w 675"/>
                <a:gd name="T105" fmla="*/ 88 h 897"/>
                <a:gd name="T106" fmla="*/ 182 w 675"/>
                <a:gd name="T107" fmla="*/ 50 h 897"/>
                <a:gd name="T108" fmla="*/ 227 w 675"/>
                <a:gd name="T109" fmla="*/ 23 h 897"/>
                <a:gd name="T110" fmla="*/ 284 w 675"/>
                <a:gd name="T111" fmla="*/ 5 h 897"/>
                <a:gd name="T112" fmla="*/ 352 w 675"/>
                <a:gd name="T113" fmla="*/ 0 h 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75" h="897">
                  <a:moveTo>
                    <a:pt x="352" y="0"/>
                  </a:moveTo>
                  <a:lnTo>
                    <a:pt x="382" y="2"/>
                  </a:lnTo>
                  <a:lnTo>
                    <a:pt x="411" y="7"/>
                  </a:lnTo>
                  <a:lnTo>
                    <a:pt x="437" y="15"/>
                  </a:lnTo>
                  <a:lnTo>
                    <a:pt x="460" y="24"/>
                  </a:lnTo>
                  <a:lnTo>
                    <a:pt x="480" y="36"/>
                  </a:lnTo>
                  <a:lnTo>
                    <a:pt x="502" y="50"/>
                  </a:lnTo>
                  <a:lnTo>
                    <a:pt x="521" y="64"/>
                  </a:lnTo>
                  <a:lnTo>
                    <a:pt x="535" y="77"/>
                  </a:lnTo>
                  <a:lnTo>
                    <a:pt x="546" y="90"/>
                  </a:lnTo>
                  <a:lnTo>
                    <a:pt x="553" y="100"/>
                  </a:lnTo>
                  <a:lnTo>
                    <a:pt x="558" y="107"/>
                  </a:lnTo>
                  <a:lnTo>
                    <a:pt x="559" y="109"/>
                  </a:lnTo>
                  <a:lnTo>
                    <a:pt x="560" y="109"/>
                  </a:lnTo>
                  <a:lnTo>
                    <a:pt x="563" y="110"/>
                  </a:lnTo>
                  <a:lnTo>
                    <a:pt x="569" y="111"/>
                  </a:lnTo>
                  <a:lnTo>
                    <a:pt x="576" y="113"/>
                  </a:lnTo>
                  <a:lnTo>
                    <a:pt x="584" y="117"/>
                  </a:lnTo>
                  <a:lnTo>
                    <a:pt x="592" y="121"/>
                  </a:lnTo>
                  <a:lnTo>
                    <a:pt x="601" y="128"/>
                  </a:lnTo>
                  <a:lnTo>
                    <a:pt x="610" y="136"/>
                  </a:lnTo>
                  <a:lnTo>
                    <a:pt x="619" y="147"/>
                  </a:lnTo>
                  <a:lnTo>
                    <a:pt x="629" y="161"/>
                  </a:lnTo>
                  <a:lnTo>
                    <a:pt x="637" y="176"/>
                  </a:lnTo>
                  <a:lnTo>
                    <a:pt x="644" y="195"/>
                  </a:lnTo>
                  <a:lnTo>
                    <a:pt x="650" y="217"/>
                  </a:lnTo>
                  <a:lnTo>
                    <a:pt x="654" y="243"/>
                  </a:lnTo>
                  <a:lnTo>
                    <a:pt x="656" y="272"/>
                  </a:lnTo>
                  <a:lnTo>
                    <a:pt x="655" y="306"/>
                  </a:lnTo>
                  <a:lnTo>
                    <a:pt x="653" y="343"/>
                  </a:lnTo>
                  <a:lnTo>
                    <a:pt x="647" y="385"/>
                  </a:lnTo>
                  <a:lnTo>
                    <a:pt x="642" y="406"/>
                  </a:lnTo>
                  <a:lnTo>
                    <a:pt x="635" y="428"/>
                  </a:lnTo>
                  <a:lnTo>
                    <a:pt x="642" y="428"/>
                  </a:lnTo>
                  <a:lnTo>
                    <a:pt x="649" y="429"/>
                  </a:lnTo>
                  <a:lnTo>
                    <a:pt x="656" y="431"/>
                  </a:lnTo>
                  <a:lnTo>
                    <a:pt x="662" y="436"/>
                  </a:lnTo>
                  <a:lnTo>
                    <a:pt x="667" y="442"/>
                  </a:lnTo>
                  <a:lnTo>
                    <a:pt x="671" y="451"/>
                  </a:lnTo>
                  <a:lnTo>
                    <a:pt x="674" y="463"/>
                  </a:lnTo>
                  <a:lnTo>
                    <a:pt x="675" y="478"/>
                  </a:lnTo>
                  <a:lnTo>
                    <a:pt x="673" y="496"/>
                  </a:lnTo>
                  <a:lnTo>
                    <a:pt x="669" y="518"/>
                  </a:lnTo>
                  <a:lnTo>
                    <a:pt x="663" y="544"/>
                  </a:lnTo>
                  <a:lnTo>
                    <a:pt x="654" y="573"/>
                  </a:lnTo>
                  <a:lnTo>
                    <a:pt x="645" y="595"/>
                  </a:lnTo>
                  <a:lnTo>
                    <a:pt x="637" y="613"/>
                  </a:lnTo>
                  <a:lnTo>
                    <a:pt x="629" y="626"/>
                  </a:lnTo>
                  <a:lnTo>
                    <a:pt x="620" y="634"/>
                  </a:lnTo>
                  <a:lnTo>
                    <a:pt x="613" y="639"/>
                  </a:lnTo>
                  <a:lnTo>
                    <a:pt x="607" y="641"/>
                  </a:lnTo>
                  <a:lnTo>
                    <a:pt x="601" y="669"/>
                  </a:lnTo>
                  <a:lnTo>
                    <a:pt x="592" y="697"/>
                  </a:lnTo>
                  <a:lnTo>
                    <a:pt x="580" y="725"/>
                  </a:lnTo>
                  <a:lnTo>
                    <a:pt x="563" y="754"/>
                  </a:lnTo>
                  <a:lnTo>
                    <a:pt x="545" y="781"/>
                  </a:lnTo>
                  <a:lnTo>
                    <a:pt x="524" y="808"/>
                  </a:lnTo>
                  <a:lnTo>
                    <a:pt x="499" y="831"/>
                  </a:lnTo>
                  <a:lnTo>
                    <a:pt x="472" y="852"/>
                  </a:lnTo>
                  <a:lnTo>
                    <a:pt x="442" y="871"/>
                  </a:lnTo>
                  <a:lnTo>
                    <a:pt x="410" y="885"/>
                  </a:lnTo>
                  <a:lnTo>
                    <a:pt x="381" y="893"/>
                  </a:lnTo>
                  <a:lnTo>
                    <a:pt x="353" y="897"/>
                  </a:lnTo>
                  <a:lnTo>
                    <a:pt x="323" y="897"/>
                  </a:lnTo>
                  <a:lnTo>
                    <a:pt x="294" y="893"/>
                  </a:lnTo>
                  <a:lnTo>
                    <a:pt x="265" y="885"/>
                  </a:lnTo>
                  <a:lnTo>
                    <a:pt x="233" y="871"/>
                  </a:lnTo>
                  <a:lnTo>
                    <a:pt x="202" y="852"/>
                  </a:lnTo>
                  <a:lnTo>
                    <a:pt x="175" y="832"/>
                  </a:lnTo>
                  <a:lnTo>
                    <a:pt x="150" y="808"/>
                  </a:lnTo>
                  <a:lnTo>
                    <a:pt x="129" y="781"/>
                  </a:lnTo>
                  <a:lnTo>
                    <a:pt x="110" y="754"/>
                  </a:lnTo>
                  <a:lnTo>
                    <a:pt x="95" y="726"/>
                  </a:lnTo>
                  <a:lnTo>
                    <a:pt x="83" y="697"/>
                  </a:lnTo>
                  <a:lnTo>
                    <a:pt x="74" y="669"/>
                  </a:lnTo>
                  <a:lnTo>
                    <a:pt x="68" y="641"/>
                  </a:lnTo>
                  <a:lnTo>
                    <a:pt x="61" y="639"/>
                  </a:lnTo>
                  <a:lnTo>
                    <a:pt x="53" y="634"/>
                  </a:lnTo>
                  <a:lnTo>
                    <a:pt x="46" y="626"/>
                  </a:lnTo>
                  <a:lnTo>
                    <a:pt x="38" y="613"/>
                  </a:lnTo>
                  <a:lnTo>
                    <a:pt x="30" y="595"/>
                  </a:lnTo>
                  <a:lnTo>
                    <a:pt x="21" y="573"/>
                  </a:lnTo>
                  <a:lnTo>
                    <a:pt x="13" y="544"/>
                  </a:lnTo>
                  <a:lnTo>
                    <a:pt x="5" y="518"/>
                  </a:lnTo>
                  <a:lnTo>
                    <a:pt x="2" y="496"/>
                  </a:lnTo>
                  <a:lnTo>
                    <a:pt x="0" y="478"/>
                  </a:lnTo>
                  <a:lnTo>
                    <a:pt x="1" y="463"/>
                  </a:lnTo>
                  <a:lnTo>
                    <a:pt x="3" y="451"/>
                  </a:lnTo>
                  <a:lnTo>
                    <a:pt x="8" y="442"/>
                  </a:lnTo>
                  <a:lnTo>
                    <a:pt x="13" y="436"/>
                  </a:lnTo>
                  <a:lnTo>
                    <a:pt x="19" y="431"/>
                  </a:lnTo>
                  <a:lnTo>
                    <a:pt x="26" y="429"/>
                  </a:lnTo>
                  <a:lnTo>
                    <a:pt x="33" y="428"/>
                  </a:lnTo>
                  <a:lnTo>
                    <a:pt x="40" y="428"/>
                  </a:lnTo>
                  <a:lnTo>
                    <a:pt x="33" y="406"/>
                  </a:lnTo>
                  <a:lnTo>
                    <a:pt x="29" y="385"/>
                  </a:lnTo>
                  <a:lnTo>
                    <a:pt x="23" y="350"/>
                  </a:lnTo>
                  <a:lnTo>
                    <a:pt x="21" y="316"/>
                  </a:lnTo>
                  <a:lnTo>
                    <a:pt x="22" y="282"/>
                  </a:lnTo>
                  <a:lnTo>
                    <a:pt x="28" y="250"/>
                  </a:lnTo>
                  <a:lnTo>
                    <a:pt x="38" y="216"/>
                  </a:lnTo>
                  <a:lnTo>
                    <a:pt x="52" y="186"/>
                  </a:lnTo>
                  <a:lnTo>
                    <a:pt x="69" y="159"/>
                  </a:lnTo>
                  <a:lnTo>
                    <a:pt x="87" y="133"/>
                  </a:lnTo>
                  <a:lnTo>
                    <a:pt x="107" y="111"/>
                  </a:lnTo>
                  <a:lnTo>
                    <a:pt x="131" y="88"/>
                  </a:lnTo>
                  <a:lnTo>
                    <a:pt x="155" y="68"/>
                  </a:lnTo>
                  <a:lnTo>
                    <a:pt x="182" y="50"/>
                  </a:lnTo>
                  <a:lnTo>
                    <a:pt x="203" y="36"/>
                  </a:lnTo>
                  <a:lnTo>
                    <a:pt x="227" y="23"/>
                  </a:lnTo>
                  <a:lnTo>
                    <a:pt x="253" y="13"/>
                  </a:lnTo>
                  <a:lnTo>
                    <a:pt x="284" y="5"/>
                  </a:lnTo>
                  <a:lnTo>
                    <a:pt x="317" y="1"/>
                  </a:lnTo>
                  <a:lnTo>
                    <a:pt x="3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118"/>
            <p:cNvSpPr>
              <a:spLocks/>
            </p:cNvSpPr>
            <p:nvPr/>
          </p:nvSpPr>
          <p:spPr bwMode="auto">
            <a:xfrm>
              <a:off x="5521" y="4118"/>
              <a:ext cx="92" cy="42"/>
            </a:xfrm>
            <a:custGeom>
              <a:avLst/>
              <a:gdLst>
                <a:gd name="T0" fmla="*/ 538 w 1283"/>
                <a:gd name="T1" fmla="*/ 381 h 591"/>
                <a:gd name="T2" fmla="*/ 608 w 1283"/>
                <a:gd name="T3" fmla="*/ 279 h 591"/>
                <a:gd name="T4" fmla="*/ 575 w 1283"/>
                <a:gd name="T5" fmla="*/ 227 h 591"/>
                <a:gd name="T6" fmla="*/ 559 w 1283"/>
                <a:gd name="T7" fmla="*/ 186 h 591"/>
                <a:gd name="T8" fmla="*/ 556 w 1283"/>
                <a:gd name="T9" fmla="*/ 155 h 591"/>
                <a:gd name="T10" fmla="*/ 563 w 1283"/>
                <a:gd name="T11" fmla="*/ 132 h 591"/>
                <a:gd name="T12" fmla="*/ 576 w 1283"/>
                <a:gd name="T13" fmla="*/ 116 h 591"/>
                <a:gd name="T14" fmla="*/ 594 w 1283"/>
                <a:gd name="T15" fmla="*/ 106 h 591"/>
                <a:gd name="T16" fmla="*/ 613 w 1283"/>
                <a:gd name="T17" fmla="*/ 100 h 591"/>
                <a:gd name="T18" fmla="*/ 629 w 1283"/>
                <a:gd name="T19" fmla="*/ 98 h 591"/>
                <a:gd name="T20" fmla="*/ 640 w 1283"/>
                <a:gd name="T21" fmla="*/ 97 h 591"/>
                <a:gd name="T22" fmla="*/ 648 w 1283"/>
                <a:gd name="T23" fmla="*/ 97 h 591"/>
                <a:gd name="T24" fmla="*/ 662 w 1283"/>
                <a:gd name="T25" fmla="*/ 99 h 591"/>
                <a:gd name="T26" fmla="*/ 680 w 1283"/>
                <a:gd name="T27" fmla="*/ 102 h 591"/>
                <a:gd name="T28" fmla="*/ 699 w 1283"/>
                <a:gd name="T29" fmla="*/ 110 h 591"/>
                <a:gd name="T30" fmla="*/ 715 w 1283"/>
                <a:gd name="T31" fmla="*/ 123 h 591"/>
                <a:gd name="T32" fmla="*/ 725 w 1283"/>
                <a:gd name="T33" fmla="*/ 143 h 591"/>
                <a:gd name="T34" fmla="*/ 727 w 1283"/>
                <a:gd name="T35" fmla="*/ 169 h 591"/>
                <a:gd name="T36" fmla="*/ 718 w 1283"/>
                <a:gd name="T37" fmla="*/ 206 h 591"/>
                <a:gd name="T38" fmla="*/ 694 w 1283"/>
                <a:gd name="T39" fmla="*/ 252 h 591"/>
                <a:gd name="T40" fmla="*/ 730 w 1283"/>
                <a:gd name="T41" fmla="*/ 432 h 591"/>
                <a:gd name="T42" fmla="*/ 868 w 1283"/>
                <a:gd name="T43" fmla="*/ 0 h 591"/>
                <a:gd name="T44" fmla="*/ 877 w 1283"/>
                <a:gd name="T45" fmla="*/ 5 h 591"/>
                <a:gd name="T46" fmla="*/ 903 w 1283"/>
                <a:gd name="T47" fmla="*/ 21 h 591"/>
                <a:gd name="T48" fmla="*/ 946 w 1283"/>
                <a:gd name="T49" fmla="*/ 43 h 591"/>
                <a:gd name="T50" fmla="*/ 1005 w 1283"/>
                <a:gd name="T51" fmla="*/ 72 h 591"/>
                <a:gd name="T52" fmla="*/ 1077 w 1283"/>
                <a:gd name="T53" fmla="*/ 104 h 591"/>
                <a:gd name="T54" fmla="*/ 1153 w 1283"/>
                <a:gd name="T55" fmla="*/ 135 h 591"/>
                <a:gd name="T56" fmla="*/ 1207 w 1283"/>
                <a:gd name="T57" fmla="*/ 172 h 591"/>
                <a:gd name="T58" fmla="*/ 1242 w 1283"/>
                <a:gd name="T59" fmla="*/ 220 h 591"/>
                <a:gd name="T60" fmla="*/ 1265 w 1283"/>
                <a:gd name="T61" fmla="*/ 279 h 591"/>
                <a:gd name="T62" fmla="*/ 1277 w 1283"/>
                <a:gd name="T63" fmla="*/ 351 h 591"/>
                <a:gd name="T64" fmla="*/ 1281 w 1283"/>
                <a:gd name="T65" fmla="*/ 436 h 591"/>
                <a:gd name="T66" fmla="*/ 1282 w 1283"/>
                <a:gd name="T67" fmla="*/ 536 h 591"/>
                <a:gd name="T68" fmla="*/ 0 w 1283"/>
                <a:gd name="T69" fmla="*/ 591 h 591"/>
                <a:gd name="T70" fmla="*/ 1 w 1283"/>
                <a:gd name="T71" fmla="*/ 484 h 591"/>
                <a:gd name="T72" fmla="*/ 4 w 1283"/>
                <a:gd name="T73" fmla="*/ 392 h 591"/>
                <a:gd name="T74" fmla="*/ 12 w 1283"/>
                <a:gd name="T75" fmla="*/ 313 h 591"/>
                <a:gd name="T76" fmla="*/ 29 w 1283"/>
                <a:gd name="T77" fmla="*/ 247 h 591"/>
                <a:gd name="T78" fmla="*/ 58 w 1283"/>
                <a:gd name="T79" fmla="*/ 194 h 591"/>
                <a:gd name="T80" fmla="*/ 102 w 1283"/>
                <a:gd name="T81" fmla="*/ 152 h 591"/>
                <a:gd name="T82" fmla="*/ 165 w 1283"/>
                <a:gd name="T83" fmla="*/ 120 h 591"/>
                <a:gd name="T84" fmla="*/ 244 w 1283"/>
                <a:gd name="T85" fmla="*/ 88 h 591"/>
                <a:gd name="T86" fmla="*/ 311 w 1283"/>
                <a:gd name="T87" fmla="*/ 57 h 591"/>
                <a:gd name="T88" fmla="*/ 360 w 1283"/>
                <a:gd name="T89" fmla="*/ 31 h 591"/>
                <a:gd name="T90" fmla="*/ 396 w 1283"/>
                <a:gd name="T91" fmla="*/ 12 h 591"/>
                <a:gd name="T92" fmla="*/ 414 w 1283"/>
                <a:gd name="T93" fmla="*/ 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83" h="591">
                  <a:moveTo>
                    <a:pt x="416" y="0"/>
                  </a:moveTo>
                  <a:lnTo>
                    <a:pt x="538" y="381"/>
                  </a:lnTo>
                  <a:lnTo>
                    <a:pt x="554" y="432"/>
                  </a:lnTo>
                  <a:lnTo>
                    <a:pt x="608" y="279"/>
                  </a:lnTo>
                  <a:lnTo>
                    <a:pt x="590" y="252"/>
                  </a:lnTo>
                  <a:lnTo>
                    <a:pt x="575" y="227"/>
                  </a:lnTo>
                  <a:lnTo>
                    <a:pt x="566" y="206"/>
                  </a:lnTo>
                  <a:lnTo>
                    <a:pt x="559" y="186"/>
                  </a:lnTo>
                  <a:lnTo>
                    <a:pt x="556" y="169"/>
                  </a:lnTo>
                  <a:lnTo>
                    <a:pt x="556" y="155"/>
                  </a:lnTo>
                  <a:lnTo>
                    <a:pt x="558" y="143"/>
                  </a:lnTo>
                  <a:lnTo>
                    <a:pt x="563" y="132"/>
                  </a:lnTo>
                  <a:lnTo>
                    <a:pt x="569" y="123"/>
                  </a:lnTo>
                  <a:lnTo>
                    <a:pt x="576" y="116"/>
                  </a:lnTo>
                  <a:lnTo>
                    <a:pt x="584" y="110"/>
                  </a:lnTo>
                  <a:lnTo>
                    <a:pt x="594" y="106"/>
                  </a:lnTo>
                  <a:lnTo>
                    <a:pt x="604" y="102"/>
                  </a:lnTo>
                  <a:lnTo>
                    <a:pt x="613" y="100"/>
                  </a:lnTo>
                  <a:lnTo>
                    <a:pt x="621" y="99"/>
                  </a:lnTo>
                  <a:lnTo>
                    <a:pt x="629" y="98"/>
                  </a:lnTo>
                  <a:lnTo>
                    <a:pt x="635" y="97"/>
                  </a:lnTo>
                  <a:lnTo>
                    <a:pt x="640" y="97"/>
                  </a:lnTo>
                  <a:lnTo>
                    <a:pt x="644" y="97"/>
                  </a:lnTo>
                  <a:lnTo>
                    <a:pt x="648" y="97"/>
                  </a:lnTo>
                  <a:lnTo>
                    <a:pt x="655" y="98"/>
                  </a:lnTo>
                  <a:lnTo>
                    <a:pt x="662" y="99"/>
                  </a:lnTo>
                  <a:lnTo>
                    <a:pt x="671" y="100"/>
                  </a:lnTo>
                  <a:lnTo>
                    <a:pt x="680" y="102"/>
                  </a:lnTo>
                  <a:lnTo>
                    <a:pt x="689" y="106"/>
                  </a:lnTo>
                  <a:lnTo>
                    <a:pt x="699" y="110"/>
                  </a:lnTo>
                  <a:lnTo>
                    <a:pt x="707" y="116"/>
                  </a:lnTo>
                  <a:lnTo>
                    <a:pt x="715" y="123"/>
                  </a:lnTo>
                  <a:lnTo>
                    <a:pt x="721" y="132"/>
                  </a:lnTo>
                  <a:lnTo>
                    <a:pt x="725" y="143"/>
                  </a:lnTo>
                  <a:lnTo>
                    <a:pt x="727" y="155"/>
                  </a:lnTo>
                  <a:lnTo>
                    <a:pt x="727" y="169"/>
                  </a:lnTo>
                  <a:lnTo>
                    <a:pt x="724" y="186"/>
                  </a:lnTo>
                  <a:lnTo>
                    <a:pt x="718" y="206"/>
                  </a:lnTo>
                  <a:lnTo>
                    <a:pt x="708" y="227"/>
                  </a:lnTo>
                  <a:lnTo>
                    <a:pt x="694" y="252"/>
                  </a:lnTo>
                  <a:lnTo>
                    <a:pt x="675" y="279"/>
                  </a:lnTo>
                  <a:lnTo>
                    <a:pt x="730" y="432"/>
                  </a:lnTo>
                  <a:lnTo>
                    <a:pt x="746" y="381"/>
                  </a:lnTo>
                  <a:lnTo>
                    <a:pt x="868" y="0"/>
                  </a:lnTo>
                  <a:lnTo>
                    <a:pt x="870" y="1"/>
                  </a:lnTo>
                  <a:lnTo>
                    <a:pt x="877" y="5"/>
                  </a:lnTo>
                  <a:lnTo>
                    <a:pt x="888" y="12"/>
                  </a:lnTo>
                  <a:lnTo>
                    <a:pt x="903" y="21"/>
                  </a:lnTo>
                  <a:lnTo>
                    <a:pt x="923" y="31"/>
                  </a:lnTo>
                  <a:lnTo>
                    <a:pt x="946" y="43"/>
                  </a:lnTo>
                  <a:lnTo>
                    <a:pt x="973" y="57"/>
                  </a:lnTo>
                  <a:lnTo>
                    <a:pt x="1005" y="72"/>
                  </a:lnTo>
                  <a:lnTo>
                    <a:pt x="1040" y="88"/>
                  </a:lnTo>
                  <a:lnTo>
                    <a:pt x="1077" y="104"/>
                  </a:lnTo>
                  <a:lnTo>
                    <a:pt x="1118" y="120"/>
                  </a:lnTo>
                  <a:lnTo>
                    <a:pt x="1153" y="135"/>
                  </a:lnTo>
                  <a:lnTo>
                    <a:pt x="1182" y="152"/>
                  </a:lnTo>
                  <a:lnTo>
                    <a:pt x="1207" y="172"/>
                  </a:lnTo>
                  <a:lnTo>
                    <a:pt x="1226" y="195"/>
                  </a:lnTo>
                  <a:lnTo>
                    <a:pt x="1242" y="220"/>
                  </a:lnTo>
                  <a:lnTo>
                    <a:pt x="1255" y="248"/>
                  </a:lnTo>
                  <a:lnTo>
                    <a:pt x="1265" y="279"/>
                  </a:lnTo>
                  <a:lnTo>
                    <a:pt x="1272" y="313"/>
                  </a:lnTo>
                  <a:lnTo>
                    <a:pt x="1277" y="351"/>
                  </a:lnTo>
                  <a:lnTo>
                    <a:pt x="1280" y="392"/>
                  </a:lnTo>
                  <a:lnTo>
                    <a:pt x="1281" y="436"/>
                  </a:lnTo>
                  <a:lnTo>
                    <a:pt x="1282" y="484"/>
                  </a:lnTo>
                  <a:lnTo>
                    <a:pt x="1282" y="536"/>
                  </a:lnTo>
                  <a:lnTo>
                    <a:pt x="1283" y="591"/>
                  </a:lnTo>
                  <a:lnTo>
                    <a:pt x="0" y="591"/>
                  </a:lnTo>
                  <a:lnTo>
                    <a:pt x="0" y="535"/>
                  </a:lnTo>
                  <a:lnTo>
                    <a:pt x="1" y="484"/>
                  </a:lnTo>
                  <a:lnTo>
                    <a:pt x="2" y="436"/>
                  </a:lnTo>
                  <a:lnTo>
                    <a:pt x="4" y="392"/>
                  </a:lnTo>
                  <a:lnTo>
                    <a:pt x="7" y="351"/>
                  </a:lnTo>
                  <a:lnTo>
                    <a:pt x="12" y="313"/>
                  </a:lnTo>
                  <a:lnTo>
                    <a:pt x="19" y="279"/>
                  </a:lnTo>
                  <a:lnTo>
                    <a:pt x="29" y="247"/>
                  </a:lnTo>
                  <a:lnTo>
                    <a:pt x="42" y="219"/>
                  </a:lnTo>
                  <a:lnTo>
                    <a:pt x="58" y="194"/>
                  </a:lnTo>
                  <a:lnTo>
                    <a:pt x="77" y="171"/>
                  </a:lnTo>
                  <a:lnTo>
                    <a:pt x="102" y="152"/>
                  </a:lnTo>
                  <a:lnTo>
                    <a:pt x="131" y="135"/>
                  </a:lnTo>
                  <a:lnTo>
                    <a:pt x="165" y="120"/>
                  </a:lnTo>
                  <a:lnTo>
                    <a:pt x="207" y="104"/>
                  </a:lnTo>
                  <a:lnTo>
                    <a:pt x="244" y="88"/>
                  </a:lnTo>
                  <a:lnTo>
                    <a:pt x="279" y="72"/>
                  </a:lnTo>
                  <a:lnTo>
                    <a:pt x="311" y="57"/>
                  </a:lnTo>
                  <a:lnTo>
                    <a:pt x="337" y="43"/>
                  </a:lnTo>
                  <a:lnTo>
                    <a:pt x="360" y="31"/>
                  </a:lnTo>
                  <a:lnTo>
                    <a:pt x="381" y="21"/>
                  </a:lnTo>
                  <a:lnTo>
                    <a:pt x="396" y="12"/>
                  </a:lnTo>
                  <a:lnTo>
                    <a:pt x="407" y="5"/>
                  </a:lnTo>
                  <a:lnTo>
                    <a:pt x="414" y="1"/>
                  </a:lnTo>
                  <a:lnTo>
                    <a:pt x="4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119"/>
            <p:cNvSpPr>
              <a:spLocks/>
            </p:cNvSpPr>
            <p:nvPr/>
          </p:nvSpPr>
          <p:spPr bwMode="auto">
            <a:xfrm>
              <a:off x="5543" y="4055"/>
              <a:ext cx="48" cy="64"/>
            </a:xfrm>
            <a:custGeom>
              <a:avLst/>
              <a:gdLst>
                <a:gd name="T0" fmla="*/ 382 w 676"/>
                <a:gd name="T1" fmla="*/ 2 h 896"/>
                <a:gd name="T2" fmla="*/ 436 w 676"/>
                <a:gd name="T3" fmla="*/ 14 h 896"/>
                <a:gd name="T4" fmla="*/ 480 w 676"/>
                <a:gd name="T5" fmla="*/ 34 h 896"/>
                <a:gd name="T6" fmla="*/ 521 w 676"/>
                <a:gd name="T7" fmla="*/ 63 h 896"/>
                <a:gd name="T8" fmla="*/ 546 w 676"/>
                <a:gd name="T9" fmla="*/ 89 h 896"/>
                <a:gd name="T10" fmla="*/ 558 w 676"/>
                <a:gd name="T11" fmla="*/ 105 h 896"/>
                <a:gd name="T12" fmla="*/ 560 w 676"/>
                <a:gd name="T13" fmla="*/ 108 h 896"/>
                <a:gd name="T14" fmla="*/ 569 w 676"/>
                <a:gd name="T15" fmla="*/ 110 h 896"/>
                <a:gd name="T16" fmla="*/ 584 w 676"/>
                <a:gd name="T17" fmla="*/ 115 h 896"/>
                <a:gd name="T18" fmla="*/ 601 w 676"/>
                <a:gd name="T19" fmla="*/ 127 h 896"/>
                <a:gd name="T20" fmla="*/ 620 w 676"/>
                <a:gd name="T21" fmla="*/ 146 h 896"/>
                <a:gd name="T22" fmla="*/ 637 w 676"/>
                <a:gd name="T23" fmla="*/ 175 h 896"/>
                <a:gd name="T24" fmla="*/ 650 w 676"/>
                <a:gd name="T25" fmla="*/ 216 h 896"/>
                <a:gd name="T26" fmla="*/ 656 w 676"/>
                <a:gd name="T27" fmla="*/ 271 h 896"/>
                <a:gd name="T28" fmla="*/ 653 w 676"/>
                <a:gd name="T29" fmla="*/ 342 h 896"/>
                <a:gd name="T30" fmla="*/ 642 w 676"/>
                <a:gd name="T31" fmla="*/ 406 h 896"/>
                <a:gd name="T32" fmla="*/ 642 w 676"/>
                <a:gd name="T33" fmla="*/ 426 h 896"/>
                <a:gd name="T34" fmla="*/ 656 w 676"/>
                <a:gd name="T35" fmla="*/ 430 h 896"/>
                <a:gd name="T36" fmla="*/ 668 w 676"/>
                <a:gd name="T37" fmla="*/ 442 h 896"/>
                <a:gd name="T38" fmla="*/ 675 w 676"/>
                <a:gd name="T39" fmla="*/ 462 h 896"/>
                <a:gd name="T40" fmla="*/ 673 w 676"/>
                <a:gd name="T41" fmla="*/ 495 h 896"/>
                <a:gd name="T42" fmla="*/ 663 w 676"/>
                <a:gd name="T43" fmla="*/ 543 h 896"/>
                <a:gd name="T44" fmla="*/ 646 w 676"/>
                <a:gd name="T45" fmla="*/ 595 h 896"/>
                <a:gd name="T46" fmla="*/ 629 w 676"/>
                <a:gd name="T47" fmla="*/ 625 h 896"/>
                <a:gd name="T48" fmla="*/ 613 w 676"/>
                <a:gd name="T49" fmla="*/ 639 h 896"/>
                <a:gd name="T50" fmla="*/ 601 w 676"/>
                <a:gd name="T51" fmla="*/ 668 h 896"/>
                <a:gd name="T52" fmla="*/ 580 w 676"/>
                <a:gd name="T53" fmla="*/ 725 h 896"/>
                <a:gd name="T54" fmla="*/ 545 w 676"/>
                <a:gd name="T55" fmla="*/ 781 h 896"/>
                <a:gd name="T56" fmla="*/ 499 w 676"/>
                <a:gd name="T57" fmla="*/ 831 h 896"/>
                <a:gd name="T58" fmla="*/ 442 w 676"/>
                <a:gd name="T59" fmla="*/ 869 h 896"/>
                <a:gd name="T60" fmla="*/ 381 w 676"/>
                <a:gd name="T61" fmla="*/ 892 h 896"/>
                <a:gd name="T62" fmla="*/ 323 w 676"/>
                <a:gd name="T63" fmla="*/ 896 h 896"/>
                <a:gd name="T64" fmla="*/ 265 w 676"/>
                <a:gd name="T65" fmla="*/ 884 h 896"/>
                <a:gd name="T66" fmla="*/ 202 w 676"/>
                <a:gd name="T67" fmla="*/ 852 h 896"/>
                <a:gd name="T68" fmla="*/ 150 w 676"/>
                <a:gd name="T69" fmla="*/ 807 h 896"/>
                <a:gd name="T70" fmla="*/ 110 w 676"/>
                <a:gd name="T71" fmla="*/ 753 h 896"/>
                <a:gd name="T72" fmla="*/ 83 w 676"/>
                <a:gd name="T73" fmla="*/ 697 h 896"/>
                <a:gd name="T74" fmla="*/ 68 w 676"/>
                <a:gd name="T75" fmla="*/ 641 h 896"/>
                <a:gd name="T76" fmla="*/ 54 w 676"/>
                <a:gd name="T77" fmla="*/ 634 h 896"/>
                <a:gd name="T78" fmla="*/ 38 w 676"/>
                <a:gd name="T79" fmla="*/ 613 h 896"/>
                <a:gd name="T80" fmla="*/ 21 w 676"/>
                <a:gd name="T81" fmla="*/ 572 h 896"/>
                <a:gd name="T82" fmla="*/ 6 w 676"/>
                <a:gd name="T83" fmla="*/ 517 h 896"/>
                <a:gd name="T84" fmla="*/ 0 w 676"/>
                <a:gd name="T85" fmla="*/ 477 h 896"/>
                <a:gd name="T86" fmla="*/ 4 w 676"/>
                <a:gd name="T87" fmla="*/ 451 h 896"/>
                <a:gd name="T88" fmla="*/ 13 w 676"/>
                <a:gd name="T89" fmla="*/ 434 h 896"/>
                <a:gd name="T90" fmla="*/ 26 w 676"/>
                <a:gd name="T91" fmla="*/ 427 h 896"/>
                <a:gd name="T92" fmla="*/ 40 w 676"/>
                <a:gd name="T93" fmla="*/ 427 h 896"/>
                <a:gd name="T94" fmla="*/ 28 w 676"/>
                <a:gd name="T95" fmla="*/ 385 h 896"/>
                <a:gd name="T96" fmla="*/ 20 w 676"/>
                <a:gd name="T97" fmla="*/ 315 h 896"/>
                <a:gd name="T98" fmla="*/ 28 w 676"/>
                <a:gd name="T99" fmla="*/ 248 h 896"/>
                <a:gd name="T100" fmla="*/ 51 w 676"/>
                <a:gd name="T101" fmla="*/ 185 h 896"/>
                <a:gd name="T102" fmla="*/ 87 w 676"/>
                <a:gd name="T103" fmla="*/ 132 h 896"/>
                <a:gd name="T104" fmla="*/ 130 w 676"/>
                <a:gd name="T105" fmla="*/ 87 h 896"/>
                <a:gd name="T106" fmla="*/ 181 w 676"/>
                <a:gd name="T107" fmla="*/ 49 h 896"/>
                <a:gd name="T108" fmla="*/ 227 w 676"/>
                <a:gd name="T109" fmla="*/ 23 h 896"/>
                <a:gd name="T110" fmla="*/ 284 w 676"/>
                <a:gd name="T111" fmla="*/ 5 h 896"/>
                <a:gd name="T112" fmla="*/ 351 w 676"/>
                <a:gd name="T113" fmla="*/ 0 h 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76" h="896">
                  <a:moveTo>
                    <a:pt x="351" y="0"/>
                  </a:moveTo>
                  <a:lnTo>
                    <a:pt x="382" y="2"/>
                  </a:lnTo>
                  <a:lnTo>
                    <a:pt x="411" y="7"/>
                  </a:lnTo>
                  <a:lnTo>
                    <a:pt x="436" y="14"/>
                  </a:lnTo>
                  <a:lnTo>
                    <a:pt x="460" y="24"/>
                  </a:lnTo>
                  <a:lnTo>
                    <a:pt x="480" y="34"/>
                  </a:lnTo>
                  <a:lnTo>
                    <a:pt x="502" y="48"/>
                  </a:lnTo>
                  <a:lnTo>
                    <a:pt x="521" y="63"/>
                  </a:lnTo>
                  <a:lnTo>
                    <a:pt x="536" y="77"/>
                  </a:lnTo>
                  <a:lnTo>
                    <a:pt x="546" y="89"/>
                  </a:lnTo>
                  <a:lnTo>
                    <a:pt x="554" y="99"/>
                  </a:lnTo>
                  <a:lnTo>
                    <a:pt x="558" y="105"/>
                  </a:lnTo>
                  <a:lnTo>
                    <a:pt x="559" y="108"/>
                  </a:lnTo>
                  <a:lnTo>
                    <a:pt x="560" y="108"/>
                  </a:lnTo>
                  <a:lnTo>
                    <a:pt x="564" y="108"/>
                  </a:lnTo>
                  <a:lnTo>
                    <a:pt x="569" y="110"/>
                  </a:lnTo>
                  <a:lnTo>
                    <a:pt x="576" y="112"/>
                  </a:lnTo>
                  <a:lnTo>
                    <a:pt x="584" y="115"/>
                  </a:lnTo>
                  <a:lnTo>
                    <a:pt x="592" y="120"/>
                  </a:lnTo>
                  <a:lnTo>
                    <a:pt x="601" y="127"/>
                  </a:lnTo>
                  <a:lnTo>
                    <a:pt x="610" y="136"/>
                  </a:lnTo>
                  <a:lnTo>
                    <a:pt x="620" y="146"/>
                  </a:lnTo>
                  <a:lnTo>
                    <a:pt x="629" y="159"/>
                  </a:lnTo>
                  <a:lnTo>
                    <a:pt x="637" y="175"/>
                  </a:lnTo>
                  <a:lnTo>
                    <a:pt x="644" y="195"/>
                  </a:lnTo>
                  <a:lnTo>
                    <a:pt x="650" y="216"/>
                  </a:lnTo>
                  <a:lnTo>
                    <a:pt x="654" y="242"/>
                  </a:lnTo>
                  <a:lnTo>
                    <a:pt x="656" y="271"/>
                  </a:lnTo>
                  <a:lnTo>
                    <a:pt x="655" y="304"/>
                  </a:lnTo>
                  <a:lnTo>
                    <a:pt x="653" y="342"/>
                  </a:lnTo>
                  <a:lnTo>
                    <a:pt x="647" y="385"/>
                  </a:lnTo>
                  <a:lnTo>
                    <a:pt x="642" y="406"/>
                  </a:lnTo>
                  <a:lnTo>
                    <a:pt x="635" y="427"/>
                  </a:lnTo>
                  <a:lnTo>
                    <a:pt x="642" y="426"/>
                  </a:lnTo>
                  <a:lnTo>
                    <a:pt x="650" y="427"/>
                  </a:lnTo>
                  <a:lnTo>
                    <a:pt x="656" y="430"/>
                  </a:lnTo>
                  <a:lnTo>
                    <a:pt x="662" y="434"/>
                  </a:lnTo>
                  <a:lnTo>
                    <a:pt x="668" y="442"/>
                  </a:lnTo>
                  <a:lnTo>
                    <a:pt x="672" y="451"/>
                  </a:lnTo>
                  <a:lnTo>
                    <a:pt x="675" y="462"/>
                  </a:lnTo>
                  <a:lnTo>
                    <a:pt x="676" y="477"/>
                  </a:lnTo>
                  <a:lnTo>
                    <a:pt x="673" y="495"/>
                  </a:lnTo>
                  <a:lnTo>
                    <a:pt x="670" y="517"/>
                  </a:lnTo>
                  <a:lnTo>
                    <a:pt x="663" y="543"/>
                  </a:lnTo>
                  <a:lnTo>
                    <a:pt x="654" y="572"/>
                  </a:lnTo>
                  <a:lnTo>
                    <a:pt x="646" y="595"/>
                  </a:lnTo>
                  <a:lnTo>
                    <a:pt x="637" y="612"/>
                  </a:lnTo>
                  <a:lnTo>
                    <a:pt x="629" y="625"/>
                  </a:lnTo>
                  <a:lnTo>
                    <a:pt x="621" y="634"/>
                  </a:lnTo>
                  <a:lnTo>
                    <a:pt x="613" y="639"/>
                  </a:lnTo>
                  <a:lnTo>
                    <a:pt x="607" y="641"/>
                  </a:lnTo>
                  <a:lnTo>
                    <a:pt x="601" y="668"/>
                  </a:lnTo>
                  <a:lnTo>
                    <a:pt x="592" y="697"/>
                  </a:lnTo>
                  <a:lnTo>
                    <a:pt x="580" y="725"/>
                  </a:lnTo>
                  <a:lnTo>
                    <a:pt x="564" y="753"/>
                  </a:lnTo>
                  <a:lnTo>
                    <a:pt x="545" y="781"/>
                  </a:lnTo>
                  <a:lnTo>
                    <a:pt x="524" y="806"/>
                  </a:lnTo>
                  <a:lnTo>
                    <a:pt x="499" y="831"/>
                  </a:lnTo>
                  <a:lnTo>
                    <a:pt x="472" y="852"/>
                  </a:lnTo>
                  <a:lnTo>
                    <a:pt x="442" y="869"/>
                  </a:lnTo>
                  <a:lnTo>
                    <a:pt x="410" y="884"/>
                  </a:lnTo>
                  <a:lnTo>
                    <a:pt x="381" y="892"/>
                  </a:lnTo>
                  <a:lnTo>
                    <a:pt x="353" y="896"/>
                  </a:lnTo>
                  <a:lnTo>
                    <a:pt x="323" y="896"/>
                  </a:lnTo>
                  <a:lnTo>
                    <a:pt x="294" y="892"/>
                  </a:lnTo>
                  <a:lnTo>
                    <a:pt x="265" y="884"/>
                  </a:lnTo>
                  <a:lnTo>
                    <a:pt x="233" y="870"/>
                  </a:lnTo>
                  <a:lnTo>
                    <a:pt x="202" y="852"/>
                  </a:lnTo>
                  <a:lnTo>
                    <a:pt x="175" y="831"/>
                  </a:lnTo>
                  <a:lnTo>
                    <a:pt x="150" y="807"/>
                  </a:lnTo>
                  <a:lnTo>
                    <a:pt x="129" y="781"/>
                  </a:lnTo>
                  <a:lnTo>
                    <a:pt x="110" y="753"/>
                  </a:lnTo>
                  <a:lnTo>
                    <a:pt x="95" y="725"/>
                  </a:lnTo>
                  <a:lnTo>
                    <a:pt x="83" y="697"/>
                  </a:lnTo>
                  <a:lnTo>
                    <a:pt x="74" y="668"/>
                  </a:lnTo>
                  <a:lnTo>
                    <a:pt x="68" y="641"/>
                  </a:lnTo>
                  <a:lnTo>
                    <a:pt x="62" y="639"/>
                  </a:lnTo>
                  <a:lnTo>
                    <a:pt x="54" y="634"/>
                  </a:lnTo>
                  <a:lnTo>
                    <a:pt x="46" y="625"/>
                  </a:lnTo>
                  <a:lnTo>
                    <a:pt x="38" y="613"/>
                  </a:lnTo>
                  <a:lnTo>
                    <a:pt x="29" y="595"/>
                  </a:lnTo>
                  <a:lnTo>
                    <a:pt x="21" y="572"/>
                  </a:lnTo>
                  <a:lnTo>
                    <a:pt x="12" y="543"/>
                  </a:lnTo>
                  <a:lnTo>
                    <a:pt x="6" y="517"/>
                  </a:lnTo>
                  <a:lnTo>
                    <a:pt x="1" y="495"/>
                  </a:lnTo>
                  <a:lnTo>
                    <a:pt x="0" y="477"/>
                  </a:lnTo>
                  <a:lnTo>
                    <a:pt x="0" y="462"/>
                  </a:lnTo>
                  <a:lnTo>
                    <a:pt x="4" y="451"/>
                  </a:lnTo>
                  <a:lnTo>
                    <a:pt x="8" y="442"/>
                  </a:lnTo>
                  <a:lnTo>
                    <a:pt x="13" y="434"/>
                  </a:lnTo>
                  <a:lnTo>
                    <a:pt x="19" y="430"/>
                  </a:lnTo>
                  <a:lnTo>
                    <a:pt x="26" y="427"/>
                  </a:lnTo>
                  <a:lnTo>
                    <a:pt x="33" y="426"/>
                  </a:lnTo>
                  <a:lnTo>
                    <a:pt x="40" y="427"/>
                  </a:lnTo>
                  <a:lnTo>
                    <a:pt x="33" y="406"/>
                  </a:lnTo>
                  <a:lnTo>
                    <a:pt x="28" y="385"/>
                  </a:lnTo>
                  <a:lnTo>
                    <a:pt x="23" y="349"/>
                  </a:lnTo>
                  <a:lnTo>
                    <a:pt x="20" y="315"/>
                  </a:lnTo>
                  <a:lnTo>
                    <a:pt x="22" y="281"/>
                  </a:lnTo>
                  <a:lnTo>
                    <a:pt x="28" y="248"/>
                  </a:lnTo>
                  <a:lnTo>
                    <a:pt x="38" y="215"/>
                  </a:lnTo>
                  <a:lnTo>
                    <a:pt x="51" y="185"/>
                  </a:lnTo>
                  <a:lnTo>
                    <a:pt x="68" y="157"/>
                  </a:lnTo>
                  <a:lnTo>
                    <a:pt x="87" y="132"/>
                  </a:lnTo>
                  <a:lnTo>
                    <a:pt x="107" y="109"/>
                  </a:lnTo>
                  <a:lnTo>
                    <a:pt x="130" y="87"/>
                  </a:lnTo>
                  <a:lnTo>
                    <a:pt x="154" y="67"/>
                  </a:lnTo>
                  <a:lnTo>
                    <a:pt x="181" y="49"/>
                  </a:lnTo>
                  <a:lnTo>
                    <a:pt x="203" y="35"/>
                  </a:lnTo>
                  <a:lnTo>
                    <a:pt x="227" y="23"/>
                  </a:lnTo>
                  <a:lnTo>
                    <a:pt x="252" y="13"/>
                  </a:lnTo>
                  <a:lnTo>
                    <a:pt x="284" y="5"/>
                  </a:lnTo>
                  <a:lnTo>
                    <a:pt x="317" y="1"/>
                  </a:lnTo>
                  <a:lnTo>
                    <a:pt x="3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1" name="Group 122"/>
          <p:cNvGrpSpPr>
            <a:grpSpLocks noChangeAspect="1"/>
          </p:cNvGrpSpPr>
          <p:nvPr/>
        </p:nvGrpSpPr>
        <p:grpSpPr bwMode="auto">
          <a:xfrm>
            <a:off x="7814274" y="5898994"/>
            <a:ext cx="255587" cy="214313"/>
            <a:chOff x="4981" y="3980"/>
            <a:chExt cx="161" cy="13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92" name="Freeform 124"/>
            <p:cNvSpPr>
              <a:spLocks/>
            </p:cNvSpPr>
            <p:nvPr/>
          </p:nvSpPr>
          <p:spPr bwMode="auto">
            <a:xfrm>
              <a:off x="5047" y="4024"/>
              <a:ext cx="29" cy="27"/>
            </a:xfrm>
            <a:custGeom>
              <a:avLst/>
              <a:gdLst>
                <a:gd name="T0" fmla="*/ 302 w 606"/>
                <a:gd name="T1" fmla="*/ 0 h 560"/>
                <a:gd name="T2" fmla="*/ 317 w 606"/>
                <a:gd name="T3" fmla="*/ 3 h 560"/>
                <a:gd name="T4" fmla="*/ 329 w 606"/>
                <a:gd name="T5" fmla="*/ 11 h 560"/>
                <a:gd name="T6" fmla="*/ 336 w 606"/>
                <a:gd name="T7" fmla="*/ 23 h 560"/>
                <a:gd name="T8" fmla="*/ 339 w 606"/>
                <a:gd name="T9" fmla="*/ 36 h 560"/>
                <a:gd name="T10" fmla="*/ 339 w 606"/>
                <a:gd name="T11" fmla="*/ 333 h 560"/>
                <a:gd name="T12" fmla="*/ 589 w 606"/>
                <a:gd name="T13" fmla="*/ 494 h 560"/>
                <a:gd name="T14" fmla="*/ 598 w 606"/>
                <a:gd name="T15" fmla="*/ 501 h 560"/>
                <a:gd name="T16" fmla="*/ 604 w 606"/>
                <a:gd name="T17" fmla="*/ 511 h 560"/>
                <a:gd name="T18" fmla="*/ 606 w 606"/>
                <a:gd name="T19" fmla="*/ 523 h 560"/>
                <a:gd name="T20" fmla="*/ 605 w 606"/>
                <a:gd name="T21" fmla="*/ 534 h 560"/>
                <a:gd name="T22" fmla="*/ 601 w 606"/>
                <a:gd name="T23" fmla="*/ 544 h 560"/>
                <a:gd name="T24" fmla="*/ 591 w 606"/>
                <a:gd name="T25" fmla="*/ 553 h 560"/>
                <a:gd name="T26" fmla="*/ 581 w 606"/>
                <a:gd name="T27" fmla="*/ 558 h 560"/>
                <a:gd name="T28" fmla="*/ 569 w 606"/>
                <a:gd name="T29" fmla="*/ 560 h 560"/>
                <a:gd name="T30" fmla="*/ 559 w 606"/>
                <a:gd name="T31" fmla="*/ 559 h 560"/>
                <a:gd name="T32" fmla="*/ 549 w 606"/>
                <a:gd name="T33" fmla="*/ 554 h 560"/>
                <a:gd name="T34" fmla="*/ 302 w 606"/>
                <a:gd name="T35" fmla="*/ 395 h 560"/>
                <a:gd name="T36" fmla="*/ 57 w 606"/>
                <a:gd name="T37" fmla="*/ 554 h 560"/>
                <a:gd name="T38" fmla="*/ 47 w 606"/>
                <a:gd name="T39" fmla="*/ 559 h 560"/>
                <a:gd name="T40" fmla="*/ 37 w 606"/>
                <a:gd name="T41" fmla="*/ 560 h 560"/>
                <a:gd name="T42" fmla="*/ 25 w 606"/>
                <a:gd name="T43" fmla="*/ 559 h 560"/>
                <a:gd name="T44" fmla="*/ 13 w 606"/>
                <a:gd name="T45" fmla="*/ 553 h 560"/>
                <a:gd name="T46" fmla="*/ 5 w 606"/>
                <a:gd name="T47" fmla="*/ 544 h 560"/>
                <a:gd name="T48" fmla="*/ 1 w 606"/>
                <a:gd name="T49" fmla="*/ 534 h 560"/>
                <a:gd name="T50" fmla="*/ 0 w 606"/>
                <a:gd name="T51" fmla="*/ 523 h 560"/>
                <a:gd name="T52" fmla="*/ 2 w 606"/>
                <a:gd name="T53" fmla="*/ 511 h 560"/>
                <a:gd name="T54" fmla="*/ 7 w 606"/>
                <a:gd name="T55" fmla="*/ 501 h 560"/>
                <a:gd name="T56" fmla="*/ 17 w 606"/>
                <a:gd name="T57" fmla="*/ 494 h 560"/>
                <a:gd name="T58" fmla="*/ 267 w 606"/>
                <a:gd name="T59" fmla="*/ 333 h 560"/>
                <a:gd name="T60" fmla="*/ 267 w 606"/>
                <a:gd name="T61" fmla="*/ 36 h 560"/>
                <a:gd name="T62" fmla="*/ 270 w 606"/>
                <a:gd name="T63" fmla="*/ 23 h 560"/>
                <a:gd name="T64" fmla="*/ 277 w 606"/>
                <a:gd name="T65" fmla="*/ 11 h 560"/>
                <a:gd name="T66" fmla="*/ 288 w 606"/>
                <a:gd name="T67" fmla="*/ 3 h 560"/>
                <a:gd name="T68" fmla="*/ 302 w 606"/>
                <a:gd name="T69" fmla="*/ 0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06" h="560">
                  <a:moveTo>
                    <a:pt x="302" y="0"/>
                  </a:moveTo>
                  <a:lnTo>
                    <a:pt x="317" y="3"/>
                  </a:lnTo>
                  <a:lnTo>
                    <a:pt x="329" y="11"/>
                  </a:lnTo>
                  <a:lnTo>
                    <a:pt x="336" y="23"/>
                  </a:lnTo>
                  <a:lnTo>
                    <a:pt x="339" y="36"/>
                  </a:lnTo>
                  <a:lnTo>
                    <a:pt x="339" y="333"/>
                  </a:lnTo>
                  <a:lnTo>
                    <a:pt x="589" y="494"/>
                  </a:lnTo>
                  <a:lnTo>
                    <a:pt x="598" y="501"/>
                  </a:lnTo>
                  <a:lnTo>
                    <a:pt x="604" y="511"/>
                  </a:lnTo>
                  <a:lnTo>
                    <a:pt x="606" y="523"/>
                  </a:lnTo>
                  <a:lnTo>
                    <a:pt x="605" y="534"/>
                  </a:lnTo>
                  <a:lnTo>
                    <a:pt x="601" y="544"/>
                  </a:lnTo>
                  <a:lnTo>
                    <a:pt x="591" y="553"/>
                  </a:lnTo>
                  <a:lnTo>
                    <a:pt x="581" y="558"/>
                  </a:lnTo>
                  <a:lnTo>
                    <a:pt x="569" y="560"/>
                  </a:lnTo>
                  <a:lnTo>
                    <a:pt x="559" y="559"/>
                  </a:lnTo>
                  <a:lnTo>
                    <a:pt x="549" y="554"/>
                  </a:lnTo>
                  <a:lnTo>
                    <a:pt x="302" y="395"/>
                  </a:lnTo>
                  <a:lnTo>
                    <a:pt x="57" y="554"/>
                  </a:lnTo>
                  <a:lnTo>
                    <a:pt x="47" y="559"/>
                  </a:lnTo>
                  <a:lnTo>
                    <a:pt x="37" y="560"/>
                  </a:lnTo>
                  <a:lnTo>
                    <a:pt x="25" y="559"/>
                  </a:lnTo>
                  <a:lnTo>
                    <a:pt x="13" y="553"/>
                  </a:lnTo>
                  <a:lnTo>
                    <a:pt x="5" y="544"/>
                  </a:lnTo>
                  <a:lnTo>
                    <a:pt x="1" y="534"/>
                  </a:lnTo>
                  <a:lnTo>
                    <a:pt x="0" y="523"/>
                  </a:lnTo>
                  <a:lnTo>
                    <a:pt x="2" y="511"/>
                  </a:lnTo>
                  <a:lnTo>
                    <a:pt x="7" y="501"/>
                  </a:lnTo>
                  <a:lnTo>
                    <a:pt x="17" y="494"/>
                  </a:lnTo>
                  <a:lnTo>
                    <a:pt x="267" y="333"/>
                  </a:lnTo>
                  <a:lnTo>
                    <a:pt x="267" y="36"/>
                  </a:lnTo>
                  <a:lnTo>
                    <a:pt x="270" y="23"/>
                  </a:lnTo>
                  <a:lnTo>
                    <a:pt x="277" y="11"/>
                  </a:lnTo>
                  <a:lnTo>
                    <a:pt x="288" y="3"/>
                  </a:lnTo>
                  <a:lnTo>
                    <a:pt x="3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125"/>
            <p:cNvSpPr>
              <a:spLocks/>
            </p:cNvSpPr>
            <p:nvPr/>
          </p:nvSpPr>
          <p:spPr bwMode="auto">
            <a:xfrm>
              <a:off x="5054" y="3980"/>
              <a:ext cx="14" cy="19"/>
            </a:xfrm>
            <a:custGeom>
              <a:avLst/>
              <a:gdLst>
                <a:gd name="T0" fmla="*/ 149 w 300"/>
                <a:gd name="T1" fmla="*/ 0 h 385"/>
                <a:gd name="T2" fmla="*/ 161 w 300"/>
                <a:gd name="T3" fmla="*/ 0 h 385"/>
                <a:gd name="T4" fmla="*/ 180 w 300"/>
                <a:gd name="T5" fmla="*/ 3 h 385"/>
                <a:gd name="T6" fmla="*/ 206 w 300"/>
                <a:gd name="T7" fmla="*/ 9 h 385"/>
                <a:gd name="T8" fmla="*/ 233 w 300"/>
                <a:gd name="T9" fmla="*/ 23 h 385"/>
                <a:gd name="T10" fmla="*/ 260 w 300"/>
                <a:gd name="T11" fmla="*/ 45 h 385"/>
                <a:gd name="T12" fmla="*/ 282 w 300"/>
                <a:gd name="T13" fmla="*/ 78 h 385"/>
                <a:gd name="T14" fmla="*/ 296 w 300"/>
                <a:gd name="T15" fmla="*/ 124 h 385"/>
                <a:gd name="T16" fmla="*/ 299 w 300"/>
                <a:gd name="T17" fmla="*/ 155 h 385"/>
                <a:gd name="T18" fmla="*/ 300 w 300"/>
                <a:gd name="T19" fmla="*/ 169 h 385"/>
                <a:gd name="T20" fmla="*/ 300 w 300"/>
                <a:gd name="T21" fmla="*/ 196 h 385"/>
                <a:gd name="T22" fmla="*/ 297 w 300"/>
                <a:gd name="T23" fmla="*/ 230 h 385"/>
                <a:gd name="T24" fmla="*/ 290 w 300"/>
                <a:gd name="T25" fmla="*/ 268 h 385"/>
                <a:gd name="T26" fmla="*/ 276 w 300"/>
                <a:gd name="T27" fmla="*/ 306 h 385"/>
                <a:gd name="T28" fmla="*/ 254 w 300"/>
                <a:gd name="T29" fmla="*/ 340 h 385"/>
                <a:gd name="T30" fmla="*/ 222 w 300"/>
                <a:gd name="T31" fmla="*/ 367 h 385"/>
                <a:gd name="T32" fmla="*/ 178 w 300"/>
                <a:gd name="T33" fmla="*/ 383 h 385"/>
                <a:gd name="T34" fmla="*/ 149 w 300"/>
                <a:gd name="T35" fmla="*/ 385 h 385"/>
                <a:gd name="T36" fmla="*/ 99 w 300"/>
                <a:gd name="T37" fmla="*/ 377 h 385"/>
                <a:gd name="T38" fmla="*/ 61 w 300"/>
                <a:gd name="T39" fmla="*/ 355 h 385"/>
                <a:gd name="T40" fmla="*/ 35 w 300"/>
                <a:gd name="T41" fmla="*/ 323 h 385"/>
                <a:gd name="T42" fmla="*/ 16 w 300"/>
                <a:gd name="T43" fmla="*/ 287 h 385"/>
                <a:gd name="T44" fmla="*/ 6 w 300"/>
                <a:gd name="T45" fmla="*/ 249 h 385"/>
                <a:gd name="T46" fmla="*/ 1 w 300"/>
                <a:gd name="T47" fmla="*/ 212 h 385"/>
                <a:gd name="T48" fmla="*/ 0 w 300"/>
                <a:gd name="T49" fmla="*/ 182 h 385"/>
                <a:gd name="T50" fmla="*/ 0 w 300"/>
                <a:gd name="T51" fmla="*/ 160 h 385"/>
                <a:gd name="T52" fmla="*/ 0 w 300"/>
                <a:gd name="T53" fmla="*/ 152 h 385"/>
                <a:gd name="T54" fmla="*/ 9 w 300"/>
                <a:gd name="T55" fmla="*/ 99 h 385"/>
                <a:gd name="T56" fmla="*/ 27 w 300"/>
                <a:gd name="T57" fmla="*/ 59 h 385"/>
                <a:gd name="T58" fmla="*/ 52 w 300"/>
                <a:gd name="T59" fmla="*/ 33 h 385"/>
                <a:gd name="T60" fmla="*/ 80 w 300"/>
                <a:gd name="T61" fmla="*/ 15 h 385"/>
                <a:gd name="T62" fmla="*/ 107 w 300"/>
                <a:gd name="T63" fmla="*/ 5 h 385"/>
                <a:gd name="T64" fmla="*/ 130 w 300"/>
                <a:gd name="T65" fmla="*/ 1 h 385"/>
                <a:gd name="T66" fmla="*/ 145 w 300"/>
                <a:gd name="T67" fmla="*/ 0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0" h="385">
                  <a:moveTo>
                    <a:pt x="145" y="0"/>
                  </a:moveTo>
                  <a:lnTo>
                    <a:pt x="149" y="0"/>
                  </a:lnTo>
                  <a:lnTo>
                    <a:pt x="153" y="0"/>
                  </a:lnTo>
                  <a:lnTo>
                    <a:pt x="161" y="0"/>
                  </a:lnTo>
                  <a:lnTo>
                    <a:pt x="170" y="1"/>
                  </a:lnTo>
                  <a:lnTo>
                    <a:pt x="180" y="3"/>
                  </a:lnTo>
                  <a:lnTo>
                    <a:pt x="192" y="5"/>
                  </a:lnTo>
                  <a:lnTo>
                    <a:pt x="206" y="9"/>
                  </a:lnTo>
                  <a:lnTo>
                    <a:pt x="219" y="15"/>
                  </a:lnTo>
                  <a:lnTo>
                    <a:pt x="233" y="23"/>
                  </a:lnTo>
                  <a:lnTo>
                    <a:pt x="247" y="33"/>
                  </a:lnTo>
                  <a:lnTo>
                    <a:pt x="260" y="45"/>
                  </a:lnTo>
                  <a:lnTo>
                    <a:pt x="271" y="59"/>
                  </a:lnTo>
                  <a:lnTo>
                    <a:pt x="282" y="78"/>
                  </a:lnTo>
                  <a:lnTo>
                    <a:pt x="290" y="99"/>
                  </a:lnTo>
                  <a:lnTo>
                    <a:pt x="296" y="124"/>
                  </a:lnTo>
                  <a:lnTo>
                    <a:pt x="299" y="152"/>
                  </a:lnTo>
                  <a:lnTo>
                    <a:pt x="299" y="155"/>
                  </a:lnTo>
                  <a:lnTo>
                    <a:pt x="300" y="160"/>
                  </a:lnTo>
                  <a:lnTo>
                    <a:pt x="300" y="169"/>
                  </a:lnTo>
                  <a:lnTo>
                    <a:pt x="300" y="182"/>
                  </a:lnTo>
                  <a:lnTo>
                    <a:pt x="300" y="196"/>
                  </a:lnTo>
                  <a:lnTo>
                    <a:pt x="299" y="212"/>
                  </a:lnTo>
                  <a:lnTo>
                    <a:pt x="297" y="230"/>
                  </a:lnTo>
                  <a:lnTo>
                    <a:pt x="294" y="249"/>
                  </a:lnTo>
                  <a:lnTo>
                    <a:pt x="290" y="268"/>
                  </a:lnTo>
                  <a:lnTo>
                    <a:pt x="284" y="287"/>
                  </a:lnTo>
                  <a:lnTo>
                    <a:pt x="276" y="306"/>
                  </a:lnTo>
                  <a:lnTo>
                    <a:pt x="266" y="323"/>
                  </a:lnTo>
                  <a:lnTo>
                    <a:pt x="254" y="340"/>
                  </a:lnTo>
                  <a:lnTo>
                    <a:pt x="240" y="355"/>
                  </a:lnTo>
                  <a:lnTo>
                    <a:pt x="222" y="367"/>
                  </a:lnTo>
                  <a:lnTo>
                    <a:pt x="202" y="377"/>
                  </a:lnTo>
                  <a:lnTo>
                    <a:pt x="178" y="383"/>
                  </a:lnTo>
                  <a:lnTo>
                    <a:pt x="150" y="385"/>
                  </a:lnTo>
                  <a:lnTo>
                    <a:pt x="149" y="385"/>
                  </a:lnTo>
                  <a:lnTo>
                    <a:pt x="123" y="383"/>
                  </a:lnTo>
                  <a:lnTo>
                    <a:pt x="99" y="377"/>
                  </a:lnTo>
                  <a:lnTo>
                    <a:pt x="79" y="367"/>
                  </a:lnTo>
                  <a:lnTo>
                    <a:pt x="61" y="355"/>
                  </a:lnTo>
                  <a:lnTo>
                    <a:pt x="47" y="340"/>
                  </a:lnTo>
                  <a:lnTo>
                    <a:pt x="35" y="323"/>
                  </a:lnTo>
                  <a:lnTo>
                    <a:pt x="24" y="306"/>
                  </a:lnTo>
                  <a:lnTo>
                    <a:pt x="16" y="287"/>
                  </a:lnTo>
                  <a:lnTo>
                    <a:pt x="11" y="268"/>
                  </a:lnTo>
                  <a:lnTo>
                    <a:pt x="6" y="249"/>
                  </a:lnTo>
                  <a:lnTo>
                    <a:pt x="3" y="230"/>
                  </a:lnTo>
                  <a:lnTo>
                    <a:pt x="1" y="212"/>
                  </a:lnTo>
                  <a:lnTo>
                    <a:pt x="0" y="196"/>
                  </a:lnTo>
                  <a:lnTo>
                    <a:pt x="0" y="182"/>
                  </a:lnTo>
                  <a:lnTo>
                    <a:pt x="0" y="169"/>
                  </a:lnTo>
                  <a:lnTo>
                    <a:pt x="0" y="160"/>
                  </a:lnTo>
                  <a:lnTo>
                    <a:pt x="0" y="155"/>
                  </a:lnTo>
                  <a:lnTo>
                    <a:pt x="0" y="152"/>
                  </a:lnTo>
                  <a:lnTo>
                    <a:pt x="3" y="124"/>
                  </a:lnTo>
                  <a:lnTo>
                    <a:pt x="9" y="99"/>
                  </a:lnTo>
                  <a:lnTo>
                    <a:pt x="17" y="78"/>
                  </a:lnTo>
                  <a:lnTo>
                    <a:pt x="27" y="59"/>
                  </a:lnTo>
                  <a:lnTo>
                    <a:pt x="40" y="45"/>
                  </a:lnTo>
                  <a:lnTo>
                    <a:pt x="52" y="33"/>
                  </a:lnTo>
                  <a:lnTo>
                    <a:pt x="66" y="23"/>
                  </a:lnTo>
                  <a:lnTo>
                    <a:pt x="80" y="15"/>
                  </a:lnTo>
                  <a:lnTo>
                    <a:pt x="94" y="9"/>
                  </a:lnTo>
                  <a:lnTo>
                    <a:pt x="107" y="5"/>
                  </a:lnTo>
                  <a:lnTo>
                    <a:pt x="120" y="3"/>
                  </a:lnTo>
                  <a:lnTo>
                    <a:pt x="130" y="1"/>
                  </a:lnTo>
                  <a:lnTo>
                    <a:pt x="139" y="0"/>
                  </a:lnTo>
                  <a:lnTo>
                    <a:pt x="1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126"/>
            <p:cNvSpPr>
              <a:spLocks/>
            </p:cNvSpPr>
            <p:nvPr/>
          </p:nvSpPr>
          <p:spPr bwMode="auto">
            <a:xfrm>
              <a:off x="5046" y="4000"/>
              <a:ext cx="30" cy="18"/>
            </a:xfrm>
            <a:custGeom>
              <a:avLst/>
              <a:gdLst>
                <a:gd name="T0" fmla="*/ 265 w 635"/>
                <a:gd name="T1" fmla="*/ 189 h 363"/>
                <a:gd name="T2" fmla="*/ 289 w 635"/>
                <a:gd name="T3" fmla="*/ 72 h 363"/>
                <a:gd name="T4" fmla="*/ 275 w 635"/>
                <a:gd name="T5" fmla="*/ 43 h 363"/>
                <a:gd name="T6" fmla="*/ 275 w 635"/>
                <a:gd name="T7" fmla="*/ 23 h 363"/>
                <a:gd name="T8" fmla="*/ 284 w 635"/>
                <a:gd name="T9" fmla="*/ 11 h 363"/>
                <a:gd name="T10" fmla="*/ 295 w 635"/>
                <a:gd name="T11" fmla="*/ 4 h 363"/>
                <a:gd name="T12" fmla="*/ 307 w 635"/>
                <a:gd name="T13" fmla="*/ 0 h 363"/>
                <a:gd name="T14" fmla="*/ 316 w 635"/>
                <a:gd name="T15" fmla="*/ 0 h 363"/>
                <a:gd name="T16" fmla="*/ 322 w 635"/>
                <a:gd name="T17" fmla="*/ 0 h 363"/>
                <a:gd name="T18" fmla="*/ 332 w 635"/>
                <a:gd name="T19" fmla="*/ 1 h 363"/>
                <a:gd name="T20" fmla="*/ 345 w 635"/>
                <a:gd name="T21" fmla="*/ 7 h 363"/>
                <a:gd name="T22" fmla="*/ 355 w 635"/>
                <a:gd name="T23" fmla="*/ 16 h 363"/>
                <a:gd name="T24" fmla="*/ 359 w 635"/>
                <a:gd name="T25" fmla="*/ 32 h 363"/>
                <a:gd name="T26" fmla="*/ 353 w 635"/>
                <a:gd name="T27" fmla="*/ 56 h 363"/>
                <a:gd name="T28" fmla="*/ 334 w 635"/>
                <a:gd name="T29" fmla="*/ 90 h 363"/>
                <a:gd name="T30" fmla="*/ 428 w 635"/>
                <a:gd name="T31" fmla="*/ 0 h 363"/>
                <a:gd name="T32" fmla="*/ 437 w 635"/>
                <a:gd name="T33" fmla="*/ 5 h 363"/>
                <a:gd name="T34" fmla="*/ 460 w 635"/>
                <a:gd name="T35" fmla="*/ 16 h 363"/>
                <a:gd name="T36" fmla="*/ 492 w 635"/>
                <a:gd name="T37" fmla="*/ 33 h 363"/>
                <a:gd name="T38" fmla="*/ 531 w 635"/>
                <a:gd name="T39" fmla="*/ 55 h 363"/>
                <a:gd name="T40" fmla="*/ 572 w 635"/>
                <a:gd name="T41" fmla="*/ 79 h 363"/>
                <a:gd name="T42" fmla="*/ 610 w 635"/>
                <a:gd name="T43" fmla="*/ 113 h 363"/>
                <a:gd name="T44" fmla="*/ 629 w 635"/>
                <a:gd name="T45" fmla="*/ 150 h 363"/>
                <a:gd name="T46" fmla="*/ 635 w 635"/>
                <a:gd name="T47" fmla="*/ 195 h 363"/>
                <a:gd name="T48" fmla="*/ 0 w 635"/>
                <a:gd name="T49" fmla="*/ 363 h 363"/>
                <a:gd name="T50" fmla="*/ 2 w 635"/>
                <a:gd name="T51" fmla="*/ 172 h 363"/>
                <a:gd name="T52" fmla="*/ 13 w 635"/>
                <a:gd name="T53" fmla="*/ 130 h 363"/>
                <a:gd name="T54" fmla="*/ 40 w 635"/>
                <a:gd name="T55" fmla="*/ 95 h 363"/>
                <a:gd name="T56" fmla="*/ 83 w 635"/>
                <a:gd name="T57" fmla="*/ 67 h 363"/>
                <a:gd name="T58" fmla="*/ 123 w 635"/>
                <a:gd name="T59" fmla="*/ 43 h 363"/>
                <a:gd name="T60" fmla="*/ 159 w 635"/>
                <a:gd name="T61" fmla="*/ 24 h 363"/>
                <a:gd name="T62" fmla="*/ 187 w 635"/>
                <a:gd name="T63" fmla="*/ 10 h 363"/>
                <a:gd name="T64" fmla="*/ 204 w 635"/>
                <a:gd name="T65" fmla="*/ 1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5" h="363">
                  <a:moveTo>
                    <a:pt x="206" y="0"/>
                  </a:moveTo>
                  <a:lnTo>
                    <a:pt x="265" y="189"/>
                  </a:lnTo>
                  <a:lnTo>
                    <a:pt x="300" y="90"/>
                  </a:lnTo>
                  <a:lnTo>
                    <a:pt x="289" y="72"/>
                  </a:lnTo>
                  <a:lnTo>
                    <a:pt x="281" y="56"/>
                  </a:lnTo>
                  <a:lnTo>
                    <a:pt x="275" y="43"/>
                  </a:lnTo>
                  <a:lnTo>
                    <a:pt x="274" y="32"/>
                  </a:lnTo>
                  <a:lnTo>
                    <a:pt x="275" y="23"/>
                  </a:lnTo>
                  <a:lnTo>
                    <a:pt x="278" y="16"/>
                  </a:lnTo>
                  <a:lnTo>
                    <a:pt x="284" y="11"/>
                  </a:lnTo>
                  <a:lnTo>
                    <a:pt x="289" y="7"/>
                  </a:lnTo>
                  <a:lnTo>
                    <a:pt x="295" y="4"/>
                  </a:lnTo>
                  <a:lnTo>
                    <a:pt x="302" y="1"/>
                  </a:lnTo>
                  <a:lnTo>
                    <a:pt x="307" y="0"/>
                  </a:lnTo>
                  <a:lnTo>
                    <a:pt x="312" y="0"/>
                  </a:lnTo>
                  <a:lnTo>
                    <a:pt x="316" y="0"/>
                  </a:lnTo>
                  <a:lnTo>
                    <a:pt x="317" y="0"/>
                  </a:lnTo>
                  <a:lnTo>
                    <a:pt x="322" y="0"/>
                  </a:lnTo>
                  <a:lnTo>
                    <a:pt x="327" y="0"/>
                  </a:lnTo>
                  <a:lnTo>
                    <a:pt x="332" y="1"/>
                  </a:lnTo>
                  <a:lnTo>
                    <a:pt x="339" y="4"/>
                  </a:lnTo>
                  <a:lnTo>
                    <a:pt x="345" y="7"/>
                  </a:lnTo>
                  <a:lnTo>
                    <a:pt x="350" y="11"/>
                  </a:lnTo>
                  <a:lnTo>
                    <a:pt x="355" y="16"/>
                  </a:lnTo>
                  <a:lnTo>
                    <a:pt x="358" y="23"/>
                  </a:lnTo>
                  <a:lnTo>
                    <a:pt x="359" y="32"/>
                  </a:lnTo>
                  <a:lnTo>
                    <a:pt x="358" y="43"/>
                  </a:lnTo>
                  <a:lnTo>
                    <a:pt x="353" y="56"/>
                  </a:lnTo>
                  <a:lnTo>
                    <a:pt x="345" y="72"/>
                  </a:lnTo>
                  <a:lnTo>
                    <a:pt x="334" y="90"/>
                  </a:lnTo>
                  <a:lnTo>
                    <a:pt x="369" y="189"/>
                  </a:lnTo>
                  <a:lnTo>
                    <a:pt x="428" y="0"/>
                  </a:lnTo>
                  <a:lnTo>
                    <a:pt x="430" y="1"/>
                  </a:lnTo>
                  <a:lnTo>
                    <a:pt x="437" y="5"/>
                  </a:lnTo>
                  <a:lnTo>
                    <a:pt x="447" y="10"/>
                  </a:lnTo>
                  <a:lnTo>
                    <a:pt x="460" y="16"/>
                  </a:lnTo>
                  <a:lnTo>
                    <a:pt x="474" y="24"/>
                  </a:lnTo>
                  <a:lnTo>
                    <a:pt x="492" y="33"/>
                  </a:lnTo>
                  <a:lnTo>
                    <a:pt x="511" y="43"/>
                  </a:lnTo>
                  <a:lnTo>
                    <a:pt x="531" y="55"/>
                  </a:lnTo>
                  <a:lnTo>
                    <a:pt x="551" y="67"/>
                  </a:lnTo>
                  <a:lnTo>
                    <a:pt x="572" y="79"/>
                  </a:lnTo>
                  <a:lnTo>
                    <a:pt x="594" y="95"/>
                  </a:lnTo>
                  <a:lnTo>
                    <a:pt x="610" y="113"/>
                  </a:lnTo>
                  <a:lnTo>
                    <a:pt x="622" y="131"/>
                  </a:lnTo>
                  <a:lnTo>
                    <a:pt x="629" y="150"/>
                  </a:lnTo>
                  <a:lnTo>
                    <a:pt x="633" y="172"/>
                  </a:lnTo>
                  <a:lnTo>
                    <a:pt x="635" y="195"/>
                  </a:lnTo>
                  <a:lnTo>
                    <a:pt x="635" y="363"/>
                  </a:lnTo>
                  <a:lnTo>
                    <a:pt x="0" y="363"/>
                  </a:lnTo>
                  <a:lnTo>
                    <a:pt x="0" y="195"/>
                  </a:lnTo>
                  <a:lnTo>
                    <a:pt x="2" y="172"/>
                  </a:lnTo>
                  <a:lnTo>
                    <a:pt x="6" y="150"/>
                  </a:lnTo>
                  <a:lnTo>
                    <a:pt x="13" y="130"/>
                  </a:lnTo>
                  <a:lnTo>
                    <a:pt x="23" y="112"/>
                  </a:lnTo>
                  <a:lnTo>
                    <a:pt x="40" y="95"/>
                  </a:lnTo>
                  <a:lnTo>
                    <a:pt x="62" y="79"/>
                  </a:lnTo>
                  <a:lnTo>
                    <a:pt x="83" y="67"/>
                  </a:lnTo>
                  <a:lnTo>
                    <a:pt x="103" y="55"/>
                  </a:lnTo>
                  <a:lnTo>
                    <a:pt x="123" y="43"/>
                  </a:lnTo>
                  <a:lnTo>
                    <a:pt x="142" y="33"/>
                  </a:lnTo>
                  <a:lnTo>
                    <a:pt x="159" y="24"/>
                  </a:lnTo>
                  <a:lnTo>
                    <a:pt x="174" y="16"/>
                  </a:lnTo>
                  <a:lnTo>
                    <a:pt x="187" y="10"/>
                  </a:lnTo>
                  <a:lnTo>
                    <a:pt x="197" y="5"/>
                  </a:lnTo>
                  <a:lnTo>
                    <a:pt x="204" y="1"/>
                  </a:lnTo>
                  <a:lnTo>
                    <a:pt x="2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127"/>
            <p:cNvSpPr>
              <a:spLocks/>
            </p:cNvSpPr>
            <p:nvPr/>
          </p:nvSpPr>
          <p:spPr bwMode="auto">
            <a:xfrm>
              <a:off x="5021" y="4029"/>
              <a:ext cx="15" cy="18"/>
            </a:xfrm>
            <a:custGeom>
              <a:avLst/>
              <a:gdLst>
                <a:gd name="T0" fmla="*/ 151 w 302"/>
                <a:gd name="T1" fmla="*/ 0 h 385"/>
                <a:gd name="T2" fmla="*/ 161 w 302"/>
                <a:gd name="T3" fmla="*/ 0 h 385"/>
                <a:gd name="T4" fmla="*/ 182 w 302"/>
                <a:gd name="T5" fmla="*/ 2 h 385"/>
                <a:gd name="T6" fmla="*/ 207 w 302"/>
                <a:gd name="T7" fmla="*/ 9 h 385"/>
                <a:gd name="T8" fmla="*/ 235 w 302"/>
                <a:gd name="T9" fmla="*/ 23 h 385"/>
                <a:gd name="T10" fmla="*/ 262 w 302"/>
                <a:gd name="T11" fmla="*/ 44 h 385"/>
                <a:gd name="T12" fmla="*/ 283 w 302"/>
                <a:gd name="T13" fmla="*/ 78 h 385"/>
                <a:gd name="T14" fmla="*/ 297 w 302"/>
                <a:gd name="T15" fmla="*/ 124 h 385"/>
                <a:gd name="T16" fmla="*/ 301 w 302"/>
                <a:gd name="T17" fmla="*/ 154 h 385"/>
                <a:gd name="T18" fmla="*/ 302 w 302"/>
                <a:gd name="T19" fmla="*/ 170 h 385"/>
                <a:gd name="T20" fmla="*/ 302 w 302"/>
                <a:gd name="T21" fmla="*/ 196 h 385"/>
                <a:gd name="T22" fmla="*/ 299 w 302"/>
                <a:gd name="T23" fmla="*/ 230 h 385"/>
                <a:gd name="T24" fmla="*/ 291 w 302"/>
                <a:gd name="T25" fmla="*/ 267 h 385"/>
                <a:gd name="T26" fmla="*/ 277 w 302"/>
                <a:gd name="T27" fmla="*/ 305 h 385"/>
                <a:gd name="T28" fmla="*/ 255 w 302"/>
                <a:gd name="T29" fmla="*/ 340 h 385"/>
                <a:gd name="T30" fmla="*/ 224 w 302"/>
                <a:gd name="T31" fmla="*/ 366 h 385"/>
                <a:gd name="T32" fmla="*/ 180 w 302"/>
                <a:gd name="T33" fmla="*/ 382 h 385"/>
                <a:gd name="T34" fmla="*/ 151 w 302"/>
                <a:gd name="T35" fmla="*/ 385 h 385"/>
                <a:gd name="T36" fmla="*/ 100 w 302"/>
                <a:gd name="T37" fmla="*/ 376 h 385"/>
                <a:gd name="T38" fmla="*/ 62 w 302"/>
                <a:gd name="T39" fmla="*/ 354 h 385"/>
                <a:gd name="T40" fmla="*/ 35 w 302"/>
                <a:gd name="T41" fmla="*/ 324 h 385"/>
                <a:gd name="T42" fmla="*/ 18 w 302"/>
                <a:gd name="T43" fmla="*/ 287 h 385"/>
                <a:gd name="T44" fmla="*/ 8 w 302"/>
                <a:gd name="T45" fmla="*/ 248 h 385"/>
                <a:gd name="T46" fmla="*/ 2 w 302"/>
                <a:gd name="T47" fmla="*/ 212 h 385"/>
                <a:gd name="T48" fmla="*/ 0 w 302"/>
                <a:gd name="T49" fmla="*/ 182 h 385"/>
                <a:gd name="T50" fmla="*/ 1 w 302"/>
                <a:gd name="T51" fmla="*/ 160 h 385"/>
                <a:gd name="T52" fmla="*/ 1 w 302"/>
                <a:gd name="T53" fmla="*/ 152 h 385"/>
                <a:gd name="T54" fmla="*/ 11 w 302"/>
                <a:gd name="T55" fmla="*/ 98 h 385"/>
                <a:gd name="T56" fmla="*/ 29 w 302"/>
                <a:gd name="T57" fmla="*/ 59 h 385"/>
                <a:gd name="T58" fmla="*/ 54 w 302"/>
                <a:gd name="T59" fmla="*/ 32 h 385"/>
                <a:gd name="T60" fmla="*/ 81 w 302"/>
                <a:gd name="T61" fmla="*/ 14 h 385"/>
                <a:gd name="T62" fmla="*/ 108 w 302"/>
                <a:gd name="T63" fmla="*/ 5 h 385"/>
                <a:gd name="T64" fmla="*/ 132 w 302"/>
                <a:gd name="T65" fmla="*/ 1 h 385"/>
                <a:gd name="T66" fmla="*/ 147 w 302"/>
                <a:gd name="T67" fmla="*/ 0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2" h="385">
                  <a:moveTo>
                    <a:pt x="147" y="0"/>
                  </a:moveTo>
                  <a:lnTo>
                    <a:pt x="151" y="0"/>
                  </a:lnTo>
                  <a:lnTo>
                    <a:pt x="155" y="0"/>
                  </a:lnTo>
                  <a:lnTo>
                    <a:pt x="161" y="0"/>
                  </a:lnTo>
                  <a:lnTo>
                    <a:pt x="170" y="1"/>
                  </a:lnTo>
                  <a:lnTo>
                    <a:pt x="182" y="2"/>
                  </a:lnTo>
                  <a:lnTo>
                    <a:pt x="194" y="5"/>
                  </a:lnTo>
                  <a:lnTo>
                    <a:pt x="207" y="9"/>
                  </a:lnTo>
                  <a:lnTo>
                    <a:pt x="221" y="14"/>
                  </a:lnTo>
                  <a:lnTo>
                    <a:pt x="235" y="23"/>
                  </a:lnTo>
                  <a:lnTo>
                    <a:pt x="248" y="32"/>
                  </a:lnTo>
                  <a:lnTo>
                    <a:pt x="262" y="44"/>
                  </a:lnTo>
                  <a:lnTo>
                    <a:pt x="273" y="59"/>
                  </a:lnTo>
                  <a:lnTo>
                    <a:pt x="283" y="78"/>
                  </a:lnTo>
                  <a:lnTo>
                    <a:pt x="291" y="99"/>
                  </a:lnTo>
                  <a:lnTo>
                    <a:pt x="297" y="124"/>
                  </a:lnTo>
                  <a:lnTo>
                    <a:pt x="301" y="152"/>
                  </a:lnTo>
                  <a:lnTo>
                    <a:pt x="301" y="154"/>
                  </a:lnTo>
                  <a:lnTo>
                    <a:pt x="301" y="160"/>
                  </a:lnTo>
                  <a:lnTo>
                    <a:pt x="302" y="170"/>
                  </a:lnTo>
                  <a:lnTo>
                    <a:pt x="302" y="182"/>
                  </a:lnTo>
                  <a:lnTo>
                    <a:pt x="302" y="196"/>
                  </a:lnTo>
                  <a:lnTo>
                    <a:pt x="301" y="212"/>
                  </a:lnTo>
                  <a:lnTo>
                    <a:pt x="299" y="230"/>
                  </a:lnTo>
                  <a:lnTo>
                    <a:pt x="295" y="248"/>
                  </a:lnTo>
                  <a:lnTo>
                    <a:pt x="291" y="267"/>
                  </a:lnTo>
                  <a:lnTo>
                    <a:pt x="285" y="287"/>
                  </a:lnTo>
                  <a:lnTo>
                    <a:pt x="277" y="305"/>
                  </a:lnTo>
                  <a:lnTo>
                    <a:pt x="268" y="324"/>
                  </a:lnTo>
                  <a:lnTo>
                    <a:pt x="255" y="340"/>
                  </a:lnTo>
                  <a:lnTo>
                    <a:pt x="241" y="354"/>
                  </a:lnTo>
                  <a:lnTo>
                    <a:pt x="224" y="366"/>
                  </a:lnTo>
                  <a:lnTo>
                    <a:pt x="203" y="376"/>
                  </a:lnTo>
                  <a:lnTo>
                    <a:pt x="180" y="382"/>
                  </a:lnTo>
                  <a:lnTo>
                    <a:pt x="152" y="385"/>
                  </a:lnTo>
                  <a:lnTo>
                    <a:pt x="151" y="385"/>
                  </a:lnTo>
                  <a:lnTo>
                    <a:pt x="123" y="382"/>
                  </a:lnTo>
                  <a:lnTo>
                    <a:pt x="100" y="376"/>
                  </a:lnTo>
                  <a:lnTo>
                    <a:pt x="79" y="366"/>
                  </a:lnTo>
                  <a:lnTo>
                    <a:pt x="62" y="354"/>
                  </a:lnTo>
                  <a:lnTo>
                    <a:pt x="48" y="340"/>
                  </a:lnTo>
                  <a:lnTo>
                    <a:pt x="35" y="324"/>
                  </a:lnTo>
                  <a:lnTo>
                    <a:pt x="25" y="305"/>
                  </a:lnTo>
                  <a:lnTo>
                    <a:pt x="18" y="287"/>
                  </a:lnTo>
                  <a:lnTo>
                    <a:pt x="12" y="267"/>
                  </a:lnTo>
                  <a:lnTo>
                    <a:pt x="8" y="248"/>
                  </a:lnTo>
                  <a:lnTo>
                    <a:pt x="4" y="230"/>
                  </a:lnTo>
                  <a:lnTo>
                    <a:pt x="2" y="212"/>
                  </a:lnTo>
                  <a:lnTo>
                    <a:pt x="1" y="196"/>
                  </a:lnTo>
                  <a:lnTo>
                    <a:pt x="0" y="182"/>
                  </a:lnTo>
                  <a:lnTo>
                    <a:pt x="0" y="170"/>
                  </a:lnTo>
                  <a:lnTo>
                    <a:pt x="1" y="160"/>
                  </a:lnTo>
                  <a:lnTo>
                    <a:pt x="1" y="154"/>
                  </a:lnTo>
                  <a:lnTo>
                    <a:pt x="1" y="152"/>
                  </a:lnTo>
                  <a:lnTo>
                    <a:pt x="4" y="124"/>
                  </a:lnTo>
                  <a:lnTo>
                    <a:pt x="11" y="98"/>
                  </a:lnTo>
                  <a:lnTo>
                    <a:pt x="19" y="77"/>
                  </a:lnTo>
                  <a:lnTo>
                    <a:pt x="29" y="59"/>
                  </a:lnTo>
                  <a:lnTo>
                    <a:pt x="40" y="44"/>
                  </a:lnTo>
                  <a:lnTo>
                    <a:pt x="54" y="32"/>
                  </a:lnTo>
                  <a:lnTo>
                    <a:pt x="67" y="22"/>
                  </a:lnTo>
                  <a:lnTo>
                    <a:pt x="81" y="14"/>
                  </a:lnTo>
                  <a:lnTo>
                    <a:pt x="95" y="9"/>
                  </a:lnTo>
                  <a:lnTo>
                    <a:pt x="108" y="5"/>
                  </a:lnTo>
                  <a:lnTo>
                    <a:pt x="120" y="2"/>
                  </a:lnTo>
                  <a:lnTo>
                    <a:pt x="132" y="1"/>
                  </a:lnTo>
                  <a:lnTo>
                    <a:pt x="140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128"/>
            <p:cNvSpPr>
              <a:spLocks/>
            </p:cNvSpPr>
            <p:nvPr/>
          </p:nvSpPr>
          <p:spPr bwMode="auto">
            <a:xfrm>
              <a:off x="5014" y="4049"/>
              <a:ext cx="30" cy="17"/>
            </a:xfrm>
            <a:custGeom>
              <a:avLst/>
              <a:gdLst>
                <a:gd name="T0" fmla="*/ 266 w 636"/>
                <a:gd name="T1" fmla="*/ 189 h 363"/>
                <a:gd name="T2" fmla="*/ 288 w 636"/>
                <a:gd name="T3" fmla="*/ 71 h 363"/>
                <a:gd name="T4" fmla="*/ 276 w 636"/>
                <a:gd name="T5" fmla="*/ 42 h 363"/>
                <a:gd name="T6" fmla="*/ 276 w 636"/>
                <a:gd name="T7" fmla="*/ 23 h 363"/>
                <a:gd name="T8" fmla="*/ 284 w 636"/>
                <a:gd name="T9" fmla="*/ 10 h 363"/>
                <a:gd name="T10" fmla="*/ 295 w 636"/>
                <a:gd name="T11" fmla="*/ 4 h 363"/>
                <a:gd name="T12" fmla="*/ 308 w 636"/>
                <a:gd name="T13" fmla="*/ 1 h 363"/>
                <a:gd name="T14" fmla="*/ 317 w 636"/>
                <a:gd name="T15" fmla="*/ 0 h 363"/>
                <a:gd name="T16" fmla="*/ 322 w 636"/>
                <a:gd name="T17" fmla="*/ 0 h 363"/>
                <a:gd name="T18" fmla="*/ 332 w 636"/>
                <a:gd name="T19" fmla="*/ 2 h 363"/>
                <a:gd name="T20" fmla="*/ 346 w 636"/>
                <a:gd name="T21" fmla="*/ 6 h 363"/>
                <a:gd name="T22" fmla="*/ 356 w 636"/>
                <a:gd name="T23" fmla="*/ 16 h 363"/>
                <a:gd name="T24" fmla="*/ 360 w 636"/>
                <a:gd name="T25" fmla="*/ 31 h 363"/>
                <a:gd name="T26" fmla="*/ 354 w 636"/>
                <a:gd name="T27" fmla="*/ 56 h 363"/>
                <a:gd name="T28" fmla="*/ 334 w 636"/>
                <a:gd name="T29" fmla="*/ 89 h 363"/>
                <a:gd name="T30" fmla="*/ 429 w 636"/>
                <a:gd name="T31" fmla="*/ 0 h 363"/>
                <a:gd name="T32" fmla="*/ 437 w 636"/>
                <a:gd name="T33" fmla="*/ 4 h 363"/>
                <a:gd name="T34" fmla="*/ 459 w 636"/>
                <a:gd name="T35" fmla="*/ 16 h 363"/>
                <a:gd name="T36" fmla="*/ 492 w 636"/>
                <a:gd name="T37" fmla="*/ 32 h 363"/>
                <a:gd name="T38" fmla="*/ 531 w 636"/>
                <a:gd name="T39" fmla="*/ 55 h 363"/>
                <a:gd name="T40" fmla="*/ 572 w 636"/>
                <a:gd name="T41" fmla="*/ 79 h 363"/>
                <a:gd name="T42" fmla="*/ 610 w 636"/>
                <a:gd name="T43" fmla="*/ 112 h 363"/>
                <a:gd name="T44" fmla="*/ 629 w 636"/>
                <a:gd name="T45" fmla="*/ 150 h 363"/>
                <a:gd name="T46" fmla="*/ 636 w 636"/>
                <a:gd name="T47" fmla="*/ 194 h 363"/>
                <a:gd name="T48" fmla="*/ 0 w 636"/>
                <a:gd name="T49" fmla="*/ 363 h 363"/>
                <a:gd name="T50" fmla="*/ 2 w 636"/>
                <a:gd name="T51" fmla="*/ 171 h 363"/>
                <a:gd name="T52" fmla="*/ 13 w 636"/>
                <a:gd name="T53" fmla="*/ 130 h 363"/>
                <a:gd name="T54" fmla="*/ 40 w 636"/>
                <a:gd name="T55" fmla="*/ 94 h 363"/>
                <a:gd name="T56" fmla="*/ 83 w 636"/>
                <a:gd name="T57" fmla="*/ 66 h 363"/>
                <a:gd name="T58" fmla="*/ 123 w 636"/>
                <a:gd name="T59" fmla="*/ 43 h 363"/>
                <a:gd name="T60" fmla="*/ 159 w 636"/>
                <a:gd name="T61" fmla="*/ 23 h 363"/>
                <a:gd name="T62" fmla="*/ 188 w 636"/>
                <a:gd name="T63" fmla="*/ 9 h 363"/>
                <a:gd name="T64" fmla="*/ 203 w 636"/>
                <a:gd name="T65" fmla="*/ 1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6" h="363">
                  <a:moveTo>
                    <a:pt x="206" y="0"/>
                  </a:moveTo>
                  <a:lnTo>
                    <a:pt x="266" y="189"/>
                  </a:lnTo>
                  <a:lnTo>
                    <a:pt x="301" y="89"/>
                  </a:lnTo>
                  <a:lnTo>
                    <a:pt x="288" y="71"/>
                  </a:lnTo>
                  <a:lnTo>
                    <a:pt x="281" y="56"/>
                  </a:lnTo>
                  <a:lnTo>
                    <a:pt x="276" y="42"/>
                  </a:lnTo>
                  <a:lnTo>
                    <a:pt x="275" y="31"/>
                  </a:lnTo>
                  <a:lnTo>
                    <a:pt x="276" y="23"/>
                  </a:lnTo>
                  <a:lnTo>
                    <a:pt x="279" y="16"/>
                  </a:lnTo>
                  <a:lnTo>
                    <a:pt x="284" y="10"/>
                  </a:lnTo>
                  <a:lnTo>
                    <a:pt x="289" y="6"/>
                  </a:lnTo>
                  <a:lnTo>
                    <a:pt x="295" y="4"/>
                  </a:lnTo>
                  <a:lnTo>
                    <a:pt x="303" y="2"/>
                  </a:lnTo>
                  <a:lnTo>
                    <a:pt x="308" y="1"/>
                  </a:lnTo>
                  <a:lnTo>
                    <a:pt x="313" y="0"/>
                  </a:lnTo>
                  <a:lnTo>
                    <a:pt x="317" y="0"/>
                  </a:lnTo>
                  <a:lnTo>
                    <a:pt x="318" y="0"/>
                  </a:lnTo>
                  <a:lnTo>
                    <a:pt x="322" y="0"/>
                  </a:lnTo>
                  <a:lnTo>
                    <a:pt x="326" y="1"/>
                  </a:lnTo>
                  <a:lnTo>
                    <a:pt x="332" y="2"/>
                  </a:lnTo>
                  <a:lnTo>
                    <a:pt x="340" y="4"/>
                  </a:lnTo>
                  <a:lnTo>
                    <a:pt x="346" y="6"/>
                  </a:lnTo>
                  <a:lnTo>
                    <a:pt x="351" y="10"/>
                  </a:lnTo>
                  <a:lnTo>
                    <a:pt x="356" y="16"/>
                  </a:lnTo>
                  <a:lnTo>
                    <a:pt x="359" y="23"/>
                  </a:lnTo>
                  <a:lnTo>
                    <a:pt x="360" y="31"/>
                  </a:lnTo>
                  <a:lnTo>
                    <a:pt x="359" y="42"/>
                  </a:lnTo>
                  <a:lnTo>
                    <a:pt x="354" y="56"/>
                  </a:lnTo>
                  <a:lnTo>
                    <a:pt x="346" y="71"/>
                  </a:lnTo>
                  <a:lnTo>
                    <a:pt x="334" y="89"/>
                  </a:lnTo>
                  <a:lnTo>
                    <a:pt x="369" y="189"/>
                  </a:lnTo>
                  <a:lnTo>
                    <a:pt x="429" y="0"/>
                  </a:lnTo>
                  <a:lnTo>
                    <a:pt x="431" y="1"/>
                  </a:lnTo>
                  <a:lnTo>
                    <a:pt x="437" y="4"/>
                  </a:lnTo>
                  <a:lnTo>
                    <a:pt x="447" y="9"/>
                  </a:lnTo>
                  <a:lnTo>
                    <a:pt x="459" y="16"/>
                  </a:lnTo>
                  <a:lnTo>
                    <a:pt x="475" y="23"/>
                  </a:lnTo>
                  <a:lnTo>
                    <a:pt x="492" y="32"/>
                  </a:lnTo>
                  <a:lnTo>
                    <a:pt x="512" y="43"/>
                  </a:lnTo>
                  <a:lnTo>
                    <a:pt x="531" y="55"/>
                  </a:lnTo>
                  <a:lnTo>
                    <a:pt x="552" y="66"/>
                  </a:lnTo>
                  <a:lnTo>
                    <a:pt x="572" y="79"/>
                  </a:lnTo>
                  <a:lnTo>
                    <a:pt x="595" y="95"/>
                  </a:lnTo>
                  <a:lnTo>
                    <a:pt x="610" y="112"/>
                  </a:lnTo>
                  <a:lnTo>
                    <a:pt x="621" y="130"/>
                  </a:lnTo>
                  <a:lnTo>
                    <a:pt x="629" y="150"/>
                  </a:lnTo>
                  <a:lnTo>
                    <a:pt x="634" y="171"/>
                  </a:lnTo>
                  <a:lnTo>
                    <a:pt x="636" y="194"/>
                  </a:lnTo>
                  <a:lnTo>
                    <a:pt x="636" y="363"/>
                  </a:lnTo>
                  <a:lnTo>
                    <a:pt x="0" y="363"/>
                  </a:lnTo>
                  <a:lnTo>
                    <a:pt x="0" y="194"/>
                  </a:lnTo>
                  <a:lnTo>
                    <a:pt x="2" y="171"/>
                  </a:lnTo>
                  <a:lnTo>
                    <a:pt x="7" y="150"/>
                  </a:lnTo>
                  <a:lnTo>
                    <a:pt x="13" y="130"/>
                  </a:lnTo>
                  <a:lnTo>
                    <a:pt x="24" y="112"/>
                  </a:lnTo>
                  <a:lnTo>
                    <a:pt x="40" y="94"/>
                  </a:lnTo>
                  <a:lnTo>
                    <a:pt x="63" y="79"/>
                  </a:lnTo>
                  <a:lnTo>
                    <a:pt x="83" y="66"/>
                  </a:lnTo>
                  <a:lnTo>
                    <a:pt x="104" y="55"/>
                  </a:lnTo>
                  <a:lnTo>
                    <a:pt x="123" y="43"/>
                  </a:lnTo>
                  <a:lnTo>
                    <a:pt x="142" y="32"/>
                  </a:lnTo>
                  <a:lnTo>
                    <a:pt x="159" y="23"/>
                  </a:lnTo>
                  <a:lnTo>
                    <a:pt x="175" y="16"/>
                  </a:lnTo>
                  <a:lnTo>
                    <a:pt x="188" y="9"/>
                  </a:lnTo>
                  <a:lnTo>
                    <a:pt x="197" y="4"/>
                  </a:lnTo>
                  <a:lnTo>
                    <a:pt x="203" y="1"/>
                  </a:lnTo>
                  <a:lnTo>
                    <a:pt x="2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129"/>
            <p:cNvSpPr>
              <a:spLocks/>
            </p:cNvSpPr>
            <p:nvPr/>
          </p:nvSpPr>
          <p:spPr bwMode="auto">
            <a:xfrm>
              <a:off x="5087" y="4029"/>
              <a:ext cx="14" cy="18"/>
            </a:xfrm>
            <a:custGeom>
              <a:avLst/>
              <a:gdLst>
                <a:gd name="T0" fmla="*/ 150 w 300"/>
                <a:gd name="T1" fmla="*/ 0 h 385"/>
                <a:gd name="T2" fmla="*/ 160 w 300"/>
                <a:gd name="T3" fmla="*/ 0 h 385"/>
                <a:gd name="T4" fmla="*/ 181 w 300"/>
                <a:gd name="T5" fmla="*/ 2 h 385"/>
                <a:gd name="T6" fmla="*/ 206 w 300"/>
                <a:gd name="T7" fmla="*/ 9 h 385"/>
                <a:gd name="T8" fmla="*/ 234 w 300"/>
                <a:gd name="T9" fmla="*/ 23 h 385"/>
                <a:gd name="T10" fmla="*/ 260 w 300"/>
                <a:gd name="T11" fmla="*/ 44 h 385"/>
                <a:gd name="T12" fmla="*/ 282 w 300"/>
                <a:gd name="T13" fmla="*/ 78 h 385"/>
                <a:gd name="T14" fmla="*/ 296 w 300"/>
                <a:gd name="T15" fmla="*/ 124 h 385"/>
                <a:gd name="T16" fmla="*/ 299 w 300"/>
                <a:gd name="T17" fmla="*/ 154 h 385"/>
                <a:gd name="T18" fmla="*/ 300 w 300"/>
                <a:gd name="T19" fmla="*/ 170 h 385"/>
                <a:gd name="T20" fmla="*/ 300 w 300"/>
                <a:gd name="T21" fmla="*/ 196 h 385"/>
                <a:gd name="T22" fmla="*/ 297 w 300"/>
                <a:gd name="T23" fmla="*/ 230 h 385"/>
                <a:gd name="T24" fmla="*/ 290 w 300"/>
                <a:gd name="T25" fmla="*/ 267 h 385"/>
                <a:gd name="T26" fmla="*/ 277 w 300"/>
                <a:gd name="T27" fmla="*/ 305 h 385"/>
                <a:gd name="T28" fmla="*/ 254 w 300"/>
                <a:gd name="T29" fmla="*/ 340 h 385"/>
                <a:gd name="T30" fmla="*/ 223 w 300"/>
                <a:gd name="T31" fmla="*/ 366 h 385"/>
                <a:gd name="T32" fmla="*/ 178 w 300"/>
                <a:gd name="T33" fmla="*/ 382 h 385"/>
                <a:gd name="T34" fmla="*/ 150 w 300"/>
                <a:gd name="T35" fmla="*/ 385 h 385"/>
                <a:gd name="T36" fmla="*/ 99 w 300"/>
                <a:gd name="T37" fmla="*/ 376 h 385"/>
                <a:gd name="T38" fmla="*/ 62 w 300"/>
                <a:gd name="T39" fmla="*/ 354 h 385"/>
                <a:gd name="T40" fmla="*/ 34 w 300"/>
                <a:gd name="T41" fmla="*/ 324 h 385"/>
                <a:gd name="T42" fmla="*/ 17 w 300"/>
                <a:gd name="T43" fmla="*/ 287 h 385"/>
                <a:gd name="T44" fmla="*/ 6 w 300"/>
                <a:gd name="T45" fmla="*/ 248 h 385"/>
                <a:gd name="T46" fmla="*/ 1 w 300"/>
                <a:gd name="T47" fmla="*/ 212 h 385"/>
                <a:gd name="T48" fmla="*/ 0 w 300"/>
                <a:gd name="T49" fmla="*/ 182 h 385"/>
                <a:gd name="T50" fmla="*/ 0 w 300"/>
                <a:gd name="T51" fmla="*/ 160 h 385"/>
                <a:gd name="T52" fmla="*/ 0 w 300"/>
                <a:gd name="T53" fmla="*/ 152 h 385"/>
                <a:gd name="T54" fmla="*/ 9 w 300"/>
                <a:gd name="T55" fmla="*/ 98 h 385"/>
                <a:gd name="T56" fmla="*/ 28 w 300"/>
                <a:gd name="T57" fmla="*/ 59 h 385"/>
                <a:gd name="T58" fmla="*/ 52 w 300"/>
                <a:gd name="T59" fmla="*/ 32 h 385"/>
                <a:gd name="T60" fmla="*/ 80 w 300"/>
                <a:gd name="T61" fmla="*/ 14 h 385"/>
                <a:gd name="T62" fmla="*/ 107 w 300"/>
                <a:gd name="T63" fmla="*/ 5 h 385"/>
                <a:gd name="T64" fmla="*/ 130 w 300"/>
                <a:gd name="T65" fmla="*/ 1 h 385"/>
                <a:gd name="T66" fmla="*/ 146 w 300"/>
                <a:gd name="T67" fmla="*/ 0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0" h="385">
                  <a:moveTo>
                    <a:pt x="146" y="0"/>
                  </a:moveTo>
                  <a:lnTo>
                    <a:pt x="150" y="0"/>
                  </a:lnTo>
                  <a:lnTo>
                    <a:pt x="154" y="0"/>
                  </a:lnTo>
                  <a:lnTo>
                    <a:pt x="160" y="0"/>
                  </a:lnTo>
                  <a:lnTo>
                    <a:pt x="169" y="1"/>
                  </a:lnTo>
                  <a:lnTo>
                    <a:pt x="181" y="2"/>
                  </a:lnTo>
                  <a:lnTo>
                    <a:pt x="193" y="5"/>
                  </a:lnTo>
                  <a:lnTo>
                    <a:pt x="206" y="9"/>
                  </a:lnTo>
                  <a:lnTo>
                    <a:pt x="219" y="14"/>
                  </a:lnTo>
                  <a:lnTo>
                    <a:pt x="234" y="23"/>
                  </a:lnTo>
                  <a:lnTo>
                    <a:pt x="247" y="32"/>
                  </a:lnTo>
                  <a:lnTo>
                    <a:pt x="260" y="44"/>
                  </a:lnTo>
                  <a:lnTo>
                    <a:pt x="272" y="59"/>
                  </a:lnTo>
                  <a:lnTo>
                    <a:pt x="282" y="78"/>
                  </a:lnTo>
                  <a:lnTo>
                    <a:pt x="290" y="99"/>
                  </a:lnTo>
                  <a:lnTo>
                    <a:pt x="296" y="124"/>
                  </a:lnTo>
                  <a:lnTo>
                    <a:pt x="299" y="152"/>
                  </a:lnTo>
                  <a:lnTo>
                    <a:pt x="299" y="154"/>
                  </a:lnTo>
                  <a:lnTo>
                    <a:pt x="299" y="160"/>
                  </a:lnTo>
                  <a:lnTo>
                    <a:pt x="300" y="170"/>
                  </a:lnTo>
                  <a:lnTo>
                    <a:pt x="300" y="182"/>
                  </a:lnTo>
                  <a:lnTo>
                    <a:pt x="300" y="196"/>
                  </a:lnTo>
                  <a:lnTo>
                    <a:pt x="299" y="212"/>
                  </a:lnTo>
                  <a:lnTo>
                    <a:pt x="297" y="230"/>
                  </a:lnTo>
                  <a:lnTo>
                    <a:pt x="294" y="248"/>
                  </a:lnTo>
                  <a:lnTo>
                    <a:pt x="290" y="267"/>
                  </a:lnTo>
                  <a:lnTo>
                    <a:pt x="284" y="287"/>
                  </a:lnTo>
                  <a:lnTo>
                    <a:pt x="277" y="305"/>
                  </a:lnTo>
                  <a:lnTo>
                    <a:pt x="267" y="324"/>
                  </a:lnTo>
                  <a:lnTo>
                    <a:pt x="254" y="340"/>
                  </a:lnTo>
                  <a:lnTo>
                    <a:pt x="240" y="354"/>
                  </a:lnTo>
                  <a:lnTo>
                    <a:pt x="223" y="366"/>
                  </a:lnTo>
                  <a:lnTo>
                    <a:pt x="202" y="376"/>
                  </a:lnTo>
                  <a:lnTo>
                    <a:pt x="178" y="382"/>
                  </a:lnTo>
                  <a:lnTo>
                    <a:pt x="151" y="385"/>
                  </a:lnTo>
                  <a:lnTo>
                    <a:pt x="150" y="385"/>
                  </a:lnTo>
                  <a:lnTo>
                    <a:pt x="123" y="382"/>
                  </a:lnTo>
                  <a:lnTo>
                    <a:pt x="99" y="376"/>
                  </a:lnTo>
                  <a:lnTo>
                    <a:pt x="79" y="366"/>
                  </a:lnTo>
                  <a:lnTo>
                    <a:pt x="62" y="354"/>
                  </a:lnTo>
                  <a:lnTo>
                    <a:pt x="46" y="340"/>
                  </a:lnTo>
                  <a:lnTo>
                    <a:pt x="34" y="324"/>
                  </a:lnTo>
                  <a:lnTo>
                    <a:pt x="25" y="305"/>
                  </a:lnTo>
                  <a:lnTo>
                    <a:pt x="17" y="287"/>
                  </a:lnTo>
                  <a:lnTo>
                    <a:pt x="10" y="267"/>
                  </a:lnTo>
                  <a:lnTo>
                    <a:pt x="6" y="248"/>
                  </a:lnTo>
                  <a:lnTo>
                    <a:pt x="3" y="230"/>
                  </a:lnTo>
                  <a:lnTo>
                    <a:pt x="1" y="212"/>
                  </a:lnTo>
                  <a:lnTo>
                    <a:pt x="0" y="196"/>
                  </a:lnTo>
                  <a:lnTo>
                    <a:pt x="0" y="182"/>
                  </a:lnTo>
                  <a:lnTo>
                    <a:pt x="0" y="170"/>
                  </a:lnTo>
                  <a:lnTo>
                    <a:pt x="0" y="160"/>
                  </a:lnTo>
                  <a:lnTo>
                    <a:pt x="0" y="154"/>
                  </a:lnTo>
                  <a:lnTo>
                    <a:pt x="0" y="152"/>
                  </a:lnTo>
                  <a:lnTo>
                    <a:pt x="3" y="124"/>
                  </a:lnTo>
                  <a:lnTo>
                    <a:pt x="9" y="98"/>
                  </a:lnTo>
                  <a:lnTo>
                    <a:pt x="18" y="77"/>
                  </a:lnTo>
                  <a:lnTo>
                    <a:pt x="28" y="59"/>
                  </a:lnTo>
                  <a:lnTo>
                    <a:pt x="39" y="44"/>
                  </a:lnTo>
                  <a:lnTo>
                    <a:pt x="52" y="32"/>
                  </a:lnTo>
                  <a:lnTo>
                    <a:pt x="66" y="22"/>
                  </a:lnTo>
                  <a:lnTo>
                    <a:pt x="80" y="14"/>
                  </a:lnTo>
                  <a:lnTo>
                    <a:pt x="93" y="9"/>
                  </a:lnTo>
                  <a:lnTo>
                    <a:pt x="107" y="5"/>
                  </a:lnTo>
                  <a:lnTo>
                    <a:pt x="119" y="2"/>
                  </a:lnTo>
                  <a:lnTo>
                    <a:pt x="130" y="1"/>
                  </a:lnTo>
                  <a:lnTo>
                    <a:pt x="139" y="0"/>
                  </a:lnTo>
                  <a:lnTo>
                    <a:pt x="1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130"/>
            <p:cNvSpPr>
              <a:spLocks/>
            </p:cNvSpPr>
            <p:nvPr/>
          </p:nvSpPr>
          <p:spPr bwMode="auto">
            <a:xfrm>
              <a:off x="5079" y="4049"/>
              <a:ext cx="30" cy="17"/>
            </a:xfrm>
            <a:custGeom>
              <a:avLst/>
              <a:gdLst>
                <a:gd name="T0" fmla="*/ 266 w 635"/>
                <a:gd name="T1" fmla="*/ 189 h 363"/>
                <a:gd name="T2" fmla="*/ 288 w 635"/>
                <a:gd name="T3" fmla="*/ 71 h 363"/>
                <a:gd name="T4" fmla="*/ 276 w 635"/>
                <a:gd name="T5" fmla="*/ 42 h 363"/>
                <a:gd name="T6" fmla="*/ 276 w 635"/>
                <a:gd name="T7" fmla="*/ 23 h 363"/>
                <a:gd name="T8" fmla="*/ 283 w 635"/>
                <a:gd name="T9" fmla="*/ 10 h 363"/>
                <a:gd name="T10" fmla="*/ 295 w 635"/>
                <a:gd name="T11" fmla="*/ 4 h 363"/>
                <a:gd name="T12" fmla="*/ 308 w 635"/>
                <a:gd name="T13" fmla="*/ 1 h 363"/>
                <a:gd name="T14" fmla="*/ 317 w 635"/>
                <a:gd name="T15" fmla="*/ 0 h 363"/>
                <a:gd name="T16" fmla="*/ 321 w 635"/>
                <a:gd name="T17" fmla="*/ 0 h 363"/>
                <a:gd name="T18" fmla="*/ 332 w 635"/>
                <a:gd name="T19" fmla="*/ 2 h 363"/>
                <a:gd name="T20" fmla="*/ 344 w 635"/>
                <a:gd name="T21" fmla="*/ 6 h 363"/>
                <a:gd name="T22" fmla="*/ 356 w 635"/>
                <a:gd name="T23" fmla="*/ 16 h 363"/>
                <a:gd name="T24" fmla="*/ 360 w 635"/>
                <a:gd name="T25" fmla="*/ 31 h 363"/>
                <a:gd name="T26" fmla="*/ 354 w 635"/>
                <a:gd name="T27" fmla="*/ 56 h 363"/>
                <a:gd name="T28" fmla="*/ 333 w 635"/>
                <a:gd name="T29" fmla="*/ 89 h 363"/>
                <a:gd name="T30" fmla="*/ 428 w 635"/>
                <a:gd name="T31" fmla="*/ 0 h 363"/>
                <a:gd name="T32" fmla="*/ 437 w 635"/>
                <a:gd name="T33" fmla="*/ 4 h 363"/>
                <a:gd name="T34" fmla="*/ 459 w 635"/>
                <a:gd name="T35" fmla="*/ 16 h 363"/>
                <a:gd name="T36" fmla="*/ 492 w 635"/>
                <a:gd name="T37" fmla="*/ 32 h 363"/>
                <a:gd name="T38" fmla="*/ 531 w 635"/>
                <a:gd name="T39" fmla="*/ 55 h 363"/>
                <a:gd name="T40" fmla="*/ 572 w 635"/>
                <a:gd name="T41" fmla="*/ 79 h 363"/>
                <a:gd name="T42" fmla="*/ 610 w 635"/>
                <a:gd name="T43" fmla="*/ 112 h 363"/>
                <a:gd name="T44" fmla="*/ 628 w 635"/>
                <a:gd name="T45" fmla="*/ 150 h 363"/>
                <a:gd name="T46" fmla="*/ 635 w 635"/>
                <a:gd name="T47" fmla="*/ 194 h 363"/>
                <a:gd name="T48" fmla="*/ 0 w 635"/>
                <a:gd name="T49" fmla="*/ 363 h 363"/>
                <a:gd name="T50" fmla="*/ 2 w 635"/>
                <a:gd name="T51" fmla="*/ 171 h 363"/>
                <a:gd name="T52" fmla="*/ 13 w 635"/>
                <a:gd name="T53" fmla="*/ 130 h 363"/>
                <a:gd name="T54" fmla="*/ 40 w 635"/>
                <a:gd name="T55" fmla="*/ 94 h 363"/>
                <a:gd name="T56" fmla="*/ 83 w 635"/>
                <a:gd name="T57" fmla="*/ 66 h 363"/>
                <a:gd name="T58" fmla="*/ 123 w 635"/>
                <a:gd name="T59" fmla="*/ 43 h 363"/>
                <a:gd name="T60" fmla="*/ 159 w 635"/>
                <a:gd name="T61" fmla="*/ 23 h 363"/>
                <a:gd name="T62" fmla="*/ 188 w 635"/>
                <a:gd name="T63" fmla="*/ 9 h 363"/>
                <a:gd name="T64" fmla="*/ 203 w 635"/>
                <a:gd name="T65" fmla="*/ 1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5" h="363">
                  <a:moveTo>
                    <a:pt x="205" y="0"/>
                  </a:moveTo>
                  <a:lnTo>
                    <a:pt x="266" y="189"/>
                  </a:lnTo>
                  <a:lnTo>
                    <a:pt x="300" y="89"/>
                  </a:lnTo>
                  <a:lnTo>
                    <a:pt x="288" y="71"/>
                  </a:lnTo>
                  <a:lnTo>
                    <a:pt x="280" y="56"/>
                  </a:lnTo>
                  <a:lnTo>
                    <a:pt x="276" y="42"/>
                  </a:lnTo>
                  <a:lnTo>
                    <a:pt x="275" y="31"/>
                  </a:lnTo>
                  <a:lnTo>
                    <a:pt x="276" y="23"/>
                  </a:lnTo>
                  <a:lnTo>
                    <a:pt x="279" y="16"/>
                  </a:lnTo>
                  <a:lnTo>
                    <a:pt x="283" y="10"/>
                  </a:lnTo>
                  <a:lnTo>
                    <a:pt x="289" y="6"/>
                  </a:lnTo>
                  <a:lnTo>
                    <a:pt x="295" y="4"/>
                  </a:lnTo>
                  <a:lnTo>
                    <a:pt x="301" y="2"/>
                  </a:lnTo>
                  <a:lnTo>
                    <a:pt x="308" y="1"/>
                  </a:lnTo>
                  <a:lnTo>
                    <a:pt x="313" y="0"/>
                  </a:lnTo>
                  <a:lnTo>
                    <a:pt x="317" y="0"/>
                  </a:lnTo>
                  <a:lnTo>
                    <a:pt x="318" y="0"/>
                  </a:lnTo>
                  <a:lnTo>
                    <a:pt x="321" y="0"/>
                  </a:lnTo>
                  <a:lnTo>
                    <a:pt x="326" y="1"/>
                  </a:lnTo>
                  <a:lnTo>
                    <a:pt x="332" y="2"/>
                  </a:lnTo>
                  <a:lnTo>
                    <a:pt x="338" y="4"/>
                  </a:lnTo>
                  <a:lnTo>
                    <a:pt x="344" y="6"/>
                  </a:lnTo>
                  <a:lnTo>
                    <a:pt x="351" y="10"/>
                  </a:lnTo>
                  <a:lnTo>
                    <a:pt x="356" y="16"/>
                  </a:lnTo>
                  <a:lnTo>
                    <a:pt x="359" y="23"/>
                  </a:lnTo>
                  <a:lnTo>
                    <a:pt x="360" y="31"/>
                  </a:lnTo>
                  <a:lnTo>
                    <a:pt x="358" y="42"/>
                  </a:lnTo>
                  <a:lnTo>
                    <a:pt x="354" y="56"/>
                  </a:lnTo>
                  <a:lnTo>
                    <a:pt x="345" y="71"/>
                  </a:lnTo>
                  <a:lnTo>
                    <a:pt x="333" y="89"/>
                  </a:lnTo>
                  <a:lnTo>
                    <a:pt x="369" y="189"/>
                  </a:lnTo>
                  <a:lnTo>
                    <a:pt x="428" y="0"/>
                  </a:lnTo>
                  <a:lnTo>
                    <a:pt x="431" y="1"/>
                  </a:lnTo>
                  <a:lnTo>
                    <a:pt x="437" y="4"/>
                  </a:lnTo>
                  <a:lnTo>
                    <a:pt x="447" y="9"/>
                  </a:lnTo>
                  <a:lnTo>
                    <a:pt x="459" y="16"/>
                  </a:lnTo>
                  <a:lnTo>
                    <a:pt x="475" y="23"/>
                  </a:lnTo>
                  <a:lnTo>
                    <a:pt x="492" y="32"/>
                  </a:lnTo>
                  <a:lnTo>
                    <a:pt x="511" y="43"/>
                  </a:lnTo>
                  <a:lnTo>
                    <a:pt x="531" y="55"/>
                  </a:lnTo>
                  <a:lnTo>
                    <a:pt x="551" y="66"/>
                  </a:lnTo>
                  <a:lnTo>
                    <a:pt x="572" y="79"/>
                  </a:lnTo>
                  <a:lnTo>
                    <a:pt x="593" y="95"/>
                  </a:lnTo>
                  <a:lnTo>
                    <a:pt x="610" y="112"/>
                  </a:lnTo>
                  <a:lnTo>
                    <a:pt x="621" y="130"/>
                  </a:lnTo>
                  <a:lnTo>
                    <a:pt x="628" y="150"/>
                  </a:lnTo>
                  <a:lnTo>
                    <a:pt x="632" y="171"/>
                  </a:lnTo>
                  <a:lnTo>
                    <a:pt x="635" y="194"/>
                  </a:lnTo>
                  <a:lnTo>
                    <a:pt x="635" y="363"/>
                  </a:lnTo>
                  <a:lnTo>
                    <a:pt x="0" y="363"/>
                  </a:lnTo>
                  <a:lnTo>
                    <a:pt x="0" y="194"/>
                  </a:lnTo>
                  <a:lnTo>
                    <a:pt x="2" y="171"/>
                  </a:lnTo>
                  <a:lnTo>
                    <a:pt x="5" y="150"/>
                  </a:lnTo>
                  <a:lnTo>
                    <a:pt x="13" y="130"/>
                  </a:lnTo>
                  <a:lnTo>
                    <a:pt x="24" y="112"/>
                  </a:lnTo>
                  <a:lnTo>
                    <a:pt x="40" y="94"/>
                  </a:lnTo>
                  <a:lnTo>
                    <a:pt x="63" y="79"/>
                  </a:lnTo>
                  <a:lnTo>
                    <a:pt x="83" y="66"/>
                  </a:lnTo>
                  <a:lnTo>
                    <a:pt x="103" y="55"/>
                  </a:lnTo>
                  <a:lnTo>
                    <a:pt x="123" y="43"/>
                  </a:lnTo>
                  <a:lnTo>
                    <a:pt x="142" y="32"/>
                  </a:lnTo>
                  <a:lnTo>
                    <a:pt x="159" y="23"/>
                  </a:lnTo>
                  <a:lnTo>
                    <a:pt x="174" y="16"/>
                  </a:lnTo>
                  <a:lnTo>
                    <a:pt x="188" y="9"/>
                  </a:lnTo>
                  <a:lnTo>
                    <a:pt x="197" y="4"/>
                  </a:lnTo>
                  <a:lnTo>
                    <a:pt x="203" y="1"/>
                  </a:lnTo>
                  <a:lnTo>
                    <a:pt x="2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131"/>
            <p:cNvSpPr>
              <a:spLocks/>
            </p:cNvSpPr>
            <p:nvPr/>
          </p:nvSpPr>
          <p:spPr bwMode="auto">
            <a:xfrm>
              <a:off x="5080" y="4073"/>
              <a:ext cx="28" cy="26"/>
            </a:xfrm>
            <a:custGeom>
              <a:avLst/>
              <a:gdLst>
                <a:gd name="T0" fmla="*/ 303 w 606"/>
                <a:gd name="T1" fmla="*/ 0 h 562"/>
                <a:gd name="T2" fmla="*/ 317 w 606"/>
                <a:gd name="T3" fmla="*/ 4 h 562"/>
                <a:gd name="T4" fmla="*/ 328 w 606"/>
                <a:gd name="T5" fmla="*/ 11 h 562"/>
                <a:gd name="T6" fmla="*/ 337 w 606"/>
                <a:gd name="T7" fmla="*/ 23 h 562"/>
                <a:gd name="T8" fmla="*/ 339 w 606"/>
                <a:gd name="T9" fmla="*/ 37 h 562"/>
                <a:gd name="T10" fmla="*/ 339 w 606"/>
                <a:gd name="T11" fmla="*/ 333 h 562"/>
                <a:gd name="T12" fmla="*/ 589 w 606"/>
                <a:gd name="T13" fmla="*/ 494 h 562"/>
                <a:gd name="T14" fmla="*/ 598 w 606"/>
                <a:gd name="T15" fmla="*/ 502 h 562"/>
                <a:gd name="T16" fmla="*/ 603 w 606"/>
                <a:gd name="T17" fmla="*/ 512 h 562"/>
                <a:gd name="T18" fmla="*/ 606 w 606"/>
                <a:gd name="T19" fmla="*/ 523 h 562"/>
                <a:gd name="T20" fmla="*/ 605 w 606"/>
                <a:gd name="T21" fmla="*/ 534 h 562"/>
                <a:gd name="T22" fmla="*/ 600 w 606"/>
                <a:gd name="T23" fmla="*/ 544 h 562"/>
                <a:gd name="T24" fmla="*/ 592 w 606"/>
                <a:gd name="T25" fmla="*/ 553 h 562"/>
                <a:gd name="T26" fmla="*/ 580 w 606"/>
                <a:gd name="T27" fmla="*/ 560 h 562"/>
                <a:gd name="T28" fmla="*/ 569 w 606"/>
                <a:gd name="T29" fmla="*/ 562 h 562"/>
                <a:gd name="T30" fmla="*/ 559 w 606"/>
                <a:gd name="T31" fmla="*/ 560 h 562"/>
                <a:gd name="T32" fmla="*/ 549 w 606"/>
                <a:gd name="T33" fmla="*/ 555 h 562"/>
                <a:gd name="T34" fmla="*/ 303 w 606"/>
                <a:gd name="T35" fmla="*/ 396 h 562"/>
                <a:gd name="T36" fmla="*/ 56 w 606"/>
                <a:gd name="T37" fmla="*/ 555 h 562"/>
                <a:gd name="T38" fmla="*/ 47 w 606"/>
                <a:gd name="T39" fmla="*/ 560 h 562"/>
                <a:gd name="T40" fmla="*/ 36 w 606"/>
                <a:gd name="T41" fmla="*/ 562 h 562"/>
                <a:gd name="T42" fmla="*/ 24 w 606"/>
                <a:gd name="T43" fmla="*/ 560 h 562"/>
                <a:gd name="T44" fmla="*/ 14 w 606"/>
                <a:gd name="T45" fmla="*/ 553 h 562"/>
                <a:gd name="T46" fmla="*/ 6 w 606"/>
                <a:gd name="T47" fmla="*/ 544 h 562"/>
                <a:gd name="T48" fmla="*/ 1 w 606"/>
                <a:gd name="T49" fmla="*/ 534 h 562"/>
                <a:gd name="T50" fmla="*/ 0 w 606"/>
                <a:gd name="T51" fmla="*/ 523 h 562"/>
                <a:gd name="T52" fmla="*/ 2 w 606"/>
                <a:gd name="T53" fmla="*/ 512 h 562"/>
                <a:gd name="T54" fmla="*/ 8 w 606"/>
                <a:gd name="T55" fmla="*/ 501 h 562"/>
                <a:gd name="T56" fmla="*/ 16 w 606"/>
                <a:gd name="T57" fmla="*/ 494 h 562"/>
                <a:gd name="T58" fmla="*/ 266 w 606"/>
                <a:gd name="T59" fmla="*/ 333 h 562"/>
                <a:gd name="T60" fmla="*/ 266 w 606"/>
                <a:gd name="T61" fmla="*/ 37 h 562"/>
                <a:gd name="T62" fmla="*/ 269 w 606"/>
                <a:gd name="T63" fmla="*/ 23 h 562"/>
                <a:gd name="T64" fmla="*/ 277 w 606"/>
                <a:gd name="T65" fmla="*/ 12 h 562"/>
                <a:gd name="T66" fmla="*/ 288 w 606"/>
                <a:gd name="T67" fmla="*/ 4 h 562"/>
                <a:gd name="T68" fmla="*/ 303 w 606"/>
                <a:gd name="T69" fmla="*/ 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06" h="562">
                  <a:moveTo>
                    <a:pt x="303" y="0"/>
                  </a:moveTo>
                  <a:lnTo>
                    <a:pt x="317" y="4"/>
                  </a:lnTo>
                  <a:lnTo>
                    <a:pt x="328" y="11"/>
                  </a:lnTo>
                  <a:lnTo>
                    <a:pt x="337" y="23"/>
                  </a:lnTo>
                  <a:lnTo>
                    <a:pt x="339" y="37"/>
                  </a:lnTo>
                  <a:lnTo>
                    <a:pt x="339" y="333"/>
                  </a:lnTo>
                  <a:lnTo>
                    <a:pt x="589" y="494"/>
                  </a:lnTo>
                  <a:lnTo>
                    <a:pt x="598" y="502"/>
                  </a:lnTo>
                  <a:lnTo>
                    <a:pt x="603" y="512"/>
                  </a:lnTo>
                  <a:lnTo>
                    <a:pt x="606" y="523"/>
                  </a:lnTo>
                  <a:lnTo>
                    <a:pt x="605" y="534"/>
                  </a:lnTo>
                  <a:lnTo>
                    <a:pt x="600" y="544"/>
                  </a:lnTo>
                  <a:lnTo>
                    <a:pt x="592" y="553"/>
                  </a:lnTo>
                  <a:lnTo>
                    <a:pt x="580" y="560"/>
                  </a:lnTo>
                  <a:lnTo>
                    <a:pt x="569" y="562"/>
                  </a:lnTo>
                  <a:lnTo>
                    <a:pt x="559" y="560"/>
                  </a:lnTo>
                  <a:lnTo>
                    <a:pt x="549" y="555"/>
                  </a:lnTo>
                  <a:lnTo>
                    <a:pt x="303" y="396"/>
                  </a:lnTo>
                  <a:lnTo>
                    <a:pt x="56" y="555"/>
                  </a:lnTo>
                  <a:lnTo>
                    <a:pt x="47" y="560"/>
                  </a:lnTo>
                  <a:lnTo>
                    <a:pt x="36" y="562"/>
                  </a:lnTo>
                  <a:lnTo>
                    <a:pt x="24" y="560"/>
                  </a:lnTo>
                  <a:lnTo>
                    <a:pt x="14" y="553"/>
                  </a:lnTo>
                  <a:lnTo>
                    <a:pt x="6" y="544"/>
                  </a:lnTo>
                  <a:lnTo>
                    <a:pt x="1" y="534"/>
                  </a:lnTo>
                  <a:lnTo>
                    <a:pt x="0" y="523"/>
                  </a:lnTo>
                  <a:lnTo>
                    <a:pt x="2" y="512"/>
                  </a:lnTo>
                  <a:lnTo>
                    <a:pt x="8" y="501"/>
                  </a:lnTo>
                  <a:lnTo>
                    <a:pt x="16" y="494"/>
                  </a:lnTo>
                  <a:lnTo>
                    <a:pt x="266" y="333"/>
                  </a:lnTo>
                  <a:lnTo>
                    <a:pt x="266" y="37"/>
                  </a:lnTo>
                  <a:lnTo>
                    <a:pt x="269" y="23"/>
                  </a:lnTo>
                  <a:lnTo>
                    <a:pt x="277" y="12"/>
                  </a:lnTo>
                  <a:lnTo>
                    <a:pt x="288" y="4"/>
                  </a:lnTo>
                  <a:lnTo>
                    <a:pt x="3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132"/>
            <p:cNvSpPr>
              <a:spLocks/>
            </p:cNvSpPr>
            <p:nvPr/>
          </p:nvSpPr>
          <p:spPr bwMode="auto">
            <a:xfrm>
              <a:off x="5054" y="4077"/>
              <a:ext cx="14" cy="18"/>
            </a:xfrm>
            <a:custGeom>
              <a:avLst/>
              <a:gdLst>
                <a:gd name="T0" fmla="*/ 150 w 301"/>
                <a:gd name="T1" fmla="*/ 0 h 385"/>
                <a:gd name="T2" fmla="*/ 162 w 301"/>
                <a:gd name="T3" fmla="*/ 1 h 385"/>
                <a:gd name="T4" fmla="*/ 181 w 301"/>
                <a:gd name="T5" fmla="*/ 3 h 385"/>
                <a:gd name="T6" fmla="*/ 207 w 301"/>
                <a:gd name="T7" fmla="*/ 9 h 385"/>
                <a:gd name="T8" fmla="*/ 234 w 301"/>
                <a:gd name="T9" fmla="*/ 23 h 385"/>
                <a:gd name="T10" fmla="*/ 261 w 301"/>
                <a:gd name="T11" fmla="*/ 45 h 385"/>
                <a:gd name="T12" fmla="*/ 283 w 301"/>
                <a:gd name="T13" fmla="*/ 78 h 385"/>
                <a:gd name="T14" fmla="*/ 297 w 301"/>
                <a:gd name="T15" fmla="*/ 124 h 385"/>
                <a:gd name="T16" fmla="*/ 300 w 301"/>
                <a:gd name="T17" fmla="*/ 155 h 385"/>
                <a:gd name="T18" fmla="*/ 301 w 301"/>
                <a:gd name="T19" fmla="*/ 170 h 385"/>
                <a:gd name="T20" fmla="*/ 301 w 301"/>
                <a:gd name="T21" fmla="*/ 196 h 385"/>
                <a:gd name="T22" fmla="*/ 298 w 301"/>
                <a:gd name="T23" fmla="*/ 231 h 385"/>
                <a:gd name="T24" fmla="*/ 291 w 301"/>
                <a:gd name="T25" fmla="*/ 269 h 385"/>
                <a:gd name="T26" fmla="*/ 277 w 301"/>
                <a:gd name="T27" fmla="*/ 306 h 385"/>
                <a:gd name="T28" fmla="*/ 255 w 301"/>
                <a:gd name="T29" fmla="*/ 340 h 385"/>
                <a:gd name="T30" fmla="*/ 223 w 301"/>
                <a:gd name="T31" fmla="*/ 368 h 385"/>
                <a:gd name="T32" fmla="*/ 179 w 301"/>
                <a:gd name="T33" fmla="*/ 383 h 385"/>
                <a:gd name="T34" fmla="*/ 149 w 301"/>
                <a:gd name="T35" fmla="*/ 385 h 385"/>
                <a:gd name="T36" fmla="*/ 98 w 301"/>
                <a:gd name="T37" fmla="*/ 377 h 385"/>
                <a:gd name="T38" fmla="*/ 60 w 301"/>
                <a:gd name="T39" fmla="*/ 355 h 385"/>
                <a:gd name="T40" fmla="*/ 34 w 301"/>
                <a:gd name="T41" fmla="*/ 324 h 385"/>
                <a:gd name="T42" fmla="*/ 16 w 301"/>
                <a:gd name="T43" fmla="*/ 288 h 385"/>
                <a:gd name="T44" fmla="*/ 6 w 301"/>
                <a:gd name="T45" fmla="*/ 249 h 385"/>
                <a:gd name="T46" fmla="*/ 1 w 301"/>
                <a:gd name="T47" fmla="*/ 212 h 385"/>
                <a:gd name="T48" fmla="*/ 0 w 301"/>
                <a:gd name="T49" fmla="*/ 182 h 385"/>
                <a:gd name="T50" fmla="*/ 1 w 301"/>
                <a:gd name="T51" fmla="*/ 160 h 385"/>
                <a:gd name="T52" fmla="*/ 1 w 301"/>
                <a:gd name="T53" fmla="*/ 153 h 385"/>
                <a:gd name="T54" fmla="*/ 10 w 301"/>
                <a:gd name="T55" fmla="*/ 99 h 385"/>
                <a:gd name="T56" fmla="*/ 28 w 301"/>
                <a:gd name="T57" fmla="*/ 59 h 385"/>
                <a:gd name="T58" fmla="*/ 53 w 301"/>
                <a:gd name="T59" fmla="*/ 33 h 385"/>
                <a:gd name="T60" fmla="*/ 81 w 301"/>
                <a:gd name="T61" fmla="*/ 16 h 385"/>
                <a:gd name="T62" fmla="*/ 108 w 301"/>
                <a:gd name="T63" fmla="*/ 5 h 385"/>
                <a:gd name="T64" fmla="*/ 131 w 301"/>
                <a:gd name="T65" fmla="*/ 1 h 385"/>
                <a:gd name="T66" fmla="*/ 146 w 301"/>
                <a:gd name="T67" fmla="*/ 0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1" h="385">
                  <a:moveTo>
                    <a:pt x="146" y="0"/>
                  </a:moveTo>
                  <a:lnTo>
                    <a:pt x="150" y="0"/>
                  </a:lnTo>
                  <a:lnTo>
                    <a:pt x="154" y="0"/>
                  </a:lnTo>
                  <a:lnTo>
                    <a:pt x="162" y="1"/>
                  </a:lnTo>
                  <a:lnTo>
                    <a:pt x="171" y="1"/>
                  </a:lnTo>
                  <a:lnTo>
                    <a:pt x="181" y="3"/>
                  </a:lnTo>
                  <a:lnTo>
                    <a:pt x="193" y="5"/>
                  </a:lnTo>
                  <a:lnTo>
                    <a:pt x="207" y="9"/>
                  </a:lnTo>
                  <a:lnTo>
                    <a:pt x="220" y="16"/>
                  </a:lnTo>
                  <a:lnTo>
                    <a:pt x="234" y="23"/>
                  </a:lnTo>
                  <a:lnTo>
                    <a:pt x="248" y="33"/>
                  </a:lnTo>
                  <a:lnTo>
                    <a:pt x="261" y="45"/>
                  </a:lnTo>
                  <a:lnTo>
                    <a:pt x="272" y="60"/>
                  </a:lnTo>
                  <a:lnTo>
                    <a:pt x="283" y="78"/>
                  </a:lnTo>
                  <a:lnTo>
                    <a:pt x="291" y="99"/>
                  </a:lnTo>
                  <a:lnTo>
                    <a:pt x="297" y="124"/>
                  </a:lnTo>
                  <a:lnTo>
                    <a:pt x="300" y="153"/>
                  </a:lnTo>
                  <a:lnTo>
                    <a:pt x="300" y="155"/>
                  </a:lnTo>
                  <a:lnTo>
                    <a:pt x="301" y="160"/>
                  </a:lnTo>
                  <a:lnTo>
                    <a:pt x="301" y="170"/>
                  </a:lnTo>
                  <a:lnTo>
                    <a:pt x="301" y="182"/>
                  </a:lnTo>
                  <a:lnTo>
                    <a:pt x="301" y="196"/>
                  </a:lnTo>
                  <a:lnTo>
                    <a:pt x="300" y="212"/>
                  </a:lnTo>
                  <a:lnTo>
                    <a:pt x="298" y="231"/>
                  </a:lnTo>
                  <a:lnTo>
                    <a:pt x="295" y="249"/>
                  </a:lnTo>
                  <a:lnTo>
                    <a:pt x="291" y="269"/>
                  </a:lnTo>
                  <a:lnTo>
                    <a:pt x="285" y="288"/>
                  </a:lnTo>
                  <a:lnTo>
                    <a:pt x="277" y="306"/>
                  </a:lnTo>
                  <a:lnTo>
                    <a:pt x="267" y="324"/>
                  </a:lnTo>
                  <a:lnTo>
                    <a:pt x="255" y="340"/>
                  </a:lnTo>
                  <a:lnTo>
                    <a:pt x="241" y="355"/>
                  </a:lnTo>
                  <a:lnTo>
                    <a:pt x="223" y="368"/>
                  </a:lnTo>
                  <a:lnTo>
                    <a:pt x="203" y="377"/>
                  </a:lnTo>
                  <a:lnTo>
                    <a:pt x="179" y="383"/>
                  </a:lnTo>
                  <a:lnTo>
                    <a:pt x="151" y="385"/>
                  </a:lnTo>
                  <a:lnTo>
                    <a:pt x="149" y="385"/>
                  </a:lnTo>
                  <a:lnTo>
                    <a:pt x="122" y="383"/>
                  </a:lnTo>
                  <a:lnTo>
                    <a:pt x="98" y="377"/>
                  </a:lnTo>
                  <a:lnTo>
                    <a:pt x="78" y="368"/>
                  </a:lnTo>
                  <a:lnTo>
                    <a:pt x="60" y="355"/>
                  </a:lnTo>
                  <a:lnTo>
                    <a:pt x="46" y="340"/>
                  </a:lnTo>
                  <a:lnTo>
                    <a:pt x="34" y="324"/>
                  </a:lnTo>
                  <a:lnTo>
                    <a:pt x="23" y="306"/>
                  </a:lnTo>
                  <a:lnTo>
                    <a:pt x="16" y="288"/>
                  </a:lnTo>
                  <a:lnTo>
                    <a:pt x="10" y="269"/>
                  </a:lnTo>
                  <a:lnTo>
                    <a:pt x="6" y="249"/>
                  </a:lnTo>
                  <a:lnTo>
                    <a:pt x="3" y="231"/>
                  </a:lnTo>
                  <a:lnTo>
                    <a:pt x="1" y="212"/>
                  </a:lnTo>
                  <a:lnTo>
                    <a:pt x="0" y="196"/>
                  </a:lnTo>
                  <a:lnTo>
                    <a:pt x="0" y="182"/>
                  </a:lnTo>
                  <a:lnTo>
                    <a:pt x="0" y="170"/>
                  </a:lnTo>
                  <a:lnTo>
                    <a:pt x="1" y="160"/>
                  </a:lnTo>
                  <a:lnTo>
                    <a:pt x="1" y="155"/>
                  </a:lnTo>
                  <a:lnTo>
                    <a:pt x="1" y="153"/>
                  </a:lnTo>
                  <a:lnTo>
                    <a:pt x="4" y="124"/>
                  </a:lnTo>
                  <a:lnTo>
                    <a:pt x="10" y="99"/>
                  </a:lnTo>
                  <a:lnTo>
                    <a:pt x="18" y="78"/>
                  </a:lnTo>
                  <a:lnTo>
                    <a:pt x="28" y="59"/>
                  </a:lnTo>
                  <a:lnTo>
                    <a:pt x="41" y="45"/>
                  </a:lnTo>
                  <a:lnTo>
                    <a:pt x="53" y="33"/>
                  </a:lnTo>
                  <a:lnTo>
                    <a:pt x="67" y="23"/>
                  </a:lnTo>
                  <a:lnTo>
                    <a:pt x="81" y="16"/>
                  </a:lnTo>
                  <a:lnTo>
                    <a:pt x="95" y="9"/>
                  </a:lnTo>
                  <a:lnTo>
                    <a:pt x="108" y="5"/>
                  </a:lnTo>
                  <a:lnTo>
                    <a:pt x="121" y="3"/>
                  </a:lnTo>
                  <a:lnTo>
                    <a:pt x="131" y="1"/>
                  </a:lnTo>
                  <a:lnTo>
                    <a:pt x="140" y="1"/>
                  </a:lnTo>
                  <a:lnTo>
                    <a:pt x="1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133"/>
            <p:cNvSpPr>
              <a:spLocks/>
            </p:cNvSpPr>
            <p:nvPr/>
          </p:nvSpPr>
          <p:spPr bwMode="auto">
            <a:xfrm>
              <a:off x="5046" y="4097"/>
              <a:ext cx="30" cy="18"/>
            </a:xfrm>
            <a:custGeom>
              <a:avLst/>
              <a:gdLst>
                <a:gd name="T0" fmla="*/ 264 w 634"/>
                <a:gd name="T1" fmla="*/ 188 h 362"/>
                <a:gd name="T2" fmla="*/ 288 w 634"/>
                <a:gd name="T3" fmla="*/ 71 h 362"/>
                <a:gd name="T4" fmla="*/ 275 w 634"/>
                <a:gd name="T5" fmla="*/ 43 h 362"/>
                <a:gd name="T6" fmla="*/ 274 w 634"/>
                <a:gd name="T7" fmla="*/ 22 h 362"/>
                <a:gd name="T8" fmla="*/ 283 w 634"/>
                <a:gd name="T9" fmla="*/ 10 h 362"/>
                <a:gd name="T10" fmla="*/ 295 w 634"/>
                <a:gd name="T11" fmla="*/ 3 h 362"/>
                <a:gd name="T12" fmla="*/ 307 w 634"/>
                <a:gd name="T13" fmla="*/ 1 h 362"/>
                <a:gd name="T14" fmla="*/ 315 w 634"/>
                <a:gd name="T15" fmla="*/ 0 h 362"/>
                <a:gd name="T16" fmla="*/ 319 w 634"/>
                <a:gd name="T17" fmla="*/ 0 h 362"/>
                <a:gd name="T18" fmla="*/ 332 w 634"/>
                <a:gd name="T19" fmla="*/ 2 h 362"/>
                <a:gd name="T20" fmla="*/ 344 w 634"/>
                <a:gd name="T21" fmla="*/ 6 h 362"/>
                <a:gd name="T22" fmla="*/ 354 w 634"/>
                <a:gd name="T23" fmla="*/ 15 h 362"/>
                <a:gd name="T24" fmla="*/ 358 w 634"/>
                <a:gd name="T25" fmla="*/ 31 h 362"/>
                <a:gd name="T26" fmla="*/ 353 w 634"/>
                <a:gd name="T27" fmla="*/ 56 h 362"/>
                <a:gd name="T28" fmla="*/ 333 w 634"/>
                <a:gd name="T29" fmla="*/ 89 h 362"/>
                <a:gd name="T30" fmla="*/ 428 w 634"/>
                <a:gd name="T31" fmla="*/ 0 h 362"/>
                <a:gd name="T32" fmla="*/ 436 w 634"/>
                <a:gd name="T33" fmla="*/ 4 h 362"/>
                <a:gd name="T34" fmla="*/ 459 w 634"/>
                <a:gd name="T35" fmla="*/ 15 h 362"/>
                <a:gd name="T36" fmla="*/ 492 w 634"/>
                <a:gd name="T37" fmla="*/ 32 h 362"/>
                <a:gd name="T38" fmla="*/ 531 w 634"/>
                <a:gd name="T39" fmla="*/ 54 h 362"/>
                <a:gd name="T40" fmla="*/ 570 w 634"/>
                <a:gd name="T41" fmla="*/ 78 h 362"/>
                <a:gd name="T42" fmla="*/ 609 w 634"/>
                <a:gd name="T43" fmla="*/ 112 h 362"/>
                <a:gd name="T44" fmla="*/ 628 w 634"/>
                <a:gd name="T45" fmla="*/ 150 h 362"/>
                <a:gd name="T46" fmla="*/ 634 w 634"/>
                <a:gd name="T47" fmla="*/ 195 h 362"/>
                <a:gd name="T48" fmla="*/ 0 w 634"/>
                <a:gd name="T49" fmla="*/ 362 h 362"/>
                <a:gd name="T50" fmla="*/ 1 w 634"/>
                <a:gd name="T51" fmla="*/ 171 h 362"/>
                <a:gd name="T52" fmla="*/ 12 w 634"/>
                <a:gd name="T53" fmla="*/ 129 h 362"/>
                <a:gd name="T54" fmla="*/ 40 w 634"/>
                <a:gd name="T55" fmla="*/ 95 h 362"/>
                <a:gd name="T56" fmla="*/ 82 w 634"/>
                <a:gd name="T57" fmla="*/ 66 h 362"/>
                <a:gd name="T58" fmla="*/ 122 w 634"/>
                <a:gd name="T59" fmla="*/ 43 h 362"/>
                <a:gd name="T60" fmla="*/ 159 w 634"/>
                <a:gd name="T61" fmla="*/ 23 h 362"/>
                <a:gd name="T62" fmla="*/ 186 w 634"/>
                <a:gd name="T63" fmla="*/ 9 h 362"/>
                <a:gd name="T64" fmla="*/ 203 w 634"/>
                <a:gd name="T65" fmla="*/ 1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4" h="362">
                  <a:moveTo>
                    <a:pt x="205" y="0"/>
                  </a:moveTo>
                  <a:lnTo>
                    <a:pt x="264" y="188"/>
                  </a:lnTo>
                  <a:lnTo>
                    <a:pt x="300" y="89"/>
                  </a:lnTo>
                  <a:lnTo>
                    <a:pt x="288" y="71"/>
                  </a:lnTo>
                  <a:lnTo>
                    <a:pt x="280" y="56"/>
                  </a:lnTo>
                  <a:lnTo>
                    <a:pt x="275" y="43"/>
                  </a:lnTo>
                  <a:lnTo>
                    <a:pt x="273" y="31"/>
                  </a:lnTo>
                  <a:lnTo>
                    <a:pt x="274" y="22"/>
                  </a:lnTo>
                  <a:lnTo>
                    <a:pt x="277" y="15"/>
                  </a:lnTo>
                  <a:lnTo>
                    <a:pt x="283" y="10"/>
                  </a:lnTo>
                  <a:lnTo>
                    <a:pt x="289" y="6"/>
                  </a:lnTo>
                  <a:lnTo>
                    <a:pt x="295" y="3"/>
                  </a:lnTo>
                  <a:lnTo>
                    <a:pt x="301" y="2"/>
                  </a:lnTo>
                  <a:lnTo>
                    <a:pt x="307" y="1"/>
                  </a:lnTo>
                  <a:lnTo>
                    <a:pt x="312" y="0"/>
                  </a:lnTo>
                  <a:lnTo>
                    <a:pt x="315" y="0"/>
                  </a:lnTo>
                  <a:lnTo>
                    <a:pt x="316" y="0"/>
                  </a:lnTo>
                  <a:lnTo>
                    <a:pt x="319" y="0"/>
                  </a:lnTo>
                  <a:lnTo>
                    <a:pt x="326" y="1"/>
                  </a:lnTo>
                  <a:lnTo>
                    <a:pt x="332" y="2"/>
                  </a:lnTo>
                  <a:lnTo>
                    <a:pt x="338" y="3"/>
                  </a:lnTo>
                  <a:lnTo>
                    <a:pt x="344" y="6"/>
                  </a:lnTo>
                  <a:lnTo>
                    <a:pt x="350" y="10"/>
                  </a:lnTo>
                  <a:lnTo>
                    <a:pt x="354" y="15"/>
                  </a:lnTo>
                  <a:lnTo>
                    <a:pt x="357" y="22"/>
                  </a:lnTo>
                  <a:lnTo>
                    <a:pt x="358" y="31"/>
                  </a:lnTo>
                  <a:lnTo>
                    <a:pt x="357" y="43"/>
                  </a:lnTo>
                  <a:lnTo>
                    <a:pt x="353" y="56"/>
                  </a:lnTo>
                  <a:lnTo>
                    <a:pt x="345" y="71"/>
                  </a:lnTo>
                  <a:lnTo>
                    <a:pt x="333" y="89"/>
                  </a:lnTo>
                  <a:lnTo>
                    <a:pt x="368" y="188"/>
                  </a:lnTo>
                  <a:lnTo>
                    <a:pt x="428" y="0"/>
                  </a:lnTo>
                  <a:lnTo>
                    <a:pt x="430" y="1"/>
                  </a:lnTo>
                  <a:lnTo>
                    <a:pt x="436" y="4"/>
                  </a:lnTo>
                  <a:lnTo>
                    <a:pt x="445" y="9"/>
                  </a:lnTo>
                  <a:lnTo>
                    <a:pt x="459" y="15"/>
                  </a:lnTo>
                  <a:lnTo>
                    <a:pt x="474" y="23"/>
                  </a:lnTo>
                  <a:lnTo>
                    <a:pt x="492" y="32"/>
                  </a:lnTo>
                  <a:lnTo>
                    <a:pt x="510" y="43"/>
                  </a:lnTo>
                  <a:lnTo>
                    <a:pt x="531" y="54"/>
                  </a:lnTo>
                  <a:lnTo>
                    <a:pt x="550" y="66"/>
                  </a:lnTo>
                  <a:lnTo>
                    <a:pt x="570" y="78"/>
                  </a:lnTo>
                  <a:lnTo>
                    <a:pt x="593" y="95"/>
                  </a:lnTo>
                  <a:lnTo>
                    <a:pt x="609" y="112"/>
                  </a:lnTo>
                  <a:lnTo>
                    <a:pt x="621" y="130"/>
                  </a:lnTo>
                  <a:lnTo>
                    <a:pt x="628" y="150"/>
                  </a:lnTo>
                  <a:lnTo>
                    <a:pt x="632" y="171"/>
                  </a:lnTo>
                  <a:lnTo>
                    <a:pt x="634" y="195"/>
                  </a:lnTo>
                  <a:lnTo>
                    <a:pt x="634" y="362"/>
                  </a:lnTo>
                  <a:lnTo>
                    <a:pt x="0" y="362"/>
                  </a:lnTo>
                  <a:lnTo>
                    <a:pt x="0" y="195"/>
                  </a:lnTo>
                  <a:lnTo>
                    <a:pt x="1" y="171"/>
                  </a:lnTo>
                  <a:lnTo>
                    <a:pt x="5" y="150"/>
                  </a:lnTo>
                  <a:lnTo>
                    <a:pt x="12" y="129"/>
                  </a:lnTo>
                  <a:lnTo>
                    <a:pt x="23" y="112"/>
                  </a:lnTo>
                  <a:lnTo>
                    <a:pt x="40" y="95"/>
                  </a:lnTo>
                  <a:lnTo>
                    <a:pt x="61" y="78"/>
                  </a:lnTo>
                  <a:lnTo>
                    <a:pt x="82" y="66"/>
                  </a:lnTo>
                  <a:lnTo>
                    <a:pt x="102" y="54"/>
                  </a:lnTo>
                  <a:lnTo>
                    <a:pt x="122" y="43"/>
                  </a:lnTo>
                  <a:lnTo>
                    <a:pt x="141" y="32"/>
                  </a:lnTo>
                  <a:lnTo>
                    <a:pt x="159" y="23"/>
                  </a:lnTo>
                  <a:lnTo>
                    <a:pt x="174" y="15"/>
                  </a:lnTo>
                  <a:lnTo>
                    <a:pt x="186" y="9"/>
                  </a:lnTo>
                  <a:lnTo>
                    <a:pt x="197" y="4"/>
                  </a:lnTo>
                  <a:lnTo>
                    <a:pt x="203" y="1"/>
                  </a:lnTo>
                  <a:lnTo>
                    <a:pt x="2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134"/>
            <p:cNvSpPr>
              <a:spLocks/>
            </p:cNvSpPr>
            <p:nvPr/>
          </p:nvSpPr>
          <p:spPr bwMode="auto">
            <a:xfrm>
              <a:off x="5119" y="4077"/>
              <a:ext cx="15" cy="18"/>
            </a:xfrm>
            <a:custGeom>
              <a:avLst/>
              <a:gdLst>
                <a:gd name="T0" fmla="*/ 149 w 300"/>
                <a:gd name="T1" fmla="*/ 0 h 385"/>
                <a:gd name="T2" fmla="*/ 160 w 300"/>
                <a:gd name="T3" fmla="*/ 1 h 385"/>
                <a:gd name="T4" fmla="*/ 180 w 300"/>
                <a:gd name="T5" fmla="*/ 3 h 385"/>
                <a:gd name="T6" fmla="*/ 206 w 300"/>
                <a:gd name="T7" fmla="*/ 9 h 385"/>
                <a:gd name="T8" fmla="*/ 233 w 300"/>
                <a:gd name="T9" fmla="*/ 23 h 385"/>
                <a:gd name="T10" fmla="*/ 260 w 300"/>
                <a:gd name="T11" fmla="*/ 45 h 385"/>
                <a:gd name="T12" fmla="*/ 282 w 300"/>
                <a:gd name="T13" fmla="*/ 78 h 385"/>
                <a:gd name="T14" fmla="*/ 296 w 300"/>
                <a:gd name="T15" fmla="*/ 124 h 385"/>
                <a:gd name="T16" fmla="*/ 299 w 300"/>
                <a:gd name="T17" fmla="*/ 155 h 385"/>
                <a:gd name="T18" fmla="*/ 300 w 300"/>
                <a:gd name="T19" fmla="*/ 170 h 385"/>
                <a:gd name="T20" fmla="*/ 300 w 300"/>
                <a:gd name="T21" fmla="*/ 196 h 385"/>
                <a:gd name="T22" fmla="*/ 297 w 300"/>
                <a:gd name="T23" fmla="*/ 231 h 385"/>
                <a:gd name="T24" fmla="*/ 290 w 300"/>
                <a:gd name="T25" fmla="*/ 269 h 385"/>
                <a:gd name="T26" fmla="*/ 276 w 300"/>
                <a:gd name="T27" fmla="*/ 306 h 385"/>
                <a:gd name="T28" fmla="*/ 254 w 300"/>
                <a:gd name="T29" fmla="*/ 340 h 385"/>
                <a:gd name="T30" fmla="*/ 222 w 300"/>
                <a:gd name="T31" fmla="*/ 368 h 385"/>
                <a:gd name="T32" fmla="*/ 178 w 300"/>
                <a:gd name="T33" fmla="*/ 383 h 385"/>
                <a:gd name="T34" fmla="*/ 149 w 300"/>
                <a:gd name="T35" fmla="*/ 385 h 385"/>
                <a:gd name="T36" fmla="*/ 99 w 300"/>
                <a:gd name="T37" fmla="*/ 377 h 385"/>
                <a:gd name="T38" fmla="*/ 61 w 300"/>
                <a:gd name="T39" fmla="*/ 355 h 385"/>
                <a:gd name="T40" fmla="*/ 34 w 300"/>
                <a:gd name="T41" fmla="*/ 324 h 385"/>
                <a:gd name="T42" fmla="*/ 17 w 300"/>
                <a:gd name="T43" fmla="*/ 288 h 385"/>
                <a:gd name="T44" fmla="*/ 6 w 300"/>
                <a:gd name="T45" fmla="*/ 249 h 385"/>
                <a:gd name="T46" fmla="*/ 1 w 300"/>
                <a:gd name="T47" fmla="*/ 212 h 385"/>
                <a:gd name="T48" fmla="*/ 0 w 300"/>
                <a:gd name="T49" fmla="*/ 182 h 385"/>
                <a:gd name="T50" fmla="*/ 0 w 300"/>
                <a:gd name="T51" fmla="*/ 160 h 385"/>
                <a:gd name="T52" fmla="*/ 0 w 300"/>
                <a:gd name="T53" fmla="*/ 153 h 385"/>
                <a:gd name="T54" fmla="*/ 9 w 300"/>
                <a:gd name="T55" fmla="*/ 99 h 385"/>
                <a:gd name="T56" fmla="*/ 27 w 300"/>
                <a:gd name="T57" fmla="*/ 59 h 385"/>
                <a:gd name="T58" fmla="*/ 53 w 300"/>
                <a:gd name="T59" fmla="*/ 33 h 385"/>
                <a:gd name="T60" fmla="*/ 80 w 300"/>
                <a:gd name="T61" fmla="*/ 16 h 385"/>
                <a:gd name="T62" fmla="*/ 107 w 300"/>
                <a:gd name="T63" fmla="*/ 5 h 385"/>
                <a:gd name="T64" fmla="*/ 130 w 300"/>
                <a:gd name="T65" fmla="*/ 1 h 385"/>
                <a:gd name="T66" fmla="*/ 145 w 300"/>
                <a:gd name="T67" fmla="*/ 0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0" h="385">
                  <a:moveTo>
                    <a:pt x="145" y="0"/>
                  </a:moveTo>
                  <a:lnTo>
                    <a:pt x="149" y="0"/>
                  </a:lnTo>
                  <a:lnTo>
                    <a:pt x="153" y="0"/>
                  </a:lnTo>
                  <a:lnTo>
                    <a:pt x="160" y="1"/>
                  </a:lnTo>
                  <a:lnTo>
                    <a:pt x="170" y="1"/>
                  </a:lnTo>
                  <a:lnTo>
                    <a:pt x="180" y="3"/>
                  </a:lnTo>
                  <a:lnTo>
                    <a:pt x="192" y="5"/>
                  </a:lnTo>
                  <a:lnTo>
                    <a:pt x="206" y="9"/>
                  </a:lnTo>
                  <a:lnTo>
                    <a:pt x="220" y="16"/>
                  </a:lnTo>
                  <a:lnTo>
                    <a:pt x="233" y="23"/>
                  </a:lnTo>
                  <a:lnTo>
                    <a:pt x="247" y="33"/>
                  </a:lnTo>
                  <a:lnTo>
                    <a:pt x="260" y="45"/>
                  </a:lnTo>
                  <a:lnTo>
                    <a:pt x="272" y="60"/>
                  </a:lnTo>
                  <a:lnTo>
                    <a:pt x="282" y="78"/>
                  </a:lnTo>
                  <a:lnTo>
                    <a:pt x="291" y="99"/>
                  </a:lnTo>
                  <a:lnTo>
                    <a:pt x="296" y="124"/>
                  </a:lnTo>
                  <a:lnTo>
                    <a:pt x="299" y="153"/>
                  </a:lnTo>
                  <a:lnTo>
                    <a:pt x="299" y="155"/>
                  </a:lnTo>
                  <a:lnTo>
                    <a:pt x="300" y="160"/>
                  </a:lnTo>
                  <a:lnTo>
                    <a:pt x="300" y="170"/>
                  </a:lnTo>
                  <a:lnTo>
                    <a:pt x="300" y="182"/>
                  </a:lnTo>
                  <a:lnTo>
                    <a:pt x="300" y="196"/>
                  </a:lnTo>
                  <a:lnTo>
                    <a:pt x="299" y="212"/>
                  </a:lnTo>
                  <a:lnTo>
                    <a:pt x="297" y="231"/>
                  </a:lnTo>
                  <a:lnTo>
                    <a:pt x="295" y="249"/>
                  </a:lnTo>
                  <a:lnTo>
                    <a:pt x="290" y="269"/>
                  </a:lnTo>
                  <a:lnTo>
                    <a:pt x="283" y="288"/>
                  </a:lnTo>
                  <a:lnTo>
                    <a:pt x="276" y="306"/>
                  </a:lnTo>
                  <a:lnTo>
                    <a:pt x="266" y="324"/>
                  </a:lnTo>
                  <a:lnTo>
                    <a:pt x="254" y="340"/>
                  </a:lnTo>
                  <a:lnTo>
                    <a:pt x="239" y="355"/>
                  </a:lnTo>
                  <a:lnTo>
                    <a:pt x="222" y="368"/>
                  </a:lnTo>
                  <a:lnTo>
                    <a:pt x="201" y="377"/>
                  </a:lnTo>
                  <a:lnTo>
                    <a:pt x="178" y="383"/>
                  </a:lnTo>
                  <a:lnTo>
                    <a:pt x="151" y="385"/>
                  </a:lnTo>
                  <a:lnTo>
                    <a:pt x="149" y="385"/>
                  </a:lnTo>
                  <a:lnTo>
                    <a:pt x="123" y="383"/>
                  </a:lnTo>
                  <a:lnTo>
                    <a:pt x="99" y="377"/>
                  </a:lnTo>
                  <a:lnTo>
                    <a:pt x="78" y="368"/>
                  </a:lnTo>
                  <a:lnTo>
                    <a:pt x="61" y="355"/>
                  </a:lnTo>
                  <a:lnTo>
                    <a:pt x="47" y="340"/>
                  </a:lnTo>
                  <a:lnTo>
                    <a:pt x="34" y="324"/>
                  </a:lnTo>
                  <a:lnTo>
                    <a:pt x="24" y="306"/>
                  </a:lnTo>
                  <a:lnTo>
                    <a:pt x="17" y="288"/>
                  </a:lnTo>
                  <a:lnTo>
                    <a:pt x="11" y="269"/>
                  </a:lnTo>
                  <a:lnTo>
                    <a:pt x="6" y="249"/>
                  </a:lnTo>
                  <a:lnTo>
                    <a:pt x="3" y="231"/>
                  </a:lnTo>
                  <a:lnTo>
                    <a:pt x="1" y="212"/>
                  </a:lnTo>
                  <a:lnTo>
                    <a:pt x="0" y="196"/>
                  </a:lnTo>
                  <a:lnTo>
                    <a:pt x="0" y="182"/>
                  </a:lnTo>
                  <a:lnTo>
                    <a:pt x="0" y="170"/>
                  </a:lnTo>
                  <a:lnTo>
                    <a:pt x="0" y="160"/>
                  </a:lnTo>
                  <a:lnTo>
                    <a:pt x="1" y="155"/>
                  </a:lnTo>
                  <a:lnTo>
                    <a:pt x="0" y="153"/>
                  </a:lnTo>
                  <a:lnTo>
                    <a:pt x="3" y="124"/>
                  </a:lnTo>
                  <a:lnTo>
                    <a:pt x="9" y="99"/>
                  </a:lnTo>
                  <a:lnTo>
                    <a:pt x="17" y="78"/>
                  </a:lnTo>
                  <a:lnTo>
                    <a:pt x="27" y="59"/>
                  </a:lnTo>
                  <a:lnTo>
                    <a:pt x="40" y="45"/>
                  </a:lnTo>
                  <a:lnTo>
                    <a:pt x="53" y="33"/>
                  </a:lnTo>
                  <a:lnTo>
                    <a:pt x="66" y="23"/>
                  </a:lnTo>
                  <a:lnTo>
                    <a:pt x="80" y="16"/>
                  </a:lnTo>
                  <a:lnTo>
                    <a:pt x="94" y="9"/>
                  </a:lnTo>
                  <a:lnTo>
                    <a:pt x="107" y="5"/>
                  </a:lnTo>
                  <a:lnTo>
                    <a:pt x="119" y="3"/>
                  </a:lnTo>
                  <a:lnTo>
                    <a:pt x="130" y="1"/>
                  </a:lnTo>
                  <a:lnTo>
                    <a:pt x="139" y="1"/>
                  </a:lnTo>
                  <a:lnTo>
                    <a:pt x="1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135"/>
            <p:cNvSpPr>
              <a:spLocks/>
            </p:cNvSpPr>
            <p:nvPr/>
          </p:nvSpPr>
          <p:spPr bwMode="auto">
            <a:xfrm>
              <a:off x="5111" y="4097"/>
              <a:ext cx="31" cy="18"/>
            </a:xfrm>
            <a:custGeom>
              <a:avLst/>
              <a:gdLst>
                <a:gd name="T0" fmla="*/ 264 w 634"/>
                <a:gd name="T1" fmla="*/ 188 h 362"/>
                <a:gd name="T2" fmla="*/ 288 w 634"/>
                <a:gd name="T3" fmla="*/ 71 h 362"/>
                <a:gd name="T4" fmla="*/ 274 w 634"/>
                <a:gd name="T5" fmla="*/ 43 h 362"/>
                <a:gd name="T6" fmla="*/ 274 w 634"/>
                <a:gd name="T7" fmla="*/ 22 h 362"/>
                <a:gd name="T8" fmla="*/ 282 w 634"/>
                <a:gd name="T9" fmla="*/ 10 h 362"/>
                <a:gd name="T10" fmla="*/ 295 w 634"/>
                <a:gd name="T11" fmla="*/ 3 h 362"/>
                <a:gd name="T12" fmla="*/ 307 w 634"/>
                <a:gd name="T13" fmla="*/ 1 h 362"/>
                <a:gd name="T14" fmla="*/ 315 w 634"/>
                <a:gd name="T15" fmla="*/ 0 h 362"/>
                <a:gd name="T16" fmla="*/ 320 w 634"/>
                <a:gd name="T17" fmla="*/ 0 h 362"/>
                <a:gd name="T18" fmla="*/ 331 w 634"/>
                <a:gd name="T19" fmla="*/ 2 h 362"/>
                <a:gd name="T20" fmla="*/ 344 w 634"/>
                <a:gd name="T21" fmla="*/ 6 h 362"/>
                <a:gd name="T22" fmla="*/ 354 w 634"/>
                <a:gd name="T23" fmla="*/ 15 h 362"/>
                <a:gd name="T24" fmla="*/ 358 w 634"/>
                <a:gd name="T25" fmla="*/ 31 h 362"/>
                <a:gd name="T26" fmla="*/ 352 w 634"/>
                <a:gd name="T27" fmla="*/ 56 h 362"/>
                <a:gd name="T28" fmla="*/ 333 w 634"/>
                <a:gd name="T29" fmla="*/ 89 h 362"/>
                <a:gd name="T30" fmla="*/ 427 w 634"/>
                <a:gd name="T31" fmla="*/ 0 h 362"/>
                <a:gd name="T32" fmla="*/ 436 w 634"/>
                <a:gd name="T33" fmla="*/ 4 h 362"/>
                <a:gd name="T34" fmla="*/ 459 w 634"/>
                <a:gd name="T35" fmla="*/ 15 h 362"/>
                <a:gd name="T36" fmla="*/ 491 w 634"/>
                <a:gd name="T37" fmla="*/ 32 h 362"/>
                <a:gd name="T38" fmla="*/ 529 w 634"/>
                <a:gd name="T39" fmla="*/ 54 h 362"/>
                <a:gd name="T40" fmla="*/ 570 w 634"/>
                <a:gd name="T41" fmla="*/ 78 h 362"/>
                <a:gd name="T42" fmla="*/ 609 w 634"/>
                <a:gd name="T43" fmla="*/ 112 h 362"/>
                <a:gd name="T44" fmla="*/ 627 w 634"/>
                <a:gd name="T45" fmla="*/ 150 h 362"/>
                <a:gd name="T46" fmla="*/ 633 w 634"/>
                <a:gd name="T47" fmla="*/ 195 h 362"/>
                <a:gd name="T48" fmla="*/ 634 w 634"/>
                <a:gd name="T49" fmla="*/ 362 h 362"/>
                <a:gd name="T50" fmla="*/ 0 w 634"/>
                <a:gd name="T51" fmla="*/ 195 h 362"/>
                <a:gd name="T52" fmla="*/ 5 w 634"/>
                <a:gd name="T53" fmla="*/ 150 h 362"/>
                <a:gd name="T54" fmla="*/ 23 w 634"/>
                <a:gd name="T55" fmla="*/ 112 h 362"/>
                <a:gd name="T56" fmla="*/ 61 w 634"/>
                <a:gd name="T57" fmla="*/ 78 h 362"/>
                <a:gd name="T58" fmla="*/ 102 w 634"/>
                <a:gd name="T59" fmla="*/ 54 h 362"/>
                <a:gd name="T60" fmla="*/ 141 w 634"/>
                <a:gd name="T61" fmla="*/ 32 h 362"/>
                <a:gd name="T62" fmla="*/ 174 w 634"/>
                <a:gd name="T63" fmla="*/ 15 h 362"/>
                <a:gd name="T64" fmla="*/ 196 w 634"/>
                <a:gd name="T65" fmla="*/ 4 h 362"/>
                <a:gd name="T66" fmla="*/ 205 w 634"/>
                <a:gd name="T67" fmla="*/ 0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34" h="362">
                  <a:moveTo>
                    <a:pt x="205" y="0"/>
                  </a:moveTo>
                  <a:lnTo>
                    <a:pt x="264" y="188"/>
                  </a:lnTo>
                  <a:lnTo>
                    <a:pt x="299" y="89"/>
                  </a:lnTo>
                  <a:lnTo>
                    <a:pt x="288" y="71"/>
                  </a:lnTo>
                  <a:lnTo>
                    <a:pt x="279" y="56"/>
                  </a:lnTo>
                  <a:lnTo>
                    <a:pt x="274" y="43"/>
                  </a:lnTo>
                  <a:lnTo>
                    <a:pt x="273" y="31"/>
                  </a:lnTo>
                  <a:lnTo>
                    <a:pt x="274" y="22"/>
                  </a:lnTo>
                  <a:lnTo>
                    <a:pt x="277" y="15"/>
                  </a:lnTo>
                  <a:lnTo>
                    <a:pt x="282" y="10"/>
                  </a:lnTo>
                  <a:lnTo>
                    <a:pt x="288" y="6"/>
                  </a:lnTo>
                  <a:lnTo>
                    <a:pt x="295" y="3"/>
                  </a:lnTo>
                  <a:lnTo>
                    <a:pt x="301" y="2"/>
                  </a:lnTo>
                  <a:lnTo>
                    <a:pt x="307" y="1"/>
                  </a:lnTo>
                  <a:lnTo>
                    <a:pt x="311" y="0"/>
                  </a:lnTo>
                  <a:lnTo>
                    <a:pt x="315" y="0"/>
                  </a:lnTo>
                  <a:lnTo>
                    <a:pt x="316" y="0"/>
                  </a:lnTo>
                  <a:lnTo>
                    <a:pt x="320" y="0"/>
                  </a:lnTo>
                  <a:lnTo>
                    <a:pt x="325" y="1"/>
                  </a:lnTo>
                  <a:lnTo>
                    <a:pt x="331" y="2"/>
                  </a:lnTo>
                  <a:lnTo>
                    <a:pt x="338" y="3"/>
                  </a:lnTo>
                  <a:lnTo>
                    <a:pt x="344" y="6"/>
                  </a:lnTo>
                  <a:lnTo>
                    <a:pt x="349" y="10"/>
                  </a:lnTo>
                  <a:lnTo>
                    <a:pt x="354" y="15"/>
                  </a:lnTo>
                  <a:lnTo>
                    <a:pt x="357" y="22"/>
                  </a:lnTo>
                  <a:lnTo>
                    <a:pt x="358" y="31"/>
                  </a:lnTo>
                  <a:lnTo>
                    <a:pt x="357" y="43"/>
                  </a:lnTo>
                  <a:lnTo>
                    <a:pt x="352" y="56"/>
                  </a:lnTo>
                  <a:lnTo>
                    <a:pt x="345" y="71"/>
                  </a:lnTo>
                  <a:lnTo>
                    <a:pt x="333" y="89"/>
                  </a:lnTo>
                  <a:lnTo>
                    <a:pt x="367" y="188"/>
                  </a:lnTo>
                  <a:lnTo>
                    <a:pt x="427" y="0"/>
                  </a:lnTo>
                  <a:lnTo>
                    <a:pt x="430" y="1"/>
                  </a:lnTo>
                  <a:lnTo>
                    <a:pt x="436" y="4"/>
                  </a:lnTo>
                  <a:lnTo>
                    <a:pt x="445" y="9"/>
                  </a:lnTo>
                  <a:lnTo>
                    <a:pt x="459" y="15"/>
                  </a:lnTo>
                  <a:lnTo>
                    <a:pt x="474" y="23"/>
                  </a:lnTo>
                  <a:lnTo>
                    <a:pt x="491" y="32"/>
                  </a:lnTo>
                  <a:lnTo>
                    <a:pt x="510" y="43"/>
                  </a:lnTo>
                  <a:lnTo>
                    <a:pt x="529" y="54"/>
                  </a:lnTo>
                  <a:lnTo>
                    <a:pt x="550" y="66"/>
                  </a:lnTo>
                  <a:lnTo>
                    <a:pt x="570" y="78"/>
                  </a:lnTo>
                  <a:lnTo>
                    <a:pt x="593" y="95"/>
                  </a:lnTo>
                  <a:lnTo>
                    <a:pt x="609" y="112"/>
                  </a:lnTo>
                  <a:lnTo>
                    <a:pt x="621" y="129"/>
                  </a:lnTo>
                  <a:lnTo>
                    <a:pt x="627" y="150"/>
                  </a:lnTo>
                  <a:lnTo>
                    <a:pt x="631" y="171"/>
                  </a:lnTo>
                  <a:lnTo>
                    <a:pt x="633" y="195"/>
                  </a:lnTo>
                  <a:lnTo>
                    <a:pt x="634" y="225"/>
                  </a:lnTo>
                  <a:lnTo>
                    <a:pt x="634" y="362"/>
                  </a:lnTo>
                  <a:lnTo>
                    <a:pt x="0" y="362"/>
                  </a:lnTo>
                  <a:lnTo>
                    <a:pt x="0" y="195"/>
                  </a:lnTo>
                  <a:lnTo>
                    <a:pt x="1" y="171"/>
                  </a:lnTo>
                  <a:lnTo>
                    <a:pt x="5" y="150"/>
                  </a:lnTo>
                  <a:lnTo>
                    <a:pt x="12" y="129"/>
                  </a:lnTo>
                  <a:lnTo>
                    <a:pt x="23" y="112"/>
                  </a:lnTo>
                  <a:lnTo>
                    <a:pt x="39" y="95"/>
                  </a:lnTo>
                  <a:lnTo>
                    <a:pt x="61" y="78"/>
                  </a:lnTo>
                  <a:lnTo>
                    <a:pt x="82" y="66"/>
                  </a:lnTo>
                  <a:lnTo>
                    <a:pt x="102" y="54"/>
                  </a:lnTo>
                  <a:lnTo>
                    <a:pt x="122" y="43"/>
                  </a:lnTo>
                  <a:lnTo>
                    <a:pt x="141" y="32"/>
                  </a:lnTo>
                  <a:lnTo>
                    <a:pt x="158" y="23"/>
                  </a:lnTo>
                  <a:lnTo>
                    <a:pt x="174" y="15"/>
                  </a:lnTo>
                  <a:lnTo>
                    <a:pt x="186" y="9"/>
                  </a:lnTo>
                  <a:lnTo>
                    <a:pt x="196" y="4"/>
                  </a:lnTo>
                  <a:lnTo>
                    <a:pt x="202" y="1"/>
                  </a:lnTo>
                  <a:lnTo>
                    <a:pt x="2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136"/>
            <p:cNvSpPr>
              <a:spLocks/>
            </p:cNvSpPr>
            <p:nvPr/>
          </p:nvSpPr>
          <p:spPr bwMode="auto">
            <a:xfrm>
              <a:off x="5014" y="4073"/>
              <a:ext cx="29" cy="26"/>
            </a:xfrm>
            <a:custGeom>
              <a:avLst/>
              <a:gdLst>
                <a:gd name="T0" fmla="*/ 303 w 606"/>
                <a:gd name="T1" fmla="*/ 0 h 562"/>
                <a:gd name="T2" fmla="*/ 317 w 606"/>
                <a:gd name="T3" fmla="*/ 4 h 562"/>
                <a:gd name="T4" fmla="*/ 329 w 606"/>
                <a:gd name="T5" fmla="*/ 11 h 562"/>
                <a:gd name="T6" fmla="*/ 337 w 606"/>
                <a:gd name="T7" fmla="*/ 23 h 562"/>
                <a:gd name="T8" fmla="*/ 340 w 606"/>
                <a:gd name="T9" fmla="*/ 37 h 562"/>
                <a:gd name="T10" fmla="*/ 340 w 606"/>
                <a:gd name="T11" fmla="*/ 333 h 562"/>
                <a:gd name="T12" fmla="*/ 590 w 606"/>
                <a:gd name="T13" fmla="*/ 494 h 562"/>
                <a:gd name="T14" fmla="*/ 598 w 606"/>
                <a:gd name="T15" fmla="*/ 502 h 562"/>
                <a:gd name="T16" fmla="*/ 604 w 606"/>
                <a:gd name="T17" fmla="*/ 512 h 562"/>
                <a:gd name="T18" fmla="*/ 606 w 606"/>
                <a:gd name="T19" fmla="*/ 523 h 562"/>
                <a:gd name="T20" fmla="*/ 605 w 606"/>
                <a:gd name="T21" fmla="*/ 534 h 562"/>
                <a:gd name="T22" fmla="*/ 600 w 606"/>
                <a:gd name="T23" fmla="*/ 544 h 562"/>
                <a:gd name="T24" fmla="*/ 592 w 606"/>
                <a:gd name="T25" fmla="*/ 553 h 562"/>
                <a:gd name="T26" fmla="*/ 581 w 606"/>
                <a:gd name="T27" fmla="*/ 560 h 562"/>
                <a:gd name="T28" fmla="*/ 569 w 606"/>
                <a:gd name="T29" fmla="*/ 562 h 562"/>
                <a:gd name="T30" fmla="*/ 559 w 606"/>
                <a:gd name="T31" fmla="*/ 560 h 562"/>
                <a:gd name="T32" fmla="*/ 550 w 606"/>
                <a:gd name="T33" fmla="*/ 555 h 562"/>
                <a:gd name="T34" fmla="*/ 303 w 606"/>
                <a:gd name="T35" fmla="*/ 396 h 562"/>
                <a:gd name="T36" fmla="*/ 57 w 606"/>
                <a:gd name="T37" fmla="*/ 555 h 562"/>
                <a:gd name="T38" fmla="*/ 47 w 606"/>
                <a:gd name="T39" fmla="*/ 560 h 562"/>
                <a:gd name="T40" fmla="*/ 37 w 606"/>
                <a:gd name="T41" fmla="*/ 562 h 562"/>
                <a:gd name="T42" fmla="*/ 24 w 606"/>
                <a:gd name="T43" fmla="*/ 560 h 562"/>
                <a:gd name="T44" fmla="*/ 14 w 606"/>
                <a:gd name="T45" fmla="*/ 553 h 562"/>
                <a:gd name="T46" fmla="*/ 6 w 606"/>
                <a:gd name="T47" fmla="*/ 544 h 562"/>
                <a:gd name="T48" fmla="*/ 1 w 606"/>
                <a:gd name="T49" fmla="*/ 534 h 562"/>
                <a:gd name="T50" fmla="*/ 0 w 606"/>
                <a:gd name="T51" fmla="*/ 523 h 562"/>
                <a:gd name="T52" fmla="*/ 2 w 606"/>
                <a:gd name="T53" fmla="*/ 512 h 562"/>
                <a:gd name="T54" fmla="*/ 8 w 606"/>
                <a:gd name="T55" fmla="*/ 501 h 562"/>
                <a:gd name="T56" fmla="*/ 17 w 606"/>
                <a:gd name="T57" fmla="*/ 494 h 562"/>
                <a:gd name="T58" fmla="*/ 266 w 606"/>
                <a:gd name="T59" fmla="*/ 333 h 562"/>
                <a:gd name="T60" fmla="*/ 266 w 606"/>
                <a:gd name="T61" fmla="*/ 37 h 562"/>
                <a:gd name="T62" fmla="*/ 269 w 606"/>
                <a:gd name="T63" fmla="*/ 23 h 562"/>
                <a:gd name="T64" fmla="*/ 277 w 606"/>
                <a:gd name="T65" fmla="*/ 12 h 562"/>
                <a:gd name="T66" fmla="*/ 289 w 606"/>
                <a:gd name="T67" fmla="*/ 4 h 562"/>
                <a:gd name="T68" fmla="*/ 303 w 606"/>
                <a:gd name="T69" fmla="*/ 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06" h="562">
                  <a:moveTo>
                    <a:pt x="303" y="0"/>
                  </a:moveTo>
                  <a:lnTo>
                    <a:pt x="317" y="4"/>
                  </a:lnTo>
                  <a:lnTo>
                    <a:pt x="329" y="11"/>
                  </a:lnTo>
                  <a:lnTo>
                    <a:pt x="337" y="23"/>
                  </a:lnTo>
                  <a:lnTo>
                    <a:pt x="340" y="37"/>
                  </a:lnTo>
                  <a:lnTo>
                    <a:pt x="340" y="333"/>
                  </a:lnTo>
                  <a:lnTo>
                    <a:pt x="590" y="494"/>
                  </a:lnTo>
                  <a:lnTo>
                    <a:pt x="598" y="502"/>
                  </a:lnTo>
                  <a:lnTo>
                    <a:pt x="604" y="512"/>
                  </a:lnTo>
                  <a:lnTo>
                    <a:pt x="606" y="523"/>
                  </a:lnTo>
                  <a:lnTo>
                    <a:pt x="605" y="534"/>
                  </a:lnTo>
                  <a:lnTo>
                    <a:pt x="600" y="544"/>
                  </a:lnTo>
                  <a:lnTo>
                    <a:pt x="592" y="553"/>
                  </a:lnTo>
                  <a:lnTo>
                    <a:pt x="581" y="560"/>
                  </a:lnTo>
                  <a:lnTo>
                    <a:pt x="569" y="562"/>
                  </a:lnTo>
                  <a:lnTo>
                    <a:pt x="559" y="560"/>
                  </a:lnTo>
                  <a:lnTo>
                    <a:pt x="550" y="555"/>
                  </a:lnTo>
                  <a:lnTo>
                    <a:pt x="303" y="396"/>
                  </a:lnTo>
                  <a:lnTo>
                    <a:pt x="57" y="555"/>
                  </a:lnTo>
                  <a:lnTo>
                    <a:pt x="47" y="560"/>
                  </a:lnTo>
                  <a:lnTo>
                    <a:pt x="37" y="562"/>
                  </a:lnTo>
                  <a:lnTo>
                    <a:pt x="24" y="560"/>
                  </a:lnTo>
                  <a:lnTo>
                    <a:pt x="14" y="553"/>
                  </a:lnTo>
                  <a:lnTo>
                    <a:pt x="6" y="544"/>
                  </a:lnTo>
                  <a:lnTo>
                    <a:pt x="1" y="534"/>
                  </a:lnTo>
                  <a:lnTo>
                    <a:pt x="0" y="523"/>
                  </a:lnTo>
                  <a:lnTo>
                    <a:pt x="2" y="512"/>
                  </a:lnTo>
                  <a:lnTo>
                    <a:pt x="8" y="501"/>
                  </a:lnTo>
                  <a:lnTo>
                    <a:pt x="17" y="494"/>
                  </a:lnTo>
                  <a:lnTo>
                    <a:pt x="266" y="333"/>
                  </a:lnTo>
                  <a:lnTo>
                    <a:pt x="266" y="37"/>
                  </a:lnTo>
                  <a:lnTo>
                    <a:pt x="269" y="23"/>
                  </a:lnTo>
                  <a:lnTo>
                    <a:pt x="277" y="12"/>
                  </a:lnTo>
                  <a:lnTo>
                    <a:pt x="289" y="4"/>
                  </a:lnTo>
                  <a:lnTo>
                    <a:pt x="3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137"/>
            <p:cNvSpPr>
              <a:spLocks/>
            </p:cNvSpPr>
            <p:nvPr/>
          </p:nvSpPr>
          <p:spPr bwMode="auto">
            <a:xfrm>
              <a:off x="4989" y="4077"/>
              <a:ext cx="14" cy="18"/>
            </a:xfrm>
            <a:custGeom>
              <a:avLst/>
              <a:gdLst>
                <a:gd name="T0" fmla="*/ 150 w 300"/>
                <a:gd name="T1" fmla="*/ 0 h 385"/>
                <a:gd name="T2" fmla="*/ 161 w 300"/>
                <a:gd name="T3" fmla="*/ 1 h 385"/>
                <a:gd name="T4" fmla="*/ 180 w 300"/>
                <a:gd name="T5" fmla="*/ 3 h 385"/>
                <a:gd name="T6" fmla="*/ 206 w 300"/>
                <a:gd name="T7" fmla="*/ 9 h 385"/>
                <a:gd name="T8" fmla="*/ 234 w 300"/>
                <a:gd name="T9" fmla="*/ 23 h 385"/>
                <a:gd name="T10" fmla="*/ 260 w 300"/>
                <a:gd name="T11" fmla="*/ 45 h 385"/>
                <a:gd name="T12" fmla="*/ 283 w 300"/>
                <a:gd name="T13" fmla="*/ 78 h 385"/>
                <a:gd name="T14" fmla="*/ 296 w 300"/>
                <a:gd name="T15" fmla="*/ 124 h 385"/>
                <a:gd name="T16" fmla="*/ 299 w 300"/>
                <a:gd name="T17" fmla="*/ 155 h 385"/>
                <a:gd name="T18" fmla="*/ 300 w 300"/>
                <a:gd name="T19" fmla="*/ 170 h 385"/>
                <a:gd name="T20" fmla="*/ 300 w 300"/>
                <a:gd name="T21" fmla="*/ 196 h 385"/>
                <a:gd name="T22" fmla="*/ 297 w 300"/>
                <a:gd name="T23" fmla="*/ 231 h 385"/>
                <a:gd name="T24" fmla="*/ 290 w 300"/>
                <a:gd name="T25" fmla="*/ 269 h 385"/>
                <a:gd name="T26" fmla="*/ 277 w 300"/>
                <a:gd name="T27" fmla="*/ 306 h 385"/>
                <a:gd name="T28" fmla="*/ 254 w 300"/>
                <a:gd name="T29" fmla="*/ 340 h 385"/>
                <a:gd name="T30" fmla="*/ 222 w 300"/>
                <a:gd name="T31" fmla="*/ 368 h 385"/>
                <a:gd name="T32" fmla="*/ 178 w 300"/>
                <a:gd name="T33" fmla="*/ 383 h 385"/>
                <a:gd name="T34" fmla="*/ 150 w 300"/>
                <a:gd name="T35" fmla="*/ 385 h 385"/>
                <a:gd name="T36" fmla="*/ 99 w 300"/>
                <a:gd name="T37" fmla="*/ 377 h 385"/>
                <a:gd name="T38" fmla="*/ 61 w 300"/>
                <a:gd name="T39" fmla="*/ 355 h 385"/>
                <a:gd name="T40" fmla="*/ 35 w 300"/>
                <a:gd name="T41" fmla="*/ 324 h 385"/>
                <a:gd name="T42" fmla="*/ 16 w 300"/>
                <a:gd name="T43" fmla="*/ 288 h 385"/>
                <a:gd name="T44" fmla="*/ 6 w 300"/>
                <a:gd name="T45" fmla="*/ 249 h 385"/>
                <a:gd name="T46" fmla="*/ 1 w 300"/>
                <a:gd name="T47" fmla="*/ 212 h 385"/>
                <a:gd name="T48" fmla="*/ 0 w 300"/>
                <a:gd name="T49" fmla="*/ 182 h 385"/>
                <a:gd name="T50" fmla="*/ 0 w 300"/>
                <a:gd name="T51" fmla="*/ 160 h 385"/>
                <a:gd name="T52" fmla="*/ 1 w 300"/>
                <a:gd name="T53" fmla="*/ 153 h 385"/>
                <a:gd name="T54" fmla="*/ 9 w 300"/>
                <a:gd name="T55" fmla="*/ 99 h 385"/>
                <a:gd name="T56" fmla="*/ 28 w 300"/>
                <a:gd name="T57" fmla="*/ 59 h 385"/>
                <a:gd name="T58" fmla="*/ 53 w 300"/>
                <a:gd name="T59" fmla="*/ 33 h 385"/>
                <a:gd name="T60" fmla="*/ 80 w 300"/>
                <a:gd name="T61" fmla="*/ 16 h 385"/>
                <a:gd name="T62" fmla="*/ 108 w 300"/>
                <a:gd name="T63" fmla="*/ 5 h 385"/>
                <a:gd name="T64" fmla="*/ 130 w 300"/>
                <a:gd name="T65" fmla="*/ 1 h 385"/>
                <a:gd name="T66" fmla="*/ 145 w 300"/>
                <a:gd name="T67" fmla="*/ 0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0" h="385">
                  <a:moveTo>
                    <a:pt x="145" y="0"/>
                  </a:moveTo>
                  <a:lnTo>
                    <a:pt x="150" y="0"/>
                  </a:lnTo>
                  <a:lnTo>
                    <a:pt x="154" y="0"/>
                  </a:lnTo>
                  <a:lnTo>
                    <a:pt x="161" y="1"/>
                  </a:lnTo>
                  <a:lnTo>
                    <a:pt x="170" y="1"/>
                  </a:lnTo>
                  <a:lnTo>
                    <a:pt x="180" y="3"/>
                  </a:lnTo>
                  <a:lnTo>
                    <a:pt x="193" y="5"/>
                  </a:lnTo>
                  <a:lnTo>
                    <a:pt x="206" y="9"/>
                  </a:lnTo>
                  <a:lnTo>
                    <a:pt x="220" y="16"/>
                  </a:lnTo>
                  <a:lnTo>
                    <a:pt x="234" y="23"/>
                  </a:lnTo>
                  <a:lnTo>
                    <a:pt x="248" y="33"/>
                  </a:lnTo>
                  <a:lnTo>
                    <a:pt x="260" y="45"/>
                  </a:lnTo>
                  <a:lnTo>
                    <a:pt x="273" y="60"/>
                  </a:lnTo>
                  <a:lnTo>
                    <a:pt x="283" y="78"/>
                  </a:lnTo>
                  <a:lnTo>
                    <a:pt x="291" y="99"/>
                  </a:lnTo>
                  <a:lnTo>
                    <a:pt x="296" y="124"/>
                  </a:lnTo>
                  <a:lnTo>
                    <a:pt x="299" y="153"/>
                  </a:lnTo>
                  <a:lnTo>
                    <a:pt x="299" y="155"/>
                  </a:lnTo>
                  <a:lnTo>
                    <a:pt x="300" y="160"/>
                  </a:lnTo>
                  <a:lnTo>
                    <a:pt x="300" y="170"/>
                  </a:lnTo>
                  <a:lnTo>
                    <a:pt x="300" y="182"/>
                  </a:lnTo>
                  <a:lnTo>
                    <a:pt x="300" y="196"/>
                  </a:lnTo>
                  <a:lnTo>
                    <a:pt x="299" y="212"/>
                  </a:lnTo>
                  <a:lnTo>
                    <a:pt x="297" y="231"/>
                  </a:lnTo>
                  <a:lnTo>
                    <a:pt x="295" y="249"/>
                  </a:lnTo>
                  <a:lnTo>
                    <a:pt x="290" y="269"/>
                  </a:lnTo>
                  <a:lnTo>
                    <a:pt x="285" y="288"/>
                  </a:lnTo>
                  <a:lnTo>
                    <a:pt x="277" y="306"/>
                  </a:lnTo>
                  <a:lnTo>
                    <a:pt x="266" y="324"/>
                  </a:lnTo>
                  <a:lnTo>
                    <a:pt x="254" y="340"/>
                  </a:lnTo>
                  <a:lnTo>
                    <a:pt x="240" y="355"/>
                  </a:lnTo>
                  <a:lnTo>
                    <a:pt x="222" y="368"/>
                  </a:lnTo>
                  <a:lnTo>
                    <a:pt x="202" y="377"/>
                  </a:lnTo>
                  <a:lnTo>
                    <a:pt x="178" y="383"/>
                  </a:lnTo>
                  <a:lnTo>
                    <a:pt x="152" y="385"/>
                  </a:lnTo>
                  <a:lnTo>
                    <a:pt x="150" y="385"/>
                  </a:lnTo>
                  <a:lnTo>
                    <a:pt x="123" y="383"/>
                  </a:lnTo>
                  <a:lnTo>
                    <a:pt x="99" y="377"/>
                  </a:lnTo>
                  <a:lnTo>
                    <a:pt x="79" y="368"/>
                  </a:lnTo>
                  <a:lnTo>
                    <a:pt x="61" y="355"/>
                  </a:lnTo>
                  <a:lnTo>
                    <a:pt x="46" y="340"/>
                  </a:lnTo>
                  <a:lnTo>
                    <a:pt x="35" y="324"/>
                  </a:lnTo>
                  <a:lnTo>
                    <a:pt x="25" y="306"/>
                  </a:lnTo>
                  <a:lnTo>
                    <a:pt x="16" y="288"/>
                  </a:lnTo>
                  <a:lnTo>
                    <a:pt x="10" y="269"/>
                  </a:lnTo>
                  <a:lnTo>
                    <a:pt x="6" y="249"/>
                  </a:lnTo>
                  <a:lnTo>
                    <a:pt x="3" y="231"/>
                  </a:lnTo>
                  <a:lnTo>
                    <a:pt x="1" y="212"/>
                  </a:lnTo>
                  <a:lnTo>
                    <a:pt x="0" y="196"/>
                  </a:lnTo>
                  <a:lnTo>
                    <a:pt x="0" y="182"/>
                  </a:lnTo>
                  <a:lnTo>
                    <a:pt x="0" y="170"/>
                  </a:lnTo>
                  <a:lnTo>
                    <a:pt x="0" y="160"/>
                  </a:lnTo>
                  <a:lnTo>
                    <a:pt x="1" y="155"/>
                  </a:lnTo>
                  <a:lnTo>
                    <a:pt x="1" y="153"/>
                  </a:lnTo>
                  <a:lnTo>
                    <a:pt x="4" y="124"/>
                  </a:lnTo>
                  <a:lnTo>
                    <a:pt x="9" y="99"/>
                  </a:lnTo>
                  <a:lnTo>
                    <a:pt x="17" y="78"/>
                  </a:lnTo>
                  <a:lnTo>
                    <a:pt x="28" y="59"/>
                  </a:lnTo>
                  <a:lnTo>
                    <a:pt x="40" y="45"/>
                  </a:lnTo>
                  <a:lnTo>
                    <a:pt x="53" y="33"/>
                  </a:lnTo>
                  <a:lnTo>
                    <a:pt x="67" y="23"/>
                  </a:lnTo>
                  <a:lnTo>
                    <a:pt x="80" y="16"/>
                  </a:lnTo>
                  <a:lnTo>
                    <a:pt x="94" y="9"/>
                  </a:lnTo>
                  <a:lnTo>
                    <a:pt x="108" y="5"/>
                  </a:lnTo>
                  <a:lnTo>
                    <a:pt x="120" y="3"/>
                  </a:lnTo>
                  <a:lnTo>
                    <a:pt x="130" y="1"/>
                  </a:lnTo>
                  <a:lnTo>
                    <a:pt x="139" y="1"/>
                  </a:lnTo>
                  <a:lnTo>
                    <a:pt x="1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138"/>
            <p:cNvSpPr>
              <a:spLocks/>
            </p:cNvSpPr>
            <p:nvPr/>
          </p:nvSpPr>
          <p:spPr bwMode="auto">
            <a:xfrm>
              <a:off x="4981" y="4097"/>
              <a:ext cx="30" cy="18"/>
            </a:xfrm>
            <a:custGeom>
              <a:avLst/>
              <a:gdLst>
                <a:gd name="T0" fmla="*/ 265 w 634"/>
                <a:gd name="T1" fmla="*/ 188 h 362"/>
                <a:gd name="T2" fmla="*/ 288 w 634"/>
                <a:gd name="T3" fmla="*/ 71 h 362"/>
                <a:gd name="T4" fmla="*/ 276 w 634"/>
                <a:gd name="T5" fmla="*/ 43 h 362"/>
                <a:gd name="T6" fmla="*/ 275 w 634"/>
                <a:gd name="T7" fmla="*/ 22 h 362"/>
                <a:gd name="T8" fmla="*/ 283 w 634"/>
                <a:gd name="T9" fmla="*/ 10 h 362"/>
                <a:gd name="T10" fmla="*/ 295 w 634"/>
                <a:gd name="T11" fmla="*/ 3 h 362"/>
                <a:gd name="T12" fmla="*/ 307 w 634"/>
                <a:gd name="T13" fmla="*/ 1 h 362"/>
                <a:gd name="T14" fmla="*/ 316 w 634"/>
                <a:gd name="T15" fmla="*/ 0 h 362"/>
                <a:gd name="T16" fmla="*/ 321 w 634"/>
                <a:gd name="T17" fmla="*/ 0 h 362"/>
                <a:gd name="T18" fmla="*/ 332 w 634"/>
                <a:gd name="T19" fmla="*/ 2 h 362"/>
                <a:gd name="T20" fmla="*/ 344 w 634"/>
                <a:gd name="T21" fmla="*/ 6 h 362"/>
                <a:gd name="T22" fmla="*/ 354 w 634"/>
                <a:gd name="T23" fmla="*/ 15 h 362"/>
                <a:gd name="T24" fmla="*/ 360 w 634"/>
                <a:gd name="T25" fmla="*/ 31 h 362"/>
                <a:gd name="T26" fmla="*/ 353 w 634"/>
                <a:gd name="T27" fmla="*/ 56 h 362"/>
                <a:gd name="T28" fmla="*/ 333 w 634"/>
                <a:gd name="T29" fmla="*/ 89 h 362"/>
                <a:gd name="T30" fmla="*/ 428 w 634"/>
                <a:gd name="T31" fmla="*/ 0 h 362"/>
                <a:gd name="T32" fmla="*/ 436 w 634"/>
                <a:gd name="T33" fmla="*/ 4 h 362"/>
                <a:gd name="T34" fmla="*/ 459 w 634"/>
                <a:gd name="T35" fmla="*/ 15 h 362"/>
                <a:gd name="T36" fmla="*/ 492 w 634"/>
                <a:gd name="T37" fmla="*/ 32 h 362"/>
                <a:gd name="T38" fmla="*/ 531 w 634"/>
                <a:gd name="T39" fmla="*/ 54 h 362"/>
                <a:gd name="T40" fmla="*/ 572 w 634"/>
                <a:gd name="T41" fmla="*/ 78 h 362"/>
                <a:gd name="T42" fmla="*/ 610 w 634"/>
                <a:gd name="T43" fmla="*/ 112 h 362"/>
                <a:gd name="T44" fmla="*/ 628 w 634"/>
                <a:gd name="T45" fmla="*/ 150 h 362"/>
                <a:gd name="T46" fmla="*/ 634 w 634"/>
                <a:gd name="T47" fmla="*/ 195 h 362"/>
                <a:gd name="T48" fmla="*/ 0 w 634"/>
                <a:gd name="T49" fmla="*/ 362 h 362"/>
                <a:gd name="T50" fmla="*/ 1 w 634"/>
                <a:gd name="T51" fmla="*/ 171 h 362"/>
                <a:gd name="T52" fmla="*/ 12 w 634"/>
                <a:gd name="T53" fmla="*/ 129 h 362"/>
                <a:gd name="T54" fmla="*/ 40 w 634"/>
                <a:gd name="T55" fmla="*/ 95 h 362"/>
                <a:gd name="T56" fmla="*/ 82 w 634"/>
                <a:gd name="T57" fmla="*/ 66 h 362"/>
                <a:gd name="T58" fmla="*/ 123 w 634"/>
                <a:gd name="T59" fmla="*/ 43 h 362"/>
                <a:gd name="T60" fmla="*/ 159 w 634"/>
                <a:gd name="T61" fmla="*/ 23 h 362"/>
                <a:gd name="T62" fmla="*/ 186 w 634"/>
                <a:gd name="T63" fmla="*/ 9 h 362"/>
                <a:gd name="T64" fmla="*/ 203 w 634"/>
                <a:gd name="T65" fmla="*/ 1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4" h="362">
                  <a:moveTo>
                    <a:pt x="205" y="0"/>
                  </a:moveTo>
                  <a:lnTo>
                    <a:pt x="265" y="188"/>
                  </a:lnTo>
                  <a:lnTo>
                    <a:pt x="300" y="89"/>
                  </a:lnTo>
                  <a:lnTo>
                    <a:pt x="288" y="71"/>
                  </a:lnTo>
                  <a:lnTo>
                    <a:pt x="280" y="56"/>
                  </a:lnTo>
                  <a:lnTo>
                    <a:pt x="276" y="43"/>
                  </a:lnTo>
                  <a:lnTo>
                    <a:pt x="274" y="31"/>
                  </a:lnTo>
                  <a:lnTo>
                    <a:pt x="275" y="22"/>
                  </a:lnTo>
                  <a:lnTo>
                    <a:pt x="279" y="15"/>
                  </a:lnTo>
                  <a:lnTo>
                    <a:pt x="283" y="10"/>
                  </a:lnTo>
                  <a:lnTo>
                    <a:pt x="289" y="6"/>
                  </a:lnTo>
                  <a:lnTo>
                    <a:pt x="295" y="3"/>
                  </a:lnTo>
                  <a:lnTo>
                    <a:pt x="301" y="2"/>
                  </a:lnTo>
                  <a:lnTo>
                    <a:pt x="307" y="1"/>
                  </a:lnTo>
                  <a:lnTo>
                    <a:pt x="312" y="0"/>
                  </a:lnTo>
                  <a:lnTo>
                    <a:pt x="316" y="0"/>
                  </a:lnTo>
                  <a:lnTo>
                    <a:pt x="318" y="0"/>
                  </a:lnTo>
                  <a:lnTo>
                    <a:pt x="321" y="0"/>
                  </a:lnTo>
                  <a:lnTo>
                    <a:pt x="326" y="1"/>
                  </a:lnTo>
                  <a:lnTo>
                    <a:pt x="332" y="2"/>
                  </a:lnTo>
                  <a:lnTo>
                    <a:pt x="338" y="3"/>
                  </a:lnTo>
                  <a:lnTo>
                    <a:pt x="344" y="6"/>
                  </a:lnTo>
                  <a:lnTo>
                    <a:pt x="350" y="10"/>
                  </a:lnTo>
                  <a:lnTo>
                    <a:pt x="354" y="15"/>
                  </a:lnTo>
                  <a:lnTo>
                    <a:pt x="359" y="22"/>
                  </a:lnTo>
                  <a:lnTo>
                    <a:pt x="360" y="31"/>
                  </a:lnTo>
                  <a:lnTo>
                    <a:pt x="358" y="43"/>
                  </a:lnTo>
                  <a:lnTo>
                    <a:pt x="353" y="56"/>
                  </a:lnTo>
                  <a:lnTo>
                    <a:pt x="345" y="71"/>
                  </a:lnTo>
                  <a:lnTo>
                    <a:pt x="333" y="89"/>
                  </a:lnTo>
                  <a:lnTo>
                    <a:pt x="368" y="188"/>
                  </a:lnTo>
                  <a:lnTo>
                    <a:pt x="428" y="0"/>
                  </a:lnTo>
                  <a:lnTo>
                    <a:pt x="430" y="1"/>
                  </a:lnTo>
                  <a:lnTo>
                    <a:pt x="436" y="4"/>
                  </a:lnTo>
                  <a:lnTo>
                    <a:pt x="447" y="9"/>
                  </a:lnTo>
                  <a:lnTo>
                    <a:pt x="459" y="15"/>
                  </a:lnTo>
                  <a:lnTo>
                    <a:pt x="474" y="23"/>
                  </a:lnTo>
                  <a:lnTo>
                    <a:pt x="492" y="32"/>
                  </a:lnTo>
                  <a:lnTo>
                    <a:pt x="510" y="43"/>
                  </a:lnTo>
                  <a:lnTo>
                    <a:pt x="531" y="54"/>
                  </a:lnTo>
                  <a:lnTo>
                    <a:pt x="551" y="66"/>
                  </a:lnTo>
                  <a:lnTo>
                    <a:pt x="572" y="78"/>
                  </a:lnTo>
                  <a:lnTo>
                    <a:pt x="593" y="95"/>
                  </a:lnTo>
                  <a:lnTo>
                    <a:pt x="610" y="112"/>
                  </a:lnTo>
                  <a:lnTo>
                    <a:pt x="621" y="130"/>
                  </a:lnTo>
                  <a:lnTo>
                    <a:pt x="628" y="150"/>
                  </a:lnTo>
                  <a:lnTo>
                    <a:pt x="632" y="171"/>
                  </a:lnTo>
                  <a:lnTo>
                    <a:pt x="634" y="195"/>
                  </a:lnTo>
                  <a:lnTo>
                    <a:pt x="634" y="362"/>
                  </a:lnTo>
                  <a:lnTo>
                    <a:pt x="0" y="362"/>
                  </a:lnTo>
                  <a:lnTo>
                    <a:pt x="0" y="195"/>
                  </a:lnTo>
                  <a:lnTo>
                    <a:pt x="1" y="171"/>
                  </a:lnTo>
                  <a:lnTo>
                    <a:pt x="5" y="150"/>
                  </a:lnTo>
                  <a:lnTo>
                    <a:pt x="12" y="129"/>
                  </a:lnTo>
                  <a:lnTo>
                    <a:pt x="24" y="112"/>
                  </a:lnTo>
                  <a:lnTo>
                    <a:pt x="40" y="95"/>
                  </a:lnTo>
                  <a:lnTo>
                    <a:pt x="61" y="78"/>
                  </a:lnTo>
                  <a:lnTo>
                    <a:pt x="82" y="66"/>
                  </a:lnTo>
                  <a:lnTo>
                    <a:pt x="102" y="54"/>
                  </a:lnTo>
                  <a:lnTo>
                    <a:pt x="123" y="43"/>
                  </a:lnTo>
                  <a:lnTo>
                    <a:pt x="141" y="32"/>
                  </a:lnTo>
                  <a:lnTo>
                    <a:pt x="159" y="23"/>
                  </a:lnTo>
                  <a:lnTo>
                    <a:pt x="174" y="15"/>
                  </a:lnTo>
                  <a:lnTo>
                    <a:pt x="186" y="9"/>
                  </a:lnTo>
                  <a:lnTo>
                    <a:pt x="197" y="4"/>
                  </a:lnTo>
                  <a:lnTo>
                    <a:pt x="203" y="1"/>
                  </a:lnTo>
                  <a:lnTo>
                    <a:pt x="2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2" name="Group 149"/>
          <p:cNvGrpSpPr>
            <a:grpSpLocks noChangeAspect="1"/>
          </p:cNvGrpSpPr>
          <p:nvPr/>
        </p:nvGrpSpPr>
        <p:grpSpPr bwMode="auto">
          <a:xfrm>
            <a:off x="7076481" y="5825175"/>
            <a:ext cx="381000" cy="361950"/>
            <a:chOff x="4510" y="3933"/>
            <a:chExt cx="240" cy="22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13" name="Freeform 151"/>
            <p:cNvSpPr>
              <a:spLocks/>
            </p:cNvSpPr>
            <p:nvPr/>
          </p:nvSpPr>
          <p:spPr bwMode="auto">
            <a:xfrm>
              <a:off x="4539" y="3933"/>
              <a:ext cx="186" cy="54"/>
            </a:xfrm>
            <a:custGeom>
              <a:avLst/>
              <a:gdLst>
                <a:gd name="T0" fmla="*/ 1352 w 2603"/>
                <a:gd name="T1" fmla="*/ 1 h 748"/>
                <a:gd name="T2" fmla="*/ 1546 w 2603"/>
                <a:gd name="T3" fmla="*/ 21 h 748"/>
                <a:gd name="T4" fmla="*/ 1734 w 2603"/>
                <a:gd name="T5" fmla="*/ 62 h 748"/>
                <a:gd name="T6" fmla="*/ 1917 w 2603"/>
                <a:gd name="T7" fmla="*/ 125 h 748"/>
                <a:gd name="T8" fmla="*/ 2090 w 2603"/>
                <a:gd name="T9" fmla="*/ 208 h 748"/>
                <a:gd name="T10" fmla="*/ 2253 w 2603"/>
                <a:gd name="T11" fmla="*/ 310 h 748"/>
                <a:gd name="T12" fmla="*/ 2360 w 2603"/>
                <a:gd name="T13" fmla="*/ 393 h 748"/>
                <a:gd name="T14" fmla="*/ 2393 w 2603"/>
                <a:gd name="T15" fmla="*/ 421 h 748"/>
                <a:gd name="T16" fmla="*/ 2431 w 2603"/>
                <a:gd name="T17" fmla="*/ 455 h 748"/>
                <a:gd name="T18" fmla="*/ 2598 w 2603"/>
                <a:gd name="T19" fmla="*/ 234 h 748"/>
                <a:gd name="T20" fmla="*/ 2096 w 2603"/>
                <a:gd name="T21" fmla="*/ 748 h 748"/>
                <a:gd name="T22" fmla="*/ 2310 w 2603"/>
                <a:gd name="T23" fmla="*/ 574 h 748"/>
                <a:gd name="T24" fmla="*/ 2170 w 2603"/>
                <a:gd name="T25" fmla="*/ 460 h 748"/>
                <a:gd name="T26" fmla="*/ 2020 w 2603"/>
                <a:gd name="T27" fmla="*/ 365 h 748"/>
                <a:gd name="T28" fmla="*/ 1864 w 2603"/>
                <a:gd name="T29" fmla="*/ 288 h 748"/>
                <a:gd name="T30" fmla="*/ 1701 w 2603"/>
                <a:gd name="T31" fmla="*/ 231 h 748"/>
                <a:gd name="T32" fmla="*/ 1534 w 2603"/>
                <a:gd name="T33" fmla="*/ 193 h 748"/>
                <a:gd name="T34" fmla="*/ 1364 w 2603"/>
                <a:gd name="T35" fmla="*/ 173 h 748"/>
                <a:gd name="T36" fmla="*/ 1193 w 2603"/>
                <a:gd name="T37" fmla="*/ 172 h 748"/>
                <a:gd name="T38" fmla="*/ 1023 w 2603"/>
                <a:gd name="T39" fmla="*/ 191 h 748"/>
                <a:gd name="T40" fmla="*/ 856 w 2603"/>
                <a:gd name="T41" fmla="*/ 228 h 748"/>
                <a:gd name="T42" fmla="*/ 692 w 2603"/>
                <a:gd name="T43" fmla="*/ 284 h 748"/>
                <a:gd name="T44" fmla="*/ 535 w 2603"/>
                <a:gd name="T45" fmla="*/ 359 h 748"/>
                <a:gd name="T46" fmla="*/ 386 w 2603"/>
                <a:gd name="T47" fmla="*/ 453 h 748"/>
                <a:gd name="T48" fmla="*/ 246 w 2603"/>
                <a:gd name="T49" fmla="*/ 565 h 748"/>
                <a:gd name="T50" fmla="*/ 121 w 2603"/>
                <a:gd name="T51" fmla="*/ 690 h 748"/>
                <a:gd name="T52" fmla="*/ 59 w 2603"/>
                <a:gd name="T53" fmla="*/ 511 h 748"/>
                <a:gd name="T54" fmla="*/ 121 w 2603"/>
                <a:gd name="T55" fmla="*/ 451 h 748"/>
                <a:gd name="T56" fmla="*/ 158 w 2603"/>
                <a:gd name="T57" fmla="*/ 418 h 748"/>
                <a:gd name="T58" fmla="*/ 188 w 2603"/>
                <a:gd name="T59" fmla="*/ 392 h 748"/>
                <a:gd name="T60" fmla="*/ 265 w 2603"/>
                <a:gd name="T61" fmla="*/ 332 h 748"/>
                <a:gd name="T62" fmla="*/ 426 w 2603"/>
                <a:gd name="T63" fmla="*/ 226 h 748"/>
                <a:gd name="T64" fmla="*/ 597 w 2603"/>
                <a:gd name="T65" fmla="*/ 140 h 748"/>
                <a:gd name="T66" fmla="*/ 776 w 2603"/>
                <a:gd name="T67" fmla="*/ 73 h 748"/>
                <a:gd name="T68" fmla="*/ 964 w 2603"/>
                <a:gd name="T69" fmla="*/ 29 h 748"/>
                <a:gd name="T70" fmla="*/ 1157 w 2603"/>
                <a:gd name="T71" fmla="*/ 4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603" h="748">
                  <a:moveTo>
                    <a:pt x="1255" y="0"/>
                  </a:moveTo>
                  <a:lnTo>
                    <a:pt x="1352" y="1"/>
                  </a:lnTo>
                  <a:lnTo>
                    <a:pt x="1450" y="8"/>
                  </a:lnTo>
                  <a:lnTo>
                    <a:pt x="1546" y="21"/>
                  </a:lnTo>
                  <a:lnTo>
                    <a:pt x="1642" y="39"/>
                  </a:lnTo>
                  <a:lnTo>
                    <a:pt x="1734" y="62"/>
                  </a:lnTo>
                  <a:lnTo>
                    <a:pt x="1826" y="91"/>
                  </a:lnTo>
                  <a:lnTo>
                    <a:pt x="1917" y="125"/>
                  </a:lnTo>
                  <a:lnTo>
                    <a:pt x="2004" y="164"/>
                  </a:lnTo>
                  <a:lnTo>
                    <a:pt x="2090" y="208"/>
                  </a:lnTo>
                  <a:lnTo>
                    <a:pt x="2172" y="257"/>
                  </a:lnTo>
                  <a:lnTo>
                    <a:pt x="2253" y="310"/>
                  </a:lnTo>
                  <a:lnTo>
                    <a:pt x="2331" y="369"/>
                  </a:lnTo>
                  <a:lnTo>
                    <a:pt x="2360" y="393"/>
                  </a:lnTo>
                  <a:lnTo>
                    <a:pt x="2389" y="418"/>
                  </a:lnTo>
                  <a:lnTo>
                    <a:pt x="2393" y="421"/>
                  </a:lnTo>
                  <a:lnTo>
                    <a:pt x="2397" y="424"/>
                  </a:lnTo>
                  <a:lnTo>
                    <a:pt x="2431" y="455"/>
                  </a:lnTo>
                  <a:lnTo>
                    <a:pt x="2428" y="236"/>
                  </a:lnTo>
                  <a:lnTo>
                    <a:pt x="2598" y="234"/>
                  </a:lnTo>
                  <a:lnTo>
                    <a:pt x="2603" y="741"/>
                  </a:lnTo>
                  <a:lnTo>
                    <a:pt x="2096" y="748"/>
                  </a:lnTo>
                  <a:lnTo>
                    <a:pt x="2094" y="578"/>
                  </a:lnTo>
                  <a:lnTo>
                    <a:pt x="2310" y="574"/>
                  </a:lnTo>
                  <a:lnTo>
                    <a:pt x="2240" y="515"/>
                  </a:lnTo>
                  <a:lnTo>
                    <a:pt x="2170" y="460"/>
                  </a:lnTo>
                  <a:lnTo>
                    <a:pt x="2096" y="410"/>
                  </a:lnTo>
                  <a:lnTo>
                    <a:pt x="2020" y="365"/>
                  </a:lnTo>
                  <a:lnTo>
                    <a:pt x="1943" y="324"/>
                  </a:lnTo>
                  <a:lnTo>
                    <a:pt x="1864" y="288"/>
                  </a:lnTo>
                  <a:lnTo>
                    <a:pt x="1783" y="257"/>
                  </a:lnTo>
                  <a:lnTo>
                    <a:pt x="1701" y="231"/>
                  </a:lnTo>
                  <a:lnTo>
                    <a:pt x="1617" y="209"/>
                  </a:lnTo>
                  <a:lnTo>
                    <a:pt x="1534" y="193"/>
                  </a:lnTo>
                  <a:lnTo>
                    <a:pt x="1448" y="180"/>
                  </a:lnTo>
                  <a:lnTo>
                    <a:pt x="1364" y="173"/>
                  </a:lnTo>
                  <a:lnTo>
                    <a:pt x="1278" y="170"/>
                  </a:lnTo>
                  <a:lnTo>
                    <a:pt x="1193" y="172"/>
                  </a:lnTo>
                  <a:lnTo>
                    <a:pt x="1107" y="179"/>
                  </a:lnTo>
                  <a:lnTo>
                    <a:pt x="1023" y="191"/>
                  </a:lnTo>
                  <a:lnTo>
                    <a:pt x="938" y="207"/>
                  </a:lnTo>
                  <a:lnTo>
                    <a:pt x="856" y="228"/>
                  </a:lnTo>
                  <a:lnTo>
                    <a:pt x="773" y="254"/>
                  </a:lnTo>
                  <a:lnTo>
                    <a:pt x="692" y="284"/>
                  </a:lnTo>
                  <a:lnTo>
                    <a:pt x="612" y="319"/>
                  </a:lnTo>
                  <a:lnTo>
                    <a:pt x="535" y="359"/>
                  </a:lnTo>
                  <a:lnTo>
                    <a:pt x="460" y="403"/>
                  </a:lnTo>
                  <a:lnTo>
                    <a:pt x="386" y="453"/>
                  </a:lnTo>
                  <a:lnTo>
                    <a:pt x="315" y="507"/>
                  </a:lnTo>
                  <a:lnTo>
                    <a:pt x="246" y="565"/>
                  </a:lnTo>
                  <a:lnTo>
                    <a:pt x="181" y="629"/>
                  </a:lnTo>
                  <a:lnTo>
                    <a:pt x="121" y="690"/>
                  </a:lnTo>
                  <a:lnTo>
                    <a:pt x="0" y="572"/>
                  </a:lnTo>
                  <a:lnTo>
                    <a:pt x="59" y="511"/>
                  </a:lnTo>
                  <a:lnTo>
                    <a:pt x="90" y="481"/>
                  </a:lnTo>
                  <a:lnTo>
                    <a:pt x="121" y="451"/>
                  </a:lnTo>
                  <a:lnTo>
                    <a:pt x="131" y="443"/>
                  </a:lnTo>
                  <a:lnTo>
                    <a:pt x="158" y="418"/>
                  </a:lnTo>
                  <a:lnTo>
                    <a:pt x="187" y="393"/>
                  </a:lnTo>
                  <a:lnTo>
                    <a:pt x="188" y="392"/>
                  </a:lnTo>
                  <a:lnTo>
                    <a:pt x="189" y="392"/>
                  </a:lnTo>
                  <a:lnTo>
                    <a:pt x="265" y="332"/>
                  </a:lnTo>
                  <a:lnTo>
                    <a:pt x="344" y="276"/>
                  </a:lnTo>
                  <a:lnTo>
                    <a:pt x="426" y="226"/>
                  </a:lnTo>
                  <a:lnTo>
                    <a:pt x="510" y="180"/>
                  </a:lnTo>
                  <a:lnTo>
                    <a:pt x="597" y="140"/>
                  </a:lnTo>
                  <a:lnTo>
                    <a:pt x="686" y="104"/>
                  </a:lnTo>
                  <a:lnTo>
                    <a:pt x="776" y="73"/>
                  </a:lnTo>
                  <a:lnTo>
                    <a:pt x="869" y="48"/>
                  </a:lnTo>
                  <a:lnTo>
                    <a:pt x="964" y="29"/>
                  </a:lnTo>
                  <a:lnTo>
                    <a:pt x="1059" y="13"/>
                  </a:lnTo>
                  <a:lnTo>
                    <a:pt x="1157" y="4"/>
                  </a:lnTo>
                  <a:lnTo>
                    <a:pt x="12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152"/>
            <p:cNvSpPr>
              <a:spLocks/>
            </p:cNvSpPr>
            <p:nvPr/>
          </p:nvSpPr>
          <p:spPr bwMode="auto">
            <a:xfrm>
              <a:off x="4539" y="4108"/>
              <a:ext cx="186" cy="53"/>
            </a:xfrm>
            <a:custGeom>
              <a:avLst/>
              <a:gdLst>
                <a:gd name="T0" fmla="*/ 509 w 2603"/>
                <a:gd name="T1" fmla="*/ 169 h 747"/>
                <a:gd name="T2" fmla="*/ 363 w 2603"/>
                <a:gd name="T3" fmla="*/ 233 h 747"/>
                <a:gd name="T4" fmla="*/ 507 w 2603"/>
                <a:gd name="T5" fmla="*/ 337 h 747"/>
                <a:gd name="T6" fmla="*/ 660 w 2603"/>
                <a:gd name="T7" fmla="*/ 423 h 747"/>
                <a:gd name="T8" fmla="*/ 820 w 2603"/>
                <a:gd name="T9" fmla="*/ 490 h 747"/>
                <a:gd name="T10" fmla="*/ 986 w 2603"/>
                <a:gd name="T11" fmla="*/ 538 h 747"/>
                <a:gd name="T12" fmla="*/ 1155 w 2603"/>
                <a:gd name="T13" fmla="*/ 568 h 747"/>
                <a:gd name="T14" fmla="*/ 1325 w 2603"/>
                <a:gd name="T15" fmla="*/ 577 h 747"/>
                <a:gd name="T16" fmla="*/ 1496 w 2603"/>
                <a:gd name="T17" fmla="*/ 569 h 747"/>
                <a:gd name="T18" fmla="*/ 1665 w 2603"/>
                <a:gd name="T19" fmla="*/ 540 h 747"/>
                <a:gd name="T20" fmla="*/ 1830 w 2603"/>
                <a:gd name="T21" fmla="*/ 493 h 747"/>
                <a:gd name="T22" fmla="*/ 1991 w 2603"/>
                <a:gd name="T23" fmla="*/ 428 h 747"/>
                <a:gd name="T24" fmla="*/ 2144 w 2603"/>
                <a:gd name="T25" fmla="*/ 344 h 747"/>
                <a:gd name="T26" fmla="*/ 2288 w 2603"/>
                <a:gd name="T27" fmla="*/ 241 h 747"/>
                <a:gd name="T28" fmla="*/ 2423 w 2603"/>
                <a:gd name="T29" fmla="*/ 118 h 747"/>
                <a:gd name="T30" fmla="*/ 2603 w 2603"/>
                <a:gd name="T31" fmla="*/ 175 h 747"/>
                <a:gd name="T32" fmla="*/ 2513 w 2603"/>
                <a:gd name="T33" fmla="*/ 266 h 747"/>
                <a:gd name="T34" fmla="*/ 2477 w 2603"/>
                <a:gd name="T35" fmla="*/ 301 h 747"/>
                <a:gd name="T36" fmla="*/ 2445 w 2603"/>
                <a:gd name="T37" fmla="*/ 329 h 747"/>
                <a:gd name="T38" fmla="*/ 2415 w 2603"/>
                <a:gd name="T39" fmla="*/ 355 h 747"/>
                <a:gd name="T40" fmla="*/ 2338 w 2603"/>
                <a:gd name="T41" fmla="*/ 416 h 747"/>
                <a:gd name="T42" fmla="*/ 2177 w 2603"/>
                <a:gd name="T43" fmla="*/ 521 h 747"/>
                <a:gd name="T44" fmla="*/ 2006 w 2603"/>
                <a:gd name="T45" fmla="*/ 607 h 747"/>
                <a:gd name="T46" fmla="*/ 1827 w 2603"/>
                <a:gd name="T47" fmla="*/ 674 h 747"/>
                <a:gd name="T48" fmla="*/ 1640 w 2603"/>
                <a:gd name="T49" fmla="*/ 719 h 747"/>
                <a:gd name="T50" fmla="*/ 1447 w 2603"/>
                <a:gd name="T51" fmla="*/ 744 h 747"/>
                <a:gd name="T52" fmla="*/ 1251 w 2603"/>
                <a:gd name="T53" fmla="*/ 746 h 747"/>
                <a:gd name="T54" fmla="*/ 1057 w 2603"/>
                <a:gd name="T55" fmla="*/ 726 h 747"/>
                <a:gd name="T56" fmla="*/ 869 w 2603"/>
                <a:gd name="T57" fmla="*/ 685 h 747"/>
                <a:gd name="T58" fmla="*/ 687 w 2603"/>
                <a:gd name="T59" fmla="*/ 623 h 747"/>
                <a:gd name="T60" fmla="*/ 513 w 2603"/>
                <a:gd name="T61" fmla="*/ 540 h 747"/>
                <a:gd name="T62" fmla="*/ 351 w 2603"/>
                <a:gd name="T63" fmla="*/ 437 h 747"/>
                <a:gd name="T64" fmla="*/ 243 w 2603"/>
                <a:gd name="T65" fmla="*/ 355 h 747"/>
                <a:gd name="T66" fmla="*/ 210 w 2603"/>
                <a:gd name="T67" fmla="*/ 326 h 747"/>
                <a:gd name="T68" fmla="*/ 173 w 2603"/>
                <a:gd name="T69" fmla="*/ 292 h 747"/>
                <a:gd name="T70" fmla="*/ 5 w 2603"/>
                <a:gd name="T71" fmla="*/ 513 h 747"/>
                <a:gd name="T72" fmla="*/ 507 w 2603"/>
                <a:gd name="T73" fmla="*/ 0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03" h="747">
                  <a:moveTo>
                    <a:pt x="507" y="0"/>
                  </a:moveTo>
                  <a:lnTo>
                    <a:pt x="509" y="169"/>
                  </a:lnTo>
                  <a:lnTo>
                    <a:pt x="294" y="172"/>
                  </a:lnTo>
                  <a:lnTo>
                    <a:pt x="363" y="233"/>
                  </a:lnTo>
                  <a:lnTo>
                    <a:pt x="433" y="287"/>
                  </a:lnTo>
                  <a:lnTo>
                    <a:pt x="507" y="337"/>
                  </a:lnTo>
                  <a:lnTo>
                    <a:pt x="583" y="382"/>
                  </a:lnTo>
                  <a:lnTo>
                    <a:pt x="660" y="423"/>
                  </a:lnTo>
                  <a:lnTo>
                    <a:pt x="740" y="459"/>
                  </a:lnTo>
                  <a:lnTo>
                    <a:pt x="820" y="490"/>
                  </a:lnTo>
                  <a:lnTo>
                    <a:pt x="902" y="517"/>
                  </a:lnTo>
                  <a:lnTo>
                    <a:pt x="986" y="538"/>
                  </a:lnTo>
                  <a:lnTo>
                    <a:pt x="1069" y="555"/>
                  </a:lnTo>
                  <a:lnTo>
                    <a:pt x="1155" y="568"/>
                  </a:lnTo>
                  <a:lnTo>
                    <a:pt x="1239" y="575"/>
                  </a:lnTo>
                  <a:lnTo>
                    <a:pt x="1325" y="577"/>
                  </a:lnTo>
                  <a:lnTo>
                    <a:pt x="1410" y="575"/>
                  </a:lnTo>
                  <a:lnTo>
                    <a:pt x="1496" y="569"/>
                  </a:lnTo>
                  <a:lnTo>
                    <a:pt x="1581" y="556"/>
                  </a:lnTo>
                  <a:lnTo>
                    <a:pt x="1665" y="540"/>
                  </a:lnTo>
                  <a:lnTo>
                    <a:pt x="1748" y="520"/>
                  </a:lnTo>
                  <a:lnTo>
                    <a:pt x="1830" y="493"/>
                  </a:lnTo>
                  <a:lnTo>
                    <a:pt x="1911" y="464"/>
                  </a:lnTo>
                  <a:lnTo>
                    <a:pt x="1991" y="428"/>
                  </a:lnTo>
                  <a:lnTo>
                    <a:pt x="2068" y="388"/>
                  </a:lnTo>
                  <a:lnTo>
                    <a:pt x="2144" y="344"/>
                  </a:lnTo>
                  <a:lnTo>
                    <a:pt x="2218" y="295"/>
                  </a:lnTo>
                  <a:lnTo>
                    <a:pt x="2288" y="241"/>
                  </a:lnTo>
                  <a:lnTo>
                    <a:pt x="2357" y="182"/>
                  </a:lnTo>
                  <a:lnTo>
                    <a:pt x="2423" y="118"/>
                  </a:lnTo>
                  <a:lnTo>
                    <a:pt x="2481" y="56"/>
                  </a:lnTo>
                  <a:lnTo>
                    <a:pt x="2603" y="175"/>
                  </a:lnTo>
                  <a:lnTo>
                    <a:pt x="2544" y="236"/>
                  </a:lnTo>
                  <a:lnTo>
                    <a:pt x="2513" y="266"/>
                  </a:lnTo>
                  <a:lnTo>
                    <a:pt x="2482" y="297"/>
                  </a:lnTo>
                  <a:lnTo>
                    <a:pt x="2477" y="301"/>
                  </a:lnTo>
                  <a:lnTo>
                    <a:pt x="2472" y="305"/>
                  </a:lnTo>
                  <a:lnTo>
                    <a:pt x="2445" y="329"/>
                  </a:lnTo>
                  <a:lnTo>
                    <a:pt x="2416" y="354"/>
                  </a:lnTo>
                  <a:lnTo>
                    <a:pt x="2415" y="355"/>
                  </a:lnTo>
                  <a:lnTo>
                    <a:pt x="2414" y="356"/>
                  </a:lnTo>
                  <a:lnTo>
                    <a:pt x="2338" y="416"/>
                  </a:lnTo>
                  <a:lnTo>
                    <a:pt x="2259" y="471"/>
                  </a:lnTo>
                  <a:lnTo>
                    <a:pt x="2177" y="521"/>
                  </a:lnTo>
                  <a:lnTo>
                    <a:pt x="2093" y="567"/>
                  </a:lnTo>
                  <a:lnTo>
                    <a:pt x="2006" y="607"/>
                  </a:lnTo>
                  <a:lnTo>
                    <a:pt x="1918" y="643"/>
                  </a:lnTo>
                  <a:lnTo>
                    <a:pt x="1827" y="674"/>
                  </a:lnTo>
                  <a:lnTo>
                    <a:pt x="1734" y="699"/>
                  </a:lnTo>
                  <a:lnTo>
                    <a:pt x="1640" y="719"/>
                  </a:lnTo>
                  <a:lnTo>
                    <a:pt x="1544" y="734"/>
                  </a:lnTo>
                  <a:lnTo>
                    <a:pt x="1447" y="744"/>
                  </a:lnTo>
                  <a:lnTo>
                    <a:pt x="1348" y="747"/>
                  </a:lnTo>
                  <a:lnTo>
                    <a:pt x="1251" y="746"/>
                  </a:lnTo>
                  <a:lnTo>
                    <a:pt x="1153" y="739"/>
                  </a:lnTo>
                  <a:lnTo>
                    <a:pt x="1057" y="726"/>
                  </a:lnTo>
                  <a:lnTo>
                    <a:pt x="961" y="708"/>
                  </a:lnTo>
                  <a:lnTo>
                    <a:pt x="869" y="685"/>
                  </a:lnTo>
                  <a:lnTo>
                    <a:pt x="777" y="656"/>
                  </a:lnTo>
                  <a:lnTo>
                    <a:pt x="687" y="623"/>
                  </a:lnTo>
                  <a:lnTo>
                    <a:pt x="599" y="584"/>
                  </a:lnTo>
                  <a:lnTo>
                    <a:pt x="513" y="540"/>
                  </a:lnTo>
                  <a:lnTo>
                    <a:pt x="431" y="491"/>
                  </a:lnTo>
                  <a:lnTo>
                    <a:pt x="351" y="437"/>
                  </a:lnTo>
                  <a:lnTo>
                    <a:pt x="272" y="379"/>
                  </a:lnTo>
                  <a:lnTo>
                    <a:pt x="243" y="355"/>
                  </a:lnTo>
                  <a:lnTo>
                    <a:pt x="214" y="330"/>
                  </a:lnTo>
                  <a:lnTo>
                    <a:pt x="210" y="326"/>
                  </a:lnTo>
                  <a:lnTo>
                    <a:pt x="206" y="323"/>
                  </a:lnTo>
                  <a:lnTo>
                    <a:pt x="173" y="292"/>
                  </a:lnTo>
                  <a:lnTo>
                    <a:pt x="175" y="511"/>
                  </a:lnTo>
                  <a:lnTo>
                    <a:pt x="5" y="513"/>
                  </a:lnTo>
                  <a:lnTo>
                    <a:pt x="0" y="5"/>
                  </a:lnTo>
                  <a:lnTo>
                    <a:pt x="5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153"/>
            <p:cNvSpPr>
              <a:spLocks/>
            </p:cNvSpPr>
            <p:nvPr/>
          </p:nvSpPr>
          <p:spPr bwMode="auto">
            <a:xfrm>
              <a:off x="4685" y="4002"/>
              <a:ext cx="55" cy="86"/>
            </a:xfrm>
            <a:custGeom>
              <a:avLst/>
              <a:gdLst>
                <a:gd name="T0" fmla="*/ 384 w 767"/>
                <a:gd name="T1" fmla="*/ 1 h 1200"/>
                <a:gd name="T2" fmla="*/ 424 w 767"/>
                <a:gd name="T3" fmla="*/ 10 h 1200"/>
                <a:gd name="T4" fmla="*/ 455 w 767"/>
                <a:gd name="T5" fmla="*/ 24 h 1200"/>
                <a:gd name="T6" fmla="*/ 474 w 767"/>
                <a:gd name="T7" fmla="*/ 38 h 1200"/>
                <a:gd name="T8" fmla="*/ 484 w 767"/>
                <a:gd name="T9" fmla="*/ 47 h 1200"/>
                <a:gd name="T10" fmla="*/ 516 w 767"/>
                <a:gd name="T11" fmla="*/ 48 h 1200"/>
                <a:gd name="T12" fmla="*/ 566 w 767"/>
                <a:gd name="T13" fmla="*/ 60 h 1200"/>
                <a:gd name="T14" fmla="*/ 607 w 767"/>
                <a:gd name="T15" fmla="*/ 86 h 1200"/>
                <a:gd name="T16" fmla="*/ 638 w 767"/>
                <a:gd name="T17" fmla="*/ 127 h 1200"/>
                <a:gd name="T18" fmla="*/ 659 w 767"/>
                <a:gd name="T19" fmla="*/ 178 h 1200"/>
                <a:gd name="T20" fmla="*/ 674 w 767"/>
                <a:gd name="T21" fmla="*/ 239 h 1200"/>
                <a:gd name="T22" fmla="*/ 680 w 767"/>
                <a:gd name="T23" fmla="*/ 307 h 1200"/>
                <a:gd name="T24" fmla="*/ 679 w 767"/>
                <a:gd name="T25" fmla="*/ 380 h 1200"/>
                <a:gd name="T26" fmla="*/ 674 w 767"/>
                <a:gd name="T27" fmla="*/ 457 h 1200"/>
                <a:gd name="T28" fmla="*/ 678 w 767"/>
                <a:gd name="T29" fmla="*/ 521 h 1200"/>
                <a:gd name="T30" fmla="*/ 691 w 767"/>
                <a:gd name="T31" fmla="*/ 571 h 1200"/>
                <a:gd name="T32" fmla="*/ 709 w 767"/>
                <a:gd name="T33" fmla="*/ 607 h 1200"/>
                <a:gd name="T34" fmla="*/ 730 w 767"/>
                <a:gd name="T35" fmla="*/ 630 h 1200"/>
                <a:gd name="T36" fmla="*/ 749 w 767"/>
                <a:gd name="T37" fmla="*/ 645 h 1200"/>
                <a:gd name="T38" fmla="*/ 762 w 767"/>
                <a:gd name="T39" fmla="*/ 652 h 1200"/>
                <a:gd name="T40" fmla="*/ 767 w 767"/>
                <a:gd name="T41" fmla="*/ 654 h 1200"/>
                <a:gd name="T42" fmla="*/ 724 w 767"/>
                <a:gd name="T43" fmla="*/ 687 h 1200"/>
                <a:gd name="T44" fmla="*/ 672 w 767"/>
                <a:gd name="T45" fmla="*/ 708 h 1200"/>
                <a:gd name="T46" fmla="*/ 619 w 767"/>
                <a:gd name="T47" fmla="*/ 721 h 1200"/>
                <a:gd name="T48" fmla="*/ 573 w 767"/>
                <a:gd name="T49" fmla="*/ 727 h 1200"/>
                <a:gd name="T50" fmla="*/ 540 w 767"/>
                <a:gd name="T51" fmla="*/ 729 h 1200"/>
                <a:gd name="T52" fmla="*/ 528 w 767"/>
                <a:gd name="T53" fmla="*/ 729 h 1200"/>
                <a:gd name="T54" fmla="*/ 386 w 767"/>
                <a:gd name="T55" fmla="*/ 1200 h 1200"/>
                <a:gd name="T56" fmla="*/ 243 w 767"/>
                <a:gd name="T57" fmla="*/ 731 h 1200"/>
                <a:gd name="T58" fmla="*/ 166 w 767"/>
                <a:gd name="T59" fmla="*/ 726 h 1200"/>
                <a:gd name="T60" fmla="*/ 105 w 767"/>
                <a:gd name="T61" fmla="*/ 713 h 1200"/>
                <a:gd name="T62" fmla="*/ 60 w 767"/>
                <a:gd name="T63" fmla="*/ 696 h 1200"/>
                <a:gd name="T64" fmla="*/ 28 w 767"/>
                <a:gd name="T65" fmla="*/ 678 h 1200"/>
                <a:gd name="T66" fmla="*/ 9 w 767"/>
                <a:gd name="T67" fmla="*/ 663 h 1200"/>
                <a:gd name="T68" fmla="*/ 1 w 767"/>
                <a:gd name="T69" fmla="*/ 652 h 1200"/>
                <a:gd name="T70" fmla="*/ 1 w 767"/>
                <a:gd name="T71" fmla="*/ 651 h 1200"/>
                <a:gd name="T72" fmla="*/ 7 w 767"/>
                <a:gd name="T73" fmla="*/ 650 h 1200"/>
                <a:gd name="T74" fmla="*/ 19 w 767"/>
                <a:gd name="T75" fmla="*/ 645 h 1200"/>
                <a:gd name="T76" fmla="*/ 35 w 767"/>
                <a:gd name="T77" fmla="*/ 634 h 1200"/>
                <a:gd name="T78" fmla="*/ 53 w 767"/>
                <a:gd name="T79" fmla="*/ 615 h 1200"/>
                <a:gd name="T80" fmla="*/ 69 w 767"/>
                <a:gd name="T81" fmla="*/ 585 h 1200"/>
                <a:gd name="T82" fmla="*/ 84 w 767"/>
                <a:gd name="T83" fmla="*/ 543 h 1200"/>
                <a:gd name="T84" fmla="*/ 95 w 767"/>
                <a:gd name="T85" fmla="*/ 485 h 1200"/>
                <a:gd name="T86" fmla="*/ 100 w 767"/>
                <a:gd name="T87" fmla="*/ 411 h 1200"/>
                <a:gd name="T88" fmla="*/ 100 w 767"/>
                <a:gd name="T89" fmla="*/ 318 h 1200"/>
                <a:gd name="T90" fmla="*/ 109 w 767"/>
                <a:gd name="T91" fmla="*/ 237 h 1200"/>
                <a:gd name="T92" fmla="*/ 124 w 767"/>
                <a:gd name="T93" fmla="*/ 172 h 1200"/>
                <a:gd name="T94" fmla="*/ 146 w 767"/>
                <a:gd name="T95" fmla="*/ 122 h 1200"/>
                <a:gd name="T96" fmla="*/ 173 w 767"/>
                <a:gd name="T97" fmla="*/ 84 h 1200"/>
                <a:gd name="T98" fmla="*/ 200 w 767"/>
                <a:gd name="T99" fmla="*/ 57 h 1200"/>
                <a:gd name="T100" fmla="*/ 228 w 767"/>
                <a:gd name="T101" fmla="*/ 38 h 1200"/>
                <a:gd name="T102" fmla="*/ 252 w 767"/>
                <a:gd name="T103" fmla="*/ 25 h 1200"/>
                <a:gd name="T104" fmla="*/ 273 w 767"/>
                <a:gd name="T105" fmla="*/ 17 h 1200"/>
                <a:gd name="T106" fmla="*/ 334 w 767"/>
                <a:gd name="T107" fmla="*/ 2 h 1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67" h="1200">
                  <a:moveTo>
                    <a:pt x="360" y="0"/>
                  </a:moveTo>
                  <a:lnTo>
                    <a:pt x="384" y="1"/>
                  </a:lnTo>
                  <a:lnTo>
                    <a:pt x="405" y="4"/>
                  </a:lnTo>
                  <a:lnTo>
                    <a:pt x="424" y="10"/>
                  </a:lnTo>
                  <a:lnTo>
                    <a:pt x="441" y="16"/>
                  </a:lnTo>
                  <a:lnTo>
                    <a:pt x="455" y="24"/>
                  </a:lnTo>
                  <a:lnTo>
                    <a:pt x="466" y="31"/>
                  </a:lnTo>
                  <a:lnTo>
                    <a:pt x="474" y="38"/>
                  </a:lnTo>
                  <a:lnTo>
                    <a:pt x="481" y="43"/>
                  </a:lnTo>
                  <a:lnTo>
                    <a:pt x="484" y="47"/>
                  </a:lnTo>
                  <a:lnTo>
                    <a:pt x="486" y="48"/>
                  </a:lnTo>
                  <a:lnTo>
                    <a:pt x="516" y="48"/>
                  </a:lnTo>
                  <a:lnTo>
                    <a:pt x="542" y="52"/>
                  </a:lnTo>
                  <a:lnTo>
                    <a:pt x="566" y="60"/>
                  </a:lnTo>
                  <a:lnTo>
                    <a:pt x="588" y="72"/>
                  </a:lnTo>
                  <a:lnTo>
                    <a:pt x="607" y="86"/>
                  </a:lnTo>
                  <a:lnTo>
                    <a:pt x="624" y="105"/>
                  </a:lnTo>
                  <a:lnTo>
                    <a:pt x="638" y="127"/>
                  </a:lnTo>
                  <a:lnTo>
                    <a:pt x="650" y="151"/>
                  </a:lnTo>
                  <a:lnTo>
                    <a:pt x="659" y="178"/>
                  </a:lnTo>
                  <a:lnTo>
                    <a:pt x="668" y="207"/>
                  </a:lnTo>
                  <a:lnTo>
                    <a:pt x="674" y="239"/>
                  </a:lnTo>
                  <a:lnTo>
                    <a:pt x="678" y="271"/>
                  </a:lnTo>
                  <a:lnTo>
                    <a:pt x="680" y="307"/>
                  </a:lnTo>
                  <a:lnTo>
                    <a:pt x="680" y="343"/>
                  </a:lnTo>
                  <a:lnTo>
                    <a:pt x="679" y="380"/>
                  </a:lnTo>
                  <a:lnTo>
                    <a:pt x="676" y="418"/>
                  </a:lnTo>
                  <a:lnTo>
                    <a:pt x="674" y="457"/>
                  </a:lnTo>
                  <a:lnTo>
                    <a:pt x="675" y="491"/>
                  </a:lnTo>
                  <a:lnTo>
                    <a:pt x="678" y="521"/>
                  </a:lnTo>
                  <a:lnTo>
                    <a:pt x="683" y="547"/>
                  </a:lnTo>
                  <a:lnTo>
                    <a:pt x="691" y="571"/>
                  </a:lnTo>
                  <a:lnTo>
                    <a:pt x="699" y="590"/>
                  </a:lnTo>
                  <a:lnTo>
                    <a:pt x="709" y="607"/>
                  </a:lnTo>
                  <a:lnTo>
                    <a:pt x="720" y="620"/>
                  </a:lnTo>
                  <a:lnTo>
                    <a:pt x="730" y="630"/>
                  </a:lnTo>
                  <a:lnTo>
                    <a:pt x="740" y="639"/>
                  </a:lnTo>
                  <a:lnTo>
                    <a:pt x="749" y="645"/>
                  </a:lnTo>
                  <a:lnTo>
                    <a:pt x="756" y="649"/>
                  </a:lnTo>
                  <a:lnTo>
                    <a:pt x="762" y="652"/>
                  </a:lnTo>
                  <a:lnTo>
                    <a:pt x="766" y="654"/>
                  </a:lnTo>
                  <a:lnTo>
                    <a:pt x="767" y="654"/>
                  </a:lnTo>
                  <a:lnTo>
                    <a:pt x="747" y="673"/>
                  </a:lnTo>
                  <a:lnTo>
                    <a:pt x="724" y="687"/>
                  </a:lnTo>
                  <a:lnTo>
                    <a:pt x="698" y="699"/>
                  </a:lnTo>
                  <a:lnTo>
                    <a:pt x="672" y="708"/>
                  </a:lnTo>
                  <a:lnTo>
                    <a:pt x="645" y="715"/>
                  </a:lnTo>
                  <a:lnTo>
                    <a:pt x="619" y="721"/>
                  </a:lnTo>
                  <a:lnTo>
                    <a:pt x="595" y="725"/>
                  </a:lnTo>
                  <a:lnTo>
                    <a:pt x="573" y="727"/>
                  </a:lnTo>
                  <a:lnTo>
                    <a:pt x="555" y="728"/>
                  </a:lnTo>
                  <a:lnTo>
                    <a:pt x="540" y="729"/>
                  </a:lnTo>
                  <a:lnTo>
                    <a:pt x="531" y="729"/>
                  </a:lnTo>
                  <a:lnTo>
                    <a:pt x="528" y="729"/>
                  </a:lnTo>
                  <a:lnTo>
                    <a:pt x="528" y="784"/>
                  </a:lnTo>
                  <a:lnTo>
                    <a:pt x="386" y="1200"/>
                  </a:lnTo>
                  <a:lnTo>
                    <a:pt x="243" y="784"/>
                  </a:lnTo>
                  <a:lnTo>
                    <a:pt x="243" y="731"/>
                  </a:lnTo>
                  <a:lnTo>
                    <a:pt x="201" y="730"/>
                  </a:lnTo>
                  <a:lnTo>
                    <a:pt x="166" y="726"/>
                  </a:lnTo>
                  <a:lnTo>
                    <a:pt x="133" y="721"/>
                  </a:lnTo>
                  <a:lnTo>
                    <a:pt x="105" y="713"/>
                  </a:lnTo>
                  <a:lnTo>
                    <a:pt x="80" y="705"/>
                  </a:lnTo>
                  <a:lnTo>
                    <a:pt x="60" y="696"/>
                  </a:lnTo>
                  <a:lnTo>
                    <a:pt x="42" y="687"/>
                  </a:lnTo>
                  <a:lnTo>
                    <a:pt x="28" y="678"/>
                  </a:lnTo>
                  <a:lnTo>
                    <a:pt x="17" y="670"/>
                  </a:lnTo>
                  <a:lnTo>
                    <a:pt x="9" y="663"/>
                  </a:lnTo>
                  <a:lnTo>
                    <a:pt x="4" y="656"/>
                  </a:lnTo>
                  <a:lnTo>
                    <a:pt x="1" y="652"/>
                  </a:lnTo>
                  <a:lnTo>
                    <a:pt x="0" y="651"/>
                  </a:lnTo>
                  <a:lnTo>
                    <a:pt x="1" y="651"/>
                  </a:lnTo>
                  <a:lnTo>
                    <a:pt x="3" y="650"/>
                  </a:lnTo>
                  <a:lnTo>
                    <a:pt x="7" y="650"/>
                  </a:lnTo>
                  <a:lnTo>
                    <a:pt x="13" y="648"/>
                  </a:lnTo>
                  <a:lnTo>
                    <a:pt x="19" y="645"/>
                  </a:lnTo>
                  <a:lnTo>
                    <a:pt x="27" y="640"/>
                  </a:lnTo>
                  <a:lnTo>
                    <a:pt x="35" y="634"/>
                  </a:lnTo>
                  <a:lnTo>
                    <a:pt x="43" y="626"/>
                  </a:lnTo>
                  <a:lnTo>
                    <a:pt x="53" y="615"/>
                  </a:lnTo>
                  <a:lnTo>
                    <a:pt x="61" y="601"/>
                  </a:lnTo>
                  <a:lnTo>
                    <a:pt x="69" y="585"/>
                  </a:lnTo>
                  <a:lnTo>
                    <a:pt x="77" y="566"/>
                  </a:lnTo>
                  <a:lnTo>
                    <a:pt x="84" y="543"/>
                  </a:lnTo>
                  <a:lnTo>
                    <a:pt x="90" y="516"/>
                  </a:lnTo>
                  <a:lnTo>
                    <a:pt x="95" y="485"/>
                  </a:lnTo>
                  <a:lnTo>
                    <a:pt x="98" y="451"/>
                  </a:lnTo>
                  <a:lnTo>
                    <a:pt x="100" y="411"/>
                  </a:lnTo>
                  <a:lnTo>
                    <a:pt x="100" y="366"/>
                  </a:lnTo>
                  <a:lnTo>
                    <a:pt x="100" y="318"/>
                  </a:lnTo>
                  <a:lnTo>
                    <a:pt x="104" y="276"/>
                  </a:lnTo>
                  <a:lnTo>
                    <a:pt x="109" y="237"/>
                  </a:lnTo>
                  <a:lnTo>
                    <a:pt x="116" y="202"/>
                  </a:lnTo>
                  <a:lnTo>
                    <a:pt x="124" y="172"/>
                  </a:lnTo>
                  <a:lnTo>
                    <a:pt x="135" y="145"/>
                  </a:lnTo>
                  <a:lnTo>
                    <a:pt x="146" y="122"/>
                  </a:lnTo>
                  <a:lnTo>
                    <a:pt x="160" y="101"/>
                  </a:lnTo>
                  <a:lnTo>
                    <a:pt x="173" y="84"/>
                  </a:lnTo>
                  <a:lnTo>
                    <a:pt x="186" y="69"/>
                  </a:lnTo>
                  <a:lnTo>
                    <a:pt x="200" y="57"/>
                  </a:lnTo>
                  <a:lnTo>
                    <a:pt x="215" y="46"/>
                  </a:lnTo>
                  <a:lnTo>
                    <a:pt x="228" y="38"/>
                  </a:lnTo>
                  <a:lnTo>
                    <a:pt x="241" y="31"/>
                  </a:lnTo>
                  <a:lnTo>
                    <a:pt x="252" y="25"/>
                  </a:lnTo>
                  <a:lnTo>
                    <a:pt x="263" y="21"/>
                  </a:lnTo>
                  <a:lnTo>
                    <a:pt x="273" y="17"/>
                  </a:lnTo>
                  <a:lnTo>
                    <a:pt x="304" y="7"/>
                  </a:lnTo>
                  <a:lnTo>
                    <a:pt x="334" y="2"/>
                  </a:lnTo>
                  <a:lnTo>
                    <a:pt x="3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154"/>
            <p:cNvSpPr>
              <a:spLocks/>
            </p:cNvSpPr>
            <p:nvPr/>
          </p:nvSpPr>
          <p:spPr bwMode="auto">
            <a:xfrm>
              <a:off x="4675" y="4061"/>
              <a:ext cx="75" cy="29"/>
            </a:xfrm>
            <a:custGeom>
              <a:avLst/>
              <a:gdLst>
                <a:gd name="T0" fmla="*/ 330 w 1051"/>
                <a:gd name="T1" fmla="*/ 0 h 406"/>
                <a:gd name="T2" fmla="*/ 272 w 1051"/>
                <a:gd name="T3" fmla="*/ 167 h 406"/>
                <a:gd name="T4" fmla="*/ 351 w 1051"/>
                <a:gd name="T5" fmla="*/ 161 h 406"/>
                <a:gd name="T6" fmla="*/ 526 w 1051"/>
                <a:gd name="T7" fmla="*/ 376 h 406"/>
                <a:gd name="T8" fmla="*/ 701 w 1051"/>
                <a:gd name="T9" fmla="*/ 161 h 406"/>
                <a:gd name="T10" fmla="*/ 779 w 1051"/>
                <a:gd name="T11" fmla="*/ 167 h 406"/>
                <a:gd name="T12" fmla="*/ 723 w 1051"/>
                <a:gd name="T13" fmla="*/ 0 h 406"/>
                <a:gd name="T14" fmla="*/ 754 w 1051"/>
                <a:gd name="T15" fmla="*/ 17 h 406"/>
                <a:gd name="T16" fmla="*/ 933 w 1051"/>
                <a:gd name="T17" fmla="*/ 105 h 406"/>
                <a:gd name="T18" fmla="*/ 955 w 1051"/>
                <a:gd name="T19" fmla="*/ 119 h 406"/>
                <a:gd name="T20" fmla="*/ 975 w 1051"/>
                <a:gd name="T21" fmla="*/ 136 h 406"/>
                <a:gd name="T22" fmla="*/ 991 w 1051"/>
                <a:gd name="T23" fmla="*/ 154 h 406"/>
                <a:gd name="T24" fmla="*/ 1005 w 1051"/>
                <a:gd name="T25" fmla="*/ 176 h 406"/>
                <a:gd name="T26" fmla="*/ 1015 w 1051"/>
                <a:gd name="T27" fmla="*/ 200 h 406"/>
                <a:gd name="T28" fmla="*/ 1022 w 1051"/>
                <a:gd name="T29" fmla="*/ 224 h 406"/>
                <a:gd name="T30" fmla="*/ 1051 w 1051"/>
                <a:gd name="T31" fmla="*/ 383 h 406"/>
                <a:gd name="T32" fmla="*/ 1051 w 1051"/>
                <a:gd name="T33" fmla="*/ 392 h 406"/>
                <a:gd name="T34" fmla="*/ 1047 w 1051"/>
                <a:gd name="T35" fmla="*/ 400 h 406"/>
                <a:gd name="T36" fmla="*/ 1041 w 1051"/>
                <a:gd name="T37" fmla="*/ 405 h 406"/>
                <a:gd name="T38" fmla="*/ 1033 w 1051"/>
                <a:gd name="T39" fmla="*/ 406 h 406"/>
                <a:gd name="T40" fmla="*/ 19 w 1051"/>
                <a:gd name="T41" fmla="*/ 406 h 406"/>
                <a:gd name="T42" fmla="*/ 10 w 1051"/>
                <a:gd name="T43" fmla="*/ 405 h 406"/>
                <a:gd name="T44" fmla="*/ 4 w 1051"/>
                <a:gd name="T45" fmla="*/ 400 h 406"/>
                <a:gd name="T46" fmla="*/ 1 w 1051"/>
                <a:gd name="T47" fmla="*/ 392 h 406"/>
                <a:gd name="T48" fmla="*/ 0 w 1051"/>
                <a:gd name="T49" fmla="*/ 383 h 406"/>
                <a:gd name="T50" fmla="*/ 30 w 1051"/>
                <a:gd name="T51" fmla="*/ 224 h 406"/>
                <a:gd name="T52" fmla="*/ 38 w 1051"/>
                <a:gd name="T53" fmla="*/ 195 h 406"/>
                <a:gd name="T54" fmla="*/ 51 w 1051"/>
                <a:gd name="T55" fmla="*/ 167 h 406"/>
                <a:gd name="T56" fmla="*/ 69 w 1051"/>
                <a:gd name="T57" fmla="*/ 143 h 406"/>
                <a:gd name="T58" fmla="*/ 92 w 1051"/>
                <a:gd name="T59" fmla="*/ 122 h 406"/>
                <a:gd name="T60" fmla="*/ 118 w 1051"/>
                <a:gd name="T61" fmla="*/ 105 h 406"/>
                <a:gd name="T62" fmla="*/ 294 w 1051"/>
                <a:gd name="T63" fmla="*/ 19 h 406"/>
                <a:gd name="T64" fmla="*/ 330 w 1051"/>
                <a:gd name="T65" fmla="*/ 0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51" h="406">
                  <a:moveTo>
                    <a:pt x="330" y="0"/>
                  </a:moveTo>
                  <a:lnTo>
                    <a:pt x="272" y="167"/>
                  </a:lnTo>
                  <a:lnTo>
                    <a:pt x="351" y="161"/>
                  </a:lnTo>
                  <a:lnTo>
                    <a:pt x="526" y="376"/>
                  </a:lnTo>
                  <a:lnTo>
                    <a:pt x="701" y="161"/>
                  </a:lnTo>
                  <a:lnTo>
                    <a:pt x="779" y="167"/>
                  </a:lnTo>
                  <a:lnTo>
                    <a:pt x="723" y="0"/>
                  </a:lnTo>
                  <a:lnTo>
                    <a:pt x="754" y="17"/>
                  </a:lnTo>
                  <a:lnTo>
                    <a:pt x="933" y="105"/>
                  </a:lnTo>
                  <a:lnTo>
                    <a:pt x="955" y="119"/>
                  </a:lnTo>
                  <a:lnTo>
                    <a:pt x="975" y="136"/>
                  </a:lnTo>
                  <a:lnTo>
                    <a:pt x="991" y="154"/>
                  </a:lnTo>
                  <a:lnTo>
                    <a:pt x="1005" y="176"/>
                  </a:lnTo>
                  <a:lnTo>
                    <a:pt x="1015" y="200"/>
                  </a:lnTo>
                  <a:lnTo>
                    <a:pt x="1022" y="224"/>
                  </a:lnTo>
                  <a:lnTo>
                    <a:pt x="1051" y="383"/>
                  </a:lnTo>
                  <a:lnTo>
                    <a:pt x="1051" y="392"/>
                  </a:lnTo>
                  <a:lnTo>
                    <a:pt x="1047" y="400"/>
                  </a:lnTo>
                  <a:lnTo>
                    <a:pt x="1041" y="405"/>
                  </a:lnTo>
                  <a:lnTo>
                    <a:pt x="1033" y="406"/>
                  </a:lnTo>
                  <a:lnTo>
                    <a:pt x="19" y="406"/>
                  </a:lnTo>
                  <a:lnTo>
                    <a:pt x="10" y="405"/>
                  </a:lnTo>
                  <a:lnTo>
                    <a:pt x="4" y="400"/>
                  </a:lnTo>
                  <a:lnTo>
                    <a:pt x="1" y="392"/>
                  </a:lnTo>
                  <a:lnTo>
                    <a:pt x="0" y="383"/>
                  </a:lnTo>
                  <a:lnTo>
                    <a:pt x="30" y="224"/>
                  </a:lnTo>
                  <a:lnTo>
                    <a:pt x="38" y="195"/>
                  </a:lnTo>
                  <a:lnTo>
                    <a:pt x="51" y="167"/>
                  </a:lnTo>
                  <a:lnTo>
                    <a:pt x="69" y="143"/>
                  </a:lnTo>
                  <a:lnTo>
                    <a:pt x="92" y="122"/>
                  </a:lnTo>
                  <a:lnTo>
                    <a:pt x="118" y="105"/>
                  </a:lnTo>
                  <a:lnTo>
                    <a:pt x="294" y="19"/>
                  </a:lnTo>
                  <a:lnTo>
                    <a:pt x="3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155"/>
            <p:cNvSpPr>
              <a:spLocks/>
            </p:cNvSpPr>
            <p:nvPr/>
          </p:nvSpPr>
          <p:spPr bwMode="auto">
            <a:xfrm>
              <a:off x="4520" y="4002"/>
              <a:ext cx="55" cy="86"/>
            </a:xfrm>
            <a:custGeom>
              <a:avLst/>
              <a:gdLst>
                <a:gd name="T0" fmla="*/ 385 w 769"/>
                <a:gd name="T1" fmla="*/ 1 h 1200"/>
                <a:gd name="T2" fmla="*/ 426 w 769"/>
                <a:gd name="T3" fmla="*/ 10 h 1200"/>
                <a:gd name="T4" fmla="*/ 456 w 769"/>
                <a:gd name="T5" fmla="*/ 24 h 1200"/>
                <a:gd name="T6" fmla="*/ 476 w 769"/>
                <a:gd name="T7" fmla="*/ 38 h 1200"/>
                <a:gd name="T8" fmla="*/ 486 w 769"/>
                <a:gd name="T9" fmla="*/ 47 h 1200"/>
                <a:gd name="T10" fmla="*/ 517 w 769"/>
                <a:gd name="T11" fmla="*/ 48 h 1200"/>
                <a:gd name="T12" fmla="*/ 568 w 769"/>
                <a:gd name="T13" fmla="*/ 60 h 1200"/>
                <a:gd name="T14" fmla="*/ 608 w 769"/>
                <a:gd name="T15" fmla="*/ 86 h 1200"/>
                <a:gd name="T16" fmla="*/ 640 w 769"/>
                <a:gd name="T17" fmla="*/ 127 h 1200"/>
                <a:gd name="T18" fmla="*/ 661 w 769"/>
                <a:gd name="T19" fmla="*/ 178 h 1200"/>
                <a:gd name="T20" fmla="*/ 676 w 769"/>
                <a:gd name="T21" fmla="*/ 239 h 1200"/>
                <a:gd name="T22" fmla="*/ 682 w 769"/>
                <a:gd name="T23" fmla="*/ 307 h 1200"/>
                <a:gd name="T24" fmla="*/ 681 w 769"/>
                <a:gd name="T25" fmla="*/ 380 h 1200"/>
                <a:gd name="T26" fmla="*/ 675 w 769"/>
                <a:gd name="T27" fmla="*/ 457 h 1200"/>
                <a:gd name="T28" fmla="*/ 680 w 769"/>
                <a:gd name="T29" fmla="*/ 521 h 1200"/>
                <a:gd name="T30" fmla="*/ 693 w 769"/>
                <a:gd name="T31" fmla="*/ 571 h 1200"/>
                <a:gd name="T32" fmla="*/ 711 w 769"/>
                <a:gd name="T33" fmla="*/ 607 h 1200"/>
                <a:gd name="T34" fmla="*/ 732 w 769"/>
                <a:gd name="T35" fmla="*/ 630 h 1200"/>
                <a:gd name="T36" fmla="*/ 750 w 769"/>
                <a:gd name="T37" fmla="*/ 645 h 1200"/>
                <a:gd name="T38" fmla="*/ 764 w 769"/>
                <a:gd name="T39" fmla="*/ 652 h 1200"/>
                <a:gd name="T40" fmla="*/ 769 w 769"/>
                <a:gd name="T41" fmla="*/ 654 h 1200"/>
                <a:gd name="T42" fmla="*/ 725 w 769"/>
                <a:gd name="T43" fmla="*/ 687 h 1200"/>
                <a:gd name="T44" fmla="*/ 674 w 769"/>
                <a:gd name="T45" fmla="*/ 708 h 1200"/>
                <a:gd name="T46" fmla="*/ 621 w 769"/>
                <a:gd name="T47" fmla="*/ 721 h 1200"/>
                <a:gd name="T48" fmla="*/ 575 w 769"/>
                <a:gd name="T49" fmla="*/ 727 h 1200"/>
                <a:gd name="T50" fmla="*/ 542 w 769"/>
                <a:gd name="T51" fmla="*/ 729 h 1200"/>
                <a:gd name="T52" fmla="*/ 530 w 769"/>
                <a:gd name="T53" fmla="*/ 729 h 1200"/>
                <a:gd name="T54" fmla="*/ 387 w 769"/>
                <a:gd name="T55" fmla="*/ 1200 h 1200"/>
                <a:gd name="T56" fmla="*/ 244 w 769"/>
                <a:gd name="T57" fmla="*/ 731 h 1200"/>
                <a:gd name="T58" fmla="*/ 166 w 769"/>
                <a:gd name="T59" fmla="*/ 726 h 1200"/>
                <a:gd name="T60" fmla="*/ 106 w 769"/>
                <a:gd name="T61" fmla="*/ 713 h 1200"/>
                <a:gd name="T62" fmla="*/ 62 w 769"/>
                <a:gd name="T63" fmla="*/ 696 h 1200"/>
                <a:gd name="T64" fmla="*/ 30 w 769"/>
                <a:gd name="T65" fmla="*/ 678 h 1200"/>
                <a:gd name="T66" fmla="*/ 11 w 769"/>
                <a:gd name="T67" fmla="*/ 663 h 1200"/>
                <a:gd name="T68" fmla="*/ 2 w 769"/>
                <a:gd name="T69" fmla="*/ 652 h 1200"/>
                <a:gd name="T70" fmla="*/ 2 w 769"/>
                <a:gd name="T71" fmla="*/ 651 h 1200"/>
                <a:gd name="T72" fmla="*/ 9 w 769"/>
                <a:gd name="T73" fmla="*/ 650 h 1200"/>
                <a:gd name="T74" fmla="*/ 21 w 769"/>
                <a:gd name="T75" fmla="*/ 645 h 1200"/>
                <a:gd name="T76" fmla="*/ 37 w 769"/>
                <a:gd name="T77" fmla="*/ 634 h 1200"/>
                <a:gd name="T78" fmla="*/ 54 w 769"/>
                <a:gd name="T79" fmla="*/ 615 h 1200"/>
                <a:gd name="T80" fmla="*/ 71 w 769"/>
                <a:gd name="T81" fmla="*/ 585 h 1200"/>
                <a:gd name="T82" fmla="*/ 86 w 769"/>
                <a:gd name="T83" fmla="*/ 543 h 1200"/>
                <a:gd name="T84" fmla="*/ 97 w 769"/>
                <a:gd name="T85" fmla="*/ 485 h 1200"/>
                <a:gd name="T86" fmla="*/ 102 w 769"/>
                <a:gd name="T87" fmla="*/ 411 h 1200"/>
                <a:gd name="T88" fmla="*/ 102 w 769"/>
                <a:gd name="T89" fmla="*/ 318 h 1200"/>
                <a:gd name="T90" fmla="*/ 109 w 769"/>
                <a:gd name="T91" fmla="*/ 237 h 1200"/>
                <a:gd name="T92" fmla="*/ 126 w 769"/>
                <a:gd name="T93" fmla="*/ 172 h 1200"/>
                <a:gd name="T94" fmla="*/ 148 w 769"/>
                <a:gd name="T95" fmla="*/ 122 h 1200"/>
                <a:gd name="T96" fmla="*/ 174 w 769"/>
                <a:gd name="T97" fmla="*/ 84 h 1200"/>
                <a:gd name="T98" fmla="*/ 202 w 769"/>
                <a:gd name="T99" fmla="*/ 57 h 1200"/>
                <a:gd name="T100" fmla="*/ 230 w 769"/>
                <a:gd name="T101" fmla="*/ 38 h 1200"/>
                <a:gd name="T102" fmla="*/ 254 w 769"/>
                <a:gd name="T103" fmla="*/ 25 h 1200"/>
                <a:gd name="T104" fmla="*/ 274 w 769"/>
                <a:gd name="T105" fmla="*/ 17 h 1200"/>
                <a:gd name="T106" fmla="*/ 334 w 769"/>
                <a:gd name="T107" fmla="*/ 2 h 1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69" h="1200">
                  <a:moveTo>
                    <a:pt x="361" y="0"/>
                  </a:moveTo>
                  <a:lnTo>
                    <a:pt x="385" y="1"/>
                  </a:lnTo>
                  <a:lnTo>
                    <a:pt x="407" y="4"/>
                  </a:lnTo>
                  <a:lnTo>
                    <a:pt x="426" y="10"/>
                  </a:lnTo>
                  <a:lnTo>
                    <a:pt x="442" y="16"/>
                  </a:lnTo>
                  <a:lnTo>
                    <a:pt x="456" y="24"/>
                  </a:lnTo>
                  <a:lnTo>
                    <a:pt x="467" y="31"/>
                  </a:lnTo>
                  <a:lnTo>
                    <a:pt x="476" y="38"/>
                  </a:lnTo>
                  <a:lnTo>
                    <a:pt x="482" y="43"/>
                  </a:lnTo>
                  <a:lnTo>
                    <a:pt x="486" y="47"/>
                  </a:lnTo>
                  <a:lnTo>
                    <a:pt x="487" y="48"/>
                  </a:lnTo>
                  <a:lnTo>
                    <a:pt x="517" y="48"/>
                  </a:lnTo>
                  <a:lnTo>
                    <a:pt x="544" y="52"/>
                  </a:lnTo>
                  <a:lnTo>
                    <a:pt x="568" y="60"/>
                  </a:lnTo>
                  <a:lnTo>
                    <a:pt x="589" y="72"/>
                  </a:lnTo>
                  <a:lnTo>
                    <a:pt x="608" y="86"/>
                  </a:lnTo>
                  <a:lnTo>
                    <a:pt x="625" y="105"/>
                  </a:lnTo>
                  <a:lnTo>
                    <a:pt x="640" y="127"/>
                  </a:lnTo>
                  <a:lnTo>
                    <a:pt x="651" y="151"/>
                  </a:lnTo>
                  <a:lnTo>
                    <a:pt x="661" y="178"/>
                  </a:lnTo>
                  <a:lnTo>
                    <a:pt x="669" y="207"/>
                  </a:lnTo>
                  <a:lnTo>
                    <a:pt x="676" y="239"/>
                  </a:lnTo>
                  <a:lnTo>
                    <a:pt x="680" y="271"/>
                  </a:lnTo>
                  <a:lnTo>
                    <a:pt x="682" y="307"/>
                  </a:lnTo>
                  <a:lnTo>
                    <a:pt x="682" y="343"/>
                  </a:lnTo>
                  <a:lnTo>
                    <a:pt x="681" y="380"/>
                  </a:lnTo>
                  <a:lnTo>
                    <a:pt x="678" y="418"/>
                  </a:lnTo>
                  <a:lnTo>
                    <a:pt x="675" y="457"/>
                  </a:lnTo>
                  <a:lnTo>
                    <a:pt x="676" y="491"/>
                  </a:lnTo>
                  <a:lnTo>
                    <a:pt x="680" y="521"/>
                  </a:lnTo>
                  <a:lnTo>
                    <a:pt x="685" y="547"/>
                  </a:lnTo>
                  <a:lnTo>
                    <a:pt x="693" y="571"/>
                  </a:lnTo>
                  <a:lnTo>
                    <a:pt x="701" y="590"/>
                  </a:lnTo>
                  <a:lnTo>
                    <a:pt x="711" y="607"/>
                  </a:lnTo>
                  <a:lnTo>
                    <a:pt x="721" y="620"/>
                  </a:lnTo>
                  <a:lnTo>
                    <a:pt x="732" y="630"/>
                  </a:lnTo>
                  <a:lnTo>
                    <a:pt x="741" y="639"/>
                  </a:lnTo>
                  <a:lnTo>
                    <a:pt x="750" y="645"/>
                  </a:lnTo>
                  <a:lnTo>
                    <a:pt x="758" y="649"/>
                  </a:lnTo>
                  <a:lnTo>
                    <a:pt x="764" y="652"/>
                  </a:lnTo>
                  <a:lnTo>
                    <a:pt x="768" y="654"/>
                  </a:lnTo>
                  <a:lnTo>
                    <a:pt x="769" y="654"/>
                  </a:lnTo>
                  <a:lnTo>
                    <a:pt x="749" y="673"/>
                  </a:lnTo>
                  <a:lnTo>
                    <a:pt x="725" y="687"/>
                  </a:lnTo>
                  <a:lnTo>
                    <a:pt x="699" y="699"/>
                  </a:lnTo>
                  <a:lnTo>
                    <a:pt x="674" y="708"/>
                  </a:lnTo>
                  <a:lnTo>
                    <a:pt x="646" y="715"/>
                  </a:lnTo>
                  <a:lnTo>
                    <a:pt x="621" y="721"/>
                  </a:lnTo>
                  <a:lnTo>
                    <a:pt x="596" y="725"/>
                  </a:lnTo>
                  <a:lnTo>
                    <a:pt x="575" y="727"/>
                  </a:lnTo>
                  <a:lnTo>
                    <a:pt x="556" y="728"/>
                  </a:lnTo>
                  <a:lnTo>
                    <a:pt x="542" y="729"/>
                  </a:lnTo>
                  <a:lnTo>
                    <a:pt x="533" y="729"/>
                  </a:lnTo>
                  <a:lnTo>
                    <a:pt x="530" y="729"/>
                  </a:lnTo>
                  <a:lnTo>
                    <a:pt x="530" y="784"/>
                  </a:lnTo>
                  <a:lnTo>
                    <a:pt x="387" y="1200"/>
                  </a:lnTo>
                  <a:lnTo>
                    <a:pt x="244" y="784"/>
                  </a:lnTo>
                  <a:lnTo>
                    <a:pt x="244" y="731"/>
                  </a:lnTo>
                  <a:lnTo>
                    <a:pt x="203" y="730"/>
                  </a:lnTo>
                  <a:lnTo>
                    <a:pt x="166" y="726"/>
                  </a:lnTo>
                  <a:lnTo>
                    <a:pt x="135" y="721"/>
                  </a:lnTo>
                  <a:lnTo>
                    <a:pt x="106" y="713"/>
                  </a:lnTo>
                  <a:lnTo>
                    <a:pt x="82" y="705"/>
                  </a:lnTo>
                  <a:lnTo>
                    <a:pt x="62" y="696"/>
                  </a:lnTo>
                  <a:lnTo>
                    <a:pt x="44" y="687"/>
                  </a:lnTo>
                  <a:lnTo>
                    <a:pt x="30" y="678"/>
                  </a:lnTo>
                  <a:lnTo>
                    <a:pt x="19" y="670"/>
                  </a:lnTo>
                  <a:lnTo>
                    <a:pt x="11" y="663"/>
                  </a:lnTo>
                  <a:lnTo>
                    <a:pt x="5" y="656"/>
                  </a:lnTo>
                  <a:lnTo>
                    <a:pt x="2" y="652"/>
                  </a:lnTo>
                  <a:lnTo>
                    <a:pt x="0" y="651"/>
                  </a:lnTo>
                  <a:lnTo>
                    <a:pt x="2" y="651"/>
                  </a:lnTo>
                  <a:lnTo>
                    <a:pt x="5" y="650"/>
                  </a:lnTo>
                  <a:lnTo>
                    <a:pt x="9" y="650"/>
                  </a:lnTo>
                  <a:lnTo>
                    <a:pt x="15" y="648"/>
                  </a:lnTo>
                  <a:lnTo>
                    <a:pt x="21" y="645"/>
                  </a:lnTo>
                  <a:lnTo>
                    <a:pt x="29" y="640"/>
                  </a:lnTo>
                  <a:lnTo>
                    <a:pt x="37" y="634"/>
                  </a:lnTo>
                  <a:lnTo>
                    <a:pt x="45" y="626"/>
                  </a:lnTo>
                  <a:lnTo>
                    <a:pt x="54" y="615"/>
                  </a:lnTo>
                  <a:lnTo>
                    <a:pt x="63" y="601"/>
                  </a:lnTo>
                  <a:lnTo>
                    <a:pt x="71" y="585"/>
                  </a:lnTo>
                  <a:lnTo>
                    <a:pt x="79" y="566"/>
                  </a:lnTo>
                  <a:lnTo>
                    <a:pt x="86" y="543"/>
                  </a:lnTo>
                  <a:lnTo>
                    <a:pt x="92" y="516"/>
                  </a:lnTo>
                  <a:lnTo>
                    <a:pt x="97" y="485"/>
                  </a:lnTo>
                  <a:lnTo>
                    <a:pt x="100" y="451"/>
                  </a:lnTo>
                  <a:lnTo>
                    <a:pt x="102" y="411"/>
                  </a:lnTo>
                  <a:lnTo>
                    <a:pt x="102" y="366"/>
                  </a:lnTo>
                  <a:lnTo>
                    <a:pt x="102" y="318"/>
                  </a:lnTo>
                  <a:lnTo>
                    <a:pt x="104" y="276"/>
                  </a:lnTo>
                  <a:lnTo>
                    <a:pt x="109" y="237"/>
                  </a:lnTo>
                  <a:lnTo>
                    <a:pt x="117" y="202"/>
                  </a:lnTo>
                  <a:lnTo>
                    <a:pt x="126" y="172"/>
                  </a:lnTo>
                  <a:lnTo>
                    <a:pt x="136" y="145"/>
                  </a:lnTo>
                  <a:lnTo>
                    <a:pt x="148" y="122"/>
                  </a:lnTo>
                  <a:lnTo>
                    <a:pt x="160" y="101"/>
                  </a:lnTo>
                  <a:lnTo>
                    <a:pt x="174" y="84"/>
                  </a:lnTo>
                  <a:lnTo>
                    <a:pt x="188" y="69"/>
                  </a:lnTo>
                  <a:lnTo>
                    <a:pt x="202" y="57"/>
                  </a:lnTo>
                  <a:lnTo>
                    <a:pt x="215" y="46"/>
                  </a:lnTo>
                  <a:lnTo>
                    <a:pt x="230" y="38"/>
                  </a:lnTo>
                  <a:lnTo>
                    <a:pt x="242" y="31"/>
                  </a:lnTo>
                  <a:lnTo>
                    <a:pt x="254" y="25"/>
                  </a:lnTo>
                  <a:lnTo>
                    <a:pt x="265" y="21"/>
                  </a:lnTo>
                  <a:lnTo>
                    <a:pt x="274" y="17"/>
                  </a:lnTo>
                  <a:lnTo>
                    <a:pt x="306" y="7"/>
                  </a:lnTo>
                  <a:lnTo>
                    <a:pt x="334" y="2"/>
                  </a:lnTo>
                  <a:lnTo>
                    <a:pt x="3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56"/>
            <p:cNvSpPr>
              <a:spLocks/>
            </p:cNvSpPr>
            <p:nvPr/>
          </p:nvSpPr>
          <p:spPr bwMode="auto">
            <a:xfrm>
              <a:off x="4510" y="4061"/>
              <a:ext cx="75" cy="29"/>
            </a:xfrm>
            <a:custGeom>
              <a:avLst/>
              <a:gdLst>
                <a:gd name="T0" fmla="*/ 330 w 1052"/>
                <a:gd name="T1" fmla="*/ 0 h 407"/>
                <a:gd name="T2" fmla="*/ 273 w 1052"/>
                <a:gd name="T3" fmla="*/ 167 h 407"/>
                <a:gd name="T4" fmla="*/ 351 w 1052"/>
                <a:gd name="T5" fmla="*/ 161 h 407"/>
                <a:gd name="T6" fmla="*/ 526 w 1052"/>
                <a:gd name="T7" fmla="*/ 376 h 407"/>
                <a:gd name="T8" fmla="*/ 701 w 1052"/>
                <a:gd name="T9" fmla="*/ 161 h 407"/>
                <a:gd name="T10" fmla="*/ 780 w 1052"/>
                <a:gd name="T11" fmla="*/ 167 h 407"/>
                <a:gd name="T12" fmla="*/ 724 w 1052"/>
                <a:gd name="T13" fmla="*/ 0 h 407"/>
                <a:gd name="T14" fmla="*/ 738 w 1052"/>
                <a:gd name="T15" fmla="*/ 9 h 407"/>
                <a:gd name="T16" fmla="*/ 753 w 1052"/>
                <a:gd name="T17" fmla="*/ 17 h 407"/>
                <a:gd name="T18" fmla="*/ 934 w 1052"/>
                <a:gd name="T19" fmla="*/ 105 h 407"/>
                <a:gd name="T20" fmla="*/ 955 w 1052"/>
                <a:gd name="T21" fmla="*/ 119 h 407"/>
                <a:gd name="T22" fmla="*/ 975 w 1052"/>
                <a:gd name="T23" fmla="*/ 136 h 407"/>
                <a:gd name="T24" fmla="*/ 992 w 1052"/>
                <a:gd name="T25" fmla="*/ 154 h 407"/>
                <a:gd name="T26" fmla="*/ 1006 w 1052"/>
                <a:gd name="T27" fmla="*/ 176 h 407"/>
                <a:gd name="T28" fmla="*/ 1016 w 1052"/>
                <a:gd name="T29" fmla="*/ 200 h 407"/>
                <a:gd name="T30" fmla="*/ 1022 w 1052"/>
                <a:gd name="T31" fmla="*/ 224 h 407"/>
                <a:gd name="T32" fmla="*/ 1052 w 1052"/>
                <a:gd name="T33" fmla="*/ 383 h 407"/>
                <a:gd name="T34" fmla="*/ 1051 w 1052"/>
                <a:gd name="T35" fmla="*/ 392 h 407"/>
                <a:gd name="T36" fmla="*/ 1048 w 1052"/>
                <a:gd name="T37" fmla="*/ 400 h 407"/>
                <a:gd name="T38" fmla="*/ 1041 w 1052"/>
                <a:gd name="T39" fmla="*/ 405 h 407"/>
                <a:gd name="T40" fmla="*/ 1032 w 1052"/>
                <a:gd name="T41" fmla="*/ 406 h 407"/>
                <a:gd name="T42" fmla="*/ 533 w 1052"/>
                <a:gd name="T43" fmla="*/ 406 h 407"/>
                <a:gd name="T44" fmla="*/ 533 w 1052"/>
                <a:gd name="T45" fmla="*/ 407 h 407"/>
                <a:gd name="T46" fmla="*/ 19 w 1052"/>
                <a:gd name="T47" fmla="*/ 407 h 407"/>
                <a:gd name="T48" fmla="*/ 11 w 1052"/>
                <a:gd name="T49" fmla="*/ 405 h 407"/>
                <a:gd name="T50" fmla="*/ 4 w 1052"/>
                <a:gd name="T51" fmla="*/ 400 h 407"/>
                <a:gd name="T52" fmla="*/ 1 w 1052"/>
                <a:gd name="T53" fmla="*/ 393 h 407"/>
                <a:gd name="T54" fmla="*/ 0 w 1052"/>
                <a:gd name="T55" fmla="*/ 384 h 407"/>
                <a:gd name="T56" fmla="*/ 30 w 1052"/>
                <a:gd name="T57" fmla="*/ 225 h 407"/>
                <a:gd name="T58" fmla="*/ 38 w 1052"/>
                <a:gd name="T59" fmla="*/ 195 h 407"/>
                <a:gd name="T60" fmla="*/ 51 w 1052"/>
                <a:gd name="T61" fmla="*/ 167 h 407"/>
                <a:gd name="T62" fmla="*/ 69 w 1052"/>
                <a:gd name="T63" fmla="*/ 143 h 407"/>
                <a:gd name="T64" fmla="*/ 93 w 1052"/>
                <a:gd name="T65" fmla="*/ 123 h 407"/>
                <a:gd name="T66" fmla="*/ 118 w 1052"/>
                <a:gd name="T67" fmla="*/ 106 h 407"/>
                <a:gd name="T68" fmla="*/ 294 w 1052"/>
                <a:gd name="T69" fmla="*/ 19 h 407"/>
                <a:gd name="T70" fmla="*/ 330 w 1052"/>
                <a:gd name="T71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52" h="407">
                  <a:moveTo>
                    <a:pt x="330" y="0"/>
                  </a:moveTo>
                  <a:lnTo>
                    <a:pt x="273" y="167"/>
                  </a:lnTo>
                  <a:lnTo>
                    <a:pt x="351" y="161"/>
                  </a:lnTo>
                  <a:lnTo>
                    <a:pt x="526" y="376"/>
                  </a:lnTo>
                  <a:lnTo>
                    <a:pt x="701" y="161"/>
                  </a:lnTo>
                  <a:lnTo>
                    <a:pt x="780" y="167"/>
                  </a:lnTo>
                  <a:lnTo>
                    <a:pt x="724" y="0"/>
                  </a:lnTo>
                  <a:lnTo>
                    <a:pt x="738" y="9"/>
                  </a:lnTo>
                  <a:lnTo>
                    <a:pt x="753" y="17"/>
                  </a:lnTo>
                  <a:lnTo>
                    <a:pt x="934" y="105"/>
                  </a:lnTo>
                  <a:lnTo>
                    <a:pt x="955" y="119"/>
                  </a:lnTo>
                  <a:lnTo>
                    <a:pt x="975" y="136"/>
                  </a:lnTo>
                  <a:lnTo>
                    <a:pt x="992" y="154"/>
                  </a:lnTo>
                  <a:lnTo>
                    <a:pt x="1006" y="176"/>
                  </a:lnTo>
                  <a:lnTo>
                    <a:pt x="1016" y="200"/>
                  </a:lnTo>
                  <a:lnTo>
                    <a:pt x="1022" y="224"/>
                  </a:lnTo>
                  <a:lnTo>
                    <a:pt x="1052" y="383"/>
                  </a:lnTo>
                  <a:lnTo>
                    <a:pt x="1051" y="392"/>
                  </a:lnTo>
                  <a:lnTo>
                    <a:pt x="1048" y="400"/>
                  </a:lnTo>
                  <a:lnTo>
                    <a:pt x="1041" y="405"/>
                  </a:lnTo>
                  <a:lnTo>
                    <a:pt x="1032" y="406"/>
                  </a:lnTo>
                  <a:lnTo>
                    <a:pt x="533" y="406"/>
                  </a:lnTo>
                  <a:lnTo>
                    <a:pt x="533" y="407"/>
                  </a:lnTo>
                  <a:lnTo>
                    <a:pt x="19" y="407"/>
                  </a:lnTo>
                  <a:lnTo>
                    <a:pt x="11" y="405"/>
                  </a:lnTo>
                  <a:lnTo>
                    <a:pt x="4" y="400"/>
                  </a:lnTo>
                  <a:lnTo>
                    <a:pt x="1" y="393"/>
                  </a:lnTo>
                  <a:lnTo>
                    <a:pt x="0" y="384"/>
                  </a:lnTo>
                  <a:lnTo>
                    <a:pt x="30" y="225"/>
                  </a:lnTo>
                  <a:lnTo>
                    <a:pt x="38" y="195"/>
                  </a:lnTo>
                  <a:lnTo>
                    <a:pt x="51" y="167"/>
                  </a:lnTo>
                  <a:lnTo>
                    <a:pt x="69" y="143"/>
                  </a:lnTo>
                  <a:lnTo>
                    <a:pt x="93" y="123"/>
                  </a:lnTo>
                  <a:lnTo>
                    <a:pt x="118" y="106"/>
                  </a:lnTo>
                  <a:lnTo>
                    <a:pt x="294" y="19"/>
                  </a:lnTo>
                  <a:lnTo>
                    <a:pt x="3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2" name="Group 165"/>
          <p:cNvGrpSpPr>
            <a:grpSpLocks noChangeAspect="1"/>
          </p:cNvGrpSpPr>
          <p:nvPr/>
        </p:nvGrpSpPr>
        <p:grpSpPr bwMode="auto">
          <a:xfrm>
            <a:off x="6338688" y="5849781"/>
            <a:ext cx="381000" cy="312738"/>
            <a:chOff x="4039" y="3949"/>
            <a:chExt cx="240" cy="19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23" name="Freeform 167"/>
            <p:cNvSpPr>
              <a:spLocks/>
            </p:cNvSpPr>
            <p:nvPr/>
          </p:nvSpPr>
          <p:spPr bwMode="auto">
            <a:xfrm>
              <a:off x="4138" y="4014"/>
              <a:ext cx="42" cy="39"/>
            </a:xfrm>
            <a:custGeom>
              <a:avLst/>
              <a:gdLst>
                <a:gd name="T0" fmla="*/ 295 w 590"/>
                <a:gd name="T1" fmla="*/ 0 h 549"/>
                <a:gd name="T2" fmla="*/ 309 w 590"/>
                <a:gd name="T3" fmla="*/ 2 h 549"/>
                <a:gd name="T4" fmla="*/ 320 w 590"/>
                <a:gd name="T5" fmla="*/ 10 h 549"/>
                <a:gd name="T6" fmla="*/ 329 w 590"/>
                <a:gd name="T7" fmla="*/ 21 h 549"/>
                <a:gd name="T8" fmla="*/ 331 w 590"/>
                <a:gd name="T9" fmla="*/ 36 h 549"/>
                <a:gd name="T10" fmla="*/ 331 w 590"/>
                <a:gd name="T11" fmla="*/ 326 h 549"/>
                <a:gd name="T12" fmla="*/ 574 w 590"/>
                <a:gd name="T13" fmla="*/ 483 h 549"/>
                <a:gd name="T14" fmla="*/ 583 w 590"/>
                <a:gd name="T15" fmla="*/ 491 h 549"/>
                <a:gd name="T16" fmla="*/ 588 w 590"/>
                <a:gd name="T17" fmla="*/ 500 h 549"/>
                <a:gd name="T18" fmla="*/ 590 w 590"/>
                <a:gd name="T19" fmla="*/ 512 h 549"/>
                <a:gd name="T20" fmla="*/ 589 w 590"/>
                <a:gd name="T21" fmla="*/ 522 h 549"/>
                <a:gd name="T22" fmla="*/ 584 w 590"/>
                <a:gd name="T23" fmla="*/ 533 h 549"/>
                <a:gd name="T24" fmla="*/ 576 w 590"/>
                <a:gd name="T25" fmla="*/ 542 h 549"/>
                <a:gd name="T26" fmla="*/ 566 w 590"/>
                <a:gd name="T27" fmla="*/ 547 h 549"/>
                <a:gd name="T28" fmla="*/ 555 w 590"/>
                <a:gd name="T29" fmla="*/ 549 h 549"/>
                <a:gd name="T30" fmla="*/ 544 w 590"/>
                <a:gd name="T31" fmla="*/ 548 h 549"/>
                <a:gd name="T32" fmla="*/ 535 w 590"/>
                <a:gd name="T33" fmla="*/ 543 h 549"/>
                <a:gd name="T34" fmla="*/ 295 w 590"/>
                <a:gd name="T35" fmla="*/ 388 h 549"/>
                <a:gd name="T36" fmla="*/ 56 w 590"/>
                <a:gd name="T37" fmla="*/ 543 h 549"/>
                <a:gd name="T38" fmla="*/ 47 w 590"/>
                <a:gd name="T39" fmla="*/ 547 h 549"/>
                <a:gd name="T40" fmla="*/ 36 w 590"/>
                <a:gd name="T41" fmla="*/ 549 h 549"/>
                <a:gd name="T42" fmla="*/ 24 w 590"/>
                <a:gd name="T43" fmla="*/ 547 h 549"/>
                <a:gd name="T44" fmla="*/ 14 w 590"/>
                <a:gd name="T45" fmla="*/ 541 h 549"/>
                <a:gd name="T46" fmla="*/ 6 w 590"/>
                <a:gd name="T47" fmla="*/ 533 h 549"/>
                <a:gd name="T48" fmla="*/ 1 w 590"/>
                <a:gd name="T49" fmla="*/ 522 h 549"/>
                <a:gd name="T50" fmla="*/ 0 w 590"/>
                <a:gd name="T51" fmla="*/ 512 h 549"/>
                <a:gd name="T52" fmla="*/ 2 w 590"/>
                <a:gd name="T53" fmla="*/ 500 h 549"/>
                <a:gd name="T54" fmla="*/ 8 w 590"/>
                <a:gd name="T55" fmla="*/ 491 h 549"/>
                <a:gd name="T56" fmla="*/ 16 w 590"/>
                <a:gd name="T57" fmla="*/ 483 h 549"/>
                <a:gd name="T58" fmla="*/ 259 w 590"/>
                <a:gd name="T59" fmla="*/ 326 h 549"/>
                <a:gd name="T60" fmla="*/ 259 w 590"/>
                <a:gd name="T61" fmla="*/ 36 h 549"/>
                <a:gd name="T62" fmla="*/ 262 w 590"/>
                <a:gd name="T63" fmla="*/ 21 h 549"/>
                <a:gd name="T64" fmla="*/ 270 w 590"/>
                <a:gd name="T65" fmla="*/ 10 h 549"/>
                <a:gd name="T66" fmla="*/ 281 w 590"/>
                <a:gd name="T67" fmla="*/ 2 h 549"/>
                <a:gd name="T68" fmla="*/ 295 w 590"/>
                <a:gd name="T69" fmla="*/ 0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0" h="549">
                  <a:moveTo>
                    <a:pt x="295" y="0"/>
                  </a:moveTo>
                  <a:lnTo>
                    <a:pt x="309" y="2"/>
                  </a:lnTo>
                  <a:lnTo>
                    <a:pt x="320" y="10"/>
                  </a:lnTo>
                  <a:lnTo>
                    <a:pt x="329" y="21"/>
                  </a:lnTo>
                  <a:lnTo>
                    <a:pt x="331" y="36"/>
                  </a:lnTo>
                  <a:lnTo>
                    <a:pt x="331" y="326"/>
                  </a:lnTo>
                  <a:lnTo>
                    <a:pt x="574" y="483"/>
                  </a:lnTo>
                  <a:lnTo>
                    <a:pt x="583" y="491"/>
                  </a:lnTo>
                  <a:lnTo>
                    <a:pt x="588" y="500"/>
                  </a:lnTo>
                  <a:lnTo>
                    <a:pt x="590" y="512"/>
                  </a:lnTo>
                  <a:lnTo>
                    <a:pt x="589" y="522"/>
                  </a:lnTo>
                  <a:lnTo>
                    <a:pt x="584" y="533"/>
                  </a:lnTo>
                  <a:lnTo>
                    <a:pt x="576" y="542"/>
                  </a:lnTo>
                  <a:lnTo>
                    <a:pt x="566" y="547"/>
                  </a:lnTo>
                  <a:lnTo>
                    <a:pt x="555" y="549"/>
                  </a:lnTo>
                  <a:lnTo>
                    <a:pt x="544" y="548"/>
                  </a:lnTo>
                  <a:lnTo>
                    <a:pt x="535" y="543"/>
                  </a:lnTo>
                  <a:lnTo>
                    <a:pt x="295" y="388"/>
                  </a:lnTo>
                  <a:lnTo>
                    <a:pt x="56" y="543"/>
                  </a:lnTo>
                  <a:lnTo>
                    <a:pt x="47" y="547"/>
                  </a:lnTo>
                  <a:lnTo>
                    <a:pt x="36" y="549"/>
                  </a:lnTo>
                  <a:lnTo>
                    <a:pt x="24" y="547"/>
                  </a:lnTo>
                  <a:lnTo>
                    <a:pt x="14" y="541"/>
                  </a:lnTo>
                  <a:lnTo>
                    <a:pt x="6" y="533"/>
                  </a:lnTo>
                  <a:lnTo>
                    <a:pt x="1" y="522"/>
                  </a:lnTo>
                  <a:lnTo>
                    <a:pt x="0" y="512"/>
                  </a:lnTo>
                  <a:lnTo>
                    <a:pt x="2" y="500"/>
                  </a:lnTo>
                  <a:lnTo>
                    <a:pt x="8" y="491"/>
                  </a:lnTo>
                  <a:lnTo>
                    <a:pt x="16" y="483"/>
                  </a:lnTo>
                  <a:lnTo>
                    <a:pt x="259" y="326"/>
                  </a:lnTo>
                  <a:lnTo>
                    <a:pt x="259" y="36"/>
                  </a:lnTo>
                  <a:lnTo>
                    <a:pt x="262" y="21"/>
                  </a:lnTo>
                  <a:lnTo>
                    <a:pt x="270" y="10"/>
                  </a:lnTo>
                  <a:lnTo>
                    <a:pt x="281" y="2"/>
                  </a:lnTo>
                  <a:lnTo>
                    <a:pt x="2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168"/>
            <p:cNvSpPr>
              <a:spLocks/>
            </p:cNvSpPr>
            <p:nvPr/>
          </p:nvSpPr>
          <p:spPr bwMode="auto">
            <a:xfrm>
              <a:off x="4186" y="4085"/>
              <a:ext cx="42" cy="39"/>
            </a:xfrm>
            <a:custGeom>
              <a:avLst/>
              <a:gdLst>
                <a:gd name="T0" fmla="*/ 295 w 590"/>
                <a:gd name="T1" fmla="*/ 0 h 549"/>
                <a:gd name="T2" fmla="*/ 309 w 590"/>
                <a:gd name="T3" fmla="*/ 2 h 549"/>
                <a:gd name="T4" fmla="*/ 320 w 590"/>
                <a:gd name="T5" fmla="*/ 10 h 549"/>
                <a:gd name="T6" fmla="*/ 328 w 590"/>
                <a:gd name="T7" fmla="*/ 21 h 549"/>
                <a:gd name="T8" fmla="*/ 331 w 590"/>
                <a:gd name="T9" fmla="*/ 35 h 549"/>
                <a:gd name="T10" fmla="*/ 331 w 590"/>
                <a:gd name="T11" fmla="*/ 325 h 549"/>
                <a:gd name="T12" fmla="*/ 574 w 590"/>
                <a:gd name="T13" fmla="*/ 483 h 549"/>
                <a:gd name="T14" fmla="*/ 582 w 590"/>
                <a:gd name="T15" fmla="*/ 490 h 549"/>
                <a:gd name="T16" fmla="*/ 588 w 590"/>
                <a:gd name="T17" fmla="*/ 500 h 549"/>
                <a:gd name="T18" fmla="*/ 590 w 590"/>
                <a:gd name="T19" fmla="*/ 510 h 549"/>
                <a:gd name="T20" fmla="*/ 589 w 590"/>
                <a:gd name="T21" fmla="*/ 521 h 549"/>
                <a:gd name="T22" fmla="*/ 584 w 590"/>
                <a:gd name="T23" fmla="*/ 532 h 549"/>
                <a:gd name="T24" fmla="*/ 576 w 590"/>
                <a:gd name="T25" fmla="*/ 542 h 549"/>
                <a:gd name="T26" fmla="*/ 566 w 590"/>
                <a:gd name="T27" fmla="*/ 547 h 549"/>
                <a:gd name="T28" fmla="*/ 554 w 590"/>
                <a:gd name="T29" fmla="*/ 549 h 549"/>
                <a:gd name="T30" fmla="*/ 544 w 590"/>
                <a:gd name="T31" fmla="*/ 548 h 549"/>
                <a:gd name="T32" fmla="*/ 534 w 590"/>
                <a:gd name="T33" fmla="*/ 543 h 549"/>
                <a:gd name="T34" fmla="*/ 295 w 590"/>
                <a:gd name="T35" fmla="*/ 387 h 549"/>
                <a:gd name="T36" fmla="*/ 55 w 590"/>
                <a:gd name="T37" fmla="*/ 543 h 549"/>
                <a:gd name="T38" fmla="*/ 46 w 590"/>
                <a:gd name="T39" fmla="*/ 547 h 549"/>
                <a:gd name="T40" fmla="*/ 35 w 590"/>
                <a:gd name="T41" fmla="*/ 549 h 549"/>
                <a:gd name="T42" fmla="*/ 24 w 590"/>
                <a:gd name="T43" fmla="*/ 547 h 549"/>
                <a:gd name="T44" fmla="*/ 14 w 590"/>
                <a:gd name="T45" fmla="*/ 541 h 549"/>
                <a:gd name="T46" fmla="*/ 6 w 590"/>
                <a:gd name="T47" fmla="*/ 532 h 549"/>
                <a:gd name="T48" fmla="*/ 1 w 590"/>
                <a:gd name="T49" fmla="*/ 521 h 549"/>
                <a:gd name="T50" fmla="*/ 0 w 590"/>
                <a:gd name="T51" fmla="*/ 511 h 549"/>
                <a:gd name="T52" fmla="*/ 2 w 590"/>
                <a:gd name="T53" fmla="*/ 500 h 549"/>
                <a:gd name="T54" fmla="*/ 7 w 590"/>
                <a:gd name="T55" fmla="*/ 491 h 549"/>
                <a:gd name="T56" fmla="*/ 16 w 590"/>
                <a:gd name="T57" fmla="*/ 483 h 549"/>
                <a:gd name="T58" fmla="*/ 259 w 590"/>
                <a:gd name="T59" fmla="*/ 325 h 549"/>
                <a:gd name="T60" fmla="*/ 259 w 590"/>
                <a:gd name="T61" fmla="*/ 35 h 549"/>
                <a:gd name="T62" fmla="*/ 261 w 590"/>
                <a:gd name="T63" fmla="*/ 21 h 549"/>
                <a:gd name="T64" fmla="*/ 270 w 590"/>
                <a:gd name="T65" fmla="*/ 10 h 549"/>
                <a:gd name="T66" fmla="*/ 281 w 590"/>
                <a:gd name="T67" fmla="*/ 2 h 549"/>
                <a:gd name="T68" fmla="*/ 295 w 590"/>
                <a:gd name="T69" fmla="*/ 0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0" h="549">
                  <a:moveTo>
                    <a:pt x="295" y="0"/>
                  </a:moveTo>
                  <a:lnTo>
                    <a:pt x="309" y="2"/>
                  </a:lnTo>
                  <a:lnTo>
                    <a:pt x="320" y="10"/>
                  </a:lnTo>
                  <a:lnTo>
                    <a:pt x="328" y="21"/>
                  </a:lnTo>
                  <a:lnTo>
                    <a:pt x="331" y="35"/>
                  </a:lnTo>
                  <a:lnTo>
                    <a:pt x="331" y="325"/>
                  </a:lnTo>
                  <a:lnTo>
                    <a:pt x="574" y="483"/>
                  </a:lnTo>
                  <a:lnTo>
                    <a:pt x="582" y="490"/>
                  </a:lnTo>
                  <a:lnTo>
                    <a:pt x="588" y="500"/>
                  </a:lnTo>
                  <a:lnTo>
                    <a:pt x="590" y="510"/>
                  </a:lnTo>
                  <a:lnTo>
                    <a:pt x="589" y="521"/>
                  </a:lnTo>
                  <a:lnTo>
                    <a:pt x="584" y="532"/>
                  </a:lnTo>
                  <a:lnTo>
                    <a:pt x="576" y="542"/>
                  </a:lnTo>
                  <a:lnTo>
                    <a:pt x="566" y="547"/>
                  </a:lnTo>
                  <a:lnTo>
                    <a:pt x="554" y="549"/>
                  </a:lnTo>
                  <a:lnTo>
                    <a:pt x="544" y="548"/>
                  </a:lnTo>
                  <a:lnTo>
                    <a:pt x="534" y="543"/>
                  </a:lnTo>
                  <a:lnTo>
                    <a:pt x="295" y="387"/>
                  </a:lnTo>
                  <a:lnTo>
                    <a:pt x="55" y="543"/>
                  </a:lnTo>
                  <a:lnTo>
                    <a:pt x="46" y="547"/>
                  </a:lnTo>
                  <a:lnTo>
                    <a:pt x="35" y="549"/>
                  </a:lnTo>
                  <a:lnTo>
                    <a:pt x="24" y="547"/>
                  </a:lnTo>
                  <a:lnTo>
                    <a:pt x="14" y="541"/>
                  </a:lnTo>
                  <a:lnTo>
                    <a:pt x="6" y="532"/>
                  </a:lnTo>
                  <a:lnTo>
                    <a:pt x="1" y="521"/>
                  </a:lnTo>
                  <a:lnTo>
                    <a:pt x="0" y="511"/>
                  </a:lnTo>
                  <a:lnTo>
                    <a:pt x="2" y="500"/>
                  </a:lnTo>
                  <a:lnTo>
                    <a:pt x="7" y="491"/>
                  </a:lnTo>
                  <a:lnTo>
                    <a:pt x="16" y="483"/>
                  </a:lnTo>
                  <a:lnTo>
                    <a:pt x="259" y="325"/>
                  </a:lnTo>
                  <a:lnTo>
                    <a:pt x="259" y="35"/>
                  </a:lnTo>
                  <a:lnTo>
                    <a:pt x="261" y="21"/>
                  </a:lnTo>
                  <a:lnTo>
                    <a:pt x="270" y="10"/>
                  </a:lnTo>
                  <a:lnTo>
                    <a:pt x="281" y="2"/>
                  </a:lnTo>
                  <a:lnTo>
                    <a:pt x="2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169"/>
            <p:cNvSpPr>
              <a:spLocks/>
            </p:cNvSpPr>
            <p:nvPr/>
          </p:nvSpPr>
          <p:spPr bwMode="auto">
            <a:xfrm>
              <a:off x="4090" y="4085"/>
              <a:ext cx="43" cy="39"/>
            </a:xfrm>
            <a:custGeom>
              <a:avLst/>
              <a:gdLst>
                <a:gd name="T0" fmla="*/ 295 w 590"/>
                <a:gd name="T1" fmla="*/ 0 h 549"/>
                <a:gd name="T2" fmla="*/ 308 w 590"/>
                <a:gd name="T3" fmla="*/ 2 h 549"/>
                <a:gd name="T4" fmla="*/ 320 w 590"/>
                <a:gd name="T5" fmla="*/ 10 h 549"/>
                <a:gd name="T6" fmla="*/ 328 w 590"/>
                <a:gd name="T7" fmla="*/ 21 h 549"/>
                <a:gd name="T8" fmla="*/ 331 w 590"/>
                <a:gd name="T9" fmla="*/ 35 h 549"/>
                <a:gd name="T10" fmla="*/ 331 w 590"/>
                <a:gd name="T11" fmla="*/ 325 h 549"/>
                <a:gd name="T12" fmla="*/ 574 w 590"/>
                <a:gd name="T13" fmla="*/ 483 h 549"/>
                <a:gd name="T14" fmla="*/ 582 w 590"/>
                <a:gd name="T15" fmla="*/ 490 h 549"/>
                <a:gd name="T16" fmla="*/ 587 w 590"/>
                <a:gd name="T17" fmla="*/ 500 h 549"/>
                <a:gd name="T18" fmla="*/ 590 w 590"/>
                <a:gd name="T19" fmla="*/ 510 h 549"/>
                <a:gd name="T20" fmla="*/ 588 w 590"/>
                <a:gd name="T21" fmla="*/ 521 h 549"/>
                <a:gd name="T22" fmla="*/ 584 w 590"/>
                <a:gd name="T23" fmla="*/ 532 h 549"/>
                <a:gd name="T24" fmla="*/ 576 w 590"/>
                <a:gd name="T25" fmla="*/ 542 h 549"/>
                <a:gd name="T26" fmla="*/ 565 w 590"/>
                <a:gd name="T27" fmla="*/ 547 h 549"/>
                <a:gd name="T28" fmla="*/ 554 w 590"/>
                <a:gd name="T29" fmla="*/ 549 h 549"/>
                <a:gd name="T30" fmla="*/ 545 w 590"/>
                <a:gd name="T31" fmla="*/ 548 h 549"/>
                <a:gd name="T32" fmla="*/ 534 w 590"/>
                <a:gd name="T33" fmla="*/ 543 h 549"/>
                <a:gd name="T34" fmla="*/ 295 w 590"/>
                <a:gd name="T35" fmla="*/ 387 h 549"/>
                <a:gd name="T36" fmla="*/ 55 w 590"/>
                <a:gd name="T37" fmla="*/ 543 h 549"/>
                <a:gd name="T38" fmla="*/ 46 w 590"/>
                <a:gd name="T39" fmla="*/ 547 h 549"/>
                <a:gd name="T40" fmla="*/ 35 w 590"/>
                <a:gd name="T41" fmla="*/ 549 h 549"/>
                <a:gd name="T42" fmla="*/ 24 w 590"/>
                <a:gd name="T43" fmla="*/ 547 h 549"/>
                <a:gd name="T44" fmla="*/ 13 w 590"/>
                <a:gd name="T45" fmla="*/ 541 h 549"/>
                <a:gd name="T46" fmla="*/ 5 w 590"/>
                <a:gd name="T47" fmla="*/ 532 h 549"/>
                <a:gd name="T48" fmla="*/ 1 w 590"/>
                <a:gd name="T49" fmla="*/ 521 h 549"/>
                <a:gd name="T50" fmla="*/ 0 w 590"/>
                <a:gd name="T51" fmla="*/ 511 h 549"/>
                <a:gd name="T52" fmla="*/ 2 w 590"/>
                <a:gd name="T53" fmla="*/ 500 h 549"/>
                <a:gd name="T54" fmla="*/ 7 w 590"/>
                <a:gd name="T55" fmla="*/ 491 h 549"/>
                <a:gd name="T56" fmla="*/ 15 w 590"/>
                <a:gd name="T57" fmla="*/ 483 h 549"/>
                <a:gd name="T58" fmla="*/ 258 w 590"/>
                <a:gd name="T59" fmla="*/ 325 h 549"/>
                <a:gd name="T60" fmla="*/ 258 w 590"/>
                <a:gd name="T61" fmla="*/ 35 h 549"/>
                <a:gd name="T62" fmla="*/ 262 w 590"/>
                <a:gd name="T63" fmla="*/ 21 h 549"/>
                <a:gd name="T64" fmla="*/ 270 w 590"/>
                <a:gd name="T65" fmla="*/ 10 h 549"/>
                <a:gd name="T66" fmla="*/ 281 w 590"/>
                <a:gd name="T67" fmla="*/ 2 h 549"/>
                <a:gd name="T68" fmla="*/ 295 w 590"/>
                <a:gd name="T69" fmla="*/ 0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0" h="549">
                  <a:moveTo>
                    <a:pt x="295" y="0"/>
                  </a:moveTo>
                  <a:lnTo>
                    <a:pt x="308" y="2"/>
                  </a:lnTo>
                  <a:lnTo>
                    <a:pt x="320" y="10"/>
                  </a:lnTo>
                  <a:lnTo>
                    <a:pt x="328" y="21"/>
                  </a:lnTo>
                  <a:lnTo>
                    <a:pt x="331" y="35"/>
                  </a:lnTo>
                  <a:lnTo>
                    <a:pt x="331" y="325"/>
                  </a:lnTo>
                  <a:lnTo>
                    <a:pt x="574" y="483"/>
                  </a:lnTo>
                  <a:lnTo>
                    <a:pt x="582" y="490"/>
                  </a:lnTo>
                  <a:lnTo>
                    <a:pt x="587" y="500"/>
                  </a:lnTo>
                  <a:lnTo>
                    <a:pt x="590" y="510"/>
                  </a:lnTo>
                  <a:lnTo>
                    <a:pt x="588" y="521"/>
                  </a:lnTo>
                  <a:lnTo>
                    <a:pt x="584" y="532"/>
                  </a:lnTo>
                  <a:lnTo>
                    <a:pt x="576" y="542"/>
                  </a:lnTo>
                  <a:lnTo>
                    <a:pt x="565" y="547"/>
                  </a:lnTo>
                  <a:lnTo>
                    <a:pt x="554" y="549"/>
                  </a:lnTo>
                  <a:lnTo>
                    <a:pt x="545" y="548"/>
                  </a:lnTo>
                  <a:lnTo>
                    <a:pt x="534" y="543"/>
                  </a:lnTo>
                  <a:lnTo>
                    <a:pt x="295" y="387"/>
                  </a:lnTo>
                  <a:lnTo>
                    <a:pt x="55" y="543"/>
                  </a:lnTo>
                  <a:lnTo>
                    <a:pt x="46" y="547"/>
                  </a:lnTo>
                  <a:lnTo>
                    <a:pt x="35" y="549"/>
                  </a:lnTo>
                  <a:lnTo>
                    <a:pt x="24" y="547"/>
                  </a:lnTo>
                  <a:lnTo>
                    <a:pt x="13" y="541"/>
                  </a:lnTo>
                  <a:lnTo>
                    <a:pt x="5" y="532"/>
                  </a:lnTo>
                  <a:lnTo>
                    <a:pt x="1" y="521"/>
                  </a:lnTo>
                  <a:lnTo>
                    <a:pt x="0" y="511"/>
                  </a:lnTo>
                  <a:lnTo>
                    <a:pt x="2" y="500"/>
                  </a:lnTo>
                  <a:lnTo>
                    <a:pt x="7" y="491"/>
                  </a:lnTo>
                  <a:lnTo>
                    <a:pt x="15" y="483"/>
                  </a:lnTo>
                  <a:lnTo>
                    <a:pt x="258" y="325"/>
                  </a:lnTo>
                  <a:lnTo>
                    <a:pt x="258" y="35"/>
                  </a:lnTo>
                  <a:lnTo>
                    <a:pt x="262" y="21"/>
                  </a:lnTo>
                  <a:lnTo>
                    <a:pt x="270" y="10"/>
                  </a:lnTo>
                  <a:lnTo>
                    <a:pt x="281" y="2"/>
                  </a:lnTo>
                  <a:lnTo>
                    <a:pt x="2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170"/>
            <p:cNvSpPr>
              <a:spLocks/>
            </p:cNvSpPr>
            <p:nvPr/>
          </p:nvSpPr>
          <p:spPr bwMode="auto">
            <a:xfrm>
              <a:off x="4135" y="3982"/>
              <a:ext cx="48" cy="22"/>
            </a:xfrm>
            <a:custGeom>
              <a:avLst/>
              <a:gdLst>
                <a:gd name="T0" fmla="*/ 279 w 667"/>
                <a:gd name="T1" fmla="*/ 198 h 308"/>
                <a:gd name="T2" fmla="*/ 316 w 667"/>
                <a:gd name="T3" fmla="*/ 145 h 308"/>
                <a:gd name="T4" fmla="*/ 295 w 667"/>
                <a:gd name="T5" fmla="*/ 108 h 308"/>
                <a:gd name="T6" fmla="*/ 289 w 667"/>
                <a:gd name="T7" fmla="*/ 83 h 308"/>
                <a:gd name="T8" fmla="*/ 293 w 667"/>
                <a:gd name="T9" fmla="*/ 67 h 308"/>
                <a:gd name="T10" fmla="*/ 305 w 667"/>
                <a:gd name="T11" fmla="*/ 57 h 308"/>
                <a:gd name="T12" fmla="*/ 318 w 667"/>
                <a:gd name="T13" fmla="*/ 52 h 308"/>
                <a:gd name="T14" fmla="*/ 329 w 667"/>
                <a:gd name="T15" fmla="*/ 51 h 308"/>
                <a:gd name="T16" fmla="*/ 337 w 667"/>
                <a:gd name="T17" fmla="*/ 51 h 308"/>
                <a:gd name="T18" fmla="*/ 348 w 667"/>
                <a:gd name="T19" fmla="*/ 53 h 308"/>
                <a:gd name="T20" fmla="*/ 362 w 667"/>
                <a:gd name="T21" fmla="*/ 58 h 308"/>
                <a:gd name="T22" fmla="*/ 373 w 667"/>
                <a:gd name="T23" fmla="*/ 67 h 308"/>
                <a:gd name="T24" fmla="*/ 378 w 667"/>
                <a:gd name="T25" fmla="*/ 84 h 308"/>
                <a:gd name="T26" fmla="*/ 372 w 667"/>
                <a:gd name="T27" fmla="*/ 109 h 308"/>
                <a:gd name="T28" fmla="*/ 350 w 667"/>
                <a:gd name="T29" fmla="*/ 145 h 308"/>
                <a:gd name="T30" fmla="*/ 388 w 667"/>
                <a:gd name="T31" fmla="*/ 198 h 308"/>
                <a:gd name="T32" fmla="*/ 452 w 667"/>
                <a:gd name="T33" fmla="*/ 1 h 308"/>
                <a:gd name="T34" fmla="*/ 469 w 667"/>
                <a:gd name="T35" fmla="*/ 11 h 308"/>
                <a:gd name="T36" fmla="*/ 503 w 667"/>
                <a:gd name="T37" fmla="*/ 29 h 308"/>
                <a:gd name="T38" fmla="*/ 552 w 667"/>
                <a:gd name="T39" fmla="*/ 51 h 308"/>
                <a:gd name="T40" fmla="*/ 605 w 667"/>
                <a:gd name="T41" fmla="*/ 74 h 308"/>
                <a:gd name="T42" fmla="*/ 638 w 667"/>
                <a:gd name="T43" fmla="*/ 103 h 308"/>
                <a:gd name="T44" fmla="*/ 657 w 667"/>
                <a:gd name="T45" fmla="*/ 145 h 308"/>
                <a:gd name="T46" fmla="*/ 664 w 667"/>
                <a:gd name="T47" fmla="*/ 200 h 308"/>
                <a:gd name="T48" fmla="*/ 666 w 667"/>
                <a:gd name="T49" fmla="*/ 268 h 308"/>
                <a:gd name="T50" fmla="*/ 0 w 667"/>
                <a:gd name="T51" fmla="*/ 308 h 308"/>
                <a:gd name="T52" fmla="*/ 0 w 667"/>
                <a:gd name="T53" fmla="*/ 239 h 308"/>
                <a:gd name="T54" fmla="*/ 3 w 667"/>
                <a:gd name="T55" fmla="*/ 181 h 308"/>
                <a:gd name="T56" fmla="*/ 12 w 667"/>
                <a:gd name="T57" fmla="*/ 135 h 308"/>
                <a:gd name="T58" fmla="*/ 32 w 667"/>
                <a:gd name="T59" fmla="*/ 98 h 308"/>
                <a:gd name="T60" fmla="*/ 63 w 667"/>
                <a:gd name="T61" fmla="*/ 72 h 308"/>
                <a:gd name="T62" fmla="*/ 115 w 667"/>
                <a:gd name="T63" fmla="*/ 51 h 308"/>
                <a:gd name="T64" fmla="*/ 163 w 667"/>
                <a:gd name="T65" fmla="*/ 28 h 308"/>
                <a:gd name="T66" fmla="*/ 197 w 667"/>
                <a:gd name="T67" fmla="*/ 11 h 308"/>
                <a:gd name="T68" fmla="*/ 214 w 667"/>
                <a:gd name="T69" fmla="*/ 1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67" h="308">
                  <a:moveTo>
                    <a:pt x="216" y="0"/>
                  </a:moveTo>
                  <a:lnTo>
                    <a:pt x="279" y="198"/>
                  </a:lnTo>
                  <a:lnTo>
                    <a:pt x="288" y="224"/>
                  </a:lnTo>
                  <a:lnTo>
                    <a:pt x="316" y="145"/>
                  </a:lnTo>
                  <a:lnTo>
                    <a:pt x="304" y="126"/>
                  </a:lnTo>
                  <a:lnTo>
                    <a:pt x="295" y="108"/>
                  </a:lnTo>
                  <a:lnTo>
                    <a:pt x="290" y="95"/>
                  </a:lnTo>
                  <a:lnTo>
                    <a:pt x="289" y="83"/>
                  </a:lnTo>
                  <a:lnTo>
                    <a:pt x="290" y="74"/>
                  </a:lnTo>
                  <a:lnTo>
                    <a:pt x="293" y="67"/>
                  </a:lnTo>
                  <a:lnTo>
                    <a:pt x="298" y="61"/>
                  </a:lnTo>
                  <a:lnTo>
                    <a:pt x="305" y="57"/>
                  </a:lnTo>
                  <a:lnTo>
                    <a:pt x="312" y="54"/>
                  </a:lnTo>
                  <a:lnTo>
                    <a:pt x="318" y="52"/>
                  </a:lnTo>
                  <a:lnTo>
                    <a:pt x="324" y="51"/>
                  </a:lnTo>
                  <a:lnTo>
                    <a:pt x="329" y="51"/>
                  </a:lnTo>
                  <a:lnTo>
                    <a:pt x="333" y="51"/>
                  </a:lnTo>
                  <a:lnTo>
                    <a:pt x="337" y="51"/>
                  </a:lnTo>
                  <a:lnTo>
                    <a:pt x="342" y="51"/>
                  </a:lnTo>
                  <a:lnTo>
                    <a:pt x="348" y="53"/>
                  </a:lnTo>
                  <a:lnTo>
                    <a:pt x="355" y="55"/>
                  </a:lnTo>
                  <a:lnTo>
                    <a:pt x="362" y="58"/>
                  </a:lnTo>
                  <a:lnTo>
                    <a:pt x="368" y="62"/>
                  </a:lnTo>
                  <a:lnTo>
                    <a:pt x="373" y="67"/>
                  </a:lnTo>
                  <a:lnTo>
                    <a:pt x="377" y="75"/>
                  </a:lnTo>
                  <a:lnTo>
                    <a:pt x="378" y="84"/>
                  </a:lnTo>
                  <a:lnTo>
                    <a:pt x="376" y="95"/>
                  </a:lnTo>
                  <a:lnTo>
                    <a:pt x="372" y="109"/>
                  </a:lnTo>
                  <a:lnTo>
                    <a:pt x="363" y="126"/>
                  </a:lnTo>
                  <a:lnTo>
                    <a:pt x="350" y="145"/>
                  </a:lnTo>
                  <a:lnTo>
                    <a:pt x="379" y="224"/>
                  </a:lnTo>
                  <a:lnTo>
                    <a:pt x="388" y="198"/>
                  </a:lnTo>
                  <a:lnTo>
                    <a:pt x="450" y="0"/>
                  </a:lnTo>
                  <a:lnTo>
                    <a:pt x="452" y="1"/>
                  </a:lnTo>
                  <a:lnTo>
                    <a:pt x="459" y="5"/>
                  </a:lnTo>
                  <a:lnTo>
                    <a:pt x="469" y="11"/>
                  </a:lnTo>
                  <a:lnTo>
                    <a:pt x="485" y="19"/>
                  </a:lnTo>
                  <a:lnTo>
                    <a:pt x="503" y="29"/>
                  </a:lnTo>
                  <a:lnTo>
                    <a:pt x="525" y="39"/>
                  </a:lnTo>
                  <a:lnTo>
                    <a:pt x="552" y="51"/>
                  </a:lnTo>
                  <a:lnTo>
                    <a:pt x="580" y="63"/>
                  </a:lnTo>
                  <a:lnTo>
                    <a:pt x="605" y="74"/>
                  </a:lnTo>
                  <a:lnTo>
                    <a:pt x="624" y="87"/>
                  </a:lnTo>
                  <a:lnTo>
                    <a:pt x="638" y="103"/>
                  </a:lnTo>
                  <a:lnTo>
                    <a:pt x="649" y="123"/>
                  </a:lnTo>
                  <a:lnTo>
                    <a:pt x="657" y="145"/>
                  </a:lnTo>
                  <a:lnTo>
                    <a:pt x="661" y="170"/>
                  </a:lnTo>
                  <a:lnTo>
                    <a:pt x="664" y="200"/>
                  </a:lnTo>
                  <a:lnTo>
                    <a:pt x="666" y="233"/>
                  </a:lnTo>
                  <a:lnTo>
                    <a:pt x="666" y="268"/>
                  </a:lnTo>
                  <a:lnTo>
                    <a:pt x="667" y="308"/>
                  </a:lnTo>
                  <a:lnTo>
                    <a:pt x="0" y="308"/>
                  </a:lnTo>
                  <a:lnTo>
                    <a:pt x="0" y="271"/>
                  </a:lnTo>
                  <a:lnTo>
                    <a:pt x="0" y="239"/>
                  </a:lnTo>
                  <a:lnTo>
                    <a:pt x="1" y="208"/>
                  </a:lnTo>
                  <a:lnTo>
                    <a:pt x="3" y="181"/>
                  </a:lnTo>
                  <a:lnTo>
                    <a:pt x="7" y="156"/>
                  </a:lnTo>
                  <a:lnTo>
                    <a:pt x="12" y="135"/>
                  </a:lnTo>
                  <a:lnTo>
                    <a:pt x="20" y="116"/>
                  </a:lnTo>
                  <a:lnTo>
                    <a:pt x="32" y="98"/>
                  </a:lnTo>
                  <a:lnTo>
                    <a:pt x="46" y="84"/>
                  </a:lnTo>
                  <a:lnTo>
                    <a:pt x="63" y="72"/>
                  </a:lnTo>
                  <a:lnTo>
                    <a:pt x="86" y="63"/>
                  </a:lnTo>
                  <a:lnTo>
                    <a:pt x="115" y="51"/>
                  </a:lnTo>
                  <a:lnTo>
                    <a:pt x="141" y="39"/>
                  </a:lnTo>
                  <a:lnTo>
                    <a:pt x="163" y="28"/>
                  </a:lnTo>
                  <a:lnTo>
                    <a:pt x="181" y="19"/>
                  </a:lnTo>
                  <a:lnTo>
                    <a:pt x="197" y="11"/>
                  </a:lnTo>
                  <a:lnTo>
                    <a:pt x="208" y="5"/>
                  </a:lnTo>
                  <a:lnTo>
                    <a:pt x="214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171"/>
            <p:cNvSpPr>
              <a:spLocks/>
            </p:cNvSpPr>
            <p:nvPr/>
          </p:nvSpPr>
          <p:spPr bwMode="auto">
            <a:xfrm>
              <a:off x="4147" y="3949"/>
              <a:ext cx="25" cy="33"/>
            </a:xfrm>
            <a:custGeom>
              <a:avLst/>
              <a:gdLst>
                <a:gd name="T0" fmla="*/ 214 w 350"/>
                <a:gd name="T1" fmla="*/ 4 h 465"/>
                <a:gd name="T2" fmla="*/ 249 w 350"/>
                <a:gd name="T3" fmla="*/ 18 h 465"/>
                <a:gd name="T4" fmla="*/ 277 w 350"/>
                <a:gd name="T5" fmla="*/ 39 h 465"/>
                <a:gd name="T6" fmla="*/ 289 w 350"/>
                <a:gd name="T7" fmla="*/ 54 h 465"/>
                <a:gd name="T8" fmla="*/ 292 w 350"/>
                <a:gd name="T9" fmla="*/ 57 h 465"/>
                <a:gd name="T10" fmla="*/ 299 w 350"/>
                <a:gd name="T11" fmla="*/ 59 h 465"/>
                <a:gd name="T12" fmla="*/ 312 w 350"/>
                <a:gd name="T13" fmla="*/ 66 h 465"/>
                <a:gd name="T14" fmla="*/ 326 w 350"/>
                <a:gd name="T15" fmla="*/ 81 h 465"/>
                <a:gd name="T16" fmla="*/ 336 w 350"/>
                <a:gd name="T17" fmla="*/ 107 h 465"/>
                <a:gd name="T18" fmla="*/ 341 w 350"/>
                <a:gd name="T19" fmla="*/ 145 h 465"/>
                <a:gd name="T20" fmla="*/ 336 w 350"/>
                <a:gd name="T21" fmla="*/ 200 h 465"/>
                <a:gd name="T22" fmla="*/ 330 w 350"/>
                <a:gd name="T23" fmla="*/ 222 h 465"/>
                <a:gd name="T24" fmla="*/ 340 w 350"/>
                <a:gd name="T25" fmla="*/ 224 h 465"/>
                <a:gd name="T26" fmla="*/ 348 w 350"/>
                <a:gd name="T27" fmla="*/ 232 h 465"/>
                <a:gd name="T28" fmla="*/ 350 w 350"/>
                <a:gd name="T29" fmla="*/ 250 h 465"/>
                <a:gd name="T30" fmla="*/ 344 w 350"/>
                <a:gd name="T31" fmla="*/ 283 h 465"/>
                <a:gd name="T32" fmla="*/ 331 w 350"/>
                <a:gd name="T33" fmla="*/ 317 h 465"/>
                <a:gd name="T34" fmla="*/ 320 w 350"/>
                <a:gd name="T35" fmla="*/ 332 h 465"/>
                <a:gd name="T36" fmla="*/ 310 w 350"/>
                <a:gd name="T37" fmla="*/ 354 h 465"/>
                <a:gd name="T38" fmla="*/ 290 w 350"/>
                <a:gd name="T39" fmla="*/ 396 h 465"/>
                <a:gd name="T40" fmla="*/ 258 w 350"/>
                <a:gd name="T41" fmla="*/ 433 h 465"/>
                <a:gd name="T42" fmla="*/ 213 w 350"/>
                <a:gd name="T43" fmla="*/ 460 h 465"/>
                <a:gd name="T44" fmla="*/ 162 w 350"/>
                <a:gd name="T45" fmla="*/ 465 h 465"/>
                <a:gd name="T46" fmla="*/ 114 w 350"/>
                <a:gd name="T47" fmla="*/ 448 h 465"/>
                <a:gd name="T48" fmla="*/ 74 w 350"/>
                <a:gd name="T49" fmla="*/ 416 h 465"/>
                <a:gd name="T50" fmla="*/ 48 w 350"/>
                <a:gd name="T51" fmla="*/ 374 h 465"/>
                <a:gd name="T52" fmla="*/ 35 w 350"/>
                <a:gd name="T53" fmla="*/ 333 h 465"/>
                <a:gd name="T54" fmla="*/ 24 w 350"/>
                <a:gd name="T55" fmla="*/ 325 h 465"/>
                <a:gd name="T56" fmla="*/ 12 w 350"/>
                <a:gd name="T57" fmla="*/ 302 h 465"/>
                <a:gd name="T58" fmla="*/ 2 w 350"/>
                <a:gd name="T59" fmla="*/ 264 h 465"/>
                <a:gd name="T60" fmla="*/ 0 w 350"/>
                <a:gd name="T61" fmla="*/ 240 h 465"/>
                <a:gd name="T62" fmla="*/ 6 w 350"/>
                <a:gd name="T63" fmla="*/ 227 h 465"/>
                <a:gd name="T64" fmla="*/ 15 w 350"/>
                <a:gd name="T65" fmla="*/ 222 h 465"/>
                <a:gd name="T66" fmla="*/ 17 w 350"/>
                <a:gd name="T67" fmla="*/ 212 h 465"/>
                <a:gd name="T68" fmla="*/ 11 w 350"/>
                <a:gd name="T69" fmla="*/ 176 h 465"/>
                <a:gd name="T70" fmla="*/ 14 w 350"/>
                <a:gd name="T71" fmla="*/ 129 h 465"/>
                <a:gd name="T72" fmla="*/ 30 w 350"/>
                <a:gd name="T73" fmla="*/ 90 h 465"/>
                <a:gd name="T74" fmla="*/ 56 w 350"/>
                <a:gd name="T75" fmla="*/ 57 h 465"/>
                <a:gd name="T76" fmla="*/ 95 w 350"/>
                <a:gd name="T77" fmla="*/ 25 h 465"/>
                <a:gd name="T78" fmla="*/ 131 w 350"/>
                <a:gd name="T79" fmla="*/ 6 h 465"/>
                <a:gd name="T80" fmla="*/ 165 w 350"/>
                <a:gd name="T81" fmla="*/ 0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0" h="465">
                  <a:moveTo>
                    <a:pt x="190" y="0"/>
                  </a:moveTo>
                  <a:lnTo>
                    <a:pt x="214" y="4"/>
                  </a:lnTo>
                  <a:lnTo>
                    <a:pt x="233" y="10"/>
                  </a:lnTo>
                  <a:lnTo>
                    <a:pt x="249" y="18"/>
                  </a:lnTo>
                  <a:lnTo>
                    <a:pt x="265" y="29"/>
                  </a:lnTo>
                  <a:lnTo>
                    <a:pt x="277" y="39"/>
                  </a:lnTo>
                  <a:lnTo>
                    <a:pt x="285" y="48"/>
                  </a:lnTo>
                  <a:lnTo>
                    <a:pt x="289" y="54"/>
                  </a:lnTo>
                  <a:lnTo>
                    <a:pt x="291" y="57"/>
                  </a:lnTo>
                  <a:lnTo>
                    <a:pt x="292" y="57"/>
                  </a:lnTo>
                  <a:lnTo>
                    <a:pt x="295" y="57"/>
                  </a:lnTo>
                  <a:lnTo>
                    <a:pt x="299" y="59"/>
                  </a:lnTo>
                  <a:lnTo>
                    <a:pt x="305" y="62"/>
                  </a:lnTo>
                  <a:lnTo>
                    <a:pt x="312" y="66"/>
                  </a:lnTo>
                  <a:lnTo>
                    <a:pt x="319" y="72"/>
                  </a:lnTo>
                  <a:lnTo>
                    <a:pt x="326" y="81"/>
                  </a:lnTo>
                  <a:lnTo>
                    <a:pt x="332" y="93"/>
                  </a:lnTo>
                  <a:lnTo>
                    <a:pt x="336" y="107"/>
                  </a:lnTo>
                  <a:lnTo>
                    <a:pt x="340" y="124"/>
                  </a:lnTo>
                  <a:lnTo>
                    <a:pt x="341" y="145"/>
                  </a:lnTo>
                  <a:lnTo>
                    <a:pt x="340" y="171"/>
                  </a:lnTo>
                  <a:lnTo>
                    <a:pt x="336" y="200"/>
                  </a:lnTo>
                  <a:lnTo>
                    <a:pt x="334" y="212"/>
                  </a:lnTo>
                  <a:lnTo>
                    <a:pt x="330" y="222"/>
                  </a:lnTo>
                  <a:lnTo>
                    <a:pt x="335" y="222"/>
                  </a:lnTo>
                  <a:lnTo>
                    <a:pt x="340" y="224"/>
                  </a:lnTo>
                  <a:lnTo>
                    <a:pt x="344" y="227"/>
                  </a:lnTo>
                  <a:lnTo>
                    <a:pt x="348" y="232"/>
                  </a:lnTo>
                  <a:lnTo>
                    <a:pt x="350" y="240"/>
                  </a:lnTo>
                  <a:lnTo>
                    <a:pt x="350" y="250"/>
                  </a:lnTo>
                  <a:lnTo>
                    <a:pt x="349" y="264"/>
                  </a:lnTo>
                  <a:lnTo>
                    <a:pt x="344" y="283"/>
                  </a:lnTo>
                  <a:lnTo>
                    <a:pt x="338" y="303"/>
                  </a:lnTo>
                  <a:lnTo>
                    <a:pt x="331" y="317"/>
                  </a:lnTo>
                  <a:lnTo>
                    <a:pt x="325" y="326"/>
                  </a:lnTo>
                  <a:lnTo>
                    <a:pt x="320" y="332"/>
                  </a:lnTo>
                  <a:lnTo>
                    <a:pt x="315" y="334"/>
                  </a:lnTo>
                  <a:lnTo>
                    <a:pt x="310" y="354"/>
                  </a:lnTo>
                  <a:lnTo>
                    <a:pt x="301" y="375"/>
                  </a:lnTo>
                  <a:lnTo>
                    <a:pt x="290" y="396"/>
                  </a:lnTo>
                  <a:lnTo>
                    <a:pt x="275" y="416"/>
                  </a:lnTo>
                  <a:lnTo>
                    <a:pt x="258" y="433"/>
                  </a:lnTo>
                  <a:lnTo>
                    <a:pt x="236" y="448"/>
                  </a:lnTo>
                  <a:lnTo>
                    <a:pt x="213" y="460"/>
                  </a:lnTo>
                  <a:lnTo>
                    <a:pt x="187" y="465"/>
                  </a:lnTo>
                  <a:lnTo>
                    <a:pt x="162" y="465"/>
                  </a:lnTo>
                  <a:lnTo>
                    <a:pt x="137" y="460"/>
                  </a:lnTo>
                  <a:lnTo>
                    <a:pt x="114" y="448"/>
                  </a:lnTo>
                  <a:lnTo>
                    <a:pt x="93" y="433"/>
                  </a:lnTo>
                  <a:lnTo>
                    <a:pt x="74" y="416"/>
                  </a:lnTo>
                  <a:lnTo>
                    <a:pt x="60" y="396"/>
                  </a:lnTo>
                  <a:lnTo>
                    <a:pt x="48" y="374"/>
                  </a:lnTo>
                  <a:lnTo>
                    <a:pt x="40" y="353"/>
                  </a:lnTo>
                  <a:lnTo>
                    <a:pt x="35" y="333"/>
                  </a:lnTo>
                  <a:lnTo>
                    <a:pt x="30" y="331"/>
                  </a:lnTo>
                  <a:lnTo>
                    <a:pt x="24" y="325"/>
                  </a:lnTo>
                  <a:lnTo>
                    <a:pt x="19" y="316"/>
                  </a:lnTo>
                  <a:lnTo>
                    <a:pt x="12" y="302"/>
                  </a:lnTo>
                  <a:lnTo>
                    <a:pt x="6" y="283"/>
                  </a:lnTo>
                  <a:lnTo>
                    <a:pt x="2" y="264"/>
                  </a:lnTo>
                  <a:lnTo>
                    <a:pt x="0" y="250"/>
                  </a:lnTo>
                  <a:lnTo>
                    <a:pt x="0" y="240"/>
                  </a:lnTo>
                  <a:lnTo>
                    <a:pt x="3" y="232"/>
                  </a:lnTo>
                  <a:lnTo>
                    <a:pt x="6" y="227"/>
                  </a:lnTo>
                  <a:lnTo>
                    <a:pt x="10" y="224"/>
                  </a:lnTo>
                  <a:lnTo>
                    <a:pt x="15" y="222"/>
                  </a:lnTo>
                  <a:lnTo>
                    <a:pt x="20" y="222"/>
                  </a:lnTo>
                  <a:lnTo>
                    <a:pt x="17" y="212"/>
                  </a:lnTo>
                  <a:lnTo>
                    <a:pt x="14" y="200"/>
                  </a:lnTo>
                  <a:lnTo>
                    <a:pt x="11" y="176"/>
                  </a:lnTo>
                  <a:lnTo>
                    <a:pt x="10" y="153"/>
                  </a:lnTo>
                  <a:lnTo>
                    <a:pt x="14" y="129"/>
                  </a:lnTo>
                  <a:lnTo>
                    <a:pt x="21" y="109"/>
                  </a:lnTo>
                  <a:lnTo>
                    <a:pt x="30" y="90"/>
                  </a:lnTo>
                  <a:lnTo>
                    <a:pt x="43" y="72"/>
                  </a:lnTo>
                  <a:lnTo>
                    <a:pt x="56" y="57"/>
                  </a:lnTo>
                  <a:lnTo>
                    <a:pt x="74" y="41"/>
                  </a:lnTo>
                  <a:lnTo>
                    <a:pt x="95" y="25"/>
                  </a:lnTo>
                  <a:lnTo>
                    <a:pt x="112" y="15"/>
                  </a:lnTo>
                  <a:lnTo>
                    <a:pt x="131" y="6"/>
                  </a:lnTo>
                  <a:lnTo>
                    <a:pt x="148" y="2"/>
                  </a:lnTo>
                  <a:lnTo>
                    <a:pt x="165" y="0"/>
                  </a:lnTo>
                  <a:lnTo>
                    <a:pt x="1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172"/>
            <p:cNvSpPr>
              <a:spLocks/>
            </p:cNvSpPr>
            <p:nvPr/>
          </p:nvSpPr>
          <p:spPr bwMode="auto">
            <a:xfrm>
              <a:off x="4183" y="4053"/>
              <a:ext cx="48" cy="22"/>
            </a:xfrm>
            <a:custGeom>
              <a:avLst/>
              <a:gdLst>
                <a:gd name="T0" fmla="*/ 280 w 667"/>
                <a:gd name="T1" fmla="*/ 199 h 308"/>
                <a:gd name="T2" fmla="*/ 317 w 667"/>
                <a:gd name="T3" fmla="*/ 146 h 308"/>
                <a:gd name="T4" fmla="*/ 295 w 667"/>
                <a:gd name="T5" fmla="*/ 110 h 308"/>
                <a:gd name="T6" fmla="*/ 289 w 667"/>
                <a:gd name="T7" fmla="*/ 85 h 308"/>
                <a:gd name="T8" fmla="*/ 294 w 667"/>
                <a:gd name="T9" fmla="*/ 67 h 308"/>
                <a:gd name="T10" fmla="*/ 306 w 667"/>
                <a:gd name="T11" fmla="*/ 57 h 308"/>
                <a:gd name="T12" fmla="*/ 319 w 667"/>
                <a:gd name="T13" fmla="*/ 53 h 308"/>
                <a:gd name="T14" fmla="*/ 330 w 667"/>
                <a:gd name="T15" fmla="*/ 51 h 308"/>
                <a:gd name="T16" fmla="*/ 338 w 667"/>
                <a:gd name="T17" fmla="*/ 51 h 308"/>
                <a:gd name="T18" fmla="*/ 349 w 667"/>
                <a:gd name="T19" fmla="*/ 53 h 308"/>
                <a:gd name="T20" fmla="*/ 363 w 667"/>
                <a:gd name="T21" fmla="*/ 58 h 308"/>
                <a:gd name="T22" fmla="*/ 374 w 667"/>
                <a:gd name="T23" fmla="*/ 68 h 308"/>
                <a:gd name="T24" fmla="*/ 378 w 667"/>
                <a:gd name="T25" fmla="*/ 85 h 308"/>
                <a:gd name="T26" fmla="*/ 372 w 667"/>
                <a:gd name="T27" fmla="*/ 110 h 308"/>
                <a:gd name="T28" fmla="*/ 351 w 667"/>
                <a:gd name="T29" fmla="*/ 146 h 308"/>
                <a:gd name="T30" fmla="*/ 388 w 667"/>
                <a:gd name="T31" fmla="*/ 199 h 308"/>
                <a:gd name="T32" fmla="*/ 453 w 667"/>
                <a:gd name="T33" fmla="*/ 2 h 308"/>
                <a:gd name="T34" fmla="*/ 470 w 667"/>
                <a:gd name="T35" fmla="*/ 12 h 308"/>
                <a:gd name="T36" fmla="*/ 504 w 667"/>
                <a:gd name="T37" fmla="*/ 30 h 308"/>
                <a:gd name="T38" fmla="*/ 552 w 667"/>
                <a:gd name="T39" fmla="*/ 52 h 308"/>
                <a:gd name="T40" fmla="*/ 604 w 667"/>
                <a:gd name="T41" fmla="*/ 73 h 308"/>
                <a:gd name="T42" fmla="*/ 635 w 667"/>
                <a:gd name="T43" fmla="*/ 100 h 308"/>
                <a:gd name="T44" fmla="*/ 655 w 667"/>
                <a:gd name="T45" fmla="*/ 135 h 308"/>
                <a:gd name="T46" fmla="*/ 664 w 667"/>
                <a:gd name="T47" fmla="*/ 182 h 308"/>
                <a:gd name="T48" fmla="*/ 667 w 667"/>
                <a:gd name="T49" fmla="*/ 239 h 308"/>
                <a:gd name="T50" fmla="*/ 667 w 667"/>
                <a:gd name="T51" fmla="*/ 308 h 308"/>
                <a:gd name="T52" fmla="*/ 1 w 667"/>
                <a:gd name="T53" fmla="*/ 273 h 308"/>
                <a:gd name="T54" fmla="*/ 2 w 667"/>
                <a:gd name="T55" fmla="*/ 209 h 308"/>
                <a:gd name="T56" fmla="*/ 8 w 667"/>
                <a:gd name="T57" fmla="*/ 158 h 308"/>
                <a:gd name="T58" fmla="*/ 21 w 667"/>
                <a:gd name="T59" fmla="*/ 116 h 308"/>
                <a:gd name="T60" fmla="*/ 46 w 667"/>
                <a:gd name="T61" fmla="*/ 86 h 308"/>
                <a:gd name="T62" fmla="*/ 87 w 667"/>
                <a:gd name="T63" fmla="*/ 63 h 308"/>
                <a:gd name="T64" fmla="*/ 142 w 667"/>
                <a:gd name="T65" fmla="*/ 40 h 308"/>
                <a:gd name="T66" fmla="*/ 182 w 667"/>
                <a:gd name="T67" fmla="*/ 21 h 308"/>
                <a:gd name="T68" fmla="*/ 208 w 667"/>
                <a:gd name="T69" fmla="*/ 5 h 308"/>
                <a:gd name="T70" fmla="*/ 217 w 667"/>
                <a:gd name="T71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67" h="308">
                  <a:moveTo>
                    <a:pt x="217" y="0"/>
                  </a:moveTo>
                  <a:lnTo>
                    <a:pt x="280" y="199"/>
                  </a:lnTo>
                  <a:lnTo>
                    <a:pt x="288" y="226"/>
                  </a:lnTo>
                  <a:lnTo>
                    <a:pt x="317" y="146"/>
                  </a:lnTo>
                  <a:lnTo>
                    <a:pt x="305" y="126"/>
                  </a:lnTo>
                  <a:lnTo>
                    <a:pt x="295" y="110"/>
                  </a:lnTo>
                  <a:lnTo>
                    <a:pt x="291" y="96"/>
                  </a:lnTo>
                  <a:lnTo>
                    <a:pt x="289" y="85"/>
                  </a:lnTo>
                  <a:lnTo>
                    <a:pt x="290" y="75"/>
                  </a:lnTo>
                  <a:lnTo>
                    <a:pt x="294" y="67"/>
                  </a:lnTo>
                  <a:lnTo>
                    <a:pt x="299" y="62"/>
                  </a:lnTo>
                  <a:lnTo>
                    <a:pt x="306" y="57"/>
                  </a:lnTo>
                  <a:lnTo>
                    <a:pt x="312" y="55"/>
                  </a:lnTo>
                  <a:lnTo>
                    <a:pt x="319" y="53"/>
                  </a:lnTo>
                  <a:lnTo>
                    <a:pt x="325" y="52"/>
                  </a:lnTo>
                  <a:lnTo>
                    <a:pt x="330" y="51"/>
                  </a:lnTo>
                  <a:lnTo>
                    <a:pt x="334" y="51"/>
                  </a:lnTo>
                  <a:lnTo>
                    <a:pt x="338" y="51"/>
                  </a:lnTo>
                  <a:lnTo>
                    <a:pt x="343" y="52"/>
                  </a:lnTo>
                  <a:lnTo>
                    <a:pt x="349" y="53"/>
                  </a:lnTo>
                  <a:lnTo>
                    <a:pt x="356" y="55"/>
                  </a:lnTo>
                  <a:lnTo>
                    <a:pt x="363" y="58"/>
                  </a:lnTo>
                  <a:lnTo>
                    <a:pt x="369" y="62"/>
                  </a:lnTo>
                  <a:lnTo>
                    <a:pt x="374" y="68"/>
                  </a:lnTo>
                  <a:lnTo>
                    <a:pt x="377" y="75"/>
                  </a:lnTo>
                  <a:lnTo>
                    <a:pt x="378" y="85"/>
                  </a:lnTo>
                  <a:lnTo>
                    <a:pt x="377" y="96"/>
                  </a:lnTo>
                  <a:lnTo>
                    <a:pt x="372" y="110"/>
                  </a:lnTo>
                  <a:lnTo>
                    <a:pt x="364" y="126"/>
                  </a:lnTo>
                  <a:lnTo>
                    <a:pt x="351" y="146"/>
                  </a:lnTo>
                  <a:lnTo>
                    <a:pt x="379" y="226"/>
                  </a:lnTo>
                  <a:lnTo>
                    <a:pt x="388" y="199"/>
                  </a:lnTo>
                  <a:lnTo>
                    <a:pt x="451" y="0"/>
                  </a:lnTo>
                  <a:lnTo>
                    <a:pt x="453" y="2"/>
                  </a:lnTo>
                  <a:lnTo>
                    <a:pt x="459" y="6"/>
                  </a:lnTo>
                  <a:lnTo>
                    <a:pt x="470" y="12"/>
                  </a:lnTo>
                  <a:lnTo>
                    <a:pt x="486" y="21"/>
                  </a:lnTo>
                  <a:lnTo>
                    <a:pt x="504" y="30"/>
                  </a:lnTo>
                  <a:lnTo>
                    <a:pt x="526" y="41"/>
                  </a:lnTo>
                  <a:lnTo>
                    <a:pt x="552" y="52"/>
                  </a:lnTo>
                  <a:lnTo>
                    <a:pt x="581" y="63"/>
                  </a:lnTo>
                  <a:lnTo>
                    <a:pt x="604" y="73"/>
                  </a:lnTo>
                  <a:lnTo>
                    <a:pt x="621" y="86"/>
                  </a:lnTo>
                  <a:lnTo>
                    <a:pt x="635" y="100"/>
                  </a:lnTo>
                  <a:lnTo>
                    <a:pt x="647" y="116"/>
                  </a:lnTo>
                  <a:lnTo>
                    <a:pt x="655" y="135"/>
                  </a:lnTo>
                  <a:lnTo>
                    <a:pt x="660" y="158"/>
                  </a:lnTo>
                  <a:lnTo>
                    <a:pt x="664" y="182"/>
                  </a:lnTo>
                  <a:lnTo>
                    <a:pt x="666" y="209"/>
                  </a:lnTo>
                  <a:lnTo>
                    <a:pt x="667" y="239"/>
                  </a:lnTo>
                  <a:lnTo>
                    <a:pt x="667" y="273"/>
                  </a:lnTo>
                  <a:lnTo>
                    <a:pt x="667" y="308"/>
                  </a:lnTo>
                  <a:lnTo>
                    <a:pt x="0" y="308"/>
                  </a:lnTo>
                  <a:lnTo>
                    <a:pt x="1" y="273"/>
                  </a:lnTo>
                  <a:lnTo>
                    <a:pt x="1" y="239"/>
                  </a:lnTo>
                  <a:lnTo>
                    <a:pt x="2" y="209"/>
                  </a:lnTo>
                  <a:lnTo>
                    <a:pt x="4" y="182"/>
                  </a:lnTo>
                  <a:lnTo>
                    <a:pt x="8" y="158"/>
                  </a:lnTo>
                  <a:lnTo>
                    <a:pt x="13" y="135"/>
                  </a:lnTo>
                  <a:lnTo>
                    <a:pt x="21" y="116"/>
                  </a:lnTo>
                  <a:lnTo>
                    <a:pt x="32" y="100"/>
                  </a:lnTo>
                  <a:lnTo>
                    <a:pt x="46" y="86"/>
                  </a:lnTo>
                  <a:lnTo>
                    <a:pt x="64" y="73"/>
                  </a:lnTo>
                  <a:lnTo>
                    <a:pt x="87" y="63"/>
                  </a:lnTo>
                  <a:lnTo>
                    <a:pt x="115" y="52"/>
                  </a:lnTo>
                  <a:lnTo>
                    <a:pt x="142" y="40"/>
                  </a:lnTo>
                  <a:lnTo>
                    <a:pt x="164" y="30"/>
                  </a:lnTo>
                  <a:lnTo>
                    <a:pt x="182" y="21"/>
                  </a:lnTo>
                  <a:lnTo>
                    <a:pt x="198" y="12"/>
                  </a:lnTo>
                  <a:lnTo>
                    <a:pt x="208" y="5"/>
                  </a:lnTo>
                  <a:lnTo>
                    <a:pt x="215" y="2"/>
                  </a:lnTo>
                  <a:lnTo>
                    <a:pt x="2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173"/>
            <p:cNvSpPr>
              <a:spLocks/>
            </p:cNvSpPr>
            <p:nvPr/>
          </p:nvSpPr>
          <p:spPr bwMode="auto">
            <a:xfrm>
              <a:off x="4195" y="4021"/>
              <a:ext cx="25" cy="33"/>
            </a:xfrm>
            <a:custGeom>
              <a:avLst/>
              <a:gdLst>
                <a:gd name="T0" fmla="*/ 214 w 351"/>
                <a:gd name="T1" fmla="*/ 4 h 465"/>
                <a:gd name="T2" fmla="*/ 249 w 351"/>
                <a:gd name="T3" fmla="*/ 18 h 465"/>
                <a:gd name="T4" fmla="*/ 277 w 351"/>
                <a:gd name="T5" fmla="*/ 39 h 465"/>
                <a:gd name="T6" fmla="*/ 290 w 351"/>
                <a:gd name="T7" fmla="*/ 55 h 465"/>
                <a:gd name="T8" fmla="*/ 292 w 351"/>
                <a:gd name="T9" fmla="*/ 57 h 465"/>
                <a:gd name="T10" fmla="*/ 300 w 351"/>
                <a:gd name="T11" fmla="*/ 59 h 465"/>
                <a:gd name="T12" fmla="*/ 312 w 351"/>
                <a:gd name="T13" fmla="*/ 66 h 465"/>
                <a:gd name="T14" fmla="*/ 326 w 351"/>
                <a:gd name="T15" fmla="*/ 81 h 465"/>
                <a:gd name="T16" fmla="*/ 337 w 351"/>
                <a:gd name="T17" fmla="*/ 106 h 465"/>
                <a:gd name="T18" fmla="*/ 341 w 351"/>
                <a:gd name="T19" fmla="*/ 145 h 465"/>
                <a:gd name="T20" fmla="*/ 337 w 351"/>
                <a:gd name="T21" fmla="*/ 200 h 465"/>
                <a:gd name="T22" fmla="*/ 330 w 351"/>
                <a:gd name="T23" fmla="*/ 222 h 465"/>
                <a:gd name="T24" fmla="*/ 340 w 351"/>
                <a:gd name="T25" fmla="*/ 223 h 465"/>
                <a:gd name="T26" fmla="*/ 348 w 351"/>
                <a:gd name="T27" fmla="*/ 231 h 465"/>
                <a:gd name="T28" fmla="*/ 351 w 351"/>
                <a:gd name="T29" fmla="*/ 251 h 465"/>
                <a:gd name="T30" fmla="*/ 345 w 351"/>
                <a:gd name="T31" fmla="*/ 282 h 465"/>
                <a:gd name="T32" fmla="*/ 332 w 351"/>
                <a:gd name="T33" fmla="*/ 317 h 465"/>
                <a:gd name="T34" fmla="*/ 320 w 351"/>
                <a:gd name="T35" fmla="*/ 331 h 465"/>
                <a:gd name="T36" fmla="*/ 310 w 351"/>
                <a:gd name="T37" fmla="*/ 353 h 465"/>
                <a:gd name="T38" fmla="*/ 290 w 351"/>
                <a:gd name="T39" fmla="*/ 395 h 465"/>
                <a:gd name="T40" fmla="*/ 258 w 351"/>
                <a:gd name="T41" fmla="*/ 434 h 465"/>
                <a:gd name="T42" fmla="*/ 213 w 351"/>
                <a:gd name="T43" fmla="*/ 459 h 465"/>
                <a:gd name="T44" fmla="*/ 163 w 351"/>
                <a:gd name="T45" fmla="*/ 465 h 465"/>
                <a:gd name="T46" fmla="*/ 114 w 351"/>
                <a:gd name="T47" fmla="*/ 448 h 465"/>
                <a:gd name="T48" fmla="*/ 75 w 351"/>
                <a:gd name="T49" fmla="*/ 416 h 465"/>
                <a:gd name="T50" fmla="*/ 49 w 351"/>
                <a:gd name="T51" fmla="*/ 375 h 465"/>
                <a:gd name="T52" fmla="*/ 36 w 351"/>
                <a:gd name="T53" fmla="*/ 333 h 465"/>
                <a:gd name="T54" fmla="*/ 24 w 351"/>
                <a:gd name="T55" fmla="*/ 326 h 465"/>
                <a:gd name="T56" fmla="*/ 12 w 351"/>
                <a:gd name="T57" fmla="*/ 303 h 465"/>
                <a:gd name="T58" fmla="*/ 2 w 351"/>
                <a:gd name="T59" fmla="*/ 265 h 465"/>
                <a:gd name="T60" fmla="*/ 1 w 351"/>
                <a:gd name="T61" fmla="*/ 240 h 465"/>
                <a:gd name="T62" fmla="*/ 6 w 351"/>
                <a:gd name="T63" fmla="*/ 226 h 465"/>
                <a:gd name="T64" fmla="*/ 16 w 351"/>
                <a:gd name="T65" fmla="*/ 222 h 465"/>
                <a:gd name="T66" fmla="*/ 17 w 351"/>
                <a:gd name="T67" fmla="*/ 211 h 465"/>
                <a:gd name="T68" fmla="*/ 11 w 351"/>
                <a:gd name="T69" fmla="*/ 176 h 465"/>
                <a:gd name="T70" fmla="*/ 15 w 351"/>
                <a:gd name="T71" fmla="*/ 130 h 465"/>
                <a:gd name="T72" fmla="*/ 31 w 351"/>
                <a:gd name="T73" fmla="*/ 89 h 465"/>
                <a:gd name="T74" fmla="*/ 56 w 351"/>
                <a:gd name="T75" fmla="*/ 58 h 465"/>
                <a:gd name="T76" fmla="*/ 95 w 351"/>
                <a:gd name="T77" fmla="*/ 26 h 465"/>
                <a:gd name="T78" fmla="*/ 131 w 351"/>
                <a:gd name="T79" fmla="*/ 7 h 465"/>
                <a:gd name="T80" fmla="*/ 165 w 351"/>
                <a:gd name="T81" fmla="*/ 1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1" h="465">
                  <a:moveTo>
                    <a:pt x="191" y="0"/>
                  </a:moveTo>
                  <a:lnTo>
                    <a:pt x="214" y="4"/>
                  </a:lnTo>
                  <a:lnTo>
                    <a:pt x="233" y="10"/>
                  </a:lnTo>
                  <a:lnTo>
                    <a:pt x="249" y="18"/>
                  </a:lnTo>
                  <a:lnTo>
                    <a:pt x="266" y="28"/>
                  </a:lnTo>
                  <a:lnTo>
                    <a:pt x="277" y="39"/>
                  </a:lnTo>
                  <a:lnTo>
                    <a:pt x="285" y="47"/>
                  </a:lnTo>
                  <a:lnTo>
                    <a:pt x="290" y="55"/>
                  </a:lnTo>
                  <a:lnTo>
                    <a:pt x="291" y="57"/>
                  </a:lnTo>
                  <a:lnTo>
                    <a:pt x="292" y="57"/>
                  </a:lnTo>
                  <a:lnTo>
                    <a:pt x="295" y="58"/>
                  </a:lnTo>
                  <a:lnTo>
                    <a:pt x="300" y="59"/>
                  </a:lnTo>
                  <a:lnTo>
                    <a:pt x="306" y="62"/>
                  </a:lnTo>
                  <a:lnTo>
                    <a:pt x="312" y="66"/>
                  </a:lnTo>
                  <a:lnTo>
                    <a:pt x="320" y="73"/>
                  </a:lnTo>
                  <a:lnTo>
                    <a:pt x="326" y="81"/>
                  </a:lnTo>
                  <a:lnTo>
                    <a:pt x="332" y="92"/>
                  </a:lnTo>
                  <a:lnTo>
                    <a:pt x="337" y="106"/>
                  </a:lnTo>
                  <a:lnTo>
                    <a:pt x="340" y="124"/>
                  </a:lnTo>
                  <a:lnTo>
                    <a:pt x="341" y="145"/>
                  </a:lnTo>
                  <a:lnTo>
                    <a:pt x="340" y="170"/>
                  </a:lnTo>
                  <a:lnTo>
                    <a:pt x="337" y="200"/>
                  </a:lnTo>
                  <a:lnTo>
                    <a:pt x="334" y="211"/>
                  </a:lnTo>
                  <a:lnTo>
                    <a:pt x="330" y="222"/>
                  </a:lnTo>
                  <a:lnTo>
                    <a:pt x="336" y="222"/>
                  </a:lnTo>
                  <a:lnTo>
                    <a:pt x="340" y="223"/>
                  </a:lnTo>
                  <a:lnTo>
                    <a:pt x="345" y="226"/>
                  </a:lnTo>
                  <a:lnTo>
                    <a:pt x="348" y="231"/>
                  </a:lnTo>
                  <a:lnTo>
                    <a:pt x="350" y="240"/>
                  </a:lnTo>
                  <a:lnTo>
                    <a:pt x="351" y="251"/>
                  </a:lnTo>
                  <a:lnTo>
                    <a:pt x="349" y="265"/>
                  </a:lnTo>
                  <a:lnTo>
                    <a:pt x="345" y="282"/>
                  </a:lnTo>
                  <a:lnTo>
                    <a:pt x="338" y="303"/>
                  </a:lnTo>
                  <a:lnTo>
                    <a:pt x="332" y="317"/>
                  </a:lnTo>
                  <a:lnTo>
                    <a:pt x="326" y="326"/>
                  </a:lnTo>
                  <a:lnTo>
                    <a:pt x="320" y="331"/>
                  </a:lnTo>
                  <a:lnTo>
                    <a:pt x="316" y="333"/>
                  </a:lnTo>
                  <a:lnTo>
                    <a:pt x="310" y="353"/>
                  </a:lnTo>
                  <a:lnTo>
                    <a:pt x="302" y="375"/>
                  </a:lnTo>
                  <a:lnTo>
                    <a:pt x="290" y="395"/>
                  </a:lnTo>
                  <a:lnTo>
                    <a:pt x="276" y="416"/>
                  </a:lnTo>
                  <a:lnTo>
                    <a:pt x="258" y="434"/>
                  </a:lnTo>
                  <a:lnTo>
                    <a:pt x="236" y="448"/>
                  </a:lnTo>
                  <a:lnTo>
                    <a:pt x="213" y="459"/>
                  </a:lnTo>
                  <a:lnTo>
                    <a:pt x="188" y="465"/>
                  </a:lnTo>
                  <a:lnTo>
                    <a:pt x="163" y="465"/>
                  </a:lnTo>
                  <a:lnTo>
                    <a:pt x="137" y="459"/>
                  </a:lnTo>
                  <a:lnTo>
                    <a:pt x="114" y="448"/>
                  </a:lnTo>
                  <a:lnTo>
                    <a:pt x="93" y="434"/>
                  </a:lnTo>
                  <a:lnTo>
                    <a:pt x="75" y="416"/>
                  </a:lnTo>
                  <a:lnTo>
                    <a:pt x="60" y="395"/>
                  </a:lnTo>
                  <a:lnTo>
                    <a:pt x="49" y="375"/>
                  </a:lnTo>
                  <a:lnTo>
                    <a:pt x="41" y="353"/>
                  </a:lnTo>
                  <a:lnTo>
                    <a:pt x="36" y="333"/>
                  </a:lnTo>
                  <a:lnTo>
                    <a:pt x="30" y="331"/>
                  </a:lnTo>
                  <a:lnTo>
                    <a:pt x="24" y="326"/>
                  </a:lnTo>
                  <a:lnTo>
                    <a:pt x="18" y="317"/>
                  </a:lnTo>
                  <a:lnTo>
                    <a:pt x="12" y="303"/>
                  </a:lnTo>
                  <a:lnTo>
                    <a:pt x="6" y="282"/>
                  </a:lnTo>
                  <a:lnTo>
                    <a:pt x="2" y="265"/>
                  </a:lnTo>
                  <a:lnTo>
                    <a:pt x="0" y="251"/>
                  </a:lnTo>
                  <a:lnTo>
                    <a:pt x="1" y="240"/>
                  </a:lnTo>
                  <a:lnTo>
                    <a:pt x="3" y="231"/>
                  </a:lnTo>
                  <a:lnTo>
                    <a:pt x="6" y="226"/>
                  </a:lnTo>
                  <a:lnTo>
                    <a:pt x="11" y="223"/>
                  </a:lnTo>
                  <a:lnTo>
                    <a:pt x="16" y="222"/>
                  </a:lnTo>
                  <a:lnTo>
                    <a:pt x="21" y="222"/>
                  </a:lnTo>
                  <a:lnTo>
                    <a:pt x="17" y="211"/>
                  </a:lnTo>
                  <a:lnTo>
                    <a:pt x="15" y="200"/>
                  </a:lnTo>
                  <a:lnTo>
                    <a:pt x="11" y="176"/>
                  </a:lnTo>
                  <a:lnTo>
                    <a:pt x="11" y="152"/>
                  </a:lnTo>
                  <a:lnTo>
                    <a:pt x="15" y="130"/>
                  </a:lnTo>
                  <a:lnTo>
                    <a:pt x="21" y="108"/>
                  </a:lnTo>
                  <a:lnTo>
                    <a:pt x="31" y="89"/>
                  </a:lnTo>
                  <a:lnTo>
                    <a:pt x="43" y="72"/>
                  </a:lnTo>
                  <a:lnTo>
                    <a:pt x="56" y="58"/>
                  </a:lnTo>
                  <a:lnTo>
                    <a:pt x="74" y="40"/>
                  </a:lnTo>
                  <a:lnTo>
                    <a:pt x="95" y="26"/>
                  </a:lnTo>
                  <a:lnTo>
                    <a:pt x="112" y="15"/>
                  </a:lnTo>
                  <a:lnTo>
                    <a:pt x="131" y="7"/>
                  </a:lnTo>
                  <a:lnTo>
                    <a:pt x="148" y="3"/>
                  </a:lnTo>
                  <a:lnTo>
                    <a:pt x="165" y="1"/>
                  </a:lnTo>
                  <a:lnTo>
                    <a:pt x="1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174"/>
            <p:cNvSpPr>
              <a:spLocks/>
            </p:cNvSpPr>
            <p:nvPr/>
          </p:nvSpPr>
          <p:spPr bwMode="auto">
            <a:xfrm>
              <a:off x="4087" y="4053"/>
              <a:ext cx="48" cy="22"/>
            </a:xfrm>
            <a:custGeom>
              <a:avLst/>
              <a:gdLst>
                <a:gd name="T0" fmla="*/ 280 w 667"/>
                <a:gd name="T1" fmla="*/ 198 h 308"/>
                <a:gd name="T2" fmla="*/ 317 w 667"/>
                <a:gd name="T3" fmla="*/ 146 h 308"/>
                <a:gd name="T4" fmla="*/ 295 w 667"/>
                <a:gd name="T5" fmla="*/ 110 h 308"/>
                <a:gd name="T6" fmla="*/ 289 w 667"/>
                <a:gd name="T7" fmla="*/ 85 h 308"/>
                <a:gd name="T8" fmla="*/ 294 w 667"/>
                <a:gd name="T9" fmla="*/ 67 h 308"/>
                <a:gd name="T10" fmla="*/ 306 w 667"/>
                <a:gd name="T11" fmla="*/ 57 h 308"/>
                <a:gd name="T12" fmla="*/ 319 w 667"/>
                <a:gd name="T13" fmla="*/ 53 h 308"/>
                <a:gd name="T14" fmla="*/ 330 w 667"/>
                <a:gd name="T15" fmla="*/ 51 h 308"/>
                <a:gd name="T16" fmla="*/ 338 w 667"/>
                <a:gd name="T17" fmla="*/ 51 h 308"/>
                <a:gd name="T18" fmla="*/ 349 w 667"/>
                <a:gd name="T19" fmla="*/ 53 h 308"/>
                <a:gd name="T20" fmla="*/ 363 w 667"/>
                <a:gd name="T21" fmla="*/ 58 h 308"/>
                <a:gd name="T22" fmla="*/ 374 w 667"/>
                <a:gd name="T23" fmla="*/ 68 h 308"/>
                <a:gd name="T24" fmla="*/ 378 w 667"/>
                <a:gd name="T25" fmla="*/ 85 h 308"/>
                <a:gd name="T26" fmla="*/ 372 w 667"/>
                <a:gd name="T27" fmla="*/ 110 h 308"/>
                <a:gd name="T28" fmla="*/ 351 w 667"/>
                <a:gd name="T29" fmla="*/ 146 h 308"/>
                <a:gd name="T30" fmla="*/ 388 w 667"/>
                <a:gd name="T31" fmla="*/ 198 h 308"/>
                <a:gd name="T32" fmla="*/ 453 w 667"/>
                <a:gd name="T33" fmla="*/ 1 h 308"/>
                <a:gd name="T34" fmla="*/ 470 w 667"/>
                <a:gd name="T35" fmla="*/ 12 h 308"/>
                <a:gd name="T36" fmla="*/ 504 w 667"/>
                <a:gd name="T37" fmla="*/ 30 h 308"/>
                <a:gd name="T38" fmla="*/ 552 w 667"/>
                <a:gd name="T39" fmla="*/ 52 h 308"/>
                <a:gd name="T40" fmla="*/ 604 w 667"/>
                <a:gd name="T41" fmla="*/ 73 h 308"/>
                <a:gd name="T42" fmla="*/ 635 w 667"/>
                <a:gd name="T43" fmla="*/ 100 h 308"/>
                <a:gd name="T44" fmla="*/ 654 w 667"/>
                <a:gd name="T45" fmla="*/ 136 h 308"/>
                <a:gd name="T46" fmla="*/ 663 w 667"/>
                <a:gd name="T47" fmla="*/ 182 h 308"/>
                <a:gd name="T48" fmla="*/ 666 w 667"/>
                <a:gd name="T49" fmla="*/ 239 h 308"/>
                <a:gd name="T50" fmla="*/ 667 w 667"/>
                <a:gd name="T51" fmla="*/ 308 h 308"/>
                <a:gd name="T52" fmla="*/ 1 w 667"/>
                <a:gd name="T53" fmla="*/ 273 h 308"/>
                <a:gd name="T54" fmla="*/ 2 w 667"/>
                <a:gd name="T55" fmla="*/ 209 h 308"/>
                <a:gd name="T56" fmla="*/ 7 w 667"/>
                <a:gd name="T57" fmla="*/ 157 h 308"/>
                <a:gd name="T58" fmla="*/ 21 w 667"/>
                <a:gd name="T59" fmla="*/ 116 h 308"/>
                <a:gd name="T60" fmla="*/ 46 w 667"/>
                <a:gd name="T61" fmla="*/ 86 h 308"/>
                <a:gd name="T62" fmla="*/ 87 w 667"/>
                <a:gd name="T63" fmla="*/ 63 h 308"/>
                <a:gd name="T64" fmla="*/ 142 w 667"/>
                <a:gd name="T65" fmla="*/ 40 h 308"/>
                <a:gd name="T66" fmla="*/ 182 w 667"/>
                <a:gd name="T67" fmla="*/ 19 h 308"/>
                <a:gd name="T68" fmla="*/ 208 w 667"/>
                <a:gd name="T69" fmla="*/ 5 h 308"/>
                <a:gd name="T70" fmla="*/ 217 w 667"/>
                <a:gd name="T71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67" h="308">
                  <a:moveTo>
                    <a:pt x="217" y="0"/>
                  </a:moveTo>
                  <a:lnTo>
                    <a:pt x="280" y="198"/>
                  </a:lnTo>
                  <a:lnTo>
                    <a:pt x="288" y="225"/>
                  </a:lnTo>
                  <a:lnTo>
                    <a:pt x="317" y="146"/>
                  </a:lnTo>
                  <a:lnTo>
                    <a:pt x="305" y="126"/>
                  </a:lnTo>
                  <a:lnTo>
                    <a:pt x="295" y="110"/>
                  </a:lnTo>
                  <a:lnTo>
                    <a:pt x="291" y="96"/>
                  </a:lnTo>
                  <a:lnTo>
                    <a:pt x="289" y="85"/>
                  </a:lnTo>
                  <a:lnTo>
                    <a:pt x="290" y="74"/>
                  </a:lnTo>
                  <a:lnTo>
                    <a:pt x="294" y="67"/>
                  </a:lnTo>
                  <a:lnTo>
                    <a:pt x="299" y="62"/>
                  </a:lnTo>
                  <a:lnTo>
                    <a:pt x="306" y="57"/>
                  </a:lnTo>
                  <a:lnTo>
                    <a:pt x="312" y="55"/>
                  </a:lnTo>
                  <a:lnTo>
                    <a:pt x="319" y="53"/>
                  </a:lnTo>
                  <a:lnTo>
                    <a:pt x="325" y="52"/>
                  </a:lnTo>
                  <a:lnTo>
                    <a:pt x="330" y="51"/>
                  </a:lnTo>
                  <a:lnTo>
                    <a:pt x="334" y="51"/>
                  </a:lnTo>
                  <a:lnTo>
                    <a:pt x="338" y="51"/>
                  </a:lnTo>
                  <a:lnTo>
                    <a:pt x="343" y="52"/>
                  </a:lnTo>
                  <a:lnTo>
                    <a:pt x="349" y="53"/>
                  </a:lnTo>
                  <a:lnTo>
                    <a:pt x="356" y="55"/>
                  </a:lnTo>
                  <a:lnTo>
                    <a:pt x="363" y="58"/>
                  </a:lnTo>
                  <a:lnTo>
                    <a:pt x="369" y="62"/>
                  </a:lnTo>
                  <a:lnTo>
                    <a:pt x="374" y="68"/>
                  </a:lnTo>
                  <a:lnTo>
                    <a:pt x="377" y="75"/>
                  </a:lnTo>
                  <a:lnTo>
                    <a:pt x="378" y="85"/>
                  </a:lnTo>
                  <a:lnTo>
                    <a:pt x="377" y="96"/>
                  </a:lnTo>
                  <a:lnTo>
                    <a:pt x="372" y="110"/>
                  </a:lnTo>
                  <a:lnTo>
                    <a:pt x="364" y="126"/>
                  </a:lnTo>
                  <a:lnTo>
                    <a:pt x="351" y="146"/>
                  </a:lnTo>
                  <a:lnTo>
                    <a:pt x="379" y="225"/>
                  </a:lnTo>
                  <a:lnTo>
                    <a:pt x="388" y="198"/>
                  </a:lnTo>
                  <a:lnTo>
                    <a:pt x="451" y="0"/>
                  </a:lnTo>
                  <a:lnTo>
                    <a:pt x="453" y="1"/>
                  </a:lnTo>
                  <a:lnTo>
                    <a:pt x="459" y="5"/>
                  </a:lnTo>
                  <a:lnTo>
                    <a:pt x="470" y="12"/>
                  </a:lnTo>
                  <a:lnTo>
                    <a:pt x="486" y="21"/>
                  </a:lnTo>
                  <a:lnTo>
                    <a:pt x="504" y="30"/>
                  </a:lnTo>
                  <a:lnTo>
                    <a:pt x="526" y="41"/>
                  </a:lnTo>
                  <a:lnTo>
                    <a:pt x="552" y="52"/>
                  </a:lnTo>
                  <a:lnTo>
                    <a:pt x="581" y="63"/>
                  </a:lnTo>
                  <a:lnTo>
                    <a:pt x="604" y="73"/>
                  </a:lnTo>
                  <a:lnTo>
                    <a:pt x="621" y="86"/>
                  </a:lnTo>
                  <a:lnTo>
                    <a:pt x="635" y="100"/>
                  </a:lnTo>
                  <a:lnTo>
                    <a:pt x="647" y="117"/>
                  </a:lnTo>
                  <a:lnTo>
                    <a:pt x="654" y="136"/>
                  </a:lnTo>
                  <a:lnTo>
                    <a:pt x="660" y="158"/>
                  </a:lnTo>
                  <a:lnTo>
                    <a:pt x="663" y="182"/>
                  </a:lnTo>
                  <a:lnTo>
                    <a:pt x="665" y="210"/>
                  </a:lnTo>
                  <a:lnTo>
                    <a:pt x="666" y="239"/>
                  </a:lnTo>
                  <a:lnTo>
                    <a:pt x="667" y="273"/>
                  </a:lnTo>
                  <a:lnTo>
                    <a:pt x="667" y="308"/>
                  </a:lnTo>
                  <a:lnTo>
                    <a:pt x="0" y="308"/>
                  </a:lnTo>
                  <a:lnTo>
                    <a:pt x="1" y="273"/>
                  </a:lnTo>
                  <a:lnTo>
                    <a:pt x="1" y="239"/>
                  </a:lnTo>
                  <a:lnTo>
                    <a:pt x="2" y="209"/>
                  </a:lnTo>
                  <a:lnTo>
                    <a:pt x="4" y="182"/>
                  </a:lnTo>
                  <a:lnTo>
                    <a:pt x="7" y="157"/>
                  </a:lnTo>
                  <a:lnTo>
                    <a:pt x="13" y="135"/>
                  </a:lnTo>
                  <a:lnTo>
                    <a:pt x="21" y="116"/>
                  </a:lnTo>
                  <a:lnTo>
                    <a:pt x="32" y="100"/>
                  </a:lnTo>
                  <a:lnTo>
                    <a:pt x="46" y="86"/>
                  </a:lnTo>
                  <a:lnTo>
                    <a:pt x="64" y="73"/>
                  </a:lnTo>
                  <a:lnTo>
                    <a:pt x="87" y="63"/>
                  </a:lnTo>
                  <a:lnTo>
                    <a:pt x="115" y="52"/>
                  </a:lnTo>
                  <a:lnTo>
                    <a:pt x="142" y="40"/>
                  </a:lnTo>
                  <a:lnTo>
                    <a:pt x="164" y="30"/>
                  </a:lnTo>
                  <a:lnTo>
                    <a:pt x="182" y="19"/>
                  </a:lnTo>
                  <a:lnTo>
                    <a:pt x="198" y="12"/>
                  </a:lnTo>
                  <a:lnTo>
                    <a:pt x="208" y="5"/>
                  </a:lnTo>
                  <a:lnTo>
                    <a:pt x="215" y="1"/>
                  </a:lnTo>
                  <a:lnTo>
                    <a:pt x="2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175"/>
            <p:cNvSpPr>
              <a:spLocks/>
            </p:cNvSpPr>
            <p:nvPr/>
          </p:nvSpPr>
          <p:spPr bwMode="auto">
            <a:xfrm>
              <a:off x="4099" y="4020"/>
              <a:ext cx="25" cy="34"/>
            </a:xfrm>
            <a:custGeom>
              <a:avLst/>
              <a:gdLst>
                <a:gd name="T0" fmla="*/ 213 w 350"/>
                <a:gd name="T1" fmla="*/ 4 h 465"/>
                <a:gd name="T2" fmla="*/ 249 w 350"/>
                <a:gd name="T3" fmla="*/ 18 h 465"/>
                <a:gd name="T4" fmla="*/ 277 w 350"/>
                <a:gd name="T5" fmla="*/ 39 h 465"/>
                <a:gd name="T6" fmla="*/ 289 w 350"/>
                <a:gd name="T7" fmla="*/ 54 h 465"/>
                <a:gd name="T8" fmla="*/ 291 w 350"/>
                <a:gd name="T9" fmla="*/ 56 h 465"/>
                <a:gd name="T10" fmla="*/ 299 w 350"/>
                <a:gd name="T11" fmla="*/ 59 h 465"/>
                <a:gd name="T12" fmla="*/ 311 w 350"/>
                <a:gd name="T13" fmla="*/ 66 h 465"/>
                <a:gd name="T14" fmla="*/ 325 w 350"/>
                <a:gd name="T15" fmla="*/ 81 h 465"/>
                <a:gd name="T16" fmla="*/ 336 w 350"/>
                <a:gd name="T17" fmla="*/ 106 h 465"/>
                <a:gd name="T18" fmla="*/ 341 w 350"/>
                <a:gd name="T19" fmla="*/ 145 h 465"/>
                <a:gd name="T20" fmla="*/ 336 w 350"/>
                <a:gd name="T21" fmla="*/ 200 h 465"/>
                <a:gd name="T22" fmla="*/ 330 w 350"/>
                <a:gd name="T23" fmla="*/ 222 h 465"/>
                <a:gd name="T24" fmla="*/ 340 w 350"/>
                <a:gd name="T25" fmla="*/ 223 h 465"/>
                <a:gd name="T26" fmla="*/ 348 w 350"/>
                <a:gd name="T27" fmla="*/ 231 h 465"/>
                <a:gd name="T28" fmla="*/ 350 w 350"/>
                <a:gd name="T29" fmla="*/ 250 h 465"/>
                <a:gd name="T30" fmla="*/ 344 w 350"/>
                <a:gd name="T31" fmla="*/ 282 h 465"/>
                <a:gd name="T32" fmla="*/ 331 w 350"/>
                <a:gd name="T33" fmla="*/ 317 h 465"/>
                <a:gd name="T34" fmla="*/ 320 w 350"/>
                <a:gd name="T35" fmla="*/ 331 h 465"/>
                <a:gd name="T36" fmla="*/ 309 w 350"/>
                <a:gd name="T37" fmla="*/ 353 h 465"/>
                <a:gd name="T38" fmla="*/ 290 w 350"/>
                <a:gd name="T39" fmla="*/ 395 h 465"/>
                <a:gd name="T40" fmla="*/ 256 w 350"/>
                <a:gd name="T41" fmla="*/ 434 h 465"/>
                <a:gd name="T42" fmla="*/ 212 w 350"/>
                <a:gd name="T43" fmla="*/ 459 h 465"/>
                <a:gd name="T44" fmla="*/ 162 w 350"/>
                <a:gd name="T45" fmla="*/ 465 h 465"/>
                <a:gd name="T46" fmla="*/ 113 w 350"/>
                <a:gd name="T47" fmla="*/ 448 h 465"/>
                <a:gd name="T48" fmla="*/ 74 w 350"/>
                <a:gd name="T49" fmla="*/ 415 h 465"/>
                <a:gd name="T50" fmla="*/ 48 w 350"/>
                <a:gd name="T51" fmla="*/ 375 h 465"/>
                <a:gd name="T52" fmla="*/ 35 w 350"/>
                <a:gd name="T53" fmla="*/ 332 h 465"/>
                <a:gd name="T54" fmla="*/ 24 w 350"/>
                <a:gd name="T55" fmla="*/ 326 h 465"/>
                <a:gd name="T56" fmla="*/ 12 w 350"/>
                <a:gd name="T57" fmla="*/ 303 h 465"/>
                <a:gd name="T58" fmla="*/ 2 w 350"/>
                <a:gd name="T59" fmla="*/ 264 h 465"/>
                <a:gd name="T60" fmla="*/ 0 w 350"/>
                <a:gd name="T61" fmla="*/ 240 h 465"/>
                <a:gd name="T62" fmla="*/ 6 w 350"/>
                <a:gd name="T63" fmla="*/ 226 h 465"/>
                <a:gd name="T64" fmla="*/ 15 w 350"/>
                <a:gd name="T65" fmla="*/ 222 h 465"/>
                <a:gd name="T66" fmla="*/ 16 w 350"/>
                <a:gd name="T67" fmla="*/ 211 h 465"/>
                <a:gd name="T68" fmla="*/ 10 w 350"/>
                <a:gd name="T69" fmla="*/ 175 h 465"/>
                <a:gd name="T70" fmla="*/ 14 w 350"/>
                <a:gd name="T71" fmla="*/ 130 h 465"/>
                <a:gd name="T72" fmla="*/ 30 w 350"/>
                <a:gd name="T73" fmla="*/ 89 h 465"/>
                <a:gd name="T74" fmla="*/ 55 w 350"/>
                <a:gd name="T75" fmla="*/ 58 h 465"/>
                <a:gd name="T76" fmla="*/ 94 w 350"/>
                <a:gd name="T77" fmla="*/ 26 h 465"/>
                <a:gd name="T78" fmla="*/ 131 w 350"/>
                <a:gd name="T79" fmla="*/ 7 h 465"/>
                <a:gd name="T80" fmla="*/ 165 w 350"/>
                <a:gd name="T81" fmla="*/ 1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0" h="465">
                  <a:moveTo>
                    <a:pt x="190" y="0"/>
                  </a:moveTo>
                  <a:lnTo>
                    <a:pt x="213" y="4"/>
                  </a:lnTo>
                  <a:lnTo>
                    <a:pt x="233" y="10"/>
                  </a:lnTo>
                  <a:lnTo>
                    <a:pt x="249" y="18"/>
                  </a:lnTo>
                  <a:lnTo>
                    <a:pt x="265" y="28"/>
                  </a:lnTo>
                  <a:lnTo>
                    <a:pt x="277" y="39"/>
                  </a:lnTo>
                  <a:lnTo>
                    <a:pt x="284" y="47"/>
                  </a:lnTo>
                  <a:lnTo>
                    <a:pt x="289" y="54"/>
                  </a:lnTo>
                  <a:lnTo>
                    <a:pt x="290" y="56"/>
                  </a:lnTo>
                  <a:lnTo>
                    <a:pt x="291" y="56"/>
                  </a:lnTo>
                  <a:lnTo>
                    <a:pt x="295" y="58"/>
                  </a:lnTo>
                  <a:lnTo>
                    <a:pt x="299" y="59"/>
                  </a:lnTo>
                  <a:lnTo>
                    <a:pt x="305" y="62"/>
                  </a:lnTo>
                  <a:lnTo>
                    <a:pt x="311" y="66"/>
                  </a:lnTo>
                  <a:lnTo>
                    <a:pt x="319" y="73"/>
                  </a:lnTo>
                  <a:lnTo>
                    <a:pt x="325" y="81"/>
                  </a:lnTo>
                  <a:lnTo>
                    <a:pt x="331" y="92"/>
                  </a:lnTo>
                  <a:lnTo>
                    <a:pt x="336" y="106"/>
                  </a:lnTo>
                  <a:lnTo>
                    <a:pt x="339" y="124"/>
                  </a:lnTo>
                  <a:lnTo>
                    <a:pt x="341" y="145"/>
                  </a:lnTo>
                  <a:lnTo>
                    <a:pt x="340" y="170"/>
                  </a:lnTo>
                  <a:lnTo>
                    <a:pt x="336" y="200"/>
                  </a:lnTo>
                  <a:lnTo>
                    <a:pt x="333" y="211"/>
                  </a:lnTo>
                  <a:lnTo>
                    <a:pt x="330" y="222"/>
                  </a:lnTo>
                  <a:lnTo>
                    <a:pt x="335" y="222"/>
                  </a:lnTo>
                  <a:lnTo>
                    <a:pt x="340" y="223"/>
                  </a:lnTo>
                  <a:lnTo>
                    <a:pt x="344" y="226"/>
                  </a:lnTo>
                  <a:lnTo>
                    <a:pt x="348" y="231"/>
                  </a:lnTo>
                  <a:lnTo>
                    <a:pt x="350" y="240"/>
                  </a:lnTo>
                  <a:lnTo>
                    <a:pt x="350" y="250"/>
                  </a:lnTo>
                  <a:lnTo>
                    <a:pt x="348" y="264"/>
                  </a:lnTo>
                  <a:lnTo>
                    <a:pt x="344" y="282"/>
                  </a:lnTo>
                  <a:lnTo>
                    <a:pt x="337" y="303"/>
                  </a:lnTo>
                  <a:lnTo>
                    <a:pt x="331" y="317"/>
                  </a:lnTo>
                  <a:lnTo>
                    <a:pt x="325" y="326"/>
                  </a:lnTo>
                  <a:lnTo>
                    <a:pt x="320" y="331"/>
                  </a:lnTo>
                  <a:lnTo>
                    <a:pt x="315" y="333"/>
                  </a:lnTo>
                  <a:lnTo>
                    <a:pt x="309" y="353"/>
                  </a:lnTo>
                  <a:lnTo>
                    <a:pt x="301" y="375"/>
                  </a:lnTo>
                  <a:lnTo>
                    <a:pt x="290" y="395"/>
                  </a:lnTo>
                  <a:lnTo>
                    <a:pt x="275" y="415"/>
                  </a:lnTo>
                  <a:lnTo>
                    <a:pt x="256" y="434"/>
                  </a:lnTo>
                  <a:lnTo>
                    <a:pt x="236" y="448"/>
                  </a:lnTo>
                  <a:lnTo>
                    <a:pt x="212" y="459"/>
                  </a:lnTo>
                  <a:lnTo>
                    <a:pt x="187" y="465"/>
                  </a:lnTo>
                  <a:lnTo>
                    <a:pt x="162" y="465"/>
                  </a:lnTo>
                  <a:lnTo>
                    <a:pt x="137" y="459"/>
                  </a:lnTo>
                  <a:lnTo>
                    <a:pt x="113" y="448"/>
                  </a:lnTo>
                  <a:lnTo>
                    <a:pt x="93" y="434"/>
                  </a:lnTo>
                  <a:lnTo>
                    <a:pt x="74" y="415"/>
                  </a:lnTo>
                  <a:lnTo>
                    <a:pt x="60" y="395"/>
                  </a:lnTo>
                  <a:lnTo>
                    <a:pt x="48" y="375"/>
                  </a:lnTo>
                  <a:lnTo>
                    <a:pt x="40" y="353"/>
                  </a:lnTo>
                  <a:lnTo>
                    <a:pt x="35" y="332"/>
                  </a:lnTo>
                  <a:lnTo>
                    <a:pt x="29" y="331"/>
                  </a:lnTo>
                  <a:lnTo>
                    <a:pt x="24" y="326"/>
                  </a:lnTo>
                  <a:lnTo>
                    <a:pt x="18" y="317"/>
                  </a:lnTo>
                  <a:lnTo>
                    <a:pt x="12" y="303"/>
                  </a:lnTo>
                  <a:lnTo>
                    <a:pt x="6" y="282"/>
                  </a:lnTo>
                  <a:lnTo>
                    <a:pt x="2" y="264"/>
                  </a:lnTo>
                  <a:lnTo>
                    <a:pt x="0" y="250"/>
                  </a:lnTo>
                  <a:lnTo>
                    <a:pt x="0" y="240"/>
                  </a:lnTo>
                  <a:lnTo>
                    <a:pt x="2" y="231"/>
                  </a:lnTo>
                  <a:lnTo>
                    <a:pt x="6" y="226"/>
                  </a:lnTo>
                  <a:lnTo>
                    <a:pt x="10" y="223"/>
                  </a:lnTo>
                  <a:lnTo>
                    <a:pt x="15" y="222"/>
                  </a:lnTo>
                  <a:lnTo>
                    <a:pt x="20" y="222"/>
                  </a:lnTo>
                  <a:lnTo>
                    <a:pt x="16" y="211"/>
                  </a:lnTo>
                  <a:lnTo>
                    <a:pt x="14" y="200"/>
                  </a:lnTo>
                  <a:lnTo>
                    <a:pt x="10" y="175"/>
                  </a:lnTo>
                  <a:lnTo>
                    <a:pt x="10" y="152"/>
                  </a:lnTo>
                  <a:lnTo>
                    <a:pt x="14" y="130"/>
                  </a:lnTo>
                  <a:lnTo>
                    <a:pt x="21" y="108"/>
                  </a:lnTo>
                  <a:lnTo>
                    <a:pt x="30" y="89"/>
                  </a:lnTo>
                  <a:lnTo>
                    <a:pt x="43" y="72"/>
                  </a:lnTo>
                  <a:lnTo>
                    <a:pt x="55" y="58"/>
                  </a:lnTo>
                  <a:lnTo>
                    <a:pt x="74" y="40"/>
                  </a:lnTo>
                  <a:lnTo>
                    <a:pt x="94" y="26"/>
                  </a:lnTo>
                  <a:lnTo>
                    <a:pt x="111" y="15"/>
                  </a:lnTo>
                  <a:lnTo>
                    <a:pt x="131" y="7"/>
                  </a:lnTo>
                  <a:lnTo>
                    <a:pt x="148" y="3"/>
                  </a:lnTo>
                  <a:lnTo>
                    <a:pt x="165" y="1"/>
                  </a:lnTo>
                  <a:lnTo>
                    <a:pt x="1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176"/>
            <p:cNvSpPr>
              <a:spLocks/>
            </p:cNvSpPr>
            <p:nvPr/>
          </p:nvSpPr>
          <p:spPr bwMode="auto">
            <a:xfrm>
              <a:off x="4231" y="4124"/>
              <a:ext cx="48" cy="22"/>
            </a:xfrm>
            <a:custGeom>
              <a:avLst/>
              <a:gdLst>
                <a:gd name="T0" fmla="*/ 279 w 667"/>
                <a:gd name="T1" fmla="*/ 199 h 309"/>
                <a:gd name="T2" fmla="*/ 317 w 667"/>
                <a:gd name="T3" fmla="*/ 146 h 309"/>
                <a:gd name="T4" fmla="*/ 295 w 667"/>
                <a:gd name="T5" fmla="*/ 110 h 309"/>
                <a:gd name="T6" fmla="*/ 289 w 667"/>
                <a:gd name="T7" fmla="*/ 84 h 309"/>
                <a:gd name="T8" fmla="*/ 293 w 667"/>
                <a:gd name="T9" fmla="*/ 68 h 309"/>
                <a:gd name="T10" fmla="*/ 304 w 667"/>
                <a:gd name="T11" fmla="*/ 58 h 309"/>
                <a:gd name="T12" fmla="*/ 318 w 667"/>
                <a:gd name="T13" fmla="*/ 53 h 309"/>
                <a:gd name="T14" fmla="*/ 330 w 667"/>
                <a:gd name="T15" fmla="*/ 52 h 309"/>
                <a:gd name="T16" fmla="*/ 337 w 667"/>
                <a:gd name="T17" fmla="*/ 52 h 309"/>
                <a:gd name="T18" fmla="*/ 349 w 667"/>
                <a:gd name="T19" fmla="*/ 53 h 309"/>
                <a:gd name="T20" fmla="*/ 362 w 667"/>
                <a:gd name="T21" fmla="*/ 58 h 309"/>
                <a:gd name="T22" fmla="*/ 374 w 667"/>
                <a:gd name="T23" fmla="*/ 68 h 309"/>
                <a:gd name="T24" fmla="*/ 378 w 667"/>
                <a:gd name="T25" fmla="*/ 85 h 309"/>
                <a:gd name="T26" fmla="*/ 372 w 667"/>
                <a:gd name="T27" fmla="*/ 110 h 309"/>
                <a:gd name="T28" fmla="*/ 350 w 667"/>
                <a:gd name="T29" fmla="*/ 146 h 309"/>
                <a:gd name="T30" fmla="*/ 388 w 667"/>
                <a:gd name="T31" fmla="*/ 199 h 309"/>
                <a:gd name="T32" fmla="*/ 452 w 667"/>
                <a:gd name="T33" fmla="*/ 2 h 309"/>
                <a:gd name="T34" fmla="*/ 470 w 667"/>
                <a:gd name="T35" fmla="*/ 12 h 309"/>
                <a:gd name="T36" fmla="*/ 504 w 667"/>
                <a:gd name="T37" fmla="*/ 30 h 309"/>
                <a:gd name="T38" fmla="*/ 552 w 667"/>
                <a:gd name="T39" fmla="*/ 52 h 309"/>
                <a:gd name="T40" fmla="*/ 603 w 667"/>
                <a:gd name="T41" fmla="*/ 73 h 309"/>
                <a:gd name="T42" fmla="*/ 635 w 667"/>
                <a:gd name="T43" fmla="*/ 99 h 309"/>
                <a:gd name="T44" fmla="*/ 654 w 667"/>
                <a:gd name="T45" fmla="*/ 136 h 309"/>
                <a:gd name="T46" fmla="*/ 663 w 667"/>
                <a:gd name="T47" fmla="*/ 182 h 309"/>
                <a:gd name="T48" fmla="*/ 666 w 667"/>
                <a:gd name="T49" fmla="*/ 239 h 309"/>
                <a:gd name="T50" fmla="*/ 667 w 667"/>
                <a:gd name="T51" fmla="*/ 309 h 309"/>
                <a:gd name="T52" fmla="*/ 0 w 667"/>
                <a:gd name="T53" fmla="*/ 272 h 309"/>
                <a:gd name="T54" fmla="*/ 2 w 667"/>
                <a:gd name="T55" fmla="*/ 209 h 309"/>
                <a:gd name="T56" fmla="*/ 7 w 667"/>
                <a:gd name="T57" fmla="*/ 157 h 309"/>
                <a:gd name="T58" fmla="*/ 20 w 667"/>
                <a:gd name="T59" fmla="*/ 117 h 309"/>
                <a:gd name="T60" fmla="*/ 46 w 667"/>
                <a:gd name="T61" fmla="*/ 85 h 309"/>
                <a:gd name="T62" fmla="*/ 86 w 667"/>
                <a:gd name="T63" fmla="*/ 64 h 309"/>
                <a:gd name="T64" fmla="*/ 141 w 667"/>
                <a:gd name="T65" fmla="*/ 40 h 309"/>
                <a:gd name="T66" fmla="*/ 182 w 667"/>
                <a:gd name="T67" fmla="*/ 20 h 309"/>
                <a:gd name="T68" fmla="*/ 208 w 667"/>
                <a:gd name="T69" fmla="*/ 6 h 309"/>
                <a:gd name="T70" fmla="*/ 217 w 667"/>
                <a:gd name="T71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67" h="309">
                  <a:moveTo>
                    <a:pt x="217" y="0"/>
                  </a:moveTo>
                  <a:lnTo>
                    <a:pt x="279" y="199"/>
                  </a:lnTo>
                  <a:lnTo>
                    <a:pt x="288" y="225"/>
                  </a:lnTo>
                  <a:lnTo>
                    <a:pt x="317" y="146"/>
                  </a:lnTo>
                  <a:lnTo>
                    <a:pt x="303" y="126"/>
                  </a:lnTo>
                  <a:lnTo>
                    <a:pt x="295" y="110"/>
                  </a:lnTo>
                  <a:lnTo>
                    <a:pt x="290" y="95"/>
                  </a:lnTo>
                  <a:lnTo>
                    <a:pt x="289" y="84"/>
                  </a:lnTo>
                  <a:lnTo>
                    <a:pt x="290" y="75"/>
                  </a:lnTo>
                  <a:lnTo>
                    <a:pt x="293" y="68"/>
                  </a:lnTo>
                  <a:lnTo>
                    <a:pt x="298" y="62"/>
                  </a:lnTo>
                  <a:lnTo>
                    <a:pt x="304" y="58"/>
                  </a:lnTo>
                  <a:lnTo>
                    <a:pt x="312" y="55"/>
                  </a:lnTo>
                  <a:lnTo>
                    <a:pt x="318" y="53"/>
                  </a:lnTo>
                  <a:lnTo>
                    <a:pt x="325" y="52"/>
                  </a:lnTo>
                  <a:lnTo>
                    <a:pt x="330" y="52"/>
                  </a:lnTo>
                  <a:lnTo>
                    <a:pt x="333" y="51"/>
                  </a:lnTo>
                  <a:lnTo>
                    <a:pt x="337" y="52"/>
                  </a:lnTo>
                  <a:lnTo>
                    <a:pt x="342" y="52"/>
                  </a:lnTo>
                  <a:lnTo>
                    <a:pt x="349" y="53"/>
                  </a:lnTo>
                  <a:lnTo>
                    <a:pt x="355" y="55"/>
                  </a:lnTo>
                  <a:lnTo>
                    <a:pt x="362" y="58"/>
                  </a:lnTo>
                  <a:lnTo>
                    <a:pt x="369" y="62"/>
                  </a:lnTo>
                  <a:lnTo>
                    <a:pt x="374" y="68"/>
                  </a:lnTo>
                  <a:lnTo>
                    <a:pt x="377" y="75"/>
                  </a:lnTo>
                  <a:lnTo>
                    <a:pt x="378" y="85"/>
                  </a:lnTo>
                  <a:lnTo>
                    <a:pt x="377" y="96"/>
                  </a:lnTo>
                  <a:lnTo>
                    <a:pt x="372" y="110"/>
                  </a:lnTo>
                  <a:lnTo>
                    <a:pt x="363" y="127"/>
                  </a:lnTo>
                  <a:lnTo>
                    <a:pt x="350" y="146"/>
                  </a:lnTo>
                  <a:lnTo>
                    <a:pt x="379" y="225"/>
                  </a:lnTo>
                  <a:lnTo>
                    <a:pt x="388" y="199"/>
                  </a:lnTo>
                  <a:lnTo>
                    <a:pt x="450" y="0"/>
                  </a:lnTo>
                  <a:lnTo>
                    <a:pt x="452" y="2"/>
                  </a:lnTo>
                  <a:lnTo>
                    <a:pt x="459" y="6"/>
                  </a:lnTo>
                  <a:lnTo>
                    <a:pt x="470" y="12"/>
                  </a:lnTo>
                  <a:lnTo>
                    <a:pt x="485" y="20"/>
                  </a:lnTo>
                  <a:lnTo>
                    <a:pt x="504" y="30"/>
                  </a:lnTo>
                  <a:lnTo>
                    <a:pt x="526" y="40"/>
                  </a:lnTo>
                  <a:lnTo>
                    <a:pt x="552" y="52"/>
                  </a:lnTo>
                  <a:lnTo>
                    <a:pt x="581" y="64"/>
                  </a:lnTo>
                  <a:lnTo>
                    <a:pt x="603" y="73"/>
                  </a:lnTo>
                  <a:lnTo>
                    <a:pt x="621" y="85"/>
                  </a:lnTo>
                  <a:lnTo>
                    <a:pt x="635" y="99"/>
                  </a:lnTo>
                  <a:lnTo>
                    <a:pt x="647" y="117"/>
                  </a:lnTo>
                  <a:lnTo>
                    <a:pt x="654" y="136"/>
                  </a:lnTo>
                  <a:lnTo>
                    <a:pt x="660" y="157"/>
                  </a:lnTo>
                  <a:lnTo>
                    <a:pt x="663" y="182"/>
                  </a:lnTo>
                  <a:lnTo>
                    <a:pt x="665" y="209"/>
                  </a:lnTo>
                  <a:lnTo>
                    <a:pt x="666" y="239"/>
                  </a:lnTo>
                  <a:lnTo>
                    <a:pt x="667" y="272"/>
                  </a:lnTo>
                  <a:lnTo>
                    <a:pt x="667" y="309"/>
                  </a:lnTo>
                  <a:lnTo>
                    <a:pt x="0" y="309"/>
                  </a:lnTo>
                  <a:lnTo>
                    <a:pt x="0" y="272"/>
                  </a:lnTo>
                  <a:lnTo>
                    <a:pt x="1" y="239"/>
                  </a:lnTo>
                  <a:lnTo>
                    <a:pt x="2" y="209"/>
                  </a:lnTo>
                  <a:lnTo>
                    <a:pt x="4" y="182"/>
                  </a:lnTo>
                  <a:lnTo>
                    <a:pt x="7" y="157"/>
                  </a:lnTo>
                  <a:lnTo>
                    <a:pt x="13" y="135"/>
                  </a:lnTo>
                  <a:lnTo>
                    <a:pt x="20" y="117"/>
                  </a:lnTo>
                  <a:lnTo>
                    <a:pt x="32" y="99"/>
                  </a:lnTo>
                  <a:lnTo>
                    <a:pt x="46" y="85"/>
                  </a:lnTo>
                  <a:lnTo>
                    <a:pt x="64" y="73"/>
                  </a:lnTo>
                  <a:lnTo>
                    <a:pt x="86" y="64"/>
                  </a:lnTo>
                  <a:lnTo>
                    <a:pt x="115" y="52"/>
                  </a:lnTo>
                  <a:lnTo>
                    <a:pt x="141" y="40"/>
                  </a:lnTo>
                  <a:lnTo>
                    <a:pt x="163" y="29"/>
                  </a:lnTo>
                  <a:lnTo>
                    <a:pt x="182" y="20"/>
                  </a:lnTo>
                  <a:lnTo>
                    <a:pt x="197" y="12"/>
                  </a:lnTo>
                  <a:lnTo>
                    <a:pt x="208" y="6"/>
                  </a:lnTo>
                  <a:lnTo>
                    <a:pt x="214" y="2"/>
                  </a:lnTo>
                  <a:lnTo>
                    <a:pt x="2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177"/>
            <p:cNvSpPr>
              <a:spLocks/>
            </p:cNvSpPr>
            <p:nvPr/>
          </p:nvSpPr>
          <p:spPr bwMode="auto">
            <a:xfrm>
              <a:off x="4242" y="4092"/>
              <a:ext cx="25" cy="33"/>
            </a:xfrm>
            <a:custGeom>
              <a:avLst/>
              <a:gdLst>
                <a:gd name="T0" fmla="*/ 214 w 350"/>
                <a:gd name="T1" fmla="*/ 3 h 465"/>
                <a:gd name="T2" fmla="*/ 249 w 350"/>
                <a:gd name="T3" fmla="*/ 18 h 465"/>
                <a:gd name="T4" fmla="*/ 277 w 350"/>
                <a:gd name="T5" fmla="*/ 39 h 465"/>
                <a:gd name="T6" fmla="*/ 289 w 350"/>
                <a:gd name="T7" fmla="*/ 54 h 465"/>
                <a:gd name="T8" fmla="*/ 292 w 350"/>
                <a:gd name="T9" fmla="*/ 57 h 465"/>
                <a:gd name="T10" fmla="*/ 299 w 350"/>
                <a:gd name="T11" fmla="*/ 59 h 465"/>
                <a:gd name="T12" fmla="*/ 312 w 350"/>
                <a:gd name="T13" fmla="*/ 66 h 465"/>
                <a:gd name="T14" fmla="*/ 326 w 350"/>
                <a:gd name="T15" fmla="*/ 80 h 465"/>
                <a:gd name="T16" fmla="*/ 336 w 350"/>
                <a:gd name="T17" fmla="*/ 106 h 465"/>
                <a:gd name="T18" fmla="*/ 341 w 350"/>
                <a:gd name="T19" fmla="*/ 146 h 465"/>
                <a:gd name="T20" fmla="*/ 336 w 350"/>
                <a:gd name="T21" fmla="*/ 200 h 465"/>
                <a:gd name="T22" fmla="*/ 330 w 350"/>
                <a:gd name="T23" fmla="*/ 222 h 465"/>
                <a:gd name="T24" fmla="*/ 340 w 350"/>
                <a:gd name="T25" fmla="*/ 223 h 465"/>
                <a:gd name="T26" fmla="*/ 348 w 350"/>
                <a:gd name="T27" fmla="*/ 232 h 465"/>
                <a:gd name="T28" fmla="*/ 350 w 350"/>
                <a:gd name="T29" fmla="*/ 250 h 465"/>
                <a:gd name="T30" fmla="*/ 344 w 350"/>
                <a:gd name="T31" fmla="*/ 283 h 465"/>
                <a:gd name="T32" fmla="*/ 331 w 350"/>
                <a:gd name="T33" fmla="*/ 317 h 465"/>
                <a:gd name="T34" fmla="*/ 320 w 350"/>
                <a:gd name="T35" fmla="*/ 332 h 465"/>
                <a:gd name="T36" fmla="*/ 310 w 350"/>
                <a:gd name="T37" fmla="*/ 354 h 465"/>
                <a:gd name="T38" fmla="*/ 290 w 350"/>
                <a:gd name="T39" fmla="*/ 396 h 465"/>
                <a:gd name="T40" fmla="*/ 256 w 350"/>
                <a:gd name="T41" fmla="*/ 433 h 465"/>
                <a:gd name="T42" fmla="*/ 213 w 350"/>
                <a:gd name="T43" fmla="*/ 460 h 465"/>
                <a:gd name="T44" fmla="*/ 162 w 350"/>
                <a:gd name="T45" fmla="*/ 465 h 465"/>
                <a:gd name="T46" fmla="*/ 114 w 350"/>
                <a:gd name="T47" fmla="*/ 449 h 465"/>
                <a:gd name="T48" fmla="*/ 74 w 350"/>
                <a:gd name="T49" fmla="*/ 415 h 465"/>
                <a:gd name="T50" fmla="*/ 48 w 350"/>
                <a:gd name="T51" fmla="*/ 374 h 465"/>
                <a:gd name="T52" fmla="*/ 34 w 350"/>
                <a:gd name="T53" fmla="*/ 333 h 465"/>
                <a:gd name="T54" fmla="*/ 24 w 350"/>
                <a:gd name="T55" fmla="*/ 326 h 465"/>
                <a:gd name="T56" fmla="*/ 12 w 350"/>
                <a:gd name="T57" fmla="*/ 302 h 465"/>
                <a:gd name="T58" fmla="*/ 2 w 350"/>
                <a:gd name="T59" fmla="*/ 265 h 465"/>
                <a:gd name="T60" fmla="*/ 0 w 350"/>
                <a:gd name="T61" fmla="*/ 239 h 465"/>
                <a:gd name="T62" fmla="*/ 6 w 350"/>
                <a:gd name="T63" fmla="*/ 226 h 465"/>
                <a:gd name="T64" fmla="*/ 15 w 350"/>
                <a:gd name="T65" fmla="*/ 222 h 465"/>
                <a:gd name="T66" fmla="*/ 17 w 350"/>
                <a:gd name="T67" fmla="*/ 211 h 465"/>
                <a:gd name="T68" fmla="*/ 11 w 350"/>
                <a:gd name="T69" fmla="*/ 175 h 465"/>
                <a:gd name="T70" fmla="*/ 14 w 350"/>
                <a:gd name="T71" fmla="*/ 129 h 465"/>
                <a:gd name="T72" fmla="*/ 30 w 350"/>
                <a:gd name="T73" fmla="*/ 90 h 465"/>
                <a:gd name="T74" fmla="*/ 56 w 350"/>
                <a:gd name="T75" fmla="*/ 57 h 465"/>
                <a:gd name="T76" fmla="*/ 94 w 350"/>
                <a:gd name="T77" fmla="*/ 26 h 465"/>
                <a:gd name="T78" fmla="*/ 131 w 350"/>
                <a:gd name="T79" fmla="*/ 6 h 465"/>
                <a:gd name="T80" fmla="*/ 165 w 350"/>
                <a:gd name="T81" fmla="*/ 0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0" h="465">
                  <a:moveTo>
                    <a:pt x="190" y="0"/>
                  </a:moveTo>
                  <a:lnTo>
                    <a:pt x="214" y="3"/>
                  </a:lnTo>
                  <a:lnTo>
                    <a:pt x="233" y="10"/>
                  </a:lnTo>
                  <a:lnTo>
                    <a:pt x="249" y="18"/>
                  </a:lnTo>
                  <a:lnTo>
                    <a:pt x="265" y="29"/>
                  </a:lnTo>
                  <a:lnTo>
                    <a:pt x="277" y="39"/>
                  </a:lnTo>
                  <a:lnTo>
                    <a:pt x="285" y="48"/>
                  </a:lnTo>
                  <a:lnTo>
                    <a:pt x="289" y="54"/>
                  </a:lnTo>
                  <a:lnTo>
                    <a:pt x="291" y="56"/>
                  </a:lnTo>
                  <a:lnTo>
                    <a:pt x="292" y="57"/>
                  </a:lnTo>
                  <a:lnTo>
                    <a:pt x="295" y="57"/>
                  </a:lnTo>
                  <a:lnTo>
                    <a:pt x="299" y="59"/>
                  </a:lnTo>
                  <a:lnTo>
                    <a:pt x="305" y="61"/>
                  </a:lnTo>
                  <a:lnTo>
                    <a:pt x="312" y="66"/>
                  </a:lnTo>
                  <a:lnTo>
                    <a:pt x="319" y="72"/>
                  </a:lnTo>
                  <a:lnTo>
                    <a:pt x="326" y="80"/>
                  </a:lnTo>
                  <a:lnTo>
                    <a:pt x="331" y="92"/>
                  </a:lnTo>
                  <a:lnTo>
                    <a:pt x="336" y="106"/>
                  </a:lnTo>
                  <a:lnTo>
                    <a:pt x="340" y="124"/>
                  </a:lnTo>
                  <a:lnTo>
                    <a:pt x="341" y="146"/>
                  </a:lnTo>
                  <a:lnTo>
                    <a:pt x="340" y="170"/>
                  </a:lnTo>
                  <a:lnTo>
                    <a:pt x="336" y="200"/>
                  </a:lnTo>
                  <a:lnTo>
                    <a:pt x="334" y="211"/>
                  </a:lnTo>
                  <a:lnTo>
                    <a:pt x="330" y="222"/>
                  </a:lnTo>
                  <a:lnTo>
                    <a:pt x="335" y="222"/>
                  </a:lnTo>
                  <a:lnTo>
                    <a:pt x="340" y="223"/>
                  </a:lnTo>
                  <a:lnTo>
                    <a:pt x="344" y="226"/>
                  </a:lnTo>
                  <a:lnTo>
                    <a:pt x="348" y="232"/>
                  </a:lnTo>
                  <a:lnTo>
                    <a:pt x="350" y="239"/>
                  </a:lnTo>
                  <a:lnTo>
                    <a:pt x="350" y="250"/>
                  </a:lnTo>
                  <a:lnTo>
                    <a:pt x="348" y="265"/>
                  </a:lnTo>
                  <a:lnTo>
                    <a:pt x="344" y="283"/>
                  </a:lnTo>
                  <a:lnTo>
                    <a:pt x="338" y="303"/>
                  </a:lnTo>
                  <a:lnTo>
                    <a:pt x="331" y="317"/>
                  </a:lnTo>
                  <a:lnTo>
                    <a:pt x="325" y="327"/>
                  </a:lnTo>
                  <a:lnTo>
                    <a:pt x="320" y="332"/>
                  </a:lnTo>
                  <a:lnTo>
                    <a:pt x="314" y="334"/>
                  </a:lnTo>
                  <a:lnTo>
                    <a:pt x="310" y="354"/>
                  </a:lnTo>
                  <a:lnTo>
                    <a:pt x="301" y="374"/>
                  </a:lnTo>
                  <a:lnTo>
                    <a:pt x="290" y="396"/>
                  </a:lnTo>
                  <a:lnTo>
                    <a:pt x="275" y="415"/>
                  </a:lnTo>
                  <a:lnTo>
                    <a:pt x="256" y="433"/>
                  </a:lnTo>
                  <a:lnTo>
                    <a:pt x="236" y="449"/>
                  </a:lnTo>
                  <a:lnTo>
                    <a:pt x="213" y="460"/>
                  </a:lnTo>
                  <a:lnTo>
                    <a:pt x="187" y="465"/>
                  </a:lnTo>
                  <a:lnTo>
                    <a:pt x="162" y="465"/>
                  </a:lnTo>
                  <a:lnTo>
                    <a:pt x="137" y="460"/>
                  </a:lnTo>
                  <a:lnTo>
                    <a:pt x="114" y="449"/>
                  </a:lnTo>
                  <a:lnTo>
                    <a:pt x="92" y="433"/>
                  </a:lnTo>
                  <a:lnTo>
                    <a:pt x="74" y="415"/>
                  </a:lnTo>
                  <a:lnTo>
                    <a:pt x="60" y="396"/>
                  </a:lnTo>
                  <a:lnTo>
                    <a:pt x="48" y="374"/>
                  </a:lnTo>
                  <a:lnTo>
                    <a:pt x="40" y="353"/>
                  </a:lnTo>
                  <a:lnTo>
                    <a:pt x="34" y="333"/>
                  </a:lnTo>
                  <a:lnTo>
                    <a:pt x="29" y="331"/>
                  </a:lnTo>
                  <a:lnTo>
                    <a:pt x="24" y="326"/>
                  </a:lnTo>
                  <a:lnTo>
                    <a:pt x="18" y="316"/>
                  </a:lnTo>
                  <a:lnTo>
                    <a:pt x="12" y="302"/>
                  </a:lnTo>
                  <a:lnTo>
                    <a:pt x="6" y="283"/>
                  </a:lnTo>
                  <a:lnTo>
                    <a:pt x="2" y="265"/>
                  </a:lnTo>
                  <a:lnTo>
                    <a:pt x="0" y="250"/>
                  </a:lnTo>
                  <a:lnTo>
                    <a:pt x="0" y="239"/>
                  </a:lnTo>
                  <a:lnTo>
                    <a:pt x="2" y="232"/>
                  </a:lnTo>
                  <a:lnTo>
                    <a:pt x="6" y="226"/>
                  </a:lnTo>
                  <a:lnTo>
                    <a:pt x="10" y="223"/>
                  </a:lnTo>
                  <a:lnTo>
                    <a:pt x="15" y="222"/>
                  </a:lnTo>
                  <a:lnTo>
                    <a:pt x="20" y="222"/>
                  </a:lnTo>
                  <a:lnTo>
                    <a:pt x="17" y="211"/>
                  </a:lnTo>
                  <a:lnTo>
                    <a:pt x="14" y="200"/>
                  </a:lnTo>
                  <a:lnTo>
                    <a:pt x="11" y="175"/>
                  </a:lnTo>
                  <a:lnTo>
                    <a:pt x="10" y="152"/>
                  </a:lnTo>
                  <a:lnTo>
                    <a:pt x="14" y="129"/>
                  </a:lnTo>
                  <a:lnTo>
                    <a:pt x="21" y="108"/>
                  </a:lnTo>
                  <a:lnTo>
                    <a:pt x="30" y="90"/>
                  </a:lnTo>
                  <a:lnTo>
                    <a:pt x="43" y="72"/>
                  </a:lnTo>
                  <a:lnTo>
                    <a:pt x="56" y="57"/>
                  </a:lnTo>
                  <a:lnTo>
                    <a:pt x="74" y="40"/>
                  </a:lnTo>
                  <a:lnTo>
                    <a:pt x="94" y="26"/>
                  </a:lnTo>
                  <a:lnTo>
                    <a:pt x="112" y="14"/>
                  </a:lnTo>
                  <a:lnTo>
                    <a:pt x="131" y="6"/>
                  </a:lnTo>
                  <a:lnTo>
                    <a:pt x="147" y="2"/>
                  </a:lnTo>
                  <a:lnTo>
                    <a:pt x="165" y="0"/>
                  </a:lnTo>
                  <a:lnTo>
                    <a:pt x="1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178"/>
            <p:cNvSpPr>
              <a:spLocks/>
            </p:cNvSpPr>
            <p:nvPr/>
          </p:nvSpPr>
          <p:spPr bwMode="auto">
            <a:xfrm>
              <a:off x="4135" y="4124"/>
              <a:ext cx="48" cy="22"/>
            </a:xfrm>
            <a:custGeom>
              <a:avLst/>
              <a:gdLst>
                <a:gd name="T0" fmla="*/ 279 w 667"/>
                <a:gd name="T1" fmla="*/ 198 h 308"/>
                <a:gd name="T2" fmla="*/ 317 w 667"/>
                <a:gd name="T3" fmla="*/ 145 h 308"/>
                <a:gd name="T4" fmla="*/ 295 w 667"/>
                <a:gd name="T5" fmla="*/ 110 h 308"/>
                <a:gd name="T6" fmla="*/ 289 w 667"/>
                <a:gd name="T7" fmla="*/ 84 h 308"/>
                <a:gd name="T8" fmla="*/ 293 w 667"/>
                <a:gd name="T9" fmla="*/ 67 h 308"/>
                <a:gd name="T10" fmla="*/ 304 w 667"/>
                <a:gd name="T11" fmla="*/ 57 h 308"/>
                <a:gd name="T12" fmla="*/ 318 w 667"/>
                <a:gd name="T13" fmla="*/ 53 h 308"/>
                <a:gd name="T14" fmla="*/ 330 w 667"/>
                <a:gd name="T15" fmla="*/ 51 h 308"/>
                <a:gd name="T16" fmla="*/ 337 w 667"/>
                <a:gd name="T17" fmla="*/ 51 h 308"/>
                <a:gd name="T18" fmla="*/ 349 w 667"/>
                <a:gd name="T19" fmla="*/ 53 h 308"/>
                <a:gd name="T20" fmla="*/ 362 w 667"/>
                <a:gd name="T21" fmla="*/ 58 h 308"/>
                <a:gd name="T22" fmla="*/ 374 w 667"/>
                <a:gd name="T23" fmla="*/ 68 h 308"/>
                <a:gd name="T24" fmla="*/ 378 w 667"/>
                <a:gd name="T25" fmla="*/ 84 h 308"/>
                <a:gd name="T26" fmla="*/ 372 w 667"/>
                <a:gd name="T27" fmla="*/ 110 h 308"/>
                <a:gd name="T28" fmla="*/ 350 w 667"/>
                <a:gd name="T29" fmla="*/ 145 h 308"/>
                <a:gd name="T30" fmla="*/ 388 w 667"/>
                <a:gd name="T31" fmla="*/ 198 h 308"/>
                <a:gd name="T32" fmla="*/ 452 w 667"/>
                <a:gd name="T33" fmla="*/ 1 h 308"/>
                <a:gd name="T34" fmla="*/ 470 w 667"/>
                <a:gd name="T35" fmla="*/ 12 h 308"/>
                <a:gd name="T36" fmla="*/ 504 w 667"/>
                <a:gd name="T37" fmla="*/ 29 h 308"/>
                <a:gd name="T38" fmla="*/ 552 w 667"/>
                <a:gd name="T39" fmla="*/ 52 h 308"/>
                <a:gd name="T40" fmla="*/ 605 w 667"/>
                <a:gd name="T41" fmla="*/ 74 h 308"/>
                <a:gd name="T42" fmla="*/ 638 w 667"/>
                <a:gd name="T43" fmla="*/ 104 h 308"/>
                <a:gd name="T44" fmla="*/ 657 w 667"/>
                <a:gd name="T45" fmla="*/ 146 h 308"/>
                <a:gd name="T46" fmla="*/ 664 w 667"/>
                <a:gd name="T47" fmla="*/ 200 h 308"/>
                <a:gd name="T48" fmla="*/ 666 w 667"/>
                <a:gd name="T49" fmla="*/ 268 h 308"/>
                <a:gd name="T50" fmla="*/ 0 w 667"/>
                <a:gd name="T51" fmla="*/ 308 h 308"/>
                <a:gd name="T52" fmla="*/ 1 w 667"/>
                <a:gd name="T53" fmla="*/ 239 h 308"/>
                <a:gd name="T54" fmla="*/ 4 w 667"/>
                <a:gd name="T55" fmla="*/ 182 h 308"/>
                <a:gd name="T56" fmla="*/ 13 w 667"/>
                <a:gd name="T57" fmla="*/ 135 h 308"/>
                <a:gd name="T58" fmla="*/ 32 w 667"/>
                <a:gd name="T59" fmla="*/ 99 h 308"/>
                <a:gd name="T60" fmla="*/ 64 w 667"/>
                <a:gd name="T61" fmla="*/ 73 h 308"/>
                <a:gd name="T62" fmla="*/ 115 w 667"/>
                <a:gd name="T63" fmla="*/ 52 h 308"/>
                <a:gd name="T64" fmla="*/ 163 w 667"/>
                <a:gd name="T65" fmla="*/ 29 h 308"/>
                <a:gd name="T66" fmla="*/ 197 w 667"/>
                <a:gd name="T67" fmla="*/ 12 h 308"/>
                <a:gd name="T68" fmla="*/ 214 w 667"/>
                <a:gd name="T69" fmla="*/ 1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67" h="308">
                  <a:moveTo>
                    <a:pt x="217" y="0"/>
                  </a:moveTo>
                  <a:lnTo>
                    <a:pt x="279" y="198"/>
                  </a:lnTo>
                  <a:lnTo>
                    <a:pt x="288" y="225"/>
                  </a:lnTo>
                  <a:lnTo>
                    <a:pt x="317" y="145"/>
                  </a:lnTo>
                  <a:lnTo>
                    <a:pt x="303" y="126"/>
                  </a:lnTo>
                  <a:lnTo>
                    <a:pt x="295" y="110"/>
                  </a:lnTo>
                  <a:lnTo>
                    <a:pt x="290" y="95"/>
                  </a:lnTo>
                  <a:lnTo>
                    <a:pt x="289" y="84"/>
                  </a:lnTo>
                  <a:lnTo>
                    <a:pt x="290" y="75"/>
                  </a:lnTo>
                  <a:lnTo>
                    <a:pt x="293" y="67"/>
                  </a:lnTo>
                  <a:lnTo>
                    <a:pt x="298" y="62"/>
                  </a:lnTo>
                  <a:lnTo>
                    <a:pt x="304" y="57"/>
                  </a:lnTo>
                  <a:lnTo>
                    <a:pt x="312" y="55"/>
                  </a:lnTo>
                  <a:lnTo>
                    <a:pt x="318" y="53"/>
                  </a:lnTo>
                  <a:lnTo>
                    <a:pt x="325" y="52"/>
                  </a:lnTo>
                  <a:lnTo>
                    <a:pt x="330" y="51"/>
                  </a:lnTo>
                  <a:lnTo>
                    <a:pt x="333" y="51"/>
                  </a:lnTo>
                  <a:lnTo>
                    <a:pt x="337" y="51"/>
                  </a:lnTo>
                  <a:lnTo>
                    <a:pt x="342" y="52"/>
                  </a:lnTo>
                  <a:lnTo>
                    <a:pt x="349" y="53"/>
                  </a:lnTo>
                  <a:lnTo>
                    <a:pt x="355" y="55"/>
                  </a:lnTo>
                  <a:lnTo>
                    <a:pt x="362" y="58"/>
                  </a:lnTo>
                  <a:lnTo>
                    <a:pt x="369" y="62"/>
                  </a:lnTo>
                  <a:lnTo>
                    <a:pt x="374" y="68"/>
                  </a:lnTo>
                  <a:lnTo>
                    <a:pt x="377" y="75"/>
                  </a:lnTo>
                  <a:lnTo>
                    <a:pt x="378" y="84"/>
                  </a:lnTo>
                  <a:lnTo>
                    <a:pt x="377" y="95"/>
                  </a:lnTo>
                  <a:lnTo>
                    <a:pt x="372" y="110"/>
                  </a:lnTo>
                  <a:lnTo>
                    <a:pt x="363" y="126"/>
                  </a:lnTo>
                  <a:lnTo>
                    <a:pt x="350" y="145"/>
                  </a:lnTo>
                  <a:lnTo>
                    <a:pt x="379" y="225"/>
                  </a:lnTo>
                  <a:lnTo>
                    <a:pt x="388" y="198"/>
                  </a:lnTo>
                  <a:lnTo>
                    <a:pt x="450" y="0"/>
                  </a:lnTo>
                  <a:lnTo>
                    <a:pt x="452" y="1"/>
                  </a:lnTo>
                  <a:lnTo>
                    <a:pt x="459" y="6"/>
                  </a:lnTo>
                  <a:lnTo>
                    <a:pt x="470" y="12"/>
                  </a:lnTo>
                  <a:lnTo>
                    <a:pt x="485" y="20"/>
                  </a:lnTo>
                  <a:lnTo>
                    <a:pt x="504" y="29"/>
                  </a:lnTo>
                  <a:lnTo>
                    <a:pt x="526" y="40"/>
                  </a:lnTo>
                  <a:lnTo>
                    <a:pt x="552" y="52"/>
                  </a:lnTo>
                  <a:lnTo>
                    <a:pt x="581" y="63"/>
                  </a:lnTo>
                  <a:lnTo>
                    <a:pt x="605" y="74"/>
                  </a:lnTo>
                  <a:lnTo>
                    <a:pt x="624" y="88"/>
                  </a:lnTo>
                  <a:lnTo>
                    <a:pt x="638" y="104"/>
                  </a:lnTo>
                  <a:lnTo>
                    <a:pt x="650" y="124"/>
                  </a:lnTo>
                  <a:lnTo>
                    <a:pt x="657" y="146"/>
                  </a:lnTo>
                  <a:lnTo>
                    <a:pt x="662" y="172"/>
                  </a:lnTo>
                  <a:lnTo>
                    <a:pt x="664" y="200"/>
                  </a:lnTo>
                  <a:lnTo>
                    <a:pt x="666" y="233"/>
                  </a:lnTo>
                  <a:lnTo>
                    <a:pt x="666" y="268"/>
                  </a:lnTo>
                  <a:lnTo>
                    <a:pt x="667" y="308"/>
                  </a:lnTo>
                  <a:lnTo>
                    <a:pt x="0" y="308"/>
                  </a:lnTo>
                  <a:lnTo>
                    <a:pt x="0" y="272"/>
                  </a:lnTo>
                  <a:lnTo>
                    <a:pt x="1" y="239"/>
                  </a:lnTo>
                  <a:lnTo>
                    <a:pt x="2" y="208"/>
                  </a:lnTo>
                  <a:lnTo>
                    <a:pt x="4" y="182"/>
                  </a:lnTo>
                  <a:lnTo>
                    <a:pt x="7" y="156"/>
                  </a:lnTo>
                  <a:lnTo>
                    <a:pt x="13" y="135"/>
                  </a:lnTo>
                  <a:lnTo>
                    <a:pt x="20" y="116"/>
                  </a:lnTo>
                  <a:lnTo>
                    <a:pt x="32" y="99"/>
                  </a:lnTo>
                  <a:lnTo>
                    <a:pt x="46" y="85"/>
                  </a:lnTo>
                  <a:lnTo>
                    <a:pt x="64" y="73"/>
                  </a:lnTo>
                  <a:lnTo>
                    <a:pt x="86" y="63"/>
                  </a:lnTo>
                  <a:lnTo>
                    <a:pt x="115" y="52"/>
                  </a:lnTo>
                  <a:lnTo>
                    <a:pt x="141" y="39"/>
                  </a:lnTo>
                  <a:lnTo>
                    <a:pt x="163" y="29"/>
                  </a:lnTo>
                  <a:lnTo>
                    <a:pt x="182" y="19"/>
                  </a:lnTo>
                  <a:lnTo>
                    <a:pt x="197" y="12"/>
                  </a:lnTo>
                  <a:lnTo>
                    <a:pt x="208" y="5"/>
                  </a:lnTo>
                  <a:lnTo>
                    <a:pt x="214" y="1"/>
                  </a:lnTo>
                  <a:lnTo>
                    <a:pt x="2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179"/>
            <p:cNvSpPr>
              <a:spLocks/>
            </p:cNvSpPr>
            <p:nvPr/>
          </p:nvSpPr>
          <p:spPr bwMode="auto">
            <a:xfrm>
              <a:off x="4146" y="4091"/>
              <a:ext cx="25" cy="34"/>
            </a:xfrm>
            <a:custGeom>
              <a:avLst/>
              <a:gdLst>
                <a:gd name="T0" fmla="*/ 215 w 351"/>
                <a:gd name="T1" fmla="*/ 4 h 466"/>
                <a:gd name="T2" fmla="*/ 250 w 351"/>
                <a:gd name="T3" fmla="*/ 18 h 466"/>
                <a:gd name="T4" fmla="*/ 278 w 351"/>
                <a:gd name="T5" fmla="*/ 40 h 466"/>
                <a:gd name="T6" fmla="*/ 290 w 351"/>
                <a:gd name="T7" fmla="*/ 55 h 466"/>
                <a:gd name="T8" fmla="*/ 293 w 351"/>
                <a:gd name="T9" fmla="*/ 57 h 466"/>
                <a:gd name="T10" fmla="*/ 300 w 351"/>
                <a:gd name="T11" fmla="*/ 59 h 466"/>
                <a:gd name="T12" fmla="*/ 313 w 351"/>
                <a:gd name="T13" fmla="*/ 66 h 466"/>
                <a:gd name="T14" fmla="*/ 327 w 351"/>
                <a:gd name="T15" fmla="*/ 81 h 466"/>
                <a:gd name="T16" fmla="*/ 337 w 351"/>
                <a:gd name="T17" fmla="*/ 107 h 466"/>
                <a:gd name="T18" fmla="*/ 342 w 351"/>
                <a:gd name="T19" fmla="*/ 145 h 466"/>
                <a:gd name="T20" fmla="*/ 337 w 351"/>
                <a:gd name="T21" fmla="*/ 200 h 466"/>
                <a:gd name="T22" fmla="*/ 331 w 351"/>
                <a:gd name="T23" fmla="*/ 223 h 466"/>
                <a:gd name="T24" fmla="*/ 341 w 351"/>
                <a:gd name="T25" fmla="*/ 224 h 466"/>
                <a:gd name="T26" fmla="*/ 349 w 351"/>
                <a:gd name="T27" fmla="*/ 232 h 466"/>
                <a:gd name="T28" fmla="*/ 351 w 351"/>
                <a:gd name="T29" fmla="*/ 251 h 466"/>
                <a:gd name="T30" fmla="*/ 345 w 351"/>
                <a:gd name="T31" fmla="*/ 283 h 466"/>
                <a:gd name="T32" fmla="*/ 332 w 351"/>
                <a:gd name="T33" fmla="*/ 317 h 466"/>
                <a:gd name="T34" fmla="*/ 321 w 351"/>
                <a:gd name="T35" fmla="*/ 332 h 466"/>
                <a:gd name="T36" fmla="*/ 311 w 351"/>
                <a:gd name="T37" fmla="*/ 354 h 466"/>
                <a:gd name="T38" fmla="*/ 291 w 351"/>
                <a:gd name="T39" fmla="*/ 396 h 466"/>
                <a:gd name="T40" fmla="*/ 257 w 351"/>
                <a:gd name="T41" fmla="*/ 434 h 466"/>
                <a:gd name="T42" fmla="*/ 214 w 351"/>
                <a:gd name="T43" fmla="*/ 460 h 466"/>
                <a:gd name="T44" fmla="*/ 163 w 351"/>
                <a:gd name="T45" fmla="*/ 466 h 466"/>
                <a:gd name="T46" fmla="*/ 115 w 351"/>
                <a:gd name="T47" fmla="*/ 449 h 466"/>
                <a:gd name="T48" fmla="*/ 75 w 351"/>
                <a:gd name="T49" fmla="*/ 416 h 466"/>
                <a:gd name="T50" fmla="*/ 49 w 351"/>
                <a:gd name="T51" fmla="*/ 375 h 466"/>
                <a:gd name="T52" fmla="*/ 35 w 351"/>
                <a:gd name="T53" fmla="*/ 334 h 466"/>
                <a:gd name="T54" fmla="*/ 25 w 351"/>
                <a:gd name="T55" fmla="*/ 326 h 466"/>
                <a:gd name="T56" fmla="*/ 13 w 351"/>
                <a:gd name="T57" fmla="*/ 302 h 466"/>
                <a:gd name="T58" fmla="*/ 2 w 351"/>
                <a:gd name="T59" fmla="*/ 264 h 466"/>
                <a:gd name="T60" fmla="*/ 1 w 351"/>
                <a:gd name="T61" fmla="*/ 239 h 466"/>
                <a:gd name="T62" fmla="*/ 6 w 351"/>
                <a:gd name="T63" fmla="*/ 227 h 466"/>
                <a:gd name="T64" fmla="*/ 16 w 351"/>
                <a:gd name="T65" fmla="*/ 223 h 466"/>
                <a:gd name="T66" fmla="*/ 18 w 351"/>
                <a:gd name="T67" fmla="*/ 212 h 466"/>
                <a:gd name="T68" fmla="*/ 12 w 351"/>
                <a:gd name="T69" fmla="*/ 176 h 466"/>
                <a:gd name="T70" fmla="*/ 15 w 351"/>
                <a:gd name="T71" fmla="*/ 130 h 466"/>
                <a:gd name="T72" fmla="*/ 31 w 351"/>
                <a:gd name="T73" fmla="*/ 90 h 466"/>
                <a:gd name="T74" fmla="*/ 57 w 351"/>
                <a:gd name="T75" fmla="*/ 58 h 466"/>
                <a:gd name="T76" fmla="*/ 95 w 351"/>
                <a:gd name="T77" fmla="*/ 27 h 466"/>
                <a:gd name="T78" fmla="*/ 132 w 351"/>
                <a:gd name="T79" fmla="*/ 7 h 466"/>
                <a:gd name="T80" fmla="*/ 166 w 351"/>
                <a:gd name="T81" fmla="*/ 1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1" h="466">
                  <a:moveTo>
                    <a:pt x="191" y="0"/>
                  </a:moveTo>
                  <a:lnTo>
                    <a:pt x="215" y="4"/>
                  </a:lnTo>
                  <a:lnTo>
                    <a:pt x="234" y="10"/>
                  </a:lnTo>
                  <a:lnTo>
                    <a:pt x="250" y="18"/>
                  </a:lnTo>
                  <a:lnTo>
                    <a:pt x="266" y="29"/>
                  </a:lnTo>
                  <a:lnTo>
                    <a:pt x="278" y="40"/>
                  </a:lnTo>
                  <a:lnTo>
                    <a:pt x="286" y="48"/>
                  </a:lnTo>
                  <a:lnTo>
                    <a:pt x="290" y="55"/>
                  </a:lnTo>
                  <a:lnTo>
                    <a:pt x="292" y="57"/>
                  </a:lnTo>
                  <a:lnTo>
                    <a:pt x="293" y="57"/>
                  </a:lnTo>
                  <a:lnTo>
                    <a:pt x="296" y="58"/>
                  </a:lnTo>
                  <a:lnTo>
                    <a:pt x="300" y="59"/>
                  </a:lnTo>
                  <a:lnTo>
                    <a:pt x="306" y="62"/>
                  </a:lnTo>
                  <a:lnTo>
                    <a:pt x="313" y="66"/>
                  </a:lnTo>
                  <a:lnTo>
                    <a:pt x="320" y="73"/>
                  </a:lnTo>
                  <a:lnTo>
                    <a:pt x="327" y="81"/>
                  </a:lnTo>
                  <a:lnTo>
                    <a:pt x="332" y="93"/>
                  </a:lnTo>
                  <a:lnTo>
                    <a:pt x="337" y="107"/>
                  </a:lnTo>
                  <a:lnTo>
                    <a:pt x="341" y="124"/>
                  </a:lnTo>
                  <a:lnTo>
                    <a:pt x="342" y="145"/>
                  </a:lnTo>
                  <a:lnTo>
                    <a:pt x="341" y="171"/>
                  </a:lnTo>
                  <a:lnTo>
                    <a:pt x="337" y="200"/>
                  </a:lnTo>
                  <a:lnTo>
                    <a:pt x="335" y="212"/>
                  </a:lnTo>
                  <a:lnTo>
                    <a:pt x="331" y="223"/>
                  </a:lnTo>
                  <a:lnTo>
                    <a:pt x="336" y="223"/>
                  </a:lnTo>
                  <a:lnTo>
                    <a:pt x="341" y="224"/>
                  </a:lnTo>
                  <a:lnTo>
                    <a:pt x="345" y="227"/>
                  </a:lnTo>
                  <a:lnTo>
                    <a:pt x="349" y="232"/>
                  </a:lnTo>
                  <a:lnTo>
                    <a:pt x="351" y="240"/>
                  </a:lnTo>
                  <a:lnTo>
                    <a:pt x="351" y="251"/>
                  </a:lnTo>
                  <a:lnTo>
                    <a:pt x="349" y="264"/>
                  </a:lnTo>
                  <a:lnTo>
                    <a:pt x="345" y="283"/>
                  </a:lnTo>
                  <a:lnTo>
                    <a:pt x="339" y="303"/>
                  </a:lnTo>
                  <a:lnTo>
                    <a:pt x="332" y="317"/>
                  </a:lnTo>
                  <a:lnTo>
                    <a:pt x="326" y="326"/>
                  </a:lnTo>
                  <a:lnTo>
                    <a:pt x="321" y="332"/>
                  </a:lnTo>
                  <a:lnTo>
                    <a:pt x="315" y="334"/>
                  </a:lnTo>
                  <a:lnTo>
                    <a:pt x="311" y="354"/>
                  </a:lnTo>
                  <a:lnTo>
                    <a:pt x="302" y="375"/>
                  </a:lnTo>
                  <a:lnTo>
                    <a:pt x="291" y="396"/>
                  </a:lnTo>
                  <a:lnTo>
                    <a:pt x="276" y="416"/>
                  </a:lnTo>
                  <a:lnTo>
                    <a:pt x="257" y="434"/>
                  </a:lnTo>
                  <a:lnTo>
                    <a:pt x="237" y="449"/>
                  </a:lnTo>
                  <a:lnTo>
                    <a:pt x="214" y="460"/>
                  </a:lnTo>
                  <a:lnTo>
                    <a:pt x="188" y="466"/>
                  </a:lnTo>
                  <a:lnTo>
                    <a:pt x="163" y="466"/>
                  </a:lnTo>
                  <a:lnTo>
                    <a:pt x="138" y="460"/>
                  </a:lnTo>
                  <a:lnTo>
                    <a:pt x="115" y="449"/>
                  </a:lnTo>
                  <a:lnTo>
                    <a:pt x="93" y="434"/>
                  </a:lnTo>
                  <a:lnTo>
                    <a:pt x="75" y="416"/>
                  </a:lnTo>
                  <a:lnTo>
                    <a:pt x="61" y="396"/>
                  </a:lnTo>
                  <a:lnTo>
                    <a:pt x="49" y="375"/>
                  </a:lnTo>
                  <a:lnTo>
                    <a:pt x="41" y="354"/>
                  </a:lnTo>
                  <a:lnTo>
                    <a:pt x="35" y="334"/>
                  </a:lnTo>
                  <a:lnTo>
                    <a:pt x="30" y="332"/>
                  </a:lnTo>
                  <a:lnTo>
                    <a:pt x="25" y="326"/>
                  </a:lnTo>
                  <a:lnTo>
                    <a:pt x="19" y="317"/>
                  </a:lnTo>
                  <a:lnTo>
                    <a:pt x="13" y="302"/>
                  </a:lnTo>
                  <a:lnTo>
                    <a:pt x="6" y="283"/>
                  </a:lnTo>
                  <a:lnTo>
                    <a:pt x="2" y="264"/>
                  </a:lnTo>
                  <a:lnTo>
                    <a:pt x="0" y="250"/>
                  </a:lnTo>
                  <a:lnTo>
                    <a:pt x="1" y="239"/>
                  </a:lnTo>
                  <a:lnTo>
                    <a:pt x="3" y="232"/>
                  </a:lnTo>
                  <a:lnTo>
                    <a:pt x="6" y="227"/>
                  </a:lnTo>
                  <a:lnTo>
                    <a:pt x="11" y="224"/>
                  </a:lnTo>
                  <a:lnTo>
                    <a:pt x="16" y="223"/>
                  </a:lnTo>
                  <a:lnTo>
                    <a:pt x="21" y="223"/>
                  </a:lnTo>
                  <a:lnTo>
                    <a:pt x="18" y="212"/>
                  </a:lnTo>
                  <a:lnTo>
                    <a:pt x="15" y="200"/>
                  </a:lnTo>
                  <a:lnTo>
                    <a:pt x="12" y="176"/>
                  </a:lnTo>
                  <a:lnTo>
                    <a:pt x="11" y="153"/>
                  </a:lnTo>
                  <a:lnTo>
                    <a:pt x="15" y="130"/>
                  </a:lnTo>
                  <a:lnTo>
                    <a:pt x="22" y="109"/>
                  </a:lnTo>
                  <a:lnTo>
                    <a:pt x="31" y="90"/>
                  </a:lnTo>
                  <a:lnTo>
                    <a:pt x="44" y="72"/>
                  </a:lnTo>
                  <a:lnTo>
                    <a:pt x="57" y="58"/>
                  </a:lnTo>
                  <a:lnTo>
                    <a:pt x="75" y="41"/>
                  </a:lnTo>
                  <a:lnTo>
                    <a:pt x="95" y="27"/>
                  </a:lnTo>
                  <a:lnTo>
                    <a:pt x="113" y="15"/>
                  </a:lnTo>
                  <a:lnTo>
                    <a:pt x="132" y="7"/>
                  </a:lnTo>
                  <a:lnTo>
                    <a:pt x="148" y="3"/>
                  </a:lnTo>
                  <a:lnTo>
                    <a:pt x="166" y="1"/>
                  </a:lnTo>
                  <a:lnTo>
                    <a:pt x="1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180"/>
            <p:cNvSpPr>
              <a:spLocks/>
            </p:cNvSpPr>
            <p:nvPr/>
          </p:nvSpPr>
          <p:spPr bwMode="auto">
            <a:xfrm>
              <a:off x="4039" y="4124"/>
              <a:ext cx="48" cy="22"/>
            </a:xfrm>
            <a:custGeom>
              <a:avLst/>
              <a:gdLst>
                <a:gd name="T0" fmla="*/ 452 w 666"/>
                <a:gd name="T1" fmla="*/ 1 h 309"/>
                <a:gd name="T2" fmla="*/ 469 w 666"/>
                <a:gd name="T3" fmla="*/ 12 h 309"/>
                <a:gd name="T4" fmla="*/ 503 w 666"/>
                <a:gd name="T5" fmla="*/ 29 h 309"/>
                <a:gd name="T6" fmla="*/ 551 w 666"/>
                <a:gd name="T7" fmla="*/ 52 h 309"/>
                <a:gd name="T8" fmla="*/ 603 w 666"/>
                <a:gd name="T9" fmla="*/ 73 h 309"/>
                <a:gd name="T10" fmla="*/ 634 w 666"/>
                <a:gd name="T11" fmla="*/ 99 h 309"/>
                <a:gd name="T12" fmla="*/ 654 w 666"/>
                <a:gd name="T13" fmla="*/ 135 h 309"/>
                <a:gd name="T14" fmla="*/ 663 w 666"/>
                <a:gd name="T15" fmla="*/ 182 h 309"/>
                <a:gd name="T16" fmla="*/ 666 w 666"/>
                <a:gd name="T17" fmla="*/ 239 h 309"/>
                <a:gd name="T18" fmla="*/ 666 w 666"/>
                <a:gd name="T19" fmla="*/ 309 h 309"/>
                <a:gd name="T20" fmla="*/ 0 w 666"/>
                <a:gd name="T21" fmla="*/ 272 h 309"/>
                <a:gd name="T22" fmla="*/ 2 w 666"/>
                <a:gd name="T23" fmla="*/ 209 h 309"/>
                <a:gd name="T24" fmla="*/ 7 w 666"/>
                <a:gd name="T25" fmla="*/ 157 h 309"/>
                <a:gd name="T26" fmla="*/ 20 w 666"/>
                <a:gd name="T27" fmla="*/ 117 h 309"/>
                <a:gd name="T28" fmla="*/ 46 w 666"/>
                <a:gd name="T29" fmla="*/ 85 h 309"/>
                <a:gd name="T30" fmla="*/ 86 w 666"/>
                <a:gd name="T31" fmla="*/ 64 h 309"/>
                <a:gd name="T32" fmla="*/ 141 w 666"/>
                <a:gd name="T33" fmla="*/ 40 h 309"/>
                <a:gd name="T34" fmla="*/ 182 w 666"/>
                <a:gd name="T35" fmla="*/ 20 h 309"/>
                <a:gd name="T36" fmla="*/ 208 w 666"/>
                <a:gd name="T37" fmla="*/ 6 h 309"/>
                <a:gd name="T38" fmla="*/ 217 w 666"/>
                <a:gd name="T39" fmla="*/ 1 h 309"/>
                <a:gd name="T40" fmla="*/ 288 w 666"/>
                <a:gd name="T41" fmla="*/ 225 h 309"/>
                <a:gd name="T42" fmla="*/ 303 w 666"/>
                <a:gd name="T43" fmla="*/ 127 h 309"/>
                <a:gd name="T44" fmla="*/ 290 w 666"/>
                <a:gd name="T45" fmla="*/ 96 h 309"/>
                <a:gd name="T46" fmla="*/ 290 w 666"/>
                <a:gd name="T47" fmla="*/ 75 h 309"/>
                <a:gd name="T48" fmla="*/ 298 w 666"/>
                <a:gd name="T49" fmla="*/ 62 h 309"/>
                <a:gd name="T50" fmla="*/ 312 w 666"/>
                <a:gd name="T51" fmla="*/ 55 h 309"/>
                <a:gd name="T52" fmla="*/ 325 w 666"/>
                <a:gd name="T53" fmla="*/ 52 h 309"/>
                <a:gd name="T54" fmla="*/ 333 w 666"/>
                <a:gd name="T55" fmla="*/ 52 h 309"/>
                <a:gd name="T56" fmla="*/ 342 w 666"/>
                <a:gd name="T57" fmla="*/ 53 h 309"/>
                <a:gd name="T58" fmla="*/ 355 w 666"/>
                <a:gd name="T59" fmla="*/ 56 h 309"/>
                <a:gd name="T60" fmla="*/ 369 w 666"/>
                <a:gd name="T61" fmla="*/ 63 h 309"/>
                <a:gd name="T62" fmla="*/ 377 w 666"/>
                <a:gd name="T63" fmla="*/ 76 h 309"/>
                <a:gd name="T64" fmla="*/ 377 w 666"/>
                <a:gd name="T65" fmla="*/ 96 h 309"/>
                <a:gd name="T66" fmla="*/ 363 w 666"/>
                <a:gd name="T67" fmla="*/ 127 h 309"/>
                <a:gd name="T68" fmla="*/ 378 w 666"/>
                <a:gd name="T69" fmla="*/ 225 h 309"/>
                <a:gd name="T70" fmla="*/ 450 w 666"/>
                <a:gd name="T71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66" h="309">
                  <a:moveTo>
                    <a:pt x="450" y="0"/>
                  </a:moveTo>
                  <a:lnTo>
                    <a:pt x="452" y="1"/>
                  </a:lnTo>
                  <a:lnTo>
                    <a:pt x="458" y="6"/>
                  </a:lnTo>
                  <a:lnTo>
                    <a:pt x="469" y="12"/>
                  </a:lnTo>
                  <a:lnTo>
                    <a:pt x="485" y="20"/>
                  </a:lnTo>
                  <a:lnTo>
                    <a:pt x="503" y="29"/>
                  </a:lnTo>
                  <a:lnTo>
                    <a:pt x="525" y="40"/>
                  </a:lnTo>
                  <a:lnTo>
                    <a:pt x="551" y="52"/>
                  </a:lnTo>
                  <a:lnTo>
                    <a:pt x="580" y="63"/>
                  </a:lnTo>
                  <a:lnTo>
                    <a:pt x="603" y="73"/>
                  </a:lnTo>
                  <a:lnTo>
                    <a:pt x="620" y="85"/>
                  </a:lnTo>
                  <a:lnTo>
                    <a:pt x="634" y="99"/>
                  </a:lnTo>
                  <a:lnTo>
                    <a:pt x="646" y="117"/>
                  </a:lnTo>
                  <a:lnTo>
                    <a:pt x="654" y="135"/>
                  </a:lnTo>
                  <a:lnTo>
                    <a:pt x="659" y="157"/>
                  </a:lnTo>
                  <a:lnTo>
                    <a:pt x="663" y="182"/>
                  </a:lnTo>
                  <a:lnTo>
                    <a:pt x="665" y="209"/>
                  </a:lnTo>
                  <a:lnTo>
                    <a:pt x="666" y="239"/>
                  </a:lnTo>
                  <a:lnTo>
                    <a:pt x="666" y="272"/>
                  </a:lnTo>
                  <a:lnTo>
                    <a:pt x="666" y="309"/>
                  </a:lnTo>
                  <a:lnTo>
                    <a:pt x="0" y="309"/>
                  </a:lnTo>
                  <a:lnTo>
                    <a:pt x="0" y="272"/>
                  </a:lnTo>
                  <a:lnTo>
                    <a:pt x="1" y="240"/>
                  </a:lnTo>
                  <a:lnTo>
                    <a:pt x="2" y="209"/>
                  </a:lnTo>
                  <a:lnTo>
                    <a:pt x="4" y="182"/>
                  </a:lnTo>
                  <a:lnTo>
                    <a:pt x="7" y="157"/>
                  </a:lnTo>
                  <a:lnTo>
                    <a:pt x="13" y="136"/>
                  </a:lnTo>
                  <a:lnTo>
                    <a:pt x="20" y="117"/>
                  </a:lnTo>
                  <a:lnTo>
                    <a:pt x="32" y="99"/>
                  </a:lnTo>
                  <a:lnTo>
                    <a:pt x="46" y="85"/>
                  </a:lnTo>
                  <a:lnTo>
                    <a:pt x="64" y="74"/>
                  </a:lnTo>
                  <a:lnTo>
                    <a:pt x="86" y="64"/>
                  </a:lnTo>
                  <a:lnTo>
                    <a:pt x="115" y="52"/>
                  </a:lnTo>
                  <a:lnTo>
                    <a:pt x="141" y="40"/>
                  </a:lnTo>
                  <a:lnTo>
                    <a:pt x="163" y="30"/>
                  </a:lnTo>
                  <a:lnTo>
                    <a:pt x="182" y="20"/>
                  </a:lnTo>
                  <a:lnTo>
                    <a:pt x="197" y="12"/>
                  </a:lnTo>
                  <a:lnTo>
                    <a:pt x="208" y="6"/>
                  </a:lnTo>
                  <a:lnTo>
                    <a:pt x="214" y="2"/>
                  </a:lnTo>
                  <a:lnTo>
                    <a:pt x="217" y="1"/>
                  </a:lnTo>
                  <a:lnTo>
                    <a:pt x="279" y="199"/>
                  </a:lnTo>
                  <a:lnTo>
                    <a:pt x="288" y="225"/>
                  </a:lnTo>
                  <a:lnTo>
                    <a:pt x="317" y="146"/>
                  </a:lnTo>
                  <a:lnTo>
                    <a:pt x="303" y="127"/>
                  </a:lnTo>
                  <a:lnTo>
                    <a:pt x="295" y="110"/>
                  </a:lnTo>
                  <a:lnTo>
                    <a:pt x="290" y="96"/>
                  </a:lnTo>
                  <a:lnTo>
                    <a:pt x="289" y="84"/>
                  </a:lnTo>
                  <a:lnTo>
                    <a:pt x="290" y="75"/>
                  </a:lnTo>
                  <a:lnTo>
                    <a:pt x="293" y="68"/>
                  </a:lnTo>
                  <a:lnTo>
                    <a:pt x="298" y="62"/>
                  </a:lnTo>
                  <a:lnTo>
                    <a:pt x="304" y="58"/>
                  </a:lnTo>
                  <a:lnTo>
                    <a:pt x="312" y="55"/>
                  </a:lnTo>
                  <a:lnTo>
                    <a:pt x="318" y="53"/>
                  </a:lnTo>
                  <a:lnTo>
                    <a:pt x="325" y="52"/>
                  </a:lnTo>
                  <a:lnTo>
                    <a:pt x="330" y="52"/>
                  </a:lnTo>
                  <a:lnTo>
                    <a:pt x="333" y="52"/>
                  </a:lnTo>
                  <a:lnTo>
                    <a:pt x="337" y="52"/>
                  </a:lnTo>
                  <a:lnTo>
                    <a:pt x="342" y="53"/>
                  </a:lnTo>
                  <a:lnTo>
                    <a:pt x="349" y="54"/>
                  </a:lnTo>
                  <a:lnTo>
                    <a:pt x="355" y="56"/>
                  </a:lnTo>
                  <a:lnTo>
                    <a:pt x="362" y="59"/>
                  </a:lnTo>
                  <a:lnTo>
                    <a:pt x="369" y="63"/>
                  </a:lnTo>
                  <a:lnTo>
                    <a:pt x="374" y="68"/>
                  </a:lnTo>
                  <a:lnTo>
                    <a:pt x="377" y="76"/>
                  </a:lnTo>
                  <a:lnTo>
                    <a:pt x="378" y="85"/>
                  </a:lnTo>
                  <a:lnTo>
                    <a:pt x="377" y="96"/>
                  </a:lnTo>
                  <a:lnTo>
                    <a:pt x="372" y="111"/>
                  </a:lnTo>
                  <a:lnTo>
                    <a:pt x="363" y="127"/>
                  </a:lnTo>
                  <a:lnTo>
                    <a:pt x="350" y="146"/>
                  </a:lnTo>
                  <a:lnTo>
                    <a:pt x="378" y="225"/>
                  </a:lnTo>
                  <a:lnTo>
                    <a:pt x="387" y="198"/>
                  </a:lnTo>
                  <a:lnTo>
                    <a:pt x="4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181"/>
            <p:cNvSpPr>
              <a:spLocks/>
            </p:cNvSpPr>
            <p:nvPr/>
          </p:nvSpPr>
          <p:spPr bwMode="auto">
            <a:xfrm>
              <a:off x="4050" y="4091"/>
              <a:ext cx="25" cy="34"/>
            </a:xfrm>
            <a:custGeom>
              <a:avLst/>
              <a:gdLst>
                <a:gd name="T0" fmla="*/ 214 w 351"/>
                <a:gd name="T1" fmla="*/ 4 h 466"/>
                <a:gd name="T2" fmla="*/ 249 w 351"/>
                <a:gd name="T3" fmla="*/ 18 h 466"/>
                <a:gd name="T4" fmla="*/ 277 w 351"/>
                <a:gd name="T5" fmla="*/ 40 h 466"/>
                <a:gd name="T6" fmla="*/ 289 w 351"/>
                <a:gd name="T7" fmla="*/ 55 h 466"/>
                <a:gd name="T8" fmla="*/ 292 w 351"/>
                <a:gd name="T9" fmla="*/ 57 h 466"/>
                <a:gd name="T10" fmla="*/ 300 w 351"/>
                <a:gd name="T11" fmla="*/ 59 h 466"/>
                <a:gd name="T12" fmla="*/ 312 w 351"/>
                <a:gd name="T13" fmla="*/ 66 h 466"/>
                <a:gd name="T14" fmla="*/ 326 w 351"/>
                <a:gd name="T15" fmla="*/ 81 h 466"/>
                <a:gd name="T16" fmla="*/ 337 w 351"/>
                <a:gd name="T17" fmla="*/ 107 h 466"/>
                <a:gd name="T18" fmla="*/ 341 w 351"/>
                <a:gd name="T19" fmla="*/ 145 h 466"/>
                <a:gd name="T20" fmla="*/ 336 w 351"/>
                <a:gd name="T21" fmla="*/ 200 h 466"/>
                <a:gd name="T22" fmla="*/ 330 w 351"/>
                <a:gd name="T23" fmla="*/ 223 h 466"/>
                <a:gd name="T24" fmla="*/ 340 w 351"/>
                <a:gd name="T25" fmla="*/ 224 h 466"/>
                <a:gd name="T26" fmla="*/ 348 w 351"/>
                <a:gd name="T27" fmla="*/ 232 h 466"/>
                <a:gd name="T28" fmla="*/ 351 w 351"/>
                <a:gd name="T29" fmla="*/ 251 h 466"/>
                <a:gd name="T30" fmla="*/ 345 w 351"/>
                <a:gd name="T31" fmla="*/ 283 h 466"/>
                <a:gd name="T32" fmla="*/ 332 w 351"/>
                <a:gd name="T33" fmla="*/ 317 h 466"/>
                <a:gd name="T34" fmla="*/ 320 w 351"/>
                <a:gd name="T35" fmla="*/ 332 h 466"/>
                <a:gd name="T36" fmla="*/ 310 w 351"/>
                <a:gd name="T37" fmla="*/ 354 h 466"/>
                <a:gd name="T38" fmla="*/ 290 w 351"/>
                <a:gd name="T39" fmla="*/ 396 h 466"/>
                <a:gd name="T40" fmla="*/ 257 w 351"/>
                <a:gd name="T41" fmla="*/ 434 h 466"/>
                <a:gd name="T42" fmla="*/ 213 w 351"/>
                <a:gd name="T43" fmla="*/ 460 h 466"/>
                <a:gd name="T44" fmla="*/ 163 w 351"/>
                <a:gd name="T45" fmla="*/ 466 h 466"/>
                <a:gd name="T46" fmla="*/ 114 w 351"/>
                <a:gd name="T47" fmla="*/ 449 h 466"/>
                <a:gd name="T48" fmla="*/ 75 w 351"/>
                <a:gd name="T49" fmla="*/ 416 h 466"/>
                <a:gd name="T50" fmla="*/ 49 w 351"/>
                <a:gd name="T51" fmla="*/ 375 h 466"/>
                <a:gd name="T52" fmla="*/ 35 w 351"/>
                <a:gd name="T53" fmla="*/ 334 h 466"/>
                <a:gd name="T54" fmla="*/ 24 w 351"/>
                <a:gd name="T55" fmla="*/ 326 h 466"/>
                <a:gd name="T56" fmla="*/ 12 w 351"/>
                <a:gd name="T57" fmla="*/ 303 h 466"/>
                <a:gd name="T58" fmla="*/ 2 w 351"/>
                <a:gd name="T59" fmla="*/ 264 h 466"/>
                <a:gd name="T60" fmla="*/ 1 w 351"/>
                <a:gd name="T61" fmla="*/ 240 h 466"/>
                <a:gd name="T62" fmla="*/ 6 w 351"/>
                <a:gd name="T63" fmla="*/ 227 h 466"/>
                <a:gd name="T64" fmla="*/ 15 w 351"/>
                <a:gd name="T65" fmla="*/ 223 h 466"/>
                <a:gd name="T66" fmla="*/ 17 w 351"/>
                <a:gd name="T67" fmla="*/ 212 h 466"/>
                <a:gd name="T68" fmla="*/ 11 w 351"/>
                <a:gd name="T69" fmla="*/ 176 h 466"/>
                <a:gd name="T70" fmla="*/ 14 w 351"/>
                <a:gd name="T71" fmla="*/ 130 h 466"/>
                <a:gd name="T72" fmla="*/ 31 w 351"/>
                <a:gd name="T73" fmla="*/ 90 h 466"/>
                <a:gd name="T74" fmla="*/ 56 w 351"/>
                <a:gd name="T75" fmla="*/ 58 h 466"/>
                <a:gd name="T76" fmla="*/ 95 w 351"/>
                <a:gd name="T77" fmla="*/ 27 h 466"/>
                <a:gd name="T78" fmla="*/ 131 w 351"/>
                <a:gd name="T79" fmla="*/ 7 h 466"/>
                <a:gd name="T80" fmla="*/ 165 w 351"/>
                <a:gd name="T81" fmla="*/ 1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1" h="466">
                  <a:moveTo>
                    <a:pt x="191" y="0"/>
                  </a:moveTo>
                  <a:lnTo>
                    <a:pt x="214" y="4"/>
                  </a:lnTo>
                  <a:lnTo>
                    <a:pt x="233" y="10"/>
                  </a:lnTo>
                  <a:lnTo>
                    <a:pt x="249" y="18"/>
                  </a:lnTo>
                  <a:lnTo>
                    <a:pt x="266" y="29"/>
                  </a:lnTo>
                  <a:lnTo>
                    <a:pt x="277" y="40"/>
                  </a:lnTo>
                  <a:lnTo>
                    <a:pt x="285" y="48"/>
                  </a:lnTo>
                  <a:lnTo>
                    <a:pt x="289" y="55"/>
                  </a:lnTo>
                  <a:lnTo>
                    <a:pt x="291" y="57"/>
                  </a:lnTo>
                  <a:lnTo>
                    <a:pt x="292" y="57"/>
                  </a:lnTo>
                  <a:lnTo>
                    <a:pt x="295" y="58"/>
                  </a:lnTo>
                  <a:lnTo>
                    <a:pt x="300" y="59"/>
                  </a:lnTo>
                  <a:lnTo>
                    <a:pt x="305" y="62"/>
                  </a:lnTo>
                  <a:lnTo>
                    <a:pt x="312" y="66"/>
                  </a:lnTo>
                  <a:lnTo>
                    <a:pt x="319" y="73"/>
                  </a:lnTo>
                  <a:lnTo>
                    <a:pt x="326" y="81"/>
                  </a:lnTo>
                  <a:lnTo>
                    <a:pt x="332" y="93"/>
                  </a:lnTo>
                  <a:lnTo>
                    <a:pt x="337" y="107"/>
                  </a:lnTo>
                  <a:lnTo>
                    <a:pt x="340" y="124"/>
                  </a:lnTo>
                  <a:lnTo>
                    <a:pt x="341" y="145"/>
                  </a:lnTo>
                  <a:lnTo>
                    <a:pt x="340" y="171"/>
                  </a:lnTo>
                  <a:lnTo>
                    <a:pt x="336" y="200"/>
                  </a:lnTo>
                  <a:lnTo>
                    <a:pt x="334" y="212"/>
                  </a:lnTo>
                  <a:lnTo>
                    <a:pt x="330" y="223"/>
                  </a:lnTo>
                  <a:lnTo>
                    <a:pt x="335" y="223"/>
                  </a:lnTo>
                  <a:lnTo>
                    <a:pt x="340" y="224"/>
                  </a:lnTo>
                  <a:lnTo>
                    <a:pt x="345" y="227"/>
                  </a:lnTo>
                  <a:lnTo>
                    <a:pt x="348" y="232"/>
                  </a:lnTo>
                  <a:lnTo>
                    <a:pt x="350" y="240"/>
                  </a:lnTo>
                  <a:lnTo>
                    <a:pt x="351" y="251"/>
                  </a:lnTo>
                  <a:lnTo>
                    <a:pt x="349" y="264"/>
                  </a:lnTo>
                  <a:lnTo>
                    <a:pt x="345" y="283"/>
                  </a:lnTo>
                  <a:lnTo>
                    <a:pt x="338" y="303"/>
                  </a:lnTo>
                  <a:lnTo>
                    <a:pt x="332" y="317"/>
                  </a:lnTo>
                  <a:lnTo>
                    <a:pt x="326" y="326"/>
                  </a:lnTo>
                  <a:lnTo>
                    <a:pt x="320" y="332"/>
                  </a:lnTo>
                  <a:lnTo>
                    <a:pt x="315" y="334"/>
                  </a:lnTo>
                  <a:lnTo>
                    <a:pt x="310" y="354"/>
                  </a:lnTo>
                  <a:lnTo>
                    <a:pt x="302" y="375"/>
                  </a:lnTo>
                  <a:lnTo>
                    <a:pt x="290" y="396"/>
                  </a:lnTo>
                  <a:lnTo>
                    <a:pt x="275" y="416"/>
                  </a:lnTo>
                  <a:lnTo>
                    <a:pt x="257" y="434"/>
                  </a:lnTo>
                  <a:lnTo>
                    <a:pt x="236" y="449"/>
                  </a:lnTo>
                  <a:lnTo>
                    <a:pt x="213" y="460"/>
                  </a:lnTo>
                  <a:lnTo>
                    <a:pt x="188" y="466"/>
                  </a:lnTo>
                  <a:lnTo>
                    <a:pt x="163" y="466"/>
                  </a:lnTo>
                  <a:lnTo>
                    <a:pt x="137" y="460"/>
                  </a:lnTo>
                  <a:lnTo>
                    <a:pt x="114" y="449"/>
                  </a:lnTo>
                  <a:lnTo>
                    <a:pt x="92" y="434"/>
                  </a:lnTo>
                  <a:lnTo>
                    <a:pt x="75" y="416"/>
                  </a:lnTo>
                  <a:lnTo>
                    <a:pt x="60" y="396"/>
                  </a:lnTo>
                  <a:lnTo>
                    <a:pt x="49" y="375"/>
                  </a:lnTo>
                  <a:lnTo>
                    <a:pt x="41" y="354"/>
                  </a:lnTo>
                  <a:lnTo>
                    <a:pt x="35" y="334"/>
                  </a:lnTo>
                  <a:lnTo>
                    <a:pt x="30" y="332"/>
                  </a:lnTo>
                  <a:lnTo>
                    <a:pt x="24" y="326"/>
                  </a:lnTo>
                  <a:lnTo>
                    <a:pt x="18" y="317"/>
                  </a:lnTo>
                  <a:lnTo>
                    <a:pt x="12" y="303"/>
                  </a:lnTo>
                  <a:lnTo>
                    <a:pt x="6" y="283"/>
                  </a:lnTo>
                  <a:lnTo>
                    <a:pt x="2" y="264"/>
                  </a:lnTo>
                  <a:lnTo>
                    <a:pt x="0" y="251"/>
                  </a:lnTo>
                  <a:lnTo>
                    <a:pt x="1" y="240"/>
                  </a:lnTo>
                  <a:lnTo>
                    <a:pt x="3" y="232"/>
                  </a:lnTo>
                  <a:lnTo>
                    <a:pt x="6" y="227"/>
                  </a:lnTo>
                  <a:lnTo>
                    <a:pt x="11" y="224"/>
                  </a:lnTo>
                  <a:lnTo>
                    <a:pt x="15" y="223"/>
                  </a:lnTo>
                  <a:lnTo>
                    <a:pt x="21" y="223"/>
                  </a:lnTo>
                  <a:lnTo>
                    <a:pt x="17" y="212"/>
                  </a:lnTo>
                  <a:lnTo>
                    <a:pt x="14" y="200"/>
                  </a:lnTo>
                  <a:lnTo>
                    <a:pt x="11" y="176"/>
                  </a:lnTo>
                  <a:lnTo>
                    <a:pt x="11" y="153"/>
                  </a:lnTo>
                  <a:lnTo>
                    <a:pt x="14" y="130"/>
                  </a:lnTo>
                  <a:lnTo>
                    <a:pt x="21" y="109"/>
                  </a:lnTo>
                  <a:lnTo>
                    <a:pt x="31" y="90"/>
                  </a:lnTo>
                  <a:lnTo>
                    <a:pt x="43" y="72"/>
                  </a:lnTo>
                  <a:lnTo>
                    <a:pt x="56" y="58"/>
                  </a:lnTo>
                  <a:lnTo>
                    <a:pt x="74" y="41"/>
                  </a:lnTo>
                  <a:lnTo>
                    <a:pt x="95" y="27"/>
                  </a:lnTo>
                  <a:lnTo>
                    <a:pt x="112" y="15"/>
                  </a:lnTo>
                  <a:lnTo>
                    <a:pt x="131" y="7"/>
                  </a:lnTo>
                  <a:lnTo>
                    <a:pt x="147" y="3"/>
                  </a:lnTo>
                  <a:lnTo>
                    <a:pt x="165" y="1"/>
                  </a:lnTo>
                  <a:lnTo>
                    <a:pt x="1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0" name="Group 194"/>
          <p:cNvGrpSpPr>
            <a:grpSpLocks noChangeAspect="1"/>
          </p:cNvGrpSpPr>
          <p:nvPr/>
        </p:nvGrpSpPr>
        <p:grpSpPr bwMode="auto">
          <a:xfrm>
            <a:off x="5607245" y="5819619"/>
            <a:ext cx="374650" cy="373062"/>
            <a:chOff x="3572" y="3930"/>
            <a:chExt cx="236" cy="23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41" name="Freeform 196"/>
            <p:cNvSpPr>
              <a:spLocks/>
            </p:cNvSpPr>
            <p:nvPr/>
          </p:nvSpPr>
          <p:spPr bwMode="auto">
            <a:xfrm>
              <a:off x="3572" y="3930"/>
              <a:ext cx="118" cy="117"/>
            </a:xfrm>
            <a:custGeom>
              <a:avLst/>
              <a:gdLst>
                <a:gd name="T0" fmla="*/ 774 w 1650"/>
                <a:gd name="T1" fmla="*/ 4 h 1639"/>
                <a:gd name="T2" fmla="*/ 889 w 1650"/>
                <a:gd name="T3" fmla="*/ 25 h 1639"/>
                <a:gd name="T4" fmla="*/ 1001 w 1650"/>
                <a:gd name="T5" fmla="*/ 65 h 1639"/>
                <a:gd name="T6" fmla="*/ 1105 w 1650"/>
                <a:gd name="T7" fmla="*/ 126 h 1639"/>
                <a:gd name="T8" fmla="*/ 1200 w 1650"/>
                <a:gd name="T9" fmla="*/ 205 h 1639"/>
                <a:gd name="T10" fmla="*/ 1278 w 1650"/>
                <a:gd name="T11" fmla="*/ 298 h 1639"/>
                <a:gd name="T12" fmla="*/ 1338 w 1650"/>
                <a:gd name="T13" fmla="*/ 399 h 1639"/>
                <a:gd name="T14" fmla="*/ 1379 w 1650"/>
                <a:gd name="T15" fmla="*/ 507 h 1639"/>
                <a:gd name="T16" fmla="*/ 1402 w 1650"/>
                <a:gd name="T17" fmla="*/ 619 h 1639"/>
                <a:gd name="T18" fmla="*/ 1406 w 1650"/>
                <a:gd name="T19" fmla="*/ 733 h 1639"/>
                <a:gd name="T20" fmla="*/ 1397 w 1650"/>
                <a:gd name="T21" fmla="*/ 830 h 1639"/>
                <a:gd name="T22" fmla="*/ 1408 w 1650"/>
                <a:gd name="T23" fmla="*/ 906 h 1639"/>
                <a:gd name="T24" fmla="*/ 1437 w 1650"/>
                <a:gd name="T25" fmla="*/ 977 h 1639"/>
                <a:gd name="T26" fmla="*/ 1485 w 1650"/>
                <a:gd name="T27" fmla="*/ 1039 h 1639"/>
                <a:gd name="T28" fmla="*/ 1495 w 1650"/>
                <a:gd name="T29" fmla="*/ 1358 h 1639"/>
                <a:gd name="T30" fmla="*/ 1252 w 1650"/>
                <a:gd name="T31" fmla="*/ 1121 h 1639"/>
                <a:gd name="T32" fmla="*/ 1214 w 1650"/>
                <a:gd name="T33" fmla="*/ 1108 h 1639"/>
                <a:gd name="T34" fmla="*/ 1176 w 1650"/>
                <a:gd name="T35" fmla="*/ 1112 h 1639"/>
                <a:gd name="T36" fmla="*/ 1141 w 1650"/>
                <a:gd name="T37" fmla="*/ 1134 h 1639"/>
                <a:gd name="T38" fmla="*/ 1119 w 1650"/>
                <a:gd name="T39" fmla="*/ 1168 h 1639"/>
                <a:gd name="T40" fmla="*/ 1115 w 1650"/>
                <a:gd name="T41" fmla="*/ 1207 h 1639"/>
                <a:gd name="T42" fmla="*/ 1128 w 1650"/>
                <a:gd name="T43" fmla="*/ 1244 h 1639"/>
                <a:gd name="T44" fmla="*/ 1367 w 1650"/>
                <a:gd name="T45" fmla="*/ 1484 h 1639"/>
                <a:gd name="T46" fmla="*/ 1045 w 1650"/>
                <a:gd name="T47" fmla="*/ 1474 h 1639"/>
                <a:gd name="T48" fmla="*/ 984 w 1650"/>
                <a:gd name="T49" fmla="*/ 1427 h 1639"/>
                <a:gd name="T50" fmla="*/ 912 w 1650"/>
                <a:gd name="T51" fmla="*/ 1398 h 1639"/>
                <a:gd name="T52" fmla="*/ 835 w 1650"/>
                <a:gd name="T53" fmla="*/ 1388 h 1639"/>
                <a:gd name="T54" fmla="*/ 738 w 1650"/>
                <a:gd name="T55" fmla="*/ 1396 h 1639"/>
                <a:gd name="T56" fmla="*/ 623 w 1650"/>
                <a:gd name="T57" fmla="*/ 1392 h 1639"/>
                <a:gd name="T58" fmla="*/ 510 w 1650"/>
                <a:gd name="T59" fmla="*/ 1369 h 1639"/>
                <a:gd name="T60" fmla="*/ 402 w 1650"/>
                <a:gd name="T61" fmla="*/ 1329 h 1639"/>
                <a:gd name="T62" fmla="*/ 300 w 1650"/>
                <a:gd name="T63" fmla="*/ 1270 h 1639"/>
                <a:gd name="T64" fmla="*/ 206 w 1650"/>
                <a:gd name="T65" fmla="*/ 1192 h 1639"/>
                <a:gd name="T66" fmla="*/ 126 w 1650"/>
                <a:gd name="T67" fmla="*/ 1098 h 1639"/>
                <a:gd name="T68" fmla="*/ 66 w 1650"/>
                <a:gd name="T69" fmla="*/ 993 h 1639"/>
                <a:gd name="T70" fmla="*/ 25 w 1650"/>
                <a:gd name="T71" fmla="*/ 884 h 1639"/>
                <a:gd name="T72" fmla="*/ 4 w 1650"/>
                <a:gd name="T73" fmla="*/ 769 h 1639"/>
                <a:gd name="T74" fmla="*/ 1 w 1650"/>
                <a:gd name="T75" fmla="*/ 653 h 1639"/>
                <a:gd name="T76" fmla="*/ 12 w 1650"/>
                <a:gd name="T77" fmla="*/ 581 h 1639"/>
                <a:gd name="T78" fmla="*/ 30 w 1650"/>
                <a:gd name="T79" fmla="*/ 564 h 1639"/>
                <a:gd name="T80" fmla="*/ 55 w 1650"/>
                <a:gd name="T81" fmla="*/ 560 h 1639"/>
                <a:gd name="T82" fmla="*/ 79 w 1650"/>
                <a:gd name="T83" fmla="*/ 571 h 1639"/>
                <a:gd name="T84" fmla="*/ 319 w 1650"/>
                <a:gd name="T85" fmla="*/ 805 h 1639"/>
                <a:gd name="T86" fmla="*/ 377 w 1650"/>
                <a:gd name="T87" fmla="*/ 840 h 1639"/>
                <a:gd name="T88" fmla="*/ 441 w 1650"/>
                <a:gd name="T89" fmla="*/ 856 h 1639"/>
                <a:gd name="T90" fmla="*/ 508 w 1650"/>
                <a:gd name="T91" fmla="*/ 856 h 1639"/>
                <a:gd name="T92" fmla="*/ 572 w 1650"/>
                <a:gd name="T93" fmla="*/ 840 h 1639"/>
                <a:gd name="T94" fmla="*/ 631 w 1650"/>
                <a:gd name="T95" fmla="*/ 805 h 1639"/>
                <a:gd name="T96" fmla="*/ 788 w 1650"/>
                <a:gd name="T97" fmla="*/ 653 h 1639"/>
                <a:gd name="T98" fmla="*/ 831 w 1650"/>
                <a:gd name="T99" fmla="*/ 598 h 1639"/>
                <a:gd name="T100" fmla="*/ 856 w 1650"/>
                <a:gd name="T101" fmla="*/ 537 h 1639"/>
                <a:gd name="T102" fmla="*/ 864 w 1650"/>
                <a:gd name="T103" fmla="*/ 472 h 1639"/>
                <a:gd name="T104" fmla="*/ 856 w 1650"/>
                <a:gd name="T105" fmla="*/ 406 h 1639"/>
                <a:gd name="T106" fmla="*/ 831 w 1650"/>
                <a:gd name="T107" fmla="*/ 345 h 1639"/>
                <a:gd name="T108" fmla="*/ 788 w 1650"/>
                <a:gd name="T109" fmla="*/ 290 h 1639"/>
                <a:gd name="T110" fmla="*/ 568 w 1650"/>
                <a:gd name="T111" fmla="*/ 67 h 1639"/>
                <a:gd name="T112" fmla="*/ 565 w 1650"/>
                <a:gd name="T113" fmla="*/ 42 h 1639"/>
                <a:gd name="T114" fmla="*/ 576 w 1650"/>
                <a:gd name="T115" fmla="*/ 19 h 1639"/>
                <a:gd name="T116" fmla="*/ 599 w 1650"/>
                <a:gd name="T117" fmla="*/ 8 h 1639"/>
                <a:gd name="T118" fmla="*/ 715 w 1650"/>
                <a:gd name="T119" fmla="*/ 0 h 1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50" h="1639">
                  <a:moveTo>
                    <a:pt x="715" y="0"/>
                  </a:moveTo>
                  <a:lnTo>
                    <a:pt x="774" y="4"/>
                  </a:lnTo>
                  <a:lnTo>
                    <a:pt x="833" y="12"/>
                  </a:lnTo>
                  <a:lnTo>
                    <a:pt x="889" y="25"/>
                  </a:lnTo>
                  <a:lnTo>
                    <a:pt x="946" y="43"/>
                  </a:lnTo>
                  <a:lnTo>
                    <a:pt x="1001" y="65"/>
                  </a:lnTo>
                  <a:lnTo>
                    <a:pt x="1054" y="94"/>
                  </a:lnTo>
                  <a:lnTo>
                    <a:pt x="1105" y="126"/>
                  </a:lnTo>
                  <a:lnTo>
                    <a:pt x="1154" y="163"/>
                  </a:lnTo>
                  <a:lnTo>
                    <a:pt x="1200" y="205"/>
                  </a:lnTo>
                  <a:lnTo>
                    <a:pt x="1242" y="249"/>
                  </a:lnTo>
                  <a:lnTo>
                    <a:pt x="1278" y="298"/>
                  </a:lnTo>
                  <a:lnTo>
                    <a:pt x="1310" y="347"/>
                  </a:lnTo>
                  <a:lnTo>
                    <a:pt x="1338" y="399"/>
                  </a:lnTo>
                  <a:lnTo>
                    <a:pt x="1361" y="452"/>
                  </a:lnTo>
                  <a:lnTo>
                    <a:pt x="1379" y="507"/>
                  </a:lnTo>
                  <a:lnTo>
                    <a:pt x="1392" y="563"/>
                  </a:lnTo>
                  <a:lnTo>
                    <a:pt x="1402" y="619"/>
                  </a:lnTo>
                  <a:lnTo>
                    <a:pt x="1406" y="677"/>
                  </a:lnTo>
                  <a:lnTo>
                    <a:pt x="1406" y="733"/>
                  </a:lnTo>
                  <a:lnTo>
                    <a:pt x="1400" y="790"/>
                  </a:lnTo>
                  <a:lnTo>
                    <a:pt x="1397" y="830"/>
                  </a:lnTo>
                  <a:lnTo>
                    <a:pt x="1400" y="868"/>
                  </a:lnTo>
                  <a:lnTo>
                    <a:pt x="1408" y="906"/>
                  </a:lnTo>
                  <a:lnTo>
                    <a:pt x="1420" y="942"/>
                  </a:lnTo>
                  <a:lnTo>
                    <a:pt x="1437" y="977"/>
                  </a:lnTo>
                  <a:lnTo>
                    <a:pt x="1458" y="1010"/>
                  </a:lnTo>
                  <a:lnTo>
                    <a:pt x="1485" y="1039"/>
                  </a:lnTo>
                  <a:lnTo>
                    <a:pt x="1650" y="1204"/>
                  </a:lnTo>
                  <a:lnTo>
                    <a:pt x="1495" y="1358"/>
                  </a:lnTo>
                  <a:lnTo>
                    <a:pt x="1268" y="1134"/>
                  </a:lnTo>
                  <a:lnTo>
                    <a:pt x="1252" y="1121"/>
                  </a:lnTo>
                  <a:lnTo>
                    <a:pt x="1234" y="1112"/>
                  </a:lnTo>
                  <a:lnTo>
                    <a:pt x="1214" y="1108"/>
                  </a:lnTo>
                  <a:lnTo>
                    <a:pt x="1195" y="1108"/>
                  </a:lnTo>
                  <a:lnTo>
                    <a:pt x="1176" y="1112"/>
                  </a:lnTo>
                  <a:lnTo>
                    <a:pt x="1158" y="1121"/>
                  </a:lnTo>
                  <a:lnTo>
                    <a:pt x="1141" y="1134"/>
                  </a:lnTo>
                  <a:lnTo>
                    <a:pt x="1128" y="1150"/>
                  </a:lnTo>
                  <a:lnTo>
                    <a:pt x="1119" y="1168"/>
                  </a:lnTo>
                  <a:lnTo>
                    <a:pt x="1115" y="1187"/>
                  </a:lnTo>
                  <a:lnTo>
                    <a:pt x="1115" y="1207"/>
                  </a:lnTo>
                  <a:lnTo>
                    <a:pt x="1119" y="1226"/>
                  </a:lnTo>
                  <a:lnTo>
                    <a:pt x="1128" y="1244"/>
                  </a:lnTo>
                  <a:lnTo>
                    <a:pt x="1141" y="1260"/>
                  </a:lnTo>
                  <a:lnTo>
                    <a:pt x="1367" y="1484"/>
                  </a:lnTo>
                  <a:lnTo>
                    <a:pt x="1210" y="1639"/>
                  </a:lnTo>
                  <a:lnTo>
                    <a:pt x="1045" y="1474"/>
                  </a:lnTo>
                  <a:lnTo>
                    <a:pt x="1016" y="1449"/>
                  </a:lnTo>
                  <a:lnTo>
                    <a:pt x="984" y="1427"/>
                  </a:lnTo>
                  <a:lnTo>
                    <a:pt x="948" y="1411"/>
                  </a:lnTo>
                  <a:lnTo>
                    <a:pt x="912" y="1398"/>
                  </a:lnTo>
                  <a:lnTo>
                    <a:pt x="874" y="1391"/>
                  </a:lnTo>
                  <a:lnTo>
                    <a:pt x="835" y="1388"/>
                  </a:lnTo>
                  <a:lnTo>
                    <a:pt x="795" y="1391"/>
                  </a:lnTo>
                  <a:lnTo>
                    <a:pt x="738" y="1396"/>
                  </a:lnTo>
                  <a:lnTo>
                    <a:pt x="681" y="1396"/>
                  </a:lnTo>
                  <a:lnTo>
                    <a:pt x="623" y="1392"/>
                  </a:lnTo>
                  <a:lnTo>
                    <a:pt x="567" y="1384"/>
                  </a:lnTo>
                  <a:lnTo>
                    <a:pt x="510" y="1369"/>
                  </a:lnTo>
                  <a:lnTo>
                    <a:pt x="455" y="1351"/>
                  </a:lnTo>
                  <a:lnTo>
                    <a:pt x="402" y="1329"/>
                  </a:lnTo>
                  <a:lnTo>
                    <a:pt x="349" y="1302"/>
                  </a:lnTo>
                  <a:lnTo>
                    <a:pt x="300" y="1270"/>
                  </a:lnTo>
                  <a:lnTo>
                    <a:pt x="251" y="1233"/>
                  </a:lnTo>
                  <a:lnTo>
                    <a:pt x="206" y="1192"/>
                  </a:lnTo>
                  <a:lnTo>
                    <a:pt x="164" y="1146"/>
                  </a:lnTo>
                  <a:lnTo>
                    <a:pt x="126" y="1098"/>
                  </a:lnTo>
                  <a:lnTo>
                    <a:pt x="94" y="1047"/>
                  </a:lnTo>
                  <a:lnTo>
                    <a:pt x="66" y="993"/>
                  </a:lnTo>
                  <a:lnTo>
                    <a:pt x="44" y="939"/>
                  </a:lnTo>
                  <a:lnTo>
                    <a:pt x="25" y="884"/>
                  </a:lnTo>
                  <a:lnTo>
                    <a:pt x="12" y="827"/>
                  </a:lnTo>
                  <a:lnTo>
                    <a:pt x="4" y="769"/>
                  </a:lnTo>
                  <a:lnTo>
                    <a:pt x="0" y="711"/>
                  </a:lnTo>
                  <a:lnTo>
                    <a:pt x="1" y="653"/>
                  </a:lnTo>
                  <a:lnTo>
                    <a:pt x="8" y="594"/>
                  </a:lnTo>
                  <a:lnTo>
                    <a:pt x="12" y="581"/>
                  </a:lnTo>
                  <a:lnTo>
                    <a:pt x="20" y="571"/>
                  </a:lnTo>
                  <a:lnTo>
                    <a:pt x="30" y="564"/>
                  </a:lnTo>
                  <a:lnTo>
                    <a:pt x="42" y="560"/>
                  </a:lnTo>
                  <a:lnTo>
                    <a:pt x="55" y="560"/>
                  </a:lnTo>
                  <a:lnTo>
                    <a:pt x="68" y="563"/>
                  </a:lnTo>
                  <a:lnTo>
                    <a:pt x="79" y="571"/>
                  </a:lnTo>
                  <a:lnTo>
                    <a:pt x="292" y="783"/>
                  </a:lnTo>
                  <a:lnTo>
                    <a:pt x="319" y="805"/>
                  </a:lnTo>
                  <a:lnTo>
                    <a:pt x="347" y="825"/>
                  </a:lnTo>
                  <a:lnTo>
                    <a:pt x="377" y="840"/>
                  </a:lnTo>
                  <a:lnTo>
                    <a:pt x="409" y="850"/>
                  </a:lnTo>
                  <a:lnTo>
                    <a:pt x="441" y="856"/>
                  </a:lnTo>
                  <a:lnTo>
                    <a:pt x="475" y="859"/>
                  </a:lnTo>
                  <a:lnTo>
                    <a:pt x="508" y="856"/>
                  </a:lnTo>
                  <a:lnTo>
                    <a:pt x="540" y="850"/>
                  </a:lnTo>
                  <a:lnTo>
                    <a:pt x="572" y="840"/>
                  </a:lnTo>
                  <a:lnTo>
                    <a:pt x="602" y="825"/>
                  </a:lnTo>
                  <a:lnTo>
                    <a:pt x="631" y="805"/>
                  </a:lnTo>
                  <a:lnTo>
                    <a:pt x="658" y="783"/>
                  </a:lnTo>
                  <a:lnTo>
                    <a:pt x="788" y="653"/>
                  </a:lnTo>
                  <a:lnTo>
                    <a:pt x="812" y="626"/>
                  </a:lnTo>
                  <a:lnTo>
                    <a:pt x="831" y="598"/>
                  </a:lnTo>
                  <a:lnTo>
                    <a:pt x="845" y="568"/>
                  </a:lnTo>
                  <a:lnTo>
                    <a:pt x="856" y="537"/>
                  </a:lnTo>
                  <a:lnTo>
                    <a:pt x="862" y="505"/>
                  </a:lnTo>
                  <a:lnTo>
                    <a:pt x="864" y="472"/>
                  </a:lnTo>
                  <a:lnTo>
                    <a:pt x="862" y="438"/>
                  </a:lnTo>
                  <a:lnTo>
                    <a:pt x="856" y="406"/>
                  </a:lnTo>
                  <a:lnTo>
                    <a:pt x="845" y="375"/>
                  </a:lnTo>
                  <a:lnTo>
                    <a:pt x="831" y="345"/>
                  </a:lnTo>
                  <a:lnTo>
                    <a:pt x="812" y="316"/>
                  </a:lnTo>
                  <a:lnTo>
                    <a:pt x="788" y="290"/>
                  </a:lnTo>
                  <a:lnTo>
                    <a:pt x="576" y="78"/>
                  </a:lnTo>
                  <a:lnTo>
                    <a:pt x="568" y="67"/>
                  </a:lnTo>
                  <a:lnTo>
                    <a:pt x="564" y="54"/>
                  </a:lnTo>
                  <a:lnTo>
                    <a:pt x="565" y="42"/>
                  </a:lnTo>
                  <a:lnTo>
                    <a:pt x="568" y="30"/>
                  </a:lnTo>
                  <a:lnTo>
                    <a:pt x="576" y="19"/>
                  </a:lnTo>
                  <a:lnTo>
                    <a:pt x="586" y="12"/>
                  </a:lnTo>
                  <a:lnTo>
                    <a:pt x="599" y="8"/>
                  </a:lnTo>
                  <a:lnTo>
                    <a:pt x="658" y="2"/>
                  </a:lnTo>
                  <a:lnTo>
                    <a:pt x="7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197"/>
            <p:cNvSpPr>
              <a:spLocks/>
            </p:cNvSpPr>
            <p:nvPr/>
          </p:nvSpPr>
          <p:spPr bwMode="auto">
            <a:xfrm>
              <a:off x="3692" y="4049"/>
              <a:ext cx="106" cy="105"/>
            </a:xfrm>
            <a:custGeom>
              <a:avLst/>
              <a:gdLst>
                <a:gd name="T0" fmla="*/ 440 w 1485"/>
                <a:gd name="T1" fmla="*/ 0 h 1475"/>
                <a:gd name="T2" fmla="*/ 1395 w 1485"/>
                <a:gd name="T3" fmla="*/ 949 h 1475"/>
                <a:gd name="T4" fmla="*/ 1422 w 1485"/>
                <a:gd name="T5" fmla="*/ 978 h 1475"/>
                <a:gd name="T6" fmla="*/ 1443 w 1485"/>
                <a:gd name="T7" fmla="*/ 1010 h 1475"/>
                <a:gd name="T8" fmla="*/ 1460 w 1485"/>
                <a:gd name="T9" fmla="*/ 1043 h 1475"/>
                <a:gd name="T10" fmla="*/ 1472 w 1485"/>
                <a:gd name="T11" fmla="*/ 1077 h 1475"/>
                <a:gd name="T12" fmla="*/ 1481 w 1485"/>
                <a:gd name="T13" fmla="*/ 1113 h 1475"/>
                <a:gd name="T14" fmla="*/ 1485 w 1485"/>
                <a:gd name="T15" fmla="*/ 1149 h 1475"/>
                <a:gd name="T16" fmla="*/ 1485 w 1485"/>
                <a:gd name="T17" fmla="*/ 1186 h 1475"/>
                <a:gd name="T18" fmla="*/ 1481 w 1485"/>
                <a:gd name="T19" fmla="*/ 1222 h 1475"/>
                <a:gd name="T20" fmla="*/ 1472 w 1485"/>
                <a:gd name="T21" fmla="*/ 1257 h 1475"/>
                <a:gd name="T22" fmla="*/ 1459 w 1485"/>
                <a:gd name="T23" fmla="*/ 1292 h 1475"/>
                <a:gd name="T24" fmla="*/ 1442 w 1485"/>
                <a:gd name="T25" fmla="*/ 1325 h 1475"/>
                <a:gd name="T26" fmla="*/ 1421 w 1485"/>
                <a:gd name="T27" fmla="*/ 1356 h 1475"/>
                <a:gd name="T28" fmla="*/ 1394 w 1485"/>
                <a:gd name="T29" fmla="*/ 1386 h 1475"/>
                <a:gd name="T30" fmla="*/ 1366 w 1485"/>
                <a:gd name="T31" fmla="*/ 1411 h 1475"/>
                <a:gd name="T32" fmla="*/ 1334 w 1485"/>
                <a:gd name="T33" fmla="*/ 1432 h 1475"/>
                <a:gd name="T34" fmla="*/ 1301 w 1485"/>
                <a:gd name="T35" fmla="*/ 1449 h 1475"/>
                <a:gd name="T36" fmla="*/ 1266 w 1485"/>
                <a:gd name="T37" fmla="*/ 1462 h 1475"/>
                <a:gd name="T38" fmla="*/ 1230 w 1485"/>
                <a:gd name="T39" fmla="*/ 1471 h 1475"/>
                <a:gd name="T40" fmla="*/ 1194 w 1485"/>
                <a:gd name="T41" fmla="*/ 1475 h 1475"/>
                <a:gd name="T42" fmla="*/ 1157 w 1485"/>
                <a:gd name="T43" fmla="*/ 1475 h 1475"/>
                <a:gd name="T44" fmla="*/ 1121 w 1485"/>
                <a:gd name="T45" fmla="*/ 1471 h 1475"/>
                <a:gd name="T46" fmla="*/ 1085 w 1485"/>
                <a:gd name="T47" fmla="*/ 1463 h 1475"/>
                <a:gd name="T48" fmla="*/ 1050 w 1485"/>
                <a:gd name="T49" fmla="*/ 1450 h 1475"/>
                <a:gd name="T50" fmla="*/ 1017 w 1485"/>
                <a:gd name="T51" fmla="*/ 1433 h 1475"/>
                <a:gd name="T52" fmla="*/ 985 w 1485"/>
                <a:gd name="T53" fmla="*/ 1412 h 1475"/>
                <a:gd name="T54" fmla="*/ 956 w 1485"/>
                <a:gd name="T55" fmla="*/ 1386 h 1475"/>
                <a:gd name="T56" fmla="*/ 0 w 1485"/>
                <a:gd name="T57" fmla="*/ 435 h 1475"/>
                <a:gd name="T58" fmla="*/ 156 w 1485"/>
                <a:gd name="T59" fmla="*/ 281 h 1475"/>
                <a:gd name="T60" fmla="*/ 1085 w 1485"/>
                <a:gd name="T61" fmla="*/ 1204 h 1475"/>
                <a:gd name="T62" fmla="*/ 1101 w 1485"/>
                <a:gd name="T63" fmla="*/ 1216 h 1475"/>
                <a:gd name="T64" fmla="*/ 1119 w 1485"/>
                <a:gd name="T65" fmla="*/ 1225 h 1475"/>
                <a:gd name="T66" fmla="*/ 1138 w 1485"/>
                <a:gd name="T67" fmla="*/ 1229 h 1475"/>
                <a:gd name="T68" fmla="*/ 1157 w 1485"/>
                <a:gd name="T69" fmla="*/ 1229 h 1475"/>
                <a:gd name="T70" fmla="*/ 1177 w 1485"/>
                <a:gd name="T71" fmla="*/ 1225 h 1475"/>
                <a:gd name="T72" fmla="*/ 1195 w 1485"/>
                <a:gd name="T73" fmla="*/ 1216 h 1475"/>
                <a:gd name="T74" fmla="*/ 1212 w 1485"/>
                <a:gd name="T75" fmla="*/ 1204 h 1475"/>
                <a:gd name="T76" fmla="*/ 1224 w 1485"/>
                <a:gd name="T77" fmla="*/ 1187 h 1475"/>
                <a:gd name="T78" fmla="*/ 1233 w 1485"/>
                <a:gd name="T79" fmla="*/ 1168 h 1475"/>
                <a:gd name="T80" fmla="*/ 1237 w 1485"/>
                <a:gd name="T81" fmla="*/ 1149 h 1475"/>
                <a:gd name="T82" fmla="*/ 1237 w 1485"/>
                <a:gd name="T83" fmla="*/ 1130 h 1475"/>
                <a:gd name="T84" fmla="*/ 1233 w 1485"/>
                <a:gd name="T85" fmla="*/ 1111 h 1475"/>
                <a:gd name="T86" fmla="*/ 1224 w 1485"/>
                <a:gd name="T87" fmla="*/ 1093 h 1475"/>
                <a:gd name="T88" fmla="*/ 1212 w 1485"/>
                <a:gd name="T89" fmla="*/ 1077 h 1475"/>
                <a:gd name="T90" fmla="*/ 283 w 1485"/>
                <a:gd name="T91" fmla="*/ 154 h 1475"/>
                <a:gd name="T92" fmla="*/ 440 w 1485"/>
                <a:gd name="T93" fmla="*/ 0 h 1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85" h="1475">
                  <a:moveTo>
                    <a:pt x="440" y="0"/>
                  </a:moveTo>
                  <a:lnTo>
                    <a:pt x="1395" y="949"/>
                  </a:lnTo>
                  <a:lnTo>
                    <a:pt x="1422" y="978"/>
                  </a:lnTo>
                  <a:lnTo>
                    <a:pt x="1443" y="1010"/>
                  </a:lnTo>
                  <a:lnTo>
                    <a:pt x="1460" y="1043"/>
                  </a:lnTo>
                  <a:lnTo>
                    <a:pt x="1472" y="1077"/>
                  </a:lnTo>
                  <a:lnTo>
                    <a:pt x="1481" y="1113"/>
                  </a:lnTo>
                  <a:lnTo>
                    <a:pt x="1485" y="1149"/>
                  </a:lnTo>
                  <a:lnTo>
                    <a:pt x="1485" y="1186"/>
                  </a:lnTo>
                  <a:lnTo>
                    <a:pt x="1481" y="1222"/>
                  </a:lnTo>
                  <a:lnTo>
                    <a:pt x="1472" y="1257"/>
                  </a:lnTo>
                  <a:lnTo>
                    <a:pt x="1459" y="1292"/>
                  </a:lnTo>
                  <a:lnTo>
                    <a:pt x="1442" y="1325"/>
                  </a:lnTo>
                  <a:lnTo>
                    <a:pt x="1421" y="1356"/>
                  </a:lnTo>
                  <a:lnTo>
                    <a:pt x="1394" y="1386"/>
                  </a:lnTo>
                  <a:lnTo>
                    <a:pt x="1366" y="1411"/>
                  </a:lnTo>
                  <a:lnTo>
                    <a:pt x="1334" y="1432"/>
                  </a:lnTo>
                  <a:lnTo>
                    <a:pt x="1301" y="1449"/>
                  </a:lnTo>
                  <a:lnTo>
                    <a:pt x="1266" y="1462"/>
                  </a:lnTo>
                  <a:lnTo>
                    <a:pt x="1230" y="1471"/>
                  </a:lnTo>
                  <a:lnTo>
                    <a:pt x="1194" y="1475"/>
                  </a:lnTo>
                  <a:lnTo>
                    <a:pt x="1157" y="1475"/>
                  </a:lnTo>
                  <a:lnTo>
                    <a:pt x="1121" y="1471"/>
                  </a:lnTo>
                  <a:lnTo>
                    <a:pt x="1085" y="1463"/>
                  </a:lnTo>
                  <a:lnTo>
                    <a:pt x="1050" y="1450"/>
                  </a:lnTo>
                  <a:lnTo>
                    <a:pt x="1017" y="1433"/>
                  </a:lnTo>
                  <a:lnTo>
                    <a:pt x="985" y="1412"/>
                  </a:lnTo>
                  <a:lnTo>
                    <a:pt x="956" y="1386"/>
                  </a:lnTo>
                  <a:lnTo>
                    <a:pt x="0" y="435"/>
                  </a:lnTo>
                  <a:lnTo>
                    <a:pt x="156" y="281"/>
                  </a:lnTo>
                  <a:lnTo>
                    <a:pt x="1085" y="1204"/>
                  </a:lnTo>
                  <a:lnTo>
                    <a:pt x="1101" y="1216"/>
                  </a:lnTo>
                  <a:lnTo>
                    <a:pt x="1119" y="1225"/>
                  </a:lnTo>
                  <a:lnTo>
                    <a:pt x="1138" y="1229"/>
                  </a:lnTo>
                  <a:lnTo>
                    <a:pt x="1157" y="1229"/>
                  </a:lnTo>
                  <a:lnTo>
                    <a:pt x="1177" y="1225"/>
                  </a:lnTo>
                  <a:lnTo>
                    <a:pt x="1195" y="1216"/>
                  </a:lnTo>
                  <a:lnTo>
                    <a:pt x="1212" y="1204"/>
                  </a:lnTo>
                  <a:lnTo>
                    <a:pt x="1224" y="1187"/>
                  </a:lnTo>
                  <a:lnTo>
                    <a:pt x="1233" y="1168"/>
                  </a:lnTo>
                  <a:lnTo>
                    <a:pt x="1237" y="1149"/>
                  </a:lnTo>
                  <a:lnTo>
                    <a:pt x="1237" y="1130"/>
                  </a:lnTo>
                  <a:lnTo>
                    <a:pt x="1233" y="1111"/>
                  </a:lnTo>
                  <a:lnTo>
                    <a:pt x="1224" y="1093"/>
                  </a:lnTo>
                  <a:lnTo>
                    <a:pt x="1212" y="1077"/>
                  </a:lnTo>
                  <a:lnTo>
                    <a:pt x="283" y="154"/>
                  </a:lnTo>
                  <a:lnTo>
                    <a:pt x="4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198"/>
            <p:cNvSpPr>
              <a:spLocks/>
            </p:cNvSpPr>
            <p:nvPr/>
          </p:nvSpPr>
          <p:spPr bwMode="auto">
            <a:xfrm>
              <a:off x="3573" y="3932"/>
              <a:ext cx="235" cy="233"/>
            </a:xfrm>
            <a:custGeom>
              <a:avLst/>
              <a:gdLst>
                <a:gd name="T0" fmla="*/ 3087 w 3292"/>
                <a:gd name="T1" fmla="*/ 0 h 3272"/>
                <a:gd name="T2" fmla="*/ 3292 w 3292"/>
                <a:gd name="T3" fmla="*/ 205 h 3272"/>
                <a:gd name="T4" fmla="*/ 2880 w 3292"/>
                <a:gd name="T5" fmla="*/ 1024 h 3272"/>
                <a:gd name="T6" fmla="*/ 2467 w 3292"/>
                <a:gd name="T7" fmla="*/ 1024 h 3272"/>
                <a:gd name="T8" fmla="*/ 1346 w 3292"/>
                <a:gd name="T9" fmla="*/ 2135 h 3272"/>
                <a:gd name="T10" fmla="*/ 1551 w 3292"/>
                <a:gd name="T11" fmla="*/ 2339 h 3272"/>
                <a:gd name="T12" fmla="*/ 739 w 3292"/>
                <a:gd name="T13" fmla="*/ 3146 h 3272"/>
                <a:gd name="T14" fmla="*/ 704 w 3292"/>
                <a:gd name="T15" fmla="*/ 3177 h 3272"/>
                <a:gd name="T16" fmla="*/ 666 w 3292"/>
                <a:gd name="T17" fmla="*/ 3205 h 3272"/>
                <a:gd name="T18" fmla="*/ 627 w 3292"/>
                <a:gd name="T19" fmla="*/ 3227 h 3272"/>
                <a:gd name="T20" fmla="*/ 585 w 3292"/>
                <a:gd name="T21" fmla="*/ 3245 h 3272"/>
                <a:gd name="T22" fmla="*/ 543 w 3292"/>
                <a:gd name="T23" fmla="*/ 3259 h 3272"/>
                <a:gd name="T24" fmla="*/ 499 w 3292"/>
                <a:gd name="T25" fmla="*/ 3267 h 3272"/>
                <a:gd name="T26" fmla="*/ 455 w 3292"/>
                <a:gd name="T27" fmla="*/ 3272 h 3272"/>
                <a:gd name="T28" fmla="*/ 411 w 3292"/>
                <a:gd name="T29" fmla="*/ 3272 h 3272"/>
                <a:gd name="T30" fmla="*/ 366 w 3292"/>
                <a:gd name="T31" fmla="*/ 3267 h 3272"/>
                <a:gd name="T32" fmla="*/ 323 w 3292"/>
                <a:gd name="T33" fmla="*/ 3259 h 3272"/>
                <a:gd name="T34" fmla="*/ 280 w 3292"/>
                <a:gd name="T35" fmla="*/ 3245 h 3272"/>
                <a:gd name="T36" fmla="*/ 239 w 3292"/>
                <a:gd name="T37" fmla="*/ 3227 h 3272"/>
                <a:gd name="T38" fmla="*/ 199 w 3292"/>
                <a:gd name="T39" fmla="*/ 3205 h 3272"/>
                <a:gd name="T40" fmla="*/ 162 w 3292"/>
                <a:gd name="T41" fmla="*/ 3177 h 3272"/>
                <a:gd name="T42" fmla="*/ 127 w 3292"/>
                <a:gd name="T43" fmla="*/ 3146 h 3272"/>
                <a:gd name="T44" fmla="*/ 95 w 3292"/>
                <a:gd name="T45" fmla="*/ 3111 h 3272"/>
                <a:gd name="T46" fmla="*/ 68 w 3292"/>
                <a:gd name="T47" fmla="*/ 3074 h 3272"/>
                <a:gd name="T48" fmla="*/ 46 w 3292"/>
                <a:gd name="T49" fmla="*/ 3035 h 3272"/>
                <a:gd name="T50" fmla="*/ 27 w 3292"/>
                <a:gd name="T51" fmla="*/ 2993 h 3272"/>
                <a:gd name="T52" fmla="*/ 13 w 3292"/>
                <a:gd name="T53" fmla="*/ 2951 h 3272"/>
                <a:gd name="T54" fmla="*/ 4 w 3292"/>
                <a:gd name="T55" fmla="*/ 2908 h 3272"/>
                <a:gd name="T56" fmla="*/ 0 w 3292"/>
                <a:gd name="T57" fmla="*/ 2864 h 3272"/>
                <a:gd name="T58" fmla="*/ 0 w 3292"/>
                <a:gd name="T59" fmla="*/ 2819 h 3272"/>
                <a:gd name="T60" fmla="*/ 4 w 3292"/>
                <a:gd name="T61" fmla="*/ 2776 h 3272"/>
                <a:gd name="T62" fmla="*/ 13 w 3292"/>
                <a:gd name="T63" fmla="*/ 2733 h 3272"/>
                <a:gd name="T64" fmla="*/ 27 w 3292"/>
                <a:gd name="T65" fmla="*/ 2690 h 3272"/>
                <a:gd name="T66" fmla="*/ 46 w 3292"/>
                <a:gd name="T67" fmla="*/ 2650 h 3272"/>
                <a:gd name="T68" fmla="*/ 68 w 3292"/>
                <a:gd name="T69" fmla="*/ 2609 h 3272"/>
                <a:gd name="T70" fmla="*/ 95 w 3292"/>
                <a:gd name="T71" fmla="*/ 2572 h 3272"/>
                <a:gd name="T72" fmla="*/ 127 w 3292"/>
                <a:gd name="T73" fmla="*/ 2537 h 3272"/>
                <a:gd name="T74" fmla="*/ 939 w 3292"/>
                <a:gd name="T75" fmla="*/ 1731 h 3272"/>
                <a:gd name="T76" fmla="*/ 1141 w 3292"/>
                <a:gd name="T77" fmla="*/ 1930 h 3272"/>
                <a:gd name="T78" fmla="*/ 2262 w 3292"/>
                <a:gd name="T79" fmla="*/ 820 h 3272"/>
                <a:gd name="T80" fmla="*/ 2262 w 3292"/>
                <a:gd name="T81" fmla="*/ 409 h 3272"/>
                <a:gd name="T82" fmla="*/ 3087 w 3292"/>
                <a:gd name="T83" fmla="*/ 0 h 3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92" h="3272">
                  <a:moveTo>
                    <a:pt x="3087" y="0"/>
                  </a:moveTo>
                  <a:lnTo>
                    <a:pt x="3292" y="205"/>
                  </a:lnTo>
                  <a:lnTo>
                    <a:pt x="2880" y="1024"/>
                  </a:lnTo>
                  <a:lnTo>
                    <a:pt x="2467" y="1024"/>
                  </a:lnTo>
                  <a:lnTo>
                    <a:pt x="1346" y="2135"/>
                  </a:lnTo>
                  <a:lnTo>
                    <a:pt x="1551" y="2339"/>
                  </a:lnTo>
                  <a:lnTo>
                    <a:pt x="739" y="3146"/>
                  </a:lnTo>
                  <a:lnTo>
                    <a:pt x="704" y="3177"/>
                  </a:lnTo>
                  <a:lnTo>
                    <a:pt x="666" y="3205"/>
                  </a:lnTo>
                  <a:lnTo>
                    <a:pt x="627" y="3227"/>
                  </a:lnTo>
                  <a:lnTo>
                    <a:pt x="585" y="3245"/>
                  </a:lnTo>
                  <a:lnTo>
                    <a:pt x="543" y="3259"/>
                  </a:lnTo>
                  <a:lnTo>
                    <a:pt x="499" y="3267"/>
                  </a:lnTo>
                  <a:lnTo>
                    <a:pt x="455" y="3272"/>
                  </a:lnTo>
                  <a:lnTo>
                    <a:pt x="411" y="3272"/>
                  </a:lnTo>
                  <a:lnTo>
                    <a:pt x="366" y="3267"/>
                  </a:lnTo>
                  <a:lnTo>
                    <a:pt x="323" y="3259"/>
                  </a:lnTo>
                  <a:lnTo>
                    <a:pt x="280" y="3245"/>
                  </a:lnTo>
                  <a:lnTo>
                    <a:pt x="239" y="3227"/>
                  </a:lnTo>
                  <a:lnTo>
                    <a:pt x="199" y="3205"/>
                  </a:lnTo>
                  <a:lnTo>
                    <a:pt x="162" y="3177"/>
                  </a:lnTo>
                  <a:lnTo>
                    <a:pt x="127" y="3146"/>
                  </a:lnTo>
                  <a:lnTo>
                    <a:pt x="95" y="3111"/>
                  </a:lnTo>
                  <a:lnTo>
                    <a:pt x="68" y="3074"/>
                  </a:lnTo>
                  <a:lnTo>
                    <a:pt x="46" y="3035"/>
                  </a:lnTo>
                  <a:lnTo>
                    <a:pt x="27" y="2993"/>
                  </a:lnTo>
                  <a:lnTo>
                    <a:pt x="13" y="2951"/>
                  </a:lnTo>
                  <a:lnTo>
                    <a:pt x="4" y="2908"/>
                  </a:lnTo>
                  <a:lnTo>
                    <a:pt x="0" y="2864"/>
                  </a:lnTo>
                  <a:lnTo>
                    <a:pt x="0" y="2819"/>
                  </a:lnTo>
                  <a:lnTo>
                    <a:pt x="4" y="2776"/>
                  </a:lnTo>
                  <a:lnTo>
                    <a:pt x="13" y="2733"/>
                  </a:lnTo>
                  <a:lnTo>
                    <a:pt x="27" y="2690"/>
                  </a:lnTo>
                  <a:lnTo>
                    <a:pt x="46" y="2650"/>
                  </a:lnTo>
                  <a:lnTo>
                    <a:pt x="68" y="2609"/>
                  </a:lnTo>
                  <a:lnTo>
                    <a:pt x="95" y="2572"/>
                  </a:lnTo>
                  <a:lnTo>
                    <a:pt x="127" y="2537"/>
                  </a:lnTo>
                  <a:lnTo>
                    <a:pt x="939" y="1731"/>
                  </a:lnTo>
                  <a:lnTo>
                    <a:pt x="1141" y="1930"/>
                  </a:lnTo>
                  <a:lnTo>
                    <a:pt x="2262" y="820"/>
                  </a:lnTo>
                  <a:lnTo>
                    <a:pt x="2262" y="409"/>
                  </a:lnTo>
                  <a:lnTo>
                    <a:pt x="30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4" name="Group 201"/>
          <p:cNvGrpSpPr>
            <a:grpSpLocks noChangeAspect="1"/>
          </p:cNvGrpSpPr>
          <p:nvPr/>
        </p:nvGrpSpPr>
        <p:grpSpPr bwMode="auto">
          <a:xfrm>
            <a:off x="4869452" y="5816444"/>
            <a:ext cx="381000" cy="379413"/>
            <a:chOff x="3101" y="3928"/>
            <a:chExt cx="240" cy="239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45" name="Freeform 203"/>
            <p:cNvSpPr>
              <a:spLocks noEditPoints="1"/>
            </p:cNvSpPr>
            <p:nvPr/>
          </p:nvSpPr>
          <p:spPr bwMode="auto">
            <a:xfrm>
              <a:off x="3101" y="4026"/>
              <a:ext cx="142" cy="141"/>
            </a:xfrm>
            <a:custGeom>
              <a:avLst/>
              <a:gdLst>
                <a:gd name="T0" fmla="*/ 874 w 1990"/>
                <a:gd name="T1" fmla="*/ 369 h 1983"/>
                <a:gd name="T2" fmla="*/ 708 w 1990"/>
                <a:gd name="T3" fmla="*/ 425 h 1983"/>
                <a:gd name="T4" fmla="*/ 566 w 1990"/>
                <a:gd name="T5" fmla="*/ 523 h 1983"/>
                <a:gd name="T6" fmla="*/ 456 w 1990"/>
                <a:gd name="T7" fmla="*/ 655 h 1983"/>
                <a:gd name="T8" fmla="*/ 385 w 1990"/>
                <a:gd name="T9" fmla="*/ 813 h 1983"/>
                <a:gd name="T10" fmla="*/ 359 w 1990"/>
                <a:gd name="T11" fmla="*/ 991 h 1983"/>
                <a:gd name="T12" fmla="*/ 385 w 1990"/>
                <a:gd name="T13" fmla="*/ 1168 h 1983"/>
                <a:gd name="T14" fmla="*/ 456 w 1990"/>
                <a:gd name="T15" fmla="*/ 1327 h 1983"/>
                <a:gd name="T16" fmla="*/ 566 w 1990"/>
                <a:gd name="T17" fmla="*/ 1458 h 1983"/>
                <a:gd name="T18" fmla="*/ 708 w 1990"/>
                <a:gd name="T19" fmla="*/ 1556 h 1983"/>
                <a:gd name="T20" fmla="*/ 874 w 1990"/>
                <a:gd name="T21" fmla="*/ 1613 h 1983"/>
                <a:gd name="T22" fmla="*/ 1056 w 1990"/>
                <a:gd name="T23" fmla="*/ 1621 h 1983"/>
                <a:gd name="T24" fmla="*/ 1228 w 1990"/>
                <a:gd name="T25" fmla="*/ 1581 h 1983"/>
                <a:gd name="T26" fmla="*/ 1378 w 1990"/>
                <a:gd name="T27" fmla="*/ 1495 h 1983"/>
                <a:gd name="T28" fmla="*/ 1500 w 1990"/>
                <a:gd name="T29" fmla="*/ 1374 h 1983"/>
                <a:gd name="T30" fmla="*/ 1586 w 1990"/>
                <a:gd name="T31" fmla="*/ 1224 h 1983"/>
                <a:gd name="T32" fmla="*/ 1626 w 1990"/>
                <a:gd name="T33" fmla="*/ 1052 h 1983"/>
                <a:gd name="T34" fmla="*/ 1618 w 1990"/>
                <a:gd name="T35" fmla="*/ 871 h 1983"/>
                <a:gd name="T36" fmla="*/ 1561 w 1990"/>
                <a:gd name="T37" fmla="*/ 705 h 1983"/>
                <a:gd name="T38" fmla="*/ 1463 w 1990"/>
                <a:gd name="T39" fmla="*/ 563 h 1983"/>
                <a:gd name="T40" fmla="*/ 1331 w 1990"/>
                <a:gd name="T41" fmla="*/ 454 h 1983"/>
                <a:gd name="T42" fmla="*/ 1173 w 1990"/>
                <a:gd name="T43" fmla="*/ 382 h 1983"/>
                <a:gd name="T44" fmla="*/ 994 w 1990"/>
                <a:gd name="T45" fmla="*/ 357 h 1983"/>
                <a:gd name="T46" fmla="*/ 1140 w 1990"/>
                <a:gd name="T47" fmla="*/ 202 h 1983"/>
                <a:gd name="T48" fmla="*/ 1334 w 1990"/>
                <a:gd name="T49" fmla="*/ 264 h 1983"/>
                <a:gd name="T50" fmla="*/ 1615 w 1990"/>
                <a:gd name="T51" fmla="*/ 208 h 1983"/>
                <a:gd name="T52" fmla="*/ 1779 w 1990"/>
                <a:gd name="T53" fmla="*/ 372 h 1983"/>
                <a:gd name="T54" fmla="*/ 1723 w 1990"/>
                <a:gd name="T55" fmla="*/ 652 h 1983"/>
                <a:gd name="T56" fmla="*/ 1786 w 1990"/>
                <a:gd name="T57" fmla="*/ 845 h 1983"/>
                <a:gd name="T58" fmla="*/ 1786 w 1990"/>
                <a:gd name="T59" fmla="*/ 1139 h 1983"/>
                <a:gd name="T60" fmla="*/ 1723 w 1990"/>
                <a:gd name="T61" fmla="*/ 1329 h 1983"/>
                <a:gd name="T62" fmla="*/ 1781 w 1990"/>
                <a:gd name="T63" fmla="*/ 1610 h 1983"/>
                <a:gd name="T64" fmla="*/ 1616 w 1990"/>
                <a:gd name="T65" fmla="*/ 1774 h 1983"/>
                <a:gd name="T66" fmla="*/ 1334 w 1990"/>
                <a:gd name="T67" fmla="*/ 1716 h 1983"/>
                <a:gd name="T68" fmla="*/ 1142 w 1990"/>
                <a:gd name="T69" fmla="*/ 1777 h 1983"/>
                <a:gd name="T70" fmla="*/ 847 w 1990"/>
                <a:gd name="T71" fmla="*/ 1777 h 1983"/>
                <a:gd name="T72" fmla="*/ 655 w 1990"/>
                <a:gd name="T73" fmla="*/ 1716 h 1983"/>
                <a:gd name="T74" fmla="*/ 374 w 1990"/>
                <a:gd name="T75" fmla="*/ 1774 h 1983"/>
                <a:gd name="T76" fmla="*/ 209 w 1990"/>
                <a:gd name="T77" fmla="*/ 1610 h 1983"/>
                <a:gd name="T78" fmla="*/ 266 w 1990"/>
                <a:gd name="T79" fmla="*/ 1330 h 1983"/>
                <a:gd name="T80" fmla="*/ 204 w 1990"/>
                <a:gd name="T81" fmla="*/ 1139 h 1983"/>
                <a:gd name="T82" fmla="*/ 204 w 1990"/>
                <a:gd name="T83" fmla="*/ 845 h 1983"/>
                <a:gd name="T84" fmla="*/ 265 w 1990"/>
                <a:gd name="T85" fmla="*/ 652 h 1983"/>
                <a:gd name="T86" fmla="*/ 209 w 1990"/>
                <a:gd name="T87" fmla="*/ 372 h 1983"/>
                <a:gd name="T88" fmla="*/ 374 w 1990"/>
                <a:gd name="T89" fmla="*/ 208 h 1983"/>
                <a:gd name="T90" fmla="*/ 654 w 1990"/>
                <a:gd name="T91" fmla="*/ 263 h 1983"/>
                <a:gd name="T92" fmla="*/ 847 w 1990"/>
                <a:gd name="T93" fmla="*/ 20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90" h="1983">
                  <a:moveTo>
                    <a:pt x="994" y="357"/>
                  </a:moveTo>
                  <a:lnTo>
                    <a:pt x="933" y="360"/>
                  </a:lnTo>
                  <a:lnTo>
                    <a:pt x="874" y="369"/>
                  </a:lnTo>
                  <a:lnTo>
                    <a:pt x="816" y="382"/>
                  </a:lnTo>
                  <a:lnTo>
                    <a:pt x="761" y="402"/>
                  </a:lnTo>
                  <a:lnTo>
                    <a:pt x="708" y="425"/>
                  </a:lnTo>
                  <a:lnTo>
                    <a:pt x="657" y="454"/>
                  </a:lnTo>
                  <a:lnTo>
                    <a:pt x="611" y="486"/>
                  </a:lnTo>
                  <a:lnTo>
                    <a:pt x="566" y="523"/>
                  </a:lnTo>
                  <a:lnTo>
                    <a:pt x="526" y="563"/>
                  </a:lnTo>
                  <a:lnTo>
                    <a:pt x="489" y="607"/>
                  </a:lnTo>
                  <a:lnTo>
                    <a:pt x="456" y="655"/>
                  </a:lnTo>
                  <a:lnTo>
                    <a:pt x="428" y="705"/>
                  </a:lnTo>
                  <a:lnTo>
                    <a:pt x="403" y="758"/>
                  </a:lnTo>
                  <a:lnTo>
                    <a:pt x="385" y="813"/>
                  </a:lnTo>
                  <a:lnTo>
                    <a:pt x="371" y="871"/>
                  </a:lnTo>
                  <a:lnTo>
                    <a:pt x="362" y="930"/>
                  </a:lnTo>
                  <a:lnTo>
                    <a:pt x="359" y="991"/>
                  </a:lnTo>
                  <a:lnTo>
                    <a:pt x="362" y="1052"/>
                  </a:lnTo>
                  <a:lnTo>
                    <a:pt x="371" y="1111"/>
                  </a:lnTo>
                  <a:lnTo>
                    <a:pt x="385" y="1168"/>
                  </a:lnTo>
                  <a:lnTo>
                    <a:pt x="403" y="1224"/>
                  </a:lnTo>
                  <a:lnTo>
                    <a:pt x="428" y="1277"/>
                  </a:lnTo>
                  <a:lnTo>
                    <a:pt x="456" y="1327"/>
                  </a:lnTo>
                  <a:lnTo>
                    <a:pt x="489" y="1374"/>
                  </a:lnTo>
                  <a:lnTo>
                    <a:pt x="526" y="1418"/>
                  </a:lnTo>
                  <a:lnTo>
                    <a:pt x="566" y="1458"/>
                  </a:lnTo>
                  <a:lnTo>
                    <a:pt x="611" y="1495"/>
                  </a:lnTo>
                  <a:lnTo>
                    <a:pt x="657" y="1528"/>
                  </a:lnTo>
                  <a:lnTo>
                    <a:pt x="708" y="1556"/>
                  </a:lnTo>
                  <a:lnTo>
                    <a:pt x="761" y="1581"/>
                  </a:lnTo>
                  <a:lnTo>
                    <a:pt x="816" y="1599"/>
                  </a:lnTo>
                  <a:lnTo>
                    <a:pt x="874" y="1613"/>
                  </a:lnTo>
                  <a:lnTo>
                    <a:pt x="933" y="1621"/>
                  </a:lnTo>
                  <a:lnTo>
                    <a:pt x="994" y="1624"/>
                  </a:lnTo>
                  <a:lnTo>
                    <a:pt x="1056" y="1621"/>
                  </a:lnTo>
                  <a:lnTo>
                    <a:pt x="1115" y="1613"/>
                  </a:lnTo>
                  <a:lnTo>
                    <a:pt x="1173" y="1599"/>
                  </a:lnTo>
                  <a:lnTo>
                    <a:pt x="1228" y="1581"/>
                  </a:lnTo>
                  <a:lnTo>
                    <a:pt x="1281" y="1556"/>
                  </a:lnTo>
                  <a:lnTo>
                    <a:pt x="1331" y="1528"/>
                  </a:lnTo>
                  <a:lnTo>
                    <a:pt x="1378" y="1495"/>
                  </a:lnTo>
                  <a:lnTo>
                    <a:pt x="1422" y="1458"/>
                  </a:lnTo>
                  <a:lnTo>
                    <a:pt x="1463" y="1418"/>
                  </a:lnTo>
                  <a:lnTo>
                    <a:pt x="1500" y="1374"/>
                  </a:lnTo>
                  <a:lnTo>
                    <a:pt x="1532" y="1327"/>
                  </a:lnTo>
                  <a:lnTo>
                    <a:pt x="1561" y="1277"/>
                  </a:lnTo>
                  <a:lnTo>
                    <a:pt x="1586" y="1224"/>
                  </a:lnTo>
                  <a:lnTo>
                    <a:pt x="1604" y="1168"/>
                  </a:lnTo>
                  <a:lnTo>
                    <a:pt x="1618" y="1111"/>
                  </a:lnTo>
                  <a:lnTo>
                    <a:pt x="1626" y="1052"/>
                  </a:lnTo>
                  <a:lnTo>
                    <a:pt x="1629" y="991"/>
                  </a:lnTo>
                  <a:lnTo>
                    <a:pt x="1626" y="930"/>
                  </a:lnTo>
                  <a:lnTo>
                    <a:pt x="1618" y="871"/>
                  </a:lnTo>
                  <a:lnTo>
                    <a:pt x="1604" y="813"/>
                  </a:lnTo>
                  <a:lnTo>
                    <a:pt x="1586" y="758"/>
                  </a:lnTo>
                  <a:lnTo>
                    <a:pt x="1561" y="705"/>
                  </a:lnTo>
                  <a:lnTo>
                    <a:pt x="1533" y="655"/>
                  </a:lnTo>
                  <a:lnTo>
                    <a:pt x="1500" y="607"/>
                  </a:lnTo>
                  <a:lnTo>
                    <a:pt x="1463" y="563"/>
                  </a:lnTo>
                  <a:lnTo>
                    <a:pt x="1423" y="523"/>
                  </a:lnTo>
                  <a:lnTo>
                    <a:pt x="1379" y="486"/>
                  </a:lnTo>
                  <a:lnTo>
                    <a:pt x="1331" y="454"/>
                  </a:lnTo>
                  <a:lnTo>
                    <a:pt x="1281" y="425"/>
                  </a:lnTo>
                  <a:lnTo>
                    <a:pt x="1228" y="402"/>
                  </a:lnTo>
                  <a:lnTo>
                    <a:pt x="1173" y="382"/>
                  </a:lnTo>
                  <a:lnTo>
                    <a:pt x="1115" y="369"/>
                  </a:lnTo>
                  <a:lnTo>
                    <a:pt x="1056" y="360"/>
                  </a:lnTo>
                  <a:lnTo>
                    <a:pt x="994" y="357"/>
                  </a:lnTo>
                  <a:close/>
                  <a:moveTo>
                    <a:pt x="878" y="0"/>
                  </a:moveTo>
                  <a:lnTo>
                    <a:pt x="1111" y="0"/>
                  </a:lnTo>
                  <a:lnTo>
                    <a:pt x="1140" y="202"/>
                  </a:lnTo>
                  <a:lnTo>
                    <a:pt x="1208" y="217"/>
                  </a:lnTo>
                  <a:lnTo>
                    <a:pt x="1272" y="238"/>
                  </a:lnTo>
                  <a:lnTo>
                    <a:pt x="1334" y="264"/>
                  </a:lnTo>
                  <a:lnTo>
                    <a:pt x="1394" y="295"/>
                  </a:lnTo>
                  <a:lnTo>
                    <a:pt x="1450" y="330"/>
                  </a:lnTo>
                  <a:lnTo>
                    <a:pt x="1615" y="208"/>
                  </a:lnTo>
                  <a:lnTo>
                    <a:pt x="1663" y="257"/>
                  </a:lnTo>
                  <a:lnTo>
                    <a:pt x="1731" y="323"/>
                  </a:lnTo>
                  <a:lnTo>
                    <a:pt x="1779" y="372"/>
                  </a:lnTo>
                  <a:lnTo>
                    <a:pt x="1657" y="537"/>
                  </a:lnTo>
                  <a:lnTo>
                    <a:pt x="1693" y="593"/>
                  </a:lnTo>
                  <a:lnTo>
                    <a:pt x="1723" y="652"/>
                  </a:lnTo>
                  <a:lnTo>
                    <a:pt x="1749" y="714"/>
                  </a:lnTo>
                  <a:lnTo>
                    <a:pt x="1770" y="778"/>
                  </a:lnTo>
                  <a:lnTo>
                    <a:pt x="1786" y="845"/>
                  </a:lnTo>
                  <a:lnTo>
                    <a:pt x="1990" y="875"/>
                  </a:lnTo>
                  <a:lnTo>
                    <a:pt x="1990" y="1107"/>
                  </a:lnTo>
                  <a:lnTo>
                    <a:pt x="1786" y="1139"/>
                  </a:lnTo>
                  <a:lnTo>
                    <a:pt x="1769" y="1204"/>
                  </a:lnTo>
                  <a:lnTo>
                    <a:pt x="1749" y="1268"/>
                  </a:lnTo>
                  <a:lnTo>
                    <a:pt x="1723" y="1329"/>
                  </a:lnTo>
                  <a:lnTo>
                    <a:pt x="1693" y="1388"/>
                  </a:lnTo>
                  <a:lnTo>
                    <a:pt x="1657" y="1444"/>
                  </a:lnTo>
                  <a:lnTo>
                    <a:pt x="1781" y="1610"/>
                  </a:lnTo>
                  <a:lnTo>
                    <a:pt x="1732" y="1659"/>
                  </a:lnTo>
                  <a:lnTo>
                    <a:pt x="1665" y="1725"/>
                  </a:lnTo>
                  <a:lnTo>
                    <a:pt x="1616" y="1774"/>
                  </a:lnTo>
                  <a:lnTo>
                    <a:pt x="1449" y="1651"/>
                  </a:lnTo>
                  <a:lnTo>
                    <a:pt x="1393" y="1687"/>
                  </a:lnTo>
                  <a:lnTo>
                    <a:pt x="1334" y="1716"/>
                  </a:lnTo>
                  <a:lnTo>
                    <a:pt x="1272" y="1742"/>
                  </a:lnTo>
                  <a:lnTo>
                    <a:pt x="1209" y="1762"/>
                  </a:lnTo>
                  <a:lnTo>
                    <a:pt x="1142" y="1777"/>
                  </a:lnTo>
                  <a:lnTo>
                    <a:pt x="1112" y="1983"/>
                  </a:lnTo>
                  <a:lnTo>
                    <a:pt x="878" y="1983"/>
                  </a:lnTo>
                  <a:lnTo>
                    <a:pt x="847" y="1777"/>
                  </a:lnTo>
                  <a:lnTo>
                    <a:pt x="781" y="1762"/>
                  </a:lnTo>
                  <a:lnTo>
                    <a:pt x="717" y="1742"/>
                  </a:lnTo>
                  <a:lnTo>
                    <a:pt x="655" y="1716"/>
                  </a:lnTo>
                  <a:lnTo>
                    <a:pt x="596" y="1687"/>
                  </a:lnTo>
                  <a:lnTo>
                    <a:pt x="541" y="1651"/>
                  </a:lnTo>
                  <a:lnTo>
                    <a:pt x="374" y="1774"/>
                  </a:lnTo>
                  <a:lnTo>
                    <a:pt x="325" y="1725"/>
                  </a:lnTo>
                  <a:lnTo>
                    <a:pt x="258" y="1659"/>
                  </a:lnTo>
                  <a:lnTo>
                    <a:pt x="209" y="1610"/>
                  </a:lnTo>
                  <a:lnTo>
                    <a:pt x="333" y="1445"/>
                  </a:lnTo>
                  <a:lnTo>
                    <a:pt x="297" y="1389"/>
                  </a:lnTo>
                  <a:lnTo>
                    <a:pt x="266" y="1330"/>
                  </a:lnTo>
                  <a:lnTo>
                    <a:pt x="241" y="1269"/>
                  </a:lnTo>
                  <a:lnTo>
                    <a:pt x="219" y="1205"/>
                  </a:lnTo>
                  <a:lnTo>
                    <a:pt x="204" y="1139"/>
                  </a:lnTo>
                  <a:lnTo>
                    <a:pt x="0" y="1108"/>
                  </a:lnTo>
                  <a:lnTo>
                    <a:pt x="0" y="876"/>
                  </a:lnTo>
                  <a:lnTo>
                    <a:pt x="204" y="845"/>
                  </a:lnTo>
                  <a:lnTo>
                    <a:pt x="218" y="778"/>
                  </a:lnTo>
                  <a:lnTo>
                    <a:pt x="239" y="713"/>
                  </a:lnTo>
                  <a:lnTo>
                    <a:pt x="265" y="652"/>
                  </a:lnTo>
                  <a:lnTo>
                    <a:pt x="296" y="593"/>
                  </a:lnTo>
                  <a:lnTo>
                    <a:pt x="331" y="537"/>
                  </a:lnTo>
                  <a:lnTo>
                    <a:pt x="209" y="372"/>
                  </a:lnTo>
                  <a:lnTo>
                    <a:pt x="258" y="323"/>
                  </a:lnTo>
                  <a:lnTo>
                    <a:pt x="325" y="257"/>
                  </a:lnTo>
                  <a:lnTo>
                    <a:pt x="374" y="208"/>
                  </a:lnTo>
                  <a:lnTo>
                    <a:pt x="539" y="330"/>
                  </a:lnTo>
                  <a:lnTo>
                    <a:pt x="595" y="295"/>
                  </a:lnTo>
                  <a:lnTo>
                    <a:pt x="654" y="263"/>
                  </a:lnTo>
                  <a:lnTo>
                    <a:pt x="716" y="238"/>
                  </a:lnTo>
                  <a:lnTo>
                    <a:pt x="781" y="216"/>
                  </a:lnTo>
                  <a:lnTo>
                    <a:pt x="847" y="202"/>
                  </a:lnTo>
                  <a:lnTo>
                    <a:pt x="8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204"/>
            <p:cNvSpPr>
              <a:spLocks/>
            </p:cNvSpPr>
            <p:nvPr/>
          </p:nvSpPr>
          <p:spPr bwMode="auto">
            <a:xfrm>
              <a:off x="3141" y="4104"/>
              <a:ext cx="62" cy="29"/>
            </a:xfrm>
            <a:custGeom>
              <a:avLst/>
              <a:gdLst>
                <a:gd name="T0" fmla="*/ 358 w 859"/>
                <a:gd name="T1" fmla="*/ 257 h 409"/>
                <a:gd name="T2" fmla="*/ 405 w 859"/>
                <a:gd name="T3" fmla="*/ 189 h 409"/>
                <a:gd name="T4" fmla="*/ 380 w 859"/>
                <a:gd name="T5" fmla="*/ 147 h 409"/>
                <a:gd name="T6" fmla="*/ 370 w 859"/>
                <a:gd name="T7" fmla="*/ 116 h 409"/>
                <a:gd name="T8" fmla="*/ 372 w 859"/>
                <a:gd name="T9" fmla="*/ 94 h 409"/>
                <a:gd name="T10" fmla="*/ 382 w 859"/>
                <a:gd name="T11" fmla="*/ 79 h 409"/>
                <a:gd name="T12" fmla="*/ 398 w 859"/>
                <a:gd name="T13" fmla="*/ 71 h 409"/>
                <a:gd name="T14" fmla="*/ 413 w 859"/>
                <a:gd name="T15" fmla="*/ 67 h 409"/>
                <a:gd name="T16" fmla="*/ 424 w 859"/>
                <a:gd name="T17" fmla="*/ 66 h 409"/>
                <a:gd name="T18" fmla="*/ 429 w 859"/>
                <a:gd name="T19" fmla="*/ 66 h 409"/>
                <a:gd name="T20" fmla="*/ 435 w 859"/>
                <a:gd name="T21" fmla="*/ 66 h 409"/>
                <a:gd name="T22" fmla="*/ 446 w 859"/>
                <a:gd name="T23" fmla="*/ 67 h 409"/>
                <a:gd name="T24" fmla="*/ 461 w 859"/>
                <a:gd name="T25" fmla="*/ 71 h 409"/>
                <a:gd name="T26" fmla="*/ 475 w 859"/>
                <a:gd name="T27" fmla="*/ 79 h 409"/>
                <a:gd name="T28" fmla="*/ 487 w 859"/>
                <a:gd name="T29" fmla="*/ 94 h 409"/>
                <a:gd name="T30" fmla="*/ 489 w 859"/>
                <a:gd name="T31" fmla="*/ 116 h 409"/>
                <a:gd name="T32" fmla="*/ 478 w 859"/>
                <a:gd name="T33" fmla="*/ 147 h 409"/>
                <a:gd name="T34" fmla="*/ 454 w 859"/>
                <a:gd name="T35" fmla="*/ 189 h 409"/>
                <a:gd name="T36" fmla="*/ 501 w 859"/>
                <a:gd name="T37" fmla="*/ 256 h 409"/>
                <a:gd name="T38" fmla="*/ 514 w 859"/>
                <a:gd name="T39" fmla="*/ 217 h 409"/>
                <a:gd name="T40" fmla="*/ 585 w 859"/>
                <a:gd name="T41" fmla="*/ 2 h 409"/>
                <a:gd name="T42" fmla="*/ 601 w 859"/>
                <a:gd name="T43" fmla="*/ 12 h 409"/>
                <a:gd name="T44" fmla="*/ 631 w 859"/>
                <a:gd name="T45" fmla="*/ 29 h 409"/>
                <a:gd name="T46" fmla="*/ 672 w 859"/>
                <a:gd name="T47" fmla="*/ 51 h 409"/>
                <a:gd name="T48" fmla="*/ 722 w 859"/>
                <a:gd name="T49" fmla="*/ 71 h 409"/>
                <a:gd name="T50" fmla="*/ 780 w 859"/>
                <a:gd name="T51" fmla="*/ 89 h 409"/>
                <a:gd name="T52" fmla="*/ 817 w 859"/>
                <a:gd name="T53" fmla="*/ 108 h 409"/>
                <a:gd name="T54" fmla="*/ 842 w 859"/>
                <a:gd name="T55" fmla="*/ 136 h 409"/>
                <a:gd name="T56" fmla="*/ 855 w 859"/>
                <a:gd name="T57" fmla="*/ 171 h 409"/>
                <a:gd name="T58" fmla="*/ 825 w 859"/>
                <a:gd name="T59" fmla="*/ 232 h 409"/>
                <a:gd name="T60" fmla="*/ 745 w 859"/>
                <a:gd name="T61" fmla="*/ 305 h 409"/>
                <a:gd name="T62" fmla="*/ 652 w 859"/>
                <a:gd name="T63" fmla="*/ 360 h 409"/>
                <a:gd name="T64" fmla="*/ 548 w 859"/>
                <a:gd name="T65" fmla="*/ 395 h 409"/>
                <a:gd name="T66" fmla="*/ 428 w 859"/>
                <a:gd name="T67" fmla="*/ 409 h 409"/>
                <a:gd name="T68" fmla="*/ 325 w 859"/>
                <a:gd name="T69" fmla="*/ 399 h 409"/>
                <a:gd name="T70" fmla="*/ 229 w 859"/>
                <a:gd name="T71" fmla="*/ 372 h 409"/>
                <a:gd name="T72" fmla="*/ 143 w 859"/>
                <a:gd name="T73" fmla="*/ 327 h 409"/>
                <a:gd name="T74" fmla="*/ 65 w 859"/>
                <a:gd name="T75" fmla="*/ 267 h 409"/>
                <a:gd name="T76" fmla="*/ 0 w 859"/>
                <a:gd name="T77" fmla="*/ 192 h 409"/>
                <a:gd name="T78" fmla="*/ 7 w 859"/>
                <a:gd name="T79" fmla="*/ 160 h 409"/>
                <a:gd name="T80" fmla="*/ 22 w 859"/>
                <a:gd name="T81" fmla="*/ 130 h 409"/>
                <a:gd name="T82" fmla="*/ 44 w 859"/>
                <a:gd name="T83" fmla="*/ 105 h 409"/>
                <a:gd name="T84" fmla="*/ 79 w 859"/>
                <a:gd name="T85" fmla="*/ 89 h 409"/>
                <a:gd name="T86" fmla="*/ 136 w 859"/>
                <a:gd name="T87" fmla="*/ 71 h 409"/>
                <a:gd name="T88" fmla="*/ 186 w 859"/>
                <a:gd name="T89" fmla="*/ 51 h 409"/>
                <a:gd name="T90" fmla="*/ 228 w 859"/>
                <a:gd name="T91" fmla="*/ 29 h 409"/>
                <a:gd name="T92" fmla="*/ 258 w 859"/>
                <a:gd name="T93" fmla="*/ 12 h 409"/>
                <a:gd name="T94" fmla="*/ 274 w 859"/>
                <a:gd name="T95" fmla="*/ 2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59" h="409">
                  <a:moveTo>
                    <a:pt x="276" y="0"/>
                  </a:moveTo>
                  <a:lnTo>
                    <a:pt x="358" y="257"/>
                  </a:lnTo>
                  <a:lnTo>
                    <a:pt x="369" y="292"/>
                  </a:lnTo>
                  <a:lnTo>
                    <a:pt x="405" y="189"/>
                  </a:lnTo>
                  <a:lnTo>
                    <a:pt x="391" y="167"/>
                  </a:lnTo>
                  <a:lnTo>
                    <a:pt x="380" y="147"/>
                  </a:lnTo>
                  <a:lnTo>
                    <a:pt x="373" y="130"/>
                  </a:lnTo>
                  <a:lnTo>
                    <a:pt x="370" y="116"/>
                  </a:lnTo>
                  <a:lnTo>
                    <a:pt x="370" y="104"/>
                  </a:lnTo>
                  <a:lnTo>
                    <a:pt x="372" y="94"/>
                  </a:lnTo>
                  <a:lnTo>
                    <a:pt x="377" y="86"/>
                  </a:lnTo>
                  <a:lnTo>
                    <a:pt x="382" y="79"/>
                  </a:lnTo>
                  <a:lnTo>
                    <a:pt x="390" y="75"/>
                  </a:lnTo>
                  <a:lnTo>
                    <a:pt x="398" y="71"/>
                  </a:lnTo>
                  <a:lnTo>
                    <a:pt x="405" y="69"/>
                  </a:lnTo>
                  <a:lnTo>
                    <a:pt x="413" y="67"/>
                  </a:lnTo>
                  <a:lnTo>
                    <a:pt x="419" y="66"/>
                  </a:lnTo>
                  <a:lnTo>
                    <a:pt x="424" y="66"/>
                  </a:lnTo>
                  <a:lnTo>
                    <a:pt x="428" y="66"/>
                  </a:lnTo>
                  <a:lnTo>
                    <a:pt x="429" y="66"/>
                  </a:lnTo>
                  <a:lnTo>
                    <a:pt x="430" y="66"/>
                  </a:lnTo>
                  <a:lnTo>
                    <a:pt x="435" y="66"/>
                  </a:lnTo>
                  <a:lnTo>
                    <a:pt x="440" y="66"/>
                  </a:lnTo>
                  <a:lnTo>
                    <a:pt x="446" y="67"/>
                  </a:lnTo>
                  <a:lnTo>
                    <a:pt x="454" y="69"/>
                  </a:lnTo>
                  <a:lnTo>
                    <a:pt x="461" y="71"/>
                  </a:lnTo>
                  <a:lnTo>
                    <a:pt x="469" y="75"/>
                  </a:lnTo>
                  <a:lnTo>
                    <a:pt x="475" y="79"/>
                  </a:lnTo>
                  <a:lnTo>
                    <a:pt x="481" y="86"/>
                  </a:lnTo>
                  <a:lnTo>
                    <a:pt x="487" y="94"/>
                  </a:lnTo>
                  <a:lnTo>
                    <a:pt x="489" y="104"/>
                  </a:lnTo>
                  <a:lnTo>
                    <a:pt x="489" y="116"/>
                  </a:lnTo>
                  <a:lnTo>
                    <a:pt x="486" y="130"/>
                  </a:lnTo>
                  <a:lnTo>
                    <a:pt x="478" y="147"/>
                  </a:lnTo>
                  <a:lnTo>
                    <a:pt x="468" y="167"/>
                  </a:lnTo>
                  <a:lnTo>
                    <a:pt x="454" y="189"/>
                  </a:lnTo>
                  <a:lnTo>
                    <a:pt x="490" y="291"/>
                  </a:lnTo>
                  <a:lnTo>
                    <a:pt x="501" y="256"/>
                  </a:lnTo>
                  <a:lnTo>
                    <a:pt x="501" y="257"/>
                  </a:lnTo>
                  <a:lnTo>
                    <a:pt x="514" y="217"/>
                  </a:lnTo>
                  <a:lnTo>
                    <a:pt x="583" y="0"/>
                  </a:lnTo>
                  <a:lnTo>
                    <a:pt x="585" y="2"/>
                  </a:lnTo>
                  <a:lnTo>
                    <a:pt x="591" y="6"/>
                  </a:lnTo>
                  <a:lnTo>
                    <a:pt x="601" y="12"/>
                  </a:lnTo>
                  <a:lnTo>
                    <a:pt x="614" y="20"/>
                  </a:lnTo>
                  <a:lnTo>
                    <a:pt x="631" y="29"/>
                  </a:lnTo>
                  <a:lnTo>
                    <a:pt x="650" y="40"/>
                  </a:lnTo>
                  <a:lnTo>
                    <a:pt x="672" y="51"/>
                  </a:lnTo>
                  <a:lnTo>
                    <a:pt x="697" y="61"/>
                  </a:lnTo>
                  <a:lnTo>
                    <a:pt x="722" y="71"/>
                  </a:lnTo>
                  <a:lnTo>
                    <a:pt x="750" y="81"/>
                  </a:lnTo>
                  <a:lnTo>
                    <a:pt x="780" y="89"/>
                  </a:lnTo>
                  <a:lnTo>
                    <a:pt x="800" y="97"/>
                  </a:lnTo>
                  <a:lnTo>
                    <a:pt x="817" y="108"/>
                  </a:lnTo>
                  <a:lnTo>
                    <a:pt x="831" y="121"/>
                  </a:lnTo>
                  <a:lnTo>
                    <a:pt x="842" y="136"/>
                  </a:lnTo>
                  <a:lnTo>
                    <a:pt x="850" y="154"/>
                  </a:lnTo>
                  <a:lnTo>
                    <a:pt x="855" y="171"/>
                  </a:lnTo>
                  <a:lnTo>
                    <a:pt x="859" y="189"/>
                  </a:lnTo>
                  <a:lnTo>
                    <a:pt x="825" y="232"/>
                  </a:lnTo>
                  <a:lnTo>
                    <a:pt x="787" y="271"/>
                  </a:lnTo>
                  <a:lnTo>
                    <a:pt x="745" y="305"/>
                  </a:lnTo>
                  <a:lnTo>
                    <a:pt x="700" y="335"/>
                  </a:lnTo>
                  <a:lnTo>
                    <a:pt x="652" y="360"/>
                  </a:lnTo>
                  <a:lnTo>
                    <a:pt x="601" y="381"/>
                  </a:lnTo>
                  <a:lnTo>
                    <a:pt x="548" y="395"/>
                  </a:lnTo>
                  <a:lnTo>
                    <a:pt x="488" y="405"/>
                  </a:lnTo>
                  <a:lnTo>
                    <a:pt x="428" y="409"/>
                  </a:lnTo>
                  <a:lnTo>
                    <a:pt x="376" y="406"/>
                  </a:lnTo>
                  <a:lnTo>
                    <a:pt x="325" y="399"/>
                  </a:lnTo>
                  <a:lnTo>
                    <a:pt x="277" y="388"/>
                  </a:lnTo>
                  <a:lnTo>
                    <a:pt x="229" y="372"/>
                  </a:lnTo>
                  <a:lnTo>
                    <a:pt x="184" y="351"/>
                  </a:lnTo>
                  <a:lnTo>
                    <a:pt x="143" y="327"/>
                  </a:lnTo>
                  <a:lnTo>
                    <a:pt x="102" y="298"/>
                  </a:lnTo>
                  <a:lnTo>
                    <a:pt x="65" y="267"/>
                  </a:lnTo>
                  <a:lnTo>
                    <a:pt x="30" y="231"/>
                  </a:lnTo>
                  <a:lnTo>
                    <a:pt x="0" y="192"/>
                  </a:lnTo>
                  <a:lnTo>
                    <a:pt x="3" y="176"/>
                  </a:lnTo>
                  <a:lnTo>
                    <a:pt x="7" y="160"/>
                  </a:lnTo>
                  <a:lnTo>
                    <a:pt x="13" y="144"/>
                  </a:lnTo>
                  <a:lnTo>
                    <a:pt x="22" y="130"/>
                  </a:lnTo>
                  <a:lnTo>
                    <a:pt x="32" y="117"/>
                  </a:lnTo>
                  <a:lnTo>
                    <a:pt x="44" y="105"/>
                  </a:lnTo>
                  <a:lnTo>
                    <a:pt x="61" y="96"/>
                  </a:lnTo>
                  <a:lnTo>
                    <a:pt x="79" y="89"/>
                  </a:lnTo>
                  <a:lnTo>
                    <a:pt x="109" y="81"/>
                  </a:lnTo>
                  <a:lnTo>
                    <a:pt x="136" y="71"/>
                  </a:lnTo>
                  <a:lnTo>
                    <a:pt x="162" y="61"/>
                  </a:lnTo>
                  <a:lnTo>
                    <a:pt x="186" y="51"/>
                  </a:lnTo>
                  <a:lnTo>
                    <a:pt x="209" y="40"/>
                  </a:lnTo>
                  <a:lnTo>
                    <a:pt x="228" y="29"/>
                  </a:lnTo>
                  <a:lnTo>
                    <a:pt x="245" y="20"/>
                  </a:lnTo>
                  <a:lnTo>
                    <a:pt x="258" y="12"/>
                  </a:lnTo>
                  <a:lnTo>
                    <a:pt x="268" y="6"/>
                  </a:lnTo>
                  <a:lnTo>
                    <a:pt x="274" y="2"/>
                  </a:lnTo>
                  <a:lnTo>
                    <a:pt x="2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205"/>
            <p:cNvSpPr>
              <a:spLocks/>
            </p:cNvSpPr>
            <p:nvPr/>
          </p:nvSpPr>
          <p:spPr bwMode="auto">
            <a:xfrm>
              <a:off x="3156" y="4062"/>
              <a:ext cx="32" cy="44"/>
            </a:xfrm>
            <a:custGeom>
              <a:avLst/>
              <a:gdLst>
                <a:gd name="T0" fmla="*/ 265 w 456"/>
                <a:gd name="T1" fmla="*/ 2 h 604"/>
                <a:gd name="T2" fmla="*/ 306 w 456"/>
                <a:gd name="T3" fmla="*/ 15 h 604"/>
                <a:gd name="T4" fmla="*/ 341 w 456"/>
                <a:gd name="T5" fmla="*/ 34 h 604"/>
                <a:gd name="T6" fmla="*/ 365 w 456"/>
                <a:gd name="T7" fmla="*/ 56 h 604"/>
                <a:gd name="T8" fmla="*/ 375 w 456"/>
                <a:gd name="T9" fmla="*/ 71 h 604"/>
                <a:gd name="T10" fmla="*/ 378 w 456"/>
                <a:gd name="T11" fmla="*/ 73 h 604"/>
                <a:gd name="T12" fmla="*/ 386 w 456"/>
                <a:gd name="T13" fmla="*/ 75 h 604"/>
                <a:gd name="T14" fmla="*/ 399 w 456"/>
                <a:gd name="T15" fmla="*/ 81 h 604"/>
                <a:gd name="T16" fmla="*/ 414 w 456"/>
                <a:gd name="T17" fmla="*/ 94 h 604"/>
                <a:gd name="T18" fmla="*/ 429 w 456"/>
                <a:gd name="T19" fmla="*/ 116 h 604"/>
                <a:gd name="T20" fmla="*/ 439 w 456"/>
                <a:gd name="T21" fmla="*/ 149 h 604"/>
                <a:gd name="T22" fmla="*/ 443 w 456"/>
                <a:gd name="T23" fmla="*/ 196 h 604"/>
                <a:gd name="T24" fmla="*/ 436 w 456"/>
                <a:gd name="T25" fmla="*/ 259 h 604"/>
                <a:gd name="T26" fmla="*/ 429 w 456"/>
                <a:gd name="T27" fmla="*/ 288 h 604"/>
                <a:gd name="T28" fmla="*/ 441 w 456"/>
                <a:gd name="T29" fmla="*/ 290 h 604"/>
                <a:gd name="T30" fmla="*/ 451 w 456"/>
                <a:gd name="T31" fmla="*/ 297 h 604"/>
                <a:gd name="T32" fmla="*/ 456 w 456"/>
                <a:gd name="T33" fmla="*/ 315 h 604"/>
                <a:gd name="T34" fmla="*/ 453 w 456"/>
                <a:gd name="T35" fmla="*/ 345 h 604"/>
                <a:gd name="T36" fmla="*/ 441 w 456"/>
                <a:gd name="T37" fmla="*/ 389 h 604"/>
                <a:gd name="T38" fmla="*/ 427 w 456"/>
                <a:gd name="T39" fmla="*/ 418 h 604"/>
                <a:gd name="T40" fmla="*/ 415 w 456"/>
                <a:gd name="T41" fmla="*/ 430 h 604"/>
                <a:gd name="T42" fmla="*/ 405 w 456"/>
                <a:gd name="T43" fmla="*/ 455 h 604"/>
                <a:gd name="T44" fmla="*/ 384 w 456"/>
                <a:gd name="T45" fmla="*/ 504 h 604"/>
                <a:gd name="T46" fmla="*/ 350 w 456"/>
                <a:gd name="T47" fmla="*/ 547 h 604"/>
                <a:gd name="T48" fmla="*/ 304 w 456"/>
                <a:gd name="T49" fmla="*/ 583 h 604"/>
                <a:gd name="T50" fmla="*/ 253 w 456"/>
                <a:gd name="T51" fmla="*/ 602 h 604"/>
                <a:gd name="T52" fmla="*/ 203 w 456"/>
                <a:gd name="T53" fmla="*/ 602 h 604"/>
                <a:gd name="T54" fmla="*/ 152 w 456"/>
                <a:gd name="T55" fmla="*/ 583 h 604"/>
                <a:gd name="T56" fmla="*/ 106 w 456"/>
                <a:gd name="T57" fmla="*/ 547 h 604"/>
                <a:gd name="T58" fmla="*/ 72 w 456"/>
                <a:gd name="T59" fmla="*/ 503 h 604"/>
                <a:gd name="T60" fmla="*/ 52 w 456"/>
                <a:gd name="T61" fmla="*/ 455 h 604"/>
                <a:gd name="T62" fmla="*/ 41 w 456"/>
                <a:gd name="T63" fmla="*/ 429 h 604"/>
                <a:gd name="T64" fmla="*/ 28 w 456"/>
                <a:gd name="T65" fmla="*/ 417 h 604"/>
                <a:gd name="T66" fmla="*/ 15 w 456"/>
                <a:gd name="T67" fmla="*/ 389 h 604"/>
                <a:gd name="T68" fmla="*/ 2 w 456"/>
                <a:gd name="T69" fmla="*/ 345 h 604"/>
                <a:gd name="T70" fmla="*/ 0 w 456"/>
                <a:gd name="T71" fmla="*/ 315 h 604"/>
                <a:gd name="T72" fmla="*/ 5 w 456"/>
                <a:gd name="T73" fmla="*/ 297 h 604"/>
                <a:gd name="T74" fmla="*/ 14 w 456"/>
                <a:gd name="T75" fmla="*/ 290 h 604"/>
                <a:gd name="T76" fmla="*/ 26 w 456"/>
                <a:gd name="T77" fmla="*/ 288 h 604"/>
                <a:gd name="T78" fmla="*/ 14 w 456"/>
                <a:gd name="T79" fmla="*/ 228 h 604"/>
                <a:gd name="T80" fmla="*/ 18 w 456"/>
                <a:gd name="T81" fmla="*/ 168 h 604"/>
                <a:gd name="T82" fmla="*/ 40 w 456"/>
                <a:gd name="T83" fmla="*/ 116 h 604"/>
                <a:gd name="T84" fmla="*/ 72 w 456"/>
                <a:gd name="T85" fmla="*/ 74 h 604"/>
                <a:gd name="T86" fmla="*/ 121 w 456"/>
                <a:gd name="T87" fmla="*/ 33 h 604"/>
                <a:gd name="T88" fmla="*/ 169 w 456"/>
                <a:gd name="T89" fmla="*/ 8 h 604"/>
                <a:gd name="T90" fmla="*/ 213 w 456"/>
                <a:gd name="T91" fmla="*/ 0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6" h="604">
                  <a:moveTo>
                    <a:pt x="241" y="0"/>
                  </a:moveTo>
                  <a:lnTo>
                    <a:pt x="265" y="2"/>
                  </a:lnTo>
                  <a:lnTo>
                    <a:pt x="288" y="8"/>
                  </a:lnTo>
                  <a:lnTo>
                    <a:pt x="306" y="15"/>
                  </a:lnTo>
                  <a:lnTo>
                    <a:pt x="323" y="23"/>
                  </a:lnTo>
                  <a:lnTo>
                    <a:pt x="341" y="34"/>
                  </a:lnTo>
                  <a:lnTo>
                    <a:pt x="355" y="45"/>
                  </a:lnTo>
                  <a:lnTo>
                    <a:pt x="365" y="56"/>
                  </a:lnTo>
                  <a:lnTo>
                    <a:pt x="371" y="65"/>
                  </a:lnTo>
                  <a:lnTo>
                    <a:pt x="375" y="71"/>
                  </a:lnTo>
                  <a:lnTo>
                    <a:pt x="377" y="73"/>
                  </a:lnTo>
                  <a:lnTo>
                    <a:pt x="378" y="73"/>
                  </a:lnTo>
                  <a:lnTo>
                    <a:pt x="382" y="73"/>
                  </a:lnTo>
                  <a:lnTo>
                    <a:pt x="386" y="75"/>
                  </a:lnTo>
                  <a:lnTo>
                    <a:pt x="392" y="77"/>
                  </a:lnTo>
                  <a:lnTo>
                    <a:pt x="399" y="81"/>
                  </a:lnTo>
                  <a:lnTo>
                    <a:pt x="406" y="86"/>
                  </a:lnTo>
                  <a:lnTo>
                    <a:pt x="414" y="94"/>
                  </a:lnTo>
                  <a:lnTo>
                    <a:pt x="421" y="103"/>
                  </a:lnTo>
                  <a:lnTo>
                    <a:pt x="429" y="116"/>
                  </a:lnTo>
                  <a:lnTo>
                    <a:pt x="435" y="131"/>
                  </a:lnTo>
                  <a:lnTo>
                    <a:pt x="439" y="149"/>
                  </a:lnTo>
                  <a:lnTo>
                    <a:pt x="442" y="171"/>
                  </a:lnTo>
                  <a:lnTo>
                    <a:pt x="443" y="196"/>
                  </a:lnTo>
                  <a:lnTo>
                    <a:pt x="441" y="226"/>
                  </a:lnTo>
                  <a:lnTo>
                    <a:pt x="436" y="259"/>
                  </a:lnTo>
                  <a:lnTo>
                    <a:pt x="433" y="274"/>
                  </a:lnTo>
                  <a:lnTo>
                    <a:pt x="429" y="288"/>
                  </a:lnTo>
                  <a:lnTo>
                    <a:pt x="435" y="288"/>
                  </a:lnTo>
                  <a:lnTo>
                    <a:pt x="441" y="290"/>
                  </a:lnTo>
                  <a:lnTo>
                    <a:pt x="446" y="292"/>
                  </a:lnTo>
                  <a:lnTo>
                    <a:pt x="451" y="297"/>
                  </a:lnTo>
                  <a:lnTo>
                    <a:pt x="454" y="305"/>
                  </a:lnTo>
                  <a:lnTo>
                    <a:pt x="456" y="315"/>
                  </a:lnTo>
                  <a:lnTo>
                    <a:pt x="455" y="328"/>
                  </a:lnTo>
                  <a:lnTo>
                    <a:pt x="453" y="345"/>
                  </a:lnTo>
                  <a:lnTo>
                    <a:pt x="448" y="366"/>
                  </a:lnTo>
                  <a:lnTo>
                    <a:pt x="441" y="389"/>
                  </a:lnTo>
                  <a:lnTo>
                    <a:pt x="434" y="406"/>
                  </a:lnTo>
                  <a:lnTo>
                    <a:pt x="427" y="418"/>
                  </a:lnTo>
                  <a:lnTo>
                    <a:pt x="421" y="426"/>
                  </a:lnTo>
                  <a:lnTo>
                    <a:pt x="415" y="430"/>
                  </a:lnTo>
                  <a:lnTo>
                    <a:pt x="410" y="432"/>
                  </a:lnTo>
                  <a:lnTo>
                    <a:pt x="405" y="455"/>
                  </a:lnTo>
                  <a:lnTo>
                    <a:pt x="396" y="479"/>
                  </a:lnTo>
                  <a:lnTo>
                    <a:pt x="384" y="504"/>
                  </a:lnTo>
                  <a:lnTo>
                    <a:pt x="368" y="526"/>
                  </a:lnTo>
                  <a:lnTo>
                    <a:pt x="350" y="547"/>
                  </a:lnTo>
                  <a:lnTo>
                    <a:pt x="328" y="567"/>
                  </a:lnTo>
                  <a:lnTo>
                    <a:pt x="304" y="583"/>
                  </a:lnTo>
                  <a:lnTo>
                    <a:pt x="276" y="596"/>
                  </a:lnTo>
                  <a:lnTo>
                    <a:pt x="253" y="602"/>
                  </a:lnTo>
                  <a:lnTo>
                    <a:pt x="227" y="604"/>
                  </a:lnTo>
                  <a:lnTo>
                    <a:pt x="203" y="602"/>
                  </a:lnTo>
                  <a:lnTo>
                    <a:pt x="179" y="596"/>
                  </a:lnTo>
                  <a:lnTo>
                    <a:pt x="152" y="583"/>
                  </a:lnTo>
                  <a:lnTo>
                    <a:pt x="127" y="567"/>
                  </a:lnTo>
                  <a:lnTo>
                    <a:pt x="106" y="547"/>
                  </a:lnTo>
                  <a:lnTo>
                    <a:pt x="88" y="526"/>
                  </a:lnTo>
                  <a:lnTo>
                    <a:pt x="72" y="503"/>
                  </a:lnTo>
                  <a:lnTo>
                    <a:pt x="60" y="478"/>
                  </a:lnTo>
                  <a:lnTo>
                    <a:pt x="52" y="455"/>
                  </a:lnTo>
                  <a:lnTo>
                    <a:pt x="47" y="431"/>
                  </a:lnTo>
                  <a:lnTo>
                    <a:pt x="41" y="429"/>
                  </a:lnTo>
                  <a:lnTo>
                    <a:pt x="35" y="425"/>
                  </a:lnTo>
                  <a:lnTo>
                    <a:pt x="28" y="417"/>
                  </a:lnTo>
                  <a:lnTo>
                    <a:pt x="22" y="405"/>
                  </a:lnTo>
                  <a:lnTo>
                    <a:pt x="15" y="389"/>
                  </a:lnTo>
                  <a:lnTo>
                    <a:pt x="7" y="366"/>
                  </a:lnTo>
                  <a:lnTo>
                    <a:pt x="2" y="345"/>
                  </a:lnTo>
                  <a:lnTo>
                    <a:pt x="0" y="328"/>
                  </a:lnTo>
                  <a:lnTo>
                    <a:pt x="0" y="315"/>
                  </a:lnTo>
                  <a:lnTo>
                    <a:pt x="2" y="305"/>
                  </a:lnTo>
                  <a:lnTo>
                    <a:pt x="5" y="297"/>
                  </a:lnTo>
                  <a:lnTo>
                    <a:pt x="9" y="292"/>
                  </a:lnTo>
                  <a:lnTo>
                    <a:pt x="14" y="290"/>
                  </a:lnTo>
                  <a:lnTo>
                    <a:pt x="20" y="288"/>
                  </a:lnTo>
                  <a:lnTo>
                    <a:pt x="26" y="288"/>
                  </a:lnTo>
                  <a:lnTo>
                    <a:pt x="19" y="259"/>
                  </a:lnTo>
                  <a:lnTo>
                    <a:pt x="14" y="228"/>
                  </a:lnTo>
                  <a:lnTo>
                    <a:pt x="13" y="197"/>
                  </a:lnTo>
                  <a:lnTo>
                    <a:pt x="18" y="168"/>
                  </a:lnTo>
                  <a:lnTo>
                    <a:pt x="27" y="140"/>
                  </a:lnTo>
                  <a:lnTo>
                    <a:pt x="40" y="116"/>
                  </a:lnTo>
                  <a:lnTo>
                    <a:pt x="55" y="93"/>
                  </a:lnTo>
                  <a:lnTo>
                    <a:pt x="72" y="74"/>
                  </a:lnTo>
                  <a:lnTo>
                    <a:pt x="96" y="52"/>
                  </a:lnTo>
                  <a:lnTo>
                    <a:pt x="121" y="33"/>
                  </a:lnTo>
                  <a:lnTo>
                    <a:pt x="144" y="19"/>
                  </a:lnTo>
                  <a:lnTo>
                    <a:pt x="169" y="8"/>
                  </a:lnTo>
                  <a:lnTo>
                    <a:pt x="191" y="3"/>
                  </a:lnTo>
                  <a:lnTo>
                    <a:pt x="213" y="0"/>
                  </a:lnTo>
                  <a:lnTo>
                    <a:pt x="2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206"/>
            <p:cNvSpPr>
              <a:spLocks noEditPoints="1"/>
            </p:cNvSpPr>
            <p:nvPr/>
          </p:nvSpPr>
          <p:spPr bwMode="auto">
            <a:xfrm>
              <a:off x="3203" y="3928"/>
              <a:ext cx="138" cy="137"/>
            </a:xfrm>
            <a:custGeom>
              <a:avLst/>
              <a:gdLst>
                <a:gd name="T0" fmla="*/ 875 w 1927"/>
                <a:gd name="T1" fmla="*/ 333 h 1920"/>
                <a:gd name="T2" fmla="*/ 719 w 1927"/>
                <a:gd name="T3" fmla="*/ 376 h 1920"/>
                <a:gd name="T4" fmla="*/ 578 w 1927"/>
                <a:gd name="T5" fmla="*/ 456 h 1920"/>
                <a:gd name="T6" fmla="*/ 462 w 1927"/>
                <a:gd name="T7" fmla="*/ 572 h 1920"/>
                <a:gd name="T8" fmla="*/ 376 w 1927"/>
                <a:gd name="T9" fmla="*/ 719 h 1920"/>
                <a:gd name="T10" fmla="*/ 332 w 1927"/>
                <a:gd name="T11" fmla="*/ 884 h 1920"/>
                <a:gd name="T12" fmla="*/ 334 w 1927"/>
                <a:gd name="T13" fmla="*/ 1048 h 1920"/>
                <a:gd name="T14" fmla="*/ 377 w 1927"/>
                <a:gd name="T15" fmla="*/ 1205 h 1920"/>
                <a:gd name="T16" fmla="*/ 458 w 1927"/>
                <a:gd name="T17" fmla="*/ 1345 h 1920"/>
                <a:gd name="T18" fmla="*/ 574 w 1927"/>
                <a:gd name="T19" fmla="*/ 1461 h 1920"/>
                <a:gd name="T20" fmla="*/ 721 w 1927"/>
                <a:gd name="T21" fmla="*/ 1547 h 1920"/>
                <a:gd name="T22" fmla="*/ 887 w 1927"/>
                <a:gd name="T23" fmla="*/ 1589 h 1920"/>
                <a:gd name="T24" fmla="*/ 1051 w 1927"/>
                <a:gd name="T25" fmla="*/ 1588 h 1920"/>
                <a:gd name="T26" fmla="*/ 1208 w 1927"/>
                <a:gd name="T27" fmla="*/ 1546 h 1920"/>
                <a:gd name="T28" fmla="*/ 1348 w 1927"/>
                <a:gd name="T29" fmla="*/ 1465 h 1920"/>
                <a:gd name="T30" fmla="*/ 1466 w 1927"/>
                <a:gd name="T31" fmla="*/ 1349 h 1920"/>
                <a:gd name="T32" fmla="*/ 1550 w 1927"/>
                <a:gd name="T33" fmla="*/ 1202 h 1920"/>
                <a:gd name="T34" fmla="*/ 1594 w 1927"/>
                <a:gd name="T35" fmla="*/ 1038 h 1920"/>
                <a:gd name="T36" fmla="*/ 1592 w 1927"/>
                <a:gd name="T37" fmla="*/ 874 h 1920"/>
                <a:gd name="T38" fmla="*/ 1549 w 1927"/>
                <a:gd name="T39" fmla="*/ 717 h 1920"/>
                <a:gd name="T40" fmla="*/ 1469 w 1927"/>
                <a:gd name="T41" fmla="*/ 576 h 1920"/>
                <a:gd name="T42" fmla="*/ 1353 w 1927"/>
                <a:gd name="T43" fmla="*/ 460 h 1920"/>
                <a:gd name="T44" fmla="*/ 1205 w 1927"/>
                <a:gd name="T45" fmla="*/ 375 h 1920"/>
                <a:gd name="T46" fmla="*/ 1041 w 1927"/>
                <a:gd name="T47" fmla="*/ 332 h 1920"/>
                <a:gd name="T48" fmla="*/ 1298 w 1927"/>
                <a:gd name="T49" fmla="*/ 26 h 1920"/>
                <a:gd name="T50" fmla="*/ 1401 w 1927"/>
                <a:gd name="T51" fmla="*/ 286 h 1920"/>
                <a:gd name="T52" fmla="*/ 1533 w 1927"/>
                <a:gd name="T53" fmla="*/ 393 h 1920"/>
                <a:gd name="T54" fmla="*/ 1637 w 1927"/>
                <a:gd name="T55" fmla="*/ 522 h 1920"/>
                <a:gd name="T56" fmla="*/ 1898 w 1927"/>
                <a:gd name="T57" fmla="*/ 623 h 1920"/>
                <a:gd name="T58" fmla="*/ 1762 w 1927"/>
                <a:gd name="T59" fmla="*/ 858 h 1920"/>
                <a:gd name="T60" fmla="*/ 1762 w 1927"/>
                <a:gd name="T61" fmla="*/ 1058 h 1920"/>
                <a:gd name="T62" fmla="*/ 1901 w 1927"/>
                <a:gd name="T63" fmla="*/ 1293 h 1920"/>
                <a:gd name="T64" fmla="*/ 1639 w 1927"/>
                <a:gd name="T65" fmla="*/ 1394 h 1920"/>
                <a:gd name="T66" fmla="*/ 1508 w 1927"/>
                <a:gd name="T67" fmla="*/ 1548 h 1920"/>
                <a:gd name="T68" fmla="*/ 1453 w 1927"/>
                <a:gd name="T69" fmla="*/ 1829 h 1920"/>
                <a:gd name="T70" fmla="*/ 1239 w 1927"/>
                <a:gd name="T71" fmla="*/ 1918 h 1920"/>
                <a:gd name="T72" fmla="*/ 1001 w 1927"/>
                <a:gd name="T73" fmla="*/ 1758 h 1920"/>
                <a:gd name="T74" fmla="*/ 801 w 1927"/>
                <a:gd name="T75" fmla="*/ 1742 h 1920"/>
                <a:gd name="T76" fmla="*/ 543 w 1927"/>
                <a:gd name="T77" fmla="*/ 1858 h 1920"/>
                <a:gd name="T78" fmla="*/ 473 w 1927"/>
                <a:gd name="T79" fmla="*/ 1592 h 1920"/>
                <a:gd name="T80" fmla="*/ 331 w 1927"/>
                <a:gd name="T81" fmla="*/ 1452 h 1920"/>
                <a:gd name="T82" fmla="*/ 65 w 1927"/>
                <a:gd name="T83" fmla="*/ 1385 h 1920"/>
                <a:gd name="T84" fmla="*/ 179 w 1927"/>
                <a:gd name="T85" fmla="*/ 1127 h 1920"/>
                <a:gd name="T86" fmla="*/ 161 w 1927"/>
                <a:gd name="T87" fmla="*/ 931 h 1920"/>
                <a:gd name="T88" fmla="*/ 0 w 1927"/>
                <a:gd name="T89" fmla="*/ 690 h 1920"/>
                <a:gd name="T90" fmla="*/ 89 w 1927"/>
                <a:gd name="T91" fmla="*/ 475 h 1920"/>
                <a:gd name="T92" fmla="*/ 356 w 1927"/>
                <a:gd name="T93" fmla="*/ 435 h 1920"/>
                <a:gd name="T94" fmla="*/ 478 w 1927"/>
                <a:gd name="T95" fmla="*/ 321 h 1920"/>
                <a:gd name="T96" fmla="*/ 537 w 1927"/>
                <a:gd name="T97" fmla="*/ 64 h 1920"/>
                <a:gd name="T98" fmla="*/ 795 w 1927"/>
                <a:gd name="T99" fmla="*/ 175 h 1920"/>
                <a:gd name="T100" fmla="*/ 994 w 1927"/>
                <a:gd name="T101" fmla="*/ 158 h 1920"/>
                <a:gd name="T102" fmla="*/ 1235 w 1927"/>
                <a:gd name="T103" fmla="*/ 0 h 19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27" h="1920">
                  <a:moveTo>
                    <a:pt x="986" y="327"/>
                  </a:moveTo>
                  <a:lnTo>
                    <a:pt x="931" y="328"/>
                  </a:lnTo>
                  <a:lnTo>
                    <a:pt x="875" y="333"/>
                  </a:lnTo>
                  <a:lnTo>
                    <a:pt x="822" y="343"/>
                  </a:lnTo>
                  <a:lnTo>
                    <a:pt x="770" y="357"/>
                  </a:lnTo>
                  <a:lnTo>
                    <a:pt x="719" y="376"/>
                  </a:lnTo>
                  <a:lnTo>
                    <a:pt x="670" y="398"/>
                  </a:lnTo>
                  <a:lnTo>
                    <a:pt x="623" y="426"/>
                  </a:lnTo>
                  <a:lnTo>
                    <a:pt x="578" y="456"/>
                  </a:lnTo>
                  <a:lnTo>
                    <a:pt x="536" y="492"/>
                  </a:lnTo>
                  <a:lnTo>
                    <a:pt x="498" y="529"/>
                  </a:lnTo>
                  <a:lnTo>
                    <a:pt x="462" y="572"/>
                  </a:lnTo>
                  <a:lnTo>
                    <a:pt x="429" y="618"/>
                  </a:lnTo>
                  <a:lnTo>
                    <a:pt x="401" y="667"/>
                  </a:lnTo>
                  <a:lnTo>
                    <a:pt x="376" y="719"/>
                  </a:lnTo>
                  <a:lnTo>
                    <a:pt x="357" y="774"/>
                  </a:lnTo>
                  <a:lnTo>
                    <a:pt x="342" y="829"/>
                  </a:lnTo>
                  <a:lnTo>
                    <a:pt x="332" y="884"/>
                  </a:lnTo>
                  <a:lnTo>
                    <a:pt x="328" y="939"/>
                  </a:lnTo>
                  <a:lnTo>
                    <a:pt x="329" y="994"/>
                  </a:lnTo>
                  <a:lnTo>
                    <a:pt x="334" y="1048"/>
                  </a:lnTo>
                  <a:lnTo>
                    <a:pt x="343" y="1102"/>
                  </a:lnTo>
                  <a:lnTo>
                    <a:pt x="358" y="1154"/>
                  </a:lnTo>
                  <a:lnTo>
                    <a:pt x="377" y="1205"/>
                  </a:lnTo>
                  <a:lnTo>
                    <a:pt x="400" y="1253"/>
                  </a:lnTo>
                  <a:lnTo>
                    <a:pt x="427" y="1300"/>
                  </a:lnTo>
                  <a:lnTo>
                    <a:pt x="458" y="1345"/>
                  </a:lnTo>
                  <a:lnTo>
                    <a:pt x="493" y="1387"/>
                  </a:lnTo>
                  <a:lnTo>
                    <a:pt x="531" y="1425"/>
                  </a:lnTo>
                  <a:lnTo>
                    <a:pt x="574" y="1461"/>
                  </a:lnTo>
                  <a:lnTo>
                    <a:pt x="620" y="1494"/>
                  </a:lnTo>
                  <a:lnTo>
                    <a:pt x="669" y="1522"/>
                  </a:lnTo>
                  <a:lnTo>
                    <a:pt x="721" y="1547"/>
                  </a:lnTo>
                  <a:lnTo>
                    <a:pt x="776" y="1566"/>
                  </a:lnTo>
                  <a:lnTo>
                    <a:pt x="830" y="1580"/>
                  </a:lnTo>
                  <a:lnTo>
                    <a:pt x="887" y="1589"/>
                  </a:lnTo>
                  <a:lnTo>
                    <a:pt x="942" y="1594"/>
                  </a:lnTo>
                  <a:lnTo>
                    <a:pt x="997" y="1593"/>
                  </a:lnTo>
                  <a:lnTo>
                    <a:pt x="1051" y="1588"/>
                  </a:lnTo>
                  <a:lnTo>
                    <a:pt x="1104" y="1578"/>
                  </a:lnTo>
                  <a:lnTo>
                    <a:pt x="1157" y="1564"/>
                  </a:lnTo>
                  <a:lnTo>
                    <a:pt x="1208" y="1546"/>
                  </a:lnTo>
                  <a:lnTo>
                    <a:pt x="1257" y="1523"/>
                  </a:lnTo>
                  <a:lnTo>
                    <a:pt x="1304" y="1496"/>
                  </a:lnTo>
                  <a:lnTo>
                    <a:pt x="1348" y="1465"/>
                  </a:lnTo>
                  <a:lnTo>
                    <a:pt x="1391" y="1430"/>
                  </a:lnTo>
                  <a:lnTo>
                    <a:pt x="1430" y="1392"/>
                  </a:lnTo>
                  <a:lnTo>
                    <a:pt x="1466" y="1349"/>
                  </a:lnTo>
                  <a:lnTo>
                    <a:pt x="1498" y="1303"/>
                  </a:lnTo>
                  <a:lnTo>
                    <a:pt x="1527" y="1254"/>
                  </a:lnTo>
                  <a:lnTo>
                    <a:pt x="1550" y="1202"/>
                  </a:lnTo>
                  <a:lnTo>
                    <a:pt x="1571" y="1147"/>
                  </a:lnTo>
                  <a:lnTo>
                    <a:pt x="1585" y="1093"/>
                  </a:lnTo>
                  <a:lnTo>
                    <a:pt x="1594" y="1038"/>
                  </a:lnTo>
                  <a:lnTo>
                    <a:pt x="1598" y="983"/>
                  </a:lnTo>
                  <a:lnTo>
                    <a:pt x="1597" y="928"/>
                  </a:lnTo>
                  <a:lnTo>
                    <a:pt x="1592" y="874"/>
                  </a:lnTo>
                  <a:lnTo>
                    <a:pt x="1583" y="820"/>
                  </a:lnTo>
                  <a:lnTo>
                    <a:pt x="1569" y="768"/>
                  </a:lnTo>
                  <a:lnTo>
                    <a:pt x="1549" y="717"/>
                  </a:lnTo>
                  <a:lnTo>
                    <a:pt x="1527" y="668"/>
                  </a:lnTo>
                  <a:lnTo>
                    <a:pt x="1499" y="621"/>
                  </a:lnTo>
                  <a:lnTo>
                    <a:pt x="1469" y="576"/>
                  </a:lnTo>
                  <a:lnTo>
                    <a:pt x="1434" y="535"/>
                  </a:lnTo>
                  <a:lnTo>
                    <a:pt x="1395" y="496"/>
                  </a:lnTo>
                  <a:lnTo>
                    <a:pt x="1353" y="460"/>
                  </a:lnTo>
                  <a:lnTo>
                    <a:pt x="1307" y="428"/>
                  </a:lnTo>
                  <a:lnTo>
                    <a:pt x="1258" y="399"/>
                  </a:lnTo>
                  <a:lnTo>
                    <a:pt x="1205" y="375"/>
                  </a:lnTo>
                  <a:lnTo>
                    <a:pt x="1151" y="355"/>
                  </a:lnTo>
                  <a:lnTo>
                    <a:pt x="1096" y="341"/>
                  </a:lnTo>
                  <a:lnTo>
                    <a:pt x="1041" y="332"/>
                  </a:lnTo>
                  <a:lnTo>
                    <a:pt x="986" y="327"/>
                  </a:lnTo>
                  <a:close/>
                  <a:moveTo>
                    <a:pt x="1235" y="0"/>
                  </a:moveTo>
                  <a:lnTo>
                    <a:pt x="1298" y="26"/>
                  </a:lnTo>
                  <a:lnTo>
                    <a:pt x="1386" y="62"/>
                  </a:lnTo>
                  <a:lnTo>
                    <a:pt x="1449" y="88"/>
                  </a:lnTo>
                  <a:lnTo>
                    <a:pt x="1401" y="286"/>
                  </a:lnTo>
                  <a:lnTo>
                    <a:pt x="1447" y="319"/>
                  </a:lnTo>
                  <a:lnTo>
                    <a:pt x="1491" y="354"/>
                  </a:lnTo>
                  <a:lnTo>
                    <a:pt x="1533" y="393"/>
                  </a:lnTo>
                  <a:lnTo>
                    <a:pt x="1571" y="434"/>
                  </a:lnTo>
                  <a:lnTo>
                    <a:pt x="1605" y="477"/>
                  </a:lnTo>
                  <a:lnTo>
                    <a:pt x="1637" y="522"/>
                  </a:lnTo>
                  <a:lnTo>
                    <a:pt x="1836" y="472"/>
                  </a:lnTo>
                  <a:lnTo>
                    <a:pt x="1863" y="537"/>
                  </a:lnTo>
                  <a:lnTo>
                    <a:pt x="1898" y="623"/>
                  </a:lnTo>
                  <a:lnTo>
                    <a:pt x="1925" y="686"/>
                  </a:lnTo>
                  <a:lnTo>
                    <a:pt x="1750" y="793"/>
                  </a:lnTo>
                  <a:lnTo>
                    <a:pt x="1762" y="858"/>
                  </a:lnTo>
                  <a:lnTo>
                    <a:pt x="1767" y="925"/>
                  </a:lnTo>
                  <a:lnTo>
                    <a:pt x="1767" y="991"/>
                  </a:lnTo>
                  <a:lnTo>
                    <a:pt x="1762" y="1058"/>
                  </a:lnTo>
                  <a:lnTo>
                    <a:pt x="1750" y="1125"/>
                  </a:lnTo>
                  <a:lnTo>
                    <a:pt x="1927" y="1229"/>
                  </a:lnTo>
                  <a:lnTo>
                    <a:pt x="1901" y="1293"/>
                  </a:lnTo>
                  <a:lnTo>
                    <a:pt x="1866" y="1380"/>
                  </a:lnTo>
                  <a:lnTo>
                    <a:pt x="1839" y="1444"/>
                  </a:lnTo>
                  <a:lnTo>
                    <a:pt x="1639" y="1394"/>
                  </a:lnTo>
                  <a:lnTo>
                    <a:pt x="1599" y="1449"/>
                  </a:lnTo>
                  <a:lnTo>
                    <a:pt x="1555" y="1501"/>
                  </a:lnTo>
                  <a:lnTo>
                    <a:pt x="1508" y="1548"/>
                  </a:lnTo>
                  <a:lnTo>
                    <a:pt x="1457" y="1590"/>
                  </a:lnTo>
                  <a:lnTo>
                    <a:pt x="1403" y="1629"/>
                  </a:lnTo>
                  <a:lnTo>
                    <a:pt x="1453" y="1829"/>
                  </a:lnTo>
                  <a:lnTo>
                    <a:pt x="1390" y="1855"/>
                  </a:lnTo>
                  <a:lnTo>
                    <a:pt x="1303" y="1892"/>
                  </a:lnTo>
                  <a:lnTo>
                    <a:pt x="1239" y="1918"/>
                  </a:lnTo>
                  <a:lnTo>
                    <a:pt x="1132" y="1742"/>
                  </a:lnTo>
                  <a:lnTo>
                    <a:pt x="1067" y="1752"/>
                  </a:lnTo>
                  <a:lnTo>
                    <a:pt x="1001" y="1758"/>
                  </a:lnTo>
                  <a:lnTo>
                    <a:pt x="935" y="1758"/>
                  </a:lnTo>
                  <a:lnTo>
                    <a:pt x="867" y="1753"/>
                  </a:lnTo>
                  <a:lnTo>
                    <a:pt x="801" y="1742"/>
                  </a:lnTo>
                  <a:lnTo>
                    <a:pt x="694" y="1920"/>
                  </a:lnTo>
                  <a:lnTo>
                    <a:pt x="630" y="1894"/>
                  </a:lnTo>
                  <a:lnTo>
                    <a:pt x="543" y="1858"/>
                  </a:lnTo>
                  <a:lnTo>
                    <a:pt x="478" y="1833"/>
                  </a:lnTo>
                  <a:lnTo>
                    <a:pt x="528" y="1631"/>
                  </a:lnTo>
                  <a:lnTo>
                    <a:pt x="473" y="1592"/>
                  </a:lnTo>
                  <a:lnTo>
                    <a:pt x="421" y="1549"/>
                  </a:lnTo>
                  <a:lnTo>
                    <a:pt x="374" y="1502"/>
                  </a:lnTo>
                  <a:lnTo>
                    <a:pt x="331" y="1452"/>
                  </a:lnTo>
                  <a:lnTo>
                    <a:pt x="293" y="1398"/>
                  </a:lnTo>
                  <a:lnTo>
                    <a:pt x="91" y="1448"/>
                  </a:lnTo>
                  <a:lnTo>
                    <a:pt x="65" y="1385"/>
                  </a:lnTo>
                  <a:lnTo>
                    <a:pt x="28" y="1298"/>
                  </a:lnTo>
                  <a:lnTo>
                    <a:pt x="1" y="1234"/>
                  </a:lnTo>
                  <a:lnTo>
                    <a:pt x="179" y="1127"/>
                  </a:lnTo>
                  <a:lnTo>
                    <a:pt x="168" y="1063"/>
                  </a:lnTo>
                  <a:lnTo>
                    <a:pt x="162" y="997"/>
                  </a:lnTo>
                  <a:lnTo>
                    <a:pt x="161" y="931"/>
                  </a:lnTo>
                  <a:lnTo>
                    <a:pt x="167" y="863"/>
                  </a:lnTo>
                  <a:lnTo>
                    <a:pt x="177" y="796"/>
                  </a:lnTo>
                  <a:lnTo>
                    <a:pt x="0" y="690"/>
                  </a:lnTo>
                  <a:lnTo>
                    <a:pt x="27" y="627"/>
                  </a:lnTo>
                  <a:lnTo>
                    <a:pt x="63" y="540"/>
                  </a:lnTo>
                  <a:lnTo>
                    <a:pt x="89" y="475"/>
                  </a:lnTo>
                  <a:lnTo>
                    <a:pt x="288" y="525"/>
                  </a:lnTo>
                  <a:lnTo>
                    <a:pt x="321" y="479"/>
                  </a:lnTo>
                  <a:lnTo>
                    <a:pt x="356" y="435"/>
                  </a:lnTo>
                  <a:lnTo>
                    <a:pt x="395" y="394"/>
                  </a:lnTo>
                  <a:lnTo>
                    <a:pt x="435" y="356"/>
                  </a:lnTo>
                  <a:lnTo>
                    <a:pt x="478" y="321"/>
                  </a:lnTo>
                  <a:lnTo>
                    <a:pt x="523" y="289"/>
                  </a:lnTo>
                  <a:lnTo>
                    <a:pt x="474" y="91"/>
                  </a:lnTo>
                  <a:lnTo>
                    <a:pt x="537" y="64"/>
                  </a:lnTo>
                  <a:lnTo>
                    <a:pt x="625" y="27"/>
                  </a:lnTo>
                  <a:lnTo>
                    <a:pt x="690" y="1"/>
                  </a:lnTo>
                  <a:lnTo>
                    <a:pt x="795" y="175"/>
                  </a:lnTo>
                  <a:lnTo>
                    <a:pt x="860" y="164"/>
                  </a:lnTo>
                  <a:lnTo>
                    <a:pt x="926" y="159"/>
                  </a:lnTo>
                  <a:lnTo>
                    <a:pt x="994" y="158"/>
                  </a:lnTo>
                  <a:lnTo>
                    <a:pt x="1061" y="164"/>
                  </a:lnTo>
                  <a:lnTo>
                    <a:pt x="1130" y="175"/>
                  </a:lnTo>
                  <a:lnTo>
                    <a:pt x="12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207"/>
            <p:cNvSpPr>
              <a:spLocks/>
            </p:cNvSpPr>
            <p:nvPr/>
          </p:nvSpPr>
          <p:spPr bwMode="auto">
            <a:xfrm>
              <a:off x="3241" y="4004"/>
              <a:ext cx="62" cy="29"/>
            </a:xfrm>
            <a:custGeom>
              <a:avLst/>
              <a:gdLst>
                <a:gd name="T0" fmla="*/ 359 w 860"/>
                <a:gd name="T1" fmla="*/ 257 h 408"/>
                <a:gd name="T2" fmla="*/ 407 w 860"/>
                <a:gd name="T3" fmla="*/ 188 h 408"/>
                <a:gd name="T4" fmla="*/ 381 w 860"/>
                <a:gd name="T5" fmla="*/ 147 h 408"/>
                <a:gd name="T6" fmla="*/ 371 w 860"/>
                <a:gd name="T7" fmla="*/ 115 h 408"/>
                <a:gd name="T8" fmla="*/ 373 w 860"/>
                <a:gd name="T9" fmla="*/ 94 h 408"/>
                <a:gd name="T10" fmla="*/ 384 w 860"/>
                <a:gd name="T11" fmla="*/ 78 h 408"/>
                <a:gd name="T12" fmla="*/ 399 w 860"/>
                <a:gd name="T13" fmla="*/ 70 h 408"/>
                <a:gd name="T14" fmla="*/ 414 w 860"/>
                <a:gd name="T15" fmla="*/ 66 h 408"/>
                <a:gd name="T16" fmla="*/ 426 w 860"/>
                <a:gd name="T17" fmla="*/ 65 h 408"/>
                <a:gd name="T18" fmla="*/ 430 w 860"/>
                <a:gd name="T19" fmla="*/ 65 h 408"/>
                <a:gd name="T20" fmla="*/ 435 w 860"/>
                <a:gd name="T21" fmla="*/ 65 h 408"/>
                <a:gd name="T22" fmla="*/ 448 w 860"/>
                <a:gd name="T23" fmla="*/ 66 h 408"/>
                <a:gd name="T24" fmla="*/ 462 w 860"/>
                <a:gd name="T25" fmla="*/ 70 h 408"/>
                <a:gd name="T26" fmla="*/ 477 w 860"/>
                <a:gd name="T27" fmla="*/ 78 h 408"/>
                <a:gd name="T28" fmla="*/ 487 w 860"/>
                <a:gd name="T29" fmla="*/ 94 h 408"/>
                <a:gd name="T30" fmla="*/ 489 w 860"/>
                <a:gd name="T31" fmla="*/ 115 h 408"/>
                <a:gd name="T32" fmla="*/ 480 w 860"/>
                <a:gd name="T33" fmla="*/ 147 h 408"/>
                <a:gd name="T34" fmla="*/ 455 w 860"/>
                <a:gd name="T35" fmla="*/ 188 h 408"/>
                <a:gd name="T36" fmla="*/ 502 w 860"/>
                <a:gd name="T37" fmla="*/ 255 h 408"/>
                <a:gd name="T38" fmla="*/ 515 w 860"/>
                <a:gd name="T39" fmla="*/ 216 h 408"/>
                <a:gd name="T40" fmla="*/ 586 w 860"/>
                <a:gd name="T41" fmla="*/ 1 h 408"/>
                <a:gd name="T42" fmla="*/ 602 w 860"/>
                <a:gd name="T43" fmla="*/ 11 h 408"/>
                <a:gd name="T44" fmla="*/ 632 w 860"/>
                <a:gd name="T45" fmla="*/ 28 h 408"/>
                <a:gd name="T46" fmla="*/ 673 w 860"/>
                <a:gd name="T47" fmla="*/ 50 h 408"/>
                <a:gd name="T48" fmla="*/ 723 w 860"/>
                <a:gd name="T49" fmla="*/ 71 h 408"/>
                <a:gd name="T50" fmla="*/ 780 w 860"/>
                <a:gd name="T51" fmla="*/ 89 h 408"/>
                <a:gd name="T52" fmla="*/ 818 w 860"/>
                <a:gd name="T53" fmla="*/ 107 h 408"/>
                <a:gd name="T54" fmla="*/ 843 w 860"/>
                <a:gd name="T55" fmla="*/ 136 h 408"/>
                <a:gd name="T56" fmla="*/ 856 w 860"/>
                <a:gd name="T57" fmla="*/ 171 h 408"/>
                <a:gd name="T58" fmla="*/ 825 w 860"/>
                <a:gd name="T59" fmla="*/ 231 h 408"/>
                <a:gd name="T60" fmla="*/ 746 w 860"/>
                <a:gd name="T61" fmla="*/ 304 h 408"/>
                <a:gd name="T62" fmla="*/ 653 w 860"/>
                <a:gd name="T63" fmla="*/ 359 h 408"/>
                <a:gd name="T64" fmla="*/ 549 w 860"/>
                <a:gd name="T65" fmla="*/ 394 h 408"/>
                <a:gd name="T66" fmla="*/ 429 w 860"/>
                <a:gd name="T67" fmla="*/ 408 h 408"/>
                <a:gd name="T68" fmla="*/ 327 w 860"/>
                <a:gd name="T69" fmla="*/ 398 h 408"/>
                <a:gd name="T70" fmla="*/ 231 w 860"/>
                <a:gd name="T71" fmla="*/ 371 h 408"/>
                <a:gd name="T72" fmla="*/ 143 w 860"/>
                <a:gd name="T73" fmla="*/ 326 h 408"/>
                <a:gd name="T74" fmla="*/ 66 w 860"/>
                <a:gd name="T75" fmla="*/ 266 h 408"/>
                <a:gd name="T76" fmla="*/ 0 w 860"/>
                <a:gd name="T77" fmla="*/ 191 h 408"/>
                <a:gd name="T78" fmla="*/ 9 w 860"/>
                <a:gd name="T79" fmla="*/ 159 h 408"/>
                <a:gd name="T80" fmla="*/ 23 w 860"/>
                <a:gd name="T81" fmla="*/ 129 h 408"/>
                <a:gd name="T82" fmla="*/ 46 w 860"/>
                <a:gd name="T83" fmla="*/ 105 h 408"/>
                <a:gd name="T84" fmla="*/ 80 w 860"/>
                <a:gd name="T85" fmla="*/ 89 h 408"/>
                <a:gd name="T86" fmla="*/ 137 w 860"/>
                <a:gd name="T87" fmla="*/ 71 h 408"/>
                <a:gd name="T88" fmla="*/ 187 w 860"/>
                <a:gd name="T89" fmla="*/ 50 h 408"/>
                <a:gd name="T90" fmla="*/ 229 w 860"/>
                <a:gd name="T91" fmla="*/ 28 h 408"/>
                <a:gd name="T92" fmla="*/ 259 w 860"/>
                <a:gd name="T93" fmla="*/ 11 h 408"/>
                <a:gd name="T94" fmla="*/ 275 w 860"/>
                <a:gd name="T95" fmla="*/ 1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60" h="408">
                  <a:moveTo>
                    <a:pt x="277" y="0"/>
                  </a:moveTo>
                  <a:lnTo>
                    <a:pt x="359" y="257"/>
                  </a:lnTo>
                  <a:lnTo>
                    <a:pt x="370" y="291"/>
                  </a:lnTo>
                  <a:lnTo>
                    <a:pt x="407" y="188"/>
                  </a:lnTo>
                  <a:lnTo>
                    <a:pt x="391" y="166"/>
                  </a:lnTo>
                  <a:lnTo>
                    <a:pt x="381" y="147"/>
                  </a:lnTo>
                  <a:lnTo>
                    <a:pt x="374" y="129"/>
                  </a:lnTo>
                  <a:lnTo>
                    <a:pt x="371" y="115"/>
                  </a:lnTo>
                  <a:lnTo>
                    <a:pt x="371" y="103"/>
                  </a:lnTo>
                  <a:lnTo>
                    <a:pt x="373" y="94"/>
                  </a:lnTo>
                  <a:lnTo>
                    <a:pt x="378" y="85"/>
                  </a:lnTo>
                  <a:lnTo>
                    <a:pt x="384" y="78"/>
                  </a:lnTo>
                  <a:lnTo>
                    <a:pt x="391" y="74"/>
                  </a:lnTo>
                  <a:lnTo>
                    <a:pt x="399" y="70"/>
                  </a:lnTo>
                  <a:lnTo>
                    <a:pt x="407" y="68"/>
                  </a:lnTo>
                  <a:lnTo>
                    <a:pt x="414" y="66"/>
                  </a:lnTo>
                  <a:lnTo>
                    <a:pt x="420" y="66"/>
                  </a:lnTo>
                  <a:lnTo>
                    <a:pt x="426" y="65"/>
                  </a:lnTo>
                  <a:lnTo>
                    <a:pt x="429" y="65"/>
                  </a:lnTo>
                  <a:lnTo>
                    <a:pt x="430" y="65"/>
                  </a:lnTo>
                  <a:lnTo>
                    <a:pt x="432" y="65"/>
                  </a:lnTo>
                  <a:lnTo>
                    <a:pt x="435" y="65"/>
                  </a:lnTo>
                  <a:lnTo>
                    <a:pt x="440" y="66"/>
                  </a:lnTo>
                  <a:lnTo>
                    <a:pt x="448" y="66"/>
                  </a:lnTo>
                  <a:lnTo>
                    <a:pt x="455" y="68"/>
                  </a:lnTo>
                  <a:lnTo>
                    <a:pt x="462" y="70"/>
                  </a:lnTo>
                  <a:lnTo>
                    <a:pt x="470" y="74"/>
                  </a:lnTo>
                  <a:lnTo>
                    <a:pt x="477" y="78"/>
                  </a:lnTo>
                  <a:lnTo>
                    <a:pt x="482" y="85"/>
                  </a:lnTo>
                  <a:lnTo>
                    <a:pt x="487" y="94"/>
                  </a:lnTo>
                  <a:lnTo>
                    <a:pt x="489" y="103"/>
                  </a:lnTo>
                  <a:lnTo>
                    <a:pt x="489" y="115"/>
                  </a:lnTo>
                  <a:lnTo>
                    <a:pt x="486" y="129"/>
                  </a:lnTo>
                  <a:lnTo>
                    <a:pt x="480" y="147"/>
                  </a:lnTo>
                  <a:lnTo>
                    <a:pt x="469" y="166"/>
                  </a:lnTo>
                  <a:lnTo>
                    <a:pt x="455" y="188"/>
                  </a:lnTo>
                  <a:lnTo>
                    <a:pt x="491" y="290"/>
                  </a:lnTo>
                  <a:lnTo>
                    <a:pt x="502" y="255"/>
                  </a:lnTo>
                  <a:lnTo>
                    <a:pt x="502" y="257"/>
                  </a:lnTo>
                  <a:lnTo>
                    <a:pt x="515" y="216"/>
                  </a:lnTo>
                  <a:lnTo>
                    <a:pt x="583" y="0"/>
                  </a:lnTo>
                  <a:lnTo>
                    <a:pt x="586" y="1"/>
                  </a:lnTo>
                  <a:lnTo>
                    <a:pt x="593" y="5"/>
                  </a:lnTo>
                  <a:lnTo>
                    <a:pt x="602" y="11"/>
                  </a:lnTo>
                  <a:lnTo>
                    <a:pt x="615" y="19"/>
                  </a:lnTo>
                  <a:lnTo>
                    <a:pt x="632" y="28"/>
                  </a:lnTo>
                  <a:lnTo>
                    <a:pt x="652" y="39"/>
                  </a:lnTo>
                  <a:lnTo>
                    <a:pt x="673" y="50"/>
                  </a:lnTo>
                  <a:lnTo>
                    <a:pt x="698" y="60"/>
                  </a:lnTo>
                  <a:lnTo>
                    <a:pt x="723" y="71"/>
                  </a:lnTo>
                  <a:lnTo>
                    <a:pt x="752" y="80"/>
                  </a:lnTo>
                  <a:lnTo>
                    <a:pt x="780" y="89"/>
                  </a:lnTo>
                  <a:lnTo>
                    <a:pt x="801" y="97"/>
                  </a:lnTo>
                  <a:lnTo>
                    <a:pt x="818" y="107"/>
                  </a:lnTo>
                  <a:lnTo>
                    <a:pt x="831" y="121"/>
                  </a:lnTo>
                  <a:lnTo>
                    <a:pt x="843" y="136"/>
                  </a:lnTo>
                  <a:lnTo>
                    <a:pt x="851" y="153"/>
                  </a:lnTo>
                  <a:lnTo>
                    <a:pt x="856" y="171"/>
                  </a:lnTo>
                  <a:lnTo>
                    <a:pt x="860" y="188"/>
                  </a:lnTo>
                  <a:lnTo>
                    <a:pt x="825" y="231"/>
                  </a:lnTo>
                  <a:lnTo>
                    <a:pt x="788" y="270"/>
                  </a:lnTo>
                  <a:lnTo>
                    <a:pt x="746" y="304"/>
                  </a:lnTo>
                  <a:lnTo>
                    <a:pt x="701" y="334"/>
                  </a:lnTo>
                  <a:lnTo>
                    <a:pt x="653" y="359"/>
                  </a:lnTo>
                  <a:lnTo>
                    <a:pt x="602" y="380"/>
                  </a:lnTo>
                  <a:lnTo>
                    <a:pt x="549" y="394"/>
                  </a:lnTo>
                  <a:lnTo>
                    <a:pt x="489" y="404"/>
                  </a:lnTo>
                  <a:lnTo>
                    <a:pt x="429" y="408"/>
                  </a:lnTo>
                  <a:lnTo>
                    <a:pt x="377" y="406"/>
                  </a:lnTo>
                  <a:lnTo>
                    <a:pt x="327" y="398"/>
                  </a:lnTo>
                  <a:lnTo>
                    <a:pt x="278" y="387"/>
                  </a:lnTo>
                  <a:lnTo>
                    <a:pt x="231" y="371"/>
                  </a:lnTo>
                  <a:lnTo>
                    <a:pt x="186" y="350"/>
                  </a:lnTo>
                  <a:lnTo>
                    <a:pt x="143" y="326"/>
                  </a:lnTo>
                  <a:lnTo>
                    <a:pt x="103" y="297"/>
                  </a:lnTo>
                  <a:lnTo>
                    <a:pt x="66" y="266"/>
                  </a:lnTo>
                  <a:lnTo>
                    <a:pt x="32" y="230"/>
                  </a:lnTo>
                  <a:lnTo>
                    <a:pt x="0" y="191"/>
                  </a:lnTo>
                  <a:lnTo>
                    <a:pt x="3" y="175"/>
                  </a:lnTo>
                  <a:lnTo>
                    <a:pt x="9" y="159"/>
                  </a:lnTo>
                  <a:lnTo>
                    <a:pt x="15" y="143"/>
                  </a:lnTo>
                  <a:lnTo>
                    <a:pt x="23" y="129"/>
                  </a:lnTo>
                  <a:lnTo>
                    <a:pt x="33" y="116"/>
                  </a:lnTo>
                  <a:lnTo>
                    <a:pt x="46" y="105"/>
                  </a:lnTo>
                  <a:lnTo>
                    <a:pt x="62" y="96"/>
                  </a:lnTo>
                  <a:lnTo>
                    <a:pt x="80" y="89"/>
                  </a:lnTo>
                  <a:lnTo>
                    <a:pt x="110" y="80"/>
                  </a:lnTo>
                  <a:lnTo>
                    <a:pt x="137" y="71"/>
                  </a:lnTo>
                  <a:lnTo>
                    <a:pt x="164" y="60"/>
                  </a:lnTo>
                  <a:lnTo>
                    <a:pt x="187" y="50"/>
                  </a:lnTo>
                  <a:lnTo>
                    <a:pt x="210" y="39"/>
                  </a:lnTo>
                  <a:lnTo>
                    <a:pt x="229" y="28"/>
                  </a:lnTo>
                  <a:lnTo>
                    <a:pt x="245" y="19"/>
                  </a:lnTo>
                  <a:lnTo>
                    <a:pt x="259" y="11"/>
                  </a:lnTo>
                  <a:lnTo>
                    <a:pt x="269" y="5"/>
                  </a:lnTo>
                  <a:lnTo>
                    <a:pt x="275" y="1"/>
                  </a:lnTo>
                  <a:lnTo>
                    <a:pt x="2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208"/>
            <p:cNvSpPr>
              <a:spLocks/>
            </p:cNvSpPr>
            <p:nvPr/>
          </p:nvSpPr>
          <p:spPr bwMode="auto">
            <a:xfrm>
              <a:off x="3256" y="3963"/>
              <a:ext cx="32" cy="43"/>
            </a:xfrm>
            <a:custGeom>
              <a:avLst/>
              <a:gdLst>
                <a:gd name="T0" fmla="*/ 265 w 455"/>
                <a:gd name="T1" fmla="*/ 3 h 604"/>
                <a:gd name="T2" fmla="*/ 306 w 455"/>
                <a:gd name="T3" fmla="*/ 15 h 604"/>
                <a:gd name="T4" fmla="*/ 341 w 455"/>
                <a:gd name="T5" fmla="*/ 34 h 604"/>
                <a:gd name="T6" fmla="*/ 365 w 455"/>
                <a:gd name="T7" fmla="*/ 56 h 604"/>
                <a:gd name="T8" fmla="*/ 375 w 455"/>
                <a:gd name="T9" fmla="*/ 71 h 604"/>
                <a:gd name="T10" fmla="*/ 377 w 455"/>
                <a:gd name="T11" fmla="*/ 73 h 604"/>
                <a:gd name="T12" fmla="*/ 385 w 455"/>
                <a:gd name="T13" fmla="*/ 75 h 604"/>
                <a:gd name="T14" fmla="*/ 399 w 455"/>
                <a:gd name="T15" fmla="*/ 81 h 604"/>
                <a:gd name="T16" fmla="*/ 414 w 455"/>
                <a:gd name="T17" fmla="*/ 94 h 604"/>
                <a:gd name="T18" fmla="*/ 428 w 455"/>
                <a:gd name="T19" fmla="*/ 116 h 604"/>
                <a:gd name="T20" fmla="*/ 439 w 455"/>
                <a:gd name="T21" fmla="*/ 149 h 604"/>
                <a:gd name="T22" fmla="*/ 442 w 455"/>
                <a:gd name="T23" fmla="*/ 196 h 604"/>
                <a:gd name="T24" fmla="*/ 435 w 455"/>
                <a:gd name="T25" fmla="*/ 259 h 604"/>
                <a:gd name="T26" fmla="*/ 428 w 455"/>
                <a:gd name="T27" fmla="*/ 288 h 604"/>
                <a:gd name="T28" fmla="*/ 441 w 455"/>
                <a:gd name="T29" fmla="*/ 290 h 604"/>
                <a:gd name="T30" fmla="*/ 450 w 455"/>
                <a:gd name="T31" fmla="*/ 297 h 604"/>
                <a:gd name="T32" fmla="*/ 455 w 455"/>
                <a:gd name="T33" fmla="*/ 315 h 604"/>
                <a:gd name="T34" fmla="*/ 453 w 455"/>
                <a:gd name="T35" fmla="*/ 346 h 604"/>
                <a:gd name="T36" fmla="*/ 441 w 455"/>
                <a:gd name="T37" fmla="*/ 389 h 604"/>
                <a:gd name="T38" fmla="*/ 427 w 455"/>
                <a:gd name="T39" fmla="*/ 418 h 604"/>
                <a:gd name="T40" fmla="*/ 415 w 455"/>
                <a:gd name="T41" fmla="*/ 430 h 604"/>
                <a:gd name="T42" fmla="*/ 404 w 455"/>
                <a:gd name="T43" fmla="*/ 456 h 604"/>
                <a:gd name="T44" fmla="*/ 383 w 455"/>
                <a:gd name="T45" fmla="*/ 504 h 604"/>
                <a:gd name="T46" fmla="*/ 349 w 455"/>
                <a:gd name="T47" fmla="*/ 548 h 604"/>
                <a:gd name="T48" fmla="*/ 304 w 455"/>
                <a:gd name="T49" fmla="*/ 584 h 604"/>
                <a:gd name="T50" fmla="*/ 252 w 455"/>
                <a:gd name="T51" fmla="*/ 602 h 604"/>
                <a:gd name="T52" fmla="*/ 203 w 455"/>
                <a:gd name="T53" fmla="*/ 602 h 604"/>
                <a:gd name="T54" fmla="*/ 152 w 455"/>
                <a:gd name="T55" fmla="*/ 583 h 604"/>
                <a:gd name="T56" fmla="*/ 106 w 455"/>
                <a:gd name="T57" fmla="*/ 547 h 604"/>
                <a:gd name="T58" fmla="*/ 72 w 455"/>
                <a:gd name="T59" fmla="*/ 503 h 604"/>
                <a:gd name="T60" fmla="*/ 52 w 455"/>
                <a:gd name="T61" fmla="*/ 455 h 604"/>
                <a:gd name="T62" fmla="*/ 40 w 455"/>
                <a:gd name="T63" fmla="*/ 430 h 604"/>
                <a:gd name="T64" fmla="*/ 28 w 455"/>
                <a:gd name="T65" fmla="*/ 417 h 604"/>
                <a:gd name="T66" fmla="*/ 14 w 455"/>
                <a:gd name="T67" fmla="*/ 389 h 604"/>
                <a:gd name="T68" fmla="*/ 2 w 455"/>
                <a:gd name="T69" fmla="*/ 346 h 604"/>
                <a:gd name="T70" fmla="*/ 0 w 455"/>
                <a:gd name="T71" fmla="*/ 315 h 604"/>
                <a:gd name="T72" fmla="*/ 5 w 455"/>
                <a:gd name="T73" fmla="*/ 297 h 604"/>
                <a:gd name="T74" fmla="*/ 14 w 455"/>
                <a:gd name="T75" fmla="*/ 290 h 604"/>
                <a:gd name="T76" fmla="*/ 26 w 455"/>
                <a:gd name="T77" fmla="*/ 288 h 604"/>
                <a:gd name="T78" fmla="*/ 19 w 455"/>
                <a:gd name="T79" fmla="*/ 259 h 604"/>
                <a:gd name="T80" fmla="*/ 13 w 455"/>
                <a:gd name="T81" fmla="*/ 197 h 604"/>
                <a:gd name="T82" fmla="*/ 27 w 455"/>
                <a:gd name="T83" fmla="*/ 140 h 604"/>
                <a:gd name="T84" fmla="*/ 55 w 455"/>
                <a:gd name="T85" fmla="*/ 93 h 604"/>
                <a:gd name="T86" fmla="*/ 95 w 455"/>
                <a:gd name="T87" fmla="*/ 52 h 604"/>
                <a:gd name="T88" fmla="*/ 143 w 455"/>
                <a:gd name="T89" fmla="*/ 19 h 604"/>
                <a:gd name="T90" fmla="*/ 190 w 455"/>
                <a:gd name="T91" fmla="*/ 3 h 604"/>
                <a:gd name="T92" fmla="*/ 240 w 455"/>
                <a:gd name="T93" fmla="*/ 0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55" h="604">
                  <a:moveTo>
                    <a:pt x="240" y="0"/>
                  </a:moveTo>
                  <a:lnTo>
                    <a:pt x="265" y="3"/>
                  </a:lnTo>
                  <a:lnTo>
                    <a:pt x="286" y="8"/>
                  </a:lnTo>
                  <a:lnTo>
                    <a:pt x="306" y="15"/>
                  </a:lnTo>
                  <a:lnTo>
                    <a:pt x="323" y="23"/>
                  </a:lnTo>
                  <a:lnTo>
                    <a:pt x="341" y="34"/>
                  </a:lnTo>
                  <a:lnTo>
                    <a:pt x="355" y="45"/>
                  </a:lnTo>
                  <a:lnTo>
                    <a:pt x="365" y="56"/>
                  </a:lnTo>
                  <a:lnTo>
                    <a:pt x="371" y="65"/>
                  </a:lnTo>
                  <a:lnTo>
                    <a:pt x="375" y="71"/>
                  </a:lnTo>
                  <a:lnTo>
                    <a:pt x="376" y="73"/>
                  </a:lnTo>
                  <a:lnTo>
                    <a:pt x="377" y="73"/>
                  </a:lnTo>
                  <a:lnTo>
                    <a:pt x="381" y="74"/>
                  </a:lnTo>
                  <a:lnTo>
                    <a:pt x="385" y="75"/>
                  </a:lnTo>
                  <a:lnTo>
                    <a:pt x="392" y="77"/>
                  </a:lnTo>
                  <a:lnTo>
                    <a:pt x="399" y="81"/>
                  </a:lnTo>
                  <a:lnTo>
                    <a:pt x="406" y="87"/>
                  </a:lnTo>
                  <a:lnTo>
                    <a:pt x="414" y="94"/>
                  </a:lnTo>
                  <a:lnTo>
                    <a:pt x="421" y="103"/>
                  </a:lnTo>
                  <a:lnTo>
                    <a:pt x="428" y="116"/>
                  </a:lnTo>
                  <a:lnTo>
                    <a:pt x="433" y="131"/>
                  </a:lnTo>
                  <a:lnTo>
                    <a:pt x="439" y="149"/>
                  </a:lnTo>
                  <a:lnTo>
                    <a:pt x="442" y="171"/>
                  </a:lnTo>
                  <a:lnTo>
                    <a:pt x="442" y="196"/>
                  </a:lnTo>
                  <a:lnTo>
                    <a:pt x="441" y="226"/>
                  </a:lnTo>
                  <a:lnTo>
                    <a:pt x="435" y="259"/>
                  </a:lnTo>
                  <a:lnTo>
                    <a:pt x="432" y="274"/>
                  </a:lnTo>
                  <a:lnTo>
                    <a:pt x="428" y="288"/>
                  </a:lnTo>
                  <a:lnTo>
                    <a:pt x="434" y="288"/>
                  </a:lnTo>
                  <a:lnTo>
                    <a:pt x="441" y="290"/>
                  </a:lnTo>
                  <a:lnTo>
                    <a:pt x="446" y="293"/>
                  </a:lnTo>
                  <a:lnTo>
                    <a:pt x="450" y="297"/>
                  </a:lnTo>
                  <a:lnTo>
                    <a:pt x="454" y="305"/>
                  </a:lnTo>
                  <a:lnTo>
                    <a:pt x="455" y="315"/>
                  </a:lnTo>
                  <a:lnTo>
                    <a:pt x="455" y="329"/>
                  </a:lnTo>
                  <a:lnTo>
                    <a:pt x="453" y="346"/>
                  </a:lnTo>
                  <a:lnTo>
                    <a:pt x="448" y="366"/>
                  </a:lnTo>
                  <a:lnTo>
                    <a:pt x="441" y="389"/>
                  </a:lnTo>
                  <a:lnTo>
                    <a:pt x="433" y="406"/>
                  </a:lnTo>
                  <a:lnTo>
                    <a:pt x="427" y="418"/>
                  </a:lnTo>
                  <a:lnTo>
                    <a:pt x="421" y="426"/>
                  </a:lnTo>
                  <a:lnTo>
                    <a:pt x="415" y="430"/>
                  </a:lnTo>
                  <a:lnTo>
                    <a:pt x="410" y="432"/>
                  </a:lnTo>
                  <a:lnTo>
                    <a:pt x="404" y="456"/>
                  </a:lnTo>
                  <a:lnTo>
                    <a:pt x="396" y="479"/>
                  </a:lnTo>
                  <a:lnTo>
                    <a:pt x="383" y="504"/>
                  </a:lnTo>
                  <a:lnTo>
                    <a:pt x="368" y="526"/>
                  </a:lnTo>
                  <a:lnTo>
                    <a:pt x="349" y="548"/>
                  </a:lnTo>
                  <a:lnTo>
                    <a:pt x="327" y="568"/>
                  </a:lnTo>
                  <a:lnTo>
                    <a:pt x="304" y="584"/>
                  </a:lnTo>
                  <a:lnTo>
                    <a:pt x="276" y="596"/>
                  </a:lnTo>
                  <a:lnTo>
                    <a:pt x="252" y="602"/>
                  </a:lnTo>
                  <a:lnTo>
                    <a:pt x="227" y="604"/>
                  </a:lnTo>
                  <a:lnTo>
                    <a:pt x="203" y="602"/>
                  </a:lnTo>
                  <a:lnTo>
                    <a:pt x="178" y="596"/>
                  </a:lnTo>
                  <a:lnTo>
                    <a:pt x="152" y="583"/>
                  </a:lnTo>
                  <a:lnTo>
                    <a:pt x="127" y="567"/>
                  </a:lnTo>
                  <a:lnTo>
                    <a:pt x="106" y="547"/>
                  </a:lnTo>
                  <a:lnTo>
                    <a:pt x="87" y="526"/>
                  </a:lnTo>
                  <a:lnTo>
                    <a:pt x="72" y="503"/>
                  </a:lnTo>
                  <a:lnTo>
                    <a:pt x="60" y="479"/>
                  </a:lnTo>
                  <a:lnTo>
                    <a:pt x="52" y="455"/>
                  </a:lnTo>
                  <a:lnTo>
                    <a:pt x="45" y="431"/>
                  </a:lnTo>
                  <a:lnTo>
                    <a:pt x="40" y="430"/>
                  </a:lnTo>
                  <a:lnTo>
                    <a:pt x="34" y="425"/>
                  </a:lnTo>
                  <a:lnTo>
                    <a:pt x="28" y="417"/>
                  </a:lnTo>
                  <a:lnTo>
                    <a:pt x="21" y="405"/>
                  </a:lnTo>
                  <a:lnTo>
                    <a:pt x="14" y="389"/>
                  </a:lnTo>
                  <a:lnTo>
                    <a:pt x="7" y="366"/>
                  </a:lnTo>
                  <a:lnTo>
                    <a:pt x="2" y="346"/>
                  </a:lnTo>
                  <a:lnTo>
                    <a:pt x="0" y="329"/>
                  </a:lnTo>
                  <a:lnTo>
                    <a:pt x="0" y="315"/>
                  </a:lnTo>
                  <a:lnTo>
                    <a:pt x="1" y="305"/>
                  </a:lnTo>
                  <a:lnTo>
                    <a:pt x="5" y="297"/>
                  </a:lnTo>
                  <a:lnTo>
                    <a:pt x="9" y="293"/>
                  </a:lnTo>
                  <a:lnTo>
                    <a:pt x="14" y="290"/>
                  </a:lnTo>
                  <a:lnTo>
                    <a:pt x="20" y="288"/>
                  </a:lnTo>
                  <a:lnTo>
                    <a:pt x="26" y="288"/>
                  </a:lnTo>
                  <a:lnTo>
                    <a:pt x="22" y="274"/>
                  </a:lnTo>
                  <a:lnTo>
                    <a:pt x="19" y="259"/>
                  </a:lnTo>
                  <a:lnTo>
                    <a:pt x="14" y="228"/>
                  </a:lnTo>
                  <a:lnTo>
                    <a:pt x="13" y="197"/>
                  </a:lnTo>
                  <a:lnTo>
                    <a:pt x="18" y="168"/>
                  </a:lnTo>
                  <a:lnTo>
                    <a:pt x="27" y="140"/>
                  </a:lnTo>
                  <a:lnTo>
                    <a:pt x="39" y="116"/>
                  </a:lnTo>
                  <a:lnTo>
                    <a:pt x="55" y="93"/>
                  </a:lnTo>
                  <a:lnTo>
                    <a:pt x="71" y="74"/>
                  </a:lnTo>
                  <a:lnTo>
                    <a:pt x="95" y="52"/>
                  </a:lnTo>
                  <a:lnTo>
                    <a:pt x="121" y="33"/>
                  </a:lnTo>
                  <a:lnTo>
                    <a:pt x="143" y="19"/>
                  </a:lnTo>
                  <a:lnTo>
                    <a:pt x="169" y="9"/>
                  </a:lnTo>
                  <a:lnTo>
                    <a:pt x="190" y="3"/>
                  </a:lnTo>
                  <a:lnTo>
                    <a:pt x="213" y="0"/>
                  </a:lnTo>
                  <a:lnTo>
                    <a:pt x="2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9" name="Group 225"/>
          <p:cNvGrpSpPr>
            <a:grpSpLocks noChangeAspect="1"/>
          </p:cNvGrpSpPr>
          <p:nvPr/>
        </p:nvGrpSpPr>
        <p:grpSpPr bwMode="auto">
          <a:xfrm>
            <a:off x="4134834" y="5817238"/>
            <a:ext cx="377825" cy="377825"/>
            <a:chOff x="2632" y="3928"/>
            <a:chExt cx="238" cy="2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60" name="Freeform 227"/>
            <p:cNvSpPr>
              <a:spLocks noEditPoints="1"/>
            </p:cNvSpPr>
            <p:nvPr/>
          </p:nvSpPr>
          <p:spPr bwMode="auto">
            <a:xfrm>
              <a:off x="2632" y="3928"/>
              <a:ext cx="238" cy="238"/>
            </a:xfrm>
            <a:custGeom>
              <a:avLst/>
              <a:gdLst>
                <a:gd name="T0" fmla="*/ 1369 w 3331"/>
                <a:gd name="T1" fmla="*/ 777 h 3335"/>
                <a:gd name="T2" fmla="*/ 1056 w 3331"/>
                <a:gd name="T3" fmla="*/ 955 h 3335"/>
                <a:gd name="T4" fmla="*/ 832 w 3331"/>
                <a:gd name="T5" fmla="*/ 1236 h 3335"/>
                <a:gd name="T6" fmla="*/ 731 w 3331"/>
                <a:gd name="T7" fmla="*/ 1590 h 3335"/>
                <a:gd name="T8" fmla="*/ 776 w 3331"/>
                <a:gd name="T9" fmla="*/ 1963 h 3335"/>
                <a:gd name="T10" fmla="*/ 954 w 3331"/>
                <a:gd name="T11" fmla="*/ 2277 h 3335"/>
                <a:gd name="T12" fmla="*/ 1235 w 3331"/>
                <a:gd name="T13" fmla="*/ 2500 h 3335"/>
                <a:gd name="T14" fmla="*/ 1589 w 3331"/>
                <a:gd name="T15" fmla="*/ 2603 h 3335"/>
                <a:gd name="T16" fmla="*/ 1961 w 3331"/>
                <a:gd name="T17" fmla="*/ 2558 h 3335"/>
                <a:gd name="T18" fmla="*/ 2275 w 3331"/>
                <a:gd name="T19" fmla="*/ 2380 h 3335"/>
                <a:gd name="T20" fmla="*/ 2498 w 3331"/>
                <a:gd name="T21" fmla="*/ 2098 h 3335"/>
                <a:gd name="T22" fmla="*/ 2599 w 3331"/>
                <a:gd name="T23" fmla="*/ 1744 h 3335"/>
                <a:gd name="T24" fmla="*/ 2554 w 3331"/>
                <a:gd name="T25" fmla="*/ 1371 h 3335"/>
                <a:gd name="T26" fmla="*/ 2376 w 3331"/>
                <a:gd name="T27" fmla="*/ 1057 h 3335"/>
                <a:gd name="T28" fmla="*/ 2096 w 3331"/>
                <a:gd name="T29" fmla="*/ 834 h 3335"/>
                <a:gd name="T30" fmla="*/ 1741 w 3331"/>
                <a:gd name="T31" fmla="*/ 731 h 3335"/>
                <a:gd name="T32" fmla="*/ 1863 w 3331"/>
                <a:gd name="T33" fmla="*/ 11 h 3335"/>
                <a:gd name="T34" fmla="*/ 1924 w 3331"/>
                <a:gd name="T35" fmla="*/ 110 h 3335"/>
                <a:gd name="T36" fmla="*/ 2256 w 3331"/>
                <a:gd name="T37" fmla="*/ 472 h 3335"/>
                <a:gd name="T38" fmla="*/ 2617 w 3331"/>
                <a:gd name="T39" fmla="*/ 358 h 3335"/>
                <a:gd name="T40" fmla="*/ 2719 w 3331"/>
                <a:gd name="T41" fmla="*/ 368 h 3335"/>
                <a:gd name="T42" fmla="*/ 2978 w 3331"/>
                <a:gd name="T43" fmla="*/ 650 h 3335"/>
                <a:gd name="T44" fmla="*/ 2948 w 3331"/>
                <a:gd name="T45" fmla="*/ 749 h 3335"/>
                <a:gd name="T46" fmla="*/ 2926 w 3331"/>
                <a:gd name="T47" fmla="*/ 1236 h 3335"/>
                <a:gd name="T48" fmla="*/ 3268 w 3331"/>
                <a:gd name="T49" fmla="*/ 1419 h 3335"/>
                <a:gd name="T50" fmla="*/ 3331 w 3331"/>
                <a:gd name="T51" fmla="*/ 1517 h 3335"/>
                <a:gd name="T52" fmla="*/ 3289 w 3331"/>
                <a:gd name="T53" fmla="*/ 1902 h 3335"/>
                <a:gd name="T54" fmla="*/ 2952 w 3331"/>
                <a:gd name="T55" fmla="*/ 2013 h 3335"/>
                <a:gd name="T56" fmla="*/ 2773 w 3331"/>
                <a:gd name="T57" fmla="*/ 2408 h 3335"/>
                <a:gd name="T58" fmla="*/ 2981 w 3331"/>
                <a:gd name="T59" fmla="*/ 2662 h 3335"/>
                <a:gd name="T60" fmla="*/ 2737 w 3331"/>
                <a:gd name="T61" fmla="*/ 2952 h 3335"/>
                <a:gd name="T62" fmla="*/ 2638 w 3331"/>
                <a:gd name="T63" fmla="*/ 2982 h 3335"/>
                <a:gd name="T64" fmla="*/ 2333 w 3331"/>
                <a:gd name="T65" fmla="*/ 2822 h 3335"/>
                <a:gd name="T66" fmla="*/ 1925 w 3331"/>
                <a:gd name="T67" fmla="*/ 2975 h 3335"/>
                <a:gd name="T68" fmla="*/ 1883 w 3331"/>
                <a:gd name="T69" fmla="*/ 3311 h 3335"/>
                <a:gd name="T70" fmla="*/ 1491 w 3331"/>
                <a:gd name="T71" fmla="*/ 3332 h 3335"/>
                <a:gd name="T72" fmla="*/ 1409 w 3331"/>
                <a:gd name="T73" fmla="*/ 3250 h 3335"/>
                <a:gd name="T74" fmla="*/ 1153 w 3331"/>
                <a:gd name="T75" fmla="*/ 2899 h 3335"/>
                <a:gd name="T76" fmla="*/ 732 w 3331"/>
                <a:gd name="T77" fmla="*/ 2966 h 3335"/>
                <a:gd name="T78" fmla="*/ 630 w 3331"/>
                <a:gd name="T79" fmla="*/ 2976 h 3335"/>
                <a:gd name="T80" fmla="*/ 358 w 3331"/>
                <a:gd name="T81" fmla="*/ 2703 h 3335"/>
                <a:gd name="T82" fmla="*/ 369 w 3331"/>
                <a:gd name="T83" fmla="*/ 2602 h 3335"/>
                <a:gd name="T84" fmla="*/ 435 w 3331"/>
                <a:gd name="T85" fmla="*/ 2179 h 3335"/>
                <a:gd name="T86" fmla="*/ 85 w 3331"/>
                <a:gd name="T87" fmla="*/ 1923 h 3335"/>
                <a:gd name="T88" fmla="*/ 3 w 3331"/>
                <a:gd name="T89" fmla="*/ 1841 h 3335"/>
                <a:gd name="T90" fmla="*/ 24 w 3331"/>
                <a:gd name="T91" fmla="*/ 1448 h 3335"/>
                <a:gd name="T92" fmla="*/ 359 w 3331"/>
                <a:gd name="T93" fmla="*/ 1407 h 3335"/>
                <a:gd name="T94" fmla="*/ 512 w 3331"/>
                <a:gd name="T95" fmla="*/ 999 h 3335"/>
                <a:gd name="T96" fmla="*/ 352 w 3331"/>
                <a:gd name="T97" fmla="*/ 693 h 3335"/>
                <a:gd name="T98" fmla="*/ 383 w 3331"/>
                <a:gd name="T99" fmla="*/ 593 h 3335"/>
                <a:gd name="T100" fmla="*/ 671 w 3331"/>
                <a:gd name="T101" fmla="*/ 350 h 3335"/>
                <a:gd name="T102" fmla="*/ 924 w 3331"/>
                <a:gd name="T103" fmla="*/ 559 h 3335"/>
                <a:gd name="T104" fmla="*/ 1319 w 3331"/>
                <a:gd name="T105" fmla="*/ 379 h 3335"/>
                <a:gd name="T106" fmla="*/ 1430 w 3331"/>
                <a:gd name="T107" fmla="*/ 41 h 3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331" h="3335">
                  <a:moveTo>
                    <a:pt x="1665" y="728"/>
                  </a:moveTo>
                  <a:lnTo>
                    <a:pt x="1589" y="731"/>
                  </a:lnTo>
                  <a:lnTo>
                    <a:pt x="1514" y="741"/>
                  </a:lnTo>
                  <a:lnTo>
                    <a:pt x="1440" y="755"/>
                  </a:lnTo>
                  <a:lnTo>
                    <a:pt x="1369" y="777"/>
                  </a:lnTo>
                  <a:lnTo>
                    <a:pt x="1301" y="802"/>
                  </a:lnTo>
                  <a:lnTo>
                    <a:pt x="1235" y="834"/>
                  </a:lnTo>
                  <a:lnTo>
                    <a:pt x="1171" y="869"/>
                  </a:lnTo>
                  <a:lnTo>
                    <a:pt x="1112" y="910"/>
                  </a:lnTo>
                  <a:lnTo>
                    <a:pt x="1056" y="955"/>
                  </a:lnTo>
                  <a:lnTo>
                    <a:pt x="1002" y="1004"/>
                  </a:lnTo>
                  <a:lnTo>
                    <a:pt x="954" y="1057"/>
                  </a:lnTo>
                  <a:lnTo>
                    <a:pt x="909" y="1113"/>
                  </a:lnTo>
                  <a:lnTo>
                    <a:pt x="869" y="1173"/>
                  </a:lnTo>
                  <a:lnTo>
                    <a:pt x="832" y="1236"/>
                  </a:lnTo>
                  <a:lnTo>
                    <a:pt x="802" y="1302"/>
                  </a:lnTo>
                  <a:lnTo>
                    <a:pt x="776" y="1371"/>
                  </a:lnTo>
                  <a:lnTo>
                    <a:pt x="755" y="1442"/>
                  </a:lnTo>
                  <a:lnTo>
                    <a:pt x="740" y="1515"/>
                  </a:lnTo>
                  <a:lnTo>
                    <a:pt x="731" y="1590"/>
                  </a:lnTo>
                  <a:lnTo>
                    <a:pt x="728" y="1667"/>
                  </a:lnTo>
                  <a:lnTo>
                    <a:pt x="731" y="1744"/>
                  </a:lnTo>
                  <a:lnTo>
                    <a:pt x="740" y="1819"/>
                  </a:lnTo>
                  <a:lnTo>
                    <a:pt x="755" y="1892"/>
                  </a:lnTo>
                  <a:lnTo>
                    <a:pt x="776" y="1963"/>
                  </a:lnTo>
                  <a:lnTo>
                    <a:pt x="802" y="2032"/>
                  </a:lnTo>
                  <a:lnTo>
                    <a:pt x="832" y="2098"/>
                  </a:lnTo>
                  <a:lnTo>
                    <a:pt x="869" y="2161"/>
                  </a:lnTo>
                  <a:lnTo>
                    <a:pt x="909" y="2221"/>
                  </a:lnTo>
                  <a:lnTo>
                    <a:pt x="954" y="2277"/>
                  </a:lnTo>
                  <a:lnTo>
                    <a:pt x="1002" y="2330"/>
                  </a:lnTo>
                  <a:lnTo>
                    <a:pt x="1056" y="2380"/>
                  </a:lnTo>
                  <a:lnTo>
                    <a:pt x="1112" y="2424"/>
                  </a:lnTo>
                  <a:lnTo>
                    <a:pt x="1171" y="2465"/>
                  </a:lnTo>
                  <a:lnTo>
                    <a:pt x="1235" y="2500"/>
                  </a:lnTo>
                  <a:lnTo>
                    <a:pt x="1301" y="2532"/>
                  </a:lnTo>
                  <a:lnTo>
                    <a:pt x="1369" y="2558"/>
                  </a:lnTo>
                  <a:lnTo>
                    <a:pt x="1440" y="2578"/>
                  </a:lnTo>
                  <a:lnTo>
                    <a:pt x="1514" y="2594"/>
                  </a:lnTo>
                  <a:lnTo>
                    <a:pt x="1589" y="2603"/>
                  </a:lnTo>
                  <a:lnTo>
                    <a:pt x="1665" y="2606"/>
                  </a:lnTo>
                  <a:lnTo>
                    <a:pt x="1741" y="2603"/>
                  </a:lnTo>
                  <a:lnTo>
                    <a:pt x="1817" y="2594"/>
                  </a:lnTo>
                  <a:lnTo>
                    <a:pt x="1890" y="2578"/>
                  </a:lnTo>
                  <a:lnTo>
                    <a:pt x="1961" y="2558"/>
                  </a:lnTo>
                  <a:lnTo>
                    <a:pt x="2030" y="2532"/>
                  </a:lnTo>
                  <a:lnTo>
                    <a:pt x="2096" y="2500"/>
                  </a:lnTo>
                  <a:lnTo>
                    <a:pt x="2159" y="2465"/>
                  </a:lnTo>
                  <a:lnTo>
                    <a:pt x="2218" y="2424"/>
                  </a:lnTo>
                  <a:lnTo>
                    <a:pt x="2275" y="2380"/>
                  </a:lnTo>
                  <a:lnTo>
                    <a:pt x="2328" y="2330"/>
                  </a:lnTo>
                  <a:lnTo>
                    <a:pt x="2376" y="2277"/>
                  </a:lnTo>
                  <a:lnTo>
                    <a:pt x="2421" y="2221"/>
                  </a:lnTo>
                  <a:lnTo>
                    <a:pt x="2461" y="2161"/>
                  </a:lnTo>
                  <a:lnTo>
                    <a:pt x="2498" y="2098"/>
                  </a:lnTo>
                  <a:lnTo>
                    <a:pt x="2528" y="2032"/>
                  </a:lnTo>
                  <a:lnTo>
                    <a:pt x="2554" y="1963"/>
                  </a:lnTo>
                  <a:lnTo>
                    <a:pt x="2575" y="1892"/>
                  </a:lnTo>
                  <a:lnTo>
                    <a:pt x="2590" y="1819"/>
                  </a:lnTo>
                  <a:lnTo>
                    <a:pt x="2599" y="1744"/>
                  </a:lnTo>
                  <a:lnTo>
                    <a:pt x="2602" y="1667"/>
                  </a:lnTo>
                  <a:lnTo>
                    <a:pt x="2599" y="1590"/>
                  </a:lnTo>
                  <a:lnTo>
                    <a:pt x="2590" y="1515"/>
                  </a:lnTo>
                  <a:lnTo>
                    <a:pt x="2575" y="1442"/>
                  </a:lnTo>
                  <a:lnTo>
                    <a:pt x="2554" y="1371"/>
                  </a:lnTo>
                  <a:lnTo>
                    <a:pt x="2528" y="1302"/>
                  </a:lnTo>
                  <a:lnTo>
                    <a:pt x="2498" y="1236"/>
                  </a:lnTo>
                  <a:lnTo>
                    <a:pt x="2461" y="1173"/>
                  </a:lnTo>
                  <a:lnTo>
                    <a:pt x="2421" y="1113"/>
                  </a:lnTo>
                  <a:lnTo>
                    <a:pt x="2376" y="1057"/>
                  </a:lnTo>
                  <a:lnTo>
                    <a:pt x="2328" y="1004"/>
                  </a:lnTo>
                  <a:lnTo>
                    <a:pt x="2275" y="955"/>
                  </a:lnTo>
                  <a:lnTo>
                    <a:pt x="2218" y="910"/>
                  </a:lnTo>
                  <a:lnTo>
                    <a:pt x="2159" y="869"/>
                  </a:lnTo>
                  <a:lnTo>
                    <a:pt x="2096" y="834"/>
                  </a:lnTo>
                  <a:lnTo>
                    <a:pt x="2030" y="802"/>
                  </a:lnTo>
                  <a:lnTo>
                    <a:pt x="1961" y="777"/>
                  </a:lnTo>
                  <a:lnTo>
                    <a:pt x="1890" y="755"/>
                  </a:lnTo>
                  <a:lnTo>
                    <a:pt x="1817" y="741"/>
                  </a:lnTo>
                  <a:lnTo>
                    <a:pt x="1741" y="731"/>
                  </a:lnTo>
                  <a:lnTo>
                    <a:pt x="1665" y="728"/>
                  </a:lnTo>
                  <a:close/>
                  <a:moveTo>
                    <a:pt x="1516" y="0"/>
                  </a:moveTo>
                  <a:lnTo>
                    <a:pt x="1814" y="0"/>
                  </a:lnTo>
                  <a:lnTo>
                    <a:pt x="1840" y="3"/>
                  </a:lnTo>
                  <a:lnTo>
                    <a:pt x="1863" y="11"/>
                  </a:lnTo>
                  <a:lnTo>
                    <a:pt x="1883" y="24"/>
                  </a:lnTo>
                  <a:lnTo>
                    <a:pt x="1900" y="41"/>
                  </a:lnTo>
                  <a:lnTo>
                    <a:pt x="1913" y="62"/>
                  </a:lnTo>
                  <a:lnTo>
                    <a:pt x="1922" y="84"/>
                  </a:lnTo>
                  <a:lnTo>
                    <a:pt x="1924" y="110"/>
                  </a:lnTo>
                  <a:lnTo>
                    <a:pt x="1924" y="358"/>
                  </a:lnTo>
                  <a:lnTo>
                    <a:pt x="2011" y="378"/>
                  </a:lnTo>
                  <a:lnTo>
                    <a:pt x="2095" y="404"/>
                  </a:lnTo>
                  <a:lnTo>
                    <a:pt x="2177" y="435"/>
                  </a:lnTo>
                  <a:lnTo>
                    <a:pt x="2256" y="472"/>
                  </a:lnTo>
                  <a:lnTo>
                    <a:pt x="2332" y="512"/>
                  </a:lnTo>
                  <a:lnTo>
                    <a:pt x="2406" y="558"/>
                  </a:lnTo>
                  <a:lnTo>
                    <a:pt x="2581" y="381"/>
                  </a:lnTo>
                  <a:lnTo>
                    <a:pt x="2598" y="368"/>
                  </a:lnTo>
                  <a:lnTo>
                    <a:pt x="2617" y="358"/>
                  </a:lnTo>
                  <a:lnTo>
                    <a:pt x="2637" y="352"/>
                  </a:lnTo>
                  <a:lnTo>
                    <a:pt x="2659" y="350"/>
                  </a:lnTo>
                  <a:lnTo>
                    <a:pt x="2680" y="352"/>
                  </a:lnTo>
                  <a:lnTo>
                    <a:pt x="2700" y="358"/>
                  </a:lnTo>
                  <a:lnTo>
                    <a:pt x="2719" y="368"/>
                  </a:lnTo>
                  <a:lnTo>
                    <a:pt x="2737" y="381"/>
                  </a:lnTo>
                  <a:lnTo>
                    <a:pt x="2948" y="593"/>
                  </a:lnTo>
                  <a:lnTo>
                    <a:pt x="2962" y="610"/>
                  </a:lnTo>
                  <a:lnTo>
                    <a:pt x="2972" y="630"/>
                  </a:lnTo>
                  <a:lnTo>
                    <a:pt x="2978" y="650"/>
                  </a:lnTo>
                  <a:lnTo>
                    <a:pt x="2980" y="671"/>
                  </a:lnTo>
                  <a:lnTo>
                    <a:pt x="2978" y="693"/>
                  </a:lnTo>
                  <a:lnTo>
                    <a:pt x="2972" y="713"/>
                  </a:lnTo>
                  <a:lnTo>
                    <a:pt x="2962" y="732"/>
                  </a:lnTo>
                  <a:lnTo>
                    <a:pt x="2948" y="749"/>
                  </a:lnTo>
                  <a:lnTo>
                    <a:pt x="2772" y="926"/>
                  </a:lnTo>
                  <a:lnTo>
                    <a:pt x="2818" y="999"/>
                  </a:lnTo>
                  <a:lnTo>
                    <a:pt x="2859" y="1075"/>
                  </a:lnTo>
                  <a:lnTo>
                    <a:pt x="2895" y="1154"/>
                  </a:lnTo>
                  <a:lnTo>
                    <a:pt x="2926" y="1236"/>
                  </a:lnTo>
                  <a:lnTo>
                    <a:pt x="2951" y="1320"/>
                  </a:lnTo>
                  <a:lnTo>
                    <a:pt x="2972" y="1407"/>
                  </a:lnTo>
                  <a:lnTo>
                    <a:pt x="3220" y="1407"/>
                  </a:lnTo>
                  <a:lnTo>
                    <a:pt x="3245" y="1409"/>
                  </a:lnTo>
                  <a:lnTo>
                    <a:pt x="3268" y="1419"/>
                  </a:lnTo>
                  <a:lnTo>
                    <a:pt x="3289" y="1432"/>
                  </a:lnTo>
                  <a:lnTo>
                    <a:pt x="3306" y="1448"/>
                  </a:lnTo>
                  <a:lnTo>
                    <a:pt x="3319" y="1469"/>
                  </a:lnTo>
                  <a:lnTo>
                    <a:pt x="3328" y="1492"/>
                  </a:lnTo>
                  <a:lnTo>
                    <a:pt x="3331" y="1517"/>
                  </a:lnTo>
                  <a:lnTo>
                    <a:pt x="3331" y="1816"/>
                  </a:lnTo>
                  <a:lnTo>
                    <a:pt x="3328" y="1841"/>
                  </a:lnTo>
                  <a:lnTo>
                    <a:pt x="3320" y="1865"/>
                  </a:lnTo>
                  <a:lnTo>
                    <a:pt x="3307" y="1885"/>
                  </a:lnTo>
                  <a:lnTo>
                    <a:pt x="3289" y="1902"/>
                  </a:lnTo>
                  <a:lnTo>
                    <a:pt x="3269" y="1915"/>
                  </a:lnTo>
                  <a:lnTo>
                    <a:pt x="3246" y="1923"/>
                  </a:lnTo>
                  <a:lnTo>
                    <a:pt x="3221" y="1927"/>
                  </a:lnTo>
                  <a:lnTo>
                    <a:pt x="2972" y="1927"/>
                  </a:lnTo>
                  <a:lnTo>
                    <a:pt x="2952" y="2013"/>
                  </a:lnTo>
                  <a:lnTo>
                    <a:pt x="2926" y="2098"/>
                  </a:lnTo>
                  <a:lnTo>
                    <a:pt x="2896" y="2179"/>
                  </a:lnTo>
                  <a:lnTo>
                    <a:pt x="2859" y="2259"/>
                  </a:lnTo>
                  <a:lnTo>
                    <a:pt x="2819" y="2335"/>
                  </a:lnTo>
                  <a:lnTo>
                    <a:pt x="2773" y="2408"/>
                  </a:lnTo>
                  <a:lnTo>
                    <a:pt x="2948" y="2585"/>
                  </a:lnTo>
                  <a:lnTo>
                    <a:pt x="2962" y="2602"/>
                  </a:lnTo>
                  <a:lnTo>
                    <a:pt x="2973" y="2621"/>
                  </a:lnTo>
                  <a:lnTo>
                    <a:pt x="2979" y="2641"/>
                  </a:lnTo>
                  <a:lnTo>
                    <a:pt x="2981" y="2662"/>
                  </a:lnTo>
                  <a:lnTo>
                    <a:pt x="2979" y="2683"/>
                  </a:lnTo>
                  <a:lnTo>
                    <a:pt x="2973" y="2703"/>
                  </a:lnTo>
                  <a:lnTo>
                    <a:pt x="2962" y="2722"/>
                  </a:lnTo>
                  <a:lnTo>
                    <a:pt x="2948" y="2740"/>
                  </a:lnTo>
                  <a:lnTo>
                    <a:pt x="2737" y="2952"/>
                  </a:lnTo>
                  <a:lnTo>
                    <a:pt x="2719" y="2966"/>
                  </a:lnTo>
                  <a:lnTo>
                    <a:pt x="2701" y="2976"/>
                  </a:lnTo>
                  <a:lnTo>
                    <a:pt x="2680" y="2982"/>
                  </a:lnTo>
                  <a:lnTo>
                    <a:pt x="2660" y="2984"/>
                  </a:lnTo>
                  <a:lnTo>
                    <a:pt x="2638" y="2982"/>
                  </a:lnTo>
                  <a:lnTo>
                    <a:pt x="2618" y="2976"/>
                  </a:lnTo>
                  <a:lnTo>
                    <a:pt x="2599" y="2966"/>
                  </a:lnTo>
                  <a:lnTo>
                    <a:pt x="2582" y="2952"/>
                  </a:lnTo>
                  <a:lnTo>
                    <a:pt x="2406" y="2775"/>
                  </a:lnTo>
                  <a:lnTo>
                    <a:pt x="2333" y="2822"/>
                  </a:lnTo>
                  <a:lnTo>
                    <a:pt x="2256" y="2862"/>
                  </a:lnTo>
                  <a:lnTo>
                    <a:pt x="2177" y="2899"/>
                  </a:lnTo>
                  <a:lnTo>
                    <a:pt x="2096" y="2929"/>
                  </a:lnTo>
                  <a:lnTo>
                    <a:pt x="2012" y="2956"/>
                  </a:lnTo>
                  <a:lnTo>
                    <a:pt x="1925" y="2975"/>
                  </a:lnTo>
                  <a:lnTo>
                    <a:pt x="1925" y="3224"/>
                  </a:lnTo>
                  <a:lnTo>
                    <a:pt x="1922" y="3250"/>
                  </a:lnTo>
                  <a:lnTo>
                    <a:pt x="1914" y="3273"/>
                  </a:lnTo>
                  <a:lnTo>
                    <a:pt x="1900" y="3293"/>
                  </a:lnTo>
                  <a:lnTo>
                    <a:pt x="1883" y="3311"/>
                  </a:lnTo>
                  <a:lnTo>
                    <a:pt x="1863" y="3323"/>
                  </a:lnTo>
                  <a:lnTo>
                    <a:pt x="1840" y="3332"/>
                  </a:lnTo>
                  <a:lnTo>
                    <a:pt x="1815" y="3335"/>
                  </a:lnTo>
                  <a:lnTo>
                    <a:pt x="1516" y="3335"/>
                  </a:lnTo>
                  <a:lnTo>
                    <a:pt x="1491" y="3332"/>
                  </a:lnTo>
                  <a:lnTo>
                    <a:pt x="1468" y="3323"/>
                  </a:lnTo>
                  <a:lnTo>
                    <a:pt x="1448" y="3311"/>
                  </a:lnTo>
                  <a:lnTo>
                    <a:pt x="1431" y="3293"/>
                  </a:lnTo>
                  <a:lnTo>
                    <a:pt x="1417" y="3273"/>
                  </a:lnTo>
                  <a:lnTo>
                    <a:pt x="1409" y="3250"/>
                  </a:lnTo>
                  <a:lnTo>
                    <a:pt x="1406" y="3224"/>
                  </a:lnTo>
                  <a:lnTo>
                    <a:pt x="1406" y="2975"/>
                  </a:lnTo>
                  <a:lnTo>
                    <a:pt x="1319" y="2956"/>
                  </a:lnTo>
                  <a:lnTo>
                    <a:pt x="1235" y="2929"/>
                  </a:lnTo>
                  <a:lnTo>
                    <a:pt x="1153" y="2899"/>
                  </a:lnTo>
                  <a:lnTo>
                    <a:pt x="1074" y="2862"/>
                  </a:lnTo>
                  <a:lnTo>
                    <a:pt x="998" y="2822"/>
                  </a:lnTo>
                  <a:lnTo>
                    <a:pt x="925" y="2775"/>
                  </a:lnTo>
                  <a:lnTo>
                    <a:pt x="749" y="2952"/>
                  </a:lnTo>
                  <a:lnTo>
                    <a:pt x="732" y="2966"/>
                  </a:lnTo>
                  <a:lnTo>
                    <a:pt x="713" y="2976"/>
                  </a:lnTo>
                  <a:lnTo>
                    <a:pt x="693" y="2982"/>
                  </a:lnTo>
                  <a:lnTo>
                    <a:pt x="671" y="2984"/>
                  </a:lnTo>
                  <a:lnTo>
                    <a:pt x="651" y="2982"/>
                  </a:lnTo>
                  <a:lnTo>
                    <a:pt x="630" y="2976"/>
                  </a:lnTo>
                  <a:lnTo>
                    <a:pt x="612" y="2966"/>
                  </a:lnTo>
                  <a:lnTo>
                    <a:pt x="594" y="2952"/>
                  </a:lnTo>
                  <a:lnTo>
                    <a:pt x="383" y="2740"/>
                  </a:lnTo>
                  <a:lnTo>
                    <a:pt x="369" y="2722"/>
                  </a:lnTo>
                  <a:lnTo>
                    <a:pt x="358" y="2703"/>
                  </a:lnTo>
                  <a:lnTo>
                    <a:pt x="352" y="2683"/>
                  </a:lnTo>
                  <a:lnTo>
                    <a:pt x="350" y="2662"/>
                  </a:lnTo>
                  <a:lnTo>
                    <a:pt x="352" y="2641"/>
                  </a:lnTo>
                  <a:lnTo>
                    <a:pt x="358" y="2621"/>
                  </a:lnTo>
                  <a:lnTo>
                    <a:pt x="369" y="2602"/>
                  </a:lnTo>
                  <a:lnTo>
                    <a:pt x="383" y="2585"/>
                  </a:lnTo>
                  <a:lnTo>
                    <a:pt x="558" y="2408"/>
                  </a:lnTo>
                  <a:lnTo>
                    <a:pt x="512" y="2335"/>
                  </a:lnTo>
                  <a:lnTo>
                    <a:pt x="472" y="2258"/>
                  </a:lnTo>
                  <a:lnTo>
                    <a:pt x="435" y="2179"/>
                  </a:lnTo>
                  <a:lnTo>
                    <a:pt x="405" y="2098"/>
                  </a:lnTo>
                  <a:lnTo>
                    <a:pt x="379" y="2013"/>
                  </a:lnTo>
                  <a:lnTo>
                    <a:pt x="359" y="1927"/>
                  </a:lnTo>
                  <a:lnTo>
                    <a:pt x="110" y="1927"/>
                  </a:lnTo>
                  <a:lnTo>
                    <a:pt x="85" y="1923"/>
                  </a:lnTo>
                  <a:lnTo>
                    <a:pt x="62" y="1915"/>
                  </a:lnTo>
                  <a:lnTo>
                    <a:pt x="41" y="1902"/>
                  </a:lnTo>
                  <a:lnTo>
                    <a:pt x="24" y="1885"/>
                  </a:lnTo>
                  <a:lnTo>
                    <a:pt x="11" y="1865"/>
                  </a:lnTo>
                  <a:lnTo>
                    <a:pt x="3" y="1841"/>
                  </a:lnTo>
                  <a:lnTo>
                    <a:pt x="0" y="1816"/>
                  </a:lnTo>
                  <a:lnTo>
                    <a:pt x="0" y="1517"/>
                  </a:lnTo>
                  <a:lnTo>
                    <a:pt x="3" y="1492"/>
                  </a:lnTo>
                  <a:lnTo>
                    <a:pt x="11" y="1469"/>
                  </a:lnTo>
                  <a:lnTo>
                    <a:pt x="24" y="1448"/>
                  </a:lnTo>
                  <a:lnTo>
                    <a:pt x="41" y="1432"/>
                  </a:lnTo>
                  <a:lnTo>
                    <a:pt x="62" y="1419"/>
                  </a:lnTo>
                  <a:lnTo>
                    <a:pt x="85" y="1409"/>
                  </a:lnTo>
                  <a:lnTo>
                    <a:pt x="110" y="1407"/>
                  </a:lnTo>
                  <a:lnTo>
                    <a:pt x="359" y="1407"/>
                  </a:lnTo>
                  <a:lnTo>
                    <a:pt x="379" y="1320"/>
                  </a:lnTo>
                  <a:lnTo>
                    <a:pt x="405" y="1236"/>
                  </a:lnTo>
                  <a:lnTo>
                    <a:pt x="435" y="1154"/>
                  </a:lnTo>
                  <a:lnTo>
                    <a:pt x="472" y="1075"/>
                  </a:lnTo>
                  <a:lnTo>
                    <a:pt x="512" y="999"/>
                  </a:lnTo>
                  <a:lnTo>
                    <a:pt x="558" y="926"/>
                  </a:lnTo>
                  <a:lnTo>
                    <a:pt x="383" y="749"/>
                  </a:lnTo>
                  <a:lnTo>
                    <a:pt x="369" y="732"/>
                  </a:lnTo>
                  <a:lnTo>
                    <a:pt x="358" y="713"/>
                  </a:lnTo>
                  <a:lnTo>
                    <a:pt x="352" y="693"/>
                  </a:lnTo>
                  <a:lnTo>
                    <a:pt x="350" y="671"/>
                  </a:lnTo>
                  <a:lnTo>
                    <a:pt x="352" y="650"/>
                  </a:lnTo>
                  <a:lnTo>
                    <a:pt x="358" y="630"/>
                  </a:lnTo>
                  <a:lnTo>
                    <a:pt x="369" y="610"/>
                  </a:lnTo>
                  <a:lnTo>
                    <a:pt x="383" y="593"/>
                  </a:lnTo>
                  <a:lnTo>
                    <a:pt x="593" y="382"/>
                  </a:lnTo>
                  <a:lnTo>
                    <a:pt x="610" y="368"/>
                  </a:lnTo>
                  <a:lnTo>
                    <a:pt x="630" y="358"/>
                  </a:lnTo>
                  <a:lnTo>
                    <a:pt x="650" y="352"/>
                  </a:lnTo>
                  <a:lnTo>
                    <a:pt x="671" y="350"/>
                  </a:lnTo>
                  <a:lnTo>
                    <a:pt x="691" y="352"/>
                  </a:lnTo>
                  <a:lnTo>
                    <a:pt x="713" y="358"/>
                  </a:lnTo>
                  <a:lnTo>
                    <a:pt x="731" y="368"/>
                  </a:lnTo>
                  <a:lnTo>
                    <a:pt x="748" y="382"/>
                  </a:lnTo>
                  <a:lnTo>
                    <a:pt x="924" y="559"/>
                  </a:lnTo>
                  <a:lnTo>
                    <a:pt x="997" y="513"/>
                  </a:lnTo>
                  <a:lnTo>
                    <a:pt x="1074" y="472"/>
                  </a:lnTo>
                  <a:lnTo>
                    <a:pt x="1153" y="435"/>
                  </a:lnTo>
                  <a:lnTo>
                    <a:pt x="1235" y="405"/>
                  </a:lnTo>
                  <a:lnTo>
                    <a:pt x="1319" y="379"/>
                  </a:lnTo>
                  <a:lnTo>
                    <a:pt x="1405" y="359"/>
                  </a:lnTo>
                  <a:lnTo>
                    <a:pt x="1405" y="110"/>
                  </a:lnTo>
                  <a:lnTo>
                    <a:pt x="1408" y="84"/>
                  </a:lnTo>
                  <a:lnTo>
                    <a:pt x="1416" y="62"/>
                  </a:lnTo>
                  <a:lnTo>
                    <a:pt x="1430" y="41"/>
                  </a:lnTo>
                  <a:lnTo>
                    <a:pt x="1447" y="24"/>
                  </a:lnTo>
                  <a:lnTo>
                    <a:pt x="1467" y="11"/>
                  </a:lnTo>
                  <a:lnTo>
                    <a:pt x="1490" y="3"/>
                  </a:lnTo>
                  <a:lnTo>
                    <a:pt x="15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228"/>
            <p:cNvSpPr>
              <a:spLocks noEditPoints="1"/>
            </p:cNvSpPr>
            <p:nvPr/>
          </p:nvSpPr>
          <p:spPr bwMode="auto">
            <a:xfrm>
              <a:off x="2699" y="3995"/>
              <a:ext cx="104" cy="105"/>
            </a:xfrm>
            <a:custGeom>
              <a:avLst/>
              <a:gdLst>
                <a:gd name="T0" fmla="*/ 676 w 1465"/>
                <a:gd name="T1" fmla="*/ 240 h 1466"/>
                <a:gd name="T2" fmla="*/ 671 w 1465"/>
                <a:gd name="T3" fmla="*/ 320 h 1466"/>
                <a:gd name="T4" fmla="*/ 658 w 1465"/>
                <a:gd name="T5" fmla="*/ 349 h 1466"/>
                <a:gd name="T6" fmla="*/ 578 w 1465"/>
                <a:gd name="T7" fmla="*/ 385 h 1466"/>
                <a:gd name="T8" fmla="*/ 502 w 1465"/>
                <a:gd name="T9" fmla="*/ 466 h 1466"/>
                <a:gd name="T10" fmla="*/ 480 w 1465"/>
                <a:gd name="T11" fmla="*/ 585 h 1466"/>
                <a:gd name="T12" fmla="*/ 524 w 1465"/>
                <a:gd name="T13" fmla="*/ 688 h 1466"/>
                <a:gd name="T14" fmla="*/ 626 w 1465"/>
                <a:gd name="T15" fmla="*/ 763 h 1466"/>
                <a:gd name="T16" fmla="*/ 752 w 1465"/>
                <a:gd name="T17" fmla="*/ 817 h 1466"/>
                <a:gd name="T18" fmla="*/ 809 w 1465"/>
                <a:gd name="T19" fmla="*/ 871 h 1466"/>
                <a:gd name="T20" fmla="*/ 800 w 1465"/>
                <a:gd name="T21" fmla="*/ 939 h 1466"/>
                <a:gd name="T22" fmla="*/ 708 w 1465"/>
                <a:gd name="T23" fmla="*/ 975 h 1466"/>
                <a:gd name="T24" fmla="*/ 573 w 1465"/>
                <a:gd name="T25" fmla="*/ 948 h 1466"/>
                <a:gd name="T26" fmla="*/ 512 w 1465"/>
                <a:gd name="T27" fmla="*/ 927 h 1466"/>
                <a:gd name="T28" fmla="*/ 486 w 1465"/>
                <a:gd name="T29" fmla="*/ 986 h 1466"/>
                <a:gd name="T30" fmla="*/ 474 w 1465"/>
                <a:gd name="T31" fmla="*/ 1056 h 1466"/>
                <a:gd name="T32" fmla="*/ 532 w 1465"/>
                <a:gd name="T33" fmla="*/ 1091 h 1466"/>
                <a:gd name="T34" fmla="*/ 641 w 1465"/>
                <a:gd name="T35" fmla="*/ 1116 h 1466"/>
                <a:gd name="T36" fmla="*/ 662 w 1465"/>
                <a:gd name="T37" fmla="*/ 1141 h 1466"/>
                <a:gd name="T38" fmla="*/ 670 w 1465"/>
                <a:gd name="T39" fmla="*/ 1226 h 1466"/>
                <a:gd name="T40" fmla="*/ 775 w 1465"/>
                <a:gd name="T41" fmla="*/ 1233 h 1466"/>
                <a:gd name="T42" fmla="*/ 792 w 1465"/>
                <a:gd name="T43" fmla="*/ 1172 h 1466"/>
                <a:gd name="T44" fmla="*/ 807 w 1465"/>
                <a:gd name="T45" fmla="*/ 1106 h 1466"/>
                <a:gd name="T46" fmla="*/ 901 w 1465"/>
                <a:gd name="T47" fmla="*/ 1062 h 1466"/>
                <a:gd name="T48" fmla="*/ 977 w 1465"/>
                <a:gd name="T49" fmla="*/ 965 h 1466"/>
                <a:gd name="T50" fmla="*/ 989 w 1465"/>
                <a:gd name="T51" fmla="*/ 840 h 1466"/>
                <a:gd name="T52" fmla="*/ 928 w 1465"/>
                <a:gd name="T53" fmla="*/ 728 h 1466"/>
                <a:gd name="T54" fmla="*/ 791 w 1465"/>
                <a:gd name="T55" fmla="*/ 647 h 1466"/>
                <a:gd name="T56" fmla="*/ 682 w 1465"/>
                <a:gd name="T57" fmla="*/ 592 h 1466"/>
                <a:gd name="T58" fmla="*/ 657 w 1465"/>
                <a:gd name="T59" fmla="*/ 535 h 1466"/>
                <a:gd name="T60" fmla="*/ 697 w 1465"/>
                <a:gd name="T61" fmla="*/ 488 h 1466"/>
                <a:gd name="T62" fmla="*/ 818 w 1465"/>
                <a:gd name="T63" fmla="*/ 485 h 1466"/>
                <a:gd name="T64" fmla="*/ 916 w 1465"/>
                <a:gd name="T65" fmla="*/ 516 h 1466"/>
                <a:gd name="T66" fmla="*/ 946 w 1465"/>
                <a:gd name="T67" fmla="*/ 452 h 1466"/>
                <a:gd name="T68" fmla="*/ 950 w 1465"/>
                <a:gd name="T69" fmla="*/ 380 h 1466"/>
                <a:gd name="T70" fmla="*/ 842 w 1465"/>
                <a:gd name="T71" fmla="*/ 345 h 1466"/>
                <a:gd name="T72" fmla="*/ 800 w 1465"/>
                <a:gd name="T73" fmla="*/ 330 h 1466"/>
                <a:gd name="T74" fmla="*/ 797 w 1465"/>
                <a:gd name="T75" fmla="*/ 270 h 1466"/>
                <a:gd name="T76" fmla="*/ 774 w 1465"/>
                <a:gd name="T77" fmla="*/ 231 h 1466"/>
                <a:gd name="T78" fmla="*/ 733 w 1465"/>
                <a:gd name="T79" fmla="*/ 0 h 1466"/>
                <a:gd name="T80" fmla="*/ 989 w 1465"/>
                <a:gd name="T81" fmla="*/ 46 h 1466"/>
                <a:gd name="T82" fmla="*/ 1205 w 1465"/>
                <a:gd name="T83" fmla="*/ 172 h 1466"/>
                <a:gd name="T84" fmla="*/ 1365 w 1465"/>
                <a:gd name="T85" fmla="*/ 363 h 1466"/>
                <a:gd name="T86" fmla="*/ 1453 w 1465"/>
                <a:gd name="T87" fmla="*/ 601 h 1466"/>
                <a:gd name="T88" fmla="*/ 1453 w 1465"/>
                <a:gd name="T89" fmla="*/ 865 h 1466"/>
                <a:gd name="T90" fmla="*/ 1365 w 1465"/>
                <a:gd name="T91" fmla="*/ 1103 h 1466"/>
                <a:gd name="T92" fmla="*/ 1205 w 1465"/>
                <a:gd name="T93" fmla="*/ 1294 h 1466"/>
                <a:gd name="T94" fmla="*/ 989 w 1465"/>
                <a:gd name="T95" fmla="*/ 1420 h 1466"/>
                <a:gd name="T96" fmla="*/ 733 w 1465"/>
                <a:gd name="T97" fmla="*/ 1466 h 1466"/>
                <a:gd name="T98" fmla="*/ 477 w 1465"/>
                <a:gd name="T99" fmla="*/ 1420 h 1466"/>
                <a:gd name="T100" fmla="*/ 261 w 1465"/>
                <a:gd name="T101" fmla="*/ 1294 h 1466"/>
                <a:gd name="T102" fmla="*/ 101 w 1465"/>
                <a:gd name="T103" fmla="*/ 1103 h 1466"/>
                <a:gd name="T104" fmla="*/ 13 w 1465"/>
                <a:gd name="T105" fmla="*/ 865 h 1466"/>
                <a:gd name="T106" fmla="*/ 12 w 1465"/>
                <a:gd name="T107" fmla="*/ 606 h 1466"/>
                <a:gd name="T108" fmla="*/ 93 w 1465"/>
                <a:gd name="T109" fmla="*/ 377 h 1466"/>
                <a:gd name="T110" fmla="*/ 240 w 1465"/>
                <a:gd name="T111" fmla="*/ 191 h 1466"/>
                <a:gd name="T112" fmla="*/ 437 w 1465"/>
                <a:gd name="T113" fmla="*/ 62 h 1466"/>
                <a:gd name="T114" fmla="*/ 671 w 1465"/>
                <a:gd name="T115" fmla="*/ 2 h 1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65" h="1466">
                  <a:moveTo>
                    <a:pt x="706" y="230"/>
                  </a:moveTo>
                  <a:lnTo>
                    <a:pt x="691" y="231"/>
                  </a:lnTo>
                  <a:lnTo>
                    <a:pt x="682" y="234"/>
                  </a:lnTo>
                  <a:lnTo>
                    <a:pt x="676" y="240"/>
                  </a:lnTo>
                  <a:lnTo>
                    <a:pt x="673" y="250"/>
                  </a:lnTo>
                  <a:lnTo>
                    <a:pt x="672" y="266"/>
                  </a:lnTo>
                  <a:lnTo>
                    <a:pt x="672" y="306"/>
                  </a:lnTo>
                  <a:lnTo>
                    <a:pt x="671" y="320"/>
                  </a:lnTo>
                  <a:lnTo>
                    <a:pt x="671" y="330"/>
                  </a:lnTo>
                  <a:lnTo>
                    <a:pt x="669" y="339"/>
                  </a:lnTo>
                  <a:lnTo>
                    <a:pt x="665" y="344"/>
                  </a:lnTo>
                  <a:lnTo>
                    <a:pt x="658" y="349"/>
                  </a:lnTo>
                  <a:lnTo>
                    <a:pt x="647" y="353"/>
                  </a:lnTo>
                  <a:lnTo>
                    <a:pt x="633" y="358"/>
                  </a:lnTo>
                  <a:lnTo>
                    <a:pt x="604" y="370"/>
                  </a:lnTo>
                  <a:lnTo>
                    <a:pt x="578" y="385"/>
                  </a:lnTo>
                  <a:lnTo>
                    <a:pt x="554" y="401"/>
                  </a:lnTo>
                  <a:lnTo>
                    <a:pt x="534" y="421"/>
                  </a:lnTo>
                  <a:lnTo>
                    <a:pt x="516" y="442"/>
                  </a:lnTo>
                  <a:lnTo>
                    <a:pt x="502" y="466"/>
                  </a:lnTo>
                  <a:lnTo>
                    <a:pt x="490" y="493"/>
                  </a:lnTo>
                  <a:lnTo>
                    <a:pt x="483" y="522"/>
                  </a:lnTo>
                  <a:lnTo>
                    <a:pt x="479" y="553"/>
                  </a:lnTo>
                  <a:lnTo>
                    <a:pt x="480" y="585"/>
                  </a:lnTo>
                  <a:lnTo>
                    <a:pt x="484" y="614"/>
                  </a:lnTo>
                  <a:lnTo>
                    <a:pt x="494" y="642"/>
                  </a:lnTo>
                  <a:lnTo>
                    <a:pt x="507" y="666"/>
                  </a:lnTo>
                  <a:lnTo>
                    <a:pt x="524" y="688"/>
                  </a:lnTo>
                  <a:lnTo>
                    <a:pt x="543" y="709"/>
                  </a:lnTo>
                  <a:lnTo>
                    <a:pt x="566" y="728"/>
                  </a:lnTo>
                  <a:lnTo>
                    <a:pt x="593" y="745"/>
                  </a:lnTo>
                  <a:lnTo>
                    <a:pt x="626" y="763"/>
                  </a:lnTo>
                  <a:lnTo>
                    <a:pt x="662" y="779"/>
                  </a:lnTo>
                  <a:lnTo>
                    <a:pt x="697" y="793"/>
                  </a:lnTo>
                  <a:lnTo>
                    <a:pt x="733" y="808"/>
                  </a:lnTo>
                  <a:lnTo>
                    <a:pt x="752" y="817"/>
                  </a:lnTo>
                  <a:lnTo>
                    <a:pt x="768" y="826"/>
                  </a:lnTo>
                  <a:lnTo>
                    <a:pt x="785" y="838"/>
                  </a:lnTo>
                  <a:lnTo>
                    <a:pt x="799" y="854"/>
                  </a:lnTo>
                  <a:lnTo>
                    <a:pt x="809" y="871"/>
                  </a:lnTo>
                  <a:lnTo>
                    <a:pt x="813" y="888"/>
                  </a:lnTo>
                  <a:lnTo>
                    <a:pt x="813" y="905"/>
                  </a:lnTo>
                  <a:lnTo>
                    <a:pt x="809" y="923"/>
                  </a:lnTo>
                  <a:lnTo>
                    <a:pt x="800" y="939"/>
                  </a:lnTo>
                  <a:lnTo>
                    <a:pt x="786" y="952"/>
                  </a:lnTo>
                  <a:lnTo>
                    <a:pt x="768" y="962"/>
                  </a:lnTo>
                  <a:lnTo>
                    <a:pt x="739" y="971"/>
                  </a:lnTo>
                  <a:lnTo>
                    <a:pt x="708" y="975"/>
                  </a:lnTo>
                  <a:lnTo>
                    <a:pt x="678" y="974"/>
                  </a:lnTo>
                  <a:lnTo>
                    <a:pt x="641" y="968"/>
                  </a:lnTo>
                  <a:lnTo>
                    <a:pt x="606" y="959"/>
                  </a:lnTo>
                  <a:lnTo>
                    <a:pt x="573" y="948"/>
                  </a:lnTo>
                  <a:lnTo>
                    <a:pt x="539" y="933"/>
                  </a:lnTo>
                  <a:lnTo>
                    <a:pt x="528" y="928"/>
                  </a:lnTo>
                  <a:lnTo>
                    <a:pt x="519" y="926"/>
                  </a:lnTo>
                  <a:lnTo>
                    <a:pt x="512" y="927"/>
                  </a:lnTo>
                  <a:lnTo>
                    <a:pt x="507" y="931"/>
                  </a:lnTo>
                  <a:lnTo>
                    <a:pt x="502" y="939"/>
                  </a:lnTo>
                  <a:lnTo>
                    <a:pt x="498" y="951"/>
                  </a:lnTo>
                  <a:lnTo>
                    <a:pt x="486" y="986"/>
                  </a:lnTo>
                  <a:lnTo>
                    <a:pt x="477" y="1023"/>
                  </a:lnTo>
                  <a:lnTo>
                    <a:pt x="473" y="1037"/>
                  </a:lnTo>
                  <a:lnTo>
                    <a:pt x="472" y="1048"/>
                  </a:lnTo>
                  <a:lnTo>
                    <a:pt x="474" y="1056"/>
                  </a:lnTo>
                  <a:lnTo>
                    <a:pt x="480" y="1065"/>
                  </a:lnTo>
                  <a:lnTo>
                    <a:pt x="489" y="1071"/>
                  </a:lnTo>
                  <a:lnTo>
                    <a:pt x="503" y="1078"/>
                  </a:lnTo>
                  <a:lnTo>
                    <a:pt x="532" y="1091"/>
                  </a:lnTo>
                  <a:lnTo>
                    <a:pt x="563" y="1100"/>
                  </a:lnTo>
                  <a:lnTo>
                    <a:pt x="595" y="1108"/>
                  </a:lnTo>
                  <a:lnTo>
                    <a:pt x="626" y="1113"/>
                  </a:lnTo>
                  <a:lnTo>
                    <a:pt x="641" y="1116"/>
                  </a:lnTo>
                  <a:lnTo>
                    <a:pt x="650" y="1119"/>
                  </a:lnTo>
                  <a:lnTo>
                    <a:pt x="657" y="1123"/>
                  </a:lnTo>
                  <a:lnTo>
                    <a:pt x="660" y="1130"/>
                  </a:lnTo>
                  <a:lnTo>
                    <a:pt x="662" y="1141"/>
                  </a:lnTo>
                  <a:lnTo>
                    <a:pt x="662" y="1156"/>
                  </a:lnTo>
                  <a:lnTo>
                    <a:pt x="663" y="1203"/>
                  </a:lnTo>
                  <a:lnTo>
                    <a:pt x="665" y="1217"/>
                  </a:lnTo>
                  <a:lnTo>
                    <a:pt x="670" y="1226"/>
                  </a:lnTo>
                  <a:lnTo>
                    <a:pt x="679" y="1232"/>
                  </a:lnTo>
                  <a:lnTo>
                    <a:pt x="693" y="1235"/>
                  </a:lnTo>
                  <a:lnTo>
                    <a:pt x="763" y="1235"/>
                  </a:lnTo>
                  <a:lnTo>
                    <a:pt x="775" y="1233"/>
                  </a:lnTo>
                  <a:lnTo>
                    <a:pt x="784" y="1227"/>
                  </a:lnTo>
                  <a:lnTo>
                    <a:pt x="790" y="1218"/>
                  </a:lnTo>
                  <a:lnTo>
                    <a:pt x="791" y="1204"/>
                  </a:lnTo>
                  <a:lnTo>
                    <a:pt x="792" y="1172"/>
                  </a:lnTo>
                  <a:lnTo>
                    <a:pt x="791" y="1140"/>
                  </a:lnTo>
                  <a:lnTo>
                    <a:pt x="792" y="1125"/>
                  </a:lnTo>
                  <a:lnTo>
                    <a:pt x="798" y="1114"/>
                  </a:lnTo>
                  <a:lnTo>
                    <a:pt x="807" y="1106"/>
                  </a:lnTo>
                  <a:lnTo>
                    <a:pt x="821" y="1101"/>
                  </a:lnTo>
                  <a:lnTo>
                    <a:pt x="850" y="1091"/>
                  </a:lnTo>
                  <a:lnTo>
                    <a:pt x="876" y="1079"/>
                  </a:lnTo>
                  <a:lnTo>
                    <a:pt x="901" y="1062"/>
                  </a:lnTo>
                  <a:lnTo>
                    <a:pt x="923" y="1044"/>
                  </a:lnTo>
                  <a:lnTo>
                    <a:pt x="943" y="1022"/>
                  </a:lnTo>
                  <a:lnTo>
                    <a:pt x="963" y="995"/>
                  </a:lnTo>
                  <a:lnTo>
                    <a:pt x="977" y="965"/>
                  </a:lnTo>
                  <a:lnTo>
                    <a:pt x="988" y="934"/>
                  </a:lnTo>
                  <a:lnTo>
                    <a:pt x="993" y="903"/>
                  </a:lnTo>
                  <a:lnTo>
                    <a:pt x="993" y="872"/>
                  </a:lnTo>
                  <a:lnTo>
                    <a:pt x="989" y="840"/>
                  </a:lnTo>
                  <a:lnTo>
                    <a:pt x="980" y="810"/>
                  </a:lnTo>
                  <a:lnTo>
                    <a:pt x="966" y="781"/>
                  </a:lnTo>
                  <a:lnTo>
                    <a:pt x="949" y="753"/>
                  </a:lnTo>
                  <a:lnTo>
                    <a:pt x="928" y="728"/>
                  </a:lnTo>
                  <a:lnTo>
                    <a:pt x="903" y="705"/>
                  </a:lnTo>
                  <a:lnTo>
                    <a:pt x="872" y="685"/>
                  </a:lnTo>
                  <a:lnTo>
                    <a:pt x="832" y="665"/>
                  </a:lnTo>
                  <a:lnTo>
                    <a:pt x="791" y="647"/>
                  </a:lnTo>
                  <a:lnTo>
                    <a:pt x="750" y="630"/>
                  </a:lnTo>
                  <a:lnTo>
                    <a:pt x="726" y="619"/>
                  </a:lnTo>
                  <a:lnTo>
                    <a:pt x="703" y="607"/>
                  </a:lnTo>
                  <a:lnTo>
                    <a:pt x="682" y="592"/>
                  </a:lnTo>
                  <a:lnTo>
                    <a:pt x="670" y="579"/>
                  </a:lnTo>
                  <a:lnTo>
                    <a:pt x="662" y="565"/>
                  </a:lnTo>
                  <a:lnTo>
                    <a:pt x="657" y="550"/>
                  </a:lnTo>
                  <a:lnTo>
                    <a:pt x="657" y="535"/>
                  </a:lnTo>
                  <a:lnTo>
                    <a:pt x="662" y="521"/>
                  </a:lnTo>
                  <a:lnTo>
                    <a:pt x="669" y="508"/>
                  </a:lnTo>
                  <a:lnTo>
                    <a:pt x="681" y="497"/>
                  </a:lnTo>
                  <a:lnTo>
                    <a:pt x="697" y="488"/>
                  </a:lnTo>
                  <a:lnTo>
                    <a:pt x="717" y="482"/>
                  </a:lnTo>
                  <a:lnTo>
                    <a:pt x="738" y="479"/>
                  </a:lnTo>
                  <a:lnTo>
                    <a:pt x="778" y="479"/>
                  </a:lnTo>
                  <a:lnTo>
                    <a:pt x="818" y="485"/>
                  </a:lnTo>
                  <a:lnTo>
                    <a:pt x="856" y="495"/>
                  </a:lnTo>
                  <a:lnTo>
                    <a:pt x="893" y="510"/>
                  </a:lnTo>
                  <a:lnTo>
                    <a:pt x="906" y="515"/>
                  </a:lnTo>
                  <a:lnTo>
                    <a:pt x="916" y="516"/>
                  </a:lnTo>
                  <a:lnTo>
                    <a:pt x="923" y="513"/>
                  </a:lnTo>
                  <a:lnTo>
                    <a:pt x="929" y="506"/>
                  </a:lnTo>
                  <a:lnTo>
                    <a:pt x="934" y="493"/>
                  </a:lnTo>
                  <a:lnTo>
                    <a:pt x="946" y="452"/>
                  </a:lnTo>
                  <a:lnTo>
                    <a:pt x="958" y="412"/>
                  </a:lnTo>
                  <a:lnTo>
                    <a:pt x="959" y="399"/>
                  </a:lnTo>
                  <a:lnTo>
                    <a:pt x="957" y="389"/>
                  </a:lnTo>
                  <a:lnTo>
                    <a:pt x="950" y="380"/>
                  </a:lnTo>
                  <a:lnTo>
                    <a:pt x="939" y="374"/>
                  </a:lnTo>
                  <a:lnTo>
                    <a:pt x="908" y="362"/>
                  </a:lnTo>
                  <a:lnTo>
                    <a:pt x="875" y="352"/>
                  </a:lnTo>
                  <a:lnTo>
                    <a:pt x="842" y="345"/>
                  </a:lnTo>
                  <a:lnTo>
                    <a:pt x="826" y="343"/>
                  </a:lnTo>
                  <a:lnTo>
                    <a:pt x="813" y="340"/>
                  </a:lnTo>
                  <a:lnTo>
                    <a:pt x="805" y="335"/>
                  </a:lnTo>
                  <a:lnTo>
                    <a:pt x="800" y="330"/>
                  </a:lnTo>
                  <a:lnTo>
                    <a:pt x="798" y="322"/>
                  </a:lnTo>
                  <a:lnTo>
                    <a:pt x="797" y="310"/>
                  </a:lnTo>
                  <a:lnTo>
                    <a:pt x="797" y="293"/>
                  </a:lnTo>
                  <a:lnTo>
                    <a:pt x="797" y="270"/>
                  </a:lnTo>
                  <a:lnTo>
                    <a:pt x="795" y="253"/>
                  </a:lnTo>
                  <a:lnTo>
                    <a:pt x="792" y="242"/>
                  </a:lnTo>
                  <a:lnTo>
                    <a:pt x="785" y="235"/>
                  </a:lnTo>
                  <a:lnTo>
                    <a:pt x="774" y="231"/>
                  </a:lnTo>
                  <a:lnTo>
                    <a:pt x="757" y="230"/>
                  </a:lnTo>
                  <a:lnTo>
                    <a:pt x="733" y="230"/>
                  </a:lnTo>
                  <a:lnTo>
                    <a:pt x="706" y="230"/>
                  </a:lnTo>
                  <a:close/>
                  <a:moveTo>
                    <a:pt x="733" y="0"/>
                  </a:moveTo>
                  <a:lnTo>
                    <a:pt x="800" y="3"/>
                  </a:lnTo>
                  <a:lnTo>
                    <a:pt x="865" y="11"/>
                  </a:lnTo>
                  <a:lnTo>
                    <a:pt x="928" y="25"/>
                  </a:lnTo>
                  <a:lnTo>
                    <a:pt x="989" y="46"/>
                  </a:lnTo>
                  <a:lnTo>
                    <a:pt x="1047" y="70"/>
                  </a:lnTo>
                  <a:lnTo>
                    <a:pt x="1103" y="99"/>
                  </a:lnTo>
                  <a:lnTo>
                    <a:pt x="1156" y="134"/>
                  </a:lnTo>
                  <a:lnTo>
                    <a:pt x="1205" y="172"/>
                  </a:lnTo>
                  <a:lnTo>
                    <a:pt x="1251" y="214"/>
                  </a:lnTo>
                  <a:lnTo>
                    <a:pt x="1293" y="260"/>
                  </a:lnTo>
                  <a:lnTo>
                    <a:pt x="1332" y="310"/>
                  </a:lnTo>
                  <a:lnTo>
                    <a:pt x="1365" y="363"/>
                  </a:lnTo>
                  <a:lnTo>
                    <a:pt x="1395" y="419"/>
                  </a:lnTo>
                  <a:lnTo>
                    <a:pt x="1420" y="476"/>
                  </a:lnTo>
                  <a:lnTo>
                    <a:pt x="1439" y="537"/>
                  </a:lnTo>
                  <a:lnTo>
                    <a:pt x="1453" y="601"/>
                  </a:lnTo>
                  <a:lnTo>
                    <a:pt x="1462" y="666"/>
                  </a:lnTo>
                  <a:lnTo>
                    <a:pt x="1465" y="732"/>
                  </a:lnTo>
                  <a:lnTo>
                    <a:pt x="1462" y="799"/>
                  </a:lnTo>
                  <a:lnTo>
                    <a:pt x="1453" y="865"/>
                  </a:lnTo>
                  <a:lnTo>
                    <a:pt x="1439" y="928"/>
                  </a:lnTo>
                  <a:lnTo>
                    <a:pt x="1420" y="988"/>
                  </a:lnTo>
                  <a:lnTo>
                    <a:pt x="1395" y="1047"/>
                  </a:lnTo>
                  <a:lnTo>
                    <a:pt x="1365" y="1103"/>
                  </a:lnTo>
                  <a:lnTo>
                    <a:pt x="1332" y="1156"/>
                  </a:lnTo>
                  <a:lnTo>
                    <a:pt x="1293" y="1205"/>
                  </a:lnTo>
                  <a:lnTo>
                    <a:pt x="1251" y="1251"/>
                  </a:lnTo>
                  <a:lnTo>
                    <a:pt x="1205" y="1294"/>
                  </a:lnTo>
                  <a:lnTo>
                    <a:pt x="1156" y="1332"/>
                  </a:lnTo>
                  <a:lnTo>
                    <a:pt x="1103" y="1366"/>
                  </a:lnTo>
                  <a:lnTo>
                    <a:pt x="1047" y="1395"/>
                  </a:lnTo>
                  <a:lnTo>
                    <a:pt x="989" y="1420"/>
                  </a:lnTo>
                  <a:lnTo>
                    <a:pt x="928" y="1440"/>
                  </a:lnTo>
                  <a:lnTo>
                    <a:pt x="865" y="1454"/>
                  </a:lnTo>
                  <a:lnTo>
                    <a:pt x="800" y="1463"/>
                  </a:lnTo>
                  <a:lnTo>
                    <a:pt x="733" y="1466"/>
                  </a:lnTo>
                  <a:lnTo>
                    <a:pt x="667" y="1463"/>
                  </a:lnTo>
                  <a:lnTo>
                    <a:pt x="602" y="1454"/>
                  </a:lnTo>
                  <a:lnTo>
                    <a:pt x="538" y="1440"/>
                  </a:lnTo>
                  <a:lnTo>
                    <a:pt x="477" y="1420"/>
                  </a:lnTo>
                  <a:lnTo>
                    <a:pt x="419" y="1395"/>
                  </a:lnTo>
                  <a:lnTo>
                    <a:pt x="363" y="1366"/>
                  </a:lnTo>
                  <a:lnTo>
                    <a:pt x="310" y="1332"/>
                  </a:lnTo>
                  <a:lnTo>
                    <a:pt x="261" y="1294"/>
                  </a:lnTo>
                  <a:lnTo>
                    <a:pt x="215" y="1251"/>
                  </a:lnTo>
                  <a:lnTo>
                    <a:pt x="173" y="1205"/>
                  </a:lnTo>
                  <a:lnTo>
                    <a:pt x="134" y="1156"/>
                  </a:lnTo>
                  <a:lnTo>
                    <a:pt x="101" y="1103"/>
                  </a:lnTo>
                  <a:lnTo>
                    <a:pt x="71" y="1047"/>
                  </a:lnTo>
                  <a:lnTo>
                    <a:pt x="46" y="988"/>
                  </a:lnTo>
                  <a:lnTo>
                    <a:pt x="27" y="928"/>
                  </a:lnTo>
                  <a:lnTo>
                    <a:pt x="13" y="865"/>
                  </a:lnTo>
                  <a:lnTo>
                    <a:pt x="3" y="799"/>
                  </a:lnTo>
                  <a:lnTo>
                    <a:pt x="0" y="732"/>
                  </a:lnTo>
                  <a:lnTo>
                    <a:pt x="3" y="669"/>
                  </a:lnTo>
                  <a:lnTo>
                    <a:pt x="12" y="606"/>
                  </a:lnTo>
                  <a:lnTo>
                    <a:pt x="25" y="545"/>
                  </a:lnTo>
                  <a:lnTo>
                    <a:pt x="43" y="488"/>
                  </a:lnTo>
                  <a:lnTo>
                    <a:pt x="65" y="431"/>
                  </a:lnTo>
                  <a:lnTo>
                    <a:pt x="93" y="377"/>
                  </a:lnTo>
                  <a:lnTo>
                    <a:pt x="124" y="325"/>
                  </a:lnTo>
                  <a:lnTo>
                    <a:pt x="159" y="277"/>
                  </a:lnTo>
                  <a:lnTo>
                    <a:pt x="199" y="231"/>
                  </a:lnTo>
                  <a:lnTo>
                    <a:pt x="240" y="191"/>
                  </a:lnTo>
                  <a:lnTo>
                    <a:pt x="285" y="153"/>
                  </a:lnTo>
                  <a:lnTo>
                    <a:pt x="333" y="119"/>
                  </a:lnTo>
                  <a:lnTo>
                    <a:pt x="383" y="88"/>
                  </a:lnTo>
                  <a:lnTo>
                    <a:pt x="437" y="62"/>
                  </a:lnTo>
                  <a:lnTo>
                    <a:pt x="493" y="40"/>
                  </a:lnTo>
                  <a:lnTo>
                    <a:pt x="550" y="23"/>
                  </a:lnTo>
                  <a:lnTo>
                    <a:pt x="609" y="10"/>
                  </a:lnTo>
                  <a:lnTo>
                    <a:pt x="671" y="2"/>
                  </a:lnTo>
                  <a:lnTo>
                    <a:pt x="7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3" name="Group 236"/>
          <p:cNvGrpSpPr>
            <a:grpSpLocks noChangeAspect="1"/>
          </p:cNvGrpSpPr>
          <p:nvPr/>
        </p:nvGrpSpPr>
        <p:grpSpPr bwMode="auto">
          <a:xfrm>
            <a:off x="3397041" y="5816444"/>
            <a:ext cx="381000" cy="379413"/>
            <a:chOff x="2161" y="3928"/>
            <a:chExt cx="240" cy="239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64" name="Freeform 238"/>
            <p:cNvSpPr>
              <a:spLocks/>
            </p:cNvSpPr>
            <p:nvPr/>
          </p:nvSpPr>
          <p:spPr bwMode="auto">
            <a:xfrm>
              <a:off x="2161" y="3928"/>
              <a:ext cx="171" cy="112"/>
            </a:xfrm>
            <a:custGeom>
              <a:avLst/>
              <a:gdLst>
                <a:gd name="T0" fmla="*/ 1788 w 2390"/>
                <a:gd name="T1" fmla="*/ 5 h 1562"/>
                <a:gd name="T2" fmla="*/ 1987 w 2390"/>
                <a:gd name="T3" fmla="*/ 33 h 1562"/>
                <a:gd name="T4" fmla="*/ 2188 w 2390"/>
                <a:gd name="T5" fmla="*/ 84 h 1562"/>
                <a:gd name="T6" fmla="*/ 2390 w 2390"/>
                <a:gd name="T7" fmla="*/ 158 h 1562"/>
                <a:gd name="T8" fmla="*/ 2294 w 2390"/>
                <a:gd name="T9" fmla="*/ 362 h 1562"/>
                <a:gd name="T10" fmla="*/ 2154 w 2390"/>
                <a:gd name="T11" fmla="*/ 423 h 1562"/>
                <a:gd name="T12" fmla="*/ 1966 w 2390"/>
                <a:gd name="T13" fmla="*/ 368 h 1562"/>
                <a:gd name="T14" fmla="*/ 1780 w 2390"/>
                <a:gd name="T15" fmla="*/ 340 h 1562"/>
                <a:gd name="T16" fmla="*/ 1597 w 2390"/>
                <a:gd name="T17" fmla="*/ 339 h 1562"/>
                <a:gd name="T18" fmla="*/ 1419 w 2390"/>
                <a:gd name="T19" fmla="*/ 363 h 1562"/>
                <a:gd name="T20" fmla="*/ 1249 w 2390"/>
                <a:gd name="T21" fmla="*/ 408 h 1562"/>
                <a:gd name="T22" fmla="*/ 1087 w 2390"/>
                <a:gd name="T23" fmla="*/ 476 h 1562"/>
                <a:gd name="T24" fmla="*/ 936 w 2390"/>
                <a:gd name="T25" fmla="*/ 561 h 1562"/>
                <a:gd name="T26" fmla="*/ 798 w 2390"/>
                <a:gd name="T27" fmla="*/ 665 h 1562"/>
                <a:gd name="T28" fmla="*/ 675 w 2390"/>
                <a:gd name="T29" fmla="*/ 785 h 1562"/>
                <a:gd name="T30" fmla="*/ 567 w 2390"/>
                <a:gd name="T31" fmla="*/ 918 h 1562"/>
                <a:gd name="T32" fmla="*/ 477 w 2390"/>
                <a:gd name="T33" fmla="*/ 1065 h 1562"/>
                <a:gd name="T34" fmla="*/ 407 w 2390"/>
                <a:gd name="T35" fmla="*/ 1222 h 1562"/>
                <a:gd name="T36" fmla="*/ 359 w 2390"/>
                <a:gd name="T37" fmla="*/ 1388 h 1562"/>
                <a:gd name="T38" fmla="*/ 335 w 2390"/>
                <a:gd name="T39" fmla="*/ 1562 h 1562"/>
                <a:gd name="T40" fmla="*/ 114 w 2390"/>
                <a:gd name="T41" fmla="*/ 1543 h 1562"/>
                <a:gd name="T42" fmla="*/ 14 w 2390"/>
                <a:gd name="T43" fmla="*/ 1435 h 1562"/>
                <a:gd name="T44" fmla="*/ 55 w 2390"/>
                <a:gd name="T45" fmla="*/ 1246 h 1562"/>
                <a:gd name="T46" fmla="*/ 112 w 2390"/>
                <a:gd name="T47" fmla="*/ 1068 h 1562"/>
                <a:gd name="T48" fmla="*/ 186 w 2390"/>
                <a:gd name="T49" fmla="*/ 901 h 1562"/>
                <a:gd name="T50" fmla="*/ 277 w 2390"/>
                <a:gd name="T51" fmla="*/ 745 h 1562"/>
                <a:gd name="T52" fmla="*/ 386 w 2390"/>
                <a:gd name="T53" fmla="*/ 601 h 1562"/>
                <a:gd name="T54" fmla="*/ 513 w 2390"/>
                <a:gd name="T55" fmla="*/ 468 h 1562"/>
                <a:gd name="T56" fmla="*/ 656 w 2390"/>
                <a:gd name="T57" fmla="*/ 348 h 1562"/>
                <a:gd name="T58" fmla="*/ 819 w 2390"/>
                <a:gd name="T59" fmla="*/ 240 h 1562"/>
                <a:gd name="T60" fmla="*/ 1009 w 2390"/>
                <a:gd name="T61" fmla="*/ 142 h 1562"/>
                <a:gd name="T62" fmla="*/ 1201 w 2390"/>
                <a:gd name="T63" fmla="*/ 69 h 1562"/>
                <a:gd name="T64" fmla="*/ 1395 w 2390"/>
                <a:gd name="T65" fmla="*/ 22 h 1562"/>
                <a:gd name="T66" fmla="*/ 1591 w 2390"/>
                <a:gd name="T67" fmla="*/ 2 h 1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90" h="1562">
                  <a:moveTo>
                    <a:pt x="1689" y="0"/>
                  </a:moveTo>
                  <a:lnTo>
                    <a:pt x="1788" y="5"/>
                  </a:lnTo>
                  <a:lnTo>
                    <a:pt x="1887" y="16"/>
                  </a:lnTo>
                  <a:lnTo>
                    <a:pt x="1987" y="33"/>
                  </a:lnTo>
                  <a:lnTo>
                    <a:pt x="2087" y="55"/>
                  </a:lnTo>
                  <a:lnTo>
                    <a:pt x="2188" y="84"/>
                  </a:lnTo>
                  <a:lnTo>
                    <a:pt x="2288" y="118"/>
                  </a:lnTo>
                  <a:lnTo>
                    <a:pt x="2390" y="158"/>
                  </a:lnTo>
                  <a:lnTo>
                    <a:pt x="2341" y="261"/>
                  </a:lnTo>
                  <a:lnTo>
                    <a:pt x="2294" y="362"/>
                  </a:lnTo>
                  <a:lnTo>
                    <a:pt x="2248" y="460"/>
                  </a:lnTo>
                  <a:lnTo>
                    <a:pt x="2154" y="423"/>
                  </a:lnTo>
                  <a:lnTo>
                    <a:pt x="2060" y="391"/>
                  </a:lnTo>
                  <a:lnTo>
                    <a:pt x="1966" y="368"/>
                  </a:lnTo>
                  <a:lnTo>
                    <a:pt x="1872" y="350"/>
                  </a:lnTo>
                  <a:lnTo>
                    <a:pt x="1780" y="340"/>
                  </a:lnTo>
                  <a:lnTo>
                    <a:pt x="1688" y="336"/>
                  </a:lnTo>
                  <a:lnTo>
                    <a:pt x="1597" y="339"/>
                  </a:lnTo>
                  <a:lnTo>
                    <a:pt x="1507" y="348"/>
                  </a:lnTo>
                  <a:lnTo>
                    <a:pt x="1419" y="363"/>
                  </a:lnTo>
                  <a:lnTo>
                    <a:pt x="1333" y="383"/>
                  </a:lnTo>
                  <a:lnTo>
                    <a:pt x="1249" y="408"/>
                  </a:lnTo>
                  <a:lnTo>
                    <a:pt x="1167" y="439"/>
                  </a:lnTo>
                  <a:lnTo>
                    <a:pt x="1087" y="476"/>
                  </a:lnTo>
                  <a:lnTo>
                    <a:pt x="1011" y="516"/>
                  </a:lnTo>
                  <a:lnTo>
                    <a:pt x="936" y="561"/>
                  </a:lnTo>
                  <a:lnTo>
                    <a:pt x="866" y="611"/>
                  </a:lnTo>
                  <a:lnTo>
                    <a:pt x="798" y="665"/>
                  </a:lnTo>
                  <a:lnTo>
                    <a:pt x="734" y="723"/>
                  </a:lnTo>
                  <a:lnTo>
                    <a:pt x="675" y="785"/>
                  </a:lnTo>
                  <a:lnTo>
                    <a:pt x="619" y="850"/>
                  </a:lnTo>
                  <a:lnTo>
                    <a:pt x="567" y="918"/>
                  </a:lnTo>
                  <a:lnTo>
                    <a:pt x="520" y="991"/>
                  </a:lnTo>
                  <a:lnTo>
                    <a:pt x="477" y="1065"/>
                  </a:lnTo>
                  <a:lnTo>
                    <a:pt x="440" y="1142"/>
                  </a:lnTo>
                  <a:lnTo>
                    <a:pt x="407" y="1222"/>
                  </a:lnTo>
                  <a:lnTo>
                    <a:pt x="381" y="1304"/>
                  </a:lnTo>
                  <a:lnTo>
                    <a:pt x="359" y="1388"/>
                  </a:lnTo>
                  <a:lnTo>
                    <a:pt x="344" y="1474"/>
                  </a:lnTo>
                  <a:lnTo>
                    <a:pt x="335" y="1562"/>
                  </a:lnTo>
                  <a:lnTo>
                    <a:pt x="225" y="1553"/>
                  </a:lnTo>
                  <a:lnTo>
                    <a:pt x="114" y="1543"/>
                  </a:lnTo>
                  <a:lnTo>
                    <a:pt x="0" y="1533"/>
                  </a:lnTo>
                  <a:lnTo>
                    <a:pt x="14" y="1435"/>
                  </a:lnTo>
                  <a:lnTo>
                    <a:pt x="33" y="1339"/>
                  </a:lnTo>
                  <a:lnTo>
                    <a:pt x="55" y="1246"/>
                  </a:lnTo>
                  <a:lnTo>
                    <a:pt x="82" y="1156"/>
                  </a:lnTo>
                  <a:lnTo>
                    <a:pt x="112" y="1068"/>
                  </a:lnTo>
                  <a:lnTo>
                    <a:pt x="147" y="983"/>
                  </a:lnTo>
                  <a:lnTo>
                    <a:pt x="186" y="901"/>
                  </a:lnTo>
                  <a:lnTo>
                    <a:pt x="230" y="822"/>
                  </a:lnTo>
                  <a:lnTo>
                    <a:pt x="277" y="745"/>
                  </a:lnTo>
                  <a:lnTo>
                    <a:pt x="329" y="672"/>
                  </a:lnTo>
                  <a:lnTo>
                    <a:pt x="386" y="601"/>
                  </a:lnTo>
                  <a:lnTo>
                    <a:pt x="447" y="534"/>
                  </a:lnTo>
                  <a:lnTo>
                    <a:pt x="513" y="468"/>
                  </a:lnTo>
                  <a:lnTo>
                    <a:pt x="582" y="407"/>
                  </a:lnTo>
                  <a:lnTo>
                    <a:pt x="656" y="348"/>
                  </a:lnTo>
                  <a:lnTo>
                    <a:pt x="735" y="293"/>
                  </a:lnTo>
                  <a:lnTo>
                    <a:pt x="819" y="240"/>
                  </a:lnTo>
                  <a:lnTo>
                    <a:pt x="914" y="187"/>
                  </a:lnTo>
                  <a:lnTo>
                    <a:pt x="1009" y="142"/>
                  </a:lnTo>
                  <a:lnTo>
                    <a:pt x="1105" y="102"/>
                  </a:lnTo>
                  <a:lnTo>
                    <a:pt x="1201" y="69"/>
                  </a:lnTo>
                  <a:lnTo>
                    <a:pt x="1298" y="43"/>
                  </a:lnTo>
                  <a:lnTo>
                    <a:pt x="1395" y="22"/>
                  </a:lnTo>
                  <a:lnTo>
                    <a:pt x="1493" y="9"/>
                  </a:lnTo>
                  <a:lnTo>
                    <a:pt x="1591" y="2"/>
                  </a:lnTo>
                  <a:lnTo>
                    <a:pt x="16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39"/>
            <p:cNvSpPr>
              <a:spLocks/>
            </p:cNvSpPr>
            <p:nvPr/>
          </p:nvSpPr>
          <p:spPr bwMode="auto">
            <a:xfrm>
              <a:off x="2289" y="4027"/>
              <a:ext cx="112" cy="140"/>
            </a:xfrm>
            <a:custGeom>
              <a:avLst/>
              <a:gdLst>
                <a:gd name="T0" fmla="*/ 1538 w 1562"/>
                <a:gd name="T1" fmla="*/ 0 h 1954"/>
                <a:gd name="T2" fmla="*/ 1552 w 1562"/>
                <a:gd name="T3" fmla="*/ 104 h 1954"/>
                <a:gd name="T4" fmla="*/ 1560 w 1562"/>
                <a:gd name="T5" fmla="*/ 204 h 1954"/>
                <a:gd name="T6" fmla="*/ 1562 w 1562"/>
                <a:gd name="T7" fmla="*/ 303 h 1954"/>
                <a:gd name="T8" fmla="*/ 1559 w 1562"/>
                <a:gd name="T9" fmla="*/ 401 h 1954"/>
                <a:gd name="T10" fmla="*/ 1550 w 1562"/>
                <a:gd name="T11" fmla="*/ 497 h 1954"/>
                <a:gd name="T12" fmla="*/ 1535 w 1562"/>
                <a:gd name="T13" fmla="*/ 589 h 1954"/>
                <a:gd name="T14" fmla="*/ 1517 w 1562"/>
                <a:gd name="T15" fmla="*/ 680 h 1954"/>
                <a:gd name="T16" fmla="*/ 1494 w 1562"/>
                <a:gd name="T17" fmla="*/ 769 h 1954"/>
                <a:gd name="T18" fmla="*/ 1465 w 1562"/>
                <a:gd name="T19" fmla="*/ 855 h 1954"/>
                <a:gd name="T20" fmla="*/ 1432 w 1562"/>
                <a:gd name="T21" fmla="*/ 939 h 1954"/>
                <a:gd name="T22" fmla="*/ 1395 w 1562"/>
                <a:gd name="T23" fmla="*/ 1019 h 1954"/>
                <a:gd name="T24" fmla="*/ 1355 w 1562"/>
                <a:gd name="T25" fmla="*/ 1097 h 1954"/>
                <a:gd name="T26" fmla="*/ 1311 w 1562"/>
                <a:gd name="T27" fmla="*/ 1173 h 1954"/>
                <a:gd name="T28" fmla="*/ 1263 w 1562"/>
                <a:gd name="T29" fmla="*/ 1245 h 1954"/>
                <a:gd name="T30" fmla="*/ 1212 w 1562"/>
                <a:gd name="T31" fmla="*/ 1315 h 1954"/>
                <a:gd name="T32" fmla="*/ 1157 w 1562"/>
                <a:gd name="T33" fmla="*/ 1382 h 1954"/>
                <a:gd name="T34" fmla="*/ 1099 w 1562"/>
                <a:gd name="T35" fmla="*/ 1445 h 1954"/>
                <a:gd name="T36" fmla="*/ 1039 w 1562"/>
                <a:gd name="T37" fmla="*/ 1505 h 1954"/>
                <a:gd name="T38" fmla="*/ 977 w 1562"/>
                <a:gd name="T39" fmla="*/ 1562 h 1954"/>
                <a:gd name="T40" fmla="*/ 913 w 1562"/>
                <a:gd name="T41" fmla="*/ 1615 h 1954"/>
                <a:gd name="T42" fmla="*/ 845 w 1562"/>
                <a:gd name="T43" fmla="*/ 1665 h 1954"/>
                <a:gd name="T44" fmla="*/ 776 w 1562"/>
                <a:gd name="T45" fmla="*/ 1711 h 1954"/>
                <a:gd name="T46" fmla="*/ 705 w 1562"/>
                <a:gd name="T47" fmla="*/ 1753 h 1954"/>
                <a:gd name="T48" fmla="*/ 634 w 1562"/>
                <a:gd name="T49" fmla="*/ 1792 h 1954"/>
                <a:gd name="T50" fmla="*/ 560 w 1562"/>
                <a:gd name="T51" fmla="*/ 1827 h 1954"/>
                <a:gd name="T52" fmla="*/ 486 w 1562"/>
                <a:gd name="T53" fmla="*/ 1858 h 1954"/>
                <a:gd name="T54" fmla="*/ 410 w 1562"/>
                <a:gd name="T55" fmla="*/ 1884 h 1954"/>
                <a:gd name="T56" fmla="*/ 335 w 1562"/>
                <a:gd name="T57" fmla="*/ 1907 h 1954"/>
                <a:gd name="T58" fmla="*/ 258 w 1562"/>
                <a:gd name="T59" fmla="*/ 1925 h 1954"/>
                <a:gd name="T60" fmla="*/ 182 w 1562"/>
                <a:gd name="T61" fmla="*/ 1939 h 1954"/>
                <a:gd name="T62" fmla="*/ 105 w 1562"/>
                <a:gd name="T63" fmla="*/ 1949 h 1954"/>
                <a:gd name="T64" fmla="*/ 28 w 1562"/>
                <a:gd name="T65" fmla="*/ 1954 h 1954"/>
                <a:gd name="T66" fmla="*/ 14 w 1562"/>
                <a:gd name="T67" fmla="*/ 1792 h 1954"/>
                <a:gd name="T68" fmla="*/ 0 w 1562"/>
                <a:gd name="T69" fmla="*/ 1628 h 1954"/>
                <a:gd name="T70" fmla="*/ 89 w 1562"/>
                <a:gd name="T71" fmla="*/ 1616 h 1954"/>
                <a:gd name="T72" fmla="*/ 174 w 1562"/>
                <a:gd name="T73" fmla="*/ 1599 h 1954"/>
                <a:gd name="T74" fmla="*/ 258 w 1562"/>
                <a:gd name="T75" fmla="*/ 1578 h 1954"/>
                <a:gd name="T76" fmla="*/ 339 w 1562"/>
                <a:gd name="T77" fmla="*/ 1553 h 1954"/>
                <a:gd name="T78" fmla="*/ 417 w 1562"/>
                <a:gd name="T79" fmla="*/ 1522 h 1954"/>
                <a:gd name="T80" fmla="*/ 493 w 1562"/>
                <a:gd name="T81" fmla="*/ 1487 h 1954"/>
                <a:gd name="T82" fmla="*/ 566 w 1562"/>
                <a:gd name="T83" fmla="*/ 1448 h 1954"/>
                <a:gd name="T84" fmla="*/ 637 w 1562"/>
                <a:gd name="T85" fmla="*/ 1403 h 1954"/>
                <a:gd name="T86" fmla="*/ 704 w 1562"/>
                <a:gd name="T87" fmla="*/ 1354 h 1954"/>
                <a:gd name="T88" fmla="*/ 769 w 1562"/>
                <a:gd name="T89" fmla="*/ 1300 h 1954"/>
                <a:gd name="T90" fmla="*/ 831 w 1562"/>
                <a:gd name="T91" fmla="*/ 1241 h 1954"/>
                <a:gd name="T92" fmla="*/ 890 w 1562"/>
                <a:gd name="T93" fmla="*/ 1178 h 1954"/>
                <a:gd name="T94" fmla="*/ 946 w 1562"/>
                <a:gd name="T95" fmla="*/ 1109 h 1954"/>
                <a:gd name="T96" fmla="*/ 999 w 1562"/>
                <a:gd name="T97" fmla="*/ 1037 h 1954"/>
                <a:gd name="T98" fmla="*/ 1046 w 1562"/>
                <a:gd name="T99" fmla="*/ 964 h 1954"/>
                <a:gd name="T100" fmla="*/ 1087 w 1562"/>
                <a:gd name="T101" fmla="*/ 889 h 1954"/>
                <a:gd name="T102" fmla="*/ 1123 w 1562"/>
                <a:gd name="T103" fmla="*/ 812 h 1954"/>
                <a:gd name="T104" fmla="*/ 1154 w 1562"/>
                <a:gd name="T105" fmla="*/ 734 h 1954"/>
                <a:gd name="T106" fmla="*/ 1179 w 1562"/>
                <a:gd name="T107" fmla="*/ 655 h 1954"/>
                <a:gd name="T108" fmla="*/ 1198 w 1562"/>
                <a:gd name="T109" fmla="*/ 573 h 1954"/>
                <a:gd name="T110" fmla="*/ 1213 w 1562"/>
                <a:gd name="T111" fmla="*/ 491 h 1954"/>
                <a:gd name="T112" fmla="*/ 1222 w 1562"/>
                <a:gd name="T113" fmla="*/ 407 h 1954"/>
                <a:gd name="T114" fmla="*/ 1226 w 1562"/>
                <a:gd name="T115" fmla="*/ 322 h 1954"/>
                <a:gd name="T116" fmla="*/ 1226 w 1562"/>
                <a:gd name="T117" fmla="*/ 235 h 1954"/>
                <a:gd name="T118" fmla="*/ 1220 w 1562"/>
                <a:gd name="T119" fmla="*/ 146 h 1954"/>
                <a:gd name="T120" fmla="*/ 1209 w 1562"/>
                <a:gd name="T121" fmla="*/ 57 h 1954"/>
                <a:gd name="T122" fmla="*/ 1375 w 1562"/>
                <a:gd name="T123" fmla="*/ 28 h 1954"/>
                <a:gd name="T124" fmla="*/ 1538 w 1562"/>
                <a:gd name="T125" fmla="*/ 0 h 19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62" h="1954">
                  <a:moveTo>
                    <a:pt x="1538" y="0"/>
                  </a:moveTo>
                  <a:lnTo>
                    <a:pt x="1552" y="104"/>
                  </a:lnTo>
                  <a:lnTo>
                    <a:pt x="1560" y="204"/>
                  </a:lnTo>
                  <a:lnTo>
                    <a:pt x="1562" y="303"/>
                  </a:lnTo>
                  <a:lnTo>
                    <a:pt x="1559" y="401"/>
                  </a:lnTo>
                  <a:lnTo>
                    <a:pt x="1550" y="497"/>
                  </a:lnTo>
                  <a:lnTo>
                    <a:pt x="1535" y="589"/>
                  </a:lnTo>
                  <a:lnTo>
                    <a:pt x="1517" y="680"/>
                  </a:lnTo>
                  <a:lnTo>
                    <a:pt x="1494" y="769"/>
                  </a:lnTo>
                  <a:lnTo>
                    <a:pt x="1465" y="855"/>
                  </a:lnTo>
                  <a:lnTo>
                    <a:pt x="1432" y="939"/>
                  </a:lnTo>
                  <a:lnTo>
                    <a:pt x="1395" y="1019"/>
                  </a:lnTo>
                  <a:lnTo>
                    <a:pt x="1355" y="1097"/>
                  </a:lnTo>
                  <a:lnTo>
                    <a:pt x="1311" y="1173"/>
                  </a:lnTo>
                  <a:lnTo>
                    <a:pt x="1263" y="1245"/>
                  </a:lnTo>
                  <a:lnTo>
                    <a:pt x="1212" y="1315"/>
                  </a:lnTo>
                  <a:lnTo>
                    <a:pt x="1157" y="1382"/>
                  </a:lnTo>
                  <a:lnTo>
                    <a:pt x="1099" y="1445"/>
                  </a:lnTo>
                  <a:lnTo>
                    <a:pt x="1039" y="1505"/>
                  </a:lnTo>
                  <a:lnTo>
                    <a:pt x="977" y="1562"/>
                  </a:lnTo>
                  <a:lnTo>
                    <a:pt x="913" y="1615"/>
                  </a:lnTo>
                  <a:lnTo>
                    <a:pt x="845" y="1665"/>
                  </a:lnTo>
                  <a:lnTo>
                    <a:pt x="776" y="1711"/>
                  </a:lnTo>
                  <a:lnTo>
                    <a:pt x="705" y="1753"/>
                  </a:lnTo>
                  <a:lnTo>
                    <a:pt x="634" y="1792"/>
                  </a:lnTo>
                  <a:lnTo>
                    <a:pt x="560" y="1827"/>
                  </a:lnTo>
                  <a:lnTo>
                    <a:pt x="486" y="1858"/>
                  </a:lnTo>
                  <a:lnTo>
                    <a:pt x="410" y="1884"/>
                  </a:lnTo>
                  <a:lnTo>
                    <a:pt x="335" y="1907"/>
                  </a:lnTo>
                  <a:lnTo>
                    <a:pt x="258" y="1925"/>
                  </a:lnTo>
                  <a:lnTo>
                    <a:pt x="182" y="1939"/>
                  </a:lnTo>
                  <a:lnTo>
                    <a:pt x="105" y="1949"/>
                  </a:lnTo>
                  <a:lnTo>
                    <a:pt x="28" y="1954"/>
                  </a:lnTo>
                  <a:lnTo>
                    <a:pt x="14" y="1792"/>
                  </a:lnTo>
                  <a:lnTo>
                    <a:pt x="0" y="1628"/>
                  </a:lnTo>
                  <a:lnTo>
                    <a:pt x="89" y="1616"/>
                  </a:lnTo>
                  <a:lnTo>
                    <a:pt x="174" y="1599"/>
                  </a:lnTo>
                  <a:lnTo>
                    <a:pt x="258" y="1578"/>
                  </a:lnTo>
                  <a:lnTo>
                    <a:pt x="339" y="1553"/>
                  </a:lnTo>
                  <a:lnTo>
                    <a:pt x="417" y="1522"/>
                  </a:lnTo>
                  <a:lnTo>
                    <a:pt x="493" y="1487"/>
                  </a:lnTo>
                  <a:lnTo>
                    <a:pt x="566" y="1448"/>
                  </a:lnTo>
                  <a:lnTo>
                    <a:pt x="637" y="1403"/>
                  </a:lnTo>
                  <a:lnTo>
                    <a:pt x="704" y="1354"/>
                  </a:lnTo>
                  <a:lnTo>
                    <a:pt x="769" y="1300"/>
                  </a:lnTo>
                  <a:lnTo>
                    <a:pt x="831" y="1241"/>
                  </a:lnTo>
                  <a:lnTo>
                    <a:pt x="890" y="1178"/>
                  </a:lnTo>
                  <a:lnTo>
                    <a:pt x="946" y="1109"/>
                  </a:lnTo>
                  <a:lnTo>
                    <a:pt x="999" y="1037"/>
                  </a:lnTo>
                  <a:lnTo>
                    <a:pt x="1046" y="964"/>
                  </a:lnTo>
                  <a:lnTo>
                    <a:pt x="1087" y="889"/>
                  </a:lnTo>
                  <a:lnTo>
                    <a:pt x="1123" y="812"/>
                  </a:lnTo>
                  <a:lnTo>
                    <a:pt x="1154" y="734"/>
                  </a:lnTo>
                  <a:lnTo>
                    <a:pt x="1179" y="655"/>
                  </a:lnTo>
                  <a:lnTo>
                    <a:pt x="1198" y="573"/>
                  </a:lnTo>
                  <a:lnTo>
                    <a:pt x="1213" y="491"/>
                  </a:lnTo>
                  <a:lnTo>
                    <a:pt x="1222" y="407"/>
                  </a:lnTo>
                  <a:lnTo>
                    <a:pt x="1226" y="322"/>
                  </a:lnTo>
                  <a:lnTo>
                    <a:pt x="1226" y="235"/>
                  </a:lnTo>
                  <a:lnTo>
                    <a:pt x="1220" y="146"/>
                  </a:lnTo>
                  <a:lnTo>
                    <a:pt x="1209" y="57"/>
                  </a:lnTo>
                  <a:lnTo>
                    <a:pt x="1375" y="28"/>
                  </a:lnTo>
                  <a:lnTo>
                    <a:pt x="15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240"/>
            <p:cNvSpPr>
              <a:spLocks/>
            </p:cNvSpPr>
            <p:nvPr/>
          </p:nvSpPr>
          <p:spPr bwMode="auto">
            <a:xfrm>
              <a:off x="2162" y="4057"/>
              <a:ext cx="110" cy="110"/>
            </a:xfrm>
            <a:custGeom>
              <a:avLst/>
              <a:gdLst>
                <a:gd name="T0" fmla="*/ 320 w 1550"/>
                <a:gd name="T1" fmla="*/ 0 h 1551"/>
                <a:gd name="T2" fmla="*/ 338 w 1550"/>
                <a:gd name="T3" fmla="*/ 98 h 1551"/>
                <a:gd name="T4" fmla="*/ 362 w 1550"/>
                <a:gd name="T5" fmla="*/ 193 h 1551"/>
                <a:gd name="T6" fmla="*/ 388 w 1550"/>
                <a:gd name="T7" fmla="*/ 283 h 1551"/>
                <a:gd name="T8" fmla="*/ 419 w 1550"/>
                <a:gd name="T9" fmla="*/ 370 h 1551"/>
                <a:gd name="T10" fmla="*/ 453 w 1550"/>
                <a:gd name="T11" fmla="*/ 452 h 1551"/>
                <a:gd name="T12" fmla="*/ 492 w 1550"/>
                <a:gd name="T13" fmla="*/ 530 h 1551"/>
                <a:gd name="T14" fmla="*/ 535 w 1550"/>
                <a:gd name="T15" fmla="*/ 604 h 1551"/>
                <a:gd name="T16" fmla="*/ 582 w 1550"/>
                <a:gd name="T17" fmla="*/ 674 h 1551"/>
                <a:gd name="T18" fmla="*/ 632 w 1550"/>
                <a:gd name="T19" fmla="*/ 741 h 1551"/>
                <a:gd name="T20" fmla="*/ 686 w 1550"/>
                <a:gd name="T21" fmla="*/ 803 h 1551"/>
                <a:gd name="T22" fmla="*/ 745 w 1550"/>
                <a:gd name="T23" fmla="*/ 862 h 1551"/>
                <a:gd name="T24" fmla="*/ 808 w 1550"/>
                <a:gd name="T25" fmla="*/ 917 h 1551"/>
                <a:gd name="T26" fmla="*/ 874 w 1550"/>
                <a:gd name="T27" fmla="*/ 966 h 1551"/>
                <a:gd name="T28" fmla="*/ 945 w 1550"/>
                <a:gd name="T29" fmla="*/ 1013 h 1551"/>
                <a:gd name="T30" fmla="*/ 1019 w 1550"/>
                <a:gd name="T31" fmla="*/ 1055 h 1551"/>
                <a:gd name="T32" fmla="*/ 1098 w 1550"/>
                <a:gd name="T33" fmla="*/ 1094 h 1551"/>
                <a:gd name="T34" fmla="*/ 1180 w 1550"/>
                <a:gd name="T35" fmla="*/ 1128 h 1551"/>
                <a:gd name="T36" fmla="*/ 1267 w 1550"/>
                <a:gd name="T37" fmla="*/ 1159 h 1551"/>
                <a:gd name="T38" fmla="*/ 1357 w 1550"/>
                <a:gd name="T39" fmla="*/ 1185 h 1551"/>
                <a:gd name="T40" fmla="*/ 1452 w 1550"/>
                <a:gd name="T41" fmla="*/ 1208 h 1551"/>
                <a:gd name="T42" fmla="*/ 1550 w 1550"/>
                <a:gd name="T43" fmla="*/ 1227 h 1551"/>
                <a:gd name="T44" fmla="*/ 1537 w 1550"/>
                <a:gd name="T45" fmla="*/ 1387 h 1551"/>
                <a:gd name="T46" fmla="*/ 1522 w 1550"/>
                <a:gd name="T47" fmla="*/ 1551 h 1551"/>
                <a:gd name="T48" fmla="*/ 1426 w 1550"/>
                <a:gd name="T49" fmla="*/ 1540 h 1551"/>
                <a:gd name="T50" fmla="*/ 1334 w 1550"/>
                <a:gd name="T51" fmla="*/ 1524 h 1551"/>
                <a:gd name="T52" fmla="*/ 1244 w 1550"/>
                <a:gd name="T53" fmla="*/ 1504 h 1551"/>
                <a:gd name="T54" fmla="*/ 1156 w 1550"/>
                <a:gd name="T55" fmla="*/ 1479 h 1551"/>
                <a:gd name="T56" fmla="*/ 1070 w 1550"/>
                <a:gd name="T57" fmla="*/ 1449 h 1551"/>
                <a:gd name="T58" fmla="*/ 987 w 1550"/>
                <a:gd name="T59" fmla="*/ 1415 h 1551"/>
                <a:gd name="T60" fmla="*/ 908 w 1550"/>
                <a:gd name="T61" fmla="*/ 1378 h 1551"/>
                <a:gd name="T62" fmla="*/ 831 w 1550"/>
                <a:gd name="T63" fmla="*/ 1336 h 1551"/>
                <a:gd name="T64" fmla="*/ 757 w 1550"/>
                <a:gd name="T65" fmla="*/ 1291 h 1551"/>
                <a:gd name="T66" fmla="*/ 686 w 1550"/>
                <a:gd name="T67" fmla="*/ 1242 h 1551"/>
                <a:gd name="T68" fmla="*/ 618 w 1550"/>
                <a:gd name="T69" fmla="*/ 1190 h 1551"/>
                <a:gd name="T70" fmla="*/ 554 w 1550"/>
                <a:gd name="T71" fmla="*/ 1135 h 1551"/>
                <a:gd name="T72" fmla="*/ 491 w 1550"/>
                <a:gd name="T73" fmla="*/ 1077 h 1551"/>
                <a:gd name="T74" fmla="*/ 433 w 1550"/>
                <a:gd name="T75" fmla="*/ 1017 h 1551"/>
                <a:gd name="T76" fmla="*/ 378 w 1550"/>
                <a:gd name="T77" fmla="*/ 955 h 1551"/>
                <a:gd name="T78" fmla="*/ 326 w 1550"/>
                <a:gd name="T79" fmla="*/ 890 h 1551"/>
                <a:gd name="T80" fmla="*/ 278 w 1550"/>
                <a:gd name="T81" fmla="*/ 824 h 1551"/>
                <a:gd name="T82" fmla="*/ 234 w 1550"/>
                <a:gd name="T83" fmla="*/ 756 h 1551"/>
                <a:gd name="T84" fmla="*/ 192 w 1550"/>
                <a:gd name="T85" fmla="*/ 686 h 1551"/>
                <a:gd name="T86" fmla="*/ 155 w 1550"/>
                <a:gd name="T87" fmla="*/ 615 h 1551"/>
                <a:gd name="T88" fmla="*/ 122 w 1550"/>
                <a:gd name="T89" fmla="*/ 543 h 1551"/>
                <a:gd name="T90" fmla="*/ 92 w 1550"/>
                <a:gd name="T91" fmla="*/ 471 h 1551"/>
                <a:gd name="T92" fmla="*/ 67 w 1550"/>
                <a:gd name="T93" fmla="*/ 396 h 1551"/>
                <a:gd name="T94" fmla="*/ 45 w 1550"/>
                <a:gd name="T95" fmla="*/ 323 h 1551"/>
                <a:gd name="T96" fmla="*/ 28 w 1550"/>
                <a:gd name="T97" fmla="*/ 249 h 1551"/>
                <a:gd name="T98" fmla="*/ 13 w 1550"/>
                <a:gd name="T99" fmla="*/ 174 h 1551"/>
                <a:gd name="T100" fmla="*/ 4 w 1550"/>
                <a:gd name="T101" fmla="*/ 101 h 1551"/>
                <a:gd name="T102" fmla="*/ 0 w 1550"/>
                <a:gd name="T103" fmla="*/ 28 h 1551"/>
                <a:gd name="T104" fmla="*/ 162 w 1550"/>
                <a:gd name="T105" fmla="*/ 13 h 1551"/>
                <a:gd name="T106" fmla="*/ 320 w 1550"/>
                <a:gd name="T107" fmla="*/ 0 h 1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50" h="1551">
                  <a:moveTo>
                    <a:pt x="320" y="0"/>
                  </a:moveTo>
                  <a:lnTo>
                    <a:pt x="338" y="98"/>
                  </a:lnTo>
                  <a:lnTo>
                    <a:pt x="362" y="193"/>
                  </a:lnTo>
                  <a:lnTo>
                    <a:pt x="388" y="283"/>
                  </a:lnTo>
                  <a:lnTo>
                    <a:pt x="419" y="370"/>
                  </a:lnTo>
                  <a:lnTo>
                    <a:pt x="453" y="452"/>
                  </a:lnTo>
                  <a:lnTo>
                    <a:pt x="492" y="530"/>
                  </a:lnTo>
                  <a:lnTo>
                    <a:pt x="535" y="604"/>
                  </a:lnTo>
                  <a:lnTo>
                    <a:pt x="582" y="674"/>
                  </a:lnTo>
                  <a:lnTo>
                    <a:pt x="632" y="741"/>
                  </a:lnTo>
                  <a:lnTo>
                    <a:pt x="686" y="803"/>
                  </a:lnTo>
                  <a:lnTo>
                    <a:pt x="745" y="862"/>
                  </a:lnTo>
                  <a:lnTo>
                    <a:pt x="808" y="917"/>
                  </a:lnTo>
                  <a:lnTo>
                    <a:pt x="874" y="966"/>
                  </a:lnTo>
                  <a:lnTo>
                    <a:pt x="945" y="1013"/>
                  </a:lnTo>
                  <a:lnTo>
                    <a:pt x="1019" y="1055"/>
                  </a:lnTo>
                  <a:lnTo>
                    <a:pt x="1098" y="1094"/>
                  </a:lnTo>
                  <a:lnTo>
                    <a:pt x="1180" y="1128"/>
                  </a:lnTo>
                  <a:lnTo>
                    <a:pt x="1267" y="1159"/>
                  </a:lnTo>
                  <a:lnTo>
                    <a:pt x="1357" y="1185"/>
                  </a:lnTo>
                  <a:lnTo>
                    <a:pt x="1452" y="1208"/>
                  </a:lnTo>
                  <a:lnTo>
                    <a:pt x="1550" y="1227"/>
                  </a:lnTo>
                  <a:lnTo>
                    <a:pt x="1537" y="1387"/>
                  </a:lnTo>
                  <a:lnTo>
                    <a:pt x="1522" y="1551"/>
                  </a:lnTo>
                  <a:lnTo>
                    <a:pt x="1426" y="1540"/>
                  </a:lnTo>
                  <a:lnTo>
                    <a:pt x="1334" y="1524"/>
                  </a:lnTo>
                  <a:lnTo>
                    <a:pt x="1244" y="1504"/>
                  </a:lnTo>
                  <a:lnTo>
                    <a:pt x="1156" y="1479"/>
                  </a:lnTo>
                  <a:lnTo>
                    <a:pt x="1070" y="1449"/>
                  </a:lnTo>
                  <a:lnTo>
                    <a:pt x="987" y="1415"/>
                  </a:lnTo>
                  <a:lnTo>
                    <a:pt x="908" y="1378"/>
                  </a:lnTo>
                  <a:lnTo>
                    <a:pt x="831" y="1336"/>
                  </a:lnTo>
                  <a:lnTo>
                    <a:pt x="757" y="1291"/>
                  </a:lnTo>
                  <a:lnTo>
                    <a:pt x="686" y="1242"/>
                  </a:lnTo>
                  <a:lnTo>
                    <a:pt x="618" y="1190"/>
                  </a:lnTo>
                  <a:lnTo>
                    <a:pt x="554" y="1135"/>
                  </a:lnTo>
                  <a:lnTo>
                    <a:pt x="491" y="1077"/>
                  </a:lnTo>
                  <a:lnTo>
                    <a:pt x="433" y="1017"/>
                  </a:lnTo>
                  <a:lnTo>
                    <a:pt x="378" y="955"/>
                  </a:lnTo>
                  <a:lnTo>
                    <a:pt x="326" y="890"/>
                  </a:lnTo>
                  <a:lnTo>
                    <a:pt x="278" y="824"/>
                  </a:lnTo>
                  <a:lnTo>
                    <a:pt x="234" y="756"/>
                  </a:lnTo>
                  <a:lnTo>
                    <a:pt x="192" y="686"/>
                  </a:lnTo>
                  <a:lnTo>
                    <a:pt x="155" y="615"/>
                  </a:lnTo>
                  <a:lnTo>
                    <a:pt x="122" y="543"/>
                  </a:lnTo>
                  <a:lnTo>
                    <a:pt x="92" y="471"/>
                  </a:lnTo>
                  <a:lnTo>
                    <a:pt x="67" y="396"/>
                  </a:lnTo>
                  <a:lnTo>
                    <a:pt x="45" y="323"/>
                  </a:lnTo>
                  <a:lnTo>
                    <a:pt x="28" y="249"/>
                  </a:lnTo>
                  <a:lnTo>
                    <a:pt x="13" y="174"/>
                  </a:lnTo>
                  <a:lnTo>
                    <a:pt x="4" y="101"/>
                  </a:lnTo>
                  <a:lnTo>
                    <a:pt x="0" y="28"/>
                  </a:lnTo>
                  <a:lnTo>
                    <a:pt x="162" y="13"/>
                  </a:lnTo>
                  <a:lnTo>
                    <a:pt x="3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1"/>
            <p:cNvSpPr>
              <a:spLocks/>
            </p:cNvSpPr>
            <p:nvPr/>
          </p:nvSpPr>
          <p:spPr bwMode="auto">
            <a:xfrm>
              <a:off x="2336" y="3950"/>
              <a:ext cx="58" cy="65"/>
            </a:xfrm>
            <a:custGeom>
              <a:avLst/>
              <a:gdLst>
                <a:gd name="T0" fmla="*/ 193 w 808"/>
                <a:gd name="T1" fmla="*/ 0 h 914"/>
                <a:gd name="T2" fmla="*/ 270 w 808"/>
                <a:gd name="T3" fmla="*/ 58 h 914"/>
                <a:gd name="T4" fmla="*/ 341 w 808"/>
                <a:gd name="T5" fmla="*/ 118 h 914"/>
                <a:gd name="T6" fmla="*/ 410 w 808"/>
                <a:gd name="T7" fmla="*/ 182 h 914"/>
                <a:gd name="T8" fmla="*/ 474 w 808"/>
                <a:gd name="T9" fmla="*/ 248 h 914"/>
                <a:gd name="T10" fmla="*/ 533 w 808"/>
                <a:gd name="T11" fmla="*/ 317 h 914"/>
                <a:gd name="T12" fmla="*/ 589 w 808"/>
                <a:gd name="T13" fmla="*/ 389 h 914"/>
                <a:gd name="T14" fmla="*/ 641 w 808"/>
                <a:gd name="T15" fmla="*/ 466 h 914"/>
                <a:gd name="T16" fmla="*/ 688 w 808"/>
                <a:gd name="T17" fmla="*/ 544 h 914"/>
                <a:gd name="T18" fmla="*/ 732 w 808"/>
                <a:gd name="T19" fmla="*/ 626 h 914"/>
                <a:gd name="T20" fmla="*/ 772 w 808"/>
                <a:gd name="T21" fmla="*/ 711 h 914"/>
                <a:gd name="T22" fmla="*/ 808 w 808"/>
                <a:gd name="T23" fmla="*/ 800 h 914"/>
                <a:gd name="T24" fmla="*/ 702 w 808"/>
                <a:gd name="T25" fmla="*/ 838 h 914"/>
                <a:gd name="T26" fmla="*/ 597 w 808"/>
                <a:gd name="T27" fmla="*/ 876 h 914"/>
                <a:gd name="T28" fmla="*/ 492 w 808"/>
                <a:gd name="T29" fmla="*/ 914 h 914"/>
                <a:gd name="T30" fmla="*/ 461 w 808"/>
                <a:gd name="T31" fmla="*/ 836 h 914"/>
                <a:gd name="T32" fmla="*/ 425 w 808"/>
                <a:gd name="T33" fmla="*/ 762 h 914"/>
                <a:gd name="T34" fmla="*/ 386 w 808"/>
                <a:gd name="T35" fmla="*/ 691 h 914"/>
                <a:gd name="T36" fmla="*/ 342 w 808"/>
                <a:gd name="T37" fmla="*/ 622 h 914"/>
                <a:gd name="T38" fmla="*/ 294 w 808"/>
                <a:gd name="T39" fmla="*/ 555 h 914"/>
                <a:gd name="T40" fmla="*/ 242 w 808"/>
                <a:gd name="T41" fmla="*/ 492 h 914"/>
                <a:gd name="T42" fmla="*/ 187 w 808"/>
                <a:gd name="T43" fmla="*/ 433 h 914"/>
                <a:gd name="T44" fmla="*/ 128 w 808"/>
                <a:gd name="T45" fmla="*/ 376 h 914"/>
                <a:gd name="T46" fmla="*/ 66 w 808"/>
                <a:gd name="T47" fmla="*/ 323 h 914"/>
                <a:gd name="T48" fmla="*/ 0 w 808"/>
                <a:gd name="T49" fmla="*/ 273 h 914"/>
                <a:gd name="T50" fmla="*/ 66 w 808"/>
                <a:gd name="T51" fmla="*/ 181 h 914"/>
                <a:gd name="T52" fmla="*/ 129 w 808"/>
                <a:gd name="T53" fmla="*/ 90 h 914"/>
                <a:gd name="T54" fmla="*/ 193 w 808"/>
                <a:gd name="T55" fmla="*/ 0 h 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08" h="914">
                  <a:moveTo>
                    <a:pt x="193" y="0"/>
                  </a:moveTo>
                  <a:lnTo>
                    <a:pt x="270" y="58"/>
                  </a:lnTo>
                  <a:lnTo>
                    <a:pt x="341" y="118"/>
                  </a:lnTo>
                  <a:lnTo>
                    <a:pt x="410" y="182"/>
                  </a:lnTo>
                  <a:lnTo>
                    <a:pt x="474" y="248"/>
                  </a:lnTo>
                  <a:lnTo>
                    <a:pt x="533" y="317"/>
                  </a:lnTo>
                  <a:lnTo>
                    <a:pt x="589" y="389"/>
                  </a:lnTo>
                  <a:lnTo>
                    <a:pt x="641" y="466"/>
                  </a:lnTo>
                  <a:lnTo>
                    <a:pt x="688" y="544"/>
                  </a:lnTo>
                  <a:lnTo>
                    <a:pt x="732" y="626"/>
                  </a:lnTo>
                  <a:lnTo>
                    <a:pt x="772" y="711"/>
                  </a:lnTo>
                  <a:lnTo>
                    <a:pt x="808" y="800"/>
                  </a:lnTo>
                  <a:lnTo>
                    <a:pt x="702" y="838"/>
                  </a:lnTo>
                  <a:lnTo>
                    <a:pt x="597" y="876"/>
                  </a:lnTo>
                  <a:lnTo>
                    <a:pt x="492" y="914"/>
                  </a:lnTo>
                  <a:lnTo>
                    <a:pt x="461" y="836"/>
                  </a:lnTo>
                  <a:lnTo>
                    <a:pt x="425" y="762"/>
                  </a:lnTo>
                  <a:lnTo>
                    <a:pt x="386" y="691"/>
                  </a:lnTo>
                  <a:lnTo>
                    <a:pt x="342" y="622"/>
                  </a:lnTo>
                  <a:lnTo>
                    <a:pt x="294" y="555"/>
                  </a:lnTo>
                  <a:lnTo>
                    <a:pt x="242" y="492"/>
                  </a:lnTo>
                  <a:lnTo>
                    <a:pt x="187" y="433"/>
                  </a:lnTo>
                  <a:lnTo>
                    <a:pt x="128" y="376"/>
                  </a:lnTo>
                  <a:lnTo>
                    <a:pt x="66" y="323"/>
                  </a:lnTo>
                  <a:lnTo>
                    <a:pt x="0" y="273"/>
                  </a:lnTo>
                  <a:lnTo>
                    <a:pt x="66" y="181"/>
                  </a:lnTo>
                  <a:lnTo>
                    <a:pt x="129" y="90"/>
                  </a:lnTo>
                  <a:lnTo>
                    <a:pt x="1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42"/>
            <p:cNvSpPr>
              <a:spLocks noEditPoints="1"/>
            </p:cNvSpPr>
            <p:nvPr/>
          </p:nvSpPr>
          <p:spPr bwMode="auto">
            <a:xfrm>
              <a:off x="2206" y="3973"/>
              <a:ext cx="150" cy="150"/>
            </a:xfrm>
            <a:custGeom>
              <a:avLst/>
              <a:gdLst>
                <a:gd name="T0" fmla="*/ 936 w 2105"/>
                <a:gd name="T1" fmla="*/ 608 h 2100"/>
                <a:gd name="T2" fmla="*/ 766 w 2105"/>
                <a:gd name="T3" fmla="*/ 694 h 2100"/>
                <a:gd name="T4" fmla="*/ 642 w 2105"/>
                <a:gd name="T5" fmla="*/ 846 h 2100"/>
                <a:gd name="T6" fmla="*/ 595 w 2105"/>
                <a:gd name="T7" fmla="*/ 1027 h 2100"/>
                <a:gd name="T8" fmla="*/ 624 w 2105"/>
                <a:gd name="T9" fmla="*/ 1211 h 2100"/>
                <a:gd name="T10" fmla="*/ 729 w 2105"/>
                <a:gd name="T11" fmla="*/ 1374 h 2100"/>
                <a:gd name="T12" fmla="*/ 892 w 2105"/>
                <a:gd name="T13" fmla="*/ 1478 h 2100"/>
                <a:gd name="T14" fmla="*/ 1077 w 2105"/>
                <a:gd name="T15" fmla="*/ 1506 h 2100"/>
                <a:gd name="T16" fmla="*/ 1258 w 2105"/>
                <a:gd name="T17" fmla="*/ 1458 h 2100"/>
                <a:gd name="T18" fmla="*/ 1410 w 2105"/>
                <a:gd name="T19" fmla="*/ 1335 h 2100"/>
                <a:gd name="T20" fmla="*/ 1496 w 2105"/>
                <a:gd name="T21" fmla="*/ 1165 h 2100"/>
                <a:gd name="T22" fmla="*/ 1505 w 2105"/>
                <a:gd name="T23" fmla="*/ 980 h 2100"/>
                <a:gd name="T24" fmla="*/ 1437 w 2105"/>
                <a:gd name="T25" fmla="*/ 804 h 2100"/>
                <a:gd name="T26" fmla="*/ 1299 w 2105"/>
                <a:gd name="T27" fmla="*/ 665 h 2100"/>
                <a:gd name="T28" fmla="*/ 1122 w 2105"/>
                <a:gd name="T29" fmla="*/ 599 h 2100"/>
                <a:gd name="T30" fmla="*/ 1143 w 2105"/>
                <a:gd name="T31" fmla="*/ 3 h 2100"/>
                <a:gd name="T32" fmla="*/ 1206 w 2105"/>
                <a:gd name="T33" fmla="*/ 64 h 2100"/>
                <a:gd name="T34" fmla="*/ 1340 w 2105"/>
                <a:gd name="T35" fmla="*/ 260 h 2100"/>
                <a:gd name="T36" fmla="*/ 1621 w 2105"/>
                <a:gd name="T37" fmla="*/ 258 h 2100"/>
                <a:gd name="T38" fmla="*/ 1694 w 2105"/>
                <a:gd name="T39" fmla="*/ 233 h 2100"/>
                <a:gd name="T40" fmla="*/ 1846 w 2105"/>
                <a:gd name="T41" fmla="*/ 356 h 2100"/>
                <a:gd name="T42" fmla="*/ 1870 w 2105"/>
                <a:gd name="T43" fmla="*/ 428 h 2100"/>
                <a:gd name="T44" fmla="*/ 1749 w 2105"/>
                <a:gd name="T45" fmla="*/ 578 h 2100"/>
                <a:gd name="T46" fmla="*/ 1865 w 2105"/>
                <a:gd name="T47" fmla="*/ 826 h 2100"/>
                <a:gd name="T48" fmla="*/ 2060 w 2105"/>
                <a:gd name="T49" fmla="*/ 904 h 2100"/>
                <a:gd name="T50" fmla="*/ 2105 w 2105"/>
                <a:gd name="T51" fmla="*/ 981 h 2100"/>
                <a:gd name="T52" fmla="*/ 2079 w 2105"/>
                <a:gd name="T53" fmla="*/ 1180 h 2100"/>
                <a:gd name="T54" fmla="*/ 1881 w 2105"/>
                <a:gd name="T55" fmla="*/ 1206 h 2100"/>
                <a:gd name="T56" fmla="*/ 1789 w 2105"/>
                <a:gd name="T57" fmla="*/ 1463 h 2100"/>
                <a:gd name="T58" fmla="*/ 1867 w 2105"/>
                <a:gd name="T59" fmla="*/ 1652 h 2100"/>
                <a:gd name="T60" fmla="*/ 1859 w 2105"/>
                <a:gd name="T61" fmla="*/ 1727 h 2100"/>
                <a:gd name="T62" fmla="*/ 1715 w 2105"/>
                <a:gd name="T63" fmla="*/ 1860 h 2100"/>
                <a:gd name="T64" fmla="*/ 1640 w 2105"/>
                <a:gd name="T65" fmla="*/ 1852 h 2100"/>
                <a:gd name="T66" fmla="*/ 1408 w 2105"/>
                <a:gd name="T67" fmla="*/ 1816 h 2100"/>
                <a:gd name="T68" fmla="*/ 1212 w 2105"/>
                <a:gd name="T69" fmla="*/ 2010 h 2100"/>
                <a:gd name="T70" fmla="*/ 1167 w 2105"/>
                <a:gd name="T71" fmla="*/ 2086 h 2100"/>
                <a:gd name="T72" fmla="*/ 961 w 2105"/>
                <a:gd name="T73" fmla="*/ 2097 h 2100"/>
                <a:gd name="T74" fmla="*/ 899 w 2105"/>
                <a:gd name="T75" fmla="*/ 2035 h 2100"/>
                <a:gd name="T76" fmla="*/ 762 w 2105"/>
                <a:gd name="T77" fmla="*/ 1844 h 2100"/>
                <a:gd name="T78" fmla="*/ 484 w 2105"/>
                <a:gd name="T79" fmla="*/ 1841 h 2100"/>
                <a:gd name="T80" fmla="*/ 410 w 2105"/>
                <a:gd name="T81" fmla="*/ 1867 h 2100"/>
                <a:gd name="T82" fmla="*/ 260 w 2105"/>
                <a:gd name="T83" fmla="*/ 1744 h 2100"/>
                <a:gd name="T84" fmla="*/ 236 w 2105"/>
                <a:gd name="T85" fmla="*/ 1672 h 2100"/>
                <a:gd name="T86" fmla="*/ 351 w 2105"/>
                <a:gd name="T87" fmla="*/ 1526 h 2100"/>
                <a:gd name="T88" fmla="*/ 248 w 2105"/>
                <a:gd name="T89" fmla="*/ 1319 h 2100"/>
                <a:gd name="T90" fmla="*/ 65 w 2105"/>
                <a:gd name="T91" fmla="*/ 1204 h 2100"/>
                <a:gd name="T92" fmla="*/ 3 w 2105"/>
                <a:gd name="T93" fmla="*/ 1143 h 2100"/>
                <a:gd name="T94" fmla="*/ 12 w 2105"/>
                <a:gd name="T95" fmla="*/ 937 h 2100"/>
                <a:gd name="T96" fmla="*/ 89 w 2105"/>
                <a:gd name="T97" fmla="*/ 893 h 2100"/>
                <a:gd name="T98" fmla="*/ 269 w 2105"/>
                <a:gd name="T99" fmla="*/ 729 h 2100"/>
                <a:gd name="T100" fmla="*/ 259 w 2105"/>
                <a:gd name="T101" fmla="*/ 483 h 2100"/>
                <a:gd name="T102" fmla="*/ 234 w 2105"/>
                <a:gd name="T103" fmla="*/ 411 h 2100"/>
                <a:gd name="T104" fmla="*/ 356 w 2105"/>
                <a:gd name="T105" fmla="*/ 260 h 2100"/>
                <a:gd name="T106" fmla="*/ 429 w 2105"/>
                <a:gd name="T107" fmla="*/ 234 h 2100"/>
                <a:gd name="T108" fmla="*/ 576 w 2105"/>
                <a:gd name="T109" fmla="*/ 352 h 2100"/>
                <a:gd name="T110" fmla="*/ 828 w 2105"/>
                <a:gd name="T111" fmla="*/ 237 h 2100"/>
                <a:gd name="T112" fmla="*/ 905 w 2105"/>
                <a:gd name="T113" fmla="*/ 44 h 2100"/>
                <a:gd name="T114" fmla="*/ 982 w 2105"/>
                <a:gd name="T115" fmla="*/ 0 h 2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105" h="2100">
                  <a:moveTo>
                    <a:pt x="1075" y="594"/>
                  </a:moveTo>
                  <a:lnTo>
                    <a:pt x="1029" y="594"/>
                  </a:lnTo>
                  <a:lnTo>
                    <a:pt x="982" y="599"/>
                  </a:lnTo>
                  <a:lnTo>
                    <a:pt x="936" y="608"/>
                  </a:lnTo>
                  <a:lnTo>
                    <a:pt x="890" y="622"/>
                  </a:lnTo>
                  <a:lnTo>
                    <a:pt x="847" y="642"/>
                  </a:lnTo>
                  <a:lnTo>
                    <a:pt x="805" y="665"/>
                  </a:lnTo>
                  <a:lnTo>
                    <a:pt x="766" y="694"/>
                  </a:lnTo>
                  <a:lnTo>
                    <a:pt x="728" y="727"/>
                  </a:lnTo>
                  <a:lnTo>
                    <a:pt x="695" y="765"/>
                  </a:lnTo>
                  <a:lnTo>
                    <a:pt x="667" y="804"/>
                  </a:lnTo>
                  <a:lnTo>
                    <a:pt x="642" y="846"/>
                  </a:lnTo>
                  <a:lnTo>
                    <a:pt x="624" y="889"/>
                  </a:lnTo>
                  <a:lnTo>
                    <a:pt x="609" y="934"/>
                  </a:lnTo>
                  <a:lnTo>
                    <a:pt x="599" y="981"/>
                  </a:lnTo>
                  <a:lnTo>
                    <a:pt x="595" y="1027"/>
                  </a:lnTo>
                  <a:lnTo>
                    <a:pt x="595" y="1073"/>
                  </a:lnTo>
                  <a:lnTo>
                    <a:pt x="600" y="1120"/>
                  </a:lnTo>
                  <a:lnTo>
                    <a:pt x="609" y="1166"/>
                  </a:lnTo>
                  <a:lnTo>
                    <a:pt x="624" y="1211"/>
                  </a:lnTo>
                  <a:lnTo>
                    <a:pt x="643" y="1255"/>
                  </a:lnTo>
                  <a:lnTo>
                    <a:pt x="667" y="1296"/>
                  </a:lnTo>
                  <a:lnTo>
                    <a:pt x="695" y="1336"/>
                  </a:lnTo>
                  <a:lnTo>
                    <a:pt x="729" y="1374"/>
                  </a:lnTo>
                  <a:lnTo>
                    <a:pt x="766" y="1406"/>
                  </a:lnTo>
                  <a:lnTo>
                    <a:pt x="806" y="1435"/>
                  </a:lnTo>
                  <a:lnTo>
                    <a:pt x="848" y="1458"/>
                  </a:lnTo>
                  <a:lnTo>
                    <a:pt x="892" y="1478"/>
                  </a:lnTo>
                  <a:lnTo>
                    <a:pt x="937" y="1492"/>
                  </a:lnTo>
                  <a:lnTo>
                    <a:pt x="983" y="1501"/>
                  </a:lnTo>
                  <a:lnTo>
                    <a:pt x="1030" y="1506"/>
                  </a:lnTo>
                  <a:lnTo>
                    <a:pt x="1077" y="1506"/>
                  </a:lnTo>
                  <a:lnTo>
                    <a:pt x="1123" y="1501"/>
                  </a:lnTo>
                  <a:lnTo>
                    <a:pt x="1169" y="1492"/>
                  </a:lnTo>
                  <a:lnTo>
                    <a:pt x="1215" y="1478"/>
                  </a:lnTo>
                  <a:lnTo>
                    <a:pt x="1258" y="1458"/>
                  </a:lnTo>
                  <a:lnTo>
                    <a:pt x="1300" y="1435"/>
                  </a:lnTo>
                  <a:lnTo>
                    <a:pt x="1339" y="1406"/>
                  </a:lnTo>
                  <a:lnTo>
                    <a:pt x="1376" y="1373"/>
                  </a:lnTo>
                  <a:lnTo>
                    <a:pt x="1410" y="1335"/>
                  </a:lnTo>
                  <a:lnTo>
                    <a:pt x="1438" y="1296"/>
                  </a:lnTo>
                  <a:lnTo>
                    <a:pt x="1462" y="1254"/>
                  </a:lnTo>
                  <a:lnTo>
                    <a:pt x="1481" y="1211"/>
                  </a:lnTo>
                  <a:lnTo>
                    <a:pt x="1496" y="1165"/>
                  </a:lnTo>
                  <a:lnTo>
                    <a:pt x="1505" y="1119"/>
                  </a:lnTo>
                  <a:lnTo>
                    <a:pt x="1510" y="1073"/>
                  </a:lnTo>
                  <a:lnTo>
                    <a:pt x="1510" y="1027"/>
                  </a:lnTo>
                  <a:lnTo>
                    <a:pt x="1505" y="980"/>
                  </a:lnTo>
                  <a:lnTo>
                    <a:pt x="1496" y="934"/>
                  </a:lnTo>
                  <a:lnTo>
                    <a:pt x="1481" y="889"/>
                  </a:lnTo>
                  <a:lnTo>
                    <a:pt x="1462" y="845"/>
                  </a:lnTo>
                  <a:lnTo>
                    <a:pt x="1437" y="804"/>
                  </a:lnTo>
                  <a:lnTo>
                    <a:pt x="1409" y="764"/>
                  </a:lnTo>
                  <a:lnTo>
                    <a:pt x="1376" y="726"/>
                  </a:lnTo>
                  <a:lnTo>
                    <a:pt x="1338" y="694"/>
                  </a:lnTo>
                  <a:lnTo>
                    <a:pt x="1299" y="665"/>
                  </a:lnTo>
                  <a:lnTo>
                    <a:pt x="1257" y="641"/>
                  </a:lnTo>
                  <a:lnTo>
                    <a:pt x="1213" y="622"/>
                  </a:lnTo>
                  <a:lnTo>
                    <a:pt x="1168" y="608"/>
                  </a:lnTo>
                  <a:lnTo>
                    <a:pt x="1122" y="599"/>
                  </a:lnTo>
                  <a:lnTo>
                    <a:pt x="1075" y="594"/>
                  </a:lnTo>
                  <a:close/>
                  <a:moveTo>
                    <a:pt x="982" y="0"/>
                  </a:moveTo>
                  <a:lnTo>
                    <a:pt x="1120" y="0"/>
                  </a:lnTo>
                  <a:lnTo>
                    <a:pt x="1143" y="3"/>
                  </a:lnTo>
                  <a:lnTo>
                    <a:pt x="1165" y="11"/>
                  </a:lnTo>
                  <a:lnTo>
                    <a:pt x="1183" y="26"/>
                  </a:lnTo>
                  <a:lnTo>
                    <a:pt x="1196" y="44"/>
                  </a:lnTo>
                  <a:lnTo>
                    <a:pt x="1206" y="64"/>
                  </a:lnTo>
                  <a:lnTo>
                    <a:pt x="1209" y="88"/>
                  </a:lnTo>
                  <a:lnTo>
                    <a:pt x="1209" y="223"/>
                  </a:lnTo>
                  <a:lnTo>
                    <a:pt x="1275" y="238"/>
                  </a:lnTo>
                  <a:lnTo>
                    <a:pt x="1340" y="260"/>
                  </a:lnTo>
                  <a:lnTo>
                    <a:pt x="1404" y="286"/>
                  </a:lnTo>
                  <a:lnTo>
                    <a:pt x="1466" y="318"/>
                  </a:lnTo>
                  <a:lnTo>
                    <a:pt x="1525" y="355"/>
                  </a:lnTo>
                  <a:lnTo>
                    <a:pt x="1621" y="258"/>
                  </a:lnTo>
                  <a:lnTo>
                    <a:pt x="1637" y="246"/>
                  </a:lnTo>
                  <a:lnTo>
                    <a:pt x="1656" y="237"/>
                  </a:lnTo>
                  <a:lnTo>
                    <a:pt x="1674" y="233"/>
                  </a:lnTo>
                  <a:lnTo>
                    <a:pt x="1694" y="233"/>
                  </a:lnTo>
                  <a:lnTo>
                    <a:pt x="1713" y="237"/>
                  </a:lnTo>
                  <a:lnTo>
                    <a:pt x="1731" y="246"/>
                  </a:lnTo>
                  <a:lnTo>
                    <a:pt x="1747" y="258"/>
                  </a:lnTo>
                  <a:lnTo>
                    <a:pt x="1846" y="356"/>
                  </a:lnTo>
                  <a:lnTo>
                    <a:pt x="1858" y="372"/>
                  </a:lnTo>
                  <a:lnTo>
                    <a:pt x="1866" y="390"/>
                  </a:lnTo>
                  <a:lnTo>
                    <a:pt x="1870" y="408"/>
                  </a:lnTo>
                  <a:lnTo>
                    <a:pt x="1870" y="428"/>
                  </a:lnTo>
                  <a:lnTo>
                    <a:pt x="1866" y="447"/>
                  </a:lnTo>
                  <a:lnTo>
                    <a:pt x="1858" y="466"/>
                  </a:lnTo>
                  <a:lnTo>
                    <a:pt x="1846" y="481"/>
                  </a:lnTo>
                  <a:lnTo>
                    <a:pt x="1749" y="578"/>
                  </a:lnTo>
                  <a:lnTo>
                    <a:pt x="1787" y="637"/>
                  </a:lnTo>
                  <a:lnTo>
                    <a:pt x="1818" y="698"/>
                  </a:lnTo>
                  <a:lnTo>
                    <a:pt x="1844" y="761"/>
                  </a:lnTo>
                  <a:lnTo>
                    <a:pt x="1865" y="826"/>
                  </a:lnTo>
                  <a:lnTo>
                    <a:pt x="1880" y="892"/>
                  </a:lnTo>
                  <a:lnTo>
                    <a:pt x="2016" y="892"/>
                  </a:lnTo>
                  <a:lnTo>
                    <a:pt x="2040" y="895"/>
                  </a:lnTo>
                  <a:lnTo>
                    <a:pt x="2060" y="904"/>
                  </a:lnTo>
                  <a:lnTo>
                    <a:pt x="2079" y="918"/>
                  </a:lnTo>
                  <a:lnTo>
                    <a:pt x="2093" y="936"/>
                  </a:lnTo>
                  <a:lnTo>
                    <a:pt x="2101" y="957"/>
                  </a:lnTo>
                  <a:lnTo>
                    <a:pt x="2105" y="981"/>
                  </a:lnTo>
                  <a:lnTo>
                    <a:pt x="2105" y="1117"/>
                  </a:lnTo>
                  <a:lnTo>
                    <a:pt x="2101" y="1141"/>
                  </a:lnTo>
                  <a:lnTo>
                    <a:pt x="2093" y="1162"/>
                  </a:lnTo>
                  <a:lnTo>
                    <a:pt x="2079" y="1180"/>
                  </a:lnTo>
                  <a:lnTo>
                    <a:pt x="2060" y="1194"/>
                  </a:lnTo>
                  <a:lnTo>
                    <a:pt x="2040" y="1203"/>
                  </a:lnTo>
                  <a:lnTo>
                    <a:pt x="2016" y="1206"/>
                  </a:lnTo>
                  <a:lnTo>
                    <a:pt x="1881" y="1206"/>
                  </a:lnTo>
                  <a:lnTo>
                    <a:pt x="1866" y="1272"/>
                  </a:lnTo>
                  <a:lnTo>
                    <a:pt x="1846" y="1337"/>
                  </a:lnTo>
                  <a:lnTo>
                    <a:pt x="1819" y="1401"/>
                  </a:lnTo>
                  <a:lnTo>
                    <a:pt x="1789" y="1463"/>
                  </a:lnTo>
                  <a:lnTo>
                    <a:pt x="1751" y="1522"/>
                  </a:lnTo>
                  <a:lnTo>
                    <a:pt x="1846" y="1617"/>
                  </a:lnTo>
                  <a:lnTo>
                    <a:pt x="1859" y="1633"/>
                  </a:lnTo>
                  <a:lnTo>
                    <a:pt x="1867" y="1652"/>
                  </a:lnTo>
                  <a:lnTo>
                    <a:pt x="1871" y="1670"/>
                  </a:lnTo>
                  <a:lnTo>
                    <a:pt x="1871" y="1689"/>
                  </a:lnTo>
                  <a:lnTo>
                    <a:pt x="1867" y="1709"/>
                  </a:lnTo>
                  <a:lnTo>
                    <a:pt x="1859" y="1727"/>
                  </a:lnTo>
                  <a:lnTo>
                    <a:pt x="1846" y="1743"/>
                  </a:lnTo>
                  <a:lnTo>
                    <a:pt x="1749" y="1839"/>
                  </a:lnTo>
                  <a:lnTo>
                    <a:pt x="1733" y="1852"/>
                  </a:lnTo>
                  <a:lnTo>
                    <a:pt x="1715" y="1860"/>
                  </a:lnTo>
                  <a:lnTo>
                    <a:pt x="1696" y="1864"/>
                  </a:lnTo>
                  <a:lnTo>
                    <a:pt x="1676" y="1864"/>
                  </a:lnTo>
                  <a:lnTo>
                    <a:pt x="1658" y="1860"/>
                  </a:lnTo>
                  <a:lnTo>
                    <a:pt x="1640" y="1852"/>
                  </a:lnTo>
                  <a:lnTo>
                    <a:pt x="1623" y="1839"/>
                  </a:lnTo>
                  <a:lnTo>
                    <a:pt x="1530" y="1746"/>
                  </a:lnTo>
                  <a:lnTo>
                    <a:pt x="1470" y="1784"/>
                  </a:lnTo>
                  <a:lnTo>
                    <a:pt x="1408" y="1816"/>
                  </a:lnTo>
                  <a:lnTo>
                    <a:pt x="1343" y="1843"/>
                  </a:lnTo>
                  <a:lnTo>
                    <a:pt x="1278" y="1863"/>
                  </a:lnTo>
                  <a:lnTo>
                    <a:pt x="1212" y="1880"/>
                  </a:lnTo>
                  <a:lnTo>
                    <a:pt x="1212" y="2010"/>
                  </a:lnTo>
                  <a:lnTo>
                    <a:pt x="1209" y="2034"/>
                  </a:lnTo>
                  <a:lnTo>
                    <a:pt x="1199" y="2055"/>
                  </a:lnTo>
                  <a:lnTo>
                    <a:pt x="1185" y="2073"/>
                  </a:lnTo>
                  <a:lnTo>
                    <a:pt x="1167" y="2086"/>
                  </a:lnTo>
                  <a:lnTo>
                    <a:pt x="1145" y="2096"/>
                  </a:lnTo>
                  <a:lnTo>
                    <a:pt x="1122" y="2100"/>
                  </a:lnTo>
                  <a:lnTo>
                    <a:pt x="984" y="2100"/>
                  </a:lnTo>
                  <a:lnTo>
                    <a:pt x="961" y="2097"/>
                  </a:lnTo>
                  <a:lnTo>
                    <a:pt x="940" y="2087"/>
                  </a:lnTo>
                  <a:lnTo>
                    <a:pt x="922" y="2073"/>
                  </a:lnTo>
                  <a:lnTo>
                    <a:pt x="907" y="2056"/>
                  </a:lnTo>
                  <a:lnTo>
                    <a:pt x="899" y="2035"/>
                  </a:lnTo>
                  <a:lnTo>
                    <a:pt x="896" y="2011"/>
                  </a:lnTo>
                  <a:lnTo>
                    <a:pt x="896" y="1881"/>
                  </a:lnTo>
                  <a:lnTo>
                    <a:pt x="829" y="1866"/>
                  </a:lnTo>
                  <a:lnTo>
                    <a:pt x="762" y="1844"/>
                  </a:lnTo>
                  <a:lnTo>
                    <a:pt x="698" y="1818"/>
                  </a:lnTo>
                  <a:lnTo>
                    <a:pt x="636" y="1786"/>
                  </a:lnTo>
                  <a:lnTo>
                    <a:pt x="576" y="1749"/>
                  </a:lnTo>
                  <a:lnTo>
                    <a:pt x="484" y="1841"/>
                  </a:lnTo>
                  <a:lnTo>
                    <a:pt x="467" y="1853"/>
                  </a:lnTo>
                  <a:lnTo>
                    <a:pt x="449" y="1861"/>
                  </a:lnTo>
                  <a:lnTo>
                    <a:pt x="430" y="1867"/>
                  </a:lnTo>
                  <a:lnTo>
                    <a:pt x="410" y="1867"/>
                  </a:lnTo>
                  <a:lnTo>
                    <a:pt x="392" y="1861"/>
                  </a:lnTo>
                  <a:lnTo>
                    <a:pt x="374" y="1853"/>
                  </a:lnTo>
                  <a:lnTo>
                    <a:pt x="357" y="1841"/>
                  </a:lnTo>
                  <a:lnTo>
                    <a:pt x="260" y="1744"/>
                  </a:lnTo>
                  <a:lnTo>
                    <a:pt x="248" y="1728"/>
                  </a:lnTo>
                  <a:lnTo>
                    <a:pt x="240" y="1710"/>
                  </a:lnTo>
                  <a:lnTo>
                    <a:pt x="236" y="1691"/>
                  </a:lnTo>
                  <a:lnTo>
                    <a:pt x="236" y="1672"/>
                  </a:lnTo>
                  <a:lnTo>
                    <a:pt x="240" y="1653"/>
                  </a:lnTo>
                  <a:lnTo>
                    <a:pt x="248" y="1634"/>
                  </a:lnTo>
                  <a:lnTo>
                    <a:pt x="260" y="1619"/>
                  </a:lnTo>
                  <a:lnTo>
                    <a:pt x="351" y="1526"/>
                  </a:lnTo>
                  <a:lnTo>
                    <a:pt x="319" y="1477"/>
                  </a:lnTo>
                  <a:lnTo>
                    <a:pt x="292" y="1426"/>
                  </a:lnTo>
                  <a:lnTo>
                    <a:pt x="268" y="1373"/>
                  </a:lnTo>
                  <a:lnTo>
                    <a:pt x="248" y="1319"/>
                  </a:lnTo>
                  <a:lnTo>
                    <a:pt x="232" y="1263"/>
                  </a:lnTo>
                  <a:lnTo>
                    <a:pt x="219" y="1208"/>
                  </a:lnTo>
                  <a:lnTo>
                    <a:pt x="89" y="1208"/>
                  </a:lnTo>
                  <a:lnTo>
                    <a:pt x="65" y="1204"/>
                  </a:lnTo>
                  <a:lnTo>
                    <a:pt x="44" y="1196"/>
                  </a:lnTo>
                  <a:lnTo>
                    <a:pt x="26" y="1181"/>
                  </a:lnTo>
                  <a:lnTo>
                    <a:pt x="12" y="1163"/>
                  </a:lnTo>
                  <a:lnTo>
                    <a:pt x="3" y="1143"/>
                  </a:lnTo>
                  <a:lnTo>
                    <a:pt x="0" y="1119"/>
                  </a:lnTo>
                  <a:lnTo>
                    <a:pt x="0" y="982"/>
                  </a:lnTo>
                  <a:lnTo>
                    <a:pt x="3" y="958"/>
                  </a:lnTo>
                  <a:lnTo>
                    <a:pt x="12" y="937"/>
                  </a:lnTo>
                  <a:lnTo>
                    <a:pt x="26" y="920"/>
                  </a:lnTo>
                  <a:lnTo>
                    <a:pt x="44" y="905"/>
                  </a:lnTo>
                  <a:lnTo>
                    <a:pt x="65" y="896"/>
                  </a:lnTo>
                  <a:lnTo>
                    <a:pt x="89" y="893"/>
                  </a:lnTo>
                  <a:lnTo>
                    <a:pt x="220" y="893"/>
                  </a:lnTo>
                  <a:lnTo>
                    <a:pt x="233" y="838"/>
                  </a:lnTo>
                  <a:lnTo>
                    <a:pt x="249" y="783"/>
                  </a:lnTo>
                  <a:lnTo>
                    <a:pt x="269" y="729"/>
                  </a:lnTo>
                  <a:lnTo>
                    <a:pt x="293" y="676"/>
                  </a:lnTo>
                  <a:lnTo>
                    <a:pt x="320" y="625"/>
                  </a:lnTo>
                  <a:lnTo>
                    <a:pt x="353" y="575"/>
                  </a:lnTo>
                  <a:lnTo>
                    <a:pt x="259" y="483"/>
                  </a:lnTo>
                  <a:lnTo>
                    <a:pt x="247" y="467"/>
                  </a:lnTo>
                  <a:lnTo>
                    <a:pt x="238" y="448"/>
                  </a:lnTo>
                  <a:lnTo>
                    <a:pt x="234" y="430"/>
                  </a:lnTo>
                  <a:lnTo>
                    <a:pt x="234" y="411"/>
                  </a:lnTo>
                  <a:lnTo>
                    <a:pt x="238" y="391"/>
                  </a:lnTo>
                  <a:lnTo>
                    <a:pt x="247" y="373"/>
                  </a:lnTo>
                  <a:lnTo>
                    <a:pt x="259" y="357"/>
                  </a:lnTo>
                  <a:lnTo>
                    <a:pt x="356" y="260"/>
                  </a:lnTo>
                  <a:lnTo>
                    <a:pt x="372" y="247"/>
                  </a:lnTo>
                  <a:lnTo>
                    <a:pt x="390" y="238"/>
                  </a:lnTo>
                  <a:lnTo>
                    <a:pt x="409" y="234"/>
                  </a:lnTo>
                  <a:lnTo>
                    <a:pt x="429" y="234"/>
                  </a:lnTo>
                  <a:lnTo>
                    <a:pt x="448" y="238"/>
                  </a:lnTo>
                  <a:lnTo>
                    <a:pt x="465" y="247"/>
                  </a:lnTo>
                  <a:lnTo>
                    <a:pt x="482" y="260"/>
                  </a:lnTo>
                  <a:lnTo>
                    <a:pt x="576" y="352"/>
                  </a:lnTo>
                  <a:lnTo>
                    <a:pt x="636" y="316"/>
                  </a:lnTo>
                  <a:lnTo>
                    <a:pt x="698" y="284"/>
                  </a:lnTo>
                  <a:lnTo>
                    <a:pt x="761" y="259"/>
                  </a:lnTo>
                  <a:lnTo>
                    <a:pt x="828" y="237"/>
                  </a:lnTo>
                  <a:lnTo>
                    <a:pt x="894" y="222"/>
                  </a:lnTo>
                  <a:lnTo>
                    <a:pt x="894" y="88"/>
                  </a:lnTo>
                  <a:lnTo>
                    <a:pt x="897" y="64"/>
                  </a:lnTo>
                  <a:lnTo>
                    <a:pt x="905" y="44"/>
                  </a:lnTo>
                  <a:lnTo>
                    <a:pt x="920" y="26"/>
                  </a:lnTo>
                  <a:lnTo>
                    <a:pt x="938" y="11"/>
                  </a:lnTo>
                  <a:lnTo>
                    <a:pt x="959" y="3"/>
                  </a:lnTo>
                  <a:lnTo>
                    <a:pt x="9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9" name="Group 245"/>
          <p:cNvGrpSpPr>
            <a:grpSpLocks noChangeAspect="1"/>
          </p:cNvGrpSpPr>
          <p:nvPr/>
        </p:nvGrpSpPr>
        <p:grpSpPr bwMode="auto">
          <a:xfrm>
            <a:off x="2659248" y="5865656"/>
            <a:ext cx="381000" cy="280988"/>
            <a:chOff x="1690" y="3959"/>
            <a:chExt cx="240" cy="17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70" name="Freeform 247"/>
            <p:cNvSpPr>
              <a:spLocks/>
            </p:cNvSpPr>
            <p:nvPr/>
          </p:nvSpPr>
          <p:spPr bwMode="auto">
            <a:xfrm>
              <a:off x="1774" y="4090"/>
              <a:ext cx="71" cy="46"/>
            </a:xfrm>
            <a:custGeom>
              <a:avLst/>
              <a:gdLst>
                <a:gd name="T0" fmla="*/ 116 w 994"/>
                <a:gd name="T1" fmla="*/ 0 h 657"/>
                <a:gd name="T2" fmla="*/ 878 w 994"/>
                <a:gd name="T3" fmla="*/ 0 h 657"/>
                <a:gd name="T4" fmla="*/ 904 w 994"/>
                <a:gd name="T5" fmla="*/ 3 h 657"/>
                <a:gd name="T6" fmla="*/ 929 w 994"/>
                <a:gd name="T7" fmla="*/ 13 h 657"/>
                <a:gd name="T8" fmla="*/ 950 w 994"/>
                <a:gd name="T9" fmla="*/ 26 h 657"/>
                <a:gd name="T10" fmla="*/ 968 w 994"/>
                <a:gd name="T11" fmla="*/ 44 h 657"/>
                <a:gd name="T12" fmla="*/ 983 w 994"/>
                <a:gd name="T13" fmla="*/ 65 h 657"/>
                <a:gd name="T14" fmla="*/ 991 w 994"/>
                <a:gd name="T15" fmla="*/ 90 h 657"/>
                <a:gd name="T16" fmla="*/ 994 w 994"/>
                <a:gd name="T17" fmla="*/ 117 h 657"/>
                <a:gd name="T18" fmla="*/ 994 w 994"/>
                <a:gd name="T19" fmla="*/ 540 h 657"/>
                <a:gd name="T20" fmla="*/ 991 w 994"/>
                <a:gd name="T21" fmla="*/ 567 h 657"/>
                <a:gd name="T22" fmla="*/ 982 w 994"/>
                <a:gd name="T23" fmla="*/ 591 h 657"/>
                <a:gd name="T24" fmla="*/ 968 w 994"/>
                <a:gd name="T25" fmla="*/ 613 h 657"/>
                <a:gd name="T26" fmla="*/ 950 w 994"/>
                <a:gd name="T27" fmla="*/ 631 h 657"/>
                <a:gd name="T28" fmla="*/ 928 w 994"/>
                <a:gd name="T29" fmla="*/ 645 h 657"/>
                <a:gd name="T30" fmla="*/ 903 w 994"/>
                <a:gd name="T31" fmla="*/ 654 h 657"/>
                <a:gd name="T32" fmla="*/ 877 w 994"/>
                <a:gd name="T33" fmla="*/ 657 h 657"/>
                <a:gd name="T34" fmla="*/ 116 w 994"/>
                <a:gd name="T35" fmla="*/ 657 h 657"/>
                <a:gd name="T36" fmla="*/ 90 w 994"/>
                <a:gd name="T37" fmla="*/ 654 h 657"/>
                <a:gd name="T38" fmla="*/ 65 w 994"/>
                <a:gd name="T39" fmla="*/ 645 h 657"/>
                <a:gd name="T40" fmla="*/ 44 w 994"/>
                <a:gd name="T41" fmla="*/ 631 h 657"/>
                <a:gd name="T42" fmla="*/ 26 w 994"/>
                <a:gd name="T43" fmla="*/ 612 h 657"/>
                <a:gd name="T44" fmla="*/ 11 w 994"/>
                <a:gd name="T45" fmla="*/ 591 h 657"/>
                <a:gd name="T46" fmla="*/ 3 w 994"/>
                <a:gd name="T47" fmla="*/ 567 h 657"/>
                <a:gd name="T48" fmla="*/ 0 w 994"/>
                <a:gd name="T49" fmla="*/ 540 h 657"/>
                <a:gd name="T50" fmla="*/ 0 w 994"/>
                <a:gd name="T51" fmla="*/ 117 h 657"/>
                <a:gd name="T52" fmla="*/ 3 w 994"/>
                <a:gd name="T53" fmla="*/ 90 h 657"/>
                <a:gd name="T54" fmla="*/ 11 w 994"/>
                <a:gd name="T55" fmla="*/ 65 h 657"/>
                <a:gd name="T56" fmla="*/ 26 w 994"/>
                <a:gd name="T57" fmla="*/ 44 h 657"/>
                <a:gd name="T58" fmla="*/ 44 w 994"/>
                <a:gd name="T59" fmla="*/ 26 h 657"/>
                <a:gd name="T60" fmla="*/ 65 w 994"/>
                <a:gd name="T61" fmla="*/ 12 h 657"/>
                <a:gd name="T62" fmla="*/ 90 w 994"/>
                <a:gd name="T63" fmla="*/ 3 h 657"/>
                <a:gd name="T64" fmla="*/ 116 w 994"/>
                <a:gd name="T65" fmla="*/ 0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94" h="657">
                  <a:moveTo>
                    <a:pt x="116" y="0"/>
                  </a:moveTo>
                  <a:lnTo>
                    <a:pt x="878" y="0"/>
                  </a:lnTo>
                  <a:lnTo>
                    <a:pt x="904" y="3"/>
                  </a:lnTo>
                  <a:lnTo>
                    <a:pt x="929" y="13"/>
                  </a:lnTo>
                  <a:lnTo>
                    <a:pt x="950" y="26"/>
                  </a:lnTo>
                  <a:lnTo>
                    <a:pt x="968" y="44"/>
                  </a:lnTo>
                  <a:lnTo>
                    <a:pt x="983" y="65"/>
                  </a:lnTo>
                  <a:lnTo>
                    <a:pt x="991" y="90"/>
                  </a:lnTo>
                  <a:lnTo>
                    <a:pt x="994" y="117"/>
                  </a:lnTo>
                  <a:lnTo>
                    <a:pt x="994" y="540"/>
                  </a:lnTo>
                  <a:lnTo>
                    <a:pt x="991" y="567"/>
                  </a:lnTo>
                  <a:lnTo>
                    <a:pt x="982" y="591"/>
                  </a:lnTo>
                  <a:lnTo>
                    <a:pt x="968" y="613"/>
                  </a:lnTo>
                  <a:lnTo>
                    <a:pt x="950" y="631"/>
                  </a:lnTo>
                  <a:lnTo>
                    <a:pt x="928" y="645"/>
                  </a:lnTo>
                  <a:lnTo>
                    <a:pt x="903" y="654"/>
                  </a:lnTo>
                  <a:lnTo>
                    <a:pt x="877" y="657"/>
                  </a:lnTo>
                  <a:lnTo>
                    <a:pt x="116" y="657"/>
                  </a:lnTo>
                  <a:lnTo>
                    <a:pt x="90" y="654"/>
                  </a:lnTo>
                  <a:lnTo>
                    <a:pt x="65" y="645"/>
                  </a:lnTo>
                  <a:lnTo>
                    <a:pt x="44" y="631"/>
                  </a:lnTo>
                  <a:lnTo>
                    <a:pt x="26" y="612"/>
                  </a:lnTo>
                  <a:lnTo>
                    <a:pt x="11" y="591"/>
                  </a:lnTo>
                  <a:lnTo>
                    <a:pt x="3" y="567"/>
                  </a:lnTo>
                  <a:lnTo>
                    <a:pt x="0" y="540"/>
                  </a:lnTo>
                  <a:lnTo>
                    <a:pt x="0" y="117"/>
                  </a:lnTo>
                  <a:lnTo>
                    <a:pt x="3" y="90"/>
                  </a:lnTo>
                  <a:lnTo>
                    <a:pt x="11" y="65"/>
                  </a:lnTo>
                  <a:lnTo>
                    <a:pt x="26" y="44"/>
                  </a:lnTo>
                  <a:lnTo>
                    <a:pt x="44" y="26"/>
                  </a:lnTo>
                  <a:lnTo>
                    <a:pt x="65" y="12"/>
                  </a:lnTo>
                  <a:lnTo>
                    <a:pt x="90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48"/>
            <p:cNvSpPr>
              <a:spLocks/>
            </p:cNvSpPr>
            <p:nvPr/>
          </p:nvSpPr>
          <p:spPr bwMode="auto">
            <a:xfrm>
              <a:off x="1859" y="4090"/>
              <a:ext cx="71" cy="46"/>
            </a:xfrm>
            <a:custGeom>
              <a:avLst/>
              <a:gdLst>
                <a:gd name="T0" fmla="*/ 117 w 995"/>
                <a:gd name="T1" fmla="*/ 0 h 657"/>
                <a:gd name="T2" fmla="*/ 878 w 995"/>
                <a:gd name="T3" fmla="*/ 0 h 657"/>
                <a:gd name="T4" fmla="*/ 904 w 995"/>
                <a:gd name="T5" fmla="*/ 3 h 657"/>
                <a:gd name="T6" fmla="*/ 929 w 995"/>
                <a:gd name="T7" fmla="*/ 13 h 657"/>
                <a:gd name="T8" fmla="*/ 950 w 995"/>
                <a:gd name="T9" fmla="*/ 26 h 657"/>
                <a:gd name="T10" fmla="*/ 968 w 995"/>
                <a:gd name="T11" fmla="*/ 44 h 657"/>
                <a:gd name="T12" fmla="*/ 983 w 995"/>
                <a:gd name="T13" fmla="*/ 65 h 657"/>
                <a:gd name="T14" fmla="*/ 992 w 995"/>
                <a:gd name="T15" fmla="*/ 90 h 657"/>
                <a:gd name="T16" fmla="*/ 995 w 995"/>
                <a:gd name="T17" fmla="*/ 117 h 657"/>
                <a:gd name="T18" fmla="*/ 995 w 995"/>
                <a:gd name="T19" fmla="*/ 540 h 657"/>
                <a:gd name="T20" fmla="*/ 992 w 995"/>
                <a:gd name="T21" fmla="*/ 567 h 657"/>
                <a:gd name="T22" fmla="*/ 983 w 995"/>
                <a:gd name="T23" fmla="*/ 591 h 657"/>
                <a:gd name="T24" fmla="*/ 969 w 995"/>
                <a:gd name="T25" fmla="*/ 613 h 657"/>
                <a:gd name="T26" fmla="*/ 951 w 995"/>
                <a:gd name="T27" fmla="*/ 631 h 657"/>
                <a:gd name="T28" fmla="*/ 929 w 995"/>
                <a:gd name="T29" fmla="*/ 645 h 657"/>
                <a:gd name="T30" fmla="*/ 904 w 995"/>
                <a:gd name="T31" fmla="*/ 654 h 657"/>
                <a:gd name="T32" fmla="*/ 878 w 995"/>
                <a:gd name="T33" fmla="*/ 657 h 657"/>
                <a:gd name="T34" fmla="*/ 117 w 995"/>
                <a:gd name="T35" fmla="*/ 657 h 657"/>
                <a:gd name="T36" fmla="*/ 90 w 995"/>
                <a:gd name="T37" fmla="*/ 654 h 657"/>
                <a:gd name="T38" fmla="*/ 65 w 995"/>
                <a:gd name="T39" fmla="*/ 645 h 657"/>
                <a:gd name="T40" fmla="*/ 44 w 995"/>
                <a:gd name="T41" fmla="*/ 631 h 657"/>
                <a:gd name="T42" fmla="*/ 26 w 995"/>
                <a:gd name="T43" fmla="*/ 612 h 657"/>
                <a:gd name="T44" fmla="*/ 12 w 995"/>
                <a:gd name="T45" fmla="*/ 591 h 657"/>
                <a:gd name="T46" fmla="*/ 3 w 995"/>
                <a:gd name="T47" fmla="*/ 567 h 657"/>
                <a:gd name="T48" fmla="*/ 0 w 995"/>
                <a:gd name="T49" fmla="*/ 540 h 657"/>
                <a:gd name="T50" fmla="*/ 0 w 995"/>
                <a:gd name="T51" fmla="*/ 117 h 657"/>
                <a:gd name="T52" fmla="*/ 3 w 995"/>
                <a:gd name="T53" fmla="*/ 90 h 657"/>
                <a:gd name="T54" fmla="*/ 12 w 995"/>
                <a:gd name="T55" fmla="*/ 65 h 657"/>
                <a:gd name="T56" fmla="*/ 26 w 995"/>
                <a:gd name="T57" fmla="*/ 44 h 657"/>
                <a:gd name="T58" fmla="*/ 44 w 995"/>
                <a:gd name="T59" fmla="*/ 26 h 657"/>
                <a:gd name="T60" fmla="*/ 65 w 995"/>
                <a:gd name="T61" fmla="*/ 12 h 657"/>
                <a:gd name="T62" fmla="*/ 91 w 995"/>
                <a:gd name="T63" fmla="*/ 3 h 657"/>
                <a:gd name="T64" fmla="*/ 117 w 995"/>
                <a:gd name="T65" fmla="*/ 0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95" h="657">
                  <a:moveTo>
                    <a:pt x="117" y="0"/>
                  </a:moveTo>
                  <a:lnTo>
                    <a:pt x="878" y="0"/>
                  </a:lnTo>
                  <a:lnTo>
                    <a:pt x="904" y="3"/>
                  </a:lnTo>
                  <a:lnTo>
                    <a:pt x="929" y="13"/>
                  </a:lnTo>
                  <a:lnTo>
                    <a:pt x="950" y="26"/>
                  </a:lnTo>
                  <a:lnTo>
                    <a:pt x="968" y="44"/>
                  </a:lnTo>
                  <a:lnTo>
                    <a:pt x="983" y="65"/>
                  </a:lnTo>
                  <a:lnTo>
                    <a:pt x="992" y="90"/>
                  </a:lnTo>
                  <a:lnTo>
                    <a:pt x="995" y="117"/>
                  </a:lnTo>
                  <a:lnTo>
                    <a:pt x="995" y="540"/>
                  </a:lnTo>
                  <a:lnTo>
                    <a:pt x="992" y="567"/>
                  </a:lnTo>
                  <a:lnTo>
                    <a:pt x="983" y="591"/>
                  </a:lnTo>
                  <a:lnTo>
                    <a:pt x="969" y="613"/>
                  </a:lnTo>
                  <a:lnTo>
                    <a:pt x="951" y="631"/>
                  </a:lnTo>
                  <a:lnTo>
                    <a:pt x="929" y="645"/>
                  </a:lnTo>
                  <a:lnTo>
                    <a:pt x="904" y="654"/>
                  </a:lnTo>
                  <a:lnTo>
                    <a:pt x="878" y="657"/>
                  </a:lnTo>
                  <a:lnTo>
                    <a:pt x="117" y="657"/>
                  </a:lnTo>
                  <a:lnTo>
                    <a:pt x="90" y="654"/>
                  </a:lnTo>
                  <a:lnTo>
                    <a:pt x="65" y="645"/>
                  </a:lnTo>
                  <a:lnTo>
                    <a:pt x="44" y="631"/>
                  </a:lnTo>
                  <a:lnTo>
                    <a:pt x="26" y="612"/>
                  </a:lnTo>
                  <a:lnTo>
                    <a:pt x="12" y="591"/>
                  </a:lnTo>
                  <a:lnTo>
                    <a:pt x="3" y="567"/>
                  </a:lnTo>
                  <a:lnTo>
                    <a:pt x="0" y="540"/>
                  </a:lnTo>
                  <a:lnTo>
                    <a:pt x="0" y="117"/>
                  </a:lnTo>
                  <a:lnTo>
                    <a:pt x="3" y="90"/>
                  </a:lnTo>
                  <a:lnTo>
                    <a:pt x="12" y="65"/>
                  </a:lnTo>
                  <a:lnTo>
                    <a:pt x="26" y="44"/>
                  </a:lnTo>
                  <a:lnTo>
                    <a:pt x="44" y="26"/>
                  </a:lnTo>
                  <a:lnTo>
                    <a:pt x="65" y="12"/>
                  </a:lnTo>
                  <a:lnTo>
                    <a:pt x="91" y="3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49"/>
            <p:cNvSpPr>
              <a:spLocks/>
            </p:cNvSpPr>
            <p:nvPr/>
          </p:nvSpPr>
          <p:spPr bwMode="auto">
            <a:xfrm>
              <a:off x="1690" y="4090"/>
              <a:ext cx="71" cy="46"/>
            </a:xfrm>
            <a:custGeom>
              <a:avLst/>
              <a:gdLst>
                <a:gd name="T0" fmla="*/ 117 w 994"/>
                <a:gd name="T1" fmla="*/ 0 h 657"/>
                <a:gd name="T2" fmla="*/ 878 w 994"/>
                <a:gd name="T3" fmla="*/ 0 h 657"/>
                <a:gd name="T4" fmla="*/ 904 w 994"/>
                <a:gd name="T5" fmla="*/ 3 h 657"/>
                <a:gd name="T6" fmla="*/ 929 w 994"/>
                <a:gd name="T7" fmla="*/ 13 h 657"/>
                <a:gd name="T8" fmla="*/ 951 w 994"/>
                <a:gd name="T9" fmla="*/ 26 h 657"/>
                <a:gd name="T10" fmla="*/ 968 w 994"/>
                <a:gd name="T11" fmla="*/ 44 h 657"/>
                <a:gd name="T12" fmla="*/ 983 w 994"/>
                <a:gd name="T13" fmla="*/ 65 h 657"/>
                <a:gd name="T14" fmla="*/ 991 w 994"/>
                <a:gd name="T15" fmla="*/ 90 h 657"/>
                <a:gd name="T16" fmla="*/ 994 w 994"/>
                <a:gd name="T17" fmla="*/ 117 h 657"/>
                <a:gd name="T18" fmla="*/ 994 w 994"/>
                <a:gd name="T19" fmla="*/ 540 h 657"/>
                <a:gd name="T20" fmla="*/ 991 w 994"/>
                <a:gd name="T21" fmla="*/ 567 h 657"/>
                <a:gd name="T22" fmla="*/ 983 w 994"/>
                <a:gd name="T23" fmla="*/ 591 h 657"/>
                <a:gd name="T24" fmla="*/ 968 w 994"/>
                <a:gd name="T25" fmla="*/ 613 h 657"/>
                <a:gd name="T26" fmla="*/ 950 w 994"/>
                <a:gd name="T27" fmla="*/ 631 h 657"/>
                <a:gd name="T28" fmla="*/ 929 w 994"/>
                <a:gd name="T29" fmla="*/ 645 h 657"/>
                <a:gd name="T30" fmla="*/ 904 w 994"/>
                <a:gd name="T31" fmla="*/ 654 h 657"/>
                <a:gd name="T32" fmla="*/ 878 w 994"/>
                <a:gd name="T33" fmla="*/ 657 h 657"/>
                <a:gd name="T34" fmla="*/ 117 w 994"/>
                <a:gd name="T35" fmla="*/ 657 h 657"/>
                <a:gd name="T36" fmla="*/ 90 w 994"/>
                <a:gd name="T37" fmla="*/ 654 h 657"/>
                <a:gd name="T38" fmla="*/ 65 w 994"/>
                <a:gd name="T39" fmla="*/ 645 h 657"/>
                <a:gd name="T40" fmla="*/ 44 w 994"/>
                <a:gd name="T41" fmla="*/ 631 h 657"/>
                <a:gd name="T42" fmla="*/ 25 w 994"/>
                <a:gd name="T43" fmla="*/ 612 h 657"/>
                <a:gd name="T44" fmla="*/ 12 w 994"/>
                <a:gd name="T45" fmla="*/ 591 h 657"/>
                <a:gd name="T46" fmla="*/ 3 w 994"/>
                <a:gd name="T47" fmla="*/ 567 h 657"/>
                <a:gd name="T48" fmla="*/ 0 w 994"/>
                <a:gd name="T49" fmla="*/ 540 h 657"/>
                <a:gd name="T50" fmla="*/ 0 w 994"/>
                <a:gd name="T51" fmla="*/ 117 h 657"/>
                <a:gd name="T52" fmla="*/ 3 w 994"/>
                <a:gd name="T53" fmla="*/ 90 h 657"/>
                <a:gd name="T54" fmla="*/ 12 w 994"/>
                <a:gd name="T55" fmla="*/ 65 h 657"/>
                <a:gd name="T56" fmla="*/ 25 w 994"/>
                <a:gd name="T57" fmla="*/ 44 h 657"/>
                <a:gd name="T58" fmla="*/ 44 w 994"/>
                <a:gd name="T59" fmla="*/ 26 h 657"/>
                <a:gd name="T60" fmla="*/ 66 w 994"/>
                <a:gd name="T61" fmla="*/ 12 h 657"/>
                <a:gd name="T62" fmla="*/ 91 w 994"/>
                <a:gd name="T63" fmla="*/ 3 h 657"/>
                <a:gd name="T64" fmla="*/ 117 w 994"/>
                <a:gd name="T65" fmla="*/ 0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94" h="657">
                  <a:moveTo>
                    <a:pt x="117" y="0"/>
                  </a:moveTo>
                  <a:lnTo>
                    <a:pt x="878" y="0"/>
                  </a:lnTo>
                  <a:lnTo>
                    <a:pt x="904" y="3"/>
                  </a:lnTo>
                  <a:lnTo>
                    <a:pt x="929" y="13"/>
                  </a:lnTo>
                  <a:lnTo>
                    <a:pt x="951" y="26"/>
                  </a:lnTo>
                  <a:lnTo>
                    <a:pt x="968" y="44"/>
                  </a:lnTo>
                  <a:lnTo>
                    <a:pt x="983" y="65"/>
                  </a:lnTo>
                  <a:lnTo>
                    <a:pt x="991" y="90"/>
                  </a:lnTo>
                  <a:lnTo>
                    <a:pt x="994" y="117"/>
                  </a:lnTo>
                  <a:lnTo>
                    <a:pt x="994" y="540"/>
                  </a:lnTo>
                  <a:lnTo>
                    <a:pt x="991" y="567"/>
                  </a:lnTo>
                  <a:lnTo>
                    <a:pt x="983" y="591"/>
                  </a:lnTo>
                  <a:lnTo>
                    <a:pt x="968" y="613"/>
                  </a:lnTo>
                  <a:lnTo>
                    <a:pt x="950" y="631"/>
                  </a:lnTo>
                  <a:lnTo>
                    <a:pt x="929" y="645"/>
                  </a:lnTo>
                  <a:lnTo>
                    <a:pt x="904" y="654"/>
                  </a:lnTo>
                  <a:lnTo>
                    <a:pt x="878" y="657"/>
                  </a:lnTo>
                  <a:lnTo>
                    <a:pt x="117" y="657"/>
                  </a:lnTo>
                  <a:lnTo>
                    <a:pt x="90" y="654"/>
                  </a:lnTo>
                  <a:lnTo>
                    <a:pt x="65" y="645"/>
                  </a:lnTo>
                  <a:lnTo>
                    <a:pt x="44" y="631"/>
                  </a:lnTo>
                  <a:lnTo>
                    <a:pt x="25" y="612"/>
                  </a:lnTo>
                  <a:lnTo>
                    <a:pt x="12" y="591"/>
                  </a:lnTo>
                  <a:lnTo>
                    <a:pt x="3" y="567"/>
                  </a:lnTo>
                  <a:lnTo>
                    <a:pt x="0" y="540"/>
                  </a:lnTo>
                  <a:lnTo>
                    <a:pt x="0" y="117"/>
                  </a:lnTo>
                  <a:lnTo>
                    <a:pt x="3" y="90"/>
                  </a:lnTo>
                  <a:lnTo>
                    <a:pt x="12" y="65"/>
                  </a:lnTo>
                  <a:lnTo>
                    <a:pt x="25" y="44"/>
                  </a:lnTo>
                  <a:lnTo>
                    <a:pt x="44" y="26"/>
                  </a:lnTo>
                  <a:lnTo>
                    <a:pt x="66" y="12"/>
                  </a:lnTo>
                  <a:lnTo>
                    <a:pt x="91" y="3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250"/>
            <p:cNvSpPr>
              <a:spLocks noEditPoints="1"/>
            </p:cNvSpPr>
            <p:nvPr/>
          </p:nvSpPr>
          <p:spPr bwMode="auto">
            <a:xfrm>
              <a:off x="1719" y="3959"/>
              <a:ext cx="182" cy="119"/>
            </a:xfrm>
            <a:custGeom>
              <a:avLst/>
              <a:gdLst>
                <a:gd name="T0" fmla="*/ 785 w 2544"/>
                <a:gd name="T1" fmla="*/ 563 h 1667"/>
                <a:gd name="T2" fmla="*/ 765 w 2544"/>
                <a:gd name="T3" fmla="*/ 577 h 1667"/>
                <a:gd name="T4" fmla="*/ 757 w 2544"/>
                <a:gd name="T5" fmla="*/ 601 h 1667"/>
                <a:gd name="T6" fmla="*/ 759 w 2544"/>
                <a:gd name="T7" fmla="*/ 668 h 1667"/>
                <a:gd name="T8" fmla="*/ 774 w 2544"/>
                <a:gd name="T9" fmla="*/ 687 h 1667"/>
                <a:gd name="T10" fmla="*/ 797 w 2544"/>
                <a:gd name="T11" fmla="*/ 695 h 1667"/>
                <a:gd name="T12" fmla="*/ 1758 w 2544"/>
                <a:gd name="T13" fmla="*/ 693 h 1667"/>
                <a:gd name="T14" fmla="*/ 1778 w 2544"/>
                <a:gd name="T15" fmla="*/ 679 h 1667"/>
                <a:gd name="T16" fmla="*/ 1786 w 2544"/>
                <a:gd name="T17" fmla="*/ 654 h 1667"/>
                <a:gd name="T18" fmla="*/ 1784 w 2544"/>
                <a:gd name="T19" fmla="*/ 589 h 1667"/>
                <a:gd name="T20" fmla="*/ 1769 w 2544"/>
                <a:gd name="T21" fmla="*/ 568 h 1667"/>
                <a:gd name="T22" fmla="*/ 1745 w 2544"/>
                <a:gd name="T23" fmla="*/ 561 h 1667"/>
                <a:gd name="T24" fmla="*/ 797 w 2544"/>
                <a:gd name="T25" fmla="*/ 286 h 1667"/>
                <a:gd name="T26" fmla="*/ 774 w 2544"/>
                <a:gd name="T27" fmla="*/ 294 h 1667"/>
                <a:gd name="T28" fmla="*/ 759 w 2544"/>
                <a:gd name="T29" fmla="*/ 314 h 1667"/>
                <a:gd name="T30" fmla="*/ 757 w 2544"/>
                <a:gd name="T31" fmla="*/ 379 h 1667"/>
                <a:gd name="T32" fmla="*/ 765 w 2544"/>
                <a:gd name="T33" fmla="*/ 404 h 1667"/>
                <a:gd name="T34" fmla="*/ 785 w 2544"/>
                <a:gd name="T35" fmla="*/ 418 h 1667"/>
                <a:gd name="T36" fmla="*/ 1745 w 2544"/>
                <a:gd name="T37" fmla="*/ 420 h 1667"/>
                <a:gd name="T38" fmla="*/ 1769 w 2544"/>
                <a:gd name="T39" fmla="*/ 413 h 1667"/>
                <a:gd name="T40" fmla="*/ 1783 w 2544"/>
                <a:gd name="T41" fmla="*/ 393 h 1667"/>
                <a:gd name="T42" fmla="*/ 1786 w 2544"/>
                <a:gd name="T43" fmla="*/ 327 h 1667"/>
                <a:gd name="T44" fmla="*/ 1778 w 2544"/>
                <a:gd name="T45" fmla="*/ 302 h 1667"/>
                <a:gd name="T46" fmla="*/ 1758 w 2544"/>
                <a:gd name="T47" fmla="*/ 288 h 1667"/>
                <a:gd name="T48" fmla="*/ 797 w 2544"/>
                <a:gd name="T49" fmla="*/ 286 h 1667"/>
                <a:gd name="T50" fmla="*/ 1875 w 2544"/>
                <a:gd name="T51" fmla="*/ 0 h 1667"/>
                <a:gd name="T52" fmla="*/ 1930 w 2544"/>
                <a:gd name="T53" fmla="*/ 11 h 1667"/>
                <a:gd name="T54" fmla="*/ 1975 w 2544"/>
                <a:gd name="T55" fmla="*/ 42 h 1667"/>
                <a:gd name="T56" fmla="*/ 2005 w 2544"/>
                <a:gd name="T57" fmla="*/ 86 h 1667"/>
                <a:gd name="T58" fmla="*/ 2016 w 2544"/>
                <a:gd name="T59" fmla="*/ 141 h 1667"/>
                <a:gd name="T60" fmla="*/ 2013 w 2544"/>
                <a:gd name="T61" fmla="*/ 870 h 1667"/>
                <a:gd name="T62" fmla="*/ 1992 w 2544"/>
                <a:gd name="T63" fmla="*/ 919 h 1667"/>
                <a:gd name="T64" fmla="*/ 1953 w 2544"/>
                <a:gd name="T65" fmla="*/ 958 h 1667"/>
                <a:gd name="T66" fmla="*/ 1902 w 2544"/>
                <a:gd name="T67" fmla="*/ 979 h 1667"/>
                <a:gd name="T68" fmla="*/ 1363 w 2544"/>
                <a:gd name="T69" fmla="*/ 982 h 1667"/>
                <a:gd name="T70" fmla="*/ 2452 w 2544"/>
                <a:gd name="T71" fmla="*/ 1283 h 1667"/>
                <a:gd name="T72" fmla="*/ 2493 w 2544"/>
                <a:gd name="T73" fmla="*/ 1292 h 1667"/>
                <a:gd name="T74" fmla="*/ 2523 w 2544"/>
                <a:gd name="T75" fmla="*/ 1316 h 1667"/>
                <a:gd name="T76" fmla="*/ 2541 w 2544"/>
                <a:gd name="T77" fmla="*/ 1352 h 1667"/>
                <a:gd name="T78" fmla="*/ 2544 w 2544"/>
                <a:gd name="T79" fmla="*/ 1666 h 1667"/>
                <a:gd name="T80" fmla="*/ 2361 w 2544"/>
                <a:gd name="T81" fmla="*/ 1464 h 1667"/>
                <a:gd name="T82" fmla="*/ 1363 w 2544"/>
                <a:gd name="T83" fmla="*/ 1666 h 1667"/>
                <a:gd name="T84" fmla="*/ 1180 w 2544"/>
                <a:gd name="T85" fmla="*/ 1464 h 1667"/>
                <a:gd name="T86" fmla="*/ 183 w 2544"/>
                <a:gd name="T87" fmla="*/ 1667 h 1667"/>
                <a:gd name="T88" fmla="*/ 0 w 2544"/>
                <a:gd name="T89" fmla="*/ 1373 h 1667"/>
                <a:gd name="T90" fmla="*/ 9 w 2544"/>
                <a:gd name="T91" fmla="*/ 1333 h 1667"/>
                <a:gd name="T92" fmla="*/ 34 w 2544"/>
                <a:gd name="T93" fmla="*/ 1303 h 1667"/>
                <a:gd name="T94" fmla="*/ 71 w 2544"/>
                <a:gd name="T95" fmla="*/ 1286 h 1667"/>
                <a:gd name="T96" fmla="*/ 1180 w 2544"/>
                <a:gd name="T97" fmla="*/ 1283 h 1667"/>
                <a:gd name="T98" fmla="*/ 668 w 2544"/>
                <a:gd name="T99" fmla="*/ 983 h 1667"/>
                <a:gd name="T100" fmla="*/ 613 w 2544"/>
                <a:gd name="T101" fmla="*/ 972 h 1667"/>
                <a:gd name="T102" fmla="*/ 568 w 2544"/>
                <a:gd name="T103" fmla="*/ 942 h 1667"/>
                <a:gd name="T104" fmla="*/ 538 w 2544"/>
                <a:gd name="T105" fmla="*/ 896 h 1667"/>
                <a:gd name="T106" fmla="*/ 527 w 2544"/>
                <a:gd name="T107" fmla="*/ 841 h 1667"/>
                <a:gd name="T108" fmla="*/ 529 w 2544"/>
                <a:gd name="T109" fmla="*/ 113 h 1667"/>
                <a:gd name="T110" fmla="*/ 550 w 2544"/>
                <a:gd name="T111" fmla="*/ 62 h 1667"/>
                <a:gd name="T112" fmla="*/ 589 w 2544"/>
                <a:gd name="T113" fmla="*/ 24 h 1667"/>
                <a:gd name="T114" fmla="*/ 640 w 2544"/>
                <a:gd name="T115" fmla="*/ 3 h 1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544" h="1667">
                  <a:moveTo>
                    <a:pt x="797" y="561"/>
                  </a:moveTo>
                  <a:lnTo>
                    <a:pt x="785" y="563"/>
                  </a:lnTo>
                  <a:lnTo>
                    <a:pt x="774" y="568"/>
                  </a:lnTo>
                  <a:lnTo>
                    <a:pt x="765" y="577"/>
                  </a:lnTo>
                  <a:lnTo>
                    <a:pt x="759" y="589"/>
                  </a:lnTo>
                  <a:lnTo>
                    <a:pt x="757" y="601"/>
                  </a:lnTo>
                  <a:lnTo>
                    <a:pt x="757" y="654"/>
                  </a:lnTo>
                  <a:lnTo>
                    <a:pt x="759" y="668"/>
                  </a:lnTo>
                  <a:lnTo>
                    <a:pt x="765" y="679"/>
                  </a:lnTo>
                  <a:lnTo>
                    <a:pt x="774" y="687"/>
                  </a:lnTo>
                  <a:lnTo>
                    <a:pt x="785" y="693"/>
                  </a:lnTo>
                  <a:lnTo>
                    <a:pt x="797" y="695"/>
                  </a:lnTo>
                  <a:lnTo>
                    <a:pt x="1745" y="695"/>
                  </a:lnTo>
                  <a:lnTo>
                    <a:pt x="1758" y="693"/>
                  </a:lnTo>
                  <a:lnTo>
                    <a:pt x="1769" y="687"/>
                  </a:lnTo>
                  <a:lnTo>
                    <a:pt x="1778" y="679"/>
                  </a:lnTo>
                  <a:lnTo>
                    <a:pt x="1783" y="668"/>
                  </a:lnTo>
                  <a:lnTo>
                    <a:pt x="1786" y="654"/>
                  </a:lnTo>
                  <a:lnTo>
                    <a:pt x="1786" y="601"/>
                  </a:lnTo>
                  <a:lnTo>
                    <a:pt x="1784" y="589"/>
                  </a:lnTo>
                  <a:lnTo>
                    <a:pt x="1778" y="577"/>
                  </a:lnTo>
                  <a:lnTo>
                    <a:pt x="1769" y="568"/>
                  </a:lnTo>
                  <a:lnTo>
                    <a:pt x="1758" y="563"/>
                  </a:lnTo>
                  <a:lnTo>
                    <a:pt x="1745" y="561"/>
                  </a:lnTo>
                  <a:lnTo>
                    <a:pt x="797" y="561"/>
                  </a:lnTo>
                  <a:close/>
                  <a:moveTo>
                    <a:pt x="797" y="286"/>
                  </a:moveTo>
                  <a:lnTo>
                    <a:pt x="785" y="288"/>
                  </a:lnTo>
                  <a:lnTo>
                    <a:pt x="774" y="294"/>
                  </a:lnTo>
                  <a:lnTo>
                    <a:pt x="765" y="302"/>
                  </a:lnTo>
                  <a:lnTo>
                    <a:pt x="759" y="314"/>
                  </a:lnTo>
                  <a:lnTo>
                    <a:pt x="757" y="327"/>
                  </a:lnTo>
                  <a:lnTo>
                    <a:pt x="757" y="379"/>
                  </a:lnTo>
                  <a:lnTo>
                    <a:pt x="759" y="393"/>
                  </a:lnTo>
                  <a:lnTo>
                    <a:pt x="765" y="404"/>
                  </a:lnTo>
                  <a:lnTo>
                    <a:pt x="774" y="412"/>
                  </a:lnTo>
                  <a:lnTo>
                    <a:pt x="785" y="418"/>
                  </a:lnTo>
                  <a:lnTo>
                    <a:pt x="797" y="420"/>
                  </a:lnTo>
                  <a:lnTo>
                    <a:pt x="1745" y="420"/>
                  </a:lnTo>
                  <a:lnTo>
                    <a:pt x="1758" y="418"/>
                  </a:lnTo>
                  <a:lnTo>
                    <a:pt x="1769" y="413"/>
                  </a:lnTo>
                  <a:lnTo>
                    <a:pt x="1778" y="404"/>
                  </a:lnTo>
                  <a:lnTo>
                    <a:pt x="1783" y="393"/>
                  </a:lnTo>
                  <a:lnTo>
                    <a:pt x="1786" y="379"/>
                  </a:lnTo>
                  <a:lnTo>
                    <a:pt x="1786" y="327"/>
                  </a:lnTo>
                  <a:lnTo>
                    <a:pt x="1784" y="314"/>
                  </a:lnTo>
                  <a:lnTo>
                    <a:pt x="1778" y="302"/>
                  </a:lnTo>
                  <a:lnTo>
                    <a:pt x="1769" y="294"/>
                  </a:lnTo>
                  <a:lnTo>
                    <a:pt x="1758" y="288"/>
                  </a:lnTo>
                  <a:lnTo>
                    <a:pt x="1745" y="286"/>
                  </a:lnTo>
                  <a:lnTo>
                    <a:pt x="797" y="286"/>
                  </a:lnTo>
                  <a:close/>
                  <a:moveTo>
                    <a:pt x="668" y="0"/>
                  </a:moveTo>
                  <a:lnTo>
                    <a:pt x="1875" y="0"/>
                  </a:lnTo>
                  <a:lnTo>
                    <a:pt x="1902" y="3"/>
                  </a:lnTo>
                  <a:lnTo>
                    <a:pt x="1930" y="11"/>
                  </a:lnTo>
                  <a:lnTo>
                    <a:pt x="1953" y="24"/>
                  </a:lnTo>
                  <a:lnTo>
                    <a:pt x="1975" y="42"/>
                  </a:lnTo>
                  <a:lnTo>
                    <a:pt x="1992" y="62"/>
                  </a:lnTo>
                  <a:lnTo>
                    <a:pt x="2005" y="86"/>
                  </a:lnTo>
                  <a:lnTo>
                    <a:pt x="2013" y="113"/>
                  </a:lnTo>
                  <a:lnTo>
                    <a:pt x="2016" y="141"/>
                  </a:lnTo>
                  <a:lnTo>
                    <a:pt x="2016" y="841"/>
                  </a:lnTo>
                  <a:lnTo>
                    <a:pt x="2013" y="870"/>
                  </a:lnTo>
                  <a:lnTo>
                    <a:pt x="2005" y="896"/>
                  </a:lnTo>
                  <a:lnTo>
                    <a:pt x="1992" y="919"/>
                  </a:lnTo>
                  <a:lnTo>
                    <a:pt x="1975" y="941"/>
                  </a:lnTo>
                  <a:lnTo>
                    <a:pt x="1953" y="958"/>
                  </a:lnTo>
                  <a:lnTo>
                    <a:pt x="1930" y="971"/>
                  </a:lnTo>
                  <a:lnTo>
                    <a:pt x="1902" y="979"/>
                  </a:lnTo>
                  <a:lnTo>
                    <a:pt x="1875" y="982"/>
                  </a:lnTo>
                  <a:lnTo>
                    <a:pt x="1363" y="982"/>
                  </a:lnTo>
                  <a:lnTo>
                    <a:pt x="1363" y="1283"/>
                  </a:lnTo>
                  <a:lnTo>
                    <a:pt x="2452" y="1283"/>
                  </a:lnTo>
                  <a:lnTo>
                    <a:pt x="2473" y="1285"/>
                  </a:lnTo>
                  <a:lnTo>
                    <a:pt x="2493" y="1292"/>
                  </a:lnTo>
                  <a:lnTo>
                    <a:pt x="2509" y="1302"/>
                  </a:lnTo>
                  <a:lnTo>
                    <a:pt x="2523" y="1316"/>
                  </a:lnTo>
                  <a:lnTo>
                    <a:pt x="2535" y="1333"/>
                  </a:lnTo>
                  <a:lnTo>
                    <a:pt x="2541" y="1352"/>
                  </a:lnTo>
                  <a:lnTo>
                    <a:pt x="2544" y="1373"/>
                  </a:lnTo>
                  <a:lnTo>
                    <a:pt x="2544" y="1666"/>
                  </a:lnTo>
                  <a:lnTo>
                    <a:pt x="2361" y="1666"/>
                  </a:lnTo>
                  <a:lnTo>
                    <a:pt x="2361" y="1464"/>
                  </a:lnTo>
                  <a:lnTo>
                    <a:pt x="1363" y="1464"/>
                  </a:lnTo>
                  <a:lnTo>
                    <a:pt x="1363" y="1666"/>
                  </a:lnTo>
                  <a:lnTo>
                    <a:pt x="1180" y="1666"/>
                  </a:lnTo>
                  <a:lnTo>
                    <a:pt x="1180" y="1464"/>
                  </a:lnTo>
                  <a:lnTo>
                    <a:pt x="183" y="1464"/>
                  </a:lnTo>
                  <a:lnTo>
                    <a:pt x="183" y="1667"/>
                  </a:lnTo>
                  <a:lnTo>
                    <a:pt x="0" y="1667"/>
                  </a:lnTo>
                  <a:lnTo>
                    <a:pt x="0" y="1373"/>
                  </a:lnTo>
                  <a:lnTo>
                    <a:pt x="2" y="1353"/>
                  </a:lnTo>
                  <a:lnTo>
                    <a:pt x="9" y="1333"/>
                  </a:lnTo>
                  <a:lnTo>
                    <a:pt x="21" y="1317"/>
                  </a:lnTo>
                  <a:lnTo>
                    <a:pt x="34" y="1303"/>
                  </a:lnTo>
                  <a:lnTo>
                    <a:pt x="51" y="1292"/>
                  </a:lnTo>
                  <a:lnTo>
                    <a:pt x="71" y="1286"/>
                  </a:lnTo>
                  <a:lnTo>
                    <a:pt x="91" y="1283"/>
                  </a:lnTo>
                  <a:lnTo>
                    <a:pt x="1180" y="1283"/>
                  </a:lnTo>
                  <a:lnTo>
                    <a:pt x="1180" y="983"/>
                  </a:lnTo>
                  <a:lnTo>
                    <a:pt x="668" y="983"/>
                  </a:lnTo>
                  <a:lnTo>
                    <a:pt x="640" y="980"/>
                  </a:lnTo>
                  <a:lnTo>
                    <a:pt x="613" y="972"/>
                  </a:lnTo>
                  <a:lnTo>
                    <a:pt x="589" y="959"/>
                  </a:lnTo>
                  <a:lnTo>
                    <a:pt x="568" y="942"/>
                  </a:lnTo>
                  <a:lnTo>
                    <a:pt x="550" y="920"/>
                  </a:lnTo>
                  <a:lnTo>
                    <a:pt x="538" y="896"/>
                  </a:lnTo>
                  <a:lnTo>
                    <a:pt x="529" y="870"/>
                  </a:lnTo>
                  <a:lnTo>
                    <a:pt x="527" y="841"/>
                  </a:lnTo>
                  <a:lnTo>
                    <a:pt x="527" y="141"/>
                  </a:lnTo>
                  <a:lnTo>
                    <a:pt x="529" y="113"/>
                  </a:lnTo>
                  <a:lnTo>
                    <a:pt x="538" y="86"/>
                  </a:lnTo>
                  <a:lnTo>
                    <a:pt x="550" y="62"/>
                  </a:lnTo>
                  <a:lnTo>
                    <a:pt x="568" y="42"/>
                  </a:lnTo>
                  <a:lnTo>
                    <a:pt x="589" y="24"/>
                  </a:lnTo>
                  <a:lnTo>
                    <a:pt x="613" y="11"/>
                  </a:lnTo>
                  <a:lnTo>
                    <a:pt x="640" y="3"/>
                  </a:lnTo>
                  <a:lnTo>
                    <a:pt x="6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9" name="Group 265"/>
          <p:cNvGrpSpPr>
            <a:grpSpLocks noChangeAspect="1"/>
          </p:cNvGrpSpPr>
          <p:nvPr/>
        </p:nvGrpSpPr>
        <p:grpSpPr bwMode="auto">
          <a:xfrm>
            <a:off x="1919867" y="5843431"/>
            <a:ext cx="382588" cy="325438"/>
            <a:chOff x="1218" y="3945"/>
            <a:chExt cx="241" cy="20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80" name="Freeform 267"/>
            <p:cNvSpPr>
              <a:spLocks/>
            </p:cNvSpPr>
            <p:nvPr/>
          </p:nvSpPr>
          <p:spPr bwMode="auto">
            <a:xfrm>
              <a:off x="1372" y="3983"/>
              <a:ext cx="49" cy="58"/>
            </a:xfrm>
            <a:custGeom>
              <a:avLst/>
              <a:gdLst>
                <a:gd name="T0" fmla="*/ 296 w 685"/>
                <a:gd name="T1" fmla="*/ 0 h 817"/>
                <a:gd name="T2" fmla="*/ 307 w 685"/>
                <a:gd name="T3" fmla="*/ 0 h 817"/>
                <a:gd name="T4" fmla="*/ 317 w 685"/>
                <a:gd name="T5" fmla="*/ 5 h 817"/>
                <a:gd name="T6" fmla="*/ 326 w 685"/>
                <a:gd name="T7" fmla="*/ 13 h 817"/>
                <a:gd name="T8" fmla="*/ 333 w 685"/>
                <a:gd name="T9" fmla="*/ 23 h 817"/>
                <a:gd name="T10" fmla="*/ 335 w 685"/>
                <a:gd name="T11" fmla="*/ 36 h 817"/>
                <a:gd name="T12" fmla="*/ 335 w 685"/>
                <a:gd name="T13" fmla="*/ 141 h 817"/>
                <a:gd name="T14" fmla="*/ 498 w 685"/>
                <a:gd name="T15" fmla="*/ 141 h 817"/>
                <a:gd name="T16" fmla="*/ 532 w 685"/>
                <a:gd name="T17" fmla="*/ 144 h 817"/>
                <a:gd name="T18" fmla="*/ 564 w 685"/>
                <a:gd name="T19" fmla="*/ 153 h 817"/>
                <a:gd name="T20" fmla="*/ 592 w 685"/>
                <a:gd name="T21" fmla="*/ 168 h 817"/>
                <a:gd name="T22" fmla="*/ 619 w 685"/>
                <a:gd name="T23" fmla="*/ 186 h 817"/>
                <a:gd name="T24" fmla="*/ 641 w 685"/>
                <a:gd name="T25" fmla="*/ 208 h 817"/>
                <a:gd name="T26" fmla="*/ 660 w 685"/>
                <a:gd name="T27" fmla="*/ 235 h 817"/>
                <a:gd name="T28" fmla="*/ 674 w 685"/>
                <a:gd name="T29" fmla="*/ 263 h 817"/>
                <a:gd name="T30" fmla="*/ 682 w 685"/>
                <a:gd name="T31" fmla="*/ 295 h 817"/>
                <a:gd name="T32" fmla="*/ 685 w 685"/>
                <a:gd name="T33" fmla="*/ 328 h 817"/>
                <a:gd name="T34" fmla="*/ 685 w 685"/>
                <a:gd name="T35" fmla="*/ 754 h 817"/>
                <a:gd name="T36" fmla="*/ 683 w 685"/>
                <a:gd name="T37" fmla="*/ 771 h 817"/>
                <a:gd name="T38" fmla="*/ 677 w 685"/>
                <a:gd name="T39" fmla="*/ 786 h 817"/>
                <a:gd name="T40" fmla="*/ 667 w 685"/>
                <a:gd name="T41" fmla="*/ 798 h 817"/>
                <a:gd name="T42" fmla="*/ 655 w 685"/>
                <a:gd name="T43" fmla="*/ 808 h 817"/>
                <a:gd name="T44" fmla="*/ 639 w 685"/>
                <a:gd name="T45" fmla="*/ 814 h 817"/>
                <a:gd name="T46" fmla="*/ 622 w 685"/>
                <a:gd name="T47" fmla="*/ 817 h 817"/>
                <a:gd name="T48" fmla="*/ 606 w 685"/>
                <a:gd name="T49" fmla="*/ 814 h 817"/>
                <a:gd name="T50" fmla="*/ 590 w 685"/>
                <a:gd name="T51" fmla="*/ 808 h 817"/>
                <a:gd name="T52" fmla="*/ 578 w 685"/>
                <a:gd name="T53" fmla="*/ 798 h 817"/>
                <a:gd name="T54" fmla="*/ 568 w 685"/>
                <a:gd name="T55" fmla="*/ 786 h 817"/>
                <a:gd name="T56" fmla="*/ 562 w 685"/>
                <a:gd name="T57" fmla="*/ 771 h 817"/>
                <a:gd name="T58" fmla="*/ 559 w 685"/>
                <a:gd name="T59" fmla="*/ 754 h 817"/>
                <a:gd name="T60" fmla="*/ 559 w 685"/>
                <a:gd name="T61" fmla="*/ 328 h 817"/>
                <a:gd name="T62" fmla="*/ 555 w 685"/>
                <a:gd name="T63" fmla="*/ 309 h 817"/>
                <a:gd name="T64" fmla="*/ 547 w 685"/>
                <a:gd name="T65" fmla="*/ 293 h 817"/>
                <a:gd name="T66" fmla="*/ 534 w 685"/>
                <a:gd name="T67" fmla="*/ 279 h 817"/>
                <a:gd name="T68" fmla="*/ 517 w 685"/>
                <a:gd name="T69" fmla="*/ 270 h 817"/>
                <a:gd name="T70" fmla="*/ 498 w 685"/>
                <a:gd name="T71" fmla="*/ 267 h 817"/>
                <a:gd name="T72" fmla="*/ 335 w 685"/>
                <a:gd name="T73" fmla="*/ 267 h 817"/>
                <a:gd name="T74" fmla="*/ 335 w 685"/>
                <a:gd name="T75" fmla="*/ 372 h 817"/>
                <a:gd name="T76" fmla="*/ 333 w 685"/>
                <a:gd name="T77" fmla="*/ 386 h 817"/>
                <a:gd name="T78" fmla="*/ 326 w 685"/>
                <a:gd name="T79" fmla="*/ 396 h 817"/>
                <a:gd name="T80" fmla="*/ 317 w 685"/>
                <a:gd name="T81" fmla="*/ 405 h 817"/>
                <a:gd name="T82" fmla="*/ 307 w 685"/>
                <a:gd name="T83" fmla="*/ 409 h 817"/>
                <a:gd name="T84" fmla="*/ 296 w 685"/>
                <a:gd name="T85" fmla="*/ 410 h 817"/>
                <a:gd name="T86" fmla="*/ 284 w 685"/>
                <a:gd name="T87" fmla="*/ 405 h 817"/>
                <a:gd name="T88" fmla="*/ 17 w 685"/>
                <a:gd name="T89" fmla="*/ 237 h 817"/>
                <a:gd name="T90" fmla="*/ 7 w 685"/>
                <a:gd name="T91" fmla="*/ 228 h 817"/>
                <a:gd name="T92" fmla="*/ 2 w 685"/>
                <a:gd name="T93" fmla="*/ 217 h 817"/>
                <a:gd name="T94" fmla="*/ 0 w 685"/>
                <a:gd name="T95" fmla="*/ 204 h 817"/>
                <a:gd name="T96" fmla="*/ 2 w 685"/>
                <a:gd name="T97" fmla="*/ 192 h 817"/>
                <a:gd name="T98" fmla="*/ 7 w 685"/>
                <a:gd name="T99" fmla="*/ 181 h 817"/>
                <a:gd name="T100" fmla="*/ 17 w 685"/>
                <a:gd name="T101" fmla="*/ 173 h 817"/>
                <a:gd name="T102" fmla="*/ 284 w 685"/>
                <a:gd name="T103" fmla="*/ 5 h 817"/>
                <a:gd name="T104" fmla="*/ 296 w 685"/>
                <a:gd name="T105" fmla="*/ 0 h 8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85" h="817">
                  <a:moveTo>
                    <a:pt x="296" y="0"/>
                  </a:moveTo>
                  <a:lnTo>
                    <a:pt x="307" y="0"/>
                  </a:lnTo>
                  <a:lnTo>
                    <a:pt x="317" y="5"/>
                  </a:lnTo>
                  <a:lnTo>
                    <a:pt x="326" y="13"/>
                  </a:lnTo>
                  <a:lnTo>
                    <a:pt x="333" y="23"/>
                  </a:lnTo>
                  <a:lnTo>
                    <a:pt x="335" y="36"/>
                  </a:lnTo>
                  <a:lnTo>
                    <a:pt x="335" y="141"/>
                  </a:lnTo>
                  <a:lnTo>
                    <a:pt x="498" y="141"/>
                  </a:lnTo>
                  <a:lnTo>
                    <a:pt x="532" y="144"/>
                  </a:lnTo>
                  <a:lnTo>
                    <a:pt x="564" y="153"/>
                  </a:lnTo>
                  <a:lnTo>
                    <a:pt x="592" y="168"/>
                  </a:lnTo>
                  <a:lnTo>
                    <a:pt x="619" y="186"/>
                  </a:lnTo>
                  <a:lnTo>
                    <a:pt x="641" y="208"/>
                  </a:lnTo>
                  <a:lnTo>
                    <a:pt x="660" y="235"/>
                  </a:lnTo>
                  <a:lnTo>
                    <a:pt x="674" y="263"/>
                  </a:lnTo>
                  <a:lnTo>
                    <a:pt x="682" y="295"/>
                  </a:lnTo>
                  <a:lnTo>
                    <a:pt x="685" y="328"/>
                  </a:lnTo>
                  <a:lnTo>
                    <a:pt x="685" y="754"/>
                  </a:lnTo>
                  <a:lnTo>
                    <a:pt x="683" y="771"/>
                  </a:lnTo>
                  <a:lnTo>
                    <a:pt x="677" y="786"/>
                  </a:lnTo>
                  <a:lnTo>
                    <a:pt x="667" y="798"/>
                  </a:lnTo>
                  <a:lnTo>
                    <a:pt x="655" y="808"/>
                  </a:lnTo>
                  <a:lnTo>
                    <a:pt x="639" y="814"/>
                  </a:lnTo>
                  <a:lnTo>
                    <a:pt x="622" y="817"/>
                  </a:lnTo>
                  <a:lnTo>
                    <a:pt x="606" y="814"/>
                  </a:lnTo>
                  <a:lnTo>
                    <a:pt x="590" y="808"/>
                  </a:lnTo>
                  <a:lnTo>
                    <a:pt x="578" y="798"/>
                  </a:lnTo>
                  <a:lnTo>
                    <a:pt x="568" y="786"/>
                  </a:lnTo>
                  <a:lnTo>
                    <a:pt x="562" y="771"/>
                  </a:lnTo>
                  <a:lnTo>
                    <a:pt x="559" y="754"/>
                  </a:lnTo>
                  <a:lnTo>
                    <a:pt x="559" y="328"/>
                  </a:lnTo>
                  <a:lnTo>
                    <a:pt x="555" y="309"/>
                  </a:lnTo>
                  <a:lnTo>
                    <a:pt x="547" y="293"/>
                  </a:lnTo>
                  <a:lnTo>
                    <a:pt x="534" y="279"/>
                  </a:lnTo>
                  <a:lnTo>
                    <a:pt x="517" y="270"/>
                  </a:lnTo>
                  <a:lnTo>
                    <a:pt x="498" y="267"/>
                  </a:lnTo>
                  <a:lnTo>
                    <a:pt x="335" y="267"/>
                  </a:lnTo>
                  <a:lnTo>
                    <a:pt x="335" y="372"/>
                  </a:lnTo>
                  <a:lnTo>
                    <a:pt x="333" y="386"/>
                  </a:lnTo>
                  <a:lnTo>
                    <a:pt x="326" y="396"/>
                  </a:lnTo>
                  <a:lnTo>
                    <a:pt x="317" y="405"/>
                  </a:lnTo>
                  <a:lnTo>
                    <a:pt x="307" y="409"/>
                  </a:lnTo>
                  <a:lnTo>
                    <a:pt x="296" y="410"/>
                  </a:lnTo>
                  <a:lnTo>
                    <a:pt x="284" y="405"/>
                  </a:lnTo>
                  <a:lnTo>
                    <a:pt x="17" y="237"/>
                  </a:lnTo>
                  <a:lnTo>
                    <a:pt x="7" y="228"/>
                  </a:lnTo>
                  <a:lnTo>
                    <a:pt x="2" y="217"/>
                  </a:lnTo>
                  <a:lnTo>
                    <a:pt x="0" y="204"/>
                  </a:lnTo>
                  <a:lnTo>
                    <a:pt x="2" y="192"/>
                  </a:lnTo>
                  <a:lnTo>
                    <a:pt x="7" y="181"/>
                  </a:lnTo>
                  <a:lnTo>
                    <a:pt x="17" y="173"/>
                  </a:lnTo>
                  <a:lnTo>
                    <a:pt x="284" y="5"/>
                  </a:lnTo>
                  <a:lnTo>
                    <a:pt x="2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268"/>
            <p:cNvSpPr>
              <a:spLocks/>
            </p:cNvSpPr>
            <p:nvPr/>
          </p:nvSpPr>
          <p:spPr bwMode="auto">
            <a:xfrm>
              <a:off x="1244" y="3993"/>
              <a:ext cx="52" cy="48"/>
            </a:xfrm>
            <a:custGeom>
              <a:avLst/>
              <a:gdLst>
                <a:gd name="T0" fmla="*/ 331 w 723"/>
                <a:gd name="T1" fmla="*/ 0 h 681"/>
                <a:gd name="T2" fmla="*/ 660 w 723"/>
                <a:gd name="T3" fmla="*/ 0 h 681"/>
                <a:gd name="T4" fmla="*/ 677 w 723"/>
                <a:gd name="T5" fmla="*/ 2 h 681"/>
                <a:gd name="T6" fmla="*/ 692 w 723"/>
                <a:gd name="T7" fmla="*/ 8 h 681"/>
                <a:gd name="T8" fmla="*/ 705 w 723"/>
                <a:gd name="T9" fmla="*/ 18 h 681"/>
                <a:gd name="T10" fmla="*/ 715 w 723"/>
                <a:gd name="T11" fmla="*/ 31 h 681"/>
                <a:gd name="T12" fmla="*/ 721 w 723"/>
                <a:gd name="T13" fmla="*/ 46 h 681"/>
                <a:gd name="T14" fmla="*/ 723 w 723"/>
                <a:gd name="T15" fmla="*/ 63 h 681"/>
                <a:gd name="T16" fmla="*/ 721 w 723"/>
                <a:gd name="T17" fmla="*/ 79 h 681"/>
                <a:gd name="T18" fmla="*/ 715 w 723"/>
                <a:gd name="T19" fmla="*/ 95 h 681"/>
                <a:gd name="T20" fmla="*/ 705 w 723"/>
                <a:gd name="T21" fmla="*/ 108 h 681"/>
                <a:gd name="T22" fmla="*/ 692 w 723"/>
                <a:gd name="T23" fmla="*/ 117 h 681"/>
                <a:gd name="T24" fmla="*/ 677 w 723"/>
                <a:gd name="T25" fmla="*/ 124 h 681"/>
                <a:gd name="T26" fmla="*/ 660 w 723"/>
                <a:gd name="T27" fmla="*/ 126 h 681"/>
                <a:gd name="T28" fmla="*/ 331 w 723"/>
                <a:gd name="T29" fmla="*/ 126 h 681"/>
                <a:gd name="T30" fmla="*/ 312 w 723"/>
                <a:gd name="T31" fmla="*/ 129 h 681"/>
                <a:gd name="T32" fmla="*/ 295 w 723"/>
                <a:gd name="T33" fmla="*/ 137 h 681"/>
                <a:gd name="T34" fmla="*/ 281 w 723"/>
                <a:gd name="T35" fmla="*/ 151 h 681"/>
                <a:gd name="T36" fmla="*/ 273 w 723"/>
                <a:gd name="T37" fmla="*/ 168 h 681"/>
                <a:gd name="T38" fmla="*/ 270 w 723"/>
                <a:gd name="T39" fmla="*/ 187 h 681"/>
                <a:gd name="T40" fmla="*/ 270 w 723"/>
                <a:gd name="T41" fmla="*/ 349 h 681"/>
                <a:gd name="T42" fmla="*/ 375 w 723"/>
                <a:gd name="T43" fmla="*/ 349 h 681"/>
                <a:gd name="T44" fmla="*/ 389 w 723"/>
                <a:gd name="T45" fmla="*/ 351 h 681"/>
                <a:gd name="T46" fmla="*/ 400 w 723"/>
                <a:gd name="T47" fmla="*/ 357 h 681"/>
                <a:gd name="T48" fmla="*/ 407 w 723"/>
                <a:gd name="T49" fmla="*/ 366 h 681"/>
                <a:gd name="T50" fmla="*/ 412 w 723"/>
                <a:gd name="T51" fmla="*/ 376 h 681"/>
                <a:gd name="T52" fmla="*/ 412 w 723"/>
                <a:gd name="T53" fmla="*/ 389 h 681"/>
                <a:gd name="T54" fmla="*/ 407 w 723"/>
                <a:gd name="T55" fmla="*/ 400 h 681"/>
                <a:gd name="T56" fmla="*/ 238 w 723"/>
                <a:gd name="T57" fmla="*/ 665 h 681"/>
                <a:gd name="T58" fmla="*/ 230 w 723"/>
                <a:gd name="T59" fmla="*/ 674 h 681"/>
                <a:gd name="T60" fmla="*/ 219 w 723"/>
                <a:gd name="T61" fmla="*/ 680 h 681"/>
                <a:gd name="T62" fmla="*/ 207 w 723"/>
                <a:gd name="T63" fmla="*/ 681 h 681"/>
                <a:gd name="T64" fmla="*/ 194 w 723"/>
                <a:gd name="T65" fmla="*/ 680 h 681"/>
                <a:gd name="T66" fmla="*/ 183 w 723"/>
                <a:gd name="T67" fmla="*/ 674 h 681"/>
                <a:gd name="T68" fmla="*/ 174 w 723"/>
                <a:gd name="T69" fmla="*/ 665 h 681"/>
                <a:gd name="T70" fmla="*/ 5 w 723"/>
                <a:gd name="T71" fmla="*/ 400 h 681"/>
                <a:gd name="T72" fmla="*/ 0 w 723"/>
                <a:gd name="T73" fmla="*/ 389 h 681"/>
                <a:gd name="T74" fmla="*/ 1 w 723"/>
                <a:gd name="T75" fmla="*/ 376 h 681"/>
                <a:gd name="T76" fmla="*/ 5 w 723"/>
                <a:gd name="T77" fmla="*/ 366 h 681"/>
                <a:gd name="T78" fmla="*/ 13 w 723"/>
                <a:gd name="T79" fmla="*/ 357 h 681"/>
                <a:gd name="T80" fmla="*/ 25 w 723"/>
                <a:gd name="T81" fmla="*/ 351 h 681"/>
                <a:gd name="T82" fmla="*/ 38 w 723"/>
                <a:gd name="T83" fmla="*/ 349 h 681"/>
                <a:gd name="T84" fmla="*/ 143 w 723"/>
                <a:gd name="T85" fmla="*/ 349 h 681"/>
                <a:gd name="T86" fmla="*/ 143 w 723"/>
                <a:gd name="T87" fmla="*/ 187 h 681"/>
                <a:gd name="T88" fmla="*/ 146 w 723"/>
                <a:gd name="T89" fmla="*/ 154 h 681"/>
                <a:gd name="T90" fmla="*/ 154 w 723"/>
                <a:gd name="T91" fmla="*/ 121 h 681"/>
                <a:gd name="T92" fmla="*/ 169 w 723"/>
                <a:gd name="T93" fmla="*/ 93 h 681"/>
                <a:gd name="T94" fmla="*/ 187 w 723"/>
                <a:gd name="T95" fmla="*/ 66 h 681"/>
                <a:gd name="T96" fmla="*/ 210 w 723"/>
                <a:gd name="T97" fmla="*/ 44 h 681"/>
                <a:gd name="T98" fmla="*/ 236 w 723"/>
                <a:gd name="T99" fmla="*/ 26 h 681"/>
                <a:gd name="T100" fmla="*/ 266 w 723"/>
                <a:gd name="T101" fmla="*/ 11 h 681"/>
                <a:gd name="T102" fmla="*/ 298 w 723"/>
                <a:gd name="T103" fmla="*/ 3 h 681"/>
                <a:gd name="T104" fmla="*/ 331 w 723"/>
                <a:gd name="T105" fmla="*/ 0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23" h="681">
                  <a:moveTo>
                    <a:pt x="331" y="0"/>
                  </a:moveTo>
                  <a:lnTo>
                    <a:pt x="660" y="0"/>
                  </a:lnTo>
                  <a:lnTo>
                    <a:pt x="677" y="2"/>
                  </a:lnTo>
                  <a:lnTo>
                    <a:pt x="692" y="8"/>
                  </a:lnTo>
                  <a:lnTo>
                    <a:pt x="705" y="18"/>
                  </a:lnTo>
                  <a:lnTo>
                    <a:pt x="715" y="31"/>
                  </a:lnTo>
                  <a:lnTo>
                    <a:pt x="721" y="46"/>
                  </a:lnTo>
                  <a:lnTo>
                    <a:pt x="723" y="63"/>
                  </a:lnTo>
                  <a:lnTo>
                    <a:pt x="721" y="79"/>
                  </a:lnTo>
                  <a:lnTo>
                    <a:pt x="715" y="95"/>
                  </a:lnTo>
                  <a:lnTo>
                    <a:pt x="705" y="108"/>
                  </a:lnTo>
                  <a:lnTo>
                    <a:pt x="692" y="117"/>
                  </a:lnTo>
                  <a:lnTo>
                    <a:pt x="677" y="124"/>
                  </a:lnTo>
                  <a:lnTo>
                    <a:pt x="660" y="126"/>
                  </a:lnTo>
                  <a:lnTo>
                    <a:pt x="331" y="126"/>
                  </a:lnTo>
                  <a:lnTo>
                    <a:pt x="312" y="129"/>
                  </a:lnTo>
                  <a:lnTo>
                    <a:pt x="295" y="137"/>
                  </a:lnTo>
                  <a:lnTo>
                    <a:pt x="281" y="151"/>
                  </a:lnTo>
                  <a:lnTo>
                    <a:pt x="273" y="168"/>
                  </a:lnTo>
                  <a:lnTo>
                    <a:pt x="270" y="187"/>
                  </a:lnTo>
                  <a:lnTo>
                    <a:pt x="270" y="349"/>
                  </a:lnTo>
                  <a:lnTo>
                    <a:pt x="375" y="349"/>
                  </a:lnTo>
                  <a:lnTo>
                    <a:pt x="389" y="351"/>
                  </a:lnTo>
                  <a:lnTo>
                    <a:pt x="400" y="357"/>
                  </a:lnTo>
                  <a:lnTo>
                    <a:pt x="407" y="366"/>
                  </a:lnTo>
                  <a:lnTo>
                    <a:pt x="412" y="376"/>
                  </a:lnTo>
                  <a:lnTo>
                    <a:pt x="412" y="389"/>
                  </a:lnTo>
                  <a:lnTo>
                    <a:pt x="407" y="400"/>
                  </a:lnTo>
                  <a:lnTo>
                    <a:pt x="238" y="665"/>
                  </a:lnTo>
                  <a:lnTo>
                    <a:pt x="230" y="674"/>
                  </a:lnTo>
                  <a:lnTo>
                    <a:pt x="219" y="680"/>
                  </a:lnTo>
                  <a:lnTo>
                    <a:pt x="207" y="681"/>
                  </a:lnTo>
                  <a:lnTo>
                    <a:pt x="194" y="680"/>
                  </a:lnTo>
                  <a:lnTo>
                    <a:pt x="183" y="674"/>
                  </a:lnTo>
                  <a:lnTo>
                    <a:pt x="174" y="665"/>
                  </a:lnTo>
                  <a:lnTo>
                    <a:pt x="5" y="400"/>
                  </a:lnTo>
                  <a:lnTo>
                    <a:pt x="0" y="389"/>
                  </a:lnTo>
                  <a:lnTo>
                    <a:pt x="1" y="376"/>
                  </a:lnTo>
                  <a:lnTo>
                    <a:pt x="5" y="366"/>
                  </a:lnTo>
                  <a:lnTo>
                    <a:pt x="13" y="357"/>
                  </a:lnTo>
                  <a:lnTo>
                    <a:pt x="25" y="351"/>
                  </a:lnTo>
                  <a:lnTo>
                    <a:pt x="38" y="349"/>
                  </a:lnTo>
                  <a:lnTo>
                    <a:pt x="143" y="349"/>
                  </a:lnTo>
                  <a:lnTo>
                    <a:pt x="143" y="187"/>
                  </a:lnTo>
                  <a:lnTo>
                    <a:pt x="146" y="154"/>
                  </a:lnTo>
                  <a:lnTo>
                    <a:pt x="154" y="121"/>
                  </a:lnTo>
                  <a:lnTo>
                    <a:pt x="169" y="93"/>
                  </a:lnTo>
                  <a:lnTo>
                    <a:pt x="187" y="66"/>
                  </a:lnTo>
                  <a:lnTo>
                    <a:pt x="210" y="44"/>
                  </a:lnTo>
                  <a:lnTo>
                    <a:pt x="236" y="26"/>
                  </a:lnTo>
                  <a:lnTo>
                    <a:pt x="266" y="11"/>
                  </a:lnTo>
                  <a:lnTo>
                    <a:pt x="298" y="3"/>
                  </a:lnTo>
                  <a:lnTo>
                    <a:pt x="3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269"/>
            <p:cNvSpPr>
              <a:spLocks/>
            </p:cNvSpPr>
            <p:nvPr/>
          </p:nvSpPr>
          <p:spPr bwMode="auto">
            <a:xfrm>
              <a:off x="1312" y="4108"/>
              <a:ext cx="52" cy="29"/>
            </a:xfrm>
            <a:custGeom>
              <a:avLst/>
              <a:gdLst>
                <a:gd name="T0" fmla="*/ 441 w 736"/>
                <a:gd name="T1" fmla="*/ 0 h 409"/>
                <a:gd name="T2" fmla="*/ 453 w 736"/>
                <a:gd name="T3" fmla="*/ 5 h 409"/>
                <a:gd name="T4" fmla="*/ 720 w 736"/>
                <a:gd name="T5" fmla="*/ 172 h 409"/>
                <a:gd name="T6" fmla="*/ 729 w 736"/>
                <a:gd name="T7" fmla="*/ 181 h 409"/>
                <a:gd name="T8" fmla="*/ 735 w 736"/>
                <a:gd name="T9" fmla="*/ 192 h 409"/>
                <a:gd name="T10" fmla="*/ 736 w 736"/>
                <a:gd name="T11" fmla="*/ 204 h 409"/>
                <a:gd name="T12" fmla="*/ 735 w 736"/>
                <a:gd name="T13" fmla="*/ 218 h 409"/>
                <a:gd name="T14" fmla="*/ 729 w 736"/>
                <a:gd name="T15" fmla="*/ 228 h 409"/>
                <a:gd name="T16" fmla="*/ 720 w 736"/>
                <a:gd name="T17" fmla="*/ 237 h 409"/>
                <a:gd name="T18" fmla="*/ 453 w 736"/>
                <a:gd name="T19" fmla="*/ 405 h 409"/>
                <a:gd name="T20" fmla="*/ 441 w 736"/>
                <a:gd name="T21" fmla="*/ 409 h 409"/>
                <a:gd name="T22" fmla="*/ 429 w 736"/>
                <a:gd name="T23" fmla="*/ 409 h 409"/>
                <a:gd name="T24" fmla="*/ 419 w 736"/>
                <a:gd name="T25" fmla="*/ 405 h 409"/>
                <a:gd name="T26" fmla="*/ 410 w 736"/>
                <a:gd name="T27" fmla="*/ 396 h 409"/>
                <a:gd name="T28" fmla="*/ 404 w 736"/>
                <a:gd name="T29" fmla="*/ 385 h 409"/>
                <a:gd name="T30" fmla="*/ 402 w 736"/>
                <a:gd name="T31" fmla="*/ 372 h 409"/>
                <a:gd name="T32" fmla="*/ 402 w 736"/>
                <a:gd name="T33" fmla="*/ 267 h 409"/>
                <a:gd name="T34" fmla="*/ 63 w 736"/>
                <a:gd name="T35" fmla="*/ 267 h 409"/>
                <a:gd name="T36" fmla="*/ 46 w 736"/>
                <a:gd name="T37" fmla="*/ 265 h 409"/>
                <a:gd name="T38" fmla="*/ 31 w 736"/>
                <a:gd name="T39" fmla="*/ 259 h 409"/>
                <a:gd name="T40" fmla="*/ 18 w 736"/>
                <a:gd name="T41" fmla="*/ 249 h 409"/>
                <a:gd name="T42" fmla="*/ 8 w 736"/>
                <a:gd name="T43" fmla="*/ 236 h 409"/>
                <a:gd name="T44" fmla="*/ 2 w 736"/>
                <a:gd name="T45" fmla="*/ 222 h 409"/>
                <a:gd name="T46" fmla="*/ 0 w 736"/>
                <a:gd name="T47" fmla="*/ 204 h 409"/>
                <a:gd name="T48" fmla="*/ 2 w 736"/>
                <a:gd name="T49" fmla="*/ 188 h 409"/>
                <a:gd name="T50" fmla="*/ 8 w 736"/>
                <a:gd name="T51" fmla="*/ 173 h 409"/>
                <a:gd name="T52" fmla="*/ 18 w 736"/>
                <a:gd name="T53" fmla="*/ 160 h 409"/>
                <a:gd name="T54" fmla="*/ 31 w 736"/>
                <a:gd name="T55" fmla="*/ 150 h 409"/>
                <a:gd name="T56" fmla="*/ 46 w 736"/>
                <a:gd name="T57" fmla="*/ 143 h 409"/>
                <a:gd name="T58" fmla="*/ 63 w 736"/>
                <a:gd name="T59" fmla="*/ 141 h 409"/>
                <a:gd name="T60" fmla="*/ 402 w 736"/>
                <a:gd name="T61" fmla="*/ 141 h 409"/>
                <a:gd name="T62" fmla="*/ 402 w 736"/>
                <a:gd name="T63" fmla="*/ 37 h 409"/>
                <a:gd name="T64" fmla="*/ 404 w 736"/>
                <a:gd name="T65" fmla="*/ 23 h 409"/>
                <a:gd name="T66" fmla="*/ 410 w 736"/>
                <a:gd name="T67" fmla="*/ 12 h 409"/>
                <a:gd name="T68" fmla="*/ 419 w 736"/>
                <a:gd name="T69" fmla="*/ 4 h 409"/>
                <a:gd name="T70" fmla="*/ 429 w 736"/>
                <a:gd name="T71" fmla="*/ 0 h 409"/>
                <a:gd name="T72" fmla="*/ 441 w 736"/>
                <a:gd name="T73" fmla="*/ 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36" h="409">
                  <a:moveTo>
                    <a:pt x="441" y="0"/>
                  </a:moveTo>
                  <a:lnTo>
                    <a:pt x="453" y="5"/>
                  </a:lnTo>
                  <a:lnTo>
                    <a:pt x="720" y="172"/>
                  </a:lnTo>
                  <a:lnTo>
                    <a:pt x="729" y="181"/>
                  </a:lnTo>
                  <a:lnTo>
                    <a:pt x="735" y="192"/>
                  </a:lnTo>
                  <a:lnTo>
                    <a:pt x="736" y="204"/>
                  </a:lnTo>
                  <a:lnTo>
                    <a:pt x="735" y="218"/>
                  </a:lnTo>
                  <a:lnTo>
                    <a:pt x="729" y="228"/>
                  </a:lnTo>
                  <a:lnTo>
                    <a:pt x="720" y="237"/>
                  </a:lnTo>
                  <a:lnTo>
                    <a:pt x="453" y="405"/>
                  </a:lnTo>
                  <a:lnTo>
                    <a:pt x="441" y="409"/>
                  </a:lnTo>
                  <a:lnTo>
                    <a:pt x="429" y="409"/>
                  </a:lnTo>
                  <a:lnTo>
                    <a:pt x="419" y="405"/>
                  </a:lnTo>
                  <a:lnTo>
                    <a:pt x="410" y="396"/>
                  </a:lnTo>
                  <a:lnTo>
                    <a:pt x="404" y="385"/>
                  </a:lnTo>
                  <a:lnTo>
                    <a:pt x="402" y="372"/>
                  </a:lnTo>
                  <a:lnTo>
                    <a:pt x="402" y="267"/>
                  </a:lnTo>
                  <a:lnTo>
                    <a:pt x="63" y="267"/>
                  </a:lnTo>
                  <a:lnTo>
                    <a:pt x="46" y="265"/>
                  </a:lnTo>
                  <a:lnTo>
                    <a:pt x="31" y="259"/>
                  </a:lnTo>
                  <a:lnTo>
                    <a:pt x="18" y="249"/>
                  </a:lnTo>
                  <a:lnTo>
                    <a:pt x="8" y="236"/>
                  </a:lnTo>
                  <a:lnTo>
                    <a:pt x="2" y="222"/>
                  </a:lnTo>
                  <a:lnTo>
                    <a:pt x="0" y="204"/>
                  </a:lnTo>
                  <a:lnTo>
                    <a:pt x="2" y="188"/>
                  </a:lnTo>
                  <a:lnTo>
                    <a:pt x="8" y="173"/>
                  </a:lnTo>
                  <a:lnTo>
                    <a:pt x="18" y="160"/>
                  </a:lnTo>
                  <a:lnTo>
                    <a:pt x="31" y="150"/>
                  </a:lnTo>
                  <a:lnTo>
                    <a:pt x="46" y="143"/>
                  </a:lnTo>
                  <a:lnTo>
                    <a:pt x="63" y="141"/>
                  </a:lnTo>
                  <a:lnTo>
                    <a:pt x="402" y="141"/>
                  </a:lnTo>
                  <a:lnTo>
                    <a:pt x="402" y="37"/>
                  </a:lnTo>
                  <a:lnTo>
                    <a:pt x="404" y="23"/>
                  </a:lnTo>
                  <a:lnTo>
                    <a:pt x="410" y="12"/>
                  </a:lnTo>
                  <a:lnTo>
                    <a:pt x="419" y="4"/>
                  </a:lnTo>
                  <a:lnTo>
                    <a:pt x="429" y="0"/>
                  </a:lnTo>
                  <a:lnTo>
                    <a:pt x="4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270"/>
            <p:cNvSpPr>
              <a:spLocks/>
            </p:cNvSpPr>
            <p:nvPr/>
          </p:nvSpPr>
          <p:spPr bwMode="auto">
            <a:xfrm>
              <a:off x="1294" y="4002"/>
              <a:ext cx="83" cy="39"/>
            </a:xfrm>
            <a:custGeom>
              <a:avLst/>
              <a:gdLst>
                <a:gd name="T0" fmla="*/ 487 w 1162"/>
                <a:gd name="T1" fmla="*/ 345 h 535"/>
                <a:gd name="T2" fmla="*/ 550 w 1162"/>
                <a:gd name="T3" fmla="*/ 254 h 535"/>
                <a:gd name="T4" fmla="*/ 520 w 1162"/>
                <a:gd name="T5" fmla="*/ 204 h 535"/>
                <a:gd name="T6" fmla="*/ 505 w 1162"/>
                <a:gd name="T7" fmla="*/ 166 h 535"/>
                <a:gd name="T8" fmla="*/ 504 w 1162"/>
                <a:gd name="T9" fmla="*/ 137 h 535"/>
                <a:gd name="T10" fmla="*/ 512 w 1162"/>
                <a:gd name="T11" fmla="*/ 116 h 535"/>
                <a:gd name="T12" fmla="*/ 527 w 1162"/>
                <a:gd name="T13" fmla="*/ 103 h 535"/>
                <a:gd name="T14" fmla="*/ 544 w 1162"/>
                <a:gd name="T15" fmla="*/ 95 h 535"/>
                <a:gd name="T16" fmla="*/ 562 w 1162"/>
                <a:gd name="T17" fmla="*/ 91 h 535"/>
                <a:gd name="T18" fmla="*/ 576 w 1162"/>
                <a:gd name="T19" fmla="*/ 89 h 535"/>
                <a:gd name="T20" fmla="*/ 582 w 1162"/>
                <a:gd name="T21" fmla="*/ 89 h 535"/>
                <a:gd name="T22" fmla="*/ 593 w 1162"/>
                <a:gd name="T23" fmla="*/ 90 h 535"/>
                <a:gd name="T24" fmla="*/ 609 w 1162"/>
                <a:gd name="T25" fmla="*/ 92 h 535"/>
                <a:gd name="T26" fmla="*/ 627 w 1162"/>
                <a:gd name="T27" fmla="*/ 98 h 535"/>
                <a:gd name="T28" fmla="*/ 643 w 1162"/>
                <a:gd name="T29" fmla="*/ 109 h 535"/>
                <a:gd name="T30" fmla="*/ 655 w 1162"/>
                <a:gd name="T31" fmla="*/ 125 h 535"/>
                <a:gd name="T32" fmla="*/ 659 w 1162"/>
                <a:gd name="T33" fmla="*/ 150 h 535"/>
                <a:gd name="T34" fmla="*/ 651 w 1162"/>
                <a:gd name="T35" fmla="*/ 183 h 535"/>
                <a:gd name="T36" fmla="*/ 629 w 1162"/>
                <a:gd name="T37" fmla="*/ 227 h 535"/>
                <a:gd name="T38" fmla="*/ 660 w 1162"/>
                <a:gd name="T39" fmla="*/ 392 h 535"/>
                <a:gd name="T40" fmla="*/ 785 w 1162"/>
                <a:gd name="T41" fmla="*/ 0 h 535"/>
                <a:gd name="T42" fmla="*/ 793 w 1162"/>
                <a:gd name="T43" fmla="*/ 5 h 535"/>
                <a:gd name="T44" fmla="*/ 817 w 1162"/>
                <a:gd name="T45" fmla="*/ 20 h 535"/>
                <a:gd name="T46" fmla="*/ 856 w 1162"/>
                <a:gd name="T47" fmla="*/ 40 h 535"/>
                <a:gd name="T48" fmla="*/ 909 w 1162"/>
                <a:gd name="T49" fmla="*/ 66 h 535"/>
                <a:gd name="T50" fmla="*/ 975 w 1162"/>
                <a:gd name="T51" fmla="*/ 95 h 535"/>
                <a:gd name="T52" fmla="*/ 1043 w 1162"/>
                <a:gd name="T53" fmla="*/ 123 h 535"/>
                <a:gd name="T54" fmla="*/ 1091 w 1162"/>
                <a:gd name="T55" fmla="*/ 156 h 535"/>
                <a:gd name="T56" fmla="*/ 1124 w 1162"/>
                <a:gd name="T57" fmla="*/ 200 h 535"/>
                <a:gd name="T58" fmla="*/ 1144 w 1162"/>
                <a:gd name="T59" fmla="*/ 254 h 535"/>
                <a:gd name="T60" fmla="*/ 1156 w 1162"/>
                <a:gd name="T61" fmla="*/ 319 h 535"/>
                <a:gd name="T62" fmla="*/ 1160 w 1162"/>
                <a:gd name="T63" fmla="*/ 396 h 535"/>
                <a:gd name="T64" fmla="*/ 1162 w 1162"/>
                <a:gd name="T65" fmla="*/ 485 h 535"/>
                <a:gd name="T66" fmla="*/ 0 w 1162"/>
                <a:gd name="T67" fmla="*/ 535 h 535"/>
                <a:gd name="T68" fmla="*/ 0 w 1162"/>
                <a:gd name="T69" fmla="*/ 439 h 535"/>
                <a:gd name="T70" fmla="*/ 3 w 1162"/>
                <a:gd name="T71" fmla="*/ 355 h 535"/>
                <a:gd name="T72" fmla="*/ 11 w 1162"/>
                <a:gd name="T73" fmla="*/ 285 h 535"/>
                <a:gd name="T74" fmla="*/ 26 w 1162"/>
                <a:gd name="T75" fmla="*/ 225 h 535"/>
                <a:gd name="T76" fmla="*/ 53 w 1162"/>
                <a:gd name="T77" fmla="*/ 177 h 535"/>
                <a:gd name="T78" fmla="*/ 92 w 1162"/>
                <a:gd name="T79" fmla="*/ 139 h 535"/>
                <a:gd name="T80" fmla="*/ 150 w 1162"/>
                <a:gd name="T81" fmla="*/ 110 h 535"/>
                <a:gd name="T82" fmla="*/ 221 w 1162"/>
                <a:gd name="T83" fmla="*/ 81 h 535"/>
                <a:gd name="T84" fmla="*/ 281 w 1162"/>
                <a:gd name="T85" fmla="*/ 53 h 535"/>
                <a:gd name="T86" fmla="*/ 327 w 1162"/>
                <a:gd name="T87" fmla="*/ 29 h 535"/>
                <a:gd name="T88" fmla="*/ 359 w 1162"/>
                <a:gd name="T89" fmla="*/ 12 h 535"/>
                <a:gd name="T90" fmla="*/ 376 w 1162"/>
                <a:gd name="T91" fmla="*/ 1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62" h="535">
                  <a:moveTo>
                    <a:pt x="378" y="0"/>
                  </a:moveTo>
                  <a:lnTo>
                    <a:pt x="487" y="345"/>
                  </a:lnTo>
                  <a:lnTo>
                    <a:pt x="501" y="392"/>
                  </a:lnTo>
                  <a:lnTo>
                    <a:pt x="550" y="254"/>
                  </a:lnTo>
                  <a:lnTo>
                    <a:pt x="533" y="227"/>
                  </a:lnTo>
                  <a:lnTo>
                    <a:pt x="520" y="204"/>
                  </a:lnTo>
                  <a:lnTo>
                    <a:pt x="511" y="183"/>
                  </a:lnTo>
                  <a:lnTo>
                    <a:pt x="505" y="166"/>
                  </a:lnTo>
                  <a:lnTo>
                    <a:pt x="503" y="150"/>
                  </a:lnTo>
                  <a:lnTo>
                    <a:pt x="504" y="137"/>
                  </a:lnTo>
                  <a:lnTo>
                    <a:pt x="508" y="125"/>
                  </a:lnTo>
                  <a:lnTo>
                    <a:pt x="512" y="116"/>
                  </a:lnTo>
                  <a:lnTo>
                    <a:pt x="519" y="109"/>
                  </a:lnTo>
                  <a:lnTo>
                    <a:pt x="527" y="103"/>
                  </a:lnTo>
                  <a:lnTo>
                    <a:pt x="535" y="98"/>
                  </a:lnTo>
                  <a:lnTo>
                    <a:pt x="544" y="95"/>
                  </a:lnTo>
                  <a:lnTo>
                    <a:pt x="554" y="92"/>
                  </a:lnTo>
                  <a:lnTo>
                    <a:pt x="562" y="91"/>
                  </a:lnTo>
                  <a:lnTo>
                    <a:pt x="569" y="90"/>
                  </a:lnTo>
                  <a:lnTo>
                    <a:pt x="576" y="89"/>
                  </a:lnTo>
                  <a:lnTo>
                    <a:pt x="580" y="89"/>
                  </a:lnTo>
                  <a:lnTo>
                    <a:pt x="582" y="89"/>
                  </a:lnTo>
                  <a:lnTo>
                    <a:pt x="586" y="89"/>
                  </a:lnTo>
                  <a:lnTo>
                    <a:pt x="593" y="90"/>
                  </a:lnTo>
                  <a:lnTo>
                    <a:pt x="601" y="91"/>
                  </a:lnTo>
                  <a:lnTo>
                    <a:pt x="609" y="92"/>
                  </a:lnTo>
                  <a:lnTo>
                    <a:pt x="618" y="95"/>
                  </a:lnTo>
                  <a:lnTo>
                    <a:pt x="627" y="98"/>
                  </a:lnTo>
                  <a:lnTo>
                    <a:pt x="635" y="103"/>
                  </a:lnTo>
                  <a:lnTo>
                    <a:pt x="643" y="109"/>
                  </a:lnTo>
                  <a:lnTo>
                    <a:pt x="650" y="116"/>
                  </a:lnTo>
                  <a:lnTo>
                    <a:pt x="655" y="125"/>
                  </a:lnTo>
                  <a:lnTo>
                    <a:pt x="658" y="137"/>
                  </a:lnTo>
                  <a:lnTo>
                    <a:pt x="659" y="150"/>
                  </a:lnTo>
                  <a:lnTo>
                    <a:pt x="657" y="166"/>
                  </a:lnTo>
                  <a:lnTo>
                    <a:pt x="651" y="183"/>
                  </a:lnTo>
                  <a:lnTo>
                    <a:pt x="642" y="204"/>
                  </a:lnTo>
                  <a:lnTo>
                    <a:pt x="629" y="227"/>
                  </a:lnTo>
                  <a:lnTo>
                    <a:pt x="612" y="254"/>
                  </a:lnTo>
                  <a:lnTo>
                    <a:pt x="660" y="392"/>
                  </a:lnTo>
                  <a:lnTo>
                    <a:pt x="675" y="345"/>
                  </a:lnTo>
                  <a:lnTo>
                    <a:pt x="785" y="0"/>
                  </a:lnTo>
                  <a:lnTo>
                    <a:pt x="787" y="1"/>
                  </a:lnTo>
                  <a:lnTo>
                    <a:pt x="793" y="5"/>
                  </a:lnTo>
                  <a:lnTo>
                    <a:pt x="803" y="12"/>
                  </a:lnTo>
                  <a:lnTo>
                    <a:pt x="817" y="20"/>
                  </a:lnTo>
                  <a:lnTo>
                    <a:pt x="835" y="29"/>
                  </a:lnTo>
                  <a:lnTo>
                    <a:pt x="856" y="40"/>
                  </a:lnTo>
                  <a:lnTo>
                    <a:pt x="881" y="53"/>
                  </a:lnTo>
                  <a:lnTo>
                    <a:pt x="909" y="66"/>
                  </a:lnTo>
                  <a:lnTo>
                    <a:pt x="940" y="81"/>
                  </a:lnTo>
                  <a:lnTo>
                    <a:pt x="975" y="95"/>
                  </a:lnTo>
                  <a:lnTo>
                    <a:pt x="1013" y="110"/>
                  </a:lnTo>
                  <a:lnTo>
                    <a:pt x="1043" y="123"/>
                  </a:lnTo>
                  <a:lnTo>
                    <a:pt x="1070" y="139"/>
                  </a:lnTo>
                  <a:lnTo>
                    <a:pt x="1091" y="156"/>
                  </a:lnTo>
                  <a:lnTo>
                    <a:pt x="1110" y="176"/>
                  </a:lnTo>
                  <a:lnTo>
                    <a:pt x="1124" y="200"/>
                  </a:lnTo>
                  <a:lnTo>
                    <a:pt x="1136" y="225"/>
                  </a:lnTo>
                  <a:lnTo>
                    <a:pt x="1144" y="254"/>
                  </a:lnTo>
                  <a:lnTo>
                    <a:pt x="1151" y="284"/>
                  </a:lnTo>
                  <a:lnTo>
                    <a:pt x="1156" y="319"/>
                  </a:lnTo>
                  <a:lnTo>
                    <a:pt x="1159" y="355"/>
                  </a:lnTo>
                  <a:lnTo>
                    <a:pt x="1160" y="396"/>
                  </a:lnTo>
                  <a:lnTo>
                    <a:pt x="1161" y="439"/>
                  </a:lnTo>
                  <a:lnTo>
                    <a:pt x="1162" y="485"/>
                  </a:lnTo>
                  <a:lnTo>
                    <a:pt x="1162" y="535"/>
                  </a:lnTo>
                  <a:lnTo>
                    <a:pt x="0" y="535"/>
                  </a:lnTo>
                  <a:lnTo>
                    <a:pt x="0" y="485"/>
                  </a:lnTo>
                  <a:lnTo>
                    <a:pt x="0" y="439"/>
                  </a:lnTo>
                  <a:lnTo>
                    <a:pt x="1" y="396"/>
                  </a:lnTo>
                  <a:lnTo>
                    <a:pt x="3" y="355"/>
                  </a:lnTo>
                  <a:lnTo>
                    <a:pt x="7" y="319"/>
                  </a:lnTo>
                  <a:lnTo>
                    <a:pt x="11" y="285"/>
                  </a:lnTo>
                  <a:lnTo>
                    <a:pt x="17" y="254"/>
                  </a:lnTo>
                  <a:lnTo>
                    <a:pt x="26" y="225"/>
                  </a:lnTo>
                  <a:lnTo>
                    <a:pt x="37" y="200"/>
                  </a:lnTo>
                  <a:lnTo>
                    <a:pt x="53" y="177"/>
                  </a:lnTo>
                  <a:lnTo>
                    <a:pt x="70" y="157"/>
                  </a:lnTo>
                  <a:lnTo>
                    <a:pt x="92" y="139"/>
                  </a:lnTo>
                  <a:lnTo>
                    <a:pt x="119" y="123"/>
                  </a:lnTo>
                  <a:lnTo>
                    <a:pt x="150" y="110"/>
                  </a:lnTo>
                  <a:lnTo>
                    <a:pt x="187" y="95"/>
                  </a:lnTo>
                  <a:lnTo>
                    <a:pt x="221" y="81"/>
                  </a:lnTo>
                  <a:lnTo>
                    <a:pt x="253" y="66"/>
                  </a:lnTo>
                  <a:lnTo>
                    <a:pt x="281" y="53"/>
                  </a:lnTo>
                  <a:lnTo>
                    <a:pt x="306" y="40"/>
                  </a:lnTo>
                  <a:lnTo>
                    <a:pt x="327" y="29"/>
                  </a:lnTo>
                  <a:lnTo>
                    <a:pt x="345" y="20"/>
                  </a:lnTo>
                  <a:lnTo>
                    <a:pt x="359" y="12"/>
                  </a:lnTo>
                  <a:lnTo>
                    <a:pt x="368" y="5"/>
                  </a:lnTo>
                  <a:lnTo>
                    <a:pt x="376" y="1"/>
                  </a:lnTo>
                  <a:lnTo>
                    <a:pt x="3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271"/>
            <p:cNvSpPr>
              <a:spLocks/>
            </p:cNvSpPr>
            <p:nvPr/>
          </p:nvSpPr>
          <p:spPr bwMode="auto">
            <a:xfrm>
              <a:off x="1314" y="3945"/>
              <a:ext cx="43" cy="58"/>
            </a:xfrm>
            <a:custGeom>
              <a:avLst/>
              <a:gdLst>
                <a:gd name="T0" fmla="*/ 348 w 615"/>
                <a:gd name="T1" fmla="*/ 2 h 811"/>
                <a:gd name="T2" fmla="*/ 397 w 615"/>
                <a:gd name="T3" fmla="*/ 13 h 811"/>
                <a:gd name="T4" fmla="*/ 437 w 615"/>
                <a:gd name="T5" fmla="*/ 32 h 811"/>
                <a:gd name="T6" fmla="*/ 475 w 615"/>
                <a:gd name="T7" fmla="*/ 57 h 811"/>
                <a:gd name="T8" fmla="*/ 497 w 615"/>
                <a:gd name="T9" fmla="*/ 80 h 811"/>
                <a:gd name="T10" fmla="*/ 508 w 615"/>
                <a:gd name="T11" fmla="*/ 96 h 811"/>
                <a:gd name="T12" fmla="*/ 511 w 615"/>
                <a:gd name="T13" fmla="*/ 98 h 811"/>
                <a:gd name="T14" fmla="*/ 519 w 615"/>
                <a:gd name="T15" fmla="*/ 100 h 811"/>
                <a:gd name="T16" fmla="*/ 533 w 615"/>
                <a:gd name="T17" fmla="*/ 106 h 811"/>
                <a:gd name="T18" fmla="*/ 550 w 615"/>
                <a:gd name="T19" fmla="*/ 118 h 811"/>
                <a:gd name="T20" fmla="*/ 569 w 615"/>
                <a:gd name="T21" fmla="*/ 138 h 811"/>
                <a:gd name="T22" fmla="*/ 584 w 615"/>
                <a:gd name="T23" fmla="*/ 170 h 811"/>
                <a:gd name="T24" fmla="*/ 594 w 615"/>
                <a:gd name="T25" fmla="*/ 214 h 811"/>
                <a:gd name="T26" fmla="*/ 596 w 615"/>
                <a:gd name="T27" fmla="*/ 272 h 811"/>
                <a:gd name="T28" fmla="*/ 588 w 615"/>
                <a:gd name="T29" fmla="*/ 348 h 811"/>
                <a:gd name="T30" fmla="*/ 578 w 615"/>
                <a:gd name="T31" fmla="*/ 387 h 811"/>
                <a:gd name="T32" fmla="*/ 592 w 615"/>
                <a:gd name="T33" fmla="*/ 388 h 811"/>
                <a:gd name="T34" fmla="*/ 606 w 615"/>
                <a:gd name="T35" fmla="*/ 396 h 811"/>
                <a:gd name="T36" fmla="*/ 614 w 615"/>
                <a:gd name="T37" fmla="*/ 413 h 811"/>
                <a:gd name="T38" fmla="*/ 614 w 615"/>
                <a:gd name="T39" fmla="*/ 444 h 811"/>
                <a:gd name="T40" fmla="*/ 604 w 615"/>
                <a:gd name="T41" fmla="*/ 491 h 811"/>
                <a:gd name="T42" fmla="*/ 587 w 615"/>
                <a:gd name="T43" fmla="*/ 538 h 811"/>
                <a:gd name="T44" fmla="*/ 573 w 615"/>
                <a:gd name="T45" fmla="*/ 565 h 811"/>
                <a:gd name="T46" fmla="*/ 559 w 615"/>
                <a:gd name="T47" fmla="*/ 578 h 811"/>
                <a:gd name="T48" fmla="*/ 546 w 615"/>
                <a:gd name="T49" fmla="*/ 607 h 811"/>
                <a:gd name="T50" fmla="*/ 524 w 615"/>
                <a:gd name="T51" fmla="*/ 664 h 811"/>
                <a:gd name="T52" fmla="*/ 486 w 615"/>
                <a:gd name="T53" fmla="*/ 719 h 811"/>
                <a:gd name="T54" fmla="*/ 436 w 615"/>
                <a:gd name="T55" fmla="*/ 766 h 811"/>
                <a:gd name="T56" fmla="*/ 374 w 615"/>
                <a:gd name="T57" fmla="*/ 799 h 811"/>
                <a:gd name="T58" fmla="*/ 308 w 615"/>
                <a:gd name="T59" fmla="*/ 811 h 811"/>
                <a:gd name="T60" fmla="*/ 243 w 615"/>
                <a:gd name="T61" fmla="*/ 799 h 811"/>
                <a:gd name="T62" fmla="*/ 180 w 615"/>
                <a:gd name="T63" fmla="*/ 766 h 811"/>
                <a:gd name="T64" fmla="*/ 129 w 615"/>
                <a:gd name="T65" fmla="*/ 719 h 811"/>
                <a:gd name="T66" fmla="*/ 92 w 615"/>
                <a:gd name="T67" fmla="*/ 664 h 811"/>
                <a:gd name="T68" fmla="*/ 70 w 615"/>
                <a:gd name="T69" fmla="*/ 606 h 811"/>
                <a:gd name="T70" fmla="*/ 58 w 615"/>
                <a:gd name="T71" fmla="*/ 577 h 811"/>
                <a:gd name="T72" fmla="*/ 44 w 615"/>
                <a:gd name="T73" fmla="*/ 564 h 811"/>
                <a:gd name="T74" fmla="*/ 29 w 615"/>
                <a:gd name="T75" fmla="*/ 537 h 811"/>
                <a:gd name="T76" fmla="*/ 12 w 615"/>
                <a:gd name="T77" fmla="*/ 490 h 811"/>
                <a:gd name="T78" fmla="*/ 1 w 615"/>
                <a:gd name="T79" fmla="*/ 443 h 811"/>
                <a:gd name="T80" fmla="*/ 2 w 615"/>
                <a:gd name="T81" fmla="*/ 413 h 811"/>
                <a:gd name="T82" fmla="*/ 10 w 615"/>
                <a:gd name="T83" fmla="*/ 395 h 811"/>
                <a:gd name="T84" fmla="*/ 23 w 615"/>
                <a:gd name="T85" fmla="*/ 387 h 811"/>
                <a:gd name="T86" fmla="*/ 37 w 615"/>
                <a:gd name="T87" fmla="*/ 385 h 811"/>
                <a:gd name="T88" fmla="*/ 27 w 615"/>
                <a:gd name="T89" fmla="*/ 347 h 811"/>
                <a:gd name="T90" fmla="*/ 19 w 615"/>
                <a:gd name="T91" fmla="*/ 285 h 811"/>
                <a:gd name="T92" fmla="*/ 26 w 615"/>
                <a:gd name="T93" fmla="*/ 225 h 811"/>
                <a:gd name="T94" fmla="*/ 47 w 615"/>
                <a:gd name="T95" fmla="*/ 168 h 811"/>
                <a:gd name="T96" fmla="*/ 80 w 615"/>
                <a:gd name="T97" fmla="*/ 120 h 811"/>
                <a:gd name="T98" fmla="*/ 119 w 615"/>
                <a:gd name="T99" fmla="*/ 79 h 811"/>
                <a:gd name="T100" fmla="*/ 165 w 615"/>
                <a:gd name="T101" fmla="*/ 45 h 811"/>
                <a:gd name="T102" fmla="*/ 207 w 615"/>
                <a:gd name="T103" fmla="*/ 20 h 811"/>
                <a:gd name="T104" fmla="*/ 259 w 615"/>
                <a:gd name="T105" fmla="*/ 4 h 811"/>
                <a:gd name="T106" fmla="*/ 320 w 615"/>
                <a:gd name="T107" fmla="*/ 0 h 8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15" h="811">
                  <a:moveTo>
                    <a:pt x="320" y="0"/>
                  </a:moveTo>
                  <a:lnTo>
                    <a:pt x="348" y="2"/>
                  </a:lnTo>
                  <a:lnTo>
                    <a:pt x="375" y="6"/>
                  </a:lnTo>
                  <a:lnTo>
                    <a:pt x="397" y="13"/>
                  </a:lnTo>
                  <a:lnTo>
                    <a:pt x="419" y="21"/>
                  </a:lnTo>
                  <a:lnTo>
                    <a:pt x="437" y="32"/>
                  </a:lnTo>
                  <a:lnTo>
                    <a:pt x="457" y="44"/>
                  </a:lnTo>
                  <a:lnTo>
                    <a:pt x="475" y="57"/>
                  </a:lnTo>
                  <a:lnTo>
                    <a:pt x="488" y="69"/>
                  </a:lnTo>
                  <a:lnTo>
                    <a:pt x="497" y="80"/>
                  </a:lnTo>
                  <a:lnTo>
                    <a:pt x="504" y="90"/>
                  </a:lnTo>
                  <a:lnTo>
                    <a:pt x="508" y="96"/>
                  </a:lnTo>
                  <a:lnTo>
                    <a:pt x="510" y="98"/>
                  </a:lnTo>
                  <a:lnTo>
                    <a:pt x="511" y="98"/>
                  </a:lnTo>
                  <a:lnTo>
                    <a:pt x="514" y="99"/>
                  </a:lnTo>
                  <a:lnTo>
                    <a:pt x="519" y="100"/>
                  </a:lnTo>
                  <a:lnTo>
                    <a:pt x="526" y="103"/>
                  </a:lnTo>
                  <a:lnTo>
                    <a:pt x="533" y="106"/>
                  </a:lnTo>
                  <a:lnTo>
                    <a:pt x="542" y="111"/>
                  </a:lnTo>
                  <a:lnTo>
                    <a:pt x="550" y="118"/>
                  </a:lnTo>
                  <a:lnTo>
                    <a:pt x="560" y="127"/>
                  </a:lnTo>
                  <a:lnTo>
                    <a:pt x="569" y="138"/>
                  </a:lnTo>
                  <a:lnTo>
                    <a:pt x="577" y="153"/>
                  </a:lnTo>
                  <a:lnTo>
                    <a:pt x="584" y="170"/>
                  </a:lnTo>
                  <a:lnTo>
                    <a:pt x="590" y="189"/>
                  </a:lnTo>
                  <a:lnTo>
                    <a:pt x="594" y="214"/>
                  </a:lnTo>
                  <a:lnTo>
                    <a:pt x="596" y="241"/>
                  </a:lnTo>
                  <a:lnTo>
                    <a:pt x="596" y="272"/>
                  </a:lnTo>
                  <a:lnTo>
                    <a:pt x="594" y="307"/>
                  </a:lnTo>
                  <a:lnTo>
                    <a:pt x="588" y="348"/>
                  </a:lnTo>
                  <a:lnTo>
                    <a:pt x="584" y="367"/>
                  </a:lnTo>
                  <a:lnTo>
                    <a:pt x="578" y="387"/>
                  </a:lnTo>
                  <a:lnTo>
                    <a:pt x="585" y="387"/>
                  </a:lnTo>
                  <a:lnTo>
                    <a:pt x="592" y="388"/>
                  </a:lnTo>
                  <a:lnTo>
                    <a:pt x="599" y="391"/>
                  </a:lnTo>
                  <a:lnTo>
                    <a:pt x="606" y="396"/>
                  </a:lnTo>
                  <a:lnTo>
                    <a:pt x="610" y="403"/>
                  </a:lnTo>
                  <a:lnTo>
                    <a:pt x="614" y="413"/>
                  </a:lnTo>
                  <a:lnTo>
                    <a:pt x="615" y="427"/>
                  </a:lnTo>
                  <a:lnTo>
                    <a:pt x="614" y="444"/>
                  </a:lnTo>
                  <a:lnTo>
                    <a:pt x="611" y="466"/>
                  </a:lnTo>
                  <a:lnTo>
                    <a:pt x="604" y="491"/>
                  </a:lnTo>
                  <a:lnTo>
                    <a:pt x="595" y="518"/>
                  </a:lnTo>
                  <a:lnTo>
                    <a:pt x="587" y="538"/>
                  </a:lnTo>
                  <a:lnTo>
                    <a:pt x="580" y="554"/>
                  </a:lnTo>
                  <a:lnTo>
                    <a:pt x="573" y="565"/>
                  </a:lnTo>
                  <a:lnTo>
                    <a:pt x="566" y="574"/>
                  </a:lnTo>
                  <a:lnTo>
                    <a:pt x="559" y="578"/>
                  </a:lnTo>
                  <a:lnTo>
                    <a:pt x="552" y="580"/>
                  </a:lnTo>
                  <a:lnTo>
                    <a:pt x="546" y="607"/>
                  </a:lnTo>
                  <a:lnTo>
                    <a:pt x="537" y="636"/>
                  </a:lnTo>
                  <a:lnTo>
                    <a:pt x="524" y="664"/>
                  </a:lnTo>
                  <a:lnTo>
                    <a:pt x="506" y="693"/>
                  </a:lnTo>
                  <a:lnTo>
                    <a:pt x="486" y="719"/>
                  </a:lnTo>
                  <a:lnTo>
                    <a:pt x="462" y="744"/>
                  </a:lnTo>
                  <a:lnTo>
                    <a:pt x="436" y="766"/>
                  </a:lnTo>
                  <a:lnTo>
                    <a:pt x="406" y="785"/>
                  </a:lnTo>
                  <a:lnTo>
                    <a:pt x="374" y="799"/>
                  </a:lnTo>
                  <a:lnTo>
                    <a:pt x="342" y="808"/>
                  </a:lnTo>
                  <a:lnTo>
                    <a:pt x="308" y="811"/>
                  </a:lnTo>
                  <a:lnTo>
                    <a:pt x="275" y="808"/>
                  </a:lnTo>
                  <a:lnTo>
                    <a:pt x="243" y="799"/>
                  </a:lnTo>
                  <a:lnTo>
                    <a:pt x="210" y="785"/>
                  </a:lnTo>
                  <a:lnTo>
                    <a:pt x="180" y="766"/>
                  </a:lnTo>
                  <a:lnTo>
                    <a:pt x="153" y="743"/>
                  </a:lnTo>
                  <a:lnTo>
                    <a:pt x="129" y="719"/>
                  </a:lnTo>
                  <a:lnTo>
                    <a:pt x="110" y="692"/>
                  </a:lnTo>
                  <a:lnTo>
                    <a:pt x="92" y="664"/>
                  </a:lnTo>
                  <a:lnTo>
                    <a:pt x="79" y="635"/>
                  </a:lnTo>
                  <a:lnTo>
                    <a:pt x="70" y="606"/>
                  </a:lnTo>
                  <a:lnTo>
                    <a:pt x="64" y="579"/>
                  </a:lnTo>
                  <a:lnTo>
                    <a:pt x="58" y="577"/>
                  </a:lnTo>
                  <a:lnTo>
                    <a:pt x="51" y="573"/>
                  </a:lnTo>
                  <a:lnTo>
                    <a:pt x="44" y="564"/>
                  </a:lnTo>
                  <a:lnTo>
                    <a:pt x="36" y="553"/>
                  </a:lnTo>
                  <a:lnTo>
                    <a:pt x="29" y="537"/>
                  </a:lnTo>
                  <a:lnTo>
                    <a:pt x="20" y="517"/>
                  </a:lnTo>
                  <a:lnTo>
                    <a:pt x="12" y="490"/>
                  </a:lnTo>
                  <a:lnTo>
                    <a:pt x="5" y="465"/>
                  </a:lnTo>
                  <a:lnTo>
                    <a:pt x="1" y="443"/>
                  </a:lnTo>
                  <a:lnTo>
                    <a:pt x="0" y="426"/>
                  </a:lnTo>
                  <a:lnTo>
                    <a:pt x="2" y="413"/>
                  </a:lnTo>
                  <a:lnTo>
                    <a:pt x="5" y="402"/>
                  </a:lnTo>
                  <a:lnTo>
                    <a:pt x="10" y="395"/>
                  </a:lnTo>
                  <a:lnTo>
                    <a:pt x="16" y="390"/>
                  </a:lnTo>
                  <a:lnTo>
                    <a:pt x="23" y="387"/>
                  </a:lnTo>
                  <a:lnTo>
                    <a:pt x="30" y="385"/>
                  </a:lnTo>
                  <a:lnTo>
                    <a:pt x="37" y="385"/>
                  </a:lnTo>
                  <a:lnTo>
                    <a:pt x="31" y="366"/>
                  </a:lnTo>
                  <a:lnTo>
                    <a:pt x="27" y="347"/>
                  </a:lnTo>
                  <a:lnTo>
                    <a:pt x="22" y="315"/>
                  </a:lnTo>
                  <a:lnTo>
                    <a:pt x="19" y="285"/>
                  </a:lnTo>
                  <a:lnTo>
                    <a:pt x="21" y="254"/>
                  </a:lnTo>
                  <a:lnTo>
                    <a:pt x="26" y="225"/>
                  </a:lnTo>
                  <a:lnTo>
                    <a:pt x="35" y="195"/>
                  </a:lnTo>
                  <a:lnTo>
                    <a:pt x="47" y="168"/>
                  </a:lnTo>
                  <a:lnTo>
                    <a:pt x="63" y="142"/>
                  </a:lnTo>
                  <a:lnTo>
                    <a:pt x="80" y="120"/>
                  </a:lnTo>
                  <a:lnTo>
                    <a:pt x="99" y="100"/>
                  </a:lnTo>
                  <a:lnTo>
                    <a:pt x="119" y="79"/>
                  </a:lnTo>
                  <a:lnTo>
                    <a:pt x="141" y="61"/>
                  </a:lnTo>
                  <a:lnTo>
                    <a:pt x="165" y="45"/>
                  </a:lnTo>
                  <a:lnTo>
                    <a:pt x="185" y="32"/>
                  </a:lnTo>
                  <a:lnTo>
                    <a:pt x="207" y="20"/>
                  </a:lnTo>
                  <a:lnTo>
                    <a:pt x="229" y="11"/>
                  </a:lnTo>
                  <a:lnTo>
                    <a:pt x="259" y="4"/>
                  </a:lnTo>
                  <a:lnTo>
                    <a:pt x="289" y="1"/>
                  </a:lnTo>
                  <a:lnTo>
                    <a:pt x="3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272"/>
            <p:cNvSpPr>
              <a:spLocks/>
            </p:cNvSpPr>
            <p:nvPr/>
          </p:nvSpPr>
          <p:spPr bwMode="auto">
            <a:xfrm>
              <a:off x="1376" y="4112"/>
              <a:ext cx="83" cy="38"/>
            </a:xfrm>
            <a:custGeom>
              <a:avLst/>
              <a:gdLst>
                <a:gd name="T0" fmla="*/ 487 w 1164"/>
                <a:gd name="T1" fmla="*/ 346 h 535"/>
                <a:gd name="T2" fmla="*/ 552 w 1164"/>
                <a:gd name="T3" fmla="*/ 253 h 535"/>
                <a:gd name="T4" fmla="*/ 521 w 1164"/>
                <a:gd name="T5" fmla="*/ 204 h 535"/>
                <a:gd name="T6" fmla="*/ 507 w 1164"/>
                <a:gd name="T7" fmla="*/ 166 h 535"/>
                <a:gd name="T8" fmla="*/ 504 w 1164"/>
                <a:gd name="T9" fmla="*/ 137 h 535"/>
                <a:gd name="T10" fmla="*/ 513 w 1164"/>
                <a:gd name="T11" fmla="*/ 117 h 535"/>
                <a:gd name="T12" fmla="*/ 527 w 1164"/>
                <a:gd name="T13" fmla="*/ 103 h 535"/>
                <a:gd name="T14" fmla="*/ 544 w 1164"/>
                <a:gd name="T15" fmla="*/ 95 h 535"/>
                <a:gd name="T16" fmla="*/ 563 w 1164"/>
                <a:gd name="T17" fmla="*/ 90 h 535"/>
                <a:gd name="T18" fmla="*/ 576 w 1164"/>
                <a:gd name="T19" fmla="*/ 89 h 535"/>
                <a:gd name="T20" fmla="*/ 582 w 1164"/>
                <a:gd name="T21" fmla="*/ 89 h 535"/>
                <a:gd name="T22" fmla="*/ 593 w 1164"/>
                <a:gd name="T23" fmla="*/ 89 h 535"/>
                <a:gd name="T24" fmla="*/ 610 w 1164"/>
                <a:gd name="T25" fmla="*/ 93 h 535"/>
                <a:gd name="T26" fmla="*/ 627 w 1164"/>
                <a:gd name="T27" fmla="*/ 99 h 535"/>
                <a:gd name="T28" fmla="*/ 645 w 1164"/>
                <a:gd name="T29" fmla="*/ 109 h 535"/>
                <a:gd name="T30" fmla="*/ 656 w 1164"/>
                <a:gd name="T31" fmla="*/ 126 h 535"/>
                <a:gd name="T32" fmla="*/ 660 w 1164"/>
                <a:gd name="T33" fmla="*/ 150 h 535"/>
                <a:gd name="T34" fmla="*/ 652 w 1164"/>
                <a:gd name="T35" fmla="*/ 184 h 535"/>
                <a:gd name="T36" fmla="*/ 629 w 1164"/>
                <a:gd name="T37" fmla="*/ 228 h 535"/>
                <a:gd name="T38" fmla="*/ 661 w 1164"/>
                <a:gd name="T39" fmla="*/ 391 h 535"/>
                <a:gd name="T40" fmla="*/ 787 w 1164"/>
                <a:gd name="T41" fmla="*/ 0 h 535"/>
                <a:gd name="T42" fmla="*/ 795 w 1164"/>
                <a:gd name="T43" fmla="*/ 5 h 535"/>
                <a:gd name="T44" fmla="*/ 818 w 1164"/>
                <a:gd name="T45" fmla="*/ 19 h 535"/>
                <a:gd name="T46" fmla="*/ 857 w 1164"/>
                <a:gd name="T47" fmla="*/ 41 h 535"/>
                <a:gd name="T48" fmla="*/ 910 w 1164"/>
                <a:gd name="T49" fmla="*/ 66 h 535"/>
                <a:gd name="T50" fmla="*/ 976 w 1164"/>
                <a:gd name="T51" fmla="*/ 95 h 535"/>
                <a:gd name="T52" fmla="*/ 1044 w 1164"/>
                <a:gd name="T53" fmla="*/ 123 h 535"/>
                <a:gd name="T54" fmla="*/ 1092 w 1164"/>
                <a:gd name="T55" fmla="*/ 157 h 535"/>
                <a:gd name="T56" fmla="*/ 1125 w 1164"/>
                <a:gd name="T57" fmla="*/ 199 h 535"/>
                <a:gd name="T58" fmla="*/ 1146 w 1164"/>
                <a:gd name="T59" fmla="*/ 253 h 535"/>
                <a:gd name="T60" fmla="*/ 1157 w 1164"/>
                <a:gd name="T61" fmla="*/ 318 h 535"/>
                <a:gd name="T62" fmla="*/ 1162 w 1164"/>
                <a:gd name="T63" fmla="*/ 396 h 535"/>
                <a:gd name="T64" fmla="*/ 1163 w 1164"/>
                <a:gd name="T65" fmla="*/ 485 h 535"/>
                <a:gd name="T66" fmla="*/ 0 w 1164"/>
                <a:gd name="T67" fmla="*/ 535 h 535"/>
                <a:gd name="T68" fmla="*/ 1 w 1164"/>
                <a:gd name="T69" fmla="*/ 438 h 535"/>
                <a:gd name="T70" fmla="*/ 5 w 1164"/>
                <a:gd name="T71" fmla="*/ 356 h 535"/>
                <a:gd name="T72" fmla="*/ 12 w 1164"/>
                <a:gd name="T73" fmla="*/ 285 h 535"/>
                <a:gd name="T74" fmla="*/ 27 w 1164"/>
                <a:gd name="T75" fmla="*/ 225 h 535"/>
                <a:gd name="T76" fmla="*/ 53 w 1164"/>
                <a:gd name="T77" fmla="*/ 177 h 535"/>
                <a:gd name="T78" fmla="*/ 93 w 1164"/>
                <a:gd name="T79" fmla="*/ 138 h 535"/>
                <a:gd name="T80" fmla="*/ 151 w 1164"/>
                <a:gd name="T81" fmla="*/ 110 h 535"/>
                <a:gd name="T82" fmla="*/ 222 w 1164"/>
                <a:gd name="T83" fmla="*/ 80 h 535"/>
                <a:gd name="T84" fmla="*/ 282 w 1164"/>
                <a:gd name="T85" fmla="*/ 53 h 535"/>
                <a:gd name="T86" fmla="*/ 328 w 1164"/>
                <a:gd name="T87" fmla="*/ 29 h 535"/>
                <a:gd name="T88" fmla="*/ 359 w 1164"/>
                <a:gd name="T89" fmla="*/ 11 h 535"/>
                <a:gd name="T90" fmla="*/ 376 w 1164"/>
                <a:gd name="T91" fmla="*/ 1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64" h="535">
                  <a:moveTo>
                    <a:pt x="378" y="0"/>
                  </a:moveTo>
                  <a:lnTo>
                    <a:pt x="487" y="346"/>
                  </a:lnTo>
                  <a:lnTo>
                    <a:pt x="502" y="391"/>
                  </a:lnTo>
                  <a:lnTo>
                    <a:pt x="552" y="253"/>
                  </a:lnTo>
                  <a:lnTo>
                    <a:pt x="534" y="228"/>
                  </a:lnTo>
                  <a:lnTo>
                    <a:pt x="521" y="204"/>
                  </a:lnTo>
                  <a:lnTo>
                    <a:pt x="512" y="184"/>
                  </a:lnTo>
                  <a:lnTo>
                    <a:pt x="507" y="166"/>
                  </a:lnTo>
                  <a:lnTo>
                    <a:pt x="504" y="150"/>
                  </a:lnTo>
                  <a:lnTo>
                    <a:pt x="504" y="137"/>
                  </a:lnTo>
                  <a:lnTo>
                    <a:pt x="508" y="126"/>
                  </a:lnTo>
                  <a:lnTo>
                    <a:pt x="513" y="117"/>
                  </a:lnTo>
                  <a:lnTo>
                    <a:pt x="520" y="109"/>
                  </a:lnTo>
                  <a:lnTo>
                    <a:pt x="527" y="103"/>
                  </a:lnTo>
                  <a:lnTo>
                    <a:pt x="536" y="99"/>
                  </a:lnTo>
                  <a:lnTo>
                    <a:pt x="544" y="95"/>
                  </a:lnTo>
                  <a:lnTo>
                    <a:pt x="554" y="93"/>
                  </a:lnTo>
                  <a:lnTo>
                    <a:pt x="563" y="90"/>
                  </a:lnTo>
                  <a:lnTo>
                    <a:pt x="570" y="89"/>
                  </a:lnTo>
                  <a:lnTo>
                    <a:pt x="576" y="89"/>
                  </a:lnTo>
                  <a:lnTo>
                    <a:pt x="581" y="89"/>
                  </a:lnTo>
                  <a:lnTo>
                    <a:pt x="582" y="89"/>
                  </a:lnTo>
                  <a:lnTo>
                    <a:pt x="587" y="89"/>
                  </a:lnTo>
                  <a:lnTo>
                    <a:pt x="593" y="89"/>
                  </a:lnTo>
                  <a:lnTo>
                    <a:pt x="602" y="90"/>
                  </a:lnTo>
                  <a:lnTo>
                    <a:pt x="610" y="93"/>
                  </a:lnTo>
                  <a:lnTo>
                    <a:pt x="619" y="95"/>
                  </a:lnTo>
                  <a:lnTo>
                    <a:pt x="627" y="99"/>
                  </a:lnTo>
                  <a:lnTo>
                    <a:pt x="636" y="103"/>
                  </a:lnTo>
                  <a:lnTo>
                    <a:pt x="645" y="109"/>
                  </a:lnTo>
                  <a:lnTo>
                    <a:pt x="651" y="117"/>
                  </a:lnTo>
                  <a:lnTo>
                    <a:pt x="656" y="126"/>
                  </a:lnTo>
                  <a:lnTo>
                    <a:pt x="659" y="137"/>
                  </a:lnTo>
                  <a:lnTo>
                    <a:pt x="660" y="150"/>
                  </a:lnTo>
                  <a:lnTo>
                    <a:pt x="657" y="166"/>
                  </a:lnTo>
                  <a:lnTo>
                    <a:pt x="652" y="184"/>
                  </a:lnTo>
                  <a:lnTo>
                    <a:pt x="642" y="204"/>
                  </a:lnTo>
                  <a:lnTo>
                    <a:pt x="629" y="228"/>
                  </a:lnTo>
                  <a:lnTo>
                    <a:pt x="612" y="253"/>
                  </a:lnTo>
                  <a:lnTo>
                    <a:pt x="661" y="391"/>
                  </a:lnTo>
                  <a:lnTo>
                    <a:pt x="676" y="346"/>
                  </a:lnTo>
                  <a:lnTo>
                    <a:pt x="787" y="0"/>
                  </a:lnTo>
                  <a:lnTo>
                    <a:pt x="789" y="1"/>
                  </a:lnTo>
                  <a:lnTo>
                    <a:pt x="795" y="5"/>
                  </a:lnTo>
                  <a:lnTo>
                    <a:pt x="805" y="11"/>
                  </a:lnTo>
                  <a:lnTo>
                    <a:pt x="818" y="19"/>
                  </a:lnTo>
                  <a:lnTo>
                    <a:pt x="836" y="29"/>
                  </a:lnTo>
                  <a:lnTo>
                    <a:pt x="857" y="41"/>
                  </a:lnTo>
                  <a:lnTo>
                    <a:pt x="882" y="53"/>
                  </a:lnTo>
                  <a:lnTo>
                    <a:pt x="910" y="66"/>
                  </a:lnTo>
                  <a:lnTo>
                    <a:pt x="942" y="80"/>
                  </a:lnTo>
                  <a:lnTo>
                    <a:pt x="976" y="95"/>
                  </a:lnTo>
                  <a:lnTo>
                    <a:pt x="1014" y="110"/>
                  </a:lnTo>
                  <a:lnTo>
                    <a:pt x="1044" y="123"/>
                  </a:lnTo>
                  <a:lnTo>
                    <a:pt x="1071" y="138"/>
                  </a:lnTo>
                  <a:lnTo>
                    <a:pt x="1092" y="157"/>
                  </a:lnTo>
                  <a:lnTo>
                    <a:pt x="1111" y="177"/>
                  </a:lnTo>
                  <a:lnTo>
                    <a:pt x="1125" y="199"/>
                  </a:lnTo>
                  <a:lnTo>
                    <a:pt x="1137" y="225"/>
                  </a:lnTo>
                  <a:lnTo>
                    <a:pt x="1146" y="253"/>
                  </a:lnTo>
                  <a:lnTo>
                    <a:pt x="1153" y="285"/>
                  </a:lnTo>
                  <a:lnTo>
                    <a:pt x="1157" y="318"/>
                  </a:lnTo>
                  <a:lnTo>
                    <a:pt x="1160" y="356"/>
                  </a:lnTo>
                  <a:lnTo>
                    <a:pt x="1162" y="396"/>
                  </a:lnTo>
                  <a:lnTo>
                    <a:pt x="1162" y="438"/>
                  </a:lnTo>
                  <a:lnTo>
                    <a:pt x="1163" y="485"/>
                  </a:lnTo>
                  <a:lnTo>
                    <a:pt x="1164" y="535"/>
                  </a:lnTo>
                  <a:lnTo>
                    <a:pt x="0" y="535"/>
                  </a:lnTo>
                  <a:lnTo>
                    <a:pt x="1" y="485"/>
                  </a:lnTo>
                  <a:lnTo>
                    <a:pt x="1" y="438"/>
                  </a:lnTo>
                  <a:lnTo>
                    <a:pt x="2" y="396"/>
                  </a:lnTo>
                  <a:lnTo>
                    <a:pt x="5" y="356"/>
                  </a:lnTo>
                  <a:lnTo>
                    <a:pt x="7" y="318"/>
                  </a:lnTo>
                  <a:lnTo>
                    <a:pt x="12" y="285"/>
                  </a:lnTo>
                  <a:lnTo>
                    <a:pt x="18" y="253"/>
                  </a:lnTo>
                  <a:lnTo>
                    <a:pt x="27" y="225"/>
                  </a:lnTo>
                  <a:lnTo>
                    <a:pt x="38" y="199"/>
                  </a:lnTo>
                  <a:lnTo>
                    <a:pt x="53" y="177"/>
                  </a:lnTo>
                  <a:lnTo>
                    <a:pt x="71" y="157"/>
                  </a:lnTo>
                  <a:lnTo>
                    <a:pt x="93" y="138"/>
                  </a:lnTo>
                  <a:lnTo>
                    <a:pt x="119" y="123"/>
                  </a:lnTo>
                  <a:lnTo>
                    <a:pt x="151" y="110"/>
                  </a:lnTo>
                  <a:lnTo>
                    <a:pt x="188" y="95"/>
                  </a:lnTo>
                  <a:lnTo>
                    <a:pt x="222" y="80"/>
                  </a:lnTo>
                  <a:lnTo>
                    <a:pt x="254" y="66"/>
                  </a:lnTo>
                  <a:lnTo>
                    <a:pt x="282" y="53"/>
                  </a:lnTo>
                  <a:lnTo>
                    <a:pt x="306" y="41"/>
                  </a:lnTo>
                  <a:lnTo>
                    <a:pt x="328" y="29"/>
                  </a:lnTo>
                  <a:lnTo>
                    <a:pt x="345" y="19"/>
                  </a:lnTo>
                  <a:lnTo>
                    <a:pt x="359" y="11"/>
                  </a:lnTo>
                  <a:lnTo>
                    <a:pt x="370" y="5"/>
                  </a:lnTo>
                  <a:lnTo>
                    <a:pt x="376" y="1"/>
                  </a:lnTo>
                  <a:lnTo>
                    <a:pt x="3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273"/>
            <p:cNvSpPr>
              <a:spLocks/>
            </p:cNvSpPr>
            <p:nvPr/>
          </p:nvSpPr>
          <p:spPr bwMode="auto">
            <a:xfrm>
              <a:off x="1395" y="4055"/>
              <a:ext cx="44" cy="58"/>
            </a:xfrm>
            <a:custGeom>
              <a:avLst/>
              <a:gdLst>
                <a:gd name="T0" fmla="*/ 348 w 613"/>
                <a:gd name="T1" fmla="*/ 2 h 810"/>
                <a:gd name="T2" fmla="*/ 397 w 613"/>
                <a:gd name="T3" fmla="*/ 13 h 810"/>
                <a:gd name="T4" fmla="*/ 436 w 613"/>
                <a:gd name="T5" fmla="*/ 31 h 810"/>
                <a:gd name="T6" fmla="*/ 473 w 613"/>
                <a:gd name="T7" fmla="*/ 57 h 810"/>
                <a:gd name="T8" fmla="*/ 496 w 613"/>
                <a:gd name="T9" fmla="*/ 80 h 810"/>
                <a:gd name="T10" fmla="*/ 507 w 613"/>
                <a:gd name="T11" fmla="*/ 95 h 810"/>
                <a:gd name="T12" fmla="*/ 510 w 613"/>
                <a:gd name="T13" fmla="*/ 97 h 810"/>
                <a:gd name="T14" fmla="*/ 518 w 613"/>
                <a:gd name="T15" fmla="*/ 99 h 810"/>
                <a:gd name="T16" fmla="*/ 532 w 613"/>
                <a:gd name="T17" fmla="*/ 105 h 810"/>
                <a:gd name="T18" fmla="*/ 549 w 613"/>
                <a:gd name="T19" fmla="*/ 118 h 810"/>
                <a:gd name="T20" fmla="*/ 567 w 613"/>
                <a:gd name="T21" fmla="*/ 138 h 810"/>
                <a:gd name="T22" fmla="*/ 582 w 613"/>
                <a:gd name="T23" fmla="*/ 170 h 810"/>
                <a:gd name="T24" fmla="*/ 593 w 613"/>
                <a:gd name="T25" fmla="*/ 213 h 810"/>
                <a:gd name="T26" fmla="*/ 595 w 613"/>
                <a:gd name="T27" fmla="*/ 271 h 810"/>
                <a:gd name="T28" fmla="*/ 587 w 613"/>
                <a:gd name="T29" fmla="*/ 347 h 810"/>
                <a:gd name="T30" fmla="*/ 577 w 613"/>
                <a:gd name="T31" fmla="*/ 386 h 810"/>
                <a:gd name="T32" fmla="*/ 591 w 613"/>
                <a:gd name="T33" fmla="*/ 387 h 810"/>
                <a:gd name="T34" fmla="*/ 604 w 613"/>
                <a:gd name="T35" fmla="*/ 395 h 810"/>
                <a:gd name="T36" fmla="*/ 612 w 613"/>
                <a:gd name="T37" fmla="*/ 413 h 810"/>
                <a:gd name="T38" fmla="*/ 613 w 613"/>
                <a:gd name="T39" fmla="*/ 444 h 810"/>
                <a:gd name="T40" fmla="*/ 603 w 613"/>
                <a:gd name="T41" fmla="*/ 491 h 810"/>
                <a:gd name="T42" fmla="*/ 586 w 613"/>
                <a:gd name="T43" fmla="*/ 538 h 810"/>
                <a:gd name="T44" fmla="*/ 571 w 613"/>
                <a:gd name="T45" fmla="*/ 565 h 810"/>
                <a:gd name="T46" fmla="*/ 558 w 613"/>
                <a:gd name="T47" fmla="*/ 577 h 810"/>
                <a:gd name="T48" fmla="*/ 545 w 613"/>
                <a:gd name="T49" fmla="*/ 607 h 810"/>
                <a:gd name="T50" fmla="*/ 522 w 613"/>
                <a:gd name="T51" fmla="*/ 664 h 810"/>
                <a:gd name="T52" fmla="*/ 485 w 613"/>
                <a:gd name="T53" fmla="*/ 719 h 810"/>
                <a:gd name="T54" fmla="*/ 435 w 613"/>
                <a:gd name="T55" fmla="*/ 765 h 810"/>
                <a:gd name="T56" fmla="*/ 373 w 613"/>
                <a:gd name="T57" fmla="*/ 799 h 810"/>
                <a:gd name="T58" fmla="*/ 307 w 613"/>
                <a:gd name="T59" fmla="*/ 810 h 810"/>
                <a:gd name="T60" fmla="*/ 242 w 613"/>
                <a:gd name="T61" fmla="*/ 799 h 810"/>
                <a:gd name="T62" fmla="*/ 178 w 613"/>
                <a:gd name="T63" fmla="*/ 765 h 810"/>
                <a:gd name="T64" fmla="*/ 128 w 613"/>
                <a:gd name="T65" fmla="*/ 719 h 810"/>
                <a:gd name="T66" fmla="*/ 91 w 613"/>
                <a:gd name="T67" fmla="*/ 664 h 810"/>
                <a:gd name="T68" fmla="*/ 69 w 613"/>
                <a:gd name="T69" fmla="*/ 606 h 810"/>
                <a:gd name="T70" fmla="*/ 57 w 613"/>
                <a:gd name="T71" fmla="*/ 576 h 810"/>
                <a:gd name="T72" fmla="*/ 42 w 613"/>
                <a:gd name="T73" fmla="*/ 564 h 810"/>
                <a:gd name="T74" fmla="*/ 28 w 613"/>
                <a:gd name="T75" fmla="*/ 537 h 810"/>
                <a:gd name="T76" fmla="*/ 12 w 613"/>
                <a:gd name="T77" fmla="*/ 490 h 810"/>
                <a:gd name="T78" fmla="*/ 1 w 613"/>
                <a:gd name="T79" fmla="*/ 443 h 810"/>
                <a:gd name="T80" fmla="*/ 2 w 613"/>
                <a:gd name="T81" fmla="*/ 413 h 810"/>
                <a:gd name="T82" fmla="*/ 10 w 613"/>
                <a:gd name="T83" fmla="*/ 394 h 810"/>
                <a:gd name="T84" fmla="*/ 23 w 613"/>
                <a:gd name="T85" fmla="*/ 386 h 810"/>
                <a:gd name="T86" fmla="*/ 37 w 613"/>
                <a:gd name="T87" fmla="*/ 385 h 810"/>
                <a:gd name="T88" fmla="*/ 27 w 613"/>
                <a:gd name="T89" fmla="*/ 346 h 810"/>
                <a:gd name="T90" fmla="*/ 19 w 613"/>
                <a:gd name="T91" fmla="*/ 283 h 810"/>
                <a:gd name="T92" fmla="*/ 26 w 613"/>
                <a:gd name="T93" fmla="*/ 224 h 810"/>
                <a:gd name="T94" fmla="*/ 47 w 613"/>
                <a:gd name="T95" fmla="*/ 167 h 810"/>
                <a:gd name="T96" fmla="*/ 80 w 613"/>
                <a:gd name="T97" fmla="*/ 120 h 810"/>
                <a:gd name="T98" fmla="*/ 119 w 613"/>
                <a:gd name="T99" fmla="*/ 79 h 810"/>
                <a:gd name="T100" fmla="*/ 165 w 613"/>
                <a:gd name="T101" fmla="*/ 44 h 810"/>
                <a:gd name="T102" fmla="*/ 207 w 613"/>
                <a:gd name="T103" fmla="*/ 20 h 810"/>
                <a:gd name="T104" fmla="*/ 259 w 613"/>
                <a:gd name="T105" fmla="*/ 4 h 810"/>
                <a:gd name="T106" fmla="*/ 319 w 613"/>
                <a:gd name="T107" fmla="*/ 0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13" h="810">
                  <a:moveTo>
                    <a:pt x="319" y="0"/>
                  </a:moveTo>
                  <a:lnTo>
                    <a:pt x="348" y="2"/>
                  </a:lnTo>
                  <a:lnTo>
                    <a:pt x="374" y="6"/>
                  </a:lnTo>
                  <a:lnTo>
                    <a:pt x="397" y="13"/>
                  </a:lnTo>
                  <a:lnTo>
                    <a:pt x="418" y="21"/>
                  </a:lnTo>
                  <a:lnTo>
                    <a:pt x="436" y="31"/>
                  </a:lnTo>
                  <a:lnTo>
                    <a:pt x="456" y="43"/>
                  </a:lnTo>
                  <a:lnTo>
                    <a:pt x="473" y="57"/>
                  </a:lnTo>
                  <a:lnTo>
                    <a:pt x="486" y="69"/>
                  </a:lnTo>
                  <a:lnTo>
                    <a:pt x="496" y="80"/>
                  </a:lnTo>
                  <a:lnTo>
                    <a:pt x="502" y="89"/>
                  </a:lnTo>
                  <a:lnTo>
                    <a:pt x="507" y="95"/>
                  </a:lnTo>
                  <a:lnTo>
                    <a:pt x="509" y="97"/>
                  </a:lnTo>
                  <a:lnTo>
                    <a:pt x="510" y="97"/>
                  </a:lnTo>
                  <a:lnTo>
                    <a:pt x="513" y="98"/>
                  </a:lnTo>
                  <a:lnTo>
                    <a:pt x="518" y="99"/>
                  </a:lnTo>
                  <a:lnTo>
                    <a:pt x="524" y="101"/>
                  </a:lnTo>
                  <a:lnTo>
                    <a:pt x="532" y="105"/>
                  </a:lnTo>
                  <a:lnTo>
                    <a:pt x="540" y="111"/>
                  </a:lnTo>
                  <a:lnTo>
                    <a:pt x="549" y="118"/>
                  </a:lnTo>
                  <a:lnTo>
                    <a:pt x="559" y="127"/>
                  </a:lnTo>
                  <a:lnTo>
                    <a:pt x="567" y="138"/>
                  </a:lnTo>
                  <a:lnTo>
                    <a:pt x="575" y="152"/>
                  </a:lnTo>
                  <a:lnTo>
                    <a:pt x="582" y="170"/>
                  </a:lnTo>
                  <a:lnTo>
                    <a:pt x="588" y="189"/>
                  </a:lnTo>
                  <a:lnTo>
                    <a:pt x="593" y="213"/>
                  </a:lnTo>
                  <a:lnTo>
                    <a:pt x="595" y="241"/>
                  </a:lnTo>
                  <a:lnTo>
                    <a:pt x="595" y="271"/>
                  </a:lnTo>
                  <a:lnTo>
                    <a:pt x="592" y="307"/>
                  </a:lnTo>
                  <a:lnTo>
                    <a:pt x="587" y="347"/>
                  </a:lnTo>
                  <a:lnTo>
                    <a:pt x="583" y="367"/>
                  </a:lnTo>
                  <a:lnTo>
                    <a:pt x="577" y="386"/>
                  </a:lnTo>
                  <a:lnTo>
                    <a:pt x="584" y="386"/>
                  </a:lnTo>
                  <a:lnTo>
                    <a:pt x="591" y="387"/>
                  </a:lnTo>
                  <a:lnTo>
                    <a:pt x="599" y="390"/>
                  </a:lnTo>
                  <a:lnTo>
                    <a:pt x="604" y="395"/>
                  </a:lnTo>
                  <a:lnTo>
                    <a:pt x="609" y="402"/>
                  </a:lnTo>
                  <a:lnTo>
                    <a:pt x="612" y="413"/>
                  </a:lnTo>
                  <a:lnTo>
                    <a:pt x="613" y="427"/>
                  </a:lnTo>
                  <a:lnTo>
                    <a:pt x="613" y="444"/>
                  </a:lnTo>
                  <a:lnTo>
                    <a:pt x="609" y="465"/>
                  </a:lnTo>
                  <a:lnTo>
                    <a:pt x="603" y="491"/>
                  </a:lnTo>
                  <a:lnTo>
                    <a:pt x="594" y="517"/>
                  </a:lnTo>
                  <a:lnTo>
                    <a:pt x="586" y="538"/>
                  </a:lnTo>
                  <a:lnTo>
                    <a:pt x="579" y="554"/>
                  </a:lnTo>
                  <a:lnTo>
                    <a:pt x="571" y="565"/>
                  </a:lnTo>
                  <a:lnTo>
                    <a:pt x="564" y="573"/>
                  </a:lnTo>
                  <a:lnTo>
                    <a:pt x="558" y="577"/>
                  </a:lnTo>
                  <a:lnTo>
                    <a:pt x="552" y="579"/>
                  </a:lnTo>
                  <a:lnTo>
                    <a:pt x="545" y="607"/>
                  </a:lnTo>
                  <a:lnTo>
                    <a:pt x="535" y="635"/>
                  </a:lnTo>
                  <a:lnTo>
                    <a:pt x="522" y="664"/>
                  </a:lnTo>
                  <a:lnTo>
                    <a:pt x="506" y="692"/>
                  </a:lnTo>
                  <a:lnTo>
                    <a:pt x="485" y="719"/>
                  </a:lnTo>
                  <a:lnTo>
                    <a:pt x="462" y="744"/>
                  </a:lnTo>
                  <a:lnTo>
                    <a:pt x="435" y="765"/>
                  </a:lnTo>
                  <a:lnTo>
                    <a:pt x="405" y="785"/>
                  </a:lnTo>
                  <a:lnTo>
                    <a:pt x="373" y="799"/>
                  </a:lnTo>
                  <a:lnTo>
                    <a:pt x="340" y="807"/>
                  </a:lnTo>
                  <a:lnTo>
                    <a:pt x="307" y="810"/>
                  </a:lnTo>
                  <a:lnTo>
                    <a:pt x="273" y="807"/>
                  </a:lnTo>
                  <a:lnTo>
                    <a:pt x="242" y="799"/>
                  </a:lnTo>
                  <a:lnTo>
                    <a:pt x="209" y="785"/>
                  </a:lnTo>
                  <a:lnTo>
                    <a:pt x="178" y="765"/>
                  </a:lnTo>
                  <a:lnTo>
                    <a:pt x="152" y="743"/>
                  </a:lnTo>
                  <a:lnTo>
                    <a:pt x="128" y="719"/>
                  </a:lnTo>
                  <a:lnTo>
                    <a:pt x="108" y="691"/>
                  </a:lnTo>
                  <a:lnTo>
                    <a:pt x="91" y="664"/>
                  </a:lnTo>
                  <a:lnTo>
                    <a:pt x="78" y="634"/>
                  </a:lnTo>
                  <a:lnTo>
                    <a:pt x="69" y="606"/>
                  </a:lnTo>
                  <a:lnTo>
                    <a:pt x="63" y="578"/>
                  </a:lnTo>
                  <a:lnTo>
                    <a:pt x="57" y="576"/>
                  </a:lnTo>
                  <a:lnTo>
                    <a:pt x="50" y="572"/>
                  </a:lnTo>
                  <a:lnTo>
                    <a:pt x="42" y="564"/>
                  </a:lnTo>
                  <a:lnTo>
                    <a:pt x="35" y="553"/>
                  </a:lnTo>
                  <a:lnTo>
                    <a:pt x="28" y="537"/>
                  </a:lnTo>
                  <a:lnTo>
                    <a:pt x="20" y="516"/>
                  </a:lnTo>
                  <a:lnTo>
                    <a:pt x="12" y="490"/>
                  </a:lnTo>
                  <a:lnTo>
                    <a:pt x="6" y="464"/>
                  </a:lnTo>
                  <a:lnTo>
                    <a:pt x="1" y="443"/>
                  </a:lnTo>
                  <a:lnTo>
                    <a:pt x="0" y="426"/>
                  </a:lnTo>
                  <a:lnTo>
                    <a:pt x="2" y="413"/>
                  </a:lnTo>
                  <a:lnTo>
                    <a:pt x="6" y="401"/>
                  </a:lnTo>
                  <a:lnTo>
                    <a:pt x="10" y="394"/>
                  </a:lnTo>
                  <a:lnTo>
                    <a:pt x="16" y="389"/>
                  </a:lnTo>
                  <a:lnTo>
                    <a:pt x="23" y="386"/>
                  </a:lnTo>
                  <a:lnTo>
                    <a:pt x="30" y="385"/>
                  </a:lnTo>
                  <a:lnTo>
                    <a:pt x="37" y="385"/>
                  </a:lnTo>
                  <a:lnTo>
                    <a:pt x="31" y="366"/>
                  </a:lnTo>
                  <a:lnTo>
                    <a:pt x="27" y="346"/>
                  </a:lnTo>
                  <a:lnTo>
                    <a:pt x="22" y="315"/>
                  </a:lnTo>
                  <a:lnTo>
                    <a:pt x="19" y="283"/>
                  </a:lnTo>
                  <a:lnTo>
                    <a:pt x="21" y="254"/>
                  </a:lnTo>
                  <a:lnTo>
                    <a:pt x="26" y="224"/>
                  </a:lnTo>
                  <a:lnTo>
                    <a:pt x="35" y="195"/>
                  </a:lnTo>
                  <a:lnTo>
                    <a:pt x="47" y="167"/>
                  </a:lnTo>
                  <a:lnTo>
                    <a:pt x="63" y="142"/>
                  </a:lnTo>
                  <a:lnTo>
                    <a:pt x="80" y="120"/>
                  </a:lnTo>
                  <a:lnTo>
                    <a:pt x="99" y="99"/>
                  </a:lnTo>
                  <a:lnTo>
                    <a:pt x="119" y="79"/>
                  </a:lnTo>
                  <a:lnTo>
                    <a:pt x="142" y="61"/>
                  </a:lnTo>
                  <a:lnTo>
                    <a:pt x="165" y="44"/>
                  </a:lnTo>
                  <a:lnTo>
                    <a:pt x="185" y="31"/>
                  </a:lnTo>
                  <a:lnTo>
                    <a:pt x="207" y="20"/>
                  </a:lnTo>
                  <a:lnTo>
                    <a:pt x="229" y="11"/>
                  </a:lnTo>
                  <a:lnTo>
                    <a:pt x="259" y="4"/>
                  </a:lnTo>
                  <a:lnTo>
                    <a:pt x="289" y="0"/>
                  </a:lnTo>
                  <a:lnTo>
                    <a:pt x="3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274"/>
            <p:cNvSpPr>
              <a:spLocks/>
            </p:cNvSpPr>
            <p:nvPr/>
          </p:nvSpPr>
          <p:spPr bwMode="auto">
            <a:xfrm>
              <a:off x="1218" y="4112"/>
              <a:ext cx="83" cy="38"/>
            </a:xfrm>
            <a:custGeom>
              <a:avLst/>
              <a:gdLst>
                <a:gd name="T0" fmla="*/ 487 w 1164"/>
                <a:gd name="T1" fmla="*/ 346 h 535"/>
                <a:gd name="T2" fmla="*/ 551 w 1164"/>
                <a:gd name="T3" fmla="*/ 253 h 535"/>
                <a:gd name="T4" fmla="*/ 520 w 1164"/>
                <a:gd name="T5" fmla="*/ 204 h 535"/>
                <a:gd name="T6" fmla="*/ 506 w 1164"/>
                <a:gd name="T7" fmla="*/ 166 h 535"/>
                <a:gd name="T8" fmla="*/ 504 w 1164"/>
                <a:gd name="T9" fmla="*/ 137 h 535"/>
                <a:gd name="T10" fmla="*/ 512 w 1164"/>
                <a:gd name="T11" fmla="*/ 117 h 535"/>
                <a:gd name="T12" fmla="*/ 527 w 1164"/>
                <a:gd name="T13" fmla="*/ 103 h 535"/>
                <a:gd name="T14" fmla="*/ 544 w 1164"/>
                <a:gd name="T15" fmla="*/ 95 h 535"/>
                <a:gd name="T16" fmla="*/ 561 w 1164"/>
                <a:gd name="T17" fmla="*/ 90 h 535"/>
                <a:gd name="T18" fmla="*/ 576 w 1164"/>
                <a:gd name="T19" fmla="*/ 89 h 535"/>
                <a:gd name="T20" fmla="*/ 582 w 1164"/>
                <a:gd name="T21" fmla="*/ 89 h 535"/>
                <a:gd name="T22" fmla="*/ 593 w 1164"/>
                <a:gd name="T23" fmla="*/ 89 h 535"/>
                <a:gd name="T24" fmla="*/ 609 w 1164"/>
                <a:gd name="T25" fmla="*/ 93 h 535"/>
                <a:gd name="T26" fmla="*/ 627 w 1164"/>
                <a:gd name="T27" fmla="*/ 99 h 535"/>
                <a:gd name="T28" fmla="*/ 643 w 1164"/>
                <a:gd name="T29" fmla="*/ 109 h 535"/>
                <a:gd name="T30" fmla="*/ 655 w 1164"/>
                <a:gd name="T31" fmla="*/ 126 h 535"/>
                <a:gd name="T32" fmla="*/ 658 w 1164"/>
                <a:gd name="T33" fmla="*/ 150 h 535"/>
                <a:gd name="T34" fmla="*/ 651 w 1164"/>
                <a:gd name="T35" fmla="*/ 184 h 535"/>
                <a:gd name="T36" fmla="*/ 629 w 1164"/>
                <a:gd name="T37" fmla="*/ 228 h 535"/>
                <a:gd name="T38" fmla="*/ 660 w 1164"/>
                <a:gd name="T39" fmla="*/ 391 h 535"/>
                <a:gd name="T40" fmla="*/ 785 w 1164"/>
                <a:gd name="T41" fmla="*/ 0 h 535"/>
                <a:gd name="T42" fmla="*/ 793 w 1164"/>
                <a:gd name="T43" fmla="*/ 5 h 535"/>
                <a:gd name="T44" fmla="*/ 818 w 1164"/>
                <a:gd name="T45" fmla="*/ 19 h 535"/>
                <a:gd name="T46" fmla="*/ 857 w 1164"/>
                <a:gd name="T47" fmla="*/ 41 h 535"/>
                <a:gd name="T48" fmla="*/ 910 w 1164"/>
                <a:gd name="T49" fmla="*/ 66 h 535"/>
                <a:gd name="T50" fmla="*/ 975 w 1164"/>
                <a:gd name="T51" fmla="*/ 95 h 535"/>
                <a:gd name="T52" fmla="*/ 1044 w 1164"/>
                <a:gd name="T53" fmla="*/ 123 h 535"/>
                <a:gd name="T54" fmla="*/ 1093 w 1164"/>
                <a:gd name="T55" fmla="*/ 157 h 535"/>
                <a:gd name="T56" fmla="*/ 1126 w 1164"/>
                <a:gd name="T57" fmla="*/ 199 h 535"/>
                <a:gd name="T58" fmla="*/ 1146 w 1164"/>
                <a:gd name="T59" fmla="*/ 253 h 535"/>
                <a:gd name="T60" fmla="*/ 1156 w 1164"/>
                <a:gd name="T61" fmla="*/ 318 h 535"/>
                <a:gd name="T62" fmla="*/ 1161 w 1164"/>
                <a:gd name="T63" fmla="*/ 396 h 535"/>
                <a:gd name="T64" fmla="*/ 1164 w 1164"/>
                <a:gd name="T65" fmla="*/ 485 h 535"/>
                <a:gd name="T66" fmla="*/ 0 w 1164"/>
                <a:gd name="T67" fmla="*/ 535 h 535"/>
                <a:gd name="T68" fmla="*/ 1 w 1164"/>
                <a:gd name="T69" fmla="*/ 438 h 535"/>
                <a:gd name="T70" fmla="*/ 3 w 1164"/>
                <a:gd name="T71" fmla="*/ 356 h 535"/>
                <a:gd name="T72" fmla="*/ 11 w 1164"/>
                <a:gd name="T73" fmla="*/ 285 h 535"/>
                <a:gd name="T74" fmla="*/ 26 w 1164"/>
                <a:gd name="T75" fmla="*/ 225 h 535"/>
                <a:gd name="T76" fmla="*/ 52 w 1164"/>
                <a:gd name="T77" fmla="*/ 177 h 535"/>
                <a:gd name="T78" fmla="*/ 92 w 1164"/>
                <a:gd name="T79" fmla="*/ 138 h 535"/>
                <a:gd name="T80" fmla="*/ 150 w 1164"/>
                <a:gd name="T81" fmla="*/ 110 h 535"/>
                <a:gd name="T82" fmla="*/ 222 w 1164"/>
                <a:gd name="T83" fmla="*/ 80 h 535"/>
                <a:gd name="T84" fmla="*/ 281 w 1164"/>
                <a:gd name="T85" fmla="*/ 53 h 535"/>
                <a:gd name="T86" fmla="*/ 327 w 1164"/>
                <a:gd name="T87" fmla="*/ 29 h 535"/>
                <a:gd name="T88" fmla="*/ 359 w 1164"/>
                <a:gd name="T89" fmla="*/ 11 h 535"/>
                <a:gd name="T90" fmla="*/ 375 w 1164"/>
                <a:gd name="T91" fmla="*/ 1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64" h="535">
                  <a:moveTo>
                    <a:pt x="377" y="0"/>
                  </a:moveTo>
                  <a:lnTo>
                    <a:pt x="487" y="346"/>
                  </a:lnTo>
                  <a:lnTo>
                    <a:pt x="502" y="391"/>
                  </a:lnTo>
                  <a:lnTo>
                    <a:pt x="551" y="253"/>
                  </a:lnTo>
                  <a:lnTo>
                    <a:pt x="534" y="228"/>
                  </a:lnTo>
                  <a:lnTo>
                    <a:pt x="520" y="204"/>
                  </a:lnTo>
                  <a:lnTo>
                    <a:pt x="511" y="184"/>
                  </a:lnTo>
                  <a:lnTo>
                    <a:pt x="506" y="166"/>
                  </a:lnTo>
                  <a:lnTo>
                    <a:pt x="503" y="150"/>
                  </a:lnTo>
                  <a:lnTo>
                    <a:pt x="504" y="137"/>
                  </a:lnTo>
                  <a:lnTo>
                    <a:pt x="507" y="126"/>
                  </a:lnTo>
                  <a:lnTo>
                    <a:pt x="512" y="117"/>
                  </a:lnTo>
                  <a:lnTo>
                    <a:pt x="518" y="109"/>
                  </a:lnTo>
                  <a:lnTo>
                    <a:pt x="527" y="103"/>
                  </a:lnTo>
                  <a:lnTo>
                    <a:pt x="536" y="99"/>
                  </a:lnTo>
                  <a:lnTo>
                    <a:pt x="544" y="95"/>
                  </a:lnTo>
                  <a:lnTo>
                    <a:pt x="553" y="93"/>
                  </a:lnTo>
                  <a:lnTo>
                    <a:pt x="561" y="90"/>
                  </a:lnTo>
                  <a:lnTo>
                    <a:pt x="569" y="89"/>
                  </a:lnTo>
                  <a:lnTo>
                    <a:pt x="576" y="89"/>
                  </a:lnTo>
                  <a:lnTo>
                    <a:pt x="581" y="89"/>
                  </a:lnTo>
                  <a:lnTo>
                    <a:pt x="582" y="89"/>
                  </a:lnTo>
                  <a:lnTo>
                    <a:pt x="587" y="89"/>
                  </a:lnTo>
                  <a:lnTo>
                    <a:pt x="593" y="89"/>
                  </a:lnTo>
                  <a:lnTo>
                    <a:pt x="600" y="90"/>
                  </a:lnTo>
                  <a:lnTo>
                    <a:pt x="609" y="93"/>
                  </a:lnTo>
                  <a:lnTo>
                    <a:pt x="619" y="95"/>
                  </a:lnTo>
                  <a:lnTo>
                    <a:pt x="627" y="99"/>
                  </a:lnTo>
                  <a:lnTo>
                    <a:pt x="636" y="103"/>
                  </a:lnTo>
                  <a:lnTo>
                    <a:pt x="643" y="109"/>
                  </a:lnTo>
                  <a:lnTo>
                    <a:pt x="650" y="117"/>
                  </a:lnTo>
                  <a:lnTo>
                    <a:pt x="655" y="126"/>
                  </a:lnTo>
                  <a:lnTo>
                    <a:pt x="658" y="137"/>
                  </a:lnTo>
                  <a:lnTo>
                    <a:pt x="658" y="150"/>
                  </a:lnTo>
                  <a:lnTo>
                    <a:pt x="656" y="166"/>
                  </a:lnTo>
                  <a:lnTo>
                    <a:pt x="651" y="184"/>
                  </a:lnTo>
                  <a:lnTo>
                    <a:pt x="642" y="204"/>
                  </a:lnTo>
                  <a:lnTo>
                    <a:pt x="629" y="228"/>
                  </a:lnTo>
                  <a:lnTo>
                    <a:pt x="611" y="253"/>
                  </a:lnTo>
                  <a:lnTo>
                    <a:pt x="660" y="391"/>
                  </a:lnTo>
                  <a:lnTo>
                    <a:pt x="676" y="346"/>
                  </a:lnTo>
                  <a:lnTo>
                    <a:pt x="785" y="0"/>
                  </a:lnTo>
                  <a:lnTo>
                    <a:pt x="787" y="1"/>
                  </a:lnTo>
                  <a:lnTo>
                    <a:pt x="793" y="5"/>
                  </a:lnTo>
                  <a:lnTo>
                    <a:pt x="804" y="11"/>
                  </a:lnTo>
                  <a:lnTo>
                    <a:pt x="818" y="19"/>
                  </a:lnTo>
                  <a:lnTo>
                    <a:pt x="835" y="29"/>
                  </a:lnTo>
                  <a:lnTo>
                    <a:pt x="857" y="41"/>
                  </a:lnTo>
                  <a:lnTo>
                    <a:pt x="881" y="53"/>
                  </a:lnTo>
                  <a:lnTo>
                    <a:pt x="910" y="66"/>
                  </a:lnTo>
                  <a:lnTo>
                    <a:pt x="941" y="80"/>
                  </a:lnTo>
                  <a:lnTo>
                    <a:pt x="975" y="95"/>
                  </a:lnTo>
                  <a:lnTo>
                    <a:pt x="1013" y="110"/>
                  </a:lnTo>
                  <a:lnTo>
                    <a:pt x="1044" y="123"/>
                  </a:lnTo>
                  <a:lnTo>
                    <a:pt x="1070" y="138"/>
                  </a:lnTo>
                  <a:lnTo>
                    <a:pt x="1093" y="157"/>
                  </a:lnTo>
                  <a:lnTo>
                    <a:pt x="1110" y="177"/>
                  </a:lnTo>
                  <a:lnTo>
                    <a:pt x="1126" y="199"/>
                  </a:lnTo>
                  <a:lnTo>
                    <a:pt x="1137" y="225"/>
                  </a:lnTo>
                  <a:lnTo>
                    <a:pt x="1146" y="253"/>
                  </a:lnTo>
                  <a:lnTo>
                    <a:pt x="1152" y="285"/>
                  </a:lnTo>
                  <a:lnTo>
                    <a:pt x="1156" y="318"/>
                  </a:lnTo>
                  <a:lnTo>
                    <a:pt x="1159" y="356"/>
                  </a:lnTo>
                  <a:lnTo>
                    <a:pt x="1161" y="396"/>
                  </a:lnTo>
                  <a:lnTo>
                    <a:pt x="1162" y="438"/>
                  </a:lnTo>
                  <a:lnTo>
                    <a:pt x="1164" y="485"/>
                  </a:lnTo>
                  <a:lnTo>
                    <a:pt x="1164" y="535"/>
                  </a:lnTo>
                  <a:lnTo>
                    <a:pt x="0" y="535"/>
                  </a:lnTo>
                  <a:lnTo>
                    <a:pt x="0" y="485"/>
                  </a:lnTo>
                  <a:lnTo>
                    <a:pt x="1" y="438"/>
                  </a:lnTo>
                  <a:lnTo>
                    <a:pt x="2" y="396"/>
                  </a:lnTo>
                  <a:lnTo>
                    <a:pt x="3" y="356"/>
                  </a:lnTo>
                  <a:lnTo>
                    <a:pt x="6" y="318"/>
                  </a:lnTo>
                  <a:lnTo>
                    <a:pt x="11" y="285"/>
                  </a:lnTo>
                  <a:lnTo>
                    <a:pt x="17" y="253"/>
                  </a:lnTo>
                  <a:lnTo>
                    <a:pt x="26" y="225"/>
                  </a:lnTo>
                  <a:lnTo>
                    <a:pt x="38" y="199"/>
                  </a:lnTo>
                  <a:lnTo>
                    <a:pt x="52" y="177"/>
                  </a:lnTo>
                  <a:lnTo>
                    <a:pt x="71" y="157"/>
                  </a:lnTo>
                  <a:lnTo>
                    <a:pt x="92" y="138"/>
                  </a:lnTo>
                  <a:lnTo>
                    <a:pt x="119" y="123"/>
                  </a:lnTo>
                  <a:lnTo>
                    <a:pt x="150" y="110"/>
                  </a:lnTo>
                  <a:lnTo>
                    <a:pt x="187" y="95"/>
                  </a:lnTo>
                  <a:lnTo>
                    <a:pt x="222" y="80"/>
                  </a:lnTo>
                  <a:lnTo>
                    <a:pt x="253" y="66"/>
                  </a:lnTo>
                  <a:lnTo>
                    <a:pt x="281" y="53"/>
                  </a:lnTo>
                  <a:lnTo>
                    <a:pt x="306" y="41"/>
                  </a:lnTo>
                  <a:lnTo>
                    <a:pt x="327" y="29"/>
                  </a:lnTo>
                  <a:lnTo>
                    <a:pt x="345" y="19"/>
                  </a:lnTo>
                  <a:lnTo>
                    <a:pt x="359" y="11"/>
                  </a:lnTo>
                  <a:lnTo>
                    <a:pt x="369" y="5"/>
                  </a:lnTo>
                  <a:lnTo>
                    <a:pt x="375" y="1"/>
                  </a:lnTo>
                  <a:lnTo>
                    <a:pt x="3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275"/>
            <p:cNvSpPr>
              <a:spLocks/>
            </p:cNvSpPr>
            <p:nvPr/>
          </p:nvSpPr>
          <p:spPr bwMode="auto">
            <a:xfrm>
              <a:off x="1237" y="4055"/>
              <a:ext cx="44" cy="58"/>
            </a:xfrm>
            <a:custGeom>
              <a:avLst/>
              <a:gdLst>
                <a:gd name="T0" fmla="*/ 349 w 614"/>
                <a:gd name="T1" fmla="*/ 2 h 810"/>
                <a:gd name="T2" fmla="*/ 398 w 614"/>
                <a:gd name="T3" fmla="*/ 13 h 810"/>
                <a:gd name="T4" fmla="*/ 437 w 614"/>
                <a:gd name="T5" fmla="*/ 31 h 810"/>
                <a:gd name="T6" fmla="*/ 474 w 614"/>
                <a:gd name="T7" fmla="*/ 57 h 810"/>
                <a:gd name="T8" fmla="*/ 497 w 614"/>
                <a:gd name="T9" fmla="*/ 81 h 810"/>
                <a:gd name="T10" fmla="*/ 508 w 614"/>
                <a:gd name="T11" fmla="*/ 95 h 810"/>
                <a:gd name="T12" fmla="*/ 510 w 614"/>
                <a:gd name="T13" fmla="*/ 98 h 810"/>
                <a:gd name="T14" fmla="*/ 518 w 614"/>
                <a:gd name="T15" fmla="*/ 100 h 810"/>
                <a:gd name="T16" fmla="*/ 533 w 614"/>
                <a:gd name="T17" fmla="*/ 105 h 810"/>
                <a:gd name="T18" fmla="*/ 551 w 614"/>
                <a:gd name="T19" fmla="*/ 118 h 810"/>
                <a:gd name="T20" fmla="*/ 568 w 614"/>
                <a:gd name="T21" fmla="*/ 138 h 810"/>
                <a:gd name="T22" fmla="*/ 584 w 614"/>
                <a:gd name="T23" fmla="*/ 170 h 810"/>
                <a:gd name="T24" fmla="*/ 594 w 614"/>
                <a:gd name="T25" fmla="*/ 213 h 810"/>
                <a:gd name="T26" fmla="*/ 596 w 614"/>
                <a:gd name="T27" fmla="*/ 272 h 810"/>
                <a:gd name="T28" fmla="*/ 588 w 614"/>
                <a:gd name="T29" fmla="*/ 347 h 810"/>
                <a:gd name="T30" fmla="*/ 578 w 614"/>
                <a:gd name="T31" fmla="*/ 386 h 810"/>
                <a:gd name="T32" fmla="*/ 593 w 614"/>
                <a:gd name="T33" fmla="*/ 387 h 810"/>
                <a:gd name="T34" fmla="*/ 605 w 614"/>
                <a:gd name="T35" fmla="*/ 395 h 810"/>
                <a:gd name="T36" fmla="*/ 613 w 614"/>
                <a:gd name="T37" fmla="*/ 414 h 810"/>
                <a:gd name="T38" fmla="*/ 613 w 614"/>
                <a:gd name="T39" fmla="*/ 444 h 810"/>
                <a:gd name="T40" fmla="*/ 603 w 614"/>
                <a:gd name="T41" fmla="*/ 491 h 810"/>
                <a:gd name="T42" fmla="*/ 588 w 614"/>
                <a:gd name="T43" fmla="*/ 538 h 810"/>
                <a:gd name="T44" fmla="*/ 573 w 614"/>
                <a:gd name="T45" fmla="*/ 565 h 810"/>
                <a:gd name="T46" fmla="*/ 559 w 614"/>
                <a:gd name="T47" fmla="*/ 577 h 810"/>
                <a:gd name="T48" fmla="*/ 547 w 614"/>
                <a:gd name="T49" fmla="*/ 607 h 810"/>
                <a:gd name="T50" fmla="*/ 523 w 614"/>
                <a:gd name="T51" fmla="*/ 664 h 810"/>
                <a:gd name="T52" fmla="*/ 486 w 614"/>
                <a:gd name="T53" fmla="*/ 719 h 810"/>
                <a:gd name="T54" fmla="*/ 436 w 614"/>
                <a:gd name="T55" fmla="*/ 766 h 810"/>
                <a:gd name="T56" fmla="*/ 373 w 614"/>
                <a:gd name="T57" fmla="*/ 799 h 810"/>
                <a:gd name="T58" fmla="*/ 308 w 614"/>
                <a:gd name="T59" fmla="*/ 810 h 810"/>
                <a:gd name="T60" fmla="*/ 242 w 614"/>
                <a:gd name="T61" fmla="*/ 799 h 810"/>
                <a:gd name="T62" fmla="*/ 180 w 614"/>
                <a:gd name="T63" fmla="*/ 766 h 810"/>
                <a:gd name="T64" fmla="*/ 130 w 614"/>
                <a:gd name="T65" fmla="*/ 719 h 810"/>
                <a:gd name="T66" fmla="*/ 93 w 614"/>
                <a:gd name="T67" fmla="*/ 664 h 810"/>
                <a:gd name="T68" fmla="*/ 70 w 614"/>
                <a:gd name="T69" fmla="*/ 606 h 810"/>
                <a:gd name="T70" fmla="*/ 57 w 614"/>
                <a:gd name="T71" fmla="*/ 577 h 810"/>
                <a:gd name="T72" fmla="*/ 44 w 614"/>
                <a:gd name="T73" fmla="*/ 565 h 810"/>
                <a:gd name="T74" fmla="*/ 29 w 614"/>
                <a:gd name="T75" fmla="*/ 538 h 810"/>
                <a:gd name="T76" fmla="*/ 11 w 614"/>
                <a:gd name="T77" fmla="*/ 490 h 810"/>
                <a:gd name="T78" fmla="*/ 1 w 614"/>
                <a:gd name="T79" fmla="*/ 443 h 810"/>
                <a:gd name="T80" fmla="*/ 2 w 614"/>
                <a:gd name="T81" fmla="*/ 413 h 810"/>
                <a:gd name="T82" fmla="*/ 10 w 614"/>
                <a:gd name="T83" fmla="*/ 394 h 810"/>
                <a:gd name="T84" fmla="*/ 22 w 614"/>
                <a:gd name="T85" fmla="*/ 386 h 810"/>
                <a:gd name="T86" fmla="*/ 37 w 614"/>
                <a:gd name="T87" fmla="*/ 385 h 810"/>
                <a:gd name="T88" fmla="*/ 27 w 614"/>
                <a:gd name="T89" fmla="*/ 347 h 810"/>
                <a:gd name="T90" fmla="*/ 19 w 614"/>
                <a:gd name="T91" fmla="*/ 284 h 810"/>
                <a:gd name="T92" fmla="*/ 26 w 614"/>
                <a:gd name="T93" fmla="*/ 224 h 810"/>
                <a:gd name="T94" fmla="*/ 47 w 614"/>
                <a:gd name="T95" fmla="*/ 167 h 810"/>
                <a:gd name="T96" fmla="*/ 80 w 614"/>
                <a:gd name="T97" fmla="*/ 120 h 810"/>
                <a:gd name="T98" fmla="*/ 119 w 614"/>
                <a:gd name="T99" fmla="*/ 79 h 810"/>
                <a:gd name="T100" fmla="*/ 165 w 614"/>
                <a:gd name="T101" fmla="*/ 44 h 810"/>
                <a:gd name="T102" fmla="*/ 230 w 614"/>
                <a:gd name="T103" fmla="*/ 12 h 810"/>
                <a:gd name="T104" fmla="*/ 289 w 614"/>
                <a:gd name="T105" fmla="*/ 1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14" h="810">
                  <a:moveTo>
                    <a:pt x="320" y="0"/>
                  </a:moveTo>
                  <a:lnTo>
                    <a:pt x="349" y="2"/>
                  </a:lnTo>
                  <a:lnTo>
                    <a:pt x="374" y="6"/>
                  </a:lnTo>
                  <a:lnTo>
                    <a:pt x="398" y="13"/>
                  </a:lnTo>
                  <a:lnTo>
                    <a:pt x="418" y="22"/>
                  </a:lnTo>
                  <a:lnTo>
                    <a:pt x="437" y="31"/>
                  </a:lnTo>
                  <a:lnTo>
                    <a:pt x="457" y="44"/>
                  </a:lnTo>
                  <a:lnTo>
                    <a:pt x="474" y="57"/>
                  </a:lnTo>
                  <a:lnTo>
                    <a:pt x="488" y="70"/>
                  </a:lnTo>
                  <a:lnTo>
                    <a:pt x="497" y="81"/>
                  </a:lnTo>
                  <a:lnTo>
                    <a:pt x="504" y="89"/>
                  </a:lnTo>
                  <a:lnTo>
                    <a:pt x="508" y="95"/>
                  </a:lnTo>
                  <a:lnTo>
                    <a:pt x="509" y="98"/>
                  </a:lnTo>
                  <a:lnTo>
                    <a:pt x="510" y="98"/>
                  </a:lnTo>
                  <a:lnTo>
                    <a:pt x="513" y="98"/>
                  </a:lnTo>
                  <a:lnTo>
                    <a:pt x="518" y="100"/>
                  </a:lnTo>
                  <a:lnTo>
                    <a:pt x="526" y="102"/>
                  </a:lnTo>
                  <a:lnTo>
                    <a:pt x="533" y="105"/>
                  </a:lnTo>
                  <a:lnTo>
                    <a:pt x="542" y="111"/>
                  </a:lnTo>
                  <a:lnTo>
                    <a:pt x="551" y="118"/>
                  </a:lnTo>
                  <a:lnTo>
                    <a:pt x="559" y="127"/>
                  </a:lnTo>
                  <a:lnTo>
                    <a:pt x="568" y="138"/>
                  </a:lnTo>
                  <a:lnTo>
                    <a:pt x="577" y="152"/>
                  </a:lnTo>
                  <a:lnTo>
                    <a:pt x="584" y="170"/>
                  </a:lnTo>
                  <a:lnTo>
                    <a:pt x="590" y="190"/>
                  </a:lnTo>
                  <a:lnTo>
                    <a:pt x="594" y="213"/>
                  </a:lnTo>
                  <a:lnTo>
                    <a:pt x="596" y="241"/>
                  </a:lnTo>
                  <a:lnTo>
                    <a:pt x="596" y="272"/>
                  </a:lnTo>
                  <a:lnTo>
                    <a:pt x="594" y="308"/>
                  </a:lnTo>
                  <a:lnTo>
                    <a:pt x="588" y="347"/>
                  </a:lnTo>
                  <a:lnTo>
                    <a:pt x="584" y="367"/>
                  </a:lnTo>
                  <a:lnTo>
                    <a:pt x="578" y="386"/>
                  </a:lnTo>
                  <a:lnTo>
                    <a:pt x="586" y="386"/>
                  </a:lnTo>
                  <a:lnTo>
                    <a:pt x="593" y="387"/>
                  </a:lnTo>
                  <a:lnTo>
                    <a:pt x="599" y="390"/>
                  </a:lnTo>
                  <a:lnTo>
                    <a:pt x="605" y="395"/>
                  </a:lnTo>
                  <a:lnTo>
                    <a:pt x="610" y="402"/>
                  </a:lnTo>
                  <a:lnTo>
                    <a:pt x="613" y="414"/>
                  </a:lnTo>
                  <a:lnTo>
                    <a:pt x="614" y="427"/>
                  </a:lnTo>
                  <a:lnTo>
                    <a:pt x="613" y="444"/>
                  </a:lnTo>
                  <a:lnTo>
                    <a:pt x="610" y="465"/>
                  </a:lnTo>
                  <a:lnTo>
                    <a:pt x="603" y="491"/>
                  </a:lnTo>
                  <a:lnTo>
                    <a:pt x="595" y="517"/>
                  </a:lnTo>
                  <a:lnTo>
                    <a:pt x="588" y="538"/>
                  </a:lnTo>
                  <a:lnTo>
                    <a:pt x="580" y="554"/>
                  </a:lnTo>
                  <a:lnTo>
                    <a:pt x="573" y="565"/>
                  </a:lnTo>
                  <a:lnTo>
                    <a:pt x="565" y="573"/>
                  </a:lnTo>
                  <a:lnTo>
                    <a:pt x="559" y="577"/>
                  </a:lnTo>
                  <a:lnTo>
                    <a:pt x="553" y="579"/>
                  </a:lnTo>
                  <a:lnTo>
                    <a:pt x="547" y="607"/>
                  </a:lnTo>
                  <a:lnTo>
                    <a:pt x="537" y="635"/>
                  </a:lnTo>
                  <a:lnTo>
                    <a:pt x="523" y="664"/>
                  </a:lnTo>
                  <a:lnTo>
                    <a:pt x="506" y="692"/>
                  </a:lnTo>
                  <a:lnTo>
                    <a:pt x="486" y="719"/>
                  </a:lnTo>
                  <a:lnTo>
                    <a:pt x="462" y="744"/>
                  </a:lnTo>
                  <a:lnTo>
                    <a:pt x="436" y="766"/>
                  </a:lnTo>
                  <a:lnTo>
                    <a:pt x="406" y="785"/>
                  </a:lnTo>
                  <a:lnTo>
                    <a:pt x="373" y="799"/>
                  </a:lnTo>
                  <a:lnTo>
                    <a:pt x="341" y="807"/>
                  </a:lnTo>
                  <a:lnTo>
                    <a:pt x="308" y="810"/>
                  </a:lnTo>
                  <a:lnTo>
                    <a:pt x="275" y="807"/>
                  </a:lnTo>
                  <a:lnTo>
                    <a:pt x="242" y="799"/>
                  </a:lnTo>
                  <a:lnTo>
                    <a:pt x="210" y="785"/>
                  </a:lnTo>
                  <a:lnTo>
                    <a:pt x="180" y="766"/>
                  </a:lnTo>
                  <a:lnTo>
                    <a:pt x="153" y="744"/>
                  </a:lnTo>
                  <a:lnTo>
                    <a:pt x="130" y="719"/>
                  </a:lnTo>
                  <a:lnTo>
                    <a:pt x="109" y="692"/>
                  </a:lnTo>
                  <a:lnTo>
                    <a:pt x="93" y="664"/>
                  </a:lnTo>
                  <a:lnTo>
                    <a:pt x="80" y="635"/>
                  </a:lnTo>
                  <a:lnTo>
                    <a:pt x="70" y="606"/>
                  </a:lnTo>
                  <a:lnTo>
                    <a:pt x="63" y="578"/>
                  </a:lnTo>
                  <a:lnTo>
                    <a:pt x="57" y="577"/>
                  </a:lnTo>
                  <a:lnTo>
                    <a:pt x="51" y="572"/>
                  </a:lnTo>
                  <a:lnTo>
                    <a:pt x="44" y="565"/>
                  </a:lnTo>
                  <a:lnTo>
                    <a:pt x="37" y="553"/>
                  </a:lnTo>
                  <a:lnTo>
                    <a:pt x="29" y="538"/>
                  </a:lnTo>
                  <a:lnTo>
                    <a:pt x="20" y="516"/>
                  </a:lnTo>
                  <a:lnTo>
                    <a:pt x="11" y="490"/>
                  </a:lnTo>
                  <a:lnTo>
                    <a:pt x="5" y="464"/>
                  </a:lnTo>
                  <a:lnTo>
                    <a:pt x="1" y="443"/>
                  </a:lnTo>
                  <a:lnTo>
                    <a:pt x="0" y="426"/>
                  </a:lnTo>
                  <a:lnTo>
                    <a:pt x="2" y="413"/>
                  </a:lnTo>
                  <a:lnTo>
                    <a:pt x="5" y="402"/>
                  </a:lnTo>
                  <a:lnTo>
                    <a:pt x="10" y="394"/>
                  </a:lnTo>
                  <a:lnTo>
                    <a:pt x="15" y="389"/>
                  </a:lnTo>
                  <a:lnTo>
                    <a:pt x="22" y="386"/>
                  </a:lnTo>
                  <a:lnTo>
                    <a:pt x="30" y="385"/>
                  </a:lnTo>
                  <a:lnTo>
                    <a:pt x="37" y="385"/>
                  </a:lnTo>
                  <a:lnTo>
                    <a:pt x="31" y="366"/>
                  </a:lnTo>
                  <a:lnTo>
                    <a:pt x="27" y="347"/>
                  </a:lnTo>
                  <a:lnTo>
                    <a:pt x="21" y="315"/>
                  </a:lnTo>
                  <a:lnTo>
                    <a:pt x="19" y="284"/>
                  </a:lnTo>
                  <a:lnTo>
                    <a:pt x="20" y="254"/>
                  </a:lnTo>
                  <a:lnTo>
                    <a:pt x="26" y="224"/>
                  </a:lnTo>
                  <a:lnTo>
                    <a:pt x="35" y="195"/>
                  </a:lnTo>
                  <a:lnTo>
                    <a:pt x="47" y="167"/>
                  </a:lnTo>
                  <a:lnTo>
                    <a:pt x="62" y="142"/>
                  </a:lnTo>
                  <a:lnTo>
                    <a:pt x="80" y="120"/>
                  </a:lnTo>
                  <a:lnTo>
                    <a:pt x="98" y="99"/>
                  </a:lnTo>
                  <a:lnTo>
                    <a:pt x="119" y="79"/>
                  </a:lnTo>
                  <a:lnTo>
                    <a:pt x="141" y="61"/>
                  </a:lnTo>
                  <a:lnTo>
                    <a:pt x="165" y="44"/>
                  </a:lnTo>
                  <a:lnTo>
                    <a:pt x="195" y="26"/>
                  </a:lnTo>
                  <a:lnTo>
                    <a:pt x="230" y="12"/>
                  </a:lnTo>
                  <a:lnTo>
                    <a:pt x="259" y="4"/>
                  </a:lnTo>
                  <a:lnTo>
                    <a:pt x="289" y="1"/>
                  </a:lnTo>
                  <a:lnTo>
                    <a:pt x="3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9" name="Group 278"/>
          <p:cNvGrpSpPr>
            <a:grpSpLocks noChangeAspect="1"/>
          </p:cNvGrpSpPr>
          <p:nvPr/>
        </p:nvGrpSpPr>
        <p:grpSpPr bwMode="auto">
          <a:xfrm>
            <a:off x="1182074" y="5829144"/>
            <a:ext cx="381000" cy="354013"/>
            <a:chOff x="747" y="3936"/>
            <a:chExt cx="240" cy="22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90" name="Freeform 280"/>
            <p:cNvSpPr>
              <a:spLocks/>
            </p:cNvSpPr>
            <p:nvPr/>
          </p:nvSpPr>
          <p:spPr bwMode="auto">
            <a:xfrm>
              <a:off x="899" y="3967"/>
              <a:ext cx="38" cy="77"/>
            </a:xfrm>
            <a:custGeom>
              <a:avLst/>
              <a:gdLst>
                <a:gd name="T0" fmla="*/ 131 w 530"/>
                <a:gd name="T1" fmla="*/ 0 h 1071"/>
                <a:gd name="T2" fmla="*/ 155 w 530"/>
                <a:gd name="T3" fmla="*/ 3 h 1071"/>
                <a:gd name="T4" fmla="*/ 177 w 530"/>
                <a:gd name="T5" fmla="*/ 11 h 1071"/>
                <a:gd name="T6" fmla="*/ 196 w 530"/>
                <a:gd name="T7" fmla="*/ 24 h 1071"/>
                <a:gd name="T8" fmla="*/ 210 w 530"/>
                <a:gd name="T9" fmla="*/ 41 h 1071"/>
                <a:gd name="T10" fmla="*/ 220 w 530"/>
                <a:gd name="T11" fmla="*/ 61 h 1071"/>
                <a:gd name="T12" fmla="*/ 225 w 530"/>
                <a:gd name="T13" fmla="*/ 85 h 1071"/>
                <a:gd name="T14" fmla="*/ 259 w 530"/>
                <a:gd name="T15" fmla="*/ 601 h 1071"/>
                <a:gd name="T16" fmla="*/ 261 w 530"/>
                <a:gd name="T17" fmla="*/ 616 h 1071"/>
                <a:gd name="T18" fmla="*/ 267 w 530"/>
                <a:gd name="T19" fmla="*/ 630 h 1071"/>
                <a:gd name="T20" fmla="*/ 275 w 530"/>
                <a:gd name="T21" fmla="*/ 643 h 1071"/>
                <a:gd name="T22" fmla="*/ 506 w 530"/>
                <a:gd name="T23" fmla="*/ 917 h 1071"/>
                <a:gd name="T24" fmla="*/ 507 w 530"/>
                <a:gd name="T25" fmla="*/ 918 h 1071"/>
                <a:gd name="T26" fmla="*/ 508 w 530"/>
                <a:gd name="T27" fmla="*/ 919 h 1071"/>
                <a:gd name="T28" fmla="*/ 509 w 530"/>
                <a:gd name="T29" fmla="*/ 920 h 1071"/>
                <a:gd name="T30" fmla="*/ 510 w 530"/>
                <a:gd name="T31" fmla="*/ 921 h 1071"/>
                <a:gd name="T32" fmla="*/ 520 w 530"/>
                <a:gd name="T33" fmla="*/ 939 h 1071"/>
                <a:gd name="T34" fmla="*/ 526 w 530"/>
                <a:gd name="T35" fmla="*/ 956 h 1071"/>
                <a:gd name="T36" fmla="*/ 530 w 530"/>
                <a:gd name="T37" fmla="*/ 974 h 1071"/>
                <a:gd name="T38" fmla="*/ 528 w 530"/>
                <a:gd name="T39" fmla="*/ 993 h 1071"/>
                <a:gd name="T40" fmla="*/ 523 w 530"/>
                <a:gd name="T41" fmla="*/ 1012 h 1071"/>
                <a:gd name="T42" fmla="*/ 514 w 530"/>
                <a:gd name="T43" fmla="*/ 1028 h 1071"/>
                <a:gd name="T44" fmla="*/ 502 w 530"/>
                <a:gd name="T45" fmla="*/ 1044 h 1071"/>
                <a:gd name="T46" fmla="*/ 486 w 530"/>
                <a:gd name="T47" fmla="*/ 1056 h 1071"/>
                <a:gd name="T48" fmla="*/ 468 w 530"/>
                <a:gd name="T49" fmla="*/ 1066 h 1071"/>
                <a:gd name="T50" fmla="*/ 449 w 530"/>
                <a:gd name="T51" fmla="*/ 1071 h 1071"/>
                <a:gd name="T52" fmla="*/ 430 w 530"/>
                <a:gd name="T53" fmla="*/ 1071 h 1071"/>
                <a:gd name="T54" fmla="*/ 410 w 530"/>
                <a:gd name="T55" fmla="*/ 1068 h 1071"/>
                <a:gd name="T56" fmla="*/ 392 w 530"/>
                <a:gd name="T57" fmla="*/ 1060 h 1071"/>
                <a:gd name="T58" fmla="*/ 375 w 530"/>
                <a:gd name="T59" fmla="*/ 1048 h 1071"/>
                <a:gd name="T60" fmla="*/ 56 w 530"/>
                <a:gd name="T61" fmla="*/ 782 h 1071"/>
                <a:gd name="T62" fmla="*/ 39 w 530"/>
                <a:gd name="T63" fmla="*/ 767 h 1071"/>
                <a:gd name="T64" fmla="*/ 21 w 530"/>
                <a:gd name="T65" fmla="*/ 747 h 1071"/>
                <a:gd name="T66" fmla="*/ 9 w 530"/>
                <a:gd name="T67" fmla="*/ 723 h 1071"/>
                <a:gd name="T68" fmla="*/ 2 w 530"/>
                <a:gd name="T69" fmla="*/ 698 h 1071"/>
                <a:gd name="T70" fmla="*/ 0 w 530"/>
                <a:gd name="T71" fmla="*/ 673 h 1071"/>
                <a:gd name="T72" fmla="*/ 0 w 530"/>
                <a:gd name="T73" fmla="*/ 667 h 1071"/>
                <a:gd name="T74" fmla="*/ 0 w 530"/>
                <a:gd name="T75" fmla="*/ 663 h 1071"/>
                <a:gd name="T76" fmla="*/ 0 w 530"/>
                <a:gd name="T77" fmla="*/ 659 h 1071"/>
                <a:gd name="T78" fmla="*/ 1 w 530"/>
                <a:gd name="T79" fmla="*/ 655 h 1071"/>
                <a:gd name="T80" fmla="*/ 38 w 530"/>
                <a:gd name="T81" fmla="*/ 89 h 1071"/>
                <a:gd name="T82" fmla="*/ 39 w 530"/>
                <a:gd name="T83" fmla="*/ 86 h 1071"/>
                <a:gd name="T84" fmla="*/ 39 w 530"/>
                <a:gd name="T85" fmla="*/ 83 h 1071"/>
                <a:gd name="T86" fmla="*/ 39 w 530"/>
                <a:gd name="T87" fmla="*/ 82 h 1071"/>
                <a:gd name="T88" fmla="*/ 44 w 530"/>
                <a:gd name="T89" fmla="*/ 59 h 1071"/>
                <a:gd name="T90" fmla="*/ 54 w 530"/>
                <a:gd name="T91" fmla="*/ 40 h 1071"/>
                <a:gd name="T92" fmla="*/ 69 w 530"/>
                <a:gd name="T93" fmla="*/ 24 h 1071"/>
                <a:gd name="T94" fmla="*/ 88 w 530"/>
                <a:gd name="T95" fmla="*/ 11 h 1071"/>
                <a:gd name="T96" fmla="*/ 108 w 530"/>
                <a:gd name="T97" fmla="*/ 3 h 1071"/>
                <a:gd name="T98" fmla="*/ 131 w 530"/>
                <a:gd name="T99" fmla="*/ 0 h 10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30" h="1071">
                  <a:moveTo>
                    <a:pt x="131" y="0"/>
                  </a:moveTo>
                  <a:lnTo>
                    <a:pt x="155" y="3"/>
                  </a:lnTo>
                  <a:lnTo>
                    <a:pt x="177" y="11"/>
                  </a:lnTo>
                  <a:lnTo>
                    <a:pt x="196" y="24"/>
                  </a:lnTo>
                  <a:lnTo>
                    <a:pt x="210" y="41"/>
                  </a:lnTo>
                  <a:lnTo>
                    <a:pt x="220" y="61"/>
                  </a:lnTo>
                  <a:lnTo>
                    <a:pt x="225" y="85"/>
                  </a:lnTo>
                  <a:lnTo>
                    <a:pt x="259" y="601"/>
                  </a:lnTo>
                  <a:lnTo>
                    <a:pt x="261" y="616"/>
                  </a:lnTo>
                  <a:lnTo>
                    <a:pt x="267" y="630"/>
                  </a:lnTo>
                  <a:lnTo>
                    <a:pt x="275" y="643"/>
                  </a:lnTo>
                  <a:lnTo>
                    <a:pt x="506" y="917"/>
                  </a:lnTo>
                  <a:lnTo>
                    <a:pt x="507" y="918"/>
                  </a:lnTo>
                  <a:lnTo>
                    <a:pt x="508" y="919"/>
                  </a:lnTo>
                  <a:lnTo>
                    <a:pt x="509" y="920"/>
                  </a:lnTo>
                  <a:lnTo>
                    <a:pt x="510" y="921"/>
                  </a:lnTo>
                  <a:lnTo>
                    <a:pt x="520" y="939"/>
                  </a:lnTo>
                  <a:lnTo>
                    <a:pt x="526" y="956"/>
                  </a:lnTo>
                  <a:lnTo>
                    <a:pt x="530" y="974"/>
                  </a:lnTo>
                  <a:lnTo>
                    <a:pt x="528" y="993"/>
                  </a:lnTo>
                  <a:lnTo>
                    <a:pt x="523" y="1012"/>
                  </a:lnTo>
                  <a:lnTo>
                    <a:pt x="514" y="1028"/>
                  </a:lnTo>
                  <a:lnTo>
                    <a:pt x="502" y="1044"/>
                  </a:lnTo>
                  <a:lnTo>
                    <a:pt x="486" y="1056"/>
                  </a:lnTo>
                  <a:lnTo>
                    <a:pt x="468" y="1066"/>
                  </a:lnTo>
                  <a:lnTo>
                    <a:pt x="449" y="1071"/>
                  </a:lnTo>
                  <a:lnTo>
                    <a:pt x="430" y="1071"/>
                  </a:lnTo>
                  <a:lnTo>
                    <a:pt x="410" y="1068"/>
                  </a:lnTo>
                  <a:lnTo>
                    <a:pt x="392" y="1060"/>
                  </a:lnTo>
                  <a:lnTo>
                    <a:pt x="375" y="1048"/>
                  </a:lnTo>
                  <a:lnTo>
                    <a:pt x="56" y="782"/>
                  </a:lnTo>
                  <a:lnTo>
                    <a:pt x="39" y="767"/>
                  </a:lnTo>
                  <a:lnTo>
                    <a:pt x="21" y="747"/>
                  </a:lnTo>
                  <a:lnTo>
                    <a:pt x="9" y="723"/>
                  </a:lnTo>
                  <a:lnTo>
                    <a:pt x="2" y="698"/>
                  </a:lnTo>
                  <a:lnTo>
                    <a:pt x="0" y="673"/>
                  </a:lnTo>
                  <a:lnTo>
                    <a:pt x="0" y="667"/>
                  </a:lnTo>
                  <a:lnTo>
                    <a:pt x="0" y="663"/>
                  </a:lnTo>
                  <a:lnTo>
                    <a:pt x="0" y="659"/>
                  </a:lnTo>
                  <a:lnTo>
                    <a:pt x="1" y="655"/>
                  </a:lnTo>
                  <a:lnTo>
                    <a:pt x="38" y="89"/>
                  </a:lnTo>
                  <a:lnTo>
                    <a:pt x="39" y="86"/>
                  </a:lnTo>
                  <a:lnTo>
                    <a:pt x="39" y="83"/>
                  </a:lnTo>
                  <a:lnTo>
                    <a:pt x="39" y="82"/>
                  </a:lnTo>
                  <a:lnTo>
                    <a:pt x="44" y="59"/>
                  </a:lnTo>
                  <a:lnTo>
                    <a:pt x="54" y="40"/>
                  </a:lnTo>
                  <a:lnTo>
                    <a:pt x="69" y="24"/>
                  </a:lnTo>
                  <a:lnTo>
                    <a:pt x="88" y="11"/>
                  </a:lnTo>
                  <a:lnTo>
                    <a:pt x="108" y="3"/>
                  </a:lnTo>
                  <a:lnTo>
                    <a:pt x="1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281"/>
            <p:cNvSpPr>
              <a:spLocks/>
            </p:cNvSpPr>
            <p:nvPr/>
          </p:nvSpPr>
          <p:spPr bwMode="auto">
            <a:xfrm>
              <a:off x="836" y="3936"/>
              <a:ext cx="151" cy="155"/>
            </a:xfrm>
            <a:custGeom>
              <a:avLst/>
              <a:gdLst>
                <a:gd name="T0" fmla="*/ 1111 w 2117"/>
                <a:gd name="T1" fmla="*/ 3 h 2159"/>
                <a:gd name="T2" fmla="*/ 1268 w 2117"/>
                <a:gd name="T3" fmla="*/ 26 h 2159"/>
                <a:gd name="T4" fmla="*/ 1416 w 2117"/>
                <a:gd name="T5" fmla="*/ 71 h 2159"/>
                <a:gd name="T6" fmla="*/ 1556 w 2117"/>
                <a:gd name="T7" fmla="*/ 135 h 2159"/>
                <a:gd name="T8" fmla="*/ 1683 w 2117"/>
                <a:gd name="T9" fmla="*/ 218 h 2159"/>
                <a:gd name="T10" fmla="*/ 1798 w 2117"/>
                <a:gd name="T11" fmla="*/ 318 h 2159"/>
                <a:gd name="T12" fmla="*/ 1898 w 2117"/>
                <a:gd name="T13" fmla="*/ 432 h 2159"/>
                <a:gd name="T14" fmla="*/ 1981 w 2117"/>
                <a:gd name="T15" fmla="*/ 559 h 2159"/>
                <a:gd name="T16" fmla="*/ 2046 w 2117"/>
                <a:gd name="T17" fmla="*/ 698 h 2159"/>
                <a:gd name="T18" fmla="*/ 2090 w 2117"/>
                <a:gd name="T19" fmla="*/ 847 h 2159"/>
                <a:gd name="T20" fmla="*/ 2114 w 2117"/>
                <a:gd name="T21" fmla="*/ 1003 h 2159"/>
                <a:gd name="T22" fmla="*/ 2114 w 2117"/>
                <a:gd name="T23" fmla="*/ 1167 h 2159"/>
                <a:gd name="T24" fmla="*/ 2089 w 2117"/>
                <a:gd name="T25" fmla="*/ 1326 h 2159"/>
                <a:gd name="T26" fmla="*/ 2044 w 2117"/>
                <a:gd name="T27" fmla="*/ 1477 h 2159"/>
                <a:gd name="T28" fmla="*/ 1975 w 2117"/>
                <a:gd name="T29" fmla="*/ 1617 h 2159"/>
                <a:gd name="T30" fmla="*/ 1890 w 2117"/>
                <a:gd name="T31" fmla="*/ 1746 h 2159"/>
                <a:gd name="T32" fmla="*/ 1786 w 2117"/>
                <a:gd name="T33" fmla="*/ 1861 h 2159"/>
                <a:gd name="T34" fmla="*/ 1668 w 2117"/>
                <a:gd name="T35" fmla="*/ 1960 h 2159"/>
                <a:gd name="T36" fmla="*/ 1536 w 2117"/>
                <a:gd name="T37" fmla="*/ 2043 h 2159"/>
                <a:gd name="T38" fmla="*/ 1392 w 2117"/>
                <a:gd name="T39" fmla="*/ 2106 h 2159"/>
                <a:gd name="T40" fmla="*/ 1238 w 2117"/>
                <a:gd name="T41" fmla="*/ 2147 h 2159"/>
                <a:gd name="T42" fmla="*/ 1162 w 2117"/>
                <a:gd name="T43" fmla="*/ 2100 h 2159"/>
                <a:gd name="T44" fmla="*/ 1161 w 2117"/>
                <a:gd name="T45" fmla="*/ 1957 h 2159"/>
                <a:gd name="T46" fmla="*/ 1221 w 2117"/>
                <a:gd name="T47" fmla="*/ 1865 h 2159"/>
                <a:gd name="T48" fmla="*/ 1349 w 2117"/>
                <a:gd name="T49" fmla="*/ 1822 h 2159"/>
                <a:gd name="T50" fmla="*/ 1466 w 2117"/>
                <a:gd name="T51" fmla="*/ 1760 h 2159"/>
                <a:gd name="T52" fmla="*/ 1571 w 2117"/>
                <a:gd name="T53" fmla="*/ 1680 h 2159"/>
                <a:gd name="T54" fmla="*/ 1662 w 2117"/>
                <a:gd name="T55" fmla="*/ 1584 h 2159"/>
                <a:gd name="T56" fmla="*/ 1735 w 2117"/>
                <a:gd name="T57" fmla="*/ 1474 h 2159"/>
                <a:gd name="T58" fmla="*/ 1790 w 2117"/>
                <a:gd name="T59" fmla="*/ 1353 h 2159"/>
                <a:gd name="T60" fmla="*/ 1825 w 2117"/>
                <a:gd name="T61" fmla="*/ 1222 h 2159"/>
                <a:gd name="T62" fmla="*/ 1837 w 2117"/>
                <a:gd name="T63" fmla="*/ 1083 h 2159"/>
                <a:gd name="T64" fmla="*/ 1825 w 2117"/>
                <a:gd name="T65" fmla="*/ 946 h 2159"/>
                <a:gd name="T66" fmla="*/ 1791 w 2117"/>
                <a:gd name="T67" fmla="*/ 817 h 2159"/>
                <a:gd name="T68" fmla="*/ 1737 w 2117"/>
                <a:gd name="T69" fmla="*/ 696 h 2159"/>
                <a:gd name="T70" fmla="*/ 1665 w 2117"/>
                <a:gd name="T71" fmla="*/ 588 h 2159"/>
                <a:gd name="T72" fmla="*/ 1576 w 2117"/>
                <a:gd name="T73" fmla="*/ 492 h 2159"/>
                <a:gd name="T74" fmla="*/ 1473 w 2117"/>
                <a:gd name="T75" fmla="*/ 412 h 2159"/>
                <a:gd name="T76" fmla="*/ 1358 w 2117"/>
                <a:gd name="T77" fmla="*/ 349 h 2159"/>
                <a:gd name="T78" fmla="*/ 1233 w 2117"/>
                <a:gd name="T79" fmla="*/ 305 h 2159"/>
                <a:gd name="T80" fmla="*/ 1099 w 2117"/>
                <a:gd name="T81" fmla="*/ 282 h 2159"/>
                <a:gd name="T82" fmla="*/ 957 w 2117"/>
                <a:gd name="T83" fmla="*/ 282 h 2159"/>
                <a:gd name="T84" fmla="*/ 817 w 2117"/>
                <a:gd name="T85" fmla="*/ 308 h 2159"/>
                <a:gd name="T86" fmla="*/ 686 w 2117"/>
                <a:gd name="T87" fmla="*/ 355 h 2159"/>
                <a:gd name="T88" fmla="*/ 568 w 2117"/>
                <a:gd name="T89" fmla="*/ 424 h 2159"/>
                <a:gd name="T90" fmla="*/ 463 w 2117"/>
                <a:gd name="T91" fmla="*/ 512 h 2159"/>
                <a:gd name="T92" fmla="*/ 374 w 2117"/>
                <a:gd name="T93" fmla="*/ 615 h 2159"/>
                <a:gd name="T94" fmla="*/ 304 w 2117"/>
                <a:gd name="T95" fmla="*/ 733 h 2159"/>
                <a:gd name="T96" fmla="*/ 209 w 2117"/>
                <a:gd name="T97" fmla="*/ 776 h 2159"/>
                <a:gd name="T98" fmla="*/ 71 w 2117"/>
                <a:gd name="T99" fmla="*/ 744 h 2159"/>
                <a:gd name="T100" fmla="*/ 29 w 2117"/>
                <a:gd name="T101" fmla="*/ 660 h 2159"/>
                <a:gd name="T102" fmla="*/ 101 w 2117"/>
                <a:gd name="T103" fmla="*/ 521 h 2159"/>
                <a:gd name="T104" fmla="*/ 193 w 2117"/>
                <a:gd name="T105" fmla="*/ 394 h 2159"/>
                <a:gd name="T106" fmla="*/ 301 w 2117"/>
                <a:gd name="T107" fmla="*/ 281 h 2159"/>
                <a:gd name="T108" fmla="*/ 423 w 2117"/>
                <a:gd name="T109" fmla="*/ 185 h 2159"/>
                <a:gd name="T110" fmla="*/ 559 w 2117"/>
                <a:gd name="T111" fmla="*/ 107 h 2159"/>
                <a:gd name="T112" fmla="*/ 707 w 2117"/>
                <a:gd name="T113" fmla="*/ 49 h 2159"/>
                <a:gd name="T114" fmla="*/ 865 w 2117"/>
                <a:gd name="T115" fmla="*/ 12 h 2159"/>
                <a:gd name="T116" fmla="*/ 1030 w 2117"/>
                <a:gd name="T117" fmla="*/ 0 h 2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17" h="2159">
                  <a:moveTo>
                    <a:pt x="1030" y="0"/>
                  </a:moveTo>
                  <a:lnTo>
                    <a:pt x="1111" y="3"/>
                  </a:lnTo>
                  <a:lnTo>
                    <a:pt x="1190" y="11"/>
                  </a:lnTo>
                  <a:lnTo>
                    <a:pt x="1268" y="26"/>
                  </a:lnTo>
                  <a:lnTo>
                    <a:pt x="1343" y="46"/>
                  </a:lnTo>
                  <a:lnTo>
                    <a:pt x="1416" y="71"/>
                  </a:lnTo>
                  <a:lnTo>
                    <a:pt x="1488" y="101"/>
                  </a:lnTo>
                  <a:lnTo>
                    <a:pt x="1556" y="135"/>
                  </a:lnTo>
                  <a:lnTo>
                    <a:pt x="1621" y="175"/>
                  </a:lnTo>
                  <a:lnTo>
                    <a:pt x="1683" y="218"/>
                  </a:lnTo>
                  <a:lnTo>
                    <a:pt x="1742" y="266"/>
                  </a:lnTo>
                  <a:lnTo>
                    <a:pt x="1798" y="318"/>
                  </a:lnTo>
                  <a:lnTo>
                    <a:pt x="1850" y="373"/>
                  </a:lnTo>
                  <a:lnTo>
                    <a:pt x="1898" y="432"/>
                  </a:lnTo>
                  <a:lnTo>
                    <a:pt x="1942" y="493"/>
                  </a:lnTo>
                  <a:lnTo>
                    <a:pt x="1981" y="559"/>
                  </a:lnTo>
                  <a:lnTo>
                    <a:pt x="2016" y="627"/>
                  </a:lnTo>
                  <a:lnTo>
                    <a:pt x="2046" y="698"/>
                  </a:lnTo>
                  <a:lnTo>
                    <a:pt x="2071" y="771"/>
                  </a:lnTo>
                  <a:lnTo>
                    <a:pt x="2090" y="847"/>
                  </a:lnTo>
                  <a:lnTo>
                    <a:pt x="2106" y="924"/>
                  </a:lnTo>
                  <a:lnTo>
                    <a:pt x="2114" y="1003"/>
                  </a:lnTo>
                  <a:lnTo>
                    <a:pt x="2117" y="1083"/>
                  </a:lnTo>
                  <a:lnTo>
                    <a:pt x="2114" y="1167"/>
                  </a:lnTo>
                  <a:lnTo>
                    <a:pt x="2105" y="1247"/>
                  </a:lnTo>
                  <a:lnTo>
                    <a:pt x="2089" y="1326"/>
                  </a:lnTo>
                  <a:lnTo>
                    <a:pt x="2069" y="1402"/>
                  </a:lnTo>
                  <a:lnTo>
                    <a:pt x="2044" y="1477"/>
                  </a:lnTo>
                  <a:lnTo>
                    <a:pt x="2012" y="1548"/>
                  </a:lnTo>
                  <a:lnTo>
                    <a:pt x="1975" y="1617"/>
                  </a:lnTo>
                  <a:lnTo>
                    <a:pt x="1935" y="1683"/>
                  </a:lnTo>
                  <a:lnTo>
                    <a:pt x="1890" y="1746"/>
                  </a:lnTo>
                  <a:lnTo>
                    <a:pt x="1840" y="1806"/>
                  </a:lnTo>
                  <a:lnTo>
                    <a:pt x="1786" y="1861"/>
                  </a:lnTo>
                  <a:lnTo>
                    <a:pt x="1729" y="1913"/>
                  </a:lnTo>
                  <a:lnTo>
                    <a:pt x="1668" y="1960"/>
                  </a:lnTo>
                  <a:lnTo>
                    <a:pt x="1603" y="2004"/>
                  </a:lnTo>
                  <a:lnTo>
                    <a:pt x="1536" y="2043"/>
                  </a:lnTo>
                  <a:lnTo>
                    <a:pt x="1465" y="2076"/>
                  </a:lnTo>
                  <a:lnTo>
                    <a:pt x="1392" y="2106"/>
                  </a:lnTo>
                  <a:lnTo>
                    <a:pt x="1316" y="2129"/>
                  </a:lnTo>
                  <a:lnTo>
                    <a:pt x="1238" y="2147"/>
                  </a:lnTo>
                  <a:lnTo>
                    <a:pt x="1158" y="2159"/>
                  </a:lnTo>
                  <a:lnTo>
                    <a:pt x="1162" y="2100"/>
                  </a:lnTo>
                  <a:lnTo>
                    <a:pt x="1164" y="2038"/>
                  </a:lnTo>
                  <a:lnTo>
                    <a:pt x="1161" y="1957"/>
                  </a:lnTo>
                  <a:lnTo>
                    <a:pt x="1154" y="1879"/>
                  </a:lnTo>
                  <a:lnTo>
                    <a:pt x="1221" y="1865"/>
                  </a:lnTo>
                  <a:lnTo>
                    <a:pt x="1286" y="1847"/>
                  </a:lnTo>
                  <a:lnTo>
                    <a:pt x="1349" y="1822"/>
                  </a:lnTo>
                  <a:lnTo>
                    <a:pt x="1409" y="1794"/>
                  </a:lnTo>
                  <a:lnTo>
                    <a:pt x="1466" y="1760"/>
                  </a:lnTo>
                  <a:lnTo>
                    <a:pt x="1520" y="1722"/>
                  </a:lnTo>
                  <a:lnTo>
                    <a:pt x="1571" y="1680"/>
                  </a:lnTo>
                  <a:lnTo>
                    <a:pt x="1618" y="1634"/>
                  </a:lnTo>
                  <a:lnTo>
                    <a:pt x="1662" y="1584"/>
                  </a:lnTo>
                  <a:lnTo>
                    <a:pt x="1701" y="1531"/>
                  </a:lnTo>
                  <a:lnTo>
                    <a:pt x="1735" y="1474"/>
                  </a:lnTo>
                  <a:lnTo>
                    <a:pt x="1765" y="1415"/>
                  </a:lnTo>
                  <a:lnTo>
                    <a:pt x="1790" y="1353"/>
                  </a:lnTo>
                  <a:lnTo>
                    <a:pt x="1810" y="1288"/>
                  </a:lnTo>
                  <a:lnTo>
                    <a:pt x="1825" y="1222"/>
                  </a:lnTo>
                  <a:lnTo>
                    <a:pt x="1834" y="1153"/>
                  </a:lnTo>
                  <a:lnTo>
                    <a:pt x="1837" y="1083"/>
                  </a:lnTo>
                  <a:lnTo>
                    <a:pt x="1834" y="1014"/>
                  </a:lnTo>
                  <a:lnTo>
                    <a:pt x="1825" y="946"/>
                  </a:lnTo>
                  <a:lnTo>
                    <a:pt x="1810" y="881"/>
                  </a:lnTo>
                  <a:lnTo>
                    <a:pt x="1791" y="817"/>
                  </a:lnTo>
                  <a:lnTo>
                    <a:pt x="1767" y="755"/>
                  </a:lnTo>
                  <a:lnTo>
                    <a:pt x="1737" y="696"/>
                  </a:lnTo>
                  <a:lnTo>
                    <a:pt x="1704" y="641"/>
                  </a:lnTo>
                  <a:lnTo>
                    <a:pt x="1665" y="588"/>
                  </a:lnTo>
                  <a:lnTo>
                    <a:pt x="1623" y="538"/>
                  </a:lnTo>
                  <a:lnTo>
                    <a:pt x="1576" y="492"/>
                  </a:lnTo>
                  <a:lnTo>
                    <a:pt x="1526" y="450"/>
                  </a:lnTo>
                  <a:lnTo>
                    <a:pt x="1473" y="412"/>
                  </a:lnTo>
                  <a:lnTo>
                    <a:pt x="1417" y="378"/>
                  </a:lnTo>
                  <a:lnTo>
                    <a:pt x="1358" y="349"/>
                  </a:lnTo>
                  <a:lnTo>
                    <a:pt x="1297" y="324"/>
                  </a:lnTo>
                  <a:lnTo>
                    <a:pt x="1233" y="305"/>
                  </a:lnTo>
                  <a:lnTo>
                    <a:pt x="1167" y="290"/>
                  </a:lnTo>
                  <a:lnTo>
                    <a:pt x="1099" y="282"/>
                  </a:lnTo>
                  <a:lnTo>
                    <a:pt x="1030" y="279"/>
                  </a:lnTo>
                  <a:lnTo>
                    <a:pt x="957" y="282"/>
                  </a:lnTo>
                  <a:lnTo>
                    <a:pt x="886" y="291"/>
                  </a:lnTo>
                  <a:lnTo>
                    <a:pt x="817" y="308"/>
                  </a:lnTo>
                  <a:lnTo>
                    <a:pt x="751" y="329"/>
                  </a:lnTo>
                  <a:lnTo>
                    <a:pt x="686" y="355"/>
                  </a:lnTo>
                  <a:lnTo>
                    <a:pt x="625" y="388"/>
                  </a:lnTo>
                  <a:lnTo>
                    <a:pt x="568" y="424"/>
                  </a:lnTo>
                  <a:lnTo>
                    <a:pt x="513" y="466"/>
                  </a:lnTo>
                  <a:lnTo>
                    <a:pt x="463" y="512"/>
                  </a:lnTo>
                  <a:lnTo>
                    <a:pt x="417" y="561"/>
                  </a:lnTo>
                  <a:lnTo>
                    <a:pt x="374" y="615"/>
                  </a:lnTo>
                  <a:lnTo>
                    <a:pt x="336" y="672"/>
                  </a:lnTo>
                  <a:lnTo>
                    <a:pt x="304" y="733"/>
                  </a:lnTo>
                  <a:lnTo>
                    <a:pt x="276" y="796"/>
                  </a:lnTo>
                  <a:lnTo>
                    <a:pt x="209" y="776"/>
                  </a:lnTo>
                  <a:lnTo>
                    <a:pt x="141" y="757"/>
                  </a:lnTo>
                  <a:lnTo>
                    <a:pt x="71" y="744"/>
                  </a:lnTo>
                  <a:lnTo>
                    <a:pt x="0" y="734"/>
                  </a:lnTo>
                  <a:lnTo>
                    <a:pt x="29" y="660"/>
                  </a:lnTo>
                  <a:lnTo>
                    <a:pt x="62" y="589"/>
                  </a:lnTo>
                  <a:lnTo>
                    <a:pt x="101" y="521"/>
                  </a:lnTo>
                  <a:lnTo>
                    <a:pt x="145" y="455"/>
                  </a:lnTo>
                  <a:lnTo>
                    <a:pt x="193" y="394"/>
                  </a:lnTo>
                  <a:lnTo>
                    <a:pt x="245" y="335"/>
                  </a:lnTo>
                  <a:lnTo>
                    <a:pt x="301" y="281"/>
                  </a:lnTo>
                  <a:lnTo>
                    <a:pt x="360" y="231"/>
                  </a:lnTo>
                  <a:lnTo>
                    <a:pt x="423" y="185"/>
                  </a:lnTo>
                  <a:lnTo>
                    <a:pt x="490" y="143"/>
                  </a:lnTo>
                  <a:lnTo>
                    <a:pt x="559" y="107"/>
                  </a:lnTo>
                  <a:lnTo>
                    <a:pt x="632" y="75"/>
                  </a:lnTo>
                  <a:lnTo>
                    <a:pt x="707" y="49"/>
                  </a:lnTo>
                  <a:lnTo>
                    <a:pt x="785" y="27"/>
                  </a:lnTo>
                  <a:lnTo>
                    <a:pt x="865" y="12"/>
                  </a:lnTo>
                  <a:lnTo>
                    <a:pt x="946" y="3"/>
                  </a:lnTo>
                  <a:lnTo>
                    <a:pt x="10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282"/>
            <p:cNvSpPr>
              <a:spLocks noEditPoints="1"/>
            </p:cNvSpPr>
            <p:nvPr/>
          </p:nvSpPr>
          <p:spPr bwMode="auto">
            <a:xfrm>
              <a:off x="747" y="4004"/>
              <a:ext cx="155" cy="155"/>
            </a:xfrm>
            <a:custGeom>
              <a:avLst/>
              <a:gdLst>
                <a:gd name="T0" fmla="*/ 923 w 2175"/>
                <a:gd name="T1" fmla="*/ 643 h 2171"/>
                <a:gd name="T2" fmla="*/ 754 w 2175"/>
                <a:gd name="T3" fmla="*/ 751 h 2171"/>
                <a:gd name="T4" fmla="*/ 646 w 2175"/>
                <a:gd name="T5" fmla="*/ 918 h 2171"/>
                <a:gd name="T6" fmla="*/ 616 w 2175"/>
                <a:gd name="T7" fmla="*/ 1108 h 2171"/>
                <a:gd name="T8" fmla="*/ 665 w 2175"/>
                <a:gd name="T9" fmla="*/ 1296 h 2171"/>
                <a:gd name="T10" fmla="*/ 791 w 2175"/>
                <a:gd name="T11" fmla="*/ 1453 h 2171"/>
                <a:gd name="T12" fmla="*/ 967 w 2175"/>
                <a:gd name="T13" fmla="*/ 1541 h 2171"/>
                <a:gd name="T14" fmla="*/ 1160 w 2175"/>
                <a:gd name="T15" fmla="*/ 1553 h 2171"/>
                <a:gd name="T16" fmla="*/ 1343 w 2175"/>
                <a:gd name="T17" fmla="*/ 1484 h 2171"/>
                <a:gd name="T18" fmla="*/ 1487 w 2175"/>
                <a:gd name="T19" fmla="*/ 1341 h 2171"/>
                <a:gd name="T20" fmla="*/ 1556 w 2175"/>
                <a:gd name="T21" fmla="*/ 1160 h 2171"/>
                <a:gd name="T22" fmla="*/ 1547 w 2175"/>
                <a:gd name="T23" fmla="*/ 967 h 2171"/>
                <a:gd name="T24" fmla="*/ 1459 w 2175"/>
                <a:gd name="T25" fmla="*/ 791 h 2171"/>
                <a:gd name="T26" fmla="*/ 1302 w 2175"/>
                <a:gd name="T27" fmla="*/ 664 h 2171"/>
                <a:gd name="T28" fmla="*/ 1114 w 2175"/>
                <a:gd name="T29" fmla="*/ 615 h 2171"/>
                <a:gd name="T30" fmla="*/ 1183 w 2175"/>
                <a:gd name="T31" fmla="*/ 3 h 2171"/>
                <a:gd name="T32" fmla="*/ 1244 w 2175"/>
                <a:gd name="T33" fmla="*/ 53 h 2171"/>
                <a:gd name="T34" fmla="*/ 1322 w 2175"/>
                <a:gd name="T35" fmla="*/ 249 h 2171"/>
                <a:gd name="T36" fmla="*/ 1579 w 2175"/>
                <a:gd name="T37" fmla="*/ 370 h 2171"/>
                <a:gd name="T38" fmla="*/ 1734 w 2175"/>
                <a:gd name="T39" fmla="*/ 245 h 2171"/>
                <a:gd name="T40" fmla="*/ 1808 w 2175"/>
                <a:gd name="T41" fmla="*/ 271 h 2171"/>
                <a:gd name="T42" fmla="*/ 1936 w 2175"/>
                <a:gd name="T43" fmla="*/ 427 h 2171"/>
                <a:gd name="T44" fmla="*/ 1908 w 2175"/>
                <a:gd name="T45" fmla="*/ 501 h 2171"/>
                <a:gd name="T46" fmla="*/ 1894 w 2175"/>
                <a:gd name="T47" fmla="*/ 758 h 2171"/>
                <a:gd name="T48" fmla="*/ 2084 w 2175"/>
                <a:gd name="T49" fmla="*/ 926 h 2171"/>
                <a:gd name="T50" fmla="*/ 2155 w 2175"/>
                <a:gd name="T51" fmla="*/ 961 h 2171"/>
                <a:gd name="T52" fmla="*/ 2175 w 2175"/>
                <a:gd name="T53" fmla="*/ 1161 h 2171"/>
                <a:gd name="T54" fmla="*/ 2140 w 2175"/>
                <a:gd name="T55" fmla="*/ 1232 h 2171"/>
                <a:gd name="T56" fmla="*/ 1943 w 2175"/>
                <a:gd name="T57" fmla="*/ 1251 h 2171"/>
                <a:gd name="T58" fmla="*/ 1868 w 2175"/>
                <a:gd name="T59" fmla="*/ 1474 h 2171"/>
                <a:gd name="T60" fmla="*/ 1918 w 2175"/>
                <a:gd name="T61" fmla="*/ 1692 h 2171"/>
                <a:gd name="T62" fmla="*/ 1926 w 2175"/>
                <a:gd name="T63" fmla="*/ 1770 h 2171"/>
                <a:gd name="T64" fmla="*/ 1787 w 2175"/>
                <a:gd name="T65" fmla="*/ 1918 h 2171"/>
                <a:gd name="T66" fmla="*/ 1710 w 2175"/>
                <a:gd name="T67" fmla="*/ 1926 h 2171"/>
                <a:gd name="T68" fmla="*/ 1526 w 2175"/>
                <a:gd name="T69" fmla="*/ 1840 h 2171"/>
                <a:gd name="T70" fmla="*/ 1306 w 2175"/>
                <a:gd name="T71" fmla="*/ 1931 h 2171"/>
                <a:gd name="T72" fmla="*/ 1238 w 2175"/>
                <a:gd name="T73" fmla="*/ 2120 h 2171"/>
                <a:gd name="T74" fmla="*/ 1177 w 2175"/>
                <a:gd name="T75" fmla="*/ 2169 h 2171"/>
                <a:gd name="T76" fmla="*/ 973 w 2175"/>
                <a:gd name="T77" fmla="*/ 2161 h 2171"/>
                <a:gd name="T78" fmla="*/ 925 w 2175"/>
                <a:gd name="T79" fmla="*/ 2100 h 2171"/>
                <a:gd name="T80" fmla="*/ 808 w 2175"/>
                <a:gd name="T81" fmla="*/ 1913 h 2171"/>
                <a:gd name="T82" fmla="*/ 594 w 2175"/>
                <a:gd name="T83" fmla="*/ 1806 h 2171"/>
                <a:gd name="T84" fmla="*/ 442 w 2175"/>
                <a:gd name="T85" fmla="*/ 1926 h 2171"/>
                <a:gd name="T86" fmla="*/ 367 w 2175"/>
                <a:gd name="T87" fmla="*/ 1900 h 2171"/>
                <a:gd name="T88" fmla="*/ 240 w 2175"/>
                <a:gd name="T89" fmla="*/ 1744 h 2171"/>
                <a:gd name="T90" fmla="*/ 267 w 2175"/>
                <a:gd name="T91" fmla="*/ 1669 h 2171"/>
                <a:gd name="T92" fmla="*/ 277 w 2175"/>
                <a:gd name="T93" fmla="*/ 1417 h 2171"/>
                <a:gd name="T94" fmla="*/ 92 w 2175"/>
                <a:gd name="T95" fmla="*/ 1245 h 2171"/>
                <a:gd name="T96" fmla="*/ 20 w 2175"/>
                <a:gd name="T97" fmla="*/ 1210 h 2171"/>
                <a:gd name="T98" fmla="*/ 1 w 2175"/>
                <a:gd name="T99" fmla="*/ 1011 h 2171"/>
                <a:gd name="T100" fmla="*/ 36 w 2175"/>
                <a:gd name="T101" fmla="*/ 940 h 2171"/>
                <a:gd name="T102" fmla="*/ 229 w 2175"/>
                <a:gd name="T103" fmla="*/ 921 h 2171"/>
                <a:gd name="T104" fmla="*/ 305 w 2175"/>
                <a:gd name="T105" fmla="*/ 698 h 2171"/>
                <a:gd name="T106" fmla="*/ 258 w 2175"/>
                <a:gd name="T107" fmla="*/ 481 h 2171"/>
                <a:gd name="T108" fmla="*/ 249 w 2175"/>
                <a:gd name="T109" fmla="*/ 402 h 2171"/>
                <a:gd name="T110" fmla="*/ 389 w 2175"/>
                <a:gd name="T111" fmla="*/ 254 h 2171"/>
                <a:gd name="T112" fmla="*/ 466 w 2175"/>
                <a:gd name="T113" fmla="*/ 245 h 2171"/>
                <a:gd name="T114" fmla="*/ 651 w 2175"/>
                <a:gd name="T115" fmla="*/ 332 h 2171"/>
                <a:gd name="T116" fmla="*/ 871 w 2175"/>
                <a:gd name="T117" fmla="*/ 244 h 2171"/>
                <a:gd name="T118" fmla="*/ 938 w 2175"/>
                <a:gd name="T119" fmla="*/ 52 h 2171"/>
                <a:gd name="T120" fmla="*/ 1000 w 2175"/>
                <a:gd name="T121" fmla="*/ 3 h 2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75" h="2171">
                  <a:moveTo>
                    <a:pt x="1066" y="614"/>
                  </a:moveTo>
                  <a:lnTo>
                    <a:pt x="1017" y="619"/>
                  </a:lnTo>
                  <a:lnTo>
                    <a:pt x="970" y="629"/>
                  </a:lnTo>
                  <a:lnTo>
                    <a:pt x="923" y="643"/>
                  </a:lnTo>
                  <a:lnTo>
                    <a:pt x="878" y="662"/>
                  </a:lnTo>
                  <a:lnTo>
                    <a:pt x="835" y="687"/>
                  </a:lnTo>
                  <a:lnTo>
                    <a:pt x="793" y="716"/>
                  </a:lnTo>
                  <a:lnTo>
                    <a:pt x="754" y="751"/>
                  </a:lnTo>
                  <a:lnTo>
                    <a:pt x="720" y="789"/>
                  </a:lnTo>
                  <a:lnTo>
                    <a:pt x="690" y="830"/>
                  </a:lnTo>
                  <a:lnTo>
                    <a:pt x="666" y="872"/>
                  </a:lnTo>
                  <a:lnTo>
                    <a:pt x="646" y="918"/>
                  </a:lnTo>
                  <a:lnTo>
                    <a:pt x="631" y="964"/>
                  </a:lnTo>
                  <a:lnTo>
                    <a:pt x="621" y="1011"/>
                  </a:lnTo>
                  <a:lnTo>
                    <a:pt x="616" y="1060"/>
                  </a:lnTo>
                  <a:lnTo>
                    <a:pt x="616" y="1108"/>
                  </a:lnTo>
                  <a:lnTo>
                    <a:pt x="620" y="1157"/>
                  </a:lnTo>
                  <a:lnTo>
                    <a:pt x="630" y="1203"/>
                  </a:lnTo>
                  <a:lnTo>
                    <a:pt x="645" y="1250"/>
                  </a:lnTo>
                  <a:lnTo>
                    <a:pt x="665" y="1296"/>
                  </a:lnTo>
                  <a:lnTo>
                    <a:pt x="689" y="1338"/>
                  </a:lnTo>
                  <a:lnTo>
                    <a:pt x="719" y="1380"/>
                  </a:lnTo>
                  <a:lnTo>
                    <a:pt x="752" y="1419"/>
                  </a:lnTo>
                  <a:lnTo>
                    <a:pt x="791" y="1453"/>
                  </a:lnTo>
                  <a:lnTo>
                    <a:pt x="832" y="1483"/>
                  </a:lnTo>
                  <a:lnTo>
                    <a:pt x="876" y="1507"/>
                  </a:lnTo>
                  <a:lnTo>
                    <a:pt x="920" y="1527"/>
                  </a:lnTo>
                  <a:lnTo>
                    <a:pt x="967" y="1541"/>
                  </a:lnTo>
                  <a:lnTo>
                    <a:pt x="1014" y="1552"/>
                  </a:lnTo>
                  <a:lnTo>
                    <a:pt x="1063" y="1557"/>
                  </a:lnTo>
                  <a:lnTo>
                    <a:pt x="1111" y="1557"/>
                  </a:lnTo>
                  <a:lnTo>
                    <a:pt x="1160" y="1553"/>
                  </a:lnTo>
                  <a:lnTo>
                    <a:pt x="1208" y="1542"/>
                  </a:lnTo>
                  <a:lnTo>
                    <a:pt x="1254" y="1528"/>
                  </a:lnTo>
                  <a:lnTo>
                    <a:pt x="1299" y="1508"/>
                  </a:lnTo>
                  <a:lnTo>
                    <a:pt x="1343" y="1484"/>
                  </a:lnTo>
                  <a:lnTo>
                    <a:pt x="1384" y="1454"/>
                  </a:lnTo>
                  <a:lnTo>
                    <a:pt x="1422" y="1421"/>
                  </a:lnTo>
                  <a:lnTo>
                    <a:pt x="1457" y="1382"/>
                  </a:lnTo>
                  <a:lnTo>
                    <a:pt x="1487" y="1341"/>
                  </a:lnTo>
                  <a:lnTo>
                    <a:pt x="1511" y="1298"/>
                  </a:lnTo>
                  <a:lnTo>
                    <a:pt x="1531" y="1253"/>
                  </a:lnTo>
                  <a:lnTo>
                    <a:pt x="1546" y="1206"/>
                  </a:lnTo>
                  <a:lnTo>
                    <a:pt x="1556" y="1160"/>
                  </a:lnTo>
                  <a:lnTo>
                    <a:pt x="1561" y="1111"/>
                  </a:lnTo>
                  <a:lnTo>
                    <a:pt x="1561" y="1063"/>
                  </a:lnTo>
                  <a:lnTo>
                    <a:pt x="1557" y="1015"/>
                  </a:lnTo>
                  <a:lnTo>
                    <a:pt x="1547" y="967"/>
                  </a:lnTo>
                  <a:lnTo>
                    <a:pt x="1532" y="921"/>
                  </a:lnTo>
                  <a:lnTo>
                    <a:pt x="1513" y="875"/>
                  </a:lnTo>
                  <a:lnTo>
                    <a:pt x="1489" y="832"/>
                  </a:lnTo>
                  <a:lnTo>
                    <a:pt x="1459" y="791"/>
                  </a:lnTo>
                  <a:lnTo>
                    <a:pt x="1424" y="753"/>
                  </a:lnTo>
                  <a:lnTo>
                    <a:pt x="1386" y="718"/>
                  </a:lnTo>
                  <a:lnTo>
                    <a:pt x="1345" y="689"/>
                  </a:lnTo>
                  <a:lnTo>
                    <a:pt x="1302" y="664"/>
                  </a:lnTo>
                  <a:lnTo>
                    <a:pt x="1256" y="644"/>
                  </a:lnTo>
                  <a:lnTo>
                    <a:pt x="1211" y="629"/>
                  </a:lnTo>
                  <a:lnTo>
                    <a:pt x="1163" y="620"/>
                  </a:lnTo>
                  <a:lnTo>
                    <a:pt x="1114" y="615"/>
                  </a:lnTo>
                  <a:lnTo>
                    <a:pt x="1066" y="614"/>
                  </a:lnTo>
                  <a:close/>
                  <a:moveTo>
                    <a:pt x="1021" y="0"/>
                  </a:moveTo>
                  <a:lnTo>
                    <a:pt x="1163" y="1"/>
                  </a:lnTo>
                  <a:lnTo>
                    <a:pt x="1183" y="3"/>
                  </a:lnTo>
                  <a:lnTo>
                    <a:pt x="1202" y="10"/>
                  </a:lnTo>
                  <a:lnTo>
                    <a:pt x="1220" y="22"/>
                  </a:lnTo>
                  <a:lnTo>
                    <a:pt x="1234" y="36"/>
                  </a:lnTo>
                  <a:lnTo>
                    <a:pt x="1244" y="53"/>
                  </a:lnTo>
                  <a:lnTo>
                    <a:pt x="1251" y="72"/>
                  </a:lnTo>
                  <a:lnTo>
                    <a:pt x="1254" y="94"/>
                  </a:lnTo>
                  <a:lnTo>
                    <a:pt x="1253" y="233"/>
                  </a:lnTo>
                  <a:lnTo>
                    <a:pt x="1322" y="249"/>
                  </a:lnTo>
                  <a:lnTo>
                    <a:pt x="1389" y="271"/>
                  </a:lnTo>
                  <a:lnTo>
                    <a:pt x="1454" y="299"/>
                  </a:lnTo>
                  <a:lnTo>
                    <a:pt x="1518" y="331"/>
                  </a:lnTo>
                  <a:lnTo>
                    <a:pt x="1579" y="370"/>
                  </a:lnTo>
                  <a:lnTo>
                    <a:pt x="1679" y="270"/>
                  </a:lnTo>
                  <a:lnTo>
                    <a:pt x="1695" y="258"/>
                  </a:lnTo>
                  <a:lnTo>
                    <a:pt x="1714" y="249"/>
                  </a:lnTo>
                  <a:lnTo>
                    <a:pt x="1734" y="245"/>
                  </a:lnTo>
                  <a:lnTo>
                    <a:pt x="1754" y="245"/>
                  </a:lnTo>
                  <a:lnTo>
                    <a:pt x="1774" y="249"/>
                  </a:lnTo>
                  <a:lnTo>
                    <a:pt x="1792" y="258"/>
                  </a:lnTo>
                  <a:lnTo>
                    <a:pt x="1808" y="271"/>
                  </a:lnTo>
                  <a:lnTo>
                    <a:pt x="1909" y="372"/>
                  </a:lnTo>
                  <a:lnTo>
                    <a:pt x="1922" y="388"/>
                  </a:lnTo>
                  <a:lnTo>
                    <a:pt x="1930" y="406"/>
                  </a:lnTo>
                  <a:lnTo>
                    <a:pt x="1936" y="427"/>
                  </a:lnTo>
                  <a:lnTo>
                    <a:pt x="1935" y="446"/>
                  </a:lnTo>
                  <a:lnTo>
                    <a:pt x="1930" y="466"/>
                  </a:lnTo>
                  <a:lnTo>
                    <a:pt x="1921" y="485"/>
                  </a:lnTo>
                  <a:lnTo>
                    <a:pt x="1908" y="501"/>
                  </a:lnTo>
                  <a:lnTo>
                    <a:pt x="1808" y="600"/>
                  </a:lnTo>
                  <a:lnTo>
                    <a:pt x="1841" y="651"/>
                  </a:lnTo>
                  <a:lnTo>
                    <a:pt x="1869" y="703"/>
                  </a:lnTo>
                  <a:lnTo>
                    <a:pt x="1894" y="758"/>
                  </a:lnTo>
                  <a:lnTo>
                    <a:pt x="1914" y="813"/>
                  </a:lnTo>
                  <a:lnTo>
                    <a:pt x="1930" y="868"/>
                  </a:lnTo>
                  <a:lnTo>
                    <a:pt x="1944" y="925"/>
                  </a:lnTo>
                  <a:lnTo>
                    <a:pt x="2084" y="926"/>
                  </a:lnTo>
                  <a:lnTo>
                    <a:pt x="2105" y="928"/>
                  </a:lnTo>
                  <a:lnTo>
                    <a:pt x="2124" y="935"/>
                  </a:lnTo>
                  <a:lnTo>
                    <a:pt x="2141" y="947"/>
                  </a:lnTo>
                  <a:lnTo>
                    <a:pt x="2155" y="961"/>
                  </a:lnTo>
                  <a:lnTo>
                    <a:pt x="2167" y="978"/>
                  </a:lnTo>
                  <a:lnTo>
                    <a:pt x="2173" y="997"/>
                  </a:lnTo>
                  <a:lnTo>
                    <a:pt x="2175" y="1020"/>
                  </a:lnTo>
                  <a:lnTo>
                    <a:pt x="2175" y="1161"/>
                  </a:lnTo>
                  <a:lnTo>
                    <a:pt x="2172" y="1182"/>
                  </a:lnTo>
                  <a:lnTo>
                    <a:pt x="2165" y="1200"/>
                  </a:lnTo>
                  <a:lnTo>
                    <a:pt x="2154" y="1218"/>
                  </a:lnTo>
                  <a:lnTo>
                    <a:pt x="2140" y="1232"/>
                  </a:lnTo>
                  <a:lnTo>
                    <a:pt x="2123" y="1243"/>
                  </a:lnTo>
                  <a:lnTo>
                    <a:pt x="2104" y="1249"/>
                  </a:lnTo>
                  <a:lnTo>
                    <a:pt x="2082" y="1252"/>
                  </a:lnTo>
                  <a:lnTo>
                    <a:pt x="1943" y="1251"/>
                  </a:lnTo>
                  <a:lnTo>
                    <a:pt x="1930" y="1308"/>
                  </a:lnTo>
                  <a:lnTo>
                    <a:pt x="1913" y="1365"/>
                  </a:lnTo>
                  <a:lnTo>
                    <a:pt x="1893" y="1421"/>
                  </a:lnTo>
                  <a:lnTo>
                    <a:pt x="1868" y="1474"/>
                  </a:lnTo>
                  <a:lnTo>
                    <a:pt x="1840" y="1527"/>
                  </a:lnTo>
                  <a:lnTo>
                    <a:pt x="1807" y="1578"/>
                  </a:lnTo>
                  <a:lnTo>
                    <a:pt x="1905" y="1675"/>
                  </a:lnTo>
                  <a:lnTo>
                    <a:pt x="1918" y="1692"/>
                  </a:lnTo>
                  <a:lnTo>
                    <a:pt x="1926" y="1710"/>
                  </a:lnTo>
                  <a:lnTo>
                    <a:pt x="1930" y="1730"/>
                  </a:lnTo>
                  <a:lnTo>
                    <a:pt x="1930" y="1751"/>
                  </a:lnTo>
                  <a:lnTo>
                    <a:pt x="1926" y="1770"/>
                  </a:lnTo>
                  <a:lnTo>
                    <a:pt x="1917" y="1788"/>
                  </a:lnTo>
                  <a:lnTo>
                    <a:pt x="1904" y="1805"/>
                  </a:lnTo>
                  <a:lnTo>
                    <a:pt x="1804" y="1905"/>
                  </a:lnTo>
                  <a:lnTo>
                    <a:pt x="1787" y="1918"/>
                  </a:lnTo>
                  <a:lnTo>
                    <a:pt x="1769" y="1926"/>
                  </a:lnTo>
                  <a:lnTo>
                    <a:pt x="1749" y="1931"/>
                  </a:lnTo>
                  <a:lnTo>
                    <a:pt x="1729" y="1930"/>
                  </a:lnTo>
                  <a:lnTo>
                    <a:pt x="1710" y="1926"/>
                  </a:lnTo>
                  <a:lnTo>
                    <a:pt x="1690" y="1917"/>
                  </a:lnTo>
                  <a:lnTo>
                    <a:pt x="1674" y="1904"/>
                  </a:lnTo>
                  <a:lnTo>
                    <a:pt x="1578" y="1807"/>
                  </a:lnTo>
                  <a:lnTo>
                    <a:pt x="1526" y="1840"/>
                  </a:lnTo>
                  <a:lnTo>
                    <a:pt x="1473" y="1869"/>
                  </a:lnTo>
                  <a:lnTo>
                    <a:pt x="1418" y="1894"/>
                  </a:lnTo>
                  <a:lnTo>
                    <a:pt x="1363" y="1914"/>
                  </a:lnTo>
                  <a:lnTo>
                    <a:pt x="1306" y="1931"/>
                  </a:lnTo>
                  <a:lnTo>
                    <a:pt x="1248" y="1944"/>
                  </a:lnTo>
                  <a:lnTo>
                    <a:pt x="1247" y="2079"/>
                  </a:lnTo>
                  <a:lnTo>
                    <a:pt x="1245" y="2101"/>
                  </a:lnTo>
                  <a:lnTo>
                    <a:pt x="1238" y="2120"/>
                  </a:lnTo>
                  <a:lnTo>
                    <a:pt x="1228" y="2137"/>
                  </a:lnTo>
                  <a:lnTo>
                    <a:pt x="1214" y="2151"/>
                  </a:lnTo>
                  <a:lnTo>
                    <a:pt x="1196" y="2162"/>
                  </a:lnTo>
                  <a:lnTo>
                    <a:pt x="1177" y="2169"/>
                  </a:lnTo>
                  <a:lnTo>
                    <a:pt x="1156" y="2171"/>
                  </a:lnTo>
                  <a:lnTo>
                    <a:pt x="1014" y="2170"/>
                  </a:lnTo>
                  <a:lnTo>
                    <a:pt x="993" y="2168"/>
                  </a:lnTo>
                  <a:lnTo>
                    <a:pt x="973" y="2161"/>
                  </a:lnTo>
                  <a:lnTo>
                    <a:pt x="957" y="2151"/>
                  </a:lnTo>
                  <a:lnTo>
                    <a:pt x="943" y="2135"/>
                  </a:lnTo>
                  <a:lnTo>
                    <a:pt x="932" y="2119"/>
                  </a:lnTo>
                  <a:lnTo>
                    <a:pt x="925" y="2100"/>
                  </a:lnTo>
                  <a:lnTo>
                    <a:pt x="922" y="2078"/>
                  </a:lnTo>
                  <a:lnTo>
                    <a:pt x="923" y="1943"/>
                  </a:lnTo>
                  <a:lnTo>
                    <a:pt x="865" y="1930"/>
                  </a:lnTo>
                  <a:lnTo>
                    <a:pt x="808" y="1913"/>
                  </a:lnTo>
                  <a:lnTo>
                    <a:pt x="752" y="1893"/>
                  </a:lnTo>
                  <a:lnTo>
                    <a:pt x="697" y="1867"/>
                  </a:lnTo>
                  <a:lnTo>
                    <a:pt x="645" y="1839"/>
                  </a:lnTo>
                  <a:lnTo>
                    <a:pt x="594" y="1806"/>
                  </a:lnTo>
                  <a:lnTo>
                    <a:pt x="497" y="1900"/>
                  </a:lnTo>
                  <a:lnTo>
                    <a:pt x="480" y="1913"/>
                  </a:lnTo>
                  <a:lnTo>
                    <a:pt x="461" y="1921"/>
                  </a:lnTo>
                  <a:lnTo>
                    <a:pt x="442" y="1926"/>
                  </a:lnTo>
                  <a:lnTo>
                    <a:pt x="422" y="1926"/>
                  </a:lnTo>
                  <a:lnTo>
                    <a:pt x="401" y="1921"/>
                  </a:lnTo>
                  <a:lnTo>
                    <a:pt x="383" y="1913"/>
                  </a:lnTo>
                  <a:lnTo>
                    <a:pt x="367" y="1900"/>
                  </a:lnTo>
                  <a:lnTo>
                    <a:pt x="266" y="1799"/>
                  </a:lnTo>
                  <a:lnTo>
                    <a:pt x="253" y="1783"/>
                  </a:lnTo>
                  <a:lnTo>
                    <a:pt x="244" y="1765"/>
                  </a:lnTo>
                  <a:lnTo>
                    <a:pt x="240" y="1744"/>
                  </a:lnTo>
                  <a:lnTo>
                    <a:pt x="240" y="1724"/>
                  </a:lnTo>
                  <a:lnTo>
                    <a:pt x="244" y="1705"/>
                  </a:lnTo>
                  <a:lnTo>
                    <a:pt x="254" y="1687"/>
                  </a:lnTo>
                  <a:lnTo>
                    <a:pt x="267" y="1669"/>
                  </a:lnTo>
                  <a:lnTo>
                    <a:pt x="362" y="1575"/>
                  </a:lnTo>
                  <a:lnTo>
                    <a:pt x="330" y="1524"/>
                  </a:lnTo>
                  <a:lnTo>
                    <a:pt x="301" y="1470"/>
                  </a:lnTo>
                  <a:lnTo>
                    <a:pt x="277" y="1417"/>
                  </a:lnTo>
                  <a:lnTo>
                    <a:pt x="257" y="1360"/>
                  </a:lnTo>
                  <a:lnTo>
                    <a:pt x="239" y="1303"/>
                  </a:lnTo>
                  <a:lnTo>
                    <a:pt x="227" y="1246"/>
                  </a:lnTo>
                  <a:lnTo>
                    <a:pt x="92" y="1245"/>
                  </a:lnTo>
                  <a:lnTo>
                    <a:pt x="70" y="1242"/>
                  </a:lnTo>
                  <a:lnTo>
                    <a:pt x="51" y="1236"/>
                  </a:lnTo>
                  <a:lnTo>
                    <a:pt x="34" y="1225"/>
                  </a:lnTo>
                  <a:lnTo>
                    <a:pt x="20" y="1210"/>
                  </a:lnTo>
                  <a:lnTo>
                    <a:pt x="9" y="1193"/>
                  </a:lnTo>
                  <a:lnTo>
                    <a:pt x="2" y="1174"/>
                  </a:lnTo>
                  <a:lnTo>
                    <a:pt x="0" y="1153"/>
                  </a:lnTo>
                  <a:lnTo>
                    <a:pt x="1" y="1011"/>
                  </a:lnTo>
                  <a:lnTo>
                    <a:pt x="3" y="991"/>
                  </a:lnTo>
                  <a:lnTo>
                    <a:pt x="10" y="972"/>
                  </a:lnTo>
                  <a:lnTo>
                    <a:pt x="21" y="955"/>
                  </a:lnTo>
                  <a:lnTo>
                    <a:pt x="36" y="940"/>
                  </a:lnTo>
                  <a:lnTo>
                    <a:pt x="52" y="930"/>
                  </a:lnTo>
                  <a:lnTo>
                    <a:pt x="71" y="923"/>
                  </a:lnTo>
                  <a:lnTo>
                    <a:pt x="93" y="921"/>
                  </a:lnTo>
                  <a:lnTo>
                    <a:pt x="229" y="921"/>
                  </a:lnTo>
                  <a:lnTo>
                    <a:pt x="242" y="864"/>
                  </a:lnTo>
                  <a:lnTo>
                    <a:pt x="260" y="807"/>
                  </a:lnTo>
                  <a:lnTo>
                    <a:pt x="280" y="752"/>
                  </a:lnTo>
                  <a:lnTo>
                    <a:pt x="305" y="698"/>
                  </a:lnTo>
                  <a:lnTo>
                    <a:pt x="334" y="645"/>
                  </a:lnTo>
                  <a:lnTo>
                    <a:pt x="368" y="593"/>
                  </a:lnTo>
                  <a:lnTo>
                    <a:pt x="271" y="497"/>
                  </a:lnTo>
                  <a:lnTo>
                    <a:pt x="258" y="481"/>
                  </a:lnTo>
                  <a:lnTo>
                    <a:pt x="249" y="462"/>
                  </a:lnTo>
                  <a:lnTo>
                    <a:pt x="244" y="442"/>
                  </a:lnTo>
                  <a:lnTo>
                    <a:pt x="245" y="423"/>
                  </a:lnTo>
                  <a:lnTo>
                    <a:pt x="249" y="402"/>
                  </a:lnTo>
                  <a:lnTo>
                    <a:pt x="259" y="384"/>
                  </a:lnTo>
                  <a:lnTo>
                    <a:pt x="272" y="368"/>
                  </a:lnTo>
                  <a:lnTo>
                    <a:pt x="372" y="267"/>
                  </a:lnTo>
                  <a:lnTo>
                    <a:pt x="389" y="254"/>
                  </a:lnTo>
                  <a:lnTo>
                    <a:pt x="407" y="245"/>
                  </a:lnTo>
                  <a:lnTo>
                    <a:pt x="427" y="241"/>
                  </a:lnTo>
                  <a:lnTo>
                    <a:pt x="447" y="241"/>
                  </a:lnTo>
                  <a:lnTo>
                    <a:pt x="466" y="245"/>
                  </a:lnTo>
                  <a:lnTo>
                    <a:pt x="486" y="254"/>
                  </a:lnTo>
                  <a:lnTo>
                    <a:pt x="502" y="267"/>
                  </a:lnTo>
                  <a:lnTo>
                    <a:pt x="600" y="365"/>
                  </a:lnTo>
                  <a:lnTo>
                    <a:pt x="651" y="332"/>
                  </a:lnTo>
                  <a:lnTo>
                    <a:pt x="704" y="305"/>
                  </a:lnTo>
                  <a:lnTo>
                    <a:pt x="759" y="281"/>
                  </a:lnTo>
                  <a:lnTo>
                    <a:pt x="814" y="260"/>
                  </a:lnTo>
                  <a:lnTo>
                    <a:pt x="871" y="244"/>
                  </a:lnTo>
                  <a:lnTo>
                    <a:pt x="929" y="231"/>
                  </a:lnTo>
                  <a:lnTo>
                    <a:pt x="929" y="92"/>
                  </a:lnTo>
                  <a:lnTo>
                    <a:pt x="932" y="71"/>
                  </a:lnTo>
                  <a:lnTo>
                    <a:pt x="938" y="52"/>
                  </a:lnTo>
                  <a:lnTo>
                    <a:pt x="949" y="35"/>
                  </a:lnTo>
                  <a:lnTo>
                    <a:pt x="963" y="21"/>
                  </a:lnTo>
                  <a:lnTo>
                    <a:pt x="981" y="9"/>
                  </a:lnTo>
                  <a:lnTo>
                    <a:pt x="1000" y="3"/>
                  </a:lnTo>
                  <a:lnTo>
                    <a:pt x="10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7" name="Group 305"/>
          <p:cNvGrpSpPr>
            <a:grpSpLocks noChangeAspect="1"/>
          </p:cNvGrpSpPr>
          <p:nvPr/>
        </p:nvGrpSpPr>
        <p:grpSpPr bwMode="auto">
          <a:xfrm>
            <a:off x="444281" y="5846606"/>
            <a:ext cx="381000" cy="319088"/>
            <a:chOff x="275" y="3947"/>
            <a:chExt cx="240" cy="20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08" name="Freeform 307"/>
            <p:cNvSpPr>
              <a:spLocks/>
            </p:cNvSpPr>
            <p:nvPr/>
          </p:nvSpPr>
          <p:spPr bwMode="auto">
            <a:xfrm>
              <a:off x="296" y="3968"/>
              <a:ext cx="112" cy="176"/>
            </a:xfrm>
            <a:custGeom>
              <a:avLst/>
              <a:gdLst>
                <a:gd name="T0" fmla="*/ 806 w 1580"/>
                <a:gd name="T1" fmla="*/ 4 h 2471"/>
                <a:gd name="T2" fmla="*/ 891 w 1580"/>
                <a:gd name="T3" fmla="*/ 27 h 2471"/>
                <a:gd name="T4" fmla="*/ 952 w 1580"/>
                <a:gd name="T5" fmla="*/ 60 h 2471"/>
                <a:gd name="T6" fmla="*/ 989 w 1580"/>
                <a:gd name="T7" fmla="*/ 89 h 2471"/>
                <a:gd name="T8" fmla="*/ 1000 w 1580"/>
                <a:gd name="T9" fmla="*/ 102 h 2471"/>
                <a:gd name="T10" fmla="*/ 1126 w 1580"/>
                <a:gd name="T11" fmla="*/ 110 h 2471"/>
                <a:gd name="T12" fmla="*/ 1225 w 1580"/>
                <a:gd name="T13" fmla="*/ 158 h 2471"/>
                <a:gd name="T14" fmla="*/ 1301 w 1580"/>
                <a:gd name="T15" fmla="*/ 241 h 2471"/>
                <a:gd name="T16" fmla="*/ 1353 w 1580"/>
                <a:gd name="T17" fmla="*/ 352 h 2471"/>
                <a:gd name="T18" fmla="*/ 1386 w 1580"/>
                <a:gd name="T19" fmla="*/ 487 h 2471"/>
                <a:gd name="T20" fmla="*/ 1399 w 1580"/>
                <a:gd name="T21" fmla="*/ 640 h 2471"/>
                <a:gd name="T22" fmla="*/ 1396 w 1580"/>
                <a:gd name="T23" fmla="*/ 805 h 2471"/>
                <a:gd name="T24" fmla="*/ 1386 w 1580"/>
                <a:gd name="T25" fmla="*/ 968 h 2471"/>
                <a:gd name="T26" fmla="*/ 1399 w 1580"/>
                <a:gd name="T27" fmla="*/ 1097 h 2471"/>
                <a:gd name="T28" fmla="*/ 1430 w 1580"/>
                <a:gd name="T29" fmla="*/ 1195 h 2471"/>
                <a:gd name="T30" fmla="*/ 1471 w 1580"/>
                <a:gd name="T31" fmla="*/ 1263 h 2471"/>
                <a:gd name="T32" fmla="*/ 1513 w 1580"/>
                <a:gd name="T33" fmla="*/ 1309 h 2471"/>
                <a:gd name="T34" fmla="*/ 1550 w 1580"/>
                <a:gd name="T35" fmla="*/ 1335 h 2471"/>
                <a:gd name="T36" fmla="*/ 1575 w 1580"/>
                <a:gd name="T37" fmla="*/ 1347 h 2471"/>
                <a:gd name="T38" fmla="*/ 1548 w 1580"/>
                <a:gd name="T39" fmla="*/ 1377 h 2471"/>
                <a:gd name="T40" fmla="*/ 1437 w 1580"/>
                <a:gd name="T41" fmla="*/ 1441 h 2471"/>
                <a:gd name="T42" fmla="*/ 1314 w 1580"/>
                <a:gd name="T43" fmla="*/ 1478 h 2471"/>
                <a:gd name="T44" fmla="*/ 1202 w 1580"/>
                <a:gd name="T45" fmla="*/ 1496 h 2471"/>
                <a:gd name="T46" fmla="*/ 1119 w 1580"/>
                <a:gd name="T47" fmla="*/ 1501 h 2471"/>
                <a:gd name="T48" fmla="*/ 1087 w 1580"/>
                <a:gd name="T49" fmla="*/ 1501 h 2471"/>
                <a:gd name="T50" fmla="*/ 794 w 1580"/>
                <a:gd name="T51" fmla="*/ 2471 h 2471"/>
                <a:gd name="T52" fmla="*/ 438 w 1580"/>
                <a:gd name="T53" fmla="*/ 1503 h 2471"/>
                <a:gd name="T54" fmla="*/ 281 w 1580"/>
                <a:gd name="T55" fmla="*/ 1484 h 2471"/>
                <a:gd name="T56" fmla="*/ 164 w 1580"/>
                <a:gd name="T57" fmla="*/ 1451 h 2471"/>
                <a:gd name="T58" fmla="*/ 81 w 1580"/>
                <a:gd name="T59" fmla="*/ 1410 h 2471"/>
                <a:gd name="T60" fmla="*/ 30 w 1580"/>
                <a:gd name="T61" fmla="*/ 1373 h 2471"/>
                <a:gd name="T62" fmla="*/ 4 w 1580"/>
                <a:gd name="T63" fmla="*/ 1347 h 2471"/>
                <a:gd name="T64" fmla="*/ 1 w 1580"/>
                <a:gd name="T65" fmla="*/ 1341 h 2471"/>
                <a:gd name="T66" fmla="*/ 15 w 1580"/>
                <a:gd name="T67" fmla="*/ 1339 h 2471"/>
                <a:gd name="T68" fmla="*/ 42 w 1580"/>
                <a:gd name="T69" fmla="*/ 1328 h 2471"/>
                <a:gd name="T70" fmla="*/ 77 w 1580"/>
                <a:gd name="T71" fmla="*/ 1302 h 2471"/>
                <a:gd name="T72" fmla="*/ 115 w 1580"/>
                <a:gd name="T73" fmla="*/ 1257 h 2471"/>
                <a:gd name="T74" fmla="*/ 153 w 1580"/>
                <a:gd name="T75" fmla="*/ 1185 h 2471"/>
                <a:gd name="T76" fmla="*/ 183 w 1580"/>
                <a:gd name="T77" fmla="*/ 1082 h 2471"/>
                <a:gd name="T78" fmla="*/ 203 w 1580"/>
                <a:gd name="T79" fmla="*/ 941 h 2471"/>
                <a:gd name="T80" fmla="*/ 208 w 1580"/>
                <a:gd name="T81" fmla="*/ 754 h 2471"/>
                <a:gd name="T82" fmla="*/ 215 w 1580"/>
                <a:gd name="T83" fmla="*/ 558 h 2471"/>
                <a:gd name="T84" fmla="*/ 243 w 1580"/>
                <a:gd name="T85" fmla="*/ 401 h 2471"/>
                <a:gd name="T86" fmla="*/ 288 w 1580"/>
                <a:gd name="T87" fmla="*/ 281 h 2471"/>
                <a:gd name="T88" fmla="*/ 342 w 1580"/>
                <a:gd name="T89" fmla="*/ 191 h 2471"/>
                <a:gd name="T90" fmla="*/ 402 w 1580"/>
                <a:gd name="T91" fmla="*/ 127 h 2471"/>
                <a:gd name="T92" fmla="*/ 462 w 1580"/>
                <a:gd name="T93" fmla="*/ 83 h 2471"/>
                <a:gd name="T94" fmla="*/ 518 w 1580"/>
                <a:gd name="T95" fmla="*/ 54 h 2471"/>
                <a:gd name="T96" fmla="*/ 563 w 1580"/>
                <a:gd name="T97" fmla="*/ 37 h 2471"/>
                <a:gd name="T98" fmla="*/ 697 w 1580"/>
                <a:gd name="T99" fmla="*/ 3 h 2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80" h="2471">
                  <a:moveTo>
                    <a:pt x="735" y="0"/>
                  </a:moveTo>
                  <a:lnTo>
                    <a:pt x="772" y="1"/>
                  </a:lnTo>
                  <a:lnTo>
                    <a:pt x="806" y="4"/>
                  </a:lnTo>
                  <a:lnTo>
                    <a:pt x="837" y="10"/>
                  </a:lnTo>
                  <a:lnTo>
                    <a:pt x="865" y="18"/>
                  </a:lnTo>
                  <a:lnTo>
                    <a:pt x="891" y="27"/>
                  </a:lnTo>
                  <a:lnTo>
                    <a:pt x="914" y="38"/>
                  </a:lnTo>
                  <a:lnTo>
                    <a:pt x="935" y="49"/>
                  </a:lnTo>
                  <a:lnTo>
                    <a:pt x="952" y="60"/>
                  </a:lnTo>
                  <a:lnTo>
                    <a:pt x="966" y="70"/>
                  </a:lnTo>
                  <a:lnTo>
                    <a:pt x="979" y="81"/>
                  </a:lnTo>
                  <a:lnTo>
                    <a:pt x="989" y="89"/>
                  </a:lnTo>
                  <a:lnTo>
                    <a:pt x="995" y="96"/>
                  </a:lnTo>
                  <a:lnTo>
                    <a:pt x="999" y="100"/>
                  </a:lnTo>
                  <a:lnTo>
                    <a:pt x="1000" y="102"/>
                  </a:lnTo>
                  <a:lnTo>
                    <a:pt x="1045" y="100"/>
                  </a:lnTo>
                  <a:lnTo>
                    <a:pt x="1087" y="103"/>
                  </a:lnTo>
                  <a:lnTo>
                    <a:pt x="1126" y="110"/>
                  </a:lnTo>
                  <a:lnTo>
                    <a:pt x="1162" y="123"/>
                  </a:lnTo>
                  <a:lnTo>
                    <a:pt x="1194" y="139"/>
                  </a:lnTo>
                  <a:lnTo>
                    <a:pt x="1225" y="158"/>
                  </a:lnTo>
                  <a:lnTo>
                    <a:pt x="1253" y="183"/>
                  </a:lnTo>
                  <a:lnTo>
                    <a:pt x="1278" y="211"/>
                  </a:lnTo>
                  <a:lnTo>
                    <a:pt x="1301" y="241"/>
                  </a:lnTo>
                  <a:lnTo>
                    <a:pt x="1320" y="275"/>
                  </a:lnTo>
                  <a:lnTo>
                    <a:pt x="1339" y="312"/>
                  </a:lnTo>
                  <a:lnTo>
                    <a:pt x="1353" y="352"/>
                  </a:lnTo>
                  <a:lnTo>
                    <a:pt x="1366" y="395"/>
                  </a:lnTo>
                  <a:lnTo>
                    <a:pt x="1378" y="440"/>
                  </a:lnTo>
                  <a:lnTo>
                    <a:pt x="1386" y="487"/>
                  </a:lnTo>
                  <a:lnTo>
                    <a:pt x="1393" y="536"/>
                  </a:lnTo>
                  <a:lnTo>
                    <a:pt x="1397" y="586"/>
                  </a:lnTo>
                  <a:lnTo>
                    <a:pt x="1399" y="640"/>
                  </a:lnTo>
                  <a:lnTo>
                    <a:pt x="1399" y="693"/>
                  </a:lnTo>
                  <a:lnTo>
                    <a:pt x="1399" y="748"/>
                  </a:lnTo>
                  <a:lnTo>
                    <a:pt x="1396" y="805"/>
                  </a:lnTo>
                  <a:lnTo>
                    <a:pt x="1391" y="862"/>
                  </a:lnTo>
                  <a:lnTo>
                    <a:pt x="1387" y="917"/>
                  </a:lnTo>
                  <a:lnTo>
                    <a:pt x="1386" y="968"/>
                  </a:lnTo>
                  <a:lnTo>
                    <a:pt x="1388" y="1015"/>
                  </a:lnTo>
                  <a:lnTo>
                    <a:pt x="1392" y="1058"/>
                  </a:lnTo>
                  <a:lnTo>
                    <a:pt x="1399" y="1097"/>
                  </a:lnTo>
                  <a:lnTo>
                    <a:pt x="1407" y="1133"/>
                  </a:lnTo>
                  <a:lnTo>
                    <a:pt x="1417" y="1165"/>
                  </a:lnTo>
                  <a:lnTo>
                    <a:pt x="1430" y="1195"/>
                  </a:lnTo>
                  <a:lnTo>
                    <a:pt x="1442" y="1220"/>
                  </a:lnTo>
                  <a:lnTo>
                    <a:pt x="1456" y="1243"/>
                  </a:lnTo>
                  <a:lnTo>
                    <a:pt x="1471" y="1263"/>
                  </a:lnTo>
                  <a:lnTo>
                    <a:pt x="1485" y="1281"/>
                  </a:lnTo>
                  <a:lnTo>
                    <a:pt x="1499" y="1296"/>
                  </a:lnTo>
                  <a:lnTo>
                    <a:pt x="1513" y="1309"/>
                  </a:lnTo>
                  <a:lnTo>
                    <a:pt x="1527" y="1320"/>
                  </a:lnTo>
                  <a:lnTo>
                    <a:pt x="1539" y="1328"/>
                  </a:lnTo>
                  <a:lnTo>
                    <a:pt x="1550" y="1335"/>
                  </a:lnTo>
                  <a:lnTo>
                    <a:pt x="1561" y="1340"/>
                  </a:lnTo>
                  <a:lnTo>
                    <a:pt x="1569" y="1344"/>
                  </a:lnTo>
                  <a:lnTo>
                    <a:pt x="1575" y="1347"/>
                  </a:lnTo>
                  <a:lnTo>
                    <a:pt x="1579" y="1348"/>
                  </a:lnTo>
                  <a:lnTo>
                    <a:pt x="1580" y="1348"/>
                  </a:lnTo>
                  <a:lnTo>
                    <a:pt x="1548" y="1377"/>
                  </a:lnTo>
                  <a:lnTo>
                    <a:pt x="1513" y="1401"/>
                  </a:lnTo>
                  <a:lnTo>
                    <a:pt x="1476" y="1423"/>
                  </a:lnTo>
                  <a:lnTo>
                    <a:pt x="1437" y="1441"/>
                  </a:lnTo>
                  <a:lnTo>
                    <a:pt x="1396" y="1456"/>
                  </a:lnTo>
                  <a:lnTo>
                    <a:pt x="1355" y="1468"/>
                  </a:lnTo>
                  <a:lnTo>
                    <a:pt x="1314" y="1478"/>
                  </a:lnTo>
                  <a:lnTo>
                    <a:pt x="1274" y="1485"/>
                  </a:lnTo>
                  <a:lnTo>
                    <a:pt x="1236" y="1492"/>
                  </a:lnTo>
                  <a:lnTo>
                    <a:pt x="1202" y="1496"/>
                  </a:lnTo>
                  <a:lnTo>
                    <a:pt x="1170" y="1498"/>
                  </a:lnTo>
                  <a:lnTo>
                    <a:pt x="1142" y="1500"/>
                  </a:lnTo>
                  <a:lnTo>
                    <a:pt x="1119" y="1501"/>
                  </a:lnTo>
                  <a:lnTo>
                    <a:pt x="1101" y="1501"/>
                  </a:lnTo>
                  <a:lnTo>
                    <a:pt x="1091" y="1501"/>
                  </a:lnTo>
                  <a:lnTo>
                    <a:pt x="1087" y="1501"/>
                  </a:lnTo>
                  <a:lnTo>
                    <a:pt x="1087" y="1606"/>
                  </a:lnTo>
                  <a:lnTo>
                    <a:pt x="1086" y="1614"/>
                  </a:lnTo>
                  <a:lnTo>
                    <a:pt x="794" y="2471"/>
                  </a:lnTo>
                  <a:lnTo>
                    <a:pt x="500" y="1612"/>
                  </a:lnTo>
                  <a:lnTo>
                    <a:pt x="500" y="1504"/>
                  </a:lnTo>
                  <a:lnTo>
                    <a:pt x="438" y="1503"/>
                  </a:lnTo>
                  <a:lnTo>
                    <a:pt x="382" y="1499"/>
                  </a:lnTo>
                  <a:lnTo>
                    <a:pt x="328" y="1493"/>
                  </a:lnTo>
                  <a:lnTo>
                    <a:pt x="281" y="1484"/>
                  </a:lnTo>
                  <a:lnTo>
                    <a:pt x="238" y="1474"/>
                  </a:lnTo>
                  <a:lnTo>
                    <a:pt x="199" y="1463"/>
                  </a:lnTo>
                  <a:lnTo>
                    <a:pt x="164" y="1451"/>
                  </a:lnTo>
                  <a:lnTo>
                    <a:pt x="132" y="1437"/>
                  </a:lnTo>
                  <a:lnTo>
                    <a:pt x="106" y="1424"/>
                  </a:lnTo>
                  <a:lnTo>
                    <a:pt x="81" y="1410"/>
                  </a:lnTo>
                  <a:lnTo>
                    <a:pt x="61" y="1396"/>
                  </a:lnTo>
                  <a:lnTo>
                    <a:pt x="44" y="1384"/>
                  </a:lnTo>
                  <a:lnTo>
                    <a:pt x="30" y="1373"/>
                  </a:lnTo>
                  <a:lnTo>
                    <a:pt x="19" y="1363"/>
                  </a:lnTo>
                  <a:lnTo>
                    <a:pt x="11" y="1353"/>
                  </a:lnTo>
                  <a:lnTo>
                    <a:pt x="4" y="1347"/>
                  </a:lnTo>
                  <a:lnTo>
                    <a:pt x="1" y="1343"/>
                  </a:lnTo>
                  <a:lnTo>
                    <a:pt x="0" y="1341"/>
                  </a:lnTo>
                  <a:lnTo>
                    <a:pt x="1" y="1341"/>
                  </a:lnTo>
                  <a:lnTo>
                    <a:pt x="4" y="1341"/>
                  </a:lnTo>
                  <a:lnTo>
                    <a:pt x="8" y="1340"/>
                  </a:lnTo>
                  <a:lnTo>
                    <a:pt x="15" y="1339"/>
                  </a:lnTo>
                  <a:lnTo>
                    <a:pt x="23" y="1336"/>
                  </a:lnTo>
                  <a:lnTo>
                    <a:pt x="32" y="1333"/>
                  </a:lnTo>
                  <a:lnTo>
                    <a:pt x="42" y="1328"/>
                  </a:lnTo>
                  <a:lnTo>
                    <a:pt x="53" y="1322"/>
                  </a:lnTo>
                  <a:lnTo>
                    <a:pt x="65" y="1313"/>
                  </a:lnTo>
                  <a:lnTo>
                    <a:pt x="77" y="1302"/>
                  </a:lnTo>
                  <a:lnTo>
                    <a:pt x="89" y="1290"/>
                  </a:lnTo>
                  <a:lnTo>
                    <a:pt x="103" y="1276"/>
                  </a:lnTo>
                  <a:lnTo>
                    <a:pt x="115" y="1257"/>
                  </a:lnTo>
                  <a:lnTo>
                    <a:pt x="128" y="1237"/>
                  </a:lnTo>
                  <a:lnTo>
                    <a:pt x="140" y="1213"/>
                  </a:lnTo>
                  <a:lnTo>
                    <a:pt x="153" y="1185"/>
                  </a:lnTo>
                  <a:lnTo>
                    <a:pt x="163" y="1155"/>
                  </a:lnTo>
                  <a:lnTo>
                    <a:pt x="174" y="1121"/>
                  </a:lnTo>
                  <a:lnTo>
                    <a:pt x="183" y="1082"/>
                  </a:lnTo>
                  <a:lnTo>
                    <a:pt x="191" y="1039"/>
                  </a:lnTo>
                  <a:lnTo>
                    <a:pt x="198" y="992"/>
                  </a:lnTo>
                  <a:lnTo>
                    <a:pt x="203" y="941"/>
                  </a:lnTo>
                  <a:lnTo>
                    <a:pt x="207" y="883"/>
                  </a:lnTo>
                  <a:lnTo>
                    <a:pt x="208" y="822"/>
                  </a:lnTo>
                  <a:lnTo>
                    <a:pt x="208" y="754"/>
                  </a:lnTo>
                  <a:lnTo>
                    <a:pt x="207" y="684"/>
                  </a:lnTo>
                  <a:lnTo>
                    <a:pt x="210" y="618"/>
                  </a:lnTo>
                  <a:lnTo>
                    <a:pt x="215" y="558"/>
                  </a:lnTo>
                  <a:lnTo>
                    <a:pt x="222" y="501"/>
                  </a:lnTo>
                  <a:lnTo>
                    <a:pt x="231" y="449"/>
                  </a:lnTo>
                  <a:lnTo>
                    <a:pt x="243" y="401"/>
                  </a:lnTo>
                  <a:lnTo>
                    <a:pt x="256" y="358"/>
                  </a:lnTo>
                  <a:lnTo>
                    <a:pt x="271" y="317"/>
                  </a:lnTo>
                  <a:lnTo>
                    <a:pt x="288" y="281"/>
                  </a:lnTo>
                  <a:lnTo>
                    <a:pt x="305" y="248"/>
                  </a:lnTo>
                  <a:lnTo>
                    <a:pt x="323" y="218"/>
                  </a:lnTo>
                  <a:lnTo>
                    <a:pt x="342" y="191"/>
                  </a:lnTo>
                  <a:lnTo>
                    <a:pt x="362" y="167"/>
                  </a:lnTo>
                  <a:lnTo>
                    <a:pt x="382" y="145"/>
                  </a:lnTo>
                  <a:lnTo>
                    <a:pt x="402" y="127"/>
                  </a:lnTo>
                  <a:lnTo>
                    <a:pt x="423" y="109"/>
                  </a:lnTo>
                  <a:lnTo>
                    <a:pt x="443" y="95"/>
                  </a:lnTo>
                  <a:lnTo>
                    <a:pt x="462" y="83"/>
                  </a:lnTo>
                  <a:lnTo>
                    <a:pt x="482" y="71"/>
                  </a:lnTo>
                  <a:lnTo>
                    <a:pt x="500" y="62"/>
                  </a:lnTo>
                  <a:lnTo>
                    <a:pt x="518" y="54"/>
                  </a:lnTo>
                  <a:lnTo>
                    <a:pt x="534" y="47"/>
                  </a:lnTo>
                  <a:lnTo>
                    <a:pt x="549" y="42"/>
                  </a:lnTo>
                  <a:lnTo>
                    <a:pt x="563" y="37"/>
                  </a:lnTo>
                  <a:lnTo>
                    <a:pt x="610" y="20"/>
                  </a:lnTo>
                  <a:lnTo>
                    <a:pt x="655" y="9"/>
                  </a:lnTo>
                  <a:lnTo>
                    <a:pt x="697" y="3"/>
                  </a:lnTo>
                  <a:lnTo>
                    <a:pt x="7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308"/>
            <p:cNvSpPr>
              <a:spLocks/>
            </p:cNvSpPr>
            <p:nvPr/>
          </p:nvSpPr>
          <p:spPr bwMode="auto">
            <a:xfrm>
              <a:off x="275" y="4089"/>
              <a:ext cx="154" cy="59"/>
            </a:xfrm>
            <a:custGeom>
              <a:avLst/>
              <a:gdLst>
                <a:gd name="T0" fmla="*/ 678 w 2161"/>
                <a:gd name="T1" fmla="*/ 0 h 833"/>
                <a:gd name="T2" fmla="*/ 559 w 2161"/>
                <a:gd name="T3" fmla="*/ 345 h 833"/>
                <a:gd name="T4" fmla="*/ 722 w 2161"/>
                <a:gd name="T5" fmla="*/ 333 h 833"/>
                <a:gd name="T6" fmla="*/ 1082 w 2161"/>
                <a:gd name="T7" fmla="*/ 775 h 833"/>
                <a:gd name="T8" fmla="*/ 1441 w 2161"/>
                <a:gd name="T9" fmla="*/ 333 h 833"/>
                <a:gd name="T10" fmla="*/ 1603 w 2161"/>
                <a:gd name="T11" fmla="*/ 345 h 833"/>
                <a:gd name="T12" fmla="*/ 1487 w 2161"/>
                <a:gd name="T13" fmla="*/ 0 h 833"/>
                <a:gd name="T14" fmla="*/ 1517 w 2161"/>
                <a:gd name="T15" fmla="*/ 18 h 833"/>
                <a:gd name="T16" fmla="*/ 1549 w 2161"/>
                <a:gd name="T17" fmla="*/ 34 h 833"/>
                <a:gd name="T18" fmla="*/ 1918 w 2161"/>
                <a:gd name="T19" fmla="*/ 216 h 833"/>
                <a:gd name="T20" fmla="*/ 1954 w 2161"/>
                <a:gd name="T21" fmla="*/ 236 h 833"/>
                <a:gd name="T22" fmla="*/ 1986 w 2161"/>
                <a:gd name="T23" fmla="*/ 259 h 833"/>
                <a:gd name="T24" fmla="*/ 2014 w 2161"/>
                <a:gd name="T25" fmla="*/ 287 h 833"/>
                <a:gd name="T26" fmla="*/ 2040 w 2161"/>
                <a:gd name="T27" fmla="*/ 317 h 833"/>
                <a:gd name="T28" fmla="*/ 2061 w 2161"/>
                <a:gd name="T29" fmla="*/ 350 h 833"/>
                <a:gd name="T30" fmla="*/ 2080 w 2161"/>
                <a:gd name="T31" fmla="*/ 384 h 833"/>
                <a:gd name="T32" fmla="*/ 2093 w 2161"/>
                <a:gd name="T33" fmla="*/ 421 h 833"/>
                <a:gd name="T34" fmla="*/ 2102 w 2161"/>
                <a:gd name="T35" fmla="*/ 460 h 833"/>
                <a:gd name="T36" fmla="*/ 2161 w 2161"/>
                <a:gd name="T37" fmla="*/ 787 h 833"/>
                <a:gd name="T38" fmla="*/ 2161 w 2161"/>
                <a:gd name="T39" fmla="*/ 801 h 833"/>
                <a:gd name="T40" fmla="*/ 2157 w 2161"/>
                <a:gd name="T41" fmla="*/ 813 h 833"/>
                <a:gd name="T42" fmla="*/ 2148 w 2161"/>
                <a:gd name="T43" fmla="*/ 824 h 833"/>
                <a:gd name="T44" fmla="*/ 2137 w 2161"/>
                <a:gd name="T45" fmla="*/ 830 h 833"/>
                <a:gd name="T46" fmla="*/ 2124 w 2161"/>
                <a:gd name="T47" fmla="*/ 833 h 833"/>
                <a:gd name="T48" fmla="*/ 38 w 2161"/>
                <a:gd name="T49" fmla="*/ 833 h 833"/>
                <a:gd name="T50" fmla="*/ 25 w 2161"/>
                <a:gd name="T51" fmla="*/ 830 h 833"/>
                <a:gd name="T52" fmla="*/ 13 w 2161"/>
                <a:gd name="T53" fmla="*/ 824 h 833"/>
                <a:gd name="T54" fmla="*/ 4 w 2161"/>
                <a:gd name="T55" fmla="*/ 813 h 833"/>
                <a:gd name="T56" fmla="*/ 0 w 2161"/>
                <a:gd name="T57" fmla="*/ 801 h 833"/>
                <a:gd name="T58" fmla="*/ 0 w 2161"/>
                <a:gd name="T59" fmla="*/ 787 h 833"/>
                <a:gd name="T60" fmla="*/ 58 w 2161"/>
                <a:gd name="T61" fmla="*/ 460 h 833"/>
                <a:gd name="T62" fmla="*/ 69 w 2161"/>
                <a:gd name="T63" fmla="*/ 421 h 833"/>
                <a:gd name="T64" fmla="*/ 82 w 2161"/>
                <a:gd name="T65" fmla="*/ 383 h 833"/>
                <a:gd name="T66" fmla="*/ 100 w 2161"/>
                <a:gd name="T67" fmla="*/ 349 h 833"/>
                <a:gd name="T68" fmla="*/ 122 w 2161"/>
                <a:gd name="T69" fmla="*/ 316 h 833"/>
                <a:gd name="T70" fmla="*/ 147 w 2161"/>
                <a:gd name="T71" fmla="*/ 286 h 833"/>
                <a:gd name="T72" fmla="*/ 176 w 2161"/>
                <a:gd name="T73" fmla="*/ 259 h 833"/>
                <a:gd name="T74" fmla="*/ 208 w 2161"/>
                <a:gd name="T75" fmla="*/ 236 h 833"/>
                <a:gd name="T76" fmla="*/ 242 w 2161"/>
                <a:gd name="T77" fmla="*/ 215 h 833"/>
                <a:gd name="T78" fmla="*/ 603 w 2161"/>
                <a:gd name="T79" fmla="*/ 37 h 833"/>
                <a:gd name="T80" fmla="*/ 678 w 2161"/>
                <a:gd name="T81" fmla="*/ 0 h 8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61" h="833">
                  <a:moveTo>
                    <a:pt x="678" y="0"/>
                  </a:moveTo>
                  <a:lnTo>
                    <a:pt x="559" y="345"/>
                  </a:lnTo>
                  <a:lnTo>
                    <a:pt x="722" y="333"/>
                  </a:lnTo>
                  <a:lnTo>
                    <a:pt x="1082" y="775"/>
                  </a:lnTo>
                  <a:lnTo>
                    <a:pt x="1441" y="333"/>
                  </a:lnTo>
                  <a:lnTo>
                    <a:pt x="1603" y="345"/>
                  </a:lnTo>
                  <a:lnTo>
                    <a:pt x="1487" y="0"/>
                  </a:lnTo>
                  <a:lnTo>
                    <a:pt x="1517" y="18"/>
                  </a:lnTo>
                  <a:lnTo>
                    <a:pt x="1549" y="34"/>
                  </a:lnTo>
                  <a:lnTo>
                    <a:pt x="1918" y="216"/>
                  </a:lnTo>
                  <a:lnTo>
                    <a:pt x="1954" y="236"/>
                  </a:lnTo>
                  <a:lnTo>
                    <a:pt x="1986" y="259"/>
                  </a:lnTo>
                  <a:lnTo>
                    <a:pt x="2014" y="287"/>
                  </a:lnTo>
                  <a:lnTo>
                    <a:pt x="2040" y="317"/>
                  </a:lnTo>
                  <a:lnTo>
                    <a:pt x="2061" y="350"/>
                  </a:lnTo>
                  <a:lnTo>
                    <a:pt x="2080" y="384"/>
                  </a:lnTo>
                  <a:lnTo>
                    <a:pt x="2093" y="421"/>
                  </a:lnTo>
                  <a:lnTo>
                    <a:pt x="2102" y="460"/>
                  </a:lnTo>
                  <a:lnTo>
                    <a:pt x="2161" y="787"/>
                  </a:lnTo>
                  <a:lnTo>
                    <a:pt x="2161" y="801"/>
                  </a:lnTo>
                  <a:lnTo>
                    <a:pt x="2157" y="813"/>
                  </a:lnTo>
                  <a:lnTo>
                    <a:pt x="2148" y="824"/>
                  </a:lnTo>
                  <a:lnTo>
                    <a:pt x="2137" y="830"/>
                  </a:lnTo>
                  <a:lnTo>
                    <a:pt x="2124" y="833"/>
                  </a:lnTo>
                  <a:lnTo>
                    <a:pt x="38" y="833"/>
                  </a:lnTo>
                  <a:lnTo>
                    <a:pt x="25" y="830"/>
                  </a:lnTo>
                  <a:lnTo>
                    <a:pt x="13" y="824"/>
                  </a:lnTo>
                  <a:lnTo>
                    <a:pt x="4" y="813"/>
                  </a:lnTo>
                  <a:lnTo>
                    <a:pt x="0" y="801"/>
                  </a:lnTo>
                  <a:lnTo>
                    <a:pt x="0" y="787"/>
                  </a:lnTo>
                  <a:lnTo>
                    <a:pt x="58" y="460"/>
                  </a:lnTo>
                  <a:lnTo>
                    <a:pt x="69" y="421"/>
                  </a:lnTo>
                  <a:lnTo>
                    <a:pt x="82" y="383"/>
                  </a:lnTo>
                  <a:lnTo>
                    <a:pt x="100" y="349"/>
                  </a:lnTo>
                  <a:lnTo>
                    <a:pt x="122" y="316"/>
                  </a:lnTo>
                  <a:lnTo>
                    <a:pt x="147" y="286"/>
                  </a:lnTo>
                  <a:lnTo>
                    <a:pt x="176" y="259"/>
                  </a:lnTo>
                  <a:lnTo>
                    <a:pt x="208" y="236"/>
                  </a:lnTo>
                  <a:lnTo>
                    <a:pt x="242" y="215"/>
                  </a:lnTo>
                  <a:lnTo>
                    <a:pt x="603" y="37"/>
                  </a:lnTo>
                  <a:lnTo>
                    <a:pt x="6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309"/>
            <p:cNvSpPr>
              <a:spLocks/>
            </p:cNvSpPr>
            <p:nvPr/>
          </p:nvSpPr>
          <p:spPr bwMode="auto">
            <a:xfrm>
              <a:off x="411" y="3951"/>
              <a:ext cx="83" cy="97"/>
            </a:xfrm>
            <a:custGeom>
              <a:avLst/>
              <a:gdLst>
                <a:gd name="T0" fmla="*/ 678 w 1157"/>
                <a:gd name="T1" fmla="*/ 679 h 1358"/>
                <a:gd name="T2" fmla="*/ 1114 w 1157"/>
                <a:gd name="T3" fmla="*/ 1199 h 1358"/>
                <a:gd name="T4" fmla="*/ 1019 w 1157"/>
                <a:gd name="T5" fmla="*/ 1266 h 1358"/>
                <a:gd name="T6" fmla="*/ 914 w 1157"/>
                <a:gd name="T7" fmla="*/ 1316 h 1358"/>
                <a:gd name="T8" fmla="*/ 799 w 1157"/>
                <a:gd name="T9" fmla="*/ 1348 h 1358"/>
                <a:gd name="T10" fmla="*/ 678 w 1157"/>
                <a:gd name="T11" fmla="*/ 1358 h 1358"/>
                <a:gd name="T12" fmla="*/ 554 w 1157"/>
                <a:gd name="T13" fmla="*/ 1347 h 1358"/>
                <a:gd name="T14" fmla="*/ 438 w 1157"/>
                <a:gd name="T15" fmla="*/ 1315 h 1358"/>
                <a:gd name="T16" fmla="*/ 332 w 1157"/>
                <a:gd name="T17" fmla="*/ 1264 h 1358"/>
                <a:gd name="T18" fmla="*/ 255 w 1157"/>
                <a:gd name="T19" fmla="*/ 1310 h 1358"/>
                <a:gd name="T20" fmla="*/ 179 w 1157"/>
                <a:gd name="T21" fmla="*/ 1335 h 1358"/>
                <a:gd name="T22" fmla="*/ 108 w 1157"/>
                <a:gd name="T23" fmla="*/ 1345 h 1358"/>
                <a:gd name="T24" fmla="*/ 46 w 1157"/>
                <a:gd name="T25" fmla="*/ 1342 h 1358"/>
                <a:gd name="T26" fmla="*/ 28 w 1157"/>
                <a:gd name="T27" fmla="*/ 1331 h 1358"/>
                <a:gd name="T28" fmla="*/ 23 w 1157"/>
                <a:gd name="T29" fmla="*/ 1315 h 1358"/>
                <a:gd name="T30" fmla="*/ 29 w 1157"/>
                <a:gd name="T31" fmla="*/ 1297 h 1358"/>
                <a:gd name="T32" fmla="*/ 66 w 1157"/>
                <a:gd name="T33" fmla="*/ 1275 h 1358"/>
                <a:gd name="T34" fmla="*/ 113 w 1157"/>
                <a:gd name="T35" fmla="*/ 1234 h 1358"/>
                <a:gd name="T36" fmla="*/ 149 w 1157"/>
                <a:gd name="T37" fmla="*/ 1185 h 1358"/>
                <a:gd name="T38" fmla="*/ 176 w 1157"/>
                <a:gd name="T39" fmla="*/ 1137 h 1358"/>
                <a:gd name="T40" fmla="*/ 102 w 1157"/>
                <a:gd name="T41" fmla="*/ 1038 h 1358"/>
                <a:gd name="T42" fmla="*/ 47 w 1157"/>
                <a:gd name="T43" fmla="*/ 929 h 1358"/>
                <a:gd name="T44" fmla="*/ 12 w 1157"/>
                <a:gd name="T45" fmla="*/ 808 h 1358"/>
                <a:gd name="T46" fmla="*/ 0 w 1157"/>
                <a:gd name="T47" fmla="*/ 679 h 1358"/>
                <a:gd name="T48" fmla="*/ 12 w 1157"/>
                <a:gd name="T49" fmla="*/ 550 h 1358"/>
                <a:gd name="T50" fmla="*/ 47 w 1157"/>
                <a:gd name="T51" fmla="*/ 429 h 1358"/>
                <a:gd name="T52" fmla="*/ 103 w 1157"/>
                <a:gd name="T53" fmla="*/ 320 h 1358"/>
                <a:gd name="T54" fmla="*/ 177 w 1157"/>
                <a:gd name="T55" fmla="*/ 221 h 1358"/>
                <a:gd name="T56" fmla="*/ 268 w 1157"/>
                <a:gd name="T57" fmla="*/ 139 h 1358"/>
                <a:gd name="T58" fmla="*/ 371 w 1157"/>
                <a:gd name="T59" fmla="*/ 74 h 1358"/>
                <a:gd name="T60" fmla="*/ 488 w 1157"/>
                <a:gd name="T61" fmla="*/ 28 h 1358"/>
                <a:gd name="T62" fmla="*/ 612 w 1157"/>
                <a:gd name="T63" fmla="*/ 3 h 1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57" h="1358">
                  <a:moveTo>
                    <a:pt x="678" y="0"/>
                  </a:moveTo>
                  <a:lnTo>
                    <a:pt x="678" y="679"/>
                  </a:lnTo>
                  <a:lnTo>
                    <a:pt x="1157" y="1159"/>
                  </a:lnTo>
                  <a:lnTo>
                    <a:pt x="1114" y="1199"/>
                  </a:lnTo>
                  <a:lnTo>
                    <a:pt x="1068" y="1234"/>
                  </a:lnTo>
                  <a:lnTo>
                    <a:pt x="1019" y="1266"/>
                  </a:lnTo>
                  <a:lnTo>
                    <a:pt x="968" y="1293"/>
                  </a:lnTo>
                  <a:lnTo>
                    <a:pt x="914" y="1316"/>
                  </a:lnTo>
                  <a:lnTo>
                    <a:pt x="858" y="1334"/>
                  </a:lnTo>
                  <a:lnTo>
                    <a:pt x="799" y="1348"/>
                  </a:lnTo>
                  <a:lnTo>
                    <a:pt x="739" y="1356"/>
                  </a:lnTo>
                  <a:lnTo>
                    <a:pt x="678" y="1358"/>
                  </a:lnTo>
                  <a:lnTo>
                    <a:pt x="615" y="1356"/>
                  </a:lnTo>
                  <a:lnTo>
                    <a:pt x="554" y="1347"/>
                  </a:lnTo>
                  <a:lnTo>
                    <a:pt x="495" y="1333"/>
                  </a:lnTo>
                  <a:lnTo>
                    <a:pt x="438" y="1315"/>
                  </a:lnTo>
                  <a:lnTo>
                    <a:pt x="384" y="1291"/>
                  </a:lnTo>
                  <a:lnTo>
                    <a:pt x="332" y="1264"/>
                  </a:lnTo>
                  <a:lnTo>
                    <a:pt x="293" y="1289"/>
                  </a:lnTo>
                  <a:lnTo>
                    <a:pt x="255" y="1310"/>
                  </a:lnTo>
                  <a:lnTo>
                    <a:pt x="217" y="1325"/>
                  </a:lnTo>
                  <a:lnTo>
                    <a:pt x="179" y="1335"/>
                  </a:lnTo>
                  <a:lnTo>
                    <a:pt x="143" y="1342"/>
                  </a:lnTo>
                  <a:lnTo>
                    <a:pt x="108" y="1345"/>
                  </a:lnTo>
                  <a:lnTo>
                    <a:pt x="75" y="1345"/>
                  </a:lnTo>
                  <a:lnTo>
                    <a:pt x="46" y="1342"/>
                  </a:lnTo>
                  <a:lnTo>
                    <a:pt x="36" y="1337"/>
                  </a:lnTo>
                  <a:lnTo>
                    <a:pt x="28" y="1331"/>
                  </a:lnTo>
                  <a:lnTo>
                    <a:pt x="24" y="1323"/>
                  </a:lnTo>
                  <a:lnTo>
                    <a:pt x="23" y="1315"/>
                  </a:lnTo>
                  <a:lnTo>
                    <a:pt x="24" y="1306"/>
                  </a:lnTo>
                  <a:lnTo>
                    <a:pt x="29" y="1297"/>
                  </a:lnTo>
                  <a:lnTo>
                    <a:pt x="38" y="1291"/>
                  </a:lnTo>
                  <a:lnTo>
                    <a:pt x="66" y="1275"/>
                  </a:lnTo>
                  <a:lnTo>
                    <a:pt x="91" y="1256"/>
                  </a:lnTo>
                  <a:lnTo>
                    <a:pt x="113" y="1234"/>
                  </a:lnTo>
                  <a:lnTo>
                    <a:pt x="133" y="1209"/>
                  </a:lnTo>
                  <a:lnTo>
                    <a:pt x="149" y="1185"/>
                  </a:lnTo>
                  <a:lnTo>
                    <a:pt x="164" y="1160"/>
                  </a:lnTo>
                  <a:lnTo>
                    <a:pt x="176" y="1137"/>
                  </a:lnTo>
                  <a:lnTo>
                    <a:pt x="137" y="1090"/>
                  </a:lnTo>
                  <a:lnTo>
                    <a:pt x="102" y="1038"/>
                  </a:lnTo>
                  <a:lnTo>
                    <a:pt x="71" y="985"/>
                  </a:lnTo>
                  <a:lnTo>
                    <a:pt x="47" y="929"/>
                  </a:lnTo>
                  <a:lnTo>
                    <a:pt x="26" y="870"/>
                  </a:lnTo>
                  <a:lnTo>
                    <a:pt x="12" y="808"/>
                  </a:lnTo>
                  <a:lnTo>
                    <a:pt x="3" y="745"/>
                  </a:lnTo>
                  <a:lnTo>
                    <a:pt x="0" y="679"/>
                  </a:lnTo>
                  <a:lnTo>
                    <a:pt x="3" y="615"/>
                  </a:lnTo>
                  <a:lnTo>
                    <a:pt x="12" y="550"/>
                  </a:lnTo>
                  <a:lnTo>
                    <a:pt x="26" y="489"/>
                  </a:lnTo>
                  <a:lnTo>
                    <a:pt x="47" y="429"/>
                  </a:lnTo>
                  <a:lnTo>
                    <a:pt x="72" y="373"/>
                  </a:lnTo>
                  <a:lnTo>
                    <a:pt x="103" y="320"/>
                  </a:lnTo>
                  <a:lnTo>
                    <a:pt x="138" y="268"/>
                  </a:lnTo>
                  <a:lnTo>
                    <a:pt x="177" y="221"/>
                  </a:lnTo>
                  <a:lnTo>
                    <a:pt x="221" y="178"/>
                  </a:lnTo>
                  <a:lnTo>
                    <a:pt x="268" y="139"/>
                  </a:lnTo>
                  <a:lnTo>
                    <a:pt x="318" y="104"/>
                  </a:lnTo>
                  <a:lnTo>
                    <a:pt x="371" y="74"/>
                  </a:lnTo>
                  <a:lnTo>
                    <a:pt x="428" y="48"/>
                  </a:lnTo>
                  <a:lnTo>
                    <a:pt x="488" y="28"/>
                  </a:lnTo>
                  <a:lnTo>
                    <a:pt x="549" y="13"/>
                  </a:lnTo>
                  <a:lnTo>
                    <a:pt x="612" y="3"/>
                  </a:lnTo>
                  <a:lnTo>
                    <a:pt x="6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310"/>
            <p:cNvSpPr>
              <a:spLocks/>
            </p:cNvSpPr>
            <p:nvPr/>
          </p:nvSpPr>
          <p:spPr bwMode="auto">
            <a:xfrm>
              <a:off x="473" y="3985"/>
              <a:ext cx="42" cy="21"/>
            </a:xfrm>
            <a:custGeom>
              <a:avLst/>
              <a:gdLst>
                <a:gd name="T0" fmla="*/ 575 w 588"/>
                <a:gd name="T1" fmla="*/ 0 h 291"/>
                <a:gd name="T2" fmla="*/ 583 w 588"/>
                <a:gd name="T3" fmla="*/ 36 h 291"/>
                <a:gd name="T4" fmla="*/ 588 w 588"/>
                <a:gd name="T5" fmla="*/ 74 h 291"/>
                <a:gd name="T6" fmla="*/ 56 w 588"/>
                <a:gd name="T7" fmla="*/ 291 h 291"/>
                <a:gd name="T8" fmla="*/ 0 w 588"/>
                <a:gd name="T9" fmla="*/ 235 h 291"/>
                <a:gd name="T10" fmla="*/ 575 w 588"/>
                <a:gd name="T11" fmla="*/ 0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8" h="291">
                  <a:moveTo>
                    <a:pt x="575" y="0"/>
                  </a:moveTo>
                  <a:lnTo>
                    <a:pt x="583" y="36"/>
                  </a:lnTo>
                  <a:lnTo>
                    <a:pt x="588" y="74"/>
                  </a:lnTo>
                  <a:lnTo>
                    <a:pt x="56" y="291"/>
                  </a:lnTo>
                  <a:lnTo>
                    <a:pt x="0" y="235"/>
                  </a:lnTo>
                  <a:lnTo>
                    <a:pt x="5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311"/>
            <p:cNvSpPr>
              <a:spLocks/>
            </p:cNvSpPr>
            <p:nvPr/>
          </p:nvSpPr>
          <p:spPr bwMode="auto">
            <a:xfrm>
              <a:off x="467" y="3975"/>
              <a:ext cx="46" cy="23"/>
            </a:xfrm>
            <a:custGeom>
              <a:avLst/>
              <a:gdLst>
                <a:gd name="T0" fmla="*/ 611 w 639"/>
                <a:gd name="T1" fmla="*/ 0 h 318"/>
                <a:gd name="T2" fmla="*/ 627 w 639"/>
                <a:gd name="T3" fmla="*/ 34 h 318"/>
                <a:gd name="T4" fmla="*/ 639 w 639"/>
                <a:gd name="T5" fmla="*/ 68 h 318"/>
                <a:gd name="T6" fmla="*/ 28 w 639"/>
                <a:gd name="T7" fmla="*/ 318 h 318"/>
                <a:gd name="T8" fmla="*/ 0 w 639"/>
                <a:gd name="T9" fmla="*/ 289 h 318"/>
                <a:gd name="T10" fmla="*/ 0 w 639"/>
                <a:gd name="T11" fmla="*/ 249 h 318"/>
                <a:gd name="T12" fmla="*/ 611 w 639"/>
                <a:gd name="T13" fmla="*/ 0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9" h="318">
                  <a:moveTo>
                    <a:pt x="611" y="0"/>
                  </a:moveTo>
                  <a:lnTo>
                    <a:pt x="627" y="34"/>
                  </a:lnTo>
                  <a:lnTo>
                    <a:pt x="639" y="68"/>
                  </a:lnTo>
                  <a:lnTo>
                    <a:pt x="28" y="318"/>
                  </a:lnTo>
                  <a:lnTo>
                    <a:pt x="0" y="289"/>
                  </a:lnTo>
                  <a:lnTo>
                    <a:pt x="0" y="249"/>
                  </a:lnTo>
                  <a:lnTo>
                    <a:pt x="6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312"/>
            <p:cNvSpPr>
              <a:spLocks/>
            </p:cNvSpPr>
            <p:nvPr/>
          </p:nvSpPr>
          <p:spPr bwMode="auto">
            <a:xfrm>
              <a:off x="467" y="3966"/>
              <a:ext cx="41" cy="21"/>
            </a:xfrm>
            <a:custGeom>
              <a:avLst/>
              <a:gdLst>
                <a:gd name="T0" fmla="*/ 534 w 576"/>
                <a:gd name="T1" fmla="*/ 0 h 296"/>
                <a:gd name="T2" fmla="*/ 555 w 576"/>
                <a:gd name="T3" fmla="*/ 30 h 296"/>
                <a:gd name="T4" fmla="*/ 576 w 576"/>
                <a:gd name="T5" fmla="*/ 62 h 296"/>
                <a:gd name="T6" fmla="*/ 0 w 576"/>
                <a:gd name="T7" fmla="*/ 296 h 296"/>
                <a:gd name="T8" fmla="*/ 1 w 576"/>
                <a:gd name="T9" fmla="*/ 216 h 296"/>
                <a:gd name="T10" fmla="*/ 534 w 576"/>
                <a:gd name="T11" fmla="*/ 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6" h="296">
                  <a:moveTo>
                    <a:pt x="534" y="0"/>
                  </a:moveTo>
                  <a:lnTo>
                    <a:pt x="555" y="30"/>
                  </a:lnTo>
                  <a:lnTo>
                    <a:pt x="576" y="62"/>
                  </a:lnTo>
                  <a:lnTo>
                    <a:pt x="0" y="296"/>
                  </a:lnTo>
                  <a:lnTo>
                    <a:pt x="1" y="216"/>
                  </a:lnTo>
                  <a:lnTo>
                    <a:pt x="5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313"/>
            <p:cNvSpPr>
              <a:spLocks/>
            </p:cNvSpPr>
            <p:nvPr/>
          </p:nvSpPr>
          <p:spPr bwMode="auto">
            <a:xfrm>
              <a:off x="467" y="3958"/>
              <a:ext cx="34" cy="18"/>
            </a:xfrm>
            <a:custGeom>
              <a:avLst/>
              <a:gdLst>
                <a:gd name="T0" fmla="*/ 420 w 481"/>
                <a:gd name="T1" fmla="*/ 0 h 249"/>
                <a:gd name="T2" fmla="*/ 452 w 481"/>
                <a:gd name="T3" fmla="*/ 26 h 249"/>
                <a:gd name="T4" fmla="*/ 481 w 481"/>
                <a:gd name="T5" fmla="*/ 54 h 249"/>
                <a:gd name="T6" fmla="*/ 0 w 481"/>
                <a:gd name="T7" fmla="*/ 249 h 249"/>
                <a:gd name="T8" fmla="*/ 1 w 481"/>
                <a:gd name="T9" fmla="*/ 170 h 249"/>
                <a:gd name="T10" fmla="*/ 420 w 481"/>
                <a:gd name="T1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1" h="249">
                  <a:moveTo>
                    <a:pt x="420" y="0"/>
                  </a:moveTo>
                  <a:lnTo>
                    <a:pt x="452" y="26"/>
                  </a:lnTo>
                  <a:lnTo>
                    <a:pt x="481" y="54"/>
                  </a:lnTo>
                  <a:lnTo>
                    <a:pt x="0" y="249"/>
                  </a:lnTo>
                  <a:lnTo>
                    <a:pt x="1" y="170"/>
                  </a:lnTo>
                  <a:lnTo>
                    <a:pt x="4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Freeform 314"/>
            <p:cNvSpPr>
              <a:spLocks/>
            </p:cNvSpPr>
            <p:nvPr/>
          </p:nvSpPr>
          <p:spPr bwMode="auto">
            <a:xfrm>
              <a:off x="467" y="3951"/>
              <a:ext cx="25" cy="13"/>
            </a:xfrm>
            <a:custGeom>
              <a:avLst/>
              <a:gdLst>
                <a:gd name="T0" fmla="*/ 261 w 347"/>
                <a:gd name="T1" fmla="*/ 0 h 186"/>
                <a:gd name="T2" fmla="*/ 305 w 347"/>
                <a:gd name="T3" fmla="*/ 21 h 186"/>
                <a:gd name="T4" fmla="*/ 347 w 347"/>
                <a:gd name="T5" fmla="*/ 44 h 186"/>
                <a:gd name="T6" fmla="*/ 0 w 347"/>
                <a:gd name="T7" fmla="*/ 186 h 186"/>
                <a:gd name="T8" fmla="*/ 1 w 347"/>
                <a:gd name="T9" fmla="*/ 106 h 186"/>
                <a:gd name="T10" fmla="*/ 261 w 347"/>
                <a:gd name="T11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7" h="186">
                  <a:moveTo>
                    <a:pt x="261" y="0"/>
                  </a:moveTo>
                  <a:lnTo>
                    <a:pt x="305" y="21"/>
                  </a:lnTo>
                  <a:lnTo>
                    <a:pt x="347" y="44"/>
                  </a:lnTo>
                  <a:lnTo>
                    <a:pt x="0" y="186"/>
                  </a:lnTo>
                  <a:lnTo>
                    <a:pt x="1" y="106"/>
                  </a:lnTo>
                  <a:lnTo>
                    <a:pt x="2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Freeform 315"/>
            <p:cNvSpPr>
              <a:spLocks/>
            </p:cNvSpPr>
            <p:nvPr/>
          </p:nvSpPr>
          <p:spPr bwMode="auto">
            <a:xfrm>
              <a:off x="467" y="3947"/>
              <a:ext cx="11" cy="6"/>
            </a:xfrm>
            <a:custGeom>
              <a:avLst/>
              <a:gdLst>
                <a:gd name="T0" fmla="*/ 0 w 151"/>
                <a:gd name="T1" fmla="*/ 0 h 79"/>
                <a:gd name="T2" fmla="*/ 52 w 151"/>
                <a:gd name="T3" fmla="*/ 2 h 79"/>
                <a:gd name="T4" fmla="*/ 102 w 151"/>
                <a:gd name="T5" fmla="*/ 8 h 79"/>
                <a:gd name="T6" fmla="*/ 151 w 151"/>
                <a:gd name="T7" fmla="*/ 18 h 79"/>
                <a:gd name="T8" fmla="*/ 0 w 151"/>
                <a:gd name="T9" fmla="*/ 79 h 79"/>
                <a:gd name="T10" fmla="*/ 0 w 151"/>
                <a:gd name="T11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79">
                  <a:moveTo>
                    <a:pt x="0" y="0"/>
                  </a:moveTo>
                  <a:lnTo>
                    <a:pt x="52" y="2"/>
                  </a:lnTo>
                  <a:lnTo>
                    <a:pt x="102" y="8"/>
                  </a:lnTo>
                  <a:lnTo>
                    <a:pt x="151" y="18"/>
                  </a:lnTo>
                  <a:lnTo>
                    <a:pt x="0" y="7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Freeform 316"/>
            <p:cNvSpPr>
              <a:spLocks/>
            </p:cNvSpPr>
            <p:nvPr/>
          </p:nvSpPr>
          <p:spPr bwMode="auto">
            <a:xfrm>
              <a:off x="497" y="4022"/>
              <a:ext cx="11" cy="8"/>
            </a:xfrm>
            <a:custGeom>
              <a:avLst/>
              <a:gdLst>
                <a:gd name="T0" fmla="*/ 151 w 151"/>
                <a:gd name="T1" fmla="*/ 0 h 119"/>
                <a:gd name="T2" fmla="*/ 123 w 151"/>
                <a:gd name="T3" fmla="*/ 42 h 119"/>
                <a:gd name="T4" fmla="*/ 91 w 151"/>
                <a:gd name="T5" fmla="*/ 82 h 119"/>
                <a:gd name="T6" fmla="*/ 56 w 151"/>
                <a:gd name="T7" fmla="*/ 119 h 119"/>
                <a:gd name="T8" fmla="*/ 0 w 151"/>
                <a:gd name="T9" fmla="*/ 62 h 119"/>
                <a:gd name="T10" fmla="*/ 151 w 151"/>
                <a:gd name="T11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19">
                  <a:moveTo>
                    <a:pt x="151" y="0"/>
                  </a:moveTo>
                  <a:lnTo>
                    <a:pt x="123" y="42"/>
                  </a:lnTo>
                  <a:lnTo>
                    <a:pt x="91" y="82"/>
                  </a:lnTo>
                  <a:lnTo>
                    <a:pt x="56" y="119"/>
                  </a:lnTo>
                  <a:lnTo>
                    <a:pt x="0" y="62"/>
                  </a:lnTo>
                  <a:lnTo>
                    <a:pt x="1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Freeform 317"/>
            <p:cNvSpPr>
              <a:spLocks/>
            </p:cNvSpPr>
            <p:nvPr/>
          </p:nvSpPr>
          <p:spPr bwMode="auto">
            <a:xfrm>
              <a:off x="489" y="4008"/>
              <a:ext cx="25" cy="14"/>
            </a:xfrm>
            <a:custGeom>
              <a:avLst/>
              <a:gdLst>
                <a:gd name="T0" fmla="*/ 346 w 346"/>
                <a:gd name="T1" fmla="*/ 0 h 197"/>
                <a:gd name="T2" fmla="*/ 332 w 346"/>
                <a:gd name="T3" fmla="*/ 47 h 197"/>
                <a:gd name="T4" fmla="*/ 316 w 346"/>
                <a:gd name="T5" fmla="*/ 92 h 197"/>
                <a:gd name="T6" fmla="*/ 56 w 346"/>
                <a:gd name="T7" fmla="*/ 197 h 197"/>
                <a:gd name="T8" fmla="*/ 0 w 346"/>
                <a:gd name="T9" fmla="*/ 141 h 197"/>
                <a:gd name="T10" fmla="*/ 346 w 346"/>
                <a:gd name="T11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6" h="197">
                  <a:moveTo>
                    <a:pt x="346" y="0"/>
                  </a:moveTo>
                  <a:lnTo>
                    <a:pt x="332" y="47"/>
                  </a:lnTo>
                  <a:lnTo>
                    <a:pt x="316" y="92"/>
                  </a:lnTo>
                  <a:lnTo>
                    <a:pt x="56" y="197"/>
                  </a:lnTo>
                  <a:lnTo>
                    <a:pt x="0" y="141"/>
                  </a:lnTo>
                  <a:lnTo>
                    <a:pt x="3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318"/>
            <p:cNvSpPr>
              <a:spLocks/>
            </p:cNvSpPr>
            <p:nvPr/>
          </p:nvSpPr>
          <p:spPr bwMode="auto">
            <a:xfrm>
              <a:off x="481" y="3996"/>
              <a:ext cx="34" cy="18"/>
            </a:xfrm>
            <a:custGeom>
              <a:avLst/>
              <a:gdLst>
                <a:gd name="T0" fmla="*/ 481 w 481"/>
                <a:gd name="T1" fmla="*/ 0 h 252"/>
                <a:gd name="T2" fmla="*/ 481 w 481"/>
                <a:gd name="T3" fmla="*/ 1 h 252"/>
                <a:gd name="T4" fmla="*/ 481 w 481"/>
                <a:gd name="T5" fmla="*/ 1 h 252"/>
                <a:gd name="T6" fmla="*/ 480 w 481"/>
                <a:gd name="T7" fmla="*/ 42 h 252"/>
                <a:gd name="T8" fmla="*/ 476 w 481"/>
                <a:gd name="T9" fmla="*/ 81 h 252"/>
                <a:gd name="T10" fmla="*/ 57 w 481"/>
                <a:gd name="T11" fmla="*/ 252 h 252"/>
                <a:gd name="T12" fmla="*/ 0 w 481"/>
                <a:gd name="T13" fmla="*/ 196 h 252"/>
                <a:gd name="T14" fmla="*/ 481 w 481"/>
                <a:gd name="T1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1" h="252">
                  <a:moveTo>
                    <a:pt x="481" y="0"/>
                  </a:moveTo>
                  <a:lnTo>
                    <a:pt x="481" y="1"/>
                  </a:lnTo>
                  <a:lnTo>
                    <a:pt x="481" y="1"/>
                  </a:lnTo>
                  <a:lnTo>
                    <a:pt x="480" y="42"/>
                  </a:lnTo>
                  <a:lnTo>
                    <a:pt x="476" y="81"/>
                  </a:lnTo>
                  <a:lnTo>
                    <a:pt x="57" y="252"/>
                  </a:lnTo>
                  <a:lnTo>
                    <a:pt x="0" y="196"/>
                  </a:lnTo>
                  <a:lnTo>
                    <a:pt x="4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0" name="Group 219"/>
          <p:cNvGrpSpPr/>
          <p:nvPr/>
        </p:nvGrpSpPr>
        <p:grpSpPr>
          <a:xfrm flipH="1">
            <a:off x="11392470" y="2751517"/>
            <a:ext cx="329932" cy="305977"/>
            <a:chOff x="10872788" y="5051425"/>
            <a:chExt cx="481013" cy="4460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21" name="Freeform 490"/>
            <p:cNvSpPr>
              <a:spLocks noEditPoints="1"/>
            </p:cNvSpPr>
            <p:nvPr/>
          </p:nvSpPr>
          <p:spPr bwMode="auto">
            <a:xfrm>
              <a:off x="10872788" y="5051425"/>
              <a:ext cx="481013" cy="446088"/>
            </a:xfrm>
            <a:custGeom>
              <a:avLst/>
              <a:gdLst>
                <a:gd name="T0" fmla="*/ 239 w 3337"/>
                <a:gd name="T1" fmla="*/ 2983 h 3094"/>
                <a:gd name="T2" fmla="*/ 1669 w 3337"/>
                <a:gd name="T3" fmla="*/ 2036 h 3094"/>
                <a:gd name="T4" fmla="*/ 1956 w 3337"/>
                <a:gd name="T5" fmla="*/ 2093 h 3094"/>
                <a:gd name="T6" fmla="*/ 3226 w 3337"/>
                <a:gd name="T7" fmla="*/ 1420 h 3094"/>
                <a:gd name="T8" fmla="*/ 110 w 3337"/>
                <a:gd name="T9" fmla="*/ 2936 h 3094"/>
                <a:gd name="T10" fmla="*/ 110 w 3337"/>
                <a:gd name="T11" fmla="*/ 1420 h 3094"/>
                <a:gd name="T12" fmla="*/ 2886 w 3337"/>
                <a:gd name="T13" fmla="*/ 1475 h 3094"/>
                <a:gd name="T14" fmla="*/ 2886 w 3337"/>
                <a:gd name="T15" fmla="*/ 1383 h 3094"/>
                <a:gd name="T16" fmla="*/ 451 w 3337"/>
                <a:gd name="T17" fmla="*/ 1475 h 3094"/>
                <a:gd name="T18" fmla="*/ 278 w 3337"/>
                <a:gd name="T19" fmla="*/ 1383 h 3094"/>
                <a:gd name="T20" fmla="*/ 239 w 3337"/>
                <a:gd name="T21" fmla="*/ 1272 h 3094"/>
                <a:gd name="T22" fmla="*/ 451 w 3337"/>
                <a:gd name="T23" fmla="*/ 1132 h 3094"/>
                <a:gd name="T24" fmla="*/ 2886 w 3337"/>
                <a:gd name="T25" fmla="*/ 1272 h 3094"/>
                <a:gd name="T26" fmla="*/ 2886 w 3337"/>
                <a:gd name="T27" fmla="*/ 1132 h 3094"/>
                <a:gd name="T28" fmla="*/ 561 w 3337"/>
                <a:gd name="T29" fmla="*/ 1533 h 3094"/>
                <a:gd name="T30" fmla="*/ 1639 w 3337"/>
                <a:gd name="T31" fmla="*/ 1923 h 3094"/>
                <a:gd name="T32" fmla="*/ 1669 w 3337"/>
                <a:gd name="T33" fmla="*/ 1914 h 3094"/>
                <a:gd name="T34" fmla="*/ 1699 w 3337"/>
                <a:gd name="T35" fmla="*/ 1923 h 3094"/>
                <a:gd name="T36" fmla="*/ 2776 w 3337"/>
                <a:gd name="T37" fmla="*/ 1533 h 3094"/>
                <a:gd name="T38" fmla="*/ 561 w 3337"/>
                <a:gd name="T39" fmla="*/ 110 h 3094"/>
                <a:gd name="T40" fmla="*/ 2831 w 3337"/>
                <a:gd name="T41" fmla="*/ 0 h 3094"/>
                <a:gd name="T42" fmla="*/ 2864 w 3337"/>
                <a:gd name="T43" fmla="*/ 11 h 3094"/>
                <a:gd name="T44" fmla="*/ 2884 w 3337"/>
                <a:gd name="T45" fmla="*/ 38 h 3094"/>
                <a:gd name="T46" fmla="*/ 2886 w 3337"/>
                <a:gd name="T47" fmla="*/ 1000 h 3094"/>
                <a:gd name="T48" fmla="*/ 3326 w 3337"/>
                <a:gd name="T49" fmla="*/ 1293 h 3094"/>
                <a:gd name="T50" fmla="*/ 3337 w 3337"/>
                <a:gd name="T51" fmla="*/ 1328 h 3094"/>
                <a:gd name="T52" fmla="*/ 3335 w 3337"/>
                <a:gd name="T53" fmla="*/ 3055 h 3094"/>
                <a:gd name="T54" fmla="*/ 3315 w 3337"/>
                <a:gd name="T55" fmla="*/ 3083 h 3094"/>
                <a:gd name="T56" fmla="*/ 3282 w 3337"/>
                <a:gd name="T57" fmla="*/ 3094 h 3094"/>
                <a:gd name="T58" fmla="*/ 37 w 3337"/>
                <a:gd name="T59" fmla="*/ 3091 h 3094"/>
                <a:gd name="T60" fmla="*/ 11 w 3337"/>
                <a:gd name="T61" fmla="*/ 3071 h 3094"/>
                <a:gd name="T62" fmla="*/ 0 w 3337"/>
                <a:gd name="T63" fmla="*/ 3038 h 3094"/>
                <a:gd name="T64" fmla="*/ 2 w 3337"/>
                <a:gd name="T65" fmla="*/ 1314 h 3094"/>
                <a:gd name="T66" fmla="*/ 14 w 3337"/>
                <a:gd name="T67" fmla="*/ 1290 h 3094"/>
                <a:gd name="T68" fmla="*/ 24 w 3337"/>
                <a:gd name="T69" fmla="*/ 1282 h 3094"/>
                <a:gd name="T70" fmla="*/ 451 w 3337"/>
                <a:gd name="T71" fmla="*/ 56 h 3094"/>
                <a:gd name="T72" fmla="*/ 461 w 3337"/>
                <a:gd name="T73" fmla="*/ 23 h 3094"/>
                <a:gd name="T74" fmla="*/ 488 w 3337"/>
                <a:gd name="T75" fmla="*/ 3 h 3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337" h="3094">
                  <a:moveTo>
                    <a:pt x="1669" y="2036"/>
                  </a:moveTo>
                  <a:lnTo>
                    <a:pt x="239" y="2983"/>
                  </a:lnTo>
                  <a:lnTo>
                    <a:pt x="3099" y="2983"/>
                  </a:lnTo>
                  <a:lnTo>
                    <a:pt x="1669" y="2036"/>
                  </a:lnTo>
                  <a:close/>
                  <a:moveTo>
                    <a:pt x="3226" y="1420"/>
                  </a:moveTo>
                  <a:lnTo>
                    <a:pt x="1956" y="2093"/>
                  </a:lnTo>
                  <a:lnTo>
                    <a:pt x="3226" y="2936"/>
                  </a:lnTo>
                  <a:lnTo>
                    <a:pt x="3226" y="1420"/>
                  </a:lnTo>
                  <a:close/>
                  <a:moveTo>
                    <a:pt x="110" y="1420"/>
                  </a:moveTo>
                  <a:lnTo>
                    <a:pt x="110" y="2936"/>
                  </a:lnTo>
                  <a:lnTo>
                    <a:pt x="1381" y="2093"/>
                  </a:lnTo>
                  <a:lnTo>
                    <a:pt x="110" y="1420"/>
                  </a:lnTo>
                  <a:close/>
                  <a:moveTo>
                    <a:pt x="2886" y="1383"/>
                  </a:moveTo>
                  <a:lnTo>
                    <a:pt x="2886" y="1475"/>
                  </a:lnTo>
                  <a:lnTo>
                    <a:pt x="3060" y="1383"/>
                  </a:lnTo>
                  <a:lnTo>
                    <a:pt x="2886" y="1383"/>
                  </a:lnTo>
                  <a:close/>
                  <a:moveTo>
                    <a:pt x="278" y="1383"/>
                  </a:moveTo>
                  <a:lnTo>
                    <a:pt x="451" y="1475"/>
                  </a:lnTo>
                  <a:lnTo>
                    <a:pt x="451" y="1383"/>
                  </a:lnTo>
                  <a:lnTo>
                    <a:pt x="278" y="1383"/>
                  </a:lnTo>
                  <a:close/>
                  <a:moveTo>
                    <a:pt x="451" y="1132"/>
                  </a:moveTo>
                  <a:lnTo>
                    <a:pt x="239" y="1272"/>
                  </a:lnTo>
                  <a:lnTo>
                    <a:pt x="451" y="1272"/>
                  </a:lnTo>
                  <a:lnTo>
                    <a:pt x="451" y="1132"/>
                  </a:lnTo>
                  <a:close/>
                  <a:moveTo>
                    <a:pt x="2886" y="1132"/>
                  </a:moveTo>
                  <a:lnTo>
                    <a:pt x="2886" y="1272"/>
                  </a:lnTo>
                  <a:lnTo>
                    <a:pt x="3099" y="1272"/>
                  </a:lnTo>
                  <a:lnTo>
                    <a:pt x="2886" y="1132"/>
                  </a:lnTo>
                  <a:close/>
                  <a:moveTo>
                    <a:pt x="561" y="110"/>
                  </a:moveTo>
                  <a:lnTo>
                    <a:pt x="561" y="1533"/>
                  </a:lnTo>
                  <a:lnTo>
                    <a:pt x="1487" y="2023"/>
                  </a:lnTo>
                  <a:lnTo>
                    <a:pt x="1639" y="1923"/>
                  </a:lnTo>
                  <a:lnTo>
                    <a:pt x="1653" y="1916"/>
                  </a:lnTo>
                  <a:lnTo>
                    <a:pt x="1669" y="1914"/>
                  </a:lnTo>
                  <a:lnTo>
                    <a:pt x="1684" y="1916"/>
                  </a:lnTo>
                  <a:lnTo>
                    <a:pt x="1699" y="1923"/>
                  </a:lnTo>
                  <a:lnTo>
                    <a:pt x="1850" y="2023"/>
                  </a:lnTo>
                  <a:lnTo>
                    <a:pt x="2776" y="1533"/>
                  </a:lnTo>
                  <a:lnTo>
                    <a:pt x="2776" y="110"/>
                  </a:lnTo>
                  <a:lnTo>
                    <a:pt x="561" y="110"/>
                  </a:lnTo>
                  <a:close/>
                  <a:moveTo>
                    <a:pt x="506" y="0"/>
                  </a:moveTo>
                  <a:lnTo>
                    <a:pt x="2831" y="0"/>
                  </a:lnTo>
                  <a:lnTo>
                    <a:pt x="2848" y="3"/>
                  </a:lnTo>
                  <a:lnTo>
                    <a:pt x="2864" y="11"/>
                  </a:lnTo>
                  <a:lnTo>
                    <a:pt x="2876" y="23"/>
                  </a:lnTo>
                  <a:lnTo>
                    <a:pt x="2884" y="38"/>
                  </a:lnTo>
                  <a:lnTo>
                    <a:pt x="2886" y="56"/>
                  </a:lnTo>
                  <a:lnTo>
                    <a:pt x="2886" y="1000"/>
                  </a:lnTo>
                  <a:lnTo>
                    <a:pt x="3313" y="1282"/>
                  </a:lnTo>
                  <a:lnTo>
                    <a:pt x="3326" y="1293"/>
                  </a:lnTo>
                  <a:lnTo>
                    <a:pt x="3334" y="1309"/>
                  </a:lnTo>
                  <a:lnTo>
                    <a:pt x="3337" y="1328"/>
                  </a:lnTo>
                  <a:lnTo>
                    <a:pt x="3337" y="3038"/>
                  </a:lnTo>
                  <a:lnTo>
                    <a:pt x="3335" y="3055"/>
                  </a:lnTo>
                  <a:lnTo>
                    <a:pt x="3327" y="3071"/>
                  </a:lnTo>
                  <a:lnTo>
                    <a:pt x="3315" y="3083"/>
                  </a:lnTo>
                  <a:lnTo>
                    <a:pt x="3299" y="3091"/>
                  </a:lnTo>
                  <a:lnTo>
                    <a:pt x="3282" y="3094"/>
                  </a:lnTo>
                  <a:lnTo>
                    <a:pt x="56" y="3094"/>
                  </a:lnTo>
                  <a:lnTo>
                    <a:pt x="37" y="3091"/>
                  </a:lnTo>
                  <a:lnTo>
                    <a:pt x="22" y="3083"/>
                  </a:lnTo>
                  <a:lnTo>
                    <a:pt x="11" y="3071"/>
                  </a:lnTo>
                  <a:lnTo>
                    <a:pt x="3" y="3055"/>
                  </a:lnTo>
                  <a:lnTo>
                    <a:pt x="0" y="3038"/>
                  </a:lnTo>
                  <a:lnTo>
                    <a:pt x="0" y="1328"/>
                  </a:lnTo>
                  <a:lnTo>
                    <a:pt x="2" y="1314"/>
                  </a:lnTo>
                  <a:lnTo>
                    <a:pt x="7" y="1301"/>
                  </a:lnTo>
                  <a:lnTo>
                    <a:pt x="14" y="1290"/>
                  </a:lnTo>
                  <a:lnTo>
                    <a:pt x="24" y="1282"/>
                  </a:lnTo>
                  <a:lnTo>
                    <a:pt x="24" y="1282"/>
                  </a:lnTo>
                  <a:lnTo>
                    <a:pt x="451" y="1000"/>
                  </a:lnTo>
                  <a:lnTo>
                    <a:pt x="451" y="56"/>
                  </a:lnTo>
                  <a:lnTo>
                    <a:pt x="454" y="38"/>
                  </a:lnTo>
                  <a:lnTo>
                    <a:pt x="461" y="23"/>
                  </a:lnTo>
                  <a:lnTo>
                    <a:pt x="473" y="11"/>
                  </a:lnTo>
                  <a:lnTo>
                    <a:pt x="488" y="3"/>
                  </a:lnTo>
                  <a:lnTo>
                    <a:pt x="5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Freeform 491"/>
            <p:cNvSpPr>
              <a:spLocks noEditPoints="1"/>
            </p:cNvSpPr>
            <p:nvPr/>
          </p:nvSpPr>
          <p:spPr bwMode="auto">
            <a:xfrm>
              <a:off x="11042651" y="5114925"/>
              <a:ext cx="142875" cy="146050"/>
            </a:xfrm>
            <a:custGeom>
              <a:avLst/>
              <a:gdLst>
                <a:gd name="T0" fmla="*/ 404 w 991"/>
                <a:gd name="T1" fmla="*/ 352 h 1007"/>
                <a:gd name="T2" fmla="*/ 350 w 991"/>
                <a:gd name="T3" fmla="*/ 433 h 1007"/>
                <a:gd name="T4" fmla="*/ 369 w 991"/>
                <a:gd name="T5" fmla="*/ 530 h 1007"/>
                <a:gd name="T6" fmla="*/ 449 w 991"/>
                <a:gd name="T7" fmla="*/ 584 h 1007"/>
                <a:gd name="T8" fmla="*/ 547 w 991"/>
                <a:gd name="T9" fmla="*/ 565 h 1007"/>
                <a:gd name="T10" fmla="*/ 600 w 991"/>
                <a:gd name="T11" fmla="*/ 485 h 1007"/>
                <a:gd name="T12" fmla="*/ 581 w 991"/>
                <a:gd name="T13" fmla="*/ 387 h 1007"/>
                <a:gd name="T14" fmla="*/ 501 w 991"/>
                <a:gd name="T15" fmla="*/ 333 h 1007"/>
                <a:gd name="T16" fmla="*/ 601 w 991"/>
                <a:gd name="T17" fmla="*/ 12 h 1007"/>
                <a:gd name="T18" fmla="*/ 788 w 991"/>
                <a:gd name="T19" fmla="*/ 96 h 1007"/>
                <a:gd name="T20" fmla="*/ 924 w 991"/>
                <a:gd name="T21" fmla="*/ 246 h 1007"/>
                <a:gd name="T22" fmla="*/ 988 w 991"/>
                <a:gd name="T23" fmla="*/ 441 h 1007"/>
                <a:gd name="T24" fmla="*/ 979 w 991"/>
                <a:gd name="T25" fmla="*/ 604 h 1007"/>
                <a:gd name="T26" fmla="*/ 895 w 991"/>
                <a:gd name="T27" fmla="*/ 703 h 1007"/>
                <a:gd name="T28" fmla="*/ 763 w 991"/>
                <a:gd name="T29" fmla="*/ 727 h 1007"/>
                <a:gd name="T30" fmla="*/ 652 w 991"/>
                <a:gd name="T31" fmla="*/ 664 h 1007"/>
                <a:gd name="T32" fmla="*/ 545 w 991"/>
                <a:gd name="T33" fmla="*/ 687 h 1007"/>
                <a:gd name="T34" fmla="*/ 400 w 991"/>
                <a:gd name="T35" fmla="*/ 685 h 1007"/>
                <a:gd name="T36" fmla="*/ 282 w 991"/>
                <a:gd name="T37" fmla="*/ 599 h 1007"/>
                <a:gd name="T38" fmla="*/ 237 w 991"/>
                <a:gd name="T39" fmla="*/ 458 h 1007"/>
                <a:gd name="T40" fmla="*/ 282 w 991"/>
                <a:gd name="T41" fmla="*/ 318 h 1007"/>
                <a:gd name="T42" fmla="*/ 400 w 991"/>
                <a:gd name="T43" fmla="*/ 233 h 1007"/>
                <a:gd name="T44" fmla="*/ 551 w 991"/>
                <a:gd name="T45" fmla="*/ 233 h 1007"/>
                <a:gd name="T46" fmla="*/ 668 w 991"/>
                <a:gd name="T47" fmla="*/ 318 h 1007"/>
                <a:gd name="T48" fmla="*/ 714 w 991"/>
                <a:gd name="T49" fmla="*/ 458 h 1007"/>
                <a:gd name="T50" fmla="*/ 738 w 991"/>
                <a:gd name="T51" fmla="*/ 595 h 1007"/>
                <a:gd name="T52" fmla="*/ 819 w 991"/>
                <a:gd name="T53" fmla="*/ 616 h 1007"/>
                <a:gd name="T54" fmla="*/ 878 w 991"/>
                <a:gd name="T55" fmla="*/ 559 h 1007"/>
                <a:gd name="T56" fmla="*/ 869 w 991"/>
                <a:gd name="T57" fmla="*/ 401 h 1007"/>
                <a:gd name="T58" fmla="*/ 784 w 991"/>
                <a:gd name="T59" fmla="*/ 240 h 1007"/>
                <a:gd name="T60" fmla="*/ 635 w 991"/>
                <a:gd name="T61" fmla="*/ 136 h 1007"/>
                <a:gd name="T62" fmla="*/ 447 w 991"/>
                <a:gd name="T63" fmla="*/ 114 h 1007"/>
                <a:gd name="T64" fmla="*/ 276 w 991"/>
                <a:gd name="T65" fmla="*/ 180 h 1007"/>
                <a:gd name="T66" fmla="*/ 155 w 991"/>
                <a:gd name="T67" fmla="*/ 315 h 1007"/>
                <a:gd name="T68" fmla="*/ 111 w 991"/>
                <a:gd name="T69" fmla="*/ 496 h 1007"/>
                <a:gd name="T70" fmla="*/ 136 w 991"/>
                <a:gd name="T71" fmla="*/ 651 h 1007"/>
                <a:gd name="T72" fmla="*/ 240 w 991"/>
                <a:gd name="T73" fmla="*/ 800 h 1007"/>
                <a:gd name="T74" fmla="*/ 401 w 991"/>
                <a:gd name="T75" fmla="*/ 885 h 1007"/>
                <a:gd name="T76" fmla="*/ 953 w 991"/>
                <a:gd name="T77" fmla="*/ 899 h 1007"/>
                <a:gd name="T78" fmla="*/ 991 w 991"/>
                <a:gd name="T79" fmla="*/ 952 h 1007"/>
                <a:gd name="T80" fmla="*/ 953 w 991"/>
                <a:gd name="T81" fmla="*/ 1004 h 1007"/>
                <a:gd name="T82" fmla="*/ 390 w 991"/>
                <a:gd name="T83" fmla="*/ 996 h 1007"/>
                <a:gd name="T84" fmla="*/ 203 w 991"/>
                <a:gd name="T85" fmla="*/ 911 h 1007"/>
                <a:gd name="T86" fmla="*/ 67 w 991"/>
                <a:gd name="T87" fmla="*/ 761 h 1007"/>
                <a:gd name="T88" fmla="*/ 2 w 991"/>
                <a:gd name="T89" fmla="*/ 566 h 1007"/>
                <a:gd name="T90" fmla="*/ 12 w 991"/>
                <a:gd name="T91" fmla="*/ 389 h 1007"/>
                <a:gd name="T92" fmla="*/ 96 w 991"/>
                <a:gd name="T93" fmla="*/ 203 h 1007"/>
                <a:gd name="T94" fmla="*/ 246 w 991"/>
                <a:gd name="T95" fmla="*/ 67 h 1007"/>
                <a:gd name="T96" fmla="*/ 441 w 991"/>
                <a:gd name="T97" fmla="*/ 3 h 1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91" h="1007">
                  <a:moveTo>
                    <a:pt x="476" y="331"/>
                  </a:moveTo>
                  <a:lnTo>
                    <a:pt x="449" y="333"/>
                  </a:lnTo>
                  <a:lnTo>
                    <a:pt x="425" y="341"/>
                  </a:lnTo>
                  <a:lnTo>
                    <a:pt x="404" y="352"/>
                  </a:lnTo>
                  <a:lnTo>
                    <a:pt x="384" y="368"/>
                  </a:lnTo>
                  <a:lnTo>
                    <a:pt x="369" y="387"/>
                  </a:lnTo>
                  <a:lnTo>
                    <a:pt x="357" y="409"/>
                  </a:lnTo>
                  <a:lnTo>
                    <a:pt x="350" y="433"/>
                  </a:lnTo>
                  <a:lnTo>
                    <a:pt x="347" y="458"/>
                  </a:lnTo>
                  <a:lnTo>
                    <a:pt x="350" y="485"/>
                  </a:lnTo>
                  <a:lnTo>
                    <a:pt x="357" y="509"/>
                  </a:lnTo>
                  <a:lnTo>
                    <a:pt x="369" y="530"/>
                  </a:lnTo>
                  <a:lnTo>
                    <a:pt x="384" y="550"/>
                  </a:lnTo>
                  <a:lnTo>
                    <a:pt x="404" y="565"/>
                  </a:lnTo>
                  <a:lnTo>
                    <a:pt x="425" y="577"/>
                  </a:lnTo>
                  <a:lnTo>
                    <a:pt x="449" y="584"/>
                  </a:lnTo>
                  <a:lnTo>
                    <a:pt x="476" y="587"/>
                  </a:lnTo>
                  <a:lnTo>
                    <a:pt x="501" y="584"/>
                  </a:lnTo>
                  <a:lnTo>
                    <a:pt x="525" y="577"/>
                  </a:lnTo>
                  <a:lnTo>
                    <a:pt x="547" y="565"/>
                  </a:lnTo>
                  <a:lnTo>
                    <a:pt x="566" y="550"/>
                  </a:lnTo>
                  <a:lnTo>
                    <a:pt x="581" y="530"/>
                  </a:lnTo>
                  <a:lnTo>
                    <a:pt x="593" y="509"/>
                  </a:lnTo>
                  <a:lnTo>
                    <a:pt x="600" y="485"/>
                  </a:lnTo>
                  <a:lnTo>
                    <a:pt x="603" y="458"/>
                  </a:lnTo>
                  <a:lnTo>
                    <a:pt x="600" y="433"/>
                  </a:lnTo>
                  <a:lnTo>
                    <a:pt x="593" y="409"/>
                  </a:lnTo>
                  <a:lnTo>
                    <a:pt x="581" y="387"/>
                  </a:lnTo>
                  <a:lnTo>
                    <a:pt x="566" y="368"/>
                  </a:lnTo>
                  <a:lnTo>
                    <a:pt x="547" y="352"/>
                  </a:lnTo>
                  <a:lnTo>
                    <a:pt x="525" y="341"/>
                  </a:lnTo>
                  <a:lnTo>
                    <a:pt x="501" y="333"/>
                  </a:lnTo>
                  <a:lnTo>
                    <a:pt x="476" y="331"/>
                  </a:lnTo>
                  <a:close/>
                  <a:moveTo>
                    <a:pt x="496" y="0"/>
                  </a:moveTo>
                  <a:lnTo>
                    <a:pt x="550" y="3"/>
                  </a:lnTo>
                  <a:lnTo>
                    <a:pt x="601" y="12"/>
                  </a:lnTo>
                  <a:lnTo>
                    <a:pt x="652" y="25"/>
                  </a:lnTo>
                  <a:lnTo>
                    <a:pt x="700" y="44"/>
                  </a:lnTo>
                  <a:lnTo>
                    <a:pt x="745" y="67"/>
                  </a:lnTo>
                  <a:lnTo>
                    <a:pt x="788" y="96"/>
                  </a:lnTo>
                  <a:lnTo>
                    <a:pt x="827" y="128"/>
                  </a:lnTo>
                  <a:lnTo>
                    <a:pt x="864" y="164"/>
                  </a:lnTo>
                  <a:lnTo>
                    <a:pt x="895" y="203"/>
                  </a:lnTo>
                  <a:lnTo>
                    <a:pt x="924" y="246"/>
                  </a:lnTo>
                  <a:lnTo>
                    <a:pt x="947" y="291"/>
                  </a:lnTo>
                  <a:lnTo>
                    <a:pt x="966" y="339"/>
                  </a:lnTo>
                  <a:lnTo>
                    <a:pt x="979" y="389"/>
                  </a:lnTo>
                  <a:lnTo>
                    <a:pt x="988" y="441"/>
                  </a:lnTo>
                  <a:lnTo>
                    <a:pt x="991" y="496"/>
                  </a:lnTo>
                  <a:lnTo>
                    <a:pt x="991" y="536"/>
                  </a:lnTo>
                  <a:lnTo>
                    <a:pt x="988" y="571"/>
                  </a:lnTo>
                  <a:lnTo>
                    <a:pt x="979" y="604"/>
                  </a:lnTo>
                  <a:lnTo>
                    <a:pt x="965" y="634"/>
                  </a:lnTo>
                  <a:lnTo>
                    <a:pt x="946" y="661"/>
                  </a:lnTo>
                  <a:lnTo>
                    <a:pt x="923" y="684"/>
                  </a:lnTo>
                  <a:lnTo>
                    <a:pt x="895" y="703"/>
                  </a:lnTo>
                  <a:lnTo>
                    <a:pt x="865" y="718"/>
                  </a:lnTo>
                  <a:lnTo>
                    <a:pt x="832" y="727"/>
                  </a:lnTo>
                  <a:lnTo>
                    <a:pt x="797" y="730"/>
                  </a:lnTo>
                  <a:lnTo>
                    <a:pt x="763" y="727"/>
                  </a:lnTo>
                  <a:lnTo>
                    <a:pt x="731" y="719"/>
                  </a:lnTo>
                  <a:lnTo>
                    <a:pt x="702" y="704"/>
                  </a:lnTo>
                  <a:lnTo>
                    <a:pt x="675" y="686"/>
                  </a:lnTo>
                  <a:lnTo>
                    <a:pt x="652" y="664"/>
                  </a:lnTo>
                  <a:lnTo>
                    <a:pt x="633" y="638"/>
                  </a:lnTo>
                  <a:lnTo>
                    <a:pt x="605" y="659"/>
                  </a:lnTo>
                  <a:lnTo>
                    <a:pt x="576" y="675"/>
                  </a:lnTo>
                  <a:lnTo>
                    <a:pt x="545" y="687"/>
                  </a:lnTo>
                  <a:lnTo>
                    <a:pt x="510" y="694"/>
                  </a:lnTo>
                  <a:lnTo>
                    <a:pt x="476" y="697"/>
                  </a:lnTo>
                  <a:lnTo>
                    <a:pt x="436" y="694"/>
                  </a:lnTo>
                  <a:lnTo>
                    <a:pt x="400" y="685"/>
                  </a:lnTo>
                  <a:lnTo>
                    <a:pt x="365" y="671"/>
                  </a:lnTo>
                  <a:lnTo>
                    <a:pt x="334" y="651"/>
                  </a:lnTo>
                  <a:lnTo>
                    <a:pt x="306" y="627"/>
                  </a:lnTo>
                  <a:lnTo>
                    <a:pt x="282" y="599"/>
                  </a:lnTo>
                  <a:lnTo>
                    <a:pt x="263" y="569"/>
                  </a:lnTo>
                  <a:lnTo>
                    <a:pt x="249" y="534"/>
                  </a:lnTo>
                  <a:lnTo>
                    <a:pt x="240" y="498"/>
                  </a:lnTo>
                  <a:lnTo>
                    <a:pt x="237" y="458"/>
                  </a:lnTo>
                  <a:lnTo>
                    <a:pt x="240" y="420"/>
                  </a:lnTo>
                  <a:lnTo>
                    <a:pt x="249" y="383"/>
                  </a:lnTo>
                  <a:lnTo>
                    <a:pt x="263" y="349"/>
                  </a:lnTo>
                  <a:lnTo>
                    <a:pt x="282" y="318"/>
                  </a:lnTo>
                  <a:lnTo>
                    <a:pt x="306" y="290"/>
                  </a:lnTo>
                  <a:lnTo>
                    <a:pt x="334" y="266"/>
                  </a:lnTo>
                  <a:lnTo>
                    <a:pt x="365" y="247"/>
                  </a:lnTo>
                  <a:lnTo>
                    <a:pt x="400" y="233"/>
                  </a:lnTo>
                  <a:lnTo>
                    <a:pt x="436" y="223"/>
                  </a:lnTo>
                  <a:lnTo>
                    <a:pt x="476" y="220"/>
                  </a:lnTo>
                  <a:lnTo>
                    <a:pt x="514" y="223"/>
                  </a:lnTo>
                  <a:lnTo>
                    <a:pt x="551" y="233"/>
                  </a:lnTo>
                  <a:lnTo>
                    <a:pt x="585" y="247"/>
                  </a:lnTo>
                  <a:lnTo>
                    <a:pt x="617" y="266"/>
                  </a:lnTo>
                  <a:lnTo>
                    <a:pt x="644" y="290"/>
                  </a:lnTo>
                  <a:lnTo>
                    <a:pt x="668" y="318"/>
                  </a:lnTo>
                  <a:lnTo>
                    <a:pt x="687" y="349"/>
                  </a:lnTo>
                  <a:lnTo>
                    <a:pt x="702" y="383"/>
                  </a:lnTo>
                  <a:lnTo>
                    <a:pt x="711" y="420"/>
                  </a:lnTo>
                  <a:lnTo>
                    <a:pt x="714" y="458"/>
                  </a:lnTo>
                  <a:lnTo>
                    <a:pt x="714" y="536"/>
                  </a:lnTo>
                  <a:lnTo>
                    <a:pt x="717" y="559"/>
                  </a:lnTo>
                  <a:lnTo>
                    <a:pt x="725" y="578"/>
                  </a:lnTo>
                  <a:lnTo>
                    <a:pt x="738" y="595"/>
                  </a:lnTo>
                  <a:lnTo>
                    <a:pt x="755" y="608"/>
                  </a:lnTo>
                  <a:lnTo>
                    <a:pt x="776" y="616"/>
                  </a:lnTo>
                  <a:lnTo>
                    <a:pt x="797" y="619"/>
                  </a:lnTo>
                  <a:lnTo>
                    <a:pt x="819" y="616"/>
                  </a:lnTo>
                  <a:lnTo>
                    <a:pt x="839" y="608"/>
                  </a:lnTo>
                  <a:lnTo>
                    <a:pt x="857" y="595"/>
                  </a:lnTo>
                  <a:lnTo>
                    <a:pt x="869" y="578"/>
                  </a:lnTo>
                  <a:lnTo>
                    <a:pt x="878" y="559"/>
                  </a:lnTo>
                  <a:lnTo>
                    <a:pt x="881" y="536"/>
                  </a:lnTo>
                  <a:lnTo>
                    <a:pt x="881" y="496"/>
                  </a:lnTo>
                  <a:lnTo>
                    <a:pt x="878" y="447"/>
                  </a:lnTo>
                  <a:lnTo>
                    <a:pt x="869" y="401"/>
                  </a:lnTo>
                  <a:lnTo>
                    <a:pt x="855" y="356"/>
                  </a:lnTo>
                  <a:lnTo>
                    <a:pt x="835" y="315"/>
                  </a:lnTo>
                  <a:lnTo>
                    <a:pt x="812" y="276"/>
                  </a:lnTo>
                  <a:lnTo>
                    <a:pt x="784" y="240"/>
                  </a:lnTo>
                  <a:lnTo>
                    <a:pt x="751" y="208"/>
                  </a:lnTo>
                  <a:lnTo>
                    <a:pt x="716" y="180"/>
                  </a:lnTo>
                  <a:lnTo>
                    <a:pt x="676" y="156"/>
                  </a:lnTo>
                  <a:lnTo>
                    <a:pt x="635" y="136"/>
                  </a:lnTo>
                  <a:lnTo>
                    <a:pt x="590" y="122"/>
                  </a:lnTo>
                  <a:lnTo>
                    <a:pt x="544" y="114"/>
                  </a:lnTo>
                  <a:lnTo>
                    <a:pt x="496" y="111"/>
                  </a:lnTo>
                  <a:lnTo>
                    <a:pt x="447" y="114"/>
                  </a:lnTo>
                  <a:lnTo>
                    <a:pt x="401" y="122"/>
                  </a:lnTo>
                  <a:lnTo>
                    <a:pt x="356" y="136"/>
                  </a:lnTo>
                  <a:lnTo>
                    <a:pt x="315" y="156"/>
                  </a:lnTo>
                  <a:lnTo>
                    <a:pt x="276" y="180"/>
                  </a:lnTo>
                  <a:lnTo>
                    <a:pt x="240" y="208"/>
                  </a:lnTo>
                  <a:lnTo>
                    <a:pt x="208" y="240"/>
                  </a:lnTo>
                  <a:lnTo>
                    <a:pt x="180" y="276"/>
                  </a:lnTo>
                  <a:lnTo>
                    <a:pt x="155" y="315"/>
                  </a:lnTo>
                  <a:lnTo>
                    <a:pt x="136" y="356"/>
                  </a:lnTo>
                  <a:lnTo>
                    <a:pt x="122" y="401"/>
                  </a:lnTo>
                  <a:lnTo>
                    <a:pt x="114" y="447"/>
                  </a:lnTo>
                  <a:lnTo>
                    <a:pt x="111" y="496"/>
                  </a:lnTo>
                  <a:lnTo>
                    <a:pt x="111" y="512"/>
                  </a:lnTo>
                  <a:lnTo>
                    <a:pt x="114" y="560"/>
                  </a:lnTo>
                  <a:lnTo>
                    <a:pt x="122" y="606"/>
                  </a:lnTo>
                  <a:lnTo>
                    <a:pt x="136" y="651"/>
                  </a:lnTo>
                  <a:lnTo>
                    <a:pt x="155" y="692"/>
                  </a:lnTo>
                  <a:lnTo>
                    <a:pt x="180" y="732"/>
                  </a:lnTo>
                  <a:lnTo>
                    <a:pt x="208" y="767"/>
                  </a:lnTo>
                  <a:lnTo>
                    <a:pt x="240" y="800"/>
                  </a:lnTo>
                  <a:lnTo>
                    <a:pt x="276" y="828"/>
                  </a:lnTo>
                  <a:lnTo>
                    <a:pt x="315" y="851"/>
                  </a:lnTo>
                  <a:lnTo>
                    <a:pt x="356" y="871"/>
                  </a:lnTo>
                  <a:lnTo>
                    <a:pt x="401" y="885"/>
                  </a:lnTo>
                  <a:lnTo>
                    <a:pt x="447" y="894"/>
                  </a:lnTo>
                  <a:lnTo>
                    <a:pt x="496" y="897"/>
                  </a:lnTo>
                  <a:lnTo>
                    <a:pt x="936" y="897"/>
                  </a:lnTo>
                  <a:lnTo>
                    <a:pt x="953" y="899"/>
                  </a:lnTo>
                  <a:lnTo>
                    <a:pt x="968" y="907"/>
                  </a:lnTo>
                  <a:lnTo>
                    <a:pt x="980" y="919"/>
                  </a:lnTo>
                  <a:lnTo>
                    <a:pt x="988" y="934"/>
                  </a:lnTo>
                  <a:lnTo>
                    <a:pt x="991" y="952"/>
                  </a:lnTo>
                  <a:lnTo>
                    <a:pt x="988" y="969"/>
                  </a:lnTo>
                  <a:lnTo>
                    <a:pt x="980" y="984"/>
                  </a:lnTo>
                  <a:lnTo>
                    <a:pt x="968" y="996"/>
                  </a:lnTo>
                  <a:lnTo>
                    <a:pt x="953" y="1004"/>
                  </a:lnTo>
                  <a:lnTo>
                    <a:pt x="936" y="1007"/>
                  </a:lnTo>
                  <a:lnTo>
                    <a:pt x="496" y="1007"/>
                  </a:lnTo>
                  <a:lnTo>
                    <a:pt x="441" y="1004"/>
                  </a:lnTo>
                  <a:lnTo>
                    <a:pt x="390" y="996"/>
                  </a:lnTo>
                  <a:lnTo>
                    <a:pt x="339" y="982"/>
                  </a:lnTo>
                  <a:lnTo>
                    <a:pt x="291" y="963"/>
                  </a:lnTo>
                  <a:lnTo>
                    <a:pt x="246" y="939"/>
                  </a:lnTo>
                  <a:lnTo>
                    <a:pt x="203" y="911"/>
                  </a:lnTo>
                  <a:lnTo>
                    <a:pt x="164" y="880"/>
                  </a:lnTo>
                  <a:lnTo>
                    <a:pt x="128" y="843"/>
                  </a:lnTo>
                  <a:lnTo>
                    <a:pt x="96" y="804"/>
                  </a:lnTo>
                  <a:lnTo>
                    <a:pt x="67" y="761"/>
                  </a:lnTo>
                  <a:lnTo>
                    <a:pt x="44" y="717"/>
                  </a:lnTo>
                  <a:lnTo>
                    <a:pt x="26" y="668"/>
                  </a:lnTo>
                  <a:lnTo>
                    <a:pt x="12" y="617"/>
                  </a:lnTo>
                  <a:lnTo>
                    <a:pt x="2" y="566"/>
                  </a:lnTo>
                  <a:lnTo>
                    <a:pt x="0" y="512"/>
                  </a:lnTo>
                  <a:lnTo>
                    <a:pt x="0" y="496"/>
                  </a:lnTo>
                  <a:lnTo>
                    <a:pt x="2" y="441"/>
                  </a:lnTo>
                  <a:lnTo>
                    <a:pt x="12" y="389"/>
                  </a:lnTo>
                  <a:lnTo>
                    <a:pt x="26" y="339"/>
                  </a:lnTo>
                  <a:lnTo>
                    <a:pt x="44" y="291"/>
                  </a:lnTo>
                  <a:lnTo>
                    <a:pt x="67" y="246"/>
                  </a:lnTo>
                  <a:lnTo>
                    <a:pt x="96" y="203"/>
                  </a:lnTo>
                  <a:lnTo>
                    <a:pt x="128" y="164"/>
                  </a:lnTo>
                  <a:lnTo>
                    <a:pt x="164" y="128"/>
                  </a:lnTo>
                  <a:lnTo>
                    <a:pt x="203" y="96"/>
                  </a:lnTo>
                  <a:lnTo>
                    <a:pt x="246" y="67"/>
                  </a:lnTo>
                  <a:lnTo>
                    <a:pt x="291" y="44"/>
                  </a:lnTo>
                  <a:lnTo>
                    <a:pt x="339" y="25"/>
                  </a:lnTo>
                  <a:lnTo>
                    <a:pt x="390" y="12"/>
                  </a:lnTo>
                  <a:lnTo>
                    <a:pt x="441" y="3"/>
                  </a:lnTo>
                  <a:lnTo>
                    <a:pt x="4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3" name="Group 222"/>
          <p:cNvGrpSpPr/>
          <p:nvPr/>
        </p:nvGrpSpPr>
        <p:grpSpPr>
          <a:xfrm flipH="1">
            <a:off x="9986191" y="2737906"/>
            <a:ext cx="274398" cy="333199"/>
            <a:chOff x="10261600" y="5060950"/>
            <a:chExt cx="400050" cy="485776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24" name="Freeform 496"/>
            <p:cNvSpPr>
              <a:spLocks noEditPoints="1"/>
            </p:cNvSpPr>
            <p:nvPr/>
          </p:nvSpPr>
          <p:spPr bwMode="auto">
            <a:xfrm>
              <a:off x="10337800" y="5135563"/>
              <a:ext cx="249238" cy="411163"/>
            </a:xfrm>
            <a:custGeom>
              <a:avLst/>
              <a:gdLst>
                <a:gd name="T0" fmla="*/ 658 w 1726"/>
                <a:gd name="T1" fmla="*/ 2716 h 2849"/>
                <a:gd name="T2" fmla="*/ 989 w 1726"/>
                <a:gd name="T3" fmla="*/ 2738 h 2849"/>
                <a:gd name="T4" fmla="*/ 1077 w 1726"/>
                <a:gd name="T5" fmla="*/ 2711 h 2849"/>
                <a:gd name="T6" fmla="*/ 1145 w 1726"/>
                <a:gd name="T7" fmla="*/ 2607 h 2849"/>
                <a:gd name="T8" fmla="*/ 581 w 1726"/>
                <a:gd name="T9" fmla="*/ 2336 h 2849"/>
                <a:gd name="T10" fmla="*/ 581 w 1726"/>
                <a:gd name="T11" fmla="*/ 2336 h 2849"/>
                <a:gd name="T12" fmla="*/ 658 w 1726"/>
                <a:gd name="T13" fmla="*/ 140 h 2849"/>
                <a:gd name="T14" fmla="*/ 428 w 1726"/>
                <a:gd name="T15" fmla="*/ 252 h 2849"/>
                <a:gd name="T16" fmla="*/ 250 w 1726"/>
                <a:gd name="T17" fmla="*/ 431 h 2849"/>
                <a:gd name="T18" fmla="*/ 140 w 1726"/>
                <a:gd name="T19" fmla="*/ 661 h 2849"/>
                <a:gd name="T20" fmla="*/ 114 w 1726"/>
                <a:gd name="T21" fmla="*/ 920 h 2849"/>
                <a:gd name="T22" fmla="*/ 171 w 1726"/>
                <a:gd name="T23" fmla="*/ 1158 h 2849"/>
                <a:gd name="T24" fmla="*/ 317 w 1726"/>
                <a:gd name="T25" fmla="*/ 1393 h 2849"/>
                <a:gd name="T26" fmla="*/ 481 w 1726"/>
                <a:gd name="T27" fmla="*/ 1709 h 2849"/>
                <a:gd name="T28" fmla="*/ 569 w 1726"/>
                <a:gd name="T29" fmla="*/ 2050 h 2849"/>
                <a:gd name="T30" fmla="*/ 1150 w 1726"/>
                <a:gd name="T31" fmla="*/ 2137 h 2849"/>
                <a:gd name="T32" fmla="*/ 1216 w 1726"/>
                <a:gd name="T33" fmla="*/ 1792 h 2849"/>
                <a:gd name="T34" fmla="*/ 1362 w 1726"/>
                <a:gd name="T35" fmla="*/ 1468 h 2849"/>
                <a:gd name="T36" fmla="*/ 1529 w 1726"/>
                <a:gd name="T37" fmla="*/ 1215 h 2849"/>
                <a:gd name="T38" fmla="*/ 1606 w 1726"/>
                <a:gd name="T39" fmla="*/ 986 h 2849"/>
                <a:gd name="T40" fmla="*/ 1607 w 1726"/>
                <a:gd name="T41" fmla="*/ 744 h 2849"/>
                <a:gd name="T42" fmla="*/ 1533 w 1726"/>
                <a:gd name="T43" fmla="*/ 520 h 2849"/>
                <a:gd name="T44" fmla="*/ 1392 w 1726"/>
                <a:gd name="T45" fmla="*/ 327 h 2849"/>
                <a:gd name="T46" fmla="*/ 1198 w 1726"/>
                <a:gd name="T47" fmla="*/ 189 h 2849"/>
                <a:gd name="T48" fmla="*/ 973 w 1726"/>
                <a:gd name="T49" fmla="*/ 119 h 2849"/>
                <a:gd name="T50" fmla="*/ 921 w 1726"/>
                <a:gd name="T51" fmla="*/ 2 h 2849"/>
                <a:gd name="T52" fmla="*/ 1185 w 1726"/>
                <a:gd name="T53" fmla="*/ 61 h 2849"/>
                <a:gd name="T54" fmla="*/ 1419 w 1726"/>
                <a:gd name="T55" fmla="*/ 201 h 2849"/>
                <a:gd name="T56" fmla="*/ 1599 w 1726"/>
                <a:gd name="T57" fmla="*/ 409 h 2849"/>
                <a:gd name="T58" fmla="*/ 1703 w 1726"/>
                <a:gd name="T59" fmla="*/ 659 h 2849"/>
                <a:gd name="T60" fmla="*/ 1723 w 1726"/>
                <a:gd name="T61" fmla="*/ 934 h 2849"/>
                <a:gd name="T62" fmla="*/ 1657 w 1726"/>
                <a:gd name="T63" fmla="*/ 1203 h 2849"/>
                <a:gd name="T64" fmla="*/ 1496 w 1726"/>
                <a:gd name="T65" fmla="*/ 1462 h 2849"/>
                <a:gd name="T66" fmla="*/ 1332 w 1726"/>
                <a:gd name="T67" fmla="*/ 1796 h 2849"/>
                <a:gd name="T68" fmla="*/ 1260 w 1726"/>
                <a:gd name="T69" fmla="*/ 2154 h 2849"/>
                <a:gd name="T70" fmla="*/ 1246 w 1726"/>
                <a:gd name="T71" fmla="*/ 2657 h 2849"/>
                <a:gd name="T72" fmla="*/ 1165 w 1726"/>
                <a:gd name="T73" fmla="*/ 2783 h 2849"/>
                <a:gd name="T74" fmla="*/ 1029 w 1726"/>
                <a:gd name="T75" fmla="*/ 2846 h 2849"/>
                <a:gd name="T76" fmla="*/ 662 w 1726"/>
                <a:gd name="T77" fmla="*/ 2838 h 2849"/>
                <a:gd name="T78" fmla="*/ 537 w 1726"/>
                <a:gd name="T79" fmla="*/ 2757 h 2849"/>
                <a:gd name="T80" fmla="*/ 474 w 1726"/>
                <a:gd name="T81" fmla="*/ 2620 h 2849"/>
                <a:gd name="T82" fmla="*/ 461 w 1726"/>
                <a:gd name="T83" fmla="*/ 2080 h 2849"/>
                <a:gd name="T84" fmla="*/ 381 w 1726"/>
                <a:gd name="T85" fmla="*/ 1756 h 2849"/>
                <a:gd name="T86" fmla="*/ 226 w 1726"/>
                <a:gd name="T87" fmla="*/ 1456 h 2849"/>
                <a:gd name="T88" fmla="*/ 69 w 1726"/>
                <a:gd name="T89" fmla="*/ 1202 h 2849"/>
                <a:gd name="T90" fmla="*/ 4 w 1726"/>
                <a:gd name="T91" fmla="*/ 928 h 2849"/>
                <a:gd name="T92" fmla="*/ 26 w 1726"/>
                <a:gd name="T93" fmla="*/ 657 h 2849"/>
                <a:gd name="T94" fmla="*/ 128 w 1726"/>
                <a:gd name="T95" fmla="*/ 413 h 2849"/>
                <a:gd name="T96" fmla="*/ 302 w 1726"/>
                <a:gd name="T97" fmla="*/ 209 h 2849"/>
                <a:gd name="T98" fmla="*/ 528 w 1726"/>
                <a:gd name="T99" fmla="*/ 68 h 2849"/>
                <a:gd name="T100" fmla="*/ 784 w 1726"/>
                <a:gd name="T101" fmla="*/ 4 h 28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26" h="2849">
                  <a:moveTo>
                    <a:pt x="602" y="2656"/>
                  </a:moveTo>
                  <a:lnTo>
                    <a:pt x="617" y="2679"/>
                  </a:lnTo>
                  <a:lnTo>
                    <a:pt x="635" y="2699"/>
                  </a:lnTo>
                  <a:lnTo>
                    <a:pt x="658" y="2716"/>
                  </a:lnTo>
                  <a:lnTo>
                    <a:pt x="683" y="2728"/>
                  </a:lnTo>
                  <a:lnTo>
                    <a:pt x="710" y="2735"/>
                  </a:lnTo>
                  <a:lnTo>
                    <a:pt x="740" y="2738"/>
                  </a:lnTo>
                  <a:lnTo>
                    <a:pt x="989" y="2738"/>
                  </a:lnTo>
                  <a:lnTo>
                    <a:pt x="1013" y="2736"/>
                  </a:lnTo>
                  <a:lnTo>
                    <a:pt x="1036" y="2731"/>
                  </a:lnTo>
                  <a:lnTo>
                    <a:pt x="1058" y="2722"/>
                  </a:lnTo>
                  <a:lnTo>
                    <a:pt x="1077" y="2711"/>
                  </a:lnTo>
                  <a:lnTo>
                    <a:pt x="602" y="2656"/>
                  </a:lnTo>
                  <a:close/>
                  <a:moveTo>
                    <a:pt x="581" y="2498"/>
                  </a:moveTo>
                  <a:lnTo>
                    <a:pt x="581" y="2543"/>
                  </a:lnTo>
                  <a:lnTo>
                    <a:pt x="1145" y="2607"/>
                  </a:lnTo>
                  <a:lnTo>
                    <a:pt x="1147" y="2580"/>
                  </a:lnTo>
                  <a:lnTo>
                    <a:pt x="1147" y="2562"/>
                  </a:lnTo>
                  <a:lnTo>
                    <a:pt x="581" y="2498"/>
                  </a:lnTo>
                  <a:close/>
                  <a:moveTo>
                    <a:pt x="581" y="2336"/>
                  </a:moveTo>
                  <a:lnTo>
                    <a:pt x="581" y="2386"/>
                  </a:lnTo>
                  <a:lnTo>
                    <a:pt x="1147" y="2451"/>
                  </a:lnTo>
                  <a:lnTo>
                    <a:pt x="1147" y="2336"/>
                  </a:lnTo>
                  <a:lnTo>
                    <a:pt x="581" y="2336"/>
                  </a:lnTo>
                  <a:close/>
                  <a:moveTo>
                    <a:pt x="853" y="110"/>
                  </a:moveTo>
                  <a:lnTo>
                    <a:pt x="786" y="114"/>
                  </a:lnTo>
                  <a:lnTo>
                    <a:pt x="721" y="125"/>
                  </a:lnTo>
                  <a:lnTo>
                    <a:pt x="658" y="140"/>
                  </a:lnTo>
                  <a:lnTo>
                    <a:pt x="597" y="160"/>
                  </a:lnTo>
                  <a:lnTo>
                    <a:pt x="537" y="186"/>
                  </a:lnTo>
                  <a:lnTo>
                    <a:pt x="481" y="217"/>
                  </a:lnTo>
                  <a:lnTo>
                    <a:pt x="428" y="252"/>
                  </a:lnTo>
                  <a:lnTo>
                    <a:pt x="378" y="290"/>
                  </a:lnTo>
                  <a:lnTo>
                    <a:pt x="332" y="333"/>
                  </a:lnTo>
                  <a:lnTo>
                    <a:pt x="289" y="381"/>
                  </a:lnTo>
                  <a:lnTo>
                    <a:pt x="250" y="431"/>
                  </a:lnTo>
                  <a:lnTo>
                    <a:pt x="215" y="484"/>
                  </a:lnTo>
                  <a:lnTo>
                    <a:pt x="186" y="540"/>
                  </a:lnTo>
                  <a:lnTo>
                    <a:pt x="160" y="600"/>
                  </a:lnTo>
                  <a:lnTo>
                    <a:pt x="140" y="661"/>
                  </a:lnTo>
                  <a:lnTo>
                    <a:pt x="124" y="724"/>
                  </a:lnTo>
                  <a:lnTo>
                    <a:pt x="115" y="790"/>
                  </a:lnTo>
                  <a:lnTo>
                    <a:pt x="112" y="856"/>
                  </a:lnTo>
                  <a:lnTo>
                    <a:pt x="114" y="920"/>
                  </a:lnTo>
                  <a:lnTo>
                    <a:pt x="120" y="981"/>
                  </a:lnTo>
                  <a:lnTo>
                    <a:pt x="132" y="1042"/>
                  </a:lnTo>
                  <a:lnTo>
                    <a:pt x="150" y="1101"/>
                  </a:lnTo>
                  <a:lnTo>
                    <a:pt x="171" y="1158"/>
                  </a:lnTo>
                  <a:lnTo>
                    <a:pt x="198" y="1215"/>
                  </a:lnTo>
                  <a:lnTo>
                    <a:pt x="230" y="1268"/>
                  </a:lnTo>
                  <a:lnTo>
                    <a:pt x="265" y="1319"/>
                  </a:lnTo>
                  <a:lnTo>
                    <a:pt x="317" y="1393"/>
                  </a:lnTo>
                  <a:lnTo>
                    <a:pt x="365" y="1468"/>
                  </a:lnTo>
                  <a:lnTo>
                    <a:pt x="408" y="1546"/>
                  </a:lnTo>
                  <a:lnTo>
                    <a:pt x="447" y="1626"/>
                  </a:lnTo>
                  <a:lnTo>
                    <a:pt x="481" y="1709"/>
                  </a:lnTo>
                  <a:lnTo>
                    <a:pt x="511" y="1792"/>
                  </a:lnTo>
                  <a:lnTo>
                    <a:pt x="535" y="1877"/>
                  </a:lnTo>
                  <a:lnTo>
                    <a:pt x="555" y="1963"/>
                  </a:lnTo>
                  <a:lnTo>
                    <a:pt x="569" y="2050"/>
                  </a:lnTo>
                  <a:lnTo>
                    <a:pt x="577" y="2138"/>
                  </a:lnTo>
                  <a:lnTo>
                    <a:pt x="581" y="2226"/>
                  </a:lnTo>
                  <a:lnTo>
                    <a:pt x="1146" y="2226"/>
                  </a:lnTo>
                  <a:lnTo>
                    <a:pt x="1150" y="2137"/>
                  </a:lnTo>
                  <a:lnTo>
                    <a:pt x="1159" y="2050"/>
                  </a:lnTo>
                  <a:lnTo>
                    <a:pt x="1173" y="1963"/>
                  </a:lnTo>
                  <a:lnTo>
                    <a:pt x="1192" y="1877"/>
                  </a:lnTo>
                  <a:lnTo>
                    <a:pt x="1216" y="1792"/>
                  </a:lnTo>
                  <a:lnTo>
                    <a:pt x="1245" y="1709"/>
                  </a:lnTo>
                  <a:lnTo>
                    <a:pt x="1280" y="1627"/>
                  </a:lnTo>
                  <a:lnTo>
                    <a:pt x="1318" y="1547"/>
                  </a:lnTo>
                  <a:lnTo>
                    <a:pt x="1362" y="1468"/>
                  </a:lnTo>
                  <a:lnTo>
                    <a:pt x="1410" y="1393"/>
                  </a:lnTo>
                  <a:lnTo>
                    <a:pt x="1464" y="1318"/>
                  </a:lnTo>
                  <a:lnTo>
                    <a:pt x="1498" y="1268"/>
                  </a:lnTo>
                  <a:lnTo>
                    <a:pt x="1529" y="1215"/>
                  </a:lnTo>
                  <a:lnTo>
                    <a:pt x="1556" y="1160"/>
                  </a:lnTo>
                  <a:lnTo>
                    <a:pt x="1577" y="1104"/>
                  </a:lnTo>
                  <a:lnTo>
                    <a:pt x="1594" y="1046"/>
                  </a:lnTo>
                  <a:lnTo>
                    <a:pt x="1606" y="986"/>
                  </a:lnTo>
                  <a:lnTo>
                    <a:pt x="1614" y="925"/>
                  </a:lnTo>
                  <a:lnTo>
                    <a:pt x="1616" y="864"/>
                  </a:lnTo>
                  <a:lnTo>
                    <a:pt x="1614" y="803"/>
                  </a:lnTo>
                  <a:lnTo>
                    <a:pt x="1607" y="744"/>
                  </a:lnTo>
                  <a:lnTo>
                    <a:pt x="1594" y="685"/>
                  </a:lnTo>
                  <a:lnTo>
                    <a:pt x="1579" y="628"/>
                  </a:lnTo>
                  <a:lnTo>
                    <a:pt x="1558" y="573"/>
                  </a:lnTo>
                  <a:lnTo>
                    <a:pt x="1533" y="520"/>
                  </a:lnTo>
                  <a:lnTo>
                    <a:pt x="1504" y="467"/>
                  </a:lnTo>
                  <a:lnTo>
                    <a:pt x="1471" y="418"/>
                  </a:lnTo>
                  <a:lnTo>
                    <a:pt x="1433" y="371"/>
                  </a:lnTo>
                  <a:lnTo>
                    <a:pt x="1392" y="327"/>
                  </a:lnTo>
                  <a:lnTo>
                    <a:pt x="1347" y="286"/>
                  </a:lnTo>
                  <a:lnTo>
                    <a:pt x="1300" y="250"/>
                  </a:lnTo>
                  <a:lnTo>
                    <a:pt x="1250" y="217"/>
                  </a:lnTo>
                  <a:lnTo>
                    <a:pt x="1198" y="189"/>
                  </a:lnTo>
                  <a:lnTo>
                    <a:pt x="1145" y="165"/>
                  </a:lnTo>
                  <a:lnTo>
                    <a:pt x="1088" y="145"/>
                  </a:lnTo>
                  <a:lnTo>
                    <a:pt x="1031" y="130"/>
                  </a:lnTo>
                  <a:lnTo>
                    <a:pt x="973" y="119"/>
                  </a:lnTo>
                  <a:lnTo>
                    <a:pt x="914" y="112"/>
                  </a:lnTo>
                  <a:lnTo>
                    <a:pt x="853" y="110"/>
                  </a:lnTo>
                  <a:close/>
                  <a:moveTo>
                    <a:pt x="851" y="0"/>
                  </a:moveTo>
                  <a:lnTo>
                    <a:pt x="921" y="2"/>
                  </a:lnTo>
                  <a:lnTo>
                    <a:pt x="989" y="9"/>
                  </a:lnTo>
                  <a:lnTo>
                    <a:pt x="1057" y="21"/>
                  </a:lnTo>
                  <a:lnTo>
                    <a:pt x="1122" y="39"/>
                  </a:lnTo>
                  <a:lnTo>
                    <a:pt x="1185" y="61"/>
                  </a:lnTo>
                  <a:lnTo>
                    <a:pt x="1247" y="90"/>
                  </a:lnTo>
                  <a:lnTo>
                    <a:pt x="1307" y="123"/>
                  </a:lnTo>
                  <a:lnTo>
                    <a:pt x="1364" y="159"/>
                  </a:lnTo>
                  <a:lnTo>
                    <a:pt x="1419" y="201"/>
                  </a:lnTo>
                  <a:lnTo>
                    <a:pt x="1470" y="249"/>
                  </a:lnTo>
                  <a:lnTo>
                    <a:pt x="1517" y="300"/>
                  </a:lnTo>
                  <a:lnTo>
                    <a:pt x="1560" y="353"/>
                  </a:lnTo>
                  <a:lnTo>
                    <a:pt x="1599" y="409"/>
                  </a:lnTo>
                  <a:lnTo>
                    <a:pt x="1631" y="469"/>
                  </a:lnTo>
                  <a:lnTo>
                    <a:pt x="1660" y="530"/>
                  </a:lnTo>
                  <a:lnTo>
                    <a:pt x="1683" y="593"/>
                  </a:lnTo>
                  <a:lnTo>
                    <a:pt x="1703" y="659"/>
                  </a:lnTo>
                  <a:lnTo>
                    <a:pt x="1716" y="725"/>
                  </a:lnTo>
                  <a:lnTo>
                    <a:pt x="1724" y="794"/>
                  </a:lnTo>
                  <a:lnTo>
                    <a:pt x="1726" y="864"/>
                  </a:lnTo>
                  <a:lnTo>
                    <a:pt x="1723" y="934"/>
                  </a:lnTo>
                  <a:lnTo>
                    <a:pt x="1715" y="1004"/>
                  </a:lnTo>
                  <a:lnTo>
                    <a:pt x="1702" y="1072"/>
                  </a:lnTo>
                  <a:lnTo>
                    <a:pt x="1682" y="1139"/>
                  </a:lnTo>
                  <a:lnTo>
                    <a:pt x="1657" y="1203"/>
                  </a:lnTo>
                  <a:lnTo>
                    <a:pt x="1627" y="1267"/>
                  </a:lnTo>
                  <a:lnTo>
                    <a:pt x="1592" y="1327"/>
                  </a:lnTo>
                  <a:lnTo>
                    <a:pt x="1551" y="1384"/>
                  </a:lnTo>
                  <a:lnTo>
                    <a:pt x="1496" y="1462"/>
                  </a:lnTo>
                  <a:lnTo>
                    <a:pt x="1447" y="1543"/>
                  </a:lnTo>
                  <a:lnTo>
                    <a:pt x="1403" y="1625"/>
                  </a:lnTo>
                  <a:lnTo>
                    <a:pt x="1364" y="1709"/>
                  </a:lnTo>
                  <a:lnTo>
                    <a:pt x="1332" y="1796"/>
                  </a:lnTo>
                  <a:lnTo>
                    <a:pt x="1305" y="1883"/>
                  </a:lnTo>
                  <a:lnTo>
                    <a:pt x="1285" y="1972"/>
                  </a:lnTo>
                  <a:lnTo>
                    <a:pt x="1269" y="2063"/>
                  </a:lnTo>
                  <a:lnTo>
                    <a:pt x="1260" y="2154"/>
                  </a:lnTo>
                  <a:lnTo>
                    <a:pt x="1258" y="2246"/>
                  </a:lnTo>
                  <a:lnTo>
                    <a:pt x="1258" y="2580"/>
                  </a:lnTo>
                  <a:lnTo>
                    <a:pt x="1255" y="2620"/>
                  </a:lnTo>
                  <a:lnTo>
                    <a:pt x="1246" y="2657"/>
                  </a:lnTo>
                  <a:lnTo>
                    <a:pt x="1233" y="2693"/>
                  </a:lnTo>
                  <a:lnTo>
                    <a:pt x="1214" y="2726"/>
                  </a:lnTo>
                  <a:lnTo>
                    <a:pt x="1192" y="2757"/>
                  </a:lnTo>
                  <a:lnTo>
                    <a:pt x="1165" y="2783"/>
                  </a:lnTo>
                  <a:lnTo>
                    <a:pt x="1135" y="2806"/>
                  </a:lnTo>
                  <a:lnTo>
                    <a:pt x="1103" y="2824"/>
                  </a:lnTo>
                  <a:lnTo>
                    <a:pt x="1067" y="2838"/>
                  </a:lnTo>
                  <a:lnTo>
                    <a:pt x="1029" y="2846"/>
                  </a:lnTo>
                  <a:lnTo>
                    <a:pt x="989" y="2849"/>
                  </a:lnTo>
                  <a:lnTo>
                    <a:pt x="740" y="2849"/>
                  </a:lnTo>
                  <a:lnTo>
                    <a:pt x="700" y="2846"/>
                  </a:lnTo>
                  <a:lnTo>
                    <a:pt x="662" y="2838"/>
                  </a:lnTo>
                  <a:lnTo>
                    <a:pt x="626" y="2824"/>
                  </a:lnTo>
                  <a:lnTo>
                    <a:pt x="593" y="2806"/>
                  </a:lnTo>
                  <a:lnTo>
                    <a:pt x="564" y="2783"/>
                  </a:lnTo>
                  <a:lnTo>
                    <a:pt x="537" y="2757"/>
                  </a:lnTo>
                  <a:lnTo>
                    <a:pt x="515" y="2726"/>
                  </a:lnTo>
                  <a:lnTo>
                    <a:pt x="496" y="2693"/>
                  </a:lnTo>
                  <a:lnTo>
                    <a:pt x="482" y="2657"/>
                  </a:lnTo>
                  <a:lnTo>
                    <a:pt x="474" y="2620"/>
                  </a:lnTo>
                  <a:lnTo>
                    <a:pt x="471" y="2580"/>
                  </a:lnTo>
                  <a:lnTo>
                    <a:pt x="471" y="2246"/>
                  </a:lnTo>
                  <a:lnTo>
                    <a:pt x="469" y="2163"/>
                  </a:lnTo>
                  <a:lnTo>
                    <a:pt x="461" y="2080"/>
                  </a:lnTo>
                  <a:lnTo>
                    <a:pt x="448" y="1997"/>
                  </a:lnTo>
                  <a:lnTo>
                    <a:pt x="431" y="1916"/>
                  </a:lnTo>
                  <a:lnTo>
                    <a:pt x="408" y="1835"/>
                  </a:lnTo>
                  <a:lnTo>
                    <a:pt x="381" y="1756"/>
                  </a:lnTo>
                  <a:lnTo>
                    <a:pt x="349" y="1678"/>
                  </a:lnTo>
                  <a:lnTo>
                    <a:pt x="312" y="1601"/>
                  </a:lnTo>
                  <a:lnTo>
                    <a:pt x="271" y="1528"/>
                  </a:lnTo>
                  <a:lnTo>
                    <a:pt x="226" y="1456"/>
                  </a:lnTo>
                  <a:lnTo>
                    <a:pt x="177" y="1386"/>
                  </a:lnTo>
                  <a:lnTo>
                    <a:pt x="135" y="1327"/>
                  </a:lnTo>
                  <a:lnTo>
                    <a:pt x="100" y="1266"/>
                  </a:lnTo>
                  <a:lnTo>
                    <a:pt x="69" y="1202"/>
                  </a:lnTo>
                  <a:lnTo>
                    <a:pt x="44" y="1136"/>
                  </a:lnTo>
                  <a:lnTo>
                    <a:pt x="25" y="1068"/>
                  </a:lnTo>
                  <a:lnTo>
                    <a:pt x="12" y="999"/>
                  </a:lnTo>
                  <a:lnTo>
                    <a:pt x="4" y="928"/>
                  </a:lnTo>
                  <a:lnTo>
                    <a:pt x="0" y="855"/>
                  </a:lnTo>
                  <a:lnTo>
                    <a:pt x="5" y="788"/>
                  </a:lnTo>
                  <a:lnTo>
                    <a:pt x="13" y="722"/>
                  </a:lnTo>
                  <a:lnTo>
                    <a:pt x="26" y="657"/>
                  </a:lnTo>
                  <a:lnTo>
                    <a:pt x="44" y="593"/>
                  </a:lnTo>
                  <a:lnTo>
                    <a:pt x="68" y="531"/>
                  </a:lnTo>
                  <a:lnTo>
                    <a:pt x="96" y="472"/>
                  </a:lnTo>
                  <a:lnTo>
                    <a:pt x="128" y="413"/>
                  </a:lnTo>
                  <a:lnTo>
                    <a:pt x="165" y="358"/>
                  </a:lnTo>
                  <a:lnTo>
                    <a:pt x="207" y="305"/>
                  </a:lnTo>
                  <a:lnTo>
                    <a:pt x="253" y="256"/>
                  </a:lnTo>
                  <a:lnTo>
                    <a:pt x="302" y="209"/>
                  </a:lnTo>
                  <a:lnTo>
                    <a:pt x="355" y="167"/>
                  </a:lnTo>
                  <a:lnTo>
                    <a:pt x="410" y="130"/>
                  </a:lnTo>
                  <a:lnTo>
                    <a:pt x="468" y="97"/>
                  </a:lnTo>
                  <a:lnTo>
                    <a:pt x="528" y="68"/>
                  </a:lnTo>
                  <a:lnTo>
                    <a:pt x="589" y="45"/>
                  </a:lnTo>
                  <a:lnTo>
                    <a:pt x="653" y="26"/>
                  </a:lnTo>
                  <a:lnTo>
                    <a:pt x="718" y="12"/>
                  </a:lnTo>
                  <a:lnTo>
                    <a:pt x="784" y="4"/>
                  </a:lnTo>
                  <a:lnTo>
                    <a:pt x="8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Freeform 497"/>
            <p:cNvSpPr>
              <a:spLocks/>
            </p:cNvSpPr>
            <p:nvPr/>
          </p:nvSpPr>
          <p:spPr bwMode="auto">
            <a:xfrm>
              <a:off x="10366375" y="5251450"/>
              <a:ext cx="15875" cy="30163"/>
            </a:xfrm>
            <a:custGeom>
              <a:avLst/>
              <a:gdLst>
                <a:gd name="T0" fmla="*/ 56 w 116"/>
                <a:gd name="T1" fmla="*/ 0 h 208"/>
                <a:gd name="T2" fmla="*/ 73 w 116"/>
                <a:gd name="T3" fmla="*/ 3 h 208"/>
                <a:gd name="T4" fmla="*/ 89 w 116"/>
                <a:gd name="T5" fmla="*/ 11 h 208"/>
                <a:gd name="T6" fmla="*/ 100 w 116"/>
                <a:gd name="T7" fmla="*/ 24 h 208"/>
                <a:gd name="T8" fmla="*/ 108 w 116"/>
                <a:gd name="T9" fmla="*/ 39 h 208"/>
                <a:gd name="T10" fmla="*/ 110 w 116"/>
                <a:gd name="T11" fmla="*/ 56 h 208"/>
                <a:gd name="T12" fmla="*/ 112 w 116"/>
                <a:gd name="T13" fmla="*/ 100 h 208"/>
                <a:gd name="T14" fmla="*/ 116 w 116"/>
                <a:gd name="T15" fmla="*/ 144 h 208"/>
                <a:gd name="T16" fmla="*/ 116 w 116"/>
                <a:gd name="T17" fmla="*/ 163 h 208"/>
                <a:gd name="T18" fmla="*/ 111 w 116"/>
                <a:gd name="T19" fmla="*/ 179 h 208"/>
                <a:gd name="T20" fmla="*/ 101 w 116"/>
                <a:gd name="T21" fmla="*/ 193 h 208"/>
                <a:gd name="T22" fmla="*/ 87 w 116"/>
                <a:gd name="T23" fmla="*/ 203 h 208"/>
                <a:gd name="T24" fmla="*/ 70 w 116"/>
                <a:gd name="T25" fmla="*/ 208 h 208"/>
                <a:gd name="T26" fmla="*/ 62 w 116"/>
                <a:gd name="T27" fmla="*/ 208 h 208"/>
                <a:gd name="T28" fmla="*/ 47 w 116"/>
                <a:gd name="T29" fmla="*/ 206 h 208"/>
                <a:gd name="T30" fmla="*/ 33 w 116"/>
                <a:gd name="T31" fmla="*/ 200 h 208"/>
                <a:gd name="T32" fmla="*/ 20 w 116"/>
                <a:gd name="T33" fmla="*/ 189 h 208"/>
                <a:gd name="T34" fmla="*/ 12 w 116"/>
                <a:gd name="T35" fmla="*/ 176 h 208"/>
                <a:gd name="T36" fmla="*/ 7 w 116"/>
                <a:gd name="T37" fmla="*/ 161 h 208"/>
                <a:gd name="T38" fmla="*/ 2 w 116"/>
                <a:gd name="T39" fmla="*/ 109 h 208"/>
                <a:gd name="T40" fmla="*/ 0 w 116"/>
                <a:gd name="T41" fmla="*/ 55 h 208"/>
                <a:gd name="T42" fmla="*/ 3 w 116"/>
                <a:gd name="T43" fmla="*/ 38 h 208"/>
                <a:gd name="T44" fmla="*/ 11 w 116"/>
                <a:gd name="T45" fmla="*/ 23 h 208"/>
                <a:gd name="T46" fmla="*/ 23 w 116"/>
                <a:gd name="T47" fmla="*/ 11 h 208"/>
                <a:gd name="T48" fmla="*/ 39 w 116"/>
                <a:gd name="T49" fmla="*/ 3 h 208"/>
                <a:gd name="T50" fmla="*/ 56 w 116"/>
                <a:gd name="T51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6" h="208">
                  <a:moveTo>
                    <a:pt x="56" y="0"/>
                  </a:moveTo>
                  <a:lnTo>
                    <a:pt x="73" y="3"/>
                  </a:lnTo>
                  <a:lnTo>
                    <a:pt x="89" y="11"/>
                  </a:lnTo>
                  <a:lnTo>
                    <a:pt x="100" y="24"/>
                  </a:lnTo>
                  <a:lnTo>
                    <a:pt x="108" y="39"/>
                  </a:lnTo>
                  <a:lnTo>
                    <a:pt x="110" y="56"/>
                  </a:lnTo>
                  <a:lnTo>
                    <a:pt x="112" y="100"/>
                  </a:lnTo>
                  <a:lnTo>
                    <a:pt x="116" y="144"/>
                  </a:lnTo>
                  <a:lnTo>
                    <a:pt x="116" y="163"/>
                  </a:lnTo>
                  <a:lnTo>
                    <a:pt x="111" y="179"/>
                  </a:lnTo>
                  <a:lnTo>
                    <a:pt x="101" y="193"/>
                  </a:lnTo>
                  <a:lnTo>
                    <a:pt x="87" y="203"/>
                  </a:lnTo>
                  <a:lnTo>
                    <a:pt x="70" y="208"/>
                  </a:lnTo>
                  <a:lnTo>
                    <a:pt x="62" y="208"/>
                  </a:lnTo>
                  <a:lnTo>
                    <a:pt x="47" y="206"/>
                  </a:lnTo>
                  <a:lnTo>
                    <a:pt x="33" y="200"/>
                  </a:lnTo>
                  <a:lnTo>
                    <a:pt x="20" y="189"/>
                  </a:lnTo>
                  <a:lnTo>
                    <a:pt x="12" y="176"/>
                  </a:lnTo>
                  <a:lnTo>
                    <a:pt x="7" y="161"/>
                  </a:lnTo>
                  <a:lnTo>
                    <a:pt x="2" y="109"/>
                  </a:lnTo>
                  <a:lnTo>
                    <a:pt x="0" y="55"/>
                  </a:lnTo>
                  <a:lnTo>
                    <a:pt x="3" y="38"/>
                  </a:lnTo>
                  <a:lnTo>
                    <a:pt x="11" y="23"/>
                  </a:lnTo>
                  <a:lnTo>
                    <a:pt x="23" y="11"/>
                  </a:lnTo>
                  <a:lnTo>
                    <a:pt x="39" y="3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Freeform 498"/>
            <p:cNvSpPr>
              <a:spLocks/>
            </p:cNvSpPr>
            <p:nvPr/>
          </p:nvSpPr>
          <p:spPr bwMode="auto">
            <a:xfrm>
              <a:off x="10375900" y="5292725"/>
              <a:ext cx="61913" cy="101600"/>
            </a:xfrm>
            <a:custGeom>
              <a:avLst/>
              <a:gdLst>
                <a:gd name="T0" fmla="*/ 59 w 431"/>
                <a:gd name="T1" fmla="*/ 0 h 701"/>
                <a:gd name="T2" fmla="*/ 72 w 431"/>
                <a:gd name="T3" fmla="*/ 3 h 701"/>
                <a:gd name="T4" fmla="*/ 85 w 431"/>
                <a:gd name="T5" fmla="*/ 8 h 701"/>
                <a:gd name="T6" fmla="*/ 96 w 431"/>
                <a:gd name="T7" fmla="*/ 17 h 701"/>
                <a:gd name="T8" fmla="*/ 105 w 431"/>
                <a:gd name="T9" fmla="*/ 29 h 701"/>
                <a:gd name="T10" fmla="*/ 128 w 431"/>
                <a:gd name="T11" fmla="*/ 71 h 701"/>
                <a:gd name="T12" fmla="*/ 157 w 431"/>
                <a:gd name="T13" fmla="*/ 111 h 701"/>
                <a:gd name="T14" fmla="*/ 213 w 431"/>
                <a:gd name="T15" fmla="*/ 191 h 701"/>
                <a:gd name="T16" fmla="*/ 266 w 431"/>
                <a:gd name="T17" fmla="*/ 273 h 701"/>
                <a:gd name="T18" fmla="*/ 313 w 431"/>
                <a:gd name="T19" fmla="*/ 359 h 701"/>
                <a:gd name="T20" fmla="*/ 356 w 431"/>
                <a:gd name="T21" fmla="*/ 446 h 701"/>
                <a:gd name="T22" fmla="*/ 395 w 431"/>
                <a:gd name="T23" fmla="*/ 536 h 701"/>
                <a:gd name="T24" fmla="*/ 428 w 431"/>
                <a:gd name="T25" fmla="*/ 628 h 701"/>
                <a:gd name="T26" fmla="*/ 431 w 431"/>
                <a:gd name="T27" fmla="*/ 642 h 701"/>
                <a:gd name="T28" fmla="*/ 430 w 431"/>
                <a:gd name="T29" fmla="*/ 657 h 701"/>
                <a:gd name="T30" fmla="*/ 425 w 431"/>
                <a:gd name="T31" fmla="*/ 670 h 701"/>
                <a:gd name="T32" fmla="*/ 416 w 431"/>
                <a:gd name="T33" fmla="*/ 682 h 701"/>
                <a:gd name="T34" fmla="*/ 406 w 431"/>
                <a:gd name="T35" fmla="*/ 691 h 701"/>
                <a:gd name="T36" fmla="*/ 393 w 431"/>
                <a:gd name="T37" fmla="*/ 698 h 701"/>
                <a:gd name="T38" fmla="*/ 376 w 431"/>
                <a:gd name="T39" fmla="*/ 701 h 701"/>
                <a:gd name="T40" fmla="*/ 361 w 431"/>
                <a:gd name="T41" fmla="*/ 699 h 701"/>
                <a:gd name="T42" fmla="*/ 349 w 431"/>
                <a:gd name="T43" fmla="*/ 694 h 701"/>
                <a:gd name="T44" fmla="*/ 338 w 431"/>
                <a:gd name="T45" fmla="*/ 686 h 701"/>
                <a:gd name="T46" fmla="*/ 329 w 431"/>
                <a:gd name="T47" fmla="*/ 676 h 701"/>
                <a:gd name="T48" fmla="*/ 322 w 431"/>
                <a:gd name="T49" fmla="*/ 663 h 701"/>
                <a:gd name="T50" fmla="*/ 292 w 431"/>
                <a:gd name="T51" fmla="*/ 576 h 701"/>
                <a:gd name="T52" fmla="*/ 256 w 431"/>
                <a:gd name="T53" fmla="*/ 492 h 701"/>
                <a:gd name="T54" fmla="*/ 216 w 431"/>
                <a:gd name="T55" fmla="*/ 410 h 701"/>
                <a:gd name="T56" fmla="*/ 171 w 431"/>
                <a:gd name="T57" fmla="*/ 330 h 701"/>
                <a:gd name="T58" fmla="*/ 122 w 431"/>
                <a:gd name="T59" fmla="*/ 253 h 701"/>
                <a:gd name="T60" fmla="*/ 68 w 431"/>
                <a:gd name="T61" fmla="*/ 179 h 701"/>
                <a:gd name="T62" fmla="*/ 35 w 431"/>
                <a:gd name="T63" fmla="*/ 131 h 701"/>
                <a:gd name="T64" fmla="*/ 6 w 431"/>
                <a:gd name="T65" fmla="*/ 80 h 701"/>
                <a:gd name="T66" fmla="*/ 1 w 431"/>
                <a:gd name="T67" fmla="*/ 66 h 701"/>
                <a:gd name="T68" fmla="*/ 0 w 431"/>
                <a:gd name="T69" fmla="*/ 52 h 701"/>
                <a:gd name="T70" fmla="*/ 2 w 431"/>
                <a:gd name="T71" fmla="*/ 38 h 701"/>
                <a:gd name="T72" fmla="*/ 9 w 431"/>
                <a:gd name="T73" fmla="*/ 25 h 701"/>
                <a:gd name="T74" fmla="*/ 18 w 431"/>
                <a:gd name="T75" fmla="*/ 14 h 701"/>
                <a:gd name="T76" fmla="*/ 30 w 431"/>
                <a:gd name="T77" fmla="*/ 6 h 701"/>
                <a:gd name="T78" fmla="*/ 44 w 431"/>
                <a:gd name="T79" fmla="*/ 1 h 701"/>
                <a:gd name="T80" fmla="*/ 59 w 431"/>
                <a:gd name="T81" fmla="*/ 0 h 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701">
                  <a:moveTo>
                    <a:pt x="59" y="0"/>
                  </a:moveTo>
                  <a:lnTo>
                    <a:pt x="72" y="3"/>
                  </a:lnTo>
                  <a:lnTo>
                    <a:pt x="85" y="8"/>
                  </a:lnTo>
                  <a:lnTo>
                    <a:pt x="96" y="17"/>
                  </a:lnTo>
                  <a:lnTo>
                    <a:pt x="105" y="29"/>
                  </a:lnTo>
                  <a:lnTo>
                    <a:pt x="128" y="71"/>
                  </a:lnTo>
                  <a:lnTo>
                    <a:pt x="157" y="111"/>
                  </a:lnTo>
                  <a:lnTo>
                    <a:pt x="213" y="191"/>
                  </a:lnTo>
                  <a:lnTo>
                    <a:pt x="266" y="273"/>
                  </a:lnTo>
                  <a:lnTo>
                    <a:pt x="313" y="359"/>
                  </a:lnTo>
                  <a:lnTo>
                    <a:pt x="356" y="446"/>
                  </a:lnTo>
                  <a:lnTo>
                    <a:pt x="395" y="536"/>
                  </a:lnTo>
                  <a:lnTo>
                    <a:pt x="428" y="628"/>
                  </a:lnTo>
                  <a:lnTo>
                    <a:pt x="431" y="642"/>
                  </a:lnTo>
                  <a:lnTo>
                    <a:pt x="430" y="657"/>
                  </a:lnTo>
                  <a:lnTo>
                    <a:pt x="425" y="670"/>
                  </a:lnTo>
                  <a:lnTo>
                    <a:pt x="416" y="682"/>
                  </a:lnTo>
                  <a:lnTo>
                    <a:pt x="406" y="691"/>
                  </a:lnTo>
                  <a:lnTo>
                    <a:pt x="393" y="698"/>
                  </a:lnTo>
                  <a:lnTo>
                    <a:pt x="376" y="701"/>
                  </a:lnTo>
                  <a:lnTo>
                    <a:pt x="361" y="699"/>
                  </a:lnTo>
                  <a:lnTo>
                    <a:pt x="349" y="694"/>
                  </a:lnTo>
                  <a:lnTo>
                    <a:pt x="338" y="686"/>
                  </a:lnTo>
                  <a:lnTo>
                    <a:pt x="329" y="676"/>
                  </a:lnTo>
                  <a:lnTo>
                    <a:pt x="322" y="663"/>
                  </a:lnTo>
                  <a:lnTo>
                    <a:pt x="292" y="576"/>
                  </a:lnTo>
                  <a:lnTo>
                    <a:pt x="256" y="492"/>
                  </a:lnTo>
                  <a:lnTo>
                    <a:pt x="216" y="410"/>
                  </a:lnTo>
                  <a:lnTo>
                    <a:pt x="171" y="330"/>
                  </a:lnTo>
                  <a:lnTo>
                    <a:pt x="122" y="253"/>
                  </a:lnTo>
                  <a:lnTo>
                    <a:pt x="68" y="179"/>
                  </a:lnTo>
                  <a:lnTo>
                    <a:pt x="35" y="131"/>
                  </a:lnTo>
                  <a:lnTo>
                    <a:pt x="6" y="80"/>
                  </a:lnTo>
                  <a:lnTo>
                    <a:pt x="1" y="66"/>
                  </a:lnTo>
                  <a:lnTo>
                    <a:pt x="0" y="52"/>
                  </a:lnTo>
                  <a:lnTo>
                    <a:pt x="2" y="38"/>
                  </a:lnTo>
                  <a:lnTo>
                    <a:pt x="9" y="25"/>
                  </a:lnTo>
                  <a:lnTo>
                    <a:pt x="18" y="14"/>
                  </a:lnTo>
                  <a:lnTo>
                    <a:pt x="30" y="6"/>
                  </a:lnTo>
                  <a:lnTo>
                    <a:pt x="44" y="1"/>
                  </a:lnTo>
                  <a:lnTo>
                    <a:pt x="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Freeform 499"/>
            <p:cNvSpPr>
              <a:spLocks/>
            </p:cNvSpPr>
            <p:nvPr/>
          </p:nvSpPr>
          <p:spPr bwMode="auto">
            <a:xfrm>
              <a:off x="10523538" y="5287963"/>
              <a:ext cx="26988" cy="33338"/>
            </a:xfrm>
            <a:custGeom>
              <a:avLst/>
              <a:gdLst>
                <a:gd name="T0" fmla="*/ 123 w 184"/>
                <a:gd name="T1" fmla="*/ 0 h 237"/>
                <a:gd name="T2" fmla="*/ 137 w 184"/>
                <a:gd name="T3" fmla="*/ 0 h 237"/>
                <a:gd name="T4" fmla="*/ 151 w 184"/>
                <a:gd name="T5" fmla="*/ 4 h 237"/>
                <a:gd name="T6" fmla="*/ 163 w 184"/>
                <a:gd name="T7" fmla="*/ 12 h 237"/>
                <a:gd name="T8" fmla="*/ 174 w 184"/>
                <a:gd name="T9" fmla="*/ 22 h 237"/>
                <a:gd name="T10" fmla="*/ 181 w 184"/>
                <a:gd name="T11" fmla="*/ 35 h 237"/>
                <a:gd name="T12" fmla="*/ 184 w 184"/>
                <a:gd name="T13" fmla="*/ 48 h 237"/>
                <a:gd name="T14" fmla="*/ 184 w 184"/>
                <a:gd name="T15" fmla="*/ 62 h 237"/>
                <a:gd name="T16" fmla="*/ 180 w 184"/>
                <a:gd name="T17" fmla="*/ 76 h 237"/>
                <a:gd name="T18" fmla="*/ 156 w 184"/>
                <a:gd name="T19" fmla="*/ 125 h 237"/>
                <a:gd name="T20" fmla="*/ 130 w 184"/>
                <a:gd name="T21" fmla="*/ 172 h 237"/>
                <a:gd name="T22" fmla="*/ 99 w 184"/>
                <a:gd name="T23" fmla="*/ 216 h 237"/>
                <a:gd name="T24" fmla="*/ 90 w 184"/>
                <a:gd name="T25" fmla="*/ 225 h 237"/>
                <a:gd name="T26" fmla="*/ 80 w 184"/>
                <a:gd name="T27" fmla="*/ 232 h 237"/>
                <a:gd name="T28" fmla="*/ 67 w 184"/>
                <a:gd name="T29" fmla="*/ 236 h 237"/>
                <a:gd name="T30" fmla="*/ 55 w 184"/>
                <a:gd name="T31" fmla="*/ 237 h 237"/>
                <a:gd name="T32" fmla="*/ 43 w 184"/>
                <a:gd name="T33" fmla="*/ 236 h 237"/>
                <a:gd name="T34" fmla="*/ 32 w 184"/>
                <a:gd name="T35" fmla="*/ 232 h 237"/>
                <a:gd name="T36" fmla="*/ 21 w 184"/>
                <a:gd name="T37" fmla="*/ 226 h 237"/>
                <a:gd name="T38" fmla="*/ 11 w 184"/>
                <a:gd name="T39" fmla="*/ 216 h 237"/>
                <a:gd name="T40" fmla="*/ 4 w 184"/>
                <a:gd name="T41" fmla="*/ 203 h 237"/>
                <a:gd name="T42" fmla="*/ 0 w 184"/>
                <a:gd name="T43" fmla="*/ 189 h 237"/>
                <a:gd name="T44" fmla="*/ 0 w 184"/>
                <a:gd name="T45" fmla="*/ 176 h 237"/>
                <a:gd name="T46" fmla="*/ 4 w 184"/>
                <a:gd name="T47" fmla="*/ 161 h 237"/>
                <a:gd name="T48" fmla="*/ 11 w 184"/>
                <a:gd name="T49" fmla="*/ 148 h 237"/>
                <a:gd name="T50" fmla="*/ 37 w 184"/>
                <a:gd name="T51" fmla="*/ 111 h 237"/>
                <a:gd name="T52" fmla="*/ 59 w 184"/>
                <a:gd name="T53" fmla="*/ 73 h 237"/>
                <a:gd name="T54" fmla="*/ 79 w 184"/>
                <a:gd name="T55" fmla="*/ 34 h 237"/>
                <a:gd name="T56" fmla="*/ 86 w 184"/>
                <a:gd name="T57" fmla="*/ 20 h 237"/>
                <a:gd name="T58" fmla="*/ 96 w 184"/>
                <a:gd name="T59" fmla="*/ 10 h 237"/>
                <a:gd name="T60" fmla="*/ 108 w 184"/>
                <a:gd name="T61" fmla="*/ 4 h 237"/>
                <a:gd name="T62" fmla="*/ 123 w 184"/>
                <a:gd name="T63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4" h="237">
                  <a:moveTo>
                    <a:pt x="123" y="0"/>
                  </a:moveTo>
                  <a:lnTo>
                    <a:pt x="137" y="0"/>
                  </a:lnTo>
                  <a:lnTo>
                    <a:pt x="151" y="4"/>
                  </a:lnTo>
                  <a:lnTo>
                    <a:pt x="163" y="12"/>
                  </a:lnTo>
                  <a:lnTo>
                    <a:pt x="174" y="22"/>
                  </a:lnTo>
                  <a:lnTo>
                    <a:pt x="181" y="35"/>
                  </a:lnTo>
                  <a:lnTo>
                    <a:pt x="184" y="48"/>
                  </a:lnTo>
                  <a:lnTo>
                    <a:pt x="184" y="62"/>
                  </a:lnTo>
                  <a:lnTo>
                    <a:pt x="180" y="76"/>
                  </a:lnTo>
                  <a:lnTo>
                    <a:pt x="156" y="125"/>
                  </a:lnTo>
                  <a:lnTo>
                    <a:pt x="130" y="172"/>
                  </a:lnTo>
                  <a:lnTo>
                    <a:pt x="99" y="216"/>
                  </a:lnTo>
                  <a:lnTo>
                    <a:pt x="90" y="225"/>
                  </a:lnTo>
                  <a:lnTo>
                    <a:pt x="80" y="232"/>
                  </a:lnTo>
                  <a:lnTo>
                    <a:pt x="67" y="236"/>
                  </a:lnTo>
                  <a:lnTo>
                    <a:pt x="55" y="237"/>
                  </a:lnTo>
                  <a:lnTo>
                    <a:pt x="43" y="236"/>
                  </a:lnTo>
                  <a:lnTo>
                    <a:pt x="32" y="232"/>
                  </a:lnTo>
                  <a:lnTo>
                    <a:pt x="21" y="226"/>
                  </a:lnTo>
                  <a:lnTo>
                    <a:pt x="11" y="216"/>
                  </a:lnTo>
                  <a:lnTo>
                    <a:pt x="4" y="203"/>
                  </a:lnTo>
                  <a:lnTo>
                    <a:pt x="0" y="189"/>
                  </a:lnTo>
                  <a:lnTo>
                    <a:pt x="0" y="176"/>
                  </a:lnTo>
                  <a:lnTo>
                    <a:pt x="4" y="161"/>
                  </a:lnTo>
                  <a:lnTo>
                    <a:pt x="11" y="148"/>
                  </a:lnTo>
                  <a:lnTo>
                    <a:pt x="37" y="111"/>
                  </a:lnTo>
                  <a:lnTo>
                    <a:pt x="59" y="73"/>
                  </a:lnTo>
                  <a:lnTo>
                    <a:pt x="79" y="34"/>
                  </a:lnTo>
                  <a:lnTo>
                    <a:pt x="86" y="20"/>
                  </a:lnTo>
                  <a:lnTo>
                    <a:pt x="96" y="10"/>
                  </a:lnTo>
                  <a:lnTo>
                    <a:pt x="108" y="4"/>
                  </a:lnTo>
                  <a:lnTo>
                    <a:pt x="1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Freeform 500"/>
            <p:cNvSpPr>
              <a:spLocks/>
            </p:cNvSpPr>
            <p:nvPr/>
          </p:nvSpPr>
          <p:spPr bwMode="auto">
            <a:xfrm>
              <a:off x="10453688" y="5164138"/>
              <a:ext cx="103188" cy="112713"/>
            </a:xfrm>
            <a:custGeom>
              <a:avLst/>
              <a:gdLst>
                <a:gd name="T0" fmla="*/ 55 w 719"/>
                <a:gd name="T1" fmla="*/ 0 h 777"/>
                <a:gd name="T2" fmla="*/ 120 w 719"/>
                <a:gd name="T3" fmla="*/ 3 h 777"/>
                <a:gd name="T4" fmla="*/ 182 w 719"/>
                <a:gd name="T5" fmla="*/ 13 h 777"/>
                <a:gd name="T6" fmla="*/ 241 w 719"/>
                <a:gd name="T7" fmla="*/ 27 h 777"/>
                <a:gd name="T8" fmla="*/ 300 w 719"/>
                <a:gd name="T9" fmla="*/ 46 h 777"/>
                <a:gd name="T10" fmla="*/ 355 w 719"/>
                <a:gd name="T11" fmla="*/ 72 h 777"/>
                <a:gd name="T12" fmla="*/ 408 w 719"/>
                <a:gd name="T13" fmla="*/ 102 h 777"/>
                <a:gd name="T14" fmla="*/ 457 w 719"/>
                <a:gd name="T15" fmla="*/ 135 h 777"/>
                <a:gd name="T16" fmla="*/ 503 w 719"/>
                <a:gd name="T17" fmla="*/ 174 h 777"/>
                <a:gd name="T18" fmla="*/ 545 w 719"/>
                <a:gd name="T19" fmla="*/ 216 h 777"/>
                <a:gd name="T20" fmla="*/ 584 w 719"/>
                <a:gd name="T21" fmla="*/ 262 h 777"/>
                <a:gd name="T22" fmla="*/ 619 w 719"/>
                <a:gd name="T23" fmla="*/ 312 h 777"/>
                <a:gd name="T24" fmla="*/ 648 w 719"/>
                <a:gd name="T25" fmla="*/ 365 h 777"/>
                <a:gd name="T26" fmla="*/ 673 w 719"/>
                <a:gd name="T27" fmla="*/ 420 h 777"/>
                <a:gd name="T28" fmla="*/ 693 w 719"/>
                <a:gd name="T29" fmla="*/ 478 h 777"/>
                <a:gd name="T30" fmla="*/ 708 w 719"/>
                <a:gd name="T31" fmla="*/ 539 h 777"/>
                <a:gd name="T32" fmla="*/ 717 w 719"/>
                <a:gd name="T33" fmla="*/ 601 h 777"/>
                <a:gd name="T34" fmla="*/ 719 w 719"/>
                <a:gd name="T35" fmla="*/ 665 h 777"/>
                <a:gd name="T36" fmla="*/ 717 w 719"/>
                <a:gd name="T37" fmla="*/ 727 h 777"/>
                <a:gd name="T38" fmla="*/ 713 w 719"/>
                <a:gd name="T39" fmla="*/ 743 h 777"/>
                <a:gd name="T40" fmla="*/ 705 w 719"/>
                <a:gd name="T41" fmla="*/ 757 h 777"/>
                <a:gd name="T42" fmla="*/ 692 w 719"/>
                <a:gd name="T43" fmla="*/ 768 h 777"/>
                <a:gd name="T44" fmla="*/ 678 w 719"/>
                <a:gd name="T45" fmla="*/ 774 h 777"/>
                <a:gd name="T46" fmla="*/ 662 w 719"/>
                <a:gd name="T47" fmla="*/ 777 h 777"/>
                <a:gd name="T48" fmla="*/ 657 w 719"/>
                <a:gd name="T49" fmla="*/ 777 h 777"/>
                <a:gd name="T50" fmla="*/ 639 w 719"/>
                <a:gd name="T51" fmla="*/ 772 h 777"/>
                <a:gd name="T52" fmla="*/ 625 w 719"/>
                <a:gd name="T53" fmla="*/ 763 h 777"/>
                <a:gd name="T54" fmla="*/ 614 w 719"/>
                <a:gd name="T55" fmla="*/ 750 h 777"/>
                <a:gd name="T56" fmla="*/ 608 w 719"/>
                <a:gd name="T57" fmla="*/ 734 h 777"/>
                <a:gd name="T58" fmla="*/ 606 w 719"/>
                <a:gd name="T59" fmla="*/ 717 h 777"/>
                <a:gd name="T60" fmla="*/ 609 w 719"/>
                <a:gd name="T61" fmla="*/ 665 h 777"/>
                <a:gd name="T62" fmla="*/ 605 w 719"/>
                <a:gd name="T63" fmla="*/ 604 h 777"/>
                <a:gd name="T64" fmla="*/ 596 w 719"/>
                <a:gd name="T65" fmla="*/ 546 h 777"/>
                <a:gd name="T66" fmla="*/ 581 w 719"/>
                <a:gd name="T67" fmla="*/ 490 h 777"/>
                <a:gd name="T68" fmla="*/ 559 w 719"/>
                <a:gd name="T69" fmla="*/ 436 h 777"/>
                <a:gd name="T70" fmla="*/ 533 w 719"/>
                <a:gd name="T71" fmla="*/ 385 h 777"/>
                <a:gd name="T72" fmla="*/ 502 w 719"/>
                <a:gd name="T73" fmla="*/ 338 h 777"/>
                <a:gd name="T74" fmla="*/ 466 w 719"/>
                <a:gd name="T75" fmla="*/ 294 h 777"/>
                <a:gd name="T76" fmla="*/ 427 w 719"/>
                <a:gd name="T77" fmla="*/ 254 h 777"/>
                <a:gd name="T78" fmla="*/ 383 w 719"/>
                <a:gd name="T79" fmla="*/ 218 h 777"/>
                <a:gd name="T80" fmla="*/ 335 w 719"/>
                <a:gd name="T81" fmla="*/ 187 h 777"/>
                <a:gd name="T82" fmla="*/ 284 w 719"/>
                <a:gd name="T83" fmla="*/ 160 h 777"/>
                <a:gd name="T84" fmla="*/ 230 w 719"/>
                <a:gd name="T85" fmla="*/ 140 h 777"/>
                <a:gd name="T86" fmla="*/ 174 w 719"/>
                <a:gd name="T87" fmla="*/ 124 h 777"/>
                <a:gd name="T88" fmla="*/ 116 w 719"/>
                <a:gd name="T89" fmla="*/ 114 h 777"/>
                <a:gd name="T90" fmla="*/ 55 w 719"/>
                <a:gd name="T91" fmla="*/ 111 h 777"/>
                <a:gd name="T92" fmla="*/ 38 w 719"/>
                <a:gd name="T93" fmla="*/ 108 h 777"/>
                <a:gd name="T94" fmla="*/ 23 w 719"/>
                <a:gd name="T95" fmla="*/ 101 h 777"/>
                <a:gd name="T96" fmla="*/ 11 w 719"/>
                <a:gd name="T97" fmla="*/ 88 h 777"/>
                <a:gd name="T98" fmla="*/ 3 w 719"/>
                <a:gd name="T99" fmla="*/ 73 h 777"/>
                <a:gd name="T100" fmla="*/ 0 w 719"/>
                <a:gd name="T101" fmla="*/ 56 h 777"/>
                <a:gd name="T102" fmla="*/ 3 w 719"/>
                <a:gd name="T103" fmla="*/ 38 h 777"/>
                <a:gd name="T104" fmla="*/ 11 w 719"/>
                <a:gd name="T105" fmla="*/ 23 h 777"/>
                <a:gd name="T106" fmla="*/ 23 w 719"/>
                <a:gd name="T107" fmla="*/ 11 h 777"/>
                <a:gd name="T108" fmla="*/ 38 w 719"/>
                <a:gd name="T109" fmla="*/ 3 h 777"/>
                <a:gd name="T110" fmla="*/ 55 w 719"/>
                <a:gd name="T111" fmla="*/ 0 h 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19" h="777">
                  <a:moveTo>
                    <a:pt x="55" y="0"/>
                  </a:moveTo>
                  <a:lnTo>
                    <a:pt x="120" y="3"/>
                  </a:lnTo>
                  <a:lnTo>
                    <a:pt x="182" y="13"/>
                  </a:lnTo>
                  <a:lnTo>
                    <a:pt x="241" y="27"/>
                  </a:lnTo>
                  <a:lnTo>
                    <a:pt x="300" y="46"/>
                  </a:lnTo>
                  <a:lnTo>
                    <a:pt x="355" y="72"/>
                  </a:lnTo>
                  <a:lnTo>
                    <a:pt x="408" y="102"/>
                  </a:lnTo>
                  <a:lnTo>
                    <a:pt x="457" y="135"/>
                  </a:lnTo>
                  <a:lnTo>
                    <a:pt x="503" y="174"/>
                  </a:lnTo>
                  <a:lnTo>
                    <a:pt x="545" y="216"/>
                  </a:lnTo>
                  <a:lnTo>
                    <a:pt x="584" y="262"/>
                  </a:lnTo>
                  <a:lnTo>
                    <a:pt x="619" y="312"/>
                  </a:lnTo>
                  <a:lnTo>
                    <a:pt x="648" y="365"/>
                  </a:lnTo>
                  <a:lnTo>
                    <a:pt x="673" y="420"/>
                  </a:lnTo>
                  <a:lnTo>
                    <a:pt x="693" y="478"/>
                  </a:lnTo>
                  <a:lnTo>
                    <a:pt x="708" y="539"/>
                  </a:lnTo>
                  <a:lnTo>
                    <a:pt x="717" y="601"/>
                  </a:lnTo>
                  <a:lnTo>
                    <a:pt x="719" y="665"/>
                  </a:lnTo>
                  <a:lnTo>
                    <a:pt x="717" y="727"/>
                  </a:lnTo>
                  <a:lnTo>
                    <a:pt x="713" y="743"/>
                  </a:lnTo>
                  <a:lnTo>
                    <a:pt x="705" y="757"/>
                  </a:lnTo>
                  <a:lnTo>
                    <a:pt x="692" y="768"/>
                  </a:lnTo>
                  <a:lnTo>
                    <a:pt x="678" y="774"/>
                  </a:lnTo>
                  <a:lnTo>
                    <a:pt x="662" y="777"/>
                  </a:lnTo>
                  <a:lnTo>
                    <a:pt x="657" y="777"/>
                  </a:lnTo>
                  <a:lnTo>
                    <a:pt x="639" y="772"/>
                  </a:lnTo>
                  <a:lnTo>
                    <a:pt x="625" y="763"/>
                  </a:lnTo>
                  <a:lnTo>
                    <a:pt x="614" y="750"/>
                  </a:lnTo>
                  <a:lnTo>
                    <a:pt x="608" y="734"/>
                  </a:lnTo>
                  <a:lnTo>
                    <a:pt x="606" y="717"/>
                  </a:lnTo>
                  <a:lnTo>
                    <a:pt x="609" y="665"/>
                  </a:lnTo>
                  <a:lnTo>
                    <a:pt x="605" y="604"/>
                  </a:lnTo>
                  <a:lnTo>
                    <a:pt x="596" y="546"/>
                  </a:lnTo>
                  <a:lnTo>
                    <a:pt x="581" y="490"/>
                  </a:lnTo>
                  <a:lnTo>
                    <a:pt x="559" y="436"/>
                  </a:lnTo>
                  <a:lnTo>
                    <a:pt x="533" y="385"/>
                  </a:lnTo>
                  <a:lnTo>
                    <a:pt x="502" y="338"/>
                  </a:lnTo>
                  <a:lnTo>
                    <a:pt x="466" y="294"/>
                  </a:lnTo>
                  <a:lnTo>
                    <a:pt x="427" y="254"/>
                  </a:lnTo>
                  <a:lnTo>
                    <a:pt x="383" y="218"/>
                  </a:lnTo>
                  <a:lnTo>
                    <a:pt x="335" y="187"/>
                  </a:lnTo>
                  <a:lnTo>
                    <a:pt x="284" y="160"/>
                  </a:lnTo>
                  <a:lnTo>
                    <a:pt x="230" y="140"/>
                  </a:lnTo>
                  <a:lnTo>
                    <a:pt x="174" y="124"/>
                  </a:lnTo>
                  <a:lnTo>
                    <a:pt x="116" y="114"/>
                  </a:lnTo>
                  <a:lnTo>
                    <a:pt x="55" y="111"/>
                  </a:lnTo>
                  <a:lnTo>
                    <a:pt x="38" y="108"/>
                  </a:lnTo>
                  <a:lnTo>
                    <a:pt x="23" y="101"/>
                  </a:lnTo>
                  <a:lnTo>
                    <a:pt x="11" y="88"/>
                  </a:lnTo>
                  <a:lnTo>
                    <a:pt x="3" y="73"/>
                  </a:lnTo>
                  <a:lnTo>
                    <a:pt x="0" y="56"/>
                  </a:lnTo>
                  <a:lnTo>
                    <a:pt x="3" y="38"/>
                  </a:lnTo>
                  <a:lnTo>
                    <a:pt x="11" y="23"/>
                  </a:lnTo>
                  <a:lnTo>
                    <a:pt x="23" y="11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Freeform 501"/>
            <p:cNvSpPr>
              <a:spLocks/>
            </p:cNvSpPr>
            <p:nvPr/>
          </p:nvSpPr>
          <p:spPr bwMode="auto">
            <a:xfrm>
              <a:off x="10453688" y="5060950"/>
              <a:ext cx="15875" cy="61913"/>
            </a:xfrm>
            <a:custGeom>
              <a:avLst/>
              <a:gdLst>
                <a:gd name="T0" fmla="*/ 55 w 111"/>
                <a:gd name="T1" fmla="*/ 0 h 421"/>
                <a:gd name="T2" fmla="*/ 73 w 111"/>
                <a:gd name="T3" fmla="*/ 2 h 421"/>
                <a:gd name="T4" fmla="*/ 88 w 111"/>
                <a:gd name="T5" fmla="*/ 10 h 421"/>
                <a:gd name="T6" fmla="*/ 100 w 111"/>
                <a:gd name="T7" fmla="*/ 23 h 421"/>
                <a:gd name="T8" fmla="*/ 109 w 111"/>
                <a:gd name="T9" fmla="*/ 38 h 421"/>
                <a:gd name="T10" fmla="*/ 111 w 111"/>
                <a:gd name="T11" fmla="*/ 55 h 421"/>
                <a:gd name="T12" fmla="*/ 111 w 111"/>
                <a:gd name="T13" fmla="*/ 365 h 421"/>
                <a:gd name="T14" fmla="*/ 109 w 111"/>
                <a:gd name="T15" fmla="*/ 383 h 421"/>
                <a:gd name="T16" fmla="*/ 100 w 111"/>
                <a:gd name="T17" fmla="*/ 398 h 421"/>
                <a:gd name="T18" fmla="*/ 88 w 111"/>
                <a:gd name="T19" fmla="*/ 409 h 421"/>
                <a:gd name="T20" fmla="*/ 73 w 111"/>
                <a:gd name="T21" fmla="*/ 418 h 421"/>
                <a:gd name="T22" fmla="*/ 55 w 111"/>
                <a:gd name="T23" fmla="*/ 421 h 421"/>
                <a:gd name="T24" fmla="*/ 38 w 111"/>
                <a:gd name="T25" fmla="*/ 418 h 421"/>
                <a:gd name="T26" fmla="*/ 23 w 111"/>
                <a:gd name="T27" fmla="*/ 409 h 421"/>
                <a:gd name="T28" fmla="*/ 11 w 111"/>
                <a:gd name="T29" fmla="*/ 398 h 421"/>
                <a:gd name="T30" fmla="*/ 3 w 111"/>
                <a:gd name="T31" fmla="*/ 383 h 421"/>
                <a:gd name="T32" fmla="*/ 0 w 111"/>
                <a:gd name="T33" fmla="*/ 365 h 421"/>
                <a:gd name="T34" fmla="*/ 0 w 111"/>
                <a:gd name="T35" fmla="*/ 55 h 421"/>
                <a:gd name="T36" fmla="*/ 3 w 111"/>
                <a:gd name="T37" fmla="*/ 38 h 421"/>
                <a:gd name="T38" fmla="*/ 11 w 111"/>
                <a:gd name="T39" fmla="*/ 23 h 421"/>
                <a:gd name="T40" fmla="*/ 23 w 111"/>
                <a:gd name="T41" fmla="*/ 10 h 421"/>
                <a:gd name="T42" fmla="*/ 38 w 111"/>
                <a:gd name="T43" fmla="*/ 2 h 421"/>
                <a:gd name="T44" fmla="*/ 55 w 111"/>
                <a:gd name="T45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1" h="421">
                  <a:moveTo>
                    <a:pt x="55" y="0"/>
                  </a:moveTo>
                  <a:lnTo>
                    <a:pt x="73" y="2"/>
                  </a:lnTo>
                  <a:lnTo>
                    <a:pt x="88" y="10"/>
                  </a:lnTo>
                  <a:lnTo>
                    <a:pt x="100" y="23"/>
                  </a:lnTo>
                  <a:lnTo>
                    <a:pt x="109" y="38"/>
                  </a:lnTo>
                  <a:lnTo>
                    <a:pt x="111" y="55"/>
                  </a:lnTo>
                  <a:lnTo>
                    <a:pt x="111" y="365"/>
                  </a:lnTo>
                  <a:lnTo>
                    <a:pt x="109" y="383"/>
                  </a:lnTo>
                  <a:lnTo>
                    <a:pt x="100" y="398"/>
                  </a:lnTo>
                  <a:lnTo>
                    <a:pt x="88" y="409"/>
                  </a:lnTo>
                  <a:lnTo>
                    <a:pt x="73" y="418"/>
                  </a:lnTo>
                  <a:lnTo>
                    <a:pt x="55" y="421"/>
                  </a:lnTo>
                  <a:lnTo>
                    <a:pt x="38" y="418"/>
                  </a:lnTo>
                  <a:lnTo>
                    <a:pt x="23" y="409"/>
                  </a:lnTo>
                  <a:lnTo>
                    <a:pt x="11" y="398"/>
                  </a:lnTo>
                  <a:lnTo>
                    <a:pt x="3" y="383"/>
                  </a:lnTo>
                  <a:lnTo>
                    <a:pt x="0" y="365"/>
                  </a:lnTo>
                  <a:lnTo>
                    <a:pt x="0" y="55"/>
                  </a:lnTo>
                  <a:lnTo>
                    <a:pt x="3" y="38"/>
                  </a:lnTo>
                  <a:lnTo>
                    <a:pt x="11" y="23"/>
                  </a:lnTo>
                  <a:lnTo>
                    <a:pt x="23" y="10"/>
                  </a:lnTo>
                  <a:lnTo>
                    <a:pt x="38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Freeform 502"/>
            <p:cNvSpPr>
              <a:spLocks/>
            </p:cNvSpPr>
            <p:nvPr/>
          </p:nvSpPr>
          <p:spPr bwMode="auto">
            <a:xfrm>
              <a:off x="10358438" y="5086350"/>
              <a:ext cx="38100" cy="55563"/>
            </a:xfrm>
            <a:custGeom>
              <a:avLst/>
              <a:gdLst>
                <a:gd name="T0" fmla="*/ 56 w 265"/>
                <a:gd name="T1" fmla="*/ 0 h 380"/>
                <a:gd name="T2" fmla="*/ 69 w 265"/>
                <a:gd name="T3" fmla="*/ 2 h 380"/>
                <a:gd name="T4" fmla="*/ 82 w 265"/>
                <a:gd name="T5" fmla="*/ 7 h 380"/>
                <a:gd name="T6" fmla="*/ 94 w 265"/>
                <a:gd name="T7" fmla="*/ 17 h 380"/>
                <a:gd name="T8" fmla="*/ 103 w 265"/>
                <a:gd name="T9" fmla="*/ 28 h 380"/>
                <a:gd name="T10" fmla="*/ 258 w 265"/>
                <a:gd name="T11" fmla="*/ 297 h 380"/>
                <a:gd name="T12" fmla="*/ 263 w 265"/>
                <a:gd name="T13" fmla="*/ 310 h 380"/>
                <a:gd name="T14" fmla="*/ 265 w 265"/>
                <a:gd name="T15" fmla="*/ 325 h 380"/>
                <a:gd name="T16" fmla="*/ 263 w 265"/>
                <a:gd name="T17" fmla="*/ 339 h 380"/>
                <a:gd name="T18" fmla="*/ 258 w 265"/>
                <a:gd name="T19" fmla="*/ 351 h 380"/>
                <a:gd name="T20" fmla="*/ 249 w 265"/>
                <a:gd name="T21" fmla="*/ 363 h 380"/>
                <a:gd name="T22" fmla="*/ 238 w 265"/>
                <a:gd name="T23" fmla="*/ 373 h 380"/>
                <a:gd name="T24" fmla="*/ 225 w 265"/>
                <a:gd name="T25" fmla="*/ 378 h 380"/>
                <a:gd name="T26" fmla="*/ 210 w 265"/>
                <a:gd name="T27" fmla="*/ 380 h 380"/>
                <a:gd name="T28" fmla="*/ 196 w 265"/>
                <a:gd name="T29" fmla="*/ 378 h 380"/>
                <a:gd name="T30" fmla="*/ 183 w 265"/>
                <a:gd name="T31" fmla="*/ 373 h 380"/>
                <a:gd name="T32" fmla="*/ 171 w 265"/>
                <a:gd name="T33" fmla="*/ 363 h 380"/>
                <a:gd name="T34" fmla="*/ 162 w 265"/>
                <a:gd name="T35" fmla="*/ 352 h 380"/>
                <a:gd name="T36" fmla="*/ 8 w 265"/>
                <a:gd name="T37" fmla="*/ 83 h 380"/>
                <a:gd name="T38" fmla="*/ 2 w 265"/>
                <a:gd name="T39" fmla="*/ 70 h 380"/>
                <a:gd name="T40" fmla="*/ 0 w 265"/>
                <a:gd name="T41" fmla="*/ 55 h 380"/>
                <a:gd name="T42" fmla="*/ 2 w 265"/>
                <a:gd name="T43" fmla="*/ 41 h 380"/>
                <a:gd name="T44" fmla="*/ 7 w 265"/>
                <a:gd name="T45" fmla="*/ 29 h 380"/>
                <a:gd name="T46" fmla="*/ 16 w 265"/>
                <a:gd name="T47" fmla="*/ 17 h 380"/>
                <a:gd name="T48" fmla="*/ 27 w 265"/>
                <a:gd name="T49" fmla="*/ 8 h 380"/>
                <a:gd name="T50" fmla="*/ 42 w 265"/>
                <a:gd name="T51" fmla="*/ 2 h 380"/>
                <a:gd name="T52" fmla="*/ 56 w 265"/>
                <a:gd name="T53" fmla="*/ 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5" h="380">
                  <a:moveTo>
                    <a:pt x="56" y="0"/>
                  </a:moveTo>
                  <a:lnTo>
                    <a:pt x="69" y="2"/>
                  </a:lnTo>
                  <a:lnTo>
                    <a:pt x="82" y="7"/>
                  </a:lnTo>
                  <a:lnTo>
                    <a:pt x="94" y="17"/>
                  </a:lnTo>
                  <a:lnTo>
                    <a:pt x="103" y="28"/>
                  </a:lnTo>
                  <a:lnTo>
                    <a:pt x="258" y="297"/>
                  </a:lnTo>
                  <a:lnTo>
                    <a:pt x="263" y="310"/>
                  </a:lnTo>
                  <a:lnTo>
                    <a:pt x="265" y="325"/>
                  </a:lnTo>
                  <a:lnTo>
                    <a:pt x="263" y="339"/>
                  </a:lnTo>
                  <a:lnTo>
                    <a:pt x="258" y="351"/>
                  </a:lnTo>
                  <a:lnTo>
                    <a:pt x="249" y="363"/>
                  </a:lnTo>
                  <a:lnTo>
                    <a:pt x="238" y="373"/>
                  </a:lnTo>
                  <a:lnTo>
                    <a:pt x="225" y="378"/>
                  </a:lnTo>
                  <a:lnTo>
                    <a:pt x="210" y="380"/>
                  </a:lnTo>
                  <a:lnTo>
                    <a:pt x="196" y="378"/>
                  </a:lnTo>
                  <a:lnTo>
                    <a:pt x="183" y="373"/>
                  </a:lnTo>
                  <a:lnTo>
                    <a:pt x="171" y="363"/>
                  </a:lnTo>
                  <a:lnTo>
                    <a:pt x="162" y="352"/>
                  </a:lnTo>
                  <a:lnTo>
                    <a:pt x="8" y="83"/>
                  </a:lnTo>
                  <a:lnTo>
                    <a:pt x="2" y="70"/>
                  </a:lnTo>
                  <a:lnTo>
                    <a:pt x="0" y="55"/>
                  </a:lnTo>
                  <a:lnTo>
                    <a:pt x="2" y="41"/>
                  </a:lnTo>
                  <a:lnTo>
                    <a:pt x="7" y="29"/>
                  </a:lnTo>
                  <a:lnTo>
                    <a:pt x="16" y="17"/>
                  </a:lnTo>
                  <a:lnTo>
                    <a:pt x="27" y="8"/>
                  </a:lnTo>
                  <a:lnTo>
                    <a:pt x="42" y="2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Freeform 503"/>
            <p:cNvSpPr>
              <a:spLocks/>
            </p:cNvSpPr>
            <p:nvPr/>
          </p:nvSpPr>
          <p:spPr bwMode="auto">
            <a:xfrm>
              <a:off x="10582275" y="5327650"/>
              <a:ext cx="53975" cy="38100"/>
            </a:xfrm>
            <a:custGeom>
              <a:avLst/>
              <a:gdLst>
                <a:gd name="T0" fmla="*/ 55 w 378"/>
                <a:gd name="T1" fmla="*/ 0 h 265"/>
                <a:gd name="T2" fmla="*/ 69 w 378"/>
                <a:gd name="T3" fmla="*/ 2 h 265"/>
                <a:gd name="T4" fmla="*/ 82 w 378"/>
                <a:gd name="T5" fmla="*/ 7 h 265"/>
                <a:gd name="T6" fmla="*/ 350 w 378"/>
                <a:gd name="T7" fmla="*/ 162 h 265"/>
                <a:gd name="T8" fmla="*/ 363 w 378"/>
                <a:gd name="T9" fmla="*/ 171 h 265"/>
                <a:gd name="T10" fmla="*/ 371 w 378"/>
                <a:gd name="T11" fmla="*/ 183 h 265"/>
                <a:gd name="T12" fmla="*/ 377 w 378"/>
                <a:gd name="T13" fmla="*/ 196 h 265"/>
                <a:gd name="T14" fmla="*/ 378 w 378"/>
                <a:gd name="T15" fmla="*/ 210 h 265"/>
                <a:gd name="T16" fmla="*/ 377 w 378"/>
                <a:gd name="T17" fmla="*/ 224 h 265"/>
                <a:gd name="T18" fmla="*/ 371 w 378"/>
                <a:gd name="T19" fmla="*/ 238 h 265"/>
                <a:gd name="T20" fmla="*/ 362 w 378"/>
                <a:gd name="T21" fmla="*/ 250 h 265"/>
                <a:gd name="T22" fmla="*/ 350 w 378"/>
                <a:gd name="T23" fmla="*/ 258 h 265"/>
                <a:gd name="T24" fmla="*/ 337 w 378"/>
                <a:gd name="T25" fmla="*/ 264 h 265"/>
                <a:gd name="T26" fmla="*/ 323 w 378"/>
                <a:gd name="T27" fmla="*/ 265 h 265"/>
                <a:gd name="T28" fmla="*/ 309 w 378"/>
                <a:gd name="T29" fmla="*/ 264 h 265"/>
                <a:gd name="T30" fmla="*/ 295 w 378"/>
                <a:gd name="T31" fmla="*/ 258 h 265"/>
                <a:gd name="T32" fmla="*/ 27 w 378"/>
                <a:gd name="T33" fmla="*/ 104 h 265"/>
                <a:gd name="T34" fmla="*/ 16 w 378"/>
                <a:gd name="T35" fmla="*/ 94 h 265"/>
                <a:gd name="T36" fmla="*/ 7 w 378"/>
                <a:gd name="T37" fmla="*/ 83 h 265"/>
                <a:gd name="T38" fmla="*/ 2 w 378"/>
                <a:gd name="T39" fmla="*/ 70 h 265"/>
                <a:gd name="T40" fmla="*/ 0 w 378"/>
                <a:gd name="T41" fmla="*/ 55 h 265"/>
                <a:gd name="T42" fmla="*/ 2 w 378"/>
                <a:gd name="T43" fmla="*/ 41 h 265"/>
                <a:gd name="T44" fmla="*/ 7 w 378"/>
                <a:gd name="T45" fmla="*/ 28 h 265"/>
                <a:gd name="T46" fmla="*/ 16 w 378"/>
                <a:gd name="T47" fmla="*/ 16 h 265"/>
                <a:gd name="T48" fmla="*/ 27 w 378"/>
                <a:gd name="T49" fmla="*/ 7 h 265"/>
                <a:gd name="T50" fmla="*/ 41 w 378"/>
                <a:gd name="T51" fmla="*/ 2 h 265"/>
                <a:gd name="T52" fmla="*/ 55 w 378"/>
                <a:gd name="T53" fmla="*/ 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78" h="265">
                  <a:moveTo>
                    <a:pt x="55" y="0"/>
                  </a:moveTo>
                  <a:lnTo>
                    <a:pt x="69" y="2"/>
                  </a:lnTo>
                  <a:lnTo>
                    <a:pt x="82" y="7"/>
                  </a:lnTo>
                  <a:lnTo>
                    <a:pt x="350" y="162"/>
                  </a:lnTo>
                  <a:lnTo>
                    <a:pt x="363" y="171"/>
                  </a:lnTo>
                  <a:lnTo>
                    <a:pt x="371" y="183"/>
                  </a:lnTo>
                  <a:lnTo>
                    <a:pt x="377" y="196"/>
                  </a:lnTo>
                  <a:lnTo>
                    <a:pt x="378" y="210"/>
                  </a:lnTo>
                  <a:lnTo>
                    <a:pt x="377" y="224"/>
                  </a:lnTo>
                  <a:lnTo>
                    <a:pt x="371" y="238"/>
                  </a:lnTo>
                  <a:lnTo>
                    <a:pt x="362" y="250"/>
                  </a:lnTo>
                  <a:lnTo>
                    <a:pt x="350" y="258"/>
                  </a:lnTo>
                  <a:lnTo>
                    <a:pt x="337" y="264"/>
                  </a:lnTo>
                  <a:lnTo>
                    <a:pt x="323" y="265"/>
                  </a:lnTo>
                  <a:lnTo>
                    <a:pt x="309" y="264"/>
                  </a:lnTo>
                  <a:lnTo>
                    <a:pt x="295" y="258"/>
                  </a:lnTo>
                  <a:lnTo>
                    <a:pt x="27" y="104"/>
                  </a:lnTo>
                  <a:lnTo>
                    <a:pt x="16" y="94"/>
                  </a:lnTo>
                  <a:lnTo>
                    <a:pt x="7" y="83"/>
                  </a:lnTo>
                  <a:lnTo>
                    <a:pt x="2" y="70"/>
                  </a:lnTo>
                  <a:lnTo>
                    <a:pt x="0" y="55"/>
                  </a:lnTo>
                  <a:lnTo>
                    <a:pt x="2" y="41"/>
                  </a:lnTo>
                  <a:lnTo>
                    <a:pt x="7" y="28"/>
                  </a:lnTo>
                  <a:lnTo>
                    <a:pt x="16" y="16"/>
                  </a:lnTo>
                  <a:lnTo>
                    <a:pt x="27" y="7"/>
                  </a:lnTo>
                  <a:lnTo>
                    <a:pt x="41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" name="Freeform 504"/>
            <p:cNvSpPr>
              <a:spLocks/>
            </p:cNvSpPr>
            <p:nvPr/>
          </p:nvSpPr>
          <p:spPr bwMode="auto">
            <a:xfrm>
              <a:off x="10287000" y="5157788"/>
              <a:ext cx="55563" cy="38100"/>
            </a:xfrm>
            <a:custGeom>
              <a:avLst/>
              <a:gdLst>
                <a:gd name="T0" fmla="*/ 55 w 379"/>
                <a:gd name="T1" fmla="*/ 0 h 265"/>
                <a:gd name="T2" fmla="*/ 69 w 379"/>
                <a:gd name="T3" fmla="*/ 1 h 265"/>
                <a:gd name="T4" fmla="*/ 83 w 379"/>
                <a:gd name="T5" fmla="*/ 7 h 265"/>
                <a:gd name="T6" fmla="*/ 352 w 379"/>
                <a:gd name="T7" fmla="*/ 162 h 265"/>
                <a:gd name="T8" fmla="*/ 363 w 379"/>
                <a:gd name="T9" fmla="*/ 171 h 265"/>
                <a:gd name="T10" fmla="*/ 372 w 379"/>
                <a:gd name="T11" fmla="*/ 182 h 265"/>
                <a:gd name="T12" fmla="*/ 377 w 379"/>
                <a:gd name="T13" fmla="*/ 196 h 265"/>
                <a:gd name="T14" fmla="*/ 379 w 379"/>
                <a:gd name="T15" fmla="*/ 210 h 265"/>
                <a:gd name="T16" fmla="*/ 377 w 379"/>
                <a:gd name="T17" fmla="*/ 224 h 265"/>
                <a:gd name="T18" fmla="*/ 371 w 379"/>
                <a:gd name="T19" fmla="*/ 238 h 265"/>
                <a:gd name="T20" fmla="*/ 362 w 379"/>
                <a:gd name="T21" fmla="*/ 250 h 265"/>
                <a:gd name="T22" fmla="*/ 351 w 379"/>
                <a:gd name="T23" fmla="*/ 258 h 265"/>
                <a:gd name="T24" fmla="*/ 337 w 379"/>
                <a:gd name="T25" fmla="*/ 263 h 265"/>
                <a:gd name="T26" fmla="*/ 323 w 379"/>
                <a:gd name="T27" fmla="*/ 265 h 265"/>
                <a:gd name="T28" fmla="*/ 310 w 379"/>
                <a:gd name="T29" fmla="*/ 263 h 265"/>
                <a:gd name="T30" fmla="*/ 295 w 379"/>
                <a:gd name="T31" fmla="*/ 258 h 265"/>
                <a:gd name="T32" fmla="*/ 28 w 379"/>
                <a:gd name="T33" fmla="*/ 103 h 265"/>
                <a:gd name="T34" fmla="*/ 16 w 379"/>
                <a:gd name="T35" fmla="*/ 94 h 265"/>
                <a:gd name="T36" fmla="*/ 7 w 379"/>
                <a:gd name="T37" fmla="*/ 82 h 265"/>
                <a:gd name="T38" fmla="*/ 2 w 379"/>
                <a:gd name="T39" fmla="*/ 70 h 265"/>
                <a:gd name="T40" fmla="*/ 0 w 379"/>
                <a:gd name="T41" fmla="*/ 56 h 265"/>
                <a:gd name="T42" fmla="*/ 2 w 379"/>
                <a:gd name="T43" fmla="*/ 41 h 265"/>
                <a:gd name="T44" fmla="*/ 7 w 379"/>
                <a:gd name="T45" fmla="*/ 28 h 265"/>
                <a:gd name="T46" fmla="*/ 16 w 379"/>
                <a:gd name="T47" fmla="*/ 16 h 265"/>
                <a:gd name="T48" fmla="*/ 28 w 379"/>
                <a:gd name="T49" fmla="*/ 7 h 265"/>
                <a:gd name="T50" fmla="*/ 41 w 379"/>
                <a:gd name="T51" fmla="*/ 1 h 265"/>
                <a:gd name="T52" fmla="*/ 55 w 379"/>
                <a:gd name="T53" fmla="*/ 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79" h="265">
                  <a:moveTo>
                    <a:pt x="55" y="0"/>
                  </a:moveTo>
                  <a:lnTo>
                    <a:pt x="69" y="1"/>
                  </a:lnTo>
                  <a:lnTo>
                    <a:pt x="83" y="7"/>
                  </a:lnTo>
                  <a:lnTo>
                    <a:pt x="352" y="162"/>
                  </a:lnTo>
                  <a:lnTo>
                    <a:pt x="363" y="171"/>
                  </a:lnTo>
                  <a:lnTo>
                    <a:pt x="372" y="182"/>
                  </a:lnTo>
                  <a:lnTo>
                    <a:pt x="377" y="196"/>
                  </a:lnTo>
                  <a:lnTo>
                    <a:pt x="379" y="210"/>
                  </a:lnTo>
                  <a:lnTo>
                    <a:pt x="377" y="224"/>
                  </a:lnTo>
                  <a:lnTo>
                    <a:pt x="371" y="238"/>
                  </a:lnTo>
                  <a:lnTo>
                    <a:pt x="362" y="250"/>
                  </a:lnTo>
                  <a:lnTo>
                    <a:pt x="351" y="258"/>
                  </a:lnTo>
                  <a:lnTo>
                    <a:pt x="337" y="263"/>
                  </a:lnTo>
                  <a:lnTo>
                    <a:pt x="323" y="265"/>
                  </a:lnTo>
                  <a:lnTo>
                    <a:pt x="310" y="263"/>
                  </a:lnTo>
                  <a:lnTo>
                    <a:pt x="295" y="258"/>
                  </a:lnTo>
                  <a:lnTo>
                    <a:pt x="28" y="103"/>
                  </a:lnTo>
                  <a:lnTo>
                    <a:pt x="16" y="94"/>
                  </a:lnTo>
                  <a:lnTo>
                    <a:pt x="7" y="82"/>
                  </a:lnTo>
                  <a:lnTo>
                    <a:pt x="2" y="70"/>
                  </a:lnTo>
                  <a:lnTo>
                    <a:pt x="0" y="56"/>
                  </a:lnTo>
                  <a:lnTo>
                    <a:pt x="2" y="41"/>
                  </a:lnTo>
                  <a:lnTo>
                    <a:pt x="7" y="28"/>
                  </a:lnTo>
                  <a:lnTo>
                    <a:pt x="16" y="16"/>
                  </a:lnTo>
                  <a:lnTo>
                    <a:pt x="28" y="7"/>
                  </a:lnTo>
                  <a:lnTo>
                    <a:pt x="41" y="1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Freeform 505"/>
            <p:cNvSpPr>
              <a:spLocks/>
            </p:cNvSpPr>
            <p:nvPr/>
          </p:nvSpPr>
          <p:spPr bwMode="auto">
            <a:xfrm>
              <a:off x="10601325" y="5253038"/>
              <a:ext cx="60325" cy="17463"/>
            </a:xfrm>
            <a:custGeom>
              <a:avLst/>
              <a:gdLst>
                <a:gd name="T0" fmla="*/ 55 w 420"/>
                <a:gd name="T1" fmla="*/ 0 h 112"/>
                <a:gd name="T2" fmla="*/ 365 w 420"/>
                <a:gd name="T3" fmla="*/ 0 h 112"/>
                <a:gd name="T4" fmla="*/ 382 w 420"/>
                <a:gd name="T5" fmla="*/ 4 h 112"/>
                <a:gd name="T6" fmla="*/ 397 w 420"/>
                <a:gd name="T7" fmla="*/ 12 h 112"/>
                <a:gd name="T8" fmla="*/ 410 w 420"/>
                <a:gd name="T9" fmla="*/ 24 h 112"/>
                <a:gd name="T10" fmla="*/ 417 w 420"/>
                <a:gd name="T11" fmla="*/ 38 h 112"/>
                <a:gd name="T12" fmla="*/ 420 w 420"/>
                <a:gd name="T13" fmla="*/ 56 h 112"/>
                <a:gd name="T14" fmla="*/ 417 w 420"/>
                <a:gd name="T15" fmla="*/ 74 h 112"/>
                <a:gd name="T16" fmla="*/ 410 w 420"/>
                <a:gd name="T17" fmla="*/ 88 h 112"/>
                <a:gd name="T18" fmla="*/ 397 w 420"/>
                <a:gd name="T19" fmla="*/ 101 h 112"/>
                <a:gd name="T20" fmla="*/ 382 w 420"/>
                <a:gd name="T21" fmla="*/ 109 h 112"/>
                <a:gd name="T22" fmla="*/ 365 w 420"/>
                <a:gd name="T23" fmla="*/ 112 h 112"/>
                <a:gd name="T24" fmla="*/ 55 w 420"/>
                <a:gd name="T25" fmla="*/ 112 h 112"/>
                <a:gd name="T26" fmla="*/ 37 w 420"/>
                <a:gd name="T27" fmla="*/ 109 h 112"/>
                <a:gd name="T28" fmla="*/ 22 w 420"/>
                <a:gd name="T29" fmla="*/ 101 h 112"/>
                <a:gd name="T30" fmla="*/ 10 w 420"/>
                <a:gd name="T31" fmla="*/ 88 h 112"/>
                <a:gd name="T32" fmla="*/ 3 w 420"/>
                <a:gd name="T33" fmla="*/ 74 h 112"/>
                <a:gd name="T34" fmla="*/ 0 w 420"/>
                <a:gd name="T35" fmla="*/ 56 h 112"/>
                <a:gd name="T36" fmla="*/ 3 w 420"/>
                <a:gd name="T37" fmla="*/ 38 h 112"/>
                <a:gd name="T38" fmla="*/ 10 w 420"/>
                <a:gd name="T39" fmla="*/ 24 h 112"/>
                <a:gd name="T40" fmla="*/ 22 w 420"/>
                <a:gd name="T41" fmla="*/ 12 h 112"/>
                <a:gd name="T42" fmla="*/ 37 w 420"/>
                <a:gd name="T43" fmla="*/ 4 h 112"/>
                <a:gd name="T44" fmla="*/ 55 w 420"/>
                <a:gd name="T45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0" h="112">
                  <a:moveTo>
                    <a:pt x="55" y="0"/>
                  </a:moveTo>
                  <a:lnTo>
                    <a:pt x="365" y="0"/>
                  </a:lnTo>
                  <a:lnTo>
                    <a:pt x="382" y="4"/>
                  </a:lnTo>
                  <a:lnTo>
                    <a:pt x="397" y="12"/>
                  </a:lnTo>
                  <a:lnTo>
                    <a:pt x="410" y="24"/>
                  </a:lnTo>
                  <a:lnTo>
                    <a:pt x="417" y="38"/>
                  </a:lnTo>
                  <a:lnTo>
                    <a:pt x="420" y="56"/>
                  </a:lnTo>
                  <a:lnTo>
                    <a:pt x="417" y="74"/>
                  </a:lnTo>
                  <a:lnTo>
                    <a:pt x="410" y="88"/>
                  </a:lnTo>
                  <a:lnTo>
                    <a:pt x="397" y="101"/>
                  </a:lnTo>
                  <a:lnTo>
                    <a:pt x="382" y="109"/>
                  </a:lnTo>
                  <a:lnTo>
                    <a:pt x="365" y="112"/>
                  </a:lnTo>
                  <a:lnTo>
                    <a:pt x="55" y="112"/>
                  </a:lnTo>
                  <a:lnTo>
                    <a:pt x="37" y="109"/>
                  </a:lnTo>
                  <a:lnTo>
                    <a:pt x="22" y="101"/>
                  </a:lnTo>
                  <a:lnTo>
                    <a:pt x="10" y="88"/>
                  </a:lnTo>
                  <a:lnTo>
                    <a:pt x="3" y="74"/>
                  </a:lnTo>
                  <a:lnTo>
                    <a:pt x="0" y="56"/>
                  </a:lnTo>
                  <a:lnTo>
                    <a:pt x="3" y="38"/>
                  </a:lnTo>
                  <a:lnTo>
                    <a:pt x="10" y="24"/>
                  </a:lnTo>
                  <a:lnTo>
                    <a:pt x="22" y="12"/>
                  </a:lnTo>
                  <a:lnTo>
                    <a:pt x="37" y="4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Freeform 506"/>
            <p:cNvSpPr>
              <a:spLocks/>
            </p:cNvSpPr>
            <p:nvPr/>
          </p:nvSpPr>
          <p:spPr bwMode="auto">
            <a:xfrm>
              <a:off x="10261600" y="5253038"/>
              <a:ext cx="60325" cy="17463"/>
            </a:xfrm>
            <a:custGeom>
              <a:avLst/>
              <a:gdLst>
                <a:gd name="T0" fmla="*/ 55 w 420"/>
                <a:gd name="T1" fmla="*/ 0 h 112"/>
                <a:gd name="T2" fmla="*/ 365 w 420"/>
                <a:gd name="T3" fmla="*/ 0 h 112"/>
                <a:gd name="T4" fmla="*/ 382 w 420"/>
                <a:gd name="T5" fmla="*/ 4 h 112"/>
                <a:gd name="T6" fmla="*/ 398 w 420"/>
                <a:gd name="T7" fmla="*/ 12 h 112"/>
                <a:gd name="T8" fmla="*/ 409 w 420"/>
                <a:gd name="T9" fmla="*/ 24 h 112"/>
                <a:gd name="T10" fmla="*/ 417 w 420"/>
                <a:gd name="T11" fmla="*/ 38 h 112"/>
                <a:gd name="T12" fmla="*/ 420 w 420"/>
                <a:gd name="T13" fmla="*/ 56 h 112"/>
                <a:gd name="T14" fmla="*/ 417 w 420"/>
                <a:gd name="T15" fmla="*/ 74 h 112"/>
                <a:gd name="T16" fmla="*/ 409 w 420"/>
                <a:gd name="T17" fmla="*/ 88 h 112"/>
                <a:gd name="T18" fmla="*/ 398 w 420"/>
                <a:gd name="T19" fmla="*/ 101 h 112"/>
                <a:gd name="T20" fmla="*/ 382 w 420"/>
                <a:gd name="T21" fmla="*/ 109 h 112"/>
                <a:gd name="T22" fmla="*/ 365 w 420"/>
                <a:gd name="T23" fmla="*/ 112 h 112"/>
                <a:gd name="T24" fmla="*/ 55 w 420"/>
                <a:gd name="T25" fmla="*/ 112 h 112"/>
                <a:gd name="T26" fmla="*/ 38 w 420"/>
                <a:gd name="T27" fmla="*/ 109 h 112"/>
                <a:gd name="T28" fmla="*/ 22 w 420"/>
                <a:gd name="T29" fmla="*/ 101 h 112"/>
                <a:gd name="T30" fmla="*/ 10 w 420"/>
                <a:gd name="T31" fmla="*/ 88 h 112"/>
                <a:gd name="T32" fmla="*/ 2 w 420"/>
                <a:gd name="T33" fmla="*/ 74 h 112"/>
                <a:gd name="T34" fmla="*/ 0 w 420"/>
                <a:gd name="T35" fmla="*/ 56 h 112"/>
                <a:gd name="T36" fmla="*/ 2 w 420"/>
                <a:gd name="T37" fmla="*/ 38 h 112"/>
                <a:gd name="T38" fmla="*/ 10 w 420"/>
                <a:gd name="T39" fmla="*/ 24 h 112"/>
                <a:gd name="T40" fmla="*/ 22 w 420"/>
                <a:gd name="T41" fmla="*/ 12 h 112"/>
                <a:gd name="T42" fmla="*/ 38 w 420"/>
                <a:gd name="T43" fmla="*/ 4 h 112"/>
                <a:gd name="T44" fmla="*/ 55 w 420"/>
                <a:gd name="T45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0" h="112">
                  <a:moveTo>
                    <a:pt x="55" y="0"/>
                  </a:moveTo>
                  <a:lnTo>
                    <a:pt x="365" y="0"/>
                  </a:lnTo>
                  <a:lnTo>
                    <a:pt x="382" y="4"/>
                  </a:lnTo>
                  <a:lnTo>
                    <a:pt x="398" y="12"/>
                  </a:lnTo>
                  <a:lnTo>
                    <a:pt x="409" y="24"/>
                  </a:lnTo>
                  <a:lnTo>
                    <a:pt x="417" y="38"/>
                  </a:lnTo>
                  <a:lnTo>
                    <a:pt x="420" y="56"/>
                  </a:lnTo>
                  <a:lnTo>
                    <a:pt x="417" y="74"/>
                  </a:lnTo>
                  <a:lnTo>
                    <a:pt x="409" y="88"/>
                  </a:lnTo>
                  <a:lnTo>
                    <a:pt x="398" y="101"/>
                  </a:lnTo>
                  <a:lnTo>
                    <a:pt x="382" y="109"/>
                  </a:lnTo>
                  <a:lnTo>
                    <a:pt x="365" y="112"/>
                  </a:lnTo>
                  <a:lnTo>
                    <a:pt x="55" y="112"/>
                  </a:lnTo>
                  <a:lnTo>
                    <a:pt x="38" y="109"/>
                  </a:lnTo>
                  <a:lnTo>
                    <a:pt x="22" y="101"/>
                  </a:lnTo>
                  <a:lnTo>
                    <a:pt x="10" y="88"/>
                  </a:lnTo>
                  <a:lnTo>
                    <a:pt x="2" y="74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10" y="24"/>
                  </a:lnTo>
                  <a:lnTo>
                    <a:pt x="22" y="12"/>
                  </a:lnTo>
                  <a:lnTo>
                    <a:pt x="38" y="4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Freeform 507"/>
            <p:cNvSpPr>
              <a:spLocks/>
            </p:cNvSpPr>
            <p:nvPr/>
          </p:nvSpPr>
          <p:spPr bwMode="auto">
            <a:xfrm>
              <a:off x="10582275" y="5157788"/>
              <a:ext cx="53975" cy="38100"/>
            </a:xfrm>
            <a:custGeom>
              <a:avLst/>
              <a:gdLst>
                <a:gd name="T0" fmla="*/ 324 w 378"/>
                <a:gd name="T1" fmla="*/ 0 h 265"/>
                <a:gd name="T2" fmla="*/ 337 w 378"/>
                <a:gd name="T3" fmla="*/ 1 h 265"/>
                <a:gd name="T4" fmla="*/ 350 w 378"/>
                <a:gd name="T5" fmla="*/ 7 h 265"/>
                <a:gd name="T6" fmla="*/ 362 w 378"/>
                <a:gd name="T7" fmla="*/ 16 h 265"/>
                <a:gd name="T8" fmla="*/ 371 w 378"/>
                <a:gd name="T9" fmla="*/ 28 h 265"/>
                <a:gd name="T10" fmla="*/ 377 w 378"/>
                <a:gd name="T11" fmla="*/ 41 h 265"/>
                <a:gd name="T12" fmla="*/ 378 w 378"/>
                <a:gd name="T13" fmla="*/ 56 h 265"/>
                <a:gd name="T14" fmla="*/ 377 w 378"/>
                <a:gd name="T15" fmla="*/ 70 h 265"/>
                <a:gd name="T16" fmla="*/ 371 w 378"/>
                <a:gd name="T17" fmla="*/ 82 h 265"/>
                <a:gd name="T18" fmla="*/ 363 w 378"/>
                <a:gd name="T19" fmla="*/ 94 h 265"/>
                <a:gd name="T20" fmla="*/ 350 w 378"/>
                <a:gd name="T21" fmla="*/ 103 h 265"/>
                <a:gd name="T22" fmla="*/ 82 w 378"/>
                <a:gd name="T23" fmla="*/ 258 h 265"/>
                <a:gd name="T24" fmla="*/ 69 w 378"/>
                <a:gd name="T25" fmla="*/ 263 h 265"/>
                <a:gd name="T26" fmla="*/ 55 w 378"/>
                <a:gd name="T27" fmla="*/ 265 h 265"/>
                <a:gd name="T28" fmla="*/ 41 w 378"/>
                <a:gd name="T29" fmla="*/ 263 h 265"/>
                <a:gd name="T30" fmla="*/ 27 w 378"/>
                <a:gd name="T31" fmla="*/ 258 h 265"/>
                <a:gd name="T32" fmla="*/ 16 w 378"/>
                <a:gd name="T33" fmla="*/ 250 h 265"/>
                <a:gd name="T34" fmla="*/ 7 w 378"/>
                <a:gd name="T35" fmla="*/ 238 h 265"/>
                <a:gd name="T36" fmla="*/ 2 w 378"/>
                <a:gd name="T37" fmla="*/ 224 h 265"/>
                <a:gd name="T38" fmla="*/ 0 w 378"/>
                <a:gd name="T39" fmla="*/ 210 h 265"/>
                <a:gd name="T40" fmla="*/ 2 w 378"/>
                <a:gd name="T41" fmla="*/ 196 h 265"/>
                <a:gd name="T42" fmla="*/ 7 w 378"/>
                <a:gd name="T43" fmla="*/ 182 h 265"/>
                <a:gd name="T44" fmla="*/ 16 w 378"/>
                <a:gd name="T45" fmla="*/ 171 h 265"/>
                <a:gd name="T46" fmla="*/ 27 w 378"/>
                <a:gd name="T47" fmla="*/ 162 h 265"/>
                <a:gd name="T48" fmla="*/ 295 w 378"/>
                <a:gd name="T49" fmla="*/ 7 h 265"/>
                <a:gd name="T50" fmla="*/ 309 w 378"/>
                <a:gd name="T51" fmla="*/ 1 h 265"/>
                <a:gd name="T52" fmla="*/ 324 w 378"/>
                <a:gd name="T53" fmla="*/ 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78" h="265">
                  <a:moveTo>
                    <a:pt x="324" y="0"/>
                  </a:moveTo>
                  <a:lnTo>
                    <a:pt x="337" y="1"/>
                  </a:lnTo>
                  <a:lnTo>
                    <a:pt x="350" y="7"/>
                  </a:lnTo>
                  <a:lnTo>
                    <a:pt x="362" y="16"/>
                  </a:lnTo>
                  <a:lnTo>
                    <a:pt x="371" y="28"/>
                  </a:lnTo>
                  <a:lnTo>
                    <a:pt x="377" y="41"/>
                  </a:lnTo>
                  <a:lnTo>
                    <a:pt x="378" y="56"/>
                  </a:lnTo>
                  <a:lnTo>
                    <a:pt x="377" y="70"/>
                  </a:lnTo>
                  <a:lnTo>
                    <a:pt x="371" y="82"/>
                  </a:lnTo>
                  <a:lnTo>
                    <a:pt x="363" y="94"/>
                  </a:lnTo>
                  <a:lnTo>
                    <a:pt x="350" y="103"/>
                  </a:lnTo>
                  <a:lnTo>
                    <a:pt x="82" y="258"/>
                  </a:lnTo>
                  <a:lnTo>
                    <a:pt x="69" y="263"/>
                  </a:lnTo>
                  <a:lnTo>
                    <a:pt x="55" y="265"/>
                  </a:lnTo>
                  <a:lnTo>
                    <a:pt x="41" y="263"/>
                  </a:lnTo>
                  <a:lnTo>
                    <a:pt x="27" y="258"/>
                  </a:lnTo>
                  <a:lnTo>
                    <a:pt x="16" y="250"/>
                  </a:lnTo>
                  <a:lnTo>
                    <a:pt x="7" y="238"/>
                  </a:lnTo>
                  <a:lnTo>
                    <a:pt x="2" y="224"/>
                  </a:lnTo>
                  <a:lnTo>
                    <a:pt x="0" y="210"/>
                  </a:lnTo>
                  <a:lnTo>
                    <a:pt x="2" y="196"/>
                  </a:lnTo>
                  <a:lnTo>
                    <a:pt x="7" y="182"/>
                  </a:lnTo>
                  <a:lnTo>
                    <a:pt x="16" y="171"/>
                  </a:lnTo>
                  <a:lnTo>
                    <a:pt x="27" y="162"/>
                  </a:lnTo>
                  <a:lnTo>
                    <a:pt x="295" y="7"/>
                  </a:lnTo>
                  <a:lnTo>
                    <a:pt x="309" y="1"/>
                  </a:lnTo>
                  <a:lnTo>
                    <a:pt x="3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Freeform 508"/>
            <p:cNvSpPr>
              <a:spLocks/>
            </p:cNvSpPr>
            <p:nvPr/>
          </p:nvSpPr>
          <p:spPr bwMode="auto">
            <a:xfrm>
              <a:off x="10287000" y="5327650"/>
              <a:ext cx="55563" cy="38100"/>
            </a:xfrm>
            <a:custGeom>
              <a:avLst/>
              <a:gdLst>
                <a:gd name="T0" fmla="*/ 324 w 379"/>
                <a:gd name="T1" fmla="*/ 0 h 265"/>
                <a:gd name="T2" fmla="*/ 338 w 379"/>
                <a:gd name="T3" fmla="*/ 2 h 265"/>
                <a:gd name="T4" fmla="*/ 351 w 379"/>
                <a:gd name="T5" fmla="*/ 7 h 265"/>
                <a:gd name="T6" fmla="*/ 363 w 379"/>
                <a:gd name="T7" fmla="*/ 16 h 265"/>
                <a:gd name="T8" fmla="*/ 371 w 379"/>
                <a:gd name="T9" fmla="*/ 28 h 265"/>
                <a:gd name="T10" fmla="*/ 377 w 379"/>
                <a:gd name="T11" fmla="*/ 41 h 265"/>
                <a:gd name="T12" fmla="*/ 379 w 379"/>
                <a:gd name="T13" fmla="*/ 55 h 265"/>
                <a:gd name="T14" fmla="*/ 377 w 379"/>
                <a:gd name="T15" fmla="*/ 70 h 265"/>
                <a:gd name="T16" fmla="*/ 372 w 379"/>
                <a:gd name="T17" fmla="*/ 83 h 265"/>
                <a:gd name="T18" fmla="*/ 363 w 379"/>
                <a:gd name="T19" fmla="*/ 94 h 265"/>
                <a:gd name="T20" fmla="*/ 352 w 379"/>
                <a:gd name="T21" fmla="*/ 104 h 265"/>
                <a:gd name="T22" fmla="*/ 83 w 379"/>
                <a:gd name="T23" fmla="*/ 258 h 265"/>
                <a:gd name="T24" fmla="*/ 69 w 379"/>
                <a:gd name="T25" fmla="*/ 264 h 265"/>
                <a:gd name="T26" fmla="*/ 55 w 379"/>
                <a:gd name="T27" fmla="*/ 265 h 265"/>
                <a:gd name="T28" fmla="*/ 42 w 379"/>
                <a:gd name="T29" fmla="*/ 264 h 265"/>
                <a:gd name="T30" fmla="*/ 29 w 379"/>
                <a:gd name="T31" fmla="*/ 258 h 265"/>
                <a:gd name="T32" fmla="*/ 16 w 379"/>
                <a:gd name="T33" fmla="*/ 250 h 265"/>
                <a:gd name="T34" fmla="*/ 7 w 379"/>
                <a:gd name="T35" fmla="*/ 238 h 265"/>
                <a:gd name="T36" fmla="*/ 2 w 379"/>
                <a:gd name="T37" fmla="*/ 224 h 265"/>
                <a:gd name="T38" fmla="*/ 0 w 379"/>
                <a:gd name="T39" fmla="*/ 210 h 265"/>
                <a:gd name="T40" fmla="*/ 2 w 379"/>
                <a:gd name="T41" fmla="*/ 196 h 265"/>
                <a:gd name="T42" fmla="*/ 7 w 379"/>
                <a:gd name="T43" fmla="*/ 183 h 265"/>
                <a:gd name="T44" fmla="*/ 16 w 379"/>
                <a:gd name="T45" fmla="*/ 171 h 265"/>
                <a:gd name="T46" fmla="*/ 28 w 379"/>
                <a:gd name="T47" fmla="*/ 162 h 265"/>
                <a:gd name="T48" fmla="*/ 295 w 379"/>
                <a:gd name="T49" fmla="*/ 7 h 265"/>
                <a:gd name="T50" fmla="*/ 310 w 379"/>
                <a:gd name="T51" fmla="*/ 2 h 265"/>
                <a:gd name="T52" fmla="*/ 324 w 379"/>
                <a:gd name="T53" fmla="*/ 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79" h="265">
                  <a:moveTo>
                    <a:pt x="324" y="0"/>
                  </a:moveTo>
                  <a:lnTo>
                    <a:pt x="338" y="2"/>
                  </a:lnTo>
                  <a:lnTo>
                    <a:pt x="351" y="7"/>
                  </a:lnTo>
                  <a:lnTo>
                    <a:pt x="363" y="16"/>
                  </a:lnTo>
                  <a:lnTo>
                    <a:pt x="371" y="28"/>
                  </a:lnTo>
                  <a:lnTo>
                    <a:pt x="377" y="41"/>
                  </a:lnTo>
                  <a:lnTo>
                    <a:pt x="379" y="55"/>
                  </a:lnTo>
                  <a:lnTo>
                    <a:pt x="377" y="70"/>
                  </a:lnTo>
                  <a:lnTo>
                    <a:pt x="372" y="83"/>
                  </a:lnTo>
                  <a:lnTo>
                    <a:pt x="363" y="94"/>
                  </a:lnTo>
                  <a:lnTo>
                    <a:pt x="352" y="104"/>
                  </a:lnTo>
                  <a:lnTo>
                    <a:pt x="83" y="258"/>
                  </a:lnTo>
                  <a:lnTo>
                    <a:pt x="69" y="264"/>
                  </a:lnTo>
                  <a:lnTo>
                    <a:pt x="55" y="265"/>
                  </a:lnTo>
                  <a:lnTo>
                    <a:pt x="42" y="264"/>
                  </a:lnTo>
                  <a:lnTo>
                    <a:pt x="29" y="258"/>
                  </a:lnTo>
                  <a:lnTo>
                    <a:pt x="16" y="250"/>
                  </a:lnTo>
                  <a:lnTo>
                    <a:pt x="7" y="238"/>
                  </a:lnTo>
                  <a:lnTo>
                    <a:pt x="2" y="224"/>
                  </a:lnTo>
                  <a:lnTo>
                    <a:pt x="0" y="210"/>
                  </a:lnTo>
                  <a:lnTo>
                    <a:pt x="2" y="196"/>
                  </a:lnTo>
                  <a:lnTo>
                    <a:pt x="7" y="183"/>
                  </a:lnTo>
                  <a:lnTo>
                    <a:pt x="16" y="171"/>
                  </a:lnTo>
                  <a:lnTo>
                    <a:pt x="28" y="162"/>
                  </a:lnTo>
                  <a:lnTo>
                    <a:pt x="295" y="7"/>
                  </a:lnTo>
                  <a:lnTo>
                    <a:pt x="310" y="2"/>
                  </a:lnTo>
                  <a:lnTo>
                    <a:pt x="3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Freeform 509"/>
            <p:cNvSpPr>
              <a:spLocks/>
            </p:cNvSpPr>
            <p:nvPr/>
          </p:nvSpPr>
          <p:spPr bwMode="auto">
            <a:xfrm>
              <a:off x="10528300" y="5086350"/>
              <a:ext cx="38100" cy="55563"/>
            </a:xfrm>
            <a:custGeom>
              <a:avLst/>
              <a:gdLst>
                <a:gd name="T0" fmla="*/ 210 w 265"/>
                <a:gd name="T1" fmla="*/ 0 h 380"/>
                <a:gd name="T2" fmla="*/ 224 w 265"/>
                <a:gd name="T3" fmla="*/ 2 h 380"/>
                <a:gd name="T4" fmla="*/ 238 w 265"/>
                <a:gd name="T5" fmla="*/ 8 h 380"/>
                <a:gd name="T6" fmla="*/ 250 w 265"/>
                <a:gd name="T7" fmla="*/ 17 h 380"/>
                <a:gd name="T8" fmla="*/ 258 w 265"/>
                <a:gd name="T9" fmla="*/ 29 h 380"/>
                <a:gd name="T10" fmla="*/ 263 w 265"/>
                <a:gd name="T11" fmla="*/ 41 h 380"/>
                <a:gd name="T12" fmla="*/ 265 w 265"/>
                <a:gd name="T13" fmla="*/ 55 h 380"/>
                <a:gd name="T14" fmla="*/ 264 w 265"/>
                <a:gd name="T15" fmla="*/ 70 h 380"/>
                <a:gd name="T16" fmla="*/ 258 w 265"/>
                <a:gd name="T17" fmla="*/ 83 h 380"/>
                <a:gd name="T18" fmla="*/ 104 w 265"/>
                <a:gd name="T19" fmla="*/ 352 h 380"/>
                <a:gd name="T20" fmla="*/ 94 w 265"/>
                <a:gd name="T21" fmla="*/ 363 h 380"/>
                <a:gd name="T22" fmla="*/ 82 w 265"/>
                <a:gd name="T23" fmla="*/ 373 h 380"/>
                <a:gd name="T24" fmla="*/ 70 w 265"/>
                <a:gd name="T25" fmla="*/ 378 h 380"/>
                <a:gd name="T26" fmla="*/ 56 w 265"/>
                <a:gd name="T27" fmla="*/ 380 h 380"/>
                <a:gd name="T28" fmla="*/ 41 w 265"/>
                <a:gd name="T29" fmla="*/ 378 h 380"/>
                <a:gd name="T30" fmla="*/ 28 w 265"/>
                <a:gd name="T31" fmla="*/ 373 h 380"/>
                <a:gd name="T32" fmla="*/ 16 w 265"/>
                <a:gd name="T33" fmla="*/ 363 h 380"/>
                <a:gd name="T34" fmla="*/ 8 w 265"/>
                <a:gd name="T35" fmla="*/ 351 h 380"/>
                <a:gd name="T36" fmla="*/ 2 w 265"/>
                <a:gd name="T37" fmla="*/ 339 h 380"/>
                <a:gd name="T38" fmla="*/ 0 w 265"/>
                <a:gd name="T39" fmla="*/ 325 h 380"/>
                <a:gd name="T40" fmla="*/ 1 w 265"/>
                <a:gd name="T41" fmla="*/ 310 h 380"/>
                <a:gd name="T42" fmla="*/ 8 w 265"/>
                <a:gd name="T43" fmla="*/ 297 h 380"/>
                <a:gd name="T44" fmla="*/ 162 w 265"/>
                <a:gd name="T45" fmla="*/ 28 h 380"/>
                <a:gd name="T46" fmla="*/ 171 w 265"/>
                <a:gd name="T47" fmla="*/ 17 h 380"/>
                <a:gd name="T48" fmla="*/ 182 w 265"/>
                <a:gd name="T49" fmla="*/ 7 h 380"/>
                <a:gd name="T50" fmla="*/ 196 w 265"/>
                <a:gd name="T51" fmla="*/ 2 h 380"/>
                <a:gd name="T52" fmla="*/ 210 w 265"/>
                <a:gd name="T53" fmla="*/ 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5" h="380">
                  <a:moveTo>
                    <a:pt x="210" y="0"/>
                  </a:moveTo>
                  <a:lnTo>
                    <a:pt x="224" y="2"/>
                  </a:lnTo>
                  <a:lnTo>
                    <a:pt x="238" y="8"/>
                  </a:lnTo>
                  <a:lnTo>
                    <a:pt x="250" y="17"/>
                  </a:lnTo>
                  <a:lnTo>
                    <a:pt x="258" y="29"/>
                  </a:lnTo>
                  <a:lnTo>
                    <a:pt x="263" y="41"/>
                  </a:lnTo>
                  <a:lnTo>
                    <a:pt x="265" y="55"/>
                  </a:lnTo>
                  <a:lnTo>
                    <a:pt x="264" y="70"/>
                  </a:lnTo>
                  <a:lnTo>
                    <a:pt x="258" y="83"/>
                  </a:lnTo>
                  <a:lnTo>
                    <a:pt x="104" y="352"/>
                  </a:lnTo>
                  <a:lnTo>
                    <a:pt x="94" y="363"/>
                  </a:lnTo>
                  <a:lnTo>
                    <a:pt x="82" y="373"/>
                  </a:lnTo>
                  <a:lnTo>
                    <a:pt x="70" y="378"/>
                  </a:lnTo>
                  <a:lnTo>
                    <a:pt x="56" y="380"/>
                  </a:lnTo>
                  <a:lnTo>
                    <a:pt x="41" y="378"/>
                  </a:lnTo>
                  <a:lnTo>
                    <a:pt x="28" y="373"/>
                  </a:lnTo>
                  <a:lnTo>
                    <a:pt x="16" y="363"/>
                  </a:lnTo>
                  <a:lnTo>
                    <a:pt x="8" y="351"/>
                  </a:lnTo>
                  <a:lnTo>
                    <a:pt x="2" y="339"/>
                  </a:lnTo>
                  <a:lnTo>
                    <a:pt x="0" y="325"/>
                  </a:lnTo>
                  <a:lnTo>
                    <a:pt x="1" y="310"/>
                  </a:lnTo>
                  <a:lnTo>
                    <a:pt x="8" y="297"/>
                  </a:lnTo>
                  <a:lnTo>
                    <a:pt x="162" y="28"/>
                  </a:lnTo>
                  <a:lnTo>
                    <a:pt x="171" y="17"/>
                  </a:lnTo>
                  <a:lnTo>
                    <a:pt x="182" y="7"/>
                  </a:lnTo>
                  <a:lnTo>
                    <a:pt x="196" y="2"/>
                  </a:lnTo>
                  <a:lnTo>
                    <a:pt x="2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38" name="Group 237"/>
          <p:cNvGrpSpPr/>
          <p:nvPr/>
        </p:nvGrpSpPr>
        <p:grpSpPr>
          <a:xfrm flipH="1">
            <a:off x="10660474" y="2747706"/>
            <a:ext cx="332109" cy="313598"/>
            <a:chOff x="11172825" y="5868988"/>
            <a:chExt cx="484188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39" name="Freeform 608"/>
            <p:cNvSpPr>
              <a:spLocks/>
            </p:cNvSpPr>
            <p:nvPr/>
          </p:nvSpPr>
          <p:spPr bwMode="auto">
            <a:xfrm>
              <a:off x="11382375" y="5994400"/>
              <a:ext cx="65088" cy="61913"/>
            </a:xfrm>
            <a:custGeom>
              <a:avLst/>
              <a:gdLst>
                <a:gd name="T0" fmla="*/ 69 w 457"/>
                <a:gd name="T1" fmla="*/ 0 h 426"/>
                <a:gd name="T2" fmla="*/ 192 w 457"/>
                <a:gd name="T3" fmla="*/ 59 h 426"/>
                <a:gd name="T4" fmla="*/ 211 w 457"/>
                <a:gd name="T5" fmla="*/ 65 h 426"/>
                <a:gd name="T6" fmla="*/ 229 w 457"/>
                <a:gd name="T7" fmla="*/ 67 h 426"/>
                <a:gd name="T8" fmla="*/ 248 w 457"/>
                <a:gd name="T9" fmla="*/ 65 h 426"/>
                <a:gd name="T10" fmla="*/ 267 w 457"/>
                <a:gd name="T11" fmla="*/ 59 h 426"/>
                <a:gd name="T12" fmla="*/ 389 w 457"/>
                <a:gd name="T13" fmla="*/ 0 h 426"/>
                <a:gd name="T14" fmla="*/ 412 w 457"/>
                <a:gd name="T15" fmla="*/ 7 h 426"/>
                <a:gd name="T16" fmla="*/ 427 w 457"/>
                <a:gd name="T17" fmla="*/ 14 h 426"/>
                <a:gd name="T18" fmla="*/ 440 w 457"/>
                <a:gd name="T19" fmla="*/ 25 h 426"/>
                <a:gd name="T20" fmla="*/ 449 w 457"/>
                <a:gd name="T21" fmla="*/ 40 h 426"/>
                <a:gd name="T22" fmla="*/ 455 w 457"/>
                <a:gd name="T23" fmla="*/ 55 h 426"/>
                <a:gd name="T24" fmla="*/ 457 w 457"/>
                <a:gd name="T25" fmla="*/ 72 h 426"/>
                <a:gd name="T26" fmla="*/ 457 w 457"/>
                <a:gd name="T27" fmla="*/ 386 h 426"/>
                <a:gd name="T28" fmla="*/ 403 w 457"/>
                <a:gd name="T29" fmla="*/ 403 h 426"/>
                <a:gd name="T30" fmla="*/ 347 w 457"/>
                <a:gd name="T31" fmla="*/ 416 h 426"/>
                <a:gd name="T32" fmla="*/ 289 w 457"/>
                <a:gd name="T33" fmla="*/ 424 h 426"/>
                <a:gd name="T34" fmla="*/ 229 w 457"/>
                <a:gd name="T35" fmla="*/ 426 h 426"/>
                <a:gd name="T36" fmla="*/ 170 w 457"/>
                <a:gd name="T37" fmla="*/ 424 h 426"/>
                <a:gd name="T38" fmla="*/ 112 w 457"/>
                <a:gd name="T39" fmla="*/ 416 h 426"/>
                <a:gd name="T40" fmla="*/ 56 w 457"/>
                <a:gd name="T41" fmla="*/ 403 h 426"/>
                <a:gd name="T42" fmla="*/ 0 w 457"/>
                <a:gd name="T43" fmla="*/ 386 h 426"/>
                <a:gd name="T44" fmla="*/ 0 w 457"/>
                <a:gd name="T45" fmla="*/ 72 h 426"/>
                <a:gd name="T46" fmla="*/ 3 w 457"/>
                <a:gd name="T47" fmla="*/ 55 h 426"/>
                <a:gd name="T48" fmla="*/ 9 w 457"/>
                <a:gd name="T49" fmla="*/ 40 h 426"/>
                <a:gd name="T50" fmla="*/ 19 w 457"/>
                <a:gd name="T51" fmla="*/ 25 h 426"/>
                <a:gd name="T52" fmla="*/ 31 w 457"/>
                <a:gd name="T53" fmla="*/ 14 h 426"/>
                <a:gd name="T54" fmla="*/ 47 w 457"/>
                <a:gd name="T55" fmla="*/ 7 h 426"/>
                <a:gd name="T56" fmla="*/ 69 w 457"/>
                <a:gd name="T57" fmla="*/ 0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57" h="426">
                  <a:moveTo>
                    <a:pt x="69" y="0"/>
                  </a:moveTo>
                  <a:lnTo>
                    <a:pt x="192" y="59"/>
                  </a:lnTo>
                  <a:lnTo>
                    <a:pt x="211" y="65"/>
                  </a:lnTo>
                  <a:lnTo>
                    <a:pt x="229" y="67"/>
                  </a:lnTo>
                  <a:lnTo>
                    <a:pt x="248" y="65"/>
                  </a:lnTo>
                  <a:lnTo>
                    <a:pt x="267" y="59"/>
                  </a:lnTo>
                  <a:lnTo>
                    <a:pt x="389" y="0"/>
                  </a:lnTo>
                  <a:lnTo>
                    <a:pt x="412" y="7"/>
                  </a:lnTo>
                  <a:lnTo>
                    <a:pt x="427" y="14"/>
                  </a:lnTo>
                  <a:lnTo>
                    <a:pt x="440" y="25"/>
                  </a:lnTo>
                  <a:lnTo>
                    <a:pt x="449" y="40"/>
                  </a:lnTo>
                  <a:lnTo>
                    <a:pt x="455" y="55"/>
                  </a:lnTo>
                  <a:lnTo>
                    <a:pt x="457" y="72"/>
                  </a:lnTo>
                  <a:lnTo>
                    <a:pt x="457" y="386"/>
                  </a:lnTo>
                  <a:lnTo>
                    <a:pt x="403" y="403"/>
                  </a:lnTo>
                  <a:lnTo>
                    <a:pt x="347" y="416"/>
                  </a:lnTo>
                  <a:lnTo>
                    <a:pt x="289" y="424"/>
                  </a:lnTo>
                  <a:lnTo>
                    <a:pt x="229" y="426"/>
                  </a:lnTo>
                  <a:lnTo>
                    <a:pt x="170" y="424"/>
                  </a:lnTo>
                  <a:lnTo>
                    <a:pt x="112" y="416"/>
                  </a:lnTo>
                  <a:lnTo>
                    <a:pt x="56" y="403"/>
                  </a:lnTo>
                  <a:lnTo>
                    <a:pt x="0" y="386"/>
                  </a:lnTo>
                  <a:lnTo>
                    <a:pt x="0" y="72"/>
                  </a:lnTo>
                  <a:lnTo>
                    <a:pt x="3" y="55"/>
                  </a:lnTo>
                  <a:lnTo>
                    <a:pt x="9" y="40"/>
                  </a:lnTo>
                  <a:lnTo>
                    <a:pt x="19" y="25"/>
                  </a:lnTo>
                  <a:lnTo>
                    <a:pt x="31" y="14"/>
                  </a:lnTo>
                  <a:lnTo>
                    <a:pt x="47" y="7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Freeform 609"/>
            <p:cNvSpPr>
              <a:spLocks/>
            </p:cNvSpPr>
            <p:nvPr/>
          </p:nvSpPr>
          <p:spPr bwMode="auto">
            <a:xfrm>
              <a:off x="11401425" y="5907088"/>
              <a:ext cx="28575" cy="28575"/>
            </a:xfrm>
            <a:custGeom>
              <a:avLst/>
              <a:gdLst>
                <a:gd name="T0" fmla="*/ 99 w 199"/>
                <a:gd name="T1" fmla="*/ 0 h 198"/>
                <a:gd name="T2" fmla="*/ 122 w 199"/>
                <a:gd name="T3" fmla="*/ 3 h 198"/>
                <a:gd name="T4" fmla="*/ 143 w 199"/>
                <a:gd name="T5" fmla="*/ 10 h 198"/>
                <a:gd name="T6" fmla="*/ 161 w 199"/>
                <a:gd name="T7" fmla="*/ 22 h 198"/>
                <a:gd name="T8" fmla="*/ 176 w 199"/>
                <a:gd name="T9" fmla="*/ 38 h 198"/>
                <a:gd name="T10" fmla="*/ 189 w 199"/>
                <a:gd name="T11" fmla="*/ 56 h 198"/>
                <a:gd name="T12" fmla="*/ 196 w 199"/>
                <a:gd name="T13" fmla="*/ 76 h 198"/>
                <a:gd name="T14" fmla="*/ 199 w 199"/>
                <a:gd name="T15" fmla="*/ 100 h 198"/>
                <a:gd name="T16" fmla="*/ 196 w 199"/>
                <a:gd name="T17" fmla="*/ 122 h 198"/>
                <a:gd name="T18" fmla="*/ 189 w 199"/>
                <a:gd name="T19" fmla="*/ 142 h 198"/>
                <a:gd name="T20" fmla="*/ 176 w 199"/>
                <a:gd name="T21" fmla="*/ 162 h 198"/>
                <a:gd name="T22" fmla="*/ 161 w 199"/>
                <a:gd name="T23" fmla="*/ 177 h 198"/>
                <a:gd name="T24" fmla="*/ 143 w 199"/>
                <a:gd name="T25" fmla="*/ 188 h 198"/>
                <a:gd name="T26" fmla="*/ 122 w 199"/>
                <a:gd name="T27" fmla="*/ 195 h 198"/>
                <a:gd name="T28" fmla="*/ 99 w 199"/>
                <a:gd name="T29" fmla="*/ 198 h 198"/>
                <a:gd name="T30" fmla="*/ 77 w 199"/>
                <a:gd name="T31" fmla="*/ 195 h 198"/>
                <a:gd name="T32" fmla="*/ 55 w 199"/>
                <a:gd name="T33" fmla="*/ 188 h 198"/>
                <a:gd name="T34" fmla="*/ 37 w 199"/>
                <a:gd name="T35" fmla="*/ 177 h 198"/>
                <a:gd name="T36" fmla="*/ 21 w 199"/>
                <a:gd name="T37" fmla="*/ 162 h 198"/>
                <a:gd name="T38" fmla="*/ 10 w 199"/>
                <a:gd name="T39" fmla="*/ 142 h 198"/>
                <a:gd name="T40" fmla="*/ 2 w 199"/>
                <a:gd name="T41" fmla="*/ 122 h 198"/>
                <a:gd name="T42" fmla="*/ 0 w 199"/>
                <a:gd name="T43" fmla="*/ 100 h 198"/>
                <a:gd name="T44" fmla="*/ 2 w 199"/>
                <a:gd name="T45" fmla="*/ 76 h 198"/>
                <a:gd name="T46" fmla="*/ 10 w 199"/>
                <a:gd name="T47" fmla="*/ 56 h 198"/>
                <a:gd name="T48" fmla="*/ 21 w 199"/>
                <a:gd name="T49" fmla="*/ 38 h 198"/>
                <a:gd name="T50" fmla="*/ 37 w 199"/>
                <a:gd name="T51" fmla="*/ 22 h 198"/>
                <a:gd name="T52" fmla="*/ 55 w 199"/>
                <a:gd name="T53" fmla="*/ 10 h 198"/>
                <a:gd name="T54" fmla="*/ 77 w 199"/>
                <a:gd name="T55" fmla="*/ 3 h 198"/>
                <a:gd name="T56" fmla="*/ 99 w 199"/>
                <a:gd name="T57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9" h="198">
                  <a:moveTo>
                    <a:pt x="99" y="0"/>
                  </a:moveTo>
                  <a:lnTo>
                    <a:pt x="122" y="3"/>
                  </a:lnTo>
                  <a:lnTo>
                    <a:pt x="143" y="10"/>
                  </a:lnTo>
                  <a:lnTo>
                    <a:pt x="161" y="22"/>
                  </a:lnTo>
                  <a:lnTo>
                    <a:pt x="176" y="38"/>
                  </a:lnTo>
                  <a:lnTo>
                    <a:pt x="189" y="56"/>
                  </a:lnTo>
                  <a:lnTo>
                    <a:pt x="196" y="76"/>
                  </a:lnTo>
                  <a:lnTo>
                    <a:pt x="199" y="100"/>
                  </a:lnTo>
                  <a:lnTo>
                    <a:pt x="196" y="122"/>
                  </a:lnTo>
                  <a:lnTo>
                    <a:pt x="189" y="142"/>
                  </a:lnTo>
                  <a:lnTo>
                    <a:pt x="176" y="162"/>
                  </a:lnTo>
                  <a:lnTo>
                    <a:pt x="161" y="177"/>
                  </a:lnTo>
                  <a:lnTo>
                    <a:pt x="143" y="188"/>
                  </a:lnTo>
                  <a:lnTo>
                    <a:pt x="122" y="195"/>
                  </a:lnTo>
                  <a:lnTo>
                    <a:pt x="99" y="198"/>
                  </a:lnTo>
                  <a:lnTo>
                    <a:pt x="77" y="195"/>
                  </a:lnTo>
                  <a:lnTo>
                    <a:pt x="55" y="188"/>
                  </a:lnTo>
                  <a:lnTo>
                    <a:pt x="37" y="177"/>
                  </a:lnTo>
                  <a:lnTo>
                    <a:pt x="21" y="162"/>
                  </a:lnTo>
                  <a:lnTo>
                    <a:pt x="10" y="142"/>
                  </a:lnTo>
                  <a:lnTo>
                    <a:pt x="2" y="122"/>
                  </a:lnTo>
                  <a:lnTo>
                    <a:pt x="0" y="100"/>
                  </a:lnTo>
                  <a:lnTo>
                    <a:pt x="2" y="76"/>
                  </a:lnTo>
                  <a:lnTo>
                    <a:pt x="10" y="56"/>
                  </a:lnTo>
                  <a:lnTo>
                    <a:pt x="21" y="38"/>
                  </a:lnTo>
                  <a:lnTo>
                    <a:pt x="37" y="22"/>
                  </a:lnTo>
                  <a:lnTo>
                    <a:pt x="55" y="10"/>
                  </a:lnTo>
                  <a:lnTo>
                    <a:pt x="77" y="3"/>
                  </a:lnTo>
                  <a:lnTo>
                    <a:pt x="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Freeform 610"/>
            <p:cNvSpPr>
              <a:spLocks/>
            </p:cNvSpPr>
            <p:nvPr/>
          </p:nvSpPr>
          <p:spPr bwMode="auto">
            <a:xfrm>
              <a:off x="11252200" y="6175375"/>
              <a:ext cx="28575" cy="28575"/>
            </a:xfrm>
            <a:custGeom>
              <a:avLst/>
              <a:gdLst>
                <a:gd name="T0" fmla="*/ 100 w 199"/>
                <a:gd name="T1" fmla="*/ 0 h 199"/>
                <a:gd name="T2" fmla="*/ 122 w 199"/>
                <a:gd name="T3" fmla="*/ 3 h 199"/>
                <a:gd name="T4" fmla="*/ 143 w 199"/>
                <a:gd name="T5" fmla="*/ 10 h 199"/>
                <a:gd name="T6" fmla="*/ 161 w 199"/>
                <a:gd name="T7" fmla="*/ 22 h 199"/>
                <a:gd name="T8" fmla="*/ 177 w 199"/>
                <a:gd name="T9" fmla="*/ 37 h 199"/>
                <a:gd name="T10" fmla="*/ 189 w 199"/>
                <a:gd name="T11" fmla="*/ 56 h 199"/>
                <a:gd name="T12" fmla="*/ 196 w 199"/>
                <a:gd name="T13" fmla="*/ 77 h 199"/>
                <a:gd name="T14" fmla="*/ 199 w 199"/>
                <a:gd name="T15" fmla="*/ 99 h 199"/>
                <a:gd name="T16" fmla="*/ 196 w 199"/>
                <a:gd name="T17" fmla="*/ 122 h 199"/>
                <a:gd name="T18" fmla="*/ 189 w 199"/>
                <a:gd name="T19" fmla="*/ 143 h 199"/>
                <a:gd name="T20" fmla="*/ 177 w 199"/>
                <a:gd name="T21" fmla="*/ 161 h 199"/>
                <a:gd name="T22" fmla="*/ 161 w 199"/>
                <a:gd name="T23" fmla="*/ 176 h 199"/>
                <a:gd name="T24" fmla="*/ 143 w 199"/>
                <a:gd name="T25" fmla="*/ 189 h 199"/>
                <a:gd name="T26" fmla="*/ 122 w 199"/>
                <a:gd name="T27" fmla="*/ 196 h 199"/>
                <a:gd name="T28" fmla="*/ 100 w 199"/>
                <a:gd name="T29" fmla="*/ 199 h 199"/>
                <a:gd name="T30" fmla="*/ 76 w 199"/>
                <a:gd name="T31" fmla="*/ 196 h 199"/>
                <a:gd name="T32" fmla="*/ 56 w 199"/>
                <a:gd name="T33" fmla="*/ 189 h 199"/>
                <a:gd name="T34" fmla="*/ 38 w 199"/>
                <a:gd name="T35" fmla="*/ 176 h 199"/>
                <a:gd name="T36" fmla="*/ 22 w 199"/>
                <a:gd name="T37" fmla="*/ 161 h 199"/>
                <a:gd name="T38" fmla="*/ 10 w 199"/>
                <a:gd name="T39" fmla="*/ 143 h 199"/>
                <a:gd name="T40" fmla="*/ 3 w 199"/>
                <a:gd name="T41" fmla="*/ 122 h 199"/>
                <a:gd name="T42" fmla="*/ 0 w 199"/>
                <a:gd name="T43" fmla="*/ 99 h 199"/>
                <a:gd name="T44" fmla="*/ 3 w 199"/>
                <a:gd name="T45" fmla="*/ 77 h 199"/>
                <a:gd name="T46" fmla="*/ 10 w 199"/>
                <a:gd name="T47" fmla="*/ 56 h 199"/>
                <a:gd name="T48" fmla="*/ 22 w 199"/>
                <a:gd name="T49" fmla="*/ 37 h 199"/>
                <a:gd name="T50" fmla="*/ 38 w 199"/>
                <a:gd name="T51" fmla="*/ 22 h 199"/>
                <a:gd name="T52" fmla="*/ 56 w 199"/>
                <a:gd name="T53" fmla="*/ 10 h 199"/>
                <a:gd name="T54" fmla="*/ 76 w 199"/>
                <a:gd name="T55" fmla="*/ 3 h 199"/>
                <a:gd name="T56" fmla="*/ 100 w 199"/>
                <a:gd name="T57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9" h="199">
                  <a:moveTo>
                    <a:pt x="100" y="0"/>
                  </a:moveTo>
                  <a:lnTo>
                    <a:pt x="122" y="3"/>
                  </a:lnTo>
                  <a:lnTo>
                    <a:pt x="143" y="10"/>
                  </a:lnTo>
                  <a:lnTo>
                    <a:pt x="161" y="22"/>
                  </a:lnTo>
                  <a:lnTo>
                    <a:pt x="177" y="37"/>
                  </a:lnTo>
                  <a:lnTo>
                    <a:pt x="189" y="56"/>
                  </a:lnTo>
                  <a:lnTo>
                    <a:pt x="196" y="77"/>
                  </a:lnTo>
                  <a:lnTo>
                    <a:pt x="199" y="99"/>
                  </a:lnTo>
                  <a:lnTo>
                    <a:pt x="196" y="122"/>
                  </a:lnTo>
                  <a:lnTo>
                    <a:pt x="189" y="143"/>
                  </a:lnTo>
                  <a:lnTo>
                    <a:pt x="177" y="161"/>
                  </a:lnTo>
                  <a:lnTo>
                    <a:pt x="161" y="176"/>
                  </a:lnTo>
                  <a:lnTo>
                    <a:pt x="143" y="189"/>
                  </a:lnTo>
                  <a:lnTo>
                    <a:pt x="122" y="196"/>
                  </a:lnTo>
                  <a:lnTo>
                    <a:pt x="100" y="199"/>
                  </a:lnTo>
                  <a:lnTo>
                    <a:pt x="76" y="196"/>
                  </a:lnTo>
                  <a:lnTo>
                    <a:pt x="56" y="189"/>
                  </a:lnTo>
                  <a:lnTo>
                    <a:pt x="38" y="176"/>
                  </a:lnTo>
                  <a:lnTo>
                    <a:pt x="22" y="161"/>
                  </a:lnTo>
                  <a:lnTo>
                    <a:pt x="10" y="143"/>
                  </a:lnTo>
                  <a:lnTo>
                    <a:pt x="3" y="122"/>
                  </a:lnTo>
                  <a:lnTo>
                    <a:pt x="0" y="99"/>
                  </a:lnTo>
                  <a:lnTo>
                    <a:pt x="3" y="77"/>
                  </a:lnTo>
                  <a:lnTo>
                    <a:pt x="10" y="56"/>
                  </a:lnTo>
                  <a:lnTo>
                    <a:pt x="22" y="37"/>
                  </a:lnTo>
                  <a:lnTo>
                    <a:pt x="38" y="22"/>
                  </a:lnTo>
                  <a:lnTo>
                    <a:pt x="56" y="10"/>
                  </a:lnTo>
                  <a:lnTo>
                    <a:pt x="76" y="3"/>
                  </a:lnTo>
                  <a:lnTo>
                    <a:pt x="1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Freeform 611"/>
            <p:cNvSpPr>
              <a:spLocks noEditPoints="1"/>
            </p:cNvSpPr>
            <p:nvPr/>
          </p:nvSpPr>
          <p:spPr bwMode="auto">
            <a:xfrm>
              <a:off x="11172825" y="6137275"/>
              <a:ext cx="188913" cy="168275"/>
            </a:xfrm>
            <a:custGeom>
              <a:avLst/>
              <a:gdLst>
                <a:gd name="T0" fmla="*/ 574 w 1307"/>
                <a:gd name="T1" fmla="*/ 103 h 1165"/>
                <a:gd name="T2" fmla="*/ 474 w 1307"/>
                <a:gd name="T3" fmla="*/ 159 h 1165"/>
                <a:gd name="T4" fmla="*/ 405 w 1307"/>
                <a:gd name="T5" fmla="*/ 250 h 1165"/>
                <a:gd name="T6" fmla="*/ 379 w 1307"/>
                <a:gd name="T7" fmla="*/ 365 h 1165"/>
                <a:gd name="T8" fmla="*/ 405 w 1307"/>
                <a:gd name="T9" fmla="*/ 480 h 1165"/>
                <a:gd name="T10" fmla="*/ 474 w 1307"/>
                <a:gd name="T11" fmla="*/ 572 h 1165"/>
                <a:gd name="T12" fmla="*/ 574 w 1307"/>
                <a:gd name="T13" fmla="*/ 627 h 1165"/>
                <a:gd name="T14" fmla="*/ 694 w 1307"/>
                <a:gd name="T15" fmla="*/ 636 h 1165"/>
                <a:gd name="T16" fmla="*/ 803 w 1307"/>
                <a:gd name="T17" fmla="*/ 594 h 1165"/>
                <a:gd name="T18" fmla="*/ 883 w 1307"/>
                <a:gd name="T19" fmla="*/ 514 h 1165"/>
                <a:gd name="T20" fmla="*/ 924 w 1307"/>
                <a:gd name="T21" fmla="*/ 406 h 1165"/>
                <a:gd name="T22" fmla="*/ 915 w 1307"/>
                <a:gd name="T23" fmla="*/ 287 h 1165"/>
                <a:gd name="T24" fmla="*/ 860 w 1307"/>
                <a:gd name="T25" fmla="*/ 186 h 1165"/>
                <a:gd name="T26" fmla="*/ 769 w 1307"/>
                <a:gd name="T27" fmla="*/ 118 h 1165"/>
                <a:gd name="T28" fmla="*/ 654 w 1307"/>
                <a:gd name="T29" fmla="*/ 92 h 1165"/>
                <a:gd name="T30" fmla="*/ 777 w 1307"/>
                <a:gd name="T31" fmla="*/ 12 h 1165"/>
                <a:gd name="T32" fmla="*/ 949 w 1307"/>
                <a:gd name="T33" fmla="*/ 71 h 1165"/>
                <a:gd name="T34" fmla="*/ 1093 w 1307"/>
                <a:gd name="T35" fmla="*/ 171 h 1165"/>
                <a:gd name="T36" fmla="*/ 1208 w 1307"/>
                <a:gd name="T37" fmla="*/ 307 h 1165"/>
                <a:gd name="T38" fmla="*/ 1281 w 1307"/>
                <a:gd name="T39" fmla="*/ 470 h 1165"/>
                <a:gd name="T40" fmla="*/ 1307 w 1307"/>
                <a:gd name="T41" fmla="*/ 652 h 1165"/>
                <a:gd name="T42" fmla="*/ 1281 w 1307"/>
                <a:gd name="T43" fmla="*/ 832 h 1165"/>
                <a:gd name="T44" fmla="*/ 1211 w 1307"/>
                <a:gd name="T45" fmla="*/ 993 h 1165"/>
                <a:gd name="T46" fmla="*/ 1101 w 1307"/>
                <a:gd name="T47" fmla="*/ 1128 h 1165"/>
                <a:gd name="T48" fmla="*/ 1054 w 1307"/>
                <a:gd name="T49" fmla="*/ 916 h 1165"/>
                <a:gd name="T50" fmla="*/ 1020 w 1307"/>
                <a:gd name="T51" fmla="*/ 822 h 1165"/>
                <a:gd name="T52" fmla="*/ 951 w 1307"/>
                <a:gd name="T53" fmla="*/ 750 h 1165"/>
                <a:gd name="T54" fmla="*/ 887 w 1307"/>
                <a:gd name="T55" fmla="*/ 719 h 1165"/>
                <a:gd name="T56" fmla="*/ 861 w 1307"/>
                <a:gd name="T57" fmla="*/ 711 h 1165"/>
                <a:gd name="T58" fmla="*/ 834 w 1307"/>
                <a:gd name="T59" fmla="*/ 703 h 1165"/>
                <a:gd name="T60" fmla="*/ 789 w 1307"/>
                <a:gd name="T61" fmla="*/ 700 h 1165"/>
                <a:gd name="T62" fmla="*/ 538 w 1307"/>
                <a:gd name="T63" fmla="*/ 707 h 1165"/>
                <a:gd name="T64" fmla="*/ 474 w 1307"/>
                <a:gd name="T65" fmla="*/ 702 h 1165"/>
                <a:gd name="T66" fmla="*/ 456 w 1307"/>
                <a:gd name="T67" fmla="*/ 708 h 1165"/>
                <a:gd name="T68" fmla="*/ 426 w 1307"/>
                <a:gd name="T69" fmla="*/ 717 h 1165"/>
                <a:gd name="T70" fmla="*/ 385 w 1307"/>
                <a:gd name="T71" fmla="*/ 733 h 1165"/>
                <a:gd name="T72" fmla="*/ 307 w 1307"/>
                <a:gd name="T73" fmla="*/ 795 h 1165"/>
                <a:gd name="T74" fmla="*/ 260 w 1307"/>
                <a:gd name="T75" fmla="*/ 882 h 1165"/>
                <a:gd name="T76" fmla="*/ 251 w 1307"/>
                <a:gd name="T77" fmla="*/ 1165 h 1165"/>
                <a:gd name="T78" fmla="*/ 130 w 1307"/>
                <a:gd name="T79" fmla="*/ 1041 h 1165"/>
                <a:gd name="T80" fmla="*/ 44 w 1307"/>
                <a:gd name="T81" fmla="*/ 888 h 1165"/>
                <a:gd name="T82" fmla="*/ 3 w 1307"/>
                <a:gd name="T83" fmla="*/ 714 h 1165"/>
                <a:gd name="T84" fmla="*/ 12 w 1307"/>
                <a:gd name="T85" fmla="*/ 529 h 1165"/>
                <a:gd name="T86" fmla="*/ 70 w 1307"/>
                <a:gd name="T87" fmla="*/ 358 h 1165"/>
                <a:gd name="T88" fmla="*/ 171 w 1307"/>
                <a:gd name="T89" fmla="*/ 213 h 1165"/>
                <a:gd name="T90" fmla="*/ 307 w 1307"/>
                <a:gd name="T91" fmla="*/ 99 h 1165"/>
                <a:gd name="T92" fmla="*/ 470 w 1307"/>
                <a:gd name="T93" fmla="*/ 26 h 1165"/>
                <a:gd name="T94" fmla="*/ 654 w 1307"/>
                <a:gd name="T95" fmla="*/ 0 h 1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07" h="1165">
                  <a:moveTo>
                    <a:pt x="654" y="92"/>
                  </a:moveTo>
                  <a:lnTo>
                    <a:pt x="613" y="95"/>
                  </a:lnTo>
                  <a:lnTo>
                    <a:pt x="574" y="103"/>
                  </a:lnTo>
                  <a:lnTo>
                    <a:pt x="539" y="118"/>
                  </a:lnTo>
                  <a:lnTo>
                    <a:pt x="505" y="136"/>
                  </a:lnTo>
                  <a:lnTo>
                    <a:pt x="474" y="159"/>
                  </a:lnTo>
                  <a:lnTo>
                    <a:pt x="447" y="186"/>
                  </a:lnTo>
                  <a:lnTo>
                    <a:pt x="424" y="216"/>
                  </a:lnTo>
                  <a:lnTo>
                    <a:pt x="405" y="250"/>
                  </a:lnTo>
                  <a:lnTo>
                    <a:pt x="392" y="287"/>
                  </a:lnTo>
                  <a:lnTo>
                    <a:pt x="383" y="325"/>
                  </a:lnTo>
                  <a:lnTo>
                    <a:pt x="379" y="365"/>
                  </a:lnTo>
                  <a:lnTo>
                    <a:pt x="383" y="406"/>
                  </a:lnTo>
                  <a:lnTo>
                    <a:pt x="392" y="444"/>
                  </a:lnTo>
                  <a:lnTo>
                    <a:pt x="405" y="480"/>
                  </a:lnTo>
                  <a:lnTo>
                    <a:pt x="424" y="514"/>
                  </a:lnTo>
                  <a:lnTo>
                    <a:pt x="447" y="544"/>
                  </a:lnTo>
                  <a:lnTo>
                    <a:pt x="474" y="572"/>
                  </a:lnTo>
                  <a:lnTo>
                    <a:pt x="505" y="594"/>
                  </a:lnTo>
                  <a:lnTo>
                    <a:pt x="539" y="613"/>
                  </a:lnTo>
                  <a:lnTo>
                    <a:pt x="574" y="627"/>
                  </a:lnTo>
                  <a:lnTo>
                    <a:pt x="613" y="636"/>
                  </a:lnTo>
                  <a:lnTo>
                    <a:pt x="654" y="639"/>
                  </a:lnTo>
                  <a:lnTo>
                    <a:pt x="694" y="636"/>
                  </a:lnTo>
                  <a:lnTo>
                    <a:pt x="732" y="627"/>
                  </a:lnTo>
                  <a:lnTo>
                    <a:pt x="769" y="613"/>
                  </a:lnTo>
                  <a:lnTo>
                    <a:pt x="803" y="594"/>
                  </a:lnTo>
                  <a:lnTo>
                    <a:pt x="832" y="572"/>
                  </a:lnTo>
                  <a:lnTo>
                    <a:pt x="860" y="544"/>
                  </a:lnTo>
                  <a:lnTo>
                    <a:pt x="883" y="514"/>
                  </a:lnTo>
                  <a:lnTo>
                    <a:pt x="902" y="480"/>
                  </a:lnTo>
                  <a:lnTo>
                    <a:pt x="915" y="444"/>
                  </a:lnTo>
                  <a:lnTo>
                    <a:pt x="924" y="406"/>
                  </a:lnTo>
                  <a:lnTo>
                    <a:pt x="927" y="365"/>
                  </a:lnTo>
                  <a:lnTo>
                    <a:pt x="924" y="325"/>
                  </a:lnTo>
                  <a:lnTo>
                    <a:pt x="915" y="287"/>
                  </a:lnTo>
                  <a:lnTo>
                    <a:pt x="902" y="250"/>
                  </a:lnTo>
                  <a:lnTo>
                    <a:pt x="883" y="216"/>
                  </a:lnTo>
                  <a:lnTo>
                    <a:pt x="860" y="186"/>
                  </a:lnTo>
                  <a:lnTo>
                    <a:pt x="832" y="159"/>
                  </a:lnTo>
                  <a:lnTo>
                    <a:pt x="803" y="136"/>
                  </a:lnTo>
                  <a:lnTo>
                    <a:pt x="769" y="118"/>
                  </a:lnTo>
                  <a:lnTo>
                    <a:pt x="732" y="103"/>
                  </a:lnTo>
                  <a:lnTo>
                    <a:pt x="694" y="95"/>
                  </a:lnTo>
                  <a:lnTo>
                    <a:pt x="654" y="92"/>
                  </a:lnTo>
                  <a:close/>
                  <a:moveTo>
                    <a:pt x="654" y="0"/>
                  </a:moveTo>
                  <a:lnTo>
                    <a:pt x="716" y="3"/>
                  </a:lnTo>
                  <a:lnTo>
                    <a:pt x="777" y="12"/>
                  </a:lnTo>
                  <a:lnTo>
                    <a:pt x="836" y="26"/>
                  </a:lnTo>
                  <a:lnTo>
                    <a:pt x="894" y="46"/>
                  </a:lnTo>
                  <a:lnTo>
                    <a:pt x="949" y="71"/>
                  </a:lnTo>
                  <a:lnTo>
                    <a:pt x="1000" y="99"/>
                  </a:lnTo>
                  <a:lnTo>
                    <a:pt x="1049" y="133"/>
                  </a:lnTo>
                  <a:lnTo>
                    <a:pt x="1093" y="171"/>
                  </a:lnTo>
                  <a:lnTo>
                    <a:pt x="1135" y="213"/>
                  </a:lnTo>
                  <a:lnTo>
                    <a:pt x="1173" y="258"/>
                  </a:lnTo>
                  <a:lnTo>
                    <a:pt x="1208" y="307"/>
                  </a:lnTo>
                  <a:lnTo>
                    <a:pt x="1236" y="358"/>
                  </a:lnTo>
                  <a:lnTo>
                    <a:pt x="1261" y="413"/>
                  </a:lnTo>
                  <a:lnTo>
                    <a:pt x="1281" y="470"/>
                  </a:lnTo>
                  <a:lnTo>
                    <a:pt x="1295" y="529"/>
                  </a:lnTo>
                  <a:lnTo>
                    <a:pt x="1304" y="590"/>
                  </a:lnTo>
                  <a:lnTo>
                    <a:pt x="1307" y="652"/>
                  </a:lnTo>
                  <a:lnTo>
                    <a:pt x="1304" y="714"/>
                  </a:lnTo>
                  <a:lnTo>
                    <a:pt x="1295" y="774"/>
                  </a:lnTo>
                  <a:lnTo>
                    <a:pt x="1281" y="832"/>
                  </a:lnTo>
                  <a:lnTo>
                    <a:pt x="1263" y="888"/>
                  </a:lnTo>
                  <a:lnTo>
                    <a:pt x="1238" y="942"/>
                  </a:lnTo>
                  <a:lnTo>
                    <a:pt x="1211" y="993"/>
                  </a:lnTo>
                  <a:lnTo>
                    <a:pt x="1177" y="1041"/>
                  </a:lnTo>
                  <a:lnTo>
                    <a:pt x="1140" y="1086"/>
                  </a:lnTo>
                  <a:lnTo>
                    <a:pt x="1101" y="1128"/>
                  </a:lnTo>
                  <a:lnTo>
                    <a:pt x="1056" y="1165"/>
                  </a:lnTo>
                  <a:lnTo>
                    <a:pt x="1056" y="949"/>
                  </a:lnTo>
                  <a:lnTo>
                    <a:pt x="1054" y="916"/>
                  </a:lnTo>
                  <a:lnTo>
                    <a:pt x="1047" y="882"/>
                  </a:lnTo>
                  <a:lnTo>
                    <a:pt x="1035" y="851"/>
                  </a:lnTo>
                  <a:lnTo>
                    <a:pt x="1020" y="822"/>
                  </a:lnTo>
                  <a:lnTo>
                    <a:pt x="1001" y="795"/>
                  </a:lnTo>
                  <a:lnTo>
                    <a:pt x="977" y="771"/>
                  </a:lnTo>
                  <a:lnTo>
                    <a:pt x="951" y="750"/>
                  </a:lnTo>
                  <a:lnTo>
                    <a:pt x="922" y="733"/>
                  </a:lnTo>
                  <a:lnTo>
                    <a:pt x="890" y="719"/>
                  </a:lnTo>
                  <a:lnTo>
                    <a:pt x="887" y="719"/>
                  </a:lnTo>
                  <a:lnTo>
                    <a:pt x="880" y="717"/>
                  </a:lnTo>
                  <a:lnTo>
                    <a:pt x="871" y="714"/>
                  </a:lnTo>
                  <a:lnTo>
                    <a:pt x="861" y="711"/>
                  </a:lnTo>
                  <a:lnTo>
                    <a:pt x="851" y="708"/>
                  </a:lnTo>
                  <a:lnTo>
                    <a:pt x="842" y="705"/>
                  </a:lnTo>
                  <a:lnTo>
                    <a:pt x="834" y="703"/>
                  </a:lnTo>
                  <a:lnTo>
                    <a:pt x="832" y="702"/>
                  </a:lnTo>
                  <a:lnTo>
                    <a:pt x="811" y="698"/>
                  </a:lnTo>
                  <a:lnTo>
                    <a:pt x="789" y="700"/>
                  </a:lnTo>
                  <a:lnTo>
                    <a:pt x="769" y="707"/>
                  </a:lnTo>
                  <a:lnTo>
                    <a:pt x="654" y="762"/>
                  </a:lnTo>
                  <a:lnTo>
                    <a:pt x="538" y="707"/>
                  </a:lnTo>
                  <a:lnTo>
                    <a:pt x="517" y="700"/>
                  </a:lnTo>
                  <a:lnTo>
                    <a:pt x="496" y="698"/>
                  </a:lnTo>
                  <a:lnTo>
                    <a:pt x="474" y="702"/>
                  </a:lnTo>
                  <a:lnTo>
                    <a:pt x="472" y="703"/>
                  </a:lnTo>
                  <a:lnTo>
                    <a:pt x="465" y="705"/>
                  </a:lnTo>
                  <a:lnTo>
                    <a:pt x="456" y="708"/>
                  </a:lnTo>
                  <a:lnTo>
                    <a:pt x="446" y="711"/>
                  </a:lnTo>
                  <a:lnTo>
                    <a:pt x="436" y="714"/>
                  </a:lnTo>
                  <a:lnTo>
                    <a:pt x="426" y="717"/>
                  </a:lnTo>
                  <a:lnTo>
                    <a:pt x="419" y="719"/>
                  </a:lnTo>
                  <a:lnTo>
                    <a:pt x="417" y="719"/>
                  </a:lnTo>
                  <a:lnTo>
                    <a:pt x="385" y="733"/>
                  </a:lnTo>
                  <a:lnTo>
                    <a:pt x="356" y="750"/>
                  </a:lnTo>
                  <a:lnTo>
                    <a:pt x="329" y="771"/>
                  </a:lnTo>
                  <a:lnTo>
                    <a:pt x="307" y="795"/>
                  </a:lnTo>
                  <a:lnTo>
                    <a:pt x="288" y="822"/>
                  </a:lnTo>
                  <a:lnTo>
                    <a:pt x="271" y="851"/>
                  </a:lnTo>
                  <a:lnTo>
                    <a:pt x="260" y="882"/>
                  </a:lnTo>
                  <a:lnTo>
                    <a:pt x="253" y="916"/>
                  </a:lnTo>
                  <a:lnTo>
                    <a:pt x="251" y="949"/>
                  </a:lnTo>
                  <a:lnTo>
                    <a:pt x="251" y="1165"/>
                  </a:lnTo>
                  <a:lnTo>
                    <a:pt x="207" y="1128"/>
                  </a:lnTo>
                  <a:lnTo>
                    <a:pt x="166" y="1086"/>
                  </a:lnTo>
                  <a:lnTo>
                    <a:pt x="130" y="1041"/>
                  </a:lnTo>
                  <a:lnTo>
                    <a:pt x="97" y="993"/>
                  </a:lnTo>
                  <a:lnTo>
                    <a:pt x="68" y="942"/>
                  </a:lnTo>
                  <a:lnTo>
                    <a:pt x="44" y="888"/>
                  </a:lnTo>
                  <a:lnTo>
                    <a:pt x="26" y="832"/>
                  </a:lnTo>
                  <a:lnTo>
                    <a:pt x="11" y="774"/>
                  </a:lnTo>
                  <a:lnTo>
                    <a:pt x="3" y="714"/>
                  </a:lnTo>
                  <a:lnTo>
                    <a:pt x="0" y="652"/>
                  </a:lnTo>
                  <a:lnTo>
                    <a:pt x="3" y="590"/>
                  </a:lnTo>
                  <a:lnTo>
                    <a:pt x="12" y="529"/>
                  </a:lnTo>
                  <a:lnTo>
                    <a:pt x="27" y="470"/>
                  </a:lnTo>
                  <a:lnTo>
                    <a:pt x="46" y="413"/>
                  </a:lnTo>
                  <a:lnTo>
                    <a:pt x="70" y="358"/>
                  </a:lnTo>
                  <a:lnTo>
                    <a:pt x="100" y="307"/>
                  </a:lnTo>
                  <a:lnTo>
                    <a:pt x="134" y="258"/>
                  </a:lnTo>
                  <a:lnTo>
                    <a:pt x="171" y="213"/>
                  </a:lnTo>
                  <a:lnTo>
                    <a:pt x="213" y="171"/>
                  </a:lnTo>
                  <a:lnTo>
                    <a:pt x="258" y="133"/>
                  </a:lnTo>
                  <a:lnTo>
                    <a:pt x="307" y="99"/>
                  </a:lnTo>
                  <a:lnTo>
                    <a:pt x="359" y="71"/>
                  </a:lnTo>
                  <a:lnTo>
                    <a:pt x="413" y="46"/>
                  </a:lnTo>
                  <a:lnTo>
                    <a:pt x="470" y="26"/>
                  </a:lnTo>
                  <a:lnTo>
                    <a:pt x="529" y="12"/>
                  </a:lnTo>
                  <a:lnTo>
                    <a:pt x="591" y="3"/>
                  </a:lnTo>
                  <a:lnTo>
                    <a:pt x="6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reeform 612"/>
            <p:cNvSpPr>
              <a:spLocks/>
            </p:cNvSpPr>
            <p:nvPr/>
          </p:nvSpPr>
          <p:spPr bwMode="auto">
            <a:xfrm>
              <a:off x="11234738" y="6264275"/>
              <a:ext cx="65088" cy="61913"/>
            </a:xfrm>
            <a:custGeom>
              <a:avLst/>
              <a:gdLst>
                <a:gd name="T0" fmla="*/ 69 w 457"/>
                <a:gd name="T1" fmla="*/ 0 h 427"/>
                <a:gd name="T2" fmla="*/ 191 w 457"/>
                <a:gd name="T3" fmla="*/ 58 h 427"/>
                <a:gd name="T4" fmla="*/ 209 w 457"/>
                <a:gd name="T5" fmla="*/ 65 h 427"/>
                <a:gd name="T6" fmla="*/ 229 w 457"/>
                <a:gd name="T7" fmla="*/ 67 h 427"/>
                <a:gd name="T8" fmla="*/ 247 w 457"/>
                <a:gd name="T9" fmla="*/ 65 h 427"/>
                <a:gd name="T10" fmla="*/ 266 w 457"/>
                <a:gd name="T11" fmla="*/ 58 h 427"/>
                <a:gd name="T12" fmla="*/ 389 w 457"/>
                <a:gd name="T13" fmla="*/ 0 h 427"/>
                <a:gd name="T14" fmla="*/ 410 w 457"/>
                <a:gd name="T15" fmla="*/ 7 h 427"/>
                <a:gd name="T16" fmla="*/ 426 w 457"/>
                <a:gd name="T17" fmla="*/ 14 h 427"/>
                <a:gd name="T18" fmla="*/ 439 w 457"/>
                <a:gd name="T19" fmla="*/ 26 h 427"/>
                <a:gd name="T20" fmla="*/ 448 w 457"/>
                <a:gd name="T21" fmla="*/ 39 h 427"/>
                <a:gd name="T22" fmla="*/ 454 w 457"/>
                <a:gd name="T23" fmla="*/ 55 h 427"/>
                <a:gd name="T24" fmla="*/ 457 w 457"/>
                <a:gd name="T25" fmla="*/ 71 h 427"/>
                <a:gd name="T26" fmla="*/ 457 w 457"/>
                <a:gd name="T27" fmla="*/ 385 h 427"/>
                <a:gd name="T28" fmla="*/ 402 w 457"/>
                <a:gd name="T29" fmla="*/ 403 h 427"/>
                <a:gd name="T30" fmla="*/ 346 w 457"/>
                <a:gd name="T31" fmla="*/ 416 h 427"/>
                <a:gd name="T32" fmla="*/ 288 w 457"/>
                <a:gd name="T33" fmla="*/ 424 h 427"/>
                <a:gd name="T34" fmla="*/ 229 w 457"/>
                <a:gd name="T35" fmla="*/ 427 h 427"/>
                <a:gd name="T36" fmla="*/ 169 w 457"/>
                <a:gd name="T37" fmla="*/ 424 h 427"/>
                <a:gd name="T38" fmla="*/ 111 w 457"/>
                <a:gd name="T39" fmla="*/ 416 h 427"/>
                <a:gd name="T40" fmla="*/ 54 w 457"/>
                <a:gd name="T41" fmla="*/ 403 h 427"/>
                <a:gd name="T42" fmla="*/ 0 w 457"/>
                <a:gd name="T43" fmla="*/ 385 h 427"/>
                <a:gd name="T44" fmla="*/ 0 w 457"/>
                <a:gd name="T45" fmla="*/ 71 h 427"/>
                <a:gd name="T46" fmla="*/ 2 w 457"/>
                <a:gd name="T47" fmla="*/ 55 h 427"/>
                <a:gd name="T48" fmla="*/ 9 w 457"/>
                <a:gd name="T49" fmla="*/ 39 h 427"/>
                <a:gd name="T50" fmla="*/ 18 w 457"/>
                <a:gd name="T51" fmla="*/ 26 h 427"/>
                <a:gd name="T52" fmla="*/ 31 w 457"/>
                <a:gd name="T53" fmla="*/ 14 h 427"/>
                <a:gd name="T54" fmla="*/ 46 w 457"/>
                <a:gd name="T55" fmla="*/ 7 h 427"/>
                <a:gd name="T56" fmla="*/ 69 w 457"/>
                <a:gd name="T57" fmla="*/ 0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57" h="427">
                  <a:moveTo>
                    <a:pt x="69" y="0"/>
                  </a:moveTo>
                  <a:lnTo>
                    <a:pt x="191" y="58"/>
                  </a:lnTo>
                  <a:lnTo>
                    <a:pt x="209" y="65"/>
                  </a:lnTo>
                  <a:lnTo>
                    <a:pt x="229" y="67"/>
                  </a:lnTo>
                  <a:lnTo>
                    <a:pt x="247" y="65"/>
                  </a:lnTo>
                  <a:lnTo>
                    <a:pt x="266" y="58"/>
                  </a:lnTo>
                  <a:lnTo>
                    <a:pt x="389" y="0"/>
                  </a:lnTo>
                  <a:lnTo>
                    <a:pt x="410" y="7"/>
                  </a:lnTo>
                  <a:lnTo>
                    <a:pt x="426" y="14"/>
                  </a:lnTo>
                  <a:lnTo>
                    <a:pt x="439" y="26"/>
                  </a:lnTo>
                  <a:lnTo>
                    <a:pt x="448" y="39"/>
                  </a:lnTo>
                  <a:lnTo>
                    <a:pt x="454" y="55"/>
                  </a:lnTo>
                  <a:lnTo>
                    <a:pt x="457" y="71"/>
                  </a:lnTo>
                  <a:lnTo>
                    <a:pt x="457" y="385"/>
                  </a:lnTo>
                  <a:lnTo>
                    <a:pt x="402" y="403"/>
                  </a:lnTo>
                  <a:lnTo>
                    <a:pt x="346" y="416"/>
                  </a:lnTo>
                  <a:lnTo>
                    <a:pt x="288" y="424"/>
                  </a:lnTo>
                  <a:lnTo>
                    <a:pt x="229" y="427"/>
                  </a:lnTo>
                  <a:lnTo>
                    <a:pt x="169" y="424"/>
                  </a:lnTo>
                  <a:lnTo>
                    <a:pt x="111" y="416"/>
                  </a:lnTo>
                  <a:lnTo>
                    <a:pt x="54" y="403"/>
                  </a:lnTo>
                  <a:lnTo>
                    <a:pt x="0" y="385"/>
                  </a:lnTo>
                  <a:lnTo>
                    <a:pt x="0" y="71"/>
                  </a:lnTo>
                  <a:lnTo>
                    <a:pt x="2" y="55"/>
                  </a:lnTo>
                  <a:lnTo>
                    <a:pt x="9" y="39"/>
                  </a:lnTo>
                  <a:lnTo>
                    <a:pt x="18" y="26"/>
                  </a:lnTo>
                  <a:lnTo>
                    <a:pt x="31" y="14"/>
                  </a:lnTo>
                  <a:lnTo>
                    <a:pt x="46" y="7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eeform 613"/>
            <p:cNvSpPr>
              <a:spLocks noEditPoints="1"/>
            </p:cNvSpPr>
            <p:nvPr/>
          </p:nvSpPr>
          <p:spPr bwMode="auto">
            <a:xfrm>
              <a:off x="11320463" y="5868988"/>
              <a:ext cx="188913" cy="166688"/>
            </a:xfrm>
            <a:custGeom>
              <a:avLst/>
              <a:gdLst>
                <a:gd name="T0" fmla="*/ 574 w 1307"/>
                <a:gd name="T1" fmla="*/ 104 h 1165"/>
                <a:gd name="T2" fmla="*/ 473 w 1307"/>
                <a:gd name="T3" fmla="*/ 159 h 1165"/>
                <a:gd name="T4" fmla="*/ 405 w 1307"/>
                <a:gd name="T5" fmla="*/ 251 h 1165"/>
                <a:gd name="T6" fmla="*/ 380 w 1307"/>
                <a:gd name="T7" fmla="*/ 366 h 1165"/>
                <a:gd name="T8" fmla="*/ 405 w 1307"/>
                <a:gd name="T9" fmla="*/ 481 h 1165"/>
                <a:gd name="T10" fmla="*/ 473 w 1307"/>
                <a:gd name="T11" fmla="*/ 571 h 1165"/>
                <a:gd name="T12" fmla="*/ 574 w 1307"/>
                <a:gd name="T13" fmla="*/ 626 h 1165"/>
                <a:gd name="T14" fmla="*/ 694 w 1307"/>
                <a:gd name="T15" fmla="*/ 635 h 1165"/>
                <a:gd name="T16" fmla="*/ 802 w 1307"/>
                <a:gd name="T17" fmla="*/ 595 h 1165"/>
                <a:gd name="T18" fmla="*/ 882 w 1307"/>
                <a:gd name="T19" fmla="*/ 514 h 1165"/>
                <a:gd name="T20" fmla="*/ 924 w 1307"/>
                <a:gd name="T21" fmla="*/ 405 h 1165"/>
                <a:gd name="T22" fmla="*/ 915 w 1307"/>
                <a:gd name="T23" fmla="*/ 286 h 1165"/>
                <a:gd name="T24" fmla="*/ 860 w 1307"/>
                <a:gd name="T25" fmla="*/ 186 h 1165"/>
                <a:gd name="T26" fmla="*/ 768 w 1307"/>
                <a:gd name="T27" fmla="*/ 117 h 1165"/>
                <a:gd name="T28" fmla="*/ 653 w 1307"/>
                <a:gd name="T29" fmla="*/ 92 h 1165"/>
                <a:gd name="T30" fmla="*/ 777 w 1307"/>
                <a:gd name="T31" fmla="*/ 12 h 1165"/>
                <a:gd name="T32" fmla="*/ 948 w 1307"/>
                <a:gd name="T33" fmla="*/ 70 h 1165"/>
                <a:gd name="T34" fmla="*/ 1094 w 1307"/>
                <a:gd name="T35" fmla="*/ 171 h 1165"/>
                <a:gd name="T36" fmla="*/ 1207 w 1307"/>
                <a:gd name="T37" fmla="*/ 307 h 1165"/>
                <a:gd name="T38" fmla="*/ 1280 w 1307"/>
                <a:gd name="T39" fmla="*/ 469 h 1165"/>
                <a:gd name="T40" fmla="*/ 1307 w 1307"/>
                <a:gd name="T41" fmla="*/ 653 h 1165"/>
                <a:gd name="T42" fmla="*/ 1281 w 1307"/>
                <a:gd name="T43" fmla="*/ 832 h 1165"/>
                <a:gd name="T44" fmla="*/ 1210 w 1307"/>
                <a:gd name="T45" fmla="*/ 993 h 1165"/>
                <a:gd name="T46" fmla="*/ 1100 w 1307"/>
                <a:gd name="T47" fmla="*/ 1127 h 1165"/>
                <a:gd name="T48" fmla="*/ 1054 w 1307"/>
                <a:gd name="T49" fmla="*/ 915 h 1165"/>
                <a:gd name="T50" fmla="*/ 1019 w 1307"/>
                <a:gd name="T51" fmla="*/ 822 h 1165"/>
                <a:gd name="T52" fmla="*/ 951 w 1307"/>
                <a:gd name="T53" fmla="*/ 749 h 1165"/>
                <a:gd name="T54" fmla="*/ 888 w 1307"/>
                <a:gd name="T55" fmla="*/ 719 h 1165"/>
                <a:gd name="T56" fmla="*/ 861 w 1307"/>
                <a:gd name="T57" fmla="*/ 711 h 1165"/>
                <a:gd name="T58" fmla="*/ 835 w 1307"/>
                <a:gd name="T59" fmla="*/ 703 h 1165"/>
                <a:gd name="T60" fmla="*/ 790 w 1307"/>
                <a:gd name="T61" fmla="*/ 700 h 1165"/>
                <a:gd name="T62" fmla="*/ 538 w 1307"/>
                <a:gd name="T63" fmla="*/ 707 h 1165"/>
                <a:gd name="T64" fmla="*/ 474 w 1307"/>
                <a:gd name="T65" fmla="*/ 702 h 1165"/>
                <a:gd name="T66" fmla="*/ 456 w 1307"/>
                <a:gd name="T67" fmla="*/ 708 h 1165"/>
                <a:gd name="T68" fmla="*/ 425 w 1307"/>
                <a:gd name="T69" fmla="*/ 717 h 1165"/>
                <a:gd name="T70" fmla="*/ 385 w 1307"/>
                <a:gd name="T71" fmla="*/ 733 h 1165"/>
                <a:gd name="T72" fmla="*/ 306 w 1307"/>
                <a:gd name="T73" fmla="*/ 794 h 1165"/>
                <a:gd name="T74" fmla="*/ 260 w 1307"/>
                <a:gd name="T75" fmla="*/ 882 h 1165"/>
                <a:gd name="T76" fmla="*/ 250 w 1307"/>
                <a:gd name="T77" fmla="*/ 1165 h 1165"/>
                <a:gd name="T78" fmla="*/ 129 w 1307"/>
                <a:gd name="T79" fmla="*/ 1041 h 1165"/>
                <a:gd name="T80" fmla="*/ 44 w 1307"/>
                <a:gd name="T81" fmla="*/ 888 h 1165"/>
                <a:gd name="T82" fmla="*/ 3 w 1307"/>
                <a:gd name="T83" fmla="*/ 714 h 1165"/>
                <a:gd name="T84" fmla="*/ 11 w 1307"/>
                <a:gd name="T85" fmla="*/ 529 h 1165"/>
                <a:gd name="T86" fmla="*/ 71 w 1307"/>
                <a:gd name="T87" fmla="*/ 359 h 1165"/>
                <a:gd name="T88" fmla="*/ 170 w 1307"/>
                <a:gd name="T89" fmla="*/ 213 h 1165"/>
                <a:gd name="T90" fmla="*/ 307 w 1307"/>
                <a:gd name="T91" fmla="*/ 100 h 1165"/>
                <a:gd name="T92" fmla="*/ 470 w 1307"/>
                <a:gd name="T93" fmla="*/ 27 h 1165"/>
                <a:gd name="T94" fmla="*/ 653 w 1307"/>
                <a:gd name="T95" fmla="*/ 0 h 1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07" h="1165">
                  <a:moveTo>
                    <a:pt x="653" y="92"/>
                  </a:moveTo>
                  <a:lnTo>
                    <a:pt x="613" y="95"/>
                  </a:lnTo>
                  <a:lnTo>
                    <a:pt x="574" y="104"/>
                  </a:lnTo>
                  <a:lnTo>
                    <a:pt x="538" y="117"/>
                  </a:lnTo>
                  <a:lnTo>
                    <a:pt x="504" y="137"/>
                  </a:lnTo>
                  <a:lnTo>
                    <a:pt x="473" y="159"/>
                  </a:lnTo>
                  <a:lnTo>
                    <a:pt x="447" y="186"/>
                  </a:lnTo>
                  <a:lnTo>
                    <a:pt x="423" y="217"/>
                  </a:lnTo>
                  <a:lnTo>
                    <a:pt x="405" y="251"/>
                  </a:lnTo>
                  <a:lnTo>
                    <a:pt x="391" y="286"/>
                  </a:lnTo>
                  <a:lnTo>
                    <a:pt x="383" y="325"/>
                  </a:lnTo>
                  <a:lnTo>
                    <a:pt x="380" y="366"/>
                  </a:lnTo>
                  <a:lnTo>
                    <a:pt x="383" y="405"/>
                  </a:lnTo>
                  <a:lnTo>
                    <a:pt x="391" y="444"/>
                  </a:lnTo>
                  <a:lnTo>
                    <a:pt x="405" y="481"/>
                  </a:lnTo>
                  <a:lnTo>
                    <a:pt x="423" y="514"/>
                  </a:lnTo>
                  <a:lnTo>
                    <a:pt x="447" y="545"/>
                  </a:lnTo>
                  <a:lnTo>
                    <a:pt x="473" y="571"/>
                  </a:lnTo>
                  <a:lnTo>
                    <a:pt x="504" y="595"/>
                  </a:lnTo>
                  <a:lnTo>
                    <a:pt x="538" y="613"/>
                  </a:lnTo>
                  <a:lnTo>
                    <a:pt x="574" y="626"/>
                  </a:lnTo>
                  <a:lnTo>
                    <a:pt x="613" y="635"/>
                  </a:lnTo>
                  <a:lnTo>
                    <a:pt x="653" y="639"/>
                  </a:lnTo>
                  <a:lnTo>
                    <a:pt x="694" y="635"/>
                  </a:lnTo>
                  <a:lnTo>
                    <a:pt x="733" y="626"/>
                  </a:lnTo>
                  <a:lnTo>
                    <a:pt x="768" y="613"/>
                  </a:lnTo>
                  <a:lnTo>
                    <a:pt x="802" y="595"/>
                  </a:lnTo>
                  <a:lnTo>
                    <a:pt x="832" y="571"/>
                  </a:lnTo>
                  <a:lnTo>
                    <a:pt x="860" y="545"/>
                  </a:lnTo>
                  <a:lnTo>
                    <a:pt x="882" y="514"/>
                  </a:lnTo>
                  <a:lnTo>
                    <a:pt x="902" y="481"/>
                  </a:lnTo>
                  <a:lnTo>
                    <a:pt x="915" y="444"/>
                  </a:lnTo>
                  <a:lnTo>
                    <a:pt x="924" y="405"/>
                  </a:lnTo>
                  <a:lnTo>
                    <a:pt x="926" y="366"/>
                  </a:lnTo>
                  <a:lnTo>
                    <a:pt x="924" y="325"/>
                  </a:lnTo>
                  <a:lnTo>
                    <a:pt x="915" y="286"/>
                  </a:lnTo>
                  <a:lnTo>
                    <a:pt x="902" y="251"/>
                  </a:lnTo>
                  <a:lnTo>
                    <a:pt x="882" y="217"/>
                  </a:lnTo>
                  <a:lnTo>
                    <a:pt x="860" y="186"/>
                  </a:lnTo>
                  <a:lnTo>
                    <a:pt x="832" y="159"/>
                  </a:lnTo>
                  <a:lnTo>
                    <a:pt x="802" y="137"/>
                  </a:lnTo>
                  <a:lnTo>
                    <a:pt x="768" y="117"/>
                  </a:lnTo>
                  <a:lnTo>
                    <a:pt x="733" y="104"/>
                  </a:lnTo>
                  <a:lnTo>
                    <a:pt x="694" y="95"/>
                  </a:lnTo>
                  <a:lnTo>
                    <a:pt x="653" y="92"/>
                  </a:lnTo>
                  <a:close/>
                  <a:moveTo>
                    <a:pt x="653" y="0"/>
                  </a:moveTo>
                  <a:lnTo>
                    <a:pt x="716" y="3"/>
                  </a:lnTo>
                  <a:lnTo>
                    <a:pt x="777" y="12"/>
                  </a:lnTo>
                  <a:lnTo>
                    <a:pt x="837" y="27"/>
                  </a:lnTo>
                  <a:lnTo>
                    <a:pt x="894" y="46"/>
                  </a:lnTo>
                  <a:lnTo>
                    <a:pt x="948" y="70"/>
                  </a:lnTo>
                  <a:lnTo>
                    <a:pt x="1000" y="100"/>
                  </a:lnTo>
                  <a:lnTo>
                    <a:pt x="1049" y="133"/>
                  </a:lnTo>
                  <a:lnTo>
                    <a:pt x="1094" y="171"/>
                  </a:lnTo>
                  <a:lnTo>
                    <a:pt x="1135" y="213"/>
                  </a:lnTo>
                  <a:lnTo>
                    <a:pt x="1173" y="258"/>
                  </a:lnTo>
                  <a:lnTo>
                    <a:pt x="1207" y="307"/>
                  </a:lnTo>
                  <a:lnTo>
                    <a:pt x="1236" y="359"/>
                  </a:lnTo>
                  <a:lnTo>
                    <a:pt x="1261" y="412"/>
                  </a:lnTo>
                  <a:lnTo>
                    <a:pt x="1280" y="469"/>
                  </a:lnTo>
                  <a:lnTo>
                    <a:pt x="1295" y="529"/>
                  </a:lnTo>
                  <a:lnTo>
                    <a:pt x="1304" y="590"/>
                  </a:lnTo>
                  <a:lnTo>
                    <a:pt x="1307" y="653"/>
                  </a:lnTo>
                  <a:lnTo>
                    <a:pt x="1304" y="714"/>
                  </a:lnTo>
                  <a:lnTo>
                    <a:pt x="1296" y="774"/>
                  </a:lnTo>
                  <a:lnTo>
                    <a:pt x="1281" y="832"/>
                  </a:lnTo>
                  <a:lnTo>
                    <a:pt x="1262" y="888"/>
                  </a:lnTo>
                  <a:lnTo>
                    <a:pt x="1238" y="942"/>
                  </a:lnTo>
                  <a:lnTo>
                    <a:pt x="1210" y="993"/>
                  </a:lnTo>
                  <a:lnTo>
                    <a:pt x="1177" y="1041"/>
                  </a:lnTo>
                  <a:lnTo>
                    <a:pt x="1141" y="1087"/>
                  </a:lnTo>
                  <a:lnTo>
                    <a:pt x="1100" y="1127"/>
                  </a:lnTo>
                  <a:lnTo>
                    <a:pt x="1056" y="1165"/>
                  </a:lnTo>
                  <a:lnTo>
                    <a:pt x="1056" y="950"/>
                  </a:lnTo>
                  <a:lnTo>
                    <a:pt x="1054" y="915"/>
                  </a:lnTo>
                  <a:lnTo>
                    <a:pt x="1047" y="882"/>
                  </a:lnTo>
                  <a:lnTo>
                    <a:pt x="1035" y="851"/>
                  </a:lnTo>
                  <a:lnTo>
                    <a:pt x="1019" y="822"/>
                  </a:lnTo>
                  <a:lnTo>
                    <a:pt x="1000" y="794"/>
                  </a:lnTo>
                  <a:lnTo>
                    <a:pt x="977" y="771"/>
                  </a:lnTo>
                  <a:lnTo>
                    <a:pt x="951" y="749"/>
                  </a:lnTo>
                  <a:lnTo>
                    <a:pt x="921" y="733"/>
                  </a:lnTo>
                  <a:lnTo>
                    <a:pt x="890" y="720"/>
                  </a:lnTo>
                  <a:lnTo>
                    <a:pt x="888" y="719"/>
                  </a:lnTo>
                  <a:lnTo>
                    <a:pt x="880" y="717"/>
                  </a:lnTo>
                  <a:lnTo>
                    <a:pt x="871" y="714"/>
                  </a:lnTo>
                  <a:lnTo>
                    <a:pt x="861" y="711"/>
                  </a:lnTo>
                  <a:lnTo>
                    <a:pt x="850" y="708"/>
                  </a:lnTo>
                  <a:lnTo>
                    <a:pt x="841" y="705"/>
                  </a:lnTo>
                  <a:lnTo>
                    <a:pt x="835" y="703"/>
                  </a:lnTo>
                  <a:lnTo>
                    <a:pt x="832" y="702"/>
                  </a:lnTo>
                  <a:lnTo>
                    <a:pt x="811" y="699"/>
                  </a:lnTo>
                  <a:lnTo>
                    <a:pt x="790" y="700"/>
                  </a:lnTo>
                  <a:lnTo>
                    <a:pt x="769" y="707"/>
                  </a:lnTo>
                  <a:lnTo>
                    <a:pt x="653" y="762"/>
                  </a:lnTo>
                  <a:lnTo>
                    <a:pt x="538" y="707"/>
                  </a:lnTo>
                  <a:lnTo>
                    <a:pt x="516" y="700"/>
                  </a:lnTo>
                  <a:lnTo>
                    <a:pt x="496" y="699"/>
                  </a:lnTo>
                  <a:lnTo>
                    <a:pt x="474" y="702"/>
                  </a:lnTo>
                  <a:lnTo>
                    <a:pt x="471" y="703"/>
                  </a:lnTo>
                  <a:lnTo>
                    <a:pt x="465" y="705"/>
                  </a:lnTo>
                  <a:lnTo>
                    <a:pt x="456" y="708"/>
                  </a:lnTo>
                  <a:lnTo>
                    <a:pt x="446" y="711"/>
                  </a:lnTo>
                  <a:lnTo>
                    <a:pt x="435" y="714"/>
                  </a:lnTo>
                  <a:lnTo>
                    <a:pt x="425" y="717"/>
                  </a:lnTo>
                  <a:lnTo>
                    <a:pt x="419" y="719"/>
                  </a:lnTo>
                  <a:lnTo>
                    <a:pt x="416" y="720"/>
                  </a:lnTo>
                  <a:lnTo>
                    <a:pt x="385" y="733"/>
                  </a:lnTo>
                  <a:lnTo>
                    <a:pt x="355" y="749"/>
                  </a:lnTo>
                  <a:lnTo>
                    <a:pt x="330" y="771"/>
                  </a:lnTo>
                  <a:lnTo>
                    <a:pt x="306" y="794"/>
                  </a:lnTo>
                  <a:lnTo>
                    <a:pt x="287" y="822"/>
                  </a:lnTo>
                  <a:lnTo>
                    <a:pt x="271" y="851"/>
                  </a:lnTo>
                  <a:lnTo>
                    <a:pt x="260" y="882"/>
                  </a:lnTo>
                  <a:lnTo>
                    <a:pt x="253" y="915"/>
                  </a:lnTo>
                  <a:lnTo>
                    <a:pt x="250" y="950"/>
                  </a:lnTo>
                  <a:lnTo>
                    <a:pt x="250" y="1165"/>
                  </a:lnTo>
                  <a:lnTo>
                    <a:pt x="206" y="1127"/>
                  </a:lnTo>
                  <a:lnTo>
                    <a:pt x="165" y="1087"/>
                  </a:lnTo>
                  <a:lnTo>
                    <a:pt x="129" y="1041"/>
                  </a:lnTo>
                  <a:lnTo>
                    <a:pt x="96" y="993"/>
                  </a:lnTo>
                  <a:lnTo>
                    <a:pt x="67" y="942"/>
                  </a:lnTo>
                  <a:lnTo>
                    <a:pt x="44" y="888"/>
                  </a:lnTo>
                  <a:lnTo>
                    <a:pt x="25" y="832"/>
                  </a:lnTo>
                  <a:lnTo>
                    <a:pt x="11" y="774"/>
                  </a:lnTo>
                  <a:lnTo>
                    <a:pt x="3" y="714"/>
                  </a:lnTo>
                  <a:lnTo>
                    <a:pt x="0" y="653"/>
                  </a:lnTo>
                  <a:lnTo>
                    <a:pt x="3" y="590"/>
                  </a:lnTo>
                  <a:lnTo>
                    <a:pt x="11" y="529"/>
                  </a:lnTo>
                  <a:lnTo>
                    <a:pt x="26" y="469"/>
                  </a:lnTo>
                  <a:lnTo>
                    <a:pt x="46" y="412"/>
                  </a:lnTo>
                  <a:lnTo>
                    <a:pt x="71" y="359"/>
                  </a:lnTo>
                  <a:lnTo>
                    <a:pt x="99" y="307"/>
                  </a:lnTo>
                  <a:lnTo>
                    <a:pt x="133" y="258"/>
                  </a:lnTo>
                  <a:lnTo>
                    <a:pt x="170" y="213"/>
                  </a:lnTo>
                  <a:lnTo>
                    <a:pt x="212" y="171"/>
                  </a:lnTo>
                  <a:lnTo>
                    <a:pt x="258" y="133"/>
                  </a:lnTo>
                  <a:lnTo>
                    <a:pt x="307" y="100"/>
                  </a:lnTo>
                  <a:lnTo>
                    <a:pt x="358" y="70"/>
                  </a:lnTo>
                  <a:lnTo>
                    <a:pt x="413" y="46"/>
                  </a:lnTo>
                  <a:lnTo>
                    <a:pt x="470" y="27"/>
                  </a:lnTo>
                  <a:lnTo>
                    <a:pt x="530" y="12"/>
                  </a:lnTo>
                  <a:lnTo>
                    <a:pt x="591" y="3"/>
                  </a:lnTo>
                  <a:lnTo>
                    <a:pt x="6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reeform 614"/>
            <p:cNvSpPr>
              <a:spLocks noEditPoints="1"/>
            </p:cNvSpPr>
            <p:nvPr/>
          </p:nvSpPr>
          <p:spPr bwMode="auto">
            <a:xfrm>
              <a:off x="11469688" y="6137275"/>
              <a:ext cx="187325" cy="168275"/>
            </a:xfrm>
            <a:custGeom>
              <a:avLst/>
              <a:gdLst>
                <a:gd name="T0" fmla="*/ 575 w 1307"/>
                <a:gd name="T1" fmla="*/ 103 h 1165"/>
                <a:gd name="T2" fmla="*/ 475 w 1307"/>
                <a:gd name="T3" fmla="*/ 159 h 1165"/>
                <a:gd name="T4" fmla="*/ 406 w 1307"/>
                <a:gd name="T5" fmla="*/ 250 h 1165"/>
                <a:gd name="T6" fmla="*/ 381 w 1307"/>
                <a:gd name="T7" fmla="*/ 365 h 1165"/>
                <a:gd name="T8" fmla="*/ 406 w 1307"/>
                <a:gd name="T9" fmla="*/ 480 h 1165"/>
                <a:gd name="T10" fmla="*/ 475 w 1307"/>
                <a:gd name="T11" fmla="*/ 572 h 1165"/>
                <a:gd name="T12" fmla="*/ 575 w 1307"/>
                <a:gd name="T13" fmla="*/ 627 h 1165"/>
                <a:gd name="T14" fmla="*/ 694 w 1307"/>
                <a:gd name="T15" fmla="*/ 636 h 1165"/>
                <a:gd name="T16" fmla="*/ 803 w 1307"/>
                <a:gd name="T17" fmla="*/ 594 h 1165"/>
                <a:gd name="T18" fmla="*/ 884 w 1307"/>
                <a:gd name="T19" fmla="*/ 514 h 1165"/>
                <a:gd name="T20" fmla="*/ 924 w 1307"/>
                <a:gd name="T21" fmla="*/ 406 h 1165"/>
                <a:gd name="T22" fmla="*/ 916 w 1307"/>
                <a:gd name="T23" fmla="*/ 287 h 1165"/>
                <a:gd name="T24" fmla="*/ 860 w 1307"/>
                <a:gd name="T25" fmla="*/ 186 h 1165"/>
                <a:gd name="T26" fmla="*/ 769 w 1307"/>
                <a:gd name="T27" fmla="*/ 118 h 1165"/>
                <a:gd name="T28" fmla="*/ 654 w 1307"/>
                <a:gd name="T29" fmla="*/ 92 h 1165"/>
                <a:gd name="T30" fmla="*/ 778 w 1307"/>
                <a:gd name="T31" fmla="*/ 12 h 1165"/>
                <a:gd name="T32" fmla="*/ 949 w 1307"/>
                <a:gd name="T33" fmla="*/ 71 h 1165"/>
                <a:gd name="T34" fmla="*/ 1095 w 1307"/>
                <a:gd name="T35" fmla="*/ 171 h 1165"/>
                <a:gd name="T36" fmla="*/ 1208 w 1307"/>
                <a:gd name="T37" fmla="*/ 307 h 1165"/>
                <a:gd name="T38" fmla="*/ 1281 w 1307"/>
                <a:gd name="T39" fmla="*/ 470 h 1165"/>
                <a:gd name="T40" fmla="*/ 1307 w 1307"/>
                <a:gd name="T41" fmla="*/ 652 h 1165"/>
                <a:gd name="T42" fmla="*/ 1282 w 1307"/>
                <a:gd name="T43" fmla="*/ 832 h 1165"/>
                <a:gd name="T44" fmla="*/ 1211 w 1307"/>
                <a:gd name="T45" fmla="*/ 993 h 1165"/>
                <a:gd name="T46" fmla="*/ 1101 w 1307"/>
                <a:gd name="T47" fmla="*/ 1128 h 1165"/>
                <a:gd name="T48" fmla="*/ 1054 w 1307"/>
                <a:gd name="T49" fmla="*/ 916 h 1165"/>
                <a:gd name="T50" fmla="*/ 1020 w 1307"/>
                <a:gd name="T51" fmla="*/ 822 h 1165"/>
                <a:gd name="T52" fmla="*/ 952 w 1307"/>
                <a:gd name="T53" fmla="*/ 750 h 1165"/>
                <a:gd name="T54" fmla="*/ 888 w 1307"/>
                <a:gd name="T55" fmla="*/ 719 h 1165"/>
                <a:gd name="T56" fmla="*/ 861 w 1307"/>
                <a:gd name="T57" fmla="*/ 711 h 1165"/>
                <a:gd name="T58" fmla="*/ 836 w 1307"/>
                <a:gd name="T59" fmla="*/ 703 h 1165"/>
                <a:gd name="T60" fmla="*/ 791 w 1307"/>
                <a:gd name="T61" fmla="*/ 700 h 1165"/>
                <a:gd name="T62" fmla="*/ 538 w 1307"/>
                <a:gd name="T63" fmla="*/ 707 h 1165"/>
                <a:gd name="T64" fmla="*/ 475 w 1307"/>
                <a:gd name="T65" fmla="*/ 702 h 1165"/>
                <a:gd name="T66" fmla="*/ 457 w 1307"/>
                <a:gd name="T67" fmla="*/ 708 h 1165"/>
                <a:gd name="T68" fmla="*/ 427 w 1307"/>
                <a:gd name="T69" fmla="*/ 717 h 1165"/>
                <a:gd name="T70" fmla="*/ 386 w 1307"/>
                <a:gd name="T71" fmla="*/ 733 h 1165"/>
                <a:gd name="T72" fmla="*/ 307 w 1307"/>
                <a:gd name="T73" fmla="*/ 795 h 1165"/>
                <a:gd name="T74" fmla="*/ 260 w 1307"/>
                <a:gd name="T75" fmla="*/ 882 h 1165"/>
                <a:gd name="T76" fmla="*/ 251 w 1307"/>
                <a:gd name="T77" fmla="*/ 1165 h 1165"/>
                <a:gd name="T78" fmla="*/ 130 w 1307"/>
                <a:gd name="T79" fmla="*/ 1041 h 1165"/>
                <a:gd name="T80" fmla="*/ 45 w 1307"/>
                <a:gd name="T81" fmla="*/ 888 h 1165"/>
                <a:gd name="T82" fmla="*/ 3 w 1307"/>
                <a:gd name="T83" fmla="*/ 714 h 1165"/>
                <a:gd name="T84" fmla="*/ 13 w 1307"/>
                <a:gd name="T85" fmla="*/ 529 h 1165"/>
                <a:gd name="T86" fmla="*/ 71 w 1307"/>
                <a:gd name="T87" fmla="*/ 358 h 1165"/>
                <a:gd name="T88" fmla="*/ 172 w 1307"/>
                <a:gd name="T89" fmla="*/ 213 h 1165"/>
                <a:gd name="T90" fmla="*/ 307 w 1307"/>
                <a:gd name="T91" fmla="*/ 99 h 1165"/>
                <a:gd name="T92" fmla="*/ 470 w 1307"/>
                <a:gd name="T93" fmla="*/ 26 h 1165"/>
                <a:gd name="T94" fmla="*/ 654 w 1307"/>
                <a:gd name="T95" fmla="*/ 0 h 1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07" h="1165">
                  <a:moveTo>
                    <a:pt x="654" y="92"/>
                  </a:moveTo>
                  <a:lnTo>
                    <a:pt x="613" y="95"/>
                  </a:lnTo>
                  <a:lnTo>
                    <a:pt x="575" y="103"/>
                  </a:lnTo>
                  <a:lnTo>
                    <a:pt x="539" y="118"/>
                  </a:lnTo>
                  <a:lnTo>
                    <a:pt x="505" y="136"/>
                  </a:lnTo>
                  <a:lnTo>
                    <a:pt x="475" y="159"/>
                  </a:lnTo>
                  <a:lnTo>
                    <a:pt x="447" y="186"/>
                  </a:lnTo>
                  <a:lnTo>
                    <a:pt x="425" y="216"/>
                  </a:lnTo>
                  <a:lnTo>
                    <a:pt x="406" y="250"/>
                  </a:lnTo>
                  <a:lnTo>
                    <a:pt x="392" y="287"/>
                  </a:lnTo>
                  <a:lnTo>
                    <a:pt x="384" y="325"/>
                  </a:lnTo>
                  <a:lnTo>
                    <a:pt x="381" y="365"/>
                  </a:lnTo>
                  <a:lnTo>
                    <a:pt x="384" y="406"/>
                  </a:lnTo>
                  <a:lnTo>
                    <a:pt x="392" y="444"/>
                  </a:lnTo>
                  <a:lnTo>
                    <a:pt x="406" y="480"/>
                  </a:lnTo>
                  <a:lnTo>
                    <a:pt x="425" y="514"/>
                  </a:lnTo>
                  <a:lnTo>
                    <a:pt x="447" y="544"/>
                  </a:lnTo>
                  <a:lnTo>
                    <a:pt x="475" y="572"/>
                  </a:lnTo>
                  <a:lnTo>
                    <a:pt x="505" y="594"/>
                  </a:lnTo>
                  <a:lnTo>
                    <a:pt x="539" y="613"/>
                  </a:lnTo>
                  <a:lnTo>
                    <a:pt x="575" y="627"/>
                  </a:lnTo>
                  <a:lnTo>
                    <a:pt x="613" y="636"/>
                  </a:lnTo>
                  <a:lnTo>
                    <a:pt x="654" y="639"/>
                  </a:lnTo>
                  <a:lnTo>
                    <a:pt x="694" y="636"/>
                  </a:lnTo>
                  <a:lnTo>
                    <a:pt x="733" y="627"/>
                  </a:lnTo>
                  <a:lnTo>
                    <a:pt x="769" y="613"/>
                  </a:lnTo>
                  <a:lnTo>
                    <a:pt x="803" y="594"/>
                  </a:lnTo>
                  <a:lnTo>
                    <a:pt x="834" y="572"/>
                  </a:lnTo>
                  <a:lnTo>
                    <a:pt x="860" y="544"/>
                  </a:lnTo>
                  <a:lnTo>
                    <a:pt x="884" y="514"/>
                  </a:lnTo>
                  <a:lnTo>
                    <a:pt x="902" y="480"/>
                  </a:lnTo>
                  <a:lnTo>
                    <a:pt x="916" y="444"/>
                  </a:lnTo>
                  <a:lnTo>
                    <a:pt x="924" y="406"/>
                  </a:lnTo>
                  <a:lnTo>
                    <a:pt x="927" y="365"/>
                  </a:lnTo>
                  <a:lnTo>
                    <a:pt x="924" y="325"/>
                  </a:lnTo>
                  <a:lnTo>
                    <a:pt x="916" y="287"/>
                  </a:lnTo>
                  <a:lnTo>
                    <a:pt x="902" y="250"/>
                  </a:lnTo>
                  <a:lnTo>
                    <a:pt x="884" y="216"/>
                  </a:lnTo>
                  <a:lnTo>
                    <a:pt x="860" y="186"/>
                  </a:lnTo>
                  <a:lnTo>
                    <a:pt x="834" y="159"/>
                  </a:lnTo>
                  <a:lnTo>
                    <a:pt x="803" y="136"/>
                  </a:lnTo>
                  <a:lnTo>
                    <a:pt x="769" y="118"/>
                  </a:lnTo>
                  <a:lnTo>
                    <a:pt x="733" y="103"/>
                  </a:lnTo>
                  <a:lnTo>
                    <a:pt x="694" y="95"/>
                  </a:lnTo>
                  <a:lnTo>
                    <a:pt x="654" y="92"/>
                  </a:lnTo>
                  <a:close/>
                  <a:moveTo>
                    <a:pt x="654" y="0"/>
                  </a:moveTo>
                  <a:lnTo>
                    <a:pt x="716" y="3"/>
                  </a:lnTo>
                  <a:lnTo>
                    <a:pt x="778" y="12"/>
                  </a:lnTo>
                  <a:lnTo>
                    <a:pt x="837" y="26"/>
                  </a:lnTo>
                  <a:lnTo>
                    <a:pt x="894" y="46"/>
                  </a:lnTo>
                  <a:lnTo>
                    <a:pt x="949" y="71"/>
                  </a:lnTo>
                  <a:lnTo>
                    <a:pt x="1001" y="99"/>
                  </a:lnTo>
                  <a:lnTo>
                    <a:pt x="1049" y="133"/>
                  </a:lnTo>
                  <a:lnTo>
                    <a:pt x="1095" y="171"/>
                  </a:lnTo>
                  <a:lnTo>
                    <a:pt x="1137" y="213"/>
                  </a:lnTo>
                  <a:lnTo>
                    <a:pt x="1174" y="258"/>
                  </a:lnTo>
                  <a:lnTo>
                    <a:pt x="1208" y="307"/>
                  </a:lnTo>
                  <a:lnTo>
                    <a:pt x="1238" y="358"/>
                  </a:lnTo>
                  <a:lnTo>
                    <a:pt x="1262" y="413"/>
                  </a:lnTo>
                  <a:lnTo>
                    <a:pt x="1281" y="470"/>
                  </a:lnTo>
                  <a:lnTo>
                    <a:pt x="1296" y="529"/>
                  </a:lnTo>
                  <a:lnTo>
                    <a:pt x="1305" y="590"/>
                  </a:lnTo>
                  <a:lnTo>
                    <a:pt x="1307" y="652"/>
                  </a:lnTo>
                  <a:lnTo>
                    <a:pt x="1305" y="714"/>
                  </a:lnTo>
                  <a:lnTo>
                    <a:pt x="1296" y="774"/>
                  </a:lnTo>
                  <a:lnTo>
                    <a:pt x="1282" y="832"/>
                  </a:lnTo>
                  <a:lnTo>
                    <a:pt x="1263" y="888"/>
                  </a:lnTo>
                  <a:lnTo>
                    <a:pt x="1240" y="942"/>
                  </a:lnTo>
                  <a:lnTo>
                    <a:pt x="1211" y="993"/>
                  </a:lnTo>
                  <a:lnTo>
                    <a:pt x="1178" y="1041"/>
                  </a:lnTo>
                  <a:lnTo>
                    <a:pt x="1142" y="1086"/>
                  </a:lnTo>
                  <a:lnTo>
                    <a:pt x="1101" y="1128"/>
                  </a:lnTo>
                  <a:lnTo>
                    <a:pt x="1057" y="1165"/>
                  </a:lnTo>
                  <a:lnTo>
                    <a:pt x="1057" y="949"/>
                  </a:lnTo>
                  <a:lnTo>
                    <a:pt x="1054" y="916"/>
                  </a:lnTo>
                  <a:lnTo>
                    <a:pt x="1047" y="882"/>
                  </a:lnTo>
                  <a:lnTo>
                    <a:pt x="1036" y="851"/>
                  </a:lnTo>
                  <a:lnTo>
                    <a:pt x="1020" y="822"/>
                  </a:lnTo>
                  <a:lnTo>
                    <a:pt x="1001" y="795"/>
                  </a:lnTo>
                  <a:lnTo>
                    <a:pt x="977" y="771"/>
                  </a:lnTo>
                  <a:lnTo>
                    <a:pt x="952" y="750"/>
                  </a:lnTo>
                  <a:lnTo>
                    <a:pt x="922" y="733"/>
                  </a:lnTo>
                  <a:lnTo>
                    <a:pt x="891" y="719"/>
                  </a:lnTo>
                  <a:lnTo>
                    <a:pt x="888" y="719"/>
                  </a:lnTo>
                  <a:lnTo>
                    <a:pt x="882" y="717"/>
                  </a:lnTo>
                  <a:lnTo>
                    <a:pt x="872" y="714"/>
                  </a:lnTo>
                  <a:lnTo>
                    <a:pt x="861" y="711"/>
                  </a:lnTo>
                  <a:lnTo>
                    <a:pt x="851" y="708"/>
                  </a:lnTo>
                  <a:lnTo>
                    <a:pt x="842" y="705"/>
                  </a:lnTo>
                  <a:lnTo>
                    <a:pt x="836" y="703"/>
                  </a:lnTo>
                  <a:lnTo>
                    <a:pt x="833" y="702"/>
                  </a:lnTo>
                  <a:lnTo>
                    <a:pt x="812" y="698"/>
                  </a:lnTo>
                  <a:lnTo>
                    <a:pt x="791" y="700"/>
                  </a:lnTo>
                  <a:lnTo>
                    <a:pt x="770" y="707"/>
                  </a:lnTo>
                  <a:lnTo>
                    <a:pt x="654" y="762"/>
                  </a:lnTo>
                  <a:lnTo>
                    <a:pt x="538" y="707"/>
                  </a:lnTo>
                  <a:lnTo>
                    <a:pt x="517" y="700"/>
                  </a:lnTo>
                  <a:lnTo>
                    <a:pt x="496" y="698"/>
                  </a:lnTo>
                  <a:lnTo>
                    <a:pt x="475" y="702"/>
                  </a:lnTo>
                  <a:lnTo>
                    <a:pt x="473" y="703"/>
                  </a:lnTo>
                  <a:lnTo>
                    <a:pt x="466" y="705"/>
                  </a:lnTo>
                  <a:lnTo>
                    <a:pt x="457" y="708"/>
                  </a:lnTo>
                  <a:lnTo>
                    <a:pt x="446" y="711"/>
                  </a:lnTo>
                  <a:lnTo>
                    <a:pt x="436" y="714"/>
                  </a:lnTo>
                  <a:lnTo>
                    <a:pt x="427" y="717"/>
                  </a:lnTo>
                  <a:lnTo>
                    <a:pt x="421" y="719"/>
                  </a:lnTo>
                  <a:lnTo>
                    <a:pt x="417" y="719"/>
                  </a:lnTo>
                  <a:lnTo>
                    <a:pt x="386" y="733"/>
                  </a:lnTo>
                  <a:lnTo>
                    <a:pt x="356" y="750"/>
                  </a:lnTo>
                  <a:lnTo>
                    <a:pt x="330" y="771"/>
                  </a:lnTo>
                  <a:lnTo>
                    <a:pt x="307" y="795"/>
                  </a:lnTo>
                  <a:lnTo>
                    <a:pt x="288" y="822"/>
                  </a:lnTo>
                  <a:lnTo>
                    <a:pt x="273" y="851"/>
                  </a:lnTo>
                  <a:lnTo>
                    <a:pt x="260" y="882"/>
                  </a:lnTo>
                  <a:lnTo>
                    <a:pt x="253" y="916"/>
                  </a:lnTo>
                  <a:lnTo>
                    <a:pt x="251" y="949"/>
                  </a:lnTo>
                  <a:lnTo>
                    <a:pt x="251" y="1165"/>
                  </a:lnTo>
                  <a:lnTo>
                    <a:pt x="207" y="1128"/>
                  </a:lnTo>
                  <a:lnTo>
                    <a:pt x="167" y="1086"/>
                  </a:lnTo>
                  <a:lnTo>
                    <a:pt x="130" y="1041"/>
                  </a:lnTo>
                  <a:lnTo>
                    <a:pt x="97" y="993"/>
                  </a:lnTo>
                  <a:lnTo>
                    <a:pt x="69" y="942"/>
                  </a:lnTo>
                  <a:lnTo>
                    <a:pt x="45" y="888"/>
                  </a:lnTo>
                  <a:lnTo>
                    <a:pt x="26" y="832"/>
                  </a:lnTo>
                  <a:lnTo>
                    <a:pt x="11" y="774"/>
                  </a:lnTo>
                  <a:lnTo>
                    <a:pt x="3" y="714"/>
                  </a:lnTo>
                  <a:lnTo>
                    <a:pt x="0" y="652"/>
                  </a:lnTo>
                  <a:lnTo>
                    <a:pt x="3" y="590"/>
                  </a:lnTo>
                  <a:lnTo>
                    <a:pt x="13" y="529"/>
                  </a:lnTo>
                  <a:lnTo>
                    <a:pt x="27" y="470"/>
                  </a:lnTo>
                  <a:lnTo>
                    <a:pt x="46" y="413"/>
                  </a:lnTo>
                  <a:lnTo>
                    <a:pt x="71" y="358"/>
                  </a:lnTo>
                  <a:lnTo>
                    <a:pt x="100" y="307"/>
                  </a:lnTo>
                  <a:lnTo>
                    <a:pt x="134" y="258"/>
                  </a:lnTo>
                  <a:lnTo>
                    <a:pt x="172" y="213"/>
                  </a:lnTo>
                  <a:lnTo>
                    <a:pt x="213" y="171"/>
                  </a:lnTo>
                  <a:lnTo>
                    <a:pt x="258" y="133"/>
                  </a:lnTo>
                  <a:lnTo>
                    <a:pt x="307" y="99"/>
                  </a:lnTo>
                  <a:lnTo>
                    <a:pt x="359" y="71"/>
                  </a:lnTo>
                  <a:lnTo>
                    <a:pt x="413" y="46"/>
                  </a:lnTo>
                  <a:lnTo>
                    <a:pt x="470" y="26"/>
                  </a:lnTo>
                  <a:lnTo>
                    <a:pt x="530" y="12"/>
                  </a:lnTo>
                  <a:lnTo>
                    <a:pt x="591" y="3"/>
                  </a:lnTo>
                  <a:lnTo>
                    <a:pt x="6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eeform 615"/>
            <p:cNvSpPr>
              <a:spLocks/>
            </p:cNvSpPr>
            <p:nvPr/>
          </p:nvSpPr>
          <p:spPr bwMode="auto">
            <a:xfrm>
              <a:off x="11530013" y="6264275"/>
              <a:ext cx="66675" cy="61913"/>
            </a:xfrm>
            <a:custGeom>
              <a:avLst/>
              <a:gdLst>
                <a:gd name="T0" fmla="*/ 68 w 457"/>
                <a:gd name="T1" fmla="*/ 0 h 427"/>
                <a:gd name="T2" fmla="*/ 190 w 457"/>
                <a:gd name="T3" fmla="*/ 58 h 427"/>
                <a:gd name="T4" fmla="*/ 209 w 457"/>
                <a:gd name="T5" fmla="*/ 65 h 427"/>
                <a:gd name="T6" fmla="*/ 228 w 457"/>
                <a:gd name="T7" fmla="*/ 67 h 427"/>
                <a:gd name="T8" fmla="*/ 247 w 457"/>
                <a:gd name="T9" fmla="*/ 65 h 427"/>
                <a:gd name="T10" fmla="*/ 266 w 457"/>
                <a:gd name="T11" fmla="*/ 58 h 427"/>
                <a:gd name="T12" fmla="*/ 388 w 457"/>
                <a:gd name="T13" fmla="*/ 0 h 427"/>
                <a:gd name="T14" fmla="*/ 411 w 457"/>
                <a:gd name="T15" fmla="*/ 7 h 427"/>
                <a:gd name="T16" fmla="*/ 426 w 457"/>
                <a:gd name="T17" fmla="*/ 14 h 427"/>
                <a:gd name="T18" fmla="*/ 438 w 457"/>
                <a:gd name="T19" fmla="*/ 26 h 427"/>
                <a:gd name="T20" fmla="*/ 448 w 457"/>
                <a:gd name="T21" fmla="*/ 39 h 427"/>
                <a:gd name="T22" fmla="*/ 455 w 457"/>
                <a:gd name="T23" fmla="*/ 55 h 427"/>
                <a:gd name="T24" fmla="*/ 457 w 457"/>
                <a:gd name="T25" fmla="*/ 71 h 427"/>
                <a:gd name="T26" fmla="*/ 457 w 457"/>
                <a:gd name="T27" fmla="*/ 385 h 427"/>
                <a:gd name="T28" fmla="*/ 403 w 457"/>
                <a:gd name="T29" fmla="*/ 403 h 427"/>
                <a:gd name="T30" fmla="*/ 345 w 457"/>
                <a:gd name="T31" fmla="*/ 416 h 427"/>
                <a:gd name="T32" fmla="*/ 287 w 457"/>
                <a:gd name="T33" fmla="*/ 424 h 427"/>
                <a:gd name="T34" fmla="*/ 228 w 457"/>
                <a:gd name="T35" fmla="*/ 427 h 427"/>
                <a:gd name="T36" fmla="*/ 168 w 457"/>
                <a:gd name="T37" fmla="*/ 424 h 427"/>
                <a:gd name="T38" fmla="*/ 110 w 457"/>
                <a:gd name="T39" fmla="*/ 416 h 427"/>
                <a:gd name="T40" fmla="*/ 54 w 457"/>
                <a:gd name="T41" fmla="*/ 403 h 427"/>
                <a:gd name="T42" fmla="*/ 0 w 457"/>
                <a:gd name="T43" fmla="*/ 385 h 427"/>
                <a:gd name="T44" fmla="*/ 0 w 457"/>
                <a:gd name="T45" fmla="*/ 71 h 427"/>
                <a:gd name="T46" fmla="*/ 2 w 457"/>
                <a:gd name="T47" fmla="*/ 55 h 427"/>
                <a:gd name="T48" fmla="*/ 8 w 457"/>
                <a:gd name="T49" fmla="*/ 39 h 427"/>
                <a:gd name="T50" fmla="*/ 17 w 457"/>
                <a:gd name="T51" fmla="*/ 26 h 427"/>
                <a:gd name="T52" fmla="*/ 30 w 457"/>
                <a:gd name="T53" fmla="*/ 14 h 427"/>
                <a:gd name="T54" fmla="*/ 46 w 457"/>
                <a:gd name="T55" fmla="*/ 7 h 427"/>
                <a:gd name="T56" fmla="*/ 68 w 457"/>
                <a:gd name="T57" fmla="*/ 0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57" h="427">
                  <a:moveTo>
                    <a:pt x="68" y="0"/>
                  </a:moveTo>
                  <a:lnTo>
                    <a:pt x="190" y="58"/>
                  </a:lnTo>
                  <a:lnTo>
                    <a:pt x="209" y="65"/>
                  </a:lnTo>
                  <a:lnTo>
                    <a:pt x="228" y="67"/>
                  </a:lnTo>
                  <a:lnTo>
                    <a:pt x="247" y="65"/>
                  </a:lnTo>
                  <a:lnTo>
                    <a:pt x="266" y="58"/>
                  </a:lnTo>
                  <a:lnTo>
                    <a:pt x="388" y="0"/>
                  </a:lnTo>
                  <a:lnTo>
                    <a:pt x="411" y="7"/>
                  </a:lnTo>
                  <a:lnTo>
                    <a:pt x="426" y="14"/>
                  </a:lnTo>
                  <a:lnTo>
                    <a:pt x="438" y="26"/>
                  </a:lnTo>
                  <a:lnTo>
                    <a:pt x="448" y="39"/>
                  </a:lnTo>
                  <a:lnTo>
                    <a:pt x="455" y="55"/>
                  </a:lnTo>
                  <a:lnTo>
                    <a:pt x="457" y="71"/>
                  </a:lnTo>
                  <a:lnTo>
                    <a:pt x="457" y="385"/>
                  </a:lnTo>
                  <a:lnTo>
                    <a:pt x="403" y="403"/>
                  </a:lnTo>
                  <a:lnTo>
                    <a:pt x="345" y="416"/>
                  </a:lnTo>
                  <a:lnTo>
                    <a:pt x="287" y="424"/>
                  </a:lnTo>
                  <a:lnTo>
                    <a:pt x="228" y="427"/>
                  </a:lnTo>
                  <a:lnTo>
                    <a:pt x="168" y="424"/>
                  </a:lnTo>
                  <a:lnTo>
                    <a:pt x="110" y="416"/>
                  </a:lnTo>
                  <a:lnTo>
                    <a:pt x="54" y="403"/>
                  </a:lnTo>
                  <a:lnTo>
                    <a:pt x="0" y="385"/>
                  </a:lnTo>
                  <a:lnTo>
                    <a:pt x="0" y="71"/>
                  </a:lnTo>
                  <a:lnTo>
                    <a:pt x="2" y="55"/>
                  </a:lnTo>
                  <a:lnTo>
                    <a:pt x="8" y="39"/>
                  </a:lnTo>
                  <a:lnTo>
                    <a:pt x="17" y="26"/>
                  </a:lnTo>
                  <a:lnTo>
                    <a:pt x="30" y="14"/>
                  </a:lnTo>
                  <a:lnTo>
                    <a:pt x="46" y="7"/>
                  </a:lnTo>
                  <a:lnTo>
                    <a:pt x="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Freeform 616"/>
            <p:cNvSpPr>
              <a:spLocks/>
            </p:cNvSpPr>
            <p:nvPr/>
          </p:nvSpPr>
          <p:spPr bwMode="auto">
            <a:xfrm>
              <a:off x="11549063" y="6175375"/>
              <a:ext cx="28575" cy="28575"/>
            </a:xfrm>
            <a:custGeom>
              <a:avLst/>
              <a:gdLst>
                <a:gd name="T0" fmla="*/ 100 w 199"/>
                <a:gd name="T1" fmla="*/ 0 h 199"/>
                <a:gd name="T2" fmla="*/ 123 w 199"/>
                <a:gd name="T3" fmla="*/ 3 h 199"/>
                <a:gd name="T4" fmla="*/ 144 w 199"/>
                <a:gd name="T5" fmla="*/ 10 h 199"/>
                <a:gd name="T6" fmla="*/ 162 w 199"/>
                <a:gd name="T7" fmla="*/ 22 h 199"/>
                <a:gd name="T8" fmla="*/ 178 w 199"/>
                <a:gd name="T9" fmla="*/ 37 h 199"/>
                <a:gd name="T10" fmla="*/ 189 w 199"/>
                <a:gd name="T11" fmla="*/ 56 h 199"/>
                <a:gd name="T12" fmla="*/ 197 w 199"/>
                <a:gd name="T13" fmla="*/ 77 h 199"/>
                <a:gd name="T14" fmla="*/ 199 w 199"/>
                <a:gd name="T15" fmla="*/ 99 h 199"/>
                <a:gd name="T16" fmla="*/ 197 w 199"/>
                <a:gd name="T17" fmla="*/ 122 h 199"/>
                <a:gd name="T18" fmla="*/ 189 w 199"/>
                <a:gd name="T19" fmla="*/ 143 h 199"/>
                <a:gd name="T20" fmla="*/ 178 w 199"/>
                <a:gd name="T21" fmla="*/ 161 h 199"/>
                <a:gd name="T22" fmla="*/ 162 w 199"/>
                <a:gd name="T23" fmla="*/ 176 h 199"/>
                <a:gd name="T24" fmla="*/ 144 w 199"/>
                <a:gd name="T25" fmla="*/ 189 h 199"/>
                <a:gd name="T26" fmla="*/ 123 w 199"/>
                <a:gd name="T27" fmla="*/ 196 h 199"/>
                <a:gd name="T28" fmla="*/ 100 w 199"/>
                <a:gd name="T29" fmla="*/ 199 h 199"/>
                <a:gd name="T30" fmla="*/ 78 w 199"/>
                <a:gd name="T31" fmla="*/ 196 h 199"/>
                <a:gd name="T32" fmla="*/ 56 w 199"/>
                <a:gd name="T33" fmla="*/ 189 h 199"/>
                <a:gd name="T34" fmla="*/ 38 w 199"/>
                <a:gd name="T35" fmla="*/ 176 h 199"/>
                <a:gd name="T36" fmla="*/ 23 w 199"/>
                <a:gd name="T37" fmla="*/ 161 h 199"/>
                <a:gd name="T38" fmla="*/ 10 w 199"/>
                <a:gd name="T39" fmla="*/ 143 h 199"/>
                <a:gd name="T40" fmla="*/ 3 w 199"/>
                <a:gd name="T41" fmla="*/ 122 h 199"/>
                <a:gd name="T42" fmla="*/ 0 w 199"/>
                <a:gd name="T43" fmla="*/ 99 h 199"/>
                <a:gd name="T44" fmla="*/ 3 w 199"/>
                <a:gd name="T45" fmla="*/ 77 h 199"/>
                <a:gd name="T46" fmla="*/ 10 w 199"/>
                <a:gd name="T47" fmla="*/ 56 h 199"/>
                <a:gd name="T48" fmla="*/ 23 w 199"/>
                <a:gd name="T49" fmla="*/ 37 h 199"/>
                <a:gd name="T50" fmla="*/ 38 w 199"/>
                <a:gd name="T51" fmla="*/ 22 h 199"/>
                <a:gd name="T52" fmla="*/ 56 w 199"/>
                <a:gd name="T53" fmla="*/ 10 h 199"/>
                <a:gd name="T54" fmla="*/ 78 w 199"/>
                <a:gd name="T55" fmla="*/ 3 h 199"/>
                <a:gd name="T56" fmla="*/ 100 w 199"/>
                <a:gd name="T57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9" h="199">
                  <a:moveTo>
                    <a:pt x="100" y="0"/>
                  </a:moveTo>
                  <a:lnTo>
                    <a:pt x="123" y="3"/>
                  </a:lnTo>
                  <a:lnTo>
                    <a:pt x="144" y="10"/>
                  </a:lnTo>
                  <a:lnTo>
                    <a:pt x="162" y="22"/>
                  </a:lnTo>
                  <a:lnTo>
                    <a:pt x="178" y="37"/>
                  </a:lnTo>
                  <a:lnTo>
                    <a:pt x="189" y="56"/>
                  </a:lnTo>
                  <a:lnTo>
                    <a:pt x="197" y="77"/>
                  </a:lnTo>
                  <a:lnTo>
                    <a:pt x="199" y="99"/>
                  </a:lnTo>
                  <a:lnTo>
                    <a:pt x="197" y="122"/>
                  </a:lnTo>
                  <a:lnTo>
                    <a:pt x="189" y="143"/>
                  </a:lnTo>
                  <a:lnTo>
                    <a:pt x="178" y="161"/>
                  </a:lnTo>
                  <a:lnTo>
                    <a:pt x="162" y="176"/>
                  </a:lnTo>
                  <a:lnTo>
                    <a:pt x="144" y="189"/>
                  </a:lnTo>
                  <a:lnTo>
                    <a:pt x="123" y="196"/>
                  </a:lnTo>
                  <a:lnTo>
                    <a:pt x="100" y="199"/>
                  </a:lnTo>
                  <a:lnTo>
                    <a:pt x="78" y="196"/>
                  </a:lnTo>
                  <a:lnTo>
                    <a:pt x="56" y="189"/>
                  </a:lnTo>
                  <a:lnTo>
                    <a:pt x="38" y="176"/>
                  </a:lnTo>
                  <a:lnTo>
                    <a:pt x="23" y="161"/>
                  </a:lnTo>
                  <a:lnTo>
                    <a:pt x="10" y="143"/>
                  </a:lnTo>
                  <a:lnTo>
                    <a:pt x="3" y="122"/>
                  </a:lnTo>
                  <a:lnTo>
                    <a:pt x="0" y="99"/>
                  </a:lnTo>
                  <a:lnTo>
                    <a:pt x="3" y="77"/>
                  </a:lnTo>
                  <a:lnTo>
                    <a:pt x="10" y="56"/>
                  </a:lnTo>
                  <a:lnTo>
                    <a:pt x="23" y="37"/>
                  </a:lnTo>
                  <a:lnTo>
                    <a:pt x="38" y="22"/>
                  </a:lnTo>
                  <a:lnTo>
                    <a:pt x="56" y="10"/>
                  </a:lnTo>
                  <a:lnTo>
                    <a:pt x="78" y="3"/>
                  </a:lnTo>
                  <a:lnTo>
                    <a:pt x="1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Freeform 617"/>
            <p:cNvSpPr>
              <a:spLocks/>
            </p:cNvSpPr>
            <p:nvPr/>
          </p:nvSpPr>
          <p:spPr bwMode="auto">
            <a:xfrm>
              <a:off x="11350625" y="6080125"/>
              <a:ext cx="128588" cy="85725"/>
            </a:xfrm>
            <a:custGeom>
              <a:avLst/>
              <a:gdLst>
                <a:gd name="T0" fmla="*/ 361 w 896"/>
                <a:gd name="T1" fmla="*/ 0 h 593"/>
                <a:gd name="T2" fmla="*/ 404 w 896"/>
                <a:gd name="T3" fmla="*/ 5 h 593"/>
                <a:gd name="T4" fmla="*/ 448 w 896"/>
                <a:gd name="T5" fmla="*/ 6 h 593"/>
                <a:gd name="T6" fmla="*/ 492 w 896"/>
                <a:gd name="T7" fmla="*/ 5 h 593"/>
                <a:gd name="T8" fmla="*/ 536 w 896"/>
                <a:gd name="T9" fmla="*/ 0 h 593"/>
                <a:gd name="T10" fmla="*/ 536 w 896"/>
                <a:gd name="T11" fmla="*/ 274 h 593"/>
                <a:gd name="T12" fmla="*/ 896 w 896"/>
                <a:gd name="T13" fmla="*/ 455 h 593"/>
                <a:gd name="T14" fmla="*/ 855 w 896"/>
                <a:gd name="T15" fmla="*/ 498 h 593"/>
                <a:gd name="T16" fmla="*/ 817 w 896"/>
                <a:gd name="T17" fmla="*/ 544 h 593"/>
                <a:gd name="T18" fmla="*/ 783 w 896"/>
                <a:gd name="T19" fmla="*/ 593 h 593"/>
                <a:gd name="T20" fmla="*/ 448 w 896"/>
                <a:gd name="T21" fmla="*/ 426 h 593"/>
                <a:gd name="T22" fmla="*/ 113 w 896"/>
                <a:gd name="T23" fmla="*/ 593 h 593"/>
                <a:gd name="T24" fmla="*/ 80 w 896"/>
                <a:gd name="T25" fmla="*/ 544 h 593"/>
                <a:gd name="T26" fmla="*/ 41 w 896"/>
                <a:gd name="T27" fmla="*/ 498 h 593"/>
                <a:gd name="T28" fmla="*/ 0 w 896"/>
                <a:gd name="T29" fmla="*/ 455 h 593"/>
                <a:gd name="T30" fmla="*/ 361 w 896"/>
                <a:gd name="T31" fmla="*/ 274 h 593"/>
                <a:gd name="T32" fmla="*/ 361 w 896"/>
                <a:gd name="T33" fmla="*/ 0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96" h="593">
                  <a:moveTo>
                    <a:pt x="361" y="0"/>
                  </a:moveTo>
                  <a:lnTo>
                    <a:pt x="404" y="5"/>
                  </a:lnTo>
                  <a:lnTo>
                    <a:pt x="448" y="6"/>
                  </a:lnTo>
                  <a:lnTo>
                    <a:pt x="492" y="5"/>
                  </a:lnTo>
                  <a:lnTo>
                    <a:pt x="536" y="0"/>
                  </a:lnTo>
                  <a:lnTo>
                    <a:pt x="536" y="274"/>
                  </a:lnTo>
                  <a:lnTo>
                    <a:pt x="896" y="455"/>
                  </a:lnTo>
                  <a:lnTo>
                    <a:pt x="855" y="498"/>
                  </a:lnTo>
                  <a:lnTo>
                    <a:pt x="817" y="544"/>
                  </a:lnTo>
                  <a:lnTo>
                    <a:pt x="783" y="593"/>
                  </a:lnTo>
                  <a:lnTo>
                    <a:pt x="448" y="426"/>
                  </a:lnTo>
                  <a:lnTo>
                    <a:pt x="113" y="593"/>
                  </a:lnTo>
                  <a:lnTo>
                    <a:pt x="80" y="544"/>
                  </a:lnTo>
                  <a:lnTo>
                    <a:pt x="41" y="498"/>
                  </a:lnTo>
                  <a:lnTo>
                    <a:pt x="0" y="455"/>
                  </a:lnTo>
                  <a:lnTo>
                    <a:pt x="361" y="274"/>
                  </a:lnTo>
                  <a:lnTo>
                    <a:pt x="3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49" name="Group 248"/>
          <p:cNvGrpSpPr/>
          <p:nvPr/>
        </p:nvGrpSpPr>
        <p:grpSpPr>
          <a:xfrm flipH="1">
            <a:off x="9254197" y="2748795"/>
            <a:ext cx="332109" cy="311420"/>
            <a:chOff x="10210800" y="5848351"/>
            <a:chExt cx="484188" cy="4540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50" name="Freeform 622"/>
            <p:cNvSpPr>
              <a:spLocks/>
            </p:cNvSpPr>
            <p:nvPr/>
          </p:nvSpPr>
          <p:spPr bwMode="auto">
            <a:xfrm>
              <a:off x="10412413" y="5848351"/>
              <a:ext cx="82550" cy="84138"/>
            </a:xfrm>
            <a:custGeom>
              <a:avLst/>
              <a:gdLst>
                <a:gd name="T0" fmla="*/ 289 w 578"/>
                <a:gd name="T1" fmla="*/ 0 h 581"/>
                <a:gd name="T2" fmla="*/ 331 w 578"/>
                <a:gd name="T3" fmla="*/ 3 h 581"/>
                <a:gd name="T4" fmla="*/ 372 w 578"/>
                <a:gd name="T5" fmla="*/ 12 h 581"/>
                <a:gd name="T6" fmla="*/ 411 w 578"/>
                <a:gd name="T7" fmla="*/ 28 h 581"/>
                <a:gd name="T8" fmla="*/ 446 w 578"/>
                <a:gd name="T9" fmla="*/ 47 h 581"/>
                <a:gd name="T10" fmla="*/ 479 w 578"/>
                <a:gd name="T11" fmla="*/ 72 h 581"/>
                <a:gd name="T12" fmla="*/ 507 w 578"/>
                <a:gd name="T13" fmla="*/ 100 h 581"/>
                <a:gd name="T14" fmla="*/ 532 w 578"/>
                <a:gd name="T15" fmla="*/ 133 h 581"/>
                <a:gd name="T16" fmla="*/ 551 w 578"/>
                <a:gd name="T17" fmla="*/ 169 h 581"/>
                <a:gd name="T18" fmla="*/ 566 w 578"/>
                <a:gd name="T19" fmla="*/ 206 h 581"/>
                <a:gd name="T20" fmla="*/ 575 w 578"/>
                <a:gd name="T21" fmla="*/ 248 h 581"/>
                <a:gd name="T22" fmla="*/ 578 w 578"/>
                <a:gd name="T23" fmla="*/ 290 h 581"/>
                <a:gd name="T24" fmla="*/ 575 w 578"/>
                <a:gd name="T25" fmla="*/ 333 h 581"/>
                <a:gd name="T26" fmla="*/ 566 w 578"/>
                <a:gd name="T27" fmla="*/ 375 h 581"/>
                <a:gd name="T28" fmla="*/ 551 w 578"/>
                <a:gd name="T29" fmla="*/ 412 h 581"/>
                <a:gd name="T30" fmla="*/ 532 w 578"/>
                <a:gd name="T31" fmla="*/ 448 h 581"/>
                <a:gd name="T32" fmla="*/ 507 w 578"/>
                <a:gd name="T33" fmla="*/ 481 h 581"/>
                <a:gd name="T34" fmla="*/ 479 w 578"/>
                <a:gd name="T35" fmla="*/ 509 h 581"/>
                <a:gd name="T36" fmla="*/ 446 w 578"/>
                <a:gd name="T37" fmla="*/ 534 h 581"/>
                <a:gd name="T38" fmla="*/ 411 w 578"/>
                <a:gd name="T39" fmla="*/ 553 h 581"/>
                <a:gd name="T40" fmla="*/ 372 w 578"/>
                <a:gd name="T41" fmla="*/ 569 h 581"/>
                <a:gd name="T42" fmla="*/ 331 w 578"/>
                <a:gd name="T43" fmla="*/ 578 h 581"/>
                <a:gd name="T44" fmla="*/ 289 w 578"/>
                <a:gd name="T45" fmla="*/ 581 h 581"/>
                <a:gd name="T46" fmla="*/ 246 w 578"/>
                <a:gd name="T47" fmla="*/ 578 h 581"/>
                <a:gd name="T48" fmla="*/ 205 w 578"/>
                <a:gd name="T49" fmla="*/ 569 h 581"/>
                <a:gd name="T50" fmla="*/ 168 w 578"/>
                <a:gd name="T51" fmla="*/ 553 h 581"/>
                <a:gd name="T52" fmla="*/ 132 w 578"/>
                <a:gd name="T53" fmla="*/ 534 h 581"/>
                <a:gd name="T54" fmla="*/ 100 w 578"/>
                <a:gd name="T55" fmla="*/ 509 h 581"/>
                <a:gd name="T56" fmla="*/ 71 w 578"/>
                <a:gd name="T57" fmla="*/ 481 h 581"/>
                <a:gd name="T58" fmla="*/ 47 w 578"/>
                <a:gd name="T59" fmla="*/ 448 h 581"/>
                <a:gd name="T60" fmla="*/ 26 w 578"/>
                <a:gd name="T61" fmla="*/ 412 h 581"/>
                <a:gd name="T62" fmla="*/ 12 w 578"/>
                <a:gd name="T63" fmla="*/ 375 h 581"/>
                <a:gd name="T64" fmla="*/ 3 w 578"/>
                <a:gd name="T65" fmla="*/ 333 h 581"/>
                <a:gd name="T66" fmla="*/ 0 w 578"/>
                <a:gd name="T67" fmla="*/ 290 h 581"/>
                <a:gd name="T68" fmla="*/ 3 w 578"/>
                <a:gd name="T69" fmla="*/ 248 h 581"/>
                <a:gd name="T70" fmla="*/ 12 w 578"/>
                <a:gd name="T71" fmla="*/ 206 h 581"/>
                <a:gd name="T72" fmla="*/ 26 w 578"/>
                <a:gd name="T73" fmla="*/ 169 h 581"/>
                <a:gd name="T74" fmla="*/ 47 w 578"/>
                <a:gd name="T75" fmla="*/ 133 h 581"/>
                <a:gd name="T76" fmla="*/ 71 w 578"/>
                <a:gd name="T77" fmla="*/ 100 h 581"/>
                <a:gd name="T78" fmla="*/ 100 w 578"/>
                <a:gd name="T79" fmla="*/ 72 h 581"/>
                <a:gd name="T80" fmla="*/ 132 w 578"/>
                <a:gd name="T81" fmla="*/ 47 h 581"/>
                <a:gd name="T82" fmla="*/ 168 w 578"/>
                <a:gd name="T83" fmla="*/ 28 h 581"/>
                <a:gd name="T84" fmla="*/ 205 w 578"/>
                <a:gd name="T85" fmla="*/ 12 h 581"/>
                <a:gd name="T86" fmla="*/ 246 w 578"/>
                <a:gd name="T87" fmla="*/ 3 h 581"/>
                <a:gd name="T88" fmla="*/ 289 w 578"/>
                <a:gd name="T89" fmla="*/ 0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78" h="581">
                  <a:moveTo>
                    <a:pt x="289" y="0"/>
                  </a:moveTo>
                  <a:lnTo>
                    <a:pt x="331" y="3"/>
                  </a:lnTo>
                  <a:lnTo>
                    <a:pt x="372" y="12"/>
                  </a:lnTo>
                  <a:lnTo>
                    <a:pt x="411" y="28"/>
                  </a:lnTo>
                  <a:lnTo>
                    <a:pt x="446" y="47"/>
                  </a:lnTo>
                  <a:lnTo>
                    <a:pt x="479" y="72"/>
                  </a:lnTo>
                  <a:lnTo>
                    <a:pt x="507" y="100"/>
                  </a:lnTo>
                  <a:lnTo>
                    <a:pt x="532" y="133"/>
                  </a:lnTo>
                  <a:lnTo>
                    <a:pt x="551" y="169"/>
                  </a:lnTo>
                  <a:lnTo>
                    <a:pt x="566" y="206"/>
                  </a:lnTo>
                  <a:lnTo>
                    <a:pt x="575" y="248"/>
                  </a:lnTo>
                  <a:lnTo>
                    <a:pt x="578" y="290"/>
                  </a:lnTo>
                  <a:lnTo>
                    <a:pt x="575" y="333"/>
                  </a:lnTo>
                  <a:lnTo>
                    <a:pt x="566" y="375"/>
                  </a:lnTo>
                  <a:lnTo>
                    <a:pt x="551" y="412"/>
                  </a:lnTo>
                  <a:lnTo>
                    <a:pt x="532" y="448"/>
                  </a:lnTo>
                  <a:lnTo>
                    <a:pt x="507" y="481"/>
                  </a:lnTo>
                  <a:lnTo>
                    <a:pt x="479" y="509"/>
                  </a:lnTo>
                  <a:lnTo>
                    <a:pt x="446" y="534"/>
                  </a:lnTo>
                  <a:lnTo>
                    <a:pt x="411" y="553"/>
                  </a:lnTo>
                  <a:lnTo>
                    <a:pt x="372" y="569"/>
                  </a:lnTo>
                  <a:lnTo>
                    <a:pt x="331" y="578"/>
                  </a:lnTo>
                  <a:lnTo>
                    <a:pt x="289" y="581"/>
                  </a:lnTo>
                  <a:lnTo>
                    <a:pt x="246" y="578"/>
                  </a:lnTo>
                  <a:lnTo>
                    <a:pt x="205" y="569"/>
                  </a:lnTo>
                  <a:lnTo>
                    <a:pt x="168" y="553"/>
                  </a:lnTo>
                  <a:lnTo>
                    <a:pt x="132" y="534"/>
                  </a:lnTo>
                  <a:lnTo>
                    <a:pt x="100" y="509"/>
                  </a:lnTo>
                  <a:lnTo>
                    <a:pt x="71" y="481"/>
                  </a:lnTo>
                  <a:lnTo>
                    <a:pt x="47" y="448"/>
                  </a:lnTo>
                  <a:lnTo>
                    <a:pt x="26" y="412"/>
                  </a:lnTo>
                  <a:lnTo>
                    <a:pt x="12" y="375"/>
                  </a:lnTo>
                  <a:lnTo>
                    <a:pt x="3" y="333"/>
                  </a:lnTo>
                  <a:lnTo>
                    <a:pt x="0" y="290"/>
                  </a:lnTo>
                  <a:lnTo>
                    <a:pt x="3" y="248"/>
                  </a:lnTo>
                  <a:lnTo>
                    <a:pt x="12" y="206"/>
                  </a:lnTo>
                  <a:lnTo>
                    <a:pt x="26" y="169"/>
                  </a:lnTo>
                  <a:lnTo>
                    <a:pt x="47" y="133"/>
                  </a:lnTo>
                  <a:lnTo>
                    <a:pt x="71" y="100"/>
                  </a:lnTo>
                  <a:lnTo>
                    <a:pt x="100" y="72"/>
                  </a:lnTo>
                  <a:lnTo>
                    <a:pt x="132" y="47"/>
                  </a:lnTo>
                  <a:lnTo>
                    <a:pt x="168" y="28"/>
                  </a:lnTo>
                  <a:lnTo>
                    <a:pt x="205" y="12"/>
                  </a:lnTo>
                  <a:lnTo>
                    <a:pt x="246" y="3"/>
                  </a:lnTo>
                  <a:lnTo>
                    <a:pt x="2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Freeform 623"/>
            <p:cNvSpPr>
              <a:spLocks/>
            </p:cNvSpPr>
            <p:nvPr/>
          </p:nvSpPr>
          <p:spPr bwMode="auto">
            <a:xfrm>
              <a:off x="10372725" y="5948363"/>
              <a:ext cx="161925" cy="112713"/>
            </a:xfrm>
            <a:custGeom>
              <a:avLst/>
              <a:gdLst>
                <a:gd name="T0" fmla="*/ 337 w 1128"/>
                <a:gd name="T1" fmla="*/ 0 h 775"/>
                <a:gd name="T2" fmla="*/ 347 w 1128"/>
                <a:gd name="T3" fmla="*/ 2 h 775"/>
                <a:gd name="T4" fmla="*/ 355 w 1128"/>
                <a:gd name="T5" fmla="*/ 7 h 775"/>
                <a:gd name="T6" fmla="*/ 361 w 1128"/>
                <a:gd name="T7" fmla="*/ 16 h 775"/>
                <a:gd name="T8" fmla="*/ 534 w 1128"/>
                <a:gd name="T9" fmla="*/ 495 h 775"/>
                <a:gd name="T10" fmla="*/ 540 w 1128"/>
                <a:gd name="T11" fmla="*/ 504 h 775"/>
                <a:gd name="T12" fmla="*/ 549 w 1128"/>
                <a:gd name="T13" fmla="*/ 511 h 775"/>
                <a:gd name="T14" fmla="*/ 559 w 1128"/>
                <a:gd name="T15" fmla="*/ 514 h 775"/>
                <a:gd name="T16" fmla="*/ 570 w 1128"/>
                <a:gd name="T17" fmla="*/ 514 h 775"/>
                <a:gd name="T18" fmla="*/ 579 w 1128"/>
                <a:gd name="T19" fmla="*/ 511 h 775"/>
                <a:gd name="T20" fmla="*/ 588 w 1128"/>
                <a:gd name="T21" fmla="*/ 504 h 775"/>
                <a:gd name="T22" fmla="*/ 593 w 1128"/>
                <a:gd name="T23" fmla="*/ 495 h 775"/>
                <a:gd name="T24" fmla="*/ 767 w 1128"/>
                <a:gd name="T25" fmla="*/ 16 h 775"/>
                <a:gd name="T26" fmla="*/ 772 w 1128"/>
                <a:gd name="T27" fmla="*/ 8 h 775"/>
                <a:gd name="T28" fmla="*/ 780 w 1128"/>
                <a:gd name="T29" fmla="*/ 2 h 775"/>
                <a:gd name="T30" fmla="*/ 789 w 1128"/>
                <a:gd name="T31" fmla="*/ 0 h 775"/>
                <a:gd name="T32" fmla="*/ 798 w 1128"/>
                <a:gd name="T33" fmla="*/ 1 h 775"/>
                <a:gd name="T34" fmla="*/ 952 w 1128"/>
                <a:gd name="T35" fmla="*/ 27 h 775"/>
                <a:gd name="T36" fmla="*/ 952 w 1128"/>
                <a:gd name="T37" fmla="*/ 27 h 775"/>
                <a:gd name="T38" fmla="*/ 986 w 1128"/>
                <a:gd name="T39" fmla="*/ 40 h 775"/>
                <a:gd name="T40" fmla="*/ 1016 w 1128"/>
                <a:gd name="T41" fmla="*/ 58 h 775"/>
                <a:gd name="T42" fmla="*/ 1044 w 1128"/>
                <a:gd name="T43" fmla="*/ 80 h 775"/>
                <a:gd name="T44" fmla="*/ 1068 w 1128"/>
                <a:gd name="T45" fmla="*/ 105 h 775"/>
                <a:gd name="T46" fmla="*/ 1088 w 1128"/>
                <a:gd name="T47" fmla="*/ 134 h 775"/>
                <a:gd name="T48" fmla="*/ 1105 w 1128"/>
                <a:gd name="T49" fmla="*/ 164 h 775"/>
                <a:gd name="T50" fmla="*/ 1118 w 1128"/>
                <a:gd name="T51" fmla="*/ 198 h 775"/>
                <a:gd name="T52" fmla="*/ 1125 w 1128"/>
                <a:gd name="T53" fmla="*/ 233 h 775"/>
                <a:gd name="T54" fmla="*/ 1128 w 1128"/>
                <a:gd name="T55" fmla="*/ 269 h 775"/>
                <a:gd name="T56" fmla="*/ 1128 w 1128"/>
                <a:gd name="T57" fmla="*/ 668 h 775"/>
                <a:gd name="T58" fmla="*/ 1125 w 1128"/>
                <a:gd name="T59" fmla="*/ 693 h 775"/>
                <a:gd name="T60" fmla="*/ 1117 w 1128"/>
                <a:gd name="T61" fmla="*/ 715 h 775"/>
                <a:gd name="T62" fmla="*/ 1103 w 1128"/>
                <a:gd name="T63" fmla="*/ 736 h 775"/>
                <a:gd name="T64" fmla="*/ 1087 w 1128"/>
                <a:gd name="T65" fmla="*/ 752 h 775"/>
                <a:gd name="T66" fmla="*/ 1067 w 1128"/>
                <a:gd name="T67" fmla="*/ 765 h 775"/>
                <a:gd name="T68" fmla="*/ 1044 w 1128"/>
                <a:gd name="T69" fmla="*/ 773 h 775"/>
                <a:gd name="T70" fmla="*/ 1020 w 1128"/>
                <a:gd name="T71" fmla="*/ 775 h 775"/>
                <a:gd name="T72" fmla="*/ 108 w 1128"/>
                <a:gd name="T73" fmla="*/ 775 h 775"/>
                <a:gd name="T74" fmla="*/ 84 w 1128"/>
                <a:gd name="T75" fmla="*/ 773 h 775"/>
                <a:gd name="T76" fmla="*/ 61 w 1128"/>
                <a:gd name="T77" fmla="*/ 765 h 775"/>
                <a:gd name="T78" fmla="*/ 41 w 1128"/>
                <a:gd name="T79" fmla="*/ 752 h 775"/>
                <a:gd name="T80" fmla="*/ 25 w 1128"/>
                <a:gd name="T81" fmla="*/ 736 h 775"/>
                <a:gd name="T82" fmla="*/ 12 w 1128"/>
                <a:gd name="T83" fmla="*/ 715 h 775"/>
                <a:gd name="T84" fmla="*/ 3 w 1128"/>
                <a:gd name="T85" fmla="*/ 693 h 775"/>
                <a:gd name="T86" fmla="*/ 0 w 1128"/>
                <a:gd name="T87" fmla="*/ 668 h 775"/>
                <a:gd name="T88" fmla="*/ 0 w 1128"/>
                <a:gd name="T89" fmla="*/ 270 h 775"/>
                <a:gd name="T90" fmla="*/ 3 w 1128"/>
                <a:gd name="T91" fmla="*/ 234 h 775"/>
                <a:gd name="T92" fmla="*/ 11 w 1128"/>
                <a:gd name="T93" fmla="*/ 199 h 775"/>
                <a:gd name="T94" fmla="*/ 23 w 1128"/>
                <a:gd name="T95" fmla="*/ 165 h 775"/>
                <a:gd name="T96" fmla="*/ 39 w 1128"/>
                <a:gd name="T97" fmla="*/ 135 h 775"/>
                <a:gd name="T98" fmla="*/ 59 w 1128"/>
                <a:gd name="T99" fmla="*/ 106 h 775"/>
                <a:gd name="T100" fmla="*/ 84 w 1128"/>
                <a:gd name="T101" fmla="*/ 81 h 775"/>
                <a:gd name="T102" fmla="*/ 112 w 1128"/>
                <a:gd name="T103" fmla="*/ 58 h 775"/>
                <a:gd name="T104" fmla="*/ 143 w 1128"/>
                <a:gd name="T105" fmla="*/ 40 h 775"/>
                <a:gd name="T106" fmla="*/ 176 w 1128"/>
                <a:gd name="T107" fmla="*/ 27 h 775"/>
                <a:gd name="T108" fmla="*/ 330 w 1128"/>
                <a:gd name="T109" fmla="*/ 1 h 775"/>
                <a:gd name="T110" fmla="*/ 333 w 1128"/>
                <a:gd name="T111" fmla="*/ 0 h 775"/>
                <a:gd name="T112" fmla="*/ 337 w 1128"/>
                <a:gd name="T113" fmla="*/ 0 h 7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28" h="775">
                  <a:moveTo>
                    <a:pt x="337" y="0"/>
                  </a:moveTo>
                  <a:lnTo>
                    <a:pt x="347" y="2"/>
                  </a:lnTo>
                  <a:lnTo>
                    <a:pt x="355" y="7"/>
                  </a:lnTo>
                  <a:lnTo>
                    <a:pt x="361" y="16"/>
                  </a:lnTo>
                  <a:lnTo>
                    <a:pt x="534" y="495"/>
                  </a:lnTo>
                  <a:lnTo>
                    <a:pt x="540" y="504"/>
                  </a:lnTo>
                  <a:lnTo>
                    <a:pt x="549" y="511"/>
                  </a:lnTo>
                  <a:lnTo>
                    <a:pt x="559" y="514"/>
                  </a:lnTo>
                  <a:lnTo>
                    <a:pt x="570" y="514"/>
                  </a:lnTo>
                  <a:lnTo>
                    <a:pt x="579" y="511"/>
                  </a:lnTo>
                  <a:lnTo>
                    <a:pt x="588" y="504"/>
                  </a:lnTo>
                  <a:lnTo>
                    <a:pt x="593" y="495"/>
                  </a:lnTo>
                  <a:lnTo>
                    <a:pt x="767" y="16"/>
                  </a:lnTo>
                  <a:lnTo>
                    <a:pt x="772" y="8"/>
                  </a:lnTo>
                  <a:lnTo>
                    <a:pt x="780" y="2"/>
                  </a:lnTo>
                  <a:lnTo>
                    <a:pt x="789" y="0"/>
                  </a:lnTo>
                  <a:lnTo>
                    <a:pt x="798" y="1"/>
                  </a:lnTo>
                  <a:lnTo>
                    <a:pt x="952" y="27"/>
                  </a:lnTo>
                  <a:lnTo>
                    <a:pt x="952" y="27"/>
                  </a:lnTo>
                  <a:lnTo>
                    <a:pt x="986" y="40"/>
                  </a:lnTo>
                  <a:lnTo>
                    <a:pt x="1016" y="58"/>
                  </a:lnTo>
                  <a:lnTo>
                    <a:pt x="1044" y="80"/>
                  </a:lnTo>
                  <a:lnTo>
                    <a:pt x="1068" y="105"/>
                  </a:lnTo>
                  <a:lnTo>
                    <a:pt x="1088" y="134"/>
                  </a:lnTo>
                  <a:lnTo>
                    <a:pt x="1105" y="164"/>
                  </a:lnTo>
                  <a:lnTo>
                    <a:pt x="1118" y="198"/>
                  </a:lnTo>
                  <a:lnTo>
                    <a:pt x="1125" y="233"/>
                  </a:lnTo>
                  <a:lnTo>
                    <a:pt x="1128" y="269"/>
                  </a:lnTo>
                  <a:lnTo>
                    <a:pt x="1128" y="668"/>
                  </a:lnTo>
                  <a:lnTo>
                    <a:pt x="1125" y="693"/>
                  </a:lnTo>
                  <a:lnTo>
                    <a:pt x="1117" y="715"/>
                  </a:lnTo>
                  <a:lnTo>
                    <a:pt x="1103" y="736"/>
                  </a:lnTo>
                  <a:lnTo>
                    <a:pt x="1087" y="752"/>
                  </a:lnTo>
                  <a:lnTo>
                    <a:pt x="1067" y="765"/>
                  </a:lnTo>
                  <a:lnTo>
                    <a:pt x="1044" y="773"/>
                  </a:lnTo>
                  <a:lnTo>
                    <a:pt x="1020" y="775"/>
                  </a:lnTo>
                  <a:lnTo>
                    <a:pt x="108" y="775"/>
                  </a:lnTo>
                  <a:lnTo>
                    <a:pt x="84" y="773"/>
                  </a:lnTo>
                  <a:lnTo>
                    <a:pt x="61" y="765"/>
                  </a:lnTo>
                  <a:lnTo>
                    <a:pt x="41" y="752"/>
                  </a:lnTo>
                  <a:lnTo>
                    <a:pt x="25" y="736"/>
                  </a:lnTo>
                  <a:lnTo>
                    <a:pt x="12" y="715"/>
                  </a:lnTo>
                  <a:lnTo>
                    <a:pt x="3" y="693"/>
                  </a:lnTo>
                  <a:lnTo>
                    <a:pt x="0" y="668"/>
                  </a:lnTo>
                  <a:lnTo>
                    <a:pt x="0" y="270"/>
                  </a:lnTo>
                  <a:lnTo>
                    <a:pt x="3" y="234"/>
                  </a:lnTo>
                  <a:lnTo>
                    <a:pt x="11" y="199"/>
                  </a:lnTo>
                  <a:lnTo>
                    <a:pt x="23" y="165"/>
                  </a:lnTo>
                  <a:lnTo>
                    <a:pt x="39" y="135"/>
                  </a:lnTo>
                  <a:lnTo>
                    <a:pt x="59" y="106"/>
                  </a:lnTo>
                  <a:lnTo>
                    <a:pt x="84" y="81"/>
                  </a:lnTo>
                  <a:lnTo>
                    <a:pt x="112" y="58"/>
                  </a:lnTo>
                  <a:lnTo>
                    <a:pt x="143" y="40"/>
                  </a:lnTo>
                  <a:lnTo>
                    <a:pt x="176" y="27"/>
                  </a:lnTo>
                  <a:lnTo>
                    <a:pt x="330" y="1"/>
                  </a:lnTo>
                  <a:lnTo>
                    <a:pt x="333" y="0"/>
                  </a:lnTo>
                  <a:lnTo>
                    <a:pt x="3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reeform 624"/>
            <p:cNvSpPr>
              <a:spLocks/>
            </p:cNvSpPr>
            <p:nvPr/>
          </p:nvSpPr>
          <p:spPr bwMode="auto">
            <a:xfrm>
              <a:off x="10250488" y="6089651"/>
              <a:ext cx="84138" cy="84138"/>
            </a:xfrm>
            <a:custGeom>
              <a:avLst/>
              <a:gdLst>
                <a:gd name="T0" fmla="*/ 289 w 578"/>
                <a:gd name="T1" fmla="*/ 0 h 581"/>
                <a:gd name="T2" fmla="*/ 332 w 578"/>
                <a:gd name="T3" fmla="*/ 4 h 581"/>
                <a:gd name="T4" fmla="*/ 373 w 578"/>
                <a:gd name="T5" fmla="*/ 13 h 581"/>
                <a:gd name="T6" fmla="*/ 411 w 578"/>
                <a:gd name="T7" fmla="*/ 27 h 581"/>
                <a:gd name="T8" fmla="*/ 446 w 578"/>
                <a:gd name="T9" fmla="*/ 47 h 581"/>
                <a:gd name="T10" fmla="*/ 478 w 578"/>
                <a:gd name="T11" fmla="*/ 72 h 581"/>
                <a:gd name="T12" fmla="*/ 507 w 578"/>
                <a:gd name="T13" fmla="*/ 100 h 581"/>
                <a:gd name="T14" fmla="*/ 531 w 578"/>
                <a:gd name="T15" fmla="*/ 132 h 581"/>
                <a:gd name="T16" fmla="*/ 552 w 578"/>
                <a:gd name="T17" fmla="*/ 168 h 581"/>
                <a:gd name="T18" fmla="*/ 566 w 578"/>
                <a:gd name="T19" fmla="*/ 207 h 581"/>
                <a:gd name="T20" fmla="*/ 575 w 578"/>
                <a:gd name="T21" fmla="*/ 247 h 581"/>
                <a:gd name="T22" fmla="*/ 578 w 578"/>
                <a:gd name="T23" fmla="*/ 290 h 581"/>
                <a:gd name="T24" fmla="*/ 575 w 578"/>
                <a:gd name="T25" fmla="*/ 333 h 581"/>
                <a:gd name="T26" fmla="*/ 566 w 578"/>
                <a:gd name="T27" fmla="*/ 374 h 581"/>
                <a:gd name="T28" fmla="*/ 552 w 578"/>
                <a:gd name="T29" fmla="*/ 413 h 581"/>
                <a:gd name="T30" fmla="*/ 531 w 578"/>
                <a:gd name="T31" fmla="*/ 448 h 581"/>
                <a:gd name="T32" fmla="*/ 507 w 578"/>
                <a:gd name="T33" fmla="*/ 481 h 581"/>
                <a:gd name="T34" fmla="*/ 478 w 578"/>
                <a:gd name="T35" fmla="*/ 510 h 581"/>
                <a:gd name="T36" fmla="*/ 446 w 578"/>
                <a:gd name="T37" fmla="*/ 534 h 581"/>
                <a:gd name="T38" fmla="*/ 411 w 578"/>
                <a:gd name="T39" fmla="*/ 553 h 581"/>
                <a:gd name="T40" fmla="*/ 373 w 578"/>
                <a:gd name="T41" fmla="*/ 569 h 581"/>
                <a:gd name="T42" fmla="*/ 332 w 578"/>
                <a:gd name="T43" fmla="*/ 578 h 581"/>
                <a:gd name="T44" fmla="*/ 289 w 578"/>
                <a:gd name="T45" fmla="*/ 581 h 581"/>
                <a:gd name="T46" fmla="*/ 247 w 578"/>
                <a:gd name="T47" fmla="*/ 578 h 581"/>
                <a:gd name="T48" fmla="*/ 206 w 578"/>
                <a:gd name="T49" fmla="*/ 569 h 581"/>
                <a:gd name="T50" fmla="*/ 167 w 578"/>
                <a:gd name="T51" fmla="*/ 553 h 581"/>
                <a:gd name="T52" fmla="*/ 132 w 578"/>
                <a:gd name="T53" fmla="*/ 534 h 581"/>
                <a:gd name="T54" fmla="*/ 99 w 578"/>
                <a:gd name="T55" fmla="*/ 510 h 581"/>
                <a:gd name="T56" fmla="*/ 71 w 578"/>
                <a:gd name="T57" fmla="*/ 481 h 581"/>
                <a:gd name="T58" fmla="*/ 46 w 578"/>
                <a:gd name="T59" fmla="*/ 448 h 581"/>
                <a:gd name="T60" fmla="*/ 27 w 578"/>
                <a:gd name="T61" fmla="*/ 413 h 581"/>
                <a:gd name="T62" fmla="*/ 12 w 578"/>
                <a:gd name="T63" fmla="*/ 374 h 581"/>
                <a:gd name="T64" fmla="*/ 3 w 578"/>
                <a:gd name="T65" fmla="*/ 333 h 581"/>
                <a:gd name="T66" fmla="*/ 0 w 578"/>
                <a:gd name="T67" fmla="*/ 290 h 581"/>
                <a:gd name="T68" fmla="*/ 3 w 578"/>
                <a:gd name="T69" fmla="*/ 247 h 581"/>
                <a:gd name="T70" fmla="*/ 12 w 578"/>
                <a:gd name="T71" fmla="*/ 207 h 581"/>
                <a:gd name="T72" fmla="*/ 27 w 578"/>
                <a:gd name="T73" fmla="*/ 168 h 581"/>
                <a:gd name="T74" fmla="*/ 46 w 578"/>
                <a:gd name="T75" fmla="*/ 132 h 581"/>
                <a:gd name="T76" fmla="*/ 71 w 578"/>
                <a:gd name="T77" fmla="*/ 100 h 581"/>
                <a:gd name="T78" fmla="*/ 99 w 578"/>
                <a:gd name="T79" fmla="*/ 72 h 581"/>
                <a:gd name="T80" fmla="*/ 132 w 578"/>
                <a:gd name="T81" fmla="*/ 47 h 581"/>
                <a:gd name="T82" fmla="*/ 167 w 578"/>
                <a:gd name="T83" fmla="*/ 27 h 581"/>
                <a:gd name="T84" fmla="*/ 206 w 578"/>
                <a:gd name="T85" fmla="*/ 13 h 581"/>
                <a:gd name="T86" fmla="*/ 247 w 578"/>
                <a:gd name="T87" fmla="*/ 4 h 581"/>
                <a:gd name="T88" fmla="*/ 289 w 578"/>
                <a:gd name="T89" fmla="*/ 0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78" h="581">
                  <a:moveTo>
                    <a:pt x="289" y="0"/>
                  </a:moveTo>
                  <a:lnTo>
                    <a:pt x="332" y="4"/>
                  </a:lnTo>
                  <a:lnTo>
                    <a:pt x="373" y="13"/>
                  </a:lnTo>
                  <a:lnTo>
                    <a:pt x="411" y="27"/>
                  </a:lnTo>
                  <a:lnTo>
                    <a:pt x="446" y="47"/>
                  </a:lnTo>
                  <a:lnTo>
                    <a:pt x="478" y="72"/>
                  </a:lnTo>
                  <a:lnTo>
                    <a:pt x="507" y="100"/>
                  </a:lnTo>
                  <a:lnTo>
                    <a:pt x="531" y="132"/>
                  </a:lnTo>
                  <a:lnTo>
                    <a:pt x="552" y="168"/>
                  </a:lnTo>
                  <a:lnTo>
                    <a:pt x="566" y="207"/>
                  </a:lnTo>
                  <a:lnTo>
                    <a:pt x="575" y="247"/>
                  </a:lnTo>
                  <a:lnTo>
                    <a:pt x="578" y="290"/>
                  </a:lnTo>
                  <a:lnTo>
                    <a:pt x="575" y="333"/>
                  </a:lnTo>
                  <a:lnTo>
                    <a:pt x="566" y="374"/>
                  </a:lnTo>
                  <a:lnTo>
                    <a:pt x="552" y="413"/>
                  </a:lnTo>
                  <a:lnTo>
                    <a:pt x="531" y="448"/>
                  </a:lnTo>
                  <a:lnTo>
                    <a:pt x="507" y="481"/>
                  </a:lnTo>
                  <a:lnTo>
                    <a:pt x="478" y="510"/>
                  </a:lnTo>
                  <a:lnTo>
                    <a:pt x="446" y="534"/>
                  </a:lnTo>
                  <a:lnTo>
                    <a:pt x="411" y="553"/>
                  </a:lnTo>
                  <a:lnTo>
                    <a:pt x="373" y="569"/>
                  </a:lnTo>
                  <a:lnTo>
                    <a:pt x="332" y="578"/>
                  </a:lnTo>
                  <a:lnTo>
                    <a:pt x="289" y="581"/>
                  </a:lnTo>
                  <a:lnTo>
                    <a:pt x="247" y="578"/>
                  </a:lnTo>
                  <a:lnTo>
                    <a:pt x="206" y="569"/>
                  </a:lnTo>
                  <a:lnTo>
                    <a:pt x="167" y="553"/>
                  </a:lnTo>
                  <a:lnTo>
                    <a:pt x="132" y="534"/>
                  </a:lnTo>
                  <a:lnTo>
                    <a:pt x="99" y="510"/>
                  </a:lnTo>
                  <a:lnTo>
                    <a:pt x="71" y="481"/>
                  </a:lnTo>
                  <a:lnTo>
                    <a:pt x="46" y="448"/>
                  </a:lnTo>
                  <a:lnTo>
                    <a:pt x="27" y="413"/>
                  </a:lnTo>
                  <a:lnTo>
                    <a:pt x="12" y="374"/>
                  </a:lnTo>
                  <a:lnTo>
                    <a:pt x="3" y="333"/>
                  </a:lnTo>
                  <a:lnTo>
                    <a:pt x="0" y="290"/>
                  </a:lnTo>
                  <a:lnTo>
                    <a:pt x="3" y="247"/>
                  </a:lnTo>
                  <a:lnTo>
                    <a:pt x="12" y="207"/>
                  </a:lnTo>
                  <a:lnTo>
                    <a:pt x="27" y="168"/>
                  </a:lnTo>
                  <a:lnTo>
                    <a:pt x="46" y="132"/>
                  </a:lnTo>
                  <a:lnTo>
                    <a:pt x="71" y="100"/>
                  </a:lnTo>
                  <a:lnTo>
                    <a:pt x="99" y="72"/>
                  </a:lnTo>
                  <a:lnTo>
                    <a:pt x="132" y="47"/>
                  </a:lnTo>
                  <a:lnTo>
                    <a:pt x="167" y="27"/>
                  </a:lnTo>
                  <a:lnTo>
                    <a:pt x="206" y="13"/>
                  </a:lnTo>
                  <a:lnTo>
                    <a:pt x="247" y="4"/>
                  </a:lnTo>
                  <a:lnTo>
                    <a:pt x="2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Freeform 625"/>
            <p:cNvSpPr>
              <a:spLocks/>
            </p:cNvSpPr>
            <p:nvPr/>
          </p:nvSpPr>
          <p:spPr bwMode="auto">
            <a:xfrm>
              <a:off x="10210800" y="6189663"/>
              <a:ext cx="161925" cy="112713"/>
            </a:xfrm>
            <a:custGeom>
              <a:avLst/>
              <a:gdLst>
                <a:gd name="T0" fmla="*/ 337 w 1126"/>
                <a:gd name="T1" fmla="*/ 0 h 777"/>
                <a:gd name="T2" fmla="*/ 347 w 1126"/>
                <a:gd name="T3" fmla="*/ 2 h 777"/>
                <a:gd name="T4" fmla="*/ 355 w 1126"/>
                <a:gd name="T5" fmla="*/ 8 h 777"/>
                <a:gd name="T6" fmla="*/ 360 w 1126"/>
                <a:gd name="T7" fmla="*/ 18 h 777"/>
                <a:gd name="T8" fmla="*/ 534 w 1126"/>
                <a:gd name="T9" fmla="*/ 495 h 777"/>
                <a:gd name="T10" fmla="*/ 540 w 1126"/>
                <a:gd name="T11" fmla="*/ 505 h 777"/>
                <a:gd name="T12" fmla="*/ 548 w 1126"/>
                <a:gd name="T13" fmla="*/ 512 h 777"/>
                <a:gd name="T14" fmla="*/ 558 w 1126"/>
                <a:gd name="T15" fmla="*/ 516 h 777"/>
                <a:gd name="T16" fmla="*/ 568 w 1126"/>
                <a:gd name="T17" fmla="*/ 516 h 777"/>
                <a:gd name="T18" fmla="*/ 578 w 1126"/>
                <a:gd name="T19" fmla="*/ 512 h 777"/>
                <a:gd name="T20" fmla="*/ 587 w 1126"/>
                <a:gd name="T21" fmla="*/ 505 h 777"/>
                <a:gd name="T22" fmla="*/ 593 w 1126"/>
                <a:gd name="T23" fmla="*/ 495 h 777"/>
                <a:gd name="T24" fmla="*/ 767 w 1126"/>
                <a:gd name="T25" fmla="*/ 18 h 777"/>
                <a:gd name="T26" fmla="*/ 772 w 1126"/>
                <a:gd name="T27" fmla="*/ 9 h 777"/>
                <a:gd name="T28" fmla="*/ 779 w 1126"/>
                <a:gd name="T29" fmla="*/ 3 h 777"/>
                <a:gd name="T30" fmla="*/ 788 w 1126"/>
                <a:gd name="T31" fmla="*/ 0 h 777"/>
                <a:gd name="T32" fmla="*/ 798 w 1126"/>
                <a:gd name="T33" fmla="*/ 1 h 777"/>
                <a:gd name="T34" fmla="*/ 951 w 1126"/>
                <a:gd name="T35" fmla="*/ 27 h 777"/>
                <a:gd name="T36" fmla="*/ 952 w 1126"/>
                <a:gd name="T37" fmla="*/ 27 h 777"/>
                <a:gd name="T38" fmla="*/ 985 w 1126"/>
                <a:gd name="T39" fmla="*/ 41 h 777"/>
                <a:gd name="T40" fmla="*/ 1016 w 1126"/>
                <a:gd name="T41" fmla="*/ 59 h 777"/>
                <a:gd name="T42" fmla="*/ 1043 w 1126"/>
                <a:gd name="T43" fmla="*/ 81 h 777"/>
                <a:gd name="T44" fmla="*/ 1068 w 1126"/>
                <a:gd name="T45" fmla="*/ 106 h 777"/>
                <a:gd name="T46" fmla="*/ 1088 w 1126"/>
                <a:gd name="T47" fmla="*/ 135 h 777"/>
                <a:gd name="T48" fmla="*/ 1104 w 1126"/>
                <a:gd name="T49" fmla="*/ 166 h 777"/>
                <a:gd name="T50" fmla="*/ 1116 w 1126"/>
                <a:gd name="T51" fmla="*/ 199 h 777"/>
                <a:gd name="T52" fmla="*/ 1124 w 1126"/>
                <a:gd name="T53" fmla="*/ 234 h 777"/>
                <a:gd name="T54" fmla="*/ 1126 w 1126"/>
                <a:gd name="T55" fmla="*/ 270 h 777"/>
                <a:gd name="T56" fmla="*/ 1126 w 1126"/>
                <a:gd name="T57" fmla="*/ 669 h 777"/>
                <a:gd name="T58" fmla="*/ 1123 w 1126"/>
                <a:gd name="T59" fmla="*/ 694 h 777"/>
                <a:gd name="T60" fmla="*/ 1116 w 1126"/>
                <a:gd name="T61" fmla="*/ 717 h 777"/>
                <a:gd name="T62" fmla="*/ 1103 w 1126"/>
                <a:gd name="T63" fmla="*/ 736 h 777"/>
                <a:gd name="T64" fmla="*/ 1087 w 1126"/>
                <a:gd name="T65" fmla="*/ 753 h 777"/>
                <a:gd name="T66" fmla="*/ 1066 w 1126"/>
                <a:gd name="T67" fmla="*/ 765 h 777"/>
                <a:gd name="T68" fmla="*/ 1044 w 1126"/>
                <a:gd name="T69" fmla="*/ 774 h 777"/>
                <a:gd name="T70" fmla="*/ 1019 w 1126"/>
                <a:gd name="T71" fmla="*/ 777 h 777"/>
                <a:gd name="T72" fmla="*/ 108 w 1126"/>
                <a:gd name="T73" fmla="*/ 777 h 777"/>
                <a:gd name="T74" fmla="*/ 82 w 1126"/>
                <a:gd name="T75" fmla="*/ 774 h 777"/>
                <a:gd name="T76" fmla="*/ 60 w 1126"/>
                <a:gd name="T77" fmla="*/ 765 h 777"/>
                <a:gd name="T78" fmla="*/ 41 w 1126"/>
                <a:gd name="T79" fmla="*/ 753 h 777"/>
                <a:gd name="T80" fmla="*/ 23 w 1126"/>
                <a:gd name="T81" fmla="*/ 736 h 777"/>
                <a:gd name="T82" fmla="*/ 11 w 1126"/>
                <a:gd name="T83" fmla="*/ 717 h 777"/>
                <a:gd name="T84" fmla="*/ 3 w 1126"/>
                <a:gd name="T85" fmla="*/ 694 h 777"/>
                <a:gd name="T86" fmla="*/ 0 w 1126"/>
                <a:gd name="T87" fmla="*/ 669 h 777"/>
                <a:gd name="T88" fmla="*/ 0 w 1126"/>
                <a:gd name="T89" fmla="*/ 272 h 777"/>
                <a:gd name="T90" fmla="*/ 3 w 1126"/>
                <a:gd name="T91" fmla="*/ 235 h 777"/>
                <a:gd name="T92" fmla="*/ 10 w 1126"/>
                <a:gd name="T93" fmla="*/ 200 h 777"/>
                <a:gd name="T94" fmla="*/ 22 w 1126"/>
                <a:gd name="T95" fmla="*/ 167 h 777"/>
                <a:gd name="T96" fmla="*/ 39 w 1126"/>
                <a:gd name="T97" fmla="*/ 135 h 777"/>
                <a:gd name="T98" fmla="*/ 59 w 1126"/>
                <a:gd name="T99" fmla="*/ 106 h 777"/>
                <a:gd name="T100" fmla="*/ 83 w 1126"/>
                <a:gd name="T101" fmla="*/ 81 h 777"/>
                <a:gd name="T102" fmla="*/ 111 w 1126"/>
                <a:gd name="T103" fmla="*/ 59 h 777"/>
                <a:gd name="T104" fmla="*/ 142 w 1126"/>
                <a:gd name="T105" fmla="*/ 41 h 777"/>
                <a:gd name="T106" fmla="*/ 176 w 1126"/>
                <a:gd name="T107" fmla="*/ 27 h 777"/>
                <a:gd name="T108" fmla="*/ 328 w 1126"/>
                <a:gd name="T109" fmla="*/ 1 h 777"/>
                <a:gd name="T110" fmla="*/ 332 w 1126"/>
                <a:gd name="T111" fmla="*/ 1 h 777"/>
                <a:gd name="T112" fmla="*/ 337 w 1126"/>
                <a:gd name="T113" fmla="*/ 0 h 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26" h="777">
                  <a:moveTo>
                    <a:pt x="337" y="0"/>
                  </a:moveTo>
                  <a:lnTo>
                    <a:pt x="347" y="2"/>
                  </a:lnTo>
                  <a:lnTo>
                    <a:pt x="355" y="8"/>
                  </a:lnTo>
                  <a:lnTo>
                    <a:pt x="360" y="18"/>
                  </a:lnTo>
                  <a:lnTo>
                    <a:pt x="534" y="495"/>
                  </a:lnTo>
                  <a:lnTo>
                    <a:pt x="540" y="505"/>
                  </a:lnTo>
                  <a:lnTo>
                    <a:pt x="548" y="512"/>
                  </a:lnTo>
                  <a:lnTo>
                    <a:pt x="558" y="516"/>
                  </a:lnTo>
                  <a:lnTo>
                    <a:pt x="568" y="516"/>
                  </a:lnTo>
                  <a:lnTo>
                    <a:pt x="578" y="512"/>
                  </a:lnTo>
                  <a:lnTo>
                    <a:pt x="587" y="505"/>
                  </a:lnTo>
                  <a:lnTo>
                    <a:pt x="593" y="495"/>
                  </a:lnTo>
                  <a:lnTo>
                    <a:pt x="767" y="18"/>
                  </a:lnTo>
                  <a:lnTo>
                    <a:pt x="772" y="9"/>
                  </a:lnTo>
                  <a:lnTo>
                    <a:pt x="779" y="3"/>
                  </a:lnTo>
                  <a:lnTo>
                    <a:pt x="788" y="0"/>
                  </a:lnTo>
                  <a:lnTo>
                    <a:pt x="798" y="1"/>
                  </a:lnTo>
                  <a:lnTo>
                    <a:pt x="951" y="27"/>
                  </a:lnTo>
                  <a:lnTo>
                    <a:pt x="952" y="27"/>
                  </a:lnTo>
                  <a:lnTo>
                    <a:pt x="985" y="41"/>
                  </a:lnTo>
                  <a:lnTo>
                    <a:pt x="1016" y="59"/>
                  </a:lnTo>
                  <a:lnTo>
                    <a:pt x="1043" y="81"/>
                  </a:lnTo>
                  <a:lnTo>
                    <a:pt x="1068" y="106"/>
                  </a:lnTo>
                  <a:lnTo>
                    <a:pt x="1088" y="135"/>
                  </a:lnTo>
                  <a:lnTo>
                    <a:pt x="1104" y="166"/>
                  </a:lnTo>
                  <a:lnTo>
                    <a:pt x="1116" y="199"/>
                  </a:lnTo>
                  <a:lnTo>
                    <a:pt x="1124" y="234"/>
                  </a:lnTo>
                  <a:lnTo>
                    <a:pt x="1126" y="270"/>
                  </a:lnTo>
                  <a:lnTo>
                    <a:pt x="1126" y="669"/>
                  </a:lnTo>
                  <a:lnTo>
                    <a:pt x="1123" y="694"/>
                  </a:lnTo>
                  <a:lnTo>
                    <a:pt x="1116" y="717"/>
                  </a:lnTo>
                  <a:lnTo>
                    <a:pt x="1103" y="736"/>
                  </a:lnTo>
                  <a:lnTo>
                    <a:pt x="1087" y="753"/>
                  </a:lnTo>
                  <a:lnTo>
                    <a:pt x="1066" y="765"/>
                  </a:lnTo>
                  <a:lnTo>
                    <a:pt x="1044" y="774"/>
                  </a:lnTo>
                  <a:lnTo>
                    <a:pt x="1019" y="777"/>
                  </a:lnTo>
                  <a:lnTo>
                    <a:pt x="108" y="777"/>
                  </a:lnTo>
                  <a:lnTo>
                    <a:pt x="82" y="774"/>
                  </a:lnTo>
                  <a:lnTo>
                    <a:pt x="60" y="765"/>
                  </a:lnTo>
                  <a:lnTo>
                    <a:pt x="41" y="753"/>
                  </a:lnTo>
                  <a:lnTo>
                    <a:pt x="23" y="736"/>
                  </a:lnTo>
                  <a:lnTo>
                    <a:pt x="11" y="717"/>
                  </a:lnTo>
                  <a:lnTo>
                    <a:pt x="3" y="694"/>
                  </a:lnTo>
                  <a:lnTo>
                    <a:pt x="0" y="669"/>
                  </a:lnTo>
                  <a:lnTo>
                    <a:pt x="0" y="272"/>
                  </a:lnTo>
                  <a:lnTo>
                    <a:pt x="3" y="235"/>
                  </a:lnTo>
                  <a:lnTo>
                    <a:pt x="10" y="200"/>
                  </a:lnTo>
                  <a:lnTo>
                    <a:pt x="22" y="167"/>
                  </a:lnTo>
                  <a:lnTo>
                    <a:pt x="39" y="135"/>
                  </a:lnTo>
                  <a:lnTo>
                    <a:pt x="59" y="106"/>
                  </a:lnTo>
                  <a:lnTo>
                    <a:pt x="83" y="81"/>
                  </a:lnTo>
                  <a:lnTo>
                    <a:pt x="111" y="59"/>
                  </a:lnTo>
                  <a:lnTo>
                    <a:pt x="142" y="41"/>
                  </a:lnTo>
                  <a:lnTo>
                    <a:pt x="176" y="27"/>
                  </a:lnTo>
                  <a:lnTo>
                    <a:pt x="328" y="1"/>
                  </a:lnTo>
                  <a:lnTo>
                    <a:pt x="332" y="1"/>
                  </a:lnTo>
                  <a:lnTo>
                    <a:pt x="3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Freeform 626"/>
            <p:cNvSpPr>
              <a:spLocks/>
            </p:cNvSpPr>
            <p:nvPr/>
          </p:nvSpPr>
          <p:spPr bwMode="auto">
            <a:xfrm>
              <a:off x="10571163" y="6089651"/>
              <a:ext cx="84138" cy="84138"/>
            </a:xfrm>
            <a:custGeom>
              <a:avLst/>
              <a:gdLst>
                <a:gd name="T0" fmla="*/ 290 w 578"/>
                <a:gd name="T1" fmla="*/ 0 h 581"/>
                <a:gd name="T2" fmla="*/ 332 w 578"/>
                <a:gd name="T3" fmla="*/ 4 h 581"/>
                <a:gd name="T4" fmla="*/ 373 w 578"/>
                <a:gd name="T5" fmla="*/ 13 h 581"/>
                <a:gd name="T6" fmla="*/ 412 w 578"/>
                <a:gd name="T7" fmla="*/ 27 h 581"/>
                <a:gd name="T8" fmla="*/ 447 w 578"/>
                <a:gd name="T9" fmla="*/ 47 h 581"/>
                <a:gd name="T10" fmla="*/ 479 w 578"/>
                <a:gd name="T11" fmla="*/ 72 h 581"/>
                <a:gd name="T12" fmla="*/ 507 w 578"/>
                <a:gd name="T13" fmla="*/ 100 h 581"/>
                <a:gd name="T14" fmla="*/ 532 w 578"/>
                <a:gd name="T15" fmla="*/ 132 h 581"/>
                <a:gd name="T16" fmla="*/ 552 w 578"/>
                <a:gd name="T17" fmla="*/ 168 h 581"/>
                <a:gd name="T18" fmla="*/ 566 w 578"/>
                <a:gd name="T19" fmla="*/ 207 h 581"/>
                <a:gd name="T20" fmla="*/ 575 w 578"/>
                <a:gd name="T21" fmla="*/ 247 h 581"/>
                <a:gd name="T22" fmla="*/ 578 w 578"/>
                <a:gd name="T23" fmla="*/ 290 h 581"/>
                <a:gd name="T24" fmla="*/ 575 w 578"/>
                <a:gd name="T25" fmla="*/ 333 h 581"/>
                <a:gd name="T26" fmla="*/ 566 w 578"/>
                <a:gd name="T27" fmla="*/ 374 h 581"/>
                <a:gd name="T28" fmla="*/ 552 w 578"/>
                <a:gd name="T29" fmla="*/ 413 h 581"/>
                <a:gd name="T30" fmla="*/ 532 w 578"/>
                <a:gd name="T31" fmla="*/ 448 h 581"/>
                <a:gd name="T32" fmla="*/ 507 w 578"/>
                <a:gd name="T33" fmla="*/ 481 h 581"/>
                <a:gd name="T34" fmla="*/ 479 w 578"/>
                <a:gd name="T35" fmla="*/ 510 h 581"/>
                <a:gd name="T36" fmla="*/ 447 w 578"/>
                <a:gd name="T37" fmla="*/ 534 h 581"/>
                <a:gd name="T38" fmla="*/ 412 w 578"/>
                <a:gd name="T39" fmla="*/ 553 h 581"/>
                <a:gd name="T40" fmla="*/ 373 w 578"/>
                <a:gd name="T41" fmla="*/ 569 h 581"/>
                <a:gd name="T42" fmla="*/ 332 w 578"/>
                <a:gd name="T43" fmla="*/ 578 h 581"/>
                <a:gd name="T44" fmla="*/ 290 w 578"/>
                <a:gd name="T45" fmla="*/ 581 h 581"/>
                <a:gd name="T46" fmla="*/ 247 w 578"/>
                <a:gd name="T47" fmla="*/ 578 h 581"/>
                <a:gd name="T48" fmla="*/ 206 w 578"/>
                <a:gd name="T49" fmla="*/ 569 h 581"/>
                <a:gd name="T50" fmla="*/ 168 w 578"/>
                <a:gd name="T51" fmla="*/ 553 h 581"/>
                <a:gd name="T52" fmla="*/ 132 w 578"/>
                <a:gd name="T53" fmla="*/ 534 h 581"/>
                <a:gd name="T54" fmla="*/ 100 w 578"/>
                <a:gd name="T55" fmla="*/ 510 h 581"/>
                <a:gd name="T56" fmla="*/ 71 w 578"/>
                <a:gd name="T57" fmla="*/ 481 h 581"/>
                <a:gd name="T58" fmla="*/ 47 w 578"/>
                <a:gd name="T59" fmla="*/ 448 h 581"/>
                <a:gd name="T60" fmla="*/ 27 w 578"/>
                <a:gd name="T61" fmla="*/ 413 h 581"/>
                <a:gd name="T62" fmla="*/ 13 w 578"/>
                <a:gd name="T63" fmla="*/ 374 h 581"/>
                <a:gd name="T64" fmla="*/ 4 w 578"/>
                <a:gd name="T65" fmla="*/ 333 h 581"/>
                <a:gd name="T66" fmla="*/ 0 w 578"/>
                <a:gd name="T67" fmla="*/ 290 h 581"/>
                <a:gd name="T68" fmla="*/ 4 w 578"/>
                <a:gd name="T69" fmla="*/ 247 h 581"/>
                <a:gd name="T70" fmla="*/ 13 w 578"/>
                <a:gd name="T71" fmla="*/ 207 h 581"/>
                <a:gd name="T72" fmla="*/ 27 w 578"/>
                <a:gd name="T73" fmla="*/ 168 h 581"/>
                <a:gd name="T74" fmla="*/ 47 w 578"/>
                <a:gd name="T75" fmla="*/ 132 h 581"/>
                <a:gd name="T76" fmla="*/ 71 w 578"/>
                <a:gd name="T77" fmla="*/ 100 h 581"/>
                <a:gd name="T78" fmla="*/ 100 w 578"/>
                <a:gd name="T79" fmla="*/ 72 h 581"/>
                <a:gd name="T80" fmla="*/ 132 w 578"/>
                <a:gd name="T81" fmla="*/ 47 h 581"/>
                <a:gd name="T82" fmla="*/ 168 w 578"/>
                <a:gd name="T83" fmla="*/ 27 h 581"/>
                <a:gd name="T84" fmla="*/ 206 w 578"/>
                <a:gd name="T85" fmla="*/ 13 h 581"/>
                <a:gd name="T86" fmla="*/ 247 w 578"/>
                <a:gd name="T87" fmla="*/ 4 h 581"/>
                <a:gd name="T88" fmla="*/ 290 w 578"/>
                <a:gd name="T89" fmla="*/ 0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78" h="581">
                  <a:moveTo>
                    <a:pt x="290" y="0"/>
                  </a:moveTo>
                  <a:lnTo>
                    <a:pt x="332" y="4"/>
                  </a:lnTo>
                  <a:lnTo>
                    <a:pt x="373" y="13"/>
                  </a:lnTo>
                  <a:lnTo>
                    <a:pt x="412" y="27"/>
                  </a:lnTo>
                  <a:lnTo>
                    <a:pt x="447" y="47"/>
                  </a:lnTo>
                  <a:lnTo>
                    <a:pt x="479" y="72"/>
                  </a:lnTo>
                  <a:lnTo>
                    <a:pt x="507" y="100"/>
                  </a:lnTo>
                  <a:lnTo>
                    <a:pt x="532" y="132"/>
                  </a:lnTo>
                  <a:lnTo>
                    <a:pt x="552" y="168"/>
                  </a:lnTo>
                  <a:lnTo>
                    <a:pt x="566" y="207"/>
                  </a:lnTo>
                  <a:lnTo>
                    <a:pt x="575" y="247"/>
                  </a:lnTo>
                  <a:lnTo>
                    <a:pt x="578" y="290"/>
                  </a:lnTo>
                  <a:lnTo>
                    <a:pt x="575" y="333"/>
                  </a:lnTo>
                  <a:lnTo>
                    <a:pt x="566" y="374"/>
                  </a:lnTo>
                  <a:lnTo>
                    <a:pt x="552" y="413"/>
                  </a:lnTo>
                  <a:lnTo>
                    <a:pt x="532" y="448"/>
                  </a:lnTo>
                  <a:lnTo>
                    <a:pt x="507" y="481"/>
                  </a:lnTo>
                  <a:lnTo>
                    <a:pt x="479" y="510"/>
                  </a:lnTo>
                  <a:lnTo>
                    <a:pt x="447" y="534"/>
                  </a:lnTo>
                  <a:lnTo>
                    <a:pt x="412" y="553"/>
                  </a:lnTo>
                  <a:lnTo>
                    <a:pt x="373" y="569"/>
                  </a:lnTo>
                  <a:lnTo>
                    <a:pt x="332" y="578"/>
                  </a:lnTo>
                  <a:lnTo>
                    <a:pt x="290" y="581"/>
                  </a:lnTo>
                  <a:lnTo>
                    <a:pt x="247" y="578"/>
                  </a:lnTo>
                  <a:lnTo>
                    <a:pt x="206" y="569"/>
                  </a:lnTo>
                  <a:lnTo>
                    <a:pt x="168" y="553"/>
                  </a:lnTo>
                  <a:lnTo>
                    <a:pt x="132" y="534"/>
                  </a:lnTo>
                  <a:lnTo>
                    <a:pt x="100" y="510"/>
                  </a:lnTo>
                  <a:lnTo>
                    <a:pt x="71" y="481"/>
                  </a:lnTo>
                  <a:lnTo>
                    <a:pt x="47" y="448"/>
                  </a:lnTo>
                  <a:lnTo>
                    <a:pt x="27" y="413"/>
                  </a:lnTo>
                  <a:lnTo>
                    <a:pt x="13" y="374"/>
                  </a:lnTo>
                  <a:lnTo>
                    <a:pt x="4" y="333"/>
                  </a:lnTo>
                  <a:lnTo>
                    <a:pt x="0" y="290"/>
                  </a:lnTo>
                  <a:lnTo>
                    <a:pt x="4" y="247"/>
                  </a:lnTo>
                  <a:lnTo>
                    <a:pt x="13" y="207"/>
                  </a:lnTo>
                  <a:lnTo>
                    <a:pt x="27" y="168"/>
                  </a:lnTo>
                  <a:lnTo>
                    <a:pt x="47" y="132"/>
                  </a:lnTo>
                  <a:lnTo>
                    <a:pt x="71" y="100"/>
                  </a:lnTo>
                  <a:lnTo>
                    <a:pt x="100" y="72"/>
                  </a:lnTo>
                  <a:lnTo>
                    <a:pt x="132" y="47"/>
                  </a:lnTo>
                  <a:lnTo>
                    <a:pt x="168" y="27"/>
                  </a:lnTo>
                  <a:lnTo>
                    <a:pt x="206" y="13"/>
                  </a:lnTo>
                  <a:lnTo>
                    <a:pt x="247" y="4"/>
                  </a:lnTo>
                  <a:lnTo>
                    <a:pt x="2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627"/>
            <p:cNvSpPr>
              <a:spLocks/>
            </p:cNvSpPr>
            <p:nvPr/>
          </p:nvSpPr>
          <p:spPr bwMode="auto">
            <a:xfrm>
              <a:off x="10531475" y="6189663"/>
              <a:ext cx="163513" cy="112713"/>
            </a:xfrm>
            <a:custGeom>
              <a:avLst/>
              <a:gdLst>
                <a:gd name="T0" fmla="*/ 337 w 1127"/>
                <a:gd name="T1" fmla="*/ 0 h 777"/>
                <a:gd name="T2" fmla="*/ 346 w 1127"/>
                <a:gd name="T3" fmla="*/ 2 h 777"/>
                <a:gd name="T4" fmla="*/ 355 w 1127"/>
                <a:gd name="T5" fmla="*/ 8 h 777"/>
                <a:gd name="T6" fmla="*/ 360 w 1127"/>
                <a:gd name="T7" fmla="*/ 18 h 777"/>
                <a:gd name="T8" fmla="*/ 534 w 1127"/>
                <a:gd name="T9" fmla="*/ 495 h 777"/>
                <a:gd name="T10" fmla="*/ 540 w 1127"/>
                <a:gd name="T11" fmla="*/ 505 h 777"/>
                <a:gd name="T12" fmla="*/ 548 w 1127"/>
                <a:gd name="T13" fmla="*/ 512 h 777"/>
                <a:gd name="T14" fmla="*/ 559 w 1127"/>
                <a:gd name="T15" fmla="*/ 516 h 777"/>
                <a:gd name="T16" fmla="*/ 569 w 1127"/>
                <a:gd name="T17" fmla="*/ 516 h 777"/>
                <a:gd name="T18" fmla="*/ 579 w 1127"/>
                <a:gd name="T19" fmla="*/ 512 h 777"/>
                <a:gd name="T20" fmla="*/ 587 w 1127"/>
                <a:gd name="T21" fmla="*/ 505 h 777"/>
                <a:gd name="T22" fmla="*/ 593 w 1127"/>
                <a:gd name="T23" fmla="*/ 495 h 777"/>
                <a:gd name="T24" fmla="*/ 767 w 1127"/>
                <a:gd name="T25" fmla="*/ 18 h 777"/>
                <a:gd name="T26" fmla="*/ 772 w 1127"/>
                <a:gd name="T27" fmla="*/ 9 h 777"/>
                <a:gd name="T28" fmla="*/ 779 w 1127"/>
                <a:gd name="T29" fmla="*/ 3 h 777"/>
                <a:gd name="T30" fmla="*/ 788 w 1127"/>
                <a:gd name="T31" fmla="*/ 0 h 777"/>
                <a:gd name="T32" fmla="*/ 799 w 1127"/>
                <a:gd name="T33" fmla="*/ 1 h 777"/>
                <a:gd name="T34" fmla="*/ 951 w 1127"/>
                <a:gd name="T35" fmla="*/ 27 h 777"/>
                <a:gd name="T36" fmla="*/ 952 w 1127"/>
                <a:gd name="T37" fmla="*/ 27 h 777"/>
                <a:gd name="T38" fmla="*/ 986 w 1127"/>
                <a:gd name="T39" fmla="*/ 41 h 777"/>
                <a:gd name="T40" fmla="*/ 1016 w 1127"/>
                <a:gd name="T41" fmla="*/ 59 h 777"/>
                <a:gd name="T42" fmla="*/ 1044 w 1127"/>
                <a:gd name="T43" fmla="*/ 81 h 777"/>
                <a:gd name="T44" fmla="*/ 1068 w 1127"/>
                <a:gd name="T45" fmla="*/ 106 h 777"/>
                <a:gd name="T46" fmla="*/ 1088 w 1127"/>
                <a:gd name="T47" fmla="*/ 135 h 777"/>
                <a:gd name="T48" fmla="*/ 1105 w 1127"/>
                <a:gd name="T49" fmla="*/ 166 h 777"/>
                <a:gd name="T50" fmla="*/ 1117 w 1127"/>
                <a:gd name="T51" fmla="*/ 199 h 777"/>
                <a:gd name="T52" fmla="*/ 1124 w 1127"/>
                <a:gd name="T53" fmla="*/ 234 h 777"/>
                <a:gd name="T54" fmla="*/ 1127 w 1127"/>
                <a:gd name="T55" fmla="*/ 270 h 777"/>
                <a:gd name="T56" fmla="*/ 1127 w 1127"/>
                <a:gd name="T57" fmla="*/ 669 h 777"/>
                <a:gd name="T58" fmla="*/ 1124 w 1127"/>
                <a:gd name="T59" fmla="*/ 694 h 777"/>
                <a:gd name="T60" fmla="*/ 1116 w 1127"/>
                <a:gd name="T61" fmla="*/ 717 h 777"/>
                <a:gd name="T62" fmla="*/ 1104 w 1127"/>
                <a:gd name="T63" fmla="*/ 736 h 777"/>
                <a:gd name="T64" fmla="*/ 1086 w 1127"/>
                <a:gd name="T65" fmla="*/ 753 h 777"/>
                <a:gd name="T66" fmla="*/ 1067 w 1127"/>
                <a:gd name="T67" fmla="*/ 765 h 777"/>
                <a:gd name="T68" fmla="*/ 1044 w 1127"/>
                <a:gd name="T69" fmla="*/ 774 h 777"/>
                <a:gd name="T70" fmla="*/ 1019 w 1127"/>
                <a:gd name="T71" fmla="*/ 777 h 777"/>
                <a:gd name="T72" fmla="*/ 107 w 1127"/>
                <a:gd name="T73" fmla="*/ 777 h 777"/>
                <a:gd name="T74" fmla="*/ 83 w 1127"/>
                <a:gd name="T75" fmla="*/ 774 h 777"/>
                <a:gd name="T76" fmla="*/ 60 w 1127"/>
                <a:gd name="T77" fmla="*/ 765 h 777"/>
                <a:gd name="T78" fmla="*/ 40 w 1127"/>
                <a:gd name="T79" fmla="*/ 753 h 777"/>
                <a:gd name="T80" fmla="*/ 24 w 1127"/>
                <a:gd name="T81" fmla="*/ 736 h 777"/>
                <a:gd name="T82" fmla="*/ 11 w 1127"/>
                <a:gd name="T83" fmla="*/ 717 h 777"/>
                <a:gd name="T84" fmla="*/ 4 w 1127"/>
                <a:gd name="T85" fmla="*/ 694 h 777"/>
                <a:gd name="T86" fmla="*/ 0 w 1127"/>
                <a:gd name="T87" fmla="*/ 669 h 777"/>
                <a:gd name="T88" fmla="*/ 0 w 1127"/>
                <a:gd name="T89" fmla="*/ 272 h 777"/>
                <a:gd name="T90" fmla="*/ 3 w 1127"/>
                <a:gd name="T91" fmla="*/ 235 h 777"/>
                <a:gd name="T92" fmla="*/ 11 w 1127"/>
                <a:gd name="T93" fmla="*/ 200 h 777"/>
                <a:gd name="T94" fmla="*/ 23 w 1127"/>
                <a:gd name="T95" fmla="*/ 167 h 777"/>
                <a:gd name="T96" fmla="*/ 39 w 1127"/>
                <a:gd name="T97" fmla="*/ 135 h 777"/>
                <a:gd name="T98" fmla="*/ 59 w 1127"/>
                <a:gd name="T99" fmla="*/ 106 h 777"/>
                <a:gd name="T100" fmla="*/ 84 w 1127"/>
                <a:gd name="T101" fmla="*/ 81 h 777"/>
                <a:gd name="T102" fmla="*/ 111 w 1127"/>
                <a:gd name="T103" fmla="*/ 59 h 777"/>
                <a:gd name="T104" fmla="*/ 142 w 1127"/>
                <a:gd name="T105" fmla="*/ 41 h 777"/>
                <a:gd name="T106" fmla="*/ 176 w 1127"/>
                <a:gd name="T107" fmla="*/ 27 h 777"/>
                <a:gd name="T108" fmla="*/ 329 w 1127"/>
                <a:gd name="T109" fmla="*/ 1 h 777"/>
                <a:gd name="T110" fmla="*/ 333 w 1127"/>
                <a:gd name="T111" fmla="*/ 1 h 777"/>
                <a:gd name="T112" fmla="*/ 337 w 1127"/>
                <a:gd name="T113" fmla="*/ 0 h 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27" h="777">
                  <a:moveTo>
                    <a:pt x="337" y="0"/>
                  </a:moveTo>
                  <a:lnTo>
                    <a:pt x="346" y="2"/>
                  </a:lnTo>
                  <a:lnTo>
                    <a:pt x="355" y="8"/>
                  </a:lnTo>
                  <a:lnTo>
                    <a:pt x="360" y="18"/>
                  </a:lnTo>
                  <a:lnTo>
                    <a:pt x="534" y="495"/>
                  </a:lnTo>
                  <a:lnTo>
                    <a:pt x="540" y="505"/>
                  </a:lnTo>
                  <a:lnTo>
                    <a:pt x="548" y="512"/>
                  </a:lnTo>
                  <a:lnTo>
                    <a:pt x="559" y="516"/>
                  </a:lnTo>
                  <a:lnTo>
                    <a:pt x="569" y="516"/>
                  </a:lnTo>
                  <a:lnTo>
                    <a:pt x="579" y="512"/>
                  </a:lnTo>
                  <a:lnTo>
                    <a:pt x="587" y="505"/>
                  </a:lnTo>
                  <a:lnTo>
                    <a:pt x="593" y="495"/>
                  </a:lnTo>
                  <a:lnTo>
                    <a:pt x="767" y="18"/>
                  </a:lnTo>
                  <a:lnTo>
                    <a:pt x="772" y="9"/>
                  </a:lnTo>
                  <a:lnTo>
                    <a:pt x="779" y="3"/>
                  </a:lnTo>
                  <a:lnTo>
                    <a:pt x="788" y="0"/>
                  </a:lnTo>
                  <a:lnTo>
                    <a:pt x="799" y="1"/>
                  </a:lnTo>
                  <a:lnTo>
                    <a:pt x="951" y="27"/>
                  </a:lnTo>
                  <a:lnTo>
                    <a:pt x="952" y="27"/>
                  </a:lnTo>
                  <a:lnTo>
                    <a:pt x="986" y="41"/>
                  </a:lnTo>
                  <a:lnTo>
                    <a:pt x="1016" y="59"/>
                  </a:lnTo>
                  <a:lnTo>
                    <a:pt x="1044" y="81"/>
                  </a:lnTo>
                  <a:lnTo>
                    <a:pt x="1068" y="106"/>
                  </a:lnTo>
                  <a:lnTo>
                    <a:pt x="1088" y="135"/>
                  </a:lnTo>
                  <a:lnTo>
                    <a:pt x="1105" y="166"/>
                  </a:lnTo>
                  <a:lnTo>
                    <a:pt x="1117" y="199"/>
                  </a:lnTo>
                  <a:lnTo>
                    <a:pt x="1124" y="234"/>
                  </a:lnTo>
                  <a:lnTo>
                    <a:pt x="1127" y="270"/>
                  </a:lnTo>
                  <a:lnTo>
                    <a:pt x="1127" y="669"/>
                  </a:lnTo>
                  <a:lnTo>
                    <a:pt x="1124" y="694"/>
                  </a:lnTo>
                  <a:lnTo>
                    <a:pt x="1116" y="717"/>
                  </a:lnTo>
                  <a:lnTo>
                    <a:pt x="1104" y="736"/>
                  </a:lnTo>
                  <a:lnTo>
                    <a:pt x="1086" y="753"/>
                  </a:lnTo>
                  <a:lnTo>
                    <a:pt x="1067" y="765"/>
                  </a:lnTo>
                  <a:lnTo>
                    <a:pt x="1044" y="774"/>
                  </a:lnTo>
                  <a:lnTo>
                    <a:pt x="1019" y="777"/>
                  </a:lnTo>
                  <a:lnTo>
                    <a:pt x="107" y="777"/>
                  </a:lnTo>
                  <a:lnTo>
                    <a:pt x="83" y="774"/>
                  </a:lnTo>
                  <a:lnTo>
                    <a:pt x="60" y="765"/>
                  </a:lnTo>
                  <a:lnTo>
                    <a:pt x="40" y="753"/>
                  </a:lnTo>
                  <a:lnTo>
                    <a:pt x="24" y="736"/>
                  </a:lnTo>
                  <a:lnTo>
                    <a:pt x="11" y="717"/>
                  </a:lnTo>
                  <a:lnTo>
                    <a:pt x="4" y="694"/>
                  </a:lnTo>
                  <a:lnTo>
                    <a:pt x="0" y="669"/>
                  </a:lnTo>
                  <a:lnTo>
                    <a:pt x="0" y="272"/>
                  </a:lnTo>
                  <a:lnTo>
                    <a:pt x="3" y="235"/>
                  </a:lnTo>
                  <a:lnTo>
                    <a:pt x="11" y="200"/>
                  </a:lnTo>
                  <a:lnTo>
                    <a:pt x="23" y="167"/>
                  </a:lnTo>
                  <a:lnTo>
                    <a:pt x="39" y="135"/>
                  </a:lnTo>
                  <a:lnTo>
                    <a:pt x="59" y="106"/>
                  </a:lnTo>
                  <a:lnTo>
                    <a:pt x="84" y="81"/>
                  </a:lnTo>
                  <a:lnTo>
                    <a:pt x="111" y="59"/>
                  </a:lnTo>
                  <a:lnTo>
                    <a:pt x="142" y="41"/>
                  </a:lnTo>
                  <a:lnTo>
                    <a:pt x="176" y="27"/>
                  </a:lnTo>
                  <a:lnTo>
                    <a:pt x="329" y="1"/>
                  </a:lnTo>
                  <a:lnTo>
                    <a:pt x="333" y="1"/>
                  </a:lnTo>
                  <a:lnTo>
                    <a:pt x="3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Freeform 628"/>
            <p:cNvSpPr>
              <a:spLocks/>
            </p:cNvSpPr>
            <p:nvPr/>
          </p:nvSpPr>
          <p:spPr bwMode="auto">
            <a:xfrm>
              <a:off x="10375900" y="6072188"/>
              <a:ext cx="155575" cy="157163"/>
            </a:xfrm>
            <a:custGeom>
              <a:avLst/>
              <a:gdLst>
                <a:gd name="T0" fmla="*/ 449 w 1078"/>
                <a:gd name="T1" fmla="*/ 0 h 1094"/>
                <a:gd name="T2" fmla="*/ 639 w 1078"/>
                <a:gd name="T3" fmla="*/ 0 h 1094"/>
                <a:gd name="T4" fmla="*/ 639 w 1078"/>
                <a:gd name="T5" fmla="*/ 437 h 1094"/>
                <a:gd name="T6" fmla="*/ 1078 w 1078"/>
                <a:gd name="T7" fmla="*/ 878 h 1094"/>
                <a:gd name="T8" fmla="*/ 1054 w 1078"/>
                <a:gd name="T9" fmla="*/ 912 h 1094"/>
                <a:gd name="T10" fmla="*/ 1035 w 1078"/>
                <a:gd name="T11" fmla="*/ 950 h 1094"/>
                <a:gd name="T12" fmla="*/ 1019 w 1078"/>
                <a:gd name="T13" fmla="*/ 990 h 1094"/>
                <a:gd name="T14" fmla="*/ 1010 w 1078"/>
                <a:gd name="T15" fmla="*/ 1032 h 1094"/>
                <a:gd name="T16" fmla="*/ 1006 w 1078"/>
                <a:gd name="T17" fmla="*/ 1075 h 1094"/>
                <a:gd name="T18" fmla="*/ 544 w 1078"/>
                <a:gd name="T19" fmla="*/ 612 h 1094"/>
                <a:gd name="T20" fmla="*/ 64 w 1078"/>
                <a:gd name="T21" fmla="*/ 1094 h 1094"/>
                <a:gd name="T22" fmla="*/ 64 w 1078"/>
                <a:gd name="T23" fmla="*/ 1085 h 1094"/>
                <a:gd name="T24" fmla="*/ 61 w 1078"/>
                <a:gd name="T25" fmla="*/ 1042 h 1094"/>
                <a:gd name="T26" fmla="*/ 53 w 1078"/>
                <a:gd name="T27" fmla="*/ 1000 h 1094"/>
                <a:gd name="T28" fmla="*/ 39 w 1078"/>
                <a:gd name="T29" fmla="*/ 960 h 1094"/>
                <a:gd name="T30" fmla="*/ 22 w 1078"/>
                <a:gd name="T31" fmla="*/ 922 h 1094"/>
                <a:gd name="T32" fmla="*/ 0 w 1078"/>
                <a:gd name="T33" fmla="*/ 888 h 1094"/>
                <a:gd name="T34" fmla="*/ 449 w 1078"/>
                <a:gd name="T35" fmla="*/ 437 h 1094"/>
                <a:gd name="T36" fmla="*/ 449 w 1078"/>
                <a:gd name="T37" fmla="*/ 0 h 1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78" h="1094">
                  <a:moveTo>
                    <a:pt x="449" y="0"/>
                  </a:moveTo>
                  <a:lnTo>
                    <a:pt x="639" y="0"/>
                  </a:lnTo>
                  <a:lnTo>
                    <a:pt x="639" y="437"/>
                  </a:lnTo>
                  <a:lnTo>
                    <a:pt x="1078" y="878"/>
                  </a:lnTo>
                  <a:lnTo>
                    <a:pt x="1054" y="912"/>
                  </a:lnTo>
                  <a:lnTo>
                    <a:pt x="1035" y="950"/>
                  </a:lnTo>
                  <a:lnTo>
                    <a:pt x="1019" y="990"/>
                  </a:lnTo>
                  <a:lnTo>
                    <a:pt x="1010" y="1032"/>
                  </a:lnTo>
                  <a:lnTo>
                    <a:pt x="1006" y="1075"/>
                  </a:lnTo>
                  <a:lnTo>
                    <a:pt x="544" y="612"/>
                  </a:lnTo>
                  <a:lnTo>
                    <a:pt x="64" y="1094"/>
                  </a:lnTo>
                  <a:lnTo>
                    <a:pt x="64" y="1085"/>
                  </a:lnTo>
                  <a:lnTo>
                    <a:pt x="61" y="1042"/>
                  </a:lnTo>
                  <a:lnTo>
                    <a:pt x="53" y="1000"/>
                  </a:lnTo>
                  <a:lnTo>
                    <a:pt x="39" y="960"/>
                  </a:lnTo>
                  <a:lnTo>
                    <a:pt x="22" y="922"/>
                  </a:lnTo>
                  <a:lnTo>
                    <a:pt x="0" y="888"/>
                  </a:lnTo>
                  <a:lnTo>
                    <a:pt x="449" y="437"/>
                  </a:lnTo>
                  <a:lnTo>
                    <a:pt x="4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Freeform 629"/>
            <p:cNvSpPr>
              <a:spLocks/>
            </p:cNvSpPr>
            <p:nvPr/>
          </p:nvSpPr>
          <p:spPr bwMode="auto">
            <a:xfrm>
              <a:off x="10442575" y="5946776"/>
              <a:ext cx="22225" cy="60325"/>
            </a:xfrm>
            <a:custGeom>
              <a:avLst/>
              <a:gdLst>
                <a:gd name="T0" fmla="*/ 40 w 162"/>
                <a:gd name="T1" fmla="*/ 0 h 417"/>
                <a:gd name="T2" fmla="*/ 122 w 162"/>
                <a:gd name="T3" fmla="*/ 0 h 417"/>
                <a:gd name="T4" fmla="*/ 133 w 162"/>
                <a:gd name="T5" fmla="*/ 1 h 417"/>
                <a:gd name="T6" fmla="*/ 144 w 162"/>
                <a:gd name="T7" fmla="*/ 6 h 417"/>
                <a:gd name="T8" fmla="*/ 152 w 162"/>
                <a:gd name="T9" fmla="*/ 12 h 417"/>
                <a:gd name="T10" fmla="*/ 159 w 162"/>
                <a:gd name="T11" fmla="*/ 22 h 417"/>
                <a:gd name="T12" fmla="*/ 162 w 162"/>
                <a:gd name="T13" fmla="*/ 34 h 417"/>
                <a:gd name="T14" fmla="*/ 162 w 162"/>
                <a:gd name="T15" fmla="*/ 47 h 417"/>
                <a:gd name="T16" fmla="*/ 157 w 162"/>
                <a:gd name="T17" fmla="*/ 58 h 417"/>
                <a:gd name="T18" fmla="*/ 113 w 162"/>
                <a:gd name="T19" fmla="*/ 125 h 417"/>
                <a:gd name="T20" fmla="*/ 133 w 162"/>
                <a:gd name="T21" fmla="*/ 301 h 417"/>
                <a:gd name="T22" fmla="*/ 93 w 162"/>
                <a:gd name="T23" fmla="*/ 410 h 417"/>
                <a:gd name="T24" fmla="*/ 89 w 162"/>
                <a:gd name="T25" fmla="*/ 415 h 417"/>
                <a:gd name="T26" fmla="*/ 84 w 162"/>
                <a:gd name="T27" fmla="*/ 417 h 417"/>
                <a:gd name="T28" fmla="*/ 79 w 162"/>
                <a:gd name="T29" fmla="*/ 417 h 417"/>
                <a:gd name="T30" fmla="*/ 72 w 162"/>
                <a:gd name="T31" fmla="*/ 415 h 417"/>
                <a:gd name="T32" fmla="*/ 69 w 162"/>
                <a:gd name="T33" fmla="*/ 410 h 417"/>
                <a:gd name="T34" fmla="*/ 29 w 162"/>
                <a:gd name="T35" fmla="*/ 301 h 417"/>
                <a:gd name="T36" fmla="*/ 49 w 162"/>
                <a:gd name="T37" fmla="*/ 125 h 417"/>
                <a:gd name="T38" fmla="*/ 5 w 162"/>
                <a:gd name="T39" fmla="*/ 58 h 417"/>
                <a:gd name="T40" fmla="*/ 0 w 162"/>
                <a:gd name="T41" fmla="*/ 47 h 417"/>
                <a:gd name="T42" fmla="*/ 0 w 162"/>
                <a:gd name="T43" fmla="*/ 34 h 417"/>
                <a:gd name="T44" fmla="*/ 3 w 162"/>
                <a:gd name="T45" fmla="*/ 22 h 417"/>
                <a:gd name="T46" fmla="*/ 9 w 162"/>
                <a:gd name="T47" fmla="*/ 12 h 417"/>
                <a:gd name="T48" fmla="*/ 19 w 162"/>
                <a:gd name="T49" fmla="*/ 6 h 417"/>
                <a:gd name="T50" fmla="*/ 29 w 162"/>
                <a:gd name="T51" fmla="*/ 1 h 417"/>
                <a:gd name="T52" fmla="*/ 40 w 162"/>
                <a:gd name="T53" fmla="*/ 0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2" h="417">
                  <a:moveTo>
                    <a:pt x="40" y="0"/>
                  </a:moveTo>
                  <a:lnTo>
                    <a:pt x="122" y="0"/>
                  </a:lnTo>
                  <a:lnTo>
                    <a:pt x="133" y="1"/>
                  </a:lnTo>
                  <a:lnTo>
                    <a:pt x="144" y="6"/>
                  </a:lnTo>
                  <a:lnTo>
                    <a:pt x="152" y="12"/>
                  </a:lnTo>
                  <a:lnTo>
                    <a:pt x="159" y="22"/>
                  </a:lnTo>
                  <a:lnTo>
                    <a:pt x="162" y="34"/>
                  </a:lnTo>
                  <a:lnTo>
                    <a:pt x="162" y="47"/>
                  </a:lnTo>
                  <a:lnTo>
                    <a:pt x="157" y="58"/>
                  </a:lnTo>
                  <a:lnTo>
                    <a:pt x="113" y="125"/>
                  </a:lnTo>
                  <a:lnTo>
                    <a:pt x="133" y="301"/>
                  </a:lnTo>
                  <a:lnTo>
                    <a:pt x="93" y="410"/>
                  </a:lnTo>
                  <a:lnTo>
                    <a:pt x="89" y="415"/>
                  </a:lnTo>
                  <a:lnTo>
                    <a:pt x="84" y="417"/>
                  </a:lnTo>
                  <a:lnTo>
                    <a:pt x="79" y="417"/>
                  </a:lnTo>
                  <a:lnTo>
                    <a:pt x="72" y="415"/>
                  </a:lnTo>
                  <a:lnTo>
                    <a:pt x="69" y="410"/>
                  </a:lnTo>
                  <a:lnTo>
                    <a:pt x="29" y="301"/>
                  </a:lnTo>
                  <a:lnTo>
                    <a:pt x="49" y="125"/>
                  </a:lnTo>
                  <a:lnTo>
                    <a:pt x="5" y="58"/>
                  </a:lnTo>
                  <a:lnTo>
                    <a:pt x="0" y="47"/>
                  </a:lnTo>
                  <a:lnTo>
                    <a:pt x="0" y="34"/>
                  </a:lnTo>
                  <a:lnTo>
                    <a:pt x="3" y="22"/>
                  </a:lnTo>
                  <a:lnTo>
                    <a:pt x="9" y="12"/>
                  </a:lnTo>
                  <a:lnTo>
                    <a:pt x="19" y="6"/>
                  </a:lnTo>
                  <a:lnTo>
                    <a:pt x="29" y="1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Freeform 630"/>
            <p:cNvSpPr>
              <a:spLocks/>
            </p:cNvSpPr>
            <p:nvPr/>
          </p:nvSpPr>
          <p:spPr bwMode="auto">
            <a:xfrm>
              <a:off x="10280650" y="6188076"/>
              <a:ext cx="23813" cy="60325"/>
            </a:xfrm>
            <a:custGeom>
              <a:avLst/>
              <a:gdLst>
                <a:gd name="T0" fmla="*/ 40 w 163"/>
                <a:gd name="T1" fmla="*/ 0 h 417"/>
                <a:gd name="T2" fmla="*/ 123 w 163"/>
                <a:gd name="T3" fmla="*/ 0 h 417"/>
                <a:gd name="T4" fmla="*/ 134 w 163"/>
                <a:gd name="T5" fmla="*/ 1 h 417"/>
                <a:gd name="T6" fmla="*/ 144 w 163"/>
                <a:gd name="T7" fmla="*/ 5 h 417"/>
                <a:gd name="T8" fmla="*/ 152 w 163"/>
                <a:gd name="T9" fmla="*/ 12 h 417"/>
                <a:gd name="T10" fmla="*/ 160 w 163"/>
                <a:gd name="T11" fmla="*/ 22 h 417"/>
                <a:gd name="T12" fmla="*/ 163 w 163"/>
                <a:gd name="T13" fmla="*/ 35 h 417"/>
                <a:gd name="T14" fmla="*/ 162 w 163"/>
                <a:gd name="T15" fmla="*/ 47 h 417"/>
                <a:gd name="T16" fmla="*/ 157 w 163"/>
                <a:gd name="T17" fmla="*/ 58 h 417"/>
                <a:gd name="T18" fmla="*/ 113 w 163"/>
                <a:gd name="T19" fmla="*/ 126 h 417"/>
                <a:gd name="T20" fmla="*/ 134 w 163"/>
                <a:gd name="T21" fmla="*/ 301 h 417"/>
                <a:gd name="T22" fmla="*/ 93 w 163"/>
                <a:gd name="T23" fmla="*/ 410 h 417"/>
                <a:gd name="T24" fmla="*/ 89 w 163"/>
                <a:gd name="T25" fmla="*/ 415 h 417"/>
                <a:gd name="T26" fmla="*/ 84 w 163"/>
                <a:gd name="T27" fmla="*/ 417 h 417"/>
                <a:gd name="T28" fmla="*/ 78 w 163"/>
                <a:gd name="T29" fmla="*/ 417 h 417"/>
                <a:gd name="T30" fmla="*/ 73 w 163"/>
                <a:gd name="T31" fmla="*/ 415 h 417"/>
                <a:gd name="T32" fmla="*/ 70 w 163"/>
                <a:gd name="T33" fmla="*/ 410 h 417"/>
                <a:gd name="T34" fmla="*/ 28 w 163"/>
                <a:gd name="T35" fmla="*/ 301 h 417"/>
                <a:gd name="T36" fmla="*/ 50 w 163"/>
                <a:gd name="T37" fmla="*/ 126 h 417"/>
                <a:gd name="T38" fmla="*/ 5 w 163"/>
                <a:gd name="T39" fmla="*/ 58 h 417"/>
                <a:gd name="T40" fmla="*/ 1 w 163"/>
                <a:gd name="T41" fmla="*/ 47 h 417"/>
                <a:gd name="T42" fmla="*/ 0 w 163"/>
                <a:gd name="T43" fmla="*/ 35 h 417"/>
                <a:gd name="T44" fmla="*/ 3 w 163"/>
                <a:gd name="T45" fmla="*/ 22 h 417"/>
                <a:gd name="T46" fmla="*/ 10 w 163"/>
                <a:gd name="T47" fmla="*/ 12 h 417"/>
                <a:gd name="T48" fmla="*/ 19 w 163"/>
                <a:gd name="T49" fmla="*/ 5 h 417"/>
                <a:gd name="T50" fmla="*/ 29 w 163"/>
                <a:gd name="T51" fmla="*/ 1 h 417"/>
                <a:gd name="T52" fmla="*/ 40 w 163"/>
                <a:gd name="T53" fmla="*/ 0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417">
                  <a:moveTo>
                    <a:pt x="40" y="0"/>
                  </a:moveTo>
                  <a:lnTo>
                    <a:pt x="123" y="0"/>
                  </a:lnTo>
                  <a:lnTo>
                    <a:pt x="134" y="1"/>
                  </a:lnTo>
                  <a:lnTo>
                    <a:pt x="144" y="5"/>
                  </a:lnTo>
                  <a:lnTo>
                    <a:pt x="152" y="12"/>
                  </a:lnTo>
                  <a:lnTo>
                    <a:pt x="160" y="22"/>
                  </a:lnTo>
                  <a:lnTo>
                    <a:pt x="163" y="35"/>
                  </a:lnTo>
                  <a:lnTo>
                    <a:pt x="162" y="47"/>
                  </a:lnTo>
                  <a:lnTo>
                    <a:pt x="157" y="58"/>
                  </a:lnTo>
                  <a:lnTo>
                    <a:pt x="113" y="126"/>
                  </a:lnTo>
                  <a:lnTo>
                    <a:pt x="134" y="301"/>
                  </a:lnTo>
                  <a:lnTo>
                    <a:pt x="93" y="410"/>
                  </a:lnTo>
                  <a:lnTo>
                    <a:pt x="89" y="415"/>
                  </a:lnTo>
                  <a:lnTo>
                    <a:pt x="84" y="417"/>
                  </a:lnTo>
                  <a:lnTo>
                    <a:pt x="78" y="417"/>
                  </a:lnTo>
                  <a:lnTo>
                    <a:pt x="73" y="415"/>
                  </a:lnTo>
                  <a:lnTo>
                    <a:pt x="70" y="410"/>
                  </a:lnTo>
                  <a:lnTo>
                    <a:pt x="28" y="301"/>
                  </a:lnTo>
                  <a:lnTo>
                    <a:pt x="50" y="126"/>
                  </a:lnTo>
                  <a:lnTo>
                    <a:pt x="5" y="58"/>
                  </a:lnTo>
                  <a:lnTo>
                    <a:pt x="1" y="47"/>
                  </a:lnTo>
                  <a:lnTo>
                    <a:pt x="0" y="35"/>
                  </a:lnTo>
                  <a:lnTo>
                    <a:pt x="3" y="22"/>
                  </a:lnTo>
                  <a:lnTo>
                    <a:pt x="10" y="12"/>
                  </a:lnTo>
                  <a:lnTo>
                    <a:pt x="19" y="5"/>
                  </a:lnTo>
                  <a:lnTo>
                    <a:pt x="29" y="1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Freeform 631"/>
            <p:cNvSpPr>
              <a:spLocks/>
            </p:cNvSpPr>
            <p:nvPr/>
          </p:nvSpPr>
          <p:spPr bwMode="auto">
            <a:xfrm>
              <a:off x="10601325" y="6188076"/>
              <a:ext cx="23813" cy="60325"/>
            </a:xfrm>
            <a:custGeom>
              <a:avLst/>
              <a:gdLst>
                <a:gd name="T0" fmla="*/ 40 w 163"/>
                <a:gd name="T1" fmla="*/ 0 h 417"/>
                <a:gd name="T2" fmla="*/ 123 w 163"/>
                <a:gd name="T3" fmla="*/ 0 h 417"/>
                <a:gd name="T4" fmla="*/ 134 w 163"/>
                <a:gd name="T5" fmla="*/ 1 h 417"/>
                <a:gd name="T6" fmla="*/ 144 w 163"/>
                <a:gd name="T7" fmla="*/ 5 h 417"/>
                <a:gd name="T8" fmla="*/ 153 w 163"/>
                <a:gd name="T9" fmla="*/ 12 h 417"/>
                <a:gd name="T10" fmla="*/ 160 w 163"/>
                <a:gd name="T11" fmla="*/ 22 h 417"/>
                <a:gd name="T12" fmla="*/ 163 w 163"/>
                <a:gd name="T13" fmla="*/ 35 h 417"/>
                <a:gd name="T14" fmla="*/ 162 w 163"/>
                <a:gd name="T15" fmla="*/ 47 h 417"/>
                <a:gd name="T16" fmla="*/ 158 w 163"/>
                <a:gd name="T17" fmla="*/ 58 h 417"/>
                <a:gd name="T18" fmla="*/ 113 w 163"/>
                <a:gd name="T19" fmla="*/ 126 h 417"/>
                <a:gd name="T20" fmla="*/ 135 w 163"/>
                <a:gd name="T21" fmla="*/ 301 h 417"/>
                <a:gd name="T22" fmla="*/ 93 w 163"/>
                <a:gd name="T23" fmla="*/ 410 h 417"/>
                <a:gd name="T24" fmla="*/ 90 w 163"/>
                <a:gd name="T25" fmla="*/ 415 h 417"/>
                <a:gd name="T26" fmla="*/ 85 w 163"/>
                <a:gd name="T27" fmla="*/ 417 h 417"/>
                <a:gd name="T28" fmla="*/ 79 w 163"/>
                <a:gd name="T29" fmla="*/ 417 h 417"/>
                <a:gd name="T30" fmla="*/ 74 w 163"/>
                <a:gd name="T31" fmla="*/ 415 h 417"/>
                <a:gd name="T32" fmla="*/ 70 w 163"/>
                <a:gd name="T33" fmla="*/ 410 h 417"/>
                <a:gd name="T34" fmla="*/ 29 w 163"/>
                <a:gd name="T35" fmla="*/ 301 h 417"/>
                <a:gd name="T36" fmla="*/ 50 w 163"/>
                <a:gd name="T37" fmla="*/ 126 h 417"/>
                <a:gd name="T38" fmla="*/ 5 w 163"/>
                <a:gd name="T39" fmla="*/ 58 h 417"/>
                <a:gd name="T40" fmla="*/ 1 w 163"/>
                <a:gd name="T41" fmla="*/ 47 h 417"/>
                <a:gd name="T42" fmla="*/ 0 w 163"/>
                <a:gd name="T43" fmla="*/ 35 h 417"/>
                <a:gd name="T44" fmla="*/ 3 w 163"/>
                <a:gd name="T45" fmla="*/ 22 h 417"/>
                <a:gd name="T46" fmla="*/ 11 w 163"/>
                <a:gd name="T47" fmla="*/ 12 h 417"/>
                <a:gd name="T48" fmla="*/ 19 w 163"/>
                <a:gd name="T49" fmla="*/ 5 h 417"/>
                <a:gd name="T50" fmla="*/ 29 w 163"/>
                <a:gd name="T51" fmla="*/ 1 h 417"/>
                <a:gd name="T52" fmla="*/ 40 w 163"/>
                <a:gd name="T53" fmla="*/ 0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417">
                  <a:moveTo>
                    <a:pt x="40" y="0"/>
                  </a:moveTo>
                  <a:lnTo>
                    <a:pt x="123" y="0"/>
                  </a:lnTo>
                  <a:lnTo>
                    <a:pt x="134" y="1"/>
                  </a:lnTo>
                  <a:lnTo>
                    <a:pt x="144" y="5"/>
                  </a:lnTo>
                  <a:lnTo>
                    <a:pt x="153" y="12"/>
                  </a:lnTo>
                  <a:lnTo>
                    <a:pt x="160" y="22"/>
                  </a:lnTo>
                  <a:lnTo>
                    <a:pt x="163" y="35"/>
                  </a:lnTo>
                  <a:lnTo>
                    <a:pt x="162" y="47"/>
                  </a:lnTo>
                  <a:lnTo>
                    <a:pt x="158" y="58"/>
                  </a:lnTo>
                  <a:lnTo>
                    <a:pt x="113" y="126"/>
                  </a:lnTo>
                  <a:lnTo>
                    <a:pt x="135" y="301"/>
                  </a:lnTo>
                  <a:lnTo>
                    <a:pt x="93" y="410"/>
                  </a:lnTo>
                  <a:lnTo>
                    <a:pt x="90" y="415"/>
                  </a:lnTo>
                  <a:lnTo>
                    <a:pt x="85" y="417"/>
                  </a:lnTo>
                  <a:lnTo>
                    <a:pt x="79" y="417"/>
                  </a:lnTo>
                  <a:lnTo>
                    <a:pt x="74" y="415"/>
                  </a:lnTo>
                  <a:lnTo>
                    <a:pt x="70" y="410"/>
                  </a:lnTo>
                  <a:lnTo>
                    <a:pt x="29" y="301"/>
                  </a:lnTo>
                  <a:lnTo>
                    <a:pt x="50" y="126"/>
                  </a:lnTo>
                  <a:lnTo>
                    <a:pt x="5" y="58"/>
                  </a:lnTo>
                  <a:lnTo>
                    <a:pt x="1" y="47"/>
                  </a:lnTo>
                  <a:lnTo>
                    <a:pt x="0" y="35"/>
                  </a:lnTo>
                  <a:lnTo>
                    <a:pt x="3" y="22"/>
                  </a:lnTo>
                  <a:lnTo>
                    <a:pt x="11" y="12"/>
                  </a:lnTo>
                  <a:lnTo>
                    <a:pt x="19" y="5"/>
                  </a:lnTo>
                  <a:lnTo>
                    <a:pt x="29" y="1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60" name="Group 259"/>
          <p:cNvGrpSpPr/>
          <p:nvPr/>
        </p:nvGrpSpPr>
        <p:grpSpPr>
          <a:xfrm flipH="1">
            <a:off x="8551603" y="2737362"/>
            <a:ext cx="302709" cy="334287"/>
            <a:chOff x="9296400" y="5772150"/>
            <a:chExt cx="441325" cy="4873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61" name="Freeform 636"/>
            <p:cNvSpPr>
              <a:spLocks/>
            </p:cNvSpPr>
            <p:nvPr/>
          </p:nvSpPr>
          <p:spPr bwMode="auto">
            <a:xfrm>
              <a:off x="9420225" y="5772150"/>
              <a:ext cx="196850" cy="68263"/>
            </a:xfrm>
            <a:custGeom>
              <a:avLst/>
              <a:gdLst>
                <a:gd name="T0" fmla="*/ 740 w 1370"/>
                <a:gd name="T1" fmla="*/ 2 h 470"/>
                <a:gd name="T2" fmla="*/ 866 w 1370"/>
                <a:gd name="T3" fmla="*/ 22 h 470"/>
                <a:gd name="T4" fmla="*/ 986 w 1370"/>
                <a:gd name="T5" fmla="*/ 60 h 470"/>
                <a:gd name="T6" fmla="*/ 1098 w 1370"/>
                <a:gd name="T7" fmla="*/ 116 h 470"/>
                <a:gd name="T8" fmla="*/ 1202 w 1370"/>
                <a:gd name="T9" fmla="*/ 189 h 470"/>
                <a:gd name="T10" fmla="*/ 1216 w 1370"/>
                <a:gd name="T11" fmla="*/ 151 h 470"/>
                <a:gd name="T12" fmla="*/ 1246 w 1370"/>
                <a:gd name="T13" fmla="*/ 125 h 470"/>
                <a:gd name="T14" fmla="*/ 1285 w 1370"/>
                <a:gd name="T15" fmla="*/ 115 h 470"/>
                <a:gd name="T16" fmla="*/ 1328 w 1370"/>
                <a:gd name="T17" fmla="*/ 126 h 470"/>
                <a:gd name="T18" fmla="*/ 1359 w 1370"/>
                <a:gd name="T19" fmla="*/ 157 h 470"/>
                <a:gd name="T20" fmla="*/ 1370 w 1370"/>
                <a:gd name="T21" fmla="*/ 199 h 470"/>
                <a:gd name="T22" fmla="*/ 1367 w 1370"/>
                <a:gd name="T23" fmla="*/ 409 h 470"/>
                <a:gd name="T24" fmla="*/ 1345 w 1370"/>
                <a:gd name="T25" fmla="*/ 446 h 470"/>
                <a:gd name="T26" fmla="*/ 1307 w 1370"/>
                <a:gd name="T27" fmla="*/ 467 h 470"/>
                <a:gd name="T28" fmla="*/ 1099 w 1370"/>
                <a:gd name="T29" fmla="*/ 470 h 470"/>
                <a:gd name="T30" fmla="*/ 1057 w 1370"/>
                <a:gd name="T31" fmla="*/ 459 h 470"/>
                <a:gd name="T32" fmla="*/ 1027 w 1370"/>
                <a:gd name="T33" fmla="*/ 428 h 470"/>
                <a:gd name="T34" fmla="*/ 1015 w 1370"/>
                <a:gd name="T35" fmla="*/ 386 h 470"/>
                <a:gd name="T36" fmla="*/ 1027 w 1370"/>
                <a:gd name="T37" fmla="*/ 344 h 470"/>
                <a:gd name="T38" fmla="*/ 1055 w 1370"/>
                <a:gd name="T39" fmla="*/ 313 h 470"/>
                <a:gd name="T40" fmla="*/ 1025 w 1370"/>
                <a:gd name="T41" fmla="*/ 270 h 470"/>
                <a:gd name="T42" fmla="*/ 917 w 1370"/>
                <a:gd name="T43" fmla="*/ 215 h 470"/>
                <a:gd name="T44" fmla="*/ 799 w 1370"/>
                <a:gd name="T45" fmla="*/ 181 h 470"/>
                <a:gd name="T46" fmla="*/ 675 w 1370"/>
                <a:gd name="T47" fmla="*/ 169 h 470"/>
                <a:gd name="T48" fmla="*/ 553 w 1370"/>
                <a:gd name="T49" fmla="*/ 180 h 470"/>
                <a:gd name="T50" fmla="*/ 438 w 1370"/>
                <a:gd name="T51" fmla="*/ 213 h 470"/>
                <a:gd name="T52" fmla="*/ 330 w 1370"/>
                <a:gd name="T53" fmla="*/ 266 h 470"/>
                <a:gd name="T54" fmla="*/ 235 w 1370"/>
                <a:gd name="T55" fmla="*/ 338 h 470"/>
                <a:gd name="T56" fmla="*/ 152 w 1370"/>
                <a:gd name="T57" fmla="*/ 428 h 470"/>
                <a:gd name="T58" fmla="*/ 122 w 1370"/>
                <a:gd name="T59" fmla="*/ 453 h 470"/>
                <a:gd name="T60" fmla="*/ 86 w 1370"/>
                <a:gd name="T61" fmla="*/ 462 h 470"/>
                <a:gd name="T62" fmla="*/ 51 w 1370"/>
                <a:gd name="T63" fmla="*/ 455 h 470"/>
                <a:gd name="T64" fmla="*/ 20 w 1370"/>
                <a:gd name="T65" fmla="*/ 431 h 470"/>
                <a:gd name="T66" fmla="*/ 2 w 1370"/>
                <a:gd name="T67" fmla="*/ 397 h 470"/>
                <a:gd name="T68" fmla="*/ 2 w 1370"/>
                <a:gd name="T69" fmla="*/ 360 h 470"/>
                <a:gd name="T70" fmla="*/ 18 w 1370"/>
                <a:gd name="T71" fmla="*/ 326 h 470"/>
                <a:gd name="T72" fmla="*/ 103 w 1370"/>
                <a:gd name="T73" fmla="*/ 230 h 470"/>
                <a:gd name="T74" fmla="*/ 200 w 1370"/>
                <a:gd name="T75" fmla="*/ 149 h 470"/>
                <a:gd name="T76" fmla="*/ 308 w 1370"/>
                <a:gd name="T77" fmla="*/ 85 h 470"/>
                <a:gd name="T78" fmla="*/ 424 w 1370"/>
                <a:gd name="T79" fmla="*/ 38 h 470"/>
                <a:gd name="T80" fmla="*/ 547 w 1370"/>
                <a:gd name="T81" fmla="*/ 9 h 470"/>
                <a:gd name="T82" fmla="*/ 675 w 1370"/>
                <a:gd name="T83" fmla="*/ 0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70" h="470">
                  <a:moveTo>
                    <a:pt x="675" y="0"/>
                  </a:moveTo>
                  <a:lnTo>
                    <a:pt x="740" y="2"/>
                  </a:lnTo>
                  <a:lnTo>
                    <a:pt x="803" y="9"/>
                  </a:lnTo>
                  <a:lnTo>
                    <a:pt x="866" y="22"/>
                  </a:lnTo>
                  <a:lnTo>
                    <a:pt x="927" y="38"/>
                  </a:lnTo>
                  <a:lnTo>
                    <a:pt x="986" y="60"/>
                  </a:lnTo>
                  <a:lnTo>
                    <a:pt x="1043" y="85"/>
                  </a:lnTo>
                  <a:lnTo>
                    <a:pt x="1098" y="116"/>
                  </a:lnTo>
                  <a:lnTo>
                    <a:pt x="1152" y="151"/>
                  </a:lnTo>
                  <a:lnTo>
                    <a:pt x="1202" y="189"/>
                  </a:lnTo>
                  <a:lnTo>
                    <a:pt x="1207" y="170"/>
                  </a:lnTo>
                  <a:lnTo>
                    <a:pt x="1216" y="151"/>
                  </a:lnTo>
                  <a:lnTo>
                    <a:pt x="1230" y="137"/>
                  </a:lnTo>
                  <a:lnTo>
                    <a:pt x="1246" y="125"/>
                  </a:lnTo>
                  <a:lnTo>
                    <a:pt x="1264" y="118"/>
                  </a:lnTo>
                  <a:lnTo>
                    <a:pt x="1285" y="115"/>
                  </a:lnTo>
                  <a:lnTo>
                    <a:pt x="1307" y="118"/>
                  </a:lnTo>
                  <a:lnTo>
                    <a:pt x="1328" y="126"/>
                  </a:lnTo>
                  <a:lnTo>
                    <a:pt x="1345" y="140"/>
                  </a:lnTo>
                  <a:lnTo>
                    <a:pt x="1359" y="157"/>
                  </a:lnTo>
                  <a:lnTo>
                    <a:pt x="1367" y="178"/>
                  </a:lnTo>
                  <a:lnTo>
                    <a:pt x="1370" y="199"/>
                  </a:lnTo>
                  <a:lnTo>
                    <a:pt x="1370" y="386"/>
                  </a:lnTo>
                  <a:lnTo>
                    <a:pt x="1367" y="409"/>
                  </a:lnTo>
                  <a:lnTo>
                    <a:pt x="1359" y="428"/>
                  </a:lnTo>
                  <a:lnTo>
                    <a:pt x="1345" y="446"/>
                  </a:lnTo>
                  <a:lnTo>
                    <a:pt x="1328" y="459"/>
                  </a:lnTo>
                  <a:lnTo>
                    <a:pt x="1307" y="467"/>
                  </a:lnTo>
                  <a:lnTo>
                    <a:pt x="1285" y="470"/>
                  </a:lnTo>
                  <a:lnTo>
                    <a:pt x="1099" y="470"/>
                  </a:lnTo>
                  <a:lnTo>
                    <a:pt x="1077" y="467"/>
                  </a:lnTo>
                  <a:lnTo>
                    <a:pt x="1057" y="459"/>
                  </a:lnTo>
                  <a:lnTo>
                    <a:pt x="1040" y="446"/>
                  </a:lnTo>
                  <a:lnTo>
                    <a:pt x="1027" y="428"/>
                  </a:lnTo>
                  <a:lnTo>
                    <a:pt x="1019" y="409"/>
                  </a:lnTo>
                  <a:lnTo>
                    <a:pt x="1015" y="386"/>
                  </a:lnTo>
                  <a:lnTo>
                    <a:pt x="1019" y="364"/>
                  </a:lnTo>
                  <a:lnTo>
                    <a:pt x="1027" y="344"/>
                  </a:lnTo>
                  <a:lnTo>
                    <a:pt x="1039" y="327"/>
                  </a:lnTo>
                  <a:lnTo>
                    <a:pt x="1055" y="313"/>
                  </a:lnTo>
                  <a:lnTo>
                    <a:pt x="1075" y="305"/>
                  </a:lnTo>
                  <a:lnTo>
                    <a:pt x="1025" y="270"/>
                  </a:lnTo>
                  <a:lnTo>
                    <a:pt x="972" y="239"/>
                  </a:lnTo>
                  <a:lnTo>
                    <a:pt x="917" y="215"/>
                  </a:lnTo>
                  <a:lnTo>
                    <a:pt x="859" y="195"/>
                  </a:lnTo>
                  <a:lnTo>
                    <a:pt x="799" y="181"/>
                  </a:lnTo>
                  <a:lnTo>
                    <a:pt x="738" y="172"/>
                  </a:lnTo>
                  <a:lnTo>
                    <a:pt x="675" y="169"/>
                  </a:lnTo>
                  <a:lnTo>
                    <a:pt x="614" y="172"/>
                  </a:lnTo>
                  <a:lnTo>
                    <a:pt x="553" y="180"/>
                  </a:lnTo>
                  <a:lnTo>
                    <a:pt x="494" y="194"/>
                  </a:lnTo>
                  <a:lnTo>
                    <a:pt x="438" y="213"/>
                  </a:lnTo>
                  <a:lnTo>
                    <a:pt x="383" y="236"/>
                  </a:lnTo>
                  <a:lnTo>
                    <a:pt x="330" y="266"/>
                  </a:lnTo>
                  <a:lnTo>
                    <a:pt x="281" y="300"/>
                  </a:lnTo>
                  <a:lnTo>
                    <a:pt x="235" y="338"/>
                  </a:lnTo>
                  <a:lnTo>
                    <a:pt x="191" y="381"/>
                  </a:lnTo>
                  <a:lnTo>
                    <a:pt x="152" y="428"/>
                  </a:lnTo>
                  <a:lnTo>
                    <a:pt x="139" y="443"/>
                  </a:lnTo>
                  <a:lnTo>
                    <a:pt x="122" y="453"/>
                  </a:lnTo>
                  <a:lnTo>
                    <a:pt x="105" y="459"/>
                  </a:lnTo>
                  <a:lnTo>
                    <a:pt x="86" y="462"/>
                  </a:lnTo>
                  <a:lnTo>
                    <a:pt x="68" y="460"/>
                  </a:lnTo>
                  <a:lnTo>
                    <a:pt x="51" y="455"/>
                  </a:lnTo>
                  <a:lnTo>
                    <a:pt x="33" y="445"/>
                  </a:lnTo>
                  <a:lnTo>
                    <a:pt x="20" y="431"/>
                  </a:lnTo>
                  <a:lnTo>
                    <a:pt x="10" y="415"/>
                  </a:lnTo>
                  <a:lnTo>
                    <a:pt x="2" y="397"/>
                  </a:lnTo>
                  <a:lnTo>
                    <a:pt x="0" y="379"/>
                  </a:lnTo>
                  <a:lnTo>
                    <a:pt x="2" y="360"/>
                  </a:lnTo>
                  <a:lnTo>
                    <a:pt x="7" y="343"/>
                  </a:lnTo>
                  <a:lnTo>
                    <a:pt x="18" y="326"/>
                  </a:lnTo>
                  <a:lnTo>
                    <a:pt x="59" y="276"/>
                  </a:lnTo>
                  <a:lnTo>
                    <a:pt x="103" y="230"/>
                  </a:lnTo>
                  <a:lnTo>
                    <a:pt x="150" y="188"/>
                  </a:lnTo>
                  <a:lnTo>
                    <a:pt x="200" y="149"/>
                  </a:lnTo>
                  <a:lnTo>
                    <a:pt x="253" y="115"/>
                  </a:lnTo>
                  <a:lnTo>
                    <a:pt x="308" y="85"/>
                  </a:lnTo>
                  <a:lnTo>
                    <a:pt x="365" y="60"/>
                  </a:lnTo>
                  <a:lnTo>
                    <a:pt x="424" y="38"/>
                  </a:lnTo>
                  <a:lnTo>
                    <a:pt x="485" y="22"/>
                  </a:lnTo>
                  <a:lnTo>
                    <a:pt x="547" y="9"/>
                  </a:lnTo>
                  <a:lnTo>
                    <a:pt x="611" y="2"/>
                  </a:lnTo>
                  <a:lnTo>
                    <a:pt x="6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eeform 637"/>
            <p:cNvSpPr>
              <a:spLocks/>
            </p:cNvSpPr>
            <p:nvPr/>
          </p:nvSpPr>
          <p:spPr bwMode="auto">
            <a:xfrm>
              <a:off x="9591675" y="5881688"/>
              <a:ext cx="98425" cy="98425"/>
            </a:xfrm>
            <a:custGeom>
              <a:avLst/>
              <a:gdLst>
                <a:gd name="T0" fmla="*/ 345 w 689"/>
                <a:gd name="T1" fmla="*/ 0 h 691"/>
                <a:gd name="T2" fmla="*/ 391 w 689"/>
                <a:gd name="T3" fmla="*/ 3 h 691"/>
                <a:gd name="T4" fmla="*/ 436 w 689"/>
                <a:gd name="T5" fmla="*/ 12 h 691"/>
                <a:gd name="T6" fmla="*/ 479 w 689"/>
                <a:gd name="T7" fmla="*/ 26 h 691"/>
                <a:gd name="T8" fmla="*/ 518 w 689"/>
                <a:gd name="T9" fmla="*/ 47 h 691"/>
                <a:gd name="T10" fmla="*/ 555 w 689"/>
                <a:gd name="T11" fmla="*/ 71 h 691"/>
                <a:gd name="T12" fmla="*/ 589 w 689"/>
                <a:gd name="T13" fmla="*/ 101 h 691"/>
                <a:gd name="T14" fmla="*/ 617 w 689"/>
                <a:gd name="T15" fmla="*/ 134 h 691"/>
                <a:gd name="T16" fmla="*/ 642 w 689"/>
                <a:gd name="T17" fmla="*/ 171 h 691"/>
                <a:gd name="T18" fmla="*/ 662 w 689"/>
                <a:gd name="T19" fmla="*/ 211 h 691"/>
                <a:gd name="T20" fmla="*/ 677 w 689"/>
                <a:gd name="T21" fmla="*/ 253 h 691"/>
                <a:gd name="T22" fmla="*/ 686 w 689"/>
                <a:gd name="T23" fmla="*/ 298 h 691"/>
                <a:gd name="T24" fmla="*/ 689 w 689"/>
                <a:gd name="T25" fmla="*/ 345 h 691"/>
                <a:gd name="T26" fmla="*/ 686 w 689"/>
                <a:gd name="T27" fmla="*/ 392 h 691"/>
                <a:gd name="T28" fmla="*/ 677 w 689"/>
                <a:gd name="T29" fmla="*/ 437 h 691"/>
                <a:gd name="T30" fmla="*/ 662 w 689"/>
                <a:gd name="T31" fmla="*/ 479 h 691"/>
                <a:gd name="T32" fmla="*/ 642 w 689"/>
                <a:gd name="T33" fmla="*/ 519 h 691"/>
                <a:gd name="T34" fmla="*/ 617 w 689"/>
                <a:gd name="T35" fmla="*/ 556 h 691"/>
                <a:gd name="T36" fmla="*/ 589 w 689"/>
                <a:gd name="T37" fmla="*/ 589 h 691"/>
                <a:gd name="T38" fmla="*/ 555 w 689"/>
                <a:gd name="T39" fmla="*/ 619 h 691"/>
                <a:gd name="T40" fmla="*/ 518 w 689"/>
                <a:gd name="T41" fmla="*/ 643 h 691"/>
                <a:gd name="T42" fmla="*/ 479 w 689"/>
                <a:gd name="T43" fmla="*/ 664 h 691"/>
                <a:gd name="T44" fmla="*/ 436 w 689"/>
                <a:gd name="T45" fmla="*/ 678 h 691"/>
                <a:gd name="T46" fmla="*/ 391 w 689"/>
                <a:gd name="T47" fmla="*/ 687 h 691"/>
                <a:gd name="T48" fmla="*/ 345 w 689"/>
                <a:gd name="T49" fmla="*/ 691 h 691"/>
                <a:gd name="T50" fmla="*/ 298 w 689"/>
                <a:gd name="T51" fmla="*/ 687 h 691"/>
                <a:gd name="T52" fmla="*/ 253 w 689"/>
                <a:gd name="T53" fmla="*/ 678 h 691"/>
                <a:gd name="T54" fmla="*/ 211 w 689"/>
                <a:gd name="T55" fmla="*/ 664 h 691"/>
                <a:gd name="T56" fmla="*/ 171 w 689"/>
                <a:gd name="T57" fmla="*/ 643 h 691"/>
                <a:gd name="T58" fmla="*/ 134 w 689"/>
                <a:gd name="T59" fmla="*/ 619 h 691"/>
                <a:gd name="T60" fmla="*/ 101 w 689"/>
                <a:gd name="T61" fmla="*/ 589 h 691"/>
                <a:gd name="T62" fmla="*/ 71 w 689"/>
                <a:gd name="T63" fmla="*/ 556 h 691"/>
                <a:gd name="T64" fmla="*/ 47 w 689"/>
                <a:gd name="T65" fmla="*/ 519 h 691"/>
                <a:gd name="T66" fmla="*/ 27 w 689"/>
                <a:gd name="T67" fmla="*/ 479 h 691"/>
                <a:gd name="T68" fmla="*/ 12 w 689"/>
                <a:gd name="T69" fmla="*/ 437 h 691"/>
                <a:gd name="T70" fmla="*/ 3 w 689"/>
                <a:gd name="T71" fmla="*/ 392 h 691"/>
                <a:gd name="T72" fmla="*/ 0 w 689"/>
                <a:gd name="T73" fmla="*/ 345 h 691"/>
                <a:gd name="T74" fmla="*/ 3 w 689"/>
                <a:gd name="T75" fmla="*/ 298 h 691"/>
                <a:gd name="T76" fmla="*/ 12 w 689"/>
                <a:gd name="T77" fmla="*/ 253 h 691"/>
                <a:gd name="T78" fmla="*/ 27 w 689"/>
                <a:gd name="T79" fmla="*/ 211 h 691"/>
                <a:gd name="T80" fmla="*/ 47 w 689"/>
                <a:gd name="T81" fmla="*/ 171 h 691"/>
                <a:gd name="T82" fmla="*/ 71 w 689"/>
                <a:gd name="T83" fmla="*/ 134 h 691"/>
                <a:gd name="T84" fmla="*/ 101 w 689"/>
                <a:gd name="T85" fmla="*/ 100 h 691"/>
                <a:gd name="T86" fmla="*/ 134 w 689"/>
                <a:gd name="T87" fmla="*/ 71 h 691"/>
                <a:gd name="T88" fmla="*/ 171 w 689"/>
                <a:gd name="T89" fmla="*/ 47 h 691"/>
                <a:gd name="T90" fmla="*/ 211 w 689"/>
                <a:gd name="T91" fmla="*/ 26 h 691"/>
                <a:gd name="T92" fmla="*/ 253 w 689"/>
                <a:gd name="T93" fmla="*/ 12 h 691"/>
                <a:gd name="T94" fmla="*/ 298 w 689"/>
                <a:gd name="T95" fmla="*/ 3 h 691"/>
                <a:gd name="T96" fmla="*/ 345 w 689"/>
                <a:gd name="T97" fmla="*/ 0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89" h="691">
                  <a:moveTo>
                    <a:pt x="345" y="0"/>
                  </a:moveTo>
                  <a:lnTo>
                    <a:pt x="391" y="3"/>
                  </a:lnTo>
                  <a:lnTo>
                    <a:pt x="436" y="12"/>
                  </a:lnTo>
                  <a:lnTo>
                    <a:pt x="479" y="26"/>
                  </a:lnTo>
                  <a:lnTo>
                    <a:pt x="518" y="47"/>
                  </a:lnTo>
                  <a:lnTo>
                    <a:pt x="555" y="71"/>
                  </a:lnTo>
                  <a:lnTo>
                    <a:pt x="589" y="101"/>
                  </a:lnTo>
                  <a:lnTo>
                    <a:pt x="617" y="134"/>
                  </a:lnTo>
                  <a:lnTo>
                    <a:pt x="642" y="171"/>
                  </a:lnTo>
                  <a:lnTo>
                    <a:pt x="662" y="211"/>
                  </a:lnTo>
                  <a:lnTo>
                    <a:pt x="677" y="253"/>
                  </a:lnTo>
                  <a:lnTo>
                    <a:pt x="686" y="298"/>
                  </a:lnTo>
                  <a:lnTo>
                    <a:pt x="689" y="345"/>
                  </a:lnTo>
                  <a:lnTo>
                    <a:pt x="686" y="392"/>
                  </a:lnTo>
                  <a:lnTo>
                    <a:pt x="677" y="437"/>
                  </a:lnTo>
                  <a:lnTo>
                    <a:pt x="662" y="479"/>
                  </a:lnTo>
                  <a:lnTo>
                    <a:pt x="642" y="519"/>
                  </a:lnTo>
                  <a:lnTo>
                    <a:pt x="617" y="556"/>
                  </a:lnTo>
                  <a:lnTo>
                    <a:pt x="589" y="589"/>
                  </a:lnTo>
                  <a:lnTo>
                    <a:pt x="555" y="619"/>
                  </a:lnTo>
                  <a:lnTo>
                    <a:pt x="518" y="643"/>
                  </a:lnTo>
                  <a:lnTo>
                    <a:pt x="479" y="664"/>
                  </a:lnTo>
                  <a:lnTo>
                    <a:pt x="436" y="678"/>
                  </a:lnTo>
                  <a:lnTo>
                    <a:pt x="391" y="687"/>
                  </a:lnTo>
                  <a:lnTo>
                    <a:pt x="345" y="691"/>
                  </a:lnTo>
                  <a:lnTo>
                    <a:pt x="298" y="687"/>
                  </a:lnTo>
                  <a:lnTo>
                    <a:pt x="253" y="678"/>
                  </a:lnTo>
                  <a:lnTo>
                    <a:pt x="211" y="664"/>
                  </a:lnTo>
                  <a:lnTo>
                    <a:pt x="171" y="643"/>
                  </a:lnTo>
                  <a:lnTo>
                    <a:pt x="134" y="619"/>
                  </a:lnTo>
                  <a:lnTo>
                    <a:pt x="101" y="589"/>
                  </a:lnTo>
                  <a:lnTo>
                    <a:pt x="71" y="556"/>
                  </a:lnTo>
                  <a:lnTo>
                    <a:pt x="47" y="519"/>
                  </a:lnTo>
                  <a:lnTo>
                    <a:pt x="27" y="479"/>
                  </a:lnTo>
                  <a:lnTo>
                    <a:pt x="12" y="437"/>
                  </a:lnTo>
                  <a:lnTo>
                    <a:pt x="3" y="392"/>
                  </a:lnTo>
                  <a:lnTo>
                    <a:pt x="0" y="345"/>
                  </a:lnTo>
                  <a:lnTo>
                    <a:pt x="3" y="298"/>
                  </a:lnTo>
                  <a:lnTo>
                    <a:pt x="12" y="253"/>
                  </a:lnTo>
                  <a:lnTo>
                    <a:pt x="27" y="211"/>
                  </a:lnTo>
                  <a:lnTo>
                    <a:pt x="47" y="171"/>
                  </a:lnTo>
                  <a:lnTo>
                    <a:pt x="71" y="134"/>
                  </a:lnTo>
                  <a:lnTo>
                    <a:pt x="101" y="100"/>
                  </a:lnTo>
                  <a:lnTo>
                    <a:pt x="134" y="71"/>
                  </a:lnTo>
                  <a:lnTo>
                    <a:pt x="171" y="47"/>
                  </a:lnTo>
                  <a:lnTo>
                    <a:pt x="211" y="26"/>
                  </a:lnTo>
                  <a:lnTo>
                    <a:pt x="253" y="12"/>
                  </a:lnTo>
                  <a:lnTo>
                    <a:pt x="298" y="3"/>
                  </a:lnTo>
                  <a:lnTo>
                    <a:pt x="3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Freeform 638"/>
            <p:cNvSpPr>
              <a:spLocks/>
            </p:cNvSpPr>
            <p:nvPr/>
          </p:nvSpPr>
          <p:spPr bwMode="auto">
            <a:xfrm>
              <a:off x="9544050" y="6000750"/>
              <a:ext cx="193675" cy="133350"/>
            </a:xfrm>
            <a:custGeom>
              <a:avLst/>
              <a:gdLst>
                <a:gd name="T0" fmla="*/ 413 w 1343"/>
                <a:gd name="T1" fmla="*/ 3 h 925"/>
                <a:gd name="T2" fmla="*/ 429 w 1343"/>
                <a:gd name="T3" fmla="*/ 21 h 925"/>
                <a:gd name="T4" fmla="*/ 642 w 1343"/>
                <a:gd name="T5" fmla="*/ 601 h 925"/>
                <a:gd name="T6" fmla="*/ 661 w 1343"/>
                <a:gd name="T7" fmla="*/ 613 h 925"/>
                <a:gd name="T8" fmla="*/ 682 w 1343"/>
                <a:gd name="T9" fmla="*/ 613 h 925"/>
                <a:gd name="T10" fmla="*/ 700 w 1343"/>
                <a:gd name="T11" fmla="*/ 601 h 925"/>
                <a:gd name="T12" fmla="*/ 914 w 1343"/>
                <a:gd name="T13" fmla="*/ 21 h 925"/>
                <a:gd name="T14" fmla="*/ 929 w 1343"/>
                <a:gd name="T15" fmla="*/ 3 h 925"/>
                <a:gd name="T16" fmla="*/ 951 w 1343"/>
                <a:gd name="T17" fmla="*/ 1 h 925"/>
                <a:gd name="T18" fmla="*/ 1134 w 1343"/>
                <a:gd name="T19" fmla="*/ 32 h 925"/>
                <a:gd name="T20" fmla="*/ 1203 w 1343"/>
                <a:gd name="T21" fmla="*/ 65 h 925"/>
                <a:gd name="T22" fmla="*/ 1262 w 1343"/>
                <a:gd name="T23" fmla="*/ 114 h 925"/>
                <a:gd name="T24" fmla="*/ 1306 w 1343"/>
                <a:gd name="T25" fmla="*/ 175 h 925"/>
                <a:gd name="T26" fmla="*/ 1334 w 1343"/>
                <a:gd name="T27" fmla="*/ 244 h 925"/>
                <a:gd name="T28" fmla="*/ 1343 w 1343"/>
                <a:gd name="T29" fmla="*/ 321 h 925"/>
                <a:gd name="T30" fmla="*/ 1341 w 1343"/>
                <a:gd name="T31" fmla="*/ 822 h 925"/>
                <a:gd name="T32" fmla="*/ 1321 w 1343"/>
                <a:gd name="T33" fmla="*/ 868 h 925"/>
                <a:gd name="T34" fmla="*/ 1286 w 1343"/>
                <a:gd name="T35" fmla="*/ 903 h 925"/>
                <a:gd name="T36" fmla="*/ 1241 w 1343"/>
                <a:gd name="T37" fmla="*/ 922 h 925"/>
                <a:gd name="T38" fmla="*/ 128 w 1343"/>
                <a:gd name="T39" fmla="*/ 925 h 925"/>
                <a:gd name="T40" fmla="*/ 78 w 1343"/>
                <a:gd name="T41" fmla="*/ 915 h 925"/>
                <a:gd name="T42" fmla="*/ 38 w 1343"/>
                <a:gd name="T43" fmla="*/ 887 h 925"/>
                <a:gd name="T44" fmla="*/ 10 w 1343"/>
                <a:gd name="T45" fmla="*/ 846 h 925"/>
                <a:gd name="T46" fmla="*/ 0 w 1343"/>
                <a:gd name="T47" fmla="*/ 796 h 925"/>
                <a:gd name="T48" fmla="*/ 2 w 1343"/>
                <a:gd name="T49" fmla="*/ 283 h 925"/>
                <a:gd name="T50" fmla="*/ 21 w 1343"/>
                <a:gd name="T51" fmla="*/ 210 h 925"/>
                <a:gd name="T52" fmla="*/ 57 w 1343"/>
                <a:gd name="T53" fmla="*/ 144 h 925"/>
                <a:gd name="T54" fmla="*/ 108 w 1343"/>
                <a:gd name="T55" fmla="*/ 88 h 925"/>
                <a:gd name="T56" fmla="*/ 173 w 1343"/>
                <a:gd name="T57" fmla="*/ 46 h 925"/>
                <a:gd name="T58" fmla="*/ 213 w 1343"/>
                <a:gd name="T59" fmla="*/ 31 h 925"/>
                <a:gd name="T60" fmla="*/ 235 w 1343"/>
                <a:gd name="T61" fmla="*/ 28 h 925"/>
                <a:gd name="T62" fmla="*/ 271 w 1343"/>
                <a:gd name="T63" fmla="*/ 22 h 925"/>
                <a:gd name="T64" fmla="*/ 315 w 1343"/>
                <a:gd name="T65" fmla="*/ 14 h 925"/>
                <a:gd name="T66" fmla="*/ 356 w 1343"/>
                <a:gd name="T67" fmla="*/ 7 h 925"/>
                <a:gd name="T68" fmla="*/ 388 w 1343"/>
                <a:gd name="T69" fmla="*/ 2 h 925"/>
                <a:gd name="T70" fmla="*/ 400 w 1343"/>
                <a:gd name="T71" fmla="*/ 0 h 9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43" h="925">
                  <a:moveTo>
                    <a:pt x="400" y="0"/>
                  </a:moveTo>
                  <a:lnTo>
                    <a:pt x="413" y="3"/>
                  </a:lnTo>
                  <a:lnTo>
                    <a:pt x="423" y="9"/>
                  </a:lnTo>
                  <a:lnTo>
                    <a:pt x="429" y="21"/>
                  </a:lnTo>
                  <a:lnTo>
                    <a:pt x="636" y="589"/>
                  </a:lnTo>
                  <a:lnTo>
                    <a:pt x="642" y="601"/>
                  </a:lnTo>
                  <a:lnTo>
                    <a:pt x="650" y="608"/>
                  </a:lnTo>
                  <a:lnTo>
                    <a:pt x="661" y="613"/>
                  </a:lnTo>
                  <a:lnTo>
                    <a:pt x="672" y="614"/>
                  </a:lnTo>
                  <a:lnTo>
                    <a:pt x="682" y="613"/>
                  </a:lnTo>
                  <a:lnTo>
                    <a:pt x="692" y="608"/>
                  </a:lnTo>
                  <a:lnTo>
                    <a:pt x="700" y="601"/>
                  </a:lnTo>
                  <a:lnTo>
                    <a:pt x="707" y="589"/>
                  </a:lnTo>
                  <a:lnTo>
                    <a:pt x="914" y="21"/>
                  </a:lnTo>
                  <a:lnTo>
                    <a:pt x="920" y="10"/>
                  </a:lnTo>
                  <a:lnTo>
                    <a:pt x="929" y="3"/>
                  </a:lnTo>
                  <a:lnTo>
                    <a:pt x="939" y="0"/>
                  </a:lnTo>
                  <a:lnTo>
                    <a:pt x="951" y="1"/>
                  </a:lnTo>
                  <a:lnTo>
                    <a:pt x="1134" y="32"/>
                  </a:lnTo>
                  <a:lnTo>
                    <a:pt x="1134" y="32"/>
                  </a:lnTo>
                  <a:lnTo>
                    <a:pt x="1171" y="46"/>
                  </a:lnTo>
                  <a:lnTo>
                    <a:pt x="1203" y="65"/>
                  </a:lnTo>
                  <a:lnTo>
                    <a:pt x="1234" y="87"/>
                  </a:lnTo>
                  <a:lnTo>
                    <a:pt x="1262" y="114"/>
                  </a:lnTo>
                  <a:lnTo>
                    <a:pt x="1285" y="143"/>
                  </a:lnTo>
                  <a:lnTo>
                    <a:pt x="1306" y="175"/>
                  </a:lnTo>
                  <a:lnTo>
                    <a:pt x="1321" y="208"/>
                  </a:lnTo>
                  <a:lnTo>
                    <a:pt x="1334" y="244"/>
                  </a:lnTo>
                  <a:lnTo>
                    <a:pt x="1341" y="282"/>
                  </a:lnTo>
                  <a:lnTo>
                    <a:pt x="1343" y="321"/>
                  </a:lnTo>
                  <a:lnTo>
                    <a:pt x="1343" y="796"/>
                  </a:lnTo>
                  <a:lnTo>
                    <a:pt x="1341" y="822"/>
                  </a:lnTo>
                  <a:lnTo>
                    <a:pt x="1334" y="846"/>
                  </a:lnTo>
                  <a:lnTo>
                    <a:pt x="1321" y="868"/>
                  </a:lnTo>
                  <a:lnTo>
                    <a:pt x="1306" y="887"/>
                  </a:lnTo>
                  <a:lnTo>
                    <a:pt x="1286" y="903"/>
                  </a:lnTo>
                  <a:lnTo>
                    <a:pt x="1265" y="915"/>
                  </a:lnTo>
                  <a:lnTo>
                    <a:pt x="1241" y="922"/>
                  </a:lnTo>
                  <a:lnTo>
                    <a:pt x="1215" y="925"/>
                  </a:lnTo>
                  <a:lnTo>
                    <a:pt x="128" y="925"/>
                  </a:lnTo>
                  <a:lnTo>
                    <a:pt x="102" y="922"/>
                  </a:lnTo>
                  <a:lnTo>
                    <a:pt x="78" y="915"/>
                  </a:lnTo>
                  <a:lnTo>
                    <a:pt x="56" y="903"/>
                  </a:lnTo>
                  <a:lnTo>
                    <a:pt x="38" y="887"/>
                  </a:lnTo>
                  <a:lnTo>
                    <a:pt x="21" y="868"/>
                  </a:lnTo>
                  <a:lnTo>
                    <a:pt x="10" y="846"/>
                  </a:lnTo>
                  <a:lnTo>
                    <a:pt x="2" y="822"/>
                  </a:lnTo>
                  <a:lnTo>
                    <a:pt x="0" y="796"/>
                  </a:lnTo>
                  <a:lnTo>
                    <a:pt x="0" y="322"/>
                  </a:lnTo>
                  <a:lnTo>
                    <a:pt x="2" y="283"/>
                  </a:lnTo>
                  <a:lnTo>
                    <a:pt x="9" y="245"/>
                  </a:lnTo>
                  <a:lnTo>
                    <a:pt x="21" y="210"/>
                  </a:lnTo>
                  <a:lnTo>
                    <a:pt x="38" y="176"/>
                  </a:lnTo>
                  <a:lnTo>
                    <a:pt x="57" y="144"/>
                  </a:lnTo>
                  <a:lnTo>
                    <a:pt x="82" y="114"/>
                  </a:lnTo>
                  <a:lnTo>
                    <a:pt x="108" y="88"/>
                  </a:lnTo>
                  <a:lnTo>
                    <a:pt x="139" y="66"/>
                  </a:lnTo>
                  <a:lnTo>
                    <a:pt x="173" y="46"/>
                  </a:lnTo>
                  <a:lnTo>
                    <a:pt x="210" y="32"/>
                  </a:lnTo>
                  <a:lnTo>
                    <a:pt x="213" y="31"/>
                  </a:lnTo>
                  <a:lnTo>
                    <a:pt x="221" y="30"/>
                  </a:lnTo>
                  <a:lnTo>
                    <a:pt x="235" y="28"/>
                  </a:lnTo>
                  <a:lnTo>
                    <a:pt x="252" y="25"/>
                  </a:lnTo>
                  <a:lnTo>
                    <a:pt x="271" y="22"/>
                  </a:lnTo>
                  <a:lnTo>
                    <a:pt x="293" y="18"/>
                  </a:lnTo>
                  <a:lnTo>
                    <a:pt x="315" y="14"/>
                  </a:lnTo>
                  <a:lnTo>
                    <a:pt x="337" y="10"/>
                  </a:lnTo>
                  <a:lnTo>
                    <a:pt x="356" y="7"/>
                  </a:lnTo>
                  <a:lnTo>
                    <a:pt x="374" y="4"/>
                  </a:lnTo>
                  <a:lnTo>
                    <a:pt x="388" y="2"/>
                  </a:lnTo>
                  <a:lnTo>
                    <a:pt x="397" y="1"/>
                  </a:lnTo>
                  <a:lnTo>
                    <a:pt x="4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639"/>
            <p:cNvSpPr>
              <a:spLocks/>
            </p:cNvSpPr>
            <p:nvPr/>
          </p:nvSpPr>
          <p:spPr bwMode="auto">
            <a:xfrm>
              <a:off x="9344025" y="5881688"/>
              <a:ext cx="98425" cy="98425"/>
            </a:xfrm>
            <a:custGeom>
              <a:avLst/>
              <a:gdLst>
                <a:gd name="T0" fmla="*/ 345 w 689"/>
                <a:gd name="T1" fmla="*/ 0 h 691"/>
                <a:gd name="T2" fmla="*/ 391 w 689"/>
                <a:gd name="T3" fmla="*/ 3 h 691"/>
                <a:gd name="T4" fmla="*/ 436 w 689"/>
                <a:gd name="T5" fmla="*/ 12 h 691"/>
                <a:gd name="T6" fmla="*/ 479 w 689"/>
                <a:gd name="T7" fmla="*/ 26 h 691"/>
                <a:gd name="T8" fmla="*/ 518 w 689"/>
                <a:gd name="T9" fmla="*/ 47 h 691"/>
                <a:gd name="T10" fmla="*/ 555 w 689"/>
                <a:gd name="T11" fmla="*/ 71 h 691"/>
                <a:gd name="T12" fmla="*/ 589 w 689"/>
                <a:gd name="T13" fmla="*/ 101 h 691"/>
                <a:gd name="T14" fmla="*/ 617 w 689"/>
                <a:gd name="T15" fmla="*/ 134 h 691"/>
                <a:gd name="T16" fmla="*/ 642 w 689"/>
                <a:gd name="T17" fmla="*/ 171 h 691"/>
                <a:gd name="T18" fmla="*/ 663 w 689"/>
                <a:gd name="T19" fmla="*/ 211 h 691"/>
                <a:gd name="T20" fmla="*/ 677 w 689"/>
                <a:gd name="T21" fmla="*/ 253 h 691"/>
                <a:gd name="T22" fmla="*/ 686 w 689"/>
                <a:gd name="T23" fmla="*/ 298 h 691"/>
                <a:gd name="T24" fmla="*/ 689 w 689"/>
                <a:gd name="T25" fmla="*/ 345 h 691"/>
                <a:gd name="T26" fmla="*/ 686 w 689"/>
                <a:gd name="T27" fmla="*/ 392 h 691"/>
                <a:gd name="T28" fmla="*/ 677 w 689"/>
                <a:gd name="T29" fmla="*/ 437 h 691"/>
                <a:gd name="T30" fmla="*/ 663 w 689"/>
                <a:gd name="T31" fmla="*/ 479 h 691"/>
                <a:gd name="T32" fmla="*/ 642 w 689"/>
                <a:gd name="T33" fmla="*/ 519 h 691"/>
                <a:gd name="T34" fmla="*/ 617 w 689"/>
                <a:gd name="T35" fmla="*/ 556 h 691"/>
                <a:gd name="T36" fmla="*/ 589 w 689"/>
                <a:gd name="T37" fmla="*/ 589 h 691"/>
                <a:gd name="T38" fmla="*/ 555 w 689"/>
                <a:gd name="T39" fmla="*/ 619 h 691"/>
                <a:gd name="T40" fmla="*/ 519 w 689"/>
                <a:gd name="T41" fmla="*/ 643 h 691"/>
                <a:gd name="T42" fmla="*/ 479 w 689"/>
                <a:gd name="T43" fmla="*/ 664 h 691"/>
                <a:gd name="T44" fmla="*/ 436 w 689"/>
                <a:gd name="T45" fmla="*/ 678 h 691"/>
                <a:gd name="T46" fmla="*/ 391 w 689"/>
                <a:gd name="T47" fmla="*/ 687 h 691"/>
                <a:gd name="T48" fmla="*/ 345 w 689"/>
                <a:gd name="T49" fmla="*/ 691 h 691"/>
                <a:gd name="T50" fmla="*/ 298 w 689"/>
                <a:gd name="T51" fmla="*/ 687 h 691"/>
                <a:gd name="T52" fmla="*/ 253 w 689"/>
                <a:gd name="T53" fmla="*/ 678 h 691"/>
                <a:gd name="T54" fmla="*/ 211 w 689"/>
                <a:gd name="T55" fmla="*/ 664 h 691"/>
                <a:gd name="T56" fmla="*/ 171 w 689"/>
                <a:gd name="T57" fmla="*/ 643 h 691"/>
                <a:gd name="T58" fmla="*/ 134 w 689"/>
                <a:gd name="T59" fmla="*/ 619 h 691"/>
                <a:gd name="T60" fmla="*/ 101 w 689"/>
                <a:gd name="T61" fmla="*/ 589 h 691"/>
                <a:gd name="T62" fmla="*/ 71 w 689"/>
                <a:gd name="T63" fmla="*/ 556 h 691"/>
                <a:gd name="T64" fmla="*/ 47 w 689"/>
                <a:gd name="T65" fmla="*/ 519 h 691"/>
                <a:gd name="T66" fmla="*/ 27 w 689"/>
                <a:gd name="T67" fmla="*/ 479 h 691"/>
                <a:gd name="T68" fmla="*/ 12 w 689"/>
                <a:gd name="T69" fmla="*/ 437 h 691"/>
                <a:gd name="T70" fmla="*/ 3 w 689"/>
                <a:gd name="T71" fmla="*/ 392 h 691"/>
                <a:gd name="T72" fmla="*/ 0 w 689"/>
                <a:gd name="T73" fmla="*/ 345 h 691"/>
                <a:gd name="T74" fmla="*/ 3 w 689"/>
                <a:gd name="T75" fmla="*/ 298 h 691"/>
                <a:gd name="T76" fmla="*/ 12 w 689"/>
                <a:gd name="T77" fmla="*/ 253 h 691"/>
                <a:gd name="T78" fmla="*/ 27 w 689"/>
                <a:gd name="T79" fmla="*/ 211 h 691"/>
                <a:gd name="T80" fmla="*/ 47 w 689"/>
                <a:gd name="T81" fmla="*/ 171 h 691"/>
                <a:gd name="T82" fmla="*/ 71 w 689"/>
                <a:gd name="T83" fmla="*/ 134 h 691"/>
                <a:gd name="T84" fmla="*/ 101 w 689"/>
                <a:gd name="T85" fmla="*/ 101 h 691"/>
                <a:gd name="T86" fmla="*/ 134 w 689"/>
                <a:gd name="T87" fmla="*/ 71 h 691"/>
                <a:gd name="T88" fmla="*/ 171 w 689"/>
                <a:gd name="T89" fmla="*/ 47 h 691"/>
                <a:gd name="T90" fmla="*/ 211 w 689"/>
                <a:gd name="T91" fmla="*/ 26 h 691"/>
                <a:gd name="T92" fmla="*/ 253 w 689"/>
                <a:gd name="T93" fmla="*/ 12 h 691"/>
                <a:gd name="T94" fmla="*/ 298 w 689"/>
                <a:gd name="T95" fmla="*/ 3 h 691"/>
                <a:gd name="T96" fmla="*/ 345 w 689"/>
                <a:gd name="T97" fmla="*/ 0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89" h="691">
                  <a:moveTo>
                    <a:pt x="345" y="0"/>
                  </a:moveTo>
                  <a:lnTo>
                    <a:pt x="391" y="3"/>
                  </a:lnTo>
                  <a:lnTo>
                    <a:pt x="436" y="12"/>
                  </a:lnTo>
                  <a:lnTo>
                    <a:pt x="479" y="26"/>
                  </a:lnTo>
                  <a:lnTo>
                    <a:pt x="518" y="47"/>
                  </a:lnTo>
                  <a:lnTo>
                    <a:pt x="555" y="71"/>
                  </a:lnTo>
                  <a:lnTo>
                    <a:pt x="589" y="101"/>
                  </a:lnTo>
                  <a:lnTo>
                    <a:pt x="617" y="134"/>
                  </a:lnTo>
                  <a:lnTo>
                    <a:pt x="642" y="171"/>
                  </a:lnTo>
                  <a:lnTo>
                    <a:pt x="663" y="211"/>
                  </a:lnTo>
                  <a:lnTo>
                    <a:pt x="677" y="253"/>
                  </a:lnTo>
                  <a:lnTo>
                    <a:pt x="686" y="298"/>
                  </a:lnTo>
                  <a:lnTo>
                    <a:pt x="689" y="345"/>
                  </a:lnTo>
                  <a:lnTo>
                    <a:pt x="686" y="392"/>
                  </a:lnTo>
                  <a:lnTo>
                    <a:pt x="677" y="437"/>
                  </a:lnTo>
                  <a:lnTo>
                    <a:pt x="663" y="479"/>
                  </a:lnTo>
                  <a:lnTo>
                    <a:pt x="642" y="519"/>
                  </a:lnTo>
                  <a:lnTo>
                    <a:pt x="617" y="556"/>
                  </a:lnTo>
                  <a:lnTo>
                    <a:pt x="589" y="589"/>
                  </a:lnTo>
                  <a:lnTo>
                    <a:pt x="555" y="619"/>
                  </a:lnTo>
                  <a:lnTo>
                    <a:pt x="519" y="643"/>
                  </a:lnTo>
                  <a:lnTo>
                    <a:pt x="479" y="664"/>
                  </a:lnTo>
                  <a:lnTo>
                    <a:pt x="436" y="678"/>
                  </a:lnTo>
                  <a:lnTo>
                    <a:pt x="391" y="687"/>
                  </a:lnTo>
                  <a:lnTo>
                    <a:pt x="345" y="691"/>
                  </a:lnTo>
                  <a:lnTo>
                    <a:pt x="298" y="687"/>
                  </a:lnTo>
                  <a:lnTo>
                    <a:pt x="253" y="678"/>
                  </a:lnTo>
                  <a:lnTo>
                    <a:pt x="211" y="664"/>
                  </a:lnTo>
                  <a:lnTo>
                    <a:pt x="171" y="643"/>
                  </a:lnTo>
                  <a:lnTo>
                    <a:pt x="134" y="619"/>
                  </a:lnTo>
                  <a:lnTo>
                    <a:pt x="101" y="589"/>
                  </a:lnTo>
                  <a:lnTo>
                    <a:pt x="71" y="556"/>
                  </a:lnTo>
                  <a:lnTo>
                    <a:pt x="47" y="519"/>
                  </a:lnTo>
                  <a:lnTo>
                    <a:pt x="27" y="479"/>
                  </a:lnTo>
                  <a:lnTo>
                    <a:pt x="12" y="437"/>
                  </a:lnTo>
                  <a:lnTo>
                    <a:pt x="3" y="392"/>
                  </a:lnTo>
                  <a:lnTo>
                    <a:pt x="0" y="345"/>
                  </a:lnTo>
                  <a:lnTo>
                    <a:pt x="3" y="298"/>
                  </a:lnTo>
                  <a:lnTo>
                    <a:pt x="12" y="253"/>
                  </a:lnTo>
                  <a:lnTo>
                    <a:pt x="27" y="211"/>
                  </a:lnTo>
                  <a:lnTo>
                    <a:pt x="47" y="171"/>
                  </a:lnTo>
                  <a:lnTo>
                    <a:pt x="71" y="134"/>
                  </a:lnTo>
                  <a:lnTo>
                    <a:pt x="101" y="101"/>
                  </a:lnTo>
                  <a:lnTo>
                    <a:pt x="134" y="71"/>
                  </a:lnTo>
                  <a:lnTo>
                    <a:pt x="171" y="47"/>
                  </a:lnTo>
                  <a:lnTo>
                    <a:pt x="211" y="26"/>
                  </a:lnTo>
                  <a:lnTo>
                    <a:pt x="253" y="12"/>
                  </a:lnTo>
                  <a:lnTo>
                    <a:pt x="298" y="3"/>
                  </a:lnTo>
                  <a:lnTo>
                    <a:pt x="3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Freeform 640"/>
            <p:cNvSpPr>
              <a:spLocks/>
            </p:cNvSpPr>
            <p:nvPr/>
          </p:nvSpPr>
          <p:spPr bwMode="auto">
            <a:xfrm>
              <a:off x="9296400" y="6000750"/>
              <a:ext cx="193675" cy="133350"/>
            </a:xfrm>
            <a:custGeom>
              <a:avLst/>
              <a:gdLst>
                <a:gd name="T0" fmla="*/ 413 w 1343"/>
                <a:gd name="T1" fmla="*/ 3 h 925"/>
                <a:gd name="T2" fmla="*/ 429 w 1343"/>
                <a:gd name="T3" fmla="*/ 21 h 925"/>
                <a:gd name="T4" fmla="*/ 642 w 1343"/>
                <a:gd name="T5" fmla="*/ 601 h 925"/>
                <a:gd name="T6" fmla="*/ 661 w 1343"/>
                <a:gd name="T7" fmla="*/ 613 h 925"/>
                <a:gd name="T8" fmla="*/ 682 w 1343"/>
                <a:gd name="T9" fmla="*/ 613 h 925"/>
                <a:gd name="T10" fmla="*/ 701 w 1343"/>
                <a:gd name="T11" fmla="*/ 601 h 925"/>
                <a:gd name="T12" fmla="*/ 914 w 1343"/>
                <a:gd name="T13" fmla="*/ 21 h 925"/>
                <a:gd name="T14" fmla="*/ 929 w 1343"/>
                <a:gd name="T15" fmla="*/ 3 h 925"/>
                <a:gd name="T16" fmla="*/ 952 w 1343"/>
                <a:gd name="T17" fmla="*/ 1 h 925"/>
                <a:gd name="T18" fmla="*/ 1134 w 1343"/>
                <a:gd name="T19" fmla="*/ 32 h 925"/>
                <a:gd name="T20" fmla="*/ 1204 w 1343"/>
                <a:gd name="T21" fmla="*/ 65 h 925"/>
                <a:gd name="T22" fmla="*/ 1262 w 1343"/>
                <a:gd name="T23" fmla="*/ 114 h 925"/>
                <a:gd name="T24" fmla="*/ 1306 w 1343"/>
                <a:gd name="T25" fmla="*/ 175 h 925"/>
                <a:gd name="T26" fmla="*/ 1334 w 1343"/>
                <a:gd name="T27" fmla="*/ 244 h 925"/>
                <a:gd name="T28" fmla="*/ 1343 w 1343"/>
                <a:gd name="T29" fmla="*/ 321 h 925"/>
                <a:gd name="T30" fmla="*/ 1341 w 1343"/>
                <a:gd name="T31" fmla="*/ 822 h 925"/>
                <a:gd name="T32" fmla="*/ 1321 w 1343"/>
                <a:gd name="T33" fmla="*/ 868 h 925"/>
                <a:gd name="T34" fmla="*/ 1287 w 1343"/>
                <a:gd name="T35" fmla="*/ 903 h 925"/>
                <a:gd name="T36" fmla="*/ 1242 w 1343"/>
                <a:gd name="T37" fmla="*/ 922 h 925"/>
                <a:gd name="T38" fmla="*/ 128 w 1343"/>
                <a:gd name="T39" fmla="*/ 925 h 925"/>
                <a:gd name="T40" fmla="*/ 78 w 1343"/>
                <a:gd name="T41" fmla="*/ 915 h 925"/>
                <a:gd name="T42" fmla="*/ 38 w 1343"/>
                <a:gd name="T43" fmla="*/ 887 h 925"/>
                <a:gd name="T44" fmla="*/ 10 w 1343"/>
                <a:gd name="T45" fmla="*/ 846 h 925"/>
                <a:gd name="T46" fmla="*/ 0 w 1343"/>
                <a:gd name="T47" fmla="*/ 796 h 925"/>
                <a:gd name="T48" fmla="*/ 2 w 1343"/>
                <a:gd name="T49" fmla="*/ 283 h 925"/>
                <a:gd name="T50" fmla="*/ 22 w 1343"/>
                <a:gd name="T51" fmla="*/ 210 h 925"/>
                <a:gd name="T52" fmla="*/ 57 w 1343"/>
                <a:gd name="T53" fmla="*/ 144 h 925"/>
                <a:gd name="T54" fmla="*/ 109 w 1343"/>
                <a:gd name="T55" fmla="*/ 88 h 925"/>
                <a:gd name="T56" fmla="*/ 173 w 1343"/>
                <a:gd name="T57" fmla="*/ 46 h 925"/>
                <a:gd name="T58" fmla="*/ 213 w 1343"/>
                <a:gd name="T59" fmla="*/ 31 h 925"/>
                <a:gd name="T60" fmla="*/ 236 w 1343"/>
                <a:gd name="T61" fmla="*/ 28 h 925"/>
                <a:gd name="T62" fmla="*/ 271 w 1343"/>
                <a:gd name="T63" fmla="*/ 22 h 925"/>
                <a:gd name="T64" fmla="*/ 316 w 1343"/>
                <a:gd name="T65" fmla="*/ 14 h 925"/>
                <a:gd name="T66" fmla="*/ 356 w 1343"/>
                <a:gd name="T67" fmla="*/ 7 h 925"/>
                <a:gd name="T68" fmla="*/ 388 w 1343"/>
                <a:gd name="T69" fmla="*/ 2 h 925"/>
                <a:gd name="T70" fmla="*/ 401 w 1343"/>
                <a:gd name="T71" fmla="*/ 0 h 9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43" h="925">
                  <a:moveTo>
                    <a:pt x="401" y="0"/>
                  </a:moveTo>
                  <a:lnTo>
                    <a:pt x="413" y="3"/>
                  </a:lnTo>
                  <a:lnTo>
                    <a:pt x="423" y="9"/>
                  </a:lnTo>
                  <a:lnTo>
                    <a:pt x="429" y="21"/>
                  </a:lnTo>
                  <a:lnTo>
                    <a:pt x="636" y="589"/>
                  </a:lnTo>
                  <a:lnTo>
                    <a:pt x="642" y="601"/>
                  </a:lnTo>
                  <a:lnTo>
                    <a:pt x="650" y="608"/>
                  </a:lnTo>
                  <a:lnTo>
                    <a:pt x="661" y="613"/>
                  </a:lnTo>
                  <a:lnTo>
                    <a:pt x="672" y="614"/>
                  </a:lnTo>
                  <a:lnTo>
                    <a:pt x="682" y="613"/>
                  </a:lnTo>
                  <a:lnTo>
                    <a:pt x="692" y="608"/>
                  </a:lnTo>
                  <a:lnTo>
                    <a:pt x="701" y="601"/>
                  </a:lnTo>
                  <a:lnTo>
                    <a:pt x="707" y="589"/>
                  </a:lnTo>
                  <a:lnTo>
                    <a:pt x="914" y="21"/>
                  </a:lnTo>
                  <a:lnTo>
                    <a:pt x="920" y="10"/>
                  </a:lnTo>
                  <a:lnTo>
                    <a:pt x="929" y="3"/>
                  </a:lnTo>
                  <a:lnTo>
                    <a:pt x="939" y="0"/>
                  </a:lnTo>
                  <a:lnTo>
                    <a:pt x="952" y="1"/>
                  </a:lnTo>
                  <a:lnTo>
                    <a:pt x="1134" y="32"/>
                  </a:lnTo>
                  <a:lnTo>
                    <a:pt x="1134" y="32"/>
                  </a:lnTo>
                  <a:lnTo>
                    <a:pt x="1171" y="46"/>
                  </a:lnTo>
                  <a:lnTo>
                    <a:pt x="1204" y="65"/>
                  </a:lnTo>
                  <a:lnTo>
                    <a:pt x="1234" y="87"/>
                  </a:lnTo>
                  <a:lnTo>
                    <a:pt x="1262" y="114"/>
                  </a:lnTo>
                  <a:lnTo>
                    <a:pt x="1286" y="143"/>
                  </a:lnTo>
                  <a:lnTo>
                    <a:pt x="1306" y="175"/>
                  </a:lnTo>
                  <a:lnTo>
                    <a:pt x="1321" y="208"/>
                  </a:lnTo>
                  <a:lnTo>
                    <a:pt x="1334" y="244"/>
                  </a:lnTo>
                  <a:lnTo>
                    <a:pt x="1341" y="282"/>
                  </a:lnTo>
                  <a:lnTo>
                    <a:pt x="1343" y="321"/>
                  </a:lnTo>
                  <a:lnTo>
                    <a:pt x="1343" y="796"/>
                  </a:lnTo>
                  <a:lnTo>
                    <a:pt x="1341" y="822"/>
                  </a:lnTo>
                  <a:lnTo>
                    <a:pt x="1334" y="846"/>
                  </a:lnTo>
                  <a:lnTo>
                    <a:pt x="1321" y="868"/>
                  </a:lnTo>
                  <a:lnTo>
                    <a:pt x="1306" y="887"/>
                  </a:lnTo>
                  <a:lnTo>
                    <a:pt x="1287" y="903"/>
                  </a:lnTo>
                  <a:lnTo>
                    <a:pt x="1265" y="915"/>
                  </a:lnTo>
                  <a:lnTo>
                    <a:pt x="1242" y="922"/>
                  </a:lnTo>
                  <a:lnTo>
                    <a:pt x="1215" y="925"/>
                  </a:lnTo>
                  <a:lnTo>
                    <a:pt x="128" y="925"/>
                  </a:lnTo>
                  <a:lnTo>
                    <a:pt x="102" y="922"/>
                  </a:lnTo>
                  <a:lnTo>
                    <a:pt x="78" y="915"/>
                  </a:lnTo>
                  <a:lnTo>
                    <a:pt x="56" y="903"/>
                  </a:lnTo>
                  <a:lnTo>
                    <a:pt x="38" y="887"/>
                  </a:lnTo>
                  <a:lnTo>
                    <a:pt x="22" y="868"/>
                  </a:lnTo>
                  <a:lnTo>
                    <a:pt x="10" y="846"/>
                  </a:lnTo>
                  <a:lnTo>
                    <a:pt x="2" y="822"/>
                  </a:lnTo>
                  <a:lnTo>
                    <a:pt x="0" y="796"/>
                  </a:lnTo>
                  <a:lnTo>
                    <a:pt x="0" y="322"/>
                  </a:lnTo>
                  <a:lnTo>
                    <a:pt x="2" y="283"/>
                  </a:lnTo>
                  <a:lnTo>
                    <a:pt x="9" y="245"/>
                  </a:lnTo>
                  <a:lnTo>
                    <a:pt x="22" y="210"/>
                  </a:lnTo>
                  <a:lnTo>
                    <a:pt x="38" y="176"/>
                  </a:lnTo>
                  <a:lnTo>
                    <a:pt x="57" y="144"/>
                  </a:lnTo>
                  <a:lnTo>
                    <a:pt x="82" y="114"/>
                  </a:lnTo>
                  <a:lnTo>
                    <a:pt x="109" y="88"/>
                  </a:lnTo>
                  <a:lnTo>
                    <a:pt x="139" y="66"/>
                  </a:lnTo>
                  <a:lnTo>
                    <a:pt x="173" y="46"/>
                  </a:lnTo>
                  <a:lnTo>
                    <a:pt x="210" y="32"/>
                  </a:lnTo>
                  <a:lnTo>
                    <a:pt x="213" y="31"/>
                  </a:lnTo>
                  <a:lnTo>
                    <a:pt x="221" y="30"/>
                  </a:lnTo>
                  <a:lnTo>
                    <a:pt x="236" y="28"/>
                  </a:lnTo>
                  <a:lnTo>
                    <a:pt x="252" y="25"/>
                  </a:lnTo>
                  <a:lnTo>
                    <a:pt x="271" y="22"/>
                  </a:lnTo>
                  <a:lnTo>
                    <a:pt x="293" y="18"/>
                  </a:lnTo>
                  <a:lnTo>
                    <a:pt x="316" y="14"/>
                  </a:lnTo>
                  <a:lnTo>
                    <a:pt x="337" y="10"/>
                  </a:lnTo>
                  <a:lnTo>
                    <a:pt x="356" y="7"/>
                  </a:lnTo>
                  <a:lnTo>
                    <a:pt x="374" y="4"/>
                  </a:lnTo>
                  <a:lnTo>
                    <a:pt x="388" y="2"/>
                  </a:lnTo>
                  <a:lnTo>
                    <a:pt x="397" y="1"/>
                  </a:lnTo>
                  <a:lnTo>
                    <a:pt x="4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Freeform 641"/>
            <p:cNvSpPr>
              <a:spLocks/>
            </p:cNvSpPr>
            <p:nvPr/>
          </p:nvSpPr>
          <p:spPr bwMode="auto">
            <a:xfrm>
              <a:off x="9420225" y="6191250"/>
              <a:ext cx="196850" cy="68263"/>
            </a:xfrm>
            <a:custGeom>
              <a:avLst/>
              <a:gdLst>
                <a:gd name="T0" fmla="*/ 271 w 1370"/>
                <a:gd name="T1" fmla="*/ 0 h 471"/>
                <a:gd name="T2" fmla="*/ 313 w 1370"/>
                <a:gd name="T3" fmla="*/ 12 h 471"/>
                <a:gd name="T4" fmla="*/ 343 w 1370"/>
                <a:gd name="T5" fmla="*/ 42 h 471"/>
                <a:gd name="T6" fmla="*/ 355 w 1370"/>
                <a:gd name="T7" fmla="*/ 85 h 471"/>
                <a:gd name="T8" fmla="*/ 343 w 1370"/>
                <a:gd name="T9" fmla="*/ 127 h 471"/>
                <a:gd name="T10" fmla="*/ 314 w 1370"/>
                <a:gd name="T11" fmla="*/ 156 h 471"/>
                <a:gd name="T12" fmla="*/ 345 w 1370"/>
                <a:gd name="T13" fmla="*/ 201 h 471"/>
                <a:gd name="T14" fmla="*/ 453 w 1370"/>
                <a:gd name="T15" fmla="*/ 256 h 471"/>
                <a:gd name="T16" fmla="*/ 571 w 1370"/>
                <a:gd name="T17" fmla="*/ 290 h 471"/>
                <a:gd name="T18" fmla="*/ 695 w 1370"/>
                <a:gd name="T19" fmla="*/ 301 h 471"/>
                <a:gd name="T20" fmla="*/ 817 w 1370"/>
                <a:gd name="T21" fmla="*/ 291 h 471"/>
                <a:gd name="T22" fmla="*/ 932 w 1370"/>
                <a:gd name="T23" fmla="*/ 258 h 471"/>
                <a:gd name="T24" fmla="*/ 1039 w 1370"/>
                <a:gd name="T25" fmla="*/ 205 h 471"/>
                <a:gd name="T26" fmla="*/ 1135 w 1370"/>
                <a:gd name="T27" fmla="*/ 132 h 471"/>
                <a:gd name="T28" fmla="*/ 1218 w 1370"/>
                <a:gd name="T29" fmla="*/ 41 h 471"/>
                <a:gd name="T30" fmla="*/ 1248 w 1370"/>
                <a:gd name="T31" fmla="*/ 18 h 471"/>
                <a:gd name="T32" fmla="*/ 1283 w 1370"/>
                <a:gd name="T33" fmla="*/ 9 h 471"/>
                <a:gd name="T34" fmla="*/ 1320 w 1370"/>
                <a:gd name="T35" fmla="*/ 16 h 471"/>
                <a:gd name="T36" fmla="*/ 1350 w 1370"/>
                <a:gd name="T37" fmla="*/ 39 h 471"/>
                <a:gd name="T38" fmla="*/ 1367 w 1370"/>
                <a:gd name="T39" fmla="*/ 72 h 471"/>
                <a:gd name="T40" fmla="*/ 1368 w 1370"/>
                <a:gd name="T41" fmla="*/ 109 h 471"/>
                <a:gd name="T42" fmla="*/ 1352 w 1370"/>
                <a:gd name="T43" fmla="*/ 144 h 471"/>
                <a:gd name="T44" fmla="*/ 1266 w 1370"/>
                <a:gd name="T45" fmla="*/ 241 h 471"/>
                <a:gd name="T46" fmla="*/ 1169 w 1370"/>
                <a:gd name="T47" fmla="*/ 321 h 471"/>
                <a:gd name="T48" fmla="*/ 1062 w 1370"/>
                <a:gd name="T49" fmla="*/ 385 h 471"/>
                <a:gd name="T50" fmla="*/ 946 w 1370"/>
                <a:gd name="T51" fmla="*/ 433 h 471"/>
                <a:gd name="T52" fmla="*/ 823 w 1370"/>
                <a:gd name="T53" fmla="*/ 461 h 471"/>
                <a:gd name="T54" fmla="*/ 695 w 1370"/>
                <a:gd name="T55" fmla="*/ 471 h 471"/>
                <a:gd name="T56" fmla="*/ 567 w 1370"/>
                <a:gd name="T57" fmla="*/ 461 h 471"/>
                <a:gd name="T58" fmla="*/ 443 w 1370"/>
                <a:gd name="T59" fmla="*/ 432 h 471"/>
                <a:gd name="T60" fmla="*/ 326 w 1370"/>
                <a:gd name="T61" fmla="*/ 384 h 471"/>
                <a:gd name="T62" fmla="*/ 219 w 1370"/>
                <a:gd name="T63" fmla="*/ 320 h 471"/>
                <a:gd name="T64" fmla="*/ 163 w 1370"/>
                <a:gd name="T65" fmla="*/ 301 h 471"/>
                <a:gd name="T66" fmla="*/ 141 w 1370"/>
                <a:gd name="T67" fmla="*/ 334 h 471"/>
                <a:gd name="T68" fmla="*/ 106 w 1370"/>
                <a:gd name="T69" fmla="*/ 353 h 471"/>
                <a:gd name="T70" fmla="*/ 62 w 1370"/>
                <a:gd name="T71" fmla="*/ 353 h 471"/>
                <a:gd name="T72" fmla="*/ 25 w 1370"/>
                <a:gd name="T73" fmla="*/ 331 h 471"/>
                <a:gd name="T74" fmla="*/ 3 w 1370"/>
                <a:gd name="T75" fmla="*/ 293 h 471"/>
                <a:gd name="T76" fmla="*/ 0 w 1370"/>
                <a:gd name="T77" fmla="*/ 85 h 471"/>
                <a:gd name="T78" fmla="*/ 12 w 1370"/>
                <a:gd name="T79" fmla="*/ 42 h 471"/>
                <a:gd name="T80" fmla="*/ 42 w 1370"/>
                <a:gd name="T81" fmla="*/ 12 h 471"/>
                <a:gd name="T82" fmla="*/ 84 w 1370"/>
                <a:gd name="T83" fmla="*/ 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70" h="471">
                  <a:moveTo>
                    <a:pt x="84" y="0"/>
                  </a:moveTo>
                  <a:lnTo>
                    <a:pt x="271" y="0"/>
                  </a:lnTo>
                  <a:lnTo>
                    <a:pt x="292" y="3"/>
                  </a:lnTo>
                  <a:lnTo>
                    <a:pt x="313" y="12"/>
                  </a:lnTo>
                  <a:lnTo>
                    <a:pt x="330" y="25"/>
                  </a:lnTo>
                  <a:lnTo>
                    <a:pt x="343" y="42"/>
                  </a:lnTo>
                  <a:lnTo>
                    <a:pt x="352" y="62"/>
                  </a:lnTo>
                  <a:lnTo>
                    <a:pt x="355" y="85"/>
                  </a:lnTo>
                  <a:lnTo>
                    <a:pt x="352" y="107"/>
                  </a:lnTo>
                  <a:lnTo>
                    <a:pt x="343" y="127"/>
                  </a:lnTo>
                  <a:lnTo>
                    <a:pt x="331" y="143"/>
                  </a:lnTo>
                  <a:lnTo>
                    <a:pt x="314" y="156"/>
                  </a:lnTo>
                  <a:lnTo>
                    <a:pt x="294" y="166"/>
                  </a:lnTo>
                  <a:lnTo>
                    <a:pt x="345" y="201"/>
                  </a:lnTo>
                  <a:lnTo>
                    <a:pt x="398" y="231"/>
                  </a:lnTo>
                  <a:lnTo>
                    <a:pt x="453" y="256"/>
                  </a:lnTo>
                  <a:lnTo>
                    <a:pt x="511" y="276"/>
                  </a:lnTo>
                  <a:lnTo>
                    <a:pt x="571" y="290"/>
                  </a:lnTo>
                  <a:lnTo>
                    <a:pt x="632" y="299"/>
                  </a:lnTo>
                  <a:lnTo>
                    <a:pt x="695" y="301"/>
                  </a:lnTo>
                  <a:lnTo>
                    <a:pt x="756" y="299"/>
                  </a:lnTo>
                  <a:lnTo>
                    <a:pt x="817" y="291"/>
                  </a:lnTo>
                  <a:lnTo>
                    <a:pt x="875" y="277"/>
                  </a:lnTo>
                  <a:lnTo>
                    <a:pt x="932" y="258"/>
                  </a:lnTo>
                  <a:lnTo>
                    <a:pt x="987" y="233"/>
                  </a:lnTo>
                  <a:lnTo>
                    <a:pt x="1039" y="205"/>
                  </a:lnTo>
                  <a:lnTo>
                    <a:pt x="1089" y="171"/>
                  </a:lnTo>
                  <a:lnTo>
                    <a:pt x="1135" y="132"/>
                  </a:lnTo>
                  <a:lnTo>
                    <a:pt x="1178" y="90"/>
                  </a:lnTo>
                  <a:lnTo>
                    <a:pt x="1218" y="41"/>
                  </a:lnTo>
                  <a:lnTo>
                    <a:pt x="1232" y="28"/>
                  </a:lnTo>
                  <a:lnTo>
                    <a:pt x="1248" y="18"/>
                  </a:lnTo>
                  <a:lnTo>
                    <a:pt x="1265" y="11"/>
                  </a:lnTo>
                  <a:lnTo>
                    <a:pt x="1283" y="9"/>
                  </a:lnTo>
                  <a:lnTo>
                    <a:pt x="1302" y="11"/>
                  </a:lnTo>
                  <a:lnTo>
                    <a:pt x="1320" y="16"/>
                  </a:lnTo>
                  <a:lnTo>
                    <a:pt x="1336" y="26"/>
                  </a:lnTo>
                  <a:lnTo>
                    <a:pt x="1350" y="39"/>
                  </a:lnTo>
                  <a:lnTo>
                    <a:pt x="1361" y="55"/>
                  </a:lnTo>
                  <a:lnTo>
                    <a:pt x="1367" y="72"/>
                  </a:lnTo>
                  <a:lnTo>
                    <a:pt x="1370" y="91"/>
                  </a:lnTo>
                  <a:lnTo>
                    <a:pt x="1368" y="109"/>
                  </a:lnTo>
                  <a:lnTo>
                    <a:pt x="1363" y="128"/>
                  </a:lnTo>
                  <a:lnTo>
                    <a:pt x="1352" y="144"/>
                  </a:lnTo>
                  <a:lnTo>
                    <a:pt x="1312" y="194"/>
                  </a:lnTo>
                  <a:lnTo>
                    <a:pt x="1266" y="241"/>
                  </a:lnTo>
                  <a:lnTo>
                    <a:pt x="1219" y="283"/>
                  </a:lnTo>
                  <a:lnTo>
                    <a:pt x="1169" y="321"/>
                  </a:lnTo>
                  <a:lnTo>
                    <a:pt x="1117" y="356"/>
                  </a:lnTo>
                  <a:lnTo>
                    <a:pt x="1062" y="385"/>
                  </a:lnTo>
                  <a:lnTo>
                    <a:pt x="1005" y="411"/>
                  </a:lnTo>
                  <a:lnTo>
                    <a:pt x="946" y="433"/>
                  </a:lnTo>
                  <a:lnTo>
                    <a:pt x="885" y="449"/>
                  </a:lnTo>
                  <a:lnTo>
                    <a:pt x="823" y="461"/>
                  </a:lnTo>
                  <a:lnTo>
                    <a:pt x="759" y="469"/>
                  </a:lnTo>
                  <a:lnTo>
                    <a:pt x="695" y="471"/>
                  </a:lnTo>
                  <a:lnTo>
                    <a:pt x="630" y="469"/>
                  </a:lnTo>
                  <a:lnTo>
                    <a:pt x="567" y="461"/>
                  </a:lnTo>
                  <a:lnTo>
                    <a:pt x="504" y="449"/>
                  </a:lnTo>
                  <a:lnTo>
                    <a:pt x="443" y="432"/>
                  </a:lnTo>
                  <a:lnTo>
                    <a:pt x="383" y="410"/>
                  </a:lnTo>
                  <a:lnTo>
                    <a:pt x="326" y="384"/>
                  </a:lnTo>
                  <a:lnTo>
                    <a:pt x="272" y="355"/>
                  </a:lnTo>
                  <a:lnTo>
                    <a:pt x="219" y="320"/>
                  </a:lnTo>
                  <a:lnTo>
                    <a:pt x="168" y="282"/>
                  </a:lnTo>
                  <a:lnTo>
                    <a:pt x="163" y="301"/>
                  </a:lnTo>
                  <a:lnTo>
                    <a:pt x="154" y="319"/>
                  </a:lnTo>
                  <a:lnTo>
                    <a:pt x="141" y="334"/>
                  </a:lnTo>
                  <a:lnTo>
                    <a:pt x="124" y="345"/>
                  </a:lnTo>
                  <a:lnTo>
                    <a:pt x="106" y="353"/>
                  </a:lnTo>
                  <a:lnTo>
                    <a:pt x="84" y="356"/>
                  </a:lnTo>
                  <a:lnTo>
                    <a:pt x="62" y="353"/>
                  </a:lnTo>
                  <a:lnTo>
                    <a:pt x="42" y="343"/>
                  </a:lnTo>
                  <a:lnTo>
                    <a:pt x="25" y="331"/>
                  </a:lnTo>
                  <a:lnTo>
                    <a:pt x="12" y="314"/>
                  </a:lnTo>
                  <a:lnTo>
                    <a:pt x="3" y="293"/>
                  </a:lnTo>
                  <a:lnTo>
                    <a:pt x="0" y="270"/>
                  </a:lnTo>
                  <a:lnTo>
                    <a:pt x="0" y="85"/>
                  </a:lnTo>
                  <a:lnTo>
                    <a:pt x="3" y="62"/>
                  </a:lnTo>
                  <a:lnTo>
                    <a:pt x="12" y="42"/>
                  </a:lnTo>
                  <a:lnTo>
                    <a:pt x="25" y="25"/>
                  </a:lnTo>
                  <a:lnTo>
                    <a:pt x="42" y="12"/>
                  </a:lnTo>
                  <a:lnTo>
                    <a:pt x="62" y="3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eeform 642"/>
            <p:cNvSpPr>
              <a:spLocks/>
            </p:cNvSpPr>
            <p:nvPr/>
          </p:nvSpPr>
          <p:spPr bwMode="auto">
            <a:xfrm>
              <a:off x="9628188" y="6000750"/>
              <a:ext cx="25400" cy="66675"/>
            </a:xfrm>
            <a:custGeom>
              <a:avLst/>
              <a:gdLst>
                <a:gd name="T0" fmla="*/ 44 w 182"/>
                <a:gd name="T1" fmla="*/ 0 h 469"/>
                <a:gd name="T2" fmla="*/ 137 w 182"/>
                <a:gd name="T3" fmla="*/ 0 h 469"/>
                <a:gd name="T4" fmla="*/ 149 w 182"/>
                <a:gd name="T5" fmla="*/ 2 h 469"/>
                <a:gd name="T6" fmla="*/ 160 w 182"/>
                <a:gd name="T7" fmla="*/ 6 h 469"/>
                <a:gd name="T8" fmla="*/ 171 w 182"/>
                <a:gd name="T9" fmla="*/ 14 h 469"/>
                <a:gd name="T10" fmla="*/ 178 w 182"/>
                <a:gd name="T11" fmla="*/ 26 h 469"/>
                <a:gd name="T12" fmla="*/ 182 w 182"/>
                <a:gd name="T13" fmla="*/ 39 h 469"/>
                <a:gd name="T14" fmla="*/ 181 w 182"/>
                <a:gd name="T15" fmla="*/ 52 h 469"/>
                <a:gd name="T16" fmla="*/ 176 w 182"/>
                <a:gd name="T17" fmla="*/ 65 h 469"/>
                <a:gd name="T18" fmla="*/ 127 w 182"/>
                <a:gd name="T19" fmla="*/ 141 h 469"/>
                <a:gd name="T20" fmla="*/ 149 w 182"/>
                <a:gd name="T21" fmla="*/ 338 h 469"/>
                <a:gd name="T22" fmla="*/ 104 w 182"/>
                <a:gd name="T23" fmla="*/ 460 h 469"/>
                <a:gd name="T24" fmla="*/ 100 w 182"/>
                <a:gd name="T25" fmla="*/ 466 h 469"/>
                <a:gd name="T26" fmla="*/ 94 w 182"/>
                <a:gd name="T27" fmla="*/ 469 h 469"/>
                <a:gd name="T28" fmla="*/ 88 w 182"/>
                <a:gd name="T29" fmla="*/ 469 h 469"/>
                <a:gd name="T30" fmla="*/ 82 w 182"/>
                <a:gd name="T31" fmla="*/ 466 h 469"/>
                <a:gd name="T32" fmla="*/ 77 w 182"/>
                <a:gd name="T33" fmla="*/ 460 h 469"/>
                <a:gd name="T34" fmla="*/ 31 w 182"/>
                <a:gd name="T35" fmla="*/ 338 h 469"/>
                <a:gd name="T36" fmla="*/ 55 w 182"/>
                <a:gd name="T37" fmla="*/ 141 h 469"/>
                <a:gd name="T38" fmla="*/ 5 w 182"/>
                <a:gd name="T39" fmla="*/ 65 h 469"/>
                <a:gd name="T40" fmla="*/ 0 w 182"/>
                <a:gd name="T41" fmla="*/ 52 h 469"/>
                <a:gd name="T42" fmla="*/ 0 w 182"/>
                <a:gd name="T43" fmla="*/ 39 h 469"/>
                <a:gd name="T44" fmla="*/ 3 w 182"/>
                <a:gd name="T45" fmla="*/ 26 h 469"/>
                <a:gd name="T46" fmla="*/ 11 w 182"/>
                <a:gd name="T47" fmla="*/ 14 h 469"/>
                <a:gd name="T48" fmla="*/ 20 w 182"/>
                <a:gd name="T49" fmla="*/ 6 h 469"/>
                <a:gd name="T50" fmla="*/ 31 w 182"/>
                <a:gd name="T51" fmla="*/ 2 h 469"/>
                <a:gd name="T52" fmla="*/ 44 w 182"/>
                <a:gd name="T53" fmla="*/ 0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2" h="469">
                  <a:moveTo>
                    <a:pt x="44" y="0"/>
                  </a:moveTo>
                  <a:lnTo>
                    <a:pt x="137" y="0"/>
                  </a:lnTo>
                  <a:lnTo>
                    <a:pt x="149" y="2"/>
                  </a:lnTo>
                  <a:lnTo>
                    <a:pt x="160" y="6"/>
                  </a:lnTo>
                  <a:lnTo>
                    <a:pt x="171" y="14"/>
                  </a:lnTo>
                  <a:lnTo>
                    <a:pt x="178" y="26"/>
                  </a:lnTo>
                  <a:lnTo>
                    <a:pt x="182" y="39"/>
                  </a:lnTo>
                  <a:lnTo>
                    <a:pt x="181" y="52"/>
                  </a:lnTo>
                  <a:lnTo>
                    <a:pt x="176" y="65"/>
                  </a:lnTo>
                  <a:lnTo>
                    <a:pt x="127" y="141"/>
                  </a:lnTo>
                  <a:lnTo>
                    <a:pt x="149" y="338"/>
                  </a:lnTo>
                  <a:lnTo>
                    <a:pt x="104" y="460"/>
                  </a:lnTo>
                  <a:lnTo>
                    <a:pt x="100" y="466"/>
                  </a:lnTo>
                  <a:lnTo>
                    <a:pt x="94" y="469"/>
                  </a:lnTo>
                  <a:lnTo>
                    <a:pt x="88" y="469"/>
                  </a:lnTo>
                  <a:lnTo>
                    <a:pt x="82" y="466"/>
                  </a:lnTo>
                  <a:lnTo>
                    <a:pt x="77" y="460"/>
                  </a:lnTo>
                  <a:lnTo>
                    <a:pt x="31" y="338"/>
                  </a:lnTo>
                  <a:lnTo>
                    <a:pt x="55" y="141"/>
                  </a:lnTo>
                  <a:lnTo>
                    <a:pt x="5" y="65"/>
                  </a:lnTo>
                  <a:lnTo>
                    <a:pt x="0" y="52"/>
                  </a:lnTo>
                  <a:lnTo>
                    <a:pt x="0" y="39"/>
                  </a:lnTo>
                  <a:lnTo>
                    <a:pt x="3" y="26"/>
                  </a:lnTo>
                  <a:lnTo>
                    <a:pt x="11" y="14"/>
                  </a:lnTo>
                  <a:lnTo>
                    <a:pt x="20" y="6"/>
                  </a:lnTo>
                  <a:lnTo>
                    <a:pt x="31" y="2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Freeform 643"/>
            <p:cNvSpPr>
              <a:spLocks/>
            </p:cNvSpPr>
            <p:nvPr/>
          </p:nvSpPr>
          <p:spPr bwMode="auto">
            <a:xfrm>
              <a:off x="9380538" y="6000750"/>
              <a:ext cx="25400" cy="66675"/>
            </a:xfrm>
            <a:custGeom>
              <a:avLst/>
              <a:gdLst>
                <a:gd name="T0" fmla="*/ 44 w 182"/>
                <a:gd name="T1" fmla="*/ 0 h 469"/>
                <a:gd name="T2" fmla="*/ 137 w 182"/>
                <a:gd name="T3" fmla="*/ 0 h 469"/>
                <a:gd name="T4" fmla="*/ 149 w 182"/>
                <a:gd name="T5" fmla="*/ 2 h 469"/>
                <a:gd name="T6" fmla="*/ 161 w 182"/>
                <a:gd name="T7" fmla="*/ 6 h 469"/>
                <a:gd name="T8" fmla="*/ 171 w 182"/>
                <a:gd name="T9" fmla="*/ 14 h 469"/>
                <a:gd name="T10" fmla="*/ 178 w 182"/>
                <a:gd name="T11" fmla="*/ 26 h 469"/>
                <a:gd name="T12" fmla="*/ 182 w 182"/>
                <a:gd name="T13" fmla="*/ 39 h 469"/>
                <a:gd name="T14" fmla="*/ 181 w 182"/>
                <a:gd name="T15" fmla="*/ 52 h 469"/>
                <a:gd name="T16" fmla="*/ 176 w 182"/>
                <a:gd name="T17" fmla="*/ 65 h 469"/>
                <a:gd name="T18" fmla="*/ 127 w 182"/>
                <a:gd name="T19" fmla="*/ 141 h 469"/>
                <a:gd name="T20" fmla="*/ 149 w 182"/>
                <a:gd name="T21" fmla="*/ 338 h 469"/>
                <a:gd name="T22" fmla="*/ 104 w 182"/>
                <a:gd name="T23" fmla="*/ 460 h 469"/>
                <a:gd name="T24" fmla="*/ 100 w 182"/>
                <a:gd name="T25" fmla="*/ 466 h 469"/>
                <a:gd name="T26" fmla="*/ 94 w 182"/>
                <a:gd name="T27" fmla="*/ 469 h 469"/>
                <a:gd name="T28" fmla="*/ 88 w 182"/>
                <a:gd name="T29" fmla="*/ 469 h 469"/>
                <a:gd name="T30" fmla="*/ 82 w 182"/>
                <a:gd name="T31" fmla="*/ 466 h 469"/>
                <a:gd name="T32" fmla="*/ 78 w 182"/>
                <a:gd name="T33" fmla="*/ 460 h 469"/>
                <a:gd name="T34" fmla="*/ 32 w 182"/>
                <a:gd name="T35" fmla="*/ 338 h 469"/>
                <a:gd name="T36" fmla="*/ 55 w 182"/>
                <a:gd name="T37" fmla="*/ 141 h 469"/>
                <a:gd name="T38" fmla="*/ 5 w 182"/>
                <a:gd name="T39" fmla="*/ 65 h 469"/>
                <a:gd name="T40" fmla="*/ 0 w 182"/>
                <a:gd name="T41" fmla="*/ 52 h 469"/>
                <a:gd name="T42" fmla="*/ 0 w 182"/>
                <a:gd name="T43" fmla="*/ 39 h 469"/>
                <a:gd name="T44" fmla="*/ 3 w 182"/>
                <a:gd name="T45" fmla="*/ 26 h 469"/>
                <a:gd name="T46" fmla="*/ 11 w 182"/>
                <a:gd name="T47" fmla="*/ 14 h 469"/>
                <a:gd name="T48" fmla="*/ 20 w 182"/>
                <a:gd name="T49" fmla="*/ 6 h 469"/>
                <a:gd name="T50" fmla="*/ 32 w 182"/>
                <a:gd name="T51" fmla="*/ 2 h 469"/>
                <a:gd name="T52" fmla="*/ 44 w 182"/>
                <a:gd name="T53" fmla="*/ 0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2" h="469">
                  <a:moveTo>
                    <a:pt x="44" y="0"/>
                  </a:moveTo>
                  <a:lnTo>
                    <a:pt x="137" y="0"/>
                  </a:lnTo>
                  <a:lnTo>
                    <a:pt x="149" y="2"/>
                  </a:lnTo>
                  <a:lnTo>
                    <a:pt x="161" y="6"/>
                  </a:lnTo>
                  <a:lnTo>
                    <a:pt x="171" y="14"/>
                  </a:lnTo>
                  <a:lnTo>
                    <a:pt x="178" y="26"/>
                  </a:lnTo>
                  <a:lnTo>
                    <a:pt x="182" y="39"/>
                  </a:lnTo>
                  <a:lnTo>
                    <a:pt x="181" y="52"/>
                  </a:lnTo>
                  <a:lnTo>
                    <a:pt x="176" y="65"/>
                  </a:lnTo>
                  <a:lnTo>
                    <a:pt x="127" y="141"/>
                  </a:lnTo>
                  <a:lnTo>
                    <a:pt x="149" y="338"/>
                  </a:lnTo>
                  <a:lnTo>
                    <a:pt x="104" y="460"/>
                  </a:lnTo>
                  <a:lnTo>
                    <a:pt x="100" y="466"/>
                  </a:lnTo>
                  <a:lnTo>
                    <a:pt x="94" y="469"/>
                  </a:lnTo>
                  <a:lnTo>
                    <a:pt x="88" y="469"/>
                  </a:lnTo>
                  <a:lnTo>
                    <a:pt x="82" y="466"/>
                  </a:lnTo>
                  <a:lnTo>
                    <a:pt x="78" y="460"/>
                  </a:lnTo>
                  <a:lnTo>
                    <a:pt x="32" y="338"/>
                  </a:lnTo>
                  <a:lnTo>
                    <a:pt x="55" y="141"/>
                  </a:lnTo>
                  <a:lnTo>
                    <a:pt x="5" y="65"/>
                  </a:lnTo>
                  <a:lnTo>
                    <a:pt x="0" y="52"/>
                  </a:lnTo>
                  <a:lnTo>
                    <a:pt x="0" y="39"/>
                  </a:lnTo>
                  <a:lnTo>
                    <a:pt x="3" y="26"/>
                  </a:lnTo>
                  <a:lnTo>
                    <a:pt x="11" y="14"/>
                  </a:lnTo>
                  <a:lnTo>
                    <a:pt x="20" y="6"/>
                  </a:lnTo>
                  <a:lnTo>
                    <a:pt x="32" y="2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69" name="Group 268"/>
          <p:cNvGrpSpPr/>
          <p:nvPr/>
        </p:nvGrpSpPr>
        <p:grpSpPr>
          <a:xfrm flipH="1">
            <a:off x="7831586" y="2754239"/>
            <a:ext cx="320132" cy="300532"/>
            <a:chOff x="8421688" y="5759451"/>
            <a:chExt cx="466725" cy="43815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70" name="Freeform 648"/>
            <p:cNvSpPr>
              <a:spLocks/>
            </p:cNvSpPr>
            <p:nvPr/>
          </p:nvSpPr>
          <p:spPr bwMode="auto">
            <a:xfrm>
              <a:off x="8739188" y="5905501"/>
              <a:ext cx="98425" cy="98425"/>
            </a:xfrm>
            <a:custGeom>
              <a:avLst/>
              <a:gdLst>
                <a:gd name="T0" fmla="*/ 370 w 740"/>
                <a:gd name="T1" fmla="*/ 0 h 737"/>
                <a:gd name="T2" fmla="*/ 420 w 740"/>
                <a:gd name="T3" fmla="*/ 3 h 737"/>
                <a:gd name="T4" fmla="*/ 468 w 740"/>
                <a:gd name="T5" fmla="*/ 13 h 737"/>
                <a:gd name="T6" fmla="*/ 514 w 740"/>
                <a:gd name="T7" fmla="*/ 29 h 737"/>
                <a:gd name="T8" fmla="*/ 557 w 740"/>
                <a:gd name="T9" fmla="*/ 50 h 737"/>
                <a:gd name="T10" fmla="*/ 596 w 740"/>
                <a:gd name="T11" fmla="*/ 77 h 737"/>
                <a:gd name="T12" fmla="*/ 632 w 740"/>
                <a:gd name="T13" fmla="*/ 108 h 737"/>
                <a:gd name="T14" fmla="*/ 663 w 740"/>
                <a:gd name="T15" fmla="*/ 143 h 737"/>
                <a:gd name="T16" fmla="*/ 690 w 740"/>
                <a:gd name="T17" fmla="*/ 183 h 737"/>
                <a:gd name="T18" fmla="*/ 711 w 740"/>
                <a:gd name="T19" fmla="*/ 225 h 737"/>
                <a:gd name="T20" fmla="*/ 727 w 740"/>
                <a:gd name="T21" fmla="*/ 271 h 737"/>
                <a:gd name="T22" fmla="*/ 737 w 740"/>
                <a:gd name="T23" fmla="*/ 318 h 737"/>
                <a:gd name="T24" fmla="*/ 740 w 740"/>
                <a:gd name="T25" fmla="*/ 368 h 737"/>
                <a:gd name="T26" fmla="*/ 737 w 740"/>
                <a:gd name="T27" fmla="*/ 418 h 737"/>
                <a:gd name="T28" fmla="*/ 727 w 740"/>
                <a:gd name="T29" fmla="*/ 466 h 737"/>
                <a:gd name="T30" fmla="*/ 711 w 740"/>
                <a:gd name="T31" fmla="*/ 512 h 737"/>
                <a:gd name="T32" fmla="*/ 690 w 740"/>
                <a:gd name="T33" fmla="*/ 555 h 737"/>
                <a:gd name="T34" fmla="*/ 663 w 740"/>
                <a:gd name="T35" fmla="*/ 594 h 737"/>
                <a:gd name="T36" fmla="*/ 632 w 740"/>
                <a:gd name="T37" fmla="*/ 630 h 737"/>
                <a:gd name="T38" fmla="*/ 596 w 740"/>
                <a:gd name="T39" fmla="*/ 660 h 737"/>
                <a:gd name="T40" fmla="*/ 557 w 740"/>
                <a:gd name="T41" fmla="*/ 687 h 737"/>
                <a:gd name="T42" fmla="*/ 514 w 740"/>
                <a:gd name="T43" fmla="*/ 708 h 737"/>
                <a:gd name="T44" fmla="*/ 468 w 740"/>
                <a:gd name="T45" fmla="*/ 724 h 737"/>
                <a:gd name="T46" fmla="*/ 420 w 740"/>
                <a:gd name="T47" fmla="*/ 734 h 737"/>
                <a:gd name="T48" fmla="*/ 370 w 740"/>
                <a:gd name="T49" fmla="*/ 737 h 737"/>
                <a:gd name="T50" fmla="*/ 320 w 740"/>
                <a:gd name="T51" fmla="*/ 734 h 737"/>
                <a:gd name="T52" fmla="*/ 272 w 740"/>
                <a:gd name="T53" fmla="*/ 724 h 737"/>
                <a:gd name="T54" fmla="*/ 227 w 740"/>
                <a:gd name="T55" fmla="*/ 708 h 737"/>
                <a:gd name="T56" fmla="*/ 184 w 740"/>
                <a:gd name="T57" fmla="*/ 687 h 737"/>
                <a:gd name="T58" fmla="*/ 144 w 740"/>
                <a:gd name="T59" fmla="*/ 660 h 737"/>
                <a:gd name="T60" fmla="*/ 109 w 740"/>
                <a:gd name="T61" fmla="*/ 630 h 737"/>
                <a:gd name="T62" fmla="*/ 78 w 740"/>
                <a:gd name="T63" fmla="*/ 594 h 737"/>
                <a:gd name="T64" fmla="*/ 51 w 740"/>
                <a:gd name="T65" fmla="*/ 555 h 737"/>
                <a:gd name="T66" fmla="*/ 30 w 740"/>
                <a:gd name="T67" fmla="*/ 512 h 737"/>
                <a:gd name="T68" fmla="*/ 14 w 740"/>
                <a:gd name="T69" fmla="*/ 466 h 737"/>
                <a:gd name="T70" fmla="*/ 4 w 740"/>
                <a:gd name="T71" fmla="*/ 418 h 737"/>
                <a:gd name="T72" fmla="*/ 0 w 740"/>
                <a:gd name="T73" fmla="*/ 368 h 737"/>
                <a:gd name="T74" fmla="*/ 4 w 740"/>
                <a:gd name="T75" fmla="*/ 318 h 737"/>
                <a:gd name="T76" fmla="*/ 14 w 740"/>
                <a:gd name="T77" fmla="*/ 271 h 737"/>
                <a:gd name="T78" fmla="*/ 30 w 740"/>
                <a:gd name="T79" fmla="*/ 225 h 737"/>
                <a:gd name="T80" fmla="*/ 51 w 740"/>
                <a:gd name="T81" fmla="*/ 183 h 737"/>
                <a:gd name="T82" fmla="*/ 78 w 740"/>
                <a:gd name="T83" fmla="*/ 143 h 737"/>
                <a:gd name="T84" fmla="*/ 109 w 740"/>
                <a:gd name="T85" fmla="*/ 108 h 737"/>
                <a:gd name="T86" fmla="*/ 144 w 740"/>
                <a:gd name="T87" fmla="*/ 77 h 737"/>
                <a:gd name="T88" fmla="*/ 184 w 740"/>
                <a:gd name="T89" fmla="*/ 50 h 737"/>
                <a:gd name="T90" fmla="*/ 227 w 740"/>
                <a:gd name="T91" fmla="*/ 29 h 737"/>
                <a:gd name="T92" fmla="*/ 272 w 740"/>
                <a:gd name="T93" fmla="*/ 13 h 737"/>
                <a:gd name="T94" fmla="*/ 320 w 740"/>
                <a:gd name="T95" fmla="*/ 3 h 737"/>
                <a:gd name="T96" fmla="*/ 370 w 740"/>
                <a:gd name="T97" fmla="*/ 0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40" h="737">
                  <a:moveTo>
                    <a:pt x="370" y="0"/>
                  </a:moveTo>
                  <a:lnTo>
                    <a:pt x="420" y="3"/>
                  </a:lnTo>
                  <a:lnTo>
                    <a:pt x="468" y="13"/>
                  </a:lnTo>
                  <a:lnTo>
                    <a:pt x="514" y="29"/>
                  </a:lnTo>
                  <a:lnTo>
                    <a:pt x="557" y="50"/>
                  </a:lnTo>
                  <a:lnTo>
                    <a:pt x="596" y="77"/>
                  </a:lnTo>
                  <a:lnTo>
                    <a:pt x="632" y="108"/>
                  </a:lnTo>
                  <a:lnTo>
                    <a:pt x="663" y="143"/>
                  </a:lnTo>
                  <a:lnTo>
                    <a:pt x="690" y="183"/>
                  </a:lnTo>
                  <a:lnTo>
                    <a:pt x="711" y="225"/>
                  </a:lnTo>
                  <a:lnTo>
                    <a:pt x="727" y="271"/>
                  </a:lnTo>
                  <a:lnTo>
                    <a:pt x="737" y="318"/>
                  </a:lnTo>
                  <a:lnTo>
                    <a:pt x="740" y="368"/>
                  </a:lnTo>
                  <a:lnTo>
                    <a:pt x="737" y="418"/>
                  </a:lnTo>
                  <a:lnTo>
                    <a:pt x="727" y="466"/>
                  </a:lnTo>
                  <a:lnTo>
                    <a:pt x="711" y="512"/>
                  </a:lnTo>
                  <a:lnTo>
                    <a:pt x="690" y="555"/>
                  </a:lnTo>
                  <a:lnTo>
                    <a:pt x="663" y="594"/>
                  </a:lnTo>
                  <a:lnTo>
                    <a:pt x="632" y="630"/>
                  </a:lnTo>
                  <a:lnTo>
                    <a:pt x="596" y="660"/>
                  </a:lnTo>
                  <a:lnTo>
                    <a:pt x="557" y="687"/>
                  </a:lnTo>
                  <a:lnTo>
                    <a:pt x="514" y="708"/>
                  </a:lnTo>
                  <a:lnTo>
                    <a:pt x="468" y="724"/>
                  </a:lnTo>
                  <a:lnTo>
                    <a:pt x="420" y="734"/>
                  </a:lnTo>
                  <a:lnTo>
                    <a:pt x="370" y="737"/>
                  </a:lnTo>
                  <a:lnTo>
                    <a:pt x="320" y="734"/>
                  </a:lnTo>
                  <a:lnTo>
                    <a:pt x="272" y="724"/>
                  </a:lnTo>
                  <a:lnTo>
                    <a:pt x="227" y="708"/>
                  </a:lnTo>
                  <a:lnTo>
                    <a:pt x="184" y="687"/>
                  </a:lnTo>
                  <a:lnTo>
                    <a:pt x="144" y="660"/>
                  </a:lnTo>
                  <a:lnTo>
                    <a:pt x="109" y="630"/>
                  </a:lnTo>
                  <a:lnTo>
                    <a:pt x="78" y="594"/>
                  </a:lnTo>
                  <a:lnTo>
                    <a:pt x="51" y="555"/>
                  </a:lnTo>
                  <a:lnTo>
                    <a:pt x="30" y="512"/>
                  </a:lnTo>
                  <a:lnTo>
                    <a:pt x="14" y="466"/>
                  </a:lnTo>
                  <a:lnTo>
                    <a:pt x="4" y="418"/>
                  </a:lnTo>
                  <a:lnTo>
                    <a:pt x="0" y="368"/>
                  </a:lnTo>
                  <a:lnTo>
                    <a:pt x="4" y="318"/>
                  </a:lnTo>
                  <a:lnTo>
                    <a:pt x="14" y="271"/>
                  </a:lnTo>
                  <a:lnTo>
                    <a:pt x="30" y="225"/>
                  </a:lnTo>
                  <a:lnTo>
                    <a:pt x="51" y="183"/>
                  </a:lnTo>
                  <a:lnTo>
                    <a:pt x="78" y="143"/>
                  </a:lnTo>
                  <a:lnTo>
                    <a:pt x="109" y="108"/>
                  </a:lnTo>
                  <a:lnTo>
                    <a:pt x="144" y="77"/>
                  </a:lnTo>
                  <a:lnTo>
                    <a:pt x="184" y="50"/>
                  </a:lnTo>
                  <a:lnTo>
                    <a:pt x="227" y="29"/>
                  </a:lnTo>
                  <a:lnTo>
                    <a:pt x="272" y="13"/>
                  </a:lnTo>
                  <a:lnTo>
                    <a:pt x="320" y="3"/>
                  </a:lnTo>
                  <a:lnTo>
                    <a:pt x="3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Freeform 649"/>
            <p:cNvSpPr>
              <a:spLocks/>
            </p:cNvSpPr>
            <p:nvPr/>
          </p:nvSpPr>
          <p:spPr bwMode="auto">
            <a:xfrm>
              <a:off x="8421688" y="6145213"/>
              <a:ext cx="466725" cy="52388"/>
            </a:xfrm>
            <a:custGeom>
              <a:avLst/>
              <a:gdLst>
                <a:gd name="T0" fmla="*/ 67 w 3525"/>
                <a:gd name="T1" fmla="*/ 0 h 393"/>
                <a:gd name="T2" fmla="*/ 3457 w 3525"/>
                <a:gd name="T3" fmla="*/ 0 h 393"/>
                <a:gd name="T4" fmla="*/ 3476 w 3525"/>
                <a:gd name="T5" fmla="*/ 4 h 393"/>
                <a:gd name="T6" fmla="*/ 3492 w 3525"/>
                <a:gd name="T7" fmla="*/ 10 h 393"/>
                <a:gd name="T8" fmla="*/ 3506 w 3525"/>
                <a:gd name="T9" fmla="*/ 21 h 393"/>
                <a:gd name="T10" fmla="*/ 3516 w 3525"/>
                <a:gd name="T11" fmla="*/ 33 h 393"/>
                <a:gd name="T12" fmla="*/ 3523 w 3525"/>
                <a:gd name="T13" fmla="*/ 49 h 393"/>
                <a:gd name="T14" fmla="*/ 3525 w 3525"/>
                <a:gd name="T15" fmla="*/ 68 h 393"/>
                <a:gd name="T16" fmla="*/ 3525 w 3525"/>
                <a:gd name="T17" fmla="*/ 326 h 393"/>
                <a:gd name="T18" fmla="*/ 3523 w 3525"/>
                <a:gd name="T19" fmla="*/ 344 h 393"/>
                <a:gd name="T20" fmla="*/ 3516 w 3525"/>
                <a:gd name="T21" fmla="*/ 360 h 393"/>
                <a:gd name="T22" fmla="*/ 3506 w 3525"/>
                <a:gd name="T23" fmla="*/ 374 h 393"/>
                <a:gd name="T24" fmla="*/ 3492 w 3525"/>
                <a:gd name="T25" fmla="*/ 384 h 393"/>
                <a:gd name="T26" fmla="*/ 3476 w 3525"/>
                <a:gd name="T27" fmla="*/ 391 h 393"/>
                <a:gd name="T28" fmla="*/ 3457 w 3525"/>
                <a:gd name="T29" fmla="*/ 393 h 393"/>
                <a:gd name="T30" fmla="*/ 67 w 3525"/>
                <a:gd name="T31" fmla="*/ 393 h 393"/>
                <a:gd name="T32" fmla="*/ 49 w 3525"/>
                <a:gd name="T33" fmla="*/ 391 h 393"/>
                <a:gd name="T34" fmla="*/ 33 w 3525"/>
                <a:gd name="T35" fmla="*/ 384 h 393"/>
                <a:gd name="T36" fmla="*/ 19 w 3525"/>
                <a:gd name="T37" fmla="*/ 374 h 393"/>
                <a:gd name="T38" fmla="*/ 10 w 3525"/>
                <a:gd name="T39" fmla="*/ 360 h 393"/>
                <a:gd name="T40" fmla="*/ 2 w 3525"/>
                <a:gd name="T41" fmla="*/ 344 h 393"/>
                <a:gd name="T42" fmla="*/ 0 w 3525"/>
                <a:gd name="T43" fmla="*/ 326 h 393"/>
                <a:gd name="T44" fmla="*/ 0 w 3525"/>
                <a:gd name="T45" fmla="*/ 68 h 393"/>
                <a:gd name="T46" fmla="*/ 2 w 3525"/>
                <a:gd name="T47" fmla="*/ 49 h 393"/>
                <a:gd name="T48" fmla="*/ 10 w 3525"/>
                <a:gd name="T49" fmla="*/ 33 h 393"/>
                <a:gd name="T50" fmla="*/ 19 w 3525"/>
                <a:gd name="T51" fmla="*/ 21 h 393"/>
                <a:gd name="T52" fmla="*/ 33 w 3525"/>
                <a:gd name="T53" fmla="*/ 10 h 393"/>
                <a:gd name="T54" fmla="*/ 49 w 3525"/>
                <a:gd name="T55" fmla="*/ 4 h 393"/>
                <a:gd name="T56" fmla="*/ 67 w 3525"/>
                <a:gd name="T57" fmla="*/ 0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25" h="393">
                  <a:moveTo>
                    <a:pt x="67" y="0"/>
                  </a:moveTo>
                  <a:lnTo>
                    <a:pt x="3457" y="0"/>
                  </a:lnTo>
                  <a:lnTo>
                    <a:pt x="3476" y="4"/>
                  </a:lnTo>
                  <a:lnTo>
                    <a:pt x="3492" y="10"/>
                  </a:lnTo>
                  <a:lnTo>
                    <a:pt x="3506" y="21"/>
                  </a:lnTo>
                  <a:lnTo>
                    <a:pt x="3516" y="33"/>
                  </a:lnTo>
                  <a:lnTo>
                    <a:pt x="3523" y="49"/>
                  </a:lnTo>
                  <a:lnTo>
                    <a:pt x="3525" y="68"/>
                  </a:lnTo>
                  <a:lnTo>
                    <a:pt x="3525" y="326"/>
                  </a:lnTo>
                  <a:lnTo>
                    <a:pt x="3523" y="344"/>
                  </a:lnTo>
                  <a:lnTo>
                    <a:pt x="3516" y="360"/>
                  </a:lnTo>
                  <a:lnTo>
                    <a:pt x="3506" y="374"/>
                  </a:lnTo>
                  <a:lnTo>
                    <a:pt x="3492" y="384"/>
                  </a:lnTo>
                  <a:lnTo>
                    <a:pt x="3476" y="391"/>
                  </a:lnTo>
                  <a:lnTo>
                    <a:pt x="3457" y="393"/>
                  </a:lnTo>
                  <a:lnTo>
                    <a:pt x="67" y="393"/>
                  </a:lnTo>
                  <a:lnTo>
                    <a:pt x="49" y="391"/>
                  </a:lnTo>
                  <a:lnTo>
                    <a:pt x="33" y="384"/>
                  </a:lnTo>
                  <a:lnTo>
                    <a:pt x="19" y="374"/>
                  </a:lnTo>
                  <a:lnTo>
                    <a:pt x="10" y="360"/>
                  </a:lnTo>
                  <a:lnTo>
                    <a:pt x="2" y="344"/>
                  </a:lnTo>
                  <a:lnTo>
                    <a:pt x="0" y="326"/>
                  </a:lnTo>
                  <a:lnTo>
                    <a:pt x="0" y="68"/>
                  </a:lnTo>
                  <a:lnTo>
                    <a:pt x="2" y="49"/>
                  </a:lnTo>
                  <a:lnTo>
                    <a:pt x="10" y="33"/>
                  </a:lnTo>
                  <a:lnTo>
                    <a:pt x="19" y="21"/>
                  </a:lnTo>
                  <a:lnTo>
                    <a:pt x="33" y="10"/>
                  </a:lnTo>
                  <a:lnTo>
                    <a:pt x="49" y="4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Freeform 650"/>
            <p:cNvSpPr>
              <a:spLocks/>
            </p:cNvSpPr>
            <p:nvPr/>
          </p:nvSpPr>
          <p:spPr bwMode="auto">
            <a:xfrm>
              <a:off x="8693151" y="6022976"/>
              <a:ext cx="190500" cy="103188"/>
            </a:xfrm>
            <a:custGeom>
              <a:avLst/>
              <a:gdLst>
                <a:gd name="T0" fmla="*/ 430 w 1441"/>
                <a:gd name="T1" fmla="*/ 0 h 781"/>
                <a:gd name="T2" fmla="*/ 443 w 1441"/>
                <a:gd name="T3" fmla="*/ 3 h 781"/>
                <a:gd name="T4" fmla="*/ 454 w 1441"/>
                <a:gd name="T5" fmla="*/ 10 h 781"/>
                <a:gd name="T6" fmla="*/ 461 w 1441"/>
                <a:gd name="T7" fmla="*/ 22 h 781"/>
                <a:gd name="T8" fmla="*/ 683 w 1441"/>
                <a:gd name="T9" fmla="*/ 629 h 781"/>
                <a:gd name="T10" fmla="*/ 689 w 1441"/>
                <a:gd name="T11" fmla="*/ 640 h 781"/>
                <a:gd name="T12" fmla="*/ 697 w 1441"/>
                <a:gd name="T13" fmla="*/ 649 h 781"/>
                <a:gd name="T14" fmla="*/ 708 w 1441"/>
                <a:gd name="T15" fmla="*/ 654 h 781"/>
                <a:gd name="T16" fmla="*/ 720 w 1441"/>
                <a:gd name="T17" fmla="*/ 655 h 781"/>
                <a:gd name="T18" fmla="*/ 732 w 1441"/>
                <a:gd name="T19" fmla="*/ 654 h 781"/>
                <a:gd name="T20" fmla="*/ 742 w 1441"/>
                <a:gd name="T21" fmla="*/ 649 h 781"/>
                <a:gd name="T22" fmla="*/ 752 w 1441"/>
                <a:gd name="T23" fmla="*/ 640 h 781"/>
                <a:gd name="T24" fmla="*/ 758 w 1441"/>
                <a:gd name="T25" fmla="*/ 629 h 781"/>
                <a:gd name="T26" fmla="*/ 980 w 1441"/>
                <a:gd name="T27" fmla="*/ 22 h 781"/>
                <a:gd name="T28" fmla="*/ 986 w 1441"/>
                <a:gd name="T29" fmla="*/ 11 h 781"/>
                <a:gd name="T30" fmla="*/ 996 w 1441"/>
                <a:gd name="T31" fmla="*/ 4 h 781"/>
                <a:gd name="T32" fmla="*/ 1008 w 1441"/>
                <a:gd name="T33" fmla="*/ 0 h 781"/>
                <a:gd name="T34" fmla="*/ 1020 w 1441"/>
                <a:gd name="T35" fmla="*/ 1 h 781"/>
                <a:gd name="T36" fmla="*/ 1216 w 1441"/>
                <a:gd name="T37" fmla="*/ 33 h 781"/>
                <a:gd name="T38" fmla="*/ 1216 w 1441"/>
                <a:gd name="T39" fmla="*/ 35 h 781"/>
                <a:gd name="T40" fmla="*/ 1256 w 1441"/>
                <a:gd name="T41" fmla="*/ 49 h 781"/>
                <a:gd name="T42" fmla="*/ 1291 w 1441"/>
                <a:gd name="T43" fmla="*/ 70 h 781"/>
                <a:gd name="T44" fmla="*/ 1324 w 1441"/>
                <a:gd name="T45" fmla="*/ 93 h 781"/>
                <a:gd name="T46" fmla="*/ 1353 w 1441"/>
                <a:gd name="T47" fmla="*/ 121 h 781"/>
                <a:gd name="T48" fmla="*/ 1379 w 1441"/>
                <a:gd name="T49" fmla="*/ 152 h 781"/>
                <a:gd name="T50" fmla="*/ 1400 w 1441"/>
                <a:gd name="T51" fmla="*/ 186 h 781"/>
                <a:gd name="T52" fmla="*/ 1417 w 1441"/>
                <a:gd name="T53" fmla="*/ 222 h 781"/>
                <a:gd name="T54" fmla="*/ 1430 w 1441"/>
                <a:gd name="T55" fmla="*/ 261 h 781"/>
                <a:gd name="T56" fmla="*/ 1437 w 1441"/>
                <a:gd name="T57" fmla="*/ 301 h 781"/>
                <a:gd name="T58" fmla="*/ 1441 w 1441"/>
                <a:gd name="T59" fmla="*/ 343 h 781"/>
                <a:gd name="T60" fmla="*/ 1441 w 1441"/>
                <a:gd name="T61" fmla="*/ 781 h 781"/>
                <a:gd name="T62" fmla="*/ 1408 w 1441"/>
                <a:gd name="T63" fmla="*/ 779 h 781"/>
                <a:gd name="T64" fmla="*/ 0 w 1441"/>
                <a:gd name="T65" fmla="*/ 779 h 781"/>
                <a:gd name="T66" fmla="*/ 0 w 1441"/>
                <a:gd name="T67" fmla="*/ 345 h 781"/>
                <a:gd name="T68" fmla="*/ 3 w 1441"/>
                <a:gd name="T69" fmla="*/ 302 h 781"/>
                <a:gd name="T70" fmla="*/ 10 w 1441"/>
                <a:gd name="T71" fmla="*/ 263 h 781"/>
                <a:gd name="T72" fmla="*/ 23 w 1441"/>
                <a:gd name="T73" fmla="*/ 223 h 781"/>
                <a:gd name="T74" fmla="*/ 40 w 1441"/>
                <a:gd name="T75" fmla="*/ 187 h 781"/>
                <a:gd name="T76" fmla="*/ 61 w 1441"/>
                <a:gd name="T77" fmla="*/ 153 h 781"/>
                <a:gd name="T78" fmla="*/ 87 w 1441"/>
                <a:gd name="T79" fmla="*/ 122 h 781"/>
                <a:gd name="T80" fmla="*/ 117 w 1441"/>
                <a:gd name="T81" fmla="*/ 94 h 781"/>
                <a:gd name="T82" fmla="*/ 150 w 1441"/>
                <a:gd name="T83" fmla="*/ 70 h 781"/>
                <a:gd name="T84" fmla="*/ 185 w 1441"/>
                <a:gd name="T85" fmla="*/ 49 h 781"/>
                <a:gd name="T86" fmla="*/ 225 w 1441"/>
                <a:gd name="T87" fmla="*/ 33 h 781"/>
                <a:gd name="T88" fmla="*/ 421 w 1441"/>
                <a:gd name="T89" fmla="*/ 1 h 781"/>
                <a:gd name="T90" fmla="*/ 425 w 1441"/>
                <a:gd name="T91" fmla="*/ 0 h 781"/>
                <a:gd name="T92" fmla="*/ 430 w 1441"/>
                <a:gd name="T93" fmla="*/ 0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41" h="781">
                  <a:moveTo>
                    <a:pt x="430" y="0"/>
                  </a:moveTo>
                  <a:lnTo>
                    <a:pt x="443" y="3"/>
                  </a:lnTo>
                  <a:lnTo>
                    <a:pt x="454" y="10"/>
                  </a:lnTo>
                  <a:lnTo>
                    <a:pt x="461" y="22"/>
                  </a:lnTo>
                  <a:lnTo>
                    <a:pt x="683" y="629"/>
                  </a:lnTo>
                  <a:lnTo>
                    <a:pt x="689" y="640"/>
                  </a:lnTo>
                  <a:lnTo>
                    <a:pt x="697" y="649"/>
                  </a:lnTo>
                  <a:lnTo>
                    <a:pt x="708" y="654"/>
                  </a:lnTo>
                  <a:lnTo>
                    <a:pt x="720" y="655"/>
                  </a:lnTo>
                  <a:lnTo>
                    <a:pt x="732" y="654"/>
                  </a:lnTo>
                  <a:lnTo>
                    <a:pt x="742" y="649"/>
                  </a:lnTo>
                  <a:lnTo>
                    <a:pt x="752" y="640"/>
                  </a:lnTo>
                  <a:lnTo>
                    <a:pt x="758" y="629"/>
                  </a:lnTo>
                  <a:lnTo>
                    <a:pt x="980" y="22"/>
                  </a:lnTo>
                  <a:lnTo>
                    <a:pt x="986" y="11"/>
                  </a:lnTo>
                  <a:lnTo>
                    <a:pt x="996" y="4"/>
                  </a:lnTo>
                  <a:lnTo>
                    <a:pt x="1008" y="0"/>
                  </a:lnTo>
                  <a:lnTo>
                    <a:pt x="1020" y="1"/>
                  </a:lnTo>
                  <a:lnTo>
                    <a:pt x="1216" y="33"/>
                  </a:lnTo>
                  <a:lnTo>
                    <a:pt x="1216" y="35"/>
                  </a:lnTo>
                  <a:lnTo>
                    <a:pt x="1256" y="49"/>
                  </a:lnTo>
                  <a:lnTo>
                    <a:pt x="1291" y="70"/>
                  </a:lnTo>
                  <a:lnTo>
                    <a:pt x="1324" y="93"/>
                  </a:lnTo>
                  <a:lnTo>
                    <a:pt x="1353" y="121"/>
                  </a:lnTo>
                  <a:lnTo>
                    <a:pt x="1379" y="152"/>
                  </a:lnTo>
                  <a:lnTo>
                    <a:pt x="1400" y="186"/>
                  </a:lnTo>
                  <a:lnTo>
                    <a:pt x="1417" y="222"/>
                  </a:lnTo>
                  <a:lnTo>
                    <a:pt x="1430" y="261"/>
                  </a:lnTo>
                  <a:lnTo>
                    <a:pt x="1437" y="301"/>
                  </a:lnTo>
                  <a:lnTo>
                    <a:pt x="1441" y="343"/>
                  </a:lnTo>
                  <a:lnTo>
                    <a:pt x="1441" y="781"/>
                  </a:lnTo>
                  <a:lnTo>
                    <a:pt x="1408" y="779"/>
                  </a:lnTo>
                  <a:lnTo>
                    <a:pt x="0" y="779"/>
                  </a:lnTo>
                  <a:lnTo>
                    <a:pt x="0" y="345"/>
                  </a:lnTo>
                  <a:lnTo>
                    <a:pt x="3" y="302"/>
                  </a:lnTo>
                  <a:lnTo>
                    <a:pt x="10" y="263"/>
                  </a:lnTo>
                  <a:lnTo>
                    <a:pt x="23" y="223"/>
                  </a:lnTo>
                  <a:lnTo>
                    <a:pt x="40" y="187"/>
                  </a:lnTo>
                  <a:lnTo>
                    <a:pt x="61" y="153"/>
                  </a:lnTo>
                  <a:lnTo>
                    <a:pt x="87" y="122"/>
                  </a:lnTo>
                  <a:lnTo>
                    <a:pt x="117" y="94"/>
                  </a:lnTo>
                  <a:lnTo>
                    <a:pt x="150" y="70"/>
                  </a:lnTo>
                  <a:lnTo>
                    <a:pt x="185" y="49"/>
                  </a:lnTo>
                  <a:lnTo>
                    <a:pt x="225" y="33"/>
                  </a:lnTo>
                  <a:lnTo>
                    <a:pt x="421" y="1"/>
                  </a:lnTo>
                  <a:lnTo>
                    <a:pt x="425" y="0"/>
                  </a:lnTo>
                  <a:lnTo>
                    <a:pt x="4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Freeform 651"/>
            <p:cNvSpPr>
              <a:spLocks noEditPoints="1"/>
            </p:cNvSpPr>
            <p:nvPr/>
          </p:nvSpPr>
          <p:spPr bwMode="auto">
            <a:xfrm>
              <a:off x="8440738" y="5759451"/>
              <a:ext cx="273050" cy="217488"/>
            </a:xfrm>
            <a:custGeom>
              <a:avLst/>
              <a:gdLst>
                <a:gd name="T0" fmla="*/ 1149 w 2056"/>
                <a:gd name="T1" fmla="*/ 356 h 1647"/>
                <a:gd name="T2" fmla="*/ 1103 w 2056"/>
                <a:gd name="T3" fmla="*/ 402 h 1647"/>
                <a:gd name="T4" fmla="*/ 1097 w 2056"/>
                <a:gd name="T5" fmla="*/ 469 h 1647"/>
                <a:gd name="T6" fmla="*/ 1136 w 2056"/>
                <a:gd name="T7" fmla="*/ 525 h 1647"/>
                <a:gd name="T8" fmla="*/ 873 w 2056"/>
                <a:gd name="T9" fmla="*/ 553 h 1647"/>
                <a:gd name="T10" fmla="*/ 814 w 2056"/>
                <a:gd name="T11" fmla="*/ 525 h 1647"/>
                <a:gd name="T12" fmla="*/ 751 w 2056"/>
                <a:gd name="T13" fmla="*/ 539 h 1647"/>
                <a:gd name="T14" fmla="*/ 408 w 2056"/>
                <a:gd name="T15" fmla="*/ 882 h 1647"/>
                <a:gd name="T16" fmla="*/ 394 w 2056"/>
                <a:gd name="T17" fmla="*/ 945 h 1647"/>
                <a:gd name="T18" fmla="*/ 423 w 2056"/>
                <a:gd name="T19" fmla="*/ 1003 h 1647"/>
                <a:gd name="T20" fmla="*/ 473 w 2056"/>
                <a:gd name="T21" fmla="*/ 1030 h 1647"/>
                <a:gd name="T22" fmla="*/ 530 w 2056"/>
                <a:gd name="T23" fmla="*/ 1025 h 1647"/>
                <a:gd name="T24" fmla="*/ 804 w 2056"/>
                <a:gd name="T25" fmla="*/ 762 h 1647"/>
                <a:gd name="T26" fmla="*/ 975 w 2056"/>
                <a:gd name="T27" fmla="*/ 919 h 1647"/>
                <a:gd name="T28" fmla="*/ 1039 w 2056"/>
                <a:gd name="T29" fmla="*/ 919 h 1647"/>
                <a:gd name="T30" fmla="*/ 1300 w 2056"/>
                <a:gd name="T31" fmla="*/ 673 h 1647"/>
                <a:gd name="T32" fmla="*/ 1335 w 2056"/>
                <a:gd name="T33" fmla="*/ 725 h 1647"/>
                <a:gd name="T34" fmla="*/ 1395 w 2056"/>
                <a:gd name="T35" fmla="*/ 746 h 1647"/>
                <a:gd name="T36" fmla="*/ 1457 w 2056"/>
                <a:gd name="T37" fmla="*/ 724 h 1647"/>
                <a:gd name="T38" fmla="*/ 1491 w 2056"/>
                <a:gd name="T39" fmla="*/ 670 h 1647"/>
                <a:gd name="T40" fmla="*/ 1491 w 2056"/>
                <a:gd name="T41" fmla="*/ 422 h 1647"/>
                <a:gd name="T42" fmla="*/ 1457 w 2056"/>
                <a:gd name="T43" fmla="*/ 367 h 1647"/>
                <a:gd name="T44" fmla="*/ 1395 w 2056"/>
                <a:gd name="T45" fmla="*/ 346 h 1647"/>
                <a:gd name="T46" fmla="*/ 1712 w 2056"/>
                <a:gd name="T47" fmla="*/ 0 h 1647"/>
                <a:gd name="T48" fmla="*/ 1846 w 2056"/>
                <a:gd name="T49" fmla="*/ 27 h 1647"/>
                <a:gd name="T50" fmla="*/ 1955 w 2056"/>
                <a:gd name="T51" fmla="*/ 101 h 1647"/>
                <a:gd name="T52" fmla="*/ 2029 w 2056"/>
                <a:gd name="T53" fmla="*/ 210 h 1647"/>
                <a:gd name="T54" fmla="*/ 2056 w 2056"/>
                <a:gd name="T55" fmla="*/ 343 h 1647"/>
                <a:gd name="T56" fmla="*/ 2045 w 2056"/>
                <a:gd name="T57" fmla="*/ 1067 h 1647"/>
                <a:gd name="T58" fmla="*/ 1988 w 2056"/>
                <a:gd name="T59" fmla="*/ 1183 h 1647"/>
                <a:gd name="T60" fmla="*/ 1895 w 2056"/>
                <a:gd name="T61" fmla="*/ 1269 h 1647"/>
                <a:gd name="T62" fmla="*/ 1775 w 2056"/>
                <a:gd name="T63" fmla="*/ 1316 h 1647"/>
                <a:gd name="T64" fmla="*/ 1728 w 2056"/>
                <a:gd name="T65" fmla="*/ 1580 h 1647"/>
                <a:gd name="T66" fmla="*/ 1695 w 2056"/>
                <a:gd name="T67" fmla="*/ 1631 h 1647"/>
                <a:gd name="T68" fmla="*/ 1644 w 2056"/>
                <a:gd name="T69" fmla="*/ 1647 h 1647"/>
                <a:gd name="T70" fmla="*/ 1597 w 2056"/>
                <a:gd name="T71" fmla="*/ 1633 h 1647"/>
                <a:gd name="T72" fmla="*/ 343 w 2056"/>
                <a:gd name="T73" fmla="*/ 1322 h 1647"/>
                <a:gd name="T74" fmla="*/ 209 w 2056"/>
                <a:gd name="T75" fmla="*/ 1295 h 1647"/>
                <a:gd name="T76" fmla="*/ 100 w 2056"/>
                <a:gd name="T77" fmla="*/ 1221 h 1647"/>
                <a:gd name="T78" fmla="*/ 26 w 2056"/>
                <a:gd name="T79" fmla="*/ 1112 h 1647"/>
                <a:gd name="T80" fmla="*/ 0 w 2056"/>
                <a:gd name="T81" fmla="*/ 979 h 1647"/>
                <a:gd name="T82" fmla="*/ 11 w 2056"/>
                <a:gd name="T83" fmla="*/ 252 h 1647"/>
                <a:gd name="T84" fmla="*/ 71 w 2056"/>
                <a:gd name="T85" fmla="*/ 134 h 1647"/>
                <a:gd name="T86" fmla="*/ 170 w 2056"/>
                <a:gd name="T87" fmla="*/ 47 h 1647"/>
                <a:gd name="T88" fmla="*/ 296 w 2056"/>
                <a:gd name="T89" fmla="*/ 4 h 1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56" h="1647">
                  <a:moveTo>
                    <a:pt x="1192" y="346"/>
                  </a:moveTo>
                  <a:lnTo>
                    <a:pt x="1169" y="348"/>
                  </a:lnTo>
                  <a:lnTo>
                    <a:pt x="1149" y="356"/>
                  </a:lnTo>
                  <a:lnTo>
                    <a:pt x="1130" y="367"/>
                  </a:lnTo>
                  <a:lnTo>
                    <a:pt x="1115" y="382"/>
                  </a:lnTo>
                  <a:lnTo>
                    <a:pt x="1103" y="402"/>
                  </a:lnTo>
                  <a:lnTo>
                    <a:pt x="1095" y="422"/>
                  </a:lnTo>
                  <a:lnTo>
                    <a:pt x="1093" y="444"/>
                  </a:lnTo>
                  <a:lnTo>
                    <a:pt x="1097" y="469"/>
                  </a:lnTo>
                  <a:lnTo>
                    <a:pt x="1105" y="491"/>
                  </a:lnTo>
                  <a:lnTo>
                    <a:pt x="1119" y="510"/>
                  </a:lnTo>
                  <a:lnTo>
                    <a:pt x="1136" y="525"/>
                  </a:lnTo>
                  <a:lnTo>
                    <a:pt x="1157" y="536"/>
                  </a:lnTo>
                  <a:lnTo>
                    <a:pt x="1007" y="686"/>
                  </a:lnTo>
                  <a:lnTo>
                    <a:pt x="873" y="553"/>
                  </a:lnTo>
                  <a:lnTo>
                    <a:pt x="855" y="539"/>
                  </a:lnTo>
                  <a:lnTo>
                    <a:pt x="836" y="530"/>
                  </a:lnTo>
                  <a:lnTo>
                    <a:pt x="814" y="525"/>
                  </a:lnTo>
                  <a:lnTo>
                    <a:pt x="793" y="525"/>
                  </a:lnTo>
                  <a:lnTo>
                    <a:pt x="772" y="530"/>
                  </a:lnTo>
                  <a:lnTo>
                    <a:pt x="751" y="539"/>
                  </a:lnTo>
                  <a:lnTo>
                    <a:pt x="734" y="553"/>
                  </a:lnTo>
                  <a:lnTo>
                    <a:pt x="423" y="864"/>
                  </a:lnTo>
                  <a:lnTo>
                    <a:pt x="408" y="882"/>
                  </a:lnTo>
                  <a:lnTo>
                    <a:pt x="400" y="902"/>
                  </a:lnTo>
                  <a:lnTo>
                    <a:pt x="394" y="922"/>
                  </a:lnTo>
                  <a:lnTo>
                    <a:pt x="394" y="945"/>
                  </a:lnTo>
                  <a:lnTo>
                    <a:pt x="400" y="965"/>
                  </a:lnTo>
                  <a:lnTo>
                    <a:pt x="408" y="985"/>
                  </a:lnTo>
                  <a:lnTo>
                    <a:pt x="423" y="1003"/>
                  </a:lnTo>
                  <a:lnTo>
                    <a:pt x="438" y="1015"/>
                  </a:lnTo>
                  <a:lnTo>
                    <a:pt x="455" y="1025"/>
                  </a:lnTo>
                  <a:lnTo>
                    <a:pt x="473" y="1030"/>
                  </a:lnTo>
                  <a:lnTo>
                    <a:pt x="493" y="1032"/>
                  </a:lnTo>
                  <a:lnTo>
                    <a:pt x="511" y="1030"/>
                  </a:lnTo>
                  <a:lnTo>
                    <a:pt x="530" y="1025"/>
                  </a:lnTo>
                  <a:lnTo>
                    <a:pt x="547" y="1015"/>
                  </a:lnTo>
                  <a:lnTo>
                    <a:pt x="562" y="1003"/>
                  </a:lnTo>
                  <a:lnTo>
                    <a:pt x="804" y="762"/>
                  </a:lnTo>
                  <a:lnTo>
                    <a:pt x="937" y="896"/>
                  </a:lnTo>
                  <a:lnTo>
                    <a:pt x="955" y="909"/>
                  </a:lnTo>
                  <a:lnTo>
                    <a:pt x="975" y="919"/>
                  </a:lnTo>
                  <a:lnTo>
                    <a:pt x="996" y="923"/>
                  </a:lnTo>
                  <a:lnTo>
                    <a:pt x="1017" y="923"/>
                  </a:lnTo>
                  <a:lnTo>
                    <a:pt x="1039" y="919"/>
                  </a:lnTo>
                  <a:lnTo>
                    <a:pt x="1059" y="909"/>
                  </a:lnTo>
                  <a:lnTo>
                    <a:pt x="1076" y="896"/>
                  </a:lnTo>
                  <a:lnTo>
                    <a:pt x="1300" y="673"/>
                  </a:lnTo>
                  <a:lnTo>
                    <a:pt x="1307" y="693"/>
                  </a:lnTo>
                  <a:lnTo>
                    <a:pt x="1319" y="710"/>
                  </a:lnTo>
                  <a:lnTo>
                    <a:pt x="1335" y="725"/>
                  </a:lnTo>
                  <a:lnTo>
                    <a:pt x="1353" y="737"/>
                  </a:lnTo>
                  <a:lnTo>
                    <a:pt x="1373" y="743"/>
                  </a:lnTo>
                  <a:lnTo>
                    <a:pt x="1395" y="746"/>
                  </a:lnTo>
                  <a:lnTo>
                    <a:pt x="1417" y="743"/>
                  </a:lnTo>
                  <a:lnTo>
                    <a:pt x="1439" y="736"/>
                  </a:lnTo>
                  <a:lnTo>
                    <a:pt x="1457" y="724"/>
                  </a:lnTo>
                  <a:lnTo>
                    <a:pt x="1472" y="709"/>
                  </a:lnTo>
                  <a:lnTo>
                    <a:pt x="1484" y="691"/>
                  </a:lnTo>
                  <a:lnTo>
                    <a:pt x="1491" y="670"/>
                  </a:lnTo>
                  <a:lnTo>
                    <a:pt x="1494" y="647"/>
                  </a:lnTo>
                  <a:lnTo>
                    <a:pt x="1494" y="444"/>
                  </a:lnTo>
                  <a:lnTo>
                    <a:pt x="1491" y="422"/>
                  </a:lnTo>
                  <a:lnTo>
                    <a:pt x="1484" y="402"/>
                  </a:lnTo>
                  <a:lnTo>
                    <a:pt x="1472" y="382"/>
                  </a:lnTo>
                  <a:lnTo>
                    <a:pt x="1457" y="367"/>
                  </a:lnTo>
                  <a:lnTo>
                    <a:pt x="1439" y="356"/>
                  </a:lnTo>
                  <a:lnTo>
                    <a:pt x="1417" y="348"/>
                  </a:lnTo>
                  <a:lnTo>
                    <a:pt x="1395" y="346"/>
                  </a:lnTo>
                  <a:lnTo>
                    <a:pt x="1192" y="346"/>
                  </a:lnTo>
                  <a:close/>
                  <a:moveTo>
                    <a:pt x="343" y="0"/>
                  </a:moveTo>
                  <a:lnTo>
                    <a:pt x="1712" y="0"/>
                  </a:lnTo>
                  <a:lnTo>
                    <a:pt x="1759" y="4"/>
                  </a:lnTo>
                  <a:lnTo>
                    <a:pt x="1803" y="12"/>
                  </a:lnTo>
                  <a:lnTo>
                    <a:pt x="1846" y="27"/>
                  </a:lnTo>
                  <a:lnTo>
                    <a:pt x="1886" y="47"/>
                  </a:lnTo>
                  <a:lnTo>
                    <a:pt x="1922" y="72"/>
                  </a:lnTo>
                  <a:lnTo>
                    <a:pt x="1955" y="101"/>
                  </a:lnTo>
                  <a:lnTo>
                    <a:pt x="1984" y="134"/>
                  </a:lnTo>
                  <a:lnTo>
                    <a:pt x="2008" y="170"/>
                  </a:lnTo>
                  <a:lnTo>
                    <a:pt x="2029" y="210"/>
                  </a:lnTo>
                  <a:lnTo>
                    <a:pt x="2044" y="252"/>
                  </a:lnTo>
                  <a:lnTo>
                    <a:pt x="2052" y="297"/>
                  </a:lnTo>
                  <a:lnTo>
                    <a:pt x="2056" y="343"/>
                  </a:lnTo>
                  <a:lnTo>
                    <a:pt x="2056" y="979"/>
                  </a:lnTo>
                  <a:lnTo>
                    <a:pt x="2053" y="1025"/>
                  </a:lnTo>
                  <a:lnTo>
                    <a:pt x="2045" y="1067"/>
                  </a:lnTo>
                  <a:lnTo>
                    <a:pt x="2031" y="1109"/>
                  </a:lnTo>
                  <a:lnTo>
                    <a:pt x="2012" y="1147"/>
                  </a:lnTo>
                  <a:lnTo>
                    <a:pt x="1988" y="1183"/>
                  </a:lnTo>
                  <a:lnTo>
                    <a:pt x="1961" y="1216"/>
                  </a:lnTo>
                  <a:lnTo>
                    <a:pt x="1930" y="1244"/>
                  </a:lnTo>
                  <a:lnTo>
                    <a:pt x="1895" y="1269"/>
                  </a:lnTo>
                  <a:lnTo>
                    <a:pt x="1858" y="1290"/>
                  </a:lnTo>
                  <a:lnTo>
                    <a:pt x="1817" y="1305"/>
                  </a:lnTo>
                  <a:lnTo>
                    <a:pt x="1775" y="1316"/>
                  </a:lnTo>
                  <a:lnTo>
                    <a:pt x="1731" y="1321"/>
                  </a:lnTo>
                  <a:lnTo>
                    <a:pt x="1731" y="1560"/>
                  </a:lnTo>
                  <a:lnTo>
                    <a:pt x="1728" y="1580"/>
                  </a:lnTo>
                  <a:lnTo>
                    <a:pt x="1721" y="1600"/>
                  </a:lnTo>
                  <a:lnTo>
                    <a:pt x="1710" y="1617"/>
                  </a:lnTo>
                  <a:lnTo>
                    <a:pt x="1695" y="1631"/>
                  </a:lnTo>
                  <a:lnTo>
                    <a:pt x="1677" y="1640"/>
                  </a:lnTo>
                  <a:lnTo>
                    <a:pt x="1661" y="1646"/>
                  </a:lnTo>
                  <a:lnTo>
                    <a:pt x="1644" y="1647"/>
                  </a:lnTo>
                  <a:lnTo>
                    <a:pt x="1628" y="1646"/>
                  </a:lnTo>
                  <a:lnTo>
                    <a:pt x="1612" y="1640"/>
                  </a:lnTo>
                  <a:lnTo>
                    <a:pt x="1597" y="1633"/>
                  </a:lnTo>
                  <a:lnTo>
                    <a:pt x="1583" y="1621"/>
                  </a:lnTo>
                  <a:lnTo>
                    <a:pt x="1284" y="1322"/>
                  </a:lnTo>
                  <a:lnTo>
                    <a:pt x="343" y="1322"/>
                  </a:lnTo>
                  <a:lnTo>
                    <a:pt x="296" y="1319"/>
                  </a:lnTo>
                  <a:lnTo>
                    <a:pt x="252" y="1309"/>
                  </a:lnTo>
                  <a:lnTo>
                    <a:pt x="209" y="1295"/>
                  </a:lnTo>
                  <a:lnTo>
                    <a:pt x="170" y="1275"/>
                  </a:lnTo>
                  <a:lnTo>
                    <a:pt x="133" y="1251"/>
                  </a:lnTo>
                  <a:lnTo>
                    <a:pt x="100" y="1221"/>
                  </a:lnTo>
                  <a:lnTo>
                    <a:pt x="71" y="1189"/>
                  </a:lnTo>
                  <a:lnTo>
                    <a:pt x="47" y="1152"/>
                  </a:lnTo>
                  <a:lnTo>
                    <a:pt x="26" y="1112"/>
                  </a:lnTo>
                  <a:lnTo>
                    <a:pt x="11" y="1071"/>
                  </a:lnTo>
                  <a:lnTo>
                    <a:pt x="3" y="1026"/>
                  </a:lnTo>
                  <a:lnTo>
                    <a:pt x="0" y="979"/>
                  </a:lnTo>
                  <a:lnTo>
                    <a:pt x="0" y="343"/>
                  </a:lnTo>
                  <a:lnTo>
                    <a:pt x="3" y="297"/>
                  </a:lnTo>
                  <a:lnTo>
                    <a:pt x="11" y="252"/>
                  </a:lnTo>
                  <a:lnTo>
                    <a:pt x="26" y="210"/>
                  </a:lnTo>
                  <a:lnTo>
                    <a:pt x="47" y="170"/>
                  </a:lnTo>
                  <a:lnTo>
                    <a:pt x="71" y="134"/>
                  </a:lnTo>
                  <a:lnTo>
                    <a:pt x="100" y="101"/>
                  </a:lnTo>
                  <a:lnTo>
                    <a:pt x="133" y="72"/>
                  </a:lnTo>
                  <a:lnTo>
                    <a:pt x="170" y="47"/>
                  </a:lnTo>
                  <a:lnTo>
                    <a:pt x="209" y="27"/>
                  </a:lnTo>
                  <a:lnTo>
                    <a:pt x="252" y="12"/>
                  </a:lnTo>
                  <a:lnTo>
                    <a:pt x="296" y="4"/>
                  </a:lnTo>
                  <a:lnTo>
                    <a:pt x="3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Freeform 652"/>
            <p:cNvSpPr>
              <a:spLocks/>
            </p:cNvSpPr>
            <p:nvPr/>
          </p:nvSpPr>
          <p:spPr bwMode="auto">
            <a:xfrm>
              <a:off x="8775701" y="6019801"/>
              <a:ext cx="23813" cy="61913"/>
            </a:xfrm>
            <a:custGeom>
              <a:avLst/>
              <a:gdLst>
                <a:gd name="T0" fmla="*/ 45 w 183"/>
                <a:gd name="T1" fmla="*/ 0 h 467"/>
                <a:gd name="T2" fmla="*/ 138 w 183"/>
                <a:gd name="T3" fmla="*/ 0 h 467"/>
                <a:gd name="T4" fmla="*/ 150 w 183"/>
                <a:gd name="T5" fmla="*/ 1 h 467"/>
                <a:gd name="T6" fmla="*/ 162 w 183"/>
                <a:gd name="T7" fmla="*/ 5 h 467"/>
                <a:gd name="T8" fmla="*/ 171 w 183"/>
                <a:gd name="T9" fmla="*/ 14 h 467"/>
                <a:gd name="T10" fmla="*/ 179 w 183"/>
                <a:gd name="T11" fmla="*/ 26 h 467"/>
                <a:gd name="T12" fmla="*/ 183 w 183"/>
                <a:gd name="T13" fmla="*/ 38 h 467"/>
                <a:gd name="T14" fmla="*/ 182 w 183"/>
                <a:gd name="T15" fmla="*/ 52 h 467"/>
                <a:gd name="T16" fmla="*/ 176 w 183"/>
                <a:gd name="T17" fmla="*/ 64 h 467"/>
                <a:gd name="T18" fmla="*/ 127 w 183"/>
                <a:gd name="T19" fmla="*/ 140 h 467"/>
                <a:gd name="T20" fmla="*/ 151 w 183"/>
                <a:gd name="T21" fmla="*/ 336 h 467"/>
                <a:gd name="T22" fmla="*/ 105 w 183"/>
                <a:gd name="T23" fmla="*/ 459 h 467"/>
                <a:gd name="T24" fmla="*/ 101 w 183"/>
                <a:gd name="T25" fmla="*/ 464 h 467"/>
                <a:gd name="T26" fmla="*/ 94 w 183"/>
                <a:gd name="T27" fmla="*/ 467 h 467"/>
                <a:gd name="T28" fmla="*/ 88 w 183"/>
                <a:gd name="T29" fmla="*/ 467 h 467"/>
                <a:gd name="T30" fmla="*/ 82 w 183"/>
                <a:gd name="T31" fmla="*/ 464 h 467"/>
                <a:gd name="T32" fmla="*/ 78 w 183"/>
                <a:gd name="T33" fmla="*/ 459 h 467"/>
                <a:gd name="T34" fmla="*/ 32 w 183"/>
                <a:gd name="T35" fmla="*/ 336 h 467"/>
                <a:gd name="T36" fmla="*/ 56 w 183"/>
                <a:gd name="T37" fmla="*/ 140 h 467"/>
                <a:gd name="T38" fmla="*/ 5 w 183"/>
                <a:gd name="T39" fmla="*/ 64 h 467"/>
                <a:gd name="T40" fmla="*/ 0 w 183"/>
                <a:gd name="T41" fmla="*/ 52 h 467"/>
                <a:gd name="T42" fmla="*/ 0 w 183"/>
                <a:gd name="T43" fmla="*/ 38 h 467"/>
                <a:gd name="T44" fmla="*/ 3 w 183"/>
                <a:gd name="T45" fmla="*/ 26 h 467"/>
                <a:gd name="T46" fmla="*/ 11 w 183"/>
                <a:gd name="T47" fmla="*/ 14 h 467"/>
                <a:gd name="T48" fmla="*/ 20 w 183"/>
                <a:gd name="T49" fmla="*/ 5 h 467"/>
                <a:gd name="T50" fmla="*/ 32 w 183"/>
                <a:gd name="T51" fmla="*/ 1 h 467"/>
                <a:gd name="T52" fmla="*/ 45 w 183"/>
                <a:gd name="T53" fmla="*/ 0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3" h="467">
                  <a:moveTo>
                    <a:pt x="45" y="0"/>
                  </a:moveTo>
                  <a:lnTo>
                    <a:pt x="138" y="0"/>
                  </a:lnTo>
                  <a:lnTo>
                    <a:pt x="150" y="1"/>
                  </a:lnTo>
                  <a:lnTo>
                    <a:pt x="162" y="5"/>
                  </a:lnTo>
                  <a:lnTo>
                    <a:pt x="171" y="14"/>
                  </a:lnTo>
                  <a:lnTo>
                    <a:pt x="179" y="26"/>
                  </a:lnTo>
                  <a:lnTo>
                    <a:pt x="183" y="38"/>
                  </a:lnTo>
                  <a:lnTo>
                    <a:pt x="182" y="52"/>
                  </a:lnTo>
                  <a:lnTo>
                    <a:pt x="176" y="64"/>
                  </a:lnTo>
                  <a:lnTo>
                    <a:pt x="127" y="140"/>
                  </a:lnTo>
                  <a:lnTo>
                    <a:pt x="151" y="336"/>
                  </a:lnTo>
                  <a:lnTo>
                    <a:pt x="105" y="459"/>
                  </a:lnTo>
                  <a:lnTo>
                    <a:pt x="101" y="464"/>
                  </a:lnTo>
                  <a:lnTo>
                    <a:pt x="94" y="467"/>
                  </a:lnTo>
                  <a:lnTo>
                    <a:pt x="88" y="467"/>
                  </a:lnTo>
                  <a:lnTo>
                    <a:pt x="82" y="464"/>
                  </a:lnTo>
                  <a:lnTo>
                    <a:pt x="78" y="459"/>
                  </a:lnTo>
                  <a:lnTo>
                    <a:pt x="32" y="336"/>
                  </a:lnTo>
                  <a:lnTo>
                    <a:pt x="56" y="140"/>
                  </a:lnTo>
                  <a:lnTo>
                    <a:pt x="5" y="64"/>
                  </a:lnTo>
                  <a:lnTo>
                    <a:pt x="0" y="52"/>
                  </a:lnTo>
                  <a:lnTo>
                    <a:pt x="0" y="38"/>
                  </a:lnTo>
                  <a:lnTo>
                    <a:pt x="3" y="26"/>
                  </a:lnTo>
                  <a:lnTo>
                    <a:pt x="11" y="14"/>
                  </a:lnTo>
                  <a:lnTo>
                    <a:pt x="20" y="5"/>
                  </a:lnTo>
                  <a:lnTo>
                    <a:pt x="32" y="1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75" name="Group 274"/>
          <p:cNvGrpSpPr/>
          <p:nvPr/>
        </p:nvGrpSpPr>
        <p:grpSpPr>
          <a:xfrm flipH="1">
            <a:off x="7100681" y="2770028"/>
            <a:ext cx="331020" cy="268954"/>
            <a:chOff x="7715250" y="6286500"/>
            <a:chExt cx="482600" cy="39211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76" name="Freeform 657"/>
            <p:cNvSpPr>
              <a:spLocks/>
            </p:cNvSpPr>
            <p:nvPr/>
          </p:nvSpPr>
          <p:spPr bwMode="auto">
            <a:xfrm>
              <a:off x="7967663" y="6440488"/>
              <a:ext cx="85725" cy="136525"/>
            </a:xfrm>
            <a:custGeom>
              <a:avLst/>
              <a:gdLst>
                <a:gd name="T0" fmla="*/ 336 w 591"/>
                <a:gd name="T1" fmla="*/ 0 h 941"/>
                <a:gd name="T2" fmla="*/ 394 w 591"/>
                <a:gd name="T3" fmla="*/ 17 h 941"/>
                <a:gd name="T4" fmla="*/ 433 w 591"/>
                <a:gd name="T5" fmla="*/ 33 h 941"/>
                <a:gd name="T6" fmla="*/ 466 w 591"/>
                <a:gd name="T7" fmla="*/ 54 h 941"/>
                <a:gd name="T8" fmla="*/ 498 w 591"/>
                <a:gd name="T9" fmla="*/ 78 h 941"/>
                <a:gd name="T10" fmla="*/ 525 w 591"/>
                <a:gd name="T11" fmla="*/ 107 h 941"/>
                <a:gd name="T12" fmla="*/ 548 w 591"/>
                <a:gd name="T13" fmla="*/ 139 h 941"/>
                <a:gd name="T14" fmla="*/ 566 w 591"/>
                <a:gd name="T15" fmla="*/ 174 h 941"/>
                <a:gd name="T16" fmla="*/ 580 w 591"/>
                <a:gd name="T17" fmla="*/ 212 h 941"/>
                <a:gd name="T18" fmla="*/ 588 w 591"/>
                <a:gd name="T19" fmla="*/ 250 h 941"/>
                <a:gd name="T20" fmla="*/ 591 w 591"/>
                <a:gd name="T21" fmla="*/ 291 h 941"/>
                <a:gd name="T22" fmla="*/ 591 w 591"/>
                <a:gd name="T23" fmla="*/ 941 h 941"/>
                <a:gd name="T24" fmla="*/ 0 w 591"/>
                <a:gd name="T25" fmla="*/ 941 h 941"/>
                <a:gd name="T26" fmla="*/ 336 w 591"/>
                <a:gd name="T27" fmla="*/ 0 h 9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1" h="941">
                  <a:moveTo>
                    <a:pt x="336" y="0"/>
                  </a:moveTo>
                  <a:lnTo>
                    <a:pt x="394" y="17"/>
                  </a:lnTo>
                  <a:lnTo>
                    <a:pt x="433" y="33"/>
                  </a:lnTo>
                  <a:lnTo>
                    <a:pt x="466" y="54"/>
                  </a:lnTo>
                  <a:lnTo>
                    <a:pt x="498" y="78"/>
                  </a:lnTo>
                  <a:lnTo>
                    <a:pt x="525" y="107"/>
                  </a:lnTo>
                  <a:lnTo>
                    <a:pt x="548" y="139"/>
                  </a:lnTo>
                  <a:lnTo>
                    <a:pt x="566" y="174"/>
                  </a:lnTo>
                  <a:lnTo>
                    <a:pt x="580" y="212"/>
                  </a:lnTo>
                  <a:lnTo>
                    <a:pt x="588" y="250"/>
                  </a:lnTo>
                  <a:lnTo>
                    <a:pt x="591" y="291"/>
                  </a:lnTo>
                  <a:lnTo>
                    <a:pt x="591" y="941"/>
                  </a:lnTo>
                  <a:lnTo>
                    <a:pt x="0" y="941"/>
                  </a:lnTo>
                  <a:lnTo>
                    <a:pt x="3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" name="Freeform 658"/>
            <p:cNvSpPr>
              <a:spLocks/>
            </p:cNvSpPr>
            <p:nvPr/>
          </p:nvSpPr>
          <p:spPr bwMode="auto">
            <a:xfrm>
              <a:off x="7915275" y="6286500"/>
              <a:ext cx="84138" cy="84137"/>
            </a:xfrm>
            <a:custGeom>
              <a:avLst/>
              <a:gdLst>
                <a:gd name="T0" fmla="*/ 292 w 586"/>
                <a:gd name="T1" fmla="*/ 0 h 588"/>
                <a:gd name="T2" fmla="*/ 336 w 586"/>
                <a:gd name="T3" fmla="*/ 3 h 588"/>
                <a:gd name="T4" fmla="*/ 377 w 586"/>
                <a:gd name="T5" fmla="*/ 13 h 588"/>
                <a:gd name="T6" fmla="*/ 416 w 586"/>
                <a:gd name="T7" fmla="*/ 28 h 588"/>
                <a:gd name="T8" fmla="*/ 452 w 586"/>
                <a:gd name="T9" fmla="*/ 48 h 588"/>
                <a:gd name="T10" fmla="*/ 485 w 586"/>
                <a:gd name="T11" fmla="*/ 72 h 588"/>
                <a:gd name="T12" fmla="*/ 514 w 586"/>
                <a:gd name="T13" fmla="*/ 102 h 588"/>
                <a:gd name="T14" fmla="*/ 538 w 586"/>
                <a:gd name="T15" fmla="*/ 135 h 588"/>
                <a:gd name="T16" fmla="*/ 559 w 586"/>
                <a:gd name="T17" fmla="*/ 170 h 588"/>
                <a:gd name="T18" fmla="*/ 573 w 586"/>
                <a:gd name="T19" fmla="*/ 210 h 588"/>
                <a:gd name="T20" fmla="*/ 583 w 586"/>
                <a:gd name="T21" fmla="*/ 251 h 588"/>
                <a:gd name="T22" fmla="*/ 586 w 586"/>
                <a:gd name="T23" fmla="*/ 295 h 588"/>
                <a:gd name="T24" fmla="*/ 583 w 586"/>
                <a:gd name="T25" fmla="*/ 337 h 588"/>
                <a:gd name="T26" fmla="*/ 573 w 586"/>
                <a:gd name="T27" fmla="*/ 379 h 588"/>
                <a:gd name="T28" fmla="*/ 559 w 586"/>
                <a:gd name="T29" fmla="*/ 418 h 588"/>
                <a:gd name="T30" fmla="*/ 538 w 586"/>
                <a:gd name="T31" fmla="*/ 454 h 588"/>
                <a:gd name="T32" fmla="*/ 514 w 586"/>
                <a:gd name="T33" fmla="*/ 487 h 588"/>
                <a:gd name="T34" fmla="*/ 485 w 586"/>
                <a:gd name="T35" fmla="*/ 516 h 588"/>
                <a:gd name="T36" fmla="*/ 452 w 586"/>
                <a:gd name="T37" fmla="*/ 541 h 588"/>
                <a:gd name="T38" fmla="*/ 416 w 586"/>
                <a:gd name="T39" fmla="*/ 560 h 588"/>
                <a:gd name="T40" fmla="*/ 377 w 586"/>
                <a:gd name="T41" fmla="*/ 576 h 588"/>
                <a:gd name="T42" fmla="*/ 336 w 586"/>
                <a:gd name="T43" fmla="*/ 585 h 588"/>
                <a:gd name="T44" fmla="*/ 292 w 586"/>
                <a:gd name="T45" fmla="*/ 588 h 588"/>
                <a:gd name="T46" fmla="*/ 250 w 586"/>
                <a:gd name="T47" fmla="*/ 585 h 588"/>
                <a:gd name="T48" fmla="*/ 208 w 586"/>
                <a:gd name="T49" fmla="*/ 576 h 588"/>
                <a:gd name="T50" fmla="*/ 169 w 586"/>
                <a:gd name="T51" fmla="*/ 560 h 588"/>
                <a:gd name="T52" fmla="*/ 133 w 586"/>
                <a:gd name="T53" fmla="*/ 541 h 588"/>
                <a:gd name="T54" fmla="*/ 100 w 586"/>
                <a:gd name="T55" fmla="*/ 516 h 588"/>
                <a:gd name="T56" fmla="*/ 72 w 586"/>
                <a:gd name="T57" fmla="*/ 487 h 588"/>
                <a:gd name="T58" fmla="*/ 46 w 586"/>
                <a:gd name="T59" fmla="*/ 454 h 588"/>
                <a:gd name="T60" fmla="*/ 27 w 586"/>
                <a:gd name="T61" fmla="*/ 418 h 588"/>
                <a:gd name="T62" fmla="*/ 12 w 586"/>
                <a:gd name="T63" fmla="*/ 379 h 588"/>
                <a:gd name="T64" fmla="*/ 3 w 586"/>
                <a:gd name="T65" fmla="*/ 337 h 588"/>
                <a:gd name="T66" fmla="*/ 0 w 586"/>
                <a:gd name="T67" fmla="*/ 295 h 588"/>
                <a:gd name="T68" fmla="*/ 3 w 586"/>
                <a:gd name="T69" fmla="*/ 251 h 588"/>
                <a:gd name="T70" fmla="*/ 12 w 586"/>
                <a:gd name="T71" fmla="*/ 210 h 588"/>
                <a:gd name="T72" fmla="*/ 27 w 586"/>
                <a:gd name="T73" fmla="*/ 170 h 588"/>
                <a:gd name="T74" fmla="*/ 46 w 586"/>
                <a:gd name="T75" fmla="*/ 135 h 588"/>
                <a:gd name="T76" fmla="*/ 72 w 586"/>
                <a:gd name="T77" fmla="*/ 102 h 588"/>
                <a:gd name="T78" fmla="*/ 100 w 586"/>
                <a:gd name="T79" fmla="*/ 72 h 588"/>
                <a:gd name="T80" fmla="*/ 133 w 586"/>
                <a:gd name="T81" fmla="*/ 48 h 588"/>
                <a:gd name="T82" fmla="*/ 169 w 586"/>
                <a:gd name="T83" fmla="*/ 28 h 588"/>
                <a:gd name="T84" fmla="*/ 208 w 586"/>
                <a:gd name="T85" fmla="*/ 13 h 588"/>
                <a:gd name="T86" fmla="*/ 250 w 586"/>
                <a:gd name="T87" fmla="*/ 3 h 588"/>
                <a:gd name="T88" fmla="*/ 292 w 586"/>
                <a:gd name="T89" fmla="*/ 0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86" h="588">
                  <a:moveTo>
                    <a:pt x="292" y="0"/>
                  </a:moveTo>
                  <a:lnTo>
                    <a:pt x="336" y="3"/>
                  </a:lnTo>
                  <a:lnTo>
                    <a:pt x="377" y="13"/>
                  </a:lnTo>
                  <a:lnTo>
                    <a:pt x="416" y="28"/>
                  </a:lnTo>
                  <a:lnTo>
                    <a:pt x="452" y="48"/>
                  </a:lnTo>
                  <a:lnTo>
                    <a:pt x="485" y="72"/>
                  </a:lnTo>
                  <a:lnTo>
                    <a:pt x="514" y="102"/>
                  </a:lnTo>
                  <a:lnTo>
                    <a:pt x="538" y="135"/>
                  </a:lnTo>
                  <a:lnTo>
                    <a:pt x="559" y="170"/>
                  </a:lnTo>
                  <a:lnTo>
                    <a:pt x="573" y="210"/>
                  </a:lnTo>
                  <a:lnTo>
                    <a:pt x="583" y="251"/>
                  </a:lnTo>
                  <a:lnTo>
                    <a:pt x="586" y="295"/>
                  </a:lnTo>
                  <a:lnTo>
                    <a:pt x="583" y="337"/>
                  </a:lnTo>
                  <a:lnTo>
                    <a:pt x="573" y="379"/>
                  </a:lnTo>
                  <a:lnTo>
                    <a:pt x="559" y="418"/>
                  </a:lnTo>
                  <a:lnTo>
                    <a:pt x="538" y="454"/>
                  </a:lnTo>
                  <a:lnTo>
                    <a:pt x="514" y="487"/>
                  </a:lnTo>
                  <a:lnTo>
                    <a:pt x="485" y="516"/>
                  </a:lnTo>
                  <a:lnTo>
                    <a:pt x="452" y="541"/>
                  </a:lnTo>
                  <a:lnTo>
                    <a:pt x="416" y="560"/>
                  </a:lnTo>
                  <a:lnTo>
                    <a:pt x="377" y="576"/>
                  </a:lnTo>
                  <a:lnTo>
                    <a:pt x="336" y="585"/>
                  </a:lnTo>
                  <a:lnTo>
                    <a:pt x="292" y="588"/>
                  </a:lnTo>
                  <a:lnTo>
                    <a:pt x="250" y="585"/>
                  </a:lnTo>
                  <a:lnTo>
                    <a:pt x="208" y="576"/>
                  </a:lnTo>
                  <a:lnTo>
                    <a:pt x="169" y="560"/>
                  </a:lnTo>
                  <a:lnTo>
                    <a:pt x="133" y="541"/>
                  </a:lnTo>
                  <a:lnTo>
                    <a:pt x="100" y="516"/>
                  </a:lnTo>
                  <a:lnTo>
                    <a:pt x="72" y="487"/>
                  </a:lnTo>
                  <a:lnTo>
                    <a:pt x="46" y="454"/>
                  </a:lnTo>
                  <a:lnTo>
                    <a:pt x="27" y="418"/>
                  </a:lnTo>
                  <a:lnTo>
                    <a:pt x="12" y="379"/>
                  </a:lnTo>
                  <a:lnTo>
                    <a:pt x="3" y="337"/>
                  </a:lnTo>
                  <a:lnTo>
                    <a:pt x="0" y="295"/>
                  </a:lnTo>
                  <a:lnTo>
                    <a:pt x="3" y="251"/>
                  </a:lnTo>
                  <a:lnTo>
                    <a:pt x="12" y="210"/>
                  </a:lnTo>
                  <a:lnTo>
                    <a:pt x="27" y="170"/>
                  </a:lnTo>
                  <a:lnTo>
                    <a:pt x="46" y="135"/>
                  </a:lnTo>
                  <a:lnTo>
                    <a:pt x="72" y="102"/>
                  </a:lnTo>
                  <a:lnTo>
                    <a:pt x="100" y="72"/>
                  </a:lnTo>
                  <a:lnTo>
                    <a:pt x="133" y="48"/>
                  </a:lnTo>
                  <a:lnTo>
                    <a:pt x="169" y="28"/>
                  </a:lnTo>
                  <a:lnTo>
                    <a:pt x="208" y="13"/>
                  </a:lnTo>
                  <a:lnTo>
                    <a:pt x="250" y="3"/>
                  </a:lnTo>
                  <a:lnTo>
                    <a:pt x="2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" name="Freeform 659"/>
            <p:cNvSpPr>
              <a:spLocks/>
            </p:cNvSpPr>
            <p:nvPr/>
          </p:nvSpPr>
          <p:spPr bwMode="auto">
            <a:xfrm>
              <a:off x="7861300" y="6440488"/>
              <a:ext cx="84138" cy="136525"/>
            </a:xfrm>
            <a:custGeom>
              <a:avLst/>
              <a:gdLst>
                <a:gd name="T0" fmla="*/ 255 w 590"/>
                <a:gd name="T1" fmla="*/ 0 h 941"/>
                <a:gd name="T2" fmla="*/ 590 w 590"/>
                <a:gd name="T3" fmla="*/ 941 h 941"/>
                <a:gd name="T4" fmla="*/ 0 w 590"/>
                <a:gd name="T5" fmla="*/ 941 h 941"/>
                <a:gd name="T6" fmla="*/ 0 w 590"/>
                <a:gd name="T7" fmla="*/ 291 h 941"/>
                <a:gd name="T8" fmla="*/ 3 w 590"/>
                <a:gd name="T9" fmla="*/ 250 h 941"/>
                <a:gd name="T10" fmla="*/ 11 w 590"/>
                <a:gd name="T11" fmla="*/ 212 h 941"/>
                <a:gd name="T12" fmla="*/ 24 w 590"/>
                <a:gd name="T13" fmla="*/ 174 h 941"/>
                <a:gd name="T14" fmla="*/ 42 w 590"/>
                <a:gd name="T15" fmla="*/ 139 h 941"/>
                <a:gd name="T16" fmla="*/ 66 w 590"/>
                <a:gd name="T17" fmla="*/ 107 h 941"/>
                <a:gd name="T18" fmla="*/ 93 w 590"/>
                <a:gd name="T19" fmla="*/ 78 h 941"/>
                <a:gd name="T20" fmla="*/ 124 w 590"/>
                <a:gd name="T21" fmla="*/ 54 h 941"/>
                <a:gd name="T22" fmla="*/ 158 w 590"/>
                <a:gd name="T23" fmla="*/ 33 h 941"/>
                <a:gd name="T24" fmla="*/ 196 w 590"/>
                <a:gd name="T25" fmla="*/ 17 h 941"/>
                <a:gd name="T26" fmla="*/ 255 w 590"/>
                <a:gd name="T27" fmla="*/ 0 h 9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0" h="941">
                  <a:moveTo>
                    <a:pt x="255" y="0"/>
                  </a:moveTo>
                  <a:lnTo>
                    <a:pt x="590" y="941"/>
                  </a:lnTo>
                  <a:lnTo>
                    <a:pt x="0" y="941"/>
                  </a:lnTo>
                  <a:lnTo>
                    <a:pt x="0" y="291"/>
                  </a:lnTo>
                  <a:lnTo>
                    <a:pt x="3" y="250"/>
                  </a:lnTo>
                  <a:lnTo>
                    <a:pt x="11" y="212"/>
                  </a:lnTo>
                  <a:lnTo>
                    <a:pt x="24" y="174"/>
                  </a:lnTo>
                  <a:lnTo>
                    <a:pt x="42" y="139"/>
                  </a:lnTo>
                  <a:lnTo>
                    <a:pt x="66" y="107"/>
                  </a:lnTo>
                  <a:lnTo>
                    <a:pt x="93" y="78"/>
                  </a:lnTo>
                  <a:lnTo>
                    <a:pt x="124" y="54"/>
                  </a:lnTo>
                  <a:lnTo>
                    <a:pt x="158" y="33"/>
                  </a:lnTo>
                  <a:lnTo>
                    <a:pt x="196" y="17"/>
                  </a:lnTo>
                  <a:lnTo>
                    <a:pt x="2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Freeform 660"/>
            <p:cNvSpPr>
              <a:spLocks/>
            </p:cNvSpPr>
            <p:nvPr/>
          </p:nvSpPr>
          <p:spPr bwMode="auto">
            <a:xfrm>
              <a:off x="7715250" y="6597650"/>
              <a:ext cx="482600" cy="80962"/>
            </a:xfrm>
            <a:custGeom>
              <a:avLst/>
              <a:gdLst>
                <a:gd name="T0" fmla="*/ 121 w 3349"/>
                <a:gd name="T1" fmla="*/ 0 h 559"/>
                <a:gd name="T2" fmla="*/ 3228 w 3349"/>
                <a:gd name="T3" fmla="*/ 0 h 559"/>
                <a:gd name="T4" fmla="*/ 3252 w 3349"/>
                <a:gd name="T5" fmla="*/ 2 h 559"/>
                <a:gd name="T6" fmla="*/ 3276 w 3349"/>
                <a:gd name="T7" fmla="*/ 9 h 559"/>
                <a:gd name="T8" fmla="*/ 3296 w 3349"/>
                <a:gd name="T9" fmla="*/ 20 h 559"/>
                <a:gd name="T10" fmla="*/ 3314 w 3349"/>
                <a:gd name="T11" fmla="*/ 35 h 559"/>
                <a:gd name="T12" fmla="*/ 3329 w 3349"/>
                <a:gd name="T13" fmla="*/ 54 h 559"/>
                <a:gd name="T14" fmla="*/ 3340 w 3349"/>
                <a:gd name="T15" fmla="*/ 74 h 559"/>
                <a:gd name="T16" fmla="*/ 3347 w 3349"/>
                <a:gd name="T17" fmla="*/ 96 h 559"/>
                <a:gd name="T18" fmla="*/ 3349 w 3349"/>
                <a:gd name="T19" fmla="*/ 121 h 559"/>
                <a:gd name="T20" fmla="*/ 3349 w 3349"/>
                <a:gd name="T21" fmla="*/ 438 h 559"/>
                <a:gd name="T22" fmla="*/ 3347 w 3349"/>
                <a:gd name="T23" fmla="*/ 462 h 559"/>
                <a:gd name="T24" fmla="*/ 3340 w 3349"/>
                <a:gd name="T25" fmla="*/ 484 h 559"/>
                <a:gd name="T26" fmla="*/ 3329 w 3349"/>
                <a:gd name="T27" fmla="*/ 506 h 559"/>
                <a:gd name="T28" fmla="*/ 3314 w 3349"/>
                <a:gd name="T29" fmla="*/ 523 h 559"/>
                <a:gd name="T30" fmla="*/ 3296 w 3349"/>
                <a:gd name="T31" fmla="*/ 538 h 559"/>
                <a:gd name="T32" fmla="*/ 3276 w 3349"/>
                <a:gd name="T33" fmla="*/ 550 h 559"/>
                <a:gd name="T34" fmla="*/ 3252 w 3349"/>
                <a:gd name="T35" fmla="*/ 557 h 559"/>
                <a:gd name="T36" fmla="*/ 3228 w 3349"/>
                <a:gd name="T37" fmla="*/ 559 h 559"/>
                <a:gd name="T38" fmla="*/ 121 w 3349"/>
                <a:gd name="T39" fmla="*/ 559 h 559"/>
                <a:gd name="T40" fmla="*/ 97 w 3349"/>
                <a:gd name="T41" fmla="*/ 557 h 559"/>
                <a:gd name="T42" fmla="*/ 74 w 3349"/>
                <a:gd name="T43" fmla="*/ 550 h 559"/>
                <a:gd name="T44" fmla="*/ 54 w 3349"/>
                <a:gd name="T45" fmla="*/ 538 h 559"/>
                <a:gd name="T46" fmla="*/ 36 w 3349"/>
                <a:gd name="T47" fmla="*/ 523 h 559"/>
                <a:gd name="T48" fmla="*/ 20 w 3349"/>
                <a:gd name="T49" fmla="*/ 506 h 559"/>
                <a:gd name="T50" fmla="*/ 9 w 3349"/>
                <a:gd name="T51" fmla="*/ 484 h 559"/>
                <a:gd name="T52" fmla="*/ 2 w 3349"/>
                <a:gd name="T53" fmla="*/ 462 h 559"/>
                <a:gd name="T54" fmla="*/ 0 w 3349"/>
                <a:gd name="T55" fmla="*/ 438 h 559"/>
                <a:gd name="T56" fmla="*/ 0 w 3349"/>
                <a:gd name="T57" fmla="*/ 121 h 559"/>
                <a:gd name="T58" fmla="*/ 2 w 3349"/>
                <a:gd name="T59" fmla="*/ 96 h 559"/>
                <a:gd name="T60" fmla="*/ 9 w 3349"/>
                <a:gd name="T61" fmla="*/ 74 h 559"/>
                <a:gd name="T62" fmla="*/ 20 w 3349"/>
                <a:gd name="T63" fmla="*/ 54 h 559"/>
                <a:gd name="T64" fmla="*/ 36 w 3349"/>
                <a:gd name="T65" fmla="*/ 35 h 559"/>
                <a:gd name="T66" fmla="*/ 54 w 3349"/>
                <a:gd name="T67" fmla="*/ 20 h 559"/>
                <a:gd name="T68" fmla="*/ 74 w 3349"/>
                <a:gd name="T69" fmla="*/ 9 h 559"/>
                <a:gd name="T70" fmla="*/ 97 w 3349"/>
                <a:gd name="T71" fmla="*/ 2 h 559"/>
                <a:gd name="T72" fmla="*/ 121 w 3349"/>
                <a:gd name="T73" fmla="*/ 0 h 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49" h="559">
                  <a:moveTo>
                    <a:pt x="121" y="0"/>
                  </a:moveTo>
                  <a:lnTo>
                    <a:pt x="3228" y="0"/>
                  </a:lnTo>
                  <a:lnTo>
                    <a:pt x="3252" y="2"/>
                  </a:lnTo>
                  <a:lnTo>
                    <a:pt x="3276" y="9"/>
                  </a:lnTo>
                  <a:lnTo>
                    <a:pt x="3296" y="20"/>
                  </a:lnTo>
                  <a:lnTo>
                    <a:pt x="3314" y="35"/>
                  </a:lnTo>
                  <a:lnTo>
                    <a:pt x="3329" y="54"/>
                  </a:lnTo>
                  <a:lnTo>
                    <a:pt x="3340" y="74"/>
                  </a:lnTo>
                  <a:lnTo>
                    <a:pt x="3347" y="96"/>
                  </a:lnTo>
                  <a:lnTo>
                    <a:pt x="3349" y="121"/>
                  </a:lnTo>
                  <a:lnTo>
                    <a:pt x="3349" y="438"/>
                  </a:lnTo>
                  <a:lnTo>
                    <a:pt x="3347" y="462"/>
                  </a:lnTo>
                  <a:lnTo>
                    <a:pt x="3340" y="484"/>
                  </a:lnTo>
                  <a:lnTo>
                    <a:pt x="3329" y="506"/>
                  </a:lnTo>
                  <a:lnTo>
                    <a:pt x="3314" y="523"/>
                  </a:lnTo>
                  <a:lnTo>
                    <a:pt x="3296" y="538"/>
                  </a:lnTo>
                  <a:lnTo>
                    <a:pt x="3276" y="550"/>
                  </a:lnTo>
                  <a:lnTo>
                    <a:pt x="3252" y="557"/>
                  </a:lnTo>
                  <a:lnTo>
                    <a:pt x="3228" y="559"/>
                  </a:lnTo>
                  <a:lnTo>
                    <a:pt x="121" y="559"/>
                  </a:lnTo>
                  <a:lnTo>
                    <a:pt x="97" y="557"/>
                  </a:lnTo>
                  <a:lnTo>
                    <a:pt x="74" y="550"/>
                  </a:lnTo>
                  <a:lnTo>
                    <a:pt x="54" y="538"/>
                  </a:lnTo>
                  <a:lnTo>
                    <a:pt x="36" y="523"/>
                  </a:lnTo>
                  <a:lnTo>
                    <a:pt x="20" y="506"/>
                  </a:lnTo>
                  <a:lnTo>
                    <a:pt x="9" y="484"/>
                  </a:lnTo>
                  <a:lnTo>
                    <a:pt x="2" y="462"/>
                  </a:lnTo>
                  <a:lnTo>
                    <a:pt x="0" y="438"/>
                  </a:lnTo>
                  <a:lnTo>
                    <a:pt x="0" y="121"/>
                  </a:lnTo>
                  <a:lnTo>
                    <a:pt x="2" y="96"/>
                  </a:lnTo>
                  <a:lnTo>
                    <a:pt x="9" y="74"/>
                  </a:lnTo>
                  <a:lnTo>
                    <a:pt x="20" y="54"/>
                  </a:lnTo>
                  <a:lnTo>
                    <a:pt x="36" y="35"/>
                  </a:lnTo>
                  <a:lnTo>
                    <a:pt x="54" y="20"/>
                  </a:lnTo>
                  <a:lnTo>
                    <a:pt x="74" y="9"/>
                  </a:lnTo>
                  <a:lnTo>
                    <a:pt x="97" y="2"/>
                  </a:lnTo>
                  <a:lnTo>
                    <a:pt x="1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Freeform 661"/>
            <p:cNvSpPr>
              <a:spLocks noEditPoints="1"/>
            </p:cNvSpPr>
            <p:nvPr/>
          </p:nvSpPr>
          <p:spPr bwMode="auto">
            <a:xfrm>
              <a:off x="7777163" y="6305550"/>
              <a:ext cx="360363" cy="271462"/>
            </a:xfrm>
            <a:custGeom>
              <a:avLst/>
              <a:gdLst>
                <a:gd name="T0" fmla="*/ 1161 w 2496"/>
                <a:gd name="T1" fmla="*/ 703 h 1879"/>
                <a:gd name="T2" fmla="*/ 1136 w 2496"/>
                <a:gd name="T3" fmla="*/ 744 h 1879"/>
                <a:gd name="T4" fmla="*/ 1204 w 2496"/>
                <a:gd name="T5" fmla="*/ 870 h 1879"/>
                <a:gd name="T6" fmla="*/ 1236 w 2496"/>
                <a:gd name="T7" fmla="*/ 1271 h 1879"/>
                <a:gd name="T8" fmla="*/ 1259 w 2496"/>
                <a:gd name="T9" fmla="*/ 1271 h 1879"/>
                <a:gd name="T10" fmla="*/ 1292 w 2496"/>
                <a:gd name="T11" fmla="*/ 870 h 1879"/>
                <a:gd name="T12" fmla="*/ 1360 w 2496"/>
                <a:gd name="T13" fmla="*/ 744 h 1879"/>
                <a:gd name="T14" fmla="*/ 1335 w 2496"/>
                <a:gd name="T15" fmla="*/ 703 h 1879"/>
                <a:gd name="T16" fmla="*/ 1191 w 2496"/>
                <a:gd name="T17" fmla="*/ 696 h 1879"/>
                <a:gd name="T18" fmla="*/ 812 w 2496"/>
                <a:gd name="T19" fmla="*/ 37 h 1879"/>
                <a:gd name="T20" fmla="*/ 797 w 2496"/>
                <a:gd name="T21" fmla="*/ 157 h 1879"/>
                <a:gd name="T22" fmla="*/ 822 w 2496"/>
                <a:gd name="T23" fmla="*/ 308 h 1879"/>
                <a:gd name="T24" fmla="*/ 896 w 2496"/>
                <a:gd name="T25" fmla="*/ 439 h 1879"/>
                <a:gd name="T26" fmla="*/ 1007 w 2496"/>
                <a:gd name="T27" fmla="*/ 537 h 1879"/>
                <a:gd name="T28" fmla="*/ 1145 w 2496"/>
                <a:gd name="T29" fmla="*/ 597 h 1879"/>
                <a:gd name="T30" fmla="*/ 1300 w 2496"/>
                <a:gd name="T31" fmla="*/ 605 h 1879"/>
                <a:gd name="T32" fmla="*/ 1446 w 2496"/>
                <a:gd name="T33" fmla="*/ 562 h 1879"/>
                <a:gd name="T34" fmla="*/ 1567 w 2496"/>
                <a:gd name="T35" fmla="*/ 475 h 1879"/>
                <a:gd name="T36" fmla="*/ 1653 w 2496"/>
                <a:gd name="T37" fmla="*/ 355 h 1879"/>
                <a:gd name="T38" fmla="*/ 1696 w 2496"/>
                <a:gd name="T39" fmla="*/ 208 h 1879"/>
                <a:gd name="T40" fmla="*/ 1692 w 2496"/>
                <a:gd name="T41" fmla="*/ 76 h 1879"/>
                <a:gd name="T42" fmla="*/ 2070 w 2496"/>
                <a:gd name="T43" fmla="*/ 0 h 1879"/>
                <a:gd name="T44" fmla="*/ 2202 w 2496"/>
                <a:gd name="T45" fmla="*/ 21 h 1879"/>
                <a:gd name="T46" fmla="*/ 2320 w 2496"/>
                <a:gd name="T47" fmla="*/ 81 h 1879"/>
                <a:gd name="T48" fmla="*/ 2416 w 2496"/>
                <a:gd name="T49" fmla="*/ 177 h 1879"/>
                <a:gd name="T50" fmla="*/ 2476 w 2496"/>
                <a:gd name="T51" fmla="*/ 296 h 1879"/>
                <a:gd name="T52" fmla="*/ 2496 w 2496"/>
                <a:gd name="T53" fmla="*/ 428 h 1879"/>
                <a:gd name="T54" fmla="*/ 2071 w 2496"/>
                <a:gd name="T55" fmla="*/ 1879 h 1879"/>
                <a:gd name="T56" fmla="*/ 2061 w 2496"/>
                <a:gd name="T57" fmla="*/ 1135 h 1879"/>
                <a:gd name="T58" fmla="*/ 2012 w 2496"/>
                <a:gd name="T59" fmla="*/ 1006 h 1879"/>
                <a:gd name="T60" fmla="*/ 1926 w 2496"/>
                <a:gd name="T61" fmla="*/ 899 h 1879"/>
                <a:gd name="T62" fmla="*/ 1810 w 2496"/>
                <a:gd name="T63" fmla="*/ 823 h 1879"/>
                <a:gd name="T64" fmla="*/ 1756 w 2496"/>
                <a:gd name="T65" fmla="*/ 802 h 1879"/>
                <a:gd name="T66" fmla="*/ 1715 w 2496"/>
                <a:gd name="T67" fmla="*/ 790 h 1879"/>
                <a:gd name="T68" fmla="*/ 1667 w 2496"/>
                <a:gd name="T69" fmla="*/ 775 h 1879"/>
                <a:gd name="T70" fmla="*/ 1635 w 2496"/>
                <a:gd name="T71" fmla="*/ 765 h 1879"/>
                <a:gd name="T72" fmla="*/ 1593 w 2496"/>
                <a:gd name="T73" fmla="*/ 763 h 1879"/>
                <a:gd name="T74" fmla="*/ 1544 w 2496"/>
                <a:gd name="T75" fmla="*/ 794 h 1879"/>
                <a:gd name="T76" fmla="*/ 960 w 2496"/>
                <a:gd name="T77" fmla="*/ 812 h 1879"/>
                <a:gd name="T78" fmla="*/ 921 w 2496"/>
                <a:gd name="T79" fmla="*/ 769 h 1879"/>
                <a:gd name="T80" fmla="*/ 863 w 2496"/>
                <a:gd name="T81" fmla="*/ 765 h 1879"/>
                <a:gd name="T82" fmla="*/ 842 w 2496"/>
                <a:gd name="T83" fmla="*/ 771 h 1879"/>
                <a:gd name="T84" fmla="*/ 796 w 2496"/>
                <a:gd name="T85" fmla="*/ 785 h 1879"/>
                <a:gd name="T86" fmla="*/ 750 w 2496"/>
                <a:gd name="T87" fmla="*/ 798 h 1879"/>
                <a:gd name="T88" fmla="*/ 730 w 2496"/>
                <a:gd name="T89" fmla="*/ 805 h 1879"/>
                <a:gd name="T90" fmla="*/ 605 w 2496"/>
                <a:gd name="T91" fmla="*/ 871 h 1879"/>
                <a:gd name="T92" fmla="*/ 508 w 2496"/>
                <a:gd name="T93" fmla="*/ 968 h 1879"/>
                <a:gd name="T94" fmla="*/ 446 w 2496"/>
                <a:gd name="T95" fmla="*/ 1091 h 1879"/>
                <a:gd name="T96" fmla="*/ 424 w 2496"/>
                <a:gd name="T97" fmla="*/ 1229 h 1879"/>
                <a:gd name="T98" fmla="*/ 2 w 2496"/>
                <a:gd name="T99" fmla="*/ 473 h 1879"/>
                <a:gd name="T100" fmla="*/ 8 w 2496"/>
                <a:gd name="T101" fmla="*/ 339 h 1879"/>
                <a:gd name="T102" fmla="*/ 56 w 2496"/>
                <a:gd name="T103" fmla="*/ 215 h 1879"/>
                <a:gd name="T104" fmla="*/ 140 w 2496"/>
                <a:gd name="T105" fmla="*/ 110 h 1879"/>
                <a:gd name="T106" fmla="*/ 252 w 2496"/>
                <a:gd name="T107" fmla="*/ 36 h 1879"/>
                <a:gd name="T108" fmla="*/ 380 w 2496"/>
                <a:gd name="T109" fmla="*/ 2 h 18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96" h="1879">
                  <a:moveTo>
                    <a:pt x="1191" y="696"/>
                  </a:moveTo>
                  <a:lnTo>
                    <a:pt x="1175" y="698"/>
                  </a:lnTo>
                  <a:lnTo>
                    <a:pt x="1161" y="703"/>
                  </a:lnTo>
                  <a:lnTo>
                    <a:pt x="1149" y="714"/>
                  </a:lnTo>
                  <a:lnTo>
                    <a:pt x="1140" y="728"/>
                  </a:lnTo>
                  <a:lnTo>
                    <a:pt x="1136" y="744"/>
                  </a:lnTo>
                  <a:lnTo>
                    <a:pt x="1136" y="761"/>
                  </a:lnTo>
                  <a:lnTo>
                    <a:pt x="1142" y="776"/>
                  </a:lnTo>
                  <a:lnTo>
                    <a:pt x="1204" y="870"/>
                  </a:lnTo>
                  <a:lnTo>
                    <a:pt x="1175" y="1112"/>
                  </a:lnTo>
                  <a:lnTo>
                    <a:pt x="1231" y="1264"/>
                  </a:lnTo>
                  <a:lnTo>
                    <a:pt x="1236" y="1271"/>
                  </a:lnTo>
                  <a:lnTo>
                    <a:pt x="1243" y="1275"/>
                  </a:lnTo>
                  <a:lnTo>
                    <a:pt x="1252" y="1275"/>
                  </a:lnTo>
                  <a:lnTo>
                    <a:pt x="1259" y="1271"/>
                  </a:lnTo>
                  <a:lnTo>
                    <a:pt x="1264" y="1264"/>
                  </a:lnTo>
                  <a:lnTo>
                    <a:pt x="1321" y="1112"/>
                  </a:lnTo>
                  <a:lnTo>
                    <a:pt x="1292" y="870"/>
                  </a:lnTo>
                  <a:lnTo>
                    <a:pt x="1353" y="776"/>
                  </a:lnTo>
                  <a:lnTo>
                    <a:pt x="1359" y="761"/>
                  </a:lnTo>
                  <a:lnTo>
                    <a:pt x="1360" y="744"/>
                  </a:lnTo>
                  <a:lnTo>
                    <a:pt x="1356" y="728"/>
                  </a:lnTo>
                  <a:lnTo>
                    <a:pt x="1346" y="714"/>
                  </a:lnTo>
                  <a:lnTo>
                    <a:pt x="1335" y="703"/>
                  </a:lnTo>
                  <a:lnTo>
                    <a:pt x="1321" y="698"/>
                  </a:lnTo>
                  <a:lnTo>
                    <a:pt x="1305" y="696"/>
                  </a:lnTo>
                  <a:lnTo>
                    <a:pt x="1191" y="696"/>
                  </a:lnTo>
                  <a:close/>
                  <a:moveTo>
                    <a:pt x="426" y="0"/>
                  </a:moveTo>
                  <a:lnTo>
                    <a:pt x="825" y="0"/>
                  </a:lnTo>
                  <a:lnTo>
                    <a:pt x="812" y="37"/>
                  </a:lnTo>
                  <a:lnTo>
                    <a:pt x="804" y="76"/>
                  </a:lnTo>
                  <a:lnTo>
                    <a:pt x="798" y="116"/>
                  </a:lnTo>
                  <a:lnTo>
                    <a:pt x="797" y="157"/>
                  </a:lnTo>
                  <a:lnTo>
                    <a:pt x="800" y="208"/>
                  </a:lnTo>
                  <a:lnTo>
                    <a:pt x="808" y="259"/>
                  </a:lnTo>
                  <a:lnTo>
                    <a:pt x="822" y="308"/>
                  </a:lnTo>
                  <a:lnTo>
                    <a:pt x="843" y="355"/>
                  </a:lnTo>
                  <a:lnTo>
                    <a:pt x="867" y="398"/>
                  </a:lnTo>
                  <a:lnTo>
                    <a:pt x="896" y="439"/>
                  </a:lnTo>
                  <a:lnTo>
                    <a:pt x="929" y="475"/>
                  </a:lnTo>
                  <a:lnTo>
                    <a:pt x="966" y="509"/>
                  </a:lnTo>
                  <a:lnTo>
                    <a:pt x="1007" y="537"/>
                  </a:lnTo>
                  <a:lnTo>
                    <a:pt x="1049" y="562"/>
                  </a:lnTo>
                  <a:lnTo>
                    <a:pt x="1096" y="582"/>
                  </a:lnTo>
                  <a:lnTo>
                    <a:pt x="1145" y="597"/>
                  </a:lnTo>
                  <a:lnTo>
                    <a:pt x="1196" y="605"/>
                  </a:lnTo>
                  <a:lnTo>
                    <a:pt x="1247" y="608"/>
                  </a:lnTo>
                  <a:lnTo>
                    <a:pt x="1300" y="605"/>
                  </a:lnTo>
                  <a:lnTo>
                    <a:pt x="1351" y="597"/>
                  </a:lnTo>
                  <a:lnTo>
                    <a:pt x="1400" y="582"/>
                  </a:lnTo>
                  <a:lnTo>
                    <a:pt x="1446" y="562"/>
                  </a:lnTo>
                  <a:lnTo>
                    <a:pt x="1489" y="537"/>
                  </a:lnTo>
                  <a:lnTo>
                    <a:pt x="1530" y="509"/>
                  </a:lnTo>
                  <a:lnTo>
                    <a:pt x="1567" y="475"/>
                  </a:lnTo>
                  <a:lnTo>
                    <a:pt x="1599" y="439"/>
                  </a:lnTo>
                  <a:lnTo>
                    <a:pt x="1629" y="398"/>
                  </a:lnTo>
                  <a:lnTo>
                    <a:pt x="1653" y="355"/>
                  </a:lnTo>
                  <a:lnTo>
                    <a:pt x="1672" y="308"/>
                  </a:lnTo>
                  <a:lnTo>
                    <a:pt x="1687" y="259"/>
                  </a:lnTo>
                  <a:lnTo>
                    <a:pt x="1696" y="208"/>
                  </a:lnTo>
                  <a:lnTo>
                    <a:pt x="1699" y="157"/>
                  </a:lnTo>
                  <a:lnTo>
                    <a:pt x="1697" y="116"/>
                  </a:lnTo>
                  <a:lnTo>
                    <a:pt x="1692" y="76"/>
                  </a:lnTo>
                  <a:lnTo>
                    <a:pt x="1683" y="37"/>
                  </a:lnTo>
                  <a:lnTo>
                    <a:pt x="1670" y="0"/>
                  </a:lnTo>
                  <a:lnTo>
                    <a:pt x="2070" y="0"/>
                  </a:lnTo>
                  <a:lnTo>
                    <a:pt x="2115" y="2"/>
                  </a:lnTo>
                  <a:lnTo>
                    <a:pt x="2159" y="9"/>
                  </a:lnTo>
                  <a:lnTo>
                    <a:pt x="2202" y="21"/>
                  </a:lnTo>
                  <a:lnTo>
                    <a:pt x="2244" y="36"/>
                  </a:lnTo>
                  <a:lnTo>
                    <a:pt x="2283" y="57"/>
                  </a:lnTo>
                  <a:lnTo>
                    <a:pt x="2320" y="81"/>
                  </a:lnTo>
                  <a:lnTo>
                    <a:pt x="2356" y="110"/>
                  </a:lnTo>
                  <a:lnTo>
                    <a:pt x="2387" y="141"/>
                  </a:lnTo>
                  <a:lnTo>
                    <a:pt x="2416" y="177"/>
                  </a:lnTo>
                  <a:lnTo>
                    <a:pt x="2440" y="215"/>
                  </a:lnTo>
                  <a:lnTo>
                    <a:pt x="2459" y="254"/>
                  </a:lnTo>
                  <a:lnTo>
                    <a:pt x="2476" y="296"/>
                  </a:lnTo>
                  <a:lnTo>
                    <a:pt x="2487" y="339"/>
                  </a:lnTo>
                  <a:lnTo>
                    <a:pt x="2494" y="384"/>
                  </a:lnTo>
                  <a:lnTo>
                    <a:pt x="2496" y="428"/>
                  </a:lnTo>
                  <a:lnTo>
                    <a:pt x="2493" y="473"/>
                  </a:lnTo>
                  <a:lnTo>
                    <a:pt x="2340" y="1879"/>
                  </a:lnTo>
                  <a:lnTo>
                    <a:pt x="2071" y="1879"/>
                  </a:lnTo>
                  <a:lnTo>
                    <a:pt x="2071" y="1229"/>
                  </a:lnTo>
                  <a:lnTo>
                    <a:pt x="2068" y="1182"/>
                  </a:lnTo>
                  <a:lnTo>
                    <a:pt x="2061" y="1135"/>
                  </a:lnTo>
                  <a:lnTo>
                    <a:pt x="2049" y="1091"/>
                  </a:lnTo>
                  <a:lnTo>
                    <a:pt x="2032" y="1048"/>
                  </a:lnTo>
                  <a:lnTo>
                    <a:pt x="2012" y="1006"/>
                  </a:lnTo>
                  <a:lnTo>
                    <a:pt x="1987" y="968"/>
                  </a:lnTo>
                  <a:lnTo>
                    <a:pt x="1958" y="932"/>
                  </a:lnTo>
                  <a:lnTo>
                    <a:pt x="1926" y="899"/>
                  </a:lnTo>
                  <a:lnTo>
                    <a:pt x="1890" y="871"/>
                  </a:lnTo>
                  <a:lnTo>
                    <a:pt x="1851" y="844"/>
                  </a:lnTo>
                  <a:lnTo>
                    <a:pt x="1810" y="823"/>
                  </a:lnTo>
                  <a:lnTo>
                    <a:pt x="1766" y="805"/>
                  </a:lnTo>
                  <a:lnTo>
                    <a:pt x="1763" y="804"/>
                  </a:lnTo>
                  <a:lnTo>
                    <a:pt x="1756" y="802"/>
                  </a:lnTo>
                  <a:lnTo>
                    <a:pt x="1745" y="798"/>
                  </a:lnTo>
                  <a:lnTo>
                    <a:pt x="1730" y="794"/>
                  </a:lnTo>
                  <a:lnTo>
                    <a:pt x="1715" y="790"/>
                  </a:lnTo>
                  <a:lnTo>
                    <a:pt x="1699" y="785"/>
                  </a:lnTo>
                  <a:lnTo>
                    <a:pt x="1683" y="780"/>
                  </a:lnTo>
                  <a:lnTo>
                    <a:pt x="1667" y="775"/>
                  </a:lnTo>
                  <a:lnTo>
                    <a:pt x="1653" y="771"/>
                  </a:lnTo>
                  <a:lnTo>
                    <a:pt x="1642" y="768"/>
                  </a:lnTo>
                  <a:lnTo>
                    <a:pt x="1635" y="765"/>
                  </a:lnTo>
                  <a:lnTo>
                    <a:pt x="1633" y="765"/>
                  </a:lnTo>
                  <a:lnTo>
                    <a:pt x="1612" y="761"/>
                  </a:lnTo>
                  <a:lnTo>
                    <a:pt x="1593" y="763"/>
                  </a:lnTo>
                  <a:lnTo>
                    <a:pt x="1574" y="769"/>
                  </a:lnTo>
                  <a:lnTo>
                    <a:pt x="1558" y="780"/>
                  </a:lnTo>
                  <a:lnTo>
                    <a:pt x="1544" y="794"/>
                  </a:lnTo>
                  <a:lnTo>
                    <a:pt x="1535" y="812"/>
                  </a:lnTo>
                  <a:lnTo>
                    <a:pt x="1247" y="1539"/>
                  </a:lnTo>
                  <a:lnTo>
                    <a:pt x="960" y="812"/>
                  </a:lnTo>
                  <a:lnTo>
                    <a:pt x="951" y="794"/>
                  </a:lnTo>
                  <a:lnTo>
                    <a:pt x="937" y="780"/>
                  </a:lnTo>
                  <a:lnTo>
                    <a:pt x="921" y="769"/>
                  </a:lnTo>
                  <a:lnTo>
                    <a:pt x="903" y="763"/>
                  </a:lnTo>
                  <a:lnTo>
                    <a:pt x="883" y="761"/>
                  </a:lnTo>
                  <a:lnTo>
                    <a:pt x="863" y="765"/>
                  </a:lnTo>
                  <a:lnTo>
                    <a:pt x="860" y="765"/>
                  </a:lnTo>
                  <a:lnTo>
                    <a:pt x="853" y="768"/>
                  </a:lnTo>
                  <a:lnTo>
                    <a:pt x="842" y="771"/>
                  </a:lnTo>
                  <a:lnTo>
                    <a:pt x="829" y="775"/>
                  </a:lnTo>
                  <a:lnTo>
                    <a:pt x="813" y="780"/>
                  </a:lnTo>
                  <a:lnTo>
                    <a:pt x="796" y="785"/>
                  </a:lnTo>
                  <a:lnTo>
                    <a:pt x="780" y="790"/>
                  </a:lnTo>
                  <a:lnTo>
                    <a:pt x="765" y="794"/>
                  </a:lnTo>
                  <a:lnTo>
                    <a:pt x="750" y="798"/>
                  </a:lnTo>
                  <a:lnTo>
                    <a:pt x="740" y="802"/>
                  </a:lnTo>
                  <a:lnTo>
                    <a:pt x="732" y="804"/>
                  </a:lnTo>
                  <a:lnTo>
                    <a:pt x="730" y="805"/>
                  </a:lnTo>
                  <a:lnTo>
                    <a:pt x="685" y="823"/>
                  </a:lnTo>
                  <a:lnTo>
                    <a:pt x="644" y="844"/>
                  </a:lnTo>
                  <a:lnTo>
                    <a:pt x="605" y="871"/>
                  </a:lnTo>
                  <a:lnTo>
                    <a:pt x="569" y="899"/>
                  </a:lnTo>
                  <a:lnTo>
                    <a:pt x="537" y="932"/>
                  </a:lnTo>
                  <a:lnTo>
                    <a:pt x="508" y="968"/>
                  </a:lnTo>
                  <a:lnTo>
                    <a:pt x="484" y="1006"/>
                  </a:lnTo>
                  <a:lnTo>
                    <a:pt x="463" y="1048"/>
                  </a:lnTo>
                  <a:lnTo>
                    <a:pt x="446" y="1091"/>
                  </a:lnTo>
                  <a:lnTo>
                    <a:pt x="434" y="1135"/>
                  </a:lnTo>
                  <a:lnTo>
                    <a:pt x="427" y="1182"/>
                  </a:lnTo>
                  <a:lnTo>
                    <a:pt x="424" y="1229"/>
                  </a:lnTo>
                  <a:lnTo>
                    <a:pt x="424" y="1879"/>
                  </a:lnTo>
                  <a:lnTo>
                    <a:pt x="155" y="1879"/>
                  </a:lnTo>
                  <a:lnTo>
                    <a:pt x="2" y="473"/>
                  </a:lnTo>
                  <a:lnTo>
                    <a:pt x="0" y="428"/>
                  </a:lnTo>
                  <a:lnTo>
                    <a:pt x="2" y="384"/>
                  </a:lnTo>
                  <a:lnTo>
                    <a:pt x="8" y="339"/>
                  </a:lnTo>
                  <a:lnTo>
                    <a:pt x="20" y="296"/>
                  </a:lnTo>
                  <a:lnTo>
                    <a:pt x="36" y="254"/>
                  </a:lnTo>
                  <a:lnTo>
                    <a:pt x="56" y="215"/>
                  </a:lnTo>
                  <a:lnTo>
                    <a:pt x="80" y="177"/>
                  </a:lnTo>
                  <a:lnTo>
                    <a:pt x="109" y="141"/>
                  </a:lnTo>
                  <a:lnTo>
                    <a:pt x="140" y="110"/>
                  </a:lnTo>
                  <a:lnTo>
                    <a:pt x="175" y="81"/>
                  </a:lnTo>
                  <a:lnTo>
                    <a:pt x="212" y="57"/>
                  </a:lnTo>
                  <a:lnTo>
                    <a:pt x="252" y="36"/>
                  </a:lnTo>
                  <a:lnTo>
                    <a:pt x="294" y="21"/>
                  </a:lnTo>
                  <a:lnTo>
                    <a:pt x="337" y="9"/>
                  </a:lnTo>
                  <a:lnTo>
                    <a:pt x="380" y="2"/>
                  </a:lnTo>
                  <a:lnTo>
                    <a:pt x="4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81" name="Freeform 666"/>
          <p:cNvSpPr>
            <a:spLocks noEditPoints="1"/>
          </p:cNvSpPr>
          <p:nvPr/>
        </p:nvSpPr>
        <p:spPr bwMode="auto">
          <a:xfrm flipH="1">
            <a:off x="6348864" y="2814673"/>
            <a:ext cx="351932" cy="179665"/>
          </a:xfrm>
          <a:custGeom>
            <a:avLst/>
            <a:gdLst>
              <a:gd name="T0" fmla="*/ 2500 w 3333"/>
              <a:gd name="T1" fmla="*/ 1425 h 1706"/>
              <a:gd name="T2" fmla="*/ 2532 w 3333"/>
              <a:gd name="T3" fmla="*/ 1571 h 1706"/>
              <a:gd name="T4" fmla="*/ 2682 w 3333"/>
              <a:gd name="T5" fmla="*/ 1571 h 1706"/>
              <a:gd name="T6" fmla="*/ 2715 w 3333"/>
              <a:gd name="T7" fmla="*/ 1425 h 1706"/>
              <a:gd name="T8" fmla="*/ 726 w 3333"/>
              <a:gd name="T9" fmla="*/ 1358 h 1706"/>
              <a:gd name="T10" fmla="*/ 609 w 3333"/>
              <a:gd name="T11" fmla="*/ 1450 h 1706"/>
              <a:gd name="T12" fmla="*/ 673 w 3333"/>
              <a:gd name="T13" fmla="*/ 1585 h 1706"/>
              <a:gd name="T14" fmla="*/ 819 w 3333"/>
              <a:gd name="T15" fmla="*/ 1552 h 1706"/>
              <a:gd name="T16" fmla="*/ 819 w 3333"/>
              <a:gd name="T17" fmla="*/ 1403 h 1706"/>
              <a:gd name="T18" fmla="*/ 2031 w 3333"/>
              <a:gd name="T19" fmla="*/ 111 h 1706"/>
              <a:gd name="T20" fmla="*/ 1999 w 3333"/>
              <a:gd name="T21" fmla="*/ 928 h 1706"/>
              <a:gd name="T22" fmla="*/ 3183 w 3333"/>
              <a:gd name="T23" fmla="*/ 961 h 1706"/>
              <a:gd name="T24" fmla="*/ 3216 w 3333"/>
              <a:gd name="T25" fmla="*/ 302 h 1706"/>
              <a:gd name="T26" fmla="*/ 2616 w 3333"/>
              <a:gd name="T27" fmla="*/ 265 h 1706"/>
              <a:gd name="T28" fmla="*/ 2477 w 3333"/>
              <a:gd name="T29" fmla="*/ 134 h 1706"/>
              <a:gd name="T30" fmla="*/ 166 w 3333"/>
              <a:gd name="T31" fmla="*/ 108 h 1706"/>
              <a:gd name="T32" fmla="*/ 114 w 3333"/>
              <a:gd name="T33" fmla="*/ 912 h 1706"/>
              <a:gd name="T34" fmla="*/ 1285 w 3333"/>
              <a:gd name="T35" fmla="*/ 964 h 1706"/>
              <a:gd name="T36" fmla="*/ 1337 w 3333"/>
              <a:gd name="T37" fmla="*/ 318 h 1706"/>
              <a:gd name="T38" fmla="*/ 763 w 3333"/>
              <a:gd name="T39" fmla="*/ 267 h 1706"/>
              <a:gd name="T40" fmla="*/ 623 w 3333"/>
              <a:gd name="T41" fmla="*/ 185 h 1706"/>
              <a:gd name="T42" fmla="*/ 166 w 3333"/>
              <a:gd name="T43" fmla="*/ 108 h 1706"/>
              <a:gd name="T44" fmla="*/ 654 w 3333"/>
              <a:gd name="T45" fmla="*/ 37 h 1706"/>
              <a:gd name="T46" fmla="*/ 750 w 3333"/>
              <a:gd name="T47" fmla="*/ 157 h 1706"/>
              <a:gd name="T48" fmla="*/ 1389 w 3333"/>
              <a:gd name="T49" fmla="*/ 196 h 1706"/>
              <a:gd name="T50" fmla="*/ 1445 w 3333"/>
              <a:gd name="T51" fmla="*/ 912 h 1706"/>
              <a:gd name="T52" fmla="*/ 1366 w 3333"/>
              <a:gd name="T53" fmla="*/ 1050 h 1706"/>
              <a:gd name="T54" fmla="*/ 814 w 3333"/>
              <a:gd name="T55" fmla="*/ 1268 h 1706"/>
              <a:gd name="T56" fmla="*/ 947 w 3333"/>
              <a:gd name="T57" fmla="*/ 1423 h 1706"/>
              <a:gd name="T58" fmla="*/ 2487 w 3333"/>
              <a:gd name="T59" fmla="*/ 1284 h 1706"/>
              <a:gd name="T60" fmla="*/ 1992 w 3333"/>
              <a:gd name="T61" fmla="*/ 1063 h 1706"/>
              <a:gd name="T62" fmla="*/ 1890 w 3333"/>
              <a:gd name="T63" fmla="*/ 940 h 1706"/>
              <a:gd name="T64" fmla="*/ 1925 w 3333"/>
              <a:gd name="T65" fmla="*/ 57 h 1706"/>
              <a:gd name="T66" fmla="*/ 2432 w 3333"/>
              <a:gd name="T67" fmla="*/ 0 h 1706"/>
              <a:gd name="T68" fmla="*/ 2572 w 3333"/>
              <a:gd name="T69" fmla="*/ 81 h 1706"/>
              <a:gd name="T70" fmla="*/ 3167 w 3333"/>
              <a:gd name="T71" fmla="*/ 158 h 1706"/>
              <a:gd name="T72" fmla="*/ 3306 w 3333"/>
              <a:gd name="T73" fmla="*/ 237 h 1706"/>
              <a:gd name="T74" fmla="*/ 3318 w 3333"/>
              <a:gd name="T75" fmla="*/ 968 h 1706"/>
              <a:gd name="T76" fmla="*/ 3195 w 3333"/>
              <a:gd name="T77" fmla="*/ 1070 h 1706"/>
              <a:gd name="T78" fmla="*/ 2756 w 3333"/>
              <a:gd name="T79" fmla="*/ 1304 h 1706"/>
              <a:gd name="T80" fmla="*/ 3295 w 3333"/>
              <a:gd name="T81" fmla="*/ 1426 h 1706"/>
              <a:gd name="T82" fmla="*/ 3322 w 3333"/>
              <a:gd name="T83" fmla="*/ 1510 h 1706"/>
              <a:gd name="T84" fmla="*/ 2804 w 3333"/>
              <a:gd name="T85" fmla="*/ 1594 h 1706"/>
              <a:gd name="T86" fmla="*/ 2643 w 3333"/>
              <a:gd name="T87" fmla="*/ 1703 h 1706"/>
              <a:gd name="T88" fmla="*/ 2452 w 3333"/>
              <a:gd name="T89" fmla="*/ 1645 h 1706"/>
              <a:gd name="T90" fmla="*/ 937 w 3333"/>
              <a:gd name="T91" fmla="*/ 1565 h 1706"/>
              <a:gd name="T92" fmla="*/ 795 w 3333"/>
              <a:gd name="T93" fmla="*/ 1696 h 1706"/>
              <a:gd name="T94" fmla="*/ 597 w 3333"/>
              <a:gd name="T95" fmla="*/ 1667 h 1706"/>
              <a:gd name="T96" fmla="*/ 55 w 3333"/>
              <a:gd name="T97" fmla="*/ 1532 h 1706"/>
              <a:gd name="T98" fmla="*/ 0 w 3333"/>
              <a:gd name="T99" fmla="*/ 1478 h 1706"/>
              <a:gd name="T100" fmla="*/ 503 w 3333"/>
              <a:gd name="T101" fmla="*/ 1423 h 1706"/>
              <a:gd name="T102" fmla="*/ 637 w 3333"/>
              <a:gd name="T103" fmla="*/ 1268 h 1706"/>
              <a:gd name="T104" fmla="*/ 85 w 3333"/>
              <a:gd name="T105" fmla="*/ 1050 h 1706"/>
              <a:gd name="T106" fmla="*/ 5 w 3333"/>
              <a:gd name="T107" fmla="*/ 912 h 1706"/>
              <a:gd name="T108" fmla="*/ 63 w 3333"/>
              <a:gd name="T109" fmla="*/ 37 h 17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33" h="1706">
                <a:moveTo>
                  <a:pt x="2607" y="1358"/>
                </a:moveTo>
                <a:lnTo>
                  <a:pt x="2580" y="1362"/>
                </a:lnTo>
                <a:lnTo>
                  <a:pt x="2555" y="1371"/>
                </a:lnTo>
                <a:lnTo>
                  <a:pt x="2532" y="1385"/>
                </a:lnTo>
                <a:lnTo>
                  <a:pt x="2514" y="1403"/>
                </a:lnTo>
                <a:lnTo>
                  <a:pt x="2500" y="1425"/>
                </a:lnTo>
                <a:lnTo>
                  <a:pt x="2491" y="1450"/>
                </a:lnTo>
                <a:lnTo>
                  <a:pt x="2488" y="1478"/>
                </a:lnTo>
                <a:lnTo>
                  <a:pt x="2491" y="1505"/>
                </a:lnTo>
                <a:lnTo>
                  <a:pt x="2500" y="1530"/>
                </a:lnTo>
                <a:lnTo>
                  <a:pt x="2514" y="1552"/>
                </a:lnTo>
                <a:lnTo>
                  <a:pt x="2532" y="1571"/>
                </a:lnTo>
                <a:lnTo>
                  <a:pt x="2555" y="1585"/>
                </a:lnTo>
                <a:lnTo>
                  <a:pt x="2580" y="1594"/>
                </a:lnTo>
                <a:lnTo>
                  <a:pt x="2607" y="1597"/>
                </a:lnTo>
                <a:lnTo>
                  <a:pt x="2635" y="1594"/>
                </a:lnTo>
                <a:lnTo>
                  <a:pt x="2660" y="1585"/>
                </a:lnTo>
                <a:lnTo>
                  <a:pt x="2682" y="1571"/>
                </a:lnTo>
                <a:lnTo>
                  <a:pt x="2700" y="1552"/>
                </a:lnTo>
                <a:lnTo>
                  <a:pt x="2715" y="1530"/>
                </a:lnTo>
                <a:lnTo>
                  <a:pt x="2724" y="1505"/>
                </a:lnTo>
                <a:lnTo>
                  <a:pt x="2727" y="1478"/>
                </a:lnTo>
                <a:lnTo>
                  <a:pt x="2724" y="1450"/>
                </a:lnTo>
                <a:lnTo>
                  <a:pt x="2715" y="1425"/>
                </a:lnTo>
                <a:lnTo>
                  <a:pt x="2700" y="1403"/>
                </a:lnTo>
                <a:lnTo>
                  <a:pt x="2682" y="1385"/>
                </a:lnTo>
                <a:lnTo>
                  <a:pt x="2660" y="1371"/>
                </a:lnTo>
                <a:lnTo>
                  <a:pt x="2635" y="1362"/>
                </a:lnTo>
                <a:lnTo>
                  <a:pt x="2607" y="1358"/>
                </a:lnTo>
                <a:close/>
                <a:moveTo>
                  <a:pt x="726" y="1358"/>
                </a:moveTo>
                <a:lnTo>
                  <a:pt x="698" y="1362"/>
                </a:lnTo>
                <a:lnTo>
                  <a:pt x="673" y="1371"/>
                </a:lnTo>
                <a:lnTo>
                  <a:pt x="651" y="1385"/>
                </a:lnTo>
                <a:lnTo>
                  <a:pt x="633" y="1403"/>
                </a:lnTo>
                <a:lnTo>
                  <a:pt x="618" y="1425"/>
                </a:lnTo>
                <a:lnTo>
                  <a:pt x="609" y="1450"/>
                </a:lnTo>
                <a:lnTo>
                  <a:pt x="605" y="1478"/>
                </a:lnTo>
                <a:lnTo>
                  <a:pt x="609" y="1505"/>
                </a:lnTo>
                <a:lnTo>
                  <a:pt x="618" y="1530"/>
                </a:lnTo>
                <a:lnTo>
                  <a:pt x="633" y="1552"/>
                </a:lnTo>
                <a:lnTo>
                  <a:pt x="651" y="1571"/>
                </a:lnTo>
                <a:lnTo>
                  <a:pt x="673" y="1585"/>
                </a:lnTo>
                <a:lnTo>
                  <a:pt x="698" y="1594"/>
                </a:lnTo>
                <a:lnTo>
                  <a:pt x="726" y="1597"/>
                </a:lnTo>
                <a:lnTo>
                  <a:pt x="753" y="1594"/>
                </a:lnTo>
                <a:lnTo>
                  <a:pt x="778" y="1585"/>
                </a:lnTo>
                <a:lnTo>
                  <a:pt x="801" y="1571"/>
                </a:lnTo>
                <a:lnTo>
                  <a:pt x="819" y="1552"/>
                </a:lnTo>
                <a:lnTo>
                  <a:pt x="833" y="1530"/>
                </a:lnTo>
                <a:lnTo>
                  <a:pt x="842" y="1505"/>
                </a:lnTo>
                <a:lnTo>
                  <a:pt x="845" y="1478"/>
                </a:lnTo>
                <a:lnTo>
                  <a:pt x="842" y="1450"/>
                </a:lnTo>
                <a:lnTo>
                  <a:pt x="833" y="1425"/>
                </a:lnTo>
                <a:lnTo>
                  <a:pt x="819" y="1403"/>
                </a:lnTo>
                <a:lnTo>
                  <a:pt x="801" y="1385"/>
                </a:lnTo>
                <a:lnTo>
                  <a:pt x="778" y="1371"/>
                </a:lnTo>
                <a:lnTo>
                  <a:pt x="753" y="1362"/>
                </a:lnTo>
                <a:lnTo>
                  <a:pt x="726" y="1358"/>
                </a:lnTo>
                <a:close/>
                <a:moveTo>
                  <a:pt x="2048" y="108"/>
                </a:moveTo>
                <a:lnTo>
                  <a:pt x="2031" y="111"/>
                </a:lnTo>
                <a:lnTo>
                  <a:pt x="2017" y="118"/>
                </a:lnTo>
                <a:lnTo>
                  <a:pt x="2006" y="129"/>
                </a:lnTo>
                <a:lnTo>
                  <a:pt x="1999" y="143"/>
                </a:lnTo>
                <a:lnTo>
                  <a:pt x="1996" y="160"/>
                </a:lnTo>
                <a:lnTo>
                  <a:pt x="1996" y="912"/>
                </a:lnTo>
                <a:lnTo>
                  <a:pt x="1999" y="928"/>
                </a:lnTo>
                <a:lnTo>
                  <a:pt x="2006" y="942"/>
                </a:lnTo>
                <a:lnTo>
                  <a:pt x="2017" y="953"/>
                </a:lnTo>
                <a:lnTo>
                  <a:pt x="2031" y="961"/>
                </a:lnTo>
                <a:lnTo>
                  <a:pt x="2048" y="964"/>
                </a:lnTo>
                <a:lnTo>
                  <a:pt x="3167" y="964"/>
                </a:lnTo>
                <a:lnTo>
                  <a:pt x="3183" y="961"/>
                </a:lnTo>
                <a:lnTo>
                  <a:pt x="3197" y="953"/>
                </a:lnTo>
                <a:lnTo>
                  <a:pt x="3208" y="942"/>
                </a:lnTo>
                <a:lnTo>
                  <a:pt x="3216" y="928"/>
                </a:lnTo>
                <a:lnTo>
                  <a:pt x="3219" y="912"/>
                </a:lnTo>
                <a:lnTo>
                  <a:pt x="3219" y="318"/>
                </a:lnTo>
                <a:lnTo>
                  <a:pt x="3216" y="302"/>
                </a:lnTo>
                <a:lnTo>
                  <a:pt x="3208" y="288"/>
                </a:lnTo>
                <a:lnTo>
                  <a:pt x="3197" y="277"/>
                </a:lnTo>
                <a:lnTo>
                  <a:pt x="3183" y="270"/>
                </a:lnTo>
                <a:lnTo>
                  <a:pt x="3167" y="267"/>
                </a:lnTo>
                <a:lnTo>
                  <a:pt x="2645" y="267"/>
                </a:lnTo>
                <a:lnTo>
                  <a:pt x="2616" y="265"/>
                </a:lnTo>
                <a:lnTo>
                  <a:pt x="2590" y="257"/>
                </a:lnTo>
                <a:lnTo>
                  <a:pt x="2565" y="244"/>
                </a:lnTo>
                <a:lnTo>
                  <a:pt x="2541" y="228"/>
                </a:lnTo>
                <a:lnTo>
                  <a:pt x="2521" y="209"/>
                </a:lnTo>
                <a:lnTo>
                  <a:pt x="2505" y="185"/>
                </a:lnTo>
                <a:lnTo>
                  <a:pt x="2477" y="134"/>
                </a:lnTo>
                <a:lnTo>
                  <a:pt x="2469" y="123"/>
                </a:lnTo>
                <a:lnTo>
                  <a:pt x="2457" y="115"/>
                </a:lnTo>
                <a:lnTo>
                  <a:pt x="2445" y="110"/>
                </a:lnTo>
                <a:lnTo>
                  <a:pt x="2431" y="108"/>
                </a:lnTo>
                <a:lnTo>
                  <a:pt x="2048" y="108"/>
                </a:lnTo>
                <a:close/>
                <a:moveTo>
                  <a:pt x="166" y="108"/>
                </a:moveTo>
                <a:lnTo>
                  <a:pt x="150" y="111"/>
                </a:lnTo>
                <a:lnTo>
                  <a:pt x="136" y="118"/>
                </a:lnTo>
                <a:lnTo>
                  <a:pt x="124" y="129"/>
                </a:lnTo>
                <a:lnTo>
                  <a:pt x="116" y="143"/>
                </a:lnTo>
                <a:lnTo>
                  <a:pt x="114" y="160"/>
                </a:lnTo>
                <a:lnTo>
                  <a:pt x="114" y="912"/>
                </a:lnTo>
                <a:lnTo>
                  <a:pt x="116" y="928"/>
                </a:lnTo>
                <a:lnTo>
                  <a:pt x="124" y="942"/>
                </a:lnTo>
                <a:lnTo>
                  <a:pt x="136" y="953"/>
                </a:lnTo>
                <a:lnTo>
                  <a:pt x="150" y="961"/>
                </a:lnTo>
                <a:lnTo>
                  <a:pt x="166" y="964"/>
                </a:lnTo>
                <a:lnTo>
                  <a:pt x="1285" y="964"/>
                </a:lnTo>
                <a:lnTo>
                  <a:pt x="1302" y="961"/>
                </a:lnTo>
                <a:lnTo>
                  <a:pt x="1316" y="953"/>
                </a:lnTo>
                <a:lnTo>
                  <a:pt x="1327" y="942"/>
                </a:lnTo>
                <a:lnTo>
                  <a:pt x="1334" y="928"/>
                </a:lnTo>
                <a:lnTo>
                  <a:pt x="1337" y="912"/>
                </a:lnTo>
                <a:lnTo>
                  <a:pt x="1337" y="318"/>
                </a:lnTo>
                <a:lnTo>
                  <a:pt x="1334" y="302"/>
                </a:lnTo>
                <a:lnTo>
                  <a:pt x="1327" y="288"/>
                </a:lnTo>
                <a:lnTo>
                  <a:pt x="1316" y="277"/>
                </a:lnTo>
                <a:lnTo>
                  <a:pt x="1302" y="270"/>
                </a:lnTo>
                <a:lnTo>
                  <a:pt x="1285" y="267"/>
                </a:lnTo>
                <a:lnTo>
                  <a:pt x="763" y="267"/>
                </a:lnTo>
                <a:lnTo>
                  <a:pt x="735" y="265"/>
                </a:lnTo>
                <a:lnTo>
                  <a:pt x="707" y="257"/>
                </a:lnTo>
                <a:lnTo>
                  <a:pt x="682" y="244"/>
                </a:lnTo>
                <a:lnTo>
                  <a:pt x="660" y="228"/>
                </a:lnTo>
                <a:lnTo>
                  <a:pt x="640" y="209"/>
                </a:lnTo>
                <a:lnTo>
                  <a:pt x="623" y="185"/>
                </a:lnTo>
                <a:lnTo>
                  <a:pt x="595" y="134"/>
                </a:lnTo>
                <a:lnTo>
                  <a:pt x="587" y="123"/>
                </a:lnTo>
                <a:lnTo>
                  <a:pt x="576" y="115"/>
                </a:lnTo>
                <a:lnTo>
                  <a:pt x="564" y="110"/>
                </a:lnTo>
                <a:lnTo>
                  <a:pt x="550" y="108"/>
                </a:lnTo>
                <a:lnTo>
                  <a:pt x="166" y="108"/>
                </a:lnTo>
                <a:close/>
                <a:moveTo>
                  <a:pt x="166" y="0"/>
                </a:moveTo>
                <a:lnTo>
                  <a:pt x="550" y="0"/>
                </a:lnTo>
                <a:lnTo>
                  <a:pt x="578" y="2"/>
                </a:lnTo>
                <a:lnTo>
                  <a:pt x="605" y="10"/>
                </a:lnTo>
                <a:lnTo>
                  <a:pt x="631" y="21"/>
                </a:lnTo>
                <a:lnTo>
                  <a:pt x="654" y="37"/>
                </a:lnTo>
                <a:lnTo>
                  <a:pt x="673" y="58"/>
                </a:lnTo>
                <a:lnTo>
                  <a:pt x="689" y="81"/>
                </a:lnTo>
                <a:lnTo>
                  <a:pt x="719" y="132"/>
                </a:lnTo>
                <a:lnTo>
                  <a:pt x="727" y="142"/>
                </a:lnTo>
                <a:lnTo>
                  <a:pt x="738" y="152"/>
                </a:lnTo>
                <a:lnTo>
                  <a:pt x="750" y="157"/>
                </a:lnTo>
                <a:lnTo>
                  <a:pt x="763" y="158"/>
                </a:lnTo>
                <a:lnTo>
                  <a:pt x="1285" y="158"/>
                </a:lnTo>
                <a:lnTo>
                  <a:pt x="1314" y="161"/>
                </a:lnTo>
                <a:lnTo>
                  <a:pt x="1341" y="168"/>
                </a:lnTo>
                <a:lnTo>
                  <a:pt x="1366" y="180"/>
                </a:lnTo>
                <a:lnTo>
                  <a:pt x="1389" y="196"/>
                </a:lnTo>
                <a:lnTo>
                  <a:pt x="1408" y="215"/>
                </a:lnTo>
                <a:lnTo>
                  <a:pt x="1424" y="237"/>
                </a:lnTo>
                <a:lnTo>
                  <a:pt x="1436" y="263"/>
                </a:lnTo>
                <a:lnTo>
                  <a:pt x="1443" y="290"/>
                </a:lnTo>
                <a:lnTo>
                  <a:pt x="1445" y="318"/>
                </a:lnTo>
                <a:lnTo>
                  <a:pt x="1445" y="912"/>
                </a:lnTo>
                <a:lnTo>
                  <a:pt x="1443" y="941"/>
                </a:lnTo>
                <a:lnTo>
                  <a:pt x="1436" y="968"/>
                </a:lnTo>
                <a:lnTo>
                  <a:pt x="1424" y="993"/>
                </a:lnTo>
                <a:lnTo>
                  <a:pt x="1408" y="1015"/>
                </a:lnTo>
                <a:lnTo>
                  <a:pt x="1389" y="1034"/>
                </a:lnTo>
                <a:lnTo>
                  <a:pt x="1366" y="1050"/>
                </a:lnTo>
                <a:lnTo>
                  <a:pt x="1341" y="1063"/>
                </a:lnTo>
                <a:lnTo>
                  <a:pt x="1314" y="1070"/>
                </a:lnTo>
                <a:lnTo>
                  <a:pt x="1285" y="1073"/>
                </a:lnTo>
                <a:lnTo>
                  <a:pt x="780" y="1073"/>
                </a:lnTo>
                <a:lnTo>
                  <a:pt x="780" y="1255"/>
                </a:lnTo>
                <a:lnTo>
                  <a:pt x="814" y="1268"/>
                </a:lnTo>
                <a:lnTo>
                  <a:pt x="846" y="1284"/>
                </a:lnTo>
                <a:lnTo>
                  <a:pt x="874" y="1304"/>
                </a:lnTo>
                <a:lnTo>
                  <a:pt x="899" y="1329"/>
                </a:lnTo>
                <a:lnTo>
                  <a:pt x="920" y="1357"/>
                </a:lnTo>
                <a:lnTo>
                  <a:pt x="936" y="1389"/>
                </a:lnTo>
                <a:lnTo>
                  <a:pt x="947" y="1423"/>
                </a:lnTo>
                <a:lnTo>
                  <a:pt x="2386" y="1423"/>
                </a:lnTo>
                <a:lnTo>
                  <a:pt x="2397" y="1389"/>
                </a:lnTo>
                <a:lnTo>
                  <a:pt x="2413" y="1357"/>
                </a:lnTo>
                <a:lnTo>
                  <a:pt x="2433" y="1329"/>
                </a:lnTo>
                <a:lnTo>
                  <a:pt x="2458" y="1304"/>
                </a:lnTo>
                <a:lnTo>
                  <a:pt x="2487" y="1284"/>
                </a:lnTo>
                <a:lnTo>
                  <a:pt x="2518" y="1268"/>
                </a:lnTo>
                <a:lnTo>
                  <a:pt x="2553" y="1255"/>
                </a:lnTo>
                <a:lnTo>
                  <a:pt x="2553" y="1073"/>
                </a:lnTo>
                <a:lnTo>
                  <a:pt x="2048" y="1073"/>
                </a:lnTo>
                <a:lnTo>
                  <a:pt x="2019" y="1070"/>
                </a:lnTo>
                <a:lnTo>
                  <a:pt x="1992" y="1063"/>
                </a:lnTo>
                <a:lnTo>
                  <a:pt x="1967" y="1050"/>
                </a:lnTo>
                <a:lnTo>
                  <a:pt x="1944" y="1034"/>
                </a:lnTo>
                <a:lnTo>
                  <a:pt x="1925" y="1015"/>
                </a:lnTo>
                <a:lnTo>
                  <a:pt x="1909" y="993"/>
                </a:lnTo>
                <a:lnTo>
                  <a:pt x="1897" y="968"/>
                </a:lnTo>
                <a:lnTo>
                  <a:pt x="1890" y="940"/>
                </a:lnTo>
                <a:lnTo>
                  <a:pt x="1887" y="912"/>
                </a:lnTo>
                <a:lnTo>
                  <a:pt x="1887" y="160"/>
                </a:lnTo>
                <a:lnTo>
                  <a:pt x="1890" y="131"/>
                </a:lnTo>
                <a:lnTo>
                  <a:pt x="1897" y="104"/>
                </a:lnTo>
                <a:lnTo>
                  <a:pt x="1909" y="79"/>
                </a:lnTo>
                <a:lnTo>
                  <a:pt x="1925" y="57"/>
                </a:lnTo>
                <a:lnTo>
                  <a:pt x="1944" y="37"/>
                </a:lnTo>
                <a:lnTo>
                  <a:pt x="1967" y="21"/>
                </a:lnTo>
                <a:lnTo>
                  <a:pt x="1992" y="10"/>
                </a:lnTo>
                <a:lnTo>
                  <a:pt x="2019" y="2"/>
                </a:lnTo>
                <a:lnTo>
                  <a:pt x="2048" y="0"/>
                </a:lnTo>
                <a:lnTo>
                  <a:pt x="2432" y="0"/>
                </a:lnTo>
                <a:lnTo>
                  <a:pt x="2460" y="2"/>
                </a:lnTo>
                <a:lnTo>
                  <a:pt x="2487" y="10"/>
                </a:lnTo>
                <a:lnTo>
                  <a:pt x="2512" y="21"/>
                </a:lnTo>
                <a:lnTo>
                  <a:pt x="2535" y="37"/>
                </a:lnTo>
                <a:lnTo>
                  <a:pt x="2556" y="58"/>
                </a:lnTo>
                <a:lnTo>
                  <a:pt x="2572" y="81"/>
                </a:lnTo>
                <a:lnTo>
                  <a:pt x="2600" y="132"/>
                </a:lnTo>
                <a:lnTo>
                  <a:pt x="2608" y="142"/>
                </a:lnTo>
                <a:lnTo>
                  <a:pt x="2619" y="152"/>
                </a:lnTo>
                <a:lnTo>
                  <a:pt x="2632" y="157"/>
                </a:lnTo>
                <a:lnTo>
                  <a:pt x="2645" y="158"/>
                </a:lnTo>
                <a:lnTo>
                  <a:pt x="3167" y="158"/>
                </a:lnTo>
                <a:lnTo>
                  <a:pt x="3195" y="161"/>
                </a:lnTo>
                <a:lnTo>
                  <a:pt x="3223" y="168"/>
                </a:lnTo>
                <a:lnTo>
                  <a:pt x="3248" y="180"/>
                </a:lnTo>
                <a:lnTo>
                  <a:pt x="3270" y="196"/>
                </a:lnTo>
                <a:lnTo>
                  <a:pt x="3289" y="215"/>
                </a:lnTo>
                <a:lnTo>
                  <a:pt x="3306" y="237"/>
                </a:lnTo>
                <a:lnTo>
                  <a:pt x="3318" y="263"/>
                </a:lnTo>
                <a:lnTo>
                  <a:pt x="3325" y="290"/>
                </a:lnTo>
                <a:lnTo>
                  <a:pt x="3328" y="318"/>
                </a:lnTo>
                <a:lnTo>
                  <a:pt x="3328" y="912"/>
                </a:lnTo>
                <a:lnTo>
                  <a:pt x="3325" y="940"/>
                </a:lnTo>
                <a:lnTo>
                  <a:pt x="3318" y="968"/>
                </a:lnTo>
                <a:lnTo>
                  <a:pt x="3306" y="993"/>
                </a:lnTo>
                <a:lnTo>
                  <a:pt x="3289" y="1015"/>
                </a:lnTo>
                <a:lnTo>
                  <a:pt x="3270" y="1034"/>
                </a:lnTo>
                <a:lnTo>
                  <a:pt x="3248" y="1050"/>
                </a:lnTo>
                <a:lnTo>
                  <a:pt x="3223" y="1063"/>
                </a:lnTo>
                <a:lnTo>
                  <a:pt x="3195" y="1070"/>
                </a:lnTo>
                <a:lnTo>
                  <a:pt x="3167" y="1073"/>
                </a:lnTo>
                <a:lnTo>
                  <a:pt x="2662" y="1073"/>
                </a:lnTo>
                <a:lnTo>
                  <a:pt x="2662" y="1255"/>
                </a:lnTo>
                <a:lnTo>
                  <a:pt x="2696" y="1268"/>
                </a:lnTo>
                <a:lnTo>
                  <a:pt x="2728" y="1284"/>
                </a:lnTo>
                <a:lnTo>
                  <a:pt x="2756" y="1304"/>
                </a:lnTo>
                <a:lnTo>
                  <a:pt x="2780" y="1329"/>
                </a:lnTo>
                <a:lnTo>
                  <a:pt x="2802" y="1357"/>
                </a:lnTo>
                <a:lnTo>
                  <a:pt x="2818" y="1389"/>
                </a:lnTo>
                <a:lnTo>
                  <a:pt x="2829" y="1423"/>
                </a:lnTo>
                <a:lnTo>
                  <a:pt x="3278" y="1423"/>
                </a:lnTo>
                <a:lnTo>
                  <a:pt x="3295" y="1426"/>
                </a:lnTo>
                <a:lnTo>
                  <a:pt x="3311" y="1434"/>
                </a:lnTo>
                <a:lnTo>
                  <a:pt x="3322" y="1445"/>
                </a:lnTo>
                <a:lnTo>
                  <a:pt x="3330" y="1460"/>
                </a:lnTo>
                <a:lnTo>
                  <a:pt x="3333" y="1478"/>
                </a:lnTo>
                <a:lnTo>
                  <a:pt x="3330" y="1495"/>
                </a:lnTo>
                <a:lnTo>
                  <a:pt x="3322" y="1510"/>
                </a:lnTo>
                <a:lnTo>
                  <a:pt x="3311" y="1521"/>
                </a:lnTo>
                <a:lnTo>
                  <a:pt x="3295" y="1529"/>
                </a:lnTo>
                <a:lnTo>
                  <a:pt x="3278" y="1532"/>
                </a:lnTo>
                <a:lnTo>
                  <a:pt x="2829" y="1532"/>
                </a:lnTo>
                <a:lnTo>
                  <a:pt x="2819" y="1565"/>
                </a:lnTo>
                <a:lnTo>
                  <a:pt x="2804" y="1594"/>
                </a:lnTo>
                <a:lnTo>
                  <a:pt x="2784" y="1621"/>
                </a:lnTo>
                <a:lnTo>
                  <a:pt x="2762" y="1645"/>
                </a:lnTo>
                <a:lnTo>
                  <a:pt x="2736" y="1667"/>
                </a:lnTo>
                <a:lnTo>
                  <a:pt x="2707" y="1683"/>
                </a:lnTo>
                <a:lnTo>
                  <a:pt x="2676" y="1696"/>
                </a:lnTo>
                <a:lnTo>
                  <a:pt x="2643" y="1703"/>
                </a:lnTo>
                <a:lnTo>
                  <a:pt x="2607" y="1706"/>
                </a:lnTo>
                <a:lnTo>
                  <a:pt x="2572" y="1703"/>
                </a:lnTo>
                <a:lnTo>
                  <a:pt x="2538" y="1696"/>
                </a:lnTo>
                <a:lnTo>
                  <a:pt x="2507" y="1683"/>
                </a:lnTo>
                <a:lnTo>
                  <a:pt x="2479" y="1667"/>
                </a:lnTo>
                <a:lnTo>
                  <a:pt x="2452" y="1645"/>
                </a:lnTo>
                <a:lnTo>
                  <a:pt x="2430" y="1621"/>
                </a:lnTo>
                <a:lnTo>
                  <a:pt x="2411" y="1594"/>
                </a:lnTo>
                <a:lnTo>
                  <a:pt x="2396" y="1565"/>
                </a:lnTo>
                <a:lnTo>
                  <a:pt x="2386" y="1532"/>
                </a:lnTo>
                <a:lnTo>
                  <a:pt x="947" y="1532"/>
                </a:lnTo>
                <a:lnTo>
                  <a:pt x="937" y="1565"/>
                </a:lnTo>
                <a:lnTo>
                  <a:pt x="922" y="1594"/>
                </a:lnTo>
                <a:lnTo>
                  <a:pt x="903" y="1621"/>
                </a:lnTo>
                <a:lnTo>
                  <a:pt x="881" y="1645"/>
                </a:lnTo>
                <a:lnTo>
                  <a:pt x="854" y="1667"/>
                </a:lnTo>
                <a:lnTo>
                  <a:pt x="825" y="1683"/>
                </a:lnTo>
                <a:lnTo>
                  <a:pt x="795" y="1696"/>
                </a:lnTo>
                <a:lnTo>
                  <a:pt x="760" y="1703"/>
                </a:lnTo>
                <a:lnTo>
                  <a:pt x="726" y="1706"/>
                </a:lnTo>
                <a:lnTo>
                  <a:pt x="690" y="1703"/>
                </a:lnTo>
                <a:lnTo>
                  <a:pt x="657" y="1696"/>
                </a:lnTo>
                <a:lnTo>
                  <a:pt x="625" y="1683"/>
                </a:lnTo>
                <a:lnTo>
                  <a:pt x="597" y="1667"/>
                </a:lnTo>
                <a:lnTo>
                  <a:pt x="571" y="1645"/>
                </a:lnTo>
                <a:lnTo>
                  <a:pt x="548" y="1621"/>
                </a:lnTo>
                <a:lnTo>
                  <a:pt x="529" y="1594"/>
                </a:lnTo>
                <a:lnTo>
                  <a:pt x="514" y="1565"/>
                </a:lnTo>
                <a:lnTo>
                  <a:pt x="503" y="1532"/>
                </a:lnTo>
                <a:lnTo>
                  <a:pt x="55" y="1532"/>
                </a:lnTo>
                <a:lnTo>
                  <a:pt x="37" y="1529"/>
                </a:lnTo>
                <a:lnTo>
                  <a:pt x="22" y="1521"/>
                </a:lnTo>
                <a:lnTo>
                  <a:pt x="10" y="1510"/>
                </a:lnTo>
                <a:lnTo>
                  <a:pt x="3" y="1495"/>
                </a:lnTo>
                <a:lnTo>
                  <a:pt x="0" y="1478"/>
                </a:lnTo>
                <a:lnTo>
                  <a:pt x="0" y="1478"/>
                </a:lnTo>
                <a:lnTo>
                  <a:pt x="3" y="1460"/>
                </a:lnTo>
                <a:lnTo>
                  <a:pt x="10" y="1445"/>
                </a:lnTo>
                <a:lnTo>
                  <a:pt x="22" y="1434"/>
                </a:lnTo>
                <a:lnTo>
                  <a:pt x="37" y="1426"/>
                </a:lnTo>
                <a:lnTo>
                  <a:pt x="55" y="1423"/>
                </a:lnTo>
                <a:lnTo>
                  <a:pt x="503" y="1423"/>
                </a:lnTo>
                <a:lnTo>
                  <a:pt x="515" y="1389"/>
                </a:lnTo>
                <a:lnTo>
                  <a:pt x="531" y="1357"/>
                </a:lnTo>
                <a:lnTo>
                  <a:pt x="552" y="1329"/>
                </a:lnTo>
                <a:lnTo>
                  <a:pt x="577" y="1304"/>
                </a:lnTo>
                <a:lnTo>
                  <a:pt x="605" y="1284"/>
                </a:lnTo>
                <a:lnTo>
                  <a:pt x="637" y="1268"/>
                </a:lnTo>
                <a:lnTo>
                  <a:pt x="671" y="1255"/>
                </a:lnTo>
                <a:lnTo>
                  <a:pt x="671" y="1073"/>
                </a:lnTo>
                <a:lnTo>
                  <a:pt x="166" y="1073"/>
                </a:lnTo>
                <a:lnTo>
                  <a:pt x="137" y="1070"/>
                </a:lnTo>
                <a:lnTo>
                  <a:pt x="110" y="1063"/>
                </a:lnTo>
                <a:lnTo>
                  <a:pt x="85" y="1050"/>
                </a:lnTo>
                <a:lnTo>
                  <a:pt x="63" y="1034"/>
                </a:lnTo>
                <a:lnTo>
                  <a:pt x="44" y="1015"/>
                </a:lnTo>
                <a:lnTo>
                  <a:pt x="27" y="993"/>
                </a:lnTo>
                <a:lnTo>
                  <a:pt x="15" y="968"/>
                </a:lnTo>
                <a:lnTo>
                  <a:pt x="8" y="941"/>
                </a:lnTo>
                <a:lnTo>
                  <a:pt x="5" y="912"/>
                </a:lnTo>
                <a:lnTo>
                  <a:pt x="5" y="160"/>
                </a:lnTo>
                <a:lnTo>
                  <a:pt x="8" y="131"/>
                </a:lnTo>
                <a:lnTo>
                  <a:pt x="15" y="104"/>
                </a:lnTo>
                <a:lnTo>
                  <a:pt x="27" y="79"/>
                </a:lnTo>
                <a:lnTo>
                  <a:pt x="44" y="57"/>
                </a:lnTo>
                <a:lnTo>
                  <a:pt x="63" y="37"/>
                </a:lnTo>
                <a:lnTo>
                  <a:pt x="85" y="21"/>
                </a:lnTo>
                <a:lnTo>
                  <a:pt x="110" y="10"/>
                </a:lnTo>
                <a:lnTo>
                  <a:pt x="137" y="2"/>
                </a:lnTo>
                <a:lnTo>
                  <a:pt x="166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82" name="Group 281"/>
          <p:cNvGrpSpPr/>
          <p:nvPr/>
        </p:nvGrpSpPr>
        <p:grpSpPr>
          <a:xfrm flipH="1">
            <a:off x="5615014" y="2811502"/>
            <a:ext cx="333965" cy="186006"/>
            <a:chOff x="6330950" y="5926138"/>
            <a:chExt cx="501650" cy="2794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83" name="Freeform 671"/>
            <p:cNvSpPr>
              <a:spLocks noEditPoints="1"/>
            </p:cNvSpPr>
            <p:nvPr/>
          </p:nvSpPr>
          <p:spPr bwMode="auto">
            <a:xfrm>
              <a:off x="6421438" y="6040438"/>
              <a:ext cx="52388" cy="50800"/>
            </a:xfrm>
            <a:custGeom>
              <a:avLst/>
              <a:gdLst>
                <a:gd name="T0" fmla="*/ 179 w 359"/>
                <a:gd name="T1" fmla="*/ 120 h 359"/>
                <a:gd name="T2" fmla="*/ 160 w 359"/>
                <a:gd name="T3" fmla="*/ 123 h 359"/>
                <a:gd name="T4" fmla="*/ 145 w 359"/>
                <a:gd name="T5" fmla="*/ 131 h 359"/>
                <a:gd name="T6" fmla="*/ 131 w 359"/>
                <a:gd name="T7" fmla="*/ 144 h 359"/>
                <a:gd name="T8" fmla="*/ 122 w 359"/>
                <a:gd name="T9" fmla="*/ 161 h 359"/>
                <a:gd name="T10" fmla="*/ 120 w 359"/>
                <a:gd name="T11" fmla="*/ 179 h 359"/>
                <a:gd name="T12" fmla="*/ 122 w 359"/>
                <a:gd name="T13" fmla="*/ 198 h 359"/>
                <a:gd name="T14" fmla="*/ 131 w 359"/>
                <a:gd name="T15" fmla="*/ 215 h 359"/>
                <a:gd name="T16" fmla="*/ 145 w 359"/>
                <a:gd name="T17" fmla="*/ 228 h 359"/>
                <a:gd name="T18" fmla="*/ 160 w 359"/>
                <a:gd name="T19" fmla="*/ 236 h 359"/>
                <a:gd name="T20" fmla="*/ 179 w 359"/>
                <a:gd name="T21" fmla="*/ 239 h 359"/>
                <a:gd name="T22" fmla="*/ 198 w 359"/>
                <a:gd name="T23" fmla="*/ 236 h 359"/>
                <a:gd name="T24" fmla="*/ 215 w 359"/>
                <a:gd name="T25" fmla="*/ 228 h 359"/>
                <a:gd name="T26" fmla="*/ 228 w 359"/>
                <a:gd name="T27" fmla="*/ 215 h 359"/>
                <a:gd name="T28" fmla="*/ 237 w 359"/>
                <a:gd name="T29" fmla="*/ 198 h 359"/>
                <a:gd name="T30" fmla="*/ 240 w 359"/>
                <a:gd name="T31" fmla="*/ 179 h 359"/>
                <a:gd name="T32" fmla="*/ 237 w 359"/>
                <a:gd name="T33" fmla="*/ 161 h 359"/>
                <a:gd name="T34" fmla="*/ 228 w 359"/>
                <a:gd name="T35" fmla="*/ 144 h 359"/>
                <a:gd name="T36" fmla="*/ 215 w 359"/>
                <a:gd name="T37" fmla="*/ 131 h 359"/>
                <a:gd name="T38" fmla="*/ 198 w 359"/>
                <a:gd name="T39" fmla="*/ 123 h 359"/>
                <a:gd name="T40" fmla="*/ 179 w 359"/>
                <a:gd name="T41" fmla="*/ 120 h 359"/>
                <a:gd name="T42" fmla="*/ 179 w 359"/>
                <a:gd name="T43" fmla="*/ 0 h 359"/>
                <a:gd name="T44" fmla="*/ 212 w 359"/>
                <a:gd name="T45" fmla="*/ 2 h 359"/>
                <a:gd name="T46" fmla="*/ 242 w 359"/>
                <a:gd name="T47" fmla="*/ 10 h 359"/>
                <a:gd name="T48" fmla="*/ 270 w 359"/>
                <a:gd name="T49" fmla="*/ 24 h 359"/>
                <a:gd name="T50" fmla="*/ 295 w 359"/>
                <a:gd name="T51" fmla="*/ 42 h 359"/>
                <a:gd name="T52" fmla="*/ 317 w 359"/>
                <a:gd name="T53" fmla="*/ 63 h 359"/>
                <a:gd name="T54" fmla="*/ 335 w 359"/>
                <a:gd name="T55" fmla="*/ 89 h 359"/>
                <a:gd name="T56" fmla="*/ 347 w 359"/>
                <a:gd name="T57" fmla="*/ 116 h 359"/>
                <a:gd name="T58" fmla="*/ 356 w 359"/>
                <a:gd name="T59" fmla="*/ 147 h 359"/>
                <a:gd name="T60" fmla="*/ 359 w 359"/>
                <a:gd name="T61" fmla="*/ 179 h 359"/>
                <a:gd name="T62" fmla="*/ 356 w 359"/>
                <a:gd name="T63" fmla="*/ 212 h 359"/>
                <a:gd name="T64" fmla="*/ 347 w 359"/>
                <a:gd name="T65" fmla="*/ 242 h 359"/>
                <a:gd name="T66" fmla="*/ 335 w 359"/>
                <a:gd name="T67" fmla="*/ 270 h 359"/>
                <a:gd name="T68" fmla="*/ 317 w 359"/>
                <a:gd name="T69" fmla="*/ 295 h 359"/>
                <a:gd name="T70" fmla="*/ 295 w 359"/>
                <a:gd name="T71" fmla="*/ 317 h 359"/>
                <a:gd name="T72" fmla="*/ 270 w 359"/>
                <a:gd name="T73" fmla="*/ 335 h 359"/>
                <a:gd name="T74" fmla="*/ 242 w 359"/>
                <a:gd name="T75" fmla="*/ 348 h 359"/>
                <a:gd name="T76" fmla="*/ 212 w 359"/>
                <a:gd name="T77" fmla="*/ 356 h 359"/>
                <a:gd name="T78" fmla="*/ 179 w 359"/>
                <a:gd name="T79" fmla="*/ 359 h 359"/>
                <a:gd name="T80" fmla="*/ 148 w 359"/>
                <a:gd name="T81" fmla="*/ 356 h 359"/>
                <a:gd name="T82" fmla="*/ 117 w 359"/>
                <a:gd name="T83" fmla="*/ 348 h 359"/>
                <a:gd name="T84" fmla="*/ 90 w 359"/>
                <a:gd name="T85" fmla="*/ 335 h 359"/>
                <a:gd name="T86" fmla="*/ 64 w 359"/>
                <a:gd name="T87" fmla="*/ 317 h 359"/>
                <a:gd name="T88" fmla="*/ 42 w 359"/>
                <a:gd name="T89" fmla="*/ 295 h 359"/>
                <a:gd name="T90" fmla="*/ 25 w 359"/>
                <a:gd name="T91" fmla="*/ 270 h 359"/>
                <a:gd name="T92" fmla="*/ 11 w 359"/>
                <a:gd name="T93" fmla="*/ 242 h 359"/>
                <a:gd name="T94" fmla="*/ 3 w 359"/>
                <a:gd name="T95" fmla="*/ 212 h 359"/>
                <a:gd name="T96" fmla="*/ 0 w 359"/>
                <a:gd name="T97" fmla="*/ 179 h 359"/>
                <a:gd name="T98" fmla="*/ 3 w 359"/>
                <a:gd name="T99" fmla="*/ 147 h 359"/>
                <a:gd name="T100" fmla="*/ 11 w 359"/>
                <a:gd name="T101" fmla="*/ 116 h 359"/>
                <a:gd name="T102" fmla="*/ 25 w 359"/>
                <a:gd name="T103" fmla="*/ 89 h 359"/>
                <a:gd name="T104" fmla="*/ 42 w 359"/>
                <a:gd name="T105" fmla="*/ 63 h 359"/>
                <a:gd name="T106" fmla="*/ 64 w 359"/>
                <a:gd name="T107" fmla="*/ 42 h 359"/>
                <a:gd name="T108" fmla="*/ 90 w 359"/>
                <a:gd name="T109" fmla="*/ 24 h 359"/>
                <a:gd name="T110" fmla="*/ 117 w 359"/>
                <a:gd name="T111" fmla="*/ 10 h 359"/>
                <a:gd name="T112" fmla="*/ 148 w 359"/>
                <a:gd name="T113" fmla="*/ 2 h 359"/>
                <a:gd name="T114" fmla="*/ 179 w 359"/>
                <a:gd name="T115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9" h="359">
                  <a:moveTo>
                    <a:pt x="179" y="120"/>
                  </a:moveTo>
                  <a:lnTo>
                    <a:pt x="160" y="123"/>
                  </a:lnTo>
                  <a:lnTo>
                    <a:pt x="145" y="131"/>
                  </a:lnTo>
                  <a:lnTo>
                    <a:pt x="131" y="144"/>
                  </a:lnTo>
                  <a:lnTo>
                    <a:pt x="122" y="161"/>
                  </a:lnTo>
                  <a:lnTo>
                    <a:pt x="120" y="179"/>
                  </a:lnTo>
                  <a:lnTo>
                    <a:pt x="122" y="198"/>
                  </a:lnTo>
                  <a:lnTo>
                    <a:pt x="131" y="215"/>
                  </a:lnTo>
                  <a:lnTo>
                    <a:pt x="145" y="228"/>
                  </a:lnTo>
                  <a:lnTo>
                    <a:pt x="160" y="236"/>
                  </a:lnTo>
                  <a:lnTo>
                    <a:pt x="179" y="239"/>
                  </a:lnTo>
                  <a:lnTo>
                    <a:pt x="198" y="236"/>
                  </a:lnTo>
                  <a:lnTo>
                    <a:pt x="215" y="228"/>
                  </a:lnTo>
                  <a:lnTo>
                    <a:pt x="228" y="215"/>
                  </a:lnTo>
                  <a:lnTo>
                    <a:pt x="237" y="198"/>
                  </a:lnTo>
                  <a:lnTo>
                    <a:pt x="240" y="179"/>
                  </a:lnTo>
                  <a:lnTo>
                    <a:pt x="237" y="161"/>
                  </a:lnTo>
                  <a:lnTo>
                    <a:pt x="228" y="144"/>
                  </a:lnTo>
                  <a:lnTo>
                    <a:pt x="215" y="131"/>
                  </a:lnTo>
                  <a:lnTo>
                    <a:pt x="198" y="123"/>
                  </a:lnTo>
                  <a:lnTo>
                    <a:pt x="179" y="120"/>
                  </a:lnTo>
                  <a:close/>
                  <a:moveTo>
                    <a:pt x="179" y="0"/>
                  </a:moveTo>
                  <a:lnTo>
                    <a:pt x="212" y="2"/>
                  </a:lnTo>
                  <a:lnTo>
                    <a:pt x="242" y="10"/>
                  </a:lnTo>
                  <a:lnTo>
                    <a:pt x="270" y="24"/>
                  </a:lnTo>
                  <a:lnTo>
                    <a:pt x="295" y="42"/>
                  </a:lnTo>
                  <a:lnTo>
                    <a:pt x="317" y="63"/>
                  </a:lnTo>
                  <a:lnTo>
                    <a:pt x="335" y="89"/>
                  </a:lnTo>
                  <a:lnTo>
                    <a:pt x="347" y="116"/>
                  </a:lnTo>
                  <a:lnTo>
                    <a:pt x="356" y="147"/>
                  </a:lnTo>
                  <a:lnTo>
                    <a:pt x="359" y="179"/>
                  </a:lnTo>
                  <a:lnTo>
                    <a:pt x="356" y="212"/>
                  </a:lnTo>
                  <a:lnTo>
                    <a:pt x="347" y="242"/>
                  </a:lnTo>
                  <a:lnTo>
                    <a:pt x="335" y="270"/>
                  </a:lnTo>
                  <a:lnTo>
                    <a:pt x="317" y="295"/>
                  </a:lnTo>
                  <a:lnTo>
                    <a:pt x="295" y="317"/>
                  </a:lnTo>
                  <a:lnTo>
                    <a:pt x="270" y="335"/>
                  </a:lnTo>
                  <a:lnTo>
                    <a:pt x="242" y="348"/>
                  </a:lnTo>
                  <a:lnTo>
                    <a:pt x="212" y="356"/>
                  </a:lnTo>
                  <a:lnTo>
                    <a:pt x="179" y="359"/>
                  </a:lnTo>
                  <a:lnTo>
                    <a:pt x="148" y="356"/>
                  </a:lnTo>
                  <a:lnTo>
                    <a:pt x="117" y="348"/>
                  </a:lnTo>
                  <a:lnTo>
                    <a:pt x="90" y="335"/>
                  </a:lnTo>
                  <a:lnTo>
                    <a:pt x="64" y="317"/>
                  </a:lnTo>
                  <a:lnTo>
                    <a:pt x="42" y="295"/>
                  </a:lnTo>
                  <a:lnTo>
                    <a:pt x="25" y="270"/>
                  </a:lnTo>
                  <a:lnTo>
                    <a:pt x="11" y="242"/>
                  </a:lnTo>
                  <a:lnTo>
                    <a:pt x="3" y="212"/>
                  </a:lnTo>
                  <a:lnTo>
                    <a:pt x="0" y="179"/>
                  </a:lnTo>
                  <a:lnTo>
                    <a:pt x="3" y="147"/>
                  </a:lnTo>
                  <a:lnTo>
                    <a:pt x="11" y="116"/>
                  </a:lnTo>
                  <a:lnTo>
                    <a:pt x="25" y="89"/>
                  </a:lnTo>
                  <a:lnTo>
                    <a:pt x="42" y="63"/>
                  </a:lnTo>
                  <a:lnTo>
                    <a:pt x="64" y="42"/>
                  </a:lnTo>
                  <a:lnTo>
                    <a:pt x="90" y="24"/>
                  </a:lnTo>
                  <a:lnTo>
                    <a:pt x="117" y="10"/>
                  </a:lnTo>
                  <a:lnTo>
                    <a:pt x="148" y="2"/>
                  </a:lnTo>
                  <a:lnTo>
                    <a:pt x="1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Freeform 672"/>
            <p:cNvSpPr>
              <a:spLocks noEditPoints="1"/>
            </p:cNvSpPr>
            <p:nvPr/>
          </p:nvSpPr>
          <p:spPr bwMode="auto">
            <a:xfrm>
              <a:off x="6330950" y="5926138"/>
              <a:ext cx="501650" cy="279400"/>
            </a:xfrm>
            <a:custGeom>
              <a:avLst/>
              <a:gdLst>
                <a:gd name="T0" fmla="*/ 642 w 3479"/>
                <a:gd name="T1" fmla="*/ 179 h 1942"/>
                <a:gd name="T2" fmla="*/ 608 w 3479"/>
                <a:gd name="T3" fmla="*/ 292 h 1942"/>
                <a:gd name="T4" fmla="*/ 553 w 3479"/>
                <a:gd name="T5" fmla="*/ 393 h 1942"/>
                <a:gd name="T6" fmla="*/ 480 w 3479"/>
                <a:gd name="T7" fmla="*/ 482 h 1942"/>
                <a:gd name="T8" fmla="*/ 392 w 3479"/>
                <a:gd name="T9" fmla="*/ 556 h 1942"/>
                <a:gd name="T10" fmla="*/ 291 w 3479"/>
                <a:gd name="T11" fmla="*/ 611 h 1942"/>
                <a:gd name="T12" fmla="*/ 179 w 3479"/>
                <a:gd name="T13" fmla="*/ 645 h 1942"/>
                <a:gd name="T14" fmla="*/ 119 w 3479"/>
                <a:gd name="T15" fmla="*/ 1289 h 1942"/>
                <a:gd name="T16" fmla="*/ 236 w 3479"/>
                <a:gd name="T17" fmla="*/ 1312 h 1942"/>
                <a:gd name="T18" fmla="*/ 342 w 3479"/>
                <a:gd name="T19" fmla="*/ 1358 h 1942"/>
                <a:gd name="T20" fmla="*/ 437 w 3479"/>
                <a:gd name="T21" fmla="*/ 1422 h 1942"/>
                <a:gd name="T22" fmla="*/ 519 w 3479"/>
                <a:gd name="T23" fmla="*/ 1503 h 1942"/>
                <a:gd name="T24" fmla="*/ 583 w 3479"/>
                <a:gd name="T25" fmla="*/ 1598 h 1942"/>
                <a:gd name="T26" fmla="*/ 628 w 3479"/>
                <a:gd name="T27" fmla="*/ 1705 h 1942"/>
                <a:gd name="T28" fmla="*/ 652 w 3479"/>
                <a:gd name="T29" fmla="*/ 1822 h 1942"/>
                <a:gd name="T30" fmla="*/ 3359 w 3479"/>
                <a:gd name="T31" fmla="*/ 120 h 1942"/>
                <a:gd name="T32" fmla="*/ 595 w 3479"/>
                <a:gd name="T33" fmla="*/ 0 h 1942"/>
                <a:gd name="T34" fmla="*/ 3438 w 3479"/>
                <a:gd name="T35" fmla="*/ 4 h 1942"/>
                <a:gd name="T36" fmla="*/ 3467 w 3479"/>
                <a:gd name="T37" fmla="*/ 25 h 1942"/>
                <a:gd name="T38" fmla="*/ 3479 w 3479"/>
                <a:gd name="T39" fmla="*/ 61 h 1942"/>
                <a:gd name="T40" fmla="*/ 3475 w 3479"/>
                <a:gd name="T41" fmla="*/ 1901 h 1942"/>
                <a:gd name="T42" fmla="*/ 3454 w 3479"/>
                <a:gd name="T43" fmla="*/ 1931 h 1942"/>
                <a:gd name="T44" fmla="*/ 3419 w 3479"/>
                <a:gd name="T45" fmla="*/ 1942 h 1942"/>
                <a:gd name="T46" fmla="*/ 576 w 3479"/>
                <a:gd name="T47" fmla="*/ 1939 h 1942"/>
                <a:gd name="T48" fmla="*/ 546 w 3479"/>
                <a:gd name="T49" fmla="*/ 1917 h 1942"/>
                <a:gd name="T50" fmla="*/ 535 w 3479"/>
                <a:gd name="T51" fmla="*/ 1882 h 1942"/>
                <a:gd name="T52" fmla="*/ 522 w 3479"/>
                <a:gd name="T53" fmla="*/ 1773 h 1942"/>
                <a:gd name="T54" fmla="*/ 487 w 3479"/>
                <a:gd name="T55" fmla="*/ 1672 h 1942"/>
                <a:gd name="T56" fmla="*/ 430 w 3479"/>
                <a:gd name="T57" fmla="*/ 1584 h 1942"/>
                <a:gd name="T58" fmla="*/ 357 w 3479"/>
                <a:gd name="T59" fmla="*/ 1510 h 1942"/>
                <a:gd name="T60" fmla="*/ 268 w 3479"/>
                <a:gd name="T61" fmla="*/ 1454 h 1942"/>
                <a:gd name="T62" fmla="*/ 169 w 3479"/>
                <a:gd name="T63" fmla="*/ 1418 h 1942"/>
                <a:gd name="T64" fmla="*/ 60 w 3479"/>
                <a:gd name="T65" fmla="*/ 1405 h 1942"/>
                <a:gd name="T66" fmla="*/ 24 w 3479"/>
                <a:gd name="T67" fmla="*/ 1394 h 1942"/>
                <a:gd name="T68" fmla="*/ 3 w 3479"/>
                <a:gd name="T69" fmla="*/ 1365 h 1942"/>
                <a:gd name="T70" fmla="*/ 0 w 3479"/>
                <a:gd name="T71" fmla="*/ 597 h 1942"/>
                <a:gd name="T72" fmla="*/ 12 w 3479"/>
                <a:gd name="T73" fmla="*/ 562 h 1942"/>
                <a:gd name="T74" fmla="*/ 41 w 3479"/>
                <a:gd name="T75" fmla="*/ 541 h 1942"/>
                <a:gd name="T76" fmla="*/ 115 w 3479"/>
                <a:gd name="T77" fmla="*/ 534 h 1942"/>
                <a:gd name="T78" fmla="*/ 220 w 3479"/>
                <a:gd name="T79" fmla="*/ 509 h 1942"/>
                <a:gd name="T80" fmla="*/ 315 w 3479"/>
                <a:gd name="T81" fmla="*/ 463 h 1942"/>
                <a:gd name="T82" fmla="*/ 395 w 3479"/>
                <a:gd name="T83" fmla="*/ 398 h 1942"/>
                <a:gd name="T84" fmla="*/ 461 w 3479"/>
                <a:gd name="T85" fmla="*/ 316 h 1942"/>
                <a:gd name="T86" fmla="*/ 507 w 3479"/>
                <a:gd name="T87" fmla="*/ 221 h 1942"/>
                <a:gd name="T88" fmla="*/ 532 w 3479"/>
                <a:gd name="T89" fmla="*/ 116 h 1942"/>
                <a:gd name="T90" fmla="*/ 538 w 3479"/>
                <a:gd name="T91" fmla="*/ 42 h 1942"/>
                <a:gd name="T92" fmla="*/ 560 w 3479"/>
                <a:gd name="T93" fmla="*/ 12 h 1942"/>
                <a:gd name="T94" fmla="*/ 595 w 3479"/>
                <a:gd name="T95" fmla="*/ 0 h 19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479" h="1942">
                  <a:moveTo>
                    <a:pt x="652" y="120"/>
                  </a:moveTo>
                  <a:lnTo>
                    <a:pt x="642" y="179"/>
                  </a:lnTo>
                  <a:lnTo>
                    <a:pt x="628" y="237"/>
                  </a:lnTo>
                  <a:lnTo>
                    <a:pt x="608" y="292"/>
                  </a:lnTo>
                  <a:lnTo>
                    <a:pt x="583" y="345"/>
                  </a:lnTo>
                  <a:lnTo>
                    <a:pt x="553" y="393"/>
                  </a:lnTo>
                  <a:lnTo>
                    <a:pt x="519" y="440"/>
                  </a:lnTo>
                  <a:lnTo>
                    <a:pt x="480" y="482"/>
                  </a:lnTo>
                  <a:lnTo>
                    <a:pt x="437" y="521"/>
                  </a:lnTo>
                  <a:lnTo>
                    <a:pt x="392" y="556"/>
                  </a:lnTo>
                  <a:lnTo>
                    <a:pt x="342" y="585"/>
                  </a:lnTo>
                  <a:lnTo>
                    <a:pt x="291" y="611"/>
                  </a:lnTo>
                  <a:lnTo>
                    <a:pt x="236" y="631"/>
                  </a:lnTo>
                  <a:lnTo>
                    <a:pt x="179" y="645"/>
                  </a:lnTo>
                  <a:lnTo>
                    <a:pt x="119" y="654"/>
                  </a:lnTo>
                  <a:lnTo>
                    <a:pt x="119" y="1289"/>
                  </a:lnTo>
                  <a:lnTo>
                    <a:pt x="179" y="1297"/>
                  </a:lnTo>
                  <a:lnTo>
                    <a:pt x="236" y="1312"/>
                  </a:lnTo>
                  <a:lnTo>
                    <a:pt x="291" y="1332"/>
                  </a:lnTo>
                  <a:lnTo>
                    <a:pt x="342" y="1358"/>
                  </a:lnTo>
                  <a:lnTo>
                    <a:pt x="392" y="1387"/>
                  </a:lnTo>
                  <a:lnTo>
                    <a:pt x="437" y="1422"/>
                  </a:lnTo>
                  <a:lnTo>
                    <a:pt x="480" y="1460"/>
                  </a:lnTo>
                  <a:lnTo>
                    <a:pt x="519" y="1503"/>
                  </a:lnTo>
                  <a:lnTo>
                    <a:pt x="553" y="1549"/>
                  </a:lnTo>
                  <a:lnTo>
                    <a:pt x="583" y="1598"/>
                  </a:lnTo>
                  <a:lnTo>
                    <a:pt x="608" y="1651"/>
                  </a:lnTo>
                  <a:lnTo>
                    <a:pt x="628" y="1705"/>
                  </a:lnTo>
                  <a:lnTo>
                    <a:pt x="642" y="1762"/>
                  </a:lnTo>
                  <a:lnTo>
                    <a:pt x="652" y="1822"/>
                  </a:lnTo>
                  <a:lnTo>
                    <a:pt x="3359" y="1822"/>
                  </a:lnTo>
                  <a:lnTo>
                    <a:pt x="3359" y="120"/>
                  </a:lnTo>
                  <a:lnTo>
                    <a:pt x="652" y="120"/>
                  </a:lnTo>
                  <a:close/>
                  <a:moveTo>
                    <a:pt x="595" y="0"/>
                  </a:moveTo>
                  <a:lnTo>
                    <a:pt x="3419" y="0"/>
                  </a:lnTo>
                  <a:lnTo>
                    <a:pt x="3438" y="4"/>
                  </a:lnTo>
                  <a:lnTo>
                    <a:pt x="3454" y="12"/>
                  </a:lnTo>
                  <a:lnTo>
                    <a:pt x="3467" y="25"/>
                  </a:lnTo>
                  <a:lnTo>
                    <a:pt x="3475" y="42"/>
                  </a:lnTo>
                  <a:lnTo>
                    <a:pt x="3479" y="61"/>
                  </a:lnTo>
                  <a:lnTo>
                    <a:pt x="3479" y="1882"/>
                  </a:lnTo>
                  <a:lnTo>
                    <a:pt x="3475" y="1901"/>
                  </a:lnTo>
                  <a:lnTo>
                    <a:pt x="3467" y="1917"/>
                  </a:lnTo>
                  <a:lnTo>
                    <a:pt x="3454" y="1931"/>
                  </a:lnTo>
                  <a:lnTo>
                    <a:pt x="3438" y="1939"/>
                  </a:lnTo>
                  <a:lnTo>
                    <a:pt x="3419" y="1942"/>
                  </a:lnTo>
                  <a:lnTo>
                    <a:pt x="595" y="1942"/>
                  </a:lnTo>
                  <a:lnTo>
                    <a:pt x="576" y="1939"/>
                  </a:lnTo>
                  <a:lnTo>
                    <a:pt x="560" y="1931"/>
                  </a:lnTo>
                  <a:lnTo>
                    <a:pt x="546" y="1917"/>
                  </a:lnTo>
                  <a:lnTo>
                    <a:pt x="538" y="1901"/>
                  </a:lnTo>
                  <a:lnTo>
                    <a:pt x="535" y="1882"/>
                  </a:lnTo>
                  <a:lnTo>
                    <a:pt x="532" y="1827"/>
                  </a:lnTo>
                  <a:lnTo>
                    <a:pt x="522" y="1773"/>
                  </a:lnTo>
                  <a:lnTo>
                    <a:pt x="507" y="1721"/>
                  </a:lnTo>
                  <a:lnTo>
                    <a:pt x="487" y="1672"/>
                  </a:lnTo>
                  <a:lnTo>
                    <a:pt x="461" y="1627"/>
                  </a:lnTo>
                  <a:lnTo>
                    <a:pt x="430" y="1584"/>
                  </a:lnTo>
                  <a:lnTo>
                    <a:pt x="395" y="1545"/>
                  </a:lnTo>
                  <a:lnTo>
                    <a:pt x="357" y="1510"/>
                  </a:lnTo>
                  <a:lnTo>
                    <a:pt x="315" y="1479"/>
                  </a:lnTo>
                  <a:lnTo>
                    <a:pt x="268" y="1454"/>
                  </a:lnTo>
                  <a:lnTo>
                    <a:pt x="220" y="1434"/>
                  </a:lnTo>
                  <a:lnTo>
                    <a:pt x="169" y="1418"/>
                  </a:lnTo>
                  <a:lnTo>
                    <a:pt x="115" y="1408"/>
                  </a:lnTo>
                  <a:lnTo>
                    <a:pt x="60" y="1405"/>
                  </a:lnTo>
                  <a:lnTo>
                    <a:pt x="41" y="1402"/>
                  </a:lnTo>
                  <a:lnTo>
                    <a:pt x="24" y="1394"/>
                  </a:lnTo>
                  <a:lnTo>
                    <a:pt x="12" y="1381"/>
                  </a:lnTo>
                  <a:lnTo>
                    <a:pt x="3" y="1365"/>
                  </a:lnTo>
                  <a:lnTo>
                    <a:pt x="0" y="1346"/>
                  </a:lnTo>
                  <a:lnTo>
                    <a:pt x="0" y="597"/>
                  </a:lnTo>
                  <a:lnTo>
                    <a:pt x="3" y="578"/>
                  </a:lnTo>
                  <a:lnTo>
                    <a:pt x="12" y="562"/>
                  </a:lnTo>
                  <a:lnTo>
                    <a:pt x="24" y="549"/>
                  </a:lnTo>
                  <a:lnTo>
                    <a:pt x="41" y="541"/>
                  </a:lnTo>
                  <a:lnTo>
                    <a:pt x="60" y="538"/>
                  </a:lnTo>
                  <a:lnTo>
                    <a:pt x="115" y="534"/>
                  </a:lnTo>
                  <a:lnTo>
                    <a:pt x="169" y="525"/>
                  </a:lnTo>
                  <a:lnTo>
                    <a:pt x="220" y="509"/>
                  </a:lnTo>
                  <a:lnTo>
                    <a:pt x="268" y="489"/>
                  </a:lnTo>
                  <a:lnTo>
                    <a:pt x="315" y="463"/>
                  </a:lnTo>
                  <a:lnTo>
                    <a:pt x="357" y="433"/>
                  </a:lnTo>
                  <a:lnTo>
                    <a:pt x="395" y="398"/>
                  </a:lnTo>
                  <a:lnTo>
                    <a:pt x="430" y="358"/>
                  </a:lnTo>
                  <a:lnTo>
                    <a:pt x="461" y="316"/>
                  </a:lnTo>
                  <a:lnTo>
                    <a:pt x="487" y="271"/>
                  </a:lnTo>
                  <a:lnTo>
                    <a:pt x="507" y="221"/>
                  </a:lnTo>
                  <a:lnTo>
                    <a:pt x="522" y="170"/>
                  </a:lnTo>
                  <a:lnTo>
                    <a:pt x="532" y="116"/>
                  </a:lnTo>
                  <a:lnTo>
                    <a:pt x="535" y="61"/>
                  </a:lnTo>
                  <a:lnTo>
                    <a:pt x="538" y="42"/>
                  </a:lnTo>
                  <a:lnTo>
                    <a:pt x="546" y="25"/>
                  </a:lnTo>
                  <a:lnTo>
                    <a:pt x="560" y="12"/>
                  </a:lnTo>
                  <a:lnTo>
                    <a:pt x="576" y="4"/>
                  </a:lnTo>
                  <a:lnTo>
                    <a:pt x="5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Freeform 673"/>
            <p:cNvSpPr>
              <a:spLocks noEditPoints="1"/>
            </p:cNvSpPr>
            <p:nvPr/>
          </p:nvSpPr>
          <p:spPr bwMode="auto">
            <a:xfrm>
              <a:off x="6362700" y="5957888"/>
              <a:ext cx="438150" cy="215900"/>
            </a:xfrm>
            <a:custGeom>
              <a:avLst/>
              <a:gdLst>
                <a:gd name="T0" fmla="*/ 579 w 3031"/>
                <a:gd name="T1" fmla="*/ 180 h 1493"/>
                <a:gd name="T2" fmla="*/ 516 w 3031"/>
                <a:gd name="T3" fmla="*/ 292 h 1493"/>
                <a:gd name="T4" fmla="*/ 436 w 3031"/>
                <a:gd name="T5" fmla="*/ 393 h 1493"/>
                <a:gd name="T6" fmla="*/ 343 w 3031"/>
                <a:gd name="T7" fmla="*/ 480 h 1493"/>
                <a:gd name="T8" fmla="*/ 237 w 3031"/>
                <a:gd name="T9" fmla="*/ 551 h 1493"/>
                <a:gd name="T10" fmla="*/ 119 w 3031"/>
                <a:gd name="T11" fmla="*/ 606 h 1493"/>
                <a:gd name="T12" fmla="*/ 180 w 3031"/>
                <a:gd name="T13" fmla="*/ 912 h 1493"/>
                <a:gd name="T14" fmla="*/ 292 w 3031"/>
                <a:gd name="T15" fmla="*/ 975 h 1493"/>
                <a:gd name="T16" fmla="*/ 392 w 3031"/>
                <a:gd name="T17" fmla="*/ 1054 h 1493"/>
                <a:gd name="T18" fmla="*/ 479 w 3031"/>
                <a:gd name="T19" fmla="*/ 1149 h 1493"/>
                <a:gd name="T20" fmla="*/ 549 w 3031"/>
                <a:gd name="T21" fmla="*/ 1254 h 1493"/>
                <a:gd name="T22" fmla="*/ 603 w 3031"/>
                <a:gd name="T23" fmla="*/ 1372 h 1493"/>
                <a:gd name="T24" fmla="*/ 2911 w 3031"/>
                <a:gd name="T25" fmla="*/ 120 h 1493"/>
                <a:gd name="T26" fmla="*/ 561 w 3031"/>
                <a:gd name="T27" fmla="*/ 0 h 1493"/>
                <a:gd name="T28" fmla="*/ 2990 w 3031"/>
                <a:gd name="T29" fmla="*/ 3 h 1493"/>
                <a:gd name="T30" fmla="*/ 3019 w 3031"/>
                <a:gd name="T31" fmla="*/ 24 h 1493"/>
                <a:gd name="T32" fmla="*/ 3031 w 3031"/>
                <a:gd name="T33" fmla="*/ 60 h 1493"/>
                <a:gd name="T34" fmla="*/ 3027 w 3031"/>
                <a:gd name="T35" fmla="*/ 1452 h 1493"/>
                <a:gd name="T36" fmla="*/ 3006 w 3031"/>
                <a:gd name="T37" fmla="*/ 1481 h 1493"/>
                <a:gd name="T38" fmla="*/ 2971 w 3031"/>
                <a:gd name="T39" fmla="*/ 1493 h 1493"/>
                <a:gd name="T40" fmla="*/ 546 w 3031"/>
                <a:gd name="T41" fmla="*/ 1491 h 1493"/>
                <a:gd name="T42" fmla="*/ 520 w 3031"/>
                <a:gd name="T43" fmla="*/ 1476 h 1493"/>
                <a:gd name="T44" fmla="*/ 504 w 3031"/>
                <a:gd name="T45" fmla="*/ 1450 h 1493"/>
                <a:gd name="T46" fmla="*/ 456 w 3031"/>
                <a:gd name="T47" fmla="*/ 1335 h 1493"/>
                <a:gd name="T48" fmla="*/ 391 w 3031"/>
                <a:gd name="T49" fmla="*/ 1230 h 1493"/>
                <a:gd name="T50" fmla="*/ 309 w 3031"/>
                <a:gd name="T51" fmla="*/ 1140 h 1493"/>
                <a:gd name="T52" fmla="*/ 211 w 3031"/>
                <a:gd name="T53" fmla="*/ 1066 h 1493"/>
                <a:gd name="T54" fmla="*/ 101 w 3031"/>
                <a:gd name="T55" fmla="*/ 1009 h 1493"/>
                <a:gd name="T56" fmla="*/ 29 w 3031"/>
                <a:gd name="T57" fmla="*/ 981 h 1493"/>
                <a:gd name="T58" fmla="*/ 7 w 3031"/>
                <a:gd name="T59" fmla="*/ 959 h 1493"/>
                <a:gd name="T60" fmla="*/ 0 w 3031"/>
                <a:gd name="T61" fmla="*/ 930 h 1493"/>
                <a:gd name="T62" fmla="*/ 2 w 3031"/>
                <a:gd name="T63" fmla="*/ 548 h 1493"/>
                <a:gd name="T64" fmla="*/ 17 w 3031"/>
                <a:gd name="T65" fmla="*/ 521 h 1493"/>
                <a:gd name="T66" fmla="*/ 42 w 3031"/>
                <a:gd name="T67" fmla="*/ 505 h 1493"/>
                <a:gd name="T68" fmla="*/ 157 w 3031"/>
                <a:gd name="T69" fmla="*/ 458 h 1493"/>
                <a:gd name="T70" fmla="*/ 261 w 3031"/>
                <a:gd name="T71" fmla="*/ 392 h 1493"/>
                <a:gd name="T72" fmla="*/ 352 w 3031"/>
                <a:gd name="T73" fmla="*/ 309 h 1493"/>
                <a:gd name="T74" fmla="*/ 426 w 3031"/>
                <a:gd name="T75" fmla="*/ 212 h 1493"/>
                <a:gd name="T76" fmla="*/ 483 w 3031"/>
                <a:gd name="T77" fmla="*/ 102 h 1493"/>
                <a:gd name="T78" fmla="*/ 510 w 3031"/>
                <a:gd name="T79" fmla="*/ 29 h 1493"/>
                <a:gd name="T80" fmla="*/ 532 w 3031"/>
                <a:gd name="T81" fmla="*/ 7 h 1493"/>
                <a:gd name="T82" fmla="*/ 561 w 3031"/>
                <a:gd name="T83" fmla="*/ 0 h 1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031" h="1493">
                  <a:moveTo>
                    <a:pt x="603" y="120"/>
                  </a:moveTo>
                  <a:lnTo>
                    <a:pt x="579" y="180"/>
                  </a:lnTo>
                  <a:lnTo>
                    <a:pt x="549" y="238"/>
                  </a:lnTo>
                  <a:lnTo>
                    <a:pt x="516" y="292"/>
                  </a:lnTo>
                  <a:lnTo>
                    <a:pt x="479" y="344"/>
                  </a:lnTo>
                  <a:lnTo>
                    <a:pt x="436" y="393"/>
                  </a:lnTo>
                  <a:lnTo>
                    <a:pt x="392" y="439"/>
                  </a:lnTo>
                  <a:lnTo>
                    <a:pt x="343" y="480"/>
                  </a:lnTo>
                  <a:lnTo>
                    <a:pt x="292" y="518"/>
                  </a:lnTo>
                  <a:lnTo>
                    <a:pt x="237" y="551"/>
                  </a:lnTo>
                  <a:lnTo>
                    <a:pt x="180" y="581"/>
                  </a:lnTo>
                  <a:lnTo>
                    <a:pt x="119" y="606"/>
                  </a:lnTo>
                  <a:lnTo>
                    <a:pt x="119" y="887"/>
                  </a:lnTo>
                  <a:lnTo>
                    <a:pt x="180" y="912"/>
                  </a:lnTo>
                  <a:lnTo>
                    <a:pt x="237" y="942"/>
                  </a:lnTo>
                  <a:lnTo>
                    <a:pt x="292" y="975"/>
                  </a:lnTo>
                  <a:lnTo>
                    <a:pt x="343" y="1013"/>
                  </a:lnTo>
                  <a:lnTo>
                    <a:pt x="392" y="1054"/>
                  </a:lnTo>
                  <a:lnTo>
                    <a:pt x="436" y="1100"/>
                  </a:lnTo>
                  <a:lnTo>
                    <a:pt x="479" y="1149"/>
                  </a:lnTo>
                  <a:lnTo>
                    <a:pt x="516" y="1200"/>
                  </a:lnTo>
                  <a:lnTo>
                    <a:pt x="549" y="1254"/>
                  </a:lnTo>
                  <a:lnTo>
                    <a:pt x="579" y="1313"/>
                  </a:lnTo>
                  <a:lnTo>
                    <a:pt x="603" y="1372"/>
                  </a:lnTo>
                  <a:lnTo>
                    <a:pt x="2911" y="1372"/>
                  </a:lnTo>
                  <a:lnTo>
                    <a:pt x="2911" y="120"/>
                  </a:lnTo>
                  <a:lnTo>
                    <a:pt x="603" y="120"/>
                  </a:lnTo>
                  <a:close/>
                  <a:moveTo>
                    <a:pt x="561" y="0"/>
                  </a:moveTo>
                  <a:lnTo>
                    <a:pt x="2971" y="0"/>
                  </a:lnTo>
                  <a:lnTo>
                    <a:pt x="2990" y="3"/>
                  </a:lnTo>
                  <a:lnTo>
                    <a:pt x="3006" y="12"/>
                  </a:lnTo>
                  <a:lnTo>
                    <a:pt x="3019" y="24"/>
                  </a:lnTo>
                  <a:lnTo>
                    <a:pt x="3027" y="41"/>
                  </a:lnTo>
                  <a:lnTo>
                    <a:pt x="3031" y="60"/>
                  </a:lnTo>
                  <a:lnTo>
                    <a:pt x="3031" y="1432"/>
                  </a:lnTo>
                  <a:lnTo>
                    <a:pt x="3027" y="1452"/>
                  </a:lnTo>
                  <a:lnTo>
                    <a:pt x="3019" y="1467"/>
                  </a:lnTo>
                  <a:lnTo>
                    <a:pt x="3006" y="1481"/>
                  </a:lnTo>
                  <a:lnTo>
                    <a:pt x="2990" y="1490"/>
                  </a:lnTo>
                  <a:lnTo>
                    <a:pt x="2971" y="1493"/>
                  </a:lnTo>
                  <a:lnTo>
                    <a:pt x="561" y="1493"/>
                  </a:lnTo>
                  <a:lnTo>
                    <a:pt x="546" y="1491"/>
                  </a:lnTo>
                  <a:lnTo>
                    <a:pt x="532" y="1484"/>
                  </a:lnTo>
                  <a:lnTo>
                    <a:pt x="520" y="1476"/>
                  </a:lnTo>
                  <a:lnTo>
                    <a:pt x="510" y="1464"/>
                  </a:lnTo>
                  <a:lnTo>
                    <a:pt x="504" y="1450"/>
                  </a:lnTo>
                  <a:lnTo>
                    <a:pt x="483" y="1391"/>
                  </a:lnTo>
                  <a:lnTo>
                    <a:pt x="456" y="1335"/>
                  </a:lnTo>
                  <a:lnTo>
                    <a:pt x="426" y="1281"/>
                  </a:lnTo>
                  <a:lnTo>
                    <a:pt x="391" y="1230"/>
                  </a:lnTo>
                  <a:lnTo>
                    <a:pt x="352" y="1183"/>
                  </a:lnTo>
                  <a:lnTo>
                    <a:pt x="309" y="1140"/>
                  </a:lnTo>
                  <a:lnTo>
                    <a:pt x="261" y="1101"/>
                  </a:lnTo>
                  <a:lnTo>
                    <a:pt x="211" y="1066"/>
                  </a:lnTo>
                  <a:lnTo>
                    <a:pt x="157" y="1034"/>
                  </a:lnTo>
                  <a:lnTo>
                    <a:pt x="101" y="1009"/>
                  </a:lnTo>
                  <a:lnTo>
                    <a:pt x="42" y="987"/>
                  </a:lnTo>
                  <a:lnTo>
                    <a:pt x="29" y="981"/>
                  </a:lnTo>
                  <a:lnTo>
                    <a:pt x="17" y="972"/>
                  </a:lnTo>
                  <a:lnTo>
                    <a:pt x="7" y="959"/>
                  </a:lnTo>
                  <a:lnTo>
                    <a:pt x="2" y="945"/>
                  </a:lnTo>
                  <a:lnTo>
                    <a:pt x="0" y="930"/>
                  </a:lnTo>
                  <a:lnTo>
                    <a:pt x="0" y="563"/>
                  </a:lnTo>
                  <a:lnTo>
                    <a:pt x="2" y="548"/>
                  </a:lnTo>
                  <a:lnTo>
                    <a:pt x="7" y="534"/>
                  </a:lnTo>
                  <a:lnTo>
                    <a:pt x="17" y="521"/>
                  </a:lnTo>
                  <a:lnTo>
                    <a:pt x="29" y="512"/>
                  </a:lnTo>
                  <a:lnTo>
                    <a:pt x="42" y="505"/>
                  </a:lnTo>
                  <a:lnTo>
                    <a:pt x="101" y="484"/>
                  </a:lnTo>
                  <a:lnTo>
                    <a:pt x="157" y="458"/>
                  </a:lnTo>
                  <a:lnTo>
                    <a:pt x="211" y="427"/>
                  </a:lnTo>
                  <a:lnTo>
                    <a:pt x="261" y="392"/>
                  </a:lnTo>
                  <a:lnTo>
                    <a:pt x="309" y="353"/>
                  </a:lnTo>
                  <a:lnTo>
                    <a:pt x="352" y="309"/>
                  </a:lnTo>
                  <a:lnTo>
                    <a:pt x="391" y="262"/>
                  </a:lnTo>
                  <a:lnTo>
                    <a:pt x="426" y="212"/>
                  </a:lnTo>
                  <a:lnTo>
                    <a:pt x="456" y="158"/>
                  </a:lnTo>
                  <a:lnTo>
                    <a:pt x="483" y="102"/>
                  </a:lnTo>
                  <a:lnTo>
                    <a:pt x="504" y="42"/>
                  </a:lnTo>
                  <a:lnTo>
                    <a:pt x="510" y="29"/>
                  </a:lnTo>
                  <a:lnTo>
                    <a:pt x="520" y="17"/>
                  </a:lnTo>
                  <a:lnTo>
                    <a:pt x="532" y="7"/>
                  </a:lnTo>
                  <a:lnTo>
                    <a:pt x="546" y="2"/>
                  </a:lnTo>
                  <a:lnTo>
                    <a:pt x="5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Freeform 674"/>
            <p:cNvSpPr>
              <a:spLocks/>
            </p:cNvSpPr>
            <p:nvPr/>
          </p:nvSpPr>
          <p:spPr bwMode="auto">
            <a:xfrm>
              <a:off x="6511925" y="6008688"/>
              <a:ext cx="238125" cy="17463"/>
            </a:xfrm>
            <a:custGeom>
              <a:avLst/>
              <a:gdLst>
                <a:gd name="T0" fmla="*/ 59 w 1651"/>
                <a:gd name="T1" fmla="*/ 0 h 120"/>
                <a:gd name="T2" fmla="*/ 1590 w 1651"/>
                <a:gd name="T3" fmla="*/ 0 h 120"/>
                <a:gd name="T4" fmla="*/ 1610 w 1651"/>
                <a:gd name="T5" fmla="*/ 3 h 120"/>
                <a:gd name="T6" fmla="*/ 1626 w 1651"/>
                <a:gd name="T7" fmla="*/ 12 h 120"/>
                <a:gd name="T8" fmla="*/ 1639 w 1651"/>
                <a:gd name="T9" fmla="*/ 24 h 120"/>
                <a:gd name="T10" fmla="*/ 1648 w 1651"/>
                <a:gd name="T11" fmla="*/ 41 h 120"/>
                <a:gd name="T12" fmla="*/ 1651 w 1651"/>
                <a:gd name="T13" fmla="*/ 60 h 120"/>
                <a:gd name="T14" fmla="*/ 1648 w 1651"/>
                <a:gd name="T15" fmla="*/ 79 h 120"/>
                <a:gd name="T16" fmla="*/ 1639 w 1651"/>
                <a:gd name="T17" fmla="*/ 95 h 120"/>
                <a:gd name="T18" fmla="*/ 1626 w 1651"/>
                <a:gd name="T19" fmla="*/ 108 h 120"/>
                <a:gd name="T20" fmla="*/ 1610 w 1651"/>
                <a:gd name="T21" fmla="*/ 117 h 120"/>
                <a:gd name="T22" fmla="*/ 1590 w 1651"/>
                <a:gd name="T23" fmla="*/ 120 h 120"/>
                <a:gd name="T24" fmla="*/ 59 w 1651"/>
                <a:gd name="T25" fmla="*/ 120 h 120"/>
                <a:gd name="T26" fmla="*/ 41 w 1651"/>
                <a:gd name="T27" fmla="*/ 117 h 120"/>
                <a:gd name="T28" fmla="*/ 25 w 1651"/>
                <a:gd name="T29" fmla="*/ 108 h 120"/>
                <a:gd name="T30" fmla="*/ 12 w 1651"/>
                <a:gd name="T31" fmla="*/ 95 h 120"/>
                <a:gd name="T32" fmla="*/ 3 w 1651"/>
                <a:gd name="T33" fmla="*/ 79 h 120"/>
                <a:gd name="T34" fmla="*/ 0 w 1651"/>
                <a:gd name="T35" fmla="*/ 60 h 120"/>
                <a:gd name="T36" fmla="*/ 3 w 1651"/>
                <a:gd name="T37" fmla="*/ 41 h 120"/>
                <a:gd name="T38" fmla="*/ 12 w 1651"/>
                <a:gd name="T39" fmla="*/ 24 h 120"/>
                <a:gd name="T40" fmla="*/ 25 w 1651"/>
                <a:gd name="T41" fmla="*/ 12 h 120"/>
                <a:gd name="T42" fmla="*/ 41 w 1651"/>
                <a:gd name="T43" fmla="*/ 3 h 120"/>
                <a:gd name="T44" fmla="*/ 59 w 1651"/>
                <a:gd name="T45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51" h="120">
                  <a:moveTo>
                    <a:pt x="59" y="0"/>
                  </a:moveTo>
                  <a:lnTo>
                    <a:pt x="1590" y="0"/>
                  </a:lnTo>
                  <a:lnTo>
                    <a:pt x="1610" y="3"/>
                  </a:lnTo>
                  <a:lnTo>
                    <a:pt x="1626" y="12"/>
                  </a:lnTo>
                  <a:lnTo>
                    <a:pt x="1639" y="24"/>
                  </a:lnTo>
                  <a:lnTo>
                    <a:pt x="1648" y="41"/>
                  </a:lnTo>
                  <a:lnTo>
                    <a:pt x="1651" y="60"/>
                  </a:lnTo>
                  <a:lnTo>
                    <a:pt x="1648" y="79"/>
                  </a:lnTo>
                  <a:lnTo>
                    <a:pt x="1639" y="95"/>
                  </a:lnTo>
                  <a:lnTo>
                    <a:pt x="1626" y="108"/>
                  </a:lnTo>
                  <a:lnTo>
                    <a:pt x="1610" y="117"/>
                  </a:lnTo>
                  <a:lnTo>
                    <a:pt x="1590" y="120"/>
                  </a:lnTo>
                  <a:lnTo>
                    <a:pt x="59" y="120"/>
                  </a:lnTo>
                  <a:lnTo>
                    <a:pt x="41" y="117"/>
                  </a:lnTo>
                  <a:lnTo>
                    <a:pt x="25" y="108"/>
                  </a:lnTo>
                  <a:lnTo>
                    <a:pt x="12" y="95"/>
                  </a:lnTo>
                  <a:lnTo>
                    <a:pt x="3" y="79"/>
                  </a:lnTo>
                  <a:lnTo>
                    <a:pt x="0" y="60"/>
                  </a:lnTo>
                  <a:lnTo>
                    <a:pt x="3" y="41"/>
                  </a:lnTo>
                  <a:lnTo>
                    <a:pt x="12" y="24"/>
                  </a:lnTo>
                  <a:lnTo>
                    <a:pt x="25" y="12"/>
                  </a:lnTo>
                  <a:lnTo>
                    <a:pt x="41" y="3"/>
                  </a:lnTo>
                  <a:lnTo>
                    <a:pt x="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Freeform 675"/>
            <p:cNvSpPr>
              <a:spLocks/>
            </p:cNvSpPr>
            <p:nvPr/>
          </p:nvSpPr>
          <p:spPr bwMode="auto">
            <a:xfrm>
              <a:off x="6511925" y="6056313"/>
              <a:ext cx="238125" cy="17463"/>
            </a:xfrm>
            <a:custGeom>
              <a:avLst/>
              <a:gdLst>
                <a:gd name="T0" fmla="*/ 59 w 1651"/>
                <a:gd name="T1" fmla="*/ 0 h 119"/>
                <a:gd name="T2" fmla="*/ 1590 w 1651"/>
                <a:gd name="T3" fmla="*/ 0 h 119"/>
                <a:gd name="T4" fmla="*/ 1610 w 1651"/>
                <a:gd name="T5" fmla="*/ 3 h 119"/>
                <a:gd name="T6" fmla="*/ 1626 w 1651"/>
                <a:gd name="T7" fmla="*/ 11 h 119"/>
                <a:gd name="T8" fmla="*/ 1639 w 1651"/>
                <a:gd name="T9" fmla="*/ 24 h 119"/>
                <a:gd name="T10" fmla="*/ 1648 w 1651"/>
                <a:gd name="T11" fmla="*/ 41 h 119"/>
                <a:gd name="T12" fmla="*/ 1651 w 1651"/>
                <a:gd name="T13" fmla="*/ 59 h 119"/>
                <a:gd name="T14" fmla="*/ 1648 w 1651"/>
                <a:gd name="T15" fmla="*/ 78 h 119"/>
                <a:gd name="T16" fmla="*/ 1639 w 1651"/>
                <a:gd name="T17" fmla="*/ 95 h 119"/>
                <a:gd name="T18" fmla="*/ 1626 w 1651"/>
                <a:gd name="T19" fmla="*/ 108 h 119"/>
                <a:gd name="T20" fmla="*/ 1610 w 1651"/>
                <a:gd name="T21" fmla="*/ 116 h 119"/>
                <a:gd name="T22" fmla="*/ 1590 w 1651"/>
                <a:gd name="T23" fmla="*/ 119 h 119"/>
                <a:gd name="T24" fmla="*/ 59 w 1651"/>
                <a:gd name="T25" fmla="*/ 119 h 119"/>
                <a:gd name="T26" fmla="*/ 41 w 1651"/>
                <a:gd name="T27" fmla="*/ 116 h 119"/>
                <a:gd name="T28" fmla="*/ 25 w 1651"/>
                <a:gd name="T29" fmla="*/ 108 h 119"/>
                <a:gd name="T30" fmla="*/ 12 w 1651"/>
                <a:gd name="T31" fmla="*/ 95 h 119"/>
                <a:gd name="T32" fmla="*/ 3 w 1651"/>
                <a:gd name="T33" fmla="*/ 78 h 119"/>
                <a:gd name="T34" fmla="*/ 0 w 1651"/>
                <a:gd name="T35" fmla="*/ 59 h 119"/>
                <a:gd name="T36" fmla="*/ 3 w 1651"/>
                <a:gd name="T37" fmla="*/ 41 h 119"/>
                <a:gd name="T38" fmla="*/ 12 w 1651"/>
                <a:gd name="T39" fmla="*/ 24 h 119"/>
                <a:gd name="T40" fmla="*/ 25 w 1651"/>
                <a:gd name="T41" fmla="*/ 11 h 119"/>
                <a:gd name="T42" fmla="*/ 41 w 1651"/>
                <a:gd name="T43" fmla="*/ 3 h 119"/>
                <a:gd name="T44" fmla="*/ 59 w 1651"/>
                <a:gd name="T45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51" h="119">
                  <a:moveTo>
                    <a:pt x="59" y="0"/>
                  </a:moveTo>
                  <a:lnTo>
                    <a:pt x="1590" y="0"/>
                  </a:lnTo>
                  <a:lnTo>
                    <a:pt x="1610" y="3"/>
                  </a:lnTo>
                  <a:lnTo>
                    <a:pt x="1626" y="11"/>
                  </a:lnTo>
                  <a:lnTo>
                    <a:pt x="1639" y="24"/>
                  </a:lnTo>
                  <a:lnTo>
                    <a:pt x="1648" y="41"/>
                  </a:lnTo>
                  <a:lnTo>
                    <a:pt x="1651" y="59"/>
                  </a:lnTo>
                  <a:lnTo>
                    <a:pt x="1648" y="78"/>
                  </a:lnTo>
                  <a:lnTo>
                    <a:pt x="1639" y="95"/>
                  </a:lnTo>
                  <a:lnTo>
                    <a:pt x="1626" y="108"/>
                  </a:lnTo>
                  <a:lnTo>
                    <a:pt x="1610" y="116"/>
                  </a:lnTo>
                  <a:lnTo>
                    <a:pt x="1590" y="119"/>
                  </a:lnTo>
                  <a:lnTo>
                    <a:pt x="59" y="119"/>
                  </a:lnTo>
                  <a:lnTo>
                    <a:pt x="41" y="116"/>
                  </a:lnTo>
                  <a:lnTo>
                    <a:pt x="25" y="108"/>
                  </a:lnTo>
                  <a:lnTo>
                    <a:pt x="12" y="95"/>
                  </a:lnTo>
                  <a:lnTo>
                    <a:pt x="3" y="78"/>
                  </a:lnTo>
                  <a:lnTo>
                    <a:pt x="0" y="59"/>
                  </a:lnTo>
                  <a:lnTo>
                    <a:pt x="3" y="41"/>
                  </a:lnTo>
                  <a:lnTo>
                    <a:pt x="12" y="24"/>
                  </a:lnTo>
                  <a:lnTo>
                    <a:pt x="25" y="11"/>
                  </a:lnTo>
                  <a:lnTo>
                    <a:pt x="41" y="3"/>
                  </a:lnTo>
                  <a:lnTo>
                    <a:pt x="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Freeform 676"/>
            <p:cNvSpPr>
              <a:spLocks/>
            </p:cNvSpPr>
            <p:nvPr/>
          </p:nvSpPr>
          <p:spPr bwMode="auto">
            <a:xfrm>
              <a:off x="6511925" y="6103938"/>
              <a:ext cx="238125" cy="17463"/>
            </a:xfrm>
            <a:custGeom>
              <a:avLst/>
              <a:gdLst>
                <a:gd name="T0" fmla="*/ 59 w 1651"/>
                <a:gd name="T1" fmla="*/ 0 h 120"/>
                <a:gd name="T2" fmla="*/ 1590 w 1651"/>
                <a:gd name="T3" fmla="*/ 0 h 120"/>
                <a:gd name="T4" fmla="*/ 1610 w 1651"/>
                <a:gd name="T5" fmla="*/ 3 h 120"/>
                <a:gd name="T6" fmla="*/ 1626 w 1651"/>
                <a:gd name="T7" fmla="*/ 12 h 120"/>
                <a:gd name="T8" fmla="*/ 1639 w 1651"/>
                <a:gd name="T9" fmla="*/ 24 h 120"/>
                <a:gd name="T10" fmla="*/ 1648 w 1651"/>
                <a:gd name="T11" fmla="*/ 40 h 120"/>
                <a:gd name="T12" fmla="*/ 1651 w 1651"/>
                <a:gd name="T13" fmla="*/ 59 h 120"/>
                <a:gd name="T14" fmla="*/ 1648 w 1651"/>
                <a:gd name="T15" fmla="*/ 79 h 120"/>
                <a:gd name="T16" fmla="*/ 1639 w 1651"/>
                <a:gd name="T17" fmla="*/ 95 h 120"/>
                <a:gd name="T18" fmla="*/ 1626 w 1651"/>
                <a:gd name="T19" fmla="*/ 108 h 120"/>
                <a:gd name="T20" fmla="*/ 1610 w 1651"/>
                <a:gd name="T21" fmla="*/ 117 h 120"/>
                <a:gd name="T22" fmla="*/ 1590 w 1651"/>
                <a:gd name="T23" fmla="*/ 120 h 120"/>
                <a:gd name="T24" fmla="*/ 59 w 1651"/>
                <a:gd name="T25" fmla="*/ 120 h 120"/>
                <a:gd name="T26" fmla="*/ 41 w 1651"/>
                <a:gd name="T27" fmla="*/ 117 h 120"/>
                <a:gd name="T28" fmla="*/ 25 w 1651"/>
                <a:gd name="T29" fmla="*/ 108 h 120"/>
                <a:gd name="T30" fmla="*/ 12 w 1651"/>
                <a:gd name="T31" fmla="*/ 95 h 120"/>
                <a:gd name="T32" fmla="*/ 3 w 1651"/>
                <a:gd name="T33" fmla="*/ 79 h 120"/>
                <a:gd name="T34" fmla="*/ 0 w 1651"/>
                <a:gd name="T35" fmla="*/ 59 h 120"/>
                <a:gd name="T36" fmla="*/ 3 w 1651"/>
                <a:gd name="T37" fmla="*/ 40 h 120"/>
                <a:gd name="T38" fmla="*/ 12 w 1651"/>
                <a:gd name="T39" fmla="*/ 24 h 120"/>
                <a:gd name="T40" fmla="*/ 25 w 1651"/>
                <a:gd name="T41" fmla="*/ 12 h 120"/>
                <a:gd name="T42" fmla="*/ 41 w 1651"/>
                <a:gd name="T43" fmla="*/ 3 h 120"/>
                <a:gd name="T44" fmla="*/ 59 w 1651"/>
                <a:gd name="T45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51" h="120">
                  <a:moveTo>
                    <a:pt x="59" y="0"/>
                  </a:moveTo>
                  <a:lnTo>
                    <a:pt x="1590" y="0"/>
                  </a:lnTo>
                  <a:lnTo>
                    <a:pt x="1610" y="3"/>
                  </a:lnTo>
                  <a:lnTo>
                    <a:pt x="1626" y="12"/>
                  </a:lnTo>
                  <a:lnTo>
                    <a:pt x="1639" y="24"/>
                  </a:lnTo>
                  <a:lnTo>
                    <a:pt x="1648" y="40"/>
                  </a:lnTo>
                  <a:lnTo>
                    <a:pt x="1651" y="59"/>
                  </a:lnTo>
                  <a:lnTo>
                    <a:pt x="1648" y="79"/>
                  </a:lnTo>
                  <a:lnTo>
                    <a:pt x="1639" y="95"/>
                  </a:lnTo>
                  <a:lnTo>
                    <a:pt x="1626" y="108"/>
                  </a:lnTo>
                  <a:lnTo>
                    <a:pt x="1610" y="117"/>
                  </a:lnTo>
                  <a:lnTo>
                    <a:pt x="1590" y="120"/>
                  </a:lnTo>
                  <a:lnTo>
                    <a:pt x="59" y="120"/>
                  </a:lnTo>
                  <a:lnTo>
                    <a:pt x="41" y="117"/>
                  </a:lnTo>
                  <a:lnTo>
                    <a:pt x="25" y="108"/>
                  </a:lnTo>
                  <a:lnTo>
                    <a:pt x="12" y="95"/>
                  </a:lnTo>
                  <a:lnTo>
                    <a:pt x="3" y="79"/>
                  </a:lnTo>
                  <a:lnTo>
                    <a:pt x="0" y="59"/>
                  </a:lnTo>
                  <a:lnTo>
                    <a:pt x="3" y="40"/>
                  </a:lnTo>
                  <a:lnTo>
                    <a:pt x="12" y="24"/>
                  </a:lnTo>
                  <a:lnTo>
                    <a:pt x="25" y="12"/>
                  </a:lnTo>
                  <a:lnTo>
                    <a:pt x="41" y="3"/>
                  </a:lnTo>
                  <a:lnTo>
                    <a:pt x="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9" name="Group 288"/>
          <p:cNvGrpSpPr/>
          <p:nvPr/>
        </p:nvGrpSpPr>
        <p:grpSpPr>
          <a:xfrm flipH="1">
            <a:off x="4860025" y="2772927"/>
            <a:ext cx="355104" cy="263157"/>
            <a:chOff x="5489575" y="5883275"/>
            <a:chExt cx="533400" cy="3952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90" name="Freeform 682"/>
            <p:cNvSpPr>
              <a:spLocks/>
            </p:cNvSpPr>
            <p:nvPr/>
          </p:nvSpPr>
          <p:spPr bwMode="auto">
            <a:xfrm>
              <a:off x="5549900" y="6010275"/>
              <a:ext cx="119063" cy="17463"/>
            </a:xfrm>
            <a:custGeom>
              <a:avLst/>
              <a:gdLst>
                <a:gd name="T0" fmla="*/ 55 w 748"/>
                <a:gd name="T1" fmla="*/ 0 h 108"/>
                <a:gd name="T2" fmla="*/ 694 w 748"/>
                <a:gd name="T3" fmla="*/ 0 h 108"/>
                <a:gd name="T4" fmla="*/ 712 w 748"/>
                <a:gd name="T5" fmla="*/ 3 h 108"/>
                <a:gd name="T6" fmla="*/ 726 w 748"/>
                <a:gd name="T7" fmla="*/ 11 h 108"/>
                <a:gd name="T8" fmla="*/ 738 w 748"/>
                <a:gd name="T9" fmla="*/ 22 h 108"/>
                <a:gd name="T10" fmla="*/ 746 w 748"/>
                <a:gd name="T11" fmla="*/ 37 h 108"/>
                <a:gd name="T12" fmla="*/ 748 w 748"/>
                <a:gd name="T13" fmla="*/ 55 h 108"/>
                <a:gd name="T14" fmla="*/ 746 w 748"/>
                <a:gd name="T15" fmla="*/ 72 h 108"/>
                <a:gd name="T16" fmla="*/ 738 w 748"/>
                <a:gd name="T17" fmla="*/ 86 h 108"/>
                <a:gd name="T18" fmla="*/ 726 w 748"/>
                <a:gd name="T19" fmla="*/ 98 h 108"/>
                <a:gd name="T20" fmla="*/ 712 w 748"/>
                <a:gd name="T21" fmla="*/ 105 h 108"/>
                <a:gd name="T22" fmla="*/ 694 w 748"/>
                <a:gd name="T23" fmla="*/ 108 h 108"/>
                <a:gd name="T24" fmla="*/ 55 w 748"/>
                <a:gd name="T25" fmla="*/ 108 h 108"/>
                <a:gd name="T26" fmla="*/ 38 w 748"/>
                <a:gd name="T27" fmla="*/ 105 h 108"/>
                <a:gd name="T28" fmla="*/ 22 w 748"/>
                <a:gd name="T29" fmla="*/ 98 h 108"/>
                <a:gd name="T30" fmla="*/ 11 w 748"/>
                <a:gd name="T31" fmla="*/ 86 h 108"/>
                <a:gd name="T32" fmla="*/ 3 w 748"/>
                <a:gd name="T33" fmla="*/ 72 h 108"/>
                <a:gd name="T34" fmla="*/ 0 w 748"/>
                <a:gd name="T35" fmla="*/ 55 h 108"/>
                <a:gd name="T36" fmla="*/ 3 w 748"/>
                <a:gd name="T37" fmla="*/ 37 h 108"/>
                <a:gd name="T38" fmla="*/ 11 w 748"/>
                <a:gd name="T39" fmla="*/ 22 h 108"/>
                <a:gd name="T40" fmla="*/ 22 w 748"/>
                <a:gd name="T41" fmla="*/ 11 h 108"/>
                <a:gd name="T42" fmla="*/ 38 w 748"/>
                <a:gd name="T43" fmla="*/ 3 h 108"/>
                <a:gd name="T44" fmla="*/ 55 w 748"/>
                <a:gd name="T45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8" h="108">
                  <a:moveTo>
                    <a:pt x="55" y="0"/>
                  </a:moveTo>
                  <a:lnTo>
                    <a:pt x="694" y="0"/>
                  </a:lnTo>
                  <a:lnTo>
                    <a:pt x="712" y="3"/>
                  </a:lnTo>
                  <a:lnTo>
                    <a:pt x="726" y="11"/>
                  </a:lnTo>
                  <a:lnTo>
                    <a:pt x="738" y="22"/>
                  </a:lnTo>
                  <a:lnTo>
                    <a:pt x="746" y="37"/>
                  </a:lnTo>
                  <a:lnTo>
                    <a:pt x="748" y="55"/>
                  </a:lnTo>
                  <a:lnTo>
                    <a:pt x="746" y="72"/>
                  </a:lnTo>
                  <a:lnTo>
                    <a:pt x="738" y="86"/>
                  </a:lnTo>
                  <a:lnTo>
                    <a:pt x="726" y="98"/>
                  </a:lnTo>
                  <a:lnTo>
                    <a:pt x="712" y="105"/>
                  </a:lnTo>
                  <a:lnTo>
                    <a:pt x="694" y="108"/>
                  </a:lnTo>
                  <a:lnTo>
                    <a:pt x="55" y="108"/>
                  </a:lnTo>
                  <a:lnTo>
                    <a:pt x="38" y="105"/>
                  </a:lnTo>
                  <a:lnTo>
                    <a:pt x="22" y="98"/>
                  </a:lnTo>
                  <a:lnTo>
                    <a:pt x="11" y="86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7"/>
                  </a:lnTo>
                  <a:lnTo>
                    <a:pt x="11" y="22"/>
                  </a:lnTo>
                  <a:lnTo>
                    <a:pt x="22" y="11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Freeform 683"/>
            <p:cNvSpPr>
              <a:spLocks/>
            </p:cNvSpPr>
            <p:nvPr/>
          </p:nvSpPr>
          <p:spPr bwMode="auto">
            <a:xfrm>
              <a:off x="5549900" y="6051550"/>
              <a:ext cx="119063" cy="17463"/>
            </a:xfrm>
            <a:custGeom>
              <a:avLst/>
              <a:gdLst>
                <a:gd name="T0" fmla="*/ 55 w 748"/>
                <a:gd name="T1" fmla="*/ 0 h 108"/>
                <a:gd name="T2" fmla="*/ 694 w 748"/>
                <a:gd name="T3" fmla="*/ 0 h 108"/>
                <a:gd name="T4" fmla="*/ 712 w 748"/>
                <a:gd name="T5" fmla="*/ 3 h 108"/>
                <a:gd name="T6" fmla="*/ 726 w 748"/>
                <a:gd name="T7" fmla="*/ 10 h 108"/>
                <a:gd name="T8" fmla="*/ 738 w 748"/>
                <a:gd name="T9" fmla="*/ 22 h 108"/>
                <a:gd name="T10" fmla="*/ 746 w 748"/>
                <a:gd name="T11" fmla="*/ 37 h 108"/>
                <a:gd name="T12" fmla="*/ 748 w 748"/>
                <a:gd name="T13" fmla="*/ 54 h 108"/>
                <a:gd name="T14" fmla="*/ 746 w 748"/>
                <a:gd name="T15" fmla="*/ 71 h 108"/>
                <a:gd name="T16" fmla="*/ 738 w 748"/>
                <a:gd name="T17" fmla="*/ 86 h 108"/>
                <a:gd name="T18" fmla="*/ 726 w 748"/>
                <a:gd name="T19" fmla="*/ 98 h 108"/>
                <a:gd name="T20" fmla="*/ 712 w 748"/>
                <a:gd name="T21" fmla="*/ 105 h 108"/>
                <a:gd name="T22" fmla="*/ 694 w 748"/>
                <a:gd name="T23" fmla="*/ 108 h 108"/>
                <a:gd name="T24" fmla="*/ 55 w 748"/>
                <a:gd name="T25" fmla="*/ 108 h 108"/>
                <a:gd name="T26" fmla="*/ 38 w 748"/>
                <a:gd name="T27" fmla="*/ 105 h 108"/>
                <a:gd name="T28" fmla="*/ 22 w 748"/>
                <a:gd name="T29" fmla="*/ 98 h 108"/>
                <a:gd name="T30" fmla="*/ 11 w 748"/>
                <a:gd name="T31" fmla="*/ 86 h 108"/>
                <a:gd name="T32" fmla="*/ 3 w 748"/>
                <a:gd name="T33" fmla="*/ 71 h 108"/>
                <a:gd name="T34" fmla="*/ 0 w 748"/>
                <a:gd name="T35" fmla="*/ 54 h 108"/>
                <a:gd name="T36" fmla="*/ 3 w 748"/>
                <a:gd name="T37" fmla="*/ 37 h 108"/>
                <a:gd name="T38" fmla="*/ 11 w 748"/>
                <a:gd name="T39" fmla="*/ 22 h 108"/>
                <a:gd name="T40" fmla="*/ 22 w 748"/>
                <a:gd name="T41" fmla="*/ 10 h 108"/>
                <a:gd name="T42" fmla="*/ 38 w 748"/>
                <a:gd name="T43" fmla="*/ 3 h 108"/>
                <a:gd name="T44" fmla="*/ 55 w 748"/>
                <a:gd name="T45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8" h="108">
                  <a:moveTo>
                    <a:pt x="55" y="0"/>
                  </a:moveTo>
                  <a:lnTo>
                    <a:pt x="694" y="0"/>
                  </a:lnTo>
                  <a:lnTo>
                    <a:pt x="712" y="3"/>
                  </a:lnTo>
                  <a:lnTo>
                    <a:pt x="726" y="10"/>
                  </a:lnTo>
                  <a:lnTo>
                    <a:pt x="738" y="22"/>
                  </a:lnTo>
                  <a:lnTo>
                    <a:pt x="746" y="37"/>
                  </a:lnTo>
                  <a:lnTo>
                    <a:pt x="748" y="54"/>
                  </a:lnTo>
                  <a:lnTo>
                    <a:pt x="746" y="71"/>
                  </a:lnTo>
                  <a:lnTo>
                    <a:pt x="738" y="86"/>
                  </a:lnTo>
                  <a:lnTo>
                    <a:pt x="726" y="98"/>
                  </a:lnTo>
                  <a:lnTo>
                    <a:pt x="712" y="105"/>
                  </a:lnTo>
                  <a:lnTo>
                    <a:pt x="694" y="108"/>
                  </a:lnTo>
                  <a:lnTo>
                    <a:pt x="55" y="108"/>
                  </a:lnTo>
                  <a:lnTo>
                    <a:pt x="38" y="105"/>
                  </a:lnTo>
                  <a:lnTo>
                    <a:pt x="22" y="98"/>
                  </a:lnTo>
                  <a:lnTo>
                    <a:pt x="11" y="86"/>
                  </a:lnTo>
                  <a:lnTo>
                    <a:pt x="3" y="71"/>
                  </a:lnTo>
                  <a:lnTo>
                    <a:pt x="0" y="54"/>
                  </a:lnTo>
                  <a:lnTo>
                    <a:pt x="3" y="37"/>
                  </a:lnTo>
                  <a:lnTo>
                    <a:pt x="11" y="22"/>
                  </a:lnTo>
                  <a:lnTo>
                    <a:pt x="22" y="10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Freeform 684"/>
            <p:cNvSpPr>
              <a:spLocks/>
            </p:cNvSpPr>
            <p:nvPr/>
          </p:nvSpPr>
          <p:spPr bwMode="auto">
            <a:xfrm>
              <a:off x="5549900" y="6092825"/>
              <a:ext cx="119063" cy="17463"/>
            </a:xfrm>
            <a:custGeom>
              <a:avLst/>
              <a:gdLst>
                <a:gd name="T0" fmla="*/ 55 w 748"/>
                <a:gd name="T1" fmla="*/ 0 h 109"/>
                <a:gd name="T2" fmla="*/ 694 w 748"/>
                <a:gd name="T3" fmla="*/ 0 h 109"/>
                <a:gd name="T4" fmla="*/ 712 w 748"/>
                <a:gd name="T5" fmla="*/ 4 h 109"/>
                <a:gd name="T6" fmla="*/ 726 w 748"/>
                <a:gd name="T7" fmla="*/ 11 h 109"/>
                <a:gd name="T8" fmla="*/ 738 w 748"/>
                <a:gd name="T9" fmla="*/ 23 h 109"/>
                <a:gd name="T10" fmla="*/ 746 w 748"/>
                <a:gd name="T11" fmla="*/ 37 h 109"/>
                <a:gd name="T12" fmla="*/ 748 w 748"/>
                <a:gd name="T13" fmla="*/ 54 h 109"/>
                <a:gd name="T14" fmla="*/ 746 w 748"/>
                <a:gd name="T15" fmla="*/ 72 h 109"/>
                <a:gd name="T16" fmla="*/ 738 w 748"/>
                <a:gd name="T17" fmla="*/ 87 h 109"/>
                <a:gd name="T18" fmla="*/ 726 w 748"/>
                <a:gd name="T19" fmla="*/ 98 h 109"/>
                <a:gd name="T20" fmla="*/ 712 w 748"/>
                <a:gd name="T21" fmla="*/ 106 h 109"/>
                <a:gd name="T22" fmla="*/ 694 w 748"/>
                <a:gd name="T23" fmla="*/ 109 h 109"/>
                <a:gd name="T24" fmla="*/ 55 w 748"/>
                <a:gd name="T25" fmla="*/ 109 h 109"/>
                <a:gd name="T26" fmla="*/ 38 w 748"/>
                <a:gd name="T27" fmla="*/ 106 h 109"/>
                <a:gd name="T28" fmla="*/ 22 w 748"/>
                <a:gd name="T29" fmla="*/ 98 h 109"/>
                <a:gd name="T30" fmla="*/ 11 w 748"/>
                <a:gd name="T31" fmla="*/ 87 h 109"/>
                <a:gd name="T32" fmla="*/ 3 w 748"/>
                <a:gd name="T33" fmla="*/ 72 h 109"/>
                <a:gd name="T34" fmla="*/ 0 w 748"/>
                <a:gd name="T35" fmla="*/ 54 h 109"/>
                <a:gd name="T36" fmla="*/ 3 w 748"/>
                <a:gd name="T37" fmla="*/ 37 h 109"/>
                <a:gd name="T38" fmla="*/ 11 w 748"/>
                <a:gd name="T39" fmla="*/ 23 h 109"/>
                <a:gd name="T40" fmla="*/ 22 w 748"/>
                <a:gd name="T41" fmla="*/ 11 h 109"/>
                <a:gd name="T42" fmla="*/ 38 w 748"/>
                <a:gd name="T43" fmla="*/ 4 h 109"/>
                <a:gd name="T44" fmla="*/ 55 w 748"/>
                <a:gd name="T4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8" h="109">
                  <a:moveTo>
                    <a:pt x="55" y="0"/>
                  </a:moveTo>
                  <a:lnTo>
                    <a:pt x="694" y="0"/>
                  </a:lnTo>
                  <a:lnTo>
                    <a:pt x="712" y="4"/>
                  </a:lnTo>
                  <a:lnTo>
                    <a:pt x="726" y="11"/>
                  </a:lnTo>
                  <a:lnTo>
                    <a:pt x="738" y="23"/>
                  </a:lnTo>
                  <a:lnTo>
                    <a:pt x="746" y="37"/>
                  </a:lnTo>
                  <a:lnTo>
                    <a:pt x="748" y="54"/>
                  </a:lnTo>
                  <a:lnTo>
                    <a:pt x="746" y="72"/>
                  </a:lnTo>
                  <a:lnTo>
                    <a:pt x="738" y="87"/>
                  </a:lnTo>
                  <a:lnTo>
                    <a:pt x="726" y="98"/>
                  </a:lnTo>
                  <a:lnTo>
                    <a:pt x="712" y="106"/>
                  </a:lnTo>
                  <a:lnTo>
                    <a:pt x="694" y="109"/>
                  </a:lnTo>
                  <a:lnTo>
                    <a:pt x="55" y="109"/>
                  </a:lnTo>
                  <a:lnTo>
                    <a:pt x="38" y="106"/>
                  </a:lnTo>
                  <a:lnTo>
                    <a:pt x="22" y="98"/>
                  </a:lnTo>
                  <a:lnTo>
                    <a:pt x="11" y="87"/>
                  </a:lnTo>
                  <a:lnTo>
                    <a:pt x="3" y="72"/>
                  </a:lnTo>
                  <a:lnTo>
                    <a:pt x="0" y="54"/>
                  </a:lnTo>
                  <a:lnTo>
                    <a:pt x="3" y="37"/>
                  </a:lnTo>
                  <a:lnTo>
                    <a:pt x="11" y="23"/>
                  </a:lnTo>
                  <a:lnTo>
                    <a:pt x="22" y="11"/>
                  </a:lnTo>
                  <a:lnTo>
                    <a:pt x="38" y="4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Freeform 685"/>
            <p:cNvSpPr>
              <a:spLocks/>
            </p:cNvSpPr>
            <p:nvPr/>
          </p:nvSpPr>
          <p:spPr bwMode="auto">
            <a:xfrm>
              <a:off x="5549900" y="6134100"/>
              <a:ext cx="119063" cy="15875"/>
            </a:xfrm>
            <a:custGeom>
              <a:avLst/>
              <a:gdLst>
                <a:gd name="T0" fmla="*/ 55 w 748"/>
                <a:gd name="T1" fmla="*/ 0 h 109"/>
                <a:gd name="T2" fmla="*/ 694 w 748"/>
                <a:gd name="T3" fmla="*/ 0 h 109"/>
                <a:gd name="T4" fmla="*/ 712 w 748"/>
                <a:gd name="T5" fmla="*/ 3 h 109"/>
                <a:gd name="T6" fmla="*/ 726 w 748"/>
                <a:gd name="T7" fmla="*/ 10 h 109"/>
                <a:gd name="T8" fmla="*/ 738 w 748"/>
                <a:gd name="T9" fmla="*/ 23 h 109"/>
                <a:gd name="T10" fmla="*/ 746 w 748"/>
                <a:gd name="T11" fmla="*/ 37 h 109"/>
                <a:gd name="T12" fmla="*/ 748 w 748"/>
                <a:gd name="T13" fmla="*/ 54 h 109"/>
                <a:gd name="T14" fmla="*/ 746 w 748"/>
                <a:gd name="T15" fmla="*/ 71 h 109"/>
                <a:gd name="T16" fmla="*/ 738 w 748"/>
                <a:gd name="T17" fmla="*/ 87 h 109"/>
                <a:gd name="T18" fmla="*/ 726 w 748"/>
                <a:gd name="T19" fmla="*/ 98 h 109"/>
                <a:gd name="T20" fmla="*/ 712 w 748"/>
                <a:gd name="T21" fmla="*/ 106 h 109"/>
                <a:gd name="T22" fmla="*/ 694 w 748"/>
                <a:gd name="T23" fmla="*/ 109 h 109"/>
                <a:gd name="T24" fmla="*/ 55 w 748"/>
                <a:gd name="T25" fmla="*/ 109 h 109"/>
                <a:gd name="T26" fmla="*/ 38 w 748"/>
                <a:gd name="T27" fmla="*/ 106 h 109"/>
                <a:gd name="T28" fmla="*/ 22 w 748"/>
                <a:gd name="T29" fmla="*/ 98 h 109"/>
                <a:gd name="T30" fmla="*/ 11 w 748"/>
                <a:gd name="T31" fmla="*/ 87 h 109"/>
                <a:gd name="T32" fmla="*/ 3 w 748"/>
                <a:gd name="T33" fmla="*/ 71 h 109"/>
                <a:gd name="T34" fmla="*/ 0 w 748"/>
                <a:gd name="T35" fmla="*/ 54 h 109"/>
                <a:gd name="T36" fmla="*/ 3 w 748"/>
                <a:gd name="T37" fmla="*/ 37 h 109"/>
                <a:gd name="T38" fmla="*/ 11 w 748"/>
                <a:gd name="T39" fmla="*/ 23 h 109"/>
                <a:gd name="T40" fmla="*/ 22 w 748"/>
                <a:gd name="T41" fmla="*/ 10 h 109"/>
                <a:gd name="T42" fmla="*/ 38 w 748"/>
                <a:gd name="T43" fmla="*/ 3 h 109"/>
                <a:gd name="T44" fmla="*/ 55 w 748"/>
                <a:gd name="T4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8" h="109">
                  <a:moveTo>
                    <a:pt x="55" y="0"/>
                  </a:moveTo>
                  <a:lnTo>
                    <a:pt x="694" y="0"/>
                  </a:lnTo>
                  <a:lnTo>
                    <a:pt x="712" y="3"/>
                  </a:lnTo>
                  <a:lnTo>
                    <a:pt x="726" y="10"/>
                  </a:lnTo>
                  <a:lnTo>
                    <a:pt x="738" y="23"/>
                  </a:lnTo>
                  <a:lnTo>
                    <a:pt x="746" y="37"/>
                  </a:lnTo>
                  <a:lnTo>
                    <a:pt x="748" y="54"/>
                  </a:lnTo>
                  <a:lnTo>
                    <a:pt x="746" y="71"/>
                  </a:lnTo>
                  <a:lnTo>
                    <a:pt x="738" y="87"/>
                  </a:lnTo>
                  <a:lnTo>
                    <a:pt x="726" y="98"/>
                  </a:lnTo>
                  <a:lnTo>
                    <a:pt x="712" y="106"/>
                  </a:lnTo>
                  <a:lnTo>
                    <a:pt x="694" y="109"/>
                  </a:lnTo>
                  <a:lnTo>
                    <a:pt x="55" y="109"/>
                  </a:lnTo>
                  <a:lnTo>
                    <a:pt x="38" y="106"/>
                  </a:lnTo>
                  <a:lnTo>
                    <a:pt x="22" y="98"/>
                  </a:lnTo>
                  <a:lnTo>
                    <a:pt x="11" y="87"/>
                  </a:lnTo>
                  <a:lnTo>
                    <a:pt x="3" y="71"/>
                  </a:lnTo>
                  <a:lnTo>
                    <a:pt x="0" y="54"/>
                  </a:lnTo>
                  <a:lnTo>
                    <a:pt x="3" y="37"/>
                  </a:lnTo>
                  <a:lnTo>
                    <a:pt x="11" y="23"/>
                  </a:lnTo>
                  <a:lnTo>
                    <a:pt x="22" y="10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Freeform 686"/>
            <p:cNvSpPr>
              <a:spLocks/>
            </p:cNvSpPr>
            <p:nvPr/>
          </p:nvSpPr>
          <p:spPr bwMode="auto">
            <a:xfrm>
              <a:off x="5549900" y="6173788"/>
              <a:ext cx="119063" cy="17463"/>
            </a:xfrm>
            <a:custGeom>
              <a:avLst/>
              <a:gdLst>
                <a:gd name="T0" fmla="*/ 55 w 748"/>
                <a:gd name="T1" fmla="*/ 0 h 108"/>
                <a:gd name="T2" fmla="*/ 694 w 748"/>
                <a:gd name="T3" fmla="*/ 0 h 108"/>
                <a:gd name="T4" fmla="*/ 712 w 748"/>
                <a:gd name="T5" fmla="*/ 2 h 108"/>
                <a:gd name="T6" fmla="*/ 726 w 748"/>
                <a:gd name="T7" fmla="*/ 10 h 108"/>
                <a:gd name="T8" fmla="*/ 738 w 748"/>
                <a:gd name="T9" fmla="*/ 22 h 108"/>
                <a:gd name="T10" fmla="*/ 746 w 748"/>
                <a:gd name="T11" fmla="*/ 37 h 108"/>
                <a:gd name="T12" fmla="*/ 748 w 748"/>
                <a:gd name="T13" fmla="*/ 54 h 108"/>
                <a:gd name="T14" fmla="*/ 746 w 748"/>
                <a:gd name="T15" fmla="*/ 71 h 108"/>
                <a:gd name="T16" fmla="*/ 738 w 748"/>
                <a:gd name="T17" fmla="*/ 86 h 108"/>
                <a:gd name="T18" fmla="*/ 726 w 748"/>
                <a:gd name="T19" fmla="*/ 98 h 108"/>
                <a:gd name="T20" fmla="*/ 712 w 748"/>
                <a:gd name="T21" fmla="*/ 106 h 108"/>
                <a:gd name="T22" fmla="*/ 694 w 748"/>
                <a:gd name="T23" fmla="*/ 108 h 108"/>
                <a:gd name="T24" fmla="*/ 55 w 748"/>
                <a:gd name="T25" fmla="*/ 108 h 108"/>
                <a:gd name="T26" fmla="*/ 38 w 748"/>
                <a:gd name="T27" fmla="*/ 106 h 108"/>
                <a:gd name="T28" fmla="*/ 22 w 748"/>
                <a:gd name="T29" fmla="*/ 98 h 108"/>
                <a:gd name="T30" fmla="*/ 11 w 748"/>
                <a:gd name="T31" fmla="*/ 86 h 108"/>
                <a:gd name="T32" fmla="*/ 3 w 748"/>
                <a:gd name="T33" fmla="*/ 71 h 108"/>
                <a:gd name="T34" fmla="*/ 0 w 748"/>
                <a:gd name="T35" fmla="*/ 54 h 108"/>
                <a:gd name="T36" fmla="*/ 3 w 748"/>
                <a:gd name="T37" fmla="*/ 37 h 108"/>
                <a:gd name="T38" fmla="*/ 11 w 748"/>
                <a:gd name="T39" fmla="*/ 22 h 108"/>
                <a:gd name="T40" fmla="*/ 22 w 748"/>
                <a:gd name="T41" fmla="*/ 10 h 108"/>
                <a:gd name="T42" fmla="*/ 38 w 748"/>
                <a:gd name="T43" fmla="*/ 2 h 108"/>
                <a:gd name="T44" fmla="*/ 55 w 748"/>
                <a:gd name="T45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8" h="108">
                  <a:moveTo>
                    <a:pt x="55" y="0"/>
                  </a:moveTo>
                  <a:lnTo>
                    <a:pt x="694" y="0"/>
                  </a:lnTo>
                  <a:lnTo>
                    <a:pt x="712" y="2"/>
                  </a:lnTo>
                  <a:lnTo>
                    <a:pt x="726" y="10"/>
                  </a:lnTo>
                  <a:lnTo>
                    <a:pt x="738" y="22"/>
                  </a:lnTo>
                  <a:lnTo>
                    <a:pt x="746" y="37"/>
                  </a:lnTo>
                  <a:lnTo>
                    <a:pt x="748" y="54"/>
                  </a:lnTo>
                  <a:lnTo>
                    <a:pt x="746" y="71"/>
                  </a:lnTo>
                  <a:lnTo>
                    <a:pt x="738" y="86"/>
                  </a:lnTo>
                  <a:lnTo>
                    <a:pt x="726" y="98"/>
                  </a:lnTo>
                  <a:lnTo>
                    <a:pt x="712" y="106"/>
                  </a:lnTo>
                  <a:lnTo>
                    <a:pt x="694" y="108"/>
                  </a:lnTo>
                  <a:lnTo>
                    <a:pt x="55" y="108"/>
                  </a:lnTo>
                  <a:lnTo>
                    <a:pt x="38" y="106"/>
                  </a:lnTo>
                  <a:lnTo>
                    <a:pt x="22" y="98"/>
                  </a:lnTo>
                  <a:lnTo>
                    <a:pt x="11" y="86"/>
                  </a:lnTo>
                  <a:lnTo>
                    <a:pt x="3" y="71"/>
                  </a:lnTo>
                  <a:lnTo>
                    <a:pt x="0" y="54"/>
                  </a:lnTo>
                  <a:lnTo>
                    <a:pt x="3" y="37"/>
                  </a:lnTo>
                  <a:lnTo>
                    <a:pt x="11" y="22"/>
                  </a:lnTo>
                  <a:lnTo>
                    <a:pt x="22" y="10"/>
                  </a:lnTo>
                  <a:lnTo>
                    <a:pt x="38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Freeform 687"/>
            <p:cNvSpPr>
              <a:spLocks/>
            </p:cNvSpPr>
            <p:nvPr/>
          </p:nvSpPr>
          <p:spPr bwMode="auto">
            <a:xfrm>
              <a:off x="5549900" y="6215063"/>
              <a:ext cx="119063" cy="17463"/>
            </a:xfrm>
            <a:custGeom>
              <a:avLst/>
              <a:gdLst>
                <a:gd name="T0" fmla="*/ 55 w 748"/>
                <a:gd name="T1" fmla="*/ 0 h 109"/>
                <a:gd name="T2" fmla="*/ 694 w 748"/>
                <a:gd name="T3" fmla="*/ 0 h 109"/>
                <a:gd name="T4" fmla="*/ 712 w 748"/>
                <a:gd name="T5" fmla="*/ 3 h 109"/>
                <a:gd name="T6" fmla="*/ 726 w 748"/>
                <a:gd name="T7" fmla="*/ 11 h 109"/>
                <a:gd name="T8" fmla="*/ 738 w 748"/>
                <a:gd name="T9" fmla="*/ 22 h 109"/>
                <a:gd name="T10" fmla="*/ 746 w 748"/>
                <a:gd name="T11" fmla="*/ 37 h 109"/>
                <a:gd name="T12" fmla="*/ 748 w 748"/>
                <a:gd name="T13" fmla="*/ 55 h 109"/>
                <a:gd name="T14" fmla="*/ 746 w 748"/>
                <a:gd name="T15" fmla="*/ 72 h 109"/>
                <a:gd name="T16" fmla="*/ 738 w 748"/>
                <a:gd name="T17" fmla="*/ 86 h 109"/>
                <a:gd name="T18" fmla="*/ 726 w 748"/>
                <a:gd name="T19" fmla="*/ 98 h 109"/>
                <a:gd name="T20" fmla="*/ 712 w 748"/>
                <a:gd name="T21" fmla="*/ 107 h 109"/>
                <a:gd name="T22" fmla="*/ 694 w 748"/>
                <a:gd name="T23" fmla="*/ 109 h 109"/>
                <a:gd name="T24" fmla="*/ 55 w 748"/>
                <a:gd name="T25" fmla="*/ 109 h 109"/>
                <a:gd name="T26" fmla="*/ 38 w 748"/>
                <a:gd name="T27" fmla="*/ 107 h 109"/>
                <a:gd name="T28" fmla="*/ 22 w 748"/>
                <a:gd name="T29" fmla="*/ 98 h 109"/>
                <a:gd name="T30" fmla="*/ 11 w 748"/>
                <a:gd name="T31" fmla="*/ 86 h 109"/>
                <a:gd name="T32" fmla="*/ 3 w 748"/>
                <a:gd name="T33" fmla="*/ 72 h 109"/>
                <a:gd name="T34" fmla="*/ 0 w 748"/>
                <a:gd name="T35" fmla="*/ 55 h 109"/>
                <a:gd name="T36" fmla="*/ 3 w 748"/>
                <a:gd name="T37" fmla="*/ 37 h 109"/>
                <a:gd name="T38" fmla="*/ 11 w 748"/>
                <a:gd name="T39" fmla="*/ 22 h 109"/>
                <a:gd name="T40" fmla="*/ 22 w 748"/>
                <a:gd name="T41" fmla="*/ 11 h 109"/>
                <a:gd name="T42" fmla="*/ 38 w 748"/>
                <a:gd name="T43" fmla="*/ 3 h 109"/>
                <a:gd name="T44" fmla="*/ 55 w 748"/>
                <a:gd name="T4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8" h="109">
                  <a:moveTo>
                    <a:pt x="55" y="0"/>
                  </a:moveTo>
                  <a:lnTo>
                    <a:pt x="694" y="0"/>
                  </a:lnTo>
                  <a:lnTo>
                    <a:pt x="712" y="3"/>
                  </a:lnTo>
                  <a:lnTo>
                    <a:pt x="726" y="11"/>
                  </a:lnTo>
                  <a:lnTo>
                    <a:pt x="738" y="22"/>
                  </a:lnTo>
                  <a:lnTo>
                    <a:pt x="746" y="37"/>
                  </a:lnTo>
                  <a:lnTo>
                    <a:pt x="748" y="55"/>
                  </a:lnTo>
                  <a:lnTo>
                    <a:pt x="746" y="72"/>
                  </a:lnTo>
                  <a:lnTo>
                    <a:pt x="738" y="86"/>
                  </a:lnTo>
                  <a:lnTo>
                    <a:pt x="726" y="98"/>
                  </a:lnTo>
                  <a:lnTo>
                    <a:pt x="712" y="107"/>
                  </a:lnTo>
                  <a:lnTo>
                    <a:pt x="694" y="109"/>
                  </a:lnTo>
                  <a:lnTo>
                    <a:pt x="55" y="109"/>
                  </a:lnTo>
                  <a:lnTo>
                    <a:pt x="38" y="107"/>
                  </a:lnTo>
                  <a:lnTo>
                    <a:pt x="22" y="98"/>
                  </a:lnTo>
                  <a:lnTo>
                    <a:pt x="11" y="86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7"/>
                  </a:lnTo>
                  <a:lnTo>
                    <a:pt x="11" y="22"/>
                  </a:lnTo>
                  <a:lnTo>
                    <a:pt x="22" y="11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Freeform 688"/>
            <p:cNvSpPr>
              <a:spLocks/>
            </p:cNvSpPr>
            <p:nvPr/>
          </p:nvSpPr>
          <p:spPr bwMode="auto">
            <a:xfrm>
              <a:off x="5697538" y="6134100"/>
              <a:ext cx="119063" cy="15875"/>
            </a:xfrm>
            <a:custGeom>
              <a:avLst/>
              <a:gdLst>
                <a:gd name="T0" fmla="*/ 54 w 749"/>
                <a:gd name="T1" fmla="*/ 0 h 109"/>
                <a:gd name="T2" fmla="*/ 694 w 749"/>
                <a:gd name="T3" fmla="*/ 0 h 109"/>
                <a:gd name="T4" fmla="*/ 711 w 749"/>
                <a:gd name="T5" fmla="*/ 3 h 109"/>
                <a:gd name="T6" fmla="*/ 726 w 749"/>
                <a:gd name="T7" fmla="*/ 10 h 109"/>
                <a:gd name="T8" fmla="*/ 737 w 749"/>
                <a:gd name="T9" fmla="*/ 23 h 109"/>
                <a:gd name="T10" fmla="*/ 746 w 749"/>
                <a:gd name="T11" fmla="*/ 37 h 109"/>
                <a:gd name="T12" fmla="*/ 749 w 749"/>
                <a:gd name="T13" fmla="*/ 54 h 109"/>
                <a:gd name="T14" fmla="*/ 746 w 749"/>
                <a:gd name="T15" fmla="*/ 71 h 109"/>
                <a:gd name="T16" fmla="*/ 737 w 749"/>
                <a:gd name="T17" fmla="*/ 87 h 109"/>
                <a:gd name="T18" fmla="*/ 726 w 749"/>
                <a:gd name="T19" fmla="*/ 98 h 109"/>
                <a:gd name="T20" fmla="*/ 711 w 749"/>
                <a:gd name="T21" fmla="*/ 106 h 109"/>
                <a:gd name="T22" fmla="*/ 694 w 749"/>
                <a:gd name="T23" fmla="*/ 109 h 109"/>
                <a:gd name="T24" fmla="*/ 54 w 749"/>
                <a:gd name="T25" fmla="*/ 109 h 109"/>
                <a:gd name="T26" fmla="*/ 37 w 749"/>
                <a:gd name="T27" fmla="*/ 106 h 109"/>
                <a:gd name="T28" fmla="*/ 23 w 749"/>
                <a:gd name="T29" fmla="*/ 98 h 109"/>
                <a:gd name="T30" fmla="*/ 10 w 749"/>
                <a:gd name="T31" fmla="*/ 87 h 109"/>
                <a:gd name="T32" fmla="*/ 3 w 749"/>
                <a:gd name="T33" fmla="*/ 71 h 109"/>
                <a:gd name="T34" fmla="*/ 0 w 749"/>
                <a:gd name="T35" fmla="*/ 54 h 109"/>
                <a:gd name="T36" fmla="*/ 3 w 749"/>
                <a:gd name="T37" fmla="*/ 37 h 109"/>
                <a:gd name="T38" fmla="*/ 10 w 749"/>
                <a:gd name="T39" fmla="*/ 23 h 109"/>
                <a:gd name="T40" fmla="*/ 23 w 749"/>
                <a:gd name="T41" fmla="*/ 10 h 109"/>
                <a:gd name="T42" fmla="*/ 37 w 749"/>
                <a:gd name="T43" fmla="*/ 3 h 109"/>
                <a:gd name="T44" fmla="*/ 54 w 749"/>
                <a:gd name="T4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9" h="109">
                  <a:moveTo>
                    <a:pt x="54" y="0"/>
                  </a:moveTo>
                  <a:lnTo>
                    <a:pt x="694" y="0"/>
                  </a:lnTo>
                  <a:lnTo>
                    <a:pt x="711" y="3"/>
                  </a:lnTo>
                  <a:lnTo>
                    <a:pt x="726" y="10"/>
                  </a:lnTo>
                  <a:lnTo>
                    <a:pt x="737" y="23"/>
                  </a:lnTo>
                  <a:lnTo>
                    <a:pt x="746" y="37"/>
                  </a:lnTo>
                  <a:lnTo>
                    <a:pt x="749" y="54"/>
                  </a:lnTo>
                  <a:lnTo>
                    <a:pt x="746" y="71"/>
                  </a:lnTo>
                  <a:lnTo>
                    <a:pt x="737" y="87"/>
                  </a:lnTo>
                  <a:lnTo>
                    <a:pt x="726" y="98"/>
                  </a:lnTo>
                  <a:lnTo>
                    <a:pt x="711" y="106"/>
                  </a:lnTo>
                  <a:lnTo>
                    <a:pt x="694" y="109"/>
                  </a:lnTo>
                  <a:lnTo>
                    <a:pt x="54" y="109"/>
                  </a:lnTo>
                  <a:lnTo>
                    <a:pt x="37" y="106"/>
                  </a:lnTo>
                  <a:lnTo>
                    <a:pt x="23" y="98"/>
                  </a:lnTo>
                  <a:lnTo>
                    <a:pt x="10" y="87"/>
                  </a:lnTo>
                  <a:lnTo>
                    <a:pt x="3" y="71"/>
                  </a:lnTo>
                  <a:lnTo>
                    <a:pt x="0" y="54"/>
                  </a:lnTo>
                  <a:lnTo>
                    <a:pt x="3" y="37"/>
                  </a:lnTo>
                  <a:lnTo>
                    <a:pt x="10" y="23"/>
                  </a:lnTo>
                  <a:lnTo>
                    <a:pt x="23" y="10"/>
                  </a:lnTo>
                  <a:lnTo>
                    <a:pt x="37" y="3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Freeform 689"/>
            <p:cNvSpPr>
              <a:spLocks/>
            </p:cNvSpPr>
            <p:nvPr/>
          </p:nvSpPr>
          <p:spPr bwMode="auto">
            <a:xfrm>
              <a:off x="5697538" y="6173788"/>
              <a:ext cx="119063" cy="17463"/>
            </a:xfrm>
            <a:custGeom>
              <a:avLst/>
              <a:gdLst>
                <a:gd name="T0" fmla="*/ 54 w 749"/>
                <a:gd name="T1" fmla="*/ 0 h 108"/>
                <a:gd name="T2" fmla="*/ 694 w 749"/>
                <a:gd name="T3" fmla="*/ 0 h 108"/>
                <a:gd name="T4" fmla="*/ 711 w 749"/>
                <a:gd name="T5" fmla="*/ 2 h 108"/>
                <a:gd name="T6" fmla="*/ 726 w 749"/>
                <a:gd name="T7" fmla="*/ 10 h 108"/>
                <a:gd name="T8" fmla="*/ 737 w 749"/>
                <a:gd name="T9" fmla="*/ 22 h 108"/>
                <a:gd name="T10" fmla="*/ 746 w 749"/>
                <a:gd name="T11" fmla="*/ 37 h 108"/>
                <a:gd name="T12" fmla="*/ 749 w 749"/>
                <a:gd name="T13" fmla="*/ 54 h 108"/>
                <a:gd name="T14" fmla="*/ 746 w 749"/>
                <a:gd name="T15" fmla="*/ 71 h 108"/>
                <a:gd name="T16" fmla="*/ 737 w 749"/>
                <a:gd name="T17" fmla="*/ 86 h 108"/>
                <a:gd name="T18" fmla="*/ 726 w 749"/>
                <a:gd name="T19" fmla="*/ 98 h 108"/>
                <a:gd name="T20" fmla="*/ 711 w 749"/>
                <a:gd name="T21" fmla="*/ 106 h 108"/>
                <a:gd name="T22" fmla="*/ 694 w 749"/>
                <a:gd name="T23" fmla="*/ 108 h 108"/>
                <a:gd name="T24" fmla="*/ 54 w 749"/>
                <a:gd name="T25" fmla="*/ 108 h 108"/>
                <a:gd name="T26" fmla="*/ 37 w 749"/>
                <a:gd name="T27" fmla="*/ 106 h 108"/>
                <a:gd name="T28" fmla="*/ 23 w 749"/>
                <a:gd name="T29" fmla="*/ 98 h 108"/>
                <a:gd name="T30" fmla="*/ 10 w 749"/>
                <a:gd name="T31" fmla="*/ 86 h 108"/>
                <a:gd name="T32" fmla="*/ 3 w 749"/>
                <a:gd name="T33" fmla="*/ 71 h 108"/>
                <a:gd name="T34" fmla="*/ 0 w 749"/>
                <a:gd name="T35" fmla="*/ 54 h 108"/>
                <a:gd name="T36" fmla="*/ 3 w 749"/>
                <a:gd name="T37" fmla="*/ 37 h 108"/>
                <a:gd name="T38" fmla="*/ 10 w 749"/>
                <a:gd name="T39" fmla="*/ 22 h 108"/>
                <a:gd name="T40" fmla="*/ 23 w 749"/>
                <a:gd name="T41" fmla="*/ 10 h 108"/>
                <a:gd name="T42" fmla="*/ 37 w 749"/>
                <a:gd name="T43" fmla="*/ 2 h 108"/>
                <a:gd name="T44" fmla="*/ 54 w 749"/>
                <a:gd name="T45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9" h="108">
                  <a:moveTo>
                    <a:pt x="54" y="0"/>
                  </a:moveTo>
                  <a:lnTo>
                    <a:pt x="694" y="0"/>
                  </a:lnTo>
                  <a:lnTo>
                    <a:pt x="711" y="2"/>
                  </a:lnTo>
                  <a:lnTo>
                    <a:pt x="726" y="10"/>
                  </a:lnTo>
                  <a:lnTo>
                    <a:pt x="737" y="22"/>
                  </a:lnTo>
                  <a:lnTo>
                    <a:pt x="746" y="37"/>
                  </a:lnTo>
                  <a:lnTo>
                    <a:pt x="749" y="54"/>
                  </a:lnTo>
                  <a:lnTo>
                    <a:pt x="746" y="71"/>
                  </a:lnTo>
                  <a:lnTo>
                    <a:pt x="737" y="86"/>
                  </a:lnTo>
                  <a:lnTo>
                    <a:pt x="726" y="98"/>
                  </a:lnTo>
                  <a:lnTo>
                    <a:pt x="711" y="106"/>
                  </a:lnTo>
                  <a:lnTo>
                    <a:pt x="694" y="108"/>
                  </a:lnTo>
                  <a:lnTo>
                    <a:pt x="54" y="108"/>
                  </a:lnTo>
                  <a:lnTo>
                    <a:pt x="37" y="106"/>
                  </a:lnTo>
                  <a:lnTo>
                    <a:pt x="23" y="98"/>
                  </a:lnTo>
                  <a:lnTo>
                    <a:pt x="10" y="86"/>
                  </a:lnTo>
                  <a:lnTo>
                    <a:pt x="3" y="71"/>
                  </a:lnTo>
                  <a:lnTo>
                    <a:pt x="0" y="54"/>
                  </a:lnTo>
                  <a:lnTo>
                    <a:pt x="3" y="37"/>
                  </a:lnTo>
                  <a:lnTo>
                    <a:pt x="10" y="22"/>
                  </a:lnTo>
                  <a:lnTo>
                    <a:pt x="23" y="10"/>
                  </a:lnTo>
                  <a:lnTo>
                    <a:pt x="37" y="2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Freeform 690"/>
            <p:cNvSpPr>
              <a:spLocks/>
            </p:cNvSpPr>
            <p:nvPr/>
          </p:nvSpPr>
          <p:spPr bwMode="auto">
            <a:xfrm>
              <a:off x="5697538" y="6215063"/>
              <a:ext cx="119063" cy="17463"/>
            </a:xfrm>
            <a:custGeom>
              <a:avLst/>
              <a:gdLst>
                <a:gd name="T0" fmla="*/ 54 w 749"/>
                <a:gd name="T1" fmla="*/ 0 h 109"/>
                <a:gd name="T2" fmla="*/ 694 w 749"/>
                <a:gd name="T3" fmla="*/ 0 h 109"/>
                <a:gd name="T4" fmla="*/ 711 w 749"/>
                <a:gd name="T5" fmla="*/ 3 h 109"/>
                <a:gd name="T6" fmla="*/ 726 w 749"/>
                <a:gd name="T7" fmla="*/ 11 h 109"/>
                <a:gd name="T8" fmla="*/ 737 w 749"/>
                <a:gd name="T9" fmla="*/ 22 h 109"/>
                <a:gd name="T10" fmla="*/ 746 w 749"/>
                <a:gd name="T11" fmla="*/ 37 h 109"/>
                <a:gd name="T12" fmla="*/ 749 w 749"/>
                <a:gd name="T13" fmla="*/ 55 h 109"/>
                <a:gd name="T14" fmla="*/ 746 w 749"/>
                <a:gd name="T15" fmla="*/ 72 h 109"/>
                <a:gd name="T16" fmla="*/ 737 w 749"/>
                <a:gd name="T17" fmla="*/ 86 h 109"/>
                <a:gd name="T18" fmla="*/ 726 w 749"/>
                <a:gd name="T19" fmla="*/ 98 h 109"/>
                <a:gd name="T20" fmla="*/ 711 w 749"/>
                <a:gd name="T21" fmla="*/ 107 h 109"/>
                <a:gd name="T22" fmla="*/ 694 w 749"/>
                <a:gd name="T23" fmla="*/ 109 h 109"/>
                <a:gd name="T24" fmla="*/ 54 w 749"/>
                <a:gd name="T25" fmla="*/ 109 h 109"/>
                <a:gd name="T26" fmla="*/ 37 w 749"/>
                <a:gd name="T27" fmla="*/ 107 h 109"/>
                <a:gd name="T28" fmla="*/ 23 w 749"/>
                <a:gd name="T29" fmla="*/ 98 h 109"/>
                <a:gd name="T30" fmla="*/ 10 w 749"/>
                <a:gd name="T31" fmla="*/ 86 h 109"/>
                <a:gd name="T32" fmla="*/ 3 w 749"/>
                <a:gd name="T33" fmla="*/ 72 h 109"/>
                <a:gd name="T34" fmla="*/ 0 w 749"/>
                <a:gd name="T35" fmla="*/ 55 h 109"/>
                <a:gd name="T36" fmla="*/ 3 w 749"/>
                <a:gd name="T37" fmla="*/ 37 h 109"/>
                <a:gd name="T38" fmla="*/ 10 w 749"/>
                <a:gd name="T39" fmla="*/ 22 h 109"/>
                <a:gd name="T40" fmla="*/ 23 w 749"/>
                <a:gd name="T41" fmla="*/ 11 h 109"/>
                <a:gd name="T42" fmla="*/ 37 w 749"/>
                <a:gd name="T43" fmla="*/ 3 h 109"/>
                <a:gd name="T44" fmla="*/ 54 w 749"/>
                <a:gd name="T4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9" h="109">
                  <a:moveTo>
                    <a:pt x="54" y="0"/>
                  </a:moveTo>
                  <a:lnTo>
                    <a:pt x="694" y="0"/>
                  </a:lnTo>
                  <a:lnTo>
                    <a:pt x="711" y="3"/>
                  </a:lnTo>
                  <a:lnTo>
                    <a:pt x="726" y="11"/>
                  </a:lnTo>
                  <a:lnTo>
                    <a:pt x="737" y="22"/>
                  </a:lnTo>
                  <a:lnTo>
                    <a:pt x="746" y="37"/>
                  </a:lnTo>
                  <a:lnTo>
                    <a:pt x="749" y="55"/>
                  </a:lnTo>
                  <a:lnTo>
                    <a:pt x="746" y="72"/>
                  </a:lnTo>
                  <a:lnTo>
                    <a:pt x="737" y="86"/>
                  </a:lnTo>
                  <a:lnTo>
                    <a:pt x="726" y="98"/>
                  </a:lnTo>
                  <a:lnTo>
                    <a:pt x="711" y="107"/>
                  </a:lnTo>
                  <a:lnTo>
                    <a:pt x="694" y="109"/>
                  </a:lnTo>
                  <a:lnTo>
                    <a:pt x="54" y="109"/>
                  </a:lnTo>
                  <a:lnTo>
                    <a:pt x="37" y="107"/>
                  </a:lnTo>
                  <a:lnTo>
                    <a:pt x="23" y="98"/>
                  </a:lnTo>
                  <a:lnTo>
                    <a:pt x="10" y="86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7"/>
                  </a:lnTo>
                  <a:lnTo>
                    <a:pt x="10" y="22"/>
                  </a:lnTo>
                  <a:lnTo>
                    <a:pt x="23" y="11"/>
                  </a:lnTo>
                  <a:lnTo>
                    <a:pt x="37" y="3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Freeform 691"/>
            <p:cNvSpPr>
              <a:spLocks noEditPoints="1"/>
            </p:cNvSpPr>
            <p:nvPr/>
          </p:nvSpPr>
          <p:spPr bwMode="auto">
            <a:xfrm>
              <a:off x="5697538" y="6010275"/>
              <a:ext cx="119063" cy="100013"/>
            </a:xfrm>
            <a:custGeom>
              <a:avLst/>
              <a:gdLst>
                <a:gd name="T0" fmla="*/ 109 w 749"/>
                <a:gd name="T1" fmla="*/ 108 h 624"/>
                <a:gd name="T2" fmla="*/ 109 w 749"/>
                <a:gd name="T3" fmla="*/ 515 h 624"/>
                <a:gd name="T4" fmla="*/ 639 w 749"/>
                <a:gd name="T5" fmla="*/ 515 h 624"/>
                <a:gd name="T6" fmla="*/ 639 w 749"/>
                <a:gd name="T7" fmla="*/ 108 h 624"/>
                <a:gd name="T8" fmla="*/ 109 w 749"/>
                <a:gd name="T9" fmla="*/ 108 h 624"/>
                <a:gd name="T10" fmla="*/ 54 w 749"/>
                <a:gd name="T11" fmla="*/ 0 h 624"/>
                <a:gd name="T12" fmla="*/ 694 w 749"/>
                <a:gd name="T13" fmla="*/ 0 h 624"/>
                <a:gd name="T14" fmla="*/ 711 w 749"/>
                <a:gd name="T15" fmla="*/ 3 h 624"/>
                <a:gd name="T16" fmla="*/ 726 w 749"/>
                <a:gd name="T17" fmla="*/ 11 h 624"/>
                <a:gd name="T18" fmla="*/ 737 w 749"/>
                <a:gd name="T19" fmla="*/ 22 h 624"/>
                <a:gd name="T20" fmla="*/ 746 w 749"/>
                <a:gd name="T21" fmla="*/ 37 h 624"/>
                <a:gd name="T22" fmla="*/ 749 w 749"/>
                <a:gd name="T23" fmla="*/ 55 h 624"/>
                <a:gd name="T24" fmla="*/ 749 w 749"/>
                <a:gd name="T25" fmla="*/ 569 h 624"/>
                <a:gd name="T26" fmla="*/ 746 w 749"/>
                <a:gd name="T27" fmla="*/ 587 h 624"/>
                <a:gd name="T28" fmla="*/ 737 w 749"/>
                <a:gd name="T29" fmla="*/ 602 h 624"/>
                <a:gd name="T30" fmla="*/ 726 w 749"/>
                <a:gd name="T31" fmla="*/ 613 h 624"/>
                <a:gd name="T32" fmla="*/ 711 w 749"/>
                <a:gd name="T33" fmla="*/ 621 h 624"/>
                <a:gd name="T34" fmla="*/ 694 w 749"/>
                <a:gd name="T35" fmla="*/ 624 h 624"/>
                <a:gd name="T36" fmla="*/ 54 w 749"/>
                <a:gd name="T37" fmla="*/ 624 h 624"/>
                <a:gd name="T38" fmla="*/ 37 w 749"/>
                <a:gd name="T39" fmla="*/ 621 h 624"/>
                <a:gd name="T40" fmla="*/ 23 w 749"/>
                <a:gd name="T41" fmla="*/ 613 h 624"/>
                <a:gd name="T42" fmla="*/ 10 w 749"/>
                <a:gd name="T43" fmla="*/ 602 h 624"/>
                <a:gd name="T44" fmla="*/ 3 w 749"/>
                <a:gd name="T45" fmla="*/ 587 h 624"/>
                <a:gd name="T46" fmla="*/ 0 w 749"/>
                <a:gd name="T47" fmla="*/ 569 h 624"/>
                <a:gd name="T48" fmla="*/ 0 w 749"/>
                <a:gd name="T49" fmla="*/ 55 h 624"/>
                <a:gd name="T50" fmla="*/ 3 w 749"/>
                <a:gd name="T51" fmla="*/ 37 h 624"/>
                <a:gd name="T52" fmla="*/ 10 w 749"/>
                <a:gd name="T53" fmla="*/ 22 h 624"/>
                <a:gd name="T54" fmla="*/ 23 w 749"/>
                <a:gd name="T55" fmla="*/ 11 h 624"/>
                <a:gd name="T56" fmla="*/ 37 w 749"/>
                <a:gd name="T57" fmla="*/ 3 h 624"/>
                <a:gd name="T58" fmla="*/ 54 w 749"/>
                <a:gd name="T59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49" h="624">
                  <a:moveTo>
                    <a:pt x="109" y="108"/>
                  </a:moveTo>
                  <a:lnTo>
                    <a:pt x="109" y="515"/>
                  </a:lnTo>
                  <a:lnTo>
                    <a:pt x="639" y="515"/>
                  </a:lnTo>
                  <a:lnTo>
                    <a:pt x="639" y="108"/>
                  </a:lnTo>
                  <a:lnTo>
                    <a:pt x="109" y="108"/>
                  </a:lnTo>
                  <a:close/>
                  <a:moveTo>
                    <a:pt x="54" y="0"/>
                  </a:moveTo>
                  <a:lnTo>
                    <a:pt x="694" y="0"/>
                  </a:lnTo>
                  <a:lnTo>
                    <a:pt x="711" y="3"/>
                  </a:lnTo>
                  <a:lnTo>
                    <a:pt x="726" y="11"/>
                  </a:lnTo>
                  <a:lnTo>
                    <a:pt x="737" y="22"/>
                  </a:lnTo>
                  <a:lnTo>
                    <a:pt x="746" y="37"/>
                  </a:lnTo>
                  <a:lnTo>
                    <a:pt x="749" y="55"/>
                  </a:lnTo>
                  <a:lnTo>
                    <a:pt x="749" y="569"/>
                  </a:lnTo>
                  <a:lnTo>
                    <a:pt x="746" y="587"/>
                  </a:lnTo>
                  <a:lnTo>
                    <a:pt x="737" y="602"/>
                  </a:lnTo>
                  <a:lnTo>
                    <a:pt x="726" y="613"/>
                  </a:lnTo>
                  <a:lnTo>
                    <a:pt x="711" y="621"/>
                  </a:lnTo>
                  <a:lnTo>
                    <a:pt x="694" y="624"/>
                  </a:lnTo>
                  <a:lnTo>
                    <a:pt x="54" y="624"/>
                  </a:lnTo>
                  <a:lnTo>
                    <a:pt x="37" y="621"/>
                  </a:lnTo>
                  <a:lnTo>
                    <a:pt x="23" y="613"/>
                  </a:lnTo>
                  <a:lnTo>
                    <a:pt x="10" y="602"/>
                  </a:lnTo>
                  <a:lnTo>
                    <a:pt x="3" y="587"/>
                  </a:lnTo>
                  <a:lnTo>
                    <a:pt x="0" y="569"/>
                  </a:lnTo>
                  <a:lnTo>
                    <a:pt x="0" y="55"/>
                  </a:lnTo>
                  <a:lnTo>
                    <a:pt x="3" y="37"/>
                  </a:lnTo>
                  <a:lnTo>
                    <a:pt x="10" y="22"/>
                  </a:lnTo>
                  <a:lnTo>
                    <a:pt x="23" y="11"/>
                  </a:lnTo>
                  <a:lnTo>
                    <a:pt x="37" y="3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Freeform 692"/>
            <p:cNvSpPr>
              <a:spLocks/>
            </p:cNvSpPr>
            <p:nvPr/>
          </p:nvSpPr>
          <p:spPr bwMode="auto">
            <a:xfrm>
              <a:off x="5845175" y="6092825"/>
              <a:ext cx="119063" cy="17463"/>
            </a:xfrm>
            <a:custGeom>
              <a:avLst/>
              <a:gdLst>
                <a:gd name="T0" fmla="*/ 56 w 749"/>
                <a:gd name="T1" fmla="*/ 0 h 109"/>
                <a:gd name="T2" fmla="*/ 695 w 749"/>
                <a:gd name="T3" fmla="*/ 0 h 109"/>
                <a:gd name="T4" fmla="*/ 712 w 749"/>
                <a:gd name="T5" fmla="*/ 4 h 109"/>
                <a:gd name="T6" fmla="*/ 727 w 749"/>
                <a:gd name="T7" fmla="*/ 11 h 109"/>
                <a:gd name="T8" fmla="*/ 739 w 749"/>
                <a:gd name="T9" fmla="*/ 23 h 109"/>
                <a:gd name="T10" fmla="*/ 747 w 749"/>
                <a:gd name="T11" fmla="*/ 37 h 109"/>
                <a:gd name="T12" fmla="*/ 749 w 749"/>
                <a:gd name="T13" fmla="*/ 54 h 109"/>
                <a:gd name="T14" fmla="*/ 747 w 749"/>
                <a:gd name="T15" fmla="*/ 72 h 109"/>
                <a:gd name="T16" fmla="*/ 739 w 749"/>
                <a:gd name="T17" fmla="*/ 87 h 109"/>
                <a:gd name="T18" fmla="*/ 727 w 749"/>
                <a:gd name="T19" fmla="*/ 98 h 109"/>
                <a:gd name="T20" fmla="*/ 712 w 749"/>
                <a:gd name="T21" fmla="*/ 106 h 109"/>
                <a:gd name="T22" fmla="*/ 695 w 749"/>
                <a:gd name="T23" fmla="*/ 109 h 109"/>
                <a:gd name="T24" fmla="*/ 56 w 749"/>
                <a:gd name="T25" fmla="*/ 109 h 109"/>
                <a:gd name="T26" fmla="*/ 38 w 749"/>
                <a:gd name="T27" fmla="*/ 106 h 109"/>
                <a:gd name="T28" fmla="*/ 23 w 749"/>
                <a:gd name="T29" fmla="*/ 98 h 109"/>
                <a:gd name="T30" fmla="*/ 12 w 749"/>
                <a:gd name="T31" fmla="*/ 87 h 109"/>
                <a:gd name="T32" fmla="*/ 4 w 749"/>
                <a:gd name="T33" fmla="*/ 72 h 109"/>
                <a:gd name="T34" fmla="*/ 0 w 749"/>
                <a:gd name="T35" fmla="*/ 54 h 109"/>
                <a:gd name="T36" fmla="*/ 4 w 749"/>
                <a:gd name="T37" fmla="*/ 37 h 109"/>
                <a:gd name="T38" fmla="*/ 12 w 749"/>
                <a:gd name="T39" fmla="*/ 23 h 109"/>
                <a:gd name="T40" fmla="*/ 23 w 749"/>
                <a:gd name="T41" fmla="*/ 11 h 109"/>
                <a:gd name="T42" fmla="*/ 38 w 749"/>
                <a:gd name="T43" fmla="*/ 4 h 109"/>
                <a:gd name="T44" fmla="*/ 56 w 749"/>
                <a:gd name="T4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9" h="109">
                  <a:moveTo>
                    <a:pt x="56" y="0"/>
                  </a:moveTo>
                  <a:lnTo>
                    <a:pt x="695" y="0"/>
                  </a:lnTo>
                  <a:lnTo>
                    <a:pt x="712" y="4"/>
                  </a:lnTo>
                  <a:lnTo>
                    <a:pt x="727" y="11"/>
                  </a:lnTo>
                  <a:lnTo>
                    <a:pt x="739" y="23"/>
                  </a:lnTo>
                  <a:lnTo>
                    <a:pt x="747" y="37"/>
                  </a:lnTo>
                  <a:lnTo>
                    <a:pt x="749" y="54"/>
                  </a:lnTo>
                  <a:lnTo>
                    <a:pt x="747" y="72"/>
                  </a:lnTo>
                  <a:lnTo>
                    <a:pt x="739" y="87"/>
                  </a:lnTo>
                  <a:lnTo>
                    <a:pt x="727" y="98"/>
                  </a:lnTo>
                  <a:lnTo>
                    <a:pt x="712" y="106"/>
                  </a:lnTo>
                  <a:lnTo>
                    <a:pt x="695" y="109"/>
                  </a:lnTo>
                  <a:lnTo>
                    <a:pt x="56" y="109"/>
                  </a:lnTo>
                  <a:lnTo>
                    <a:pt x="38" y="106"/>
                  </a:lnTo>
                  <a:lnTo>
                    <a:pt x="23" y="98"/>
                  </a:lnTo>
                  <a:lnTo>
                    <a:pt x="12" y="87"/>
                  </a:lnTo>
                  <a:lnTo>
                    <a:pt x="4" y="72"/>
                  </a:lnTo>
                  <a:lnTo>
                    <a:pt x="0" y="54"/>
                  </a:lnTo>
                  <a:lnTo>
                    <a:pt x="4" y="37"/>
                  </a:lnTo>
                  <a:lnTo>
                    <a:pt x="12" y="23"/>
                  </a:lnTo>
                  <a:lnTo>
                    <a:pt x="23" y="11"/>
                  </a:lnTo>
                  <a:lnTo>
                    <a:pt x="38" y="4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" name="Freeform 693"/>
            <p:cNvSpPr>
              <a:spLocks/>
            </p:cNvSpPr>
            <p:nvPr/>
          </p:nvSpPr>
          <p:spPr bwMode="auto">
            <a:xfrm>
              <a:off x="5845175" y="6051550"/>
              <a:ext cx="119063" cy="17463"/>
            </a:xfrm>
            <a:custGeom>
              <a:avLst/>
              <a:gdLst>
                <a:gd name="T0" fmla="*/ 56 w 749"/>
                <a:gd name="T1" fmla="*/ 0 h 108"/>
                <a:gd name="T2" fmla="*/ 695 w 749"/>
                <a:gd name="T3" fmla="*/ 0 h 108"/>
                <a:gd name="T4" fmla="*/ 712 w 749"/>
                <a:gd name="T5" fmla="*/ 3 h 108"/>
                <a:gd name="T6" fmla="*/ 727 w 749"/>
                <a:gd name="T7" fmla="*/ 10 h 108"/>
                <a:gd name="T8" fmla="*/ 739 w 749"/>
                <a:gd name="T9" fmla="*/ 22 h 108"/>
                <a:gd name="T10" fmla="*/ 747 w 749"/>
                <a:gd name="T11" fmla="*/ 37 h 108"/>
                <a:gd name="T12" fmla="*/ 749 w 749"/>
                <a:gd name="T13" fmla="*/ 54 h 108"/>
                <a:gd name="T14" fmla="*/ 747 w 749"/>
                <a:gd name="T15" fmla="*/ 71 h 108"/>
                <a:gd name="T16" fmla="*/ 739 w 749"/>
                <a:gd name="T17" fmla="*/ 86 h 108"/>
                <a:gd name="T18" fmla="*/ 727 w 749"/>
                <a:gd name="T19" fmla="*/ 98 h 108"/>
                <a:gd name="T20" fmla="*/ 712 w 749"/>
                <a:gd name="T21" fmla="*/ 105 h 108"/>
                <a:gd name="T22" fmla="*/ 695 w 749"/>
                <a:gd name="T23" fmla="*/ 108 h 108"/>
                <a:gd name="T24" fmla="*/ 56 w 749"/>
                <a:gd name="T25" fmla="*/ 108 h 108"/>
                <a:gd name="T26" fmla="*/ 38 w 749"/>
                <a:gd name="T27" fmla="*/ 105 h 108"/>
                <a:gd name="T28" fmla="*/ 23 w 749"/>
                <a:gd name="T29" fmla="*/ 98 h 108"/>
                <a:gd name="T30" fmla="*/ 12 w 749"/>
                <a:gd name="T31" fmla="*/ 86 h 108"/>
                <a:gd name="T32" fmla="*/ 4 w 749"/>
                <a:gd name="T33" fmla="*/ 71 h 108"/>
                <a:gd name="T34" fmla="*/ 0 w 749"/>
                <a:gd name="T35" fmla="*/ 54 h 108"/>
                <a:gd name="T36" fmla="*/ 4 w 749"/>
                <a:gd name="T37" fmla="*/ 37 h 108"/>
                <a:gd name="T38" fmla="*/ 12 w 749"/>
                <a:gd name="T39" fmla="*/ 22 h 108"/>
                <a:gd name="T40" fmla="*/ 23 w 749"/>
                <a:gd name="T41" fmla="*/ 10 h 108"/>
                <a:gd name="T42" fmla="*/ 38 w 749"/>
                <a:gd name="T43" fmla="*/ 3 h 108"/>
                <a:gd name="T44" fmla="*/ 56 w 749"/>
                <a:gd name="T45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9" h="108">
                  <a:moveTo>
                    <a:pt x="56" y="0"/>
                  </a:moveTo>
                  <a:lnTo>
                    <a:pt x="695" y="0"/>
                  </a:lnTo>
                  <a:lnTo>
                    <a:pt x="712" y="3"/>
                  </a:lnTo>
                  <a:lnTo>
                    <a:pt x="727" y="10"/>
                  </a:lnTo>
                  <a:lnTo>
                    <a:pt x="739" y="22"/>
                  </a:lnTo>
                  <a:lnTo>
                    <a:pt x="747" y="37"/>
                  </a:lnTo>
                  <a:lnTo>
                    <a:pt x="749" y="54"/>
                  </a:lnTo>
                  <a:lnTo>
                    <a:pt x="747" y="71"/>
                  </a:lnTo>
                  <a:lnTo>
                    <a:pt x="739" y="86"/>
                  </a:lnTo>
                  <a:lnTo>
                    <a:pt x="727" y="98"/>
                  </a:lnTo>
                  <a:lnTo>
                    <a:pt x="712" y="105"/>
                  </a:lnTo>
                  <a:lnTo>
                    <a:pt x="695" y="108"/>
                  </a:lnTo>
                  <a:lnTo>
                    <a:pt x="56" y="108"/>
                  </a:lnTo>
                  <a:lnTo>
                    <a:pt x="38" y="105"/>
                  </a:lnTo>
                  <a:lnTo>
                    <a:pt x="23" y="98"/>
                  </a:lnTo>
                  <a:lnTo>
                    <a:pt x="12" y="86"/>
                  </a:lnTo>
                  <a:lnTo>
                    <a:pt x="4" y="71"/>
                  </a:lnTo>
                  <a:lnTo>
                    <a:pt x="0" y="54"/>
                  </a:lnTo>
                  <a:lnTo>
                    <a:pt x="4" y="37"/>
                  </a:lnTo>
                  <a:lnTo>
                    <a:pt x="12" y="22"/>
                  </a:lnTo>
                  <a:lnTo>
                    <a:pt x="23" y="10"/>
                  </a:lnTo>
                  <a:lnTo>
                    <a:pt x="38" y="3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" name="Freeform 694"/>
            <p:cNvSpPr>
              <a:spLocks/>
            </p:cNvSpPr>
            <p:nvPr/>
          </p:nvSpPr>
          <p:spPr bwMode="auto">
            <a:xfrm>
              <a:off x="5845175" y="6010275"/>
              <a:ext cx="119063" cy="17463"/>
            </a:xfrm>
            <a:custGeom>
              <a:avLst/>
              <a:gdLst>
                <a:gd name="T0" fmla="*/ 56 w 749"/>
                <a:gd name="T1" fmla="*/ 0 h 108"/>
                <a:gd name="T2" fmla="*/ 695 w 749"/>
                <a:gd name="T3" fmla="*/ 0 h 108"/>
                <a:gd name="T4" fmla="*/ 712 w 749"/>
                <a:gd name="T5" fmla="*/ 3 h 108"/>
                <a:gd name="T6" fmla="*/ 727 w 749"/>
                <a:gd name="T7" fmla="*/ 11 h 108"/>
                <a:gd name="T8" fmla="*/ 739 w 749"/>
                <a:gd name="T9" fmla="*/ 22 h 108"/>
                <a:gd name="T10" fmla="*/ 747 w 749"/>
                <a:gd name="T11" fmla="*/ 37 h 108"/>
                <a:gd name="T12" fmla="*/ 749 w 749"/>
                <a:gd name="T13" fmla="*/ 55 h 108"/>
                <a:gd name="T14" fmla="*/ 747 w 749"/>
                <a:gd name="T15" fmla="*/ 72 h 108"/>
                <a:gd name="T16" fmla="*/ 739 w 749"/>
                <a:gd name="T17" fmla="*/ 86 h 108"/>
                <a:gd name="T18" fmla="*/ 727 w 749"/>
                <a:gd name="T19" fmla="*/ 98 h 108"/>
                <a:gd name="T20" fmla="*/ 712 w 749"/>
                <a:gd name="T21" fmla="*/ 105 h 108"/>
                <a:gd name="T22" fmla="*/ 695 w 749"/>
                <a:gd name="T23" fmla="*/ 108 h 108"/>
                <a:gd name="T24" fmla="*/ 56 w 749"/>
                <a:gd name="T25" fmla="*/ 108 h 108"/>
                <a:gd name="T26" fmla="*/ 38 w 749"/>
                <a:gd name="T27" fmla="*/ 105 h 108"/>
                <a:gd name="T28" fmla="*/ 23 w 749"/>
                <a:gd name="T29" fmla="*/ 98 h 108"/>
                <a:gd name="T30" fmla="*/ 12 w 749"/>
                <a:gd name="T31" fmla="*/ 86 h 108"/>
                <a:gd name="T32" fmla="*/ 4 w 749"/>
                <a:gd name="T33" fmla="*/ 72 h 108"/>
                <a:gd name="T34" fmla="*/ 0 w 749"/>
                <a:gd name="T35" fmla="*/ 55 h 108"/>
                <a:gd name="T36" fmla="*/ 4 w 749"/>
                <a:gd name="T37" fmla="*/ 37 h 108"/>
                <a:gd name="T38" fmla="*/ 12 w 749"/>
                <a:gd name="T39" fmla="*/ 22 h 108"/>
                <a:gd name="T40" fmla="*/ 23 w 749"/>
                <a:gd name="T41" fmla="*/ 11 h 108"/>
                <a:gd name="T42" fmla="*/ 38 w 749"/>
                <a:gd name="T43" fmla="*/ 3 h 108"/>
                <a:gd name="T44" fmla="*/ 56 w 749"/>
                <a:gd name="T45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9" h="108">
                  <a:moveTo>
                    <a:pt x="56" y="0"/>
                  </a:moveTo>
                  <a:lnTo>
                    <a:pt x="695" y="0"/>
                  </a:lnTo>
                  <a:lnTo>
                    <a:pt x="712" y="3"/>
                  </a:lnTo>
                  <a:lnTo>
                    <a:pt x="727" y="11"/>
                  </a:lnTo>
                  <a:lnTo>
                    <a:pt x="739" y="22"/>
                  </a:lnTo>
                  <a:lnTo>
                    <a:pt x="747" y="37"/>
                  </a:lnTo>
                  <a:lnTo>
                    <a:pt x="749" y="55"/>
                  </a:lnTo>
                  <a:lnTo>
                    <a:pt x="747" y="72"/>
                  </a:lnTo>
                  <a:lnTo>
                    <a:pt x="739" y="86"/>
                  </a:lnTo>
                  <a:lnTo>
                    <a:pt x="727" y="98"/>
                  </a:lnTo>
                  <a:lnTo>
                    <a:pt x="712" y="105"/>
                  </a:lnTo>
                  <a:lnTo>
                    <a:pt x="695" y="108"/>
                  </a:lnTo>
                  <a:lnTo>
                    <a:pt x="56" y="108"/>
                  </a:lnTo>
                  <a:lnTo>
                    <a:pt x="38" y="105"/>
                  </a:lnTo>
                  <a:lnTo>
                    <a:pt x="23" y="98"/>
                  </a:lnTo>
                  <a:lnTo>
                    <a:pt x="12" y="86"/>
                  </a:lnTo>
                  <a:lnTo>
                    <a:pt x="4" y="72"/>
                  </a:lnTo>
                  <a:lnTo>
                    <a:pt x="0" y="55"/>
                  </a:lnTo>
                  <a:lnTo>
                    <a:pt x="4" y="37"/>
                  </a:lnTo>
                  <a:lnTo>
                    <a:pt x="12" y="22"/>
                  </a:lnTo>
                  <a:lnTo>
                    <a:pt x="23" y="11"/>
                  </a:lnTo>
                  <a:lnTo>
                    <a:pt x="38" y="3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Freeform 695"/>
            <p:cNvSpPr>
              <a:spLocks noEditPoints="1"/>
            </p:cNvSpPr>
            <p:nvPr/>
          </p:nvSpPr>
          <p:spPr bwMode="auto">
            <a:xfrm>
              <a:off x="5845175" y="6134100"/>
              <a:ext cx="119063" cy="98425"/>
            </a:xfrm>
            <a:custGeom>
              <a:avLst/>
              <a:gdLst>
                <a:gd name="T0" fmla="*/ 110 w 749"/>
                <a:gd name="T1" fmla="*/ 109 h 624"/>
                <a:gd name="T2" fmla="*/ 110 w 749"/>
                <a:gd name="T3" fmla="*/ 515 h 624"/>
                <a:gd name="T4" fmla="*/ 641 w 749"/>
                <a:gd name="T5" fmla="*/ 515 h 624"/>
                <a:gd name="T6" fmla="*/ 641 w 749"/>
                <a:gd name="T7" fmla="*/ 109 h 624"/>
                <a:gd name="T8" fmla="*/ 110 w 749"/>
                <a:gd name="T9" fmla="*/ 109 h 624"/>
                <a:gd name="T10" fmla="*/ 56 w 749"/>
                <a:gd name="T11" fmla="*/ 0 h 624"/>
                <a:gd name="T12" fmla="*/ 695 w 749"/>
                <a:gd name="T13" fmla="*/ 0 h 624"/>
                <a:gd name="T14" fmla="*/ 712 w 749"/>
                <a:gd name="T15" fmla="*/ 3 h 624"/>
                <a:gd name="T16" fmla="*/ 727 w 749"/>
                <a:gd name="T17" fmla="*/ 10 h 624"/>
                <a:gd name="T18" fmla="*/ 739 w 749"/>
                <a:gd name="T19" fmla="*/ 23 h 624"/>
                <a:gd name="T20" fmla="*/ 747 w 749"/>
                <a:gd name="T21" fmla="*/ 37 h 624"/>
                <a:gd name="T22" fmla="*/ 749 w 749"/>
                <a:gd name="T23" fmla="*/ 54 h 624"/>
                <a:gd name="T24" fmla="*/ 749 w 749"/>
                <a:gd name="T25" fmla="*/ 570 h 624"/>
                <a:gd name="T26" fmla="*/ 747 w 749"/>
                <a:gd name="T27" fmla="*/ 587 h 624"/>
                <a:gd name="T28" fmla="*/ 739 w 749"/>
                <a:gd name="T29" fmla="*/ 601 h 624"/>
                <a:gd name="T30" fmla="*/ 727 w 749"/>
                <a:gd name="T31" fmla="*/ 613 h 624"/>
                <a:gd name="T32" fmla="*/ 712 w 749"/>
                <a:gd name="T33" fmla="*/ 622 h 624"/>
                <a:gd name="T34" fmla="*/ 695 w 749"/>
                <a:gd name="T35" fmla="*/ 624 h 624"/>
                <a:gd name="T36" fmla="*/ 56 w 749"/>
                <a:gd name="T37" fmla="*/ 624 h 624"/>
                <a:gd name="T38" fmla="*/ 38 w 749"/>
                <a:gd name="T39" fmla="*/ 622 h 624"/>
                <a:gd name="T40" fmla="*/ 23 w 749"/>
                <a:gd name="T41" fmla="*/ 613 h 624"/>
                <a:gd name="T42" fmla="*/ 12 w 749"/>
                <a:gd name="T43" fmla="*/ 601 h 624"/>
                <a:gd name="T44" fmla="*/ 4 w 749"/>
                <a:gd name="T45" fmla="*/ 587 h 624"/>
                <a:gd name="T46" fmla="*/ 0 w 749"/>
                <a:gd name="T47" fmla="*/ 570 h 624"/>
                <a:gd name="T48" fmla="*/ 0 w 749"/>
                <a:gd name="T49" fmla="*/ 54 h 624"/>
                <a:gd name="T50" fmla="*/ 4 w 749"/>
                <a:gd name="T51" fmla="*/ 37 h 624"/>
                <a:gd name="T52" fmla="*/ 12 w 749"/>
                <a:gd name="T53" fmla="*/ 23 h 624"/>
                <a:gd name="T54" fmla="*/ 23 w 749"/>
                <a:gd name="T55" fmla="*/ 10 h 624"/>
                <a:gd name="T56" fmla="*/ 38 w 749"/>
                <a:gd name="T57" fmla="*/ 3 h 624"/>
                <a:gd name="T58" fmla="*/ 56 w 749"/>
                <a:gd name="T59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49" h="624">
                  <a:moveTo>
                    <a:pt x="110" y="109"/>
                  </a:moveTo>
                  <a:lnTo>
                    <a:pt x="110" y="515"/>
                  </a:lnTo>
                  <a:lnTo>
                    <a:pt x="641" y="515"/>
                  </a:lnTo>
                  <a:lnTo>
                    <a:pt x="641" y="109"/>
                  </a:lnTo>
                  <a:lnTo>
                    <a:pt x="110" y="109"/>
                  </a:lnTo>
                  <a:close/>
                  <a:moveTo>
                    <a:pt x="56" y="0"/>
                  </a:moveTo>
                  <a:lnTo>
                    <a:pt x="695" y="0"/>
                  </a:lnTo>
                  <a:lnTo>
                    <a:pt x="712" y="3"/>
                  </a:lnTo>
                  <a:lnTo>
                    <a:pt x="727" y="10"/>
                  </a:lnTo>
                  <a:lnTo>
                    <a:pt x="739" y="23"/>
                  </a:lnTo>
                  <a:lnTo>
                    <a:pt x="747" y="37"/>
                  </a:lnTo>
                  <a:lnTo>
                    <a:pt x="749" y="54"/>
                  </a:lnTo>
                  <a:lnTo>
                    <a:pt x="749" y="570"/>
                  </a:lnTo>
                  <a:lnTo>
                    <a:pt x="747" y="587"/>
                  </a:lnTo>
                  <a:lnTo>
                    <a:pt x="739" y="601"/>
                  </a:lnTo>
                  <a:lnTo>
                    <a:pt x="727" y="613"/>
                  </a:lnTo>
                  <a:lnTo>
                    <a:pt x="712" y="622"/>
                  </a:lnTo>
                  <a:lnTo>
                    <a:pt x="695" y="624"/>
                  </a:lnTo>
                  <a:lnTo>
                    <a:pt x="56" y="624"/>
                  </a:lnTo>
                  <a:lnTo>
                    <a:pt x="38" y="622"/>
                  </a:lnTo>
                  <a:lnTo>
                    <a:pt x="23" y="613"/>
                  </a:lnTo>
                  <a:lnTo>
                    <a:pt x="12" y="601"/>
                  </a:lnTo>
                  <a:lnTo>
                    <a:pt x="4" y="587"/>
                  </a:lnTo>
                  <a:lnTo>
                    <a:pt x="0" y="570"/>
                  </a:lnTo>
                  <a:lnTo>
                    <a:pt x="0" y="54"/>
                  </a:lnTo>
                  <a:lnTo>
                    <a:pt x="4" y="37"/>
                  </a:lnTo>
                  <a:lnTo>
                    <a:pt x="12" y="23"/>
                  </a:lnTo>
                  <a:lnTo>
                    <a:pt x="23" y="10"/>
                  </a:lnTo>
                  <a:lnTo>
                    <a:pt x="38" y="3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Freeform 696"/>
            <p:cNvSpPr>
              <a:spLocks noEditPoints="1"/>
            </p:cNvSpPr>
            <p:nvPr/>
          </p:nvSpPr>
          <p:spPr bwMode="auto">
            <a:xfrm>
              <a:off x="5603875" y="5908675"/>
              <a:ext cx="384175" cy="49213"/>
            </a:xfrm>
            <a:custGeom>
              <a:avLst/>
              <a:gdLst>
                <a:gd name="T0" fmla="*/ 109 w 2427"/>
                <a:gd name="T1" fmla="*/ 109 h 311"/>
                <a:gd name="T2" fmla="*/ 109 w 2427"/>
                <a:gd name="T3" fmla="*/ 203 h 311"/>
                <a:gd name="T4" fmla="*/ 2318 w 2427"/>
                <a:gd name="T5" fmla="*/ 203 h 311"/>
                <a:gd name="T6" fmla="*/ 2318 w 2427"/>
                <a:gd name="T7" fmla="*/ 109 h 311"/>
                <a:gd name="T8" fmla="*/ 109 w 2427"/>
                <a:gd name="T9" fmla="*/ 109 h 311"/>
                <a:gd name="T10" fmla="*/ 54 w 2427"/>
                <a:gd name="T11" fmla="*/ 0 h 311"/>
                <a:gd name="T12" fmla="*/ 2372 w 2427"/>
                <a:gd name="T13" fmla="*/ 0 h 311"/>
                <a:gd name="T14" fmla="*/ 2390 w 2427"/>
                <a:gd name="T15" fmla="*/ 3 h 311"/>
                <a:gd name="T16" fmla="*/ 2405 w 2427"/>
                <a:gd name="T17" fmla="*/ 11 h 311"/>
                <a:gd name="T18" fmla="*/ 2416 w 2427"/>
                <a:gd name="T19" fmla="*/ 23 h 311"/>
                <a:gd name="T20" fmla="*/ 2424 w 2427"/>
                <a:gd name="T21" fmla="*/ 38 h 311"/>
                <a:gd name="T22" fmla="*/ 2427 w 2427"/>
                <a:gd name="T23" fmla="*/ 55 h 311"/>
                <a:gd name="T24" fmla="*/ 2427 w 2427"/>
                <a:gd name="T25" fmla="*/ 257 h 311"/>
                <a:gd name="T26" fmla="*/ 2424 w 2427"/>
                <a:gd name="T27" fmla="*/ 274 h 311"/>
                <a:gd name="T28" fmla="*/ 2416 w 2427"/>
                <a:gd name="T29" fmla="*/ 289 h 311"/>
                <a:gd name="T30" fmla="*/ 2405 w 2427"/>
                <a:gd name="T31" fmla="*/ 301 h 311"/>
                <a:gd name="T32" fmla="*/ 2390 w 2427"/>
                <a:gd name="T33" fmla="*/ 309 h 311"/>
                <a:gd name="T34" fmla="*/ 2372 w 2427"/>
                <a:gd name="T35" fmla="*/ 311 h 311"/>
                <a:gd name="T36" fmla="*/ 54 w 2427"/>
                <a:gd name="T37" fmla="*/ 311 h 311"/>
                <a:gd name="T38" fmla="*/ 38 w 2427"/>
                <a:gd name="T39" fmla="*/ 309 h 311"/>
                <a:gd name="T40" fmla="*/ 22 w 2427"/>
                <a:gd name="T41" fmla="*/ 301 h 311"/>
                <a:gd name="T42" fmla="*/ 10 w 2427"/>
                <a:gd name="T43" fmla="*/ 289 h 311"/>
                <a:gd name="T44" fmla="*/ 3 w 2427"/>
                <a:gd name="T45" fmla="*/ 274 h 311"/>
                <a:gd name="T46" fmla="*/ 0 w 2427"/>
                <a:gd name="T47" fmla="*/ 257 h 311"/>
                <a:gd name="T48" fmla="*/ 0 w 2427"/>
                <a:gd name="T49" fmla="*/ 55 h 311"/>
                <a:gd name="T50" fmla="*/ 3 w 2427"/>
                <a:gd name="T51" fmla="*/ 38 h 311"/>
                <a:gd name="T52" fmla="*/ 10 w 2427"/>
                <a:gd name="T53" fmla="*/ 23 h 311"/>
                <a:gd name="T54" fmla="*/ 22 w 2427"/>
                <a:gd name="T55" fmla="*/ 11 h 311"/>
                <a:gd name="T56" fmla="*/ 38 w 2427"/>
                <a:gd name="T57" fmla="*/ 3 h 311"/>
                <a:gd name="T58" fmla="*/ 54 w 2427"/>
                <a:gd name="T59" fmla="*/ 0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27" h="311">
                  <a:moveTo>
                    <a:pt x="109" y="109"/>
                  </a:moveTo>
                  <a:lnTo>
                    <a:pt x="109" y="203"/>
                  </a:lnTo>
                  <a:lnTo>
                    <a:pt x="2318" y="203"/>
                  </a:lnTo>
                  <a:lnTo>
                    <a:pt x="2318" y="109"/>
                  </a:lnTo>
                  <a:lnTo>
                    <a:pt x="109" y="109"/>
                  </a:lnTo>
                  <a:close/>
                  <a:moveTo>
                    <a:pt x="54" y="0"/>
                  </a:moveTo>
                  <a:lnTo>
                    <a:pt x="2372" y="0"/>
                  </a:lnTo>
                  <a:lnTo>
                    <a:pt x="2390" y="3"/>
                  </a:lnTo>
                  <a:lnTo>
                    <a:pt x="2405" y="11"/>
                  </a:lnTo>
                  <a:lnTo>
                    <a:pt x="2416" y="23"/>
                  </a:lnTo>
                  <a:lnTo>
                    <a:pt x="2424" y="38"/>
                  </a:lnTo>
                  <a:lnTo>
                    <a:pt x="2427" y="55"/>
                  </a:lnTo>
                  <a:lnTo>
                    <a:pt x="2427" y="257"/>
                  </a:lnTo>
                  <a:lnTo>
                    <a:pt x="2424" y="274"/>
                  </a:lnTo>
                  <a:lnTo>
                    <a:pt x="2416" y="289"/>
                  </a:lnTo>
                  <a:lnTo>
                    <a:pt x="2405" y="301"/>
                  </a:lnTo>
                  <a:lnTo>
                    <a:pt x="2390" y="309"/>
                  </a:lnTo>
                  <a:lnTo>
                    <a:pt x="2372" y="311"/>
                  </a:lnTo>
                  <a:lnTo>
                    <a:pt x="54" y="311"/>
                  </a:lnTo>
                  <a:lnTo>
                    <a:pt x="38" y="309"/>
                  </a:lnTo>
                  <a:lnTo>
                    <a:pt x="22" y="301"/>
                  </a:lnTo>
                  <a:lnTo>
                    <a:pt x="10" y="289"/>
                  </a:lnTo>
                  <a:lnTo>
                    <a:pt x="3" y="274"/>
                  </a:lnTo>
                  <a:lnTo>
                    <a:pt x="0" y="257"/>
                  </a:lnTo>
                  <a:lnTo>
                    <a:pt x="0" y="55"/>
                  </a:lnTo>
                  <a:lnTo>
                    <a:pt x="3" y="38"/>
                  </a:lnTo>
                  <a:lnTo>
                    <a:pt x="10" y="23"/>
                  </a:lnTo>
                  <a:lnTo>
                    <a:pt x="22" y="11"/>
                  </a:lnTo>
                  <a:lnTo>
                    <a:pt x="38" y="3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" name="Freeform 697"/>
            <p:cNvSpPr>
              <a:spLocks/>
            </p:cNvSpPr>
            <p:nvPr/>
          </p:nvSpPr>
          <p:spPr bwMode="auto">
            <a:xfrm>
              <a:off x="5518150" y="5924550"/>
              <a:ext cx="17463" cy="17463"/>
            </a:xfrm>
            <a:custGeom>
              <a:avLst/>
              <a:gdLst>
                <a:gd name="T0" fmla="*/ 54 w 109"/>
                <a:gd name="T1" fmla="*/ 0 h 108"/>
                <a:gd name="T2" fmla="*/ 68 w 109"/>
                <a:gd name="T3" fmla="*/ 2 h 108"/>
                <a:gd name="T4" fmla="*/ 81 w 109"/>
                <a:gd name="T5" fmla="*/ 7 h 108"/>
                <a:gd name="T6" fmla="*/ 93 w 109"/>
                <a:gd name="T7" fmla="*/ 15 h 108"/>
                <a:gd name="T8" fmla="*/ 101 w 109"/>
                <a:gd name="T9" fmla="*/ 27 h 108"/>
                <a:gd name="T10" fmla="*/ 107 w 109"/>
                <a:gd name="T11" fmla="*/ 39 h 108"/>
                <a:gd name="T12" fmla="*/ 109 w 109"/>
                <a:gd name="T13" fmla="*/ 54 h 108"/>
                <a:gd name="T14" fmla="*/ 107 w 109"/>
                <a:gd name="T15" fmla="*/ 68 h 108"/>
                <a:gd name="T16" fmla="*/ 101 w 109"/>
                <a:gd name="T17" fmla="*/ 81 h 108"/>
                <a:gd name="T18" fmla="*/ 93 w 109"/>
                <a:gd name="T19" fmla="*/ 92 h 108"/>
                <a:gd name="T20" fmla="*/ 81 w 109"/>
                <a:gd name="T21" fmla="*/ 100 h 108"/>
                <a:gd name="T22" fmla="*/ 68 w 109"/>
                <a:gd name="T23" fmla="*/ 106 h 108"/>
                <a:gd name="T24" fmla="*/ 54 w 109"/>
                <a:gd name="T25" fmla="*/ 108 h 108"/>
                <a:gd name="T26" fmla="*/ 40 w 109"/>
                <a:gd name="T27" fmla="*/ 106 h 108"/>
                <a:gd name="T28" fmla="*/ 27 w 109"/>
                <a:gd name="T29" fmla="*/ 100 h 108"/>
                <a:gd name="T30" fmla="*/ 15 w 109"/>
                <a:gd name="T31" fmla="*/ 92 h 108"/>
                <a:gd name="T32" fmla="*/ 7 w 109"/>
                <a:gd name="T33" fmla="*/ 81 h 108"/>
                <a:gd name="T34" fmla="*/ 2 w 109"/>
                <a:gd name="T35" fmla="*/ 68 h 108"/>
                <a:gd name="T36" fmla="*/ 0 w 109"/>
                <a:gd name="T37" fmla="*/ 54 h 108"/>
                <a:gd name="T38" fmla="*/ 2 w 109"/>
                <a:gd name="T39" fmla="*/ 39 h 108"/>
                <a:gd name="T40" fmla="*/ 7 w 109"/>
                <a:gd name="T41" fmla="*/ 27 h 108"/>
                <a:gd name="T42" fmla="*/ 15 w 109"/>
                <a:gd name="T43" fmla="*/ 15 h 108"/>
                <a:gd name="T44" fmla="*/ 27 w 109"/>
                <a:gd name="T45" fmla="*/ 7 h 108"/>
                <a:gd name="T46" fmla="*/ 40 w 109"/>
                <a:gd name="T47" fmla="*/ 2 h 108"/>
                <a:gd name="T48" fmla="*/ 54 w 109"/>
                <a:gd name="T49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9" h="108">
                  <a:moveTo>
                    <a:pt x="54" y="0"/>
                  </a:moveTo>
                  <a:lnTo>
                    <a:pt x="68" y="2"/>
                  </a:lnTo>
                  <a:lnTo>
                    <a:pt x="81" y="7"/>
                  </a:lnTo>
                  <a:lnTo>
                    <a:pt x="93" y="15"/>
                  </a:lnTo>
                  <a:lnTo>
                    <a:pt x="101" y="27"/>
                  </a:lnTo>
                  <a:lnTo>
                    <a:pt x="107" y="39"/>
                  </a:lnTo>
                  <a:lnTo>
                    <a:pt x="109" y="54"/>
                  </a:lnTo>
                  <a:lnTo>
                    <a:pt x="107" y="68"/>
                  </a:lnTo>
                  <a:lnTo>
                    <a:pt x="101" y="81"/>
                  </a:lnTo>
                  <a:lnTo>
                    <a:pt x="93" y="92"/>
                  </a:lnTo>
                  <a:lnTo>
                    <a:pt x="81" y="100"/>
                  </a:lnTo>
                  <a:lnTo>
                    <a:pt x="68" y="106"/>
                  </a:lnTo>
                  <a:lnTo>
                    <a:pt x="54" y="108"/>
                  </a:lnTo>
                  <a:lnTo>
                    <a:pt x="40" y="106"/>
                  </a:lnTo>
                  <a:lnTo>
                    <a:pt x="27" y="100"/>
                  </a:lnTo>
                  <a:lnTo>
                    <a:pt x="15" y="92"/>
                  </a:lnTo>
                  <a:lnTo>
                    <a:pt x="7" y="81"/>
                  </a:lnTo>
                  <a:lnTo>
                    <a:pt x="2" y="68"/>
                  </a:lnTo>
                  <a:lnTo>
                    <a:pt x="0" y="54"/>
                  </a:lnTo>
                  <a:lnTo>
                    <a:pt x="2" y="39"/>
                  </a:lnTo>
                  <a:lnTo>
                    <a:pt x="7" y="27"/>
                  </a:lnTo>
                  <a:lnTo>
                    <a:pt x="15" y="15"/>
                  </a:lnTo>
                  <a:lnTo>
                    <a:pt x="27" y="7"/>
                  </a:lnTo>
                  <a:lnTo>
                    <a:pt x="40" y="2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Freeform 698"/>
            <p:cNvSpPr>
              <a:spLocks/>
            </p:cNvSpPr>
            <p:nvPr/>
          </p:nvSpPr>
          <p:spPr bwMode="auto">
            <a:xfrm>
              <a:off x="5546725" y="5924550"/>
              <a:ext cx="17463" cy="17463"/>
            </a:xfrm>
            <a:custGeom>
              <a:avLst/>
              <a:gdLst>
                <a:gd name="T0" fmla="*/ 56 w 110"/>
                <a:gd name="T1" fmla="*/ 0 h 108"/>
                <a:gd name="T2" fmla="*/ 70 w 110"/>
                <a:gd name="T3" fmla="*/ 2 h 108"/>
                <a:gd name="T4" fmla="*/ 82 w 110"/>
                <a:gd name="T5" fmla="*/ 7 h 108"/>
                <a:gd name="T6" fmla="*/ 93 w 110"/>
                <a:gd name="T7" fmla="*/ 15 h 108"/>
                <a:gd name="T8" fmla="*/ 103 w 110"/>
                <a:gd name="T9" fmla="*/ 27 h 108"/>
                <a:gd name="T10" fmla="*/ 108 w 110"/>
                <a:gd name="T11" fmla="*/ 39 h 108"/>
                <a:gd name="T12" fmla="*/ 110 w 110"/>
                <a:gd name="T13" fmla="*/ 54 h 108"/>
                <a:gd name="T14" fmla="*/ 108 w 110"/>
                <a:gd name="T15" fmla="*/ 68 h 108"/>
                <a:gd name="T16" fmla="*/ 103 w 110"/>
                <a:gd name="T17" fmla="*/ 81 h 108"/>
                <a:gd name="T18" fmla="*/ 93 w 110"/>
                <a:gd name="T19" fmla="*/ 92 h 108"/>
                <a:gd name="T20" fmla="*/ 82 w 110"/>
                <a:gd name="T21" fmla="*/ 100 h 108"/>
                <a:gd name="T22" fmla="*/ 70 w 110"/>
                <a:gd name="T23" fmla="*/ 106 h 108"/>
                <a:gd name="T24" fmla="*/ 56 w 110"/>
                <a:gd name="T25" fmla="*/ 108 h 108"/>
                <a:gd name="T26" fmla="*/ 41 w 110"/>
                <a:gd name="T27" fmla="*/ 106 h 108"/>
                <a:gd name="T28" fmla="*/ 28 w 110"/>
                <a:gd name="T29" fmla="*/ 100 h 108"/>
                <a:gd name="T30" fmla="*/ 17 w 110"/>
                <a:gd name="T31" fmla="*/ 92 h 108"/>
                <a:gd name="T32" fmla="*/ 9 w 110"/>
                <a:gd name="T33" fmla="*/ 81 h 108"/>
                <a:gd name="T34" fmla="*/ 2 w 110"/>
                <a:gd name="T35" fmla="*/ 68 h 108"/>
                <a:gd name="T36" fmla="*/ 0 w 110"/>
                <a:gd name="T37" fmla="*/ 54 h 108"/>
                <a:gd name="T38" fmla="*/ 2 w 110"/>
                <a:gd name="T39" fmla="*/ 39 h 108"/>
                <a:gd name="T40" fmla="*/ 9 w 110"/>
                <a:gd name="T41" fmla="*/ 27 h 108"/>
                <a:gd name="T42" fmla="*/ 17 w 110"/>
                <a:gd name="T43" fmla="*/ 15 h 108"/>
                <a:gd name="T44" fmla="*/ 28 w 110"/>
                <a:gd name="T45" fmla="*/ 7 h 108"/>
                <a:gd name="T46" fmla="*/ 41 w 110"/>
                <a:gd name="T47" fmla="*/ 2 h 108"/>
                <a:gd name="T48" fmla="*/ 56 w 110"/>
                <a:gd name="T49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0" h="108">
                  <a:moveTo>
                    <a:pt x="56" y="0"/>
                  </a:moveTo>
                  <a:lnTo>
                    <a:pt x="70" y="2"/>
                  </a:lnTo>
                  <a:lnTo>
                    <a:pt x="82" y="7"/>
                  </a:lnTo>
                  <a:lnTo>
                    <a:pt x="93" y="15"/>
                  </a:lnTo>
                  <a:lnTo>
                    <a:pt x="103" y="27"/>
                  </a:lnTo>
                  <a:lnTo>
                    <a:pt x="108" y="39"/>
                  </a:lnTo>
                  <a:lnTo>
                    <a:pt x="110" y="54"/>
                  </a:lnTo>
                  <a:lnTo>
                    <a:pt x="108" y="68"/>
                  </a:lnTo>
                  <a:lnTo>
                    <a:pt x="103" y="81"/>
                  </a:lnTo>
                  <a:lnTo>
                    <a:pt x="93" y="92"/>
                  </a:lnTo>
                  <a:lnTo>
                    <a:pt x="82" y="100"/>
                  </a:lnTo>
                  <a:lnTo>
                    <a:pt x="70" y="106"/>
                  </a:lnTo>
                  <a:lnTo>
                    <a:pt x="56" y="108"/>
                  </a:lnTo>
                  <a:lnTo>
                    <a:pt x="41" y="106"/>
                  </a:lnTo>
                  <a:lnTo>
                    <a:pt x="28" y="100"/>
                  </a:lnTo>
                  <a:lnTo>
                    <a:pt x="17" y="92"/>
                  </a:lnTo>
                  <a:lnTo>
                    <a:pt x="9" y="81"/>
                  </a:lnTo>
                  <a:lnTo>
                    <a:pt x="2" y="68"/>
                  </a:lnTo>
                  <a:lnTo>
                    <a:pt x="0" y="54"/>
                  </a:lnTo>
                  <a:lnTo>
                    <a:pt x="2" y="39"/>
                  </a:lnTo>
                  <a:lnTo>
                    <a:pt x="9" y="27"/>
                  </a:lnTo>
                  <a:lnTo>
                    <a:pt x="17" y="15"/>
                  </a:lnTo>
                  <a:lnTo>
                    <a:pt x="28" y="7"/>
                  </a:lnTo>
                  <a:lnTo>
                    <a:pt x="41" y="2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" name="Freeform 699"/>
            <p:cNvSpPr>
              <a:spLocks/>
            </p:cNvSpPr>
            <p:nvPr/>
          </p:nvSpPr>
          <p:spPr bwMode="auto">
            <a:xfrm>
              <a:off x="5573713" y="5924550"/>
              <a:ext cx="17463" cy="17463"/>
            </a:xfrm>
            <a:custGeom>
              <a:avLst/>
              <a:gdLst>
                <a:gd name="T0" fmla="*/ 54 w 109"/>
                <a:gd name="T1" fmla="*/ 0 h 108"/>
                <a:gd name="T2" fmla="*/ 68 w 109"/>
                <a:gd name="T3" fmla="*/ 2 h 108"/>
                <a:gd name="T4" fmla="*/ 82 w 109"/>
                <a:gd name="T5" fmla="*/ 7 h 108"/>
                <a:gd name="T6" fmla="*/ 93 w 109"/>
                <a:gd name="T7" fmla="*/ 15 h 108"/>
                <a:gd name="T8" fmla="*/ 101 w 109"/>
                <a:gd name="T9" fmla="*/ 27 h 108"/>
                <a:gd name="T10" fmla="*/ 107 w 109"/>
                <a:gd name="T11" fmla="*/ 39 h 108"/>
                <a:gd name="T12" fmla="*/ 109 w 109"/>
                <a:gd name="T13" fmla="*/ 54 h 108"/>
                <a:gd name="T14" fmla="*/ 107 w 109"/>
                <a:gd name="T15" fmla="*/ 68 h 108"/>
                <a:gd name="T16" fmla="*/ 101 w 109"/>
                <a:gd name="T17" fmla="*/ 81 h 108"/>
                <a:gd name="T18" fmla="*/ 93 w 109"/>
                <a:gd name="T19" fmla="*/ 92 h 108"/>
                <a:gd name="T20" fmla="*/ 82 w 109"/>
                <a:gd name="T21" fmla="*/ 100 h 108"/>
                <a:gd name="T22" fmla="*/ 68 w 109"/>
                <a:gd name="T23" fmla="*/ 106 h 108"/>
                <a:gd name="T24" fmla="*/ 54 w 109"/>
                <a:gd name="T25" fmla="*/ 108 h 108"/>
                <a:gd name="T26" fmla="*/ 40 w 109"/>
                <a:gd name="T27" fmla="*/ 106 h 108"/>
                <a:gd name="T28" fmla="*/ 28 w 109"/>
                <a:gd name="T29" fmla="*/ 100 h 108"/>
                <a:gd name="T30" fmla="*/ 15 w 109"/>
                <a:gd name="T31" fmla="*/ 92 h 108"/>
                <a:gd name="T32" fmla="*/ 7 w 109"/>
                <a:gd name="T33" fmla="*/ 81 h 108"/>
                <a:gd name="T34" fmla="*/ 2 w 109"/>
                <a:gd name="T35" fmla="*/ 68 h 108"/>
                <a:gd name="T36" fmla="*/ 0 w 109"/>
                <a:gd name="T37" fmla="*/ 54 h 108"/>
                <a:gd name="T38" fmla="*/ 2 w 109"/>
                <a:gd name="T39" fmla="*/ 39 h 108"/>
                <a:gd name="T40" fmla="*/ 7 w 109"/>
                <a:gd name="T41" fmla="*/ 27 h 108"/>
                <a:gd name="T42" fmla="*/ 15 w 109"/>
                <a:gd name="T43" fmla="*/ 15 h 108"/>
                <a:gd name="T44" fmla="*/ 28 w 109"/>
                <a:gd name="T45" fmla="*/ 7 h 108"/>
                <a:gd name="T46" fmla="*/ 40 w 109"/>
                <a:gd name="T47" fmla="*/ 2 h 108"/>
                <a:gd name="T48" fmla="*/ 54 w 109"/>
                <a:gd name="T49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9" h="108">
                  <a:moveTo>
                    <a:pt x="54" y="0"/>
                  </a:moveTo>
                  <a:lnTo>
                    <a:pt x="68" y="2"/>
                  </a:lnTo>
                  <a:lnTo>
                    <a:pt x="82" y="7"/>
                  </a:lnTo>
                  <a:lnTo>
                    <a:pt x="93" y="15"/>
                  </a:lnTo>
                  <a:lnTo>
                    <a:pt x="101" y="27"/>
                  </a:lnTo>
                  <a:lnTo>
                    <a:pt x="107" y="39"/>
                  </a:lnTo>
                  <a:lnTo>
                    <a:pt x="109" y="54"/>
                  </a:lnTo>
                  <a:lnTo>
                    <a:pt x="107" y="68"/>
                  </a:lnTo>
                  <a:lnTo>
                    <a:pt x="101" y="81"/>
                  </a:lnTo>
                  <a:lnTo>
                    <a:pt x="93" y="92"/>
                  </a:lnTo>
                  <a:lnTo>
                    <a:pt x="82" y="100"/>
                  </a:lnTo>
                  <a:lnTo>
                    <a:pt x="68" y="106"/>
                  </a:lnTo>
                  <a:lnTo>
                    <a:pt x="54" y="108"/>
                  </a:lnTo>
                  <a:lnTo>
                    <a:pt x="40" y="106"/>
                  </a:lnTo>
                  <a:lnTo>
                    <a:pt x="28" y="100"/>
                  </a:lnTo>
                  <a:lnTo>
                    <a:pt x="15" y="92"/>
                  </a:lnTo>
                  <a:lnTo>
                    <a:pt x="7" y="81"/>
                  </a:lnTo>
                  <a:lnTo>
                    <a:pt x="2" y="68"/>
                  </a:lnTo>
                  <a:lnTo>
                    <a:pt x="0" y="54"/>
                  </a:lnTo>
                  <a:lnTo>
                    <a:pt x="2" y="39"/>
                  </a:lnTo>
                  <a:lnTo>
                    <a:pt x="7" y="27"/>
                  </a:lnTo>
                  <a:lnTo>
                    <a:pt x="15" y="15"/>
                  </a:lnTo>
                  <a:lnTo>
                    <a:pt x="28" y="7"/>
                  </a:lnTo>
                  <a:lnTo>
                    <a:pt x="40" y="2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" name="Freeform 681"/>
            <p:cNvSpPr>
              <a:spLocks noEditPoints="1"/>
            </p:cNvSpPr>
            <p:nvPr/>
          </p:nvSpPr>
          <p:spPr bwMode="auto">
            <a:xfrm>
              <a:off x="5489575" y="5883275"/>
              <a:ext cx="533400" cy="395288"/>
            </a:xfrm>
            <a:custGeom>
              <a:avLst/>
              <a:gdLst>
                <a:gd name="T0" fmla="*/ 109 w 3365"/>
                <a:gd name="T1" fmla="*/ 615 h 2488"/>
                <a:gd name="T2" fmla="*/ 109 w 3365"/>
                <a:gd name="T3" fmla="*/ 2379 h 2488"/>
                <a:gd name="T4" fmla="*/ 3256 w 3365"/>
                <a:gd name="T5" fmla="*/ 2379 h 2488"/>
                <a:gd name="T6" fmla="*/ 3256 w 3365"/>
                <a:gd name="T7" fmla="*/ 615 h 2488"/>
                <a:gd name="T8" fmla="*/ 109 w 3365"/>
                <a:gd name="T9" fmla="*/ 615 h 2488"/>
                <a:gd name="T10" fmla="*/ 109 w 3365"/>
                <a:gd name="T11" fmla="*/ 109 h 2488"/>
                <a:gd name="T12" fmla="*/ 109 w 3365"/>
                <a:gd name="T13" fmla="*/ 508 h 2488"/>
                <a:gd name="T14" fmla="*/ 3256 w 3365"/>
                <a:gd name="T15" fmla="*/ 508 h 2488"/>
                <a:gd name="T16" fmla="*/ 3256 w 3365"/>
                <a:gd name="T17" fmla="*/ 109 h 2488"/>
                <a:gd name="T18" fmla="*/ 109 w 3365"/>
                <a:gd name="T19" fmla="*/ 109 h 2488"/>
                <a:gd name="T20" fmla="*/ 54 w 3365"/>
                <a:gd name="T21" fmla="*/ 0 h 2488"/>
                <a:gd name="T22" fmla="*/ 3310 w 3365"/>
                <a:gd name="T23" fmla="*/ 0 h 2488"/>
                <a:gd name="T24" fmla="*/ 3327 w 3365"/>
                <a:gd name="T25" fmla="*/ 3 h 2488"/>
                <a:gd name="T26" fmla="*/ 3342 w 3365"/>
                <a:gd name="T27" fmla="*/ 11 h 2488"/>
                <a:gd name="T28" fmla="*/ 3354 w 3365"/>
                <a:gd name="T29" fmla="*/ 22 h 2488"/>
                <a:gd name="T30" fmla="*/ 3362 w 3365"/>
                <a:gd name="T31" fmla="*/ 38 h 2488"/>
                <a:gd name="T32" fmla="*/ 3365 w 3365"/>
                <a:gd name="T33" fmla="*/ 55 h 2488"/>
                <a:gd name="T34" fmla="*/ 3365 w 3365"/>
                <a:gd name="T35" fmla="*/ 2434 h 2488"/>
                <a:gd name="T36" fmla="*/ 3362 w 3365"/>
                <a:gd name="T37" fmla="*/ 2451 h 2488"/>
                <a:gd name="T38" fmla="*/ 3354 w 3365"/>
                <a:gd name="T39" fmla="*/ 2466 h 2488"/>
                <a:gd name="T40" fmla="*/ 3342 w 3365"/>
                <a:gd name="T41" fmla="*/ 2478 h 2488"/>
                <a:gd name="T42" fmla="*/ 3327 w 3365"/>
                <a:gd name="T43" fmla="*/ 2485 h 2488"/>
                <a:gd name="T44" fmla="*/ 3310 w 3365"/>
                <a:gd name="T45" fmla="*/ 2488 h 2488"/>
                <a:gd name="T46" fmla="*/ 54 w 3365"/>
                <a:gd name="T47" fmla="*/ 2488 h 2488"/>
                <a:gd name="T48" fmla="*/ 38 w 3365"/>
                <a:gd name="T49" fmla="*/ 2485 h 2488"/>
                <a:gd name="T50" fmla="*/ 22 w 3365"/>
                <a:gd name="T51" fmla="*/ 2478 h 2488"/>
                <a:gd name="T52" fmla="*/ 10 w 3365"/>
                <a:gd name="T53" fmla="*/ 2466 h 2488"/>
                <a:gd name="T54" fmla="*/ 3 w 3365"/>
                <a:gd name="T55" fmla="*/ 2451 h 2488"/>
                <a:gd name="T56" fmla="*/ 0 w 3365"/>
                <a:gd name="T57" fmla="*/ 2434 h 2488"/>
                <a:gd name="T58" fmla="*/ 0 w 3365"/>
                <a:gd name="T59" fmla="*/ 55 h 2488"/>
                <a:gd name="T60" fmla="*/ 3 w 3365"/>
                <a:gd name="T61" fmla="*/ 38 h 2488"/>
                <a:gd name="T62" fmla="*/ 10 w 3365"/>
                <a:gd name="T63" fmla="*/ 22 h 2488"/>
                <a:gd name="T64" fmla="*/ 22 w 3365"/>
                <a:gd name="T65" fmla="*/ 11 h 2488"/>
                <a:gd name="T66" fmla="*/ 38 w 3365"/>
                <a:gd name="T67" fmla="*/ 3 h 2488"/>
                <a:gd name="T68" fmla="*/ 54 w 3365"/>
                <a:gd name="T69" fmla="*/ 0 h 2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65" h="2488">
                  <a:moveTo>
                    <a:pt x="109" y="615"/>
                  </a:moveTo>
                  <a:lnTo>
                    <a:pt x="109" y="2379"/>
                  </a:lnTo>
                  <a:lnTo>
                    <a:pt x="3256" y="2379"/>
                  </a:lnTo>
                  <a:lnTo>
                    <a:pt x="3256" y="615"/>
                  </a:lnTo>
                  <a:lnTo>
                    <a:pt x="109" y="615"/>
                  </a:lnTo>
                  <a:close/>
                  <a:moveTo>
                    <a:pt x="109" y="109"/>
                  </a:moveTo>
                  <a:lnTo>
                    <a:pt x="109" y="508"/>
                  </a:lnTo>
                  <a:lnTo>
                    <a:pt x="3256" y="508"/>
                  </a:lnTo>
                  <a:lnTo>
                    <a:pt x="3256" y="109"/>
                  </a:lnTo>
                  <a:lnTo>
                    <a:pt x="109" y="109"/>
                  </a:lnTo>
                  <a:close/>
                  <a:moveTo>
                    <a:pt x="54" y="0"/>
                  </a:moveTo>
                  <a:lnTo>
                    <a:pt x="3310" y="0"/>
                  </a:lnTo>
                  <a:lnTo>
                    <a:pt x="3327" y="3"/>
                  </a:lnTo>
                  <a:lnTo>
                    <a:pt x="3342" y="11"/>
                  </a:lnTo>
                  <a:lnTo>
                    <a:pt x="3354" y="22"/>
                  </a:lnTo>
                  <a:lnTo>
                    <a:pt x="3362" y="38"/>
                  </a:lnTo>
                  <a:lnTo>
                    <a:pt x="3365" y="55"/>
                  </a:lnTo>
                  <a:lnTo>
                    <a:pt x="3365" y="2434"/>
                  </a:lnTo>
                  <a:lnTo>
                    <a:pt x="3362" y="2451"/>
                  </a:lnTo>
                  <a:lnTo>
                    <a:pt x="3354" y="2466"/>
                  </a:lnTo>
                  <a:lnTo>
                    <a:pt x="3342" y="2478"/>
                  </a:lnTo>
                  <a:lnTo>
                    <a:pt x="3327" y="2485"/>
                  </a:lnTo>
                  <a:lnTo>
                    <a:pt x="3310" y="2488"/>
                  </a:lnTo>
                  <a:lnTo>
                    <a:pt x="54" y="2488"/>
                  </a:lnTo>
                  <a:lnTo>
                    <a:pt x="38" y="2485"/>
                  </a:lnTo>
                  <a:lnTo>
                    <a:pt x="22" y="2478"/>
                  </a:lnTo>
                  <a:lnTo>
                    <a:pt x="10" y="2466"/>
                  </a:lnTo>
                  <a:lnTo>
                    <a:pt x="3" y="2451"/>
                  </a:lnTo>
                  <a:lnTo>
                    <a:pt x="0" y="2434"/>
                  </a:lnTo>
                  <a:lnTo>
                    <a:pt x="0" y="55"/>
                  </a:lnTo>
                  <a:lnTo>
                    <a:pt x="3" y="38"/>
                  </a:lnTo>
                  <a:lnTo>
                    <a:pt x="10" y="22"/>
                  </a:lnTo>
                  <a:lnTo>
                    <a:pt x="22" y="11"/>
                  </a:lnTo>
                  <a:lnTo>
                    <a:pt x="38" y="3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9" name="Group 308"/>
          <p:cNvGrpSpPr/>
          <p:nvPr/>
        </p:nvGrpSpPr>
        <p:grpSpPr>
          <a:xfrm flipH="1">
            <a:off x="4116662" y="2778739"/>
            <a:ext cx="343478" cy="251532"/>
            <a:chOff x="4705350" y="5827713"/>
            <a:chExt cx="515938" cy="3778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10" name="Freeform 705"/>
            <p:cNvSpPr>
              <a:spLocks/>
            </p:cNvSpPr>
            <p:nvPr/>
          </p:nvSpPr>
          <p:spPr bwMode="auto">
            <a:xfrm>
              <a:off x="4741863" y="5854700"/>
              <a:ext cx="17463" cy="17462"/>
            </a:xfrm>
            <a:custGeom>
              <a:avLst/>
              <a:gdLst>
                <a:gd name="T0" fmla="*/ 59 w 119"/>
                <a:gd name="T1" fmla="*/ 0 h 120"/>
                <a:gd name="T2" fmla="*/ 74 w 119"/>
                <a:gd name="T3" fmla="*/ 3 h 120"/>
                <a:gd name="T4" fmla="*/ 88 w 119"/>
                <a:gd name="T5" fmla="*/ 8 h 120"/>
                <a:gd name="T6" fmla="*/ 101 w 119"/>
                <a:gd name="T7" fmla="*/ 18 h 120"/>
                <a:gd name="T8" fmla="*/ 111 w 119"/>
                <a:gd name="T9" fmla="*/ 30 h 120"/>
                <a:gd name="T10" fmla="*/ 117 w 119"/>
                <a:gd name="T11" fmla="*/ 45 h 120"/>
                <a:gd name="T12" fmla="*/ 119 w 119"/>
                <a:gd name="T13" fmla="*/ 60 h 120"/>
                <a:gd name="T14" fmla="*/ 117 w 119"/>
                <a:gd name="T15" fmla="*/ 75 h 120"/>
                <a:gd name="T16" fmla="*/ 111 w 119"/>
                <a:gd name="T17" fmla="*/ 90 h 120"/>
                <a:gd name="T18" fmla="*/ 101 w 119"/>
                <a:gd name="T19" fmla="*/ 103 h 120"/>
                <a:gd name="T20" fmla="*/ 88 w 119"/>
                <a:gd name="T21" fmla="*/ 112 h 120"/>
                <a:gd name="T22" fmla="*/ 74 w 119"/>
                <a:gd name="T23" fmla="*/ 118 h 120"/>
                <a:gd name="T24" fmla="*/ 59 w 119"/>
                <a:gd name="T25" fmla="*/ 120 h 120"/>
                <a:gd name="T26" fmla="*/ 44 w 119"/>
                <a:gd name="T27" fmla="*/ 118 h 120"/>
                <a:gd name="T28" fmla="*/ 29 w 119"/>
                <a:gd name="T29" fmla="*/ 112 h 120"/>
                <a:gd name="T30" fmla="*/ 17 w 119"/>
                <a:gd name="T31" fmla="*/ 103 h 120"/>
                <a:gd name="T32" fmla="*/ 7 w 119"/>
                <a:gd name="T33" fmla="*/ 90 h 120"/>
                <a:gd name="T34" fmla="*/ 2 w 119"/>
                <a:gd name="T35" fmla="*/ 75 h 120"/>
                <a:gd name="T36" fmla="*/ 0 w 119"/>
                <a:gd name="T37" fmla="*/ 60 h 120"/>
                <a:gd name="T38" fmla="*/ 2 w 119"/>
                <a:gd name="T39" fmla="*/ 45 h 120"/>
                <a:gd name="T40" fmla="*/ 7 w 119"/>
                <a:gd name="T41" fmla="*/ 30 h 120"/>
                <a:gd name="T42" fmla="*/ 17 w 119"/>
                <a:gd name="T43" fmla="*/ 18 h 120"/>
                <a:gd name="T44" fmla="*/ 29 w 119"/>
                <a:gd name="T45" fmla="*/ 8 h 120"/>
                <a:gd name="T46" fmla="*/ 44 w 119"/>
                <a:gd name="T47" fmla="*/ 3 h 120"/>
                <a:gd name="T48" fmla="*/ 59 w 119"/>
                <a:gd name="T49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9" h="120">
                  <a:moveTo>
                    <a:pt x="59" y="0"/>
                  </a:moveTo>
                  <a:lnTo>
                    <a:pt x="74" y="3"/>
                  </a:lnTo>
                  <a:lnTo>
                    <a:pt x="88" y="8"/>
                  </a:lnTo>
                  <a:lnTo>
                    <a:pt x="101" y="18"/>
                  </a:lnTo>
                  <a:lnTo>
                    <a:pt x="111" y="30"/>
                  </a:lnTo>
                  <a:lnTo>
                    <a:pt x="117" y="45"/>
                  </a:lnTo>
                  <a:lnTo>
                    <a:pt x="119" y="60"/>
                  </a:lnTo>
                  <a:lnTo>
                    <a:pt x="117" y="75"/>
                  </a:lnTo>
                  <a:lnTo>
                    <a:pt x="111" y="90"/>
                  </a:lnTo>
                  <a:lnTo>
                    <a:pt x="101" y="103"/>
                  </a:lnTo>
                  <a:lnTo>
                    <a:pt x="88" y="112"/>
                  </a:lnTo>
                  <a:lnTo>
                    <a:pt x="74" y="118"/>
                  </a:lnTo>
                  <a:lnTo>
                    <a:pt x="59" y="120"/>
                  </a:lnTo>
                  <a:lnTo>
                    <a:pt x="44" y="118"/>
                  </a:lnTo>
                  <a:lnTo>
                    <a:pt x="29" y="112"/>
                  </a:lnTo>
                  <a:lnTo>
                    <a:pt x="17" y="103"/>
                  </a:lnTo>
                  <a:lnTo>
                    <a:pt x="7" y="90"/>
                  </a:lnTo>
                  <a:lnTo>
                    <a:pt x="2" y="75"/>
                  </a:lnTo>
                  <a:lnTo>
                    <a:pt x="0" y="60"/>
                  </a:lnTo>
                  <a:lnTo>
                    <a:pt x="2" y="45"/>
                  </a:lnTo>
                  <a:lnTo>
                    <a:pt x="7" y="30"/>
                  </a:lnTo>
                  <a:lnTo>
                    <a:pt x="17" y="18"/>
                  </a:lnTo>
                  <a:lnTo>
                    <a:pt x="29" y="8"/>
                  </a:lnTo>
                  <a:lnTo>
                    <a:pt x="44" y="3"/>
                  </a:lnTo>
                  <a:lnTo>
                    <a:pt x="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" name="Freeform 706"/>
            <p:cNvSpPr>
              <a:spLocks/>
            </p:cNvSpPr>
            <p:nvPr/>
          </p:nvSpPr>
          <p:spPr bwMode="auto">
            <a:xfrm>
              <a:off x="4772025" y="5854700"/>
              <a:ext cx="15875" cy="17462"/>
            </a:xfrm>
            <a:custGeom>
              <a:avLst/>
              <a:gdLst>
                <a:gd name="T0" fmla="*/ 60 w 120"/>
                <a:gd name="T1" fmla="*/ 0 h 120"/>
                <a:gd name="T2" fmla="*/ 76 w 120"/>
                <a:gd name="T3" fmla="*/ 3 h 120"/>
                <a:gd name="T4" fmla="*/ 90 w 120"/>
                <a:gd name="T5" fmla="*/ 8 h 120"/>
                <a:gd name="T6" fmla="*/ 102 w 120"/>
                <a:gd name="T7" fmla="*/ 18 h 120"/>
                <a:gd name="T8" fmla="*/ 112 w 120"/>
                <a:gd name="T9" fmla="*/ 30 h 120"/>
                <a:gd name="T10" fmla="*/ 118 w 120"/>
                <a:gd name="T11" fmla="*/ 45 h 120"/>
                <a:gd name="T12" fmla="*/ 120 w 120"/>
                <a:gd name="T13" fmla="*/ 60 h 120"/>
                <a:gd name="T14" fmla="*/ 118 w 120"/>
                <a:gd name="T15" fmla="*/ 75 h 120"/>
                <a:gd name="T16" fmla="*/ 112 w 120"/>
                <a:gd name="T17" fmla="*/ 90 h 120"/>
                <a:gd name="T18" fmla="*/ 102 w 120"/>
                <a:gd name="T19" fmla="*/ 103 h 120"/>
                <a:gd name="T20" fmla="*/ 90 w 120"/>
                <a:gd name="T21" fmla="*/ 112 h 120"/>
                <a:gd name="T22" fmla="*/ 76 w 120"/>
                <a:gd name="T23" fmla="*/ 118 h 120"/>
                <a:gd name="T24" fmla="*/ 60 w 120"/>
                <a:gd name="T25" fmla="*/ 120 h 120"/>
                <a:gd name="T26" fmla="*/ 45 w 120"/>
                <a:gd name="T27" fmla="*/ 118 h 120"/>
                <a:gd name="T28" fmla="*/ 31 w 120"/>
                <a:gd name="T29" fmla="*/ 112 h 120"/>
                <a:gd name="T30" fmla="*/ 18 w 120"/>
                <a:gd name="T31" fmla="*/ 103 h 120"/>
                <a:gd name="T32" fmla="*/ 9 w 120"/>
                <a:gd name="T33" fmla="*/ 90 h 120"/>
                <a:gd name="T34" fmla="*/ 2 w 120"/>
                <a:gd name="T35" fmla="*/ 75 h 120"/>
                <a:gd name="T36" fmla="*/ 0 w 120"/>
                <a:gd name="T37" fmla="*/ 60 h 120"/>
                <a:gd name="T38" fmla="*/ 2 w 120"/>
                <a:gd name="T39" fmla="*/ 45 h 120"/>
                <a:gd name="T40" fmla="*/ 9 w 120"/>
                <a:gd name="T41" fmla="*/ 30 h 120"/>
                <a:gd name="T42" fmla="*/ 18 w 120"/>
                <a:gd name="T43" fmla="*/ 18 h 120"/>
                <a:gd name="T44" fmla="*/ 31 w 120"/>
                <a:gd name="T45" fmla="*/ 8 h 120"/>
                <a:gd name="T46" fmla="*/ 45 w 120"/>
                <a:gd name="T47" fmla="*/ 3 h 120"/>
                <a:gd name="T48" fmla="*/ 60 w 120"/>
                <a:gd name="T49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0" h="120">
                  <a:moveTo>
                    <a:pt x="60" y="0"/>
                  </a:moveTo>
                  <a:lnTo>
                    <a:pt x="76" y="3"/>
                  </a:lnTo>
                  <a:lnTo>
                    <a:pt x="90" y="8"/>
                  </a:lnTo>
                  <a:lnTo>
                    <a:pt x="102" y="18"/>
                  </a:lnTo>
                  <a:lnTo>
                    <a:pt x="112" y="30"/>
                  </a:lnTo>
                  <a:lnTo>
                    <a:pt x="118" y="45"/>
                  </a:lnTo>
                  <a:lnTo>
                    <a:pt x="120" y="60"/>
                  </a:lnTo>
                  <a:lnTo>
                    <a:pt x="118" y="75"/>
                  </a:lnTo>
                  <a:lnTo>
                    <a:pt x="112" y="90"/>
                  </a:lnTo>
                  <a:lnTo>
                    <a:pt x="102" y="103"/>
                  </a:lnTo>
                  <a:lnTo>
                    <a:pt x="90" y="112"/>
                  </a:lnTo>
                  <a:lnTo>
                    <a:pt x="76" y="118"/>
                  </a:lnTo>
                  <a:lnTo>
                    <a:pt x="60" y="120"/>
                  </a:lnTo>
                  <a:lnTo>
                    <a:pt x="45" y="118"/>
                  </a:lnTo>
                  <a:lnTo>
                    <a:pt x="31" y="112"/>
                  </a:lnTo>
                  <a:lnTo>
                    <a:pt x="18" y="103"/>
                  </a:lnTo>
                  <a:lnTo>
                    <a:pt x="9" y="90"/>
                  </a:lnTo>
                  <a:lnTo>
                    <a:pt x="2" y="75"/>
                  </a:lnTo>
                  <a:lnTo>
                    <a:pt x="0" y="60"/>
                  </a:lnTo>
                  <a:lnTo>
                    <a:pt x="2" y="45"/>
                  </a:lnTo>
                  <a:lnTo>
                    <a:pt x="9" y="30"/>
                  </a:lnTo>
                  <a:lnTo>
                    <a:pt x="18" y="18"/>
                  </a:lnTo>
                  <a:lnTo>
                    <a:pt x="31" y="8"/>
                  </a:lnTo>
                  <a:lnTo>
                    <a:pt x="45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" name="Freeform 707"/>
            <p:cNvSpPr>
              <a:spLocks/>
            </p:cNvSpPr>
            <p:nvPr/>
          </p:nvSpPr>
          <p:spPr bwMode="auto">
            <a:xfrm>
              <a:off x="4800600" y="5854700"/>
              <a:ext cx="17463" cy="17462"/>
            </a:xfrm>
            <a:custGeom>
              <a:avLst/>
              <a:gdLst>
                <a:gd name="T0" fmla="*/ 60 w 119"/>
                <a:gd name="T1" fmla="*/ 0 h 120"/>
                <a:gd name="T2" fmla="*/ 75 w 119"/>
                <a:gd name="T3" fmla="*/ 3 h 120"/>
                <a:gd name="T4" fmla="*/ 90 w 119"/>
                <a:gd name="T5" fmla="*/ 8 h 120"/>
                <a:gd name="T6" fmla="*/ 102 w 119"/>
                <a:gd name="T7" fmla="*/ 18 h 120"/>
                <a:gd name="T8" fmla="*/ 112 w 119"/>
                <a:gd name="T9" fmla="*/ 30 h 120"/>
                <a:gd name="T10" fmla="*/ 117 w 119"/>
                <a:gd name="T11" fmla="*/ 45 h 120"/>
                <a:gd name="T12" fmla="*/ 119 w 119"/>
                <a:gd name="T13" fmla="*/ 60 h 120"/>
                <a:gd name="T14" fmla="*/ 117 w 119"/>
                <a:gd name="T15" fmla="*/ 75 h 120"/>
                <a:gd name="T16" fmla="*/ 112 w 119"/>
                <a:gd name="T17" fmla="*/ 90 h 120"/>
                <a:gd name="T18" fmla="*/ 102 w 119"/>
                <a:gd name="T19" fmla="*/ 103 h 120"/>
                <a:gd name="T20" fmla="*/ 90 w 119"/>
                <a:gd name="T21" fmla="*/ 112 h 120"/>
                <a:gd name="T22" fmla="*/ 75 w 119"/>
                <a:gd name="T23" fmla="*/ 118 h 120"/>
                <a:gd name="T24" fmla="*/ 60 w 119"/>
                <a:gd name="T25" fmla="*/ 120 h 120"/>
                <a:gd name="T26" fmla="*/ 44 w 119"/>
                <a:gd name="T27" fmla="*/ 118 h 120"/>
                <a:gd name="T28" fmla="*/ 29 w 119"/>
                <a:gd name="T29" fmla="*/ 112 h 120"/>
                <a:gd name="T30" fmla="*/ 17 w 119"/>
                <a:gd name="T31" fmla="*/ 103 h 120"/>
                <a:gd name="T32" fmla="*/ 8 w 119"/>
                <a:gd name="T33" fmla="*/ 90 h 120"/>
                <a:gd name="T34" fmla="*/ 2 w 119"/>
                <a:gd name="T35" fmla="*/ 75 h 120"/>
                <a:gd name="T36" fmla="*/ 0 w 119"/>
                <a:gd name="T37" fmla="*/ 60 h 120"/>
                <a:gd name="T38" fmla="*/ 2 w 119"/>
                <a:gd name="T39" fmla="*/ 45 h 120"/>
                <a:gd name="T40" fmla="*/ 8 w 119"/>
                <a:gd name="T41" fmla="*/ 30 h 120"/>
                <a:gd name="T42" fmla="*/ 17 w 119"/>
                <a:gd name="T43" fmla="*/ 18 h 120"/>
                <a:gd name="T44" fmla="*/ 29 w 119"/>
                <a:gd name="T45" fmla="*/ 8 h 120"/>
                <a:gd name="T46" fmla="*/ 44 w 119"/>
                <a:gd name="T47" fmla="*/ 3 h 120"/>
                <a:gd name="T48" fmla="*/ 60 w 119"/>
                <a:gd name="T49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9" h="120">
                  <a:moveTo>
                    <a:pt x="60" y="0"/>
                  </a:moveTo>
                  <a:lnTo>
                    <a:pt x="75" y="3"/>
                  </a:lnTo>
                  <a:lnTo>
                    <a:pt x="90" y="8"/>
                  </a:lnTo>
                  <a:lnTo>
                    <a:pt x="102" y="18"/>
                  </a:lnTo>
                  <a:lnTo>
                    <a:pt x="112" y="30"/>
                  </a:lnTo>
                  <a:lnTo>
                    <a:pt x="117" y="45"/>
                  </a:lnTo>
                  <a:lnTo>
                    <a:pt x="119" y="60"/>
                  </a:lnTo>
                  <a:lnTo>
                    <a:pt x="117" y="75"/>
                  </a:lnTo>
                  <a:lnTo>
                    <a:pt x="112" y="90"/>
                  </a:lnTo>
                  <a:lnTo>
                    <a:pt x="102" y="103"/>
                  </a:lnTo>
                  <a:lnTo>
                    <a:pt x="90" y="112"/>
                  </a:lnTo>
                  <a:lnTo>
                    <a:pt x="75" y="118"/>
                  </a:lnTo>
                  <a:lnTo>
                    <a:pt x="60" y="120"/>
                  </a:lnTo>
                  <a:lnTo>
                    <a:pt x="44" y="118"/>
                  </a:lnTo>
                  <a:lnTo>
                    <a:pt x="29" y="112"/>
                  </a:lnTo>
                  <a:lnTo>
                    <a:pt x="17" y="103"/>
                  </a:lnTo>
                  <a:lnTo>
                    <a:pt x="8" y="90"/>
                  </a:lnTo>
                  <a:lnTo>
                    <a:pt x="2" y="75"/>
                  </a:lnTo>
                  <a:lnTo>
                    <a:pt x="0" y="60"/>
                  </a:lnTo>
                  <a:lnTo>
                    <a:pt x="2" y="45"/>
                  </a:lnTo>
                  <a:lnTo>
                    <a:pt x="8" y="30"/>
                  </a:lnTo>
                  <a:lnTo>
                    <a:pt x="17" y="18"/>
                  </a:lnTo>
                  <a:lnTo>
                    <a:pt x="29" y="8"/>
                  </a:lnTo>
                  <a:lnTo>
                    <a:pt x="44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" name="Freeform 708"/>
            <p:cNvSpPr>
              <a:spLocks noEditPoints="1"/>
            </p:cNvSpPr>
            <p:nvPr/>
          </p:nvSpPr>
          <p:spPr bwMode="auto">
            <a:xfrm>
              <a:off x="4895850" y="5924550"/>
              <a:ext cx="134938" cy="230187"/>
            </a:xfrm>
            <a:custGeom>
              <a:avLst/>
              <a:gdLst>
                <a:gd name="T0" fmla="*/ 120 w 943"/>
                <a:gd name="T1" fmla="*/ 1480 h 1601"/>
                <a:gd name="T2" fmla="*/ 822 w 943"/>
                <a:gd name="T3" fmla="*/ 775 h 1601"/>
                <a:gd name="T4" fmla="*/ 471 w 943"/>
                <a:gd name="T5" fmla="*/ 0 h 1601"/>
                <a:gd name="T6" fmla="*/ 560 w 943"/>
                <a:gd name="T7" fmla="*/ 12 h 1601"/>
                <a:gd name="T8" fmla="*/ 642 w 943"/>
                <a:gd name="T9" fmla="*/ 47 h 1601"/>
                <a:gd name="T10" fmla="*/ 709 w 943"/>
                <a:gd name="T11" fmla="*/ 99 h 1601"/>
                <a:gd name="T12" fmla="*/ 762 w 943"/>
                <a:gd name="T13" fmla="*/ 167 h 1601"/>
                <a:gd name="T14" fmla="*/ 795 w 943"/>
                <a:gd name="T15" fmla="*/ 248 h 1601"/>
                <a:gd name="T16" fmla="*/ 807 w 943"/>
                <a:gd name="T17" fmla="*/ 338 h 1601"/>
                <a:gd name="T18" fmla="*/ 882 w 943"/>
                <a:gd name="T19" fmla="*/ 655 h 1601"/>
                <a:gd name="T20" fmla="*/ 918 w 943"/>
                <a:gd name="T21" fmla="*/ 667 h 1601"/>
                <a:gd name="T22" fmla="*/ 939 w 943"/>
                <a:gd name="T23" fmla="*/ 696 h 1601"/>
                <a:gd name="T24" fmla="*/ 943 w 943"/>
                <a:gd name="T25" fmla="*/ 1540 h 1601"/>
                <a:gd name="T26" fmla="*/ 931 w 943"/>
                <a:gd name="T27" fmla="*/ 1576 h 1601"/>
                <a:gd name="T28" fmla="*/ 902 w 943"/>
                <a:gd name="T29" fmla="*/ 1598 h 1601"/>
                <a:gd name="T30" fmla="*/ 61 w 943"/>
                <a:gd name="T31" fmla="*/ 1601 h 1601"/>
                <a:gd name="T32" fmla="*/ 25 w 943"/>
                <a:gd name="T33" fmla="*/ 1589 h 1601"/>
                <a:gd name="T34" fmla="*/ 3 w 943"/>
                <a:gd name="T35" fmla="*/ 1560 h 1601"/>
                <a:gd name="T36" fmla="*/ 0 w 943"/>
                <a:gd name="T37" fmla="*/ 714 h 1601"/>
                <a:gd name="T38" fmla="*/ 12 w 943"/>
                <a:gd name="T39" fmla="*/ 680 h 1601"/>
                <a:gd name="T40" fmla="*/ 41 w 943"/>
                <a:gd name="T41" fmla="*/ 658 h 1601"/>
                <a:gd name="T42" fmla="*/ 688 w 943"/>
                <a:gd name="T43" fmla="*/ 655 h 1601"/>
                <a:gd name="T44" fmla="*/ 685 w 943"/>
                <a:gd name="T45" fmla="*/ 302 h 1601"/>
                <a:gd name="T46" fmla="*/ 664 w 943"/>
                <a:gd name="T47" fmla="*/ 238 h 1601"/>
                <a:gd name="T48" fmla="*/ 624 w 943"/>
                <a:gd name="T49" fmla="*/ 184 h 1601"/>
                <a:gd name="T50" fmla="*/ 571 w 943"/>
                <a:gd name="T51" fmla="*/ 144 h 1601"/>
                <a:gd name="T52" fmla="*/ 506 w 943"/>
                <a:gd name="T53" fmla="*/ 123 h 1601"/>
                <a:gd name="T54" fmla="*/ 437 w 943"/>
                <a:gd name="T55" fmla="*/ 123 h 1601"/>
                <a:gd name="T56" fmla="*/ 372 w 943"/>
                <a:gd name="T57" fmla="*/ 144 h 1601"/>
                <a:gd name="T58" fmla="*/ 319 w 943"/>
                <a:gd name="T59" fmla="*/ 184 h 1601"/>
                <a:gd name="T60" fmla="*/ 279 w 943"/>
                <a:gd name="T61" fmla="*/ 238 h 1601"/>
                <a:gd name="T62" fmla="*/ 258 w 943"/>
                <a:gd name="T63" fmla="*/ 302 h 1601"/>
                <a:gd name="T64" fmla="*/ 255 w 943"/>
                <a:gd name="T65" fmla="*/ 493 h 1601"/>
                <a:gd name="T66" fmla="*/ 243 w 943"/>
                <a:gd name="T67" fmla="*/ 527 h 1601"/>
                <a:gd name="T68" fmla="*/ 214 w 943"/>
                <a:gd name="T69" fmla="*/ 549 h 1601"/>
                <a:gd name="T70" fmla="*/ 176 w 943"/>
                <a:gd name="T71" fmla="*/ 549 h 1601"/>
                <a:gd name="T72" fmla="*/ 146 w 943"/>
                <a:gd name="T73" fmla="*/ 527 h 1601"/>
                <a:gd name="T74" fmla="*/ 136 w 943"/>
                <a:gd name="T75" fmla="*/ 493 h 1601"/>
                <a:gd name="T76" fmla="*/ 139 w 943"/>
                <a:gd name="T77" fmla="*/ 292 h 1601"/>
                <a:gd name="T78" fmla="*/ 162 w 943"/>
                <a:gd name="T79" fmla="*/ 206 h 1601"/>
                <a:gd name="T80" fmla="*/ 205 w 943"/>
                <a:gd name="T81" fmla="*/ 131 h 1601"/>
                <a:gd name="T82" fmla="*/ 266 w 943"/>
                <a:gd name="T83" fmla="*/ 70 h 1601"/>
                <a:gd name="T84" fmla="*/ 340 w 943"/>
                <a:gd name="T85" fmla="*/ 27 h 1601"/>
                <a:gd name="T86" fmla="*/ 426 w 943"/>
                <a:gd name="T87" fmla="*/ 3 h 1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43" h="1601">
                  <a:moveTo>
                    <a:pt x="120" y="775"/>
                  </a:moveTo>
                  <a:lnTo>
                    <a:pt x="120" y="1480"/>
                  </a:lnTo>
                  <a:lnTo>
                    <a:pt x="822" y="1480"/>
                  </a:lnTo>
                  <a:lnTo>
                    <a:pt x="822" y="775"/>
                  </a:lnTo>
                  <a:lnTo>
                    <a:pt x="120" y="775"/>
                  </a:lnTo>
                  <a:close/>
                  <a:moveTo>
                    <a:pt x="471" y="0"/>
                  </a:moveTo>
                  <a:lnTo>
                    <a:pt x="517" y="3"/>
                  </a:lnTo>
                  <a:lnTo>
                    <a:pt x="560" y="12"/>
                  </a:lnTo>
                  <a:lnTo>
                    <a:pt x="603" y="27"/>
                  </a:lnTo>
                  <a:lnTo>
                    <a:pt x="642" y="47"/>
                  </a:lnTo>
                  <a:lnTo>
                    <a:pt x="677" y="70"/>
                  </a:lnTo>
                  <a:lnTo>
                    <a:pt x="709" y="99"/>
                  </a:lnTo>
                  <a:lnTo>
                    <a:pt x="738" y="131"/>
                  </a:lnTo>
                  <a:lnTo>
                    <a:pt x="762" y="167"/>
                  </a:lnTo>
                  <a:lnTo>
                    <a:pt x="781" y="206"/>
                  </a:lnTo>
                  <a:lnTo>
                    <a:pt x="795" y="248"/>
                  </a:lnTo>
                  <a:lnTo>
                    <a:pt x="804" y="292"/>
                  </a:lnTo>
                  <a:lnTo>
                    <a:pt x="807" y="338"/>
                  </a:lnTo>
                  <a:lnTo>
                    <a:pt x="807" y="655"/>
                  </a:lnTo>
                  <a:lnTo>
                    <a:pt x="882" y="655"/>
                  </a:lnTo>
                  <a:lnTo>
                    <a:pt x="902" y="658"/>
                  </a:lnTo>
                  <a:lnTo>
                    <a:pt x="918" y="667"/>
                  </a:lnTo>
                  <a:lnTo>
                    <a:pt x="931" y="680"/>
                  </a:lnTo>
                  <a:lnTo>
                    <a:pt x="939" y="696"/>
                  </a:lnTo>
                  <a:lnTo>
                    <a:pt x="943" y="714"/>
                  </a:lnTo>
                  <a:lnTo>
                    <a:pt x="943" y="1540"/>
                  </a:lnTo>
                  <a:lnTo>
                    <a:pt x="939" y="1560"/>
                  </a:lnTo>
                  <a:lnTo>
                    <a:pt x="931" y="1576"/>
                  </a:lnTo>
                  <a:lnTo>
                    <a:pt x="918" y="1589"/>
                  </a:lnTo>
                  <a:lnTo>
                    <a:pt x="902" y="1598"/>
                  </a:lnTo>
                  <a:lnTo>
                    <a:pt x="882" y="1601"/>
                  </a:lnTo>
                  <a:lnTo>
                    <a:pt x="61" y="1601"/>
                  </a:lnTo>
                  <a:lnTo>
                    <a:pt x="41" y="1598"/>
                  </a:lnTo>
                  <a:lnTo>
                    <a:pt x="25" y="1589"/>
                  </a:lnTo>
                  <a:lnTo>
                    <a:pt x="12" y="1576"/>
                  </a:lnTo>
                  <a:lnTo>
                    <a:pt x="3" y="1560"/>
                  </a:lnTo>
                  <a:lnTo>
                    <a:pt x="0" y="1540"/>
                  </a:lnTo>
                  <a:lnTo>
                    <a:pt x="0" y="714"/>
                  </a:lnTo>
                  <a:lnTo>
                    <a:pt x="3" y="696"/>
                  </a:lnTo>
                  <a:lnTo>
                    <a:pt x="12" y="680"/>
                  </a:lnTo>
                  <a:lnTo>
                    <a:pt x="25" y="667"/>
                  </a:lnTo>
                  <a:lnTo>
                    <a:pt x="41" y="658"/>
                  </a:lnTo>
                  <a:lnTo>
                    <a:pt x="61" y="655"/>
                  </a:lnTo>
                  <a:lnTo>
                    <a:pt x="688" y="655"/>
                  </a:lnTo>
                  <a:lnTo>
                    <a:pt x="688" y="338"/>
                  </a:lnTo>
                  <a:lnTo>
                    <a:pt x="685" y="302"/>
                  </a:lnTo>
                  <a:lnTo>
                    <a:pt x="677" y="270"/>
                  </a:lnTo>
                  <a:lnTo>
                    <a:pt x="664" y="238"/>
                  </a:lnTo>
                  <a:lnTo>
                    <a:pt x="646" y="210"/>
                  </a:lnTo>
                  <a:lnTo>
                    <a:pt x="624" y="184"/>
                  </a:lnTo>
                  <a:lnTo>
                    <a:pt x="599" y="162"/>
                  </a:lnTo>
                  <a:lnTo>
                    <a:pt x="571" y="144"/>
                  </a:lnTo>
                  <a:lnTo>
                    <a:pt x="540" y="131"/>
                  </a:lnTo>
                  <a:lnTo>
                    <a:pt x="506" y="123"/>
                  </a:lnTo>
                  <a:lnTo>
                    <a:pt x="471" y="121"/>
                  </a:lnTo>
                  <a:lnTo>
                    <a:pt x="437" y="123"/>
                  </a:lnTo>
                  <a:lnTo>
                    <a:pt x="403" y="131"/>
                  </a:lnTo>
                  <a:lnTo>
                    <a:pt x="372" y="144"/>
                  </a:lnTo>
                  <a:lnTo>
                    <a:pt x="344" y="162"/>
                  </a:lnTo>
                  <a:lnTo>
                    <a:pt x="319" y="184"/>
                  </a:lnTo>
                  <a:lnTo>
                    <a:pt x="297" y="210"/>
                  </a:lnTo>
                  <a:lnTo>
                    <a:pt x="279" y="238"/>
                  </a:lnTo>
                  <a:lnTo>
                    <a:pt x="266" y="270"/>
                  </a:lnTo>
                  <a:lnTo>
                    <a:pt x="258" y="302"/>
                  </a:lnTo>
                  <a:lnTo>
                    <a:pt x="255" y="338"/>
                  </a:lnTo>
                  <a:lnTo>
                    <a:pt x="255" y="493"/>
                  </a:lnTo>
                  <a:lnTo>
                    <a:pt x="252" y="511"/>
                  </a:lnTo>
                  <a:lnTo>
                    <a:pt x="243" y="527"/>
                  </a:lnTo>
                  <a:lnTo>
                    <a:pt x="230" y="540"/>
                  </a:lnTo>
                  <a:lnTo>
                    <a:pt x="214" y="549"/>
                  </a:lnTo>
                  <a:lnTo>
                    <a:pt x="195" y="552"/>
                  </a:lnTo>
                  <a:lnTo>
                    <a:pt x="176" y="549"/>
                  </a:lnTo>
                  <a:lnTo>
                    <a:pt x="159" y="540"/>
                  </a:lnTo>
                  <a:lnTo>
                    <a:pt x="146" y="527"/>
                  </a:lnTo>
                  <a:lnTo>
                    <a:pt x="138" y="511"/>
                  </a:lnTo>
                  <a:lnTo>
                    <a:pt x="136" y="493"/>
                  </a:lnTo>
                  <a:lnTo>
                    <a:pt x="136" y="338"/>
                  </a:lnTo>
                  <a:lnTo>
                    <a:pt x="139" y="292"/>
                  </a:lnTo>
                  <a:lnTo>
                    <a:pt x="148" y="248"/>
                  </a:lnTo>
                  <a:lnTo>
                    <a:pt x="162" y="206"/>
                  </a:lnTo>
                  <a:lnTo>
                    <a:pt x="181" y="167"/>
                  </a:lnTo>
                  <a:lnTo>
                    <a:pt x="205" y="131"/>
                  </a:lnTo>
                  <a:lnTo>
                    <a:pt x="234" y="99"/>
                  </a:lnTo>
                  <a:lnTo>
                    <a:pt x="266" y="70"/>
                  </a:lnTo>
                  <a:lnTo>
                    <a:pt x="302" y="47"/>
                  </a:lnTo>
                  <a:lnTo>
                    <a:pt x="340" y="27"/>
                  </a:lnTo>
                  <a:lnTo>
                    <a:pt x="383" y="12"/>
                  </a:lnTo>
                  <a:lnTo>
                    <a:pt x="426" y="3"/>
                  </a:lnTo>
                  <a:lnTo>
                    <a:pt x="4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" name="Freeform 704"/>
            <p:cNvSpPr>
              <a:spLocks noEditPoints="1"/>
            </p:cNvSpPr>
            <p:nvPr/>
          </p:nvSpPr>
          <p:spPr bwMode="auto">
            <a:xfrm>
              <a:off x="4705350" y="5827713"/>
              <a:ext cx="515938" cy="377825"/>
            </a:xfrm>
            <a:custGeom>
              <a:avLst/>
              <a:gdLst>
                <a:gd name="T0" fmla="*/ 119 w 3573"/>
                <a:gd name="T1" fmla="*/ 496 h 2616"/>
                <a:gd name="T2" fmla="*/ 119 w 3573"/>
                <a:gd name="T3" fmla="*/ 2495 h 2616"/>
                <a:gd name="T4" fmla="*/ 3454 w 3573"/>
                <a:gd name="T5" fmla="*/ 2495 h 2616"/>
                <a:gd name="T6" fmla="*/ 3454 w 3573"/>
                <a:gd name="T7" fmla="*/ 496 h 2616"/>
                <a:gd name="T8" fmla="*/ 119 w 3573"/>
                <a:gd name="T9" fmla="*/ 496 h 2616"/>
                <a:gd name="T10" fmla="*/ 119 w 3573"/>
                <a:gd name="T11" fmla="*/ 120 h 2616"/>
                <a:gd name="T12" fmla="*/ 119 w 3573"/>
                <a:gd name="T13" fmla="*/ 377 h 2616"/>
                <a:gd name="T14" fmla="*/ 3454 w 3573"/>
                <a:gd name="T15" fmla="*/ 377 h 2616"/>
                <a:gd name="T16" fmla="*/ 3454 w 3573"/>
                <a:gd name="T17" fmla="*/ 120 h 2616"/>
                <a:gd name="T18" fmla="*/ 119 w 3573"/>
                <a:gd name="T19" fmla="*/ 120 h 2616"/>
                <a:gd name="T20" fmla="*/ 60 w 3573"/>
                <a:gd name="T21" fmla="*/ 0 h 2616"/>
                <a:gd name="T22" fmla="*/ 3513 w 3573"/>
                <a:gd name="T23" fmla="*/ 0 h 2616"/>
                <a:gd name="T24" fmla="*/ 3532 w 3573"/>
                <a:gd name="T25" fmla="*/ 4 h 2616"/>
                <a:gd name="T26" fmla="*/ 3548 w 3573"/>
                <a:gd name="T27" fmla="*/ 12 h 2616"/>
                <a:gd name="T28" fmla="*/ 3561 w 3573"/>
                <a:gd name="T29" fmla="*/ 25 h 2616"/>
                <a:gd name="T30" fmla="*/ 3570 w 3573"/>
                <a:gd name="T31" fmla="*/ 42 h 2616"/>
                <a:gd name="T32" fmla="*/ 3573 w 3573"/>
                <a:gd name="T33" fmla="*/ 60 h 2616"/>
                <a:gd name="T34" fmla="*/ 3573 w 3573"/>
                <a:gd name="T35" fmla="*/ 2555 h 2616"/>
                <a:gd name="T36" fmla="*/ 3570 w 3573"/>
                <a:gd name="T37" fmla="*/ 2575 h 2616"/>
                <a:gd name="T38" fmla="*/ 3561 w 3573"/>
                <a:gd name="T39" fmla="*/ 2591 h 2616"/>
                <a:gd name="T40" fmla="*/ 3548 w 3573"/>
                <a:gd name="T41" fmla="*/ 2604 h 2616"/>
                <a:gd name="T42" fmla="*/ 3532 w 3573"/>
                <a:gd name="T43" fmla="*/ 2613 h 2616"/>
                <a:gd name="T44" fmla="*/ 3513 w 3573"/>
                <a:gd name="T45" fmla="*/ 2616 h 2616"/>
                <a:gd name="T46" fmla="*/ 60 w 3573"/>
                <a:gd name="T47" fmla="*/ 2616 h 2616"/>
                <a:gd name="T48" fmla="*/ 41 w 3573"/>
                <a:gd name="T49" fmla="*/ 2613 h 2616"/>
                <a:gd name="T50" fmla="*/ 25 w 3573"/>
                <a:gd name="T51" fmla="*/ 2604 h 2616"/>
                <a:gd name="T52" fmla="*/ 12 w 3573"/>
                <a:gd name="T53" fmla="*/ 2591 h 2616"/>
                <a:gd name="T54" fmla="*/ 3 w 3573"/>
                <a:gd name="T55" fmla="*/ 2575 h 2616"/>
                <a:gd name="T56" fmla="*/ 0 w 3573"/>
                <a:gd name="T57" fmla="*/ 2555 h 2616"/>
                <a:gd name="T58" fmla="*/ 0 w 3573"/>
                <a:gd name="T59" fmla="*/ 60 h 2616"/>
                <a:gd name="T60" fmla="*/ 3 w 3573"/>
                <a:gd name="T61" fmla="*/ 42 h 2616"/>
                <a:gd name="T62" fmla="*/ 12 w 3573"/>
                <a:gd name="T63" fmla="*/ 25 h 2616"/>
                <a:gd name="T64" fmla="*/ 25 w 3573"/>
                <a:gd name="T65" fmla="*/ 12 h 2616"/>
                <a:gd name="T66" fmla="*/ 41 w 3573"/>
                <a:gd name="T67" fmla="*/ 4 h 2616"/>
                <a:gd name="T68" fmla="*/ 60 w 3573"/>
                <a:gd name="T69" fmla="*/ 0 h 2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73" h="2616">
                  <a:moveTo>
                    <a:pt x="119" y="496"/>
                  </a:moveTo>
                  <a:lnTo>
                    <a:pt x="119" y="2495"/>
                  </a:lnTo>
                  <a:lnTo>
                    <a:pt x="3454" y="2495"/>
                  </a:lnTo>
                  <a:lnTo>
                    <a:pt x="3454" y="496"/>
                  </a:lnTo>
                  <a:lnTo>
                    <a:pt x="119" y="496"/>
                  </a:lnTo>
                  <a:close/>
                  <a:moveTo>
                    <a:pt x="119" y="120"/>
                  </a:moveTo>
                  <a:lnTo>
                    <a:pt x="119" y="377"/>
                  </a:lnTo>
                  <a:lnTo>
                    <a:pt x="3454" y="377"/>
                  </a:lnTo>
                  <a:lnTo>
                    <a:pt x="3454" y="120"/>
                  </a:lnTo>
                  <a:lnTo>
                    <a:pt x="119" y="120"/>
                  </a:lnTo>
                  <a:close/>
                  <a:moveTo>
                    <a:pt x="60" y="0"/>
                  </a:moveTo>
                  <a:lnTo>
                    <a:pt x="3513" y="0"/>
                  </a:lnTo>
                  <a:lnTo>
                    <a:pt x="3532" y="4"/>
                  </a:lnTo>
                  <a:lnTo>
                    <a:pt x="3548" y="12"/>
                  </a:lnTo>
                  <a:lnTo>
                    <a:pt x="3561" y="25"/>
                  </a:lnTo>
                  <a:lnTo>
                    <a:pt x="3570" y="42"/>
                  </a:lnTo>
                  <a:lnTo>
                    <a:pt x="3573" y="60"/>
                  </a:lnTo>
                  <a:lnTo>
                    <a:pt x="3573" y="2555"/>
                  </a:lnTo>
                  <a:lnTo>
                    <a:pt x="3570" y="2575"/>
                  </a:lnTo>
                  <a:lnTo>
                    <a:pt x="3561" y="2591"/>
                  </a:lnTo>
                  <a:lnTo>
                    <a:pt x="3548" y="2604"/>
                  </a:lnTo>
                  <a:lnTo>
                    <a:pt x="3532" y="2613"/>
                  </a:lnTo>
                  <a:lnTo>
                    <a:pt x="3513" y="2616"/>
                  </a:lnTo>
                  <a:lnTo>
                    <a:pt x="60" y="2616"/>
                  </a:lnTo>
                  <a:lnTo>
                    <a:pt x="41" y="2613"/>
                  </a:lnTo>
                  <a:lnTo>
                    <a:pt x="25" y="2604"/>
                  </a:lnTo>
                  <a:lnTo>
                    <a:pt x="12" y="2591"/>
                  </a:lnTo>
                  <a:lnTo>
                    <a:pt x="3" y="2575"/>
                  </a:lnTo>
                  <a:lnTo>
                    <a:pt x="0" y="2555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1" y="4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15" name="Group 314"/>
          <p:cNvGrpSpPr/>
          <p:nvPr/>
        </p:nvGrpSpPr>
        <p:grpSpPr>
          <a:xfrm flipH="1">
            <a:off x="3377525" y="2730652"/>
            <a:ext cx="339252" cy="347706"/>
            <a:chOff x="3973513" y="5880100"/>
            <a:chExt cx="509588" cy="5222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16" name="Freeform 713"/>
            <p:cNvSpPr>
              <a:spLocks noEditPoints="1"/>
            </p:cNvSpPr>
            <p:nvPr/>
          </p:nvSpPr>
          <p:spPr bwMode="auto">
            <a:xfrm>
              <a:off x="3973513" y="6100763"/>
              <a:ext cx="409575" cy="301625"/>
            </a:xfrm>
            <a:custGeom>
              <a:avLst/>
              <a:gdLst>
                <a:gd name="T0" fmla="*/ 245 w 2577"/>
                <a:gd name="T1" fmla="*/ 122 h 2088"/>
                <a:gd name="T2" fmla="*/ 191 w 2577"/>
                <a:gd name="T3" fmla="*/ 144 h 2088"/>
                <a:gd name="T4" fmla="*/ 148 w 2577"/>
                <a:gd name="T5" fmla="*/ 185 h 2088"/>
                <a:gd name="T6" fmla="*/ 119 w 2577"/>
                <a:gd name="T7" fmla="*/ 239 h 2088"/>
                <a:gd name="T8" fmla="*/ 109 w 2577"/>
                <a:gd name="T9" fmla="*/ 303 h 2088"/>
                <a:gd name="T10" fmla="*/ 111 w 2577"/>
                <a:gd name="T11" fmla="*/ 1558 h 2088"/>
                <a:gd name="T12" fmla="*/ 131 w 2577"/>
                <a:gd name="T13" fmla="*/ 1617 h 2088"/>
                <a:gd name="T14" fmla="*/ 168 w 2577"/>
                <a:gd name="T15" fmla="*/ 1665 h 2088"/>
                <a:gd name="T16" fmla="*/ 217 w 2577"/>
                <a:gd name="T17" fmla="*/ 1697 h 2088"/>
                <a:gd name="T18" fmla="*/ 275 w 2577"/>
                <a:gd name="T19" fmla="*/ 1708 h 2088"/>
                <a:gd name="T20" fmla="*/ 487 w 2577"/>
                <a:gd name="T21" fmla="*/ 1711 h 2088"/>
                <a:gd name="T22" fmla="*/ 514 w 2577"/>
                <a:gd name="T23" fmla="*/ 1731 h 2088"/>
                <a:gd name="T24" fmla="*/ 525 w 2577"/>
                <a:gd name="T25" fmla="*/ 1764 h 2088"/>
                <a:gd name="T26" fmla="*/ 492 w 2577"/>
                <a:gd name="T27" fmla="*/ 1921 h 2088"/>
                <a:gd name="T28" fmla="*/ 911 w 2577"/>
                <a:gd name="T29" fmla="*/ 1709 h 2088"/>
                <a:gd name="T30" fmla="*/ 2301 w 2577"/>
                <a:gd name="T31" fmla="*/ 1708 h 2088"/>
                <a:gd name="T32" fmla="*/ 2359 w 2577"/>
                <a:gd name="T33" fmla="*/ 1697 h 2088"/>
                <a:gd name="T34" fmla="*/ 2408 w 2577"/>
                <a:gd name="T35" fmla="*/ 1665 h 2088"/>
                <a:gd name="T36" fmla="*/ 2445 w 2577"/>
                <a:gd name="T37" fmla="*/ 1617 h 2088"/>
                <a:gd name="T38" fmla="*/ 2465 w 2577"/>
                <a:gd name="T39" fmla="*/ 1558 h 2088"/>
                <a:gd name="T40" fmla="*/ 2468 w 2577"/>
                <a:gd name="T41" fmla="*/ 303 h 2088"/>
                <a:gd name="T42" fmla="*/ 2457 w 2577"/>
                <a:gd name="T43" fmla="*/ 239 h 2088"/>
                <a:gd name="T44" fmla="*/ 2429 w 2577"/>
                <a:gd name="T45" fmla="*/ 185 h 2088"/>
                <a:gd name="T46" fmla="*/ 2384 w 2577"/>
                <a:gd name="T47" fmla="*/ 144 h 2088"/>
                <a:gd name="T48" fmla="*/ 2331 w 2577"/>
                <a:gd name="T49" fmla="*/ 122 h 2088"/>
                <a:gd name="T50" fmla="*/ 275 w 2577"/>
                <a:gd name="T51" fmla="*/ 120 h 2088"/>
                <a:gd name="T52" fmla="*/ 2301 w 2577"/>
                <a:gd name="T53" fmla="*/ 0 h 2088"/>
                <a:gd name="T54" fmla="*/ 2380 w 2577"/>
                <a:gd name="T55" fmla="*/ 14 h 2088"/>
                <a:gd name="T56" fmla="*/ 2451 w 2577"/>
                <a:gd name="T57" fmla="*/ 49 h 2088"/>
                <a:gd name="T58" fmla="*/ 2509 w 2577"/>
                <a:gd name="T59" fmla="*/ 105 h 2088"/>
                <a:gd name="T60" fmla="*/ 2551 w 2577"/>
                <a:gd name="T61" fmla="*/ 175 h 2088"/>
                <a:gd name="T62" fmla="*/ 2574 w 2577"/>
                <a:gd name="T63" fmla="*/ 258 h 2088"/>
                <a:gd name="T64" fmla="*/ 2577 w 2577"/>
                <a:gd name="T65" fmla="*/ 1525 h 2088"/>
                <a:gd name="T66" fmla="*/ 2565 w 2577"/>
                <a:gd name="T67" fmla="*/ 1612 h 2088"/>
                <a:gd name="T68" fmla="*/ 2532 w 2577"/>
                <a:gd name="T69" fmla="*/ 1690 h 2088"/>
                <a:gd name="T70" fmla="*/ 2482 w 2577"/>
                <a:gd name="T71" fmla="*/ 1753 h 2088"/>
                <a:gd name="T72" fmla="*/ 2418 w 2577"/>
                <a:gd name="T73" fmla="*/ 1799 h 2088"/>
                <a:gd name="T74" fmla="*/ 2341 w 2577"/>
                <a:gd name="T75" fmla="*/ 1824 h 2088"/>
                <a:gd name="T76" fmla="*/ 935 w 2577"/>
                <a:gd name="T77" fmla="*/ 1827 h 2088"/>
                <a:gd name="T78" fmla="*/ 422 w 2577"/>
                <a:gd name="T79" fmla="*/ 2087 h 2088"/>
                <a:gd name="T80" fmla="*/ 398 w 2577"/>
                <a:gd name="T81" fmla="*/ 2087 h 2088"/>
                <a:gd name="T82" fmla="*/ 376 w 2577"/>
                <a:gd name="T83" fmla="*/ 2074 h 2088"/>
                <a:gd name="T84" fmla="*/ 359 w 2577"/>
                <a:gd name="T85" fmla="*/ 2046 h 2088"/>
                <a:gd name="T86" fmla="*/ 358 w 2577"/>
                <a:gd name="T87" fmla="*/ 2013 h 2088"/>
                <a:gd name="T88" fmla="*/ 275 w 2577"/>
                <a:gd name="T89" fmla="*/ 1827 h 2088"/>
                <a:gd name="T90" fmla="*/ 195 w 2577"/>
                <a:gd name="T91" fmla="*/ 1814 h 2088"/>
                <a:gd name="T92" fmla="*/ 125 w 2577"/>
                <a:gd name="T93" fmla="*/ 1779 h 2088"/>
                <a:gd name="T94" fmla="*/ 67 w 2577"/>
                <a:gd name="T95" fmla="*/ 1723 h 2088"/>
                <a:gd name="T96" fmla="*/ 25 w 2577"/>
                <a:gd name="T97" fmla="*/ 1653 h 2088"/>
                <a:gd name="T98" fmla="*/ 3 w 2577"/>
                <a:gd name="T99" fmla="*/ 1570 h 2088"/>
                <a:gd name="T100" fmla="*/ 0 w 2577"/>
                <a:gd name="T101" fmla="*/ 303 h 2088"/>
                <a:gd name="T102" fmla="*/ 11 w 2577"/>
                <a:gd name="T103" fmla="*/ 215 h 2088"/>
                <a:gd name="T104" fmla="*/ 44 w 2577"/>
                <a:gd name="T105" fmla="*/ 138 h 2088"/>
                <a:gd name="T106" fmla="*/ 94 w 2577"/>
                <a:gd name="T107" fmla="*/ 74 h 2088"/>
                <a:gd name="T108" fmla="*/ 159 w 2577"/>
                <a:gd name="T109" fmla="*/ 29 h 2088"/>
                <a:gd name="T110" fmla="*/ 234 w 2577"/>
                <a:gd name="T111" fmla="*/ 4 h 2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77" h="2088">
                  <a:moveTo>
                    <a:pt x="275" y="120"/>
                  </a:moveTo>
                  <a:lnTo>
                    <a:pt x="245" y="122"/>
                  </a:lnTo>
                  <a:lnTo>
                    <a:pt x="217" y="131"/>
                  </a:lnTo>
                  <a:lnTo>
                    <a:pt x="191" y="144"/>
                  </a:lnTo>
                  <a:lnTo>
                    <a:pt x="168" y="163"/>
                  </a:lnTo>
                  <a:lnTo>
                    <a:pt x="148" y="185"/>
                  </a:lnTo>
                  <a:lnTo>
                    <a:pt x="131" y="210"/>
                  </a:lnTo>
                  <a:lnTo>
                    <a:pt x="119" y="239"/>
                  </a:lnTo>
                  <a:lnTo>
                    <a:pt x="111" y="270"/>
                  </a:lnTo>
                  <a:lnTo>
                    <a:pt x="109" y="303"/>
                  </a:lnTo>
                  <a:lnTo>
                    <a:pt x="109" y="1525"/>
                  </a:lnTo>
                  <a:lnTo>
                    <a:pt x="111" y="1558"/>
                  </a:lnTo>
                  <a:lnTo>
                    <a:pt x="119" y="1589"/>
                  </a:lnTo>
                  <a:lnTo>
                    <a:pt x="131" y="1617"/>
                  </a:lnTo>
                  <a:lnTo>
                    <a:pt x="148" y="1643"/>
                  </a:lnTo>
                  <a:lnTo>
                    <a:pt x="168" y="1665"/>
                  </a:lnTo>
                  <a:lnTo>
                    <a:pt x="191" y="1682"/>
                  </a:lnTo>
                  <a:lnTo>
                    <a:pt x="217" y="1697"/>
                  </a:lnTo>
                  <a:lnTo>
                    <a:pt x="245" y="1704"/>
                  </a:lnTo>
                  <a:lnTo>
                    <a:pt x="275" y="1708"/>
                  </a:lnTo>
                  <a:lnTo>
                    <a:pt x="471" y="1708"/>
                  </a:lnTo>
                  <a:lnTo>
                    <a:pt x="487" y="1711"/>
                  </a:lnTo>
                  <a:lnTo>
                    <a:pt x="502" y="1719"/>
                  </a:lnTo>
                  <a:lnTo>
                    <a:pt x="514" y="1731"/>
                  </a:lnTo>
                  <a:lnTo>
                    <a:pt x="522" y="1746"/>
                  </a:lnTo>
                  <a:lnTo>
                    <a:pt x="525" y="1764"/>
                  </a:lnTo>
                  <a:lnTo>
                    <a:pt x="524" y="1782"/>
                  </a:lnTo>
                  <a:lnTo>
                    <a:pt x="492" y="1921"/>
                  </a:lnTo>
                  <a:lnTo>
                    <a:pt x="900" y="1713"/>
                  </a:lnTo>
                  <a:lnTo>
                    <a:pt x="911" y="1709"/>
                  </a:lnTo>
                  <a:lnTo>
                    <a:pt x="923" y="1708"/>
                  </a:lnTo>
                  <a:lnTo>
                    <a:pt x="2301" y="1708"/>
                  </a:lnTo>
                  <a:lnTo>
                    <a:pt x="2331" y="1704"/>
                  </a:lnTo>
                  <a:lnTo>
                    <a:pt x="2359" y="1697"/>
                  </a:lnTo>
                  <a:lnTo>
                    <a:pt x="2384" y="1682"/>
                  </a:lnTo>
                  <a:lnTo>
                    <a:pt x="2408" y="1665"/>
                  </a:lnTo>
                  <a:lnTo>
                    <a:pt x="2429" y="1643"/>
                  </a:lnTo>
                  <a:lnTo>
                    <a:pt x="2445" y="1617"/>
                  </a:lnTo>
                  <a:lnTo>
                    <a:pt x="2457" y="1589"/>
                  </a:lnTo>
                  <a:lnTo>
                    <a:pt x="2465" y="1558"/>
                  </a:lnTo>
                  <a:lnTo>
                    <a:pt x="2468" y="1525"/>
                  </a:lnTo>
                  <a:lnTo>
                    <a:pt x="2468" y="303"/>
                  </a:lnTo>
                  <a:lnTo>
                    <a:pt x="2465" y="270"/>
                  </a:lnTo>
                  <a:lnTo>
                    <a:pt x="2457" y="239"/>
                  </a:lnTo>
                  <a:lnTo>
                    <a:pt x="2445" y="210"/>
                  </a:lnTo>
                  <a:lnTo>
                    <a:pt x="2429" y="185"/>
                  </a:lnTo>
                  <a:lnTo>
                    <a:pt x="2408" y="163"/>
                  </a:lnTo>
                  <a:lnTo>
                    <a:pt x="2384" y="144"/>
                  </a:lnTo>
                  <a:lnTo>
                    <a:pt x="2359" y="131"/>
                  </a:lnTo>
                  <a:lnTo>
                    <a:pt x="2331" y="122"/>
                  </a:lnTo>
                  <a:lnTo>
                    <a:pt x="2301" y="120"/>
                  </a:lnTo>
                  <a:lnTo>
                    <a:pt x="275" y="120"/>
                  </a:lnTo>
                  <a:close/>
                  <a:moveTo>
                    <a:pt x="275" y="0"/>
                  </a:moveTo>
                  <a:lnTo>
                    <a:pt x="2301" y="0"/>
                  </a:lnTo>
                  <a:lnTo>
                    <a:pt x="2341" y="4"/>
                  </a:lnTo>
                  <a:lnTo>
                    <a:pt x="2380" y="14"/>
                  </a:lnTo>
                  <a:lnTo>
                    <a:pt x="2418" y="29"/>
                  </a:lnTo>
                  <a:lnTo>
                    <a:pt x="2451" y="49"/>
                  </a:lnTo>
                  <a:lnTo>
                    <a:pt x="2482" y="74"/>
                  </a:lnTo>
                  <a:lnTo>
                    <a:pt x="2509" y="105"/>
                  </a:lnTo>
                  <a:lnTo>
                    <a:pt x="2532" y="138"/>
                  </a:lnTo>
                  <a:lnTo>
                    <a:pt x="2551" y="175"/>
                  </a:lnTo>
                  <a:lnTo>
                    <a:pt x="2565" y="215"/>
                  </a:lnTo>
                  <a:lnTo>
                    <a:pt x="2574" y="258"/>
                  </a:lnTo>
                  <a:lnTo>
                    <a:pt x="2577" y="303"/>
                  </a:lnTo>
                  <a:lnTo>
                    <a:pt x="2577" y="1525"/>
                  </a:lnTo>
                  <a:lnTo>
                    <a:pt x="2574" y="1570"/>
                  </a:lnTo>
                  <a:lnTo>
                    <a:pt x="2565" y="1612"/>
                  </a:lnTo>
                  <a:lnTo>
                    <a:pt x="2551" y="1653"/>
                  </a:lnTo>
                  <a:lnTo>
                    <a:pt x="2532" y="1690"/>
                  </a:lnTo>
                  <a:lnTo>
                    <a:pt x="2509" y="1723"/>
                  </a:lnTo>
                  <a:lnTo>
                    <a:pt x="2482" y="1753"/>
                  </a:lnTo>
                  <a:lnTo>
                    <a:pt x="2451" y="1779"/>
                  </a:lnTo>
                  <a:lnTo>
                    <a:pt x="2418" y="1799"/>
                  </a:lnTo>
                  <a:lnTo>
                    <a:pt x="2380" y="1814"/>
                  </a:lnTo>
                  <a:lnTo>
                    <a:pt x="2341" y="1824"/>
                  </a:lnTo>
                  <a:lnTo>
                    <a:pt x="2301" y="1827"/>
                  </a:lnTo>
                  <a:lnTo>
                    <a:pt x="935" y="1827"/>
                  </a:lnTo>
                  <a:lnTo>
                    <a:pt x="433" y="2083"/>
                  </a:lnTo>
                  <a:lnTo>
                    <a:pt x="422" y="2087"/>
                  </a:lnTo>
                  <a:lnTo>
                    <a:pt x="411" y="2088"/>
                  </a:lnTo>
                  <a:lnTo>
                    <a:pt x="398" y="2087"/>
                  </a:lnTo>
                  <a:lnTo>
                    <a:pt x="387" y="2082"/>
                  </a:lnTo>
                  <a:lnTo>
                    <a:pt x="376" y="2074"/>
                  </a:lnTo>
                  <a:lnTo>
                    <a:pt x="366" y="2062"/>
                  </a:lnTo>
                  <a:lnTo>
                    <a:pt x="359" y="2046"/>
                  </a:lnTo>
                  <a:lnTo>
                    <a:pt x="356" y="2030"/>
                  </a:lnTo>
                  <a:lnTo>
                    <a:pt x="358" y="2013"/>
                  </a:lnTo>
                  <a:lnTo>
                    <a:pt x="401" y="1827"/>
                  </a:lnTo>
                  <a:lnTo>
                    <a:pt x="275" y="1827"/>
                  </a:lnTo>
                  <a:lnTo>
                    <a:pt x="234" y="1824"/>
                  </a:lnTo>
                  <a:lnTo>
                    <a:pt x="195" y="1814"/>
                  </a:lnTo>
                  <a:lnTo>
                    <a:pt x="159" y="1799"/>
                  </a:lnTo>
                  <a:lnTo>
                    <a:pt x="125" y="1779"/>
                  </a:lnTo>
                  <a:lnTo>
                    <a:pt x="94" y="1753"/>
                  </a:lnTo>
                  <a:lnTo>
                    <a:pt x="67" y="1723"/>
                  </a:lnTo>
                  <a:lnTo>
                    <a:pt x="44" y="1690"/>
                  </a:lnTo>
                  <a:lnTo>
                    <a:pt x="25" y="1653"/>
                  </a:lnTo>
                  <a:lnTo>
                    <a:pt x="11" y="1612"/>
                  </a:lnTo>
                  <a:lnTo>
                    <a:pt x="3" y="1570"/>
                  </a:lnTo>
                  <a:lnTo>
                    <a:pt x="0" y="1525"/>
                  </a:lnTo>
                  <a:lnTo>
                    <a:pt x="0" y="303"/>
                  </a:lnTo>
                  <a:lnTo>
                    <a:pt x="3" y="258"/>
                  </a:lnTo>
                  <a:lnTo>
                    <a:pt x="11" y="215"/>
                  </a:lnTo>
                  <a:lnTo>
                    <a:pt x="25" y="175"/>
                  </a:lnTo>
                  <a:lnTo>
                    <a:pt x="44" y="138"/>
                  </a:lnTo>
                  <a:lnTo>
                    <a:pt x="67" y="105"/>
                  </a:lnTo>
                  <a:lnTo>
                    <a:pt x="94" y="74"/>
                  </a:lnTo>
                  <a:lnTo>
                    <a:pt x="125" y="49"/>
                  </a:lnTo>
                  <a:lnTo>
                    <a:pt x="159" y="29"/>
                  </a:lnTo>
                  <a:lnTo>
                    <a:pt x="195" y="14"/>
                  </a:lnTo>
                  <a:lnTo>
                    <a:pt x="234" y="4"/>
                  </a:lnTo>
                  <a:lnTo>
                    <a:pt x="2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" name="Freeform 714"/>
            <p:cNvSpPr>
              <a:spLocks/>
            </p:cNvSpPr>
            <p:nvPr/>
          </p:nvSpPr>
          <p:spPr bwMode="auto">
            <a:xfrm>
              <a:off x="4030663" y="6151563"/>
              <a:ext cx="295275" cy="17463"/>
            </a:xfrm>
            <a:custGeom>
              <a:avLst/>
              <a:gdLst>
                <a:gd name="T0" fmla="*/ 55 w 1865"/>
                <a:gd name="T1" fmla="*/ 0 h 120"/>
                <a:gd name="T2" fmla="*/ 1811 w 1865"/>
                <a:gd name="T3" fmla="*/ 0 h 120"/>
                <a:gd name="T4" fmla="*/ 1828 w 1865"/>
                <a:gd name="T5" fmla="*/ 4 h 120"/>
                <a:gd name="T6" fmla="*/ 1843 w 1865"/>
                <a:gd name="T7" fmla="*/ 12 h 120"/>
                <a:gd name="T8" fmla="*/ 1855 w 1865"/>
                <a:gd name="T9" fmla="*/ 24 h 120"/>
                <a:gd name="T10" fmla="*/ 1862 w 1865"/>
                <a:gd name="T11" fmla="*/ 41 h 120"/>
                <a:gd name="T12" fmla="*/ 1865 w 1865"/>
                <a:gd name="T13" fmla="*/ 60 h 120"/>
                <a:gd name="T14" fmla="*/ 1862 w 1865"/>
                <a:gd name="T15" fmla="*/ 79 h 120"/>
                <a:gd name="T16" fmla="*/ 1855 w 1865"/>
                <a:gd name="T17" fmla="*/ 96 h 120"/>
                <a:gd name="T18" fmla="*/ 1843 w 1865"/>
                <a:gd name="T19" fmla="*/ 108 h 120"/>
                <a:gd name="T20" fmla="*/ 1828 w 1865"/>
                <a:gd name="T21" fmla="*/ 117 h 120"/>
                <a:gd name="T22" fmla="*/ 1811 w 1865"/>
                <a:gd name="T23" fmla="*/ 120 h 120"/>
                <a:gd name="T24" fmla="*/ 55 w 1865"/>
                <a:gd name="T25" fmla="*/ 120 h 120"/>
                <a:gd name="T26" fmla="*/ 37 w 1865"/>
                <a:gd name="T27" fmla="*/ 117 h 120"/>
                <a:gd name="T28" fmla="*/ 22 w 1865"/>
                <a:gd name="T29" fmla="*/ 108 h 120"/>
                <a:gd name="T30" fmla="*/ 11 w 1865"/>
                <a:gd name="T31" fmla="*/ 96 h 120"/>
                <a:gd name="T32" fmla="*/ 3 w 1865"/>
                <a:gd name="T33" fmla="*/ 79 h 120"/>
                <a:gd name="T34" fmla="*/ 0 w 1865"/>
                <a:gd name="T35" fmla="*/ 60 h 120"/>
                <a:gd name="T36" fmla="*/ 3 w 1865"/>
                <a:gd name="T37" fmla="*/ 41 h 120"/>
                <a:gd name="T38" fmla="*/ 11 w 1865"/>
                <a:gd name="T39" fmla="*/ 24 h 120"/>
                <a:gd name="T40" fmla="*/ 22 w 1865"/>
                <a:gd name="T41" fmla="*/ 12 h 120"/>
                <a:gd name="T42" fmla="*/ 37 w 1865"/>
                <a:gd name="T43" fmla="*/ 4 h 120"/>
                <a:gd name="T44" fmla="*/ 55 w 1865"/>
                <a:gd name="T45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65" h="120">
                  <a:moveTo>
                    <a:pt x="55" y="0"/>
                  </a:moveTo>
                  <a:lnTo>
                    <a:pt x="1811" y="0"/>
                  </a:lnTo>
                  <a:lnTo>
                    <a:pt x="1828" y="4"/>
                  </a:lnTo>
                  <a:lnTo>
                    <a:pt x="1843" y="12"/>
                  </a:lnTo>
                  <a:lnTo>
                    <a:pt x="1855" y="24"/>
                  </a:lnTo>
                  <a:lnTo>
                    <a:pt x="1862" y="41"/>
                  </a:lnTo>
                  <a:lnTo>
                    <a:pt x="1865" y="60"/>
                  </a:lnTo>
                  <a:lnTo>
                    <a:pt x="1862" y="79"/>
                  </a:lnTo>
                  <a:lnTo>
                    <a:pt x="1855" y="96"/>
                  </a:lnTo>
                  <a:lnTo>
                    <a:pt x="1843" y="108"/>
                  </a:lnTo>
                  <a:lnTo>
                    <a:pt x="1828" y="117"/>
                  </a:lnTo>
                  <a:lnTo>
                    <a:pt x="1811" y="120"/>
                  </a:lnTo>
                  <a:lnTo>
                    <a:pt x="55" y="120"/>
                  </a:lnTo>
                  <a:lnTo>
                    <a:pt x="37" y="117"/>
                  </a:lnTo>
                  <a:lnTo>
                    <a:pt x="22" y="108"/>
                  </a:lnTo>
                  <a:lnTo>
                    <a:pt x="11" y="96"/>
                  </a:lnTo>
                  <a:lnTo>
                    <a:pt x="3" y="79"/>
                  </a:lnTo>
                  <a:lnTo>
                    <a:pt x="0" y="60"/>
                  </a:lnTo>
                  <a:lnTo>
                    <a:pt x="3" y="41"/>
                  </a:lnTo>
                  <a:lnTo>
                    <a:pt x="11" y="24"/>
                  </a:lnTo>
                  <a:lnTo>
                    <a:pt x="22" y="12"/>
                  </a:lnTo>
                  <a:lnTo>
                    <a:pt x="37" y="4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" name="Freeform 715"/>
            <p:cNvSpPr>
              <a:spLocks/>
            </p:cNvSpPr>
            <p:nvPr/>
          </p:nvSpPr>
          <p:spPr bwMode="auto">
            <a:xfrm>
              <a:off x="4030663" y="6199188"/>
              <a:ext cx="295275" cy="17463"/>
            </a:xfrm>
            <a:custGeom>
              <a:avLst/>
              <a:gdLst>
                <a:gd name="T0" fmla="*/ 55 w 1865"/>
                <a:gd name="T1" fmla="*/ 0 h 120"/>
                <a:gd name="T2" fmla="*/ 1811 w 1865"/>
                <a:gd name="T3" fmla="*/ 0 h 120"/>
                <a:gd name="T4" fmla="*/ 1828 w 1865"/>
                <a:gd name="T5" fmla="*/ 4 h 120"/>
                <a:gd name="T6" fmla="*/ 1843 w 1865"/>
                <a:gd name="T7" fmla="*/ 11 h 120"/>
                <a:gd name="T8" fmla="*/ 1855 w 1865"/>
                <a:gd name="T9" fmla="*/ 24 h 120"/>
                <a:gd name="T10" fmla="*/ 1862 w 1865"/>
                <a:gd name="T11" fmla="*/ 41 h 120"/>
                <a:gd name="T12" fmla="*/ 1865 w 1865"/>
                <a:gd name="T13" fmla="*/ 60 h 120"/>
                <a:gd name="T14" fmla="*/ 1862 w 1865"/>
                <a:gd name="T15" fmla="*/ 78 h 120"/>
                <a:gd name="T16" fmla="*/ 1855 w 1865"/>
                <a:gd name="T17" fmla="*/ 95 h 120"/>
                <a:gd name="T18" fmla="*/ 1843 w 1865"/>
                <a:gd name="T19" fmla="*/ 108 h 120"/>
                <a:gd name="T20" fmla="*/ 1828 w 1865"/>
                <a:gd name="T21" fmla="*/ 117 h 120"/>
                <a:gd name="T22" fmla="*/ 1811 w 1865"/>
                <a:gd name="T23" fmla="*/ 120 h 120"/>
                <a:gd name="T24" fmla="*/ 55 w 1865"/>
                <a:gd name="T25" fmla="*/ 120 h 120"/>
                <a:gd name="T26" fmla="*/ 37 w 1865"/>
                <a:gd name="T27" fmla="*/ 117 h 120"/>
                <a:gd name="T28" fmla="*/ 22 w 1865"/>
                <a:gd name="T29" fmla="*/ 108 h 120"/>
                <a:gd name="T30" fmla="*/ 11 w 1865"/>
                <a:gd name="T31" fmla="*/ 95 h 120"/>
                <a:gd name="T32" fmla="*/ 3 w 1865"/>
                <a:gd name="T33" fmla="*/ 78 h 120"/>
                <a:gd name="T34" fmla="*/ 0 w 1865"/>
                <a:gd name="T35" fmla="*/ 60 h 120"/>
                <a:gd name="T36" fmla="*/ 3 w 1865"/>
                <a:gd name="T37" fmla="*/ 41 h 120"/>
                <a:gd name="T38" fmla="*/ 11 w 1865"/>
                <a:gd name="T39" fmla="*/ 24 h 120"/>
                <a:gd name="T40" fmla="*/ 22 w 1865"/>
                <a:gd name="T41" fmla="*/ 11 h 120"/>
                <a:gd name="T42" fmla="*/ 37 w 1865"/>
                <a:gd name="T43" fmla="*/ 4 h 120"/>
                <a:gd name="T44" fmla="*/ 55 w 1865"/>
                <a:gd name="T45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65" h="120">
                  <a:moveTo>
                    <a:pt x="55" y="0"/>
                  </a:moveTo>
                  <a:lnTo>
                    <a:pt x="1811" y="0"/>
                  </a:lnTo>
                  <a:lnTo>
                    <a:pt x="1828" y="4"/>
                  </a:lnTo>
                  <a:lnTo>
                    <a:pt x="1843" y="11"/>
                  </a:lnTo>
                  <a:lnTo>
                    <a:pt x="1855" y="24"/>
                  </a:lnTo>
                  <a:lnTo>
                    <a:pt x="1862" y="41"/>
                  </a:lnTo>
                  <a:lnTo>
                    <a:pt x="1865" y="60"/>
                  </a:lnTo>
                  <a:lnTo>
                    <a:pt x="1862" y="78"/>
                  </a:lnTo>
                  <a:lnTo>
                    <a:pt x="1855" y="95"/>
                  </a:lnTo>
                  <a:lnTo>
                    <a:pt x="1843" y="108"/>
                  </a:lnTo>
                  <a:lnTo>
                    <a:pt x="1828" y="117"/>
                  </a:lnTo>
                  <a:lnTo>
                    <a:pt x="1811" y="120"/>
                  </a:lnTo>
                  <a:lnTo>
                    <a:pt x="55" y="120"/>
                  </a:lnTo>
                  <a:lnTo>
                    <a:pt x="37" y="117"/>
                  </a:lnTo>
                  <a:lnTo>
                    <a:pt x="22" y="108"/>
                  </a:lnTo>
                  <a:lnTo>
                    <a:pt x="11" y="95"/>
                  </a:lnTo>
                  <a:lnTo>
                    <a:pt x="3" y="78"/>
                  </a:lnTo>
                  <a:lnTo>
                    <a:pt x="0" y="60"/>
                  </a:lnTo>
                  <a:lnTo>
                    <a:pt x="3" y="41"/>
                  </a:lnTo>
                  <a:lnTo>
                    <a:pt x="11" y="24"/>
                  </a:lnTo>
                  <a:lnTo>
                    <a:pt x="22" y="11"/>
                  </a:lnTo>
                  <a:lnTo>
                    <a:pt x="37" y="4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" name="Freeform 716"/>
            <p:cNvSpPr>
              <a:spLocks/>
            </p:cNvSpPr>
            <p:nvPr/>
          </p:nvSpPr>
          <p:spPr bwMode="auto">
            <a:xfrm>
              <a:off x="4030663" y="6246813"/>
              <a:ext cx="295275" cy="17463"/>
            </a:xfrm>
            <a:custGeom>
              <a:avLst/>
              <a:gdLst>
                <a:gd name="T0" fmla="*/ 55 w 1865"/>
                <a:gd name="T1" fmla="*/ 0 h 119"/>
                <a:gd name="T2" fmla="*/ 1811 w 1865"/>
                <a:gd name="T3" fmla="*/ 0 h 119"/>
                <a:gd name="T4" fmla="*/ 1828 w 1865"/>
                <a:gd name="T5" fmla="*/ 2 h 119"/>
                <a:gd name="T6" fmla="*/ 1843 w 1865"/>
                <a:gd name="T7" fmla="*/ 11 h 119"/>
                <a:gd name="T8" fmla="*/ 1855 w 1865"/>
                <a:gd name="T9" fmla="*/ 24 h 119"/>
                <a:gd name="T10" fmla="*/ 1862 w 1865"/>
                <a:gd name="T11" fmla="*/ 41 h 119"/>
                <a:gd name="T12" fmla="*/ 1865 w 1865"/>
                <a:gd name="T13" fmla="*/ 60 h 119"/>
                <a:gd name="T14" fmla="*/ 1862 w 1865"/>
                <a:gd name="T15" fmla="*/ 78 h 119"/>
                <a:gd name="T16" fmla="*/ 1855 w 1865"/>
                <a:gd name="T17" fmla="*/ 95 h 119"/>
                <a:gd name="T18" fmla="*/ 1843 w 1865"/>
                <a:gd name="T19" fmla="*/ 108 h 119"/>
                <a:gd name="T20" fmla="*/ 1828 w 1865"/>
                <a:gd name="T21" fmla="*/ 117 h 119"/>
                <a:gd name="T22" fmla="*/ 1811 w 1865"/>
                <a:gd name="T23" fmla="*/ 119 h 119"/>
                <a:gd name="T24" fmla="*/ 55 w 1865"/>
                <a:gd name="T25" fmla="*/ 119 h 119"/>
                <a:gd name="T26" fmla="*/ 37 w 1865"/>
                <a:gd name="T27" fmla="*/ 117 h 119"/>
                <a:gd name="T28" fmla="*/ 22 w 1865"/>
                <a:gd name="T29" fmla="*/ 108 h 119"/>
                <a:gd name="T30" fmla="*/ 11 w 1865"/>
                <a:gd name="T31" fmla="*/ 95 h 119"/>
                <a:gd name="T32" fmla="*/ 3 w 1865"/>
                <a:gd name="T33" fmla="*/ 78 h 119"/>
                <a:gd name="T34" fmla="*/ 0 w 1865"/>
                <a:gd name="T35" fmla="*/ 60 h 119"/>
                <a:gd name="T36" fmla="*/ 3 w 1865"/>
                <a:gd name="T37" fmla="*/ 41 h 119"/>
                <a:gd name="T38" fmla="*/ 11 w 1865"/>
                <a:gd name="T39" fmla="*/ 24 h 119"/>
                <a:gd name="T40" fmla="*/ 22 w 1865"/>
                <a:gd name="T41" fmla="*/ 11 h 119"/>
                <a:gd name="T42" fmla="*/ 37 w 1865"/>
                <a:gd name="T43" fmla="*/ 2 h 119"/>
                <a:gd name="T44" fmla="*/ 55 w 1865"/>
                <a:gd name="T45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65" h="119">
                  <a:moveTo>
                    <a:pt x="55" y="0"/>
                  </a:moveTo>
                  <a:lnTo>
                    <a:pt x="1811" y="0"/>
                  </a:lnTo>
                  <a:lnTo>
                    <a:pt x="1828" y="2"/>
                  </a:lnTo>
                  <a:lnTo>
                    <a:pt x="1843" y="11"/>
                  </a:lnTo>
                  <a:lnTo>
                    <a:pt x="1855" y="24"/>
                  </a:lnTo>
                  <a:lnTo>
                    <a:pt x="1862" y="41"/>
                  </a:lnTo>
                  <a:lnTo>
                    <a:pt x="1865" y="60"/>
                  </a:lnTo>
                  <a:lnTo>
                    <a:pt x="1862" y="78"/>
                  </a:lnTo>
                  <a:lnTo>
                    <a:pt x="1855" y="95"/>
                  </a:lnTo>
                  <a:lnTo>
                    <a:pt x="1843" y="108"/>
                  </a:lnTo>
                  <a:lnTo>
                    <a:pt x="1828" y="117"/>
                  </a:lnTo>
                  <a:lnTo>
                    <a:pt x="1811" y="119"/>
                  </a:lnTo>
                  <a:lnTo>
                    <a:pt x="55" y="119"/>
                  </a:lnTo>
                  <a:lnTo>
                    <a:pt x="37" y="117"/>
                  </a:lnTo>
                  <a:lnTo>
                    <a:pt x="22" y="108"/>
                  </a:lnTo>
                  <a:lnTo>
                    <a:pt x="11" y="95"/>
                  </a:lnTo>
                  <a:lnTo>
                    <a:pt x="3" y="78"/>
                  </a:lnTo>
                  <a:lnTo>
                    <a:pt x="0" y="60"/>
                  </a:lnTo>
                  <a:lnTo>
                    <a:pt x="3" y="41"/>
                  </a:lnTo>
                  <a:lnTo>
                    <a:pt x="11" y="24"/>
                  </a:lnTo>
                  <a:lnTo>
                    <a:pt x="22" y="11"/>
                  </a:lnTo>
                  <a:lnTo>
                    <a:pt x="37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" name="Freeform 717"/>
            <p:cNvSpPr>
              <a:spLocks/>
            </p:cNvSpPr>
            <p:nvPr/>
          </p:nvSpPr>
          <p:spPr bwMode="auto">
            <a:xfrm>
              <a:off x="4030663" y="6294438"/>
              <a:ext cx="295275" cy="17463"/>
            </a:xfrm>
            <a:custGeom>
              <a:avLst/>
              <a:gdLst>
                <a:gd name="T0" fmla="*/ 55 w 1865"/>
                <a:gd name="T1" fmla="*/ 0 h 120"/>
                <a:gd name="T2" fmla="*/ 1811 w 1865"/>
                <a:gd name="T3" fmla="*/ 0 h 120"/>
                <a:gd name="T4" fmla="*/ 1828 w 1865"/>
                <a:gd name="T5" fmla="*/ 3 h 120"/>
                <a:gd name="T6" fmla="*/ 1843 w 1865"/>
                <a:gd name="T7" fmla="*/ 12 h 120"/>
                <a:gd name="T8" fmla="*/ 1855 w 1865"/>
                <a:gd name="T9" fmla="*/ 25 h 120"/>
                <a:gd name="T10" fmla="*/ 1862 w 1865"/>
                <a:gd name="T11" fmla="*/ 42 h 120"/>
                <a:gd name="T12" fmla="*/ 1865 w 1865"/>
                <a:gd name="T13" fmla="*/ 61 h 120"/>
                <a:gd name="T14" fmla="*/ 1862 w 1865"/>
                <a:gd name="T15" fmla="*/ 79 h 120"/>
                <a:gd name="T16" fmla="*/ 1855 w 1865"/>
                <a:gd name="T17" fmla="*/ 96 h 120"/>
                <a:gd name="T18" fmla="*/ 1843 w 1865"/>
                <a:gd name="T19" fmla="*/ 109 h 120"/>
                <a:gd name="T20" fmla="*/ 1828 w 1865"/>
                <a:gd name="T21" fmla="*/ 117 h 120"/>
                <a:gd name="T22" fmla="*/ 1811 w 1865"/>
                <a:gd name="T23" fmla="*/ 120 h 120"/>
                <a:gd name="T24" fmla="*/ 55 w 1865"/>
                <a:gd name="T25" fmla="*/ 120 h 120"/>
                <a:gd name="T26" fmla="*/ 37 w 1865"/>
                <a:gd name="T27" fmla="*/ 117 h 120"/>
                <a:gd name="T28" fmla="*/ 22 w 1865"/>
                <a:gd name="T29" fmla="*/ 109 h 120"/>
                <a:gd name="T30" fmla="*/ 11 w 1865"/>
                <a:gd name="T31" fmla="*/ 96 h 120"/>
                <a:gd name="T32" fmla="*/ 3 w 1865"/>
                <a:gd name="T33" fmla="*/ 79 h 120"/>
                <a:gd name="T34" fmla="*/ 0 w 1865"/>
                <a:gd name="T35" fmla="*/ 61 h 120"/>
                <a:gd name="T36" fmla="*/ 3 w 1865"/>
                <a:gd name="T37" fmla="*/ 42 h 120"/>
                <a:gd name="T38" fmla="*/ 11 w 1865"/>
                <a:gd name="T39" fmla="*/ 25 h 120"/>
                <a:gd name="T40" fmla="*/ 22 w 1865"/>
                <a:gd name="T41" fmla="*/ 12 h 120"/>
                <a:gd name="T42" fmla="*/ 37 w 1865"/>
                <a:gd name="T43" fmla="*/ 3 h 120"/>
                <a:gd name="T44" fmla="*/ 55 w 1865"/>
                <a:gd name="T45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65" h="120">
                  <a:moveTo>
                    <a:pt x="55" y="0"/>
                  </a:moveTo>
                  <a:lnTo>
                    <a:pt x="1811" y="0"/>
                  </a:lnTo>
                  <a:lnTo>
                    <a:pt x="1828" y="3"/>
                  </a:lnTo>
                  <a:lnTo>
                    <a:pt x="1843" y="12"/>
                  </a:lnTo>
                  <a:lnTo>
                    <a:pt x="1855" y="25"/>
                  </a:lnTo>
                  <a:lnTo>
                    <a:pt x="1862" y="42"/>
                  </a:lnTo>
                  <a:lnTo>
                    <a:pt x="1865" y="61"/>
                  </a:lnTo>
                  <a:lnTo>
                    <a:pt x="1862" y="79"/>
                  </a:lnTo>
                  <a:lnTo>
                    <a:pt x="1855" y="96"/>
                  </a:lnTo>
                  <a:lnTo>
                    <a:pt x="1843" y="109"/>
                  </a:lnTo>
                  <a:lnTo>
                    <a:pt x="1828" y="117"/>
                  </a:lnTo>
                  <a:lnTo>
                    <a:pt x="1811" y="120"/>
                  </a:lnTo>
                  <a:lnTo>
                    <a:pt x="55" y="120"/>
                  </a:lnTo>
                  <a:lnTo>
                    <a:pt x="37" y="117"/>
                  </a:lnTo>
                  <a:lnTo>
                    <a:pt x="22" y="109"/>
                  </a:lnTo>
                  <a:lnTo>
                    <a:pt x="11" y="96"/>
                  </a:lnTo>
                  <a:lnTo>
                    <a:pt x="3" y="79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5"/>
                  </a:lnTo>
                  <a:lnTo>
                    <a:pt x="22" y="12"/>
                  </a:lnTo>
                  <a:lnTo>
                    <a:pt x="37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" name="Freeform 718"/>
            <p:cNvSpPr>
              <a:spLocks noEditPoints="1"/>
            </p:cNvSpPr>
            <p:nvPr/>
          </p:nvSpPr>
          <p:spPr bwMode="auto">
            <a:xfrm>
              <a:off x="4251326" y="5880100"/>
              <a:ext cx="231775" cy="223838"/>
            </a:xfrm>
            <a:custGeom>
              <a:avLst/>
              <a:gdLst>
                <a:gd name="T0" fmla="*/ 244 w 1464"/>
                <a:gd name="T1" fmla="*/ 123 h 1550"/>
                <a:gd name="T2" fmla="*/ 191 w 1464"/>
                <a:gd name="T3" fmla="*/ 145 h 1550"/>
                <a:gd name="T4" fmla="*/ 147 w 1464"/>
                <a:gd name="T5" fmla="*/ 185 h 1550"/>
                <a:gd name="T6" fmla="*/ 119 w 1464"/>
                <a:gd name="T7" fmla="*/ 239 h 1550"/>
                <a:gd name="T8" fmla="*/ 108 w 1464"/>
                <a:gd name="T9" fmla="*/ 303 h 1550"/>
                <a:gd name="T10" fmla="*/ 111 w 1464"/>
                <a:gd name="T11" fmla="*/ 1053 h 1550"/>
                <a:gd name="T12" fmla="*/ 131 w 1464"/>
                <a:gd name="T13" fmla="*/ 1112 h 1550"/>
                <a:gd name="T14" fmla="*/ 167 w 1464"/>
                <a:gd name="T15" fmla="*/ 1159 h 1550"/>
                <a:gd name="T16" fmla="*/ 216 w 1464"/>
                <a:gd name="T17" fmla="*/ 1191 h 1550"/>
                <a:gd name="T18" fmla="*/ 274 w 1464"/>
                <a:gd name="T19" fmla="*/ 1202 h 1550"/>
                <a:gd name="T20" fmla="*/ 531 w 1464"/>
                <a:gd name="T21" fmla="*/ 1203 h 1550"/>
                <a:gd name="T22" fmla="*/ 915 w 1464"/>
                <a:gd name="T23" fmla="*/ 1397 h 1550"/>
                <a:gd name="T24" fmla="*/ 920 w 1464"/>
                <a:gd name="T25" fmla="*/ 1243 h 1550"/>
                <a:gd name="T26" fmla="*/ 940 w 1464"/>
                <a:gd name="T27" fmla="*/ 1213 h 1550"/>
                <a:gd name="T28" fmla="*/ 972 w 1464"/>
                <a:gd name="T29" fmla="*/ 1202 h 1550"/>
                <a:gd name="T30" fmla="*/ 1219 w 1464"/>
                <a:gd name="T31" fmla="*/ 1199 h 1550"/>
                <a:gd name="T32" fmla="*/ 1273 w 1464"/>
                <a:gd name="T33" fmla="*/ 1177 h 1550"/>
                <a:gd name="T34" fmla="*/ 1316 w 1464"/>
                <a:gd name="T35" fmla="*/ 1137 h 1550"/>
                <a:gd name="T36" fmla="*/ 1345 w 1464"/>
                <a:gd name="T37" fmla="*/ 1084 h 1550"/>
                <a:gd name="T38" fmla="*/ 1355 w 1464"/>
                <a:gd name="T39" fmla="*/ 1020 h 1550"/>
                <a:gd name="T40" fmla="*/ 1352 w 1464"/>
                <a:gd name="T41" fmla="*/ 270 h 1550"/>
                <a:gd name="T42" fmla="*/ 1332 w 1464"/>
                <a:gd name="T43" fmla="*/ 210 h 1550"/>
                <a:gd name="T44" fmla="*/ 1296 w 1464"/>
                <a:gd name="T45" fmla="*/ 163 h 1550"/>
                <a:gd name="T46" fmla="*/ 1247 w 1464"/>
                <a:gd name="T47" fmla="*/ 131 h 1550"/>
                <a:gd name="T48" fmla="*/ 1189 w 1464"/>
                <a:gd name="T49" fmla="*/ 120 h 1550"/>
                <a:gd name="T50" fmla="*/ 274 w 1464"/>
                <a:gd name="T51" fmla="*/ 0 h 1550"/>
                <a:gd name="T52" fmla="*/ 1230 w 1464"/>
                <a:gd name="T53" fmla="*/ 3 h 1550"/>
                <a:gd name="T54" fmla="*/ 1305 w 1464"/>
                <a:gd name="T55" fmla="*/ 29 h 1550"/>
                <a:gd name="T56" fmla="*/ 1369 w 1464"/>
                <a:gd name="T57" fmla="*/ 75 h 1550"/>
                <a:gd name="T58" fmla="*/ 1419 w 1464"/>
                <a:gd name="T59" fmla="*/ 139 h 1550"/>
                <a:gd name="T60" fmla="*/ 1452 w 1464"/>
                <a:gd name="T61" fmla="*/ 216 h 1550"/>
                <a:gd name="T62" fmla="*/ 1464 w 1464"/>
                <a:gd name="T63" fmla="*/ 303 h 1550"/>
                <a:gd name="T64" fmla="*/ 1461 w 1464"/>
                <a:gd name="T65" fmla="*/ 1065 h 1550"/>
                <a:gd name="T66" fmla="*/ 1438 w 1464"/>
                <a:gd name="T67" fmla="*/ 1147 h 1550"/>
                <a:gd name="T68" fmla="*/ 1396 w 1464"/>
                <a:gd name="T69" fmla="*/ 1218 h 1550"/>
                <a:gd name="T70" fmla="*/ 1339 w 1464"/>
                <a:gd name="T71" fmla="*/ 1273 h 1550"/>
                <a:gd name="T72" fmla="*/ 1268 w 1464"/>
                <a:gd name="T73" fmla="*/ 1309 h 1550"/>
                <a:gd name="T74" fmla="*/ 1189 w 1464"/>
                <a:gd name="T75" fmla="*/ 1322 h 1550"/>
                <a:gd name="T76" fmla="*/ 1023 w 1464"/>
                <a:gd name="T77" fmla="*/ 1492 h 1550"/>
                <a:gd name="T78" fmla="*/ 1016 w 1464"/>
                <a:gd name="T79" fmla="*/ 1520 h 1550"/>
                <a:gd name="T80" fmla="*/ 997 w 1464"/>
                <a:gd name="T81" fmla="*/ 1541 h 1550"/>
                <a:gd name="T82" fmla="*/ 968 w 1464"/>
                <a:gd name="T83" fmla="*/ 1550 h 1550"/>
                <a:gd name="T84" fmla="*/ 946 w 1464"/>
                <a:gd name="T85" fmla="*/ 1544 h 1550"/>
                <a:gd name="T86" fmla="*/ 274 w 1464"/>
                <a:gd name="T87" fmla="*/ 1322 h 1550"/>
                <a:gd name="T88" fmla="*/ 195 w 1464"/>
                <a:gd name="T89" fmla="*/ 1309 h 1550"/>
                <a:gd name="T90" fmla="*/ 125 w 1464"/>
                <a:gd name="T91" fmla="*/ 1273 h 1550"/>
                <a:gd name="T92" fmla="*/ 67 w 1464"/>
                <a:gd name="T93" fmla="*/ 1218 h 1550"/>
                <a:gd name="T94" fmla="*/ 25 w 1464"/>
                <a:gd name="T95" fmla="*/ 1147 h 1550"/>
                <a:gd name="T96" fmla="*/ 3 w 1464"/>
                <a:gd name="T97" fmla="*/ 1065 h 1550"/>
                <a:gd name="T98" fmla="*/ 0 w 1464"/>
                <a:gd name="T99" fmla="*/ 303 h 1550"/>
                <a:gd name="T100" fmla="*/ 11 w 1464"/>
                <a:gd name="T101" fmla="*/ 216 h 1550"/>
                <a:gd name="T102" fmla="*/ 44 w 1464"/>
                <a:gd name="T103" fmla="*/ 139 h 1550"/>
                <a:gd name="T104" fmla="*/ 94 w 1464"/>
                <a:gd name="T105" fmla="*/ 75 h 1550"/>
                <a:gd name="T106" fmla="*/ 159 w 1464"/>
                <a:gd name="T107" fmla="*/ 29 h 1550"/>
                <a:gd name="T108" fmla="*/ 234 w 1464"/>
                <a:gd name="T109" fmla="*/ 3 h 1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64" h="1550">
                  <a:moveTo>
                    <a:pt x="274" y="120"/>
                  </a:moveTo>
                  <a:lnTo>
                    <a:pt x="244" y="123"/>
                  </a:lnTo>
                  <a:lnTo>
                    <a:pt x="216" y="131"/>
                  </a:lnTo>
                  <a:lnTo>
                    <a:pt x="191" y="145"/>
                  </a:lnTo>
                  <a:lnTo>
                    <a:pt x="167" y="163"/>
                  </a:lnTo>
                  <a:lnTo>
                    <a:pt x="147" y="185"/>
                  </a:lnTo>
                  <a:lnTo>
                    <a:pt x="131" y="210"/>
                  </a:lnTo>
                  <a:lnTo>
                    <a:pt x="119" y="239"/>
                  </a:lnTo>
                  <a:lnTo>
                    <a:pt x="111" y="270"/>
                  </a:lnTo>
                  <a:lnTo>
                    <a:pt x="108" y="303"/>
                  </a:lnTo>
                  <a:lnTo>
                    <a:pt x="108" y="1020"/>
                  </a:lnTo>
                  <a:lnTo>
                    <a:pt x="111" y="1053"/>
                  </a:lnTo>
                  <a:lnTo>
                    <a:pt x="119" y="1084"/>
                  </a:lnTo>
                  <a:lnTo>
                    <a:pt x="131" y="1112"/>
                  </a:lnTo>
                  <a:lnTo>
                    <a:pt x="147" y="1137"/>
                  </a:lnTo>
                  <a:lnTo>
                    <a:pt x="167" y="1159"/>
                  </a:lnTo>
                  <a:lnTo>
                    <a:pt x="191" y="1177"/>
                  </a:lnTo>
                  <a:lnTo>
                    <a:pt x="216" y="1191"/>
                  </a:lnTo>
                  <a:lnTo>
                    <a:pt x="244" y="1199"/>
                  </a:lnTo>
                  <a:lnTo>
                    <a:pt x="274" y="1202"/>
                  </a:lnTo>
                  <a:lnTo>
                    <a:pt x="520" y="1202"/>
                  </a:lnTo>
                  <a:lnTo>
                    <a:pt x="531" y="1203"/>
                  </a:lnTo>
                  <a:lnTo>
                    <a:pt x="542" y="1208"/>
                  </a:lnTo>
                  <a:lnTo>
                    <a:pt x="915" y="1397"/>
                  </a:lnTo>
                  <a:lnTo>
                    <a:pt x="917" y="1262"/>
                  </a:lnTo>
                  <a:lnTo>
                    <a:pt x="920" y="1243"/>
                  </a:lnTo>
                  <a:lnTo>
                    <a:pt x="928" y="1227"/>
                  </a:lnTo>
                  <a:lnTo>
                    <a:pt x="940" y="1213"/>
                  </a:lnTo>
                  <a:lnTo>
                    <a:pt x="954" y="1206"/>
                  </a:lnTo>
                  <a:lnTo>
                    <a:pt x="972" y="1202"/>
                  </a:lnTo>
                  <a:lnTo>
                    <a:pt x="1189" y="1202"/>
                  </a:lnTo>
                  <a:lnTo>
                    <a:pt x="1219" y="1199"/>
                  </a:lnTo>
                  <a:lnTo>
                    <a:pt x="1247" y="1191"/>
                  </a:lnTo>
                  <a:lnTo>
                    <a:pt x="1273" y="1177"/>
                  </a:lnTo>
                  <a:lnTo>
                    <a:pt x="1296" y="1159"/>
                  </a:lnTo>
                  <a:lnTo>
                    <a:pt x="1316" y="1137"/>
                  </a:lnTo>
                  <a:lnTo>
                    <a:pt x="1332" y="1112"/>
                  </a:lnTo>
                  <a:lnTo>
                    <a:pt x="1345" y="1084"/>
                  </a:lnTo>
                  <a:lnTo>
                    <a:pt x="1352" y="1053"/>
                  </a:lnTo>
                  <a:lnTo>
                    <a:pt x="1355" y="1020"/>
                  </a:lnTo>
                  <a:lnTo>
                    <a:pt x="1355" y="303"/>
                  </a:lnTo>
                  <a:lnTo>
                    <a:pt x="1352" y="270"/>
                  </a:lnTo>
                  <a:lnTo>
                    <a:pt x="1345" y="239"/>
                  </a:lnTo>
                  <a:lnTo>
                    <a:pt x="1332" y="210"/>
                  </a:lnTo>
                  <a:lnTo>
                    <a:pt x="1316" y="185"/>
                  </a:lnTo>
                  <a:lnTo>
                    <a:pt x="1296" y="163"/>
                  </a:lnTo>
                  <a:lnTo>
                    <a:pt x="1273" y="145"/>
                  </a:lnTo>
                  <a:lnTo>
                    <a:pt x="1247" y="131"/>
                  </a:lnTo>
                  <a:lnTo>
                    <a:pt x="1219" y="123"/>
                  </a:lnTo>
                  <a:lnTo>
                    <a:pt x="1189" y="120"/>
                  </a:lnTo>
                  <a:lnTo>
                    <a:pt x="274" y="120"/>
                  </a:lnTo>
                  <a:close/>
                  <a:moveTo>
                    <a:pt x="274" y="0"/>
                  </a:moveTo>
                  <a:lnTo>
                    <a:pt x="1189" y="0"/>
                  </a:lnTo>
                  <a:lnTo>
                    <a:pt x="1230" y="3"/>
                  </a:lnTo>
                  <a:lnTo>
                    <a:pt x="1268" y="13"/>
                  </a:lnTo>
                  <a:lnTo>
                    <a:pt x="1305" y="29"/>
                  </a:lnTo>
                  <a:lnTo>
                    <a:pt x="1339" y="50"/>
                  </a:lnTo>
                  <a:lnTo>
                    <a:pt x="1369" y="75"/>
                  </a:lnTo>
                  <a:lnTo>
                    <a:pt x="1396" y="105"/>
                  </a:lnTo>
                  <a:lnTo>
                    <a:pt x="1419" y="139"/>
                  </a:lnTo>
                  <a:lnTo>
                    <a:pt x="1438" y="175"/>
                  </a:lnTo>
                  <a:lnTo>
                    <a:pt x="1452" y="216"/>
                  </a:lnTo>
                  <a:lnTo>
                    <a:pt x="1461" y="257"/>
                  </a:lnTo>
                  <a:lnTo>
                    <a:pt x="1464" y="303"/>
                  </a:lnTo>
                  <a:lnTo>
                    <a:pt x="1464" y="1020"/>
                  </a:lnTo>
                  <a:lnTo>
                    <a:pt x="1461" y="1065"/>
                  </a:lnTo>
                  <a:lnTo>
                    <a:pt x="1452" y="1107"/>
                  </a:lnTo>
                  <a:lnTo>
                    <a:pt x="1438" y="1147"/>
                  </a:lnTo>
                  <a:lnTo>
                    <a:pt x="1419" y="1184"/>
                  </a:lnTo>
                  <a:lnTo>
                    <a:pt x="1396" y="1218"/>
                  </a:lnTo>
                  <a:lnTo>
                    <a:pt x="1369" y="1247"/>
                  </a:lnTo>
                  <a:lnTo>
                    <a:pt x="1339" y="1273"/>
                  </a:lnTo>
                  <a:lnTo>
                    <a:pt x="1305" y="1294"/>
                  </a:lnTo>
                  <a:lnTo>
                    <a:pt x="1268" y="1309"/>
                  </a:lnTo>
                  <a:lnTo>
                    <a:pt x="1230" y="1319"/>
                  </a:lnTo>
                  <a:lnTo>
                    <a:pt x="1189" y="1322"/>
                  </a:lnTo>
                  <a:lnTo>
                    <a:pt x="1025" y="1322"/>
                  </a:lnTo>
                  <a:lnTo>
                    <a:pt x="1023" y="1492"/>
                  </a:lnTo>
                  <a:lnTo>
                    <a:pt x="1021" y="1506"/>
                  </a:lnTo>
                  <a:lnTo>
                    <a:pt x="1016" y="1520"/>
                  </a:lnTo>
                  <a:lnTo>
                    <a:pt x="1008" y="1531"/>
                  </a:lnTo>
                  <a:lnTo>
                    <a:pt x="997" y="1541"/>
                  </a:lnTo>
                  <a:lnTo>
                    <a:pt x="983" y="1548"/>
                  </a:lnTo>
                  <a:lnTo>
                    <a:pt x="968" y="1550"/>
                  </a:lnTo>
                  <a:lnTo>
                    <a:pt x="957" y="1549"/>
                  </a:lnTo>
                  <a:lnTo>
                    <a:pt x="946" y="1544"/>
                  </a:lnTo>
                  <a:lnTo>
                    <a:pt x="508" y="1322"/>
                  </a:lnTo>
                  <a:lnTo>
                    <a:pt x="274" y="1322"/>
                  </a:lnTo>
                  <a:lnTo>
                    <a:pt x="234" y="1319"/>
                  </a:lnTo>
                  <a:lnTo>
                    <a:pt x="195" y="1309"/>
                  </a:lnTo>
                  <a:lnTo>
                    <a:pt x="159" y="1294"/>
                  </a:lnTo>
                  <a:lnTo>
                    <a:pt x="125" y="1273"/>
                  </a:lnTo>
                  <a:lnTo>
                    <a:pt x="94" y="1247"/>
                  </a:lnTo>
                  <a:lnTo>
                    <a:pt x="67" y="1218"/>
                  </a:lnTo>
                  <a:lnTo>
                    <a:pt x="44" y="1184"/>
                  </a:lnTo>
                  <a:lnTo>
                    <a:pt x="25" y="1147"/>
                  </a:lnTo>
                  <a:lnTo>
                    <a:pt x="11" y="1107"/>
                  </a:lnTo>
                  <a:lnTo>
                    <a:pt x="3" y="1065"/>
                  </a:lnTo>
                  <a:lnTo>
                    <a:pt x="0" y="1020"/>
                  </a:lnTo>
                  <a:lnTo>
                    <a:pt x="0" y="303"/>
                  </a:lnTo>
                  <a:lnTo>
                    <a:pt x="3" y="257"/>
                  </a:lnTo>
                  <a:lnTo>
                    <a:pt x="11" y="216"/>
                  </a:lnTo>
                  <a:lnTo>
                    <a:pt x="25" y="175"/>
                  </a:lnTo>
                  <a:lnTo>
                    <a:pt x="44" y="139"/>
                  </a:lnTo>
                  <a:lnTo>
                    <a:pt x="67" y="105"/>
                  </a:lnTo>
                  <a:lnTo>
                    <a:pt x="94" y="75"/>
                  </a:lnTo>
                  <a:lnTo>
                    <a:pt x="125" y="50"/>
                  </a:lnTo>
                  <a:lnTo>
                    <a:pt x="159" y="29"/>
                  </a:lnTo>
                  <a:lnTo>
                    <a:pt x="195" y="13"/>
                  </a:lnTo>
                  <a:lnTo>
                    <a:pt x="234" y="3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" name="Freeform 719"/>
            <p:cNvSpPr>
              <a:spLocks/>
            </p:cNvSpPr>
            <p:nvPr/>
          </p:nvSpPr>
          <p:spPr bwMode="auto">
            <a:xfrm>
              <a:off x="4330701" y="5918200"/>
              <a:ext cx="74613" cy="98425"/>
            </a:xfrm>
            <a:custGeom>
              <a:avLst/>
              <a:gdLst>
                <a:gd name="T0" fmla="*/ 275 w 473"/>
                <a:gd name="T1" fmla="*/ 3 h 689"/>
                <a:gd name="T2" fmla="*/ 346 w 473"/>
                <a:gd name="T3" fmla="*/ 28 h 689"/>
                <a:gd name="T4" fmla="*/ 404 w 473"/>
                <a:gd name="T5" fmla="*/ 76 h 689"/>
                <a:gd name="T6" fmla="*/ 447 w 473"/>
                <a:gd name="T7" fmla="*/ 139 h 689"/>
                <a:gd name="T8" fmla="*/ 470 w 473"/>
                <a:gd name="T9" fmla="*/ 216 h 689"/>
                <a:gd name="T10" fmla="*/ 471 w 473"/>
                <a:gd name="T11" fmla="*/ 297 h 689"/>
                <a:gd name="T12" fmla="*/ 451 w 473"/>
                <a:gd name="T13" fmla="*/ 369 h 689"/>
                <a:gd name="T14" fmla="*/ 414 w 473"/>
                <a:gd name="T15" fmla="*/ 431 h 689"/>
                <a:gd name="T16" fmla="*/ 361 w 473"/>
                <a:gd name="T17" fmla="*/ 479 h 689"/>
                <a:gd name="T18" fmla="*/ 337 w 473"/>
                <a:gd name="T19" fmla="*/ 498 h 689"/>
                <a:gd name="T20" fmla="*/ 303 w 473"/>
                <a:gd name="T21" fmla="*/ 543 h 689"/>
                <a:gd name="T22" fmla="*/ 285 w 473"/>
                <a:gd name="T23" fmla="*/ 598 h 689"/>
                <a:gd name="T24" fmla="*/ 281 w 473"/>
                <a:gd name="T25" fmla="*/ 647 h 689"/>
                <a:gd name="T26" fmla="*/ 263 w 473"/>
                <a:gd name="T27" fmla="*/ 676 h 689"/>
                <a:gd name="T28" fmla="*/ 231 w 473"/>
                <a:gd name="T29" fmla="*/ 689 h 689"/>
                <a:gd name="T30" fmla="*/ 212 w 473"/>
                <a:gd name="T31" fmla="*/ 686 h 689"/>
                <a:gd name="T32" fmla="*/ 186 w 473"/>
                <a:gd name="T33" fmla="*/ 665 h 689"/>
                <a:gd name="T34" fmla="*/ 175 w 473"/>
                <a:gd name="T35" fmla="*/ 631 h 689"/>
                <a:gd name="T36" fmla="*/ 182 w 473"/>
                <a:gd name="T37" fmla="*/ 555 h 689"/>
                <a:gd name="T38" fmla="*/ 207 w 473"/>
                <a:gd name="T39" fmla="*/ 485 h 689"/>
                <a:gd name="T40" fmla="*/ 249 w 473"/>
                <a:gd name="T41" fmla="*/ 424 h 689"/>
                <a:gd name="T42" fmla="*/ 304 w 473"/>
                <a:gd name="T43" fmla="*/ 378 h 689"/>
                <a:gd name="T44" fmla="*/ 342 w 473"/>
                <a:gd name="T45" fmla="*/ 339 h 689"/>
                <a:gd name="T46" fmla="*/ 362 w 473"/>
                <a:gd name="T47" fmla="*/ 288 h 689"/>
                <a:gd name="T48" fmla="*/ 362 w 473"/>
                <a:gd name="T49" fmla="*/ 231 h 689"/>
                <a:gd name="T50" fmla="*/ 343 w 473"/>
                <a:gd name="T51" fmla="*/ 181 h 689"/>
                <a:gd name="T52" fmla="*/ 308 w 473"/>
                <a:gd name="T53" fmla="*/ 143 h 689"/>
                <a:gd name="T54" fmla="*/ 263 w 473"/>
                <a:gd name="T55" fmla="*/ 122 h 689"/>
                <a:gd name="T56" fmla="*/ 212 w 473"/>
                <a:gd name="T57" fmla="*/ 122 h 689"/>
                <a:gd name="T58" fmla="*/ 165 w 473"/>
                <a:gd name="T59" fmla="*/ 143 h 689"/>
                <a:gd name="T60" fmla="*/ 131 w 473"/>
                <a:gd name="T61" fmla="*/ 181 h 689"/>
                <a:gd name="T62" fmla="*/ 111 w 473"/>
                <a:gd name="T63" fmla="*/ 231 h 689"/>
                <a:gd name="T64" fmla="*/ 106 w 473"/>
                <a:gd name="T65" fmla="*/ 278 h 689"/>
                <a:gd name="T66" fmla="*/ 87 w 473"/>
                <a:gd name="T67" fmla="*/ 308 h 689"/>
                <a:gd name="T68" fmla="*/ 54 w 473"/>
                <a:gd name="T69" fmla="*/ 319 h 689"/>
                <a:gd name="T70" fmla="*/ 22 w 473"/>
                <a:gd name="T71" fmla="*/ 308 h 689"/>
                <a:gd name="T72" fmla="*/ 3 w 473"/>
                <a:gd name="T73" fmla="*/ 278 h 689"/>
                <a:gd name="T74" fmla="*/ 3 w 473"/>
                <a:gd name="T75" fmla="*/ 216 h 689"/>
                <a:gd name="T76" fmla="*/ 26 w 473"/>
                <a:gd name="T77" fmla="*/ 139 h 689"/>
                <a:gd name="T78" fmla="*/ 69 w 473"/>
                <a:gd name="T79" fmla="*/ 76 h 689"/>
                <a:gd name="T80" fmla="*/ 128 w 473"/>
                <a:gd name="T81" fmla="*/ 28 h 689"/>
                <a:gd name="T82" fmla="*/ 199 w 473"/>
                <a:gd name="T83" fmla="*/ 3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73" h="689">
                  <a:moveTo>
                    <a:pt x="237" y="0"/>
                  </a:moveTo>
                  <a:lnTo>
                    <a:pt x="275" y="3"/>
                  </a:lnTo>
                  <a:lnTo>
                    <a:pt x="312" y="13"/>
                  </a:lnTo>
                  <a:lnTo>
                    <a:pt x="346" y="28"/>
                  </a:lnTo>
                  <a:lnTo>
                    <a:pt x="376" y="49"/>
                  </a:lnTo>
                  <a:lnTo>
                    <a:pt x="404" y="76"/>
                  </a:lnTo>
                  <a:lnTo>
                    <a:pt x="428" y="105"/>
                  </a:lnTo>
                  <a:lnTo>
                    <a:pt x="447" y="139"/>
                  </a:lnTo>
                  <a:lnTo>
                    <a:pt x="461" y="177"/>
                  </a:lnTo>
                  <a:lnTo>
                    <a:pt x="470" y="216"/>
                  </a:lnTo>
                  <a:lnTo>
                    <a:pt x="473" y="259"/>
                  </a:lnTo>
                  <a:lnTo>
                    <a:pt x="471" y="297"/>
                  </a:lnTo>
                  <a:lnTo>
                    <a:pt x="463" y="334"/>
                  </a:lnTo>
                  <a:lnTo>
                    <a:pt x="451" y="369"/>
                  </a:lnTo>
                  <a:lnTo>
                    <a:pt x="435" y="401"/>
                  </a:lnTo>
                  <a:lnTo>
                    <a:pt x="414" y="431"/>
                  </a:lnTo>
                  <a:lnTo>
                    <a:pt x="390" y="457"/>
                  </a:lnTo>
                  <a:lnTo>
                    <a:pt x="361" y="479"/>
                  </a:lnTo>
                  <a:lnTo>
                    <a:pt x="359" y="482"/>
                  </a:lnTo>
                  <a:lnTo>
                    <a:pt x="337" y="498"/>
                  </a:lnTo>
                  <a:lnTo>
                    <a:pt x="318" y="519"/>
                  </a:lnTo>
                  <a:lnTo>
                    <a:pt x="303" y="543"/>
                  </a:lnTo>
                  <a:lnTo>
                    <a:pt x="292" y="570"/>
                  </a:lnTo>
                  <a:lnTo>
                    <a:pt x="285" y="598"/>
                  </a:lnTo>
                  <a:lnTo>
                    <a:pt x="284" y="627"/>
                  </a:lnTo>
                  <a:lnTo>
                    <a:pt x="281" y="647"/>
                  </a:lnTo>
                  <a:lnTo>
                    <a:pt x="274" y="663"/>
                  </a:lnTo>
                  <a:lnTo>
                    <a:pt x="263" y="676"/>
                  </a:lnTo>
                  <a:lnTo>
                    <a:pt x="248" y="685"/>
                  </a:lnTo>
                  <a:lnTo>
                    <a:pt x="231" y="689"/>
                  </a:lnTo>
                  <a:lnTo>
                    <a:pt x="229" y="689"/>
                  </a:lnTo>
                  <a:lnTo>
                    <a:pt x="212" y="686"/>
                  </a:lnTo>
                  <a:lnTo>
                    <a:pt x="198" y="677"/>
                  </a:lnTo>
                  <a:lnTo>
                    <a:pt x="186" y="665"/>
                  </a:lnTo>
                  <a:lnTo>
                    <a:pt x="178" y="650"/>
                  </a:lnTo>
                  <a:lnTo>
                    <a:pt x="175" y="631"/>
                  </a:lnTo>
                  <a:lnTo>
                    <a:pt x="176" y="593"/>
                  </a:lnTo>
                  <a:lnTo>
                    <a:pt x="182" y="555"/>
                  </a:lnTo>
                  <a:lnTo>
                    <a:pt x="193" y="519"/>
                  </a:lnTo>
                  <a:lnTo>
                    <a:pt x="207" y="485"/>
                  </a:lnTo>
                  <a:lnTo>
                    <a:pt x="226" y="454"/>
                  </a:lnTo>
                  <a:lnTo>
                    <a:pt x="249" y="424"/>
                  </a:lnTo>
                  <a:lnTo>
                    <a:pt x="275" y="399"/>
                  </a:lnTo>
                  <a:lnTo>
                    <a:pt x="304" y="378"/>
                  </a:lnTo>
                  <a:lnTo>
                    <a:pt x="325" y="361"/>
                  </a:lnTo>
                  <a:lnTo>
                    <a:pt x="342" y="339"/>
                  </a:lnTo>
                  <a:lnTo>
                    <a:pt x="354" y="314"/>
                  </a:lnTo>
                  <a:lnTo>
                    <a:pt x="362" y="288"/>
                  </a:lnTo>
                  <a:lnTo>
                    <a:pt x="364" y="259"/>
                  </a:lnTo>
                  <a:lnTo>
                    <a:pt x="362" y="231"/>
                  </a:lnTo>
                  <a:lnTo>
                    <a:pt x="354" y="204"/>
                  </a:lnTo>
                  <a:lnTo>
                    <a:pt x="343" y="181"/>
                  </a:lnTo>
                  <a:lnTo>
                    <a:pt x="327" y="160"/>
                  </a:lnTo>
                  <a:lnTo>
                    <a:pt x="308" y="143"/>
                  </a:lnTo>
                  <a:lnTo>
                    <a:pt x="287" y="130"/>
                  </a:lnTo>
                  <a:lnTo>
                    <a:pt x="263" y="122"/>
                  </a:lnTo>
                  <a:lnTo>
                    <a:pt x="237" y="119"/>
                  </a:lnTo>
                  <a:lnTo>
                    <a:pt x="212" y="122"/>
                  </a:lnTo>
                  <a:lnTo>
                    <a:pt x="188" y="130"/>
                  </a:lnTo>
                  <a:lnTo>
                    <a:pt x="165" y="143"/>
                  </a:lnTo>
                  <a:lnTo>
                    <a:pt x="146" y="160"/>
                  </a:lnTo>
                  <a:lnTo>
                    <a:pt x="131" y="181"/>
                  </a:lnTo>
                  <a:lnTo>
                    <a:pt x="119" y="204"/>
                  </a:lnTo>
                  <a:lnTo>
                    <a:pt x="111" y="231"/>
                  </a:lnTo>
                  <a:lnTo>
                    <a:pt x="109" y="259"/>
                  </a:lnTo>
                  <a:lnTo>
                    <a:pt x="106" y="278"/>
                  </a:lnTo>
                  <a:lnTo>
                    <a:pt x="98" y="295"/>
                  </a:lnTo>
                  <a:lnTo>
                    <a:pt x="87" y="308"/>
                  </a:lnTo>
                  <a:lnTo>
                    <a:pt x="72" y="315"/>
                  </a:lnTo>
                  <a:lnTo>
                    <a:pt x="54" y="319"/>
                  </a:lnTo>
                  <a:lnTo>
                    <a:pt x="37" y="315"/>
                  </a:lnTo>
                  <a:lnTo>
                    <a:pt x="22" y="308"/>
                  </a:lnTo>
                  <a:lnTo>
                    <a:pt x="11" y="295"/>
                  </a:lnTo>
                  <a:lnTo>
                    <a:pt x="3" y="278"/>
                  </a:lnTo>
                  <a:lnTo>
                    <a:pt x="0" y="259"/>
                  </a:lnTo>
                  <a:lnTo>
                    <a:pt x="3" y="216"/>
                  </a:lnTo>
                  <a:lnTo>
                    <a:pt x="12" y="177"/>
                  </a:lnTo>
                  <a:lnTo>
                    <a:pt x="26" y="139"/>
                  </a:lnTo>
                  <a:lnTo>
                    <a:pt x="46" y="105"/>
                  </a:lnTo>
                  <a:lnTo>
                    <a:pt x="69" y="76"/>
                  </a:lnTo>
                  <a:lnTo>
                    <a:pt x="97" y="49"/>
                  </a:lnTo>
                  <a:lnTo>
                    <a:pt x="128" y="28"/>
                  </a:lnTo>
                  <a:lnTo>
                    <a:pt x="162" y="13"/>
                  </a:lnTo>
                  <a:lnTo>
                    <a:pt x="199" y="3"/>
                  </a:lnTo>
                  <a:lnTo>
                    <a:pt x="2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" name="Freeform 720"/>
            <p:cNvSpPr>
              <a:spLocks/>
            </p:cNvSpPr>
            <p:nvPr/>
          </p:nvSpPr>
          <p:spPr bwMode="auto">
            <a:xfrm>
              <a:off x="4357688" y="6026150"/>
              <a:ext cx="17463" cy="17463"/>
            </a:xfrm>
            <a:custGeom>
              <a:avLst/>
              <a:gdLst>
                <a:gd name="T0" fmla="*/ 55 w 109"/>
                <a:gd name="T1" fmla="*/ 0 h 120"/>
                <a:gd name="T2" fmla="*/ 69 w 109"/>
                <a:gd name="T3" fmla="*/ 2 h 120"/>
                <a:gd name="T4" fmla="*/ 82 w 109"/>
                <a:gd name="T5" fmla="*/ 8 h 120"/>
                <a:gd name="T6" fmla="*/ 93 w 109"/>
                <a:gd name="T7" fmla="*/ 17 h 120"/>
                <a:gd name="T8" fmla="*/ 102 w 109"/>
                <a:gd name="T9" fmla="*/ 30 h 120"/>
                <a:gd name="T10" fmla="*/ 107 w 109"/>
                <a:gd name="T11" fmla="*/ 44 h 120"/>
                <a:gd name="T12" fmla="*/ 109 w 109"/>
                <a:gd name="T13" fmla="*/ 59 h 120"/>
                <a:gd name="T14" fmla="*/ 107 w 109"/>
                <a:gd name="T15" fmla="*/ 75 h 120"/>
                <a:gd name="T16" fmla="*/ 102 w 109"/>
                <a:gd name="T17" fmla="*/ 89 h 120"/>
                <a:gd name="T18" fmla="*/ 93 w 109"/>
                <a:gd name="T19" fmla="*/ 102 h 120"/>
                <a:gd name="T20" fmla="*/ 82 w 109"/>
                <a:gd name="T21" fmla="*/ 111 h 120"/>
                <a:gd name="T22" fmla="*/ 69 w 109"/>
                <a:gd name="T23" fmla="*/ 118 h 120"/>
                <a:gd name="T24" fmla="*/ 55 w 109"/>
                <a:gd name="T25" fmla="*/ 120 h 120"/>
                <a:gd name="T26" fmla="*/ 40 w 109"/>
                <a:gd name="T27" fmla="*/ 118 h 120"/>
                <a:gd name="T28" fmla="*/ 27 w 109"/>
                <a:gd name="T29" fmla="*/ 111 h 120"/>
                <a:gd name="T30" fmla="*/ 16 w 109"/>
                <a:gd name="T31" fmla="*/ 102 h 120"/>
                <a:gd name="T32" fmla="*/ 7 w 109"/>
                <a:gd name="T33" fmla="*/ 89 h 120"/>
                <a:gd name="T34" fmla="*/ 2 w 109"/>
                <a:gd name="T35" fmla="*/ 75 h 120"/>
                <a:gd name="T36" fmla="*/ 0 w 109"/>
                <a:gd name="T37" fmla="*/ 59 h 120"/>
                <a:gd name="T38" fmla="*/ 2 w 109"/>
                <a:gd name="T39" fmla="*/ 44 h 120"/>
                <a:gd name="T40" fmla="*/ 7 w 109"/>
                <a:gd name="T41" fmla="*/ 30 h 120"/>
                <a:gd name="T42" fmla="*/ 16 w 109"/>
                <a:gd name="T43" fmla="*/ 17 h 120"/>
                <a:gd name="T44" fmla="*/ 27 w 109"/>
                <a:gd name="T45" fmla="*/ 8 h 120"/>
                <a:gd name="T46" fmla="*/ 40 w 109"/>
                <a:gd name="T47" fmla="*/ 2 h 120"/>
                <a:gd name="T48" fmla="*/ 55 w 109"/>
                <a:gd name="T49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9" h="120">
                  <a:moveTo>
                    <a:pt x="55" y="0"/>
                  </a:moveTo>
                  <a:lnTo>
                    <a:pt x="69" y="2"/>
                  </a:lnTo>
                  <a:lnTo>
                    <a:pt x="82" y="8"/>
                  </a:lnTo>
                  <a:lnTo>
                    <a:pt x="93" y="17"/>
                  </a:lnTo>
                  <a:lnTo>
                    <a:pt x="102" y="30"/>
                  </a:lnTo>
                  <a:lnTo>
                    <a:pt x="107" y="44"/>
                  </a:lnTo>
                  <a:lnTo>
                    <a:pt x="109" y="59"/>
                  </a:lnTo>
                  <a:lnTo>
                    <a:pt x="107" y="75"/>
                  </a:lnTo>
                  <a:lnTo>
                    <a:pt x="102" y="89"/>
                  </a:lnTo>
                  <a:lnTo>
                    <a:pt x="93" y="102"/>
                  </a:lnTo>
                  <a:lnTo>
                    <a:pt x="82" y="111"/>
                  </a:lnTo>
                  <a:lnTo>
                    <a:pt x="69" y="118"/>
                  </a:lnTo>
                  <a:lnTo>
                    <a:pt x="55" y="120"/>
                  </a:lnTo>
                  <a:lnTo>
                    <a:pt x="40" y="118"/>
                  </a:lnTo>
                  <a:lnTo>
                    <a:pt x="27" y="111"/>
                  </a:lnTo>
                  <a:lnTo>
                    <a:pt x="16" y="102"/>
                  </a:lnTo>
                  <a:lnTo>
                    <a:pt x="7" y="89"/>
                  </a:lnTo>
                  <a:lnTo>
                    <a:pt x="2" y="75"/>
                  </a:lnTo>
                  <a:lnTo>
                    <a:pt x="0" y="59"/>
                  </a:lnTo>
                  <a:lnTo>
                    <a:pt x="2" y="44"/>
                  </a:lnTo>
                  <a:lnTo>
                    <a:pt x="7" y="30"/>
                  </a:lnTo>
                  <a:lnTo>
                    <a:pt x="16" y="17"/>
                  </a:lnTo>
                  <a:lnTo>
                    <a:pt x="27" y="8"/>
                  </a:lnTo>
                  <a:lnTo>
                    <a:pt x="40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24" name="Group 323"/>
          <p:cNvGrpSpPr/>
          <p:nvPr/>
        </p:nvGrpSpPr>
        <p:grpSpPr>
          <a:xfrm flipH="1">
            <a:off x="469599" y="2748091"/>
            <a:ext cx="327624" cy="312829"/>
            <a:chOff x="3155950" y="5915026"/>
            <a:chExt cx="492125" cy="4699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25" name="Freeform 725"/>
            <p:cNvSpPr>
              <a:spLocks/>
            </p:cNvSpPr>
            <p:nvPr/>
          </p:nvSpPr>
          <p:spPr bwMode="auto">
            <a:xfrm>
              <a:off x="3273425" y="5997576"/>
              <a:ext cx="257175" cy="17463"/>
            </a:xfrm>
            <a:custGeom>
              <a:avLst/>
              <a:gdLst>
                <a:gd name="T0" fmla="*/ 60 w 1779"/>
                <a:gd name="T1" fmla="*/ 0 h 120"/>
                <a:gd name="T2" fmla="*/ 1719 w 1779"/>
                <a:gd name="T3" fmla="*/ 0 h 120"/>
                <a:gd name="T4" fmla="*/ 1737 w 1779"/>
                <a:gd name="T5" fmla="*/ 4 h 120"/>
                <a:gd name="T6" fmla="*/ 1754 w 1779"/>
                <a:gd name="T7" fmla="*/ 12 h 120"/>
                <a:gd name="T8" fmla="*/ 1767 w 1779"/>
                <a:gd name="T9" fmla="*/ 25 h 120"/>
                <a:gd name="T10" fmla="*/ 1776 w 1779"/>
                <a:gd name="T11" fmla="*/ 42 h 120"/>
                <a:gd name="T12" fmla="*/ 1779 w 1779"/>
                <a:gd name="T13" fmla="*/ 60 h 120"/>
                <a:gd name="T14" fmla="*/ 1776 w 1779"/>
                <a:gd name="T15" fmla="*/ 79 h 120"/>
                <a:gd name="T16" fmla="*/ 1767 w 1779"/>
                <a:gd name="T17" fmla="*/ 95 h 120"/>
                <a:gd name="T18" fmla="*/ 1754 w 1779"/>
                <a:gd name="T19" fmla="*/ 109 h 120"/>
                <a:gd name="T20" fmla="*/ 1737 w 1779"/>
                <a:gd name="T21" fmla="*/ 117 h 120"/>
                <a:gd name="T22" fmla="*/ 1719 w 1779"/>
                <a:gd name="T23" fmla="*/ 120 h 120"/>
                <a:gd name="T24" fmla="*/ 60 w 1779"/>
                <a:gd name="T25" fmla="*/ 120 h 120"/>
                <a:gd name="T26" fmla="*/ 41 w 1779"/>
                <a:gd name="T27" fmla="*/ 117 h 120"/>
                <a:gd name="T28" fmla="*/ 24 w 1779"/>
                <a:gd name="T29" fmla="*/ 109 h 120"/>
                <a:gd name="T30" fmla="*/ 12 w 1779"/>
                <a:gd name="T31" fmla="*/ 95 h 120"/>
                <a:gd name="T32" fmla="*/ 3 w 1779"/>
                <a:gd name="T33" fmla="*/ 79 h 120"/>
                <a:gd name="T34" fmla="*/ 0 w 1779"/>
                <a:gd name="T35" fmla="*/ 60 h 120"/>
                <a:gd name="T36" fmla="*/ 3 w 1779"/>
                <a:gd name="T37" fmla="*/ 42 h 120"/>
                <a:gd name="T38" fmla="*/ 12 w 1779"/>
                <a:gd name="T39" fmla="*/ 25 h 120"/>
                <a:gd name="T40" fmla="*/ 24 w 1779"/>
                <a:gd name="T41" fmla="*/ 12 h 120"/>
                <a:gd name="T42" fmla="*/ 41 w 1779"/>
                <a:gd name="T43" fmla="*/ 4 h 120"/>
                <a:gd name="T44" fmla="*/ 60 w 1779"/>
                <a:gd name="T45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79" h="120">
                  <a:moveTo>
                    <a:pt x="60" y="0"/>
                  </a:moveTo>
                  <a:lnTo>
                    <a:pt x="1719" y="0"/>
                  </a:lnTo>
                  <a:lnTo>
                    <a:pt x="1737" y="4"/>
                  </a:lnTo>
                  <a:lnTo>
                    <a:pt x="1754" y="12"/>
                  </a:lnTo>
                  <a:lnTo>
                    <a:pt x="1767" y="25"/>
                  </a:lnTo>
                  <a:lnTo>
                    <a:pt x="1776" y="42"/>
                  </a:lnTo>
                  <a:lnTo>
                    <a:pt x="1779" y="60"/>
                  </a:lnTo>
                  <a:lnTo>
                    <a:pt x="1776" y="79"/>
                  </a:lnTo>
                  <a:lnTo>
                    <a:pt x="1767" y="95"/>
                  </a:lnTo>
                  <a:lnTo>
                    <a:pt x="1754" y="109"/>
                  </a:lnTo>
                  <a:lnTo>
                    <a:pt x="1737" y="117"/>
                  </a:lnTo>
                  <a:lnTo>
                    <a:pt x="1719" y="120"/>
                  </a:lnTo>
                  <a:lnTo>
                    <a:pt x="60" y="120"/>
                  </a:lnTo>
                  <a:lnTo>
                    <a:pt x="41" y="117"/>
                  </a:lnTo>
                  <a:lnTo>
                    <a:pt x="24" y="109"/>
                  </a:lnTo>
                  <a:lnTo>
                    <a:pt x="12" y="95"/>
                  </a:lnTo>
                  <a:lnTo>
                    <a:pt x="3" y="79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4" y="12"/>
                  </a:lnTo>
                  <a:lnTo>
                    <a:pt x="41" y="4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" name="Freeform 726"/>
            <p:cNvSpPr>
              <a:spLocks/>
            </p:cNvSpPr>
            <p:nvPr/>
          </p:nvSpPr>
          <p:spPr bwMode="auto">
            <a:xfrm>
              <a:off x="3273425" y="6051551"/>
              <a:ext cx="257175" cy="17463"/>
            </a:xfrm>
            <a:custGeom>
              <a:avLst/>
              <a:gdLst>
                <a:gd name="T0" fmla="*/ 60 w 1779"/>
                <a:gd name="T1" fmla="*/ 0 h 120"/>
                <a:gd name="T2" fmla="*/ 1719 w 1779"/>
                <a:gd name="T3" fmla="*/ 0 h 120"/>
                <a:gd name="T4" fmla="*/ 1737 w 1779"/>
                <a:gd name="T5" fmla="*/ 3 h 120"/>
                <a:gd name="T6" fmla="*/ 1754 w 1779"/>
                <a:gd name="T7" fmla="*/ 13 h 120"/>
                <a:gd name="T8" fmla="*/ 1767 w 1779"/>
                <a:gd name="T9" fmla="*/ 25 h 120"/>
                <a:gd name="T10" fmla="*/ 1776 w 1779"/>
                <a:gd name="T11" fmla="*/ 42 h 120"/>
                <a:gd name="T12" fmla="*/ 1779 w 1779"/>
                <a:gd name="T13" fmla="*/ 60 h 120"/>
                <a:gd name="T14" fmla="*/ 1776 w 1779"/>
                <a:gd name="T15" fmla="*/ 80 h 120"/>
                <a:gd name="T16" fmla="*/ 1767 w 1779"/>
                <a:gd name="T17" fmla="*/ 96 h 120"/>
                <a:gd name="T18" fmla="*/ 1754 w 1779"/>
                <a:gd name="T19" fmla="*/ 109 h 120"/>
                <a:gd name="T20" fmla="*/ 1737 w 1779"/>
                <a:gd name="T21" fmla="*/ 117 h 120"/>
                <a:gd name="T22" fmla="*/ 1719 w 1779"/>
                <a:gd name="T23" fmla="*/ 120 h 120"/>
                <a:gd name="T24" fmla="*/ 60 w 1779"/>
                <a:gd name="T25" fmla="*/ 120 h 120"/>
                <a:gd name="T26" fmla="*/ 41 w 1779"/>
                <a:gd name="T27" fmla="*/ 117 h 120"/>
                <a:gd name="T28" fmla="*/ 24 w 1779"/>
                <a:gd name="T29" fmla="*/ 109 h 120"/>
                <a:gd name="T30" fmla="*/ 12 w 1779"/>
                <a:gd name="T31" fmla="*/ 96 h 120"/>
                <a:gd name="T32" fmla="*/ 3 w 1779"/>
                <a:gd name="T33" fmla="*/ 80 h 120"/>
                <a:gd name="T34" fmla="*/ 0 w 1779"/>
                <a:gd name="T35" fmla="*/ 60 h 120"/>
                <a:gd name="T36" fmla="*/ 3 w 1779"/>
                <a:gd name="T37" fmla="*/ 42 h 120"/>
                <a:gd name="T38" fmla="*/ 12 w 1779"/>
                <a:gd name="T39" fmla="*/ 25 h 120"/>
                <a:gd name="T40" fmla="*/ 24 w 1779"/>
                <a:gd name="T41" fmla="*/ 13 h 120"/>
                <a:gd name="T42" fmla="*/ 41 w 1779"/>
                <a:gd name="T43" fmla="*/ 3 h 120"/>
                <a:gd name="T44" fmla="*/ 60 w 1779"/>
                <a:gd name="T45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79" h="120">
                  <a:moveTo>
                    <a:pt x="60" y="0"/>
                  </a:moveTo>
                  <a:lnTo>
                    <a:pt x="1719" y="0"/>
                  </a:lnTo>
                  <a:lnTo>
                    <a:pt x="1737" y="3"/>
                  </a:lnTo>
                  <a:lnTo>
                    <a:pt x="1754" y="13"/>
                  </a:lnTo>
                  <a:lnTo>
                    <a:pt x="1767" y="25"/>
                  </a:lnTo>
                  <a:lnTo>
                    <a:pt x="1776" y="42"/>
                  </a:lnTo>
                  <a:lnTo>
                    <a:pt x="1779" y="60"/>
                  </a:lnTo>
                  <a:lnTo>
                    <a:pt x="1776" y="80"/>
                  </a:lnTo>
                  <a:lnTo>
                    <a:pt x="1767" y="96"/>
                  </a:lnTo>
                  <a:lnTo>
                    <a:pt x="1754" y="109"/>
                  </a:lnTo>
                  <a:lnTo>
                    <a:pt x="1737" y="117"/>
                  </a:lnTo>
                  <a:lnTo>
                    <a:pt x="1719" y="120"/>
                  </a:lnTo>
                  <a:lnTo>
                    <a:pt x="60" y="120"/>
                  </a:lnTo>
                  <a:lnTo>
                    <a:pt x="41" y="117"/>
                  </a:lnTo>
                  <a:lnTo>
                    <a:pt x="24" y="109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4" y="13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" name="Freeform 727"/>
            <p:cNvSpPr>
              <a:spLocks noEditPoints="1"/>
            </p:cNvSpPr>
            <p:nvPr/>
          </p:nvSpPr>
          <p:spPr bwMode="auto">
            <a:xfrm>
              <a:off x="3155950" y="5915026"/>
              <a:ext cx="492125" cy="469900"/>
            </a:xfrm>
            <a:custGeom>
              <a:avLst/>
              <a:gdLst>
                <a:gd name="T0" fmla="*/ 1706 w 3405"/>
                <a:gd name="T1" fmla="*/ 1324 h 3262"/>
                <a:gd name="T2" fmla="*/ 1454 w 3405"/>
                <a:gd name="T3" fmla="*/ 1485 h 3262"/>
                <a:gd name="T4" fmla="*/ 1292 w 3405"/>
                <a:gd name="T5" fmla="*/ 1739 h 3262"/>
                <a:gd name="T6" fmla="*/ 1238 w 3405"/>
                <a:gd name="T7" fmla="*/ 1898 h 3262"/>
                <a:gd name="T8" fmla="*/ 1168 w 3405"/>
                <a:gd name="T9" fmla="*/ 1901 h 3262"/>
                <a:gd name="T10" fmla="*/ 908 w 3405"/>
                <a:gd name="T11" fmla="*/ 1798 h 3262"/>
                <a:gd name="T12" fmla="*/ 607 w 3405"/>
                <a:gd name="T13" fmla="*/ 1817 h 3262"/>
                <a:gd name="T14" fmla="*/ 340 w 3405"/>
                <a:gd name="T15" fmla="*/ 1967 h 3262"/>
                <a:gd name="T16" fmla="*/ 167 w 3405"/>
                <a:gd name="T17" fmla="*/ 2217 h 3262"/>
                <a:gd name="T18" fmla="*/ 123 w 3405"/>
                <a:gd name="T19" fmla="*/ 2531 h 3262"/>
                <a:gd name="T20" fmla="*/ 223 w 3405"/>
                <a:gd name="T21" fmla="*/ 2824 h 3262"/>
                <a:gd name="T22" fmla="*/ 437 w 3405"/>
                <a:gd name="T23" fmla="*/ 3039 h 3262"/>
                <a:gd name="T24" fmla="*/ 732 w 3405"/>
                <a:gd name="T25" fmla="*/ 3139 h 3262"/>
                <a:gd name="T26" fmla="*/ 2933 w 3405"/>
                <a:gd name="T27" fmla="*/ 3115 h 3262"/>
                <a:gd name="T28" fmla="*/ 3153 w 3405"/>
                <a:gd name="T29" fmla="*/ 2971 h 3262"/>
                <a:gd name="T30" fmla="*/ 3274 w 3405"/>
                <a:gd name="T31" fmla="*/ 2737 h 3262"/>
                <a:gd name="T32" fmla="*/ 3259 w 3405"/>
                <a:gd name="T33" fmla="*/ 2463 h 3262"/>
                <a:gd name="T34" fmla="*/ 3116 w 3405"/>
                <a:gd name="T35" fmla="*/ 2243 h 3262"/>
                <a:gd name="T36" fmla="*/ 2880 w 3405"/>
                <a:gd name="T37" fmla="*/ 2123 h 3262"/>
                <a:gd name="T38" fmla="*/ 2696 w 3405"/>
                <a:gd name="T39" fmla="*/ 2113 h 3262"/>
                <a:gd name="T40" fmla="*/ 2647 w 3405"/>
                <a:gd name="T41" fmla="*/ 2048 h 3262"/>
                <a:gd name="T42" fmla="*/ 2623 w 3405"/>
                <a:gd name="T43" fmla="*/ 1785 h 3262"/>
                <a:gd name="T44" fmla="*/ 2468 w 3405"/>
                <a:gd name="T45" fmla="*/ 1509 h 3262"/>
                <a:gd name="T46" fmla="*/ 2207 w 3405"/>
                <a:gd name="T47" fmla="*/ 1329 h 3262"/>
                <a:gd name="T48" fmla="*/ 2577 w 3405"/>
                <a:gd name="T49" fmla="*/ 205 h 3262"/>
                <a:gd name="T50" fmla="*/ 566 w 3405"/>
                <a:gd name="T51" fmla="*/ 1703 h 3262"/>
                <a:gd name="T52" fmla="*/ 860 w 3405"/>
                <a:gd name="T53" fmla="*/ 1672 h 3262"/>
                <a:gd name="T54" fmla="*/ 1160 w 3405"/>
                <a:gd name="T55" fmla="*/ 1758 h 3262"/>
                <a:gd name="T56" fmla="*/ 1295 w 3405"/>
                <a:gd name="T57" fmla="*/ 1486 h 3262"/>
                <a:gd name="T58" fmla="*/ 826 w 3405"/>
                <a:gd name="T59" fmla="*/ 1416 h 3262"/>
                <a:gd name="T60" fmla="*/ 838 w 3405"/>
                <a:gd name="T61" fmla="*/ 1332 h 3262"/>
                <a:gd name="T62" fmla="*/ 1571 w 3405"/>
                <a:gd name="T63" fmla="*/ 1253 h 3262"/>
                <a:gd name="T64" fmla="*/ 1883 w 3405"/>
                <a:gd name="T65" fmla="*/ 1163 h 3262"/>
                <a:gd name="T66" fmla="*/ 2210 w 3405"/>
                <a:gd name="T67" fmla="*/ 1203 h 3262"/>
                <a:gd name="T68" fmla="*/ 2533 w 3405"/>
                <a:gd name="T69" fmla="*/ 1321 h 3262"/>
                <a:gd name="T70" fmla="*/ 2593 w 3405"/>
                <a:gd name="T71" fmla="*/ 1381 h 3262"/>
                <a:gd name="T72" fmla="*/ 2602 w 3405"/>
                <a:gd name="T73" fmla="*/ 1483 h 3262"/>
                <a:gd name="T74" fmla="*/ 2745 w 3405"/>
                <a:gd name="T75" fmla="*/ 1778 h 3262"/>
                <a:gd name="T76" fmla="*/ 2806 w 3405"/>
                <a:gd name="T77" fmla="*/ 1991 h 3262"/>
                <a:gd name="T78" fmla="*/ 2482 w 3405"/>
                <a:gd name="T79" fmla="*/ 492 h 3262"/>
                <a:gd name="T80" fmla="*/ 566 w 3405"/>
                <a:gd name="T81" fmla="*/ 120 h 3262"/>
                <a:gd name="T82" fmla="*/ 2560 w 3405"/>
                <a:gd name="T83" fmla="*/ 18 h 3262"/>
                <a:gd name="T84" fmla="*/ 2957 w 3405"/>
                <a:gd name="T85" fmla="*/ 435 h 3262"/>
                <a:gd name="T86" fmla="*/ 3073 w 3405"/>
                <a:gd name="T87" fmla="*/ 2068 h 3262"/>
                <a:gd name="T88" fmla="*/ 3296 w 3405"/>
                <a:gd name="T89" fmla="*/ 2271 h 3262"/>
                <a:gd name="T90" fmla="*/ 3402 w 3405"/>
                <a:gd name="T91" fmla="*/ 2561 h 3262"/>
                <a:gd name="T92" fmla="*/ 3355 w 3405"/>
                <a:gd name="T93" fmla="*/ 2873 h 3262"/>
                <a:gd name="T94" fmla="*/ 3173 w 3405"/>
                <a:gd name="T95" fmla="*/ 3116 h 3262"/>
                <a:gd name="T96" fmla="*/ 2897 w 3405"/>
                <a:gd name="T97" fmla="*/ 3248 h 3262"/>
                <a:gd name="T98" fmla="*/ 653 w 3405"/>
                <a:gd name="T99" fmla="*/ 3248 h 3262"/>
                <a:gd name="T100" fmla="*/ 337 w 3405"/>
                <a:gd name="T101" fmla="*/ 3115 h 3262"/>
                <a:gd name="T102" fmla="*/ 109 w 3405"/>
                <a:gd name="T103" fmla="*/ 2867 h 3262"/>
                <a:gd name="T104" fmla="*/ 3 w 3405"/>
                <a:gd name="T105" fmla="*/ 2538 h 3262"/>
                <a:gd name="T106" fmla="*/ 28 w 3405"/>
                <a:gd name="T107" fmla="*/ 2257 h 3262"/>
                <a:gd name="T108" fmla="*/ 184 w 3405"/>
                <a:gd name="T109" fmla="*/ 1957 h 3262"/>
                <a:gd name="T110" fmla="*/ 447 w 3405"/>
                <a:gd name="T111" fmla="*/ 1751 h 3262"/>
                <a:gd name="T112" fmla="*/ 488 w 3405"/>
                <a:gd name="T113" fmla="*/ 3 h 3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5" h="3262">
                  <a:moveTo>
                    <a:pt x="1950" y="1281"/>
                  </a:moveTo>
                  <a:lnTo>
                    <a:pt x="1887" y="1283"/>
                  </a:lnTo>
                  <a:lnTo>
                    <a:pt x="1825" y="1291"/>
                  </a:lnTo>
                  <a:lnTo>
                    <a:pt x="1764" y="1306"/>
                  </a:lnTo>
                  <a:lnTo>
                    <a:pt x="1706" y="1324"/>
                  </a:lnTo>
                  <a:lnTo>
                    <a:pt x="1650" y="1347"/>
                  </a:lnTo>
                  <a:lnTo>
                    <a:pt x="1597" y="1376"/>
                  </a:lnTo>
                  <a:lnTo>
                    <a:pt x="1546" y="1408"/>
                  </a:lnTo>
                  <a:lnTo>
                    <a:pt x="1498" y="1445"/>
                  </a:lnTo>
                  <a:lnTo>
                    <a:pt x="1454" y="1485"/>
                  </a:lnTo>
                  <a:lnTo>
                    <a:pt x="1414" y="1530"/>
                  </a:lnTo>
                  <a:lnTo>
                    <a:pt x="1376" y="1577"/>
                  </a:lnTo>
                  <a:lnTo>
                    <a:pt x="1344" y="1628"/>
                  </a:lnTo>
                  <a:lnTo>
                    <a:pt x="1315" y="1683"/>
                  </a:lnTo>
                  <a:lnTo>
                    <a:pt x="1292" y="1739"/>
                  </a:lnTo>
                  <a:lnTo>
                    <a:pt x="1273" y="1799"/>
                  </a:lnTo>
                  <a:lnTo>
                    <a:pt x="1260" y="1861"/>
                  </a:lnTo>
                  <a:lnTo>
                    <a:pt x="1256" y="1875"/>
                  </a:lnTo>
                  <a:lnTo>
                    <a:pt x="1248" y="1888"/>
                  </a:lnTo>
                  <a:lnTo>
                    <a:pt x="1238" y="1898"/>
                  </a:lnTo>
                  <a:lnTo>
                    <a:pt x="1225" y="1906"/>
                  </a:lnTo>
                  <a:lnTo>
                    <a:pt x="1210" y="1910"/>
                  </a:lnTo>
                  <a:lnTo>
                    <a:pt x="1196" y="1910"/>
                  </a:lnTo>
                  <a:lnTo>
                    <a:pt x="1181" y="1907"/>
                  </a:lnTo>
                  <a:lnTo>
                    <a:pt x="1168" y="1901"/>
                  </a:lnTo>
                  <a:lnTo>
                    <a:pt x="1119" y="1872"/>
                  </a:lnTo>
                  <a:lnTo>
                    <a:pt x="1070" y="1847"/>
                  </a:lnTo>
                  <a:lnTo>
                    <a:pt x="1017" y="1826"/>
                  </a:lnTo>
                  <a:lnTo>
                    <a:pt x="963" y="1811"/>
                  </a:lnTo>
                  <a:lnTo>
                    <a:pt x="908" y="1798"/>
                  </a:lnTo>
                  <a:lnTo>
                    <a:pt x="853" y="1792"/>
                  </a:lnTo>
                  <a:lnTo>
                    <a:pt x="797" y="1789"/>
                  </a:lnTo>
                  <a:lnTo>
                    <a:pt x="732" y="1792"/>
                  </a:lnTo>
                  <a:lnTo>
                    <a:pt x="668" y="1801"/>
                  </a:lnTo>
                  <a:lnTo>
                    <a:pt x="607" y="1817"/>
                  </a:lnTo>
                  <a:lnTo>
                    <a:pt x="548" y="1836"/>
                  </a:lnTo>
                  <a:lnTo>
                    <a:pt x="491" y="1862"/>
                  </a:lnTo>
                  <a:lnTo>
                    <a:pt x="437" y="1892"/>
                  </a:lnTo>
                  <a:lnTo>
                    <a:pt x="388" y="1927"/>
                  </a:lnTo>
                  <a:lnTo>
                    <a:pt x="340" y="1967"/>
                  </a:lnTo>
                  <a:lnTo>
                    <a:pt x="297" y="2010"/>
                  </a:lnTo>
                  <a:lnTo>
                    <a:pt x="257" y="2056"/>
                  </a:lnTo>
                  <a:lnTo>
                    <a:pt x="223" y="2107"/>
                  </a:lnTo>
                  <a:lnTo>
                    <a:pt x="192" y="2161"/>
                  </a:lnTo>
                  <a:lnTo>
                    <a:pt x="167" y="2217"/>
                  </a:lnTo>
                  <a:lnTo>
                    <a:pt x="147" y="2276"/>
                  </a:lnTo>
                  <a:lnTo>
                    <a:pt x="132" y="2337"/>
                  </a:lnTo>
                  <a:lnTo>
                    <a:pt x="123" y="2400"/>
                  </a:lnTo>
                  <a:lnTo>
                    <a:pt x="120" y="2465"/>
                  </a:lnTo>
                  <a:lnTo>
                    <a:pt x="123" y="2531"/>
                  </a:lnTo>
                  <a:lnTo>
                    <a:pt x="132" y="2594"/>
                  </a:lnTo>
                  <a:lnTo>
                    <a:pt x="147" y="2655"/>
                  </a:lnTo>
                  <a:lnTo>
                    <a:pt x="167" y="2714"/>
                  </a:lnTo>
                  <a:lnTo>
                    <a:pt x="192" y="2770"/>
                  </a:lnTo>
                  <a:lnTo>
                    <a:pt x="223" y="2824"/>
                  </a:lnTo>
                  <a:lnTo>
                    <a:pt x="257" y="2874"/>
                  </a:lnTo>
                  <a:lnTo>
                    <a:pt x="297" y="2921"/>
                  </a:lnTo>
                  <a:lnTo>
                    <a:pt x="340" y="2964"/>
                  </a:lnTo>
                  <a:lnTo>
                    <a:pt x="388" y="3004"/>
                  </a:lnTo>
                  <a:lnTo>
                    <a:pt x="437" y="3039"/>
                  </a:lnTo>
                  <a:lnTo>
                    <a:pt x="491" y="3069"/>
                  </a:lnTo>
                  <a:lnTo>
                    <a:pt x="548" y="3094"/>
                  </a:lnTo>
                  <a:lnTo>
                    <a:pt x="607" y="3115"/>
                  </a:lnTo>
                  <a:lnTo>
                    <a:pt x="668" y="3130"/>
                  </a:lnTo>
                  <a:lnTo>
                    <a:pt x="732" y="3139"/>
                  </a:lnTo>
                  <a:lnTo>
                    <a:pt x="797" y="3142"/>
                  </a:lnTo>
                  <a:lnTo>
                    <a:pt x="2769" y="3142"/>
                  </a:lnTo>
                  <a:lnTo>
                    <a:pt x="2825" y="3139"/>
                  </a:lnTo>
                  <a:lnTo>
                    <a:pt x="2880" y="3130"/>
                  </a:lnTo>
                  <a:lnTo>
                    <a:pt x="2933" y="3115"/>
                  </a:lnTo>
                  <a:lnTo>
                    <a:pt x="2982" y="3095"/>
                  </a:lnTo>
                  <a:lnTo>
                    <a:pt x="3030" y="3072"/>
                  </a:lnTo>
                  <a:lnTo>
                    <a:pt x="3074" y="3042"/>
                  </a:lnTo>
                  <a:lnTo>
                    <a:pt x="3116" y="3009"/>
                  </a:lnTo>
                  <a:lnTo>
                    <a:pt x="3153" y="2971"/>
                  </a:lnTo>
                  <a:lnTo>
                    <a:pt x="3186" y="2930"/>
                  </a:lnTo>
                  <a:lnTo>
                    <a:pt x="3215" y="2886"/>
                  </a:lnTo>
                  <a:lnTo>
                    <a:pt x="3240" y="2839"/>
                  </a:lnTo>
                  <a:lnTo>
                    <a:pt x="3259" y="2789"/>
                  </a:lnTo>
                  <a:lnTo>
                    <a:pt x="3274" y="2737"/>
                  </a:lnTo>
                  <a:lnTo>
                    <a:pt x="3283" y="2682"/>
                  </a:lnTo>
                  <a:lnTo>
                    <a:pt x="3285" y="2627"/>
                  </a:lnTo>
                  <a:lnTo>
                    <a:pt x="3283" y="2570"/>
                  </a:lnTo>
                  <a:lnTo>
                    <a:pt x="3274" y="2516"/>
                  </a:lnTo>
                  <a:lnTo>
                    <a:pt x="3259" y="2463"/>
                  </a:lnTo>
                  <a:lnTo>
                    <a:pt x="3240" y="2414"/>
                  </a:lnTo>
                  <a:lnTo>
                    <a:pt x="3215" y="2366"/>
                  </a:lnTo>
                  <a:lnTo>
                    <a:pt x="3186" y="2322"/>
                  </a:lnTo>
                  <a:lnTo>
                    <a:pt x="3153" y="2281"/>
                  </a:lnTo>
                  <a:lnTo>
                    <a:pt x="3116" y="2243"/>
                  </a:lnTo>
                  <a:lnTo>
                    <a:pt x="3074" y="2210"/>
                  </a:lnTo>
                  <a:lnTo>
                    <a:pt x="3030" y="2180"/>
                  </a:lnTo>
                  <a:lnTo>
                    <a:pt x="2982" y="2157"/>
                  </a:lnTo>
                  <a:lnTo>
                    <a:pt x="2933" y="2137"/>
                  </a:lnTo>
                  <a:lnTo>
                    <a:pt x="2880" y="2123"/>
                  </a:lnTo>
                  <a:lnTo>
                    <a:pt x="2825" y="2113"/>
                  </a:lnTo>
                  <a:lnTo>
                    <a:pt x="2769" y="2110"/>
                  </a:lnTo>
                  <a:lnTo>
                    <a:pt x="2741" y="2111"/>
                  </a:lnTo>
                  <a:lnTo>
                    <a:pt x="2714" y="2113"/>
                  </a:lnTo>
                  <a:lnTo>
                    <a:pt x="2696" y="2113"/>
                  </a:lnTo>
                  <a:lnTo>
                    <a:pt x="2679" y="2107"/>
                  </a:lnTo>
                  <a:lnTo>
                    <a:pt x="2665" y="2097"/>
                  </a:lnTo>
                  <a:lnTo>
                    <a:pt x="2655" y="2082"/>
                  </a:lnTo>
                  <a:lnTo>
                    <a:pt x="2648" y="2066"/>
                  </a:lnTo>
                  <a:lnTo>
                    <a:pt x="2647" y="2048"/>
                  </a:lnTo>
                  <a:lnTo>
                    <a:pt x="2649" y="2014"/>
                  </a:lnTo>
                  <a:lnTo>
                    <a:pt x="2651" y="1981"/>
                  </a:lnTo>
                  <a:lnTo>
                    <a:pt x="2647" y="1914"/>
                  </a:lnTo>
                  <a:lnTo>
                    <a:pt x="2638" y="1848"/>
                  </a:lnTo>
                  <a:lnTo>
                    <a:pt x="2623" y="1785"/>
                  </a:lnTo>
                  <a:lnTo>
                    <a:pt x="2602" y="1723"/>
                  </a:lnTo>
                  <a:lnTo>
                    <a:pt x="2575" y="1665"/>
                  </a:lnTo>
                  <a:lnTo>
                    <a:pt x="2544" y="1609"/>
                  </a:lnTo>
                  <a:lnTo>
                    <a:pt x="2508" y="1558"/>
                  </a:lnTo>
                  <a:lnTo>
                    <a:pt x="2468" y="1509"/>
                  </a:lnTo>
                  <a:lnTo>
                    <a:pt x="2422" y="1464"/>
                  </a:lnTo>
                  <a:lnTo>
                    <a:pt x="2374" y="1423"/>
                  </a:lnTo>
                  <a:lnTo>
                    <a:pt x="2322" y="1387"/>
                  </a:lnTo>
                  <a:lnTo>
                    <a:pt x="2266" y="1356"/>
                  </a:lnTo>
                  <a:lnTo>
                    <a:pt x="2207" y="1329"/>
                  </a:lnTo>
                  <a:lnTo>
                    <a:pt x="2146" y="1309"/>
                  </a:lnTo>
                  <a:lnTo>
                    <a:pt x="2083" y="1293"/>
                  </a:lnTo>
                  <a:lnTo>
                    <a:pt x="2017" y="1284"/>
                  </a:lnTo>
                  <a:lnTo>
                    <a:pt x="1950" y="1281"/>
                  </a:lnTo>
                  <a:close/>
                  <a:moveTo>
                    <a:pt x="2577" y="205"/>
                  </a:moveTo>
                  <a:lnTo>
                    <a:pt x="2577" y="383"/>
                  </a:lnTo>
                  <a:lnTo>
                    <a:pt x="2755" y="383"/>
                  </a:lnTo>
                  <a:lnTo>
                    <a:pt x="2577" y="205"/>
                  </a:lnTo>
                  <a:close/>
                  <a:moveTo>
                    <a:pt x="566" y="120"/>
                  </a:moveTo>
                  <a:lnTo>
                    <a:pt x="566" y="1703"/>
                  </a:lnTo>
                  <a:lnTo>
                    <a:pt x="622" y="1689"/>
                  </a:lnTo>
                  <a:lnTo>
                    <a:pt x="679" y="1678"/>
                  </a:lnTo>
                  <a:lnTo>
                    <a:pt x="737" y="1672"/>
                  </a:lnTo>
                  <a:lnTo>
                    <a:pt x="797" y="1670"/>
                  </a:lnTo>
                  <a:lnTo>
                    <a:pt x="860" y="1672"/>
                  </a:lnTo>
                  <a:lnTo>
                    <a:pt x="923" y="1680"/>
                  </a:lnTo>
                  <a:lnTo>
                    <a:pt x="984" y="1692"/>
                  </a:lnTo>
                  <a:lnTo>
                    <a:pt x="1045" y="1709"/>
                  </a:lnTo>
                  <a:lnTo>
                    <a:pt x="1104" y="1731"/>
                  </a:lnTo>
                  <a:lnTo>
                    <a:pt x="1160" y="1758"/>
                  </a:lnTo>
                  <a:lnTo>
                    <a:pt x="1179" y="1699"/>
                  </a:lnTo>
                  <a:lnTo>
                    <a:pt x="1203" y="1642"/>
                  </a:lnTo>
                  <a:lnTo>
                    <a:pt x="1230" y="1588"/>
                  </a:lnTo>
                  <a:lnTo>
                    <a:pt x="1261" y="1536"/>
                  </a:lnTo>
                  <a:lnTo>
                    <a:pt x="1295" y="1486"/>
                  </a:lnTo>
                  <a:lnTo>
                    <a:pt x="1332" y="1440"/>
                  </a:lnTo>
                  <a:lnTo>
                    <a:pt x="874" y="1440"/>
                  </a:lnTo>
                  <a:lnTo>
                    <a:pt x="855" y="1437"/>
                  </a:lnTo>
                  <a:lnTo>
                    <a:pt x="838" y="1429"/>
                  </a:lnTo>
                  <a:lnTo>
                    <a:pt x="826" y="1416"/>
                  </a:lnTo>
                  <a:lnTo>
                    <a:pt x="817" y="1400"/>
                  </a:lnTo>
                  <a:lnTo>
                    <a:pt x="814" y="1381"/>
                  </a:lnTo>
                  <a:lnTo>
                    <a:pt x="817" y="1361"/>
                  </a:lnTo>
                  <a:lnTo>
                    <a:pt x="826" y="1345"/>
                  </a:lnTo>
                  <a:lnTo>
                    <a:pt x="838" y="1332"/>
                  </a:lnTo>
                  <a:lnTo>
                    <a:pt x="855" y="1324"/>
                  </a:lnTo>
                  <a:lnTo>
                    <a:pt x="874" y="1321"/>
                  </a:lnTo>
                  <a:lnTo>
                    <a:pt x="1462" y="1321"/>
                  </a:lnTo>
                  <a:lnTo>
                    <a:pt x="1516" y="1285"/>
                  </a:lnTo>
                  <a:lnTo>
                    <a:pt x="1571" y="1253"/>
                  </a:lnTo>
                  <a:lnTo>
                    <a:pt x="1630" y="1226"/>
                  </a:lnTo>
                  <a:lnTo>
                    <a:pt x="1690" y="1203"/>
                  </a:lnTo>
                  <a:lnTo>
                    <a:pt x="1753" y="1185"/>
                  </a:lnTo>
                  <a:lnTo>
                    <a:pt x="1817" y="1171"/>
                  </a:lnTo>
                  <a:lnTo>
                    <a:pt x="1883" y="1163"/>
                  </a:lnTo>
                  <a:lnTo>
                    <a:pt x="1950" y="1161"/>
                  </a:lnTo>
                  <a:lnTo>
                    <a:pt x="2017" y="1164"/>
                  </a:lnTo>
                  <a:lnTo>
                    <a:pt x="2083" y="1171"/>
                  </a:lnTo>
                  <a:lnTo>
                    <a:pt x="2147" y="1185"/>
                  </a:lnTo>
                  <a:lnTo>
                    <a:pt x="2210" y="1203"/>
                  </a:lnTo>
                  <a:lnTo>
                    <a:pt x="2270" y="1226"/>
                  </a:lnTo>
                  <a:lnTo>
                    <a:pt x="2328" y="1253"/>
                  </a:lnTo>
                  <a:lnTo>
                    <a:pt x="2384" y="1285"/>
                  </a:lnTo>
                  <a:lnTo>
                    <a:pt x="2436" y="1321"/>
                  </a:lnTo>
                  <a:lnTo>
                    <a:pt x="2533" y="1321"/>
                  </a:lnTo>
                  <a:lnTo>
                    <a:pt x="2551" y="1324"/>
                  </a:lnTo>
                  <a:lnTo>
                    <a:pt x="2568" y="1332"/>
                  </a:lnTo>
                  <a:lnTo>
                    <a:pt x="2581" y="1345"/>
                  </a:lnTo>
                  <a:lnTo>
                    <a:pt x="2590" y="1361"/>
                  </a:lnTo>
                  <a:lnTo>
                    <a:pt x="2593" y="1381"/>
                  </a:lnTo>
                  <a:lnTo>
                    <a:pt x="2591" y="1398"/>
                  </a:lnTo>
                  <a:lnTo>
                    <a:pt x="2583" y="1412"/>
                  </a:lnTo>
                  <a:lnTo>
                    <a:pt x="2573" y="1424"/>
                  </a:lnTo>
                  <a:lnTo>
                    <a:pt x="2561" y="1434"/>
                  </a:lnTo>
                  <a:lnTo>
                    <a:pt x="2602" y="1483"/>
                  </a:lnTo>
                  <a:lnTo>
                    <a:pt x="2639" y="1537"/>
                  </a:lnTo>
                  <a:lnTo>
                    <a:pt x="2673" y="1594"/>
                  </a:lnTo>
                  <a:lnTo>
                    <a:pt x="2701" y="1653"/>
                  </a:lnTo>
                  <a:lnTo>
                    <a:pt x="2726" y="1714"/>
                  </a:lnTo>
                  <a:lnTo>
                    <a:pt x="2745" y="1778"/>
                  </a:lnTo>
                  <a:lnTo>
                    <a:pt x="2759" y="1844"/>
                  </a:lnTo>
                  <a:lnTo>
                    <a:pt x="2767" y="1912"/>
                  </a:lnTo>
                  <a:lnTo>
                    <a:pt x="2770" y="1981"/>
                  </a:lnTo>
                  <a:lnTo>
                    <a:pt x="2770" y="1990"/>
                  </a:lnTo>
                  <a:lnTo>
                    <a:pt x="2806" y="1991"/>
                  </a:lnTo>
                  <a:lnTo>
                    <a:pt x="2840" y="1995"/>
                  </a:lnTo>
                  <a:lnTo>
                    <a:pt x="2840" y="503"/>
                  </a:lnTo>
                  <a:lnTo>
                    <a:pt x="2517" y="503"/>
                  </a:lnTo>
                  <a:lnTo>
                    <a:pt x="2498" y="500"/>
                  </a:lnTo>
                  <a:lnTo>
                    <a:pt x="2482" y="492"/>
                  </a:lnTo>
                  <a:lnTo>
                    <a:pt x="2469" y="478"/>
                  </a:lnTo>
                  <a:lnTo>
                    <a:pt x="2460" y="462"/>
                  </a:lnTo>
                  <a:lnTo>
                    <a:pt x="2457" y="443"/>
                  </a:lnTo>
                  <a:lnTo>
                    <a:pt x="2457" y="120"/>
                  </a:lnTo>
                  <a:lnTo>
                    <a:pt x="566" y="120"/>
                  </a:lnTo>
                  <a:close/>
                  <a:moveTo>
                    <a:pt x="506" y="0"/>
                  </a:moveTo>
                  <a:lnTo>
                    <a:pt x="2517" y="1"/>
                  </a:lnTo>
                  <a:lnTo>
                    <a:pt x="2533" y="2"/>
                  </a:lnTo>
                  <a:lnTo>
                    <a:pt x="2546" y="8"/>
                  </a:lnTo>
                  <a:lnTo>
                    <a:pt x="2560" y="18"/>
                  </a:lnTo>
                  <a:lnTo>
                    <a:pt x="2942" y="401"/>
                  </a:lnTo>
                  <a:lnTo>
                    <a:pt x="2947" y="408"/>
                  </a:lnTo>
                  <a:lnTo>
                    <a:pt x="2951" y="416"/>
                  </a:lnTo>
                  <a:lnTo>
                    <a:pt x="2955" y="427"/>
                  </a:lnTo>
                  <a:lnTo>
                    <a:pt x="2957" y="435"/>
                  </a:lnTo>
                  <a:lnTo>
                    <a:pt x="2959" y="441"/>
                  </a:lnTo>
                  <a:lnTo>
                    <a:pt x="2959" y="443"/>
                  </a:lnTo>
                  <a:lnTo>
                    <a:pt x="2959" y="2020"/>
                  </a:lnTo>
                  <a:lnTo>
                    <a:pt x="3017" y="2041"/>
                  </a:lnTo>
                  <a:lnTo>
                    <a:pt x="3073" y="2068"/>
                  </a:lnTo>
                  <a:lnTo>
                    <a:pt x="3126" y="2100"/>
                  </a:lnTo>
                  <a:lnTo>
                    <a:pt x="3174" y="2137"/>
                  </a:lnTo>
                  <a:lnTo>
                    <a:pt x="3219" y="2177"/>
                  </a:lnTo>
                  <a:lnTo>
                    <a:pt x="3260" y="2223"/>
                  </a:lnTo>
                  <a:lnTo>
                    <a:pt x="3296" y="2271"/>
                  </a:lnTo>
                  <a:lnTo>
                    <a:pt x="3328" y="2324"/>
                  </a:lnTo>
                  <a:lnTo>
                    <a:pt x="3355" y="2380"/>
                  </a:lnTo>
                  <a:lnTo>
                    <a:pt x="3377" y="2438"/>
                  </a:lnTo>
                  <a:lnTo>
                    <a:pt x="3392" y="2498"/>
                  </a:lnTo>
                  <a:lnTo>
                    <a:pt x="3402" y="2561"/>
                  </a:lnTo>
                  <a:lnTo>
                    <a:pt x="3405" y="2627"/>
                  </a:lnTo>
                  <a:lnTo>
                    <a:pt x="3402" y="2691"/>
                  </a:lnTo>
                  <a:lnTo>
                    <a:pt x="3392" y="2754"/>
                  </a:lnTo>
                  <a:lnTo>
                    <a:pt x="3377" y="2815"/>
                  </a:lnTo>
                  <a:lnTo>
                    <a:pt x="3355" y="2873"/>
                  </a:lnTo>
                  <a:lnTo>
                    <a:pt x="3328" y="2928"/>
                  </a:lnTo>
                  <a:lnTo>
                    <a:pt x="3296" y="2981"/>
                  </a:lnTo>
                  <a:lnTo>
                    <a:pt x="3260" y="3030"/>
                  </a:lnTo>
                  <a:lnTo>
                    <a:pt x="3219" y="3075"/>
                  </a:lnTo>
                  <a:lnTo>
                    <a:pt x="3173" y="3116"/>
                  </a:lnTo>
                  <a:lnTo>
                    <a:pt x="3125" y="3152"/>
                  </a:lnTo>
                  <a:lnTo>
                    <a:pt x="3072" y="3184"/>
                  </a:lnTo>
                  <a:lnTo>
                    <a:pt x="3016" y="3211"/>
                  </a:lnTo>
                  <a:lnTo>
                    <a:pt x="2958" y="3233"/>
                  </a:lnTo>
                  <a:lnTo>
                    <a:pt x="2897" y="3248"/>
                  </a:lnTo>
                  <a:lnTo>
                    <a:pt x="2834" y="3258"/>
                  </a:lnTo>
                  <a:lnTo>
                    <a:pt x="2769" y="3262"/>
                  </a:lnTo>
                  <a:lnTo>
                    <a:pt x="797" y="3262"/>
                  </a:lnTo>
                  <a:lnTo>
                    <a:pt x="723" y="3258"/>
                  </a:lnTo>
                  <a:lnTo>
                    <a:pt x="653" y="3248"/>
                  </a:lnTo>
                  <a:lnTo>
                    <a:pt x="585" y="3233"/>
                  </a:lnTo>
                  <a:lnTo>
                    <a:pt x="519" y="3211"/>
                  </a:lnTo>
                  <a:lnTo>
                    <a:pt x="456" y="3184"/>
                  </a:lnTo>
                  <a:lnTo>
                    <a:pt x="395" y="3152"/>
                  </a:lnTo>
                  <a:lnTo>
                    <a:pt x="337" y="3115"/>
                  </a:lnTo>
                  <a:lnTo>
                    <a:pt x="283" y="3074"/>
                  </a:lnTo>
                  <a:lnTo>
                    <a:pt x="234" y="3028"/>
                  </a:lnTo>
                  <a:lnTo>
                    <a:pt x="187" y="2978"/>
                  </a:lnTo>
                  <a:lnTo>
                    <a:pt x="146" y="2924"/>
                  </a:lnTo>
                  <a:lnTo>
                    <a:pt x="109" y="2867"/>
                  </a:lnTo>
                  <a:lnTo>
                    <a:pt x="76" y="2806"/>
                  </a:lnTo>
                  <a:lnTo>
                    <a:pt x="50" y="2743"/>
                  </a:lnTo>
                  <a:lnTo>
                    <a:pt x="29" y="2677"/>
                  </a:lnTo>
                  <a:lnTo>
                    <a:pt x="12" y="2608"/>
                  </a:lnTo>
                  <a:lnTo>
                    <a:pt x="3" y="2538"/>
                  </a:lnTo>
                  <a:lnTo>
                    <a:pt x="0" y="2465"/>
                  </a:lnTo>
                  <a:lnTo>
                    <a:pt x="0" y="2465"/>
                  </a:lnTo>
                  <a:lnTo>
                    <a:pt x="3" y="2394"/>
                  </a:lnTo>
                  <a:lnTo>
                    <a:pt x="12" y="2324"/>
                  </a:lnTo>
                  <a:lnTo>
                    <a:pt x="28" y="2257"/>
                  </a:lnTo>
                  <a:lnTo>
                    <a:pt x="49" y="2191"/>
                  </a:lnTo>
                  <a:lnTo>
                    <a:pt x="75" y="2128"/>
                  </a:lnTo>
                  <a:lnTo>
                    <a:pt x="106" y="2068"/>
                  </a:lnTo>
                  <a:lnTo>
                    <a:pt x="143" y="2011"/>
                  </a:lnTo>
                  <a:lnTo>
                    <a:pt x="184" y="1957"/>
                  </a:lnTo>
                  <a:lnTo>
                    <a:pt x="229" y="1908"/>
                  </a:lnTo>
                  <a:lnTo>
                    <a:pt x="278" y="1861"/>
                  </a:lnTo>
                  <a:lnTo>
                    <a:pt x="331" y="1820"/>
                  </a:lnTo>
                  <a:lnTo>
                    <a:pt x="388" y="1783"/>
                  </a:lnTo>
                  <a:lnTo>
                    <a:pt x="447" y="1751"/>
                  </a:lnTo>
                  <a:lnTo>
                    <a:pt x="447" y="60"/>
                  </a:lnTo>
                  <a:lnTo>
                    <a:pt x="450" y="42"/>
                  </a:lnTo>
                  <a:lnTo>
                    <a:pt x="459" y="25"/>
                  </a:lnTo>
                  <a:lnTo>
                    <a:pt x="471" y="13"/>
                  </a:lnTo>
                  <a:lnTo>
                    <a:pt x="488" y="3"/>
                  </a:lnTo>
                  <a:lnTo>
                    <a:pt x="5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28" name="Freeform 732"/>
          <p:cNvSpPr>
            <a:spLocks noEditPoints="1"/>
          </p:cNvSpPr>
          <p:nvPr/>
        </p:nvSpPr>
        <p:spPr bwMode="auto">
          <a:xfrm flipH="1">
            <a:off x="2616196" y="2766057"/>
            <a:ext cx="361444" cy="276896"/>
          </a:xfrm>
          <a:custGeom>
            <a:avLst/>
            <a:gdLst>
              <a:gd name="T0" fmla="*/ 1932 w 3417"/>
              <a:gd name="T1" fmla="*/ 1197 h 2617"/>
              <a:gd name="T2" fmla="*/ 1745 w 3417"/>
              <a:gd name="T3" fmla="*/ 1531 h 2617"/>
              <a:gd name="T4" fmla="*/ 1622 w 3417"/>
              <a:gd name="T5" fmla="*/ 1529 h 2617"/>
              <a:gd name="T6" fmla="*/ 1217 w 3417"/>
              <a:gd name="T7" fmla="*/ 1495 h 2617"/>
              <a:gd name="T8" fmla="*/ 909 w 3417"/>
              <a:gd name="T9" fmla="*/ 1774 h 2617"/>
              <a:gd name="T10" fmla="*/ 909 w 3417"/>
              <a:gd name="T11" fmla="*/ 2203 h 2617"/>
              <a:gd name="T12" fmla="*/ 1217 w 3417"/>
              <a:gd name="T13" fmla="*/ 2482 h 2617"/>
              <a:gd name="T14" fmla="*/ 1771 w 3417"/>
              <a:gd name="T15" fmla="*/ 1955 h 2617"/>
              <a:gd name="T16" fmla="*/ 2047 w 3417"/>
              <a:gd name="T17" fmla="*/ 1369 h 2617"/>
              <a:gd name="T18" fmla="*/ 2421 w 3417"/>
              <a:gd name="T19" fmla="*/ 1880 h 2617"/>
              <a:gd name="T20" fmla="*/ 2373 w 3417"/>
              <a:gd name="T21" fmla="*/ 1962 h 2617"/>
              <a:gd name="T22" fmla="*/ 3140 w 3417"/>
              <a:gd name="T23" fmla="*/ 2437 h 2617"/>
              <a:gd name="T24" fmla="*/ 3309 w 3417"/>
              <a:gd name="T25" fmla="*/ 2114 h 2617"/>
              <a:gd name="T26" fmla="*/ 3140 w 3417"/>
              <a:gd name="T27" fmla="*/ 1790 h 2617"/>
              <a:gd name="T28" fmla="*/ 2842 w 3417"/>
              <a:gd name="T29" fmla="*/ 1716 h 2617"/>
              <a:gd name="T30" fmla="*/ 2802 w 3417"/>
              <a:gd name="T31" fmla="*/ 1494 h 2617"/>
              <a:gd name="T32" fmla="*/ 2548 w 3417"/>
              <a:gd name="T33" fmla="*/ 1145 h 2617"/>
              <a:gd name="T34" fmla="*/ 1024 w 3417"/>
              <a:gd name="T35" fmla="*/ 122 h 2617"/>
              <a:gd name="T36" fmla="*/ 676 w 3417"/>
              <a:gd name="T37" fmla="*/ 376 h 2617"/>
              <a:gd name="T38" fmla="*/ 604 w 3417"/>
              <a:gd name="T39" fmla="*/ 715 h 2617"/>
              <a:gd name="T40" fmla="*/ 405 w 3417"/>
              <a:gd name="T41" fmla="*/ 768 h 2617"/>
              <a:gd name="T42" fmla="*/ 135 w 3417"/>
              <a:gd name="T43" fmla="*/ 1008 h 2617"/>
              <a:gd name="T44" fmla="*/ 179 w 3417"/>
              <a:gd name="T45" fmla="*/ 1376 h 2617"/>
              <a:gd name="T46" fmla="*/ 502 w 3417"/>
              <a:gd name="T47" fmla="*/ 1545 h 2617"/>
              <a:gd name="T48" fmla="*/ 1316 w 3417"/>
              <a:gd name="T49" fmla="*/ 1362 h 2617"/>
              <a:gd name="T50" fmla="*/ 1704 w 3417"/>
              <a:gd name="T51" fmla="*/ 1314 h 2617"/>
              <a:gd name="T52" fmla="*/ 2043 w 3417"/>
              <a:gd name="T53" fmla="*/ 1007 h 2617"/>
              <a:gd name="T54" fmla="*/ 2504 w 3417"/>
              <a:gd name="T55" fmla="*/ 1003 h 2617"/>
              <a:gd name="T56" fmla="*/ 2421 w 3417"/>
              <a:gd name="T57" fmla="*/ 678 h 2617"/>
              <a:gd name="T58" fmla="*/ 2036 w 3417"/>
              <a:gd name="T59" fmla="*/ 506 h 2617"/>
              <a:gd name="T60" fmla="*/ 1727 w 3417"/>
              <a:gd name="T61" fmla="*/ 601 h 2617"/>
              <a:gd name="T62" fmla="*/ 1638 w 3417"/>
              <a:gd name="T63" fmla="*/ 449 h 2617"/>
              <a:gd name="T64" fmla="*/ 1647 w 3417"/>
              <a:gd name="T65" fmla="*/ 731 h 2617"/>
              <a:gd name="T66" fmla="*/ 1370 w 3417"/>
              <a:gd name="T67" fmla="*/ 1316 h 2617"/>
              <a:gd name="T68" fmla="*/ 997 w 3417"/>
              <a:gd name="T69" fmla="*/ 804 h 2617"/>
              <a:gd name="T70" fmla="*/ 1044 w 3417"/>
              <a:gd name="T71" fmla="*/ 723 h 2617"/>
              <a:gd name="T72" fmla="*/ 1234 w 3417"/>
              <a:gd name="T73" fmla="*/ 16 h 2617"/>
              <a:gd name="T74" fmla="*/ 1217 w 3417"/>
              <a:gd name="T75" fmla="*/ 829 h 2617"/>
              <a:gd name="T76" fmla="*/ 1421 w 3417"/>
              <a:gd name="T77" fmla="*/ 810 h 2617"/>
              <a:gd name="T78" fmla="*/ 1452 w 3417"/>
              <a:gd name="T79" fmla="*/ 99 h 2617"/>
              <a:gd name="T80" fmla="*/ 1689 w 3417"/>
              <a:gd name="T81" fmla="*/ 309 h 2617"/>
              <a:gd name="T82" fmla="*/ 2036 w 3417"/>
              <a:gd name="T83" fmla="*/ 397 h 2617"/>
              <a:gd name="T84" fmla="*/ 2480 w 3417"/>
              <a:gd name="T85" fmla="*/ 581 h 2617"/>
              <a:gd name="T86" fmla="*/ 2663 w 3417"/>
              <a:gd name="T87" fmla="*/ 1026 h 2617"/>
              <a:gd name="T88" fmla="*/ 2897 w 3417"/>
              <a:gd name="T89" fmla="*/ 1426 h 2617"/>
              <a:gd name="T90" fmla="*/ 3128 w 3417"/>
              <a:gd name="T91" fmla="*/ 1658 h 2617"/>
              <a:gd name="T92" fmla="*/ 3392 w 3417"/>
              <a:gd name="T93" fmla="*/ 1956 h 2617"/>
              <a:gd name="T94" fmla="*/ 3348 w 3417"/>
              <a:gd name="T95" fmla="*/ 2367 h 2617"/>
              <a:gd name="T96" fmla="*/ 3023 w 3417"/>
              <a:gd name="T97" fmla="*/ 2605 h 2617"/>
              <a:gd name="T98" fmla="*/ 2164 w 3417"/>
              <a:gd name="T99" fmla="*/ 2563 h 2617"/>
              <a:gd name="T100" fmla="*/ 2085 w 3417"/>
              <a:gd name="T101" fmla="*/ 1516 h 2617"/>
              <a:gd name="T102" fmla="*/ 2007 w 3417"/>
              <a:gd name="T103" fmla="*/ 2563 h 2617"/>
              <a:gd name="T104" fmla="*/ 1255 w 3417"/>
              <a:gd name="T105" fmla="*/ 2604 h 2617"/>
              <a:gd name="T106" fmla="*/ 861 w 3417"/>
              <a:gd name="T107" fmla="*/ 2339 h 2617"/>
              <a:gd name="T108" fmla="*/ 765 w 3417"/>
              <a:gd name="T109" fmla="*/ 1868 h 2617"/>
              <a:gd name="T110" fmla="*/ 343 w 3417"/>
              <a:gd name="T111" fmla="*/ 1628 h 2617"/>
              <a:gd name="T112" fmla="*/ 45 w 3417"/>
              <a:gd name="T113" fmla="*/ 1358 h 2617"/>
              <a:gd name="T114" fmla="*/ 44 w 3417"/>
              <a:gd name="T115" fmla="*/ 945 h 2617"/>
              <a:gd name="T116" fmla="*/ 338 w 3417"/>
              <a:gd name="T117" fmla="*/ 676 h 2617"/>
              <a:gd name="T118" fmla="*/ 539 w 3417"/>
              <a:gd name="T119" fmla="*/ 410 h 2617"/>
              <a:gd name="T120" fmla="*/ 848 w 3417"/>
              <a:gd name="T121" fmla="*/ 70 h 26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417" h="2617">
                <a:moveTo>
                  <a:pt x="2278" y="1071"/>
                </a:moveTo>
                <a:lnTo>
                  <a:pt x="2223" y="1075"/>
                </a:lnTo>
                <a:lnTo>
                  <a:pt x="2168" y="1083"/>
                </a:lnTo>
                <a:lnTo>
                  <a:pt x="2116" y="1096"/>
                </a:lnTo>
                <a:lnTo>
                  <a:pt x="2067" y="1115"/>
                </a:lnTo>
                <a:lnTo>
                  <a:pt x="2019" y="1138"/>
                </a:lnTo>
                <a:lnTo>
                  <a:pt x="1974" y="1166"/>
                </a:lnTo>
                <a:lnTo>
                  <a:pt x="1932" y="1197"/>
                </a:lnTo>
                <a:lnTo>
                  <a:pt x="1893" y="1234"/>
                </a:lnTo>
                <a:lnTo>
                  <a:pt x="1858" y="1273"/>
                </a:lnTo>
                <a:lnTo>
                  <a:pt x="1827" y="1316"/>
                </a:lnTo>
                <a:lnTo>
                  <a:pt x="1801" y="1362"/>
                </a:lnTo>
                <a:lnTo>
                  <a:pt x="1778" y="1411"/>
                </a:lnTo>
                <a:lnTo>
                  <a:pt x="1761" y="1463"/>
                </a:lnTo>
                <a:lnTo>
                  <a:pt x="1749" y="1517"/>
                </a:lnTo>
                <a:lnTo>
                  <a:pt x="1745" y="1531"/>
                </a:lnTo>
                <a:lnTo>
                  <a:pt x="1738" y="1542"/>
                </a:lnTo>
                <a:lnTo>
                  <a:pt x="1729" y="1552"/>
                </a:lnTo>
                <a:lnTo>
                  <a:pt x="1717" y="1559"/>
                </a:lnTo>
                <a:lnTo>
                  <a:pt x="1704" y="1562"/>
                </a:lnTo>
                <a:lnTo>
                  <a:pt x="1690" y="1563"/>
                </a:lnTo>
                <a:lnTo>
                  <a:pt x="1678" y="1560"/>
                </a:lnTo>
                <a:lnTo>
                  <a:pt x="1665" y="1554"/>
                </a:lnTo>
                <a:lnTo>
                  <a:pt x="1622" y="1529"/>
                </a:lnTo>
                <a:lnTo>
                  <a:pt x="1576" y="1507"/>
                </a:lnTo>
                <a:lnTo>
                  <a:pt x="1530" y="1490"/>
                </a:lnTo>
                <a:lnTo>
                  <a:pt x="1481" y="1478"/>
                </a:lnTo>
                <a:lnTo>
                  <a:pt x="1431" y="1471"/>
                </a:lnTo>
                <a:lnTo>
                  <a:pt x="1380" y="1468"/>
                </a:lnTo>
                <a:lnTo>
                  <a:pt x="1324" y="1472"/>
                </a:lnTo>
                <a:lnTo>
                  <a:pt x="1270" y="1481"/>
                </a:lnTo>
                <a:lnTo>
                  <a:pt x="1217" y="1495"/>
                </a:lnTo>
                <a:lnTo>
                  <a:pt x="1167" y="1515"/>
                </a:lnTo>
                <a:lnTo>
                  <a:pt x="1119" y="1539"/>
                </a:lnTo>
                <a:lnTo>
                  <a:pt x="1075" y="1569"/>
                </a:lnTo>
                <a:lnTo>
                  <a:pt x="1033" y="1602"/>
                </a:lnTo>
                <a:lnTo>
                  <a:pt x="996" y="1640"/>
                </a:lnTo>
                <a:lnTo>
                  <a:pt x="963" y="1681"/>
                </a:lnTo>
                <a:lnTo>
                  <a:pt x="934" y="1726"/>
                </a:lnTo>
                <a:lnTo>
                  <a:pt x="909" y="1774"/>
                </a:lnTo>
                <a:lnTo>
                  <a:pt x="889" y="1824"/>
                </a:lnTo>
                <a:lnTo>
                  <a:pt x="875" y="1877"/>
                </a:lnTo>
                <a:lnTo>
                  <a:pt x="865" y="1932"/>
                </a:lnTo>
                <a:lnTo>
                  <a:pt x="862" y="1988"/>
                </a:lnTo>
                <a:lnTo>
                  <a:pt x="865" y="2045"/>
                </a:lnTo>
                <a:lnTo>
                  <a:pt x="875" y="2099"/>
                </a:lnTo>
                <a:lnTo>
                  <a:pt x="889" y="2152"/>
                </a:lnTo>
                <a:lnTo>
                  <a:pt x="909" y="2203"/>
                </a:lnTo>
                <a:lnTo>
                  <a:pt x="934" y="2250"/>
                </a:lnTo>
                <a:lnTo>
                  <a:pt x="963" y="2295"/>
                </a:lnTo>
                <a:lnTo>
                  <a:pt x="996" y="2336"/>
                </a:lnTo>
                <a:lnTo>
                  <a:pt x="1033" y="2373"/>
                </a:lnTo>
                <a:lnTo>
                  <a:pt x="1075" y="2408"/>
                </a:lnTo>
                <a:lnTo>
                  <a:pt x="1119" y="2437"/>
                </a:lnTo>
                <a:lnTo>
                  <a:pt x="1167" y="2462"/>
                </a:lnTo>
                <a:lnTo>
                  <a:pt x="1217" y="2482"/>
                </a:lnTo>
                <a:lnTo>
                  <a:pt x="1270" y="2496"/>
                </a:lnTo>
                <a:lnTo>
                  <a:pt x="1324" y="2504"/>
                </a:lnTo>
                <a:lnTo>
                  <a:pt x="1380" y="2508"/>
                </a:lnTo>
                <a:lnTo>
                  <a:pt x="1899" y="2508"/>
                </a:lnTo>
                <a:lnTo>
                  <a:pt x="1899" y="1962"/>
                </a:lnTo>
                <a:lnTo>
                  <a:pt x="1798" y="1962"/>
                </a:lnTo>
                <a:lnTo>
                  <a:pt x="1784" y="1960"/>
                </a:lnTo>
                <a:lnTo>
                  <a:pt x="1771" y="1955"/>
                </a:lnTo>
                <a:lnTo>
                  <a:pt x="1760" y="1946"/>
                </a:lnTo>
                <a:lnTo>
                  <a:pt x="1750" y="1935"/>
                </a:lnTo>
                <a:lnTo>
                  <a:pt x="1745" y="1921"/>
                </a:lnTo>
                <a:lnTo>
                  <a:pt x="1743" y="1907"/>
                </a:lnTo>
                <a:lnTo>
                  <a:pt x="1745" y="1893"/>
                </a:lnTo>
                <a:lnTo>
                  <a:pt x="1750" y="1880"/>
                </a:lnTo>
                <a:lnTo>
                  <a:pt x="2039" y="1380"/>
                </a:lnTo>
                <a:lnTo>
                  <a:pt x="2047" y="1369"/>
                </a:lnTo>
                <a:lnTo>
                  <a:pt x="2058" y="1360"/>
                </a:lnTo>
                <a:lnTo>
                  <a:pt x="2072" y="1355"/>
                </a:lnTo>
                <a:lnTo>
                  <a:pt x="2085" y="1353"/>
                </a:lnTo>
                <a:lnTo>
                  <a:pt x="2100" y="1355"/>
                </a:lnTo>
                <a:lnTo>
                  <a:pt x="2113" y="1360"/>
                </a:lnTo>
                <a:lnTo>
                  <a:pt x="2124" y="1369"/>
                </a:lnTo>
                <a:lnTo>
                  <a:pt x="2133" y="1380"/>
                </a:lnTo>
                <a:lnTo>
                  <a:pt x="2421" y="1880"/>
                </a:lnTo>
                <a:lnTo>
                  <a:pt x="2426" y="1893"/>
                </a:lnTo>
                <a:lnTo>
                  <a:pt x="2428" y="1907"/>
                </a:lnTo>
                <a:lnTo>
                  <a:pt x="2426" y="1921"/>
                </a:lnTo>
                <a:lnTo>
                  <a:pt x="2421" y="1935"/>
                </a:lnTo>
                <a:lnTo>
                  <a:pt x="2412" y="1946"/>
                </a:lnTo>
                <a:lnTo>
                  <a:pt x="2400" y="1955"/>
                </a:lnTo>
                <a:lnTo>
                  <a:pt x="2388" y="1960"/>
                </a:lnTo>
                <a:lnTo>
                  <a:pt x="2373" y="1962"/>
                </a:lnTo>
                <a:lnTo>
                  <a:pt x="2273" y="1962"/>
                </a:lnTo>
                <a:lnTo>
                  <a:pt x="2273" y="2508"/>
                </a:lnTo>
                <a:lnTo>
                  <a:pt x="2915" y="2508"/>
                </a:lnTo>
                <a:lnTo>
                  <a:pt x="2965" y="2504"/>
                </a:lnTo>
                <a:lnTo>
                  <a:pt x="3012" y="2496"/>
                </a:lnTo>
                <a:lnTo>
                  <a:pt x="3057" y="2482"/>
                </a:lnTo>
                <a:lnTo>
                  <a:pt x="3100" y="2462"/>
                </a:lnTo>
                <a:lnTo>
                  <a:pt x="3140" y="2437"/>
                </a:lnTo>
                <a:lnTo>
                  <a:pt x="3176" y="2408"/>
                </a:lnTo>
                <a:lnTo>
                  <a:pt x="3210" y="2376"/>
                </a:lnTo>
                <a:lnTo>
                  <a:pt x="3239" y="2338"/>
                </a:lnTo>
                <a:lnTo>
                  <a:pt x="3262" y="2299"/>
                </a:lnTo>
                <a:lnTo>
                  <a:pt x="3282" y="2256"/>
                </a:lnTo>
                <a:lnTo>
                  <a:pt x="3297" y="2210"/>
                </a:lnTo>
                <a:lnTo>
                  <a:pt x="3306" y="2163"/>
                </a:lnTo>
                <a:lnTo>
                  <a:pt x="3309" y="2114"/>
                </a:lnTo>
                <a:lnTo>
                  <a:pt x="3306" y="2064"/>
                </a:lnTo>
                <a:lnTo>
                  <a:pt x="3297" y="2016"/>
                </a:lnTo>
                <a:lnTo>
                  <a:pt x="3282" y="1971"/>
                </a:lnTo>
                <a:lnTo>
                  <a:pt x="3262" y="1928"/>
                </a:lnTo>
                <a:lnTo>
                  <a:pt x="3239" y="1888"/>
                </a:lnTo>
                <a:lnTo>
                  <a:pt x="3210" y="1852"/>
                </a:lnTo>
                <a:lnTo>
                  <a:pt x="3176" y="1819"/>
                </a:lnTo>
                <a:lnTo>
                  <a:pt x="3140" y="1790"/>
                </a:lnTo>
                <a:lnTo>
                  <a:pt x="3100" y="1766"/>
                </a:lnTo>
                <a:lnTo>
                  <a:pt x="3057" y="1746"/>
                </a:lnTo>
                <a:lnTo>
                  <a:pt x="3012" y="1731"/>
                </a:lnTo>
                <a:lnTo>
                  <a:pt x="2965" y="1722"/>
                </a:lnTo>
                <a:lnTo>
                  <a:pt x="2915" y="1719"/>
                </a:lnTo>
                <a:lnTo>
                  <a:pt x="2873" y="1721"/>
                </a:lnTo>
                <a:lnTo>
                  <a:pt x="2856" y="1721"/>
                </a:lnTo>
                <a:lnTo>
                  <a:pt x="2842" y="1716"/>
                </a:lnTo>
                <a:lnTo>
                  <a:pt x="2828" y="1706"/>
                </a:lnTo>
                <a:lnTo>
                  <a:pt x="2819" y="1693"/>
                </a:lnTo>
                <a:lnTo>
                  <a:pt x="2814" y="1678"/>
                </a:lnTo>
                <a:lnTo>
                  <a:pt x="2813" y="1662"/>
                </a:lnTo>
                <a:lnTo>
                  <a:pt x="2815" y="1636"/>
                </a:lnTo>
                <a:lnTo>
                  <a:pt x="2815" y="1610"/>
                </a:lnTo>
                <a:lnTo>
                  <a:pt x="2812" y="1552"/>
                </a:lnTo>
                <a:lnTo>
                  <a:pt x="2802" y="1494"/>
                </a:lnTo>
                <a:lnTo>
                  <a:pt x="2788" y="1440"/>
                </a:lnTo>
                <a:lnTo>
                  <a:pt x="2767" y="1387"/>
                </a:lnTo>
                <a:lnTo>
                  <a:pt x="2742" y="1339"/>
                </a:lnTo>
                <a:lnTo>
                  <a:pt x="2711" y="1292"/>
                </a:lnTo>
                <a:lnTo>
                  <a:pt x="2677" y="1249"/>
                </a:lnTo>
                <a:lnTo>
                  <a:pt x="2638" y="1211"/>
                </a:lnTo>
                <a:lnTo>
                  <a:pt x="2595" y="1175"/>
                </a:lnTo>
                <a:lnTo>
                  <a:pt x="2548" y="1145"/>
                </a:lnTo>
                <a:lnTo>
                  <a:pt x="2500" y="1119"/>
                </a:lnTo>
                <a:lnTo>
                  <a:pt x="2448" y="1099"/>
                </a:lnTo>
                <a:lnTo>
                  <a:pt x="2393" y="1084"/>
                </a:lnTo>
                <a:lnTo>
                  <a:pt x="2337" y="1075"/>
                </a:lnTo>
                <a:lnTo>
                  <a:pt x="2278" y="1071"/>
                </a:lnTo>
                <a:close/>
                <a:moveTo>
                  <a:pt x="1139" y="109"/>
                </a:moveTo>
                <a:lnTo>
                  <a:pt x="1081" y="112"/>
                </a:lnTo>
                <a:lnTo>
                  <a:pt x="1024" y="122"/>
                </a:lnTo>
                <a:lnTo>
                  <a:pt x="970" y="136"/>
                </a:lnTo>
                <a:lnTo>
                  <a:pt x="918" y="157"/>
                </a:lnTo>
                <a:lnTo>
                  <a:pt x="868" y="183"/>
                </a:lnTo>
                <a:lnTo>
                  <a:pt x="822" y="213"/>
                </a:lnTo>
                <a:lnTo>
                  <a:pt x="779" y="247"/>
                </a:lnTo>
                <a:lnTo>
                  <a:pt x="741" y="287"/>
                </a:lnTo>
                <a:lnTo>
                  <a:pt x="706" y="330"/>
                </a:lnTo>
                <a:lnTo>
                  <a:pt x="676" y="376"/>
                </a:lnTo>
                <a:lnTo>
                  <a:pt x="650" y="425"/>
                </a:lnTo>
                <a:lnTo>
                  <a:pt x="630" y="477"/>
                </a:lnTo>
                <a:lnTo>
                  <a:pt x="615" y="532"/>
                </a:lnTo>
                <a:lnTo>
                  <a:pt x="605" y="589"/>
                </a:lnTo>
                <a:lnTo>
                  <a:pt x="602" y="648"/>
                </a:lnTo>
                <a:lnTo>
                  <a:pt x="603" y="674"/>
                </a:lnTo>
                <a:lnTo>
                  <a:pt x="605" y="699"/>
                </a:lnTo>
                <a:lnTo>
                  <a:pt x="604" y="715"/>
                </a:lnTo>
                <a:lnTo>
                  <a:pt x="599" y="731"/>
                </a:lnTo>
                <a:lnTo>
                  <a:pt x="589" y="743"/>
                </a:lnTo>
                <a:lnTo>
                  <a:pt x="576" y="752"/>
                </a:lnTo>
                <a:lnTo>
                  <a:pt x="561" y="758"/>
                </a:lnTo>
                <a:lnTo>
                  <a:pt x="545" y="759"/>
                </a:lnTo>
                <a:lnTo>
                  <a:pt x="502" y="757"/>
                </a:lnTo>
                <a:lnTo>
                  <a:pt x="453" y="760"/>
                </a:lnTo>
                <a:lnTo>
                  <a:pt x="405" y="768"/>
                </a:lnTo>
                <a:lnTo>
                  <a:pt x="360" y="783"/>
                </a:lnTo>
                <a:lnTo>
                  <a:pt x="317" y="802"/>
                </a:lnTo>
                <a:lnTo>
                  <a:pt x="278" y="827"/>
                </a:lnTo>
                <a:lnTo>
                  <a:pt x="240" y="856"/>
                </a:lnTo>
                <a:lnTo>
                  <a:pt x="208" y="890"/>
                </a:lnTo>
                <a:lnTo>
                  <a:pt x="179" y="926"/>
                </a:lnTo>
                <a:lnTo>
                  <a:pt x="154" y="965"/>
                </a:lnTo>
                <a:lnTo>
                  <a:pt x="135" y="1008"/>
                </a:lnTo>
                <a:lnTo>
                  <a:pt x="120" y="1054"/>
                </a:lnTo>
                <a:lnTo>
                  <a:pt x="112" y="1102"/>
                </a:lnTo>
                <a:lnTo>
                  <a:pt x="109" y="1150"/>
                </a:lnTo>
                <a:lnTo>
                  <a:pt x="112" y="1200"/>
                </a:lnTo>
                <a:lnTo>
                  <a:pt x="120" y="1248"/>
                </a:lnTo>
                <a:lnTo>
                  <a:pt x="135" y="1294"/>
                </a:lnTo>
                <a:lnTo>
                  <a:pt x="154" y="1336"/>
                </a:lnTo>
                <a:lnTo>
                  <a:pt x="179" y="1376"/>
                </a:lnTo>
                <a:lnTo>
                  <a:pt x="208" y="1413"/>
                </a:lnTo>
                <a:lnTo>
                  <a:pt x="240" y="1446"/>
                </a:lnTo>
                <a:lnTo>
                  <a:pt x="278" y="1475"/>
                </a:lnTo>
                <a:lnTo>
                  <a:pt x="317" y="1500"/>
                </a:lnTo>
                <a:lnTo>
                  <a:pt x="360" y="1519"/>
                </a:lnTo>
                <a:lnTo>
                  <a:pt x="405" y="1534"/>
                </a:lnTo>
                <a:lnTo>
                  <a:pt x="453" y="1542"/>
                </a:lnTo>
                <a:lnTo>
                  <a:pt x="502" y="1545"/>
                </a:lnTo>
                <a:lnTo>
                  <a:pt x="936" y="1545"/>
                </a:lnTo>
                <a:lnTo>
                  <a:pt x="980" y="1505"/>
                </a:lnTo>
                <a:lnTo>
                  <a:pt x="1029" y="1468"/>
                </a:lnTo>
                <a:lnTo>
                  <a:pt x="1081" y="1436"/>
                </a:lnTo>
                <a:lnTo>
                  <a:pt x="1136" y="1409"/>
                </a:lnTo>
                <a:lnTo>
                  <a:pt x="1194" y="1388"/>
                </a:lnTo>
                <a:lnTo>
                  <a:pt x="1254" y="1373"/>
                </a:lnTo>
                <a:lnTo>
                  <a:pt x="1316" y="1362"/>
                </a:lnTo>
                <a:lnTo>
                  <a:pt x="1380" y="1359"/>
                </a:lnTo>
                <a:lnTo>
                  <a:pt x="1438" y="1362"/>
                </a:lnTo>
                <a:lnTo>
                  <a:pt x="1497" y="1370"/>
                </a:lnTo>
                <a:lnTo>
                  <a:pt x="1552" y="1383"/>
                </a:lnTo>
                <a:lnTo>
                  <a:pt x="1606" y="1402"/>
                </a:lnTo>
                <a:lnTo>
                  <a:pt x="1659" y="1425"/>
                </a:lnTo>
                <a:lnTo>
                  <a:pt x="1679" y="1368"/>
                </a:lnTo>
                <a:lnTo>
                  <a:pt x="1704" y="1314"/>
                </a:lnTo>
                <a:lnTo>
                  <a:pt x="1733" y="1263"/>
                </a:lnTo>
                <a:lnTo>
                  <a:pt x="1766" y="1214"/>
                </a:lnTo>
                <a:lnTo>
                  <a:pt x="1804" y="1170"/>
                </a:lnTo>
                <a:lnTo>
                  <a:pt x="1846" y="1129"/>
                </a:lnTo>
                <a:lnTo>
                  <a:pt x="1890" y="1092"/>
                </a:lnTo>
                <a:lnTo>
                  <a:pt x="1938" y="1059"/>
                </a:lnTo>
                <a:lnTo>
                  <a:pt x="1989" y="1031"/>
                </a:lnTo>
                <a:lnTo>
                  <a:pt x="2043" y="1007"/>
                </a:lnTo>
                <a:lnTo>
                  <a:pt x="2099" y="987"/>
                </a:lnTo>
                <a:lnTo>
                  <a:pt x="2157" y="974"/>
                </a:lnTo>
                <a:lnTo>
                  <a:pt x="2217" y="965"/>
                </a:lnTo>
                <a:lnTo>
                  <a:pt x="2278" y="962"/>
                </a:lnTo>
                <a:lnTo>
                  <a:pt x="2337" y="965"/>
                </a:lnTo>
                <a:lnTo>
                  <a:pt x="2394" y="973"/>
                </a:lnTo>
                <a:lnTo>
                  <a:pt x="2450" y="986"/>
                </a:lnTo>
                <a:lnTo>
                  <a:pt x="2504" y="1003"/>
                </a:lnTo>
                <a:lnTo>
                  <a:pt x="2555" y="1025"/>
                </a:lnTo>
                <a:lnTo>
                  <a:pt x="2552" y="969"/>
                </a:lnTo>
                <a:lnTo>
                  <a:pt x="2543" y="914"/>
                </a:lnTo>
                <a:lnTo>
                  <a:pt x="2529" y="862"/>
                </a:lnTo>
                <a:lnTo>
                  <a:pt x="2509" y="811"/>
                </a:lnTo>
                <a:lnTo>
                  <a:pt x="2484" y="763"/>
                </a:lnTo>
                <a:lnTo>
                  <a:pt x="2455" y="719"/>
                </a:lnTo>
                <a:lnTo>
                  <a:pt x="2421" y="678"/>
                </a:lnTo>
                <a:lnTo>
                  <a:pt x="2384" y="640"/>
                </a:lnTo>
                <a:lnTo>
                  <a:pt x="2342" y="606"/>
                </a:lnTo>
                <a:lnTo>
                  <a:pt x="2298" y="577"/>
                </a:lnTo>
                <a:lnTo>
                  <a:pt x="2250" y="552"/>
                </a:lnTo>
                <a:lnTo>
                  <a:pt x="2200" y="532"/>
                </a:lnTo>
                <a:lnTo>
                  <a:pt x="2147" y="518"/>
                </a:lnTo>
                <a:lnTo>
                  <a:pt x="2093" y="509"/>
                </a:lnTo>
                <a:lnTo>
                  <a:pt x="2036" y="506"/>
                </a:lnTo>
                <a:lnTo>
                  <a:pt x="1986" y="508"/>
                </a:lnTo>
                <a:lnTo>
                  <a:pt x="1936" y="516"/>
                </a:lnTo>
                <a:lnTo>
                  <a:pt x="1888" y="528"/>
                </a:lnTo>
                <a:lnTo>
                  <a:pt x="1841" y="545"/>
                </a:lnTo>
                <a:lnTo>
                  <a:pt x="1795" y="565"/>
                </a:lnTo>
                <a:lnTo>
                  <a:pt x="1751" y="591"/>
                </a:lnTo>
                <a:lnTo>
                  <a:pt x="1740" y="598"/>
                </a:lnTo>
                <a:lnTo>
                  <a:pt x="1727" y="601"/>
                </a:lnTo>
                <a:lnTo>
                  <a:pt x="1713" y="600"/>
                </a:lnTo>
                <a:lnTo>
                  <a:pt x="1701" y="596"/>
                </a:lnTo>
                <a:lnTo>
                  <a:pt x="1688" y="589"/>
                </a:lnTo>
                <a:lnTo>
                  <a:pt x="1679" y="580"/>
                </a:lnTo>
                <a:lnTo>
                  <a:pt x="1673" y="569"/>
                </a:lnTo>
                <a:lnTo>
                  <a:pt x="1669" y="555"/>
                </a:lnTo>
                <a:lnTo>
                  <a:pt x="1656" y="501"/>
                </a:lnTo>
                <a:lnTo>
                  <a:pt x="1638" y="449"/>
                </a:lnTo>
                <a:lnTo>
                  <a:pt x="1616" y="399"/>
                </a:lnTo>
                <a:lnTo>
                  <a:pt x="1588" y="351"/>
                </a:lnTo>
                <a:lnTo>
                  <a:pt x="1556" y="308"/>
                </a:lnTo>
                <a:lnTo>
                  <a:pt x="1518" y="266"/>
                </a:lnTo>
                <a:lnTo>
                  <a:pt x="1518" y="723"/>
                </a:lnTo>
                <a:lnTo>
                  <a:pt x="1620" y="723"/>
                </a:lnTo>
                <a:lnTo>
                  <a:pt x="1633" y="725"/>
                </a:lnTo>
                <a:lnTo>
                  <a:pt x="1647" y="731"/>
                </a:lnTo>
                <a:lnTo>
                  <a:pt x="1658" y="739"/>
                </a:lnTo>
                <a:lnTo>
                  <a:pt x="1666" y="750"/>
                </a:lnTo>
                <a:lnTo>
                  <a:pt x="1672" y="764"/>
                </a:lnTo>
                <a:lnTo>
                  <a:pt x="1674" y="777"/>
                </a:lnTo>
                <a:lnTo>
                  <a:pt x="1672" y="792"/>
                </a:lnTo>
                <a:lnTo>
                  <a:pt x="1666" y="804"/>
                </a:lnTo>
                <a:lnTo>
                  <a:pt x="1378" y="1305"/>
                </a:lnTo>
                <a:lnTo>
                  <a:pt x="1370" y="1316"/>
                </a:lnTo>
                <a:lnTo>
                  <a:pt x="1359" y="1325"/>
                </a:lnTo>
                <a:lnTo>
                  <a:pt x="1346" y="1330"/>
                </a:lnTo>
                <a:lnTo>
                  <a:pt x="1332" y="1332"/>
                </a:lnTo>
                <a:lnTo>
                  <a:pt x="1317" y="1330"/>
                </a:lnTo>
                <a:lnTo>
                  <a:pt x="1305" y="1325"/>
                </a:lnTo>
                <a:lnTo>
                  <a:pt x="1293" y="1316"/>
                </a:lnTo>
                <a:lnTo>
                  <a:pt x="1285" y="1305"/>
                </a:lnTo>
                <a:lnTo>
                  <a:pt x="997" y="804"/>
                </a:lnTo>
                <a:lnTo>
                  <a:pt x="992" y="792"/>
                </a:lnTo>
                <a:lnTo>
                  <a:pt x="990" y="777"/>
                </a:lnTo>
                <a:lnTo>
                  <a:pt x="992" y="764"/>
                </a:lnTo>
                <a:lnTo>
                  <a:pt x="997" y="750"/>
                </a:lnTo>
                <a:lnTo>
                  <a:pt x="1005" y="739"/>
                </a:lnTo>
                <a:lnTo>
                  <a:pt x="1017" y="731"/>
                </a:lnTo>
                <a:lnTo>
                  <a:pt x="1030" y="725"/>
                </a:lnTo>
                <a:lnTo>
                  <a:pt x="1044" y="723"/>
                </a:lnTo>
                <a:lnTo>
                  <a:pt x="1145" y="723"/>
                </a:lnTo>
                <a:lnTo>
                  <a:pt x="1145" y="109"/>
                </a:lnTo>
                <a:lnTo>
                  <a:pt x="1139" y="109"/>
                </a:lnTo>
                <a:close/>
                <a:moveTo>
                  <a:pt x="1139" y="0"/>
                </a:moveTo>
                <a:lnTo>
                  <a:pt x="1171" y="1"/>
                </a:lnTo>
                <a:lnTo>
                  <a:pt x="1204" y="3"/>
                </a:lnTo>
                <a:lnTo>
                  <a:pt x="1221" y="7"/>
                </a:lnTo>
                <a:lnTo>
                  <a:pt x="1234" y="16"/>
                </a:lnTo>
                <a:lnTo>
                  <a:pt x="1245" y="27"/>
                </a:lnTo>
                <a:lnTo>
                  <a:pt x="1251" y="42"/>
                </a:lnTo>
                <a:lnTo>
                  <a:pt x="1254" y="57"/>
                </a:lnTo>
                <a:lnTo>
                  <a:pt x="1254" y="777"/>
                </a:lnTo>
                <a:lnTo>
                  <a:pt x="1251" y="795"/>
                </a:lnTo>
                <a:lnTo>
                  <a:pt x="1244" y="810"/>
                </a:lnTo>
                <a:lnTo>
                  <a:pt x="1231" y="822"/>
                </a:lnTo>
                <a:lnTo>
                  <a:pt x="1217" y="829"/>
                </a:lnTo>
                <a:lnTo>
                  <a:pt x="1199" y="832"/>
                </a:lnTo>
                <a:lnTo>
                  <a:pt x="1138" y="832"/>
                </a:lnTo>
                <a:lnTo>
                  <a:pt x="1332" y="1169"/>
                </a:lnTo>
                <a:lnTo>
                  <a:pt x="1526" y="832"/>
                </a:lnTo>
                <a:lnTo>
                  <a:pt x="1464" y="832"/>
                </a:lnTo>
                <a:lnTo>
                  <a:pt x="1447" y="829"/>
                </a:lnTo>
                <a:lnTo>
                  <a:pt x="1432" y="822"/>
                </a:lnTo>
                <a:lnTo>
                  <a:pt x="1421" y="810"/>
                </a:lnTo>
                <a:lnTo>
                  <a:pt x="1413" y="795"/>
                </a:lnTo>
                <a:lnTo>
                  <a:pt x="1409" y="777"/>
                </a:lnTo>
                <a:lnTo>
                  <a:pt x="1409" y="152"/>
                </a:lnTo>
                <a:lnTo>
                  <a:pt x="1412" y="137"/>
                </a:lnTo>
                <a:lnTo>
                  <a:pt x="1418" y="124"/>
                </a:lnTo>
                <a:lnTo>
                  <a:pt x="1427" y="112"/>
                </a:lnTo>
                <a:lnTo>
                  <a:pt x="1438" y="104"/>
                </a:lnTo>
                <a:lnTo>
                  <a:pt x="1452" y="99"/>
                </a:lnTo>
                <a:lnTo>
                  <a:pt x="1466" y="98"/>
                </a:lnTo>
                <a:lnTo>
                  <a:pt x="1481" y="100"/>
                </a:lnTo>
                <a:lnTo>
                  <a:pt x="1494" y="107"/>
                </a:lnTo>
                <a:lnTo>
                  <a:pt x="1540" y="140"/>
                </a:lnTo>
                <a:lnTo>
                  <a:pt x="1583" y="178"/>
                </a:lnTo>
                <a:lnTo>
                  <a:pt x="1622" y="218"/>
                </a:lnTo>
                <a:lnTo>
                  <a:pt x="1657" y="262"/>
                </a:lnTo>
                <a:lnTo>
                  <a:pt x="1689" y="309"/>
                </a:lnTo>
                <a:lnTo>
                  <a:pt x="1716" y="358"/>
                </a:lnTo>
                <a:lnTo>
                  <a:pt x="1739" y="410"/>
                </a:lnTo>
                <a:lnTo>
                  <a:pt x="1758" y="463"/>
                </a:lnTo>
                <a:lnTo>
                  <a:pt x="1811" y="440"/>
                </a:lnTo>
                <a:lnTo>
                  <a:pt x="1865" y="421"/>
                </a:lnTo>
                <a:lnTo>
                  <a:pt x="1921" y="407"/>
                </a:lnTo>
                <a:lnTo>
                  <a:pt x="1978" y="400"/>
                </a:lnTo>
                <a:lnTo>
                  <a:pt x="2036" y="397"/>
                </a:lnTo>
                <a:lnTo>
                  <a:pt x="2101" y="400"/>
                </a:lnTo>
                <a:lnTo>
                  <a:pt x="2163" y="410"/>
                </a:lnTo>
                <a:lnTo>
                  <a:pt x="2223" y="425"/>
                </a:lnTo>
                <a:lnTo>
                  <a:pt x="2280" y="447"/>
                </a:lnTo>
                <a:lnTo>
                  <a:pt x="2335" y="473"/>
                </a:lnTo>
                <a:lnTo>
                  <a:pt x="2387" y="505"/>
                </a:lnTo>
                <a:lnTo>
                  <a:pt x="2435" y="540"/>
                </a:lnTo>
                <a:lnTo>
                  <a:pt x="2480" y="581"/>
                </a:lnTo>
                <a:lnTo>
                  <a:pt x="2520" y="626"/>
                </a:lnTo>
                <a:lnTo>
                  <a:pt x="2557" y="675"/>
                </a:lnTo>
                <a:lnTo>
                  <a:pt x="2588" y="726"/>
                </a:lnTo>
                <a:lnTo>
                  <a:pt x="2614" y="782"/>
                </a:lnTo>
                <a:lnTo>
                  <a:pt x="2635" y="839"/>
                </a:lnTo>
                <a:lnTo>
                  <a:pt x="2651" y="899"/>
                </a:lnTo>
                <a:lnTo>
                  <a:pt x="2660" y="961"/>
                </a:lnTo>
                <a:lnTo>
                  <a:pt x="2663" y="1026"/>
                </a:lnTo>
                <a:lnTo>
                  <a:pt x="2660" y="1088"/>
                </a:lnTo>
                <a:lnTo>
                  <a:pt x="2707" y="1127"/>
                </a:lnTo>
                <a:lnTo>
                  <a:pt x="2749" y="1168"/>
                </a:lnTo>
                <a:lnTo>
                  <a:pt x="2788" y="1213"/>
                </a:lnTo>
                <a:lnTo>
                  <a:pt x="2822" y="1262"/>
                </a:lnTo>
                <a:lnTo>
                  <a:pt x="2852" y="1314"/>
                </a:lnTo>
                <a:lnTo>
                  <a:pt x="2877" y="1368"/>
                </a:lnTo>
                <a:lnTo>
                  <a:pt x="2897" y="1426"/>
                </a:lnTo>
                <a:lnTo>
                  <a:pt x="2911" y="1485"/>
                </a:lnTo>
                <a:lnTo>
                  <a:pt x="2920" y="1546"/>
                </a:lnTo>
                <a:lnTo>
                  <a:pt x="2924" y="1610"/>
                </a:lnTo>
                <a:lnTo>
                  <a:pt x="2924" y="1610"/>
                </a:lnTo>
                <a:lnTo>
                  <a:pt x="2977" y="1614"/>
                </a:lnTo>
                <a:lnTo>
                  <a:pt x="3029" y="1623"/>
                </a:lnTo>
                <a:lnTo>
                  <a:pt x="3080" y="1638"/>
                </a:lnTo>
                <a:lnTo>
                  <a:pt x="3128" y="1658"/>
                </a:lnTo>
                <a:lnTo>
                  <a:pt x="3173" y="1681"/>
                </a:lnTo>
                <a:lnTo>
                  <a:pt x="3216" y="1711"/>
                </a:lnTo>
                <a:lnTo>
                  <a:pt x="3254" y="1743"/>
                </a:lnTo>
                <a:lnTo>
                  <a:pt x="3290" y="1779"/>
                </a:lnTo>
                <a:lnTo>
                  <a:pt x="3323" y="1819"/>
                </a:lnTo>
                <a:lnTo>
                  <a:pt x="3351" y="1862"/>
                </a:lnTo>
                <a:lnTo>
                  <a:pt x="3373" y="1908"/>
                </a:lnTo>
                <a:lnTo>
                  <a:pt x="3392" y="1956"/>
                </a:lnTo>
                <a:lnTo>
                  <a:pt x="3407" y="2007"/>
                </a:lnTo>
                <a:lnTo>
                  <a:pt x="3415" y="2060"/>
                </a:lnTo>
                <a:lnTo>
                  <a:pt x="3417" y="2114"/>
                </a:lnTo>
                <a:lnTo>
                  <a:pt x="3415" y="2168"/>
                </a:lnTo>
                <a:lnTo>
                  <a:pt x="3405" y="2222"/>
                </a:lnTo>
                <a:lnTo>
                  <a:pt x="3392" y="2273"/>
                </a:lnTo>
                <a:lnTo>
                  <a:pt x="3372" y="2322"/>
                </a:lnTo>
                <a:lnTo>
                  <a:pt x="3348" y="2367"/>
                </a:lnTo>
                <a:lnTo>
                  <a:pt x="3321" y="2411"/>
                </a:lnTo>
                <a:lnTo>
                  <a:pt x="3288" y="2450"/>
                </a:lnTo>
                <a:lnTo>
                  <a:pt x="3251" y="2487"/>
                </a:lnTo>
                <a:lnTo>
                  <a:pt x="3212" y="2520"/>
                </a:lnTo>
                <a:lnTo>
                  <a:pt x="3168" y="2548"/>
                </a:lnTo>
                <a:lnTo>
                  <a:pt x="3123" y="2572"/>
                </a:lnTo>
                <a:lnTo>
                  <a:pt x="3074" y="2591"/>
                </a:lnTo>
                <a:lnTo>
                  <a:pt x="3023" y="2605"/>
                </a:lnTo>
                <a:lnTo>
                  <a:pt x="2970" y="2614"/>
                </a:lnTo>
                <a:lnTo>
                  <a:pt x="2915" y="2617"/>
                </a:lnTo>
                <a:lnTo>
                  <a:pt x="2218" y="2617"/>
                </a:lnTo>
                <a:lnTo>
                  <a:pt x="2201" y="2614"/>
                </a:lnTo>
                <a:lnTo>
                  <a:pt x="2186" y="2606"/>
                </a:lnTo>
                <a:lnTo>
                  <a:pt x="2174" y="2595"/>
                </a:lnTo>
                <a:lnTo>
                  <a:pt x="2167" y="2579"/>
                </a:lnTo>
                <a:lnTo>
                  <a:pt x="2164" y="2563"/>
                </a:lnTo>
                <a:lnTo>
                  <a:pt x="2164" y="1907"/>
                </a:lnTo>
                <a:lnTo>
                  <a:pt x="2167" y="1890"/>
                </a:lnTo>
                <a:lnTo>
                  <a:pt x="2174" y="1876"/>
                </a:lnTo>
                <a:lnTo>
                  <a:pt x="2186" y="1863"/>
                </a:lnTo>
                <a:lnTo>
                  <a:pt x="2201" y="1856"/>
                </a:lnTo>
                <a:lnTo>
                  <a:pt x="2218" y="1853"/>
                </a:lnTo>
                <a:lnTo>
                  <a:pt x="2279" y="1853"/>
                </a:lnTo>
                <a:lnTo>
                  <a:pt x="2085" y="1516"/>
                </a:lnTo>
                <a:lnTo>
                  <a:pt x="1891" y="1853"/>
                </a:lnTo>
                <a:lnTo>
                  <a:pt x="1954" y="1853"/>
                </a:lnTo>
                <a:lnTo>
                  <a:pt x="1970" y="1856"/>
                </a:lnTo>
                <a:lnTo>
                  <a:pt x="1986" y="1863"/>
                </a:lnTo>
                <a:lnTo>
                  <a:pt x="1997" y="1876"/>
                </a:lnTo>
                <a:lnTo>
                  <a:pt x="2004" y="1890"/>
                </a:lnTo>
                <a:lnTo>
                  <a:pt x="2007" y="1907"/>
                </a:lnTo>
                <a:lnTo>
                  <a:pt x="2007" y="2563"/>
                </a:lnTo>
                <a:lnTo>
                  <a:pt x="2004" y="2579"/>
                </a:lnTo>
                <a:lnTo>
                  <a:pt x="1997" y="2595"/>
                </a:lnTo>
                <a:lnTo>
                  <a:pt x="1986" y="2606"/>
                </a:lnTo>
                <a:lnTo>
                  <a:pt x="1970" y="2614"/>
                </a:lnTo>
                <a:lnTo>
                  <a:pt x="1954" y="2617"/>
                </a:lnTo>
                <a:lnTo>
                  <a:pt x="1380" y="2617"/>
                </a:lnTo>
                <a:lnTo>
                  <a:pt x="1317" y="2614"/>
                </a:lnTo>
                <a:lnTo>
                  <a:pt x="1255" y="2604"/>
                </a:lnTo>
                <a:lnTo>
                  <a:pt x="1195" y="2589"/>
                </a:lnTo>
                <a:lnTo>
                  <a:pt x="1137" y="2568"/>
                </a:lnTo>
                <a:lnTo>
                  <a:pt x="1082" y="2541"/>
                </a:lnTo>
                <a:lnTo>
                  <a:pt x="1030" y="2510"/>
                </a:lnTo>
                <a:lnTo>
                  <a:pt x="982" y="2473"/>
                </a:lnTo>
                <a:lnTo>
                  <a:pt x="938" y="2433"/>
                </a:lnTo>
                <a:lnTo>
                  <a:pt x="897" y="2388"/>
                </a:lnTo>
                <a:lnTo>
                  <a:pt x="861" y="2339"/>
                </a:lnTo>
                <a:lnTo>
                  <a:pt x="830" y="2287"/>
                </a:lnTo>
                <a:lnTo>
                  <a:pt x="803" y="2232"/>
                </a:lnTo>
                <a:lnTo>
                  <a:pt x="782" y="2175"/>
                </a:lnTo>
                <a:lnTo>
                  <a:pt x="767" y="2115"/>
                </a:lnTo>
                <a:lnTo>
                  <a:pt x="758" y="2052"/>
                </a:lnTo>
                <a:lnTo>
                  <a:pt x="753" y="1988"/>
                </a:lnTo>
                <a:lnTo>
                  <a:pt x="757" y="1928"/>
                </a:lnTo>
                <a:lnTo>
                  <a:pt x="765" y="1868"/>
                </a:lnTo>
                <a:lnTo>
                  <a:pt x="779" y="1811"/>
                </a:lnTo>
                <a:lnTo>
                  <a:pt x="798" y="1756"/>
                </a:lnTo>
                <a:lnTo>
                  <a:pt x="822" y="1704"/>
                </a:lnTo>
                <a:lnTo>
                  <a:pt x="850" y="1654"/>
                </a:lnTo>
                <a:lnTo>
                  <a:pt x="502" y="1654"/>
                </a:lnTo>
                <a:lnTo>
                  <a:pt x="448" y="1651"/>
                </a:lnTo>
                <a:lnTo>
                  <a:pt x="395" y="1643"/>
                </a:lnTo>
                <a:lnTo>
                  <a:pt x="343" y="1628"/>
                </a:lnTo>
                <a:lnTo>
                  <a:pt x="295" y="1610"/>
                </a:lnTo>
                <a:lnTo>
                  <a:pt x="249" y="1586"/>
                </a:lnTo>
                <a:lnTo>
                  <a:pt x="206" y="1557"/>
                </a:lnTo>
                <a:lnTo>
                  <a:pt x="166" y="1525"/>
                </a:lnTo>
                <a:lnTo>
                  <a:pt x="130" y="1488"/>
                </a:lnTo>
                <a:lnTo>
                  <a:pt x="97" y="1448"/>
                </a:lnTo>
                <a:lnTo>
                  <a:pt x="68" y="1405"/>
                </a:lnTo>
                <a:lnTo>
                  <a:pt x="45" y="1358"/>
                </a:lnTo>
                <a:lnTo>
                  <a:pt x="26" y="1309"/>
                </a:lnTo>
                <a:lnTo>
                  <a:pt x="11" y="1259"/>
                </a:lnTo>
                <a:lnTo>
                  <a:pt x="3" y="1206"/>
                </a:lnTo>
                <a:lnTo>
                  <a:pt x="0" y="1150"/>
                </a:lnTo>
                <a:lnTo>
                  <a:pt x="3" y="1096"/>
                </a:lnTo>
                <a:lnTo>
                  <a:pt x="11" y="1044"/>
                </a:lnTo>
                <a:lnTo>
                  <a:pt x="25" y="994"/>
                </a:lnTo>
                <a:lnTo>
                  <a:pt x="44" y="945"/>
                </a:lnTo>
                <a:lnTo>
                  <a:pt x="67" y="899"/>
                </a:lnTo>
                <a:lnTo>
                  <a:pt x="95" y="856"/>
                </a:lnTo>
                <a:lnTo>
                  <a:pt x="127" y="817"/>
                </a:lnTo>
                <a:lnTo>
                  <a:pt x="163" y="781"/>
                </a:lnTo>
                <a:lnTo>
                  <a:pt x="202" y="747"/>
                </a:lnTo>
                <a:lnTo>
                  <a:pt x="245" y="719"/>
                </a:lnTo>
                <a:lnTo>
                  <a:pt x="289" y="695"/>
                </a:lnTo>
                <a:lnTo>
                  <a:pt x="338" y="676"/>
                </a:lnTo>
                <a:lnTo>
                  <a:pt x="388" y="661"/>
                </a:lnTo>
                <a:lnTo>
                  <a:pt x="439" y="652"/>
                </a:lnTo>
                <a:lnTo>
                  <a:pt x="493" y="648"/>
                </a:lnTo>
                <a:lnTo>
                  <a:pt x="493" y="648"/>
                </a:lnTo>
                <a:lnTo>
                  <a:pt x="496" y="585"/>
                </a:lnTo>
                <a:lnTo>
                  <a:pt x="506" y="525"/>
                </a:lnTo>
                <a:lnTo>
                  <a:pt x="519" y="466"/>
                </a:lnTo>
                <a:lnTo>
                  <a:pt x="539" y="410"/>
                </a:lnTo>
                <a:lnTo>
                  <a:pt x="563" y="356"/>
                </a:lnTo>
                <a:lnTo>
                  <a:pt x="592" y="305"/>
                </a:lnTo>
                <a:lnTo>
                  <a:pt x="625" y="256"/>
                </a:lnTo>
                <a:lnTo>
                  <a:pt x="663" y="211"/>
                </a:lnTo>
                <a:lnTo>
                  <a:pt x="704" y="170"/>
                </a:lnTo>
                <a:lnTo>
                  <a:pt x="749" y="132"/>
                </a:lnTo>
                <a:lnTo>
                  <a:pt x="797" y="99"/>
                </a:lnTo>
                <a:lnTo>
                  <a:pt x="848" y="70"/>
                </a:lnTo>
                <a:lnTo>
                  <a:pt x="902" y="46"/>
                </a:lnTo>
                <a:lnTo>
                  <a:pt x="959" y="26"/>
                </a:lnTo>
                <a:lnTo>
                  <a:pt x="1017" y="12"/>
                </a:lnTo>
                <a:lnTo>
                  <a:pt x="1077" y="3"/>
                </a:lnTo>
                <a:lnTo>
                  <a:pt x="1139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9" name="Freeform 737"/>
          <p:cNvSpPr>
            <a:spLocks noEditPoints="1"/>
          </p:cNvSpPr>
          <p:nvPr/>
        </p:nvSpPr>
        <p:spPr bwMode="auto">
          <a:xfrm flipH="1">
            <a:off x="1946812" y="2749676"/>
            <a:ext cx="269499" cy="309659"/>
          </a:xfrm>
          <a:custGeom>
            <a:avLst/>
            <a:gdLst>
              <a:gd name="T0" fmla="*/ 1992 w 3062"/>
              <a:gd name="T1" fmla="*/ 2551 h 3518"/>
              <a:gd name="T2" fmla="*/ 2061 w 3062"/>
              <a:gd name="T3" fmla="*/ 2573 h 3518"/>
              <a:gd name="T4" fmla="*/ 2286 w 3062"/>
              <a:gd name="T5" fmla="*/ 2345 h 3518"/>
              <a:gd name="T6" fmla="*/ 2622 w 3062"/>
              <a:gd name="T7" fmla="*/ 2185 h 3518"/>
              <a:gd name="T8" fmla="*/ 917 w 3062"/>
              <a:gd name="T9" fmla="*/ 508 h 3518"/>
              <a:gd name="T10" fmla="*/ 604 w 3062"/>
              <a:gd name="T11" fmla="*/ 746 h 3518"/>
              <a:gd name="T12" fmla="*/ 459 w 3062"/>
              <a:gd name="T13" fmla="*/ 1120 h 3518"/>
              <a:gd name="T14" fmla="*/ 533 w 3062"/>
              <a:gd name="T15" fmla="*/ 1521 h 3518"/>
              <a:gd name="T16" fmla="*/ 799 w 3062"/>
              <a:gd name="T17" fmla="*/ 1811 h 3518"/>
              <a:gd name="T18" fmla="*/ 1187 w 3062"/>
              <a:gd name="T19" fmla="*/ 1923 h 3518"/>
              <a:gd name="T20" fmla="*/ 1123 w 3062"/>
              <a:gd name="T21" fmla="*/ 1179 h 3518"/>
              <a:gd name="T22" fmla="*/ 1191 w 3062"/>
              <a:gd name="T23" fmla="*/ 1125 h 3518"/>
              <a:gd name="T24" fmla="*/ 1897 w 3062"/>
              <a:gd name="T25" fmla="*/ 1364 h 3518"/>
              <a:gd name="T26" fmla="*/ 1888 w 3062"/>
              <a:gd name="T27" fmla="*/ 984 h 3518"/>
              <a:gd name="T28" fmla="*/ 1680 w 3062"/>
              <a:gd name="T29" fmla="*/ 649 h 3518"/>
              <a:gd name="T30" fmla="*/ 1325 w 3062"/>
              <a:gd name="T31" fmla="*/ 470 h 3518"/>
              <a:gd name="T32" fmla="*/ 946 w 3062"/>
              <a:gd name="T33" fmla="*/ 157 h 3518"/>
              <a:gd name="T34" fmla="*/ 541 w 3062"/>
              <a:gd name="T35" fmla="*/ 352 h 3518"/>
              <a:gd name="T36" fmla="*/ 252 w 3062"/>
              <a:gd name="T37" fmla="*/ 696 h 3518"/>
              <a:gd name="T38" fmla="*/ 133 w 3062"/>
              <a:gd name="T39" fmla="*/ 1131 h 3518"/>
              <a:gd name="T40" fmla="*/ 202 w 3062"/>
              <a:gd name="T41" fmla="*/ 1574 h 3518"/>
              <a:gd name="T42" fmla="*/ 452 w 3062"/>
              <a:gd name="T43" fmla="*/ 1951 h 3518"/>
              <a:gd name="T44" fmla="*/ 831 w 3062"/>
              <a:gd name="T45" fmla="*/ 2188 h 3518"/>
              <a:gd name="T46" fmla="*/ 1292 w 3062"/>
              <a:gd name="T47" fmla="*/ 2244 h 3518"/>
              <a:gd name="T48" fmla="*/ 1187 w 3062"/>
              <a:gd name="T49" fmla="*/ 2054 h 3518"/>
              <a:gd name="T50" fmla="*/ 772 w 3062"/>
              <a:gd name="T51" fmla="*/ 1948 h 3518"/>
              <a:gd name="T52" fmla="*/ 467 w 3062"/>
              <a:gd name="T53" fmla="*/ 1666 h 3518"/>
              <a:gd name="T54" fmla="*/ 328 w 3062"/>
              <a:gd name="T55" fmla="*/ 1264 h 3518"/>
              <a:gd name="T56" fmla="*/ 400 w 3062"/>
              <a:gd name="T57" fmla="*/ 837 h 3518"/>
              <a:gd name="T58" fmla="*/ 655 w 3062"/>
              <a:gd name="T59" fmla="*/ 509 h 3518"/>
              <a:gd name="T60" fmla="*/ 1039 w 3062"/>
              <a:gd name="T61" fmla="*/ 339 h 3518"/>
              <a:gd name="T62" fmla="*/ 1472 w 3062"/>
              <a:gd name="T63" fmla="*/ 374 h 3518"/>
              <a:gd name="T64" fmla="*/ 1820 w 3062"/>
              <a:gd name="T65" fmla="*/ 605 h 3518"/>
              <a:gd name="T66" fmla="*/ 2020 w 3062"/>
              <a:gd name="T67" fmla="*/ 972 h 3518"/>
              <a:gd name="T68" fmla="*/ 2022 w 3062"/>
              <a:gd name="T69" fmla="*/ 1401 h 3518"/>
              <a:gd name="T70" fmla="*/ 2177 w 3062"/>
              <a:gd name="T71" fmla="*/ 1558 h 3518"/>
              <a:gd name="T72" fmla="*/ 2239 w 3062"/>
              <a:gd name="T73" fmla="*/ 1097 h 3518"/>
              <a:gd name="T74" fmla="*/ 2106 w 3062"/>
              <a:gd name="T75" fmla="*/ 669 h 3518"/>
              <a:gd name="T76" fmla="*/ 1806 w 3062"/>
              <a:gd name="T77" fmla="*/ 331 h 3518"/>
              <a:gd name="T78" fmla="*/ 1396 w 3062"/>
              <a:gd name="T79" fmla="*/ 152 h 3518"/>
              <a:gd name="T80" fmla="*/ 1338 w 3062"/>
              <a:gd name="T81" fmla="*/ 9 h 3518"/>
              <a:gd name="T82" fmla="*/ 1777 w 3062"/>
              <a:gd name="T83" fmla="*/ 157 h 3518"/>
              <a:gd name="T84" fmla="*/ 2126 w 3062"/>
              <a:gd name="T85" fmla="*/ 462 h 3518"/>
              <a:gd name="T86" fmla="*/ 2342 w 3062"/>
              <a:gd name="T87" fmla="*/ 919 h 3518"/>
              <a:gd name="T88" fmla="*/ 2351 w 3062"/>
              <a:gd name="T89" fmla="*/ 1418 h 3518"/>
              <a:gd name="T90" fmla="*/ 2805 w 3062"/>
              <a:gd name="T91" fmla="*/ 2147 h 3518"/>
              <a:gd name="T92" fmla="*/ 2821 w 3062"/>
              <a:gd name="T93" fmla="*/ 2244 h 3518"/>
              <a:gd name="T94" fmla="*/ 3062 w 3062"/>
              <a:gd name="T95" fmla="*/ 3179 h 3518"/>
              <a:gd name="T96" fmla="*/ 2684 w 3062"/>
              <a:gd name="T97" fmla="*/ 3512 h 3518"/>
              <a:gd name="T98" fmla="*/ 2605 w 3062"/>
              <a:gd name="T99" fmla="*/ 3492 h 3518"/>
              <a:gd name="T100" fmla="*/ 1755 w 3062"/>
              <a:gd name="T101" fmla="*/ 3047 h 3518"/>
              <a:gd name="T102" fmla="*/ 1415 w 3062"/>
              <a:gd name="T103" fmla="*/ 2358 h 3518"/>
              <a:gd name="T104" fmla="*/ 958 w 3062"/>
              <a:gd name="T105" fmla="*/ 2358 h 3518"/>
              <a:gd name="T106" fmla="*/ 531 w 3062"/>
              <a:gd name="T107" fmla="*/ 2183 h 3518"/>
              <a:gd name="T108" fmla="*/ 198 w 3062"/>
              <a:gd name="T109" fmla="*/ 1847 h 3518"/>
              <a:gd name="T110" fmla="*/ 15 w 3062"/>
              <a:gd name="T111" fmla="*/ 1378 h 3518"/>
              <a:gd name="T112" fmla="*/ 41 w 3062"/>
              <a:gd name="T113" fmla="*/ 884 h 3518"/>
              <a:gd name="T114" fmla="*/ 242 w 3062"/>
              <a:gd name="T115" fmla="*/ 470 h 3518"/>
              <a:gd name="T116" fmla="*/ 604 w 3062"/>
              <a:gd name="T117" fmla="*/ 153 h 3518"/>
              <a:gd name="T118" fmla="*/ 1082 w 3062"/>
              <a:gd name="T119" fmla="*/ 4 h 35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062" h="3518">
                <a:moveTo>
                  <a:pt x="1304" y="1343"/>
                </a:moveTo>
                <a:lnTo>
                  <a:pt x="1785" y="2834"/>
                </a:lnTo>
                <a:lnTo>
                  <a:pt x="1956" y="2577"/>
                </a:lnTo>
                <a:lnTo>
                  <a:pt x="1965" y="2566"/>
                </a:lnTo>
                <a:lnTo>
                  <a:pt x="1978" y="2556"/>
                </a:lnTo>
                <a:lnTo>
                  <a:pt x="1992" y="2551"/>
                </a:lnTo>
                <a:lnTo>
                  <a:pt x="2007" y="2547"/>
                </a:lnTo>
                <a:lnTo>
                  <a:pt x="2010" y="2547"/>
                </a:lnTo>
                <a:lnTo>
                  <a:pt x="2024" y="2550"/>
                </a:lnTo>
                <a:lnTo>
                  <a:pt x="2038" y="2555"/>
                </a:lnTo>
                <a:lnTo>
                  <a:pt x="2051" y="2562"/>
                </a:lnTo>
                <a:lnTo>
                  <a:pt x="2061" y="2573"/>
                </a:lnTo>
                <a:lnTo>
                  <a:pt x="2668" y="3361"/>
                </a:lnTo>
                <a:lnTo>
                  <a:pt x="2906" y="3176"/>
                </a:lnTo>
                <a:lnTo>
                  <a:pt x="2300" y="2389"/>
                </a:lnTo>
                <a:lnTo>
                  <a:pt x="2291" y="2375"/>
                </a:lnTo>
                <a:lnTo>
                  <a:pt x="2287" y="2361"/>
                </a:lnTo>
                <a:lnTo>
                  <a:pt x="2286" y="2345"/>
                </a:lnTo>
                <a:lnTo>
                  <a:pt x="2289" y="2330"/>
                </a:lnTo>
                <a:lnTo>
                  <a:pt x="2295" y="2316"/>
                </a:lnTo>
                <a:lnTo>
                  <a:pt x="2304" y="2303"/>
                </a:lnTo>
                <a:lnTo>
                  <a:pt x="2316" y="2293"/>
                </a:lnTo>
                <a:lnTo>
                  <a:pt x="2330" y="2287"/>
                </a:lnTo>
                <a:lnTo>
                  <a:pt x="2622" y="2185"/>
                </a:lnTo>
                <a:lnTo>
                  <a:pt x="1304" y="1343"/>
                </a:lnTo>
                <a:close/>
                <a:moveTo>
                  <a:pt x="1187" y="457"/>
                </a:moveTo>
                <a:lnTo>
                  <a:pt x="1116" y="460"/>
                </a:lnTo>
                <a:lnTo>
                  <a:pt x="1048" y="470"/>
                </a:lnTo>
                <a:lnTo>
                  <a:pt x="982" y="486"/>
                </a:lnTo>
                <a:lnTo>
                  <a:pt x="917" y="508"/>
                </a:lnTo>
                <a:lnTo>
                  <a:pt x="856" y="535"/>
                </a:lnTo>
                <a:lnTo>
                  <a:pt x="799" y="568"/>
                </a:lnTo>
                <a:lnTo>
                  <a:pt x="744" y="606"/>
                </a:lnTo>
                <a:lnTo>
                  <a:pt x="694" y="649"/>
                </a:lnTo>
                <a:lnTo>
                  <a:pt x="647" y="695"/>
                </a:lnTo>
                <a:lnTo>
                  <a:pt x="604" y="746"/>
                </a:lnTo>
                <a:lnTo>
                  <a:pt x="567" y="801"/>
                </a:lnTo>
                <a:lnTo>
                  <a:pt x="533" y="859"/>
                </a:lnTo>
                <a:lnTo>
                  <a:pt x="507" y="920"/>
                </a:lnTo>
                <a:lnTo>
                  <a:pt x="484" y="984"/>
                </a:lnTo>
                <a:lnTo>
                  <a:pt x="468" y="1051"/>
                </a:lnTo>
                <a:lnTo>
                  <a:pt x="459" y="1120"/>
                </a:lnTo>
                <a:lnTo>
                  <a:pt x="455" y="1189"/>
                </a:lnTo>
                <a:lnTo>
                  <a:pt x="459" y="1260"/>
                </a:lnTo>
                <a:lnTo>
                  <a:pt x="468" y="1329"/>
                </a:lnTo>
                <a:lnTo>
                  <a:pt x="484" y="1395"/>
                </a:lnTo>
                <a:lnTo>
                  <a:pt x="507" y="1460"/>
                </a:lnTo>
                <a:lnTo>
                  <a:pt x="533" y="1521"/>
                </a:lnTo>
                <a:lnTo>
                  <a:pt x="567" y="1579"/>
                </a:lnTo>
                <a:lnTo>
                  <a:pt x="604" y="1633"/>
                </a:lnTo>
                <a:lnTo>
                  <a:pt x="647" y="1684"/>
                </a:lnTo>
                <a:lnTo>
                  <a:pt x="694" y="1731"/>
                </a:lnTo>
                <a:lnTo>
                  <a:pt x="744" y="1774"/>
                </a:lnTo>
                <a:lnTo>
                  <a:pt x="799" y="1811"/>
                </a:lnTo>
                <a:lnTo>
                  <a:pt x="856" y="1845"/>
                </a:lnTo>
                <a:lnTo>
                  <a:pt x="917" y="1872"/>
                </a:lnTo>
                <a:lnTo>
                  <a:pt x="982" y="1894"/>
                </a:lnTo>
                <a:lnTo>
                  <a:pt x="1048" y="1910"/>
                </a:lnTo>
                <a:lnTo>
                  <a:pt x="1116" y="1920"/>
                </a:lnTo>
                <a:lnTo>
                  <a:pt x="1187" y="1923"/>
                </a:lnTo>
                <a:lnTo>
                  <a:pt x="1241" y="1921"/>
                </a:lnTo>
                <a:lnTo>
                  <a:pt x="1295" y="1916"/>
                </a:lnTo>
                <a:lnTo>
                  <a:pt x="1348" y="1905"/>
                </a:lnTo>
                <a:lnTo>
                  <a:pt x="1125" y="1210"/>
                </a:lnTo>
                <a:lnTo>
                  <a:pt x="1122" y="1194"/>
                </a:lnTo>
                <a:lnTo>
                  <a:pt x="1123" y="1179"/>
                </a:lnTo>
                <a:lnTo>
                  <a:pt x="1127" y="1164"/>
                </a:lnTo>
                <a:lnTo>
                  <a:pt x="1135" y="1150"/>
                </a:lnTo>
                <a:lnTo>
                  <a:pt x="1146" y="1138"/>
                </a:lnTo>
                <a:lnTo>
                  <a:pt x="1160" y="1130"/>
                </a:lnTo>
                <a:lnTo>
                  <a:pt x="1176" y="1125"/>
                </a:lnTo>
                <a:lnTo>
                  <a:pt x="1191" y="1125"/>
                </a:lnTo>
                <a:lnTo>
                  <a:pt x="1207" y="1128"/>
                </a:lnTo>
                <a:lnTo>
                  <a:pt x="1221" y="1135"/>
                </a:lnTo>
                <a:lnTo>
                  <a:pt x="1836" y="1527"/>
                </a:lnTo>
                <a:lnTo>
                  <a:pt x="1860" y="1475"/>
                </a:lnTo>
                <a:lnTo>
                  <a:pt x="1881" y="1420"/>
                </a:lnTo>
                <a:lnTo>
                  <a:pt x="1897" y="1364"/>
                </a:lnTo>
                <a:lnTo>
                  <a:pt x="1909" y="1307"/>
                </a:lnTo>
                <a:lnTo>
                  <a:pt x="1915" y="1248"/>
                </a:lnTo>
                <a:lnTo>
                  <a:pt x="1918" y="1189"/>
                </a:lnTo>
                <a:lnTo>
                  <a:pt x="1914" y="1120"/>
                </a:lnTo>
                <a:lnTo>
                  <a:pt x="1904" y="1051"/>
                </a:lnTo>
                <a:lnTo>
                  <a:pt x="1888" y="984"/>
                </a:lnTo>
                <a:lnTo>
                  <a:pt x="1867" y="920"/>
                </a:lnTo>
                <a:lnTo>
                  <a:pt x="1839" y="859"/>
                </a:lnTo>
                <a:lnTo>
                  <a:pt x="1806" y="801"/>
                </a:lnTo>
                <a:lnTo>
                  <a:pt x="1768" y="746"/>
                </a:lnTo>
                <a:lnTo>
                  <a:pt x="1726" y="695"/>
                </a:lnTo>
                <a:lnTo>
                  <a:pt x="1680" y="649"/>
                </a:lnTo>
                <a:lnTo>
                  <a:pt x="1628" y="606"/>
                </a:lnTo>
                <a:lnTo>
                  <a:pt x="1574" y="568"/>
                </a:lnTo>
                <a:lnTo>
                  <a:pt x="1516" y="535"/>
                </a:lnTo>
                <a:lnTo>
                  <a:pt x="1455" y="508"/>
                </a:lnTo>
                <a:lnTo>
                  <a:pt x="1391" y="486"/>
                </a:lnTo>
                <a:lnTo>
                  <a:pt x="1325" y="470"/>
                </a:lnTo>
                <a:lnTo>
                  <a:pt x="1256" y="460"/>
                </a:lnTo>
                <a:lnTo>
                  <a:pt x="1187" y="457"/>
                </a:lnTo>
                <a:close/>
                <a:moveTo>
                  <a:pt x="1169" y="131"/>
                </a:moveTo>
                <a:lnTo>
                  <a:pt x="1094" y="135"/>
                </a:lnTo>
                <a:lnTo>
                  <a:pt x="1019" y="143"/>
                </a:lnTo>
                <a:lnTo>
                  <a:pt x="946" y="157"/>
                </a:lnTo>
                <a:lnTo>
                  <a:pt x="874" y="178"/>
                </a:lnTo>
                <a:lnTo>
                  <a:pt x="803" y="202"/>
                </a:lnTo>
                <a:lnTo>
                  <a:pt x="735" y="232"/>
                </a:lnTo>
                <a:lnTo>
                  <a:pt x="668" y="267"/>
                </a:lnTo>
                <a:lnTo>
                  <a:pt x="603" y="306"/>
                </a:lnTo>
                <a:lnTo>
                  <a:pt x="541" y="352"/>
                </a:lnTo>
                <a:lnTo>
                  <a:pt x="482" y="401"/>
                </a:lnTo>
                <a:lnTo>
                  <a:pt x="428" y="453"/>
                </a:lnTo>
                <a:lnTo>
                  <a:pt x="377" y="509"/>
                </a:lnTo>
                <a:lnTo>
                  <a:pt x="330" y="568"/>
                </a:lnTo>
                <a:lnTo>
                  <a:pt x="289" y="630"/>
                </a:lnTo>
                <a:lnTo>
                  <a:pt x="252" y="696"/>
                </a:lnTo>
                <a:lnTo>
                  <a:pt x="219" y="763"/>
                </a:lnTo>
                <a:lnTo>
                  <a:pt x="192" y="833"/>
                </a:lnTo>
                <a:lnTo>
                  <a:pt x="169" y="905"/>
                </a:lnTo>
                <a:lnTo>
                  <a:pt x="152" y="979"/>
                </a:lnTo>
                <a:lnTo>
                  <a:pt x="139" y="1055"/>
                </a:lnTo>
                <a:lnTo>
                  <a:pt x="133" y="1131"/>
                </a:lnTo>
                <a:lnTo>
                  <a:pt x="130" y="1208"/>
                </a:lnTo>
                <a:lnTo>
                  <a:pt x="135" y="1283"/>
                </a:lnTo>
                <a:lnTo>
                  <a:pt x="143" y="1358"/>
                </a:lnTo>
                <a:lnTo>
                  <a:pt x="158" y="1431"/>
                </a:lnTo>
                <a:lnTo>
                  <a:pt x="177" y="1504"/>
                </a:lnTo>
                <a:lnTo>
                  <a:pt x="202" y="1574"/>
                </a:lnTo>
                <a:lnTo>
                  <a:pt x="232" y="1643"/>
                </a:lnTo>
                <a:lnTo>
                  <a:pt x="266" y="1711"/>
                </a:lnTo>
                <a:lnTo>
                  <a:pt x="307" y="1775"/>
                </a:lnTo>
                <a:lnTo>
                  <a:pt x="351" y="1837"/>
                </a:lnTo>
                <a:lnTo>
                  <a:pt x="400" y="1896"/>
                </a:lnTo>
                <a:lnTo>
                  <a:pt x="452" y="1951"/>
                </a:lnTo>
                <a:lnTo>
                  <a:pt x="508" y="2002"/>
                </a:lnTo>
                <a:lnTo>
                  <a:pt x="567" y="2049"/>
                </a:lnTo>
                <a:lnTo>
                  <a:pt x="629" y="2090"/>
                </a:lnTo>
                <a:lnTo>
                  <a:pt x="694" y="2128"/>
                </a:lnTo>
                <a:lnTo>
                  <a:pt x="761" y="2160"/>
                </a:lnTo>
                <a:lnTo>
                  <a:pt x="831" y="2188"/>
                </a:lnTo>
                <a:lnTo>
                  <a:pt x="902" y="2211"/>
                </a:lnTo>
                <a:lnTo>
                  <a:pt x="976" y="2228"/>
                </a:lnTo>
                <a:lnTo>
                  <a:pt x="1052" y="2241"/>
                </a:lnTo>
                <a:lnTo>
                  <a:pt x="1132" y="2248"/>
                </a:lnTo>
                <a:lnTo>
                  <a:pt x="1212" y="2249"/>
                </a:lnTo>
                <a:lnTo>
                  <a:pt x="1292" y="2244"/>
                </a:lnTo>
                <a:lnTo>
                  <a:pt x="1371" y="2233"/>
                </a:lnTo>
                <a:lnTo>
                  <a:pt x="1449" y="2216"/>
                </a:lnTo>
                <a:lnTo>
                  <a:pt x="1389" y="2030"/>
                </a:lnTo>
                <a:lnTo>
                  <a:pt x="1322" y="2043"/>
                </a:lnTo>
                <a:lnTo>
                  <a:pt x="1254" y="2052"/>
                </a:lnTo>
                <a:lnTo>
                  <a:pt x="1187" y="2054"/>
                </a:lnTo>
                <a:lnTo>
                  <a:pt x="1112" y="2051"/>
                </a:lnTo>
                <a:lnTo>
                  <a:pt x="1039" y="2042"/>
                </a:lnTo>
                <a:lnTo>
                  <a:pt x="970" y="2026"/>
                </a:lnTo>
                <a:lnTo>
                  <a:pt x="901" y="2006"/>
                </a:lnTo>
                <a:lnTo>
                  <a:pt x="835" y="1979"/>
                </a:lnTo>
                <a:lnTo>
                  <a:pt x="772" y="1948"/>
                </a:lnTo>
                <a:lnTo>
                  <a:pt x="712" y="1911"/>
                </a:lnTo>
                <a:lnTo>
                  <a:pt x="655" y="1870"/>
                </a:lnTo>
                <a:lnTo>
                  <a:pt x="603" y="1825"/>
                </a:lnTo>
                <a:lnTo>
                  <a:pt x="554" y="1775"/>
                </a:lnTo>
                <a:lnTo>
                  <a:pt x="508" y="1722"/>
                </a:lnTo>
                <a:lnTo>
                  <a:pt x="467" y="1666"/>
                </a:lnTo>
                <a:lnTo>
                  <a:pt x="431" y="1606"/>
                </a:lnTo>
                <a:lnTo>
                  <a:pt x="400" y="1542"/>
                </a:lnTo>
                <a:lnTo>
                  <a:pt x="374" y="1476"/>
                </a:lnTo>
                <a:lnTo>
                  <a:pt x="353" y="1408"/>
                </a:lnTo>
                <a:lnTo>
                  <a:pt x="338" y="1337"/>
                </a:lnTo>
                <a:lnTo>
                  <a:pt x="328" y="1264"/>
                </a:lnTo>
                <a:lnTo>
                  <a:pt x="325" y="1189"/>
                </a:lnTo>
                <a:lnTo>
                  <a:pt x="328" y="1115"/>
                </a:lnTo>
                <a:lnTo>
                  <a:pt x="338" y="1042"/>
                </a:lnTo>
                <a:lnTo>
                  <a:pt x="353" y="972"/>
                </a:lnTo>
                <a:lnTo>
                  <a:pt x="374" y="904"/>
                </a:lnTo>
                <a:lnTo>
                  <a:pt x="400" y="837"/>
                </a:lnTo>
                <a:lnTo>
                  <a:pt x="431" y="774"/>
                </a:lnTo>
                <a:lnTo>
                  <a:pt x="467" y="714"/>
                </a:lnTo>
                <a:lnTo>
                  <a:pt x="508" y="657"/>
                </a:lnTo>
                <a:lnTo>
                  <a:pt x="554" y="605"/>
                </a:lnTo>
                <a:lnTo>
                  <a:pt x="603" y="554"/>
                </a:lnTo>
                <a:lnTo>
                  <a:pt x="655" y="509"/>
                </a:lnTo>
                <a:lnTo>
                  <a:pt x="712" y="468"/>
                </a:lnTo>
                <a:lnTo>
                  <a:pt x="772" y="432"/>
                </a:lnTo>
                <a:lnTo>
                  <a:pt x="835" y="401"/>
                </a:lnTo>
                <a:lnTo>
                  <a:pt x="901" y="374"/>
                </a:lnTo>
                <a:lnTo>
                  <a:pt x="970" y="354"/>
                </a:lnTo>
                <a:lnTo>
                  <a:pt x="1039" y="339"/>
                </a:lnTo>
                <a:lnTo>
                  <a:pt x="1112" y="329"/>
                </a:lnTo>
                <a:lnTo>
                  <a:pt x="1187" y="326"/>
                </a:lnTo>
                <a:lnTo>
                  <a:pt x="1261" y="329"/>
                </a:lnTo>
                <a:lnTo>
                  <a:pt x="1333" y="339"/>
                </a:lnTo>
                <a:lnTo>
                  <a:pt x="1404" y="354"/>
                </a:lnTo>
                <a:lnTo>
                  <a:pt x="1472" y="374"/>
                </a:lnTo>
                <a:lnTo>
                  <a:pt x="1538" y="401"/>
                </a:lnTo>
                <a:lnTo>
                  <a:pt x="1601" y="432"/>
                </a:lnTo>
                <a:lnTo>
                  <a:pt x="1661" y="468"/>
                </a:lnTo>
                <a:lnTo>
                  <a:pt x="1717" y="509"/>
                </a:lnTo>
                <a:lnTo>
                  <a:pt x="1771" y="554"/>
                </a:lnTo>
                <a:lnTo>
                  <a:pt x="1820" y="605"/>
                </a:lnTo>
                <a:lnTo>
                  <a:pt x="1865" y="657"/>
                </a:lnTo>
                <a:lnTo>
                  <a:pt x="1905" y="714"/>
                </a:lnTo>
                <a:lnTo>
                  <a:pt x="1942" y="774"/>
                </a:lnTo>
                <a:lnTo>
                  <a:pt x="1973" y="837"/>
                </a:lnTo>
                <a:lnTo>
                  <a:pt x="1999" y="904"/>
                </a:lnTo>
                <a:lnTo>
                  <a:pt x="2020" y="972"/>
                </a:lnTo>
                <a:lnTo>
                  <a:pt x="2036" y="1042"/>
                </a:lnTo>
                <a:lnTo>
                  <a:pt x="2044" y="1115"/>
                </a:lnTo>
                <a:lnTo>
                  <a:pt x="2048" y="1189"/>
                </a:lnTo>
                <a:lnTo>
                  <a:pt x="2045" y="1261"/>
                </a:lnTo>
                <a:lnTo>
                  <a:pt x="2037" y="1332"/>
                </a:lnTo>
                <a:lnTo>
                  <a:pt x="2022" y="1401"/>
                </a:lnTo>
                <a:lnTo>
                  <a:pt x="2003" y="1468"/>
                </a:lnTo>
                <a:lnTo>
                  <a:pt x="1977" y="1535"/>
                </a:lnTo>
                <a:lnTo>
                  <a:pt x="1946" y="1598"/>
                </a:lnTo>
                <a:lnTo>
                  <a:pt x="2111" y="1703"/>
                </a:lnTo>
                <a:lnTo>
                  <a:pt x="2146" y="1632"/>
                </a:lnTo>
                <a:lnTo>
                  <a:pt x="2177" y="1558"/>
                </a:lnTo>
                <a:lnTo>
                  <a:pt x="2202" y="1482"/>
                </a:lnTo>
                <a:lnTo>
                  <a:pt x="2221" y="1405"/>
                </a:lnTo>
                <a:lnTo>
                  <a:pt x="2234" y="1324"/>
                </a:lnTo>
                <a:lnTo>
                  <a:pt x="2241" y="1248"/>
                </a:lnTo>
                <a:lnTo>
                  <a:pt x="2242" y="1172"/>
                </a:lnTo>
                <a:lnTo>
                  <a:pt x="2239" y="1097"/>
                </a:lnTo>
                <a:lnTo>
                  <a:pt x="2229" y="1022"/>
                </a:lnTo>
                <a:lnTo>
                  <a:pt x="2215" y="949"/>
                </a:lnTo>
                <a:lnTo>
                  <a:pt x="2195" y="876"/>
                </a:lnTo>
                <a:lnTo>
                  <a:pt x="2171" y="805"/>
                </a:lnTo>
                <a:lnTo>
                  <a:pt x="2142" y="737"/>
                </a:lnTo>
                <a:lnTo>
                  <a:pt x="2106" y="669"/>
                </a:lnTo>
                <a:lnTo>
                  <a:pt x="2067" y="605"/>
                </a:lnTo>
                <a:lnTo>
                  <a:pt x="2022" y="542"/>
                </a:lnTo>
                <a:lnTo>
                  <a:pt x="1973" y="483"/>
                </a:lnTo>
                <a:lnTo>
                  <a:pt x="1920" y="429"/>
                </a:lnTo>
                <a:lnTo>
                  <a:pt x="1865" y="377"/>
                </a:lnTo>
                <a:lnTo>
                  <a:pt x="1806" y="331"/>
                </a:lnTo>
                <a:lnTo>
                  <a:pt x="1744" y="289"/>
                </a:lnTo>
                <a:lnTo>
                  <a:pt x="1679" y="252"/>
                </a:lnTo>
                <a:lnTo>
                  <a:pt x="1611" y="220"/>
                </a:lnTo>
                <a:lnTo>
                  <a:pt x="1542" y="192"/>
                </a:lnTo>
                <a:lnTo>
                  <a:pt x="1470" y="169"/>
                </a:lnTo>
                <a:lnTo>
                  <a:pt x="1396" y="152"/>
                </a:lnTo>
                <a:lnTo>
                  <a:pt x="1320" y="139"/>
                </a:lnTo>
                <a:lnTo>
                  <a:pt x="1245" y="132"/>
                </a:lnTo>
                <a:lnTo>
                  <a:pt x="1169" y="131"/>
                </a:lnTo>
                <a:close/>
                <a:moveTo>
                  <a:pt x="1166" y="0"/>
                </a:moveTo>
                <a:lnTo>
                  <a:pt x="1252" y="2"/>
                </a:lnTo>
                <a:lnTo>
                  <a:pt x="1338" y="9"/>
                </a:lnTo>
                <a:lnTo>
                  <a:pt x="1416" y="22"/>
                </a:lnTo>
                <a:lnTo>
                  <a:pt x="1492" y="39"/>
                </a:lnTo>
                <a:lnTo>
                  <a:pt x="1566" y="62"/>
                </a:lnTo>
                <a:lnTo>
                  <a:pt x="1638" y="89"/>
                </a:lnTo>
                <a:lnTo>
                  <a:pt x="1709" y="121"/>
                </a:lnTo>
                <a:lnTo>
                  <a:pt x="1777" y="157"/>
                </a:lnTo>
                <a:lnTo>
                  <a:pt x="1842" y="197"/>
                </a:lnTo>
                <a:lnTo>
                  <a:pt x="1904" y="242"/>
                </a:lnTo>
                <a:lnTo>
                  <a:pt x="1964" y="291"/>
                </a:lnTo>
                <a:lnTo>
                  <a:pt x="2022" y="344"/>
                </a:lnTo>
                <a:lnTo>
                  <a:pt x="2075" y="402"/>
                </a:lnTo>
                <a:lnTo>
                  <a:pt x="2126" y="462"/>
                </a:lnTo>
                <a:lnTo>
                  <a:pt x="2175" y="533"/>
                </a:lnTo>
                <a:lnTo>
                  <a:pt x="2220" y="606"/>
                </a:lnTo>
                <a:lnTo>
                  <a:pt x="2259" y="681"/>
                </a:lnTo>
                <a:lnTo>
                  <a:pt x="2292" y="758"/>
                </a:lnTo>
                <a:lnTo>
                  <a:pt x="2320" y="837"/>
                </a:lnTo>
                <a:lnTo>
                  <a:pt x="2342" y="919"/>
                </a:lnTo>
                <a:lnTo>
                  <a:pt x="2359" y="1002"/>
                </a:lnTo>
                <a:lnTo>
                  <a:pt x="2368" y="1085"/>
                </a:lnTo>
                <a:lnTo>
                  <a:pt x="2373" y="1170"/>
                </a:lnTo>
                <a:lnTo>
                  <a:pt x="2370" y="1256"/>
                </a:lnTo>
                <a:lnTo>
                  <a:pt x="2363" y="1342"/>
                </a:lnTo>
                <a:lnTo>
                  <a:pt x="2351" y="1418"/>
                </a:lnTo>
                <a:lnTo>
                  <a:pt x="2334" y="1493"/>
                </a:lnTo>
                <a:lnTo>
                  <a:pt x="2313" y="1566"/>
                </a:lnTo>
                <a:lnTo>
                  <a:pt x="2286" y="1637"/>
                </a:lnTo>
                <a:lnTo>
                  <a:pt x="2256" y="1706"/>
                </a:lnTo>
                <a:lnTo>
                  <a:pt x="2221" y="1774"/>
                </a:lnTo>
                <a:lnTo>
                  <a:pt x="2805" y="2147"/>
                </a:lnTo>
                <a:lnTo>
                  <a:pt x="2819" y="2160"/>
                </a:lnTo>
                <a:lnTo>
                  <a:pt x="2828" y="2175"/>
                </a:lnTo>
                <a:lnTo>
                  <a:pt x="2835" y="2192"/>
                </a:lnTo>
                <a:lnTo>
                  <a:pt x="2835" y="2211"/>
                </a:lnTo>
                <a:lnTo>
                  <a:pt x="2830" y="2229"/>
                </a:lnTo>
                <a:lnTo>
                  <a:pt x="2821" y="2244"/>
                </a:lnTo>
                <a:lnTo>
                  <a:pt x="2808" y="2257"/>
                </a:lnTo>
                <a:lnTo>
                  <a:pt x="2791" y="2264"/>
                </a:lnTo>
                <a:lnTo>
                  <a:pt x="2458" y="2380"/>
                </a:lnTo>
                <a:lnTo>
                  <a:pt x="3049" y="3148"/>
                </a:lnTo>
                <a:lnTo>
                  <a:pt x="3058" y="3163"/>
                </a:lnTo>
                <a:lnTo>
                  <a:pt x="3062" y="3179"/>
                </a:lnTo>
                <a:lnTo>
                  <a:pt x="3062" y="3196"/>
                </a:lnTo>
                <a:lnTo>
                  <a:pt x="3058" y="3212"/>
                </a:lnTo>
                <a:lnTo>
                  <a:pt x="3049" y="3227"/>
                </a:lnTo>
                <a:lnTo>
                  <a:pt x="3038" y="3239"/>
                </a:lnTo>
                <a:lnTo>
                  <a:pt x="2696" y="3504"/>
                </a:lnTo>
                <a:lnTo>
                  <a:pt x="2684" y="3512"/>
                </a:lnTo>
                <a:lnTo>
                  <a:pt x="2670" y="3516"/>
                </a:lnTo>
                <a:lnTo>
                  <a:pt x="2656" y="3518"/>
                </a:lnTo>
                <a:lnTo>
                  <a:pt x="2647" y="3517"/>
                </a:lnTo>
                <a:lnTo>
                  <a:pt x="2631" y="3513"/>
                </a:lnTo>
                <a:lnTo>
                  <a:pt x="2616" y="3504"/>
                </a:lnTo>
                <a:lnTo>
                  <a:pt x="2605" y="3492"/>
                </a:lnTo>
                <a:lnTo>
                  <a:pt x="2013" y="2725"/>
                </a:lnTo>
                <a:lnTo>
                  <a:pt x="1818" y="3019"/>
                </a:lnTo>
                <a:lnTo>
                  <a:pt x="1806" y="3032"/>
                </a:lnTo>
                <a:lnTo>
                  <a:pt x="1790" y="3042"/>
                </a:lnTo>
                <a:lnTo>
                  <a:pt x="1773" y="3047"/>
                </a:lnTo>
                <a:lnTo>
                  <a:pt x="1755" y="3047"/>
                </a:lnTo>
                <a:lnTo>
                  <a:pt x="1736" y="3042"/>
                </a:lnTo>
                <a:lnTo>
                  <a:pt x="1721" y="3032"/>
                </a:lnTo>
                <a:lnTo>
                  <a:pt x="1710" y="3019"/>
                </a:lnTo>
                <a:lnTo>
                  <a:pt x="1701" y="3002"/>
                </a:lnTo>
                <a:lnTo>
                  <a:pt x="1488" y="2340"/>
                </a:lnTo>
                <a:lnTo>
                  <a:pt x="1415" y="2358"/>
                </a:lnTo>
                <a:lnTo>
                  <a:pt x="1340" y="2370"/>
                </a:lnTo>
                <a:lnTo>
                  <a:pt x="1265" y="2378"/>
                </a:lnTo>
                <a:lnTo>
                  <a:pt x="1189" y="2380"/>
                </a:lnTo>
                <a:lnTo>
                  <a:pt x="1112" y="2378"/>
                </a:lnTo>
                <a:lnTo>
                  <a:pt x="1035" y="2370"/>
                </a:lnTo>
                <a:lnTo>
                  <a:pt x="958" y="2358"/>
                </a:lnTo>
                <a:lnTo>
                  <a:pt x="881" y="2340"/>
                </a:lnTo>
                <a:lnTo>
                  <a:pt x="807" y="2318"/>
                </a:lnTo>
                <a:lnTo>
                  <a:pt x="735" y="2291"/>
                </a:lnTo>
                <a:lnTo>
                  <a:pt x="664" y="2259"/>
                </a:lnTo>
                <a:lnTo>
                  <a:pt x="597" y="2222"/>
                </a:lnTo>
                <a:lnTo>
                  <a:pt x="531" y="2183"/>
                </a:lnTo>
                <a:lnTo>
                  <a:pt x="468" y="2138"/>
                </a:lnTo>
                <a:lnTo>
                  <a:pt x="408" y="2088"/>
                </a:lnTo>
                <a:lnTo>
                  <a:pt x="352" y="2036"/>
                </a:lnTo>
                <a:lnTo>
                  <a:pt x="298" y="1978"/>
                </a:lnTo>
                <a:lnTo>
                  <a:pt x="248" y="1918"/>
                </a:lnTo>
                <a:lnTo>
                  <a:pt x="198" y="1847"/>
                </a:lnTo>
                <a:lnTo>
                  <a:pt x="153" y="1774"/>
                </a:lnTo>
                <a:lnTo>
                  <a:pt x="114" y="1699"/>
                </a:lnTo>
                <a:lnTo>
                  <a:pt x="80" y="1622"/>
                </a:lnTo>
                <a:lnTo>
                  <a:pt x="53" y="1542"/>
                </a:lnTo>
                <a:lnTo>
                  <a:pt x="31" y="1461"/>
                </a:lnTo>
                <a:lnTo>
                  <a:pt x="15" y="1378"/>
                </a:lnTo>
                <a:lnTo>
                  <a:pt x="4" y="1294"/>
                </a:lnTo>
                <a:lnTo>
                  <a:pt x="0" y="1210"/>
                </a:lnTo>
                <a:lnTo>
                  <a:pt x="2" y="1124"/>
                </a:lnTo>
                <a:lnTo>
                  <a:pt x="10" y="1038"/>
                </a:lnTo>
                <a:lnTo>
                  <a:pt x="22" y="960"/>
                </a:lnTo>
                <a:lnTo>
                  <a:pt x="41" y="884"/>
                </a:lnTo>
                <a:lnTo>
                  <a:pt x="62" y="810"/>
                </a:lnTo>
                <a:lnTo>
                  <a:pt x="90" y="737"/>
                </a:lnTo>
                <a:lnTo>
                  <a:pt x="121" y="666"/>
                </a:lnTo>
                <a:lnTo>
                  <a:pt x="157" y="598"/>
                </a:lnTo>
                <a:lnTo>
                  <a:pt x="198" y="532"/>
                </a:lnTo>
                <a:lnTo>
                  <a:pt x="242" y="470"/>
                </a:lnTo>
                <a:lnTo>
                  <a:pt x="291" y="409"/>
                </a:lnTo>
                <a:lnTo>
                  <a:pt x="344" y="353"/>
                </a:lnTo>
                <a:lnTo>
                  <a:pt x="401" y="299"/>
                </a:lnTo>
                <a:lnTo>
                  <a:pt x="462" y="249"/>
                </a:lnTo>
                <a:lnTo>
                  <a:pt x="531" y="198"/>
                </a:lnTo>
                <a:lnTo>
                  <a:pt x="604" y="153"/>
                </a:lnTo>
                <a:lnTo>
                  <a:pt x="679" y="113"/>
                </a:lnTo>
                <a:lnTo>
                  <a:pt x="756" y="80"/>
                </a:lnTo>
                <a:lnTo>
                  <a:pt x="835" y="52"/>
                </a:lnTo>
                <a:lnTo>
                  <a:pt x="916" y="31"/>
                </a:lnTo>
                <a:lnTo>
                  <a:pt x="999" y="15"/>
                </a:lnTo>
                <a:lnTo>
                  <a:pt x="1082" y="4"/>
                </a:lnTo>
                <a:lnTo>
                  <a:pt x="1166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0" name="Freeform 742"/>
          <p:cNvSpPr>
            <a:spLocks noEditPoints="1"/>
          </p:cNvSpPr>
          <p:nvPr/>
        </p:nvSpPr>
        <p:spPr bwMode="auto">
          <a:xfrm flipH="1">
            <a:off x="1197108" y="2747034"/>
            <a:ext cx="349819" cy="314943"/>
          </a:xfrm>
          <a:custGeom>
            <a:avLst/>
            <a:gdLst>
              <a:gd name="T0" fmla="*/ 1655 w 3312"/>
              <a:gd name="T1" fmla="*/ 2859 h 2977"/>
              <a:gd name="T2" fmla="*/ 2270 w 3312"/>
              <a:gd name="T3" fmla="*/ 2866 h 2977"/>
              <a:gd name="T4" fmla="*/ 2287 w 3312"/>
              <a:gd name="T5" fmla="*/ 2767 h 2977"/>
              <a:gd name="T6" fmla="*/ 3126 w 3312"/>
              <a:gd name="T7" fmla="*/ 2620 h 2977"/>
              <a:gd name="T8" fmla="*/ 3193 w 3312"/>
              <a:gd name="T9" fmla="*/ 2582 h 2977"/>
              <a:gd name="T10" fmla="*/ 2395 w 3312"/>
              <a:gd name="T11" fmla="*/ 2527 h 2977"/>
              <a:gd name="T12" fmla="*/ 1538 w 3312"/>
              <a:gd name="T13" fmla="*/ 2111 h 2977"/>
              <a:gd name="T14" fmla="*/ 2287 w 3312"/>
              <a:gd name="T15" fmla="*/ 2659 h 2977"/>
              <a:gd name="T16" fmla="*/ 129 w 3312"/>
              <a:gd name="T17" fmla="*/ 1946 h 2977"/>
              <a:gd name="T18" fmla="*/ 208 w 3312"/>
              <a:gd name="T19" fmla="*/ 1999 h 2977"/>
              <a:gd name="T20" fmla="*/ 118 w 3312"/>
              <a:gd name="T21" fmla="*/ 1924 h 2977"/>
              <a:gd name="T22" fmla="*/ 1649 w 3312"/>
              <a:gd name="T23" fmla="*/ 1804 h 2977"/>
              <a:gd name="T24" fmla="*/ 2287 w 3312"/>
              <a:gd name="T25" fmla="*/ 1816 h 2977"/>
              <a:gd name="T26" fmla="*/ 2259 w 3312"/>
              <a:gd name="T27" fmla="*/ 1787 h 2977"/>
              <a:gd name="T28" fmla="*/ 2259 w 3312"/>
              <a:gd name="T29" fmla="*/ 1678 h 2977"/>
              <a:gd name="T30" fmla="*/ 2355 w 3312"/>
              <a:gd name="T31" fmla="*/ 1718 h 2977"/>
              <a:gd name="T32" fmla="*/ 2395 w 3312"/>
              <a:gd name="T33" fmla="*/ 1816 h 2977"/>
              <a:gd name="T34" fmla="*/ 1956 w 3312"/>
              <a:gd name="T35" fmla="*/ 1342 h 2977"/>
              <a:gd name="T36" fmla="*/ 1978 w 3312"/>
              <a:gd name="T37" fmla="*/ 1164 h 2977"/>
              <a:gd name="T38" fmla="*/ 1956 w 3312"/>
              <a:gd name="T39" fmla="*/ 1234 h 2977"/>
              <a:gd name="T40" fmla="*/ 3193 w 3312"/>
              <a:gd name="T41" fmla="*/ 1180 h 2977"/>
              <a:gd name="T42" fmla="*/ 3127 w 3312"/>
              <a:gd name="T43" fmla="*/ 1141 h 2977"/>
              <a:gd name="T44" fmla="*/ 1538 w 3312"/>
              <a:gd name="T45" fmla="*/ 1815 h 2977"/>
              <a:gd name="T46" fmla="*/ 1579 w 3312"/>
              <a:gd name="T47" fmla="*/ 1718 h 2977"/>
              <a:gd name="T48" fmla="*/ 1675 w 3312"/>
              <a:gd name="T49" fmla="*/ 1678 h 2977"/>
              <a:gd name="T50" fmla="*/ 1858 w 3312"/>
              <a:gd name="T51" fmla="*/ 1154 h 2977"/>
              <a:gd name="T52" fmla="*/ 1939 w 3312"/>
              <a:gd name="T53" fmla="*/ 1058 h 2977"/>
              <a:gd name="T54" fmla="*/ 3072 w 3312"/>
              <a:gd name="T55" fmla="*/ 1033 h 2977"/>
              <a:gd name="T56" fmla="*/ 209 w 3312"/>
              <a:gd name="T57" fmla="*/ 111 h 2977"/>
              <a:gd name="T58" fmla="*/ 133 w 3312"/>
              <a:gd name="T59" fmla="*/ 160 h 2977"/>
              <a:gd name="T60" fmla="*/ 3032 w 3312"/>
              <a:gd name="T61" fmla="*/ 143 h 2977"/>
              <a:gd name="T62" fmla="*/ 2947 w 3312"/>
              <a:gd name="T63" fmla="*/ 109 h 2977"/>
              <a:gd name="T64" fmla="*/ 2985 w 3312"/>
              <a:gd name="T65" fmla="*/ 3 h 2977"/>
              <a:gd name="T66" fmla="*/ 3112 w 3312"/>
              <a:gd name="T67" fmla="*/ 69 h 2977"/>
              <a:gd name="T68" fmla="*/ 3177 w 3312"/>
              <a:gd name="T69" fmla="*/ 197 h 2977"/>
              <a:gd name="T70" fmla="*/ 3233 w 3312"/>
              <a:gd name="T71" fmla="*/ 1066 h 2977"/>
              <a:gd name="T72" fmla="*/ 3303 w 3312"/>
              <a:gd name="T73" fmla="*/ 1159 h 2977"/>
              <a:gd name="T74" fmla="*/ 3309 w 3312"/>
              <a:gd name="T75" fmla="*/ 2576 h 2977"/>
              <a:gd name="T76" fmla="*/ 3247 w 3312"/>
              <a:gd name="T77" fmla="*/ 2685 h 2977"/>
              <a:gd name="T78" fmla="*/ 3127 w 3312"/>
              <a:gd name="T79" fmla="*/ 2729 h 2977"/>
              <a:gd name="T80" fmla="*/ 2385 w 3312"/>
              <a:gd name="T81" fmla="*/ 2892 h 2977"/>
              <a:gd name="T82" fmla="*/ 2312 w 3312"/>
              <a:gd name="T83" fmla="*/ 2966 h 2977"/>
              <a:gd name="T84" fmla="*/ 1648 w 3312"/>
              <a:gd name="T85" fmla="*/ 2974 h 2977"/>
              <a:gd name="T86" fmla="*/ 1561 w 3312"/>
              <a:gd name="T87" fmla="*/ 2916 h 2977"/>
              <a:gd name="T88" fmla="*/ 1538 w 3312"/>
              <a:gd name="T89" fmla="*/ 2315 h 2977"/>
              <a:gd name="T90" fmla="*/ 738 w 3312"/>
              <a:gd name="T91" fmla="*/ 2293 h 2977"/>
              <a:gd name="T92" fmla="*/ 738 w 3312"/>
              <a:gd name="T93" fmla="*/ 2228 h 2977"/>
              <a:gd name="T94" fmla="*/ 915 w 3312"/>
              <a:gd name="T95" fmla="*/ 2206 h 2977"/>
              <a:gd name="T96" fmla="*/ 160 w 3312"/>
              <a:gd name="T97" fmla="*/ 2099 h 2977"/>
              <a:gd name="T98" fmla="*/ 45 w 3312"/>
              <a:gd name="T99" fmla="*/ 2016 h 2977"/>
              <a:gd name="T100" fmla="*/ 0 w 3312"/>
              <a:gd name="T101" fmla="*/ 1877 h 2977"/>
              <a:gd name="T102" fmla="*/ 26 w 3312"/>
              <a:gd name="T103" fmla="*/ 127 h 2977"/>
              <a:gd name="T104" fmla="*/ 127 w 3312"/>
              <a:gd name="T105" fmla="*/ 26 h 29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312" h="2977">
                <a:moveTo>
                  <a:pt x="1647" y="2767"/>
                </a:moveTo>
                <a:lnTo>
                  <a:pt x="1647" y="2839"/>
                </a:lnTo>
                <a:lnTo>
                  <a:pt x="1649" y="2850"/>
                </a:lnTo>
                <a:lnTo>
                  <a:pt x="1655" y="2859"/>
                </a:lnTo>
                <a:lnTo>
                  <a:pt x="1664" y="2866"/>
                </a:lnTo>
                <a:lnTo>
                  <a:pt x="1675" y="2868"/>
                </a:lnTo>
                <a:lnTo>
                  <a:pt x="2259" y="2868"/>
                </a:lnTo>
                <a:lnTo>
                  <a:pt x="2270" y="2866"/>
                </a:lnTo>
                <a:lnTo>
                  <a:pt x="2279" y="2859"/>
                </a:lnTo>
                <a:lnTo>
                  <a:pt x="2285" y="2850"/>
                </a:lnTo>
                <a:lnTo>
                  <a:pt x="2287" y="2839"/>
                </a:lnTo>
                <a:lnTo>
                  <a:pt x="2287" y="2767"/>
                </a:lnTo>
                <a:lnTo>
                  <a:pt x="1647" y="2767"/>
                </a:lnTo>
                <a:close/>
                <a:moveTo>
                  <a:pt x="2395" y="2527"/>
                </a:moveTo>
                <a:lnTo>
                  <a:pt x="2395" y="2620"/>
                </a:lnTo>
                <a:lnTo>
                  <a:pt x="3126" y="2620"/>
                </a:lnTo>
                <a:lnTo>
                  <a:pt x="3147" y="2617"/>
                </a:lnTo>
                <a:lnTo>
                  <a:pt x="3165" y="2609"/>
                </a:lnTo>
                <a:lnTo>
                  <a:pt x="3181" y="2597"/>
                </a:lnTo>
                <a:lnTo>
                  <a:pt x="3193" y="2582"/>
                </a:lnTo>
                <a:lnTo>
                  <a:pt x="3201" y="2563"/>
                </a:lnTo>
                <a:lnTo>
                  <a:pt x="3203" y="2543"/>
                </a:lnTo>
                <a:lnTo>
                  <a:pt x="3203" y="2527"/>
                </a:lnTo>
                <a:lnTo>
                  <a:pt x="2395" y="2527"/>
                </a:lnTo>
                <a:close/>
                <a:moveTo>
                  <a:pt x="1151" y="2111"/>
                </a:moveTo>
                <a:lnTo>
                  <a:pt x="1062" y="2206"/>
                </a:lnTo>
                <a:lnTo>
                  <a:pt x="1538" y="2206"/>
                </a:lnTo>
                <a:lnTo>
                  <a:pt x="1538" y="2111"/>
                </a:lnTo>
                <a:lnTo>
                  <a:pt x="1151" y="2111"/>
                </a:lnTo>
                <a:close/>
                <a:moveTo>
                  <a:pt x="1647" y="1995"/>
                </a:moveTo>
                <a:lnTo>
                  <a:pt x="1647" y="2659"/>
                </a:lnTo>
                <a:lnTo>
                  <a:pt x="2287" y="2659"/>
                </a:lnTo>
                <a:lnTo>
                  <a:pt x="2287" y="1995"/>
                </a:lnTo>
                <a:lnTo>
                  <a:pt x="1647" y="1995"/>
                </a:lnTo>
                <a:close/>
                <a:moveTo>
                  <a:pt x="118" y="1924"/>
                </a:moveTo>
                <a:lnTo>
                  <a:pt x="129" y="1946"/>
                </a:lnTo>
                <a:lnTo>
                  <a:pt x="145" y="1965"/>
                </a:lnTo>
                <a:lnTo>
                  <a:pt x="163" y="1980"/>
                </a:lnTo>
                <a:lnTo>
                  <a:pt x="184" y="1992"/>
                </a:lnTo>
                <a:lnTo>
                  <a:pt x="208" y="1999"/>
                </a:lnTo>
                <a:lnTo>
                  <a:pt x="233" y="2002"/>
                </a:lnTo>
                <a:lnTo>
                  <a:pt x="1538" y="2002"/>
                </a:lnTo>
                <a:lnTo>
                  <a:pt x="1538" y="1924"/>
                </a:lnTo>
                <a:lnTo>
                  <a:pt x="118" y="1924"/>
                </a:lnTo>
                <a:close/>
                <a:moveTo>
                  <a:pt x="1675" y="1787"/>
                </a:moveTo>
                <a:lnTo>
                  <a:pt x="1664" y="1789"/>
                </a:lnTo>
                <a:lnTo>
                  <a:pt x="1655" y="1795"/>
                </a:lnTo>
                <a:lnTo>
                  <a:pt x="1649" y="1804"/>
                </a:lnTo>
                <a:lnTo>
                  <a:pt x="1647" y="1816"/>
                </a:lnTo>
                <a:lnTo>
                  <a:pt x="1647" y="1887"/>
                </a:lnTo>
                <a:lnTo>
                  <a:pt x="2287" y="1887"/>
                </a:lnTo>
                <a:lnTo>
                  <a:pt x="2287" y="1816"/>
                </a:lnTo>
                <a:lnTo>
                  <a:pt x="2285" y="1804"/>
                </a:lnTo>
                <a:lnTo>
                  <a:pt x="2279" y="1795"/>
                </a:lnTo>
                <a:lnTo>
                  <a:pt x="2270" y="1789"/>
                </a:lnTo>
                <a:lnTo>
                  <a:pt x="2259" y="1787"/>
                </a:lnTo>
                <a:lnTo>
                  <a:pt x="1675" y="1787"/>
                </a:lnTo>
                <a:close/>
                <a:moveTo>
                  <a:pt x="1956" y="1342"/>
                </a:moveTo>
                <a:lnTo>
                  <a:pt x="1956" y="1678"/>
                </a:lnTo>
                <a:lnTo>
                  <a:pt x="2259" y="1678"/>
                </a:lnTo>
                <a:lnTo>
                  <a:pt x="2287" y="1681"/>
                </a:lnTo>
                <a:lnTo>
                  <a:pt x="2312" y="1689"/>
                </a:lnTo>
                <a:lnTo>
                  <a:pt x="2335" y="1702"/>
                </a:lnTo>
                <a:lnTo>
                  <a:pt x="2355" y="1718"/>
                </a:lnTo>
                <a:lnTo>
                  <a:pt x="2372" y="1738"/>
                </a:lnTo>
                <a:lnTo>
                  <a:pt x="2385" y="1763"/>
                </a:lnTo>
                <a:lnTo>
                  <a:pt x="2393" y="1788"/>
                </a:lnTo>
                <a:lnTo>
                  <a:pt x="2395" y="1816"/>
                </a:lnTo>
                <a:lnTo>
                  <a:pt x="2395" y="2419"/>
                </a:lnTo>
                <a:lnTo>
                  <a:pt x="3203" y="2419"/>
                </a:lnTo>
                <a:lnTo>
                  <a:pt x="3203" y="1342"/>
                </a:lnTo>
                <a:lnTo>
                  <a:pt x="1956" y="1342"/>
                </a:lnTo>
                <a:close/>
                <a:moveTo>
                  <a:pt x="2033" y="1141"/>
                </a:moveTo>
                <a:lnTo>
                  <a:pt x="2012" y="1144"/>
                </a:lnTo>
                <a:lnTo>
                  <a:pt x="1994" y="1152"/>
                </a:lnTo>
                <a:lnTo>
                  <a:pt x="1978" y="1164"/>
                </a:lnTo>
                <a:lnTo>
                  <a:pt x="1966" y="1180"/>
                </a:lnTo>
                <a:lnTo>
                  <a:pt x="1958" y="1198"/>
                </a:lnTo>
                <a:lnTo>
                  <a:pt x="1956" y="1218"/>
                </a:lnTo>
                <a:lnTo>
                  <a:pt x="1956" y="1234"/>
                </a:lnTo>
                <a:lnTo>
                  <a:pt x="3203" y="1234"/>
                </a:lnTo>
                <a:lnTo>
                  <a:pt x="3203" y="1218"/>
                </a:lnTo>
                <a:lnTo>
                  <a:pt x="3201" y="1198"/>
                </a:lnTo>
                <a:lnTo>
                  <a:pt x="3193" y="1180"/>
                </a:lnTo>
                <a:lnTo>
                  <a:pt x="3181" y="1164"/>
                </a:lnTo>
                <a:lnTo>
                  <a:pt x="3165" y="1152"/>
                </a:lnTo>
                <a:lnTo>
                  <a:pt x="3147" y="1144"/>
                </a:lnTo>
                <a:lnTo>
                  <a:pt x="3127" y="1141"/>
                </a:lnTo>
                <a:lnTo>
                  <a:pt x="2033" y="1141"/>
                </a:lnTo>
                <a:close/>
                <a:moveTo>
                  <a:pt x="109" y="288"/>
                </a:moveTo>
                <a:lnTo>
                  <a:pt x="109" y="1815"/>
                </a:lnTo>
                <a:lnTo>
                  <a:pt x="1538" y="1815"/>
                </a:lnTo>
                <a:lnTo>
                  <a:pt x="1541" y="1788"/>
                </a:lnTo>
                <a:lnTo>
                  <a:pt x="1549" y="1762"/>
                </a:lnTo>
                <a:lnTo>
                  <a:pt x="1561" y="1738"/>
                </a:lnTo>
                <a:lnTo>
                  <a:pt x="1579" y="1718"/>
                </a:lnTo>
                <a:lnTo>
                  <a:pt x="1599" y="1702"/>
                </a:lnTo>
                <a:lnTo>
                  <a:pt x="1622" y="1689"/>
                </a:lnTo>
                <a:lnTo>
                  <a:pt x="1648" y="1681"/>
                </a:lnTo>
                <a:lnTo>
                  <a:pt x="1675" y="1678"/>
                </a:lnTo>
                <a:lnTo>
                  <a:pt x="1847" y="1678"/>
                </a:lnTo>
                <a:lnTo>
                  <a:pt x="1847" y="1218"/>
                </a:lnTo>
                <a:lnTo>
                  <a:pt x="1850" y="1185"/>
                </a:lnTo>
                <a:lnTo>
                  <a:pt x="1858" y="1154"/>
                </a:lnTo>
                <a:lnTo>
                  <a:pt x="1872" y="1125"/>
                </a:lnTo>
                <a:lnTo>
                  <a:pt x="1890" y="1098"/>
                </a:lnTo>
                <a:lnTo>
                  <a:pt x="1914" y="1076"/>
                </a:lnTo>
                <a:lnTo>
                  <a:pt x="1939" y="1058"/>
                </a:lnTo>
                <a:lnTo>
                  <a:pt x="1968" y="1044"/>
                </a:lnTo>
                <a:lnTo>
                  <a:pt x="1999" y="1036"/>
                </a:lnTo>
                <a:lnTo>
                  <a:pt x="2033" y="1033"/>
                </a:lnTo>
                <a:lnTo>
                  <a:pt x="3072" y="1033"/>
                </a:lnTo>
                <a:lnTo>
                  <a:pt x="3072" y="288"/>
                </a:lnTo>
                <a:lnTo>
                  <a:pt x="109" y="288"/>
                </a:lnTo>
                <a:close/>
                <a:moveTo>
                  <a:pt x="233" y="109"/>
                </a:moveTo>
                <a:lnTo>
                  <a:pt x="209" y="111"/>
                </a:lnTo>
                <a:lnTo>
                  <a:pt x="187" y="118"/>
                </a:lnTo>
                <a:lnTo>
                  <a:pt x="166" y="129"/>
                </a:lnTo>
                <a:lnTo>
                  <a:pt x="148" y="143"/>
                </a:lnTo>
                <a:lnTo>
                  <a:pt x="133" y="160"/>
                </a:lnTo>
                <a:lnTo>
                  <a:pt x="121" y="179"/>
                </a:lnTo>
                <a:lnTo>
                  <a:pt x="3059" y="179"/>
                </a:lnTo>
                <a:lnTo>
                  <a:pt x="3047" y="160"/>
                </a:lnTo>
                <a:lnTo>
                  <a:pt x="3032" y="143"/>
                </a:lnTo>
                <a:lnTo>
                  <a:pt x="3014" y="129"/>
                </a:lnTo>
                <a:lnTo>
                  <a:pt x="2993" y="118"/>
                </a:lnTo>
                <a:lnTo>
                  <a:pt x="2971" y="111"/>
                </a:lnTo>
                <a:lnTo>
                  <a:pt x="2947" y="109"/>
                </a:lnTo>
                <a:lnTo>
                  <a:pt x="233" y="109"/>
                </a:lnTo>
                <a:close/>
                <a:moveTo>
                  <a:pt x="233" y="0"/>
                </a:moveTo>
                <a:lnTo>
                  <a:pt x="2947" y="0"/>
                </a:lnTo>
                <a:lnTo>
                  <a:pt x="2985" y="3"/>
                </a:lnTo>
                <a:lnTo>
                  <a:pt x="3020" y="12"/>
                </a:lnTo>
                <a:lnTo>
                  <a:pt x="3054" y="26"/>
                </a:lnTo>
                <a:lnTo>
                  <a:pt x="3085" y="45"/>
                </a:lnTo>
                <a:lnTo>
                  <a:pt x="3112" y="69"/>
                </a:lnTo>
                <a:lnTo>
                  <a:pt x="3136" y="96"/>
                </a:lnTo>
                <a:lnTo>
                  <a:pt x="3154" y="127"/>
                </a:lnTo>
                <a:lnTo>
                  <a:pt x="3169" y="160"/>
                </a:lnTo>
                <a:lnTo>
                  <a:pt x="3177" y="197"/>
                </a:lnTo>
                <a:lnTo>
                  <a:pt x="3180" y="234"/>
                </a:lnTo>
                <a:lnTo>
                  <a:pt x="3180" y="1041"/>
                </a:lnTo>
                <a:lnTo>
                  <a:pt x="3208" y="1051"/>
                </a:lnTo>
                <a:lnTo>
                  <a:pt x="3233" y="1066"/>
                </a:lnTo>
                <a:lnTo>
                  <a:pt x="3256" y="1085"/>
                </a:lnTo>
                <a:lnTo>
                  <a:pt x="3275" y="1108"/>
                </a:lnTo>
                <a:lnTo>
                  <a:pt x="3291" y="1132"/>
                </a:lnTo>
                <a:lnTo>
                  <a:pt x="3303" y="1159"/>
                </a:lnTo>
                <a:lnTo>
                  <a:pt x="3310" y="1188"/>
                </a:lnTo>
                <a:lnTo>
                  <a:pt x="3312" y="1218"/>
                </a:lnTo>
                <a:lnTo>
                  <a:pt x="3312" y="2543"/>
                </a:lnTo>
                <a:lnTo>
                  <a:pt x="3309" y="2576"/>
                </a:lnTo>
                <a:lnTo>
                  <a:pt x="3301" y="2607"/>
                </a:lnTo>
                <a:lnTo>
                  <a:pt x="3287" y="2636"/>
                </a:lnTo>
                <a:lnTo>
                  <a:pt x="3269" y="2663"/>
                </a:lnTo>
                <a:lnTo>
                  <a:pt x="3247" y="2685"/>
                </a:lnTo>
                <a:lnTo>
                  <a:pt x="3220" y="2703"/>
                </a:lnTo>
                <a:lnTo>
                  <a:pt x="3191" y="2717"/>
                </a:lnTo>
                <a:lnTo>
                  <a:pt x="3160" y="2726"/>
                </a:lnTo>
                <a:lnTo>
                  <a:pt x="3127" y="2729"/>
                </a:lnTo>
                <a:lnTo>
                  <a:pt x="2395" y="2729"/>
                </a:lnTo>
                <a:lnTo>
                  <a:pt x="2395" y="2839"/>
                </a:lnTo>
                <a:lnTo>
                  <a:pt x="2393" y="2867"/>
                </a:lnTo>
                <a:lnTo>
                  <a:pt x="2385" y="2892"/>
                </a:lnTo>
                <a:lnTo>
                  <a:pt x="2372" y="2916"/>
                </a:lnTo>
                <a:lnTo>
                  <a:pt x="2355" y="2937"/>
                </a:lnTo>
                <a:lnTo>
                  <a:pt x="2335" y="2953"/>
                </a:lnTo>
                <a:lnTo>
                  <a:pt x="2312" y="2966"/>
                </a:lnTo>
                <a:lnTo>
                  <a:pt x="2287" y="2974"/>
                </a:lnTo>
                <a:lnTo>
                  <a:pt x="2259" y="2977"/>
                </a:lnTo>
                <a:lnTo>
                  <a:pt x="1675" y="2977"/>
                </a:lnTo>
                <a:lnTo>
                  <a:pt x="1648" y="2974"/>
                </a:lnTo>
                <a:lnTo>
                  <a:pt x="1622" y="2966"/>
                </a:lnTo>
                <a:lnTo>
                  <a:pt x="1599" y="2953"/>
                </a:lnTo>
                <a:lnTo>
                  <a:pt x="1579" y="2937"/>
                </a:lnTo>
                <a:lnTo>
                  <a:pt x="1561" y="2916"/>
                </a:lnTo>
                <a:lnTo>
                  <a:pt x="1548" y="2892"/>
                </a:lnTo>
                <a:lnTo>
                  <a:pt x="1541" y="2867"/>
                </a:lnTo>
                <a:lnTo>
                  <a:pt x="1538" y="2839"/>
                </a:lnTo>
                <a:lnTo>
                  <a:pt x="1538" y="2315"/>
                </a:lnTo>
                <a:lnTo>
                  <a:pt x="783" y="2315"/>
                </a:lnTo>
                <a:lnTo>
                  <a:pt x="766" y="2312"/>
                </a:lnTo>
                <a:lnTo>
                  <a:pt x="751" y="2305"/>
                </a:lnTo>
                <a:lnTo>
                  <a:pt x="738" y="2293"/>
                </a:lnTo>
                <a:lnTo>
                  <a:pt x="731" y="2278"/>
                </a:lnTo>
                <a:lnTo>
                  <a:pt x="728" y="2260"/>
                </a:lnTo>
                <a:lnTo>
                  <a:pt x="731" y="2243"/>
                </a:lnTo>
                <a:lnTo>
                  <a:pt x="738" y="2228"/>
                </a:lnTo>
                <a:lnTo>
                  <a:pt x="751" y="2217"/>
                </a:lnTo>
                <a:lnTo>
                  <a:pt x="766" y="2209"/>
                </a:lnTo>
                <a:lnTo>
                  <a:pt x="783" y="2206"/>
                </a:lnTo>
                <a:lnTo>
                  <a:pt x="915" y="2206"/>
                </a:lnTo>
                <a:lnTo>
                  <a:pt x="1003" y="2111"/>
                </a:lnTo>
                <a:lnTo>
                  <a:pt x="233" y="2111"/>
                </a:lnTo>
                <a:lnTo>
                  <a:pt x="196" y="2108"/>
                </a:lnTo>
                <a:lnTo>
                  <a:pt x="160" y="2099"/>
                </a:lnTo>
                <a:lnTo>
                  <a:pt x="127" y="2085"/>
                </a:lnTo>
                <a:lnTo>
                  <a:pt x="96" y="2066"/>
                </a:lnTo>
                <a:lnTo>
                  <a:pt x="68" y="2043"/>
                </a:lnTo>
                <a:lnTo>
                  <a:pt x="45" y="2016"/>
                </a:lnTo>
                <a:lnTo>
                  <a:pt x="26" y="1984"/>
                </a:lnTo>
                <a:lnTo>
                  <a:pt x="12" y="1951"/>
                </a:lnTo>
                <a:lnTo>
                  <a:pt x="3" y="1915"/>
                </a:lnTo>
                <a:lnTo>
                  <a:pt x="0" y="1877"/>
                </a:lnTo>
                <a:lnTo>
                  <a:pt x="0" y="234"/>
                </a:lnTo>
                <a:lnTo>
                  <a:pt x="3" y="197"/>
                </a:lnTo>
                <a:lnTo>
                  <a:pt x="12" y="160"/>
                </a:lnTo>
                <a:lnTo>
                  <a:pt x="26" y="127"/>
                </a:lnTo>
                <a:lnTo>
                  <a:pt x="45" y="96"/>
                </a:lnTo>
                <a:lnTo>
                  <a:pt x="68" y="69"/>
                </a:lnTo>
                <a:lnTo>
                  <a:pt x="96" y="45"/>
                </a:lnTo>
                <a:lnTo>
                  <a:pt x="127" y="26"/>
                </a:lnTo>
                <a:lnTo>
                  <a:pt x="160" y="12"/>
                </a:lnTo>
                <a:lnTo>
                  <a:pt x="196" y="3"/>
                </a:lnTo>
                <a:lnTo>
                  <a:pt x="233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1" name="Freeform 514"/>
          <p:cNvSpPr>
            <a:spLocks noEditPoints="1"/>
          </p:cNvSpPr>
          <p:nvPr/>
        </p:nvSpPr>
        <p:spPr bwMode="auto">
          <a:xfrm flipH="1">
            <a:off x="1184590" y="3760125"/>
            <a:ext cx="290731" cy="290732"/>
          </a:xfrm>
          <a:custGeom>
            <a:avLst/>
            <a:gdLst>
              <a:gd name="T0" fmla="*/ 566 w 3469"/>
              <a:gd name="T1" fmla="*/ 2613 h 3471"/>
              <a:gd name="T2" fmla="*/ 711 w 3469"/>
              <a:gd name="T3" fmla="*/ 2866 h 3471"/>
              <a:gd name="T4" fmla="*/ 969 w 3469"/>
              <a:gd name="T5" fmla="*/ 2883 h 3471"/>
              <a:gd name="T6" fmla="*/ 1330 w 3469"/>
              <a:gd name="T7" fmla="*/ 2227 h 3471"/>
              <a:gd name="T8" fmla="*/ 1606 w 3469"/>
              <a:gd name="T9" fmla="*/ 1637 h 3471"/>
              <a:gd name="T10" fmla="*/ 1770 w 3469"/>
              <a:gd name="T11" fmla="*/ 1843 h 3471"/>
              <a:gd name="T12" fmla="*/ 1807 w 3469"/>
              <a:gd name="T13" fmla="*/ 1713 h 3471"/>
              <a:gd name="T14" fmla="*/ 1609 w 3469"/>
              <a:gd name="T15" fmla="*/ 1167 h 3471"/>
              <a:gd name="T16" fmla="*/ 1142 w 3469"/>
              <a:gd name="T17" fmla="*/ 1310 h 3471"/>
              <a:gd name="T18" fmla="*/ 178 w 3469"/>
              <a:gd name="T19" fmla="*/ 2353 h 3471"/>
              <a:gd name="T20" fmla="*/ 159 w 3469"/>
              <a:gd name="T21" fmla="*/ 2817 h 3471"/>
              <a:gd name="T22" fmla="*/ 438 w 3469"/>
              <a:gd name="T23" fmla="*/ 3208 h 3471"/>
              <a:gd name="T24" fmla="*/ 886 w 3469"/>
              <a:gd name="T25" fmla="*/ 3339 h 3471"/>
              <a:gd name="T26" fmla="*/ 1325 w 3469"/>
              <a:gd name="T27" fmla="*/ 3171 h 3471"/>
              <a:gd name="T28" fmla="*/ 1663 w 3469"/>
              <a:gd name="T29" fmla="*/ 2405 h 3471"/>
              <a:gd name="T30" fmla="*/ 857 w 3469"/>
              <a:gd name="T31" fmla="*/ 3035 h 3471"/>
              <a:gd name="T32" fmla="*/ 558 w 3469"/>
              <a:gd name="T33" fmla="*/ 2912 h 3471"/>
              <a:gd name="T34" fmla="*/ 438 w 3469"/>
              <a:gd name="T35" fmla="*/ 2568 h 3471"/>
              <a:gd name="T36" fmla="*/ 1315 w 3469"/>
              <a:gd name="T37" fmla="*/ 1563 h 3471"/>
              <a:gd name="T38" fmla="*/ 1672 w 3469"/>
              <a:gd name="T39" fmla="*/ 1481 h 3471"/>
              <a:gd name="T40" fmla="*/ 1960 w 3469"/>
              <a:gd name="T41" fmla="*/ 1713 h 3471"/>
              <a:gd name="T42" fmla="*/ 2231 w 3469"/>
              <a:gd name="T43" fmla="*/ 1573 h 3471"/>
              <a:gd name="T44" fmla="*/ 1910 w 3469"/>
              <a:gd name="T45" fmla="*/ 1246 h 3471"/>
              <a:gd name="T46" fmla="*/ 2536 w 3469"/>
              <a:gd name="T47" fmla="*/ 577 h 3471"/>
              <a:gd name="T48" fmla="*/ 2094 w 3469"/>
              <a:gd name="T49" fmla="*/ 1208 h 3471"/>
              <a:gd name="T50" fmla="*/ 2819 w 3469"/>
              <a:gd name="T51" fmla="*/ 1064 h 3471"/>
              <a:gd name="T52" fmla="*/ 2894 w 3469"/>
              <a:gd name="T53" fmla="*/ 782 h 3471"/>
              <a:gd name="T54" fmla="*/ 2688 w 3469"/>
              <a:gd name="T55" fmla="*/ 577 h 3471"/>
              <a:gd name="T56" fmla="*/ 2363 w 3469"/>
              <a:gd name="T57" fmla="*/ 174 h 3471"/>
              <a:gd name="T58" fmla="*/ 1525 w 3469"/>
              <a:gd name="T59" fmla="*/ 1037 h 3471"/>
              <a:gd name="T60" fmla="*/ 2429 w 3469"/>
              <a:gd name="T61" fmla="*/ 477 h 3471"/>
              <a:gd name="T62" fmla="*/ 2752 w 3469"/>
              <a:gd name="T63" fmla="*/ 459 h 3471"/>
              <a:gd name="T64" fmla="*/ 3011 w 3469"/>
              <a:gd name="T65" fmla="*/ 718 h 3471"/>
              <a:gd name="T66" fmla="*/ 2970 w 3469"/>
              <a:gd name="T67" fmla="*/ 1082 h 3471"/>
              <a:gd name="T68" fmla="*/ 1986 w 3469"/>
              <a:gd name="T69" fmla="*/ 1990 h 3471"/>
              <a:gd name="T70" fmla="*/ 1629 w 3469"/>
              <a:gd name="T71" fmla="*/ 1910 h 3471"/>
              <a:gd name="T72" fmla="*/ 1435 w 3469"/>
              <a:gd name="T73" fmla="*/ 1638 h 3471"/>
              <a:gd name="T74" fmla="*/ 1377 w 3469"/>
              <a:gd name="T75" fmla="*/ 2093 h 3471"/>
              <a:gd name="T76" fmla="*/ 1794 w 3469"/>
              <a:gd name="T77" fmla="*/ 2300 h 3471"/>
              <a:gd name="T78" fmla="*/ 2286 w 3469"/>
              <a:gd name="T79" fmla="*/ 2190 h 3471"/>
              <a:gd name="T80" fmla="*/ 3267 w 3469"/>
              <a:gd name="T81" fmla="*/ 1173 h 3471"/>
              <a:gd name="T82" fmla="*/ 3324 w 3469"/>
              <a:gd name="T83" fmla="*/ 712 h 3471"/>
              <a:gd name="T84" fmla="*/ 3078 w 3469"/>
              <a:gd name="T85" fmla="*/ 300 h 3471"/>
              <a:gd name="T86" fmla="*/ 2612 w 3469"/>
              <a:gd name="T87" fmla="*/ 131 h 3471"/>
              <a:gd name="T88" fmla="*/ 2941 w 3469"/>
              <a:gd name="T89" fmla="*/ 66 h 3471"/>
              <a:gd name="T90" fmla="*/ 3346 w 3469"/>
              <a:gd name="T91" fmla="*/ 415 h 3471"/>
              <a:gd name="T92" fmla="*/ 3467 w 3469"/>
              <a:gd name="T93" fmla="*/ 924 h 3471"/>
              <a:gd name="T94" fmla="*/ 3266 w 3469"/>
              <a:gd name="T95" fmla="*/ 1413 h 3471"/>
              <a:gd name="T96" fmla="*/ 2258 w 3469"/>
              <a:gd name="T97" fmla="*/ 2415 h 3471"/>
              <a:gd name="T98" fmla="*/ 1180 w 3469"/>
              <a:gd name="T99" fmla="*/ 3408 h 3471"/>
              <a:gd name="T100" fmla="*/ 661 w 3469"/>
              <a:gd name="T101" fmla="*/ 3448 h 3471"/>
              <a:gd name="T102" fmla="*/ 204 w 3469"/>
              <a:gd name="T103" fmla="*/ 3168 h 3471"/>
              <a:gd name="T104" fmla="*/ 3 w 3469"/>
              <a:gd name="T105" fmla="*/ 2680 h 3471"/>
              <a:gd name="T106" fmla="*/ 123 w 3469"/>
              <a:gd name="T107" fmla="*/ 2170 h 3471"/>
              <a:gd name="T108" fmla="*/ 1149 w 3469"/>
              <a:gd name="T109" fmla="*/ 1150 h 3471"/>
              <a:gd name="T110" fmla="*/ 2164 w 3469"/>
              <a:gd name="T111" fmla="*/ 126 h 3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469" h="3471">
                <a:moveTo>
                  <a:pt x="1115" y="1943"/>
                </a:moveTo>
                <a:lnTo>
                  <a:pt x="651" y="2407"/>
                </a:lnTo>
                <a:lnTo>
                  <a:pt x="625" y="2437"/>
                </a:lnTo>
                <a:lnTo>
                  <a:pt x="604" y="2470"/>
                </a:lnTo>
                <a:lnTo>
                  <a:pt x="587" y="2503"/>
                </a:lnTo>
                <a:lnTo>
                  <a:pt x="575" y="2539"/>
                </a:lnTo>
                <a:lnTo>
                  <a:pt x="568" y="2576"/>
                </a:lnTo>
                <a:lnTo>
                  <a:pt x="566" y="2613"/>
                </a:lnTo>
                <a:lnTo>
                  <a:pt x="568" y="2651"/>
                </a:lnTo>
                <a:lnTo>
                  <a:pt x="575" y="2688"/>
                </a:lnTo>
                <a:lnTo>
                  <a:pt x="587" y="2723"/>
                </a:lnTo>
                <a:lnTo>
                  <a:pt x="604" y="2758"/>
                </a:lnTo>
                <a:lnTo>
                  <a:pt x="625" y="2790"/>
                </a:lnTo>
                <a:lnTo>
                  <a:pt x="651" y="2820"/>
                </a:lnTo>
                <a:lnTo>
                  <a:pt x="680" y="2845"/>
                </a:lnTo>
                <a:lnTo>
                  <a:pt x="711" y="2866"/>
                </a:lnTo>
                <a:lnTo>
                  <a:pt x="745" y="2883"/>
                </a:lnTo>
                <a:lnTo>
                  <a:pt x="781" y="2895"/>
                </a:lnTo>
                <a:lnTo>
                  <a:pt x="819" y="2902"/>
                </a:lnTo>
                <a:lnTo>
                  <a:pt x="857" y="2906"/>
                </a:lnTo>
                <a:lnTo>
                  <a:pt x="857" y="2906"/>
                </a:lnTo>
                <a:lnTo>
                  <a:pt x="896" y="2902"/>
                </a:lnTo>
                <a:lnTo>
                  <a:pt x="933" y="2895"/>
                </a:lnTo>
                <a:lnTo>
                  <a:pt x="969" y="2883"/>
                </a:lnTo>
                <a:lnTo>
                  <a:pt x="1004" y="2866"/>
                </a:lnTo>
                <a:lnTo>
                  <a:pt x="1034" y="2845"/>
                </a:lnTo>
                <a:lnTo>
                  <a:pt x="1064" y="2820"/>
                </a:lnTo>
                <a:lnTo>
                  <a:pt x="1528" y="2356"/>
                </a:lnTo>
                <a:lnTo>
                  <a:pt x="1475" y="2329"/>
                </a:lnTo>
                <a:lnTo>
                  <a:pt x="1425" y="2298"/>
                </a:lnTo>
                <a:lnTo>
                  <a:pt x="1376" y="2264"/>
                </a:lnTo>
                <a:lnTo>
                  <a:pt x="1330" y="2227"/>
                </a:lnTo>
                <a:lnTo>
                  <a:pt x="1285" y="2186"/>
                </a:lnTo>
                <a:lnTo>
                  <a:pt x="1244" y="2141"/>
                </a:lnTo>
                <a:lnTo>
                  <a:pt x="1206" y="2095"/>
                </a:lnTo>
                <a:lnTo>
                  <a:pt x="1172" y="2046"/>
                </a:lnTo>
                <a:lnTo>
                  <a:pt x="1142" y="1995"/>
                </a:lnTo>
                <a:lnTo>
                  <a:pt x="1115" y="1943"/>
                </a:lnTo>
                <a:close/>
                <a:moveTo>
                  <a:pt x="1601" y="1602"/>
                </a:moveTo>
                <a:lnTo>
                  <a:pt x="1606" y="1637"/>
                </a:lnTo>
                <a:lnTo>
                  <a:pt x="1615" y="1669"/>
                </a:lnTo>
                <a:lnTo>
                  <a:pt x="1626" y="1701"/>
                </a:lnTo>
                <a:lnTo>
                  <a:pt x="1643" y="1730"/>
                </a:lnTo>
                <a:lnTo>
                  <a:pt x="1662" y="1759"/>
                </a:lnTo>
                <a:lnTo>
                  <a:pt x="1685" y="1785"/>
                </a:lnTo>
                <a:lnTo>
                  <a:pt x="1712" y="1809"/>
                </a:lnTo>
                <a:lnTo>
                  <a:pt x="1740" y="1828"/>
                </a:lnTo>
                <a:lnTo>
                  <a:pt x="1770" y="1843"/>
                </a:lnTo>
                <a:lnTo>
                  <a:pt x="1801" y="1856"/>
                </a:lnTo>
                <a:lnTo>
                  <a:pt x="1834" y="1865"/>
                </a:lnTo>
                <a:lnTo>
                  <a:pt x="1868" y="1870"/>
                </a:lnTo>
                <a:lnTo>
                  <a:pt x="1864" y="1835"/>
                </a:lnTo>
                <a:lnTo>
                  <a:pt x="1855" y="1802"/>
                </a:lnTo>
                <a:lnTo>
                  <a:pt x="1843" y="1771"/>
                </a:lnTo>
                <a:lnTo>
                  <a:pt x="1827" y="1741"/>
                </a:lnTo>
                <a:lnTo>
                  <a:pt x="1807" y="1713"/>
                </a:lnTo>
                <a:lnTo>
                  <a:pt x="1785" y="1686"/>
                </a:lnTo>
                <a:lnTo>
                  <a:pt x="1758" y="1663"/>
                </a:lnTo>
                <a:lnTo>
                  <a:pt x="1730" y="1644"/>
                </a:lnTo>
                <a:lnTo>
                  <a:pt x="1700" y="1628"/>
                </a:lnTo>
                <a:lnTo>
                  <a:pt x="1668" y="1615"/>
                </a:lnTo>
                <a:lnTo>
                  <a:pt x="1635" y="1607"/>
                </a:lnTo>
                <a:lnTo>
                  <a:pt x="1601" y="1602"/>
                </a:lnTo>
                <a:close/>
                <a:moveTo>
                  <a:pt x="1609" y="1167"/>
                </a:moveTo>
                <a:lnTo>
                  <a:pt x="1544" y="1167"/>
                </a:lnTo>
                <a:lnTo>
                  <a:pt x="1478" y="1173"/>
                </a:lnTo>
                <a:lnTo>
                  <a:pt x="1413" y="1185"/>
                </a:lnTo>
                <a:lnTo>
                  <a:pt x="1350" y="1203"/>
                </a:lnTo>
                <a:lnTo>
                  <a:pt x="1287" y="1226"/>
                </a:lnTo>
                <a:lnTo>
                  <a:pt x="1228" y="1255"/>
                </a:lnTo>
                <a:lnTo>
                  <a:pt x="1184" y="1282"/>
                </a:lnTo>
                <a:lnTo>
                  <a:pt x="1142" y="1310"/>
                </a:lnTo>
                <a:lnTo>
                  <a:pt x="1102" y="1343"/>
                </a:lnTo>
                <a:lnTo>
                  <a:pt x="1064" y="1379"/>
                </a:lnTo>
                <a:lnTo>
                  <a:pt x="343" y="2099"/>
                </a:lnTo>
                <a:lnTo>
                  <a:pt x="301" y="2145"/>
                </a:lnTo>
                <a:lnTo>
                  <a:pt x="263" y="2194"/>
                </a:lnTo>
                <a:lnTo>
                  <a:pt x="230" y="2246"/>
                </a:lnTo>
                <a:lnTo>
                  <a:pt x="202" y="2298"/>
                </a:lnTo>
                <a:lnTo>
                  <a:pt x="178" y="2353"/>
                </a:lnTo>
                <a:lnTo>
                  <a:pt x="159" y="2409"/>
                </a:lnTo>
                <a:lnTo>
                  <a:pt x="146" y="2467"/>
                </a:lnTo>
                <a:lnTo>
                  <a:pt x="136" y="2525"/>
                </a:lnTo>
                <a:lnTo>
                  <a:pt x="131" y="2585"/>
                </a:lnTo>
                <a:lnTo>
                  <a:pt x="131" y="2643"/>
                </a:lnTo>
                <a:lnTo>
                  <a:pt x="136" y="2702"/>
                </a:lnTo>
                <a:lnTo>
                  <a:pt x="146" y="2760"/>
                </a:lnTo>
                <a:lnTo>
                  <a:pt x="159" y="2817"/>
                </a:lnTo>
                <a:lnTo>
                  <a:pt x="178" y="2874"/>
                </a:lnTo>
                <a:lnTo>
                  <a:pt x="202" y="2929"/>
                </a:lnTo>
                <a:lnTo>
                  <a:pt x="230" y="2982"/>
                </a:lnTo>
                <a:lnTo>
                  <a:pt x="263" y="3033"/>
                </a:lnTo>
                <a:lnTo>
                  <a:pt x="301" y="3082"/>
                </a:lnTo>
                <a:lnTo>
                  <a:pt x="343" y="3128"/>
                </a:lnTo>
                <a:lnTo>
                  <a:pt x="389" y="3171"/>
                </a:lnTo>
                <a:lnTo>
                  <a:pt x="438" y="3208"/>
                </a:lnTo>
                <a:lnTo>
                  <a:pt x="490" y="3241"/>
                </a:lnTo>
                <a:lnTo>
                  <a:pt x="542" y="3269"/>
                </a:lnTo>
                <a:lnTo>
                  <a:pt x="597" y="3293"/>
                </a:lnTo>
                <a:lnTo>
                  <a:pt x="654" y="3312"/>
                </a:lnTo>
                <a:lnTo>
                  <a:pt x="711" y="3326"/>
                </a:lnTo>
                <a:lnTo>
                  <a:pt x="769" y="3335"/>
                </a:lnTo>
                <a:lnTo>
                  <a:pt x="828" y="3339"/>
                </a:lnTo>
                <a:lnTo>
                  <a:pt x="886" y="3339"/>
                </a:lnTo>
                <a:lnTo>
                  <a:pt x="946" y="3335"/>
                </a:lnTo>
                <a:lnTo>
                  <a:pt x="1004" y="3326"/>
                </a:lnTo>
                <a:lnTo>
                  <a:pt x="1061" y="3312"/>
                </a:lnTo>
                <a:lnTo>
                  <a:pt x="1118" y="3293"/>
                </a:lnTo>
                <a:lnTo>
                  <a:pt x="1172" y="3269"/>
                </a:lnTo>
                <a:lnTo>
                  <a:pt x="1225" y="3241"/>
                </a:lnTo>
                <a:lnTo>
                  <a:pt x="1277" y="3208"/>
                </a:lnTo>
                <a:lnTo>
                  <a:pt x="1325" y="3171"/>
                </a:lnTo>
                <a:lnTo>
                  <a:pt x="1372" y="3128"/>
                </a:lnTo>
                <a:lnTo>
                  <a:pt x="2084" y="2415"/>
                </a:lnTo>
                <a:lnTo>
                  <a:pt x="2021" y="2426"/>
                </a:lnTo>
                <a:lnTo>
                  <a:pt x="1957" y="2434"/>
                </a:lnTo>
                <a:lnTo>
                  <a:pt x="1891" y="2436"/>
                </a:lnTo>
                <a:lnTo>
                  <a:pt x="1815" y="2433"/>
                </a:lnTo>
                <a:lnTo>
                  <a:pt x="1738" y="2422"/>
                </a:lnTo>
                <a:lnTo>
                  <a:pt x="1663" y="2405"/>
                </a:lnTo>
                <a:lnTo>
                  <a:pt x="1156" y="2912"/>
                </a:lnTo>
                <a:lnTo>
                  <a:pt x="1121" y="2945"/>
                </a:lnTo>
                <a:lnTo>
                  <a:pt x="1082" y="2972"/>
                </a:lnTo>
                <a:lnTo>
                  <a:pt x="1041" y="2994"/>
                </a:lnTo>
                <a:lnTo>
                  <a:pt x="997" y="3012"/>
                </a:lnTo>
                <a:lnTo>
                  <a:pt x="952" y="3025"/>
                </a:lnTo>
                <a:lnTo>
                  <a:pt x="905" y="3033"/>
                </a:lnTo>
                <a:lnTo>
                  <a:pt x="857" y="3035"/>
                </a:lnTo>
                <a:lnTo>
                  <a:pt x="857" y="3035"/>
                </a:lnTo>
                <a:lnTo>
                  <a:pt x="809" y="3033"/>
                </a:lnTo>
                <a:lnTo>
                  <a:pt x="763" y="3025"/>
                </a:lnTo>
                <a:lnTo>
                  <a:pt x="718" y="3012"/>
                </a:lnTo>
                <a:lnTo>
                  <a:pt x="674" y="2994"/>
                </a:lnTo>
                <a:lnTo>
                  <a:pt x="633" y="2972"/>
                </a:lnTo>
                <a:lnTo>
                  <a:pt x="594" y="2945"/>
                </a:lnTo>
                <a:lnTo>
                  <a:pt x="558" y="2912"/>
                </a:lnTo>
                <a:lnTo>
                  <a:pt x="526" y="2876"/>
                </a:lnTo>
                <a:lnTo>
                  <a:pt x="498" y="2836"/>
                </a:lnTo>
                <a:lnTo>
                  <a:pt x="476" y="2795"/>
                </a:lnTo>
                <a:lnTo>
                  <a:pt x="458" y="2750"/>
                </a:lnTo>
                <a:lnTo>
                  <a:pt x="445" y="2706"/>
                </a:lnTo>
                <a:lnTo>
                  <a:pt x="438" y="2660"/>
                </a:lnTo>
                <a:lnTo>
                  <a:pt x="435" y="2613"/>
                </a:lnTo>
                <a:lnTo>
                  <a:pt x="438" y="2568"/>
                </a:lnTo>
                <a:lnTo>
                  <a:pt x="445" y="2521"/>
                </a:lnTo>
                <a:lnTo>
                  <a:pt x="458" y="2477"/>
                </a:lnTo>
                <a:lnTo>
                  <a:pt x="476" y="2433"/>
                </a:lnTo>
                <a:lnTo>
                  <a:pt x="498" y="2391"/>
                </a:lnTo>
                <a:lnTo>
                  <a:pt x="526" y="2351"/>
                </a:lnTo>
                <a:lnTo>
                  <a:pt x="558" y="2314"/>
                </a:lnTo>
                <a:lnTo>
                  <a:pt x="1279" y="1594"/>
                </a:lnTo>
                <a:lnTo>
                  <a:pt x="1315" y="1563"/>
                </a:lnTo>
                <a:lnTo>
                  <a:pt x="1353" y="1535"/>
                </a:lnTo>
                <a:lnTo>
                  <a:pt x="1394" y="1512"/>
                </a:lnTo>
                <a:lnTo>
                  <a:pt x="1437" y="1494"/>
                </a:lnTo>
                <a:lnTo>
                  <a:pt x="1483" y="1481"/>
                </a:lnTo>
                <a:lnTo>
                  <a:pt x="1530" y="1473"/>
                </a:lnTo>
                <a:lnTo>
                  <a:pt x="1578" y="1471"/>
                </a:lnTo>
                <a:lnTo>
                  <a:pt x="1625" y="1473"/>
                </a:lnTo>
                <a:lnTo>
                  <a:pt x="1672" y="1481"/>
                </a:lnTo>
                <a:lnTo>
                  <a:pt x="1717" y="1494"/>
                </a:lnTo>
                <a:lnTo>
                  <a:pt x="1760" y="1512"/>
                </a:lnTo>
                <a:lnTo>
                  <a:pt x="1801" y="1534"/>
                </a:lnTo>
                <a:lnTo>
                  <a:pt x="1840" y="1562"/>
                </a:lnTo>
                <a:lnTo>
                  <a:pt x="1876" y="1594"/>
                </a:lnTo>
                <a:lnTo>
                  <a:pt x="1909" y="1630"/>
                </a:lnTo>
                <a:lnTo>
                  <a:pt x="1936" y="1670"/>
                </a:lnTo>
                <a:lnTo>
                  <a:pt x="1960" y="1713"/>
                </a:lnTo>
                <a:lnTo>
                  <a:pt x="1978" y="1757"/>
                </a:lnTo>
                <a:lnTo>
                  <a:pt x="1990" y="1803"/>
                </a:lnTo>
                <a:lnTo>
                  <a:pt x="1998" y="1851"/>
                </a:lnTo>
                <a:lnTo>
                  <a:pt x="2034" y="1834"/>
                </a:lnTo>
                <a:lnTo>
                  <a:pt x="2067" y="1812"/>
                </a:lnTo>
                <a:lnTo>
                  <a:pt x="2098" y="1785"/>
                </a:lnTo>
                <a:lnTo>
                  <a:pt x="2255" y="1628"/>
                </a:lnTo>
                <a:lnTo>
                  <a:pt x="2231" y="1573"/>
                </a:lnTo>
                <a:lnTo>
                  <a:pt x="2202" y="1520"/>
                </a:lnTo>
                <a:lnTo>
                  <a:pt x="2170" y="1471"/>
                </a:lnTo>
                <a:lnTo>
                  <a:pt x="2133" y="1423"/>
                </a:lnTo>
                <a:lnTo>
                  <a:pt x="2092" y="1379"/>
                </a:lnTo>
                <a:lnTo>
                  <a:pt x="2049" y="1340"/>
                </a:lnTo>
                <a:lnTo>
                  <a:pt x="2005" y="1305"/>
                </a:lnTo>
                <a:lnTo>
                  <a:pt x="1959" y="1273"/>
                </a:lnTo>
                <a:lnTo>
                  <a:pt x="1910" y="1246"/>
                </a:lnTo>
                <a:lnTo>
                  <a:pt x="1858" y="1222"/>
                </a:lnTo>
                <a:lnTo>
                  <a:pt x="1805" y="1202"/>
                </a:lnTo>
                <a:lnTo>
                  <a:pt x="1741" y="1185"/>
                </a:lnTo>
                <a:lnTo>
                  <a:pt x="1676" y="1172"/>
                </a:lnTo>
                <a:lnTo>
                  <a:pt x="1609" y="1167"/>
                </a:lnTo>
                <a:close/>
                <a:moveTo>
                  <a:pt x="2612" y="566"/>
                </a:moveTo>
                <a:lnTo>
                  <a:pt x="2574" y="569"/>
                </a:lnTo>
                <a:lnTo>
                  <a:pt x="2536" y="577"/>
                </a:lnTo>
                <a:lnTo>
                  <a:pt x="2500" y="588"/>
                </a:lnTo>
                <a:lnTo>
                  <a:pt x="2466" y="605"/>
                </a:lnTo>
                <a:lnTo>
                  <a:pt x="2435" y="626"/>
                </a:lnTo>
                <a:lnTo>
                  <a:pt x="2406" y="652"/>
                </a:lnTo>
                <a:lnTo>
                  <a:pt x="1942" y="1116"/>
                </a:lnTo>
                <a:lnTo>
                  <a:pt x="1995" y="1142"/>
                </a:lnTo>
                <a:lnTo>
                  <a:pt x="2045" y="1173"/>
                </a:lnTo>
                <a:lnTo>
                  <a:pt x="2094" y="1208"/>
                </a:lnTo>
                <a:lnTo>
                  <a:pt x="2140" y="1245"/>
                </a:lnTo>
                <a:lnTo>
                  <a:pt x="2184" y="1286"/>
                </a:lnTo>
                <a:lnTo>
                  <a:pt x="2226" y="1330"/>
                </a:lnTo>
                <a:lnTo>
                  <a:pt x="2263" y="1377"/>
                </a:lnTo>
                <a:lnTo>
                  <a:pt x="2297" y="1425"/>
                </a:lnTo>
                <a:lnTo>
                  <a:pt x="2327" y="1476"/>
                </a:lnTo>
                <a:lnTo>
                  <a:pt x="2354" y="1529"/>
                </a:lnTo>
                <a:lnTo>
                  <a:pt x="2819" y="1064"/>
                </a:lnTo>
                <a:lnTo>
                  <a:pt x="2844" y="1036"/>
                </a:lnTo>
                <a:lnTo>
                  <a:pt x="2865" y="1004"/>
                </a:lnTo>
                <a:lnTo>
                  <a:pt x="2882" y="970"/>
                </a:lnTo>
                <a:lnTo>
                  <a:pt x="2894" y="934"/>
                </a:lnTo>
                <a:lnTo>
                  <a:pt x="2901" y="896"/>
                </a:lnTo>
                <a:lnTo>
                  <a:pt x="2903" y="858"/>
                </a:lnTo>
                <a:lnTo>
                  <a:pt x="2901" y="819"/>
                </a:lnTo>
                <a:lnTo>
                  <a:pt x="2894" y="782"/>
                </a:lnTo>
                <a:lnTo>
                  <a:pt x="2882" y="747"/>
                </a:lnTo>
                <a:lnTo>
                  <a:pt x="2865" y="713"/>
                </a:lnTo>
                <a:lnTo>
                  <a:pt x="2844" y="681"/>
                </a:lnTo>
                <a:lnTo>
                  <a:pt x="2819" y="652"/>
                </a:lnTo>
                <a:lnTo>
                  <a:pt x="2789" y="626"/>
                </a:lnTo>
                <a:lnTo>
                  <a:pt x="2758" y="605"/>
                </a:lnTo>
                <a:lnTo>
                  <a:pt x="2724" y="588"/>
                </a:lnTo>
                <a:lnTo>
                  <a:pt x="2688" y="577"/>
                </a:lnTo>
                <a:lnTo>
                  <a:pt x="2651" y="569"/>
                </a:lnTo>
                <a:lnTo>
                  <a:pt x="2612" y="566"/>
                </a:lnTo>
                <a:lnTo>
                  <a:pt x="2612" y="566"/>
                </a:lnTo>
                <a:close/>
                <a:moveTo>
                  <a:pt x="2612" y="131"/>
                </a:moveTo>
                <a:lnTo>
                  <a:pt x="2548" y="134"/>
                </a:lnTo>
                <a:lnTo>
                  <a:pt x="2484" y="143"/>
                </a:lnTo>
                <a:lnTo>
                  <a:pt x="2423" y="155"/>
                </a:lnTo>
                <a:lnTo>
                  <a:pt x="2363" y="174"/>
                </a:lnTo>
                <a:lnTo>
                  <a:pt x="2305" y="199"/>
                </a:lnTo>
                <a:lnTo>
                  <a:pt x="2249" y="228"/>
                </a:lnTo>
                <a:lnTo>
                  <a:pt x="2196" y="262"/>
                </a:lnTo>
                <a:lnTo>
                  <a:pt x="2145" y="300"/>
                </a:lnTo>
                <a:lnTo>
                  <a:pt x="2098" y="343"/>
                </a:lnTo>
                <a:lnTo>
                  <a:pt x="1385" y="1057"/>
                </a:lnTo>
                <a:lnTo>
                  <a:pt x="1454" y="1044"/>
                </a:lnTo>
                <a:lnTo>
                  <a:pt x="1525" y="1037"/>
                </a:lnTo>
                <a:lnTo>
                  <a:pt x="1596" y="1036"/>
                </a:lnTo>
                <a:lnTo>
                  <a:pt x="1666" y="1040"/>
                </a:lnTo>
                <a:lnTo>
                  <a:pt x="1737" y="1051"/>
                </a:lnTo>
                <a:lnTo>
                  <a:pt x="1807" y="1066"/>
                </a:lnTo>
                <a:lnTo>
                  <a:pt x="2313" y="560"/>
                </a:lnTo>
                <a:lnTo>
                  <a:pt x="2349" y="527"/>
                </a:lnTo>
                <a:lnTo>
                  <a:pt x="2388" y="499"/>
                </a:lnTo>
                <a:lnTo>
                  <a:pt x="2429" y="477"/>
                </a:lnTo>
                <a:lnTo>
                  <a:pt x="2473" y="459"/>
                </a:lnTo>
                <a:lnTo>
                  <a:pt x="2517" y="447"/>
                </a:lnTo>
                <a:lnTo>
                  <a:pt x="2564" y="438"/>
                </a:lnTo>
                <a:lnTo>
                  <a:pt x="2612" y="436"/>
                </a:lnTo>
                <a:lnTo>
                  <a:pt x="2612" y="436"/>
                </a:lnTo>
                <a:lnTo>
                  <a:pt x="2660" y="438"/>
                </a:lnTo>
                <a:lnTo>
                  <a:pt x="2707" y="447"/>
                </a:lnTo>
                <a:lnTo>
                  <a:pt x="2752" y="459"/>
                </a:lnTo>
                <a:lnTo>
                  <a:pt x="2796" y="477"/>
                </a:lnTo>
                <a:lnTo>
                  <a:pt x="2837" y="499"/>
                </a:lnTo>
                <a:lnTo>
                  <a:pt x="2875" y="527"/>
                </a:lnTo>
                <a:lnTo>
                  <a:pt x="2911" y="560"/>
                </a:lnTo>
                <a:lnTo>
                  <a:pt x="2942" y="596"/>
                </a:lnTo>
                <a:lnTo>
                  <a:pt x="2970" y="634"/>
                </a:lnTo>
                <a:lnTo>
                  <a:pt x="2993" y="675"/>
                </a:lnTo>
                <a:lnTo>
                  <a:pt x="3011" y="718"/>
                </a:lnTo>
                <a:lnTo>
                  <a:pt x="3023" y="763"/>
                </a:lnTo>
                <a:lnTo>
                  <a:pt x="3032" y="810"/>
                </a:lnTo>
                <a:lnTo>
                  <a:pt x="3034" y="858"/>
                </a:lnTo>
                <a:lnTo>
                  <a:pt x="3032" y="906"/>
                </a:lnTo>
                <a:lnTo>
                  <a:pt x="3023" y="952"/>
                </a:lnTo>
                <a:lnTo>
                  <a:pt x="3011" y="998"/>
                </a:lnTo>
                <a:lnTo>
                  <a:pt x="2993" y="1041"/>
                </a:lnTo>
                <a:lnTo>
                  <a:pt x="2970" y="1082"/>
                </a:lnTo>
                <a:lnTo>
                  <a:pt x="2942" y="1121"/>
                </a:lnTo>
                <a:lnTo>
                  <a:pt x="2911" y="1157"/>
                </a:lnTo>
                <a:lnTo>
                  <a:pt x="2191" y="1877"/>
                </a:lnTo>
                <a:lnTo>
                  <a:pt x="2155" y="1909"/>
                </a:lnTo>
                <a:lnTo>
                  <a:pt x="2117" y="1936"/>
                </a:lnTo>
                <a:lnTo>
                  <a:pt x="2075" y="1959"/>
                </a:lnTo>
                <a:lnTo>
                  <a:pt x="2031" y="1978"/>
                </a:lnTo>
                <a:lnTo>
                  <a:pt x="1986" y="1990"/>
                </a:lnTo>
                <a:lnTo>
                  <a:pt x="1940" y="1999"/>
                </a:lnTo>
                <a:lnTo>
                  <a:pt x="1891" y="2001"/>
                </a:lnTo>
                <a:lnTo>
                  <a:pt x="1844" y="1999"/>
                </a:lnTo>
                <a:lnTo>
                  <a:pt x="1797" y="1990"/>
                </a:lnTo>
                <a:lnTo>
                  <a:pt x="1752" y="1978"/>
                </a:lnTo>
                <a:lnTo>
                  <a:pt x="1709" y="1960"/>
                </a:lnTo>
                <a:lnTo>
                  <a:pt x="1667" y="1937"/>
                </a:lnTo>
                <a:lnTo>
                  <a:pt x="1629" y="1910"/>
                </a:lnTo>
                <a:lnTo>
                  <a:pt x="1594" y="1877"/>
                </a:lnTo>
                <a:lnTo>
                  <a:pt x="1561" y="1841"/>
                </a:lnTo>
                <a:lnTo>
                  <a:pt x="1532" y="1801"/>
                </a:lnTo>
                <a:lnTo>
                  <a:pt x="1510" y="1759"/>
                </a:lnTo>
                <a:lnTo>
                  <a:pt x="1492" y="1715"/>
                </a:lnTo>
                <a:lnTo>
                  <a:pt x="1480" y="1668"/>
                </a:lnTo>
                <a:lnTo>
                  <a:pt x="1472" y="1621"/>
                </a:lnTo>
                <a:lnTo>
                  <a:pt x="1435" y="1638"/>
                </a:lnTo>
                <a:lnTo>
                  <a:pt x="1402" y="1660"/>
                </a:lnTo>
                <a:lnTo>
                  <a:pt x="1372" y="1686"/>
                </a:lnTo>
                <a:lnTo>
                  <a:pt x="1215" y="1843"/>
                </a:lnTo>
                <a:lnTo>
                  <a:pt x="1239" y="1898"/>
                </a:lnTo>
                <a:lnTo>
                  <a:pt x="1267" y="1951"/>
                </a:lnTo>
                <a:lnTo>
                  <a:pt x="1300" y="2001"/>
                </a:lnTo>
                <a:lnTo>
                  <a:pt x="1337" y="2048"/>
                </a:lnTo>
                <a:lnTo>
                  <a:pt x="1377" y="2093"/>
                </a:lnTo>
                <a:lnTo>
                  <a:pt x="1419" y="2132"/>
                </a:lnTo>
                <a:lnTo>
                  <a:pt x="1464" y="2168"/>
                </a:lnTo>
                <a:lnTo>
                  <a:pt x="1511" y="2198"/>
                </a:lnTo>
                <a:lnTo>
                  <a:pt x="1560" y="2226"/>
                </a:lnTo>
                <a:lnTo>
                  <a:pt x="1611" y="2250"/>
                </a:lnTo>
                <a:lnTo>
                  <a:pt x="1664" y="2269"/>
                </a:lnTo>
                <a:lnTo>
                  <a:pt x="1729" y="2287"/>
                </a:lnTo>
                <a:lnTo>
                  <a:pt x="1794" y="2300"/>
                </a:lnTo>
                <a:lnTo>
                  <a:pt x="1859" y="2305"/>
                </a:lnTo>
                <a:lnTo>
                  <a:pt x="1926" y="2305"/>
                </a:lnTo>
                <a:lnTo>
                  <a:pt x="1991" y="2298"/>
                </a:lnTo>
                <a:lnTo>
                  <a:pt x="2056" y="2287"/>
                </a:lnTo>
                <a:lnTo>
                  <a:pt x="2120" y="2269"/>
                </a:lnTo>
                <a:lnTo>
                  <a:pt x="2181" y="2246"/>
                </a:lnTo>
                <a:lnTo>
                  <a:pt x="2241" y="2216"/>
                </a:lnTo>
                <a:lnTo>
                  <a:pt x="2286" y="2190"/>
                </a:lnTo>
                <a:lnTo>
                  <a:pt x="2328" y="2161"/>
                </a:lnTo>
                <a:lnTo>
                  <a:pt x="2368" y="2129"/>
                </a:lnTo>
                <a:lnTo>
                  <a:pt x="2406" y="2093"/>
                </a:lnTo>
                <a:lnTo>
                  <a:pt x="3126" y="1373"/>
                </a:lnTo>
                <a:lnTo>
                  <a:pt x="3169" y="1326"/>
                </a:lnTo>
                <a:lnTo>
                  <a:pt x="3206" y="1278"/>
                </a:lnTo>
                <a:lnTo>
                  <a:pt x="3239" y="1226"/>
                </a:lnTo>
                <a:lnTo>
                  <a:pt x="3267" y="1173"/>
                </a:lnTo>
                <a:lnTo>
                  <a:pt x="3292" y="1118"/>
                </a:lnTo>
                <a:lnTo>
                  <a:pt x="3309" y="1062"/>
                </a:lnTo>
                <a:lnTo>
                  <a:pt x="3324" y="1004"/>
                </a:lnTo>
                <a:lnTo>
                  <a:pt x="3334" y="946"/>
                </a:lnTo>
                <a:lnTo>
                  <a:pt x="3338" y="887"/>
                </a:lnTo>
                <a:lnTo>
                  <a:pt x="3338" y="829"/>
                </a:lnTo>
                <a:lnTo>
                  <a:pt x="3334" y="770"/>
                </a:lnTo>
                <a:lnTo>
                  <a:pt x="3324" y="712"/>
                </a:lnTo>
                <a:lnTo>
                  <a:pt x="3309" y="655"/>
                </a:lnTo>
                <a:lnTo>
                  <a:pt x="3292" y="598"/>
                </a:lnTo>
                <a:lnTo>
                  <a:pt x="3267" y="543"/>
                </a:lnTo>
                <a:lnTo>
                  <a:pt x="3239" y="490"/>
                </a:lnTo>
                <a:lnTo>
                  <a:pt x="3206" y="439"/>
                </a:lnTo>
                <a:lnTo>
                  <a:pt x="3169" y="390"/>
                </a:lnTo>
                <a:lnTo>
                  <a:pt x="3126" y="344"/>
                </a:lnTo>
                <a:lnTo>
                  <a:pt x="3078" y="300"/>
                </a:lnTo>
                <a:lnTo>
                  <a:pt x="3029" y="262"/>
                </a:lnTo>
                <a:lnTo>
                  <a:pt x="2975" y="228"/>
                </a:lnTo>
                <a:lnTo>
                  <a:pt x="2919" y="199"/>
                </a:lnTo>
                <a:lnTo>
                  <a:pt x="2861" y="174"/>
                </a:lnTo>
                <a:lnTo>
                  <a:pt x="2802" y="155"/>
                </a:lnTo>
                <a:lnTo>
                  <a:pt x="2740" y="143"/>
                </a:lnTo>
                <a:lnTo>
                  <a:pt x="2676" y="134"/>
                </a:lnTo>
                <a:lnTo>
                  <a:pt x="2612" y="131"/>
                </a:lnTo>
                <a:lnTo>
                  <a:pt x="2612" y="131"/>
                </a:lnTo>
                <a:close/>
                <a:moveTo>
                  <a:pt x="2612" y="0"/>
                </a:moveTo>
                <a:lnTo>
                  <a:pt x="2612" y="0"/>
                </a:lnTo>
                <a:lnTo>
                  <a:pt x="2680" y="3"/>
                </a:lnTo>
                <a:lnTo>
                  <a:pt x="2748" y="11"/>
                </a:lnTo>
                <a:lnTo>
                  <a:pt x="2813" y="24"/>
                </a:lnTo>
                <a:lnTo>
                  <a:pt x="2878" y="42"/>
                </a:lnTo>
                <a:lnTo>
                  <a:pt x="2941" y="66"/>
                </a:lnTo>
                <a:lnTo>
                  <a:pt x="3001" y="93"/>
                </a:lnTo>
                <a:lnTo>
                  <a:pt x="3059" y="126"/>
                </a:lnTo>
                <a:lnTo>
                  <a:pt x="3115" y="163"/>
                </a:lnTo>
                <a:lnTo>
                  <a:pt x="3168" y="205"/>
                </a:lnTo>
                <a:lnTo>
                  <a:pt x="3219" y="251"/>
                </a:lnTo>
                <a:lnTo>
                  <a:pt x="3266" y="303"/>
                </a:lnTo>
                <a:lnTo>
                  <a:pt x="3308" y="358"/>
                </a:lnTo>
                <a:lnTo>
                  <a:pt x="3346" y="415"/>
                </a:lnTo>
                <a:lnTo>
                  <a:pt x="3379" y="474"/>
                </a:lnTo>
                <a:lnTo>
                  <a:pt x="3407" y="535"/>
                </a:lnTo>
                <a:lnTo>
                  <a:pt x="3429" y="598"/>
                </a:lnTo>
                <a:lnTo>
                  <a:pt x="3447" y="662"/>
                </a:lnTo>
                <a:lnTo>
                  <a:pt x="3459" y="726"/>
                </a:lnTo>
                <a:lnTo>
                  <a:pt x="3467" y="792"/>
                </a:lnTo>
                <a:lnTo>
                  <a:pt x="3469" y="858"/>
                </a:lnTo>
                <a:lnTo>
                  <a:pt x="3467" y="924"/>
                </a:lnTo>
                <a:lnTo>
                  <a:pt x="3459" y="989"/>
                </a:lnTo>
                <a:lnTo>
                  <a:pt x="3447" y="1055"/>
                </a:lnTo>
                <a:lnTo>
                  <a:pt x="3429" y="1118"/>
                </a:lnTo>
                <a:lnTo>
                  <a:pt x="3407" y="1182"/>
                </a:lnTo>
                <a:lnTo>
                  <a:pt x="3379" y="1242"/>
                </a:lnTo>
                <a:lnTo>
                  <a:pt x="3346" y="1302"/>
                </a:lnTo>
                <a:lnTo>
                  <a:pt x="3308" y="1359"/>
                </a:lnTo>
                <a:lnTo>
                  <a:pt x="3266" y="1413"/>
                </a:lnTo>
                <a:lnTo>
                  <a:pt x="3219" y="1464"/>
                </a:lnTo>
                <a:lnTo>
                  <a:pt x="2498" y="2186"/>
                </a:lnTo>
                <a:lnTo>
                  <a:pt x="2457" y="2224"/>
                </a:lnTo>
                <a:lnTo>
                  <a:pt x="2413" y="2259"/>
                </a:lnTo>
                <a:lnTo>
                  <a:pt x="2368" y="2292"/>
                </a:lnTo>
                <a:lnTo>
                  <a:pt x="2321" y="2322"/>
                </a:lnTo>
                <a:lnTo>
                  <a:pt x="2291" y="2369"/>
                </a:lnTo>
                <a:lnTo>
                  <a:pt x="2258" y="2415"/>
                </a:lnTo>
                <a:lnTo>
                  <a:pt x="2222" y="2458"/>
                </a:lnTo>
                <a:lnTo>
                  <a:pt x="2184" y="2499"/>
                </a:lnTo>
                <a:lnTo>
                  <a:pt x="1464" y="3220"/>
                </a:lnTo>
                <a:lnTo>
                  <a:pt x="1412" y="3268"/>
                </a:lnTo>
                <a:lnTo>
                  <a:pt x="1357" y="3311"/>
                </a:lnTo>
                <a:lnTo>
                  <a:pt x="1300" y="3348"/>
                </a:lnTo>
                <a:lnTo>
                  <a:pt x="1241" y="3381"/>
                </a:lnTo>
                <a:lnTo>
                  <a:pt x="1180" y="3408"/>
                </a:lnTo>
                <a:lnTo>
                  <a:pt x="1118" y="3431"/>
                </a:lnTo>
                <a:lnTo>
                  <a:pt x="1053" y="3448"/>
                </a:lnTo>
                <a:lnTo>
                  <a:pt x="989" y="3461"/>
                </a:lnTo>
                <a:lnTo>
                  <a:pt x="923" y="3468"/>
                </a:lnTo>
                <a:lnTo>
                  <a:pt x="857" y="3471"/>
                </a:lnTo>
                <a:lnTo>
                  <a:pt x="791" y="3468"/>
                </a:lnTo>
                <a:lnTo>
                  <a:pt x="726" y="3461"/>
                </a:lnTo>
                <a:lnTo>
                  <a:pt x="661" y="3448"/>
                </a:lnTo>
                <a:lnTo>
                  <a:pt x="597" y="3431"/>
                </a:lnTo>
                <a:lnTo>
                  <a:pt x="534" y="3408"/>
                </a:lnTo>
                <a:lnTo>
                  <a:pt x="474" y="3381"/>
                </a:lnTo>
                <a:lnTo>
                  <a:pt x="414" y="3348"/>
                </a:lnTo>
                <a:lnTo>
                  <a:pt x="357" y="3311"/>
                </a:lnTo>
                <a:lnTo>
                  <a:pt x="303" y="3268"/>
                </a:lnTo>
                <a:lnTo>
                  <a:pt x="251" y="3220"/>
                </a:lnTo>
                <a:lnTo>
                  <a:pt x="204" y="3168"/>
                </a:lnTo>
                <a:lnTo>
                  <a:pt x="160" y="3114"/>
                </a:lnTo>
                <a:lnTo>
                  <a:pt x="123" y="3057"/>
                </a:lnTo>
                <a:lnTo>
                  <a:pt x="91" y="2997"/>
                </a:lnTo>
                <a:lnTo>
                  <a:pt x="63" y="2936"/>
                </a:lnTo>
                <a:lnTo>
                  <a:pt x="40" y="2874"/>
                </a:lnTo>
                <a:lnTo>
                  <a:pt x="23" y="2809"/>
                </a:lnTo>
                <a:lnTo>
                  <a:pt x="10" y="2745"/>
                </a:lnTo>
                <a:lnTo>
                  <a:pt x="3" y="2680"/>
                </a:lnTo>
                <a:lnTo>
                  <a:pt x="0" y="2613"/>
                </a:lnTo>
                <a:lnTo>
                  <a:pt x="3" y="2548"/>
                </a:lnTo>
                <a:lnTo>
                  <a:pt x="10" y="2482"/>
                </a:lnTo>
                <a:lnTo>
                  <a:pt x="23" y="2417"/>
                </a:lnTo>
                <a:lnTo>
                  <a:pt x="40" y="2353"/>
                </a:lnTo>
                <a:lnTo>
                  <a:pt x="63" y="2290"/>
                </a:lnTo>
                <a:lnTo>
                  <a:pt x="91" y="2230"/>
                </a:lnTo>
                <a:lnTo>
                  <a:pt x="123" y="2170"/>
                </a:lnTo>
                <a:lnTo>
                  <a:pt x="160" y="2113"/>
                </a:lnTo>
                <a:lnTo>
                  <a:pt x="204" y="2059"/>
                </a:lnTo>
                <a:lnTo>
                  <a:pt x="251" y="2007"/>
                </a:lnTo>
                <a:lnTo>
                  <a:pt x="971" y="1286"/>
                </a:lnTo>
                <a:lnTo>
                  <a:pt x="1012" y="1248"/>
                </a:lnTo>
                <a:lnTo>
                  <a:pt x="1056" y="1212"/>
                </a:lnTo>
                <a:lnTo>
                  <a:pt x="1102" y="1179"/>
                </a:lnTo>
                <a:lnTo>
                  <a:pt x="1149" y="1150"/>
                </a:lnTo>
                <a:lnTo>
                  <a:pt x="1179" y="1102"/>
                </a:lnTo>
                <a:lnTo>
                  <a:pt x="1211" y="1057"/>
                </a:lnTo>
                <a:lnTo>
                  <a:pt x="1246" y="1014"/>
                </a:lnTo>
                <a:lnTo>
                  <a:pt x="1285" y="972"/>
                </a:lnTo>
                <a:lnTo>
                  <a:pt x="2006" y="251"/>
                </a:lnTo>
                <a:lnTo>
                  <a:pt x="2056" y="205"/>
                </a:lnTo>
                <a:lnTo>
                  <a:pt x="2109" y="163"/>
                </a:lnTo>
                <a:lnTo>
                  <a:pt x="2164" y="126"/>
                </a:lnTo>
                <a:lnTo>
                  <a:pt x="2222" y="93"/>
                </a:lnTo>
                <a:lnTo>
                  <a:pt x="2284" y="66"/>
                </a:lnTo>
                <a:lnTo>
                  <a:pt x="2346" y="42"/>
                </a:lnTo>
                <a:lnTo>
                  <a:pt x="2410" y="24"/>
                </a:lnTo>
                <a:lnTo>
                  <a:pt x="2477" y="11"/>
                </a:lnTo>
                <a:lnTo>
                  <a:pt x="2543" y="3"/>
                </a:lnTo>
                <a:lnTo>
                  <a:pt x="2612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32" name="Group 331"/>
          <p:cNvGrpSpPr/>
          <p:nvPr/>
        </p:nvGrpSpPr>
        <p:grpSpPr>
          <a:xfrm flipH="1">
            <a:off x="511220" y="3745425"/>
            <a:ext cx="248266" cy="320132"/>
            <a:chOff x="8972550" y="5110163"/>
            <a:chExt cx="361950" cy="4667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33" name="Freeform 519"/>
            <p:cNvSpPr>
              <a:spLocks noEditPoints="1"/>
            </p:cNvSpPr>
            <p:nvPr/>
          </p:nvSpPr>
          <p:spPr bwMode="auto">
            <a:xfrm>
              <a:off x="9077325" y="5291138"/>
              <a:ext cx="153988" cy="155575"/>
            </a:xfrm>
            <a:custGeom>
              <a:avLst/>
              <a:gdLst>
                <a:gd name="T0" fmla="*/ 529 w 1167"/>
                <a:gd name="T1" fmla="*/ 124 h 1169"/>
                <a:gd name="T2" fmla="*/ 427 w 1167"/>
                <a:gd name="T3" fmla="*/ 148 h 1169"/>
                <a:gd name="T4" fmla="*/ 335 w 1167"/>
                <a:gd name="T5" fmla="*/ 193 h 1169"/>
                <a:gd name="T6" fmla="*/ 256 w 1167"/>
                <a:gd name="T7" fmla="*/ 257 h 1169"/>
                <a:gd name="T8" fmla="*/ 193 w 1167"/>
                <a:gd name="T9" fmla="*/ 336 h 1169"/>
                <a:gd name="T10" fmla="*/ 147 w 1167"/>
                <a:gd name="T11" fmla="*/ 428 h 1169"/>
                <a:gd name="T12" fmla="*/ 123 w 1167"/>
                <a:gd name="T13" fmla="*/ 531 h 1169"/>
                <a:gd name="T14" fmla="*/ 123 w 1167"/>
                <a:gd name="T15" fmla="*/ 639 h 1169"/>
                <a:gd name="T16" fmla="*/ 147 w 1167"/>
                <a:gd name="T17" fmla="*/ 741 h 1169"/>
                <a:gd name="T18" fmla="*/ 193 w 1167"/>
                <a:gd name="T19" fmla="*/ 834 h 1169"/>
                <a:gd name="T20" fmla="*/ 256 w 1167"/>
                <a:gd name="T21" fmla="*/ 913 h 1169"/>
                <a:gd name="T22" fmla="*/ 335 w 1167"/>
                <a:gd name="T23" fmla="*/ 976 h 1169"/>
                <a:gd name="T24" fmla="*/ 427 w 1167"/>
                <a:gd name="T25" fmla="*/ 1022 h 1169"/>
                <a:gd name="T26" fmla="*/ 529 w 1167"/>
                <a:gd name="T27" fmla="*/ 1045 h 1169"/>
                <a:gd name="T28" fmla="*/ 637 w 1167"/>
                <a:gd name="T29" fmla="*/ 1045 h 1169"/>
                <a:gd name="T30" fmla="*/ 739 w 1167"/>
                <a:gd name="T31" fmla="*/ 1022 h 1169"/>
                <a:gd name="T32" fmla="*/ 831 w 1167"/>
                <a:gd name="T33" fmla="*/ 976 h 1169"/>
                <a:gd name="T34" fmla="*/ 910 w 1167"/>
                <a:gd name="T35" fmla="*/ 913 h 1169"/>
                <a:gd name="T36" fmla="*/ 974 w 1167"/>
                <a:gd name="T37" fmla="*/ 834 h 1169"/>
                <a:gd name="T38" fmla="*/ 1019 w 1167"/>
                <a:gd name="T39" fmla="*/ 741 h 1169"/>
                <a:gd name="T40" fmla="*/ 1043 w 1167"/>
                <a:gd name="T41" fmla="*/ 639 h 1169"/>
                <a:gd name="T42" fmla="*/ 1043 w 1167"/>
                <a:gd name="T43" fmla="*/ 531 h 1169"/>
                <a:gd name="T44" fmla="*/ 1019 w 1167"/>
                <a:gd name="T45" fmla="*/ 428 h 1169"/>
                <a:gd name="T46" fmla="*/ 974 w 1167"/>
                <a:gd name="T47" fmla="*/ 336 h 1169"/>
                <a:gd name="T48" fmla="*/ 910 w 1167"/>
                <a:gd name="T49" fmla="*/ 257 h 1169"/>
                <a:gd name="T50" fmla="*/ 831 w 1167"/>
                <a:gd name="T51" fmla="*/ 193 h 1169"/>
                <a:gd name="T52" fmla="*/ 739 w 1167"/>
                <a:gd name="T53" fmla="*/ 148 h 1169"/>
                <a:gd name="T54" fmla="*/ 637 w 1167"/>
                <a:gd name="T55" fmla="*/ 124 h 1169"/>
                <a:gd name="T56" fmla="*/ 583 w 1167"/>
                <a:gd name="T57" fmla="*/ 0 h 1169"/>
                <a:gd name="T58" fmla="*/ 701 w 1167"/>
                <a:gd name="T59" fmla="*/ 13 h 1169"/>
                <a:gd name="T60" fmla="*/ 809 w 1167"/>
                <a:gd name="T61" fmla="*/ 46 h 1169"/>
                <a:gd name="T62" fmla="*/ 909 w 1167"/>
                <a:gd name="T63" fmla="*/ 100 h 1169"/>
                <a:gd name="T64" fmla="*/ 995 w 1167"/>
                <a:gd name="T65" fmla="*/ 172 h 1169"/>
                <a:gd name="T66" fmla="*/ 1067 w 1167"/>
                <a:gd name="T67" fmla="*/ 258 h 1169"/>
                <a:gd name="T68" fmla="*/ 1121 w 1167"/>
                <a:gd name="T69" fmla="*/ 358 h 1169"/>
                <a:gd name="T70" fmla="*/ 1154 w 1167"/>
                <a:gd name="T71" fmla="*/ 467 h 1169"/>
                <a:gd name="T72" fmla="*/ 1167 w 1167"/>
                <a:gd name="T73" fmla="*/ 585 h 1169"/>
                <a:gd name="T74" fmla="*/ 1154 w 1167"/>
                <a:gd name="T75" fmla="*/ 702 h 1169"/>
                <a:gd name="T76" fmla="*/ 1121 w 1167"/>
                <a:gd name="T77" fmla="*/ 812 h 1169"/>
                <a:gd name="T78" fmla="*/ 1067 w 1167"/>
                <a:gd name="T79" fmla="*/ 912 h 1169"/>
                <a:gd name="T80" fmla="*/ 995 w 1167"/>
                <a:gd name="T81" fmla="*/ 998 h 1169"/>
                <a:gd name="T82" fmla="*/ 909 w 1167"/>
                <a:gd name="T83" fmla="*/ 1070 h 1169"/>
                <a:gd name="T84" fmla="*/ 809 w 1167"/>
                <a:gd name="T85" fmla="*/ 1123 h 1169"/>
                <a:gd name="T86" fmla="*/ 701 w 1167"/>
                <a:gd name="T87" fmla="*/ 1158 h 1169"/>
                <a:gd name="T88" fmla="*/ 583 w 1167"/>
                <a:gd name="T89" fmla="*/ 1169 h 1169"/>
                <a:gd name="T90" fmla="*/ 466 w 1167"/>
                <a:gd name="T91" fmla="*/ 1158 h 1169"/>
                <a:gd name="T92" fmla="*/ 356 w 1167"/>
                <a:gd name="T93" fmla="*/ 1123 h 1169"/>
                <a:gd name="T94" fmla="*/ 257 w 1167"/>
                <a:gd name="T95" fmla="*/ 1070 h 1169"/>
                <a:gd name="T96" fmla="*/ 170 w 1167"/>
                <a:gd name="T97" fmla="*/ 998 h 1169"/>
                <a:gd name="T98" fmla="*/ 99 w 1167"/>
                <a:gd name="T99" fmla="*/ 912 h 1169"/>
                <a:gd name="T100" fmla="*/ 45 w 1167"/>
                <a:gd name="T101" fmla="*/ 812 h 1169"/>
                <a:gd name="T102" fmla="*/ 11 w 1167"/>
                <a:gd name="T103" fmla="*/ 702 h 1169"/>
                <a:gd name="T104" fmla="*/ 0 w 1167"/>
                <a:gd name="T105" fmla="*/ 585 h 1169"/>
                <a:gd name="T106" fmla="*/ 11 w 1167"/>
                <a:gd name="T107" fmla="*/ 467 h 1169"/>
                <a:gd name="T108" fmla="*/ 45 w 1167"/>
                <a:gd name="T109" fmla="*/ 358 h 1169"/>
                <a:gd name="T110" fmla="*/ 99 w 1167"/>
                <a:gd name="T111" fmla="*/ 258 h 1169"/>
                <a:gd name="T112" fmla="*/ 170 w 1167"/>
                <a:gd name="T113" fmla="*/ 172 h 1169"/>
                <a:gd name="T114" fmla="*/ 257 w 1167"/>
                <a:gd name="T115" fmla="*/ 100 h 1169"/>
                <a:gd name="T116" fmla="*/ 356 w 1167"/>
                <a:gd name="T117" fmla="*/ 46 h 1169"/>
                <a:gd name="T118" fmla="*/ 466 w 1167"/>
                <a:gd name="T119" fmla="*/ 13 h 1169"/>
                <a:gd name="T120" fmla="*/ 583 w 1167"/>
                <a:gd name="T121" fmla="*/ 0 h 1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67" h="1169">
                  <a:moveTo>
                    <a:pt x="583" y="122"/>
                  </a:moveTo>
                  <a:lnTo>
                    <a:pt x="529" y="124"/>
                  </a:lnTo>
                  <a:lnTo>
                    <a:pt x="477" y="133"/>
                  </a:lnTo>
                  <a:lnTo>
                    <a:pt x="427" y="148"/>
                  </a:lnTo>
                  <a:lnTo>
                    <a:pt x="379" y="169"/>
                  </a:lnTo>
                  <a:lnTo>
                    <a:pt x="335" y="193"/>
                  </a:lnTo>
                  <a:lnTo>
                    <a:pt x="294" y="223"/>
                  </a:lnTo>
                  <a:lnTo>
                    <a:pt x="256" y="257"/>
                  </a:lnTo>
                  <a:lnTo>
                    <a:pt x="222" y="295"/>
                  </a:lnTo>
                  <a:lnTo>
                    <a:pt x="193" y="336"/>
                  </a:lnTo>
                  <a:lnTo>
                    <a:pt x="167" y="381"/>
                  </a:lnTo>
                  <a:lnTo>
                    <a:pt x="147" y="428"/>
                  </a:lnTo>
                  <a:lnTo>
                    <a:pt x="133" y="479"/>
                  </a:lnTo>
                  <a:lnTo>
                    <a:pt x="123" y="531"/>
                  </a:lnTo>
                  <a:lnTo>
                    <a:pt x="120" y="585"/>
                  </a:lnTo>
                  <a:lnTo>
                    <a:pt x="123" y="639"/>
                  </a:lnTo>
                  <a:lnTo>
                    <a:pt x="133" y="691"/>
                  </a:lnTo>
                  <a:lnTo>
                    <a:pt x="147" y="741"/>
                  </a:lnTo>
                  <a:lnTo>
                    <a:pt x="167" y="789"/>
                  </a:lnTo>
                  <a:lnTo>
                    <a:pt x="193" y="834"/>
                  </a:lnTo>
                  <a:lnTo>
                    <a:pt x="222" y="874"/>
                  </a:lnTo>
                  <a:lnTo>
                    <a:pt x="256" y="913"/>
                  </a:lnTo>
                  <a:lnTo>
                    <a:pt x="294" y="947"/>
                  </a:lnTo>
                  <a:lnTo>
                    <a:pt x="335" y="976"/>
                  </a:lnTo>
                  <a:lnTo>
                    <a:pt x="379" y="1001"/>
                  </a:lnTo>
                  <a:lnTo>
                    <a:pt x="427" y="1022"/>
                  </a:lnTo>
                  <a:lnTo>
                    <a:pt x="477" y="1036"/>
                  </a:lnTo>
                  <a:lnTo>
                    <a:pt x="529" y="1045"/>
                  </a:lnTo>
                  <a:lnTo>
                    <a:pt x="583" y="1048"/>
                  </a:lnTo>
                  <a:lnTo>
                    <a:pt x="637" y="1045"/>
                  </a:lnTo>
                  <a:lnTo>
                    <a:pt x="689" y="1036"/>
                  </a:lnTo>
                  <a:lnTo>
                    <a:pt x="739" y="1022"/>
                  </a:lnTo>
                  <a:lnTo>
                    <a:pt x="786" y="1001"/>
                  </a:lnTo>
                  <a:lnTo>
                    <a:pt x="831" y="976"/>
                  </a:lnTo>
                  <a:lnTo>
                    <a:pt x="872" y="947"/>
                  </a:lnTo>
                  <a:lnTo>
                    <a:pt x="910" y="913"/>
                  </a:lnTo>
                  <a:lnTo>
                    <a:pt x="944" y="874"/>
                  </a:lnTo>
                  <a:lnTo>
                    <a:pt x="974" y="834"/>
                  </a:lnTo>
                  <a:lnTo>
                    <a:pt x="998" y="789"/>
                  </a:lnTo>
                  <a:lnTo>
                    <a:pt x="1019" y="741"/>
                  </a:lnTo>
                  <a:lnTo>
                    <a:pt x="1034" y="691"/>
                  </a:lnTo>
                  <a:lnTo>
                    <a:pt x="1043" y="639"/>
                  </a:lnTo>
                  <a:lnTo>
                    <a:pt x="1045" y="585"/>
                  </a:lnTo>
                  <a:lnTo>
                    <a:pt x="1043" y="531"/>
                  </a:lnTo>
                  <a:lnTo>
                    <a:pt x="1034" y="479"/>
                  </a:lnTo>
                  <a:lnTo>
                    <a:pt x="1019" y="428"/>
                  </a:lnTo>
                  <a:lnTo>
                    <a:pt x="998" y="381"/>
                  </a:lnTo>
                  <a:lnTo>
                    <a:pt x="974" y="336"/>
                  </a:lnTo>
                  <a:lnTo>
                    <a:pt x="944" y="295"/>
                  </a:lnTo>
                  <a:lnTo>
                    <a:pt x="910" y="257"/>
                  </a:lnTo>
                  <a:lnTo>
                    <a:pt x="872" y="223"/>
                  </a:lnTo>
                  <a:lnTo>
                    <a:pt x="831" y="193"/>
                  </a:lnTo>
                  <a:lnTo>
                    <a:pt x="786" y="169"/>
                  </a:lnTo>
                  <a:lnTo>
                    <a:pt x="739" y="148"/>
                  </a:lnTo>
                  <a:lnTo>
                    <a:pt x="689" y="133"/>
                  </a:lnTo>
                  <a:lnTo>
                    <a:pt x="637" y="124"/>
                  </a:lnTo>
                  <a:lnTo>
                    <a:pt x="583" y="122"/>
                  </a:lnTo>
                  <a:close/>
                  <a:moveTo>
                    <a:pt x="583" y="0"/>
                  </a:moveTo>
                  <a:lnTo>
                    <a:pt x="643" y="3"/>
                  </a:lnTo>
                  <a:lnTo>
                    <a:pt x="701" y="13"/>
                  </a:lnTo>
                  <a:lnTo>
                    <a:pt x="756" y="26"/>
                  </a:lnTo>
                  <a:lnTo>
                    <a:pt x="809" y="46"/>
                  </a:lnTo>
                  <a:lnTo>
                    <a:pt x="861" y="70"/>
                  </a:lnTo>
                  <a:lnTo>
                    <a:pt x="909" y="100"/>
                  </a:lnTo>
                  <a:lnTo>
                    <a:pt x="954" y="133"/>
                  </a:lnTo>
                  <a:lnTo>
                    <a:pt x="995" y="172"/>
                  </a:lnTo>
                  <a:lnTo>
                    <a:pt x="1034" y="214"/>
                  </a:lnTo>
                  <a:lnTo>
                    <a:pt x="1067" y="258"/>
                  </a:lnTo>
                  <a:lnTo>
                    <a:pt x="1097" y="307"/>
                  </a:lnTo>
                  <a:lnTo>
                    <a:pt x="1121" y="358"/>
                  </a:lnTo>
                  <a:lnTo>
                    <a:pt x="1140" y="411"/>
                  </a:lnTo>
                  <a:lnTo>
                    <a:pt x="1154" y="467"/>
                  </a:lnTo>
                  <a:lnTo>
                    <a:pt x="1164" y="525"/>
                  </a:lnTo>
                  <a:lnTo>
                    <a:pt x="1167" y="585"/>
                  </a:lnTo>
                  <a:lnTo>
                    <a:pt x="1164" y="644"/>
                  </a:lnTo>
                  <a:lnTo>
                    <a:pt x="1154" y="702"/>
                  </a:lnTo>
                  <a:lnTo>
                    <a:pt x="1140" y="759"/>
                  </a:lnTo>
                  <a:lnTo>
                    <a:pt x="1121" y="812"/>
                  </a:lnTo>
                  <a:lnTo>
                    <a:pt x="1097" y="864"/>
                  </a:lnTo>
                  <a:lnTo>
                    <a:pt x="1067" y="912"/>
                  </a:lnTo>
                  <a:lnTo>
                    <a:pt x="1034" y="957"/>
                  </a:lnTo>
                  <a:lnTo>
                    <a:pt x="995" y="998"/>
                  </a:lnTo>
                  <a:lnTo>
                    <a:pt x="954" y="1036"/>
                  </a:lnTo>
                  <a:lnTo>
                    <a:pt x="909" y="1070"/>
                  </a:lnTo>
                  <a:lnTo>
                    <a:pt x="861" y="1099"/>
                  </a:lnTo>
                  <a:lnTo>
                    <a:pt x="809" y="1123"/>
                  </a:lnTo>
                  <a:lnTo>
                    <a:pt x="756" y="1143"/>
                  </a:lnTo>
                  <a:lnTo>
                    <a:pt x="701" y="1158"/>
                  </a:lnTo>
                  <a:lnTo>
                    <a:pt x="643" y="1166"/>
                  </a:lnTo>
                  <a:lnTo>
                    <a:pt x="583" y="1169"/>
                  </a:lnTo>
                  <a:lnTo>
                    <a:pt x="524" y="1166"/>
                  </a:lnTo>
                  <a:lnTo>
                    <a:pt x="466" y="1158"/>
                  </a:lnTo>
                  <a:lnTo>
                    <a:pt x="409" y="1143"/>
                  </a:lnTo>
                  <a:lnTo>
                    <a:pt x="356" y="1123"/>
                  </a:lnTo>
                  <a:lnTo>
                    <a:pt x="305" y="1099"/>
                  </a:lnTo>
                  <a:lnTo>
                    <a:pt x="257" y="1070"/>
                  </a:lnTo>
                  <a:lnTo>
                    <a:pt x="212" y="1036"/>
                  </a:lnTo>
                  <a:lnTo>
                    <a:pt x="170" y="998"/>
                  </a:lnTo>
                  <a:lnTo>
                    <a:pt x="133" y="957"/>
                  </a:lnTo>
                  <a:lnTo>
                    <a:pt x="99" y="912"/>
                  </a:lnTo>
                  <a:lnTo>
                    <a:pt x="70" y="864"/>
                  </a:lnTo>
                  <a:lnTo>
                    <a:pt x="45" y="812"/>
                  </a:lnTo>
                  <a:lnTo>
                    <a:pt x="26" y="759"/>
                  </a:lnTo>
                  <a:lnTo>
                    <a:pt x="11" y="702"/>
                  </a:lnTo>
                  <a:lnTo>
                    <a:pt x="3" y="644"/>
                  </a:lnTo>
                  <a:lnTo>
                    <a:pt x="0" y="585"/>
                  </a:lnTo>
                  <a:lnTo>
                    <a:pt x="3" y="525"/>
                  </a:lnTo>
                  <a:lnTo>
                    <a:pt x="11" y="467"/>
                  </a:lnTo>
                  <a:lnTo>
                    <a:pt x="26" y="411"/>
                  </a:lnTo>
                  <a:lnTo>
                    <a:pt x="45" y="358"/>
                  </a:lnTo>
                  <a:lnTo>
                    <a:pt x="70" y="307"/>
                  </a:lnTo>
                  <a:lnTo>
                    <a:pt x="99" y="258"/>
                  </a:lnTo>
                  <a:lnTo>
                    <a:pt x="133" y="214"/>
                  </a:lnTo>
                  <a:lnTo>
                    <a:pt x="170" y="172"/>
                  </a:lnTo>
                  <a:lnTo>
                    <a:pt x="212" y="133"/>
                  </a:lnTo>
                  <a:lnTo>
                    <a:pt x="257" y="100"/>
                  </a:lnTo>
                  <a:lnTo>
                    <a:pt x="305" y="70"/>
                  </a:lnTo>
                  <a:lnTo>
                    <a:pt x="356" y="46"/>
                  </a:lnTo>
                  <a:lnTo>
                    <a:pt x="409" y="26"/>
                  </a:lnTo>
                  <a:lnTo>
                    <a:pt x="466" y="13"/>
                  </a:lnTo>
                  <a:lnTo>
                    <a:pt x="524" y="3"/>
                  </a:lnTo>
                  <a:lnTo>
                    <a:pt x="5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" name="Freeform 520"/>
            <p:cNvSpPr>
              <a:spLocks noEditPoints="1"/>
            </p:cNvSpPr>
            <p:nvPr/>
          </p:nvSpPr>
          <p:spPr bwMode="auto">
            <a:xfrm>
              <a:off x="9105900" y="5321301"/>
              <a:ext cx="95250" cy="95250"/>
            </a:xfrm>
            <a:custGeom>
              <a:avLst/>
              <a:gdLst>
                <a:gd name="T0" fmla="*/ 279 w 719"/>
                <a:gd name="T1" fmla="*/ 586 h 721"/>
                <a:gd name="T2" fmla="*/ 332 w 719"/>
                <a:gd name="T3" fmla="*/ 599 h 721"/>
                <a:gd name="T4" fmla="*/ 398 w 719"/>
                <a:gd name="T5" fmla="*/ 597 h 721"/>
                <a:gd name="T6" fmla="*/ 469 w 719"/>
                <a:gd name="T7" fmla="*/ 573 h 721"/>
                <a:gd name="T8" fmla="*/ 528 w 719"/>
                <a:gd name="T9" fmla="*/ 530 h 721"/>
                <a:gd name="T10" fmla="*/ 572 w 719"/>
                <a:gd name="T11" fmla="*/ 471 h 721"/>
                <a:gd name="T12" fmla="*/ 595 w 719"/>
                <a:gd name="T13" fmla="*/ 400 h 721"/>
                <a:gd name="T14" fmla="*/ 595 w 719"/>
                <a:gd name="T15" fmla="*/ 326 h 721"/>
                <a:gd name="T16" fmla="*/ 576 w 719"/>
                <a:gd name="T17" fmla="*/ 261 h 721"/>
                <a:gd name="T18" fmla="*/ 541 w 719"/>
                <a:gd name="T19" fmla="*/ 205 h 721"/>
                <a:gd name="T20" fmla="*/ 359 w 719"/>
                <a:gd name="T21" fmla="*/ 121 h 721"/>
                <a:gd name="T22" fmla="*/ 284 w 719"/>
                <a:gd name="T23" fmla="*/ 134 h 721"/>
                <a:gd name="T24" fmla="*/ 217 w 719"/>
                <a:gd name="T25" fmla="*/ 167 h 721"/>
                <a:gd name="T26" fmla="*/ 166 w 719"/>
                <a:gd name="T27" fmla="*/ 219 h 721"/>
                <a:gd name="T28" fmla="*/ 132 w 719"/>
                <a:gd name="T29" fmla="*/ 285 h 721"/>
                <a:gd name="T30" fmla="*/ 120 w 719"/>
                <a:gd name="T31" fmla="*/ 361 h 721"/>
                <a:gd name="T32" fmla="*/ 130 w 719"/>
                <a:gd name="T33" fmla="*/ 430 h 721"/>
                <a:gd name="T34" fmla="*/ 159 w 719"/>
                <a:gd name="T35" fmla="*/ 491 h 721"/>
                <a:gd name="T36" fmla="*/ 409 w 719"/>
                <a:gd name="T37" fmla="*/ 126 h 721"/>
                <a:gd name="T38" fmla="*/ 359 w 719"/>
                <a:gd name="T39" fmla="*/ 121 h 721"/>
                <a:gd name="T40" fmla="*/ 407 w 719"/>
                <a:gd name="T41" fmla="*/ 3 h 721"/>
                <a:gd name="T42" fmla="*/ 499 w 719"/>
                <a:gd name="T43" fmla="*/ 29 h 721"/>
                <a:gd name="T44" fmla="*/ 579 w 719"/>
                <a:gd name="T45" fmla="*/ 75 h 721"/>
                <a:gd name="T46" fmla="*/ 644 w 719"/>
                <a:gd name="T47" fmla="*/ 140 h 721"/>
                <a:gd name="T48" fmla="*/ 690 w 719"/>
                <a:gd name="T49" fmla="*/ 220 h 721"/>
                <a:gd name="T50" fmla="*/ 716 w 719"/>
                <a:gd name="T51" fmla="*/ 312 h 721"/>
                <a:gd name="T52" fmla="*/ 716 w 719"/>
                <a:gd name="T53" fmla="*/ 410 h 721"/>
                <a:gd name="T54" fmla="*/ 690 w 719"/>
                <a:gd name="T55" fmla="*/ 501 h 721"/>
                <a:gd name="T56" fmla="*/ 644 w 719"/>
                <a:gd name="T57" fmla="*/ 581 h 721"/>
                <a:gd name="T58" fmla="*/ 579 w 719"/>
                <a:gd name="T59" fmla="*/ 646 h 721"/>
                <a:gd name="T60" fmla="*/ 499 w 719"/>
                <a:gd name="T61" fmla="*/ 693 h 721"/>
                <a:gd name="T62" fmla="*/ 407 w 719"/>
                <a:gd name="T63" fmla="*/ 718 h 721"/>
                <a:gd name="T64" fmla="*/ 310 w 719"/>
                <a:gd name="T65" fmla="*/ 718 h 721"/>
                <a:gd name="T66" fmla="*/ 219 w 719"/>
                <a:gd name="T67" fmla="*/ 693 h 721"/>
                <a:gd name="T68" fmla="*/ 139 w 719"/>
                <a:gd name="T69" fmla="*/ 646 h 721"/>
                <a:gd name="T70" fmla="*/ 74 w 719"/>
                <a:gd name="T71" fmla="*/ 581 h 721"/>
                <a:gd name="T72" fmla="*/ 27 w 719"/>
                <a:gd name="T73" fmla="*/ 501 h 721"/>
                <a:gd name="T74" fmla="*/ 3 w 719"/>
                <a:gd name="T75" fmla="*/ 410 h 721"/>
                <a:gd name="T76" fmla="*/ 3 w 719"/>
                <a:gd name="T77" fmla="*/ 312 h 721"/>
                <a:gd name="T78" fmla="*/ 27 w 719"/>
                <a:gd name="T79" fmla="*/ 220 h 721"/>
                <a:gd name="T80" fmla="*/ 74 w 719"/>
                <a:gd name="T81" fmla="*/ 140 h 721"/>
                <a:gd name="T82" fmla="*/ 139 w 719"/>
                <a:gd name="T83" fmla="*/ 75 h 721"/>
                <a:gd name="T84" fmla="*/ 219 w 719"/>
                <a:gd name="T85" fmla="*/ 29 h 721"/>
                <a:gd name="T86" fmla="*/ 310 w 719"/>
                <a:gd name="T87" fmla="*/ 3 h 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19" h="721">
                  <a:moveTo>
                    <a:pt x="517" y="182"/>
                  </a:moveTo>
                  <a:lnTo>
                    <a:pt x="279" y="586"/>
                  </a:lnTo>
                  <a:lnTo>
                    <a:pt x="305" y="594"/>
                  </a:lnTo>
                  <a:lnTo>
                    <a:pt x="332" y="599"/>
                  </a:lnTo>
                  <a:lnTo>
                    <a:pt x="359" y="600"/>
                  </a:lnTo>
                  <a:lnTo>
                    <a:pt x="398" y="597"/>
                  </a:lnTo>
                  <a:lnTo>
                    <a:pt x="435" y="588"/>
                  </a:lnTo>
                  <a:lnTo>
                    <a:pt x="469" y="573"/>
                  </a:lnTo>
                  <a:lnTo>
                    <a:pt x="500" y="554"/>
                  </a:lnTo>
                  <a:lnTo>
                    <a:pt x="528" y="530"/>
                  </a:lnTo>
                  <a:lnTo>
                    <a:pt x="552" y="503"/>
                  </a:lnTo>
                  <a:lnTo>
                    <a:pt x="572" y="471"/>
                  </a:lnTo>
                  <a:lnTo>
                    <a:pt x="585" y="436"/>
                  </a:lnTo>
                  <a:lnTo>
                    <a:pt x="595" y="400"/>
                  </a:lnTo>
                  <a:lnTo>
                    <a:pt x="598" y="361"/>
                  </a:lnTo>
                  <a:lnTo>
                    <a:pt x="595" y="326"/>
                  </a:lnTo>
                  <a:lnTo>
                    <a:pt x="589" y="292"/>
                  </a:lnTo>
                  <a:lnTo>
                    <a:pt x="576" y="261"/>
                  </a:lnTo>
                  <a:lnTo>
                    <a:pt x="560" y="231"/>
                  </a:lnTo>
                  <a:lnTo>
                    <a:pt x="541" y="205"/>
                  </a:lnTo>
                  <a:lnTo>
                    <a:pt x="517" y="182"/>
                  </a:lnTo>
                  <a:close/>
                  <a:moveTo>
                    <a:pt x="359" y="121"/>
                  </a:moveTo>
                  <a:lnTo>
                    <a:pt x="320" y="124"/>
                  </a:lnTo>
                  <a:lnTo>
                    <a:pt x="284" y="134"/>
                  </a:lnTo>
                  <a:lnTo>
                    <a:pt x="249" y="148"/>
                  </a:lnTo>
                  <a:lnTo>
                    <a:pt x="217" y="167"/>
                  </a:lnTo>
                  <a:lnTo>
                    <a:pt x="190" y="192"/>
                  </a:lnTo>
                  <a:lnTo>
                    <a:pt x="166" y="219"/>
                  </a:lnTo>
                  <a:lnTo>
                    <a:pt x="147" y="250"/>
                  </a:lnTo>
                  <a:lnTo>
                    <a:pt x="132" y="285"/>
                  </a:lnTo>
                  <a:lnTo>
                    <a:pt x="123" y="322"/>
                  </a:lnTo>
                  <a:lnTo>
                    <a:pt x="120" y="361"/>
                  </a:lnTo>
                  <a:lnTo>
                    <a:pt x="122" y="396"/>
                  </a:lnTo>
                  <a:lnTo>
                    <a:pt x="130" y="430"/>
                  </a:lnTo>
                  <a:lnTo>
                    <a:pt x="143" y="462"/>
                  </a:lnTo>
                  <a:lnTo>
                    <a:pt x="159" y="491"/>
                  </a:lnTo>
                  <a:lnTo>
                    <a:pt x="179" y="518"/>
                  </a:lnTo>
                  <a:lnTo>
                    <a:pt x="409" y="126"/>
                  </a:lnTo>
                  <a:lnTo>
                    <a:pt x="385" y="122"/>
                  </a:lnTo>
                  <a:lnTo>
                    <a:pt x="359" y="121"/>
                  </a:lnTo>
                  <a:close/>
                  <a:moveTo>
                    <a:pt x="359" y="0"/>
                  </a:moveTo>
                  <a:lnTo>
                    <a:pt x="407" y="3"/>
                  </a:lnTo>
                  <a:lnTo>
                    <a:pt x="454" y="13"/>
                  </a:lnTo>
                  <a:lnTo>
                    <a:pt x="499" y="29"/>
                  </a:lnTo>
                  <a:lnTo>
                    <a:pt x="541" y="49"/>
                  </a:lnTo>
                  <a:lnTo>
                    <a:pt x="579" y="75"/>
                  </a:lnTo>
                  <a:lnTo>
                    <a:pt x="613" y="106"/>
                  </a:lnTo>
                  <a:lnTo>
                    <a:pt x="644" y="140"/>
                  </a:lnTo>
                  <a:lnTo>
                    <a:pt x="670" y="179"/>
                  </a:lnTo>
                  <a:lnTo>
                    <a:pt x="690" y="220"/>
                  </a:lnTo>
                  <a:lnTo>
                    <a:pt x="706" y="265"/>
                  </a:lnTo>
                  <a:lnTo>
                    <a:pt x="716" y="312"/>
                  </a:lnTo>
                  <a:lnTo>
                    <a:pt x="719" y="361"/>
                  </a:lnTo>
                  <a:lnTo>
                    <a:pt x="716" y="410"/>
                  </a:lnTo>
                  <a:lnTo>
                    <a:pt x="706" y="457"/>
                  </a:lnTo>
                  <a:lnTo>
                    <a:pt x="690" y="501"/>
                  </a:lnTo>
                  <a:lnTo>
                    <a:pt x="670" y="542"/>
                  </a:lnTo>
                  <a:lnTo>
                    <a:pt x="644" y="581"/>
                  </a:lnTo>
                  <a:lnTo>
                    <a:pt x="613" y="616"/>
                  </a:lnTo>
                  <a:lnTo>
                    <a:pt x="579" y="646"/>
                  </a:lnTo>
                  <a:lnTo>
                    <a:pt x="541" y="672"/>
                  </a:lnTo>
                  <a:lnTo>
                    <a:pt x="499" y="693"/>
                  </a:lnTo>
                  <a:lnTo>
                    <a:pt x="454" y="708"/>
                  </a:lnTo>
                  <a:lnTo>
                    <a:pt x="407" y="718"/>
                  </a:lnTo>
                  <a:lnTo>
                    <a:pt x="359" y="721"/>
                  </a:lnTo>
                  <a:lnTo>
                    <a:pt x="310" y="718"/>
                  </a:lnTo>
                  <a:lnTo>
                    <a:pt x="263" y="708"/>
                  </a:lnTo>
                  <a:lnTo>
                    <a:pt x="219" y="693"/>
                  </a:lnTo>
                  <a:lnTo>
                    <a:pt x="178" y="672"/>
                  </a:lnTo>
                  <a:lnTo>
                    <a:pt x="139" y="646"/>
                  </a:lnTo>
                  <a:lnTo>
                    <a:pt x="104" y="616"/>
                  </a:lnTo>
                  <a:lnTo>
                    <a:pt x="74" y="581"/>
                  </a:lnTo>
                  <a:lnTo>
                    <a:pt x="49" y="542"/>
                  </a:lnTo>
                  <a:lnTo>
                    <a:pt x="27" y="501"/>
                  </a:lnTo>
                  <a:lnTo>
                    <a:pt x="12" y="457"/>
                  </a:lnTo>
                  <a:lnTo>
                    <a:pt x="3" y="410"/>
                  </a:lnTo>
                  <a:lnTo>
                    <a:pt x="0" y="361"/>
                  </a:lnTo>
                  <a:lnTo>
                    <a:pt x="3" y="312"/>
                  </a:lnTo>
                  <a:lnTo>
                    <a:pt x="12" y="265"/>
                  </a:lnTo>
                  <a:lnTo>
                    <a:pt x="27" y="220"/>
                  </a:lnTo>
                  <a:lnTo>
                    <a:pt x="49" y="179"/>
                  </a:lnTo>
                  <a:lnTo>
                    <a:pt x="74" y="140"/>
                  </a:lnTo>
                  <a:lnTo>
                    <a:pt x="104" y="106"/>
                  </a:lnTo>
                  <a:lnTo>
                    <a:pt x="139" y="75"/>
                  </a:lnTo>
                  <a:lnTo>
                    <a:pt x="178" y="49"/>
                  </a:lnTo>
                  <a:lnTo>
                    <a:pt x="219" y="29"/>
                  </a:lnTo>
                  <a:lnTo>
                    <a:pt x="263" y="13"/>
                  </a:lnTo>
                  <a:lnTo>
                    <a:pt x="310" y="3"/>
                  </a:lnTo>
                  <a:lnTo>
                    <a:pt x="3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" name="Freeform 521"/>
            <p:cNvSpPr>
              <a:spLocks noEditPoints="1"/>
            </p:cNvSpPr>
            <p:nvPr/>
          </p:nvSpPr>
          <p:spPr bwMode="auto">
            <a:xfrm>
              <a:off x="8972550" y="5110163"/>
              <a:ext cx="361950" cy="466725"/>
            </a:xfrm>
            <a:custGeom>
              <a:avLst/>
              <a:gdLst>
                <a:gd name="T0" fmla="*/ 1364 w 2731"/>
                <a:gd name="T1" fmla="*/ 3407 h 3528"/>
                <a:gd name="T2" fmla="*/ 1799 w 2731"/>
                <a:gd name="T3" fmla="*/ 3213 h 3528"/>
                <a:gd name="T4" fmla="*/ 1075 w 2731"/>
                <a:gd name="T5" fmla="*/ 3224 h 3528"/>
                <a:gd name="T6" fmla="*/ 393 w 2731"/>
                <a:gd name="T7" fmla="*/ 2340 h 3528"/>
                <a:gd name="T8" fmla="*/ 220 w 2731"/>
                <a:gd name="T9" fmla="*/ 2677 h 3528"/>
                <a:gd name="T10" fmla="*/ 123 w 2731"/>
                <a:gd name="T11" fmla="*/ 3058 h 3528"/>
                <a:gd name="T12" fmla="*/ 391 w 2731"/>
                <a:gd name="T13" fmla="*/ 3045 h 3528"/>
                <a:gd name="T14" fmla="*/ 444 w 2731"/>
                <a:gd name="T15" fmla="*/ 2556 h 3528"/>
                <a:gd name="T16" fmla="*/ 2286 w 2731"/>
                <a:gd name="T17" fmla="*/ 2556 h 3528"/>
                <a:gd name="T18" fmla="*/ 2339 w 2731"/>
                <a:gd name="T19" fmla="*/ 3045 h 3528"/>
                <a:gd name="T20" fmla="*/ 2607 w 2731"/>
                <a:gd name="T21" fmla="*/ 3058 h 3528"/>
                <a:gd name="T22" fmla="*/ 2510 w 2731"/>
                <a:gd name="T23" fmla="*/ 2677 h 3528"/>
                <a:gd name="T24" fmla="*/ 2338 w 2731"/>
                <a:gd name="T25" fmla="*/ 2340 h 3528"/>
                <a:gd name="T26" fmla="*/ 837 w 2731"/>
                <a:gd name="T27" fmla="*/ 1165 h 3528"/>
                <a:gd name="T28" fmla="*/ 630 w 2731"/>
                <a:gd name="T29" fmla="*/ 1907 h 3528"/>
                <a:gd name="T30" fmla="*/ 566 w 2731"/>
                <a:gd name="T31" fmla="*/ 2721 h 3528"/>
                <a:gd name="T32" fmla="*/ 1105 w 2731"/>
                <a:gd name="T33" fmla="*/ 3106 h 3528"/>
                <a:gd name="T34" fmla="*/ 1969 w 2731"/>
                <a:gd name="T35" fmla="*/ 3069 h 3528"/>
                <a:gd name="T36" fmla="*/ 2160 w 2731"/>
                <a:gd name="T37" fmla="*/ 2398 h 3528"/>
                <a:gd name="T38" fmla="*/ 2026 w 2731"/>
                <a:gd name="T39" fmla="*/ 1579 h 3528"/>
                <a:gd name="T40" fmla="*/ 1781 w 2731"/>
                <a:gd name="T41" fmla="*/ 896 h 3528"/>
                <a:gd name="T42" fmla="*/ 1437 w 2731"/>
                <a:gd name="T43" fmla="*/ 986 h 3528"/>
                <a:gd name="T44" fmla="*/ 1082 w 2731"/>
                <a:gd name="T45" fmla="*/ 946 h 3528"/>
                <a:gd name="T46" fmla="*/ 1207 w 2731"/>
                <a:gd name="T47" fmla="*/ 408 h 3528"/>
                <a:gd name="T48" fmla="*/ 1117 w 2731"/>
                <a:gd name="T49" fmla="*/ 831 h 3528"/>
                <a:gd name="T50" fmla="*/ 1428 w 2731"/>
                <a:gd name="T51" fmla="*/ 865 h 3528"/>
                <a:gd name="T52" fmla="*/ 1730 w 2731"/>
                <a:gd name="T53" fmla="*/ 786 h 3528"/>
                <a:gd name="T54" fmla="*/ 1365 w 2731"/>
                <a:gd name="T55" fmla="*/ 165 h 3528"/>
                <a:gd name="T56" fmla="*/ 1414 w 2731"/>
                <a:gd name="T57" fmla="*/ 25 h 3528"/>
                <a:gd name="T58" fmla="*/ 1852 w 2731"/>
                <a:gd name="T59" fmla="*/ 762 h 3528"/>
                <a:gd name="T60" fmla="*/ 2144 w 2731"/>
                <a:gd name="T61" fmla="*/ 1548 h 3528"/>
                <a:gd name="T62" fmla="*/ 2261 w 2731"/>
                <a:gd name="T63" fmla="*/ 2014 h 3528"/>
                <a:gd name="T64" fmla="*/ 2367 w 2731"/>
                <a:gd name="T65" fmla="*/ 2162 h 3528"/>
                <a:gd name="T66" fmla="*/ 2525 w 2731"/>
                <a:gd name="T67" fmla="*/ 2424 h 3528"/>
                <a:gd name="T68" fmla="*/ 2689 w 2731"/>
                <a:gd name="T69" fmla="*/ 2830 h 3528"/>
                <a:gd name="T70" fmla="*/ 2727 w 2731"/>
                <a:gd name="T71" fmla="*/ 3138 h 3528"/>
                <a:gd name="T72" fmla="*/ 2618 w 2731"/>
                <a:gd name="T73" fmla="*/ 3179 h 3528"/>
                <a:gd name="T74" fmla="*/ 2372 w 2731"/>
                <a:gd name="T75" fmla="*/ 3169 h 3528"/>
                <a:gd name="T76" fmla="*/ 2212 w 2731"/>
                <a:gd name="T77" fmla="*/ 3155 h 3528"/>
                <a:gd name="T78" fmla="*/ 2085 w 2731"/>
                <a:gd name="T79" fmla="*/ 3455 h 3528"/>
                <a:gd name="T80" fmla="*/ 1870 w 2731"/>
                <a:gd name="T81" fmla="*/ 3508 h 3528"/>
                <a:gd name="T82" fmla="*/ 1027 w 2731"/>
                <a:gd name="T83" fmla="*/ 3518 h 3528"/>
                <a:gd name="T84" fmla="*/ 651 w 2731"/>
                <a:gd name="T85" fmla="*/ 3469 h 3528"/>
                <a:gd name="T86" fmla="*/ 532 w 2731"/>
                <a:gd name="T87" fmla="*/ 3154 h 3528"/>
                <a:gd name="T88" fmla="*/ 399 w 2731"/>
                <a:gd name="T89" fmla="*/ 3166 h 3528"/>
                <a:gd name="T90" fmla="*/ 165 w 2731"/>
                <a:gd name="T91" fmla="*/ 3178 h 3528"/>
                <a:gd name="T92" fmla="*/ 12 w 2731"/>
                <a:gd name="T93" fmla="*/ 3155 h 3528"/>
                <a:gd name="T94" fmla="*/ 22 w 2731"/>
                <a:gd name="T95" fmla="*/ 2905 h 3528"/>
                <a:gd name="T96" fmla="*/ 162 w 2731"/>
                <a:gd name="T97" fmla="*/ 2508 h 3528"/>
                <a:gd name="T98" fmla="*/ 337 w 2731"/>
                <a:gd name="T99" fmla="*/ 2201 h 3528"/>
                <a:gd name="T100" fmla="*/ 452 w 2731"/>
                <a:gd name="T101" fmla="*/ 2036 h 3528"/>
                <a:gd name="T102" fmla="*/ 551 w 2731"/>
                <a:gd name="T103" fmla="*/ 1692 h 3528"/>
                <a:gd name="T104" fmla="*/ 808 w 2731"/>
                <a:gd name="T105" fmla="*/ 915 h 3528"/>
                <a:gd name="T106" fmla="*/ 1216 w 2731"/>
                <a:gd name="T107" fmla="*/ 168 h 3528"/>
                <a:gd name="T108" fmla="*/ 1365 w 2731"/>
                <a:gd name="T109" fmla="*/ 0 h 3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31" h="3528">
                  <a:moveTo>
                    <a:pt x="784" y="3196"/>
                  </a:moveTo>
                  <a:lnTo>
                    <a:pt x="764" y="3377"/>
                  </a:lnTo>
                  <a:lnTo>
                    <a:pt x="964" y="3393"/>
                  </a:lnTo>
                  <a:lnTo>
                    <a:pt x="1164" y="3404"/>
                  </a:lnTo>
                  <a:lnTo>
                    <a:pt x="1364" y="3407"/>
                  </a:lnTo>
                  <a:lnTo>
                    <a:pt x="1564" y="3404"/>
                  </a:lnTo>
                  <a:lnTo>
                    <a:pt x="1764" y="3393"/>
                  </a:lnTo>
                  <a:lnTo>
                    <a:pt x="1963" y="3377"/>
                  </a:lnTo>
                  <a:lnTo>
                    <a:pt x="1943" y="3196"/>
                  </a:lnTo>
                  <a:lnTo>
                    <a:pt x="1799" y="3213"/>
                  </a:lnTo>
                  <a:lnTo>
                    <a:pt x="1654" y="3224"/>
                  </a:lnTo>
                  <a:lnTo>
                    <a:pt x="1510" y="3232"/>
                  </a:lnTo>
                  <a:lnTo>
                    <a:pt x="1365" y="3234"/>
                  </a:lnTo>
                  <a:lnTo>
                    <a:pt x="1220" y="3232"/>
                  </a:lnTo>
                  <a:lnTo>
                    <a:pt x="1075" y="3224"/>
                  </a:lnTo>
                  <a:lnTo>
                    <a:pt x="929" y="3213"/>
                  </a:lnTo>
                  <a:lnTo>
                    <a:pt x="784" y="3196"/>
                  </a:lnTo>
                  <a:close/>
                  <a:moveTo>
                    <a:pt x="462" y="2232"/>
                  </a:moveTo>
                  <a:lnTo>
                    <a:pt x="428" y="2284"/>
                  </a:lnTo>
                  <a:lnTo>
                    <a:pt x="393" y="2340"/>
                  </a:lnTo>
                  <a:lnTo>
                    <a:pt x="356" y="2401"/>
                  </a:lnTo>
                  <a:lnTo>
                    <a:pt x="320" y="2466"/>
                  </a:lnTo>
                  <a:lnTo>
                    <a:pt x="285" y="2534"/>
                  </a:lnTo>
                  <a:lnTo>
                    <a:pt x="251" y="2604"/>
                  </a:lnTo>
                  <a:lnTo>
                    <a:pt x="220" y="2677"/>
                  </a:lnTo>
                  <a:lnTo>
                    <a:pt x="191" y="2752"/>
                  </a:lnTo>
                  <a:lnTo>
                    <a:pt x="166" y="2828"/>
                  </a:lnTo>
                  <a:lnTo>
                    <a:pt x="146" y="2905"/>
                  </a:lnTo>
                  <a:lnTo>
                    <a:pt x="131" y="2982"/>
                  </a:lnTo>
                  <a:lnTo>
                    <a:pt x="123" y="3058"/>
                  </a:lnTo>
                  <a:lnTo>
                    <a:pt x="181" y="3057"/>
                  </a:lnTo>
                  <a:lnTo>
                    <a:pt x="238" y="3054"/>
                  </a:lnTo>
                  <a:lnTo>
                    <a:pt x="292" y="3051"/>
                  </a:lnTo>
                  <a:lnTo>
                    <a:pt x="344" y="3048"/>
                  </a:lnTo>
                  <a:lnTo>
                    <a:pt x="391" y="3045"/>
                  </a:lnTo>
                  <a:lnTo>
                    <a:pt x="432" y="3042"/>
                  </a:lnTo>
                  <a:lnTo>
                    <a:pt x="467" y="3038"/>
                  </a:lnTo>
                  <a:lnTo>
                    <a:pt x="454" y="2879"/>
                  </a:lnTo>
                  <a:lnTo>
                    <a:pt x="445" y="2718"/>
                  </a:lnTo>
                  <a:lnTo>
                    <a:pt x="444" y="2556"/>
                  </a:lnTo>
                  <a:lnTo>
                    <a:pt x="449" y="2395"/>
                  </a:lnTo>
                  <a:lnTo>
                    <a:pt x="462" y="2232"/>
                  </a:lnTo>
                  <a:close/>
                  <a:moveTo>
                    <a:pt x="2268" y="2231"/>
                  </a:moveTo>
                  <a:lnTo>
                    <a:pt x="2280" y="2395"/>
                  </a:lnTo>
                  <a:lnTo>
                    <a:pt x="2286" y="2556"/>
                  </a:lnTo>
                  <a:lnTo>
                    <a:pt x="2285" y="2718"/>
                  </a:lnTo>
                  <a:lnTo>
                    <a:pt x="2277" y="2879"/>
                  </a:lnTo>
                  <a:lnTo>
                    <a:pt x="2262" y="3038"/>
                  </a:lnTo>
                  <a:lnTo>
                    <a:pt x="2297" y="3042"/>
                  </a:lnTo>
                  <a:lnTo>
                    <a:pt x="2339" y="3045"/>
                  </a:lnTo>
                  <a:lnTo>
                    <a:pt x="2386" y="3048"/>
                  </a:lnTo>
                  <a:lnTo>
                    <a:pt x="2437" y="3051"/>
                  </a:lnTo>
                  <a:lnTo>
                    <a:pt x="2492" y="3054"/>
                  </a:lnTo>
                  <a:lnTo>
                    <a:pt x="2549" y="3057"/>
                  </a:lnTo>
                  <a:lnTo>
                    <a:pt x="2607" y="3058"/>
                  </a:lnTo>
                  <a:lnTo>
                    <a:pt x="2598" y="2982"/>
                  </a:lnTo>
                  <a:lnTo>
                    <a:pt x="2583" y="2905"/>
                  </a:lnTo>
                  <a:lnTo>
                    <a:pt x="2563" y="2828"/>
                  </a:lnTo>
                  <a:lnTo>
                    <a:pt x="2539" y="2752"/>
                  </a:lnTo>
                  <a:lnTo>
                    <a:pt x="2510" y="2677"/>
                  </a:lnTo>
                  <a:lnTo>
                    <a:pt x="2479" y="2604"/>
                  </a:lnTo>
                  <a:lnTo>
                    <a:pt x="2445" y="2534"/>
                  </a:lnTo>
                  <a:lnTo>
                    <a:pt x="2409" y="2465"/>
                  </a:lnTo>
                  <a:lnTo>
                    <a:pt x="2373" y="2401"/>
                  </a:lnTo>
                  <a:lnTo>
                    <a:pt x="2338" y="2340"/>
                  </a:lnTo>
                  <a:lnTo>
                    <a:pt x="2302" y="2284"/>
                  </a:lnTo>
                  <a:lnTo>
                    <a:pt x="2268" y="2231"/>
                  </a:lnTo>
                  <a:close/>
                  <a:moveTo>
                    <a:pt x="949" y="896"/>
                  </a:moveTo>
                  <a:lnTo>
                    <a:pt x="890" y="1030"/>
                  </a:lnTo>
                  <a:lnTo>
                    <a:pt x="837" y="1165"/>
                  </a:lnTo>
                  <a:lnTo>
                    <a:pt x="788" y="1302"/>
                  </a:lnTo>
                  <a:lnTo>
                    <a:pt x="743" y="1440"/>
                  </a:lnTo>
                  <a:lnTo>
                    <a:pt x="703" y="1579"/>
                  </a:lnTo>
                  <a:lnTo>
                    <a:pt x="663" y="1744"/>
                  </a:lnTo>
                  <a:lnTo>
                    <a:pt x="630" y="1907"/>
                  </a:lnTo>
                  <a:lnTo>
                    <a:pt x="603" y="2072"/>
                  </a:lnTo>
                  <a:lnTo>
                    <a:pt x="583" y="2234"/>
                  </a:lnTo>
                  <a:lnTo>
                    <a:pt x="570" y="2398"/>
                  </a:lnTo>
                  <a:lnTo>
                    <a:pt x="564" y="2559"/>
                  </a:lnTo>
                  <a:lnTo>
                    <a:pt x="566" y="2721"/>
                  </a:lnTo>
                  <a:lnTo>
                    <a:pt x="574" y="2882"/>
                  </a:lnTo>
                  <a:lnTo>
                    <a:pt x="590" y="3042"/>
                  </a:lnTo>
                  <a:lnTo>
                    <a:pt x="762" y="3069"/>
                  </a:lnTo>
                  <a:lnTo>
                    <a:pt x="934" y="3091"/>
                  </a:lnTo>
                  <a:lnTo>
                    <a:pt x="1105" y="3106"/>
                  </a:lnTo>
                  <a:lnTo>
                    <a:pt x="1278" y="3112"/>
                  </a:lnTo>
                  <a:lnTo>
                    <a:pt x="1451" y="3112"/>
                  </a:lnTo>
                  <a:lnTo>
                    <a:pt x="1624" y="3106"/>
                  </a:lnTo>
                  <a:lnTo>
                    <a:pt x="1796" y="3091"/>
                  </a:lnTo>
                  <a:lnTo>
                    <a:pt x="1969" y="3069"/>
                  </a:lnTo>
                  <a:lnTo>
                    <a:pt x="2141" y="3042"/>
                  </a:lnTo>
                  <a:lnTo>
                    <a:pt x="2156" y="2882"/>
                  </a:lnTo>
                  <a:lnTo>
                    <a:pt x="2164" y="2721"/>
                  </a:lnTo>
                  <a:lnTo>
                    <a:pt x="2165" y="2559"/>
                  </a:lnTo>
                  <a:lnTo>
                    <a:pt x="2160" y="2398"/>
                  </a:lnTo>
                  <a:lnTo>
                    <a:pt x="2147" y="2234"/>
                  </a:lnTo>
                  <a:lnTo>
                    <a:pt x="2128" y="2072"/>
                  </a:lnTo>
                  <a:lnTo>
                    <a:pt x="2101" y="1907"/>
                  </a:lnTo>
                  <a:lnTo>
                    <a:pt x="2067" y="1744"/>
                  </a:lnTo>
                  <a:lnTo>
                    <a:pt x="2026" y="1579"/>
                  </a:lnTo>
                  <a:lnTo>
                    <a:pt x="1987" y="1440"/>
                  </a:lnTo>
                  <a:lnTo>
                    <a:pt x="1942" y="1302"/>
                  </a:lnTo>
                  <a:lnTo>
                    <a:pt x="1893" y="1165"/>
                  </a:lnTo>
                  <a:lnTo>
                    <a:pt x="1840" y="1030"/>
                  </a:lnTo>
                  <a:lnTo>
                    <a:pt x="1781" y="896"/>
                  </a:lnTo>
                  <a:lnTo>
                    <a:pt x="1716" y="924"/>
                  </a:lnTo>
                  <a:lnTo>
                    <a:pt x="1648" y="946"/>
                  </a:lnTo>
                  <a:lnTo>
                    <a:pt x="1578" y="964"/>
                  </a:lnTo>
                  <a:lnTo>
                    <a:pt x="1508" y="978"/>
                  </a:lnTo>
                  <a:lnTo>
                    <a:pt x="1437" y="986"/>
                  </a:lnTo>
                  <a:lnTo>
                    <a:pt x="1365" y="989"/>
                  </a:lnTo>
                  <a:lnTo>
                    <a:pt x="1293" y="986"/>
                  </a:lnTo>
                  <a:lnTo>
                    <a:pt x="1222" y="978"/>
                  </a:lnTo>
                  <a:lnTo>
                    <a:pt x="1151" y="964"/>
                  </a:lnTo>
                  <a:lnTo>
                    <a:pt x="1082" y="946"/>
                  </a:lnTo>
                  <a:lnTo>
                    <a:pt x="1015" y="924"/>
                  </a:lnTo>
                  <a:lnTo>
                    <a:pt x="949" y="896"/>
                  </a:lnTo>
                  <a:close/>
                  <a:moveTo>
                    <a:pt x="1365" y="165"/>
                  </a:moveTo>
                  <a:lnTo>
                    <a:pt x="1284" y="287"/>
                  </a:lnTo>
                  <a:lnTo>
                    <a:pt x="1207" y="408"/>
                  </a:lnTo>
                  <a:lnTo>
                    <a:pt x="1133" y="533"/>
                  </a:lnTo>
                  <a:lnTo>
                    <a:pt x="1065" y="659"/>
                  </a:lnTo>
                  <a:lnTo>
                    <a:pt x="1000" y="786"/>
                  </a:lnTo>
                  <a:lnTo>
                    <a:pt x="1057" y="810"/>
                  </a:lnTo>
                  <a:lnTo>
                    <a:pt x="1117" y="831"/>
                  </a:lnTo>
                  <a:lnTo>
                    <a:pt x="1178" y="847"/>
                  </a:lnTo>
                  <a:lnTo>
                    <a:pt x="1240" y="858"/>
                  </a:lnTo>
                  <a:lnTo>
                    <a:pt x="1302" y="865"/>
                  </a:lnTo>
                  <a:lnTo>
                    <a:pt x="1365" y="867"/>
                  </a:lnTo>
                  <a:lnTo>
                    <a:pt x="1428" y="865"/>
                  </a:lnTo>
                  <a:lnTo>
                    <a:pt x="1491" y="858"/>
                  </a:lnTo>
                  <a:lnTo>
                    <a:pt x="1553" y="847"/>
                  </a:lnTo>
                  <a:lnTo>
                    <a:pt x="1612" y="831"/>
                  </a:lnTo>
                  <a:lnTo>
                    <a:pt x="1672" y="810"/>
                  </a:lnTo>
                  <a:lnTo>
                    <a:pt x="1730" y="786"/>
                  </a:lnTo>
                  <a:lnTo>
                    <a:pt x="1666" y="659"/>
                  </a:lnTo>
                  <a:lnTo>
                    <a:pt x="1596" y="533"/>
                  </a:lnTo>
                  <a:lnTo>
                    <a:pt x="1524" y="408"/>
                  </a:lnTo>
                  <a:lnTo>
                    <a:pt x="1446" y="287"/>
                  </a:lnTo>
                  <a:lnTo>
                    <a:pt x="1365" y="165"/>
                  </a:lnTo>
                  <a:close/>
                  <a:moveTo>
                    <a:pt x="1365" y="0"/>
                  </a:moveTo>
                  <a:lnTo>
                    <a:pt x="1380" y="2"/>
                  </a:lnTo>
                  <a:lnTo>
                    <a:pt x="1393" y="6"/>
                  </a:lnTo>
                  <a:lnTo>
                    <a:pt x="1404" y="15"/>
                  </a:lnTo>
                  <a:lnTo>
                    <a:pt x="1414" y="25"/>
                  </a:lnTo>
                  <a:lnTo>
                    <a:pt x="1513" y="168"/>
                  </a:lnTo>
                  <a:lnTo>
                    <a:pt x="1607" y="313"/>
                  </a:lnTo>
                  <a:lnTo>
                    <a:pt x="1695" y="461"/>
                  </a:lnTo>
                  <a:lnTo>
                    <a:pt x="1777" y="610"/>
                  </a:lnTo>
                  <a:lnTo>
                    <a:pt x="1852" y="762"/>
                  </a:lnTo>
                  <a:lnTo>
                    <a:pt x="1923" y="915"/>
                  </a:lnTo>
                  <a:lnTo>
                    <a:pt x="1987" y="1071"/>
                  </a:lnTo>
                  <a:lnTo>
                    <a:pt x="2045" y="1228"/>
                  </a:lnTo>
                  <a:lnTo>
                    <a:pt x="2097" y="1387"/>
                  </a:lnTo>
                  <a:lnTo>
                    <a:pt x="2144" y="1548"/>
                  </a:lnTo>
                  <a:lnTo>
                    <a:pt x="2179" y="1692"/>
                  </a:lnTo>
                  <a:lnTo>
                    <a:pt x="2210" y="1838"/>
                  </a:lnTo>
                  <a:lnTo>
                    <a:pt x="2236" y="1982"/>
                  </a:lnTo>
                  <a:lnTo>
                    <a:pt x="2247" y="1996"/>
                  </a:lnTo>
                  <a:lnTo>
                    <a:pt x="2261" y="2014"/>
                  </a:lnTo>
                  <a:lnTo>
                    <a:pt x="2277" y="2036"/>
                  </a:lnTo>
                  <a:lnTo>
                    <a:pt x="2296" y="2062"/>
                  </a:lnTo>
                  <a:lnTo>
                    <a:pt x="2319" y="2091"/>
                  </a:lnTo>
                  <a:lnTo>
                    <a:pt x="2341" y="2125"/>
                  </a:lnTo>
                  <a:lnTo>
                    <a:pt x="2367" y="2162"/>
                  </a:lnTo>
                  <a:lnTo>
                    <a:pt x="2393" y="2201"/>
                  </a:lnTo>
                  <a:lnTo>
                    <a:pt x="2420" y="2244"/>
                  </a:lnTo>
                  <a:lnTo>
                    <a:pt x="2448" y="2289"/>
                  </a:lnTo>
                  <a:lnTo>
                    <a:pt x="2477" y="2337"/>
                  </a:lnTo>
                  <a:lnTo>
                    <a:pt x="2525" y="2424"/>
                  </a:lnTo>
                  <a:lnTo>
                    <a:pt x="2567" y="2508"/>
                  </a:lnTo>
                  <a:lnTo>
                    <a:pt x="2606" y="2591"/>
                  </a:lnTo>
                  <a:lnTo>
                    <a:pt x="2639" y="2673"/>
                  </a:lnTo>
                  <a:lnTo>
                    <a:pt x="2667" y="2752"/>
                  </a:lnTo>
                  <a:lnTo>
                    <a:pt x="2689" y="2830"/>
                  </a:lnTo>
                  <a:lnTo>
                    <a:pt x="2707" y="2905"/>
                  </a:lnTo>
                  <a:lnTo>
                    <a:pt x="2720" y="2978"/>
                  </a:lnTo>
                  <a:lnTo>
                    <a:pt x="2727" y="3050"/>
                  </a:lnTo>
                  <a:lnTo>
                    <a:pt x="2731" y="3119"/>
                  </a:lnTo>
                  <a:lnTo>
                    <a:pt x="2727" y="3138"/>
                  </a:lnTo>
                  <a:lnTo>
                    <a:pt x="2719" y="3155"/>
                  </a:lnTo>
                  <a:lnTo>
                    <a:pt x="2705" y="3168"/>
                  </a:lnTo>
                  <a:lnTo>
                    <a:pt x="2689" y="3176"/>
                  </a:lnTo>
                  <a:lnTo>
                    <a:pt x="2670" y="3179"/>
                  </a:lnTo>
                  <a:lnTo>
                    <a:pt x="2618" y="3179"/>
                  </a:lnTo>
                  <a:lnTo>
                    <a:pt x="2565" y="3178"/>
                  </a:lnTo>
                  <a:lnTo>
                    <a:pt x="2513" y="3176"/>
                  </a:lnTo>
                  <a:lnTo>
                    <a:pt x="2464" y="3174"/>
                  </a:lnTo>
                  <a:lnTo>
                    <a:pt x="2417" y="3171"/>
                  </a:lnTo>
                  <a:lnTo>
                    <a:pt x="2372" y="3169"/>
                  </a:lnTo>
                  <a:lnTo>
                    <a:pt x="2331" y="3166"/>
                  </a:lnTo>
                  <a:lnTo>
                    <a:pt x="2293" y="3162"/>
                  </a:lnTo>
                  <a:lnTo>
                    <a:pt x="2261" y="3160"/>
                  </a:lnTo>
                  <a:lnTo>
                    <a:pt x="2233" y="3157"/>
                  </a:lnTo>
                  <a:lnTo>
                    <a:pt x="2212" y="3155"/>
                  </a:lnTo>
                  <a:lnTo>
                    <a:pt x="2197" y="3154"/>
                  </a:lnTo>
                  <a:lnTo>
                    <a:pt x="2063" y="3177"/>
                  </a:lnTo>
                  <a:lnTo>
                    <a:pt x="2090" y="3424"/>
                  </a:lnTo>
                  <a:lnTo>
                    <a:pt x="2089" y="3440"/>
                  </a:lnTo>
                  <a:lnTo>
                    <a:pt x="2085" y="3455"/>
                  </a:lnTo>
                  <a:lnTo>
                    <a:pt x="2078" y="3468"/>
                  </a:lnTo>
                  <a:lnTo>
                    <a:pt x="2066" y="3480"/>
                  </a:lnTo>
                  <a:lnTo>
                    <a:pt x="2052" y="3487"/>
                  </a:lnTo>
                  <a:lnTo>
                    <a:pt x="2037" y="3491"/>
                  </a:lnTo>
                  <a:lnTo>
                    <a:pt x="1870" y="3508"/>
                  </a:lnTo>
                  <a:lnTo>
                    <a:pt x="1701" y="3518"/>
                  </a:lnTo>
                  <a:lnTo>
                    <a:pt x="1532" y="3526"/>
                  </a:lnTo>
                  <a:lnTo>
                    <a:pt x="1364" y="3528"/>
                  </a:lnTo>
                  <a:lnTo>
                    <a:pt x="1195" y="3526"/>
                  </a:lnTo>
                  <a:lnTo>
                    <a:pt x="1027" y="3518"/>
                  </a:lnTo>
                  <a:lnTo>
                    <a:pt x="859" y="3508"/>
                  </a:lnTo>
                  <a:lnTo>
                    <a:pt x="691" y="3491"/>
                  </a:lnTo>
                  <a:lnTo>
                    <a:pt x="675" y="3487"/>
                  </a:lnTo>
                  <a:lnTo>
                    <a:pt x="662" y="3480"/>
                  </a:lnTo>
                  <a:lnTo>
                    <a:pt x="651" y="3469"/>
                  </a:lnTo>
                  <a:lnTo>
                    <a:pt x="642" y="3455"/>
                  </a:lnTo>
                  <a:lnTo>
                    <a:pt x="638" y="3440"/>
                  </a:lnTo>
                  <a:lnTo>
                    <a:pt x="638" y="3424"/>
                  </a:lnTo>
                  <a:lnTo>
                    <a:pt x="665" y="3177"/>
                  </a:lnTo>
                  <a:lnTo>
                    <a:pt x="532" y="3154"/>
                  </a:lnTo>
                  <a:lnTo>
                    <a:pt x="518" y="3155"/>
                  </a:lnTo>
                  <a:lnTo>
                    <a:pt x="496" y="3157"/>
                  </a:lnTo>
                  <a:lnTo>
                    <a:pt x="468" y="3160"/>
                  </a:lnTo>
                  <a:lnTo>
                    <a:pt x="436" y="3162"/>
                  </a:lnTo>
                  <a:lnTo>
                    <a:pt x="399" y="3166"/>
                  </a:lnTo>
                  <a:lnTo>
                    <a:pt x="359" y="3169"/>
                  </a:lnTo>
                  <a:lnTo>
                    <a:pt x="314" y="3171"/>
                  </a:lnTo>
                  <a:lnTo>
                    <a:pt x="266" y="3174"/>
                  </a:lnTo>
                  <a:lnTo>
                    <a:pt x="217" y="3176"/>
                  </a:lnTo>
                  <a:lnTo>
                    <a:pt x="165" y="3178"/>
                  </a:lnTo>
                  <a:lnTo>
                    <a:pt x="113" y="3179"/>
                  </a:lnTo>
                  <a:lnTo>
                    <a:pt x="60" y="3179"/>
                  </a:lnTo>
                  <a:lnTo>
                    <a:pt x="41" y="3176"/>
                  </a:lnTo>
                  <a:lnTo>
                    <a:pt x="25" y="3168"/>
                  </a:lnTo>
                  <a:lnTo>
                    <a:pt x="12" y="3155"/>
                  </a:lnTo>
                  <a:lnTo>
                    <a:pt x="3" y="3138"/>
                  </a:lnTo>
                  <a:lnTo>
                    <a:pt x="0" y="3119"/>
                  </a:lnTo>
                  <a:lnTo>
                    <a:pt x="2" y="3050"/>
                  </a:lnTo>
                  <a:lnTo>
                    <a:pt x="10" y="2978"/>
                  </a:lnTo>
                  <a:lnTo>
                    <a:pt x="22" y="2905"/>
                  </a:lnTo>
                  <a:lnTo>
                    <a:pt x="41" y="2830"/>
                  </a:lnTo>
                  <a:lnTo>
                    <a:pt x="63" y="2752"/>
                  </a:lnTo>
                  <a:lnTo>
                    <a:pt x="92" y="2673"/>
                  </a:lnTo>
                  <a:lnTo>
                    <a:pt x="125" y="2591"/>
                  </a:lnTo>
                  <a:lnTo>
                    <a:pt x="162" y="2508"/>
                  </a:lnTo>
                  <a:lnTo>
                    <a:pt x="206" y="2424"/>
                  </a:lnTo>
                  <a:lnTo>
                    <a:pt x="254" y="2337"/>
                  </a:lnTo>
                  <a:lnTo>
                    <a:pt x="282" y="2289"/>
                  </a:lnTo>
                  <a:lnTo>
                    <a:pt x="309" y="2244"/>
                  </a:lnTo>
                  <a:lnTo>
                    <a:pt x="337" y="2201"/>
                  </a:lnTo>
                  <a:lnTo>
                    <a:pt x="363" y="2162"/>
                  </a:lnTo>
                  <a:lnTo>
                    <a:pt x="388" y="2125"/>
                  </a:lnTo>
                  <a:lnTo>
                    <a:pt x="412" y="2091"/>
                  </a:lnTo>
                  <a:lnTo>
                    <a:pt x="433" y="2062"/>
                  </a:lnTo>
                  <a:lnTo>
                    <a:pt x="452" y="2036"/>
                  </a:lnTo>
                  <a:lnTo>
                    <a:pt x="470" y="2014"/>
                  </a:lnTo>
                  <a:lnTo>
                    <a:pt x="483" y="1996"/>
                  </a:lnTo>
                  <a:lnTo>
                    <a:pt x="494" y="1982"/>
                  </a:lnTo>
                  <a:lnTo>
                    <a:pt x="520" y="1838"/>
                  </a:lnTo>
                  <a:lnTo>
                    <a:pt x="551" y="1692"/>
                  </a:lnTo>
                  <a:lnTo>
                    <a:pt x="587" y="1548"/>
                  </a:lnTo>
                  <a:lnTo>
                    <a:pt x="633" y="1387"/>
                  </a:lnTo>
                  <a:lnTo>
                    <a:pt x="685" y="1228"/>
                  </a:lnTo>
                  <a:lnTo>
                    <a:pt x="744" y="1071"/>
                  </a:lnTo>
                  <a:lnTo>
                    <a:pt x="808" y="915"/>
                  </a:lnTo>
                  <a:lnTo>
                    <a:pt x="878" y="762"/>
                  </a:lnTo>
                  <a:lnTo>
                    <a:pt x="954" y="610"/>
                  </a:lnTo>
                  <a:lnTo>
                    <a:pt x="1036" y="461"/>
                  </a:lnTo>
                  <a:lnTo>
                    <a:pt x="1124" y="313"/>
                  </a:lnTo>
                  <a:lnTo>
                    <a:pt x="1216" y="168"/>
                  </a:lnTo>
                  <a:lnTo>
                    <a:pt x="1316" y="25"/>
                  </a:lnTo>
                  <a:lnTo>
                    <a:pt x="1325" y="15"/>
                  </a:lnTo>
                  <a:lnTo>
                    <a:pt x="1337" y="6"/>
                  </a:lnTo>
                  <a:lnTo>
                    <a:pt x="1351" y="2"/>
                  </a:lnTo>
                  <a:lnTo>
                    <a:pt x="13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36" name="Group 335"/>
          <p:cNvGrpSpPr/>
          <p:nvPr/>
        </p:nvGrpSpPr>
        <p:grpSpPr>
          <a:xfrm>
            <a:off x="11437977" y="3733551"/>
            <a:ext cx="242803" cy="343880"/>
            <a:chOff x="9669463" y="1135063"/>
            <a:chExt cx="350837" cy="4968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37" name="Freeform 14"/>
            <p:cNvSpPr>
              <a:spLocks/>
            </p:cNvSpPr>
            <p:nvPr/>
          </p:nvSpPr>
          <p:spPr bwMode="auto">
            <a:xfrm>
              <a:off x="9906000" y="1135063"/>
              <a:ext cx="76200" cy="77788"/>
            </a:xfrm>
            <a:custGeom>
              <a:avLst/>
              <a:gdLst>
                <a:gd name="T0" fmla="*/ 266 w 531"/>
                <a:gd name="T1" fmla="*/ 0 h 532"/>
                <a:gd name="T2" fmla="*/ 304 w 531"/>
                <a:gd name="T3" fmla="*/ 2 h 532"/>
                <a:gd name="T4" fmla="*/ 342 w 531"/>
                <a:gd name="T5" fmla="*/ 11 h 532"/>
                <a:gd name="T6" fmla="*/ 377 w 531"/>
                <a:gd name="T7" fmla="*/ 24 h 532"/>
                <a:gd name="T8" fmla="*/ 410 w 531"/>
                <a:gd name="T9" fmla="*/ 43 h 532"/>
                <a:gd name="T10" fmla="*/ 440 w 531"/>
                <a:gd name="T11" fmla="*/ 65 h 532"/>
                <a:gd name="T12" fmla="*/ 466 w 531"/>
                <a:gd name="T13" fmla="*/ 91 h 532"/>
                <a:gd name="T14" fmla="*/ 488 w 531"/>
                <a:gd name="T15" fmla="*/ 122 h 532"/>
                <a:gd name="T16" fmla="*/ 506 w 531"/>
                <a:gd name="T17" fmla="*/ 154 h 532"/>
                <a:gd name="T18" fmla="*/ 519 w 531"/>
                <a:gd name="T19" fmla="*/ 190 h 532"/>
                <a:gd name="T20" fmla="*/ 527 w 531"/>
                <a:gd name="T21" fmla="*/ 226 h 532"/>
                <a:gd name="T22" fmla="*/ 531 w 531"/>
                <a:gd name="T23" fmla="*/ 266 h 532"/>
                <a:gd name="T24" fmla="*/ 527 w 531"/>
                <a:gd name="T25" fmla="*/ 305 h 532"/>
                <a:gd name="T26" fmla="*/ 519 w 531"/>
                <a:gd name="T27" fmla="*/ 342 h 532"/>
                <a:gd name="T28" fmla="*/ 506 w 531"/>
                <a:gd name="T29" fmla="*/ 378 h 532"/>
                <a:gd name="T30" fmla="*/ 488 w 531"/>
                <a:gd name="T31" fmla="*/ 411 h 532"/>
                <a:gd name="T32" fmla="*/ 466 w 531"/>
                <a:gd name="T33" fmla="*/ 441 h 532"/>
                <a:gd name="T34" fmla="*/ 440 w 531"/>
                <a:gd name="T35" fmla="*/ 467 h 532"/>
                <a:gd name="T36" fmla="*/ 410 w 531"/>
                <a:gd name="T37" fmla="*/ 489 h 532"/>
                <a:gd name="T38" fmla="*/ 377 w 531"/>
                <a:gd name="T39" fmla="*/ 508 h 532"/>
                <a:gd name="T40" fmla="*/ 342 w 531"/>
                <a:gd name="T41" fmla="*/ 521 h 532"/>
                <a:gd name="T42" fmla="*/ 304 w 531"/>
                <a:gd name="T43" fmla="*/ 530 h 532"/>
                <a:gd name="T44" fmla="*/ 266 w 531"/>
                <a:gd name="T45" fmla="*/ 532 h 532"/>
                <a:gd name="T46" fmla="*/ 226 w 531"/>
                <a:gd name="T47" fmla="*/ 530 h 532"/>
                <a:gd name="T48" fmla="*/ 189 w 531"/>
                <a:gd name="T49" fmla="*/ 521 h 532"/>
                <a:gd name="T50" fmla="*/ 154 w 531"/>
                <a:gd name="T51" fmla="*/ 508 h 532"/>
                <a:gd name="T52" fmla="*/ 121 w 531"/>
                <a:gd name="T53" fmla="*/ 489 h 532"/>
                <a:gd name="T54" fmla="*/ 92 w 531"/>
                <a:gd name="T55" fmla="*/ 467 h 532"/>
                <a:gd name="T56" fmla="*/ 66 w 531"/>
                <a:gd name="T57" fmla="*/ 441 h 532"/>
                <a:gd name="T58" fmla="*/ 43 w 531"/>
                <a:gd name="T59" fmla="*/ 411 h 532"/>
                <a:gd name="T60" fmla="*/ 25 w 531"/>
                <a:gd name="T61" fmla="*/ 378 h 532"/>
                <a:gd name="T62" fmla="*/ 12 w 531"/>
                <a:gd name="T63" fmla="*/ 342 h 532"/>
                <a:gd name="T64" fmla="*/ 3 w 531"/>
                <a:gd name="T65" fmla="*/ 305 h 532"/>
                <a:gd name="T66" fmla="*/ 0 w 531"/>
                <a:gd name="T67" fmla="*/ 266 h 532"/>
                <a:gd name="T68" fmla="*/ 3 w 531"/>
                <a:gd name="T69" fmla="*/ 226 h 532"/>
                <a:gd name="T70" fmla="*/ 12 w 531"/>
                <a:gd name="T71" fmla="*/ 190 h 532"/>
                <a:gd name="T72" fmla="*/ 25 w 531"/>
                <a:gd name="T73" fmla="*/ 154 h 532"/>
                <a:gd name="T74" fmla="*/ 43 w 531"/>
                <a:gd name="T75" fmla="*/ 122 h 532"/>
                <a:gd name="T76" fmla="*/ 66 w 531"/>
                <a:gd name="T77" fmla="*/ 91 h 532"/>
                <a:gd name="T78" fmla="*/ 92 w 531"/>
                <a:gd name="T79" fmla="*/ 65 h 532"/>
                <a:gd name="T80" fmla="*/ 121 w 531"/>
                <a:gd name="T81" fmla="*/ 43 h 532"/>
                <a:gd name="T82" fmla="*/ 154 w 531"/>
                <a:gd name="T83" fmla="*/ 24 h 532"/>
                <a:gd name="T84" fmla="*/ 189 w 531"/>
                <a:gd name="T85" fmla="*/ 11 h 532"/>
                <a:gd name="T86" fmla="*/ 226 w 531"/>
                <a:gd name="T87" fmla="*/ 2 h 532"/>
                <a:gd name="T88" fmla="*/ 266 w 531"/>
                <a:gd name="T89" fmla="*/ 0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31" h="532">
                  <a:moveTo>
                    <a:pt x="266" y="0"/>
                  </a:moveTo>
                  <a:lnTo>
                    <a:pt x="304" y="2"/>
                  </a:lnTo>
                  <a:lnTo>
                    <a:pt x="342" y="11"/>
                  </a:lnTo>
                  <a:lnTo>
                    <a:pt x="377" y="24"/>
                  </a:lnTo>
                  <a:lnTo>
                    <a:pt x="410" y="43"/>
                  </a:lnTo>
                  <a:lnTo>
                    <a:pt x="440" y="65"/>
                  </a:lnTo>
                  <a:lnTo>
                    <a:pt x="466" y="91"/>
                  </a:lnTo>
                  <a:lnTo>
                    <a:pt x="488" y="122"/>
                  </a:lnTo>
                  <a:lnTo>
                    <a:pt x="506" y="154"/>
                  </a:lnTo>
                  <a:lnTo>
                    <a:pt x="519" y="190"/>
                  </a:lnTo>
                  <a:lnTo>
                    <a:pt x="527" y="226"/>
                  </a:lnTo>
                  <a:lnTo>
                    <a:pt x="531" y="266"/>
                  </a:lnTo>
                  <a:lnTo>
                    <a:pt x="527" y="305"/>
                  </a:lnTo>
                  <a:lnTo>
                    <a:pt x="519" y="342"/>
                  </a:lnTo>
                  <a:lnTo>
                    <a:pt x="506" y="378"/>
                  </a:lnTo>
                  <a:lnTo>
                    <a:pt x="488" y="411"/>
                  </a:lnTo>
                  <a:lnTo>
                    <a:pt x="466" y="441"/>
                  </a:lnTo>
                  <a:lnTo>
                    <a:pt x="440" y="467"/>
                  </a:lnTo>
                  <a:lnTo>
                    <a:pt x="410" y="489"/>
                  </a:lnTo>
                  <a:lnTo>
                    <a:pt x="377" y="508"/>
                  </a:lnTo>
                  <a:lnTo>
                    <a:pt x="342" y="521"/>
                  </a:lnTo>
                  <a:lnTo>
                    <a:pt x="304" y="530"/>
                  </a:lnTo>
                  <a:lnTo>
                    <a:pt x="266" y="532"/>
                  </a:lnTo>
                  <a:lnTo>
                    <a:pt x="226" y="530"/>
                  </a:lnTo>
                  <a:lnTo>
                    <a:pt x="189" y="521"/>
                  </a:lnTo>
                  <a:lnTo>
                    <a:pt x="154" y="508"/>
                  </a:lnTo>
                  <a:lnTo>
                    <a:pt x="121" y="489"/>
                  </a:lnTo>
                  <a:lnTo>
                    <a:pt x="92" y="467"/>
                  </a:lnTo>
                  <a:lnTo>
                    <a:pt x="66" y="441"/>
                  </a:lnTo>
                  <a:lnTo>
                    <a:pt x="43" y="411"/>
                  </a:lnTo>
                  <a:lnTo>
                    <a:pt x="25" y="378"/>
                  </a:lnTo>
                  <a:lnTo>
                    <a:pt x="12" y="342"/>
                  </a:lnTo>
                  <a:lnTo>
                    <a:pt x="3" y="305"/>
                  </a:lnTo>
                  <a:lnTo>
                    <a:pt x="0" y="266"/>
                  </a:lnTo>
                  <a:lnTo>
                    <a:pt x="3" y="226"/>
                  </a:lnTo>
                  <a:lnTo>
                    <a:pt x="12" y="190"/>
                  </a:lnTo>
                  <a:lnTo>
                    <a:pt x="25" y="154"/>
                  </a:lnTo>
                  <a:lnTo>
                    <a:pt x="43" y="122"/>
                  </a:lnTo>
                  <a:lnTo>
                    <a:pt x="66" y="91"/>
                  </a:lnTo>
                  <a:lnTo>
                    <a:pt x="92" y="65"/>
                  </a:lnTo>
                  <a:lnTo>
                    <a:pt x="121" y="43"/>
                  </a:lnTo>
                  <a:lnTo>
                    <a:pt x="154" y="24"/>
                  </a:lnTo>
                  <a:lnTo>
                    <a:pt x="189" y="11"/>
                  </a:lnTo>
                  <a:lnTo>
                    <a:pt x="226" y="2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" name="Freeform 15"/>
            <p:cNvSpPr>
              <a:spLocks/>
            </p:cNvSpPr>
            <p:nvPr/>
          </p:nvSpPr>
          <p:spPr bwMode="auto">
            <a:xfrm>
              <a:off x="9879013" y="1222376"/>
              <a:ext cx="130175" cy="222250"/>
            </a:xfrm>
            <a:custGeom>
              <a:avLst/>
              <a:gdLst>
                <a:gd name="T0" fmla="*/ 279 w 900"/>
                <a:gd name="T1" fmla="*/ 0 h 1539"/>
                <a:gd name="T2" fmla="*/ 310 w 900"/>
                <a:gd name="T3" fmla="*/ 10 h 1539"/>
                <a:gd name="T4" fmla="*/ 588 w 900"/>
                <a:gd name="T5" fmla="*/ 10 h 1539"/>
                <a:gd name="T6" fmla="*/ 620 w 900"/>
                <a:gd name="T7" fmla="*/ 0 h 1539"/>
                <a:gd name="T8" fmla="*/ 653 w 900"/>
                <a:gd name="T9" fmla="*/ 3 h 1539"/>
                <a:gd name="T10" fmla="*/ 663 w 900"/>
                <a:gd name="T11" fmla="*/ 6 h 1539"/>
                <a:gd name="T12" fmla="*/ 686 w 900"/>
                <a:gd name="T13" fmla="*/ 13 h 1539"/>
                <a:gd name="T14" fmla="*/ 709 w 900"/>
                <a:gd name="T15" fmla="*/ 21 h 1539"/>
                <a:gd name="T16" fmla="*/ 720 w 900"/>
                <a:gd name="T17" fmla="*/ 24 h 1539"/>
                <a:gd name="T18" fmla="*/ 786 w 900"/>
                <a:gd name="T19" fmla="*/ 56 h 1539"/>
                <a:gd name="T20" fmla="*/ 839 w 900"/>
                <a:gd name="T21" fmla="*/ 106 h 1539"/>
                <a:gd name="T22" fmla="*/ 877 w 900"/>
                <a:gd name="T23" fmla="*/ 166 h 1539"/>
                <a:gd name="T24" fmla="*/ 897 w 900"/>
                <a:gd name="T25" fmla="*/ 236 h 1539"/>
                <a:gd name="T26" fmla="*/ 900 w 900"/>
                <a:gd name="T27" fmla="*/ 675 h 1539"/>
                <a:gd name="T28" fmla="*/ 894 w 900"/>
                <a:gd name="T29" fmla="*/ 705 h 1539"/>
                <a:gd name="T30" fmla="*/ 753 w 900"/>
                <a:gd name="T31" fmla="*/ 923 h 1539"/>
                <a:gd name="T32" fmla="*/ 750 w 900"/>
                <a:gd name="T33" fmla="*/ 1481 h 1539"/>
                <a:gd name="T34" fmla="*/ 729 w 900"/>
                <a:gd name="T35" fmla="*/ 1516 h 1539"/>
                <a:gd name="T36" fmla="*/ 694 w 900"/>
                <a:gd name="T37" fmla="*/ 1537 h 1539"/>
                <a:gd name="T38" fmla="*/ 227 w 900"/>
                <a:gd name="T39" fmla="*/ 1539 h 1539"/>
                <a:gd name="T40" fmla="*/ 186 w 900"/>
                <a:gd name="T41" fmla="*/ 1529 h 1539"/>
                <a:gd name="T42" fmla="*/ 157 w 900"/>
                <a:gd name="T43" fmla="*/ 1500 h 1539"/>
                <a:gd name="T44" fmla="*/ 147 w 900"/>
                <a:gd name="T45" fmla="*/ 1459 h 1539"/>
                <a:gd name="T46" fmla="*/ 12 w 900"/>
                <a:gd name="T47" fmla="*/ 719 h 1539"/>
                <a:gd name="T48" fmla="*/ 1 w 900"/>
                <a:gd name="T49" fmla="*/ 691 h 1539"/>
                <a:gd name="T50" fmla="*/ 0 w 900"/>
                <a:gd name="T51" fmla="*/ 274 h 1539"/>
                <a:gd name="T52" fmla="*/ 10 w 900"/>
                <a:gd name="T53" fmla="*/ 201 h 1539"/>
                <a:gd name="T54" fmla="*/ 39 w 900"/>
                <a:gd name="T55" fmla="*/ 135 h 1539"/>
                <a:gd name="T56" fmla="*/ 85 w 900"/>
                <a:gd name="T57" fmla="*/ 79 h 1539"/>
                <a:gd name="T58" fmla="*/ 145 w 900"/>
                <a:gd name="T59" fmla="*/ 39 h 1539"/>
                <a:gd name="T60" fmla="*/ 182 w 900"/>
                <a:gd name="T61" fmla="*/ 23 h 1539"/>
                <a:gd name="T62" fmla="*/ 201 w 900"/>
                <a:gd name="T63" fmla="*/ 18 h 1539"/>
                <a:gd name="T64" fmla="*/ 225 w 900"/>
                <a:gd name="T65" fmla="*/ 9 h 1539"/>
                <a:gd name="T66" fmla="*/ 244 w 900"/>
                <a:gd name="T67" fmla="*/ 4 h 1539"/>
                <a:gd name="T68" fmla="*/ 262 w 900"/>
                <a:gd name="T69" fmla="*/ 0 h 1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00" h="1539">
                  <a:moveTo>
                    <a:pt x="262" y="0"/>
                  </a:moveTo>
                  <a:lnTo>
                    <a:pt x="279" y="0"/>
                  </a:lnTo>
                  <a:lnTo>
                    <a:pt x="296" y="4"/>
                  </a:lnTo>
                  <a:lnTo>
                    <a:pt x="310" y="10"/>
                  </a:lnTo>
                  <a:lnTo>
                    <a:pt x="450" y="93"/>
                  </a:lnTo>
                  <a:lnTo>
                    <a:pt x="588" y="10"/>
                  </a:lnTo>
                  <a:lnTo>
                    <a:pt x="604" y="4"/>
                  </a:lnTo>
                  <a:lnTo>
                    <a:pt x="620" y="0"/>
                  </a:lnTo>
                  <a:lnTo>
                    <a:pt x="636" y="0"/>
                  </a:lnTo>
                  <a:lnTo>
                    <a:pt x="653" y="3"/>
                  </a:lnTo>
                  <a:lnTo>
                    <a:pt x="656" y="4"/>
                  </a:lnTo>
                  <a:lnTo>
                    <a:pt x="663" y="6"/>
                  </a:lnTo>
                  <a:lnTo>
                    <a:pt x="674" y="9"/>
                  </a:lnTo>
                  <a:lnTo>
                    <a:pt x="686" y="13"/>
                  </a:lnTo>
                  <a:lnTo>
                    <a:pt x="699" y="18"/>
                  </a:lnTo>
                  <a:lnTo>
                    <a:pt x="709" y="21"/>
                  </a:lnTo>
                  <a:lnTo>
                    <a:pt x="717" y="23"/>
                  </a:lnTo>
                  <a:lnTo>
                    <a:pt x="720" y="24"/>
                  </a:lnTo>
                  <a:lnTo>
                    <a:pt x="754" y="39"/>
                  </a:lnTo>
                  <a:lnTo>
                    <a:pt x="786" y="56"/>
                  </a:lnTo>
                  <a:lnTo>
                    <a:pt x="815" y="79"/>
                  </a:lnTo>
                  <a:lnTo>
                    <a:pt x="839" y="106"/>
                  </a:lnTo>
                  <a:lnTo>
                    <a:pt x="860" y="135"/>
                  </a:lnTo>
                  <a:lnTo>
                    <a:pt x="877" y="166"/>
                  </a:lnTo>
                  <a:lnTo>
                    <a:pt x="890" y="201"/>
                  </a:lnTo>
                  <a:lnTo>
                    <a:pt x="897" y="236"/>
                  </a:lnTo>
                  <a:lnTo>
                    <a:pt x="900" y="274"/>
                  </a:lnTo>
                  <a:lnTo>
                    <a:pt x="900" y="675"/>
                  </a:lnTo>
                  <a:lnTo>
                    <a:pt x="898" y="691"/>
                  </a:lnTo>
                  <a:lnTo>
                    <a:pt x="894" y="705"/>
                  </a:lnTo>
                  <a:lnTo>
                    <a:pt x="886" y="719"/>
                  </a:lnTo>
                  <a:lnTo>
                    <a:pt x="753" y="923"/>
                  </a:lnTo>
                  <a:lnTo>
                    <a:pt x="753" y="1459"/>
                  </a:lnTo>
                  <a:lnTo>
                    <a:pt x="750" y="1481"/>
                  </a:lnTo>
                  <a:lnTo>
                    <a:pt x="742" y="1500"/>
                  </a:lnTo>
                  <a:lnTo>
                    <a:pt x="729" y="1516"/>
                  </a:lnTo>
                  <a:lnTo>
                    <a:pt x="713" y="1529"/>
                  </a:lnTo>
                  <a:lnTo>
                    <a:pt x="694" y="1537"/>
                  </a:lnTo>
                  <a:lnTo>
                    <a:pt x="673" y="1539"/>
                  </a:lnTo>
                  <a:lnTo>
                    <a:pt x="227" y="1539"/>
                  </a:lnTo>
                  <a:lnTo>
                    <a:pt x="205" y="1537"/>
                  </a:lnTo>
                  <a:lnTo>
                    <a:pt x="186" y="1529"/>
                  </a:lnTo>
                  <a:lnTo>
                    <a:pt x="170" y="1516"/>
                  </a:lnTo>
                  <a:lnTo>
                    <a:pt x="157" y="1500"/>
                  </a:lnTo>
                  <a:lnTo>
                    <a:pt x="149" y="1481"/>
                  </a:lnTo>
                  <a:lnTo>
                    <a:pt x="147" y="1459"/>
                  </a:lnTo>
                  <a:lnTo>
                    <a:pt x="147" y="923"/>
                  </a:lnTo>
                  <a:lnTo>
                    <a:pt x="12" y="719"/>
                  </a:lnTo>
                  <a:lnTo>
                    <a:pt x="6" y="705"/>
                  </a:lnTo>
                  <a:lnTo>
                    <a:pt x="1" y="691"/>
                  </a:lnTo>
                  <a:lnTo>
                    <a:pt x="0" y="675"/>
                  </a:lnTo>
                  <a:lnTo>
                    <a:pt x="0" y="274"/>
                  </a:lnTo>
                  <a:lnTo>
                    <a:pt x="2" y="236"/>
                  </a:lnTo>
                  <a:lnTo>
                    <a:pt x="10" y="201"/>
                  </a:lnTo>
                  <a:lnTo>
                    <a:pt x="23" y="166"/>
                  </a:lnTo>
                  <a:lnTo>
                    <a:pt x="39" y="135"/>
                  </a:lnTo>
                  <a:lnTo>
                    <a:pt x="60" y="106"/>
                  </a:lnTo>
                  <a:lnTo>
                    <a:pt x="85" y="79"/>
                  </a:lnTo>
                  <a:lnTo>
                    <a:pt x="113" y="56"/>
                  </a:lnTo>
                  <a:lnTo>
                    <a:pt x="145" y="39"/>
                  </a:lnTo>
                  <a:lnTo>
                    <a:pt x="179" y="24"/>
                  </a:lnTo>
                  <a:lnTo>
                    <a:pt x="182" y="23"/>
                  </a:lnTo>
                  <a:lnTo>
                    <a:pt x="190" y="21"/>
                  </a:lnTo>
                  <a:lnTo>
                    <a:pt x="201" y="18"/>
                  </a:lnTo>
                  <a:lnTo>
                    <a:pt x="213" y="13"/>
                  </a:lnTo>
                  <a:lnTo>
                    <a:pt x="225" y="9"/>
                  </a:lnTo>
                  <a:lnTo>
                    <a:pt x="236" y="6"/>
                  </a:lnTo>
                  <a:lnTo>
                    <a:pt x="244" y="4"/>
                  </a:lnTo>
                  <a:lnTo>
                    <a:pt x="247" y="3"/>
                  </a:lnTo>
                  <a:lnTo>
                    <a:pt x="2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" name="Freeform 16"/>
            <p:cNvSpPr>
              <a:spLocks/>
            </p:cNvSpPr>
            <p:nvPr/>
          </p:nvSpPr>
          <p:spPr bwMode="auto">
            <a:xfrm>
              <a:off x="9669463" y="1466851"/>
              <a:ext cx="350837" cy="165100"/>
            </a:xfrm>
            <a:custGeom>
              <a:avLst/>
              <a:gdLst>
                <a:gd name="T0" fmla="*/ 1375 w 2428"/>
                <a:gd name="T1" fmla="*/ 0 h 1136"/>
                <a:gd name="T2" fmla="*/ 2348 w 2428"/>
                <a:gd name="T3" fmla="*/ 0 h 1136"/>
                <a:gd name="T4" fmla="*/ 2368 w 2428"/>
                <a:gd name="T5" fmla="*/ 3 h 1136"/>
                <a:gd name="T6" fmla="*/ 2388 w 2428"/>
                <a:gd name="T7" fmla="*/ 10 h 1136"/>
                <a:gd name="T8" fmla="*/ 2404 w 2428"/>
                <a:gd name="T9" fmla="*/ 23 h 1136"/>
                <a:gd name="T10" fmla="*/ 2416 w 2428"/>
                <a:gd name="T11" fmla="*/ 39 h 1136"/>
                <a:gd name="T12" fmla="*/ 2425 w 2428"/>
                <a:gd name="T13" fmla="*/ 58 h 1136"/>
                <a:gd name="T14" fmla="*/ 2428 w 2428"/>
                <a:gd name="T15" fmla="*/ 80 h 1136"/>
                <a:gd name="T16" fmla="*/ 2428 w 2428"/>
                <a:gd name="T17" fmla="*/ 1056 h 1136"/>
                <a:gd name="T18" fmla="*/ 2425 w 2428"/>
                <a:gd name="T19" fmla="*/ 1078 h 1136"/>
                <a:gd name="T20" fmla="*/ 2416 w 2428"/>
                <a:gd name="T21" fmla="*/ 1097 h 1136"/>
                <a:gd name="T22" fmla="*/ 2404 w 2428"/>
                <a:gd name="T23" fmla="*/ 1113 h 1136"/>
                <a:gd name="T24" fmla="*/ 2388 w 2428"/>
                <a:gd name="T25" fmla="*/ 1126 h 1136"/>
                <a:gd name="T26" fmla="*/ 2368 w 2428"/>
                <a:gd name="T27" fmla="*/ 1133 h 1136"/>
                <a:gd name="T28" fmla="*/ 2348 w 2428"/>
                <a:gd name="T29" fmla="*/ 1136 h 1136"/>
                <a:gd name="T30" fmla="*/ 80 w 2428"/>
                <a:gd name="T31" fmla="*/ 1136 h 1136"/>
                <a:gd name="T32" fmla="*/ 59 w 2428"/>
                <a:gd name="T33" fmla="*/ 1133 h 1136"/>
                <a:gd name="T34" fmla="*/ 40 w 2428"/>
                <a:gd name="T35" fmla="*/ 1126 h 1136"/>
                <a:gd name="T36" fmla="*/ 24 w 2428"/>
                <a:gd name="T37" fmla="*/ 1113 h 1136"/>
                <a:gd name="T38" fmla="*/ 11 w 2428"/>
                <a:gd name="T39" fmla="*/ 1097 h 1136"/>
                <a:gd name="T40" fmla="*/ 3 w 2428"/>
                <a:gd name="T41" fmla="*/ 1078 h 1136"/>
                <a:gd name="T42" fmla="*/ 0 w 2428"/>
                <a:gd name="T43" fmla="*/ 1056 h 1136"/>
                <a:gd name="T44" fmla="*/ 0 w 2428"/>
                <a:gd name="T45" fmla="*/ 730 h 1136"/>
                <a:gd name="T46" fmla="*/ 3 w 2428"/>
                <a:gd name="T47" fmla="*/ 709 h 1136"/>
                <a:gd name="T48" fmla="*/ 11 w 2428"/>
                <a:gd name="T49" fmla="*/ 690 h 1136"/>
                <a:gd name="T50" fmla="*/ 24 w 2428"/>
                <a:gd name="T51" fmla="*/ 674 h 1136"/>
                <a:gd name="T52" fmla="*/ 40 w 2428"/>
                <a:gd name="T53" fmla="*/ 661 h 1136"/>
                <a:gd name="T54" fmla="*/ 59 w 2428"/>
                <a:gd name="T55" fmla="*/ 653 h 1136"/>
                <a:gd name="T56" fmla="*/ 80 w 2428"/>
                <a:gd name="T57" fmla="*/ 651 h 1136"/>
                <a:gd name="T58" fmla="*/ 648 w 2428"/>
                <a:gd name="T59" fmla="*/ 651 h 1136"/>
                <a:gd name="T60" fmla="*/ 648 w 2428"/>
                <a:gd name="T61" fmla="*/ 406 h 1136"/>
                <a:gd name="T62" fmla="*/ 651 w 2428"/>
                <a:gd name="T63" fmla="*/ 384 h 1136"/>
                <a:gd name="T64" fmla="*/ 659 w 2428"/>
                <a:gd name="T65" fmla="*/ 365 h 1136"/>
                <a:gd name="T66" fmla="*/ 671 w 2428"/>
                <a:gd name="T67" fmla="*/ 348 h 1136"/>
                <a:gd name="T68" fmla="*/ 688 w 2428"/>
                <a:gd name="T69" fmla="*/ 336 h 1136"/>
                <a:gd name="T70" fmla="*/ 706 w 2428"/>
                <a:gd name="T71" fmla="*/ 327 h 1136"/>
                <a:gd name="T72" fmla="*/ 728 w 2428"/>
                <a:gd name="T73" fmla="*/ 325 h 1136"/>
                <a:gd name="T74" fmla="*/ 1295 w 2428"/>
                <a:gd name="T75" fmla="*/ 325 h 1136"/>
                <a:gd name="T76" fmla="*/ 1295 w 2428"/>
                <a:gd name="T77" fmla="*/ 80 h 1136"/>
                <a:gd name="T78" fmla="*/ 1298 w 2428"/>
                <a:gd name="T79" fmla="*/ 58 h 1136"/>
                <a:gd name="T80" fmla="*/ 1307 w 2428"/>
                <a:gd name="T81" fmla="*/ 39 h 1136"/>
                <a:gd name="T82" fmla="*/ 1319 w 2428"/>
                <a:gd name="T83" fmla="*/ 23 h 1136"/>
                <a:gd name="T84" fmla="*/ 1336 w 2428"/>
                <a:gd name="T85" fmla="*/ 10 h 1136"/>
                <a:gd name="T86" fmla="*/ 1355 w 2428"/>
                <a:gd name="T87" fmla="*/ 3 h 1136"/>
                <a:gd name="T88" fmla="*/ 1375 w 2428"/>
                <a:gd name="T89" fmla="*/ 0 h 1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428" h="1136">
                  <a:moveTo>
                    <a:pt x="1375" y="0"/>
                  </a:moveTo>
                  <a:lnTo>
                    <a:pt x="2348" y="0"/>
                  </a:lnTo>
                  <a:lnTo>
                    <a:pt x="2368" y="3"/>
                  </a:lnTo>
                  <a:lnTo>
                    <a:pt x="2388" y="10"/>
                  </a:lnTo>
                  <a:lnTo>
                    <a:pt x="2404" y="23"/>
                  </a:lnTo>
                  <a:lnTo>
                    <a:pt x="2416" y="39"/>
                  </a:lnTo>
                  <a:lnTo>
                    <a:pt x="2425" y="58"/>
                  </a:lnTo>
                  <a:lnTo>
                    <a:pt x="2428" y="80"/>
                  </a:lnTo>
                  <a:lnTo>
                    <a:pt x="2428" y="1056"/>
                  </a:lnTo>
                  <a:lnTo>
                    <a:pt x="2425" y="1078"/>
                  </a:lnTo>
                  <a:lnTo>
                    <a:pt x="2416" y="1097"/>
                  </a:lnTo>
                  <a:lnTo>
                    <a:pt x="2404" y="1113"/>
                  </a:lnTo>
                  <a:lnTo>
                    <a:pt x="2388" y="1126"/>
                  </a:lnTo>
                  <a:lnTo>
                    <a:pt x="2368" y="1133"/>
                  </a:lnTo>
                  <a:lnTo>
                    <a:pt x="2348" y="1136"/>
                  </a:lnTo>
                  <a:lnTo>
                    <a:pt x="80" y="1136"/>
                  </a:lnTo>
                  <a:lnTo>
                    <a:pt x="59" y="1133"/>
                  </a:lnTo>
                  <a:lnTo>
                    <a:pt x="40" y="1126"/>
                  </a:lnTo>
                  <a:lnTo>
                    <a:pt x="24" y="1113"/>
                  </a:lnTo>
                  <a:lnTo>
                    <a:pt x="11" y="1097"/>
                  </a:lnTo>
                  <a:lnTo>
                    <a:pt x="3" y="1078"/>
                  </a:lnTo>
                  <a:lnTo>
                    <a:pt x="0" y="1056"/>
                  </a:lnTo>
                  <a:lnTo>
                    <a:pt x="0" y="730"/>
                  </a:lnTo>
                  <a:lnTo>
                    <a:pt x="3" y="709"/>
                  </a:lnTo>
                  <a:lnTo>
                    <a:pt x="11" y="690"/>
                  </a:lnTo>
                  <a:lnTo>
                    <a:pt x="24" y="674"/>
                  </a:lnTo>
                  <a:lnTo>
                    <a:pt x="40" y="661"/>
                  </a:lnTo>
                  <a:lnTo>
                    <a:pt x="59" y="653"/>
                  </a:lnTo>
                  <a:lnTo>
                    <a:pt x="80" y="651"/>
                  </a:lnTo>
                  <a:lnTo>
                    <a:pt x="648" y="651"/>
                  </a:lnTo>
                  <a:lnTo>
                    <a:pt x="648" y="406"/>
                  </a:lnTo>
                  <a:lnTo>
                    <a:pt x="651" y="384"/>
                  </a:lnTo>
                  <a:lnTo>
                    <a:pt x="659" y="365"/>
                  </a:lnTo>
                  <a:lnTo>
                    <a:pt x="671" y="348"/>
                  </a:lnTo>
                  <a:lnTo>
                    <a:pt x="688" y="336"/>
                  </a:lnTo>
                  <a:lnTo>
                    <a:pt x="706" y="327"/>
                  </a:lnTo>
                  <a:lnTo>
                    <a:pt x="728" y="325"/>
                  </a:lnTo>
                  <a:lnTo>
                    <a:pt x="1295" y="325"/>
                  </a:lnTo>
                  <a:lnTo>
                    <a:pt x="1295" y="80"/>
                  </a:lnTo>
                  <a:lnTo>
                    <a:pt x="1298" y="58"/>
                  </a:lnTo>
                  <a:lnTo>
                    <a:pt x="1307" y="39"/>
                  </a:lnTo>
                  <a:lnTo>
                    <a:pt x="1319" y="23"/>
                  </a:lnTo>
                  <a:lnTo>
                    <a:pt x="1336" y="10"/>
                  </a:lnTo>
                  <a:lnTo>
                    <a:pt x="1355" y="3"/>
                  </a:lnTo>
                  <a:lnTo>
                    <a:pt x="13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40" name="Group 339"/>
          <p:cNvGrpSpPr/>
          <p:nvPr/>
        </p:nvGrpSpPr>
        <p:grpSpPr>
          <a:xfrm>
            <a:off x="10686570" y="3733551"/>
            <a:ext cx="326302" cy="343880"/>
            <a:chOff x="8899525" y="1135063"/>
            <a:chExt cx="471488" cy="4968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41" name="Freeform 21"/>
            <p:cNvSpPr>
              <a:spLocks/>
            </p:cNvSpPr>
            <p:nvPr/>
          </p:nvSpPr>
          <p:spPr bwMode="auto">
            <a:xfrm>
              <a:off x="9093200" y="1135063"/>
              <a:ext cx="84138" cy="84138"/>
            </a:xfrm>
            <a:custGeom>
              <a:avLst/>
              <a:gdLst>
                <a:gd name="T0" fmla="*/ 288 w 575"/>
                <a:gd name="T1" fmla="*/ 0 h 578"/>
                <a:gd name="T2" fmla="*/ 330 w 575"/>
                <a:gd name="T3" fmla="*/ 3 h 578"/>
                <a:gd name="T4" fmla="*/ 371 w 575"/>
                <a:gd name="T5" fmla="*/ 12 h 578"/>
                <a:gd name="T6" fmla="*/ 409 w 575"/>
                <a:gd name="T7" fmla="*/ 26 h 578"/>
                <a:gd name="T8" fmla="*/ 444 w 575"/>
                <a:gd name="T9" fmla="*/ 46 h 578"/>
                <a:gd name="T10" fmla="*/ 476 w 575"/>
                <a:gd name="T11" fmla="*/ 70 h 578"/>
                <a:gd name="T12" fmla="*/ 505 w 575"/>
                <a:gd name="T13" fmla="*/ 100 h 578"/>
                <a:gd name="T14" fmla="*/ 529 w 575"/>
                <a:gd name="T15" fmla="*/ 132 h 578"/>
                <a:gd name="T16" fmla="*/ 549 w 575"/>
                <a:gd name="T17" fmla="*/ 168 h 578"/>
                <a:gd name="T18" fmla="*/ 564 w 575"/>
                <a:gd name="T19" fmla="*/ 205 h 578"/>
                <a:gd name="T20" fmla="*/ 572 w 575"/>
                <a:gd name="T21" fmla="*/ 246 h 578"/>
                <a:gd name="T22" fmla="*/ 575 w 575"/>
                <a:gd name="T23" fmla="*/ 289 h 578"/>
                <a:gd name="T24" fmla="*/ 572 w 575"/>
                <a:gd name="T25" fmla="*/ 332 h 578"/>
                <a:gd name="T26" fmla="*/ 564 w 575"/>
                <a:gd name="T27" fmla="*/ 373 h 578"/>
                <a:gd name="T28" fmla="*/ 549 w 575"/>
                <a:gd name="T29" fmla="*/ 411 h 578"/>
                <a:gd name="T30" fmla="*/ 529 w 575"/>
                <a:gd name="T31" fmla="*/ 446 h 578"/>
                <a:gd name="T32" fmla="*/ 505 w 575"/>
                <a:gd name="T33" fmla="*/ 479 h 578"/>
                <a:gd name="T34" fmla="*/ 476 w 575"/>
                <a:gd name="T35" fmla="*/ 507 h 578"/>
                <a:gd name="T36" fmla="*/ 444 w 575"/>
                <a:gd name="T37" fmla="*/ 532 h 578"/>
                <a:gd name="T38" fmla="*/ 409 w 575"/>
                <a:gd name="T39" fmla="*/ 552 h 578"/>
                <a:gd name="T40" fmla="*/ 371 w 575"/>
                <a:gd name="T41" fmla="*/ 566 h 578"/>
                <a:gd name="T42" fmla="*/ 330 w 575"/>
                <a:gd name="T43" fmla="*/ 575 h 578"/>
                <a:gd name="T44" fmla="*/ 288 w 575"/>
                <a:gd name="T45" fmla="*/ 578 h 578"/>
                <a:gd name="T46" fmla="*/ 245 w 575"/>
                <a:gd name="T47" fmla="*/ 575 h 578"/>
                <a:gd name="T48" fmla="*/ 204 w 575"/>
                <a:gd name="T49" fmla="*/ 566 h 578"/>
                <a:gd name="T50" fmla="*/ 167 w 575"/>
                <a:gd name="T51" fmla="*/ 552 h 578"/>
                <a:gd name="T52" fmla="*/ 132 w 575"/>
                <a:gd name="T53" fmla="*/ 532 h 578"/>
                <a:gd name="T54" fmla="*/ 99 w 575"/>
                <a:gd name="T55" fmla="*/ 507 h 578"/>
                <a:gd name="T56" fmla="*/ 71 w 575"/>
                <a:gd name="T57" fmla="*/ 479 h 578"/>
                <a:gd name="T58" fmla="*/ 46 w 575"/>
                <a:gd name="T59" fmla="*/ 446 h 578"/>
                <a:gd name="T60" fmla="*/ 26 w 575"/>
                <a:gd name="T61" fmla="*/ 411 h 578"/>
                <a:gd name="T62" fmla="*/ 12 w 575"/>
                <a:gd name="T63" fmla="*/ 373 h 578"/>
                <a:gd name="T64" fmla="*/ 3 w 575"/>
                <a:gd name="T65" fmla="*/ 332 h 578"/>
                <a:gd name="T66" fmla="*/ 0 w 575"/>
                <a:gd name="T67" fmla="*/ 289 h 578"/>
                <a:gd name="T68" fmla="*/ 3 w 575"/>
                <a:gd name="T69" fmla="*/ 246 h 578"/>
                <a:gd name="T70" fmla="*/ 12 w 575"/>
                <a:gd name="T71" fmla="*/ 205 h 578"/>
                <a:gd name="T72" fmla="*/ 26 w 575"/>
                <a:gd name="T73" fmla="*/ 168 h 578"/>
                <a:gd name="T74" fmla="*/ 46 w 575"/>
                <a:gd name="T75" fmla="*/ 132 h 578"/>
                <a:gd name="T76" fmla="*/ 71 w 575"/>
                <a:gd name="T77" fmla="*/ 100 h 578"/>
                <a:gd name="T78" fmla="*/ 99 w 575"/>
                <a:gd name="T79" fmla="*/ 70 h 578"/>
                <a:gd name="T80" fmla="*/ 132 w 575"/>
                <a:gd name="T81" fmla="*/ 46 h 578"/>
                <a:gd name="T82" fmla="*/ 167 w 575"/>
                <a:gd name="T83" fmla="*/ 26 h 578"/>
                <a:gd name="T84" fmla="*/ 204 w 575"/>
                <a:gd name="T85" fmla="*/ 12 h 578"/>
                <a:gd name="T86" fmla="*/ 245 w 575"/>
                <a:gd name="T87" fmla="*/ 3 h 578"/>
                <a:gd name="T88" fmla="*/ 288 w 575"/>
                <a:gd name="T89" fmla="*/ 0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75" h="578">
                  <a:moveTo>
                    <a:pt x="288" y="0"/>
                  </a:moveTo>
                  <a:lnTo>
                    <a:pt x="330" y="3"/>
                  </a:lnTo>
                  <a:lnTo>
                    <a:pt x="371" y="12"/>
                  </a:lnTo>
                  <a:lnTo>
                    <a:pt x="409" y="26"/>
                  </a:lnTo>
                  <a:lnTo>
                    <a:pt x="444" y="46"/>
                  </a:lnTo>
                  <a:lnTo>
                    <a:pt x="476" y="70"/>
                  </a:lnTo>
                  <a:lnTo>
                    <a:pt x="505" y="100"/>
                  </a:lnTo>
                  <a:lnTo>
                    <a:pt x="529" y="132"/>
                  </a:lnTo>
                  <a:lnTo>
                    <a:pt x="549" y="168"/>
                  </a:lnTo>
                  <a:lnTo>
                    <a:pt x="564" y="205"/>
                  </a:lnTo>
                  <a:lnTo>
                    <a:pt x="572" y="246"/>
                  </a:lnTo>
                  <a:lnTo>
                    <a:pt x="575" y="289"/>
                  </a:lnTo>
                  <a:lnTo>
                    <a:pt x="572" y="332"/>
                  </a:lnTo>
                  <a:lnTo>
                    <a:pt x="564" y="373"/>
                  </a:lnTo>
                  <a:lnTo>
                    <a:pt x="549" y="411"/>
                  </a:lnTo>
                  <a:lnTo>
                    <a:pt x="529" y="446"/>
                  </a:lnTo>
                  <a:lnTo>
                    <a:pt x="505" y="479"/>
                  </a:lnTo>
                  <a:lnTo>
                    <a:pt x="476" y="507"/>
                  </a:lnTo>
                  <a:lnTo>
                    <a:pt x="444" y="532"/>
                  </a:lnTo>
                  <a:lnTo>
                    <a:pt x="409" y="552"/>
                  </a:lnTo>
                  <a:lnTo>
                    <a:pt x="371" y="566"/>
                  </a:lnTo>
                  <a:lnTo>
                    <a:pt x="330" y="575"/>
                  </a:lnTo>
                  <a:lnTo>
                    <a:pt x="288" y="578"/>
                  </a:lnTo>
                  <a:lnTo>
                    <a:pt x="245" y="575"/>
                  </a:lnTo>
                  <a:lnTo>
                    <a:pt x="204" y="566"/>
                  </a:lnTo>
                  <a:lnTo>
                    <a:pt x="167" y="552"/>
                  </a:lnTo>
                  <a:lnTo>
                    <a:pt x="132" y="532"/>
                  </a:lnTo>
                  <a:lnTo>
                    <a:pt x="99" y="507"/>
                  </a:lnTo>
                  <a:lnTo>
                    <a:pt x="71" y="479"/>
                  </a:lnTo>
                  <a:lnTo>
                    <a:pt x="46" y="446"/>
                  </a:lnTo>
                  <a:lnTo>
                    <a:pt x="26" y="411"/>
                  </a:lnTo>
                  <a:lnTo>
                    <a:pt x="12" y="373"/>
                  </a:lnTo>
                  <a:lnTo>
                    <a:pt x="3" y="332"/>
                  </a:lnTo>
                  <a:lnTo>
                    <a:pt x="0" y="289"/>
                  </a:lnTo>
                  <a:lnTo>
                    <a:pt x="3" y="246"/>
                  </a:lnTo>
                  <a:lnTo>
                    <a:pt x="12" y="205"/>
                  </a:lnTo>
                  <a:lnTo>
                    <a:pt x="26" y="168"/>
                  </a:lnTo>
                  <a:lnTo>
                    <a:pt x="46" y="132"/>
                  </a:lnTo>
                  <a:lnTo>
                    <a:pt x="71" y="100"/>
                  </a:lnTo>
                  <a:lnTo>
                    <a:pt x="99" y="70"/>
                  </a:lnTo>
                  <a:lnTo>
                    <a:pt x="132" y="46"/>
                  </a:lnTo>
                  <a:lnTo>
                    <a:pt x="167" y="26"/>
                  </a:lnTo>
                  <a:lnTo>
                    <a:pt x="204" y="12"/>
                  </a:lnTo>
                  <a:lnTo>
                    <a:pt x="245" y="3"/>
                  </a:lnTo>
                  <a:lnTo>
                    <a:pt x="2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2" name="Freeform 22"/>
            <p:cNvSpPr>
              <a:spLocks/>
            </p:cNvSpPr>
            <p:nvPr/>
          </p:nvSpPr>
          <p:spPr bwMode="auto">
            <a:xfrm>
              <a:off x="9064625" y="1228726"/>
              <a:ext cx="141288" cy="112713"/>
            </a:xfrm>
            <a:custGeom>
              <a:avLst/>
              <a:gdLst>
                <a:gd name="T0" fmla="*/ 699 w 987"/>
                <a:gd name="T1" fmla="*/ 0 h 785"/>
                <a:gd name="T2" fmla="*/ 718 w 987"/>
                <a:gd name="T3" fmla="*/ 3 h 785"/>
                <a:gd name="T4" fmla="*/ 721 w 987"/>
                <a:gd name="T5" fmla="*/ 4 h 785"/>
                <a:gd name="T6" fmla="*/ 727 w 987"/>
                <a:gd name="T7" fmla="*/ 6 h 785"/>
                <a:gd name="T8" fmla="*/ 737 w 987"/>
                <a:gd name="T9" fmla="*/ 9 h 785"/>
                <a:gd name="T10" fmla="*/ 749 w 987"/>
                <a:gd name="T11" fmla="*/ 13 h 785"/>
                <a:gd name="T12" fmla="*/ 761 w 987"/>
                <a:gd name="T13" fmla="*/ 16 h 785"/>
                <a:gd name="T14" fmla="*/ 773 w 987"/>
                <a:gd name="T15" fmla="*/ 21 h 785"/>
                <a:gd name="T16" fmla="*/ 782 w 987"/>
                <a:gd name="T17" fmla="*/ 24 h 785"/>
                <a:gd name="T18" fmla="*/ 789 w 987"/>
                <a:gd name="T19" fmla="*/ 26 h 785"/>
                <a:gd name="T20" fmla="*/ 793 w 987"/>
                <a:gd name="T21" fmla="*/ 26 h 785"/>
                <a:gd name="T22" fmla="*/ 830 w 987"/>
                <a:gd name="T23" fmla="*/ 42 h 785"/>
                <a:gd name="T24" fmla="*/ 863 w 987"/>
                <a:gd name="T25" fmla="*/ 63 h 785"/>
                <a:gd name="T26" fmla="*/ 895 w 987"/>
                <a:gd name="T27" fmla="*/ 87 h 785"/>
                <a:gd name="T28" fmla="*/ 922 w 987"/>
                <a:gd name="T29" fmla="*/ 115 h 785"/>
                <a:gd name="T30" fmla="*/ 945 w 987"/>
                <a:gd name="T31" fmla="*/ 147 h 785"/>
                <a:gd name="T32" fmla="*/ 962 w 987"/>
                <a:gd name="T33" fmla="*/ 182 h 785"/>
                <a:gd name="T34" fmla="*/ 976 w 987"/>
                <a:gd name="T35" fmla="*/ 218 h 785"/>
                <a:gd name="T36" fmla="*/ 984 w 987"/>
                <a:gd name="T37" fmla="*/ 257 h 785"/>
                <a:gd name="T38" fmla="*/ 987 w 987"/>
                <a:gd name="T39" fmla="*/ 298 h 785"/>
                <a:gd name="T40" fmla="*/ 987 w 987"/>
                <a:gd name="T41" fmla="*/ 702 h 785"/>
                <a:gd name="T42" fmla="*/ 984 w 987"/>
                <a:gd name="T43" fmla="*/ 724 h 785"/>
                <a:gd name="T44" fmla="*/ 976 w 987"/>
                <a:gd name="T45" fmla="*/ 744 h 785"/>
                <a:gd name="T46" fmla="*/ 963 w 987"/>
                <a:gd name="T47" fmla="*/ 761 h 785"/>
                <a:gd name="T48" fmla="*/ 947 w 987"/>
                <a:gd name="T49" fmla="*/ 773 h 785"/>
                <a:gd name="T50" fmla="*/ 927 w 987"/>
                <a:gd name="T51" fmla="*/ 782 h 785"/>
                <a:gd name="T52" fmla="*/ 905 w 987"/>
                <a:gd name="T53" fmla="*/ 785 h 785"/>
                <a:gd name="T54" fmla="*/ 82 w 987"/>
                <a:gd name="T55" fmla="*/ 785 h 785"/>
                <a:gd name="T56" fmla="*/ 61 w 987"/>
                <a:gd name="T57" fmla="*/ 782 h 785"/>
                <a:gd name="T58" fmla="*/ 41 w 987"/>
                <a:gd name="T59" fmla="*/ 773 h 785"/>
                <a:gd name="T60" fmla="*/ 24 w 987"/>
                <a:gd name="T61" fmla="*/ 761 h 785"/>
                <a:gd name="T62" fmla="*/ 12 w 987"/>
                <a:gd name="T63" fmla="*/ 744 h 785"/>
                <a:gd name="T64" fmla="*/ 3 w 987"/>
                <a:gd name="T65" fmla="*/ 724 h 785"/>
                <a:gd name="T66" fmla="*/ 0 w 987"/>
                <a:gd name="T67" fmla="*/ 702 h 785"/>
                <a:gd name="T68" fmla="*/ 0 w 987"/>
                <a:gd name="T69" fmla="*/ 298 h 785"/>
                <a:gd name="T70" fmla="*/ 3 w 987"/>
                <a:gd name="T71" fmla="*/ 257 h 785"/>
                <a:gd name="T72" fmla="*/ 12 w 987"/>
                <a:gd name="T73" fmla="*/ 218 h 785"/>
                <a:gd name="T74" fmla="*/ 25 w 987"/>
                <a:gd name="T75" fmla="*/ 182 h 785"/>
                <a:gd name="T76" fmla="*/ 43 w 987"/>
                <a:gd name="T77" fmla="*/ 147 h 785"/>
                <a:gd name="T78" fmla="*/ 66 w 987"/>
                <a:gd name="T79" fmla="*/ 115 h 785"/>
                <a:gd name="T80" fmla="*/ 93 w 987"/>
                <a:gd name="T81" fmla="*/ 87 h 785"/>
                <a:gd name="T82" fmla="*/ 124 w 987"/>
                <a:gd name="T83" fmla="*/ 63 h 785"/>
                <a:gd name="T84" fmla="*/ 158 w 987"/>
                <a:gd name="T85" fmla="*/ 42 h 785"/>
                <a:gd name="T86" fmla="*/ 196 w 987"/>
                <a:gd name="T87" fmla="*/ 26 h 785"/>
                <a:gd name="T88" fmla="*/ 198 w 987"/>
                <a:gd name="T89" fmla="*/ 26 h 785"/>
                <a:gd name="T90" fmla="*/ 205 w 987"/>
                <a:gd name="T91" fmla="*/ 24 h 785"/>
                <a:gd name="T92" fmla="*/ 215 w 987"/>
                <a:gd name="T93" fmla="*/ 21 h 785"/>
                <a:gd name="T94" fmla="*/ 227 w 987"/>
                <a:gd name="T95" fmla="*/ 16 h 785"/>
                <a:gd name="T96" fmla="*/ 239 w 987"/>
                <a:gd name="T97" fmla="*/ 13 h 785"/>
                <a:gd name="T98" fmla="*/ 251 w 987"/>
                <a:gd name="T99" fmla="*/ 9 h 785"/>
                <a:gd name="T100" fmla="*/ 261 w 987"/>
                <a:gd name="T101" fmla="*/ 6 h 785"/>
                <a:gd name="T102" fmla="*/ 268 w 987"/>
                <a:gd name="T103" fmla="*/ 4 h 785"/>
                <a:gd name="T104" fmla="*/ 270 w 987"/>
                <a:gd name="T105" fmla="*/ 3 h 785"/>
                <a:gd name="T106" fmla="*/ 289 w 987"/>
                <a:gd name="T107" fmla="*/ 0 h 785"/>
                <a:gd name="T108" fmla="*/ 308 w 987"/>
                <a:gd name="T109" fmla="*/ 1 h 785"/>
                <a:gd name="T110" fmla="*/ 327 w 987"/>
                <a:gd name="T111" fmla="*/ 7 h 785"/>
                <a:gd name="T112" fmla="*/ 494 w 987"/>
                <a:gd name="T113" fmla="*/ 80 h 785"/>
                <a:gd name="T114" fmla="*/ 660 w 987"/>
                <a:gd name="T115" fmla="*/ 7 h 785"/>
                <a:gd name="T116" fmla="*/ 679 w 987"/>
                <a:gd name="T117" fmla="*/ 1 h 785"/>
                <a:gd name="T118" fmla="*/ 699 w 987"/>
                <a:gd name="T119" fmla="*/ 0 h 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7" h="785">
                  <a:moveTo>
                    <a:pt x="699" y="0"/>
                  </a:moveTo>
                  <a:lnTo>
                    <a:pt x="718" y="3"/>
                  </a:lnTo>
                  <a:lnTo>
                    <a:pt x="721" y="4"/>
                  </a:lnTo>
                  <a:lnTo>
                    <a:pt x="727" y="6"/>
                  </a:lnTo>
                  <a:lnTo>
                    <a:pt x="737" y="9"/>
                  </a:lnTo>
                  <a:lnTo>
                    <a:pt x="749" y="13"/>
                  </a:lnTo>
                  <a:lnTo>
                    <a:pt x="761" y="16"/>
                  </a:lnTo>
                  <a:lnTo>
                    <a:pt x="773" y="21"/>
                  </a:lnTo>
                  <a:lnTo>
                    <a:pt x="782" y="24"/>
                  </a:lnTo>
                  <a:lnTo>
                    <a:pt x="789" y="26"/>
                  </a:lnTo>
                  <a:lnTo>
                    <a:pt x="793" y="26"/>
                  </a:lnTo>
                  <a:lnTo>
                    <a:pt x="830" y="42"/>
                  </a:lnTo>
                  <a:lnTo>
                    <a:pt x="863" y="63"/>
                  </a:lnTo>
                  <a:lnTo>
                    <a:pt x="895" y="87"/>
                  </a:lnTo>
                  <a:lnTo>
                    <a:pt x="922" y="115"/>
                  </a:lnTo>
                  <a:lnTo>
                    <a:pt x="945" y="147"/>
                  </a:lnTo>
                  <a:lnTo>
                    <a:pt x="962" y="182"/>
                  </a:lnTo>
                  <a:lnTo>
                    <a:pt x="976" y="218"/>
                  </a:lnTo>
                  <a:lnTo>
                    <a:pt x="984" y="257"/>
                  </a:lnTo>
                  <a:lnTo>
                    <a:pt x="987" y="298"/>
                  </a:lnTo>
                  <a:lnTo>
                    <a:pt x="987" y="702"/>
                  </a:lnTo>
                  <a:lnTo>
                    <a:pt x="984" y="724"/>
                  </a:lnTo>
                  <a:lnTo>
                    <a:pt x="976" y="744"/>
                  </a:lnTo>
                  <a:lnTo>
                    <a:pt x="963" y="761"/>
                  </a:lnTo>
                  <a:lnTo>
                    <a:pt x="947" y="773"/>
                  </a:lnTo>
                  <a:lnTo>
                    <a:pt x="927" y="782"/>
                  </a:lnTo>
                  <a:lnTo>
                    <a:pt x="905" y="785"/>
                  </a:lnTo>
                  <a:lnTo>
                    <a:pt x="82" y="785"/>
                  </a:lnTo>
                  <a:lnTo>
                    <a:pt x="61" y="782"/>
                  </a:lnTo>
                  <a:lnTo>
                    <a:pt x="41" y="773"/>
                  </a:lnTo>
                  <a:lnTo>
                    <a:pt x="24" y="761"/>
                  </a:lnTo>
                  <a:lnTo>
                    <a:pt x="12" y="744"/>
                  </a:lnTo>
                  <a:lnTo>
                    <a:pt x="3" y="724"/>
                  </a:lnTo>
                  <a:lnTo>
                    <a:pt x="0" y="702"/>
                  </a:lnTo>
                  <a:lnTo>
                    <a:pt x="0" y="298"/>
                  </a:lnTo>
                  <a:lnTo>
                    <a:pt x="3" y="257"/>
                  </a:lnTo>
                  <a:lnTo>
                    <a:pt x="12" y="218"/>
                  </a:lnTo>
                  <a:lnTo>
                    <a:pt x="25" y="182"/>
                  </a:lnTo>
                  <a:lnTo>
                    <a:pt x="43" y="147"/>
                  </a:lnTo>
                  <a:lnTo>
                    <a:pt x="66" y="115"/>
                  </a:lnTo>
                  <a:lnTo>
                    <a:pt x="93" y="87"/>
                  </a:lnTo>
                  <a:lnTo>
                    <a:pt x="124" y="63"/>
                  </a:lnTo>
                  <a:lnTo>
                    <a:pt x="158" y="42"/>
                  </a:lnTo>
                  <a:lnTo>
                    <a:pt x="196" y="26"/>
                  </a:lnTo>
                  <a:lnTo>
                    <a:pt x="198" y="26"/>
                  </a:lnTo>
                  <a:lnTo>
                    <a:pt x="205" y="24"/>
                  </a:lnTo>
                  <a:lnTo>
                    <a:pt x="215" y="21"/>
                  </a:lnTo>
                  <a:lnTo>
                    <a:pt x="227" y="16"/>
                  </a:lnTo>
                  <a:lnTo>
                    <a:pt x="239" y="13"/>
                  </a:lnTo>
                  <a:lnTo>
                    <a:pt x="251" y="9"/>
                  </a:lnTo>
                  <a:lnTo>
                    <a:pt x="261" y="6"/>
                  </a:lnTo>
                  <a:lnTo>
                    <a:pt x="268" y="4"/>
                  </a:lnTo>
                  <a:lnTo>
                    <a:pt x="270" y="3"/>
                  </a:lnTo>
                  <a:lnTo>
                    <a:pt x="289" y="0"/>
                  </a:lnTo>
                  <a:lnTo>
                    <a:pt x="308" y="1"/>
                  </a:lnTo>
                  <a:lnTo>
                    <a:pt x="327" y="7"/>
                  </a:lnTo>
                  <a:lnTo>
                    <a:pt x="494" y="80"/>
                  </a:lnTo>
                  <a:lnTo>
                    <a:pt x="660" y="7"/>
                  </a:lnTo>
                  <a:lnTo>
                    <a:pt x="679" y="1"/>
                  </a:lnTo>
                  <a:lnTo>
                    <a:pt x="6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3" name="Freeform 23"/>
            <p:cNvSpPr>
              <a:spLocks/>
            </p:cNvSpPr>
            <p:nvPr/>
          </p:nvSpPr>
          <p:spPr bwMode="auto">
            <a:xfrm>
              <a:off x="9064625" y="1365251"/>
              <a:ext cx="141288" cy="266700"/>
            </a:xfrm>
            <a:custGeom>
              <a:avLst/>
              <a:gdLst>
                <a:gd name="T0" fmla="*/ 82 w 987"/>
                <a:gd name="T1" fmla="*/ 0 h 1839"/>
                <a:gd name="T2" fmla="*/ 905 w 987"/>
                <a:gd name="T3" fmla="*/ 0 h 1839"/>
                <a:gd name="T4" fmla="*/ 927 w 987"/>
                <a:gd name="T5" fmla="*/ 3 h 1839"/>
                <a:gd name="T6" fmla="*/ 947 w 987"/>
                <a:gd name="T7" fmla="*/ 12 h 1839"/>
                <a:gd name="T8" fmla="*/ 963 w 987"/>
                <a:gd name="T9" fmla="*/ 24 h 1839"/>
                <a:gd name="T10" fmla="*/ 976 w 987"/>
                <a:gd name="T11" fmla="*/ 41 h 1839"/>
                <a:gd name="T12" fmla="*/ 984 w 987"/>
                <a:gd name="T13" fmla="*/ 61 h 1839"/>
                <a:gd name="T14" fmla="*/ 987 w 987"/>
                <a:gd name="T15" fmla="*/ 83 h 1839"/>
                <a:gd name="T16" fmla="*/ 987 w 987"/>
                <a:gd name="T17" fmla="*/ 1757 h 1839"/>
                <a:gd name="T18" fmla="*/ 984 w 987"/>
                <a:gd name="T19" fmla="*/ 1779 h 1839"/>
                <a:gd name="T20" fmla="*/ 976 w 987"/>
                <a:gd name="T21" fmla="*/ 1798 h 1839"/>
                <a:gd name="T22" fmla="*/ 963 w 987"/>
                <a:gd name="T23" fmla="*/ 1815 h 1839"/>
                <a:gd name="T24" fmla="*/ 947 w 987"/>
                <a:gd name="T25" fmla="*/ 1828 h 1839"/>
                <a:gd name="T26" fmla="*/ 927 w 987"/>
                <a:gd name="T27" fmla="*/ 1836 h 1839"/>
                <a:gd name="T28" fmla="*/ 905 w 987"/>
                <a:gd name="T29" fmla="*/ 1839 h 1839"/>
                <a:gd name="T30" fmla="*/ 82 w 987"/>
                <a:gd name="T31" fmla="*/ 1839 h 1839"/>
                <a:gd name="T32" fmla="*/ 61 w 987"/>
                <a:gd name="T33" fmla="*/ 1836 h 1839"/>
                <a:gd name="T34" fmla="*/ 41 w 987"/>
                <a:gd name="T35" fmla="*/ 1828 h 1839"/>
                <a:gd name="T36" fmla="*/ 24 w 987"/>
                <a:gd name="T37" fmla="*/ 1815 h 1839"/>
                <a:gd name="T38" fmla="*/ 12 w 987"/>
                <a:gd name="T39" fmla="*/ 1798 h 1839"/>
                <a:gd name="T40" fmla="*/ 3 w 987"/>
                <a:gd name="T41" fmla="*/ 1779 h 1839"/>
                <a:gd name="T42" fmla="*/ 0 w 987"/>
                <a:gd name="T43" fmla="*/ 1757 h 1839"/>
                <a:gd name="T44" fmla="*/ 0 w 987"/>
                <a:gd name="T45" fmla="*/ 83 h 1839"/>
                <a:gd name="T46" fmla="*/ 3 w 987"/>
                <a:gd name="T47" fmla="*/ 61 h 1839"/>
                <a:gd name="T48" fmla="*/ 12 w 987"/>
                <a:gd name="T49" fmla="*/ 41 h 1839"/>
                <a:gd name="T50" fmla="*/ 24 w 987"/>
                <a:gd name="T51" fmla="*/ 24 h 1839"/>
                <a:gd name="T52" fmla="*/ 41 w 987"/>
                <a:gd name="T53" fmla="*/ 12 h 1839"/>
                <a:gd name="T54" fmla="*/ 61 w 987"/>
                <a:gd name="T55" fmla="*/ 3 h 1839"/>
                <a:gd name="T56" fmla="*/ 82 w 987"/>
                <a:gd name="T57" fmla="*/ 0 h 18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7" h="1839">
                  <a:moveTo>
                    <a:pt x="82" y="0"/>
                  </a:moveTo>
                  <a:lnTo>
                    <a:pt x="905" y="0"/>
                  </a:lnTo>
                  <a:lnTo>
                    <a:pt x="927" y="3"/>
                  </a:lnTo>
                  <a:lnTo>
                    <a:pt x="947" y="12"/>
                  </a:lnTo>
                  <a:lnTo>
                    <a:pt x="963" y="24"/>
                  </a:lnTo>
                  <a:lnTo>
                    <a:pt x="976" y="41"/>
                  </a:lnTo>
                  <a:lnTo>
                    <a:pt x="984" y="61"/>
                  </a:lnTo>
                  <a:lnTo>
                    <a:pt x="987" y="83"/>
                  </a:lnTo>
                  <a:lnTo>
                    <a:pt x="987" y="1757"/>
                  </a:lnTo>
                  <a:lnTo>
                    <a:pt x="984" y="1779"/>
                  </a:lnTo>
                  <a:lnTo>
                    <a:pt x="976" y="1798"/>
                  </a:lnTo>
                  <a:lnTo>
                    <a:pt x="963" y="1815"/>
                  </a:lnTo>
                  <a:lnTo>
                    <a:pt x="947" y="1828"/>
                  </a:lnTo>
                  <a:lnTo>
                    <a:pt x="927" y="1836"/>
                  </a:lnTo>
                  <a:lnTo>
                    <a:pt x="905" y="1839"/>
                  </a:lnTo>
                  <a:lnTo>
                    <a:pt x="82" y="1839"/>
                  </a:lnTo>
                  <a:lnTo>
                    <a:pt x="61" y="1836"/>
                  </a:lnTo>
                  <a:lnTo>
                    <a:pt x="41" y="1828"/>
                  </a:lnTo>
                  <a:lnTo>
                    <a:pt x="24" y="1815"/>
                  </a:lnTo>
                  <a:lnTo>
                    <a:pt x="12" y="1798"/>
                  </a:lnTo>
                  <a:lnTo>
                    <a:pt x="3" y="1779"/>
                  </a:lnTo>
                  <a:lnTo>
                    <a:pt x="0" y="1757"/>
                  </a:lnTo>
                  <a:lnTo>
                    <a:pt x="0" y="83"/>
                  </a:lnTo>
                  <a:lnTo>
                    <a:pt x="3" y="61"/>
                  </a:lnTo>
                  <a:lnTo>
                    <a:pt x="12" y="41"/>
                  </a:lnTo>
                  <a:lnTo>
                    <a:pt x="24" y="24"/>
                  </a:lnTo>
                  <a:lnTo>
                    <a:pt x="41" y="12"/>
                  </a:lnTo>
                  <a:lnTo>
                    <a:pt x="61" y="3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4" name="Freeform 24"/>
            <p:cNvSpPr>
              <a:spLocks/>
            </p:cNvSpPr>
            <p:nvPr/>
          </p:nvSpPr>
          <p:spPr bwMode="auto">
            <a:xfrm>
              <a:off x="9258300" y="1222376"/>
              <a:ext cx="82550" cy="84138"/>
            </a:xfrm>
            <a:custGeom>
              <a:avLst/>
              <a:gdLst>
                <a:gd name="T0" fmla="*/ 287 w 575"/>
                <a:gd name="T1" fmla="*/ 0 h 579"/>
                <a:gd name="T2" fmla="*/ 330 w 575"/>
                <a:gd name="T3" fmla="*/ 3 h 579"/>
                <a:gd name="T4" fmla="*/ 370 w 575"/>
                <a:gd name="T5" fmla="*/ 13 h 579"/>
                <a:gd name="T6" fmla="*/ 409 w 575"/>
                <a:gd name="T7" fmla="*/ 27 h 579"/>
                <a:gd name="T8" fmla="*/ 444 w 575"/>
                <a:gd name="T9" fmla="*/ 47 h 579"/>
                <a:gd name="T10" fmla="*/ 476 w 575"/>
                <a:gd name="T11" fmla="*/ 71 h 579"/>
                <a:gd name="T12" fmla="*/ 505 w 575"/>
                <a:gd name="T13" fmla="*/ 100 h 579"/>
                <a:gd name="T14" fmla="*/ 529 w 575"/>
                <a:gd name="T15" fmla="*/ 132 h 579"/>
                <a:gd name="T16" fmla="*/ 548 w 575"/>
                <a:gd name="T17" fmla="*/ 168 h 579"/>
                <a:gd name="T18" fmla="*/ 563 w 575"/>
                <a:gd name="T19" fmla="*/ 206 h 579"/>
                <a:gd name="T20" fmla="*/ 572 w 575"/>
                <a:gd name="T21" fmla="*/ 247 h 579"/>
                <a:gd name="T22" fmla="*/ 575 w 575"/>
                <a:gd name="T23" fmla="*/ 290 h 579"/>
                <a:gd name="T24" fmla="*/ 572 w 575"/>
                <a:gd name="T25" fmla="*/ 332 h 579"/>
                <a:gd name="T26" fmla="*/ 563 w 575"/>
                <a:gd name="T27" fmla="*/ 373 h 579"/>
                <a:gd name="T28" fmla="*/ 548 w 575"/>
                <a:gd name="T29" fmla="*/ 412 h 579"/>
                <a:gd name="T30" fmla="*/ 529 w 575"/>
                <a:gd name="T31" fmla="*/ 447 h 579"/>
                <a:gd name="T32" fmla="*/ 505 w 575"/>
                <a:gd name="T33" fmla="*/ 480 h 579"/>
                <a:gd name="T34" fmla="*/ 476 w 575"/>
                <a:gd name="T35" fmla="*/ 508 h 579"/>
                <a:gd name="T36" fmla="*/ 444 w 575"/>
                <a:gd name="T37" fmla="*/ 532 h 579"/>
                <a:gd name="T38" fmla="*/ 409 w 575"/>
                <a:gd name="T39" fmla="*/ 552 h 579"/>
                <a:gd name="T40" fmla="*/ 370 w 575"/>
                <a:gd name="T41" fmla="*/ 566 h 579"/>
                <a:gd name="T42" fmla="*/ 330 w 575"/>
                <a:gd name="T43" fmla="*/ 576 h 579"/>
                <a:gd name="T44" fmla="*/ 287 w 575"/>
                <a:gd name="T45" fmla="*/ 579 h 579"/>
                <a:gd name="T46" fmla="*/ 245 w 575"/>
                <a:gd name="T47" fmla="*/ 576 h 579"/>
                <a:gd name="T48" fmla="*/ 205 w 575"/>
                <a:gd name="T49" fmla="*/ 566 h 579"/>
                <a:gd name="T50" fmla="*/ 166 w 575"/>
                <a:gd name="T51" fmla="*/ 552 h 579"/>
                <a:gd name="T52" fmla="*/ 131 w 575"/>
                <a:gd name="T53" fmla="*/ 532 h 579"/>
                <a:gd name="T54" fmla="*/ 98 w 575"/>
                <a:gd name="T55" fmla="*/ 508 h 579"/>
                <a:gd name="T56" fmla="*/ 70 w 575"/>
                <a:gd name="T57" fmla="*/ 480 h 579"/>
                <a:gd name="T58" fmla="*/ 46 w 575"/>
                <a:gd name="T59" fmla="*/ 447 h 579"/>
                <a:gd name="T60" fmla="*/ 27 w 575"/>
                <a:gd name="T61" fmla="*/ 412 h 579"/>
                <a:gd name="T62" fmla="*/ 12 w 575"/>
                <a:gd name="T63" fmla="*/ 373 h 579"/>
                <a:gd name="T64" fmla="*/ 3 w 575"/>
                <a:gd name="T65" fmla="*/ 332 h 579"/>
                <a:gd name="T66" fmla="*/ 0 w 575"/>
                <a:gd name="T67" fmla="*/ 290 h 579"/>
                <a:gd name="T68" fmla="*/ 3 w 575"/>
                <a:gd name="T69" fmla="*/ 247 h 579"/>
                <a:gd name="T70" fmla="*/ 12 w 575"/>
                <a:gd name="T71" fmla="*/ 206 h 579"/>
                <a:gd name="T72" fmla="*/ 27 w 575"/>
                <a:gd name="T73" fmla="*/ 168 h 579"/>
                <a:gd name="T74" fmla="*/ 46 w 575"/>
                <a:gd name="T75" fmla="*/ 132 h 579"/>
                <a:gd name="T76" fmla="*/ 70 w 575"/>
                <a:gd name="T77" fmla="*/ 100 h 579"/>
                <a:gd name="T78" fmla="*/ 98 w 575"/>
                <a:gd name="T79" fmla="*/ 71 h 579"/>
                <a:gd name="T80" fmla="*/ 131 w 575"/>
                <a:gd name="T81" fmla="*/ 47 h 579"/>
                <a:gd name="T82" fmla="*/ 166 w 575"/>
                <a:gd name="T83" fmla="*/ 27 h 579"/>
                <a:gd name="T84" fmla="*/ 205 w 575"/>
                <a:gd name="T85" fmla="*/ 13 h 579"/>
                <a:gd name="T86" fmla="*/ 245 w 575"/>
                <a:gd name="T87" fmla="*/ 3 h 579"/>
                <a:gd name="T88" fmla="*/ 287 w 575"/>
                <a:gd name="T89" fmla="*/ 0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75" h="579">
                  <a:moveTo>
                    <a:pt x="287" y="0"/>
                  </a:moveTo>
                  <a:lnTo>
                    <a:pt x="330" y="3"/>
                  </a:lnTo>
                  <a:lnTo>
                    <a:pt x="370" y="13"/>
                  </a:lnTo>
                  <a:lnTo>
                    <a:pt x="409" y="27"/>
                  </a:lnTo>
                  <a:lnTo>
                    <a:pt x="444" y="47"/>
                  </a:lnTo>
                  <a:lnTo>
                    <a:pt x="476" y="71"/>
                  </a:lnTo>
                  <a:lnTo>
                    <a:pt x="505" y="100"/>
                  </a:lnTo>
                  <a:lnTo>
                    <a:pt x="529" y="132"/>
                  </a:lnTo>
                  <a:lnTo>
                    <a:pt x="548" y="168"/>
                  </a:lnTo>
                  <a:lnTo>
                    <a:pt x="563" y="206"/>
                  </a:lnTo>
                  <a:lnTo>
                    <a:pt x="572" y="247"/>
                  </a:lnTo>
                  <a:lnTo>
                    <a:pt x="575" y="290"/>
                  </a:lnTo>
                  <a:lnTo>
                    <a:pt x="572" y="332"/>
                  </a:lnTo>
                  <a:lnTo>
                    <a:pt x="563" y="373"/>
                  </a:lnTo>
                  <a:lnTo>
                    <a:pt x="548" y="412"/>
                  </a:lnTo>
                  <a:lnTo>
                    <a:pt x="529" y="447"/>
                  </a:lnTo>
                  <a:lnTo>
                    <a:pt x="505" y="480"/>
                  </a:lnTo>
                  <a:lnTo>
                    <a:pt x="476" y="508"/>
                  </a:lnTo>
                  <a:lnTo>
                    <a:pt x="444" y="532"/>
                  </a:lnTo>
                  <a:lnTo>
                    <a:pt x="409" y="552"/>
                  </a:lnTo>
                  <a:lnTo>
                    <a:pt x="370" y="566"/>
                  </a:lnTo>
                  <a:lnTo>
                    <a:pt x="330" y="576"/>
                  </a:lnTo>
                  <a:lnTo>
                    <a:pt x="287" y="579"/>
                  </a:lnTo>
                  <a:lnTo>
                    <a:pt x="245" y="576"/>
                  </a:lnTo>
                  <a:lnTo>
                    <a:pt x="205" y="566"/>
                  </a:lnTo>
                  <a:lnTo>
                    <a:pt x="166" y="552"/>
                  </a:lnTo>
                  <a:lnTo>
                    <a:pt x="131" y="532"/>
                  </a:lnTo>
                  <a:lnTo>
                    <a:pt x="98" y="508"/>
                  </a:lnTo>
                  <a:lnTo>
                    <a:pt x="70" y="480"/>
                  </a:lnTo>
                  <a:lnTo>
                    <a:pt x="46" y="447"/>
                  </a:lnTo>
                  <a:lnTo>
                    <a:pt x="27" y="412"/>
                  </a:lnTo>
                  <a:lnTo>
                    <a:pt x="12" y="373"/>
                  </a:lnTo>
                  <a:lnTo>
                    <a:pt x="3" y="332"/>
                  </a:lnTo>
                  <a:lnTo>
                    <a:pt x="0" y="290"/>
                  </a:lnTo>
                  <a:lnTo>
                    <a:pt x="3" y="247"/>
                  </a:lnTo>
                  <a:lnTo>
                    <a:pt x="12" y="206"/>
                  </a:lnTo>
                  <a:lnTo>
                    <a:pt x="27" y="168"/>
                  </a:lnTo>
                  <a:lnTo>
                    <a:pt x="46" y="132"/>
                  </a:lnTo>
                  <a:lnTo>
                    <a:pt x="70" y="100"/>
                  </a:lnTo>
                  <a:lnTo>
                    <a:pt x="98" y="71"/>
                  </a:lnTo>
                  <a:lnTo>
                    <a:pt x="131" y="47"/>
                  </a:lnTo>
                  <a:lnTo>
                    <a:pt x="166" y="27"/>
                  </a:lnTo>
                  <a:lnTo>
                    <a:pt x="205" y="13"/>
                  </a:lnTo>
                  <a:lnTo>
                    <a:pt x="245" y="3"/>
                  </a:lnTo>
                  <a:lnTo>
                    <a:pt x="2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5" name="Freeform 25"/>
            <p:cNvSpPr>
              <a:spLocks/>
            </p:cNvSpPr>
            <p:nvPr/>
          </p:nvSpPr>
          <p:spPr bwMode="auto">
            <a:xfrm>
              <a:off x="9228138" y="1316038"/>
              <a:ext cx="142875" cy="112713"/>
            </a:xfrm>
            <a:custGeom>
              <a:avLst/>
              <a:gdLst>
                <a:gd name="T0" fmla="*/ 698 w 987"/>
                <a:gd name="T1" fmla="*/ 0 h 785"/>
                <a:gd name="T2" fmla="*/ 717 w 987"/>
                <a:gd name="T3" fmla="*/ 3 h 785"/>
                <a:gd name="T4" fmla="*/ 720 w 987"/>
                <a:gd name="T5" fmla="*/ 4 h 785"/>
                <a:gd name="T6" fmla="*/ 726 w 987"/>
                <a:gd name="T7" fmla="*/ 6 h 785"/>
                <a:gd name="T8" fmla="*/ 737 w 987"/>
                <a:gd name="T9" fmla="*/ 9 h 785"/>
                <a:gd name="T10" fmla="*/ 748 w 987"/>
                <a:gd name="T11" fmla="*/ 12 h 785"/>
                <a:gd name="T12" fmla="*/ 761 w 987"/>
                <a:gd name="T13" fmla="*/ 16 h 785"/>
                <a:gd name="T14" fmla="*/ 772 w 987"/>
                <a:gd name="T15" fmla="*/ 20 h 785"/>
                <a:gd name="T16" fmla="*/ 782 w 987"/>
                <a:gd name="T17" fmla="*/ 23 h 785"/>
                <a:gd name="T18" fmla="*/ 789 w 987"/>
                <a:gd name="T19" fmla="*/ 25 h 785"/>
                <a:gd name="T20" fmla="*/ 792 w 987"/>
                <a:gd name="T21" fmla="*/ 26 h 785"/>
                <a:gd name="T22" fmla="*/ 829 w 987"/>
                <a:gd name="T23" fmla="*/ 42 h 785"/>
                <a:gd name="T24" fmla="*/ 864 w 987"/>
                <a:gd name="T25" fmla="*/ 61 h 785"/>
                <a:gd name="T26" fmla="*/ 894 w 987"/>
                <a:gd name="T27" fmla="*/ 87 h 785"/>
                <a:gd name="T28" fmla="*/ 921 w 987"/>
                <a:gd name="T29" fmla="*/ 115 h 785"/>
                <a:gd name="T30" fmla="*/ 944 w 987"/>
                <a:gd name="T31" fmla="*/ 146 h 785"/>
                <a:gd name="T32" fmla="*/ 963 w 987"/>
                <a:gd name="T33" fmla="*/ 181 h 785"/>
                <a:gd name="T34" fmla="*/ 976 w 987"/>
                <a:gd name="T35" fmla="*/ 218 h 785"/>
                <a:gd name="T36" fmla="*/ 984 w 987"/>
                <a:gd name="T37" fmla="*/ 257 h 785"/>
                <a:gd name="T38" fmla="*/ 987 w 987"/>
                <a:gd name="T39" fmla="*/ 298 h 785"/>
                <a:gd name="T40" fmla="*/ 987 w 987"/>
                <a:gd name="T41" fmla="*/ 702 h 785"/>
                <a:gd name="T42" fmla="*/ 983 w 987"/>
                <a:gd name="T43" fmla="*/ 724 h 785"/>
                <a:gd name="T44" fmla="*/ 975 w 987"/>
                <a:gd name="T45" fmla="*/ 744 h 785"/>
                <a:gd name="T46" fmla="*/ 963 w 987"/>
                <a:gd name="T47" fmla="*/ 761 h 785"/>
                <a:gd name="T48" fmla="*/ 946 w 987"/>
                <a:gd name="T49" fmla="*/ 773 h 785"/>
                <a:gd name="T50" fmla="*/ 926 w 987"/>
                <a:gd name="T51" fmla="*/ 782 h 785"/>
                <a:gd name="T52" fmla="*/ 904 w 987"/>
                <a:gd name="T53" fmla="*/ 785 h 785"/>
                <a:gd name="T54" fmla="*/ 83 w 987"/>
                <a:gd name="T55" fmla="*/ 785 h 785"/>
                <a:gd name="T56" fmla="*/ 61 w 987"/>
                <a:gd name="T57" fmla="*/ 782 h 785"/>
                <a:gd name="T58" fmla="*/ 41 w 987"/>
                <a:gd name="T59" fmla="*/ 773 h 785"/>
                <a:gd name="T60" fmla="*/ 24 w 987"/>
                <a:gd name="T61" fmla="*/ 761 h 785"/>
                <a:gd name="T62" fmla="*/ 11 w 987"/>
                <a:gd name="T63" fmla="*/ 744 h 785"/>
                <a:gd name="T64" fmla="*/ 2 w 987"/>
                <a:gd name="T65" fmla="*/ 724 h 785"/>
                <a:gd name="T66" fmla="*/ 0 w 987"/>
                <a:gd name="T67" fmla="*/ 702 h 785"/>
                <a:gd name="T68" fmla="*/ 0 w 987"/>
                <a:gd name="T69" fmla="*/ 298 h 785"/>
                <a:gd name="T70" fmla="*/ 2 w 987"/>
                <a:gd name="T71" fmla="*/ 257 h 785"/>
                <a:gd name="T72" fmla="*/ 11 w 987"/>
                <a:gd name="T73" fmla="*/ 218 h 785"/>
                <a:gd name="T74" fmla="*/ 24 w 987"/>
                <a:gd name="T75" fmla="*/ 181 h 785"/>
                <a:gd name="T76" fmla="*/ 43 w 987"/>
                <a:gd name="T77" fmla="*/ 146 h 785"/>
                <a:gd name="T78" fmla="*/ 66 w 987"/>
                <a:gd name="T79" fmla="*/ 115 h 785"/>
                <a:gd name="T80" fmla="*/ 93 w 987"/>
                <a:gd name="T81" fmla="*/ 87 h 785"/>
                <a:gd name="T82" fmla="*/ 123 w 987"/>
                <a:gd name="T83" fmla="*/ 61 h 785"/>
                <a:gd name="T84" fmla="*/ 158 w 987"/>
                <a:gd name="T85" fmla="*/ 42 h 785"/>
                <a:gd name="T86" fmla="*/ 195 w 987"/>
                <a:gd name="T87" fmla="*/ 26 h 785"/>
                <a:gd name="T88" fmla="*/ 198 w 987"/>
                <a:gd name="T89" fmla="*/ 25 h 785"/>
                <a:gd name="T90" fmla="*/ 204 w 987"/>
                <a:gd name="T91" fmla="*/ 23 h 785"/>
                <a:gd name="T92" fmla="*/ 215 w 987"/>
                <a:gd name="T93" fmla="*/ 20 h 785"/>
                <a:gd name="T94" fmla="*/ 226 w 987"/>
                <a:gd name="T95" fmla="*/ 16 h 785"/>
                <a:gd name="T96" fmla="*/ 239 w 987"/>
                <a:gd name="T97" fmla="*/ 12 h 785"/>
                <a:gd name="T98" fmla="*/ 250 w 987"/>
                <a:gd name="T99" fmla="*/ 9 h 785"/>
                <a:gd name="T100" fmla="*/ 260 w 987"/>
                <a:gd name="T101" fmla="*/ 6 h 785"/>
                <a:gd name="T102" fmla="*/ 267 w 987"/>
                <a:gd name="T103" fmla="*/ 4 h 785"/>
                <a:gd name="T104" fmla="*/ 269 w 987"/>
                <a:gd name="T105" fmla="*/ 3 h 785"/>
                <a:gd name="T106" fmla="*/ 289 w 987"/>
                <a:gd name="T107" fmla="*/ 0 h 785"/>
                <a:gd name="T108" fmla="*/ 308 w 987"/>
                <a:gd name="T109" fmla="*/ 1 h 785"/>
                <a:gd name="T110" fmla="*/ 326 w 987"/>
                <a:gd name="T111" fmla="*/ 6 h 785"/>
                <a:gd name="T112" fmla="*/ 493 w 987"/>
                <a:gd name="T113" fmla="*/ 79 h 785"/>
                <a:gd name="T114" fmla="*/ 661 w 987"/>
                <a:gd name="T115" fmla="*/ 6 h 785"/>
                <a:gd name="T116" fmla="*/ 679 w 987"/>
                <a:gd name="T117" fmla="*/ 1 h 785"/>
                <a:gd name="T118" fmla="*/ 698 w 987"/>
                <a:gd name="T119" fmla="*/ 0 h 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7" h="785">
                  <a:moveTo>
                    <a:pt x="698" y="0"/>
                  </a:moveTo>
                  <a:lnTo>
                    <a:pt x="717" y="3"/>
                  </a:lnTo>
                  <a:lnTo>
                    <a:pt x="720" y="4"/>
                  </a:lnTo>
                  <a:lnTo>
                    <a:pt x="726" y="6"/>
                  </a:lnTo>
                  <a:lnTo>
                    <a:pt x="737" y="9"/>
                  </a:lnTo>
                  <a:lnTo>
                    <a:pt x="748" y="12"/>
                  </a:lnTo>
                  <a:lnTo>
                    <a:pt x="761" y="16"/>
                  </a:lnTo>
                  <a:lnTo>
                    <a:pt x="772" y="20"/>
                  </a:lnTo>
                  <a:lnTo>
                    <a:pt x="782" y="23"/>
                  </a:lnTo>
                  <a:lnTo>
                    <a:pt x="789" y="25"/>
                  </a:lnTo>
                  <a:lnTo>
                    <a:pt x="792" y="26"/>
                  </a:lnTo>
                  <a:lnTo>
                    <a:pt x="829" y="42"/>
                  </a:lnTo>
                  <a:lnTo>
                    <a:pt x="864" y="61"/>
                  </a:lnTo>
                  <a:lnTo>
                    <a:pt x="894" y="87"/>
                  </a:lnTo>
                  <a:lnTo>
                    <a:pt x="921" y="115"/>
                  </a:lnTo>
                  <a:lnTo>
                    <a:pt x="944" y="146"/>
                  </a:lnTo>
                  <a:lnTo>
                    <a:pt x="963" y="181"/>
                  </a:lnTo>
                  <a:lnTo>
                    <a:pt x="976" y="218"/>
                  </a:lnTo>
                  <a:lnTo>
                    <a:pt x="984" y="257"/>
                  </a:lnTo>
                  <a:lnTo>
                    <a:pt x="987" y="298"/>
                  </a:lnTo>
                  <a:lnTo>
                    <a:pt x="987" y="702"/>
                  </a:lnTo>
                  <a:lnTo>
                    <a:pt x="983" y="724"/>
                  </a:lnTo>
                  <a:lnTo>
                    <a:pt x="975" y="744"/>
                  </a:lnTo>
                  <a:lnTo>
                    <a:pt x="963" y="761"/>
                  </a:lnTo>
                  <a:lnTo>
                    <a:pt x="946" y="773"/>
                  </a:lnTo>
                  <a:lnTo>
                    <a:pt x="926" y="782"/>
                  </a:lnTo>
                  <a:lnTo>
                    <a:pt x="904" y="785"/>
                  </a:lnTo>
                  <a:lnTo>
                    <a:pt x="83" y="785"/>
                  </a:lnTo>
                  <a:lnTo>
                    <a:pt x="61" y="782"/>
                  </a:lnTo>
                  <a:lnTo>
                    <a:pt x="41" y="773"/>
                  </a:lnTo>
                  <a:lnTo>
                    <a:pt x="24" y="761"/>
                  </a:lnTo>
                  <a:lnTo>
                    <a:pt x="11" y="744"/>
                  </a:lnTo>
                  <a:lnTo>
                    <a:pt x="2" y="724"/>
                  </a:lnTo>
                  <a:lnTo>
                    <a:pt x="0" y="702"/>
                  </a:lnTo>
                  <a:lnTo>
                    <a:pt x="0" y="298"/>
                  </a:lnTo>
                  <a:lnTo>
                    <a:pt x="2" y="257"/>
                  </a:lnTo>
                  <a:lnTo>
                    <a:pt x="11" y="218"/>
                  </a:lnTo>
                  <a:lnTo>
                    <a:pt x="24" y="181"/>
                  </a:lnTo>
                  <a:lnTo>
                    <a:pt x="43" y="146"/>
                  </a:lnTo>
                  <a:lnTo>
                    <a:pt x="66" y="115"/>
                  </a:lnTo>
                  <a:lnTo>
                    <a:pt x="93" y="87"/>
                  </a:lnTo>
                  <a:lnTo>
                    <a:pt x="123" y="61"/>
                  </a:lnTo>
                  <a:lnTo>
                    <a:pt x="158" y="42"/>
                  </a:lnTo>
                  <a:lnTo>
                    <a:pt x="195" y="26"/>
                  </a:lnTo>
                  <a:lnTo>
                    <a:pt x="198" y="25"/>
                  </a:lnTo>
                  <a:lnTo>
                    <a:pt x="204" y="23"/>
                  </a:lnTo>
                  <a:lnTo>
                    <a:pt x="215" y="20"/>
                  </a:lnTo>
                  <a:lnTo>
                    <a:pt x="226" y="16"/>
                  </a:lnTo>
                  <a:lnTo>
                    <a:pt x="239" y="12"/>
                  </a:lnTo>
                  <a:lnTo>
                    <a:pt x="250" y="9"/>
                  </a:lnTo>
                  <a:lnTo>
                    <a:pt x="260" y="6"/>
                  </a:lnTo>
                  <a:lnTo>
                    <a:pt x="267" y="4"/>
                  </a:lnTo>
                  <a:lnTo>
                    <a:pt x="269" y="3"/>
                  </a:lnTo>
                  <a:lnTo>
                    <a:pt x="289" y="0"/>
                  </a:lnTo>
                  <a:lnTo>
                    <a:pt x="308" y="1"/>
                  </a:lnTo>
                  <a:lnTo>
                    <a:pt x="326" y="6"/>
                  </a:lnTo>
                  <a:lnTo>
                    <a:pt x="493" y="79"/>
                  </a:lnTo>
                  <a:lnTo>
                    <a:pt x="661" y="6"/>
                  </a:lnTo>
                  <a:lnTo>
                    <a:pt x="679" y="1"/>
                  </a:lnTo>
                  <a:lnTo>
                    <a:pt x="6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" name="Freeform 26"/>
            <p:cNvSpPr>
              <a:spLocks/>
            </p:cNvSpPr>
            <p:nvPr/>
          </p:nvSpPr>
          <p:spPr bwMode="auto">
            <a:xfrm>
              <a:off x="9228138" y="1452563"/>
              <a:ext cx="142875" cy="179388"/>
            </a:xfrm>
            <a:custGeom>
              <a:avLst/>
              <a:gdLst>
                <a:gd name="T0" fmla="*/ 83 w 987"/>
                <a:gd name="T1" fmla="*/ 0 h 1234"/>
                <a:gd name="T2" fmla="*/ 904 w 987"/>
                <a:gd name="T3" fmla="*/ 0 h 1234"/>
                <a:gd name="T4" fmla="*/ 926 w 987"/>
                <a:gd name="T5" fmla="*/ 2 h 1234"/>
                <a:gd name="T6" fmla="*/ 946 w 987"/>
                <a:gd name="T7" fmla="*/ 11 h 1234"/>
                <a:gd name="T8" fmla="*/ 963 w 987"/>
                <a:gd name="T9" fmla="*/ 24 h 1234"/>
                <a:gd name="T10" fmla="*/ 975 w 987"/>
                <a:gd name="T11" fmla="*/ 41 h 1234"/>
                <a:gd name="T12" fmla="*/ 983 w 987"/>
                <a:gd name="T13" fmla="*/ 61 h 1234"/>
                <a:gd name="T14" fmla="*/ 987 w 987"/>
                <a:gd name="T15" fmla="*/ 83 h 1234"/>
                <a:gd name="T16" fmla="*/ 987 w 987"/>
                <a:gd name="T17" fmla="*/ 1152 h 1234"/>
                <a:gd name="T18" fmla="*/ 983 w 987"/>
                <a:gd name="T19" fmla="*/ 1174 h 1234"/>
                <a:gd name="T20" fmla="*/ 975 w 987"/>
                <a:gd name="T21" fmla="*/ 1193 h 1234"/>
                <a:gd name="T22" fmla="*/ 963 w 987"/>
                <a:gd name="T23" fmla="*/ 1210 h 1234"/>
                <a:gd name="T24" fmla="*/ 946 w 987"/>
                <a:gd name="T25" fmla="*/ 1223 h 1234"/>
                <a:gd name="T26" fmla="*/ 926 w 987"/>
                <a:gd name="T27" fmla="*/ 1231 h 1234"/>
                <a:gd name="T28" fmla="*/ 904 w 987"/>
                <a:gd name="T29" fmla="*/ 1234 h 1234"/>
                <a:gd name="T30" fmla="*/ 83 w 987"/>
                <a:gd name="T31" fmla="*/ 1234 h 1234"/>
                <a:gd name="T32" fmla="*/ 61 w 987"/>
                <a:gd name="T33" fmla="*/ 1231 h 1234"/>
                <a:gd name="T34" fmla="*/ 41 w 987"/>
                <a:gd name="T35" fmla="*/ 1223 h 1234"/>
                <a:gd name="T36" fmla="*/ 24 w 987"/>
                <a:gd name="T37" fmla="*/ 1210 h 1234"/>
                <a:gd name="T38" fmla="*/ 11 w 987"/>
                <a:gd name="T39" fmla="*/ 1193 h 1234"/>
                <a:gd name="T40" fmla="*/ 2 w 987"/>
                <a:gd name="T41" fmla="*/ 1174 h 1234"/>
                <a:gd name="T42" fmla="*/ 0 w 987"/>
                <a:gd name="T43" fmla="*/ 1152 h 1234"/>
                <a:gd name="T44" fmla="*/ 0 w 987"/>
                <a:gd name="T45" fmla="*/ 83 h 1234"/>
                <a:gd name="T46" fmla="*/ 2 w 987"/>
                <a:gd name="T47" fmla="*/ 61 h 1234"/>
                <a:gd name="T48" fmla="*/ 11 w 987"/>
                <a:gd name="T49" fmla="*/ 41 h 1234"/>
                <a:gd name="T50" fmla="*/ 24 w 987"/>
                <a:gd name="T51" fmla="*/ 24 h 1234"/>
                <a:gd name="T52" fmla="*/ 41 w 987"/>
                <a:gd name="T53" fmla="*/ 11 h 1234"/>
                <a:gd name="T54" fmla="*/ 61 w 987"/>
                <a:gd name="T55" fmla="*/ 2 h 1234"/>
                <a:gd name="T56" fmla="*/ 83 w 987"/>
                <a:gd name="T57" fmla="*/ 0 h 1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7" h="1234">
                  <a:moveTo>
                    <a:pt x="83" y="0"/>
                  </a:moveTo>
                  <a:lnTo>
                    <a:pt x="904" y="0"/>
                  </a:lnTo>
                  <a:lnTo>
                    <a:pt x="926" y="2"/>
                  </a:lnTo>
                  <a:lnTo>
                    <a:pt x="946" y="11"/>
                  </a:lnTo>
                  <a:lnTo>
                    <a:pt x="963" y="24"/>
                  </a:lnTo>
                  <a:lnTo>
                    <a:pt x="975" y="41"/>
                  </a:lnTo>
                  <a:lnTo>
                    <a:pt x="983" y="61"/>
                  </a:lnTo>
                  <a:lnTo>
                    <a:pt x="987" y="83"/>
                  </a:lnTo>
                  <a:lnTo>
                    <a:pt x="987" y="1152"/>
                  </a:lnTo>
                  <a:lnTo>
                    <a:pt x="983" y="1174"/>
                  </a:lnTo>
                  <a:lnTo>
                    <a:pt x="975" y="1193"/>
                  </a:lnTo>
                  <a:lnTo>
                    <a:pt x="963" y="1210"/>
                  </a:lnTo>
                  <a:lnTo>
                    <a:pt x="946" y="1223"/>
                  </a:lnTo>
                  <a:lnTo>
                    <a:pt x="926" y="1231"/>
                  </a:lnTo>
                  <a:lnTo>
                    <a:pt x="904" y="1234"/>
                  </a:lnTo>
                  <a:lnTo>
                    <a:pt x="83" y="1234"/>
                  </a:lnTo>
                  <a:lnTo>
                    <a:pt x="61" y="1231"/>
                  </a:lnTo>
                  <a:lnTo>
                    <a:pt x="41" y="1223"/>
                  </a:lnTo>
                  <a:lnTo>
                    <a:pt x="24" y="1210"/>
                  </a:lnTo>
                  <a:lnTo>
                    <a:pt x="11" y="1193"/>
                  </a:lnTo>
                  <a:lnTo>
                    <a:pt x="2" y="1174"/>
                  </a:lnTo>
                  <a:lnTo>
                    <a:pt x="0" y="1152"/>
                  </a:lnTo>
                  <a:lnTo>
                    <a:pt x="0" y="83"/>
                  </a:lnTo>
                  <a:lnTo>
                    <a:pt x="2" y="61"/>
                  </a:lnTo>
                  <a:lnTo>
                    <a:pt x="11" y="41"/>
                  </a:lnTo>
                  <a:lnTo>
                    <a:pt x="24" y="24"/>
                  </a:lnTo>
                  <a:lnTo>
                    <a:pt x="41" y="11"/>
                  </a:lnTo>
                  <a:lnTo>
                    <a:pt x="61" y="2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" name="Freeform 27"/>
            <p:cNvSpPr>
              <a:spLocks/>
            </p:cNvSpPr>
            <p:nvPr/>
          </p:nvSpPr>
          <p:spPr bwMode="auto">
            <a:xfrm>
              <a:off x="8929688" y="1304926"/>
              <a:ext cx="82550" cy="82550"/>
            </a:xfrm>
            <a:custGeom>
              <a:avLst/>
              <a:gdLst>
                <a:gd name="T0" fmla="*/ 289 w 576"/>
                <a:gd name="T1" fmla="*/ 0 h 579"/>
                <a:gd name="T2" fmla="*/ 331 w 576"/>
                <a:gd name="T3" fmla="*/ 3 h 579"/>
                <a:gd name="T4" fmla="*/ 372 w 576"/>
                <a:gd name="T5" fmla="*/ 13 h 579"/>
                <a:gd name="T6" fmla="*/ 409 w 576"/>
                <a:gd name="T7" fmla="*/ 28 h 579"/>
                <a:gd name="T8" fmla="*/ 445 w 576"/>
                <a:gd name="T9" fmla="*/ 47 h 579"/>
                <a:gd name="T10" fmla="*/ 477 w 576"/>
                <a:gd name="T11" fmla="*/ 71 h 579"/>
                <a:gd name="T12" fmla="*/ 505 w 576"/>
                <a:gd name="T13" fmla="*/ 101 h 579"/>
                <a:gd name="T14" fmla="*/ 530 w 576"/>
                <a:gd name="T15" fmla="*/ 132 h 579"/>
                <a:gd name="T16" fmla="*/ 549 w 576"/>
                <a:gd name="T17" fmla="*/ 168 h 579"/>
                <a:gd name="T18" fmla="*/ 563 w 576"/>
                <a:gd name="T19" fmla="*/ 207 h 579"/>
                <a:gd name="T20" fmla="*/ 573 w 576"/>
                <a:gd name="T21" fmla="*/ 247 h 579"/>
                <a:gd name="T22" fmla="*/ 576 w 576"/>
                <a:gd name="T23" fmla="*/ 290 h 579"/>
                <a:gd name="T24" fmla="*/ 573 w 576"/>
                <a:gd name="T25" fmla="*/ 333 h 579"/>
                <a:gd name="T26" fmla="*/ 563 w 576"/>
                <a:gd name="T27" fmla="*/ 374 h 579"/>
                <a:gd name="T28" fmla="*/ 549 w 576"/>
                <a:gd name="T29" fmla="*/ 412 h 579"/>
                <a:gd name="T30" fmla="*/ 530 w 576"/>
                <a:gd name="T31" fmla="*/ 447 h 579"/>
                <a:gd name="T32" fmla="*/ 505 w 576"/>
                <a:gd name="T33" fmla="*/ 480 h 579"/>
                <a:gd name="T34" fmla="*/ 477 w 576"/>
                <a:gd name="T35" fmla="*/ 508 h 579"/>
                <a:gd name="T36" fmla="*/ 445 w 576"/>
                <a:gd name="T37" fmla="*/ 533 h 579"/>
                <a:gd name="T38" fmla="*/ 409 w 576"/>
                <a:gd name="T39" fmla="*/ 552 h 579"/>
                <a:gd name="T40" fmla="*/ 372 w 576"/>
                <a:gd name="T41" fmla="*/ 567 h 579"/>
                <a:gd name="T42" fmla="*/ 331 w 576"/>
                <a:gd name="T43" fmla="*/ 576 h 579"/>
                <a:gd name="T44" fmla="*/ 289 w 576"/>
                <a:gd name="T45" fmla="*/ 579 h 579"/>
                <a:gd name="T46" fmla="*/ 246 w 576"/>
                <a:gd name="T47" fmla="*/ 576 h 579"/>
                <a:gd name="T48" fmla="*/ 205 w 576"/>
                <a:gd name="T49" fmla="*/ 567 h 579"/>
                <a:gd name="T50" fmla="*/ 167 w 576"/>
                <a:gd name="T51" fmla="*/ 552 h 579"/>
                <a:gd name="T52" fmla="*/ 131 w 576"/>
                <a:gd name="T53" fmla="*/ 533 h 579"/>
                <a:gd name="T54" fmla="*/ 100 w 576"/>
                <a:gd name="T55" fmla="*/ 508 h 579"/>
                <a:gd name="T56" fmla="*/ 71 w 576"/>
                <a:gd name="T57" fmla="*/ 480 h 579"/>
                <a:gd name="T58" fmla="*/ 47 w 576"/>
                <a:gd name="T59" fmla="*/ 447 h 579"/>
                <a:gd name="T60" fmla="*/ 27 w 576"/>
                <a:gd name="T61" fmla="*/ 412 h 579"/>
                <a:gd name="T62" fmla="*/ 13 w 576"/>
                <a:gd name="T63" fmla="*/ 374 h 579"/>
                <a:gd name="T64" fmla="*/ 3 w 576"/>
                <a:gd name="T65" fmla="*/ 333 h 579"/>
                <a:gd name="T66" fmla="*/ 0 w 576"/>
                <a:gd name="T67" fmla="*/ 290 h 579"/>
                <a:gd name="T68" fmla="*/ 3 w 576"/>
                <a:gd name="T69" fmla="*/ 247 h 579"/>
                <a:gd name="T70" fmla="*/ 13 w 576"/>
                <a:gd name="T71" fmla="*/ 207 h 579"/>
                <a:gd name="T72" fmla="*/ 27 w 576"/>
                <a:gd name="T73" fmla="*/ 168 h 579"/>
                <a:gd name="T74" fmla="*/ 47 w 576"/>
                <a:gd name="T75" fmla="*/ 132 h 579"/>
                <a:gd name="T76" fmla="*/ 71 w 576"/>
                <a:gd name="T77" fmla="*/ 101 h 579"/>
                <a:gd name="T78" fmla="*/ 100 w 576"/>
                <a:gd name="T79" fmla="*/ 71 h 579"/>
                <a:gd name="T80" fmla="*/ 131 w 576"/>
                <a:gd name="T81" fmla="*/ 47 h 579"/>
                <a:gd name="T82" fmla="*/ 167 w 576"/>
                <a:gd name="T83" fmla="*/ 28 h 579"/>
                <a:gd name="T84" fmla="*/ 205 w 576"/>
                <a:gd name="T85" fmla="*/ 13 h 579"/>
                <a:gd name="T86" fmla="*/ 246 w 576"/>
                <a:gd name="T87" fmla="*/ 3 h 579"/>
                <a:gd name="T88" fmla="*/ 289 w 576"/>
                <a:gd name="T89" fmla="*/ 0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76" h="579">
                  <a:moveTo>
                    <a:pt x="289" y="0"/>
                  </a:moveTo>
                  <a:lnTo>
                    <a:pt x="331" y="3"/>
                  </a:lnTo>
                  <a:lnTo>
                    <a:pt x="372" y="13"/>
                  </a:lnTo>
                  <a:lnTo>
                    <a:pt x="409" y="28"/>
                  </a:lnTo>
                  <a:lnTo>
                    <a:pt x="445" y="47"/>
                  </a:lnTo>
                  <a:lnTo>
                    <a:pt x="477" y="71"/>
                  </a:lnTo>
                  <a:lnTo>
                    <a:pt x="505" y="101"/>
                  </a:lnTo>
                  <a:lnTo>
                    <a:pt x="530" y="132"/>
                  </a:lnTo>
                  <a:lnTo>
                    <a:pt x="549" y="168"/>
                  </a:lnTo>
                  <a:lnTo>
                    <a:pt x="563" y="207"/>
                  </a:lnTo>
                  <a:lnTo>
                    <a:pt x="573" y="247"/>
                  </a:lnTo>
                  <a:lnTo>
                    <a:pt x="576" y="290"/>
                  </a:lnTo>
                  <a:lnTo>
                    <a:pt x="573" y="333"/>
                  </a:lnTo>
                  <a:lnTo>
                    <a:pt x="563" y="374"/>
                  </a:lnTo>
                  <a:lnTo>
                    <a:pt x="549" y="412"/>
                  </a:lnTo>
                  <a:lnTo>
                    <a:pt x="530" y="447"/>
                  </a:lnTo>
                  <a:lnTo>
                    <a:pt x="505" y="480"/>
                  </a:lnTo>
                  <a:lnTo>
                    <a:pt x="477" y="508"/>
                  </a:lnTo>
                  <a:lnTo>
                    <a:pt x="445" y="533"/>
                  </a:lnTo>
                  <a:lnTo>
                    <a:pt x="409" y="552"/>
                  </a:lnTo>
                  <a:lnTo>
                    <a:pt x="372" y="567"/>
                  </a:lnTo>
                  <a:lnTo>
                    <a:pt x="331" y="576"/>
                  </a:lnTo>
                  <a:lnTo>
                    <a:pt x="289" y="579"/>
                  </a:lnTo>
                  <a:lnTo>
                    <a:pt x="246" y="576"/>
                  </a:lnTo>
                  <a:lnTo>
                    <a:pt x="205" y="567"/>
                  </a:lnTo>
                  <a:lnTo>
                    <a:pt x="167" y="552"/>
                  </a:lnTo>
                  <a:lnTo>
                    <a:pt x="131" y="533"/>
                  </a:lnTo>
                  <a:lnTo>
                    <a:pt x="100" y="508"/>
                  </a:lnTo>
                  <a:lnTo>
                    <a:pt x="71" y="480"/>
                  </a:lnTo>
                  <a:lnTo>
                    <a:pt x="47" y="447"/>
                  </a:lnTo>
                  <a:lnTo>
                    <a:pt x="27" y="412"/>
                  </a:lnTo>
                  <a:lnTo>
                    <a:pt x="13" y="374"/>
                  </a:lnTo>
                  <a:lnTo>
                    <a:pt x="3" y="333"/>
                  </a:lnTo>
                  <a:lnTo>
                    <a:pt x="0" y="290"/>
                  </a:lnTo>
                  <a:lnTo>
                    <a:pt x="3" y="247"/>
                  </a:lnTo>
                  <a:lnTo>
                    <a:pt x="13" y="207"/>
                  </a:lnTo>
                  <a:lnTo>
                    <a:pt x="27" y="168"/>
                  </a:lnTo>
                  <a:lnTo>
                    <a:pt x="47" y="132"/>
                  </a:lnTo>
                  <a:lnTo>
                    <a:pt x="71" y="101"/>
                  </a:lnTo>
                  <a:lnTo>
                    <a:pt x="100" y="71"/>
                  </a:lnTo>
                  <a:lnTo>
                    <a:pt x="131" y="47"/>
                  </a:lnTo>
                  <a:lnTo>
                    <a:pt x="167" y="28"/>
                  </a:lnTo>
                  <a:lnTo>
                    <a:pt x="205" y="13"/>
                  </a:lnTo>
                  <a:lnTo>
                    <a:pt x="246" y="3"/>
                  </a:lnTo>
                  <a:lnTo>
                    <a:pt x="2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" name="Freeform 28"/>
            <p:cNvSpPr>
              <a:spLocks/>
            </p:cNvSpPr>
            <p:nvPr/>
          </p:nvSpPr>
          <p:spPr bwMode="auto">
            <a:xfrm>
              <a:off x="8899525" y="1397001"/>
              <a:ext cx="142875" cy="112713"/>
            </a:xfrm>
            <a:custGeom>
              <a:avLst/>
              <a:gdLst>
                <a:gd name="T0" fmla="*/ 288 w 987"/>
                <a:gd name="T1" fmla="*/ 0 h 785"/>
                <a:gd name="T2" fmla="*/ 308 w 987"/>
                <a:gd name="T3" fmla="*/ 1 h 785"/>
                <a:gd name="T4" fmla="*/ 326 w 987"/>
                <a:gd name="T5" fmla="*/ 6 h 785"/>
                <a:gd name="T6" fmla="*/ 494 w 987"/>
                <a:gd name="T7" fmla="*/ 79 h 785"/>
                <a:gd name="T8" fmla="*/ 660 w 987"/>
                <a:gd name="T9" fmla="*/ 6 h 785"/>
                <a:gd name="T10" fmla="*/ 679 w 987"/>
                <a:gd name="T11" fmla="*/ 1 h 785"/>
                <a:gd name="T12" fmla="*/ 698 w 987"/>
                <a:gd name="T13" fmla="*/ 0 h 785"/>
                <a:gd name="T14" fmla="*/ 717 w 987"/>
                <a:gd name="T15" fmla="*/ 3 h 785"/>
                <a:gd name="T16" fmla="*/ 720 w 987"/>
                <a:gd name="T17" fmla="*/ 4 h 785"/>
                <a:gd name="T18" fmla="*/ 727 w 987"/>
                <a:gd name="T19" fmla="*/ 6 h 785"/>
                <a:gd name="T20" fmla="*/ 736 w 987"/>
                <a:gd name="T21" fmla="*/ 9 h 785"/>
                <a:gd name="T22" fmla="*/ 748 w 987"/>
                <a:gd name="T23" fmla="*/ 12 h 785"/>
                <a:gd name="T24" fmla="*/ 760 w 987"/>
                <a:gd name="T25" fmla="*/ 17 h 785"/>
                <a:gd name="T26" fmla="*/ 772 w 987"/>
                <a:gd name="T27" fmla="*/ 21 h 785"/>
                <a:gd name="T28" fmla="*/ 782 w 987"/>
                <a:gd name="T29" fmla="*/ 23 h 785"/>
                <a:gd name="T30" fmla="*/ 789 w 987"/>
                <a:gd name="T31" fmla="*/ 25 h 785"/>
                <a:gd name="T32" fmla="*/ 791 w 987"/>
                <a:gd name="T33" fmla="*/ 26 h 785"/>
                <a:gd name="T34" fmla="*/ 829 w 987"/>
                <a:gd name="T35" fmla="*/ 42 h 785"/>
                <a:gd name="T36" fmla="*/ 863 w 987"/>
                <a:gd name="T37" fmla="*/ 63 h 785"/>
                <a:gd name="T38" fmla="*/ 894 w 987"/>
                <a:gd name="T39" fmla="*/ 87 h 785"/>
                <a:gd name="T40" fmla="*/ 921 w 987"/>
                <a:gd name="T41" fmla="*/ 115 h 785"/>
                <a:gd name="T42" fmla="*/ 943 w 987"/>
                <a:gd name="T43" fmla="*/ 146 h 785"/>
                <a:gd name="T44" fmla="*/ 962 w 987"/>
                <a:gd name="T45" fmla="*/ 182 h 785"/>
                <a:gd name="T46" fmla="*/ 976 w 987"/>
                <a:gd name="T47" fmla="*/ 219 h 785"/>
                <a:gd name="T48" fmla="*/ 984 w 987"/>
                <a:gd name="T49" fmla="*/ 257 h 785"/>
                <a:gd name="T50" fmla="*/ 987 w 987"/>
                <a:gd name="T51" fmla="*/ 298 h 785"/>
                <a:gd name="T52" fmla="*/ 987 w 987"/>
                <a:gd name="T53" fmla="*/ 702 h 785"/>
                <a:gd name="T54" fmla="*/ 984 w 987"/>
                <a:gd name="T55" fmla="*/ 724 h 785"/>
                <a:gd name="T56" fmla="*/ 976 w 987"/>
                <a:gd name="T57" fmla="*/ 744 h 785"/>
                <a:gd name="T58" fmla="*/ 962 w 987"/>
                <a:gd name="T59" fmla="*/ 761 h 785"/>
                <a:gd name="T60" fmla="*/ 945 w 987"/>
                <a:gd name="T61" fmla="*/ 773 h 785"/>
                <a:gd name="T62" fmla="*/ 927 w 987"/>
                <a:gd name="T63" fmla="*/ 782 h 785"/>
                <a:gd name="T64" fmla="*/ 905 w 987"/>
                <a:gd name="T65" fmla="*/ 785 h 785"/>
                <a:gd name="T66" fmla="*/ 82 w 987"/>
                <a:gd name="T67" fmla="*/ 785 h 785"/>
                <a:gd name="T68" fmla="*/ 60 w 987"/>
                <a:gd name="T69" fmla="*/ 782 h 785"/>
                <a:gd name="T70" fmla="*/ 41 w 987"/>
                <a:gd name="T71" fmla="*/ 773 h 785"/>
                <a:gd name="T72" fmla="*/ 24 w 987"/>
                <a:gd name="T73" fmla="*/ 761 h 785"/>
                <a:gd name="T74" fmla="*/ 11 w 987"/>
                <a:gd name="T75" fmla="*/ 744 h 785"/>
                <a:gd name="T76" fmla="*/ 3 w 987"/>
                <a:gd name="T77" fmla="*/ 724 h 785"/>
                <a:gd name="T78" fmla="*/ 0 w 987"/>
                <a:gd name="T79" fmla="*/ 702 h 785"/>
                <a:gd name="T80" fmla="*/ 0 w 987"/>
                <a:gd name="T81" fmla="*/ 298 h 785"/>
                <a:gd name="T82" fmla="*/ 3 w 987"/>
                <a:gd name="T83" fmla="*/ 257 h 785"/>
                <a:gd name="T84" fmla="*/ 11 w 987"/>
                <a:gd name="T85" fmla="*/ 219 h 785"/>
                <a:gd name="T86" fmla="*/ 25 w 987"/>
                <a:gd name="T87" fmla="*/ 182 h 785"/>
                <a:gd name="T88" fmla="*/ 43 w 987"/>
                <a:gd name="T89" fmla="*/ 146 h 785"/>
                <a:gd name="T90" fmla="*/ 66 w 987"/>
                <a:gd name="T91" fmla="*/ 115 h 785"/>
                <a:gd name="T92" fmla="*/ 93 w 987"/>
                <a:gd name="T93" fmla="*/ 87 h 785"/>
                <a:gd name="T94" fmla="*/ 123 w 987"/>
                <a:gd name="T95" fmla="*/ 63 h 785"/>
                <a:gd name="T96" fmla="*/ 157 w 987"/>
                <a:gd name="T97" fmla="*/ 42 h 785"/>
                <a:gd name="T98" fmla="*/ 195 w 987"/>
                <a:gd name="T99" fmla="*/ 26 h 785"/>
                <a:gd name="T100" fmla="*/ 198 w 987"/>
                <a:gd name="T101" fmla="*/ 25 h 785"/>
                <a:gd name="T102" fmla="*/ 205 w 987"/>
                <a:gd name="T103" fmla="*/ 23 h 785"/>
                <a:gd name="T104" fmla="*/ 215 w 987"/>
                <a:gd name="T105" fmla="*/ 21 h 785"/>
                <a:gd name="T106" fmla="*/ 226 w 987"/>
                <a:gd name="T107" fmla="*/ 17 h 785"/>
                <a:gd name="T108" fmla="*/ 238 w 987"/>
                <a:gd name="T109" fmla="*/ 12 h 785"/>
                <a:gd name="T110" fmla="*/ 250 w 987"/>
                <a:gd name="T111" fmla="*/ 9 h 785"/>
                <a:gd name="T112" fmla="*/ 260 w 987"/>
                <a:gd name="T113" fmla="*/ 6 h 785"/>
                <a:gd name="T114" fmla="*/ 267 w 987"/>
                <a:gd name="T115" fmla="*/ 4 h 785"/>
                <a:gd name="T116" fmla="*/ 270 w 987"/>
                <a:gd name="T117" fmla="*/ 3 h 785"/>
                <a:gd name="T118" fmla="*/ 288 w 987"/>
                <a:gd name="T119" fmla="*/ 0 h 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7" h="785">
                  <a:moveTo>
                    <a:pt x="288" y="0"/>
                  </a:moveTo>
                  <a:lnTo>
                    <a:pt x="308" y="1"/>
                  </a:lnTo>
                  <a:lnTo>
                    <a:pt x="326" y="6"/>
                  </a:lnTo>
                  <a:lnTo>
                    <a:pt x="494" y="79"/>
                  </a:lnTo>
                  <a:lnTo>
                    <a:pt x="660" y="6"/>
                  </a:lnTo>
                  <a:lnTo>
                    <a:pt x="679" y="1"/>
                  </a:lnTo>
                  <a:lnTo>
                    <a:pt x="698" y="0"/>
                  </a:lnTo>
                  <a:lnTo>
                    <a:pt x="717" y="3"/>
                  </a:lnTo>
                  <a:lnTo>
                    <a:pt x="720" y="4"/>
                  </a:lnTo>
                  <a:lnTo>
                    <a:pt x="727" y="6"/>
                  </a:lnTo>
                  <a:lnTo>
                    <a:pt x="736" y="9"/>
                  </a:lnTo>
                  <a:lnTo>
                    <a:pt x="748" y="12"/>
                  </a:lnTo>
                  <a:lnTo>
                    <a:pt x="760" y="17"/>
                  </a:lnTo>
                  <a:lnTo>
                    <a:pt x="772" y="21"/>
                  </a:lnTo>
                  <a:lnTo>
                    <a:pt x="782" y="23"/>
                  </a:lnTo>
                  <a:lnTo>
                    <a:pt x="789" y="25"/>
                  </a:lnTo>
                  <a:lnTo>
                    <a:pt x="791" y="26"/>
                  </a:lnTo>
                  <a:lnTo>
                    <a:pt x="829" y="42"/>
                  </a:lnTo>
                  <a:lnTo>
                    <a:pt x="863" y="63"/>
                  </a:lnTo>
                  <a:lnTo>
                    <a:pt x="894" y="87"/>
                  </a:lnTo>
                  <a:lnTo>
                    <a:pt x="921" y="115"/>
                  </a:lnTo>
                  <a:lnTo>
                    <a:pt x="943" y="146"/>
                  </a:lnTo>
                  <a:lnTo>
                    <a:pt x="962" y="182"/>
                  </a:lnTo>
                  <a:lnTo>
                    <a:pt x="976" y="219"/>
                  </a:lnTo>
                  <a:lnTo>
                    <a:pt x="984" y="257"/>
                  </a:lnTo>
                  <a:lnTo>
                    <a:pt x="987" y="298"/>
                  </a:lnTo>
                  <a:lnTo>
                    <a:pt x="987" y="702"/>
                  </a:lnTo>
                  <a:lnTo>
                    <a:pt x="984" y="724"/>
                  </a:lnTo>
                  <a:lnTo>
                    <a:pt x="976" y="744"/>
                  </a:lnTo>
                  <a:lnTo>
                    <a:pt x="962" y="761"/>
                  </a:lnTo>
                  <a:lnTo>
                    <a:pt x="945" y="773"/>
                  </a:lnTo>
                  <a:lnTo>
                    <a:pt x="927" y="782"/>
                  </a:lnTo>
                  <a:lnTo>
                    <a:pt x="905" y="785"/>
                  </a:lnTo>
                  <a:lnTo>
                    <a:pt x="82" y="785"/>
                  </a:lnTo>
                  <a:lnTo>
                    <a:pt x="60" y="782"/>
                  </a:lnTo>
                  <a:lnTo>
                    <a:pt x="41" y="773"/>
                  </a:lnTo>
                  <a:lnTo>
                    <a:pt x="24" y="761"/>
                  </a:lnTo>
                  <a:lnTo>
                    <a:pt x="11" y="744"/>
                  </a:lnTo>
                  <a:lnTo>
                    <a:pt x="3" y="724"/>
                  </a:lnTo>
                  <a:lnTo>
                    <a:pt x="0" y="702"/>
                  </a:lnTo>
                  <a:lnTo>
                    <a:pt x="0" y="298"/>
                  </a:lnTo>
                  <a:lnTo>
                    <a:pt x="3" y="257"/>
                  </a:lnTo>
                  <a:lnTo>
                    <a:pt x="11" y="219"/>
                  </a:lnTo>
                  <a:lnTo>
                    <a:pt x="25" y="182"/>
                  </a:lnTo>
                  <a:lnTo>
                    <a:pt x="43" y="146"/>
                  </a:lnTo>
                  <a:lnTo>
                    <a:pt x="66" y="115"/>
                  </a:lnTo>
                  <a:lnTo>
                    <a:pt x="93" y="87"/>
                  </a:lnTo>
                  <a:lnTo>
                    <a:pt x="123" y="63"/>
                  </a:lnTo>
                  <a:lnTo>
                    <a:pt x="157" y="42"/>
                  </a:lnTo>
                  <a:lnTo>
                    <a:pt x="195" y="26"/>
                  </a:lnTo>
                  <a:lnTo>
                    <a:pt x="198" y="25"/>
                  </a:lnTo>
                  <a:lnTo>
                    <a:pt x="205" y="23"/>
                  </a:lnTo>
                  <a:lnTo>
                    <a:pt x="215" y="21"/>
                  </a:lnTo>
                  <a:lnTo>
                    <a:pt x="226" y="17"/>
                  </a:lnTo>
                  <a:lnTo>
                    <a:pt x="238" y="12"/>
                  </a:lnTo>
                  <a:lnTo>
                    <a:pt x="250" y="9"/>
                  </a:lnTo>
                  <a:lnTo>
                    <a:pt x="260" y="6"/>
                  </a:lnTo>
                  <a:lnTo>
                    <a:pt x="267" y="4"/>
                  </a:lnTo>
                  <a:lnTo>
                    <a:pt x="270" y="3"/>
                  </a:lnTo>
                  <a:lnTo>
                    <a:pt x="2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9" name="Freeform 29"/>
            <p:cNvSpPr>
              <a:spLocks/>
            </p:cNvSpPr>
            <p:nvPr/>
          </p:nvSpPr>
          <p:spPr bwMode="auto">
            <a:xfrm>
              <a:off x="8899525" y="1535113"/>
              <a:ext cx="142875" cy="96838"/>
            </a:xfrm>
            <a:custGeom>
              <a:avLst/>
              <a:gdLst>
                <a:gd name="T0" fmla="*/ 82 w 987"/>
                <a:gd name="T1" fmla="*/ 0 h 670"/>
                <a:gd name="T2" fmla="*/ 905 w 987"/>
                <a:gd name="T3" fmla="*/ 0 h 670"/>
                <a:gd name="T4" fmla="*/ 927 w 987"/>
                <a:gd name="T5" fmla="*/ 4 h 670"/>
                <a:gd name="T6" fmla="*/ 945 w 987"/>
                <a:gd name="T7" fmla="*/ 12 h 670"/>
                <a:gd name="T8" fmla="*/ 962 w 987"/>
                <a:gd name="T9" fmla="*/ 25 h 670"/>
                <a:gd name="T10" fmla="*/ 976 w 987"/>
                <a:gd name="T11" fmla="*/ 41 h 670"/>
                <a:gd name="T12" fmla="*/ 984 w 987"/>
                <a:gd name="T13" fmla="*/ 61 h 670"/>
                <a:gd name="T14" fmla="*/ 987 w 987"/>
                <a:gd name="T15" fmla="*/ 83 h 670"/>
                <a:gd name="T16" fmla="*/ 987 w 987"/>
                <a:gd name="T17" fmla="*/ 588 h 670"/>
                <a:gd name="T18" fmla="*/ 984 w 987"/>
                <a:gd name="T19" fmla="*/ 610 h 670"/>
                <a:gd name="T20" fmla="*/ 976 w 987"/>
                <a:gd name="T21" fmla="*/ 629 h 670"/>
                <a:gd name="T22" fmla="*/ 962 w 987"/>
                <a:gd name="T23" fmla="*/ 646 h 670"/>
                <a:gd name="T24" fmla="*/ 945 w 987"/>
                <a:gd name="T25" fmla="*/ 659 h 670"/>
                <a:gd name="T26" fmla="*/ 927 w 987"/>
                <a:gd name="T27" fmla="*/ 667 h 670"/>
                <a:gd name="T28" fmla="*/ 905 w 987"/>
                <a:gd name="T29" fmla="*/ 670 h 670"/>
                <a:gd name="T30" fmla="*/ 82 w 987"/>
                <a:gd name="T31" fmla="*/ 670 h 670"/>
                <a:gd name="T32" fmla="*/ 60 w 987"/>
                <a:gd name="T33" fmla="*/ 667 h 670"/>
                <a:gd name="T34" fmla="*/ 41 w 987"/>
                <a:gd name="T35" fmla="*/ 659 h 670"/>
                <a:gd name="T36" fmla="*/ 24 w 987"/>
                <a:gd name="T37" fmla="*/ 646 h 670"/>
                <a:gd name="T38" fmla="*/ 11 w 987"/>
                <a:gd name="T39" fmla="*/ 629 h 670"/>
                <a:gd name="T40" fmla="*/ 3 w 987"/>
                <a:gd name="T41" fmla="*/ 610 h 670"/>
                <a:gd name="T42" fmla="*/ 0 w 987"/>
                <a:gd name="T43" fmla="*/ 588 h 670"/>
                <a:gd name="T44" fmla="*/ 0 w 987"/>
                <a:gd name="T45" fmla="*/ 83 h 670"/>
                <a:gd name="T46" fmla="*/ 3 w 987"/>
                <a:gd name="T47" fmla="*/ 61 h 670"/>
                <a:gd name="T48" fmla="*/ 11 w 987"/>
                <a:gd name="T49" fmla="*/ 41 h 670"/>
                <a:gd name="T50" fmla="*/ 24 w 987"/>
                <a:gd name="T51" fmla="*/ 25 h 670"/>
                <a:gd name="T52" fmla="*/ 41 w 987"/>
                <a:gd name="T53" fmla="*/ 12 h 670"/>
                <a:gd name="T54" fmla="*/ 60 w 987"/>
                <a:gd name="T55" fmla="*/ 4 h 670"/>
                <a:gd name="T56" fmla="*/ 82 w 987"/>
                <a:gd name="T57" fmla="*/ 0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87" h="670">
                  <a:moveTo>
                    <a:pt x="82" y="0"/>
                  </a:moveTo>
                  <a:lnTo>
                    <a:pt x="905" y="0"/>
                  </a:lnTo>
                  <a:lnTo>
                    <a:pt x="927" y="4"/>
                  </a:lnTo>
                  <a:lnTo>
                    <a:pt x="945" y="12"/>
                  </a:lnTo>
                  <a:lnTo>
                    <a:pt x="962" y="25"/>
                  </a:lnTo>
                  <a:lnTo>
                    <a:pt x="976" y="41"/>
                  </a:lnTo>
                  <a:lnTo>
                    <a:pt x="984" y="61"/>
                  </a:lnTo>
                  <a:lnTo>
                    <a:pt x="987" y="83"/>
                  </a:lnTo>
                  <a:lnTo>
                    <a:pt x="987" y="588"/>
                  </a:lnTo>
                  <a:lnTo>
                    <a:pt x="984" y="610"/>
                  </a:lnTo>
                  <a:lnTo>
                    <a:pt x="976" y="629"/>
                  </a:lnTo>
                  <a:lnTo>
                    <a:pt x="962" y="646"/>
                  </a:lnTo>
                  <a:lnTo>
                    <a:pt x="945" y="659"/>
                  </a:lnTo>
                  <a:lnTo>
                    <a:pt x="927" y="667"/>
                  </a:lnTo>
                  <a:lnTo>
                    <a:pt x="905" y="670"/>
                  </a:lnTo>
                  <a:lnTo>
                    <a:pt x="82" y="670"/>
                  </a:lnTo>
                  <a:lnTo>
                    <a:pt x="60" y="667"/>
                  </a:lnTo>
                  <a:lnTo>
                    <a:pt x="41" y="659"/>
                  </a:lnTo>
                  <a:lnTo>
                    <a:pt x="24" y="646"/>
                  </a:lnTo>
                  <a:lnTo>
                    <a:pt x="11" y="629"/>
                  </a:lnTo>
                  <a:lnTo>
                    <a:pt x="3" y="610"/>
                  </a:lnTo>
                  <a:lnTo>
                    <a:pt x="0" y="588"/>
                  </a:lnTo>
                  <a:lnTo>
                    <a:pt x="0" y="83"/>
                  </a:lnTo>
                  <a:lnTo>
                    <a:pt x="3" y="61"/>
                  </a:lnTo>
                  <a:lnTo>
                    <a:pt x="11" y="41"/>
                  </a:lnTo>
                  <a:lnTo>
                    <a:pt x="24" y="25"/>
                  </a:lnTo>
                  <a:lnTo>
                    <a:pt x="41" y="12"/>
                  </a:lnTo>
                  <a:lnTo>
                    <a:pt x="60" y="4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50" name="Group 349"/>
          <p:cNvGrpSpPr/>
          <p:nvPr/>
        </p:nvGrpSpPr>
        <p:grpSpPr>
          <a:xfrm>
            <a:off x="9952745" y="3749482"/>
            <a:ext cx="308721" cy="312018"/>
            <a:chOff x="8154988" y="1181101"/>
            <a:chExt cx="446087" cy="45085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51" name="Freeform 35"/>
            <p:cNvSpPr>
              <a:spLocks/>
            </p:cNvSpPr>
            <p:nvPr/>
          </p:nvSpPr>
          <p:spPr bwMode="auto">
            <a:xfrm>
              <a:off x="8407400" y="1436688"/>
              <a:ext cx="193675" cy="195263"/>
            </a:xfrm>
            <a:custGeom>
              <a:avLst/>
              <a:gdLst>
                <a:gd name="T0" fmla="*/ 370 w 1346"/>
                <a:gd name="T1" fmla="*/ 0 h 1353"/>
                <a:gd name="T2" fmla="*/ 371 w 1346"/>
                <a:gd name="T3" fmla="*/ 1 h 1353"/>
                <a:gd name="T4" fmla="*/ 1322 w 1346"/>
                <a:gd name="T5" fmla="*/ 957 h 1353"/>
                <a:gd name="T6" fmla="*/ 1333 w 1346"/>
                <a:gd name="T7" fmla="*/ 971 h 1353"/>
                <a:gd name="T8" fmla="*/ 1342 w 1346"/>
                <a:gd name="T9" fmla="*/ 989 h 1353"/>
                <a:gd name="T10" fmla="*/ 1346 w 1346"/>
                <a:gd name="T11" fmla="*/ 1007 h 1353"/>
                <a:gd name="T12" fmla="*/ 1346 w 1346"/>
                <a:gd name="T13" fmla="*/ 1026 h 1353"/>
                <a:gd name="T14" fmla="*/ 1342 w 1346"/>
                <a:gd name="T15" fmla="*/ 1043 h 1353"/>
                <a:gd name="T16" fmla="*/ 1333 w 1346"/>
                <a:gd name="T17" fmla="*/ 1061 h 1353"/>
                <a:gd name="T18" fmla="*/ 1322 w 1346"/>
                <a:gd name="T19" fmla="*/ 1076 h 1353"/>
                <a:gd name="T20" fmla="*/ 1071 w 1346"/>
                <a:gd name="T21" fmla="*/ 1328 h 1353"/>
                <a:gd name="T22" fmla="*/ 1057 w 1346"/>
                <a:gd name="T23" fmla="*/ 1340 h 1353"/>
                <a:gd name="T24" fmla="*/ 1043 w 1346"/>
                <a:gd name="T25" fmla="*/ 1347 h 1353"/>
                <a:gd name="T26" fmla="*/ 1027 w 1346"/>
                <a:gd name="T27" fmla="*/ 1352 h 1353"/>
                <a:gd name="T28" fmla="*/ 1011 w 1346"/>
                <a:gd name="T29" fmla="*/ 1353 h 1353"/>
                <a:gd name="T30" fmla="*/ 989 w 1346"/>
                <a:gd name="T31" fmla="*/ 1350 h 1353"/>
                <a:gd name="T32" fmla="*/ 969 w 1346"/>
                <a:gd name="T33" fmla="*/ 1342 h 1353"/>
                <a:gd name="T34" fmla="*/ 951 w 1346"/>
                <a:gd name="T35" fmla="*/ 1328 h 1353"/>
                <a:gd name="T36" fmla="*/ 1 w 1346"/>
                <a:gd name="T37" fmla="*/ 374 h 1353"/>
                <a:gd name="T38" fmla="*/ 0 w 1346"/>
                <a:gd name="T39" fmla="*/ 372 h 1353"/>
                <a:gd name="T40" fmla="*/ 69 w 1346"/>
                <a:gd name="T41" fmla="*/ 320 h 1353"/>
                <a:gd name="T42" fmla="*/ 137 w 1346"/>
                <a:gd name="T43" fmla="*/ 264 h 1353"/>
                <a:gd name="T44" fmla="*/ 202 w 1346"/>
                <a:gd name="T45" fmla="*/ 203 h 1353"/>
                <a:gd name="T46" fmla="*/ 263 w 1346"/>
                <a:gd name="T47" fmla="*/ 138 h 1353"/>
                <a:gd name="T48" fmla="*/ 318 w 1346"/>
                <a:gd name="T49" fmla="*/ 70 h 1353"/>
                <a:gd name="T50" fmla="*/ 370 w 1346"/>
                <a:gd name="T51" fmla="*/ 0 h 1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46" h="1353">
                  <a:moveTo>
                    <a:pt x="370" y="0"/>
                  </a:moveTo>
                  <a:lnTo>
                    <a:pt x="371" y="1"/>
                  </a:lnTo>
                  <a:lnTo>
                    <a:pt x="1322" y="957"/>
                  </a:lnTo>
                  <a:lnTo>
                    <a:pt x="1333" y="971"/>
                  </a:lnTo>
                  <a:lnTo>
                    <a:pt x="1342" y="989"/>
                  </a:lnTo>
                  <a:lnTo>
                    <a:pt x="1346" y="1007"/>
                  </a:lnTo>
                  <a:lnTo>
                    <a:pt x="1346" y="1026"/>
                  </a:lnTo>
                  <a:lnTo>
                    <a:pt x="1342" y="1043"/>
                  </a:lnTo>
                  <a:lnTo>
                    <a:pt x="1333" y="1061"/>
                  </a:lnTo>
                  <a:lnTo>
                    <a:pt x="1322" y="1076"/>
                  </a:lnTo>
                  <a:lnTo>
                    <a:pt x="1071" y="1328"/>
                  </a:lnTo>
                  <a:lnTo>
                    <a:pt x="1057" y="1340"/>
                  </a:lnTo>
                  <a:lnTo>
                    <a:pt x="1043" y="1347"/>
                  </a:lnTo>
                  <a:lnTo>
                    <a:pt x="1027" y="1352"/>
                  </a:lnTo>
                  <a:lnTo>
                    <a:pt x="1011" y="1353"/>
                  </a:lnTo>
                  <a:lnTo>
                    <a:pt x="989" y="1350"/>
                  </a:lnTo>
                  <a:lnTo>
                    <a:pt x="969" y="1342"/>
                  </a:lnTo>
                  <a:lnTo>
                    <a:pt x="951" y="1328"/>
                  </a:lnTo>
                  <a:lnTo>
                    <a:pt x="1" y="374"/>
                  </a:lnTo>
                  <a:lnTo>
                    <a:pt x="0" y="372"/>
                  </a:lnTo>
                  <a:lnTo>
                    <a:pt x="69" y="320"/>
                  </a:lnTo>
                  <a:lnTo>
                    <a:pt x="137" y="264"/>
                  </a:lnTo>
                  <a:lnTo>
                    <a:pt x="202" y="203"/>
                  </a:lnTo>
                  <a:lnTo>
                    <a:pt x="263" y="138"/>
                  </a:lnTo>
                  <a:lnTo>
                    <a:pt x="318" y="70"/>
                  </a:lnTo>
                  <a:lnTo>
                    <a:pt x="3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2" name="Freeform 36"/>
            <p:cNvSpPr>
              <a:spLocks/>
            </p:cNvSpPr>
            <p:nvPr/>
          </p:nvSpPr>
          <p:spPr bwMode="auto">
            <a:xfrm>
              <a:off x="8221663" y="1360488"/>
              <a:ext cx="139700" cy="96838"/>
            </a:xfrm>
            <a:custGeom>
              <a:avLst/>
              <a:gdLst>
                <a:gd name="T0" fmla="*/ 203 w 977"/>
                <a:gd name="T1" fmla="*/ 0 h 673"/>
                <a:gd name="T2" fmla="*/ 449 w 977"/>
                <a:gd name="T3" fmla="*/ 135 h 673"/>
                <a:gd name="T4" fmla="*/ 468 w 977"/>
                <a:gd name="T5" fmla="*/ 142 h 673"/>
                <a:gd name="T6" fmla="*/ 488 w 977"/>
                <a:gd name="T7" fmla="*/ 144 h 673"/>
                <a:gd name="T8" fmla="*/ 508 w 977"/>
                <a:gd name="T9" fmla="*/ 142 h 673"/>
                <a:gd name="T10" fmla="*/ 526 w 977"/>
                <a:gd name="T11" fmla="*/ 135 h 673"/>
                <a:gd name="T12" fmla="*/ 773 w 977"/>
                <a:gd name="T13" fmla="*/ 0 h 673"/>
                <a:gd name="T14" fmla="*/ 841 w 977"/>
                <a:gd name="T15" fmla="*/ 20 h 673"/>
                <a:gd name="T16" fmla="*/ 870 w 977"/>
                <a:gd name="T17" fmla="*/ 33 h 673"/>
                <a:gd name="T18" fmla="*/ 896 w 977"/>
                <a:gd name="T19" fmla="*/ 50 h 673"/>
                <a:gd name="T20" fmla="*/ 920 w 977"/>
                <a:gd name="T21" fmla="*/ 70 h 673"/>
                <a:gd name="T22" fmla="*/ 940 w 977"/>
                <a:gd name="T23" fmla="*/ 94 h 673"/>
                <a:gd name="T24" fmla="*/ 955 w 977"/>
                <a:gd name="T25" fmla="*/ 120 h 673"/>
                <a:gd name="T26" fmla="*/ 967 w 977"/>
                <a:gd name="T27" fmla="*/ 148 h 673"/>
                <a:gd name="T28" fmla="*/ 974 w 977"/>
                <a:gd name="T29" fmla="*/ 180 h 673"/>
                <a:gd name="T30" fmla="*/ 977 w 977"/>
                <a:gd name="T31" fmla="*/ 211 h 673"/>
                <a:gd name="T32" fmla="*/ 977 w 977"/>
                <a:gd name="T33" fmla="*/ 538 h 673"/>
                <a:gd name="T34" fmla="*/ 915 w 977"/>
                <a:gd name="T35" fmla="*/ 572 h 673"/>
                <a:gd name="T36" fmla="*/ 849 w 977"/>
                <a:gd name="T37" fmla="*/ 602 h 673"/>
                <a:gd name="T38" fmla="*/ 782 w 977"/>
                <a:gd name="T39" fmla="*/ 626 h 673"/>
                <a:gd name="T40" fmla="*/ 712 w 977"/>
                <a:gd name="T41" fmla="*/ 646 h 673"/>
                <a:gd name="T42" fmla="*/ 639 w 977"/>
                <a:gd name="T43" fmla="*/ 661 h 673"/>
                <a:gd name="T44" fmla="*/ 565 w 977"/>
                <a:gd name="T45" fmla="*/ 669 h 673"/>
                <a:gd name="T46" fmla="*/ 490 w 977"/>
                <a:gd name="T47" fmla="*/ 673 h 673"/>
                <a:gd name="T48" fmla="*/ 414 w 977"/>
                <a:gd name="T49" fmla="*/ 669 h 673"/>
                <a:gd name="T50" fmla="*/ 339 w 977"/>
                <a:gd name="T51" fmla="*/ 661 h 673"/>
                <a:gd name="T52" fmla="*/ 266 w 977"/>
                <a:gd name="T53" fmla="*/ 646 h 673"/>
                <a:gd name="T54" fmla="*/ 196 w 977"/>
                <a:gd name="T55" fmla="*/ 626 h 673"/>
                <a:gd name="T56" fmla="*/ 128 w 977"/>
                <a:gd name="T57" fmla="*/ 601 h 673"/>
                <a:gd name="T58" fmla="*/ 62 w 977"/>
                <a:gd name="T59" fmla="*/ 571 h 673"/>
                <a:gd name="T60" fmla="*/ 0 w 977"/>
                <a:gd name="T61" fmla="*/ 536 h 673"/>
                <a:gd name="T62" fmla="*/ 0 w 977"/>
                <a:gd name="T63" fmla="*/ 211 h 673"/>
                <a:gd name="T64" fmla="*/ 2 w 977"/>
                <a:gd name="T65" fmla="*/ 180 h 673"/>
                <a:gd name="T66" fmla="*/ 9 w 977"/>
                <a:gd name="T67" fmla="*/ 148 h 673"/>
                <a:gd name="T68" fmla="*/ 20 w 977"/>
                <a:gd name="T69" fmla="*/ 120 h 673"/>
                <a:gd name="T70" fmla="*/ 37 w 977"/>
                <a:gd name="T71" fmla="*/ 94 h 673"/>
                <a:gd name="T72" fmla="*/ 57 w 977"/>
                <a:gd name="T73" fmla="*/ 70 h 673"/>
                <a:gd name="T74" fmla="*/ 80 w 977"/>
                <a:gd name="T75" fmla="*/ 50 h 673"/>
                <a:gd name="T76" fmla="*/ 106 w 977"/>
                <a:gd name="T77" fmla="*/ 33 h 673"/>
                <a:gd name="T78" fmla="*/ 136 w 977"/>
                <a:gd name="T79" fmla="*/ 20 h 673"/>
                <a:gd name="T80" fmla="*/ 203 w 977"/>
                <a:gd name="T81" fmla="*/ 0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77" h="673">
                  <a:moveTo>
                    <a:pt x="203" y="0"/>
                  </a:moveTo>
                  <a:lnTo>
                    <a:pt x="449" y="135"/>
                  </a:lnTo>
                  <a:lnTo>
                    <a:pt x="468" y="142"/>
                  </a:lnTo>
                  <a:lnTo>
                    <a:pt x="488" y="144"/>
                  </a:lnTo>
                  <a:lnTo>
                    <a:pt x="508" y="142"/>
                  </a:lnTo>
                  <a:lnTo>
                    <a:pt x="526" y="135"/>
                  </a:lnTo>
                  <a:lnTo>
                    <a:pt x="773" y="0"/>
                  </a:lnTo>
                  <a:lnTo>
                    <a:pt x="841" y="20"/>
                  </a:lnTo>
                  <a:lnTo>
                    <a:pt x="870" y="33"/>
                  </a:lnTo>
                  <a:lnTo>
                    <a:pt x="896" y="50"/>
                  </a:lnTo>
                  <a:lnTo>
                    <a:pt x="920" y="70"/>
                  </a:lnTo>
                  <a:lnTo>
                    <a:pt x="940" y="94"/>
                  </a:lnTo>
                  <a:lnTo>
                    <a:pt x="955" y="120"/>
                  </a:lnTo>
                  <a:lnTo>
                    <a:pt x="967" y="148"/>
                  </a:lnTo>
                  <a:lnTo>
                    <a:pt x="974" y="180"/>
                  </a:lnTo>
                  <a:lnTo>
                    <a:pt x="977" y="211"/>
                  </a:lnTo>
                  <a:lnTo>
                    <a:pt x="977" y="538"/>
                  </a:lnTo>
                  <a:lnTo>
                    <a:pt x="915" y="572"/>
                  </a:lnTo>
                  <a:lnTo>
                    <a:pt x="849" y="602"/>
                  </a:lnTo>
                  <a:lnTo>
                    <a:pt x="782" y="626"/>
                  </a:lnTo>
                  <a:lnTo>
                    <a:pt x="712" y="646"/>
                  </a:lnTo>
                  <a:lnTo>
                    <a:pt x="639" y="661"/>
                  </a:lnTo>
                  <a:lnTo>
                    <a:pt x="565" y="669"/>
                  </a:lnTo>
                  <a:lnTo>
                    <a:pt x="490" y="673"/>
                  </a:lnTo>
                  <a:lnTo>
                    <a:pt x="414" y="669"/>
                  </a:lnTo>
                  <a:lnTo>
                    <a:pt x="339" y="661"/>
                  </a:lnTo>
                  <a:lnTo>
                    <a:pt x="266" y="646"/>
                  </a:lnTo>
                  <a:lnTo>
                    <a:pt x="196" y="626"/>
                  </a:lnTo>
                  <a:lnTo>
                    <a:pt x="128" y="601"/>
                  </a:lnTo>
                  <a:lnTo>
                    <a:pt x="62" y="571"/>
                  </a:lnTo>
                  <a:lnTo>
                    <a:pt x="0" y="536"/>
                  </a:lnTo>
                  <a:lnTo>
                    <a:pt x="0" y="211"/>
                  </a:lnTo>
                  <a:lnTo>
                    <a:pt x="2" y="180"/>
                  </a:lnTo>
                  <a:lnTo>
                    <a:pt x="9" y="148"/>
                  </a:lnTo>
                  <a:lnTo>
                    <a:pt x="20" y="120"/>
                  </a:lnTo>
                  <a:lnTo>
                    <a:pt x="37" y="94"/>
                  </a:lnTo>
                  <a:lnTo>
                    <a:pt x="57" y="70"/>
                  </a:lnTo>
                  <a:lnTo>
                    <a:pt x="80" y="50"/>
                  </a:lnTo>
                  <a:lnTo>
                    <a:pt x="106" y="33"/>
                  </a:lnTo>
                  <a:lnTo>
                    <a:pt x="136" y="20"/>
                  </a:lnTo>
                  <a:lnTo>
                    <a:pt x="2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3" name="Freeform 37"/>
            <p:cNvSpPr>
              <a:spLocks/>
            </p:cNvSpPr>
            <p:nvPr/>
          </p:nvSpPr>
          <p:spPr bwMode="auto">
            <a:xfrm>
              <a:off x="8261350" y="1239838"/>
              <a:ext cx="60325" cy="58738"/>
            </a:xfrm>
            <a:custGeom>
              <a:avLst/>
              <a:gdLst>
                <a:gd name="T0" fmla="*/ 204 w 408"/>
                <a:gd name="T1" fmla="*/ 0 h 411"/>
                <a:gd name="T2" fmla="*/ 237 w 408"/>
                <a:gd name="T3" fmla="*/ 4 h 411"/>
                <a:gd name="T4" fmla="*/ 268 w 408"/>
                <a:gd name="T5" fmla="*/ 11 h 411"/>
                <a:gd name="T6" fmla="*/ 298 w 408"/>
                <a:gd name="T7" fmla="*/ 23 h 411"/>
                <a:gd name="T8" fmla="*/ 325 w 408"/>
                <a:gd name="T9" fmla="*/ 40 h 411"/>
                <a:gd name="T10" fmla="*/ 349 w 408"/>
                <a:gd name="T11" fmla="*/ 61 h 411"/>
                <a:gd name="T12" fmla="*/ 368 w 408"/>
                <a:gd name="T13" fmla="*/ 84 h 411"/>
                <a:gd name="T14" fmla="*/ 385 w 408"/>
                <a:gd name="T15" fmla="*/ 111 h 411"/>
                <a:gd name="T16" fmla="*/ 398 w 408"/>
                <a:gd name="T17" fmla="*/ 141 h 411"/>
                <a:gd name="T18" fmla="*/ 406 w 408"/>
                <a:gd name="T19" fmla="*/ 172 h 411"/>
                <a:gd name="T20" fmla="*/ 408 w 408"/>
                <a:gd name="T21" fmla="*/ 206 h 411"/>
                <a:gd name="T22" fmla="*/ 406 w 408"/>
                <a:gd name="T23" fmla="*/ 239 h 411"/>
                <a:gd name="T24" fmla="*/ 398 w 408"/>
                <a:gd name="T25" fmla="*/ 270 h 411"/>
                <a:gd name="T26" fmla="*/ 385 w 408"/>
                <a:gd name="T27" fmla="*/ 300 h 411"/>
                <a:gd name="T28" fmla="*/ 368 w 408"/>
                <a:gd name="T29" fmla="*/ 327 h 411"/>
                <a:gd name="T30" fmla="*/ 349 w 408"/>
                <a:gd name="T31" fmla="*/ 351 h 411"/>
                <a:gd name="T32" fmla="*/ 325 w 408"/>
                <a:gd name="T33" fmla="*/ 371 h 411"/>
                <a:gd name="T34" fmla="*/ 298 w 408"/>
                <a:gd name="T35" fmla="*/ 388 h 411"/>
                <a:gd name="T36" fmla="*/ 268 w 408"/>
                <a:gd name="T37" fmla="*/ 400 h 411"/>
                <a:gd name="T38" fmla="*/ 237 w 408"/>
                <a:gd name="T39" fmla="*/ 409 h 411"/>
                <a:gd name="T40" fmla="*/ 204 w 408"/>
                <a:gd name="T41" fmla="*/ 411 h 411"/>
                <a:gd name="T42" fmla="*/ 171 w 408"/>
                <a:gd name="T43" fmla="*/ 409 h 411"/>
                <a:gd name="T44" fmla="*/ 139 w 408"/>
                <a:gd name="T45" fmla="*/ 400 h 411"/>
                <a:gd name="T46" fmla="*/ 110 w 408"/>
                <a:gd name="T47" fmla="*/ 388 h 411"/>
                <a:gd name="T48" fmla="*/ 83 w 408"/>
                <a:gd name="T49" fmla="*/ 371 h 411"/>
                <a:gd name="T50" fmla="*/ 60 w 408"/>
                <a:gd name="T51" fmla="*/ 351 h 411"/>
                <a:gd name="T52" fmla="*/ 39 w 408"/>
                <a:gd name="T53" fmla="*/ 327 h 411"/>
                <a:gd name="T54" fmla="*/ 23 w 408"/>
                <a:gd name="T55" fmla="*/ 300 h 411"/>
                <a:gd name="T56" fmla="*/ 10 w 408"/>
                <a:gd name="T57" fmla="*/ 270 h 411"/>
                <a:gd name="T58" fmla="*/ 3 w 408"/>
                <a:gd name="T59" fmla="*/ 239 h 411"/>
                <a:gd name="T60" fmla="*/ 0 w 408"/>
                <a:gd name="T61" fmla="*/ 206 h 411"/>
                <a:gd name="T62" fmla="*/ 3 w 408"/>
                <a:gd name="T63" fmla="*/ 172 h 411"/>
                <a:gd name="T64" fmla="*/ 10 w 408"/>
                <a:gd name="T65" fmla="*/ 141 h 411"/>
                <a:gd name="T66" fmla="*/ 23 w 408"/>
                <a:gd name="T67" fmla="*/ 111 h 411"/>
                <a:gd name="T68" fmla="*/ 39 w 408"/>
                <a:gd name="T69" fmla="*/ 84 h 411"/>
                <a:gd name="T70" fmla="*/ 60 w 408"/>
                <a:gd name="T71" fmla="*/ 61 h 411"/>
                <a:gd name="T72" fmla="*/ 83 w 408"/>
                <a:gd name="T73" fmla="*/ 40 h 411"/>
                <a:gd name="T74" fmla="*/ 110 w 408"/>
                <a:gd name="T75" fmla="*/ 23 h 411"/>
                <a:gd name="T76" fmla="*/ 139 w 408"/>
                <a:gd name="T77" fmla="*/ 11 h 411"/>
                <a:gd name="T78" fmla="*/ 171 w 408"/>
                <a:gd name="T79" fmla="*/ 4 h 411"/>
                <a:gd name="T80" fmla="*/ 204 w 408"/>
                <a:gd name="T81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08" h="411">
                  <a:moveTo>
                    <a:pt x="204" y="0"/>
                  </a:moveTo>
                  <a:lnTo>
                    <a:pt x="237" y="4"/>
                  </a:lnTo>
                  <a:lnTo>
                    <a:pt x="268" y="11"/>
                  </a:lnTo>
                  <a:lnTo>
                    <a:pt x="298" y="23"/>
                  </a:lnTo>
                  <a:lnTo>
                    <a:pt x="325" y="40"/>
                  </a:lnTo>
                  <a:lnTo>
                    <a:pt x="349" y="61"/>
                  </a:lnTo>
                  <a:lnTo>
                    <a:pt x="368" y="84"/>
                  </a:lnTo>
                  <a:lnTo>
                    <a:pt x="385" y="111"/>
                  </a:lnTo>
                  <a:lnTo>
                    <a:pt x="398" y="141"/>
                  </a:lnTo>
                  <a:lnTo>
                    <a:pt x="406" y="172"/>
                  </a:lnTo>
                  <a:lnTo>
                    <a:pt x="408" y="206"/>
                  </a:lnTo>
                  <a:lnTo>
                    <a:pt x="406" y="239"/>
                  </a:lnTo>
                  <a:lnTo>
                    <a:pt x="398" y="270"/>
                  </a:lnTo>
                  <a:lnTo>
                    <a:pt x="385" y="300"/>
                  </a:lnTo>
                  <a:lnTo>
                    <a:pt x="368" y="327"/>
                  </a:lnTo>
                  <a:lnTo>
                    <a:pt x="349" y="351"/>
                  </a:lnTo>
                  <a:lnTo>
                    <a:pt x="325" y="371"/>
                  </a:lnTo>
                  <a:lnTo>
                    <a:pt x="298" y="388"/>
                  </a:lnTo>
                  <a:lnTo>
                    <a:pt x="268" y="400"/>
                  </a:lnTo>
                  <a:lnTo>
                    <a:pt x="237" y="409"/>
                  </a:lnTo>
                  <a:lnTo>
                    <a:pt x="204" y="411"/>
                  </a:lnTo>
                  <a:lnTo>
                    <a:pt x="171" y="409"/>
                  </a:lnTo>
                  <a:lnTo>
                    <a:pt x="139" y="400"/>
                  </a:lnTo>
                  <a:lnTo>
                    <a:pt x="110" y="388"/>
                  </a:lnTo>
                  <a:lnTo>
                    <a:pt x="83" y="371"/>
                  </a:lnTo>
                  <a:lnTo>
                    <a:pt x="60" y="351"/>
                  </a:lnTo>
                  <a:lnTo>
                    <a:pt x="39" y="327"/>
                  </a:lnTo>
                  <a:lnTo>
                    <a:pt x="23" y="300"/>
                  </a:lnTo>
                  <a:lnTo>
                    <a:pt x="10" y="270"/>
                  </a:lnTo>
                  <a:lnTo>
                    <a:pt x="3" y="239"/>
                  </a:lnTo>
                  <a:lnTo>
                    <a:pt x="0" y="206"/>
                  </a:lnTo>
                  <a:lnTo>
                    <a:pt x="3" y="172"/>
                  </a:lnTo>
                  <a:lnTo>
                    <a:pt x="10" y="141"/>
                  </a:lnTo>
                  <a:lnTo>
                    <a:pt x="23" y="111"/>
                  </a:lnTo>
                  <a:lnTo>
                    <a:pt x="39" y="84"/>
                  </a:lnTo>
                  <a:lnTo>
                    <a:pt x="60" y="61"/>
                  </a:lnTo>
                  <a:lnTo>
                    <a:pt x="83" y="40"/>
                  </a:lnTo>
                  <a:lnTo>
                    <a:pt x="110" y="23"/>
                  </a:lnTo>
                  <a:lnTo>
                    <a:pt x="139" y="11"/>
                  </a:lnTo>
                  <a:lnTo>
                    <a:pt x="171" y="4"/>
                  </a:lnTo>
                  <a:lnTo>
                    <a:pt x="2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4" name="Freeform 38"/>
            <p:cNvSpPr>
              <a:spLocks noEditPoints="1"/>
            </p:cNvSpPr>
            <p:nvPr/>
          </p:nvSpPr>
          <p:spPr bwMode="auto">
            <a:xfrm>
              <a:off x="8154988" y="1181101"/>
              <a:ext cx="274638" cy="239713"/>
            </a:xfrm>
            <a:custGeom>
              <a:avLst/>
              <a:gdLst>
                <a:gd name="T0" fmla="*/ 861 w 1906"/>
                <a:gd name="T1" fmla="*/ 260 h 1659"/>
                <a:gd name="T2" fmla="*/ 743 w 1906"/>
                <a:gd name="T3" fmla="*/ 314 h 1659"/>
                <a:gd name="T4" fmla="*/ 651 w 1906"/>
                <a:gd name="T5" fmla="*/ 406 h 1659"/>
                <a:gd name="T6" fmla="*/ 597 w 1906"/>
                <a:gd name="T7" fmla="*/ 526 h 1659"/>
                <a:gd name="T8" fmla="*/ 589 w 1906"/>
                <a:gd name="T9" fmla="*/ 662 h 1659"/>
                <a:gd name="T10" fmla="*/ 629 w 1906"/>
                <a:gd name="T11" fmla="*/ 788 h 1659"/>
                <a:gd name="T12" fmla="*/ 708 w 1906"/>
                <a:gd name="T13" fmla="*/ 890 h 1659"/>
                <a:gd name="T14" fmla="*/ 820 w 1906"/>
                <a:gd name="T15" fmla="*/ 958 h 1659"/>
                <a:gd name="T16" fmla="*/ 951 w 1906"/>
                <a:gd name="T17" fmla="*/ 983 h 1659"/>
                <a:gd name="T18" fmla="*/ 1083 w 1906"/>
                <a:gd name="T19" fmla="*/ 958 h 1659"/>
                <a:gd name="T20" fmla="*/ 1193 w 1906"/>
                <a:gd name="T21" fmla="*/ 890 h 1659"/>
                <a:gd name="T22" fmla="*/ 1274 w 1906"/>
                <a:gd name="T23" fmla="*/ 788 h 1659"/>
                <a:gd name="T24" fmla="*/ 1313 w 1906"/>
                <a:gd name="T25" fmla="*/ 662 h 1659"/>
                <a:gd name="T26" fmla="*/ 1305 w 1906"/>
                <a:gd name="T27" fmla="*/ 526 h 1659"/>
                <a:gd name="T28" fmla="*/ 1251 w 1906"/>
                <a:gd name="T29" fmla="*/ 406 h 1659"/>
                <a:gd name="T30" fmla="*/ 1159 w 1906"/>
                <a:gd name="T31" fmla="*/ 314 h 1659"/>
                <a:gd name="T32" fmla="*/ 1040 w 1906"/>
                <a:gd name="T33" fmla="*/ 260 h 1659"/>
                <a:gd name="T34" fmla="*/ 953 w 1906"/>
                <a:gd name="T35" fmla="*/ 0 h 1659"/>
                <a:gd name="T36" fmla="*/ 1182 w 1906"/>
                <a:gd name="T37" fmla="*/ 28 h 1659"/>
                <a:gd name="T38" fmla="*/ 1390 w 1906"/>
                <a:gd name="T39" fmla="*/ 107 h 1659"/>
                <a:gd name="T40" fmla="*/ 1572 w 1906"/>
                <a:gd name="T41" fmla="*/ 230 h 1659"/>
                <a:gd name="T42" fmla="*/ 1721 w 1906"/>
                <a:gd name="T43" fmla="*/ 393 h 1659"/>
                <a:gd name="T44" fmla="*/ 1831 w 1906"/>
                <a:gd name="T45" fmla="*/ 585 h 1659"/>
                <a:gd name="T46" fmla="*/ 1893 w 1906"/>
                <a:gd name="T47" fmla="*/ 803 h 1659"/>
                <a:gd name="T48" fmla="*/ 1902 w 1906"/>
                <a:gd name="T49" fmla="*/ 1033 h 1659"/>
                <a:gd name="T50" fmla="*/ 1861 w 1906"/>
                <a:gd name="T51" fmla="*/ 1247 h 1659"/>
                <a:gd name="T52" fmla="*/ 1775 w 1906"/>
                <a:gd name="T53" fmla="*/ 1441 h 1659"/>
                <a:gd name="T54" fmla="*/ 1651 w 1906"/>
                <a:gd name="T55" fmla="*/ 1610 h 1659"/>
                <a:gd name="T56" fmla="*/ 1598 w 1906"/>
                <a:gd name="T57" fmla="*/ 1408 h 1659"/>
                <a:gd name="T58" fmla="*/ 1557 w 1906"/>
                <a:gd name="T59" fmla="*/ 1279 h 1659"/>
                <a:gd name="T60" fmla="*/ 1472 w 1906"/>
                <a:gd name="T61" fmla="*/ 1176 h 1659"/>
                <a:gd name="T62" fmla="*/ 1354 w 1906"/>
                <a:gd name="T63" fmla="*/ 1110 h 1659"/>
                <a:gd name="T64" fmla="*/ 1230 w 1906"/>
                <a:gd name="T65" fmla="*/ 1074 h 1659"/>
                <a:gd name="T66" fmla="*/ 951 w 1906"/>
                <a:gd name="T67" fmla="*/ 1214 h 1659"/>
                <a:gd name="T68" fmla="*/ 672 w 1906"/>
                <a:gd name="T69" fmla="*/ 1074 h 1659"/>
                <a:gd name="T70" fmla="*/ 549 w 1906"/>
                <a:gd name="T71" fmla="*/ 1110 h 1659"/>
                <a:gd name="T72" fmla="*/ 430 w 1906"/>
                <a:gd name="T73" fmla="*/ 1176 h 1659"/>
                <a:gd name="T74" fmla="*/ 346 w 1906"/>
                <a:gd name="T75" fmla="*/ 1279 h 1659"/>
                <a:gd name="T76" fmla="*/ 304 w 1906"/>
                <a:gd name="T77" fmla="*/ 1408 h 1659"/>
                <a:gd name="T78" fmla="*/ 252 w 1906"/>
                <a:gd name="T79" fmla="*/ 1607 h 1659"/>
                <a:gd name="T80" fmla="*/ 130 w 1906"/>
                <a:gd name="T81" fmla="*/ 1439 h 1659"/>
                <a:gd name="T82" fmla="*/ 44 w 1906"/>
                <a:gd name="T83" fmla="*/ 1246 h 1659"/>
                <a:gd name="T84" fmla="*/ 4 w 1906"/>
                <a:gd name="T85" fmla="*/ 1032 h 1659"/>
                <a:gd name="T86" fmla="*/ 13 w 1906"/>
                <a:gd name="T87" fmla="*/ 803 h 1659"/>
                <a:gd name="T88" fmla="*/ 75 w 1906"/>
                <a:gd name="T89" fmla="*/ 585 h 1659"/>
                <a:gd name="T90" fmla="*/ 184 w 1906"/>
                <a:gd name="T91" fmla="*/ 393 h 1659"/>
                <a:gd name="T92" fmla="*/ 333 w 1906"/>
                <a:gd name="T93" fmla="*/ 230 h 1659"/>
                <a:gd name="T94" fmla="*/ 515 w 1906"/>
                <a:gd name="T95" fmla="*/ 107 h 1659"/>
                <a:gd name="T96" fmla="*/ 724 w 1906"/>
                <a:gd name="T97" fmla="*/ 28 h 1659"/>
                <a:gd name="T98" fmla="*/ 953 w 1906"/>
                <a:gd name="T99" fmla="*/ 0 h 1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06" h="1659">
                  <a:moveTo>
                    <a:pt x="951" y="248"/>
                  </a:moveTo>
                  <a:lnTo>
                    <a:pt x="905" y="251"/>
                  </a:lnTo>
                  <a:lnTo>
                    <a:pt x="861" y="260"/>
                  </a:lnTo>
                  <a:lnTo>
                    <a:pt x="820" y="273"/>
                  </a:lnTo>
                  <a:lnTo>
                    <a:pt x="779" y="292"/>
                  </a:lnTo>
                  <a:lnTo>
                    <a:pt x="743" y="314"/>
                  </a:lnTo>
                  <a:lnTo>
                    <a:pt x="708" y="341"/>
                  </a:lnTo>
                  <a:lnTo>
                    <a:pt x="678" y="372"/>
                  </a:lnTo>
                  <a:lnTo>
                    <a:pt x="651" y="406"/>
                  </a:lnTo>
                  <a:lnTo>
                    <a:pt x="629" y="443"/>
                  </a:lnTo>
                  <a:lnTo>
                    <a:pt x="610" y="483"/>
                  </a:lnTo>
                  <a:lnTo>
                    <a:pt x="597" y="526"/>
                  </a:lnTo>
                  <a:lnTo>
                    <a:pt x="589" y="570"/>
                  </a:lnTo>
                  <a:lnTo>
                    <a:pt x="585" y="616"/>
                  </a:lnTo>
                  <a:lnTo>
                    <a:pt x="589" y="662"/>
                  </a:lnTo>
                  <a:lnTo>
                    <a:pt x="597" y="706"/>
                  </a:lnTo>
                  <a:lnTo>
                    <a:pt x="610" y="749"/>
                  </a:lnTo>
                  <a:lnTo>
                    <a:pt x="629" y="788"/>
                  </a:lnTo>
                  <a:lnTo>
                    <a:pt x="651" y="825"/>
                  </a:lnTo>
                  <a:lnTo>
                    <a:pt x="678" y="859"/>
                  </a:lnTo>
                  <a:lnTo>
                    <a:pt x="708" y="890"/>
                  </a:lnTo>
                  <a:lnTo>
                    <a:pt x="743" y="917"/>
                  </a:lnTo>
                  <a:lnTo>
                    <a:pt x="779" y="940"/>
                  </a:lnTo>
                  <a:lnTo>
                    <a:pt x="820" y="958"/>
                  </a:lnTo>
                  <a:lnTo>
                    <a:pt x="861" y="971"/>
                  </a:lnTo>
                  <a:lnTo>
                    <a:pt x="905" y="980"/>
                  </a:lnTo>
                  <a:lnTo>
                    <a:pt x="951" y="983"/>
                  </a:lnTo>
                  <a:lnTo>
                    <a:pt x="997" y="980"/>
                  </a:lnTo>
                  <a:lnTo>
                    <a:pt x="1040" y="971"/>
                  </a:lnTo>
                  <a:lnTo>
                    <a:pt x="1083" y="958"/>
                  </a:lnTo>
                  <a:lnTo>
                    <a:pt x="1123" y="940"/>
                  </a:lnTo>
                  <a:lnTo>
                    <a:pt x="1159" y="917"/>
                  </a:lnTo>
                  <a:lnTo>
                    <a:pt x="1193" y="890"/>
                  </a:lnTo>
                  <a:lnTo>
                    <a:pt x="1224" y="859"/>
                  </a:lnTo>
                  <a:lnTo>
                    <a:pt x="1251" y="825"/>
                  </a:lnTo>
                  <a:lnTo>
                    <a:pt x="1274" y="788"/>
                  </a:lnTo>
                  <a:lnTo>
                    <a:pt x="1291" y="749"/>
                  </a:lnTo>
                  <a:lnTo>
                    <a:pt x="1305" y="706"/>
                  </a:lnTo>
                  <a:lnTo>
                    <a:pt x="1313" y="662"/>
                  </a:lnTo>
                  <a:lnTo>
                    <a:pt x="1316" y="616"/>
                  </a:lnTo>
                  <a:lnTo>
                    <a:pt x="1313" y="570"/>
                  </a:lnTo>
                  <a:lnTo>
                    <a:pt x="1305" y="526"/>
                  </a:lnTo>
                  <a:lnTo>
                    <a:pt x="1291" y="483"/>
                  </a:lnTo>
                  <a:lnTo>
                    <a:pt x="1274" y="443"/>
                  </a:lnTo>
                  <a:lnTo>
                    <a:pt x="1251" y="406"/>
                  </a:lnTo>
                  <a:lnTo>
                    <a:pt x="1224" y="372"/>
                  </a:lnTo>
                  <a:lnTo>
                    <a:pt x="1193" y="341"/>
                  </a:lnTo>
                  <a:lnTo>
                    <a:pt x="1159" y="314"/>
                  </a:lnTo>
                  <a:lnTo>
                    <a:pt x="1123" y="292"/>
                  </a:lnTo>
                  <a:lnTo>
                    <a:pt x="1083" y="273"/>
                  </a:lnTo>
                  <a:lnTo>
                    <a:pt x="1040" y="260"/>
                  </a:lnTo>
                  <a:lnTo>
                    <a:pt x="997" y="251"/>
                  </a:lnTo>
                  <a:lnTo>
                    <a:pt x="951" y="248"/>
                  </a:lnTo>
                  <a:close/>
                  <a:moveTo>
                    <a:pt x="953" y="0"/>
                  </a:moveTo>
                  <a:lnTo>
                    <a:pt x="1031" y="3"/>
                  </a:lnTo>
                  <a:lnTo>
                    <a:pt x="1107" y="13"/>
                  </a:lnTo>
                  <a:lnTo>
                    <a:pt x="1182" y="28"/>
                  </a:lnTo>
                  <a:lnTo>
                    <a:pt x="1254" y="49"/>
                  </a:lnTo>
                  <a:lnTo>
                    <a:pt x="1324" y="76"/>
                  </a:lnTo>
                  <a:lnTo>
                    <a:pt x="1390" y="107"/>
                  </a:lnTo>
                  <a:lnTo>
                    <a:pt x="1455" y="144"/>
                  </a:lnTo>
                  <a:lnTo>
                    <a:pt x="1515" y="185"/>
                  </a:lnTo>
                  <a:lnTo>
                    <a:pt x="1572" y="230"/>
                  </a:lnTo>
                  <a:lnTo>
                    <a:pt x="1627" y="281"/>
                  </a:lnTo>
                  <a:lnTo>
                    <a:pt x="1677" y="335"/>
                  </a:lnTo>
                  <a:lnTo>
                    <a:pt x="1721" y="393"/>
                  </a:lnTo>
                  <a:lnTo>
                    <a:pt x="1763" y="453"/>
                  </a:lnTo>
                  <a:lnTo>
                    <a:pt x="1799" y="518"/>
                  </a:lnTo>
                  <a:lnTo>
                    <a:pt x="1831" y="585"/>
                  </a:lnTo>
                  <a:lnTo>
                    <a:pt x="1857" y="655"/>
                  </a:lnTo>
                  <a:lnTo>
                    <a:pt x="1877" y="728"/>
                  </a:lnTo>
                  <a:lnTo>
                    <a:pt x="1893" y="803"/>
                  </a:lnTo>
                  <a:lnTo>
                    <a:pt x="1902" y="879"/>
                  </a:lnTo>
                  <a:lnTo>
                    <a:pt x="1906" y="958"/>
                  </a:lnTo>
                  <a:lnTo>
                    <a:pt x="1902" y="1033"/>
                  </a:lnTo>
                  <a:lnTo>
                    <a:pt x="1894" y="1106"/>
                  </a:lnTo>
                  <a:lnTo>
                    <a:pt x="1881" y="1178"/>
                  </a:lnTo>
                  <a:lnTo>
                    <a:pt x="1861" y="1247"/>
                  </a:lnTo>
                  <a:lnTo>
                    <a:pt x="1837" y="1315"/>
                  </a:lnTo>
                  <a:lnTo>
                    <a:pt x="1809" y="1380"/>
                  </a:lnTo>
                  <a:lnTo>
                    <a:pt x="1775" y="1441"/>
                  </a:lnTo>
                  <a:lnTo>
                    <a:pt x="1738" y="1501"/>
                  </a:lnTo>
                  <a:lnTo>
                    <a:pt x="1695" y="1558"/>
                  </a:lnTo>
                  <a:lnTo>
                    <a:pt x="1651" y="1610"/>
                  </a:lnTo>
                  <a:lnTo>
                    <a:pt x="1601" y="1659"/>
                  </a:lnTo>
                  <a:lnTo>
                    <a:pt x="1601" y="1454"/>
                  </a:lnTo>
                  <a:lnTo>
                    <a:pt x="1598" y="1408"/>
                  </a:lnTo>
                  <a:lnTo>
                    <a:pt x="1589" y="1363"/>
                  </a:lnTo>
                  <a:lnTo>
                    <a:pt x="1576" y="1320"/>
                  </a:lnTo>
                  <a:lnTo>
                    <a:pt x="1557" y="1279"/>
                  </a:lnTo>
                  <a:lnTo>
                    <a:pt x="1533" y="1241"/>
                  </a:lnTo>
                  <a:lnTo>
                    <a:pt x="1505" y="1207"/>
                  </a:lnTo>
                  <a:lnTo>
                    <a:pt x="1472" y="1176"/>
                  </a:lnTo>
                  <a:lnTo>
                    <a:pt x="1436" y="1149"/>
                  </a:lnTo>
                  <a:lnTo>
                    <a:pt x="1397" y="1126"/>
                  </a:lnTo>
                  <a:lnTo>
                    <a:pt x="1354" y="1110"/>
                  </a:lnTo>
                  <a:lnTo>
                    <a:pt x="1352" y="1109"/>
                  </a:lnTo>
                  <a:lnTo>
                    <a:pt x="1252" y="1078"/>
                  </a:lnTo>
                  <a:lnTo>
                    <a:pt x="1230" y="1074"/>
                  </a:lnTo>
                  <a:lnTo>
                    <a:pt x="1209" y="1076"/>
                  </a:lnTo>
                  <a:lnTo>
                    <a:pt x="1189" y="1084"/>
                  </a:lnTo>
                  <a:lnTo>
                    <a:pt x="951" y="1214"/>
                  </a:lnTo>
                  <a:lnTo>
                    <a:pt x="713" y="1084"/>
                  </a:lnTo>
                  <a:lnTo>
                    <a:pt x="693" y="1076"/>
                  </a:lnTo>
                  <a:lnTo>
                    <a:pt x="672" y="1074"/>
                  </a:lnTo>
                  <a:lnTo>
                    <a:pt x="651" y="1078"/>
                  </a:lnTo>
                  <a:lnTo>
                    <a:pt x="550" y="1109"/>
                  </a:lnTo>
                  <a:lnTo>
                    <a:pt x="549" y="1110"/>
                  </a:lnTo>
                  <a:lnTo>
                    <a:pt x="505" y="1126"/>
                  </a:lnTo>
                  <a:lnTo>
                    <a:pt x="466" y="1149"/>
                  </a:lnTo>
                  <a:lnTo>
                    <a:pt x="430" y="1176"/>
                  </a:lnTo>
                  <a:lnTo>
                    <a:pt x="398" y="1207"/>
                  </a:lnTo>
                  <a:lnTo>
                    <a:pt x="370" y="1241"/>
                  </a:lnTo>
                  <a:lnTo>
                    <a:pt x="346" y="1279"/>
                  </a:lnTo>
                  <a:lnTo>
                    <a:pt x="326" y="1320"/>
                  </a:lnTo>
                  <a:lnTo>
                    <a:pt x="313" y="1363"/>
                  </a:lnTo>
                  <a:lnTo>
                    <a:pt x="304" y="1408"/>
                  </a:lnTo>
                  <a:lnTo>
                    <a:pt x="301" y="1454"/>
                  </a:lnTo>
                  <a:lnTo>
                    <a:pt x="301" y="1656"/>
                  </a:lnTo>
                  <a:lnTo>
                    <a:pt x="252" y="1607"/>
                  </a:lnTo>
                  <a:lnTo>
                    <a:pt x="208" y="1554"/>
                  </a:lnTo>
                  <a:lnTo>
                    <a:pt x="166" y="1498"/>
                  </a:lnTo>
                  <a:lnTo>
                    <a:pt x="130" y="1439"/>
                  </a:lnTo>
                  <a:lnTo>
                    <a:pt x="96" y="1377"/>
                  </a:lnTo>
                  <a:lnTo>
                    <a:pt x="68" y="1313"/>
                  </a:lnTo>
                  <a:lnTo>
                    <a:pt x="44" y="1246"/>
                  </a:lnTo>
                  <a:lnTo>
                    <a:pt x="25" y="1177"/>
                  </a:lnTo>
                  <a:lnTo>
                    <a:pt x="12" y="1105"/>
                  </a:lnTo>
                  <a:lnTo>
                    <a:pt x="4" y="1032"/>
                  </a:lnTo>
                  <a:lnTo>
                    <a:pt x="0" y="958"/>
                  </a:lnTo>
                  <a:lnTo>
                    <a:pt x="4" y="879"/>
                  </a:lnTo>
                  <a:lnTo>
                    <a:pt x="13" y="803"/>
                  </a:lnTo>
                  <a:lnTo>
                    <a:pt x="27" y="728"/>
                  </a:lnTo>
                  <a:lnTo>
                    <a:pt x="48" y="655"/>
                  </a:lnTo>
                  <a:lnTo>
                    <a:pt x="75" y="585"/>
                  </a:lnTo>
                  <a:lnTo>
                    <a:pt x="107" y="518"/>
                  </a:lnTo>
                  <a:lnTo>
                    <a:pt x="143" y="453"/>
                  </a:lnTo>
                  <a:lnTo>
                    <a:pt x="184" y="393"/>
                  </a:lnTo>
                  <a:lnTo>
                    <a:pt x="229" y="335"/>
                  </a:lnTo>
                  <a:lnTo>
                    <a:pt x="279" y="281"/>
                  </a:lnTo>
                  <a:lnTo>
                    <a:pt x="333" y="230"/>
                  </a:lnTo>
                  <a:lnTo>
                    <a:pt x="390" y="185"/>
                  </a:lnTo>
                  <a:lnTo>
                    <a:pt x="451" y="144"/>
                  </a:lnTo>
                  <a:lnTo>
                    <a:pt x="515" y="107"/>
                  </a:lnTo>
                  <a:lnTo>
                    <a:pt x="582" y="76"/>
                  </a:lnTo>
                  <a:lnTo>
                    <a:pt x="652" y="49"/>
                  </a:lnTo>
                  <a:lnTo>
                    <a:pt x="724" y="28"/>
                  </a:lnTo>
                  <a:lnTo>
                    <a:pt x="798" y="13"/>
                  </a:lnTo>
                  <a:lnTo>
                    <a:pt x="875" y="3"/>
                  </a:lnTo>
                  <a:lnTo>
                    <a:pt x="9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55" name="Group 354"/>
          <p:cNvGrpSpPr/>
          <p:nvPr/>
        </p:nvGrpSpPr>
        <p:grpSpPr>
          <a:xfrm>
            <a:off x="7819382" y="3733551"/>
            <a:ext cx="307624" cy="343880"/>
            <a:chOff x="6892925" y="1135063"/>
            <a:chExt cx="444500" cy="4968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56" name="Freeform 51"/>
            <p:cNvSpPr>
              <a:spLocks/>
            </p:cNvSpPr>
            <p:nvPr/>
          </p:nvSpPr>
          <p:spPr bwMode="auto">
            <a:xfrm>
              <a:off x="6892925" y="1470026"/>
              <a:ext cx="444500" cy="161925"/>
            </a:xfrm>
            <a:custGeom>
              <a:avLst/>
              <a:gdLst>
                <a:gd name="T0" fmla="*/ 3076 w 3076"/>
                <a:gd name="T1" fmla="*/ 0 h 1118"/>
                <a:gd name="T2" fmla="*/ 3076 w 3076"/>
                <a:gd name="T3" fmla="*/ 2 h 1118"/>
                <a:gd name="T4" fmla="*/ 3075 w 3076"/>
                <a:gd name="T5" fmla="*/ 2 h 1118"/>
                <a:gd name="T6" fmla="*/ 3075 w 3076"/>
                <a:gd name="T7" fmla="*/ 1013 h 1118"/>
                <a:gd name="T8" fmla="*/ 3073 w 3076"/>
                <a:gd name="T9" fmla="*/ 1037 h 1118"/>
                <a:gd name="T10" fmla="*/ 3064 w 3076"/>
                <a:gd name="T11" fmla="*/ 1060 h 1118"/>
                <a:gd name="T12" fmla="*/ 3052 w 3076"/>
                <a:gd name="T13" fmla="*/ 1079 h 1118"/>
                <a:gd name="T14" fmla="*/ 3036 w 3076"/>
                <a:gd name="T15" fmla="*/ 1095 h 1118"/>
                <a:gd name="T16" fmla="*/ 3016 w 3076"/>
                <a:gd name="T17" fmla="*/ 1108 h 1118"/>
                <a:gd name="T18" fmla="*/ 2995 w 3076"/>
                <a:gd name="T19" fmla="*/ 1115 h 1118"/>
                <a:gd name="T20" fmla="*/ 2969 w 3076"/>
                <a:gd name="T21" fmla="*/ 1118 h 1118"/>
                <a:gd name="T22" fmla="*/ 105 w 3076"/>
                <a:gd name="T23" fmla="*/ 1118 h 1118"/>
                <a:gd name="T24" fmla="*/ 81 w 3076"/>
                <a:gd name="T25" fmla="*/ 1115 h 1118"/>
                <a:gd name="T26" fmla="*/ 58 w 3076"/>
                <a:gd name="T27" fmla="*/ 1108 h 1118"/>
                <a:gd name="T28" fmla="*/ 39 w 3076"/>
                <a:gd name="T29" fmla="*/ 1095 h 1118"/>
                <a:gd name="T30" fmla="*/ 23 w 3076"/>
                <a:gd name="T31" fmla="*/ 1079 h 1118"/>
                <a:gd name="T32" fmla="*/ 10 w 3076"/>
                <a:gd name="T33" fmla="*/ 1060 h 1118"/>
                <a:gd name="T34" fmla="*/ 2 w 3076"/>
                <a:gd name="T35" fmla="*/ 1037 h 1118"/>
                <a:gd name="T36" fmla="*/ 0 w 3076"/>
                <a:gd name="T37" fmla="*/ 1013 h 1118"/>
                <a:gd name="T38" fmla="*/ 0 w 3076"/>
                <a:gd name="T39" fmla="*/ 2 h 1118"/>
                <a:gd name="T40" fmla="*/ 2 w 3076"/>
                <a:gd name="T41" fmla="*/ 6 h 1118"/>
                <a:gd name="T42" fmla="*/ 27 w 3076"/>
                <a:gd name="T43" fmla="*/ 37 h 1118"/>
                <a:gd name="T44" fmla="*/ 54 w 3076"/>
                <a:gd name="T45" fmla="*/ 64 h 1118"/>
                <a:gd name="T46" fmla="*/ 85 w 3076"/>
                <a:gd name="T47" fmla="*/ 88 h 1118"/>
                <a:gd name="T48" fmla="*/ 119 w 3076"/>
                <a:gd name="T49" fmla="*/ 108 h 1118"/>
                <a:gd name="T50" fmla="*/ 154 w 3076"/>
                <a:gd name="T51" fmla="*/ 125 h 1118"/>
                <a:gd name="T52" fmla="*/ 191 w 3076"/>
                <a:gd name="T53" fmla="*/ 137 h 1118"/>
                <a:gd name="T54" fmla="*/ 229 w 3076"/>
                <a:gd name="T55" fmla="*/ 144 h 1118"/>
                <a:gd name="T56" fmla="*/ 269 w 3076"/>
                <a:gd name="T57" fmla="*/ 146 h 1118"/>
                <a:gd name="T58" fmla="*/ 2806 w 3076"/>
                <a:gd name="T59" fmla="*/ 146 h 1118"/>
                <a:gd name="T60" fmla="*/ 2845 w 3076"/>
                <a:gd name="T61" fmla="*/ 143 h 1118"/>
                <a:gd name="T62" fmla="*/ 2884 w 3076"/>
                <a:gd name="T63" fmla="*/ 135 h 1118"/>
                <a:gd name="T64" fmla="*/ 2922 w 3076"/>
                <a:gd name="T65" fmla="*/ 123 h 1118"/>
                <a:gd name="T66" fmla="*/ 2958 w 3076"/>
                <a:gd name="T67" fmla="*/ 106 h 1118"/>
                <a:gd name="T68" fmla="*/ 2991 w 3076"/>
                <a:gd name="T69" fmla="*/ 85 h 1118"/>
                <a:gd name="T70" fmla="*/ 3023 w 3076"/>
                <a:gd name="T71" fmla="*/ 61 h 1118"/>
                <a:gd name="T72" fmla="*/ 3051 w 3076"/>
                <a:gd name="T73" fmla="*/ 33 h 1118"/>
                <a:gd name="T74" fmla="*/ 3075 w 3076"/>
                <a:gd name="T75" fmla="*/ 2 h 1118"/>
                <a:gd name="T76" fmla="*/ 3076 w 3076"/>
                <a:gd name="T77" fmla="*/ 0 h 1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076" h="1118">
                  <a:moveTo>
                    <a:pt x="3076" y="0"/>
                  </a:moveTo>
                  <a:lnTo>
                    <a:pt x="3076" y="2"/>
                  </a:lnTo>
                  <a:lnTo>
                    <a:pt x="3075" y="2"/>
                  </a:lnTo>
                  <a:lnTo>
                    <a:pt x="3075" y="1013"/>
                  </a:lnTo>
                  <a:lnTo>
                    <a:pt x="3073" y="1037"/>
                  </a:lnTo>
                  <a:lnTo>
                    <a:pt x="3064" y="1060"/>
                  </a:lnTo>
                  <a:lnTo>
                    <a:pt x="3052" y="1079"/>
                  </a:lnTo>
                  <a:lnTo>
                    <a:pt x="3036" y="1095"/>
                  </a:lnTo>
                  <a:lnTo>
                    <a:pt x="3016" y="1108"/>
                  </a:lnTo>
                  <a:lnTo>
                    <a:pt x="2995" y="1115"/>
                  </a:lnTo>
                  <a:lnTo>
                    <a:pt x="2969" y="1118"/>
                  </a:lnTo>
                  <a:lnTo>
                    <a:pt x="105" y="1118"/>
                  </a:lnTo>
                  <a:lnTo>
                    <a:pt x="81" y="1115"/>
                  </a:lnTo>
                  <a:lnTo>
                    <a:pt x="58" y="1108"/>
                  </a:lnTo>
                  <a:lnTo>
                    <a:pt x="39" y="1095"/>
                  </a:lnTo>
                  <a:lnTo>
                    <a:pt x="23" y="1079"/>
                  </a:lnTo>
                  <a:lnTo>
                    <a:pt x="10" y="1060"/>
                  </a:lnTo>
                  <a:lnTo>
                    <a:pt x="2" y="1037"/>
                  </a:lnTo>
                  <a:lnTo>
                    <a:pt x="0" y="1013"/>
                  </a:lnTo>
                  <a:lnTo>
                    <a:pt x="0" y="2"/>
                  </a:lnTo>
                  <a:lnTo>
                    <a:pt x="2" y="6"/>
                  </a:lnTo>
                  <a:lnTo>
                    <a:pt x="27" y="37"/>
                  </a:lnTo>
                  <a:lnTo>
                    <a:pt x="54" y="64"/>
                  </a:lnTo>
                  <a:lnTo>
                    <a:pt x="85" y="88"/>
                  </a:lnTo>
                  <a:lnTo>
                    <a:pt x="119" y="108"/>
                  </a:lnTo>
                  <a:lnTo>
                    <a:pt x="154" y="125"/>
                  </a:lnTo>
                  <a:lnTo>
                    <a:pt x="191" y="137"/>
                  </a:lnTo>
                  <a:lnTo>
                    <a:pt x="229" y="144"/>
                  </a:lnTo>
                  <a:lnTo>
                    <a:pt x="269" y="146"/>
                  </a:lnTo>
                  <a:lnTo>
                    <a:pt x="2806" y="146"/>
                  </a:lnTo>
                  <a:lnTo>
                    <a:pt x="2845" y="143"/>
                  </a:lnTo>
                  <a:lnTo>
                    <a:pt x="2884" y="135"/>
                  </a:lnTo>
                  <a:lnTo>
                    <a:pt x="2922" y="123"/>
                  </a:lnTo>
                  <a:lnTo>
                    <a:pt x="2958" y="106"/>
                  </a:lnTo>
                  <a:lnTo>
                    <a:pt x="2991" y="85"/>
                  </a:lnTo>
                  <a:lnTo>
                    <a:pt x="3023" y="61"/>
                  </a:lnTo>
                  <a:lnTo>
                    <a:pt x="3051" y="33"/>
                  </a:lnTo>
                  <a:lnTo>
                    <a:pt x="3075" y="2"/>
                  </a:lnTo>
                  <a:lnTo>
                    <a:pt x="30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" name="Freeform 52"/>
            <p:cNvSpPr>
              <a:spLocks noEditPoints="1"/>
            </p:cNvSpPr>
            <p:nvPr/>
          </p:nvSpPr>
          <p:spPr bwMode="auto">
            <a:xfrm>
              <a:off x="6915150" y="1252538"/>
              <a:ext cx="398463" cy="207963"/>
            </a:xfrm>
            <a:custGeom>
              <a:avLst/>
              <a:gdLst>
                <a:gd name="T0" fmla="*/ 463 w 2764"/>
                <a:gd name="T1" fmla="*/ 976 h 1439"/>
                <a:gd name="T2" fmla="*/ 422 w 2764"/>
                <a:gd name="T3" fmla="*/ 996 h 1439"/>
                <a:gd name="T4" fmla="*/ 392 w 2764"/>
                <a:gd name="T5" fmla="*/ 1032 h 1439"/>
                <a:gd name="T6" fmla="*/ 382 w 2764"/>
                <a:gd name="T7" fmla="*/ 1078 h 1439"/>
                <a:gd name="T8" fmla="*/ 392 w 2764"/>
                <a:gd name="T9" fmla="*/ 1126 h 1439"/>
                <a:gd name="T10" fmla="*/ 422 w 2764"/>
                <a:gd name="T11" fmla="*/ 1161 h 1439"/>
                <a:gd name="T12" fmla="*/ 463 w 2764"/>
                <a:gd name="T13" fmla="*/ 1182 h 1439"/>
                <a:gd name="T14" fmla="*/ 2278 w 2764"/>
                <a:gd name="T15" fmla="*/ 1184 h 1439"/>
                <a:gd name="T16" fmla="*/ 2324 w 2764"/>
                <a:gd name="T17" fmla="*/ 1174 h 1439"/>
                <a:gd name="T18" fmla="*/ 2360 w 2764"/>
                <a:gd name="T19" fmla="*/ 1145 h 1439"/>
                <a:gd name="T20" fmla="*/ 2381 w 2764"/>
                <a:gd name="T21" fmla="*/ 1103 h 1439"/>
                <a:gd name="T22" fmla="*/ 2381 w 2764"/>
                <a:gd name="T23" fmla="*/ 1054 h 1439"/>
                <a:gd name="T24" fmla="*/ 2360 w 2764"/>
                <a:gd name="T25" fmla="*/ 1013 h 1439"/>
                <a:gd name="T26" fmla="*/ 2324 w 2764"/>
                <a:gd name="T27" fmla="*/ 983 h 1439"/>
                <a:gd name="T28" fmla="*/ 2278 w 2764"/>
                <a:gd name="T29" fmla="*/ 973 h 1439"/>
                <a:gd name="T30" fmla="*/ 567 w 2764"/>
                <a:gd name="T31" fmla="*/ 0 h 1439"/>
                <a:gd name="T32" fmla="*/ 626 w 2764"/>
                <a:gd name="T33" fmla="*/ 613 h 1439"/>
                <a:gd name="T34" fmla="*/ 638 w 2764"/>
                <a:gd name="T35" fmla="*/ 657 h 1439"/>
                <a:gd name="T36" fmla="*/ 670 w 2764"/>
                <a:gd name="T37" fmla="*/ 688 h 1439"/>
                <a:gd name="T38" fmla="*/ 714 w 2764"/>
                <a:gd name="T39" fmla="*/ 701 h 1439"/>
                <a:gd name="T40" fmla="*/ 2074 w 2764"/>
                <a:gd name="T41" fmla="*/ 697 h 1439"/>
                <a:gd name="T42" fmla="*/ 2113 w 2764"/>
                <a:gd name="T43" fmla="*/ 674 h 1439"/>
                <a:gd name="T44" fmla="*/ 2136 w 2764"/>
                <a:gd name="T45" fmla="*/ 636 h 1439"/>
                <a:gd name="T46" fmla="*/ 2139 w 2764"/>
                <a:gd name="T47" fmla="*/ 0 h 1439"/>
                <a:gd name="T48" fmla="*/ 2222 w 2764"/>
                <a:gd name="T49" fmla="*/ 2 h 1439"/>
                <a:gd name="T50" fmla="*/ 2264 w 2764"/>
                <a:gd name="T51" fmla="*/ 20 h 1439"/>
                <a:gd name="T52" fmla="*/ 2295 w 2764"/>
                <a:gd name="T53" fmla="*/ 54 h 1439"/>
                <a:gd name="T54" fmla="*/ 2757 w 2764"/>
                <a:gd name="T55" fmla="*/ 1284 h 1439"/>
                <a:gd name="T56" fmla="*/ 2764 w 2764"/>
                <a:gd name="T57" fmla="*/ 1334 h 1439"/>
                <a:gd name="T58" fmla="*/ 2751 w 2764"/>
                <a:gd name="T59" fmla="*/ 1379 h 1439"/>
                <a:gd name="T60" fmla="*/ 2720 w 2764"/>
                <a:gd name="T61" fmla="*/ 1414 h 1439"/>
                <a:gd name="T62" fmla="*/ 2676 w 2764"/>
                <a:gd name="T63" fmla="*/ 1435 h 1439"/>
                <a:gd name="T64" fmla="*/ 114 w 2764"/>
                <a:gd name="T65" fmla="*/ 1439 h 1439"/>
                <a:gd name="T66" fmla="*/ 65 w 2764"/>
                <a:gd name="T67" fmla="*/ 1427 h 1439"/>
                <a:gd name="T68" fmla="*/ 27 w 2764"/>
                <a:gd name="T69" fmla="*/ 1399 h 1439"/>
                <a:gd name="T70" fmla="*/ 6 w 2764"/>
                <a:gd name="T71" fmla="*/ 1357 h 1439"/>
                <a:gd name="T72" fmla="*/ 1 w 2764"/>
                <a:gd name="T73" fmla="*/ 1309 h 1439"/>
                <a:gd name="T74" fmla="*/ 459 w 2764"/>
                <a:gd name="T75" fmla="*/ 75 h 1439"/>
                <a:gd name="T76" fmla="*/ 484 w 2764"/>
                <a:gd name="T77" fmla="*/ 35 h 1439"/>
                <a:gd name="T78" fmla="*/ 521 w 2764"/>
                <a:gd name="T79" fmla="*/ 10 h 1439"/>
                <a:gd name="T80" fmla="*/ 567 w 2764"/>
                <a:gd name="T81" fmla="*/ 0 h 1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64" h="1439">
                  <a:moveTo>
                    <a:pt x="487" y="973"/>
                  </a:moveTo>
                  <a:lnTo>
                    <a:pt x="463" y="976"/>
                  </a:lnTo>
                  <a:lnTo>
                    <a:pt x="440" y="983"/>
                  </a:lnTo>
                  <a:lnTo>
                    <a:pt x="422" y="996"/>
                  </a:lnTo>
                  <a:lnTo>
                    <a:pt x="405" y="1013"/>
                  </a:lnTo>
                  <a:lnTo>
                    <a:pt x="392" y="1032"/>
                  </a:lnTo>
                  <a:lnTo>
                    <a:pt x="384" y="1054"/>
                  </a:lnTo>
                  <a:lnTo>
                    <a:pt x="382" y="1078"/>
                  </a:lnTo>
                  <a:lnTo>
                    <a:pt x="384" y="1103"/>
                  </a:lnTo>
                  <a:lnTo>
                    <a:pt x="392" y="1126"/>
                  </a:lnTo>
                  <a:lnTo>
                    <a:pt x="405" y="1145"/>
                  </a:lnTo>
                  <a:lnTo>
                    <a:pt x="422" y="1161"/>
                  </a:lnTo>
                  <a:lnTo>
                    <a:pt x="440" y="1174"/>
                  </a:lnTo>
                  <a:lnTo>
                    <a:pt x="463" y="1182"/>
                  </a:lnTo>
                  <a:lnTo>
                    <a:pt x="487" y="1184"/>
                  </a:lnTo>
                  <a:lnTo>
                    <a:pt x="2278" y="1184"/>
                  </a:lnTo>
                  <a:lnTo>
                    <a:pt x="2301" y="1182"/>
                  </a:lnTo>
                  <a:lnTo>
                    <a:pt x="2324" y="1174"/>
                  </a:lnTo>
                  <a:lnTo>
                    <a:pt x="2343" y="1161"/>
                  </a:lnTo>
                  <a:lnTo>
                    <a:pt x="2360" y="1145"/>
                  </a:lnTo>
                  <a:lnTo>
                    <a:pt x="2372" y="1126"/>
                  </a:lnTo>
                  <a:lnTo>
                    <a:pt x="2381" y="1103"/>
                  </a:lnTo>
                  <a:lnTo>
                    <a:pt x="2383" y="1078"/>
                  </a:lnTo>
                  <a:lnTo>
                    <a:pt x="2381" y="1054"/>
                  </a:lnTo>
                  <a:lnTo>
                    <a:pt x="2372" y="1032"/>
                  </a:lnTo>
                  <a:lnTo>
                    <a:pt x="2360" y="1013"/>
                  </a:lnTo>
                  <a:lnTo>
                    <a:pt x="2343" y="996"/>
                  </a:lnTo>
                  <a:lnTo>
                    <a:pt x="2324" y="983"/>
                  </a:lnTo>
                  <a:lnTo>
                    <a:pt x="2301" y="976"/>
                  </a:lnTo>
                  <a:lnTo>
                    <a:pt x="2278" y="973"/>
                  </a:lnTo>
                  <a:lnTo>
                    <a:pt x="487" y="973"/>
                  </a:lnTo>
                  <a:close/>
                  <a:moveTo>
                    <a:pt x="567" y="0"/>
                  </a:moveTo>
                  <a:lnTo>
                    <a:pt x="626" y="0"/>
                  </a:lnTo>
                  <a:lnTo>
                    <a:pt x="626" y="613"/>
                  </a:lnTo>
                  <a:lnTo>
                    <a:pt x="629" y="636"/>
                  </a:lnTo>
                  <a:lnTo>
                    <a:pt x="638" y="657"/>
                  </a:lnTo>
                  <a:lnTo>
                    <a:pt x="652" y="674"/>
                  </a:lnTo>
                  <a:lnTo>
                    <a:pt x="670" y="688"/>
                  </a:lnTo>
                  <a:lnTo>
                    <a:pt x="691" y="697"/>
                  </a:lnTo>
                  <a:lnTo>
                    <a:pt x="714" y="701"/>
                  </a:lnTo>
                  <a:lnTo>
                    <a:pt x="2051" y="701"/>
                  </a:lnTo>
                  <a:lnTo>
                    <a:pt x="2074" y="697"/>
                  </a:lnTo>
                  <a:lnTo>
                    <a:pt x="2095" y="688"/>
                  </a:lnTo>
                  <a:lnTo>
                    <a:pt x="2113" y="674"/>
                  </a:lnTo>
                  <a:lnTo>
                    <a:pt x="2126" y="657"/>
                  </a:lnTo>
                  <a:lnTo>
                    <a:pt x="2136" y="636"/>
                  </a:lnTo>
                  <a:lnTo>
                    <a:pt x="2139" y="613"/>
                  </a:lnTo>
                  <a:lnTo>
                    <a:pt x="2139" y="0"/>
                  </a:lnTo>
                  <a:lnTo>
                    <a:pt x="2199" y="0"/>
                  </a:lnTo>
                  <a:lnTo>
                    <a:pt x="2222" y="2"/>
                  </a:lnTo>
                  <a:lnTo>
                    <a:pt x="2244" y="10"/>
                  </a:lnTo>
                  <a:lnTo>
                    <a:pt x="2264" y="20"/>
                  </a:lnTo>
                  <a:lnTo>
                    <a:pt x="2281" y="35"/>
                  </a:lnTo>
                  <a:lnTo>
                    <a:pt x="2295" y="54"/>
                  </a:lnTo>
                  <a:lnTo>
                    <a:pt x="2306" y="75"/>
                  </a:lnTo>
                  <a:lnTo>
                    <a:pt x="2757" y="1284"/>
                  </a:lnTo>
                  <a:lnTo>
                    <a:pt x="2763" y="1309"/>
                  </a:lnTo>
                  <a:lnTo>
                    <a:pt x="2764" y="1334"/>
                  </a:lnTo>
                  <a:lnTo>
                    <a:pt x="2759" y="1357"/>
                  </a:lnTo>
                  <a:lnTo>
                    <a:pt x="2751" y="1379"/>
                  </a:lnTo>
                  <a:lnTo>
                    <a:pt x="2737" y="1399"/>
                  </a:lnTo>
                  <a:lnTo>
                    <a:pt x="2720" y="1414"/>
                  </a:lnTo>
                  <a:lnTo>
                    <a:pt x="2700" y="1427"/>
                  </a:lnTo>
                  <a:lnTo>
                    <a:pt x="2676" y="1435"/>
                  </a:lnTo>
                  <a:lnTo>
                    <a:pt x="2651" y="1439"/>
                  </a:lnTo>
                  <a:lnTo>
                    <a:pt x="114" y="1439"/>
                  </a:lnTo>
                  <a:lnTo>
                    <a:pt x="89" y="1435"/>
                  </a:lnTo>
                  <a:lnTo>
                    <a:pt x="65" y="1427"/>
                  </a:lnTo>
                  <a:lnTo>
                    <a:pt x="45" y="1414"/>
                  </a:lnTo>
                  <a:lnTo>
                    <a:pt x="27" y="1399"/>
                  </a:lnTo>
                  <a:lnTo>
                    <a:pt x="15" y="1379"/>
                  </a:lnTo>
                  <a:lnTo>
                    <a:pt x="6" y="1357"/>
                  </a:lnTo>
                  <a:lnTo>
                    <a:pt x="0" y="1334"/>
                  </a:lnTo>
                  <a:lnTo>
                    <a:pt x="1" y="1309"/>
                  </a:lnTo>
                  <a:lnTo>
                    <a:pt x="8" y="1284"/>
                  </a:lnTo>
                  <a:lnTo>
                    <a:pt x="459" y="75"/>
                  </a:lnTo>
                  <a:lnTo>
                    <a:pt x="470" y="54"/>
                  </a:lnTo>
                  <a:lnTo>
                    <a:pt x="484" y="35"/>
                  </a:lnTo>
                  <a:lnTo>
                    <a:pt x="501" y="20"/>
                  </a:lnTo>
                  <a:lnTo>
                    <a:pt x="521" y="10"/>
                  </a:lnTo>
                  <a:lnTo>
                    <a:pt x="543" y="2"/>
                  </a:lnTo>
                  <a:lnTo>
                    <a:pt x="5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" name="Freeform 53"/>
            <p:cNvSpPr>
              <a:spLocks/>
            </p:cNvSpPr>
            <p:nvPr/>
          </p:nvSpPr>
          <p:spPr bwMode="auto">
            <a:xfrm>
              <a:off x="7073900" y="1273176"/>
              <a:ext cx="82550" cy="55563"/>
            </a:xfrm>
            <a:custGeom>
              <a:avLst/>
              <a:gdLst>
                <a:gd name="T0" fmla="*/ 104 w 575"/>
                <a:gd name="T1" fmla="*/ 0 h 380"/>
                <a:gd name="T2" fmla="*/ 256 w 575"/>
                <a:gd name="T3" fmla="*/ 65 h 380"/>
                <a:gd name="T4" fmla="*/ 276 w 575"/>
                <a:gd name="T5" fmla="*/ 70 h 380"/>
                <a:gd name="T6" fmla="*/ 298 w 575"/>
                <a:gd name="T7" fmla="*/ 70 h 380"/>
                <a:gd name="T8" fmla="*/ 319 w 575"/>
                <a:gd name="T9" fmla="*/ 65 h 380"/>
                <a:gd name="T10" fmla="*/ 470 w 575"/>
                <a:gd name="T11" fmla="*/ 0 h 380"/>
                <a:gd name="T12" fmla="*/ 506 w 575"/>
                <a:gd name="T13" fmla="*/ 10 h 380"/>
                <a:gd name="T14" fmla="*/ 525 w 575"/>
                <a:gd name="T15" fmla="*/ 20 h 380"/>
                <a:gd name="T16" fmla="*/ 541 w 575"/>
                <a:gd name="T17" fmla="*/ 32 h 380"/>
                <a:gd name="T18" fmla="*/ 556 w 575"/>
                <a:gd name="T19" fmla="*/ 48 h 380"/>
                <a:gd name="T20" fmla="*/ 565 w 575"/>
                <a:gd name="T21" fmla="*/ 66 h 380"/>
                <a:gd name="T22" fmla="*/ 572 w 575"/>
                <a:gd name="T23" fmla="*/ 86 h 380"/>
                <a:gd name="T24" fmla="*/ 575 w 575"/>
                <a:gd name="T25" fmla="*/ 107 h 380"/>
                <a:gd name="T26" fmla="*/ 575 w 575"/>
                <a:gd name="T27" fmla="*/ 380 h 380"/>
                <a:gd name="T28" fmla="*/ 0 w 575"/>
                <a:gd name="T29" fmla="*/ 380 h 380"/>
                <a:gd name="T30" fmla="*/ 0 w 575"/>
                <a:gd name="T31" fmla="*/ 107 h 380"/>
                <a:gd name="T32" fmla="*/ 3 w 575"/>
                <a:gd name="T33" fmla="*/ 86 h 380"/>
                <a:gd name="T34" fmla="*/ 10 w 575"/>
                <a:gd name="T35" fmla="*/ 66 h 380"/>
                <a:gd name="T36" fmla="*/ 20 w 575"/>
                <a:gd name="T37" fmla="*/ 48 h 380"/>
                <a:gd name="T38" fmla="*/ 34 w 575"/>
                <a:gd name="T39" fmla="*/ 32 h 380"/>
                <a:gd name="T40" fmla="*/ 50 w 575"/>
                <a:gd name="T41" fmla="*/ 20 h 380"/>
                <a:gd name="T42" fmla="*/ 69 w 575"/>
                <a:gd name="T43" fmla="*/ 10 h 380"/>
                <a:gd name="T44" fmla="*/ 104 w 575"/>
                <a:gd name="T45" fmla="*/ 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75" h="380">
                  <a:moveTo>
                    <a:pt x="104" y="0"/>
                  </a:moveTo>
                  <a:lnTo>
                    <a:pt x="256" y="65"/>
                  </a:lnTo>
                  <a:lnTo>
                    <a:pt x="276" y="70"/>
                  </a:lnTo>
                  <a:lnTo>
                    <a:pt x="298" y="70"/>
                  </a:lnTo>
                  <a:lnTo>
                    <a:pt x="319" y="65"/>
                  </a:lnTo>
                  <a:lnTo>
                    <a:pt x="470" y="0"/>
                  </a:lnTo>
                  <a:lnTo>
                    <a:pt x="506" y="10"/>
                  </a:lnTo>
                  <a:lnTo>
                    <a:pt x="525" y="20"/>
                  </a:lnTo>
                  <a:lnTo>
                    <a:pt x="541" y="32"/>
                  </a:lnTo>
                  <a:lnTo>
                    <a:pt x="556" y="48"/>
                  </a:lnTo>
                  <a:lnTo>
                    <a:pt x="565" y="66"/>
                  </a:lnTo>
                  <a:lnTo>
                    <a:pt x="572" y="86"/>
                  </a:lnTo>
                  <a:lnTo>
                    <a:pt x="575" y="107"/>
                  </a:lnTo>
                  <a:lnTo>
                    <a:pt x="575" y="380"/>
                  </a:lnTo>
                  <a:lnTo>
                    <a:pt x="0" y="380"/>
                  </a:lnTo>
                  <a:lnTo>
                    <a:pt x="0" y="107"/>
                  </a:lnTo>
                  <a:lnTo>
                    <a:pt x="3" y="86"/>
                  </a:lnTo>
                  <a:lnTo>
                    <a:pt x="10" y="66"/>
                  </a:lnTo>
                  <a:lnTo>
                    <a:pt x="20" y="48"/>
                  </a:lnTo>
                  <a:lnTo>
                    <a:pt x="34" y="32"/>
                  </a:lnTo>
                  <a:lnTo>
                    <a:pt x="50" y="20"/>
                  </a:lnTo>
                  <a:lnTo>
                    <a:pt x="69" y="10"/>
                  </a:lnTo>
                  <a:lnTo>
                    <a:pt x="1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" name="Freeform 54"/>
            <p:cNvSpPr>
              <a:spLocks noEditPoints="1"/>
            </p:cNvSpPr>
            <p:nvPr/>
          </p:nvSpPr>
          <p:spPr bwMode="auto">
            <a:xfrm>
              <a:off x="7031038" y="1135063"/>
              <a:ext cx="168275" cy="193675"/>
            </a:xfrm>
            <a:custGeom>
              <a:avLst/>
              <a:gdLst>
                <a:gd name="T0" fmla="*/ 543 w 1165"/>
                <a:gd name="T1" fmla="*/ 214 h 1337"/>
                <a:gd name="T2" fmla="*/ 471 w 1165"/>
                <a:gd name="T3" fmla="*/ 236 h 1337"/>
                <a:gd name="T4" fmla="*/ 410 w 1165"/>
                <a:gd name="T5" fmla="*/ 276 h 1337"/>
                <a:gd name="T6" fmla="*/ 362 w 1165"/>
                <a:gd name="T7" fmla="*/ 331 h 1337"/>
                <a:gd name="T8" fmla="*/ 331 w 1165"/>
                <a:gd name="T9" fmla="*/ 399 h 1337"/>
                <a:gd name="T10" fmla="*/ 319 w 1165"/>
                <a:gd name="T11" fmla="*/ 474 h 1337"/>
                <a:gd name="T12" fmla="*/ 331 w 1165"/>
                <a:gd name="T13" fmla="*/ 551 h 1337"/>
                <a:gd name="T14" fmla="*/ 362 w 1165"/>
                <a:gd name="T15" fmla="*/ 619 h 1337"/>
                <a:gd name="T16" fmla="*/ 410 w 1165"/>
                <a:gd name="T17" fmla="*/ 674 h 1337"/>
                <a:gd name="T18" fmla="*/ 471 w 1165"/>
                <a:gd name="T19" fmla="*/ 714 h 1337"/>
                <a:gd name="T20" fmla="*/ 543 w 1165"/>
                <a:gd name="T21" fmla="*/ 736 h 1337"/>
                <a:gd name="T22" fmla="*/ 621 w 1165"/>
                <a:gd name="T23" fmla="*/ 736 h 1337"/>
                <a:gd name="T24" fmla="*/ 693 w 1165"/>
                <a:gd name="T25" fmla="*/ 714 h 1337"/>
                <a:gd name="T26" fmla="*/ 755 w 1165"/>
                <a:gd name="T27" fmla="*/ 674 h 1337"/>
                <a:gd name="T28" fmla="*/ 803 w 1165"/>
                <a:gd name="T29" fmla="*/ 619 h 1337"/>
                <a:gd name="T30" fmla="*/ 834 w 1165"/>
                <a:gd name="T31" fmla="*/ 551 h 1337"/>
                <a:gd name="T32" fmla="*/ 846 w 1165"/>
                <a:gd name="T33" fmla="*/ 474 h 1337"/>
                <a:gd name="T34" fmla="*/ 834 w 1165"/>
                <a:gd name="T35" fmla="*/ 399 h 1337"/>
                <a:gd name="T36" fmla="*/ 803 w 1165"/>
                <a:gd name="T37" fmla="*/ 331 h 1337"/>
                <a:gd name="T38" fmla="*/ 755 w 1165"/>
                <a:gd name="T39" fmla="*/ 276 h 1337"/>
                <a:gd name="T40" fmla="*/ 693 w 1165"/>
                <a:gd name="T41" fmla="*/ 236 h 1337"/>
                <a:gd name="T42" fmla="*/ 621 w 1165"/>
                <a:gd name="T43" fmla="*/ 214 h 1337"/>
                <a:gd name="T44" fmla="*/ 0 w 1165"/>
                <a:gd name="T45" fmla="*/ 0 h 1337"/>
                <a:gd name="T46" fmla="*/ 1165 w 1165"/>
                <a:gd name="T47" fmla="*/ 1337 h 1337"/>
                <a:gd name="T48" fmla="*/ 1029 w 1165"/>
                <a:gd name="T49" fmla="*/ 1064 h 1337"/>
                <a:gd name="T50" fmla="*/ 1019 w 1165"/>
                <a:gd name="T51" fmla="*/ 991 h 1337"/>
                <a:gd name="T52" fmla="*/ 990 w 1165"/>
                <a:gd name="T53" fmla="*/ 925 h 1337"/>
                <a:gd name="T54" fmla="*/ 944 w 1165"/>
                <a:gd name="T55" fmla="*/ 870 h 1337"/>
                <a:gd name="T56" fmla="*/ 884 w 1165"/>
                <a:gd name="T57" fmla="*/ 829 h 1337"/>
                <a:gd name="T58" fmla="*/ 849 w 1165"/>
                <a:gd name="T59" fmla="*/ 815 h 1337"/>
                <a:gd name="T60" fmla="*/ 765 w 1165"/>
                <a:gd name="T61" fmla="*/ 792 h 1337"/>
                <a:gd name="T62" fmla="*/ 729 w 1165"/>
                <a:gd name="T63" fmla="*/ 798 h 1337"/>
                <a:gd name="T64" fmla="*/ 436 w 1165"/>
                <a:gd name="T65" fmla="*/ 798 h 1337"/>
                <a:gd name="T66" fmla="*/ 399 w 1165"/>
                <a:gd name="T67" fmla="*/ 792 h 1337"/>
                <a:gd name="T68" fmla="*/ 316 w 1165"/>
                <a:gd name="T69" fmla="*/ 815 h 1337"/>
                <a:gd name="T70" fmla="*/ 281 w 1165"/>
                <a:gd name="T71" fmla="*/ 829 h 1337"/>
                <a:gd name="T72" fmla="*/ 221 w 1165"/>
                <a:gd name="T73" fmla="*/ 870 h 1337"/>
                <a:gd name="T74" fmla="*/ 175 w 1165"/>
                <a:gd name="T75" fmla="*/ 925 h 1337"/>
                <a:gd name="T76" fmla="*/ 146 w 1165"/>
                <a:gd name="T77" fmla="*/ 991 h 1337"/>
                <a:gd name="T78" fmla="*/ 136 w 1165"/>
                <a:gd name="T79" fmla="*/ 1064 h 1337"/>
                <a:gd name="T80" fmla="*/ 0 w 1165"/>
                <a:gd name="T81" fmla="*/ 1337 h 1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65" h="1337">
                  <a:moveTo>
                    <a:pt x="583" y="211"/>
                  </a:moveTo>
                  <a:lnTo>
                    <a:pt x="543" y="214"/>
                  </a:lnTo>
                  <a:lnTo>
                    <a:pt x="507" y="222"/>
                  </a:lnTo>
                  <a:lnTo>
                    <a:pt x="471" y="236"/>
                  </a:lnTo>
                  <a:lnTo>
                    <a:pt x="439" y="254"/>
                  </a:lnTo>
                  <a:lnTo>
                    <a:pt x="410" y="276"/>
                  </a:lnTo>
                  <a:lnTo>
                    <a:pt x="384" y="302"/>
                  </a:lnTo>
                  <a:lnTo>
                    <a:pt x="362" y="331"/>
                  </a:lnTo>
                  <a:lnTo>
                    <a:pt x="344" y="363"/>
                  </a:lnTo>
                  <a:lnTo>
                    <a:pt x="331" y="399"/>
                  </a:lnTo>
                  <a:lnTo>
                    <a:pt x="322" y="436"/>
                  </a:lnTo>
                  <a:lnTo>
                    <a:pt x="319" y="474"/>
                  </a:lnTo>
                  <a:lnTo>
                    <a:pt x="322" y="514"/>
                  </a:lnTo>
                  <a:lnTo>
                    <a:pt x="331" y="551"/>
                  </a:lnTo>
                  <a:lnTo>
                    <a:pt x="344" y="586"/>
                  </a:lnTo>
                  <a:lnTo>
                    <a:pt x="362" y="619"/>
                  </a:lnTo>
                  <a:lnTo>
                    <a:pt x="384" y="648"/>
                  </a:lnTo>
                  <a:lnTo>
                    <a:pt x="410" y="674"/>
                  </a:lnTo>
                  <a:lnTo>
                    <a:pt x="439" y="696"/>
                  </a:lnTo>
                  <a:lnTo>
                    <a:pt x="471" y="714"/>
                  </a:lnTo>
                  <a:lnTo>
                    <a:pt x="507" y="728"/>
                  </a:lnTo>
                  <a:lnTo>
                    <a:pt x="543" y="736"/>
                  </a:lnTo>
                  <a:lnTo>
                    <a:pt x="583" y="739"/>
                  </a:lnTo>
                  <a:lnTo>
                    <a:pt x="621" y="736"/>
                  </a:lnTo>
                  <a:lnTo>
                    <a:pt x="658" y="728"/>
                  </a:lnTo>
                  <a:lnTo>
                    <a:pt x="693" y="714"/>
                  </a:lnTo>
                  <a:lnTo>
                    <a:pt x="726" y="696"/>
                  </a:lnTo>
                  <a:lnTo>
                    <a:pt x="755" y="674"/>
                  </a:lnTo>
                  <a:lnTo>
                    <a:pt x="781" y="648"/>
                  </a:lnTo>
                  <a:lnTo>
                    <a:pt x="803" y="619"/>
                  </a:lnTo>
                  <a:lnTo>
                    <a:pt x="821" y="586"/>
                  </a:lnTo>
                  <a:lnTo>
                    <a:pt x="834" y="551"/>
                  </a:lnTo>
                  <a:lnTo>
                    <a:pt x="843" y="514"/>
                  </a:lnTo>
                  <a:lnTo>
                    <a:pt x="846" y="474"/>
                  </a:lnTo>
                  <a:lnTo>
                    <a:pt x="843" y="436"/>
                  </a:lnTo>
                  <a:lnTo>
                    <a:pt x="834" y="399"/>
                  </a:lnTo>
                  <a:lnTo>
                    <a:pt x="821" y="363"/>
                  </a:lnTo>
                  <a:lnTo>
                    <a:pt x="803" y="331"/>
                  </a:lnTo>
                  <a:lnTo>
                    <a:pt x="781" y="302"/>
                  </a:lnTo>
                  <a:lnTo>
                    <a:pt x="755" y="276"/>
                  </a:lnTo>
                  <a:lnTo>
                    <a:pt x="726" y="254"/>
                  </a:lnTo>
                  <a:lnTo>
                    <a:pt x="693" y="236"/>
                  </a:lnTo>
                  <a:lnTo>
                    <a:pt x="658" y="222"/>
                  </a:lnTo>
                  <a:lnTo>
                    <a:pt x="621" y="214"/>
                  </a:lnTo>
                  <a:lnTo>
                    <a:pt x="583" y="211"/>
                  </a:lnTo>
                  <a:close/>
                  <a:moveTo>
                    <a:pt x="0" y="0"/>
                  </a:moveTo>
                  <a:lnTo>
                    <a:pt x="1165" y="0"/>
                  </a:lnTo>
                  <a:lnTo>
                    <a:pt x="1165" y="1337"/>
                  </a:lnTo>
                  <a:lnTo>
                    <a:pt x="1029" y="1337"/>
                  </a:lnTo>
                  <a:lnTo>
                    <a:pt x="1029" y="1064"/>
                  </a:lnTo>
                  <a:lnTo>
                    <a:pt x="1026" y="1027"/>
                  </a:lnTo>
                  <a:lnTo>
                    <a:pt x="1019" y="991"/>
                  </a:lnTo>
                  <a:lnTo>
                    <a:pt x="1006" y="957"/>
                  </a:lnTo>
                  <a:lnTo>
                    <a:pt x="990" y="925"/>
                  </a:lnTo>
                  <a:lnTo>
                    <a:pt x="969" y="896"/>
                  </a:lnTo>
                  <a:lnTo>
                    <a:pt x="944" y="870"/>
                  </a:lnTo>
                  <a:lnTo>
                    <a:pt x="917" y="848"/>
                  </a:lnTo>
                  <a:lnTo>
                    <a:pt x="884" y="829"/>
                  </a:lnTo>
                  <a:lnTo>
                    <a:pt x="851" y="816"/>
                  </a:lnTo>
                  <a:lnTo>
                    <a:pt x="849" y="815"/>
                  </a:lnTo>
                  <a:lnTo>
                    <a:pt x="784" y="795"/>
                  </a:lnTo>
                  <a:lnTo>
                    <a:pt x="765" y="792"/>
                  </a:lnTo>
                  <a:lnTo>
                    <a:pt x="747" y="793"/>
                  </a:lnTo>
                  <a:lnTo>
                    <a:pt x="729" y="798"/>
                  </a:lnTo>
                  <a:lnTo>
                    <a:pt x="583" y="861"/>
                  </a:lnTo>
                  <a:lnTo>
                    <a:pt x="436" y="798"/>
                  </a:lnTo>
                  <a:lnTo>
                    <a:pt x="418" y="793"/>
                  </a:lnTo>
                  <a:lnTo>
                    <a:pt x="399" y="792"/>
                  </a:lnTo>
                  <a:lnTo>
                    <a:pt x="381" y="795"/>
                  </a:lnTo>
                  <a:lnTo>
                    <a:pt x="316" y="815"/>
                  </a:lnTo>
                  <a:lnTo>
                    <a:pt x="314" y="816"/>
                  </a:lnTo>
                  <a:lnTo>
                    <a:pt x="281" y="829"/>
                  </a:lnTo>
                  <a:lnTo>
                    <a:pt x="249" y="848"/>
                  </a:lnTo>
                  <a:lnTo>
                    <a:pt x="221" y="870"/>
                  </a:lnTo>
                  <a:lnTo>
                    <a:pt x="196" y="896"/>
                  </a:lnTo>
                  <a:lnTo>
                    <a:pt x="175" y="925"/>
                  </a:lnTo>
                  <a:lnTo>
                    <a:pt x="159" y="957"/>
                  </a:lnTo>
                  <a:lnTo>
                    <a:pt x="146" y="991"/>
                  </a:lnTo>
                  <a:lnTo>
                    <a:pt x="139" y="1027"/>
                  </a:lnTo>
                  <a:lnTo>
                    <a:pt x="136" y="1064"/>
                  </a:lnTo>
                  <a:lnTo>
                    <a:pt x="136" y="1337"/>
                  </a:lnTo>
                  <a:lnTo>
                    <a:pt x="0" y="133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" name="Freeform 55"/>
            <p:cNvSpPr>
              <a:spLocks/>
            </p:cNvSpPr>
            <p:nvPr/>
          </p:nvSpPr>
          <p:spPr bwMode="auto">
            <a:xfrm>
              <a:off x="7099300" y="1189038"/>
              <a:ext cx="30163" cy="30163"/>
            </a:xfrm>
            <a:custGeom>
              <a:avLst/>
              <a:gdLst>
                <a:gd name="T0" fmla="*/ 104 w 207"/>
                <a:gd name="T1" fmla="*/ 0 h 208"/>
                <a:gd name="T2" fmla="*/ 127 w 207"/>
                <a:gd name="T3" fmla="*/ 3 h 208"/>
                <a:gd name="T4" fmla="*/ 149 w 207"/>
                <a:gd name="T5" fmla="*/ 10 h 208"/>
                <a:gd name="T6" fmla="*/ 169 w 207"/>
                <a:gd name="T7" fmla="*/ 23 h 208"/>
                <a:gd name="T8" fmla="*/ 184 w 207"/>
                <a:gd name="T9" fmla="*/ 38 h 208"/>
                <a:gd name="T10" fmla="*/ 197 w 207"/>
                <a:gd name="T11" fmla="*/ 58 h 208"/>
                <a:gd name="T12" fmla="*/ 204 w 207"/>
                <a:gd name="T13" fmla="*/ 80 h 208"/>
                <a:gd name="T14" fmla="*/ 207 w 207"/>
                <a:gd name="T15" fmla="*/ 103 h 208"/>
                <a:gd name="T16" fmla="*/ 204 w 207"/>
                <a:gd name="T17" fmla="*/ 127 h 208"/>
                <a:gd name="T18" fmla="*/ 197 w 207"/>
                <a:gd name="T19" fmla="*/ 149 h 208"/>
                <a:gd name="T20" fmla="*/ 184 w 207"/>
                <a:gd name="T21" fmla="*/ 169 h 208"/>
                <a:gd name="T22" fmla="*/ 169 w 207"/>
                <a:gd name="T23" fmla="*/ 185 h 208"/>
                <a:gd name="T24" fmla="*/ 149 w 207"/>
                <a:gd name="T25" fmla="*/ 198 h 208"/>
                <a:gd name="T26" fmla="*/ 127 w 207"/>
                <a:gd name="T27" fmla="*/ 205 h 208"/>
                <a:gd name="T28" fmla="*/ 104 w 207"/>
                <a:gd name="T29" fmla="*/ 208 h 208"/>
                <a:gd name="T30" fmla="*/ 80 w 207"/>
                <a:gd name="T31" fmla="*/ 205 h 208"/>
                <a:gd name="T32" fmla="*/ 58 w 207"/>
                <a:gd name="T33" fmla="*/ 198 h 208"/>
                <a:gd name="T34" fmla="*/ 38 w 207"/>
                <a:gd name="T35" fmla="*/ 185 h 208"/>
                <a:gd name="T36" fmla="*/ 23 w 207"/>
                <a:gd name="T37" fmla="*/ 169 h 208"/>
                <a:gd name="T38" fmla="*/ 10 w 207"/>
                <a:gd name="T39" fmla="*/ 149 h 208"/>
                <a:gd name="T40" fmla="*/ 3 w 207"/>
                <a:gd name="T41" fmla="*/ 127 h 208"/>
                <a:gd name="T42" fmla="*/ 0 w 207"/>
                <a:gd name="T43" fmla="*/ 103 h 208"/>
                <a:gd name="T44" fmla="*/ 3 w 207"/>
                <a:gd name="T45" fmla="*/ 80 h 208"/>
                <a:gd name="T46" fmla="*/ 10 w 207"/>
                <a:gd name="T47" fmla="*/ 58 h 208"/>
                <a:gd name="T48" fmla="*/ 23 w 207"/>
                <a:gd name="T49" fmla="*/ 38 h 208"/>
                <a:gd name="T50" fmla="*/ 38 w 207"/>
                <a:gd name="T51" fmla="*/ 23 h 208"/>
                <a:gd name="T52" fmla="*/ 58 w 207"/>
                <a:gd name="T53" fmla="*/ 10 h 208"/>
                <a:gd name="T54" fmla="*/ 80 w 207"/>
                <a:gd name="T55" fmla="*/ 3 h 208"/>
                <a:gd name="T56" fmla="*/ 104 w 207"/>
                <a:gd name="T5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07" h="208">
                  <a:moveTo>
                    <a:pt x="104" y="0"/>
                  </a:moveTo>
                  <a:lnTo>
                    <a:pt x="127" y="3"/>
                  </a:lnTo>
                  <a:lnTo>
                    <a:pt x="149" y="10"/>
                  </a:lnTo>
                  <a:lnTo>
                    <a:pt x="169" y="23"/>
                  </a:lnTo>
                  <a:lnTo>
                    <a:pt x="184" y="38"/>
                  </a:lnTo>
                  <a:lnTo>
                    <a:pt x="197" y="58"/>
                  </a:lnTo>
                  <a:lnTo>
                    <a:pt x="204" y="80"/>
                  </a:lnTo>
                  <a:lnTo>
                    <a:pt x="207" y="103"/>
                  </a:lnTo>
                  <a:lnTo>
                    <a:pt x="204" y="127"/>
                  </a:lnTo>
                  <a:lnTo>
                    <a:pt x="197" y="149"/>
                  </a:lnTo>
                  <a:lnTo>
                    <a:pt x="184" y="169"/>
                  </a:lnTo>
                  <a:lnTo>
                    <a:pt x="169" y="185"/>
                  </a:lnTo>
                  <a:lnTo>
                    <a:pt x="149" y="198"/>
                  </a:lnTo>
                  <a:lnTo>
                    <a:pt x="127" y="205"/>
                  </a:lnTo>
                  <a:lnTo>
                    <a:pt x="104" y="208"/>
                  </a:lnTo>
                  <a:lnTo>
                    <a:pt x="80" y="205"/>
                  </a:lnTo>
                  <a:lnTo>
                    <a:pt x="58" y="198"/>
                  </a:lnTo>
                  <a:lnTo>
                    <a:pt x="38" y="185"/>
                  </a:lnTo>
                  <a:lnTo>
                    <a:pt x="23" y="169"/>
                  </a:lnTo>
                  <a:lnTo>
                    <a:pt x="10" y="149"/>
                  </a:lnTo>
                  <a:lnTo>
                    <a:pt x="3" y="127"/>
                  </a:lnTo>
                  <a:lnTo>
                    <a:pt x="0" y="103"/>
                  </a:lnTo>
                  <a:lnTo>
                    <a:pt x="3" y="80"/>
                  </a:lnTo>
                  <a:lnTo>
                    <a:pt x="10" y="58"/>
                  </a:lnTo>
                  <a:lnTo>
                    <a:pt x="23" y="38"/>
                  </a:lnTo>
                  <a:lnTo>
                    <a:pt x="38" y="23"/>
                  </a:lnTo>
                  <a:lnTo>
                    <a:pt x="58" y="10"/>
                  </a:lnTo>
                  <a:lnTo>
                    <a:pt x="80" y="3"/>
                  </a:lnTo>
                  <a:lnTo>
                    <a:pt x="1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61" name="Group 360"/>
          <p:cNvGrpSpPr/>
          <p:nvPr/>
        </p:nvGrpSpPr>
        <p:grpSpPr>
          <a:xfrm>
            <a:off x="7051497" y="3736299"/>
            <a:ext cx="342781" cy="338385"/>
            <a:chOff x="6232525" y="1136651"/>
            <a:chExt cx="495301" cy="48895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62" name="Freeform 60"/>
            <p:cNvSpPr>
              <a:spLocks/>
            </p:cNvSpPr>
            <p:nvPr/>
          </p:nvSpPr>
          <p:spPr bwMode="auto">
            <a:xfrm>
              <a:off x="6518275" y="1273176"/>
              <a:ext cx="52388" cy="52388"/>
            </a:xfrm>
            <a:custGeom>
              <a:avLst/>
              <a:gdLst>
                <a:gd name="T0" fmla="*/ 180 w 360"/>
                <a:gd name="T1" fmla="*/ 0 h 360"/>
                <a:gd name="T2" fmla="*/ 212 w 360"/>
                <a:gd name="T3" fmla="*/ 3 h 360"/>
                <a:gd name="T4" fmla="*/ 244 w 360"/>
                <a:gd name="T5" fmla="*/ 11 h 360"/>
                <a:gd name="T6" fmla="*/ 272 w 360"/>
                <a:gd name="T7" fmla="*/ 24 h 360"/>
                <a:gd name="T8" fmla="*/ 297 w 360"/>
                <a:gd name="T9" fmla="*/ 41 h 360"/>
                <a:gd name="T10" fmla="*/ 318 w 360"/>
                <a:gd name="T11" fmla="*/ 63 h 360"/>
                <a:gd name="T12" fmla="*/ 336 w 360"/>
                <a:gd name="T13" fmla="*/ 88 h 360"/>
                <a:gd name="T14" fmla="*/ 350 w 360"/>
                <a:gd name="T15" fmla="*/ 116 h 360"/>
                <a:gd name="T16" fmla="*/ 358 w 360"/>
                <a:gd name="T17" fmla="*/ 148 h 360"/>
                <a:gd name="T18" fmla="*/ 360 w 360"/>
                <a:gd name="T19" fmla="*/ 180 h 360"/>
                <a:gd name="T20" fmla="*/ 358 w 360"/>
                <a:gd name="T21" fmla="*/ 212 h 360"/>
                <a:gd name="T22" fmla="*/ 350 w 360"/>
                <a:gd name="T23" fmla="*/ 243 h 360"/>
                <a:gd name="T24" fmla="*/ 336 w 360"/>
                <a:gd name="T25" fmla="*/ 271 h 360"/>
                <a:gd name="T26" fmla="*/ 318 w 360"/>
                <a:gd name="T27" fmla="*/ 296 h 360"/>
                <a:gd name="T28" fmla="*/ 297 w 360"/>
                <a:gd name="T29" fmla="*/ 318 h 360"/>
                <a:gd name="T30" fmla="*/ 272 w 360"/>
                <a:gd name="T31" fmla="*/ 335 h 360"/>
                <a:gd name="T32" fmla="*/ 244 w 360"/>
                <a:gd name="T33" fmla="*/ 349 h 360"/>
                <a:gd name="T34" fmla="*/ 212 w 360"/>
                <a:gd name="T35" fmla="*/ 357 h 360"/>
                <a:gd name="T36" fmla="*/ 180 w 360"/>
                <a:gd name="T37" fmla="*/ 360 h 360"/>
                <a:gd name="T38" fmla="*/ 148 w 360"/>
                <a:gd name="T39" fmla="*/ 357 h 360"/>
                <a:gd name="T40" fmla="*/ 118 w 360"/>
                <a:gd name="T41" fmla="*/ 349 h 360"/>
                <a:gd name="T42" fmla="*/ 90 w 360"/>
                <a:gd name="T43" fmla="*/ 335 h 360"/>
                <a:gd name="T44" fmla="*/ 65 w 360"/>
                <a:gd name="T45" fmla="*/ 318 h 360"/>
                <a:gd name="T46" fmla="*/ 43 w 360"/>
                <a:gd name="T47" fmla="*/ 296 h 360"/>
                <a:gd name="T48" fmla="*/ 25 w 360"/>
                <a:gd name="T49" fmla="*/ 271 h 360"/>
                <a:gd name="T50" fmla="*/ 12 w 360"/>
                <a:gd name="T51" fmla="*/ 243 h 360"/>
                <a:gd name="T52" fmla="*/ 3 w 360"/>
                <a:gd name="T53" fmla="*/ 212 h 360"/>
                <a:gd name="T54" fmla="*/ 0 w 360"/>
                <a:gd name="T55" fmla="*/ 180 h 360"/>
                <a:gd name="T56" fmla="*/ 3 w 360"/>
                <a:gd name="T57" fmla="*/ 148 h 360"/>
                <a:gd name="T58" fmla="*/ 12 w 360"/>
                <a:gd name="T59" fmla="*/ 116 h 360"/>
                <a:gd name="T60" fmla="*/ 25 w 360"/>
                <a:gd name="T61" fmla="*/ 88 h 360"/>
                <a:gd name="T62" fmla="*/ 43 w 360"/>
                <a:gd name="T63" fmla="*/ 63 h 360"/>
                <a:gd name="T64" fmla="*/ 65 w 360"/>
                <a:gd name="T65" fmla="*/ 41 h 360"/>
                <a:gd name="T66" fmla="*/ 90 w 360"/>
                <a:gd name="T67" fmla="*/ 24 h 360"/>
                <a:gd name="T68" fmla="*/ 118 w 360"/>
                <a:gd name="T69" fmla="*/ 11 h 360"/>
                <a:gd name="T70" fmla="*/ 148 w 360"/>
                <a:gd name="T71" fmla="*/ 3 h 360"/>
                <a:gd name="T72" fmla="*/ 180 w 360"/>
                <a:gd name="T73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0" h="360">
                  <a:moveTo>
                    <a:pt x="180" y="0"/>
                  </a:moveTo>
                  <a:lnTo>
                    <a:pt x="212" y="3"/>
                  </a:lnTo>
                  <a:lnTo>
                    <a:pt x="244" y="11"/>
                  </a:lnTo>
                  <a:lnTo>
                    <a:pt x="272" y="24"/>
                  </a:lnTo>
                  <a:lnTo>
                    <a:pt x="297" y="41"/>
                  </a:lnTo>
                  <a:lnTo>
                    <a:pt x="318" y="63"/>
                  </a:lnTo>
                  <a:lnTo>
                    <a:pt x="336" y="88"/>
                  </a:lnTo>
                  <a:lnTo>
                    <a:pt x="350" y="116"/>
                  </a:lnTo>
                  <a:lnTo>
                    <a:pt x="358" y="148"/>
                  </a:lnTo>
                  <a:lnTo>
                    <a:pt x="360" y="180"/>
                  </a:lnTo>
                  <a:lnTo>
                    <a:pt x="358" y="212"/>
                  </a:lnTo>
                  <a:lnTo>
                    <a:pt x="350" y="243"/>
                  </a:lnTo>
                  <a:lnTo>
                    <a:pt x="336" y="271"/>
                  </a:lnTo>
                  <a:lnTo>
                    <a:pt x="318" y="296"/>
                  </a:lnTo>
                  <a:lnTo>
                    <a:pt x="297" y="318"/>
                  </a:lnTo>
                  <a:lnTo>
                    <a:pt x="272" y="335"/>
                  </a:lnTo>
                  <a:lnTo>
                    <a:pt x="244" y="349"/>
                  </a:lnTo>
                  <a:lnTo>
                    <a:pt x="212" y="357"/>
                  </a:lnTo>
                  <a:lnTo>
                    <a:pt x="180" y="360"/>
                  </a:lnTo>
                  <a:lnTo>
                    <a:pt x="148" y="357"/>
                  </a:lnTo>
                  <a:lnTo>
                    <a:pt x="118" y="349"/>
                  </a:lnTo>
                  <a:lnTo>
                    <a:pt x="90" y="335"/>
                  </a:lnTo>
                  <a:lnTo>
                    <a:pt x="65" y="318"/>
                  </a:lnTo>
                  <a:lnTo>
                    <a:pt x="43" y="296"/>
                  </a:lnTo>
                  <a:lnTo>
                    <a:pt x="25" y="271"/>
                  </a:lnTo>
                  <a:lnTo>
                    <a:pt x="12" y="243"/>
                  </a:lnTo>
                  <a:lnTo>
                    <a:pt x="3" y="212"/>
                  </a:lnTo>
                  <a:lnTo>
                    <a:pt x="0" y="180"/>
                  </a:lnTo>
                  <a:lnTo>
                    <a:pt x="3" y="148"/>
                  </a:lnTo>
                  <a:lnTo>
                    <a:pt x="12" y="116"/>
                  </a:lnTo>
                  <a:lnTo>
                    <a:pt x="25" y="88"/>
                  </a:lnTo>
                  <a:lnTo>
                    <a:pt x="43" y="63"/>
                  </a:lnTo>
                  <a:lnTo>
                    <a:pt x="65" y="41"/>
                  </a:lnTo>
                  <a:lnTo>
                    <a:pt x="90" y="24"/>
                  </a:lnTo>
                  <a:lnTo>
                    <a:pt x="118" y="11"/>
                  </a:lnTo>
                  <a:lnTo>
                    <a:pt x="148" y="3"/>
                  </a:lnTo>
                  <a:lnTo>
                    <a:pt x="1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" name="Freeform 61"/>
            <p:cNvSpPr>
              <a:spLocks noEditPoints="1"/>
            </p:cNvSpPr>
            <p:nvPr/>
          </p:nvSpPr>
          <p:spPr bwMode="auto">
            <a:xfrm>
              <a:off x="6361113" y="1136651"/>
              <a:ext cx="366713" cy="365125"/>
            </a:xfrm>
            <a:custGeom>
              <a:avLst/>
              <a:gdLst>
                <a:gd name="T0" fmla="*/ 1089 w 2533"/>
                <a:gd name="T1" fmla="*/ 735 h 2537"/>
                <a:gd name="T2" fmla="*/ 891 w 2533"/>
                <a:gd name="T3" fmla="*/ 852 h 2537"/>
                <a:gd name="T4" fmla="*/ 755 w 2533"/>
                <a:gd name="T5" fmla="*/ 1036 h 2537"/>
                <a:gd name="T6" fmla="*/ 704 w 2533"/>
                <a:gd name="T7" fmla="*/ 1269 h 2537"/>
                <a:gd name="T8" fmla="*/ 755 w 2533"/>
                <a:gd name="T9" fmla="*/ 1501 h 2537"/>
                <a:gd name="T10" fmla="*/ 891 w 2533"/>
                <a:gd name="T11" fmla="*/ 1687 h 2537"/>
                <a:gd name="T12" fmla="*/ 1089 w 2533"/>
                <a:gd name="T13" fmla="*/ 1803 h 2537"/>
                <a:gd name="T14" fmla="*/ 1327 w 2533"/>
                <a:gd name="T15" fmla="*/ 1828 h 2537"/>
                <a:gd name="T16" fmla="*/ 1550 w 2533"/>
                <a:gd name="T17" fmla="*/ 1754 h 2537"/>
                <a:gd name="T18" fmla="*/ 1720 w 2533"/>
                <a:gd name="T19" fmla="*/ 1601 h 2537"/>
                <a:gd name="T20" fmla="*/ 1815 w 2533"/>
                <a:gd name="T21" fmla="*/ 1390 h 2537"/>
                <a:gd name="T22" fmla="*/ 1815 w 2533"/>
                <a:gd name="T23" fmla="*/ 1149 h 2537"/>
                <a:gd name="T24" fmla="*/ 1720 w 2533"/>
                <a:gd name="T25" fmla="*/ 937 h 2537"/>
                <a:gd name="T26" fmla="*/ 1550 w 2533"/>
                <a:gd name="T27" fmla="*/ 783 h 2537"/>
                <a:gd name="T28" fmla="*/ 1327 w 2533"/>
                <a:gd name="T29" fmla="*/ 709 h 2537"/>
                <a:gd name="T30" fmla="*/ 1525 w 2533"/>
                <a:gd name="T31" fmla="*/ 3 h 2537"/>
                <a:gd name="T32" fmla="*/ 1582 w 2533"/>
                <a:gd name="T33" fmla="*/ 61 h 2537"/>
                <a:gd name="T34" fmla="*/ 1685 w 2533"/>
                <a:gd name="T35" fmla="*/ 326 h 2537"/>
                <a:gd name="T36" fmla="*/ 1910 w 2533"/>
                <a:gd name="T37" fmla="*/ 185 h 2537"/>
                <a:gd name="T38" fmla="*/ 1980 w 2533"/>
                <a:gd name="T39" fmla="*/ 192 h 2537"/>
                <a:gd name="T40" fmla="*/ 2349 w 2533"/>
                <a:gd name="T41" fmla="*/ 571 h 2537"/>
                <a:gd name="T42" fmla="*/ 2340 w 2533"/>
                <a:gd name="T43" fmla="*/ 641 h 2537"/>
                <a:gd name="T44" fmla="*/ 2227 w 2533"/>
                <a:gd name="T45" fmla="*/ 899 h 2537"/>
                <a:gd name="T46" fmla="*/ 2491 w 2533"/>
                <a:gd name="T47" fmla="*/ 961 h 2537"/>
                <a:gd name="T48" fmla="*/ 2533 w 2533"/>
                <a:gd name="T49" fmla="*/ 1032 h 2537"/>
                <a:gd name="T50" fmla="*/ 2508 w 2533"/>
                <a:gd name="T51" fmla="*/ 1565 h 2537"/>
                <a:gd name="T52" fmla="*/ 2245 w 2533"/>
                <a:gd name="T53" fmla="*/ 1589 h 2537"/>
                <a:gd name="T54" fmla="*/ 2329 w 2533"/>
                <a:gd name="T55" fmla="*/ 1882 h 2537"/>
                <a:gd name="T56" fmla="*/ 2353 w 2533"/>
                <a:gd name="T57" fmla="*/ 1949 h 2537"/>
                <a:gd name="T58" fmla="*/ 1994 w 2533"/>
                <a:gd name="T59" fmla="*/ 2334 h 2537"/>
                <a:gd name="T60" fmla="*/ 1928 w 2533"/>
                <a:gd name="T61" fmla="*/ 2357 h 2537"/>
                <a:gd name="T62" fmla="*/ 1733 w 2533"/>
                <a:gd name="T63" fmla="*/ 2188 h 2537"/>
                <a:gd name="T64" fmla="*/ 1585 w 2533"/>
                <a:gd name="T65" fmla="*/ 2456 h 2537"/>
                <a:gd name="T66" fmla="*/ 1545 w 2533"/>
                <a:gd name="T67" fmla="*/ 2527 h 2537"/>
                <a:gd name="T68" fmla="*/ 1008 w 2533"/>
                <a:gd name="T69" fmla="*/ 2535 h 2537"/>
                <a:gd name="T70" fmla="*/ 951 w 2533"/>
                <a:gd name="T71" fmla="*/ 2478 h 2537"/>
                <a:gd name="T72" fmla="*/ 800 w 2533"/>
                <a:gd name="T73" fmla="*/ 2188 h 2537"/>
                <a:gd name="T74" fmla="*/ 606 w 2533"/>
                <a:gd name="T75" fmla="*/ 2357 h 2537"/>
                <a:gd name="T76" fmla="*/ 539 w 2533"/>
                <a:gd name="T77" fmla="*/ 2334 h 2537"/>
                <a:gd name="T78" fmla="*/ 180 w 2533"/>
                <a:gd name="T79" fmla="*/ 1940 h 2537"/>
                <a:gd name="T80" fmla="*/ 349 w 2533"/>
                <a:gd name="T81" fmla="*/ 1737 h 2537"/>
                <a:gd name="T82" fmla="*/ 61 w 2533"/>
                <a:gd name="T83" fmla="*/ 1585 h 2537"/>
                <a:gd name="T84" fmla="*/ 4 w 2533"/>
                <a:gd name="T85" fmla="*/ 1528 h 2537"/>
                <a:gd name="T86" fmla="*/ 12 w 2533"/>
                <a:gd name="T87" fmla="*/ 990 h 2537"/>
                <a:gd name="T88" fmla="*/ 83 w 2533"/>
                <a:gd name="T89" fmla="*/ 950 h 2537"/>
                <a:gd name="T90" fmla="*/ 349 w 2533"/>
                <a:gd name="T91" fmla="*/ 802 h 2537"/>
                <a:gd name="T92" fmla="*/ 180 w 2533"/>
                <a:gd name="T93" fmla="*/ 607 h 2537"/>
                <a:gd name="T94" fmla="*/ 204 w 2533"/>
                <a:gd name="T95" fmla="*/ 540 h 2537"/>
                <a:gd name="T96" fmla="*/ 596 w 2533"/>
                <a:gd name="T97" fmla="*/ 181 h 2537"/>
                <a:gd name="T98" fmla="*/ 800 w 2533"/>
                <a:gd name="T99" fmla="*/ 349 h 2537"/>
                <a:gd name="T100" fmla="*/ 948 w 2533"/>
                <a:gd name="T101" fmla="*/ 83 h 2537"/>
                <a:gd name="T102" fmla="*/ 988 w 2533"/>
                <a:gd name="T103" fmla="*/ 12 h 2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33" h="2537">
                  <a:moveTo>
                    <a:pt x="1266" y="706"/>
                  </a:moveTo>
                  <a:lnTo>
                    <a:pt x="1206" y="709"/>
                  </a:lnTo>
                  <a:lnTo>
                    <a:pt x="1146" y="719"/>
                  </a:lnTo>
                  <a:lnTo>
                    <a:pt x="1089" y="735"/>
                  </a:lnTo>
                  <a:lnTo>
                    <a:pt x="1035" y="756"/>
                  </a:lnTo>
                  <a:lnTo>
                    <a:pt x="983" y="783"/>
                  </a:lnTo>
                  <a:lnTo>
                    <a:pt x="935" y="815"/>
                  </a:lnTo>
                  <a:lnTo>
                    <a:pt x="891" y="852"/>
                  </a:lnTo>
                  <a:lnTo>
                    <a:pt x="850" y="892"/>
                  </a:lnTo>
                  <a:lnTo>
                    <a:pt x="814" y="937"/>
                  </a:lnTo>
                  <a:lnTo>
                    <a:pt x="781" y="985"/>
                  </a:lnTo>
                  <a:lnTo>
                    <a:pt x="755" y="1036"/>
                  </a:lnTo>
                  <a:lnTo>
                    <a:pt x="734" y="1091"/>
                  </a:lnTo>
                  <a:lnTo>
                    <a:pt x="718" y="1149"/>
                  </a:lnTo>
                  <a:lnTo>
                    <a:pt x="709" y="1207"/>
                  </a:lnTo>
                  <a:lnTo>
                    <a:pt x="704" y="1269"/>
                  </a:lnTo>
                  <a:lnTo>
                    <a:pt x="709" y="1330"/>
                  </a:lnTo>
                  <a:lnTo>
                    <a:pt x="718" y="1390"/>
                  </a:lnTo>
                  <a:lnTo>
                    <a:pt x="734" y="1447"/>
                  </a:lnTo>
                  <a:lnTo>
                    <a:pt x="755" y="1501"/>
                  </a:lnTo>
                  <a:lnTo>
                    <a:pt x="781" y="1553"/>
                  </a:lnTo>
                  <a:lnTo>
                    <a:pt x="814" y="1601"/>
                  </a:lnTo>
                  <a:lnTo>
                    <a:pt x="850" y="1646"/>
                  </a:lnTo>
                  <a:lnTo>
                    <a:pt x="891" y="1687"/>
                  </a:lnTo>
                  <a:lnTo>
                    <a:pt x="935" y="1723"/>
                  </a:lnTo>
                  <a:lnTo>
                    <a:pt x="983" y="1754"/>
                  </a:lnTo>
                  <a:lnTo>
                    <a:pt x="1035" y="1781"/>
                  </a:lnTo>
                  <a:lnTo>
                    <a:pt x="1089" y="1803"/>
                  </a:lnTo>
                  <a:lnTo>
                    <a:pt x="1146" y="1819"/>
                  </a:lnTo>
                  <a:lnTo>
                    <a:pt x="1206" y="1828"/>
                  </a:lnTo>
                  <a:lnTo>
                    <a:pt x="1266" y="1831"/>
                  </a:lnTo>
                  <a:lnTo>
                    <a:pt x="1327" y="1828"/>
                  </a:lnTo>
                  <a:lnTo>
                    <a:pt x="1387" y="1819"/>
                  </a:lnTo>
                  <a:lnTo>
                    <a:pt x="1444" y="1803"/>
                  </a:lnTo>
                  <a:lnTo>
                    <a:pt x="1498" y="1781"/>
                  </a:lnTo>
                  <a:lnTo>
                    <a:pt x="1550" y="1754"/>
                  </a:lnTo>
                  <a:lnTo>
                    <a:pt x="1598" y="1723"/>
                  </a:lnTo>
                  <a:lnTo>
                    <a:pt x="1643" y="1687"/>
                  </a:lnTo>
                  <a:lnTo>
                    <a:pt x="1683" y="1646"/>
                  </a:lnTo>
                  <a:lnTo>
                    <a:pt x="1720" y="1601"/>
                  </a:lnTo>
                  <a:lnTo>
                    <a:pt x="1751" y="1553"/>
                  </a:lnTo>
                  <a:lnTo>
                    <a:pt x="1778" y="1501"/>
                  </a:lnTo>
                  <a:lnTo>
                    <a:pt x="1800" y="1447"/>
                  </a:lnTo>
                  <a:lnTo>
                    <a:pt x="1815" y="1390"/>
                  </a:lnTo>
                  <a:lnTo>
                    <a:pt x="1825" y="1330"/>
                  </a:lnTo>
                  <a:lnTo>
                    <a:pt x="1828" y="1269"/>
                  </a:lnTo>
                  <a:lnTo>
                    <a:pt x="1825" y="1207"/>
                  </a:lnTo>
                  <a:lnTo>
                    <a:pt x="1815" y="1149"/>
                  </a:lnTo>
                  <a:lnTo>
                    <a:pt x="1800" y="1091"/>
                  </a:lnTo>
                  <a:lnTo>
                    <a:pt x="1778" y="1036"/>
                  </a:lnTo>
                  <a:lnTo>
                    <a:pt x="1751" y="985"/>
                  </a:lnTo>
                  <a:lnTo>
                    <a:pt x="1720" y="937"/>
                  </a:lnTo>
                  <a:lnTo>
                    <a:pt x="1683" y="892"/>
                  </a:lnTo>
                  <a:lnTo>
                    <a:pt x="1643" y="852"/>
                  </a:lnTo>
                  <a:lnTo>
                    <a:pt x="1598" y="815"/>
                  </a:lnTo>
                  <a:lnTo>
                    <a:pt x="1550" y="783"/>
                  </a:lnTo>
                  <a:lnTo>
                    <a:pt x="1498" y="756"/>
                  </a:lnTo>
                  <a:lnTo>
                    <a:pt x="1444" y="735"/>
                  </a:lnTo>
                  <a:lnTo>
                    <a:pt x="1387" y="719"/>
                  </a:lnTo>
                  <a:lnTo>
                    <a:pt x="1327" y="709"/>
                  </a:lnTo>
                  <a:lnTo>
                    <a:pt x="1266" y="706"/>
                  </a:lnTo>
                  <a:close/>
                  <a:moveTo>
                    <a:pt x="1030" y="0"/>
                  </a:moveTo>
                  <a:lnTo>
                    <a:pt x="1503" y="0"/>
                  </a:lnTo>
                  <a:lnTo>
                    <a:pt x="1525" y="3"/>
                  </a:lnTo>
                  <a:lnTo>
                    <a:pt x="1545" y="12"/>
                  </a:lnTo>
                  <a:lnTo>
                    <a:pt x="1561" y="24"/>
                  </a:lnTo>
                  <a:lnTo>
                    <a:pt x="1574" y="41"/>
                  </a:lnTo>
                  <a:lnTo>
                    <a:pt x="1582" y="61"/>
                  </a:lnTo>
                  <a:lnTo>
                    <a:pt x="1585" y="83"/>
                  </a:lnTo>
                  <a:lnTo>
                    <a:pt x="1585" y="288"/>
                  </a:lnTo>
                  <a:lnTo>
                    <a:pt x="1635" y="306"/>
                  </a:lnTo>
                  <a:lnTo>
                    <a:pt x="1685" y="326"/>
                  </a:lnTo>
                  <a:lnTo>
                    <a:pt x="1733" y="349"/>
                  </a:lnTo>
                  <a:lnTo>
                    <a:pt x="1879" y="205"/>
                  </a:lnTo>
                  <a:lnTo>
                    <a:pt x="1893" y="192"/>
                  </a:lnTo>
                  <a:lnTo>
                    <a:pt x="1910" y="185"/>
                  </a:lnTo>
                  <a:lnTo>
                    <a:pt x="1928" y="181"/>
                  </a:lnTo>
                  <a:lnTo>
                    <a:pt x="1945" y="181"/>
                  </a:lnTo>
                  <a:lnTo>
                    <a:pt x="1963" y="185"/>
                  </a:lnTo>
                  <a:lnTo>
                    <a:pt x="1980" y="192"/>
                  </a:lnTo>
                  <a:lnTo>
                    <a:pt x="1994" y="205"/>
                  </a:lnTo>
                  <a:lnTo>
                    <a:pt x="2329" y="540"/>
                  </a:lnTo>
                  <a:lnTo>
                    <a:pt x="2340" y="555"/>
                  </a:lnTo>
                  <a:lnTo>
                    <a:pt x="2349" y="571"/>
                  </a:lnTo>
                  <a:lnTo>
                    <a:pt x="2353" y="589"/>
                  </a:lnTo>
                  <a:lnTo>
                    <a:pt x="2353" y="607"/>
                  </a:lnTo>
                  <a:lnTo>
                    <a:pt x="2349" y="625"/>
                  </a:lnTo>
                  <a:lnTo>
                    <a:pt x="2340" y="641"/>
                  </a:lnTo>
                  <a:lnTo>
                    <a:pt x="2329" y="656"/>
                  </a:lnTo>
                  <a:lnTo>
                    <a:pt x="2183" y="802"/>
                  </a:lnTo>
                  <a:lnTo>
                    <a:pt x="2206" y="850"/>
                  </a:lnTo>
                  <a:lnTo>
                    <a:pt x="2227" y="899"/>
                  </a:lnTo>
                  <a:lnTo>
                    <a:pt x="2245" y="950"/>
                  </a:lnTo>
                  <a:lnTo>
                    <a:pt x="2451" y="950"/>
                  </a:lnTo>
                  <a:lnTo>
                    <a:pt x="2472" y="953"/>
                  </a:lnTo>
                  <a:lnTo>
                    <a:pt x="2491" y="961"/>
                  </a:lnTo>
                  <a:lnTo>
                    <a:pt x="2508" y="974"/>
                  </a:lnTo>
                  <a:lnTo>
                    <a:pt x="2521" y="990"/>
                  </a:lnTo>
                  <a:lnTo>
                    <a:pt x="2530" y="1010"/>
                  </a:lnTo>
                  <a:lnTo>
                    <a:pt x="2533" y="1032"/>
                  </a:lnTo>
                  <a:lnTo>
                    <a:pt x="2533" y="1506"/>
                  </a:lnTo>
                  <a:lnTo>
                    <a:pt x="2530" y="1528"/>
                  </a:lnTo>
                  <a:lnTo>
                    <a:pt x="2521" y="1548"/>
                  </a:lnTo>
                  <a:lnTo>
                    <a:pt x="2508" y="1565"/>
                  </a:lnTo>
                  <a:lnTo>
                    <a:pt x="2492" y="1577"/>
                  </a:lnTo>
                  <a:lnTo>
                    <a:pt x="2472" y="1585"/>
                  </a:lnTo>
                  <a:lnTo>
                    <a:pt x="2451" y="1589"/>
                  </a:lnTo>
                  <a:lnTo>
                    <a:pt x="2245" y="1589"/>
                  </a:lnTo>
                  <a:lnTo>
                    <a:pt x="2227" y="1639"/>
                  </a:lnTo>
                  <a:lnTo>
                    <a:pt x="2207" y="1689"/>
                  </a:lnTo>
                  <a:lnTo>
                    <a:pt x="2183" y="1737"/>
                  </a:lnTo>
                  <a:lnTo>
                    <a:pt x="2329" y="1882"/>
                  </a:lnTo>
                  <a:lnTo>
                    <a:pt x="2340" y="1897"/>
                  </a:lnTo>
                  <a:lnTo>
                    <a:pt x="2349" y="1914"/>
                  </a:lnTo>
                  <a:lnTo>
                    <a:pt x="2353" y="1931"/>
                  </a:lnTo>
                  <a:lnTo>
                    <a:pt x="2353" y="1949"/>
                  </a:lnTo>
                  <a:lnTo>
                    <a:pt x="2349" y="1967"/>
                  </a:lnTo>
                  <a:lnTo>
                    <a:pt x="2340" y="1984"/>
                  </a:lnTo>
                  <a:lnTo>
                    <a:pt x="2329" y="1998"/>
                  </a:lnTo>
                  <a:lnTo>
                    <a:pt x="1994" y="2334"/>
                  </a:lnTo>
                  <a:lnTo>
                    <a:pt x="1980" y="2345"/>
                  </a:lnTo>
                  <a:lnTo>
                    <a:pt x="1963" y="2354"/>
                  </a:lnTo>
                  <a:lnTo>
                    <a:pt x="1945" y="2357"/>
                  </a:lnTo>
                  <a:lnTo>
                    <a:pt x="1928" y="2357"/>
                  </a:lnTo>
                  <a:lnTo>
                    <a:pt x="1910" y="2354"/>
                  </a:lnTo>
                  <a:lnTo>
                    <a:pt x="1893" y="2345"/>
                  </a:lnTo>
                  <a:lnTo>
                    <a:pt x="1879" y="2334"/>
                  </a:lnTo>
                  <a:lnTo>
                    <a:pt x="1733" y="2188"/>
                  </a:lnTo>
                  <a:lnTo>
                    <a:pt x="1685" y="2211"/>
                  </a:lnTo>
                  <a:lnTo>
                    <a:pt x="1635" y="2232"/>
                  </a:lnTo>
                  <a:lnTo>
                    <a:pt x="1585" y="2249"/>
                  </a:lnTo>
                  <a:lnTo>
                    <a:pt x="1585" y="2456"/>
                  </a:lnTo>
                  <a:lnTo>
                    <a:pt x="1582" y="2478"/>
                  </a:lnTo>
                  <a:lnTo>
                    <a:pt x="1574" y="2496"/>
                  </a:lnTo>
                  <a:lnTo>
                    <a:pt x="1561" y="2513"/>
                  </a:lnTo>
                  <a:lnTo>
                    <a:pt x="1545" y="2527"/>
                  </a:lnTo>
                  <a:lnTo>
                    <a:pt x="1525" y="2535"/>
                  </a:lnTo>
                  <a:lnTo>
                    <a:pt x="1503" y="2537"/>
                  </a:lnTo>
                  <a:lnTo>
                    <a:pt x="1030" y="2537"/>
                  </a:lnTo>
                  <a:lnTo>
                    <a:pt x="1008" y="2535"/>
                  </a:lnTo>
                  <a:lnTo>
                    <a:pt x="988" y="2527"/>
                  </a:lnTo>
                  <a:lnTo>
                    <a:pt x="972" y="2513"/>
                  </a:lnTo>
                  <a:lnTo>
                    <a:pt x="959" y="2496"/>
                  </a:lnTo>
                  <a:lnTo>
                    <a:pt x="951" y="2478"/>
                  </a:lnTo>
                  <a:lnTo>
                    <a:pt x="948" y="2456"/>
                  </a:lnTo>
                  <a:lnTo>
                    <a:pt x="948" y="2249"/>
                  </a:lnTo>
                  <a:lnTo>
                    <a:pt x="873" y="2222"/>
                  </a:lnTo>
                  <a:lnTo>
                    <a:pt x="800" y="2188"/>
                  </a:lnTo>
                  <a:lnTo>
                    <a:pt x="655" y="2334"/>
                  </a:lnTo>
                  <a:lnTo>
                    <a:pt x="640" y="2345"/>
                  </a:lnTo>
                  <a:lnTo>
                    <a:pt x="623" y="2354"/>
                  </a:lnTo>
                  <a:lnTo>
                    <a:pt x="606" y="2357"/>
                  </a:lnTo>
                  <a:lnTo>
                    <a:pt x="588" y="2357"/>
                  </a:lnTo>
                  <a:lnTo>
                    <a:pt x="570" y="2354"/>
                  </a:lnTo>
                  <a:lnTo>
                    <a:pt x="554" y="2345"/>
                  </a:lnTo>
                  <a:lnTo>
                    <a:pt x="539" y="2334"/>
                  </a:lnTo>
                  <a:lnTo>
                    <a:pt x="204" y="1998"/>
                  </a:lnTo>
                  <a:lnTo>
                    <a:pt x="191" y="1981"/>
                  </a:lnTo>
                  <a:lnTo>
                    <a:pt x="182" y="1962"/>
                  </a:lnTo>
                  <a:lnTo>
                    <a:pt x="180" y="1940"/>
                  </a:lnTo>
                  <a:lnTo>
                    <a:pt x="182" y="1919"/>
                  </a:lnTo>
                  <a:lnTo>
                    <a:pt x="191" y="1899"/>
                  </a:lnTo>
                  <a:lnTo>
                    <a:pt x="204" y="1882"/>
                  </a:lnTo>
                  <a:lnTo>
                    <a:pt x="349" y="1737"/>
                  </a:lnTo>
                  <a:lnTo>
                    <a:pt x="316" y="1664"/>
                  </a:lnTo>
                  <a:lnTo>
                    <a:pt x="287" y="1589"/>
                  </a:lnTo>
                  <a:lnTo>
                    <a:pt x="83" y="1589"/>
                  </a:lnTo>
                  <a:lnTo>
                    <a:pt x="61" y="1585"/>
                  </a:lnTo>
                  <a:lnTo>
                    <a:pt x="41" y="1577"/>
                  </a:lnTo>
                  <a:lnTo>
                    <a:pt x="24" y="1565"/>
                  </a:lnTo>
                  <a:lnTo>
                    <a:pt x="12" y="1548"/>
                  </a:lnTo>
                  <a:lnTo>
                    <a:pt x="4" y="1528"/>
                  </a:lnTo>
                  <a:lnTo>
                    <a:pt x="0" y="1506"/>
                  </a:lnTo>
                  <a:lnTo>
                    <a:pt x="0" y="1032"/>
                  </a:lnTo>
                  <a:lnTo>
                    <a:pt x="4" y="1010"/>
                  </a:lnTo>
                  <a:lnTo>
                    <a:pt x="12" y="990"/>
                  </a:lnTo>
                  <a:lnTo>
                    <a:pt x="24" y="974"/>
                  </a:lnTo>
                  <a:lnTo>
                    <a:pt x="41" y="961"/>
                  </a:lnTo>
                  <a:lnTo>
                    <a:pt x="61" y="953"/>
                  </a:lnTo>
                  <a:lnTo>
                    <a:pt x="83" y="950"/>
                  </a:lnTo>
                  <a:lnTo>
                    <a:pt x="287" y="950"/>
                  </a:lnTo>
                  <a:lnTo>
                    <a:pt x="305" y="899"/>
                  </a:lnTo>
                  <a:lnTo>
                    <a:pt x="326" y="850"/>
                  </a:lnTo>
                  <a:lnTo>
                    <a:pt x="349" y="802"/>
                  </a:lnTo>
                  <a:lnTo>
                    <a:pt x="204" y="656"/>
                  </a:lnTo>
                  <a:lnTo>
                    <a:pt x="192" y="641"/>
                  </a:lnTo>
                  <a:lnTo>
                    <a:pt x="184" y="625"/>
                  </a:lnTo>
                  <a:lnTo>
                    <a:pt x="180" y="607"/>
                  </a:lnTo>
                  <a:lnTo>
                    <a:pt x="180" y="589"/>
                  </a:lnTo>
                  <a:lnTo>
                    <a:pt x="184" y="571"/>
                  </a:lnTo>
                  <a:lnTo>
                    <a:pt x="192" y="555"/>
                  </a:lnTo>
                  <a:lnTo>
                    <a:pt x="204" y="540"/>
                  </a:lnTo>
                  <a:lnTo>
                    <a:pt x="539" y="205"/>
                  </a:lnTo>
                  <a:lnTo>
                    <a:pt x="556" y="191"/>
                  </a:lnTo>
                  <a:lnTo>
                    <a:pt x="576" y="183"/>
                  </a:lnTo>
                  <a:lnTo>
                    <a:pt x="596" y="181"/>
                  </a:lnTo>
                  <a:lnTo>
                    <a:pt x="618" y="183"/>
                  </a:lnTo>
                  <a:lnTo>
                    <a:pt x="638" y="191"/>
                  </a:lnTo>
                  <a:lnTo>
                    <a:pt x="655" y="205"/>
                  </a:lnTo>
                  <a:lnTo>
                    <a:pt x="800" y="349"/>
                  </a:lnTo>
                  <a:lnTo>
                    <a:pt x="848" y="326"/>
                  </a:lnTo>
                  <a:lnTo>
                    <a:pt x="897" y="306"/>
                  </a:lnTo>
                  <a:lnTo>
                    <a:pt x="948" y="288"/>
                  </a:lnTo>
                  <a:lnTo>
                    <a:pt x="948" y="83"/>
                  </a:lnTo>
                  <a:lnTo>
                    <a:pt x="951" y="61"/>
                  </a:lnTo>
                  <a:lnTo>
                    <a:pt x="959" y="41"/>
                  </a:lnTo>
                  <a:lnTo>
                    <a:pt x="972" y="24"/>
                  </a:lnTo>
                  <a:lnTo>
                    <a:pt x="988" y="12"/>
                  </a:lnTo>
                  <a:lnTo>
                    <a:pt x="1008" y="3"/>
                  </a:lnTo>
                  <a:lnTo>
                    <a:pt x="10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" name="Freeform 62"/>
            <p:cNvSpPr>
              <a:spLocks noEditPoints="1"/>
            </p:cNvSpPr>
            <p:nvPr/>
          </p:nvSpPr>
          <p:spPr bwMode="auto">
            <a:xfrm>
              <a:off x="6232525" y="1427163"/>
              <a:ext cx="198438" cy="198438"/>
            </a:xfrm>
            <a:custGeom>
              <a:avLst/>
              <a:gdLst>
                <a:gd name="T0" fmla="*/ 606 w 1374"/>
                <a:gd name="T1" fmla="*/ 419 h 1376"/>
                <a:gd name="T2" fmla="*/ 503 w 1374"/>
                <a:gd name="T3" fmla="*/ 476 h 1376"/>
                <a:gd name="T4" fmla="*/ 433 w 1374"/>
                <a:gd name="T5" fmla="*/ 570 h 1376"/>
                <a:gd name="T6" fmla="*/ 407 w 1374"/>
                <a:gd name="T7" fmla="*/ 689 h 1376"/>
                <a:gd name="T8" fmla="*/ 433 w 1374"/>
                <a:gd name="T9" fmla="*/ 806 h 1376"/>
                <a:gd name="T10" fmla="*/ 503 w 1374"/>
                <a:gd name="T11" fmla="*/ 900 h 1376"/>
                <a:gd name="T12" fmla="*/ 606 w 1374"/>
                <a:gd name="T13" fmla="*/ 957 h 1376"/>
                <a:gd name="T14" fmla="*/ 728 w 1374"/>
                <a:gd name="T15" fmla="*/ 967 h 1376"/>
                <a:gd name="T16" fmla="*/ 839 w 1374"/>
                <a:gd name="T17" fmla="*/ 924 h 1376"/>
                <a:gd name="T18" fmla="*/ 922 w 1374"/>
                <a:gd name="T19" fmla="*/ 841 h 1376"/>
                <a:gd name="T20" fmla="*/ 965 w 1374"/>
                <a:gd name="T21" fmla="*/ 729 h 1376"/>
                <a:gd name="T22" fmla="*/ 956 w 1374"/>
                <a:gd name="T23" fmla="*/ 607 h 1376"/>
                <a:gd name="T24" fmla="*/ 899 w 1374"/>
                <a:gd name="T25" fmla="*/ 504 h 1376"/>
                <a:gd name="T26" fmla="*/ 805 w 1374"/>
                <a:gd name="T27" fmla="*/ 433 h 1376"/>
                <a:gd name="T28" fmla="*/ 687 w 1374"/>
                <a:gd name="T29" fmla="*/ 407 h 1376"/>
                <a:gd name="T30" fmla="*/ 830 w 1374"/>
                <a:gd name="T31" fmla="*/ 3 h 1376"/>
                <a:gd name="T32" fmla="*/ 879 w 1374"/>
                <a:gd name="T33" fmla="*/ 40 h 1376"/>
                <a:gd name="T34" fmla="*/ 890 w 1374"/>
                <a:gd name="T35" fmla="*/ 159 h 1376"/>
                <a:gd name="T36" fmla="*/ 986 w 1374"/>
                <a:gd name="T37" fmla="*/ 104 h 1376"/>
                <a:gd name="T38" fmla="*/ 1038 w 1374"/>
                <a:gd name="T39" fmla="*/ 92 h 1376"/>
                <a:gd name="T40" fmla="*/ 1087 w 1374"/>
                <a:gd name="T41" fmla="*/ 115 h 1376"/>
                <a:gd name="T42" fmla="*/ 1278 w 1374"/>
                <a:gd name="T43" fmla="*/ 319 h 1376"/>
                <a:gd name="T44" fmla="*/ 1278 w 1374"/>
                <a:gd name="T45" fmla="*/ 372 h 1376"/>
                <a:gd name="T46" fmla="*/ 1204 w 1374"/>
                <a:gd name="T47" fmla="*/ 457 h 1376"/>
                <a:gd name="T48" fmla="*/ 1314 w 1374"/>
                <a:gd name="T49" fmla="*/ 487 h 1376"/>
                <a:gd name="T50" fmla="*/ 1362 w 1374"/>
                <a:gd name="T51" fmla="*/ 526 h 1376"/>
                <a:gd name="T52" fmla="*/ 1374 w 1374"/>
                <a:gd name="T53" fmla="*/ 809 h 1376"/>
                <a:gd name="T54" fmla="*/ 1350 w 1374"/>
                <a:gd name="T55" fmla="*/ 868 h 1376"/>
                <a:gd name="T56" fmla="*/ 1292 w 1374"/>
                <a:gd name="T57" fmla="*/ 892 h 1376"/>
                <a:gd name="T58" fmla="*/ 1258 w 1374"/>
                <a:gd name="T59" fmla="*/ 973 h 1376"/>
                <a:gd name="T60" fmla="*/ 1282 w 1374"/>
                <a:gd name="T61" fmla="*/ 1022 h 1376"/>
                <a:gd name="T62" fmla="*/ 1270 w 1374"/>
                <a:gd name="T63" fmla="*/ 1074 h 1376"/>
                <a:gd name="T64" fmla="*/ 1072 w 1374"/>
                <a:gd name="T65" fmla="*/ 1272 h 1376"/>
                <a:gd name="T66" fmla="*/ 1020 w 1374"/>
                <a:gd name="T67" fmla="*/ 1285 h 1376"/>
                <a:gd name="T68" fmla="*/ 971 w 1374"/>
                <a:gd name="T69" fmla="*/ 1261 h 1376"/>
                <a:gd name="T70" fmla="*/ 890 w 1374"/>
                <a:gd name="T71" fmla="*/ 1295 h 1376"/>
                <a:gd name="T72" fmla="*/ 866 w 1374"/>
                <a:gd name="T73" fmla="*/ 1352 h 1376"/>
                <a:gd name="T74" fmla="*/ 808 w 1374"/>
                <a:gd name="T75" fmla="*/ 1376 h 1376"/>
                <a:gd name="T76" fmla="*/ 524 w 1374"/>
                <a:gd name="T77" fmla="*/ 1366 h 1376"/>
                <a:gd name="T78" fmla="*/ 487 w 1374"/>
                <a:gd name="T79" fmla="*/ 1316 h 1376"/>
                <a:gd name="T80" fmla="*/ 457 w 1374"/>
                <a:gd name="T81" fmla="*/ 1207 h 1376"/>
                <a:gd name="T82" fmla="*/ 371 w 1374"/>
                <a:gd name="T83" fmla="*/ 1281 h 1376"/>
                <a:gd name="T84" fmla="*/ 318 w 1374"/>
                <a:gd name="T85" fmla="*/ 1281 h 1376"/>
                <a:gd name="T86" fmla="*/ 115 w 1374"/>
                <a:gd name="T87" fmla="*/ 1089 h 1376"/>
                <a:gd name="T88" fmla="*/ 93 w 1374"/>
                <a:gd name="T89" fmla="*/ 1040 h 1376"/>
                <a:gd name="T90" fmla="*/ 104 w 1374"/>
                <a:gd name="T91" fmla="*/ 988 h 1376"/>
                <a:gd name="T92" fmla="*/ 158 w 1374"/>
                <a:gd name="T93" fmla="*/ 892 h 1376"/>
                <a:gd name="T94" fmla="*/ 41 w 1374"/>
                <a:gd name="T95" fmla="*/ 880 h 1376"/>
                <a:gd name="T96" fmla="*/ 3 w 1374"/>
                <a:gd name="T97" fmla="*/ 831 h 1376"/>
                <a:gd name="T98" fmla="*/ 3 w 1374"/>
                <a:gd name="T99" fmla="*/ 545 h 1376"/>
                <a:gd name="T100" fmla="*/ 41 w 1374"/>
                <a:gd name="T101" fmla="*/ 496 h 1376"/>
                <a:gd name="T102" fmla="*/ 158 w 1374"/>
                <a:gd name="T103" fmla="*/ 485 h 1376"/>
                <a:gd name="T104" fmla="*/ 104 w 1374"/>
                <a:gd name="T105" fmla="*/ 388 h 1376"/>
                <a:gd name="T106" fmla="*/ 93 w 1374"/>
                <a:gd name="T107" fmla="*/ 336 h 1376"/>
                <a:gd name="T108" fmla="*/ 115 w 1374"/>
                <a:gd name="T109" fmla="*/ 287 h 1376"/>
                <a:gd name="T110" fmla="*/ 318 w 1374"/>
                <a:gd name="T111" fmla="*/ 96 h 1376"/>
                <a:gd name="T112" fmla="*/ 371 w 1374"/>
                <a:gd name="T113" fmla="*/ 96 h 1376"/>
                <a:gd name="T114" fmla="*/ 457 w 1374"/>
                <a:gd name="T115" fmla="*/ 170 h 1376"/>
                <a:gd name="T116" fmla="*/ 487 w 1374"/>
                <a:gd name="T117" fmla="*/ 60 h 1376"/>
                <a:gd name="T118" fmla="*/ 524 w 1374"/>
                <a:gd name="T119" fmla="*/ 11 h 1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74" h="1376">
                  <a:moveTo>
                    <a:pt x="687" y="407"/>
                  </a:moveTo>
                  <a:lnTo>
                    <a:pt x="646" y="410"/>
                  </a:lnTo>
                  <a:lnTo>
                    <a:pt x="606" y="419"/>
                  </a:lnTo>
                  <a:lnTo>
                    <a:pt x="569" y="433"/>
                  </a:lnTo>
                  <a:lnTo>
                    <a:pt x="535" y="452"/>
                  </a:lnTo>
                  <a:lnTo>
                    <a:pt x="503" y="476"/>
                  </a:lnTo>
                  <a:lnTo>
                    <a:pt x="475" y="504"/>
                  </a:lnTo>
                  <a:lnTo>
                    <a:pt x="451" y="535"/>
                  </a:lnTo>
                  <a:lnTo>
                    <a:pt x="433" y="570"/>
                  </a:lnTo>
                  <a:lnTo>
                    <a:pt x="418" y="607"/>
                  </a:lnTo>
                  <a:lnTo>
                    <a:pt x="410" y="647"/>
                  </a:lnTo>
                  <a:lnTo>
                    <a:pt x="407" y="689"/>
                  </a:lnTo>
                  <a:lnTo>
                    <a:pt x="410" y="729"/>
                  </a:lnTo>
                  <a:lnTo>
                    <a:pt x="418" y="770"/>
                  </a:lnTo>
                  <a:lnTo>
                    <a:pt x="433" y="806"/>
                  </a:lnTo>
                  <a:lnTo>
                    <a:pt x="451" y="841"/>
                  </a:lnTo>
                  <a:lnTo>
                    <a:pt x="475" y="873"/>
                  </a:lnTo>
                  <a:lnTo>
                    <a:pt x="503" y="900"/>
                  </a:lnTo>
                  <a:lnTo>
                    <a:pt x="535" y="924"/>
                  </a:lnTo>
                  <a:lnTo>
                    <a:pt x="569" y="943"/>
                  </a:lnTo>
                  <a:lnTo>
                    <a:pt x="606" y="957"/>
                  </a:lnTo>
                  <a:lnTo>
                    <a:pt x="646" y="967"/>
                  </a:lnTo>
                  <a:lnTo>
                    <a:pt x="687" y="969"/>
                  </a:lnTo>
                  <a:lnTo>
                    <a:pt x="728" y="967"/>
                  </a:lnTo>
                  <a:lnTo>
                    <a:pt x="768" y="957"/>
                  </a:lnTo>
                  <a:lnTo>
                    <a:pt x="805" y="943"/>
                  </a:lnTo>
                  <a:lnTo>
                    <a:pt x="839" y="924"/>
                  </a:lnTo>
                  <a:lnTo>
                    <a:pt x="872" y="900"/>
                  </a:lnTo>
                  <a:lnTo>
                    <a:pt x="899" y="873"/>
                  </a:lnTo>
                  <a:lnTo>
                    <a:pt x="922" y="841"/>
                  </a:lnTo>
                  <a:lnTo>
                    <a:pt x="941" y="806"/>
                  </a:lnTo>
                  <a:lnTo>
                    <a:pt x="956" y="770"/>
                  </a:lnTo>
                  <a:lnTo>
                    <a:pt x="965" y="729"/>
                  </a:lnTo>
                  <a:lnTo>
                    <a:pt x="967" y="689"/>
                  </a:lnTo>
                  <a:lnTo>
                    <a:pt x="965" y="647"/>
                  </a:lnTo>
                  <a:lnTo>
                    <a:pt x="956" y="607"/>
                  </a:lnTo>
                  <a:lnTo>
                    <a:pt x="941" y="570"/>
                  </a:lnTo>
                  <a:lnTo>
                    <a:pt x="922" y="535"/>
                  </a:lnTo>
                  <a:lnTo>
                    <a:pt x="899" y="504"/>
                  </a:lnTo>
                  <a:lnTo>
                    <a:pt x="872" y="476"/>
                  </a:lnTo>
                  <a:lnTo>
                    <a:pt x="839" y="452"/>
                  </a:lnTo>
                  <a:lnTo>
                    <a:pt x="805" y="433"/>
                  </a:lnTo>
                  <a:lnTo>
                    <a:pt x="768" y="419"/>
                  </a:lnTo>
                  <a:lnTo>
                    <a:pt x="728" y="410"/>
                  </a:lnTo>
                  <a:lnTo>
                    <a:pt x="687" y="407"/>
                  </a:lnTo>
                  <a:close/>
                  <a:moveTo>
                    <a:pt x="566" y="0"/>
                  </a:moveTo>
                  <a:lnTo>
                    <a:pt x="808" y="0"/>
                  </a:lnTo>
                  <a:lnTo>
                    <a:pt x="830" y="3"/>
                  </a:lnTo>
                  <a:lnTo>
                    <a:pt x="850" y="11"/>
                  </a:lnTo>
                  <a:lnTo>
                    <a:pt x="866" y="24"/>
                  </a:lnTo>
                  <a:lnTo>
                    <a:pt x="879" y="40"/>
                  </a:lnTo>
                  <a:lnTo>
                    <a:pt x="887" y="60"/>
                  </a:lnTo>
                  <a:lnTo>
                    <a:pt x="890" y="82"/>
                  </a:lnTo>
                  <a:lnTo>
                    <a:pt x="890" y="159"/>
                  </a:lnTo>
                  <a:lnTo>
                    <a:pt x="917" y="170"/>
                  </a:lnTo>
                  <a:lnTo>
                    <a:pt x="971" y="115"/>
                  </a:lnTo>
                  <a:lnTo>
                    <a:pt x="986" y="104"/>
                  </a:lnTo>
                  <a:lnTo>
                    <a:pt x="1003" y="96"/>
                  </a:lnTo>
                  <a:lnTo>
                    <a:pt x="1020" y="92"/>
                  </a:lnTo>
                  <a:lnTo>
                    <a:pt x="1038" y="92"/>
                  </a:lnTo>
                  <a:lnTo>
                    <a:pt x="1056" y="96"/>
                  </a:lnTo>
                  <a:lnTo>
                    <a:pt x="1072" y="104"/>
                  </a:lnTo>
                  <a:lnTo>
                    <a:pt x="1087" y="115"/>
                  </a:lnTo>
                  <a:lnTo>
                    <a:pt x="1258" y="287"/>
                  </a:lnTo>
                  <a:lnTo>
                    <a:pt x="1270" y="302"/>
                  </a:lnTo>
                  <a:lnTo>
                    <a:pt x="1278" y="319"/>
                  </a:lnTo>
                  <a:lnTo>
                    <a:pt x="1282" y="336"/>
                  </a:lnTo>
                  <a:lnTo>
                    <a:pt x="1282" y="354"/>
                  </a:lnTo>
                  <a:lnTo>
                    <a:pt x="1278" y="372"/>
                  </a:lnTo>
                  <a:lnTo>
                    <a:pt x="1270" y="388"/>
                  </a:lnTo>
                  <a:lnTo>
                    <a:pt x="1258" y="403"/>
                  </a:lnTo>
                  <a:lnTo>
                    <a:pt x="1204" y="457"/>
                  </a:lnTo>
                  <a:lnTo>
                    <a:pt x="1216" y="485"/>
                  </a:lnTo>
                  <a:lnTo>
                    <a:pt x="1292" y="485"/>
                  </a:lnTo>
                  <a:lnTo>
                    <a:pt x="1314" y="487"/>
                  </a:lnTo>
                  <a:lnTo>
                    <a:pt x="1333" y="496"/>
                  </a:lnTo>
                  <a:lnTo>
                    <a:pt x="1350" y="509"/>
                  </a:lnTo>
                  <a:lnTo>
                    <a:pt x="1362" y="526"/>
                  </a:lnTo>
                  <a:lnTo>
                    <a:pt x="1371" y="545"/>
                  </a:lnTo>
                  <a:lnTo>
                    <a:pt x="1374" y="567"/>
                  </a:lnTo>
                  <a:lnTo>
                    <a:pt x="1374" y="809"/>
                  </a:lnTo>
                  <a:lnTo>
                    <a:pt x="1371" y="831"/>
                  </a:lnTo>
                  <a:lnTo>
                    <a:pt x="1362" y="851"/>
                  </a:lnTo>
                  <a:lnTo>
                    <a:pt x="1350" y="868"/>
                  </a:lnTo>
                  <a:lnTo>
                    <a:pt x="1333" y="880"/>
                  </a:lnTo>
                  <a:lnTo>
                    <a:pt x="1314" y="889"/>
                  </a:lnTo>
                  <a:lnTo>
                    <a:pt x="1292" y="892"/>
                  </a:lnTo>
                  <a:lnTo>
                    <a:pt x="1216" y="892"/>
                  </a:lnTo>
                  <a:lnTo>
                    <a:pt x="1204" y="919"/>
                  </a:lnTo>
                  <a:lnTo>
                    <a:pt x="1258" y="973"/>
                  </a:lnTo>
                  <a:lnTo>
                    <a:pt x="1270" y="988"/>
                  </a:lnTo>
                  <a:lnTo>
                    <a:pt x="1278" y="1004"/>
                  </a:lnTo>
                  <a:lnTo>
                    <a:pt x="1282" y="1022"/>
                  </a:lnTo>
                  <a:lnTo>
                    <a:pt x="1282" y="1040"/>
                  </a:lnTo>
                  <a:lnTo>
                    <a:pt x="1278" y="1058"/>
                  </a:lnTo>
                  <a:lnTo>
                    <a:pt x="1270" y="1074"/>
                  </a:lnTo>
                  <a:lnTo>
                    <a:pt x="1258" y="1089"/>
                  </a:lnTo>
                  <a:lnTo>
                    <a:pt x="1087" y="1261"/>
                  </a:lnTo>
                  <a:lnTo>
                    <a:pt x="1072" y="1272"/>
                  </a:lnTo>
                  <a:lnTo>
                    <a:pt x="1056" y="1281"/>
                  </a:lnTo>
                  <a:lnTo>
                    <a:pt x="1038" y="1285"/>
                  </a:lnTo>
                  <a:lnTo>
                    <a:pt x="1020" y="1285"/>
                  </a:lnTo>
                  <a:lnTo>
                    <a:pt x="1003" y="1281"/>
                  </a:lnTo>
                  <a:lnTo>
                    <a:pt x="986" y="1272"/>
                  </a:lnTo>
                  <a:lnTo>
                    <a:pt x="971" y="1261"/>
                  </a:lnTo>
                  <a:lnTo>
                    <a:pt x="917" y="1207"/>
                  </a:lnTo>
                  <a:lnTo>
                    <a:pt x="890" y="1218"/>
                  </a:lnTo>
                  <a:lnTo>
                    <a:pt x="890" y="1295"/>
                  </a:lnTo>
                  <a:lnTo>
                    <a:pt x="887" y="1316"/>
                  </a:lnTo>
                  <a:lnTo>
                    <a:pt x="879" y="1336"/>
                  </a:lnTo>
                  <a:lnTo>
                    <a:pt x="866" y="1352"/>
                  </a:lnTo>
                  <a:lnTo>
                    <a:pt x="850" y="1366"/>
                  </a:lnTo>
                  <a:lnTo>
                    <a:pt x="830" y="1373"/>
                  </a:lnTo>
                  <a:lnTo>
                    <a:pt x="808" y="1376"/>
                  </a:lnTo>
                  <a:lnTo>
                    <a:pt x="566" y="1376"/>
                  </a:lnTo>
                  <a:lnTo>
                    <a:pt x="544" y="1373"/>
                  </a:lnTo>
                  <a:lnTo>
                    <a:pt x="524" y="1366"/>
                  </a:lnTo>
                  <a:lnTo>
                    <a:pt x="509" y="1352"/>
                  </a:lnTo>
                  <a:lnTo>
                    <a:pt x="495" y="1336"/>
                  </a:lnTo>
                  <a:lnTo>
                    <a:pt x="487" y="1316"/>
                  </a:lnTo>
                  <a:lnTo>
                    <a:pt x="485" y="1295"/>
                  </a:lnTo>
                  <a:lnTo>
                    <a:pt x="485" y="1218"/>
                  </a:lnTo>
                  <a:lnTo>
                    <a:pt x="457" y="1207"/>
                  </a:lnTo>
                  <a:lnTo>
                    <a:pt x="402" y="1261"/>
                  </a:lnTo>
                  <a:lnTo>
                    <a:pt x="388" y="1272"/>
                  </a:lnTo>
                  <a:lnTo>
                    <a:pt x="371" y="1281"/>
                  </a:lnTo>
                  <a:lnTo>
                    <a:pt x="354" y="1285"/>
                  </a:lnTo>
                  <a:lnTo>
                    <a:pt x="336" y="1285"/>
                  </a:lnTo>
                  <a:lnTo>
                    <a:pt x="318" y="1281"/>
                  </a:lnTo>
                  <a:lnTo>
                    <a:pt x="302" y="1272"/>
                  </a:lnTo>
                  <a:lnTo>
                    <a:pt x="287" y="1261"/>
                  </a:lnTo>
                  <a:lnTo>
                    <a:pt x="115" y="1089"/>
                  </a:lnTo>
                  <a:lnTo>
                    <a:pt x="104" y="1074"/>
                  </a:lnTo>
                  <a:lnTo>
                    <a:pt x="96" y="1058"/>
                  </a:lnTo>
                  <a:lnTo>
                    <a:pt x="93" y="1040"/>
                  </a:lnTo>
                  <a:lnTo>
                    <a:pt x="93" y="1022"/>
                  </a:lnTo>
                  <a:lnTo>
                    <a:pt x="96" y="1004"/>
                  </a:lnTo>
                  <a:lnTo>
                    <a:pt x="104" y="988"/>
                  </a:lnTo>
                  <a:lnTo>
                    <a:pt x="115" y="973"/>
                  </a:lnTo>
                  <a:lnTo>
                    <a:pt x="170" y="919"/>
                  </a:lnTo>
                  <a:lnTo>
                    <a:pt x="158" y="892"/>
                  </a:lnTo>
                  <a:lnTo>
                    <a:pt x="82" y="892"/>
                  </a:lnTo>
                  <a:lnTo>
                    <a:pt x="60" y="889"/>
                  </a:lnTo>
                  <a:lnTo>
                    <a:pt x="41" y="880"/>
                  </a:lnTo>
                  <a:lnTo>
                    <a:pt x="24" y="868"/>
                  </a:lnTo>
                  <a:lnTo>
                    <a:pt x="11" y="851"/>
                  </a:lnTo>
                  <a:lnTo>
                    <a:pt x="3" y="831"/>
                  </a:lnTo>
                  <a:lnTo>
                    <a:pt x="0" y="809"/>
                  </a:lnTo>
                  <a:lnTo>
                    <a:pt x="0" y="567"/>
                  </a:lnTo>
                  <a:lnTo>
                    <a:pt x="3" y="545"/>
                  </a:lnTo>
                  <a:lnTo>
                    <a:pt x="11" y="526"/>
                  </a:lnTo>
                  <a:lnTo>
                    <a:pt x="24" y="509"/>
                  </a:lnTo>
                  <a:lnTo>
                    <a:pt x="41" y="496"/>
                  </a:lnTo>
                  <a:lnTo>
                    <a:pt x="60" y="487"/>
                  </a:lnTo>
                  <a:lnTo>
                    <a:pt x="82" y="485"/>
                  </a:lnTo>
                  <a:lnTo>
                    <a:pt x="158" y="485"/>
                  </a:lnTo>
                  <a:lnTo>
                    <a:pt x="170" y="457"/>
                  </a:lnTo>
                  <a:lnTo>
                    <a:pt x="115" y="403"/>
                  </a:lnTo>
                  <a:lnTo>
                    <a:pt x="104" y="388"/>
                  </a:lnTo>
                  <a:lnTo>
                    <a:pt x="96" y="372"/>
                  </a:lnTo>
                  <a:lnTo>
                    <a:pt x="93" y="354"/>
                  </a:lnTo>
                  <a:lnTo>
                    <a:pt x="93" y="336"/>
                  </a:lnTo>
                  <a:lnTo>
                    <a:pt x="96" y="319"/>
                  </a:lnTo>
                  <a:lnTo>
                    <a:pt x="104" y="302"/>
                  </a:lnTo>
                  <a:lnTo>
                    <a:pt x="115" y="287"/>
                  </a:lnTo>
                  <a:lnTo>
                    <a:pt x="287" y="115"/>
                  </a:lnTo>
                  <a:lnTo>
                    <a:pt x="302" y="104"/>
                  </a:lnTo>
                  <a:lnTo>
                    <a:pt x="318" y="96"/>
                  </a:lnTo>
                  <a:lnTo>
                    <a:pt x="336" y="92"/>
                  </a:lnTo>
                  <a:lnTo>
                    <a:pt x="354" y="92"/>
                  </a:lnTo>
                  <a:lnTo>
                    <a:pt x="371" y="96"/>
                  </a:lnTo>
                  <a:lnTo>
                    <a:pt x="388" y="104"/>
                  </a:lnTo>
                  <a:lnTo>
                    <a:pt x="402" y="115"/>
                  </a:lnTo>
                  <a:lnTo>
                    <a:pt x="457" y="170"/>
                  </a:lnTo>
                  <a:lnTo>
                    <a:pt x="484" y="159"/>
                  </a:lnTo>
                  <a:lnTo>
                    <a:pt x="484" y="82"/>
                  </a:lnTo>
                  <a:lnTo>
                    <a:pt x="487" y="60"/>
                  </a:lnTo>
                  <a:lnTo>
                    <a:pt x="495" y="40"/>
                  </a:lnTo>
                  <a:lnTo>
                    <a:pt x="509" y="24"/>
                  </a:lnTo>
                  <a:lnTo>
                    <a:pt x="524" y="11"/>
                  </a:lnTo>
                  <a:lnTo>
                    <a:pt x="544" y="3"/>
                  </a:lnTo>
                  <a:lnTo>
                    <a:pt x="5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" name="Freeform 63"/>
            <p:cNvSpPr>
              <a:spLocks/>
            </p:cNvSpPr>
            <p:nvPr/>
          </p:nvSpPr>
          <p:spPr bwMode="auto">
            <a:xfrm>
              <a:off x="6500813" y="1336676"/>
              <a:ext cx="87313" cy="41275"/>
            </a:xfrm>
            <a:custGeom>
              <a:avLst/>
              <a:gdLst>
                <a:gd name="T0" fmla="*/ 156 w 609"/>
                <a:gd name="T1" fmla="*/ 0 h 281"/>
                <a:gd name="T2" fmla="*/ 304 w 609"/>
                <a:gd name="T3" fmla="*/ 71 h 281"/>
                <a:gd name="T4" fmla="*/ 453 w 609"/>
                <a:gd name="T5" fmla="*/ 0 h 281"/>
                <a:gd name="T6" fmla="*/ 506 w 609"/>
                <a:gd name="T7" fmla="*/ 16 h 281"/>
                <a:gd name="T8" fmla="*/ 533 w 609"/>
                <a:gd name="T9" fmla="*/ 29 h 281"/>
                <a:gd name="T10" fmla="*/ 557 w 609"/>
                <a:gd name="T11" fmla="*/ 45 h 281"/>
                <a:gd name="T12" fmla="*/ 577 w 609"/>
                <a:gd name="T13" fmla="*/ 66 h 281"/>
                <a:gd name="T14" fmla="*/ 592 w 609"/>
                <a:gd name="T15" fmla="*/ 90 h 281"/>
                <a:gd name="T16" fmla="*/ 603 w 609"/>
                <a:gd name="T17" fmla="*/ 117 h 281"/>
                <a:gd name="T18" fmla="*/ 609 w 609"/>
                <a:gd name="T19" fmla="*/ 146 h 281"/>
                <a:gd name="T20" fmla="*/ 574 w 609"/>
                <a:gd name="T21" fmla="*/ 180 h 281"/>
                <a:gd name="T22" fmla="*/ 536 w 609"/>
                <a:gd name="T23" fmla="*/ 209 h 281"/>
                <a:gd name="T24" fmla="*/ 495 w 609"/>
                <a:gd name="T25" fmla="*/ 234 h 281"/>
                <a:gd name="T26" fmla="*/ 451 w 609"/>
                <a:gd name="T27" fmla="*/ 254 h 281"/>
                <a:gd name="T28" fmla="*/ 404 w 609"/>
                <a:gd name="T29" fmla="*/ 270 h 281"/>
                <a:gd name="T30" fmla="*/ 355 w 609"/>
                <a:gd name="T31" fmla="*/ 278 h 281"/>
                <a:gd name="T32" fmla="*/ 304 w 609"/>
                <a:gd name="T33" fmla="*/ 281 h 281"/>
                <a:gd name="T34" fmla="*/ 253 w 609"/>
                <a:gd name="T35" fmla="*/ 278 h 281"/>
                <a:gd name="T36" fmla="*/ 204 w 609"/>
                <a:gd name="T37" fmla="*/ 270 h 281"/>
                <a:gd name="T38" fmla="*/ 157 w 609"/>
                <a:gd name="T39" fmla="*/ 254 h 281"/>
                <a:gd name="T40" fmla="*/ 114 w 609"/>
                <a:gd name="T41" fmla="*/ 234 h 281"/>
                <a:gd name="T42" fmla="*/ 72 w 609"/>
                <a:gd name="T43" fmla="*/ 209 h 281"/>
                <a:gd name="T44" fmla="*/ 35 w 609"/>
                <a:gd name="T45" fmla="*/ 180 h 281"/>
                <a:gd name="T46" fmla="*/ 0 w 609"/>
                <a:gd name="T47" fmla="*/ 146 h 281"/>
                <a:gd name="T48" fmla="*/ 6 w 609"/>
                <a:gd name="T49" fmla="*/ 117 h 281"/>
                <a:gd name="T50" fmla="*/ 17 w 609"/>
                <a:gd name="T51" fmla="*/ 90 h 281"/>
                <a:gd name="T52" fmla="*/ 32 w 609"/>
                <a:gd name="T53" fmla="*/ 66 h 281"/>
                <a:gd name="T54" fmla="*/ 52 w 609"/>
                <a:gd name="T55" fmla="*/ 45 h 281"/>
                <a:gd name="T56" fmla="*/ 75 w 609"/>
                <a:gd name="T57" fmla="*/ 29 h 281"/>
                <a:gd name="T58" fmla="*/ 102 w 609"/>
                <a:gd name="T59" fmla="*/ 16 h 281"/>
                <a:gd name="T60" fmla="*/ 156 w 609"/>
                <a:gd name="T61" fmla="*/ 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09" h="281">
                  <a:moveTo>
                    <a:pt x="156" y="0"/>
                  </a:moveTo>
                  <a:lnTo>
                    <a:pt x="304" y="71"/>
                  </a:lnTo>
                  <a:lnTo>
                    <a:pt x="453" y="0"/>
                  </a:lnTo>
                  <a:lnTo>
                    <a:pt x="506" y="16"/>
                  </a:lnTo>
                  <a:lnTo>
                    <a:pt x="533" y="29"/>
                  </a:lnTo>
                  <a:lnTo>
                    <a:pt x="557" y="45"/>
                  </a:lnTo>
                  <a:lnTo>
                    <a:pt x="577" y="66"/>
                  </a:lnTo>
                  <a:lnTo>
                    <a:pt x="592" y="90"/>
                  </a:lnTo>
                  <a:lnTo>
                    <a:pt x="603" y="117"/>
                  </a:lnTo>
                  <a:lnTo>
                    <a:pt x="609" y="146"/>
                  </a:lnTo>
                  <a:lnTo>
                    <a:pt x="574" y="180"/>
                  </a:lnTo>
                  <a:lnTo>
                    <a:pt x="536" y="209"/>
                  </a:lnTo>
                  <a:lnTo>
                    <a:pt x="495" y="234"/>
                  </a:lnTo>
                  <a:lnTo>
                    <a:pt x="451" y="254"/>
                  </a:lnTo>
                  <a:lnTo>
                    <a:pt x="404" y="270"/>
                  </a:lnTo>
                  <a:lnTo>
                    <a:pt x="355" y="278"/>
                  </a:lnTo>
                  <a:lnTo>
                    <a:pt x="304" y="281"/>
                  </a:lnTo>
                  <a:lnTo>
                    <a:pt x="253" y="278"/>
                  </a:lnTo>
                  <a:lnTo>
                    <a:pt x="204" y="270"/>
                  </a:lnTo>
                  <a:lnTo>
                    <a:pt x="157" y="254"/>
                  </a:lnTo>
                  <a:lnTo>
                    <a:pt x="114" y="234"/>
                  </a:lnTo>
                  <a:lnTo>
                    <a:pt x="72" y="209"/>
                  </a:lnTo>
                  <a:lnTo>
                    <a:pt x="35" y="180"/>
                  </a:lnTo>
                  <a:lnTo>
                    <a:pt x="0" y="146"/>
                  </a:lnTo>
                  <a:lnTo>
                    <a:pt x="6" y="117"/>
                  </a:lnTo>
                  <a:lnTo>
                    <a:pt x="17" y="90"/>
                  </a:lnTo>
                  <a:lnTo>
                    <a:pt x="32" y="66"/>
                  </a:lnTo>
                  <a:lnTo>
                    <a:pt x="52" y="45"/>
                  </a:lnTo>
                  <a:lnTo>
                    <a:pt x="75" y="29"/>
                  </a:lnTo>
                  <a:lnTo>
                    <a:pt x="102" y="16"/>
                  </a:lnTo>
                  <a:lnTo>
                    <a:pt x="1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66" name="Group 365"/>
          <p:cNvGrpSpPr/>
          <p:nvPr/>
        </p:nvGrpSpPr>
        <p:grpSpPr>
          <a:xfrm>
            <a:off x="6284710" y="3742340"/>
            <a:ext cx="341683" cy="326302"/>
            <a:chOff x="5575300" y="1136650"/>
            <a:chExt cx="493713" cy="4714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67" name="Freeform 68"/>
            <p:cNvSpPr>
              <a:spLocks/>
            </p:cNvSpPr>
            <p:nvPr/>
          </p:nvSpPr>
          <p:spPr bwMode="auto">
            <a:xfrm>
              <a:off x="5643563" y="1136650"/>
              <a:ext cx="142875" cy="144463"/>
            </a:xfrm>
            <a:custGeom>
              <a:avLst/>
              <a:gdLst>
                <a:gd name="T0" fmla="*/ 497 w 994"/>
                <a:gd name="T1" fmla="*/ 0 h 996"/>
                <a:gd name="T2" fmla="*/ 551 w 994"/>
                <a:gd name="T3" fmla="*/ 3 h 996"/>
                <a:gd name="T4" fmla="*/ 603 w 994"/>
                <a:gd name="T5" fmla="*/ 12 h 996"/>
                <a:gd name="T6" fmla="*/ 654 w 994"/>
                <a:gd name="T7" fmla="*/ 25 h 996"/>
                <a:gd name="T8" fmla="*/ 702 w 994"/>
                <a:gd name="T9" fmla="*/ 44 h 996"/>
                <a:gd name="T10" fmla="*/ 748 w 994"/>
                <a:gd name="T11" fmla="*/ 68 h 996"/>
                <a:gd name="T12" fmla="*/ 791 w 994"/>
                <a:gd name="T13" fmla="*/ 96 h 996"/>
                <a:gd name="T14" fmla="*/ 830 w 994"/>
                <a:gd name="T15" fmla="*/ 128 h 996"/>
                <a:gd name="T16" fmla="*/ 866 w 994"/>
                <a:gd name="T17" fmla="*/ 165 h 996"/>
                <a:gd name="T18" fmla="*/ 898 w 994"/>
                <a:gd name="T19" fmla="*/ 204 h 996"/>
                <a:gd name="T20" fmla="*/ 926 w 994"/>
                <a:gd name="T21" fmla="*/ 247 h 996"/>
                <a:gd name="T22" fmla="*/ 950 w 994"/>
                <a:gd name="T23" fmla="*/ 293 h 996"/>
                <a:gd name="T24" fmla="*/ 968 w 994"/>
                <a:gd name="T25" fmla="*/ 341 h 996"/>
                <a:gd name="T26" fmla="*/ 983 w 994"/>
                <a:gd name="T27" fmla="*/ 391 h 996"/>
                <a:gd name="T28" fmla="*/ 991 w 994"/>
                <a:gd name="T29" fmla="*/ 444 h 996"/>
                <a:gd name="T30" fmla="*/ 994 w 994"/>
                <a:gd name="T31" fmla="*/ 498 h 996"/>
                <a:gd name="T32" fmla="*/ 991 w 994"/>
                <a:gd name="T33" fmla="*/ 552 h 996"/>
                <a:gd name="T34" fmla="*/ 983 w 994"/>
                <a:gd name="T35" fmla="*/ 604 h 996"/>
                <a:gd name="T36" fmla="*/ 968 w 994"/>
                <a:gd name="T37" fmla="*/ 655 h 996"/>
                <a:gd name="T38" fmla="*/ 950 w 994"/>
                <a:gd name="T39" fmla="*/ 703 h 996"/>
                <a:gd name="T40" fmla="*/ 926 w 994"/>
                <a:gd name="T41" fmla="*/ 749 h 996"/>
                <a:gd name="T42" fmla="*/ 898 w 994"/>
                <a:gd name="T43" fmla="*/ 792 h 996"/>
                <a:gd name="T44" fmla="*/ 866 w 994"/>
                <a:gd name="T45" fmla="*/ 831 h 996"/>
                <a:gd name="T46" fmla="*/ 830 w 994"/>
                <a:gd name="T47" fmla="*/ 868 h 996"/>
                <a:gd name="T48" fmla="*/ 791 w 994"/>
                <a:gd name="T49" fmla="*/ 900 h 996"/>
                <a:gd name="T50" fmla="*/ 748 w 994"/>
                <a:gd name="T51" fmla="*/ 928 h 996"/>
                <a:gd name="T52" fmla="*/ 702 w 994"/>
                <a:gd name="T53" fmla="*/ 951 h 996"/>
                <a:gd name="T54" fmla="*/ 654 w 994"/>
                <a:gd name="T55" fmla="*/ 971 h 996"/>
                <a:gd name="T56" fmla="*/ 603 w 994"/>
                <a:gd name="T57" fmla="*/ 985 h 996"/>
                <a:gd name="T58" fmla="*/ 551 w 994"/>
                <a:gd name="T59" fmla="*/ 993 h 996"/>
                <a:gd name="T60" fmla="*/ 497 w 994"/>
                <a:gd name="T61" fmla="*/ 996 h 996"/>
                <a:gd name="T62" fmla="*/ 443 w 994"/>
                <a:gd name="T63" fmla="*/ 993 h 996"/>
                <a:gd name="T64" fmla="*/ 390 w 994"/>
                <a:gd name="T65" fmla="*/ 985 h 996"/>
                <a:gd name="T66" fmla="*/ 340 w 994"/>
                <a:gd name="T67" fmla="*/ 971 h 996"/>
                <a:gd name="T68" fmla="*/ 291 w 994"/>
                <a:gd name="T69" fmla="*/ 951 h 996"/>
                <a:gd name="T70" fmla="*/ 247 w 994"/>
                <a:gd name="T71" fmla="*/ 928 h 996"/>
                <a:gd name="T72" fmla="*/ 203 w 994"/>
                <a:gd name="T73" fmla="*/ 900 h 996"/>
                <a:gd name="T74" fmla="*/ 163 w 994"/>
                <a:gd name="T75" fmla="*/ 868 h 996"/>
                <a:gd name="T76" fmla="*/ 128 w 994"/>
                <a:gd name="T77" fmla="*/ 831 h 996"/>
                <a:gd name="T78" fmla="*/ 96 w 994"/>
                <a:gd name="T79" fmla="*/ 792 h 996"/>
                <a:gd name="T80" fmla="*/ 68 w 994"/>
                <a:gd name="T81" fmla="*/ 749 h 996"/>
                <a:gd name="T82" fmla="*/ 44 w 994"/>
                <a:gd name="T83" fmla="*/ 703 h 996"/>
                <a:gd name="T84" fmla="*/ 25 w 994"/>
                <a:gd name="T85" fmla="*/ 655 h 996"/>
                <a:gd name="T86" fmla="*/ 12 w 994"/>
                <a:gd name="T87" fmla="*/ 604 h 996"/>
                <a:gd name="T88" fmla="*/ 2 w 994"/>
                <a:gd name="T89" fmla="*/ 552 h 996"/>
                <a:gd name="T90" fmla="*/ 0 w 994"/>
                <a:gd name="T91" fmla="*/ 498 h 996"/>
                <a:gd name="T92" fmla="*/ 2 w 994"/>
                <a:gd name="T93" fmla="*/ 444 h 996"/>
                <a:gd name="T94" fmla="*/ 12 w 994"/>
                <a:gd name="T95" fmla="*/ 391 h 996"/>
                <a:gd name="T96" fmla="*/ 25 w 994"/>
                <a:gd name="T97" fmla="*/ 341 h 996"/>
                <a:gd name="T98" fmla="*/ 44 w 994"/>
                <a:gd name="T99" fmla="*/ 293 h 996"/>
                <a:gd name="T100" fmla="*/ 68 w 994"/>
                <a:gd name="T101" fmla="*/ 247 h 996"/>
                <a:gd name="T102" fmla="*/ 96 w 994"/>
                <a:gd name="T103" fmla="*/ 204 h 996"/>
                <a:gd name="T104" fmla="*/ 128 w 994"/>
                <a:gd name="T105" fmla="*/ 165 h 996"/>
                <a:gd name="T106" fmla="*/ 163 w 994"/>
                <a:gd name="T107" fmla="*/ 128 h 996"/>
                <a:gd name="T108" fmla="*/ 203 w 994"/>
                <a:gd name="T109" fmla="*/ 96 h 996"/>
                <a:gd name="T110" fmla="*/ 247 w 994"/>
                <a:gd name="T111" fmla="*/ 68 h 996"/>
                <a:gd name="T112" fmla="*/ 291 w 994"/>
                <a:gd name="T113" fmla="*/ 44 h 996"/>
                <a:gd name="T114" fmla="*/ 340 w 994"/>
                <a:gd name="T115" fmla="*/ 25 h 996"/>
                <a:gd name="T116" fmla="*/ 390 w 994"/>
                <a:gd name="T117" fmla="*/ 12 h 996"/>
                <a:gd name="T118" fmla="*/ 443 w 994"/>
                <a:gd name="T119" fmla="*/ 3 h 996"/>
                <a:gd name="T120" fmla="*/ 497 w 994"/>
                <a:gd name="T121" fmla="*/ 0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94" h="996">
                  <a:moveTo>
                    <a:pt x="497" y="0"/>
                  </a:moveTo>
                  <a:lnTo>
                    <a:pt x="551" y="3"/>
                  </a:lnTo>
                  <a:lnTo>
                    <a:pt x="603" y="12"/>
                  </a:lnTo>
                  <a:lnTo>
                    <a:pt x="654" y="25"/>
                  </a:lnTo>
                  <a:lnTo>
                    <a:pt x="702" y="44"/>
                  </a:lnTo>
                  <a:lnTo>
                    <a:pt x="748" y="68"/>
                  </a:lnTo>
                  <a:lnTo>
                    <a:pt x="791" y="96"/>
                  </a:lnTo>
                  <a:lnTo>
                    <a:pt x="830" y="128"/>
                  </a:lnTo>
                  <a:lnTo>
                    <a:pt x="866" y="165"/>
                  </a:lnTo>
                  <a:lnTo>
                    <a:pt x="898" y="204"/>
                  </a:lnTo>
                  <a:lnTo>
                    <a:pt x="926" y="247"/>
                  </a:lnTo>
                  <a:lnTo>
                    <a:pt x="950" y="293"/>
                  </a:lnTo>
                  <a:lnTo>
                    <a:pt x="968" y="341"/>
                  </a:lnTo>
                  <a:lnTo>
                    <a:pt x="983" y="391"/>
                  </a:lnTo>
                  <a:lnTo>
                    <a:pt x="991" y="444"/>
                  </a:lnTo>
                  <a:lnTo>
                    <a:pt x="994" y="498"/>
                  </a:lnTo>
                  <a:lnTo>
                    <a:pt x="991" y="552"/>
                  </a:lnTo>
                  <a:lnTo>
                    <a:pt x="983" y="604"/>
                  </a:lnTo>
                  <a:lnTo>
                    <a:pt x="968" y="655"/>
                  </a:lnTo>
                  <a:lnTo>
                    <a:pt x="950" y="703"/>
                  </a:lnTo>
                  <a:lnTo>
                    <a:pt x="926" y="749"/>
                  </a:lnTo>
                  <a:lnTo>
                    <a:pt x="898" y="792"/>
                  </a:lnTo>
                  <a:lnTo>
                    <a:pt x="866" y="831"/>
                  </a:lnTo>
                  <a:lnTo>
                    <a:pt x="830" y="868"/>
                  </a:lnTo>
                  <a:lnTo>
                    <a:pt x="791" y="900"/>
                  </a:lnTo>
                  <a:lnTo>
                    <a:pt x="748" y="928"/>
                  </a:lnTo>
                  <a:lnTo>
                    <a:pt x="702" y="951"/>
                  </a:lnTo>
                  <a:lnTo>
                    <a:pt x="654" y="971"/>
                  </a:lnTo>
                  <a:lnTo>
                    <a:pt x="603" y="985"/>
                  </a:lnTo>
                  <a:lnTo>
                    <a:pt x="551" y="993"/>
                  </a:lnTo>
                  <a:lnTo>
                    <a:pt x="497" y="996"/>
                  </a:lnTo>
                  <a:lnTo>
                    <a:pt x="443" y="993"/>
                  </a:lnTo>
                  <a:lnTo>
                    <a:pt x="390" y="985"/>
                  </a:lnTo>
                  <a:lnTo>
                    <a:pt x="340" y="971"/>
                  </a:lnTo>
                  <a:lnTo>
                    <a:pt x="291" y="951"/>
                  </a:lnTo>
                  <a:lnTo>
                    <a:pt x="247" y="928"/>
                  </a:lnTo>
                  <a:lnTo>
                    <a:pt x="203" y="900"/>
                  </a:lnTo>
                  <a:lnTo>
                    <a:pt x="163" y="868"/>
                  </a:lnTo>
                  <a:lnTo>
                    <a:pt x="128" y="831"/>
                  </a:lnTo>
                  <a:lnTo>
                    <a:pt x="96" y="792"/>
                  </a:lnTo>
                  <a:lnTo>
                    <a:pt x="68" y="749"/>
                  </a:lnTo>
                  <a:lnTo>
                    <a:pt x="44" y="703"/>
                  </a:lnTo>
                  <a:lnTo>
                    <a:pt x="25" y="655"/>
                  </a:lnTo>
                  <a:lnTo>
                    <a:pt x="12" y="604"/>
                  </a:lnTo>
                  <a:lnTo>
                    <a:pt x="2" y="552"/>
                  </a:lnTo>
                  <a:lnTo>
                    <a:pt x="0" y="498"/>
                  </a:lnTo>
                  <a:lnTo>
                    <a:pt x="2" y="444"/>
                  </a:lnTo>
                  <a:lnTo>
                    <a:pt x="12" y="391"/>
                  </a:lnTo>
                  <a:lnTo>
                    <a:pt x="25" y="341"/>
                  </a:lnTo>
                  <a:lnTo>
                    <a:pt x="44" y="293"/>
                  </a:lnTo>
                  <a:lnTo>
                    <a:pt x="68" y="247"/>
                  </a:lnTo>
                  <a:lnTo>
                    <a:pt x="96" y="204"/>
                  </a:lnTo>
                  <a:lnTo>
                    <a:pt x="128" y="165"/>
                  </a:lnTo>
                  <a:lnTo>
                    <a:pt x="163" y="128"/>
                  </a:lnTo>
                  <a:lnTo>
                    <a:pt x="203" y="96"/>
                  </a:lnTo>
                  <a:lnTo>
                    <a:pt x="247" y="68"/>
                  </a:lnTo>
                  <a:lnTo>
                    <a:pt x="291" y="44"/>
                  </a:lnTo>
                  <a:lnTo>
                    <a:pt x="340" y="25"/>
                  </a:lnTo>
                  <a:lnTo>
                    <a:pt x="390" y="12"/>
                  </a:lnTo>
                  <a:lnTo>
                    <a:pt x="443" y="3"/>
                  </a:lnTo>
                  <a:lnTo>
                    <a:pt x="4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" name="Freeform 69"/>
            <p:cNvSpPr>
              <a:spLocks/>
            </p:cNvSpPr>
            <p:nvPr/>
          </p:nvSpPr>
          <p:spPr bwMode="auto">
            <a:xfrm>
              <a:off x="5732463" y="1433513"/>
              <a:ext cx="336550" cy="174625"/>
            </a:xfrm>
            <a:custGeom>
              <a:avLst/>
              <a:gdLst>
                <a:gd name="T0" fmla="*/ 841 w 2337"/>
                <a:gd name="T1" fmla="*/ 3 h 1201"/>
                <a:gd name="T2" fmla="*/ 877 w 2337"/>
                <a:gd name="T3" fmla="*/ 36 h 1201"/>
                <a:gd name="T4" fmla="*/ 871 w 2337"/>
                <a:gd name="T5" fmla="*/ 108 h 1201"/>
                <a:gd name="T6" fmla="*/ 880 w 2337"/>
                <a:gd name="T7" fmla="*/ 227 h 1201"/>
                <a:gd name="T8" fmla="*/ 933 w 2337"/>
                <a:gd name="T9" fmla="*/ 335 h 1201"/>
                <a:gd name="T10" fmla="*/ 1022 w 2337"/>
                <a:gd name="T11" fmla="*/ 413 h 1201"/>
                <a:gd name="T12" fmla="*/ 1136 w 2337"/>
                <a:gd name="T13" fmla="*/ 452 h 1201"/>
                <a:gd name="T14" fmla="*/ 1259 w 2337"/>
                <a:gd name="T15" fmla="*/ 444 h 1201"/>
                <a:gd name="T16" fmla="*/ 1366 w 2337"/>
                <a:gd name="T17" fmla="*/ 391 h 1201"/>
                <a:gd name="T18" fmla="*/ 1444 w 2337"/>
                <a:gd name="T19" fmla="*/ 301 h 1201"/>
                <a:gd name="T20" fmla="*/ 1484 w 2337"/>
                <a:gd name="T21" fmla="*/ 188 h 1201"/>
                <a:gd name="T22" fmla="*/ 1478 w 2337"/>
                <a:gd name="T23" fmla="*/ 70 h 1201"/>
                <a:gd name="T24" fmla="*/ 1487 w 2337"/>
                <a:gd name="T25" fmla="*/ 22 h 1201"/>
                <a:gd name="T26" fmla="*/ 1531 w 2337"/>
                <a:gd name="T27" fmla="*/ 0 h 1201"/>
                <a:gd name="T28" fmla="*/ 1754 w 2337"/>
                <a:gd name="T29" fmla="*/ 11 h 1201"/>
                <a:gd name="T30" fmla="*/ 1777 w 2337"/>
                <a:gd name="T31" fmla="*/ 56 h 1201"/>
                <a:gd name="T32" fmla="*/ 1787 w 2337"/>
                <a:gd name="T33" fmla="*/ 340 h 1201"/>
                <a:gd name="T34" fmla="*/ 1825 w 2337"/>
                <a:gd name="T35" fmla="*/ 364 h 1201"/>
                <a:gd name="T36" fmla="*/ 1910 w 2337"/>
                <a:gd name="T37" fmla="*/ 334 h 1201"/>
                <a:gd name="T38" fmla="*/ 2006 w 2337"/>
                <a:gd name="T39" fmla="*/ 306 h 1201"/>
                <a:gd name="T40" fmla="*/ 2123 w 2337"/>
                <a:gd name="T41" fmla="*/ 315 h 1201"/>
                <a:gd name="T42" fmla="*/ 2228 w 2337"/>
                <a:gd name="T43" fmla="*/ 370 h 1201"/>
                <a:gd name="T44" fmla="*/ 2302 w 2337"/>
                <a:gd name="T45" fmla="*/ 462 h 1201"/>
                <a:gd name="T46" fmla="*/ 2337 w 2337"/>
                <a:gd name="T47" fmla="*/ 579 h 1201"/>
                <a:gd name="T48" fmla="*/ 2319 w 2337"/>
                <a:gd name="T49" fmla="*/ 705 h 1201"/>
                <a:gd name="T50" fmla="*/ 2256 w 2337"/>
                <a:gd name="T51" fmla="*/ 807 h 1201"/>
                <a:gd name="T52" fmla="*/ 2158 w 2337"/>
                <a:gd name="T53" fmla="*/ 873 h 1201"/>
                <a:gd name="T54" fmla="*/ 2039 w 2337"/>
                <a:gd name="T55" fmla="*/ 898 h 1201"/>
                <a:gd name="T56" fmla="*/ 1941 w 2337"/>
                <a:gd name="T57" fmla="*/ 881 h 1201"/>
                <a:gd name="T58" fmla="*/ 1841 w 2337"/>
                <a:gd name="T59" fmla="*/ 837 h 1201"/>
                <a:gd name="T60" fmla="*/ 1797 w 2337"/>
                <a:gd name="T61" fmla="*/ 849 h 1201"/>
                <a:gd name="T62" fmla="*/ 1777 w 2337"/>
                <a:gd name="T63" fmla="*/ 892 h 1201"/>
                <a:gd name="T64" fmla="*/ 1767 w 2337"/>
                <a:gd name="T65" fmla="*/ 1179 h 1201"/>
                <a:gd name="T66" fmla="*/ 1722 w 2337"/>
                <a:gd name="T67" fmla="*/ 1201 h 1201"/>
                <a:gd name="T68" fmla="*/ 582 w 2337"/>
                <a:gd name="T69" fmla="*/ 1191 h 1201"/>
                <a:gd name="T70" fmla="*/ 559 w 2337"/>
                <a:gd name="T71" fmla="*/ 1146 h 1201"/>
                <a:gd name="T72" fmla="*/ 550 w 2337"/>
                <a:gd name="T73" fmla="*/ 861 h 1201"/>
                <a:gd name="T74" fmla="*/ 512 w 2337"/>
                <a:gd name="T75" fmla="*/ 837 h 1201"/>
                <a:gd name="T76" fmla="*/ 427 w 2337"/>
                <a:gd name="T77" fmla="*/ 868 h 1201"/>
                <a:gd name="T78" fmla="*/ 331 w 2337"/>
                <a:gd name="T79" fmla="*/ 896 h 1201"/>
                <a:gd name="T80" fmla="*/ 214 w 2337"/>
                <a:gd name="T81" fmla="*/ 887 h 1201"/>
                <a:gd name="T82" fmla="*/ 109 w 2337"/>
                <a:gd name="T83" fmla="*/ 831 h 1201"/>
                <a:gd name="T84" fmla="*/ 34 w 2337"/>
                <a:gd name="T85" fmla="*/ 739 h 1201"/>
                <a:gd name="T86" fmla="*/ 1 w 2337"/>
                <a:gd name="T87" fmla="*/ 622 h 1201"/>
                <a:gd name="T88" fmla="*/ 18 w 2337"/>
                <a:gd name="T89" fmla="*/ 496 h 1201"/>
                <a:gd name="T90" fmla="*/ 81 w 2337"/>
                <a:gd name="T91" fmla="*/ 395 h 1201"/>
                <a:gd name="T92" fmla="*/ 179 w 2337"/>
                <a:gd name="T93" fmla="*/ 327 h 1201"/>
                <a:gd name="T94" fmla="*/ 298 w 2337"/>
                <a:gd name="T95" fmla="*/ 304 h 1201"/>
                <a:gd name="T96" fmla="*/ 396 w 2337"/>
                <a:gd name="T97" fmla="*/ 320 h 1201"/>
                <a:gd name="T98" fmla="*/ 496 w 2337"/>
                <a:gd name="T99" fmla="*/ 364 h 1201"/>
                <a:gd name="T100" fmla="*/ 540 w 2337"/>
                <a:gd name="T101" fmla="*/ 351 h 1201"/>
                <a:gd name="T102" fmla="*/ 559 w 2337"/>
                <a:gd name="T103" fmla="*/ 310 h 1201"/>
                <a:gd name="T104" fmla="*/ 570 w 2337"/>
                <a:gd name="T105" fmla="*/ 22 h 1201"/>
                <a:gd name="T106" fmla="*/ 615 w 2337"/>
                <a:gd name="T107" fmla="*/ 0 h 1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37" h="1201">
                  <a:moveTo>
                    <a:pt x="615" y="0"/>
                  </a:moveTo>
                  <a:lnTo>
                    <a:pt x="825" y="0"/>
                  </a:lnTo>
                  <a:lnTo>
                    <a:pt x="841" y="3"/>
                  </a:lnTo>
                  <a:lnTo>
                    <a:pt x="857" y="11"/>
                  </a:lnTo>
                  <a:lnTo>
                    <a:pt x="868" y="22"/>
                  </a:lnTo>
                  <a:lnTo>
                    <a:pt x="877" y="36"/>
                  </a:lnTo>
                  <a:lnTo>
                    <a:pt x="880" y="53"/>
                  </a:lnTo>
                  <a:lnTo>
                    <a:pt x="878" y="70"/>
                  </a:lnTo>
                  <a:lnTo>
                    <a:pt x="871" y="108"/>
                  </a:lnTo>
                  <a:lnTo>
                    <a:pt x="868" y="145"/>
                  </a:lnTo>
                  <a:lnTo>
                    <a:pt x="871" y="188"/>
                  </a:lnTo>
                  <a:lnTo>
                    <a:pt x="880" y="227"/>
                  </a:lnTo>
                  <a:lnTo>
                    <a:pt x="893" y="266"/>
                  </a:lnTo>
                  <a:lnTo>
                    <a:pt x="911" y="301"/>
                  </a:lnTo>
                  <a:lnTo>
                    <a:pt x="933" y="335"/>
                  </a:lnTo>
                  <a:lnTo>
                    <a:pt x="959" y="364"/>
                  </a:lnTo>
                  <a:lnTo>
                    <a:pt x="989" y="391"/>
                  </a:lnTo>
                  <a:lnTo>
                    <a:pt x="1022" y="413"/>
                  </a:lnTo>
                  <a:lnTo>
                    <a:pt x="1058" y="431"/>
                  </a:lnTo>
                  <a:lnTo>
                    <a:pt x="1096" y="444"/>
                  </a:lnTo>
                  <a:lnTo>
                    <a:pt x="1136" y="452"/>
                  </a:lnTo>
                  <a:lnTo>
                    <a:pt x="1177" y="456"/>
                  </a:lnTo>
                  <a:lnTo>
                    <a:pt x="1220" y="452"/>
                  </a:lnTo>
                  <a:lnTo>
                    <a:pt x="1259" y="444"/>
                  </a:lnTo>
                  <a:lnTo>
                    <a:pt x="1298" y="431"/>
                  </a:lnTo>
                  <a:lnTo>
                    <a:pt x="1333" y="413"/>
                  </a:lnTo>
                  <a:lnTo>
                    <a:pt x="1366" y="391"/>
                  </a:lnTo>
                  <a:lnTo>
                    <a:pt x="1396" y="364"/>
                  </a:lnTo>
                  <a:lnTo>
                    <a:pt x="1423" y="335"/>
                  </a:lnTo>
                  <a:lnTo>
                    <a:pt x="1444" y="301"/>
                  </a:lnTo>
                  <a:lnTo>
                    <a:pt x="1462" y="266"/>
                  </a:lnTo>
                  <a:lnTo>
                    <a:pt x="1476" y="227"/>
                  </a:lnTo>
                  <a:lnTo>
                    <a:pt x="1484" y="188"/>
                  </a:lnTo>
                  <a:lnTo>
                    <a:pt x="1487" y="145"/>
                  </a:lnTo>
                  <a:lnTo>
                    <a:pt x="1484" y="108"/>
                  </a:lnTo>
                  <a:lnTo>
                    <a:pt x="1478" y="70"/>
                  </a:lnTo>
                  <a:lnTo>
                    <a:pt x="1476" y="53"/>
                  </a:lnTo>
                  <a:lnTo>
                    <a:pt x="1479" y="36"/>
                  </a:lnTo>
                  <a:lnTo>
                    <a:pt x="1487" y="22"/>
                  </a:lnTo>
                  <a:lnTo>
                    <a:pt x="1499" y="11"/>
                  </a:lnTo>
                  <a:lnTo>
                    <a:pt x="1513" y="3"/>
                  </a:lnTo>
                  <a:lnTo>
                    <a:pt x="1531" y="0"/>
                  </a:lnTo>
                  <a:lnTo>
                    <a:pt x="1722" y="0"/>
                  </a:lnTo>
                  <a:lnTo>
                    <a:pt x="1740" y="3"/>
                  </a:lnTo>
                  <a:lnTo>
                    <a:pt x="1754" y="11"/>
                  </a:lnTo>
                  <a:lnTo>
                    <a:pt x="1767" y="22"/>
                  </a:lnTo>
                  <a:lnTo>
                    <a:pt x="1774" y="38"/>
                  </a:lnTo>
                  <a:lnTo>
                    <a:pt x="1777" y="56"/>
                  </a:lnTo>
                  <a:lnTo>
                    <a:pt x="1777" y="310"/>
                  </a:lnTo>
                  <a:lnTo>
                    <a:pt x="1779" y="326"/>
                  </a:lnTo>
                  <a:lnTo>
                    <a:pt x="1787" y="340"/>
                  </a:lnTo>
                  <a:lnTo>
                    <a:pt x="1797" y="351"/>
                  </a:lnTo>
                  <a:lnTo>
                    <a:pt x="1811" y="360"/>
                  </a:lnTo>
                  <a:lnTo>
                    <a:pt x="1825" y="364"/>
                  </a:lnTo>
                  <a:lnTo>
                    <a:pt x="1841" y="364"/>
                  </a:lnTo>
                  <a:lnTo>
                    <a:pt x="1857" y="360"/>
                  </a:lnTo>
                  <a:lnTo>
                    <a:pt x="1910" y="334"/>
                  </a:lnTo>
                  <a:lnTo>
                    <a:pt x="1942" y="320"/>
                  </a:lnTo>
                  <a:lnTo>
                    <a:pt x="1973" y="311"/>
                  </a:lnTo>
                  <a:lnTo>
                    <a:pt x="2006" y="306"/>
                  </a:lnTo>
                  <a:lnTo>
                    <a:pt x="2040" y="304"/>
                  </a:lnTo>
                  <a:lnTo>
                    <a:pt x="2082" y="307"/>
                  </a:lnTo>
                  <a:lnTo>
                    <a:pt x="2123" y="315"/>
                  </a:lnTo>
                  <a:lnTo>
                    <a:pt x="2160" y="329"/>
                  </a:lnTo>
                  <a:lnTo>
                    <a:pt x="2195" y="347"/>
                  </a:lnTo>
                  <a:lnTo>
                    <a:pt x="2228" y="370"/>
                  </a:lnTo>
                  <a:lnTo>
                    <a:pt x="2257" y="397"/>
                  </a:lnTo>
                  <a:lnTo>
                    <a:pt x="2282" y="429"/>
                  </a:lnTo>
                  <a:lnTo>
                    <a:pt x="2302" y="462"/>
                  </a:lnTo>
                  <a:lnTo>
                    <a:pt x="2319" y="498"/>
                  </a:lnTo>
                  <a:lnTo>
                    <a:pt x="2331" y="538"/>
                  </a:lnTo>
                  <a:lnTo>
                    <a:pt x="2337" y="579"/>
                  </a:lnTo>
                  <a:lnTo>
                    <a:pt x="2337" y="621"/>
                  </a:lnTo>
                  <a:lnTo>
                    <a:pt x="2331" y="665"/>
                  </a:lnTo>
                  <a:lnTo>
                    <a:pt x="2319" y="705"/>
                  </a:lnTo>
                  <a:lnTo>
                    <a:pt x="2302" y="742"/>
                  </a:lnTo>
                  <a:lnTo>
                    <a:pt x="2281" y="775"/>
                  </a:lnTo>
                  <a:lnTo>
                    <a:pt x="2256" y="807"/>
                  </a:lnTo>
                  <a:lnTo>
                    <a:pt x="2227" y="833"/>
                  </a:lnTo>
                  <a:lnTo>
                    <a:pt x="2193" y="856"/>
                  </a:lnTo>
                  <a:lnTo>
                    <a:pt x="2158" y="873"/>
                  </a:lnTo>
                  <a:lnTo>
                    <a:pt x="2119" y="887"/>
                  </a:lnTo>
                  <a:lnTo>
                    <a:pt x="2080" y="895"/>
                  </a:lnTo>
                  <a:lnTo>
                    <a:pt x="2039" y="898"/>
                  </a:lnTo>
                  <a:lnTo>
                    <a:pt x="2005" y="896"/>
                  </a:lnTo>
                  <a:lnTo>
                    <a:pt x="1973" y="890"/>
                  </a:lnTo>
                  <a:lnTo>
                    <a:pt x="1941" y="881"/>
                  </a:lnTo>
                  <a:lnTo>
                    <a:pt x="1910" y="868"/>
                  </a:lnTo>
                  <a:lnTo>
                    <a:pt x="1857" y="842"/>
                  </a:lnTo>
                  <a:lnTo>
                    <a:pt x="1841" y="837"/>
                  </a:lnTo>
                  <a:lnTo>
                    <a:pt x="1825" y="837"/>
                  </a:lnTo>
                  <a:lnTo>
                    <a:pt x="1811" y="841"/>
                  </a:lnTo>
                  <a:lnTo>
                    <a:pt x="1797" y="849"/>
                  </a:lnTo>
                  <a:lnTo>
                    <a:pt x="1787" y="861"/>
                  </a:lnTo>
                  <a:lnTo>
                    <a:pt x="1779" y="875"/>
                  </a:lnTo>
                  <a:lnTo>
                    <a:pt x="1777" y="892"/>
                  </a:lnTo>
                  <a:lnTo>
                    <a:pt x="1777" y="1146"/>
                  </a:lnTo>
                  <a:lnTo>
                    <a:pt x="1774" y="1163"/>
                  </a:lnTo>
                  <a:lnTo>
                    <a:pt x="1767" y="1179"/>
                  </a:lnTo>
                  <a:lnTo>
                    <a:pt x="1754" y="1191"/>
                  </a:lnTo>
                  <a:lnTo>
                    <a:pt x="1740" y="1198"/>
                  </a:lnTo>
                  <a:lnTo>
                    <a:pt x="1722" y="1201"/>
                  </a:lnTo>
                  <a:lnTo>
                    <a:pt x="615" y="1201"/>
                  </a:lnTo>
                  <a:lnTo>
                    <a:pt x="598" y="1198"/>
                  </a:lnTo>
                  <a:lnTo>
                    <a:pt x="582" y="1191"/>
                  </a:lnTo>
                  <a:lnTo>
                    <a:pt x="570" y="1179"/>
                  </a:lnTo>
                  <a:lnTo>
                    <a:pt x="563" y="1163"/>
                  </a:lnTo>
                  <a:lnTo>
                    <a:pt x="559" y="1146"/>
                  </a:lnTo>
                  <a:lnTo>
                    <a:pt x="559" y="892"/>
                  </a:lnTo>
                  <a:lnTo>
                    <a:pt x="557" y="875"/>
                  </a:lnTo>
                  <a:lnTo>
                    <a:pt x="550" y="861"/>
                  </a:lnTo>
                  <a:lnTo>
                    <a:pt x="540" y="849"/>
                  </a:lnTo>
                  <a:lnTo>
                    <a:pt x="527" y="841"/>
                  </a:lnTo>
                  <a:lnTo>
                    <a:pt x="512" y="837"/>
                  </a:lnTo>
                  <a:lnTo>
                    <a:pt x="496" y="837"/>
                  </a:lnTo>
                  <a:lnTo>
                    <a:pt x="480" y="842"/>
                  </a:lnTo>
                  <a:lnTo>
                    <a:pt x="427" y="868"/>
                  </a:lnTo>
                  <a:lnTo>
                    <a:pt x="396" y="881"/>
                  </a:lnTo>
                  <a:lnTo>
                    <a:pt x="364" y="890"/>
                  </a:lnTo>
                  <a:lnTo>
                    <a:pt x="331" y="896"/>
                  </a:lnTo>
                  <a:lnTo>
                    <a:pt x="296" y="898"/>
                  </a:lnTo>
                  <a:lnTo>
                    <a:pt x="255" y="895"/>
                  </a:lnTo>
                  <a:lnTo>
                    <a:pt x="214" y="887"/>
                  </a:lnTo>
                  <a:lnTo>
                    <a:pt x="177" y="872"/>
                  </a:lnTo>
                  <a:lnTo>
                    <a:pt x="141" y="854"/>
                  </a:lnTo>
                  <a:lnTo>
                    <a:pt x="109" y="831"/>
                  </a:lnTo>
                  <a:lnTo>
                    <a:pt x="80" y="804"/>
                  </a:lnTo>
                  <a:lnTo>
                    <a:pt x="55" y="773"/>
                  </a:lnTo>
                  <a:lnTo>
                    <a:pt x="34" y="739"/>
                  </a:lnTo>
                  <a:lnTo>
                    <a:pt x="18" y="702"/>
                  </a:lnTo>
                  <a:lnTo>
                    <a:pt x="6" y="664"/>
                  </a:lnTo>
                  <a:lnTo>
                    <a:pt x="1" y="622"/>
                  </a:lnTo>
                  <a:lnTo>
                    <a:pt x="0" y="580"/>
                  </a:lnTo>
                  <a:lnTo>
                    <a:pt x="6" y="536"/>
                  </a:lnTo>
                  <a:lnTo>
                    <a:pt x="18" y="496"/>
                  </a:lnTo>
                  <a:lnTo>
                    <a:pt x="34" y="460"/>
                  </a:lnTo>
                  <a:lnTo>
                    <a:pt x="56" y="425"/>
                  </a:lnTo>
                  <a:lnTo>
                    <a:pt x="81" y="395"/>
                  </a:lnTo>
                  <a:lnTo>
                    <a:pt x="111" y="368"/>
                  </a:lnTo>
                  <a:lnTo>
                    <a:pt x="143" y="346"/>
                  </a:lnTo>
                  <a:lnTo>
                    <a:pt x="179" y="327"/>
                  </a:lnTo>
                  <a:lnTo>
                    <a:pt x="217" y="314"/>
                  </a:lnTo>
                  <a:lnTo>
                    <a:pt x="257" y="306"/>
                  </a:lnTo>
                  <a:lnTo>
                    <a:pt x="298" y="304"/>
                  </a:lnTo>
                  <a:lnTo>
                    <a:pt x="332" y="306"/>
                  </a:lnTo>
                  <a:lnTo>
                    <a:pt x="364" y="311"/>
                  </a:lnTo>
                  <a:lnTo>
                    <a:pt x="396" y="320"/>
                  </a:lnTo>
                  <a:lnTo>
                    <a:pt x="427" y="334"/>
                  </a:lnTo>
                  <a:lnTo>
                    <a:pt x="480" y="360"/>
                  </a:lnTo>
                  <a:lnTo>
                    <a:pt x="496" y="364"/>
                  </a:lnTo>
                  <a:lnTo>
                    <a:pt x="512" y="364"/>
                  </a:lnTo>
                  <a:lnTo>
                    <a:pt x="527" y="360"/>
                  </a:lnTo>
                  <a:lnTo>
                    <a:pt x="540" y="351"/>
                  </a:lnTo>
                  <a:lnTo>
                    <a:pt x="550" y="340"/>
                  </a:lnTo>
                  <a:lnTo>
                    <a:pt x="557" y="326"/>
                  </a:lnTo>
                  <a:lnTo>
                    <a:pt x="559" y="310"/>
                  </a:lnTo>
                  <a:lnTo>
                    <a:pt x="559" y="56"/>
                  </a:lnTo>
                  <a:lnTo>
                    <a:pt x="563" y="38"/>
                  </a:lnTo>
                  <a:lnTo>
                    <a:pt x="570" y="22"/>
                  </a:lnTo>
                  <a:lnTo>
                    <a:pt x="582" y="11"/>
                  </a:lnTo>
                  <a:lnTo>
                    <a:pt x="598" y="3"/>
                  </a:lnTo>
                  <a:lnTo>
                    <a:pt x="6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" name="Freeform 70"/>
            <p:cNvSpPr>
              <a:spLocks/>
            </p:cNvSpPr>
            <p:nvPr/>
          </p:nvSpPr>
          <p:spPr bwMode="auto">
            <a:xfrm>
              <a:off x="5575300" y="1309688"/>
              <a:ext cx="279400" cy="192088"/>
            </a:xfrm>
            <a:custGeom>
              <a:avLst/>
              <a:gdLst>
                <a:gd name="T0" fmla="*/ 592 w 1938"/>
                <a:gd name="T1" fmla="*/ 2 h 1332"/>
                <a:gd name="T2" fmla="*/ 614 w 1938"/>
                <a:gd name="T3" fmla="*/ 16 h 1332"/>
                <a:gd name="T4" fmla="*/ 918 w 1938"/>
                <a:gd name="T5" fmla="*/ 849 h 1332"/>
                <a:gd name="T6" fmla="*/ 936 w 1938"/>
                <a:gd name="T7" fmla="*/ 874 h 1332"/>
                <a:gd name="T8" fmla="*/ 962 w 1938"/>
                <a:gd name="T9" fmla="*/ 884 h 1332"/>
                <a:gd name="T10" fmla="*/ 989 w 1938"/>
                <a:gd name="T11" fmla="*/ 880 h 1332"/>
                <a:gd name="T12" fmla="*/ 1012 w 1938"/>
                <a:gd name="T13" fmla="*/ 863 h 1332"/>
                <a:gd name="T14" fmla="*/ 1318 w 1938"/>
                <a:gd name="T15" fmla="*/ 29 h 1332"/>
                <a:gd name="T16" fmla="*/ 1334 w 1938"/>
                <a:gd name="T17" fmla="*/ 7 h 1332"/>
                <a:gd name="T18" fmla="*/ 1359 w 1938"/>
                <a:gd name="T19" fmla="*/ 0 h 1332"/>
                <a:gd name="T20" fmla="*/ 1636 w 1938"/>
                <a:gd name="T21" fmla="*/ 46 h 1332"/>
                <a:gd name="T22" fmla="*/ 1684 w 1938"/>
                <a:gd name="T23" fmla="*/ 64 h 1332"/>
                <a:gd name="T24" fmla="*/ 1769 w 1938"/>
                <a:gd name="T25" fmla="*/ 116 h 1332"/>
                <a:gd name="T26" fmla="*/ 1840 w 1938"/>
                <a:gd name="T27" fmla="*/ 185 h 1332"/>
                <a:gd name="T28" fmla="*/ 1893 w 1938"/>
                <a:gd name="T29" fmla="*/ 269 h 1332"/>
                <a:gd name="T30" fmla="*/ 1926 w 1938"/>
                <a:gd name="T31" fmla="*/ 361 h 1332"/>
                <a:gd name="T32" fmla="*/ 1938 w 1938"/>
                <a:gd name="T33" fmla="*/ 462 h 1332"/>
                <a:gd name="T34" fmla="*/ 1642 w 1938"/>
                <a:gd name="T35" fmla="*/ 681 h 1332"/>
                <a:gd name="T36" fmla="*/ 1580 w 1938"/>
                <a:gd name="T37" fmla="*/ 692 h 1332"/>
                <a:gd name="T38" fmla="*/ 1528 w 1938"/>
                <a:gd name="T39" fmla="*/ 724 h 1332"/>
                <a:gd name="T40" fmla="*/ 1488 w 1938"/>
                <a:gd name="T41" fmla="*/ 770 h 1332"/>
                <a:gd name="T42" fmla="*/ 1466 w 1938"/>
                <a:gd name="T43" fmla="*/ 828 h 1332"/>
                <a:gd name="T44" fmla="*/ 1464 w 1938"/>
                <a:gd name="T45" fmla="*/ 991 h 1332"/>
                <a:gd name="T46" fmla="*/ 1385 w 1938"/>
                <a:gd name="T47" fmla="*/ 984 h 1332"/>
                <a:gd name="T48" fmla="*/ 1279 w 1938"/>
                <a:gd name="T49" fmla="*/ 997 h 1332"/>
                <a:gd name="T50" fmla="*/ 1181 w 1938"/>
                <a:gd name="T51" fmla="*/ 1030 h 1332"/>
                <a:gd name="T52" fmla="*/ 1094 w 1938"/>
                <a:gd name="T53" fmla="*/ 1083 h 1332"/>
                <a:gd name="T54" fmla="*/ 1020 w 1938"/>
                <a:gd name="T55" fmla="*/ 1153 h 1332"/>
                <a:gd name="T56" fmla="*/ 963 w 1938"/>
                <a:gd name="T57" fmla="*/ 1236 h 1332"/>
                <a:gd name="T58" fmla="*/ 924 w 1938"/>
                <a:gd name="T59" fmla="*/ 1332 h 1332"/>
                <a:gd name="T60" fmla="*/ 152 w 1938"/>
                <a:gd name="T61" fmla="*/ 1329 h 1332"/>
                <a:gd name="T62" fmla="*/ 92 w 1938"/>
                <a:gd name="T63" fmla="*/ 1307 h 1332"/>
                <a:gd name="T64" fmla="*/ 44 w 1938"/>
                <a:gd name="T65" fmla="*/ 1266 h 1332"/>
                <a:gd name="T66" fmla="*/ 11 w 1938"/>
                <a:gd name="T67" fmla="*/ 1211 h 1332"/>
                <a:gd name="T68" fmla="*/ 0 w 1938"/>
                <a:gd name="T69" fmla="*/ 1147 h 1332"/>
                <a:gd name="T70" fmla="*/ 2 w 1938"/>
                <a:gd name="T71" fmla="*/ 417 h 1332"/>
                <a:gd name="T72" fmla="*/ 22 w 1938"/>
                <a:gd name="T73" fmla="*/ 327 h 1332"/>
                <a:gd name="T74" fmla="*/ 58 w 1938"/>
                <a:gd name="T75" fmla="*/ 245 h 1332"/>
                <a:gd name="T76" fmla="*/ 111 w 1938"/>
                <a:gd name="T77" fmla="*/ 171 h 1332"/>
                <a:gd name="T78" fmla="*/ 179 w 1938"/>
                <a:gd name="T79" fmla="*/ 109 h 1332"/>
                <a:gd name="T80" fmla="*/ 259 w 1938"/>
                <a:gd name="T81" fmla="*/ 62 h 1332"/>
                <a:gd name="T82" fmla="*/ 306 w 1938"/>
                <a:gd name="T83" fmla="*/ 45 h 1332"/>
                <a:gd name="T84" fmla="*/ 328 w 1938"/>
                <a:gd name="T85" fmla="*/ 40 h 1332"/>
                <a:gd name="T86" fmla="*/ 366 w 1938"/>
                <a:gd name="T87" fmla="*/ 34 h 1332"/>
                <a:gd name="T88" fmla="*/ 413 w 1938"/>
                <a:gd name="T89" fmla="*/ 27 h 1332"/>
                <a:gd name="T90" fmla="*/ 465 w 1938"/>
                <a:gd name="T91" fmla="*/ 19 h 1332"/>
                <a:gd name="T92" fmla="*/ 513 w 1938"/>
                <a:gd name="T93" fmla="*/ 10 h 1332"/>
                <a:gd name="T94" fmla="*/ 551 w 1938"/>
                <a:gd name="T95" fmla="*/ 4 h 1332"/>
                <a:gd name="T96" fmla="*/ 575 w 1938"/>
                <a:gd name="T97" fmla="*/ 0 h 1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38" h="1332">
                  <a:moveTo>
                    <a:pt x="578" y="0"/>
                  </a:moveTo>
                  <a:lnTo>
                    <a:pt x="592" y="2"/>
                  </a:lnTo>
                  <a:lnTo>
                    <a:pt x="603" y="7"/>
                  </a:lnTo>
                  <a:lnTo>
                    <a:pt x="614" y="16"/>
                  </a:lnTo>
                  <a:lnTo>
                    <a:pt x="620" y="29"/>
                  </a:lnTo>
                  <a:lnTo>
                    <a:pt x="918" y="849"/>
                  </a:lnTo>
                  <a:lnTo>
                    <a:pt x="926" y="863"/>
                  </a:lnTo>
                  <a:lnTo>
                    <a:pt x="936" y="874"/>
                  </a:lnTo>
                  <a:lnTo>
                    <a:pt x="948" y="880"/>
                  </a:lnTo>
                  <a:lnTo>
                    <a:pt x="962" y="884"/>
                  </a:lnTo>
                  <a:lnTo>
                    <a:pt x="976" y="884"/>
                  </a:lnTo>
                  <a:lnTo>
                    <a:pt x="989" y="880"/>
                  </a:lnTo>
                  <a:lnTo>
                    <a:pt x="1002" y="874"/>
                  </a:lnTo>
                  <a:lnTo>
                    <a:pt x="1012" y="863"/>
                  </a:lnTo>
                  <a:lnTo>
                    <a:pt x="1019" y="849"/>
                  </a:lnTo>
                  <a:lnTo>
                    <a:pt x="1318" y="29"/>
                  </a:lnTo>
                  <a:lnTo>
                    <a:pt x="1325" y="16"/>
                  </a:lnTo>
                  <a:lnTo>
                    <a:pt x="1334" y="7"/>
                  </a:lnTo>
                  <a:lnTo>
                    <a:pt x="1346" y="2"/>
                  </a:lnTo>
                  <a:lnTo>
                    <a:pt x="1359" y="0"/>
                  </a:lnTo>
                  <a:lnTo>
                    <a:pt x="1373" y="2"/>
                  </a:lnTo>
                  <a:lnTo>
                    <a:pt x="1636" y="46"/>
                  </a:lnTo>
                  <a:lnTo>
                    <a:pt x="1636" y="46"/>
                  </a:lnTo>
                  <a:lnTo>
                    <a:pt x="1684" y="64"/>
                  </a:lnTo>
                  <a:lnTo>
                    <a:pt x="1728" y="88"/>
                  </a:lnTo>
                  <a:lnTo>
                    <a:pt x="1769" y="116"/>
                  </a:lnTo>
                  <a:lnTo>
                    <a:pt x="1806" y="149"/>
                  </a:lnTo>
                  <a:lnTo>
                    <a:pt x="1840" y="185"/>
                  </a:lnTo>
                  <a:lnTo>
                    <a:pt x="1868" y="225"/>
                  </a:lnTo>
                  <a:lnTo>
                    <a:pt x="1893" y="269"/>
                  </a:lnTo>
                  <a:lnTo>
                    <a:pt x="1912" y="313"/>
                  </a:lnTo>
                  <a:lnTo>
                    <a:pt x="1926" y="361"/>
                  </a:lnTo>
                  <a:lnTo>
                    <a:pt x="1934" y="411"/>
                  </a:lnTo>
                  <a:lnTo>
                    <a:pt x="1938" y="462"/>
                  </a:lnTo>
                  <a:lnTo>
                    <a:pt x="1938" y="681"/>
                  </a:lnTo>
                  <a:lnTo>
                    <a:pt x="1642" y="681"/>
                  </a:lnTo>
                  <a:lnTo>
                    <a:pt x="1610" y="684"/>
                  </a:lnTo>
                  <a:lnTo>
                    <a:pt x="1580" y="692"/>
                  </a:lnTo>
                  <a:lnTo>
                    <a:pt x="1553" y="706"/>
                  </a:lnTo>
                  <a:lnTo>
                    <a:pt x="1528" y="724"/>
                  </a:lnTo>
                  <a:lnTo>
                    <a:pt x="1506" y="745"/>
                  </a:lnTo>
                  <a:lnTo>
                    <a:pt x="1488" y="770"/>
                  </a:lnTo>
                  <a:lnTo>
                    <a:pt x="1475" y="798"/>
                  </a:lnTo>
                  <a:lnTo>
                    <a:pt x="1466" y="828"/>
                  </a:lnTo>
                  <a:lnTo>
                    <a:pt x="1464" y="860"/>
                  </a:lnTo>
                  <a:lnTo>
                    <a:pt x="1464" y="991"/>
                  </a:lnTo>
                  <a:lnTo>
                    <a:pt x="1425" y="986"/>
                  </a:lnTo>
                  <a:lnTo>
                    <a:pt x="1385" y="984"/>
                  </a:lnTo>
                  <a:lnTo>
                    <a:pt x="1331" y="987"/>
                  </a:lnTo>
                  <a:lnTo>
                    <a:pt x="1279" y="997"/>
                  </a:lnTo>
                  <a:lnTo>
                    <a:pt x="1229" y="1011"/>
                  </a:lnTo>
                  <a:lnTo>
                    <a:pt x="1181" y="1030"/>
                  </a:lnTo>
                  <a:lnTo>
                    <a:pt x="1137" y="1054"/>
                  </a:lnTo>
                  <a:lnTo>
                    <a:pt x="1094" y="1083"/>
                  </a:lnTo>
                  <a:lnTo>
                    <a:pt x="1056" y="1116"/>
                  </a:lnTo>
                  <a:lnTo>
                    <a:pt x="1020" y="1153"/>
                  </a:lnTo>
                  <a:lnTo>
                    <a:pt x="989" y="1193"/>
                  </a:lnTo>
                  <a:lnTo>
                    <a:pt x="963" y="1236"/>
                  </a:lnTo>
                  <a:lnTo>
                    <a:pt x="940" y="1283"/>
                  </a:lnTo>
                  <a:lnTo>
                    <a:pt x="924" y="1332"/>
                  </a:lnTo>
                  <a:lnTo>
                    <a:pt x="185" y="1332"/>
                  </a:lnTo>
                  <a:lnTo>
                    <a:pt x="152" y="1329"/>
                  </a:lnTo>
                  <a:lnTo>
                    <a:pt x="121" y="1321"/>
                  </a:lnTo>
                  <a:lnTo>
                    <a:pt x="92" y="1307"/>
                  </a:lnTo>
                  <a:lnTo>
                    <a:pt x="66" y="1288"/>
                  </a:lnTo>
                  <a:lnTo>
                    <a:pt x="44" y="1266"/>
                  </a:lnTo>
                  <a:lnTo>
                    <a:pt x="25" y="1240"/>
                  </a:lnTo>
                  <a:lnTo>
                    <a:pt x="11" y="1211"/>
                  </a:lnTo>
                  <a:lnTo>
                    <a:pt x="3" y="1180"/>
                  </a:lnTo>
                  <a:lnTo>
                    <a:pt x="0" y="1147"/>
                  </a:lnTo>
                  <a:lnTo>
                    <a:pt x="0" y="464"/>
                  </a:lnTo>
                  <a:lnTo>
                    <a:pt x="2" y="417"/>
                  </a:lnTo>
                  <a:lnTo>
                    <a:pt x="9" y="372"/>
                  </a:lnTo>
                  <a:lnTo>
                    <a:pt x="22" y="327"/>
                  </a:lnTo>
                  <a:lnTo>
                    <a:pt x="38" y="284"/>
                  </a:lnTo>
                  <a:lnTo>
                    <a:pt x="58" y="245"/>
                  </a:lnTo>
                  <a:lnTo>
                    <a:pt x="83" y="206"/>
                  </a:lnTo>
                  <a:lnTo>
                    <a:pt x="111" y="171"/>
                  </a:lnTo>
                  <a:lnTo>
                    <a:pt x="144" y="138"/>
                  </a:lnTo>
                  <a:lnTo>
                    <a:pt x="179" y="109"/>
                  </a:lnTo>
                  <a:lnTo>
                    <a:pt x="217" y="84"/>
                  </a:lnTo>
                  <a:lnTo>
                    <a:pt x="259" y="62"/>
                  </a:lnTo>
                  <a:lnTo>
                    <a:pt x="303" y="46"/>
                  </a:lnTo>
                  <a:lnTo>
                    <a:pt x="306" y="45"/>
                  </a:lnTo>
                  <a:lnTo>
                    <a:pt x="314" y="44"/>
                  </a:lnTo>
                  <a:lnTo>
                    <a:pt x="328" y="40"/>
                  </a:lnTo>
                  <a:lnTo>
                    <a:pt x="345" y="38"/>
                  </a:lnTo>
                  <a:lnTo>
                    <a:pt x="366" y="34"/>
                  </a:lnTo>
                  <a:lnTo>
                    <a:pt x="389" y="31"/>
                  </a:lnTo>
                  <a:lnTo>
                    <a:pt x="413" y="27"/>
                  </a:lnTo>
                  <a:lnTo>
                    <a:pt x="439" y="23"/>
                  </a:lnTo>
                  <a:lnTo>
                    <a:pt x="465" y="19"/>
                  </a:lnTo>
                  <a:lnTo>
                    <a:pt x="489" y="14"/>
                  </a:lnTo>
                  <a:lnTo>
                    <a:pt x="513" y="10"/>
                  </a:lnTo>
                  <a:lnTo>
                    <a:pt x="534" y="7"/>
                  </a:lnTo>
                  <a:lnTo>
                    <a:pt x="551" y="4"/>
                  </a:lnTo>
                  <a:lnTo>
                    <a:pt x="566" y="2"/>
                  </a:lnTo>
                  <a:lnTo>
                    <a:pt x="575" y="0"/>
                  </a:lnTo>
                  <a:lnTo>
                    <a:pt x="5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" name="Freeform 71"/>
            <p:cNvSpPr>
              <a:spLocks/>
            </p:cNvSpPr>
            <p:nvPr/>
          </p:nvSpPr>
          <p:spPr bwMode="auto">
            <a:xfrm>
              <a:off x="5697538" y="1300163"/>
              <a:ext cx="34925" cy="92075"/>
            </a:xfrm>
            <a:custGeom>
              <a:avLst/>
              <a:gdLst>
                <a:gd name="T0" fmla="*/ 60 w 246"/>
                <a:gd name="T1" fmla="*/ 0 h 632"/>
                <a:gd name="T2" fmla="*/ 186 w 246"/>
                <a:gd name="T3" fmla="*/ 0 h 632"/>
                <a:gd name="T4" fmla="*/ 202 w 246"/>
                <a:gd name="T5" fmla="*/ 2 h 632"/>
                <a:gd name="T6" fmla="*/ 218 w 246"/>
                <a:gd name="T7" fmla="*/ 9 h 632"/>
                <a:gd name="T8" fmla="*/ 230 w 246"/>
                <a:gd name="T9" fmla="*/ 19 h 632"/>
                <a:gd name="T10" fmla="*/ 240 w 246"/>
                <a:gd name="T11" fmla="*/ 32 h 632"/>
                <a:gd name="T12" fmla="*/ 245 w 246"/>
                <a:gd name="T13" fmla="*/ 45 h 632"/>
                <a:gd name="T14" fmla="*/ 246 w 246"/>
                <a:gd name="T15" fmla="*/ 60 h 632"/>
                <a:gd name="T16" fmla="*/ 244 w 246"/>
                <a:gd name="T17" fmla="*/ 74 h 632"/>
                <a:gd name="T18" fmla="*/ 239 w 246"/>
                <a:gd name="T19" fmla="*/ 88 h 632"/>
                <a:gd name="T20" fmla="*/ 171 w 246"/>
                <a:gd name="T21" fmla="*/ 190 h 632"/>
                <a:gd name="T22" fmla="*/ 202 w 246"/>
                <a:gd name="T23" fmla="*/ 456 h 632"/>
                <a:gd name="T24" fmla="*/ 141 w 246"/>
                <a:gd name="T25" fmla="*/ 620 h 632"/>
                <a:gd name="T26" fmla="*/ 136 w 246"/>
                <a:gd name="T27" fmla="*/ 629 h 632"/>
                <a:gd name="T28" fmla="*/ 127 w 246"/>
                <a:gd name="T29" fmla="*/ 632 h 632"/>
                <a:gd name="T30" fmla="*/ 118 w 246"/>
                <a:gd name="T31" fmla="*/ 632 h 632"/>
                <a:gd name="T32" fmla="*/ 111 w 246"/>
                <a:gd name="T33" fmla="*/ 629 h 632"/>
                <a:gd name="T34" fmla="*/ 106 w 246"/>
                <a:gd name="T35" fmla="*/ 620 h 632"/>
                <a:gd name="T36" fmla="*/ 43 w 246"/>
                <a:gd name="T37" fmla="*/ 456 h 632"/>
                <a:gd name="T38" fmla="*/ 74 w 246"/>
                <a:gd name="T39" fmla="*/ 190 h 632"/>
                <a:gd name="T40" fmla="*/ 8 w 246"/>
                <a:gd name="T41" fmla="*/ 88 h 632"/>
                <a:gd name="T42" fmla="*/ 2 w 246"/>
                <a:gd name="T43" fmla="*/ 74 h 632"/>
                <a:gd name="T44" fmla="*/ 0 w 246"/>
                <a:gd name="T45" fmla="*/ 60 h 632"/>
                <a:gd name="T46" fmla="*/ 2 w 246"/>
                <a:gd name="T47" fmla="*/ 45 h 632"/>
                <a:gd name="T48" fmla="*/ 7 w 246"/>
                <a:gd name="T49" fmla="*/ 32 h 632"/>
                <a:gd name="T50" fmla="*/ 15 w 246"/>
                <a:gd name="T51" fmla="*/ 19 h 632"/>
                <a:gd name="T52" fmla="*/ 29 w 246"/>
                <a:gd name="T53" fmla="*/ 9 h 632"/>
                <a:gd name="T54" fmla="*/ 43 w 246"/>
                <a:gd name="T55" fmla="*/ 2 h 632"/>
                <a:gd name="T56" fmla="*/ 60 w 246"/>
                <a:gd name="T57" fmla="*/ 0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6" h="632">
                  <a:moveTo>
                    <a:pt x="60" y="0"/>
                  </a:moveTo>
                  <a:lnTo>
                    <a:pt x="186" y="0"/>
                  </a:lnTo>
                  <a:lnTo>
                    <a:pt x="202" y="2"/>
                  </a:lnTo>
                  <a:lnTo>
                    <a:pt x="218" y="9"/>
                  </a:lnTo>
                  <a:lnTo>
                    <a:pt x="230" y="19"/>
                  </a:lnTo>
                  <a:lnTo>
                    <a:pt x="240" y="32"/>
                  </a:lnTo>
                  <a:lnTo>
                    <a:pt x="245" y="45"/>
                  </a:lnTo>
                  <a:lnTo>
                    <a:pt x="246" y="60"/>
                  </a:lnTo>
                  <a:lnTo>
                    <a:pt x="244" y="74"/>
                  </a:lnTo>
                  <a:lnTo>
                    <a:pt x="239" y="88"/>
                  </a:lnTo>
                  <a:lnTo>
                    <a:pt x="171" y="190"/>
                  </a:lnTo>
                  <a:lnTo>
                    <a:pt x="202" y="456"/>
                  </a:lnTo>
                  <a:lnTo>
                    <a:pt x="141" y="620"/>
                  </a:lnTo>
                  <a:lnTo>
                    <a:pt x="136" y="629"/>
                  </a:lnTo>
                  <a:lnTo>
                    <a:pt x="127" y="632"/>
                  </a:lnTo>
                  <a:lnTo>
                    <a:pt x="118" y="632"/>
                  </a:lnTo>
                  <a:lnTo>
                    <a:pt x="111" y="629"/>
                  </a:lnTo>
                  <a:lnTo>
                    <a:pt x="106" y="620"/>
                  </a:lnTo>
                  <a:lnTo>
                    <a:pt x="43" y="456"/>
                  </a:lnTo>
                  <a:lnTo>
                    <a:pt x="74" y="190"/>
                  </a:lnTo>
                  <a:lnTo>
                    <a:pt x="8" y="88"/>
                  </a:lnTo>
                  <a:lnTo>
                    <a:pt x="2" y="74"/>
                  </a:lnTo>
                  <a:lnTo>
                    <a:pt x="0" y="60"/>
                  </a:lnTo>
                  <a:lnTo>
                    <a:pt x="2" y="45"/>
                  </a:lnTo>
                  <a:lnTo>
                    <a:pt x="7" y="32"/>
                  </a:lnTo>
                  <a:lnTo>
                    <a:pt x="15" y="19"/>
                  </a:lnTo>
                  <a:lnTo>
                    <a:pt x="29" y="9"/>
                  </a:lnTo>
                  <a:lnTo>
                    <a:pt x="43" y="2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71" name="Group 370"/>
          <p:cNvGrpSpPr/>
          <p:nvPr/>
        </p:nvGrpSpPr>
        <p:grpSpPr>
          <a:xfrm>
            <a:off x="5517923" y="3750031"/>
            <a:ext cx="341683" cy="310920"/>
            <a:chOff x="4935538" y="1135063"/>
            <a:chExt cx="493713" cy="4492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72" name="Freeform 76"/>
            <p:cNvSpPr>
              <a:spLocks/>
            </p:cNvSpPr>
            <p:nvPr/>
          </p:nvSpPr>
          <p:spPr bwMode="auto">
            <a:xfrm>
              <a:off x="4935538" y="1135063"/>
              <a:ext cx="136525" cy="136525"/>
            </a:xfrm>
            <a:custGeom>
              <a:avLst/>
              <a:gdLst>
                <a:gd name="T0" fmla="*/ 130 w 941"/>
                <a:gd name="T1" fmla="*/ 2 h 940"/>
                <a:gd name="T2" fmla="*/ 170 w 941"/>
                <a:gd name="T3" fmla="*/ 18 h 940"/>
                <a:gd name="T4" fmla="*/ 471 w 941"/>
                <a:gd name="T5" fmla="*/ 316 h 940"/>
                <a:gd name="T6" fmla="*/ 772 w 941"/>
                <a:gd name="T7" fmla="*/ 18 h 940"/>
                <a:gd name="T8" fmla="*/ 811 w 941"/>
                <a:gd name="T9" fmla="*/ 2 h 940"/>
                <a:gd name="T10" fmla="*/ 853 w 941"/>
                <a:gd name="T11" fmla="*/ 2 h 940"/>
                <a:gd name="T12" fmla="*/ 892 w 941"/>
                <a:gd name="T13" fmla="*/ 18 h 940"/>
                <a:gd name="T14" fmla="*/ 924 w 941"/>
                <a:gd name="T15" fmla="*/ 49 h 940"/>
                <a:gd name="T16" fmla="*/ 939 w 941"/>
                <a:gd name="T17" fmla="*/ 88 h 940"/>
                <a:gd name="T18" fmla="*/ 939 w 941"/>
                <a:gd name="T19" fmla="*/ 130 h 940"/>
                <a:gd name="T20" fmla="*/ 924 w 941"/>
                <a:gd name="T21" fmla="*/ 169 h 940"/>
                <a:gd name="T22" fmla="*/ 625 w 941"/>
                <a:gd name="T23" fmla="*/ 470 h 940"/>
                <a:gd name="T24" fmla="*/ 924 w 941"/>
                <a:gd name="T25" fmla="*/ 771 h 940"/>
                <a:gd name="T26" fmla="*/ 939 w 941"/>
                <a:gd name="T27" fmla="*/ 810 h 940"/>
                <a:gd name="T28" fmla="*/ 939 w 941"/>
                <a:gd name="T29" fmla="*/ 852 h 940"/>
                <a:gd name="T30" fmla="*/ 924 w 941"/>
                <a:gd name="T31" fmla="*/ 891 h 940"/>
                <a:gd name="T32" fmla="*/ 892 w 941"/>
                <a:gd name="T33" fmla="*/ 922 h 940"/>
                <a:gd name="T34" fmla="*/ 853 w 941"/>
                <a:gd name="T35" fmla="*/ 938 h 940"/>
                <a:gd name="T36" fmla="*/ 811 w 941"/>
                <a:gd name="T37" fmla="*/ 938 h 940"/>
                <a:gd name="T38" fmla="*/ 772 w 941"/>
                <a:gd name="T39" fmla="*/ 922 h 940"/>
                <a:gd name="T40" fmla="*/ 471 w 941"/>
                <a:gd name="T41" fmla="*/ 624 h 940"/>
                <a:gd name="T42" fmla="*/ 170 w 941"/>
                <a:gd name="T43" fmla="*/ 922 h 940"/>
                <a:gd name="T44" fmla="*/ 130 w 941"/>
                <a:gd name="T45" fmla="*/ 938 h 940"/>
                <a:gd name="T46" fmla="*/ 88 w 941"/>
                <a:gd name="T47" fmla="*/ 938 h 940"/>
                <a:gd name="T48" fmla="*/ 49 w 941"/>
                <a:gd name="T49" fmla="*/ 922 h 940"/>
                <a:gd name="T50" fmla="*/ 18 w 941"/>
                <a:gd name="T51" fmla="*/ 891 h 940"/>
                <a:gd name="T52" fmla="*/ 2 w 941"/>
                <a:gd name="T53" fmla="*/ 852 h 940"/>
                <a:gd name="T54" fmla="*/ 2 w 941"/>
                <a:gd name="T55" fmla="*/ 810 h 940"/>
                <a:gd name="T56" fmla="*/ 18 w 941"/>
                <a:gd name="T57" fmla="*/ 771 h 940"/>
                <a:gd name="T58" fmla="*/ 316 w 941"/>
                <a:gd name="T59" fmla="*/ 470 h 940"/>
                <a:gd name="T60" fmla="*/ 18 w 941"/>
                <a:gd name="T61" fmla="*/ 169 h 940"/>
                <a:gd name="T62" fmla="*/ 2 w 941"/>
                <a:gd name="T63" fmla="*/ 130 h 940"/>
                <a:gd name="T64" fmla="*/ 2 w 941"/>
                <a:gd name="T65" fmla="*/ 88 h 940"/>
                <a:gd name="T66" fmla="*/ 18 w 941"/>
                <a:gd name="T67" fmla="*/ 49 h 940"/>
                <a:gd name="T68" fmla="*/ 49 w 941"/>
                <a:gd name="T69" fmla="*/ 18 h 940"/>
                <a:gd name="T70" fmla="*/ 88 w 941"/>
                <a:gd name="T71" fmla="*/ 2 h 9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41" h="940">
                  <a:moveTo>
                    <a:pt x="109" y="0"/>
                  </a:moveTo>
                  <a:lnTo>
                    <a:pt x="130" y="2"/>
                  </a:lnTo>
                  <a:lnTo>
                    <a:pt x="151" y="9"/>
                  </a:lnTo>
                  <a:lnTo>
                    <a:pt x="170" y="18"/>
                  </a:lnTo>
                  <a:lnTo>
                    <a:pt x="186" y="32"/>
                  </a:lnTo>
                  <a:lnTo>
                    <a:pt x="471" y="316"/>
                  </a:lnTo>
                  <a:lnTo>
                    <a:pt x="755" y="32"/>
                  </a:lnTo>
                  <a:lnTo>
                    <a:pt x="772" y="18"/>
                  </a:lnTo>
                  <a:lnTo>
                    <a:pt x="790" y="9"/>
                  </a:lnTo>
                  <a:lnTo>
                    <a:pt x="811" y="2"/>
                  </a:lnTo>
                  <a:lnTo>
                    <a:pt x="832" y="0"/>
                  </a:lnTo>
                  <a:lnTo>
                    <a:pt x="853" y="2"/>
                  </a:lnTo>
                  <a:lnTo>
                    <a:pt x="874" y="9"/>
                  </a:lnTo>
                  <a:lnTo>
                    <a:pt x="892" y="18"/>
                  </a:lnTo>
                  <a:lnTo>
                    <a:pt x="909" y="32"/>
                  </a:lnTo>
                  <a:lnTo>
                    <a:pt x="924" y="49"/>
                  </a:lnTo>
                  <a:lnTo>
                    <a:pt x="933" y="68"/>
                  </a:lnTo>
                  <a:lnTo>
                    <a:pt x="939" y="88"/>
                  </a:lnTo>
                  <a:lnTo>
                    <a:pt x="941" y="109"/>
                  </a:lnTo>
                  <a:lnTo>
                    <a:pt x="939" y="130"/>
                  </a:lnTo>
                  <a:lnTo>
                    <a:pt x="933" y="150"/>
                  </a:lnTo>
                  <a:lnTo>
                    <a:pt x="924" y="169"/>
                  </a:lnTo>
                  <a:lnTo>
                    <a:pt x="909" y="186"/>
                  </a:lnTo>
                  <a:lnTo>
                    <a:pt x="625" y="470"/>
                  </a:lnTo>
                  <a:lnTo>
                    <a:pt x="909" y="753"/>
                  </a:lnTo>
                  <a:lnTo>
                    <a:pt x="924" y="771"/>
                  </a:lnTo>
                  <a:lnTo>
                    <a:pt x="933" y="790"/>
                  </a:lnTo>
                  <a:lnTo>
                    <a:pt x="939" y="810"/>
                  </a:lnTo>
                  <a:lnTo>
                    <a:pt x="941" y="831"/>
                  </a:lnTo>
                  <a:lnTo>
                    <a:pt x="939" y="852"/>
                  </a:lnTo>
                  <a:lnTo>
                    <a:pt x="933" y="872"/>
                  </a:lnTo>
                  <a:lnTo>
                    <a:pt x="924" y="891"/>
                  </a:lnTo>
                  <a:lnTo>
                    <a:pt x="909" y="908"/>
                  </a:lnTo>
                  <a:lnTo>
                    <a:pt x="892" y="922"/>
                  </a:lnTo>
                  <a:lnTo>
                    <a:pt x="874" y="932"/>
                  </a:lnTo>
                  <a:lnTo>
                    <a:pt x="853" y="938"/>
                  </a:lnTo>
                  <a:lnTo>
                    <a:pt x="832" y="940"/>
                  </a:lnTo>
                  <a:lnTo>
                    <a:pt x="811" y="938"/>
                  </a:lnTo>
                  <a:lnTo>
                    <a:pt x="790" y="932"/>
                  </a:lnTo>
                  <a:lnTo>
                    <a:pt x="772" y="922"/>
                  </a:lnTo>
                  <a:lnTo>
                    <a:pt x="755" y="908"/>
                  </a:lnTo>
                  <a:lnTo>
                    <a:pt x="471" y="624"/>
                  </a:lnTo>
                  <a:lnTo>
                    <a:pt x="186" y="908"/>
                  </a:lnTo>
                  <a:lnTo>
                    <a:pt x="170" y="922"/>
                  </a:lnTo>
                  <a:lnTo>
                    <a:pt x="151" y="932"/>
                  </a:lnTo>
                  <a:lnTo>
                    <a:pt x="130" y="938"/>
                  </a:lnTo>
                  <a:lnTo>
                    <a:pt x="109" y="940"/>
                  </a:lnTo>
                  <a:lnTo>
                    <a:pt x="88" y="938"/>
                  </a:lnTo>
                  <a:lnTo>
                    <a:pt x="69" y="932"/>
                  </a:lnTo>
                  <a:lnTo>
                    <a:pt x="49" y="922"/>
                  </a:lnTo>
                  <a:lnTo>
                    <a:pt x="32" y="908"/>
                  </a:lnTo>
                  <a:lnTo>
                    <a:pt x="18" y="891"/>
                  </a:lnTo>
                  <a:lnTo>
                    <a:pt x="8" y="872"/>
                  </a:lnTo>
                  <a:lnTo>
                    <a:pt x="2" y="852"/>
                  </a:lnTo>
                  <a:lnTo>
                    <a:pt x="0" y="831"/>
                  </a:lnTo>
                  <a:lnTo>
                    <a:pt x="2" y="810"/>
                  </a:lnTo>
                  <a:lnTo>
                    <a:pt x="8" y="790"/>
                  </a:lnTo>
                  <a:lnTo>
                    <a:pt x="18" y="771"/>
                  </a:lnTo>
                  <a:lnTo>
                    <a:pt x="32" y="753"/>
                  </a:lnTo>
                  <a:lnTo>
                    <a:pt x="316" y="470"/>
                  </a:lnTo>
                  <a:lnTo>
                    <a:pt x="32" y="186"/>
                  </a:lnTo>
                  <a:lnTo>
                    <a:pt x="18" y="169"/>
                  </a:lnTo>
                  <a:lnTo>
                    <a:pt x="8" y="150"/>
                  </a:lnTo>
                  <a:lnTo>
                    <a:pt x="2" y="130"/>
                  </a:lnTo>
                  <a:lnTo>
                    <a:pt x="0" y="109"/>
                  </a:lnTo>
                  <a:lnTo>
                    <a:pt x="2" y="88"/>
                  </a:lnTo>
                  <a:lnTo>
                    <a:pt x="8" y="68"/>
                  </a:lnTo>
                  <a:lnTo>
                    <a:pt x="18" y="49"/>
                  </a:lnTo>
                  <a:lnTo>
                    <a:pt x="32" y="32"/>
                  </a:lnTo>
                  <a:lnTo>
                    <a:pt x="49" y="18"/>
                  </a:lnTo>
                  <a:lnTo>
                    <a:pt x="69" y="9"/>
                  </a:lnTo>
                  <a:lnTo>
                    <a:pt x="88" y="2"/>
                  </a:lnTo>
                  <a:lnTo>
                    <a:pt x="1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" name="Freeform 77"/>
            <p:cNvSpPr>
              <a:spLocks/>
            </p:cNvSpPr>
            <p:nvPr/>
          </p:nvSpPr>
          <p:spPr bwMode="auto">
            <a:xfrm>
              <a:off x="5143501" y="1447801"/>
              <a:ext cx="136525" cy="136525"/>
            </a:xfrm>
            <a:custGeom>
              <a:avLst/>
              <a:gdLst>
                <a:gd name="T0" fmla="*/ 130 w 941"/>
                <a:gd name="T1" fmla="*/ 2 h 940"/>
                <a:gd name="T2" fmla="*/ 169 w 941"/>
                <a:gd name="T3" fmla="*/ 18 h 940"/>
                <a:gd name="T4" fmla="*/ 470 w 941"/>
                <a:gd name="T5" fmla="*/ 315 h 940"/>
                <a:gd name="T6" fmla="*/ 771 w 941"/>
                <a:gd name="T7" fmla="*/ 18 h 940"/>
                <a:gd name="T8" fmla="*/ 811 w 941"/>
                <a:gd name="T9" fmla="*/ 2 h 940"/>
                <a:gd name="T10" fmla="*/ 852 w 941"/>
                <a:gd name="T11" fmla="*/ 2 h 940"/>
                <a:gd name="T12" fmla="*/ 892 w 941"/>
                <a:gd name="T13" fmla="*/ 18 h 940"/>
                <a:gd name="T14" fmla="*/ 923 w 941"/>
                <a:gd name="T15" fmla="*/ 49 h 940"/>
                <a:gd name="T16" fmla="*/ 939 w 941"/>
                <a:gd name="T17" fmla="*/ 88 h 940"/>
                <a:gd name="T18" fmla="*/ 939 w 941"/>
                <a:gd name="T19" fmla="*/ 130 h 940"/>
                <a:gd name="T20" fmla="*/ 923 w 941"/>
                <a:gd name="T21" fmla="*/ 169 h 940"/>
                <a:gd name="T22" fmla="*/ 625 w 941"/>
                <a:gd name="T23" fmla="*/ 470 h 940"/>
                <a:gd name="T24" fmla="*/ 923 w 941"/>
                <a:gd name="T25" fmla="*/ 771 h 940"/>
                <a:gd name="T26" fmla="*/ 939 w 941"/>
                <a:gd name="T27" fmla="*/ 810 h 940"/>
                <a:gd name="T28" fmla="*/ 939 w 941"/>
                <a:gd name="T29" fmla="*/ 852 h 940"/>
                <a:gd name="T30" fmla="*/ 923 w 941"/>
                <a:gd name="T31" fmla="*/ 891 h 940"/>
                <a:gd name="T32" fmla="*/ 892 w 941"/>
                <a:gd name="T33" fmla="*/ 922 h 940"/>
                <a:gd name="T34" fmla="*/ 852 w 941"/>
                <a:gd name="T35" fmla="*/ 938 h 940"/>
                <a:gd name="T36" fmla="*/ 811 w 941"/>
                <a:gd name="T37" fmla="*/ 938 h 940"/>
                <a:gd name="T38" fmla="*/ 771 w 941"/>
                <a:gd name="T39" fmla="*/ 922 h 940"/>
                <a:gd name="T40" fmla="*/ 470 w 941"/>
                <a:gd name="T41" fmla="*/ 625 h 940"/>
                <a:gd name="T42" fmla="*/ 169 w 941"/>
                <a:gd name="T43" fmla="*/ 922 h 940"/>
                <a:gd name="T44" fmla="*/ 130 w 941"/>
                <a:gd name="T45" fmla="*/ 938 h 940"/>
                <a:gd name="T46" fmla="*/ 88 w 941"/>
                <a:gd name="T47" fmla="*/ 938 h 940"/>
                <a:gd name="T48" fmla="*/ 48 w 941"/>
                <a:gd name="T49" fmla="*/ 922 h 940"/>
                <a:gd name="T50" fmla="*/ 17 w 941"/>
                <a:gd name="T51" fmla="*/ 891 h 940"/>
                <a:gd name="T52" fmla="*/ 2 w 941"/>
                <a:gd name="T53" fmla="*/ 852 h 940"/>
                <a:gd name="T54" fmla="*/ 2 w 941"/>
                <a:gd name="T55" fmla="*/ 810 h 940"/>
                <a:gd name="T56" fmla="*/ 17 w 941"/>
                <a:gd name="T57" fmla="*/ 771 h 940"/>
                <a:gd name="T58" fmla="*/ 316 w 941"/>
                <a:gd name="T59" fmla="*/ 470 h 940"/>
                <a:gd name="T60" fmla="*/ 17 w 941"/>
                <a:gd name="T61" fmla="*/ 169 h 940"/>
                <a:gd name="T62" fmla="*/ 2 w 941"/>
                <a:gd name="T63" fmla="*/ 130 h 940"/>
                <a:gd name="T64" fmla="*/ 2 w 941"/>
                <a:gd name="T65" fmla="*/ 89 h 940"/>
                <a:gd name="T66" fmla="*/ 17 w 941"/>
                <a:gd name="T67" fmla="*/ 49 h 940"/>
                <a:gd name="T68" fmla="*/ 48 w 941"/>
                <a:gd name="T69" fmla="*/ 18 h 940"/>
                <a:gd name="T70" fmla="*/ 88 w 941"/>
                <a:gd name="T71" fmla="*/ 2 h 9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41" h="940">
                  <a:moveTo>
                    <a:pt x="109" y="0"/>
                  </a:moveTo>
                  <a:lnTo>
                    <a:pt x="130" y="2"/>
                  </a:lnTo>
                  <a:lnTo>
                    <a:pt x="149" y="8"/>
                  </a:lnTo>
                  <a:lnTo>
                    <a:pt x="169" y="18"/>
                  </a:lnTo>
                  <a:lnTo>
                    <a:pt x="186" y="32"/>
                  </a:lnTo>
                  <a:lnTo>
                    <a:pt x="470" y="315"/>
                  </a:lnTo>
                  <a:lnTo>
                    <a:pt x="754" y="32"/>
                  </a:lnTo>
                  <a:lnTo>
                    <a:pt x="771" y="18"/>
                  </a:lnTo>
                  <a:lnTo>
                    <a:pt x="790" y="8"/>
                  </a:lnTo>
                  <a:lnTo>
                    <a:pt x="811" y="2"/>
                  </a:lnTo>
                  <a:lnTo>
                    <a:pt x="832" y="0"/>
                  </a:lnTo>
                  <a:lnTo>
                    <a:pt x="852" y="2"/>
                  </a:lnTo>
                  <a:lnTo>
                    <a:pt x="872" y="8"/>
                  </a:lnTo>
                  <a:lnTo>
                    <a:pt x="892" y="18"/>
                  </a:lnTo>
                  <a:lnTo>
                    <a:pt x="909" y="32"/>
                  </a:lnTo>
                  <a:lnTo>
                    <a:pt x="923" y="49"/>
                  </a:lnTo>
                  <a:lnTo>
                    <a:pt x="932" y="68"/>
                  </a:lnTo>
                  <a:lnTo>
                    <a:pt x="939" y="88"/>
                  </a:lnTo>
                  <a:lnTo>
                    <a:pt x="941" y="110"/>
                  </a:lnTo>
                  <a:lnTo>
                    <a:pt x="939" y="130"/>
                  </a:lnTo>
                  <a:lnTo>
                    <a:pt x="932" y="150"/>
                  </a:lnTo>
                  <a:lnTo>
                    <a:pt x="923" y="169"/>
                  </a:lnTo>
                  <a:lnTo>
                    <a:pt x="909" y="187"/>
                  </a:lnTo>
                  <a:lnTo>
                    <a:pt x="625" y="470"/>
                  </a:lnTo>
                  <a:lnTo>
                    <a:pt x="909" y="754"/>
                  </a:lnTo>
                  <a:lnTo>
                    <a:pt x="923" y="771"/>
                  </a:lnTo>
                  <a:lnTo>
                    <a:pt x="932" y="790"/>
                  </a:lnTo>
                  <a:lnTo>
                    <a:pt x="939" y="810"/>
                  </a:lnTo>
                  <a:lnTo>
                    <a:pt x="941" y="830"/>
                  </a:lnTo>
                  <a:lnTo>
                    <a:pt x="939" y="852"/>
                  </a:lnTo>
                  <a:lnTo>
                    <a:pt x="932" y="872"/>
                  </a:lnTo>
                  <a:lnTo>
                    <a:pt x="923" y="891"/>
                  </a:lnTo>
                  <a:lnTo>
                    <a:pt x="909" y="908"/>
                  </a:lnTo>
                  <a:lnTo>
                    <a:pt x="892" y="922"/>
                  </a:lnTo>
                  <a:lnTo>
                    <a:pt x="872" y="932"/>
                  </a:lnTo>
                  <a:lnTo>
                    <a:pt x="852" y="938"/>
                  </a:lnTo>
                  <a:lnTo>
                    <a:pt x="832" y="940"/>
                  </a:lnTo>
                  <a:lnTo>
                    <a:pt x="811" y="938"/>
                  </a:lnTo>
                  <a:lnTo>
                    <a:pt x="790" y="932"/>
                  </a:lnTo>
                  <a:lnTo>
                    <a:pt x="771" y="922"/>
                  </a:lnTo>
                  <a:lnTo>
                    <a:pt x="754" y="908"/>
                  </a:lnTo>
                  <a:lnTo>
                    <a:pt x="470" y="625"/>
                  </a:lnTo>
                  <a:lnTo>
                    <a:pt x="186" y="908"/>
                  </a:lnTo>
                  <a:lnTo>
                    <a:pt x="169" y="922"/>
                  </a:lnTo>
                  <a:lnTo>
                    <a:pt x="149" y="932"/>
                  </a:lnTo>
                  <a:lnTo>
                    <a:pt x="130" y="938"/>
                  </a:lnTo>
                  <a:lnTo>
                    <a:pt x="109" y="940"/>
                  </a:lnTo>
                  <a:lnTo>
                    <a:pt x="88" y="938"/>
                  </a:lnTo>
                  <a:lnTo>
                    <a:pt x="67" y="932"/>
                  </a:lnTo>
                  <a:lnTo>
                    <a:pt x="48" y="922"/>
                  </a:lnTo>
                  <a:lnTo>
                    <a:pt x="32" y="908"/>
                  </a:lnTo>
                  <a:lnTo>
                    <a:pt x="17" y="891"/>
                  </a:lnTo>
                  <a:lnTo>
                    <a:pt x="7" y="872"/>
                  </a:lnTo>
                  <a:lnTo>
                    <a:pt x="2" y="852"/>
                  </a:lnTo>
                  <a:lnTo>
                    <a:pt x="0" y="830"/>
                  </a:lnTo>
                  <a:lnTo>
                    <a:pt x="2" y="810"/>
                  </a:lnTo>
                  <a:lnTo>
                    <a:pt x="7" y="790"/>
                  </a:lnTo>
                  <a:lnTo>
                    <a:pt x="17" y="771"/>
                  </a:lnTo>
                  <a:lnTo>
                    <a:pt x="32" y="754"/>
                  </a:lnTo>
                  <a:lnTo>
                    <a:pt x="316" y="470"/>
                  </a:lnTo>
                  <a:lnTo>
                    <a:pt x="32" y="187"/>
                  </a:lnTo>
                  <a:lnTo>
                    <a:pt x="17" y="169"/>
                  </a:lnTo>
                  <a:lnTo>
                    <a:pt x="7" y="150"/>
                  </a:lnTo>
                  <a:lnTo>
                    <a:pt x="2" y="130"/>
                  </a:lnTo>
                  <a:lnTo>
                    <a:pt x="0" y="110"/>
                  </a:lnTo>
                  <a:lnTo>
                    <a:pt x="2" y="89"/>
                  </a:lnTo>
                  <a:lnTo>
                    <a:pt x="7" y="68"/>
                  </a:lnTo>
                  <a:lnTo>
                    <a:pt x="17" y="49"/>
                  </a:lnTo>
                  <a:lnTo>
                    <a:pt x="32" y="32"/>
                  </a:lnTo>
                  <a:lnTo>
                    <a:pt x="48" y="18"/>
                  </a:lnTo>
                  <a:lnTo>
                    <a:pt x="67" y="8"/>
                  </a:lnTo>
                  <a:lnTo>
                    <a:pt x="88" y="2"/>
                  </a:lnTo>
                  <a:lnTo>
                    <a:pt x="1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" name="Freeform 78"/>
            <p:cNvSpPr>
              <a:spLocks/>
            </p:cNvSpPr>
            <p:nvPr/>
          </p:nvSpPr>
          <p:spPr bwMode="auto">
            <a:xfrm>
              <a:off x="4986338" y="1173163"/>
              <a:ext cx="295275" cy="266700"/>
            </a:xfrm>
            <a:custGeom>
              <a:avLst/>
              <a:gdLst>
                <a:gd name="T0" fmla="*/ 1511 w 2047"/>
                <a:gd name="T1" fmla="*/ 0 h 1847"/>
                <a:gd name="T2" fmla="*/ 1551 w 2047"/>
                <a:gd name="T3" fmla="*/ 13 h 1847"/>
                <a:gd name="T4" fmla="*/ 2010 w 2047"/>
                <a:gd name="T5" fmla="*/ 409 h 1847"/>
                <a:gd name="T6" fmla="*/ 2037 w 2047"/>
                <a:gd name="T7" fmla="*/ 443 h 1847"/>
                <a:gd name="T8" fmla="*/ 2047 w 2047"/>
                <a:gd name="T9" fmla="*/ 484 h 1847"/>
                <a:gd name="T10" fmla="*/ 2042 w 2047"/>
                <a:gd name="T11" fmla="*/ 525 h 1847"/>
                <a:gd name="T12" fmla="*/ 2021 w 2047"/>
                <a:gd name="T13" fmla="*/ 563 h 1847"/>
                <a:gd name="T14" fmla="*/ 1620 w 2047"/>
                <a:gd name="T15" fmla="*/ 1019 h 1847"/>
                <a:gd name="T16" fmla="*/ 1578 w 2047"/>
                <a:gd name="T17" fmla="*/ 1038 h 1847"/>
                <a:gd name="T18" fmla="*/ 1537 w 2047"/>
                <a:gd name="T19" fmla="*/ 1038 h 1847"/>
                <a:gd name="T20" fmla="*/ 1500 w 2047"/>
                <a:gd name="T21" fmla="*/ 1025 h 1847"/>
                <a:gd name="T22" fmla="*/ 1468 w 2047"/>
                <a:gd name="T23" fmla="*/ 998 h 1847"/>
                <a:gd name="T24" fmla="*/ 1449 w 2047"/>
                <a:gd name="T25" fmla="*/ 959 h 1847"/>
                <a:gd name="T26" fmla="*/ 1447 w 2047"/>
                <a:gd name="T27" fmla="*/ 918 h 1847"/>
                <a:gd name="T28" fmla="*/ 1460 w 2047"/>
                <a:gd name="T29" fmla="*/ 877 h 1847"/>
                <a:gd name="T30" fmla="*/ 1691 w 2047"/>
                <a:gd name="T31" fmla="*/ 609 h 1847"/>
                <a:gd name="T32" fmla="*/ 1484 w 2047"/>
                <a:gd name="T33" fmla="*/ 646 h 1847"/>
                <a:gd name="T34" fmla="*/ 1290 w 2047"/>
                <a:gd name="T35" fmla="*/ 702 h 1847"/>
                <a:gd name="T36" fmla="*/ 1109 w 2047"/>
                <a:gd name="T37" fmla="*/ 778 h 1847"/>
                <a:gd name="T38" fmla="*/ 941 w 2047"/>
                <a:gd name="T39" fmla="*/ 872 h 1847"/>
                <a:gd name="T40" fmla="*/ 786 w 2047"/>
                <a:gd name="T41" fmla="*/ 986 h 1847"/>
                <a:gd name="T42" fmla="*/ 643 w 2047"/>
                <a:gd name="T43" fmla="*/ 1119 h 1847"/>
                <a:gd name="T44" fmla="*/ 514 w 2047"/>
                <a:gd name="T45" fmla="*/ 1272 h 1847"/>
                <a:gd name="T46" fmla="*/ 429 w 2047"/>
                <a:gd name="T47" fmla="*/ 1396 h 1847"/>
                <a:gd name="T48" fmla="*/ 360 w 2047"/>
                <a:gd name="T49" fmla="*/ 1515 h 1847"/>
                <a:gd name="T50" fmla="*/ 305 w 2047"/>
                <a:gd name="T51" fmla="*/ 1627 h 1847"/>
                <a:gd name="T52" fmla="*/ 263 w 2047"/>
                <a:gd name="T53" fmla="*/ 1728 h 1847"/>
                <a:gd name="T54" fmla="*/ 233 w 2047"/>
                <a:gd name="T55" fmla="*/ 1812 h 1847"/>
                <a:gd name="T56" fmla="*/ 171 w 2047"/>
                <a:gd name="T57" fmla="*/ 1834 h 1847"/>
                <a:gd name="T58" fmla="*/ 66 w 2047"/>
                <a:gd name="T59" fmla="*/ 1823 h 1847"/>
                <a:gd name="T60" fmla="*/ 0 w 2047"/>
                <a:gd name="T61" fmla="*/ 1828 h 1847"/>
                <a:gd name="T62" fmla="*/ 19 w 2047"/>
                <a:gd name="T63" fmla="*/ 1761 h 1847"/>
                <a:gd name="T64" fmla="*/ 48 w 2047"/>
                <a:gd name="T65" fmla="*/ 1676 h 1847"/>
                <a:gd name="T66" fmla="*/ 89 w 2047"/>
                <a:gd name="T67" fmla="*/ 1575 h 1847"/>
                <a:gd name="T68" fmla="*/ 141 w 2047"/>
                <a:gd name="T69" fmla="*/ 1462 h 1847"/>
                <a:gd name="T70" fmla="*/ 208 w 2047"/>
                <a:gd name="T71" fmla="*/ 1341 h 1847"/>
                <a:gd name="T72" fmla="*/ 288 w 2047"/>
                <a:gd name="T73" fmla="*/ 1213 h 1847"/>
                <a:gd name="T74" fmla="*/ 370 w 2047"/>
                <a:gd name="T75" fmla="*/ 1102 h 1847"/>
                <a:gd name="T76" fmla="*/ 449 w 2047"/>
                <a:gd name="T77" fmla="*/ 1008 h 1847"/>
                <a:gd name="T78" fmla="*/ 540 w 2047"/>
                <a:gd name="T79" fmla="*/ 915 h 1847"/>
                <a:gd name="T80" fmla="*/ 643 w 2047"/>
                <a:gd name="T81" fmla="*/ 822 h 1847"/>
                <a:gd name="T82" fmla="*/ 760 w 2047"/>
                <a:gd name="T83" fmla="*/ 733 h 1847"/>
                <a:gd name="T84" fmla="*/ 890 w 2047"/>
                <a:gd name="T85" fmla="*/ 650 h 1847"/>
                <a:gd name="T86" fmla="*/ 1034 w 2047"/>
                <a:gd name="T87" fmla="*/ 573 h 1847"/>
                <a:gd name="T88" fmla="*/ 1193 w 2047"/>
                <a:gd name="T89" fmla="*/ 507 h 1847"/>
                <a:gd name="T90" fmla="*/ 1368 w 2047"/>
                <a:gd name="T91" fmla="*/ 452 h 1847"/>
                <a:gd name="T92" fmla="*/ 1559 w 2047"/>
                <a:gd name="T93" fmla="*/ 409 h 1847"/>
                <a:gd name="T94" fmla="*/ 1426 w 2047"/>
                <a:gd name="T95" fmla="*/ 191 h 1847"/>
                <a:gd name="T96" fmla="*/ 1399 w 2047"/>
                <a:gd name="T97" fmla="*/ 157 h 1847"/>
                <a:gd name="T98" fmla="*/ 1389 w 2047"/>
                <a:gd name="T99" fmla="*/ 116 h 1847"/>
                <a:gd name="T100" fmla="*/ 1394 w 2047"/>
                <a:gd name="T101" fmla="*/ 75 h 1847"/>
                <a:gd name="T102" fmla="*/ 1415 w 2047"/>
                <a:gd name="T103" fmla="*/ 37 h 1847"/>
                <a:gd name="T104" fmla="*/ 1449 w 2047"/>
                <a:gd name="T105" fmla="*/ 10 h 1847"/>
                <a:gd name="T106" fmla="*/ 1490 w 2047"/>
                <a:gd name="T107" fmla="*/ 0 h 18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47" h="1847">
                  <a:moveTo>
                    <a:pt x="1490" y="0"/>
                  </a:moveTo>
                  <a:lnTo>
                    <a:pt x="1511" y="0"/>
                  </a:lnTo>
                  <a:lnTo>
                    <a:pt x="1531" y="5"/>
                  </a:lnTo>
                  <a:lnTo>
                    <a:pt x="1551" y="13"/>
                  </a:lnTo>
                  <a:lnTo>
                    <a:pt x="1569" y="26"/>
                  </a:lnTo>
                  <a:lnTo>
                    <a:pt x="2010" y="409"/>
                  </a:lnTo>
                  <a:lnTo>
                    <a:pt x="2025" y="425"/>
                  </a:lnTo>
                  <a:lnTo>
                    <a:pt x="2037" y="443"/>
                  </a:lnTo>
                  <a:lnTo>
                    <a:pt x="2044" y="463"/>
                  </a:lnTo>
                  <a:lnTo>
                    <a:pt x="2047" y="484"/>
                  </a:lnTo>
                  <a:lnTo>
                    <a:pt x="2047" y="504"/>
                  </a:lnTo>
                  <a:lnTo>
                    <a:pt x="2042" y="525"/>
                  </a:lnTo>
                  <a:lnTo>
                    <a:pt x="2034" y="544"/>
                  </a:lnTo>
                  <a:lnTo>
                    <a:pt x="2021" y="563"/>
                  </a:lnTo>
                  <a:lnTo>
                    <a:pt x="1638" y="1003"/>
                  </a:lnTo>
                  <a:lnTo>
                    <a:pt x="1620" y="1019"/>
                  </a:lnTo>
                  <a:lnTo>
                    <a:pt x="1600" y="1031"/>
                  </a:lnTo>
                  <a:lnTo>
                    <a:pt x="1578" y="1038"/>
                  </a:lnTo>
                  <a:lnTo>
                    <a:pt x="1555" y="1040"/>
                  </a:lnTo>
                  <a:lnTo>
                    <a:pt x="1537" y="1038"/>
                  </a:lnTo>
                  <a:lnTo>
                    <a:pt x="1518" y="1033"/>
                  </a:lnTo>
                  <a:lnTo>
                    <a:pt x="1500" y="1025"/>
                  </a:lnTo>
                  <a:lnTo>
                    <a:pt x="1484" y="1013"/>
                  </a:lnTo>
                  <a:lnTo>
                    <a:pt x="1468" y="998"/>
                  </a:lnTo>
                  <a:lnTo>
                    <a:pt x="1458" y="979"/>
                  </a:lnTo>
                  <a:lnTo>
                    <a:pt x="1449" y="959"/>
                  </a:lnTo>
                  <a:lnTo>
                    <a:pt x="1446" y="939"/>
                  </a:lnTo>
                  <a:lnTo>
                    <a:pt x="1447" y="918"/>
                  </a:lnTo>
                  <a:lnTo>
                    <a:pt x="1451" y="897"/>
                  </a:lnTo>
                  <a:lnTo>
                    <a:pt x="1460" y="877"/>
                  </a:lnTo>
                  <a:lnTo>
                    <a:pt x="1473" y="860"/>
                  </a:lnTo>
                  <a:lnTo>
                    <a:pt x="1691" y="609"/>
                  </a:lnTo>
                  <a:lnTo>
                    <a:pt x="1586" y="625"/>
                  </a:lnTo>
                  <a:lnTo>
                    <a:pt x="1484" y="646"/>
                  </a:lnTo>
                  <a:lnTo>
                    <a:pt x="1386" y="672"/>
                  </a:lnTo>
                  <a:lnTo>
                    <a:pt x="1290" y="702"/>
                  </a:lnTo>
                  <a:lnTo>
                    <a:pt x="1198" y="737"/>
                  </a:lnTo>
                  <a:lnTo>
                    <a:pt x="1109" y="778"/>
                  </a:lnTo>
                  <a:lnTo>
                    <a:pt x="1023" y="822"/>
                  </a:lnTo>
                  <a:lnTo>
                    <a:pt x="941" y="872"/>
                  </a:lnTo>
                  <a:lnTo>
                    <a:pt x="862" y="927"/>
                  </a:lnTo>
                  <a:lnTo>
                    <a:pt x="786" y="986"/>
                  </a:lnTo>
                  <a:lnTo>
                    <a:pt x="713" y="1051"/>
                  </a:lnTo>
                  <a:lnTo>
                    <a:pt x="643" y="1119"/>
                  </a:lnTo>
                  <a:lnTo>
                    <a:pt x="578" y="1193"/>
                  </a:lnTo>
                  <a:lnTo>
                    <a:pt x="514" y="1272"/>
                  </a:lnTo>
                  <a:lnTo>
                    <a:pt x="470" y="1333"/>
                  </a:lnTo>
                  <a:lnTo>
                    <a:pt x="429" y="1396"/>
                  </a:lnTo>
                  <a:lnTo>
                    <a:pt x="393" y="1456"/>
                  </a:lnTo>
                  <a:lnTo>
                    <a:pt x="360" y="1515"/>
                  </a:lnTo>
                  <a:lnTo>
                    <a:pt x="330" y="1572"/>
                  </a:lnTo>
                  <a:lnTo>
                    <a:pt x="305" y="1627"/>
                  </a:lnTo>
                  <a:lnTo>
                    <a:pt x="282" y="1679"/>
                  </a:lnTo>
                  <a:lnTo>
                    <a:pt x="263" y="1728"/>
                  </a:lnTo>
                  <a:lnTo>
                    <a:pt x="246" y="1773"/>
                  </a:lnTo>
                  <a:lnTo>
                    <a:pt x="233" y="1812"/>
                  </a:lnTo>
                  <a:lnTo>
                    <a:pt x="221" y="1847"/>
                  </a:lnTo>
                  <a:lnTo>
                    <a:pt x="171" y="1834"/>
                  </a:lnTo>
                  <a:lnTo>
                    <a:pt x="119" y="1826"/>
                  </a:lnTo>
                  <a:lnTo>
                    <a:pt x="66" y="1823"/>
                  </a:lnTo>
                  <a:lnTo>
                    <a:pt x="33" y="1825"/>
                  </a:lnTo>
                  <a:lnTo>
                    <a:pt x="0" y="1828"/>
                  </a:lnTo>
                  <a:lnTo>
                    <a:pt x="8" y="1796"/>
                  </a:lnTo>
                  <a:lnTo>
                    <a:pt x="19" y="1761"/>
                  </a:lnTo>
                  <a:lnTo>
                    <a:pt x="33" y="1721"/>
                  </a:lnTo>
                  <a:lnTo>
                    <a:pt x="48" y="1676"/>
                  </a:lnTo>
                  <a:lnTo>
                    <a:pt x="67" y="1627"/>
                  </a:lnTo>
                  <a:lnTo>
                    <a:pt x="89" y="1575"/>
                  </a:lnTo>
                  <a:lnTo>
                    <a:pt x="113" y="1519"/>
                  </a:lnTo>
                  <a:lnTo>
                    <a:pt x="141" y="1462"/>
                  </a:lnTo>
                  <a:lnTo>
                    <a:pt x="172" y="1402"/>
                  </a:lnTo>
                  <a:lnTo>
                    <a:pt x="208" y="1341"/>
                  </a:lnTo>
                  <a:lnTo>
                    <a:pt x="246" y="1277"/>
                  </a:lnTo>
                  <a:lnTo>
                    <a:pt x="288" y="1213"/>
                  </a:lnTo>
                  <a:lnTo>
                    <a:pt x="334" y="1148"/>
                  </a:lnTo>
                  <a:lnTo>
                    <a:pt x="370" y="1102"/>
                  </a:lnTo>
                  <a:lnTo>
                    <a:pt x="408" y="1055"/>
                  </a:lnTo>
                  <a:lnTo>
                    <a:pt x="449" y="1008"/>
                  </a:lnTo>
                  <a:lnTo>
                    <a:pt x="494" y="961"/>
                  </a:lnTo>
                  <a:lnTo>
                    <a:pt x="540" y="915"/>
                  </a:lnTo>
                  <a:lnTo>
                    <a:pt x="590" y="868"/>
                  </a:lnTo>
                  <a:lnTo>
                    <a:pt x="643" y="822"/>
                  </a:lnTo>
                  <a:lnTo>
                    <a:pt x="701" y="777"/>
                  </a:lnTo>
                  <a:lnTo>
                    <a:pt x="760" y="733"/>
                  </a:lnTo>
                  <a:lnTo>
                    <a:pt x="823" y="690"/>
                  </a:lnTo>
                  <a:lnTo>
                    <a:pt x="890" y="650"/>
                  </a:lnTo>
                  <a:lnTo>
                    <a:pt x="961" y="610"/>
                  </a:lnTo>
                  <a:lnTo>
                    <a:pt x="1034" y="573"/>
                  </a:lnTo>
                  <a:lnTo>
                    <a:pt x="1112" y="539"/>
                  </a:lnTo>
                  <a:lnTo>
                    <a:pt x="1193" y="507"/>
                  </a:lnTo>
                  <a:lnTo>
                    <a:pt x="1279" y="477"/>
                  </a:lnTo>
                  <a:lnTo>
                    <a:pt x="1368" y="452"/>
                  </a:lnTo>
                  <a:lnTo>
                    <a:pt x="1461" y="429"/>
                  </a:lnTo>
                  <a:lnTo>
                    <a:pt x="1559" y="409"/>
                  </a:lnTo>
                  <a:lnTo>
                    <a:pt x="1659" y="393"/>
                  </a:lnTo>
                  <a:lnTo>
                    <a:pt x="1426" y="191"/>
                  </a:lnTo>
                  <a:lnTo>
                    <a:pt x="1411" y="174"/>
                  </a:lnTo>
                  <a:lnTo>
                    <a:pt x="1399" y="157"/>
                  </a:lnTo>
                  <a:lnTo>
                    <a:pt x="1392" y="137"/>
                  </a:lnTo>
                  <a:lnTo>
                    <a:pt x="1389" y="116"/>
                  </a:lnTo>
                  <a:lnTo>
                    <a:pt x="1389" y="95"/>
                  </a:lnTo>
                  <a:lnTo>
                    <a:pt x="1394" y="75"/>
                  </a:lnTo>
                  <a:lnTo>
                    <a:pt x="1403" y="55"/>
                  </a:lnTo>
                  <a:lnTo>
                    <a:pt x="1415" y="37"/>
                  </a:lnTo>
                  <a:lnTo>
                    <a:pt x="1432" y="22"/>
                  </a:lnTo>
                  <a:lnTo>
                    <a:pt x="1449" y="10"/>
                  </a:lnTo>
                  <a:lnTo>
                    <a:pt x="1469" y="3"/>
                  </a:lnTo>
                  <a:lnTo>
                    <a:pt x="14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5" name="Freeform 79"/>
            <p:cNvSpPr>
              <a:spLocks/>
            </p:cNvSpPr>
            <p:nvPr/>
          </p:nvSpPr>
          <p:spPr bwMode="auto">
            <a:xfrm>
              <a:off x="4949826" y="1462088"/>
              <a:ext cx="92075" cy="93663"/>
            </a:xfrm>
            <a:custGeom>
              <a:avLst/>
              <a:gdLst>
                <a:gd name="T0" fmla="*/ 323 w 646"/>
                <a:gd name="T1" fmla="*/ 0 h 645"/>
                <a:gd name="T2" fmla="*/ 367 w 646"/>
                <a:gd name="T3" fmla="*/ 3 h 645"/>
                <a:gd name="T4" fmla="*/ 408 w 646"/>
                <a:gd name="T5" fmla="*/ 12 h 645"/>
                <a:gd name="T6" fmla="*/ 449 w 646"/>
                <a:gd name="T7" fmla="*/ 25 h 645"/>
                <a:gd name="T8" fmla="*/ 486 w 646"/>
                <a:gd name="T9" fmla="*/ 44 h 645"/>
                <a:gd name="T10" fmla="*/ 521 w 646"/>
                <a:gd name="T11" fmla="*/ 68 h 645"/>
                <a:gd name="T12" fmla="*/ 551 w 646"/>
                <a:gd name="T13" fmla="*/ 95 h 645"/>
                <a:gd name="T14" fmla="*/ 579 w 646"/>
                <a:gd name="T15" fmla="*/ 126 h 645"/>
                <a:gd name="T16" fmla="*/ 602 w 646"/>
                <a:gd name="T17" fmla="*/ 160 h 645"/>
                <a:gd name="T18" fmla="*/ 621 w 646"/>
                <a:gd name="T19" fmla="*/ 197 h 645"/>
                <a:gd name="T20" fmla="*/ 634 w 646"/>
                <a:gd name="T21" fmla="*/ 237 h 645"/>
                <a:gd name="T22" fmla="*/ 643 w 646"/>
                <a:gd name="T23" fmla="*/ 278 h 645"/>
                <a:gd name="T24" fmla="*/ 646 w 646"/>
                <a:gd name="T25" fmla="*/ 322 h 645"/>
                <a:gd name="T26" fmla="*/ 643 w 646"/>
                <a:gd name="T27" fmla="*/ 366 h 645"/>
                <a:gd name="T28" fmla="*/ 634 w 646"/>
                <a:gd name="T29" fmla="*/ 408 h 645"/>
                <a:gd name="T30" fmla="*/ 621 w 646"/>
                <a:gd name="T31" fmla="*/ 448 h 645"/>
                <a:gd name="T32" fmla="*/ 602 w 646"/>
                <a:gd name="T33" fmla="*/ 485 h 645"/>
                <a:gd name="T34" fmla="*/ 579 w 646"/>
                <a:gd name="T35" fmla="*/ 519 h 645"/>
                <a:gd name="T36" fmla="*/ 551 w 646"/>
                <a:gd name="T37" fmla="*/ 551 h 645"/>
                <a:gd name="T38" fmla="*/ 521 w 646"/>
                <a:gd name="T39" fmla="*/ 578 h 645"/>
                <a:gd name="T40" fmla="*/ 486 w 646"/>
                <a:gd name="T41" fmla="*/ 600 h 645"/>
                <a:gd name="T42" fmla="*/ 449 w 646"/>
                <a:gd name="T43" fmla="*/ 619 h 645"/>
                <a:gd name="T44" fmla="*/ 408 w 646"/>
                <a:gd name="T45" fmla="*/ 634 h 645"/>
                <a:gd name="T46" fmla="*/ 367 w 646"/>
                <a:gd name="T47" fmla="*/ 642 h 645"/>
                <a:gd name="T48" fmla="*/ 323 w 646"/>
                <a:gd name="T49" fmla="*/ 645 h 645"/>
                <a:gd name="T50" fmla="*/ 279 w 646"/>
                <a:gd name="T51" fmla="*/ 642 h 645"/>
                <a:gd name="T52" fmla="*/ 237 w 646"/>
                <a:gd name="T53" fmla="*/ 634 h 645"/>
                <a:gd name="T54" fmla="*/ 197 w 646"/>
                <a:gd name="T55" fmla="*/ 619 h 645"/>
                <a:gd name="T56" fmla="*/ 160 w 646"/>
                <a:gd name="T57" fmla="*/ 600 h 645"/>
                <a:gd name="T58" fmla="*/ 126 w 646"/>
                <a:gd name="T59" fmla="*/ 578 h 645"/>
                <a:gd name="T60" fmla="*/ 94 w 646"/>
                <a:gd name="T61" fmla="*/ 551 h 645"/>
                <a:gd name="T62" fmla="*/ 67 w 646"/>
                <a:gd name="T63" fmla="*/ 519 h 645"/>
                <a:gd name="T64" fmla="*/ 44 w 646"/>
                <a:gd name="T65" fmla="*/ 485 h 645"/>
                <a:gd name="T66" fmla="*/ 26 w 646"/>
                <a:gd name="T67" fmla="*/ 448 h 645"/>
                <a:gd name="T68" fmla="*/ 12 w 646"/>
                <a:gd name="T69" fmla="*/ 408 h 645"/>
                <a:gd name="T70" fmla="*/ 3 w 646"/>
                <a:gd name="T71" fmla="*/ 366 h 645"/>
                <a:gd name="T72" fmla="*/ 0 w 646"/>
                <a:gd name="T73" fmla="*/ 322 h 645"/>
                <a:gd name="T74" fmla="*/ 3 w 646"/>
                <a:gd name="T75" fmla="*/ 278 h 645"/>
                <a:gd name="T76" fmla="*/ 12 w 646"/>
                <a:gd name="T77" fmla="*/ 237 h 645"/>
                <a:gd name="T78" fmla="*/ 26 w 646"/>
                <a:gd name="T79" fmla="*/ 197 h 645"/>
                <a:gd name="T80" fmla="*/ 44 w 646"/>
                <a:gd name="T81" fmla="*/ 160 h 645"/>
                <a:gd name="T82" fmla="*/ 67 w 646"/>
                <a:gd name="T83" fmla="*/ 126 h 645"/>
                <a:gd name="T84" fmla="*/ 94 w 646"/>
                <a:gd name="T85" fmla="*/ 95 h 645"/>
                <a:gd name="T86" fmla="*/ 126 w 646"/>
                <a:gd name="T87" fmla="*/ 68 h 645"/>
                <a:gd name="T88" fmla="*/ 160 w 646"/>
                <a:gd name="T89" fmla="*/ 44 h 645"/>
                <a:gd name="T90" fmla="*/ 197 w 646"/>
                <a:gd name="T91" fmla="*/ 25 h 645"/>
                <a:gd name="T92" fmla="*/ 237 w 646"/>
                <a:gd name="T93" fmla="*/ 12 h 645"/>
                <a:gd name="T94" fmla="*/ 279 w 646"/>
                <a:gd name="T95" fmla="*/ 3 h 645"/>
                <a:gd name="T96" fmla="*/ 323 w 646"/>
                <a:gd name="T97" fmla="*/ 0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46" h="645">
                  <a:moveTo>
                    <a:pt x="323" y="0"/>
                  </a:moveTo>
                  <a:lnTo>
                    <a:pt x="367" y="3"/>
                  </a:lnTo>
                  <a:lnTo>
                    <a:pt x="408" y="12"/>
                  </a:lnTo>
                  <a:lnTo>
                    <a:pt x="449" y="25"/>
                  </a:lnTo>
                  <a:lnTo>
                    <a:pt x="486" y="44"/>
                  </a:lnTo>
                  <a:lnTo>
                    <a:pt x="521" y="68"/>
                  </a:lnTo>
                  <a:lnTo>
                    <a:pt x="551" y="95"/>
                  </a:lnTo>
                  <a:lnTo>
                    <a:pt x="579" y="126"/>
                  </a:lnTo>
                  <a:lnTo>
                    <a:pt x="602" y="160"/>
                  </a:lnTo>
                  <a:lnTo>
                    <a:pt x="621" y="197"/>
                  </a:lnTo>
                  <a:lnTo>
                    <a:pt x="634" y="237"/>
                  </a:lnTo>
                  <a:lnTo>
                    <a:pt x="643" y="278"/>
                  </a:lnTo>
                  <a:lnTo>
                    <a:pt x="646" y="322"/>
                  </a:lnTo>
                  <a:lnTo>
                    <a:pt x="643" y="366"/>
                  </a:lnTo>
                  <a:lnTo>
                    <a:pt x="634" y="408"/>
                  </a:lnTo>
                  <a:lnTo>
                    <a:pt x="621" y="448"/>
                  </a:lnTo>
                  <a:lnTo>
                    <a:pt x="602" y="485"/>
                  </a:lnTo>
                  <a:lnTo>
                    <a:pt x="579" y="519"/>
                  </a:lnTo>
                  <a:lnTo>
                    <a:pt x="551" y="551"/>
                  </a:lnTo>
                  <a:lnTo>
                    <a:pt x="521" y="578"/>
                  </a:lnTo>
                  <a:lnTo>
                    <a:pt x="486" y="600"/>
                  </a:lnTo>
                  <a:lnTo>
                    <a:pt x="449" y="619"/>
                  </a:lnTo>
                  <a:lnTo>
                    <a:pt x="408" y="634"/>
                  </a:lnTo>
                  <a:lnTo>
                    <a:pt x="367" y="642"/>
                  </a:lnTo>
                  <a:lnTo>
                    <a:pt x="323" y="645"/>
                  </a:lnTo>
                  <a:lnTo>
                    <a:pt x="279" y="642"/>
                  </a:lnTo>
                  <a:lnTo>
                    <a:pt x="237" y="634"/>
                  </a:lnTo>
                  <a:lnTo>
                    <a:pt x="197" y="619"/>
                  </a:lnTo>
                  <a:lnTo>
                    <a:pt x="160" y="600"/>
                  </a:lnTo>
                  <a:lnTo>
                    <a:pt x="126" y="578"/>
                  </a:lnTo>
                  <a:lnTo>
                    <a:pt x="94" y="551"/>
                  </a:lnTo>
                  <a:lnTo>
                    <a:pt x="67" y="519"/>
                  </a:lnTo>
                  <a:lnTo>
                    <a:pt x="44" y="485"/>
                  </a:lnTo>
                  <a:lnTo>
                    <a:pt x="26" y="448"/>
                  </a:lnTo>
                  <a:lnTo>
                    <a:pt x="12" y="408"/>
                  </a:lnTo>
                  <a:lnTo>
                    <a:pt x="3" y="366"/>
                  </a:lnTo>
                  <a:lnTo>
                    <a:pt x="0" y="322"/>
                  </a:lnTo>
                  <a:lnTo>
                    <a:pt x="3" y="278"/>
                  </a:lnTo>
                  <a:lnTo>
                    <a:pt x="12" y="237"/>
                  </a:lnTo>
                  <a:lnTo>
                    <a:pt x="26" y="197"/>
                  </a:lnTo>
                  <a:lnTo>
                    <a:pt x="44" y="160"/>
                  </a:lnTo>
                  <a:lnTo>
                    <a:pt x="67" y="126"/>
                  </a:lnTo>
                  <a:lnTo>
                    <a:pt x="94" y="95"/>
                  </a:lnTo>
                  <a:lnTo>
                    <a:pt x="126" y="68"/>
                  </a:lnTo>
                  <a:lnTo>
                    <a:pt x="160" y="44"/>
                  </a:lnTo>
                  <a:lnTo>
                    <a:pt x="197" y="25"/>
                  </a:lnTo>
                  <a:lnTo>
                    <a:pt x="237" y="12"/>
                  </a:lnTo>
                  <a:lnTo>
                    <a:pt x="279" y="3"/>
                  </a:lnTo>
                  <a:lnTo>
                    <a:pt x="3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6" name="Freeform 80"/>
            <p:cNvSpPr>
              <a:spLocks/>
            </p:cNvSpPr>
            <p:nvPr/>
          </p:nvSpPr>
          <p:spPr bwMode="auto">
            <a:xfrm>
              <a:off x="5337176" y="1193801"/>
              <a:ext cx="92075" cy="93663"/>
            </a:xfrm>
            <a:custGeom>
              <a:avLst/>
              <a:gdLst>
                <a:gd name="T0" fmla="*/ 323 w 646"/>
                <a:gd name="T1" fmla="*/ 0 h 645"/>
                <a:gd name="T2" fmla="*/ 367 w 646"/>
                <a:gd name="T3" fmla="*/ 3 h 645"/>
                <a:gd name="T4" fmla="*/ 409 w 646"/>
                <a:gd name="T5" fmla="*/ 12 h 645"/>
                <a:gd name="T6" fmla="*/ 449 w 646"/>
                <a:gd name="T7" fmla="*/ 25 h 645"/>
                <a:gd name="T8" fmla="*/ 487 w 646"/>
                <a:gd name="T9" fmla="*/ 44 h 645"/>
                <a:gd name="T10" fmla="*/ 521 w 646"/>
                <a:gd name="T11" fmla="*/ 68 h 645"/>
                <a:gd name="T12" fmla="*/ 551 w 646"/>
                <a:gd name="T13" fmla="*/ 95 h 645"/>
                <a:gd name="T14" fmla="*/ 579 w 646"/>
                <a:gd name="T15" fmla="*/ 126 h 645"/>
                <a:gd name="T16" fmla="*/ 602 w 646"/>
                <a:gd name="T17" fmla="*/ 160 h 645"/>
                <a:gd name="T18" fmla="*/ 621 w 646"/>
                <a:gd name="T19" fmla="*/ 198 h 645"/>
                <a:gd name="T20" fmla="*/ 634 w 646"/>
                <a:gd name="T21" fmla="*/ 237 h 645"/>
                <a:gd name="T22" fmla="*/ 644 w 646"/>
                <a:gd name="T23" fmla="*/ 279 h 645"/>
                <a:gd name="T24" fmla="*/ 646 w 646"/>
                <a:gd name="T25" fmla="*/ 322 h 645"/>
                <a:gd name="T26" fmla="*/ 644 w 646"/>
                <a:gd name="T27" fmla="*/ 367 h 645"/>
                <a:gd name="T28" fmla="*/ 634 w 646"/>
                <a:gd name="T29" fmla="*/ 408 h 645"/>
                <a:gd name="T30" fmla="*/ 621 w 646"/>
                <a:gd name="T31" fmla="*/ 448 h 645"/>
                <a:gd name="T32" fmla="*/ 602 w 646"/>
                <a:gd name="T33" fmla="*/ 485 h 645"/>
                <a:gd name="T34" fmla="*/ 579 w 646"/>
                <a:gd name="T35" fmla="*/ 520 h 645"/>
                <a:gd name="T36" fmla="*/ 551 w 646"/>
                <a:gd name="T37" fmla="*/ 551 h 645"/>
                <a:gd name="T38" fmla="*/ 521 w 646"/>
                <a:gd name="T39" fmla="*/ 578 h 645"/>
                <a:gd name="T40" fmla="*/ 487 w 646"/>
                <a:gd name="T41" fmla="*/ 602 h 645"/>
                <a:gd name="T42" fmla="*/ 449 w 646"/>
                <a:gd name="T43" fmla="*/ 620 h 645"/>
                <a:gd name="T44" fmla="*/ 409 w 646"/>
                <a:gd name="T45" fmla="*/ 634 h 645"/>
                <a:gd name="T46" fmla="*/ 367 w 646"/>
                <a:gd name="T47" fmla="*/ 642 h 645"/>
                <a:gd name="T48" fmla="*/ 323 w 646"/>
                <a:gd name="T49" fmla="*/ 645 h 645"/>
                <a:gd name="T50" fmla="*/ 280 w 646"/>
                <a:gd name="T51" fmla="*/ 642 h 645"/>
                <a:gd name="T52" fmla="*/ 237 w 646"/>
                <a:gd name="T53" fmla="*/ 634 h 645"/>
                <a:gd name="T54" fmla="*/ 198 w 646"/>
                <a:gd name="T55" fmla="*/ 620 h 645"/>
                <a:gd name="T56" fmla="*/ 160 w 646"/>
                <a:gd name="T57" fmla="*/ 602 h 645"/>
                <a:gd name="T58" fmla="*/ 126 w 646"/>
                <a:gd name="T59" fmla="*/ 578 h 645"/>
                <a:gd name="T60" fmla="*/ 95 w 646"/>
                <a:gd name="T61" fmla="*/ 551 h 645"/>
                <a:gd name="T62" fmla="*/ 68 w 646"/>
                <a:gd name="T63" fmla="*/ 520 h 645"/>
                <a:gd name="T64" fmla="*/ 45 w 646"/>
                <a:gd name="T65" fmla="*/ 485 h 645"/>
                <a:gd name="T66" fmla="*/ 26 w 646"/>
                <a:gd name="T67" fmla="*/ 448 h 645"/>
                <a:gd name="T68" fmla="*/ 12 w 646"/>
                <a:gd name="T69" fmla="*/ 408 h 645"/>
                <a:gd name="T70" fmla="*/ 3 w 646"/>
                <a:gd name="T71" fmla="*/ 367 h 645"/>
                <a:gd name="T72" fmla="*/ 0 w 646"/>
                <a:gd name="T73" fmla="*/ 322 h 645"/>
                <a:gd name="T74" fmla="*/ 3 w 646"/>
                <a:gd name="T75" fmla="*/ 279 h 645"/>
                <a:gd name="T76" fmla="*/ 12 w 646"/>
                <a:gd name="T77" fmla="*/ 237 h 645"/>
                <a:gd name="T78" fmla="*/ 26 w 646"/>
                <a:gd name="T79" fmla="*/ 198 h 645"/>
                <a:gd name="T80" fmla="*/ 45 w 646"/>
                <a:gd name="T81" fmla="*/ 160 h 645"/>
                <a:gd name="T82" fmla="*/ 68 w 646"/>
                <a:gd name="T83" fmla="*/ 126 h 645"/>
                <a:gd name="T84" fmla="*/ 95 w 646"/>
                <a:gd name="T85" fmla="*/ 95 h 645"/>
                <a:gd name="T86" fmla="*/ 126 w 646"/>
                <a:gd name="T87" fmla="*/ 68 h 645"/>
                <a:gd name="T88" fmla="*/ 160 w 646"/>
                <a:gd name="T89" fmla="*/ 44 h 645"/>
                <a:gd name="T90" fmla="*/ 198 w 646"/>
                <a:gd name="T91" fmla="*/ 25 h 645"/>
                <a:gd name="T92" fmla="*/ 237 w 646"/>
                <a:gd name="T93" fmla="*/ 12 h 645"/>
                <a:gd name="T94" fmla="*/ 280 w 646"/>
                <a:gd name="T95" fmla="*/ 3 h 645"/>
                <a:gd name="T96" fmla="*/ 323 w 646"/>
                <a:gd name="T97" fmla="*/ 0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46" h="645">
                  <a:moveTo>
                    <a:pt x="323" y="0"/>
                  </a:moveTo>
                  <a:lnTo>
                    <a:pt x="367" y="3"/>
                  </a:lnTo>
                  <a:lnTo>
                    <a:pt x="409" y="12"/>
                  </a:lnTo>
                  <a:lnTo>
                    <a:pt x="449" y="25"/>
                  </a:lnTo>
                  <a:lnTo>
                    <a:pt x="487" y="44"/>
                  </a:lnTo>
                  <a:lnTo>
                    <a:pt x="521" y="68"/>
                  </a:lnTo>
                  <a:lnTo>
                    <a:pt x="551" y="95"/>
                  </a:lnTo>
                  <a:lnTo>
                    <a:pt x="579" y="126"/>
                  </a:lnTo>
                  <a:lnTo>
                    <a:pt x="602" y="160"/>
                  </a:lnTo>
                  <a:lnTo>
                    <a:pt x="621" y="198"/>
                  </a:lnTo>
                  <a:lnTo>
                    <a:pt x="634" y="237"/>
                  </a:lnTo>
                  <a:lnTo>
                    <a:pt x="644" y="279"/>
                  </a:lnTo>
                  <a:lnTo>
                    <a:pt x="646" y="322"/>
                  </a:lnTo>
                  <a:lnTo>
                    <a:pt x="644" y="367"/>
                  </a:lnTo>
                  <a:lnTo>
                    <a:pt x="634" y="408"/>
                  </a:lnTo>
                  <a:lnTo>
                    <a:pt x="621" y="448"/>
                  </a:lnTo>
                  <a:lnTo>
                    <a:pt x="602" y="485"/>
                  </a:lnTo>
                  <a:lnTo>
                    <a:pt x="579" y="520"/>
                  </a:lnTo>
                  <a:lnTo>
                    <a:pt x="551" y="551"/>
                  </a:lnTo>
                  <a:lnTo>
                    <a:pt x="521" y="578"/>
                  </a:lnTo>
                  <a:lnTo>
                    <a:pt x="487" y="602"/>
                  </a:lnTo>
                  <a:lnTo>
                    <a:pt x="449" y="620"/>
                  </a:lnTo>
                  <a:lnTo>
                    <a:pt x="409" y="634"/>
                  </a:lnTo>
                  <a:lnTo>
                    <a:pt x="367" y="642"/>
                  </a:lnTo>
                  <a:lnTo>
                    <a:pt x="323" y="645"/>
                  </a:lnTo>
                  <a:lnTo>
                    <a:pt x="280" y="642"/>
                  </a:lnTo>
                  <a:lnTo>
                    <a:pt x="237" y="634"/>
                  </a:lnTo>
                  <a:lnTo>
                    <a:pt x="198" y="620"/>
                  </a:lnTo>
                  <a:lnTo>
                    <a:pt x="160" y="602"/>
                  </a:lnTo>
                  <a:lnTo>
                    <a:pt x="126" y="578"/>
                  </a:lnTo>
                  <a:lnTo>
                    <a:pt x="95" y="551"/>
                  </a:lnTo>
                  <a:lnTo>
                    <a:pt x="68" y="520"/>
                  </a:lnTo>
                  <a:lnTo>
                    <a:pt x="45" y="485"/>
                  </a:lnTo>
                  <a:lnTo>
                    <a:pt x="26" y="448"/>
                  </a:lnTo>
                  <a:lnTo>
                    <a:pt x="12" y="408"/>
                  </a:lnTo>
                  <a:lnTo>
                    <a:pt x="3" y="367"/>
                  </a:lnTo>
                  <a:lnTo>
                    <a:pt x="0" y="322"/>
                  </a:lnTo>
                  <a:lnTo>
                    <a:pt x="3" y="279"/>
                  </a:lnTo>
                  <a:lnTo>
                    <a:pt x="12" y="237"/>
                  </a:lnTo>
                  <a:lnTo>
                    <a:pt x="26" y="198"/>
                  </a:lnTo>
                  <a:lnTo>
                    <a:pt x="45" y="160"/>
                  </a:lnTo>
                  <a:lnTo>
                    <a:pt x="68" y="126"/>
                  </a:lnTo>
                  <a:lnTo>
                    <a:pt x="95" y="95"/>
                  </a:lnTo>
                  <a:lnTo>
                    <a:pt x="126" y="68"/>
                  </a:lnTo>
                  <a:lnTo>
                    <a:pt x="160" y="44"/>
                  </a:lnTo>
                  <a:lnTo>
                    <a:pt x="198" y="25"/>
                  </a:lnTo>
                  <a:lnTo>
                    <a:pt x="237" y="12"/>
                  </a:lnTo>
                  <a:lnTo>
                    <a:pt x="280" y="3"/>
                  </a:lnTo>
                  <a:lnTo>
                    <a:pt x="3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77" name="Group 376"/>
          <p:cNvGrpSpPr/>
          <p:nvPr/>
        </p:nvGrpSpPr>
        <p:grpSpPr>
          <a:xfrm>
            <a:off x="4753334" y="3736299"/>
            <a:ext cx="339485" cy="338385"/>
            <a:chOff x="4310063" y="1087438"/>
            <a:chExt cx="490538" cy="48895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78" name="Freeform 85"/>
            <p:cNvSpPr>
              <a:spLocks/>
            </p:cNvSpPr>
            <p:nvPr/>
          </p:nvSpPr>
          <p:spPr bwMode="auto">
            <a:xfrm>
              <a:off x="4564063" y="1339850"/>
              <a:ext cx="26988" cy="26988"/>
            </a:xfrm>
            <a:custGeom>
              <a:avLst/>
              <a:gdLst>
                <a:gd name="T0" fmla="*/ 152 w 186"/>
                <a:gd name="T1" fmla="*/ 0 h 184"/>
                <a:gd name="T2" fmla="*/ 166 w 186"/>
                <a:gd name="T3" fmla="*/ 15 h 184"/>
                <a:gd name="T4" fmla="*/ 176 w 186"/>
                <a:gd name="T5" fmla="*/ 34 h 184"/>
                <a:gd name="T6" fmla="*/ 183 w 186"/>
                <a:gd name="T7" fmla="*/ 55 h 184"/>
                <a:gd name="T8" fmla="*/ 186 w 186"/>
                <a:gd name="T9" fmla="*/ 77 h 184"/>
                <a:gd name="T10" fmla="*/ 183 w 186"/>
                <a:gd name="T11" fmla="*/ 101 h 184"/>
                <a:gd name="T12" fmla="*/ 174 w 186"/>
                <a:gd name="T13" fmla="*/ 124 h 184"/>
                <a:gd name="T14" fmla="*/ 162 w 186"/>
                <a:gd name="T15" fmla="*/ 143 h 184"/>
                <a:gd name="T16" fmla="*/ 145 w 186"/>
                <a:gd name="T17" fmla="*/ 161 h 184"/>
                <a:gd name="T18" fmla="*/ 126 w 186"/>
                <a:gd name="T19" fmla="*/ 173 h 184"/>
                <a:gd name="T20" fmla="*/ 103 w 186"/>
                <a:gd name="T21" fmla="*/ 182 h 184"/>
                <a:gd name="T22" fmla="*/ 78 w 186"/>
                <a:gd name="T23" fmla="*/ 184 h 184"/>
                <a:gd name="T24" fmla="*/ 55 w 186"/>
                <a:gd name="T25" fmla="*/ 182 h 184"/>
                <a:gd name="T26" fmla="*/ 34 w 186"/>
                <a:gd name="T27" fmla="*/ 176 h 184"/>
                <a:gd name="T28" fmla="*/ 16 w 186"/>
                <a:gd name="T29" fmla="*/ 164 h 184"/>
                <a:gd name="T30" fmla="*/ 0 w 186"/>
                <a:gd name="T31" fmla="*/ 151 h 184"/>
                <a:gd name="T32" fmla="*/ 26 w 186"/>
                <a:gd name="T33" fmla="*/ 140 h 184"/>
                <a:gd name="T34" fmla="*/ 50 w 186"/>
                <a:gd name="T35" fmla="*/ 127 h 184"/>
                <a:gd name="T36" fmla="*/ 73 w 186"/>
                <a:gd name="T37" fmla="*/ 111 h 184"/>
                <a:gd name="T38" fmla="*/ 94 w 186"/>
                <a:gd name="T39" fmla="*/ 93 h 184"/>
                <a:gd name="T40" fmla="*/ 113 w 186"/>
                <a:gd name="T41" fmla="*/ 71 h 184"/>
                <a:gd name="T42" fmla="*/ 129 w 186"/>
                <a:gd name="T43" fmla="*/ 48 h 184"/>
                <a:gd name="T44" fmla="*/ 142 w 186"/>
                <a:gd name="T45" fmla="*/ 25 h 184"/>
                <a:gd name="T46" fmla="*/ 152 w 186"/>
                <a:gd name="T47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6" h="184">
                  <a:moveTo>
                    <a:pt x="152" y="0"/>
                  </a:moveTo>
                  <a:lnTo>
                    <a:pt x="166" y="15"/>
                  </a:lnTo>
                  <a:lnTo>
                    <a:pt x="176" y="34"/>
                  </a:lnTo>
                  <a:lnTo>
                    <a:pt x="183" y="55"/>
                  </a:lnTo>
                  <a:lnTo>
                    <a:pt x="186" y="77"/>
                  </a:lnTo>
                  <a:lnTo>
                    <a:pt x="183" y="101"/>
                  </a:lnTo>
                  <a:lnTo>
                    <a:pt x="174" y="124"/>
                  </a:lnTo>
                  <a:lnTo>
                    <a:pt x="162" y="143"/>
                  </a:lnTo>
                  <a:lnTo>
                    <a:pt x="145" y="161"/>
                  </a:lnTo>
                  <a:lnTo>
                    <a:pt x="126" y="173"/>
                  </a:lnTo>
                  <a:lnTo>
                    <a:pt x="103" y="182"/>
                  </a:lnTo>
                  <a:lnTo>
                    <a:pt x="78" y="184"/>
                  </a:lnTo>
                  <a:lnTo>
                    <a:pt x="55" y="182"/>
                  </a:lnTo>
                  <a:lnTo>
                    <a:pt x="34" y="176"/>
                  </a:lnTo>
                  <a:lnTo>
                    <a:pt x="16" y="164"/>
                  </a:lnTo>
                  <a:lnTo>
                    <a:pt x="0" y="151"/>
                  </a:lnTo>
                  <a:lnTo>
                    <a:pt x="26" y="140"/>
                  </a:lnTo>
                  <a:lnTo>
                    <a:pt x="50" y="127"/>
                  </a:lnTo>
                  <a:lnTo>
                    <a:pt x="73" y="111"/>
                  </a:lnTo>
                  <a:lnTo>
                    <a:pt x="94" y="93"/>
                  </a:lnTo>
                  <a:lnTo>
                    <a:pt x="113" y="71"/>
                  </a:lnTo>
                  <a:lnTo>
                    <a:pt x="129" y="48"/>
                  </a:lnTo>
                  <a:lnTo>
                    <a:pt x="142" y="25"/>
                  </a:lnTo>
                  <a:lnTo>
                    <a:pt x="1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" name="Freeform 86"/>
            <p:cNvSpPr>
              <a:spLocks/>
            </p:cNvSpPr>
            <p:nvPr/>
          </p:nvSpPr>
          <p:spPr bwMode="auto">
            <a:xfrm>
              <a:off x="4498976" y="1276350"/>
              <a:ext cx="152400" cy="150813"/>
            </a:xfrm>
            <a:custGeom>
              <a:avLst/>
              <a:gdLst>
                <a:gd name="T0" fmla="*/ 582 w 1050"/>
                <a:gd name="T1" fmla="*/ 4 h 1047"/>
                <a:gd name="T2" fmla="*/ 691 w 1050"/>
                <a:gd name="T3" fmla="*/ 27 h 1047"/>
                <a:gd name="T4" fmla="*/ 789 w 1050"/>
                <a:gd name="T5" fmla="*/ 72 h 1047"/>
                <a:gd name="T6" fmla="*/ 877 w 1050"/>
                <a:gd name="T7" fmla="*/ 136 h 1047"/>
                <a:gd name="T8" fmla="*/ 948 w 1050"/>
                <a:gd name="T9" fmla="*/ 215 h 1047"/>
                <a:gd name="T10" fmla="*/ 1003 w 1050"/>
                <a:gd name="T11" fmla="*/ 308 h 1047"/>
                <a:gd name="T12" fmla="*/ 1039 w 1050"/>
                <a:gd name="T13" fmla="*/ 412 h 1047"/>
                <a:gd name="T14" fmla="*/ 1050 w 1050"/>
                <a:gd name="T15" fmla="*/ 524 h 1047"/>
                <a:gd name="T16" fmla="*/ 1039 w 1050"/>
                <a:gd name="T17" fmla="*/ 636 h 1047"/>
                <a:gd name="T18" fmla="*/ 1003 w 1050"/>
                <a:gd name="T19" fmla="*/ 740 h 1047"/>
                <a:gd name="T20" fmla="*/ 948 w 1050"/>
                <a:gd name="T21" fmla="*/ 832 h 1047"/>
                <a:gd name="T22" fmla="*/ 877 w 1050"/>
                <a:gd name="T23" fmla="*/ 912 h 1047"/>
                <a:gd name="T24" fmla="*/ 789 w 1050"/>
                <a:gd name="T25" fmla="*/ 976 h 1047"/>
                <a:gd name="T26" fmla="*/ 691 w 1050"/>
                <a:gd name="T27" fmla="*/ 1020 h 1047"/>
                <a:gd name="T28" fmla="*/ 582 w 1050"/>
                <a:gd name="T29" fmla="*/ 1044 h 1047"/>
                <a:gd name="T30" fmla="*/ 468 w 1050"/>
                <a:gd name="T31" fmla="*/ 1044 h 1047"/>
                <a:gd name="T32" fmla="*/ 359 w 1050"/>
                <a:gd name="T33" fmla="*/ 1020 h 1047"/>
                <a:gd name="T34" fmla="*/ 260 w 1050"/>
                <a:gd name="T35" fmla="*/ 976 h 1047"/>
                <a:gd name="T36" fmla="*/ 173 w 1050"/>
                <a:gd name="T37" fmla="*/ 912 h 1047"/>
                <a:gd name="T38" fmla="*/ 100 w 1050"/>
                <a:gd name="T39" fmla="*/ 832 h 1047"/>
                <a:gd name="T40" fmla="*/ 46 w 1050"/>
                <a:gd name="T41" fmla="*/ 740 h 1047"/>
                <a:gd name="T42" fmla="*/ 11 w 1050"/>
                <a:gd name="T43" fmla="*/ 636 h 1047"/>
                <a:gd name="T44" fmla="*/ 0 w 1050"/>
                <a:gd name="T45" fmla="*/ 524 h 1047"/>
                <a:gd name="T46" fmla="*/ 10 w 1050"/>
                <a:gd name="T47" fmla="*/ 418 h 1047"/>
                <a:gd name="T48" fmla="*/ 26 w 1050"/>
                <a:gd name="T49" fmla="*/ 369 h 1047"/>
                <a:gd name="T50" fmla="*/ 39 w 1050"/>
                <a:gd name="T51" fmla="*/ 383 h 1047"/>
                <a:gd name="T52" fmla="*/ 62 w 1050"/>
                <a:gd name="T53" fmla="*/ 407 h 1047"/>
                <a:gd name="T54" fmla="*/ 92 w 1050"/>
                <a:gd name="T55" fmla="*/ 437 h 1047"/>
                <a:gd name="T56" fmla="*/ 125 w 1050"/>
                <a:gd name="T57" fmla="*/ 469 h 1047"/>
                <a:gd name="T58" fmla="*/ 159 w 1050"/>
                <a:gd name="T59" fmla="*/ 501 h 1047"/>
                <a:gd name="T60" fmla="*/ 187 w 1050"/>
                <a:gd name="T61" fmla="*/ 528 h 1047"/>
                <a:gd name="T62" fmla="*/ 207 w 1050"/>
                <a:gd name="T63" fmla="*/ 549 h 1047"/>
                <a:gd name="T64" fmla="*/ 217 w 1050"/>
                <a:gd name="T65" fmla="*/ 557 h 1047"/>
                <a:gd name="T66" fmla="*/ 236 w 1050"/>
                <a:gd name="T67" fmla="*/ 638 h 1047"/>
                <a:gd name="T68" fmla="*/ 277 w 1050"/>
                <a:gd name="T69" fmla="*/ 708 h 1047"/>
                <a:gd name="T70" fmla="*/ 333 w 1050"/>
                <a:gd name="T71" fmla="*/ 766 h 1047"/>
                <a:gd name="T72" fmla="*/ 402 w 1050"/>
                <a:gd name="T73" fmla="*/ 807 h 1047"/>
                <a:gd name="T74" fmla="*/ 482 w 1050"/>
                <a:gd name="T75" fmla="*/ 830 h 1047"/>
                <a:gd name="T76" fmla="*/ 566 w 1050"/>
                <a:gd name="T77" fmla="*/ 830 h 1047"/>
                <a:gd name="T78" fmla="*/ 645 w 1050"/>
                <a:gd name="T79" fmla="*/ 809 h 1047"/>
                <a:gd name="T80" fmla="*/ 714 w 1050"/>
                <a:gd name="T81" fmla="*/ 768 h 1047"/>
                <a:gd name="T82" fmla="*/ 770 w 1050"/>
                <a:gd name="T83" fmla="*/ 712 h 1047"/>
                <a:gd name="T84" fmla="*/ 810 w 1050"/>
                <a:gd name="T85" fmla="*/ 644 h 1047"/>
                <a:gd name="T86" fmla="*/ 832 w 1050"/>
                <a:gd name="T87" fmla="*/ 566 h 1047"/>
                <a:gd name="T88" fmla="*/ 832 w 1050"/>
                <a:gd name="T89" fmla="*/ 482 h 1047"/>
                <a:gd name="T90" fmla="*/ 810 w 1050"/>
                <a:gd name="T91" fmla="*/ 402 h 1047"/>
                <a:gd name="T92" fmla="*/ 769 w 1050"/>
                <a:gd name="T93" fmla="*/ 333 h 1047"/>
                <a:gd name="T94" fmla="*/ 711 w 1050"/>
                <a:gd name="T95" fmla="*/ 277 h 1047"/>
                <a:gd name="T96" fmla="*/ 640 w 1050"/>
                <a:gd name="T97" fmla="*/ 237 h 1047"/>
                <a:gd name="T98" fmla="*/ 560 w 1050"/>
                <a:gd name="T99" fmla="*/ 217 h 1047"/>
                <a:gd name="T100" fmla="*/ 551 w 1050"/>
                <a:gd name="T101" fmla="*/ 208 h 1047"/>
                <a:gd name="T102" fmla="*/ 531 w 1050"/>
                <a:gd name="T103" fmla="*/ 187 h 1047"/>
                <a:gd name="T104" fmla="*/ 503 w 1050"/>
                <a:gd name="T105" fmla="*/ 159 h 1047"/>
                <a:gd name="T106" fmla="*/ 471 w 1050"/>
                <a:gd name="T107" fmla="*/ 127 h 1047"/>
                <a:gd name="T108" fmla="*/ 438 w 1050"/>
                <a:gd name="T109" fmla="*/ 93 h 1047"/>
                <a:gd name="T110" fmla="*/ 408 w 1050"/>
                <a:gd name="T111" fmla="*/ 63 h 1047"/>
                <a:gd name="T112" fmla="*/ 385 w 1050"/>
                <a:gd name="T113" fmla="*/ 40 h 1047"/>
                <a:gd name="T114" fmla="*/ 371 w 1050"/>
                <a:gd name="T115" fmla="*/ 26 h 1047"/>
                <a:gd name="T116" fmla="*/ 419 w 1050"/>
                <a:gd name="T117" fmla="*/ 12 h 1047"/>
                <a:gd name="T118" fmla="*/ 525 w 1050"/>
                <a:gd name="T119" fmla="*/ 0 h 10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50" h="1047">
                  <a:moveTo>
                    <a:pt x="525" y="0"/>
                  </a:moveTo>
                  <a:lnTo>
                    <a:pt x="582" y="4"/>
                  </a:lnTo>
                  <a:lnTo>
                    <a:pt x="637" y="13"/>
                  </a:lnTo>
                  <a:lnTo>
                    <a:pt x="691" y="27"/>
                  </a:lnTo>
                  <a:lnTo>
                    <a:pt x="742" y="47"/>
                  </a:lnTo>
                  <a:lnTo>
                    <a:pt x="789" y="72"/>
                  </a:lnTo>
                  <a:lnTo>
                    <a:pt x="835" y="102"/>
                  </a:lnTo>
                  <a:lnTo>
                    <a:pt x="877" y="136"/>
                  </a:lnTo>
                  <a:lnTo>
                    <a:pt x="915" y="174"/>
                  </a:lnTo>
                  <a:lnTo>
                    <a:pt x="948" y="215"/>
                  </a:lnTo>
                  <a:lnTo>
                    <a:pt x="978" y="260"/>
                  </a:lnTo>
                  <a:lnTo>
                    <a:pt x="1003" y="308"/>
                  </a:lnTo>
                  <a:lnTo>
                    <a:pt x="1023" y="359"/>
                  </a:lnTo>
                  <a:lnTo>
                    <a:pt x="1039" y="412"/>
                  </a:lnTo>
                  <a:lnTo>
                    <a:pt x="1047" y="468"/>
                  </a:lnTo>
                  <a:lnTo>
                    <a:pt x="1050" y="524"/>
                  </a:lnTo>
                  <a:lnTo>
                    <a:pt x="1047" y="581"/>
                  </a:lnTo>
                  <a:lnTo>
                    <a:pt x="1039" y="636"/>
                  </a:lnTo>
                  <a:lnTo>
                    <a:pt x="1023" y="689"/>
                  </a:lnTo>
                  <a:lnTo>
                    <a:pt x="1003" y="740"/>
                  </a:lnTo>
                  <a:lnTo>
                    <a:pt x="978" y="788"/>
                  </a:lnTo>
                  <a:lnTo>
                    <a:pt x="948" y="832"/>
                  </a:lnTo>
                  <a:lnTo>
                    <a:pt x="915" y="875"/>
                  </a:lnTo>
                  <a:lnTo>
                    <a:pt x="877" y="912"/>
                  </a:lnTo>
                  <a:lnTo>
                    <a:pt x="835" y="946"/>
                  </a:lnTo>
                  <a:lnTo>
                    <a:pt x="789" y="976"/>
                  </a:lnTo>
                  <a:lnTo>
                    <a:pt x="742" y="1001"/>
                  </a:lnTo>
                  <a:lnTo>
                    <a:pt x="691" y="1020"/>
                  </a:lnTo>
                  <a:lnTo>
                    <a:pt x="637" y="1035"/>
                  </a:lnTo>
                  <a:lnTo>
                    <a:pt x="582" y="1044"/>
                  </a:lnTo>
                  <a:lnTo>
                    <a:pt x="525" y="1047"/>
                  </a:lnTo>
                  <a:lnTo>
                    <a:pt x="468" y="1044"/>
                  </a:lnTo>
                  <a:lnTo>
                    <a:pt x="412" y="1035"/>
                  </a:lnTo>
                  <a:lnTo>
                    <a:pt x="359" y="1020"/>
                  </a:lnTo>
                  <a:lnTo>
                    <a:pt x="308" y="1001"/>
                  </a:lnTo>
                  <a:lnTo>
                    <a:pt x="260" y="976"/>
                  </a:lnTo>
                  <a:lnTo>
                    <a:pt x="215" y="946"/>
                  </a:lnTo>
                  <a:lnTo>
                    <a:pt x="173" y="912"/>
                  </a:lnTo>
                  <a:lnTo>
                    <a:pt x="135" y="875"/>
                  </a:lnTo>
                  <a:lnTo>
                    <a:pt x="100" y="832"/>
                  </a:lnTo>
                  <a:lnTo>
                    <a:pt x="71" y="788"/>
                  </a:lnTo>
                  <a:lnTo>
                    <a:pt x="46" y="740"/>
                  </a:lnTo>
                  <a:lnTo>
                    <a:pt x="27" y="689"/>
                  </a:lnTo>
                  <a:lnTo>
                    <a:pt x="11" y="636"/>
                  </a:lnTo>
                  <a:lnTo>
                    <a:pt x="3" y="581"/>
                  </a:lnTo>
                  <a:lnTo>
                    <a:pt x="0" y="524"/>
                  </a:lnTo>
                  <a:lnTo>
                    <a:pt x="2" y="471"/>
                  </a:lnTo>
                  <a:lnTo>
                    <a:pt x="10" y="418"/>
                  </a:lnTo>
                  <a:lnTo>
                    <a:pt x="24" y="368"/>
                  </a:lnTo>
                  <a:lnTo>
                    <a:pt x="26" y="369"/>
                  </a:lnTo>
                  <a:lnTo>
                    <a:pt x="31" y="375"/>
                  </a:lnTo>
                  <a:lnTo>
                    <a:pt x="39" y="383"/>
                  </a:lnTo>
                  <a:lnTo>
                    <a:pt x="50" y="394"/>
                  </a:lnTo>
                  <a:lnTo>
                    <a:pt x="62" y="407"/>
                  </a:lnTo>
                  <a:lnTo>
                    <a:pt x="77" y="421"/>
                  </a:lnTo>
                  <a:lnTo>
                    <a:pt x="92" y="437"/>
                  </a:lnTo>
                  <a:lnTo>
                    <a:pt x="109" y="452"/>
                  </a:lnTo>
                  <a:lnTo>
                    <a:pt x="125" y="469"/>
                  </a:lnTo>
                  <a:lnTo>
                    <a:pt x="142" y="485"/>
                  </a:lnTo>
                  <a:lnTo>
                    <a:pt x="159" y="501"/>
                  </a:lnTo>
                  <a:lnTo>
                    <a:pt x="173" y="515"/>
                  </a:lnTo>
                  <a:lnTo>
                    <a:pt x="187" y="528"/>
                  </a:lnTo>
                  <a:lnTo>
                    <a:pt x="198" y="540"/>
                  </a:lnTo>
                  <a:lnTo>
                    <a:pt x="207" y="549"/>
                  </a:lnTo>
                  <a:lnTo>
                    <a:pt x="214" y="555"/>
                  </a:lnTo>
                  <a:lnTo>
                    <a:pt x="217" y="557"/>
                  </a:lnTo>
                  <a:lnTo>
                    <a:pt x="224" y="599"/>
                  </a:lnTo>
                  <a:lnTo>
                    <a:pt x="236" y="638"/>
                  </a:lnTo>
                  <a:lnTo>
                    <a:pt x="254" y="675"/>
                  </a:lnTo>
                  <a:lnTo>
                    <a:pt x="277" y="708"/>
                  </a:lnTo>
                  <a:lnTo>
                    <a:pt x="303" y="739"/>
                  </a:lnTo>
                  <a:lnTo>
                    <a:pt x="333" y="766"/>
                  </a:lnTo>
                  <a:lnTo>
                    <a:pt x="366" y="789"/>
                  </a:lnTo>
                  <a:lnTo>
                    <a:pt x="402" y="807"/>
                  </a:lnTo>
                  <a:lnTo>
                    <a:pt x="441" y="821"/>
                  </a:lnTo>
                  <a:lnTo>
                    <a:pt x="482" y="830"/>
                  </a:lnTo>
                  <a:lnTo>
                    <a:pt x="525" y="832"/>
                  </a:lnTo>
                  <a:lnTo>
                    <a:pt x="566" y="830"/>
                  </a:lnTo>
                  <a:lnTo>
                    <a:pt x="607" y="822"/>
                  </a:lnTo>
                  <a:lnTo>
                    <a:pt x="645" y="809"/>
                  </a:lnTo>
                  <a:lnTo>
                    <a:pt x="682" y="791"/>
                  </a:lnTo>
                  <a:lnTo>
                    <a:pt x="714" y="768"/>
                  </a:lnTo>
                  <a:lnTo>
                    <a:pt x="744" y="742"/>
                  </a:lnTo>
                  <a:lnTo>
                    <a:pt x="770" y="712"/>
                  </a:lnTo>
                  <a:lnTo>
                    <a:pt x="793" y="679"/>
                  </a:lnTo>
                  <a:lnTo>
                    <a:pt x="810" y="644"/>
                  </a:lnTo>
                  <a:lnTo>
                    <a:pt x="824" y="606"/>
                  </a:lnTo>
                  <a:lnTo>
                    <a:pt x="832" y="566"/>
                  </a:lnTo>
                  <a:lnTo>
                    <a:pt x="835" y="524"/>
                  </a:lnTo>
                  <a:lnTo>
                    <a:pt x="832" y="482"/>
                  </a:lnTo>
                  <a:lnTo>
                    <a:pt x="824" y="441"/>
                  </a:lnTo>
                  <a:lnTo>
                    <a:pt x="810" y="402"/>
                  </a:lnTo>
                  <a:lnTo>
                    <a:pt x="792" y="366"/>
                  </a:lnTo>
                  <a:lnTo>
                    <a:pt x="769" y="333"/>
                  </a:lnTo>
                  <a:lnTo>
                    <a:pt x="742" y="303"/>
                  </a:lnTo>
                  <a:lnTo>
                    <a:pt x="711" y="277"/>
                  </a:lnTo>
                  <a:lnTo>
                    <a:pt x="677" y="255"/>
                  </a:lnTo>
                  <a:lnTo>
                    <a:pt x="640" y="237"/>
                  </a:lnTo>
                  <a:lnTo>
                    <a:pt x="602" y="225"/>
                  </a:lnTo>
                  <a:lnTo>
                    <a:pt x="560" y="217"/>
                  </a:lnTo>
                  <a:lnTo>
                    <a:pt x="557" y="214"/>
                  </a:lnTo>
                  <a:lnTo>
                    <a:pt x="551" y="208"/>
                  </a:lnTo>
                  <a:lnTo>
                    <a:pt x="542" y="199"/>
                  </a:lnTo>
                  <a:lnTo>
                    <a:pt x="531" y="187"/>
                  </a:lnTo>
                  <a:lnTo>
                    <a:pt x="518" y="174"/>
                  </a:lnTo>
                  <a:lnTo>
                    <a:pt x="503" y="159"/>
                  </a:lnTo>
                  <a:lnTo>
                    <a:pt x="487" y="143"/>
                  </a:lnTo>
                  <a:lnTo>
                    <a:pt x="471" y="127"/>
                  </a:lnTo>
                  <a:lnTo>
                    <a:pt x="454" y="110"/>
                  </a:lnTo>
                  <a:lnTo>
                    <a:pt x="438" y="93"/>
                  </a:lnTo>
                  <a:lnTo>
                    <a:pt x="422" y="78"/>
                  </a:lnTo>
                  <a:lnTo>
                    <a:pt x="408" y="63"/>
                  </a:lnTo>
                  <a:lnTo>
                    <a:pt x="395" y="50"/>
                  </a:lnTo>
                  <a:lnTo>
                    <a:pt x="385" y="40"/>
                  </a:lnTo>
                  <a:lnTo>
                    <a:pt x="376" y="31"/>
                  </a:lnTo>
                  <a:lnTo>
                    <a:pt x="371" y="26"/>
                  </a:lnTo>
                  <a:lnTo>
                    <a:pt x="369" y="24"/>
                  </a:lnTo>
                  <a:lnTo>
                    <a:pt x="419" y="12"/>
                  </a:lnTo>
                  <a:lnTo>
                    <a:pt x="471" y="4"/>
                  </a:lnTo>
                  <a:lnTo>
                    <a:pt x="5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" name="Freeform 87"/>
            <p:cNvSpPr>
              <a:spLocks/>
            </p:cNvSpPr>
            <p:nvPr/>
          </p:nvSpPr>
          <p:spPr bwMode="auto">
            <a:xfrm>
              <a:off x="4438651" y="1216025"/>
              <a:ext cx="273050" cy="271463"/>
            </a:xfrm>
            <a:custGeom>
              <a:avLst/>
              <a:gdLst>
                <a:gd name="T0" fmla="*/ 1095 w 1886"/>
                <a:gd name="T1" fmla="*/ 12 h 1878"/>
                <a:gd name="T2" fmla="*/ 1309 w 1886"/>
                <a:gd name="T3" fmla="*/ 73 h 1878"/>
                <a:gd name="T4" fmla="*/ 1499 w 1886"/>
                <a:gd name="T5" fmla="*/ 181 h 1878"/>
                <a:gd name="T6" fmla="*/ 1659 w 1886"/>
                <a:gd name="T7" fmla="*/ 328 h 1878"/>
                <a:gd name="T8" fmla="*/ 1780 w 1886"/>
                <a:gd name="T9" fmla="*/ 507 h 1878"/>
                <a:gd name="T10" fmla="*/ 1858 w 1886"/>
                <a:gd name="T11" fmla="*/ 713 h 1878"/>
                <a:gd name="T12" fmla="*/ 1886 w 1886"/>
                <a:gd name="T13" fmla="*/ 939 h 1878"/>
                <a:gd name="T14" fmla="*/ 1858 w 1886"/>
                <a:gd name="T15" fmla="*/ 1165 h 1878"/>
                <a:gd name="T16" fmla="*/ 1780 w 1886"/>
                <a:gd name="T17" fmla="*/ 1370 h 1878"/>
                <a:gd name="T18" fmla="*/ 1659 w 1886"/>
                <a:gd name="T19" fmla="*/ 1550 h 1878"/>
                <a:gd name="T20" fmla="*/ 1499 w 1886"/>
                <a:gd name="T21" fmla="*/ 1697 h 1878"/>
                <a:gd name="T22" fmla="*/ 1309 w 1886"/>
                <a:gd name="T23" fmla="*/ 1804 h 1878"/>
                <a:gd name="T24" fmla="*/ 1095 w 1886"/>
                <a:gd name="T25" fmla="*/ 1866 h 1878"/>
                <a:gd name="T26" fmla="*/ 866 w 1886"/>
                <a:gd name="T27" fmla="*/ 1875 h 1878"/>
                <a:gd name="T28" fmla="*/ 645 w 1886"/>
                <a:gd name="T29" fmla="*/ 1830 h 1878"/>
                <a:gd name="T30" fmla="*/ 447 w 1886"/>
                <a:gd name="T31" fmla="*/ 1737 h 1878"/>
                <a:gd name="T32" fmla="*/ 277 w 1886"/>
                <a:gd name="T33" fmla="*/ 1603 h 1878"/>
                <a:gd name="T34" fmla="*/ 141 w 1886"/>
                <a:gd name="T35" fmla="*/ 1433 h 1878"/>
                <a:gd name="T36" fmla="*/ 47 w 1886"/>
                <a:gd name="T37" fmla="*/ 1236 h 1878"/>
                <a:gd name="T38" fmla="*/ 3 w 1886"/>
                <a:gd name="T39" fmla="*/ 1016 h 1878"/>
                <a:gd name="T40" fmla="*/ 11 w 1886"/>
                <a:gd name="T41" fmla="*/ 796 h 1878"/>
                <a:gd name="T42" fmla="*/ 66 w 1886"/>
                <a:gd name="T43" fmla="*/ 593 h 1878"/>
                <a:gd name="T44" fmla="*/ 286 w 1886"/>
                <a:gd name="T45" fmla="*/ 627 h 1878"/>
                <a:gd name="T46" fmla="*/ 227 w 1886"/>
                <a:gd name="T47" fmla="*/ 808 h 1878"/>
                <a:gd name="T48" fmla="*/ 217 w 1886"/>
                <a:gd name="T49" fmla="*/ 1004 h 1878"/>
                <a:gd name="T50" fmla="*/ 261 w 1886"/>
                <a:gd name="T51" fmla="*/ 1191 h 1878"/>
                <a:gd name="T52" fmla="*/ 348 w 1886"/>
                <a:gd name="T53" fmla="*/ 1357 h 1878"/>
                <a:gd name="T54" fmla="*/ 474 w 1886"/>
                <a:gd name="T55" fmla="*/ 1493 h 1878"/>
                <a:gd name="T56" fmla="*/ 632 w 1886"/>
                <a:gd name="T57" fmla="*/ 1593 h 1878"/>
                <a:gd name="T58" fmla="*/ 812 w 1886"/>
                <a:gd name="T59" fmla="*/ 1652 h 1878"/>
                <a:gd name="T60" fmla="*/ 1009 w 1886"/>
                <a:gd name="T61" fmla="*/ 1661 h 1878"/>
                <a:gd name="T62" fmla="*/ 1196 w 1886"/>
                <a:gd name="T63" fmla="*/ 1618 h 1878"/>
                <a:gd name="T64" fmla="*/ 1362 w 1886"/>
                <a:gd name="T65" fmla="*/ 1530 h 1878"/>
                <a:gd name="T66" fmla="*/ 1499 w 1886"/>
                <a:gd name="T67" fmla="*/ 1405 h 1878"/>
                <a:gd name="T68" fmla="*/ 1601 w 1886"/>
                <a:gd name="T69" fmla="*/ 1249 h 1878"/>
                <a:gd name="T70" fmla="*/ 1659 w 1886"/>
                <a:gd name="T71" fmla="*/ 1069 h 1878"/>
                <a:gd name="T72" fmla="*/ 1667 w 1886"/>
                <a:gd name="T73" fmla="*/ 873 h 1878"/>
                <a:gd name="T74" fmla="*/ 1625 w 1886"/>
                <a:gd name="T75" fmla="*/ 686 h 1878"/>
                <a:gd name="T76" fmla="*/ 1537 w 1886"/>
                <a:gd name="T77" fmla="*/ 521 h 1878"/>
                <a:gd name="T78" fmla="*/ 1412 w 1886"/>
                <a:gd name="T79" fmla="*/ 384 h 1878"/>
                <a:gd name="T80" fmla="*/ 1254 w 1886"/>
                <a:gd name="T81" fmla="*/ 284 h 1878"/>
                <a:gd name="T82" fmla="*/ 1074 w 1886"/>
                <a:gd name="T83" fmla="*/ 226 h 1878"/>
                <a:gd name="T84" fmla="*/ 876 w 1886"/>
                <a:gd name="T85" fmla="*/ 217 h 1878"/>
                <a:gd name="T86" fmla="*/ 689 w 1886"/>
                <a:gd name="T87" fmla="*/ 259 h 1878"/>
                <a:gd name="T88" fmla="*/ 533 w 1886"/>
                <a:gd name="T89" fmla="*/ 93 h 1878"/>
                <a:gd name="T90" fmla="*/ 729 w 1886"/>
                <a:gd name="T91" fmla="*/ 24 h 1878"/>
                <a:gd name="T92" fmla="*/ 943 w 1886"/>
                <a:gd name="T93" fmla="*/ 0 h 1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86" h="1878">
                  <a:moveTo>
                    <a:pt x="943" y="0"/>
                  </a:moveTo>
                  <a:lnTo>
                    <a:pt x="1020" y="3"/>
                  </a:lnTo>
                  <a:lnTo>
                    <a:pt x="1095" y="12"/>
                  </a:lnTo>
                  <a:lnTo>
                    <a:pt x="1169" y="27"/>
                  </a:lnTo>
                  <a:lnTo>
                    <a:pt x="1241" y="48"/>
                  </a:lnTo>
                  <a:lnTo>
                    <a:pt x="1309" y="73"/>
                  </a:lnTo>
                  <a:lnTo>
                    <a:pt x="1376" y="104"/>
                  </a:lnTo>
                  <a:lnTo>
                    <a:pt x="1439" y="141"/>
                  </a:lnTo>
                  <a:lnTo>
                    <a:pt x="1499" y="181"/>
                  </a:lnTo>
                  <a:lnTo>
                    <a:pt x="1556" y="226"/>
                  </a:lnTo>
                  <a:lnTo>
                    <a:pt x="1609" y="275"/>
                  </a:lnTo>
                  <a:lnTo>
                    <a:pt x="1659" y="328"/>
                  </a:lnTo>
                  <a:lnTo>
                    <a:pt x="1703" y="384"/>
                  </a:lnTo>
                  <a:lnTo>
                    <a:pt x="1744" y="444"/>
                  </a:lnTo>
                  <a:lnTo>
                    <a:pt x="1780" y="507"/>
                  </a:lnTo>
                  <a:lnTo>
                    <a:pt x="1811" y="574"/>
                  </a:lnTo>
                  <a:lnTo>
                    <a:pt x="1837" y="643"/>
                  </a:lnTo>
                  <a:lnTo>
                    <a:pt x="1858" y="713"/>
                  </a:lnTo>
                  <a:lnTo>
                    <a:pt x="1874" y="786"/>
                  </a:lnTo>
                  <a:lnTo>
                    <a:pt x="1883" y="862"/>
                  </a:lnTo>
                  <a:lnTo>
                    <a:pt x="1886" y="939"/>
                  </a:lnTo>
                  <a:lnTo>
                    <a:pt x="1883" y="1016"/>
                  </a:lnTo>
                  <a:lnTo>
                    <a:pt x="1874" y="1091"/>
                  </a:lnTo>
                  <a:lnTo>
                    <a:pt x="1858" y="1165"/>
                  </a:lnTo>
                  <a:lnTo>
                    <a:pt x="1837" y="1236"/>
                  </a:lnTo>
                  <a:lnTo>
                    <a:pt x="1811" y="1304"/>
                  </a:lnTo>
                  <a:lnTo>
                    <a:pt x="1780" y="1370"/>
                  </a:lnTo>
                  <a:lnTo>
                    <a:pt x="1744" y="1433"/>
                  </a:lnTo>
                  <a:lnTo>
                    <a:pt x="1703" y="1493"/>
                  </a:lnTo>
                  <a:lnTo>
                    <a:pt x="1659" y="1550"/>
                  </a:lnTo>
                  <a:lnTo>
                    <a:pt x="1609" y="1603"/>
                  </a:lnTo>
                  <a:lnTo>
                    <a:pt x="1556" y="1651"/>
                  </a:lnTo>
                  <a:lnTo>
                    <a:pt x="1499" y="1697"/>
                  </a:lnTo>
                  <a:lnTo>
                    <a:pt x="1439" y="1737"/>
                  </a:lnTo>
                  <a:lnTo>
                    <a:pt x="1376" y="1773"/>
                  </a:lnTo>
                  <a:lnTo>
                    <a:pt x="1309" y="1804"/>
                  </a:lnTo>
                  <a:lnTo>
                    <a:pt x="1241" y="1830"/>
                  </a:lnTo>
                  <a:lnTo>
                    <a:pt x="1169" y="1851"/>
                  </a:lnTo>
                  <a:lnTo>
                    <a:pt x="1095" y="1866"/>
                  </a:lnTo>
                  <a:lnTo>
                    <a:pt x="1020" y="1875"/>
                  </a:lnTo>
                  <a:lnTo>
                    <a:pt x="943" y="1878"/>
                  </a:lnTo>
                  <a:lnTo>
                    <a:pt x="866" y="1875"/>
                  </a:lnTo>
                  <a:lnTo>
                    <a:pt x="790" y="1866"/>
                  </a:lnTo>
                  <a:lnTo>
                    <a:pt x="717" y="1851"/>
                  </a:lnTo>
                  <a:lnTo>
                    <a:pt x="645" y="1830"/>
                  </a:lnTo>
                  <a:lnTo>
                    <a:pt x="577" y="1804"/>
                  </a:lnTo>
                  <a:lnTo>
                    <a:pt x="510" y="1773"/>
                  </a:lnTo>
                  <a:lnTo>
                    <a:pt x="447" y="1737"/>
                  </a:lnTo>
                  <a:lnTo>
                    <a:pt x="387" y="1697"/>
                  </a:lnTo>
                  <a:lnTo>
                    <a:pt x="330" y="1651"/>
                  </a:lnTo>
                  <a:lnTo>
                    <a:pt x="277" y="1603"/>
                  </a:lnTo>
                  <a:lnTo>
                    <a:pt x="227" y="1550"/>
                  </a:lnTo>
                  <a:lnTo>
                    <a:pt x="182" y="1493"/>
                  </a:lnTo>
                  <a:lnTo>
                    <a:pt x="141" y="1433"/>
                  </a:lnTo>
                  <a:lnTo>
                    <a:pt x="105" y="1370"/>
                  </a:lnTo>
                  <a:lnTo>
                    <a:pt x="74" y="1304"/>
                  </a:lnTo>
                  <a:lnTo>
                    <a:pt x="47" y="1236"/>
                  </a:lnTo>
                  <a:lnTo>
                    <a:pt x="28" y="1165"/>
                  </a:lnTo>
                  <a:lnTo>
                    <a:pt x="12" y="1091"/>
                  </a:lnTo>
                  <a:lnTo>
                    <a:pt x="3" y="1016"/>
                  </a:lnTo>
                  <a:lnTo>
                    <a:pt x="0" y="939"/>
                  </a:lnTo>
                  <a:lnTo>
                    <a:pt x="3" y="866"/>
                  </a:lnTo>
                  <a:lnTo>
                    <a:pt x="11" y="796"/>
                  </a:lnTo>
                  <a:lnTo>
                    <a:pt x="24" y="725"/>
                  </a:lnTo>
                  <a:lnTo>
                    <a:pt x="43" y="658"/>
                  </a:lnTo>
                  <a:lnTo>
                    <a:pt x="66" y="593"/>
                  </a:lnTo>
                  <a:lnTo>
                    <a:pt x="94" y="530"/>
                  </a:lnTo>
                  <a:lnTo>
                    <a:pt x="126" y="469"/>
                  </a:lnTo>
                  <a:lnTo>
                    <a:pt x="286" y="627"/>
                  </a:lnTo>
                  <a:lnTo>
                    <a:pt x="261" y="685"/>
                  </a:lnTo>
                  <a:lnTo>
                    <a:pt x="241" y="746"/>
                  </a:lnTo>
                  <a:lnTo>
                    <a:pt x="227" y="808"/>
                  </a:lnTo>
                  <a:lnTo>
                    <a:pt x="218" y="873"/>
                  </a:lnTo>
                  <a:lnTo>
                    <a:pt x="215" y="939"/>
                  </a:lnTo>
                  <a:lnTo>
                    <a:pt x="217" y="1004"/>
                  </a:lnTo>
                  <a:lnTo>
                    <a:pt x="227" y="1069"/>
                  </a:lnTo>
                  <a:lnTo>
                    <a:pt x="241" y="1132"/>
                  </a:lnTo>
                  <a:lnTo>
                    <a:pt x="261" y="1191"/>
                  </a:lnTo>
                  <a:lnTo>
                    <a:pt x="285" y="1249"/>
                  </a:lnTo>
                  <a:lnTo>
                    <a:pt x="315" y="1304"/>
                  </a:lnTo>
                  <a:lnTo>
                    <a:pt x="348" y="1357"/>
                  </a:lnTo>
                  <a:lnTo>
                    <a:pt x="387" y="1405"/>
                  </a:lnTo>
                  <a:lnTo>
                    <a:pt x="428" y="1451"/>
                  </a:lnTo>
                  <a:lnTo>
                    <a:pt x="474" y="1493"/>
                  </a:lnTo>
                  <a:lnTo>
                    <a:pt x="524" y="1530"/>
                  </a:lnTo>
                  <a:lnTo>
                    <a:pt x="575" y="1565"/>
                  </a:lnTo>
                  <a:lnTo>
                    <a:pt x="632" y="1593"/>
                  </a:lnTo>
                  <a:lnTo>
                    <a:pt x="690" y="1618"/>
                  </a:lnTo>
                  <a:lnTo>
                    <a:pt x="750" y="1638"/>
                  </a:lnTo>
                  <a:lnTo>
                    <a:pt x="812" y="1652"/>
                  </a:lnTo>
                  <a:lnTo>
                    <a:pt x="876" y="1661"/>
                  </a:lnTo>
                  <a:lnTo>
                    <a:pt x="943" y="1664"/>
                  </a:lnTo>
                  <a:lnTo>
                    <a:pt x="1009" y="1661"/>
                  </a:lnTo>
                  <a:lnTo>
                    <a:pt x="1074" y="1652"/>
                  </a:lnTo>
                  <a:lnTo>
                    <a:pt x="1136" y="1638"/>
                  </a:lnTo>
                  <a:lnTo>
                    <a:pt x="1196" y="1618"/>
                  </a:lnTo>
                  <a:lnTo>
                    <a:pt x="1254" y="1593"/>
                  </a:lnTo>
                  <a:lnTo>
                    <a:pt x="1310" y="1565"/>
                  </a:lnTo>
                  <a:lnTo>
                    <a:pt x="1362" y="1530"/>
                  </a:lnTo>
                  <a:lnTo>
                    <a:pt x="1412" y="1493"/>
                  </a:lnTo>
                  <a:lnTo>
                    <a:pt x="1458" y="1451"/>
                  </a:lnTo>
                  <a:lnTo>
                    <a:pt x="1499" y="1405"/>
                  </a:lnTo>
                  <a:lnTo>
                    <a:pt x="1537" y="1357"/>
                  </a:lnTo>
                  <a:lnTo>
                    <a:pt x="1571" y="1304"/>
                  </a:lnTo>
                  <a:lnTo>
                    <a:pt x="1601" y="1249"/>
                  </a:lnTo>
                  <a:lnTo>
                    <a:pt x="1625" y="1191"/>
                  </a:lnTo>
                  <a:lnTo>
                    <a:pt x="1644" y="1132"/>
                  </a:lnTo>
                  <a:lnTo>
                    <a:pt x="1659" y="1069"/>
                  </a:lnTo>
                  <a:lnTo>
                    <a:pt x="1667" y="1004"/>
                  </a:lnTo>
                  <a:lnTo>
                    <a:pt x="1670" y="939"/>
                  </a:lnTo>
                  <a:lnTo>
                    <a:pt x="1667" y="873"/>
                  </a:lnTo>
                  <a:lnTo>
                    <a:pt x="1659" y="809"/>
                  </a:lnTo>
                  <a:lnTo>
                    <a:pt x="1644" y="746"/>
                  </a:lnTo>
                  <a:lnTo>
                    <a:pt x="1625" y="686"/>
                  </a:lnTo>
                  <a:lnTo>
                    <a:pt x="1601" y="628"/>
                  </a:lnTo>
                  <a:lnTo>
                    <a:pt x="1571" y="574"/>
                  </a:lnTo>
                  <a:lnTo>
                    <a:pt x="1537" y="521"/>
                  </a:lnTo>
                  <a:lnTo>
                    <a:pt x="1499" y="472"/>
                  </a:lnTo>
                  <a:lnTo>
                    <a:pt x="1458" y="427"/>
                  </a:lnTo>
                  <a:lnTo>
                    <a:pt x="1412" y="384"/>
                  </a:lnTo>
                  <a:lnTo>
                    <a:pt x="1362" y="347"/>
                  </a:lnTo>
                  <a:lnTo>
                    <a:pt x="1310" y="313"/>
                  </a:lnTo>
                  <a:lnTo>
                    <a:pt x="1254" y="284"/>
                  </a:lnTo>
                  <a:lnTo>
                    <a:pt x="1196" y="259"/>
                  </a:lnTo>
                  <a:lnTo>
                    <a:pt x="1136" y="240"/>
                  </a:lnTo>
                  <a:lnTo>
                    <a:pt x="1074" y="226"/>
                  </a:lnTo>
                  <a:lnTo>
                    <a:pt x="1009" y="217"/>
                  </a:lnTo>
                  <a:lnTo>
                    <a:pt x="943" y="214"/>
                  </a:lnTo>
                  <a:lnTo>
                    <a:pt x="876" y="217"/>
                  </a:lnTo>
                  <a:lnTo>
                    <a:pt x="812" y="226"/>
                  </a:lnTo>
                  <a:lnTo>
                    <a:pt x="750" y="240"/>
                  </a:lnTo>
                  <a:lnTo>
                    <a:pt x="689" y="259"/>
                  </a:lnTo>
                  <a:lnTo>
                    <a:pt x="630" y="284"/>
                  </a:lnTo>
                  <a:lnTo>
                    <a:pt x="472" y="126"/>
                  </a:lnTo>
                  <a:lnTo>
                    <a:pt x="533" y="93"/>
                  </a:lnTo>
                  <a:lnTo>
                    <a:pt x="596" y="66"/>
                  </a:lnTo>
                  <a:lnTo>
                    <a:pt x="662" y="42"/>
                  </a:lnTo>
                  <a:lnTo>
                    <a:pt x="729" y="24"/>
                  </a:lnTo>
                  <a:lnTo>
                    <a:pt x="799" y="10"/>
                  </a:lnTo>
                  <a:lnTo>
                    <a:pt x="870" y="2"/>
                  </a:lnTo>
                  <a:lnTo>
                    <a:pt x="9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1" name="Freeform 88"/>
            <p:cNvSpPr>
              <a:spLocks/>
            </p:cNvSpPr>
            <p:nvPr/>
          </p:nvSpPr>
          <p:spPr bwMode="auto">
            <a:xfrm>
              <a:off x="4379913" y="1157288"/>
              <a:ext cx="187325" cy="185738"/>
            </a:xfrm>
            <a:custGeom>
              <a:avLst/>
              <a:gdLst>
                <a:gd name="T0" fmla="*/ 144 w 1298"/>
                <a:gd name="T1" fmla="*/ 0 h 1292"/>
                <a:gd name="T2" fmla="*/ 1269 w 1298"/>
                <a:gd name="T3" fmla="*/ 1119 h 1292"/>
                <a:gd name="T4" fmla="*/ 1283 w 1298"/>
                <a:gd name="T5" fmla="*/ 1138 h 1292"/>
                <a:gd name="T6" fmla="*/ 1294 w 1298"/>
                <a:gd name="T7" fmla="*/ 1158 h 1292"/>
                <a:gd name="T8" fmla="*/ 1298 w 1298"/>
                <a:gd name="T9" fmla="*/ 1180 h 1292"/>
                <a:gd name="T10" fmla="*/ 1298 w 1298"/>
                <a:gd name="T11" fmla="*/ 1202 h 1292"/>
                <a:gd name="T12" fmla="*/ 1294 w 1298"/>
                <a:gd name="T13" fmla="*/ 1223 h 1292"/>
                <a:gd name="T14" fmla="*/ 1283 w 1298"/>
                <a:gd name="T15" fmla="*/ 1244 h 1292"/>
                <a:gd name="T16" fmla="*/ 1269 w 1298"/>
                <a:gd name="T17" fmla="*/ 1262 h 1292"/>
                <a:gd name="T18" fmla="*/ 1253 w 1298"/>
                <a:gd name="T19" fmla="*/ 1275 h 1292"/>
                <a:gd name="T20" fmla="*/ 1236 w 1298"/>
                <a:gd name="T21" fmla="*/ 1284 h 1292"/>
                <a:gd name="T22" fmla="*/ 1217 w 1298"/>
                <a:gd name="T23" fmla="*/ 1289 h 1292"/>
                <a:gd name="T24" fmla="*/ 1197 w 1298"/>
                <a:gd name="T25" fmla="*/ 1292 h 1292"/>
                <a:gd name="T26" fmla="*/ 1178 w 1298"/>
                <a:gd name="T27" fmla="*/ 1289 h 1292"/>
                <a:gd name="T28" fmla="*/ 1160 w 1298"/>
                <a:gd name="T29" fmla="*/ 1284 h 1292"/>
                <a:gd name="T30" fmla="*/ 1142 w 1298"/>
                <a:gd name="T31" fmla="*/ 1275 h 1292"/>
                <a:gd name="T32" fmla="*/ 1126 w 1298"/>
                <a:gd name="T33" fmla="*/ 1262 h 1292"/>
                <a:gd name="T34" fmla="*/ 0 w 1298"/>
                <a:gd name="T35" fmla="*/ 141 h 1292"/>
                <a:gd name="T36" fmla="*/ 26 w 1298"/>
                <a:gd name="T37" fmla="*/ 141 h 1292"/>
                <a:gd name="T38" fmla="*/ 53 w 1298"/>
                <a:gd name="T39" fmla="*/ 138 h 1292"/>
                <a:gd name="T40" fmla="*/ 77 w 1298"/>
                <a:gd name="T41" fmla="*/ 129 h 1292"/>
                <a:gd name="T42" fmla="*/ 99 w 1298"/>
                <a:gd name="T43" fmla="*/ 116 h 1292"/>
                <a:gd name="T44" fmla="*/ 118 w 1298"/>
                <a:gd name="T45" fmla="*/ 97 h 1292"/>
                <a:gd name="T46" fmla="*/ 131 w 1298"/>
                <a:gd name="T47" fmla="*/ 75 h 1292"/>
                <a:gd name="T48" fmla="*/ 141 w 1298"/>
                <a:gd name="T49" fmla="*/ 51 h 1292"/>
                <a:gd name="T50" fmla="*/ 144 w 1298"/>
                <a:gd name="T51" fmla="*/ 24 h 1292"/>
                <a:gd name="T52" fmla="*/ 144 w 1298"/>
                <a:gd name="T53" fmla="*/ 0 h 1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98" h="1292">
                  <a:moveTo>
                    <a:pt x="144" y="0"/>
                  </a:moveTo>
                  <a:lnTo>
                    <a:pt x="1269" y="1119"/>
                  </a:lnTo>
                  <a:lnTo>
                    <a:pt x="1283" y="1138"/>
                  </a:lnTo>
                  <a:lnTo>
                    <a:pt x="1294" y="1158"/>
                  </a:lnTo>
                  <a:lnTo>
                    <a:pt x="1298" y="1180"/>
                  </a:lnTo>
                  <a:lnTo>
                    <a:pt x="1298" y="1202"/>
                  </a:lnTo>
                  <a:lnTo>
                    <a:pt x="1294" y="1223"/>
                  </a:lnTo>
                  <a:lnTo>
                    <a:pt x="1283" y="1244"/>
                  </a:lnTo>
                  <a:lnTo>
                    <a:pt x="1269" y="1262"/>
                  </a:lnTo>
                  <a:lnTo>
                    <a:pt x="1253" y="1275"/>
                  </a:lnTo>
                  <a:lnTo>
                    <a:pt x="1236" y="1284"/>
                  </a:lnTo>
                  <a:lnTo>
                    <a:pt x="1217" y="1289"/>
                  </a:lnTo>
                  <a:lnTo>
                    <a:pt x="1197" y="1292"/>
                  </a:lnTo>
                  <a:lnTo>
                    <a:pt x="1178" y="1289"/>
                  </a:lnTo>
                  <a:lnTo>
                    <a:pt x="1160" y="1284"/>
                  </a:lnTo>
                  <a:lnTo>
                    <a:pt x="1142" y="1275"/>
                  </a:lnTo>
                  <a:lnTo>
                    <a:pt x="1126" y="1262"/>
                  </a:lnTo>
                  <a:lnTo>
                    <a:pt x="0" y="141"/>
                  </a:lnTo>
                  <a:lnTo>
                    <a:pt x="26" y="141"/>
                  </a:lnTo>
                  <a:lnTo>
                    <a:pt x="53" y="138"/>
                  </a:lnTo>
                  <a:lnTo>
                    <a:pt x="77" y="129"/>
                  </a:lnTo>
                  <a:lnTo>
                    <a:pt x="99" y="116"/>
                  </a:lnTo>
                  <a:lnTo>
                    <a:pt x="118" y="97"/>
                  </a:lnTo>
                  <a:lnTo>
                    <a:pt x="131" y="75"/>
                  </a:lnTo>
                  <a:lnTo>
                    <a:pt x="141" y="51"/>
                  </a:lnTo>
                  <a:lnTo>
                    <a:pt x="144" y="24"/>
                  </a:lnTo>
                  <a:lnTo>
                    <a:pt x="1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2" name="Freeform 89"/>
            <p:cNvSpPr>
              <a:spLocks/>
            </p:cNvSpPr>
            <p:nvPr/>
          </p:nvSpPr>
          <p:spPr bwMode="auto">
            <a:xfrm>
              <a:off x="4349751" y="1127125"/>
              <a:ext cx="450850" cy="449263"/>
            </a:xfrm>
            <a:custGeom>
              <a:avLst/>
              <a:gdLst>
                <a:gd name="T0" fmla="*/ 1767 w 3127"/>
                <a:gd name="T1" fmla="*/ 14 h 3114"/>
                <a:gd name="T2" fmla="*/ 2058 w 3127"/>
                <a:gd name="T3" fmla="*/ 80 h 3114"/>
                <a:gd name="T4" fmla="*/ 2324 w 3127"/>
                <a:gd name="T5" fmla="*/ 197 h 3114"/>
                <a:gd name="T6" fmla="*/ 2562 w 3127"/>
                <a:gd name="T7" fmla="*/ 360 h 3114"/>
                <a:gd name="T8" fmla="*/ 2766 w 3127"/>
                <a:gd name="T9" fmla="*/ 562 h 3114"/>
                <a:gd name="T10" fmla="*/ 2929 w 3127"/>
                <a:gd name="T11" fmla="*/ 800 h 3114"/>
                <a:gd name="T12" fmla="*/ 3048 w 3127"/>
                <a:gd name="T13" fmla="*/ 1065 h 3114"/>
                <a:gd name="T14" fmla="*/ 3114 w 3127"/>
                <a:gd name="T15" fmla="*/ 1354 h 3114"/>
                <a:gd name="T16" fmla="*/ 3124 w 3127"/>
                <a:gd name="T17" fmla="*/ 1659 h 3114"/>
                <a:gd name="T18" fmla="*/ 3076 w 3127"/>
                <a:gd name="T19" fmla="*/ 1954 h 3114"/>
                <a:gd name="T20" fmla="*/ 2974 w 3127"/>
                <a:gd name="T21" fmla="*/ 2228 h 3114"/>
                <a:gd name="T22" fmla="*/ 2825 w 3127"/>
                <a:gd name="T23" fmla="*/ 2476 h 3114"/>
                <a:gd name="T24" fmla="*/ 2634 w 3127"/>
                <a:gd name="T25" fmla="*/ 2691 h 3114"/>
                <a:gd name="T26" fmla="*/ 2408 w 3127"/>
                <a:gd name="T27" fmla="*/ 2868 h 3114"/>
                <a:gd name="T28" fmla="*/ 2149 w 3127"/>
                <a:gd name="T29" fmla="*/ 3000 h 3114"/>
                <a:gd name="T30" fmla="*/ 1866 w 3127"/>
                <a:gd name="T31" fmla="*/ 3085 h 3114"/>
                <a:gd name="T32" fmla="*/ 1564 w 3127"/>
                <a:gd name="T33" fmla="*/ 3114 h 3114"/>
                <a:gd name="T34" fmla="*/ 1261 w 3127"/>
                <a:gd name="T35" fmla="*/ 3085 h 3114"/>
                <a:gd name="T36" fmla="*/ 979 w 3127"/>
                <a:gd name="T37" fmla="*/ 3000 h 3114"/>
                <a:gd name="T38" fmla="*/ 720 w 3127"/>
                <a:gd name="T39" fmla="*/ 2868 h 3114"/>
                <a:gd name="T40" fmla="*/ 493 w 3127"/>
                <a:gd name="T41" fmla="*/ 2691 h 3114"/>
                <a:gd name="T42" fmla="*/ 303 w 3127"/>
                <a:gd name="T43" fmla="*/ 2476 h 3114"/>
                <a:gd name="T44" fmla="*/ 154 w 3127"/>
                <a:gd name="T45" fmla="*/ 2228 h 3114"/>
                <a:gd name="T46" fmla="*/ 52 w 3127"/>
                <a:gd name="T47" fmla="*/ 1954 h 3114"/>
                <a:gd name="T48" fmla="*/ 4 w 3127"/>
                <a:gd name="T49" fmla="*/ 1659 h 3114"/>
                <a:gd name="T50" fmla="*/ 13 w 3127"/>
                <a:gd name="T51" fmla="*/ 1355 h 3114"/>
                <a:gd name="T52" fmla="*/ 80 w 3127"/>
                <a:gd name="T53" fmla="*/ 1068 h 3114"/>
                <a:gd name="T54" fmla="*/ 196 w 3127"/>
                <a:gd name="T55" fmla="*/ 803 h 3114"/>
                <a:gd name="T56" fmla="*/ 600 w 3127"/>
                <a:gd name="T57" fmla="*/ 940 h 3114"/>
                <a:gd name="T58" fmla="*/ 492 w 3127"/>
                <a:gd name="T59" fmla="*/ 1154 h 3114"/>
                <a:gd name="T60" fmla="*/ 431 w 3127"/>
                <a:gd name="T61" fmla="*/ 1390 h 3114"/>
                <a:gd name="T62" fmla="*/ 421 w 3127"/>
                <a:gd name="T63" fmla="*/ 1642 h 3114"/>
                <a:gd name="T64" fmla="*/ 467 w 3127"/>
                <a:gd name="T65" fmla="*/ 1886 h 3114"/>
                <a:gd name="T66" fmla="*/ 561 w 3127"/>
                <a:gd name="T67" fmla="*/ 2109 h 3114"/>
                <a:gd name="T68" fmla="*/ 699 w 3127"/>
                <a:gd name="T69" fmla="*/ 2304 h 3114"/>
                <a:gd name="T70" fmla="*/ 875 w 3127"/>
                <a:gd name="T71" fmla="*/ 2468 h 3114"/>
                <a:gd name="T72" fmla="*/ 1081 w 3127"/>
                <a:gd name="T73" fmla="*/ 2592 h 3114"/>
                <a:gd name="T74" fmla="*/ 1313 w 3127"/>
                <a:gd name="T75" fmla="*/ 2670 h 3114"/>
                <a:gd name="T76" fmla="*/ 1564 w 3127"/>
                <a:gd name="T77" fmla="*/ 2698 h 3114"/>
                <a:gd name="T78" fmla="*/ 1815 w 3127"/>
                <a:gd name="T79" fmla="*/ 2670 h 3114"/>
                <a:gd name="T80" fmla="*/ 2046 w 3127"/>
                <a:gd name="T81" fmla="*/ 2592 h 3114"/>
                <a:gd name="T82" fmla="*/ 2253 w 3127"/>
                <a:gd name="T83" fmla="*/ 2468 h 3114"/>
                <a:gd name="T84" fmla="*/ 2428 w 3127"/>
                <a:gd name="T85" fmla="*/ 2304 h 3114"/>
                <a:gd name="T86" fmla="*/ 2566 w 3127"/>
                <a:gd name="T87" fmla="*/ 2109 h 3114"/>
                <a:gd name="T88" fmla="*/ 2661 w 3127"/>
                <a:gd name="T89" fmla="*/ 1886 h 3114"/>
                <a:gd name="T90" fmla="*/ 2706 w 3127"/>
                <a:gd name="T91" fmla="*/ 1642 h 3114"/>
                <a:gd name="T92" fmla="*/ 2697 w 3127"/>
                <a:gd name="T93" fmla="*/ 1389 h 3114"/>
                <a:gd name="T94" fmla="*/ 2635 w 3127"/>
                <a:gd name="T95" fmla="*/ 1151 h 3114"/>
                <a:gd name="T96" fmla="*/ 2525 w 3127"/>
                <a:gd name="T97" fmla="*/ 936 h 3114"/>
                <a:gd name="T98" fmla="*/ 2373 w 3127"/>
                <a:gd name="T99" fmla="*/ 750 h 3114"/>
                <a:gd name="T100" fmla="*/ 2188 w 3127"/>
                <a:gd name="T101" fmla="*/ 600 h 3114"/>
                <a:gd name="T102" fmla="*/ 1972 w 3127"/>
                <a:gd name="T103" fmla="*/ 491 h 3114"/>
                <a:gd name="T104" fmla="*/ 1733 w 3127"/>
                <a:gd name="T105" fmla="*/ 429 h 3114"/>
                <a:gd name="T106" fmla="*/ 1479 w 3127"/>
                <a:gd name="T107" fmla="*/ 420 h 3114"/>
                <a:gd name="T108" fmla="*/ 1236 w 3127"/>
                <a:gd name="T109" fmla="*/ 464 h 3114"/>
                <a:gd name="T110" fmla="*/ 1014 w 3127"/>
                <a:gd name="T111" fmla="*/ 557 h 3114"/>
                <a:gd name="T112" fmla="*/ 724 w 3127"/>
                <a:gd name="T113" fmla="*/ 244 h 3114"/>
                <a:gd name="T114" fmla="*/ 981 w 3127"/>
                <a:gd name="T115" fmla="*/ 113 h 3114"/>
                <a:gd name="T116" fmla="*/ 1263 w 3127"/>
                <a:gd name="T117" fmla="*/ 29 h 3114"/>
                <a:gd name="T118" fmla="*/ 1564 w 3127"/>
                <a:gd name="T119" fmla="*/ 0 h 3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27" h="3114">
                  <a:moveTo>
                    <a:pt x="1564" y="0"/>
                  </a:moveTo>
                  <a:lnTo>
                    <a:pt x="1667" y="3"/>
                  </a:lnTo>
                  <a:lnTo>
                    <a:pt x="1767" y="14"/>
                  </a:lnTo>
                  <a:lnTo>
                    <a:pt x="1866" y="29"/>
                  </a:lnTo>
                  <a:lnTo>
                    <a:pt x="1963" y="52"/>
                  </a:lnTo>
                  <a:lnTo>
                    <a:pt x="2058" y="80"/>
                  </a:lnTo>
                  <a:lnTo>
                    <a:pt x="2149" y="114"/>
                  </a:lnTo>
                  <a:lnTo>
                    <a:pt x="2238" y="153"/>
                  </a:lnTo>
                  <a:lnTo>
                    <a:pt x="2324" y="197"/>
                  </a:lnTo>
                  <a:lnTo>
                    <a:pt x="2408" y="247"/>
                  </a:lnTo>
                  <a:lnTo>
                    <a:pt x="2486" y="301"/>
                  </a:lnTo>
                  <a:lnTo>
                    <a:pt x="2562" y="360"/>
                  </a:lnTo>
                  <a:lnTo>
                    <a:pt x="2634" y="424"/>
                  </a:lnTo>
                  <a:lnTo>
                    <a:pt x="2702" y="491"/>
                  </a:lnTo>
                  <a:lnTo>
                    <a:pt x="2766" y="562"/>
                  </a:lnTo>
                  <a:lnTo>
                    <a:pt x="2825" y="638"/>
                  </a:lnTo>
                  <a:lnTo>
                    <a:pt x="2880" y="717"/>
                  </a:lnTo>
                  <a:lnTo>
                    <a:pt x="2929" y="800"/>
                  </a:lnTo>
                  <a:lnTo>
                    <a:pt x="2974" y="886"/>
                  </a:lnTo>
                  <a:lnTo>
                    <a:pt x="3014" y="974"/>
                  </a:lnTo>
                  <a:lnTo>
                    <a:pt x="3048" y="1065"/>
                  </a:lnTo>
                  <a:lnTo>
                    <a:pt x="3076" y="1160"/>
                  </a:lnTo>
                  <a:lnTo>
                    <a:pt x="3098" y="1256"/>
                  </a:lnTo>
                  <a:lnTo>
                    <a:pt x="3114" y="1354"/>
                  </a:lnTo>
                  <a:lnTo>
                    <a:pt x="3124" y="1455"/>
                  </a:lnTo>
                  <a:lnTo>
                    <a:pt x="3127" y="1557"/>
                  </a:lnTo>
                  <a:lnTo>
                    <a:pt x="3124" y="1659"/>
                  </a:lnTo>
                  <a:lnTo>
                    <a:pt x="3114" y="1760"/>
                  </a:lnTo>
                  <a:lnTo>
                    <a:pt x="3098" y="1858"/>
                  </a:lnTo>
                  <a:lnTo>
                    <a:pt x="3076" y="1954"/>
                  </a:lnTo>
                  <a:lnTo>
                    <a:pt x="3048" y="2048"/>
                  </a:lnTo>
                  <a:lnTo>
                    <a:pt x="3014" y="2140"/>
                  </a:lnTo>
                  <a:lnTo>
                    <a:pt x="2974" y="2228"/>
                  </a:lnTo>
                  <a:lnTo>
                    <a:pt x="2929" y="2314"/>
                  </a:lnTo>
                  <a:lnTo>
                    <a:pt x="2880" y="2396"/>
                  </a:lnTo>
                  <a:lnTo>
                    <a:pt x="2825" y="2476"/>
                  </a:lnTo>
                  <a:lnTo>
                    <a:pt x="2766" y="2551"/>
                  </a:lnTo>
                  <a:lnTo>
                    <a:pt x="2702" y="2623"/>
                  </a:lnTo>
                  <a:lnTo>
                    <a:pt x="2634" y="2691"/>
                  </a:lnTo>
                  <a:lnTo>
                    <a:pt x="2562" y="2754"/>
                  </a:lnTo>
                  <a:lnTo>
                    <a:pt x="2486" y="2813"/>
                  </a:lnTo>
                  <a:lnTo>
                    <a:pt x="2408" y="2868"/>
                  </a:lnTo>
                  <a:lnTo>
                    <a:pt x="2324" y="2917"/>
                  </a:lnTo>
                  <a:lnTo>
                    <a:pt x="2238" y="2962"/>
                  </a:lnTo>
                  <a:lnTo>
                    <a:pt x="2149" y="3000"/>
                  </a:lnTo>
                  <a:lnTo>
                    <a:pt x="2058" y="3034"/>
                  </a:lnTo>
                  <a:lnTo>
                    <a:pt x="1963" y="3062"/>
                  </a:lnTo>
                  <a:lnTo>
                    <a:pt x="1866" y="3085"/>
                  </a:lnTo>
                  <a:lnTo>
                    <a:pt x="1767" y="3100"/>
                  </a:lnTo>
                  <a:lnTo>
                    <a:pt x="1667" y="3110"/>
                  </a:lnTo>
                  <a:lnTo>
                    <a:pt x="1564" y="3114"/>
                  </a:lnTo>
                  <a:lnTo>
                    <a:pt x="1461" y="3110"/>
                  </a:lnTo>
                  <a:lnTo>
                    <a:pt x="1360" y="3100"/>
                  </a:lnTo>
                  <a:lnTo>
                    <a:pt x="1261" y="3085"/>
                  </a:lnTo>
                  <a:lnTo>
                    <a:pt x="1164" y="3062"/>
                  </a:lnTo>
                  <a:lnTo>
                    <a:pt x="1070" y="3034"/>
                  </a:lnTo>
                  <a:lnTo>
                    <a:pt x="979" y="3000"/>
                  </a:lnTo>
                  <a:lnTo>
                    <a:pt x="889" y="2962"/>
                  </a:lnTo>
                  <a:lnTo>
                    <a:pt x="803" y="2917"/>
                  </a:lnTo>
                  <a:lnTo>
                    <a:pt x="720" y="2868"/>
                  </a:lnTo>
                  <a:lnTo>
                    <a:pt x="641" y="2813"/>
                  </a:lnTo>
                  <a:lnTo>
                    <a:pt x="566" y="2754"/>
                  </a:lnTo>
                  <a:lnTo>
                    <a:pt x="493" y="2691"/>
                  </a:lnTo>
                  <a:lnTo>
                    <a:pt x="425" y="2623"/>
                  </a:lnTo>
                  <a:lnTo>
                    <a:pt x="362" y="2551"/>
                  </a:lnTo>
                  <a:lnTo>
                    <a:pt x="303" y="2476"/>
                  </a:lnTo>
                  <a:lnTo>
                    <a:pt x="248" y="2396"/>
                  </a:lnTo>
                  <a:lnTo>
                    <a:pt x="198" y="2314"/>
                  </a:lnTo>
                  <a:lnTo>
                    <a:pt x="154" y="2228"/>
                  </a:lnTo>
                  <a:lnTo>
                    <a:pt x="114" y="2140"/>
                  </a:lnTo>
                  <a:lnTo>
                    <a:pt x="80" y="2048"/>
                  </a:lnTo>
                  <a:lnTo>
                    <a:pt x="52" y="1954"/>
                  </a:lnTo>
                  <a:lnTo>
                    <a:pt x="30" y="1858"/>
                  </a:lnTo>
                  <a:lnTo>
                    <a:pt x="13" y="1760"/>
                  </a:lnTo>
                  <a:lnTo>
                    <a:pt x="4" y="1659"/>
                  </a:lnTo>
                  <a:lnTo>
                    <a:pt x="0" y="1557"/>
                  </a:lnTo>
                  <a:lnTo>
                    <a:pt x="4" y="1455"/>
                  </a:lnTo>
                  <a:lnTo>
                    <a:pt x="13" y="1355"/>
                  </a:lnTo>
                  <a:lnTo>
                    <a:pt x="30" y="1258"/>
                  </a:lnTo>
                  <a:lnTo>
                    <a:pt x="52" y="1162"/>
                  </a:lnTo>
                  <a:lnTo>
                    <a:pt x="80" y="1068"/>
                  </a:lnTo>
                  <a:lnTo>
                    <a:pt x="113" y="977"/>
                  </a:lnTo>
                  <a:lnTo>
                    <a:pt x="153" y="889"/>
                  </a:lnTo>
                  <a:lnTo>
                    <a:pt x="196" y="803"/>
                  </a:lnTo>
                  <a:lnTo>
                    <a:pt x="246" y="720"/>
                  </a:lnTo>
                  <a:lnTo>
                    <a:pt x="300" y="642"/>
                  </a:lnTo>
                  <a:lnTo>
                    <a:pt x="600" y="940"/>
                  </a:lnTo>
                  <a:lnTo>
                    <a:pt x="559" y="1009"/>
                  </a:lnTo>
                  <a:lnTo>
                    <a:pt x="523" y="1080"/>
                  </a:lnTo>
                  <a:lnTo>
                    <a:pt x="492" y="1154"/>
                  </a:lnTo>
                  <a:lnTo>
                    <a:pt x="466" y="1231"/>
                  </a:lnTo>
                  <a:lnTo>
                    <a:pt x="445" y="1309"/>
                  </a:lnTo>
                  <a:lnTo>
                    <a:pt x="431" y="1390"/>
                  </a:lnTo>
                  <a:lnTo>
                    <a:pt x="421" y="1473"/>
                  </a:lnTo>
                  <a:lnTo>
                    <a:pt x="418" y="1557"/>
                  </a:lnTo>
                  <a:lnTo>
                    <a:pt x="421" y="1642"/>
                  </a:lnTo>
                  <a:lnTo>
                    <a:pt x="431" y="1725"/>
                  </a:lnTo>
                  <a:lnTo>
                    <a:pt x="446" y="1806"/>
                  </a:lnTo>
                  <a:lnTo>
                    <a:pt x="467" y="1886"/>
                  </a:lnTo>
                  <a:lnTo>
                    <a:pt x="493" y="1963"/>
                  </a:lnTo>
                  <a:lnTo>
                    <a:pt x="525" y="2038"/>
                  </a:lnTo>
                  <a:lnTo>
                    <a:pt x="561" y="2109"/>
                  </a:lnTo>
                  <a:lnTo>
                    <a:pt x="603" y="2177"/>
                  </a:lnTo>
                  <a:lnTo>
                    <a:pt x="650" y="2243"/>
                  </a:lnTo>
                  <a:lnTo>
                    <a:pt x="699" y="2304"/>
                  </a:lnTo>
                  <a:lnTo>
                    <a:pt x="754" y="2363"/>
                  </a:lnTo>
                  <a:lnTo>
                    <a:pt x="813" y="2417"/>
                  </a:lnTo>
                  <a:lnTo>
                    <a:pt x="875" y="2468"/>
                  </a:lnTo>
                  <a:lnTo>
                    <a:pt x="940" y="2513"/>
                  </a:lnTo>
                  <a:lnTo>
                    <a:pt x="1010" y="2555"/>
                  </a:lnTo>
                  <a:lnTo>
                    <a:pt x="1081" y="2592"/>
                  </a:lnTo>
                  <a:lnTo>
                    <a:pt x="1156" y="2623"/>
                  </a:lnTo>
                  <a:lnTo>
                    <a:pt x="1233" y="2650"/>
                  </a:lnTo>
                  <a:lnTo>
                    <a:pt x="1313" y="2670"/>
                  </a:lnTo>
                  <a:lnTo>
                    <a:pt x="1395" y="2686"/>
                  </a:lnTo>
                  <a:lnTo>
                    <a:pt x="1479" y="2694"/>
                  </a:lnTo>
                  <a:lnTo>
                    <a:pt x="1564" y="2698"/>
                  </a:lnTo>
                  <a:lnTo>
                    <a:pt x="1649" y="2694"/>
                  </a:lnTo>
                  <a:lnTo>
                    <a:pt x="1733" y="2686"/>
                  </a:lnTo>
                  <a:lnTo>
                    <a:pt x="1815" y="2670"/>
                  </a:lnTo>
                  <a:lnTo>
                    <a:pt x="1894" y="2650"/>
                  </a:lnTo>
                  <a:lnTo>
                    <a:pt x="1972" y="2623"/>
                  </a:lnTo>
                  <a:lnTo>
                    <a:pt x="2046" y="2592"/>
                  </a:lnTo>
                  <a:lnTo>
                    <a:pt x="2118" y="2555"/>
                  </a:lnTo>
                  <a:lnTo>
                    <a:pt x="2188" y="2513"/>
                  </a:lnTo>
                  <a:lnTo>
                    <a:pt x="2253" y="2468"/>
                  </a:lnTo>
                  <a:lnTo>
                    <a:pt x="2315" y="2417"/>
                  </a:lnTo>
                  <a:lnTo>
                    <a:pt x="2373" y="2363"/>
                  </a:lnTo>
                  <a:lnTo>
                    <a:pt x="2428" y="2304"/>
                  </a:lnTo>
                  <a:lnTo>
                    <a:pt x="2478" y="2243"/>
                  </a:lnTo>
                  <a:lnTo>
                    <a:pt x="2525" y="2177"/>
                  </a:lnTo>
                  <a:lnTo>
                    <a:pt x="2566" y="2109"/>
                  </a:lnTo>
                  <a:lnTo>
                    <a:pt x="2603" y="2038"/>
                  </a:lnTo>
                  <a:lnTo>
                    <a:pt x="2635" y="1963"/>
                  </a:lnTo>
                  <a:lnTo>
                    <a:pt x="2661" y="1886"/>
                  </a:lnTo>
                  <a:lnTo>
                    <a:pt x="2681" y="1806"/>
                  </a:lnTo>
                  <a:lnTo>
                    <a:pt x="2697" y="1725"/>
                  </a:lnTo>
                  <a:lnTo>
                    <a:pt x="2706" y="1642"/>
                  </a:lnTo>
                  <a:lnTo>
                    <a:pt x="2709" y="1557"/>
                  </a:lnTo>
                  <a:lnTo>
                    <a:pt x="2706" y="1472"/>
                  </a:lnTo>
                  <a:lnTo>
                    <a:pt x="2697" y="1389"/>
                  </a:lnTo>
                  <a:lnTo>
                    <a:pt x="2681" y="1307"/>
                  </a:lnTo>
                  <a:lnTo>
                    <a:pt x="2661" y="1228"/>
                  </a:lnTo>
                  <a:lnTo>
                    <a:pt x="2635" y="1151"/>
                  </a:lnTo>
                  <a:lnTo>
                    <a:pt x="2603" y="1077"/>
                  </a:lnTo>
                  <a:lnTo>
                    <a:pt x="2566" y="1005"/>
                  </a:lnTo>
                  <a:lnTo>
                    <a:pt x="2525" y="936"/>
                  </a:lnTo>
                  <a:lnTo>
                    <a:pt x="2478" y="871"/>
                  </a:lnTo>
                  <a:lnTo>
                    <a:pt x="2428" y="809"/>
                  </a:lnTo>
                  <a:lnTo>
                    <a:pt x="2373" y="750"/>
                  </a:lnTo>
                  <a:lnTo>
                    <a:pt x="2315" y="697"/>
                  </a:lnTo>
                  <a:lnTo>
                    <a:pt x="2253" y="646"/>
                  </a:lnTo>
                  <a:lnTo>
                    <a:pt x="2188" y="600"/>
                  </a:lnTo>
                  <a:lnTo>
                    <a:pt x="2118" y="559"/>
                  </a:lnTo>
                  <a:lnTo>
                    <a:pt x="2046" y="522"/>
                  </a:lnTo>
                  <a:lnTo>
                    <a:pt x="1972" y="491"/>
                  </a:lnTo>
                  <a:lnTo>
                    <a:pt x="1894" y="464"/>
                  </a:lnTo>
                  <a:lnTo>
                    <a:pt x="1815" y="443"/>
                  </a:lnTo>
                  <a:lnTo>
                    <a:pt x="1733" y="429"/>
                  </a:lnTo>
                  <a:lnTo>
                    <a:pt x="1649" y="420"/>
                  </a:lnTo>
                  <a:lnTo>
                    <a:pt x="1564" y="417"/>
                  </a:lnTo>
                  <a:lnTo>
                    <a:pt x="1479" y="420"/>
                  </a:lnTo>
                  <a:lnTo>
                    <a:pt x="1397" y="428"/>
                  </a:lnTo>
                  <a:lnTo>
                    <a:pt x="1315" y="443"/>
                  </a:lnTo>
                  <a:lnTo>
                    <a:pt x="1236" y="464"/>
                  </a:lnTo>
                  <a:lnTo>
                    <a:pt x="1159" y="490"/>
                  </a:lnTo>
                  <a:lnTo>
                    <a:pt x="1085" y="521"/>
                  </a:lnTo>
                  <a:lnTo>
                    <a:pt x="1014" y="557"/>
                  </a:lnTo>
                  <a:lnTo>
                    <a:pt x="945" y="597"/>
                  </a:lnTo>
                  <a:lnTo>
                    <a:pt x="645" y="299"/>
                  </a:lnTo>
                  <a:lnTo>
                    <a:pt x="724" y="244"/>
                  </a:lnTo>
                  <a:lnTo>
                    <a:pt x="806" y="195"/>
                  </a:lnTo>
                  <a:lnTo>
                    <a:pt x="892" y="151"/>
                  </a:lnTo>
                  <a:lnTo>
                    <a:pt x="981" y="113"/>
                  </a:lnTo>
                  <a:lnTo>
                    <a:pt x="1073" y="79"/>
                  </a:lnTo>
                  <a:lnTo>
                    <a:pt x="1166" y="51"/>
                  </a:lnTo>
                  <a:lnTo>
                    <a:pt x="1263" y="29"/>
                  </a:lnTo>
                  <a:lnTo>
                    <a:pt x="1361" y="14"/>
                  </a:lnTo>
                  <a:lnTo>
                    <a:pt x="1462" y="3"/>
                  </a:lnTo>
                  <a:lnTo>
                    <a:pt x="15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3" name="Freeform 90"/>
            <p:cNvSpPr>
              <a:spLocks/>
            </p:cNvSpPr>
            <p:nvPr/>
          </p:nvSpPr>
          <p:spPr bwMode="auto">
            <a:xfrm>
              <a:off x="4310063" y="1087438"/>
              <a:ext cx="68263" cy="68263"/>
            </a:xfrm>
            <a:custGeom>
              <a:avLst/>
              <a:gdLst>
                <a:gd name="T0" fmla="*/ 249 w 473"/>
                <a:gd name="T1" fmla="*/ 0 h 467"/>
                <a:gd name="T2" fmla="*/ 259 w 473"/>
                <a:gd name="T3" fmla="*/ 0 h 467"/>
                <a:gd name="T4" fmla="*/ 269 w 473"/>
                <a:gd name="T5" fmla="*/ 7 h 467"/>
                <a:gd name="T6" fmla="*/ 466 w 473"/>
                <a:gd name="T7" fmla="*/ 201 h 467"/>
                <a:gd name="T8" fmla="*/ 469 w 473"/>
                <a:gd name="T9" fmla="*/ 204 h 467"/>
                <a:gd name="T10" fmla="*/ 471 w 473"/>
                <a:gd name="T11" fmla="*/ 208 h 467"/>
                <a:gd name="T12" fmla="*/ 472 w 473"/>
                <a:gd name="T13" fmla="*/ 212 h 467"/>
                <a:gd name="T14" fmla="*/ 473 w 473"/>
                <a:gd name="T15" fmla="*/ 216 h 467"/>
                <a:gd name="T16" fmla="*/ 473 w 473"/>
                <a:gd name="T17" fmla="*/ 445 h 467"/>
                <a:gd name="T18" fmla="*/ 470 w 473"/>
                <a:gd name="T19" fmla="*/ 456 h 467"/>
                <a:gd name="T20" fmla="*/ 462 w 473"/>
                <a:gd name="T21" fmla="*/ 464 h 467"/>
                <a:gd name="T22" fmla="*/ 450 w 473"/>
                <a:gd name="T23" fmla="*/ 467 h 467"/>
                <a:gd name="T24" fmla="*/ 222 w 473"/>
                <a:gd name="T25" fmla="*/ 467 h 467"/>
                <a:gd name="T26" fmla="*/ 218 w 473"/>
                <a:gd name="T27" fmla="*/ 466 h 467"/>
                <a:gd name="T28" fmla="*/ 214 w 473"/>
                <a:gd name="T29" fmla="*/ 465 h 467"/>
                <a:gd name="T30" fmla="*/ 210 w 473"/>
                <a:gd name="T31" fmla="*/ 463 h 467"/>
                <a:gd name="T32" fmla="*/ 207 w 473"/>
                <a:gd name="T33" fmla="*/ 461 h 467"/>
                <a:gd name="T34" fmla="*/ 6 w 473"/>
                <a:gd name="T35" fmla="*/ 264 h 467"/>
                <a:gd name="T36" fmla="*/ 1 w 473"/>
                <a:gd name="T37" fmla="*/ 255 h 467"/>
                <a:gd name="T38" fmla="*/ 0 w 473"/>
                <a:gd name="T39" fmla="*/ 245 h 467"/>
                <a:gd name="T40" fmla="*/ 4 w 473"/>
                <a:gd name="T41" fmla="*/ 236 h 467"/>
                <a:gd name="T42" fmla="*/ 11 w 473"/>
                <a:gd name="T43" fmla="*/ 229 h 467"/>
                <a:gd name="T44" fmla="*/ 23 w 473"/>
                <a:gd name="T45" fmla="*/ 227 h 467"/>
                <a:gd name="T46" fmla="*/ 90 w 473"/>
                <a:gd name="T47" fmla="*/ 227 h 467"/>
                <a:gd name="T48" fmla="*/ 118 w 473"/>
                <a:gd name="T49" fmla="*/ 224 h 467"/>
                <a:gd name="T50" fmla="*/ 145 w 473"/>
                <a:gd name="T51" fmla="*/ 215 h 467"/>
                <a:gd name="T52" fmla="*/ 169 w 473"/>
                <a:gd name="T53" fmla="*/ 202 h 467"/>
                <a:gd name="T54" fmla="*/ 190 w 473"/>
                <a:gd name="T55" fmla="*/ 185 h 467"/>
                <a:gd name="T56" fmla="*/ 207 w 473"/>
                <a:gd name="T57" fmla="*/ 165 h 467"/>
                <a:gd name="T58" fmla="*/ 220 w 473"/>
                <a:gd name="T59" fmla="*/ 141 h 467"/>
                <a:gd name="T60" fmla="*/ 228 w 473"/>
                <a:gd name="T61" fmla="*/ 114 h 467"/>
                <a:gd name="T62" fmla="*/ 230 w 473"/>
                <a:gd name="T63" fmla="*/ 86 h 467"/>
                <a:gd name="T64" fmla="*/ 230 w 473"/>
                <a:gd name="T65" fmla="*/ 22 h 467"/>
                <a:gd name="T66" fmla="*/ 233 w 473"/>
                <a:gd name="T67" fmla="*/ 12 h 467"/>
                <a:gd name="T68" fmla="*/ 240 w 473"/>
                <a:gd name="T69" fmla="*/ 5 h 467"/>
                <a:gd name="T70" fmla="*/ 249 w 473"/>
                <a:gd name="T71" fmla="*/ 0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73" h="467">
                  <a:moveTo>
                    <a:pt x="249" y="0"/>
                  </a:moveTo>
                  <a:lnTo>
                    <a:pt x="259" y="0"/>
                  </a:lnTo>
                  <a:lnTo>
                    <a:pt x="269" y="7"/>
                  </a:lnTo>
                  <a:lnTo>
                    <a:pt x="466" y="201"/>
                  </a:lnTo>
                  <a:lnTo>
                    <a:pt x="469" y="204"/>
                  </a:lnTo>
                  <a:lnTo>
                    <a:pt x="471" y="208"/>
                  </a:lnTo>
                  <a:lnTo>
                    <a:pt x="472" y="212"/>
                  </a:lnTo>
                  <a:lnTo>
                    <a:pt x="473" y="216"/>
                  </a:lnTo>
                  <a:lnTo>
                    <a:pt x="473" y="445"/>
                  </a:lnTo>
                  <a:lnTo>
                    <a:pt x="470" y="456"/>
                  </a:lnTo>
                  <a:lnTo>
                    <a:pt x="462" y="464"/>
                  </a:lnTo>
                  <a:lnTo>
                    <a:pt x="450" y="467"/>
                  </a:lnTo>
                  <a:lnTo>
                    <a:pt x="222" y="467"/>
                  </a:lnTo>
                  <a:lnTo>
                    <a:pt x="218" y="466"/>
                  </a:lnTo>
                  <a:lnTo>
                    <a:pt x="214" y="465"/>
                  </a:lnTo>
                  <a:lnTo>
                    <a:pt x="210" y="463"/>
                  </a:lnTo>
                  <a:lnTo>
                    <a:pt x="207" y="461"/>
                  </a:lnTo>
                  <a:lnTo>
                    <a:pt x="6" y="264"/>
                  </a:lnTo>
                  <a:lnTo>
                    <a:pt x="1" y="255"/>
                  </a:lnTo>
                  <a:lnTo>
                    <a:pt x="0" y="245"/>
                  </a:lnTo>
                  <a:lnTo>
                    <a:pt x="4" y="236"/>
                  </a:lnTo>
                  <a:lnTo>
                    <a:pt x="11" y="229"/>
                  </a:lnTo>
                  <a:lnTo>
                    <a:pt x="23" y="227"/>
                  </a:lnTo>
                  <a:lnTo>
                    <a:pt x="90" y="227"/>
                  </a:lnTo>
                  <a:lnTo>
                    <a:pt x="118" y="224"/>
                  </a:lnTo>
                  <a:lnTo>
                    <a:pt x="145" y="215"/>
                  </a:lnTo>
                  <a:lnTo>
                    <a:pt x="169" y="202"/>
                  </a:lnTo>
                  <a:lnTo>
                    <a:pt x="190" y="185"/>
                  </a:lnTo>
                  <a:lnTo>
                    <a:pt x="207" y="165"/>
                  </a:lnTo>
                  <a:lnTo>
                    <a:pt x="220" y="141"/>
                  </a:lnTo>
                  <a:lnTo>
                    <a:pt x="228" y="114"/>
                  </a:lnTo>
                  <a:lnTo>
                    <a:pt x="230" y="86"/>
                  </a:lnTo>
                  <a:lnTo>
                    <a:pt x="230" y="22"/>
                  </a:lnTo>
                  <a:lnTo>
                    <a:pt x="233" y="12"/>
                  </a:lnTo>
                  <a:lnTo>
                    <a:pt x="240" y="5"/>
                  </a:lnTo>
                  <a:lnTo>
                    <a:pt x="2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84" name="Group 383"/>
          <p:cNvGrpSpPr/>
          <p:nvPr/>
        </p:nvGrpSpPr>
        <p:grpSpPr>
          <a:xfrm>
            <a:off x="3995336" y="3734101"/>
            <a:ext cx="332894" cy="342781"/>
            <a:chOff x="3679825" y="1089025"/>
            <a:chExt cx="481013" cy="49530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85" name="Freeform 95"/>
            <p:cNvSpPr>
              <a:spLocks/>
            </p:cNvSpPr>
            <p:nvPr/>
          </p:nvSpPr>
          <p:spPr bwMode="auto">
            <a:xfrm>
              <a:off x="4092575" y="1516063"/>
              <a:ext cx="68263" cy="68263"/>
            </a:xfrm>
            <a:custGeom>
              <a:avLst/>
              <a:gdLst>
                <a:gd name="T0" fmla="*/ 237 w 474"/>
                <a:gd name="T1" fmla="*/ 0 h 472"/>
                <a:gd name="T2" fmla="*/ 276 w 474"/>
                <a:gd name="T3" fmla="*/ 3 h 472"/>
                <a:gd name="T4" fmla="*/ 313 w 474"/>
                <a:gd name="T5" fmla="*/ 12 h 472"/>
                <a:gd name="T6" fmla="*/ 346 w 474"/>
                <a:gd name="T7" fmla="*/ 26 h 472"/>
                <a:gd name="T8" fmla="*/ 377 w 474"/>
                <a:gd name="T9" fmla="*/ 46 h 472"/>
                <a:gd name="T10" fmla="*/ 405 w 474"/>
                <a:gd name="T11" fmla="*/ 69 h 472"/>
                <a:gd name="T12" fmla="*/ 429 w 474"/>
                <a:gd name="T13" fmla="*/ 97 h 472"/>
                <a:gd name="T14" fmla="*/ 447 w 474"/>
                <a:gd name="T15" fmla="*/ 128 h 472"/>
                <a:gd name="T16" fmla="*/ 462 w 474"/>
                <a:gd name="T17" fmla="*/ 161 h 472"/>
                <a:gd name="T18" fmla="*/ 471 w 474"/>
                <a:gd name="T19" fmla="*/ 198 h 472"/>
                <a:gd name="T20" fmla="*/ 474 w 474"/>
                <a:gd name="T21" fmla="*/ 237 h 472"/>
                <a:gd name="T22" fmla="*/ 471 w 474"/>
                <a:gd name="T23" fmla="*/ 274 h 472"/>
                <a:gd name="T24" fmla="*/ 462 w 474"/>
                <a:gd name="T25" fmla="*/ 311 h 472"/>
                <a:gd name="T26" fmla="*/ 447 w 474"/>
                <a:gd name="T27" fmla="*/ 345 h 472"/>
                <a:gd name="T28" fmla="*/ 429 w 474"/>
                <a:gd name="T29" fmla="*/ 375 h 472"/>
                <a:gd name="T30" fmla="*/ 405 w 474"/>
                <a:gd name="T31" fmla="*/ 403 h 472"/>
                <a:gd name="T32" fmla="*/ 377 w 474"/>
                <a:gd name="T33" fmla="*/ 426 h 472"/>
                <a:gd name="T34" fmla="*/ 346 w 474"/>
                <a:gd name="T35" fmla="*/ 446 h 472"/>
                <a:gd name="T36" fmla="*/ 313 w 474"/>
                <a:gd name="T37" fmla="*/ 461 h 472"/>
                <a:gd name="T38" fmla="*/ 276 w 474"/>
                <a:gd name="T39" fmla="*/ 469 h 472"/>
                <a:gd name="T40" fmla="*/ 237 w 474"/>
                <a:gd name="T41" fmla="*/ 472 h 472"/>
                <a:gd name="T42" fmla="*/ 199 w 474"/>
                <a:gd name="T43" fmla="*/ 469 h 472"/>
                <a:gd name="T44" fmla="*/ 163 w 474"/>
                <a:gd name="T45" fmla="*/ 461 h 472"/>
                <a:gd name="T46" fmla="*/ 129 w 474"/>
                <a:gd name="T47" fmla="*/ 446 h 472"/>
                <a:gd name="T48" fmla="*/ 98 w 474"/>
                <a:gd name="T49" fmla="*/ 426 h 472"/>
                <a:gd name="T50" fmla="*/ 70 w 474"/>
                <a:gd name="T51" fmla="*/ 403 h 472"/>
                <a:gd name="T52" fmla="*/ 46 w 474"/>
                <a:gd name="T53" fmla="*/ 375 h 472"/>
                <a:gd name="T54" fmla="*/ 28 w 474"/>
                <a:gd name="T55" fmla="*/ 345 h 472"/>
                <a:gd name="T56" fmla="*/ 13 w 474"/>
                <a:gd name="T57" fmla="*/ 311 h 472"/>
                <a:gd name="T58" fmla="*/ 4 w 474"/>
                <a:gd name="T59" fmla="*/ 274 h 472"/>
                <a:gd name="T60" fmla="*/ 0 w 474"/>
                <a:gd name="T61" fmla="*/ 237 h 472"/>
                <a:gd name="T62" fmla="*/ 4 w 474"/>
                <a:gd name="T63" fmla="*/ 198 h 472"/>
                <a:gd name="T64" fmla="*/ 13 w 474"/>
                <a:gd name="T65" fmla="*/ 161 h 472"/>
                <a:gd name="T66" fmla="*/ 28 w 474"/>
                <a:gd name="T67" fmla="*/ 128 h 472"/>
                <a:gd name="T68" fmla="*/ 46 w 474"/>
                <a:gd name="T69" fmla="*/ 97 h 472"/>
                <a:gd name="T70" fmla="*/ 70 w 474"/>
                <a:gd name="T71" fmla="*/ 69 h 472"/>
                <a:gd name="T72" fmla="*/ 98 w 474"/>
                <a:gd name="T73" fmla="*/ 46 h 472"/>
                <a:gd name="T74" fmla="*/ 129 w 474"/>
                <a:gd name="T75" fmla="*/ 26 h 472"/>
                <a:gd name="T76" fmla="*/ 163 w 474"/>
                <a:gd name="T77" fmla="*/ 12 h 472"/>
                <a:gd name="T78" fmla="*/ 199 w 474"/>
                <a:gd name="T79" fmla="*/ 3 h 472"/>
                <a:gd name="T80" fmla="*/ 237 w 474"/>
                <a:gd name="T81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74" h="472">
                  <a:moveTo>
                    <a:pt x="237" y="0"/>
                  </a:moveTo>
                  <a:lnTo>
                    <a:pt x="276" y="3"/>
                  </a:lnTo>
                  <a:lnTo>
                    <a:pt x="313" y="12"/>
                  </a:lnTo>
                  <a:lnTo>
                    <a:pt x="346" y="26"/>
                  </a:lnTo>
                  <a:lnTo>
                    <a:pt x="377" y="46"/>
                  </a:lnTo>
                  <a:lnTo>
                    <a:pt x="405" y="69"/>
                  </a:lnTo>
                  <a:lnTo>
                    <a:pt x="429" y="97"/>
                  </a:lnTo>
                  <a:lnTo>
                    <a:pt x="447" y="128"/>
                  </a:lnTo>
                  <a:lnTo>
                    <a:pt x="462" y="161"/>
                  </a:lnTo>
                  <a:lnTo>
                    <a:pt x="471" y="198"/>
                  </a:lnTo>
                  <a:lnTo>
                    <a:pt x="474" y="237"/>
                  </a:lnTo>
                  <a:lnTo>
                    <a:pt x="471" y="274"/>
                  </a:lnTo>
                  <a:lnTo>
                    <a:pt x="462" y="311"/>
                  </a:lnTo>
                  <a:lnTo>
                    <a:pt x="447" y="345"/>
                  </a:lnTo>
                  <a:lnTo>
                    <a:pt x="429" y="375"/>
                  </a:lnTo>
                  <a:lnTo>
                    <a:pt x="405" y="403"/>
                  </a:lnTo>
                  <a:lnTo>
                    <a:pt x="377" y="426"/>
                  </a:lnTo>
                  <a:lnTo>
                    <a:pt x="346" y="446"/>
                  </a:lnTo>
                  <a:lnTo>
                    <a:pt x="313" y="461"/>
                  </a:lnTo>
                  <a:lnTo>
                    <a:pt x="276" y="469"/>
                  </a:lnTo>
                  <a:lnTo>
                    <a:pt x="237" y="472"/>
                  </a:lnTo>
                  <a:lnTo>
                    <a:pt x="199" y="469"/>
                  </a:lnTo>
                  <a:lnTo>
                    <a:pt x="163" y="461"/>
                  </a:lnTo>
                  <a:lnTo>
                    <a:pt x="129" y="446"/>
                  </a:lnTo>
                  <a:lnTo>
                    <a:pt x="98" y="426"/>
                  </a:lnTo>
                  <a:lnTo>
                    <a:pt x="70" y="403"/>
                  </a:lnTo>
                  <a:lnTo>
                    <a:pt x="46" y="375"/>
                  </a:lnTo>
                  <a:lnTo>
                    <a:pt x="28" y="345"/>
                  </a:lnTo>
                  <a:lnTo>
                    <a:pt x="13" y="311"/>
                  </a:lnTo>
                  <a:lnTo>
                    <a:pt x="4" y="274"/>
                  </a:lnTo>
                  <a:lnTo>
                    <a:pt x="0" y="237"/>
                  </a:lnTo>
                  <a:lnTo>
                    <a:pt x="4" y="198"/>
                  </a:lnTo>
                  <a:lnTo>
                    <a:pt x="13" y="161"/>
                  </a:lnTo>
                  <a:lnTo>
                    <a:pt x="28" y="128"/>
                  </a:lnTo>
                  <a:lnTo>
                    <a:pt x="46" y="97"/>
                  </a:lnTo>
                  <a:lnTo>
                    <a:pt x="70" y="69"/>
                  </a:lnTo>
                  <a:lnTo>
                    <a:pt x="98" y="46"/>
                  </a:lnTo>
                  <a:lnTo>
                    <a:pt x="129" y="26"/>
                  </a:lnTo>
                  <a:lnTo>
                    <a:pt x="163" y="12"/>
                  </a:lnTo>
                  <a:lnTo>
                    <a:pt x="199" y="3"/>
                  </a:lnTo>
                  <a:lnTo>
                    <a:pt x="2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6" name="Freeform 96"/>
            <p:cNvSpPr>
              <a:spLocks noEditPoints="1"/>
            </p:cNvSpPr>
            <p:nvPr/>
          </p:nvSpPr>
          <p:spPr bwMode="auto">
            <a:xfrm>
              <a:off x="3789363" y="1089025"/>
              <a:ext cx="261938" cy="261938"/>
            </a:xfrm>
            <a:custGeom>
              <a:avLst/>
              <a:gdLst>
                <a:gd name="T0" fmla="*/ 880 w 1812"/>
                <a:gd name="T1" fmla="*/ 188 h 1811"/>
                <a:gd name="T2" fmla="*/ 835 w 1812"/>
                <a:gd name="T3" fmla="*/ 210 h 1811"/>
                <a:gd name="T4" fmla="*/ 805 w 1812"/>
                <a:gd name="T5" fmla="*/ 249 h 1811"/>
                <a:gd name="T6" fmla="*/ 792 w 1812"/>
                <a:gd name="T7" fmla="*/ 298 h 1811"/>
                <a:gd name="T8" fmla="*/ 623 w 1812"/>
                <a:gd name="T9" fmla="*/ 1028 h 1811"/>
                <a:gd name="T10" fmla="*/ 598 w 1812"/>
                <a:gd name="T11" fmla="*/ 1065 h 1811"/>
                <a:gd name="T12" fmla="*/ 590 w 1812"/>
                <a:gd name="T13" fmla="*/ 1108 h 1811"/>
                <a:gd name="T14" fmla="*/ 598 w 1812"/>
                <a:gd name="T15" fmla="*/ 1150 h 1811"/>
                <a:gd name="T16" fmla="*/ 623 w 1812"/>
                <a:gd name="T17" fmla="*/ 1188 h 1811"/>
                <a:gd name="T18" fmla="*/ 661 w 1812"/>
                <a:gd name="T19" fmla="*/ 1213 h 1811"/>
                <a:gd name="T20" fmla="*/ 704 w 1812"/>
                <a:gd name="T21" fmla="*/ 1221 h 1811"/>
                <a:gd name="T22" fmla="*/ 746 w 1812"/>
                <a:gd name="T23" fmla="*/ 1213 h 1811"/>
                <a:gd name="T24" fmla="*/ 784 w 1812"/>
                <a:gd name="T25" fmla="*/ 1188 h 1811"/>
                <a:gd name="T26" fmla="*/ 1000 w 1812"/>
                <a:gd name="T27" fmla="*/ 968 h 1811"/>
                <a:gd name="T28" fmla="*/ 1017 w 1812"/>
                <a:gd name="T29" fmla="*/ 928 h 1811"/>
                <a:gd name="T30" fmla="*/ 1019 w 1812"/>
                <a:gd name="T31" fmla="*/ 298 h 1811"/>
                <a:gd name="T32" fmla="*/ 1007 w 1812"/>
                <a:gd name="T33" fmla="*/ 249 h 1811"/>
                <a:gd name="T34" fmla="*/ 977 w 1812"/>
                <a:gd name="T35" fmla="*/ 210 h 1811"/>
                <a:gd name="T36" fmla="*/ 932 w 1812"/>
                <a:gd name="T37" fmla="*/ 188 h 1811"/>
                <a:gd name="T38" fmla="*/ 906 w 1812"/>
                <a:gd name="T39" fmla="*/ 0 h 1811"/>
                <a:gd name="T40" fmla="*/ 1061 w 1812"/>
                <a:gd name="T41" fmla="*/ 13 h 1811"/>
                <a:gd name="T42" fmla="*/ 1207 w 1812"/>
                <a:gd name="T43" fmla="*/ 51 h 1811"/>
                <a:gd name="T44" fmla="*/ 1342 w 1812"/>
                <a:gd name="T45" fmla="*/ 112 h 1811"/>
                <a:gd name="T46" fmla="*/ 1465 w 1812"/>
                <a:gd name="T47" fmla="*/ 192 h 1811"/>
                <a:gd name="T48" fmla="*/ 1572 w 1812"/>
                <a:gd name="T49" fmla="*/ 291 h 1811"/>
                <a:gd name="T50" fmla="*/ 1662 w 1812"/>
                <a:gd name="T51" fmla="*/ 407 h 1811"/>
                <a:gd name="T52" fmla="*/ 1734 w 1812"/>
                <a:gd name="T53" fmla="*/ 536 h 1811"/>
                <a:gd name="T54" fmla="*/ 1783 w 1812"/>
                <a:gd name="T55" fmla="*/ 677 h 1811"/>
                <a:gd name="T56" fmla="*/ 1809 w 1812"/>
                <a:gd name="T57" fmla="*/ 828 h 1811"/>
                <a:gd name="T58" fmla="*/ 1809 w 1812"/>
                <a:gd name="T59" fmla="*/ 983 h 1811"/>
                <a:gd name="T60" fmla="*/ 1783 w 1812"/>
                <a:gd name="T61" fmla="*/ 1133 h 1811"/>
                <a:gd name="T62" fmla="*/ 1734 w 1812"/>
                <a:gd name="T63" fmla="*/ 1274 h 1811"/>
                <a:gd name="T64" fmla="*/ 1662 w 1812"/>
                <a:gd name="T65" fmla="*/ 1404 h 1811"/>
                <a:gd name="T66" fmla="*/ 1572 w 1812"/>
                <a:gd name="T67" fmla="*/ 1519 h 1811"/>
                <a:gd name="T68" fmla="*/ 1465 w 1812"/>
                <a:gd name="T69" fmla="*/ 1618 h 1811"/>
                <a:gd name="T70" fmla="*/ 1342 w 1812"/>
                <a:gd name="T71" fmla="*/ 1700 h 1811"/>
                <a:gd name="T72" fmla="*/ 1207 w 1812"/>
                <a:gd name="T73" fmla="*/ 1760 h 1811"/>
                <a:gd name="T74" fmla="*/ 1061 w 1812"/>
                <a:gd name="T75" fmla="*/ 1798 h 1811"/>
                <a:gd name="T76" fmla="*/ 906 w 1812"/>
                <a:gd name="T77" fmla="*/ 1811 h 1811"/>
                <a:gd name="T78" fmla="*/ 752 w 1812"/>
                <a:gd name="T79" fmla="*/ 1798 h 1811"/>
                <a:gd name="T80" fmla="*/ 606 w 1812"/>
                <a:gd name="T81" fmla="*/ 1760 h 1811"/>
                <a:gd name="T82" fmla="*/ 471 w 1812"/>
                <a:gd name="T83" fmla="*/ 1700 h 1811"/>
                <a:gd name="T84" fmla="*/ 348 w 1812"/>
                <a:gd name="T85" fmla="*/ 1618 h 1811"/>
                <a:gd name="T86" fmla="*/ 240 w 1812"/>
                <a:gd name="T87" fmla="*/ 1519 h 1811"/>
                <a:gd name="T88" fmla="*/ 149 w 1812"/>
                <a:gd name="T89" fmla="*/ 1404 h 1811"/>
                <a:gd name="T90" fmla="*/ 78 w 1812"/>
                <a:gd name="T91" fmla="*/ 1274 h 1811"/>
                <a:gd name="T92" fmla="*/ 29 w 1812"/>
                <a:gd name="T93" fmla="*/ 1133 h 1811"/>
                <a:gd name="T94" fmla="*/ 3 w 1812"/>
                <a:gd name="T95" fmla="*/ 983 h 1811"/>
                <a:gd name="T96" fmla="*/ 3 w 1812"/>
                <a:gd name="T97" fmla="*/ 828 h 1811"/>
                <a:gd name="T98" fmla="*/ 29 w 1812"/>
                <a:gd name="T99" fmla="*/ 677 h 1811"/>
                <a:gd name="T100" fmla="*/ 78 w 1812"/>
                <a:gd name="T101" fmla="*/ 536 h 1811"/>
                <a:gd name="T102" fmla="*/ 149 w 1812"/>
                <a:gd name="T103" fmla="*/ 407 h 1811"/>
                <a:gd name="T104" fmla="*/ 240 w 1812"/>
                <a:gd name="T105" fmla="*/ 291 h 1811"/>
                <a:gd name="T106" fmla="*/ 348 w 1812"/>
                <a:gd name="T107" fmla="*/ 192 h 1811"/>
                <a:gd name="T108" fmla="*/ 471 w 1812"/>
                <a:gd name="T109" fmla="*/ 112 h 1811"/>
                <a:gd name="T110" fmla="*/ 606 w 1812"/>
                <a:gd name="T111" fmla="*/ 51 h 1811"/>
                <a:gd name="T112" fmla="*/ 752 w 1812"/>
                <a:gd name="T113" fmla="*/ 13 h 1811"/>
                <a:gd name="T114" fmla="*/ 906 w 1812"/>
                <a:gd name="T115" fmla="*/ 0 h 18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12" h="1811">
                  <a:moveTo>
                    <a:pt x="906" y="185"/>
                  </a:moveTo>
                  <a:lnTo>
                    <a:pt x="880" y="188"/>
                  </a:lnTo>
                  <a:lnTo>
                    <a:pt x="856" y="196"/>
                  </a:lnTo>
                  <a:lnTo>
                    <a:pt x="835" y="210"/>
                  </a:lnTo>
                  <a:lnTo>
                    <a:pt x="817" y="228"/>
                  </a:lnTo>
                  <a:lnTo>
                    <a:pt x="805" y="249"/>
                  </a:lnTo>
                  <a:lnTo>
                    <a:pt x="796" y="273"/>
                  </a:lnTo>
                  <a:lnTo>
                    <a:pt x="792" y="298"/>
                  </a:lnTo>
                  <a:lnTo>
                    <a:pt x="792" y="859"/>
                  </a:lnTo>
                  <a:lnTo>
                    <a:pt x="623" y="1028"/>
                  </a:lnTo>
                  <a:lnTo>
                    <a:pt x="609" y="1046"/>
                  </a:lnTo>
                  <a:lnTo>
                    <a:pt x="598" y="1065"/>
                  </a:lnTo>
                  <a:lnTo>
                    <a:pt x="592" y="1086"/>
                  </a:lnTo>
                  <a:lnTo>
                    <a:pt x="590" y="1108"/>
                  </a:lnTo>
                  <a:lnTo>
                    <a:pt x="592" y="1129"/>
                  </a:lnTo>
                  <a:lnTo>
                    <a:pt x="598" y="1150"/>
                  </a:lnTo>
                  <a:lnTo>
                    <a:pt x="609" y="1170"/>
                  </a:lnTo>
                  <a:lnTo>
                    <a:pt x="623" y="1188"/>
                  </a:lnTo>
                  <a:lnTo>
                    <a:pt x="641" y="1202"/>
                  </a:lnTo>
                  <a:lnTo>
                    <a:pt x="661" y="1213"/>
                  </a:lnTo>
                  <a:lnTo>
                    <a:pt x="682" y="1219"/>
                  </a:lnTo>
                  <a:lnTo>
                    <a:pt x="704" y="1221"/>
                  </a:lnTo>
                  <a:lnTo>
                    <a:pt x="726" y="1219"/>
                  </a:lnTo>
                  <a:lnTo>
                    <a:pt x="746" y="1213"/>
                  </a:lnTo>
                  <a:lnTo>
                    <a:pt x="766" y="1202"/>
                  </a:lnTo>
                  <a:lnTo>
                    <a:pt x="784" y="1188"/>
                  </a:lnTo>
                  <a:lnTo>
                    <a:pt x="987" y="985"/>
                  </a:lnTo>
                  <a:lnTo>
                    <a:pt x="1000" y="968"/>
                  </a:lnTo>
                  <a:lnTo>
                    <a:pt x="1011" y="949"/>
                  </a:lnTo>
                  <a:lnTo>
                    <a:pt x="1017" y="928"/>
                  </a:lnTo>
                  <a:lnTo>
                    <a:pt x="1019" y="906"/>
                  </a:lnTo>
                  <a:lnTo>
                    <a:pt x="1019" y="298"/>
                  </a:lnTo>
                  <a:lnTo>
                    <a:pt x="1017" y="273"/>
                  </a:lnTo>
                  <a:lnTo>
                    <a:pt x="1007" y="249"/>
                  </a:lnTo>
                  <a:lnTo>
                    <a:pt x="995" y="228"/>
                  </a:lnTo>
                  <a:lnTo>
                    <a:pt x="977" y="210"/>
                  </a:lnTo>
                  <a:lnTo>
                    <a:pt x="956" y="196"/>
                  </a:lnTo>
                  <a:lnTo>
                    <a:pt x="932" y="188"/>
                  </a:lnTo>
                  <a:lnTo>
                    <a:pt x="906" y="185"/>
                  </a:lnTo>
                  <a:close/>
                  <a:moveTo>
                    <a:pt x="906" y="0"/>
                  </a:moveTo>
                  <a:lnTo>
                    <a:pt x="985" y="3"/>
                  </a:lnTo>
                  <a:lnTo>
                    <a:pt x="1061" y="13"/>
                  </a:lnTo>
                  <a:lnTo>
                    <a:pt x="1135" y="28"/>
                  </a:lnTo>
                  <a:lnTo>
                    <a:pt x="1207" y="51"/>
                  </a:lnTo>
                  <a:lnTo>
                    <a:pt x="1276" y="78"/>
                  </a:lnTo>
                  <a:lnTo>
                    <a:pt x="1342" y="112"/>
                  </a:lnTo>
                  <a:lnTo>
                    <a:pt x="1405" y="149"/>
                  </a:lnTo>
                  <a:lnTo>
                    <a:pt x="1465" y="192"/>
                  </a:lnTo>
                  <a:lnTo>
                    <a:pt x="1520" y="240"/>
                  </a:lnTo>
                  <a:lnTo>
                    <a:pt x="1572" y="291"/>
                  </a:lnTo>
                  <a:lnTo>
                    <a:pt x="1619" y="348"/>
                  </a:lnTo>
                  <a:lnTo>
                    <a:pt x="1662" y="407"/>
                  </a:lnTo>
                  <a:lnTo>
                    <a:pt x="1701" y="470"/>
                  </a:lnTo>
                  <a:lnTo>
                    <a:pt x="1734" y="536"/>
                  </a:lnTo>
                  <a:lnTo>
                    <a:pt x="1761" y="605"/>
                  </a:lnTo>
                  <a:lnTo>
                    <a:pt x="1783" y="677"/>
                  </a:lnTo>
                  <a:lnTo>
                    <a:pt x="1799" y="751"/>
                  </a:lnTo>
                  <a:lnTo>
                    <a:pt x="1809" y="828"/>
                  </a:lnTo>
                  <a:lnTo>
                    <a:pt x="1812" y="906"/>
                  </a:lnTo>
                  <a:lnTo>
                    <a:pt x="1809" y="983"/>
                  </a:lnTo>
                  <a:lnTo>
                    <a:pt x="1799" y="1059"/>
                  </a:lnTo>
                  <a:lnTo>
                    <a:pt x="1783" y="1133"/>
                  </a:lnTo>
                  <a:lnTo>
                    <a:pt x="1761" y="1205"/>
                  </a:lnTo>
                  <a:lnTo>
                    <a:pt x="1734" y="1274"/>
                  </a:lnTo>
                  <a:lnTo>
                    <a:pt x="1701" y="1341"/>
                  </a:lnTo>
                  <a:lnTo>
                    <a:pt x="1662" y="1404"/>
                  </a:lnTo>
                  <a:lnTo>
                    <a:pt x="1619" y="1463"/>
                  </a:lnTo>
                  <a:lnTo>
                    <a:pt x="1572" y="1519"/>
                  </a:lnTo>
                  <a:lnTo>
                    <a:pt x="1520" y="1570"/>
                  </a:lnTo>
                  <a:lnTo>
                    <a:pt x="1465" y="1618"/>
                  </a:lnTo>
                  <a:lnTo>
                    <a:pt x="1405" y="1661"/>
                  </a:lnTo>
                  <a:lnTo>
                    <a:pt x="1342" y="1700"/>
                  </a:lnTo>
                  <a:lnTo>
                    <a:pt x="1276" y="1732"/>
                  </a:lnTo>
                  <a:lnTo>
                    <a:pt x="1207" y="1760"/>
                  </a:lnTo>
                  <a:lnTo>
                    <a:pt x="1135" y="1782"/>
                  </a:lnTo>
                  <a:lnTo>
                    <a:pt x="1061" y="1798"/>
                  </a:lnTo>
                  <a:lnTo>
                    <a:pt x="985" y="1807"/>
                  </a:lnTo>
                  <a:lnTo>
                    <a:pt x="906" y="1811"/>
                  </a:lnTo>
                  <a:lnTo>
                    <a:pt x="828" y="1807"/>
                  </a:lnTo>
                  <a:lnTo>
                    <a:pt x="752" y="1798"/>
                  </a:lnTo>
                  <a:lnTo>
                    <a:pt x="678" y="1782"/>
                  </a:lnTo>
                  <a:lnTo>
                    <a:pt x="606" y="1760"/>
                  </a:lnTo>
                  <a:lnTo>
                    <a:pt x="537" y="1732"/>
                  </a:lnTo>
                  <a:lnTo>
                    <a:pt x="471" y="1700"/>
                  </a:lnTo>
                  <a:lnTo>
                    <a:pt x="407" y="1661"/>
                  </a:lnTo>
                  <a:lnTo>
                    <a:pt x="348" y="1618"/>
                  </a:lnTo>
                  <a:lnTo>
                    <a:pt x="292" y="1570"/>
                  </a:lnTo>
                  <a:lnTo>
                    <a:pt x="240" y="1519"/>
                  </a:lnTo>
                  <a:lnTo>
                    <a:pt x="193" y="1463"/>
                  </a:lnTo>
                  <a:lnTo>
                    <a:pt x="149" y="1404"/>
                  </a:lnTo>
                  <a:lnTo>
                    <a:pt x="112" y="1341"/>
                  </a:lnTo>
                  <a:lnTo>
                    <a:pt x="78" y="1274"/>
                  </a:lnTo>
                  <a:lnTo>
                    <a:pt x="51" y="1205"/>
                  </a:lnTo>
                  <a:lnTo>
                    <a:pt x="29" y="1133"/>
                  </a:lnTo>
                  <a:lnTo>
                    <a:pt x="14" y="1059"/>
                  </a:lnTo>
                  <a:lnTo>
                    <a:pt x="3" y="983"/>
                  </a:lnTo>
                  <a:lnTo>
                    <a:pt x="0" y="906"/>
                  </a:lnTo>
                  <a:lnTo>
                    <a:pt x="3" y="828"/>
                  </a:lnTo>
                  <a:lnTo>
                    <a:pt x="14" y="751"/>
                  </a:lnTo>
                  <a:lnTo>
                    <a:pt x="29" y="677"/>
                  </a:lnTo>
                  <a:lnTo>
                    <a:pt x="51" y="605"/>
                  </a:lnTo>
                  <a:lnTo>
                    <a:pt x="78" y="536"/>
                  </a:lnTo>
                  <a:lnTo>
                    <a:pt x="112" y="470"/>
                  </a:lnTo>
                  <a:lnTo>
                    <a:pt x="149" y="407"/>
                  </a:lnTo>
                  <a:lnTo>
                    <a:pt x="193" y="348"/>
                  </a:lnTo>
                  <a:lnTo>
                    <a:pt x="240" y="291"/>
                  </a:lnTo>
                  <a:lnTo>
                    <a:pt x="292" y="240"/>
                  </a:lnTo>
                  <a:lnTo>
                    <a:pt x="348" y="192"/>
                  </a:lnTo>
                  <a:lnTo>
                    <a:pt x="407" y="149"/>
                  </a:lnTo>
                  <a:lnTo>
                    <a:pt x="471" y="112"/>
                  </a:lnTo>
                  <a:lnTo>
                    <a:pt x="537" y="78"/>
                  </a:lnTo>
                  <a:lnTo>
                    <a:pt x="606" y="51"/>
                  </a:lnTo>
                  <a:lnTo>
                    <a:pt x="678" y="28"/>
                  </a:lnTo>
                  <a:lnTo>
                    <a:pt x="752" y="13"/>
                  </a:lnTo>
                  <a:lnTo>
                    <a:pt x="828" y="3"/>
                  </a:lnTo>
                  <a:lnTo>
                    <a:pt x="9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7" name="Freeform 97"/>
            <p:cNvSpPr>
              <a:spLocks/>
            </p:cNvSpPr>
            <p:nvPr/>
          </p:nvSpPr>
          <p:spPr bwMode="auto">
            <a:xfrm>
              <a:off x="3679825" y="1516063"/>
              <a:ext cx="68263" cy="68263"/>
            </a:xfrm>
            <a:custGeom>
              <a:avLst/>
              <a:gdLst>
                <a:gd name="T0" fmla="*/ 237 w 473"/>
                <a:gd name="T1" fmla="*/ 0 h 472"/>
                <a:gd name="T2" fmla="*/ 276 w 473"/>
                <a:gd name="T3" fmla="*/ 3 h 472"/>
                <a:gd name="T4" fmla="*/ 311 w 473"/>
                <a:gd name="T5" fmla="*/ 12 h 472"/>
                <a:gd name="T6" fmla="*/ 346 w 473"/>
                <a:gd name="T7" fmla="*/ 26 h 472"/>
                <a:gd name="T8" fmla="*/ 377 w 473"/>
                <a:gd name="T9" fmla="*/ 46 h 472"/>
                <a:gd name="T10" fmla="*/ 404 w 473"/>
                <a:gd name="T11" fmla="*/ 69 h 472"/>
                <a:gd name="T12" fmla="*/ 428 w 473"/>
                <a:gd name="T13" fmla="*/ 97 h 472"/>
                <a:gd name="T14" fmla="*/ 447 w 473"/>
                <a:gd name="T15" fmla="*/ 128 h 472"/>
                <a:gd name="T16" fmla="*/ 461 w 473"/>
                <a:gd name="T17" fmla="*/ 161 h 472"/>
                <a:gd name="T18" fmla="*/ 471 w 473"/>
                <a:gd name="T19" fmla="*/ 198 h 472"/>
                <a:gd name="T20" fmla="*/ 473 w 473"/>
                <a:gd name="T21" fmla="*/ 237 h 472"/>
                <a:gd name="T22" fmla="*/ 471 w 473"/>
                <a:gd name="T23" fmla="*/ 274 h 472"/>
                <a:gd name="T24" fmla="*/ 461 w 473"/>
                <a:gd name="T25" fmla="*/ 311 h 472"/>
                <a:gd name="T26" fmla="*/ 447 w 473"/>
                <a:gd name="T27" fmla="*/ 345 h 472"/>
                <a:gd name="T28" fmla="*/ 428 w 473"/>
                <a:gd name="T29" fmla="*/ 375 h 472"/>
                <a:gd name="T30" fmla="*/ 404 w 473"/>
                <a:gd name="T31" fmla="*/ 403 h 472"/>
                <a:gd name="T32" fmla="*/ 377 w 473"/>
                <a:gd name="T33" fmla="*/ 426 h 472"/>
                <a:gd name="T34" fmla="*/ 346 w 473"/>
                <a:gd name="T35" fmla="*/ 446 h 472"/>
                <a:gd name="T36" fmla="*/ 311 w 473"/>
                <a:gd name="T37" fmla="*/ 461 h 472"/>
                <a:gd name="T38" fmla="*/ 276 w 473"/>
                <a:gd name="T39" fmla="*/ 469 h 472"/>
                <a:gd name="T40" fmla="*/ 237 w 473"/>
                <a:gd name="T41" fmla="*/ 472 h 472"/>
                <a:gd name="T42" fmla="*/ 198 w 473"/>
                <a:gd name="T43" fmla="*/ 469 h 472"/>
                <a:gd name="T44" fmla="*/ 162 w 473"/>
                <a:gd name="T45" fmla="*/ 461 h 472"/>
                <a:gd name="T46" fmla="*/ 128 w 473"/>
                <a:gd name="T47" fmla="*/ 446 h 472"/>
                <a:gd name="T48" fmla="*/ 97 w 473"/>
                <a:gd name="T49" fmla="*/ 426 h 472"/>
                <a:gd name="T50" fmla="*/ 70 w 473"/>
                <a:gd name="T51" fmla="*/ 403 h 472"/>
                <a:gd name="T52" fmla="*/ 46 w 473"/>
                <a:gd name="T53" fmla="*/ 375 h 472"/>
                <a:gd name="T54" fmla="*/ 27 w 473"/>
                <a:gd name="T55" fmla="*/ 345 h 472"/>
                <a:gd name="T56" fmla="*/ 12 w 473"/>
                <a:gd name="T57" fmla="*/ 311 h 472"/>
                <a:gd name="T58" fmla="*/ 3 w 473"/>
                <a:gd name="T59" fmla="*/ 274 h 472"/>
                <a:gd name="T60" fmla="*/ 0 w 473"/>
                <a:gd name="T61" fmla="*/ 237 h 472"/>
                <a:gd name="T62" fmla="*/ 3 w 473"/>
                <a:gd name="T63" fmla="*/ 198 h 472"/>
                <a:gd name="T64" fmla="*/ 12 w 473"/>
                <a:gd name="T65" fmla="*/ 161 h 472"/>
                <a:gd name="T66" fmla="*/ 27 w 473"/>
                <a:gd name="T67" fmla="*/ 128 h 472"/>
                <a:gd name="T68" fmla="*/ 46 w 473"/>
                <a:gd name="T69" fmla="*/ 97 h 472"/>
                <a:gd name="T70" fmla="*/ 70 w 473"/>
                <a:gd name="T71" fmla="*/ 69 h 472"/>
                <a:gd name="T72" fmla="*/ 97 w 473"/>
                <a:gd name="T73" fmla="*/ 46 h 472"/>
                <a:gd name="T74" fmla="*/ 128 w 473"/>
                <a:gd name="T75" fmla="*/ 26 h 472"/>
                <a:gd name="T76" fmla="*/ 162 w 473"/>
                <a:gd name="T77" fmla="*/ 12 h 472"/>
                <a:gd name="T78" fmla="*/ 198 w 473"/>
                <a:gd name="T79" fmla="*/ 3 h 472"/>
                <a:gd name="T80" fmla="*/ 237 w 473"/>
                <a:gd name="T81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73" h="472">
                  <a:moveTo>
                    <a:pt x="237" y="0"/>
                  </a:moveTo>
                  <a:lnTo>
                    <a:pt x="276" y="3"/>
                  </a:lnTo>
                  <a:lnTo>
                    <a:pt x="311" y="12"/>
                  </a:lnTo>
                  <a:lnTo>
                    <a:pt x="346" y="26"/>
                  </a:lnTo>
                  <a:lnTo>
                    <a:pt x="377" y="46"/>
                  </a:lnTo>
                  <a:lnTo>
                    <a:pt x="404" y="69"/>
                  </a:lnTo>
                  <a:lnTo>
                    <a:pt x="428" y="97"/>
                  </a:lnTo>
                  <a:lnTo>
                    <a:pt x="447" y="128"/>
                  </a:lnTo>
                  <a:lnTo>
                    <a:pt x="461" y="161"/>
                  </a:lnTo>
                  <a:lnTo>
                    <a:pt x="471" y="198"/>
                  </a:lnTo>
                  <a:lnTo>
                    <a:pt x="473" y="237"/>
                  </a:lnTo>
                  <a:lnTo>
                    <a:pt x="471" y="274"/>
                  </a:lnTo>
                  <a:lnTo>
                    <a:pt x="461" y="311"/>
                  </a:lnTo>
                  <a:lnTo>
                    <a:pt x="447" y="345"/>
                  </a:lnTo>
                  <a:lnTo>
                    <a:pt x="428" y="375"/>
                  </a:lnTo>
                  <a:lnTo>
                    <a:pt x="404" y="403"/>
                  </a:lnTo>
                  <a:lnTo>
                    <a:pt x="377" y="426"/>
                  </a:lnTo>
                  <a:lnTo>
                    <a:pt x="346" y="446"/>
                  </a:lnTo>
                  <a:lnTo>
                    <a:pt x="311" y="461"/>
                  </a:lnTo>
                  <a:lnTo>
                    <a:pt x="276" y="469"/>
                  </a:lnTo>
                  <a:lnTo>
                    <a:pt x="237" y="472"/>
                  </a:lnTo>
                  <a:lnTo>
                    <a:pt x="198" y="469"/>
                  </a:lnTo>
                  <a:lnTo>
                    <a:pt x="162" y="461"/>
                  </a:lnTo>
                  <a:lnTo>
                    <a:pt x="128" y="446"/>
                  </a:lnTo>
                  <a:lnTo>
                    <a:pt x="97" y="426"/>
                  </a:lnTo>
                  <a:lnTo>
                    <a:pt x="70" y="403"/>
                  </a:lnTo>
                  <a:lnTo>
                    <a:pt x="46" y="375"/>
                  </a:lnTo>
                  <a:lnTo>
                    <a:pt x="27" y="345"/>
                  </a:lnTo>
                  <a:lnTo>
                    <a:pt x="12" y="311"/>
                  </a:lnTo>
                  <a:lnTo>
                    <a:pt x="3" y="274"/>
                  </a:lnTo>
                  <a:lnTo>
                    <a:pt x="0" y="237"/>
                  </a:lnTo>
                  <a:lnTo>
                    <a:pt x="3" y="198"/>
                  </a:lnTo>
                  <a:lnTo>
                    <a:pt x="12" y="161"/>
                  </a:lnTo>
                  <a:lnTo>
                    <a:pt x="27" y="128"/>
                  </a:lnTo>
                  <a:lnTo>
                    <a:pt x="46" y="97"/>
                  </a:lnTo>
                  <a:lnTo>
                    <a:pt x="70" y="69"/>
                  </a:lnTo>
                  <a:lnTo>
                    <a:pt x="97" y="46"/>
                  </a:lnTo>
                  <a:lnTo>
                    <a:pt x="128" y="26"/>
                  </a:lnTo>
                  <a:lnTo>
                    <a:pt x="162" y="12"/>
                  </a:lnTo>
                  <a:lnTo>
                    <a:pt x="198" y="3"/>
                  </a:lnTo>
                  <a:lnTo>
                    <a:pt x="2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8" name="Freeform 98"/>
            <p:cNvSpPr>
              <a:spLocks/>
            </p:cNvSpPr>
            <p:nvPr/>
          </p:nvSpPr>
          <p:spPr bwMode="auto">
            <a:xfrm>
              <a:off x="3886200" y="1516063"/>
              <a:ext cx="68263" cy="68263"/>
            </a:xfrm>
            <a:custGeom>
              <a:avLst/>
              <a:gdLst>
                <a:gd name="T0" fmla="*/ 237 w 474"/>
                <a:gd name="T1" fmla="*/ 0 h 472"/>
                <a:gd name="T2" fmla="*/ 276 w 474"/>
                <a:gd name="T3" fmla="*/ 3 h 472"/>
                <a:gd name="T4" fmla="*/ 312 w 474"/>
                <a:gd name="T5" fmla="*/ 12 h 472"/>
                <a:gd name="T6" fmla="*/ 346 w 474"/>
                <a:gd name="T7" fmla="*/ 26 h 472"/>
                <a:gd name="T8" fmla="*/ 377 w 474"/>
                <a:gd name="T9" fmla="*/ 46 h 472"/>
                <a:gd name="T10" fmla="*/ 404 w 474"/>
                <a:gd name="T11" fmla="*/ 69 h 472"/>
                <a:gd name="T12" fmla="*/ 428 w 474"/>
                <a:gd name="T13" fmla="*/ 97 h 472"/>
                <a:gd name="T14" fmla="*/ 447 w 474"/>
                <a:gd name="T15" fmla="*/ 128 h 472"/>
                <a:gd name="T16" fmla="*/ 462 w 474"/>
                <a:gd name="T17" fmla="*/ 161 h 472"/>
                <a:gd name="T18" fmla="*/ 471 w 474"/>
                <a:gd name="T19" fmla="*/ 198 h 472"/>
                <a:gd name="T20" fmla="*/ 474 w 474"/>
                <a:gd name="T21" fmla="*/ 237 h 472"/>
                <a:gd name="T22" fmla="*/ 471 w 474"/>
                <a:gd name="T23" fmla="*/ 274 h 472"/>
                <a:gd name="T24" fmla="*/ 462 w 474"/>
                <a:gd name="T25" fmla="*/ 311 h 472"/>
                <a:gd name="T26" fmla="*/ 447 w 474"/>
                <a:gd name="T27" fmla="*/ 345 h 472"/>
                <a:gd name="T28" fmla="*/ 428 w 474"/>
                <a:gd name="T29" fmla="*/ 375 h 472"/>
                <a:gd name="T30" fmla="*/ 404 w 474"/>
                <a:gd name="T31" fmla="*/ 403 h 472"/>
                <a:gd name="T32" fmla="*/ 377 w 474"/>
                <a:gd name="T33" fmla="*/ 426 h 472"/>
                <a:gd name="T34" fmla="*/ 346 w 474"/>
                <a:gd name="T35" fmla="*/ 446 h 472"/>
                <a:gd name="T36" fmla="*/ 312 w 474"/>
                <a:gd name="T37" fmla="*/ 461 h 472"/>
                <a:gd name="T38" fmla="*/ 276 w 474"/>
                <a:gd name="T39" fmla="*/ 469 h 472"/>
                <a:gd name="T40" fmla="*/ 237 w 474"/>
                <a:gd name="T41" fmla="*/ 472 h 472"/>
                <a:gd name="T42" fmla="*/ 199 w 474"/>
                <a:gd name="T43" fmla="*/ 469 h 472"/>
                <a:gd name="T44" fmla="*/ 162 w 474"/>
                <a:gd name="T45" fmla="*/ 461 h 472"/>
                <a:gd name="T46" fmla="*/ 129 w 474"/>
                <a:gd name="T47" fmla="*/ 446 h 472"/>
                <a:gd name="T48" fmla="*/ 97 w 474"/>
                <a:gd name="T49" fmla="*/ 426 h 472"/>
                <a:gd name="T50" fmla="*/ 70 w 474"/>
                <a:gd name="T51" fmla="*/ 403 h 472"/>
                <a:gd name="T52" fmla="*/ 46 w 474"/>
                <a:gd name="T53" fmla="*/ 375 h 472"/>
                <a:gd name="T54" fmla="*/ 27 w 474"/>
                <a:gd name="T55" fmla="*/ 345 h 472"/>
                <a:gd name="T56" fmla="*/ 13 w 474"/>
                <a:gd name="T57" fmla="*/ 311 h 472"/>
                <a:gd name="T58" fmla="*/ 3 w 474"/>
                <a:gd name="T59" fmla="*/ 274 h 472"/>
                <a:gd name="T60" fmla="*/ 0 w 474"/>
                <a:gd name="T61" fmla="*/ 237 h 472"/>
                <a:gd name="T62" fmla="*/ 3 w 474"/>
                <a:gd name="T63" fmla="*/ 198 h 472"/>
                <a:gd name="T64" fmla="*/ 13 w 474"/>
                <a:gd name="T65" fmla="*/ 161 h 472"/>
                <a:gd name="T66" fmla="*/ 27 w 474"/>
                <a:gd name="T67" fmla="*/ 128 h 472"/>
                <a:gd name="T68" fmla="*/ 46 w 474"/>
                <a:gd name="T69" fmla="*/ 97 h 472"/>
                <a:gd name="T70" fmla="*/ 70 w 474"/>
                <a:gd name="T71" fmla="*/ 69 h 472"/>
                <a:gd name="T72" fmla="*/ 97 w 474"/>
                <a:gd name="T73" fmla="*/ 46 h 472"/>
                <a:gd name="T74" fmla="*/ 129 w 474"/>
                <a:gd name="T75" fmla="*/ 26 h 472"/>
                <a:gd name="T76" fmla="*/ 162 w 474"/>
                <a:gd name="T77" fmla="*/ 12 h 472"/>
                <a:gd name="T78" fmla="*/ 199 w 474"/>
                <a:gd name="T79" fmla="*/ 3 h 472"/>
                <a:gd name="T80" fmla="*/ 237 w 474"/>
                <a:gd name="T81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74" h="472">
                  <a:moveTo>
                    <a:pt x="237" y="0"/>
                  </a:moveTo>
                  <a:lnTo>
                    <a:pt x="276" y="3"/>
                  </a:lnTo>
                  <a:lnTo>
                    <a:pt x="312" y="12"/>
                  </a:lnTo>
                  <a:lnTo>
                    <a:pt x="346" y="26"/>
                  </a:lnTo>
                  <a:lnTo>
                    <a:pt x="377" y="46"/>
                  </a:lnTo>
                  <a:lnTo>
                    <a:pt x="404" y="69"/>
                  </a:lnTo>
                  <a:lnTo>
                    <a:pt x="428" y="97"/>
                  </a:lnTo>
                  <a:lnTo>
                    <a:pt x="447" y="128"/>
                  </a:lnTo>
                  <a:lnTo>
                    <a:pt x="462" y="161"/>
                  </a:lnTo>
                  <a:lnTo>
                    <a:pt x="471" y="198"/>
                  </a:lnTo>
                  <a:lnTo>
                    <a:pt x="474" y="237"/>
                  </a:lnTo>
                  <a:lnTo>
                    <a:pt x="471" y="274"/>
                  </a:lnTo>
                  <a:lnTo>
                    <a:pt x="462" y="311"/>
                  </a:lnTo>
                  <a:lnTo>
                    <a:pt x="447" y="345"/>
                  </a:lnTo>
                  <a:lnTo>
                    <a:pt x="428" y="375"/>
                  </a:lnTo>
                  <a:lnTo>
                    <a:pt x="404" y="403"/>
                  </a:lnTo>
                  <a:lnTo>
                    <a:pt x="377" y="426"/>
                  </a:lnTo>
                  <a:lnTo>
                    <a:pt x="346" y="446"/>
                  </a:lnTo>
                  <a:lnTo>
                    <a:pt x="312" y="461"/>
                  </a:lnTo>
                  <a:lnTo>
                    <a:pt x="276" y="469"/>
                  </a:lnTo>
                  <a:lnTo>
                    <a:pt x="237" y="472"/>
                  </a:lnTo>
                  <a:lnTo>
                    <a:pt x="199" y="469"/>
                  </a:lnTo>
                  <a:lnTo>
                    <a:pt x="162" y="461"/>
                  </a:lnTo>
                  <a:lnTo>
                    <a:pt x="129" y="446"/>
                  </a:lnTo>
                  <a:lnTo>
                    <a:pt x="97" y="426"/>
                  </a:lnTo>
                  <a:lnTo>
                    <a:pt x="70" y="403"/>
                  </a:lnTo>
                  <a:lnTo>
                    <a:pt x="46" y="375"/>
                  </a:lnTo>
                  <a:lnTo>
                    <a:pt x="27" y="345"/>
                  </a:lnTo>
                  <a:lnTo>
                    <a:pt x="13" y="311"/>
                  </a:lnTo>
                  <a:lnTo>
                    <a:pt x="3" y="274"/>
                  </a:lnTo>
                  <a:lnTo>
                    <a:pt x="0" y="237"/>
                  </a:lnTo>
                  <a:lnTo>
                    <a:pt x="3" y="198"/>
                  </a:lnTo>
                  <a:lnTo>
                    <a:pt x="13" y="161"/>
                  </a:lnTo>
                  <a:lnTo>
                    <a:pt x="27" y="128"/>
                  </a:lnTo>
                  <a:lnTo>
                    <a:pt x="46" y="97"/>
                  </a:lnTo>
                  <a:lnTo>
                    <a:pt x="70" y="69"/>
                  </a:lnTo>
                  <a:lnTo>
                    <a:pt x="97" y="46"/>
                  </a:lnTo>
                  <a:lnTo>
                    <a:pt x="129" y="26"/>
                  </a:lnTo>
                  <a:lnTo>
                    <a:pt x="162" y="12"/>
                  </a:lnTo>
                  <a:lnTo>
                    <a:pt x="199" y="3"/>
                  </a:lnTo>
                  <a:lnTo>
                    <a:pt x="2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" name="Freeform 99"/>
            <p:cNvSpPr>
              <a:spLocks/>
            </p:cNvSpPr>
            <p:nvPr/>
          </p:nvSpPr>
          <p:spPr bwMode="auto">
            <a:xfrm>
              <a:off x="3698875" y="1381125"/>
              <a:ext cx="442913" cy="109538"/>
            </a:xfrm>
            <a:custGeom>
              <a:avLst/>
              <a:gdLst>
                <a:gd name="T0" fmla="*/ 1420 w 3069"/>
                <a:gd name="T1" fmla="*/ 0 h 763"/>
                <a:gd name="T2" fmla="*/ 1477 w 3069"/>
                <a:gd name="T3" fmla="*/ 4 h 763"/>
                <a:gd name="T4" fmla="*/ 1534 w 3069"/>
                <a:gd name="T5" fmla="*/ 6 h 763"/>
                <a:gd name="T6" fmla="*/ 1592 w 3069"/>
                <a:gd name="T7" fmla="*/ 4 h 763"/>
                <a:gd name="T8" fmla="*/ 1647 w 3069"/>
                <a:gd name="T9" fmla="*/ 0 h 763"/>
                <a:gd name="T10" fmla="*/ 1647 w 3069"/>
                <a:gd name="T11" fmla="*/ 385 h 763"/>
                <a:gd name="T12" fmla="*/ 2955 w 3069"/>
                <a:gd name="T13" fmla="*/ 385 h 763"/>
                <a:gd name="T14" fmla="*/ 2981 w 3069"/>
                <a:gd name="T15" fmla="*/ 388 h 763"/>
                <a:gd name="T16" fmla="*/ 3005 w 3069"/>
                <a:gd name="T17" fmla="*/ 398 h 763"/>
                <a:gd name="T18" fmla="*/ 3026 w 3069"/>
                <a:gd name="T19" fmla="*/ 410 h 763"/>
                <a:gd name="T20" fmla="*/ 3044 w 3069"/>
                <a:gd name="T21" fmla="*/ 428 h 763"/>
                <a:gd name="T22" fmla="*/ 3057 w 3069"/>
                <a:gd name="T23" fmla="*/ 449 h 763"/>
                <a:gd name="T24" fmla="*/ 3066 w 3069"/>
                <a:gd name="T25" fmla="*/ 473 h 763"/>
                <a:gd name="T26" fmla="*/ 3069 w 3069"/>
                <a:gd name="T27" fmla="*/ 499 h 763"/>
                <a:gd name="T28" fmla="*/ 3069 w 3069"/>
                <a:gd name="T29" fmla="*/ 759 h 763"/>
                <a:gd name="T30" fmla="*/ 3034 w 3069"/>
                <a:gd name="T31" fmla="*/ 751 h 763"/>
                <a:gd name="T32" fmla="*/ 2999 w 3069"/>
                <a:gd name="T33" fmla="*/ 747 h 763"/>
                <a:gd name="T34" fmla="*/ 2963 w 3069"/>
                <a:gd name="T35" fmla="*/ 745 h 763"/>
                <a:gd name="T36" fmla="*/ 2922 w 3069"/>
                <a:gd name="T37" fmla="*/ 747 h 763"/>
                <a:gd name="T38" fmla="*/ 2881 w 3069"/>
                <a:gd name="T39" fmla="*/ 753 h 763"/>
                <a:gd name="T40" fmla="*/ 2842 w 3069"/>
                <a:gd name="T41" fmla="*/ 763 h 763"/>
                <a:gd name="T42" fmla="*/ 2842 w 3069"/>
                <a:gd name="T43" fmla="*/ 611 h 763"/>
                <a:gd name="T44" fmla="*/ 1647 w 3069"/>
                <a:gd name="T45" fmla="*/ 611 h 763"/>
                <a:gd name="T46" fmla="*/ 1647 w 3069"/>
                <a:gd name="T47" fmla="*/ 761 h 763"/>
                <a:gd name="T48" fmla="*/ 1610 w 3069"/>
                <a:gd name="T49" fmla="*/ 752 h 763"/>
                <a:gd name="T50" fmla="*/ 1573 w 3069"/>
                <a:gd name="T51" fmla="*/ 747 h 763"/>
                <a:gd name="T52" fmla="*/ 1534 w 3069"/>
                <a:gd name="T53" fmla="*/ 745 h 763"/>
                <a:gd name="T54" fmla="*/ 1496 w 3069"/>
                <a:gd name="T55" fmla="*/ 747 h 763"/>
                <a:gd name="T56" fmla="*/ 1458 w 3069"/>
                <a:gd name="T57" fmla="*/ 752 h 763"/>
                <a:gd name="T58" fmla="*/ 1420 w 3069"/>
                <a:gd name="T59" fmla="*/ 761 h 763"/>
                <a:gd name="T60" fmla="*/ 1420 w 3069"/>
                <a:gd name="T61" fmla="*/ 611 h 763"/>
                <a:gd name="T62" fmla="*/ 226 w 3069"/>
                <a:gd name="T63" fmla="*/ 611 h 763"/>
                <a:gd name="T64" fmla="*/ 226 w 3069"/>
                <a:gd name="T65" fmla="*/ 763 h 763"/>
                <a:gd name="T66" fmla="*/ 187 w 3069"/>
                <a:gd name="T67" fmla="*/ 753 h 763"/>
                <a:gd name="T68" fmla="*/ 147 w 3069"/>
                <a:gd name="T69" fmla="*/ 747 h 763"/>
                <a:gd name="T70" fmla="*/ 105 w 3069"/>
                <a:gd name="T71" fmla="*/ 745 h 763"/>
                <a:gd name="T72" fmla="*/ 69 w 3069"/>
                <a:gd name="T73" fmla="*/ 747 h 763"/>
                <a:gd name="T74" fmla="*/ 34 w 3069"/>
                <a:gd name="T75" fmla="*/ 751 h 763"/>
                <a:gd name="T76" fmla="*/ 0 w 3069"/>
                <a:gd name="T77" fmla="*/ 759 h 763"/>
                <a:gd name="T78" fmla="*/ 0 w 3069"/>
                <a:gd name="T79" fmla="*/ 499 h 763"/>
                <a:gd name="T80" fmla="*/ 3 w 3069"/>
                <a:gd name="T81" fmla="*/ 473 h 763"/>
                <a:gd name="T82" fmla="*/ 11 w 3069"/>
                <a:gd name="T83" fmla="*/ 449 h 763"/>
                <a:gd name="T84" fmla="*/ 25 w 3069"/>
                <a:gd name="T85" fmla="*/ 428 h 763"/>
                <a:gd name="T86" fmla="*/ 42 w 3069"/>
                <a:gd name="T87" fmla="*/ 410 h 763"/>
                <a:gd name="T88" fmla="*/ 63 w 3069"/>
                <a:gd name="T89" fmla="*/ 398 h 763"/>
                <a:gd name="T90" fmla="*/ 87 w 3069"/>
                <a:gd name="T91" fmla="*/ 388 h 763"/>
                <a:gd name="T92" fmla="*/ 113 w 3069"/>
                <a:gd name="T93" fmla="*/ 385 h 763"/>
                <a:gd name="T94" fmla="*/ 1420 w 3069"/>
                <a:gd name="T95" fmla="*/ 385 h 763"/>
                <a:gd name="T96" fmla="*/ 1420 w 3069"/>
                <a:gd name="T97" fmla="*/ 0 h 7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069" h="763">
                  <a:moveTo>
                    <a:pt x="1420" y="0"/>
                  </a:moveTo>
                  <a:lnTo>
                    <a:pt x="1477" y="4"/>
                  </a:lnTo>
                  <a:lnTo>
                    <a:pt x="1534" y="6"/>
                  </a:lnTo>
                  <a:lnTo>
                    <a:pt x="1592" y="4"/>
                  </a:lnTo>
                  <a:lnTo>
                    <a:pt x="1647" y="0"/>
                  </a:lnTo>
                  <a:lnTo>
                    <a:pt x="1647" y="385"/>
                  </a:lnTo>
                  <a:lnTo>
                    <a:pt x="2955" y="385"/>
                  </a:lnTo>
                  <a:lnTo>
                    <a:pt x="2981" y="388"/>
                  </a:lnTo>
                  <a:lnTo>
                    <a:pt x="3005" y="398"/>
                  </a:lnTo>
                  <a:lnTo>
                    <a:pt x="3026" y="410"/>
                  </a:lnTo>
                  <a:lnTo>
                    <a:pt x="3044" y="428"/>
                  </a:lnTo>
                  <a:lnTo>
                    <a:pt x="3057" y="449"/>
                  </a:lnTo>
                  <a:lnTo>
                    <a:pt x="3066" y="473"/>
                  </a:lnTo>
                  <a:lnTo>
                    <a:pt x="3069" y="499"/>
                  </a:lnTo>
                  <a:lnTo>
                    <a:pt x="3069" y="759"/>
                  </a:lnTo>
                  <a:lnTo>
                    <a:pt x="3034" y="751"/>
                  </a:lnTo>
                  <a:lnTo>
                    <a:pt x="2999" y="747"/>
                  </a:lnTo>
                  <a:lnTo>
                    <a:pt x="2963" y="745"/>
                  </a:lnTo>
                  <a:lnTo>
                    <a:pt x="2922" y="747"/>
                  </a:lnTo>
                  <a:lnTo>
                    <a:pt x="2881" y="753"/>
                  </a:lnTo>
                  <a:lnTo>
                    <a:pt x="2842" y="763"/>
                  </a:lnTo>
                  <a:lnTo>
                    <a:pt x="2842" y="611"/>
                  </a:lnTo>
                  <a:lnTo>
                    <a:pt x="1647" y="611"/>
                  </a:lnTo>
                  <a:lnTo>
                    <a:pt x="1647" y="761"/>
                  </a:lnTo>
                  <a:lnTo>
                    <a:pt x="1610" y="752"/>
                  </a:lnTo>
                  <a:lnTo>
                    <a:pt x="1573" y="747"/>
                  </a:lnTo>
                  <a:lnTo>
                    <a:pt x="1534" y="745"/>
                  </a:lnTo>
                  <a:lnTo>
                    <a:pt x="1496" y="747"/>
                  </a:lnTo>
                  <a:lnTo>
                    <a:pt x="1458" y="752"/>
                  </a:lnTo>
                  <a:lnTo>
                    <a:pt x="1420" y="761"/>
                  </a:lnTo>
                  <a:lnTo>
                    <a:pt x="1420" y="611"/>
                  </a:lnTo>
                  <a:lnTo>
                    <a:pt x="226" y="611"/>
                  </a:lnTo>
                  <a:lnTo>
                    <a:pt x="226" y="763"/>
                  </a:lnTo>
                  <a:lnTo>
                    <a:pt x="187" y="753"/>
                  </a:lnTo>
                  <a:lnTo>
                    <a:pt x="147" y="747"/>
                  </a:lnTo>
                  <a:lnTo>
                    <a:pt x="105" y="745"/>
                  </a:lnTo>
                  <a:lnTo>
                    <a:pt x="69" y="747"/>
                  </a:lnTo>
                  <a:lnTo>
                    <a:pt x="34" y="751"/>
                  </a:lnTo>
                  <a:lnTo>
                    <a:pt x="0" y="759"/>
                  </a:lnTo>
                  <a:lnTo>
                    <a:pt x="0" y="499"/>
                  </a:lnTo>
                  <a:lnTo>
                    <a:pt x="3" y="473"/>
                  </a:lnTo>
                  <a:lnTo>
                    <a:pt x="11" y="449"/>
                  </a:lnTo>
                  <a:lnTo>
                    <a:pt x="25" y="428"/>
                  </a:lnTo>
                  <a:lnTo>
                    <a:pt x="42" y="410"/>
                  </a:lnTo>
                  <a:lnTo>
                    <a:pt x="63" y="398"/>
                  </a:lnTo>
                  <a:lnTo>
                    <a:pt x="87" y="388"/>
                  </a:lnTo>
                  <a:lnTo>
                    <a:pt x="113" y="385"/>
                  </a:lnTo>
                  <a:lnTo>
                    <a:pt x="1420" y="385"/>
                  </a:lnTo>
                  <a:lnTo>
                    <a:pt x="14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90" name="Group 389"/>
          <p:cNvGrpSpPr/>
          <p:nvPr/>
        </p:nvGrpSpPr>
        <p:grpSpPr>
          <a:xfrm>
            <a:off x="3258212" y="3738495"/>
            <a:ext cx="312020" cy="333993"/>
            <a:chOff x="2984500" y="1095375"/>
            <a:chExt cx="450851" cy="48260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91" name="Freeform 104"/>
            <p:cNvSpPr>
              <a:spLocks/>
            </p:cNvSpPr>
            <p:nvPr/>
          </p:nvSpPr>
          <p:spPr bwMode="auto">
            <a:xfrm>
              <a:off x="2984500" y="1114425"/>
              <a:ext cx="242888" cy="168275"/>
            </a:xfrm>
            <a:custGeom>
              <a:avLst/>
              <a:gdLst>
                <a:gd name="T0" fmla="*/ 1057 w 1681"/>
                <a:gd name="T1" fmla="*/ 0 h 1163"/>
                <a:gd name="T2" fmla="*/ 1139 w 1681"/>
                <a:gd name="T3" fmla="*/ 11 h 1163"/>
                <a:gd name="T4" fmla="*/ 1214 w 1681"/>
                <a:gd name="T5" fmla="*/ 41 h 1163"/>
                <a:gd name="T6" fmla="*/ 1278 w 1681"/>
                <a:gd name="T7" fmla="*/ 89 h 1163"/>
                <a:gd name="T8" fmla="*/ 1328 w 1681"/>
                <a:gd name="T9" fmla="*/ 151 h 1163"/>
                <a:gd name="T10" fmla="*/ 1362 w 1681"/>
                <a:gd name="T11" fmla="*/ 224 h 1163"/>
                <a:gd name="T12" fmla="*/ 1377 w 1681"/>
                <a:gd name="T13" fmla="*/ 305 h 1163"/>
                <a:gd name="T14" fmla="*/ 1620 w 1681"/>
                <a:gd name="T15" fmla="*/ 307 h 1163"/>
                <a:gd name="T16" fmla="*/ 1653 w 1681"/>
                <a:gd name="T17" fmla="*/ 324 h 1163"/>
                <a:gd name="T18" fmla="*/ 1675 w 1681"/>
                <a:gd name="T19" fmla="*/ 354 h 1163"/>
                <a:gd name="T20" fmla="*/ 1681 w 1681"/>
                <a:gd name="T21" fmla="*/ 392 h 1163"/>
                <a:gd name="T22" fmla="*/ 1669 w 1681"/>
                <a:gd name="T23" fmla="*/ 427 h 1163"/>
                <a:gd name="T24" fmla="*/ 1378 w 1681"/>
                <a:gd name="T25" fmla="*/ 723 h 1163"/>
                <a:gd name="T26" fmla="*/ 1375 w 1681"/>
                <a:gd name="T27" fmla="*/ 885 h 1163"/>
                <a:gd name="T28" fmla="*/ 1352 w 1681"/>
                <a:gd name="T29" fmla="*/ 966 h 1163"/>
                <a:gd name="T30" fmla="*/ 1310 w 1681"/>
                <a:gd name="T31" fmla="*/ 1038 h 1163"/>
                <a:gd name="T32" fmla="*/ 1252 w 1681"/>
                <a:gd name="T33" fmla="*/ 1096 h 1163"/>
                <a:gd name="T34" fmla="*/ 1181 w 1681"/>
                <a:gd name="T35" fmla="*/ 1138 h 1163"/>
                <a:gd name="T36" fmla="*/ 1100 w 1681"/>
                <a:gd name="T37" fmla="*/ 1160 h 1163"/>
                <a:gd name="T38" fmla="*/ 321 w 1681"/>
                <a:gd name="T39" fmla="*/ 1163 h 1163"/>
                <a:gd name="T40" fmla="*/ 236 w 1681"/>
                <a:gd name="T41" fmla="*/ 1152 h 1163"/>
                <a:gd name="T42" fmla="*/ 159 w 1681"/>
                <a:gd name="T43" fmla="*/ 1119 h 1163"/>
                <a:gd name="T44" fmla="*/ 94 w 1681"/>
                <a:gd name="T45" fmla="*/ 1069 h 1163"/>
                <a:gd name="T46" fmla="*/ 44 w 1681"/>
                <a:gd name="T47" fmla="*/ 1004 h 1163"/>
                <a:gd name="T48" fmla="*/ 11 w 1681"/>
                <a:gd name="T49" fmla="*/ 927 h 1163"/>
                <a:gd name="T50" fmla="*/ 0 w 1681"/>
                <a:gd name="T51" fmla="*/ 842 h 1163"/>
                <a:gd name="T52" fmla="*/ 3 w 1681"/>
                <a:gd name="T53" fmla="*/ 278 h 1163"/>
                <a:gd name="T54" fmla="*/ 25 w 1681"/>
                <a:gd name="T55" fmla="*/ 196 h 1163"/>
                <a:gd name="T56" fmla="*/ 67 w 1681"/>
                <a:gd name="T57" fmla="*/ 125 h 1163"/>
                <a:gd name="T58" fmla="*/ 125 w 1681"/>
                <a:gd name="T59" fmla="*/ 68 h 1163"/>
                <a:gd name="T60" fmla="*/ 195 w 1681"/>
                <a:gd name="T61" fmla="*/ 25 h 1163"/>
                <a:gd name="T62" fmla="*/ 277 w 1681"/>
                <a:gd name="T63" fmla="*/ 3 h 1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81" h="1163">
                  <a:moveTo>
                    <a:pt x="321" y="0"/>
                  </a:moveTo>
                  <a:lnTo>
                    <a:pt x="1057" y="0"/>
                  </a:lnTo>
                  <a:lnTo>
                    <a:pt x="1098" y="3"/>
                  </a:lnTo>
                  <a:lnTo>
                    <a:pt x="1139" y="11"/>
                  </a:lnTo>
                  <a:lnTo>
                    <a:pt x="1177" y="24"/>
                  </a:lnTo>
                  <a:lnTo>
                    <a:pt x="1214" y="41"/>
                  </a:lnTo>
                  <a:lnTo>
                    <a:pt x="1247" y="64"/>
                  </a:lnTo>
                  <a:lnTo>
                    <a:pt x="1278" y="89"/>
                  </a:lnTo>
                  <a:lnTo>
                    <a:pt x="1305" y="118"/>
                  </a:lnTo>
                  <a:lnTo>
                    <a:pt x="1328" y="151"/>
                  </a:lnTo>
                  <a:lnTo>
                    <a:pt x="1347" y="185"/>
                  </a:lnTo>
                  <a:lnTo>
                    <a:pt x="1362" y="224"/>
                  </a:lnTo>
                  <a:lnTo>
                    <a:pt x="1372" y="263"/>
                  </a:lnTo>
                  <a:lnTo>
                    <a:pt x="1377" y="305"/>
                  </a:lnTo>
                  <a:lnTo>
                    <a:pt x="1600" y="305"/>
                  </a:lnTo>
                  <a:lnTo>
                    <a:pt x="1620" y="307"/>
                  </a:lnTo>
                  <a:lnTo>
                    <a:pt x="1638" y="314"/>
                  </a:lnTo>
                  <a:lnTo>
                    <a:pt x="1653" y="324"/>
                  </a:lnTo>
                  <a:lnTo>
                    <a:pt x="1666" y="337"/>
                  </a:lnTo>
                  <a:lnTo>
                    <a:pt x="1675" y="354"/>
                  </a:lnTo>
                  <a:lnTo>
                    <a:pt x="1680" y="373"/>
                  </a:lnTo>
                  <a:lnTo>
                    <a:pt x="1681" y="392"/>
                  </a:lnTo>
                  <a:lnTo>
                    <a:pt x="1677" y="410"/>
                  </a:lnTo>
                  <a:lnTo>
                    <a:pt x="1669" y="427"/>
                  </a:lnTo>
                  <a:lnTo>
                    <a:pt x="1658" y="443"/>
                  </a:lnTo>
                  <a:lnTo>
                    <a:pt x="1378" y="723"/>
                  </a:lnTo>
                  <a:lnTo>
                    <a:pt x="1378" y="842"/>
                  </a:lnTo>
                  <a:lnTo>
                    <a:pt x="1375" y="885"/>
                  </a:lnTo>
                  <a:lnTo>
                    <a:pt x="1366" y="927"/>
                  </a:lnTo>
                  <a:lnTo>
                    <a:pt x="1352" y="966"/>
                  </a:lnTo>
                  <a:lnTo>
                    <a:pt x="1333" y="1004"/>
                  </a:lnTo>
                  <a:lnTo>
                    <a:pt x="1310" y="1038"/>
                  </a:lnTo>
                  <a:lnTo>
                    <a:pt x="1284" y="1069"/>
                  </a:lnTo>
                  <a:lnTo>
                    <a:pt x="1252" y="1096"/>
                  </a:lnTo>
                  <a:lnTo>
                    <a:pt x="1218" y="1119"/>
                  </a:lnTo>
                  <a:lnTo>
                    <a:pt x="1181" y="1138"/>
                  </a:lnTo>
                  <a:lnTo>
                    <a:pt x="1142" y="1152"/>
                  </a:lnTo>
                  <a:lnTo>
                    <a:pt x="1100" y="1160"/>
                  </a:lnTo>
                  <a:lnTo>
                    <a:pt x="1057" y="1163"/>
                  </a:lnTo>
                  <a:lnTo>
                    <a:pt x="321" y="1163"/>
                  </a:lnTo>
                  <a:lnTo>
                    <a:pt x="277" y="1160"/>
                  </a:lnTo>
                  <a:lnTo>
                    <a:pt x="236" y="1152"/>
                  </a:lnTo>
                  <a:lnTo>
                    <a:pt x="195" y="1138"/>
                  </a:lnTo>
                  <a:lnTo>
                    <a:pt x="159" y="1119"/>
                  </a:lnTo>
                  <a:lnTo>
                    <a:pt x="125" y="1096"/>
                  </a:lnTo>
                  <a:lnTo>
                    <a:pt x="94" y="1069"/>
                  </a:lnTo>
                  <a:lnTo>
                    <a:pt x="67" y="1038"/>
                  </a:lnTo>
                  <a:lnTo>
                    <a:pt x="44" y="1004"/>
                  </a:lnTo>
                  <a:lnTo>
                    <a:pt x="25" y="966"/>
                  </a:lnTo>
                  <a:lnTo>
                    <a:pt x="11" y="927"/>
                  </a:lnTo>
                  <a:lnTo>
                    <a:pt x="3" y="885"/>
                  </a:lnTo>
                  <a:lnTo>
                    <a:pt x="0" y="842"/>
                  </a:lnTo>
                  <a:lnTo>
                    <a:pt x="0" y="322"/>
                  </a:lnTo>
                  <a:lnTo>
                    <a:pt x="3" y="278"/>
                  </a:lnTo>
                  <a:lnTo>
                    <a:pt x="11" y="236"/>
                  </a:lnTo>
                  <a:lnTo>
                    <a:pt x="25" y="196"/>
                  </a:lnTo>
                  <a:lnTo>
                    <a:pt x="44" y="160"/>
                  </a:lnTo>
                  <a:lnTo>
                    <a:pt x="67" y="125"/>
                  </a:lnTo>
                  <a:lnTo>
                    <a:pt x="94" y="94"/>
                  </a:lnTo>
                  <a:lnTo>
                    <a:pt x="125" y="68"/>
                  </a:lnTo>
                  <a:lnTo>
                    <a:pt x="159" y="44"/>
                  </a:lnTo>
                  <a:lnTo>
                    <a:pt x="195" y="25"/>
                  </a:lnTo>
                  <a:lnTo>
                    <a:pt x="236" y="12"/>
                  </a:lnTo>
                  <a:lnTo>
                    <a:pt x="277" y="3"/>
                  </a:lnTo>
                  <a:lnTo>
                    <a:pt x="3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2" name="Freeform 105"/>
            <p:cNvSpPr>
              <a:spLocks/>
            </p:cNvSpPr>
            <p:nvPr/>
          </p:nvSpPr>
          <p:spPr bwMode="auto">
            <a:xfrm>
              <a:off x="3282950" y="1095375"/>
              <a:ext cx="112713" cy="112713"/>
            </a:xfrm>
            <a:custGeom>
              <a:avLst/>
              <a:gdLst>
                <a:gd name="T0" fmla="*/ 391 w 781"/>
                <a:gd name="T1" fmla="*/ 0 h 780"/>
                <a:gd name="T2" fmla="*/ 439 w 781"/>
                <a:gd name="T3" fmla="*/ 3 h 780"/>
                <a:gd name="T4" fmla="*/ 486 w 781"/>
                <a:gd name="T5" fmla="*/ 12 h 780"/>
                <a:gd name="T6" fmla="*/ 532 w 781"/>
                <a:gd name="T7" fmla="*/ 26 h 780"/>
                <a:gd name="T8" fmla="*/ 573 w 781"/>
                <a:gd name="T9" fmla="*/ 46 h 780"/>
                <a:gd name="T10" fmla="*/ 613 w 781"/>
                <a:gd name="T11" fmla="*/ 70 h 780"/>
                <a:gd name="T12" fmla="*/ 649 w 781"/>
                <a:gd name="T13" fmla="*/ 98 h 780"/>
                <a:gd name="T14" fmla="*/ 681 w 781"/>
                <a:gd name="T15" fmla="*/ 131 h 780"/>
                <a:gd name="T16" fmla="*/ 711 w 781"/>
                <a:gd name="T17" fmla="*/ 167 h 780"/>
                <a:gd name="T18" fmla="*/ 734 w 781"/>
                <a:gd name="T19" fmla="*/ 207 h 780"/>
                <a:gd name="T20" fmla="*/ 754 w 781"/>
                <a:gd name="T21" fmla="*/ 249 h 780"/>
                <a:gd name="T22" fmla="*/ 768 w 781"/>
                <a:gd name="T23" fmla="*/ 294 h 780"/>
                <a:gd name="T24" fmla="*/ 778 w 781"/>
                <a:gd name="T25" fmla="*/ 341 h 780"/>
                <a:gd name="T26" fmla="*/ 781 w 781"/>
                <a:gd name="T27" fmla="*/ 390 h 780"/>
                <a:gd name="T28" fmla="*/ 778 w 781"/>
                <a:gd name="T29" fmla="*/ 439 h 780"/>
                <a:gd name="T30" fmla="*/ 768 w 781"/>
                <a:gd name="T31" fmla="*/ 486 h 780"/>
                <a:gd name="T32" fmla="*/ 754 w 781"/>
                <a:gd name="T33" fmla="*/ 531 h 780"/>
                <a:gd name="T34" fmla="*/ 734 w 781"/>
                <a:gd name="T35" fmla="*/ 574 h 780"/>
                <a:gd name="T36" fmla="*/ 711 w 781"/>
                <a:gd name="T37" fmla="*/ 613 h 780"/>
                <a:gd name="T38" fmla="*/ 681 w 781"/>
                <a:gd name="T39" fmla="*/ 650 h 780"/>
                <a:gd name="T40" fmla="*/ 649 w 781"/>
                <a:gd name="T41" fmla="*/ 682 h 780"/>
                <a:gd name="T42" fmla="*/ 613 w 781"/>
                <a:gd name="T43" fmla="*/ 710 h 780"/>
                <a:gd name="T44" fmla="*/ 573 w 781"/>
                <a:gd name="T45" fmla="*/ 735 h 780"/>
                <a:gd name="T46" fmla="*/ 532 w 781"/>
                <a:gd name="T47" fmla="*/ 754 h 780"/>
                <a:gd name="T48" fmla="*/ 486 w 781"/>
                <a:gd name="T49" fmla="*/ 768 h 780"/>
                <a:gd name="T50" fmla="*/ 439 w 781"/>
                <a:gd name="T51" fmla="*/ 777 h 780"/>
                <a:gd name="T52" fmla="*/ 391 w 781"/>
                <a:gd name="T53" fmla="*/ 780 h 780"/>
                <a:gd name="T54" fmla="*/ 341 w 781"/>
                <a:gd name="T55" fmla="*/ 777 h 780"/>
                <a:gd name="T56" fmla="*/ 295 w 781"/>
                <a:gd name="T57" fmla="*/ 768 h 780"/>
                <a:gd name="T58" fmla="*/ 250 w 781"/>
                <a:gd name="T59" fmla="*/ 754 h 780"/>
                <a:gd name="T60" fmla="*/ 208 w 781"/>
                <a:gd name="T61" fmla="*/ 735 h 780"/>
                <a:gd name="T62" fmla="*/ 168 w 781"/>
                <a:gd name="T63" fmla="*/ 710 h 780"/>
                <a:gd name="T64" fmla="*/ 132 w 781"/>
                <a:gd name="T65" fmla="*/ 682 h 780"/>
                <a:gd name="T66" fmla="*/ 99 w 781"/>
                <a:gd name="T67" fmla="*/ 650 h 780"/>
                <a:gd name="T68" fmla="*/ 71 w 781"/>
                <a:gd name="T69" fmla="*/ 613 h 780"/>
                <a:gd name="T70" fmla="*/ 47 w 781"/>
                <a:gd name="T71" fmla="*/ 574 h 780"/>
                <a:gd name="T72" fmla="*/ 26 w 781"/>
                <a:gd name="T73" fmla="*/ 531 h 780"/>
                <a:gd name="T74" fmla="*/ 12 w 781"/>
                <a:gd name="T75" fmla="*/ 486 h 780"/>
                <a:gd name="T76" fmla="*/ 3 w 781"/>
                <a:gd name="T77" fmla="*/ 439 h 780"/>
                <a:gd name="T78" fmla="*/ 0 w 781"/>
                <a:gd name="T79" fmla="*/ 390 h 780"/>
                <a:gd name="T80" fmla="*/ 3 w 781"/>
                <a:gd name="T81" fmla="*/ 341 h 780"/>
                <a:gd name="T82" fmla="*/ 12 w 781"/>
                <a:gd name="T83" fmla="*/ 294 h 780"/>
                <a:gd name="T84" fmla="*/ 26 w 781"/>
                <a:gd name="T85" fmla="*/ 249 h 780"/>
                <a:gd name="T86" fmla="*/ 47 w 781"/>
                <a:gd name="T87" fmla="*/ 207 h 780"/>
                <a:gd name="T88" fmla="*/ 71 w 781"/>
                <a:gd name="T89" fmla="*/ 167 h 780"/>
                <a:gd name="T90" fmla="*/ 99 w 781"/>
                <a:gd name="T91" fmla="*/ 131 h 780"/>
                <a:gd name="T92" fmla="*/ 132 w 781"/>
                <a:gd name="T93" fmla="*/ 98 h 780"/>
                <a:gd name="T94" fmla="*/ 168 w 781"/>
                <a:gd name="T95" fmla="*/ 70 h 780"/>
                <a:gd name="T96" fmla="*/ 208 w 781"/>
                <a:gd name="T97" fmla="*/ 46 h 780"/>
                <a:gd name="T98" fmla="*/ 250 w 781"/>
                <a:gd name="T99" fmla="*/ 26 h 780"/>
                <a:gd name="T100" fmla="*/ 295 w 781"/>
                <a:gd name="T101" fmla="*/ 12 h 780"/>
                <a:gd name="T102" fmla="*/ 341 w 781"/>
                <a:gd name="T103" fmla="*/ 3 h 780"/>
                <a:gd name="T104" fmla="*/ 391 w 781"/>
                <a:gd name="T105" fmla="*/ 0 h 7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81" h="780">
                  <a:moveTo>
                    <a:pt x="391" y="0"/>
                  </a:moveTo>
                  <a:lnTo>
                    <a:pt x="439" y="3"/>
                  </a:lnTo>
                  <a:lnTo>
                    <a:pt x="486" y="12"/>
                  </a:lnTo>
                  <a:lnTo>
                    <a:pt x="532" y="26"/>
                  </a:lnTo>
                  <a:lnTo>
                    <a:pt x="573" y="46"/>
                  </a:lnTo>
                  <a:lnTo>
                    <a:pt x="613" y="70"/>
                  </a:lnTo>
                  <a:lnTo>
                    <a:pt x="649" y="98"/>
                  </a:lnTo>
                  <a:lnTo>
                    <a:pt x="681" y="131"/>
                  </a:lnTo>
                  <a:lnTo>
                    <a:pt x="711" y="167"/>
                  </a:lnTo>
                  <a:lnTo>
                    <a:pt x="734" y="207"/>
                  </a:lnTo>
                  <a:lnTo>
                    <a:pt x="754" y="249"/>
                  </a:lnTo>
                  <a:lnTo>
                    <a:pt x="768" y="294"/>
                  </a:lnTo>
                  <a:lnTo>
                    <a:pt x="778" y="341"/>
                  </a:lnTo>
                  <a:lnTo>
                    <a:pt x="781" y="390"/>
                  </a:lnTo>
                  <a:lnTo>
                    <a:pt x="778" y="439"/>
                  </a:lnTo>
                  <a:lnTo>
                    <a:pt x="768" y="486"/>
                  </a:lnTo>
                  <a:lnTo>
                    <a:pt x="754" y="531"/>
                  </a:lnTo>
                  <a:lnTo>
                    <a:pt x="734" y="574"/>
                  </a:lnTo>
                  <a:lnTo>
                    <a:pt x="711" y="613"/>
                  </a:lnTo>
                  <a:lnTo>
                    <a:pt x="681" y="650"/>
                  </a:lnTo>
                  <a:lnTo>
                    <a:pt x="649" y="682"/>
                  </a:lnTo>
                  <a:lnTo>
                    <a:pt x="613" y="710"/>
                  </a:lnTo>
                  <a:lnTo>
                    <a:pt x="573" y="735"/>
                  </a:lnTo>
                  <a:lnTo>
                    <a:pt x="532" y="754"/>
                  </a:lnTo>
                  <a:lnTo>
                    <a:pt x="486" y="768"/>
                  </a:lnTo>
                  <a:lnTo>
                    <a:pt x="439" y="777"/>
                  </a:lnTo>
                  <a:lnTo>
                    <a:pt x="391" y="780"/>
                  </a:lnTo>
                  <a:lnTo>
                    <a:pt x="341" y="777"/>
                  </a:lnTo>
                  <a:lnTo>
                    <a:pt x="295" y="768"/>
                  </a:lnTo>
                  <a:lnTo>
                    <a:pt x="250" y="754"/>
                  </a:lnTo>
                  <a:lnTo>
                    <a:pt x="208" y="735"/>
                  </a:lnTo>
                  <a:lnTo>
                    <a:pt x="168" y="710"/>
                  </a:lnTo>
                  <a:lnTo>
                    <a:pt x="132" y="682"/>
                  </a:lnTo>
                  <a:lnTo>
                    <a:pt x="99" y="650"/>
                  </a:lnTo>
                  <a:lnTo>
                    <a:pt x="71" y="613"/>
                  </a:lnTo>
                  <a:lnTo>
                    <a:pt x="47" y="574"/>
                  </a:lnTo>
                  <a:lnTo>
                    <a:pt x="26" y="531"/>
                  </a:lnTo>
                  <a:lnTo>
                    <a:pt x="12" y="486"/>
                  </a:lnTo>
                  <a:lnTo>
                    <a:pt x="3" y="439"/>
                  </a:lnTo>
                  <a:lnTo>
                    <a:pt x="0" y="390"/>
                  </a:lnTo>
                  <a:lnTo>
                    <a:pt x="3" y="341"/>
                  </a:lnTo>
                  <a:lnTo>
                    <a:pt x="12" y="294"/>
                  </a:lnTo>
                  <a:lnTo>
                    <a:pt x="26" y="249"/>
                  </a:lnTo>
                  <a:lnTo>
                    <a:pt x="47" y="207"/>
                  </a:lnTo>
                  <a:lnTo>
                    <a:pt x="71" y="167"/>
                  </a:lnTo>
                  <a:lnTo>
                    <a:pt x="99" y="131"/>
                  </a:lnTo>
                  <a:lnTo>
                    <a:pt x="132" y="98"/>
                  </a:lnTo>
                  <a:lnTo>
                    <a:pt x="168" y="70"/>
                  </a:lnTo>
                  <a:lnTo>
                    <a:pt x="208" y="46"/>
                  </a:lnTo>
                  <a:lnTo>
                    <a:pt x="250" y="26"/>
                  </a:lnTo>
                  <a:lnTo>
                    <a:pt x="295" y="12"/>
                  </a:lnTo>
                  <a:lnTo>
                    <a:pt x="341" y="3"/>
                  </a:lnTo>
                  <a:lnTo>
                    <a:pt x="3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3" name="Freeform 106"/>
            <p:cNvSpPr>
              <a:spLocks/>
            </p:cNvSpPr>
            <p:nvPr/>
          </p:nvSpPr>
          <p:spPr bwMode="auto">
            <a:xfrm>
              <a:off x="3243263" y="1230313"/>
              <a:ext cx="192088" cy="347663"/>
            </a:xfrm>
            <a:custGeom>
              <a:avLst/>
              <a:gdLst>
                <a:gd name="T0" fmla="*/ 358 w 1329"/>
                <a:gd name="T1" fmla="*/ 0 h 2411"/>
                <a:gd name="T2" fmla="*/ 368 w 1329"/>
                <a:gd name="T3" fmla="*/ 2 h 2411"/>
                <a:gd name="T4" fmla="*/ 378 w 1329"/>
                <a:gd name="T5" fmla="*/ 6 h 2411"/>
                <a:gd name="T6" fmla="*/ 385 w 1329"/>
                <a:gd name="T7" fmla="*/ 13 h 2411"/>
                <a:gd name="T8" fmla="*/ 391 w 1329"/>
                <a:gd name="T9" fmla="*/ 24 h 2411"/>
                <a:gd name="T10" fmla="*/ 624 w 1329"/>
                <a:gd name="T11" fmla="*/ 666 h 2411"/>
                <a:gd name="T12" fmla="*/ 631 w 1329"/>
                <a:gd name="T13" fmla="*/ 678 h 2411"/>
                <a:gd name="T14" fmla="*/ 641 w 1329"/>
                <a:gd name="T15" fmla="*/ 687 h 2411"/>
                <a:gd name="T16" fmla="*/ 653 w 1329"/>
                <a:gd name="T17" fmla="*/ 692 h 2411"/>
                <a:gd name="T18" fmla="*/ 665 w 1329"/>
                <a:gd name="T19" fmla="*/ 693 h 2411"/>
                <a:gd name="T20" fmla="*/ 677 w 1329"/>
                <a:gd name="T21" fmla="*/ 692 h 2411"/>
                <a:gd name="T22" fmla="*/ 688 w 1329"/>
                <a:gd name="T23" fmla="*/ 687 h 2411"/>
                <a:gd name="T24" fmla="*/ 697 w 1329"/>
                <a:gd name="T25" fmla="*/ 678 h 2411"/>
                <a:gd name="T26" fmla="*/ 704 w 1329"/>
                <a:gd name="T27" fmla="*/ 666 h 2411"/>
                <a:gd name="T28" fmla="*/ 938 w 1329"/>
                <a:gd name="T29" fmla="*/ 24 h 2411"/>
                <a:gd name="T30" fmla="*/ 945 w 1329"/>
                <a:gd name="T31" fmla="*/ 12 h 2411"/>
                <a:gd name="T32" fmla="*/ 955 w 1329"/>
                <a:gd name="T33" fmla="*/ 4 h 2411"/>
                <a:gd name="T34" fmla="*/ 968 w 1329"/>
                <a:gd name="T35" fmla="*/ 1 h 2411"/>
                <a:gd name="T36" fmla="*/ 981 w 1329"/>
                <a:gd name="T37" fmla="*/ 2 h 2411"/>
                <a:gd name="T38" fmla="*/ 1092 w 1329"/>
                <a:gd name="T39" fmla="*/ 37 h 2411"/>
                <a:gd name="T40" fmla="*/ 1093 w 1329"/>
                <a:gd name="T41" fmla="*/ 37 h 2411"/>
                <a:gd name="T42" fmla="*/ 1134 w 1329"/>
                <a:gd name="T43" fmla="*/ 53 h 2411"/>
                <a:gd name="T44" fmla="*/ 1171 w 1329"/>
                <a:gd name="T45" fmla="*/ 74 h 2411"/>
                <a:gd name="T46" fmla="*/ 1205 w 1329"/>
                <a:gd name="T47" fmla="*/ 100 h 2411"/>
                <a:gd name="T48" fmla="*/ 1237 w 1329"/>
                <a:gd name="T49" fmla="*/ 129 h 2411"/>
                <a:gd name="T50" fmla="*/ 1263 w 1329"/>
                <a:gd name="T51" fmla="*/ 161 h 2411"/>
                <a:gd name="T52" fmla="*/ 1286 w 1329"/>
                <a:gd name="T53" fmla="*/ 197 h 2411"/>
                <a:gd name="T54" fmla="*/ 1305 w 1329"/>
                <a:gd name="T55" fmla="*/ 235 h 2411"/>
                <a:gd name="T56" fmla="*/ 1318 w 1329"/>
                <a:gd name="T57" fmla="*/ 277 h 2411"/>
                <a:gd name="T58" fmla="*/ 1326 w 1329"/>
                <a:gd name="T59" fmla="*/ 319 h 2411"/>
                <a:gd name="T60" fmla="*/ 1329 w 1329"/>
                <a:gd name="T61" fmla="*/ 363 h 2411"/>
                <a:gd name="T62" fmla="*/ 1329 w 1329"/>
                <a:gd name="T63" fmla="*/ 1045 h 2411"/>
                <a:gd name="T64" fmla="*/ 1328 w 1329"/>
                <a:gd name="T65" fmla="*/ 1054 h 2411"/>
                <a:gd name="T66" fmla="*/ 1323 w 1329"/>
                <a:gd name="T67" fmla="*/ 1063 h 2411"/>
                <a:gd name="T68" fmla="*/ 1079 w 1329"/>
                <a:gd name="T69" fmla="*/ 1435 h 2411"/>
                <a:gd name="T70" fmla="*/ 1079 w 1329"/>
                <a:gd name="T71" fmla="*/ 2377 h 2411"/>
                <a:gd name="T72" fmla="*/ 1077 w 1329"/>
                <a:gd name="T73" fmla="*/ 2390 h 2411"/>
                <a:gd name="T74" fmla="*/ 1069 w 1329"/>
                <a:gd name="T75" fmla="*/ 2401 h 2411"/>
                <a:gd name="T76" fmla="*/ 1058 w 1329"/>
                <a:gd name="T77" fmla="*/ 2408 h 2411"/>
                <a:gd name="T78" fmla="*/ 1044 w 1329"/>
                <a:gd name="T79" fmla="*/ 2411 h 2411"/>
                <a:gd name="T80" fmla="*/ 284 w 1329"/>
                <a:gd name="T81" fmla="*/ 2411 h 2411"/>
                <a:gd name="T82" fmla="*/ 271 w 1329"/>
                <a:gd name="T83" fmla="*/ 2408 h 2411"/>
                <a:gd name="T84" fmla="*/ 260 w 1329"/>
                <a:gd name="T85" fmla="*/ 2401 h 2411"/>
                <a:gd name="T86" fmla="*/ 253 w 1329"/>
                <a:gd name="T87" fmla="*/ 2390 h 2411"/>
                <a:gd name="T88" fmla="*/ 250 w 1329"/>
                <a:gd name="T89" fmla="*/ 2377 h 2411"/>
                <a:gd name="T90" fmla="*/ 250 w 1329"/>
                <a:gd name="T91" fmla="*/ 1435 h 2411"/>
                <a:gd name="T92" fmla="*/ 6 w 1329"/>
                <a:gd name="T93" fmla="*/ 1063 h 2411"/>
                <a:gd name="T94" fmla="*/ 2 w 1329"/>
                <a:gd name="T95" fmla="*/ 1054 h 2411"/>
                <a:gd name="T96" fmla="*/ 0 w 1329"/>
                <a:gd name="T97" fmla="*/ 1045 h 2411"/>
                <a:gd name="T98" fmla="*/ 0 w 1329"/>
                <a:gd name="T99" fmla="*/ 365 h 2411"/>
                <a:gd name="T100" fmla="*/ 3 w 1329"/>
                <a:gd name="T101" fmla="*/ 320 h 2411"/>
                <a:gd name="T102" fmla="*/ 11 w 1329"/>
                <a:gd name="T103" fmla="*/ 278 h 2411"/>
                <a:gd name="T104" fmla="*/ 24 w 1329"/>
                <a:gd name="T105" fmla="*/ 237 h 2411"/>
                <a:gd name="T106" fmla="*/ 42 w 1329"/>
                <a:gd name="T107" fmla="*/ 199 h 2411"/>
                <a:gd name="T108" fmla="*/ 66 w 1329"/>
                <a:gd name="T109" fmla="*/ 162 h 2411"/>
                <a:gd name="T110" fmla="*/ 92 w 1329"/>
                <a:gd name="T111" fmla="*/ 129 h 2411"/>
                <a:gd name="T112" fmla="*/ 123 w 1329"/>
                <a:gd name="T113" fmla="*/ 100 h 2411"/>
                <a:gd name="T114" fmla="*/ 158 w 1329"/>
                <a:gd name="T115" fmla="*/ 74 h 2411"/>
                <a:gd name="T116" fmla="*/ 196 w 1329"/>
                <a:gd name="T117" fmla="*/ 53 h 2411"/>
                <a:gd name="T118" fmla="*/ 237 w 1329"/>
                <a:gd name="T119" fmla="*/ 37 h 2411"/>
                <a:gd name="T120" fmla="*/ 348 w 1329"/>
                <a:gd name="T121" fmla="*/ 2 h 2411"/>
                <a:gd name="T122" fmla="*/ 353 w 1329"/>
                <a:gd name="T123" fmla="*/ 1 h 2411"/>
                <a:gd name="T124" fmla="*/ 358 w 1329"/>
                <a:gd name="T125" fmla="*/ 0 h 2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9" h="2411">
                  <a:moveTo>
                    <a:pt x="358" y="0"/>
                  </a:moveTo>
                  <a:lnTo>
                    <a:pt x="368" y="2"/>
                  </a:lnTo>
                  <a:lnTo>
                    <a:pt x="378" y="6"/>
                  </a:lnTo>
                  <a:lnTo>
                    <a:pt x="385" y="13"/>
                  </a:lnTo>
                  <a:lnTo>
                    <a:pt x="391" y="24"/>
                  </a:lnTo>
                  <a:lnTo>
                    <a:pt x="624" y="666"/>
                  </a:lnTo>
                  <a:lnTo>
                    <a:pt x="631" y="678"/>
                  </a:lnTo>
                  <a:lnTo>
                    <a:pt x="641" y="687"/>
                  </a:lnTo>
                  <a:lnTo>
                    <a:pt x="653" y="692"/>
                  </a:lnTo>
                  <a:lnTo>
                    <a:pt x="665" y="693"/>
                  </a:lnTo>
                  <a:lnTo>
                    <a:pt x="677" y="692"/>
                  </a:lnTo>
                  <a:lnTo>
                    <a:pt x="688" y="687"/>
                  </a:lnTo>
                  <a:lnTo>
                    <a:pt x="697" y="678"/>
                  </a:lnTo>
                  <a:lnTo>
                    <a:pt x="704" y="666"/>
                  </a:lnTo>
                  <a:lnTo>
                    <a:pt x="938" y="24"/>
                  </a:lnTo>
                  <a:lnTo>
                    <a:pt x="945" y="12"/>
                  </a:lnTo>
                  <a:lnTo>
                    <a:pt x="955" y="4"/>
                  </a:lnTo>
                  <a:lnTo>
                    <a:pt x="968" y="1"/>
                  </a:lnTo>
                  <a:lnTo>
                    <a:pt x="981" y="2"/>
                  </a:lnTo>
                  <a:lnTo>
                    <a:pt x="1092" y="37"/>
                  </a:lnTo>
                  <a:lnTo>
                    <a:pt x="1093" y="37"/>
                  </a:lnTo>
                  <a:lnTo>
                    <a:pt x="1134" y="53"/>
                  </a:lnTo>
                  <a:lnTo>
                    <a:pt x="1171" y="74"/>
                  </a:lnTo>
                  <a:lnTo>
                    <a:pt x="1205" y="100"/>
                  </a:lnTo>
                  <a:lnTo>
                    <a:pt x="1237" y="129"/>
                  </a:lnTo>
                  <a:lnTo>
                    <a:pt x="1263" y="161"/>
                  </a:lnTo>
                  <a:lnTo>
                    <a:pt x="1286" y="197"/>
                  </a:lnTo>
                  <a:lnTo>
                    <a:pt x="1305" y="235"/>
                  </a:lnTo>
                  <a:lnTo>
                    <a:pt x="1318" y="277"/>
                  </a:lnTo>
                  <a:lnTo>
                    <a:pt x="1326" y="319"/>
                  </a:lnTo>
                  <a:lnTo>
                    <a:pt x="1329" y="363"/>
                  </a:lnTo>
                  <a:lnTo>
                    <a:pt x="1329" y="1045"/>
                  </a:lnTo>
                  <a:lnTo>
                    <a:pt x="1328" y="1054"/>
                  </a:lnTo>
                  <a:lnTo>
                    <a:pt x="1323" y="1063"/>
                  </a:lnTo>
                  <a:lnTo>
                    <a:pt x="1079" y="1435"/>
                  </a:lnTo>
                  <a:lnTo>
                    <a:pt x="1079" y="2377"/>
                  </a:lnTo>
                  <a:lnTo>
                    <a:pt x="1077" y="2390"/>
                  </a:lnTo>
                  <a:lnTo>
                    <a:pt x="1069" y="2401"/>
                  </a:lnTo>
                  <a:lnTo>
                    <a:pt x="1058" y="2408"/>
                  </a:lnTo>
                  <a:lnTo>
                    <a:pt x="1044" y="2411"/>
                  </a:lnTo>
                  <a:lnTo>
                    <a:pt x="284" y="2411"/>
                  </a:lnTo>
                  <a:lnTo>
                    <a:pt x="271" y="2408"/>
                  </a:lnTo>
                  <a:lnTo>
                    <a:pt x="260" y="2401"/>
                  </a:lnTo>
                  <a:lnTo>
                    <a:pt x="253" y="2390"/>
                  </a:lnTo>
                  <a:lnTo>
                    <a:pt x="250" y="2377"/>
                  </a:lnTo>
                  <a:lnTo>
                    <a:pt x="250" y="1435"/>
                  </a:lnTo>
                  <a:lnTo>
                    <a:pt x="6" y="1063"/>
                  </a:lnTo>
                  <a:lnTo>
                    <a:pt x="2" y="1054"/>
                  </a:lnTo>
                  <a:lnTo>
                    <a:pt x="0" y="1045"/>
                  </a:lnTo>
                  <a:lnTo>
                    <a:pt x="0" y="365"/>
                  </a:lnTo>
                  <a:lnTo>
                    <a:pt x="3" y="320"/>
                  </a:lnTo>
                  <a:lnTo>
                    <a:pt x="11" y="278"/>
                  </a:lnTo>
                  <a:lnTo>
                    <a:pt x="24" y="237"/>
                  </a:lnTo>
                  <a:lnTo>
                    <a:pt x="42" y="199"/>
                  </a:lnTo>
                  <a:lnTo>
                    <a:pt x="66" y="162"/>
                  </a:lnTo>
                  <a:lnTo>
                    <a:pt x="92" y="129"/>
                  </a:lnTo>
                  <a:lnTo>
                    <a:pt x="123" y="100"/>
                  </a:lnTo>
                  <a:lnTo>
                    <a:pt x="158" y="74"/>
                  </a:lnTo>
                  <a:lnTo>
                    <a:pt x="196" y="53"/>
                  </a:lnTo>
                  <a:lnTo>
                    <a:pt x="237" y="37"/>
                  </a:lnTo>
                  <a:lnTo>
                    <a:pt x="348" y="2"/>
                  </a:lnTo>
                  <a:lnTo>
                    <a:pt x="353" y="1"/>
                  </a:lnTo>
                  <a:lnTo>
                    <a:pt x="3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4" name="Freeform 107"/>
            <p:cNvSpPr>
              <a:spLocks/>
            </p:cNvSpPr>
            <p:nvPr/>
          </p:nvSpPr>
          <p:spPr bwMode="auto">
            <a:xfrm>
              <a:off x="3324225" y="1227138"/>
              <a:ext cx="28575" cy="73025"/>
            </a:xfrm>
            <a:custGeom>
              <a:avLst/>
              <a:gdLst>
                <a:gd name="T0" fmla="*/ 47 w 195"/>
                <a:gd name="T1" fmla="*/ 0 h 502"/>
                <a:gd name="T2" fmla="*/ 147 w 195"/>
                <a:gd name="T3" fmla="*/ 0 h 502"/>
                <a:gd name="T4" fmla="*/ 161 w 195"/>
                <a:gd name="T5" fmla="*/ 1 h 502"/>
                <a:gd name="T6" fmla="*/ 173 w 195"/>
                <a:gd name="T7" fmla="*/ 6 h 502"/>
                <a:gd name="T8" fmla="*/ 183 w 195"/>
                <a:gd name="T9" fmla="*/ 14 h 502"/>
                <a:gd name="T10" fmla="*/ 191 w 195"/>
                <a:gd name="T11" fmla="*/ 27 h 502"/>
                <a:gd name="T12" fmla="*/ 195 w 195"/>
                <a:gd name="T13" fmla="*/ 41 h 502"/>
                <a:gd name="T14" fmla="*/ 194 w 195"/>
                <a:gd name="T15" fmla="*/ 56 h 502"/>
                <a:gd name="T16" fmla="*/ 189 w 195"/>
                <a:gd name="T17" fmla="*/ 69 h 502"/>
                <a:gd name="T18" fmla="*/ 135 w 195"/>
                <a:gd name="T19" fmla="*/ 150 h 502"/>
                <a:gd name="T20" fmla="*/ 161 w 195"/>
                <a:gd name="T21" fmla="*/ 361 h 502"/>
                <a:gd name="T22" fmla="*/ 112 w 195"/>
                <a:gd name="T23" fmla="*/ 491 h 502"/>
                <a:gd name="T24" fmla="*/ 107 w 195"/>
                <a:gd name="T25" fmla="*/ 498 h 502"/>
                <a:gd name="T26" fmla="*/ 101 w 195"/>
                <a:gd name="T27" fmla="*/ 502 h 502"/>
                <a:gd name="T28" fmla="*/ 94 w 195"/>
                <a:gd name="T29" fmla="*/ 502 h 502"/>
                <a:gd name="T30" fmla="*/ 88 w 195"/>
                <a:gd name="T31" fmla="*/ 498 h 502"/>
                <a:gd name="T32" fmla="*/ 84 w 195"/>
                <a:gd name="T33" fmla="*/ 491 h 502"/>
                <a:gd name="T34" fmla="*/ 34 w 195"/>
                <a:gd name="T35" fmla="*/ 361 h 502"/>
                <a:gd name="T36" fmla="*/ 59 w 195"/>
                <a:gd name="T37" fmla="*/ 150 h 502"/>
                <a:gd name="T38" fmla="*/ 6 w 195"/>
                <a:gd name="T39" fmla="*/ 69 h 502"/>
                <a:gd name="T40" fmla="*/ 1 w 195"/>
                <a:gd name="T41" fmla="*/ 56 h 502"/>
                <a:gd name="T42" fmla="*/ 0 w 195"/>
                <a:gd name="T43" fmla="*/ 41 h 502"/>
                <a:gd name="T44" fmla="*/ 4 w 195"/>
                <a:gd name="T45" fmla="*/ 27 h 502"/>
                <a:gd name="T46" fmla="*/ 12 w 195"/>
                <a:gd name="T47" fmla="*/ 14 h 502"/>
                <a:gd name="T48" fmla="*/ 22 w 195"/>
                <a:gd name="T49" fmla="*/ 6 h 502"/>
                <a:gd name="T50" fmla="*/ 34 w 195"/>
                <a:gd name="T51" fmla="*/ 1 h 502"/>
                <a:gd name="T52" fmla="*/ 47 w 195"/>
                <a:gd name="T53" fmla="*/ 0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5" h="502">
                  <a:moveTo>
                    <a:pt x="47" y="0"/>
                  </a:moveTo>
                  <a:lnTo>
                    <a:pt x="147" y="0"/>
                  </a:lnTo>
                  <a:lnTo>
                    <a:pt x="161" y="1"/>
                  </a:lnTo>
                  <a:lnTo>
                    <a:pt x="173" y="6"/>
                  </a:lnTo>
                  <a:lnTo>
                    <a:pt x="183" y="14"/>
                  </a:lnTo>
                  <a:lnTo>
                    <a:pt x="191" y="27"/>
                  </a:lnTo>
                  <a:lnTo>
                    <a:pt x="195" y="41"/>
                  </a:lnTo>
                  <a:lnTo>
                    <a:pt x="194" y="56"/>
                  </a:lnTo>
                  <a:lnTo>
                    <a:pt x="189" y="69"/>
                  </a:lnTo>
                  <a:lnTo>
                    <a:pt x="135" y="150"/>
                  </a:lnTo>
                  <a:lnTo>
                    <a:pt x="161" y="361"/>
                  </a:lnTo>
                  <a:lnTo>
                    <a:pt x="112" y="491"/>
                  </a:lnTo>
                  <a:lnTo>
                    <a:pt x="107" y="498"/>
                  </a:lnTo>
                  <a:lnTo>
                    <a:pt x="101" y="502"/>
                  </a:lnTo>
                  <a:lnTo>
                    <a:pt x="94" y="502"/>
                  </a:lnTo>
                  <a:lnTo>
                    <a:pt x="88" y="498"/>
                  </a:lnTo>
                  <a:lnTo>
                    <a:pt x="84" y="491"/>
                  </a:lnTo>
                  <a:lnTo>
                    <a:pt x="34" y="361"/>
                  </a:lnTo>
                  <a:lnTo>
                    <a:pt x="59" y="150"/>
                  </a:lnTo>
                  <a:lnTo>
                    <a:pt x="6" y="69"/>
                  </a:lnTo>
                  <a:lnTo>
                    <a:pt x="1" y="56"/>
                  </a:lnTo>
                  <a:lnTo>
                    <a:pt x="0" y="41"/>
                  </a:lnTo>
                  <a:lnTo>
                    <a:pt x="4" y="27"/>
                  </a:lnTo>
                  <a:lnTo>
                    <a:pt x="12" y="14"/>
                  </a:lnTo>
                  <a:lnTo>
                    <a:pt x="22" y="6"/>
                  </a:lnTo>
                  <a:lnTo>
                    <a:pt x="34" y="1"/>
                  </a:lnTo>
                  <a:lnTo>
                    <a:pt x="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95" name="Group 394"/>
          <p:cNvGrpSpPr/>
          <p:nvPr/>
        </p:nvGrpSpPr>
        <p:grpSpPr>
          <a:xfrm>
            <a:off x="2523287" y="3734101"/>
            <a:ext cx="309821" cy="342781"/>
            <a:chOff x="2290763" y="1089025"/>
            <a:chExt cx="447675" cy="4953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96" name="Freeform 112"/>
            <p:cNvSpPr>
              <a:spLocks/>
            </p:cNvSpPr>
            <p:nvPr/>
          </p:nvSpPr>
          <p:spPr bwMode="auto">
            <a:xfrm>
              <a:off x="2290763" y="1128713"/>
              <a:ext cx="111125" cy="112713"/>
            </a:xfrm>
            <a:custGeom>
              <a:avLst/>
              <a:gdLst>
                <a:gd name="T0" fmla="*/ 386 w 771"/>
                <a:gd name="T1" fmla="*/ 0 h 772"/>
                <a:gd name="T2" fmla="*/ 434 w 771"/>
                <a:gd name="T3" fmla="*/ 3 h 772"/>
                <a:gd name="T4" fmla="*/ 480 w 771"/>
                <a:gd name="T5" fmla="*/ 12 h 772"/>
                <a:gd name="T6" fmla="*/ 525 w 771"/>
                <a:gd name="T7" fmla="*/ 26 h 772"/>
                <a:gd name="T8" fmla="*/ 567 w 771"/>
                <a:gd name="T9" fmla="*/ 45 h 772"/>
                <a:gd name="T10" fmla="*/ 607 w 771"/>
                <a:gd name="T11" fmla="*/ 69 h 772"/>
                <a:gd name="T12" fmla="*/ 642 w 771"/>
                <a:gd name="T13" fmla="*/ 98 h 772"/>
                <a:gd name="T14" fmla="*/ 674 w 771"/>
                <a:gd name="T15" fmla="*/ 130 h 772"/>
                <a:gd name="T16" fmla="*/ 703 w 771"/>
                <a:gd name="T17" fmla="*/ 165 h 772"/>
                <a:gd name="T18" fmla="*/ 727 w 771"/>
                <a:gd name="T19" fmla="*/ 204 h 772"/>
                <a:gd name="T20" fmla="*/ 745 w 771"/>
                <a:gd name="T21" fmla="*/ 246 h 772"/>
                <a:gd name="T22" fmla="*/ 760 w 771"/>
                <a:gd name="T23" fmla="*/ 291 h 772"/>
                <a:gd name="T24" fmla="*/ 768 w 771"/>
                <a:gd name="T25" fmla="*/ 338 h 772"/>
                <a:gd name="T26" fmla="*/ 771 w 771"/>
                <a:gd name="T27" fmla="*/ 386 h 772"/>
                <a:gd name="T28" fmla="*/ 768 w 771"/>
                <a:gd name="T29" fmla="*/ 434 h 772"/>
                <a:gd name="T30" fmla="*/ 760 w 771"/>
                <a:gd name="T31" fmla="*/ 481 h 772"/>
                <a:gd name="T32" fmla="*/ 745 w 771"/>
                <a:gd name="T33" fmla="*/ 524 h 772"/>
                <a:gd name="T34" fmla="*/ 727 w 771"/>
                <a:gd name="T35" fmla="*/ 567 h 772"/>
                <a:gd name="T36" fmla="*/ 703 w 771"/>
                <a:gd name="T37" fmla="*/ 606 h 772"/>
                <a:gd name="T38" fmla="*/ 674 w 771"/>
                <a:gd name="T39" fmla="*/ 641 h 772"/>
                <a:gd name="T40" fmla="*/ 642 w 771"/>
                <a:gd name="T41" fmla="*/ 674 h 772"/>
                <a:gd name="T42" fmla="*/ 607 w 771"/>
                <a:gd name="T43" fmla="*/ 702 h 772"/>
                <a:gd name="T44" fmla="*/ 567 w 771"/>
                <a:gd name="T45" fmla="*/ 726 h 772"/>
                <a:gd name="T46" fmla="*/ 525 w 771"/>
                <a:gd name="T47" fmla="*/ 746 h 772"/>
                <a:gd name="T48" fmla="*/ 480 w 771"/>
                <a:gd name="T49" fmla="*/ 759 h 772"/>
                <a:gd name="T50" fmla="*/ 434 w 771"/>
                <a:gd name="T51" fmla="*/ 769 h 772"/>
                <a:gd name="T52" fmla="*/ 386 w 771"/>
                <a:gd name="T53" fmla="*/ 772 h 772"/>
                <a:gd name="T54" fmla="*/ 337 w 771"/>
                <a:gd name="T55" fmla="*/ 769 h 772"/>
                <a:gd name="T56" fmla="*/ 291 w 771"/>
                <a:gd name="T57" fmla="*/ 759 h 772"/>
                <a:gd name="T58" fmla="*/ 246 w 771"/>
                <a:gd name="T59" fmla="*/ 746 h 772"/>
                <a:gd name="T60" fmla="*/ 205 w 771"/>
                <a:gd name="T61" fmla="*/ 726 h 772"/>
                <a:gd name="T62" fmla="*/ 165 w 771"/>
                <a:gd name="T63" fmla="*/ 702 h 772"/>
                <a:gd name="T64" fmla="*/ 129 w 771"/>
                <a:gd name="T65" fmla="*/ 674 h 772"/>
                <a:gd name="T66" fmla="*/ 97 w 771"/>
                <a:gd name="T67" fmla="*/ 641 h 772"/>
                <a:gd name="T68" fmla="*/ 69 w 771"/>
                <a:gd name="T69" fmla="*/ 606 h 772"/>
                <a:gd name="T70" fmla="*/ 45 w 771"/>
                <a:gd name="T71" fmla="*/ 567 h 772"/>
                <a:gd name="T72" fmla="*/ 26 w 771"/>
                <a:gd name="T73" fmla="*/ 524 h 772"/>
                <a:gd name="T74" fmla="*/ 11 w 771"/>
                <a:gd name="T75" fmla="*/ 481 h 772"/>
                <a:gd name="T76" fmla="*/ 3 w 771"/>
                <a:gd name="T77" fmla="*/ 434 h 772"/>
                <a:gd name="T78" fmla="*/ 0 w 771"/>
                <a:gd name="T79" fmla="*/ 386 h 772"/>
                <a:gd name="T80" fmla="*/ 3 w 771"/>
                <a:gd name="T81" fmla="*/ 338 h 772"/>
                <a:gd name="T82" fmla="*/ 11 w 771"/>
                <a:gd name="T83" fmla="*/ 291 h 772"/>
                <a:gd name="T84" fmla="*/ 26 w 771"/>
                <a:gd name="T85" fmla="*/ 246 h 772"/>
                <a:gd name="T86" fmla="*/ 45 w 771"/>
                <a:gd name="T87" fmla="*/ 204 h 772"/>
                <a:gd name="T88" fmla="*/ 69 w 771"/>
                <a:gd name="T89" fmla="*/ 165 h 772"/>
                <a:gd name="T90" fmla="*/ 97 w 771"/>
                <a:gd name="T91" fmla="*/ 130 h 772"/>
                <a:gd name="T92" fmla="*/ 129 w 771"/>
                <a:gd name="T93" fmla="*/ 98 h 772"/>
                <a:gd name="T94" fmla="*/ 165 w 771"/>
                <a:gd name="T95" fmla="*/ 69 h 772"/>
                <a:gd name="T96" fmla="*/ 205 w 771"/>
                <a:gd name="T97" fmla="*/ 45 h 772"/>
                <a:gd name="T98" fmla="*/ 246 w 771"/>
                <a:gd name="T99" fmla="*/ 26 h 772"/>
                <a:gd name="T100" fmla="*/ 291 w 771"/>
                <a:gd name="T101" fmla="*/ 12 h 772"/>
                <a:gd name="T102" fmla="*/ 337 w 771"/>
                <a:gd name="T103" fmla="*/ 3 h 772"/>
                <a:gd name="T104" fmla="*/ 386 w 771"/>
                <a:gd name="T105" fmla="*/ 0 h 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71" h="772">
                  <a:moveTo>
                    <a:pt x="386" y="0"/>
                  </a:moveTo>
                  <a:lnTo>
                    <a:pt x="434" y="3"/>
                  </a:lnTo>
                  <a:lnTo>
                    <a:pt x="480" y="12"/>
                  </a:lnTo>
                  <a:lnTo>
                    <a:pt x="525" y="26"/>
                  </a:lnTo>
                  <a:lnTo>
                    <a:pt x="567" y="45"/>
                  </a:lnTo>
                  <a:lnTo>
                    <a:pt x="607" y="69"/>
                  </a:lnTo>
                  <a:lnTo>
                    <a:pt x="642" y="98"/>
                  </a:lnTo>
                  <a:lnTo>
                    <a:pt x="674" y="130"/>
                  </a:lnTo>
                  <a:lnTo>
                    <a:pt x="703" y="165"/>
                  </a:lnTo>
                  <a:lnTo>
                    <a:pt x="727" y="204"/>
                  </a:lnTo>
                  <a:lnTo>
                    <a:pt x="745" y="246"/>
                  </a:lnTo>
                  <a:lnTo>
                    <a:pt x="760" y="291"/>
                  </a:lnTo>
                  <a:lnTo>
                    <a:pt x="768" y="338"/>
                  </a:lnTo>
                  <a:lnTo>
                    <a:pt x="771" y="386"/>
                  </a:lnTo>
                  <a:lnTo>
                    <a:pt x="768" y="434"/>
                  </a:lnTo>
                  <a:lnTo>
                    <a:pt x="760" y="481"/>
                  </a:lnTo>
                  <a:lnTo>
                    <a:pt x="745" y="524"/>
                  </a:lnTo>
                  <a:lnTo>
                    <a:pt x="727" y="567"/>
                  </a:lnTo>
                  <a:lnTo>
                    <a:pt x="703" y="606"/>
                  </a:lnTo>
                  <a:lnTo>
                    <a:pt x="674" y="641"/>
                  </a:lnTo>
                  <a:lnTo>
                    <a:pt x="642" y="674"/>
                  </a:lnTo>
                  <a:lnTo>
                    <a:pt x="607" y="702"/>
                  </a:lnTo>
                  <a:lnTo>
                    <a:pt x="567" y="726"/>
                  </a:lnTo>
                  <a:lnTo>
                    <a:pt x="525" y="746"/>
                  </a:lnTo>
                  <a:lnTo>
                    <a:pt x="480" y="759"/>
                  </a:lnTo>
                  <a:lnTo>
                    <a:pt x="434" y="769"/>
                  </a:lnTo>
                  <a:lnTo>
                    <a:pt x="386" y="772"/>
                  </a:lnTo>
                  <a:lnTo>
                    <a:pt x="337" y="769"/>
                  </a:lnTo>
                  <a:lnTo>
                    <a:pt x="291" y="759"/>
                  </a:lnTo>
                  <a:lnTo>
                    <a:pt x="246" y="746"/>
                  </a:lnTo>
                  <a:lnTo>
                    <a:pt x="205" y="726"/>
                  </a:lnTo>
                  <a:lnTo>
                    <a:pt x="165" y="702"/>
                  </a:lnTo>
                  <a:lnTo>
                    <a:pt x="129" y="674"/>
                  </a:lnTo>
                  <a:lnTo>
                    <a:pt x="97" y="641"/>
                  </a:lnTo>
                  <a:lnTo>
                    <a:pt x="69" y="606"/>
                  </a:lnTo>
                  <a:lnTo>
                    <a:pt x="45" y="567"/>
                  </a:lnTo>
                  <a:lnTo>
                    <a:pt x="26" y="524"/>
                  </a:lnTo>
                  <a:lnTo>
                    <a:pt x="11" y="481"/>
                  </a:lnTo>
                  <a:lnTo>
                    <a:pt x="3" y="434"/>
                  </a:lnTo>
                  <a:lnTo>
                    <a:pt x="0" y="386"/>
                  </a:lnTo>
                  <a:lnTo>
                    <a:pt x="3" y="338"/>
                  </a:lnTo>
                  <a:lnTo>
                    <a:pt x="11" y="291"/>
                  </a:lnTo>
                  <a:lnTo>
                    <a:pt x="26" y="246"/>
                  </a:lnTo>
                  <a:lnTo>
                    <a:pt x="45" y="204"/>
                  </a:lnTo>
                  <a:lnTo>
                    <a:pt x="69" y="165"/>
                  </a:lnTo>
                  <a:lnTo>
                    <a:pt x="97" y="130"/>
                  </a:lnTo>
                  <a:lnTo>
                    <a:pt x="129" y="98"/>
                  </a:lnTo>
                  <a:lnTo>
                    <a:pt x="165" y="69"/>
                  </a:lnTo>
                  <a:lnTo>
                    <a:pt x="205" y="45"/>
                  </a:lnTo>
                  <a:lnTo>
                    <a:pt x="246" y="26"/>
                  </a:lnTo>
                  <a:lnTo>
                    <a:pt x="291" y="12"/>
                  </a:lnTo>
                  <a:lnTo>
                    <a:pt x="337" y="3"/>
                  </a:lnTo>
                  <a:lnTo>
                    <a:pt x="3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397" name="Group 396"/>
            <p:cNvGrpSpPr/>
            <p:nvPr/>
          </p:nvGrpSpPr>
          <p:grpSpPr>
            <a:xfrm>
              <a:off x="2295525" y="1089025"/>
              <a:ext cx="442913" cy="495300"/>
              <a:chOff x="2295525" y="1089025"/>
              <a:chExt cx="442913" cy="495300"/>
            </a:xfrm>
            <a:grpFill/>
          </p:grpSpPr>
          <p:sp>
            <p:nvSpPr>
              <p:cNvPr id="398" name="Freeform 113"/>
              <p:cNvSpPr>
                <a:spLocks/>
              </p:cNvSpPr>
              <p:nvPr/>
            </p:nvSpPr>
            <p:spPr bwMode="auto">
              <a:xfrm>
                <a:off x="2295525" y="1254125"/>
                <a:ext cx="190500" cy="327025"/>
              </a:xfrm>
              <a:custGeom>
                <a:avLst/>
                <a:gdLst>
                  <a:gd name="T0" fmla="*/ 395 w 1316"/>
                  <a:gd name="T1" fmla="*/ 3 h 2264"/>
                  <a:gd name="T2" fmla="*/ 483 w 1316"/>
                  <a:gd name="T3" fmla="*/ 27 h 2264"/>
                  <a:gd name="T4" fmla="*/ 560 w 1316"/>
                  <a:gd name="T5" fmla="*/ 73 h 2264"/>
                  <a:gd name="T6" fmla="*/ 623 w 1316"/>
                  <a:gd name="T7" fmla="*/ 135 h 2264"/>
                  <a:gd name="T8" fmla="*/ 669 w 1316"/>
                  <a:gd name="T9" fmla="*/ 212 h 2264"/>
                  <a:gd name="T10" fmla="*/ 693 w 1316"/>
                  <a:gd name="T11" fmla="*/ 300 h 2264"/>
                  <a:gd name="T12" fmla="*/ 696 w 1316"/>
                  <a:gd name="T13" fmla="*/ 860 h 2264"/>
                  <a:gd name="T14" fmla="*/ 1076 w 1316"/>
                  <a:gd name="T15" fmla="*/ 863 h 2264"/>
                  <a:gd name="T16" fmla="*/ 1153 w 1316"/>
                  <a:gd name="T17" fmla="*/ 886 h 2264"/>
                  <a:gd name="T18" fmla="*/ 1219 w 1316"/>
                  <a:gd name="T19" fmla="*/ 929 h 2264"/>
                  <a:gd name="T20" fmla="*/ 1270 w 1316"/>
                  <a:gd name="T21" fmla="*/ 989 h 2264"/>
                  <a:gd name="T22" fmla="*/ 1303 w 1316"/>
                  <a:gd name="T23" fmla="*/ 1061 h 2264"/>
                  <a:gd name="T24" fmla="*/ 1316 w 1316"/>
                  <a:gd name="T25" fmla="*/ 1142 h 2264"/>
                  <a:gd name="T26" fmla="*/ 1313 w 1316"/>
                  <a:gd name="T27" fmla="*/ 2204 h 2264"/>
                  <a:gd name="T28" fmla="*/ 1292 w 1316"/>
                  <a:gd name="T29" fmla="*/ 2241 h 2264"/>
                  <a:gd name="T30" fmla="*/ 1255 w 1316"/>
                  <a:gd name="T31" fmla="*/ 2262 h 2264"/>
                  <a:gd name="T32" fmla="*/ 849 w 1316"/>
                  <a:gd name="T33" fmla="*/ 2264 h 2264"/>
                  <a:gd name="T34" fmla="*/ 808 w 1316"/>
                  <a:gd name="T35" fmla="*/ 2253 h 2264"/>
                  <a:gd name="T36" fmla="*/ 778 w 1316"/>
                  <a:gd name="T37" fmla="*/ 2224 h 2264"/>
                  <a:gd name="T38" fmla="*/ 768 w 1316"/>
                  <a:gd name="T39" fmla="*/ 2182 h 2264"/>
                  <a:gd name="T40" fmla="*/ 334 w 1316"/>
                  <a:gd name="T41" fmla="*/ 1403 h 2264"/>
                  <a:gd name="T42" fmla="*/ 245 w 1316"/>
                  <a:gd name="T43" fmla="*/ 1391 h 2264"/>
                  <a:gd name="T44" fmla="*/ 165 w 1316"/>
                  <a:gd name="T45" fmla="*/ 1358 h 2264"/>
                  <a:gd name="T46" fmla="*/ 98 w 1316"/>
                  <a:gd name="T47" fmla="*/ 1306 h 2264"/>
                  <a:gd name="T48" fmla="*/ 46 w 1316"/>
                  <a:gd name="T49" fmla="*/ 1238 h 2264"/>
                  <a:gd name="T50" fmla="*/ 12 w 1316"/>
                  <a:gd name="T51" fmla="*/ 1159 h 2264"/>
                  <a:gd name="T52" fmla="*/ 0 w 1316"/>
                  <a:gd name="T53" fmla="*/ 1070 h 2264"/>
                  <a:gd name="T54" fmla="*/ 3 w 1316"/>
                  <a:gd name="T55" fmla="*/ 300 h 2264"/>
                  <a:gd name="T56" fmla="*/ 27 w 1316"/>
                  <a:gd name="T57" fmla="*/ 212 h 2264"/>
                  <a:gd name="T58" fmla="*/ 73 w 1316"/>
                  <a:gd name="T59" fmla="*/ 135 h 2264"/>
                  <a:gd name="T60" fmla="*/ 135 w 1316"/>
                  <a:gd name="T61" fmla="*/ 73 h 2264"/>
                  <a:gd name="T62" fmla="*/ 213 w 1316"/>
                  <a:gd name="T63" fmla="*/ 27 h 2264"/>
                  <a:gd name="T64" fmla="*/ 300 w 1316"/>
                  <a:gd name="T65" fmla="*/ 3 h 2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16" h="2264">
                    <a:moveTo>
                      <a:pt x="348" y="0"/>
                    </a:moveTo>
                    <a:lnTo>
                      <a:pt x="395" y="3"/>
                    </a:lnTo>
                    <a:lnTo>
                      <a:pt x="440" y="12"/>
                    </a:lnTo>
                    <a:lnTo>
                      <a:pt x="483" y="27"/>
                    </a:lnTo>
                    <a:lnTo>
                      <a:pt x="524" y="48"/>
                    </a:lnTo>
                    <a:lnTo>
                      <a:pt x="560" y="73"/>
                    </a:lnTo>
                    <a:lnTo>
                      <a:pt x="594" y="102"/>
                    </a:lnTo>
                    <a:lnTo>
                      <a:pt x="623" y="135"/>
                    </a:lnTo>
                    <a:lnTo>
                      <a:pt x="648" y="172"/>
                    </a:lnTo>
                    <a:lnTo>
                      <a:pt x="669" y="212"/>
                    </a:lnTo>
                    <a:lnTo>
                      <a:pt x="683" y="255"/>
                    </a:lnTo>
                    <a:lnTo>
                      <a:pt x="693" y="300"/>
                    </a:lnTo>
                    <a:lnTo>
                      <a:pt x="696" y="347"/>
                    </a:lnTo>
                    <a:lnTo>
                      <a:pt x="696" y="860"/>
                    </a:lnTo>
                    <a:lnTo>
                      <a:pt x="1034" y="860"/>
                    </a:lnTo>
                    <a:lnTo>
                      <a:pt x="1076" y="863"/>
                    </a:lnTo>
                    <a:lnTo>
                      <a:pt x="1116" y="872"/>
                    </a:lnTo>
                    <a:lnTo>
                      <a:pt x="1153" y="886"/>
                    </a:lnTo>
                    <a:lnTo>
                      <a:pt x="1188" y="905"/>
                    </a:lnTo>
                    <a:lnTo>
                      <a:pt x="1219" y="929"/>
                    </a:lnTo>
                    <a:lnTo>
                      <a:pt x="1247" y="957"/>
                    </a:lnTo>
                    <a:lnTo>
                      <a:pt x="1270" y="989"/>
                    </a:lnTo>
                    <a:lnTo>
                      <a:pt x="1290" y="1023"/>
                    </a:lnTo>
                    <a:lnTo>
                      <a:pt x="1303" y="1061"/>
                    </a:lnTo>
                    <a:lnTo>
                      <a:pt x="1313" y="1100"/>
                    </a:lnTo>
                    <a:lnTo>
                      <a:pt x="1316" y="1142"/>
                    </a:lnTo>
                    <a:lnTo>
                      <a:pt x="1316" y="2182"/>
                    </a:lnTo>
                    <a:lnTo>
                      <a:pt x="1313" y="2204"/>
                    </a:lnTo>
                    <a:lnTo>
                      <a:pt x="1304" y="2224"/>
                    </a:lnTo>
                    <a:lnTo>
                      <a:pt x="1292" y="2241"/>
                    </a:lnTo>
                    <a:lnTo>
                      <a:pt x="1275" y="2253"/>
                    </a:lnTo>
                    <a:lnTo>
                      <a:pt x="1255" y="2262"/>
                    </a:lnTo>
                    <a:lnTo>
                      <a:pt x="1235" y="2264"/>
                    </a:lnTo>
                    <a:lnTo>
                      <a:pt x="849" y="2264"/>
                    </a:lnTo>
                    <a:lnTo>
                      <a:pt x="827" y="2262"/>
                    </a:lnTo>
                    <a:lnTo>
                      <a:pt x="808" y="2253"/>
                    </a:lnTo>
                    <a:lnTo>
                      <a:pt x="792" y="2241"/>
                    </a:lnTo>
                    <a:lnTo>
                      <a:pt x="778" y="2224"/>
                    </a:lnTo>
                    <a:lnTo>
                      <a:pt x="771" y="2204"/>
                    </a:lnTo>
                    <a:lnTo>
                      <a:pt x="768" y="2182"/>
                    </a:lnTo>
                    <a:lnTo>
                      <a:pt x="768" y="1403"/>
                    </a:lnTo>
                    <a:lnTo>
                      <a:pt x="334" y="1403"/>
                    </a:lnTo>
                    <a:lnTo>
                      <a:pt x="288" y="1401"/>
                    </a:lnTo>
                    <a:lnTo>
                      <a:pt x="245" y="1391"/>
                    </a:lnTo>
                    <a:lnTo>
                      <a:pt x="203" y="1377"/>
                    </a:lnTo>
                    <a:lnTo>
                      <a:pt x="165" y="1358"/>
                    </a:lnTo>
                    <a:lnTo>
                      <a:pt x="129" y="1334"/>
                    </a:lnTo>
                    <a:lnTo>
                      <a:pt x="98" y="1306"/>
                    </a:lnTo>
                    <a:lnTo>
                      <a:pt x="70" y="1273"/>
                    </a:lnTo>
                    <a:lnTo>
                      <a:pt x="46" y="1238"/>
                    </a:lnTo>
                    <a:lnTo>
                      <a:pt x="26" y="1199"/>
                    </a:lnTo>
                    <a:lnTo>
                      <a:pt x="12" y="1159"/>
                    </a:lnTo>
                    <a:lnTo>
                      <a:pt x="3" y="1115"/>
                    </a:lnTo>
                    <a:lnTo>
                      <a:pt x="0" y="1070"/>
                    </a:lnTo>
                    <a:lnTo>
                      <a:pt x="0" y="347"/>
                    </a:lnTo>
                    <a:lnTo>
                      <a:pt x="3" y="300"/>
                    </a:lnTo>
                    <a:lnTo>
                      <a:pt x="12" y="255"/>
                    </a:lnTo>
                    <a:lnTo>
                      <a:pt x="27" y="212"/>
                    </a:lnTo>
                    <a:lnTo>
                      <a:pt x="48" y="172"/>
                    </a:lnTo>
                    <a:lnTo>
                      <a:pt x="73" y="135"/>
                    </a:lnTo>
                    <a:lnTo>
                      <a:pt x="102" y="102"/>
                    </a:lnTo>
                    <a:lnTo>
                      <a:pt x="135" y="73"/>
                    </a:lnTo>
                    <a:lnTo>
                      <a:pt x="172" y="48"/>
                    </a:lnTo>
                    <a:lnTo>
                      <a:pt x="213" y="27"/>
                    </a:lnTo>
                    <a:lnTo>
                      <a:pt x="255" y="12"/>
                    </a:lnTo>
                    <a:lnTo>
                      <a:pt x="300" y="3"/>
                    </a:lnTo>
                    <a:lnTo>
                      <a:pt x="34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" name="Freeform 114"/>
              <p:cNvSpPr>
                <a:spLocks/>
              </p:cNvSpPr>
              <p:nvPr/>
            </p:nvSpPr>
            <p:spPr bwMode="auto">
              <a:xfrm>
                <a:off x="2582863" y="1089025"/>
                <a:ext cx="84137" cy="168275"/>
              </a:xfrm>
              <a:custGeom>
                <a:avLst/>
                <a:gdLst>
                  <a:gd name="T0" fmla="*/ 476 w 583"/>
                  <a:gd name="T1" fmla="*/ 0 h 1159"/>
                  <a:gd name="T2" fmla="*/ 498 w 583"/>
                  <a:gd name="T3" fmla="*/ 1 h 1159"/>
                  <a:gd name="T4" fmla="*/ 520 w 583"/>
                  <a:gd name="T5" fmla="*/ 6 h 1159"/>
                  <a:gd name="T6" fmla="*/ 541 w 583"/>
                  <a:gd name="T7" fmla="*/ 18 h 1159"/>
                  <a:gd name="T8" fmla="*/ 558 w 583"/>
                  <a:gd name="T9" fmla="*/ 33 h 1159"/>
                  <a:gd name="T10" fmla="*/ 570 w 583"/>
                  <a:gd name="T11" fmla="*/ 50 h 1159"/>
                  <a:gd name="T12" fmla="*/ 579 w 583"/>
                  <a:gd name="T13" fmla="*/ 70 h 1159"/>
                  <a:gd name="T14" fmla="*/ 583 w 583"/>
                  <a:gd name="T15" fmla="*/ 91 h 1159"/>
                  <a:gd name="T16" fmla="*/ 582 w 583"/>
                  <a:gd name="T17" fmla="*/ 114 h 1159"/>
                  <a:gd name="T18" fmla="*/ 575 w 583"/>
                  <a:gd name="T19" fmla="*/ 136 h 1159"/>
                  <a:gd name="T20" fmla="*/ 191 w 583"/>
                  <a:gd name="T21" fmla="*/ 1098 h 1159"/>
                  <a:gd name="T22" fmla="*/ 182 w 583"/>
                  <a:gd name="T23" fmla="*/ 1116 h 1159"/>
                  <a:gd name="T24" fmla="*/ 169 w 583"/>
                  <a:gd name="T25" fmla="*/ 1131 h 1159"/>
                  <a:gd name="T26" fmla="*/ 154 w 583"/>
                  <a:gd name="T27" fmla="*/ 1144 h 1159"/>
                  <a:gd name="T28" fmla="*/ 137 w 583"/>
                  <a:gd name="T29" fmla="*/ 1152 h 1159"/>
                  <a:gd name="T30" fmla="*/ 118 w 583"/>
                  <a:gd name="T31" fmla="*/ 1158 h 1159"/>
                  <a:gd name="T32" fmla="*/ 98 w 583"/>
                  <a:gd name="T33" fmla="*/ 1159 h 1159"/>
                  <a:gd name="T34" fmla="*/ 81 w 583"/>
                  <a:gd name="T35" fmla="*/ 1158 h 1159"/>
                  <a:gd name="T36" fmla="*/ 62 w 583"/>
                  <a:gd name="T37" fmla="*/ 1153 h 1159"/>
                  <a:gd name="T38" fmla="*/ 42 w 583"/>
                  <a:gd name="T39" fmla="*/ 1142 h 1159"/>
                  <a:gd name="T40" fmla="*/ 25 w 583"/>
                  <a:gd name="T41" fmla="*/ 1127 h 1159"/>
                  <a:gd name="T42" fmla="*/ 13 w 583"/>
                  <a:gd name="T43" fmla="*/ 1109 h 1159"/>
                  <a:gd name="T44" fmla="*/ 4 w 583"/>
                  <a:gd name="T45" fmla="*/ 1089 h 1159"/>
                  <a:gd name="T46" fmla="*/ 0 w 583"/>
                  <a:gd name="T47" fmla="*/ 1069 h 1159"/>
                  <a:gd name="T48" fmla="*/ 1 w 583"/>
                  <a:gd name="T49" fmla="*/ 1046 h 1159"/>
                  <a:gd name="T50" fmla="*/ 6 w 583"/>
                  <a:gd name="T51" fmla="*/ 1024 h 1159"/>
                  <a:gd name="T52" fmla="*/ 392 w 583"/>
                  <a:gd name="T53" fmla="*/ 62 h 1159"/>
                  <a:gd name="T54" fmla="*/ 402 w 583"/>
                  <a:gd name="T55" fmla="*/ 42 h 1159"/>
                  <a:gd name="T56" fmla="*/ 417 w 583"/>
                  <a:gd name="T57" fmla="*/ 25 h 1159"/>
                  <a:gd name="T58" fmla="*/ 434 w 583"/>
                  <a:gd name="T59" fmla="*/ 13 h 1159"/>
                  <a:gd name="T60" fmla="*/ 455 w 583"/>
                  <a:gd name="T61" fmla="*/ 4 h 1159"/>
                  <a:gd name="T62" fmla="*/ 476 w 583"/>
                  <a:gd name="T63" fmla="*/ 0 h 1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83" h="1159">
                    <a:moveTo>
                      <a:pt x="476" y="0"/>
                    </a:moveTo>
                    <a:lnTo>
                      <a:pt x="498" y="1"/>
                    </a:lnTo>
                    <a:lnTo>
                      <a:pt x="520" y="6"/>
                    </a:lnTo>
                    <a:lnTo>
                      <a:pt x="541" y="18"/>
                    </a:lnTo>
                    <a:lnTo>
                      <a:pt x="558" y="33"/>
                    </a:lnTo>
                    <a:lnTo>
                      <a:pt x="570" y="50"/>
                    </a:lnTo>
                    <a:lnTo>
                      <a:pt x="579" y="70"/>
                    </a:lnTo>
                    <a:lnTo>
                      <a:pt x="583" y="91"/>
                    </a:lnTo>
                    <a:lnTo>
                      <a:pt x="582" y="114"/>
                    </a:lnTo>
                    <a:lnTo>
                      <a:pt x="575" y="136"/>
                    </a:lnTo>
                    <a:lnTo>
                      <a:pt x="191" y="1098"/>
                    </a:lnTo>
                    <a:lnTo>
                      <a:pt x="182" y="1116"/>
                    </a:lnTo>
                    <a:lnTo>
                      <a:pt x="169" y="1131"/>
                    </a:lnTo>
                    <a:lnTo>
                      <a:pt x="154" y="1144"/>
                    </a:lnTo>
                    <a:lnTo>
                      <a:pt x="137" y="1152"/>
                    </a:lnTo>
                    <a:lnTo>
                      <a:pt x="118" y="1158"/>
                    </a:lnTo>
                    <a:lnTo>
                      <a:pt x="98" y="1159"/>
                    </a:lnTo>
                    <a:lnTo>
                      <a:pt x="81" y="1158"/>
                    </a:lnTo>
                    <a:lnTo>
                      <a:pt x="62" y="1153"/>
                    </a:lnTo>
                    <a:lnTo>
                      <a:pt x="42" y="1142"/>
                    </a:lnTo>
                    <a:lnTo>
                      <a:pt x="25" y="1127"/>
                    </a:lnTo>
                    <a:lnTo>
                      <a:pt x="13" y="1109"/>
                    </a:lnTo>
                    <a:lnTo>
                      <a:pt x="4" y="1089"/>
                    </a:lnTo>
                    <a:lnTo>
                      <a:pt x="0" y="1069"/>
                    </a:lnTo>
                    <a:lnTo>
                      <a:pt x="1" y="1046"/>
                    </a:lnTo>
                    <a:lnTo>
                      <a:pt x="6" y="1024"/>
                    </a:lnTo>
                    <a:lnTo>
                      <a:pt x="392" y="62"/>
                    </a:lnTo>
                    <a:lnTo>
                      <a:pt x="402" y="42"/>
                    </a:lnTo>
                    <a:lnTo>
                      <a:pt x="417" y="25"/>
                    </a:lnTo>
                    <a:lnTo>
                      <a:pt x="434" y="13"/>
                    </a:lnTo>
                    <a:lnTo>
                      <a:pt x="455" y="4"/>
                    </a:lnTo>
                    <a:lnTo>
                      <a:pt x="47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" name="Freeform 115"/>
              <p:cNvSpPr>
                <a:spLocks/>
              </p:cNvSpPr>
              <p:nvPr/>
            </p:nvSpPr>
            <p:spPr bwMode="auto">
              <a:xfrm>
                <a:off x="2571750" y="1200150"/>
                <a:ext cx="84137" cy="112713"/>
              </a:xfrm>
              <a:custGeom>
                <a:avLst/>
                <a:gdLst>
                  <a:gd name="T0" fmla="*/ 484 w 583"/>
                  <a:gd name="T1" fmla="*/ 0 h 775"/>
                  <a:gd name="T2" fmla="*/ 507 w 583"/>
                  <a:gd name="T3" fmla="*/ 3 h 775"/>
                  <a:gd name="T4" fmla="*/ 528 w 583"/>
                  <a:gd name="T5" fmla="*/ 11 h 775"/>
                  <a:gd name="T6" fmla="*/ 546 w 583"/>
                  <a:gd name="T7" fmla="*/ 22 h 775"/>
                  <a:gd name="T8" fmla="*/ 561 w 583"/>
                  <a:gd name="T9" fmla="*/ 38 h 775"/>
                  <a:gd name="T10" fmla="*/ 573 w 583"/>
                  <a:gd name="T11" fmla="*/ 55 h 775"/>
                  <a:gd name="T12" fmla="*/ 580 w 583"/>
                  <a:gd name="T13" fmla="*/ 76 h 775"/>
                  <a:gd name="T14" fmla="*/ 583 w 583"/>
                  <a:gd name="T15" fmla="*/ 99 h 775"/>
                  <a:gd name="T16" fmla="*/ 583 w 583"/>
                  <a:gd name="T17" fmla="*/ 676 h 775"/>
                  <a:gd name="T18" fmla="*/ 580 w 583"/>
                  <a:gd name="T19" fmla="*/ 699 h 775"/>
                  <a:gd name="T20" fmla="*/ 573 w 583"/>
                  <a:gd name="T21" fmla="*/ 720 h 775"/>
                  <a:gd name="T22" fmla="*/ 561 w 583"/>
                  <a:gd name="T23" fmla="*/ 739 h 775"/>
                  <a:gd name="T24" fmla="*/ 546 w 583"/>
                  <a:gd name="T25" fmla="*/ 753 h 775"/>
                  <a:gd name="T26" fmla="*/ 528 w 583"/>
                  <a:gd name="T27" fmla="*/ 766 h 775"/>
                  <a:gd name="T28" fmla="*/ 507 w 583"/>
                  <a:gd name="T29" fmla="*/ 773 h 775"/>
                  <a:gd name="T30" fmla="*/ 484 w 583"/>
                  <a:gd name="T31" fmla="*/ 775 h 775"/>
                  <a:gd name="T32" fmla="*/ 99 w 583"/>
                  <a:gd name="T33" fmla="*/ 775 h 775"/>
                  <a:gd name="T34" fmla="*/ 76 w 583"/>
                  <a:gd name="T35" fmla="*/ 773 h 775"/>
                  <a:gd name="T36" fmla="*/ 55 w 583"/>
                  <a:gd name="T37" fmla="*/ 766 h 775"/>
                  <a:gd name="T38" fmla="*/ 37 w 583"/>
                  <a:gd name="T39" fmla="*/ 753 h 775"/>
                  <a:gd name="T40" fmla="*/ 22 w 583"/>
                  <a:gd name="T41" fmla="*/ 739 h 775"/>
                  <a:gd name="T42" fmla="*/ 10 w 583"/>
                  <a:gd name="T43" fmla="*/ 720 h 775"/>
                  <a:gd name="T44" fmla="*/ 3 w 583"/>
                  <a:gd name="T45" fmla="*/ 699 h 775"/>
                  <a:gd name="T46" fmla="*/ 0 w 583"/>
                  <a:gd name="T47" fmla="*/ 676 h 775"/>
                  <a:gd name="T48" fmla="*/ 3 w 583"/>
                  <a:gd name="T49" fmla="*/ 653 h 775"/>
                  <a:gd name="T50" fmla="*/ 10 w 583"/>
                  <a:gd name="T51" fmla="*/ 632 h 775"/>
                  <a:gd name="T52" fmla="*/ 22 w 583"/>
                  <a:gd name="T53" fmla="*/ 615 h 775"/>
                  <a:gd name="T54" fmla="*/ 37 w 583"/>
                  <a:gd name="T55" fmla="*/ 599 h 775"/>
                  <a:gd name="T56" fmla="*/ 55 w 583"/>
                  <a:gd name="T57" fmla="*/ 588 h 775"/>
                  <a:gd name="T58" fmla="*/ 76 w 583"/>
                  <a:gd name="T59" fmla="*/ 580 h 775"/>
                  <a:gd name="T60" fmla="*/ 99 w 583"/>
                  <a:gd name="T61" fmla="*/ 577 h 775"/>
                  <a:gd name="T62" fmla="*/ 385 w 583"/>
                  <a:gd name="T63" fmla="*/ 577 h 775"/>
                  <a:gd name="T64" fmla="*/ 385 w 583"/>
                  <a:gd name="T65" fmla="*/ 99 h 775"/>
                  <a:gd name="T66" fmla="*/ 387 w 583"/>
                  <a:gd name="T67" fmla="*/ 76 h 775"/>
                  <a:gd name="T68" fmla="*/ 395 w 583"/>
                  <a:gd name="T69" fmla="*/ 55 h 775"/>
                  <a:gd name="T70" fmla="*/ 407 w 583"/>
                  <a:gd name="T71" fmla="*/ 38 h 775"/>
                  <a:gd name="T72" fmla="*/ 423 w 583"/>
                  <a:gd name="T73" fmla="*/ 22 h 775"/>
                  <a:gd name="T74" fmla="*/ 440 w 583"/>
                  <a:gd name="T75" fmla="*/ 11 h 775"/>
                  <a:gd name="T76" fmla="*/ 461 w 583"/>
                  <a:gd name="T77" fmla="*/ 3 h 775"/>
                  <a:gd name="T78" fmla="*/ 484 w 583"/>
                  <a:gd name="T79" fmla="*/ 0 h 7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83" h="775">
                    <a:moveTo>
                      <a:pt x="484" y="0"/>
                    </a:moveTo>
                    <a:lnTo>
                      <a:pt x="507" y="3"/>
                    </a:lnTo>
                    <a:lnTo>
                      <a:pt x="528" y="11"/>
                    </a:lnTo>
                    <a:lnTo>
                      <a:pt x="546" y="22"/>
                    </a:lnTo>
                    <a:lnTo>
                      <a:pt x="561" y="38"/>
                    </a:lnTo>
                    <a:lnTo>
                      <a:pt x="573" y="55"/>
                    </a:lnTo>
                    <a:lnTo>
                      <a:pt x="580" y="76"/>
                    </a:lnTo>
                    <a:lnTo>
                      <a:pt x="583" y="99"/>
                    </a:lnTo>
                    <a:lnTo>
                      <a:pt x="583" y="676"/>
                    </a:lnTo>
                    <a:lnTo>
                      <a:pt x="580" y="699"/>
                    </a:lnTo>
                    <a:lnTo>
                      <a:pt x="573" y="720"/>
                    </a:lnTo>
                    <a:lnTo>
                      <a:pt x="561" y="739"/>
                    </a:lnTo>
                    <a:lnTo>
                      <a:pt x="546" y="753"/>
                    </a:lnTo>
                    <a:lnTo>
                      <a:pt x="528" y="766"/>
                    </a:lnTo>
                    <a:lnTo>
                      <a:pt x="507" y="773"/>
                    </a:lnTo>
                    <a:lnTo>
                      <a:pt x="484" y="775"/>
                    </a:lnTo>
                    <a:lnTo>
                      <a:pt x="99" y="775"/>
                    </a:lnTo>
                    <a:lnTo>
                      <a:pt x="76" y="773"/>
                    </a:lnTo>
                    <a:lnTo>
                      <a:pt x="55" y="766"/>
                    </a:lnTo>
                    <a:lnTo>
                      <a:pt x="37" y="753"/>
                    </a:lnTo>
                    <a:lnTo>
                      <a:pt x="22" y="739"/>
                    </a:lnTo>
                    <a:lnTo>
                      <a:pt x="10" y="720"/>
                    </a:lnTo>
                    <a:lnTo>
                      <a:pt x="3" y="699"/>
                    </a:lnTo>
                    <a:lnTo>
                      <a:pt x="0" y="676"/>
                    </a:lnTo>
                    <a:lnTo>
                      <a:pt x="3" y="653"/>
                    </a:lnTo>
                    <a:lnTo>
                      <a:pt x="10" y="632"/>
                    </a:lnTo>
                    <a:lnTo>
                      <a:pt x="22" y="615"/>
                    </a:lnTo>
                    <a:lnTo>
                      <a:pt x="37" y="599"/>
                    </a:lnTo>
                    <a:lnTo>
                      <a:pt x="55" y="588"/>
                    </a:lnTo>
                    <a:lnTo>
                      <a:pt x="76" y="580"/>
                    </a:lnTo>
                    <a:lnTo>
                      <a:pt x="99" y="577"/>
                    </a:lnTo>
                    <a:lnTo>
                      <a:pt x="385" y="577"/>
                    </a:lnTo>
                    <a:lnTo>
                      <a:pt x="385" y="99"/>
                    </a:lnTo>
                    <a:lnTo>
                      <a:pt x="387" y="76"/>
                    </a:lnTo>
                    <a:lnTo>
                      <a:pt x="395" y="55"/>
                    </a:lnTo>
                    <a:lnTo>
                      <a:pt x="407" y="38"/>
                    </a:lnTo>
                    <a:lnTo>
                      <a:pt x="423" y="22"/>
                    </a:lnTo>
                    <a:lnTo>
                      <a:pt x="440" y="11"/>
                    </a:lnTo>
                    <a:lnTo>
                      <a:pt x="461" y="3"/>
                    </a:lnTo>
                    <a:lnTo>
                      <a:pt x="48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" name="Freeform 116"/>
              <p:cNvSpPr>
                <a:spLocks/>
              </p:cNvSpPr>
              <p:nvPr/>
            </p:nvSpPr>
            <p:spPr bwMode="auto">
              <a:xfrm>
                <a:off x="2709863" y="1419225"/>
                <a:ext cx="28575" cy="165100"/>
              </a:xfrm>
              <a:custGeom>
                <a:avLst/>
                <a:gdLst>
                  <a:gd name="T0" fmla="*/ 0 w 199"/>
                  <a:gd name="T1" fmla="*/ 0 h 1140"/>
                  <a:gd name="T2" fmla="*/ 199 w 199"/>
                  <a:gd name="T3" fmla="*/ 0 h 1140"/>
                  <a:gd name="T4" fmla="*/ 199 w 199"/>
                  <a:gd name="T5" fmla="*/ 1041 h 1140"/>
                  <a:gd name="T6" fmla="*/ 197 w 199"/>
                  <a:gd name="T7" fmla="*/ 1064 h 1140"/>
                  <a:gd name="T8" fmla="*/ 188 w 199"/>
                  <a:gd name="T9" fmla="*/ 1085 h 1140"/>
                  <a:gd name="T10" fmla="*/ 177 w 199"/>
                  <a:gd name="T11" fmla="*/ 1104 h 1140"/>
                  <a:gd name="T12" fmla="*/ 162 w 199"/>
                  <a:gd name="T13" fmla="*/ 1118 h 1140"/>
                  <a:gd name="T14" fmla="*/ 143 w 199"/>
                  <a:gd name="T15" fmla="*/ 1131 h 1140"/>
                  <a:gd name="T16" fmla="*/ 122 w 199"/>
                  <a:gd name="T17" fmla="*/ 1138 h 1140"/>
                  <a:gd name="T18" fmla="*/ 99 w 199"/>
                  <a:gd name="T19" fmla="*/ 1140 h 1140"/>
                  <a:gd name="T20" fmla="*/ 76 w 199"/>
                  <a:gd name="T21" fmla="*/ 1138 h 1140"/>
                  <a:gd name="T22" fmla="*/ 56 w 199"/>
                  <a:gd name="T23" fmla="*/ 1131 h 1140"/>
                  <a:gd name="T24" fmla="*/ 38 w 199"/>
                  <a:gd name="T25" fmla="*/ 1118 h 1140"/>
                  <a:gd name="T26" fmla="*/ 22 w 199"/>
                  <a:gd name="T27" fmla="*/ 1104 h 1140"/>
                  <a:gd name="T28" fmla="*/ 11 w 199"/>
                  <a:gd name="T29" fmla="*/ 1085 h 1140"/>
                  <a:gd name="T30" fmla="*/ 3 w 199"/>
                  <a:gd name="T31" fmla="*/ 1064 h 1140"/>
                  <a:gd name="T32" fmla="*/ 0 w 199"/>
                  <a:gd name="T33" fmla="*/ 1041 h 1140"/>
                  <a:gd name="T34" fmla="*/ 0 w 199"/>
                  <a:gd name="T35" fmla="*/ 0 h 1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9" h="1140">
                    <a:moveTo>
                      <a:pt x="0" y="0"/>
                    </a:moveTo>
                    <a:lnTo>
                      <a:pt x="199" y="0"/>
                    </a:lnTo>
                    <a:lnTo>
                      <a:pt x="199" y="1041"/>
                    </a:lnTo>
                    <a:lnTo>
                      <a:pt x="197" y="1064"/>
                    </a:lnTo>
                    <a:lnTo>
                      <a:pt x="188" y="1085"/>
                    </a:lnTo>
                    <a:lnTo>
                      <a:pt x="177" y="1104"/>
                    </a:lnTo>
                    <a:lnTo>
                      <a:pt x="162" y="1118"/>
                    </a:lnTo>
                    <a:lnTo>
                      <a:pt x="143" y="1131"/>
                    </a:lnTo>
                    <a:lnTo>
                      <a:pt x="122" y="1138"/>
                    </a:lnTo>
                    <a:lnTo>
                      <a:pt x="99" y="1140"/>
                    </a:lnTo>
                    <a:lnTo>
                      <a:pt x="76" y="1138"/>
                    </a:lnTo>
                    <a:lnTo>
                      <a:pt x="56" y="1131"/>
                    </a:lnTo>
                    <a:lnTo>
                      <a:pt x="38" y="1118"/>
                    </a:lnTo>
                    <a:lnTo>
                      <a:pt x="22" y="1104"/>
                    </a:lnTo>
                    <a:lnTo>
                      <a:pt x="11" y="1085"/>
                    </a:lnTo>
                    <a:lnTo>
                      <a:pt x="3" y="1064"/>
                    </a:lnTo>
                    <a:lnTo>
                      <a:pt x="0" y="104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" name="Freeform 117"/>
              <p:cNvSpPr>
                <a:spLocks/>
              </p:cNvSpPr>
              <p:nvPr/>
            </p:nvSpPr>
            <p:spPr bwMode="auto">
              <a:xfrm>
                <a:off x="2516188" y="1333500"/>
                <a:ext cx="222250" cy="58738"/>
              </a:xfrm>
              <a:custGeom>
                <a:avLst/>
                <a:gdLst>
                  <a:gd name="T0" fmla="*/ 99 w 1546"/>
                  <a:gd name="T1" fmla="*/ 0 h 397"/>
                  <a:gd name="T2" fmla="*/ 1446 w 1546"/>
                  <a:gd name="T3" fmla="*/ 0 h 397"/>
                  <a:gd name="T4" fmla="*/ 1469 w 1546"/>
                  <a:gd name="T5" fmla="*/ 2 h 397"/>
                  <a:gd name="T6" fmla="*/ 1490 w 1546"/>
                  <a:gd name="T7" fmla="*/ 9 h 397"/>
                  <a:gd name="T8" fmla="*/ 1509 w 1546"/>
                  <a:gd name="T9" fmla="*/ 20 h 397"/>
                  <a:gd name="T10" fmla="*/ 1524 w 1546"/>
                  <a:gd name="T11" fmla="*/ 36 h 397"/>
                  <a:gd name="T12" fmla="*/ 1535 w 1546"/>
                  <a:gd name="T13" fmla="*/ 55 h 397"/>
                  <a:gd name="T14" fmla="*/ 1544 w 1546"/>
                  <a:gd name="T15" fmla="*/ 76 h 397"/>
                  <a:gd name="T16" fmla="*/ 1546 w 1546"/>
                  <a:gd name="T17" fmla="*/ 99 h 397"/>
                  <a:gd name="T18" fmla="*/ 1546 w 1546"/>
                  <a:gd name="T19" fmla="*/ 397 h 397"/>
                  <a:gd name="T20" fmla="*/ 0 w 1546"/>
                  <a:gd name="T21" fmla="*/ 397 h 397"/>
                  <a:gd name="T22" fmla="*/ 0 w 1546"/>
                  <a:gd name="T23" fmla="*/ 99 h 397"/>
                  <a:gd name="T24" fmla="*/ 3 w 1546"/>
                  <a:gd name="T25" fmla="*/ 76 h 397"/>
                  <a:gd name="T26" fmla="*/ 10 w 1546"/>
                  <a:gd name="T27" fmla="*/ 55 h 397"/>
                  <a:gd name="T28" fmla="*/ 21 w 1546"/>
                  <a:gd name="T29" fmla="*/ 36 h 397"/>
                  <a:gd name="T30" fmla="*/ 37 w 1546"/>
                  <a:gd name="T31" fmla="*/ 20 h 397"/>
                  <a:gd name="T32" fmla="*/ 56 w 1546"/>
                  <a:gd name="T33" fmla="*/ 9 h 397"/>
                  <a:gd name="T34" fmla="*/ 77 w 1546"/>
                  <a:gd name="T35" fmla="*/ 2 h 397"/>
                  <a:gd name="T36" fmla="*/ 99 w 1546"/>
                  <a:gd name="T37" fmla="*/ 0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46" h="397">
                    <a:moveTo>
                      <a:pt x="99" y="0"/>
                    </a:moveTo>
                    <a:lnTo>
                      <a:pt x="1446" y="0"/>
                    </a:lnTo>
                    <a:lnTo>
                      <a:pt x="1469" y="2"/>
                    </a:lnTo>
                    <a:lnTo>
                      <a:pt x="1490" y="9"/>
                    </a:lnTo>
                    <a:lnTo>
                      <a:pt x="1509" y="20"/>
                    </a:lnTo>
                    <a:lnTo>
                      <a:pt x="1524" y="36"/>
                    </a:lnTo>
                    <a:lnTo>
                      <a:pt x="1535" y="55"/>
                    </a:lnTo>
                    <a:lnTo>
                      <a:pt x="1544" y="76"/>
                    </a:lnTo>
                    <a:lnTo>
                      <a:pt x="1546" y="99"/>
                    </a:lnTo>
                    <a:lnTo>
                      <a:pt x="1546" y="397"/>
                    </a:lnTo>
                    <a:lnTo>
                      <a:pt x="0" y="397"/>
                    </a:lnTo>
                    <a:lnTo>
                      <a:pt x="0" y="99"/>
                    </a:lnTo>
                    <a:lnTo>
                      <a:pt x="3" y="76"/>
                    </a:lnTo>
                    <a:lnTo>
                      <a:pt x="10" y="55"/>
                    </a:lnTo>
                    <a:lnTo>
                      <a:pt x="21" y="36"/>
                    </a:lnTo>
                    <a:lnTo>
                      <a:pt x="37" y="20"/>
                    </a:lnTo>
                    <a:lnTo>
                      <a:pt x="56" y="9"/>
                    </a:lnTo>
                    <a:lnTo>
                      <a:pt x="77" y="2"/>
                    </a:lnTo>
                    <a:lnTo>
                      <a:pt x="9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" name="Freeform 118"/>
              <p:cNvSpPr>
                <a:spLocks/>
              </p:cNvSpPr>
              <p:nvPr/>
            </p:nvSpPr>
            <p:spPr bwMode="auto">
              <a:xfrm>
                <a:off x="2516188" y="1419225"/>
                <a:ext cx="28575" cy="165100"/>
              </a:xfrm>
              <a:custGeom>
                <a:avLst/>
                <a:gdLst>
                  <a:gd name="T0" fmla="*/ 0 w 198"/>
                  <a:gd name="T1" fmla="*/ 0 h 1140"/>
                  <a:gd name="T2" fmla="*/ 198 w 198"/>
                  <a:gd name="T3" fmla="*/ 0 h 1140"/>
                  <a:gd name="T4" fmla="*/ 198 w 198"/>
                  <a:gd name="T5" fmla="*/ 1041 h 1140"/>
                  <a:gd name="T6" fmla="*/ 196 w 198"/>
                  <a:gd name="T7" fmla="*/ 1064 h 1140"/>
                  <a:gd name="T8" fmla="*/ 188 w 198"/>
                  <a:gd name="T9" fmla="*/ 1085 h 1140"/>
                  <a:gd name="T10" fmla="*/ 177 w 198"/>
                  <a:gd name="T11" fmla="*/ 1104 h 1140"/>
                  <a:gd name="T12" fmla="*/ 161 w 198"/>
                  <a:gd name="T13" fmla="*/ 1118 h 1140"/>
                  <a:gd name="T14" fmla="*/ 143 w 198"/>
                  <a:gd name="T15" fmla="*/ 1131 h 1140"/>
                  <a:gd name="T16" fmla="*/ 122 w 198"/>
                  <a:gd name="T17" fmla="*/ 1138 h 1140"/>
                  <a:gd name="T18" fmla="*/ 99 w 198"/>
                  <a:gd name="T19" fmla="*/ 1140 h 1140"/>
                  <a:gd name="T20" fmla="*/ 77 w 198"/>
                  <a:gd name="T21" fmla="*/ 1138 h 1140"/>
                  <a:gd name="T22" fmla="*/ 56 w 198"/>
                  <a:gd name="T23" fmla="*/ 1131 h 1140"/>
                  <a:gd name="T24" fmla="*/ 37 w 198"/>
                  <a:gd name="T25" fmla="*/ 1118 h 1140"/>
                  <a:gd name="T26" fmla="*/ 21 w 198"/>
                  <a:gd name="T27" fmla="*/ 1104 h 1140"/>
                  <a:gd name="T28" fmla="*/ 10 w 198"/>
                  <a:gd name="T29" fmla="*/ 1085 h 1140"/>
                  <a:gd name="T30" fmla="*/ 3 w 198"/>
                  <a:gd name="T31" fmla="*/ 1064 h 1140"/>
                  <a:gd name="T32" fmla="*/ 0 w 198"/>
                  <a:gd name="T33" fmla="*/ 1041 h 1140"/>
                  <a:gd name="T34" fmla="*/ 0 w 198"/>
                  <a:gd name="T35" fmla="*/ 0 h 1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8" h="1140">
                    <a:moveTo>
                      <a:pt x="0" y="0"/>
                    </a:moveTo>
                    <a:lnTo>
                      <a:pt x="198" y="0"/>
                    </a:lnTo>
                    <a:lnTo>
                      <a:pt x="198" y="1041"/>
                    </a:lnTo>
                    <a:lnTo>
                      <a:pt x="196" y="1064"/>
                    </a:lnTo>
                    <a:lnTo>
                      <a:pt x="188" y="1085"/>
                    </a:lnTo>
                    <a:lnTo>
                      <a:pt x="177" y="1104"/>
                    </a:lnTo>
                    <a:lnTo>
                      <a:pt x="161" y="1118"/>
                    </a:lnTo>
                    <a:lnTo>
                      <a:pt x="143" y="1131"/>
                    </a:lnTo>
                    <a:lnTo>
                      <a:pt x="122" y="1138"/>
                    </a:lnTo>
                    <a:lnTo>
                      <a:pt x="99" y="1140"/>
                    </a:lnTo>
                    <a:lnTo>
                      <a:pt x="77" y="1138"/>
                    </a:lnTo>
                    <a:lnTo>
                      <a:pt x="56" y="1131"/>
                    </a:lnTo>
                    <a:lnTo>
                      <a:pt x="37" y="1118"/>
                    </a:lnTo>
                    <a:lnTo>
                      <a:pt x="21" y="1104"/>
                    </a:lnTo>
                    <a:lnTo>
                      <a:pt x="10" y="1085"/>
                    </a:lnTo>
                    <a:lnTo>
                      <a:pt x="3" y="1064"/>
                    </a:lnTo>
                    <a:lnTo>
                      <a:pt x="0" y="104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404" name="Group 403"/>
          <p:cNvGrpSpPr/>
          <p:nvPr/>
        </p:nvGrpSpPr>
        <p:grpSpPr>
          <a:xfrm>
            <a:off x="1900425" y="3734101"/>
            <a:ext cx="197758" cy="342781"/>
            <a:chOff x="1758950" y="1089025"/>
            <a:chExt cx="285750" cy="4953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05" name="Freeform 123"/>
            <p:cNvSpPr>
              <a:spLocks/>
            </p:cNvSpPr>
            <p:nvPr/>
          </p:nvSpPr>
          <p:spPr bwMode="auto">
            <a:xfrm>
              <a:off x="1851025" y="1089025"/>
              <a:ext cx="101600" cy="103188"/>
            </a:xfrm>
            <a:custGeom>
              <a:avLst/>
              <a:gdLst>
                <a:gd name="T0" fmla="*/ 356 w 712"/>
                <a:gd name="T1" fmla="*/ 0 h 711"/>
                <a:gd name="T2" fmla="*/ 404 w 712"/>
                <a:gd name="T3" fmla="*/ 3 h 711"/>
                <a:gd name="T4" fmla="*/ 451 w 712"/>
                <a:gd name="T5" fmla="*/ 13 h 711"/>
                <a:gd name="T6" fmla="*/ 495 w 712"/>
                <a:gd name="T7" fmla="*/ 27 h 711"/>
                <a:gd name="T8" fmla="*/ 536 w 712"/>
                <a:gd name="T9" fmla="*/ 48 h 711"/>
                <a:gd name="T10" fmla="*/ 573 w 712"/>
                <a:gd name="T11" fmla="*/ 74 h 711"/>
                <a:gd name="T12" fmla="*/ 608 w 712"/>
                <a:gd name="T13" fmla="*/ 104 h 711"/>
                <a:gd name="T14" fmla="*/ 638 w 712"/>
                <a:gd name="T15" fmla="*/ 138 h 711"/>
                <a:gd name="T16" fmla="*/ 663 w 712"/>
                <a:gd name="T17" fmla="*/ 175 h 711"/>
                <a:gd name="T18" fmla="*/ 684 w 712"/>
                <a:gd name="T19" fmla="*/ 217 h 711"/>
                <a:gd name="T20" fmla="*/ 700 w 712"/>
                <a:gd name="T21" fmla="*/ 261 h 711"/>
                <a:gd name="T22" fmla="*/ 709 w 712"/>
                <a:gd name="T23" fmla="*/ 307 h 711"/>
                <a:gd name="T24" fmla="*/ 712 w 712"/>
                <a:gd name="T25" fmla="*/ 355 h 711"/>
                <a:gd name="T26" fmla="*/ 709 w 712"/>
                <a:gd name="T27" fmla="*/ 403 h 711"/>
                <a:gd name="T28" fmla="*/ 700 w 712"/>
                <a:gd name="T29" fmla="*/ 449 h 711"/>
                <a:gd name="T30" fmla="*/ 684 w 712"/>
                <a:gd name="T31" fmla="*/ 493 h 711"/>
                <a:gd name="T32" fmla="*/ 663 w 712"/>
                <a:gd name="T33" fmla="*/ 534 h 711"/>
                <a:gd name="T34" fmla="*/ 638 w 712"/>
                <a:gd name="T35" fmla="*/ 572 h 711"/>
                <a:gd name="T36" fmla="*/ 608 w 712"/>
                <a:gd name="T37" fmla="*/ 606 h 711"/>
                <a:gd name="T38" fmla="*/ 573 w 712"/>
                <a:gd name="T39" fmla="*/ 636 h 711"/>
                <a:gd name="T40" fmla="*/ 536 w 712"/>
                <a:gd name="T41" fmla="*/ 662 h 711"/>
                <a:gd name="T42" fmla="*/ 495 w 712"/>
                <a:gd name="T43" fmla="*/ 683 h 711"/>
                <a:gd name="T44" fmla="*/ 451 w 712"/>
                <a:gd name="T45" fmla="*/ 697 h 711"/>
                <a:gd name="T46" fmla="*/ 404 w 712"/>
                <a:gd name="T47" fmla="*/ 707 h 711"/>
                <a:gd name="T48" fmla="*/ 356 w 712"/>
                <a:gd name="T49" fmla="*/ 711 h 711"/>
                <a:gd name="T50" fmla="*/ 308 w 712"/>
                <a:gd name="T51" fmla="*/ 707 h 711"/>
                <a:gd name="T52" fmla="*/ 262 w 712"/>
                <a:gd name="T53" fmla="*/ 697 h 711"/>
                <a:gd name="T54" fmla="*/ 218 w 712"/>
                <a:gd name="T55" fmla="*/ 683 h 711"/>
                <a:gd name="T56" fmla="*/ 176 w 712"/>
                <a:gd name="T57" fmla="*/ 662 h 711"/>
                <a:gd name="T58" fmla="*/ 138 w 712"/>
                <a:gd name="T59" fmla="*/ 636 h 711"/>
                <a:gd name="T60" fmla="*/ 105 w 712"/>
                <a:gd name="T61" fmla="*/ 606 h 711"/>
                <a:gd name="T62" fmla="*/ 75 w 712"/>
                <a:gd name="T63" fmla="*/ 572 h 711"/>
                <a:gd name="T64" fmla="*/ 48 w 712"/>
                <a:gd name="T65" fmla="*/ 534 h 711"/>
                <a:gd name="T66" fmla="*/ 29 w 712"/>
                <a:gd name="T67" fmla="*/ 493 h 711"/>
                <a:gd name="T68" fmla="*/ 13 w 712"/>
                <a:gd name="T69" fmla="*/ 449 h 711"/>
                <a:gd name="T70" fmla="*/ 4 w 712"/>
                <a:gd name="T71" fmla="*/ 403 h 711"/>
                <a:gd name="T72" fmla="*/ 0 w 712"/>
                <a:gd name="T73" fmla="*/ 355 h 711"/>
                <a:gd name="T74" fmla="*/ 4 w 712"/>
                <a:gd name="T75" fmla="*/ 307 h 711"/>
                <a:gd name="T76" fmla="*/ 13 w 712"/>
                <a:gd name="T77" fmla="*/ 261 h 711"/>
                <a:gd name="T78" fmla="*/ 29 w 712"/>
                <a:gd name="T79" fmla="*/ 217 h 711"/>
                <a:gd name="T80" fmla="*/ 48 w 712"/>
                <a:gd name="T81" fmla="*/ 175 h 711"/>
                <a:gd name="T82" fmla="*/ 75 w 712"/>
                <a:gd name="T83" fmla="*/ 138 h 711"/>
                <a:gd name="T84" fmla="*/ 105 w 712"/>
                <a:gd name="T85" fmla="*/ 104 h 711"/>
                <a:gd name="T86" fmla="*/ 138 w 712"/>
                <a:gd name="T87" fmla="*/ 74 h 711"/>
                <a:gd name="T88" fmla="*/ 176 w 712"/>
                <a:gd name="T89" fmla="*/ 48 h 711"/>
                <a:gd name="T90" fmla="*/ 218 w 712"/>
                <a:gd name="T91" fmla="*/ 27 h 711"/>
                <a:gd name="T92" fmla="*/ 262 w 712"/>
                <a:gd name="T93" fmla="*/ 13 h 711"/>
                <a:gd name="T94" fmla="*/ 308 w 712"/>
                <a:gd name="T95" fmla="*/ 3 h 711"/>
                <a:gd name="T96" fmla="*/ 356 w 712"/>
                <a:gd name="T97" fmla="*/ 0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12" h="711">
                  <a:moveTo>
                    <a:pt x="356" y="0"/>
                  </a:moveTo>
                  <a:lnTo>
                    <a:pt x="404" y="3"/>
                  </a:lnTo>
                  <a:lnTo>
                    <a:pt x="451" y="13"/>
                  </a:lnTo>
                  <a:lnTo>
                    <a:pt x="495" y="27"/>
                  </a:lnTo>
                  <a:lnTo>
                    <a:pt x="536" y="48"/>
                  </a:lnTo>
                  <a:lnTo>
                    <a:pt x="573" y="74"/>
                  </a:lnTo>
                  <a:lnTo>
                    <a:pt x="608" y="104"/>
                  </a:lnTo>
                  <a:lnTo>
                    <a:pt x="638" y="138"/>
                  </a:lnTo>
                  <a:lnTo>
                    <a:pt x="663" y="175"/>
                  </a:lnTo>
                  <a:lnTo>
                    <a:pt x="684" y="217"/>
                  </a:lnTo>
                  <a:lnTo>
                    <a:pt x="700" y="261"/>
                  </a:lnTo>
                  <a:lnTo>
                    <a:pt x="709" y="307"/>
                  </a:lnTo>
                  <a:lnTo>
                    <a:pt x="712" y="355"/>
                  </a:lnTo>
                  <a:lnTo>
                    <a:pt x="709" y="403"/>
                  </a:lnTo>
                  <a:lnTo>
                    <a:pt x="700" y="449"/>
                  </a:lnTo>
                  <a:lnTo>
                    <a:pt x="684" y="493"/>
                  </a:lnTo>
                  <a:lnTo>
                    <a:pt x="663" y="534"/>
                  </a:lnTo>
                  <a:lnTo>
                    <a:pt x="638" y="572"/>
                  </a:lnTo>
                  <a:lnTo>
                    <a:pt x="608" y="606"/>
                  </a:lnTo>
                  <a:lnTo>
                    <a:pt x="573" y="636"/>
                  </a:lnTo>
                  <a:lnTo>
                    <a:pt x="536" y="662"/>
                  </a:lnTo>
                  <a:lnTo>
                    <a:pt x="495" y="683"/>
                  </a:lnTo>
                  <a:lnTo>
                    <a:pt x="451" y="697"/>
                  </a:lnTo>
                  <a:lnTo>
                    <a:pt x="404" y="707"/>
                  </a:lnTo>
                  <a:lnTo>
                    <a:pt x="356" y="711"/>
                  </a:lnTo>
                  <a:lnTo>
                    <a:pt x="308" y="707"/>
                  </a:lnTo>
                  <a:lnTo>
                    <a:pt x="262" y="697"/>
                  </a:lnTo>
                  <a:lnTo>
                    <a:pt x="218" y="683"/>
                  </a:lnTo>
                  <a:lnTo>
                    <a:pt x="176" y="662"/>
                  </a:lnTo>
                  <a:lnTo>
                    <a:pt x="138" y="636"/>
                  </a:lnTo>
                  <a:lnTo>
                    <a:pt x="105" y="606"/>
                  </a:lnTo>
                  <a:lnTo>
                    <a:pt x="75" y="572"/>
                  </a:lnTo>
                  <a:lnTo>
                    <a:pt x="48" y="534"/>
                  </a:lnTo>
                  <a:lnTo>
                    <a:pt x="29" y="493"/>
                  </a:lnTo>
                  <a:lnTo>
                    <a:pt x="13" y="449"/>
                  </a:lnTo>
                  <a:lnTo>
                    <a:pt x="4" y="403"/>
                  </a:lnTo>
                  <a:lnTo>
                    <a:pt x="0" y="355"/>
                  </a:lnTo>
                  <a:lnTo>
                    <a:pt x="4" y="307"/>
                  </a:lnTo>
                  <a:lnTo>
                    <a:pt x="13" y="261"/>
                  </a:lnTo>
                  <a:lnTo>
                    <a:pt x="29" y="217"/>
                  </a:lnTo>
                  <a:lnTo>
                    <a:pt x="48" y="175"/>
                  </a:lnTo>
                  <a:lnTo>
                    <a:pt x="75" y="138"/>
                  </a:lnTo>
                  <a:lnTo>
                    <a:pt x="105" y="104"/>
                  </a:lnTo>
                  <a:lnTo>
                    <a:pt x="138" y="74"/>
                  </a:lnTo>
                  <a:lnTo>
                    <a:pt x="176" y="48"/>
                  </a:lnTo>
                  <a:lnTo>
                    <a:pt x="218" y="27"/>
                  </a:lnTo>
                  <a:lnTo>
                    <a:pt x="262" y="13"/>
                  </a:lnTo>
                  <a:lnTo>
                    <a:pt x="308" y="3"/>
                  </a:lnTo>
                  <a:lnTo>
                    <a:pt x="3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6" name="Freeform 124"/>
            <p:cNvSpPr>
              <a:spLocks/>
            </p:cNvSpPr>
            <p:nvPr/>
          </p:nvSpPr>
          <p:spPr bwMode="auto">
            <a:xfrm>
              <a:off x="1758950" y="1343025"/>
              <a:ext cx="285750" cy="49213"/>
            </a:xfrm>
            <a:custGeom>
              <a:avLst/>
              <a:gdLst>
                <a:gd name="T0" fmla="*/ 90 w 1982"/>
                <a:gd name="T1" fmla="*/ 0 h 346"/>
                <a:gd name="T2" fmla="*/ 1893 w 1982"/>
                <a:gd name="T3" fmla="*/ 0 h 346"/>
                <a:gd name="T4" fmla="*/ 1916 w 1982"/>
                <a:gd name="T5" fmla="*/ 3 h 346"/>
                <a:gd name="T6" fmla="*/ 1938 w 1982"/>
                <a:gd name="T7" fmla="*/ 12 h 346"/>
                <a:gd name="T8" fmla="*/ 1955 w 1982"/>
                <a:gd name="T9" fmla="*/ 26 h 346"/>
                <a:gd name="T10" fmla="*/ 1969 w 1982"/>
                <a:gd name="T11" fmla="*/ 44 h 346"/>
                <a:gd name="T12" fmla="*/ 1978 w 1982"/>
                <a:gd name="T13" fmla="*/ 66 h 346"/>
                <a:gd name="T14" fmla="*/ 1982 w 1982"/>
                <a:gd name="T15" fmla="*/ 89 h 346"/>
                <a:gd name="T16" fmla="*/ 1982 w 1982"/>
                <a:gd name="T17" fmla="*/ 258 h 346"/>
                <a:gd name="T18" fmla="*/ 1978 w 1982"/>
                <a:gd name="T19" fmla="*/ 281 h 346"/>
                <a:gd name="T20" fmla="*/ 1969 w 1982"/>
                <a:gd name="T21" fmla="*/ 302 h 346"/>
                <a:gd name="T22" fmla="*/ 1955 w 1982"/>
                <a:gd name="T23" fmla="*/ 320 h 346"/>
                <a:gd name="T24" fmla="*/ 1938 w 1982"/>
                <a:gd name="T25" fmla="*/ 334 h 346"/>
                <a:gd name="T26" fmla="*/ 1916 w 1982"/>
                <a:gd name="T27" fmla="*/ 343 h 346"/>
                <a:gd name="T28" fmla="*/ 1893 w 1982"/>
                <a:gd name="T29" fmla="*/ 346 h 346"/>
                <a:gd name="T30" fmla="*/ 90 w 1982"/>
                <a:gd name="T31" fmla="*/ 346 h 346"/>
                <a:gd name="T32" fmla="*/ 66 w 1982"/>
                <a:gd name="T33" fmla="*/ 343 h 346"/>
                <a:gd name="T34" fmla="*/ 45 w 1982"/>
                <a:gd name="T35" fmla="*/ 334 h 346"/>
                <a:gd name="T36" fmla="*/ 26 w 1982"/>
                <a:gd name="T37" fmla="*/ 320 h 346"/>
                <a:gd name="T38" fmla="*/ 12 w 1982"/>
                <a:gd name="T39" fmla="*/ 302 h 346"/>
                <a:gd name="T40" fmla="*/ 3 w 1982"/>
                <a:gd name="T41" fmla="*/ 281 h 346"/>
                <a:gd name="T42" fmla="*/ 0 w 1982"/>
                <a:gd name="T43" fmla="*/ 258 h 346"/>
                <a:gd name="T44" fmla="*/ 0 w 1982"/>
                <a:gd name="T45" fmla="*/ 89 h 346"/>
                <a:gd name="T46" fmla="*/ 3 w 1982"/>
                <a:gd name="T47" fmla="*/ 66 h 346"/>
                <a:gd name="T48" fmla="*/ 12 w 1982"/>
                <a:gd name="T49" fmla="*/ 44 h 346"/>
                <a:gd name="T50" fmla="*/ 26 w 1982"/>
                <a:gd name="T51" fmla="*/ 26 h 346"/>
                <a:gd name="T52" fmla="*/ 45 w 1982"/>
                <a:gd name="T53" fmla="*/ 12 h 346"/>
                <a:gd name="T54" fmla="*/ 66 w 1982"/>
                <a:gd name="T55" fmla="*/ 3 h 346"/>
                <a:gd name="T56" fmla="*/ 90 w 1982"/>
                <a:gd name="T57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82" h="346">
                  <a:moveTo>
                    <a:pt x="90" y="0"/>
                  </a:moveTo>
                  <a:lnTo>
                    <a:pt x="1893" y="0"/>
                  </a:lnTo>
                  <a:lnTo>
                    <a:pt x="1916" y="3"/>
                  </a:lnTo>
                  <a:lnTo>
                    <a:pt x="1938" y="12"/>
                  </a:lnTo>
                  <a:lnTo>
                    <a:pt x="1955" y="26"/>
                  </a:lnTo>
                  <a:lnTo>
                    <a:pt x="1969" y="44"/>
                  </a:lnTo>
                  <a:lnTo>
                    <a:pt x="1978" y="66"/>
                  </a:lnTo>
                  <a:lnTo>
                    <a:pt x="1982" y="89"/>
                  </a:lnTo>
                  <a:lnTo>
                    <a:pt x="1982" y="258"/>
                  </a:lnTo>
                  <a:lnTo>
                    <a:pt x="1978" y="281"/>
                  </a:lnTo>
                  <a:lnTo>
                    <a:pt x="1969" y="302"/>
                  </a:lnTo>
                  <a:lnTo>
                    <a:pt x="1955" y="320"/>
                  </a:lnTo>
                  <a:lnTo>
                    <a:pt x="1938" y="334"/>
                  </a:lnTo>
                  <a:lnTo>
                    <a:pt x="1916" y="343"/>
                  </a:lnTo>
                  <a:lnTo>
                    <a:pt x="1893" y="346"/>
                  </a:lnTo>
                  <a:lnTo>
                    <a:pt x="90" y="346"/>
                  </a:lnTo>
                  <a:lnTo>
                    <a:pt x="66" y="343"/>
                  </a:lnTo>
                  <a:lnTo>
                    <a:pt x="45" y="334"/>
                  </a:lnTo>
                  <a:lnTo>
                    <a:pt x="26" y="320"/>
                  </a:lnTo>
                  <a:lnTo>
                    <a:pt x="12" y="302"/>
                  </a:lnTo>
                  <a:lnTo>
                    <a:pt x="3" y="281"/>
                  </a:lnTo>
                  <a:lnTo>
                    <a:pt x="0" y="258"/>
                  </a:lnTo>
                  <a:lnTo>
                    <a:pt x="0" y="89"/>
                  </a:lnTo>
                  <a:lnTo>
                    <a:pt x="3" y="66"/>
                  </a:lnTo>
                  <a:lnTo>
                    <a:pt x="12" y="44"/>
                  </a:lnTo>
                  <a:lnTo>
                    <a:pt x="26" y="26"/>
                  </a:lnTo>
                  <a:lnTo>
                    <a:pt x="45" y="12"/>
                  </a:lnTo>
                  <a:lnTo>
                    <a:pt x="66" y="3"/>
                  </a:lnTo>
                  <a:lnTo>
                    <a:pt x="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7" name="Freeform 125"/>
            <p:cNvSpPr>
              <a:spLocks/>
            </p:cNvSpPr>
            <p:nvPr/>
          </p:nvSpPr>
          <p:spPr bwMode="auto">
            <a:xfrm>
              <a:off x="1801813" y="1412875"/>
              <a:ext cx="200025" cy="171450"/>
            </a:xfrm>
            <a:custGeom>
              <a:avLst/>
              <a:gdLst>
                <a:gd name="T0" fmla="*/ 110 w 1377"/>
                <a:gd name="T1" fmla="*/ 0 h 1183"/>
                <a:gd name="T2" fmla="*/ 1266 w 1377"/>
                <a:gd name="T3" fmla="*/ 0 h 1183"/>
                <a:gd name="T4" fmla="*/ 1291 w 1377"/>
                <a:gd name="T5" fmla="*/ 3 h 1183"/>
                <a:gd name="T6" fmla="*/ 1314 w 1377"/>
                <a:gd name="T7" fmla="*/ 12 h 1183"/>
                <a:gd name="T8" fmla="*/ 1335 w 1377"/>
                <a:gd name="T9" fmla="*/ 24 h 1183"/>
                <a:gd name="T10" fmla="*/ 1351 w 1377"/>
                <a:gd name="T11" fmla="*/ 42 h 1183"/>
                <a:gd name="T12" fmla="*/ 1365 w 1377"/>
                <a:gd name="T13" fmla="*/ 62 h 1183"/>
                <a:gd name="T14" fmla="*/ 1373 w 1377"/>
                <a:gd name="T15" fmla="*/ 86 h 1183"/>
                <a:gd name="T16" fmla="*/ 1377 w 1377"/>
                <a:gd name="T17" fmla="*/ 111 h 1183"/>
                <a:gd name="T18" fmla="*/ 1377 w 1377"/>
                <a:gd name="T19" fmla="*/ 1083 h 1183"/>
                <a:gd name="T20" fmla="*/ 1373 w 1377"/>
                <a:gd name="T21" fmla="*/ 1106 h 1183"/>
                <a:gd name="T22" fmla="*/ 1366 w 1377"/>
                <a:gd name="T23" fmla="*/ 1127 h 1183"/>
                <a:gd name="T24" fmla="*/ 1354 w 1377"/>
                <a:gd name="T25" fmla="*/ 1146 h 1183"/>
                <a:gd name="T26" fmla="*/ 1338 w 1377"/>
                <a:gd name="T27" fmla="*/ 1161 h 1183"/>
                <a:gd name="T28" fmla="*/ 1319 w 1377"/>
                <a:gd name="T29" fmla="*/ 1173 h 1183"/>
                <a:gd name="T30" fmla="*/ 1298 w 1377"/>
                <a:gd name="T31" fmla="*/ 1181 h 1183"/>
                <a:gd name="T32" fmla="*/ 1275 w 1377"/>
                <a:gd name="T33" fmla="*/ 1183 h 1183"/>
                <a:gd name="T34" fmla="*/ 100 w 1377"/>
                <a:gd name="T35" fmla="*/ 1183 h 1183"/>
                <a:gd name="T36" fmla="*/ 77 w 1377"/>
                <a:gd name="T37" fmla="*/ 1181 h 1183"/>
                <a:gd name="T38" fmla="*/ 56 w 1377"/>
                <a:gd name="T39" fmla="*/ 1173 h 1183"/>
                <a:gd name="T40" fmla="*/ 38 w 1377"/>
                <a:gd name="T41" fmla="*/ 1161 h 1183"/>
                <a:gd name="T42" fmla="*/ 22 w 1377"/>
                <a:gd name="T43" fmla="*/ 1146 h 1183"/>
                <a:gd name="T44" fmla="*/ 10 w 1377"/>
                <a:gd name="T45" fmla="*/ 1127 h 1183"/>
                <a:gd name="T46" fmla="*/ 2 w 1377"/>
                <a:gd name="T47" fmla="*/ 1106 h 1183"/>
                <a:gd name="T48" fmla="*/ 0 w 1377"/>
                <a:gd name="T49" fmla="*/ 1083 h 1183"/>
                <a:gd name="T50" fmla="*/ 0 w 1377"/>
                <a:gd name="T51" fmla="*/ 111 h 1183"/>
                <a:gd name="T52" fmla="*/ 3 w 1377"/>
                <a:gd name="T53" fmla="*/ 86 h 1183"/>
                <a:gd name="T54" fmla="*/ 10 w 1377"/>
                <a:gd name="T55" fmla="*/ 62 h 1183"/>
                <a:gd name="T56" fmla="*/ 24 w 1377"/>
                <a:gd name="T57" fmla="*/ 42 h 1183"/>
                <a:gd name="T58" fmla="*/ 41 w 1377"/>
                <a:gd name="T59" fmla="*/ 24 h 1183"/>
                <a:gd name="T60" fmla="*/ 62 w 1377"/>
                <a:gd name="T61" fmla="*/ 12 h 1183"/>
                <a:gd name="T62" fmla="*/ 85 w 1377"/>
                <a:gd name="T63" fmla="*/ 3 h 1183"/>
                <a:gd name="T64" fmla="*/ 110 w 1377"/>
                <a:gd name="T65" fmla="*/ 0 h 1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77" h="1183">
                  <a:moveTo>
                    <a:pt x="110" y="0"/>
                  </a:moveTo>
                  <a:lnTo>
                    <a:pt x="1266" y="0"/>
                  </a:lnTo>
                  <a:lnTo>
                    <a:pt x="1291" y="3"/>
                  </a:lnTo>
                  <a:lnTo>
                    <a:pt x="1314" y="12"/>
                  </a:lnTo>
                  <a:lnTo>
                    <a:pt x="1335" y="24"/>
                  </a:lnTo>
                  <a:lnTo>
                    <a:pt x="1351" y="42"/>
                  </a:lnTo>
                  <a:lnTo>
                    <a:pt x="1365" y="62"/>
                  </a:lnTo>
                  <a:lnTo>
                    <a:pt x="1373" y="86"/>
                  </a:lnTo>
                  <a:lnTo>
                    <a:pt x="1377" y="111"/>
                  </a:lnTo>
                  <a:lnTo>
                    <a:pt x="1377" y="1083"/>
                  </a:lnTo>
                  <a:lnTo>
                    <a:pt x="1373" y="1106"/>
                  </a:lnTo>
                  <a:lnTo>
                    <a:pt x="1366" y="1127"/>
                  </a:lnTo>
                  <a:lnTo>
                    <a:pt x="1354" y="1146"/>
                  </a:lnTo>
                  <a:lnTo>
                    <a:pt x="1338" y="1161"/>
                  </a:lnTo>
                  <a:lnTo>
                    <a:pt x="1319" y="1173"/>
                  </a:lnTo>
                  <a:lnTo>
                    <a:pt x="1298" y="1181"/>
                  </a:lnTo>
                  <a:lnTo>
                    <a:pt x="1275" y="1183"/>
                  </a:lnTo>
                  <a:lnTo>
                    <a:pt x="100" y="1183"/>
                  </a:lnTo>
                  <a:lnTo>
                    <a:pt x="77" y="1181"/>
                  </a:lnTo>
                  <a:lnTo>
                    <a:pt x="56" y="1173"/>
                  </a:lnTo>
                  <a:lnTo>
                    <a:pt x="38" y="1161"/>
                  </a:lnTo>
                  <a:lnTo>
                    <a:pt x="22" y="1146"/>
                  </a:lnTo>
                  <a:lnTo>
                    <a:pt x="10" y="1127"/>
                  </a:lnTo>
                  <a:lnTo>
                    <a:pt x="2" y="1106"/>
                  </a:lnTo>
                  <a:lnTo>
                    <a:pt x="0" y="1083"/>
                  </a:lnTo>
                  <a:lnTo>
                    <a:pt x="0" y="111"/>
                  </a:lnTo>
                  <a:lnTo>
                    <a:pt x="3" y="86"/>
                  </a:lnTo>
                  <a:lnTo>
                    <a:pt x="10" y="62"/>
                  </a:lnTo>
                  <a:lnTo>
                    <a:pt x="24" y="42"/>
                  </a:lnTo>
                  <a:lnTo>
                    <a:pt x="41" y="24"/>
                  </a:lnTo>
                  <a:lnTo>
                    <a:pt x="62" y="12"/>
                  </a:lnTo>
                  <a:lnTo>
                    <a:pt x="85" y="3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8" name="Freeform 126"/>
            <p:cNvSpPr>
              <a:spLocks/>
            </p:cNvSpPr>
            <p:nvPr/>
          </p:nvSpPr>
          <p:spPr bwMode="auto">
            <a:xfrm>
              <a:off x="1801813" y="1212850"/>
              <a:ext cx="200025" cy="109538"/>
            </a:xfrm>
            <a:custGeom>
              <a:avLst/>
              <a:gdLst>
                <a:gd name="T0" fmla="*/ 414 w 1387"/>
                <a:gd name="T1" fmla="*/ 0 h 760"/>
                <a:gd name="T2" fmla="*/ 426 w 1387"/>
                <a:gd name="T3" fmla="*/ 4 h 760"/>
                <a:gd name="T4" fmla="*/ 437 w 1387"/>
                <a:gd name="T5" fmla="*/ 10 h 760"/>
                <a:gd name="T6" fmla="*/ 443 w 1387"/>
                <a:gd name="T7" fmla="*/ 21 h 760"/>
                <a:gd name="T8" fmla="*/ 657 w 1387"/>
                <a:gd name="T9" fmla="*/ 607 h 760"/>
                <a:gd name="T10" fmla="*/ 662 w 1387"/>
                <a:gd name="T11" fmla="*/ 617 h 760"/>
                <a:gd name="T12" fmla="*/ 672 w 1387"/>
                <a:gd name="T13" fmla="*/ 625 h 760"/>
                <a:gd name="T14" fmla="*/ 682 w 1387"/>
                <a:gd name="T15" fmla="*/ 630 h 760"/>
                <a:gd name="T16" fmla="*/ 693 w 1387"/>
                <a:gd name="T17" fmla="*/ 632 h 760"/>
                <a:gd name="T18" fmla="*/ 704 w 1387"/>
                <a:gd name="T19" fmla="*/ 630 h 760"/>
                <a:gd name="T20" fmla="*/ 715 w 1387"/>
                <a:gd name="T21" fmla="*/ 625 h 760"/>
                <a:gd name="T22" fmla="*/ 723 w 1387"/>
                <a:gd name="T23" fmla="*/ 617 h 760"/>
                <a:gd name="T24" fmla="*/ 729 w 1387"/>
                <a:gd name="T25" fmla="*/ 607 h 760"/>
                <a:gd name="T26" fmla="*/ 943 w 1387"/>
                <a:gd name="T27" fmla="*/ 21 h 760"/>
                <a:gd name="T28" fmla="*/ 949 w 1387"/>
                <a:gd name="T29" fmla="*/ 11 h 760"/>
                <a:gd name="T30" fmla="*/ 958 w 1387"/>
                <a:gd name="T31" fmla="*/ 4 h 760"/>
                <a:gd name="T32" fmla="*/ 970 w 1387"/>
                <a:gd name="T33" fmla="*/ 0 h 760"/>
                <a:gd name="T34" fmla="*/ 981 w 1387"/>
                <a:gd name="T35" fmla="*/ 3 h 760"/>
                <a:gd name="T36" fmla="*/ 1170 w 1387"/>
                <a:gd name="T37" fmla="*/ 33 h 760"/>
                <a:gd name="T38" fmla="*/ 1170 w 1387"/>
                <a:gd name="T39" fmla="*/ 34 h 760"/>
                <a:gd name="T40" fmla="*/ 1208 w 1387"/>
                <a:gd name="T41" fmla="*/ 48 h 760"/>
                <a:gd name="T42" fmla="*/ 1242 w 1387"/>
                <a:gd name="T43" fmla="*/ 67 h 760"/>
                <a:gd name="T44" fmla="*/ 1274 w 1387"/>
                <a:gd name="T45" fmla="*/ 90 h 760"/>
                <a:gd name="T46" fmla="*/ 1302 w 1387"/>
                <a:gd name="T47" fmla="*/ 117 h 760"/>
                <a:gd name="T48" fmla="*/ 1327 w 1387"/>
                <a:gd name="T49" fmla="*/ 147 h 760"/>
                <a:gd name="T50" fmla="*/ 1347 w 1387"/>
                <a:gd name="T51" fmla="*/ 180 h 760"/>
                <a:gd name="T52" fmla="*/ 1364 w 1387"/>
                <a:gd name="T53" fmla="*/ 214 h 760"/>
                <a:gd name="T54" fmla="*/ 1376 w 1387"/>
                <a:gd name="T55" fmla="*/ 252 h 760"/>
                <a:gd name="T56" fmla="*/ 1384 w 1387"/>
                <a:gd name="T57" fmla="*/ 291 h 760"/>
                <a:gd name="T58" fmla="*/ 1387 w 1387"/>
                <a:gd name="T59" fmla="*/ 330 h 760"/>
                <a:gd name="T60" fmla="*/ 1387 w 1387"/>
                <a:gd name="T61" fmla="*/ 760 h 760"/>
                <a:gd name="T62" fmla="*/ 0 w 1387"/>
                <a:gd name="T63" fmla="*/ 760 h 760"/>
                <a:gd name="T64" fmla="*/ 0 w 1387"/>
                <a:gd name="T65" fmla="*/ 332 h 760"/>
                <a:gd name="T66" fmla="*/ 2 w 1387"/>
                <a:gd name="T67" fmla="*/ 292 h 760"/>
                <a:gd name="T68" fmla="*/ 9 w 1387"/>
                <a:gd name="T69" fmla="*/ 253 h 760"/>
                <a:gd name="T70" fmla="*/ 22 w 1387"/>
                <a:gd name="T71" fmla="*/ 215 h 760"/>
                <a:gd name="T72" fmla="*/ 38 w 1387"/>
                <a:gd name="T73" fmla="*/ 181 h 760"/>
                <a:gd name="T74" fmla="*/ 59 w 1387"/>
                <a:gd name="T75" fmla="*/ 148 h 760"/>
                <a:gd name="T76" fmla="*/ 83 w 1387"/>
                <a:gd name="T77" fmla="*/ 118 h 760"/>
                <a:gd name="T78" fmla="*/ 112 w 1387"/>
                <a:gd name="T79" fmla="*/ 91 h 760"/>
                <a:gd name="T80" fmla="*/ 144 w 1387"/>
                <a:gd name="T81" fmla="*/ 68 h 760"/>
                <a:gd name="T82" fmla="*/ 179 w 1387"/>
                <a:gd name="T83" fmla="*/ 48 h 760"/>
                <a:gd name="T84" fmla="*/ 216 w 1387"/>
                <a:gd name="T85" fmla="*/ 33 h 760"/>
                <a:gd name="T86" fmla="*/ 219 w 1387"/>
                <a:gd name="T87" fmla="*/ 33 h 760"/>
                <a:gd name="T88" fmla="*/ 229 w 1387"/>
                <a:gd name="T89" fmla="*/ 31 h 760"/>
                <a:gd name="T90" fmla="*/ 242 w 1387"/>
                <a:gd name="T91" fmla="*/ 29 h 760"/>
                <a:gd name="T92" fmla="*/ 260 w 1387"/>
                <a:gd name="T93" fmla="*/ 26 h 760"/>
                <a:gd name="T94" fmla="*/ 280 w 1387"/>
                <a:gd name="T95" fmla="*/ 22 h 760"/>
                <a:gd name="T96" fmla="*/ 303 w 1387"/>
                <a:gd name="T97" fmla="*/ 19 h 760"/>
                <a:gd name="T98" fmla="*/ 325 w 1387"/>
                <a:gd name="T99" fmla="*/ 15 h 760"/>
                <a:gd name="T100" fmla="*/ 347 w 1387"/>
                <a:gd name="T101" fmla="*/ 11 h 760"/>
                <a:gd name="T102" fmla="*/ 368 w 1387"/>
                <a:gd name="T103" fmla="*/ 8 h 760"/>
                <a:gd name="T104" fmla="*/ 385 w 1387"/>
                <a:gd name="T105" fmla="*/ 5 h 760"/>
                <a:gd name="T106" fmla="*/ 400 w 1387"/>
                <a:gd name="T107" fmla="*/ 3 h 760"/>
                <a:gd name="T108" fmla="*/ 410 w 1387"/>
                <a:gd name="T109" fmla="*/ 2 h 760"/>
                <a:gd name="T110" fmla="*/ 414 w 1387"/>
                <a:gd name="T111" fmla="*/ 0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87" h="760">
                  <a:moveTo>
                    <a:pt x="414" y="0"/>
                  </a:moveTo>
                  <a:lnTo>
                    <a:pt x="426" y="4"/>
                  </a:lnTo>
                  <a:lnTo>
                    <a:pt x="437" y="10"/>
                  </a:lnTo>
                  <a:lnTo>
                    <a:pt x="443" y="21"/>
                  </a:lnTo>
                  <a:lnTo>
                    <a:pt x="657" y="607"/>
                  </a:lnTo>
                  <a:lnTo>
                    <a:pt x="662" y="617"/>
                  </a:lnTo>
                  <a:lnTo>
                    <a:pt x="672" y="625"/>
                  </a:lnTo>
                  <a:lnTo>
                    <a:pt x="682" y="630"/>
                  </a:lnTo>
                  <a:lnTo>
                    <a:pt x="693" y="632"/>
                  </a:lnTo>
                  <a:lnTo>
                    <a:pt x="704" y="630"/>
                  </a:lnTo>
                  <a:lnTo>
                    <a:pt x="715" y="625"/>
                  </a:lnTo>
                  <a:lnTo>
                    <a:pt x="723" y="617"/>
                  </a:lnTo>
                  <a:lnTo>
                    <a:pt x="729" y="607"/>
                  </a:lnTo>
                  <a:lnTo>
                    <a:pt x="943" y="21"/>
                  </a:lnTo>
                  <a:lnTo>
                    <a:pt x="949" y="11"/>
                  </a:lnTo>
                  <a:lnTo>
                    <a:pt x="958" y="4"/>
                  </a:lnTo>
                  <a:lnTo>
                    <a:pt x="970" y="0"/>
                  </a:lnTo>
                  <a:lnTo>
                    <a:pt x="981" y="3"/>
                  </a:lnTo>
                  <a:lnTo>
                    <a:pt x="1170" y="33"/>
                  </a:lnTo>
                  <a:lnTo>
                    <a:pt x="1170" y="34"/>
                  </a:lnTo>
                  <a:lnTo>
                    <a:pt x="1208" y="48"/>
                  </a:lnTo>
                  <a:lnTo>
                    <a:pt x="1242" y="67"/>
                  </a:lnTo>
                  <a:lnTo>
                    <a:pt x="1274" y="90"/>
                  </a:lnTo>
                  <a:lnTo>
                    <a:pt x="1302" y="117"/>
                  </a:lnTo>
                  <a:lnTo>
                    <a:pt x="1327" y="147"/>
                  </a:lnTo>
                  <a:lnTo>
                    <a:pt x="1347" y="180"/>
                  </a:lnTo>
                  <a:lnTo>
                    <a:pt x="1364" y="214"/>
                  </a:lnTo>
                  <a:lnTo>
                    <a:pt x="1376" y="252"/>
                  </a:lnTo>
                  <a:lnTo>
                    <a:pt x="1384" y="291"/>
                  </a:lnTo>
                  <a:lnTo>
                    <a:pt x="1387" y="330"/>
                  </a:lnTo>
                  <a:lnTo>
                    <a:pt x="1387" y="760"/>
                  </a:lnTo>
                  <a:lnTo>
                    <a:pt x="0" y="760"/>
                  </a:lnTo>
                  <a:lnTo>
                    <a:pt x="0" y="332"/>
                  </a:lnTo>
                  <a:lnTo>
                    <a:pt x="2" y="292"/>
                  </a:lnTo>
                  <a:lnTo>
                    <a:pt x="9" y="253"/>
                  </a:lnTo>
                  <a:lnTo>
                    <a:pt x="22" y="215"/>
                  </a:lnTo>
                  <a:lnTo>
                    <a:pt x="38" y="181"/>
                  </a:lnTo>
                  <a:lnTo>
                    <a:pt x="59" y="148"/>
                  </a:lnTo>
                  <a:lnTo>
                    <a:pt x="83" y="118"/>
                  </a:lnTo>
                  <a:lnTo>
                    <a:pt x="112" y="91"/>
                  </a:lnTo>
                  <a:lnTo>
                    <a:pt x="144" y="68"/>
                  </a:lnTo>
                  <a:lnTo>
                    <a:pt x="179" y="48"/>
                  </a:lnTo>
                  <a:lnTo>
                    <a:pt x="216" y="33"/>
                  </a:lnTo>
                  <a:lnTo>
                    <a:pt x="219" y="33"/>
                  </a:lnTo>
                  <a:lnTo>
                    <a:pt x="229" y="31"/>
                  </a:lnTo>
                  <a:lnTo>
                    <a:pt x="242" y="29"/>
                  </a:lnTo>
                  <a:lnTo>
                    <a:pt x="260" y="26"/>
                  </a:lnTo>
                  <a:lnTo>
                    <a:pt x="280" y="22"/>
                  </a:lnTo>
                  <a:lnTo>
                    <a:pt x="303" y="19"/>
                  </a:lnTo>
                  <a:lnTo>
                    <a:pt x="325" y="15"/>
                  </a:lnTo>
                  <a:lnTo>
                    <a:pt x="347" y="11"/>
                  </a:lnTo>
                  <a:lnTo>
                    <a:pt x="368" y="8"/>
                  </a:lnTo>
                  <a:lnTo>
                    <a:pt x="385" y="5"/>
                  </a:lnTo>
                  <a:lnTo>
                    <a:pt x="400" y="3"/>
                  </a:lnTo>
                  <a:lnTo>
                    <a:pt x="410" y="2"/>
                  </a:lnTo>
                  <a:lnTo>
                    <a:pt x="4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" name="Freeform 127"/>
            <p:cNvSpPr>
              <a:spLocks/>
            </p:cNvSpPr>
            <p:nvPr/>
          </p:nvSpPr>
          <p:spPr bwMode="auto">
            <a:xfrm>
              <a:off x="1889125" y="1209675"/>
              <a:ext cx="25400" cy="68263"/>
            </a:xfrm>
            <a:custGeom>
              <a:avLst/>
              <a:gdLst>
                <a:gd name="T0" fmla="*/ 46 w 186"/>
                <a:gd name="T1" fmla="*/ 0 h 475"/>
                <a:gd name="T2" fmla="*/ 141 w 186"/>
                <a:gd name="T3" fmla="*/ 0 h 475"/>
                <a:gd name="T4" fmla="*/ 153 w 186"/>
                <a:gd name="T5" fmla="*/ 1 h 475"/>
                <a:gd name="T6" fmla="*/ 165 w 186"/>
                <a:gd name="T7" fmla="*/ 6 h 475"/>
                <a:gd name="T8" fmla="*/ 174 w 186"/>
                <a:gd name="T9" fmla="*/ 13 h 475"/>
                <a:gd name="T10" fmla="*/ 183 w 186"/>
                <a:gd name="T11" fmla="*/ 25 h 475"/>
                <a:gd name="T12" fmla="*/ 186 w 186"/>
                <a:gd name="T13" fmla="*/ 38 h 475"/>
                <a:gd name="T14" fmla="*/ 186 w 186"/>
                <a:gd name="T15" fmla="*/ 52 h 475"/>
                <a:gd name="T16" fmla="*/ 181 w 186"/>
                <a:gd name="T17" fmla="*/ 65 h 475"/>
                <a:gd name="T18" fmla="*/ 129 w 186"/>
                <a:gd name="T19" fmla="*/ 142 h 475"/>
                <a:gd name="T20" fmla="*/ 153 w 186"/>
                <a:gd name="T21" fmla="*/ 342 h 475"/>
                <a:gd name="T22" fmla="*/ 106 w 186"/>
                <a:gd name="T23" fmla="*/ 467 h 475"/>
                <a:gd name="T24" fmla="*/ 102 w 186"/>
                <a:gd name="T25" fmla="*/ 473 h 475"/>
                <a:gd name="T26" fmla="*/ 96 w 186"/>
                <a:gd name="T27" fmla="*/ 475 h 475"/>
                <a:gd name="T28" fmla="*/ 90 w 186"/>
                <a:gd name="T29" fmla="*/ 475 h 475"/>
                <a:gd name="T30" fmla="*/ 83 w 186"/>
                <a:gd name="T31" fmla="*/ 473 h 475"/>
                <a:gd name="T32" fmla="*/ 79 w 186"/>
                <a:gd name="T33" fmla="*/ 467 h 475"/>
                <a:gd name="T34" fmla="*/ 32 w 186"/>
                <a:gd name="T35" fmla="*/ 342 h 475"/>
                <a:gd name="T36" fmla="*/ 56 w 186"/>
                <a:gd name="T37" fmla="*/ 142 h 475"/>
                <a:gd name="T38" fmla="*/ 6 w 186"/>
                <a:gd name="T39" fmla="*/ 65 h 475"/>
                <a:gd name="T40" fmla="*/ 1 w 186"/>
                <a:gd name="T41" fmla="*/ 52 h 475"/>
                <a:gd name="T42" fmla="*/ 0 w 186"/>
                <a:gd name="T43" fmla="*/ 38 h 475"/>
                <a:gd name="T44" fmla="*/ 4 w 186"/>
                <a:gd name="T45" fmla="*/ 25 h 475"/>
                <a:gd name="T46" fmla="*/ 11 w 186"/>
                <a:gd name="T47" fmla="*/ 13 h 475"/>
                <a:gd name="T48" fmla="*/ 21 w 186"/>
                <a:gd name="T49" fmla="*/ 6 h 475"/>
                <a:gd name="T50" fmla="*/ 33 w 186"/>
                <a:gd name="T51" fmla="*/ 1 h 475"/>
                <a:gd name="T52" fmla="*/ 46 w 186"/>
                <a:gd name="T53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6" h="475">
                  <a:moveTo>
                    <a:pt x="46" y="0"/>
                  </a:moveTo>
                  <a:lnTo>
                    <a:pt x="141" y="0"/>
                  </a:lnTo>
                  <a:lnTo>
                    <a:pt x="153" y="1"/>
                  </a:lnTo>
                  <a:lnTo>
                    <a:pt x="165" y="6"/>
                  </a:lnTo>
                  <a:lnTo>
                    <a:pt x="174" y="13"/>
                  </a:lnTo>
                  <a:lnTo>
                    <a:pt x="183" y="25"/>
                  </a:lnTo>
                  <a:lnTo>
                    <a:pt x="186" y="38"/>
                  </a:lnTo>
                  <a:lnTo>
                    <a:pt x="186" y="52"/>
                  </a:lnTo>
                  <a:lnTo>
                    <a:pt x="181" y="65"/>
                  </a:lnTo>
                  <a:lnTo>
                    <a:pt x="129" y="142"/>
                  </a:lnTo>
                  <a:lnTo>
                    <a:pt x="153" y="342"/>
                  </a:lnTo>
                  <a:lnTo>
                    <a:pt x="106" y="467"/>
                  </a:lnTo>
                  <a:lnTo>
                    <a:pt x="102" y="473"/>
                  </a:lnTo>
                  <a:lnTo>
                    <a:pt x="96" y="475"/>
                  </a:lnTo>
                  <a:lnTo>
                    <a:pt x="90" y="475"/>
                  </a:lnTo>
                  <a:lnTo>
                    <a:pt x="83" y="473"/>
                  </a:lnTo>
                  <a:lnTo>
                    <a:pt x="79" y="467"/>
                  </a:lnTo>
                  <a:lnTo>
                    <a:pt x="32" y="342"/>
                  </a:lnTo>
                  <a:lnTo>
                    <a:pt x="56" y="142"/>
                  </a:lnTo>
                  <a:lnTo>
                    <a:pt x="6" y="65"/>
                  </a:lnTo>
                  <a:lnTo>
                    <a:pt x="1" y="52"/>
                  </a:lnTo>
                  <a:lnTo>
                    <a:pt x="0" y="38"/>
                  </a:lnTo>
                  <a:lnTo>
                    <a:pt x="4" y="25"/>
                  </a:lnTo>
                  <a:lnTo>
                    <a:pt x="11" y="13"/>
                  </a:lnTo>
                  <a:lnTo>
                    <a:pt x="21" y="6"/>
                  </a:lnTo>
                  <a:lnTo>
                    <a:pt x="33" y="1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10" name="Group 409"/>
          <p:cNvGrpSpPr/>
          <p:nvPr/>
        </p:nvGrpSpPr>
        <p:grpSpPr>
          <a:xfrm>
            <a:off x="8552110" y="3733551"/>
            <a:ext cx="257086" cy="343880"/>
            <a:chOff x="7537450" y="1135063"/>
            <a:chExt cx="371475" cy="4968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11" name="Freeform 43"/>
            <p:cNvSpPr>
              <a:spLocks noEditPoints="1"/>
            </p:cNvSpPr>
            <p:nvPr/>
          </p:nvSpPr>
          <p:spPr bwMode="auto">
            <a:xfrm>
              <a:off x="7612063" y="1211263"/>
              <a:ext cx="128588" cy="122238"/>
            </a:xfrm>
            <a:custGeom>
              <a:avLst/>
              <a:gdLst>
                <a:gd name="T0" fmla="*/ 411 w 891"/>
                <a:gd name="T1" fmla="*/ 100 h 850"/>
                <a:gd name="T2" fmla="*/ 347 w 891"/>
                <a:gd name="T3" fmla="*/ 121 h 850"/>
                <a:gd name="T4" fmla="*/ 294 w 891"/>
                <a:gd name="T5" fmla="*/ 160 h 850"/>
                <a:gd name="T6" fmla="*/ 255 w 891"/>
                <a:gd name="T7" fmla="*/ 213 h 850"/>
                <a:gd name="T8" fmla="*/ 234 w 891"/>
                <a:gd name="T9" fmla="*/ 277 h 850"/>
                <a:gd name="T10" fmla="*/ 234 w 891"/>
                <a:gd name="T11" fmla="*/ 346 h 850"/>
                <a:gd name="T12" fmla="*/ 255 w 891"/>
                <a:gd name="T13" fmla="*/ 410 h 850"/>
                <a:gd name="T14" fmla="*/ 294 w 891"/>
                <a:gd name="T15" fmla="*/ 463 h 850"/>
                <a:gd name="T16" fmla="*/ 347 w 891"/>
                <a:gd name="T17" fmla="*/ 502 h 850"/>
                <a:gd name="T18" fmla="*/ 411 w 891"/>
                <a:gd name="T19" fmla="*/ 523 h 850"/>
                <a:gd name="T20" fmla="*/ 480 w 891"/>
                <a:gd name="T21" fmla="*/ 523 h 850"/>
                <a:gd name="T22" fmla="*/ 544 w 891"/>
                <a:gd name="T23" fmla="*/ 502 h 850"/>
                <a:gd name="T24" fmla="*/ 597 w 891"/>
                <a:gd name="T25" fmla="*/ 463 h 850"/>
                <a:gd name="T26" fmla="*/ 636 w 891"/>
                <a:gd name="T27" fmla="*/ 410 h 850"/>
                <a:gd name="T28" fmla="*/ 657 w 891"/>
                <a:gd name="T29" fmla="*/ 346 h 850"/>
                <a:gd name="T30" fmla="*/ 657 w 891"/>
                <a:gd name="T31" fmla="*/ 277 h 850"/>
                <a:gd name="T32" fmla="*/ 636 w 891"/>
                <a:gd name="T33" fmla="*/ 213 h 850"/>
                <a:gd name="T34" fmla="*/ 597 w 891"/>
                <a:gd name="T35" fmla="*/ 160 h 850"/>
                <a:gd name="T36" fmla="*/ 544 w 891"/>
                <a:gd name="T37" fmla="*/ 121 h 850"/>
                <a:gd name="T38" fmla="*/ 480 w 891"/>
                <a:gd name="T39" fmla="*/ 100 h 850"/>
                <a:gd name="T40" fmla="*/ 67 w 891"/>
                <a:gd name="T41" fmla="*/ 0 h 850"/>
                <a:gd name="T42" fmla="*/ 842 w 891"/>
                <a:gd name="T43" fmla="*/ 3 h 850"/>
                <a:gd name="T44" fmla="*/ 871 w 891"/>
                <a:gd name="T45" fmla="*/ 19 h 850"/>
                <a:gd name="T46" fmla="*/ 888 w 891"/>
                <a:gd name="T47" fmla="*/ 49 h 850"/>
                <a:gd name="T48" fmla="*/ 891 w 891"/>
                <a:gd name="T49" fmla="*/ 784 h 850"/>
                <a:gd name="T50" fmla="*/ 869 w 891"/>
                <a:gd name="T51" fmla="*/ 714 h 850"/>
                <a:gd name="T52" fmla="*/ 832 w 891"/>
                <a:gd name="T53" fmla="*/ 654 h 850"/>
                <a:gd name="T54" fmla="*/ 777 w 891"/>
                <a:gd name="T55" fmla="*/ 605 h 850"/>
                <a:gd name="T56" fmla="*/ 711 w 891"/>
                <a:gd name="T57" fmla="*/ 572 h 850"/>
                <a:gd name="T58" fmla="*/ 701 w 891"/>
                <a:gd name="T59" fmla="*/ 569 h 850"/>
                <a:gd name="T60" fmla="*/ 678 w 891"/>
                <a:gd name="T61" fmla="*/ 562 h 850"/>
                <a:gd name="T62" fmla="*/ 656 w 891"/>
                <a:gd name="T63" fmla="*/ 555 h 850"/>
                <a:gd name="T64" fmla="*/ 645 w 891"/>
                <a:gd name="T65" fmla="*/ 552 h 850"/>
                <a:gd name="T66" fmla="*/ 607 w 891"/>
                <a:gd name="T67" fmla="*/ 549 h 850"/>
                <a:gd name="T68" fmla="*/ 570 w 891"/>
                <a:gd name="T69" fmla="*/ 562 h 850"/>
                <a:gd name="T70" fmla="*/ 543 w 891"/>
                <a:gd name="T71" fmla="*/ 590 h 850"/>
                <a:gd name="T72" fmla="*/ 446 w 891"/>
                <a:gd name="T73" fmla="*/ 850 h 850"/>
                <a:gd name="T74" fmla="*/ 348 w 891"/>
                <a:gd name="T75" fmla="*/ 590 h 850"/>
                <a:gd name="T76" fmla="*/ 321 w 891"/>
                <a:gd name="T77" fmla="*/ 562 h 850"/>
                <a:gd name="T78" fmla="*/ 284 w 891"/>
                <a:gd name="T79" fmla="*/ 549 h 850"/>
                <a:gd name="T80" fmla="*/ 245 w 891"/>
                <a:gd name="T81" fmla="*/ 552 h 850"/>
                <a:gd name="T82" fmla="*/ 235 w 891"/>
                <a:gd name="T83" fmla="*/ 555 h 850"/>
                <a:gd name="T84" fmla="*/ 212 w 891"/>
                <a:gd name="T85" fmla="*/ 562 h 850"/>
                <a:gd name="T86" fmla="*/ 190 w 891"/>
                <a:gd name="T87" fmla="*/ 569 h 850"/>
                <a:gd name="T88" fmla="*/ 180 w 891"/>
                <a:gd name="T89" fmla="*/ 572 h 850"/>
                <a:gd name="T90" fmla="*/ 114 w 891"/>
                <a:gd name="T91" fmla="*/ 605 h 850"/>
                <a:gd name="T92" fmla="*/ 60 w 891"/>
                <a:gd name="T93" fmla="*/ 654 h 850"/>
                <a:gd name="T94" fmla="*/ 21 w 891"/>
                <a:gd name="T95" fmla="*/ 714 h 850"/>
                <a:gd name="T96" fmla="*/ 0 w 891"/>
                <a:gd name="T97" fmla="*/ 784 h 850"/>
                <a:gd name="T98" fmla="*/ 3 w 891"/>
                <a:gd name="T99" fmla="*/ 49 h 850"/>
                <a:gd name="T100" fmla="*/ 20 w 891"/>
                <a:gd name="T101" fmla="*/ 19 h 850"/>
                <a:gd name="T102" fmla="*/ 49 w 891"/>
                <a:gd name="T103" fmla="*/ 3 h 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91" h="850">
                  <a:moveTo>
                    <a:pt x="446" y="97"/>
                  </a:moveTo>
                  <a:lnTo>
                    <a:pt x="411" y="100"/>
                  </a:lnTo>
                  <a:lnTo>
                    <a:pt x="378" y="108"/>
                  </a:lnTo>
                  <a:lnTo>
                    <a:pt x="347" y="121"/>
                  </a:lnTo>
                  <a:lnTo>
                    <a:pt x="319" y="139"/>
                  </a:lnTo>
                  <a:lnTo>
                    <a:pt x="294" y="160"/>
                  </a:lnTo>
                  <a:lnTo>
                    <a:pt x="272" y="185"/>
                  </a:lnTo>
                  <a:lnTo>
                    <a:pt x="255" y="213"/>
                  </a:lnTo>
                  <a:lnTo>
                    <a:pt x="242" y="243"/>
                  </a:lnTo>
                  <a:lnTo>
                    <a:pt x="234" y="277"/>
                  </a:lnTo>
                  <a:lnTo>
                    <a:pt x="231" y="311"/>
                  </a:lnTo>
                  <a:lnTo>
                    <a:pt x="234" y="346"/>
                  </a:lnTo>
                  <a:lnTo>
                    <a:pt x="242" y="379"/>
                  </a:lnTo>
                  <a:lnTo>
                    <a:pt x="255" y="410"/>
                  </a:lnTo>
                  <a:lnTo>
                    <a:pt x="272" y="438"/>
                  </a:lnTo>
                  <a:lnTo>
                    <a:pt x="294" y="463"/>
                  </a:lnTo>
                  <a:lnTo>
                    <a:pt x="319" y="485"/>
                  </a:lnTo>
                  <a:lnTo>
                    <a:pt x="347" y="502"/>
                  </a:lnTo>
                  <a:lnTo>
                    <a:pt x="378" y="515"/>
                  </a:lnTo>
                  <a:lnTo>
                    <a:pt x="411" y="523"/>
                  </a:lnTo>
                  <a:lnTo>
                    <a:pt x="446" y="526"/>
                  </a:lnTo>
                  <a:lnTo>
                    <a:pt x="480" y="523"/>
                  </a:lnTo>
                  <a:lnTo>
                    <a:pt x="514" y="515"/>
                  </a:lnTo>
                  <a:lnTo>
                    <a:pt x="544" y="502"/>
                  </a:lnTo>
                  <a:lnTo>
                    <a:pt x="572" y="484"/>
                  </a:lnTo>
                  <a:lnTo>
                    <a:pt x="597" y="463"/>
                  </a:lnTo>
                  <a:lnTo>
                    <a:pt x="618" y="438"/>
                  </a:lnTo>
                  <a:lnTo>
                    <a:pt x="636" y="410"/>
                  </a:lnTo>
                  <a:lnTo>
                    <a:pt x="648" y="379"/>
                  </a:lnTo>
                  <a:lnTo>
                    <a:pt x="657" y="346"/>
                  </a:lnTo>
                  <a:lnTo>
                    <a:pt x="660" y="311"/>
                  </a:lnTo>
                  <a:lnTo>
                    <a:pt x="657" y="277"/>
                  </a:lnTo>
                  <a:lnTo>
                    <a:pt x="648" y="243"/>
                  </a:lnTo>
                  <a:lnTo>
                    <a:pt x="636" y="213"/>
                  </a:lnTo>
                  <a:lnTo>
                    <a:pt x="618" y="185"/>
                  </a:lnTo>
                  <a:lnTo>
                    <a:pt x="597" y="160"/>
                  </a:lnTo>
                  <a:lnTo>
                    <a:pt x="572" y="139"/>
                  </a:lnTo>
                  <a:lnTo>
                    <a:pt x="544" y="121"/>
                  </a:lnTo>
                  <a:lnTo>
                    <a:pt x="514" y="108"/>
                  </a:lnTo>
                  <a:lnTo>
                    <a:pt x="480" y="100"/>
                  </a:lnTo>
                  <a:lnTo>
                    <a:pt x="446" y="97"/>
                  </a:lnTo>
                  <a:close/>
                  <a:moveTo>
                    <a:pt x="67" y="0"/>
                  </a:moveTo>
                  <a:lnTo>
                    <a:pt x="824" y="0"/>
                  </a:lnTo>
                  <a:lnTo>
                    <a:pt x="842" y="3"/>
                  </a:lnTo>
                  <a:lnTo>
                    <a:pt x="858" y="9"/>
                  </a:lnTo>
                  <a:lnTo>
                    <a:pt x="871" y="19"/>
                  </a:lnTo>
                  <a:lnTo>
                    <a:pt x="882" y="33"/>
                  </a:lnTo>
                  <a:lnTo>
                    <a:pt x="888" y="49"/>
                  </a:lnTo>
                  <a:lnTo>
                    <a:pt x="891" y="66"/>
                  </a:lnTo>
                  <a:lnTo>
                    <a:pt x="891" y="784"/>
                  </a:lnTo>
                  <a:lnTo>
                    <a:pt x="883" y="749"/>
                  </a:lnTo>
                  <a:lnTo>
                    <a:pt x="869" y="714"/>
                  </a:lnTo>
                  <a:lnTo>
                    <a:pt x="852" y="683"/>
                  </a:lnTo>
                  <a:lnTo>
                    <a:pt x="832" y="654"/>
                  </a:lnTo>
                  <a:lnTo>
                    <a:pt x="806" y="627"/>
                  </a:lnTo>
                  <a:lnTo>
                    <a:pt x="777" y="605"/>
                  </a:lnTo>
                  <a:lnTo>
                    <a:pt x="746" y="587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1" y="569"/>
                  </a:lnTo>
                  <a:lnTo>
                    <a:pt x="690" y="566"/>
                  </a:lnTo>
                  <a:lnTo>
                    <a:pt x="678" y="562"/>
                  </a:lnTo>
                  <a:lnTo>
                    <a:pt x="666" y="558"/>
                  </a:lnTo>
                  <a:lnTo>
                    <a:pt x="656" y="555"/>
                  </a:lnTo>
                  <a:lnTo>
                    <a:pt x="648" y="553"/>
                  </a:lnTo>
                  <a:lnTo>
                    <a:pt x="645" y="552"/>
                  </a:lnTo>
                  <a:lnTo>
                    <a:pt x="625" y="549"/>
                  </a:lnTo>
                  <a:lnTo>
                    <a:pt x="607" y="549"/>
                  </a:lnTo>
                  <a:lnTo>
                    <a:pt x="588" y="554"/>
                  </a:lnTo>
                  <a:lnTo>
                    <a:pt x="570" y="562"/>
                  </a:lnTo>
                  <a:lnTo>
                    <a:pt x="555" y="575"/>
                  </a:lnTo>
                  <a:lnTo>
                    <a:pt x="543" y="590"/>
                  </a:lnTo>
                  <a:lnTo>
                    <a:pt x="533" y="609"/>
                  </a:lnTo>
                  <a:lnTo>
                    <a:pt x="446" y="850"/>
                  </a:lnTo>
                  <a:lnTo>
                    <a:pt x="358" y="609"/>
                  </a:lnTo>
                  <a:lnTo>
                    <a:pt x="348" y="590"/>
                  </a:lnTo>
                  <a:lnTo>
                    <a:pt x="336" y="575"/>
                  </a:lnTo>
                  <a:lnTo>
                    <a:pt x="321" y="562"/>
                  </a:lnTo>
                  <a:lnTo>
                    <a:pt x="303" y="554"/>
                  </a:lnTo>
                  <a:lnTo>
                    <a:pt x="284" y="549"/>
                  </a:lnTo>
                  <a:lnTo>
                    <a:pt x="265" y="549"/>
                  </a:lnTo>
                  <a:lnTo>
                    <a:pt x="245" y="552"/>
                  </a:lnTo>
                  <a:lnTo>
                    <a:pt x="243" y="553"/>
                  </a:lnTo>
                  <a:lnTo>
                    <a:pt x="235" y="555"/>
                  </a:lnTo>
                  <a:lnTo>
                    <a:pt x="225" y="558"/>
                  </a:lnTo>
                  <a:lnTo>
                    <a:pt x="212" y="562"/>
                  </a:lnTo>
                  <a:lnTo>
                    <a:pt x="201" y="566"/>
                  </a:lnTo>
                  <a:lnTo>
                    <a:pt x="190" y="569"/>
                  </a:lnTo>
                  <a:lnTo>
                    <a:pt x="183" y="571"/>
                  </a:lnTo>
                  <a:lnTo>
                    <a:pt x="180" y="572"/>
                  </a:lnTo>
                  <a:lnTo>
                    <a:pt x="145" y="587"/>
                  </a:lnTo>
                  <a:lnTo>
                    <a:pt x="114" y="605"/>
                  </a:lnTo>
                  <a:lnTo>
                    <a:pt x="85" y="627"/>
                  </a:lnTo>
                  <a:lnTo>
                    <a:pt x="60" y="654"/>
                  </a:lnTo>
                  <a:lnTo>
                    <a:pt x="39" y="683"/>
                  </a:lnTo>
                  <a:lnTo>
                    <a:pt x="21" y="714"/>
                  </a:lnTo>
                  <a:lnTo>
                    <a:pt x="8" y="749"/>
                  </a:lnTo>
                  <a:lnTo>
                    <a:pt x="0" y="784"/>
                  </a:lnTo>
                  <a:lnTo>
                    <a:pt x="0" y="66"/>
                  </a:lnTo>
                  <a:lnTo>
                    <a:pt x="3" y="49"/>
                  </a:lnTo>
                  <a:lnTo>
                    <a:pt x="9" y="33"/>
                  </a:lnTo>
                  <a:lnTo>
                    <a:pt x="20" y="19"/>
                  </a:lnTo>
                  <a:lnTo>
                    <a:pt x="33" y="9"/>
                  </a:lnTo>
                  <a:lnTo>
                    <a:pt x="49" y="3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" name="Freeform 44"/>
            <p:cNvSpPr>
              <a:spLocks/>
            </p:cNvSpPr>
            <p:nvPr/>
          </p:nvSpPr>
          <p:spPr bwMode="auto">
            <a:xfrm>
              <a:off x="7694613" y="1319213"/>
              <a:ext cx="20638" cy="39688"/>
            </a:xfrm>
            <a:custGeom>
              <a:avLst/>
              <a:gdLst>
                <a:gd name="T0" fmla="*/ 99 w 137"/>
                <a:gd name="T1" fmla="*/ 0 h 270"/>
                <a:gd name="T2" fmla="*/ 114 w 137"/>
                <a:gd name="T3" fmla="*/ 14 h 270"/>
                <a:gd name="T4" fmla="*/ 127 w 137"/>
                <a:gd name="T5" fmla="*/ 30 h 270"/>
                <a:gd name="T6" fmla="*/ 134 w 137"/>
                <a:gd name="T7" fmla="*/ 50 h 270"/>
                <a:gd name="T8" fmla="*/ 137 w 137"/>
                <a:gd name="T9" fmla="*/ 71 h 270"/>
                <a:gd name="T10" fmla="*/ 137 w 137"/>
                <a:gd name="T11" fmla="*/ 270 h 270"/>
                <a:gd name="T12" fmla="*/ 0 w 137"/>
                <a:gd name="T13" fmla="*/ 270 h 270"/>
                <a:gd name="T14" fmla="*/ 99 w 137"/>
                <a:gd name="T15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7" h="270">
                  <a:moveTo>
                    <a:pt x="99" y="0"/>
                  </a:moveTo>
                  <a:lnTo>
                    <a:pt x="114" y="14"/>
                  </a:lnTo>
                  <a:lnTo>
                    <a:pt x="127" y="30"/>
                  </a:lnTo>
                  <a:lnTo>
                    <a:pt x="134" y="50"/>
                  </a:lnTo>
                  <a:lnTo>
                    <a:pt x="137" y="71"/>
                  </a:lnTo>
                  <a:lnTo>
                    <a:pt x="137" y="270"/>
                  </a:lnTo>
                  <a:lnTo>
                    <a:pt x="0" y="270"/>
                  </a:lnTo>
                  <a:lnTo>
                    <a:pt x="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" name="Freeform 45"/>
            <p:cNvSpPr>
              <a:spLocks/>
            </p:cNvSpPr>
            <p:nvPr/>
          </p:nvSpPr>
          <p:spPr bwMode="auto">
            <a:xfrm>
              <a:off x="7637463" y="1319213"/>
              <a:ext cx="20638" cy="39688"/>
            </a:xfrm>
            <a:custGeom>
              <a:avLst/>
              <a:gdLst>
                <a:gd name="T0" fmla="*/ 38 w 137"/>
                <a:gd name="T1" fmla="*/ 0 h 270"/>
                <a:gd name="T2" fmla="*/ 137 w 137"/>
                <a:gd name="T3" fmla="*/ 270 h 270"/>
                <a:gd name="T4" fmla="*/ 0 w 137"/>
                <a:gd name="T5" fmla="*/ 270 h 270"/>
                <a:gd name="T6" fmla="*/ 0 w 137"/>
                <a:gd name="T7" fmla="*/ 71 h 270"/>
                <a:gd name="T8" fmla="*/ 3 w 137"/>
                <a:gd name="T9" fmla="*/ 50 h 270"/>
                <a:gd name="T10" fmla="*/ 10 w 137"/>
                <a:gd name="T11" fmla="*/ 30 h 270"/>
                <a:gd name="T12" fmla="*/ 22 w 137"/>
                <a:gd name="T13" fmla="*/ 14 h 270"/>
                <a:gd name="T14" fmla="*/ 38 w 137"/>
                <a:gd name="T15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7" h="270">
                  <a:moveTo>
                    <a:pt x="38" y="0"/>
                  </a:moveTo>
                  <a:lnTo>
                    <a:pt x="137" y="270"/>
                  </a:lnTo>
                  <a:lnTo>
                    <a:pt x="0" y="270"/>
                  </a:lnTo>
                  <a:lnTo>
                    <a:pt x="0" y="71"/>
                  </a:lnTo>
                  <a:lnTo>
                    <a:pt x="3" y="50"/>
                  </a:lnTo>
                  <a:lnTo>
                    <a:pt x="10" y="30"/>
                  </a:lnTo>
                  <a:lnTo>
                    <a:pt x="22" y="14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" name="Freeform 46"/>
            <p:cNvSpPr>
              <a:spLocks noEditPoints="1"/>
            </p:cNvSpPr>
            <p:nvPr/>
          </p:nvSpPr>
          <p:spPr bwMode="auto">
            <a:xfrm>
              <a:off x="7537450" y="1135063"/>
              <a:ext cx="371475" cy="496888"/>
            </a:xfrm>
            <a:custGeom>
              <a:avLst/>
              <a:gdLst>
                <a:gd name="T0" fmla="*/ 389 w 2574"/>
                <a:gd name="T1" fmla="*/ 2708 h 3433"/>
                <a:gd name="T2" fmla="*/ 347 w 2574"/>
                <a:gd name="T3" fmla="*/ 2750 h 3433"/>
                <a:gd name="T4" fmla="*/ 341 w 2574"/>
                <a:gd name="T5" fmla="*/ 2811 h 3433"/>
                <a:gd name="T6" fmla="*/ 372 w 2574"/>
                <a:gd name="T7" fmla="*/ 2861 h 3433"/>
                <a:gd name="T8" fmla="*/ 429 w 2574"/>
                <a:gd name="T9" fmla="*/ 2881 h 3433"/>
                <a:gd name="T10" fmla="*/ 2185 w 2574"/>
                <a:gd name="T11" fmla="*/ 2871 h 3433"/>
                <a:gd name="T12" fmla="*/ 2227 w 2574"/>
                <a:gd name="T13" fmla="*/ 2829 h 3433"/>
                <a:gd name="T14" fmla="*/ 2233 w 2574"/>
                <a:gd name="T15" fmla="*/ 2769 h 3433"/>
                <a:gd name="T16" fmla="*/ 2202 w 2574"/>
                <a:gd name="T17" fmla="*/ 2718 h 3433"/>
                <a:gd name="T18" fmla="*/ 2146 w 2574"/>
                <a:gd name="T19" fmla="*/ 2699 h 3433"/>
                <a:gd name="T20" fmla="*/ 408 w 2574"/>
                <a:gd name="T21" fmla="*/ 2057 h 3433"/>
                <a:gd name="T22" fmla="*/ 358 w 2574"/>
                <a:gd name="T23" fmla="*/ 2089 h 3433"/>
                <a:gd name="T24" fmla="*/ 338 w 2574"/>
                <a:gd name="T25" fmla="*/ 2146 h 3433"/>
                <a:gd name="T26" fmla="*/ 358 w 2574"/>
                <a:gd name="T27" fmla="*/ 2202 h 3433"/>
                <a:gd name="T28" fmla="*/ 408 w 2574"/>
                <a:gd name="T29" fmla="*/ 2235 h 3433"/>
                <a:gd name="T30" fmla="*/ 2166 w 2574"/>
                <a:gd name="T31" fmla="*/ 2235 h 3433"/>
                <a:gd name="T32" fmla="*/ 2217 w 2574"/>
                <a:gd name="T33" fmla="*/ 2202 h 3433"/>
                <a:gd name="T34" fmla="*/ 2237 w 2574"/>
                <a:gd name="T35" fmla="*/ 2146 h 3433"/>
                <a:gd name="T36" fmla="*/ 2217 w 2574"/>
                <a:gd name="T37" fmla="*/ 2089 h 3433"/>
                <a:gd name="T38" fmla="*/ 2166 w 2574"/>
                <a:gd name="T39" fmla="*/ 2057 h 3433"/>
                <a:gd name="T40" fmla="*/ 1931 w 2574"/>
                <a:gd name="T41" fmla="*/ 1197 h 3433"/>
                <a:gd name="T42" fmla="*/ 1874 w 2574"/>
                <a:gd name="T43" fmla="*/ 1216 h 3433"/>
                <a:gd name="T44" fmla="*/ 1842 w 2574"/>
                <a:gd name="T45" fmla="*/ 1267 h 3433"/>
                <a:gd name="T46" fmla="*/ 1848 w 2574"/>
                <a:gd name="T47" fmla="*/ 1327 h 3433"/>
                <a:gd name="T48" fmla="*/ 1890 w 2574"/>
                <a:gd name="T49" fmla="*/ 1369 h 3433"/>
                <a:gd name="T50" fmla="*/ 2146 w 2574"/>
                <a:gd name="T51" fmla="*/ 1379 h 3433"/>
                <a:gd name="T52" fmla="*/ 2202 w 2574"/>
                <a:gd name="T53" fmla="*/ 1359 h 3433"/>
                <a:gd name="T54" fmla="*/ 2233 w 2574"/>
                <a:gd name="T55" fmla="*/ 1309 h 3433"/>
                <a:gd name="T56" fmla="*/ 2227 w 2574"/>
                <a:gd name="T57" fmla="*/ 1248 h 3433"/>
                <a:gd name="T58" fmla="*/ 2185 w 2574"/>
                <a:gd name="T59" fmla="*/ 1206 h 3433"/>
                <a:gd name="T60" fmla="*/ 1931 w 2574"/>
                <a:gd name="T61" fmla="*/ 1197 h 3433"/>
                <a:gd name="T62" fmla="*/ 1890 w 2574"/>
                <a:gd name="T63" fmla="*/ 777 h 3433"/>
                <a:gd name="T64" fmla="*/ 1848 w 2574"/>
                <a:gd name="T65" fmla="*/ 818 h 3433"/>
                <a:gd name="T66" fmla="*/ 1842 w 2574"/>
                <a:gd name="T67" fmla="*/ 879 h 3433"/>
                <a:gd name="T68" fmla="*/ 1874 w 2574"/>
                <a:gd name="T69" fmla="*/ 930 h 3433"/>
                <a:gd name="T70" fmla="*/ 1931 w 2574"/>
                <a:gd name="T71" fmla="*/ 950 h 3433"/>
                <a:gd name="T72" fmla="*/ 2185 w 2574"/>
                <a:gd name="T73" fmla="*/ 940 h 3433"/>
                <a:gd name="T74" fmla="*/ 2227 w 2574"/>
                <a:gd name="T75" fmla="*/ 898 h 3433"/>
                <a:gd name="T76" fmla="*/ 2233 w 2574"/>
                <a:gd name="T77" fmla="*/ 838 h 3433"/>
                <a:gd name="T78" fmla="*/ 2202 w 2574"/>
                <a:gd name="T79" fmla="*/ 787 h 3433"/>
                <a:gd name="T80" fmla="*/ 2146 w 2574"/>
                <a:gd name="T81" fmla="*/ 767 h 3433"/>
                <a:gd name="T82" fmla="*/ 405 w 2574"/>
                <a:gd name="T83" fmla="*/ 341 h 3433"/>
                <a:gd name="T84" fmla="*/ 350 w 2574"/>
                <a:gd name="T85" fmla="*/ 383 h 3433"/>
                <a:gd name="T86" fmla="*/ 338 w 2574"/>
                <a:gd name="T87" fmla="*/ 1636 h 3433"/>
                <a:gd name="T88" fmla="*/ 358 w 2574"/>
                <a:gd name="T89" fmla="*/ 1693 h 3433"/>
                <a:gd name="T90" fmla="*/ 408 w 2574"/>
                <a:gd name="T91" fmla="*/ 1725 h 3433"/>
                <a:gd name="T92" fmla="*/ 1522 w 2574"/>
                <a:gd name="T93" fmla="*/ 1725 h 3433"/>
                <a:gd name="T94" fmla="*/ 1572 w 2574"/>
                <a:gd name="T95" fmla="*/ 1693 h 3433"/>
                <a:gd name="T96" fmla="*/ 1593 w 2574"/>
                <a:gd name="T97" fmla="*/ 1636 h 3433"/>
                <a:gd name="T98" fmla="*/ 1584 w 2574"/>
                <a:gd name="T99" fmla="*/ 389 h 3433"/>
                <a:gd name="T100" fmla="*/ 1542 w 2574"/>
                <a:gd name="T101" fmla="*/ 347 h 3433"/>
                <a:gd name="T102" fmla="*/ 429 w 2574"/>
                <a:gd name="T103" fmla="*/ 338 h 3433"/>
                <a:gd name="T104" fmla="*/ 2480 w 2574"/>
                <a:gd name="T105" fmla="*/ 3 h 3433"/>
                <a:gd name="T106" fmla="*/ 2547 w 2574"/>
                <a:gd name="T107" fmla="*/ 45 h 3433"/>
                <a:gd name="T108" fmla="*/ 2574 w 2574"/>
                <a:gd name="T109" fmla="*/ 121 h 3433"/>
                <a:gd name="T110" fmla="*/ 2562 w 2574"/>
                <a:gd name="T111" fmla="*/ 3365 h 3433"/>
                <a:gd name="T112" fmla="*/ 2506 w 2574"/>
                <a:gd name="T113" fmla="*/ 3421 h 3433"/>
                <a:gd name="T114" fmla="*/ 121 w 2574"/>
                <a:gd name="T115" fmla="*/ 3433 h 3433"/>
                <a:gd name="T116" fmla="*/ 46 w 2574"/>
                <a:gd name="T117" fmla="*/ 3407 h 3433"/>
                <a:gd name="T118" fmla="*/ 3 w 2574"/>
                <a:gd name="T119" fmla="*/ 3340 h 3433"/>
                <a:gd name="T120" fmla="*/ 3 w 2574"/>
                <a:gd name="T121" fmla="*/ 93 h 3433"/>
                <a:gd name="T122" fmla="*/ 46 w 2574"/>
                <a:gd name="T123" fmla="*/ 26 h 3433"/>
                <a:gd name="T124" fmla="*/ 121 w 2574"/>
                <a:gd name="T125" fmla="*/ 0 h 3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74" h="3433">
                  <a:moveTo>
                    <a:pt x="429" y="2699"/>
                  </a:moveTo>
                  <a:lnTo>
                    <a:pt x="408" y="2701"/>
                  </a:lnTo>
                  <a:lnTo>
                    <a:pt x="389" y="2708"/>
                  </a:lnTo>
                  <a:lnTo>
                    <a:pt x="372" y="2718"/>
                  </a:lnTo>
                  <a:lnTo>
                    <a:pt x="358" y="2733"/>
                  </a:lnTo>
                  <a:lnTo>
                    <a:pt x="347" y="2750"/>
                  </a:lnTo>
                  <a:lnTo>
                    <a:pt x="341" y="2769"/>
                  </a:lnTo>
                  <a:lnTo>
                    <a:pt x="338" y="2790"/>
                  </a:lnTo>
                  <a:lnTo>
                    <a:pt x="341" y="2811"/>
                  </a:lnTo>
                  <a:lnTo>
                    <a:pt x="347" y="2829"/>
                  </a:lnTo>
                  <a:lnTo>
                    <a:pt x="358" y="2846"/>
                  </a:lnTo>
                  <a:lnTo>
                    <a:pt x="372" y="2861"/>
                  </a:lnTo>
                  <a:lnTo>
                    <a:pt x="389" y="2871"/>
                  </a:lnTo>
                  <a:lnTo>
                    <a:pt x="408" y="2879"/>
                  </a:lnTo>
                  <a:lnTo>
                    <a:pt x="429" y="2881"/>
                  </a:lnTo>
                  <a:lnTo>
                    <a:pt x="2146" y="2881"/>
                  </a:lnTo>
                  <a:lnTo>
                    <a:pt x="2166" y="2879"/>
                  </a:lnTo>
                  <a:lnTo>
                    <a:pt x="2185" y="2871"/>
                  </a:lnTo>
                  <a:lnTo>
                    <a:pt x="2202" y="2861"/>
                  </a:lnTo>
                  <a:lnTo>
                    <a:pt x="2217" y="2846"/>
                  </a:lnTo>
                  <a:lnTo>
                    <a:pt x="2227" y="2829"/>
                  </a:lnTo>
                  <a:lnTo>
                    <a:pt x="2233" y="2811"/>
                  </a:lnTo>
                  <a:lnTo>
                    <a:pt x="2237" y="2790"/>
                  </a:lnTo>
                  <a:lnTo>
                    <a:pt x="2233" y="2769"/>
                  </a:lnTo>
                  <a:lnTo>
                    <a:pt x="2227" y="2750"/>
                  </a:lnTo>
                  <a:lnTo>
                    <a:pt x="2217" y="2733"/>
                  </a:lnTo>
                  <a:lnTo>
                    <a:pt x="2202" y="2718"/>
                  </a:lnTo>
                  <a:lnTo>
                    <a:pt x="2185" y="2708"/>
                  </a:lnTo>
                  <a:lnTo>
                    <a:pt x="2166" y="2701"/>
                  </a:lnTo>
                  <a:lnTo>
                    <a:pt x="2146" y="2699"/>
                  </a:lnTo>
                  <a:lnTo>
                    <a:pt x="429" y="2699"/>
                  </a:lnTo>
                  <a:close/>
                  <a:moveTo>
                    <a:pt x="429" y="2055"/>
                  </a:moveTo>
                  <a:lnTo>
                    <a:pt x="408" y="2057"/>
                  </a:lnTo>
                  <a:lnTo>
                    <a:pt x="389" y="2064"/>
                  </a:lnTo>
                  <a:lnTo>
                    <a:pt x="372" y="2075"/>
                  </a:lnTo>
                  <a:lnTo>
                    <a:pt x="358" y="2089"/>
                  </a:lnTo>
                  <a:lnTo>
                    <a:pt x="347" y="2106"/>
                  </a:lnTo>
                  <a:lnTo>
                    <a:pt x="341" y="2125"/>
                  </a:lnTo>
                  <a:lnTo>
                    <a:pt x="338" y="2146"/>
                  </a:lnTo>
                  <a:lnTo>
                    <a:pt x="341" y="2167"/>
                  </a:lnTo>
                  <a:lnTo>
                    <a:pt x="347" y="2186"/>
                  </a:lnTo>
                  <a:lnTo>
                    <a:pt x="358" y="2202"/>
                  </a:lnTo>
                  <a:lnTo>
                    <a:pt x="372" y="2217"/>
                  </a:lnTo>
                  <a:lnTo>
                    <a:pt x="389" y="2228"/>
                  </a:lnTo>
                  <a:lnTo>
                    <a:pt x="408" y="2235"/>
                  </a:lnTo>
                  <a:lnTo>
                    <a:pt x="429" y="2237"/>
                  </a:lnTo>
                  <a:lnTo>
                    <a:pt x="2146" y="2237"/>
                  </a:lnTo>
                  <a:lnTo>
                    <a:pt x="2166" y="2235"/>
                  </a:lnTo>
                  <a:lnTo>
                    <a:pt x="2185" y="2228"/>
                  </a:lnTo>
                  <a:lnTo>
                    <a:pt x="2202" y="2217"/>
                  </a:lnTo>
                  <a:lnTo>
                    <a:pt x="2217" y="2202"/>
                  </a:lnTo>
                  <a:lnTo>
                    <a:pt x="2227" y="2186"/>
                  </a:lnTo>
                  <a:lnTo>
                    <a:pt x="2233" y="2167"/>
                  </a:lnTo>
                  <a:lnTo>
                    <a:pt x="2237" y="2146"/>
                  </a:lnTo>
                  <a:lnTo>
                    <a:pt x="2233" y="2125"/>
                  </a:lnTo>
                  <a:lnTo>
                    <a:pt x="2227" y="2106"/>
                  </a:lnTo>
                  <a:lnTo>
                    <a:pt x="2217" y="2089"/>
                  </a:lnTo>
                  <a:lnTo>
                    <a:pt x="2202" y="2075"/>
                  </a:lnTo>
                  <a:lnTo>
                    <a:pt x="2185" y="2064"/>
                  </a:lnTo>
                  <a:lnTo>
                    <a:pt x="2166" y="2057"/>
                  </a:lnTo>
                  <a:lnTo>
                    <a:pt x="2146" y="2055"/>
                  </a:lnTo>
                  <a:lnTo>
                    <a:pt x="429" y="2055"/>
                  </a:lnTo>
                  <a:close/>
                  <a:moveTo>
                    <a:pt x="1931" y="1197"/>
                  </a:moveTo>
                  <a:lnTo>
                    <a:pt x="1910" y="1199"/>
                  </a:lnTo>
                  <a:lnTo>
                    <a:pt x="1890" y="1206"/>
                  </a:lnTo>
                  <a:lnTo>
                    <a:pt x="1874" y="1216"/>
                  </a:lnTo>
                  <a:lnTo>
                    <a:pt x="1860" y="1230"/>
                  </a:lnTo>
                  <a:lnTo>
                    <a:pt x="1848" y="1248"/>
                  </a:lnTo>
                  <a:lnTo>
                    <a:pt x="1842" y="1267"/>
                  </a:lnTo>
                  <a:lnTo>
                    <a:pt x="1840" y="1288"/>
                  </a:lnTo>
                  <a:lnTo>
                    <a:pt x="1842" y="1309"/>
                  </a:lnTo>
                  <a:lnTo>
                    <a:pt x="1848" y="1327"/>
                  </a:lnTo>
                  <a:lnTo>
                    <a:pt x="1860" y="1344"/>
                  </a:lnTo>
                  <a:lnTo>
                    <a:pt x="1874" y="1359"/>
                  </a:lnTo>
                  <a:lnTo>
                    <a:pt x="1890" y="1369"/>
                  </a:lnTo>
                  <a:lnTo>
                    <a:pt x="1910" y="1376"/>
                  </a:lnTo>
                  <a:lnTo>
                    <a:pt x="1931" y="1379"/>
                  </a:lnTo>
                  <a:lnTo>
                    <a:pt x="2146" y="1379"/>
                  </a:lnTo>
                  <a:lnTo>
                    <a:pt x="2166" y="1376"/>
                  </a:lnTo>
                  <a:lnTo>
                    <a:pt x="2185" y="1369"/>
                  </a:lnTo>
                  <a:lnTo>
                    <a:pt x="2202" y="1359"/>
                  </a:lnTo>
                  <a:lnTo>
                    <a:pt x="2217" y="1344"/>
                  </a:lnTo>
                  <a:lnTo>
                    <a:pt x="2227" y="1327"/>
                  </a:lnTo>
                  <a:lnTo>
                    <a:pt x="2233" y="1309"/>
                  </a:lnTo>
                  <a:lnTo>
                    <a:pt x="2237" y="1288"/>
                  </a:lnTo>
                  <a:lnTo>
                    <a:pt x="2233" y="1267"/>
                  </a:lnTo>
                  <a:lnTo>
                    <a:pt x="2227" y="1248"/>
                  </a:lnTo>
                  <a:lnTo>
                    <a:pt x="2217" y="1230"/>
                  </a:lnTo>
                  <a:lnTo>
                    <a:pt x="2202" y="1216"/>
                  </a:lnTo>
                  <a:lnTo>
                    <a:pt x="2185" y="1206"/>
                  </a:lnTo>
                  <a:lnTo>
                    <a:pt x="2166" y="1199"/>
                  </a:lnTo>
                  <a:lnTo>
                    <a:pt x="2146" y="1197"/>
                  </a:lnTo>
                  <a:lnTo>
                    <a:pt x="1931" y="1197"/>
                  </a:lnTo>
                  <a:close/>
                  <a:moveTo>
                    <a:pt x="1931" y="767"/>
                  </a:moveTo>
                  <a:lnTo>
                    <a:pt x="1910" y="770"/>
                  </a:lnTo>
                  <a:lnTo>
                    <a:pt x="1890" y="777"/>
                  </a:lnTo>
                  <a:lnTo>
                    <a:pt x="1874" y="787"/>
                  </a:lnTo>
                  <a:lnTo>
                    <a:pt x="1860" y="801"/>
                  </a:lnTo>
                  <a:lnTo>
                    <a:pt x="1848" y="818"/>
                  </a:lnTo>
                  <a:lnTo>
                    <a:pt x="1842" y="838"/>
                  </a:lnTo>
                  <a:lnTo>
                    <a:pt x="1840" y="859"/>
                  </a:lnTo>
                  <a:lnTo>
                    <a:pt x="1842" y="879"/>
                  </a:lnTo>
                  <a:lnTo>
                    <a:pt x="1848" y="898"/>
                  </a:lnTo>
                  <a:lnTo>
                    <a:pt x="1860" y="915"/>
                  </a:lnTo>
                  <a:lnTo>
                    <a:pt x="1874" y="930"/>
                  </a:lnTo>
                  <a:lnTo>
                    <a:pt x="1890" y="940"/>
                  </a:lnTo>
                  <a:lnTo>
                    <a:pt x="1910" y="946"/>
                  </a:lnTo>
                  <a:lnTo>
                    <a:pt x="1931" y="950"/>
                  </a:lnTo>
                  <a:lnTo>
                    <a:pt x="2146" y="950"/>
                  </a:lnTo>
                  <a:lnTo>
                    <a:pt x="2166" y="946"/>
                  </a:lnTo>
                  <a:lnTo>
                    <a:pt x="2185" y="940"/>
                  </a:lnTo>
                  <a:lnTo>
                    <a:pt x="2202" y="930"/>
                  </a:lnTo>
                  <a:lnTo>
                    <a:pt x="2217" y="915"/>
                  </a:lnTo>
                  <a:lnTo>
                    <a:pt x="2227" y="898"/>
                  </a:lnTo>
                  <a:lnTo>
                    <a:pt x="2233" y="879"/>
                  </a:lnTo>
                  <a:lnTo>
                    <a:pt x="2237" y="859"/>
                  </a:lnTo>
                  <a:lnTo>
                    <a:pt x="2233" y="838"/>
                  </a:lnTo>
                  <a:lnTo>
                    <a:pt x="2227" y="818"/>
                  </a:lnTo>
                  <a:lnTo>
                    <a:pt x="2217" y="801"/>
                  </a:lnTo>
                  <a:lnTo>
                    <a:pt x="2202" y="787"/>
                  </a:lnTo>
                  <a:lnTo>
                    <a:pt x="2185" y="777"/>
                  </a:lnTo>
                  <a:lnTo>
                    <a:pt x="2166" y="770"/>
                  </a:lnTo>
                  <a:lnTo>
                    <a:pt x="2146" y="767"/>
                  </a:lnTo>
                  <a:lnTo>
                    <a:pt x="1931" y="767"/>
                  </a:lnTo>
                  <a:close/>
                  <a:moveTo>
                    <a:pt x="429" y="338"/>
                  </a:moveTo>
                  <a:lnTo>
                    <a:pt x="405" y="341"/>
                  </a:lnTo>
                  <a:lnTo>
                    <a:pt x="383" y="350"/>
                  </a:lnTo>
                  <a:lnTo>
                    <a:pt x="365" y="364"/>
                  </a:lnTo>
                  <a:lnTo>
                    <a:pt x="350" y="383"/>
                  </a:lnTo>
                  <a:lnTo>
                    <a:pt x="341" y="404"/>
                  </a:lnTo>
                  <a:lnTo>
                    <a:pt x="338" y="429"/>
                  </a:lnTo>
                  <a:lnTo>
                    <a:pt x="338" y="1636"/>
                  </a:lnTo>
                  <a:lnTo>
                    <a:pt x="341" y="1657"/>
                  </a:lnTo>
                  <a:lnTo>
                    <a:pt x="347" y="1676"/>
                  </a:lnTo>
                  <a:lnTo>
                    <a:pt x="358" y="1693"/>
                  </a:lnTo>
                  <a:lnTo>
                    <a:pt x="372" y="1707"/>
                  </a:lnTo>
                  <a:lnTo>
                    <a:pt x="389" y="1718"/>
                  </a:lnTo>
                  <a:lnTo>
                    <a:pt x="408" y="1725"/>
                  </a:lnTo>
                  <a:lnTo>
                    <a:pt x="429" y="1727"/>
                  </a:lnTo>
                  <a:lnTo>
                    <a:pt x="1502" y="1727"/>
                  </a:lnTo>
                  <a:lnTo>
                    <a:pt x="1522" y="1725"/>
                  </a:lnTo>
                  <a:lnTo>
                    <a:pt x="1542" y="1718"/>
                  </a:lnTo>
                  <a:lnTo>
                    <a:pt x="1559" y="1707"/>
                  </a:lnTo>
                  <a:lnTo>
                    <a:pt x="1572" y="1693"/>
                  </a:lnTo>
                  <a:lnTo>
                    <a:pt x="1584" y="1676"/>
                  </a:lnTo>
                  <a:lnTo>
                    <a:pt x="1590" y="1657"/>
                  </a:lnTo>
                  <a:lnTo>
                    <a:pt x="1593" y="1636"/>
                  </a:lnTo>
                  <a:lnTo>
                    <a:pt x="1593" y="429"/>
                  </a:lnTo>
                  <a:lnTo>
                    <a:pt x="1590" y="408"/>
                  </a:lnTo>
                  <a:lnTo>
                    <a:pt x="1584" y="389"/>
                  </a:lnTo>
                  <a:lnTo>
                    <a:pt x="1572" y="372"/>
                  </a:lnTo>
                  <a:lnTo>
                    <a:pt x="1559" y="358"/>
                  </a:lnTo>
                  <a:lnTo>
                    <a:pt x="1542" y="347"/>
                  </a:lnTo>
                  <a:lnTo>
                    <a:pt x="1522" y="340"/>
                  </a:lnTo>
                  <a:lnTo>
                    <a:pt x="1502" y="338"/>
                  </a:lnTo>
                  <a:lnTo>
                    <a:pt x="429" y="338"/>
                  </a:lnTo>
                  <a:close/>
                  <a:moveTo>
                    <a:pt x="121" y="0"/>
                  </a:moveTo>
                  <a:lnTo>
                    <a:pt x="2453" y="0"/>
                  </a:lnTo>
                  <a:lnTo>
                    <a:pt x="2480" y="3"/>
                  </a:lnTo>
                  <a:lnTo>
                    <a:pt x="2506" y="12"/>
                  </a:lnTo>
                  <a:lnTo>
                    <a:pt x="2528" y="26"/>
                  </a:lnTo>
                  <a:lnTo>
                    <a:pt x="2547" y="45"/>
                  </a:lnTo>
                  <a:lnTo>
                    <a:pt x="2562" y="67"/>
                  </a:lnTo>
                  <a:lnTo>
                    <a:pt x="2571" y="93"/>
                  </a:lnTo>
                  <a:lnTo>
                    <a:pt x="2574" y="121"/>
                  </a:lnTo>
                  <a:lnTo>
                    <a:pt x="2574" y="3312"/>
                  </a:lnTo>
                  <a:lnTo>
                    <a:pt x="2571" y="3340"/>
                  </a:lnTo>
                  <a:lnTo>
                    <a:pt x="2562" y="3365"/>
                  </a:lnTo>
                  <a:lnTo>
                    <a:pt x="2547" y="3388"/>
                  </a:lnTo>
                  <a:lnTo>
                    <a:pt x="2528" y="3407"/>
                  </a:lnTo>
                  <a:lnTo>
                    <a:pt x="2506" y="3421"/>
                  </a:lnTo>
                  <a:lnTo>
                    <a:pt x="2480" y="3430"/>
                  </a:lnTo>
                  <a:lnTo>
                    <a:pt x="2453" y="3433"/>
                  </a:lnTo>
                  <a:lnTo>
                    <a:pt x="121" y="3433"/>
                  </a:lnTo>
                  <a:lnTo>
                    <a:pt x="94" y="3430"/>
                  </a:lnTo>
                  <a:lnTo>
                    <a:pt x="68" y="3421"/>
                  </a:lnTo>
                  <a:lnTo>
                    <a:pt x="46" y="3407"/>
                  </a:lnTo>
                  <a:lnTo>
                    <a:pt x="27" y="3388"/>
                  </a:lnTo>
                  <a:lnTo>
                    <a:pt x="13" y="3365"/>
                  </a:lnTo>
                  <a:lnTo>
                    <a:pt x="3" y="3340"/>
                  </a:lnTo>
                  <a:lnTo>
                    <a:pt x="0" y="3312"/>
                  </a:lnTo>
                  <a:lnTo>
                    <a:pt x="0" y="121"/>
                  </a:lnTo>
                  <a:lnTo>
                    <a:pt x="3" y="93"/>
                  </a:lnTo>
                  <a:lnTo>
                    <a:pt x="13" y="67"/>
                  </a:lnTo>
                  <a:lnTo>
                    <a:pt x="27" y="45"/>
                  </a:lnTo>
                  <a:lnTo>
                    <a:pt x="46" y="26"/>
                  </a:lnTo>
                  <a:lnTo>
                    <a:pt x="68" y="12"/>
                  </a:lnTo>
                  <a:lnTo>
                    <a:pt x="94" y="3"/>
                  </a:lnTo>
                  <a:lnTo>
                    <a:pt x="1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15" name="Group 414"/>
          <p:cNvGrpSpPr/>
          <p:nvPr/>
        </p:nvGrpSpPr>
        <p:grpSpPr>
          <a:xfrm>
            <a:off x="9234300" y="3734101"/>
            <a:ext cx="293341" cy="342781"/>
            <a:chOff x="3222625" y="3940175"/>
            <a:chExt cx="423863" cy="4953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16" name="Freeform 440"/>
            <p:cNvSpPr>
              <a:spLocks/>
            </p:cNvSpPr>
            <p:nvPr/>
          </p:nvSpPr>
          <p:spPr bwMode="auto">
            <a:xfrm>
              <a:off x="3382963" y="3940175"/>
              <a:ext cx="103188" cy="103188"/>
            </a:xfrm>
            <a:custGeom>
              <a:avLst/>
              <a:gdLst>
                <a:gd name="T0" fmla="*/ 359 w 718"/>
                <a:gd name="T1" fmla="*/ 0 h 715"/>
                <a:gd name="T2" fmla="*/ 407 w 718"/>
                <a:gd name="T3" fmla="*/ 3 h 715"/>
                <a:gd name="T4" fmla="*/ 454 w 718"/>
                <a:gd name="T5" fmla="*/ 13 h 715"/>
                <a:gd name="T6" fmla="*/ 498 w 718"/>
                <a:gd name="T7" fmla="*/ 27 h 715"/>
                <a:gd name="T8" fmla="*/ 540 w 718"/>
                <a:gd name="T9" fmla="*/ 48 h 715"/>
                <a:gd name="T10" fmla="*/ 578 w 718"/>
                <a:gd name="T11" fmla="*/ 74 h 715"/>
                <a:gd name="T12" fmla="*/ 612 w 718"/>
                <a:gd name="T13" fmla="*/ 105 h 715"/>
                <a:gd name="T14" fmla="*/ 642 w 718"/>
                <a:gd name="T15" fmla="*/ 139 h 715"/>
                <a:gd name="T16" fmla="*/ 669 w 718"/>
                <a:gd name="T17" fmla="*/ 177 h 715"/>
                <a:gd name="T18" fmla="*/ 690 w 718"/>
                <a:gd name="T19" fmla="*/ 218 h 715"/>
                <a:gd name="T20" fmla="*/ 704 w 718"/>
                <a:gd name="T21" fmla="*/ 262 h 715"/>
                <a:gd name="T22" fmla="*/ 714 w 718"/>
                <a:gd name="T23" fmla="*/ 309 h 715"/>
                <a:gd name="T24" fmla="*/ 718 w 718"/>
                <a:gd name="T25" fmla="*/ 357 h 715"/>
                <a:gd name="T26" fmla="*/ 714 w 718"/>
                <a:gd name="T27" fmla="*/ 405 h 715"/>
                <a:gd name="T28" fmla="*/ 704 w 718"/>
                <a:gd name="T29" fmla="*/ 452 h 715"/>
                <a:gd name="T30" fmla="*/ 690 w 718"/>
                <a:gd name="T31" fmla="*/ 496 h 715"/>
                <a:gd name="T32" fmla="*/ 669 w 718"/>
                <a:gd name="T33" fmla="*/ 538 h 715"/>
                <a:gd name="T34" fmla="*/ 642 w 718"/>
                <a:gd name="T35" fmla="*/ 575 h 715"/>
                <a:gd name="T36" fmla="*/ 612 w 718"/>
                <a:gd name="T37" fmla="*/ 610 h 715"/>
                <a:gd name="T38" fmla="*/ 578 w 718"/>
                <a:gd name="T39" fmla="*/ 640 h 715"/>
                <a:gd name="T40" fmla="*/ 540 w 718"/>
                <a:gd name="T41" fmla="*/ 666 h 715"/>
                <a:gd name="T42" fmla="*/ 498 w 718"/>
                <a:gd name="T43" fmla="*/ 687 h 715"/>
                <a:gd name="T44" fmla="*/ 454 w 718"/>
                <a:gd name="T45" fmla="*/ 701 h 715"/>
                <a:gd name="T46" fmla="*/ 407 w 718"/>
                <a:gd name="T47" fmla="*/ 712 h 715"/>
                <a:gd name="T48" fmla="*/ 359 w 718"/>
                <a:gd name="T49" fmla="*/ 715 h 715"/>
                <a:gd name="T50" fmla="*/ 311 w 718"/>
                <a:gd name="T51" fmla="*/ 712 h 715"/>
                <a:gd name="T52" fmla="*/ 263 w 718"/>
                <a:gd name="T53" fmla="*/ 701 h 715"/>
                <a:gd name="T54" fmla="*/ 219 w 718"/>
                <a:gd name="T55" fmla="*/ 687 h 715"/>
                <a:gd name="T56" fmla="*/ 178 w 718"/>
                <a:gd name="T57" fmla="*/ 666 h 715"/>
                <a:gd name="T58" fmla="*/ 140 w 718"/>
                <a:gd name="T59" fmla="*/ 640 h 715"/>
                <a:gd name="T60" fmla="*/ 105 w 718"/>
                <a:gd name="T61" fmla="*/ 610 h 715"/>
                <a:gd name="T62" fmla="*/ 75 w 718"/>
                <a:gd name="T63" fmla="*/ 575 h 715"/>
                <a:gd name="T64" fmla="*/ 49 w 718"/>
                <a:gd name="T65" fmla="*/ 538 h 715"/>
                <a:gd name="T66" fmla="*/ 28 w 718"/>
                <a:gd name="T67" fmla="*/ 496 h 715"/>
                <a:gd name="T68" fmla="*/ 13 w 718"/>
                <a:gd name="T69" fmla="*/ 452 h 715"/>
                <a:gd name="T70" fmla="*/ 4 w 718"/>
                <a:gd name="T71" fmla="*/ 405 h 715"/>
                <a:gd name="T72" fmla="*/ 0 w 718"/>
                <a:gd name="T73" fmla="*/ 357 h 715"/>
                <a:gd name="T74" fmla="*/ 4 w 718"/>
                <a:gd name="T75" fmla="*/ 309 h 715"/>
                <a:gd name="T76" fmla="*/ 13 w 718"/>
                <a:gd name="T77" fmla="*/ 262 h 715"/>
                <a:gd name="T78" fmla="*/ 28 w 718"/>
                <a:gd name="T79" fmla="*/ 218 h 715"/>
                <a:gd name="T80" fmla="*/ 49 w 718"/>
                <a:gd name="T81" fmla="*/ 177 h 715"/>
                <a:gd name="T82" fmla="*/ 75 w 718"/>
                <a:gd name="T83" fmla="*/ 139 h 715"/>
                <a:gd name="T84" fmla="*/ 105 w 718"/>
                <a:gd name="T85" fmla="*/ 105 h 715"/>
                <a:gd name="T86" fmla="*/ 140 w 718"/>
                <a:gd name="T87" fmla="*/ 74 h 715"/>
                <a:gd name="T88" fmla="*/ 178 w 718"/>
                <a:gd name="T89" fmla="*/ 48 h 715"/>
                <a:gd name="T90" fmla="*/ 219 w 718"/>
                <a:gd name="T91" fmla="*/ 27 h 715"/>
                <a:gd name="T92" fmla="*/ 263 w 718"/>
                <a:gd name="T93" fmla="*/ 13 h 715"/>
                <a:gd name="T94" fmla="*/ 311 w 718"/>
                <a:gd name="T95" fmla="*/ 3 h 715"/>
                <a:gd name="T96" fmla="*/ 359 w 718"/>
                <a:gd name="T97" fmla="*/ 0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18" h="715">
                  <a:moveTo>
                    <a:pt x="359" y="0"/>
                  </a:moveTo>
                  <a:lnTo>
                    <a:pt x="407" y="3"/>
                  </a:lnTo>
                  <a:lnTo>
                    <a:pt x="454" y="13"/>
                  </a:lnTo>
                  <a:lnTo>
                    <a:pt x="498" y="27"/>
                  </a:lnTo>
                  <a:lnTo>
                    <a:pt x="540" y="48"/>
                  </a:lnTo>
                  <a:lnTo>
                    <a:pt x="578" y="74"/>
                  </a:lnTo>
                  <a:lnTo>
                    <a:pt x="612" y="105"/>
                  </a:lnTo>
                  <a:lnTo>
                    <a:pt x="642" y="139"/>
                  </a:lnTo>
                  <a:lnTo>
                    <a:pt x="669" y="177"/>
                  </a:lnTo>
                  <a:lnTo>
                    <a:pt x="690" y="218"/>
                  </a:lnTo>
                  <a:lnTo>
                    <a:pt x="704" y="262"/>
                  </a:lnTo>
                  <a:lnTo>
                    <a:pt x="714" y="309"/>
                  </a:lnTo>
                  <a:lnTo>
                    <a:pt x="718" y="357"/>
                  </a:lnTo>
                  <a:lnTo>
                    <a:pt x="714" y="405"/>
                  </a:lnTo>
                  <a:lnTo>
                    <a:pt x="704" y="452"/>
                  </a:lnTo>
                  <a:lnTo>
                    <a:pt x="690" y="496"/>
                  </a:lnTo>
                  <a:lnTo>
                    <a:pt x="669" y="538"/>
                  </a:lnTo>
                  <a:lnTo>
                    <a:pt x="642" y="575"/>
                  </a:lnTo>
                  <a:lnTo>
                    <a:pt x="612" y="610"/>
                  </a:lnTo>
                  <a:lnTo>
                    <a:pt x="578" y="640"/>
                  </a:lnTo>
                  <a:lnTo>
                    <a:pt x="540" y="666"/>
                  </a:lnTo>
                  <a:lnTo>
                    <a:pt x="498" y="687"/>
                  </a:lnTo>
                  <a:lnTo>
                    <a:pt x="454" y="701"/>
                  </a:lnTo>
                  <a:lnTo>
                    <a:pt x="407" y="712"/>
                  </a:lnTo>
                  <a:lnTo>
                    <a:pt x="359" y="715"/>
                  </a:lnTo>
                  <a:lnTo>
                    <a:pt x="311" y="712"/>
                  </a:lnTo>
                  <a:lnTo>
                    <a:pt x="263" y="701"/>
                  </a:lnTo>
                  <a:lnTo>
                    <a:pt x="219" y="687"/>
                  </a:lnTo>
                  <a:lnTo>
                    <a:pt x="178" y="666"/>
                  </a:lnTo>
                  <a:lnTo>
                    <a:pt x="140" y="640"/>
                  </a:lnTo>
                  <a:lnTo>
                    <a:pt x="105" y="610"/>
                  </a:lnTo>
                  <a:lnTo>
                    <a:pt x="75" y="575"/>
                  </a:lnTo>
                  <a:lnTo>
                    <a:pt x="49" y="538"/>
                  </a:lnTo>
                  <a:lnTo>
                    <a:pt x="28" y="496"/>
                  </a:lnTo>
                  <a:lnTo>
                    <a:pt x="13" y="452"/>
                  </a:lnTo>
                  <a:lnTo>
                    <a:pt x="4" y="405"/>
                  </a:lnTo>
                  <a:lnTo>
                    <a:pt x="0" y="357"/>
                  </a:lnTo>
                  <a:lnTo>
                    <a:pt x="4" y="309"/>
                  </a:lnTo>
                  <a:lnTo>
                    <a:pt x="13" y="262"/>
                  </a:lnTo>
                  <a:lnTo>
                    <a:pt x="28" y="218"/>
                  </a:lnTo>
                  <a:lnTo>
                    <a:pt x="49" y="177"/>
                  </a:lnTo>
                  <a:lnTo>
                    <a:pt x="75" y="139"/>
                  </a:lnTo>
                  <a:lnTo>
                    <a:pt x="105" y="105"/>
                  </a:lnTo>
                  <a:lnTo>
                    <a:pt x="140" y="74"/>
                  </a:lnTo>
                  <a:lnTo>
                    <a:pt x="178" y="48"/>
                  </a:lnTo>
                  <a:lnTo>
                    <a:pt x="219" y="27"/>
                  </a:lnTo>
                  <a:lnTo>
                    <a:pt x="263" y="13"/>
                  </a:lnTo>
                  <a:lnTo>
                    <a:pt x="311" y="3"/>
                  </a:lnTo>
                  <a:lnTo>
                    <a:pt x="3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7" name="Freeform 441"/>
            <p:cNvSpPr>
              <a:spLocks/>
            </p:cNvSpPr>
            <p:nvPr/>
          </p:nvSpPr>
          <p:spPr bwMode="auto">
            <a:xfrm>
              <a:off x="3346450" y="4064000"/>
              <a:ext cx="176213" cy="319088"/>
            </a:xfrm>
            <a:custGeom>
              <a:avLst/>
              <a:gdLst>
                <a:gd name="T0" fmla="*/ 343 w 1223"/>
                <a:gd name="T1" fmla="*/ 3 h 2207"/>
                <a:gd name="T2" fmla="*/ 360 w 1223"/>
                <a:gd name="T3" fmla="*/ 21 h 2207"/>
                <a:gd name="T4" fmla="*/ 581 w 1223"/>
                <a:gd name="T5" fmla="*/ 620 h 2207"/>
                <a:gd name="T6" fmla="*/ 600 w 1223"/>
                <a:gd name="T7" fmla="*/ 633 h 2207"/>
                <a:gd name="T8" fmla="*/ 623 w 1223"/>
                <a:gd name="T9" fmla="*/ 633 h 2207"/>
                <a:gd name="T10" fmla="*/ 642 w 1223"/>
                <a:gd name="T11" fmla="*/ 620 h 2207"/>
                <a:gd name="T12" fmla="*/ 863 w 1223"/>
                <a:gd name="T13" fmla="*/ 21 h 2207"/>
                <a:gd name="T14" fmla="*/ 879 w 1223"/>
                <a:gd name="T15" fmla="*/ 3 h 2207"/>
                <a:gd name="T16" fmla="*/ 903 w 1223"/>
                <a:gd name="T17" fmla="*/ 1 h 2207"/>
                <a:gd name="T18" fmla="*/ 1005 w 1223"/>
                <a:gd name="T19" fmla="*/ 33 h 2207"/>
                <a:gd name="T20" fmla="*/ 1078 w 1223"/>
                <a:gd name="T21" fmla="*/ 68 h 2207"/>
                <a:gd name="T22" fmla="*/ 1138 w 1223"/>
                <a:gd name="T23" fmla="*/ 117 h 2207"/>
                <a:gd name="T24" fmla="*/ 1184 w 1223"/>
                <a:gd name="T25" fmla="*/ 180 h 2207"/>
                <a:gd name="T26" fmla="*/ 1213 w 1223"/>
                <a:gd name="T27" fmla="*/ 252 h 2207"/>
                <a:gd name="T28" fmla="*/ 1223 w 1223"/>
                <a:gd name="T29" fmla="*/ 331 h 2207"/>
                <a:gd name="T30" fmla="*/ 1222 w 1223"/>
                <a:gd name="T31" fmla="*/ 965 h 2207"/>
                <a:gd name="T32" fmla="*/ 993 w 1223"/>
                <a:gd name="T33" fmla="*/ 1314 h 2207"/>
                <a:gd name="T34" fmla="*/ 991 w 1223"/>
                <a:gd name="T35" fmla="*/ 2188 h 2207"/>
                <a:gd name="T36" fmla="*/ 974 w 1223"/>
                <a:gd name="T37" fmla="*/ 2205 h 2207"/>
                <a:gd name="T38" fmla="*/ 262 w 1223"/>
                <a:gd name="T39" fmla="*/ 2207 h 2207"/>
                <a:gd name="T40" fmla="*/ 239 w 1223"/>
                <a:gd name="T41" fmla="*/ 2198 h 2207"/>
                <a:gd name="T42" fmla="*/ 231 w 1223"/>
                <a:gd name="T43" fmla="*/ 2176 h 2207"/>
                <a:gd name="T44" fmla="*/ 6 w 1223"/>
                <a:gd name="T45" fmla="*/ 973 h 2207"/>
                <a:gd name="T46" fmla="*/ 0 w 1223"/>
                <a:gd name="T47" fmla="*/ 955 h 2207"/>
                <a:gd name="T48" fmla="*/ 3 w 1223"/>
                <a:gd name="T49" fmla="*/ 293 h 2207"/>
                <a:gd name="T50" fmla="*/ 22 w 1223"/>
                <a:gd name="T51" fmla="*/ 217 h 2207"/>
                <a:gd name="T52" fmla="*/ 60 w 1223"/>
                <a:gd name="T53" fmla="*/ 148 h 2207"/>
                <a:gd name="T54" fmla="*/ 113 w 1223"/>
                <a:gd name="T55" fmla="*/ 90 h 2207"/>
                <a:gd name="T56" fmla="*/ 180 w 1223"/>
                <a:gd name="T57" fmla="*/ 48 h 2207"/>
                <a:gd name="T58" fmla="*/ 221 w 1223"/>
                <a:gd name="T59" fmla="*/ 32 h 2207"/>
                <a:gd name="T60" fmla="*/ 238 w 1223"/>
                <a:gd name="T61" fmla="*/ 27 h 2207"/>
                <a:gd name="T62" fmla="*/ 265 w 1223"/>
                <a:gd name="T63" fmla="*/ 18 h 2207"/>
                <a:gd name="T64" fmla="*/ 296 w 1223"/>
                <a:gd name="T65" fmla="*/ 10 h 2207"/>
                <a:gd name="T66" fmla="*/ 320 w 1223"/>
                <a:gd name="T67" fmla="*/ 3 h 2207"/>
                <a:gd name="T68" fmla="*/ 330 w 1223"/>
                <a:gd name="T69" fmla="*/ 0 h 2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23" h="2207">
                  <a:moveTo>
                    <a:pt x="330" y="0"/>
                  </a:moveTo>
                  <a:lnTo>
                    <a:pt x="343" y="3"/>
                  </a:lnTo>
                  <a:lnTo>
                    <a:pt x="353" y="9"/>
                  </a:lnTo>
                  <a:lnTo>
                    <a:pt x="360" y="21"/>
                  </a:lnTo>
                  <a:lnTo>
                    <a:pt x="575" y="609"/>
                  </a:lnTo>
                  <a:lnTo>
                    <a:pt x="581" y="620"/>
                  </a:lnTo>
                  <a:lnTo>
                    <a:pt x="590" y="628"/>
                  </a:lnTo>
                  <a:lnTo>
                    <a:pt x="600" y="633"/>
                  </a:lnTo>
                  <a:lnTo>
                    <a:pt x="612" y="635"/>
                  </a:lnTo>
                  <a:lnTo>
                    <a:pt x="623" y="633"/>
                  </a:lnTo>
                  <a:lnTo>
                    <a:pt x="634" y="628"/>
                  </a:lnTo>
                  <a:lnTo>
                    <a:pt x="642" y="620"/>
                  </a:lnTo>
                  <a:lnTo>
                    <a:pt x="648" y="609"/>
                  </a:lnTo>
                  <a:lnTo>
                    <a:pt x="863" y="21"/>
                  </a:lnTo>
                  <a:lnTo>
                    <a:pt x="869" y="10"/>
                  </a:lnTo>
                  <a:lnTo>
                    <a:pt x="879" y="3"/>
                  </a:lnTo>
                  <a:lnTo>
                    <a:pt x="890" y="0"/>
                  </a:lnTo>
                  <a:lnTo>
                    <a:pt x="903" y="1"/>
                  </a:lnTo>
                  <a:lnTo>
                    <a:pt x="1005" y="32"/>
                  </a:lnTo>
                  <a:lnTo>
                    <a:pt x="1005" y="33"/>
                  </a:lnTo>
                  <a:lnTo>
                    <a:pt x="1043" y="48"/>
                  </a:lnTo>
                  <a:lnTo>
                    <a:pt x="1078" y="68"/>
                  </a:lnTo>
                  <a:lnTo>
                    <a:pt x="1110" y="90"/>
                  </a:lnTo>
                  <a:lnTo>
                    <a:pt x="1138" y="117"/>
                  </a:lnTo>
                  <a:lnTo>
                    <a:pt x="1163" y="147"/>
                  </a:lnTo>
                  <a:lnTo>
                    <a:pt x="1184" y="180"/>
                  </a:lnTo>
                  <a:lnTo>
                    <a:pt x="1200" y="215"/>
                  </a:lnTo>
                  <a:lnTo>
                    <a:pt x="1213" y="252"/>
                  </a:lnTo>
                  <a:lnTo>
                    <a:pt x="1220" y="292"/>
                  </a:lnTo>
                  <a:lnTo>
                    <a:pt x="1223" y="331"/>
                  </a:lnTo>
                  <a:lnTo>
                    <a:pt x="1223" y="956"/>
                  </a:lnTo>
                  <a:lnTo>
                    <a:pt x="1222" y="965"/>
                  </a:lnTo>
                  <a:lnTo>
                    <a:pt x="1218" y="973"/>
                  </a:lnTo>
                  <a:lnTo>
                    <a:pt x="993" y="1314"/>
                  </a:lnTo>
                  <a:lnTo>
                    <a:pt x="993" y="2176"/>
                  </a:lnTo>
                  <a:lnTo>
                    <a:pt x="991" y="2188"/>
                  </a:lnTo>
                  <a:lnTo>
                    <a:pt x="984" y="2198"/>
                  </a:lnTo>
                  <a:lnTo>
                    <a:pt x="974" y="2205"/>
                  </a:lnTo>
                  <a:lnTo>
                    <a:pt x="961" y="2207"/>
                  </a:lnTo>
                  <a:lnTo>
                    <a:pt x="262" y="2207"/>
                  </a:lnTo>
                  <a:lnTo>
                    <a:pt x="250" y="2205"/>
                  </a:lnTo>
                  <a:lnTo>
                    <a:pt x="239" y="2198"/>
                  </a:lnTo>
                  <a:lnTo>
                    <a:pt x="233" y="2188"/>
                  </a:lnTo>
                  <a:lnTo>
                    <a:pt x="231" y="2176"/>
                  </a:lnTo>
                  <a:lnTo>
                    <a:pt x="231" y="1314"/>
                  </a:lnTo>
                  <a:lnTo>
                    <a:pt x="6" y="973"/>
                  </a:lnTo>
                  <a:lnTo>
                    <a:pt x="1" y="965"/>
                  </a:lnTo>
                  <a:lnTo>
                    <a:pt x="0" y="955"/>
                  </a:lnTo>
                  <a:lnTo>
                    <a:pt x="0" y="334"/>
                  </a:lnTo>
                  <a:lnTo>
                    <a:pt x="3" y="293"/>
                  </a:lnTo>
                  <a:lnTo>
                    <a:pt x="11" y="253"/>
                  </a:lnTo>
                  <a:lnTo>
                    <a:pt x="22" y="217"/>
                  </a:lnTo>
                  <a:lnTo>
                    <a:pt x="39" y="181"/>
                  </a:lnTo>
                  <a:lnTo>
                    <a:pt x="60" y="148"/>
                  </a:lnTo>
                  <a:lnTo>
                    <a:pt x="85" y="118"/>
                  </a:lnTo>
                  <a:lnTo>
                    <a:pt x="113" y="90"/>
                  </a:lnTo>
                  <a:lnTo>
                    <a:pt x="146" y="68"/>
                  </a:lnTo>
                  <a:lnTo>
                    <a:pt x="180" y="48"/>
                  </a:lnTo>
                  <a:lnTo>
                    <a:pt x="218" y="32"/>
                  </a:lnTo>
                  <a:lnTo>
                    <a:pt x="221" y="32"/>
                  </a:lnTo>
                  <a:lnTo>
                    <a:pt x="229" y="30"/>
                  </a:lnTo>
                  <a:lnTo>
                    <a:pt x="238" y="27"/>
                  </a:lnTo>
                  <a:lnTo>
                    <a:pt x="252" y="23"/>
                  </a:lnTo>
                  <a:lnTo>
                    <a:pt x="265" y="18"/>
                  </a:lnTo>
                  <a:lnTo>
                    <a:pt x="281" y="14"/>
                  </a:lnTo>
                  <a:lnTo>
                    <a:pt x="296" y="10"/>
                  </a:lnTo>
                  <a:lnTo>
                    <a:pt x="308" y="6"/>
                  </a:lnTo>
                  <a:lnTo>
                    <a:pt x="320" y="3"/>
                  </a:lnTo>
                  <a:lnTo>
                    <a:pt x="327" y="1"/>
                  </a:lnTo>
                  <a:lnTo>
                    <a:pt x="3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8" name="Freeform 442"/>
            <p:cNvSpPr>
              <a:spLocks/>
            </p:cNvSpPr>
            <p:nvPr/>
          </p:nvSpPr>
          <p:spPr bwMode="auto">
            <a:xfrm>
              <a:off x="3222625" y="4324350"/>
              <a:ext cx="141288" cy="104775"/>
            </a:xfrm>
            <a:custGeom>
              <a:avLst/>
              <a:gdLst>
                <a:gd name="T0" fmla="*/ 256 w 974"/>
                <a:gd name="T1" fmla="*/ 0 h 722"/>
                <a:gd name="T2" fmla="*/ 280 w 974"/>
                <a:gd name="T3" fmla="*/ 1 h 722"/>
                <a:gd name="T4" fmla="*/ 302 w 974"/>
                <a:gd name="T5" fmla="*/ 8 h 722"/>
                <a:gd name="T6" fmla="*/ 321 w 974"/>
                <a:gd name="T7" fmla="*/ 19 h 722"/>
                <a:gd name="T8" fmla="*/ 338 w 974"/>
                <a:gd name="T9" fmla="*/ 35 h 722"/>
                <a:gd name="T10" fmla="*/ 351 w 974"/>
                <a:gd name="T11" fmla="*/ 54 h 722"/>
                <a:gd name="T12" fmla="*/ 359 w 974"/>
                <a:gd name="T13" fmla="*/ 75 h 722"/>
                <a:gd name="T14" fmla="*/ 362 w 974"/>
                <a:gd name="T15" fmla="*/ 97 h 722"/>
                <a:gd name="T16" fmla="*/ 361 w 974"/>
                <a:gd name="T17" fmla="*/ 120 h 722"/>
                <a:gd name="T18" fmla="*/ 354 w 974"/>
                <a:gd name="T19" fmla="*/ 142 h 722"/>
                <a:gd name="T20" fmla="*/ 294 w 974"/>
                <a:gd name="T21" fmla="*/ 278 h 722"/>
                <a:gd name="T22" fmla="*/ 974 w 974"/>
                <a:gd name="T23" fmla="*/ 14 h 722"/>
                <a:gd name="T24" fmla="*/ 974 w 974"/>
                <a:gd name="T25" fmla="*/ 232 h 722"/>
                <a:gd name="T26" fmla="*/ 367 w 974"/>
                <a:gd name="T27" fmla="*/ 467 h 722"/>
                <a:gd name="T28" fmla="*/ 505 w 974"/>
                <a:gd name="T29" fmla="*/ 528 h 722"/>
                <a:gd name="T30" fmla="*/ 524 w 974"/>
                <a:gd name="T31" fmla="*/ 539 h 722"/>
                <a:gd name="T32" fmla="*/ 541 w 974"/>
                <a:gd name="T33" fmla="*/ 555 h 722"/>
                <a:gd name="T34" fmla="*/ 554 w 974"/>
                <a:gd name="T35" fmla="*/ 573 h 722"/>
                <a:gd name="T36" fmla="*/ 562 w 974"/>
                <a:gd name="T37" fmla="*/ 594 h 722"/>
                <a:gd name="T38" fmla="*/ 565 w 974"/>
                <a:gd name="T39" fmla="*/ 616 h 722"/>
                <a:gd name="T40" fmla="*/ 564 w 974"/>
                <a:gd name="T41" fmla="*/ 639 h 722"/>
                <a:gd name="T42" fmla="*/ 557 w 974"/>
                <a:gd name="T43" fmla="*/ 661 h 722"/>
                <a:gd name="T44" fmla="*/ 546 w 974"/>
                <a:gd name="T45" fmla="*/ 679 h 722"/>
                <a:gd name="T46" fmla="*/ 534 w 974"/>
                <a:gd name="T47" fmla="*/ 693 h 722"/>
                <a:gd name="T48" fmla="*/ 518 w 974"/>
                <a:gd name="T49" fmla="*/ 706 h 722"/>
                <a:gd name="T50" fmla="*/ 501 w 974"/>
                <a:gd name="T51" fmla="*/ 714 h 722"/>
                <a:gd name="T52" fmla="*/ 483 w 974"/>
                <a:gd name="T53" fmla="*/ 720 h 722"/>
                <a:gd name="T54" fmla="*/ 464 w 974"/>
                <a:gd name="T55" fmla="*/ 722 h 722"/>
                <a:gd name="T56" fmla="*/ 443 w 974"/>
                <a:gd name="T57" fmla="*/ 720 h 722"/>
                <a:gd name="T58" fmla="*/ 423 w 974"/>
                <a:gd name="T59" fmla="*/ 713 h 722"/>
                <a:gd name="T60" fmla="*/ 61 w 974"/>
                <a:gd name="T61" fmla="*/ 555 h 722"/>
                <a:gd name="T62" fmla="*/ 40 w 974"/>
                <a:gd name="T63" fmla="*/ 543 h 722"/>
                <a:gd name="T64" fmla="*/ 24 w 974"/>
                <a:gd name="T65" fmla="*/ 528 h 722"/>
                <a:gd name="T66" fmla="*/ 12 w 974"/>
                <a:gd name="T67" fmla="*/ 509 h 722"/>
                <a:gd name="T68" fmla="*/ 3 w 974"/>
                <a:gd name="T69" fmla="*/ 488 h 722"/>
                <a:gd name="T70" fmla="*/ 0 w 974"/>
                <a:gd name="T71" fmla="*/ 466 h 722"/>
                <a:gd name="T72" fmla="*/ 1 w 974"/>
                <a:gd name="T73" fmla="*/ 443 h 722"/>
                <a:gd name="T74" fmla="*/ 8 w 974"/>
                <a:gd name="T75" fmla="*/ 421 h 722"/>
                <a:gd name="T76" fmla="*/ 168 w 974"/>
                <a:gd name="T77" fmla="*/ 60 h 722"/>
                <a:gd name="T78" fmla="*/ 179 w 974"/>
                <a:gd name="T79" fmla="*/ 40 h 722"/>
                <a:gd name="T80" fmla="*/ 195 w 974"/>
                <a:gd name="T81" fmla="*/ 24 h 722"/>
                <a:gd name="T82" fmla="*/ 214 w 974"/>
                <a:gd name="T83" fmla="*/ 11 h 722"/>
                <a:gd name="T84" fmla="*/ 235 w 974"/>
                <a:gd name="T85" fmla="*/ 3 h 722"/>
                <a:gd name="T86" fmla="*/ 256 w 974"/>
                <a:gd name="T87" fmla="*/ 0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74" h="722">
                  <a:moveTo>
                    <a:pt x="256" y="0"/>
                  </a:moveTo>
                  <a:lnTo>
                    <a:pt x="280" y="1"/>
                  </a:lnTo>
                  <a:lnTo>
                    <a:pt x="302" y="8"/>
                  </a:lnTo>
                  <a:lnTo>
                    <a:pt x="321" y="19"/>
                  </a:lnTo>
                  <a:lnTo>
                    <a:pt x="338" y="35"/>
                  </a:lnTo>
                  <a:lnTo>
                    <a:pt x="351" y="54"/>
                  </a:lnTo>
                  <a:lnTo>
                    <a:pt x="359" y="75"/>
                  </a:lnTo>
                  <a:lnTo>
                    <a:pt x="362" y="97"/>
                  </a:lnTo>
                  <a:lnTo>
                    <a:pt x="361" y="120"/>
                  </a:lnTo>
                  <a:lnTo>
                    <a:pt x="354" y="142"/>
                  </a:lnTo>
                  <a:lnTo>
                    <a:pt x="294" y="278"/>
                  </a:lnTo>
                  <a:lnTo>
                    <a:pt x="974" y="14"/>
                  </a:lnTo>
                  <a:lnTo>
                    <a:pt x="974" y="232"/>
                  </a:lnTo>
                  <a:lnTo>
                    <a:pt x="367" y="467"/>
                  </a:lnTo>
                  <a:lnTo>
                    <a:pt x="505" y="528"/>
                  </a:lnTo>
                  <a:lnTo>
                    <a:pt x="524" y="539"/>
                  </a:lnTo>
                  <a:lnTo>
                    <a:pt x="541" y="555"/>
                  </a:lnTo>
                  <a:lnTo>
                    <a:pt x="554" y="573"/>
                  </a:lnTo>
                  <a:lnTo>
                    <a:pt x="562" y="594"/>
                  </a:lnTo>
                  <a:lnTo>
                    <a:pt x="565" y="616"/>
                  </a:lnTo>
                  <a:lnTo>
                    <a:pt x="564" y="639"/>
                  </a:lnTo>
                  <a:lnTo>
                    <a:pt x="557" y="661"/>
                  </a:lnTo>
                  <a:lnTo>
                    <a:pt x="546" y="679"/>
                  </a:lnTo>
                  <a:lnTo>
                    <a:pt x="534" y="693"/>
                  </a:lnTo>
                  <a:lnTo>
                    <a:pt x="518" y="706"/>
                  </a:lnTo>
                  <a:lnTo>
                    <a:pt x="501" y="714"/>
                  </a:lnTo>
                  <a:lnTo>
                    <a:pt x="483" y="720"/>
                  </a:lnTo>
                  <a:lnTo>
                    <a:pt x="464" y="722"/>
                  </a:lnTo>
                  <a:lnTo>
                    <a:pt x="443" y="720"/>
                  </a:lnTo>
                  <a:lnTo>
                    <a:pt x="423" y="713"/>
                  </a:lnTo>
                  <a:lnTo>
                    <a:pt x="61" y="555"/>
                  </a:lnTo>
                  <a:lnTo>
                    <a:pt x="40" y="543"/>
                  </a:lnTo>
                  <a:lnTo>
                    <a:pt x="24" y="528"/>
                  </a:lnTo>
                  <a:lnTo>
                    <a:pt x="12" y="509"/>
                  </a:lnTo>
                  <a:lnTo>
                    <a:pt x="3" y="488"/>
                  </a:lnTo>
                  <a:lnTo>
                    <a:pt x="0" y="466"/>
                  </a:lnTo>
                  <a:lnTo>
                    <a:pt x="1" y="443"/>
                  </a:lnTo>
                  <a:lnTo>
                    <a:pt x="8" y="421"/>
                  </a:lnTo>
                  <a:lnTo>
                    <a:pt x="168" y="60"/>
                  </a:lnTo>
                  <a:lnTo>
                    <a:pt x="179" y="40"/>
                  </a:lnTo>
                  <a:lnTo>
                    <a:pt x="195" y="24"/>
                  </a:lnTo>
                  <a:lnTo>
                    <a:pt x="214" y="11"/>
                  </a:lnTo>
                  <a:lnTo>
                    <a:pt x="235" y="3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9" name="Freeform 443"/>
            <p:cNvSpPr>
              <a:spLocks/>
            </p:cNvSpPr>
            <p:nvPr/>
          </p:nvSpPr>
          <p:spPr bwMode="auto">
            <a:xfrm>
              <a:off x="3225800" y="4194175"/>
              <a:ext cx="138113" cy="104775"/>
            </a:xfrm>
            <a:custGeom>
              <a:avLst/>
              <a:gdLst>
                <a:gd name="T0" fmla="*/ 479 w 950"/>
                <a:gd name="T1" fmla="*/ 0 h 726"/>
                <a:gd name="T2" fmla="*/ 500 w 950"/>
                <a:gd name="T3" fmla="*/ 4 h 726"/>
                <a:gd name="T4" fmla="*/ 520 w 950"/>
                <a:gd name="T5" fmla="*/ 14 h 726"/>
                <a:gd name="T6" fmla="*/ 539 w 950"/>
                <a:gd name="T7" fmla="*/ 26 h 726"/>
                <a:gd name="T8" fmla="*/ 554 w 950"/>
                <a:gd name="T9" fmla="*/ 44 h 726"/>
                <a:gd name="T10" fmla="*/ 564 w 950"/>
                <a:gd name="T11" fmla="*/ 65 h 726"/>
                <a:gd name="T12" fmla="*/ 571 w 950"/>
                <a:gd name="T13" fmla="*/ 87 h 726"/>
                <a:gd name="T14" fmla="*/ 572 w 950"/>
                <a:gd name="T15" fmla="*/ 110 h 726"/>
                <a:gd name="T16" fmla="*/ 567 w 950"/>
                <a:gd name="T17" fmla="*/ 132 h 726"/>
                <a:gd name="T18" fmla="*/ 558 w 950"/>
                <a:gd name="T19" fmla="*/ 153 h 726"/>
                <a:gd name="T20" fmla="*/ 544 w 950"/>
                <a:gd name="T21" fmla="*/ 170 h 726"/>
                <a:gd name="T22" fmla="*/ 528 w 950"/>
                <a:gd name="T23" fmla="*/ 185 h 726"/>
                <a:gd name="T24" fmla="*/ 507 w 950"/>
                <a:gd name="T25" fmla="*/ 196 h 726"/>
                <a:gd name="T26" fmla="*/ 368 w 950"/>
                <a:gd name="T27" fmla="*/ 251 h 726"/>
                <a:gd name="T28" fmla="*/ 950 w 950"/>
                <a:gd name="T29" fmla="*/ 505 h 726"/>
                <a:gd name="T30" fmla="*/ 950 w 950"/>
                <a:gd name="T31" fmla="*/ 726 h 726"/>
                <a:gd name="T32" fmla="*/ 286 w 950"/>
                <a:gd name="T33" fmla="*/ 436 h 726"/>
                <a:gd name="T34" fmla="*/ 339 w 950"/>
                <a:gd name="T35" fmla="*/ 575 h 726"/>
                <a:gd name="T36" fmla="*/ 346 w 950"/>
                <a:gd name="T37" fmla="*/ 598 h 726"/>
                <a:gd name="T38" fmla="*/ 347 w 950"/>
                <a:gd name="T39" fmla="*/ 620 h 726"/>
                <a:gd name="T40" fmla="*/ 342 w 950"/>
                <a:gd name="T41" fmla="*/ 642 h 726"/>
                <a:gd name="T42" fmla="*/ 333 w 950"/>
                <a:gd name="T43" fmla="*/ 663 h 726"/>
                <a:gd name="T44" fmla="*/ 319 w 950"/>
                <a:gd name="T45" fmla="*/ 680 h 726"/>
                <a:gd name="T46" fmla="*/ 303 w 950"/>
                <a:gd name="T47" fmla="*/ 695 h 726"/>
                <a:gd name="T48" fmla="*/ 282 w 950"/>
                <a:gd name="T49" fmla="*/ 707 h 726"/>
                <a:gd name="T50" fmla="*/ 264 w 950"/>
                <a:gd name="T51" fmla="*/ 712 h 726"/>
                <a:gd name="T52" fmla="*/ 245 w 950"/>
                <a:gd name="T53" fmla="*/ 714 h 726"/>
                <a:gd name="T54" fmla="*/ 225 w 950"/>
                <a:gd name="T55" fmla="*/ 712 h 726"/>
                <a:gd name="T56" fmla="*/ 205 w 950"/>
                <a:gd name="T57" fmla="*/ 706 h 726"/>
                <a:gd name="T58" fmla="*/ 187 w 950"/>
                <a:gd name="T59" fmla="*/ 696 h 726"/>
                <a:gd name="T60" fmla="*/ 173 w 950"/>
                <a:gd name="T61" fmla="*/ 684 h 726"/>
                <a:gd name="T62" fmla="*/ 159 w 950"/>
                <a:gd name="T63" fmla="*/ 668 h 726"/>
                <a:gd name="T64" fmla="*/ 150 w 950"/>
                <a:gd name="T65" fmla="*/ 649 h 726"/>
                <a:gd name="T66" fmla="*/ 6 w 950"/>
                <a:gd name="T67" fmla="*/ 282 h 726"/>
                <a:gd name="T68" fmla="*/ 0 w 950"/>
                <a:gd name="T69" fmla="*/ 259 h 726"/>
                <a:gd name="T70" fmla="*/ 0 w 950"/>
                <a:gd name="T71" fmla="*/ 236 h 726"/>
                <a:gd name="T72" fmla="*/ 4 w 950"/>
                <a:gd name="T73" fmla="*/ 214 h 726"/>
                <a:gd name="T74" fmla="*/ 13 w 950"/>
                <a:gd name="T75" fmla="*/ 194 h 726"/>
                <a:gd name="T76" fmla="*/ 26 w 950"/>
                <a:gd name="T77" fmla="*/ 176 h 726"/>
                <a:gd name="T78" fmla="*/ 43 w 950"/>
                <a:gd name="T79" fmla="*/ 161 h 726"/>
                <a:gd name="T80" fmla="*/ 64 w 950"/>
                <a:gd name="T81" fmla="*/ 150 h 726"/>
                <a:gd name="T82" fmla="*/ 432 w 950"/>
                <a:gd name="T83" fmla="*/ 6 h 726"/>
                <a:gd name="T84" fmla="*/ 455 w 950"/>
                <a:gd name="T85" fmla="*/ 1 h 726"/>
                <a:gd name="T86" fmla="*/ 479 w 950"/>
                <a:gd name="T87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50" h="726">
                  <a:moveTo>
                    <a:pt x="479" y="0"/>
                  </a:moveTo>
                  <a:lnTo>
                    <a:pt x="500" y="4"/>
                  </a:lnTo>
                  <a:lnTo>
                    <a:pt x="520" y="14"/>
                  </a:lnTo>
                  <a:lnTo>
                    <a:pt x="539" y="26"/>
                  </a:lnTo>
                  <a:lnTo>
                    <a:pt x="554" y="44"/>
                  </a:lnTo>
                  <a:lnTo>
                    <a:pt x="564" y="65"/>
                  </a:lnTo>
                  <a:lnTo>
                    <a:pt x="571" y="87"/>
                  </a:lnTo>
                  <a:lnTo>
                    <a:pt x="572" y="110"/>
                  </a:lnTo>
                  <a:lnTo>
                    <a:pt x="567" y="132"/>
                  </a:lnTo>
                  <a:lnTo>
                    <a:pt x="558" y="153"/>
                  </a:lnTo>
                  <a:lnTo>
                    <a:pt x="544" y="170"/>
                  </a:lnTo>
                  <a:lnTo>
                    <a:pt x="528" y="185"/>
                  </a:lnTo>
                  <a:lnTo>
                    <a:pt x="507" y="196"/>
                  </a:lnTo>
                  <a:lnTo>
                    <a:pt x="368" y="251"/>
                  </a:lnTo>
                  <a:lnTo>
                    <a:pt x="950" y="505"/>
                  </a:lnTo>
                  <a:lnTo>
                    <a:pt x="950" y="726"/>
                  </a:lnTo>
                  <a:lnTo>
                    <a:pt x="286" y="436"/>
                  </a:lnTo>
                  <a:lnTo>
                    <a:pt x="339" y="575"/>
                  </a:lnTo>
                  <a:lnTo>
                    <a:pt x="346" y="598"/>
                  </a:lnTo>
                  <a:lnTo>
                    <a:pt x="347" y="620"/>
                  </a:lnTo>
                  <a:lnTo>
                    <a:pt x="342" y="642"/>
                  </a:lnTo>
                  <a:lnTo>
                    <a:pt x="333" y="663"/>
                  </a:lnTo>
                  <a:lnTo>
                    <a:pt x="319" y="680"/>
                  </a:lnTo>
                  <a:lnTo>
                    <a:pt x="303" y="695"/>
                  </a:lnTo>
                  <a:lnTo>
                    <a:pt x="282" y="707"/>
                  </a:lnTo>
                  <a:lnTo>
                    <a:pt x="264" y="712"/>
                  </a:lnTo>
                  <a:lnTo>
                    <a:pt x="245" y="714"/>
                  </a:lnTo>
                  <a:lnTo>
                    <a:pt x="225" y="712"/>
                  </a:lnTo>
                  <a:lnTo>
                    <a:pt x="205" y="706"/>
                  </a:lnTo>
                  <a:lnTo>
                    <a:pt x="187" y="696"/>
                  </a:lnTo>
                  <a:lnTo>
                    <a:pt x="173" y="684"/>
                  </a:lnTo>
                  <a:lnTo>
                    <a:pt x="159" y="668"/>
                  </a:lnTo>
                  <a:lnTo>
                    <a:pt x="150" y="649"/>
                  </a:lnTo>
                  <a:lnTo>
                    <a:pt x="6" y="282"/>
                  </a:lnTo>
                  <a:lnTo>
                    <a:pt x="0" y="259"/>
                  </a:lnTo>
                  <a:lnTo>
                    <a:pt x="0" y="236"/>
                  </a:lnTo>
                  <a:lnTo>
                    <a:pt x="4" y="214"/>
                  </a:lnTo>
                  <a:lnTo>
                    <a:pt x="13" y="194"/>
                  </a:lnTo>
                  <a:lnTo>
                    <a:pt x="26" y="176"/>
                  </a:lnTo>
                  <a:lnTo>
                    <a:pt x="43" y="161"/>
                  </a:lnTo>
                  <a:lnTo>
                    <a:pt x="64" y="150"/>
                  </a:lnTo>
                  <a:lnTo>
                    <a:pt x="432" y="6"/>
                  </a:lnTo>
                  <a:lnTo>
                    <a:pt x="455" y="1"/>
                  </a:lnTo>
                  <a:lnTo>
                    <a:pt x="4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" name="Freeform 444"/>
            <p:cNvSpPr>
              <a:spLocks/>
            </p:cNvSpPr>
            <p:nvPr/>
          </p:nvSpPr>
          <p:spPr bwMode="auto">
            <a:xfrm>
              <a:off x="3505200" y="4330700"/>
              <a:ext cx="138113" cy="104775"/>
            </a:xfrm>
            <a:custGeom>
              <a:avLst/>
              <a:gdLst>
                <a:gd name="T0" fmla="*/ 0 w 949"/>
                <a:gd name="T1" fmla="*/ 0 h 726"/>
                <a:gd name="T2" fmla="*/ 664 w 949"/>
                <a:gd name="T3" fmla="*/ 290 h 726"/>
                <a:gd name="T4" fmla="*/ 610 w 949"/>
                <a:gd name="T5" fmla="*/ 151 h 726"/>
                <a:gd name="T6" fmla="*/ 604 w 949"/>
                <a:gd name="T7" fmla="*/ 129 h 726"/>
                <a:gd name="T8" fmla="*/ 603 w 949"/>
                <a:gd name="T9" fmla="*/ 107 h 726"/>
                <a:gd name="T10" fmla="*/ 607 w 949"/>
                <a:gd name="T11" fmla="*/ 85 h 726"/>
                <a:gd name="T12" fmla="*/ 616 w 949"/>
                <a:gd name="T13" fmla="*/ 64 h 726"/>
                <a:gd name="T14" fmla="*/ 630 w 949"/>
                <a:gd name="T15" fmla="*/ 46 h 726"/>
                <a:gd name="T16" fmla="*/ 647 w 949"/>
                <a:gd name="T17" fmla="*/ 30 h 726"/>
                <a:gd name="T18" fmla="*/ 668 w 949"/>
                <a:gd name="T19" fmla="*/ 20 h 726"/>
                <a:gd name="T20" fmla="*/ 691 w 949"/>
                <a:gd name="T21" fmla="*/ 14 h 726"/>
                <a:gd name="T22" fmla="*/ 713 w 949"/>
                <a:gd name="T23" fmla="*/ 14 h 726"/>
                <a:gd name="T24" fmla="*/ 735 w 949"/>
                <a:gd name="T25" fmla="*/ 18 h 726"/>
                <a:gd name="T26" fmla="*/ 756 w 949"/>
                <a:gd name="T27" fmla="*/ 26 h 726"/>
                <a:gd name="T28" fmla="*/ 773 w 949"/>
                <a:gd name="T29" fmla="*/ 40 h 726"/>
                <a:gd name="T30" fmla="*/ 788 w 949"/>
                <a:gd name="T31" fmla="*/ 57 h 726"/>
                <a:gd name="T32" fmla="*/ 800 w 949"/>
                <a:gd name="T33" fmla="*/ 77 h 726"/>
                <a:gd name="T34" fmla="*/ 943 w 949"/>
                <a:gd name="T35" fmla="*/ 445 h 726"/>
                <a:gd name="T36" fmla="*/ 949 w 949"/>
                <a:gd name="T37" fmla="*/ 468 h 726"/>
                <a:gd name="T38" fmla="*/ 949 w 949"/>
                <a:gd name="T39" fmla="*/ 491 h 726"/>
                <a:gd name="T40" fmla="*/ 945 w 949"/>
                <a:gd name="T41" fmla="*/ 512 h 726"/>
                <a:gd name="T42" fmla="*/ 937 w 949"/>
                <a:gd name="T43" fmla="*/ 532 h 726"/>
                <a:gd name="T44" fmla="*/ 923 w 949"/>
                <a:gd name="T45" fmla="*/ 551 h 726"/>
                <a:gd name="T46" fmla="*/ 906 w 949"/>
                <a:gd name="T47" fmla="*/ 566 h 726"/>
                <a:gd name="T48" fmla="*/ 886 w 949"/>
                <a:gd name="T49" fmla="*/ 576 h 726"/>
                <a:gd name="T50" fmla="*/ 517 w 949"/>
                <a:gd name="T51" fmla="*/ 720 h 726"/>
                <a:gd name="T52" fmla="*/ 498 w 949"/>
                <a:gd name="T53" fmla="*/ 725 h 726"/>
                <a:gd name="T54" fmla="*/ 479 w 949"/>
                <a:gd name="T55" fmla="*/ 726 h 726"/>
                <a:gd name="T56" fmla="*/ 459 w 949"/>
                <a:gd name="T57" fmla="*/ 724 h 726"/>
                <a:gd name="T58" fmla="*/ 441 w 949"/>
                <a:gd name="T59" fmla="*/ 719 h 726"/>
                <a:gd name="T60" fmla="*/ 423 w 949"/>
                <a:gd name="T61" fmla="*/ 710 h 726"/>
                <a:gd name="T62" fmla="*/ 407 w 949"/>
                <a:gd name="T63" fmla="*/ 696 h 726"/>
                <a:gd name="T64" fmla="*/ 395 w 949"/>
                <a:gd name="T65" fmla="*/ 680 h 726"/>
                <a:gd name="T66" fmla="*/ 385 w 949"/>
                <a:gd name="T67" fmla="*/ 662 h 726"/>
                <a:gd name="T68" fmla="*/ 379 w 949"/>
                <a:gd name="T69" fmla="*/ 639 h 726"/>
                <a:gd name="T70" fmla="*/ 378 w 949"/>
                <a:gd name="T71" fmla="*/ 617 h 726"/>
                <a:gd name="T72" fmla="*/ 383 w 949"/>
                <a:gd name="T73" fmla="*/ 595 h 726"/>
                <a:gd name="T74" fmla="*/ 391 w 949"/>
                <a:gd name="T75" fmla="*/ 574 h 726"/>
                <a:gd name="T76" fmla="*/ 405 w 949"/>
                <a:gd name="T77" fmla="*/ 556 h 726"/>
                <a:gd name="T78" fmla="*/ 422 w 949"/>
                <a:gd name="T79" fmla="*/ 542 h 726"/>
                <a:gd name="T80" fmla="*/ 443 w 949"/>
                <a:gd name="T81" fmla="*/ 530 h 726"/>
                <a:gd name="T82" fmla="*/ 582 w 949"/>
                <a:gd name="T83" fmla="*/ 476 h 726"/>
                <a:gd name="T84" fmla="*/ 0 w 949"/>
                <a:gd name="T85" fmla="*/ 221 h 726"/>
                <a:gd name="T86" fmla="*/ 0 w 949"/>
                <a:gd name="T87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49" h="726">
                  <a:moveTo>
                    <a:pt x="0" y="0"/>
                  </a:moveTo>
                  <a:lnTo>
                    <a:pt x="664" y="290"/>
                  </a:lnTo>
                  <a:lnTo>
                    <a:pt x="610" y="151"/>
                  </a:lnTo>
                  <a:lnTo>
                    <a:pt x="604" y="129"/>
                  </a:lnTo>
                  <a:lnTo>
                    <a:pt x="603" y="107"/>
                  </a:lnTo>
                  <a:lnTo>
                    <a:pt x="607" y="85"/>
                  </a:lnTo>
                  <a:lnTo>
                    <a:pt x="616" y="64"/>
                  </a:lnTo>
                  <a:lnTo>
                    <a:pt x="630" y="46"/>
                  </a:lnTo>
                  <a:lnTo>
                    <a:pt x="647" y="30"/>
                  </a:lnTo>
                  <a:lnTo>
                    <a:pt x="668" y="20"/>
                  </a:lnTo>
                  <a:lnTo>
                    <a:pt x="691" y="14"/>
                  </a:lnTo>
                  <a:lnTo>
                    <a:pt x="713" y="14"/>
                  </a:lnTo>
                  <a:lnTo>
                    <a:pt x="735" y="18"/>
                  </a:lnTo>
                  <a:lnTo>
                    <a:pt x="756" y="26"/>
                  </a:lnTo>
                  <a:lnTo>
                    <a:pt x="773" y="40"/>
                  </a:lnTo>
                  <a:lnTo>
                    <a:pt x="788" y="57"/>
                  </a:lnTo>
                  <a:lnTo>
                    <a:pt x="800" y="77"/>
                  </a:lnTo>
                  <a:lnTo>
                    <a:pt x="943" y="445"/>
                  </a:lnTo>
                  <a:lnTo>
                    <a:pt x="949" y="468"/>
                  </a:lnTo>
                  <a:lnTo>
                    <a:pt x="949" y="491"/>
                  </a:lnTo>
                  <a:lnTo>
                    <a:pt x="945" y="512"/>
                  </a:lnTo>
                  <a:lnTo>
                    <a:pt x="937" y="532"/>
                  </a:lnTo>
                  <a:lnTo>
                    <a:pt x="923" y="551"/>
                  </a:lnTo>
                  <a:lnTo>
                    <a:pt x="906" y="566"/>
                  </a:lnTo>
                  <a:lnTo>
                    <a:pt x="886" y="576"/>
                  </a:lnTo>
                  <a:lnTo>
                    <a:pt x="517" y="720"/>
                  </a:lnTo>
                  <a:lnTo>
                    <a:pt x="498" y="725"/>
                  </a:lnTo>
                  <a:lnTo>
                    <a:pt x="479" y="726"/>
                  </a:lnTo>
                  <a:lnTo>
                    <a:pt x="459" y="724"/>
                  </a:lnTo>
                  <a:lnTo>
                    <a:pt x="441" y="719"/>
                  </a:lnTo>
                  <a:lnTo>
                    <a:pt x="423" y="710"/>
                  </a:lnTo>
                  <a:lnTo>
                    <a:pt x="407" y="696"/>
                  </a:lnTo>
                  <a:lnTo>
                    <a:pt x="395" y="680"/>
                  </a:lnTo>
                  <a:lnTo>
                    <a:pt x="385" y="662"/>
                  </a:lnTo>
                  <a:lnTo>
                    <a:pt x="379" y="639"/>
                  </a:lnTo>
                  <a:lnTo>
                    <a:pt x="378" y="617"/>
                  </a:lnTo>
                  <a:lnTo>
                    <a:pt x="383" y="595"/>
                  </a:lnTo>
                  <a:lnTo>
                    <a:pt x="391" y="574"/>
                  </a:lnTo>
                  <a:lnTo>
                    <a:pt x="405" y="556"/>
                  </a:lnTo>
                  <a:lnTo>
                    <a:pt x="422" y="542"/>
                  </a:lnTo>
                  <a:lnTo>
                    <a:pt x="443" y="530"/>
                  </a:lnTo>
                  <a:lnTo>
                    <a:pt x="582" y="476"/>
                  </a:lnTo>
                  <a:lnTo>
                    <a:pt x="0" y="22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" name="Freeform 445"/>
            <p:cNvSpPr>
              <a:spLocks/>
            </p:cNvSpPr>
            <p:nvPr/>
          </p:nvSpPr>
          <p:spPr bwMode="auto">
            <a:xfrm>
              <a:off x="3505200" y="4200525"/>
              <a:ext cx="141288" cy="104775"/>
            </a:xfrm>
            <a:custGeom>
              <a:avLst/>
              <a:gdLst>
                <a:gd name="T0" fmla="*/ 505 w 973"/>
                <a:gd name="T1" fmla="*/ 0 h 722"/>
                <a:gd name="T2" fmla="*/ 529 w 973"/>
                <a:gd name="T3" fmla="*/ 1 h 722"/>
                <a:gd name="T4" fmla="*/ 551 w 973"/>
                <a:gd name="T5" fmla="*/ 8 h 722"/>
                <a:gd name="T6" fmla="*/ 913 w 973"/>
                <a:gd name="T7" fmla="*/ 167 h 722"/>
                <a:gd name="T8" fmla="*/ 934 w 973"/>
                <a:gd name="T9" fmla="*/ 178 h 722"/>
                <a:gd name="T10" fmla="*/ 949 w 973"/>
                <a:gd name="T11" fmla="*/ 194 h 722"/>
                <a:gd name="T12" fmla="*/ 962 w 973"/>
                <a:gd name="T13" fmla="*/ 213 h 722"/>
                <a:gd name="T14" fmla="*/ 970 w 973"/>
                <a:gd name="T15" fmla="*/ 234 h 722"/>
                <a:gd name="T16" fmla="*/ 973 w 973"/>
                <a:gd name="T17" fmla="*/ 256 h 722"/>
                <a:gd name="T18" fmla="*/ 972 w 973"/>
                <a:gd name="T19" fmla="*/ 279 h 722"/>
                <a:gd name="T20" fmla="*/ 965 w 973"/>
                <a:gd name="T21" fmla="*/ 300 h 722"/>
                <a:gd name="T22" fmla="*/ 806 w 973"/>
                <a:gd name="T23" fmla="*/ 661 h 722"/>
                <a:gd name="T24" fmla="*/ 797 w 973"/>
                <a:gd name="T25" fmla="*/ 679 h 722"/>
                <a:gd name="T26" fmla="*/ 783 w 973"/>
                <a:gd name="T27" fmla="*/ 694 h 722"/>
                <a:gd name="T28" fmla="*/ 768 w 973"/>
                <a:gd name="T29" fmla="*/ 706 h 722"/>
                <a:gd name="T30" fmla="*/ 750 w 973"/>
                <a:gd name="T31" fmla="*/ 715 h 722"/>
                <a:gd name="T32" fmla="*/ 733 w 973"/>
                <a:gd name="T33" fmla="*/ 720 h 722"/>
                <a:gd name="T34" fmla="*/ 713 w 973"/>
                <a:gd name="T35" fmla="*/ 722 h 722"/>
                <a:gd name="T36" fmla="*/ 692 w 973"/>
                <a:gd name="T37" fmla="*/ 720 h 722"/>
                <a:gd name="T38" fmla="*/ 672 w 973"/>
                <a:gd name="T39" fmla="*/ 714 h 722"/>
                <a:gd name="T40" fmla="*/ 652 w 973"/>
                <a:gd name="T41" fmla="*/ 702 h 722"/>
                <a:gd name="T42" fmla="*/ 635 w 973"/>
                <a:gd name="T43" fmla="*/ 686 h 722"/>
                <a:gd name="T44" fmla="*/ 623 w 973"/>
                <a:gd name="T45" fmla="*/ 668 h 722"/>
                <a:gd name="T46" fmla="*/ 614 w 973"/>
                <a:gd name="T47" fmla="*/ 647 h 722"/>
                <a:gd name="T48" fmla="*/ 611 w 973"/>
                <a:gd name="T49" fmla="*/ 625 h 722"/>
                <a:gd name="T50" fmla="*/ 612 w 973"/>
                <a:gd name="T51" fmla="*/ 602 h 722"/>
                <a:gd name="T52" fmla="*/ 620 w 973"/>
                <a:gd name="T53" fmla="*/ 580 h 722"/>
                <a:gd name="T54" fmla="*/ 679 w 973"/>
                <a:gd name="T55" fmla="*/ 443 h 722"/>
                <a:gd name="T56" fmla="*/ 0 w 973"/>
                <a:gd name="T57" fmla="*/ 707 h 722"/>
                <a:gd name="T58" fmla="*/ 0 w 973"/>
                <a:gd name="T59" fmla="*/ 489 h 722"/>
                <a:gd name="T60" fmla="*/ 606 w 973"/>
                <a:gd name="T61" fmla="*/ 255 h 722"/>
                <a:gd name="T62" fmla="*/ 469 w 973"/>
                <a:gd name="T63" fmla="*/ 194 h 722"/>
                <a:gd name="T64" fmla="*/ 449 w 973"/>
                <a:gd name="T65" fmla="*/ 183 h 722"/>
                <a:gd name="T66" fmla="*/ 432 w 973"/>
                <a:gd name="T67" fmla="*/ 167 h 722"/>
                <a:gd name="T68" fmla="*/ 420 w 973"/>
                <a:gd name="T69" fmla="*/ 148 h 722"/>
                <a:gd name="T70" fmla="*/ 411 w 973"/>
                <a:gd name="T71" fmla="*/ 127 h 722"/>
                <a:gd name="T72" fmla="*/ 408 w 973"/>
                <a:gd name="T73" fmla="*/ 105 h 722"/>
                <a:gd name="T74" fmla="*/ 409 w 973"/>
                <a:gd name="T75" fmla="*/ 82 h 722"/>
                <a:gd name="T76" fmla="*/ 417 w 973"/>
                <a:gd name="T77" fmla="*/ 60 h 722"/>
                <a:gd name="T78" fmla="*/ 428 w 973"/>
                <a:gd name="T79" fmla="*/ 40 h 722"/>
                <a:gd name="T80" fmla="*/ 444 w 973"/>
                <a:gd name="T81" fmla="*/ 24 h 722"/>
                <a:gd name="T82" fmla="*/ 463 w 973"/>
                <a:gd name="T83" fmla="*/ 11 h 722"/>
                <a:gd name="T84" fmla="*/ 484 w 973"/>
                <a:gd name="T85" fmla="*/ 3 h 722"/>
                <a:gd name="T86" fmla="*/ 505 w 973"/>
                <a:gd name="T87" fmla="*/ 0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73" h="722">
                  <a:moveTo>
                    <a:pt x="505" y="0"/>
                  </a:moveTo>
                  <a:lnTo>
                    <a:pt x="529" y="1"/>
                  </a:lnTo>
                  <a:lnTo>
                    <a:pt x="551" y="8"/>
                  </a:lnTo>
                  <a:lnTo>
                    <a:pt x="913" y="167"/>
                  </a:lnTo>
                  <a:lnTo>
                    <a:pt x="934" y="178"/>
                  </a:lnTo>
                  <a:lnTo>
                    <a:pt x="949" y="194"/>
                  </a:lnTo>
                  <a:lnTo>
                    <a:pt x="962" y="213"/>
                  </a:lnTo>
                  <a:lnTo>
                    <a:pt x="970" y="234"/>
                  </a:lnTo>
                  <a:lnTo>
                    <a:pt x="973" y="256"/>
                  </a:lnTo>
                  <a:lnTo>
                    <a:pt x="972" y="279"/>
                  </a:lnTo>
                  <a:lnTo>
                    <a:pt x="965" y="300"/>
                  </a:lnTo>
                  <a:lnTo>
                    <a:pt x="806" y="661"/>
                  </a:lnTo>
                  <a:lnTo>
                    <a:pt x="797" y="679"/>
                  </a:lnTo>
                  <a:lnTo>
                    <a:pt x="783" y="694"/>
                  </a:lnTo>
                  <a:lnTo>
                    <a:pt x="768" y="706"/>
                  </a:lnTo>
                  <a:lnTo>
                    <a:pt x="750" y="715"/>
                  </a:lnTo>
                  <a:lnTo>
                    <a:pt x="733" y="720"/>
                  </a:lnTo>
                  <a:lnTo>
                    <a:pt x="713" y="722"/>
                  </a:lnTo>
                  <a:lnTo>
                    <a:pt x="692" y="720"/>
                  </a:lnTo>
                  <a:lnTo>
                    <a:pt x="672" y="714"/>
                  </a:lnTo>
                  <a:lnTo>
                    <a:pt x="652" y="702"/>
                  </a:lnTo>
                  <a:lnTo>
                    <a:pt x="635" y="686"/>
                  </a:lnTo>
                  <a:lnTo>
                    <a:pt x="623" y="668"/>
                  </a:lnTo>
                  <a:lnTo>
                    <a:pt x="614" y="647"/>
                  </a:lnTo>
                  <a:lnTo>
                    <a:pt x="611" y="625"/>
                  </a:lnTo>
                  <a:lnTo>
                    <a:pt x="612" y="602"/>
                  </a:lnTo>
                  <a:lnTo>
                    <a:pt x="620" y="580"/>
                  </a:lnTo>
                  <a:lnTo>
                    <a:pt x="679" y="443"/>
                  </a:lnTo>
                  <a:lnTo>
                    <a:pt x="0" y="707"/>
                  </a:lnTo>
                  <a:lnTo>
                    <a:pt x="0" y="489"/>
                  </a:lnTo>
                  <a:lnTo>
                    <a:pt x="606" y="255"/>
                  </a:lnTo>
                  <a:lnTo>
                    <a:pt x="469" y="194"/>
                  </a:lnTo>
                  <a:lnTo>
                    <a:pt x="449" y="183"/>
                  </a:lnTo>
                  <a:lnTo>
                    <a:pt x="432" y="167"/>
                  </a:lnTo>
                  <a:lnTo>
                    <a:pt x="420" y="148"/>
                  </a:lnTo>
                  <a:lnTo>
                    <a:pt x="411" y="127"/>
                  </a:lnTo>
                  <a:lnTo>
                    <a:pt x="408" y="105"/>
                  </a:lnTo>
                  <a:lnTo>
                    <a:pt x="409" y="82"/>
                  </a:lnTo>
                  <a:lnTo>
                    <a:pt x="417" y="60"/>
                  </a:lnTo>
                  <a:lnTo>
                    <a:pt x="428" y="40"/>
                  </a:lnTo>
                  <a:lnTo>
                    <a:pt x="444" y="24"/>
                  </a:lnTo>
                  <a:lnTo>
                    <a:pt x="463" y="11"/>
                  </a:lnTo>
                  <a:lnTo>
                    <a:pt x="484" y="3"/>
                  </a:lnTo>
                  <a:lnTo>
                    <a:pt x="5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" name="Freeform 446"/>
            <p:cNvSpPr>
              <a:spLocks/>
            </p:cNvSpPr>
            <p:nvPr/>
          </p:nvSpPr>
          <p:spPr bwMode="auto">
            <a:xfrm>
              <a:off x="3421063" y="4064000"/>
              <a:ext cx="26988" cy="68263"/>
            </a:xfrm>
            <a:custGeom>
              <a:avLst/>
              <a:gdLst>
                <a:gd name="T0" fmla="*/ 45 w 186"/>
                <a:gd name="T1" fmla="*/ 0 h 476"/>
                <a:gd name="T2" fmla="*/ 141 w 186"/>
                <a:gd name="T3" fmla="*/ 0 h 476"/>
                <a:gd name="T4" fmla="*/ 153 w 186"/>
                <a:gd name="T5" fmla="*/ 2 h 476"/>
                <a:gd name="T6" fmla="*/ 165 w 186"/>
                <a:gd name="T7" fmla="*/ 6 h 476"/>
                <a:gd name="T8" fmla="*/ 174 w 186"/>
                <a:gd name="T9" fmla="*/ 14 h 476"/>
                <a:gd name="T10" fmla="*/ 183 w 186"/>
                <a:gd name="T11" fmla="*/ 26 h 476"/>
                <a:gd name="T12" fmla="*/ 186 w 186"/>
                <a:gd name="T13" fmla="*/ 39 h 476"/>
                <a:gd name="T14" fmla="*/ 185 w 186"/>
                <a:gd name="T15" fmla="*/ 53 h 476"/>
                <a:gd name="T16" fmla="*/ 181 w 186"/>
                <a:gd name="T17" fmla="*/ 65 h 476"/>
                <a:gd name="T18" fmla="*/ 129 w 186"/>
                <a:gd name="T19" fmla="*/ 143 h 476"/>
                <a:gd name="T20" fmla="*/ 153 w 186"/>
                <a:gd name="T21" fmla="*/ 343 h 476"/>
                <a:gd name="T22" fmla="*/ 106 w 186"/>
                <a:gd name="T23" fmla="*/ 467 h 476"/>
                <a:gd name="T24" fmla="*/ 102 w 186"/>
                <a:gd name="T25" fmla="*/ 473 h 476"/>
                <a:gd name="T26" fmla="*/ 96 w 186"/>
                <a:gd name="T27" fmla="*/ 476 h 476"/>
                <a:gd name="T28" fmla="*/ 90 w 186"/>
                <a:gd name="T29" fmla="*/ 476 h 476"/>
                <a:gd name="T30" fmla="*/ 83 w 186"/>
                <a:gd name="T31" fmla="*/ 473 h 476"/>
                <a:gd name="T32" fmla="*/ 79 w 186"/>
                <a:gd name="T33" fmla="*/ 467 h 476"/>
                <a:gd name="T34" fmla="*/ 32 w 186"/>
                <a:gd name="T35" fmla="*/ 343 h 476"/>
                <a:gd name="T36" fmla="*/ 56 w 186"/>
                <a:gd name="T37" fmla="*/ 143 h 476"/>
                <a:gd name="T38" fmla="*/ 5 w 186"/>
                <a:gd name="T39" fmla="*/ 65 h 476"/>
                <a:gd name="T40" fmla="*/ 1 w 186"/>
                <a:gd name="T41" fmla="*/ 53 h 476"/>
                <a:gd name="T42" fmla="*/ 0 w 186"/>
                <a:gd name="T43" fmla="*/ 39 h 476"/>
                <a:gd name="T44" fmla="*/ 3 w 186"/>
                <a:gd name="T45" fmla="*/ 26 h 476"/>
                <a:gd name="T46" fmla="*/ 11 w 186"/>
                <a:gd name="T47" fmla="*/ 14 h 476"/>
                <a:gd name="T48" fmla="*/ 20 w 186"/>
                <a:gd name="T49" fmla="*/ 6 h 476"/>
                <a:gd name="T50" fmla="*/ 32 w 186"/>
                <a:gd name="T51" fmla="*/ 2 h 476"/>
                <a:gd name="T52" fmla="*/ 45 w 186"/>
                <a:gd name="T53" fmla="*/ 0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6" h="476">
                  <a:moveTo>
                    <a:pt x="45" y="0"/>
                  </a:moveTo>
                  <a:lnTo>
                    <a:pt x="141" y="0"/>
                  </a:lnTo>
                  <a:lnTo>
                    <a:pt x="153" y="2"/>
                  </a:lnTo>
                  <a:lnTo>
                    <a:pt x="165" y="6"/>
                  </a:lnTo>
                  <a:lnTo>
                    <a:pt x="174" y="14"/>
                  </a:lnTo>
                  <a:lnTo>
                    <a:pt x="183" y="26"/>
                  </a:lnTo>
                  <a:lnTo>
                    <a:pt x="186" y="39"/>
                  </a:lnTo>
                  <a:lnTo>
                    <a:pt x="185" y="53"/>
                  </a:lnTo>
                  <a:lnTo>
                    <a:pt x="181" y="65"/>
                  </a:lnTo>
                  <a:lnTo>
                    <a:pt x="129" y="143"/>
                  </a:lnTo>
                  <a:lnTo>
                    <a:pt x="153" y="343"/>
                  </a:lnTo>
                  <a:lnTo>
                    <a:pt x="106" y="467"/>
                  </a:lnTo>
                  <a:lnTo>
                    <a:pt x="102" y="473"/>
                  </a:lnTo>
                  <a:lnTo>
                    <a:pt x="96" y="476"/>
                  </a:lnTo>
                  <a:lnTo>
                    <a:pt x="90" y="476"/>
                  </a:lnTo>
                  <a:lnTo>
                    <a:pt x="83" y="473"/>
                  </a:lnTo>
                  <a:lnTo>
                    <a:pt x="79" y="467"/>
                  </a:lnTo>
                  <a:lnTo>
                    <a:pt x="32" y="343"/>
                  </a:lnTo>
                  <a:lnTo>
                    <a:pt x="56" y="143"/>
                  </a:lnTo>
                  <a:lnTo>
                    <a:pt x="5" y="65"/>
                  </a:lnTo>
                  <a:lnTo>
                    <a:pt x="1" y="53"/>
                  </a:lnTo>
                  <a:lnTo>
                    <a:pt x="0" y="39"/>
                  </a:lnTo>
                  <a:lnTo>
                    <a:pt x="3" y="26"/>
                  </a:lnTo>
                  <a:lnTo>
                    <a:pt x="11" y="14"/>
                  </a:lnTo>
                  <a:lnTo>
                    <a:pt x="20" y="6"/>
                  </a:lnTo>
                  <a:lnTo>
                    <a:pt x="32" y="2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23" name="Group 422"/>
          <p:cNvGrpSpPr/>
          <p:nvPr/>
        </p:nvGrpSpPr>
        <p:grpSpPr>
          <a:xfrm>
            <a:off x="6324081" y="662144"/>
            <a:ext cx="302629" cy="310356"/>
            <a:chOff x="8985250" y="1125538"/>
            <a:chExt cx="373063" cy="3825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24" name="Freeform 238"/>
            <p:cNvSpPr>
              <a:spLocks/>
            </p:cNvSpPr>
            <p:nvPr/>
          </p:nvSpPr>
          <p:spPr bwMode="auto">
            <a:xfrm>
              <a:off x="9199563" y="1149351"/>
              <a:ext cx="53975" cy="53975"/>
            </a:xfrm>
            <a:custGeom>
              <a:avLst/>
              <a:gdLst>
                <a:gd name="T0" fmla="*/ 0 w 474"/>
                <a:gd name="T1" fmla="*/ 0 h 476"/>
                <a:gd name="T2" fmla="*/ 474 w 474"/>
                <a:gd name="T3" fmla="*/ 476 h 476"/>
                <a:gd name="T4" fmla="*/ 0 w 474"/>
                <a:gd name="T5" fmla="*/ 476 h 476"/>
                <a:gd name="T6" fmla="*/ 0 w 474"/>
                <a:gd name="T7" fmla="*/ 0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4" h="476">
                  <a:moveTo>
                    <a:pt x="0" y="0"/>
                  </a:moveTo>
                  <a:lnTo>
                    <a:pt x="474" y="476"/>
                  </a:lnTo>
                  <a:lnTo>
                    <a:pt x="0" y="47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5" name="Freeform 239"/>
            <p:cNvSpPr>
              <a:spLocks noEditPoints="1"/>
            </p:cNvSpPr>
            <p:nvPr/>
          </p:nvSpPr>
          <p:spPr bwMode="auto">
            <a:xfrm>
              <a:off x="8985250" y="1125538"/>
              <a:ext cx="293688" cy="382588"/>
            </a:xfrm>
            <a:custGeom>
              <a:avLst/>
              <a:gdLst>
                <a:gd name="T0" fmla="*/ 368 w 2584"/>
                <a:gd name="T1" fmla="*/ 1563 h 3376"/>
                <a:gd name="T2" fmla="*/ 329 w 2584"/>
                <a:gd name="T3" fmla="*/ 1585 h 3376"/>
                <a:gd name="T4" fmla="*/ 307 w 2584"/>
                <a:gd name="T5" fmla="*/ 1624 h 3376"/>
                <a:gd name="T6" fmla="*/ 307 w 2584"/>
                <a:gd name="T7" fmla="*/ 1672 h 3376"/>
                <a:gd name="T8" fmla="*/ 329 w 2584"/>
                <a:gd name="T9" fmla="*/ 1710 h 3376"/>
                <a:gd name="T10" fmla="*/ 368 w 2584"/>
                <a:gd name="T11" fmla="*/ 1733 h 3376"/>
                <a:gd name="T12" fmla="*/ 1470 w 2584"/>
                <a:gd name="T13" fmla="*/ 1736 h 3376"/>
                <a:gd name="T14" fmla="*/ 1514 w 2584"/>
                <a:gd name="T15" fmla="*/ 1724 h 3376"/>
                <a:gd name="T16" fmla="*/ 1546 w 2584"/>
                <a:gd name="T17" fmla="*/ 1692 h 3376"/>
                <a:gd name="T18" fmla="*/ 1558 w 2584"/>
                <a:gd name="T19" fmla="*/ 1648 h 3376"/>
                <a:gd name="T20" fmla="*/ 1546 w 2584"/>
                <a:gd name="T21" fmla="*/ 1604 h 3376"/>
                <a:gd name="T22" fmla="*/ 1514 w 2584"/>
                <a:gd name="T23" fmla="*/ 1572 h 3376"/>
                <a:gd name="T24" fmla="*/ 1470 w 2584"/>
                <a:gd name="T25" fmla="*/ 1560 h 3376"/>
                <a:gd name="T26" fmla="*/ 392 w 2584"/>
                <a:gd name="T27" fmla="*/ 1031 h 3376"/>
                <a:gd name="T28" fmla="*/ 354 w 2584"/>
                <a:gd name="T29" fmla="*/ 1040 h 3376"/>
                <a:gd name="T30" fmla="*/ 323 w 2584"/>
                <a:gd name="T31" fmla="*/ 1064 h 3376"/>
                <a:gd name="T32" fmla="*/ 306 w 2584"/>
                <a:gd name="T33" fmla="*/ 1099 h 3376"/>
                <a:gd name="T34" fmla="*/ 307 w 2584"/>
                <a:gd name="T35" fmla="*/ 1143 h 3376"/>
                <a:gd name="T36" fmla="*/ 329 w 2584"/>
                <a:gd name="T37" fmla="*/ 1182 h 3376"/>
                <a:gd name="T38" fmla="*/ 368 w 2584"/>
                <a:gd name="T39" fmla="*/ 1204 h 3376"/>
                <a:gd name="T40" fmla="*/ 1470 w 2584"/>
                <a:gd name="T41" fmla="*/ 1207 h 3376"/>
                <a:gd name="T42" fmla="*/ 1514 w 2584"/>
                <a:gd name="T43" fmla="*/ 1195 h 3376"/>
                <a:gd name="T44" fmla="*/ 1546 w 2584"/>
                <a:gd name="T45" fmla="*/ 1163 h 3376"/>
                <a:gd name="T46" fmla="*/ 1558 w 2584"/>
                <a:gd name="T47" fmla="*/ 1119 h 3376"/>
                <a:gd name="T48" fmla="*/ 1546 w 2584"/>
                <a:gd name="T49" fmla="*/ 1075 h 3376"/>
                <a:gd name="T50" fmla="*/ 1514 w 2584"/>
                <a:gd name="T51" fmla="*/ 1043 h 3376"/>
                <a:gd name="T52" fmla="*/ 1470 w 2584"/>
                <a:gd name="T53" fmla="*/ 1031 h 3376"/>
                <a:gd name="T54" fmla="*/ 392 w 2584"/>
                <a:gd name="T55" fmla="*/ 499 h 3376"/>
                <a:gd name="T56" fmla="*/ 348 w 2584"/>
                <a:gd name="T57" fmla="*/ 511 h 3376"/>
                <a:gd name="T58" fmla="*/ 316 w 2584"/>
                <a:gd name="T59" fmla="*/ 542 h 3376"/>
                <a:gd name="T60" fmla="*/ 304 w 2584"/>
                <a:gd name="T61" fmla="*/ 587 h 3376"/>
                <a:gd name="T62" fmla="*/ 316 w 2584"/>
                <a:gd name="T63" fmla="*/ 632 h 3376"/>
                <a:gd name="T64" fmla="*/ 348 w 2584"/>
                <a:gd name="T65" fmla="*/ 663 h 3376"/>
                <a:gd name="T66" fmla="*/ 392 w 2584"/>
                <a:gd name="T67" fmla="*/ 676 h 3376"/>
                <a:gd name="T68" fmla="*/ 1494 w 2584"/>
                <a:gd name="T69" fmla="*/ 673 h 3376"/>
                <a:gd name="T70" fmla="*/ 1531 w 2584"/>
                <a:gd name="T71" fmla="*/ 649 h 3376"/>
                <a:gd name="T72" fmla="*/ 1555 w 2584"/>
                <a:gd name="T73" fmla="*/ 610 h 3376"/>
                <a:gd name="T74" fmla="*/ 1555 w 2584"/>
                <a:gd name="T75" fmla="*/ 564 h 3376"/>
                <a:gd name="T76" fmla="*/ 1531 w 2584"/>
                <a:gd name="T77" fmla="*/ 525 h 3376"/>
                <a:gd name="T78" fmla="*/ 1494 w 2584"/>
                <a:gd name="T79" fmla="*/ 502 h 3376"/>
                <a:gd name="T80" fmla="*/ 392 w 2584"/>
                <a:gd name="T81" fmla="*/ 499 h 3376"/>
                <a:gd name="T82" fmla="*/ 1719 w 2584"/>
                <a:gd name="T83" fmla="*/ 0 h 3376"/>
                <a:gd name="T84" fmla="*/ 1722 w 2584"/>
                <a:gd name="T85" fmla="*/ 798 h 3376"/>
                <a:gd name="T86" fmla="*/ 1744 w 2584"/>
                <a:gd name="T87" fmla="*/ 837 h 3376"/>
                <a:gd name="T88" fmla="*/ 1783 w 2584"/>
                <a:gd name="T89" fmla="*/ 859 h 3376"/>
                <a:gd name="T90" fmla="*/ 2580 w 2584"/>
                <a:gd name="T91" fmla="*/ 863 h 3376"/>
                <a:gd name="T92" fmla="*/ 1777 w 2584"/>
                <a:gd name="T93" fmla="*/ 2167 h 3376"/>
                <a:gd name="T94" fmla="*/ 2314 w 2584"/>
                <a:gd name="T95" fmla="*/ 2910 h 3376"/>
                <a:gd name="T96" fmla="*/ 2584 w 2584"/>
                <a:gd name="T97" fmla="*/ 3376 h 3376"/>
                <a:gd name="T98" fmla="*/ 0 w 2584"/>
                <a:gd name="T99" fmla="*/ 0 h 3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84" h="3376">
                  <a:moveTo>
                    <a:pt x="392" y="1560"/>
                  </a:moveTo>
                  <a:lnTo>
                    <a:pt x="368" y="1563"/>
                  </a:lnTo>
                  <a:lnTo>
                    <a:pt x="348" y="1572"/>
                  </a:lnTo>
                  <a:lnTo>
                    <a:pt x="329" y="1585"/>
                  </a:lnTo>
                  <a:lnTo>
                    <a:pt x="316" y="1604"/>
                  </a:lnTo>
                  <a:lnTo>
                    <a:pt x="307" y="1624"/>
                  </a:lnTo>
                  <a:lnTo>
                    <a:pt x="304" y="1648"/>
                  </a:lnTo>
                  <a:lnTo>
                    <a:pt x="307" y="1672"/>
                  </a:lnTo>
                  <a:lnTo>
                    <a:pt x="316" y="1692"/>
                  </a:lnTo>
                  <a:lnTo>
                    <a:pt x="329" y="1710"/>
                  </a:lnTo>
                  <a:lnTo>
                    <a:pt x="348" y="1724"/>
                  </a:lnTo>
                  <a:lnTo>
                    <a:pt x="368" y="1733"/>
                  </a:lnTo>
                  <a:lnTo>
                    <a:pt x="392" y="1736"/>
                  </a:lnTo>
                  <a:lnTo>
                    <a:pt x="1470" y="1736"/>
                  </a:lnTo>
                  <a:lnTo>
                    <a:pt x="1494" y="1733"/>
                  </a:lnTo>
                  <a:lnTo>
                    <a:pt x="1514" y="1724"/>
                  </a:lnTo>
                  <a:lnTo>
                    <a:pt x="1531" y="1710"/>
                  </a:lnTo>
                  <a:lnTo>
                    <a:pt x="1546" y="1692"/>
                  </a:lnTo>
                  <a:lnTo>
                    <a:pt x="1555" y="1672"/>
                  </a:lnTo>
                  <a:lnTo>
                    <a:pt x="1558" y="1648"/>
                  </a:lnTo>
                  <a:lnTo>
                    <a:pt x="1555" y="1624"/>
                  </a:lnTo>
                  <a:lnTo>
                    <a:pt x="1546" y="1604"/>
                  </a:lnTo>
                  <a:lnTo>
                    <a:pt x="1531" y="1585"/>
                  </a:lnTo>
                  <a:lnTo>
                    <a:pt x="1514" y="1572"/>
                  </a:lnTo>
                  <a:lnTo>
                    <a:pt x="1494" y="1563"/>
                  </a:lnTo>
                  <a:lnTo>
                    <a:pt x="1470" y="1560"/>
                  </a:lnTo>
                  <a:lnTo>
                    <a:pt x="392" y="1560"/>
                  </a:lnTo>
                  <a:close/>
                  <a:moveTo>
                    <a:pt x="392" y="1031"/>
                  </a:moveTo>
                  <a:lnTo>
                    <a:pt x="372" y="1034"/>
                  </a:lnTo>
                  <a:lnTo>
                    <a:pt x="354" y="1040"/>
                  </a:lnTo>
                  <a:lnTo>
                    <a:pt x="338" y="1050"/>
                  </a:lnTo>
                  <a:lnTo>
                    <a:pt x="323" y="1064"/>
                  </a:lnTo>
                  <a:lnTo>
                    <a:pt x="313" y="1080"/>
                  </a:lnTo>
                  <a:lnTo>
                    <a:pt x="306" y="1099"/>
                  </a:lnTo>
                  <a:lnTo>
                    <a:pt x="304" y="1119"/>
                  </a:lnTo>
                  <a:lnTo>
                    <a:pt x="307" y="1143"/>
                  </a:lnTo>
                  <a:lnTo>
                    <a:pt x="316" y="1163"/>
                  </a:lnTo>
                  <a:lnTo>
                    <a:pt x="329" y="1182"/>
                  </a:lnTo>
                  <a:lnTo>
                    <a:pt x="348" y="1195"/>
                  </a:lnTo>
                  <a:lnTo>
                    <a:pt x="368" y="1204"/>
                  </a:lnTo>
                  <a:lnTo>
                    <a:pt x="392" y="1207"/>
                  </a:lnTo>
                  <a:lnTo>
                    <a:pt x="1470" y="1207"/>
                  </a:lnTo>
                  <a:lnTo>
                    <a:pt x="1494" y="1204"/>
                  </a:lnTo>
                  <a:lnTo>
                    <a:pt x="1514" y="1195"/>
                  </a:lnTo>
                  <a:lnTo>
                    <a:pt x="1531" y="1182"/>
                  </a:lnTo>
                  <a:lnTo>
                    <a:pt x="1546" y="1163"/>
                  </a:lnTo>
                  <a:lnTo>
                    <a:pt x="1555" y="1143"/>
                  </a:lnTo>
                  <a:lnTo>
                    <a:pt x="1558" y="1119"/>
                  </a:lnTo>
                  <a:lnTo>
                    <a:pt x="1555" y="1097"/>
                  </a:lnTo>
                  <a:lnTo>
                    <a:pt x="1546" y="1075"/>
                  </a:lnTo>
                  <a:lnTo>
                    <a:pt x="1531" y="1058"/>
                  </a:lnTo>
                  <a:lnTo>
                    <a:pt x="1514" y="1043"/>
                  </a:lnTo>
                  <a:lnTo>
                    <a:pt x="1494" y="1034"/>
                  </a:lnTo>
                  <a:lnTo>
                    <a:pt x="1470" y="1031"/>
                  </a:lnTo>
                  <a:lnTo>
                    <a:pt x="392" y="1031"/>
                  </a:lnTo>
                  <a:close/>
                  <a:moveTo>
                    <a:pt x="392" y="499"/>
                  </a:moveTo>
                  <a:lnTo>
                    <a:pt x="368" y="502"/>
                  </a:lnTo>
                  <a:lnTo>
                    <a:pt x="348" y="511"/>
                  </a:lnTo>
                  <a:lnTo>
                    <a:pt x="330" y="525"/>
                  </a:lnTo>
                  <a:lnTo>
                    <a:pt x="316" y="542"/>
                  </a:lnTo>
                  <a:lnTo>
                    <a:pt x="307" y="564"/>
                  </a:lnTo>
                  <a:lnTo>
                    <a:pt x="304" y="587"/>
                  </a:lnTo>
                  <a:lnTo>
                    <a:pt x="307" y="610"/>
                  </a:lnTo>
                  <a:lnTo>
                    <a:pt x="316" y="632"/>
                  </a:lnTo>
                  <a:lnTo>
                    <a:pt x="329" y="649"/>
                  </a:lnTo>
                  <a:lnTo>
                    <a:pt x="348" y="663"/>
                  </a:lnTo>
                  <a:lnTo>
                    <a:pt x="368" y="673"/>
                  </a:lnTo>
                  <a:lnTo>
                    <a:pt x="392" y="676"/>
                  </a:lnTo>
                  <a:lnTo>
                    <a:pt x="1470" y="676"/>
                  </a:lnTo>
                  <a:lnTo>
                    <a:pt x="1494" y="673"/>
                  </a:lnTo>
                  <a:lnTo>
                    <a:pt x="1514" y="663"/>
                  </a:lnTo>
                  <a:lnTo>
                    <a:pt x="1531" y="649"/>
                  </a:lnTo>
                  <a:lnTo>
                    <a:pt x="1546" y="632"/>
                  </a:lnTo>
                  <a:lnTo>
                    <a:pt x="1555" y="610"/>
                  </a:lnTo>
                  <a:lnTo>
                    <a:pt x="1558" y="587"/>
                  </a:lnTo>
                  <a:lnTo>
                    <a:pt x="1555" y="564"/>
                  </a:lnTo>
                  <a:lnTo>
                    <a:pt x="1546" y="542"/>
                  </a:lnTo>
                  <a:lnTo>
                    <a:pt x="1531" y="525"/>
                  </a:lnTo>
                  <a:lnTo>
                    <a:pt x="1514" y="511"/>
                  </a:lnTo>
                  <a:lnTo>
                    <a:pt x="1494" y="502"/>
                  </a:lnTo>
                  <a:lnTo>
                    <a:pt x="1470" y="499"/>
                  </a:lnTo>
                  <a:lnTo>
                    <a:pt x="392" y="499"/>
                  </a:lnTo>
                  <a:close/>
                  <a:moveTo>
                    <a:pt x="0" y="0"/>
                  </a:moveTo>
                  <a:lnTo>
                    <a:pt x="1719" y="0"/>
                  </a:lnTo>
                  <a:lnTo>
                    <a:pt x="1719" y="774"/>
                  </a:lnTo>
                  <a:lnTo>
                    <a:pt x="1722" y="798"/>
                  </a:lnTo>
                  <a:lnTo>
                    <a:pt x="1731" y="819"/>
                  </a:lnTo>
                  <a:lnTo>
                    <a:pt x="1744" y="837"/>
                  </a:lnTo>
                  <a:lnTo>
                    <a:pt x="1763" y="851"/>
                  </a:lnTo>
                  <a:lnTo>
                    <a:pt x="1783" y="859"/>
                  </a:lnTo>
                  <a:lnTo>
                    <a:pt x="1807" y="863"/>
                  </a:lnTo>
                  <a:lnTo>
                    <a:pt x="2580" y="863"/>
                  </a:lnTo>
                  <a:lnTo>
                    <a:pt x="2580" y="1360"/>
                  </a:lnTo>
                  <a:lnTo>
                    <a:pt x="1777" y="2167"/>
                  </a:lnTo>
                  <a:lnTo>
                    <a:pt x="1500" y="3085"/>
                  </a:lnTo>
                  <a:lnTo>
                    <a:pt x="2314" y="2910"/>
                  </a:lnTo>
                  <a:lnTo>
                    <a:pt x="2584" y="2639"/>
                  </a:lnTo>
                  <a:lnTo>
                    <a:pt x="2584" y="3376"/>
                  </a:lnTo>
                  <a:lnTo>
                    <a:pt x="0" y="337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6" name="Freeform 240"/>
            <p:cNvSpPr>
              <a:spLocks/>
            </p:cNvSpPr>
            <p:nvPr/>
          </p:nvSpPr>
          <p:spPr bwMode="auto">
            <a:xfrm>
              <a:off x="9210675" y="1271588"/>
              <a:ext cx="147638" cy="147638"/>
            </a:xfrm>
            <a:custGeom>
              <a:avLst/>
              <a:gdLst>
                <a:gd name="T0" fmla="*/ 906 w 1294"/>
                <a:gd name="T1" fmla="*/ 0 h 1301"/>
                <a:gd name="T2" fmla="*/ 1294 w 1294"/>
                <a:gd name="T3" fmla="*/ 391 h 1301"/>
                <a:gd name="T4" fmla="*/ 390 w 1294"/>
                <a:gd name="T5" fmla="*/ 1301 h 1301"/>
                <a:gd name="T6" fmla="*/ 0 w 1294"/>
                <a:gd name="T7" fmla="*/ 910 h 1301"/>
                <a:gd name="T8" fmla="*/ 906 w 1294"/>
                <a:gd name="T9" fmla="*/ 0 h 1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4" h="1301">
                  <a:moveTo>
                    <a:pt x="906" y="0"/>
                  </a:moveTo>
                  <a:lnTo>
                    <a:pt x="1294" y="391"/>
                  </a:lnTo>
                  <a:lnTo>
                    <a:pt x="390" y="1301"/>
                  </a:lnTo>
                  <a:lnTo>
                    <a:pt x="0" y="910"/>
                  </a:lnTo>
                  <a:lnTo>
                    <a:pt x="9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7" name="Freeform 241"/>
            <p:cNvSpPr>
              <a:spLocks/>
            </p:cNvSpPr>
            <p:nvPr/>
          </p:nvSpPr>
          <p:spPr bwMode="auto">
            <a:xfrm>
              <a:off x="9185275" y="1392238"/>
              <a:ext cx="52388" cy="53975"/>
            </a:xfrm>
            <a:custGeom>
              <a:avLst/>
              <a:gdLst>
                <a:gd name="T0" fmla="*/ 141 w 464"/>
                <a:gd name="T1" fmla="*/ 0 h 469"/>
                <a:gd name="T2" fmla="*/ 464 w 464"/>
                <a:gd name="T3" fmla="*/ 325 h 469"/>
                <a:gd name="T4" fmla="*/ 0 w 464"/>
                <a:gd name="T5" fmla="*/ 469 h 469"/>
                <a:gd name="T6" fmla="*/ 141 w 464"/>
                <a:gd name="T7" fmla="*/ 0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4" h="469">
                  <a:moveTo>
                    <a:pt x="141" y="0"/>
                  </a:moveTo>
                  <a:lnTo>
                    <a:pt x="464" y="325"/>
                  </a:lnTo>
                  <a:lnTo>
                    <a:pt x="0" y="469"/>
                  </a:lnTo>
                  <a:lnTo>
                    <a:pt x="1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28" name="Group 427"/>
          <p:cNvGrpSpPr/>
          <p:nvPr/>
        </p:nvGrpSpPr>
        <p:grpSpPr>
          <a:xfrm>
            <a:off x="479132" y="662789"/>
            <a:ext cx="309068" cy="309067"/>
            <a:chOff x="760413" y="2024063"/>
            <a:chExt cx="381000" cy="380999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29" name="Rectangle 253"/>
            <p:cNvSpPr>
              <a:spLocks noChangeArrowheads="1"/>
            </p:cNvSpPr>
            <p:nvPr/>
          </p:nvSpPr>
          <p:spPr bwMode="auto">
            <a:xfrm>
              <a:off x="760413" y="2362200"/>
              <a:ext cx="381000" cy="42862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" name="Freeform 254"/>
            <p:cNvSpPr>
              <a:spLocks/>
            </p:cNvSpPr>
            <p:nvPr/>
          </p:nvSpPr>
          <p:spPr bwMode="auto">
            <a:xfrm>
              <a:off x="788988" y="2024063"/>
              <a:ext cx="80963" cy="319087"/>
            </a:xfrm>
            <a:custGeom>
              <a:avLst/>
              <a:gdLst>
                <a:gd name="T0" fmla="*/ 0 w 714"/>
                <a:gd name="T1" fmla="*/ 0 h 2815"/>
                <a:gd name="T2" fmla="*/ 692 w 714"/>
                <a:gd name="T3" fmla="*/ 0 h 2815"/>
                <a:gd name="T4" fmla="*/ 701 w 714"/>
                <a:gd name="T5" fmla="*/ 2 h 2815"/>
                <a:gd name="T6" fmla="*/ 709 w 714"/>
                <a:gd name="T7" fmla="*/ 8 h 2815"/>
                <a:gd name="T8" fmla="*/ 711 w 714"/>
                <a:gd name="T9" fmla="*/ 18 h 2815"/>
                <a:gd name="T10" fmla="*/ 714 w 714"/>
                <a:gd name="T11" fmla="*/ 18 h 2815"/>
                <a:gd name="T12" fmla="*/ 714 w 714"/>
                <a:gd name="T13" fmla="*/ 2815 h 2815"/>
                <a:gd name="T14" fmla="*/ 0 w 714"/>
                <a:gd name="T15" fmla="*/ 2815 h 2815"/>
                <a:gd name="T16" fmla="*/ 0 w 714"/>
                <a:gd name="T17" fmla="*/ 0 h 28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4" h="2815">
                  <a:moveTo>
                    <a:pt x="0" y="0"/>
                  </a:moveTo>
                  <a:lnTo>
                    <a:pt x="692" y="0"/>
                  </a:lnTo>
                  <a:lnTo>
                    <a:pt x="701" y="2"/>
                  </a:lnTo>
                  <a:lnTo>
                    <a:pt x="709" y="8"/>
                  </a:lnTo>
                  <a:lnTo>
                    <a:pt x="711" y="18"/>
                  </a:lnTo>
                  <a:lnTo>
                    <a:pt x="714" y="18"/>
                  </a:lnTo>
                  <a:lnTo>
                    <a:pt x="714" y="2815"/>
                  </a:lnTo>
                  <a:lnTo>
                    <a:pt x="0" y="281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" name="Rectangle 255"/>
            <p:cNvSpPr>
              <a:spLocks noChangeArrowheads="1"/>
            </p:cNvSpPr>
            <p:nvPr/>
          </p:nvSpPr>
          <p:spPr bwMode="auto">
            <a:xfrm>
              <a:off x="911226" y="2062163"/>
              <a:ext cx="80963" cy="280987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" name="Rectangle 256"/>
            <p:cNvSpPr>
              <a:spLocks noChangeArrowheads="1"/>
            </p:cNvSpPr>
            <p:nvPr/>
          </p:nvSpPr>
          <p:spPr bwMode="auto">
            <a:xfrm>
              <a:off x="1031876" y="2114550"/>
              <a:ext cx="80963" cy="22860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33" name="Group 432"/>
          <p:cNvGrpSpPr/>
          <p:nvPr/>
        </p:nvGrpSpPr>
        <p:grpSpPr>
          <a:xfrm>
            <a:off x="1216029" y="662788"/>
            <a:ext cx="310355" cy="309068"/>
            <a:chOff x="1319213" y="2024063"/>
            <a:chExt cx="382587" cy="3810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34" name="Freeform 261"/>
            <p:cNvSpPr>
              <a:spLocks/>
            </p:cNvSpPr>
            <p:nvPr/>
          </p:nvSpPr>
          <p:spPr bwMode="auto">
            <a:xfrm>
              <a:off x="1423988" y="2024063"/>
              <a:ext cx="171450" cy="176212"/>
            </a:xfrm>
            <a:custGeom>
              <a:avLst/>
              <a:gdLst>
                <a:gd name="T0" fmla="*/ 755 w 1510"/>
                <a:gd name="T1" fmla="*/ 0 h 1548"/>
                <a:gd name="T2" fmla="*/ 988 w 1510"/>
                <a:gd name="T3" fmla="*/ 509 h 1548"/>
                <a:gd name="T4" fmla="*/ 1510 w 1510"/>
                <a:gd name="T5" fmla="*/ 590 h 1548"/>
                <a:gd name="T6" fmla="*/ 1133 w 1510"/>
                <a:gd name="T7" fmla="*/ 988 h 1548"/>
                <a:gd name="T8" fmla="*/ 1221 w 1510"/>
                <a:gd name="T9" fmla="*/ 1548 h 1548"/>
                <a:gd name="T10" fmla="*/ 755 w 1510"/>
                <a:gd name="T11" fmla="*/ 1283 h 1548"/>
                <a:gd name="T12" fmla="*/ 290 w 1510"/>
                <a:gd name="T13" fmla="*/ 1548 h 1548"/>
                <a:gd name="T14" fmla="*/ 378 w 1510"/>
                <a:gd name="T15" fmla="*/ 988 h 1548"/>
                <a:gd name="T16" fmla="*/ 0 w 1510"/>
                <a:gd name="T17" fmla="*/ 590 h 1548"/>
                <a:gd name="T18" fmla="*/ 523 w 1510"/>
                <a:gd name="T19" fmla="*/ 509 h 1548"/>
                <a:gd name="T20" fmla="*/ 755 w 1510"/>
                <a:gd name="T21" fmla="*/ 0 h 1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10" h="1548">
                  <a:moveTo>
                    <a:pt x="755" y="0"/>
                  </a:moveTo>
                  <a:lnTo>
                    <a:pt x="988" y="509"/>
                  </a:lnTo>
                  <a:lnTo>
                    <a:pt x="1510" y="590"/>
                  </a:lnTo>
                  <a:lnTo>
                    <a:pt x="1133" y="988"/>
                  </a:lnTo>
                  <a:lnTo>
                    <a:pt x="1221" y="1548"/>
                  </a:lnTo>
                  <a:lnTo>
                    <a:pt x="755" y="1283"/>
                  </a:lnTo>
                  <a:lnTo>
                    <a:pt x="290" y="1548"/>
                  </a:lnTo>
                  <a:lnTo>
                    <a:pt x="378" y="988"/>
                  </a:lnTo>
                  <a:lnTo>
                    <a:pt x="0" y="590"/>
                  </a:lnTo>
                  <a:lnTo>
                    <a:pt x="523" y="509"/>
                  </a:lnTo>
                  <a:lnTo>
                    <a:pt x="7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5" name="Freeform 262"/>
            <p:cNvSpPr>
              <a:spLocks/>
            </p:cNvSpPr>
            <p:nvPr/>
          </p:nvSpPr>
          <p:spPr bwMode="auto">
            <a:xfrm>
              <a:off x="1530350" y="2230438"/>
              <a:ext cx="171450" cy="174625"/>
            </a:xfrm>
            <a:custGeom>
              <a:avLst/>
              <a:gdLst>
                <a:gd name="T0" fmla="*/ 754 w 1509"/>
                <a:gd name="T1" fmla="*/ 0 h 1549"/>
                <a:gd name="T2" fmla="*/ 987 w 1509"/>
                <a:gd name="T3" fmla="*/ 510 h 1549"/>
                <a:gd name="T4" fmla="*/ 1509 w 1509"/>
                <a:gd name="T5" fmla="*/ 593 h 1549"/>
                <a:gd name="T6" fmla="*/ 1132 w 1509"/>
                <a:gd name="T7" fmla="*/ 988 h 1549"/>
                <a:gd name="T8" fmla="*/ 1220 w 1509"/>
                <a:gd name="T9" fmla="*/ 1549 h 1549"/>
                <a:gd name="T10" fmla="*/ 754 w 1509"/>
                <a:gd name="T11" fmla="*/ 1284 h 1549"/>
                <a:gd name="T12" fmla="*/ 289 w 1509"/>
                <a:gd name="T13" fmla="*/ 1549 h 1549"/>
                <a:gd name="T14" fmla="*/ 377 w 1509"/>
                <a:gd name="T15" fmla="*/ 988 h 1549"/>
                <a:gd name="T16" fmla="*/ 0 w 1509"/>
                <a:gd name="T17" fmla="*/ 593 h 1549"/>
                <a:gd name="T18" fmla="*/ 522 w 1509"/>
                <a:gd name="T19" fmla="*/ 510 h 1549"/>
                <a:gd name="T20" fmla="*/ 754 w 1509"/>
                <a:gd name="T21" fmla="*/ 0 h 1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9" h="1549">
                  <a:moveTo>
                    <a:pt x="754" y="0"/>
                  </a:moveTo>
                  <a:lnTo>
                    <a:pt x="987" y="510"/>
                  </a:lnTo>
                  <a:lnTo>
                    <a:pt x="1509" y="593"/>
                  </a:lnTo>
                  <a:lnTo>
                    <a:pt x="1132" y="988"/>
                  </a:lnTo>
                  <a:lnTo>
                    <a:pt x="1220" y="1549"/>
                  </a:lnTo>
                  <a:lnTo>
                    <a:pt x="754" y="1284"/>
                  </a:lnTo>
                  <a:lnTo>
                    <a:pt x="289" y="1549"/>
                  </a:lnTo>
                  <a:lnTo>
                    <a:pt x="377" y="988"/>
                  </a:lnTo>
                  <a:lnTo>
                    <a:pt x="0" y="593"/>
                  </a:lnTo>
                  <a:lnTo>
                    <a:pt x="522" y="510"/>
                  </a:lnTo>
                  <a:lnTo>
                    <a:pt x="7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6" name="Freeform 263"/>
            <p:cNvSpPr>
              <a:spLocks/>
            </p:cNvSpPr>
            <p:nvPr/>
          </p:nvSpPr>
          <p:spPr bwMode="auto">
            <a:xfrm>
              <a:off x="1319213" y="2230438"/>
              <a:ext cx="171450" cy="174625"/>
            </a:xfrm>
            <a:custGeom>
              <a:avLst/>
              <a:gdLst>
                <a:gd name="T0" fmla="*/ 755 w 1510"/>
                <a:gd name="T1" fmla="*/ 0 h 1549"/>
                <a:gd name="T2" fmla="*/ 987 w 1510"/>
                <a:gd name="T3" fmla="*/ 510 h 1549"/>
                <a:gd name="T4" fmla="*/ 1510 w 1510"/>
                <a:gd name="T5" fmla="*/ 593 h 1549"/>
                <a:gd name="T6" fmla="*/ 1133 w 1510"/>
                <a:gd name="T7" fmla="*/ 988 h 1549"/>
                <a:gd name="T8" fmla="*/ 1221 w 1510"/>
                <a:gd name="T9" fmla="*/ 1549 h 1549"/>
                <a:gd name="T10" fmla="*/ 755 w 1510"/>
                <a:gd name="T11" fmla="*/ 1284 h 1549"/>
                <a:gd name="T12" fmla="*/ 289 w 1510"/>
                <a:gd name="T13" fmla="*/ 1549 h 1549"/>
                <a:gd name="T14" fmla="*/ 377 w 1510"/>
                <a:gd name="T15" fmla="*/ 988 h 1549"/>
                <a:gd name="T16" fmla="*/ 0 w 1510"/>
                <a:gd name="T17" fmla="*/ 593 h 1549"/>
                <a:gd name="T18" fmla="*/ 522 w 1510"/>
                <a:gd name="T19" fmla="*/ 510 h 1549"/>
                <a:gd name="T20" fmla="*/ 755 w 1510"/>
                <a:gd name="T21" fmla="*/ 0 h 1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10" h="1549">
                  <a:moveTo>
                    <a:pt x="755" y="0"/>
                  </a:moveTo>
                  <a:lnTo>
                    <a:pt x="987" y="510"/>
                  </a:lnTo>
                  <a:lnTo>
                    <a:pt x="1510" y="593"/>
                  </a:lnTo>
                  <a:lnTo>
                    <a:pt x="1133" y="988"/>
                  </a:lnTo>
                  <a:lnTo>
                    <a:pt x="1221" y="1549"/>
                  </a:lnTo>
                  <a:lnTo>
                    <a:pt x="755" y="1284"/>
                  </a:lnTo>
                  <a:lnTo>
                    <a:pt x="289" y="1549"/>
                  </a:lnTo>
                  <a:lnTo>
                    <a:pt x="377" y="988"/>
                  </a:lnTo>
                  <a:lnTo>
                    <a:pt x="0" y="593"/>
                  </a:lnTo>
                  <a:lnTo>
                    <a:pt x="522" y="510"/>
                  </a:lnTo>
                  <a:lnTo>
                    <a:pt x="7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37" name="Group 436"/>
          <p:cNvGrpSpPr/>
          <p:nvPr/>
        </p:nvGrpSpPr>
        <p:grpSpPr>
          <a:xfrm>
            <a:off x="1954213" y="667295"/>
            <a:ext cx="311644" cy="300054"/>
            <a:chOff x="1895475" y="2030413"/>
            <a:chExt cx="384175" cy="3698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38" name="Freeform 268"/>
            <p:cNvSpPr>
              <a:spLocks noEditPoints="1"/>
            </p:cNvSpPr>
            <p:nvPr/>
          </p:nvSpPr>
          <p:spPr bwMode="auto">
            <a:xfrm>
              <a:off x="1966913" y="2030413"/>
              <a:ext cx="241300" cy="369888"/>
            </a:xfrm>
            <a:custGeom>
              <a:avLst/>
              <a:gdLst>
                <a:gd name="T0" fmla="*/ 1326 w 2115"/>
                <a:gd name="T1" fmla="*/ 2540 h 3262"/>
                <a:gd name="T2" fmla="*/ 1489 w 2115"/>
                <a:gd name="T3" fmla="*/ 2471 h 3262"/>
                <a:gd name="T4" fmla="*/ 1571 w 2115"/>
                <a:gd name="T5" fmla="*/ 2399 h 3262"/>
                <a:gd name="T6" fmla="*/ 1620 w 2115"/>
                <a:gd name="T7" fmla="*/ 2293 h 3262"/>
                <a:gd name="T8" fmla="*/ 1628 w 2115"/>
                <a:gd name="T9" fmla="*/ 2162 h 3262"/>
                <a:gd name="T10" fmla="*/ 1573 w 2115"/>
                <a:gd name="T11" fmla="*/ 2028 h 3262"/>
                <a:gd name="T12" fmla="*/ 1446 w 2115"/>
                <a:gd name="T13" fmla="*/ 1931 h 3262"/>
                <a:gd name="T14" fmla="*/ 1223 w 2115"/>
                <a:gd name="T15" fmla="*/ 1848 h 3262"/>
                <a:gd name="T16" fmla="*/ 832 w 2115"/>
                <a:gd name="T17" fmla="*/ 642 h 3262"/>
                <a:gd name="T18" fmla="*/ 694 w 2115"/>
                <a:gd name="T19" fmla="*/ 721 h 3262"/>
                <a:gd name="T20" fmla="*/ 606 w 2115"/>
                <a:gd name="T21" fmla="*/ 864 h 3262"/>
                <a:gd name="T22" fmla="*/ 600 w 2115"/>
                <a:gd name="T23" fmla="*/ 998 h 3262"/>
                <a:gd name="T24" fmla="*/ 637 w 2115"/>
                <a:gd name="T25" fmla="*/ 1103 h 3262"/>
                <a:gd name="T26" fmla="*/ 698 w 2115"/>
                <a:gd name="T27" fmla="*/ 1172 h 3262"/>
                <a:gd name="T28" fmla="*/ 857 w 2115"/>
                <a:gd name="T29" fmla="*/ 1257 h 3262"/>
                <a:gd name="T30" fmla="*/ 971 w 2115"/>
                <a:gd name="T31" fmla="*/ 0 h 3262"/>
                <a:gd name="T32" fmla="*/ 1414 w 2115"/>
                <a:gd name="T33" fmla="*/ 227 h 3262"/>
                <a:gd name="T34" fmla="*/ 1781 w 2115"/>
                <a:gd name="T35" fmla="*/ 346 h 3262"/>
                <a:gd name="T36" fmla="*/ 1789 w 2115"/>
                <a:gd name="T37" fmla="*/ 859 h 3262"/>
                <a:gd name="T38" fmla="*/ 1476 w 2115"/>
                <a:gd name="T39" fmla="*/ 694 h 3262"/>
                <a:gd name="T40" fmla="*/ 1223 w 2115"/>
                <a:gd name="T41" fmla="*/ 1368 h 3262"/>
                <a:gd name="T42" fmla="*/ 1462 w 2115"/>
                <a:gd name="T43" fmla="*/ 1430 h 3262"/>
                <a:gd name="T44" fmla="*/ 1686 w 2115"/>
                <a:gd name="T45" fmla="*/ 1521 h 3262"/>
                <a:gd name="T46" fmla="*/ 1829 w 2115"/>
                <a:gd name="T47" fmla="*/ 1601 h 3262"/>
                <a:gd name="T48" fmla="*/ 1898 w 2115"/>
                <a:gd name="T49" fmla="*/ 1652 h 3262"/>
                <a:gd name="T50" fmla="*/ 1991 w 2115"/>
                <a:gd name="T51" fmla="*/ 1764 h 3262"/>
                <a:gd name="T52" fmla="*/ 2092 w 2115"/>
                <a:gd name="T53" fmla="*/ 1983 h 3262"/>
                <a:gd name="T54" fmla="*/ 2115 w 2115"/>
                <a:gd name="T55" fmla="*/ 2205 h 3262"/>
                <a:gd name="T56" fmla="*/ 2079 w 2115"/>
                <a:gd name="T57" fmla="*/ 2412 h 3262"/>
                <a:gd name="T58" fmla="*/ 1999 w 2115"/>
                <a:gd name="T59" fmla="*/ 2588 h 3262"/>
                <a:gd name="T60" fmla="*/ 1896 w 2115"/>
                <a:gd name="T61" fmla="*/ 2718 h 3262"/>
                <a:gd name="T62" fmla="*/ 1851 w 2115"/>
                <a:gd name="T63" fmla="*/ 2759 h 3262"/>
                <a:gd name="T64" fmla="*/ 1774 w 2115"/>
                <a:gd name="T65" fmla="*/ 2815 h 3262"/>
                <a:gd name="T66" fmla="*/ 1633 w 2115"/>
                <a:gd name="T67" fmla="*/ 2888 h 3262"/>
                <a:gd name="T68" fmla="*/ 1426 w 2115"/>
                <a:gd name="T69" fmla="*/ 2951 h 3262"/>
                <a:gd name="T70" fmla="*/ 1223 w 2115"/>
                <a:gd name="T71" fmla="*/ 3262 h 3262"/>
                <a:gd name="T72" fmla="*/ 778 w 2115"/>
                <a:gd name="T73" fmla="*/ 2944 h 3262"/>
                <a:gd name="T74" fmla="*/ 413 w 2115"/>
                <a:gd name="T75" fmla="*/ 2820 h 3262"/>
                <a:gd name="T76" fmla="*/ 79 w 2115"/>
                <a:gd name="T77" fmla="*/ 2611 h 3262"/>
                <a:gd name="T78" fmla="*/ 455 w 2115"/>
                <a:gd name="T79" fmla="*/ 2327 h 3262"/>
                <a:gd name="T80" fmla="*/ 796 w 2115"/>
                <a:gd name="T81" fmla="*/ 2498 h 3262"/>
                <a:gd name="T82" fmla="*/ 874 w 2115"/>
                <a:gd name="T83" fmla="*/ 1755 h 3262"/>
                <a:gd name="T84" fmla="*/ 548 w 2115"/>
                <a:gd name="T85" fmla="*/ 1640 h 3262"/>
                <a:gd name="T86" fmla="*/ 317 w 2115"/>
                <a:gd name="T87" fmla="*/ 1500 h 3262"/>
                <a:gd name="T88" fmla="*/ 207 w 2115"/>
                <a:gd name="T89" fmla="*/ 1374 h 3262"/>
                <a:gd name="T90" fmla="*/ 163 w 2115"/>
                <a:gd name="T91" fmla="*/ 1288 h 3262"/>
                <a:gd name="T92" fmla="*/ 125 w 2115"/>
                <a:gd name="T93" fmla="*/ 1145 h 3262"/>
                <a:gd name="T94" fmla="*/ 111 w 2115"/>
                <a:gd name="T95" fmla="*/ 965 h 3262"/>
                <a:gd name="T96" fmla="*/ 141 w 2115"/>
                <a:gd name="T97" fmla="*/ 766 h 3262"/>
                <a:gd name="T98" fmla="*/ 232 w 2115"/>
                <a:gd name="T99" fmla="*/ 568 h 3262"/>
                <a:gd name="T100" fmla="*/ 399 w 2115"/>
                <a:gd name="T101" fmla="*/ 390 h 3262"/>
                <a:gd name="T102" fmla="*/ 624 w 2115"/>
                <a:gd name="T103" fmla="*/ 264 h 3262"/>
                <a:gd name="T104" fmla="*/ 896 w 2115"/>
                <a:gd name="T105" fmla="*/ 202 h 3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15" h="3262">
                  <a:moveTo>
                    <a:pt x="1223" y="1848"/>
                  </a:moveTo>
                  <a:lnTo>
                    <a:pt x="1223" y="2556"/>
                  </a:lnTo>
                  <a:lnTo>
                    <a:pt x="1277" y="2549"/>
                  </a:lnTo>
                  <a:lnTo>
                    <a:pt x="1326" y="2540"/>
                  </a:lnTo>
                  <a:lnTo>
                    <a:pt x="1371" y="2526"/>
                  </a:lnTo>
                  <a:lnTo>
                    <a:pt x="1414" y="2511"/>
                  </a:lnTo>
                  <a:lnTo>
                    <a:pt x="1453" y="2492"/>
                  </a:lnTo>
                  <a:lnTo>
                    <a:pt x="1489" y="2471"/>
                  </a:lnTo>
                  <a:lnTo>
                    <a:pt x="1522" y="2446"/>
                  </a:lnTo>
                  <a:lnTo>
                    <a:pt x="1540" y="2434"/>
                  </a:lnTo>
                  <a:lnTo>
                    <a:pt x="1556" y="2419"/>
                  </a:lnTo>
                  <a:lnTo>
                    <a:pt x="1571" y="2399"/>
                  </a:lnTo>
                  <a:lnTo>
                    <a:pt x="1586" y="2377"/>
                  </a:lnTo>
                  <a:lnTo>
                    <a:pt x="1599" y="2351"/>
                  </a:lnTo>
                  <a:lnTo>
                    <a:pt x="1610" y="2323"/>
                  </a:lnTo>
                  <a:lnTo>
                    <a:pt x="1620" y="2293"/>
                  </a:lnTo>
                  <a:lnTo>
                    <a:pt x="1627" y="2262"/>
                  </a:lnTo>
                  <a:lnTo>
                    <a:pt x="1631" y="2229"/>
                  </a:lnTo>
                  <a:lnTo>
                    <a:pt x="1631" y="2195"/>
                  </a:lnTo>
                  <a:lnTo>
                    <a:pt x="1628" y="2162"/>
                  </a:lnTo>
                  <a:lnTo>
                    <a:pt x="1622" y="2127"/>
                  </a:lnTo>
                  <a:lnTo>
                    <a:pt x="1610" y="2093"/>
                  </a:lnTo>
                  <a:lnTo>
                    <a:pt x="1594" y="2060"/>
                  </a:lnTo>
                  <a:lnTo>
                    <a:pt x="1573" y="2028"/>
                  </a:lnTo>
                  <a:lnTo>
                    <a:pt x="1547" y="1999"/>
                  </a:lnTo>
                  <a:lnTo>
                    <a:pt x="1520" y="1975"/>
                  </a:lnTo>
                  <a:lnTo>
                    <a:pt x="1486" y="1954"/>
                  </a:lnTo>
                  <a:lnTo>
                    <a:pt x="1446" y="1931"/>
                  </a:lnTo>
                  <a:lnTo>
                    <a:pt x="1400" y="1911"/>
                  </a:lnTo>
                  <a:lnTo>
                    <a:pt x="1348" y="1889"/>
                  </a:lnTo>
                  <a:lnTo>
                    <a:pt x="1288" y="1869"/>
                  </a:lnTo>
                  <a:lnTo>
                    <a:pt x="1223" y="1848"/>
                  </a:lnTo>
                  <a:close/>
                  <a:moveTo>
                    <a:pt x="971" y="617"/>
                  </a:moveTo>
                  <a:lnTo>
                    <a:pt x="921" y="623"/>
                  </a:lnTo>
                  <a:lnTo>
                    <a:pt x="875" y="631"/>
                  </a:lnTo>
                  <a:lnTo>
                    <a:pt x="832" y="642"/>
                  </a:lnTo>
                  <a:lnTo>
                    <a:pt x="792" y="657"/>
                  </a:lnTo>
                  <a:lnTo>
                    <a:pt x="756" y="675"/>
                  </a:lnTo>
                  <a:lnTo>
                    <a:pt x="723" y="697"/>
                  </a:lnTo>
                  <a:lnTo>
                    <a:pt x="694" y="721"/>
                  </a:lnTo>
                  <a:lnTo>
                    <a:pt x="663" y="757"/>
                  </a:lnTo>
                  <a:lnTo>
                    <a:pt x="638" y="793"/>
                  </a:lnTo>
                  <a:lnTo>
                    <a:pt x="620" y="829"/>
                  </a:lnTo>
                  <a:lnTo>
                    <a:pt x="606" y="864"/>
                  </a:lnTo>
                  <a:lnTo>
                    <a:pt x="599" y="900"/>
                  </a:lnTo>
                  <a:lnTo>
                    <a:pt x="595" y="933"/>
                  </a:lnTo>
                  <a:lnTo>
                    <a:pt x="596" y="966"/>
                  </a:lnTo>
                  <a:lnTo>
                    <a:pt x="600" y="998"/>
                  </a:lnTo>
                  <a:lnTo>
                    <a:pt x="606" y="1028"/>
                  </a:lnTo>
                  <a:lnTo>
                    <a:pt x="616" y="1055"/>
                  </a:lnTo>
                  <a:lnTo>
                    <a:pt x="626" y="1081"/>
                  </a:lnTo>
                  <a:lnTo>
                    <a:pt x="637" y="1103"/>
                  </a:lnTo>
                  <a:lnTo>
                    <a:pt x="649" y="1123"/>
                  </a:lnTo>
                  <a:lnTo>
                    <a:pt x="662" y="1138"/>
                  </a:lnTo>
                  <a:lnTo>
                    <a:pt x="673" y="1151"/>
                  </a:lnTo>
                  <a:lnTo>
                    <a:pt x="698" y="1172"/>
                  </a:lnTo>
                  <a:lnTo>
                    <a:pt x="728" y="1194"/>
                  </a:lnTo>
                  <a:lnTo>
                    <a:pt x="765" y="1215"/>
                  </a:lnTo>
                  <a:lnTo>
                    <a:pt x="808" y="1237"/>
                  </a:lnTo>
                  <a:lnTo>
                    <a:pt x="857" y="1257"/>
                  </a:lnTo>
                  <a:lnTo>
                    <a:pt x="911" y="1278"/>
                  </a:lnTo>
                  <a:lnTo>
                    <a:pt x="971" y="1298"/>
                  </a:lnTo>
                  <a:lnTo>
                    <a:pt x="971" y="617"/>
                  </a:lnTo>
                  <a:close/>
                  <a:moveTo>
                    <a:pt x="971" y="0"/>
                  </a:moveTo>
                  <a:lnTo>
                    <a:pt x="1223" y="0"/>
                  </a:lnTo>
                  <a:lnTo>
                    <a:pt x="1223" y="201"/>
                  </a:lnTo>
                  <a:lnTo>
                    <a:pt x="1320" y="211"/>
                  </a:lnTo>
                  <a:lnTo>
                    <a:pt x="1414" y="227"/>
                  </a:lnTo>
                  <a:lnTo>
                    <a:pt x="1508" y="248"/>
                  </a:lnTo>
                  <a:lnTo>
                    <a:pt x="1600" y="276"/>
                  </a:lnTo>
                  <a:lnTo>
                    <a:pt x="1691" y="308"/>
                  </a:lnTo>
                  <a:lnTo>
                    <a:pt x="1781" y="346"/>
                  </a:lnTo>
                  <a:lnTo>
                    <a:pt x="1870" y="390"/>
                  </a:lnTo>
                  <a:lnTo>
                    <a:pt x="1957" y="441"/>
                  </a:lnTo>
                  <a:lnTo>
                    <a:pt x="2044" y="496"/>
                  </a:lnTo>
                  <a:lnTo>
                    <a:pt x="1789" y="859"/>
                  </a:lnTo>
                  <a:lnTo>
                    <a:pt x="1713" y="808"/>
                  </a:lnTo>
                  <a:lnTo>
                    <a:pt x="1635" y="764"/>
                  </a:lnTo>
                  <a:lnTo>
                    <a:pt x="1556" y="725"/>
                  </a:lnTo>
                  <a:lnTo>
                    <a:pt x="1476" y="694"/>
                  </a:lnTo>
                  <a:lnTo>
                    <a:pt x="1394" y="667"/>
                  </a:lnTo>
                  <a:lnTo>
                    <a:pt x="1310" y="646"/>
                  </a:lnTo>
                  <a:lnTo>
                    <a:pt x="1223" y="630"/>
                  </a:lnTo>
                  <a:lnTo>
                    <a:pt x="1223" y="1368"/>
                  </a:lnTo>
                  <a:lnTo>
                    <a:pt x="1235" y="1368"/>
                  </a:lnTo>
                  <a:lnTo>
                    <a:pt x="1317" y="1388"/>
                  </a:lnTo>
                  <a:lnTo>
                    <a:pt x="1392" y="1409"/>
                  </a:lnTo>
                  <a:lnTo>
                    <a:pt x="1462" y="1430"/>
                  </a:lnTo>
                  <a:lnTo>
                    <a:pt x="1526" y="1453"/>
                  </a:lnTo>
                  <a:lnTo>
                    <a:pt x="1585" y="1475"/>
                  </a:lnTo>
                  <a:lnTo>
                    <a:pt x="1638" y="1499"/>
                  </a:lnTo>
                  <a:lnTo>
                    <a:pt x="1686" y="1521"/>
                  </a:lnTo>
                  <a:lnTo>
                    <a:pt x="1729" y="1543"/>
                  </a:lnTo>
                  <a:lnTo>
                    <a:pt x="1767" y="1563"/>
                  </a:lnTo>
                  <a:lnTo>
                    <a:pt x="1801" y="1584"/>
                  </a:lnTo>
                  <a:lnTo>
                    <a:pt x="1829" y="1601"/>
                  </a:lnTo>
                  <a:lnTo>
                    <a:pt x="1853" y="1618"/>
                  </a:lnTo>
                  <a:lnTo>
                    <a:pt x="1872" y="1632"/>
                  </a:lnTo>
                  <a:lnTo>
                    <a:pt x="1888" y="1643"/>
                  </a:lnTo>
                  <a:lnTo>
                    <a:pt x="1898" y="1652"/>
                  </a:lnTo>
                  <a:lnTo>
                    <a:pt x="1904" y="1659"/>
                  </a:lnTo>
                  <a:lnTo>
                    <a:pt x="1907" y="1661"/>
                  </a:lnTo>
                  <a:lnTo>
                    <a:pt x="1952" y="1712"/>
                  </a:lnTo>
                  <a:lnTo>
                    <a:pt x="1991" y="1764"/>
                  </a:lnTo>
                  <a:lnTo>
                    <a:pt x="2025" y="1818"/>
                  </a:lnTo>
                  <a:lnTo>
                    <a:pt x="2053" y="1873"/>
                  </a:lnTo>
                  <a:lnTo>
                    <a:pt x="2075" y="1928"/>
                  </a:lnTo>
                  <a:lnTo>
                    <a:pt x="2092" y="1983"/>
                  </a:lnTo>
                  <a:lnTo>
                    <a:pt x="2104" y="2039"/>
                  </a:lnTo>
                  <a:lnTo>
                    <a:pt x="2112" y="2095"/>
                  </a:lnTo>
                  <a:lnTo>
                    <a:pt x="2115" y="2150"/>
                  </a:lnTo>
                  <a:lnTo>
                    <a:pt x="2115" y="2205"/>
                  </a:lnTo>
                  <a:lnTo>
                    <a:pt x="2110" y="2258"/>
                  </a:lnTo>
                  <a:lnTo>
                    <a:pt x="2103" y="2311"/>
                  </a:lnTo>
                  <a:lnTo>
                    <a:pt x="2092" y="2362"/>
                  </a:lnTo>
                  <a:lnTo>
                    <a:pt x="2079" y="2412"/>
                  </a:lnTo>
                  <a:lnTo>
                    <a:pt x="2062" y="2460"/>
                  </a:lnTo>
                  <a:lnTo>
                    <a:pt x="2043" y="2505"/>
                  </a:lnTo>
                  <a:lnTo>
                    <a:pt x="2022" y="2548"/>
                  </a:lnTo>
                  <a:lnTo>
                    <a:pt x="1999" y="2588"/>
                  </a:lnTo>
                  <a:lnTo>
                    <a:pt x="1975" y="2626"/>
                  </a:lnTo>
                  <a:lnTo>
                    <a:pt x="1950" y="2660"/>
                  </a:lnTo>
                  <a:lnTo>
                    <a:pt x="1924" y="2691"/>
                  </a:lnTo>
                  <a:lnTo>
                    <a:pt x="1896" y="2718"/>
                  </a:lnTo>
                  <a:lnTo>
                    <a:pt x="1869" y="2741"/>
                  </a:lnTo>
                  <a:lnTo>
                    <a:pt x="1866" y="2744"/>
                  </a:lnTo>
                  <a:lnTo>
                    <a:pt x="1861" y="2750"/>
                  </a:lnTo>
                  <a:lnTo>
                    <a:pt x="1851" y="2759"/>
                  </a:lnTo>
                  <a:lnTo>
                    <a:pt x="1837" y="2770"/>
                  </a:lnTo>
                  <a:lnTo>
                    <a:pt x="1820" y="2783"/>
                  </a:lnTo>
                  <a:lnTo>
                    <a:pt x="1799" y="2799"/>
                  </a:lnTo>
                  <a:lnTo>
                    <a:pt x="1774" y="2815"/>
                  </a:lnTo>
                  <a:lnTo>
                    <a:pt x="1745" y="2833"/>
                  </a:lnTo>
                  <a:lnTo>
                    <a:pt x="1712" y="2851"/>
                  </a:lnTo>
                  <a:lnTo>
                    <a:pt x="1674" y="2869"/>
                  </a:lnTo>
                  <a:lnTo>
                    <a:pt x="1633" y="2888"/>
                  </a:lnTo>
                  <a:lnTo>
                    <a:pt x="1588" y="2906"/>
                  </a:lnTo>
                  <a:lnTo>
                    <a:pt x="1537" y="2923"/>
                  </a:lnTo>
                  <a:lnTo>
                    <a:pt x="1484" y="2938"/>
                  </a:lnTo>
                  <a:lnTo>
                    <a:pt x="1426" y="2951"/>
                  </a:lnTo>
                  <a:lnTo>
                    <a:pt x="1363" y="2963"/>
                  </a:lnTo>
                  <a:lnTo>
                    <a:pt x="1295" y="2972"/>
                  </a:lnTo>
                  <a:lnTo>
                    <a:pt x="1223" y="2978"/>
                  </a:lnTo>
                  <a:lnTo>
                    <a:pt x="1223" y="3262"/>
                  </a:lnTo>
                  <a:lnTo>
                    <a:pt x="971" y="3262"/>
                  </a:lnTo>
                  <a:lnTo>
                    <a:pt x="971" y="2975"/>
                  </a:lnTo>
                  <a:lnTo>
                    <a:pt x="873" y="2962"/>
                  </a:lnTo>
                  <a:lnTo>
                    <a:pt x="778" y="2944"/>
                  </a:lnTo>
                  <a:lnTo>
                    <a:pt x="683" y="2921"/>
                  </a:lnTo>
                  <a:lnTo>
                    <a:pt x="592" y="2893"/>
                  </a:lnTo>
                  <a:lnTo>
                    <a:pt x="502" y="2859"/>
                  </a:lnTo>
                  <a:lnTo>
                    <a:pt x="413" y="2820"/>
                  </a:lnTo>
                  <a:lnTo>
                    <a:pt x="326" y="2775"/>
                  </a:lnTo>
                  <a:lnTo>
                    <a:pt x="242" y="2726"/>
                  </a:lnTo>
                  <a:lnTo>
                    <a:pt x="160" y="2672"/>
                  </a:lnTo>
                  <a:lnTo>
                    <a:pt x="79" y="2611"/>
                  </a:lnTo>
                  <a:lnTo>
                    <a:pt x="0" y="2546"/>
                  </a:lnTo>
                  <a:lnTo>
                    <a:pt x="287" y="2196"/>
                  </a:lnTo>
                  <a:lnTo>
                    <a:pt x="371" y="2265"/>
                  </a:lnTo>
                  <a:lnTo>
                    <a:pt x="455" y="2327"/>
                  </a:lnTo>
                  <a:lnTo>
                    <a:pt x="541" y="2381"/>
                  </a:lnTo>
                  <a:lnTo>
                    <a:pt x="625" y="2427"/>
                  </a:lnTo>
                  <a:lnTo>
                    <a:pt x="711" y="2466"/>
                  </a:lnTo>
                  <a:lnTo>
                    <a:pt x="796" y="2498"/>
                  </a:lnTo>
                  <a:lnTo>
                    <a:pt x="883" y="2522"/>
                  </a:lnTo>
                  <a:lnTo>
                    <a:pt x="971" y="2541"/>
                  </a:lnTo>
                  <a:lnTo>
                    <a:pt x="971" y="1778"/>
                  </a:lnTo>
                  <a:lnTo>
                    <a:pt x="874" y="1755"/>
                  </a:lnTo>
                  <a:lnTo>
                    <a:pt x="784" y="1728"/>
                  </a:lnTo>
                  <a:lnTo>
                    <a:pt x="699" y="1701"/>
                  </a:lnTo>
                  <a:lnTo>
                    <a:pt x="621" y="1672"/>
                  </a:lnTo>
                  <a:lnTo>
                    <a:pt x="548" y="1640"/>
                  </a:lnTo>
                  <a:lnTo>
                    <a:pt x="481" y="1607"/>
                  </a:lnTo>
                  <a:lnTo>
                    <a:pt x="420" y="1574"/>
                  </a:lnTo>
                  <a:lnTo>
                    <a:pt x="366" y="1538"/>
                  </a:lnTo>
                  <a:lnTo>
                    <a:pt x="317" y="1500"/>
                  </a:lnTo>
                  <a:lnTo>
                    <a:pt x="286" y="1471"/>
                  </a:lnTo>
                  <a:lnTo>
                    <a:pt x="257" y="1440"/>
                  </a:lnTo>
                  <a:lnTo>
                    <a:pt x="231" y="1409"/>
                  </a:lnTo>
                  <a:lnTo>
                    <a:pt x="207" y="1374"/>
                  </a:lnTo>
                  <a:lnTo>
                    <a:pt x="197" y="1358"/>
                  </a:lnTo>
                  <a:lnTo>
                    <a:pt x="185" y="1339"/>
                  </a:lnTo>
                  <a:lnTo>
                    <a:pt x="174" y="1315"/>
                  </a:lnTo>
                  <a:lnTo>
                    <a:pt x="163" y="1288"/>
                  </a:lnTo>
                  <a:lnTo>
                    <a:pt x="153" y="1257"/>
                  </a:lnTo>
                  <a:lnTo>
                    <a:pt x="142" y="1223"/>
                  </a:lnTo>
                  <a:lnTo>
                    <a:pt x="133" y="1185"/>
                  </a:lnTo>
                  <a:lnTo>
                    <a:pt x="125" y="1145"/>
                  </a:lnTo>
                  <a:lnTo>
                    <a:pt x="119" y="1103"/>
                  </a:lnTo>
                  <a:lnTo>
                    <a:pt x="115" y="1058"/>
                  </a:lnTo>
                  <a:lnTo>
                    <a:pt x="111" y="1012"/>
                  </a:lnTo>
                  <a:lnTo>
                    <a:pt x="111" y="965"/>
                  </a:lnTo>
                  <a:lnTo>
                    <a:pt x="115" y="916"/>
                  </a:lnTo>
                  <a:lnTo>
                    <a:pt x="120" y="867"/>
                  </a:lnTo>
                  <a:lnTo>
                    <a:pt x="129" y="817"/>
                  </a:lnTo>
                  <a:lnTo>
                    <a:pt x="141" y="766"/>
                  </a:lnTo>
                  <a:lnTo>
                    <a:pt x="158" y="716"/>
                  </a:lnTo>
                  <a:lnTo>
                    <a:pt x="177" y="666"/>
                  </a:lnTo>
                  <a:lnTo>
                    <a:pt x="202" y="617"/>
                  </a:lnTo>
                  <a:lnTo>
                    <a:pt x="232" y="568"/>
                  </a:lnTo>
                  <a:lnTo>
                    <a:pt x="265" y="521"/>
                  </a:lnTo>
                  <a:lnTo>
                    <a:pt x="304" y="475"/>
                  </a:lnTo>
                  <a:lnTo>
                    <a:pt x="350" y="431"/>
                  </a:lnTo>
                  <a:lnTo>
                    <a:pt x="399" y="390"/>
                  </a:lnTo>
                  <a:lnTo>
                    <a:pt x="450" y="353"/>
                  </a:lnTo>
                  <a:lnTo>
                    <a:pt x="506" y="320"/>
                  </a:lnTo>
                  <a:lnTo>
                    <a:pt x="563" y="290"/>
                  </a:lnTo>
                  <a:lnTo>
                    <a:pt x="624" y="264"/>
                  </a:lnTo>
                  <a:lnTo>
                    <a:pt x="687" y="243"/>
                  </a:lnTo>
                  <a:lnTo>
                    <a:pt x="754" y="226"/>
                  </a:lnTo>
                  <a:lnTo>
                    <a:pt x="823" y="211"/>
                  </a:lnTo>
                  <a:lnTo>
                    <a:pt x="896" y="202"/>
                  </a:lnTo>
                  <a:lnTo>
                    <a:pt x="971" y="196"/>
                  </a:lnTo>
                  <a:lnTo>
                    <a:pt x="9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" name="Freeform 269"/>
            <p:cNvSpPr>
              <a:spLocks/>
            </p:cNvSpPr>
            <p:nvPr/>
          </p:nvSpPr>
          <p:spPr bwMode="auto">
            <a:xfrm>
              <a:off x="2184400" y="2144713"/>
              <a:ext cx="95250" cy="239713"/>
            </a:xfrm>
            <a:custGeom>
              <a:avLst/>
              <a:gdLst>
                <a:gd name="T0" fmla="*/ 0 w 845"/>
                <a:gd name="T1" fmla="*/ 0 h 2114"/>
                <a:gd name="T2" fmla="*/ 543 w 845"/>
                <a:gd name="T3" fmla="*/ 0 h 2114"/>
                <a:gd name="T4" fmla="*/ 543 w 845"/>
                <a:gd name="T5" fmla="*/ 1449 h 2114"/>
                <a:gd name="T6" fmla="*/ 845 w 845"/>
                <a:gd name="T7" fmla="*/ 1449 h 2114"/>
                <a:gd name="T8" fmla="*/ 272 w 845"/>
                <a:gd name="T9" fmla="*/ 2114 h 2114"/>
                <a:gd name="T10" fmla="*/ 54 w 845"/>
                <a:gd name="T11" fmla="*/ 1859 h 2114"/>
                <a:gd name="T12" fmla="*/ 107 w 845"/>
                <a:gd name="T13" fmla="*/ 1813 h 2114"/>
                <a:gd name="T14" fmla="*/ 153 w 845"/>
                <a:gd name="T15" fmla="*/ 1764 h 2114"/>
                <a:gd name="T16" fmla="*/ 194 w 845"/>
                <a:gd name="T17" fmla="*/ 1714 h 2114"/>
                <a:gd name="T18" fmla="*/ 230 w 845"/>
                <a:gd name="T19" fmla="*/ 1662 h 2114"/>
                <a:gd name="T20" fmla="*/ 261 w 845"/>
                <a:gd name="T21" fmla="*/ 1607 h 2114"/>
                <a:gd name="T22" fmla="*/ 288 w 845"/>
                <a:gd name="T23" fmla="*/ 1551 h 2114"/>
                <a:gd name="T24" fmla="*/ 310 w 845"/>
                <a:gd name="T25" fmla="*/ 1494 h 2114"/>
                <a:gd name="T26" fmla="*/ 329 w 845"/>
                <a:gd name="T27" fmla="*/ 1433 h 2114"/>
                <a:gd name="T28" fmla="*/ 342 w 845"/>
                <a:gd name="T29" fmla="*/ 1372 h 2114"/>
                <a:gd name="T30" fmla="*/ 352 w 845"/>
                <a:gd name="T31" fmla="*/ 1309 h 2114"/>
                <a:gd name="T32" fmla="*/ 358 w 845"/>
                <a:gd name="T33" fmla="*/ 1245 h 2114"/>
                <a:gd name="T34" fmla="*/ 361 w 845"/>
                <a:gd name="T35" fmla="*/ 1178 h 2114"/>
                <a:gd name="T36" fmla="*/ 359 w 845"/>
                <a:gd name="T37" fmla="*/ 1113 h 2114"/>
                <a:gd name="T38" fmla="*/ 354 w 845"/>
                <a:gd name="T39" fmla="*/ 1050 h 2114"/>
                <a:gd name="T40" fmla="*/ 345 w 845"/>
                <a:gd name="T41" fmla="*/ 992 h 2114"/>
                <a:gd name="T42" fmla="*/ 333 w 845"/>
                <a:gd name="T43" fmla="*/ 936 h 2114"/>
                <a:gd name="T44" fmla="*/ 316 w 845"/>
                <a:gd name="T45" fmla="*/ 884 h 2114"/>
                <a:gd name="T46" fmla="*/ 299 w 845"/>
                <a:gd name="T47" fmla="*/ 835 h 2114"/>
                <a:gd name="T48" fmla="*/ 278 w 845"/>
                <a:gd name="T49" fmla="*/ 790 h 2114"/>
                <a:gd name="T50" fmla="*/ 256 w 845"/>
                <a:gd name="T51" fmla="*/ 747 h 2114"/>
                <a:gd name="T52" fmla="*/ 233 w 845"/>
                <a:gd name="T53" fmla="*/ 708 h 2114"/>
                <a:gd name="T54" fmla="*/ 208 w 845"/>
                <a:gd name="T55" fmla="*/ 671 h 2114"/>
                <a:gd name="T56" fmla="*/ 184 w 845"/>
                <a:gd name="T57" fmla="*/ 638 h 2114"/>
                <a:gd name="T58" fmla="*/ 159 w 845"/>
                <a:gd name="T59" fmla="*/ 607 h 2114"/>
                <a:gd name="T60" fmla="*/ 135 w 845"/>
                <a:gd name="T61" fmla="*/ 581 h 2114"/>
                <a:gd name="T62" fmla="*/ 111 w 845"/>
                <a:gd name="T63" fmla="*/ 556 h 2114"/>
                <a:gd name="T64" fmla="*/ 88 w 845"/>
                <a:gd name="T65" fmla="*/ 536 h 2114"/>
                <a:gd name="T66" fmla="*/ 68 w 845"/>
                <a:gd name="T67" fmla="*/ 517 h 2114"/>
                <a:gd name="T68" fmla="*/ 48 w 845"/>
                <a:gd name="T69" fmla="*/ 502 h 2114"/>
                <a:gd name="T70" fmla="*/ 32 w 845"/>
                <a:gd name="T71" fmla="*/ 490 h 2114"/>
                <a:gd name="T72" fmla="*/ 19 w 845"/>
                <a:gd name="T73" fmla="*/ 479 h 2114"/>
                <a:gd name="T74" fmla="*/ 9 w 845"/>
                <a:gd name="T75" fmla="*/ 472 h 2114"/>
                <a:gd name="T76" fmla="*/ 2 w 845"/>
                <a:gd name="T77" fmla="*/ 468 h 2114"/>
                <a:gd name="T78" fmla="*/ 0 w 845"/>
                <a:gd name="T79" fmla="*/ 467 h 2114"/>
                <a:gd name="T80" fmla="*/ 0 w 845"/>
                <a:gd name="T81" fmla="*/ 0 h 2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45" h="2114">
                  <a:moveTo>
                    <a:pt x="0" y="0"/>
                  </a:moveTo>
                  <a:lnTo>
                    <a:pt x="543" y="0"/>
                  </a:lnTo>
                  <a:lnTo>
                    <a:pt x="543" y="1449"/>
                  </a:lnTo>
                  <a:lnTo>
                    <a:pt x="845" y="1449"/>
                  </a:lnTo>
                  <a:lnTo>
                    <a:pt x="272" y="2114"/>
                  </a:lnTo>
                  <a:lnTo>
                    <a:pt x="54" y="1859"/>
                  </a:lnTo>
                  <a:lnTo>
                    <a:pt x="107" y="1813"/>
                  </a:lnTo>
                  <a:lnTo>
                    <a:pt x="153" y="1764"/>
                  </a:lnTo>
                  <a:lnTo>
                    <a:pt x="194" y="1714"/>
                  </a:lnTo>
                  <a:lnTo>
                    <a:pt x="230" y="1662"/>
                  </a:lnTo>
                  <a:lnTo>
                    <a:pt x="261" y="1607"/>
                  </a:lnTo>
                  <a:lnTo>
                    <a:pt x="288" y="1551"/>
                  </a:lnTo>
                  <a:lnTo>
                    <a:pt x="310" y="1494"/>
                  </a:lnTo>
                  <a:lnTo>
                    <a:pt x="329" y="1433"/>
                  </a:lnTo>
                  <a:lnTo>
                    <a:pt x="342" y="1372"/>
                  </a:lnTo>
                  <a:lnTo>
                    <a:pt x="352" y="1309"/>
                  </a:lnTo>
                  <a:lnTo>
                    <a:pt x="358" y="1245"/>
                  </a:lnTo>
                  <a:lnTo>
                    <a:pt x="361" y="1178"/>
                  </a:lnTo>
                  <a:lnTo>
                    <a:pt x="359" y="1113"/>
                  </a:lnTo>
                  <a:lnTo>
                    <a:pt x="354" y="1050"/>
                  </a:lnTo>
                  <a:lnTo>
                    <a:pt x="345" y="992"/>
                  </a:lnTo>
                  <a:lnTo>
                    <a:pt x="333" y="936"/>
                  </a:lnTo>
                  <a:lnTo>
                    <a:pt x="316" y="884"/>
                  </a:lnTo>
                  <a:lnTo>
                    <a:pt x="299" y="835"/>
                  </a:lnTo>
                  <a:lnTo>
                    <a:pt x="278" y="790"/>
                  </a:lnTo>
                  <a:lnTo>
                    <a:pt x="256" y="747"/>
                  </a:lnTo>
                  <a:lnTo>
                    <a:pt x="233" y="708"/>
                  </a:lnTo>
                  <a:lnTo>
                    <a:pt x="208" y="671"/>
                  </a:lnTo>
                  <a:lnTo>
                    <a:pt x="184" y="638"/>
                  </a:lnTo>
                  <a:lnTo>
                    <a:pt x="159" y="607"/>
                  </a:lnTo>
                  <a:lnTo>
                    <a:pt x="135" y="581"/>
                  </a:lnTo>
                  <a:lnTo>
                    <a:pt x="111" y="556"/>
                  </a:lnTo>
                  <a:lnTo>
                    <a:pt x="88" y="536"/>
                  </a:lnTo>
                  <a:lnTo>
                    <a:pt x="68" y="517"/>
                  </a:lnTo>
                  <a:lnTo>
                    <a:pt x="48" y="502"/>
                  </a:lnTo>
                  <a:lnTo>
                    <a:pt x="32" y="490"/>
                  </a:lnTo>
                  <a:lnTo>
                    <a:pt x="19" y="479"/>
                  </a:lnTo>
                  <a:lnTo>
                    <a:pt x="9" y="472"/>
                  </a:lnTo>
                  <a:lnTo>
                    <a:pt x="2" y="468"/>
                  </a:lnTo>
                  <a:lnTo>
                    <a:pt x="0" y="46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" name="Freeform 270"/>
            <p:cNvSpPr>
              <a:spLocks/>
            </p:cNvSpPr>
            <p:nvPr/>
          </p:nvSpPr>
          <p:spPr bwMode="auto">
            <a:xfrm>
              <a:off x="1895475" y="2047876"/>
              <a:ext cx="95250" cy="239713"/>
            </a:xfrm>
            <a:custGeom>
              <a:avLst/>
              <a:gdLst>
                <a:gd name="T0" fmla="*/ 570 w 844"/>
                <a:gd name="T1" fmla="*/ 0 h 2119"/>
                <a:gd name="T2" fmla="*/ 799 w 844"/>
                <a:gd name="T3" fmla="*/ 265 h 2119"/>
                <a:gd name="T4" fmla="*/ 756 w 844"/>
                <a:gd name="T5" fmla="*/ 319 h 2119"/>
                <a:gd name="T6" fmla="*/ 718 w 844"/>
                <a:gd name="T7" fmla="*/ 377 h 2119"/>
                <a:gd name="T8" fmla="*/ 685 w 844"/>
                <a:gd name="T9" fmla="*/ 437 h 2119"/>
                <a:gd name="T10" fmla="*/ 658 w 844"/>
                <a:gd name="T11" fmla="*/ 499 h 2119"/>
                <a:gd name="T12" fmla="*/ 636 w 844"/>
                <a:gd name="T13" fmla="*/ 564 h 2119"/>
                <a:gd name="T14" fmla="*/ 617 w 844"/>
                <a:gd name="T15" fmla="*/ 631 h 2119"/>
                <a:gd name="T16" fmla="*/ 605 w 844"/>
                <a:gd name="T17" fmla="*/ 700 h 2119"/>
                <a:gd name="T18" fmla="*/ 596 w 844"/>
                <a:gd name="T19" fmla="*/ 773 h 2119"/>
                <a:gd name="T20" fmla="*/ 594 w 844"/>
                <a:gd name="T21" fmla="*/ 847 h 2119"/>
                <a:gd name="T22" fmla="*/ 593 w 844"/>
                <a:gd name="T23" fmla="*/ 850 h 2119"/>
                <a:gd name="T24" fmla="*/ 593 w 844"/>
                <a:gd name="T25" fmla="*/ 859 h 2119"/>
                <a:gd name="T26" fmla="*/ 593 w 844"/>
                <a:gd name="T27" fmla="*/ 873 h 2119"/>
                <a:gd name="T28" fmla="*/ 593 w 844"/>
                <a:gd name="T29" fmla="*/ 893 h 2119"/>
                <a:gd name="T30" fmla="*/ 594 w 844"/>
                <a:gd name="T31" fmla="*/ 916 h 2119"/>
                <a:gd name="T32" fmla="*/ 596 w 844"/>
                <a:gd name="T33" fmla="*/ 944 h 2119"/>
                <a:gd name="T34" fmla="*/ 600 w 844"/>
                <a:gd name="T35" fmla="*/ 976 h 2119"/>
                <a:gd name="T36" fmla="*/ 605 w 844"/>
                <a:gd name="T37" fmla="*/ 1011 h 2119"/>
                <a:gd name="T38" fmla="*/ 612 w 844"/>
                <a:gd name="T39" fmla="*/ 1047 h 2119"/>
                <a:gd name="T40" fmla="*/ 620 w 844"/>
                <a:gd name="T41" fmla="*/ 1087 h 2119"/>
                <a:gd name="T42" fmla="*/ 631 w 844"/>
                <a:gd name="T43" fmla="*/ 1128 h 2119"/>
                <a:gd name="T44" fmla="*/ 646 w 844"/>
                <a:gd name="T45" fmla="*/ 1171 h 2119"/>
                <a:gd name="T46" fmla="*/ 663 w 844"/>
                <a:gd name="T47" fmla="*/ 1214 h 2119"/>
                <a:gd name="T48" fmla="*/ 683 w 844"/>
                <a:gd name="T49" fmla="*/ 1259 h 2119"/>
                <a:gd name="T50" fmla="*/ 707 w 844"/>
                <a:gd name="T51" fmla="*/ 1302 h 2119"/>
                <a:gd name="T52" fmla="*/ 735 w 844"/>
                <a:gd name="T53" fmla="*/ 1345 h 2119"/>
                <a:gd name="T54" fmla="*/ 767 w 844"/>
                <a:gd name="T55" fmla="*/ 1388 h 2119"/>
                <a:gd name="T56" fmla="*/ 803 w 844"/>
                <a:gd name="T57" fmla="*/ 1428 h 2119"/>
                <a:gd name="T58" fmla="*/ 844 w 844"/>
                <a:gd name="T59" fmla="*/ 1466 h 2119"/>
                <a:gd name="T60" fmla="*/ 844 w 844"/>
                <a:gd name="T61" fmla="*/ 1920 h 2119"/>
                <a:gd name="T62" fmla="*/ 678 w 844"/>
                <a:gd name="T63" fmla="*/ 2119 h 2119"/>
                <a:gd name="T64" fmla="*/ 678 w 844"/>
                <a:gd name="T65" fmla="*/ 2116 h 2119"/>
                <a:gd name="T66" fmla="*/ 302 w 844"/>
                <a:gd name="T67" fmla="*/ 2116 h 2119"/>
                <a:gd name="T68" fmla="*/ 302 w 844"/>
                <a:gd name="T69" fmla="*/ 667 h 2119"/>
                <a:gd name="T70" fmla="*/ 0 w 844"/>
                <a:gd name="T71" fmla="*/ 667 h 2119"/>
                <a:gd name="T72" fmla="*/ 570 w 844"/>
                <a:gd name="T73" fmla="*/ 0 h 2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44" h="2119">
                  <a:moveTo>
                    <a:pt x="570" y="0"/>
                  </a:moveTo>
                  <a:lnTo>
                    <a:pt x="799" y="265"/>
                  </a:lnTo>
                  <a:lnTo>
                    <a:pt x="756" y="319"/>
                  </a:lnTo>
                  <a:lnTo>
                    <a:pt x="718" y="377"/>
                  </a:lnTo>
                  <a:lnTo>
                    <a:pt x="685" y="437"/>
                  </a:lnTo>
                  <a:lnTo>
                    <a:pt x="658" y="499"/>
                  </a:lnTo>
                  <a:lnTo>
                    <a:pt x="636" y="564"/>
                  </a:lnTo>
                  <a:lnTo>
                    <a:pt x="617" y="631"/>
                  </a:lnTo>
                  <a:lnTo>
                    <a:pt x="605" y="700"/>
                  </a:lnTo>
                  <a:lnTo>
                    <a:pt x="596" y="773"/>
                  </a:lnTo>
                  <a:lnTo>
                    <a:pt x="594" y="847"/>
                  </a:lnTo>
                  <a:lnTo>
                    <a:pt x="593" y="850"/>
                  </a:lnTo>
                  <a:lnTo>
                    <a:pt x="593" y="859"/>
                  </a:lnTo>
                  <a:lnTo>
                    <a:pt x="593" y="873"/>
                  </a:lnTo>
                  <a:lnTo>
                    <a:pt x="593" y="893"/>
                  </a:lnTo>
                  <a:lnTo>
                    <a:pt x="594" y="916"/>
                  </a:lnTo>
                  <a:lnTo>
                    <a:pt x="596" y="944"/>
                  </a:lnTo>
                  <a:lnTo>
                    <a:pt x="600" y="976"/>
                  </a:lnTo>
                  <a:lnTo>
                    <a:pt x="605" y="1011"/>
                  </a:lnTo>
                  <a:lnTo>
                    <a:pt x="612" y="1047"/>
                  </a:lnTo>
                  <a:lnTo>
                    <a:pt x="620" y="1087"/>
                  </a:lnTo>
                  <a:lnTo>
                    <a:pt x="631" y="1128"/>
                  </a:lnTo>
                  <a:lnTo>
                    <a:pt x="646" y="1171"/>
                  </a:lnTo>
                  <a:lnTo>
                    <a:pt x="663" y="1214"/>
                  </a:lnTo>
                  <a:lnTo>
                    <a:pt x="683" y="1259"/>
                  </a:lnTo>
                  <a:lnTo>
                    <a:pt x="707" y="1302"/>
                  </a:lnTo>
                  <a:lnTo>
                    <a:pt x="735" y="1345"/>
                  </a:lnTo>
                  <a:lnTo>
                    <a:pt x="767" y="1388"/>
                  </a:lnTo>
                  <a:lnTo>
                    <a:pt x="803" y="1428"/>
                  </a:lnTo>
                  <a:lnTo>
                    <a:pt x="844" y="1466"/>
                  </a:lnTo>
                  <a:lnTo>
                    <a:pt x="844" y="1920"/>
                  </a:lnTo>
                  <a:lnTo>
                    <a:pt x="678" y="2119"/>
                  </a:lnTo>
                  <a:lnTo>
                    <a:pt x="678" y="2116"/>
                  </a:lnTo>
                  <a:lnTo>
                    <a:pt x="302" y="2116"/>
                  </a:lnTo>
                  <a:lnTo>
                    <a:pt x="302" y="667"/>
                  </a:lnTo>
                  <a:lnTo>
                    <a:pt x="0" y="667"/>
                  </a:lnTo>
                  <a:lnTo>
                    <a:pt x="5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41" name="Group 440"/>
          <p:cNvGrpSpPr/>
          <p:nvPr/>
        </p:nvGrpSpPr>
        <p:grpSpPr>
          <a:xfrm>
            <a:off x="2693686" y="718163"/>
            <a:ext cx="310354" cy="198318"/>
            <a:chOff x="2560638" y="2093913"/>
            <a:chExt cx="382587" cy="2444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42" name="Freeform 275"/>
            <p:cNvSpPr>
              <a:spLocks noEditPoints="1"/>
            </p:cNvSpPr>
            <p:nvPr/>
          </p:nvSpPr>
          <p:spPr bwMode="auto">
            <a:xfrm>
              <a:off x="2598738" y="2128838"/>
              <a:ext cx="276225" cy="174625"/>
            </a:xfrm>
            <a:custGeom>
              <a:avLst/>
              <a:gdLst>
                <a:gd name="T0" fmla="*/ 609 w 2436"/>
                <a:gd name="T1" fmla="*/ 770 h 1544"/>
                <a:gd name="T2" fmla="*/ 470 w 2436"/>
                <a:gd name="T3" fmla="*/ 824 h 1544"/>
                <a:gd name="T4" fmla="*/ 353 w 2436"/>
                <a:gd name="T5" fmla="*/ 918 h 1544"/>
                <a:gd name="T6" fmla="*/ 262 w 2436"/>
                <a:gd name="T7" fmla="*/ 1043 h 1544"/>
                <a:gd name="T8" fmla="*/ 276 w 2436"/>
                <a:gd name="T9" fmla="*/ 1175 h 1544"/>
                <a:gd name="T10" fmla="*/ 369 w 2436"/>
                <a:gd name="T11" fmla="*/ 1284 h 1544"/>
                <a:gd name="T12" fmla="*/ 498 w 2436"/>
                <a:gd name="T13" fmla="*/ 1360 h 1544"/>
                <a:gd name="T14" fmla="*/ 654 w 2436"/>
                <a:gd name="T15" fmla="*/ 1398 h 1544"/>
                <a:gd name="T16" fmla="*/ 820 w 2436"/>
                <a:gd name="T17" fmla="*/ 1390 h 1544"/>
                <a:gd name="T18" fmla="*/ 968 w 2436"/>
                <a:gd name="T19" fmla="*/ 1338 h 1544"/>
                <a:gd name="T20" fmla="*/ 1085 w 2436"/>
                <a:gd name="T21" fmla="*/ 1249 h 1544"/>
                <a:gd name="T22" fmla="*/ 1165 w 2436"/>
                <a:gd name="T23" fmla="*/ 1134 h 1544"/>
                <a:gd name="T24" fmla="*/ 1131 w 2436"/>
                <a:gd name="T25" fmla="*/ 998 h 1544"/>
                <a:gd name="T26" fmla="*/ 1031 w 2436"/>
                <a:gd name="T27" fmla="*/ 882 h 1544"/>
                <a:gd name="T28" fmla="*/ 906 w 2436"/>
                <a:gd name="T29" fmla="*/ 802 h 1544"/>
                <a:gd name="T30" fmla="*/ 761 w 2436"/>
                <a:gd name="T31" fmla="*/ 762 h 1544"/>
                <a:gd name="T32" fmla="*/ 1644 w 2436"/>
                <a:gd name="T33" fmla="*/ 289 h 1544"/>
                <a:gd name="T34" fmla="*/ 1511 w 2436"/>
                <a:gd name="T35" fmla="*/ 331 h 1544"/>
                <a:gd name="T36" fmla="*/ 1405 w 2436"/>
                <a:gd name="T37" fmla="*/ 414 h 1544"/>
                <a:gd name="T38" fmla="*/ 1333 w 2436"/>
                <a:gd name="T39" fmla="*/ 531 h 1544"/>
                <a:gd name="T40" fmla="*/ 1307 w 2436"/>
                <a:gd name="T41" fmla="*/ 671 h 1544"/>
                <a:gd name="T42" fmla="*/ 1333 w 2436"/>
                <a:gd name="T43" fmla="*/ 811 h 1544"/>
                <a:gd name="T44" fmla="*/ 1405 w 2436"/>
                <a:gd name="T45" fmla="*/ 927 h 1544"/>
                <a:gd name="T46" fmla="*/ 1511 w 2436"/>
                <a:gd name="T47" fmla="*/ 1011 h 1544"/>
                <a:gd name="T48" fmla="*/ 1644 w 2436"/>
                <a:gd name="T49" fmla="*/ 1053 h 1544"/>
                <a:gd name="T50" fmla="*/ 1788 w 2436"/>
                <a:gd name="T51" fmla="*/ 1045 h 1544"/>
                <a:gd name="T52" fmla="*/ 1913 w 2436"/>
                <a:gd name="T53" fmla="*/ 986 h 1544"/>
                <a:gd name="T54" fmla="*/ 2009 w 2436"/>
                <a:gd name="T55" fmla="*/ 890 h 1544"/>
                <a:gd name="T56" fmla="*/ 2067 w 2436"/>
                <a:gd name="T57" fmla="*/ 765 h 1544"/>
                <a:gd name="T58" fmla="*/ 1692 w 2436"/>
                <a:gd name="T59" fmla="*/ 671 h 1544"/>
                <a:gd name="T60" fmla="*/ 677 w 2436"/>
                <a:gd name="T61" fmla="*/ 274 h 1544"/>
                <a:gd name="T62" fmla="*/ 591 w 2436"/>
                <a:gd name="T63" fmla="*/ 315 h 1544"/>
                <a:gd name="T64" fmla="*/ 537 w 2436"/>
                <a:gd name="T65" fmla="*/ 392 h 1544"/>
                <a:gd name="T66" fmla="*/ 528 w 2436"/>
                <a:gd name="T67" fmla="*/ 489 h 1544"/>
                <a:gd name="T68" fmla="*/ 569 w 2436"/>
                <a:gd name="T69" fmla="*/ 575 h 1544"/>
                <a:gd name="T70" fmla="*/ 645 w 2436"/>
                <a:gd name="T71" fmla="*/ 629 h 1544"/>
                <a:gd name="T72" fmla="*/ 743 w 2436"/>
                <a:gd name="T73" fmla="*/ 637 h 1544"/>
                <a:gd name="T74" fmla="*/ 828 w 2436"/>
                <a:gd name="T75" fmla="*/ 597 h 1544"/>
                <a:gd name="T76" fmla="*/ 883 w 2436"/>
                <a:gd name="T77" fmla="*/ 521 h 1544"/>
                <a:gd name="T78" fmla="*/ 892 w 2436"/>
                <a:gd name="T79" fmla="*/ 423 h 1544"/>
                <a:gd name="T80" fmla="*/ 851 w 2436"/>
                <a:gd name="T81" fmla="*/ 338 h 1544"/>
                <a:gd name="T82" fmla="*/ 774 w 2436"/>
                <a:gd name="T83" fmla="*/ 284 h 1544"/>
                <a:gd name="T84" fmla="*/ 1858 w 2436"/>
                <a:gd name="T85" fmla="*/ 120 h 1544"/>
                <a:gd name="T86" fmla="*/ 2241 w 2436"/>
                <a:gd name="T87" fmla="*/ 456 h 1544"/>
                <a:gd name="T88" fmla="*/ 2199 w 2436"/>
                <a:gd name="T89" fmla="*/ 324 h 1544"/>
                <a:gd name="T90" fmla="*/ 2114 w 2436"/>
                <a:gd name="T91" fmla="*/ 216 h 1544"/>
                <a:gd name="T92" fmla="*/ 1997 w 2436"/>
                <a:gd name="T93" fmla="*/ 146 h 1544"/>
                <a:gd name="T94" fmla="*/ 1858 w 2436"/>
                <a:gd name="T95" fmla="*/ 120 h 1544"/>
                <a:gd name="T96" fmla="*/ 2436 w 2436"/>
                <a:gd name="T97" fmla="*/ 1544 h 1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36" h="1544">
                  <a:moveTo>
                    <a:pt x="710" y="759"/>
                  </a:moveTo>
                  <a:lnTo>
                    <a:pt x="659" y="762"/>
                  </a:lnTo>
                  <a:lnTo>
                    <a:pt x="609" y="770"/>
                  </a:lnTo>
                  <a:lnTo>
                    <a:pt x="561" y="783"/>
                  </a:lnTo>
                  <a:lnTo>
                    <a:pt x="514" y="802"/>
                  </a:lnTo>
                  <a:lnTo>
                    <a:pt x="470" y="824"/>
                  </a:lnTo>
                  <a:lnTo>
                    <a:pt x="428" y="852"/>
                  </a:lnTo>
                  <a:lnTo>
                    <a:pt x="389" y="882"/>
                  </a:lnTo>
                  <a:lnTo>
                    <a:pt x="353" y="918"/>
                  </a:lnTo>
                  <a:lnTo>
                    <a:pt x="319" y="956"/>
                  </a:lnTo>
                  <a:lnTo>
                    <a:pt x="289" y="998"/>
                  </a:lnTo>
                  <a:lnTo>
                    <a:pt x="262" y="1043"/>
                  </a:lnTo>
                  <a:lnTo>
                    <a:pt x="239" y="1091"/>
                  </a:lnTo>
                  <a:lnTo>
                    <a:pt x="255" y="1135"/>
                  </a:lnTo>
                  <a:lnTo>
                    <a:pt x="276" y="1175"/>
                  </a:lnTo>
                  <a:lnTo>
                    <a:pt x="303" y="1214"/>
                  </a:lnTo>
                  <a:lnTo>
                    <a:pt x="335" y="1251"/>
                  </a:lnTo>
                  <a:lnTo>
                    <a:pt x="369" y="1284"/>
                  </a:lnTo>
                  <a:lnTo>
                    <a:pt x="409" y="1313"/>
                  </a:lnTo>
                  <a:lnTo>
                    <a:pt x="452" y="1339"/>
                  </a:lnTo>
                  <a:lnTo>
                    <a:pt x="498" y="1360"/>
                  </a:lnTo>
                  <a:lnTo>
                    <a:pt x="548" y="1378"/>
                  </a:lnTo>
                  <a:lnTo>
                    <a:pt x="599" y="1390"/>
                  </a:lnTo>
                  <a:lnTo>
                    <a:pt x="654" y="1398"/>
                  </a:lnTo>
                  <a:lnTo>
                    <a:pt x="710" y="1401"/>
                  </a:lnTo>
                  <a:lnTo>
                    <a:pt x="766" y="1398"/>
                  </a:lnTo>
                  <a:lnTo>
                    <a:pt x="820" y="1390"/>
                  </a:lnTo>
                  <a:lnTo>
                    <a:pt x="871" y="1377"/>
                  </a:lnTo>
                  <a:lnTo>
                    <a:pt x="922" y="1359"/>
                  </a:lnTo>
                  <a:lnTo>
                    <a:pt x="968" y="1338"/>
                  </a:lnTo>
                  <a:lnTo>
                    <a:pt x="1010" y="1312"/>
                  </a:lnTo>
                  <a:lnTo>
                    <a:pt x="1050" y="1283"/>
                  </a:lnTo>
                  <a:lnTo>
                    <a:pt x="1085" y="1249"/>
                  </a:lnTo>
                  <a:lnTo>
                    <a:pt x="1117" y="1213"/>
                  </a:lnTo>
                  <a:lnTo>
                    <a:pt x="1143" y="1174"/>
                  </a:lnTo>
                  <a:lnTo>
                    <a:pt x="1165" y="1134"/>
                  </a:lnTo>
                  <a:lnTo>
                    <a:pt x="1181" y="1091"/>
                  </a:lnTo>
                  <a:lnTo>
                    <a:pt x="1158" y="1043"/>
                  </a:lnTo>
                  <a:lnTo>
                    <a:pt x="1131" y="998"/>
                  </a:lnTo>
                  <a:lnTo>
                    <a:pt x="1100" y="956"/>
                  </a:lnTo>
                  <a:lnTo>
                    <a:pt x="1067" y="918"/>
                  </a:lnTo>
                  <a:lnTo>
                    <a:pt x="1031" y="882"/>
                  </a:lnTo>
                  <a:lnTo>
                    <a:pt x="992" y="852"/>
                  </a:lnTo>
                  <a:lnTo>
                    <a:pt x="950" y="824"/>
                  </a:lnTo>
                  <a:lnTo>
                    <a:pt x="906" y="802"/>
                  </a:lnTo>
                  <a:lnTo>
                    <a:pt x="859" y="783"/>
                  </a:lnTo>
                  <a:lnTo>
                    <a:pt x="811" y="770"/>
                  </a:lnTo>
                  <a:lnTo>
                    <a:pt x="761" y="762"/>
                  </a:lnTo>
                  <a:lnTo>
                    <a:pt x="710" y="759"/>
                  </a:lnTo>
                  <a:close/>
                  <a:moveTo>
                    <a:pt x="1692" y="286"/>
                  </a:moveTo>
                  <a:lnTo>
                    <a:pt x="1644" y="289"/>
                  </a:lnTo>
                  <a:lnTo>
                    <a:pt x="1598" y="297"/>
                  </a:lnTo>
                  <a:lnTo>
                    <a:pt x="1553" y="311"/>
                  </a:lnTo>
                  <a:lnTo>
                    <a:pt x="1511" y="331"/>
                  </a:lnTo>
                  <a:lnTo>
                    <a:pt x="1473" y="354"/>
                  </a:lnTo>
                  <a:lnTo>
                    <a:pt x="1437" y="382"/>
                  </a:lnTo>
                  <a:lnTo>
                    <a:pt x="1405" y="414"/>
                  </a:lnTo>
                  <a:lnTo>
                    <a:pt x="1377" y="450"/>
                  </a:lnTo>
                  <a:lnTo>
                    <a:pt x="1352" y="489"/>
                  </a:lnTo>
                  <a:lnTo>
                    <a:pt x="1333" y="531"/>
                  </a:lnTo>
                  <a:lnTo>
                    <a:pt x="1318" y="576"/>
                  </a:lnTo>
                  <a:lnTo>
                    <a:pt x="1310" y="622"/>
                  </a:lnTo>
                  <a:lnTo>
                    <a:pt x="1307" y="671"/>
                  </a:lnTo>
                  <a:lnTo>
                    <a:pt x="1310" y="720"/>
                  </a:lnTo>
                  <a:lnTo>
                    <a:pt x="1318" y="766"/>
                  </a:lnTo>
                  <a:lnTo>
                    <a:pt x="1333" y="811"/>
                  </a:lnTo>
                  <a:lnTo>
                    <a:pt x="1352" y="853"/>
                  </a:lnTo>
                  <a:lnTo>
                    <a:pt x="1377" y="891"/>
                  </a:lnTo>
                  <a:lnTo>
                    <a:pt x="1405" y="927"/>
                  </a:lnTo>
                  <a:lnTo>
                    <a:pt x="1437" y="959"/>
                  </a:lnTo>
                  <a:lnTo>
                    <a:pt x="1473" y="987"/>
                  </a:lnTo>
                  <a:lnTo>
                    <a:pt x="1511" y="1011"/>
                  </a:lnTo>
                  <a:lnTo>
                    <a:pt x="1553" y="1030"/>
                  </a:lnTo>
                  <a:lnTo>
                    <a:pt x="1598" y="1045"/>
                  </a:lnTo>
                  <a:lnTo>
                    <a:pt x="1644" y="1053"/>
                  </a:lnTo>
                  <a:lnTo>
                    <a:pt x="1692" y="1056"/>
                  </a:lnTo>
                  <a:lnTo>
                    <a:pt x="1742" y="1053"/>
                  </a:lnTo>
                  <a:lnTo>
                    <a:pt x="1788" y="1045"/>
                  </a:lnTo>
                  <a:lnTo>
                    <a:pt x="1833" y="1030"/>
                  </a:lnTo>
                  <a:lnTo>
                    <a:pt x="1874" y="1011"/>
                  </a:lnTo>
                  <a:lnTo>
                    <a:pt x="1913" y="986"/>
                  </a:lnTo>
                  <a:lnTo>
                    <a:pt x="1949" y="958"/>
                  </a:lnTo>
                  <a:lnTo>
                    <a:pt x="1981" y="926"/>
                  </a:lnTo>
                  <a:lnTo>
                    <a:pt x="2009" y="890"/>
                  </a:lnTo>
                  <a:lnTo>
                    <a:pt x="2033" y="852"/>
                  </a:lnTo>
                  <a:lnTo>
                    <a:pt x="2052" y="810"/>
                  </a:lnTo>
                  <a:lnTo>
                    <a:pt x="2067" y="765"/>
                  </a:lnTo>
                  <a:lnTo>
                    <a:pt x="2075" y="719"/>
                  </a:lnTo>
                  <a:lnTo>
                    <a:pt x="2078" y="671"/>
                  </a:lnTo>
                  <a:lnTo>
                    <a:pt x="1692" y="671"/>
                  </a:lnTo>
                  <a:lnTo>
                    <a:pt x="1692" y="286"/>
                  </a:lnTo>
                  <a:close/>
                  <a:moveTo>
                    <a:pt x="710" y="271"/>
                  </a:moveTo>
                  <a:lnTo>
                    <a:pt x="677" y="274"/>
                  </a:lnTo>
                  <a:lnTo>
                    <a:pt x="645" y="284"/>
                  </a:lnTo>
                  <a:lnTo>
                    <a:pt x="617" y="297"/>
                  </a:lnTo>
                  <a:lnTo>
                    <a:pt x="591" y="315"/>
                  </a:lnTo>
                  <a:lnTo>
                    <a:pt x="569" y="338"/>
                  </a:lnTo>
                  <a:lnTo>
                    <a:pt x="550" y="363"/>
                  </a:lnTo>
                  <a:lnTo>
                    <a:pt x="537" y="392"/>
                  </a:lnTo>
                  <a:lnTo>
                    <a:pt x="528" y="423"/>
                  </a:lnTo>
                  <a:lnTo>
                    <a:pt x="525" y="456"/>
                  </a:lnTo>
                  <a:lnTo>
                    <a:pt x="528" y="489"/>
                  </a:lnTo>
                  <a:lnTo>
                    <a:pt x="537" y="521"/>
                  </a:lnTo>
                  <a:lnTo>
                    <a:pt x="550" y="549"/>
                  </a:lnTo>
                  <a:lnTo>
                    <a:pt x="569" y="575"/>
                  </a:lnTo>
                  <a:lnTo>
                    <a:pt x="591" y="597"/>
                  </a:lnTo>
                  <a:lnTo>
                    <a:pt x="617" y="616"/>
                  </a:lnTo>
                  <a:lnTo>
                    <a:pt x="645" y="629"/>
                  </a:lnTo>
                  <a:lnTo>
                    <a:pt x="677" y="637"/>
                  </a:lnTo>
                  <a:lnTo>
                    <a:pt x="710" y="640"/>
                  </a:lnTo>
                  <a:lnTo>
                    <a:pt x="743" y="637"/>
                  </a:lnTo>
                  <a:lnTo>
                    <a:pt x="774" y="629"/>
                  </a:lnTo>
                  <a:lnTo>
                    <a:pt x="803" y="616"/>
                  </a:lnTo>
                  <a:lnTo>
                    <a:pt x="828" y="597"/>
                  </a:lnTo>
                  <a:lnTo>
                    <a:pt x="851" y="575"/>
                  </a:lnTo>
                  <a:lnTo>
                    <a:pt x="869" y="549"/>
                  </a:lnTo>
                  <a:lnTo>
                    <a:pt x="883" y="521"/>
                  </a:lnTo>
                  <a:lnTo>
                    <a:pt x="892" y="489"/>
                  </a:lnTo>
                  <a:lnTo>
                    <a:pt x="894" y="456"/>
                  </a:lnTo>
                  <a:lnTo>
                    <a:pt x="892" y="423"/>
                  </a:lnTo>
                  <a:lnTo>
                    <a:pt x="883" y="392"/>
                  </a:lnTo>
                  <a:lnTo>
                    <a:pt x="869" y="363"/>
                  </a:lnTo>
                  <a:lnTo>
                    <a:pt x="851" y="338"/>
                  </a:lnTo>
                  <a:lnTo>
                    <a:pt x="828" y="315"/>
                  </a:lnTo>
                  <a:lnTo>
                    <a:pt x="803" y="297"/>
                  </a:lnTo>
                  <a:lnTo>
                    <a:pt x="774" y="284"/>
                  </a:lnTo>
                  <a:lnTo>
                    <a:pt x="743" y="274"/>
                  </a:lnTo>
                  <a:lnTo>
                    <a:pt x="710" y="271"/>
                  </a:lnTo>
                  <a:close/>
                  <a:moveTo>
                    <a:pt x="1858" y="120"/>
                  </a:moveTo>
                  <a:lnTo>
                    <a:pt x="1858" y="505"/>
                  </a:lnTo>
                  <a:lnTo>
                    <a:pt x="2244" y="505"/>
                  </a:lnTo>
                  <a:lnTo>
                    <a:pt x="2241" y="456"/>
                  </a:lnTo>
                  <a:lnTo>
                    <a:pt x="2232" y="409"/>
                  </a:lnTo>
                  <a:lnTo>
                    <a:pt x="2218" y="365"/>
                  </a:lnTo>
                  <a:lnTo>
                    <a:pt x="2199" y="324"/>
                  </a:lnTo>
                  <a:lnTo>
                    <a:pt x="2174" y="285"/>
                  </a:lnTo>
                  <a:lnTo>
                    <a:pt x="2146" y="249"/>
                  </a:lnTo>
                  <a:lnTo>
                    <a:pt x="2114" y="216"/>
                  </a:lnTo>
                  <a:lnTo>
                    <a:pt x="2078" y="189"/>
                  </a:lnTo>
                  <a:lnTo>
                    <a:pt x="2039" y="164"/>
                  </a:lnTo>
                  <a:lnTo>
                    <a:pt x="1997" y="146"/>
                  </a:lnTo>
                  <a:lnTo>
                    <a:pt x="1953" y="131"/>
                  </a:lnTo>
                  <a:lnTo>
                    <a:pt x="1906" y="122"/>
                  </a:lnTo>
                  <a:lnTo>
                    <a:pt x="1858" y="120"/>
                  </a:lnTo>
                  <a:close/>
                  <a:moveTo>
                    <a:pt x="0" y="0"/>
                  </a:moveTo>
                  <a:lnTo>
                    <a:pt x="2436" y="0"/>
                  </a:lnTo>
                  <a:lnTo>
                    <a:pt x="2436" y="1544"/>
                  </a:lnTo>
                  <a:lnTo>
                    <a:pt x="0" y="154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" name="Freeform 276"/>
            <p:cNvSpPr>
              <a:spLocks noEditPoints="1"/>
            </p:cNvSpPr>
            <p:nvPr/>
          </p:nvSpPr>
          <p:spPr bwMode="auto">
            <a:xfrm>
              <a:off x="2560638" y="2093913"/>
              <a:ext cx="382587" cy="244475"/>
            </a:xfrm>
            <a:custGeom>
              <a:avLst/>
              <a:gdLst>
                <a:gd name="T0" fmla="*/ 3127 w 3373"/>
                <a:gd name="T1" fmla="*/ 920 h 2169"/>
                <a:gd name="T2" fmla="*/ 3108 w 3373"/>
                <a:gd name="T3" fmla="*/ 923 h 2169"/>
                <a:gd name="T4" fmla="*/ 3092 w 3373"/>
                <a:gd name="T5" fmla="*/ 929 h 2169"/>
                <a:gd name="T6" fmla="*/ 3079 w 3373"/>
                <a:gd name="T7" fmla="*/ 939 h 2169"/>
                <a:gd name="T8" fmla="*/ 3068 w 3373"/>
                <a:gd name="T9" fmla="*/ 953 h 2169"/>
                <a:gd name="T10" fmla="*/ 3062 w 3373"/>
                <a:gd name="T11" fmla="*/ 969 h 2169"/>
                <a:gd name="T12" fmla="*/ 3059 w 3373"/>
                <a:gd name="T13" fmla="*/ 987 h 2169"/>
                <a:gd name="T14" fmla="*/ 3059 w 3373"/>
                <a:gd name="T15" fmla="*/ 1294 h 2169"/>
                <a:gd name="T16" fmla="*/ 3062 w 3373"/>
                <a:gd name="T17" fmla="*/ 1312 h 2169"/>
                <a:gd name="T18" fmla="*/ 3068 w 3373"/>
                <a:gd name="T19" fmla="*/ 1328 h 2169"/>
                <a:gd name="T20" fmla="*/ 3079 w 3373"/>
                <a:gd name="T21" fmla="*/ 1341 h 2169"/>
                <a:gd name="T22" fmla="*/ 3092 w 3373"/>
                <a:gd name="T23" fmla="*/ 1352 h 2169"/>
                <a:gd name="T24" fmla="*/ 3108 w 3373"/>
                <a:gd name="T25" fmla="*/ 1359 h 2169"/>
                <a:gd name="T26" fmla="*/ 3127 w 3373"/>
                <a:gd name="T27" fmla="*/ 1361 h 2169"/>
                <a:gd name="T28" fmla="*/ 3144 w 3373"/>
                <a:gd name="T29" fmla="*/ 1359 h 2169"/>
                <a:gd name="T30" fmla="*/ 3160 w 3373"/>
                <a:gd name="T31" fmla="*/ 1352 h 2169"/>
                <a:gd name="T32" fmla="*/ 3174 w 3373"/>
                <a:gd name="T33" fmla="*/ 1341 h 2169"/>
                <a:gd name="T34" fmla="*/ 3184 w 3373"/>
                <a:gd name="T35" fmla="*/ 1328 h 2169"/>
                <a:gd name="T36" fmla="*/ 3191 w 3373"/>
                <a:gd name="T37" fmla="*/ 1312 h 2169"/>
                <a:gd name="T38" fmla="*/ 3193 w 3373"/>
                <a:gd name="T39" fmla="*/ 1294 h 2169"/>
                <a:gd name="T40" fmla="*/ 3193 w 3373"/>
                <a:gd name="T41" fmla="*/ 987 h 2169"/>
                <a:gd name="T42" fmla="*/ 3191 w 3373"/>
                <a:gd name="T43" fmla="*/ 969 h 2169"/>
                <a:gd name="T44" fmla="*/ 3184 w 3373"/>
                <a:gd name="T45" fmla="*/ 953 h 2169"/>
                <a:gd name="T46" fmla="*/ 3174 w 3373"/>
                <a:gd name="T47" fmla="*/ 939 h 2169"/>
                <a:gd name="T48" fmla="*/ 3160 w 3373"/>
                <a:gd name="T49" fmla="*/ 929 h 2169"/>
                <a:gd name="T50" fmla="*/ 3144 w 3373"/>
                <a:gd name="T51" fmla="*/ 923 h 2169"/>
                <a:gd name="T52" fmla="*/ 3127 w 3373"/>
                <a:gd name="T53" fmla="*/ 920 h 2169"/>
                <a:gd name="T54" fmla="*/ 268 w 3373"/>
                <a:gd name="T55" fmla="*/ 177 h 2169"/>
                <a:gd name="T56" fmla="*/ 250 w 3373"/>
                <a:gd name="T57" fmla="*/ 179 h 2169"/>
                <a:gd name="T58" fmla="*/ 234 w 3373"/>
                <a:gd name="T59" fmla="*/ 186 h 2169"/>
                <a:gd name="T60" fmla="*/ 221 w 3373"/>
                <a:gd name="T61" fmla="*/ 196 h 2169"/>
                <a:gd name="T62" fmla="*/ 211 w 3373"/>
                <a:gd name="T63" fmla="*/ 210 h 2169"/>
                <a:gd name="T64" fmla="*/ 203 w 3373"/>
                <a:gd name="T65" fmla="*/ 226 h 2169"/>
                <a:gd name="T66" fmla="*/ 201 w 3373"/>
                <a:gd name="T67" fmla="*/ 243 h 2169"/>
                <a:gd name="T68" fmla="*/ 201 w 3373"/>
                <a:gd name="T69" fmla="*/ 1923 h 2169"/>
                <a:gd name="T70" fmla="*/ 203 w 3373"/>
                <a:gd name="T71" fmla="*/ 1941 h 2169"/>
                <a:gd name="T72" fmla="*/ 211 w 3373"/>
                <a:gd name="T73" fmla="*/ 1956 h 2169"/>
                <a:gd name="T74" fmla="*/ 221 w 3373"/>
                <a:gd name="T75" fmla="*/ 1971 h 2169"/>
                <a:gd name="T76" fmla="*/ 234 w 3373"/>
                <a:gd name="T77" fmla="*/ 1981 h 2169"/>
                <a:gd name="T78" fmla="*/ 250 w 3373"/>
                <a:gd name="T79" fmla="*/ 1987 h 2169"/>
                <a:gd name="T80" fmla="*/ 268 w 3373"/>
                <a:gd name="T81" fmla="*/ 1990 h 2169"/>
                <a:gd name="T82" fmla="*/ 2839 w 3373"/>
                <a:gd name="T83" fmla="*/ 1990 h 2169"/>
                <a:gd name="T84" fmla="*/ 2858 w 3373"/>
                <a:gd name="T85" fmla="*/ 1987 h 2169"/>
                <a:gd name="T86" fmla="*/ 2873 w 3373"/>
                <a:gd name="T87" fmla="*/ 1981 h 2169"/>
                <a:gd name="T88" fmla="*/ 2887 w 3373"/>
                <a:gd name="T89" fmla="*/ 1971 h 2169"/>
                <a:gd name="T90" fmla="*/ 2898 w 3373"/>
                <a:gd name="T91" fmla="*/ 1956 h 2169"/>
                <a:gd name="T92" fmla="*/ 2904 w 3373"/>
                <a:gd name="T93" fmla="*/ 1941 h 2169"/>
                <a:gd name="T94" fmla="*/ 2907 w 3373"/>
                <a:gd name="T95" fmla="*/ 1923 h 2169"/>
                <a:gd name="T96" fmla="*/ 2905 w 3373"/>
                <a:gd name="T97" fmla="*/ 1923 h 2169"/>
                <a:gd name="T98" fmla="*/ 2905 w 3373"/>
                <a:gd name="T99" fmla="*/ 243 h 2169"/>
                <a:gd name="T100" fmla="*/ 2902 w 3373"/>
                <a:gd name="T101" fmla="*/ 226 h 2169"/>
                <a:gd name="T102" fmla="*/ 2896 w 3373"/>
                <a:gd name="T103" fmla="*/ 210 h 2169"/>
                <a:gd name="T104" fmla="*/ 2885 w 3373"/>
                <a:gd name="T105" fmla="*/ 196 h 2169"/>
                <a:gd name="T106" fmla="*/ 2871 w 3373"/>
                <a:gd name="T107" fmla="*/ 186 h 2169"/>
                <a:gd name="T108" fmla="*/ 2856 w 3373"/>
                <a:gd name="T109" fmla="*/ 179 h 2169"/>
                <a:gd name="T110" fmla="*/ 2837 w 3373"/>
                <a:gd name="T111" fmla="*/ 177 h 2169"/>
                <a:gd name="T112" fmla="*/ 268 w 3373"/>
                <a:gd name="T113" fmla="*/ 177 h 2169"/>
                <a:gd name="T114" fmla="*/ 0 w 3373"/>
                <a:gd name="T115" fmla="*/ 0 h 2169"/>
                <a:gd name="T116" fmla="*/ 3373 w 3373"/>
                <a:gd name="T117" fmla="*/ 0 h 2169"/>
                <a:gd name="T118" fmla="*/ 3373 w 3373"/>
                <a:gd name="T119" fmla="*/ 2169 h 2169"/>
                <a:gd name="T120" fmla="*/ 0 w 3373"/>
                <a:gd name="T121" fmla="*/ 2169 h 2169"/>
                <a:gd name="T122" fmla="*/ 0 w 3373"/>
                <a:gd name="T123" fmla="*/ 0 h 2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73" h="2169">
                  <a:moveTo>
                    <a:pt x="3127" y="920"/>
                  </a:moveTo>
                  <a:lnTo>
                    <a:pt x="3108" y="923"/>
                  </a:lnTo>
                  <a:lnTo>
                    <a:pt x="3092" y="929"/>
                  </a:lnTo>
                  <a:lnTo>
                    <a:pt x="3079" y="939"/>
                  </a:lnTo>
                  <a:lnTo>
                    <a:pt x="3068" y="953"/>
                  </a:lnTo>
                  <a:lnTo>
                    <a:pt x="3062" y="969"/>
                  </a:lnTo>
                  <a:lnTo>
                    <a:pt x="3059" y="987"/>
                  </a:lnTo>
                  <a:lnTo>
                    <a:pt x="3059" y="1294"/>
                  </a:lnTo>
                  <a:lnTo>
                    <a:pt x="3062" y="1312"/>
                  </a:lnTo>
                  <a:lnTo>
                    <a:pt x="3068" y="1328"/>
                  </a:lnTo>
                  <a:lnTo>
                    <a:pt x="3079" y="1341"/>
                  </a:lnTo>
                  <a:lnTo>
                    <a:pt x="3092" y="1352"/>
                  </a:lnTo>
                  <a:lnTo>
                    <a:pt x="3108" y="1359"/>
                  </a:lnTo>
                  <a:lnTo>
                    <a:pt x="3127" y="1361"/>
                  </a:lnTo>
                  <a:lnTo>
                    <a:pt x="3144" y="1359"/>
                  </a:lnTo>
                  <a:lnTo>
                    <a:pt x="3160" y="1352"/>
                  </a:lnTo>
                  <a:lnTo>
                    <a:pt x="3174" y="1341"/>
                  </a:lnTo>
                  <a:lnTo>
                    <a:pt x="3184" y="1328"/>
                  </a:lnTo>
                  <a:lnTo>
                    <a:pt x="3191" y="1312"/>
                  </a:lnTo>
                  <a:lnTo>
                    <a:pt x="3193" y="1294"/>
                  </a:lnTo>
                  <a:lnTo>
                    <a:pt x="3193" y="987"/>
                  </a:lnTo>
                  <a:lnTo>
                    <a:pt x="3191" y="969"/>
                  </a:lnTo>
                  <a:lnTo>
                    <a:pt x="3184" y="953"/>
                  </a:lnTo>
                  <a:lnTo>
                    <a:pt x="3174" y="939"/>
                  </a:lnTo>
                  <a:lnTo>
                    <a:pt x="3160" y="929"/>
                  </a:lnTo>
                  <a:lnTo>
                    <a:pt x="3144" y="923"/>
                  </a:lnTo>
                  <a:lnTo>
                    <a:pt x="3127" y="920"/>
                  </a:lnTo>
                  <a:close/>
                  <a:moveTo>
                    <a:pt x="268" y="177"/>
                  </a:moveTo>
                  <a:lnTo>
                    <a:pt x="250" y="179"/>
                  </a:lnTo>
                  <a:lnTo>
                    <a:pt x="234" y="186"/>
                  </a:lnTo>
                  <a:lnTo>
                    <a:pt x="221" y="196"/>
                  </a:lnTo>
                  <a:lnTo>
                    <a:pt x="211" y="210"/>
                  </a:lnTo>
                  <a:lnTo>
                    <a:pt x="203" y="226"/>
                  </a:lnTo>
                  <a:lnTo>
                    <a:pt x="201" y="243"/>
                  </a:lnTo>
                  <a:lnTo>
                    <a:pt x="201" y="1923"/>
                  </a:lnTo>
                  <a:lnTo>
                    <a:pt x="203" y="1941"/>
                  </a:lnTo>
                  <a:lnTo>
                    <a:pt x="211" y="1956"/>
                  </a:lnTo>
                  <a:lnTo>
                    <a:pt x="221" y="1971"/>
                  </a:lnTo>
                  <a:lnTo>
                    <a:pt x="234" y="1981"/>
                  </a:lnTo>
                  <a:lnTo>
                    <a:pt x="250" y="1987"/>
                  </a:lnTo>
                  <a:lnTo>
                    <a:pt x="268" y="1990"/>
                  </a:lnTo>
                  <a:lnTo>
                    <a:pt x="2839" y="1990"/>
                  </a:lnTo>
                  <a:lnTo>
                    <a:pt x="2858" y="1987"/>
                  </a:lnTo>
                  <a:lnTo>
                    <a:pt x="2873" y="1981"/>
                  </a:lnTo>
                  <a:lnTo>
                    <a:pt x="2887" y="1971"/>
                  </a:lnTo>
                  <a:lnTo>
                    <a:pt x="2898" y="1956"/>
                  </a:lnTo>
                  <a:lnTo>
                    <a:pt x="2904" y="1941"/>
                  </a:lnTo>
                  <a:lnTo>
                    <a:pt x="2907" y="1923"/>
                  </a:lnTo>
                  <a:lnTo>
                    <a:pt x="2905" y="1923"/>
                  </a:lnTo>
                  <a:lnTo>
                    <a:pt x="2905" y="243"/>
                  </a:lnTo>
                  <a:lnTo>
                    <a:pt x="2902" y="226"/>
                  </a:lnTo>
                  <a:lnTo>
                    <a:pt x="2896" y="210"/>
                  </a:lnTo>
                  <a:lnTo>
                    <a:pt x="2885" y="196"/>
                  </a:lnTo>
                  <a:lnTo>
                    <a:pt x="2871" y="186"/>
                  </a:lnTo>
                  <a:lnTo>
                    <a:pt x="2856" y="179"/>
                  </a:lnTo>
                  <a:lnTo>
                    <a:pt x="2837" y="177"/>
                  </a:lnTo>
                  <a:lnTo>
                    <a:pt x="268" y="177"/>
                  </a:lnTo>
                  <a:close/>
                  <a:moveTo>
                    <a:pt x="0" y="0"/>
                  </a:moveTo>
                  <a:lnTo>
                    <a:pt x="3373" y="0"/>
                  </a:lnTo>
                  <a:lnTo>
                    <a:pt x="3373" y="2169"/>
                  </a:lnTo>
                  <a:lnTo>
                    <a:pt x="0" y="216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44" name="Group 443"/>
          <p:cNvGrpSpPr/>
          <p:nvPr/>
        </p:nvGrpSpPr>
        <p:grpSpPr>
          <a:xfrm>
            <a:off x="3431869" y="662789"/>
            <a:ext cx="311643" cy="309067"/>
            <a:chOff x="3257400" y="2019543"/>
            <a:chExt cx="384174" cy="380999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45" name="Freeform 281"/>
            <p:cNvSpPr>
              <a:spLocks noEditPoints="1"/>
            </p:cNvSpPr>
            <p:nvPr/>
          </p:nvSpPr>
          <p:spPr bwMode="auto">
            <a:xfrm>
              <a:off x="3392337" y="2151305"/>
              <a:ext cx="249237" cy="249237"/>
            </a:xfrm>
            <a:custGeom>
              <a:avLst/>
              <a:gdLst>
                <a:gd name="T0" fmla="*/ 670 w 2211"/>
                <a:gd name="T1" fmla="*/ 207 h 2200"/>
                <a:gd name="T2" fmla="*/ 507 w 2211"/>
                <a:gd name="T3" fmla="*/ 267 h 2200"/>
                <a:gd name="T4" fmla="*/ 370 w 2211"/>
                <a:gd name="T5" fmla="*/ 368 h 2200"/>
                <a:gd name="T6" fmla="*/ 267 w 2211"/>
                <a:gd name="T7" fmla="*/ 505 h 2200"/>
                <a:gd name="T8" fmla="*/ 209 w 2211"/>
                <a:gd name="T9" fmla="*/ 667 h 2200"/>
                <a:gd name="T10" fmla="*/ 199 w 2211"/>
                <a:gd name="T11" fmla="*/ 847 h 2200"/>
                <a:gd name="T12" fmla="*/ 243 w 2211"/>
                <a:gd name="T13" fmla="*/ 1017 h 2200"/>
                <a:gd name="T14" fmla="*/ 332 w 2211"/>
                <a:gd name="T15" fmla="*/ 1163 h 2200"/>
                <a:gd name="T16" fmla="*/ 458 w 2211"/>
                <a:gd name="T17" fmla="*/ 1277 h 2200"/>
                <a:gd name="T18" fmla="*/ 613 w 2211"/>
                <a:gd name="T19" fmla="*/ 1352 h 2200"/>
                <a:gd name="T20" fmla="*/ 789 w 2211"/>
                <a:gd name="T21" fmla="*/ 1379 h 2200"/>
                <a:gd name="T22" fmla="*/ 965 w 2211"/>
                <a:gd name="T23" fmla="*/ 1352 h 2200"/>
                <a:gd name="T24" fmla="*/ 1121 w 2211"/>
                <a:gd name="T25" fmla="*/ 1277 h 2200"/>
                <a:gd name="T26" fmla="*/ 1247 w 2211"/>
                <a:gd name="T27" fmla="*/ 1163 h 2200"/>
                <a:gd name="T28" fmla="*/ 1337 w 2211"/>
                <a:gd name="T29" fmla="*/ 1017 h 2200"/>
                <a:gd name="T30" fmla="*/ 1380 w 2211"/>
                <a:gd name="T31" fmla="*/ 847 h 2200"/>
                <a:gd name="T32" fmla="*/ 1371 w 2211"/>
                <a:gd name="T33" fmla="*/ 667 h 2200"/>
                <a:gd name="T34" fmla="*/ 1311 w 2211"/>
                <a:gd name="T35" fmla="*/ 505 h 2200"/>
                <a:gd name="T36" fmla="*/ 1209 w 2211"/>
                <a:gd name="T37" fmla="*/ 368 h 2200"/>
                <a:gd name="T38" fmla="*/ 1073 w 2211"/>
                <a:gd name="T39" fmla="*/ 267 h 2200"/>
                <a:gd name="T40" fmla="*/ 909 w 2211"/>
                <a:gd name="T41" fmla="*/ 207 h 2200"/>
                <a:gd name="T42" fmla="*/ 796 w 2211"/>
                <a:gd name="T43" fmla="*/ 0 h 2200"/>
                <a:gd name="T44" fmla="*/ 1003 w 2211"/>
                <a:gd name="T45" fmla="*/ 29 h 2200"/>
                <a:gd name="T46" fmla="*/ 1188 w 2211"/>
                <a:gd name="T47" fmla="*/ 108 h 2200"/>
                <a:gd name="T48" fmla="*/ 1346 w 2211"/>
                <a:gd name="T49" fmla="*/ 231 h 2200"/>
                <a:gd name="T50" fmla="*/ 1468 w 2211"/>
                <a:gd name="T51" fmla="*/ 387 h 2200"/>
                <a:gd name="T52" fmla="*/ 1548 w 2211"/>
                <a:gd name="T53" fmla="*/ 572 h 2200"/>
                <a:gd name="T54" fmla="*/ 1579 w 2211"/>
                <a:gd name="T55" fmla="*/ 777 h 2200"/>
                <a:gd name="T56" fmla="*/ 1559 w 2211"/>
                <a:gd name="T57" fmla="*/ 959 h 2200"/>
                <a:gd name="T58" fmla="*/ 1501 w 2211"/>
                <a:gd name="T59" fmla="*/ 1127 h 2200"/>
                <a:gd name="T60" fmla="*/ 1464 w 2211"/>
                <a:gd name="T61" fmla="*/ 1212 h 2200"/>
                <a:gd name="T62" fmla="*/ 1480 w 2211"/>
                <a:gd name="T63" fmla="*/ 1260 h 2200"/>
                <a:gd name="T64" fmla="*/ 2150 w 2211"/>
                <a:gd name="T65" fmla="*/ 1826 h 2200"/>
                <a:gd name="T66" fmla="*/ 2203 w 2211"/>
                <a:gd name="T67" fmla="*/ 1916 h 2200"/>
                <a:gd name="T68" fmla="*/ 2208 w 2211"/>
                <a:gd name="T69" fmla="*/ 2000 h 2200"/>
                <a:gd name="T70" fmla="*/ 2182 w 2211"/>
                <a:gd name="T71" fmla="*/ 2073 h 2200"/>
                <a:gd name="T72" fmla="*/ 2142 w 2211"/>
                <a:gd name="T73" fmla="*/ 2132 h 2200"/>
                <a:gd name="T74" fmla="*/ 2098 w 2211"/>
                <a:gd name="T75" fmla="*/ 2167 h 2200"/>
                <a:gd name="T76" fmla="*/ 2030 w 2211"/>
                <a:gd name="T77" fmla="*/ 2194 h 2200"/>
                <a:gd name="T78" fmla="*/ 1947 w 2211"/>
                <a:gd name="T79" fmla="*/ 2199 h 2200"/>
                <a:gd name="T80" fmla="*/ 1859 w 2211"/>
                <a:gd name="T81" fmla="*/ 2167 h 2200"/>
                <a:gd name="T82" fmla="*/ 1279 w 2211"/>
                <a:gd name="T83" fmla="*/ 1487 h 2200"/>
                <a:gd name="T84" fmla="*/ 1234 w 2211"/>
                <a:gd name="T85" fmla="*/ 1461 h 2200"/>
                <a:gd name="T86" fmla="*/ 1182 w 2211"/>
                <a:gd name="T87" fmla="*/ 1469 h 2200"/>
                <a:gd name="T88" fmla="*/ 1020 w 2211"/>
                <a:gd name="T89" fmla="*/ 1540 h 2200"/>
                <a:gd name="T90" fmla="*/ 843 w 2211"/>
                <a:gd name="T91" fmla="*/ 1573 h 2200"/>
                <a:gd name="T92" fmla="*/ 641 w 2211"/>
                <a:gd name="T93" fmla="*/ 1559 h 2200"/>
                <a:gd name="T94" fmla="*/ 448 w 2211"/>
                <a:gd name="T95" fmla="*/ 1496 h 2200"/>
                <a:gd name="T96" fmla="*/ 280 w 2211"/>
                <a:gd name="T97" fmla="*/ 1387 h 2200"/>
                <a:gd name="T98" fmla="*/ 145 w 2211"/>
                <a:gd name="T99" fmla="*/ 1240 h 2200"/>
                <a:gd name="T100" fmla="*/ 51 w 2211"/>
                <a:gd name="T101" fmla="*/ 1063 h 2200"/>
                <a:gd name="T102" fmla="*/ 4 w 2211"/>
                <a:gd name="T103" fmla="*/ 864 h 2200"/>
                <a:gd name="T104" fmla="*/ 12 w 2211"/>
                <a:gd name="T105" fmla="*/ 650 h 2200"/>
                <a:gd name="T106" fmla="*/ 75 w 2211"/>
                <a:gd name="T107" fmla="*/ 452 h 2200"/>
                <a:gd name="T108" fmla="*/ 185 w 2211"/>
                <a:gd name="T109" fmla="*/ 280 h 2200"/>
                <a:gd name="T110" fmla="*/ 336 w 2211"/>
                <a:gd name="T111" fmla="*/ 143 h 2200"/>
                <a:gd name="T112" fmla="*/ 517 w 2211"/>
                <a:gd name="T113" fmla="*/ 48 h 2200"/>
                <a:gd name="T114" fmla="*/ 723 w 2211"/>
                <a:gd name="T115" fmla="*/ 2 h 2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11" h="2200">
                  <a:moveTo>
                    <a:pt x="789" y="196"/>
                  </a:moveTo>
                  <a:lnTo>
                    <a:pt x="729" y="199"/>
                  </a:lnTo>
                  <a:lnTo>
                    <a:pt x="670" y="207"/>
                  </a:lnTo>
                  <a:lnTo>
                    <a:pt x="613" y="222"/>
                  </a:lnTo>
                  <a:lnTo>
                    <a:pt x="558" y="242"/>
                  </a:lnTo>
                  <a:lnTo>
                    <a:pt x="507" y="267"/>
                  </a:lnTo>
                  <a:lnTo>
                    <a:pt x="458" y="296"/>
                  </a:lnTo>
                  <a:lnTo>
                    <a:pt x="412" y="330"/>
                  </a:lnTo>
                  <a:lnTo>
                    <a:pt x="370" y="368"/>
                  </a:lnTo>
                  <a:lnTo>
                    <a:pt x="331" y="410"/>
                  </a:lnTo>
                  <a:lnTo>
                    <a:pt x="297" y="457"/>
                  </a:lnTo>
                  <a:lnTo>
                    <a:pt x="267" y="505"/>
                  </a:lnTo>
                  <a:lnTo>
                    <a:pt x="243" y="556"/>
                  </a:lnTo>
                  <a:lnTo>
                    <a:pt x="223" y="611"/>
                  </a:lnTo>
                  <a:lnTo>
                    <a:pt x="209" y="667"/>
                  </a:lnTo>
                  <a:lnTo>
                    <a:pt x="199" y="726"/>
                  </a:lnTo>
                  <a:lnTo>
                    <a:pt x="196" y="787"/>
                  </a:lnTo>
                  <a:lnTo>
                    <a:pt x="199" y="847"/>
                  </a:lnTo>
                  <a:lnTo>
                    <a:pt x="209" y="906"/>
                  </a:lnTo>
                  <a:lnTo>
                    <a:pt x="223" y="962"/>
                  </a:lnTo>
                  <a:lnTo>
                    <a:pt x="243" y="1017"/>
                  </a:lnTo>
                  <a:lnTo>
                    <a:pt x="269" y="1069"/>
                  </a:lnTo>
                  <a:lnTo>
                    <a:pt x="297" y="1118"/>
                  </a:lnTo>
                  <a:lnTo>
                    <a:pt x="332" y="1163"/>
                  </a:lnTo>
                  <a:lnTo>
                    <a:pt x="371" y="1205"/>
                  </a:lnTo>
                  <a:lnTo>
                    <a:pt x="413" y="1243"/>
                  </a:lnTo>
                  <a:lnTo>
                    <a:pt x="458" y="1277"/>
                  </a:lnTo>
                  <a:lnTo>
                    <a:pt x="507" y="1307"/>
                  </a:lnTo>
                  <a:lnTo>
                    <a:pt x="559" y="1331"/>
                  </a:lnTo>
                  <a:lnTo>
                    <a:pt x="613" y="1352"/>
                  </a:lnTo>
                  <a:lnTo>
                    <a:pt x="671" y="1366"/>
                  </a:lnTo>
                  <a:lnTo>
                    <a:pt x="729" y="1376"/>
                  </a:lnTo>
                  <a:lnTo>
                    <a:pt x="789" y="1379"/>
                  </a:lnTo>
                  <a:lnTo>
                    <a:pt x="850" y="1376"/>
                  </a:lnTo>
                  <a:lnTo>
                    <a:pt x="909" y="1366"/>
                  </a:lnTo>
                  <a:lnTo>
                    <a:pt x="965" y="1352"/>
                  </a:lnTo>
                  <a:lnTo>
                    <a:pt x="1020" y="1331"/>
                  </a:lnTo>
                  <a:lnTo>
                    <a:pt x="1073" y="1307"/>
                  </a:lnTo>
                  <a:lnTo>
                    <a:pt x="1121" y="1277"/>
                  </a:lnTo>
                  <a:lnTo>
                    <a:pt x="1166" y="1243"/>
                  </a:lnTo>
                  <a:lnTo>
                    <a:pt x="1209" y="1205"/>
                  </a:lnTo>
                  <a:lnTo>
                    <a:pt x="1247" y="1163"/>
                  </a:lnTo>
                  <a:lnTo>
                    <a:pt x="1282" y="1118"/>
                  </a:lnTo>
                  <a:lnTo>
                    <a:pt x="1311" y="1068"/>
                  </a:lnTo>
                  <a:lnTo>
                    <a:pt x="1337" y="1017"/>
                  </a:lnTo>
                  <a:lnTo>
                    <a:pt x="1356" y="962"/>
                  </a:lnTo>
                  <a:lnTo>
                    <a:pt x="1371" y="906"/>
                  </a:lnTo>
                  <a:lnTo>
                    <a:pt x="1380" y="847"/>
                  </a:lnTo>
                  <a:lnTo>
                    <a:pt x="1383" y="787"/>
                  </a:lnTo>
                  <a:lnTo>
                    <a:pt x="1380" y="726"/>
                  </a:lnTo>
                  <a:lnTo>
                    <a:pt x="1371" y="667"/>
                  </a:lnTo>
                  <a:lnTo>
                    <a:pt x="1356" y="611"/>
                  </a:lnTo>
                  <a:lnTo>
                    <a:pt x="1337" y="556"/>
                  </a:lnTo>
                  <a:lnTo>
                    <a:pt x="1311" y="505"/>
                  </a:lnTo>
                  <a:lnTo>
                    <a:pt x="1282" y="456"/>
                  </a:lnTo>
                  <a:lnTo>
                    <a:pt x="1247" y="410"/>
                  </a:lnTo>
                  <a:lnTo>
                    <a:pt x="1209" y="368"/>
                  </a:lnTo>
                  <a:lnTo>
                    <a:pt x="1166" y="330"/>
                  </a:lnTo>
                  <a:lnTo>
                    <a:pt x="1121" y="296"/>
                  </a:lnTo>
                  <a:lnTo>
                    <a:pt x="1073" y="267"/>
                  </a:lnTo>
                  <a:lnTo>
                    <a:pt x="1020" y="242"/>
                  </a:lnTo>
                  <a:lnTo>
                    <a:pt x="965" y="222"/>
                  </a:lnTo>
                  <a:lnTo>
                    <a:pt x="909" y="207"/>
                  </a:lnTo>
                  <a:lnTo>
                    <a:pt x="850" y="199"/>
                  </a:lnTo>
                  <a:lnTo>
                    <a:pt x="789" y="196"/>
                  </a:lnTo>
                  <a:close/>
                  <a:moveTo>
                    <a:pt x="796" y="0"/>
                  </a:moveTo>
                  <a:lnTo>
                    <a:pt x="866" y="5"/>
                  </a:lnTo>
                  <a:lnTo>
                    <a:pt x="936" y="14"/>
                  </a:lnTo>
                  <a:lnTo>
                    <a:pt x="1003" y="29"/>
                  </a:lnTo>
                  <a:lnTo>
                    <a:pt x="1066" y="51"/>
                  </a:lnTo>
                  <a:lnTo>
                    <a:pt x="1128" y="78"/>
                  </a:lnTo>
                  <a:lnTo>
                    <a:pt x="1188" y="108"/>
                  </a:lnTo>
                  <a:lnTo>
                    <a:pt x="1244" y="144"/>
                  </a:lnTo>
                  <a:lnTo>
                    <a:pt x="1296" y="185"/>
                  </a:lnTo>
                  <a:lnTo>
                    <a:pt x="1346" y="231"/>
                  </a:lnTo>
                  <a:lnTo>
                    <a:pt x="1391" y="279"/>
                  </a:lnTo>
                  <a:lnTo>
                    <a:pt x="1431" y="331"/>
                  </a:lnTo>
                  <a:lnTo>
                    <a:pt x="1468" y="387"/>
                  </a:lnTo>
                  <a:lnTo>
                    <a:pt x="1500" y="446"/>
                  </a:lnTo>
                  <a:lnTo>
                    <a:pt x="1527" y="508"/>
                  </a:lnTo>
                  <a:lnTo>
                    <a:pt x="1548" y="572"/>
                  </a:lnTo>
                  <a:lnTo>
                    <a:pt x="1564" y="639"/>
                  </a:lnTo>
                  <a:lnTo>
                    <a:pt x="1575" y="706"/>
                  </a:lnTo>
                  <a:lnTo>
                    <a:pt x="1579" y="777"/>
                  </a:lnTo>
                  <a:lnTo>
                    <a:pt x="1577" y="839"/>
                  </a:lnTo>
                  <a:lnTo>
                    <a:pt x="1571" y="900"/>
                  </a:lnTo>
                  <a:lnTo>
                    <a:pt x="1559" y="959"/>
                  </a:lnTo>
                  <a:lnTo>
                    <a:pt x="1545" y="1017"/>
                  </a:lnTo>
                  <a:lnTo>
                    <a:pt x="1525" y="1073"/>
                  </a:lnTo>
                  <a:lnTo>
                    <a:pt x="1501" y="1127"/>
                  </a:lnTo>
                  <a:lnTo>
                    <a:pt x="1474" y="1179"/>
                  </a:lnTo>
                  <a:lnTo>
                    <a:pt x="1467" y="1196"/>
                  </a:lnTo>
                  <a:lnTo>
                    <a:pt x="1464" y="1212"/>
                  </a:lnTo>
                  <a:lnTo>
                    <a:pt x="1465" y="1230"/>
                  </a:lnTo>
                  <a:lnTo>
                    <a:pt x="1471" y="1246"/>
                  </a:lnTo>
                  <a:lnTo>
                    <a:pt x="1480" y="1260"/>
                  </a:lnTo>
                  <a:lnTo>
                    <a:pt x="1492" y="1274"/>
                  </a:lnTo>
                  <a:lnTo>
                    <a:pt x="2119" y="1795"/>
                  </a:lnTo>
                  <a:lnTo>
                    <a:pt x="2150" y="1826"/>
                  </a:lnTo>
                  <a:lnTo>
                    <a:pt x="2175" y="1856"/>
                  </a:lnTo>
                  <a:lnTo>
                    <a:pt x="2191" y="1886"/>
                  </a:lnTo>
                  <a:lnTo>
                    <a:pt x="2203" y="1916"/>
                  </a:lnTo>
                  <a:lnTo>
                    <a:pt x="2209" y="1945"/>
                  </a:lnTo>
                  <a:lnTo>
                    <a:pt x="2211" y="1974"/>
                  </a:lnTo>
                  <a:lnTo>
                    <a:pt x="2208" y="2000"/>
                  </a:lnTo>
                  <a:lnTo>
                    <a:pt x="2203" y="2026"/>
                  </a:lnTo>
                  <a:lnTo>
                    <a:pt x="2193" y="2051"/>
                  </a:lnTo>
                  <a:lnTo>
                    <a:pt x="2182" y="2073"/>
                  </a:lnTo>
                  <a:lnTo>
                    <a:pt x="2170" y="2095"/>
                  </a:lnTo>
                  <a:lnTo>
                    <a:pt x="2156" y="2114"/>
                  </a:lnTo>
                  <a:lnTo>
                    <a:pt x="2142" y="2132"/>
                  </a:lnTo>
                  <a:lnTo>
                    <a:pt x="2130" y="2143"/>
                  </a:lnTo>
                  <a:lnTo>
                    <a:pt x="2116" y="2156"/>
                  </a:lnTo>
                  <a:lnTo>
                    <a:pt x="2098" y="2167"/>
                  </a:lnTo>
                  <a:lnTo>
                    <a:pt x="2078" y="2177"/>
                  </a:lnTo>
                  <a:lnTo>
                    <a:pt x="2055" y="2186"/>
                  </a:lnTo>
                  <a:lnTo>
                    <a:pt x="2030" y="2194"/>
                  </a:lnTo>
                  <a:lnTo>
                    <a:pt x="2004" y="2198"/>
                  </a:lnTo>
                  <a:lnTo>
                    <a:pt x="1976" y="2200"/>
                  </a:lnTo>
                  <a:lnTo>
                    <a:pt x="1947" y="2199"/>
                  </a:lnTo>
                  <a:lnTo>
                    <a:pt x="1918" y="2193"/>
                  </a:lnTo>
                  <a:lnTo>
                    <a:pt x="1888" y="2182"/>
                  </a:lnTo>
                  <a:lnTo>
                    <a:pt x="1859" y="2167"/>
                  </a:lnTo>
                  <a:lnTo>
                    <a:pt x="1830" y="2146"/>
                  </a:lnTo>
                  <a:lnTo>
                    <a:pt x="1804" y="2119"/>
                  </a:lnTo>
                  <a:lnTo>
                    <a:pt x="1279" y="1487"/>
                  </a:lnTo>
                  <a:lnTo>
                    <a:pt x="1265" y="1474"/>
                  </a:lnTo>
                  <a:lnTo>
                    <a:pt x="1251" y="1466"/>
                  </a:lnTo>
                  <a:lnTo>
                    <a:pt x="1234" y="1461"/>
                  </a:lnTo>
                  <a:lnTo>
                    <a:pt x="1217" y="1460"/>
                  </a:lnTo>
                  <a:lnTo>
                    <a:pt x="1199" y="1463"/>
                  </a:lnTo>
                  <a:lnTo>
                    <a:pt x="1182" y="1469"/>
                  </a:lnTo>
                  <a:lnTo>
                    <a:pt x="1130" y="1497"/>
                  </a:lnTo>
                  <a:lnTo>
                    <a:pt x="1077" y="1520"/>
                  </a:lnTo>
                  <a:lnTo>
                    <a:pt x="1020" y="1540"/>
                  </a:lnTo>
                  <a:lnTo>
                    <a:pt x="962" y="1555"/>
                  </a:lnTo>
                  <a:lnTo>
                    <a:pt x="904" y="1566"/>
                  </a:lnTo>
                  <a:lnTo>
                    <a:pt x="843" y="1573"/>
                  </a:lnTo>
                  <a:lnTo>
                    <a:pt x="780" y="1574"/>
                  </a:lnTo>
                  <a:lnTo>
                    <a:pt x="710" y="1570"/>
                  </a:lnTo>
                  <a:lnTo>
                    <a:pt x="641" y="1559"/>
                  </a:lnTo>
                  <a:lnTo>
                    <a:pt x="574" y="1544"/>
                  </a:lnTo>
                  <a:lnTo>
                    <a:pt x="510" y="1522"/>
                  </a:lnTo>
                  <a:lnTo>
                    <a:pt x="448" y="1496"/>
                  </a:lnTo>
                  <a:lnTo>
                    <a:pt x="388" y="1464"/>
                  </a:lnTo>
                  <a:lnTo>
                    <a:pt x="332" y="1428"/>
                  </a:lnTo>
                  <a:lnTo>
                    <a:pt x="280" y="1387"/>
                  </a:lnTo>
                  <a:lnTo>
                    <a:pt x="230" y="1342"/>
                  </a:lnTo>
                  <a:lnTo>
                    <a:pt x="186" y="1292"/>
                  </a:lnTo>
                  <a:lnTo>
                    <a:pt x="145" y="1240"/>
                  </a:lnTo>
                  <a:lnTo>
                    <a:pt x="109" y="1184"/>
                  </a:lnTo>
                  <a:lnTo>
                    <a:pt x="77" y="1126"/>
                  </a:lnTo>
                  <a:lnTo>
                    <a:pt x="51" y="1063"/>
                  </a:lnTo>
                  <a:lnTo>
                    <a:pt x="29" y="999"/>
                  </a:lnTo>
                  <a:lnTo>
                    <a:pt x="14" y="933"/>
                  </a:lnTo>
                  <a:lnTo>
                    <a:pt x="4" y="864"/>
                  </a:lnTo>
                  <a:lnTo>
                    <a:pt x="0" y="794"/>
                  </a:lnTo>
                  <a:lnTo>
                    <a:pt x="3" y="721"/>
                  </a:lnTo>
                  <a:lnTo>
                    <a:pt x="12" y="650"/>
                  </a:lnTo>
                  <a:lnTo>
                    <a:pt x="27" y="582"/>
                  </a:lnTo>
                  <a:lnTo>
                    <a:pt x="48" y="515"/>
                  </a:lnTo>
                  <a:lnTo>
                    <a:pt x="75" y="452"/>
                  </a:lnTo>
                  <a:lnTo>
                    <a:pt x="107" y="391"/>
                  </a:lnTo>
                  <a:lnTo>
                    <a:pt x="144" y="334"/>
                  </a:lnTo>
                  <a:lnTo>
                    <a:pt x="185" y="280"/>
                  </a:lnTo>
                  <a:lnTo>
                    <a:pt x="231" y="231"/>
                  </a:lnTo>
                  <a:lnTo>
                    <a:pt x="281" y="184"/>
                  </a:lnTo>
                  <a:lnTo>
                    <a:pt x="336" y="143"/>
                  </a:lnTo>
                  <a:lnTo>
                    <a:pt x="393" y="106"/>
                  </a:lnTo>
                  <a:lnTo>
                    <a:pt x="453" y="74"/>
                  </a:lnTo>
                  <a:lnTo>
                    <a:pt x="517" y="48"/>
                  </a:lnTo>
                  <a:lnTo>
                    <a:pt x="584" y="27"/>
                  </a:lnTo>
                  <a:lnTo>
                    <a:pt x="652" y="12"/>
                  </a:lnTo>
                  <a:lnTo>
                    <a:pt x="723" y="2"/>
                  </a:lnTo>
                  <a:lnTo>
                    <a:pt x="7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6" name="Freeform 282"/>
            <p:cNvSpPr>
              <a:spLocks/>
            </p:cNvSpPr>
            <p:nvPr/>
          </p:nvSpPr>
          <p:spPr bwMode="auto">
            <a:xfrm>
              <a:off x="3430437" y="2189405"/>
              <a:ext cx="101600" cy="101600"/>
            </a:xfrm>
            <a:custGeom>
              <a:avLst/>
              <a:gdLst>
                <a:gd name="T0" fmla="*/ 449 w 900"/>
                <a:gd name="T1" fmla="*/ 0 h 897"/>
                <a:gd name="T2" fmla="*/ 502 w 900"/>
                <a:gd name="T3" fmla="*/ 3 h 897"/>
                <a:gd name="T4" fmla="*/ 553 w 900"/>
                <a:gd name="T5" fmla="*/ 11 h 897"/>
                <a:gd name="T6" fmla="*/ 602 w 900"/>
                <a:gd name="T7" fmla="*/ 25 h 897"/>
                <a:gd name="T8" fmla="*/ 647 w 900"/>
                <a:gd name="T9" fmla="*/ 45 h 897"/>
                <a:gd name="T10" fmla="*/ 690 w 900"/>
                <a:gd name="T11" fmla="*/ 69 h 897"/>
                <a:gd name="T12" fmla="*/ 731 w 900"/>
                <a:gd name="T13" fmla="*/ 98 h 897"/>
                <a:gd name="T14" fmla="*/ 768 w 900"/>
                <a:gd name="T15" fmla="*/ 131 h 897"/>
                <a:gd name="T16" fmla="*/ 801 w 900"/>
                <a:gd name="T17" fmla="*/ 167 h 897"/>
                <a:gd name="T18" fmla="*/ 830 w 900"/>
                <a:gd name="T19" fmla="*/ 207 h 897"/>
                <a:gd name="T20" fmla="*/ 854 w 900"/>
                <a:gd name="T21" fmla="*/ 250 h 897"/>
                <a:gd name="T22" fmla="*/ 873 w 900"/>
                <a:gd name="T23" fmla="*/ 297 h 897"/>
                <a:gd name="T24" fmla="*/ 887 w 900"/>
                <a:gd name="T25" fmla="*/ 345 h 897"/>
                <a:gd name="T26" fmla="*/ 897 w 900"/>
                <a:gd name="T27" fmla="*/ 395 h 897"/>
                <a:gd name="T28" fmla="*/ 900 w 900"/>
                <a:gd name="T29" fmla="*/ 448 h 897"/>
                <a:gd name="T30" fmla="*/ 897 w 900"/>
                <a:gd name="T31" fmla="*/ 500 h 897"/>
                <a:gd name="T32" fmla="*/ 887 w 900"/>
                <a:gd name="T33" fmla="*/ 550 h 897"/>
                <a:gd name="T34" fmla="*/ 873 w 900"/>
                <a:gd name="T35" fmla="*/ 599 h 897"/>
                <a:gd name="T36" fmla="*/ 854 w 900"/>
                <a:gd name="T37" fmla="*/ 645 h 897"/>
                <a:gd name="T38" fmla="*/ 830 w 900"/>
                <a:gd name="T39" fmla="*/ 688 h 897"/>
                <a:gd name="T40" fmla="*/ 801 w 900"/>
                <a:gd name="T41" fmla="*/ 728 h 897"/>
                <a:gd name="T42" fmla="*/ 768 w 900"/>
                <a:gd name="T43" fmla="*/ 765 h 897"/>
                <a:gd name="T44" fmla="*/ 731 w 900"/>
                <a:gd name="T45" fmla="*/ 798 h 897"/>
                <a:gd name="T46" fmla="*/ 690 w 900"/>
                <a:gd name="T47" fmla="*/ 827 h 897"/>
                <a:gd name="T48" fmla="*/ 647 w 900"/>
                <a:gd name="T49" fmla="*/ 851 h 897"/>
                <a:gd name="T50" fmla="*/ 602 w 900"/>
                <a:gd name="T51" fmla="*/ 870 h 897"/>
                <a:gd name="T52" fmla="*/ 553 w 900"/>
                <a:gd name="T53" fmla="*/ 884 h 897"/>
                <a:gd name="T54" fmla="*/ 502 w 900"/>
                <a:gd name="T55" fmla="*/ 894 h 897"/>
                <a:gd name="T56" fmla="*/ 449 w 900"/>
                <a:gd name="T57" fmla="*/ 897 h 897"/>
                <a:gd name="T58" fmla="*/ 398 w 900"/>
                <a:gd name="T59" fmla="*/ 894 h 897"/>
                <a:gd name="T60" fmla="*/ 346 w 900"/>
                <a:gd name="T61" fmla="*/ 884 h 897"/>
                <a:gd name="T62" fmla="*/ 298 w 900"/>
                <a:gd name="T63" fmla="*/ 870 h 897"/>
                <a:gd name="T64" fmla="*/ 252 w 900"/>
                <a:gd name="T65" fmla="*/ 851 h 897"/>
                <a:gd name="T66" fmla="*/ 209 w 900"/>
                <a:gd name="T67" fmla="*/ 827 h 897"/>
                <a:gd name="T68" fmla="*/ 169 w 900"/>
                <a:gd name="T69" fmla="*/ 798 h 897"/>
                <a:gd name="T70" fmla="*/ 132 w 900"/>
                <a:gd name="T71" fmla="*/ 765 h 897"/>
                <a:gd name="T72" fmla="*/ 99 w 900"/>
                <a:gd name="T73" fmla="*/ 728 h 897"/>
                <a:gd name="T74" fmla="*/ 70 w 900"/>
                <a:gd name="T75" fmla="*/ 688 h 897"/>
                <a:gd name="T76" fmla="*/ 45 w 900"/>
                <a:gd name="T77" fmla="*/ 645 h 897"/>
                <a:gd name="T78" fmla="*/ 26 w 900"/>
                <a:gd name="T79" fmla="*/ 599 h 897"/>
                <a:gd name="T80" fmla="*/ 12 w 900"/>
                <a:gd name="T81" fmla="*/ 550 h 897"/>
                <a:gd name="T82" fmla="*/ 3 w 900"/>
                <a:gd name="T83" fmla="*/ 500 h 897"/>
                <a:gd name="T84" fmla="*/ 0 w 900"/>
                <a:gd name="T85" fmla="*/ 448 h 897"/>
                <a:gd name="T86" fmla="*/ 3 w 900"/>
                <a:gd name="T87" fmla="*/ 395 h 897"/>
                <a:gd name="T88" fmla="*/ 12 w 900"/>
                <a:gd name="T89" fmla="*/ 345 h 897"/>
                <a:gd name="T90" fmla="*/ 26 w 900"/>
                <a:gd name="T91" fmla="*/ 297 h 897"/>
                <a:gd name="T92" fmla="*/ 45 w 900"/>
                <a:gd name="T93" fmla="*/ 250 h 897"/>
                <a:gd name="T94" fmla="*/ 70 w 900"/>
                <a:gd name="T95" fmla="*/ 207 h 897"/>
                <a:gd name="T96" fmla="*/ 99 w 900"/>
                <a:gd name="T97" fmla="*/ 167 h 897"/>
                <a:gd name="T98" fmla="*/ 132 w 900"/>
                <a:gd name="T99" fmla="*/ 131 h 897"/>
                <a:gd name="T100" fmla="*/ 169 w 900"/>
                <a:gd name="T101" fmla="*/ 98 h 897"/>
                <a:gd name="T102" fmla="*/ 209 w 900"/>
                <a:gd name="T103" fmla="*/ 69 h 897"/>
                <a:gd name="T104" fmla="*/ 252 w 900"/>
                <a:gd name="T105" fmla="*/ 45 h 897"/>
                <a:gd name="T106" fmla="*/ 298 w 900"/>
                <a:gd name="T107" fmla="*/ 25 h 897"/>
                <a:gd name="T108" fmla="*/ 346 w 900"/>
                <a:gd name="T109" fmla="*/ 11 h 897"/>
                <a:gd name="T110" fmla="*/ 398 w 900"/>
                <a:gd name="T111" fmla="*/ 3 h 897"/>
                <a:gd name="T112" fmla="*/ 449 w 900"/>
                <a:gd name="T113" fmla="*/ 0 h 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00" h="897">
                  <a:moveTo>
                    <a:pt x="449" y="0"/>
                  </a:moveTo>
                  <a:lnTo>
                    <a:pt x="502" y="3"/>
                  </a:lnTo>
                  <a:lnTo>
                    <a:pt x="553" y="11"/>
                  </a:lnTo>
                  <a:lnTo>
                    <a:pt x="602" y="25"/>
                  </a:lnTo>
                  <a:lnTo>
                    <a:pt x="647" y="45"/>
                  </a:lnTo>
                  <a:lnTo>
                    <a:pt x="690" y="69"/>
                  </a:lnTo>
                  <a:lnTo>
                    <a:pt x="731" y="98"/>
                  </a:lnTo>
                  <a:lnTo>
                    <a:pt x="768" y="131"/>
                  </a:lnTo>
                  <a:lnTo>
                    <a:pt x="801" y="167"/>
                  </a:lnTo>
                  <a:lnTo>
                    <a:pt x="830" y="207"/>
                  </a:lnTo>
                  <a:lnTo>
                    <a:pt x="854" y="250"/>
                  </a:lnTo>
                  <a:lnTo>
                    <a:pt x="873" y="297"/>
                  </a:lnTo>
                  <a:lnTo>
                    <a:pt x="887" y="345"/>
                  </a:lnTo>
                  <a:lnTo>
                    <a:pt x="897" y="395"/>
                  </a:lnTo>
                  <a:lnTo>
                    <a:pt x="900" y="448"/>
                  </a:lnTo>
                  <a:lnTo>
                    <a:pt x="897" y="500"/>
                  </a:lnTo>
                  <a:lnTo>
                    <a:pt x="887" y="550"/>
                  </a:lnTo>
                  <a:lnTo>
                    <a:pt x="873" y="599"/>
                  </a:lnTo>
                  <a:lnTo>
                    <a:pt x="854" y="645"/>
                  </a:lnTo>
                  <a:lnTo>
                    <a:pt x="830" y="688"/>
                  </a:lnTo>
                  <a:lnTo>
                    <a:pt x="801" y="728"/>
                  </a:lnTo>
                  <a:lnTo>
                    <a:pt x="768" y="765"/>
                  </a:lnTo>
                  <a:lnTo>
                    <a:pt x="731" y="798"/>
                  </a:lnTo>
                  <a:lnTo>
                    <a:pt x="690" y="827"/>
                  </a:lnTo>
                  <a:lnTo>
                    <a:pt x="647" y="851"/>
                  </a:lnTo>
                  <a:lnTo>
                    <a:pt x="602" y="870"/>
                  </a:lnTo>
                  <a:lnTo>
                    <a:pt x="553" y="884"/>
                  </a:lnTo>
                  <a:lnTo>
                    <a:pt x="502" y="894"/>
                  </a:lnTo>
                  <a:lnTo>
                    <a:pt x="449" y="897"/>
                  </a:lnTo>
                  <a:lnTo>
                    <a:pt x="398" y="894"/>
                  </a:lnTo>
                  <a:lnTo>
                    <a:pt x="346" y="884"/>
                  </a:lnTo>
                  <a:lnTo>
                    <a:pt x="298" y="870"/>
                  </a:lnTo>
                  <a:lnTo>
                    <a:pt x="252" y="851"/>
                  </a:lnTo>
                  <a:lnTo>
                    <a:pt x="209" y="827"/>
                  </a:lnTo>
                  <a:lnTo>
                    <a:pt x="169" y="798"/>
                  </a:lnTo>
                  <a:lnTo>
                    <a:pt x="132" y="765"/>
                  </a:lnTo>
                  <a:lnTo>
                    <a:pt x="99" y="728"/>
                  </a:lnTo>
                  <a:lnTo>
                    <a:pt x="70" y="688"/>
                  </a:lnTo>
                  <a:lnTo>
                    <a:pt x="45" y="645"/>
                  </a:lnTo>
                  <a:lnTo>
                    <a:pt x="26" y="599"/>
                  </a:lnTo>
                  <a:lnTo>
                    <a:pt x="12" y="550"/>
                  </a:lnTo>
                  <a:lnTo>
                    <a:pt x="3" y="500"/>
                  </a:lnTo>
                  <a:lnTo>
                    <a:pt x="0" y="448"/>
                  </a:lnTo>
                  <a:lnTo>
                    <a:pt x="3" y="395"/>
                  </a:lnTo>
                  <a:lnTo>
                    <a:pt x="12" y="345"/>
                  </a:lnTo>
                  <a:lnTo>
                    <a:pt x="26" y="297"/>
                  </a:lnTo>
                  <a:lnTo>
                    <a:pt x="45" y="250"/>
                  </a:lnTo>
                  <a:lnTo>
                    <a:pt x="70" y="207"/>
                  </a:lnTo>
                  <a:lnTo>
                    <a:pt x="99" y="167"/>
                  </a:lnTo>
                  <a:lnTo>
                    <a:pt x="132" y="131"/>
                  </a:lnTo>
                  <a:lnTo>
                    <a:pt x="169" y="98"/>
                  </a:lnTo>
                  <a:lnTo>
                    <a:pt x="209" y="69"/>
                  </a:lnTo>
                  <a:lnTo>
                    <a:pt x="252" y="45"/>
                  </a:lnTo>
                  <a:lnTo>
                    <a:pt x="298" y="25"/>
                  </a:lnTo>
                  <a:lnTo>
                    <a:pt x="346" y="11"/>
                  </a:lnTo>
                  <a:lnTo>
                    <a:pt x="398" y="3"/>
                  </a:lnTo>
                  <a:lnTo>
                    <a:pt x="4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7" name="Freeform 283"/>
            <p:cNvSpPr>
              <a:spLocks/>
            </p:cNvSpPr>
            <p:nvPr/>
          </p:nvSpPr>
          <p:spPr bwMode="auto">
            <a:xfrm>
              <a:off x="3257400" y="2108443"/>
              <a:ext cx="76200" cy="49212"/>
            </a:xfrm>
            <a:custGeom>
              <a:avLst/>
              <a:gdLst>
                <a:gd name="T0" fmla="*/ 101 w 670"/>
                <a:gd name="T1" fmla="*/ 0 h 437"/>
                <a:gd name="T2" fmla="*/ 670 w 670"/>
                <a:gd name="T3" fmla="*/ 0 h 437"/>
                <a:gd name="T4" fmla="*/ 654 w 670"/>
                <a:gd name="T5" fmla="*/ 105 h 437"/>
                <a:gd name="T6" fmla="*/ 641 w 670"/>
                <a:gd name="T7" fmla="*/ 213 h 437"/>
                <a:gd name="T8" fmla="*/ 633 w 670"/>
                <a:gd name="T9" fmla="*/ 324 h 437"/>
                <a:gd name="T10" fmla="*/ 629 w 670"/>
                <a:gd name="T11" fmla="*/ 437 h 437"/>
                <a:gd name="T12" fmla="*/ 0 w 670"/>
                <a:gd name="T13" fmla="*/ 437 h 437"/>
                <a:gd name="T14" fmla="*/ 0 w 670"/>
                <a:gd name="T15" fmla="*/ 437 h 437"/>
                <a:gd name="T16" fmla="*/ 6 w 670"/>
                <a:gd name="T17" fmla="*/ 361 h 437"/>
                <a:gd name="T18" fmla="*/ 18 w 670"/>
                <a:gd name="T19" fmla="*/ 286 h 437"/>
                <a:gd name="T20" fmla="*/ 32 w 670"/>
                <a:gd name="T21" fmla="*/ 212 h 437"/>
                <a:gd name="T22" fmla="*/ 51 w 670"/>
                <a:gd name="T23" fmla="*/ 140 h 437"/>
                <a:gd name="T24" fmla="*/ 74 w 670"/>
                <a:gd name="T25" fmla="*/ 69 h 437"/>
                <a:gd name="T26" fmla="*/ 101 w 670"/>
                <a:gd name="T27" fmla="*/ 0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0" h="437">
                  <a:moveTo>
                    <a:pt x="101" y="0"/>
                  </a:moveTo>
                  <a:lnTo>
                    <a:pt x="670" y="0"/>
                  </a:lnTo>
                  <a:lnTo>
                    <a:pt x="654" y="105"/>
                  </a:lnTo>
                  <a:lnTo>
                    <a:pt x="641" y="213"/>
                  </a:lnTo>
                  <a:lnTo>
                    <a:pt x="633" y="324"/>
                  </a:lnTo>
                  <a:lnTo>
                    <a:pt x="629" y="437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6" y="361"/>
                  </a:lnTo>
                  <a:lnTo>
                    <a:pt x="18" y="286"/>
                  </a:lnTo>
                  <a:lnTo>
                    <a:pt x="32" y="212"/>
                  </a:lnTo>
                  <a:lnTo>
                    <a:pt x="51" y="140"/>
                  </a:lnTo>
                  <a:lnTo>
                    <a:pt x="74" y="69"/>
                  </a:lnTo>
                  <a:lnTo>
                    <a:pt x="1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8" name="Freeform 284"/>
            <p:cNvSpPr>
              <a:spLocks/>
            </p:cNvSpPr>
            <p:nvPr/>
          </p:nvSpPr>
          <p:spPr bwMode="auto">
            <a:xfrm>
              <a:off x="3346300" y="2108443"/>
              <a:ext cx="49212" cy="49212"/>
            </a:xfrm>
            <a:custGeom>
              <a:avLst/>
              <a:gdLst>
                <a:gd name="T0" fmla="*/ 41 w 434"/>
                <a:gd name="T1" fmla="*/ 0 h 437"/>
                <a:gd name="T2" fmla="*/ 434 w 434"/>
                <a:gd name="T3" fmla="*/ 0 h 437"/>
                <a:gd name="T4" fmla="*/ 434 w 434"/>
                <a:gd name="T5" fmla="*/ 437 h 437"/>
                <a:gd name="T6" fmla="*/ 0 w 434"/>
                <a:gd name="T7" fmla="*/ 437 h 437"/>
                <a:gd name="T8" fmla="*/ 5 w 434"/>
                <a:gd name="T9" fmla="*/ 323 h 437"/>
                <a:gd name="T10" fmla="*/ 13 w 434"/>
                <a:gd name="T11" fmla="*/ 212 h 437"/>
                <a:gd name="T12" fmla="*/ 25 w 434"/>
                <a:gd name="T13" fmla="*/ 104 h 437"/>
                <a:gd name="T14" fmla="*/ 41 w 434"/>
                <a:gd name="T15" fmla="*/ 0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4" h="437">
                  <a:moveTo>
                    <a:pt x="41" y="0"/>
                  </a:moveTo>
                  <a:lnTo>
                    <a:pt x="434" y="0"/>
                  </a:lnTo>
                  <a:lnTo>
                    <a:pt x="434" y="437"/>
                  </a:lnTo>
                  <a:lnTo>
                    <a:pt x="0" y="437"/>
                  </a:lnTo>
                  <a:lnTo>
                    <a:pt x="5" y="323"/>
                  </a:lnTo>
                  <a:lnTo>
                    <a:pt x="13" y="212"/>
                  </a:lnTo>
                  <a:lnTo>
                    <a:pt x="25" y="104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9" name="Freeform 285"/>
            <p:cNvSpPr>
              <a:spLocks/>
            </p:cNvSpPr>
            <p:nvPr/>
          </p:nvSpPr>
          <p:spPr bwMode="auto">
            <a:xfrm>
              <a:off x="3354237" y="2021130"/>
              <a:ext cx="41275" cy="69850"/>
            </a:xfrm>
            <a:custGeom>
              <a:avLst/>
              <a:gdLst>
                <a:gd name="T0" fmla="*/ 363 w 363"/>
                <a:gd name="T1" fmla="*/ 0 h 627"/>
                <a:gd name="T2" fmla="*/ 363 w 363"/>
                <a:gd name="T3" fmla="*/ 627 h 627"/>
                <a:gd name="T4" fmla="*/ 0 w 363"/>
                <a:gd name="T5" fmla="*/ 627 h 627"/>
                <a:gd name="T6" fmla="*/ 20 w 363"/>
                <a:gd name="T7" fmla="*/ 547 h 627"/>
                <a:gd name="T8" fmla="*/ 43 w 363"/>
                <a:gd name="T9" fmla="*/ 471 h 627"/>
                <a:gd name="T10" fmla="*/ 68 w 363"/>
                <a:gd name="T11" fmla="*/ 400 h 627"/>
                <a:gd name="T12" fmla="*/ 93 w 363"/>
                <a:gd name="T13" fmla="*/ 333 h 627"/>
                <a:gd name="T14" fmla="*/ 122 w 363"/>
                <a:gd name="T15" fmla="*/ 272 h 627"/>
                <a:gd name="T16" fmla="*/ 152 w 363"/>
                <a:gd name="T17" fmla="*/ 215 h 627"/>
                <a:gd name="T18" fmla="*/ 184 w 363"/>
                <a:gd name="T19" fmla="*/ 164 h 627"/>
                <a:gd name="T20" fmla="*/ 217 w 363"/>
                <a:gd name="T21" fmla="*/ 118 h 627"/>
                <a:gd name="T22" fmla="*/ 252 w 363"/>
                <a:gd name="T23" fmla="*/ 79 h 627"/>
                <a:gd name="T24" fmla="*/ 288 w 363"/>
                <a:gd name="T25" fmla="*/ 46 h 627"/>
                <a:gd name="T26" fmla="*/ 325 w 363"/>
                <a:gd name="T27" fmla="*/ 20 h 627"/>
                <a:gd name="T28" fmla="*/ 363 w 363"/>
                <a:gd name="T29" fmla="*/ 0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3" h="627">
                  <a:moveTo>
                    <a:pt x="363" y="0"/>
                  </a:moveTo>
                  <a:lnTo>
                    <a:pt x="363" y="627"/>
                  </a:lnTo>
                  <a:lnTo>
                    <a:pt x="0" y="627"/>
                  </a:lnTo>
                  <a:lnTo>
                    <a:pt x="20" y="547"/>
                  </a:lnTo>
                  <a:lnTo>
                    <a:pt x="43" y="471"/>
                  </a:lnTo>
                  <a:lnTo>
                    <a:pt x="68" y="400"/>
                  </a:lnTo>
                  <a:lnTo>
                    <a:pt x="93" y="333"/>
                  </a:lnTo>
                  <a:lnTo>
                    <a:pt x="122" y="272"/>
                  </a:lnTo>
                  <a:lnTo>
                    <a:pt x="152" y="215"/>
                  </a:lnTo>
                  <a:lnTo>
                    <a:pt x="184" y="164"/>
                  </a:lnTo>
                  <a:lnTo>
                    <a:pt x="217" y="118"/>
                  </a:lnTo>
                  <a:lnTo>
                    <a:pt x="252" y="79"/>
                  </a:lnTo>
                  <a:lnTo>
                    <a:pt x="288" y="46"/>
                  </a:lnTo>
                  <a:lnTo>
                    <a:pt x="325" y="20"/>
                  </a:lnTo>
                  <a:lnTo>
                    <a:pt x="3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0" name="Freeform 286"/>
            <p:cNvSpPr>
              <a:spLocks/>
            </p:cNvSpPr>
            <p:nvPr/>
          </p:nvSpPr>
          <p:spPr bwMode="auto">
            <a:xfrm>
              <a:off x="3257400" y="2175118"/>
              <a:ext cx="76200" cy="50800"/>
            </a:xfrm>
            <a:custGeom>
              <a:avLst/>
              <a:gdLst>
                <a:gd name="T0" fmla="*/ 0 w 672"/>
                <a:gd name="T1" fmla="*/ 0 h 444"/>
                <a:gd name="T2" fmla="*/ 628 w 672"/>
                <a:gd name="T3" fmla="*/ 0 h 444"/>
                <a:gd name="T4" fmla="*/ 633 w 672"/>
                <a:gd name="T5" fmla="*/ 115 h 444"/>
                <a:gd name="T6" fmla="*/ 641 w 672"/>
                <a:gd name="T7" fmla="*/ 228 h 444"/>
                <a:gd name="T8" fmla="*/ 655 w 672"/>
                <a:gd name="T9" fmla="*/ 338 h 444"/>
                <a:gd name="T10" fmla="*/ 672 w 672"/>
                <a:gd name="T11" fmla="*/ 444 h 444"/>
                <a:gd name="T12" fmla="*/ 108 w 672"/>
                <a:gd name="T13" fmla="*/ 444 h 444"/>
                <a:gd name="T14" fmla="*/ 79 w 672"/>
                <a:gd name="T15" fmla="*/ 374 h 444"/>
                <a:gd name="T16" fmla="*/ 55 w 672"/>
                <a:gd name="T17" fmla="*/ 302 h 444"/>
                <a:gd name="T18" fmla="*/ 34 w 672"/>
                <a:gd name="T19" fmla="*/ 229 h 444"/>
                <a:gd name="T20" fmla="*/ 19 w 672"/>
                <a:gd name="T21" fmla="*/ 154 h 444"/>
                <a:gd name="T22" fmla="*/ 7 w 672"/>
                <a:gd name="T23" fmla="*/ 78 h 444"/>
                <a:gd name="T24" fmla="*/ 0 w 672"/>
                <a:gd name="T25" fmla="*/ 0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2" h="444">
                  <a:moveTo>
                    <a:pt x="0" y="0"/>
                  </a:moveTo>
                  <a:lnTo>
                    <a:pt x="628" y="0"/>
                  </a:lnTo>
                  <a:lnTo>
                    <a:pt x="633" y="115"/>
                  </a:lnTo>
                  <a:lnTo>
                    <a:pt x="641" y="228"/>
                  </a:lnTo>
                  <a:lnTo>
                    <a:pt x="655" y="338"/>
                  </a:lnTo>
                  <a:lnTo>
                    <a:pt x="672" y="444"/>
                  </a:lnTo>
                  <a:lnTo>
                    <a:pt x="108" y="444"/>
                  </a:lnTo>
                  <a:lnTo>
                    <a:pt x="79" y="374"/>
                  </a:lnTo>
                  <a:lnTo>
                    <a:pt x="55" y="302"/>
                  </a:lnTo>
                  <a:lnTo>
                    <a:pt x="34" y="229"/>
                  </a:lnTo>
                  <a:lnTo>
                    <a:pt x="19" y="154"/>
                  </a:lnTo>
                  <a:lnTo>
                    <a:pt x="7" y="7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1" name="Freeform 287"/>
            <p:cNvSpPr>
              <a:spLocks/>
            </p:cNvSpPr>
            <p:nvPr/>
          </p:nvSpPr>
          <p:spPr bwMode="auto">
            <a:xfrm>
              <a:off x="3412975" y="2108443"/>
              <a:ext cx="49212" cy="49212"/>
            </a:xfrm>
            <a:custGeom>
              <a:avLst/>
              <a:gdLst>
                <a:gd name="T0" fmla="*/ 0 w 444"/>
                <a:gd name="T1" fmla="*/ 0 h 437"/>
                <a:gd name="T2" fmla="*/ 414 w 444"/>
                <a:gd name="T3" fmla="*/ 0 h 437"/>
                <a:gd name="T4" fmla="*/ 426 w 444"/>
                <a:gd name="T5" fmla="*/ 78 h 437"/>
                <a:gd name="T6" fmla="*/ 436 w 444"/>
                <a:gd name="T7" fmla="*/ 159 h 437"/>
                <a:gd name="T8" fmla="*/ 444 w 444"/>
                <a:gd name="T9" fmla="*/ 243 h 437"/>
                <a:gd name="T10" fmla="*/ 376 w 444"/>
                <a:gd name="T11" fmla="*/ 256 h 437"/>
                <a:gd name="T12" fmla="*/ 310 w 444"/>
                <a:gd name="T13" fmla="*/ 276 h 437"/>
                <a:gd name="T14" fmla="*/ 245 w 444"/>
                <a:gd name="T15" fmla="*/ 299 h 437"/>
                <a:gd name="T16" fmla="*/ 183 w 444"/>
                <a:gd name="T17" fmla="*/ 328 h 437"/>
                <a:gd name="T18" fmla="*/ 124 w 444"/>
                <a:gd name="T19" fmla="*/ 360 h 437"/>
                <a:gd name="T20" fmla="*/ 67 w 444"/>
                <a:gd name="T21" fmla="*/ 397 h 437"/>
                <a:gd name="T22" fmla="*/ 13 w 444"/>
                <a:gd name="T23" fmla="*/ 437 h 437"/>
                <a:gd name="T24" fmla="*/ 0 w 444"/>
                <a:gd name="T25" fmla="*/ 437 h 437"/>
                <a:gd name="T26" fmla="*/ 0 w 444"/>
                <a:gd name="T27" fmla="*/ 0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4" h="437">
                  <a:moveTo>
                    <a:pt x="0" y="0"/>
                  </a:moveTo>
                  <a:lnTo>
                    <a:pt x="414" y="0"/>
                  </a:lnTo>
                  <a:lnTo>
                    <a:pt x="426" y="78"/>
                  </a:lnTo>
                  <a:lnTo>
                    <a:pt x="436" y="159"/>
                  </a:lnTo>
                  <a:lnTo>
                    <a:pt x="444" y="243"/>
                  </a:lnTo>
                  <a:lnTo>
                    <a:pt x="376" y="256"/>
                  </a:lnTo>
                  <a:lnTo>
                    <a:pt x="310" y="276"/>
                  </a:lnTo>
                  <a:lnTo>
                    <a:pt x="245" y="299"/>
                  </a:lnTo>
                  <a:lnTo>
                    <a:pt x="183" y="328"/>
                  </a:lnTo>
                  <a:lnTo>
                    <a:pt x="124" y="360"/>
                  </a:lnTo>
                  <a:lnTo>
                    <a:pt x="67" y="397"/>
                  </a:lnTo>
                  <a:lnTo>
                    <a:pt x="13" y="437"/>
                  </a:lnTo>
                  <a:lnTo>
                    <a:pt x="0" y="43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2" name="Freeform 288"/>
            <p:cNvSpPr>
              <a:spLocks/>
            </p:cNvSpPr>
            <p:nvPr/>
          </p:nvSpPr>
          <p:spPr bwMode="auto">
            <a:xfrm>
              <a:off x="3443137" y="2022718"/>
              <a:ext cx="88900" cy="68262"/>
            </a:xfrm>
            <a:custGeom>
              <a:avLst/>
              <a:gdLst>
                <a:gd name="T0" fmla="*/ 0 w 788"/>
                <a:gd name="T1" fmla="*/ 0 h 600"/>
                <a:gd name="T2" fmla="*/ 83 w 788"/>
                <a:gd name="T3" fmla="*/ 25 h 600"/>
                <a:gd name="T4" fmla="*/ 163 w 788"/>
                <a:gd name="T5" fmla="*/ 55 h 600"/>
                <a:gd name="T6" fmla="*/ 240 w 788"/>
                <a:gd name="T7" fmla="*/ 90 h 600"/>
                <a:gd name="T8" fmla="*/ 315 w 788"/>
                <a:gd name="T9" fmla="*/ 130 h 600"/>
                <a:gd name="T10" fmla="*/ 387 w 788"/>
                <a:gd name="T11" fmla="*/ 175 h 600"/>
                <a:gd name="T12" fmla="*/ 455 w 788"/>
                <a:gd name="T13" fmla="*/ 224 h 600"/>
                <a:gd name="T14" fmla="*/ 521 w 788"/>
                <a:gd name="T15" fmla="*/ 277 h 600"/>
                <a:gd name="T16" fmla="*/ 582 w 788"/>
                <a:gd name="T17" fmla="*/ 334 h 600"/>
                <a:gd name="T18" fmla="*/ 639 w 788"/>
                <a:gd name="T19" fmla="*/ 396 h 600"/>
                <a:gd name="T20" fmla="*/ 693 w 788"/>
                <a:gd name="T21" fmla="*/ 460 h 600"/>
                <a:gd name="T22" fmla="*/ 742 w 788"/>
                <a:gd name="T23" fmla="*/ 528 h 600"/>
                <a:gd name="T24" fmla="*/ 788 w 788"/>
                <a:gd name="T25" fmla="*/ 600 h 600"/>
                <a:gd name="T26" fmla="*/ 264 w 788"/>
                <a:gd name="T27" fmla="*/ 600 h 600"/>
                <a:gd name="T28" fmla="*/ 242 w 788"/>
                <a:gd name="T29" fmla="*/ 518 h 600"/>
                <a:gd name="T30" fmla="*/ 220 w 788"/>
                <a:gd name="T31" fmla="*/ 439 h 600"/>
                <a:gd name="T32" fmla="*/ 194 w 788"/>
                <a:gd name="T33" fmla="*/ 364 h 600"/>
                <a:gd name="T34" fmla="*/ 166 w 788"/>
                <a:gd name="T35" fmla="*/ 293 h 600"/>
                <a:gd name="T36" fmla="*/ 137 w 788"/>
                <a:gd name="T37" fmla="*/ 225 h 600"/>
                <a:gd name="T38" fmla="*/ 105 w 788"/>
                <a:gd name="T39" fmla="*/ 162 h 600"/>
                <a:gd name="T40" fmla="*/ 72 w 788"/>
                <a:gd name="T41" fmla="*/ 104 h 600"/>
                <a:gd name="T42" fmla="*/ 36 w 788"/>
                <a:gd name="T43" fmla="*/ 49 h 600"/>
                <a:gd name="T44" fmla="*/ 0 w 788"/>
                <a:gd name="T45" fmla="*/ 0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88" h="600">
                  <a:moveTo>
                    <a:pt x="0" y="0"/>
                  </a:moveTo>
                  <a:lnTo>
                    <a:pt x="83" y="25"/>
                  </a:lnTo>
                  <a:lnTo>
                    <a:pt x="163" y="55"/>
                  </a:lnTo>
                  <a:lnTo>
                    <a:pt x="240" y="90"/>
                  </a:lnTo>
                  <a:lnTo>
                    <a:pt x="315" y="130"/>
                  </a:lnTo>
                  <a:lnTo>
                    <a:pt x="387" y="175"/>
                  </a:lnTo>
                  <a:lnTo>
                    <a:pt x="455" y="224"/>
                  </a:lnTo>
                  <a:lnTo>
                    <a:pt x="521" y="277"/>
                  </a:lnTo>
                  <a:lnTo>
                    <a:pt x="582" y="334"/>
                  </a:lnTo>
                  <a:lnTo>
                    <a:pt x="639" y="396"/>
                  </a:lnTo>
                  <a:lnTo>
                    <a:pt x="693" y="460"/>
                  </a:lnTo>
                  <a:lnTo>
                    <a:pt x="742" y="528"/>
                  </a:lnTo>
                  <a:lnTo>
                    <a:pt x="788" y="600"/>
                  </a:lnTo>
                  <a:lnTo>
                    <a:pt x="264" y="600"/>
                  </a:lnTo>
                  <a:lnTo>
                    <a:pt x="242" y="518"/>
                  </a:lnTo>
                  <a:lnTo>
                    <a:pt x="220" y="439"/>
                  </a:lnTo>
                  <a:lnTo>
                    <a:pt x="194" y="364"/>
                  </a:lnTo>
                  <a:lnTo>
                    <a:pt x="166" y="293"/>
                  </a:lnTo>
                  <a:lnTo>
                    <a:pt x="137" y="225"/>
                  </a:lnTo>
                  <a:lnTo>
                    <a:pt x="105" y="162"/>
                  </a:lnTo>
                  <a:lnTo>
                    <a:pt x="72" y="104"/>
                  </a:lnTo>
                  <a:lnTo>
                    <a:pt x="36" y="4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3" name="Freeform 289"/>
            <p:cNvSpPr>
              <a:spLocks/>
            </p:cNvSpPr>
            <p:nvPr/>
          </p:nvSpPr>
          <p:spPr bwMode="auto">
            <a:xfrm>
              <a:off x="3346300" y="2175118"/>
              <a:ext cx="49212" cy="50800"/>
            </a:xfrm>
            <a:custGeom>
              <a:avLst/>
              <a:gdLst>
                <a:gd name="T0" fmla="*/ 0 w 435"/>
                <a:gd name="T1" fmla="*/ 0 h 444"/>
                <a:gd name="T2" fmla="*/ 435 w 435"/>
                <a:gd name="T3" fmla="*/ 0 h 444"/>
                <a:gd name="T4" fmla="*/ 435 w 435"/>
                <a:gd name="T5" fmla="*/ 19 h 444"/>
                <a:gd name="T6" fmla="*/ 397 w 435"/>
                <a:gd name="T7" fmla="*/ 73 h 444"/>
                <a:gd name="T8" fmla="*/ 363 w 435"/>
                <a:gd name="T9" fmla="*/ 128 h 444"/>
                <a:gd name="T10" fmla="*/ 333 w 435"/>
                <a:gd name="T11" fmla="*/ 188 h 444"/>
                <a:gd name="T12" fmla="*/ 308 w 435"/>
                <a:gd name="T13" fmla="*/ 249 h 444"/>
                <a:gd name="T14" fmla="*/ 286 w 435"/>
                <a:gd name="T15" fmla="*/ 311 h 444"/>
                <a:gd name="T16" fmla="*/ 270 w 435"/>
                <a:gd name="T17" fmla="*/ 377 h 444"/>
                <a:gd name="T18" fmla="*/ 257 w 435"/>
                <a:gd name="T19" fmla="*/ 444 h 444"/>
                <a:gd name="T20" fmla="*/ 43 w 435"/>
                <a:gd name="T21" fmla="*/ 444 h 444"/>
                <a:gd name="T22" fmla="*/ 27 w 435"/>
                <a:gd name="T23" fmla="*/ 338 h 444"/>
                <a:gd name="T24" fmla="*/ 14 w 435"/>
                <a:gd name="T25" fmla="*/ 229 h 444"/>
                <a:gd name="T26" fmla="*/ 6 w 435"/>
                <a:gd name="T27" fmla="*/ 116 h 444"/>
                <a:gd name="T28" fmla="*/ 0 w 435"/>
                <a:gd name="T29" fmla="*/ 0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5" h="444">
                  <a:moveTo>
                    <a:pt x="0" y="0"/>
                  </a:moveTo>
                  <a:lnTo>
                    <a:pt x="435" y="0"/>
                  </a:lnTo>
                  <a:lnTo>
                    <a:pt x="435" y="19"/>
                  </a:lnTo>
                  <a:lnTo>
                    <a:pt x="397" y="73"/>
                  </a:lnTo>
                  <a:lnTo>
                    <a:pt x="363" y="128"/>
                  </a:lnTo>
                  <a:lnTo>
                    <a:pt x="333" y="188"/>
                  </a:lnTo>
                  <a:lnTo>
                    <a:pt x="308" y="249"/>
                  </a:lnTo>
                  <a:lnTo>
                    <a:pt x="286" y="311"/>
                  </a:lnTo>
                  <a:lnTo>
                    <a:pt x="270" y="377"/>
                  </a:lnTo>
                  <a:lnTo>
                    <a:pt x="257" y="444"/>
                  </a:lnTo>
                  <a:lnTo>
                    <a:pt x="43" y="444"/>
                  </a:lnTo>
                  <a:lnTo>
                    <a:pt x="27" y="338"/>
                  </a:lnTo>
                  <a:lnTo>
                    <a:pt x="14" y="229"/>
                  </a:lnTo>
                  <a:lnTo>
                    <a:pt x="6" y="11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4" name="Freeform 290"/>
            <p:cNvSpPr>
              <a:spLocks/>
            </p:cNvSpPr>
            <p:nvPr/>
          </p:nvSpPr>
          <p:spPr bwMode="auto">
            <a:xfrm>
              <a:off x="3412975" y="2019543"/>
              <a:ext cx="42862" cy="71437"/>
            </a:xfrm>
            <a:custGeom>
              <a:avLst/>
              <a:gdLst>
                <a:gd name="T0" fmla="*/ 0 w 385"/>
                <a:gd name="T1" fmla="*/ 0 h 634"/>
                <a:gd name="T2" fmla="*/ 37 w 385"/>
                <a:gd name="T3" fmla="*/ 14 h 634"/>
                <a:gd name="T4" fmla="*/ 74 w 385"/>
                <a:gd name="T5" fmla="*/ 37 h 634"/>
                <a:gd name="T6" fmla="*/ 109 w 385"/>
                <a:gd name="T7" fmla="*/ 65 h 634"/>
                <a:gd name="T8" fmla="*/ 143 w 385"/>
                <a:gd name="T9" fmla="*/ 99 h 634"/>
                <a:gd name="T10" fmla="*/ 176 w 385"/>
                <a:gd name="T11" fmla="*/ 138 h 634"/>
                <a:gd name="T12" fmla="*/ 208 w 385"/>
                <a:gd name="T13" fmla="*/ 183 h 634"/>
                <a:gd name="T14" fmla="*/ 239 w 385"/>
                <a:gd name="T15" fmla="*/ 234 h 634"/>
                <a:gd name="T16" fmla="*/ 267 w 385"/>
                <a:gd name="T17" fmla="*/ 290 h 634"/>
                <a:gd name="T18" fmla="*/ 295 w 385"/>
                <a:gd name="T19" fmla="*/ 349 h 634"/>
                <a:gd name="T20" fmla="*/ 320 w 385"/>
                <a:gd name="T21" fmla="*/ 414 h 634"/>
                <a:gd name="T22" fmla="*/ 343 w 385"/>
                <a:gd name="T23" fmla="*/ 484 h 634"/>
                <a:gd name="T24" fmla="*/ 365 w 385"/>
                <a:gd name="T25" fmla="*/ 557 h 634"/>
                <a:gd name="T26" fmla="*/ 385 w 385"/>
                <a:gd name="T27" fmla="*/ 634 h 634"/>
                <a:gd name="T28" fmla="*/ 0 w 385"/>
                <a:gd name="T29" fmla="*/ 634 h 634"/>
                <a:gd name="T30" fmla="*/ 0 w 385"/>
                <a:gd name="T31" fmla="*/ 0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85" h="634">
                  <a:moveTo>
                    <a:pt x="0" y="0"/>
                  </a:moveTo>
                  <a:lnTo>
                    <a:pt x="37" y="14"/>
                  </a:lnTo>
                  <a:lnTo>
                    <a:pt x="74" y="37"/>
                  </a:lnTo>
                  <a:lnTo>
                    <a:pt x="109" y="65"/>
                  </a:lnTo>
                  <a:lnTo>
                    <a:pt x="143" y="99"/>
                  </a:lnTo>
                  <a:lnTo>
                    <a:pt x="176" y="138"/>
                  </a:lnTo>
                  <a:lnTo>
                    <a:pt x="208" y="183"/>
                  </a:lnTo>
                  <a:lnTo>
                    <a:pt x="239" y="234"/>
                  </a:lnTo>
                  <a:lnTo>
                    <a:pt x="267" y="290"/>
                  </a:lnTo>
                  <a:lnTo>
                    <a:pt x="295" y="349"/>
                  </a:lnTo>
                  <a:lnTo>
                    <a:pt x="320" y="414"/>
                  </a:lnTo>
                  <a:lnTo>
                    <a:pt x="343" y="484"/>
                  </a:lnTo>
                  <a:lnTo>
                    <a:pt x="365" y="557"/>
                  </a:lnTo>
                  <a:lnTo>
                    <a:pt x="385" y="634"/>
                  </a:lnTo>
                  <a:lnTo>
                    <a:pt x="0" y="63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5" name="Freeform 291"/>
            <p:cNvSpPr>
              <a:spLocks/>
            </p:cNvSpPr>
            <p:nvPr/>
          </p:nvSpPr>
          <p:spPr bwMode="auto">
            <a:xfrm>
              <a:off x="3278037" y="2241793"/>
              <a:ext cx="88900" cy="66675"/>
            </a:xfrm>
            <a:custGeom>
              <a:avLst/>
              <a:gdLst>
                <a:gd name="T0" fmla="*/ 0 w 777"/>
                <a:gd name="T1" fmla="*/ 0 h 583"/>
                <a:gd name="T2" fmla="*/ 517 w 777"/>
                <a:gd name="T3" fmla="*/ 0 h 583"/>
                <a:gd name="T4" fmla="*/ 541 w 777"/>
                <a:gd name="T5" fmla="*/ 89 h 583"/>
                <a:gd name="T6" fmla="*/ 568 w 777"/>
                <a:gd name="T7" fmla="*/ 175 h 583"/>
                <a:gd name="T8" fmla="*/ 596 w 777"/>
                <a:gd name="T9" fmla="*/ 255 h 583"/>
                <a:gd name="T10" fmla="*/ 628 w 777"/>
                <a:gd name="T11" fmla="*/ 331 h 583"/>
                <a:gd name="T12" fmla="*/ 661 w 777"/>
                <a:gd name="T13" fmla="*/ 402 h 583"/>
                <a:gd name="T14" fmla="*/ 699 w 777"/>
                <a:gd name="T15" fmla="*/ 468 h 583"/>
                <a:gd name="T16" fmla="*/ 737 w 777"/>
                <a:gd name="T17" fmla="*/ 528 h 583"/>
                <a:gd name="T18" fmla="*/ 777 w 777"/>
                <a:gd name="T19" fmla="*/ 583 h 583"/>
                <a:gd name="T20" fmla="*/ 696 w 777"/>
                <a:gd name="T21" fmla="*/ 558 h 583"/>
                <a:gd name="T22" fmla="*/ 617 w 777"/>
                <a:gd name="T23" fmla="*/ 528 h 583"/>
                <a:gd name="T24" fmla="*/ 542 w 777"/>
                <a:gd name="T25" fmla="*/ 494 h 583"/>
                <a:gd name="T26" fmla="*/ 468 w 777"/>
                <a:gd name="T27" fmla="*/ 455 h 583"/>
                <a:gd name="T28" fmla="*/ 398 w 777"/>
                <a:gd name="T29" fmla="*/ 412 h 583"/>
                <a:gd name="T30" fmla="*/ 329 w 777"/>
                <a:gd name="T31" fmla="*/ 365 h 583"/>
                <a:gd name="T32" fmla="*/ 266 w 777"/>
                <a:gd name="T33" fmla="*/ 313 h 583"/>
                <a:gd name="T34" fmla="*/ 205 w 777"/>
                <a:gd name="T35" fmla="*/ 258 h 583"/>
                <a:gd name="T36" fmla="*/ 148 w 777"/>
                <a:gd name="T37" fmla="*/ 198 h 583"/>
                <a:gd name="T38" fmla="*/ 94 w 777"/>
                <a:gd name="T39" fmla="*/ 136 h 583"/>
                <a:gd name="T40" fmla="*/ 45 w 777"/>
                <a:gd name="T41" fmla="*/ 70 h 583"/>
                <a:gd name="T42" fmla="*/ 0 w 777"/>
                <a:gd name="T43" fmla="*/ 0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77" h="583">
                  <a:moveTo>
                    <a:pt x="0" y="0"/>
                  </a:moveTo>
                  <a:lnTo>
                    <a:pt x="517" y="0"/>
                  </a:lnTo>
                  <a:lnTo>
                    <a:pt x="541" y="89"/>
                  </a:lnTo>
                  <a:lnTo>
                    <a:pt x="568" y="175"/>
                  </a:lnTo>
                  <a:lnTo>
                    <a:pt x="596" y="255"/>
                  </a:lnTo>
                  <a:lnTo>
                    <a:pt x="628" y="331"/>
                  </a:lnTo>
                  <a:lnTo>
                    <a:pt x="661" y="402"/>
                  </a:lnTo>
                  <a:lnTo>
                    <a:pt x="699" y="468"/>
                  </a:lnTo>
                  <a:lnTo>
                    <a:pt x="737" y="528"/>
                  </a:lnTo>
                  <a:lnTo>
                    <a:pt x="777" y="583"/>
                  </a:lnTo>
                  <a:lnTo>
                    <a:pt x="696" y="558"/>
                  </a:lnTo>
                  <a:lnTo>
                    <a:pt x="617" y="528"/>
                  </a:lnTo>
                  <a:lnTo>
                    <a:pt x="542" y="494"/>
                  </a:lnTo>
                  <a:lnTo>
                    <a:pt x="468" y="455"/>
                  </a:lnTo>
                  <a:lnTo>
                    <a:pt x="398" y="412"/>
                  </a:lnTo>
                  <a:lnTo>
                    <a:pt x="329" y="365"/>
                  </a:lnTo>
                  <a:lnTo>
                    <a:pt x="266" y="313"/>
                  </a:lnTo>
                  <a:lnTo>
                    <a:pt x="205" y="258"/>
                  </a:lnTo>
                  <a:lnTo>
                    <a:pt x="148" y="198"/>
                  </a:lnTo>
                  <a:lnTo>
                    <a:pt x="94" y="136"/>
                  </a:lnTo>
                  <a:lnTo>
                    <a:pt x="45" y="7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6" name="Freeform 292"/>
            <p:cNvSpPr>
              <a:spLocks/>
            </p:cNvSpPr>
            <p:nvPr/>
          </p:nvSpPr>
          <p:spPr bwMode="auto">
            <a:xfrm>
              <a:off x="3278037" y="2022718"/>
              <a:ext cx="88900" cy="68262"/>
            </a:xfrm>
            <a:custGeom>
              <a:avLst/>
              <a:gdLst>
                <a:gd name="T0" fmla="*/ 789 w 789"/>
                <a:gd name="T1" fmla="*/ 0 h 600"/>
                <a:gd name="T2" fmla="*/ 752 w 789"/>
                <a:gd name="T3" fmla="*/ 49 h 600"/>
                <a:gd name="T4" fmla="*/ 717 w 789"/>
                <a:gd name="T5" fmla="*/ 104 h 600"/>
                <a:gd name="T6" fmla="*/ 684 w 789"/>
                <a:gd name="T7" fmla="*/ 162 h 600"/>
                <a:gd name="T8" fmla="*/ 652 w 789"/>
                <a:gd name="T9" fmla="*/ 225 h 600"/>
                <a:gd name="T10" fmla="*/ 623 w 789"/>
                <a:gd name="T11" fmla="*/ 293 h 600"/>
                <a:gd name="T12" fmla="*/ 595 w 789"/>
                <a:gd name="T13" fmla="*/ 364 h 600"/>
                <a:gd name="T14" fmla="*/ 569 w 789"/>
                <a:gd name="T15" fmla="*/ 439 h 600"/>
                <a:gd name="T16" fmla="*/ 546 w 789"/>
                <a:gd name="T17" fmla="*/ 518 h 600"/>
                <a:gd name="T18" fmla="*/ 525 w 789"/>
                <a:gd name="T19" fmla="*/ 600 h 600"/>
                <a:gd name="T20" fmla="*/ 0 w 789"/>
                <a:gd name="T21" fmla="*/ 600 h 600"/>
                <a:gd name="T22" fmla="*/ 46 w 789"/>
                <a:gd name="T23" fmla="*/ 528 h 600"/>
                <a:gd name="T24" fmla="*/ 95 w 789"/>
                <a:gd name="T25" fmla="*/ 460 h 600"/>
                <a:gd name="T26" fmla="*/ 149 w 789"/>
                <a:gd name="T27" fmla="*/ 396 h 600"/>
                <a:gd name="T28" fmla="*/ 206 w 789"/>
                <a:gd name="T29" fmla="*/ 335 h 600"/>
                <a:gd name="T30" fmla="*/ 268 w 789"/>
                <a:gd name="T31" fmla="*/ 277 h 600"/>
                <a:gd name="T32" fmla="*/ 333 w 789"/>
                <a:gd name="T33" fmla="*/ 224 h 600"/>
                <a:gd name="T34" fmla="*/ 402 w 789"/>
                <a:gd name="T35" fmla="*/ 175 h 600"/>
                <a:gd name="T36" fmla="*/ 473 w 789"/>
                <a:gd name="T37" fmla="*/ 130 h 600"/>
                <a:gd name="T38" fmla="*/ 549 w 789"/>
                <a:gd name="T39" fmla="*/ 90 h 600"/>
                <a:gd name="T40" fmla="*/ 626 w 789"/>
                <a:gd name="T41" fmla="*/ 55 h 600"/>
                <a:gd name="T42" fmla="*/ 706 w 789"/>
                <a:gd name="T43" fmla="*/ 25 h 600"/>
                <a:gd name="T44" fmla="*/ 789 w 789"/>
                <a:gd name="T45" fmla="*/ 0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89" h="600">
                  <a:moveTo>
                    <a:pt x="789" y="0"/>
                  </a:moveTo>
                  <a:lnTo>
                    <a:pt x="752" y="49"/>
                  </a:lnTo>
                  <a:lnTo>
                    <a:pt x="717" y="104"/>
                  </a:lnTo>
                  <a:lnTo>
                    <a:pt x="684" y="162"/>
                  </a:lnTo>
                  <a:lnTo>
                    <a:pt x="652" y="225"/>
                  </a:lnTo>
                  <a:lnTo>
                    <a:pt x="623" y="293"/>
                  </a:lnTo>
                  <a:lnTo>
                    <a:pt x="595" y="364"/>
                  </a:lnTo>
                  <a:lnTo>
                    <a:pt x="569" y="439"/>
                  </a:lnTo>
                  <a:lnTo>
                    <a:pt x="546" y="518"/>
                  </a:lnTo>
                  <a:lnTo>
                    <a:pt x="525" y="600"/>
                  </a:lnTo>
                  <a:lnTo>
                    <a:pt x="0" y="600"/>
                  </a:lnTo>
                  <a:lnTo>
                    <a:pt x="46" y="528"/>
                  </a:lnTo>
                  <a:lnTo>
                    <a:pt x="95" y="460"/>
                  </a:lnTo>
                  <a:lnTo>
                    <a:pt x="149" y="396"/>
                  </a:lnTo>
                  <a:lnTo>
                    <a:pt x="206" y="335"/>
                  </a:lnTo>
                  <a:lnTo>
                    <a:pt x="268" y="277"/>
                  </a:lnTo>
                  <a:lnTo>
                    <a:pt x="333" y="224"/>
                  </a:lnTo>
                  <a:lnTo>
                    <a:pt x="402" y="175"/>
                  </a:lnTo>
                  <a:lnTo>
                    <a:pt x="473" y="130"/>
                  </a:lnTo>
                  <a:lnTo>
                    <a:pt x="549" y="90"/>
                  </a:lnTo>
                  <a:lnTo>
                    <a:pt x="626" y="55"/>
                  </a:lnTo>
                  <a:lnTo>
                    <a:pt x="706" y="25"/>
                  </a:lnTo>
                  <a:lnTo>
                    <a:pt x="7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7" name="Freeform 293"/>
            <p:cNvSpPr>
              <a:spLocks/>
            </p:cNvSpPr>
            <p:nvPr/>
          </p:nvSpPr>
          <p:spPr bwMode="auto">
            <a:xfrm>
              <a:off x="3476475" y="2108443"/>
              <a:ext cx="76200" cy="49212"/>
            </a:xfrm>
            <a:custGeom>
              <a:avLst/>
              <a:gdLst>
                <a:gd name="T0" fmla="*/ 0 w 669"/>
                <a:gd name="T1" fmla="*/ 0 h 437"/>
                <a:gd name="T2" fmla="*/ 569 w 669"/>
                <a:gd name="T3" fmla="*/ 0 h 437"/>
                <a:gd name="T4" fmla="*/ 596 w 669"/>
                <a:gd name="T5" fmla="*/ 69 h 437"/>
                <a:gd name="T6" fmla="*/ 619 w 669"/>
                <a:gd name="T7" fmla="*/ 140 h 437"/>
                <a:gd name="T8" fmla="*/ 637 w 669"/>
                <a:gd name="T9" fmla="*/ 212 h 437"/>
                <a:gd name="T10" fmla="*/ 653 w 669"/>
                <a:gd name="T11" fmla="*/ 286 h 437"/>
                <a:gd name="T12" fmla="*/ 663 w 669"/>
                <a:gd name="T13" fmla="*/ 361 h 437"/>
                <a:gd name="T14" fmla="*/ 669 w 669"/>
                <a:gd name="T15" fmla="*/ 437 h 437"/>
                <a:gd name="T16" fmla="*/ 630 w 669"/>
                <a:gd name="T17" fmla="*/ 437 h 437"/>
                <a:gd name="T18" fmla="*/ 574 w 669"/>
                <a:gd name="T19" fmla="*/ 396 h 437"/>
                <a:gd name="T20" fmla="*/ 517 w 669"/>
                <a:gd name="T21" fmla="*/ 358 h 437"/>
                <a:gd name="T22" fmla="*/ 455 w 669"/>
                <a:gd name="T23" fmla="*/ 325 h 437"/>
                <a:gd name="T24" fmla="*/ 391 w 669"/>
                <a:gd name="T25" fmla="*/ 296 h 437"/>
                <a:gd name="T26" fmla="*/ 324 w 669"/>
                <a:gd name="T27" fmla="*/ 272 h 437"/>
                <a:gd name="T28" fmla="*/ 255 w 669"/>
                <a:gd name="T29" fmla="*/ 254 h 437"/>
                <a:gd name="T30" fmla="*/ 185 w 669"/>
                <a:gd name="T31" fmla="*/ 240 h 437"/>
                <a:gd name="T32" fmla="*/ 111 w 669"/>
                <a:gd name="T33" fmla="*/ 231 h 437"/>
                <a:gd name="T34" fmla="*/ 37 w 669"/>
                <a:gd name="T35" fmla="*/ 228 h 437"/>
                <a:gd name="T36" fmla="*/ 29 w 669"/>
                <a:gd name="T37" fmla="*/ 228 h 437"/>
                <a:gd name="T38" fmla="*/ 17 w 669"/>
                <a:gd name="T39" fmla="*/ 112 h 437"/>
                <a:gd name="T40" fmla="*/ 0 w 669"/>
                <a:gd name="T41" fmla="*/ 0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69" h="437">
                  <a:moveTo>
                    <a:pt x="0" y="0"/>
                  </a:moveTo>
                  <a:lnTo>
                    <a:pt x="569" y="0"/>
                  </a:lnTo>
                  <a:lnTo>
                    <a:pt x="596" y="69"/>
                  </a:lnTo>
                  <a:lnTo>
                    <a:pt x="619" y="140"/>
                  </a:lnTo>
                  <a:lnTo>
                    <a:pt x="637" y="212"/>
                  </a:lnTo>
                  <a:lnTo>
                    <a:pt x="653" y="286"/>
                  </a:lnTo>
                  <a:lnTo>
                    <a:pt x="663" y="361"/>
                  </a:lnTo>
                  <a:lnTo>
                    <a:pt x="669" y="437"/>
                  </a:lnTo>
                  <a:lnTo>
                    <a:pt x="630" y="437"/>
                  </a:lnTo>
                  <a:lnTo>
                    <a:pt x="574" y="396"/>
                  </a:lnTo>
                  <a:lnTo>
                    <a:pt x="517" y="358"/>
                  </a:lnTo>
                  <a:lnTo>
                    <a:pt x="455" y="325"/>
                  </a:lnTo>
                  <a:lnTo>
                    <a:pt x="391" y="296"/>
                  </a:lnTo>
                  <a:lnTo>
                    <a:pt x="324" y="272"/>
                  </a:lnTo>
                  <a:lnTo>
                    <a:pt x="255" y="254"/>
                  </a:lnTo>
                  <a:lnTo>
                    <a:pt x="185" y="240"/>
                  </a:lnTo>
                  <a:lnTo>
                    <a:pt x="111" y="231"/>
                  </a:lnTo>
                  <a:lnTo>
                    <a:pt x="37" y="228"/>
                  </a:lnTo>
                  <a:lnTo>
                    <a:pt x="29" y="228"/>
                  </a:lnTo>
                  <a:lnTo>
                    <a:pt x="17" y="1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8" name="Freeform 294"/>
            <p:cNvSpPr>
              <a:spLocks/>
            </p:cNvSpPr>
            <p:nvPr/>
          </p:nvSpPr>
          <p:spPr bwMode="auto">
            <a:xfrm>
              <a:off x="3354237" y="2241793"/>
              <a:ext cx="41275" cy="69850"/>
            </a:xfrm>
            <a:custGeom>
              <a:avLst/>
              <a:gdLst>
                <a:gd name="T0" fmla="*/ 0 w 359"/>
                <a:gd name="T1" fmla="*/ 0 h 609"/>
                <a:gd name="T2" fmla="*/ 173 w 359"/>
                <a:gd name="T3" fmla="*/ 0 h 609"/>
                <a:gd name="T4" fmla="*/ 176 w 359"/>
                <a:gd name="T5" fmla="*/ 77 h 609"/>
                <a:gd name="T6" fmla="*/ 186 w 359"/>
                <a:gd name="T7" fmla="*/ 152 h 609"/>
                <a:gd name="T8" fmla="*/ 202 w 359"/>
                <a:gd name="T9" fmla="*/ 225 h 609"/>
                <a:gd name="T10" fmla="*/ 223 w 359"/>
                <a:gd name="T11" fmla="*/ 296 h 609"/>
                <a:gd name="T12" fmla="*/ 250 w 359"/>
                <a:gd name="T13" fmla="*/ 365 h 609"/>
                <a:gd name="T14" fmla="*/ 282 w 359"/>
                <a:gd name="T15" fmla="*/ 430 h 609"/>
                <a:gd name="T16" fmla="*/ 318 w 359"/>
                <a:gd name="T17" fmla="*/ 492 h 609"/>
                <a:gd name="T18" fmla="*/ 359 w 359"/>
                <a:gd name="T19" fmla="*/ 552 h 609"/>
                <a:gd name="T20" fmla="*/ 359 w 359"/>
                <a:gd name="T21" fmla="*/ 609 h 609"/>
                <a:gd name="T22" fmla="*/ 322 w 359"/>
                <a:gd name="T23" fmla="*/ 590 h 609"/>
                <a:gd name="T24" fmla="*/ 285 w 359"/>
                <a:gd name="T25" fmla="*/ 564 h 609"/>
                <a:gd name="T26" fmla="*/ 250 w 359"/>
                <a:gd name="T27" fmla="*/ 532 h 609"/>
                <a:gd name="T28" fmla="*/ 216 w 359"/>
                <a:gd name="T29" fmla="*/ 494 h 609"/>
                <a:gd name="T30" fmla="*/ 183 w 359"/>
                <a:gd name="T31" fmla="*/ 450 h 609"/>
                <a:gd name="T32" fmla="*/ 152 w 359"/>
                <a:gd name="T33" fmla="*/ 401 h 609"/>
                <a:gd name="T34" fmla="*/ 122 w 359"/>
                <a:gd name="T35" fmla="*/ 345 h 609"/>
                <a:gd name="T36" fmla="*/ 93 w 359"/>
                <a:gd name="T37" fmla="*/ 286 h 609"/>
                <a:gd name="T38" fmla="*/ 68 w 359"/>
                <a:gd name="T39" fmla="*/ 221 h 609"/>
                <a:gd name="T40" fmla="*/ 43 w 359"/>
                <a:gd name="T41" fmla="*/ 152 h 609"/>
                <a:gd name="T42" fmla="*/ 20 w 359"/>
                <a:gd name="T43" fmla="*/ 78 h 609"/>
                <a:gd name="T44" fmla="*/ 0 w 359"/>
                <a:gd name="T45" fmla="*/ 0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59" h="609">
                  <a:moveTo>
                    <a:pt x="0" y="0"/>
                  </a:moveTo>
                  <a:lnTo>
                    <a:pt x="173" y="0"/>
                  </a:lnTo>
                  <a:lnTo>
                    <a:pt x="176" y="77"/>
                  </a:lnTo>
                  <a:lnTo>
                    <a:pt x="186" y="152"/>
                  </a:lnTo>
                  <a:lnTo>
                    <a:pt x="202" y="225"/>
                  </a:lnTo>
                  <a:lnTo>
                    <a:pt x="223" y="296"/>
                  </a:lnTo>
                  <a:lnTo>
                    <a:pt x="250" y="365"/>
                  </a:lnTo>
                  <a:lnTo>
                    <a:pt x="282" y="430"/>
                  </a:lnTo>
                  <a:lnTo>
                    <a:pt x="318" y="492"/>
                  </a:lnTo>
                  <a:lnTo>
                    <a:pt x="359" y="552"/>
                  </a:lnTo>
                  <a:lnTo>
                    <a:pt x="359" y="609"/>
                  </a:lnTo>
                  <a:lnTo>
                    <a:pt x="322" y="590"/>
                  </a:lnTo>
                  <a:lnTo>
                    <a:pt x="285" y="564"/>
                  </a:lnTo>
                  <a:lnTo>
                    <a:pt x="250" y="532"/>
                  </a:lnTo>
                  <a:lnTo>
                    <a:pt x="216" y="494"/>
                  </a:lnTo>
                  <a:lnTo>
                    <a:pt x="183" y="450"/>
                  </a:lnTo>
                  <a:lnTo>
                    <a:pt x="152" y="401"/>
                  </a:lnTo>
                  <a:lnTo>
                    <a:pt x="122" y="345"/>
                  </a:lnTo>
                  <a:lnTo>
                    <a:pt x="93" y="286"/>
                  </a:lnTo>
                  <a:lnTo>
                    <a:pt x="68" y="221"/>
                  </a:lnTo>
                  <a:lnTo>
                    <a:pt x="43" y="152"/>
                  </a:lnTo>
                  <a:lnTo>
                    <a:pt x="20" y="7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59" name="Group 458"/>
          <p:cNvGrpSpPr/>
          <p:nvPr/>
        </p:nvGrpSpPr>
        <p:grpSpPr>
          <a:xfrm>
            <a:off x="4171341" y="715587"/>
            <a:ext cx="311644" cy="203470"/>
            <a:chOff x="3790800" y="2084630"/>
            <a:chExt cx="384175" cy="2508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60" name="Freeform 299"/>
            <p:cNvSpPr>
              <a:spLocks noEditPoints="1"/>
            </p:cNvSpPr>
            <p:nvPr/>
          </p:nvSpPr>
          <p:spPr bwMode="auto">
            <a:xfrm>
              <a:off x="3990825" y="2084630"/>
              <a:ext cx="147638" cy="211138"/>
            </a:xfrm>
            <a:custGeom>
              <a:avLst/>
              <a:gdLst>
                <a:gd name="T0" fmla="*/ 677 w 1295"/>
                <a:gd name="T1" fmla="*/ 1401 h 1861"/>
                <a:gd name="T2" fmla="*/ 648 w 1295"/>
                <a:gd name="T3" fmla="*/ 1439 h 1861"/>
                <a:gd name="T4" fmla="*/ 654 w 1295"/>
                <a:gd name="T5" fmla="*/ 1488 h 1861"/>
                <a:gd name="T6" fmla="*/ 692 w 1295"/>
                <a:gd name="T7" fmla="*/ 1517 h 1861"/>
                <a:gd name="T8" fmla="*/ 807 w 1295"/>
                <a:gd name="T9" fmla="*/ 1517 h 1861"/>
                <a:gd name="T10" fmla="*/ 846 w 1295"/>
                <a:gd name="T11" fmla="*/ 1488 h 1861"/>
                <a:gd name="T12" fmla="*/ 852 w 1295"/>
                <a:gd name="T13" fmla="*/ 1440 h 1861"/>
                <a:gd name="T14" fmla="*/ 822 w 1295"/>
                <a:gd name="T15" fmla="*/ 1401 h 1861"/>
                <a:gd name="T16" fmla="*/ 709 w 1295"/>
                <a:gd name="T17" fmla="*/ 1391 h 1861"/>
                <a:gd name="T18" fmla="*/ 310 w 1295"/>
                <a:gd name="T19" fmla="*/ 1401 h 1861"/>
                <a:gd name="T20" fmla="*/ 279 w 1295"/>
                <a:gd name="T21" fmla="*/ 1439 h 1861"/>
                <a:gd name="T22" fmla="*/ 286 w 1295"/>
                <a:gd name="T23" fmla="*/ 1488 h 1861"/>
                <a:gd name="T24" fmla="*/ 324 w 1295"/>
                <a:gd name="T25" fmla="*/ 1517 h 1861"/>
                <a:gd name="T26" fmla="*/ 439 w 1295"/>
                <a:gd name="T27" fmla="*/ 1517 h 1861"/>
                <a:gd name="T28" fmla="*/ 477 w 1295"/>
                <a:gd name="T29" fmla="*/ 1488 h 1861"/>
                <a:gd name="T30" fmla="*/ 484 w 1295"/>
                <a:gd name="T31" fmla="*/ 1440 h 1861"/>
                <a:gd name="T32" fmla="*/ 455 w 1295"/>
                <a:gd name="T33" fmla="*/ 1401 h 1861"/>
                <a:gd name="T34" fmla="*/ 342 w 1295"/>
                <a:gd name="T35" fmla="*/ 1391 h 1861"/>
                <a:gd name="T36" fmla="*/ 964 w 1295"/>
                <a:gd name="T37" fmla="*/ 320 h 1861"/>
                <a:gd name="T38" fmla="*/ 935 w 1295"/>
                <a:gd name="T39" fmla="*/ 363 h 1861"/>
                <a:gd name="T40" fmla="*/ 186 w 1295"/>
                <a:gd name="T41" fmla="*/ 616 h 1861"/>
                <a:gd name="T42" fmla="*/ 146 w 1295"/>
                <a:gd name="T43" fmla="*/ 652 h 1861"/>
                <a:gd name="T44" fmla="*/ 201 w 1295"/>
                <a:gd name="T45" fmla="*/ 1000 h 1861"/>
                <a:gd name="T46" fmla="*/ 136 w 1295"/>
                <a:gd name="T47" fmla="*/ 1058 h 1861"/>
                <a:gd name="T48" fmla="*/ 113 w 1295"/>
                <a:gd name="T49" fmla="*/ 1144 h 1861"/>
                <a:gd name="T50" fmla="*/ 136 w 1295"/>
                <a:gd name="T51" fmla="*/ 1224 h 1861"/>
                <a:gd name="T52" fmla="*/ 196 w 1295"/>
                <a:gd name="T53" fmla="*/ 1282 h 1861"/>
                <a:gd name="T54" fmla="*/ 278 w 1295"/>
                <a:gd name="T55" fmla="*/ 1303 h 1861"/>
                <a:gd name="T56" fmla="*/ 924 w 1295"/>
                <a:gd name="T57" fmla="*/ 1291 h 1861"/>
                <a:gd name="T58" fmla="*/ 952 w 1295"/>
                <a:gd name="T59" fmla="*/ 1242 h 1861"/>
                <a:gd name="T60" fmla="*/ 931 w 1295"/>
                <a:gd name="T61" fmla="*/ 1192 h 1861"/>
                <a:gd name="T62" fmla="*/ 884 w 1295"/>
                <a:gd name="T63" fmla="*/ 1174 h 1861"/>
                <a:gd name="T64" fmla="*/ 255 w 1295"/>
                <a:gd name="T65" fmla="*/ 1168 h 1861"/>
                <a:gd name="T66" fmla="*/ 242 w 1295"/>
                <a:gd name="T67" fmla="*/ 1142 h 1861"/>
                <a:gd name="T68" fmla="*/ 256 w 1295"/>
                <a:gd name="T69" fmla="*/ 1116 h 1861"/>
                <a:gd name="T70" fmla="*/ 866 w 1295"/>
                <a:gd name="T71" fmla="*/ 1109 h 1861"/>
                <a:gd name="T72" fmla="*/ 915 w 1295"/>
                <a:gd name="T73" fmla="*/ 1087 h 1861"/>
                <a:gd name="T74" fmla="*/ 1049 w 1295"/>
                <a:gd name="T75" fmla="*/ 436 h 1861"/>
                <a:gd name="T76" fmla="*/ 1153 w 1295"/>
                <a:gd name="T77" fmla="*/ 427 h 1861"/>
                <a:gd name="T78" fmla="*/ 1184 w 1295"/>
                <a:gd name="T79" fmla="*/ 390 h 1861"/>
                <a:gd name="T80" fmla="*/ 1178 w 1295"/>
                <a:gd name="T81" fmla="*/ 341 h 1861"/>
                <a:gd name="T82" fmla="*/ 1139 w 1295"/>
                <a:gd name="T83" fmla="*/ 312 h 1861"/>
                <a:gd name="T84" fmla="*/ 0 w 1295"/>
                <a:gd name="T85" fmla="*/ 0 h 1861"/>
                <a:gd name="T86" fmla="*/ 0 w 1295"/>
                <a:gd name="T87" fmla="*/ 1861 h 1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95" h="1861">
                  <a:moveTo>
                    <a:pt x="709" y="1391"/>
                  </a:moveTo>
                  <a:lnTo>
                    <a:pt x="693" y="1394"/>
                  </a:lnTo>
                  <a:lnTo>
                    <a:pt x="677" y="1401"/>
                  </a:lnTo>
                  <a:lnTo>
                    <a:pt x="664" y="1411"/>
                  </a:lnTo>
                  <a:lnTo>
                    <a:pt x="654" y="1424"/>
                  </a:lnTo>
                  <a:lnTo>
                    <a:pt x="648" y="1439"/>
                  </a:lnTo>
                  <a:lnTo>
                    <a:pt x="645" y="1456"/>
                  </a:lnTo>
                  <a:lnTo>
                    <a:pt x="648" y="1472"/>
                  </a:lnTo>
                  <a:lnTo>
                    <a:pt x="654" y="1488"/>
                  </a:lnTo>
                  <a:lnTo>
                    <a:pt x="664" y="1501"/>
                  </a:lnTo>
                  <a:lnTo>
                    <a:pt x="676" y="1511"/>
                  </a:lnTo>
                  <a:lnTo>
                    <a:pt x="692" y="1517"/>
                  </a:lnTo>
                  <a:lnTo>
                    <a:pt x="709" y="1521"/>
                  </a:lnTo>
                  <a:lnTo>
                    <a:pt x="790" y="1521"/>
                  </a:lnTo>
                  <a:lnTo>
                    <a:pt x="807" y="1517"/>
                  </a:lnTo>
                  <a:lnTo>
                    <a:pt x="822" y="1511"/>
                  </a:lnTo>
                  <a:lnTo>
                    <a:pt x="836" y="1501"/>
                  </a:lnTo>
                  <a:lnTo>
                    <a:pt x="846" y="1488"/>
                  </a:lnTo>
                  <a:lnTo>
                    <a:pt x="852" y="1472"/>
                  </a:lnTo>
                  <a:lnTo>
                    <a:pt x="854" y="1456"/>
                  </a:lnTo>
                  <a:lnTo>
                    <a:pt x="852" y="1440"/>
                  </a:lnTo>
                  <a:lnTo>
                    <a:pt x="846" y="1424"/>
                  </a:lnTo>
                  <a:lnTo>
                    <a:pt x="836" y="1411"/>
                  </a:lnTo>
                  <a:lnTo>
                    <a:pt x="822" y="1401"/>
                  </a:lnTo>
                  <a:lnTo>
                    <a:pt x="807" y="1394"/>
                  </a:lnTo>
                  <a:lnTo>
                    <a:pt x="790" y="1391"/>
                  </a:lnTo>
                  <a:lnTo>
                    <a:pt x="709" y="1391"/>
                  </a:lnTo>
                  <a:close/>
                  <a:moveTo>
                    <a:pt x="342" y="1391"/>
                  </a:moveTo>
                  <a:lnTo>
                    <a:pt x="324" y="1394"/>
                  </a:lnTo>
                  <a:lnTo>
                    <a:pt x="310" y="1401"/>
                  </a:lnTo>
                  <a:lnTo>
                    <a:pt x="297" y="1411"/>
                  </a:lnTo>
                  <a:lnTo>
                    <a:pt x="286" y="1424"/>
                  </a:lnTo>
                  <a:lnTo>
                    <a:pt x="279" y="1439"/>
                  </a:lnTo>
                  <a:lnTo>
                    <a:pt x="277" y="1456"/>
                  </a:lnTo>
                  <a:lnTo>
                    <a:pt x="279" y="1472"/>
                  </a:lnTo>
                  <a:lnTo>
                    <a:pt x="286" y="1488"/>
                  </a:lnTo>
                  <a:lnTo>
                    <a:pt x="297" y="1501"/>
                  </a:lnTo>
                  <a:lnTo>
                    <a:pt x="309" y="1511"/>
                  </a:lnTo>
                  <a:lnTo>
                    <a:pt x="324" y="1517"/>
                  </a:lnTo>
                  <a:lnTo>
                    <a:pt x="342" y="1521"/>
                  </a:lnTo>
                  <a:lnTo>
                    <a:pt x="423" y="1521"/>
                  </a:lnTo>
                  <a:lnTo>
                    <a:pt x="439" y="1517"/>
                  </a:lnTo>
                  <a:lnTo>
                    <a:pt x="455" y="1511"/>
                  </a:lnTo>
                  <a:lnTo>
                    <a:pt x="467" y="1501"/>
                  </a:lnTo>
                  <a:lnTo>
                    <a:pt x="477" y="1488"/>
                  </a:lnTo>
                  <a:lnTo>
                    <a:pt x="484" y="1472"/>
                  </a:lnTo>
                  <a:lnTo>
                    <a:pt x="486" y="1456"/>
                  </a:lnTo>
                  <a:lnTo>
                    <a:pt x="484" y="1440"/>
                  </a:lnTo>
                  <a:lnTo>
                    <a:pt x="478" y="1424"/>
                  </a:lnTo>
                  <a:lnTo>
                    <a:pt x="468" y="1411"/>
                  </a:lnTo>
                  <a:lnTo>
                    <a:pt x="455" y="1401"/>
                  </a:lnTo>
                  <a:lnTo>
                    <a:pt x="439" y="1394"/>
                  </a:lnTo>
                  <a:lnTo>
                    <a:pt x="423" y="1391"/>
                  </a:lnTo>
                  <a:lnTo>
                    <a:pt x="342" y="1391"/>
                  </a:lnTo>
                  <a:close/>
                  <a:moveTo>
                    <a:pt x="999" y="309"/>
                  </a:moveTo>
                  <a:lnTo>
                    <a:pt x="980" y="312"/>
                  </a:lnTo>
                  <a:lnTo>
                    <a:pt x="964" y="320"/>
                  </a:lnTo>
                  <a:lnTo>
                    <a:pt x="951" y="331"/>
                  </a:lnTo>
                  <a:lnTo>
                    <a:pt x="940" y="346"/>
                  </a:lnTo>
                  <a:lnTo>
                    <a:pt x="935" y="363"/>
                  </a:lnTo>
                  <a:lnTo>
                    <a:pt x="886" y="613"/>
                  </a:lnTo>
                  <a:lnTo>
                    <a:pt x="205" y="613"/>
                  </a:lnTo>
                  <a:lnTo>
                    <a:pt x="186" y="616"/>
                  </a:lnTo>
                  <a:lnTo>
                    <a:pt x="169" y="623"/>
                  </a:lnTo>
                  <a:lnTo>
                    <a:pt x="155" y="636"/>
                  </a:lnTo>
                  <a:lnTo>
                    <a:pt x="146" y="652"/>
                  </a:lnTo>
                  <a:lnTo>
                    <a:pt x="140" y="670"/>
                  </a:lnTo>
                  <a:lnTo>
                    <a:pt x="141" y="689"/>
                  </a:lnTo>
                  <a:lnTo>
                    <a:pt x="201" y="1000"/>
                  </a:lnTo>
                  <a:lnTo>
                    <a:pt x="175" y="1015"/>
                  </a:lnTo>
                  <a:lnTo>
                    <a:pt x="154" y="1035"/>
                  </a:lnTo>
                  <a:lnTo>
                    <a:pt x="136" y="1058"/>
                  </a:lnTo>
                  <a:lnTo>
                    <a:pt x="123" y="1085"/>
                  </a:lnTo>
                  <a:lnTo>
                    <a:pt x="115" y="1112"/>
                  </a:lnTo>
                  <a:lnTo>
                    <a:pt x="113" y="1144"/>
                  </a:lnTo>
                  <a:lnTo>
                    <a:pt x="116" y="1173"/>
                  </a:lnTo>
                  <a:lnTo>
                    <a:pt x="124" y="1200"/>
                  </a:lnTo>
                  <a:lnTo>
                    <a:pt x="136" y="1224"/>
                  </a:lnTo>
                  <a:lnTo>
                    <a:pt x="153" y="1247"/>
                  </a:lnTo>
                  <a:lnTo>
                    <a:pt x="172" y="1265"/>
                  </a:lnTo>
                  <a:lnTo>
                    <a:pt x="196" y="1282"/>
                  </a:lnTo>
                  <a:lnTo>
                    <a:pt x="222" y="1293"/>
                  </a:lnTo>
                  <a:lnTo>
                    <a:pt x="248" y="1300"/>
                  </a:lnTo>
                  <a:lnTo>
                    <a:pt x="278" y="1303"/>
                  </a:lnTo>
                  <a:lnTo>
                    <a:pt x="887" y="1303"/>
                  </a:lnTo>
                  <a:lnTo>
                    <a:pt x="906" y="1299"/>
                  </a:lnTo>
                  <a:lnTo>
                    <a:pt x="924" y="1291"/>
                  </a:lnTo>
                  <a:lnTo>
                    <a:pt x="938" y="1278"/>
                  </a:lnTo>
                  <a:lnTo>
                    <a:pt x="947" y="1261"/>
                  </a:lnTo>
                  <a:lnTo>
                    <a:pt x="952" y="1242"/>
                  </a:lnTo>
                  <a:lnTo>
                    <a:pt x="949" y="1221"/>
                  </a:lnTo>
                  <a:lnTo>
                    <a:pt x="942" y="1206"/>
                  </a:lnTo>
                  <a:lnTo>
                    <a:pt x="931" y="1192"/>
                  </a:lnTo>
                  <a:lnTo>
                    <a:pt x="918" y="1182"/>
                  </a:lnTo>
                  <a:lnTo>
                    <a:pt x="901" y="1176"/>
                  </a:lnTo>
                  <a:lnTo>
                    <a:pt x="884" y="1174"/>
                  </a:lnTo>
                  <a:lnTo>
                    <a:pt x="275" y="1174"/>
                  </a:lnTo>
                  <a:lnTo>
                    <a:pt x="265" y="1172"/>
                  </a:lnTo>
                  <a:lnTo>
                    <a:pt x="255" y="1168"/>
                  </a:lnTo>
                  <a:lnTo>
                    <a:pt x="248" y="1160"/>
                  </a:lnTo>
                  <a:lnTo>
                    <a:pt x="244" y="1151"/>
                  </a:lnTo>
                  <a:lnTo>
                    <a:pt x="242" y="1142"/>
                  </a:lnTo>
                  <a:lnTo>
                    <a:pt x="244" y="1131"/>
                  </a:lnTo>
                  <a:lnTo>
                    <a:pt x="249" y="1122"/>
                  </a:lnTo>
                  <a:lnTo>
                    <a:pt x="256" y="1116"/>
                  </a:lnTo>
                  <a:lnTo>
                    <a:pt x="266" y="1110"/>
                  </a:lnTo>
                  <a:lnTo>
                    <a:pt x="275" y="1109"/>
                  </a:lnTo>
                  <a:lnTo>
                    <a:pt x="866" y="1109"/>
                  </a:lnTo>
                  <a:lnTo>
                    <a:pt x="885" y="1106"/>
                  </a:lnTo>
                  <a:lnTo>
                    <a:pt x="901" y="1099"/>
                  </a:lnTo>
                  <a:lnTo>
                    <a:pt x="915" y="1087"/>
                  </a:lnTo>
                  <a:lnTo>
                    <a:pt x="925" y="1072"/>
                  </a:lnTo>
                  <a:lnTo>
                    <a:pt x="931" y="1055"/>
                  </a:lnTo>
                  <a:lnTo>
                    <a:pt x="1049" y="436"/>
                  </a:lnTo>
                  <a:lnTo>
                    <a:pt x="1119" y="436"/>
                  </a:lnTo>
                  <a:lnTo>
                    <a:pt x="1136" y="433"/>
                  </a:lnTo>
                  <a:lnTo>
                    <a:pt x="1153" y="427"/>
                  </a:lnTo>
                  <a:lnTo>
                    <a:pt x="1166" y="416"/>
                  </a:lnTo>
                  <a:lnTo>
                    <a:pt x="1177" y="404"/>
                  </a:lnTo>
                  <a:lnTo>
                    <a:pt x="1184" y="390"/>
                  </a:lnTo>
                  <a:lnTo>
                    <a:pt x="1187" y="373"/>
                  </a:lnTo>
                  <a:lnTo>
                    <a:pt x="1185" y="357"/>
                  </a:lnTo>
                  <a:lnTo>
                    <a:pt x="1178" y="341"/>
                  </a:lnTo>
                  <a:lnTo>
                    <a:pt x="1168" y="328"/>
                  </a:lnTo>
                  <a:lnTo>
                    <a:pt x="1155" y="318"/>
                  </a:lnTo>
                  <a:lnTo>
                    <a:pt x="1139" y="312"/>
                  </a:lnTo>
                  <a:lnTo>
                    <a:pt x="1123" y="309"/>
                  </a:lnTo>
                  <a:lnTo>
                    <a:pt x="999" y="309"/>
                  </a:lnTo>
                  <a:close/>
                  <a:moveTo>
                    <a:pt x="0" y="0"/>
                  </a:moveTo>
                  <a:lnTo>
                    <a:pt x="1295" y="0"/>
                  </a:lnTo>
                  <a:lnTo>
                    <a:pt x="1295" y="1861"/>
                  </a:lnTo>
                  <a:lnTo>
                    <a:pt x="0" y="186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1" name="Freeform 300"/>
            <p:cNvSpPr>
              <a:spLocks noEditPoints="1"/>
            </p:cNvSpPr>
            <p:nvPr/>
          </p:nvSpPr>
          <p:spPr bwMode="auto">
            <a:xfrm>
              <a:off x="3827313" y="2084630"/>
              <a:ext cx="147638" cy="211138"/>
            </a:xfrm>
            <a:custGeom>
              <a:avLst/>
              <a:gdLst>
                <a:gd name="T0" fmla="*/ 177 w 1295"/>
                <a:gd name="T1" fmla="*/ 1589 h 1861"/>
                <a:gd name="T2" fmla="*/ 144 w 1295"/>
                <a:gd name="T3" fmla="*/ 1631 h 1861"/>
                <a:gd name="T4" fmla="*/ 151 w 1295"/>
                <a:gd name="T5" fmla="*/ 1684 h 1861"/>
                <a:gd name="T6" fmla="*/ 193 w 1295"/>
                <a:gd name="T7" fmla="*/ 1716 h 1861"/>
                <a:gd name="T8" fmla="*/ 1099 w 1295"/>
                <a:gd name="T9" fmla="*/ 1716 h 1861"/>
                <a:gd name="T10" fmla="*/ 1141 w 1295"/>
                <a:gd name="T11" fmla="*/ 1684 h 1861"/>
                <a:gd name="T12" fmla="*/ 1147 w 1295"/>
                <a:gd name="T13" fmla="*/ 1631 h 1861"/>
                <a:gd name="T14" fmla="*/ 1117 w 1295"/>
                <a:gd name="T15" fmla="*/ 1589 h 1861"/>
                <a:gd name="T16" fmla="*/ 212 w 1295"/>
                <a:gd name="T17" fmla="*/ 1580 h 1861"/>
                <a:gd name="T18" fmla="*/ 177 w 1295"/>
                <a:gd name="T19" fmla="*/ 1229 h 1861"/>
                <a:gd name="T20" fmla="*/ 144 w 1295"/>
                <a:gd name="T21" fmla="*/ 1270 h 1861"/>
                <a:gd name="T22" fmla="*/ 151 w 1295"/>
                <a:gd name="T23" fmla="*/ 1325 h 1861"/>
                <a:gd name="T24" fmla="*/ 193 w 1295"/>
                <a:gd name="T25" fmla="*/ 1356 h 1861"/>
                <a:gd name="T26" fmla="*/ 1099 w 1295"/>
                <a:gd name="T27" fmla="*/ 1356 h 1861"/>
                <a:gd name="T28" fmla="*/ 1142 w 1295"/>
                <a:gd name="T29" fmla="*/ 1326 h 1861"/>
                <a:gd name="T30" fmla="*/ 1147 w 1295"/>
                <a:gd name="T31" fmla="*/ 1271 h 1861"/>
                <a:gd name="T32" fmla="*/ 1117 w 1295"/>
                <a:gd name="T33" fmla="*/ 1229 h 1861"/>
                <a:gd name="T34" fmla="*/ 212 w 1295"/>
                <a:gd name="T35" fmla="*/ 1220 h 1861"/>
                <a:gd name="T36" fmla="*/ 177 w 1295"/>
                <a:gd name="T37" fmla="*/ 872 h 1861"/>
                <a:gd name="T38" fmla="*/ 144 w 1295"/>
                <a:gd name="T39" fmla="*/ 913 h 1861"/>
                <a:gd name="T40" fmla="*/ 151 w 1295"/>
                <a:gd name="T41" fmla="*/ 967 h 1861"/>
                <a:gd name="T42" fmla="*/ 193 w 1295"/>
                <a:gd name="T43" fmla="*/ 999 h 1861"/>
                <a:gd name="T44" fmla="*/ 1099 w 1295"/>
                <a:gd name="T45" fmla="*/ 999 h 1861"/>
                <a:gd name="T46" fmla="*/ 1142 w 1295"/>
                <a:gd name="T47" fmla="*/ 967 h 1861"/>
                <a:gd name="T48" fmla="*/ 1147 w 1295"/>
                <a:gd name="T49" fmla="*/ 914 h 1861"/>
                <a:gd name="T50" fmla="*/ 1117 w 1295"/>
                <a:gd name="T51" fmla="*/ 872 h 1861"/>
                <a:gd name="T52" fmla="*/ 212 w 1295"/>
                <a:gd name="T53" fmla="*/ 862 h 1861"/>
                <a:gd name="T54" fmla="*/ 177 w 1295"/>
                <a:gd name="T55" fmla="*/ 513 h 1861"/>
                <a:gd name="T56" fmla="*/ 144 w 1295"/>
                <a:gd name="T57" fmla="*/ 554 h 1861"/>
                <a:gd name="T58" fmla="*/ 151 w 1295"/>
                <a:gd name="T59" fmla="*/ 607 h 1861"/>
                <a:gd name="T60" fmla="*/ 193 w 1295"/>
                <a:gd name="T61" fmla="*/ 640 h 1861"/>
                <a:gd name="T62" fmla="*/ 1099 w 1295"/>
                <a:gd name="T63" fmla="*/ 640 h 1861"/>
                <a:gd name="T64" fmla="*/ 1141 w 1295"/>
                <a:gd name="T65" fmla="*/ 607 h 1861"/>
                <a:gd name="T66" fmla="*/ 1147 w 1295"/>
                <a:gd name="T67" fmla="*/ 554 h 1861"/>
                <a:gd name="T68" fmla="*/ 1117 w 1295"/>
                <a:gd name="T69" fmla="*/ 513 h 1861"/>
                <a:gd name="T70" fmla="*/ 212 w 1295"/>
                <a:gd name="T71" fmla="*/ 502 h 1861"/>
                <a:gd name="T72" fmla="*/ 177 w 1295"/>
                <a:gd name="T73" fmla="*/ 155 h 1861"/>
                <a:gd name="T74" fmla="*/ 144 w 1295"/>
                <a:gd name="T75" fmla="*/ 196 h 1861"/>
                <a:gd name="T76" fmla="*/ 151 w 1295"/>
                <a:gd name="T77" fmla="*/ 250 h 1861"/>
                <a:gd name="T78" fmla="*/ 193 w 1295"/>
                <a:gd name="T79" fmla="*/ 282 h 1861"/>
                <a:gd name="T80" fmla="*/ 1099 w 1295"/>
                <a:gd name="T81" fmla="*/ 282 h 1861"/>
                <a:gd name="T82" fmla="*/ 1142 w 1295"/>
                <a:gd name="T83" fmla="*/ 250 h 1861"/>
                <a:gd name="T84" fmla="*/ 1147 w 1295"/>
                <a:gd name="T85" fmla="*/ 197 h 1861"/>
                <a:gd name="T86" fmla="*/ 1117 w 1295"/>
                <a:gd name="T87" fmla="*/ 155 h 1861"/>
                <a:gd name="T88" fmla="*/ 212 w 1295"/>
                <a:gd name="T89" fmla="*/ 146 h 1861"/>
                <a:gd name="T90" fmla="*/ 1295 w 1295"/>
                <a:gd name="T91" fmla="*/ 1861 h 1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95" h="1861">
                  <a:moveTo>
                    <a:pt x="212" y="1580"/>
                  </a:moveTo>
                  <a:lnTo>
                    <a:pt x="194" y="1582"/>
                  </a:lnTo>
                  <a:lnTo>
                    <a:pt x="177" y="1589"/>
                  </a:lnTo>
                  <a:lnTo>
                    <a:pt x="163" y="1601"/>
                  </a:lnTo>
                  <a:lnTo>
                    <a:pt x="151" y="1615"/>
                  </a:lnTo>
                  <a:lnTo>
                    <a:pt x="144" y="1631"/>
                  </a:lnTo>
                  <a:lnTo>
                    <a:pt x="142" y="1650"/>
                  </a:lnTo>
                  <a:lnTo>
                    <a:pt x="144" y="1667"/>
                  </a:lnTo>
                  <a:lnTo>
                    <a:pt x="151" y="1684"/>
                  </a:lnTo>
                  <a:lnTo>
                    <a:pt x="162" y="1698"/>
                  </a:lnTo>
                  <a:lnTo>
                    <a:pt x="176" y="1709"/>
                  </a:lnTo>
                  <a:lnTo>
                    <a:pt x="193" y="1716"/>
                  </a:lnTo>
                  <a:lnTo>
                    <a:pt x="212" y="1719"/>
                  </a:lnTo>
                  <a:lnTo>
                    <a:pt x="1081" y="1719"/>
                  </a:lnTo>
                  <a:lnTo>
                    <a:pt x="1099" y="1716"/>
                  </a:lnTo>
                  <a:lnTo>
                    <a:pt x="1117" y="1709"/>
                  </a:lnTo>
                  <a:lnTo>
                    <a:pt x="1130" y="1698"/>
                  </a:lnTo>
                  <a:lnTo>
                    <a:pt x="1141" y="1684"/>
                  </a:lnTo>
                  <a:lnTo>
                    <a:pt x="1147" y="1667"/>
                  </a:lnTo>
                  <a:lnTo>
                    <a:pt x="1150" y="1650"/>
                  </a:lnTo>
                  <a:lnTo>
                    <a:pt x="1147" y="1631"/>
                  </a:lnTo>
                  <a:lnTo>
                    <a:pt x="1141" y="1615"/>
                  </a:lnTo>
                  <a:lnTo>
                    <a:pt x="1130" y="1601"/>
                  </a:lnTo>
                  <a:lnTo>
                    <a:pt x="1117" y="1589"/>
                  </a:lnTo>
                  <a:lnTo>
                    <a:pt x="1099" y="1582"/>
                  </a:lnTo>
                  <a:lnTo>
                    <a:pt x="1081" y="1580"/>
                  </a:lnTo>
                  <a:lnTo>
                    <a:pt x="212" y="1580"/>
                  </a:lnTo>
                  <a:close/>
                  <a:moveTo>
                    <a:pt x="212" y="1220"/>
                  </a:moveTo>
                  <a:lnTo>
                    <a:pt x="194" y="1222"/>
                  </a:lnTo>
                  <a:lnTo>
                    <a:pt x="177" y="1229"/>
                  </a:lnTo>
                  <a:lnTo>
                    <a:pt x="163" y="1240"/>
                  </a:lnTo>
                  <a:lnTo>
                    <a:pt x="151" y="1254"/>
                  </a:lnTo>
                  <a:lnTo>
                    <a:pt x="144" y="1270"/>
                  </a:lnTo>
                  <a:lnTo>
                    <a:pt x="142" y="1290"/>
                  </a:lnTo>
                  <a:lnTo>
                    <a:pt x="144" y="1307"/>
                  </a:lnTo>
                  <a:lnTo>
                    <a:pt x="151" y="1325"/>
                  </a:lnTo>
                  <a:lnTo>
                    <a:pt x="162" y="1338"/>
                  </a:lnTo>
                  <a:lnTo>
                    <a:pt x="176" y="1349"/>
                  </a:lnTo>
                  <a:lnTo>
                    <a:pt x="193" y="1356"/>
                  </a:lnTo>
                  <a:lnTo>
                    <a:pt x="212" y="1360"/>
                  </a:lnTo>
                  <a:lnTo>
                    <a:pt x="1081" y="1360"/>
                  </a:lnTo>
                  <a:lnTo>
                    <a:pt x="1099" y="1356"/>
                  </a:lnTo>
                  <a:lnTo>
                    <a:pt x="1117" y="1350"/>
                  </a:lnTo>
                  <a:lnTo>
                    <a:pt x="1131" y="1339"/>
                  </a:lnTo>
                  <a:lnTo>
                    <a:pt x="1142" y="1326"/>
                  </a:lnTo>
                  <a:lnTo>
                    <a:pt x="1148" y="1308"/>
                  </a:lnTo>
                  <a:lnTo>
                    <a:pt x="1150" y="1290"/>
                  </a:lnTo>
                  <a:lnTo>
                    <a:pt x="1147" y="1271"/>
                  </a:lnTo>
                  <a:lnTo>
                    <a:pt x="1141" y="1255"/>
                  </a:lnTo>
                  <a:lnTo>
                    <a:pt x="1130" y="1241"/>
                  </a:lnTo>
                  <a:lnTo>
                    <a:pt x="1117" y="1229"/>
                  </a:lnTo>
                  <a:lnTo>
                    <a:pt x="1099" y="1222"/>
                  </a:lnTo>
                  <a:lnTo>
                    <a:pt x="1081" y="1220"/>
                  </a:lnTo>
                  <a:lnTo>
                    <a:pt x="212" y="1220"/>
                  </a:lnTo>
                  <a:close/>
                  <a:moveTo>
                    <a:pt x="212" y="862"/>
                  </a:moveTo>
                  <a:lnTo>
                    <a:pt x="194" y="864"/>
                  </a:lnTo>
                  <a:lnTo>
                    <a:pt x="177" y="872"/>
                  </a:lnTo>
                  <a:lnTo>
                    <a:pt x="163" y="882"/>
                  </a:lnTo>
                  <a:lnTo>
                    <a:pt x="151" y="896"/>
                  </a:lnTo>
                  <a:lnTo>
                    <a:pt x="144" y="913"/>
                  </a:lnTo>
                  <a:lnTo>
                    <a:pt x="142" y="932"/>
                  </a:lnTo>
                  <a:lnTo>
                    <a:pt x="144" y="950"/>
                  </a:lnTo>
                  <a:lnTo>
                    <a:pt x="151" y="967"/>
                  </a:lnTo>
                  <a:lnTo>
                    <a:pt x="162" y="981"/>
                  </a:lnTo>
                  <a:lnTo>
                    <a:pt x="176" y="991"/>
                  </a:lnTo>
                  <a:lnTo>
                    <a:pt x="193" y="999"/>
                  </a:lnTo>
                  <a:lnTo>
                    <a:pt x="212" y="1002"/>
                  </a:lnTo>
                  <a:lnTo>
                    <a:pt x="1081" y="1002"/>
                  </a:lnTo>
                  <a:lnTo>
                    <a:pt x="1099" y="999"/>
                  </a:lnTo>
                  <a:lnTo>
                    <a:pt x="1117" y="991"/>
                  </a:lnTo>
                  <a:lnTo>
                    <a:pt x="1131" y="981"/>
                  </a:lnTo>
                  <a:lnTo>
                    <a:pt x="1142" y="967"/>
                  </a:lnTo>
                  <a:lnTo>
                    <a:pt x="1148" y="950"/>
                  </a:lnTo>
                  <a:lnTo>
                    <a:pt x="1150" y="932"/>
                  </a:lnTo>
                  <a:lnTo>
                    <a:pt x="1147" y="914"/>
                  </a:lnTo>
                  <a:lnTo>
                    <a:pt x="1141" y="897"/>
                  </a:lnTo>
                  <a:lnTo>
                    <a:pt x="1130" y="883"/>
                  </a:lnTo>
                  <a:lnTo>
                    <a:pt x="1117" y="872"/>
                  </a:lnTo>
                  <a:lnTo>
                    <a:pt x="1099" y="864"/>
                  </a:lnTo>
                  <a:lnTo>
                    <a:pt x="1081" y="862"/>
                  </a:lnTo>
                  <a:lnTo>
                    <a:pt x="212" y="862"/>
                  </a:lnTo>
                  <a:close/>
                  <a:moveTo>
                    <a:pt x="212" y="502"/>
                  </a:moveTo>
                  <a:lnTo>
                    <a:pt x="194" y="504"/>
                  </a:lnTo>
                  <a:lnTo>
                    <a:pt x="177" y="513"/>
                  </a:lnTo>
                  <a:lnTo>
                    <a:pt x="163" y="523"/>
                  </a:lnTo>
                  <a:lnTo>
                    <a:pt x="151" y="537"/>
                  </a:lnTo>
                  <a:lnTo>
                    <a:pt x="144" y="554"/>
                  </a:lnTo>
                  <a:lnTo>
                    <a:pt x="142" y="572"/>
                  </a:lnTo>
                  <a:lnTo>
                    <a:pt x="144" y="591"/>
                  </a:lnTo>
                  <a:lnTo>
                    <a:pt x="151" y="607"/>
                  </a:lnTo>
                  <a:lnTo>
                    <a:pt x="162" y="621"/>
                  </a:lnTo>
                  <a:lnTo>
                    <a:pt x="176" y="632"/>
                  </a:lnTo>
                  <a:lnTo>
                    <a:pt x="193" y="640"/>
                  </a:lnTo>
                  <a:lnTo>
                    <a:pt x="212" y="642"/>
                  </a:lnTo>
                  <a:lnTo>
                    <a:pt x="1081" y="642"/>
                  </a:lnTo>
                  <a:lnTo>
                    <a:pt x="1099" y="640"/>
                  </a:lnTo>
                  <a:lnTo>
                    <a:pt x="1117" y="633"/>
                  </a:lnTo>
                  <a:lnTo>
                    <a:pt x="1130" y="621"/>
                  </a:lnTo>
                  <a:lnTo>
                    <a:pt x="1141" y="607"/>
                  </a:lnTo>
                  <a:lnTo>
                    <a:pt x="1147" y="591"/>
                  </a:lnTo>
                  <a:lnTo>
                    <a:pt x="1150" y="572"/>
                  </a:lnTo>
                  <a:lnTo>
                    <a:pt x="1147" y="554"/>
                  </a:lnTo>
                  <a:lnTo>
                    <a:pt x="1141" y="537"/>
                  </a:lnTo>
                  <a:lnTo>
                    <a:pt x="1130" y="523"/>
                  </a:lnTo>
                  <a:lnTo>
                    <a:pt x="1117" y="513"/>
                  </a:lnTo>
                  <a:lnTo>
                    <a:pt x="1099" y="504"/>
                  </a:lnTo>
                  <a:lnTo>
                    <a:pt x="1081" y="502"/>
                  </a:lnTo>
                  <a:lnTo>
                    <a:pt x="212" y="502"/>
                  </a:lnTo>
                  <a:close/>
                  <a:moveTo>
                    <a:pt x="212" y="146"/>
                  </a:moveTo>
                  <a:lnTo>
                    <a:pt x="194" y="148"/>
                  </a:lnTo>
                  <a:lnTo>
                    <a:pt x="177" y="155"/>
                  </a:lnTo>
                  <a:lnTo>
                    <a:pt x="163" y="165"/>
                  </a:lnTo>
                  <a:lnTo>
                    <a:pt x="151" y="179"/>
                  </a:lnTo>
                  <a:lnTo>
                    <a:pt x="144" y="196"/>
                  </a:lnTo>
                  <a:lnTo>
                    <a:pt x="142" y="215"/>
                  </a:lnTo>
                  <a:lnTo>
                    <a:pt x="144" y="233"/>
                  </a:lnTo>
                  <a:lnTo>
                    <a:pt x="151" y="250"/>
                  </a:lnTo>
                  <a:lnTo>
                    <a:pt x="162" y="263"/>
                  </a:lnTo>
                  <a:lnTo>
                    <a:pt x="176" y="275"/>
                  </a:lnTo>
                  <a:lnTo>
                    <a:pt x="193" y="282"/>
                  </a:lnTo>
                  <a:lnTo>
                    <a:pt x="212" y="285"/>
                  </a:lnTo>
                  <a:lnTo>
                    <a:pt x="1081" y="285"/>
                  </a:lnTo>
                  <a:lnTo>
                    <a:pt x="1099" y="282"/>
                  </a:lnTo>
                  <a:lnTo>
                    <a:pt x="1117" y="275"/>
                  </a:lnTo>
                  <a:lnTo>
                    <a:pt x="1131" y="265"/>
                  </a:lnTo>
                  <a:lnTo>
                    <a:pt x="1142" y="250"/>
                  </a:lnTo>
                  <a:lnTo>
                    <a:pt x="1148" y="234"/>
                  </a:lnTo>
                  <a:lnTo>
                    <a:pt x="1150" y="215"/>
                  </a:lnTo>
                  <a:lnTo>
                    <a:pt x="1147" y="197"/>
                  </a:lnTo>
                  <a:lnTo>
                    <a:pt x="1141" y="180"/>
                  </a:lnTo>
                  <a:lnTo>
                    <a:pt x="1130" y="166"/>
                  </a:lnTo>
                  <a:lnTo>
                    <a:pt x="1117" y="155"/>
                  </a:lnTo>
                  <a:lnTo>
                    <a:pt x="1099" y="148"/>
                  </a:lnTo>
                  <a:lnTo>
                    <a:pt x="1081" y="146"/>
                  </a:lnTo>
                  <a:lnTo>
                    <a:pt x="212" y="146"/>
                  </a:lnTo>
                  <a:close/>
                  <a:moveTo>
                    <a:pt x="0" y="0"/>
                  </a:moveTo>
                  <a:lnTo>
                    <a:pt x="1295" y="0"/>
                  </a:lnTo>
                  <a:lnTo>
                    <a:pt x="1295" y="1861"/>
                  </a:lnTo>
                  <a:lnTo>
                    <a:pt x="0" y="186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2" name="Freeform 301"/>
            <p:cNvSpPr>
              <a:spLocks/>
            </p:cNvSpPr>
            <p:nvPr/>
          </p:nvSpPr>
          <p:spPr bwMode="auto">
            <a:xfrm>
              <a:off x="3790800" y="2132255"/>
              <a:ext cx="384175" cy="203200"/>
            </a:xfrm>
            <a:custGeom>
              <a:avLst/>
              <a:gdLst>
                <a:gd name="T0" fmla="*/ 0 w 3388"/>
                <a:gd name="T1" fmla="*/ 0 h 1800"/>
                <a:gd name="T2" fmla="*/ 186 w 3388"/>
                <a:gd name="T3" fmla="*/ 0 h 1800"/>
                <a:gd name="T4" fmla="*/ 186 w 3388"/>
                <a:gd name="T5" fmla="*/ 1512 h 1800"/>
                <a:gd name="T6" fmla="*/ 188 w 3388"/>
                <a:gd name="T7" fmla="*/ 1530 h 1800"/>
                <a:gd name="T8" fmla="*/ 195 w 3388"/>
                <a:gd name="T9" fmla="*/ 1547 h 1800"/>
                <a:gd name="T10" fmla="*/ 206 w 3388"/>
                <a:gd name="T11" fmla="*/ 1561 h 1800"/>
                <a:gd name="T12" fmla="*/ 220 w 3388"/>
                <a:gd name="T13" fmla="*/ 1572 h 1800"/>
                <a:gd name="T14" fmla="*/ 237 w 3388"/>
                <a:gd name="T15" fmla="*/ 1579 h 1800"/>
                <a:gd name="T16" fmla="*/ 256 w 3388"/>
                <a:gd name="T17" fmla="*/ 1581 h 1800"/>
                <a:gd name="T18" fmla="*/ 3132 w 3388"/>
                <a:gd name="T19" fmla="*/ 1581 h 1800"/>
                <a:gd name="T20" fmla="*/ 3150 w 3388"/>
                <a:gd name="T21" fmla="*/ 1579 h 1800"/>
                <a:gd name="T22" fmla="*/ 3167 w 3388"/>
                <a:gd name="T23" fmla="*/ 1572 h 1800"/>
                <a:gd name="T24" fmla="*/ 3181 w 3388"/>
                <a:gd name="T25" fmla="*/ 1562 h 1800"/>
                <a:gd name="T26" fmla="*/ 3192 w 3388"/>
                <a:gd name="T27" fmla="*/ 1548 h 1800"/>
                <a:gd name="T28" fmla="*/ 3199 w 3388"/>
                <a:gd name="T29" fmla="*/ 1531 h 1800"/>
                <a:gd name="T30" fmla="*/ 3202 w 3388"/>
                <a:gd name="T31" fmla="*/ 1512 h 1800"/>
                <a:gd name="T32" fmla="*/ 3203 w 3388"/>
                <a:gd name="T33" fmla="*/ 1512 h 1800"/>
                <a:gd name="T34" fmla="*/ 3203 w 3388"/>
                <a:gd name="T35" fmla="*/ 0 h 1800"/>
                <a:gd name="T36" fmla="*/ 3388 w 3388"/>
                <a:gd name="T37" fmla="*/ 0 h 1800"/>
                <a:gd name="T38" fmla="*/ 3388 w 3388"/>
                <a:gd name="T39" fmla="*/ 1800 h 1800"/>
                <a:gd name="T40" fmla="*/ 0 w 3388"/>
                <a:gd name="T41" fmla="*/ 1800 h 1800"/>
                <a:gd name="T42" fmla="*/ 0 w 3388"/>
                <a:gd name="T43" fmla="*/ 0 h 1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88" h="1800">
                  <a:moveTo>
                    <a:pt x="0" y="0"/>
                  </a:moveTo>
                  <a:lnTo>
                    <a:pt x="186" y="0"/>
                  </a:lnTo>
                  <a:lnTo>
                    <a:pt x="186" y="1512"/>
                  </a:lnTo>
                  <a:lnTo>
                    <a:pt x="188" y="1530"/>
                  </a:lnTo>
                  <a:lnTo>
                    <a:pt x="195" y="1547"/>
                  </a:lnTo>
                  <a:lnTo>
                    <a:pt x="206" y="1561"/>
                  </a:lnTo>
                  <a:lnTo>
                    <a:pt x="220" y="1572"/>
                  </a:lnTo>
                  <a:lnTo>
                    <a:pt x="237" y="1579"/>
                  </a:lnTo>
                  <a:lnTo>
                    <a:pt x="256" y="1581"/>
                  </a:lnTo>
                  <a:lnTo>
                    <a:pt x="3132" y="1581"/>
                  </a:lnTo>
                  <a:lnTo>
                    <a:pt x="3150" y="1579"/>
                  </a:lnTo>
                  <a:lnTo>
                    <a:pt x="3167" y="1572"/>
                  </a:lnTo>
                  <a:lnTo>
                    <a:pt x="3181" y="1562"/>
                  </a:lnTo>
                  <a:lnTo>
                    <a:pt x="3192" y="1548"/>
                  </a:lnTo>
                  <a:lnTo>
                    <a:pt x="3199" y="1531"/>
                  </a:lnTo>
                  <a:lnTo>
                    <a:pt x="3202" y="1512"/>
                  </a:lnTo>
                  <a:lnTo>
                    <a:pt x="3203" y="1512"/>
                  </a:lnTo>
                  <a:lnTo>
                    <a:pt x="3203" y="0"/>
                  </a:lnTo>
                  <a:lnTo>
                    <a:pt x="3388" y="0"/>
                  </a:lnTo>
                  <a:lnTo>
                    <a:pt x="3388" y="1800"/>
                  </a:lnTo>
                  <a:lnTo>
                    <a:pt x="0" y="180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63" name="Group 462"/>
          <p:cNvGrpSpPr/>
          <p:nvPr/>
        </p:nvGrpSpPr>
        <p:grpSpPr>
          <a:xfrm>
            <a:off x="4910814" y="662145"/>
            <a:ext cx="247254" cy="310355"/>
            <a:chOff x="4344837" y="2019543"/>
            <a:chExt cx="304800" cy="38258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64" name="Freeform 306"/>
            <p:cNvSpPr>
              <a:spLocks/>
            </p:cNvSpPr>
            <p:nvPr/>
          </p:nvSpPr>
          <p:spPr bwMode="auto">
            <a:xfrm>
              <a:off x="4395637" y="2019543"/>
              <a:ext cx="171450" cy="63500"/>
            </a:xfrm>
            <a:custGeom>
              <a:avLst/>
              <a:gdLst>
                <a:gd name="T0" fmla="*/ 0 w 1512"/>
                <a:gd name="T1" fmla="*/ 0 h 554"/>
                <a:gd name="T2" fmla="*/ 1512 w 1512"/>
                <a:gd name="T3" fmla="*/ 0 h 554"/>
                <a:gd name="T4" fmla="*/ 1512 w 1512"/>
                <a:gd name="T5" fmla="*/ 554 h 554"/>
                <a:gd name="T6" fmla="*/ 1445 w 1512"/>
                <a:gd name="T7" fmla="*/ 510 h 554"/>
                <a:gd name="T8" fmla="*/ 1374 w 1512"/>
                <a:gd name="T9" fmla="*/ 471 h 554"/>
                <a:gd name="T10" fmla="*/ 1302 w 1512"/>
                <a:gd name="T11" fmla="*/ 437 h 554"/>
                <a:gd name="T12" fmla="*/ 1228 w 1512"/>
                <a:gd name="T13" fmla="*/ 406 h 554"/>
                <a:gd name="T14" fmla="*/ 1152 w 1512"/>
                <a:gd name="T15" fmla="*/ 380 h 554"/>
                <a:gd name="T16" fmla="*/ 1075 w 1512"/>
                <a:gd name="T17" fmla="*/ 360 h 554"/>
                <a:gd name="T18" fmla="*/ 996 w 1512"/>
                <a:gd name="T19" fmla="*/ 343 h 554"/>
                <a:gd name="T20" fmla="*/ 918 w 1512"/>
                <a:gd name="T21" fmla="*/ 331 h 554"/>
                <a:gd name="T22" fmla="*/ 837 w 1512"/>
                <a:gd name="T23" fmla="*/ 324 h 554"/>
                <a:gd name="T24" fmla="*/ 757 w 1512"/>
                <a:gd name="T25" fmla="*/ 322 h 554"/>
                <a:gd name="T26" fmla="*/ 676 w 1512"/>
                <a:gd name="T27" fmla="*/ 324 h 554"/>
                <a:gd name="T28" fmla="*/ 596 w 1512"/>
                <a:gd name="T29" fmla="*/ 331 h 554"/>
                <a:gd name="T30" fmla="*/ 517 w 1512"/>
                <a:gd name="T31" fmla="*/ 343 h 554"/>
                <a:gd name="T32" fmla="*/ 438 w 1512"/>
                <a:gd name="T33" fmla="*/ 360 h 554"/>
                <a:gd name="T34" fmla="*/ 362 w 1512"/>
                <a:gd name="T35" fmla="*/ 380 h 554"/>
                <a:gd name="T36" fmla="*/ 286 w 1512"/>
                <a:gd name="T37" fmla="*/ 406 h 554"/>
                <a:gd name="T38" fmla="*/ 211 w 1512"/>
                <a:gd name="T39" fmla="*/ 437 h 554"/>
                <a:gd name="T40" fmla="*/ 139 w 1512"/>
                <a:gd name="T41" fmla="*/ 471 h 554"/>
                <a:gd name="T42" fmla="*/ 69 w 1512"/>
                <a:gd name="T43" fmla="*/ 510 h 554"/>
                <a:gd name="T44" fmla="*/ 0 w 1512"/>
                <a:gd name="T45" fmla="*/ 554 h 554"/>
                <a:gd name="T46" fmla="*/ 0 w 1512"/>
                <a:gd name="T47" fmla="*/ 0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12" h="554">
                  <a:moveTo>
                    <a:pt x="0" y="0"/>
                  </a:moveTo>
                  <a:lnTo>
                    <a:pt x="1512" y="0"/>
                  </a:lnTo>
                  <a:lnTo>
                    <a:pt x="1512" y="554"/>
                  </a:lnTo>
                  <a:lnTo>
                    <a:pt x="1445" y="510"/>
                  </a:lnTo>
                  <a:lnTo>
                    <a:pt x="1374" y="471"/>
                  </a:lnTo>
                  <a:lnTo>
                    <a:pt x="1302" y="437"/>
                  </a:lnTo>
                  <a:lnTo>
                    <a:pt x="1228" y="406"/>
                  </a:lnTo>
                  <a:lnTo>
                    <a:pt x="1152" y="380"/>
                  </a:lnTo>
                  <a:lnTo>
                    <a:pt x="1075" y="360"/>
                  </a:lnTo>
                  <a:lnTo>
                    <a:pt x="996" y="343"/>
                  </a:lnTo>
                  <a:lnTo>
                    <a:pt x="918" y="331"/>
                  </a:lnTo>
                  <a:lnTo>
                    <a:pt x="837" y="324"/>
                  </a:lnTo>
                  <a:lnTo>
                    <a:pt x="757" y="322"/>
                  </a:lnTo>
                  <a:lnTo>
                    <a:pt x="676" y="324"/>
                  </a:lnTo>
                  <a:lnTo>
                    <a:pt x="596" y="331"/>
                  </a:lnTo>
                  <a:lnTo>
                    <a:pt x="517" y="343"/>
                  </a:lnTo>
                  <a:lnTo>
                    <a:pt x="438" y="360"/>
                  </a:lnTo>
                  <a:lnTo>
                    <a:pt x="362" y="380"/>
                  </a:lnTo>
                  <a:lnTo>
                    <a:pt x="286" y="406"/>
                  </a:lnTo>
                  <a:lnTo>
                    <a:pt x="211" y="437"/>
                  </a:lnTo>
                  <a:lnTo>
                    <a:pt x="139" y="471"/>
                  </a:lnTo>
                  <a:lnTo>
                    <a:pt x="69" y="510"/>
                  </a:lnTo>
                  <a:lnTo>
                    <a:pt x="0" y="5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5" name="Freeform 307"/>
            <p:cNvSpPr>
              <a:spLocks/>
            </p:cNvSpPr>
            <p:nvPr/>
          </p:nvSpPr>
          <p:spPr bwMode="auto">
            <a:xfrm>
              <a:off x="4395637" y="2333868"/>
              <a:ext cx="171450" cy="68262"/>
            </a:xfrm>
            <a:custGeom>
              <a:avLst/>
              <a:gdLst>
                <a:gd name="T0" fmla="*/ 0 w 1509"/>
                <a:gd name="T1" fmla="*/ 0 h 605"/>
                <a:gd name="T2" fmla="*/ 76 w 1509"/>
                <a:gd name="T3" fmla="*/ 47 h 605"/>
                <a:gd name="T4" fmla="*/ 155 w 1509"/>
                <a:gd name="T5" fmla="*/ 90 h 605"/>
                <a:gd name="T6" fmla="*/ 236 w 1509"/>
                <a:gd name="T7" fmla="*/ 127 h 605"/>
                <a:gd name="T8" fmla="*/ 319 w 1509"/>
                <a:gd name="T9" fmla="*/ 158 h 605"/>
                <a:gd name="T10" fmla="*/ 404 w 1509"/>
                <a:gd name="T11" fmla="*/ 185 h 605"/>
                <a:gd name="T12" fmla="*/ 490 w 1509"/>
                <a:gd name="T13" fmla="*/ 205 h 605"/>
                <a:gd name="T14" fmla="*/ 578 w 1509"/>
                <a:gd name="T15" fmla="*/ 221 h 605"/>
                <a:gd name="T16" fmla="*/ 665 w 1509"/>
                <a:gd name="T17" fmla="*/ 230 h 605"/>
                <a:gd name="T18" fmla="*/ 754 w 1509"/>
                <a:gd name="T19" fmla="*/ 233 h 605"/>
                <a:gd name="T20" fmla="*/ 843 w 1509"/>
                <a:gd name="T21" fmla="*/ 230 h 605"/>
                <a:gd name="T22" fmla="*/ 933 w 1509"/>
                <a:gd name="T23" fmla="*/ 221 h 605"/>
                <a:gd name="T24" fmla="*/ 1020 w 1509"/>
                <a:gd name="T25" fmla="*/ 205 h 605"/>
                <a:gd name="T26" fmla="*/ 1107 w 1509"/>
                <a:gd name="T27" fmla="*/ 185 h 605"/>
                <a:gd name="T28" fmla="*/ 1192 w 1509"/>
                <a:gd name="T29" fmla="*/ 158 h 605"/>
                <a:gd name="T30" fmla="*/ 1275 w 1509"/>
                <a:gd name="T31" fmla="*/ 127 h 605"/>
                <a:gd name="T32" fmla="*/ 1356 w 1509"/>
                <a:gd name="T33" fmla="*/ 90 h 605"/>
                <a:gd name="T34" fmla="*/ 1434 w 1509"/>
                <a:gd name="T35" fmla="*/ 47 h 605"/>
                <a:gd name="T36" fmla="*/ 1509 w 1509"/>
                <a:gd name="T37" fmla="*/ 0 h 605"/>
                <a:gd name="T38" fmla="*/ 1509 w 1509"/>
                <a:gd name="T39" fmla="*/ 605 h 605"/>
                <a:gd name="T40" fmla="*/ 0 w 1509"/>
                <a:gd name="T41" fmla="*/ 605 h 605"/>
                <a:gd name="T42" fmla="*/ 0 w 1509"/>
                <a:gd name="T43" fmla="*/ 0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09" h="605">
                  <a:moveTo>
                    <a:pt x="0" y="0"/>
                  </a:moveTo>
                  <a:lnTo>
                    <a:pt x="76" y="47"/>
                  </a:lnTo>
                  <a:lnTo>
                    <a:pt x="155" y="90"/>
                  </a:lnTo>
                  <a:lnTo>
                    <a:pt x="236" y="127"/>
                  </a:lnTo>
                  <a:lnTo>
                    <a:pt x="319" y="158"/>
                  </a:lnTo>
                  <a:lnTo>
                    <a:pt x="404" y="185"/>
                  </a:lnTo>
                  <a:lnTo>
                    <a:pt x="490" y="205"/>
                  </a:lnTo>
                  <a:lnTo>
                    <a:pt x="578" y="221"/>
                  </a:lnTo>
                  <a:lnTo>
                    <a:pt x="665" y="230"/>
                  </a:lnTo>
                  <a:lnTo>
                    <a:pt x="754" y="233"/>
                  </a:lnTo>
                  <a:lnTo>
                    <a:pt x="843" y="230"/>
                  </a:lnTo>
                  <a:lnTo>
                    <a:pt x="933" y="221"/>
                  </a:lnTo>
                  <a:lnTo>
                    <a:pt x="1020" y="205"/>
                  </a:lnTo>
                  <a:lnTo>
                    <a:pt x="1107" y="185"/>
                  </a:lnTo>
                  <a:lnTo>
                    <a:pt x="1192" y="158"/>
                  </a:lnTo>
                  <a:lnTo>
                    <a:pt x="1275" y="127"/>
                  </a:lnTo>
                  <a:lnTo>
                    <a:pt x="1356" y="90"/>
                  </a:lnTo>
                  <a:lnTo>
                    <a:pt x="1434" y="47"/>
                  </a:lnTo>
                  <a:lnTo>
                    <a:pt x="1509" y="0"/>
                  </a:lnTo>
                  <a:lnTo>
                    <a:pt x="1509" y="605"/>
                  </a:lnTo>
                  <a:lnTo>
                    <a:pt x="0" y="60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6" name="Freeform 308"/>
            <p:cNvSpPr>
              <a:spLocks noEditPoints="1"/>
            </p:cNvSpPr>
            <p:nvPr/>
          </p:nvSpPr>
          <p:spPr bwMode="auto">
            <a:xfrm>
              <a:off x="4344837" y="2070343"/>
              <a:ext cx="304800" cy="274637"/>
            </a:xfrm>
            <a:custGeom>
              <a:avLst/>
              <a:gdLst>
                <a:gd name="T0" fmla="*/ 1142 w 2686"/>
                <a:gd name="T1" fmla="*/ 2115 h 2411"/>
                <a:gd name="T2" fmla="*/ 1173 w 2686"/>
                <a:gd name="T3" fmla="*/ 2257 h 2411"/>
                <a:gd name="T4" fmla="*/ 1264 w 2686"/>
                <a:gd name="T5" fmla="*/ 2234 h 2411"/>
                <a:gd name="T6" fmla="*/ 1254 w 2686"/>
                <a:gd name="T7" fmla="*/ 2086 h 2411"/>
                <a:gd name="T8" fmla="*/ 1830 w 2686"/>
                <a:gd name="T9" fmla="*/ 1804 h 2411"/>
                <a:gd name="T10" fmla="*/ 1805 w 2686"/>
                <a:gd name="T11" fmla="*/ 1895 h 2411"/>
                <a:gd name="T12" fmla="*/ 1927 w 2686"/>
                <a:gd name="T13" fmla="*/ 1973 h 2411"/>
                <a:gd name="T14" fmla="*/ 1975 w 2686"/>
                <a:gd name="T15" fmla="*/ 1891 h 2411"/>
                <a:gd name="T16" fmla="*/ 1863 w 2686"/>
                <a:gd name="T17" fmla="*/ 1794 h 2411"/>
                <a:gd name="T18" fmla="*/ 445 w 2686"/>
                <a:gd name="T19" fmla="*/ 1876 h 2411"/>
                <a:gd name="T20" fmla="*/ 471 w 2686"/>
                <a:gd name="T21" fmla="*/ 1967 h 2411"/>
                <a:gd name="T22" fmla="*/ 598 w 2686"/>
                <a:gd name="T23" fmla="*/ 1909 h 2411"/>
                <a:gd name="T24" fmla="*/ 598 w 2686"/>
                <a:gd name="T25" fmla="*/ 1814 h 2411"/>
                <a:gd name="T26" fmla="*/ 2100 w 2686"/>
                <a:gd name="T27" fmla="*/ 1148 h 2411"/>
                <a:gd name="T28" fmla="*/ 2076 w 2686"/>
                <a:gd name="T29" fmla="*/ 1240 h 2411"/>
                <a:gd name="T30" fmla="*/ 2219 w 2686"/>
                <a:gd name="T31" fmla="*/ 1271 h 2411"/>
                <a:gd name="T32" fmla="*/ 2265 w 2686"/>
                <a:gd name="T33" fmla="*/ 1188 h 2411"/>
                <a:gd name="T34" fmla="*/ 2134 w 2686"/>
                <a:gd name="T35" fmla="*/ 1139 h 2411"/>
                <a:gd name="T36" fmla="*/ 147 w 2686"/>
                <a:gd name="T37" fmla="*/ 1188 h 2411"/>
                <a:gd name="T38" fmla="*/ 194 w 2686"/>
                <a:gd name="T39" fmla="*/ 1271 h 2411"/>
                <a:gd name="T40" fmla="*/ 337 w 2686"/>
                <a:gd name="T41" fmla="*/ 1240 h 2411"/>
                <a:gd name="T42" fmla="*/ 313 w 2686"/>
                <a:gd name="T43" fmla="*/ 1148 h 2411"/>
                <a:gd name="T44" fmla="*/ 1194 w 2686"/>
                <a:gd name="T45" fmla="*/ 537 h 2411"/>
                <a:gd name="T46" fmla="*/ 713 w 2686"/>
                <a:gd name="T47" fmla="*/ 1143 h 2411"/>
                <a:gd name="T48" fmla="*/ 646 w 2686"/>
                <a:gd name="T49" fmla="*/ 1211 h 2411"/>
                <a:gd name="T50" fmla="*/ 713 w 2686"/>
                <a:gd name="T51" fmla="*/ 1277 h 2411"/>
                <a:gd name="T52" fmla="*/ 1290 w 2686"/>
                <a:gd name="T53" fmla="*/ 1228 h 2411"/>
                <a:gd name="T54" fmla="*/ 1275 w 2686"/>
                <a:gd name="T55" fmla="*/ 547 h 2411"/>
                <a:gd name="T56" fmla="*/ 471 w 2686"/>
                <a:gd name="T57" fmla="*/ 446 h 2411"/>
                <a:gd name="T58" fmla="*/ 445 w 2686"/>
                <a:gd name="T59" fmla="*/ 537 h 2411"/>
                <a:gd name="T60" fmla="*/ 568 w 2686"/>
                <a:gd name="T61" fmla="*/ 615 h 2411"/>
                <a:gd name="T62" fmla="*/ 615 w 2686"/>
                <a:gd name="T63" fmla="*/ 534 h 2411"/>
                <a:gd name="T64" fmla="*/ 504 w 2686"/>
                <a:gd name="T65" fmla="*/ 437 h 2411"/>
                <a:gd name="T66" fmla="*/ 1804 w 2686"/>
                <a:gd name="T67" fmla="*/ 518 h 2411"/>
                <a:gd name="T68" fmla="*/ 1829 w 2686"/>
                <a:gd name="T69" fmla="*/ 609 h 2411"/>
                <a:gd name="T70" fmla="*/ 1957 w 2686"/>
                <a:gd name="T71" fmla="*/ 551 h 2411"/>
                <a:gd name="T72" fmla="*/ 1957 w 2686"/>
                <a:gd name="T73" fmla="*/ 456 h 2411"/>
                <a:gd name="T74" fmla="*/ 1172 w 2686"/>
                <a:gd name="T75" fmla="*/ 154 h 2411"/>
                <a:gd name="T76" fmla="*/ 1141 w 2686"/>
                <a:gd name="T77" fmla="*/ 297 h 2411"/>
                <a:gd name="T78" fmla="*/ 1224 w 2686"/>
                <a:gd name="T79" fmla="*/ 343 h 2411"/>
                <a:gd name="T80" fmla="*/ 1273 w 2686"/>
                <a:gd name="T81" fmla="*/ 213 h 2411"/>
                <a:gd name="T82" fmla="*/ 1206 w 2686"/>
                <a:gd name="T83" fmla="*/ 146 h 2411"/>
                <a:gd name="T84" fmla="*/ 1628 w 2686"/>
                <a:gd name="T85" fmla="*/ 76 h 2411"/>
                <a:gd name="T86" fmla="*/ 2045 w 2686"/>
                <a:gd name="T87" fmla="*/ 339 h 2411"/>
                <a:gd name="T88" fmla="*/ 2323 w 2686"/>
                <a:gd name="T89" fmla="*/ 747 h 2411"/>
                <a:gd name="T90" fmla="*/ 2550 w 2686"/>
                <a:gd name="T91" fmla="*/ 1162 h 2411"/>
                <a:gd name="T92" fmla="*/ 2599 w 2686"/>
                <a:gd name="T93" fmla="*/ 1058 h 2411"/>
                <a:gd name="T94" fmla="*/ 2684 w 2686"/>
                <a:gd name="T95" fmla="*/ 1103 h 2411"/>
                <a:gd name="T96" fmla="*/ 2653 w 2686"/>
                <a:gd name="T97" fmla="*/ 1397 h 2411"/>
                <a:gd name="T98" fmla="*/ 2561 w 2686"/>
                <a:gd name="T99" fmla="*/ 1373 h 2411"/>
                <a:gd name="T100" fmla="*/ 2385 w 2686"/>
                <a:gd name="T101" fmla="*/ 1465 h 2411"/>
                <a:gd name="T102" fmla="*/ 2186 w 2686"/>
                <a:gd name="T103" fmla="*/ 1908 h 2411"/>
                <a:gd name="T104" fmla="*/ 1836 w 2686"/>
                <a:gd name="T105" fmla="*/ 2233 h 2411"/>
                <a:gd name="T106" fmla="*/ 1376 w 2686"/>
                <a:gd name="T107" fmla="*/ 2399 h 2411"/>
                <a:gd name="T108" fmla="*/ 872 w 2686"/>
                <a:gd name="T109" fmla="*/ 2364 h 2411"/>
                <a:gd name="T110" fmla="*/ 443 w 2686"/>
                <a:gd name="T111" fmla="*/ 2139 h 2411"/>
                <a:gd name="T112" fmla="*/ 138 w 2686"/>
                <a:gd name="T113" fmla="*/ 1767 h 2411"/>
                <a:gd name="T114" fmla="*/ 3 w 2686"/>
                <a:gd name="T115" fmla="*/ 1291 h 2411"/>
                <a:gd name="T116" fmla="*/ 72 w 2686"/>
                <a:gd name="T117" fmla="*/ 793 h 2411"/>
                <a:gd name="T118" fmla="*/ 326 w 2686"/>
                <a:gd name="T119" fmla="*/ 382 h 2411"/>
                <a:gd name="T120" fmla="*/ 718 w 2686"/>
                <a:gd name="T121" fmla="*/ 103 h 2411"/>
                <a:gd name="T122" fmla="*/ 1206 w 2686"/>
                <a:gd name="T123" fmla="*/ 0 h 2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86" h="2411">
                  <a:moveTo>
                    <a:pt x="1207" y="2066"/>
                  </a:moveTo>
                  <a:lnTo>
                    <a:pt x="1189" y="2068"/>
                  </a:lnTo>
                  <a:lnTo>
                    <a:pt x="1173" y="2075"/>
                  </a:lnTo>
                  <a:lnTo>
                    <a:pt x="1160" y="2086"/>
                  </a:lnTo>
                  <a:lnTo>
                    <a:pt x="1150" y="2099"/>
                  </a:lnTo>
                  <a:lnTo>
                    <a:pt x="1142" y="2115"/>
                  </a:lnTo>
                  <a:lnTo>
                    <a:pt x="1140" y="2133"/>
                  </a:lnTo>
                  <a:lnTo>
                    <a:pt x="1140" y="2200"/>
                  </a:lnTo>
                  <a:lnTo>
                    <a:pt x="1142" y="2218"/>
                  </a:lnTo>
                  <a:lnTo>
                    <a:pt x="1150" y="2234"/>
                  </a:lnTo>
                  <a:lnTo>
                    <a:pt x="1160" y="2247"/>
                  </a:lnTo>
                  <a:lnTo>
                    <a:pt x="1173" y="2257"/>
                  </a:lnTo>
                  <a:lnTo>
                    <a:pt x="1189" y="2265"/>
                  </a:lnTo>
                  <a:lnTo>
                    <a:pt x="1207" y="2267"/>
                  </a:lnTo>
                  <a:lnTo>
                    <a:pt x="1224" y="2265"/>
                  </a:lnTo>
                  <a:lnTo>
                    <a:pt x="1241" y="2257"/>
                  </a:lnTo>
                  <a:lnTo>
                    <a:pt x="1254" y="2247"/>
                  </a:lnTo>
                  <a:lnTo>
                    <a:pt x="1264" y="2234"/>
                  </a:lnTo>
                  <a:lnTo>
                    <a:pt x="1271" y="2218"/>
                  </a:lnTo>
                  <a:lnTo>
                    <a:pt x="1273" y="2200"/>
                  </a:lnTo>
                  <a:lnTo>
                    <a:pt x="1273" y="2133"/>
                  </a:lnTo>
                  <a:lnTo>
                    <a:pt x="1271" y="2115"/>
                  </a:lnTo>
                  <a:lnTo>
                    <a:pt x="1264" y="2099"/>
                  </a:lnTo>
                  <a:lnTo>
                    <a:pt x="1254" y="2086"/>
                  </a:lnTo>
                  <a:lnTo>
                    <a:pt x="1241" y="2075"/>
                  </a:lnTo>
                  <a:lnTo>
                    <a:pt x="1224" y="2068"/>
                  </a:lnTo>
                  <a:lnTo>
                    <a:pt x="1207" y="2066"/>
                  </a:lnTo>
                  <a:close/>
                  <a:moveTo>
                    <a:pt x="1863" y="1794"/>
                  </a:moveTo>
                  <a:lnTo>
                    <a:pt x="1846" y="1796"/>
                  </a:lnTo>
                  <a:lnTo>
                    <a:pt x="1830" y="1804"/>
                  </a:lnTo>
                  <a:lnTo>
                    <a:pt x="1816" y="1814"/>
                  </a:lnTo>
                  <a:lnTo>
                    <a:pt x="1805" y="1828"/>
                  </a:lnTo>
                  <a:lnTo>
                    <a:pt x="1798" y="1844"/>
                  </a:lnTo>
                  <a:lnTo>
                    <a:pt x="1795" y="1862"/>
                  </a:lnTo>
                  <a:lnTo>
                    <a:pt x="1798" y="1878"/>
                  </a:lnTo>
                  <a:lnTo>
                    <a:pt x="1805" y="1895"/>
                  </a:lnTo>
                  <a:lnTo>
                    <a:pt x="1816" y="1909"/>
                  </a:lnTo>
                  <a:lnTo>
                    <a:pt x="1863" y="1956"/>
                  </a:lnTo>
                  <a:lnTo>
                    <a:pt x="1877" y="1967"/>
                  </a:lnTo>
                  <a:lnTo>
                    <a:pt x="1894" y="1973"/>
                  </a:lnTo>
                  <a:lnTo>
                    <a:pt x="1910" y="1975"/>
                  </a:lnTo>
                  <a:lnTo>
                    <a:pt x="1927" y="1973"/>
                  </a:lnTo>
                  <a:lnTo>
                    <a:pt x="1943" y="1967"/>
                  </a:lnTo>
                  <a:lnTo>
                    <a:pt x="1957" y="1956"/>
                  </a:lnTo>
                  <a:lnTo>
                    <a:pt x="1968" y="1942"/>
                  </a:lnTo>
                  <a:lnTo>
                    <a:pt x="1975" y="1926"/>
                  </a:lnTo>
                  <a:lnTo>
                    <a:pt x="1978" y="1909"/>
                  </a:lnTo>
                  <a:lnTo>
                    <a:pt x="1975" y="1891"/>
                  </a:lnTo>
                  <a:lnTo>
                    <a:pt x="1968" y="1876"/>
                  </a:lnTo>
                  <a:lnTo>
                    <a:pt x="1957" y="1862"/>
                  </a:lnTo>
                  <a:lnTo>
                    <a:pt x="1910" y="1814"/>
                  </a:lnTo>
                  <a:lnTo>
                    <a:pt x="1896" y="1804"/>
                  </a:lnTo>
                  <a:lnTo>
                    <a:pt x="1879" y="1796"/>
                  </a:lnTo>
                  <a:lnTo>
                    <a:pt x="1863" y="1794"/>
                  </a:lnTo>
                  <a:close/>
                  <a:moveTo>
                    <a:pt x="551" y="1794"/>
                  </a:moveTo>
                  <a:lnTo>
                    <a:pt x="534" y="1796"/>
                  </a:lnTo>
                  <a:lnTo>
                    <a:pt x="518" y="1804"/>
                  </a:lnTo>
                  <a:lnTo>
                    <a:pt x="504" y="1814"/>
                  </a:lnTo>
                  <a:lnTo>
                    <a:pt x="457" y="1862"/>
                  </a:lnTo>
                  <a:lnTo>
                    <a:pt x="445" y="1876"/>
                  </a:lnTo>
                  <a:lnTo>
                    <a:pt x="439" y="1891"/>
                  </a:lnTo>
                  <a:lnTo>
                    <a:pt x="436" y="1909"/>
                  </a:lnTo>
                  <a:lnTo>
                    <a:pt x="439" y="1926"/>
                  </a:lnTo>
                  <a:lnTo>
                    <a:pt x="445" y="1942"/>
                  </a:lnTo>
                  <a:lnTo>
                    <a:pt x="457" y="1956"/>
                  </a:lnTo>
                  <a:lnTo>
                    <a:pt x="471" y="1967"/>
                  </a:lnTo>
                  <a:lnTo>
                    <a:pt x="486" y="1973"/>
                  </a:lnTo>
                  <a:lnTo>
                    <a:pt x="504" y="1975"/>
                  </a:lnTo>
                  <a:lnTo>
                    <a:pt x="520" y="1973"/>
                  </a:lnTo>
                  <a:lnTo>
                    <a:pt x="536" y="1967"/>
                  </a:lnTo>
                  <a:lnTo>
                    <a:pt x="551" y="1956"/>
                  </a:lnTo>
                  <a:lnTo>
                    <a:pt x="598" y="1909"/>
                  </a:lnTo>
                  <a:lnTo>
                    <a:pt x="609" y="1895"/>
                  </a:lnTo>
                  <a:lnTo>
                    <a:pt x="615" y="1878"/>
                  </a:lnTo>
                  <a:lnTo>
                    <a:pt x="618" y="1862"/>
                  </a:lnTo>
                  <a:lnTo>
                    <a:pt x="615" y="1844"/>
                  </a:lnTo>
                  <a:lnTo>
                    <a:pt x="609" y="1828"/>
                  </a:lnTo>
                  <a:lnTo>
                    <a:pt x="598" y="1814"/>
                  </a:lnTo>
                  <a:lnTo>
                    <a:pt x="583" y="1804"/>
                  </a:lnTo>
                  <a:lnTo>
                    <a:pt x="568" y="1796"/>
                  </a:lnTo>
                  <a:lnTo>
                    <a:pt x="551" y="1794"/>
                  </a:lnTo>
                  <a:close/>
                  <a:moveTo>
                    <a:pt x="2134" y="1139"/>
                  </a:moveTo>
                  <a:lnTo>
                    <a:pt x="2116" y="1142"/>
                  </a:lnTo>
                  <a:lnTo>
                    <a:pt x="2100" y="1148"/>
                  </a:lnTo>
                  <a:lnTo>
                    <a:pt x="2087" y="1158"/>
                  </a:lnTo>
                  <a:lnTo>
                    <a:pt x="2076" y="1173"/>
                  </a:lnTo>
                  <a:lnTo>
                    <a:pt x="2070" y="1188"/>
                  </a:lnTo>
                  <a:lnTo>
                    <a:pt x="2067" y="1206"/>
                  </a:lnTo>
                  <a:lnTo>
                    <a:pt x="2070" y="1224"/>
                  </a:lnTo>
                  <a:lnTo>
                    <a:pt x="2076" y="1240"/>
                  </a:lnTo>
                  <a:lnTo>
                    <a:pt x="2087" y="1253"/>
                  </a:lnTo>
                  <a:lnTo>
                    <a:pt x="2100" y="1264"/>
                  </a:lnTo>
                  <a:lnTo>
                    <a:pt x="2116" y="1271"/>
                  </a:lnTo>
                  <a:lnTo>
                    <a:pt x="2134" y="1273"/>
                  </a:lnTo>
                  <a:lnTo>
                    <a:pt x="2201" y="1273"/>
                  </a:lnTo>
                  <a:lnTo>
                    <a:pt x="2219" y="1271"/>
                  </a:lnTo>
                  <a:lnTo>
                    <a:pt x="2236" y="1264"/>
                  </a:lnTo>
                  <a:lnTo>
                    <a:pt x="2249" y="1253"/>
                  </a:lnTo>
                  <a:lnTo>
                    <a:pt x="2259" y="1240"/>
                  </a:lnTo>
                  <a:lnTo>
                    <a:pt x="2265" y="1224"/>
                  </a:lnTo>
                  <a:lnTo>
                    <a:pt x="2267" y="1206"/>
                  </a:lnTo>
                  <a:lnTo>
                    <a:pt x="2265" y="1188"/>
                  </a:lnTo>
                  <a:lnTo>
                    <a:pt x="2259" y="1173"/>
                  </a:lnTo>
                  <a:lnTo>
                    <a:pt x="2248" y="1158"/>
                  </a:lnTo>
                  <a:lnTo>
                    <a:pt x="2235" y="1148"/>
                  </a:lnTo>
                  <a:lnTo>
                    <a:pt x="2219" y="1142"/>
                  </a:lnTo>
                  <a:lnTo>
                    <a:pt x="2201" y="1139"/>
                  </a:lnTo>
                  <a:lnTo>
                    <a:pt x="2134" y="1139"/>
                  </a:lnTo>
                  <a:close/>
                  <a:moveTo>
                    <a:pt x="212" y="1139"/>
                  </a:moveTo>
                  <a:lnTo>
                    <a:pt x="194" y="1142"/>
                  </a:lnTo>
                  <a:lnTo>
                    <a:pt x="178" y="1148"/>
                  </a:lnTo>
                  <a:lnTo>
                    <a:pt x="165" y="1158"/>
                  </a:lnTo>
                  <a:lnTo>
                    <a:pt x="155" y="1173"/>
                  </a:lnTo>
                  <a:lnTo>
                    <a:pt x="147" y="1188"/>
                  </a:lnTo>
                  <a:lnTo>
                    <a:pt x="145" y="1206"/>
                  </a:lnTo>
                  <a:lnTo>
                    <a:pt x="147" y="1224"/>
                  </a:lnTo>
                  <a:lnTo>
                    <a:pt x="155" y="1240"/>
                  </a:lnTo>
                  <a:lnTo>
                    <a:pt x="165" y="1253"/>
                  </a:lnTo>
                  <a:lnTo>
                    <a:pt x="178" y="1264"/>
                  </a:lnTo>
                  <a:lnTo>
                    <a:pt x="194" y="1271"/>
                  </a:lnTo>
                  <a:lnTo>
                    <a:pt x="212" y="1273"/>
                  </a:lnTo>
                  <a:lnTo>
                    <a:pt x="278" y="1273"/>
                  </a:lnTo>
                  <a:lnTo>
                    <a:pt x="297" y="1271"/>
                  </a:lnTo>
                  <a:lnTo>
                    <a:pt x="313" y="1264"/>
                  </a:lnTo>
                  <a:lnTo>
                    <a:pt x="327" y="1253"/>
                  </a:lnTo>
                  <a:lnTo>
                    <a:pt x="337" y="1240"/>
                  </a:lnTo>
                  <a:lnTo>
                    <a:pt x="344" y="1224"/>
                  </a:lnTo>
                  <a:lnTo>
                    <a:pt x="346" y="1206"/>
                  </a:lnTo>
                  <a:lnTo>
                    <a:pt x="344" y="1188"/>
                  </a:lnTo>
                  <a:lnTo>
                    <a:pt x="337" y="1173"/>
                  </a:lnTo>
                  <a:lnTo>
                    <a:pt x="327" y="1158"/>
                  </a:lnTo>
                  <a:lnTo>
                    <a:pt x="313" y="1148"/>
                  </a:lnTo>
                  <a:lnTo>
                    <a:pt x="297" y="1142"/>
                  </a:lnTo>
                  <a:lnTo>
                    <a:pt x="278" y="1139"/>
                  </a:lnTo>
                  <a:lnTo>
                    <a:pt x="212" y="1139"/>
                  </a:lnTo>
                  <a:close/>
                  <a:moveTo>
                    <a:pt x="1227" y="528"/>
                  </a:moveTo>
                  <a:lnTo>
                    <a:pt x="1210" y="531"/>
                  </a:lnTo>
                  <a:lnTo>
                    <a:pt x="1194" y="537"/>
                  </a:lnTo>
                  <a:lnTo>
                    <a:pt x="1180" y="547"/>
                  </a:lnTo>
                  <a:lnTo>
                    <a:pt x="1170" y="561"/>
                  </a:lnTo>
                  <a:lnTo>
                    <a:pt x="1163" y="577"/>
                  </a:lnTo>
                  <a:lnTo>
                    <a:pt x="1161" y="595"/>
                  </a:lnTo>
                  <a:lnTo>
                    <a:pt x="1161" y="1143"/>
                  </a:lnTo>
                  <a:lnTo>
                    <a:pt x="713" y="1143"/>
                  </a:lnTo>
                  <a:lnTo>
                    <a:pt x="695" y="1146"/>
                  </a:lnTo>
                  <a:lnTo>
                    <a:pt x="680" y="1152"/>
                  </a:lnTo>
                  <a:lnTo>
                    <a:pt x="665" y="1162"/>
                  </a:lnTo>
                  <a:lnTo>
                    <a:pt x="655" y="1177"/>
                  </a:lnTo>
                  <a:lnTo>
                    <a:pt x="649" y="1192"/>
                  </a:lnTo>
                  <a:lnTo>
                    <a:pt x="646" y="1211"/>
                  </a:lnTo>
                  <a:lnTo>
                    <a:pt x="649" y="1228"/>
                  </a:lnTo>
                  <a:lnTo>
                    <a:pt x="655" y="1244"/>
                  </a:lnTo>
                  <a:lnTo>
                    <a:pt x="665" y="1258"/>
                  </a:lnTo>
                  <a:lnTo>
                    <a:pt x="680" y="1268"/>
                  </a:lnTo>
                  <a:lnTo>
                    <a:pt x="695" y="1275"/>
                  </a:lnTo>
                  <a:lnTo>
                    <a:pt x="713" y="1277"/>
                  </a:lnTo>
                  <a:lnTo>
                    <a:pt x="1225" y="1277"/>
                  </a:lnTo>
                  <a:lnTo>
                    <a:pt x="1244" y="1275"/>
                  </a:lnTo>
                  <a:lnTo>
                    <a:pt x="1259" y="1268"/>
                  </a:lnTo>
                  <a:lnTo>
                    <a:pt x="1272" y="1258"/>
                  </a:lnTo>
                  <a:lnTo>
                    <a:pt x="1284" y="1244"/>
                  </a:lnTo>
                  <a:lnTo>
                    <a:pt x="1290" y="1228"/>
                  </a:lnTo>
                  <a:lnTo>
                    <a:pt x="1292" y="1211"/>
                  </a:lnTo>
                  <a:lnTo>
                    <a:pt x="1292" y="595"/>
                  </a:lnTo>
                  <a:lnTo>
                    <a:pt x="1295" y="595"/>
                  </a:lnTo>
                  <a:lnTo>
                    <a:pt x="1293" y="577"/>
                  </a:lnTo>
                  <a:lnTo>
                    <a:pt x="1286" y="560"/>
                  </a:lnTo>
                  <a:lnTo>
                    <a:pt x="1275" y="547"/>
                  </a:lnTo>
                  <a:lnTo>
                    <a:pt x="1262" y="537"/>
                  </a:lnTo>
                  <a:lnTo>
                    <a:pt x="1246" y="530"/>
                  </a:lnTo>
                  <a:lnTo>
                    <a:pt x="1227" y="528"/>
                  </a:lnTo>
                  <a:close/>
                  <a:moveTo>
                    <a:pt x="504" y="437"/>
                  </a:moveTo>
                  <a:lnTo>
                    <a:pt x="486" y="439"/>
                  </a:lnTo>
                  <a:lnTo>
                    <a:pt x="471" y="446"/>
                  </a:lnTo>
                  <a:lnTo>
                    <a:pt x="457" y="456"/>
                  </a:lnTo>
                  <a:lnTo>
                    <a:pt x="445" y="470"/>
                  </a:lnTo>
                  <a:lnTo>
                    <a:pt x="439" y="487"/>
                  </a:lnTo>
                  <a:lnTo>
                    <a:pt x="436" y="503"/>
                  </a:lnTo>
                  <a:lnTo>
                    <a:pt x="439" y="520"/>
                  </a:lnTo>
                  <a:lnTo>
                    <a:pt x="445" y="537"/>
                  </a:lnTo>
                  <a:lnTo>
                    <a:pt x="457" y="551"/>
                  </a:lnTo>
                  <a:lnTo>
                    <a:pt x="504" y="598"/>
                  </a:lnTo>
                  <a:lnTo>
                    <a:pt x="518" y="609"/>
                  </a:lnTo>
                  <a:lnTo>
                    <a:pt x="534" y="615"/>
                  </a:lnTo>
                  <a:lnTo>
                    <a:pt x="551" y="618"/>
                  </a:lnTo>
                  <a:lnTo>
                    <a:pt x="568" y="615"/>
                  </a:lnTo>
                  <a:lnTo>
                    <a:pt x="583" y="609"/>
                  </a:lnTo>
                  <a:lnTo>
                    <a:pt x="598" y="598"/>
                  </a:lnTo>
                  <a:lnTo>
                    <a:pt x="609" y="584"/>
                  </a:lnTo>
                  <a:lnTo>
                    <a:pt x="615" y="567"/>
                  </a:lnTo>
                  <a:lnTo>
                    <a:pt x="618" y="551"/>
                  </a:lnTo>
                  <a:lnTo>
                    <a:pt x="615" y="534"/>
                  </a:lnTo>
                  <a:lnTo>
                    <a:pt x="609" y="518"/>
                  </a:lnTo>
                  <a:lnTo>
                    <a:pt x="598" y="504"/>
                  </a:lnTo>
                  <a:lnTo>
                    <a:pt x="551" y="456"/>
                  </a:lnTo>
                  <a:lnTo>
                    <a:pt x="536" y="446"/>
                  </a:lnTo>
                  <a:lnTo>
                    <a:pt x="520" y="439"/>
                  </a:lnTo>
                  <a:lnTo>
                    <a:pt x="504" y="437"/>
                  </a:lnTo>
                  <a:close/>
                  <a:moveTo>
                    <a:pt x="1910" y="437"/>
                  </a:moveTo>
                  <a:lnTo>
                    <a:pt x="1893" y="439"/>
                  </a:lnTo>
                  <a:lnTo>
                    <a:pt x="1876" y="446"/>
                  </a:lnTo>
                  <a:lnTo>
                    <a:pt x="1862" y="456"/>
                  </a:lnTo>
                  <a:lnTo>
                    <a:pt x="1815" y="504"/>
                  </a:lnTo>
                  <a:lnTo>
                    <a:pt x="1804" y="518"/>
                  </a:lnTo>
                  <a:lnTo>
                    <a:pt x="1797" y="534"/>
                  </a:lnTo>
                  <a:lnTo>
                    <a:pt x="1795" y="551"/>
                  </a:lnTo>
                  <a:lnTo>
                    <a:pt x="1797" y="567"/>
                  </a:lnTo>
                  <a:lnTo>
                    <a:pt x="1804" y="584"/>
                  </a:lnTo>
                  <a:lnTo>
                    <a:pt x="1815" y="598"/>
                  </a:lnTo>
                  <a:lnTo>
                    <a:pt x="1829" y="609"/>
                  </a:lnTo>
                  <a:lnTo>
                    <a:pt x="1846" y="615"/>
                  </a:lnTo>
                  <a:lnTo>
                    <a:pt x="1862" y="618"/>
                  </a:lnTo>
                  <a:lnTo>
                    <a:pt x="1879" y="615"/>
                  </a:lnTo>
                  <a:lnTo>
                    <a:pt x="1895" y="609"/>
                  </a:lnTo>
                  <a:lnTo>
                    <a:pt x="1909" y="598"/>
                  </a:lnTo>
                  <a:lnTo>
                    <a:pt x="1957" y="551"/>
                  </a:lnTo>
                  <a:lnTo>
                    <a:pt x="1967" y="537"/>
                  </a:lnTo>
                  <a:lnTo>
                    <a:pt x="1975" y="520"/>
                  </a:lnTo>
                  <a:lnTo>
                    <a:pt x="1977" y="503"/>
                  </a:lnTo>
                  <a:lnTo>
                    <a:pt x="1975" y="487"/>
                  </a:lnTo>
                  <a:lnTo>
                    <a:pt x="1967" y="470"/>
                  </a:lnTo>
                  <a:lnTo>
                    <a:pt x="1957" y="456"/>
                  </a:lnTo>
                  <a:lnTo>
                    <a:pt x="1943" y="445"/>
                  </a:lnTo>
                  <a:lnTo>
                    <a:pt x="1926" y="439"/>
                  </a:lnTo>
                  <a:lnTo>
                    <a:pt x="1910" y="437"/>
                  </a:lnTo>
                  <a:close/>
                  <a:moveTo>
                    <a:pt x="1206" y="146"/>
                  </a:moveTo>
                  <a:lnTo>
                    <a:pt x="1188" y="148"/>
                  </a:lnTo>
                  <a:lnTo>
                    <a:pt x="1172" y="154"/>
                  </a:lnTo>
                  <a:lnTo>
                    <a:pt x="1159" y="166"/>
                  </a:lnTo>
                  <a:lnTo>
                    <a:pt x="1148" y="179"/>
                  </a:lnTo>
                  <a:lnTo>
                    <a:pt x="1141" y="194"/>
                  </a:lnTo>
                  <a:lnTo>
                    <a:pt x="1139" y="213"/>
                  </a:lnTo>
                  <a:lnTo>
                    <a:pt x="1139" y="279"/>
                  </a:lnTo>
                  <a:lnTo>
                    <a:pt x="1141" y="297"/>
                  </a:lnTo>
                  <a:lnTo>
                    <a:pt x="1148" y="313"/>
                  </a:lnTo>
                  <a:lnTo>
                    <a:pt x="1159" y="327"/>
                  </a:lnTo>
                  <a:lnTo>
                    <a:pt x="1172" y="337"/>
                  </a:lnTo>
                  <a:lnTo>
                    <a:pt x="1188" y="343"/>
                  </a:lnTo>
                  <a:lnTo>
                    <a:pt x="1206" y="347"/>
                  </a:lnTo>
                  <a:lnTo>
                    <a:pt x="1224" y="343"/>
                  </a:lnTo>
                  <a:lnTo>
                    <a:pt x="1240" y="337"/>
                  </a:lnTo>
                  <a:lnTo>
                    <a:pt x="1254" y="327"/>
                  </a:lnTo>
                  <a:lnTo>
                    <a:pt x="1264" y="313"/>
                  </a:lnTo>
                  <a:lnTo>
                    <a:pt x="1270" y="297"/>
                  </a:lnTo>
                  <a:lnTo>
                    <a:pt x="1273" y="279"/>
                  </a:lnTo>
                  <a:lnTo>
                    <a:pt x="1273" y="213"/>
                  </a:lnTo>
                  <a:lnTo>
                    <a:pt x="1270" y="194"/>
                  </a:lnTo>
                  <a:lnTo>
                    <a:pt x="1264" y="179"/>
                  </a:lnTo>
                  <a:lnTo>
                    <a:pt x="1254" y="166"/>
                  </a:lnTo>
                  <a:lnTo>
                    <a:pt x="1240" y="154"/>
                  </a:lnTo>
                  <a:lnTo>
                    <a:pt x="1224" y="148"/>
                  </a:lnTo>
                  <a:lnTo>
                    <a:pt x="1206" y="146"/>
                  </a:lnTo>
                  <a:close/>
                  <a:moveTo>
                    <a:pt x="1206" y="0"/>
                  </a:moveTo>
                  <a:lnTo>
                    <a:pt x="1294" y="4"/>
                  </a:lnTo>
                  <a:lnTo>
                    <a:pt x="1381" y="13"/>
                  </a:lnTo>
                  <a:lnTo>
                    <a:pt x="1465" y="29"/>
                  </a:lnTo>
                  <a:lnTo>
                    <a:pt x="1548" y="49"/>
                  </a:lnTo>
                  <a:lnTo>
                    <a:pt x="1628" y="76"/>
                  </a:lnTo>
                  <a:lnTo>
                    <a:pt x="1704" y="108"/>
                  </a:lnTo>
                  <a:lnTo>
                    <a:pt x="1779" y="145"/>
                  </a:lnTo>
                  <a:lnTo>
                    <a:pt x="1851" y="187"/>
                  </a:lnTo>
                  <a:lnTo>
                    <a:pt x="1919" y="233"/>
                  </a:lnTo>
                  <a:lnTo>
                    <a:pt x="1984" y="284"/>
                  </a:lnTo>
                  <a:lnTo>
                    <a:pt x="2045" y="339"/>
                  </a:lnTo>
                  <a:lnTo>
                    <a:pt x="2102" y="399"/>
                  </a:lnTo>
                  <a:lnTo>
                    <a:pt x="2156" y="462"/>
                  </a:lnTo>
                  <a:lnTo>
                    <a:pt x="2204" y="529"/>
                  </a:lnTo>
                  <a:lnTo>
                    <a:pt x="2248" y="598"/>
                  </a:lnTo>
                  <a:lnTo>
                    <a:pt x="2288" y="671"/>
                  </a:lnTo>
                  <a:lnTo>
                    <a:pt x="2323" y="747"/>
                  </a:lnTo>
                  <a:lnTo>
                    <a:pt x="2351" y="826"/>
                  </a:lnTo>
                  <a:lnTo>
                    <a:pt x="2375" y="907"/>
                  </a:lnTo>
                  <a:lnTo>
                    <a:pt x="2393" y="990"/>
                  </a:lnTo>
                  <a:lnTo>
                    <a:pt x="2405" y="1076"/>
                  </a:lnTo>
                  <a:lnTo>
                    <a:pt x="2412" y="1162"/>
                  </a:lnTo>
                  <a:lnTo>
                    <a:pt x="2550" y="1162"/>
                  </a:lnTo>
                  <a:lnTo>
                    <a:pt x="2550" y="1123"/>
                  </a:lnTo>
                  <a:lnTo>
                    <a:pt x="2552" y="1105"/>
                  </a:lnTo>
                  <a:lnTo>
                    <a:pt x="2559" y="1089"/>
                  </a:lnTo>
                  <a:lnTo>
                    <a:pt x="2569" y="1076"/>
                  </a:lnTo>
                  <a:lnTo>
                    <a:pt x="2583" y="1065"/>
                  </a:lnTo>
                  <a:lnTo>
                    <a:pt x="2599" y="1058"/>
                  </a:lnTo>
                  <a:lnTo>
                    <a:pt x="2616" y="1056"/>
                  </a:lnTo>
                  <a:lnTo>
                    <a:pt x="2635" y="1058"/>
                  </a:lnTo>
                  <a:lnTo>
                    <a:pt x="2651" y="1065"/>
                  </a:lnTo>
                  <a:lnTo>
                    <a:pt x="2665" y="1076"/>
                  </a:lnTo>
                  <a:lnTo>
                    <a:pt x="2677" y="1088"/>
                  </a:lnTo>
                  <a:lnTo>
                    <a:pt x="2684" y="1103"/>
                  </a:lnTo>
                  <a:lnTo>
                    <a:pt x="2686" y="1120"/>
                  </a:lnTo>
                  <a:lnTo>
                    <a:pt x="2686" y="1339"/>
                  </a:lnTo>
                  <a:lnTo>
                    <a:pt x="2684" y="1357"/>
                  </a:lnTo>
                  <a:lnTo>
                    <a:pt x="2677" y="1373"/>
                  </a:lnTo>
                  <a:lnTo>
                    <a:pt x="2667" y="1386"/>
                  </a:lnTo>
                  <a:lnTo>
                    <a:pt x="2653" y="1397"/>
                  </a:lnTo>
                  <a:lnTo>
                    <a:pt x="2637" y="1404"/>
                  </a:lnTo>
                  <a:lnTo>
                    <a:pt x="2619" y="1406"/>
                  </a:lnTo>
                  <a:lnTo>
                    <a:pt x="2601" y="1404"/>
                  </a:lnTo>
                  <a:lnTo>
                    <a:pt x="2586" y="1397"/>
                  </a:lnTo>
                  <a:lnTo>
                    <a:pt x="2572" y="1386"/>
                  </a:lnTo>
                  <a:lnTo>
                    <a:pt x="2561" y="1373"/>
                  </a:lnTo>
                  <a:lnTo>
                    <a:pt x="2555" y="1357"/>
                  </a:lnTo>
                  <a:lnTo>
                    <a:pt x="2553" y="1339"/>
                  </a:lnTo>
                  <a:lnTo>
                    <a:pt x="2553" y="1299"/>
                  </a:lnTo>
                  <a:lnTo>
                    <a:pt x="2410" y="1299"/>
                  </a:lnTo>
                  <a:lnTo>
                    <a:pt x="2399" y="1383"/>
                  </a:lnTo>
                  <a:lnTo>
                    <a:pt x="2385" y="1465"/>
                  </a:lnTo>
                  <a:lnTo>
                    <a:pt x="2364" y="1545"/>
                  </a:lnTo>
                  <a:lnTo>
                    <a:pt x="2338" y="1623"/>
                  </a:lnTo>
                  <a:lnTo>
                    <a:pt x="2307" y="1698"/>
                  </a:lnTo>
                  <a:lnTo>
                    <a:pt x="2271" y="1771"/>
                  </a:lnTo>
                  <a:lnTo>
                    <a:pt x="2231" y="1841"/>
                  </a:lnTo>
                  <a:lnTo>
                    <a:pt x="2186" y="1908"/>
                  </a:lnTo>
                  <a:lnTo>
                    <a:pt x="2137" y="1971"/>
                  </a:lnTo>
                  <a:lnTo>
                    <a:pt x="2084" y="2032"/>
                  </a:lnTo>
                  <a:lnTo>
                    <a:pt x="2028" y="2088"/>
                  </a:lnTo>
                  <a:lnTo>
                    <a:pt x="1967" y="2141"/>
                  </a:lnTo>
                  <a:lnTo>
                    <a:pt x="1903" y="2189"/>
                  </a:lnTo>
                  <a:lnTo>
                    <a:pt x="1836" y="2233"/>
                  </a:lnTo>
                  <a:lnTo>
                    <a:pt x="1766" y="2273"/>
                  </a:lnTo>
                  <a:lnTo>
                    <a:pt x="1693" y="2309"/>
                  </a:lnTo>
                  <a:lnTo>
                    <a:pt x="1617" y="2339"/>
                  </a:lnTo>
                  <a:lnTo>
                    <a:pt x="1538" y="2364"/>
                  </a:lnTo>
                  <a:lnTo>
                    <a:pt x="1459" y="2384"/>
                  </a:lnTo>
                  <a:lnTo>
                    <a:pt x="1376" y="2399"/>
                  </a:lnTo>
                  <a:lnTo>
                    <a:pt x="1292" y="2408"/>
                  </a:lnTo>
                  <a:lnTo>
                    <a:pt x="1206" y="2411"/>
                  </a:lnTo>
                  <a:lnTo>
                    <a:pt x="1120" y="2408"/>
                  </a:lnTo>
                  <a:lnTo>
                    <a:pt x="1036" y="2399"/>
                  </a:lnTo>
                  <a:lnTo>
                    <a:pt x="953" y="2384"/>
                  </a:lnTo>
                  <a:lnTo>
                    <a:pt x="872" y="2364"/>
                  </a:lnTo>
                  <a:lnTo>
                    <a:pt x="794" y="2338"/>
                  </a:lnTo>
                  <a:lnTo>
                    <a:pt x="718" y="2308"/>
                  </a:lnTo>
                  <a:lnTo>
                    <a:pt x="645" y="2272"/>
                  </a:lnTo>
                  <a:lnTo>
                    <a:pt x="574" y="2232"/>
                  </a:lnTo>
                  <a:lnTo>
                    <a:pt x="507" y="2187"/>
                  </a:lnTo>
                  <a:lnTo>
                    <a:pt x="443" y="2139"/>
                  </a:lnTo>
                  <a:lnTo>
                    <a:pt x="382" y="2086"/>
                  </a:lnTo>
                  <a:lnTo>
                    <a:pt x="326" y="2028"/>
                  </a:lnTo>
                  <a:lnTo>
                    <a:pt x="272" y="1968"/>
                  </a:lnTo>
                  <a:lnTo>
                    <a:pt x="223" y="1904"/>
                  </a:lnTo>
                  <a:lnTo>
                    <a:pt x="178" y="1836"/>
                  </a:lnTo>
                  <a:lnTo>
                    <a:pt x="138" y="1767"/>
                  </a:lnTo>
                  <a:lnTo>
                    <a:pt x="102" y="1693"/>
                  </a:lnTo>
                  <a:lnTo>
                    <a:pt x="72" y="1617"/>
                  </a:lnTo>
                  <a:lnTo>
                    <a:pt x="47" y="1539"/>
                  </a:lnTo>
                  <a:lnTo>
                    <a:pt x="27" y="1458"/>
                  </a:lnTo>
                  <a:lnTo>
                    <a:pt x="11" y="1376"/>
                  </a:lnTo>
                  <a:lnTo>
                    <a:pt x="3" y="1291"/>
                  </a:lnTo>
                  <a:lnTo>
                    <a:pt x="0" y="1205"/>
                  </a:lnTo>
                  <a:lnTo>
                    <a:pt x="3" y="1120"/>
                  </a:lnTo>
                  <a:lnTo>
                    <a:pt x="11" y="1035"/>
                  </a:lnTo>
                  <a:lnTo>
                    <a:pt x="27" y="953"/>
                  </a:lnTo>
                  <a:lnTo>
                    <a:pt x="47" y="872"/>
                  </a:lnTo>
                  <a:lnTo>
                    <a:pt x="72" y="793"/>
                  </a:lnTo>
                  <a:lnTo>
                    <a:pt x="102" y="718"/>
                  </a:lnTo>
                  <a:lnTo>
                    <a:pt x="138" y="645"/>
                  </a:lnTo>
                  <a:lnTo>
                    <a:pt x="178" y="575"/>
                  </a:lnTo>
                  <a:lnTo>
                    <a:pt x="223" y="507"/>
                  </a:lnTo>
                  <a:lnTo>
                    <a:pt x="272" y="443"/>
                  </a:lnTo>
                  <a:lnTo>
                    <a:pt x="326" y="382"/>
                  </a:lnTo>
                  <a:lnTo>
                    <a:pt x="382" y="325"/>
                  </a:lnTo>
                  <a:lnTo>
                    <a:pt x="443" y="273"/>
                  </a:lnTo>
                  <a:lnTo>
                    <a:pt x="507" y="224"/>
                  </a:lnTo>
                  <a:lnTo>
                    <a:pt x="574" y="179"/>
                  </a:lnTo>
                  <a:lnTo>
                    <a:pt x="645" y="139"/>
                  </a:lnTo>
                  <a:lnTo>
                    <a:pt x="718" y="103"/>
                  </a:lnTo>
                  <a:lnTo>
                    <a:pt x="794" y="73"/>
                  </a:lnTo>
                  <a:lnTo>
                    <a:pt x="872" y="47"/>
                  </a:lnTo>
                  <a:lnTo>
                    <a:pt x="953" y="28"/>
                  </a:lnTo>
                  <a:lnTo>
                    <a:pt x="1036" y="12"/>
                  </a:lnTo>
                  <a:lnTo>
                    <a:pt x="1120" y="3"/>
                  </a:lnTo>
                  <a:lnTo>
                    <a:pt x="12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67" name="Group 466"/>
          <p:cNvGrpSpPr/>
          <p:nvPr/>
        </p:nvGrpSpPr>
        <p:grpSpPr>
          <a:xfrm>
            <a:off x="5585897" y="683393"/>
            <a:ext cx="310355" cy="267859"/>
            <a:chOff x="4876650" y="2044943"/>
            <a:chExt cx="382587" cy="330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68" name="Rectangle 313"/>
            <p:cNvSpPr>
              <a:spLocks noChangeArrowheads="1"/>
            </p:cNvSpPr>
            <p:nvPr/>
          </p:nvSpPr>
          <p:spPr bwMode="auto">
            <a:xfrm>
              <a:off x="4898875" y="2097330"/>
              <a:ext cx="338137" cy="12700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9" name="Rectangle 314"/>
            <p:cNvSpPr>
              <a:spLocks noChangeArrowheads="1"/>
            </p:cNvSpPr>
            <p:nvPr/>
          </p:nvSpPr>
          <p:spPr bwMode="auto">
            <a:xfrm>
              <a:off x="4876650" y="2044943"/>
              <a:ext cx="382587" cy="33337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0" name="Rectangle 315"/>
            <p:cNvSpPr>
              <a:spLocks noChangeArrowheads="1"/>
            </p:cNvSpPr>
            <p:nvPr/>
          </p:nvSpPr>
          <p:spPr bwMode="auto">
            <a:xfrm>
              <a:off x="4876650" y="2243380"/>
              <a:ext cx="382587" cy="33337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" name="Freeform 316"/>
            <p:cNvSpPr>
              <a:spLocks/>
            </p:cNvSpPr>
            <p:nvPr/>
          </p:nvSpPr>
          <p:spPr bwMode="auto">
            <a:xfrm>
              <a:off x="5094137" y="2295768"/>
              <a:ext cx="73025" cy="79375"/>
            </a:xfrm>
            <a:custGeom>
              <a:avLst/>
              <a:gdLst>
                <a:gd name="T0" fmla="*/ 0 w 634"/>
                <a:gd name="T1" fmla="*/ 0 h 712"/>
                <a:gd name="T2" fmla="*/ 326 w 634"/>
                <a:gd name="T3" fmla="*/ 0 h 712"/>
                <a:gd name="T4" fmla="*/ 634 w 634"/>
                <a:gd name="T5" fmla="*/ 712 h 712"/>
                <a:gd name="T6" fmla="*/ 305 w 634"/>
                <a:gd name="T7" fmla="*/ 712 h 712"/>
                <a:gd name="T8" fmla="*/ 0 w 634"/>
                <a:gd name="T9" fmla="*/ 0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4" h="712">
                  <a:moveTo>
                    <a:pt x="0" y="0"/>
                  </a:moveTo>
                  <a:lnTo>
                    <a:pt x="326" y="0"/>
                  </a:lnTo>
                  <a:lnTo>
                    <a:pt x="634" y="712"/>
                  </a:lnTo>
                  <a:lnTo>
                    <a:pt x="305" y="7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" name="Rectangle 317"/>
            <p:cNvSpPr>
              <a:spLocks noChangeArrowheads="1"/>
            </p:cNvSpPr>
            <p:nvPr/>
          </p:nvSpPr>
          <p:spPr bwMode="auto">
            <a:xfrm>
              <a:off x="5049687" y="2295768"/>
              <a:ext cx="36512" cy="79375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" name="Freeform 318"/>
            <p:cNvSpPr>
              <a:spLocks/>
            </p:cNvSpPr>
            <p:nvPr/>
          </p:nvSpPr>
          <p:spPr bwMode="auto">
            <a:xfrm>
              <a:off x="4968725" y="2295768"/>
              <a:ext cx="73025" cy="79375"/>
            </a:xfrm>
            <a:custGeom>
              <a:avLst/>
              <a:gdLst>
                <a:gd name="T0" fmla="*/ 308 w 634"/>
                <a:gd name="T1" fmla="*/ 0 h 712"/>
                <a:gd name="T2" fmla="*/ 634 w 634"/>
                <a:gd name="T3" fmla="*/ 0 h 712"/>
                <a:gd name="T4" fmla="*/ 329 w 634"/>
                <a:gd name="T5" fmla="*/ 712 h 712"/>
                <a:gd name="T6" fmla="*/ 0 w 634"/>
                <a:gd name="T7" fmla="*/ 712 h 712"/>
                <a:gd name="T8" fmla="*/ 308 w 634"/>
                <a:gd name="T9" fmla="*/ 0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4" h="712">
                  <a:moveTo>
                    <a:pt x="308" y="0"/>
                  </a:moveTo>
                  <a:lnTo>
                    <a:pt x="634" y="0"/>
                  </a:lnTo>
                  <a:lnTo>
                    <a:pt x="329" y="712"/>
                  </a:lnTo>
                  <a:lnTo>
                    <a:pt x="0" y="712"/>
                  </a:lnTo>
                  <a:lnTo>
                    <a:pt x="3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74" name="Group 473"/>
          <p:cNvGrpSpPr/>
          <p:nvPr/>
        </p:nvGrpSpPr>
        <p:grpSpPr>
          <a:xfrm>
            <a:off x="7054539" y="662788"/>
            <a:ext cx="307781" cy="309068"/>
            <a:chOff x="5883275" y="2025651"/>
            <a:chExt cx="379413" cy="3810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75" name="Freeform 323"/>
            <p:cNvSpPr>
              <a:spLocks/>
            </p:cNvSpPr>
            <p:nvPr/>
          </p:nvSpPr>
          <p:spPr bwMode="auto">
            <a:xfrm>
              <a:off x="6019800" y="2338388"/>
              <a:ext cx="69850" cy="68263"/>
            </a:xfrm>
            <a:custGeom>
              <a:avLst/>
              <a:gdLst>
                <a:gd name="T0" fmla="*/ 308 w 615"/>
                <a:gd name="T1" fmla="*/ 0 h 615"/>
                <a:gd name="T2" fmla="*/ 350 w 615"/>
                <a:gd name="T3" fmla="*/ 2 h 615"/>
                <a:gd name="T4" fmla="*/ 390 w 615"/>
                <a:gd name="T5" fmla="*/ 10 h 615"/>
                <a:gd name="T6" fmla="*/ 428 w 615"/>
                <a:gd name="T7" fmla="*/ 23 h 615"/>
                <a:gd name="T8" fmla="*/ 463 w 615"/>
                <a:gd name="T9" fmla="*/ 41 h 615"/>
                <a:gd name="T10" fmla="*/ 496 w 615"/>
                <a:gd name="T11" fmla="*/ 63 h 615"/>
                <a:gd name="T12" fmla="*/ 526 w 615"/>
                <a:gd name="T13" fmla="*/ 89 h 615"/>
                <a:gd name="T14" fmla="*/ 551 w 615"/>
                <a:gd name="T15" fmla="*/ 119 h 615"/>
                <a:gd name="T16" fmla="*/ 574 w 615"/>
                <a:gd name="T17" fmla="*/ 152 h 615"/>
                <a:gd name="T18" fmla="*/ 591 w 615"/>
                <a:gd name="T19" fmla="*/ 188 h 615"/>
                <a:gd name="T20" fmla="*/ 605 w 615"/>
                <a:gd name="T21" fmla="*/ 225 h 615"/>
                <a:gd name="T22" fmla="*/ 613 w 615"/>
                <a:gd name="T23" fmla="*/ 265 h 615"/>
                <a:gd name="T24" fmla="*/ 615 w 615"/>
                <a:gd name="T25" fmla="*/ 307 h 615"/>
                <a:gd name="T26" fmla="*/ 613 w 615"/>
                <a:gd name="T27" fmla="*/ 349 h 615"/>
                <a:gd name="T28" fmla="*/ 605 w 615"/>
                <a:gd name="T29" fmla="*/ 389 h 615"/>
                <a:gd name="T30" fmla="*/ 591 w 615"/>
                <a:gd name="T31" fmla="*/ 427 h 615"/>
                <a:gd name="T32" fmla="*/ 574 w 615"/>
                <a:gd name="T33" fmla="*/ 462 h 615"/>
                <a:gd name="T34" fmla="*/ 551 w 615"/>
                <a:gd name="T35" fmla="*/ 495 h 615"/>
                <a:gd name="T36" fmla="*/ 526 w 615"/>
                <a:gd name="T37" fmla="*/ 524 h 615"/>
                <a:gd name="T38" fmla="*/ 496 w 615"/>
                <a:gd name="T39" fmla="*/ 550 h 615"/>
                <a:gd name="T40" fmla="*/ 463 w 615"/>
                <a:gd name="T41" fmla="*/ 573 h 615"/>
                <a:gd name="T42" fmla="*/ 428 w 615"/>
                <a:gd name="T43" fmla="*/ 590 h 615"/>
                <a:gd name="T44" fmla="*/ 390 w 615"/>
                <a:gd name="T45" fmla="*/ 604 h 615"/>
                <a:gd name="T46" fmla="*/ 350 w 615"/>
                <a:gd name="T47" fmla="*/ 612 h 615"/>
                <a:gd name="T48" fmla="*/ 308 w 615"/>
                <a:gd name="T49" fmla="*/ 615 h 615"/>
                <a:gd name="T50" fmla="*/ 266 w 615"/>
                <a:gd name="T51" fmla="*/ 612 h 615"/>
                <a:gd name="T52" fmla="*/ 226 w 615"/>
                <a:gd name="T53" fmla="*/ 604 h 615"/>
                <a:gd name="T54" fmla="*/ 188 w 615"/>
                <a:gd name="T55" fmla="*/ 590 h 615"/>
                <a:gd name="T56" fmla="*/ 153 w 615"/>
                <a:gd name="T57" fmla="*/ 573 h 615"/>
                <a:gd name="T58" fmla="*/ 120 w 615"/>
                <a:gd name="T59" fmla="*/ 550 h 615"/>
                <a:gd name="T60" fmla="*/ 90 w 615"/>
                <a:gd name="T61" fmla="*/ 524 h 615"/>
                <a:gd name="T62" fmla="*/ 64 w 615"/>
                <a:gd name="T63" fmla="*/ 495 h 615"/>
                <a:gd name="T64" fmla="*/ 42 w 615"/>
                <a:gd name="T65" fmla="*/ 462 h 615"/>
                <a:gd name="T66" fmla="*/ 24 w 615"/>
                <a:gd name="T67" fmla="*/ 427 h 615"/>
                <a:gd name="T68" fmla="*/ 11 w 615"/>
                <a:gd name="T69" fmla="*/ 389 h 615"/>
                <a:gd name="T70" fmla="*/ 3 w 615"/>
                <a:gd name="T71" fmla="*/ 349 h 615"/>
                <a:gd name="T72" fmla="*/ 0 w 615"/>
                <a:gd name="T73" fmla="*/ 307 h 615"/>
                <a:gd name="T74" fmla="*/ 3 w 615"/>
                <a:gd name="T75" fmla="*/ 265 h 615"/>
                <a:gd name="T76" fmla="*/ 11 w 615"/>
                <a:gd name="T77" fmla="*/ 225 h 615"/>
                <a:gd name="T78" fmla="*/ 24 w 615"/>
                <a:gd name="T79" fmla="*/ 188 h 615"/>
                <a:gd name="T80" fmla="*/ 42 w 615"/>
                <a:gd name="T81" fmla="*/ 152 h 615"/>
                <a:gd name="T82" fmla="*/ 64 w 615"/>
                <a:gd name="T83" fmla="*/ 119 h 615"/>
                <a:gd name="T84" fmla="*/ 90 w 615"/>
                <a:gd name="T85" fmla="*/ 89 h 615"/>
                <a:gd name="T86" fmla="*/ 120 w 615"/>
                <a:gd name="T87" fmla="*/ 63 h 615"/>
                <a:gd name="T88" fmla="*/ 153 w 615"/>
                <a:gd name="T89" fmla="*/ 41 h 615"/>
                <a:gd name="T90" fmla="*/ 188 w 615"/>
                <a:gd name="T91" fmla="*/ 23 h 615"/>
                <a:gd name="T92" fmla="*/ 226 w 615"/>
                <a:gd name="T93" fmla="*/ 10 h 615"/>
                <a:gd name="T94" fmla="*/ 266 w 615"/>
                <a:gd name="T95" fmla="*/ 2 h 615"/>
                <a:gd name="T96" fmla="*/ 308 w 615"/>
                <a:gd name="T97" fmla="*/ 0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15" h="615">
                  <a:moveTo>
                    <a:pt x="308" y="0"/>
                  </a:moveTo>
                  <a:lnTo>
                    <a:pt x="350" y="2"/>
                  </a:lnTo>
                  <a:lnTo>
                    <a:pt x="390" y="10"/>
                  </a:lnTo>
                  <a:lnTo>
                    <a:pt x="428" y="23"/>
                  </a:lnTo>
                  <a:lnTo>
                    <a:pt x="463" y="41"/>
                  </a:lnTo>
                  <a:lnTo>
                    <a:pt x="496" y="63"/>
                  </a:lnTo>
                  <a:lnTo>
                    <a:pt x="526" y="89"/>
                  </a:lnTo>
                  <a:lnTo>
                    <a:pt x="551" y="119"/>
                  </a:lnTo>
                  <a:lnTo>
                    <a:pt x="574" y="152"/>
                  </a:lnTo>
                  <a:lnTo>
                    <a:pt x="591" y="188"/>
                  </a:lnTo>
                  <a:lnTo>
                    <a:pt x="605" y="225"/>
                  </a:lnTo>
                  <a:lnTo>
                    <a:pt x="613" y="265"/>
                  </a:lnTo>
                  <a:lnTo>
                    <a:pt x="615" y="307"/>
                  </a:lnTo>
                  <a:lnTo>
                    <a:pt x="613" y="349"/>
                  </a:lnTo>
                  <a:lnTo>
                    <a:pt x="605" y="389"/>
                  </a:lnTo>
                  <a:lnTo>
                    <a:pt x="591" y="427"/>
                  </a:lnTo>
                  <a:lnTo>
                    <a:pt x="574" y="462"/>
                  </a:lnTo>
                  <a:lnTo>
                    <a:pt x="551" y="495"/>
                  </a:lnTo>
                  <a:lnTo>
                    <a:pt x="526" y="524"/>
                  </a:lnTo>
                  <a:lnTo>
                    <a:pt x="496" y="550"/>
                  </a:lnTo>
                  <a:lnTo>
                    <a:pt x="463" y="573"/>
                  </a:lnTo>
                  <a:lnTo>
                    <a:pt x="428" y="590"/>
                  </a:lnTo>
                  <a:lnTo>
                    <a:pt x="390" y="604"/>
                  </a:lnTo>
                  <a:lnTo>
                    <a:pt x="350" y="612"/>
                  </a:lnTo>
                  <a:lnTo>
                    <a:pt x="308" y="615"/>
                  </a:lnTo>
                  <a:lnTo>
                    <a:pt x="266" y="612"/>
                  </a:lnTo>
                  <a:lnTo>
                    <a:pt x="226" y="604"/>
                  </a:lnTo>
                  <a:lnTo>
                    <a:pt x="188" y="590"/>
                  </a:lnTo>
                  <a:lnTo>
                    <a:pt x="153" y="573"/>
                  </a:lnTo>
                  <a:lnTo>
                    <a:pt x="120" y="550"/>
                  </a:lnTo>
                  <a:lnTo>
                    <a:pt x="90" y="524"/>
                  </a:lnTo>
                  <a:lnTo>
                    <a:pt x="64" y="495"/>
                  </a:lnTo>
                  <a:lnTo>
                    <a:pt x="42" y="462"/>
                  </a:lnTo>
                  <a:lnTo>
                    <a:pt x="24" y="427"/>
                  </a:lnTo>
                  <a:lnTo>
                    <a:pt x="11" y="389"/>
                  </a:lnTo>
                  <a:lnTo>
                    <a:pt x="3" y="349"/>
                  </a:lnTo>
                  <a:lnTo>
                    <a:pt x="0" y="307"/>
                  </a:lnTo>
                  <a:lnTo>
                    <a:pt x="3" y="265"/>
                  </a:lnTo>
                  <a:lnTo>
                    <a:pt x="11" y="225"/>
                  </a:lnTo>
                  <a:lnTo>
                    <a:pt x="24" y="188"/>
                  </a:lnTo>
                  <a:lnTo>
                    <a:pt x="42" y="152"/>
                  </a:lnTo>
                  <a:lnTo>
                    <a:pt x="64" y="119"/>
                  </a:lnTo>
                  <a:lnTo>
                    <a:pt x="90" y="89"/>
                  </a:lnTo>
                  <a:lnTo>
                    <a:pt x="120" y="63"/>
                  </a:lnTo>
                  <a:lnTo>
                    <a:pt x="153" y="41"/>
                  </a:lnTo>
                  <a:lnTo>
                    <a:pt x="188" y="23"/>
                  </a:lnTo>
                  <a:lnTo>
                    <a:pt x="226" y="10"/>
                  </a:lnTo>
                  <a:lnTo>
                    <a:pt x="266" y="2"/>
                  </a:lnTo>
                  <a:lnTo>
                    <a:pt x="3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" name="Freeform 324"/>
            <p:cNvSpPr>
              <a:spLocks/>
            </p:cNvSpPr>
            <p:nvPr/>
          </p:nvSpPr>
          <p:spPr bwMode="auto">
            <a:xfrm>
              <a:off x="6099175" y="2297113"/>
              <a:ext cx="163513" cy="66675"/>
            </a:xfrm>
            <a:custGeom>
              <a:avLst/>
              <a:gdLst>
                <a:gd name="T0" fmla="*/ 1366 w 1437"/>
                <a:gd name="T1" fmla="*/ 0 h 594"/>
                <a:gd name="T2" fmla="*/ 1383 w 1437"/>
                <a:gd name="T3" fmla="*/ 1 h 594"/>
                <a:gd name="T4" fmla="*/ 1400 w 1437"/>
                <a:gd name="T5" fmla="*/ 6 h 594"/>
                <a:gd name="T6" fmla="*/ 1414 w 1437"/>
                <a:gd name="T7" fmla="*/ 16 h 594"/>
                <a:gd name="T8" fmla="*/ 1427 w 1437"/>
                <a:gd name="T9" fmla="*/ 29 h 594"/>
                <a:gd name="T10" fmla="*/ 1434 w 1437"/>
                <a:gd name="T11" fmla="*/ 44 h 594"/>
                <a:gd name="T12" fmla="*/ 1437 w 1437"/>
                <a:gd name="T13" fmla="*/ 62 h 594"/>
                <a:gd name="T14" fmla="*/ 1435 w 1437"/>
                <a:gd name="T15" fmla="*/ 79 h 594"/>
                <a:gd name="T16" fmla="*/ 1430 w 1437"/>
                <a:gd name="T17" fmla="*/ 96 h 594"/>
                <a:gd name="T18" fmla="*/ 1420 w 1437"/>
                <a:gd name="T19" fmla="*/ 110 h 594"/>
                <a:gd name="T20" fmla="*/ 1407 w 1437"/>
                <a:gd name="T21" fmla="*/ 122 h 594"/>
                <a:gd name="T22" fmla="*/ 1392 w 1437"/>
                <a:gd name="T23" fmla="*/ 131 h 594"/>
                <a:gd name="T24" fmla="*/ 42 w 1437"/>
                <a:gd name="T25" fmla="*/ 594 h 594"/>
                <a:gd name="T26" fmla="*/ 41 w 1437"/>
                <a:gd name="T27" fmla="*/ 580 h 594"/>
                <a:gd name="T28" fmla="*/ 38 w 1437"/>
                <a:gd name="T29" fmla="*/ 562 h 594"/>
                <a:gd name="T30" fmla="*/ 33 w 1437"/>
                <a:gd name="T31" fmla="*/ 541 h 594"/>
                <a:gd name="T32" fmla="*/ 26 w 1437"/>
                <a:gd name="T33" fmla="*/ 517 h 594"/>
                <a:gd name="T34" fmla="*/ 14 w 1437"/>
                <a:gd name="T35" fmla="*/ 492 h 594"/>
                <a:gd name="T36" fmla="*/ 0 w 1437"/>
                <a:gd name="T37" fmla="*/ 467 h 594"/>
                <a:gd name="T38" fmla="*/ 1349 w 1437"/>
                <a:gd name="T39" fmla="*/ 4 h 594"/>
                <a:gd name="T40" fmla="*/ 1366 w 1437"/>
                <a:gd name="T41" fmla="*/ 0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37" h="594">
                  <a:moveTo>
                    <a:pt x="1366" y="0"/>
                  </a:moveTo>
                  <a:lnTo>
                    <a:pt x="1383" y="1"/>
                  </a:lnTo>
                  <a:lnTo>
                    <a:pt x="1400" y="6"/>
                  </a:lnTo>
                  <a:lnTo>
                    <a:pt x="1414" y="16"/>
                  </a:lnTo>
                  <a:lnTo>
                    <a:pt x="1427" y="29"/>
                  </a:lnTo>
                  <a:lnTo>
                    <a:pt x="1434" y="44"/>
                  </a:lnTo>
                  <a:lnTo>
                    <a:pt x="1437" y="62"/>
                  </a:lnTo>
                  <a:lnTo>
                    <a:pt x="1435" y="79"/>
                  </a:lnTo>
                  <a:lnTo>
                    <a:pt x="1430" y="96"/>
                  </a:lnTo>
                  <a:lnTo>
                    <a:pt x="1420" y="110"/>
                  </a:lnTo>
                  <a:lnTo>
                    <a:pt x="1407" y="122"/>
                  </a:lnTo>
                  <a:lnTo>
                    <a:pt x="1392" y="131"/>
                  </a:lnTo>
                  <a:lnTo>
                    <a:pt x="42" y="594"/>
                  </a:lnTo>
                  <a:lnTo>
                    <a:pt x="41" y="580"/>
                  </a:lnTo>
                  <a:lnTo>
                    <a:pt x="38" y="562"/>
                  </a:lnTo>
                  <a:lnTo>
                    <a:pt x="33" y="541"/>
                  </a:lnTo>
                  <a:lnTo>
                    <a:pt x="26" y="517"/>
                  </a:lnTo>
                  <a:lnTo>
                    <a:pt x="14" y="492"/>
                  </a:lnTo>
                  <a:lnTo>
                    <a:pt x="0" y="467"/>
                  </a:lnTo>
                  <a:lnTo>
                    <a:pt x="1349" y="4"/>
                  </a:lnTo>
                  <a:lnTo>
                    <a:pt x="13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" name="Freeform 325"/>
            <p:cNvSpPr>
              <a:spLocks/>
            </p:cNvSpPr>
            <p:nvPr/>
          </p:nvSpPr>
          <p:spPr bwMode="auto">
            <a:xfrm>
              <a:off x="5883275" y="2025651"/>
              <a:ext cx="163513" cy="303213"/>
            </a:xfrm>
            <a:custGeom>
              <a:avLst/>
              <a:gdLst>
                <a:gd name="T0" fmla="*/ 331 w 1435"/>
                <a:gd name="T1" fmla="*/ 1 h 2677"/>
                <a:gd name="T2" fmla="*/ 408 w 1435"/>
                <a:gd name="T3" fmla="*/ 17 h 2677"/>
                <a:gd name="T4" fmla="*/ 480 w 1435"/>
                <a:gd name="T5" fmla="*/ 52 h 2677"/>
                <a:gd name="T6" fmla="*/ 539 w 1435"/>
                <a:gd name="T7" fmla="*/ 104 h 2677"/>
                <a:gd name="T8" fmla="*/ 585 w 1435"/>
                <a:gd name="T9" fmla="*/ 172 h 2677"/>
                <a:gd name="T10" fmla="*/ 1435 w 1435"/>
                <a:gd name="T11" fmla="*/ 2634 h 2677"/>
                <a:gd name="T12" fmla="*/ 1407 w 1435"/>
                <a:gd name="T13" fmla="*/ 2636 h 2677"/>
                <a:gd name="T14" fmla="*/ 1373 w 1435"/>
                <a:gd name="T15" fmla="*/ 2646 h 2677"/>
                <a:gd name="T16" fmla="*/ 1340 w 1435"/>
                <a:gd name="T17" fmla="*/ 2658 h 2677"/>
                <a:gd name="T18" fmla="*/ 1318 w 1435"/>
                <a:gd name="T19" fmla="*/ 2671 h 2677"/>
                <a:gd name="T20" fmla="*/ 478 w 1435"/>
                <a:gd name="T21" fmla="*/ 253 h 2677"/>
                <a:gd name="T22" fmla="*/ 446 w 1435"/>
                <a:gd name="T23" fmla="*/ 198 h 2677"/>
                <a:gd name="T24" fmla="*/ 400 w 1435"/>
                <a:gd name="T25" fmla="*/ 158 h 2677"/>
                <a:gd name="T26" fmla="*/ 344 w 1435"/>
                <a:gd name="T27" fmla="*/ 137 h 2677"/>
                <a:gd name="T28" fmla="*/ 282 w 1435"/>
                <a:gd name="T29" fmla="*/ 136 h 2677"/>
                <a:gd name="T30" fmla="*/ 223 w 1435"/>
                <a:gd name="T31" fmla="*/ 156 h 2677"/>
                <a:gd name="T32" fmla="*/ 176 w 1435"/>
                <a:gd name="T33" fmla="*/ 195 h 2677"/>
                <a:gd name="T34" fmla="*/ 145 w 1435"/>
                <a:gd name="T35" fmla="*/ 247 h 2677"/>
                <a:gd name="T36" fmla="*/ 133 w 1435"/>
                <a:gd name="T37" fmla="*/ 305 h 2677"/>
                <a:gd name="T38" fmla="*/ 142 w 1435"/>
                <a:gd name="T39" fmla="*/ 366 h 2677"/>
                <a:gd name="T40" fmla="*/ 146 w 1435"/>
                <a:gd name="T41" fmla="*/ 401 h 2677"/>
                <a:gd name="T42" fmla="*/ 130 w 1435"/>
                <a:gd name="T43" fmla="*/ 432 h 2677"/>
                <a:gd name="T44" fmla="*/ 102 w 1435"/>
                <a:gd name="T45" fmla="*/ 451 h 2677"/>
                <a:gd name="T46" fmla="*/ 67 w 1435"/>
                <a:gd name="T47" fmla="*/ 454 h 2677"/>
                <a:gd name="T48" fmla="*/ 35 w 1435"/>
                <a:gd name="T49" fmla="*/ 440 h 2677"/>
                <a:gd name="T50" fmla="*/ 16 w 1435"/>
                <a:gd name="T51" fmla="*/ 411 h 2677"/>
                <a:gd name="T52" fmla="*/ 0 w 1435"/>
                <a:gd name="T53" fmla="*/ 330 h 2677"/>
                <a:gd name="T54" fmla="*/ 5 w 1435"/>
                <a:gd name="T55" fmla="*/ 250 h 2677"/>
                <a:gd name="T56" fmla="*/ 31 w 1435"/>
                <a:gd name="T57" fmla="*/ 175 h 2677"/>
                <a:gd name="T58" fmla="*/ 75 w 1435"/>
                <a:gd name="T59" fmla="*/ 108 h 2677"/>
                <a:gd name="T60" fmla="*/ 135 w 1435"/>
                <a:gd name="T61" fmla="*/ 55 h 2677"/>
                <a:gd name="T62" fmla="*/ 209 w 1435"/>
                <a:gd name="T63" fmla="*/ 17 h 2677"/>
                <a:gd name="T64" fmla="*/ 290 w 1435"/>
                <a:gd name="T65" fmla="*/ 0 h 2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5" h="2677">
                  <a:moveTo>
                    <a:pt x="290" y="0"/>
                  </a:moveTo>
                  <a:lnTo>
                    <a:pt x="331" y="1"/>
                  </a:lnTo>
                  <a:lnTo>
                    <a:pt x="370" y="6"/>
                  </a:lnTo>
                  <a:lnTo>
                    <a:pt x="408" y="17"/>
                  </a:lnTo>
                  <a:lnTo>
                    <a:pt x="445" y="32"/>
                  </a:lnTo>
                  <a:lnTo>
                    <a:pt x="480" y="52"/>
                  </a:lnTo>
                  <a:lnTo>
                    <a:pt x="511" y="76"/>
                  </a:lnTo>
                  <a:lnTo>
                    <a:pt x="539" y="104"/>
                  </a:lnTo>
                  <a:lnTo>
                    <a:pt x="565" y="136"/>
                  </a:lnTo>
                  <a:lnTo>
                    <a:pt x="585" y="172"/>
                  </a:lnTo>
                  <a:lnTo>
                    <a:pt x="602" y="210"/>
                  </a:lnTo>
                  <a:lnTo>
                    <a:pt x="1435" y="2634"/>
                  </a:lnTo>
                  <a:lnTo>
                    <a:pt x="1422" y="2634"/>
                  </a:lnTo>
                  <a:lnTo>
                    <a:pt x="1407" y="2636"/>
                  </a:lnTo>
                  <a:lnTo>
                    <a:pt x="1391" y="2641"/>
                  </a:lnTo>
                  <a:lnTo>
                    <a:pt x="1373" y="2646"/>
                  </a:lnTo>
                  <a:lnTo>
                    <a:pt x="1356" y="2652"/>
                  </a:lnTo>
                  <a:lnTo>
                    <a:pt x="1340" y="2658"/>
                  </a:lnTo>
                  <a:lnTo>
                    <a:pt x="1327" y="2664"/>
                  </a:lnTo>
                  <a:lnTo>
                    <a:pt x="1318" y="2671"/>
                  </a:lnTo>
                  <a:lnTo>
                    <a:pt x="1312" y="2677"/>
                  </a:lnTo>
                  <a:lnTo>
                    <a:pt x="478" y="253"/>
                  </a:lnTo>
                  <a:lnTo>
                    <a:pt x="464" y="224"/>
                  </a:lnTo>
                  <a:lnTo>
                    <a:pt x="446" y="198"/>
                  </a:lnTo>
                  <a:lnTo>
                    <a:pt x="424" y="177"/>
                  </a:lnTo>
                  <a:lnTo>
                    <a:pt x="400" y="158"/>
                  </a:lnTo>
                  <a:lnTo>
                    <a:pt x="373" y="145"/>
                  </a:lnTo>
                  <a:lnTo>
                    <a:pt x="344" y="137"/>
                  </a:lnTo>
                  <a:lnTo>
                    <a:pt x="313" y="134"/>
                  </a:lnTo>
                  <a:lnTo>
                    <a:pt x="282" y="136"/>
                  </a:lnTo>
                  <a:lnTo>
                    <a:pt x="252" y="143"/>
                  </a:lnTo>
                  <a:lnTo>
                    <a:pt x="223" y="156"/>
                  </a:lnTo>
                  <a:lnTo>
                    <a:pt x="198" y="174"/>
                  </a:lnTo>
                  <a:lnTo>
                    <a:pt x="176" y="195"/>
                  </a:lnTo>
                  <a:lnTo>
                    <a:pt x="158" y="220"/>
                  </a:lnTo>
                  <a:lnTo>
                    <a:pt x="145" y="247"/>
                  </a:lnTo>
                  <a:lnTo>
                    <a:pt x="137" y="275"/>
                  </a:lnTo>
                  <a:lnTo>
                    <a:pt x="133" y="305"/>
                  </a:lnTo>
                  <a:lnTo>
                    <a:pt x="135" y="336"/>
                  </a:lnTo>
                  <a:lnTo>
                    <a:pt x="142" y="366"/>
                  </a:lnTo>
                  <a:lnTo>
                    <a:pt x="146" y="383"/>
                  </a:lnTo>
                  <a:lnTo>
                    <a:pt x="146" y="401"/>
                  </a:lnTo>
                  <a:lnTo>
                    <a:pt x="141" y="417"/>
                  </a:lnTo>
                  <a:lnTo>
                    <a:pt x="130" y="432"/>
                  </a:lnTo>
                  <a:lnTo>
                    <a:pt x="118" y="443"/>
                  </a:lnTo>
                  <a:lnTo>
                    <a:pt x="102" y="451"/>
                  </a:lnTo>
                  <a:lnTo>
                    <a:pt x="84" y="455"/>
                  </a:lnTo>
                  <a:lnTo>
                    <a:pt x="67" y="454"/>
                  </a:lnTo>
                  <a:lnTo>
                    <a:pt x="50" y="449"/>
                  </a:lnTo>
                  <a:lnTo>
                    <a:pt x="35" y="440"/>
                  </a:lnTo>
                  <a:lnTo>
                    <a:pt x="24" y="426"/>
                  </a:lnTo>
                  <a:lnTo>
                    <a:pt x="16" y="411"/>
                  </a:lnTo>
                  <a:lnTo>
                    <a:pt x="5" y="370"/>
                  </a:lnTo>
                  <a:lnTo>
                    <a:pt x="0" y="330"/>
                  </a:lnTo>
                  <a:lnTo>
                    <a:pt x="0" y="289"/>
                  </a:lnTo>
                  <a:lnTo>
                    <a:pt x="5" y="250"/>
                  </a:lnTo>
                  <a:lnTo>
                    <a:pt x="15" y="212"/>
                  </a:lnTo>
                  <a:lnTo>
                    <a:pt x="31" y="175"/>
                  </a:lnTo>
                  <a:lnTo>
                    <a:pt x="50" y="140"/>
                  </a:lnTo>
                  <a:lnTo>
                    <a:pt x="75" y="108"/>
                  </a:lnTo>
                  <a:lnTo>
                    <a:pt x="103" y="79"/>
                  </a:lnTo>
                  <a:lnTo>
                    <a:pt x="135" y="55"/>
                  </a:lnTo>
                  <a:lnTo>
                    <a:pt x="171" y="34"/>
                  </a:lnTo>
                  <a:lnTo>
                    <a:pt x="209" y="17"/>
                  </a:lnTo>
                  <a:lnTo>
                    <a:pt x="250" y="6"/>
                  </a:lnTo>
                  <a:lnTo>
                    <a:pt x="2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" name="Freeform 326"/>
            <p:cNvSpPr>
              <a:spLocks/>
            </p:cNvSpPr>
            <p:nvPr/>
          </p:nvSpPr>
          <p:spPr bwMode="auto">
            <a:xfrm>
              <a:off x="5992813" y="2054226"/>
              <a:ext cx="127000" cy="122238"/>
            </a:xfrm>
            <a:custGeom>
              <a:avLst/>
              <a:gdLst>
                <a:gd name="T0" fmla="*/ 856 w 1127"/>
                <a:gd name="T1" fmla="*/ 0 h 1083"/>
                <a:gd name="T2" fmla="*/ 1127 w 1127"/>
                <a:gd name="T3" fmla="*/ 792 h 1083"/>
                <a:gd name="T4" fmla="*/ 276 w 1127"/>
                <a:gd name="T5" fmla="*/ 1083 h 1083"/>
                <a:gd name="T6" fmla="*/ 273 w 1127"/>
                <a:gd name="T7" fmla="*/ 1083 h 1083"/>
                <a:gd name="T8" fmla="*/ 0 w 1127"/>
                <a:gd name="T9" fmla="*/ 295 h 1083"/>
                <a:gd name="T10" fmla="*/ 364 w 1127"/>
                <a:gd name="T11" fmla="*/ 168 h 1083"/>
                <a:gd name="T12" fmla="*/ 453 w 1127"/>
                <a:gd name="T13" fmla="*/ 414 h 1083"/>
                <a:gd name="T14" fmla="*/ 461 w 1127"/>
                <a:gd name="T15" fmla="*/ 429 h 1083"/>
                <a:gd name="T16" fmla="*/ 473 w 1127"/>
                <a:gd name="T17" fmla="*/ 442 h 1083"/>
                <a:gd name="T18" fmla="*/ 487 w 1127"/>
                <a:gd name="T19" fmla="*/ 451 h 1083"/>
                <a:gd name="T20" fmla="*/ 502 w 1127"/>
                <a:gd name="T21" fmla="*/ 456 h 1083"/>
                <a:gd name="T22" fmla="*/ 520 w 1127"/>
                <a:gd name="T23" fmla="*/ 458 h 1083"/>
                <a:gd name="T24" fmla="*/ 537 w 1127"/>
                <a:gd name="T25" fmla="*/ 454 h 1083"/>
                <a:gd name="T26" fmla="*/ 553 w 1127"/>
                <a:gd name="T27" fmla="*/ 446 h 1083"/>
                <a:gd name="T28" fmla="*/ 566 w 1127"/>
                <a:gd name="T29" fmla="*/ 434 h 1083"/>
                <a:gd name="T30" fmla="*/ 575 w 1127"/>
                <a:gd name="T31" fmla="*/ 420 h 1083"/>
                <a:gd name="T32" fmla="*/ 580 w 1127"/>
                <a:gd name="T33" fmla="*/ 404 h 1083"/>
                <a:gd name="T34" fmla="*/ 582 w 1127"/>
                <a:gd name="T35" fmla="*/ 386 h 1083"/>
                <a:gd name="T36" fmla="*/ 578 w 1127"/>
                <a:gd name="T37" fmla="*/ 369 h 1083"/>
                <a:gd name="T38" fmla="*/ 492 w 1127"/>
                <a:gd name="T39" fmla="*/ 126 h 1083"/>
                <a:gd name="T40" fmla="*/ 856 w 1127"/>
                <a:gd name="T41" fmla="*/ 0 h 1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27" h="1083">
                  <a:moveTo>
                    <a:pt x="856" y="0"/>
                  </a:moveTo>
                  <a:lnTo>
                    <a:pt x="1127" y="792"/>
                  </a:lnTo>
                  <a:lnTo>
                    <a:pt x="276" y="1083"/>
                  </a:lnTo>
                  <a:lnTo>
                    <a:pt x="273" y="1083"/>
                  </a:lnTo>
                  <a:lnTo>
                    <a:pt x="0" y="295"/>
                  </a:lnTo>
                  <a:lnTo>
                    <a:pt x="364" y="168"/>
                  </a:lnTo>
                  <a:lnTo>
                    <a:pt x="453" y="414"/>
                  </a:lnTo>
                  <a:lnTo>
                    <a:pt x="461" y="429"/>
                  </a:lnTo>
                  <a:lnTo>
                    <a:pt x="473" y="442"/>
                  </a:lnTo>
                  <a:lnTo>
                    <a:pt x="487" y="451"/>
                  </a:lnTo>
                  <a:lnTo>
                    <a:pt x="502" y="456"/>
                  </a:lnTo>
                  <a:lnTo>
                    <a:pt x="520" y="458"/>
                  </a:lnTo>
                  <a:lnTo>
                    <a:pt x="537" y="454"/>
                  </a:lnTo>
                  <a:lnTo>
                    <a:pt x="553" y="446"/>
                  </a:lnTo>
                  <a:lnTo>
                    <a:pt x="566" y="434"/>
                  </a:lnTo>
                  <a:lnTo>
                    <a:pt x="575" y="420"/>
                  </a:lnTo>
                  <a:lnTo>
                    <a:pt x="580" y="404"/>
                  </a:lnTo>
                  <a:lnTo>
                    <a:pt x="582" y="386"/>
                  </a:lnTo>
                  <a:lnTo>
                    <a:pt x="578" y="369"/>
                  </a:lnTo>
                  <a:lnTo>
                    <a:pt x="492" y="126"/>
                  </a:lnTo>
                  <a:lnTo>
                    <a:pt x="8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9" name="Freeform 327"/>
            <p:cNvSpPr>
              <a:spLocks noEditPoints="1"/>
            </p:cNvSpPr>
            <p:nvPr/>
          </p:nvSpPr>
          <p:spPr bwMode="auto">
            <a:xfrm>
              <a:off x="6027738" y="2139951"/>
              <a:ext cx="198438" cy="192088"/>
            </a:xfrm>
            <a:custGeom>
              <a:avLst/>
              <a:gdLst>
                <a:gd name="T0" fmla="*/ 729 w 1753"/>
                <a:gd name="T1" fmla="*/ 378 h 1690"/>
                <a:gd name="T2" fmla="*/ 711 w 1753"/>
                <a:gd name="T3" fmla="*/ 381 h 1690"/>
                <a:gd name="T4" fmla="*/ 696 w 1753"/>
                <a:gd name="T5" fmla="*/ 389 h 1690"/>
                <a:gd name="T6" fmla="*/ 682 w 1753"/>
                <a:gd name="T7" fmla="*/ 400 h 1690"/>
                <a:gd name="T8" fmla="*/ 672 w 1753"/>
                <a:gd name="T9" fmla="*/ 416 h 1690"/>
                <a:gd name="T10" fmla="*/ 507 w 1753"/>
                <a:gd name="T11" fmla="*/ 750 h 1690"/>
                <a:gd name="T12" fmla="*/ 501 w 1753"/>
                <a:gd name="T13" fmla="*/ 767 h 1690"/>
                <a:gd name="T14" fmla="*/ 500 w 1753"/>
                <a:gd name="T15" fmla="*/ 785 h 1690"/>
                <a:gd name="T16" fmla="*/ 503 w 1753"/>
                <a:gd name="T17" fmla="*/ 802 h 1690"/>
                <a:gd name="T18" fmla="*/ 511 w 1753"/>
                <a:gd name="T19" fmla="*/ 818 h 1690"/>
                <a:gd name="T20" fmla="*/ 522 w 1753"/>
                <a:gd name="T21" fmla="*/ 832 h 1690"/>
                <a:gd name="T22" fmla="*/ 537 w 1753"/>
                <a:gd name="T23" fmla="*/ 842 h 1690"/>
                <a:gd name="T24" fmla="*/ 554 w 1753"/>
                <a:gd name="T25" fmla="*/ 848 h 1690"/>
                <a:gd name="T26" fmla="*/ 573 w 1753"/>
                <a:gd name="T27" fmla="*/ 850 h 1690"/>
                <a:gd name="T28" fmla="*/ 590 w 1753"/>
                <a:gd name="T29" fmla="*/ 846 h 1690"/>
                <a:gd name="T30" fmla="*/ 606 w 1753"/>
                <a:gd name="T31" fmla="*/ 839 h 1690"/>
                <a:gd name="T32" fmla="*/ 621 w 1753"/>
                <a:gd name="T33" fmla="*/ 827 h 1690"/>
                <a:gd name="T34" fmla="*/ 631 w 1753"/>
                <a:gd name="T35" fmla="*/ 811 h 1690"/>
                <a:gd name="T36" fmla="*/ 726 w 1753"/>
                <a:gd name="T37" fmla="*/ 618 h 1690"/>
                <a:gd name="T38" fmla="*/ 937 w 1753"/>
                <a:gd name="T39" fmla="*/ 1237 h 1690"/>
                <a:gd name="T40" fmla="*/ 945 w 1753"/>
                <a:gd name="T41" fmla="*/ 1253 h 1690"/>
                <a:gd name="T42" fmla="*/ 957 w 1753"/>
                <a:gd name="T43" fmla="*/ 1266 h 1690"/>
                <a:gd name="T44" fmla="*/ 971 w 1753"/>
                <a:gd name="T45" fmla="*/ 1275 h 1690"/>
                <a:gd name="T46" fmla="*/ 986 w 1753"/>
                <a:gd name="T47" fmla="*/ 1280 h 1690"/>
                <a:gd name="T48" fmla="*/ 1004 w 1753"/>
                <a:gd name="T49" fmla="*/ 1281 h 1690"/>
                <a:gd name="T50" fmla="*/ 1021 w 1753"/>
                <a:gd name="T51" fmla="*/ 1278 h 1690"/>
                <a:gd name="T52" fmla="*/ 1037 w 1753"/>
                <a:gd name="T53" fmla="*/ 1270 h 1690"/>
                <a:gd name="T54" fmla="*/ 1050 w 1753"/>
                <a:gd name="T55" fmla="*/ 1259 h 1690"/>
                <a:gd name="T56" fmla="*/ 1059 w 1753"/>
                <a:gd name="T57" fmla="*/ 1245 h 1690"/>
                <a:gd name="T58" fmla="*/ 1065 w 1753"/>
                <a:gd name="T59" fmla="*/ 1228 h 1690"/>
                <a:gd name="T60" fmla="*/ 1066 w 1753"/>
                <a:gd name="T61" fmla="*/ 1211 h 1690"/>
                <a:gd name="T62" fmla="*/ 1062 w 1753"/>
                <a:gd name="T63" fmla="*/ 1194 h 1690"/>
                <a:gd name="T64" fmla="*/ 851 w 1753"/>
                <a:gd name="T65" fmla="*/ 575 h 1690"/>
                <a:gd name="T66" fmla="*/ 1049 w 1753"/>
                <a:gd name="T67" fmla="*/ 671 h 1690"/>
                <a:gd name="T68" fmla="*/ 1066 w 1753"/>
                <a:gd name="T69" fmla="*/ 677 h 1690"/>
                <a:gd name="T70" fmla="*/ 1082 w 1753"/>
                <a:gd name="T71" fmla="*/ 678 h 1690"/>
                <a:gd name="T72" fmla="*/ 1098 w 1753"/>
                <a:gd name="T73" fmla="*/ 675 h 1690"/>
                <a:gd name="T74" fmla="*/ 1114 w 1753"/>
                <a:gd name="T75" fmla="*/ 667 h 1690"/>
                <a:gd name="T76" fmla="*/ 1127 w 1753"/>
                <a:gd name="T77" fmla="*/ 656 h 1690"/>
                <a:gd name="T78" fmla="*/ 1136 w 1753"/>
                <a:gd name="T79" fmla="*/ 642 h 1690"/>
                <a:gd name="T80" fmla="*/ 1143 w 1753"/>
                <a:gd name="T81" fmla="*/ 625 h 1690"/>
                <a:gd name="T82" fmla="*/ 1144 w 1753"/>
                <a:gd name="T83" fmla="*/ 608 h 1690"/>
                <a:gd name="T84" fmla="*/ 1141 w 1753"/>
                <a:gd name="T85" fmla="*/ 591 h 1690"/>
                <a:gd name="T86" fmla="*/ 1133 w 1753"/>
                <a:gd name="T87" fmla="*/ 577 h 1690"/>
                <a:gd name="T88" fmla="*/ 1123 w 1753"/>
                <a:gd name="T89" fmla="*/ 564 h 1690"/>
                <a:gd name="T90" fmla="*/ 1109 w 1753"/>
                <a:gd name="T91" fmla="*/ 554 h 1690"/>
                <a:gd name="T92" fmla="*/ 764 w 1753"/>
                <a:gd name="T93" fmla="*/ 385 h 1690"/>
                <a:gd name="T94" fmla="*/ 746 w 1753"/>
                <a:gd name="T95" fmla="*/ 379 h 1690"/>
                <a:gd name="T96" fmla="*/ 729 w 1753"/>
                <a:gd name="T97" fmla="*/ 378 h 1690"/>
                <a:gd name="T98" fmla="*/ 1319 w 1753"/>
                <a:gd name="T99" fmla="*/ 0 h 1690"/>
                <a:gd name="T100" fmla="*/ 1753 w 1753"/>
                <a:gd name="T101" fmla="*/ 1257 h 1690"/>
                <a:gd name="T102" fmla="*/ 490 w 1753"/>
                <a:gd name="T103" fmla="*/ 1690 h 1690"/>
                <a:gd name="T104" fmla="*/ 452 w 1753"/>
                <a:gd name="T105" fmla="*/ 1668 h 1690"/>
                <a:gd name="T106" fmla="*/ 412 w 1753"/>
                <a:gd name="T107" fmla="*/ 1648 h 1690"/>
                <a:gd name="T108" fmla="*/ 0 w 1753"/>
                <a:gd name="T109" fmla="*/ 455 h 1690"/>
                <a:gd name="T110" fmla="*/ 1319 w 1753"/>
                <a:gd name="T111" fmla="*/ 0 h 1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53" h="1690">
                  <a:moveTo>
                    <a:pt x="729" y="378"/>
                  </a:moveTo>
                  <a:lnTo>
                    <a:pt x="711" y="381"/>
                  </a:lnTo>
                  <a:lnTo>
                    <a:pt x="696" y="389"/>
                  </a:lnTo>
                  <a:lnTo>
                    <a:pt x="682" y="400"/>
                  </a:lnTo>
                  <a:lnTo>
                    <a:pt x="672" y="416"/>
                  </a:lnTo>
                  <a:lnTo>
                    <a:pt x="507" y="750"/>
                  </a:lnTo>
                  <a:lnTo>
                    <a:pt x="501" y="767"/>
                  </a:lnTo>
                  <a:lnTo>
                    <a:pt x="500" y="785"/>
                  </a:lnTo>
                  <a:lnTo>
                    <a:pt x="503" y="802"/>
                  </a:lnTo>
                  <a:lnTo>
                    <a:pt x="511" y="818"/>
                  </a:lnTo>
                  <a:lnTo>
                    <a:pt x="522" y="832"/>
                  </a:lnTo>
                  <a:lnTo>
                    <a:pt x="537" y="842"/>
                  </a:lnTo>
                  <a:lnTo>
                    <a:pt x="554" y="848"/>
                  </a:lnTo>
                  <a:lnTo>
                    <a:pt x="573" y="850"/>
                  </a:lnTo>
                  <a:lnTo>
                    <a:pt x="590" y="846"/>
                  </a:lnTo>
                  <a:lnTo>
                    <a:pt x="606" y="839"/>
                  </a:lnTo>
                  <a:lnTo>
                    <a:pt x="621" y="827"/>
                  </a:lnTo>
                  <a:lnTo>
                    <a:pt x="631" y="811"/>
                  </a:lnTo>
                  <a:lnTo>
                    <a:pt x="726" y="618"/>
                  </a:lnTo>
                  <a:lnTo>
                    <a:pt x="937" y="1237"/>
                  </a:lnTo>
                  <a:lnTo>
                    <a:pt x="945" y="1253"/>
                  </a:lnTo>
                  <a:lnTo>
                    <a:pt x="957" y="1266"/>
                  </a:lnTo>
                  <a:lnTo>
                    <a:pt x="971" y="1275"/>
                  </a:lnTo>
                  <a:lnTo>
                    <a:pt x="986" y="1280"/>
                  </a:lnTo>
                  <a:lnTo>
                    <a:pt x="1004" y="1281"/>
                  </a:lnTo>
                  <a:lnTo>
                    <a:pt x="1021" y="1278"/>
                  </a:lnTo>
                  <a:lnTo>
                    <a:pt x="1037" y="1270"/>
                  </a:lnTo>
                  <a:lnTo>
                    <a:pt x="1050" y="1259"/>
                  </a:lnTo>
                  <a:lnTo>
                    <a:pt x="1059" y="1245"/>
                  </a:lnTo>
                  <a:lnTo>
                    <a:pt x="1065" y="1228"/>
                  </a:lnTo>
                  <a:lnTo>
                    <a:pt x="1066" y="1211"/>
                  </a:lnTo>
                  <a:lnTo>
                    <a:pt x="1062" y="1194"/>
                  </a:lnTo>
                  <a:lnTo>
                    <a:pt x="851" y="575"/>
                  </a:lnTo>
                  <a:lnTo>
                    <a:pt x="1049" y="671"/>
                  </a:lnTo>
                  <a:lnTo>
                    <a:pt x="1066" y="677"/>
                  </a:lnTo>
                  <a:lnTo>
                    <a:pt x="1082" y="678"/>
                  </a:lnTo>
                  <a:lnTo>
                    <a:pt x="1098" y="675"/>
                  </a:lnTo>
                  <a:lnTo>
                    <a:pt x="1114" y="667"/>
                  </a:lnTo>
                  <a:lnTo>
                    <a:pt x="1127" y="656"/>
                  </a:lnTo>
                  <a:lnTo>
                    <a:pt x="1136" y="642"/>
                  </a:lnTo>
                  <a:lnTo>
                    <a:pt x="1143" y="625"/>
                  </a:lnTo>
                  <a:lnTo>
                    <a:pt x="1144" y="608"/>
                  </a:lnTo>
                  <a:lnTo>
                    <a:pt x="1141" y="591"/>
                  </a:lnTo>
                  <a:lnTo>
                    <a:pt x="1133" y="577"/>
                  </a:lnTo>
                  <a:lnTo>
                    <a:pt x="1123" y="564"/>
                  </a:lnTo>
                  <a:lnTo>
                    <a:pt x="1109" y="554"/>
                  </a:lnTo>
                  <a:lnTo>
                    <a:pt x="764" y="385"/>
                  </a:lnTo>
                  <a:lnTo>
                    <a:pt x="746" y="379"/>
                  </a:lnTo>
                  <a:lnTo>
                    <a:pt x="729" y="378"/>
                  </a:lnTo>
                  <a:close/>
                  <a:moveTo>
                    <a:pt x="1319" y="0"/>
                  </a:moveTo>
                  <a:lnTo>
                    <a:pt x="1753" y="1257"/>
                  </a:lnTo>
                  <a:lnTo>
                    <a:pt x="490" y="1690"/>
                  </a:lnTo>
                  <a:lnTo>
                    <a:pt x="452" y="1668"/>
                  </a:lnTo>
                  <a:lnTo>
                    <a:pt x="412" y="1648"/>
                  </a:lnTo>
                  <a:lnTo>
                    <a:pt x="0" y="455"/>
                  </a:lnTo>
                  <a:lnTo>
                    <a:pt x="13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0" name="Group 479"/>
          <p:cNvGrpSpPr/>
          <p:nvPr/>
        </p:nvGrpSpPr>
        <p:grpSpPr>
          <a:xfrm>
            <a:off x="7790149" y="662145"/>
            <a:ext cx="243391" cy="310355"/>
            <a:chOff x="6642100" y="2024063"/>
            <a:chExt cx="300038" cy="38258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81" name="Freeform 332"/>
            <p:cNvSpPr>
              <a:spLocks/>
            </p:cNvSpPr>
            <p:nvPr/>
          </p:nvSpPr>
          <p:spPr bwMode="auto">
            <a:xfrm>
              <a:off x="6713538" y="2024063"/>
              <a:ext cx="157163" cy="190500"/>
            </a:xfrm>
            <a:custGeom>
              <a:avLst/>
              <a:gdLst>
                <a:gd name="T0" fmla="*/ 761 w 1390"/>
                <a:gd name="T1" fmla="*/ 3 h 1682"/>
                <a:gd name="T2" fmla="*/ 890 w 1390"/>
                <a:gd name="T3" fmla="*/ 28 h 1682"/>
                <a:gd name="T4" fmla="*/ 1008 w 1390"/>
                <a:gd name="T5" fmla="*/ 75 h 1682"/>
                <a:gd name="T6" fmla="*/ 1114 w 1390"/>
                <a:gd name="T7" fmla="*/ 142 h 1682"/>
                <a:gd name="T8" fmla="*/ 1207 w 1390"/>
                <a:gd name="T9" fmla="*/ 227 h 1682"/>
                <a:gd name="T10" fmla="*/ 1284 w 1390"/>
                <a:gd name="T11" fmla="*/ 327 h 1682"/>
                <a:gd name="T12" fmla="*/ 1341 w 1390"/>
                <a:gd name="T13" fmla="*/ 441 h 1682"/>
                <a:gd name="T14" fmla="*/ 1377 w 1390"/>
                <a:gd name="T15" fmla="*/ 564 h 1682"/>
                <a:gd name="T16" fmla="*/ 1390 w 1390"/>
                <a:gd name="T17" fmla="*/ 696 h 1682"/>
                <a:gd name="T18" fmla="*/ 1387 w 1390"/>
                <a:gd name="T19" fmla="*/ 1630 h 1682"/>
                <a:gd name="T20" fmla="*/ 1369 w 1390"/>
                <a:gd name="T21" fmla="*/ 1660 h 1682"/>
                <a:gd name="T22" fmla="*/ 1338 w 1390"/>
                <a:gd name="T23" fmla="*/ 1679 h 1682"/>
                <a:gd name="T24" fmla="*/ 1302 w 1390"/>
                <a:gd name="T25" fmla="*/ 1679 h 1682"/>
                <a:gd name="T26" fmla="*/ 1272 w 1390"/>
                <a:gd name="T27" fmla="*/ 1660 h 1682"/>
                <a:gd name="T28" fmla="*/ 1253 w 1390"/>
                <a:gd name="T29" fmla="*/ 1630 h 1682"/>
                <a:gd name="T30" fmla="*/ 1251 w 1390"/>
                <a:gd name="T31" fmla="*/ 696 h 1682"/>
                <a:gd name="T32" fmla="*/ 1240 w 1390"/>
                <a:gd name="T33" fmla="*/ 584 h 1682"/>
                <a:gd name="T34" fmla="*/ 1207 w 1390"/>
                <a:gd name="T35" fmla="*/ 480 h 1682"/>
                <a:gd name="T36" fmla="*/ 1156 w 1390"/>
                <a:gd name="T37" fmla="*/ 384 h 1682"/>
                <a:gd name="T38" fmla="*/ 1088 w 1390"/>
                <a:gd name="T39" fmla="*/ 303 h 1682"/>
                <a:gd name="T40" fmla="*/ 1006 w 1390"/>
                <a:gd name="T41" fmla="*/ 234 h 1682"/>
                <a:gd name="T42" fmla="*/ 911 w 1390"/>
                <a:gd name="T43" fmla="*/ 183 h 1682"/>
                <a:gd name="T44" fmla="*/ 807 w 1390"/>
                <a:gd name="T45" fmla="*/ 150 h 1682"/>
                <a:gd name="T46" fmla="*/ 695 w 1390"/>
                <a:gd name="T47" fmla="*/ 139 h 1682"/>
                <a:gd name="T48" fmla="*/ 583 w 1390"/>
                <a:gd name="T49" fmla="*/ 150 h 1682"/>
                <a:gd name="T50" fmla="*/ 479 w 1390"/>
                <a:gd name="T51" fmla="*/ 183 h 1682"/>
                <a:gd name="T52" fmla="*/ 384 w 1390"/>
                <a:gd name="T53" fmla="*/ 234 h 1682"/>
                <a:gd name="T54" fmla="*/ 302 w 1390"/>
                <a:gd name="T55" fmla="*/ 303 h 1682"/>
                <a:gd name="T56" fmla="*/ 234 w 1390"/>
                <a:gd name="T57" fmla="*/ 384 h 1682"/>
                <a:gd name="T58" fmla="*/ 182 w 1390"/>
                <a:gd name="T59" fmla="*/ 480 h 1682"/>
                <a:gd name="T60" fmla="*/ 150 w 1390"/>
                <a:gd name="T61" fmla="*/ 584 h 1682"/>
                <a:gd name="T62" fmla="*/ 139 w 1390"/>
                <a:gd name="T63" fmla="*/ 696 h 1682"/>
                <a:gd name="T64" fmla="*/ 137 w 1390"/>
                <a:gd name="T65" fmla="*/ 1630 h 1682"/>
                <a:gd name="T66" fmla="*/ 118 w 1390"/>
                <a:gd name="T67" fmla="*/ 1660 h 1682"/>
                <a:gd name="T68" fmla="*/ 88 w 1390"/>
                <a:gd name="T69" fmla="*/ 1679 h 1682"/>
                <a:gd name="T70" fmla="*/ 51 w 1390"/>
                <a:gd name="T71" fmla="*/ 1679 h 1682"/>
                <a:gd name="T72" fmla="*/ 20 w 1390"/>
                <a:gd name="T73" fmla="*/ 1660 h 1682"/>
                <a:gd name="T74" fmla="*/ 3 w 1390"/>
                <a:gd name="T75" fmla="*/ 1630 h 1682"/>
                <a:gd name="T76" fmla="*/ 0 w 1390"/>
                <a:gd name="T77" fmla="*/ 696 h 1682"/>
                <a:gd name="T78" fmla="*/ 12 w 1390"/>
                <a:gd name="T79" fmla="*/ 564 h 1682"/>
                <a:gd name="T80" fmla="*/ 49 w 1390"/>
                <a:gd name="T81" fmla="*/ 441 h 1682"/>
                <a:gd name="T82" fmla="*/ 106 w 1390"/>
                <a:gd name="T83" fmla="*/ 327 h 1682"/>
                <a:gd name="T84" fmla="*/ 182 w 1390"/>
                <a:gd name="T85" fmla="*/ 227 h 1682"/>
                <a:gd name="T86" fmla="*/ 275 w 1390"/>
                <a:gd name="T87" fmla="*/ 142 h 1682"/>
                <a:gd name="T88" fmla="*/ 382 w 1390"/>
                <a:gd name="T89" fmla="*/ 75 h 1682"/>
                <a:gd name="T90" fmla="*/ 500 w 1390"/>
                <a:gd name="T91" fmla="*/ 28 h 1682"/>
                <a:gd name="T92" fmla="*/ 629 w 1390"/>
                <a:gd name="T93" fmla="*/ 3 h 1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90" h="1682">
                  <a:moveTo>
                    <a:pt x="695" y="0"/>
                  </a:moveTo>
                  <a:lnTo>
                    <a:pt x="761" y="3"/>
                  </a:lnTo>
                  <a:lnTo>
                    <a:pt x="827" y="12"/>
                  </a:lnTo>
                  <a:lnTo>
                    <a:pt x="890" y="28"/>
                  </a:lnTo>
                  <a:lnTo>
                    <a:pt x="950" y="49"/>
                  </a:lnTo>
                  <a:lnTo>
                    <a:pt x="1008" y="75"/>
                  </a:lnTo>
                  <a:lnTo>
                    <a:pt x="1063" y="106"/>
                  </a:lnTo>
                  <a:lnTo>
                    <a:pt x="1114" y="142"/>
                  </a:lnTo>
                  <a:lnTo>
                    <a:pt x="1163" y="183"/>
                  </a:lnTo>
                  <a:lnTo>
                    <a:pt x="1207" y="227"/>
                  </a:lnTo>
                  <a:lnTo>
                    <a:pt x="1248" y="276"/>
                  </a:lnTo>
                  <a:lnTo>
                    <a:pt x="1284" y="327"/>
                  </a:lnTo>
                  <a:lnTo>
                    <a:pt x="1315" y="382"/>
                  </a:lnTo>
                  <a:lnTo>
                    <a:pt x="1341" y="441"/>
                  </a:lnTo>
                  <a:lnTo>
                    <a:pt x="1363" y="501"/>
                  </a:lnTo>
                  <a:lnTo>
                    <a:pt x="1377" y="564"/>
                  </a:lnTo>
                  <a:lnTo>
                    <a:pt x="1387" y="630"/>
                  </a:lnTo>
                  <a:lnTo>
                    <a:pt x="1390" y="696"/>
                  </a:lnTo>
                  <a:lnTo>
                    <a:pt x="1390" y="1612"/>
                  </a:lnTo>
                  <a:lnTo>
                    <a:pt x="1387" y="1630"/>
                  </a:lnTo>
                  <a:lnTo>
                    <a:pt x="1380" y="1646"/>
                  </a:lnTo>
                  <a:lnTo>
                    <a:pt x="1369" y="1660"/>
                  </a:lnTo>
                  <a:lnTo>
                    <a:pt x="1355" y="1672"/>
                  </a:lnTo>
                  <a:lnTo>
                    <a:pt x="1338" y="1679"/>
                  </a:lnTo>
                  <a:lnTo>
                    <a:pt x="1321" y="1682"/>
                  </a:lnTo>
                  <a:lnTo>
                    <a:pt x="1302" y="1679"/>
                  </a:lnTo>
                  <a:lnTo>
                    <a:pt x="1286" y="1672"/>
                  </a:lnTo>
                  <a:lnTo>
                    <a:pt x="1272" y="1660"/>
                  </a:lnTo>
                  <a:lnTo>
                    <a:pt x="1260" y="1646"/>
                  </a:lnTo>
                  <a:lnTo>
                    <a:pt x="1253" y="1630"/>
                  </a:lnTo>
                  <a:lnTo>
                    <a:pt x="1251" y="1612"/>
                  </a:lnTo>
                  <a:lnTo>
                    <a:pt x="1251" y="696"/>
                  </a:lnTo>
                  <a:lnTo>
                    <a:pt x="1248" y="639"/>
                  </a:lnTo>
                  <a:lnTo>
                    <a:pt x="1240" y="584"/>
                  </a:lnTo>
                  <a:lnTo>
                    <a:pt x="1226" y="531"/>
                  </a:lnTo>
                  <a:lnTo>
                    <a:pt x="1207" y="480"/>
                  </a:lnTo>
                  <a:lnTo>
                    <a:pt x="1184" y="430"/>
                  </a:lnTo>
                  <a:lnTo>
                    <a:pt x="1156" y="384"/>
                  </a:lnTo>
                  <a:lnTo>
                    <a:pt x="1124" y="341"/>
                  </a:lnTo>
                  <a:lnTo>
                    <a:pt x="1088" y="303"/>
                  </a:lnTo>
                  <a:lnTo>
                    <a:pt x="1049" y="266"/>
                  </a:lnTo>
                  <a:lnTo>
                    <a:pt x="1006" y="234"/>
                  </a:lnTo>
                  <a:lnTo>
                    <a:pt x="960" y="207"/>
                  </a:lnTo>
                  <a:lnTo>
                    <a:pt x="911" y="183"/>
                  </a:lnTo>
                  <a:lnTo>
                    <a:pt x="860" y="165"/>
                  </a:lnTo>
                  <a:lnTo>
                    <a:pt x="807" y="150"/>
                  </a:lnTo>
                  <a:lnTo>
                    <a:pt x="752" y="142"/>
                  </a:lnTo>
                  <a:lnTo>
                    <a:pt x="695" y="139"/>
                  </a:lnTo>
                  <a:lnTo>
                    <a:pt x="638" y="142"/>
                  </a:lnTo>
                  <a:lnTo>
                    <a:pt x="583" y="150"/>
                  </a:lnTo>
                  <a:lnTo>
                    <a:pt x="530" y="165"/>
                  </a:lnTo>
                  <a:lnTo>
                    <a:pt x="479" y="183"/>
                  </a:lnTo>
                  <a:lnTo>
                    <a:pt x="430" y="207"/>
                  </a:lnTo>
                  <a:lnTo>
                    <a:pt x="384" y="234"/>
                  </a:lnTo>
                  <a:lnTo>
                    <a:pt x="341" y="266"/>
                  </a:lnTo>
                  <a:lnTo>
                    <a:pt x="302" y="303"/>
                  </a:lnTo>
                  <a:lnTo>
                    <a:pt x="265" y="341"/>
                  </a:lnTo>
                  <a:lnTo>
                    <a:pt x="234" y="384"/>
                  </a:lnTo>
                  <a:lnTo>
                    <a:pt x="206" y="430"/>
                  </a:lnTo>
                  <a:lnTo>
                    <a:pt x="182" y="480"/>
                  </a:lnTo>
                  <a:lnTo>
                    <a:pt x="164" y="531"/>
                  </a:lnTo>
                  <a:lnTo>
                    <a:pt x="150" y="584"/>
                  </a:lnTo>
                  <a:lnTo>
                    <a:pt x="142" y="639"/>
                  </a:lnTo>
                  <a:lnTo>
                    <a:pt x="139" y="696"/>
                  </a:lnTo>
                  <a:lnTo>
                    <a:pt x="139" y="1612"/>
                  </a:lnTo>
                  <a:lnTo>
                    <a:pt x="137" y="1630"/>
                  </a:lnTo>
                  <a:lnTo>
                    <a:pt x="129" y="1646"/>
                  </a:lnTo>
                  <a:lnTo>
                    <a:pt x="118" y="1660"/>
                  </a:lnTo>
                  <a:lnTo>
                    <a:pt x="104" y="1672"/>
                  </a:lnTo>
                  <a:lnTo>
                    <a:pt x="88" y="1679"/>
                  </a:lnTo>
                  <a:lnTo>
                    <a:pt x="69" y="1682"/>
                  </a:lnTo>
                  <a:lnTo>
                    <a:pt x="51" y="1679"/>
                  </a:lnTo>
                  <a:lnTo>
                    <a:pt x="34" y="1672"/>
                  </a:lnTo>
                  <a:lnTo>
                    <a:pt x="20" y="1660"/>
                  </a:lnTo>
                  <a:lnTo>
                    <a:pt x="10" y="1647"/>
                  </a:lnTo>
                  <a:lnTo>
                    <a:pt x="3" y="1630"/>
                  </a:lnTo>
                  <a:lnTo>
                    <a:pt x="0" y="1612"/>
                  </a:lnTo>
                  <a:lnTo>
                    <a:pt x="0" y="696"/>
                  </a:lnTo>
                  <a:lnTo>
                    <a:pt x="3" y="630"/>
                  </a:lnTo>
                  <a:lnTo>
                    <a:pt x="12" y="564"/>
                  </a:lnTo>
                  <a:lnTo>
                    <a:pt x="27" y="501"/>
                  </a:lnTo>
                  <a:lnTo>
                    <a:pt x="49" y="441"/>
                  </a:lnTo>
                  <a:lnTo>
                    <a:pt x="75" y="382"/>
                  </a:lnTo>
                  <a:lnTo>
                    <a:pt x="106" y="327"/>
                  </a:lnTo>
                  <a:lnTo>
                    <a:pt x="142" y="276"/>
                  </a:lnTo>
                  <a:lnTo>
                    <a:pt x="182" y="227"/>
                  </a:lnTo>
                  <a:lnTo>
                    <a:pt x="226" y="183"/>
                  </a:lnTo>
                  <a:lnTo>
                    <a:pt x="275" y="142"/>
                  </a:lnTo>
                  <a:lnTo>
                    <a:pt x="326" y="106"/>
                  </a:lnTo>
                  <a:lnTo>
                    <a:pt x="382" y="75"/>
                  </a:lnTo>
                  <a:lnTo>
                    <a:pt x="440" y="49"/>
                  </a:lnTo>
                  <a:lnTo>
                    <a:pt x="500" y="28"/>
                  </a:lnTo>
                  <a:lnTo>
                    <a:pt x="563" y="12"/>
                  </a:lnTo>
                  <a:lnTo>
                    <a:pt x="629" y="3"/>
                  </a:lnTo>
                  <a:lnTo>
                    <a:pt x="6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" name="Freeform 333"/>
            <p:cNvSpPr>
              <a:spLocks noEditPoints="1"/>
            </p:cNvSpPr>
            <p:nvPr/>
          </p:nvSpPr>
          <p:spPr bwMode="auto">
            <a:xfrm>
              <a:off x="6642100" y="2138363"/>
              <a:ext cx="300038" cy="268287"/>
            </a:xfrm>
            <a:custGeom>
              <a:avLst/>
              <a:gdLst>
                <a:gd name="T0" fmla="*/ 1202 w 2643"/>
                <a:gd name="T1" fmla="*/ 998 h 2372"/>
                <a:gd name="T2" fmla="*/ 1038 w 2643"/>
                <a:gd name="T3" fmla="*/ 1057 h 2372"/>
                <a:gd name="T4" fmla="*/ 900 w 2643"/>
                <a:gd name="T5" fmla="*/ 1160 h 2372"/>
                <a:gd name="T6" fmla="*/ 797 w 2643"/>
                <a:gd name="T7" fmla="*/ 1297 h 2372"/>
                <a:gd name="T8" fmla="*/ 738 w 2643"/>
                <a:gd name="T9" fmla="*/ 1462 h 2372"/>
                <a:gd name="T10" fmla="*/ 729 w 2643"/>
                <a:gd name="T11" fmla="*/ 1643 h 2372"/>
                <a:gd name="T12" fmla="*/ 773 w 2643"/>
                <a:gd name="T13" fmla="*/ 1815 h 2372"/>
                <a:gd name="T14" fmla="*/ 862 w 2643"/>
                <a:gd name="T15" fmla="*/ 1962 h 2372"/>
                <a:gd name="T16" fmla="*/ 988 w 2643"/>
                <a:gd name="T17" fmla="*/ 2078 h 2372"/>
                <a:gd name="T18" fmla="*/ 1144 w 2643"/>
                <a:gd name="T19" fmla="*/ 2152 h 2372"/>
                <a:gd name="T20" fmla="*/ 1322 w 2643"/>
                <a:gd name="T21" fmla="*/ 2179 h 2372"/>
                <a:gd name="T22" fmla="*/ 1499 w 2643"/>
                <a:gd name="T23" fmla="*/ 2152 h 2372"/>
                <a:gd name="T24" fmla="*/ 1655 w 2643"/>
                <a:gd name="T25" fmla="*/ 2078 h 2372"/>
                <a:gd name="T26" fmla="*/ 1781 w 2643"/>
                <a:gd name="T27" fmla="*/ 1962 h 2372"/>
                <a:gd name="T28" fmla="*/ 1871 w 2643"/>
                <a:gd name="T29" fmla="*/ 1815 h 2372"/>
                <a:gd name="T30" fmla="*/ 1915 w 2643"/>
                <a:gd name="T31" fmla="*/ 1643 h 2372"/>
                <a:gd name="T32" fmla="*/ 1906 w 2643"/>
                <a:gd name="T33" fmla="*/ 1462 h 2372"/>
                <a:gd name="T34" fmla="*/ 1846 w 2643"/>
                <a:gd name="T35" fmla="*/ 1297 h 2372"/>
                <a:gd name="T36" fmla="*/ 1743 w 2643"/>
                <a:gd name="T37" fmla="*/ 1160 h 2372"/>
                <a:gd name="T38" fmla="*/ 1606 w 2643"/>
                <a:gd name="T39" fmla="*/ 1057 h 2372"/>
                <a:gd name="T40" fmla="*/ 1441 w 2643"/>
                <a:gd name="T41" fmla="*/ 998 h 2372"/>
                <a:gd name="T42" fmla="*/ 199 w 2643"/>
                <a:gd name="T43" fmla="*/ 0 h 2372"/>
                <a:gd name="T44" fmla="*/ 488 w 2643"/>
                <a:gd name="T45" fmla="*/ 710 h 2372"/>
                <a:gd name="T46" fmla="*/ 527 w 2643"/>
                <a:gd name="T47" fmla="*/ 800 h 2372"/>
                <a:gd name="T48" fmla="*/ 601 w 2643"/>
                <a:gd name="T49" fmla="*/ 862 h 2372"/>
                <a:gd name="T50" fmla="*/ 699 w 2643"/>
                <a:gd name="T51" fmla="*/ 883 h 2372"/>
                <a:gd name="T52" fmla="*/ 793 w 2643"/>
                <a:gd name="T53" fmla="*/ 858 h 2372"/>
                <a:gd name="T54" fmla="*/ 864 w 2643"/>
                <a:gd name="T55" fmla="*/ 793 h 2372"/>
                <a:gd name="T56" fmla="*/ 899 w 2643"/>
                <a:gd name="T57" fmla="*/ 704 h 2372"/>
                <a:gd name="T58" fmla="*/ 1733 w 2643"/>
                <a:gd name="T59" fmla="*/ 0 h 2372"/>
                <a:gd name="T60" fmla="*/ 1744 w 2643"/>
                <a:gd name="T61" fmla="*/ 739 h 2372"/>
                <a:gd name="T62" fmla="*/ 1795 w 2643"/>
                <a:gd name="T63" fmla="*/ 822 h 2372"/>
                <a:gd name="T64" fmla="*/ 1876 w 2643"/>
                <a:gd name="T65" fmla="*/ 872 h 2372"/>
                <a:gd name="T66" fmla="*/ 1977 w 2643"/>
                <a:gd name="T67" fmla="*/ 880 h 2372"/>
                <a:gd name="T68" fmla="*/ 2067 w 2643"/>
                <a:gd name="T69" fmla="*/ 842 h 2372"/>
                <a:gd name="T70" fmla="*/ 2129 w 2643"/>
                <a:gd name="T71" fmla="*/ 770 h 2372"/>
                <a:gd name="T72" fmla="*/ 2153 w 2643"/>
                <a:gd name="T73" fmla="*/ 674 h 2372"/>
                <a:gd name="T74" fmla="*/ 2642 w 2643"/>
                <a:gd name="T75" fmla="*/ 2074 h 2372"/>
                <a:gd name="T76" fmla="*/ 2630 w 2643"/>
                <a:gd name="T77" fmla="*/ 2189 h 2372"/>
                <a:gd name="T78" fmla="*/ 2574 w 2643"/>
                <a:gd name="T79" fmla="*/ 2283 h 2372"/>
                <a:gd name="T80" fmla="*/ 2484 w 2643"/>
                <a:gd name="T81" fmla="*/ 2348 h 2372"/>
                <a:gd name="T82" fmla="*/ 2372 w 2643"/>
                <a:gd name="T83" fmla="*/ 2372 h 2372"/>
                <a:gd name="T84" fmla="*/ 193 w 2643"/>
                <a:gd name="T85" fmla="*/ 2361 h 2372"/>
                <a:gd name="T86" fmla="*/ 96 w 2643"/>
                <a:gd name="T87" fmla="*/ 2309 h 2372"/>
                <a:gd name="T88" fmla="*/ 29 w 2643"/>
                <a:gd name="T89" fmla="*/ 2223 h 2372"/>
                <a:gd name="T90" fmla="*/ 0 w 2643"/>
                <a:gd name="T91" fmla="*/ 2114 h 2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43" h="2372">
                  <a:moveTo>
                    <a:pt x="1322" y="986"/>
                  </a:moveTo>
                  <a:lnTo>
                    <a:pt x="1261" y="989"/>
                  </a:lnTo>
                  <a:lnTo>
                    <a:pt x="1202" y="998"/>
                  </a:lnTo>
                  <a:lnTo>
                    <a:pt x="1144" y="1012"/>
                  </a:lnTo>
                  <a:lnTo>
                    <a:pt x="1090" y="1033"/>
                  </a:lnTo>
                  <a:lnTo>
                    <a:pt x="1038" y="1057"/>
                  </a:lnTo>
                  <a:lnTo>
                    <a:pt x="988" y="1087"/>
                  </a:lnTo>
                  <a:lnTo>
                    <a:pt x="942" y="1122"/>
                  </a:lnTo>
                  <a:lnTo>
                    <a:pt x="900" y="1160"/>
                  </a:lnTo>
                  <a:lnTo>
                    <a:pt x="862" y="1202"/>
                  </a:lnTo>
                  <a:lnTo>
                    <a:pt x="828" y="1248"/>
                  </a:lnTo>
                  <a:lnTo>
                    <a:pt x="797" y="1297"/>
                  </a:lnTo>
                  <a:lnTo>
                    <a:pt x="773" y="1350"/>
                  </a:lnTo>
                  <a:lnTo>
                    <a:pt x="752" y="1405"/>
                  </a:lnTo>
                  <a:lnTo>
                    <a:pt x="738" y="1462"/>
                  </a:lnTo>
                  <a:lnTo>
                    <a:pt x="729" y="1521"/>
                  </a:lnTo>
                  <a:lnTo>
                    <a:pt x="726" y="1583"/>
                  </a:lnTo>
                  <a:lnTo>
                    <a:pt x="729" y="1643"/>
                  </a:lnTo>
                  <a:lnTo>
                    <a:pt x="738" y="1702"/>
                  </a:lnTo>
                  <a:lnTo>
                    <a:pt x="752" y="1760"/>
                  </a:lnTo>
                  <a:lnTo>
                    <a:pt x="773" y="1815"/>
                  </a:lnTo>
                  <a:lnTo>
                    <a:pt x="797" y="1867"/>
                  </a:lnTo>
                  <a:lnTo>
                    <a:pt x="828" y="1916"/>
                  </a:lnTo>
                  <a:lnTo>
                    <a:pt x="862" y="1962"/>
                  </a:lnTo>
                  <a:lnTo>
                    <a:pt x="900" y="2004"/>
                  </a:lnTo>
                  <a:lnTo>
                    <a:pt x="942" y="2043"/>
                  </a:lnTo>
                  <a:lnTo>
                    <a:pt x="988" y="2078"/>
                  </a:lnTo>
                  <a:lnTo>
                    <a:pt x="1038" y="2107"/>
                  </a:lnTo>
                  <a:lnTo>
                    <a:pt x="1090" y="2132"/>
                  </a:lnTo>
                  <a:lnTo>
                    <a:pt x="1144" y="2152"/>
                  </a:lnTo>
                  <a:lnTo>
                    <a:pt x="1202" y="2168"/>
                  </a:lnTo>
                  <a:lnTo>
                    <a:pt x="1261" y="2176"/>
                  </a:lnTo>
                  <a:lnTo>
                    <a:pt x="1322" y="2179"/>
                  </a:lnTo>
                  <a:lnTo>
                    <a:pt x="1382" y="2176"/>
                  </a:lnTo>
                  <a:lnTo>
                    <a:pt x="1441" y="2168"/>
                  </a:lnTo>
                  <a:lnTo>
                    <a:pt x="1499" y="2152"/>
                  </a:lnTo>
                  <a:lnTo>
                    <a:pt x="1554" y="2132"/>
                  </a:lnTo>
                  <a:lnTo>
                    <a:pt x="1606" y="2107"/>
                  </a:lnTo>
                  <a:lnTo>
                    <a:pt x="1655" y="2078"/>
                  </a:lnTo>
                  <a:lnTo>
                    <a:pt x="1701" y="2043"/>
                  </a:lnTo>
                  <a:lnTo>
                    <a:pt x="1743" y="2004"/>
                  </a:lnTo>
                  <a:lnTo>
                    <a:pt x="1781" y="1962"/>
                  </a:lnTo>
                  <a:lnTo>
                    <a:pt x="1816" y="1916"/>
                  </a:lnTo>
                  <a:lnTo>
                    <a:pt x="1846" y="1867"/>
                  </a:lnTo>
                  <a:lnTo>
                    <a:pt x="1871" y="1815"/>
                  </a:lnTo>
                  <a:lnTo>
                    <a:pt x="1891" y="1760"/>
                  </a:lnTo>
                  <a:lnTo>
                    <a:pt x="1906" y="1702"/>
                  </a:lnTo>
                  <a:lnTo>
                    <a:pt x="1915" y="1643"/>
                  </a:lnTo>
                  <a:lnTo>
                    <a:pt x="1918" y="1583"/>
                  </a:lnTo>
                  <a:lnTo>
                    <a:pt x="1915" y="1521"/>
                  </a:lnTo>
                  <a:lnTo>
                    <a:pt x="1906" y="1462"/>
                  </a:lnTo>
                  <a:lnTo>
                    <a:pt x="1891" y="1405"/>
                  </a:lnTo>
                  <a:lnTo>
                    <a:pt x="1871" y="1350"/>
                  </a:lnTo>
                  <a:lnTo>
                    <a:pt x="1846" y="1297"/>
                  </a:lnTo>
                  <a:lnTo>
                    <a:pt x="1816" y="1248"/>
                  </a:lnTo>
                  <a:lnTo>
                    <a:pt x="1781" y="1202"/>
                  </a:lnTo>
                  <a:lnTo>
                    <a:pt x="1743" y="1160"/>
                  </a:lnTo>
                  <a:lnTo>
                    <a:pt x="1701" y="1122"/>
                  </a:lnTo>
                  <a:lnTo>
                    <a:pt x="1655" y="1087"/>
                  </a:lnTo>
                  <a:lnTo>
                    <a:pt x="1606" y="1057"/>
                  </a:lnTo>
                  <a:lnTo>
                    <a:pt x="1554" y="1033"/>
                  </a:lnTo>
                  <a:lnTo>
                    <a:pt x="1499" y="1012"/>
                  </a:lnTo>
                  <a:lnTo>
                    <a:pt x="1441" y="998"/>
                  </a:lnTo>
                  <a:lnTo>
                    <a:pt x="1382" y="989"/>
                  </a:lnTo>
                  <a:lnTo>
                    <a:pt x="1322" y="986"/>
                  </a:lnTo>
                  <a:close/>
                  <a:moveTo>
                    <a:pt x="199" y="0"/>
                  </a:moveTo>
                  <a:lnTo>
                    <a:pt x="485" y="0"/>
                  </a:lnTo>
                  <a:lnTo>
                    <a:pt x="485" y="675"/>
                  </a:lnTo>
                  <a:lnTo>
                    <a:pt x="488" y="710"/>
                  </a:lnTo>
                  <a:lnTo>
                    <a:pt x="496" y="741"/>
                  </a:lnTo>
                  <a:lnTo>
                    <a:pt x="509" y="772"/>
                  </a:lnTo>
                  <a:lnTo>
                    <a:pt x="527" y="800"/>
                  </a:lnTo>
                  <a:lnTo>
                    <a:pt x="548" y="824"/>
                  </a:lnTo>
                  <a:lnTo>
                    <a:pt x="573" y="846"/>
                  </a:lnTo>
                  <a:lnTo>
                    <a:pt x="601" y="862"/>
                  </a:lnTo>
                  <a:lnTo>
                    <a:pt x="632" y="874"/>
                  </a:lnTo>
                  <a:lnTo>
                    <a:pt x="665" y="881"/>
                  </a:lnTo>
                  <a:lnTo>
                    <a:pt x="699" y="883"/>
                  </a:lnTo>
                  <a:lnTo>
                    <a:pt x="733" y="879"/>
                  </a:lnTo>
                  <a:lnTo>
                    <a:pt x="764" y="871"/>
                  </a:lnTo>
                  <a:lnTo>
                    <a:pt x="793" y="858"/>
                  </a:lnTo>
                  <a:lnTo>
                    <a:pt x="820" y="840"/>
                  </a:lnTo>
                  <a:lnTo>
                    <a:pt x="843" y="819"/>
                  </a:lnTo>
                  <a:lnTo>
                    <a:pt x="864" y="793"/>
                  </a:lnTo>
                  <a:lnTo>
                    <a:pt x="880" y="766"/>
                  </a:lnTo>
                  <a:lnTo>
                    <a:pt x="892" y="736"/>
                  </a:lnTo>
                  <a:lnTo>
                    <a:pt x="899" y="704"/>
                  </a:lnTo>
                  <a:lnTo>
                    <a:pt x="902" y="671"/>
                  </a:lnTo>
                  <a:lnTo>
                    <a:pt x="902" y="0"/>
                  </a:lnTo>
                  <a:lnTo>
                    <a:pt x="1733" y="0"/>
                  </a:lnTo>
                  <a:lnTo>
                    <a:pt x="1733" y="674"/>
                  </a:lnTo>
                  <a:lnTo>
                    <a:pt x="1736" y="707"/>
                  </a:lnTo>
                  <a:lnTo>
                    <a:pt x="1744" y="739"/>
                  </a:lnTo>
                  <a:lnTo>
                    <a:pt x="1757" y="770"/>
                  </a:lnTo>
                  <a:lnTo>
                    <a:pt x="1774" y="797"/>
                  </a:lnTo>
                  <a:lnTo>
                    <a:pt x="1795" y="822"/>
                  </a:lnTo>
                  <a:lnTo>
                    <a:pt x="1819" y="842"/>
                  </a:lnTo>
                  <a:lnTo>
                    <a:pt x="1847" y="860"/>
                  </a:lnTo>
                  <a:lnTo>
                    <a:pt x="1876" y="872"/>
                  </a:lnTo>
                  <a:lnTo>
                    <a:pt x="1909" y="880"/>
                  </a:lnTo>
                  <a:lnTo>
                    <a:pt x="1943" y="883"/>
                  </a:lnTo>
                  <a:lnTo>
                    <a:pt x="1977" y="880"/>
                  </a:lnTo>
                  <a:lnTo>
                    <a:pt x="2009" y="873"/>
                  </a:lnTo>
                  <a:lnTo>
                    <a:pt x="2040" y="860"/>
                  </a:lnTo>
                  <a:lnTo>
                    <a:pt x="2067" y="842"/>
                  </a:lnTo>
                  <a:lnTo>
                    <a:pt x="2092" y="822"/>
                  </a:lnTo>
                  <a:lnTo>
                    <a:pt x="2112" y="797"/>
                  </a:lnTo>
                  <a:lnTo>
                    <a:pt x="2129" y="770"/>
                  </a:lnTo>
                  <a:lnTo>
                    <a:pt x="2142" y="740"/>
                  </a:lnTo>
                  <a:lnTo>
                    <a:pt x="2150" y="707"/>
                  </a:lnTo>
                  <a:lnTo>
                    <a:pt x="2153" y="674"/>
                  </a:lnTo>
                  <a:lnTo>
                    <a:pt x="2153" y="0"/>
                  </a:lnTo>
                  <a:lnTo>
                    <a:pt x="2444" y="0"/>
                  </a:lnTo>
                  <a:lnTo>
                    <a:pt x="2642" y="2074"/>
                  </a:lnTo>
                  <a:lnTo>
                    <a:pt x="2643" y="2114"/>
                  </a:lnTo>
                  <a:lnTo>
                    <a:pt x="2639" y="2152"/>
                  </a:lnTo>
                  <a:lnTo>
                    <a:pt x="2630" y="2189"/>
                  </a:lnTo>
                  <a:lnTo>
                    <a:pt x="2614" y="2223"/>
                  </a:lnTo>
                  <a:lnTo>
                    <a:pt x="2596" y="2254"/>
                  </a:lnTo>
                  <a:lnTo>
                    <a:pt x="2574" y="2283"/>
                  </a:lnTo>
                  <a:lnTo>
                    <a:pt x="2547" y="2309"/>
                  </a:lnTo>
                  <a:lnTo>
                    <a:pt x="2516" y="2330"/>
                  </a:lnTo>
                  <a:lnTo>
                    <a:pt x="2484" y="2348"/>
                  </a:lnTo>
                  <a:lnTo>
                    <a:pt x="2449" y="2361"/>
                  </a:lnTo>
                  <a:lnTo>
                    <a:pt x="2411" y="2369"/>
                  </a:lnTo>
                  <a:lnTo>
                    <a:pt x="2372" y="2372"/>
                  </a:lnTo>
                  <a:lnTo>
                    <a:pt x="268" y="2372"/>
                  </a:lnTo>
                  <a:lnTo>
                    <a:pt x="230" y="2369"/>
                  </a:lnTo>
                  <a:lnTo>
                    <a:pt x="193" y="2361"/>
                  </a:lnTo>
                  <a:lnTo>
                    <a:pt x="157" y="2348"/>
                  </a:lnTo>
                  <a:lnTo>
                    <a:pt x="126" y="2330"/>
                  </a:lnTo>
                  <a:lnTo>
                    <a:pt x="96" y="2309"/>
                  </a:lnTo>
                  <a:lnTo>
                    <a:pt x="69" y="2283"/>
                  </a:lnTo>
                  <a:lnTo>
                    <a:pt x="47" y="2254"/>
                  </a:lnTo>
                  <a:lnTo>
                    <a:pt x="29" y="2223"/>
                  </a:lnTo>
                  <a:lnTo>
                    <a:pt x="14" y="2189"/>
                  </a:lnTo>
                  <a:lnTo>
                    <a:pt x="4" y="2152"/>
                  </a:lnTo>
                  <a:lnTo>
                    <a:pt x="0" y="2114"/>
                  </a:lnTo>
                  <a:lnTo>
                    <a:pt x="1" y="2074"/>
                  </a:lnTo>
                  <a:lnTo>
                    <a:pt x="1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" name="Freeform 334"/>
            <p:cNvSpPr>
              <a:spLocks noEditPoints="1"/>
            </p:cNvSpPr>
            <p:nvPr/>
          </p:nvSpPr>
          <p:spPr bwMode="auto">
            <a:xfrm>
              <a:off x="6740525" y="2265363"/>
              <a:ext cx="103188" cy="103187"/>
            </a:xfrm>
            <a:custGeom>
              <a:avLst/>
              <a:gdLst>
                <a:gd name="T0" fmla="*/ 434 w 914"/>
                <a:gd name="T1" fmla="*/ 163 h 915"/>
                <a:gd name="T2" fmla="*/ 417 w 914"/>
                <a:gd name="T3" fmla="*/ 196 h 915"/>
                <a:gd name="T4" fmla="*/ 372 w 914"/>
                <a:gd name="T5" fmla="*/ 247 h 915"/>
                <a:gd name="T6" fmla="*/ 327 w 914"/>
                <a:gd name="T7" fmla="*/ 306 h 915"/>
                <a:gd name="T8" fmla="*/ 320 w 914"/>
                <a:gd name="T9" fmla="*/ 386 h 915"/>
                <a:gd name="T10" fmla="*/ 357 w 914"/>
                <a:gd name="T11" fmla="*/ 457 h 915"/>
                <a:gd name="T12" fmla="*/ 425 w 914"/>
                <a:gd name="T13" fmla="*/ 496 h 915"/>
                <a:gd name="T14" fmla="*/ 476 w 914"/>
                <a:gd name="T15" fmla="*/ 502 h 915"/>
                <a:gd name="T16" fmla="*/ 514 w 914"/>
                <a:gd name="T17" fmla="*/ 539 h 915"/>
                <a:gd name="T18" fmla="*/ 506 w 914"/>
                <a:gd name="T19" fmla="*/ 593 h 915"/>
                <a:gd name="T20" fmla="*/ 461 w 914"/>
                <a:gd name="T21" fmla="*/ 618 h 915"/>
                <a:gd name="T22" fmla="*/ 425 w 914"/>
                <a:gd name="T23" fmla="*/ 609 h 915"/>
                <a:gd name="T24" fmla="*/ 392 w 914"/>
                <a:gd name="T25" fmla="*/ 588 h 915"/>
                <a:gd name="T26" fmla="*/ 357 w 914"/>
                <a:gd name="T27" fmla="*/ 598 h 915"/>
                <a:gd name="T28" fmla="*/ 345 w 914"/>
                <a:gd name="T29" fmla="*/ 632 h 915"/>
                <a:gd name="T30" fmla="*/ 373 w 914"/>
                <a:gd name="T31" fmla="*/ 670 h 915"/>
                <a:gd name="T32" fmla="*/ 417 w 914"/>
                <a:gd name="T33" fmla="*/ 720 h 915"/>
                <a:gd name="T34" fmla="*/ 434 w 914"/>
                <a:gd name="T35" fmla="*/ 752 h 915"/>
                <a:gd name="T36" fmla="*/ 469 w 914"/>
                <a:gd name="T37" fmla="*/ 758 h 915"/>
                <a:gd name="T38" fmla="*/ 495 w 914"/>
                <a:gd name="T39" fmla="*/ 733 h 915"/>
                <a:gd name="T40" fmla="*/ 520 w 914"/>
                <a:gd name="T41" fmla="*/ 683 h 915"/>
                <a:gd name="T42" fmla="*/ 575 w 914"/>
                <a:gd name="T43" fmla="*/ 632 h 915"/>
                <a:gd name="T44" fmla="*/ 597 w 914"/>
                <a:gd name="T45" fmla="*/ 559 h 915"/>
                <a:gd name="T46" fmla="*/ 573 w 914"/>
                <a:gd name="T47" fmla="*/ 481 h 915"/>
                <a:gd name="T48" fmla="*/ 514 w 914"/>
                <a:gd name="T49" fmla="*/ 430 h 915"/>
                <a:gd name="T50" fmla="*/ 457 w 914"/>
                <a:gd name="T51" fmla="*/ 418 h 915"/>
                <a:gd name="T52" fmla="*/ 408 w 914"/>
                <a:gd name="T53" fmla="*/ 393 h 915"/>
                <a:gd name="T54" fmla="*/ 400 w 914"/>
                <a:gd name="T55" fmla="*/ 340 h 915"/>
                <a:gd name="T56" fmla="*/ 435 w 914"/>
                <a:gd name="T57" fmla="*/ 302 h 915"/>
                <a:gd name="T58" fmla="*/ 475 w 914"/>
                <a:gd name="T59" fmla="*/ 301 h 915"/>
                <a:gd name="T60" fmla="*/ 511 w 914"/>
                <a:gd name="T61" fmla="*/ 325 h 915"/>
                <a:gd name="T62" fmla="*/ 547 w 914"/>
                <a:gd name="T63" fmla="*/ 326 h 915"/>
                <a:gd name="T64" fmla="*/ 569 w 914"/>
                <a:gd name="T65" fmla="*/ 297 h 915"/>
                <a:gd name="T66" fmla="*/ 559 w 914"/>
                <a:gd name="T67" fmla="*/ 262 h 915"/>
                <a:gd name="T68" fmla="*/ 497 w 914"/>
                <a:gd name="T69" fmla="*/ 224 h 915"/>
                <a:gd name="T70" fmla="*/ 490 w 914"/>
                <a:gd name="T71" fmla="*/ 172 h 915"/>
                <a:gd name="T72" fmla="*/ 457 w 914"/>
                <a:gd name="T73" fmla="*/ 156 h 915"/>
                <a:gd name="T74" fmla="*/ 561 w 914"/>
                <a:gd name="T75" fmla="*/ 12 h 915"/>
                <a:gd name="T76" fmla="*/ 701 w 914"/>
                <a:gd name="T77" fmla="*/ 71 h 915"/>
                <a:gd name="T78" fmla="*/ 813 w 914"/>
                <a:gd name="T79" fmla="*/ 171 h 915"/>
                <a:gd name="T80" fmla="*/ 887 w 914"/>
                <a:gd name="T81" fmla="*/ 303 h 915"/>
                <a:gd name="T82" fmla="*/ 914 w 914"/>
                <a:gd name="T83" fmla="*/ 458 h 915"/>
                <a:gd name="T84" fmla="*/ 887 w 914"/>
                <a:gd name="T85" fmla="*/ 611 h 915"/>
                <a:gd name="T86" fmla="*/ 813 w 914"/>
                <a:gd name="T87" fmla="*/ 743 h 915"/>
                <a:gd name="T88" fmla="*/ 701 w 914"/>
                <a:gd name="T89" fmla="*/ 843 h 915"/>
                <a:gd name="T90" fmla="*/ 561 w 914"/>
                <a:gd name="T91" fmla="*/ 903 h 915"/>
                <a:gd name="T92" fmla="*/ 404 w 914"/>
                <a:gd name="T93" fmla="*/ 912 h 915"/>
                <a:gd name="T94" fmla="*/ 256 w 914"/>
                <a:gd name="T95" fmla="*/ 869 h 915"/>
                <a:gd name="T96" fmla="*/ 133 w 914"/>
                <a:gd name="T97" fmla="*/ 781 h 915"/>
                <a:gd name="T98" fmla="*/ 46 w 914"/>
                <a:gd name="T99" fmla="*/ 658 h 915"/>
                <a:gd name="T100" fmla="*/ 3 w 914"/>
                <a:gd name="T101" fmla="*/ 510 h 915"/>
                <a:gd name="T102" fmla="*/ 12 w 914"/>
                <a:gd name="T103" fmla="*/ 352 h 915"/>
                <a:gd name="T104" fmla="*/ 71 w 914"/>
                <a:gd name="T105" fmla="*/ 212 h 915"/>
                <a:gd name="T106" fmla="*/ 171 w 914"/>
                <a:gd name="T107" fmla="*/ 100 h 915"/>
                <a:gd name="T108" fmla="*/ 303 w 914"/>
                <a:gd name="T109" fmla="*/ 26 h 915"/>
                <a:gd name="T110" fmla="*/ 457 w 914"/>
                <a:gd name="T111" fmla="*/ 0 h 9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14" h="915">
                  <a:moveTo>
                    <a:pt x="457" y="156"/>
                  </a:moveTo>
                  <a:lnTo>
                    <a:pt x="445" y="158"/>
                  </a:lnTo>
                  <a:lnTo>
                    <a:pt x="434" y="163"/>
                  </a:lnTo>
                  <a:lnTo>
                    <a:pt x="425" y="172"/>
                  </a:lnTo>
                  <a:lnTo>
                    <a:pt x="419" y="183"/>
                  </a:lnTo>
                  <a:lnTo>
                    <a:pt x="417" y="196"/>
                  </a:lnTo>
                  <a:lnTo>
                    <a:pt x="417" y="224"/>
                  </a:lnTo>
                  <a:lnTo>
                    <a:pt x="394" y="234"/>
                  </a:lnTo>
                  <a:lnTo>
                    <a:pt x="372" y="247"/>
                  </a:lnTo>
                  <a:lnTo>
                    <a:pt x="354" y="263"/>
                  </a:lnTo>
                  <a:lnTo>
                    <a:pt x="339" y="284"/>
                  </a:lnTo>
                  <a:lnTo>
                    <a:pt x="327" y="306"/>
                  </a:lnTo>
                  <a:lnTo>
                    <a:pt x="319" y="332"/>
                  </a:lnTo>
                  <a:lnTo>
                    <a:pt x="317" y="359"/>
                  </a:lnTo>
                  <a:lnTo>
                    <a:pt x="320" y="386"/>
                  </a:lnTo>
                  <a:lnTo>
                    <a:pt x="327" y="412"/>
                  </a:lnTo>
                  <a:lnTo>
                    <a:pt x="341" y="435"/>
                  </a:lnTo>
                  <a:lnTo>
                    <a:pt x="357" y="457"/>
                  </a:lnTo>
                  <a:lnTo>
                    <a:pt x="377" y="473"/>
                  </a:lnTo>
                  <a:lnTo>
                    <a:pt x="400" y="486"/>
                  </a:lnTo>
                  <a:lnTo>
                    <a:pt x="425" y="496"/>
                  </a:lnTo>
                  <a:lnTo>
                    <a:pt x="453" y="499"/>
                  </a:lnTo>
                  <a:lnTo>
                    <a:pt x="457" y="499"/>
                  </a:lnTo>
                  <a:lnTo>
                    <a:pt x="476" y="502"/>
                  </a:lnTo>
                  <a:lnTo>
                    <a:pt x="493" y="510"/>
                  </a:lnTo>
                  <a:lnTo>
                    <a:pt x="506" y="523"/>
                  </a:lnTo>
                  <a:lnTo>
                    <a:pt x="514" y="539"/>
                  </a:lnTo>
                  <a:lnTo>
                    <a:pt x="517" y="559"/>
                  </a:lnTo>
                  <a:lnTo>
                    <a:pt x="514" y="576"/>
                  </a:lnTo>
                  <a:lnTo>
                    <a:pt x="506" y="593"/>
                  </a:lnTo>
                  <a:lnTo>
                    <a:pt x="495" y="606"/>
                  </a:lnTo>
                  <a:lnTo>
                    <a:pt x="479" y="614"/>
                  </a:lnTo>
                  <a:lnTo>
                    <a:pt x="461" y="618"/>
                  </a:lnTo>
                  <a:lnTo>
                    <a:pt x="453" y="618"/>
                  </a:lnTo>
                  <a:lnTo>
                    <a:pt x="439" y="615"/>
                  </a:lnTo>
                  <a:lnTo>
                    <a:pt x="425" y="609"/>
                  </a:lnTo>
                  <a:lnTo>
                    <a:pt x="413" y="600"/>
                  </a:lnTo>
                  <a:lnTo>
                    <a:pt x="403" y="592"/>
                  </a:lnTo>
                  <a:lnTo>
                    <a:pt x="392" y="588"/>
                  </a:lnTo>
                  <a:lnTo>
                    <a:pt x="379" y="588"/>
                  </a:lnTo>
                  <a:lnTo>
                    <a:pt x="367" y="591"/>
                  </a:lnTo>
                  <a:lnTo>
                    <a:pt x="357" y="598"/>
                  </a:lnTo>
                  <a:lnTo>
                    <a:pt x="349" y="608"/>
                  </a:lnTo>
                  <a:lnTo>
                    <a:pt x="345" y="619"/>
                  </a:lnTo>
                  <a:lnTo>
                    <a:pt x="345" y="632"/>
                  </a:lnTo>
                  <a:lnTo>
                    <a:pt x="348" y="644"/>
                  </a:lnTo>
                  <a:lnTo>
                    <a:pt x="355" y="654"/>
                  </a:lnTo>
                  <a:lnTo>
                    <a:pt x="373" y="670"/>
                  </a:lnTo>
                  <a:lnTo>
                    <a:pt x="394" y="683"/>
                  </a:lnTo>
                  <a:lnTo>
                    <a:pt x="417" y="692"/>
                  </a:lnTo>
                  <a:lnTo>
                    <a:pt x="417" y="720"/>
                  </a:lnTo>
                  <a:lnTo>
                    <a:pt x="419" y="733"/>
                  </a:lnTo>
                  <a:lnTo>
                    <a:pt x="424" y="744"/>
                  </a:lnTo>
                  <a:lnTo>
                    <a:pt x="434" y="752"/>
                  </a:lnTo>
                  <a:lnTo>
                    <a:pt x="444" y="758"/>
                  </a:lnTo>
                  <a:lnTo>
                    <a:pt x="457" y="760"/>
                  </a:lnTo>
                  <a:lnTo>
                    <a:pt x="469" y="758"/>
                  </a:lnTo>
                  <a:lnTo>
                    <a:pt x="480" y="752"/>
                  </a:lnTo>
                  <a:lnTo>
                    <a:pt x="489" y="744"/>
                  </a:lnTo>
                  <a:lnTo>
                    <a:pt x="495" y="733"/>
                  </a:lnTo>
                  <a:lnTo>
                    <a:pt x="497" y="720"/>
                  </a:lnTo>
                  <a:lnTo>
                    <a:pt x="497" y="692"/>
                  </a:lnTo>
                  <a:lnTo>
                    <a:pt x="520" y="683"/>
                  </a:lnTo>
                  <a:lnTo>
                    <a:pt x="542" y="669"/>
                  </a:lnTo>
                  <a:lnTo>
                    <a:pt x="560" y="652"/>
                  </a:lnTo>
                  <a:lnTo>
                    <a:pt x="575" y="632"/>
                  </a:lnTo>
                  <a:lnTo>
                    <a:pt x="587" y="609"/>
                  </a:lnTo>
                  <a:lnTo>
                    <a:pt x="595" y="584"/>
                  </a:lnTo>
                  <a:lnTo>
                    <a:pt x="597" y="559"/>
                  </a:lnTo>
                  <a:lnTo>
                    <a:pt x="594" y="530"/>
                  </a:lnTo>
                  <a:lnTo>
                    <a:pt x="587" y="505"/>
                  </a:lnTo>
                  <a:lnTo>
                    <a:pt x="573" y="481"/>
                  </a:lnTo>
                  <a:lnTo>
                    <a:pt x="557" y="461"/>
                  </a:lnTo>
                  <a:lnTo>
                    <a:pt x="537" y="443"/>
                  </a:lnTo>
                  <a:lnTo>
                    <a:pt x="514" y="430"/>
                  </a:lnTo>
                  <a:lnTo>
                    <a:pt x="489" y="422"/>
                  </a:lnTo>
                  <a:lnTo>
                    <a:pt x="461" y="418"/>
                  </a:lnTo>
                  <a:lnTo>
                    <a:pt x="457" y="418"/>
                  </a:lnTo>
                  <a:lnTo>
                    <a:pt x="438" y="415"/>
                  </a:lnTo>
                  <a:lnTo>
                    <a:pt x="421" y="407"/>
                  </a:lnTo>
                  <a:lnTo>
                    <a:pt x="408" y="393"/>
                  </a:lnTo>
                  <a:lnTo>
                    <a:pt x="400" y="377"/>
                  </a:lnTo>
                  <a:lnTo>
                    <a:pt x="397" y="359"/>
                  </a:lnTo>
                  <a:lnTo>
                    <a:pt x="400" y="340"/>
                  </a:lnTo>
                  <a:lnTo>
                    <a:pt x="408" y="324"/>
                  </a:lnTo>
                  <a:lnTo>
                    <a:pt x="419" y="311"/>
                  </a:lnTo>
                  <a:lnTo>
                    <a:pt x="435" y="302"/>
                  </a:lnTo>
                  <a:lnTo>
                    <a:pt x="453" y="298"/>
                  </a:lnTo>
                  <a:lnTo>
                    <a:pt x="461" y="298"/>
                  </a:lnTo>
                  <a:lnTo>
                    <a:pt x="475" y="301"/>
                  </a:lnTo>
                  <a:lnTo>
                    <a:pt x="489" y="307"/>
                  </a:lnTo>
                  <a:lnTo>
                    <a:pt x="501" y="317"/>
                  </a:lnTo>
                  <a:lnTo>
                    <a:pt x="511" y="325"/>
                  </a:lnTo>
                  <a:lnTo>
                    <a:pt x="522" y="329"/>
                  </a:lnTo>
                  <a:lnTo>
                    <a:pt x="535" y="330"/>
                  </a:lnTo>
                  <a:lnTo>
                    <a:pt x="547" y="326"/>
                  </a:lnTo>
                  <a:lnTo>
                    <a:pt x="557" y="319"/>
                  </a:lnTo>
                  <a:lnTo>
                    <a:pt x="565" y="308"/>
                  </a:lnTo>
                  <a:lnTo>
                    <a:pt x="569" y="297"/>
                  </a:lnTo>
                  <a:lnTo>
                    <a:pt x="569" y="285"/>
                  </a:lnTo>
                  <a:lnTo>
                    <a:pt x="566" y="273"/>
                  </a:lnTo>
                  <a:lnTo>
                    <a:pt x="559" y="262"/>
                  </a:lnTo>
                  <a:lnTo>
                    <a:pt x="541" y="246"/>
                  </a:lnTo>
                  <a:lnTo>
                    <a:pt x="520" y="233"/>
                  </a:lnTo>
                  <a:lnTo>
                    <a:pt x="497" y="224"/>
                  </a:lnTo>
                  <a:lnTo>
                    <a:pt x="497" y="196"/>
                  </a:lnTo>
                  <a:lnTo>
                    <a:pt x="495" y="183"/>
                  </a:lnTo>
                  <a:lnTo>
                    <a:pt x="490" y="172"/>
                  </a:lnTo>
                  <a:lnTo>
                    <a:pt x="480" y="163"/>
                  </a:lnTo>
                  <a:lnTo>
                    <a:pt x="470" y="158"/>
                  </a:lnTo>
                  <a:lnTo>
                    <a:pt x="457" y="156"/>
                  </a:lnTo>
                  <a:close/>
                  <a:moveTo>
                    <a:pt x="457" y="0"/>
                  </a:moveTo>
                  <a:lnTo>
                    <a:pt x="510" y="3"/>
                  </a:lnTo>
                  <a:lnTo>
                    <a:pt x="561" y="12"/>
                  </a:lnTo>
                  <a:lnTo>
                    <a:pt x="610" y="26"/>
                  </a:lnTo>
                  <a:lnTo>
                    <a:pt x="657" y="46"/>
                  </a:lnTo>
                  <a:lnTo>
                    <a:pt x="701" y="71"/>
                  </a:lnTo>
                  <a:lnTo>
                    <a:pt x="742" y="100"/>
                  </a:lnTo>
                  <a:lnTo>
                    <a:pt x="780" y="134"/>
                  </a:lnTo>
                  <a:lnTo>
                    <a:pt x="813" y="171"/>
                  </a:lnTo>
                  <a:lnTo>
                    <a:pt x="842" y="212"/>
                  </a:lnTo>
                  <a:lnTo>
                    <a:pt x="867" y="256"/>
                  </a:lnTo>
                  <a:lnTo>
                    <a:pt x="887" y="303"/>
                  </a:lnTo>
                  <a:lnTo>
                    <a:pt x="902" y="352"/>
                  </a:lnTo>
                  <a:lnTo>
                    <a:pt x="910" y="404"/>
                  </a:lnTo>
                  <a:lnTo>
                    <a:pt x="914" y="458"/>
                  </a:lnTo>
                  <a:lnTo>
                    <a:pt x="910" y="511"/>
                  </a:lnTo>
                  <a:lnTo>
                    <a:pt x="902" y="562"/>
                  </a:lnTo>
                  <a:lnTo>
                    <a:pt x="887" y="611"/>
                  </a:lnTo>
                  <a:lnTo>
                    <a:pt x="867" y="658"/>
                  </a:lnTo>
                  <a:lnTo>
                    <a:pt x="842" y="702"/>
                  </a:lnTo>
                  <a:lnTo>
                    <a:pt x="813" y="743"/>
                  </a:lnTo>
                  <a:lnTo>
                    <a:pt x="780" y="781"/>
                  </a:lnTo>
                  <a:lnTo>
                    <a:pt x="742" y="815"/>
                  </a:lnTo>
                  <a:lnTo>
                    <a:pt x="701" y="843"/>
                  </a:lnTo>
                  <a:lnTo>
                    <a:pt x="657" y="869"/>
                  </a:lnTo>
                  <a:lnTo>
                    <a:pt x="610" y="888"/>
                  </a:lnTo>
                  <a:lnTo>
                    <a:pt x="561" y="903"/>
                  </a:lnTo>
                  <a:lnTo>
                    <a:pt x="510" y="912"/>
                  </a:lnTo>
                  <a:lnTo>
                    <a:pt x="457" y="915"/>
                  </a:lnTo>
                  <a:lnTo>
                    <a:pt x="404" y="912"/>
                  </a:lnTo>
                  <a:lnTo>
                    <a:pt x="352" y="902"/>
                  </a:lnTo>
                  <a:lnTo>
                    <a:pt x="303" y="888"/>
                  </a:lnTo>
                  <a:lnTo>
                    <a:pt x="256" y="869"/>
                  </a:lnTo>
                  <a:lnTo>
                    <a:pt x="212" y="843"/>
                  </a:lnTo>
                  <a:lnTo>
                    <a:pt x="171" y="815"/>
                  </a:lnTo>
                  <a:lnTo>
                    <a:pt x="133" y="781"/>
                  </a:lnTo>
                  <a:lnTo>
                    <a:pt x="100" y="743"/>
                  </a:lnTo>
                  <a:lnTo>
                    <a:pt x="71" y="702"/>
                  </a:lnTo>
                  <a:lnTo>
                    <a:pt x="46" y="658"/>
                  </a:lnTo>
                  <a:lnTo>
                    <a:pt x="26" y="611"/>
                  </a:lnTo>
                  <a:lnTo>
                    <a:pt x="12" y="562"/>
                  </a:lnTo>
                  <a:lnTo>
                    <a:pt x="3" y="510"/>
                  </a:lnTo>
                  <a:lnTo>
                    <a:pt x="0" y="458"/>
                  </a:lnTo>
                  <a:lnTo>
                    <a:pt x="3" y="404"/>
                  </a:lnTo>
                  <a:lnTo>
                    <a:pt x="12" y="352"/>
                  </a:lnTo>
                  <a:lnTo>
                    <a:pt x="26" y="303"/>
                  </a:lnTo>
                  <a:lnTo>
                    <a:pt x="47" y="256"/>
                  </a:lnTo>
                  <a:lnTo>
                    <a:pt x="71" y="212"/>
                  </a:lnTo>
                  <a:lnTo>
                    <a:pt x="101" y="171"/>
                  </a:lnTo>
                  <a:lnTo>
                    <a:pt x="134" y="134"/>
                  </a:lnTo>
                  <a:lnTo>
                    <a:pt x="171" y="100"/>
                  </a:lnTo>
                  <a:lnTo>
                    <a:pt x="212" y="71"/>
                  </a:lnTo>
                  <a:lnTo>
                    <a:pt x="256" y="46"/>
                  </a:lnTo>
                  <a:lnTo>
                    <a:pt x="303" y="26"/>
                  </a:lnTo>
                  <a:lnTo>
                    <a:pt x="352" y="12"/>
                  </a:lnTo>
                  <a:lnTo>
                    <a:pt x="404" y="3"/>
                  </a:lnTo>
                  <a:lnTo>
                    <a:pt x="4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4" name="Group 483"/>
          <p:cNvGrpSpPr/>
          <p:nvPr/>
        </p:nvGrpSpPr>
        <p:grpSpPr>
          <a:xfrm>
            <a:off x="8461369" y="662788"/>
            <a:ext cx="310355" cy="309068"/>
            <a:chOff x="7224713" y="2024063"/>
            <a:chExt cx="382587" cy="3810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85" name="Freeform 339"/>
            <p:cNvSpPr>
              <a:spLocks/>
            </p:cNvSpPr>
            <p:nvPr/>
          </p:nvSpPr>
          <p:spPr bwMode="auto">
            <a:xfrm>
              <a:off x="7334250" y="2097088"/>
              <a:ext cx="52387" cy="53975"/>
            </a:xfrm>
            <a:custGeom>
              <a:avLst/>
              <a:gdLst>
                <a:gd name="T0" fmla="*/ 235 w 470"/>
                <a:gd name="T1" fmla="*/ 0 h 471"/>
                <a:gd name="T2" fmla="*/ 273 w 470"/>
                <a:gd name="T3" fmla="*/ 3 h 471"/>
                <a:gd name="T4" fmla="*/ 309 w 470"/>
                <a:gd name="T5" fmla="*/ 13 h 471"/>
                <a:gd name="T6" fmla="*/ 343 w 470"/>
                <a:gd name="T7" fmla="*/ 27 h 471"/>
                <a:gd name="T8" fmla="*/ 374 w 470"/>
                <a:gd name="T9" fmla="*/ 45 h 471"/>
                <a:gd name="T10" fmla="*/ 402 w 470"/>
                <a:gd name="T11" fmla="*/ 69 h 471"/>
                <a:gd name="T12" fmla="*/ 425 w 470"/>
                <a:gd name="T13" fmla="*/ 96 h 471"/>
                <a:gd name="T14" fmla="*/ 445 w 470"/>
                <a:gd name="T15" fmla="*/ 127 h 471"/>
                <a:gd name="T16" fmla="*/ 459 w 470"/>
                <a:gd name="T17" fmla="*/ 161 h 471"/>
                <a:gd name="T18" fmla="*/ 467 w 470"/>
                <a:gd name="T19" fmla="*/ 198 h 471"/>
                <a:gd name="T20" fmla="*/ 470 w 470"/>
                <a:gd name="T21" fmla="*/ 235 h 471"/>
                <a:gd name="T22" fmla="*/ 467 w 470"/>
                <a:gd name="T23" fmla="*/ 273 h 471"/>
                <a:gd name="T24" fmla="*/ 459 w 470"/>
                <a:gd name="T25" fmla="*/ 310 h 471"/>
                <a:gd name="T26" fmla="*/ 445 w 470"/>
                <a:gd name="T27" fmla="*/ 343 h 471"/>
                <a:gd name="T28" fmla="*/ 425 w 470"/>
                <a:gd name="T29" fmla="*/ 374 h 471"/>
                <a:gd name="T30" fmla="*/ 402 w 470"/>
                <a:gd name="T31" fmla="*/ 401 h 471"/>
                <a:gd name="T32" fmla="*/ 374 w 470"/>
                <a:gd name="T33" fmla="*/ 425 h 471"/>
                <a:gd name="T34" fmla="*/ 343 w 470"/>
                <a:gd name="T35" fmla="*/ 444 h 471"/>
                <a:gd name="T36" fmla="*/ 309 w 470"/>
                <a:gd name="T37" fmla="*/ 458 h 471"/>
                <a:gd name="T38" fmla="*/ 273 w 470"/>
                <a:gd name="T39" fmla="*/ 467 h 471"/>
                <a:gd name="T40" fmla="*/ 235 w 470"/>
                <a:gd name="T41" fmla="*/ 471 h 471"/>
                <a:gd name="T42" fmla="*/ 197 w 470"/>
                <a:gd name="T43" fmla="*/ 467 h 471"/>
                <a:gd name="T44" fmla="*/ 161 w 470"/>
                <a:gd name="T45" fmla="*/ 458 h 471"/>
                <a:gd name="T46" fmla="*/ 127 w 470"/>
                <a:gd name="T47" fmla="*/ 444 h 471"/>
                <a:gd name="T48" fmla="*/ 96 w 470"/>
                <a:gd name="T49" fmla="*/ 425 h 471"/>
                <a:gd name="T50" fmla="*/ 68 w 470"/>
                <a:gd name="T51" fmla="*/ 401 h 471"/>
                <a:gd name="T52" fmla="*/ 45 w 470"/>
                <a:gd name="T53" fmla="*/ 374 h 471"/>
                <a:gd name="T54" fmla="*/ 26 w 470"/>
                <a:gd name="T55" fmla="*/ 343 h 471"/>
                <a:gd name="T56" fmla="*/ 12 w 470"/>
                <a:gd name="T57" fmla="*/ 310 h 471"/>
                <a:gd name="T58" fmla="*/ 3 w 470"/>
                <a:gd name="T59" fmla="*/ 273 h 471"/>
                <a:gd name="T60" fmla="*/ 0 w 470"/>
                <a:gd name="T61" fmla="*/ 235 h 471"/>
                <a:gd name="T62" fmla="*/ 3 w 470"/>
                <a:gd name="T63" fmla="*/ 198 h 471"/>
                <a:gd name="T64" fmla="*/ 12 w 470"/>
                <a:gd name="T65" fmla="*/ 161 h 471"/>
                <a:gd name="T66" fmla="*/ 26 w 470"/>
                <a:gd name="T67" fmla="*/ 127 h 471"/>
                <a:gd name="T68" fmla="*/ 45 w 470"/>
                <a:gd name="T69" fmla="*/ 96 h 471"/>
                <a:gd name="T70" fmla="*/ 68 w 470"/>
                <a:gd name="T71" fmla="*/ 69 h 471"/>
                <a:gd name="T72" fmla="*/ 96 w 470"/>
                <a:gd name="T73" fmla="*/ 45 h 471"/>
                <a:gd name="T74" fmla="*/ 127 w 470"/>
                <a:gd name="T75" fmla="*/ 27 h 471"/>
                <a:gd name="T76" fmla="*/ 161 w 470"/>
                <a:gd name="T77" fmla="*/ 13 h 471"/>
                <a:gd name="T78" fmla="*/ 197 w 470"/>
                <a:gd name="T79" fmla="*/ 3 h 471"/>
                <a:gd name="T80" fmla="*/ 235 w 470"/>
                <a:gd name="T81" fmla="*/ 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70" h="471">
                  <a:moveTo>
                    <a:pt x="235" y="0"/>
                  </a:moveTo>
                  <a:lnTo>
                    <a:pt x="273" y="3"/>
                  </a:lnTo>
                  <a:lnTo>
                    <a:pt x="309" y="13"/>
                  </a:lnTo>
                  <a:lnTo>
                    <a:pt x="343" y="27"/>
                  </a:lnTo>
                  <a:lnTo>
                    <a:pt x="374" y="45"/>
                  </a:lnTo>
                  <a:lnTo>
                    <a:pt x="402" y="69"/>
                  </a:lnTo>
                  <a:lnTo>
                    <a:pt x="425" y="96"/>
                  </a:lnTo>
                  <a:lnTo>
                    <a:pt x="445" y="127"/>
                  </a:lnTo>
                  <a:lnTo>
                    <a:pt x="459" y="161"/>
                  </a:lnTo>
                  <a:lnTo>
                    <a:pt x="467" y="198"/>
                  </a:lnTo>
                  <a:lnTo>
                    <a:pt x="470" y="235"/>
                  </a:lnTo>
                  <a:lnTo>
                    <a:pt x="467" y="273"/>
                  </a:lnTo>
                  <a:lnTo>
                    <a:pt x="459" y="310"/>
                  </a:lnTo>
                  <a:lnTo>
                    <a:pt x="445" y="343"/>
                  </a:lnTo>
                  <a:lnTo>
                    <a:pt x="425" y="374"/>
                  </a:lnTo>
                  <a:lnTo>
                    <a:pt x="402" y="401"/>
                  </a:lnTo>
                  <a:lnTo>
                    <a:pt x="374" y="425"/>
                  </a:lnTo>
                  <a:lnTo>
                    <a:pt x="343" y="444"/>
                  </a:lnTo>
                  <a:lnTo>
                    <a:pt x="309" y="458"/>
                  </a:lnTo>
                  <a:lnTo>
                    <a:pt x="273" y="467"/>
                  </a:lnTo>
                  <a:lnTo>
                    <a:pt x="235" y="471"/>
                  </a:lnTo>
                  <a:lnTo>
                    <a:pt x="197" y="467"/>
                  </a:lnTo>
                  <a:lnTo>
                    <a:pt x="161" y="458"/>
                  </a:lnTo>
                  <a:lnTo>
                    <a:pt x="127" y="444"/>
                  </a:lnTo>
                  <a:lnTo>
                    <a:pt x="96" y="425"/>
                  </a:lnTo>
                  <a:lnTo>
                    <a:pt x="68" y="401"/>
                  </a:lnTo>
                  <a:lnTo>
                    <a:pt x="45" y="374"/>
                  </a:lnTo>
                  <a:lnTo>
                    <a:pt x="26" y="343"/>
                  </a:lnTo>
                  <a:lnTo>
                    <a:pt x="12" y="310"/>
                  </a:lnTo>
                  <a:lnTo>
                    <a:pt x="3" y="273"/>
                  </a:lnTo>
                  <a:lnTo>
                    <a:pt x="0" y="235"/>
                  </a:lnTo>
                  <a:lnTo>
                    <a:pt x="3" y="198"/>
                  </a:lnTo>
                  <a:lnTo>
                    <a:pt x="12" y="161"/>
                  </a:lnTo>
                  <a:lnTo>
                    <a:pt x="26" y="127"/>
                  </a:lnTo>
                  <a:lnTo>
                    <a:pt x="45" y="96"/>
                  </a:lnTo>
                  <a:lnTo>
                    <a:pt x="68" y="69"/>
                  </a:lnTo>
                  <a:lnTo>
                    <a:pt x="96" y="45"/>
                  </a:lnTo>
                  <a:lnTo>
                    <a:pt x="127" y="27"/>
                  </a:lnTo>
                  <a:lnTo>
                    <a:pt x="161" y="13"/>
                  </a:lnTo>
                  <a:lnTo>
                    <a:pt x="197" y="3"/>
                  </a:lnTo>
                  <a:lnTo>
                    <a:pt x="2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" name="Freeform 340"/>
            <p:cNvSpPr>
              <a:spLocks/>
            </p:cNvSpPr>
            <p:nvPr/>
          </p:nvSpPr>
          <p:spPr bwMode="auto">
            <a:xfrm>
              <a:off x="7294563" y="2157413"/>
              <a:ext cx="131762" cy="77787"/>
            </a:xfrm>
            <a:custGeom>
              <a:avLst/>
              <a:gdLst>
                <a:gd name="T0" fmla="*/ 581 w 1161"/>
                <a:gd name="T1" fmla="*/ 0 h 681"/>
                <a:gd name="T2" fmla="*/ 644 w 1161"/>
                <a:gd name="T3" fmla="*/ 3 h 681"/>
                <a:gd name="T4" fmla="*/ 707 w 1161"/>
                <a:gd name="T5" fmla="*/ 11 h 681"/>
                <a:gd name="T6" fmla="*/ 766 w 1161"/>
                <a:gd name="T7" fmla="*/ 24 h 681"/>
                <a:gd name="T8" fmla="*/ 823 w 1161"/>
                <a:gd name="T9" fmla="*/ 44 h 681"/>
                <a:gd name="T10" fmla="*/ 879 w 1161"/>
                <a:gd name="T11" fmla="*/ 67 h 681"/>
                <a:gd name="T12" fmla="*/ 930 w 1161"/>
                <a:gd name="T13" fmla="*/ 95 h 681"/>
                <a:gd name="T14" fmla="*/ 978 w 1161"/>
                <a:gd name="T15" fmla="*/ 127 h 681"/>
                <a:gd name="T16" fmla="*/ 1023 w 1161"/>
                <a:gd name="T17" fmla="*/ 163 h 681"/>
                <a:gd name="T18" fmla="*/ 1064 w 1161"/>
                <a:gd name="T19" fmla="*/ 202 h 681"/>
                <a:gd name="T20" fmla="*/ 1101 w 1161"/>
                <a:gd name="T21" fmla="*/ 245 h 681"/>
                <a:gd name="T22" fmla="*/ 1134 w 1161"/>
                <a:gd name="T23" fmla="*/ 291 h 681"/>
                <a:gd name="T24" fmla="*/ 1161 w 1161"/>
                <a:gd name="T25" fmla="*/ 340 h 681"/>
                <a:gd name="T26" fmla="*/ 1133 w 1161"/>
                <a:gd name="T27" fmla="*/ 389 h 681"/>
                <a:gd name="T28" fmla="*/ 1101 w 1161"/>
                <a:gd name="T29" fmla="*/ 435 h 681"/>
                <a:gd name="T30" fmla="*/ 1064 w 1161"/>
                <a:gd name="T31" fmla="*/ 478 h 681"/>
                <a:gd name="T32" fmla="*/ 1023 w 1161"/>
                <a:gd name="T33" fmla="*/ 518 h 681"/>
                <a:gd name="T34" fmla="*/ 978 w 1161"/>
                <a:gd name="T35" fmla="*/ 554 h 681"/>
                <a:gd name="T36" fmla="*/ 930 w 1161"/>
                <a:gd name="T37" fmla="*/ 587 h 681"/>
                <a:gd name="T38" fmla="*/ 878 w 1161"/>
                <a:gd name="T39" fmla="*/ 614 h 681"/>
                <a:gd name="T40" fmla="*/ 823 w 1161"/>
                <a:gd name="T41" fmla="*/ 638 h 681"/>
                <a:gd name="T42" fmla="*/ 766 w 1161"/>
                <a:gd name="T43" fmla="*/ 656 h 681"/>
                <a:gd name="T44" fmla="*/ 707 w 1161"/>
                <a:gd name="T45" fmla="*/ 670 h 681"/>
                <a:gd name="T46" fmla="*/ 644 w 1161"/>
                <a:gd name="T47" fmla="*/ 679 h 681"/>
                <a:gd name="T48" fmla="*/ 581 w 1161"/>
                <a:gd name="T49" fmla="*/ 681 h 681"/>
                <a:gd name="T50" fmla="*/ 517 w 1161"/>
                <a:gd name="T51" fmla="*/ 679 h 681"/>
                <a:gd name="T52" fmla="*/ 454 w 1161"/>
                <a:gd name="T53" fmla="*/ 670 h 681"/>
                <a:gd name="T54" fmla="*/ 395 w 1161"/>
                <a:gd name="T55" fmla="*/ 656 h 681"/>
                <a:gd name="T56" fmla="*/ 338 w 1161"/>
                <a:gd name="T57" fmla="*/ 638 h 681"/>
                <a:gd name="T58" fmla="*/ 283 w 1161"/>
                <a:gd name="T59" fmla="*/ 614 h 681"/>
                <a:gd name="T60" fmla="*/ 231 w 1161"/>
                <a:gd name="T61" fmla="*/ 586 h 681"/>
                <a:gd name="T62" fmla="*/ 183 w 1161"/>
                <a:gd name="T63" fmla="*/ 554 h 681"/>
                <a:gd name="T64" fmla="*/ 138 w 1161"/>
                <a:gd name="T65" fmla="*/ 518 h 681"/>
                <a:gd name="T66" fmla="*/ 97 w 1161"/>
                <a:gd name="T67" fmla="*/ 478 h 681"/>
                <a:gd name="T68" fmla="*/ 60 w 1161"/>
                <a:gd name="T69" fmla="*/ 435 h 681"/>
                <a:gd name="T70" fmla="*/ 28 w 1161"/>
                <a:gd name="T71" fmla="*/ 389 h 681"/>
                <a:gd name="T72" fmla="*/ 0 w 1161"/>
                <a:gd name="T73" fmla="*/ 340 h 681"/>
                <a:gd name="T74" fmla="*/ 28 w 1161"/>
                <a:gd name="T75" fmla="*/ 291 h 681"/>
                <a:gd name="T76" fmla="*/ 60 w 1161"/>
                <a:gd name="T77" fmla="*/ 245 h 681"/>
                <a:gd name="T78" fmla="*/ 97 w 1161"/>
                <a:gd name="T79" fmla="*/ 202 h 681"/>
                <a:gd name="T80" fmla="*/ 138 w 1161"/>
                <a:gd name="T81" fmla="*/ 163 h 681"/>
                <a:gd name="T82" fmla="*/ 183 w 1161"/>
                <a:gd name="T83" fmla="*/ 127 h 681"/>
                <a:gd name="T84" fmla="*/ 231 w 1161"/>
                <a:gd name="T85" fmla="*/ 95 h 681"/>
                <a:gd name="T86" fmla="*/ 283 w 1161"/>
                <a:gd name="T87" fmla="*/ 67 h 681"/>
                <a:gd name="T88" fmla="*/ 338 w 1161"/>
                <a:gd name="T89" fmla="*/ 44 h 681"/>
                <a:gd name="T90" fmla="*/ 395 w 1161"/>
                <a:gd name="T91" fmla="*/ 24 h 681"/>
                <a:gd name="T92" fmla="*/ 454 w 1161"/>
                <a:gd name="T93" fmla="*/ 11 h 681"/>
                <a:gd name="T94" fmla="*/ 517 w 1161"/>
                <a:gd name="T95" fmla="*/ 3 h 681"/>
                <a:gd name="T96" fmla="*/ 581 w 1161"/>
                <a:gd name="T97" fmla="*/ 0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61" h="681">
                  <a:moveTo>
                    <a:pt x="581" y="0"/>
                  </a:moveTo>
                  <a:lnTo>
                    <a:pt x="644" y="3"/>
                  </a:lnTo>
                  <a:lnTo>
                    <a:pt x="707" y="11"/>
                  </a:lnTo>
                  <a:lnTo>
                    <a:pt x="766" y="24"/>
                  </a:lnTo>
                  <a:lnTo>
                    <a:pt x="823" y="44"/>
                  </a:lnTo>
                  <a:lnTo>
                    <a:pt x="879" y="67"/>
                  </a:lnTo>
                  <a:lnTo>
                    <a:pt x="930" y="95"/>
                  </a:lnTo>
                  <a:lnTo>
                    <a:pt x="978" y="127"/>
                  </a:lnTo>
                  <a:lnTo>
                    <a:pt x="1023" y="163"/>
                  </a:lnTo>
                  <a:lnTo>
                    <a:pt x="1064" y="202"/>
                  </a:lnTo>
                  <a:lnTo>
                    <a:pt x="1101" y="245"/>
                  </a:lnTo>
                  <a:lnTo>
                    <a:pt x="1134" y="291"/>
                  </a:lnTo>
                  <a:lnTo>
                    <a:pt x="1161" y="340"/>
                  </a:lnTo>
                  <a:lnTo>
                    <a:pt x="1133" y="389"/>
                  </a:lnTo>
                  <a:lnTo>
                    <a:pt x="1101" y="435"/>
                  </a:lnTo>
                  <a:lnTo>
                    <a:pt x="1064" y="478"/>
                  </a:lnTo>
                  <a:lnTo>
                    <a:pt x="1023" y="518"/>
                  </a:lnTo>
                  <a:lnTo>
                    <a:pt x="978" y="554"/>
                  </a:lnTo>
                  <a:lnTo>
                    <a:pt x="930" y="587"/>
                  </a:lnTo>
                  <a:lnTo>
                    <a:pt x="878" y="614"/>
                  </a:lnTo>
                  <a:lnTo>
                    <a:pt x="823" y="638"/>
                  </a:lnTo>
                  <a:lnTo>
                    <a:pt x="766" y="656"/>
                  </a:lnTo>
                  <a:lnTo>
                    <a:pt x="707" y="670"/>
                  </a:lnTo>
                  <a:lnTo>
                    <a:pt x="644" y="679"/>
                  </a:lnTo>
                  <a:lnTo>
                    <a:pt x="581" y="681"/>
                  </a:lnTo>
                  <a:lnTo>
                    <a:pt x="517" y="679"/>
                  </a:lnTo>
                  <a:lnTo>
                    <a:pt x="454" y="670"/>
                  </a:lnTo>
                  <a:lnTo>
                    <a:pt x="395" y="656"/>
                  </a:lnTo>
                  <a:lnTo>
                    <a:pt x="338" y="638"/>
                  </a:lnTo>
                  <a:lnTo>
                    <a:pt x="283" y="614"/>
                  </a:lnTo>
                  <a:lnTo>
                    <a:pt x="231" y="586"/>
                  </a:lnTo>
                  <a:lnTo>
                    <a:pt x="183" y="554"/>
                  </a:lnTo>
                  <a:lnTo>
                    <a:pt x="138" y="518"/>
                  </a:lnTo>
                  <a:lnTo>
                    <a:pt x="97" y="478"/>
                  </a:lnTo>
                  <a:lnTo>
                    <a:pt x="60" y="435"/>
                  </a:lnTo>
                  <a:lnTo>
                    <a:pt x="28" y="389"/>
                  </a:lnTo>
                  <a:lnTo>
                    <a:pt x="0" y="340"/>
                  </a:lnTo>
                  <a:lnTo>
                    <a:pt x="28" y="291"/>
                  </a:lnTo>
                  <a:lnTo>
                    <a:pt x="60" y="245"/>
                  </a:lnTo>
                  <a:lnTo>
                    <a:pt x="97" y="202"/>
                  </a:lnTo>
                  <a:lnTo>
                    <a:pt x="138" y="163"/>
                  </a:lnTo>
                  <a:lnTo>
                    <a:pt x="183" y="127"/>
                  </a:lnTo>
                  <a:lnTo>
                    <a:pt x="231" y="95"/>
                  </a:lnTo>
                  <a:lnTo>
                    <a:pt x="283" y="67"/>
                  </a:lnTo>
                  <a:lnTo>
                    <a:pt x="338" y="44"/>
                  </a:lnTo>
                  <a:lnTo>
                    <a:pt x="395" y="24"/>
                  </a:lnTo>
                  <a:lnTo>
                    <a:pt x="454" y="11"/>
                  </a:lnTo>
                  <a:lnTo>
                    <a:pt x="517" y="3"/>
                  </a:lnTo>
                  <a:lnTo>
                    <a:pt x="5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7" name="Freeform 341"/>
            <p:cNvSpPr>
              <a:spLocks noEditPoints="1"/>
            </p:cNvSpPr>
            <p:nvPr/>
          </p:nvSpPr>
          <p:spPr bwMode="auto">
            <a:xfrm>
              <a:off x="7224713" y="2024063"/>
              <a:ext cx="271462" cy="271462"/>
            </a:xfrm>
            <a:custGeom>
              <a:avLst/>
              <a:gdLst>
                <a:gd name="T0" fmla="*/ 1063 w 2400"/>
                <a:gd name="T1" fmla="*/ 407 h 2395"/>
                <a:gd name="T2" fmla="*/ 871 w 2400"/>
                <a:gd name="T3" fmla="*/ 465 h 2395"/>
                <a:gd name="T4" fmla="*/ 704 w 2400"/>
                <a:gd name="T5" fmla="*/ 565 h 2395"/>
                <a:gd name="T6" fmla="*/ 567 w 2400"/>
                <a:gd name="T7" fmla="*/ 703 h 2395"/>
                <a:gd name="T8" fmla="*/ 465 w 2400"/>
                <a:gd name="T9" fmla="*/ 870 h 2395"/>
                <a:gd name="T10" fmla="*/ 407 w 2400"/>
                <a:gd name="T11" fmla="*/ 1060 h 2395"/>
                <a:gd name="T12" fmla="*/ 399 w 2400"/>
                <a:gd name="T13" fmla="*/ 1267 h 2395"/>
                <a:gd name="T14" fmla="*/ 441 w 2400"/>
                <a:gd name="T15" fmla="*/ 1463 h 2395"/>
                <a:gd name="T16" fmla="*/ 528 w 2400"/>
                <a:gd name="T17" fmla="*/ 1639 h 2395"/>
                <a:gd name="T18" fmla="*/ 654 w 2400"/>
                <a:gd name="T19" fmla="*/ 1787 h 2395"/>
                <a:gd name="T20" fmla="*/ 813 w 2400"/>
                <a:gd name="T21" fmla="*/ 1901 h 2395"/>
                <a:gd name="T22" fmla="*/ 996 w 2400"/>
                <a:gd name="T23" fmla="*/ 1973 h 2395"/>
                <a:gd name="T24" fmla="*/ 1199 w 2400"/>
                <a:gd name="T25" fmla="*/ 1999 h 2395"/>
                <a:gd name="T26" fmla="*/ 1402 w 2400"/>
                <a:gd name="T27" fmla="*/ 1973 h 2395"/>
                <a:gd name="T28" fmla="*/ 1587 w 2400"/>
                <a:gd name="T29" fmla="*/ 1901 h 2395"/>
                <a:gd name="T30" fmla="*/ 1745 w 2400"/>
                <a:gd name="T31" fmla="*/ 1787 h 2395"/>
                <a:gd name="T32" fmla="*/ 1871 w 2400"/>
                <a:gd name="T33" fmla="*/ 1639 h 2395"/>
                <a:gd name="T34" fmla="*/ 1959 w 2400"/>
                <a:gd name="T35" fmla="*/ 1463 h 2395"/>
                <a:gd name="T36" fmla="*/ 2001 w 2400"/>
                <a:gd name="T37" fmla="*/ 1267 h 2395"/>
                <a:gd name="T38" fmla="*/ 1993 w 2400"/>
                <a:gd name="T39" fmla="*/ 1060 h 2395"/>
                <a:gd name="T40" fmla="*/ 1935 w 2400"/>
                <a:gd name="T41" fmla="*/ 870 h 2395"/>
                <a:gd name="T42" fmla="*/ 1833 w 2400"/>
                <a:gd name="T43" fmla="*/ 703 h 2395"/>
                <a:gd name="T44" fmla="*/ 1696 w 2400"/>
                <a:gd name="T45" fmla="*/ 565 h 2395"/>
                <a:gd name="T46" fmla="*/ 1529 w 2400"/>
                <a:gd name="T47" fmla="*/ 465 h 2395"/>
                <a:gd name="T48" fmla="*/ 1337 w 2400"/>
                <a:gd name="T49" fmla="*/ 407 h 2395"/>
                <a:gd name="T50" fmla="*/ 1199 w 2400"/>
                <a:gd name="T51" fmla="*/ 0 h 2395"/>
                <a:gd name="T52" fmla="*/ 1452 w 2400"/>
                <a:gd name="T53" fmla="*/ 27 h 2395"/>
                <a:gd name="T54" fmla="*/ 1685 w 2400"/>
                <a:gd name="T55" fmla="*/ 102 h 2395"/>
                <a:gd name="T56" fmla="*/ 1896 w 2400"/>
                <a:gd name="T57" fmla="*/ 222 h 2395"/>
                <a:gd name="T58" fmla="*/ 2077 w 2400"/>
                <a:gd name="T59" fmla="*/ 379 h 2395"/>
                <a:gd name="T60" fmla="*/ 2223 w 2400"/>
                <a:gd name="T61" fmla="*/ 571 h 2395"/>
                <a:gd name="T62" fmla="*/ 2328 w 2400"/>
                <a:gd name="T63" fmla="*/ 788 h 2395"/>
                <a:gd name="T64" fmla="*/ 2389 w 2400"/>
                <a:gd name="T65" fmla="*/ 1028 h 2395"/>
                <a:gd name="T66" fmla="*/ 2397 w 2400"/>
                <a:gd name="T67" fmla="*/ 1283 h 2395"/>
                <a:gd name="T68" fmla="*/ 2354 w 2400"/>
                <a:gd name="T69" fmla="*/ 1529 h 2395"/>
                <a:gd name="T70" fmla="*/ 2263 w 2400"/>
                <a:gd name="T71" fmla="*/ 1755 h 2395"/>
                <a:gd name="T72" fmla="*/ 2129 w 2400"/>
                <a:gd name="T73" fmla="*/ 1955 h 2395"/>
                <a:gd name="T74" fmla="*/ 1960 w 2400"/>
                <a:gd name="T75" fmla="*/ 2125 h 2395"/>
                <a:gd name="T76" fmla="*/ 1759 w 2400"/>
                <a:gd name="T77" fmla="*/ 2257 h 2395"/>
                <a:gd name="T78" fmla="*/ 1533 w 2400"/>
                <a:gd name="T79" fmla="*/ 2348 h 2395"/>
                <a:gd name="T80" fmla="*/ 1287 w 2400"/>
                <a:gd name="T81" fmla="*/ 2392 h 2395"/>
                <a:gd name="T82" fmla="*/ 1030 w 2400"/>
                <a:gd name="T83" fmla="*/ 2382 h 2395"/>
                <a:gd name="T84" fmla="*/ 790 w 2400"/>
                <a:gd name="T85" fmla="*/ 2323 h 2395"/>
                <a:gd name="T86" fmla="*/ 572 w 2400"/>
                <a:gd name="T87" fmla="*/ 2217 h 2395"/>
                <a:gd name="T88" fmla="*/ 380 w 2400"/>
                <a:gd name="T89" fmla="*/ 2071 h 2395"/>
                <a:gd name="T90" fmla="*/ 222 w 2400"/>
                <a:gd name="T91" fmla="*/ 1892 h 2395"/>
                <a:gd name="T92" fmla="*/ 102 w 2400"/>
                <a:gd name="T93" fmla="*/ 1682 h 2395"/>
                <a:gd name="T94" fmla="*/ 27 w 2400"/>
                <a:gd name="T95" fmla="*/ 1449 h 2395"/>
                <a:gd name="T96" fmla="*/ 0 w 2400"/>
                <a:gd name="T97" fmla="*/ 1197 h 2395"/>
                <a:gd name="T98" fmla="*/ 27 w 2400"/>
                <a:gd name="T99" fmla="*/ 946 h 2395"/>
                <a:gd name="T100" fmla="*/ 102 w 2400"/>
                <a:gd name="T101" fmla="*/ 713 h 2395"/>
                <a:gd name="T102" fmla="*/ 222 w 2400"/>
                <a:gd name="T103" fmla="*/ 503 h 2395"/>
                <a:gd name="T104" fmla="*/ 380 w 2400"/>
                <a:gd name="T105" fmla="*/ 323 h 2395"/>
                <a:gd name="T106" fmla="*/ 571 w 2400"/>
                <a:gd name="T107" fmla="*/ 177 h 2395"/>
                <a:gd name="T108" fmla="*/ 789 w 2400"/>
                <a:gd name="T109" fmla="*/ 72 h 2395"/>
                <a:gd name="T110" fmla="*/ 1030 w 2400"/>
                <a:gd name="T111" fmla="*/ 12 h 2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400" h="2395">
                  <a:moveTo>
                    <a:pt x="1199" y="396"/>
                  </a:moveTo>
                  <a:lnTo>
                    <a:pt x="1131" y="399"/>
                  </a:lnTo>
                  <a:lnTo>
                    <a:pt x="1063" y="407"/>
                  </a:lnTo>
                  <a:lnTo>
                    <a:pt x="996" y="421"/>
                  </a:lnTo>
                  <a:lnTo>
                    <a:pt x="933" y="441"/>
                  </a:lnTo>
                  <a:lnTo>
                    <a:pt x="871" y="465"/>
                  </a:lnTo>
                  <a:lnTo>
                    <a:pt x="813" y="494"/>
                  </a:lnTo>
                  <a:lnTo>
                    <a:pt x="757" y="528"/>
                  </a:lnTo>
                  <a:lnTo>
                    <a:pt x="704" y="565"/>
                  </a:lnTo>
                  <a:lnTo>
                    <a:pt x="654" y="607"/>
                  </a:lnTo>
                  <a:lnTo>
                    <a:pt x="609" y="653"/>
                  </a:lnTo>
                  <a:lnTo>
                    <a:pt x="567" y="703"/>
                  </a:lnTo>
                  <a:lnTo>
                    <a:pt x="528" y="756"/>
                  </a:lnTo>
                  <a:lnTo>
                    <a:pt x="494" y="812"/>
                  </a:lnTo>
                  <a:lnTo>
                    <a:pt x="465" y="870"/>
                  </a:lnTo>
                  <a:lnTo>
                    <a:pt x="441" y="931"/>
                  </a:lnTo>
                  <a:lnTo>
                    <a:pt x="421" y="995"/>
                  </a:lnTo>
                  <a:lnTo>
                    <a:pt x="407" y="1060"/>
                  </a:lnTo>
                  <a:lnTo>
                    <a:pt x="399" y="1128"/>
                  </a:lnTo>
                  <a:lnTo>
                    <a:pt x="396" y="1197"/>
                  </a:lnTo>
                  <a:lnTo>
                    <a:pt x="399" y="1267"/>
                  </a:lnTo>
                  <a:lnTo>
                    <a:pt x="407" y="1334"/>
                  </a:lnTo>
                  <a:lnTo>
                    <a:pt x="421" y="1400"/>
                  </a:lnTo>
                  <a:lnTo>
                    <a:pt x="441" y="1463"/>
                  </a:lnTo>
                  <a:lnTo>
                    <a:pt x="465" y="1525"/>
                  </a:lnTo>
                  <a:lnTo>
                    <a:pt x="494" y="1583"/>
                  </a:lnTo>
                  <a:lnTo>
                    <a:pt x="528" y="1639"/>
                  </a:lnTo>
                  <a:lnTo>
                    <a:pt x="567" y="1691"/>
                  </a:lnTo>
                  <a:lnTo>
                    <a:pt x="609" y="1741"/>
                  </a:lnTo>
                  <a:lnTo>
                    <a:pt x="654" y="1787"/>
                  </a:lnTo>
                  <a:lnTo>
                    <a:pt x="704" y="1829"/>
                  </a:lnTo>
                  <a:lnTo>
                    <a:pt x="757" y="1867"/>
                  </a:lnTo>
                  <a:lnTo>
                    <a:pt x="813" y="1901"/>
                  </a:lnTo>
                  <a:lnTo>
                    <a:pt x="871" y="1929"/>
                  </a:lnTo>
                  <a:lnTo>
                    <a:pt x="933" y="1954"/>
                  </a:lnTo>
                  <a:lnTo>
                    <a:pt x="996" y="1973"/>
                  </a:lnTo>
                  <a:lnTo>
                    <a:pt x="1063" y="1988"/>
                  </a:lnTo>
                  <a:lnTo>
                    <a:pt x="1131" y="1997"/>
                  </a:lnTo>
                  <a:lnTo>
                    <a:pt x="1199" y="1999"/>
                  </a:lnTo>
                  <a:lnTo>
                    <a:pt x="1269" y="1997"/>
                  </a:lnTo>
                  <a:lnTo>
                    <a:pt x="1337" y="1988"/>
                  </a:lnTo>
                  <a:lnTo>
                    <a:pt x="1402" y="1973"/>
                  </a:lnTo>
                  <a:lnTo>
                    <a:pt x="1467" y="1954"/>
                  </a:lnTo>
                  <a:lnTo>
                    <a:pt x="1529" y="1929"/>
                  </a:lnTo>
                  <a:lnTo>
                    <a:pt x="1587" y="1901"/>
                  </a:lnTo>
                  <a:lnTo>
                    <a:pt x="1642" y="1867"/>
                  </a:lnTo>
                  <a:lnTo>
                    <a:pt x="1696" y="1829"/>
                  </a:lnTo>
                  <a:lnTo>
                    <a:pt x="1745" y="1787"/>
                  </a:lnTo>
                  <a:lnTo>
                    <a:pt x="1791" y="1741"/>
                  </a:lnTo>
                  <a:lnTo>
                    <a:pt x="1833" y="1691"/>
                  </a:lnTo>
                  <a:lnTo>
                    <a:pt x="1871" y="1639"/>
                  </a:lnTo>
                  <a:lnTo>
                    <a:pt x="1905" y="1583"/>
                  </a:lnTo>
                  <a:lnTo>
                    <a:pt x="1935" y="1525"/>
                  </a:lnTo>
                  <a:lnTo>
                    <a:pt x="1959" y="1463"/>
                  </a:lnTo>
                  <a:lnTo>
                    <a:pt x="1979" y="1400"/>
                  </a:lnTo>
                  <a:lnTo>
                    <a:pt x="1993" y="1334"/>
                  </a:lnTo>
                  <a:lnTo>
                    <a:pt x="2001" y="1267"/>
                  </a:lnTo>
                  <a:lnTo>
                    <a:pt x="2004" y="1197"/>
                  </a:lnTo>
                  <a:lnTo>
                    <a:pt x="2001" y="1128"/>
                  </a:lnTo>
                  <a:lnTo>
                    <a:pt x="1993" y="1060"/>
                  </a:lnTo>
                  <a:lnTo>
                    <a:pt x="1979" y="995"/>
                  </a:lnTo>
                  <a:lnTo>
                    <a:pt x="1959" y="931"/>
                  </a:lnTo>
                  <a:lnTo>
                    <a:pt x="1935" y="870"/>
                  </a:lnTo>
                  <a:lnTo>
                    <a:pt x="1905" y="812"/>
                  </a:lnTo>
                  <a:lnTo>
                    <a:pt x="1871" y="756"/>
                  </a:lnTo>
                  <a:lnTo>
                    <a:pt x="1833" y="703"/>
                  </a:lnTo>
                  <a:lnTo>
                    <a:pt x="1791" y="653"/>
                  </a:lnTo>
                  <a:lnTo>
                    <a:pt x="1745" y="607"/>
                  </a:lnTo>
                  <a:lnTo>
                    <a:pt x="1696" y="565"/>
                  </a:lnTo>
                  <a:lnTo>
                    <a:pt x="1642" y="528"/>
                  </a:lnTo>
                  <a:lnTo>
                    <a:pt x="1587" y="494"/>
                  </a:lnTo>
                  <a:lnTo>
                    <a:pt x="1529" y="465"/>
                  </a:lnTo>
                  <a:lnTo>
                    <a:pt x="1467" y="441"/>
                  </a:lnTo>
                  <a:lnTo>
                    <a:pt x="1402" y="421"/>
                  </a:lnTo>
                  <a:lnTo>
                    <a:pt x="1337" y="407"/>
                  </a:lnTo>
                  <a:lnTo>
                    <a:pt x="1269" y="399"/>
                  </a:lnTo>
                  <a:lnTo>
                    <a:pt x="1199" y="396"/>
                  </a:lnTo>
                  <a:close/>
                  <a:moveTo>
                    <a:pt x="1199" y="0"/>
                  </a:moveTo>
                  <a:lnTo>
                    <a:pt x="1286" y="3"/>
                  </a:lnTo>
                  <a:lnTo>
                    <a:pt x="1370" y="12"/>
                  </a:lnTo>
                  <a:lnTo>
                    <a:pt x="1452" y="27"/>
                  </a:lnTo>
                  <a:lnTo>
                    <a:pt x="1533" y="47"/>
                  </a:lnTo>
                  <a:lnTo>
                    <a:pt x="1611" y="72"/>
                  </a:lnTo>
                  <a:lnTo>
                    <a:pt x="1685" y="102"/>
                  </a:lnTo>
                  <a:lnTo>
                    <a:pt x="1759" y="137"/>
                  </a:lnTo>
                  <a:lnTo>
                    <a:pt x="1829" y="177"/>
                  </a:lnTo>
                  <a:lnTo>
                    <a:pt x="1896" y="222"/>
                  </a:lnTo>
                  <a:lnTo>
                    <a:pt x="1959" y="270"/>
                  </a:lnTo>
                  <a:lnTo>
                    <a:pt x="2020" y="323"/>
                  </a:lnTo>
                  <a:lnTo>
                    <a:pt x="2077" y="379"/>
                  </a:lnTo>
                  <a:lnTo>
                    <a:pt x="2129" y="440"/>
                  </a:lnTo>
                  <a:lnTo>
                    <a:pt x="2179" y="503"/>
                  </a:lnTo>
                  <a:lnTo>
                    <a:pt x="2223" y="571"/>
                  </a:lnTo>
                  <a:lnTo>
                    <a:pt x="2263" y="640"/>
                  </a:lnTo>
                  <a:lnTo>
                    <a:pt x="2297" y="713"/>
                  </a:lnTo>
                  <a:lnTo>
                    <a:pt x="2328" y="788"/>
                  </a:lnTo>
                  <a:lnTo>
                    <a:pt x="2354" y="866"/>
                  </a:lnTo>
                  <a:lnTo>
                    <a:pt x="2373" y="946"/>
                  </a:lnTo>
                  <a:lnTo>
                    <a:pt x="2389" y="1028"/>
                  </a:lnTo>
                  <a:lnTo>
                    <a:pt x="2397" y="1111"/>
                  </a:lnTo>
                  <a:lnTo>
                    <a:pt x="2400" y="1197"/>
                  </a:lnTo>
                  <a:lnTo>
                    <a:pt x="2397" y="1283"/>
                  </a:lnTo>
                  <a:lnTo>
                    <a:pt x="2389" y="1367"/>
                  </a:lnTo>
                  <a:lnTo>
                    <a:pt x="2373" y="1449"/>
                  </a:lnTo>
                  <a:lnTo>
                    <a:pt x="2354" y="1529"/>
                  </a:lnTo>
                  <a:lnTo>
                    <a:pt x="2328" y="1606"/>
                  </a:lnTo>
                  <a:lnTo>
                    <a:pt x="2299" y="1682"/>
                  </a:lnTo>
                  <a:lnTo>
                    <a:pt x="2263" y="1755"/>
                  </a:lnTo>
                  <a:lnTo>
                    <a:pt x="2223" y="1824"/>
                  </a:lnTo>
                  <a:lnTo>
                    <a:pt x="2179" y="1892"/>
                  </a:lnTo>
                  <a:lnTo>
                    <a:pt x="2129" y="1955"/>
                  </a:lnTo>
                  <a:lnTo>
                    <a:pt x="2077" y="2015"/>
                  </a:lnTo>
                  <a:lnTo>
                    <a:pt x="2021" y="2071"/>
                  </a:lnTo>
                  <a:lnTo>
                    <a:pt x="1960" y="2125"/>
                  </a:lnTo>
                  <a:lnTo>
                    <a:pt x="1897" y="2173"/>
                  </a:lnTo>
                  <a:lnTo>
                    <a:pt x="1829" y="2217"/>
                  </a:lnTo>
                  <a:lnTo>
                    <a:pt x="1759" y="2257"/>
                  </a:lnTo>
                  <a:lnTo>
                    <a:pt x="1686" y="2292"/>
                  </a:lnTo>
                  <a:lnTo>
                    <a:pt x="1611" y="2323"/>
                  </a:lnTo>
                  <a:lnTo>
                    <a:pt x="1533" y="2348"/>
                  </a:lnTo>
                  <a:lnTo>
                    <a:pt x="1453" y="2368"/>
                  </a:lnTo>
                  <a:lnTo>
                    <a:pt x="1371" y="2382"/>
                  </a:lnTo>
                  <a:lnTo>
                    <a:pt x="1287" y="2392"/>
                  </a:lnTo>
                  <a:lnTo>
                    <a:pt x="1201" y="2395"/>
                  </a:lnTo>
                  <a:lnTo>
                    <a:pt x="1114" y="2392"/>
                  </a:lnTo>
                  <a:lnTo>
                    <a:pt x="1030" y="2382"/>
                  </a:lnTo>
                  <a:lnTo>
                    <a:pt x="948" y="2368"/>
                  </a:lnTo>
                  <a:lnTo>
                    <a:pt x="868" y="2348"/>
                  </a:lnTo>
                  <a:lnTo>
                    <a:pt x="790" y="2323"/>
                  </a:lnTo>
                  <a:lnTo>
                    <a:pt x="715" y="2292"/>
                  </a:lnTo>
                  <a:lnTo>
                    <a:pt x="642" y="2257"/>
                  </a:lnTo>
                  <a:lnTo>
                    <a:pt x="572" y="2217"/>
                  </a:lnTo>
                  <a:lnTo>
                    <a:pt x="504" y="2173"/>
                  </a:lnTo>
                  <a:lnTo>
                    <a:pt x="441" y="2124"/>
                  </a:lnTo>
                  <a:lnTo>
                    <a:pt x="380" y="2071"/>
                  </a:lnTo>
                  <a:lnTo>
                    <a:pt x="324" y="2015"/>
                  </a:lnTo>
                  <a:lnTo>
                    <a:pt x="271" y="1955"/>
                  </a:lnTo>
                  <a:lnTo>
                    <a:pt x="222" y="1892"/>
                  </a:lnTo>
                  <a:lnTo>
                    <a:pt x="177" y="1824"/>
                  </a:lnTo>
                  <a:lnTo>
                    <a:pt x="137" y="1755"/>
                  </a:lnTo>
                  <a:lnTo>
                    <a:pt x="102" y="1682"/>
                  </a:lnTo>
                  <a:lnTo>
                    <a:pt x="72" y="1606"/>
                  </a:lnTo>
                  <a:lnTo>
                    <a:pt x="47" y="1529"/>
                  </a:lnTo>
                  <a:lnTo>
                    <a:pt x="27" y="1449"/>
                  </a:lnTo>
                  <a:lnTo>
                    <a:pt x="12" y="1366"/>
                  </a:lnTo>
                  <a:lnTo>
                    <a:pt x="3" y="1282"/>
                  </a:lnTo>
                  <a:lnTo>
                    <a:pt x="0" y="1197"/>
                  </a:lnTo>
                  <a:lnTo>
                    <a:pt x="3" y="1111"/>
                  </a:lnTo>
                  <a:lnTo>
                    <a:pt x="12" y="1028"/>
                  </a:lnTo>
                  <a:lnTo>
                    <a:pt x="27" y="946"/>
                  </a:lnTo>
                  <a:lnTo>
                    <a:pt x="47" y="866"/>
                  </a:lnTo>
                  <a:lnTo>
                    <a:pt x="72" y="788"/>
                  </a:lnTo>
                  <a:lnTo>
                    <a:pt x="102" y="713"/>
                  </a:lnTo>
                  <a:lnTo>
                    <a:pt x="137" y="640"/>
                  </a:lnTo>
                  <a:lnTo>
                    <a:pt x="177" y="571"/>
                  </a:lnTo>
                  <a:lnTo>
                    <a:pt x="222" y="503"/>
                  </a:lnTo>
                  <a:lnTo>
                    <a:pt x="271" y="440"/>
                  </a:lnTo>
                  <a:lnTo>
                    <a:pt x="324" y="379"/>
                  </a:lnTo>
                  <a:lnTo>
                    <a:pt x="380" y="323"/>
                  </a:lnTo>
                  <a:lnTo>
                    <a:pt x="441" y="270"/>
                  </a:lnTo>
                  <a:lnTo>
                    <a:pt x="504" y="222"/>
                  </a:lnTo>
                  <a:lnTo>
                    <a:pt x="571" y="177"/>
                  </a:lnTo>
                  <a:lnTo>
                    <a:pt x="641" y="137"/>
                  </a:lnTo>
                  <a:lnTo>
                    <a:pt x="714" y="102"/>
                  </a:lnTo>
                  <a:lnTo>
                    <a:pt x="789" y="72"/>
                  </a:lnTo>
                  <a:lnTo>
                    <a:pt x="867" y="47"/>
                  </a:lnTo>
                  <a:lnTo>
                    <a:pt x="947" y="27"/>
                  </a:lnTo>
                  <a:lnTo>
                    <a:pt x="1030" y="12"/>
                  </a:lnTo>
                  <a:lnTo>
                    <a:pt x="1114" y="3"/>
                  </a:lnTo>
                  <a:lnTo>
                    <a:pt x="11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8" name="Freeform 342"/>
            <p:cNvSpPr>
              <a:spLocks/>
            </p:cNvSpPr>
            <p:nvPr/>
          </p:nvSpPr>
          <p:spPr bwMode="auto">
            <a:xfrm>
              <a:off x="7429500" y="2227263"/>
              <a:ext cx="177800" cy="177800"/>
            </a:xfrm>
            <a:custGeom>
              <a:avLst/>
              <a:gdLst>
                <a:gd name="T0" fmla="*/ 597 w 1573"/>
                <a:gd name="T1" fmla="*/ 0 h 1573"/>
                <a:gd name="T2" fmla="*/ 1301 w 1573"/>
                <a:gd name="T3" fmla="*/ 474 h 1573"/>
                <a:gd name="T4" fmla="*/ 1347 w 1573"/>
                <a:gd name="T5" fmla="*/ 507 h 1573"/>
                <a:gd name="T6" fmla="*/ 1389 w 1573"/>
                <a:gd name="T7" fmla="*/ 543 h 1573"/>
                <a:gd name="T8" fmla="*/ 1426 w 1573"/>
                <a:gd name="T9" fmla="*/ 583 h 1573"/>
                <a:gd name="T10" fmla="*/ 1459 w 1573"/>
                <a:gd name="T11" fmla="*/ 625 h 1573"/>
                <a:gd name="T12" fmla="*/ 1489 w 1573"/>
                <a:gd name="T13" fmla="*/ 670 h 1573"/>
                <a:gd name="T14" fmla="*/ 1514 w 1573"/>
                <a:gd name="T15" fmla="*/ 716 h 1573"/>
                <a:gd name="T16" fmla="*/ 1534 w 1573"/>
                <a:gd name="T17" fmla="*/ 764 h 1573"/>
                <a:gd name="T18" fmla="*/ 1550 w 1573"/>
                <a:gd name="T19" fmla="*/ 813 h 1573"/>
                <a:gd name="T20" fmla="*/ 1562 w 1573"/>
                <a:gd name="T21" fmla="*/ 863 h 1573"/>
                <a:gd name="T22" fmla="*/ 1570 w 1573"/>
                <a:gd name="T23" fmla="*/ 914 h 1573"/>
                <a:gd name="T24" fmla="*/ 1573 w 1573"/>
                <a:gd name="T25" fmla="*/ 967 h 1573"/>
                <a:gd name="T26" fmla="*/ 1571 w 1573"/>
                <a:gd name="T27" fmla="*/ 1018 h 1573"/>
                <a:gd name="T28" fmla="*/ 1566 w 1573"/>
                <a:gd name="T29" fmla="*/ 1069 h 1573"/>
                <a:gd name="T30" fmla="*/ 1556 w 1573"/>
                <a:gd name="T31" fmla="*/ 1120 h 1573"/>
                <a:gd name="T32" fmla="*/ 1540 w 1573"/>
                <a:gd name="T33" fmla="*/ 1170 h 1573"/>
                <a:gd name="T34" fmla="*/ 1522 w 1573"/>
                <a:gd name="T35" fmla="*/ 1219 h 1573"/>
                <a:gd name="T36" fmla="*/ 1497 w 1573"/>
                <a:gd name="T37" fmla="*/ 1267 h 1573"/>
                <a:gd name="T38" fmla="*/ 1469 w 1573"/>
                <a:gd name="T39" fmla="*/ 1312 h 1573"/>
                <a:gd name="T40" fmla="*/ 1436 w 1573"/>
                <a:gd name="T41" fmla="*/ 1356 h 1573"/>
                <a:gd name="T42" fmla="*/ 1399 w 1573"/>
                <a:gd name="T43" fmla="*/ 1398 h 1573"/>
                <a:gd name="T44" fmla="*/ 1357 w 1573"/>
                <a:gd name="T45" fmla="*/ 1436 h 1573"/>
                <a:gd name="T46" fmla="*/ 1313 w 1573"/>
                <a:gd name="T47" fmla="*/ 1469 h 1573"/>
                <a:gd name="T48" fmla="*/ 1266 w 1573"/>
                <a:gd name="T49" fmla="*/ 1497 h 1573"/>
                <a:gd name="T50" fmla="*/ 1219 w 1573"/>
                <a:gd name="T51" fmla="*/ 1521 h 1573"/>
                <a:gd name="T52" fmla="*/ 1170 w 1573"/>
                <a:gd name="T53" fmla="*/ 1540 h 1573"/>
                <a:gd name="T54" fmla="*/ 1120 w 1573"/>
                <a:gd name="T55" fmla="*/ 1554 h 1573"/>
                <a:gd name="T56" fmla="*/ 1069 w 1573"/>
                <a:gd name="T57" fmla="*/ 1565 h 1573"/>
                <a:gd name="T58" fmla="*/ 1016 w 1573"/>
                <a:gd name="T59" fmla="*/ 1571 h 1573"/>
                <a:gd name="T60" fmla="*/ 965 w 1573"/>
                <a:gd name="T61" fmla="*/ 1573 h 1573"/>
                <a:gd name="T62" fmla="*/ 913 w 1573"/>
                <a:gd name="T63" fmla="*/ 1570 h 1573"/>
                <a:gd name="T64" fmla="*/ 861 w 1573"/>
                <a:gd name="T65" fmla="*/ 1562 h 1573"/>
                <a:gd name="T66" fmla="*/ 811 w 1573"/>
                <a:gd name="T67" fmla="*/ 1550 h 1573"/>
                <a:gd name="T68" fmla="*/ 761 w 1573"/>
                <a:gd name="T69" fmla="*/ 1534 h 1573"/>
                <a:gd name="T70" fmla="*/ 714 w 1573"/>
                <a:gd name="T71" fmla="*/ 1514 h 1573"/>
                <a:gd name="T72" fmla="*/ 667 w 1573"/>
                <a:gd name="T73" fmla="*/ 1489 h 1573"/>
                <a:gd name="T74" fmla="*/ 623 w 1573"/>
                <a:gd name="T75" fmla="*/ 1460 h 1573"/>
                <a:gd name="T76" fmla="*/ 581 w 1573"/>
                <a:gd name="T77" fmla="*/ 1428 h 1573"/>
                <a:gd name="T78" fmla="*/ 542 w 1573"/>
                <a:gd name="T79" fmla="*/ 1391 h 1573"/>
                <a:gd name="T80" fmla="*/ 505 w 1573"/>
                <a:gd name="T81" fmla="*/ 1350 h 1573"/>
                <a:gd name="T82" fmla="*/ 472 w 1573"/>
                <a:gd name="T83" fmla="*/ 1304 h 1573"/>
                <a:gd name="T84" fmla="*/ 0 w 1573"/>
                <a:gd name="T85" fmla="*/ 599 h 1573"/>
                <a:gd name="T86" fmla="*/ 76 w 1573"/>
                <a:gd name="T87" fmla="*/ 559 h 1573"/>
                <a:gd name="T88" fmla="*/ 149 w 1573"/>
                <a:gd name="T89" fmla="*/ 513 h 1573"/>
                <a:gd name="T90" fmla="*/ 219 w 1573"/>
                <a:gd name="T91" fmla="*/ 461 h 1573"/>
                <a:gd name="T92" fmla="*/ 284 w 1573"/>
                <a:gd name="T93" fmla="*/ 407 h 1573"/>
                <a:gd name="T94" fmla="*/ 347 w 1573"/>
                <a:gd name="T95" fmla="*/ 348 h 1573"/>
                <a:gd name="T96" fmla="*/ 406 w 1573"/>
                <a:gd name="T97" fmla="*/ 286 h 1573"/>
                <a:gd name="T98" fmla="*/ 461 w 1573"/>
                <a:gd name="T99" fmla="*/ 219 h 1573"/>
                <a:gd name="T100" fmla="*/ 511 w 1573"/>
                <a:gd name="T101" fmla="*/ 150 h 1573"/>
                <a:gd name="T102" fmla="*/ 556 w 1573"/>
                <a:gd name="T103" fmla="*/ 77 h 1573"/>
                <a:gd name="T104" fmla="*/ 597 w 1573"/>
                <a:gd name="T105" fmla="*/ 0 h 1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73" h="1573">
                  <a:moveTo>
                    <a:pt x="597" y="0"/>
                  </a:moveTo>
                  <a:lnTo>
                    <a:pt x="1301" y="474"/>
                  </a:lnTo>
                  <a:lnTo>
                    <a:pt x="1347" y="507"/>
                  </a:lnTo>
                  <a:lnTo>
                    <a:pt x="1389" y="543"/>
                  </a:lnTo>
                  <a:lnTo>
                    <a:pt x="1426" y="583"/>
                  </a:lnTo>
                  <a:lnTo>
                    <a:pt x="1459" y="625"/>
                  </a:lnTo>
                  <a:lnTo>
                    <a:pt x="1489" y="670"/>
                  </a:lnTo>
                  <a:lnTo>
                    <a:pt x="1514" y="716"/>
                  </a:lnTo>
                  <a:lnTo>
                    <a:pt x="1534" y="764"/>
                  </a:lnTo>
                  <a:lnTo>
                    <a:pt x="1550" y="813"/>
                  </a:lnTo>
                  <a:lnTo>
                    <a:pt x="1562" y="863"/>
                  </a:lnTo>
                  <a:lnTo>
                    <a:pt x="1570" y="914"/>
                  </a:lnTo>
                  <a:lnTo>
                    <a:pt x="1573" y="967"/>
                  </a:lnTo>
                  <a:lnTo>
                    <a:pt x="1571" y="1018"/>
                  </a:lnTo>
                  <a:lnTo>
                    <a:pt x="1566" y="1069"/>
                  </a:lnTo>
                  <a:lnTo>
                    <a:pt x="1556" y="1120"/>
                  </a:lnTo>
                  <a:lnTo>
                    <a:pt x="1540" y="1170"/>
                  </a:lnTo>
                  <a:lnTo>
                    <a:pt x="1522" y="1219"/>
                  </a:lnTo>
                  <a:lnTo>
                    <a:pt x="1497" y="1267"/>
                  </a:lnTo>
                  <a:lnTo>
                    <a:pt x="1469" y="1312"/>
                  </a:lnTo>
                  <a:lnTo>
                    <a:pt x="1436" y="1356"/>
                  </a:lnTo>
                  <a:lnTo>
                    <a:pt x="1399" y="1398"/>
                  </a:lnTo>
                  <a:lnTo>
                    <a:pt x="1357" y="1436"/>
                  </a:lnTo>
                  <a:lnTo>
                    <a:pt x="1313" y="1469"/>
                  </a:lnTo>
                  <a:lnTo>
                    <a:pt x="1266" y="1497"/>
                  </a:lnTo>
                  <a:lnTo>
                    <a:pt x="1219" y="1521"/>
                  </a:lnTo>
                  <a:lnTo>
                    <a:pt x="1170" y="1540"/>
                  </a:lnTo>
                  <a:lnTo>
                    <a:pt x="1120" y="1554"/>
                  </a:lnTo>
                  <a:lnTo>
                    <a:pt x="1069" y="1565"/>
                  </a:lnTo>
                  <a:lnTo>
                    <a:pt x="1016" y="1571"/>
                  </a:lnTo>
                  <a:lnTo>
                    <a:pt x="965" y="1573"/>
                  </a:lnTo>
                  <a:lnTo>
                    <a:pt x="913" y="1570"/>
                  </a:lnTo>
                  <a:lnTo>
                    <a:pt x="861" y="1562"/>
                  </a:lnTo>
                  <a:lnTo>
                    <a:pt x="811" y="1550"/>
                  </a:lnTo>
                  <a:lnTo>
                    <a:pt x="761" y="1534"/>
                  </a:lnTo>
                  <a:lnTo>
                    <a:pt x="714" y="1514"/>
                  </a:lnTo>
                  <a:lnTo>
                    <a:pt x="667" y="1489"/>
                  </a:lnTo>
                  <a:lnTo>
                    <a:pt x="623" y="1460"/>
                  </a:lnTo>
                  <a:lnTo>
                    <a:pt x="581" y="1428"/>
                  </a:lnTo>
                  <a:lnTo>
                    <a:pt x="542" y="1391"/>
                  </a:lnTo>
                  <a:lnTo>
                    <a:pt x="505" y="1350"/>
                  </a:lnTo>
                  <a:lnTo>
                    <a:pt x="472" y="1304"/>
                  </a:lnTo>
                  <a:lnTo>
                    <a:pt x="0" y="599"/>
                  </a:lnTo>
                  <a:lnTo>
                    <a:pt x="76" y="559"/>
                  </a:lnTo>
                  <a:lnTo>
                    <a:pt x="149" y="513"/>
                  </a:lnTo>
                  <a:lnTo>
                    <a:pt x="219" y="461"/>
                  </a:lnTo>
                  <a:lnTo>
                    <a:pt x="284" y="407"/>
                  </a:lnTo>
                  <a:lnTo>
                    <a:pt x="347" y="348"/>
                  </a:lnTo>
                  <a:lnTo>
                    <a:pt x="406" y="286"/>
                  </a:lnTo>
                  <a:lnTo>
                    <a:pt x="461" y="219"/>
                  </a:lnTo>
                  <a:lnTo>
                    <a:pt x="511" y="150"/>
                  </a:lnTo>
                  <a:lnTo>
                    <a:pt x="556" y="77"/>
                  </a:lnTo>
                  <a:lnTo>
                    <a:pt x="5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89" name="Freeform 347"/>
          <p:cNvSpPr>
            <a:spLocks/>
          </p:cNvSpPr>
          <p:nvPr/>
        </p:nvSpPr>
        <p:spPr bwMode="auto">
          <a:xfrm>
            <a:off x="9199553" y="662144"/>
            <a:ext cx="311643" cy="310356"/>
          </a:xfrm>
          <a:custGeom>
            <a:avLst/>
            <a:gdLst>
              <a:gd name="T0" fmla="*/ 1871 w 3383"/>
              <a:gd name="T1" fmla="*/ 84 h 3375"/>
              <a:gd name="T2" fmla="*/ 1918 w 3383"/>
              <a:gd name="T3" fmla="*/ 311 h 3375"/>
              <a:gd name="T4" fmla="*/ 1752 w 3383"/>
              <a:gd name="T5" fmla="*/ 472 h 3375"/>
              <a:gd name="T6" fmla="*/ 2106 w 3383"/>
              <a:gd name="T7" fmla="*/ 1091 h 3375"/>
              <a:gd name="T8" fmla="*/ 2477 w 3383"/>
              <a:gd name="T9" fmla="*/ 615 h 3375"/>
              <a:gd name="T10" fmla="*/ 2629 w 3383"/>
              <a:gd name="T11" fmla="*/ 438 h 3375"/>
              <a:gd name="T12" fmla="*/ 2855 w 3383"/>
              <a:gd name="T13" fmla="*/ 471 h 3375"/>
              <a:gd name="T14" fmla="*/ 2951 w 3383"/>
              <a:gd name="T15" fmla="*/ 680 h 3375"/>
              <a:gd name="T16" fmla="*/ 2824 w 3383"/>
              <a:gd name="T17" fmla="*/ 874 h 3375"/>
              <a:gd name="T18" fmla="*/ 2593 w 3383"/>
              <a:gd name="T19" fmla="*/ 870 h 3375"/>
              <a:gd name="T20" fmla="*/ 2405 w 3383"/>
              <a:gd name="T21" fmla="*/ 1556 h 3375"/>
              <a:gd name="T22" fmla="*/ 3002 w 3383"/>
              <a:gd name="T23" fmla="*/ 1484 h 3375"/>
              <a:gd name="T24" fmla="*/ 3238 w 3383"/>
              <a:gd name="T25" fmla="*/ 1467 h 3375"/>
              <a:gd name="T26" fmla="*/ 3380 w 3383"/>
              <a:gd name="T27" fmla="*/ 1648 h 3375"/>
              <a:gd name="T28" fmla="*/ 3299 w 3383"/>
              <a:gd name="T29" fmla="*/ 1866 h 3375"/>
              <a:gd name="T30" fmla="*/ 3071 w 3383"/>
              <a:gd name="T31" fmla="*/ 1914 h 3375"/>
              <a:gd name="T32" fmla="*/ 2911 w 3383"/>
              <a:gd name="T33" fmla="*/ 1749 h 3375"/>
              <a:gd name="T34" fmla="*/ 2287 w 3383"/>
              <a:gd name="T35" fmla="*/ 2102 h 3375"/>
              <a:gd name="T36" fmla="*/ 2764 w 3383"/>
              <a:gd name="T37" fmla="*/ 2472 h 3375"/>
              <a:gd name="T38" fmla="*/ 2942 w 3383"/>
              <a:gd name="T39" fmla="*/ 2624 h 3375"/>
              <a:gd name="T40" fmla="*/ 2909 w 3383"/>
              <a:gd name="T41" fmla="*/ 2849 h 3375"/>
              <a:gd name="T42" fmla="*/ 2699 w 3383"/>
              <a:gd name="T43" fmla="*/ 2946 h 3375"/>
              <a:gd name="T44" fmla="*/ 2504 w 3383"/>
              <a:gd name="T45" fmla="*/ 2819 h 3375"/>
              <a:gd name="T46" fmla="*/ 2509 w 3383"/>
              <a:gd name="T47" fmla="*/ 2588 h 3375"/>
              <a:gd name="T48" fmla="*/ 1821 w 3383"/>
              <a:gd name="T49" fmla="*/ 2400 h 3375"/>
              <a:gd name="T50" fmla="*/ 1893 w 3383"/>
              <a:gd name="T51" fmla="*/ 3002 h 3375"/>
              <a:gd name="T52" fmla="*/ 1911 w 3383"/>
              <a:gd name="T53" fmla="*/ 3235 h 3375"/>
              <a:gd name="T54" fmla="*/ 1726 w 3383"/>
              <a:gd name="T55" fmla="*/ 3372 h 3375"/>
              <a:gd name="T56" fmla="*/ 1509 w 3383"/>
              <a:gd name="T57" fmla="*/ 3291 h 3375"/>
              <a:gd name="T58" fmla="*/ 1461 w 3383"/>
              <a:gd name="T59" fmla="*/ 3064 h 3375"/>
              <a:gd name="T60" fmla="*/ 1627 w 3383"/>
              <a:gd name="T61" fmla="*/ 2903 h 3375"/>
              <a:gd name="T62" fmla="*/ 1272 w 3383"/>
              <a:gd name="T63" fmla="*/ 2281 h 3375"/>
              <a:gd name="T64" fmla="*/ 902 w 3383"/>
              <a:gd name="T65" fmla="*/ 2758 h 3375"/>
              <a:gd name="T66" fmla="*/ 749 w 3383"/>
              <a:gd name="T67" fmla="*/ 2934 h 3375"/>
              <a:gd name="T68" fmla="*/ 524 w 3383"/>
              <a:gd name="T69" fmla="*/ 2902 h 3375"/>
              <a:gd name="T70" fmla="*/ 427 w 3383"/>
              <a:gd name="T71" fmla="*/ 2693 h 3375"/>
              <a:gd name="T72" fmla="*/ 554 w 3383"/>
              <a:gd name="T73" fmla="*/ 2498 h 3375"/>
              <a:gd name="T74" fmla="*/ 785 w 3383"/>
              <a:gd name="T75" fmla="*/ 2503 h 3375"/>
              <a:gd name="T76" fmla="*/ 974 w 3383"/>
              <a:gd name="T77" fmla="*/ 1816 h 3375"/>
              <a:gd name="T78" fmla="*/ 374 w 3383"/>
              <a:gd name="T79" fmla="*/ 1888 h 3375"/>
              <a:gd name="T80" fmla="*/ 139 w 3383"/>
              <a:gd name="T81" fmla="*/ 1905 h 3375"/>
              <a:gd name="T82" fmla="*/ 3 w 3383"/>
              <a:gd name="T83" fmla="*/ 1722 h 3375"/>
              <a:gd name="T84" fmla="*/ 60 w 3383"/>
              <a:gd name="T85" fmla="*/ 1528 h 3375"/>
              <a:gd name="T86" fmla="*/ 278 w 3383"/>
              <a:gd name="T87" fmla="*/ 1449 h 3375"/>
              <a:gd name="T88" fmla="*/ 460 w 3383"/>
              <a:gd name="T89" fmla="*/ 1590 h 3375"/>
              <a:gd name="T90" fmla="*/ 1058 w 3383"/>
              <a:gd name="T91" fmla="*/ 1322 h 3375"/>
              <a:gd name="T92" fmla="*/ 649 w 3383"/>
              <a:gd name="T93" fmla="*/ 905 h 3375"/>
              <a:gd name="T94" fmla="*/ 451 w 3383"/>
              <a:gd name="T95" fmla="*/ 779 h 3375"/>
              <a:gd name="T96" fmla="*/ 451 w 3383"/>
              <a:gd name="T97" fmla="*/ 552 h 3375"/>
              <a:gd name="T98" fmla="*/ 645 w 3383"/>
              <a:gd name="T99" fmla="*/ 426 h 3375"/>
              <a:gd name="T100" fmla="*/ 856 w 3383"/>
              <a:gd name="T101" fmla="*/ 523 h 3375"/>
              <a:gd name="T102" fmla="*/ 885 w 3383"/>
              <a:gd name="T103" fmla="*/ 753 h 3375"/>
              <a:gd name="T104" fmla="*/ 1496 w 3383"/>
              <a:gd name="T105" fmla="*/ 986 h 3375"/>
              <a:gd name="T106" fmla="*/ 1507 w 3383"/>
              <a:gd name="T107" fmla="*/ 401 h 3375"/>
              <a:gd name="T108" fmla="*/ 1457 w 3383"/>
              <a:gd name="T109" fmla="*/ 172 h 3375"/>
              <a:gd name="T110" fmla="*/ 1618 w 3383"/>
              <a:gd name="T111" fmla="*/ 10 h 33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383" h="3375">
                <a:moveTo>
                  <a:pt x="1687" y="0"/>
                </a:moveTo>
                <a:lnTo>
                  <a:pt x="1723" y="3"/>
                </a:lnTo>
                <a:lnTo>
                  <a:pt x="1757" y="10"/>
                </a:lnTo>
                <a:lnTo>
                  <a:pt x="1789" y="24"/>
                </a:lnTo>
                <a:lnTo>
                  <a:pt x="1819" y="40"/>
                </a:lnTo>
                <a:lnTo>
                  <a:pt x="1846" y="61"/>
                </a:lnTo>
                <a:lnTo>
                  <a:pt x="1871" y="84"/>
                </a:lnTo>
                <a:lnTo>
                  <a:pt x="1890" y="111"/>
                </a:lnTo>
                <a:lnTo>
                  <a:pt x="1907" y="141"/>
                </a:lnTo>
                <a:lnTo>
                  <a:pt x="1919" y="173"/>
                </a:lnTo>
                <a:lnTo>
                  <a:pt x="1926" y="207"/>
                </a:lnTo>
                <a:lnTo>
                  <a:pt x="1929" y="242"/>
                </a:lnTo>
                <a:lnTo>
                  <a:pt x="1926" y="277"/>
                </a:lnTo>
                <a:lnTo>
                  <a:pt x="1918" y="311"/>
                </a:lnTo>
                <a:lnTo>
                  <a:pt x="1906" y="343"/>
                </a:lnTo>
                <a:lnTo>
                  <a:pt x="1889" y="373"/>
                </a:lnTo>
                <a:lnTo>
                  <a:pt x="1867" y="401"/>
                </a:lnTo>
                <a:lnTo>
                  <a:pt x="1844" y="424"/>
                </a:lnTo>
                <a:lnTo>
                  <a:pt x="1816" y="444"/>
                </a:lnTo>
                <a:lnTo>
                  <a:pt x="1785" y="460"/>
                </a:lnTo>
                <a:lnTo>
                  <a:pt x="1752" y="472"/>
                </a:lnTo>
                <a:lnTo>
                  <a:pt x="1752" y="960"/>
                </a:lnTo>
                <a:lnTo>
                  <a:pt x="1817" y="970"/>
                </a:lnTo>
                <a:lnTo>
                  <a:pt x="1880" y="984"/>
                </a:lnTo>
                <a:lnTo>
                  <a:pt x="1940" y="1004"/>
                </a:lnTo>
                <a:lnTo>
                  <a:pt x="1998" y="1028"/>
                </a:lnTo>
                <a:lnTo>
                  <a:pt x="2054" y="1057"/>
                </a:lnTo>
                <a:lnTo>
                  <a:pt x="2106" y="1091"/>
                </a:lnTo>
                <a:lnTo>
                  <a:pt x="2157" y="1129"/>
                </a:lnTo>
                <a:lnTo>
                  <a:pt x="2505" y="782"/>
                </a:lnTo>
                <a:lnTo>
                  <a:pt x="2489" y="750"/>
                </a:lnTo>
                <a:lnTo>
                  <a:pt x="2479" y="717"/>
                </a:lnTo>
                <a:lnTo>
                  <a:pt x="2473" y="683"/>
                </a:lnTo>
                <a:lnTo>
                  <a:pt x="2473" y="649"/>
                </a:lnTo>
                <a:lnTo>
                  <a:pt x="2477" y="615"/>
                </a:lnTo>
                <a:lnTo>
                  <a:pt x="2486" y="581"/>
                </a:lnTo>
                <a:lnTo>
                  <a:pt x="2500" y="551"/>
                </a:lnTo>
                <a:lnTo>
                  <a:pt x="2518" y="521"/>
                </a:lnTo>
                <a:lnTo>
                  <a:pt x="2542" y="493"/>
                </a:lnTo>
                <a:lnTo>
                  <a:pt x="2570" y="471"/>
                </a:lnTo>
                <a:lnTo>
                  <a:pt x="2598" y="451"/>
                </a:lnTo>
                <a:lnTo>
                  <a:pt x="2629" y="438"/>
                </a:lnTo>
                <a:lnTo>
                  <a:pt x="2662" y="428"/>
                </a:lnTo>
                <a:lnTo>
                  <a:pt x="2695" y="423"/>
                </a:lnTo>
                <a:lnTo>
                  <a:pt x="2729" y="423"/>
                </a:lnTo>
                <a:lnTo>
                  <a:pt x="2762" y="428"/>
                </a:lnTo>
                <a:lnTo>
                  <a:pt x="2795" y="438"/>
                </a:lnTo>
                <a:lnTo>
                  <a:pt x="2826" y="451"/>
                </a:lnTo>
                <a:lnTo>
                  <a:pt x="2855" y="471"/>
                </a:lnTo>
                <a:lnTo>
                  <a:pt x="2882" y="493"/>
                </a:lnTo>
                <a:lnTo>
                  <a:pt x="2905" y="520"/>
                </a:lnTo>
                <a:lnTo>
                  <a:pt x="2924" y="550"/>
                </a:lnTo>
                <a:lnTo>
                  <a:pt x="2938" y="580"/>
                </a:lnTo>
                <a:lnTo>
                  <a:pt x="2947" y="613"/>
                </a:lnTo>
                <a:lnTo>
                  <a:pt x="2951" y="646"/>
                </a:lnTo>
                <a:lnTo>
                  <a:pt x="2951" y="680"/>
                </a:lnTo>
                <a:lnTo>
                  <a:pt x="2947" y="713"/>
                </a:lnTo>
                <a:lnTo>
                  <a:pt x="2938" y="745"/>
                </a:lnTo>
                <a:lnTo>
                  <a:pt x="2924" y="777"/>
                </a:lnTo>
                <a:lnTo>
                  <a:pt x="2905" y="805"/>
                </a:lnTo>
                <a:lnTo>
                  <a:pt x="2882" y="832"/>
                </a:lnTo>
                <a:lnTo>
                  <a:pt x="2854" y="856"/>
                </a:lnTo>
                <a:lnTo>
                  <a:pt x="2824" y="874"/>
                </a:lnTo>
                <a:lnTo>
                  <a:pt x="2792" y="888"/>
                </a:lnTo>
                <a:lnTo>
                  <a:pt x="2759" y="898"/>
                </a:lnTo>
                <a:lnTo>
                  <a:pt x="2725" y="902"/>
                </a:lnTo>
                <a:lnTo>
                  <a:pt x="2691" y="901"/>
                </a:lnTo>
                <a:lnTo>
                  <a:pt x="2657" y="896"/>
                </a:lnTo>
                <a:lnTo>
                  <a:pt x="2624" y="885"/>
                </a:lnTo>
                <a:lnTo>
                  <a:pt x="2593" y="870"/>
                </a:lnTo>
                <a:lnTo>
                  <a:pt x="2245" y="1217"/>
                </a:lnTo>
                <a:lnTo>
                  <a:pt x="2283" y="1266"/>
                </a:lnTo>
                <a:lnTo>
                  <a:pt x="2317" y="1320"/>
                </a:lnTo>
                <a:lnTo>
                  <a:pt x="2346" y="1375"/>
                </a:lnTo>
                <a:lnTo>
                  <a:pt x="2371" y="1433"/>
                </a:lnTo>
                <a:lnTo>
                  <a:pt x="2391" y="1493"/>
                </a:lnTo>
                <a:lnTo>
                  <a:pt x="2405" y="1556"/>
                </a:lnTo>
                <a:lnTo>
                  <a:pt x="2414" y="1621"/>
                </a:lnTo>
                <a:lnTo>
                  <a:pt x="2904" y="1621"/>
                </a:lnTo>
                <a:lnTo>
                  <a:pt x="2915" y="1588"/>
                </a:lnTo>
                <a:lnTo>
                  <a:pt x="2932" y="1557"/>
                </a:lnTo>
                <a:lnTo>
                  <a:pt x="2951" y="1529"/>
                </a:lnTo>
                <a:lnTo>
                  <a:pt x="2975" y="1506"/>
                </a:lnTo>
                <a:lnTo>
                  <a:pt x="3002" y="1484"/>
                </a:lnTo>
                <a:lnTo>
                  <a:pt x="3032" y="1468"/>
                </a:lnTo>
                <a:lnTo>
                  <a:pt x="3065" y="1454"/>
                </a:lnTo>
                <a:lnTo>
                  <a:pt x="3099" y="1447"/>
                </a:lnTo>
                <a:lnTo>
                  <a:pt x="3135" y="1444"/>
                </a:lnTo>
                <a:lnTo>
                  <a:pt x="3171" y="1447"/>
                </a:lnTo>
                <a:lnTo>
                  <a:pt x="3206" y="1454"/>
                </a:lnTo>
                <a:lnTo>
                  <a:pt x="3238" y="1467"/>
                </a:lnTo>
                <a:lnTo>
                  <a:pt x="3269" y="1482"/>
                </a:lnTo>
                <a:lnTo>
                  <a:pt x="3296" y="1503"/>
                </a:lnTo>
                <a:lnTo>
                  <a:pt x="3321" y="1526"/>
                </a:lnTo>
                <a:lnTo>
                  <a:pt x="3343" y="1553"/>
                </a:lnTo>
                <a:lnTo>
                  <a:pt x="3359" y="1583"/>
                </a:lnTo>
                <a:lnTo>
                  <a:pt x="3373" y="1615"/>
                </a:lnTo>
                <a:lnTo>
                  <a:pt x="3380" y="1648"/>
                </a:lnTo>
                <a:lnTo>
                  <a:pt x="3383" y="1684"/>
                </a:lnTo>
                <a:lnTo>
                  <a:pt x="3381" y="1720"/>
                </a:lnTo>
                <a:lnTo>
                  <a:pt x="3373" y="1754"/>
                </a:lnTo>
                <a:lnTo>
                  <a:pt x="3360" y="1786"/>
                </a:lnTo>
                <a:lnTo>
                  <a:pt x="3344" y="1816"/>
                </a:lnTo>
                <a:lnTo>
                  <a:pt x="3323" y="1843"/>
                </a:lnTo>
                <a:lnTo>
                  <a:pt x="3299" y="1866"/>
                </a:lnTo>
                <a:lnTo>
                  <a:pt x="3272" y="1887"/>
                </a:lnTo>
                <a:lnTo>
                  <a:pt x="3243" y="1903"/>
                </a:lnTo>
                <a:lnTo>
                  <a:pt x="3211" y="1915"/>
                </a:lnTo>
                <a:lnTo>
                  <a:pt x="3177" y="1923"/>
                </a:lnTo>
                <a:lnTo>
                  <a:pt x="3142" y="1926"/>
                </a:lnTo>
                <a:lnTo>
                  <a:pt x="3106" y="1923"/>
                </a:lnTo>
                <a:lnTo>
                  <a:pt x="3071" y="1914"/>
                </a:lnTo>
                <a:lnTo>
                  <a:pt x="3039" y="1902"/>
                </a:lnTo>
                <a:lnTo>
                  <a:pt x="3009" y="1886"/>
                </a:lnTo>
                <a:lnTo>
                  <a:pt x="2982" y="1864"/>
                </a:lnTo>
                <a:lnTo>
                  <a:pt x="2959" y="1841"/>
                </a:lnTo>
                <a:lnTo>
                  <a:pt x="2938" y="1813"/>
                </a:lnTo>
                <a:lnTo>
                  <a:pt x="2923" y="1782"/>
                </a:lnTo>
                <a:lnTo>
                  <a:pt x="2911" y="1749"/>
                </a:lnTo>
                <a:lnTo>
                  <a:pt x="2418" y="1749"/>
                </a:lnTo>
                <a:lnTo>
                  <a:pt x="2409" y="1814"/>
                </a:lnTo>
                <a:lnTo>
                  <a:pt x="2395" y="1875"/>
                </a:lnTo>
                <a:lnTo>
                  <a:pt x="2375" y="1936"/>
                </a:lnTo>
                <a:lnTo>
                  <a:pt x="2350" y="1995"/>
                </a:lnTo>
                <a:lnTo>
                  <a:pt x="2321" y="2050"/>
                </a:lnTo>
                <a:lnTo>
                  <a:pt x="2287" y="2102"/>
                </a:lnTo>
                <a:lnTo>
                  <a:pt x="2249" y="2153"/>
                </a:lnTo>
                <a:lnTo>
                  <a:pt x="2597" y="2500"/>
                </a:lnTo>
                <a:lnTo>
                  <a:pt x="2629" y="2484"/>
                </a:lnTo>
                <a:lnTo>
                  <a:pt x="2662" y="2474"/>
                </a:lnTo>
                <a:lnTo>
                  <a:pt x="2696" y="2468"/>
                </a:lnTo>
                <a:lnTo>
                  <a:pt x="2730" y="2468"/>
                </a:lnTo>
                <a:lnTo>
                  <a:pt x="2764" y="2472"/>
                </a:lnTo>
                <a:lnTo>
                  <a:pt x="2797" y="2481"/>
                </a:lnTo>
                <a:lnTo>
                  <a:pt x="2829" y="2495"/>
                </a:lnTo>
                <a:lnTo>
                  <a:pt x="2859" y="2513"/>
                </a:lnTo>
                <a:lnTo>
                  <a:pt x="2887" y="2537"/>
                </a:lnTo>
                <a:lnTo>
                  <a:pt x="2909" y="2563"/>
                </a:lnTo>
                <a:lnTo>
                  <a:pt x="2928" y="2593"/>
                </a:lnTo>
                <a:lnTo>
                  <a:pt x="2942" y="2624"/>
                </a:lnTo>
                <a:lnTo>
                  <a:pt x="2951" y="2657"/>
                </a:lnTo>
                <a:lnTo>
                  <a:pt x="2956" y="2690"/>
                </a:lnTo>
                <a:lnTo>
                  <a:pt x="2956" y="2724"/>
                </a:lnTo>
                <a:lnTo>
                  <a:pt x="2951" y="2757"/>
                </a:lnTo>
                <a:lnTo>
                  <a:pt x="2942" y="2789"/>
                </a:lnTo>
                <a:lnTo>
                  <a:pt x="2928" y="2820"/>
                </a:lnTo>
                <a:lnTo>
                  <a:pt x="2909" y="2849"/>
                </a:lnTo>
                <a:lnTo>
                  <a:pt x="2887" y="2877"/>
                </a:lnTo>
                <a:lnTo>
                  <a:pt x="2859" y="2899"/>
                </a:lnTo>
                <a:lnTo>
                  <a:pt x="2830" y="2918"/>
                </a:lnTo>
                <a:lnTo>
                  <a:pt x="2799" y="2932"/>
                </a:lnTo>
                <a:lnTo>
                  <a:pt x="2766" y="2941"/>
                </a:lnTo>
                <a:lnTo>
                  <a:pt x="2733" y="2946"/>
                </a:lnTo>
                <a:lnTo>
                  <a:pt x="2699" y="2946"/>
                </a:lnTo>
                <a:lnTo>
                  <a:pt x="2666" y="2941"/>
                </a:lnTo>
                <a:lnTo>
                  <a:pt x="2633" y="2932"/>
                </a:lnTo>
                <a:lnTo>
                  <a:pt x="2602" y="2918"/>
                </a:lnTo>
                <a:lnTo>
                  <a:pt x="2574" y="2899"/>
                </a:lnTo>
                <a:lnTo>
                  <a:pt x="2546" y="2877"/>
                </a:lnTo>
                <a:lnTo>
                  <a:pt x="2523" y="2849"/>
                </a:lnTo>
                <a:lnTo>
                  <a:pt x="2504" y="2819"/>
                </a:lnTo>
                <a:lnTo>
                  <a:pt x="2490" y="2787"/>
                </a:lnTo>
                <a:lnTo>
                  <a:pt x="2481" y="2755"/>
                </a:lnTo>
                <a:lnTo>
                  <a:pt x="2477" y="2721"/>
                </a:lnTo>
                <a:lnTo>
                  <a:pt x="2478" y="2686"/>
                </a:lnTo>
                <a:lnTo>
                  <a:pt x="2483" y="2652"/>
                </a:lnTo>
                <a:lnTo>
                  <a:pt x="2493" y="2619"/>
                </a:lnTo>
                <a:lnTo>
                  <a:pt x="2509" y="2588"/>
                </a:lnTo>
                <a:lnTo>
                  <a:pt x="2161" y="2240"/>
                </a:lnTo>
                <a:lnTo>
                  <a:pt x="2110" y="2278"/>
                </a:lnTo>
                <a:lnTo>
                  <a:pt x="2058" y="2313"/>
                </a:lnTo>
                <a:lnTo>
                  <a:pt x="2002" y="2342"/>
                </a:lnTo>
                <a:lnTo>
                  <a:pt x="1944" y="2366"/>
                </a:lnTo>
                <a:lnTo>
                  <a:pt x="1884" y="2386"/>
                </a:lnTo>
                <a:lnTo>
                  <a:pt x="1821" y="2400"/>
                </a:lnTo>
                <a:lnTo>
                  <a:pt x="1756" y="2409"/>
                </a:lnTo>
                <a:lnTo>
                  <a:pt x="1756" y="2903"/>
                </a:lnTo>
                <a:lnTo>
                  <a:pt x="1789" y="2915"/>
                </a:lnTo>
                <a:lnTo>
                  <a:pt x="1820" y="2931"/>
                </a:lnTo>
                <a:lnTo>
                  <a:pt x="1847" y="2951"/>
                </a:lnTo>
                <a:lnTo>
                  <a:pt x="1872" y="2974"/>
                </a:lnTo>
                <a:lnTo>
                  <a:pt x="1893" y="3002"/>
                </a:lnTo>
                <a:lnTo>
                  <a:pt x="1910" y="3032"/>
                </a:lnTo>
                <a:lnTo>
                  <a:pt x="1922" y="3064"/>
                </a:lnTo>
                <a:lnTo>
                  <a:pt x="1930" y="3098"/>
                </a:lnTo>
                <a:lnTo>
                  <a:pt x="1933" y="3133"/>
                </a:lnTo>
                <a:lnTo>
                  <a:pt x="1930" y="3169"/>
                </a:lnTo>
                <a:lnTo>
                  <a:pt x="1923" y="3203"/>
                </a:lnTo>
                <a:lnTo>
                  <a:pt x="1911" y="3235"/>
                </a:lnTo>
                <a:lnTo>
                  <a:pt x="1893" y="3265"/>
                </a:lnTo>
                <a:lnTo>
                  <a:pt x="1873" y="3292"/>
                </a:lnTo>
                <a:lnTo>
                  <a:pt x="1849" y="3315"/>
                </a:lnTo>
                <a:lnTo>
                  <a:pt x="1822" y="3336"/>
                </a:lnTo>
                <a:lnTo>
                  <a:pt x="1792" y="3352"/>
                </a:lnTo>
                <a:lnTo>
                  <a:pt x="1760" y="3365"/>
                </a:lnTo>
                <a:lnTo>
                  <a:pt x="1726" y="3372"/>
                </a:lnTo>
                <a:lnTo>
                  <a:pt x="1691" y="3375"/>
                </a:lnTo>
                <a:lnTo>
                  <a:pt x="1655" y="3372"/>
                </a:lnTo>
                <a:lnTo>
                  <a:pt x="1621" y="3365"/>
                </a:lnTo>
                <a:lnTo>
                  <a:pt x="1589" y="3351"/>
                </a:lnTo>
                <a:lnTo>
                  <a:pt x="1560" y="3335"/>
                </a:lnTo>
                <a:lnTo>
                  <a:pt x="1533" y="3314"/>
                </a:lnTo>
                <a:lnTo>
                  <a:pt x="1509" y="3291"/>
                </a:lnTo>
                <a:lnTo>
                  <a:pt x="1489" y="3264"/>
                </a:lnTo>
                <a:lnTo>
                  <a:pt x="1472" y="3234"/>
                </a:lnTo>
                <a:lnTo>
                  <a:pt x="1460" y="3202"/>
                </a:lnTo>
                <a:lnTo>
                  <a:pt x="1453" y="3168"/>
                </a:lnTo>
                <a:lnTo>
                  <a:pt x="1450" y="3133"/>
                </a:lnTo>
                <a:lnTo>
                  <a:pt x="1453" y="3098"/>
                </a:lnTo>
                <a:lnTo>
                  <a:pt x="1461" y="3064"/>
                </a:lnTo>
                <a:lnTo>
                  <a:pt x="1473" y="3032"/>
                </a:lnTo>
                <a:lnTo>
                  <a:pt x="1491" y="3002"/>
                </a:lnTo>
                <a:lnTo>
                  <a:pt x="1511" y="2974"/>
                </a:lnTo>
                <a:lnTo>
                  <a:pt x="1536" y="2951"/>
                </a:lnTo>
                <a:lnTo>
                  <a:pt x="1564" y="2931"/>
                </a:lnTo>
                <a:lnTo>
                  <a:pt x="1594" y="2915"/>
                </a:lnTo>
                <a:lnTo>
                  <a:pt x="1627" y="2903"/>
                </a:lnTo>
                <a:lnTo>
                  <a:pt x="1627" y="2412"/>
                </a:lnTo>
                <a:lnTo>
                  <a:pt x="1563" y="2403"/>
                </a:lnTo>
                <a:lnTo>
                  <a:pt x="1500" y="2389"/>
                </a:lnTo>
                <a:lnTo>
                  <a:pt x="1439" y="2369"/>
                </a:lnTo>
                <a:lnTo>
                  <a:pt x="1380" y="2345"/>
                </a:lnTo>
                <a:lnTo>
                  <a:pt x="1325" y="2315"/>
                </a:lnTo>
                <a:lnTo>
                  <a:pt x="1272" y="2281"/>
                </a:lnTo>
                <a:lnTo>
                  <a:pt x="1223" y="2243"/>
                </a:lnTo>
                <a:lnTo>
                  <a:pt x="874" y="2590"/>
                </a:lnTo>
                <a:lnTo>
                  <a:pt x="889" y="2622"/>
                </a:lnTo>
                <a:lnTo>
                  <a:pt x="900" y="2656"/>
                </a:lnTo>
                <a:lnTo>
                  <a:pt x="906" y="2690"/>
                </a:lnTo>
                <a:lnTo>
                  <a:pt x="906" y="2724"/>
                </a:lnTo>
                <a:lnTo>
                  <a:pt x="902" y="2758"/>
                </a:lnTo>
                <a:lnTo>
                  <a:pt x="894" y="2790"/>
                </a:lnTo>
                <a:lnTo>
                  <a:pt x="879" y="2822"/>
                </a:lnTo>
                <a:lnTo>
                  <a:pt x="861" y="2852"/>
                </a:lnTo>
                <a:lnTo>
                  <a:pt x="837" y="2879"/>
                </a:lnTo>
                <a:lnTo>
                  <a:pt x="810" y="2902"/>
                </a:lnTo>
                <a:lnTo>
                  <a:pt x="780" y="2921"/>
                </a:lnTo>
                <a:lnTo>
                  <a:pt x="749" y="2934"/>
                </a:lnTo>
                <a:lnTo>
                  <a:pt x="716" y="2943"/>
                </a:lnTo>
                <a:lnTo>
                  <a:pt x="684" y="2949"/>
                </a:lnTo>
                <a:lnTo>
                  <a:pt x="650" y="2949"/>
                </a:lnTo>
                <a:lnTo>
                  <a:pt x="617" y="2943"/>
                </a:lnTo>
                <a:lnTo>
                  <a:pt x="585" y="2934"/>
                </a:lnTo>
                <a:lnTo>
                  <a:pt x="553" y="2921"/>
                </a:lnTo>
                <a:lnTo>
                  <a:pt x="524" y="2902"/>
                </a:lnTo>
                <a:lnTo>
                  <a:pt x="497" y="2879"/>
                </a:lnTo>
                <a:lnTo>
                  <a:pt x="474" y="2852"/>
                </a:lnTo>
                <a:lnTo>
                  <a:pt x="455" y="2823"/>
                </a:lnTo>
                <a:lnTo>
                  <a:pt x="441" y="2791"/>
                </a:lnTo>
                <a:lnTo>
                  <a:pt x="431" y="2760"/>
                </a:lnTo>
                <a:lnTo>
                  <a:pt x="427" y="2726"/>
                </a:lnTo>
                <a:lnTo>
                  <a:pt x="427" y="2693"/>
                </a:lnTo>
                <a:lnTo>
                  <a:pt x="431" y="2659"/>
                </a:lnTo>
                <a:lnTo>
                  <a:pt x="441" y="2627"/>
                </a:lnTo>
                <a:lnTo>
                  <a:pt x="455" y="2596"/>
                </a:lnTo>
                <a:lnTo>
                  <a:pt x="474" y="2567"/>
                </a:lnTo>
                <a:lnTo>
                  <a:pt x="497" y="2540"/>
                </a:lnTo>
                <a:lnTo>
                  <a:pt x="524" y="2516"/>
                </a:lnTo>
                <a:lnTo>
                  <a:pt x="554" y="2498"/>
                </a:lnTo>
                <a:lnTo>
                  <a:pt x="586" y="2483"/>
                </a:lnTo>
                <a:lnTo>
                  <a:pt x="619" y="2475"/>
                </a:lnTo>
                <a:lnTo>
                  <a:pt x="654" y="2471"/>
                </a:lnTo>
                <a:lnTo>
                  <a:pt x="688" y="2471"/>
                </a:lnTo>
                <a:lnTo>
                  <a:pt x="722" y="2477"/>
                </a:lnTo>
                <a:lnTo>
                  <a:pt x="755" y="2488"/>
                </a:lnTo>
                <a:lnTo>
                  <a:pt x="785" y="2503"/>
                </a:lnTo>
                <a:lnTo>
                  <a:pt x="1134" y="2155"/>
                </a:lnTo>
                <a:lnTo>
                  <a:pt x="1096" y="2105"/>
                </a:lnTo>
                <a:lnTo>
                  <a:pt x="1062" y="2053"/>
                </a:lnTo>
                <a:lnTo>
                  <a:pt x="1033" y="1998"/>
                </a:lnTo>
                <a:lnTo>
                  <a:pt x="1008" y="1939"/>
                </a:lnTo>
                <a:lnTo>
                  <a:pt x="988" y="1879"/>
                </a:lnTo>
                <a:lnTo>
                  <a:pt x="974" y="1816"/>
                </a:lnTo>
                <a:lnTo>
                  <a:pt x="966" y="1752"/>
                </a:lnTo>
                <a:lnTo>
                  <a:pt x="471" y="1752"/>
                </a:lnTo>
                <a:lnTo>
                  <a:pt x="460" y="1784"/>
                </a:lnTo>
                <a:lnTo>
                  <a:pt x="445" y="1815"/>
                </a:lnTo>
                <a:lnTo>
                  <a:pt x="425" y="1843"/>
                </a:lnTo>
                <a:lnTo>
                  <a:pt x="401" y="1867"/>
                </a:lnTo>
                <a:lnTo>
                  <a:pt x="374" y="1888"/>
                </a:lnTo>
                <a:lnTo>
                  <a:pt x="344" y="1905"/>
                </a:lnTo>
                <a:lnTo>
                  <a:pt x="312" y="1918"/>
                </a:lnTo>
                <a:lnTo>
                  <a:pt x="278" y="1926"/>
                </a:lnTo>
                <a:lnTo>
                  <a:pt x="242" y="1928"/>
                </a:lnTo>
                <a:lnTo>
                  <a:pt x="206" y="1926"/>
                </a:lnTo>
                <a:lnTo>
                  <a:pt x="172" y="1918"/>
                </a:lnTo>
                <a:lnTo>
                  <a:pt x="139" y="1905"/>
                </a:lnTo>
                <a:lnTo>
                  <a:pt x="109" y="1889"/>
                </a:lnTo>
                <a:lnTo>
                  <a:pt x="82" y="1868"/>
                </a:lnTo>
                <a:lnTo>
                  <a:pt x="59" y="1845"/>
                </a:lnTo>
                <a:lnTo>
                  <a:pt x="39" y="1817"/>
                </a:lnTo>
                <a:lnTo>
                  <a:pt x="23" y="1788"/>
                </a:lnTo>
                <a:lnTo>
                  <a:pt x="10" y="1756"/>
                </a:lnTo>
                <a:lnTo>
                  <a:pt x="3" y="1722"/>
                </a:lnTo>
                <a:lnTo>
                  <a:pt x="0" y="1687"/>
                </a:lnTo>
                <a:lnTo>
                  <a:pt x="0" y="1687"/>
                </a:lnTo>
                <a:lnTo>
                  <a:pt x="3" y="1652"/>
                </a:lnTo>
                <a:lnTo>
                  <a:pt x="10" y="1618"/>
                </a:lnTo>
                <a:lnTo>
                  <a:pt x="23" y="1585"/>
                </a:lnTo>
                <a:lnTo>
                  <a:pt x="40" y="1555"/>
                </a:lnTo>
                <a:lnTo>
                  <a:pt x="60" y="1528"/>
                </a:lnTo>
                <a:lnTo>
                  <a:pt x="84" y="1505"/>
                </a:lnTo>
                <a:lnTo>
                  <a:pt x="111" y="1485"/>
                </a:lnTo>
                <a:lnTo>
                  <a:pt x="141" y="1469"/>
                </a:lnTo>
                <a:lnTo>
                  <a:pt x="173" y="1456"/>
                </a:lnTo>
                <a:lnTo>
                  <a:pt x="207" y="1449"/>
                </a:lnTo>
                <a:lnTo>
                  <a:pt x="242" y="1446"/>
                </a:lnTo>
                <a:lnTo>
                  <a:pt x="278" y="1449"/>
                </a:lnTo>
                <a:lnTo>
                  <a:pt x="312" y="1456"/>
                </a:lnTo>
                <a:lnTo>
                  <a:pt x="344" y="1470"/>
                </a:lnTo>
                <a:lnTo>
                  <a:pt x="374" y="1486"/>
                </a:lnTo>
                <a:lnTo>
                  <a:pt x="401" y="1508"/>
                </a:lnTo>
                <a:lnTo>
                  <a:pt x="425" y="1532"/>
                </a:lnTo>
                <a:lnTo>
                  <a:pt x="445" y="1560"/>
                </a:lnTo>
                <a:lnTo>
                  <a:pt x="460" y="1590"/>
                </a:lnTo>
                <a:lnTo>
                  <a:pt x="471" y="1623"/>
                </a:lnTo>
                <a:lnTo>
                  <a:pt x="961" y="1623"/>
                </a:lnTo>
                <a:lnTo>
                  <a:pt x="970" y="1559"/>
                </a:lnTo>
                <a:lnTo>
                  <a:pt x="984" y="1496"/>
                </a:lnTo>
                <a:lnTo>
                  <a:pt x="1004" y="1436"/>
                </a:lnTo>
                <a:lnTo>
                  <a:pt x="1028" y="1377"/>
                </a:lnTo>
                <a:lnTo>
                  <a:pt x="1058" y="1322"/>
                </a:lnTo>
                <a:lnTo>
                  <a:pt x="1092" y="1270"/>
                </a:lnTo>
                <a:lnTo>
                  <a:pt x="1130" y="1220"/>
                </a:lnTo>
                <a:lnTo>
                  <a:pt x="781" y="872"/>
                </a:lnTo>
                <a:lnTo>
                  <a:pt x="749" y="887"/>
                </a:lnTo>
                <a:lnTo>
                  <a:pt x="716" y="899"/>
                </a:lnTo>
                <a:lnTo>
                  <a:pt x="683" y="904"/>
                </a:lnTo>
                <a:lnTo>
                  <a:pt x="649" y="905"/>
                </a:lnTo>
                <a:lnTo>
                  <a:pt x="615" y="901"/>
                </a:lnTo>
                <a:lnTo>
                  <a:pt x="582" y="892"/>
                </a:lnTo>
                <a:lnTo>
                  <a:pt x="550" y="877"/>
                </a:lnTo>
                <a:lnTo>
                  <a:pt x="520" y="859"/>
                </a:lnTo>
                <a:lnTo>
                  <a:pt x="493" y="835"/>
                </a:lnTo>
                <a:lnTo>
                  <a:pt x="469" y="808"/>
                </a:lnTo>
                <a:lnTo>
                  <a:pt x="451" y="779"/>
                </a:lnTo>
                <a:lnTo>
                  <a:pt x="436" y="748"/>
                </a:lnTo>
                <a:lnTo>
                  <a:pt x="427" y="716"/>
                </a:lnTo>
                <a:lnTo>
                  <a:pt x="423" y="682"/>
                </a:lnTo>
                <a:lnTo>
                  <a:pt x="423" y="649"/>
                </a:lnTo>
                <a:lnTo>
                  <a:pt x="427" y="615"/>
                </a:lnTo>
                <a:lnTo>
                  <a:pt x="436" y="583"/>
                </a:lnTo>
                <a:lnTo>
                  <a:pt x="451" y="552"/>
                </a:lnTo>
                <a:lnTo>
                  <a:pt x="469" y="523"/>
                </a:lnTo>
                <a:lnTo>
                  <a:pt x="493" y="496"/>
                </a:lnTo>
                <a:lnTo>
                  <a:pt x="520" y="473"/>
                </a:lnTo>
                <a:lnTo>
                  <a:pt x="549" y="454"/>
                </a:lnTo>
                <a:lnTo>
                  <a:pt x="581" y="441"/>
                </a:lnTo>
                <a:lnTo>
                  <a:pt x="613" y="431"/>
                </a:lnTo>
                <a:lnTo>
                  <a:pt x="645" y="426"/>
                </a:lnTo>
                <a:lnTo>
                  <a:pt x="679" y="426"/>
                </a:lnTo>
                <a:lnTo>
                  <a:pt x="712" y="431"/>
                </a:lnTo>
                <a:lnTo>
                  <a:pt x="745" y="441"/>
                </a:lnTo>
                <a:lnTo>
                  <a:pt x="776" y="454"/>
                </a:lnTo>
                <a:lnTo>
                  <a:pt x="806" y="473"/>
                </a:lnTo>
                <a:lnTo>
                  <a:pt x="833" y="496"/>
                </a:lnTo>
                <a:lnTo>
                  <a:pt x="856" y="523"/>
                </a:lnTo>
                <a:lnTo>
                  <a:pt x="875" y="553"/>
                </a:lnTo>
                <a:lnTo>
                  <a:pt x="888" y="585"/>
                </a:lnTo>
                <a:lnTo>
                  <a:pt x="898" y="618"/>
                </a:lnTo>
                <a:lnTo>
                  <a:pt x="902" y="652"/>
                </a:lnTo>
                <a:lnTo>
                  <a:pt x="902" y="686"/>
                </a:lnTo>
                <a:lnTo>
                  <a:pt x="896" y="720"/>
                </a:lnTo>
                <a:lnTo>
                  <a:pt x="885" y="753"/>
                </a:lnTo>
                <a:lnTo>
                  <a:pt x="870" y="785"/>
                </a:lnTo>
                <a:lnTo>
                  <a:pt x="1219" y="1132"/>
                </a:lnTo>
                <a:lnTo>
                  <a:pt x="1268" y="1094"/>
                </a:lnTo>
                <a:lnTo>
                  <a:pt x="1321" y="1060"/>
                </a:lnTo>
                <a:lnTo>
                  <a:pt x="1376" y="1030"/>
                </a:lnTo>
                <a:lnTo>
                  <a:pt x="1435" y="1006"/>
                </a:lnTo>
                <a:lnTo>
                  <a:pt x="1496" y="986"/>
                </a:lnTo>
                <a:lnTo>
                  <a:pt x="1559" y="972"/>
                </a:lnTo>
                <a:lnTo>
                  <a:pt x="1622" y="963"/>
                </a:lnTo>
                <a:lnTo>
                  <a:pt x="1622" y="472"/>
                </a:lnTo>
                <a:lnTo>
                  <a:pt x="1589" y="460"/>
                </a:lnTo>
                <a:lnTo>
                  <a:pt x="1560" y="444"/>
                </a:lnTo>
                <a:lnTo>
                  <a:pt x="1532" y="424"/>
                </a:lnTo>
                <a:lnTo>
                  <a:pt x="1507" y="401"/>
                </a:lnTo>
                <a:lnTo>
                  <a:pt x="1487" y="373"/>
                </a:lnTo>
                <a:lnTo>
                  <a:pt x="1469" y="343"/>
                </a:lnTo>
                <a:lnTo>
                  <a:pt x="1457" y="311"/>
                </a:lnTo>
                <a:lnTo>
                  <a:pt x="1448" y="277"/>
                </a:lnTo>
                <a:lnTo>
                  <a:pt x="1446" y="242"/>
                </a:lnTo>
                <a:lnTo>
                  <a:pt x="1448" y="206"/>
                </a:lnTo>
                <a:lnTo>
                  <a:pt x="1457" y="172"/>
                </a:lnTo>
                <a:lnTo>
                  <a:pt x="1469" y="140"/>
                </a:lnTo>
                <a:lnTo>
                  <a:pt x="1486" y="110"/>
                </a:lnTo>
                <a:lnTo>
                  <a:pt x="1506" y="83"/>
                </a:lnTo>
                <a:lnTo>
                  <a:pt x="1530" y="59"/>
                </a:lnTo>
                <a:lnTo>
                  <a:pt x="1557" y="39"/>
                </a:lnTo>
                <a:lnTo>
                  <a:pt x="1586" y="23"/>
                </a:lnTo>
                <a:lnTo>
                  <a:pt x="1618" y="10"/>
                </a:lnTo>
                <a:lnTo>
                  <a:pt x="1652" y="3"/>
                </a:lnTo>
                <a:lnTo>
                  <a:pt x="1687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90" name="Group 489"/>
          <p:cNvGrpSpPr/>
          <p:nvPr/>
        </p:nvGrpSpPr>
        <p:grpSpPr>
          <a:xfrm>
            <a:off x="9939025" y="662145"/>
            <a:ext cx="297478" cy="310355"/>
            <a:chOff x="8401050" y="2024063"/>
            <a:chExt cx="366713" cy="38258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91" name="Freeform 352"/>
            <p:cNvSpPr>
              <a:spLocks noEditPoints="1"/>
            </p:cNvSpPr>
            <p:nvPr/>
          </p:nvSpPr>
          <p:spPr bwMode="auto">
            <a:xfrm>
              <a:off x="8407400" y="2165350"/>
              <a:ext cx="241300" cy="241300"/>
            </a:xfrm>
            <a:custGeom>
              <a:avLst/>
              <a:gdLst>
                <a:gd name="T0" fmla="*/ 1000 w 2125"/>
                <a:gd name="T1" fmla="*/ 434 h 2127"/>
                <a:gd name="T2" fmla="*/ 975 w 2125"/>
                <a:gd name="T3" fmla="*/ 555 h 2127"/>
                <a:gd name="T4" fmla="*/ 845 w 2125"/>
                <a:gd name="T5" fmla="*/ 634 h 2127"/>
                <a:gd name="T6" fmla="*/ 769 w 2125"/>
                <a:gd name="T7" fmla="*/ 766 h 2127"/>
                <a:gd name="T8" fmla="*/ 770 w 2125"/>
                <a:gd name="T9" fmla="*/ 926 h 2127"/>
                <a:gd name="T10" fmla="*/ 847 w 2125"/>
                <a:gd name="T11" fmla="*/ 1061 h 2127"/>
                <a:gd name="T12" fmla="*/ 981 w 2125"/>
                <a:gd name="T13" fmla="*/ 1138 h 2127"/>
                <a:gd name="T14" fmla="*/ 1112 w 2125"/>
                <a:gd name="T15" fmla="*/ 1160 h 2127"/>
                <a:gd name="T16" fmla="*/ 1181 w 2125"/>
                <a:gd name="T17" fmla="*/ 1229 h 2127"/>
                <a:gd name="T18" fmla="*/ 1181 w 2125"/>
                <a:gd name="T19" fmla="*/ 1330 h 2127"/>
                <a:gd name="T20" fmla="*/ 1112 w 2125"/>
                <a:gd name="T21" fmla="*/ 1399 h 2127"/>
                <a:gd name="T22" fmla="*/ 1011 w 2125"/>
                <a:gd name="T23" fmla="*/ 1399 h 2127"/>
                <a:gd name="T24" fmla="*/ 935 w 2125"/>
                <a:gd name="T25" fmla="*/ 1347 h 2127"/>
                <a:gd name="T26" fmla="*/ 862 w 2125"/>
                <a:gd name="T27" fmla="*/ 1353 h 2127"/>
                <a:gd name="T28" fmla="*/ 819 w 2125"/>
                <a:gd name="T29" fmla="*/ 1416 h 2127"/>
                <a:gd name="T30" fmla="*/ 842 w 2125"/>
                <a:gd name="T31" fmla="*/ 1488 h 2127"/>
                <a:gd name="T32" fmla="*/ 976 w 2125"/>
                <a:gd name="T33" fmla="*/ 1571 h 2127"/>
                <a:gd name="T34" fmla="*/ 1001 w 2125"/>
                <a:gd name="T35" fmla="*/ 1692 h 2127"/>
                <a:gd name="T36" fmla="*/ 1085 w 2125"/>
                <a:gd name="T37" fmla="*/ 1715 h 2127"/>
                <a:gd name="T38" fmla="*/ 1147 w 2125"/>
                <a:gd name="T39" fmla="*/ 1655 h 2127"/>
                <a:gd name="T40" fmla="*/ 1219 w 2125"/>
                <a:gd name="T41" fmla="*/ 1540 h 2127"/>
                <a:gd name="T42" fmla="*/ 1325 w 2125"/>
                <a:gd name="T43" fmla="*/ 1432 h 2127"/>
                <a:gd name="T44" fmla="*/ 1366 w 2125"/>
                <a:gd name="T45" fmla="*/ 1280 h 2127"/>
                <a:gd name="T46" fmla="*/ 1324 w 2125"/>
                <a:gd name="T47" fmla="*/ 1128 h 2127"/>
                <a:gd name="T48" fmla="*/ 1215 w 2125"/>
                <a:gd name="T49" fmla="*/ 1019 h 2127"/>
                <a:gd name="T50" fmla="*/ 1063 w 2125"/>
                <a:gd name="T51" fmla="*/ 977 h 2127"/>
                <a:gd name="T52" fmla="*/ 971 w 2125"/>
                <a:gd name="T53" fmla="*/ 939 h 2127"/>
                <a:gd name="T54" fmla="*/ 932 w 2125"/>
                <a:gd name="T55" fmla="*/ 847 h 2127"/>
                <a:gd name="T56" fmla="*/ 971 w 2125"/>
                <a:gd name="T57" fmla="*/ 755 h 2127"/>
                <a:gd name="T58" fmla="*/ 1063 w 2125"/>
                <a:gd name="T59" fmla="*/ 717 h 2127"/>
                <a:gd name="T60" fmla="*/ 1157 w 2125"/>
                <a:gd name="T61" fmla="*/ 757 h 2127"/>
                <a:gd name="T62" fmla="*/ 1226 w 2125"/>
                <a:gd name="T63" fmla="*/ 785 h 2127"/>
                <a:gd name="T64" fmla="*/ 1292 w 2125"/>
                <a:gd name="T65" fmla="*/ 746 h 2127"/>
                <a:gd name="T66" fmla="*/ 1303 w 2125"/>
                <a:gd name="T67" fmla="*/ 672 h 2127"/>
                <a:gd name="T68" fmla="*/ 1221 w 2125"/>
                <a:gd name="T69" fmla="*/ 588 h 2127"/>
                <a:gd name="T70" fmla="*/ 1146 w 2125"/>
                <a:gd name="T71" fmla="*/ 472 h 2127"/>
                <a:gd name="T72" fmla="*/ 1085 w 2125"/>
                <a:gd name="T73" fmla="*/ 411 h 2127"/>
                <a:gd name="T74" fmla="*/ 1226 w 2125"/>
                <a:gd name="T75" fmla="*/ 14 h 2127"/>
                <a:gd name="T76" fmla="*/ 1530 w 2125"/>
                <a:gd name="T77" fmla="*/ 109 h 2127"/>
                <a:gd name="T78" fmla="*/ 1785 w 2125"/>
                <a:gd name="T79" fmla="*/ 285 h 2127"/>
                <a:gd name="T80" fmla="*/ 1979 w 2125"/>
                <a:gd name="T81" fmla="*/ 527 h 2127"/>
                <a:gd name="T82" fmla="*/ 2097 w 2125"/>
                <a:gd name="T83" fmla="*/ 820 h 2127"/>
                <a:gd name="T84" fmla="*/ 2121 w 2125"/>
                <a:gd name="T85" fmla="*/ 1146 h 2127"/>
                <a:gd name="T86" fmla="*/ 2049 w 2125"/>
                <a:gd name="T87" fmla="*/ 1459 h 2127"/>
                <a:gd name="T88" fmla="*/ 1891 w 2125"/>
                <a:gd name="T89" fmla="*/ 1729 h 2127"/>
                <a:gd name="T90" fmla="*/ 1665 w 2125"/>
                <a:gd name="T91" fmla="*/ 1940 h 2127"/>
                <a:gd name="T92" fmla="*/ 1384 w 2125"/>
                <a:gd name="T93" fmla="*/ 2078 h 2127"/>
                <a:gd name="T94" fmla="*/ 1063 w 2125"/>
                <a:gd name="T95" fmla="*/ 2127 h 2127"/>
                <a:gd name="T96" fmla="*/ 742 w 2125"/>
                <a:gd name="T97" fmla="*/ 2078 h 2127"/>
                <a:gd name="T98" fmla="*/ 460 w 2125"/>
                <a:gd name="T99" fmla="*/ 1940 h 2127"/>
                <a:gd name="T100" fmla="*/ 233 w 2125"/>
                <a:gd name="T101" fmla="*/ 1729 h 2127"/>
                <a:gd name="T102" fmla="*/ 76 w 2125"/>
                <a:gd name="T103" fmla="*/ 1459 h 2127"/>
                <a:gd name="T104" fmla="*/ 3 w 2125"/>
                <a:gd name="T105" fmla="*/ 1146 h 2127"/>
                <a:gd name="T106" fmla="*/ 28 w 2125"/>
                <a:gd name="T107" fmla="*/ 820 h 2127"/>
                <a:gd name="T108" fmla="*/ 145 w 2125"/>
                <a:gd name="T109" fmla="*/ 527 h 2127"/>
                <a:gd name="T110" fmla="*/ 339 w 2125"/>
                <a:gd name="T111" fmla="*/ 285 h 2127"/>
                <a:gd name="T112" fmla="*/ 595 w 2125"/>
                <a:gd name="T113" fmla="*/ 109 h 2127"/>
                <a:gd name="T114" fmla="*/ 898 w 2125"/>
                <a:gd name="T115" fmla="*/ 14 h 2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125" h="2127">
                  <a:moveTo>
                    <a:pt x="1062" y="408"/>
                  </a:moveTo>
                  <a:lnTo>
                    <a:pt x="1038" y="411"/>
                  </a:lnTo>
                  <a:lnTo>
                    <a:pt x="1018" y="421"/>
                  </a:lnTo>
                  <a:lnTo>
                    <a:pt x="1000" y="434"/>
                  </a:lnTo>
                  <a:lnTo>
                    <a:pt x="987" y="451"/>
                  </a:lnTo>
                  <a:lnTo>
                    <a:pt x="978" y="472"/>
                  </a:lnTo>
                  <a:lnTo>
                    <a:pt x="975" y="495"/>
                  </a:lnTo>
                  <a:lnTo>
                    <a:pt x="975" y="555"/>
                  </a:lnTo>
                  <a:lnTo>
                    <a:pt x="938" y="569"/>
                  </a:lnTo>
                  <a:lnTo>
                    <a:pt x="904" y="586"/>
                  </a:lnTo>
                  <a:lnTo>
                    <a:pt x="873" y="609"/>
                  </a:lnTo>
                  <a:lnTo>
                    <a:pt x="845" y="634"/>
                  </a:lnTo>
                  <a:lnTo>
                    <a:pt x="820" y="663"/>
                  </a:lnTo>
                  <a:lnTo>
                    <a:pt x="798" y="695"/>
                  </a:lnTo>
                  <a:lnTo>
                    <a:pt x="782" y="729"/>
                  </a:lnTo>
                  <a:lnTo>
                    <a:pt x="769" y="766"/>
                  </a:lnTo>
                  <a:lnTo>
                    <a:pt x="761" y="805"/>
                  </a:lnTo>
                  <a:lnTo>
                    <a:pt x="758" y="846"/>
                  </a:lnTo>
                  <a:lnTo>
                    <a:pt x="761" y="887"/>
                  </a:lnTo>
                  <a:lnTo>
                    <a:pt x="770" y="926"/>
                  </a:lnTo>
                  <a:lnTo>
                    <a:pt x="782" y="963"/>
                  </a:lnTo>
                  <a:lnTo>
                    <a:pt x="800" y="998"/>
                  </a:lnTo>
                  <a:lnTo>
                    <a:pt x="822" y="1031"/>
                  </a:lnTo>
                  <a:lnTo>
                    <a:pt x="847" y="1061"/>
                  </a:lnTo>
                  <a:lnTo>
                    <a:pt x="877" y="1086"/>
                  </a:lnTo>
                  <a:lnTo>
                    <a:pt x="909" y="1108"/>
                  </a:lnTo>
                  <a:lnTo>
                    <a:pt x="944" y="1125"/>
                  </a:lnTo>
                  <a:lnTo>
                    <a:pt x="981" y="1138"/>
                  </a:lnTo>
                  <a:lnTo>
                    <a:pt x="1021" y="1146"/>
                  </a:lnTo>
                  <a:lnTo>
                    <a:pt x="1062" y="1150"/>
                  </a:lnTo>
                  <a:lnTo>
                    <a:pt x="1088" y="1152"/>
                  </a:lnTo>
                  <a:lnTo>
                    <a:pt x="1112" y="1160"/>
                  </a:lnTo>
                  <a:lnTo>
                    <a:pt x="1134" y="1171"/>
                  </a:lnTo>
                  <a:lnTo>
                    <a:pt x="1154" y="1187"/>
                  </a:lnTo>
                  <a:lnTo>
                    <a:pt x="1170" y="1207"/>
                  </a:lnTo>
                  <a:lnTo>
                    <a:pt x="1181" y="1229"/>
                  </a:lnTo>
                  <a:lnTo>
                    <a:pt x="1190" y="1253"/>
                  </a:lnTo>
                  <a:lnTo>
                    <a:pt x="1192" y="1279"/>
                  </a:lnTo>
                  <a:lnTo>
                    <a:pt x="1190" y="1306"/>
                  </a:lnTo>
                  <a:lnTo>
                    <a:pt x="1181" y="1330"/>
                  </a:lnTo>
                  <a:lnTo>
                    <a:pt x="1170" y="1352"/>
                  </a:lnTo>
                  <a:lnTo>
                    <a:pt x="1154" y="1371"/>
                  </a:lnTo>
                  <a:lnTo>
                    <a:pt x="1134" y="1387"/>
                  </a:lnTo>
                  <a:lnTo>
                    <a:pt x="1112" y="1399"/>
                  </a:lnTo>
                  <a:lnTo>
                    <a:pt x="1088" y="1407"/>
                  </a:lnTo>
                  <a:lnTo>
                    <a:pt x="1062" y="1409"/>
                  </a:lnTo>
                  <a:lnTo>
                    <a:pt x="1035" y="1407"/>
                  </a:lnTo>
                  <a:lnTo>
                    <a:pt x="1011" y="1399"/>
                  </a:lnTo>
                  <a:lnTo>
                    <a:pt x="987" y="1387"/>
                  </a:lnTo>
                  <a:lnTo>
                    <a:pt x="968" y="1369"/>
                  </a:lnTo>
                  <a:lnTo>
                    <a:pt x="952" y="1356"/>
                  </a:lnTo>
                  <a:lnTo>
                    <a:pt x="935" y="1347"/>
                  </a:lnTo>
                  <a:lnTo>
                    <a:pt x="917" y="1343"/>
                  </a:lnTo>
                  <a:lnTo>
                    <a:pt x="897" y="1342"/>
                  </a:lnTo>
                  <a:lnTo>
                    <a:pt x="879" y="1346"/>
                  </a:lnTo>
                  <a:lnTo>
                    <a:pt x="862" y="1353"/>
                  </a:lnTo>
                  <a:lnTo>
                    <a:pt x="845" y="1365"/>
                  </a:lnTo>
                  <a:lnTo>
                    <a:pt x="832" y="1381"/>
                  </a:lnTo>
                  <a:lnTo>
                    <a:pt x="824" y="1398"/>
                  </a:lnTo>
                  <a:lnTo>
                    <a:pt x="819" y="1416"/>
                  </a:lnTo>
                  <a:lnTo>
                    <a:pt x="819" y="1436"/>
                  </a:lnTo>
                  <a:lnTo>
                    <a:pt x="822" y="1454"/>
                  </a:lnTo>
                  <a:lnTo>
                    <a:pt x="830" y="1472"/>
                  </a:lnTo>
                  <a:lnTo>
                    <a:pt x="842" y="1488"/>
                  </a:lnTo>
                  <a:lnTo>
                    <a:pt x="871" y="1516"/>
                  </a:lnTo>
                  <a:lnTo>
                    <a:pt x="903" y="1538"/>
                  </a:lnTo>
                  <a:lnTo>
                    <a:pt x="938" y="1556"/>
                  </a:lnTo>
                  <a:lnTo>
                    <a:pt x="976" y="1571"/>
                  </a:lnTo>
                  <a:lnTo>
                    <a:pt x="976" y="1631"/>
                  </a:lnTo>
                  <a:lnTo>
                    <a:pt x="979" y="1655"/>
                  </a:lnTo>
                  <a:lnTo>
                    <a:pt x="987" y="1675"/>
                  </a:lnTo>
                  <a:lnTo>
                    <a:pt x="1001" y="1692"/>
                  </a:lnTo>
                  <a:lnTo>
                    <a:pt x="1019" y="1706"/>
                  </a:lnTo>
                  <a:lnTo>
                    <a:pt x="1039" y="1715"/>
                  </a:lnTo>
                  <a:lnTo>
                    <a:pt x="1063" y="1718"/>
                  </a:lnTo>
                  <a:lnTo>
                    <a:pt x="1085" y="1715"/>
                  </a:lnTo>
                  <a:lnTo>
                    <a:pt x="1107" y="1706"/>
                  </a:lnTo>
                  <a:lnTo>
                    <a:pt x="1124" y="1692"/>
                  </a:lnTo>
                  <a:lnTo>
                    <a:pt x="1137" y="1675"/>
                  </a:lnTo>
                  <a:lnTo>
                    <a:pt x="1147" y="1655"/>
                  </a:lnTo>
                  <a:lnTo>
                    <a:pt x="1150" y="1631"/>
                  </a:lnTo>
                  <a:lnTo>
                    <a:pt x="1150" y="1572"/>
                  </a:lnTo>
                  <a:lnTo>
                    <a:pt x="1185" y="1558"/>
                  </a:lnTo>
                  <a:lnTo>
                    <a:pt x="1219" y="1540"/>
                  </a:lnTo>
                  <a:lnTo>
                    <a:pt x="1251" y="1518"/>
                  </a:lnTo>
                  <a:lnTo>
                    <a:pt x="1279" y="1492"/>
                  </a:lnTo>
                  <a:lnTo>
                    <a:pt x="1304" y="1463"/>
                  </a:lnTo>
                  <a:lnTo>
                    <a:pt x="1325" y="1432"/>
                  </a:lnTo>
                  <a:lnTo>
                    <a:pt x="1343" y="1397"/>
                  </a:lnTo>
                  <a:lnTo>
                    <a:pt x="1355" y="1360"/>
                  </a:lnTo>
                  <a:lnTo>
                    <a:pt x="1363" y="1321"/>
                  </a:lnTo>
                  <a:lnTo>
                    <a:pt x="1366" y="1280"/>
                  </a:lnTo>
                  <a:lnTo>
                    <a:pt x="1363" y="1240"/>
                  </a:lnTo>
                  <a:lnTo>
                    <a:pt x="1355" y="1200"/>
                  </a:lnTo>
                  <a:lnTo>
                    <a:pt x="1342" y="1163"/>
                  </a:lnTo>
                  <a:lnTo>
                    <a:pt x="1324" y="1128"/>
                  </a:lnTo>
                  <a:lnTo>
                    <a:pt x="1303" y="1095"/>
                  </a:lnTo>
                  <a:lnTo>
                    <a:pt x="1277" y="1066"/>
                  </a:lnTo>
                  <a:lnTo>
                    <a:pt x="1248" y="1040"/>
                  </a:lnTo>
                  <a:lnTo>
                    <a:pt x="1215" y="1019"/>
                  </a:lnTo>
                  <a:lnTo>
                    <a:pt x="1180" y="1001"/>
                  </a:lnTo>
                  <a:lnTo>
                    <a:pt x="1144" y="988"/>
                  </a:lnTo>
                  <a:lnTo>
                    <a:pt x="1104" y="980"/>
                  </a:lnTo>
                  <a:lnTo>
                    <a:pt x="1063" y="977"/>
                  </a:lnTo>
                  <a:lnTo>
                    <a:pt x="1036" y="975"/>
                  </a:lnTo>
                  <a:lnTo>
                    <a:pt x="1012" y="967"/>
                  </a:lnTo>
                  <a:lnTo>
                    <a:pt x="990" y="954"/>
                  </a:lnTo>
                  <a:lnTo>
                    <a:pt x="971" y="939"/>
                  </a:lnTo>
                  <a:lnTo>
                    <a:pt x="954" y="920"/>
                  </a:lnTo>
                  <a:lnTo>
                    <a:pt x="942" y="897"/>
                  </a:lnTo>
                  <a:lnTo>
                    <a:pt x="935" y="874"/>
                  </a:lnTo>
                  <a:lnTo>
                    <a:pt x="932" y="847"/>
                  </a:lnTo>
                  <a:lnTo>
                    <a:pt x="935" y="820"/>
                  </a:lnTo>
                  <a:lnTo>
                    <a:pt x="942" y="797"/>
                  </a:lnTo>
                  <a:lnTo>
                    <a:pt x="954" y="774"/>
                  </a:lnTo>
                  <a:lnTo>
                    <a:pt x="971" y="755"/>
                  </a:lnTo>
                  <a:lnTo>
                    <a:pt x="990" y="740"/>
                  </a:lnTo>
                  <a:lnTo>
                    <a:pt x="1012" y="727"/>
                  </a:lnTo>
                  <a:lnTo>
                    <a:pt x="1036" y="719"/>
                  </a:lnTo>
                  <a:lnTo>
                    <a:pt x="1063" y="717"/>
                  </a:lnTo>
                  <a:lnTo>
                    <a:pt x="1089" y="719"/>
                  </a:lnTo>
                  <a:lnTo>
                    <a:pt x="1114" y="727"/>
                  </a:lnTo>
                  <a:lnTo>
                    <a:pt x="1136" y="740"/>
                  </a:lnTo>
                  <a:lnTo>
                    <a:pt x="1157" y="757"/>
                  </a:lnTo>
                  <a:lnTo>
                    <a:pt x="1172" y="770"/>
                  </a:lnTo>
                  <a:lnTo>
                    <a:pt x="1190" y="779"/>
                  </a:lnTo>
                  <a:lnTo>
                    <a:pt x="1208" y="784"/>
                  </a:lnTo>
                  <a:lnTo>
                    <a:pt x="1226" y="785"/>
                  </a:lnTo>
                  <a:lnTo>
                    <a:pt x="1246" y="780"/>
                  </a:lnTo>
                  <a:lnTo>
                    <a:pt x="1263" y="773"/>
                  </a:lnTo>
                  <a:lnTo>
                    <a:pt x="1279" y="761"/>
                  </a:lnTo>
                  <a:lnTo>
                    <a:pt x="1292" y="746"/>
                  </a:lnTo>
                  <a:lnTo>
                    <a:pt x="1301" y="728"/>
                  </a:lnTo>
                  <a:lnTo>
                    <a:pt x="1305" y="710"/>
                  </a:lnTo>
                  <a:lnTo>
                    <a:pt x="1306" y="690"/>
                  </a:lnTo>
                  <a:lnTo>
                    <a:pt x="1303" y="672"/>
                  </a:lnTo>
                  <a:lnTo>
                    <a:pt x="1295" y="655"/>
                  </a:lnTo>
                  <a:lnTo>
                    <a:pt x="1282" y="638"/>
                  </a:lnTo>
                  <a:lnTo>
                    <a:pt x="1253" y="611"/>
                  </a:lnTo>
                  <a:lnTo>
                    <a:pt x="1221" y="588"/>
                  </a:lnTo>
                  <a:lnTo>
                    <a:pt x="1185" y="570"/>
                  </a:lnTo>
                  <a:lnTo>
                    <a:pt x="1149" y="556"/>
                  </a:lnTo>
                  <a:lnTo>
                    <a:pt x="1149" y="495"/>
                  </a:lnTo>
                  <a:lnTo>
                    <a:pt x="1146" y="472"/>
                  </a:lnTo>
                  <a:lnTo>
                    <a:pt x="1136" y="451"/>
                  </a:lnTo>
                  <a:lnTo>
                    <a:pt x="1123" y="434"/>
                  </a:lnTo>
                  <a:lnTo>
                    <a:pt x="1106" y="421"/>
                  </a:lnTo>
                  <a:lnTo>
                    <a:pt x="1085" y="411"/>
                  </a:lnTo>
                  <a:lnTo>
                    <a:pt x="1062" y="408"/>
                  </a:lnTo>
                  <a:close/>
                  <a:moveTo>
                    <a:pt x="1063" y="0"/>
                  </a:moveTo>
                  <a:lnTo>
                    <a:pt x="1146" y="3"/>
                  </a:lnTo>
                  <a:lnTo>
                    <a:pt x="1226" y="14"/>
                  </a:lnTo>
                  <a:lnTo>
                    <a:pt x="1306" y="29"/>
                  </a:lnTo>
                  <a:lnTo>
                    <a:pt x="1383" y="50"/>
                  </a:lnTo>
                  <a:lnTo>
                    <a:pt x="1457" y="77"/>
                  </a:lnTo>
                  <a:lnTo>
                    <a:pt x="1530" y="109"/>
                  </a:lnTo>
                  <a:lnTo>
                    <a:pt x="1598" y="146"/>
                  </a:lnTo>
                  <a:lnTo>
                    <a:pt x="1665" y="187"/>
                  </a:lnTo>
                  <a:lnTo>
                    <a:pt x="1727" y="234"/>
                  </a:lnTo>
                  <a:lnTo>
                    <a:pt x="1785" y="285"/>
                  </a:lnTo>
                  <a:lnTo>
                    <a:pt x="1840" y="340"/>
                  </a:lnTo>
                  <a:lnTo>
                    <a:pt x="1891" y="399"/>
                  </a:lnTo>
                  <a:lnTo>
                    <a:pt x="1937" y="461"/>
                  </a:lnTo>
                  <a:lnTo>
                    <a:pt x="1979" y="527"/>
                  </a:lnTo>
                  <a:lnTo>
                    <a:pt x="2017" y="596"/>
                  </a:lnTo>
                  <a:lnTo>
                    <a:pt x="2049" y="668"/>
                  </a:lnTo>
                  <a:lnTo>
                    <a:pt x="2075" y="743"/>
                  </a:lnTo>
                  <a:lnTo>
                    <a:pt x="2097" y="820"/>
                  </a:lnTo>
                  <a:lnTo>
                    <a:pt x="2112" y="899"/>
                  </a:lnTo>
                  <a:lnTo>
                    <a:pt x="2121" y="981"/>
                  </a:lnTo>
                  <a:lnTo>
                    <a:pt x="2125" y="1064"/>
                  </a:lnTo>
                  <a:lnTo>
                    <a:pt x="2121" y="1146"/>
                  </a:lnTo>
                  <a:lnTo>
                    <a:pt x="2112" y="1228"/>
                  </a:lnTo>
                  <a:lnTo>
                    <a:pt x="2097" y="1308"/>
                  </a:lnTo>
                  <a:lnTo>
                    <a:pt x="2075" y="1385"/>
                  </a:lnTo>
                  <a:lnTo>
                    <a:pt x="2049" y="1459"/>
                  </a:lnTo>
                  <a:lnTo>
                    <a:pt x="2017" y="1532"/>
                  </a:lnTo>
                  <a:lnTo>
                    <a:pt x="1980" y="1600"/>
                  </a:lnTo>
                  <a:lnTo>
                    <a:pt x="1938" y="1666"/>
                  </a:lnTo>
                  <a:lnTo>
                    <a:pt x="1891" y="1729"/>
                  </a:lnTo>
                  <a:lnTo>
                    <a:pt x="1840" y="1788"/>
                  </a:lnTo>
                  <a:lnTo>
                    <a:pt x="1786" y="1843"/>
                  </a:lnTo>
                  <a:lnTo>
                    <a:pt x="1727" y="1894"/>
                  </a:lnTo>
                  <a:lnTo>
                    <a:pt x="1665" y="1940"/>
                  </a:lnTo>
                  <a:lnTo>
                    <a:pt x="1599" y="1982"/>
                  </a:lnTo>
                  <a:lnTo>
                    <a:pt x="1530" y="2019"/>
                  </a:lnTo>
                  <a:lnTo>
                    <a:pt x="1458" y="2051"/>
                  </a:lnTo>
                  <a:lnTo>
                    <a:pt x="1384" y="2078"/>
                  </a:lnTo>
                  <a:lnTo>
                    <a:pt x="1306" y="2099"/>
                  </a:lnTo>
                  <a:lnTo>
                    <a:pt x="1227" y="2115"/>
                  </a:lnTo>
                  <a:lnTo>
                    <a:pt x="1146" y="2124"/>
                  </a:lnTo>
                  <a:lnTo>
                    <a:pt x="1063" y="2127"/>
                  </a:lnTo>
                  <a:lnTo>
                    <a:pt x="979" y="2124"/>
                  </a:lnTo>
                  <a:lnTo>
                    <a:pt x="898" y="2115"/>
                  </a:lnTo>
                  <a:lnTo>
                    <a:pt x="819" y="2099"/>
                  </a:lnTo>
                  <a:lnTo>
                    <a:pt x="742" y="2078"/>
                  </a:lnTo>
                  <a:lnTo>
                    <a:pt x="667" y="2051"/>
                  </a:lnTo>
                  <a:lnTo>
                    <a:pt x="595" y="2019"/>
                  </a:lnTo>
                  <a:lnTo>
                    <a:pt x="526" y="1982"/>
                  </a:lnTo>
                  <a:lnTo>
                    <a:pt x="460" y="1940"/>
                  </a:lnTo>
                  <a:lnTo>
                    <a:pt x="398" y="1894"/>
                  </a:lnTo>
                  <a:lnTo>
                    <a:pt x="339" y="1843"/>
                  </a:lnTo>
                  <a:lnTo>
                    <a:pt x="284" y="1788"/>
                  </a:lnTo>
                  <a:lnTo>
                    <a:pt x="233" y="1729"/>
                  </a:lnTo>
                  <a:lnTo>
                    <a:pt x="187" y="1666"/>
                  </a:lnTo>
                  <a:lnTo>
                    <a:pt x="145" y="1600"/>
                  </a:lnTo>
                  <a:lnTo>
                    <a:pt x="108" y="1532"/>
                  </a:lnTo>
                  <a:lnTo>
                    <a:pt x="76" y="1459"/>
                  </a:lnTo>
                  <a:lnTo>
                    <a:pt x="49" y="1385"/>
                  </a:lnTo>
                  <a:lnTo>
                    <a:pt x="28" y="1308"/>
                  </a:lnTo>
                  <a:lnTo>
                    <a:pt x="12" y="1228"/>
                  </a:lnTo>
                  <a:lnTo>
                    <a:pt x="3" y="1146"/>
                  </a:lnTo>
                  <a:lnTo>
                    <a:pt x="0" y="1064"/>
                  </a:lnTo>
                  <a:lnTo>
                    <a:pt x="3" y="981"/>
                  </a:lnTo>
                  <a:lnTo>
                    <a:pt x="12" y="899"/>
                  </a:lnTo>
                  <a:lnTo>
                    <a:pt x="28" y="820"/>
                  </a:lnTo>
                  <a:lnTo>
                    <a:pt x="49" y="743"/>
                  </a:lnTo>
                  <a:lnTo>
                    <a:pt x="76" y="668"/>
                  </a:lnTo>
                  <a:lnTo>
                    <a:pt x="108" y="596"/>
                  </a:lnTo>
                  <a:lnTo>
                    <a:pt x="145" y="527"/>
                  </a:lnTo>
                  <a:lnTo>
                    <a:pt x="187" y="461"/>
                  </a:lnTo>
                  <a:lnTo>
                    <a:pt x="233" y="399"/>
                  </a:lnTo>
                  <a:lnTo>
                    <a:pt x="284" y="340"/>
                  </a:lnTo>
                  <a:lnTo>
                    <a:pt x="339" y="285"/>
                  </a:lnTo>
                  <a:lnTo>
                    <a:pt x="398" y="234"/>
                  </a:lnTo>
                  <a:lnTo>
                    <a:pt x="460" y="187"/>
                  </a:lnTo>
                  <a:lnTo>
                    <a:pt x="526" y="146"/>
                  </a:lnTo>
                  <a:lnTo>
                    <a:pt x="595" y="109"/>
                  </a:lnTo>
                  <a:lnTo>
                    <a:pt x="667" y="77"/>
                  </a:lnTo>
                  <a:lnTo>
                    <a:pt x="742" y="50"/>
                  </a:lnTo>
                  <a:lnTo>
                    <a:pt x="819" y="29"/>
                  </a:lnTo>
                  <a:lnTo>
                    <a:pt x="898" y="14"/>
                  </a:lnTo>
                  <a:lnTo>
                    <a:pt x="979" y="3"/>
                  </a:lnTo>
                  <a:lnTo>
                    <a:pt x="10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2" name="Freeform 353"/>
            <p:cNvSpPr>
              <a:spLocks noEditPoints="1"/>
            </p:cNvSpPr>
            <p:nvPr/>
          </p:nvSpPr>
          <p:spPr bwMode="auto">
            <a:xfrm>
              <a:off x="8401050" y="2024063"/>
              <a:ext cx="166688" cy="158750"/>
            </a:xfrm>
            <a:custGeom>
              <a:avLst/>
              <a:gdLst>
                <a:gd name="T0" fmla="*/ 512 w 1465"/>
                <a:gd name="T1" fmla="*/ 349 h 1404"/>
                <a:gd name="T2" fmla="*/ 487 w 1465"/>
                <a:gd name="T3" fmla="*/ 385 h 1404"/>
                <a:gd name="T4" fmla="*/ 496 w 1465"/>
                <a:gd name="T5" fmla="*/ 427 h 1404"/>
                <a:gd name="T6" fmla="*/ 533 w 1465"/>
                <a:gd name="T7" fmla="*/ 624 h 1404"/>
                <a:gd name="T8" fmla="*/ 498 w 1465"/>
                <a:gd name="T9" fmla="*/ 659 h 1404"/>
                <a:gd name="T10" fmla="*/ 506 w 1465"/>
                <a:gd name="T11" fmla="*/ 711 h 1404"/>
                <a:gd name="T12" fmla="*/ 551 w 1465"/>
                <a:gd name="T13" fmla="*/ 734 h 1404"/>
                <a:gd name="T14" fmla="*/ 551 w 1465"/>
                <a:gd name="T15" fmla="*/ 789 h 1404"/>
                <a:gd name="T16" fmla="*/ 506 w 1465"/>
                <a:gd name="T17" fmla="*/ 813 h 1404"/>
                <a:gd name="T18" fmla="*/ 498 w 1465"/>
                <a:gd name="T19" fmla="*/ 864 h 1404"/>
                <a:gd name="T20" fmla="*/ 533 w 1465"/>
                <a:gd name="T21" fmla="*/ 900 h 1404"/>
                <a:gd name="T22" fmla="*/ 676 w 1465"/>
                <a:gd name="T23" fmla="*/ 971 h 1404"/>
                <a:gd name="T24" fmla="*/ 699 w 1465"/>
                <a:gd name="T25" fmla="*/ 1017 h 1404"/>
                <a:gd name="T26" fmla="*/ 750 w 1465"/>
                <a:gd name="T27" fmla="*/ 1025 h 1404"/>
                <a:gd name="T28" fmla="*/ 786 w 1465"/>
                <a:gd name="T29" fmla="*/ 990 h 1404"/>
                <a:gd name="T30" fmla="*/ 914 w 1465"/>
                <a:gd name="T31" fmla="*/ 903 h 1404"/>
                <a:gd name="T32" fmla="*/ 959 w 1465"/>
                <a:gd name="T33" fmla="*/ 879 h 1404"/>
                <a:gd name="T34" fmla="*/ 968 w 1465"/>
                <a:gd name="T35" fmla="*/ 828 h 1404"/>
                <a:gd name="T36" fmla="*/ 932 w 1465"/>
                <a:gd name="T37" fmla="*/ 792 h 1404"/>
                <a:gd name="T38" fmla="*/ 789 w 1465"/>
                <a:gd name="T39" fmla="*/ 734 h 1404"/>
                <a:gd name="T40" fmla="*/ 947 w 1465"/>
                <a:gd name="T41" fmla="*/ 723 h 1404"/>
                <a:gd name="T42" fmla="*/ 971 w 1465"/>
                <a:gd name="T43" fmla="*/ 678 h 1404"/>
                <a:gd name="T44" fmla="*/ 947 w 1465"/>
                <a:gd name="T45" fmla="*/ 632 h 1404"/>
                <a:gd name="T46" fmla="*/ 847 w 1465"/>
                <a:gd name="T47" fmla="*/ 621 h 1404"/>
                <a:gd name="T48" fmla="*/ 980 w 1465"/>
                <a:gd name="T49" fmla="*/ 399 h 1404"/>
                <a:gd name="T50" fmla="*/ 966 w 1465"/>
                <a:gd name="T51" fmla="*/ 359 h 1404"/>
                <a:gd name="T52" fmla="*/ 926 w 1465"/>
                <a:gd name="T53" fmla="*/ 340 h 1404"/>
                <a:gd name="T54" fmla="*/ 886 w 1465"/>
                <a:gd name="T55" fmla="*/ 355 h 1404"/>
                <a:gd name="T56" fmla="*/ 591 w 1465"/>
                <a:gd name="T57" fmla="*/ 366 h 1404"/>
                <a:gd name="T58" fmla="*/ 555 w 1465"/>
                <a:gd name="T59" fmla="*/ 341 h 1404"/>
                <a:gd name="T60" fmla="*/ 841 w 1465"/>
                <a:gd name="T61" fmla="*/ 3 h 1404"/>
                <a:gd name="T62" fmla="*/ 1038 w 1465"/>
                <a:gd name="T63" fmla="*/ 48 h 1404"/>
                <a:gd name="T64" fmla="*/ 1213 w 1465"/>
                <a:gd name="T65" fmla="*/ 139 h 1404"/>
                <a:gd name="T66" fmla="*/ 1358 w 1465"/>
                <a:gd name="T67" fmla="*/ 271 h 1404"/>
                <a:gd name="T68" fmla="*/ 1465 w 1465"/>
                <a:gd name="T69" fmla="*/ 436 h 1404"/>
                <a:gd name="T70" fmla="*/ 1342 w 1465"/>
                <a:gd name="T71" fmla="*/ 613 h 1404"/>
                <a:gd name="T72" fmla="*/ 1256 w 1465"/>
                <a:gd name="T73" fmla="*/ 816 h 1404"/>
                <a:gd name="T74" fmla="*/ 1211 w 1465"/>
                <a:gd name="T75" fmla="*/ 1036 h 1404"/>
                <a:gd name="T76" fmla="*/ 1117 w 1465"/>
                <a:gd name="T77" fmla="*/ 1109 h 1404"/>
                <a:gd name="T78" fmla="*/ 877 w 1465"/>
                <a:gd name="T79" fmla="*/ 1133 h 1404"/>
                <a:gd name="T80" fmla="*/ 653 w 1465"/>
                <a:gd name="T81" fmla="*/ 1202 h 1404"/>
                <a:gd name="T82" fmla="*/ 451 w 1465"/>
                <a:gd name="T83" fmla="*/ 1311 h 1404"/>
                <a:gd name="T84" fmla="*/ 277 w 1465"/>
                <a:gd name="T85" fmla="*/ 1363 h 1404"/>
                <a:gd name="T86" fmla="*/ 143 w 1465"/>
                <a:gd name="T87" fmla="*/ 1218 h 1404"/>
                <a:gd name="T88" fmla="*/ 49 w 1465"/>
                <a:gd name="T89" fmla="*/ 1042 h 1404"/>
                <a:gd name="T90" fmla="*/ 3 w 1465"/>
                <a:gd name="T91" fmla="*/ 841 h 1404"/>
                <a:gd name="T92" fmla="*/ 12 w 1465"/>
                <a:gd name="T93" fmla="*/ 633 h 1404"/>
                <a:gd name="T94" fmla="*/ 75 w 1465"/>
                <a:gd name="T95" fmla="*/ 441 h 1404"/>
                <a:gd name="T96" fmla="*/ 182 w 1465"/>
                <a:gd name="T97" fmla="*/ 274 h 1404"/>
                <a:gd name="T98" fmla="*/ 326 w 1465"/>
                <a:gd name="T99" fmla="*/ 141 h 1404"/>
                <a:gd name="T100" fmla="*/ 502 w 1465"/>
                <a:gd name="T101" fmla="*/ 48 h 1404"/>
                <a:gd name="T102" fmla="*/ 701 w 1465"/>
                <a:gd name="T103" fmla="*/ 3 h 1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65" h="1404">
                  <a:moveTo>
                    <a:pt x="541" y="339"/>
                  </a:moveTo>
                  <a:lnTo>
                    <a:pt x="526" y="343"/>
                  </a:lnTo>
                  <a:lnTo>
                    <a:pt x="512" y="349"/>
                  </a:lnTo>
                  <a:lnTo>
                    <a:pt x="501" y="359"/>
                  </a:lnTo>
                  <a:lnTo>
                    <a:pt x="492" y="371"/>
                  </a:lnTo>
                  <a:lnTo>
                    <a:pt x="487" y="385"/>
                  </a:lnTo>
                  <a:lnTo>
                    <a:pt x="486" y="400"/>
                  </a:lnTo>
                  <a:lnTo>
                    <a:pt x="488" y="414"/>
                  </a:lnTo>
                  <a:lnTo>
                    <a:pt x="496" y="427"/>
                  </a:lnTo>
                  <a:lnTo>
                    <a:pt x="619" y="621"/>
                  </a:lnTo>
                  <a:lnTo>
                    <a:pt x="551" y="621"/>
                  </a:lnTo>
                  <a:lnTo>
                    <a:pt x="533" y="624"/>
                  </a:lnTo>
                  <a:lnTo>
                    <a:pt x="518" y="632"/>
                  </a:lnTo>
                  <a:lnTo>
                    <a:pt x="506" y="644"/>
                  </a:lnTo>
                  <a:lnTo>
                    <a:pt x="498" y="659"/>
                  </a:lnTo>
                  <a:lnTo>
                    <a:pt x="495" y="678"/>
                  </a:lnTo>
                  <a:lnTo>
                    <a:pt x="498" y="695"/>
                  </a:lnTo>
                  <a:lnTo>
                    <a:pt x="506" y="711"/>
                  </a:lnTo>
                  <a:lnTo>
                    <a:pt x="518" y="723"/>
                  </a:lnTo>
                  <a:lnTo>
                    <a:pt x="533" y="731"/>
                  </a:lnTo>
                  <a:lnTo>
                    <a:pt x="551" y="734"/>
                  </a:lnTo>
                  <a:lnTo>
                    <a:pt x="676" y="734"/>
                  </a:lnTo>
                  <a:lnTo>
                    <a:pt x="676" y="789"/>
                  </a:lnTo>
                  <a:lnTo>
                    <a:pt x="551" y="789"/>
                  </a:lnTo>
                  <a:lnTo>
                    <a:pt x="533" y="792"/>
                  </a:lnTo>
                  <a:lnTo>
                    <a:pt x="518" y="801"/>
                  </a:lnTo>
                  <a:lnTo>
                    <a:pt x="506" y="813"/>
                  </a:lnTo>
                  <a:lnTo>
                    <a:pt x="498" y="828"/>
                  </a:lnTo>
                  <a:lnTo>
                    <a:pt x="495" y="847"/>
                  </a:lnTo>
                  <a:lnTo>
                    <a:pt x="498" y="864"/>
                  </a:lnTo>
                  <a:lnTo>
                    <a:pt x="506" y="879"/>
                  </a:lnTo>
                  <a:lnTo>
                    <a:pt x="518" y="892"/>
                  </a:lnTo>
                  <a:lnTo>
                    <a:pt x="533" y="900"/>
                  </a:lnTo>
                  <a:lnTo>
                    <a:pt x="551" y="903"/>
                  </a:lnTo>
                  <a:lnTo>
                    <a:pt x="676" y="903"/>
                  </a:lnTo>
                  <a:lnTo>
                    <a:pt x="676" y="971"/>
                  </a:lnTo>
                  <a:lnTo>
                    <a:pt x="679" y="990"/>
                  </a:lnTo>
                  <a:lnTo>
                    <a:pt x="687" y="1005"/>
                  </a:lnTo>
                  <a:lnTo>
                    <a:pt x="699" y="1017"/>
                  </a:lnTo>
                  <a:lnTo>
                    <a:pt x="715" y="1025"/>
                  </a:lnTo>
                  <a:lnTo>
                    <a:pt x="733" y="1028"/>
                  </a:lnTo>
                  <a:lnTo>
                    <a:pt x="750" y="1025"/>
                  </a:lnTo>
                  <a:lnTo>
                    <a:pt x="765" y="1017"/>
                  </a:lnTo>
                  <a:lnTo>
                    <a:pt x="778" y="1005"/>
                  </a:lnTo>
                  <a:lnTo>
                    <a:pt x="786" y="990"/>
                  </a:lnTo>
                  <a:lnTo>
                    <a:pt x="789" y="971"/>
                  </a:lnTo>
                  <a:lnTo>
                    <a:pt x="789" y="903"/>
                  </a:lnTo>
                  <a:lnTo>
                    <a:pt x="914" y="903"/>
                  </a:lnTo>
                  <a:lnTo>
                    <a:pt x="932" y="900"/>
                  </a:lnTo>
                  <a:lnTo>
                    <a:pt x="947" y="892"/>
                  </a:lnTo>
                  <a:lnTo>
                    <a:pt x="959" y="879"/>
                  </a:lnTo>
                  <a:lnTo>
                    <a:pt x="968" y="864"/>
                  </a:lnTo>
                  <a:lnTo>
                    <a:pt x="971" y="847"/>
                  </a:lnTo>
                  <a:lnTo>
                    <a:pt x="968" y="828"/>
                  </a:lnTo>
                  <a:lnTo>
                    <a:pt x="959" y="813"/>
                  </a:lnTo>
                  <a:lnTo>
                    <a:pt x="947" y="801"/>
                  </a:lnTo>
                  <a:lnTo>
                    <a:pt x="932" y="792"/>
                  </a:lnTo>
                  <a:lnTo>
                    <a:pt x="914" y="789"/>
                  </a:lnTo>
                  <a:lnTo>
                    <a:pt x="789" y="789"/>
                  </a:lnTo>
                  <a:lnTo>
                    <a:pt x="789" y="734"/>
                  </a:lnTo>
                  <a:lnTo>
                    <a:pt x="914" y="734"/>
                  </a:lnTo>
                  <a:lnTo>
                    <a:pt x="932" y="731"/>
                  </a:lnTo>
                  <a:lnTo>
                    <a:pt x="947" y="723"/>
                  </a:lnTo>
                  <a:lnTo>
                    <a:pt x="959" y="711"/>
                  </a:lnTo>
                  <a:lnTo>
                    <a:pt x="968" y="695"/>
                  </a:lnTo>
                  <a:lnTo>
                    <a:pt x="971" y="678"/>
                  </a:lnTo>
                  <a:lnTo>
                    <a:pt x="968" y="659"/>
                  </a:lnTo>
                  <a:lnTo>
                    <a:pt x="959" y="644"/>
                  </a:lnTo>
                  <a:lnTo>
                    <a:pt x="947" y="632"/>
                  </a:lnTo>
                  <a:lnTo>
                    <a:pt x="932" y="624"/>
                  </a:lnTo>
                  <a:lnTo>
                    <a:pt x="914" y="621"/>
                  </a:lnTo>
                  <a:lnTo>
                    <a:pt x="847" y="621"/>
                  </a:lnTo>
                  <a:lnTo>
                    <a:pt x="972" y="427"/>
                  </a:lnTo>
                  <a:lnTo>
                    <a:pt x="978" y="414"/>
                  </a:lnTo>
                  <a:lnTo>
                    <a:pt x="980" y="399"/>
                  </a:lnTo>
                  <a:lnTo>
                    <a:pt x="979" y="384"/>
                  </a:lnTo>
                  <a:lnTo>
                    <a:pt x="974" y="371"/>
                  </a:lnTo>
                  <a:lnTo>
                    <a:pt x="966" y="359"/>
                  </a:lnTo>
                  <a:lnTo>
                    <a:pt x="954" y="349"/>
                  </a:lnTo>
                  <a:lnTo>
                    <a:pt x="940" y="343"/>
                  </a:lnTo>
                  <a:lnTo>
                    <a:pt x="926" y="340"/>
                  </a:lnTo>
                  <a:lnTo>
                    <a:pt x="911" y="341"/>
                  </a:lnTo>
                  <a:lnTo>
                    <a:pt x="898" y="347"/>
                  </a:lnTo>
                  <a:lnTo>
                    <a:pt x="886" y="355"/>
                  </a:lnTo>
                  <a:lnTo>
                    <a:pt x="876" y="366"/>
                  </a:lnTo>
                  <a:lnTo>
                    <a:pt x="734" y="588"/>
                  </a:lnTo>
                  <a:lnTo>
                    <a:pt x="591" y="366"/>
                  </a:lnTo>
                  <a:lnTo>
                    <a:pt x="580" y="355"/>
                  </a:lnTo>
                  <a:lnTo>
                    <a:pt x="568" y="347"/>
                  </a:lnTo>
                  <a:lnTo>
                    <a:pt x="555" y="341"/>
                  </a:lnTo>
                  <a:lnTo>
                    <a:pt x="541" y="339"/>
                  </a:lnTo>
                  <a:close/>
                  <a:moveTo>
                    <a:pt x="771" y="0"/>
                  </a:moveTo>
                  <a:lnTo>
                    <a:pt x="841" y="3"/>
                  </a:lnTo>
                  <a:lnTo>
                    <a:pt x="908" y="12"/>
                  </a:lnTo>
                  <a:lnTo>
                    <a:pt x="975" y="28"/>
                  </a:lnTo>
                  <a:lnTo>
                    <a:pt x="1038" y="48"/>
                  </a:lnTo>
                  <a:lnTo>
                    <a:pt x="1099" y="74"/>
                  </a:lnTo>
                  <a:lnTo>
                    <a:pt x="1158" y="104"/>
                  </a:lnTo>
                  <a:lnTo>
                    <a:pt x="1213" y="139"/>
                  </a:lnTo>
                  <a:lnTo>
                    <a:pt x="1265" y="179"/>
                  </a:lnTo>
                  <a:lnTo>
                    <a:pt x="1313" y="223"/>
                  </a:lnTo>
                  <a:lnTo>
                    <a:pt x="1358" y="271"/>
                  </a:lnTo>
                  <a:lnTo>
                    <a:pt x="1398" y="323"/>
                  </a:lnTo>
                  <a:lnTo>
                    <a:pt x="1435" y="377"/>
                  </a:lnTo>
                  <a:lnTo>
                    <a:pt x="1465" y="436"/>
                  </a:lnTo>
                  <a:lnTo>
                    <a:pt x="1420" y="492"/>
                  </a:lnTo>
                  <a:lnTo>
                    <a:pt x="1379" y="551"/>
                  </a:lnTo>
                  <a:lnTo>
                    <a:pt x="1342" y="613"/>
                  </a:lnTo>
                  <a:lnTo>
                    <a:pt x="1309" y="679"/>
                  </a:lnTo>
                  <a:lnTo>
                    <a:pt x="1279" y="746"/>
                  </a:lnTo>
                  <a:lnTo>
                    <a:pt x="1256" y="816"/>
                  </a:lnTo>
                  <a:lnTo>
                    <a:pt x="1235" y="887"/>
                  </a:lnTo>
                  <a:lnTo>
                    <a:pt x="1221" y="961"/>
                  </a:lnTo>
                  <a:lnTo>
                    <a:pt x="1211" y="1036"/>
                  </a:lnTo>
                  <a:lnTo>
                    <a:pt x="1207" y="1112"/>
                  </a:lnTo>
                  <a:lnTo>
                    <a:pt x="1162" y="1110"/>
                  </a:lnTo>
                  <a:lnTo>
                    <a:pt x="1117" y="1109"/>
                  </a:lnTo>
                  <a:lnTo>
                    <a:pt x="1035" y="1112"/>
                  </a:lnTo>
                  <a:lnTo>
                    <a:pt x="955" y="1120"/>
                  </a:lnTo>
                  <a:lnTo>
                    <a:pt x="877" y="1133"/>
                  </a:lnTo>
                  <a:lnTo>
                    <a:pt x="800" y="1151"/>
                  </a:lnTo>
                  <a:lnTo>
                    <a:pt x="725" y="1175"/>
                  </a:lnTo>
                  <a:lnTo>
                    <a:pt x="653" y="1202"/>
                  </a:lnTo>
                  <a:lnTo>
                    <a:pt x="582" y="1234"/>
                  </a:lnTo>
                  <a:lnTo>
                    <a:pt x="515" y="1271"/>
                  </a:lnTo>
                  <a:lnTo>
                    <a:pt x="451" y="1311"/>
                  </a:lnTo>
                  <a:lnTo>
                    <a:pt x="388" y="1355"/>
                  </a:lnTo>
                  <a:lnTo>
                    <a:pt x="329" y="1404"/>
                  </a:lnTo>
                  <a:lnTo>
                    <a:pt x="277" y="1363"/>
                  </a:lnTo>
                  <a:lnTo>
                    <a:pt x="228" y="1318"/>
                  </a:lnTo>
                  <a:lnTo>
                    <a:pt x="183" y="1270"/>
                  </a:lnTo>
                  <a:lnTo>
                    <a:pt x="143" y="1218"/>
                  </a:lnTo>
                  <a:lnTo>
                    <a:pt x="106" y="1162"/>
                  </a:lnTo>
                  <a:lnTo>
                    <a:pt x="76" y="1103"/>
                  </a:lnTo>
                  <a:lnTo>
                    <a:pt x="49" y="1042"/>
                  </a:lnTo>
                  <a:lnTo>
                    <a:pt x="29" y="977"/>
                  </a:lnTo>
                  <a:lnTo>
                    <a:pt x="13" y="911"/>
                  </a:lnTo>
                  <a:lnTo>
                    <a:pt x="3" y="841"/>
                  </a:lnTo>
                  <a:lnTo>
                    <a:pt x="0" y="771"/>
                  </a:lnTo>
                  <a:lnTo>
                    <a:pt x="3" y="701"/>
                  </a:lnTo>
                  <a:lnTo>
                    <a:pt x="12" y="633"/>
                  </a:lnTo>
                  <a:lnTo>
                    <a:pt x="28" y="566"/>
                  </a:lnTo>
                  <a:lnTo>
                    <a:pt x="49" y="502"/>
                  </a:lnTo>
                  <a:lnTo>
                    <a:pt x="75" y="441"/>
                  </a:lnTo>
                  <a:lnTo>
                    <a:pt x="105" y="381"/>
                  </a:lnTo>
                  <a:lnTo>
                    <a:pt x="141" y="326"/>
                  </a:lnTo>
                  <a:lnTo>
                    <a:pt x="182" y="274"/>
                  </a:lnTo>
                  <a:lnTo>
                    <a:pt x="226" y="226"/>
                  </a:lnTo>
                  <a:lnTo>
                    <a:pt x="275" y="181"/>
                  </a:lnTo>
                  <a:lnTo>
                    <a:pt x="326" y="141"/>
                  </a:lnTo>
                  <a:lnTo>
                    <a:pt x="382" y="105"/>
                  </a:lnTo>
                  <a:lnTo>
                    <a:pt x="440" y="75"/>
                  </a:lnTo>
                  <a:lnTo>
                    <a:pt x="502" y="48"/>
                  </a:lnTo>
                  <a:lnTo>
                    <a:pt x="566" y="28"/>
                  </a:lnTo>
                  <a:lnTo>
                    <a:pt x="632" y="12"/>
                  </a:lnTo>
                  <a:lnTo>
                    <a:pt x="701" y="3"/>
                  </a:lnTo>
                  <a:lnTo>
                    <a:pt x="7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3" name="Freeform 354"/>
            <p:cNvSpPr>
              <a:spLocks noEditPoints="1"/>
            </p:cNvSpPr>
            <p:nvPr/>
          </p:nvSpPr>
          <p:spPr bwMode="auto">
            <a:xfrm>
              <a:off x="8553450" y="2046288"/>
              <a:ext cx="214313" cy="214312"/>
            </a:xfrm>
            <a:custGeom>
              <a:avLst/>
              <a:gdLst>
                <a:gd name="T0" fmla="*/ 978 w 1884"/>
                <a:gd name="T1" fmla="*/ 500 h 1886"/>
                <a:gd name="T2" fmla="*/ 831 w 1884"/>
                <a:gd name="T3" fmla="*/ 608 h 1886"/>
                <a:gd name="T4" fmla="*/ 662 w 1884"/>
                <a:gd name="T5" fmla="*/ 729 h 1886"/>
                <a:gd name="T6" fmla="*/ 608 w 1884"/>
                <a:gd name="T7" fmla="*/ 768 h 1886"/>
                <a:gd name="T8" fmla="*/ 628 w 1884"/>
                <a:gd name="T9" fmla="*/ 833 h 1886"/>
                <a:gd name="T10" fmla="*/ 732 w 1884"/>
                <a:gd name="T11" fmla="*/ 853 h 1886"/>
                <a:gd name="T12" fmla="*/ 732 w 1884"/>
                <a:gd name="T13" fmla="*/ 917 h 1886"/>
                <a:gd name="T14" fmla="*/ 628 w 1884"/>
                <a:gd name="T15" fmla="*/ 938 h 1886"/>
                <a:gd name="T16" fmla="*/ 608 w 1884"/>
                <a:gd name="T17" fmla="*/ 1002 h 1886"/>
                <a:gd name="T18" fmla="*/ 662 w 1884"/>
                <a:gd name="T19" fmla="*/ 1042 h 1886"/>
                <a:gd name="T20" fmla="*/ 831 w 1884"/>
                <a:gd name="T21" fmla="*/ 1163 h 1886"/>
                <a:gd name="T22" fmla="*/ 979 w 1884"/>
                <a:gd name="T23" fmla="*/ 1271 h 1886"/>
                <a:gd name="T24" fmla="*/ 1150 w 1884"/>
                <a:gd name="T25" fmla="*/ 1296 h 1886"/>
                <a:gd name="T26" fmla="*/ 1247 w 1884"/>
                <a:gd name="T27" fmla="*/ 1265 h 1886"/>
                <a:gd name="T28" fmla="*/ 1260 w 1884"/>
                <a:gd name="T29" fmla="*/ 1209 h 1886"/>
                <a:gd name="T30" fmla="*/ 1217 w 1884"/>
                <a:gd name="T31" fmla="*/ 1170 h 1886"/>
                <a:gd name="T32" fmla="*/ 1139 w 1884"/>
                <a:gd name="T33" fmla="*/ 1181 h 1886"/>
                <a:gd name="T34" fmla="*/ 1012 w 1884"/>
                <a:gd name="T35" fmla="*/ 1160 h 1886"/>
                <a:gd name="T36" fmla="*/ 905 w 1884"/>
                <a:gd name="T37" fmla="*/ 1071 h 1886"/>
                <a:gd name="T38" fmla="*/ 1162 w 1884"/>
                <a:gd name="T39" fmla="*/ 1029 h 1886"/>
                <a:gd name="T40" fmla="*/ 1183 w 1884"/>
                <a:gd name="T41" fmla="*/ 965 h 1886"/>
                <a:gd name="T42" fmla="*/ 1129 w 1884"/>
                <a:gd name="T43" fmla="*/ 926 h 1886"/>
                <a:gd name="T44" fmla="*/ 847 w 1884"/>
                <a:gd name="T45" fmla="*/ 884 h 1886"/>
                <a:gd name="T46" fmla="*/ 1128 w 1884"/>
                <a:gd name="T47" fmla="*/ 842 h 1886"/>
                <a:gd name="T48" fmla="*/ 1182 w 1884"/>
                <a:gd name="T49" fmla="*/ 803 h 1886"/>
                <a:gd name="T50" fmla="*/ 1161 w 1884"/>
                <a:gd name="T51" fmla="*/ 738 h 1886"/>
                <a:gd name="T52" fmla="*/ 904 w 1884"/>
                <a:gd name="T53" fmla="*/ 698 h 1886"/>
                <a:gd name="T54" fmla="*/ 1011 w 1884"/>
                <a:gd name="T55" fmla="*/ 609 h 1886"/>
                <a:gd name="T56" fmla="*/ 1144 w 1884"/>
                <a:gd name="T57" fmla="*/ 588 h 1886"/>
                <a:gd name="T58" fmla="*/ 1232 w 1884"/>
                <a:gd name="T59" fmla="*/ 606 h 1886"/>
                <a:gd name="T60" fmla="*/ 1277 w 1884"/>
                <a:gd name="T61" fmla="*/ 570 h 1886"/>
                <a:gd name="T62" fmla="*/ 1268 w 1884"/>
                <a:gd name="T63" fmla="*/ 515 h 1886"/>
                <a:gd name="T64" fmla="*/ 1158 w 1884"/>
                <a:gd name="T65" fmla="*/ 476 h 1886"/>
                <a:gd name="T66" fmla="*/ 1095 w 1884"/>
                <a:gd name="T67" fmla="*/ 13 h 1886"/>
                <a:gd name="T68" fmla="*/ 1375 w 1884"/>
                <a:gd name="T69" fmla="*/ 106 h 1886"/>
                <a:gd name="T70" fmla="*/ 1608 w 1884"/>
                <a:gd name="T71" fmla="*/ 276 h 1886"/>
                <a:gd name="T72" fmla="*/ 1779 w 1884"/>
                <a:gd name="T73" fmla="*/ 510 h 1886"/>
                <a:gd name="T74" fmla="*/ 1872 w 1884"/>
                <a:gd name="T75" fmla="*/ 791 h 1886"/>
                <a:gd name="T76" fmla="*/ 1872 w 1884"/>
                <a:gd name="T77" fmla="*/ 1095 h 1886"/>
                <a:gd name="T78" fmla="*/ 1780 w 1884"/>
                <a:gd name="T79" fmla="*/ 1374 h 1886"/>
                <a:gd name="T80" fmla="*/ 1611 w 1884"/>
                <a:gd name="T81" fmla="*/ 1608 h 1886"/>
                <a:gd name="T82" fmla="*/ 1380 w 1884"/>
                <a:gd name="T83" fmla="*/ 1778 h 1886"/>
                <a:gd name="T84" fmla="*/ 1102 w 1884"/>
                <a:gd name="T85" fmla="*/ 1872 h 1886"/>
                <a:gd name="T86" fmla="*/ 906 w 1884"/>
                <a:gd name="T87" fmla="*/ 1721 h 1886"/>
                <a:gd name="T88" fmla="*/ 753 w 1884"/>
                <a:gd name="T89" fmla="*/ 1425 h 1886"/>
                <a:gd name="T90" fmla="*/ 527 w 1884"/>
                <a:gd name="T91" fmla="*/ 1183 h 1886"/>
                <a:gd name="T92" fmla="*/ 243 w 1884"/>
                <a:gd name="T93" fmla="*/ 1010 h 1886"/>
                <a:gd name="T94" fmla="*/ 4 w 1884"/>
                <a:gd name="T95" fmla="*/ 859 h 1886"/>
                <a:gd name="T96" fmla="*/ 76 w 1884"/>
                <a:gd name="T97" fmla="*/ 572 h 1886"/>
                <a:gd name="T98" fmla="*/ 230 w 1884"/>
                <a:gd name="T99" fmla="*/ 326 h 1886"/>
                <a:gd name="T100" fmla="*/ 448 w 1884"/>
                <a:gd name="T101" fmla="*/ 140 h 1886"/>
                <a:gd name="T102" fmla="*/ 717 w 1884"/>
                <a:gd name="T103" fmla="*/ 28 h 18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84" h="1886">
                  <a:moveTo>
                    <a:pt x="1114" y="473"/>
                  </a:moveTo>
                  <a:lnTo>
                    <a:pt x="1066" y="476"/>
                  </a:lnTo>
                  <a:lnTo>
                    <a:pt x="1021" y="485"/>
                  </a:lnTo>
                  <a:lnTo>
                    <a:pt x="978" y="500"/>
                  </a:lnTo>
                  <a:lnTo>
                    <a:pt x="937" y="520"/>
                  </a:lnTo>
                  <a:lnTo>
                    <a:pt x="899" y="544"/>
                  </a:lnTo>
                  <a:lnTo>
                    <a:pt x="863" y="574"/>
                  </a:lnTo>
                  <a:lnTo>
                    <a:pt x="831" y="608"/>
                  </a:lnTo>
                  <a:lnTo>
                    <a:pt x="803" y="644"/>
                  </a:lnTo>
                  <a:lnTo>
                    <a:pt x="779" y="685"/>
                  </a:lnTo>
                  <a:lnTo>
                    <a:pt x="760" y="729"/>
                  </a:lnTo>
                  <a:lnTo>
                    <a:pt x="662" y="729"/>
                  </a:lnTo>
                  <a:lnTo>
                    <a:pt x="643" y="732"/>
                  </a:lnTo>
                  <a:lnTo>
                    <a:pt x="628" y="741"/>
                  </a:lnTo>
                  <a:lnTo>
                    <a:pt x="616" y="753"/>
                  </a:lnTo>
                  <a:lnTo>
                    <a:pt x="608" y="768"/>
                  </a:lnTo>
                  <a:lnTo>
                    <a:pt x="605" y="787"/>
                  </a:lnTo>
                  <a:lnTo>
                    <a:pt x="608" y="804"/>
                  </a:lnTo>
                  <a:lnTo>
                    <a:pt x="616" y="820"/>
                  </a:lnTo>
                  <a:lnTo>
                    <a:pt x="628" y="833"/>
                  </a:lnTo>
                  <a:lnTo>
                    <a:pt x="643" y="841"/>
                  </a:lnTo>
                  <a:lnTo>
                    <a:pt x="662" y="844"/>
                  </a:lnTo>
                  <a:lnTo>
                    <a:pt x="733" y="844"/>
                  </a:lnTo>
                  <a:lnTo>
                    <a:pt x="732" y="853"/>
                  </a:lnTo>
                  <a:lnTo>
                    <a:pt x="732" y="868"/>
                  </a:lnTo>
                  <a:lnTo>
                    <a:pt x="732" y="886"/>
                  </a:lnTo>
                  <a:lnTo>
                    <a:pt x="732" y="902"/>
                  </a:lnTo>
                  <a:lnTo>
                    <a:pt x="732" y="917"/>
                  </a:lnTo>
                  <a:lnTo>
                    <a:pt x="733" y="928"/>
                  </a:lnTo>
                  <a:lnTo>
                    <a:pt x="662" y="928"/>
                  </a:lnTo>
                  <a:lnTo>
                    <a:pt x="643" y="931"/>
                  </a:lnTo>
                  <a:lnTo>
                    <a:pt x="628" y="938"/>
                  </a:lnTo>
                  <a:lnTo>
                    <a:pt x="616" y="951"/>
                  </a:lnTo>
                  <a:lnTo>
                    <a:pt x="608" y="966"/>
                  </a:lnTo>
                  <a:lnTo>
                    <a:pt x="605" y="985"/>
                  </a:lnTo>
                  <a:lnTo>
                    <a:pt x="608" y="1002"/>
                  </a:lnTo>
                  <a:lnTo>
                    <a:pt x="616" y="1019"/>
                  </a:lnTo>
                  <a:lnTo>
                    <a:pt x="628" y="1031"/>
                  </a:lnTo>
                  <a:lnTo>
                    <a:pt x="643" y="1039"/>
                  </a:lnTo>
                  <a:lnTo>
                    <a:pt x="662" y="1042"/>
                  </a:lnTo>
                  <a:lnTo>
                    <a:pt x="760" y="1042"/>
                  </a:lnTo>
                  <a:lnTo>
                    <a:pt x="779" y="1085"/>
                  </a:lnTo>
                  <a:lnTo>
                    <a:pt x="804" y="1126"/>
                  </a:lnTo>
                  <a:lnTo>
                    <a:pt x="831" y="1163"/>
                  </a:lnTo>
                  <a:lnTo>
                    <a:pt x="863" y="1197"/>
                  </a:lnTo>
                  <a:lnTo>
                    <a:pt x="899" y="1226"/>
                  </a:lnTo>
                  <a:lnTo>
                    <a:pt x="937" y="1251"/>
                  </a:lnTo>
                  <a:lnTo>
                    <a:pt x="979" y="1271"/>
                  </a:lnTo>
                  <a:lnTo>
                    <a:pt x="1021" y="1285"/>
                  </a:lnTo>
                  <a:lnTo>
                    <a:pt x="1067" y="1295"/>
                  </a:lnTo>
                  <a:lnTo>
                    <a:pt x="1114" y="1298"/>
                  </a:lnTo>
                  <a:lnTo>
                    <a:pt x="1150" y="1296"/>
                  </a:lnTo>
                  <a:lnTo>
                    <a:pt x="1186" y="1291"/>
                  </a:lnTo>
                  <a:lnTo>
                    <a:pt x="1222" y="1281"/>
                  </a:lnTo>
                  <a:lnTo>
                    <a:pt x="1235" y="1274"/>
                  </a:lnTo>
                  <a:lnTo>
                    <a:pt x="1247" y="1265"/>
                  </a:lnTo>
                  <a:lnTo>
                    <a:pt x="1255" y="1253"/>
                  </a:lnTo>
                  <a:lnTo>
                    <a:pt x="1261" y="1239"/>
                  </a:lnTo>
                  <a:lnTo>
                    <a:pt x="1262" y="1224"/>
                  </a:lnTo>
                  <a:lnTo>
                    <a:pt x="1260" y="1209"/>
                  </a:lnTo>
                  <a:lnTo>
                    <a:pt x="1252" y="1195"/>
                  </a:lnTo>
                  <a:lnTo>
                    <a:pt x="1243" y="1183"/>
                  </a:lnTo>
                  <a:lnTo>
                    <a:pt x="1231" y="1175"/>
                  </a:lnTo>
                  <a:lnTo>
                    <a:pt x="1217" y="1170"/>
                  </a:lnTo>
                  <a:lnTo>
                    <a:pt x="1202" y="1169"/>
                  </a:lnTo>
                  <a:lnTo>
                    <a:pt x="1187" y="1171"/>
                  </a:lnTo>
                  <a:lnTo>
                    <a:pt x="1163" y="1177"/>
                  </a:lnTo>
                  <a:lnTo>
                    <a:pt x="1139" y="1181"/>
                  </a:lnTo>
                  <a:lnTo>
                    <a:pt x="1114" y="1182"/>
                  </a:lnTo>
                  <a:lnTo>
                    <a:pt x="1079" y="1179"/>
                  </a:lnTo>
                  <a:lnTo>
                    <a:pt x="1044" y="1172"/>
                  </a:lnTo>
                  <a:lnTo>
                    <a:pt x="1012" y="1160"/>
                  </a:lnTo>
                  <a:lnTo>
                    <a:pt x="982" y="1143"/>
                  </a:lnTo>
                  <a:lnTo>
                    <a:pt x="953" y="1122"/>
                  </a:lnTo>
                  <a:lnTo>
                    <a:pt x="927" y="1098"/>
                  </a:lnTo>
                  <a:lnTo>
                    <a:pt x="905" y="1071"/>
                  </a:lnTo>
                  <a:lnTo>
                    <a:pt x="886" y="1040"/>
                  </a:lnTo>
                  <a:lnTo>
                    <a:pt x="1129" y="1040"/>
                  </a:lnTo>
                  <a:lnTo>
                    <a:pt x="1147" y="1037"/>
                  </a:lnTo>
                  <a:lnTo>
                    <a:pt x="1162" y="1029"/>
                  </a:lnTo>
                  <a:lnTo>
                    <a:pt x="1175" y="1017"/>
                  </a:lnTo>
                  <a:lnTo>
                    <a:pt x="1183" y="1001"/>
                  </a:lnTo>
                  <a:lnTo>
                    <a:pt x="1186" y="983"/>
                  </a:lnTo>
                  <a:lnTo>
                    <a:pt x="1183" y="965"/>
                  </a:lnTo>
                  <a:lnTo>
                    <a:pt x="1175" y="949"/>
                  </a:lnTo>
                  <a:lnTo>
                    <a:pt x="1162" y="937"/>
                  </a:lnTo>
                  <a:lnTo>
                    <a:pt x="1147" y="929"/>
                  </a:lnTo>
                  <a:lnTo>
                    <a:pt x="1129" y="926"/>
                  </a:lnTo>
                  <a:lnTo>
                    <a:pt x="848" y="926"/>
                  </a:lnTo>
                  <a:lnTo>
                    <a:pt x="847" y="916"/>
                  </a:lnTo>
                  <a:lnTo>
                    <a:pt x="847" y="901"/>
                  </a:lnTo>
                  <a:lnTo>
                    <a:pt x="847" y="884"/>
                  </a:lnTo>
                  <a:lnTo>
                    <a:pt x="847" y="867"/>
                  </a:lnTo>
                  <a:lnTo>
                    <a:pt x="847" y="852"/>
                  </a:lnTo>
                  <a:lnTo>
                    <a:pt x="848" y="842"/>
                  </a:lnTo>
                  <a:lnTo>
                    <a:pt x="1128" y="842"/>
                  </a:lnTo>
                  <a:lnTo>
                    <a:pt x="1146" y="839"/>
                  </a:lnTo>
                  <a:lnTo>
                    <a:pt x="1161" y="830"/>
                  </a:lnTo>
                  <a:lnTo>
                    <a:pt x="1174" y="818"/>
                  </a:lnTo>
                  <a:lnTo>
                    <a:pt x="1182" y="803"/>
                  </a:lnTo>
                  <a:lnTo>
                    <a:pt x="1185" y="784"/>
                  </a:lnTo>
                  <a:lnTo>
                    <a:pt x="1182" y="767"/>
                  </a:lnTo>
                  <a:lnTo>
                    <a:pt x="1174" y="751"/>
                  </a:lnTo>
                  <a:lnTo>
                    <a:pt x="1161" y="738"/>
                  </a:lnTo>
                  <a:lnTo>
                    <a:pt x="1146" y="730"/>
                  </a:lnTo>
                  <a:lnTo>
                    <a:pt x="1128" y="727"/>
                  </a:lnTo>
                  <a:lnTo>
                    <a:pt x="885" y="727"/>
                  </a:lnTo>
                  <a:lnTo>
                    <a:pt x="904" y="698"/>
                  </a:lnTo>
                  <a:lnTo>
                    <a:pt x="927" y="670"/>
                  </a:lnTo>
                  <a:lnTo>
                    <a:pt x="953" y="645"/>
                  </a:lnTo>
                  <a:lnTo>
                    <a:pt x="981" y="625"/>
                  </a:lnTo>
                  <a:lnTo>
                    <a:pt x="1011" y="609"/>
                  </a:lnTo>
                  <a:lnTo>
                    <a:pt x="1044" y="596"/>
                  </a:lnTo>
                  <a:lnTo>
                    <a:pt x="1078" y="588"/>
                  </a:lnTo>
                  <a:lnTo>
                    <a:pt x="1113" y="586"/>
                  </a:lnTo>
                  <a:lnTo>
                    <a:pt x="1144" y="588"/>
                  </a:lnTo>
                  <a:lnTo>
                    <a:pt x="1174" y="593"/>
                  </a:lnTo>
                  <a:lnTo>
                    <a:pt x="1202" y="602"/>
                  </a:lnTo>
                  <a:lnTo>
                    <a:pt x="1217" y="607"/>
                  </a:lnTo>
                  <a:lnTo>
                    <a:pt x="1232" y="606"/>
                  </a:lnTo>
                  <a:lnTo>
                    <a:pt x="1246" y="601"/>
                  </a:lnTo>
                  <a:lnTo>
                    <a:pt x="1259" y="594"/>
                  </a:lnTo>
                  <a:lnTo>
                    <a:pt x="1269" y="583"/>
                  </a:lnTo>
                  <a:lnTo>
                    <a:pt x="1277" y="570"/>
                  </a:lnTo>
                  <a:lnTo>
                    <a:pt x="1280" y="555"/>
                  </a:lnTo>
                  <a:lnTo>
                    <a:pt x="1279" y="540"/>
                  </a:lnTo>
                  <a:lnTo>
                    <a:pt x="1275" y="527"/>
                  </a:lnTo>
                  <a:lnTo>
                    <a:pt x="1268" y="515"/>
                  </a:lnTo>
                  <a:lnTo>
                    <a:pt x="1258" y="504"/>
                  </a:lnTo>
                  <a:lnTo>
                    <a:pt x="1244" y="498"/>
                  </a:lnTo>
                  <a:lnTo>
                    <a:pt x="1202" y="484"/>
                  </a:lnTo>
                  <a:lnTo>
                    <a:pt x="1158" y="476"/>
                  </a:lnTo>
                  <a:lnTo>
                    <a:pt x="1114" y="473"/>
                  </a:lnTo>
                  <a:close/>
                  <a:moveTo>
                    <a:pt x="942" y="0"/>
                  </a:moveTo>
                  <a:lnTo>
                    <a:pt x="1019" y="3"/>
                  </a:lnTo>
                  <a:lnTo>
                    <a:pt x="1095" y="13"/>
                  </a:lnTo>
                  <a:lnTo>
                    <a:pt x="1169" y="28"/>
                  </a:lnTo>
                  <a:lnTo>
                    <a:pt x="1240" y="48"/>
                  </a:lnTo>
                  <a:lnTo>
                    <a:pt x="1309" y="75"/>
                  </a:lnTo>
                  <a:lnTo>
                    <a:pt x="1375" y="106"/>
                  </a:lnTo>
                  <a:lnTo>
                    <a:pt x="1438" y="141"/>
                  </a:lnTo>
                  <a:lnTo>
                    <a:pt x="1499" y="182"/>
                  </a:lnTo>
                  <a:lnTo>
                    <a:pt x="1555" y="227"/>
                  </a:lnTo>
                  <a:lnTo>
                    <a:pt x="1608" y="276"/>
                  </a:lnTo>
                  <a:lnTo>
                    <a:pt x="1657" y="330"/>
                  </a:lnTo>
                  <a:lnTo>
                    <a:pt x="1702" y="387"/>
                  </a:lnTo>
                  <a:lnTo>
                    <a:pt x="1743" y="447"/>
                  </a:lnTo>
                  <a:lnTo>
                    <a:pt x="1779" y="510"/>
                  </a:lnTo>
                  <a:lnTo>
                    <a:pt x="1810" y="576"/>
                  </a:lnTo>
                  <a:lnTo>
                    <a:pt x="1836" y="645"/>
                  </a:lnTo>
                  <a:lnTo>
                    <a:pt x="1856" y="717"/>
                  </a:lnTo>
                  <a:lnTo>
                    <a:pt x="1872" y="791"/>
                  </a:lnTo>
                  <a:lnTo>
                    <a:pt x="1881" y="866"/>
                  </a:lnTo>
                  <a:lnTo>
                    <a:pt x="1884" y="943"/>
                  </a:lnTo>
                  <a:lnTo>
                    <a:pt x="1881" y="1020"/>
                  </a:lnTo>
                  <a:lnTo>
                    <a:pt x="1872" y="1095"/>
                  </a:lnTo>
                  <a:lnTo>
                    <a:pt x="1857" y="1169"/>
                  </a:lnTo>
                  <a:lnTo>
                    <a:pt x="1837" y="1239"/>
                  </a:lnTo>
                  <a:lnTo>
                    <a:pt x="1811" y="1308"/>
                  </a:lnTo>
                  <a:lnTo>
                    <a:pt x="1780" y="1374"/>
                  </a:lnTo>
                  <a:lnTo>
                    <a:pt x="1745" y="1438"/>
                  </a:lnTo>
                  <a:lnTo>
                    <a:pt x="1704" y="1497"/>
                  </a:lnTo>
                  <a:lnTo>
                    <a:pt x="1660" y="1554"/>
                  </a:lnTo>
                  <a:lnTo>
                    <a:pt x="1611" y="1608"/>
                  </a:lnTo>
                  <a:lnTo>
                    <a:pt x="1559" y="1657"/>
                  </a:lnTo>
                  <a:lnTo>
                    <a:pt x="1503" y="1702"/>
                  </a:lnTo>
                  <a:lnTo>
                    <a:pt x="1442" y="1742"/>
                  </a:lnTo>
                  <a:lnTo>
                    <a:pt x="1380" y="1778"/>
                  </a:lnTo>
                  <a:lnTo>
                    <a:pt x="1315" y="1810"/>
                  </a:lnTo>
                  <a:lnTo>
                    <a:pt x="1246" y="1836"/>
                  </a:lnTo>
                  <a:lnTo>
                    <a:pt x="1175" y="1857"/>
                  </a:lnTo>
                  <a:lnTo>
                    <a:pt x="1102" y="1872"/>
                  </a:lnTo>
                  <a:lnTo>
                    <a:pt x="1027" y="1883"/>
                  </a:lnTo>
                  <a:lnTo>
                    <a:pt x="950" y="1886"/>
                  </a:lnTo>
                  <a:lnTo>
                    <a:pt x="931" y="1803"/>
                  </a:lnTo>
                  <a:lnTo>
                    <a:pt x="906" y="1721"/>
                  </a:lnTo>
                  <a:lnTo>
                    <a:pt x="875" y="1642"/>
                  </a:lnTo>
                  <a:lnTo>
                    <a:pt x="840" y="1567"/>
                  </a:lnTo>
                  <a:lnTo>
                    <a:pt x="799" y="1494"/>
                  </a:lnTo>
                  <a:lnTo>
                    <a:pt x="753" y="1425"/>
                  </a:lnTo>
                  <a:lnTo>
                    <a:pt x="703" y="1358"/>
                  </a:lnTo>
                  <a:lnTo>
                    <a:pt x="649" y="1296"/>
                  </a:lnTo>
                  <a:lnTo>
                    <a:pt x="590" y="1237"/>
                  </a:lnTo>
                  <a:lnTo>
                    <a:pt x="527" y="1183"/>
                  </a:lnTo>
                  <a:lnTo>
                    <a:pt x="462" y="1133"/>
                  </a:lnTo>
                  <a:lnTo>
                    <a:pt x="392" y="1087"/>
                  </a:lnTo>
                  <a:lnTo>
                    <a:pt x="318" y="1046"/>
                  </a:lnTo>
                  <a:lnTo>
                    <a:pt x="243" y="1010"/>
                  </a:lnTo>
                  <a:lnTo>
                    <a:pt x="164" y="981"/>
                  </a:lnTo>
                  <a:lnTo>
                    <a:pt x="83" y="955"/>
                  </a:lnTo>
                  <a:lnTo>
                    <a:pt x="0" y="937"/>
                  </a:lnTo>
                  <a:lnTo>
                    <a:pt x="4" y="859"/>
                  </a:lnTo>
                  <a:lnTo>
                    <a:pt x="13" y="784"/>
                  </a:lnTo>
                  <a:lnTo>
                    <a:pt x="29" y="711"/>
                  </a:lnTo>
                  <a:lnTo>
                    <a:pt x="50" y="640"/>
                  </a:lnTo>
                  <a:lnTo>
                    <a:pt x="76" y="572"/>
                  </a:lnTo>
                  <a:lnTo>
                    <a:pt x="107" y="505"/>
                  </a:lnTo>
                  <a:lnTo>
                    <a:pt x="144" y="443"/>
                  </a:lnTo>
                  <a:lnTo>
                    <a:pt x="185" y="384"/>
                  </a:lnTo>
                  <a:lnTo>
                    <a:pt x="230" y="326"/>
                  </a:lnTo>
                  <a:lnTo>
                    <a:pt x="279" y="274"/>
                  </a:lnTo>
                  <a:lnTo>
                    <a:pt x="331" y="225"/>
                  </a:lnTo>
                  <a:lnTo>
                    <a:pt x="388" y="181"/>
                  </a:lnTo>
                  <a:lnTo>
                    <a:pt x="448" y="140"/>
                  </a:lnTo>
                  <a:lnTo>
                    <a:pt x="511" y="105"/>
                  </a:lnTo>
                  <a:lnTo>
                    <a:pt x="577" y="74"/>
                  </a:lnTo>
                  <a:lnTo>
                    <a:pt x="645" y="48"/>
                  </a:lnTo>
                  <a:lnTo>
                    <a:pt x="717" y="28"/>
                  </a:lnTo>
                  <a:lnTo>
                    <a:pt x="790" y="13"/>
                  </a:lnTo>
                  <a:lnTo>
                    <a:pt x="865" y="3"/>
                  </a:lnTo>
                  <a:lnTo>
                    <a:pt x="9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94" name="Freeform 359"/>
          <p:cNvSpPr>
            <a:spLocks/>
          </p:cNvSpPr>
          <p:nvPr/>
        </p:nvSpPr>
        <p:spPr bwMode="auto">
          <a:xfrm>
            <a:off x="10664332" y="662788"/>
            <a:ext cx="310356" cy="309068"/>
          </a:xfrm>
          <a:custGeom>
            <a:avLst/>
            <a:gdLst>
              <a:gd name="T0" fmla="*/ 2600 w 3370"/>
              <a:gd name="T1" fmla="*/ 0 h 3361"/>
              <a:gd name="T2" fmla="*/ 3370 w 3370"/>
              <a:gd name="T3" fmla="*/ 0 h 3361"/>
              <a:gd name="T4" fmla="*/ 3370 w 3370"/>
              <a:gd name="T5" fmla="*/ 769 h 3361"/>
              <a:gd name="T6" fmla="*/ 3052 w 3370"/>
              <a:gd name="T7" fmla="*/ 769 h 3361"/>
              <a:gd name="T8" fmla="*/ 3052 w 3370"/>
              <a:gd name="T9" fmla="*/ 1681 h 3361"/>
              <a:gd name="T10" fmla="*/ 3049 w 3370"/>
              <a:gd name="T11" fmla="*/ 1699 h 3361"/>
              <a:gd name="T12" fmla="*/ 3043 w 3370"/>
              <a:gd name="T13" fmla="*/ 1715 h 3361"/>
              <a:gd name="T14" fmla="*/ 3033 w 3370"/>
              <a:gd name="T15" fmla="*/ 1728 h 3361"/>
              <a:gd name="T16" fmla="*/ 3019 w 3370"/>
              <a:gd name="T17" fmla="*/ 1738 h 3361"/>
              <a:gd name="T18" fmla="*/ 3003 w 3370"/>
              <a:gd name="T19" fmla="*/ 1745 h 3361"/>
              <a:gd name="T20" fmla="*/ 2985 w 3370"/>
              <a:gd name="T21" fmla="*/ 1747 h 3361"/>
              <a:gd name="T22" fmla="*/ 2070 w 3370"/>
              <a:gd name="T23" fmla="*/ 1747 h 3361"/>
              <a:gd name="T24" fmla="*/ 2070 w 3370"/>
              <a:gd name="T25" fmla="*/ 2065 h 3361"/>
              <a:gd name="T26" fmla="*/ 1300 w 3370"/>
              <a:gd name="T27" fmla="*/ 2065 h 3361"/>
              <a:gd name="T28" fmla="*/ 1300 w 3370"/>
              <a:gd name="T29" fmla="*/ 1747 h 3361"/>
              <a:gd name="T30" fmla="*/ 453 w 3370"/>
              <a:gd name="T31" fmla="*/ 1747 h 3361"/>
              <a:gd name="T32" fmla="*/ 453 w 3370"/>
              <a:gd name="T33" fmla="*/ 2593 h 3361"/>
              <a:gd name="T34" fmla="*/ 770 w 3370"/>
              <a:gd name="T35" fmla="*/ 2593 h 3361"/>
              <a:gd name="T36" fmla="*/ 770 w 3370"/>
              <a:gd name="T37" fmla="*/ 3361 h 3361"/>
              <a:gd name="T38" fmla="*/ 0 w 3370"/>
              <a:gd name="T39" fmla="*/ 3361 h 3361"/>
              <a:gd name="T40" fmla="*/ 0 w 3370"/>
              <a:gd name="T41" fmla="*/ 2593 h 3361"/>
              <a:gd name="T42" fmla="*/ 319 w 3370"/>
              <a:gd name="T43" fmla="*/ 2593 h 3361"/>
              <a:gd name="T44" fmla="*/ 319 w 3370"/>
              <a:gd name="T45" fmla="*/ 1680 h 3361"/>
              <a:gd name="T46" fmla="*/ 322 w 3370"/>
              <a:gd name="T47" fmla="*/ 1663 h 3361"/>
              <a:gd name="T48" fmla="*/ 328 w 3370"/>
              <a:gd name="T49" fmla="*/ 1646 h 3361"/>
              <a:gd name="T50" fmla="*/ 338 w 3370"/>
              <a:gd name="T51" fmla="*/ 1633 h 3361"/>
              <a:gd name="T52" fmla="*/ 352 w 3370"/>
              <a:gd name="T53" fmla="*/ 1623 h 3361"/>
              <a:gd name="T54" fmla="*/ 368 w 3370"/>
              <a:gd name="T55" fmla="*/ 1617 h 3361"/>
              <a:gd name="T56" fmla="*/ 385 w 3370"/>
              <a:gd name="T57" fmla="*/ 1613 h 3361"/>
              <a:gd name="T58" fmla="*/ 1300 w 3370"/>
              <a:gd name="T59" fmla="*/ 1613 h 3361"/>
              <a:gd name="T60" fmla="*/ 1300 w 3370"/>
              <a:gd name="T61" fmla="*/ 1297 h 3361"/>
              <a:gd name="T62" fmla="*/ 2070 w 3370"/>
              <a:gd name="T63" fmla="*/ 1297 h 3361"/>
              <a:gd name="T64" fmla="*/ 2070 w 3370"/>
              <a:gd name="T65" fmla="*/ 1613 h 3361"/>
              <a:gd name="T66" fmla="*/ 2918 w 3370"/>
              <a:gd name="T67" fmla="*/ 1613 h 3361"/>
              <a:gd name="T68" fmla="*/ 2918 w 3370"/>
              <a:gd name="T69" fmla="*/ 768 h 3361"/>
              <a:gd name="T70" fmla="*/ 2600 w 3370"/>
              <a:gd name="T71" fmla="*/ 768 h 3361"/>
              <a:gd name="T72" fmla="*/ 2600 w 3370"/>
              <a:gd name="T73" fmla="*/ 0 h 33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370" h="3361">
                <a:moveTo>
                  <a:pt x="2600" y="0"/>
                </a:moveTo>
                <a:lnTo>
                  <a:pt x="3370" y="0"/>
                </a:lnTo>
                <a:lnTo>
                  <a:pt x="3370" y="769"/>
                </a:lnTo>
                <a:lnTo>
                  <a:pt x="3052" y="769"/>
                </a:lnTo>
                <a:lnTo>
                  <a:pt x="3052" y="1681"/>
                </a:lnTo>
                <a:lnTo>
                  <a:pt x="3049" y="1699"/>
                </a:lnTo>
                <a:lnTo>
                  <a:pt x="3043" y="1715"/>
                </a:lnTo>
                <a:lnTo>
                  <a:pt x="3033" y="1728"/>
                </a:lnTo>
                <a:lnTo>
                  <a:pt x="3019" y="1738"/>
                </a:lnTo>
                <a:lnTo>
                  <a:pt x="3003" y="1745"/>
                </a:lnTo>
                <a:lnTo>
                  <a:pt x="2985" y="1747"/>
                </a:lnTo>
                <a:lnTo>
                  <a:pt x="2070" y="1747"/>
                </a:lnTo>
                <a:lnTo>
                  <a:pt x="2070" y="2065"/>
                </a:lnTo>
                <a:lnTo>
                  <a:pt x="1300" y="2065"/>
                </a:lnTo>
                <a:lnTo>
                  <a:pt x="1300" y="1747"/>
                </a:lnTo>
                <a:lnTo>
                  <a:pt x="453" y="1747"/>
                </a:lnTo>
                <a:lnTo>
                  <a:pt x="453" y="2593"/>
                </a:lnTo>
                <a:lnTo>
                  <a:pt x="770" y="2593"/>
                </a:lnTo>
                <a:lnTo>
                  <a:pt x="770" y="3361"/>
                </a:lnTo>
                <a:lnTo>
                  <a:pt x="0" y="3361"/>
                </a:lnTo>
                <a:lnTo>
                  <a:pt x="0" y="2593"/>
                </a:lnTo>
                <a:lnTo>
                  <a:pt x="319" y="2593"/>
                </a:lnTo>
                <a:lnTo>
                  <a:pt x="319" y="1680"/>
                </a:lnTo>
                <a:lnTo>
                  <a:pt x="322" y="1663"/>
                </a:lnTo>
                <a:lnTo>
                  <a:pt x="328" y="1646"/>
                </a:lnTo>
                <a:lnTo>
                  <a:pt x="338" y="1633"/>
                </a:lnTo>
                <a:lnTo>
                  <a:pt x="352" y="1623"/>
                </a:lnTo>
                <a:lnTo>
                  <a:pt x="368" y="1617"/>
                </a:lnTo>
                <a:lnTo>
                  <a:pt x="385" y="1613"/>
                </a:lnTo>
                <a:lnTo>
                  <a:pt x="1300" y="1613"/>
                </a:lnTo>
                <a:lnTo>
                  <a:pt x="1300" y="1297"/>
                </a:lnTo>
                <a:lnTo>
                  <a:pt x="2070" y="1297"/>
                </a:lnTo>
                <a:lnTo>
                  <a:pt x="2070" y="1613"/>
                </a:lnTo>
                <a:lnTo>
                  <a:pt x="2918" y="1613"/>
                </a:lnTo>
                <a:lnTo>
                  <a:pt x="2918" y="768"/>
                </a:lnTo>
                <a:lnTo>
                  <a:pt x="2600" y="768"/>
                </a:lnTo>
                <a:lnTo>
                  <a:pt x="2600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95" name="Group 494"/>
          <p:cNvGrpSpPr/>
          <p:nvPr/>
        </p:nvGrpSpPr>
        <p:grpSpPr>
          <a:xfrm>
            <a:off x="11402513" y="662145"/>
            <a:ext cx="310356" cy="310355"/>
            <a:chOff x="9534525" y="2024063"/>
            <a:chExt cx="382588" cy="38258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96" name="Freeform 364"/>
            <p:cNvSpPr>
              <a:spLocks noEditPoints="1"/>
            </p:cNvSpPr>
            <p:nvPr/>
          </p:nvSpPr>
          <p:spPr bwMode="auto">
            <a:xfrm>
              <a:off x="9534525" y="2024063"/>
              <a:ext cx="382588" cy="382587"/>
            </a:xfrm>
            <a:custGeom>
              <a:avLst/>
              <a:gdLst>
                <a:gd name="T0" fmla="*/ 1562 w 3374"/>
                <a:gd name="T1" fmla="*/ 1141 h 3374"/>
                <a:gd name="T2" fmla="*/ 1418 w 3374"/>
                <a:gd name="T3" fmla="*/ 1195 h 3374"/>
                <a:gd name="T4" fmla="*/ 1291 w 3374"/>
                <a:gd name="T5" fmla="*/ 1291 h 3374"/>
                <a:gd name="T6" fmla="*/ 1195 w 3374"/>
                <a:gd name="T7" fmla="*/ 1417 h 3374"/>
                <a:gd name="T8" fmla="*/ 1141 w 3374"/>
                <a:gd name="T9" fmla="*/ 1560 h 3374"/>
                <a:gd name="T10" fmla="*/ 1127 w 3374"/>
                <a:gd name="T11" fmla="*/ 1712 h 3374"/>
                <a:gd name="T12" fmla="*/ 1154 w 3374"/>
                <a:gd name="T13" fmla="*/ 1862 h 3374"/>
                <a:gd name="T14" fmla="*/ 1223 w 3374"/>
                <a:gd name="T15" fmla="*/ 2001 h 3374"/>
                <a:gd name="T16" fmla="*/ 1331 w 3374"/>
                <a:gd name="T17" fmla="*/ 2121 h 3374"/>
                <a:gd name="T18" fmla="*/ 1464 w 3374"/>
                <a:gd name="T19" fmla="*/ 2202 h 3374"/>
                <a:gd name="T20" fmla="*/ 1610 w 3374"/>
                <a:gd name="T21" fmla="*/ 2243 h 3374"/>
                <a:gd name="T22" fmla="*/ 1763 w 3374"/>
                <a:gd name="T23" fmla="*/ 2243 h 3374"/>
                <a:gd name="T24" fmla="*/ 1910 w 3374"/>
                <a:gd name="T25" fmla="*/ 2202 h 3374"/>
                <a:gd name="T26" fmla="*/ 2044 w 3374"/>
                <a:gd name="T27" fmla="*/ 2121 h 3374"/>
                <a:gd name="T28" fmla="*/ 2152 w 3374"/>
                <a:gd name="T29" fmla="*/ 2001 h 3374"/>
                <a:gd name="T30" fmla="*/ 2220 w 3374"/>
                <a:gd name="T31" fmla="*/ 1862 h 3374"/>
                <a:gd name="T32" fmla="*/ 2247 w 3374"/>
                <a:gd name="T33" fmla="*/ 1713 h 3374"/>
                <a:gd name="T34" fmla="*/ 2234 w 3374"/>
                <a:gd name="T35" fmla="*/ 1561 h 3374"/>
                <a:gd name="T36" fmla="*/ 2179 w 3374"/>
                <a:gd name="T37" fmla="*/ 1418 h 3374"/>
                <a:gd name="T38" fmla="*/ 2084 w 3374"/>
                <a:gd name="T39" fmla="*/ 1291 h 3374"/>
                <a:gd name="T40" fmla="*/ 1957 w 3374"/>
                <a:gd name="T41" fmla="*/ 1195 h 3374"/>
                <a:gd name="T42" fmla="*/ 1814 w 3374"/>
                <a:gd name="T43" fmla="*/ 1141 h 3374"/>
                <a:gd name="T44" fmla="*/ 1663 w 3374"/>
                <a:gd name="T45" fmla="*/ 1127 h 3374"/>
                <a:gd name="T46" fmla="*/ 3281 w 3374"/>
                <a:gd name="T47" fmla="*/ 1186 h 3374"/>
                <a:gd name="T48" fmla="*/ 3023 w 3374"/>
                <a:gd name="T49" fmla="*/ 1377 h 3374"/>
                <a:gd name="T50" fmla="*/ 2792 w 3374"/>
                <a:gd name="T51" fmla="*/ 1595 h 3374"/>
                <a:gd name="T52" fmla="*/ 2581 w 3374"/>
                <a:gd name="T53" fmla="*/ 1833 h 3374"/>
                <a:gd name="T54" fmla="*/ 2381 w 3374"/>
                <a:gd name="T55" fmla="*/ 2083 h 3374"/>
                <a:gd name="T56" fmla="*/ 2187 w 3374"/>
                <a:gd name="T57" fmla="*/ 2337 h 3374"/>
                <a:gd name="T58" fmla="*/ 1991 w 3374"/>
                <a:gd name="T59" fmla="*/ 2590 h 3374"/>
                <a:gd name="T60" fmla="*/ 1784 w 3374"/>
                <a:gd name="T61" fmla="*/ 2832 h 3374"/>
                <a:gd name="T62" fmla="*/ 1560 w 3374"/>
                <a:gd name="T63" fmla="*/ 3057 h 3374"/>
                <a:gd name="T64" fmla="*/ 1313 w 3374"/>
                <a:gd name="T65" fmla="*/ 3257 h 3374"/>
                <a:gd name="T66" fmla="*/ 0 w 3374"/>
                <a:gd name="T67" fmla="*/ 2244 h 3374"/>
                <a:gd name="T68" fmla="*/ 268 w 3374"/>
                <a:gd name="T69" fmla="*/ 2063 h 3374"/>
                <a:gd name="T70" fmla="*/ 507 w 3374"/>
                <a:gd name="T71" fmla="*/ 1854 h 3374"/>
                <a:gd name="T72" fmla="*/ 724 w 3374"/>
                <a:gd name="T73" fmla="*/ 1623 h 3374"/>
                <a:gd name="T74" fmla="*/ 927 w 3374"/>
                <a:gd name="T75" fmla="*/ 1375 h 3374"/>
                <a:gd name="T76" fmla="*/ 1122 w 3374"/>
                <a:gd name="T77" fmla="*/ 1122 h 3374"/>
                <a:gd name="T78" fmla="*/ 1317 w 3374"/>
                <a:gd name="T79" fmla="*/ 868 h 3374"/>
                <a:gd name="T80" fmla="*/ 1519 w 3374"/>
                <a:gd name="T81" fmla="*/ 622 h 3374"/>
                <a:gd name="T82" fmla="*/ 1737 w 3374"/>
                <a:gd name="T83" fmla="*/ 390 h 3374"/>
                <a:gd name="T84" fmla="*/ 1975 w 3374"/>
                <a:gd name="T85" fmla="*/ 180 h 3374"/>
                <a:gd name="T86" fmla="*/ 2244 w 3374"/>
                <a:gd name="T87" fmla="*/ 0 h 3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374" h="3374">
                  <a:moveTo>
                    <a:pt x="1663" y="1127"/>
                  </a:moveTo>
                  <a:lnTo>
                    <a:pt x="1612" y="1132"/>
                  </a:lnTo>
                  <a:lnTo>
                    <a:pt x="1562" y="1141"/>
                  </a:lnTo>
                  <a:lnTo>
                    <a:pt x="1513" y="1154"/>
                  </a:lnTo>
                  <a:lnTo>
                    <a:pt x="1465" y="1173"/>
                  </a:lnTo>
                  <a:lnTo>
                    <a:pt x="1418" y="1195"/>
                  </a:lnTo>
                  <a:lnTo>
                    <a:pt x="1374" y="1223"/>
                  </a:lnTo>
                  <a:lnTo>
                    <a:pt x="1331" y="1255"/>
                  </a:lnTo>
                  <a:lnTo>
                    <a:pt x="1291" y="1291"/>
                  </a:lnTo>
                  <a:lnTo>
                    <a:pt x="1255" y="1331"/>
                  </a:lnTo>
                  <a:lnTo>
                    <a:pt x="1223" y="1373"/>
                  </a:lnTo>
                  <a:lnTo>
                    <a:pt x="1195" y="1417"/>
                  </a:lnTo>
                  <a:lnTo>
                    <a:pt x="1173" y="1464"/>
                  </a:lnTo>
                  <a:lnTo>
                    <a:pt x="1154" y="1511"/>
                  </a:lnTo>
                  <a:lnTo>
                    <a:pt x="1141" y="1560"/>
                  </a:lnTo>
                  <a:lnTo>
                    <a:pt x="1132" y="1610"/>
                  </a:lnTo>
                  <a:lnTo>
                    <a:pt x="1127" y="1661"/>
                  </a:lnTo>
                  <a:lnTo>
                    <a:pt x="1127" y="1712"/>
                  </a:lnTo>
                  <a:lnTo>
                    <a:pt x="1132" y="1763"/>
                  </a:lnTo>
                  <a:lnTo>
                    <a:pt x="1141" y="1812"/>
                  </a:lnTo>
                  <a:lnTo>
                    <a:pt x="1154" y="1862"/>
                  </a:lnTo>
                  <a:lnTo>
                    <a:pt x="1173" y="1910"/>
                  </a:lnTo>
                  <a:lnTo>
                    <a:pt x="1195" y="1956"/>
                  </a:lnTo>
                  <a:lnTo>
                    <a:pt x="1223" y="2001"/>
                  </a:lnTo>
                  <a:lnTo>
                    <a:pt x="1255" y="2044"/>
                  </a:lnTo>
                  <a:lnTo>
                    <a:pt x="1291" y="2084"/>
                  </a:lnTo>
                  <a:lnTo>
                    <a:pt x="1331" y="2121"/>
                  </a:lnTo>
                  <a:lnTo>
                    <a:pt x="1373" y="2152"/>
                  </a:lnTo>
                  <a:lnTo>
                    <a:pt x="1417" y="2180"/>
                  </a:lnTo>
                  <a:lnTo>
                    <a:pt x="1464" y="2202"/>
                  </a:lnTo>
                  <a:lnTo>
                    <a:pt x="1511" y="2221"/>
                  </a:lnTo>
                  <a:lnTo>
                    <a:pt x="1560" y="2234"/>
                  </a:lnTo>
                  <a:lnTo>
                    <a:pt x="1610" y="2243"/>
                  </a:lnTo>
                  <a:lnTo>
                    <a:pt x="1661" y="2247"/>
                  </a:lnTo>
                  <a:lnTo>
                    <a:pt x="1712" y="2247"/>
                  </a:lnTo>
                  <a:lnTo>
                    <a:pt x="1763" y="2243"/>
                  </a:lnTo>
                  <a:lnTo>
                    <a:pt x="1812" y="2234"/>
                  </a:lnTo>
                  <a:lnTo>
                    <a:pt x="1862" y="2221"/>
                  </a:lnTo>
                  <a:lnTo>
                    <a:pt x="1910" y="2202"/>
                  </a:lnTo>
                  <a:lnTo>
                    <a:pt x="1956" y="2180"/>
                  </a:lnTo>
                  <a:lnTo>
                    <a:pt x="2001" y="2152"/>
                  </a:lnTo>
                  <a:lnTo>
                    <a:pt x="2044" y="2121"/>
                  </a:lnTo>
                  <a:lnTo>
                    <a:pt x="2084" y="2084"/>
                  </a:lnTo>
                  <a:lnTo>
                    <a:pt x="2119" y="2044"/>
                  </a:lnTo>
                  <a:lnTo>
                    <a:pt x="2152" y="2001"/>
                  </a:lnTo>
                  <a:lnTo>
                    <a:pt x="2179" y="1956"/>
                  </a:lnTo>
                  <a:lnTo>
                    <a:pt x="2202" y="1910"/>
                  </a:lnTo>
                  <a:lnTo>
                    <a:pt x="2220" y="1862"/>
                  </a:lnTo>
                  <a:lnTo>
                    <a:pt x="2234" y="1813"/>
                  </a:lnTo>
                  <a:lnTo>
                    <a:pt x="2243" y="1763"/>
                  </a:lnTo>
                  <a:lnTo>
                    <a:pt x="2247" y="1713"/>
                  </a:lnTo>
                  <a:lnTo>
                    <a:pt x="2247" y="1661"/>
                  </a:lnTo>
                  <a:lnTo>
                    <a:pt x="2243" y="1611"/>
                  </a:lnTo>
                  <a:lnTo>
                    <a:pt x="2234" y="1561"/>
                  </a:lnTo>
                  <a:lnTo>
                    <a:pt x="2220" y="1512"/>
                  </a:lnTo>
                  <a:lnTo>
                    <a:pt x="2202" y="1464"/>
                  </a:lnTo>
                  <a:lnTo>
                    <a:pt x="2179" y="1418"/>
                  </a:lnTo>
                  <a:lnTo>
                    <a:pt x="2152" y="1373"/>
                  </a:lnTo>
                  <a:lnTo>
                    <a:pt x="2119" y="1331"/>
                  </a:lnTo>
                  <a:lnTo>
                    <a:pt x="2084" y="1291"/>
                  </a:lnTo>
                  <a:lnTo>
                    <a:pt x="2044" y="1255"/>
                  </a:lnTo>
                  <a:lnTo>
                    <a:pt x="2002" y="1223"/>
                  </a:lnTo>
                  <a:lnTo>
                    <a:pt x="1957" y="1195"/>
                  </a:lnTo>
                  <a:lnTo>
                    <a:pt x="1911" y="1173"/>
                  </a:lnTo>
                  <a:lnTo>
                    <a:pt x="1863" y="1154"/>
                  </a:lnTo>
                  <a:lnTo>
                    <a:pt x="1814" y="1141"/>
                  </a:lnTo>
                  <a:lnTo>
                    <a:pt x="1764" y="1132"/>
                  </a:lnTo>
                  <a:lnTo>
                    <a:pt x="1714" y="1127"/>
                  </a:lnTo>
                  <a:lnTo>
                    <a:pt x="1663" y="1127"/>
                  </a:lnTo>
                  <a:close/>
                  <a:moveTo>
                    <a:pt x="2244" y="0"/>
                  </a:moveTo>
                  <a:lnTo>
                    <a:pt x="3374" y="1130"/>
                  </a:lnTo>
                  <a:lnTo>
                    <a:pt x="3281" y="1186"/>
                  </a:lnTo>
                  <a:lnTo>
                    <a:pt x="3192" y="1246"/>
                  </a:lnTo>
                  <a:lnTo>
                    <a:pt x="3106" y="1311"/>
                  </a:lnTo>
                  <a:lnTo>
                    <a:pt x="3023" y="1377"/>
                  </a:lnTo>
                  <a:lnTo>
                    <a:pt x="2944" y="1448"/>
                  </a:lnTo>
                  <a:lnTo>
                    <a:pt x="2867" y="1520"/>
                  </a:lnTo>
                  <a:lnTo>
                    <a:pt x="2792" y="1595"/>
                  </a:lnTo>
                  <a:lnTo>
                    <a:pt x="2720" y="1673"/>
                  </a:lnTo>
                  <a:lnTo>
                    <a:pt x="2650" y="1751"/>
                  </a:lnTo>
                  <a:lnTo>
                    <a:pt x="2581" y="1833"/>
                  </a:lnTo>
                  <a:lnTo>
                    <a:pt x="2513" y="1915"/>
                  </a:lnTo>
                  <a:lnTo>
                    <a:pt x="2447" y="1999"/>
                  </a:lnTo>
                  <a:lnTo>
                    <a:pt x="2381" y="2083"/>
                  </a:lnTo>
                  <a:lnTo>
                    <a:pt x="2317" y="2168"/>
                  </a:lnTo>
                  <a:lnTo>
                    <a:pt x="2252" y="2252"/>
                  </a:lnTo>
                  <a:lnTo>
                    <a:pt x="2187" y="2337"/>
                  </a:lnTo>
                  <a:lnTo>
                    <a:pt x="2123" y="2422"/>
                  </a:lnTo>
                  <a:lnTo>
                    <a:pt x="2057" y="2506"/>
                  </a:lnTo>
                  <a:lnTo>
                    <a:pt x="1991" y="2590"/>
                  </a:lnTo>
                  <a:lnTo>
                    <a:pt x="1923" y="2672"/>
                  </a:lnTo>
                  <a:lnTo>
                    <a:pt x="1855" y="2752"/>
                  </a:lnTo>
                  <a:lnTo>
                    <a:pt x="1784" y="2832"/>
                  </a:lnTo>
                  <a:lnTo>
                    <a:pt x="1712" y="2909"/>
                  </a:lnTo>
                  <a:lnTo>
                    <a:pt x="1637" y="2984"/>
                  </a:lnTo>
                  <a:lnTo>
                    <a:pt x="1560" y="3057"/>
                  </a:lnTo>
                  <a:lnTo>
                    <a:pt x="1480" y="3127"/>
                  </a:lnTo>
                  <a:lnTo>
                    <a:pt x="1399" y="3194"/>
                  </a:lnTo>
                  <a:lnTo>
                    <a:pt x="1313" y="3257"/>
                  </a:lnTo>
                  <a:lnTo>
                    <a:pt x="1223" y="3318"/>
                  </a:lnTo>
                  <a:lnTo>
                    <a:pt x="1130" y="3374"/>
                  </a:lnTo>
                  <a:lnTo>
                    <a:pt x="0" y="2244"/>
                  </a:lnTo>
                  <a:lnTo>
                    <a:pt x="93" y="2188"/>
                  </a:lnTo>
                  <a:lnTo>
                    <a:pt x="182" y="2128"/>
                  </a:lnTo>
                  <a:lnTo>
                    <a:pt x="268" y="2063"/>
                  </a:lnTo>
                  <a:lnTo>
                    <a:pt x="351" y="1997"/>
                  </a:lnTo>
                  <a:lnTo>
                    <a:pt x="430" y="1926"/>
                  </a:lnTo>
                  <a:lnTo>
                    <a:pt x="507" y="1854"/>
                  </a:lnTo>
                  <a:lnTo>
                    <a:pt x="582" y="1779"/>
                  </a:lnTo>
                  <a:lnTo>
                    <a:pt x="654" y="1701"/>
                  </a:lnTo>
                  <a:lnTo>
                    <a:pt x="724" y="1623"/>
                  </a:lnTo>
                  <a:lnTo>
                    <a:pt x="793" y="1541"/>
                  </a:lnTo>
                  <a:lnTo>
                    <a:pt x="861" y="1459"/>
                  </a:lnTo>
                  <a:lnTo>
                    <a:pt x="927" y="1375"/>
                  </a:lnTo>
                  <a:lnTo>
                    <a:pt x="993" y="1291"/>
                  </a:lnTo>
                  <a:lnTo>
                    <a:pt x="1057" y="1206"/>
                  </a:lnTo>
                  <a:lnTo>
                    <a:pt x="1122" y="1122"/>
                  </a:lnTo>
                  <a:lnTo>
                    <a:pt x="1187" y="1037"/>
                  </a:lnTo>
                  <a:lnTo>
                    <a:pt x="1251" y="952"/>
                  </a:lnTo>
                  <a:lnTo>
                    <a:pt x="1317" y="868"/>
                  </a:lnTo>
                  <a:lnTo>
                    <a:pt x="1383" y="784"/>
                  </a:lnTo>
                  <a:lnTo>
                    <a:pt x="1451" y="702"/>
                  </a:lnTo>
                  <a:lnTo>
                    <a:pt x="1519" y="622"/>
                  </a:lnTo>
                  <a:lnTo>
                    <a:pt x="1590" y="542"/>
                  </a:lnTo>
                  <a:lnTo>
                    <a:pt x="1662" y="465"/>
                  </a:lnTo>
                  <a:lnTo>
                    <a:pt x="1737" y="390"/>
                  </a:lnTo>
                  <a:lnTo>
                    <a:pt x="1814" y="317"/>
                  </a:lnTo>
                  <a:lnTo>
                    <a:pt x="1894" y="247"/>
                  </a:lnTo>
                  <a:lnTo>
                    <a:pt x="1975" y="180"/>
                  </a:lnTo>
                  <a:lnTo>
                    <a:pt x="2061" y="117"/>
                  </a:lnTo>
                  <a:lnTo>
                    <a:pt x="2151" y="56"/>
                  </a:lnTo>
                  <a:lnTo>
                    <a:pt x="22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7" name="Freeform 365"/>
            <p:cNvSpPr>
              <a:spLocks/>
            </p:cNvSpPr>
            <p:nvPr/>
          </p:nvSpPr>
          <p:spPr bwMode="auto">
            <a:xfrm>
              <a:off x="9686925" y="2176463"/>
              <a:ext cx="77788" cy="77787"/>
            </a:xfrm>
            <a:custGeom>
              <a:avLst/>
              <a:gdLst>
                <a:gd name="T0" fmla="*/ 90 w 674"/>
                <a:gd name="T1" fmla="*/ 8 h 674"/>
                <a:gd name="T2" fmla="*/ 157 w 674"/>
                <a:gd name="T3" fmla="*/ 35 h 674"/>
                <a:gd name="T4" fmla="*/ 238 w 674"/>
                <a:gd name="T5" fmla="*/ 22 h 674"/>
                <a:gd name="T6" fmla="*/ 285 w 674"/>
                <a:gd name="T7" fmla="*/ 48 h 674"/>
                <a:gd name="T8" fmla="*/ 292 w 674"/>
                <a:gd name="T9" fmla="*/ 103 h 674"/>
                <a:gd name="T10" fmla="*/ 253 w 674"/>
                <a:gd name="T11" fmla="*/ 139 h 674"/>
                <a:gd name="T12" fmla="*/ 198 w 674"/>
                <a:gd name="T13" fmla="*/ 148 h 674"/>
                <a:gd name="T14" fmla="*/ 155 w 674"/>
                <a:gd name="T15" fmla="*/ 184 h 674"/>
                <a:gd name="T16" fmla="*/ 142 w 674"/>
                <a:gd name="T17" fmla="*/ 241 h 674"/>
                <a:gd name="T18" fmla="*/ 167 w 674"/>
                <a:gd name="T19" fmla="*/ 294 h 674"/>
                <a:gd name="T20" fmla="*/ 220 w 674"/>
                <a:gd name="T21" fmla="*/ 320 h 674"/>
                <a:gd name="T22" fmla="*/ 278 w 674"/>
                <a:gd name="T23" fmla="*/ 307 h 674"/>
                <a:gd name="T24" fmla="*/ 349 w 674"/>
                <a:gd name="T25" fmla="*/ 255 h 674"/>
                <a:gd name="T26" fmla="*/ 442 w 674"/>
                <a:gd name="T27" fmla="*/ 233 h 674"/>
                <a:gd name="T28" fmla="*/ 536 w 674"/>
                <a:gd name="T29" fmla="*/ 255 h 674"/>
                <a:gd name="T30" fmla="*/ 611 w 674"/>
                <a:gd name="T31" fmla="*/ 318 h 674"/>
                <a:gd name="T32" fmla="*/ 648 w 674"/>
                <a:gd name="T33" fmla="*/ 399 h 674"/>
                <a:gd name="T34" fmla="*/ 648 w 674"/>
                <a:gd name="T35" fmla="*/ 486 h 674"/>
                <a:gd name="T36" fmla="*/ 657 w 674"/>
                <a:gd name="T37" fmla="*/ 572 h 674"/>
                <a:gd name="T38" fmla="*/ 674 w 674"/>
                <a:gd name="T39" fmla="*/ 614 h 674"/>
                <a:gd name="T40" fmla="*/ 657 w 674"/>
                <a:gd name="T41" fmla="*/ 656 h 674"/>
                <a:gd name="T42" fmla="*/ 615 w 674"/>
                <a:gd name="T43" fmla="*/ 674 h 674"/>
                <a:gd name="T44" fmla="*/ 572 w 674"/>
                <a:gd name="T45" fmla="*/ 656 h 674"/>
                <a:gd name="T46" fmla="*/ 491 w 674"/>
                <a:gd name="T47" fmla="*/ 647 h 674"/>
                <a:gd name="T48" fmla="*/ 418 w 674"/>
                <a:gd name="T49" fmla="*/ 649 h 674"/>
                <a:gd name="T50" fmla="*/ 382 w 674"/>
                <a:gd name="T51" fmla="*/ 609 h 674"/>
                <a:gd name="T52" fmla="*/ 392 w 674"/>
                <a:gd name="T53" fmla="*/ 556 h 674"/>
                <a:gd name="T54" fmla="*/ 441 w 674"/>
                <a:gd name="T55" fmla="*/ 532 h 674"/>
                <a:gd name="T56" fmla="*/ 492 w 674"/>
                <a:gd name="T57" fmla="*/ 518 h 674"/>
                <a:gd name="T58" fmla="*/ 528 w 674"/>
                <a:gd name="T59" fmla="*/ 472 h 674"/>
                <a:gd name="T60" fmla="*/ 528 w 674"/>
                <a:gd name="T61" fmla="*/ 414 h 674"/>
                <a:gd name="T62" fmla="*/ 491 w 674"/>
                <a:gd name="T63" fmla="*/ 367 h 674"/>
                <a:gd name="T64" fmla="*/ 434 w 674"/>
                <a:gd name="T65" fmla="*/ 354 h 674"/>
                <a:gd name="T66" fmla="*/ 380 w 674"/>
                <a:gd name="T67" fmla="*/ 380 h 674"/>
                <a:gd name="T68" fmla="*/ 296 w 674"/>
                <a:gd name="T69" fmla="*/ 431 h 674"/>
                <a:gd name="T70" fmla="*/ 200 w 674"/>
                <a:gd name="T71" fmla="*/ 438 h 674"/>
                <a:gd name="T72" fmla="*/ 110 w 674"/>
                <a:gd name="T73" fmla="*/ 401 h 674"/>
                <a:gd name="T74" fmla="*/ 47 w 674"/>
                <a:gd name="T75" fmla="*/ 331 h 674"/>
                <a:gd name="T76" fmla="*/ 22 w 674"/>
                <a:gd name="T77" fmla="*/ 246 h 674"/>
                <a:gd name="T78" fmla="*/ 35 w 674"/>
                <a:gd name="T79" fmla="*/ 159 h 674"/>
                <a:gd name="T80" fmla="*/ 8 w 674"/>
                <a:gd name="T81" fmla="*/ 90 h 674"/>
                <a:gd name="T82" fmla="*/ 2 w 674"/>
                <a:gd name="T83" fmla="*/ 45 h 674"/>
                <a:gd name="T84" fmla="*/ 30 w 674"/>
                <a:gd name="T85" fmla="*/ 8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74" h="674">
                  <a:moveTo>
                    <a:pt x="60" y="0"/>
                  </a:moveTo>
                  <a:lnTo>
                    <a:pt x="75" y="2"/>
                  </a:lnTo>
                  <a:lnTo>
                    <a:pt x="90" y="8"/>
                  </a:lnTo>
                  <a:lnTo>
                    <a:pt x="102" y="18"/>
                  </a:lnTo>
                  <a:lnTo>
                    <a:pt x="131" y="47"/>
                  </a:lnTo>
                  <a:lnTo>
                    <a:pt x="157" y="35"/>
                  </a:lnTo>
                  <a:lnTo>
                    <a:pt x="183" y="27"/>
                  </a:lnTo>
                  <a:lnTo>
                    <a:pt x="210" y="22"/>
                  </a:lnTo>
                  <a:lnTo>
                    <a:pt x="238" y="22"/>
                  </a:lnTo>
                  <a:lnTo>
                    <a:pt x="256" y="25"/>
                  </a:lnTo>
                  <a:lnTo>
                    <a:pt x="273" y="34"/>
                  </a:lnTo>
                  <a:lnTo>
                    <a:pt x="285" y="48"/>
                  </a:lnTo>
                  <a:lnTo>
                    <a:pt x="293" y="65"/>
                  </a:lnTo>
                  <a:lnTo>
                    <a:pt x="296" y="83"/>
                  </a:lnTo>
                  <a:lnTo>
                    <a:pt x="292" y="103"/>
                  </a:lnTo>
                  <a:lnTo>
                    <a:pt x="283" y="118"/>
                  </a:lnTo>
                  <a:lnTo>
                    <a:pt x="270" y="130"/>
                  </a:lnTo>
                  <a:lnTo>
                    <a:pt x="253" y="139"/>
                  </a:lnTo>
                  <a:lnTo>
                    <a:pt x="234" y="142"/>
                  </a:lnTo>
                  <a:lnTo>
                    <a:pt x="215" y="143"/>
                  </a:lnTo>
                  <a:lnTo>
                    <a:pt x="198" y="148"/>
                  </a:lnTo>
                  <a:lnTo>
                    <a:pt x="182" y="156"/>
                  </a:lnTo>
                  <a:lnTo>
                    <a:pt x="167" y="167"/>
                  </a:lnTo>
                  <a:lnTo>
                    <a:pt x="155" y="184"/>
                  </a:lnTo>
                  <a:lnTo>
                    <a:pt x="146" y="202"/>
                  </a:lnTo>
                  <a:lnTo>
                    <a:pt x="142" y="220"/>
                  </a:lnTo>
                  <a:lnTo>
                    <a:pt x="142" y="241"/>
                  </a:lnTo>
                  <a:lnTo>
                    <a:pt x="147" y="260"/>
                  </a:lnTo>
                  <a:lnTo>
                    <a:pt x="155" y="278"/>
                  </a:lnTo>
                  <a:lnTo>
                    <a:pt x="167" y="294"/>
                  </a:lnTo>
                  <a:lnTo>
                    <a:pt x="184" y="307"/>
                  </a:lnTo>
                  <a:lnTo>
                    <a:pt x="202" y="316"/>
                  </a:lnTo>
                  <a:lnTo>
                    <a:pt x="220" y="320"/>
                  </a:lnTo>
                  <a:lnTo>
                    <a:pt x="241" y="320"/>
                  </a:lnTo>
                  <a:lnTo>
                    <a:pt x="260" y="316"/>
                  </a:lnTo>
                  <a:lnTo>
                    <a:pt x="278" y="307"/>
                  </a:lnTo>
                  <a:lnTo>
                    <a:pt x="294" y="294"/>
                  </a:lnTo>
                  <a:lnTo>
                    <a:pt x="321" y="273"/>
                  </a:lnTo>
                  <a:lnTo>
                    <a:pt x="349" y="255"/>
                  </a:lnTo>
                  <a:lnTo>
                    <a:pt x="379" y="243"/>
                  </a:lnTo>
                  <a:lnTo>
                    <a:pt x="411" y="236"/>
                  </a:lnTo>
                  <a:lnTo>
                    <a:pt x="442" y="233"/>
                  </a:lnTo>
                  <a:lnTo>
                    <a:pt x="475" y="236"/>
                  </a:lnTo>
                  <a:lnTo>
                    <a:pt x="507" y="243"/>
                  </a:lnTo>
                  <a:lnTo>
                    <a:pt x="536" y="255"/>
                  </a:lnTo>
                  <a:lnTo>
                    <a:pt x="565" y="273"/>
                  </a:lnTo>
                  <a:lnTo>
                    <a:pt x="592" y="294"/>
                  </a:lnTo>
                  <a:lnTo>
                    <a:pt x="611" y="318"/>
                  </a:lnTo>
                  <a:lnTo>
                    <a:pt x="627" y="344"/>
                  </a:lnTo>
                  <a:lnTo>
                    <a:pt x="640" y="371"/>
                  </a:lnTo>
                  <a:lnTo>
                    <a:pt x="648" y="399"/>
                  </a:lnTo>
                  <a:lnTo>
                    <a:pt x="652" y="428"/>
                  </a:lnTo>
                  <a:lnTo>
                    <a:pt x="652" y="458"/>
                  </a:lnTo>
                  <a:lnTo>
                    <a:pt x="648" y="486"/>
                  </a:lnTo>
                  <a:lnTo>
                    <a:pt x="640" y="515"/>
                  </a:lnTo>
                  <a:lnTo>
                    <a:pt x="627" y="543"/>
                  </a:lnTo>
                  <a:lnTo>
                    <a:pt x="657" y="572"/>
                  </a:lnTo>
                  <a:lnTo>
                    <a:pt x="667" y="584"/>
                  </a:lnTo>
                  <a:lnTo>
                    <a:pt x="672" y="599"/>
                  </a:lnTo>
                  <a:lnTo>
                    <a:pt x="674" y="614"/>
                  </a:lnTo>
                  <a:lnTo>
                    <a:pt x="672" y="629"/>
                  </a:lnTo>
                  <a:lnTo>
                    <a:pt x="667" y="644"/>
                  </a:lnTo>
                  <a:lnTo>
                    <a:pt x="657" y="656"/>
                  </a:lnTo>
                  <a:lnTo>
                    <a:pt x="645" y="666"/>
                  </a:lnTo>
                  <a:lnTo>
                    <a:pt x="630" y="672"/>
                  </a:lnTo>
                  <a:lnTo>
                    <a:pt x="615" y="674"/>
                  </a:lnTo>
                  <a:lnTo>
                    <a:pt x="600" y="672"/>
                  </a:lnTo>
                  <a:lnTo>
                    <a:pt x="585" y="666"/>
                  </a:lnTo>
                  <a:lnTo>
                    <a:pt x="572" y="656"/>
                  </a:lnTo>
                  <a:lnTo>
                    <a:pt x="543" y="627"/>
                  </a:lnTo>
                  <a:lnTo>
                    <a:pt x="518" y="639"/>
                  </a:lnTo>
                  <a:lnTo>
                    <a:pt x="491" y="647"/>
                  </a:lnTo>
                  <a:lnTo>
                    <a:pt x="465" y="652"/>
                  </a:lnTo>
                  <a:lnTo>
                    <a:pt x="437" y="652"/>
                  </a:lnTo>
                  <a:lnTo>
                    <a:pt x="418" y="649"/>
                  </a:lnTo>
                  <a:lnTo>
                    <a:pt x="402" y="640"/>
                  </a:lnTo>
                  <a:lnTo>
                    <a:pt x="389" y="626"/>
                  </a:lnTo>
                  <a:lnTo>
                    <a:pt x="382" y="609"/>
                  </a:lnTo>
                  <a:lnTo>
                    <a:pt x="379" y="591"/>
                  </a:lnTo>
                  <a:lnTo>
                    <a:pt x="383" y="571"/>
                  </a:lnTo>
                  <a:lnTo>
                    <a:pt x="392" y="556"/>
                  </a:lnTo>
                  <a:lnTo>
                    <a:pt x="406" y="544"/>
                  </a:lnTo>
                  <a:lnTo>
                    <a:pt x="422" y="535"/>
                  </a:lnTo>
                  <a:lnTo>
                    <a:pt x="441" y="532"/>
                  </a:lnTo>
                  <a:lnTo>
                    <a:pt x="460" y="531"/>
                  </a:lnTo>
                  <a:lnTo>
                    <a:pt x="477" y="526"/>
                  </a:lnTo>
                  <a:lnTo>
                    <a:pt x="492" y="518"/>
                  </a:lnTo>
                  <a:lnTo>
                    <a:pt x="507" y="507"/>
                  </a:lnTo>
                  <a:lnTo>
                    <a:pt x="520" y="490"/>
                  </a:lnTo>
                  <a:lnTo>
                    <a:pt x="528" y="472"/>
                  </a:lnTo>
                  <a:lnTo>
                    <a:pt x="533" y="454"/>
                  </a:lnTo>
                  <a:lnTo>
                    <a:pt x="533" y="433"/>
                  </a:lnTo>
                  <a:lnTo>
                    <a:pt x="528" y="414"/>
                  </a:lnTo>
                  <a:lnTo>
                    <a:pt x="520" y="396"/>
                  </a:lnTo>
                  <a:lnTo>
                    <a:pt x="507" y="380"/>
                  </a:lnTo>
                  <a:lnTo>
                    <a:pt x="491" y="367"/>
                  </a:lnTo>
                  <a:lnTo>
                    <a:pt x="473" y="358"/>
                  </a:lnTo>
                  <a:lnTo>
                    <a:pt x="454" y="354"/>
                  </a:lnTo>
                  <a:lnTo>
                    <a:pt x="434" y="354"/>
                  </a:lnTo>
                  <a:lnTo>
                    <a:pt x="415" y="358"/>
                  </a:lnTo>
                  <a:lnTo>
                    <a:pt x="396" y="367"/>
                  </a:lnTo>
                  <a:lnTo>
                    <a:pt x="380" y="380"/>
                  </a:lnTo>
                  <a:lnTo>
                    <a:pt x="354" y="401"/>
                  </a:lnTo>
                  <a:lnTo>
                    <a:pt x="326" y="419"/>
                  </a:lnTo>
                  <a:lnTo>
                    <a:pt x="296" y="431"/>
                  </a:lnTo>
                  <a:lnTo>
                    <a:pt x="264" y="438"/>
                  </a:lnTo>
                  <a:lnTo>
                    <a:pt x="232" y="441"/>
                  </a:lnTo>
                  <a:lnTo>
                    <a:pt x="200" y="438"/>
                  </a:lnTo>
                  <a:lnTo>
                    <a:pt x="168" y="431"/>
                  </a:lnTo>
                  <a:lnTo>
                    <a:pt x="138" y="419"/>
                  </a:lnTo>
                  <a:lnTo>
                    <a:pt x="110" y="401"/>
                  </a:lnTo>
                  <a:lnTo>
                    <a:pt x="83" y="380"/>
                  </a:lnTo>
                  <a:lnTo>
                    <a:pt x="63" y="356"/>
                  </a:lnTo>
                  <a:lnTo>
                    <a:pt x="47" y="331"/>
                  </a:lnTo>
                  <a:lnTo>
                    <a:pt x="34" y="303"/>
                  </a:lnTo>
                  <a:lnTo>
                    <a:pt x="26" y="275"/>
                  </a:lnTo>
                  <a:lnTo>
                    <a:pt x="22" y="246"/>
                  </a:lnTo>
                  <a:lnTo>
                    <a:pt x="22" y="216"/>
                  </a:lnTo>
                  <a:lnTo>
                    <a:pt x="27" y="188"/>
                  </a:lnTo>
                  <a:lnTo>
                    <a:pt x="35" y="159"/>
                  </a:lnTo>
                  <a:lnTo>
                    <a:pt x="47" y="131"/>
                  </a:lnTo>
                  <a:lnTo>
                    <a:pt x="18" y="102"/>
                  </a:lnTo>
                  <a:lnTo>
                    <a:pt x="8" y="90"/>
                  </a:lnTo>
                  <a:lnTo>
                    <a:pt x="2" y="75"/>
                  </a:lnTo>
                  <a:lnTo>
                    <a:pt x="0" y="60"/>
                  </a:lnTo>
                  <a:lnTo>
                    <a:pt x="2" y="45"/>
                  </a:lnTo>
                  <a:lnTo>
                    <a:pt x="8" y="30"/>
                  </a:lnTo>
                  <a:lnTo>
                    <a:pt x="18" y="18"/>
                  </a:lnTo>
                  <a:lnTo>
                    <a:pt x="30" y="8"/>
                  </a:lnTo>
                  <a:lnTo>
                    <a:pt x="45" y="2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8" name="Group 497"/>
          <p:cNvGrpSpPr/>
          <p:nvPr/>
        </p:nvGrpSpPr>
        <p:grpSpPr>
          <a:xfrm>
            <a:off x="487230" y="1763718"/>
            <a:ext cx="280538" cy="309067"/>
            <a:chOff x="759070" y="3011488"/>
            <a:chExt cx="345830" cy="380999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99" name="Freeform 887"/>
            <p:cNvSpPr>
              <a:spLocks/>
            </p:cNvSpPr>
            <p:nvPr/>
          </p:nvSpPr>
          <p:spPr bwMode="auto">
            <a:xfrm>
              <a:off x="844550" y="3092450"/>
              <a:ext cx="260350" cy="300037"/>
            </a:xfrm>
            <a:custGeom>
              <a:avLst/>
              <a:gdLst>
                <a:gd name="T0" fmla="*/ 1772 w 2306"/>
                <a:gd name="T1" fmla="*/ 0 h 2649"/>
                <a:gd name="T2" fmla="*/ 2082 w 2306"/>
                <a:gd name="T3" fmla="*/ 0 h 2649"/>
                <a:gd name="T4" fmla="*/ 2118 w 2306"/>
                <a:gd name="T5" fmla="*/ 3 h 2649"/>
                <a:gd name="T6" fmla="*/ 2151 w 2306"/>
                <a:gd name="T7" fmla="*/ 11 h 2649"/>
                <a:gd name="T8" fmla="*/ 2183 w 2306"/>
                <a:gd name="T9" fmla="*/ 24 h 2649"/>
                <a:gd name="T10" fmla="*/ 2213 w 2306"/>
                <a:gd name="T11" fmla="*/ 43 h 2649"/>
                <a:gd name="T12" fmla="*/ 2238 w 2306"/>
                <a:gd name="T13" fmla="*/ 65 h 2649"/>
                <a:gd name="T14" fmla="*/ 2261 w 2306"/>
                <a:gd name="T15" fmla="*/ 91 h 2649"/>
                <a:gd name="T16" fmla="*/ 2279 w 2306"/>
                <a:gd name="T17" fmla="*/ 119 h 2649"/>
                <a:gd name="T18" fmla="*/ 2294 w 2306"/>
                <a:gd name="T19" fmla="*/ 152 h 2649"/>
                <a:gd name="T20" fmla="*/ 2303 w 2306"/>
                <a:gd name="T21" fmla="*/ 186 h 2649"/>
                <a:gd name="T22" fmla="*/ 2306 w 2306"/>
                <a:gd name="T23" fmla="*/ 222 h 2649"/>
                <a:gd name="T24" fmla="*/ 2306 w 2306"/>
                <a:gd name="T25" fmla="*/ 2042 h 2649"/>
                <a:gd name="T26" fmla="*/ 2303 w 2306"/>
                <a:gd name="T27" fmla="*/ 2078 h 2649"/>
                <a:gd name="T28" fmla="*/ 2295 w 2306"/>
                <a:gd name="T29" fmla="*/ 2112 h 2649"/>
                <a:gd name="T30" fmla="*/ 2281 w 2306"/>
                <a:gd name="T31" fmla="*/ 2144 h 2649"/>
                <a:gd name="T32" fmla="*/ 2264 w 2306"/>
                <a:gd name="T33" fmla="*/ 2173 h 2649"/>
                <a:gd name="T34" fmla="*/ 2241 w 2306"/>
                <a:gd name="T35" fmla="*/ 2199 h 2649"/>
                <a:gd name="T36" fmla="*/ 2216 w 2306"/>
                <a:gd name="T37" fmla="*/ 2221 h 2649"/>
                <a:gd name="T38" fmla="*/ 2186 w 2306"/>
                <a:gd name="T39" fmla="*/ 2239 h 2649"/>
                <a:gd name="T40" fmla="*/ 2155 w 2306"/>
                <a:gd name="T41" fmla="*/ 2252 h 2649"/>
                <a:gd name="T42" fmla="*/ 2121 w 2306"/>
                <a:gd name="T43" fmla="*/ 2261 h 2649"/>
                <a:gd name="T44" fmla="*/ 2084 w 2306"/>
                <a:gd name="T45" fmla="*/ 2263 h 2649"/>
                <a:gd name="T46" fmla="*/ 1887 w 2306"/>
                <a:gd name="T47" fmla="*/ 2263 h 2649"/>
                <a:gd name="T48" fmla="*/ 1887 w 2306"/>
                <a:gd name="T49" fmla="*/ 2649 h 2649"/>
                <a:gd name="T50" fmla="*/ 1500 w 2306"/>
                <a:gd name="T51" fmla="*/ 2263 h 2649"/>
                <a:gd name="T52" fmla="*/ 222 w 2306"/>
                <a:gd name="T53" fmla="*/ 2263 h 2649"/>
                <a:gd name="T54" fmla="*/ 185 w 2306"/>
                <a:gd name="T55" fmla="*/ 2261 h 2649"/>
                <a:gd name="T56" fmla="*/ 152 w 2306"/>
                <a:gd name="T57" fmla="*/ 2252 h 2649"/>
                <a:gd name="T58" fmla="*/ 120 w 2306"/>
                <a:gd name="T59" fmla="*/ 2239 h 2649"/>
                <a:gd name="T60" fmla="*/ 90 w 2306"/>
                <a:gd name="T61" fmla="*/ 2221 h 2649"/>
                <a:gd name="T62" fmla="*/ 65 w 2306"/>
                <a:gd name="T63" fmla="*/ 2199 h 2649"/>
                <a:gd name="T64" fmla="*/ 42 w 2306"/>
                <a:gd name="T65" fmla="*/ 2173 h 2649"/>
                <a:gd name="T66" fmla="*/ 25 w 2306"/>
                <a:gd name="T67" fmla="*/ 2144 h 2649"/>
                <a:gd name="T68" fmla="*/ 12 w 2306"/>
                <a:gd name="T69" fmla="*/ 2112 h 2649"/>
                <a:gd name="T70" fmla="*/ 2 w 2306"/>
                <a:gd name="T71" fmla="*/ 2078 h 2649"/>
                <a:gd name="T72" fmla="*/ 0 w 2306"/>
                <a:gd name="T73" fmla="*/ 2042 h 2649"/>
                <a:gd name="T74" fmla="*/ 0 w 2306"/>
                <a:gd name="T75" fmla="*/ 1978 h 2649"/>
                <a:gd name="T76" fmla="*/ 1345 w 2306"/>
                <a:gd name="T77" fmla="*/ 1978 h 2649"/>
                <a:gd name="T78" fmla="*/ 1394 w 2306"/>
                <a:gd name="T79" fmla="*/ 1975 h 2649"/>
                <a:gd name="T80" fmla="*/ 1442 w 2306"/>
                <a:gd name="T81" fmla="*/ 1967 h 2649"/>
                <a:gd name="T82" fmla="*/ 1488 w 2306"/>
                <a:gd name="T83" fmla="*/ 1954 h 2649"/>
                <a:gd name="T84" fmla="*/ 1532 w 2306"/>
                <a:gd name="T85" fmla="*/ 1934 h 2649"/>
                <a:gd name="T86" fmla="*/ 1573 w 2306"/>
                <a:gd name="T87" fmla="*/ 1912 h 2649"/>
                <a:gd name="T88" fmla="*/ 1612 w 2306"/>
                <a:gd name="T89" fmla="*/ 1884 h 2649"/>
                <a:gd name="T90" fmla="*/ 1646 w 2306"/>
                <a:gd name="T91" fmla="*/ 1852 h 2649"/>
                <a:gd name="T92" fmla="*/ 1678 w 2306"/>
                <a:gd name="T93" fmla="*/ 1818 h 2649"/>
                <a:gd name="T94" fmla="*/ 1705 w 2306"/>
                <a:gd name="T95" fmla="*/ 1780 h 2649"/>
                <a:gd name="T96" fmla="*/ 1728 w 2306"/>
                <a:gd name="T97" fmla="*/ 1738 h 2649"/>
                <a:gd name="T98" fmla="*/ 1747 w 2306"/>
                <a:gd name="T99" fmla="*/ 1695 h 2649"/>
                <a:gd name="T100" fmla="*/ 1761 w 2306"/>
                <a:gd name="T101" fmla="*/ 1649 h 2649"/>
                <a:gd name="T102" fmla="*/ 1769 w 2306"/>
                <a:gd name="T103" fmla="*/ 1601 h 2649"/>
                <a:gd name="T104" fmla="*/ 1772 w 2306"/>
                <a:gd name="T105" fmla="*/ 1551 h 2649"/>
                <a:gd name="T106" fmla="*/ 1772 w 2306"/>
                <a:gd name="T107" fmla="*/ 0 h 2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06" h="2649">
                  <a:moveTo>
                    <a:pt x="1772" y="0"/>
                  </a:moveTo>
                  <a:lnTo>
                    <a:pt x="2082" y="0"/>
                  </a:lnTo>
                  <a:lnTo>
                    <a:pt x="2118" y="3"/>
                  </a:lnTo>
                  <a:lnTo>
                    <a:pt x="2151" y="11"/>
                  </a:lnTo>
                  <a:lnTo>
                    <a:pt x="2183" y="24"/>
                  </a:lnTo>
                  <a:lnTo>
                    <a:pt x="2213" y="43"/>
                  </a:lnTo>
                  <a:lnTo>
                    <a:pt x="2238" y="65"/>
                  </a:lnTo>
                  <a:lnTo>
                    <a:pt x="2261" y="91"/>
                  </a:lnTo>
                  <a:lnTo>
                    <a:pt x="2279" y="119"/>
                  </a:lnTo>
                  <a:lnTo>
                    <a:pt x="2294" y="152"/>
                  </a:lnTo>
                  <a:lnTo>
                    <a:pt x="2303" y="186"/>
                  </a:lnTo>
                  <a:lnTo>
                    <a:pt x="2306" y="222"/>
                  </a:lnTo>
                  <a:lnTo>
                    <a:pt x="2306" y="2042"/>
                  </a:lnTo>
                  <a:lnTo>
                    <a:pt x="2303" y="2078"/>
                  </a:lnTo>
                  <a:lnTo>
                    <a:pt x="2295" y="2112"/>
                  </a:lnTo>
                  <a:lnTo>
                    <a:pt x="2281" y="2144"/>
                  </a:lnTo>
                  <a:lnTo>
                    <a:pt x="2264" y="2173"/>
                  </a:lnTo>
                  <a:lnTo>
                    <a:pt x="2241" y="2199"/>
                  </a:lnTo>
                  <a:lnTo>
                    <a:pt x="2216" y="2221"/>
                  </a:lnTo>
                  <a:lnTo>
                    <a:pt x="2186" y="2239"/>
                  </a:lnTo>
                  <a:lnTo>
                    <a:pt x="2155" y="2252"/>
                  </a:lnTo>
                  <a:lnTo>
                    <a:pt x="2121" y="2261"/>
                  </a:lnTo>
                  <a:lnTo>
                    <a:pt x="2084" y="2263"/>
                  </a:lnTo>
                  <a:lnTo>
                    <a:pt x="1887" y="2263"/>
                  </a:lnTo>
                  <a:lnTo>
                    <a:pt x="1887" y="2649"/>
                  </a:lnTo>
                  <a:lnTo>
                    <a:pt x="1500" y="2263"/>
                  </a:lnTo>
                  <a:lnTo>
                    <a:pt x="222" y="2263"/>
                  </a:lnTo>
                  <a:lnTo>
                    <a:pt x="185" y="2261"/>
                  </a:lnTo>
                  <a:lnTo>
                    <a:pt x="152" y="2252"/>
                  </a:lnTo>
                  <a:lnTo>
                    <a:pt x="120" y="2239"/>
                  </a:lnTo>
                  <a:lnTo>
                    <a:pt x="90" y="2221"/>
                  </a:lnTo>
                  <a:lnTo>
                    <a:pt x="65" y="2199"/>
                  </a:lnTo>
                  <a:lnTo>
                    <a:pt x="42" y="2173"/>
                  </a:lnTo>
                  <a:lnTo>
                    <a:pt x="25" y="2144"/>
                  </a:lnTo>
                  <a:lnTo>
                    <a:pt x="12" y="2112"/>
                  </a:lnTo>
                  <a:lnTo>
                    <a:pt x="2" y="2078"/>
                  </a:lnTo>
                  <a:lnTo>
                    <a:pt x="0" y="2042"/>
                  </a:lnTo>
                  <a:lnTo>
                    <a:pt x="0" y="1978"/>
                  </a:lnTo>
                  <a:lnTo>
                    <a:pt x="1345" y="1978"/>
                  </a:lnTo>
                  <a:lnTo>
                    <a:pt x="1394" y="1975"/>
                  </a:lnTo>
                  <a:lnTo>
                    <a:pt x="1442" y="1967"/>
                  </a:lnTo>
                  <a:lnTo>
                    <a:pt x="1488" y="1954"/>
                  </a:lnTo>
                  <a:lnTo>
                    <a:pt x="1532" y="1934"/>
                  </a:lnTo>
                  <a:lnTo>
                    <a:pt x="1573" y="1912"/>
                  </a:lnTo>
                  <a:lnTo>
                    <a:pt x="1612" y="1884"/>
                  </a:lnTo>
                  <a:lnTo>
                    <a:pt x="1646" y="1852"/>
                  </a:lnTo>
                  <a:lnTo>
                    <a:pt x="1678" y="1818"/>
                  </a:lnTo>
                  <a:lnTo>
                    <a:pt x="1705" y="1780"/>
                  </a:lnTo>
                  <a:lnTo>
                    <a:pt x="1728" y="1738"/>
                  </a:lnTo>
                  <a:lnTo>
                    <a:pt x="1747" y="1695"/>
                  </a:lnTo>
                  <a:lnTo>
                    <a:pt x="1761" y="1649"/>
                  </a:lnTo>
                  <a:lnTo>
                    <a:pt x="1769" y="1601"/>
                  </a:lnTo>
                  <a:lnTo>
                    <a:pt x="1772" y="1551"/>
                  </a:lnTo>
                  <a:lnTo>
                    <a:pt x="17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0" name="Freeform 888"/>
            <p:cNvSpPr>
              <a:spLocks noEditPoints="1"/>
            </p:cNvSpPr>
            <p:nvPr/>
          </p:nvSpPr>
          <p:spPr bwMode="auto">
            <a:xfrm>
              <a:off x="759070" y="3011488"/>
              <a:ext cx="301625" cy="336550"/>
            </a:xfrm>
            <a:custGeom>
              <a:avLst/>
              <a:gdLst>
                <a:gd name="T0" fmla="*/ 1255 w 2658"/>
                <a:gd name="T1" fmla="*/ 372 h 2965"/>
                <a:gd name="T2" fmla="*/ 1211 w 2658"/>
                <a:gd name="T3" fmla="*/ 464 h 2965"/>
                <a:gd name="T4" fmla="*/ 1083 w 2658"/>
                <a:gd name="T5" fmla="*/ 610 h 2965"/>
                <a:gd name="T6" fmla="*/ 961 w 2658"/>
                <a:gd name="T7" fmla="*/ 754 h 2965"/>
                <a:gd name="T8" fmla="*/ 915 w 2658"/>
                <a:gd name="T9" fmla="*/ 943 h 2965"/>
                <a:gd name="T10" fmla="*/ 963 w 2658"/>
                <a:gd name="T11" fmla="*/ 1137 h 2965"/>
                <a:gd name="T12" fmla="*/ 1092 w 2658"/>
                <a:gd name="T13" fmla="*/ 1282 h 2965"/>
                <a:gd name="T14" fmla="*/ 1277 w 2658"/>
                <a:gd name="T15" fmla="*/ 1353 h 2965"/>
                <a:gd name="T16" fmla="*/ 1417 w 2658"/>
                <a:gd name="T17" fmla="*/ 1380 h 2965"/>
                <a:gd name="T18" fmla="*/ 1495 w 2658"/>
                <a:gd name="T19" fmla="*/ 1471 h 2965"/>
                <a:gd name="T20" fmla="*/ 1495 w 2658"/>
                <a:gd name="T21" fmla="*/ 1595 h 2965"/>
                <a:gd name="T22" fmla="*/ 1417 w 2658"/>
                <a:gd name="T23" fmla="*/ 1686 h 2965"/>
                <a:gd name="T24" fmla="*/ 1300 w 2658"/>
                <a:gd name="T25" fmla="*/ 1707 h 2965"/>
                <a:gd name="T26" fmla="*/ 1199 w 2658"/>
                <a:gd name="T27" fmla="*/ 1654 h 2965"/>
                <a:gd name="T28" fmla="*/ 1116 w 2658"/>
                <a:gd name="T29" fmla="*/ 1618 h 2965"/>
                <a:gd name="T30" fmla="*/ 1033 w 2658"/>
                <a:gd name="T31" fmla="*/ 1650 h 2965"/>
                <a:gd name="T32" fmla="*/ 996 w 2658"/>
                <a:gd name="T33" fmla="*/ 1732 h 2965"/>
                <a:gd name="T34" fmla="*/ 1028 w 2658"/>
                <a:gd name="T35" fmla="*/ 1817 h 2965"/>
                <a:gd name="T36" fmla="*/ 1170 w 2658"/>
                <a:gd name="T37" fmla="*/ 1915 h 2965"/>
                <a:gd name="T38" fmla="*/ 1223 w 2658"/>
                <a:gd name="T39" fmla="*/ 2063 h 2965"/>
                <a:gd name="T40" fmla="*/ 1302 w 2658"/>
                <a:gd name="T41" fmla="*/ 2127 h 2965"/>
                <a:gd name="T42" fmla="*/ 1403 w 2658"/>
                <a:gd name="T43" fmla="*/ 2104 h 2965"/>
                <a:gd name="T44" fmla="*/ 1447 w 2658"/>
                <a:gd name="T45" fmla="*/ 2012 h 2965"/>
                <a:gd name="T46" fmla="*/ 1576 w 2658"/>
                <a:gd name="T47" fmla="*/ 1866 h 2965"/>
                <a:gd name="T48" fmla="*/ 1697 w 2658"/>
                <a:gd name="T49" fmla="*/ 1723 h 2965"/>
                <a:gd name="T50" fmla="*/ 1742 w 2658"/>
                <a:gd name="T51" fmla="*/ 1534 h 2965"/>
                <a:gd name="T52" fmla="*/ 1694 w 2658"/>
                <a:gd name="T53" fmla="*/ 1339 h 2965"/>
                <a:gd name="T54" fmla="*/ 1565 w 2658"/>
                <a:gd name="T55" fmla="*/ 1194 h 2965"/>
                <a:gd name="T56" fmla="*/ 1381 w 2658"/>
                <a:gd name="T57" fmla="*/ 1124 h 2965"/>
                <a:gd name="T58" fmla="*/ 1240 w 2658"/>
                <a:gd name="T59" fmla="*/ 1096 h 2965"/>
                <a:gd name="T60" fmla="*/ 1162 w 2658"/>
                <a:gd name="T61" fmla="*/ 1005 h 2965"/>
                <a:gd name="T62" fmla="*/ 1162 w 2658"/>
                <a:gd name="T63" fmla="*/ 881 h 2965"/>
                <a:gd name="T64" fmla="*/ 1240 w 2658"/>
                <a:gd name="T65" fmla="*/ 790 h 2965"/>
                <a:gd name="T66" fmla="*/ 1358 w 2658"/>
                <a:gd name="T67" fmla="*/ 768 h 2965"/>
                <a:gd name="T68" fmla="*/ 1458 w 2658"/>
                <a:gd name="T69" fmla="*/ 821 h 2965"/>
                <a:gd name="T70" fmla="*/ 1541 w 2658"/>
                <a:gd name="T71" fmla="*/ 859 h 2965"/>
                <a:gd name="T72" fmla="*/ 1625 w 2658"/>
                <a:gd name="T73" fmla="*/ 826 h 2965"/>
                <a:gd name="T74" fmla="*/ 1661 w 2658"/>
                <a:gd name="T75" fmla="*/ 744 h 2965"/>
                <a:gd name="T76" fmla="*/ 1630 w 2658"/>
                <a:gd name="T77" fmla="*/ 660 h 2965"/>
                <a:gd name="T78" fmla="*/ 1488 w 2658"/>
                <a:gd name="T79" fmla="*/ 561 h 2965"/>
                <a:gd name="T80" fmla="*/ 1434 w 2658"/>
                <a:gd name="T81" fmla="*/ 412 h 2965"/>
                <a:gd name="T82" fmla="*/ 1356 w 2658"/>
                <a:gd name="T83" fmla="*/ 350 h 2965"/>
                <a:gd name="T84" fmla="*/ 2440 w 2658"/>
                <a:gd name="T85" fmla="*/ 3 h 2965"/>
                <a:gd name="T86" fmla="*/ 2570 w 2658"/>
                <a:gd name="T87" fmla="*/ 61 h 2965"/>
                <a:gd name="T88" fmla="*/ 2647 w 2658"/>
                <a:gd name="T89" fmla="*/ 180 h 2965"/>
                <a:gd name="T90" fmla="*/ 2655 w 2658"/>
                <a:gd name="T91" fmla="*/ 2306 h 2965"/>
                <a:gd name="T92" fmla="*/ 2595 w 2658"/>
                <a:gd name="T93" fmla="*/ 2434 h 2965"/>
                <a:gd name="T94" fmla="*/ 2476 w 2658"/>
                <a:gd name="T95" fmla="*/ 2511 h 2965"/>
                <a:gd name="T96" fmla="*/ 928 w 2658"/>
                <a:gd name="T97" fmla="*/ 2519 h 2965"/>
                <a:gd name="T98" fmla="*/ 219 w 2658"/>
                <a:gd name="T99" fmla="*/ 2516 h 2965"/>
                <a:gd name="T100" fmla="*/ 88 w 2658"/>
                <a:gd name="T101" fmla="*/ 2458 h 2965"/>
                <a:gd name="T102" fmla="*/ 11 w 2658"/>
                <a:gd name="T103" fmla="*/ 2339 h 2965"/>
                <a:gd name="T104" fmla="*/ 3 w 2658"/>
                <a:gd name="T105" fmla="*/ 217 h 2965"/>
                <a:gd name="T106" fmla="*/ 62 w 2658"/>
                <a:gd name="T107" fmla="*/ 88 h 2965"/>
                <a:gd name="T108" fmla="*/ 182 w 2658"/>
                <a:gd name="T109" fmla="*/ 11 h 29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658" h="2965">
                  <a:moveTo>
                    <a:pt x="1328" y="347"/>
                  </a:moveTo>
                  <a:lnTo>
                    <a:pt x="1302" y="350"/>
                  </a:lnTo>
                  <a:lnTo>
                    <a:pt x="1276" y="358"/>
                  </a:lnTo>
                  <a:lnTo>
                    <a:pt x="1255" y="372"/>
                  </a:lnTo>
                  <a:lnTo>
                    <a:pt x="1236" y="391"/>
                  </a:lnTo>
                  <a:lnTo>
                    <a:pt x="1222" y="412"/>
                  </a:lnTo>
                  <a:lnTo>
                    <a:pt x="1214" y="438"/>
                  </a:lnTo>
                  <a:lnTo>
                    <a:pt x="1211" y="464"/>
                  </a:lnTo>
                  <a:lnTo>
                    <a:pt x="1211" y="546"/>
                  </a:lnTo>
                  <a:lnTo>
                    <a:pt x="1165" y="562"/>
                  </a:lnTo>
                  <a:lnTo>
                    <a:pt x="1123" y="584"/>
                  </a:lnTo>
                  <a:lnTo>
                    <a:pt x="1083" y="610"/>
                  </a:lnTo>
                  <a:lnTo>
                    <a:pt x="1046" y="640"/>
                  </a:lnTo>
                  <a:lnTo>
                    <a:pt x="1013" y="675"/>
                  </a:lnTo>
                  <a:lnTo>
                    <a:pt x="985" y="713"/>
                  </a:lnTo>
                  <a:lnTo>
                    <a:pt x="961" y="754"/>
                  </a:lnTo>
                  <a:lnTo>
                    <a:pt x="941" y="798"/>
                  </a:lnTo>
                  <a:lnTo>
                    <a:pt x="926" y="844"/>
                  </a:lnTo>
                  <a:lnTo>
                    <a:pt x="918" y="893"/>
                  </a:lnTo>
                  <a:lnTo>
                    <a:pt x="915" y="943"/>
                  </a:lnTo>
                  <a:lnTo>
                    <a:pt x="918" y="994"/>
                  </a:lnTo>
                  <a:lnTo>
                    <a:pt x="927" y="1044"/>
                  </a:lnTo>
                  <a:lnTo>
                    <a:pt x="943" y="1092"/>
                  </a:lnTo>
                  <a:lnTo>
                    <a:pt x="963" y="1137"/>
                  </a:lnTo>
                  <a:lnTo>
                    <a:pt x="989" y="1179"/>
                  </a:lnTo>
                  <a:lnTo>
                    <a:pt x="1019" y="1217"/>
                  </a:lnTo>
                  <a:lnTo>
                    <a:pt x="1054" y="1251"/>
                  </a:lnTo>
                  <a:lnTo>
                    <a:pt x="1092" y="1282"/>
                  </a:lnTo>
                  <a:lnTo>
                    <a:pt x="1134" y="1308"/>
                  </a:lnTo>
                  <a:lnTo>
                    <a:pt x="1179" y="1328"/>
                  </a:lnTo>
                  <a:lnTo>
                    <a:pt x="1227" y="1344"/>
                  </a:lnTo>
                  <a:lnTo>
                    <a:pt x="1277" y="1353"/>
                  </a:lnTo>
                  <a:lnTo>
                    <a:pt x="1328" y="1356"/>
                  </a:lnTo>
                  <a:lnTo>
                    <a:pt x="1360" y="1359"/>
                  </a:lnTo>
                  <a:lnTo>
                    <a:pt x="1390" y="1367"/>
                  </a:lnTo>
                  <a:lnTo>
                    <a:pt x="1417" y="1380"/>
                  </a:lnTo>
                  <a:lnTo>
                    <a:pt x="1443" y="1398"/>
                  </a:lnTo>
                  <a:lnTo>
                    <a:pt x="1464" y="1419"/>
                  </a:lnTo>
                  <a:lnTo>
                    <a:pt x="1481" y="1444"/>
                  </a:lnTo>
                  <a:lnTo>
                    <a:pt x="1495" y="1471"/>
                  </a:lnTo>
                  <a:lnTo>
                    <a:pt x="1503" y="1501"/>
                  </a:lnTo>
                  <a:lnTo>
                    <a:pt x="1505" y="1533"/>
                  </a:lnTo>
                  <a:lnTo>
                    <a:pt x="1503" y="1564"/>
                  </a:lnTo>
                  <a:lnTo>
                    <a:pt x="1495" y="1595"/>
                  </a:lnTo>
                  <a:lnTo>
                    <a:pt x="1481" y="1623"/>
                  </a:lnTo>
                  <a:lnTo>
                    <a:pt x="1464" y="1647"/>
                  </a:lnTo>
                  <a:lnTo>
                    <a:pt x="1443" y="1669"/>
                  </a:lnTo>
                  <a:lnTo>
                    <a:pt x="1417" y="1686"/>
                  </a:lnTo>
                  <a:lnTo>
                    <a:pt x="1390" y="1699"/>
                  </a:lnTo>
                  <a:lnTo>
                    <a:pt x="1360" y="1707"/>
                  </a:lnTo>
                  <a:lnTo>
                    <a:pt x="1328" y="1711"/>
                  </a:lnTo>
                  <a:lnTo>
                    <a:pt x="1300" y="1707"/>
                  </a:lnTo>
                  <a:lnTo>
                    <a:pt x="1271" y="1701"/>
                  </a:lnTo>
                  <a:lnTo>
                    <a:pt x="1245" y="1690"/>
                  </a:lnTo>
                  <a:lnTo>
                    <a:pt x="1221" y="1674"/>
                  </a:lnTo>
                  <a:lnTo>
                    <a:pt x="1199" y="1654"/>
                  </a:lnTo>
                  <a:lnTo>
                    <a:pt x="1181" y="1639"/>
                  </a:lnTo>
                  <a:lnTo>
                    <a:pt x="1160" y="1628"/>
                  </a:lnTo>
                  <a:lnTo>
                    <a:pt x="1139" y="1621"/>
                  </a:lnTo>
                  <a:lnTo>
                    <a:pt x="1116" y="1618"/>
                  </a:lnTo>
                  <a:lnTo>
                    <a:pt x="1094" y="1620"/>
                  </a:lnTo>
                  <a:lnTo>
                    <a:pt x="1073" y="1625"/>
                  </a:lnTo>
                  <a:lnTo>
                    <a:pt x="1051" y="1635"/>
                  </a:lnTo>
                  <a:lnTo>
                    <a:pt x="1033" y="1650"/>
                  </a:lnTo>
                  <a:lnTo>
                    <a:pt x="1016" y="1668"/>
                  </a:lnTo>
                  <a:lnTo>
                    <a:pt x="1005" y="1688"/>
                  </a:lnTo>
                  <a:lnTo>
                    <a:pt x="998" y="1710"/>
                  </a:lnTo>
                  <a:lnTo>
                    <a:pt x="996" y="1732"/>
                  </a:lnTo>
                  <a:lnTo>
                    <a:pt x="997" y="1755"/>
                  </a:lnTo>
                  <a:lnTo>
                    <a:pt x="1003" y="1777"/>
                  </a:lnTo>
                  <a:lnTo>
                    <a:pt x="1013" y="1797"/>
                  </a:lnTo>
                  <a:lnTo>
                    <a:pt x="1028" y="1817"/>
                  </a:lnTo>
                  <a:lnTo>
                    <a:pt x="1059" y="1847"/>
                  </a:lnTo>
                  <a:lnTo>
                    <a:pt x="1094" y="1873"/>
                  </a:lnTo>
                  <a:lnTo>
                    <a:pt x="1131" y="1897"/>
                  </a:lnTo>
                  <a:lnTo>
                    <a:pt x="1170" y="1915"/>
                  </a:lnTo>
                  <a:lnTo>
                    <a:pt x="1211" y="1929"/>
                  </a:lnTo>
                  <a:lnTo>
                    <a:pt x="1211" y="2012"/>
                  </a:lnTo>
                  <a:lnTo>
                    <a:pt x="1214" y="2039"/>
                  </a:lnTo>
                  <a:lnTo>
                    <a:pt x="1223" y="2063"/>
                  </a:lnTo>
                  <a:lnTo>
                    <a:pt x="1237" y="2086"/>
                  </a:lnTo>
                  <a:lnTo>
                    <a:pt x="1256" y="2104"/>
                  </a:lnTo>
                  <a:lnTo>
                    <a:pt x="1277" y="2117"/>
                  </a:lnTo>
                  <a:lnTo>
                    <a:pt x="1302" y="2127"/>
                  </a:lnTo>
                  <a:lnTo>
                    <a:pt x="1329" y="2130"/>
                  </a:lnTo>
                  <a:lnTo>
                    <a:pt x="1356" y="2127"/>
                  </a:lnTo>
                  <a:lnTo>
                    <a:pt x="1381" y="2117"/>
                  </a:lnTo>
                  <a:lnTo>
                    <a:pt x="1403" y="2104"/>
                  </a:lnTo>
                  <a:lnTo>
                    <a:pt x="1421" y="2086"/>
                  </a:lnTo>
                  <a:lnTo>
                    <a:pt x="1435" y="2063"/>
                  </a:lnTo>
                  <a:lnTo>
                    <a:pt x="1444" y="2039"/>
                  </a:lnTo>
                  <a:lnTo>
                    <a:pt x="1447" y="2012"/>
                  </a:lnTo>
                  <a:lnTo>
                    <a:pt x="1447" y="1930"/>
                  </a:lnTo>
                  <a:lnTo>
                    <a:pt x="1493" y="1914"/>
                  </a:lnTo>
                  <a:lnTo>
                    <a:pt x="1536" y="1893"/>
                  </a:lnTo>
                  <a:lnTo>
                    <a:pt x="1576" y="1866"/>
                  </a:lnTo>
                  <a:lnTo>
                    <a:pt x="1611" y="1835"/>
                  </a:lnTo>
                  <a:lnTo>
                    <a:pt x="1644" y="1802"/>
                  </a:lnTo>
                  <a:lnTo>
                    <a:pt x="1673" y="1764"/>
                  </a:lnTo>
                  <a:lnTo>
                    <a:pt x="1697" y="1723"/>
                  </a:lnTo>
                  <a:lnTo>
                    <a:pt x="1717" y="1679"/>
                  </a:lnTo>
                  <a:lnTo>
                    <a:pt x="1731" y="1633"/>
                  </a:lnTo>
                  <a:lnTo>
                    <a:pt x="1739" y="1584"/>
                  </a:lnTo>
                  <a:lnTo>
                    <a:pt x="1742" y="1534"/>
                  </a:lnTo>
                  <a:lnTo>
                    <a:pt x="1739" y="1482"/>
                  </a:lnTo>
                  <a:lnTo>
                    <a:pt x="1730" y="1432"/>
                  </a:lnTo>
                  <a:lnTo>
                    <a:pt x="1715" y="1384"/>
                  </a:lnTo>
                  <a:lnTo>
                    <a:pt x="1694" y="1339"/>
                  </a:lnTo>
                  <a:lnTo>
                    <a:pt x="1669" y="1298"/>
                  </a:lnTo>
                  <a:lnTo>
                    <a:pt x="1638" y="1260"/>
                  </a:lnTo>
                  <a:lnTo>
                    <a:pt x="1603" y="1225"/>
                  </a:lnTo>
                  <a:lnTo>
                    <a:pt x="1565" y="1194"/>
                  </a:lnTo>
                  <a:lnTo>
                    <a:pt x="1523" y="1169"/>
                  </a:lnTo>
                  <a:lnTo>
                    <a:pt x="1478" y="1148"/>
                  </a:lnTo>
                  <a:lnTo>
                    <a:pt x="1430" y="1133"/>
                  </a:lnTo>
                  <a:lnTo>
                    <a:pt x="1381" y="1124"/>
                  </a:lnTo>
                  <a:lnTo>
                    <a:pt x="1329" y="1121"/>
                  </a:lnTo>
                  <a:lnTo>
                    <a:pt x="1297" y="1118"/>
                  </a:lnTo>
                  <a:lnTo>
                    <a:pt x="1268" y="1109"/>
                  </a:lnTo>
                  <a:lnTo>
                    <a:pt x="1240" y="1096"/>
                  </a:lnTo>
                  <a:lnTo>
                    <a:pt x="1215" y="1079"/>
                  </a:lnTo>
                  <a:lnTo>
                    <a:pt x="1193" y="1057"/>
                  </a:lnTo>
                  <a:lnTo>
                    <a:pt x="1176" y="1033"/>
                  </a:lnTo>
                  <a:lnTo>
                    <a:pt x="1162" y="1005"/>
                  </a:lnTo>
                  <a:lnTo>
                    <a:pt x="1154" y="974"/>
                  </a:lnTo>
                  <a:lnTo>
                    <a:pt x="1152" y="943"/>
                  </a:lnTo>
                  <a:lnTo>
                    <a:pt x="1154" y="911"/>
                  </a:lnTo>
                  <a:lnTo>
                    <a:pt x="1162" y="881"/>
                  </a:lnTo>
                  <a:lnTo>
                    <a:pt x="1176" y="854"/>
                  </a:lnTo>
                  <a:lnTo>
                    <a:pt x="1193" y="829"/>
                  </a:lnTo>
                  <a:lnTo>
                    <a:pt x="1215" y="808"/>
                  </a:lnTo>
                  <a:lnTo>
                    <a:pt x="1240" y="790"/>
                  </a:lnTo>
                  <a:lnTo>
                    <a:pt x="1268" y="777"/>
                  </a:lnTo>
                  <a:lnTo>
                    <a:pt x="1297" y="769"/>
                  </a:lnTo>
                  <a:lnTo>
                    <a:pt x="1329" y="766"/>
                  </a:lnTo>
                  <a:lnTo>
                    <a:pt x="1358" y="768"/>
                  </a:lnTo>
                  <a:lnTo>
                    <a:pt x="1386" y="775"/>
                  </a:lnTo>
                  <a:lnTo>
                    <a:pt x="1412" y="786"/>
                  </a:lnTo>
                  <a:lnTo>
                    <a:pt x="1437" y="802"/>
                  </a:lnTo>
                  <a:lnTo>
                    <a:pt x="1458" y="821"/>
                  </a:lnTo>
                  <a:lnTo>
                    <a:pt x="1476" y="837"/>
                  </a:lnTo>
                  <a:lnTo>
                    <a:pt x="1497" y="849"/>
                  </a:lnTo>
                  <a:lnTo>
                    <a:pt x="1518" y="856"/>
                  </a:lnTo>
                  <a:lnTo>
                    <a:pt x="1541" y="859"/>
                  </a:lnTo>
                  <a:lnTo>
                    <a:pt x="1563" y="857"/>
                  </a:lnTo>
                  <a:lnTo>
                    <a:pt x="1585" y="851"/>
                  </a:lnTo>
                  <a:lnTo>
                    <a:pt x="1606" y="840"/>
                  </a:lnTo>
                  <a:lnTo>
                    <a:pt x="1625" y="826"/>
                  </a:lnTo>
                  <a:lnTo>
                    <a:pt x="1641" y="808"/>
                  </a:lnTo>
                  <a:lnTo>
                    <a:pt x="1652" y="788"/>
                  </a:lnTo>
                  <a:lnTo>
                    <a:pt x="1659" y="767"/>
                  </a:lnTo>
                  <a:lnTo>
                    <a:pt x="1661" y="744"/>
                  </a:lnTo>
                  <a:lnTo>
                    <a:pt x="1660" y="721"/>
                  </a:lnTo>
                  <a:lnTo>
                    <a:pt x="1654" y="699"/>
                  </a:lnTo>
                  <a:lnTo>
                    <a:pt x="1644" y="678"/>
                  </a:lnTo>
                  <a:lnTo>
                    <a:pt x="1630" y="660"/>
                  </a:lnTo>
                  <a:lnTo>
                    <a:pt x="1598" y="629"/>
                  </a:lnTo>
                  <a:lnTo>
                    <a:pt x="1563" y="602"/>
                  </a:lnTo>
                  <a:lnTo>
                    <a:pt x="1526" y="580"/>
                  </a:lnTo>
                  <a:lnTo>
                    <a:pt x="1488" y="561"/>
                  </a:lnTo>
                  <a:lnTo>
                    <a:pt x="1447" y="547"/>
                  </a:lnTo>
                  <a:lnTo>
                    <a:pt x="1447" y="464"/>
                  </a:lnTo>
                  <a:lnTo>
                    <a:pt x="1444" y="438"/>
                  </a:lnTo>
                  <a:lnTo>
                    <a:pt x="1434" y="412"/>
                  </a:lnTo>
                  <a:lnTo>
                    <a:pt x="1420" y="391"/>
                  </a:lnTo>
                  <a:lnTo>
                    <a:pt x="1402" y="372"/>
                  </a:lnTo>
                  <a:lnTo>
                    <a:pt x="1380" y="358"/>
                  </a:lnTo>
                  <a:lnTo>
                    <a:pt x="1356" y="350"/>
                  </a:lnTo>
                  <a:lnTo>
                    <a:pt x="1328" y="347"/>
                  </a:lnTo>
                  <a:close/>
                  <a:moveTo>
                    <a:pt x="257" y="0"/>
                  </a:moveTo>
                  <a:lnTo>
                    <a:pt x="2402" y="0"/>
                  </a:lnTo>
                  <a:lnTo>
                    <a:pt x="2440" y="3"/>
                  </a:lnTo>
                  <a:lnTo>
                    <a:pt x="2476" y="10"/>
                  </a:lnTo>
                  <a:lnTo>
                    <a:pt x="2510" y="24"/>
                  </a:lnTo>
                  <a:lnTo>
                    <a:pt x="2542" y="41"/>
                  </a:lnTo>
                  <a:lnTo>
                    <a:pt x="2570" y="61"/>
                  </a:lnTo>
                  <a:lnTo>
                    <a:pt x="2595" y="87"/>
                  </a:lnTo>
                  <a:lnTo>
                    <a:pt x="2616" y="115"/>
                  </a:lnTo>
                  <a:lnTo>
                    <a:pt x="2634" y="146"/>
                  </a:lnTo>
                  <a:lnTo>
                    <a:pt x="2647" y="180"/>
                  </a:lnTo>
                  <a:lnTo>
                    <a:pt x="2655" y="216"/>
                  </a:lnTo>
                  <a:lnTo>
                    <a:pt x="2658" y="254"/>
                  </a:lnTo>
                  <a:lnTo>
                    <a:pt x="2658" y="2269"/>
                  </a:lnTo>
                  <a:lnTo>
                    <a:pt x="2655" y="2306"/>
                  </a:lnTo>
                  <a:lnTo>
                    <a:pt x="2647" y="2341"/>
                  </a:lnTo>
                  <a:lnTo>
                    <a:pt x="2634" y="2375"/>
                  </a:lnTo>
                  <a:lnTo>
                    <a:pt x="2616" y="2406"/>
                  </a:lnTo>
                  <a:lnTo>
                    <a:pt x="2595" y="2434"/>
                  </a:lnTo>
                  <a:lnTo>
                    <a:pt x="2570" y="2459"/>
                  </a:lnTo>
                  <a:lnTo>
                    <a:pt x="2542" y="2480"/>
                  </a:lnTo>
                  <a:lnTo>
                    <a:pt x="2510" y="2498"/>
                  </a:lnTo>
                  <a:lnTo>
                    <a:pt x="2476" y="2511"/>
                  </a:lnTo>
                  <a:lnTo>
                    <a:pt x="2440" y="2519"/>
                  </a:lnTo>
                  <a:lnTo>
                    <a:pt x="2402" y="2522"/>
                  </a:lnTo>
                  <a:lnTo>
                    <a:pt x="2402" y="2519"/>
                  </a:lnTo>
                  <a:lnTo>
                    <a:pt x="928" y="2519"/>
                  </a:lnTo>
                  <a:lnTo>
                    <a:pt x="483" y="2965"/>
                  </a:lnTo>
                  <a:lnTo>
                    <a:pt x="483" y="2519"/>
                  </a:lnTo>
                  <a:lnTo>
                    <a:pt x="257" y="2519"/>
                  </a:lnTo>
                  <a:lnTo>
                    <a:pt x="219" y="2516"/>
                  </a:lnTo>
                  <a:lnTo>
                    <a:pt x="182" y="2509"/>
                  </a:lnTo>
                  <a:lnTo>
                    <a:pt x="148" y="2496"/>
                  </a:lnTo>
                  <a:lnTo>
                    <a:pt x="117" y="2478"/>
                  </a:lnTo>
                  <a:lnTo>
                    <a:pt x="88" y="2458"/>
                  </a:lnTo>
                  <a:lnTo>
                    <a:pt x="62" y="2432"/>
                  </a:lnTo>
                  <a:lnTo>
                    <a:pt x="41" y="2405"/>
                  </a:lnTo>
                  <a:lnTo>
                    <a:pt x="24" y="2373"/>
                  </a:lnTo>
                  <a:lnTo>
                    <a:pt x="11" y="2339"/>
                  </a:lnTo>
                  <a:lnTo>
                    <a:pt x="3" y="2304"/>
                  </a:lnTo>
                  <a:lnTo>
                    <a:pt x="0" y="2266"/>
                  </a:lnTo>
                  <a:lnTo>
                    <a:pt x="0" y="254"/>
                  </a:lnTo>
                  <a:lnTo>
                    <a:pt x="3" y="217"/>
                  </a:lnTo>
                  <a:lnTo>
                    <a:pt x="11" y="181"/>
                  </a:lnTo>
                  <a:lnTo>
                    <a:pt x="24" y="147"/>
                  </a:lnTo>
                  <a:lnTo>
                    <a:pt x="41" y="116"/>
                  </a:lnTo>
                  <a:lnTo>
                    <a:pt x="62" y="88"/>
                  </a:lnTo>
                  <a:lnTo>
                    <a:pt x="88" y="62"/>
                  </a:lnTo>
                  <a:lnTo>
                    <a:pt x="117" y="41"/>
                  </a:lnTo>
                  <a:lnTo>
                    <a:pt x="148" y="24"/>
                  </a:lnTo>
                  <a:lnTo>
                    <a:pt x="182" y="11"/>
                  </a:lnTo>
                  <a:lnTo>
                    <a:pt x="219" y="3"/>
                  </a:lnTo>
                  <a:lnTo>
                    <a:pt x="2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01" name="Freeform 893"/>
          <p:cNvSpPr>
            <a:spLocks noEditPoints="1"/>
          </p:cNvSpPr>
          <p:nvPr/>
        </p:nvSpPr>
        <p:spPr bwMode="auto">
          <a:xfrm>
            <a:off x="1190324" y="1763074"/>
            <a:ext cx="310355" cy="310355"/>
          </a:xfrm>
          <a:custGeom>
            <a:avLst/>
            <a:gdLst>
              <a:gd name="T0" fmla="*/ 1549 w 3374"/>
              <a:gd name="T1" fmla="*/ 933 h 3374"/>
              <a:gd name="T2" fmla="*/ 1359 w 3374"/>
              <a:gd name="T3" fmla="*/ 995 h 3374"/>
              <a:gd name="T4" fmla="*/ 1194 w 3374"/>
              <a:gd name="T5" fmla="*/ 1101 h 3374"/>
              <a:gd name="T6" fmla="*/ 1061 w 3374"/>
              <a:gd name="T7" fmla="*/ 1245 h 3374"/>
              <a:gd name="T8" fmla="*/ 969 w 3374"/>
              <a:gd name="T9" fmla="*/ 1420 h 3374"/>
              <a:gd name="T10" fmla="*/ 924 w 3374"/>
              <a:gd name="T11" fmla="*/ 1617 h 3374"/>
              <a:gd name="T12" fmla="*/ 933 w 3374"/>
              <a:gd name="T13" fmla="*/ 1825 h 3374"/>
              <a:gd name="T14" fmla="*/ 995 w 3374"/>
              <a:gd name="T15" fmla="*/ 2015 h 3374"/>
              <a:gd name="T16" fmla="*/ 1101 w 3374"/>
              <a:gd name="T17" fmla="*/ 2180 h 3374"/>
              <a:gd name="T18" fmla="*/ 1245 w 3374"/>
              <a:gd name="T19" fmla="*/ 2313 h 3374"/>
              <a:gd name="T20" fmla="*/ 1420 w 3374"/>
              <a:gd name="T21" fmla="*/ 2405 h 3374"/>
              <a:gd name="T22" fmla="*/ 1617 w 3374"/>
              <a:gd name="T23" fmla="*/ 2450 h 3374"/>
              <a:gd name="T24" fmla="*/ 1825 w 3374"/>
              <a:gd name="T25" fmla="*/ 2441 h 3374"/>
              <a:gd name="T26" fmla="*/ 2015 w 3374"/>
              <a:gd name="T27" fmla="*/ 2379 h 3374"/>
              <a:gd name="T28" fmla="*/ 2180 w 3374"/>
              <a:gd name="T29" fmla="*/ 2273 h 3374"/>
              <a:gd name="T30" fmla="*/ 2313 w 3374"/>
              <a:gd name="T31" fmla="*/ 2129 h 3374"/>
              <a:gd name="T32" fmla="*/ 2405 w 3374"/>
              <a:gd name="T33" fmla="*/ 1954 h 3374"/>
              <a:gd name="T34" fmla="*/ 2450 w 3374"/>
              <a:gd name="T35" fmla="*/ 1757 h 3374"/>
              <a:gd name="T36" fmla="*/ 2441 w 3374"/>
              <a:gd name="T37" fmla="*/ 1549 h 3374"/>
              <a:gd name="T38" fmla="*/ 2379 w 3374"/>
              <a:gd name="T39" fmla="*/ 1359 h 3374"/>
              <a:gd name="T40" fmla="*/ 2273 w 3374"/>
              <a:gd name="T41" fmla="*/ 1194 h 3374"/>
              <a:gd name="T42" fmla="*/ 2129 w 3374"/>
              <a:gd name="T43" fmla="*/ 1061 h 3374"/>
              <a:gd name="T44" fmla="*/ 1954 w 3374"/>
              <a:gd name="T45" fmla="*/ 969 h 3374"/>
              <a:gd name="T46" fmla="*/ 1757 w 3374"/>
              <a:gd name="T47" fmla="*/ 924 h 3374"/>
              <a:gd name="T48" fmla="*/ 1922 w 3374"/>
              <a:gd name="T49" fmla="*/ 0 h 3374"/>
              <a:gd name="T50" fmla="*/ 2081 w 3374"/>
              <a:gd name="T51" fmla="*/ 327 h 3374"/>
              <a:gd name="T52" fmla="*/ 2305 w 3374"/>
              <a:gd name="T53" fmla="*/ 414 h 3374"/>
              <a:gd name="T54" fmla="*/ 2509 w 3374"/>
              <a:gd name="T55" fmla="*/ 536 h 3374"/>
              <a:gd name="T56" fmla="*/ 2841 w 3374"/>
              <a:gd name="T57" fmla="*/ 868 h 3374"/>
              <a:gd name="T58" fmla="*/ 2963 w 3374"/>
              <a:gd name="T59" fmla="*/ 1072 h 3374"/>
              <a:gd name="T60" fmla="*/ 3049 w 3374"/>
              <a:gd name="T61" fmla="*/ 1295 h 3374"/>
              <a:gd name="T62" fmla="*/ 3374 w 3374"/>
              <a:gd name="T63" fmla="*/ 1454 h 3374"/>
              <a:gd name="T64" fmla="*/ 3067 w 3374"/>
              <a:gd name="T65" fmla="*/ 2002 h 3374"/>
              <a:gd name="T66" fmla="*/ 2994 w 3374"/>
              <a:gd name="T67" fmla="*/ 2232 h 3374"/>
              <a:gd name="T68" fmla="*/ 2883 w 3374"/>
              <a:gd name="T69" fmla="*/ 2444 h 3374"/>
              <a:gd name="T70" fmla="*/ 2712 w 3374"/>
              <a:gd name="T71" fmla="*/ 3047 h 3374"/>
              <a:gd name="T72" fmla="*/ 2374 w 3374"/>
              <a:gd name="T73" fmla="*/ 2926 h 3374"/>
              <a:gd name="T74" fmla="*/ 2156 w 3374"/>
              <a:gd name="T75" fmla="*/ 3024 h 3374"/>
              <a:gd name="T76" fmla="*/ 1920 w 3374"/>
              <a:gd name="T77" fmla="*/ 3085 h 3374"/>
              <a:gd name="T78" fmla="*/ 1452 w 3374"/>
              <a:gd name="T79" fmla="*/ 3083 h 3374"/>
              <a:gd name="T80" fmla="*/ 1217 w 3374"/>
              <a:gd name="T81" fmla="*/ 3022 h 3374"/>
              <a:gd name="T82" fmla="*/ 999 w 3374"/>
              <a:gd name="T83" fmla="*/ 2924 h 3374"/>
              <a:gd name="T84" fmla="*/ 659 w 3374"/>
              <a:gd name="T85" fmla="*/ 3045 h 3374"/>
              <a:gd name="T86" fmla="*/ 489 w 3374"/>
              <a:gd name="T87" fmla="*/ 2442 h 3374"/>
              <a:gd name="T88" fmla="*/ 378 w 3374"/>
              <a:gd name="T89" fmla="*/ 2231 h 3374"/>
              <a:gd name="T90" fmla="*/ 305 w 3374"/>
              <a:gd name="T91" fmla="*/ 2001 h 3374"/>
              <a:gd name="T92" fmla="*/ 0 w 3374"/>
              <a:gd name="T93" fmla="*/ 1452 h 3374"/>
              <a:gd name="T94" fmla="*/ 327 w 3374"/>
              <a:gd name="T95" fmla="*/ 1293 h 3374"/>
              <a:gd name="T96" fmla="*/ 413 w 3374"/>
              <a:gd name="T97" fmla="*/ 1069 h 3374"/>
              <a:gd name="T98" fmla="*/ 535 w 3374"/>
              <a:gd name="T99" fmla="*/ 865 h 3374"/>
              <a:gd name="T100" fmla="*/ 867 w 3374"/>
              <a:gd name="T101" fmla="*/ 533 h 3374"/>
              <a:gd name="T102" fmla="*/ 1070 w 3374"/>
              <a:gd name="T103" fmla="*/ 411 h 3374"/>
              <a:gd name="T104" fmla="*/ 1294 w 3374"/>
              <a:gd name="T105" fmla="*/ 325 h 3374"/>
              <a:gd name="T106" fmla="*/ 1454 w 3374"/>
              <a:gd name="T107" fmla="*/ 0 h 33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374" h="3374">
                <a:moveTo>
                  <a:pt x="1687" y="921"/>
                </a:moveTo>
                <a:lnTo>
                  <a:pt x="1617" y="924"/>
                </a:lnTo>
                <a:lnTo>
                  <a:pt x="1549" y="933"/>
                </a:lnTo>
                <a:lnTo>
                  <a:pt x="1484" y="949"/>
                </a:lnTo>
                <a:lnTo>
                  <a:pt x="1420" y="969"/>
                </a:lnTo>
                <a:lnTo>
                  <a:pt x="1359" y="995"/>
                </a:lnTo>
                <a:lnTo>
                  <a:pt x="1301" y="1025"/>
                </a:lnTo>
                <a:lnTo>
                  <a:pt x="1245" y="1061"/>
                </a:lnTo>
                <a:lnTo>
                  <a:pt x="1194" y="1101"/>
                </a:lnTo>
                <a:lnTo>
                  <a:pt x="1145" y="1145"/>
                </a:lnTo>
                <a:lnTo>
                  <a:pt x="1101" y="1194"/>
                </a:lnTo>
                <a:lnTo>
                  <a:pt x="1061" y="1245"/>
                </a:lnTo>
                <a:lnTo>
                  <a:pt x="1025" y="1301"/>
                </a:lnTo>
                <a:lnTo>
                  <a:pt x="995" y="1359"/>
                </a:lnTo>
                <a:lnTo>
                  <a:pt x="969" y="1420"/>
                </a:lnTo>
                <a:lnTo>
                  <a:pt x="949" y="1484"/>
                </a:lnTo>
                <a:lnTo>
                  <a:pt x="933" y="1549"/>
                </a:lnTo>
                <a:lnTo>
                  <a:pt x="924" y="1617"/>
                </a:lnTo>
                <a:lnTo>
                  <a:pt x="921" y="1687"/>
                </a:lnTo>
                <a:lnTo>
                  <a:pt x="924" y="1757"/>
                </a:lnTo>
                <a:lnTo>
                  <a:pt x="933" y="1825"/>
                </a:lnTo>
                <a:lnTo>
                  <a:pt x="949" y="1890"/>
                </a:lnTo>
                <a:lnTo>
                  <a:pt x="969" y="1954"/>
                </a:lnTo>
                <a:lnTo>
                  <a:pt x="995" y="2015"/>
                </a:lnTo>
                <a:lnTo>
                  <a:pt x="1025" y="2073"/>
                </a:lnTo>
                <a:lnTo>
                  <a:pt x="1061" y="2129"/>
                </a:lnTo>
                <a:lnTo>
                  <a:pt x="1101" y="2180"/>
                </a:lnTo>
                <a:lnTo>
                  <a:pt x="1145" y="2229"/>
                </a:lnTo>
                <a:lnTo>
                  <a:pt x="1194" y="2273"/>
                </a:lnTo>
                <a:lnTo>
                  <a:pt x="1245" y="2313"/>
                </a:lnTo>
                <a:lnTo>
                  <a:pt x="1301" y="2349"/>
                </a:lnTo>
                <a:lnTo>
                  <a:pt x="1359" y="2379"/>
                </a:lnTo>
                <a:lnTo>
                  <a:pt x="1420" y="2405"/>
                </a:lnTo>
                <a:lnTo>
                  <a:pt x="1484" y="2425"/>
                </a:lnTo>
                <a:lnTo>
                  <a:pt x="1549" y="2441"/>
                </a:lnTo>
                <a:lnTo>
                  <a:pt x="1617" y="2450"/>
                </a:lnTo>
                <a:lnTo>
                  <a:pt x="1687" y="2453"/>
                </a:lnTo>
                <a:lnTo>
                  <a:pt x="1757" y="2450"/>
                </a:lnTo>
                <a:lnTo>
                  <a:pt x="1825" y="2441"/>
                </a:lnTo>
                <a:lnTo>
                  <a:pt x="1890" y="2425"/>
                </a:lnTo>
                <a:lnTo>
                  <a:pt x="1954" y="2405"/>
                </a:lnTo>
                <a:lnTo>
                  <a:pt x="2015" y="2379"/>
                </a:lnTo>
                <a:lnTo>
                  <a:pt x="2073" y="2349"/>
                </a:lnTo>
                <a:lnTo>
                  <a:pt x="2129" y="2313"/>
                </a:lnTo>
                <a:lnTo>
                  <a:pt x="2180" y="2273"/>
                </a:lnTo>
                <a:lnTo>
                  <a:pt x="2229" y="2229"/>
                </a:lnTo>
                <a:lnTo>
                  <a:pt x="2273" y="2180"/>
                </a:lnTo>
                <a:lnTo>
                  <a:pt x="2313" y="2129"/>
                </a:lnTo>
                <a:lnTo>
                  <a:pt x="2349" y="2073"/>
                </a:lnTo>
                <a:lnTo>
                  <a:pt x="2379" y="2015"/>
                </a:lnTo>
                <a:lnTo>
                  <a:pt x="2405" y="1954"/>
                </a:lnTo>
                <a:lnTo>
                  <a:pt x="2425" y="1890"/>
                </a:lnTo>
                <a:lnTo>
                  <a:pt x="2441" y="1825"/>
                </a:lnTo>
                <a:lnTo>
                  <a:pt x="2450" y="1757"/>
                </a:lnTo>
                <a:lnTo>
                  <a:pt x="2453" y="1687"/>
                </a:lnTo>
                <a:lnTo>
                  <a:pt x="2450" y="1617"/>
                </a:lnTo>
                <a:lnTo>
                  <a:pt x="2441" y="1549"/>
                </a:lnTo>
                <a:lnTo>
                  <a:pt x="2425" y="1484"/>
                </a:lnTo>
                <a:lnTo>
                  <a:pt x="2405" y="1420"/>
                </a:lnTo>
                <a:lnTo>
                  <a:pt x="2379" y="1359"/>
                </a:lnTo>
                <a:lnTo>
                  <a:pt x="2349" y="1301"/>
                </a:lnTo>
                <a:lnTo>
                  <a:pt x="2313" y="1245"/>
                </a:lnTo>
                <a:lnTo>
                  <a:pt x="2273" y="1194"/>
                </a:lnTo>
                <a:lnTo>
                  <a:pt x="2229" y="1145"/>
                </a:lnTo>
                <a:lnTo>
                  <a:pt x="2180" y="1101"/>
                </a:lnTo>
                <a:lnTo>
                  <a:pt x="2129" y="1061"/>
                </a:lnTo>
                <a:lnTo>
                  <a:pt x="2073" y="1025"/>
                </a:lnTo>
                <a:lnTo>
                  <a:pt x="2015" y="995"/>
                </a:lnTo>
                <a:lnTo>
                  <a:pt x="1954" y="969"/>
                </a:lnTo>
                <a:lnTo>
                  <a:pt x="1890" y="949"/>
                </a:lnTo>
                <a:lnTo>
                  <a:pt x="1825" y="933"/>
                </a:lnTo>
                <a:lnTo>
                  <a:pt x="1757" y="924"/>
                </a:lnTo>
                <a:lnTo>
                  <a:pt x="1687" y="921"/>
                </a:lnTo>
                <a:close/>
                <a:moveTo>
                  <a:pt x="1454" y="0"/>
                </a:moveTo>
                <a:lnTo>
                  <a:pt x="1922" y="0"/>
                </a:lnTo>
                <a:lnTo>
                  <a:pt x="1922" y="292"/>
                </a:lnTo>
                <a:lnTo>
                  <a:pt x="2002" y="308"/>
                </a:lnTo>
                <a:lnTo>
                  <a:pt x="2081" y="327"/>
                </a:lnTo>
                <a:lnTo>
                  <a:pt x="2157" y="352"/>
                </a:lnTo>
                <a:lnTo>
                  <a:pt x="2232" y="380"/>
                </a:lnTo>
                <a:lnTo>
                  <a:pt x="2305" y="414"/>
                </a:lnTo>
                <a:lnTo>
                  <a:pt x="2375" y="451"/>
                </a:lnTo>
                <a:lnTo>
                  <a:pt x="2444" y="492"/>
                </a:lnTo>
                <a:lnTo>
                  <a:pt x="2509" y="536"/>
                </a:lnTo>
                <a:lnTo>
                  <a:pt x="2715" y="330"/>
                </a:lnTo>
                <a:lnTo>
                  <a:pt x="3047" y="662"/>
                </a:lnTo>
                <a:lnTo>
                  <a:pt x="2841" y="868"/>
                </a:lnTo>
                <a:lnTo>
                  <a:pt x="2885" y="933"/>
                </a:lnTo>
                <a:lnTo>
                  <a:pt x="2926" y="1001"/>
                </a:lnTo>
                <a:lnTo>
                  <a:pt x="2963" y="1072"/>
                </a:lnTo>
                <a:lnTo>
                  <a:pt x="2996" y="1144"/>
                </a:lnTo>
                <a:lnTo>
                  <a:pt x="3024" y="1219"/>
                </a:lnTo>
                <a:lnTo>
                  <a:pt x="3049" y="1295"/>
                </a:lnTo>
                <a:lnTo>
                  <a:pt x="3069" y="1374"/>
                </a:lnTo>
                <a:lnTo>
                  <a:pt x="3085" y="1454"/>
                </a:lnTo>
                <a:lnTo>
                  <a:pt x="3374" y="1454"/>
                </a:lnTo>
                <a:lnTo>
                  <a:pt x="3374" y="1922"/>
                </a:lnTo>
                <a:lnTo>
                  <a:pt x="3083" y="1922"/>
                </a:lnTo>
                <a:lnTo>
                  <a:pt x="3067" y="2002"/>
                </a:lnTo>
                <a:lnTo>
                  <a:pt x="3047" y="2081"/>
                </a:lnTo>
                <a:lnTo>
                  <a:pt x="3022" y="2157"/>
                </a:lnTo>
                <a:lnTo>
                  <a:pt x="2994" y="2232"/>
                </a:lnTo>
                <a:lnTo>
                  <a:pt x="2961" y="2305"/>
                </a:lnTo>
                <a:lnTo>
                  <a:pt x="2924" y="2375"/>
                </a:lnTo>
                <a:lnTo>
                  <a:pt x="2883" y="2444"/>
                </a:lnTo>
                <a:lnTo>
                  <a:pt x="2839" y="2509"/>
                </a:lnTo>
                <a:lnTo>
                  <a:pt x="3045" y="2715"/>
                </a:lnTo>
                <a:lnTo>
                  <a:pt x="2712" y="3047"/>
                </a:lnTo>
                <a:lnTo>
                  <a:pt x="2507" y="2841"/>
                </a:lnTo>
                <a:lnTo>
                  <a:pt x="2442" y="2885"/>
                </a:lnTo>
                <a:lnTo>
                  <a:pt x="2374" y="2926"/>
                </a:lnTo>
                <a:lnTo>
                  <a:pt x="2304" y="2963"/>
                </a:lnTo>
                <a:lnTo>
                  <a:pt x="2231" y="2996"/>
                </a:lnTo>
                <a:lnTo>
                  <a:pt x="2156" y="3024"/>
                </a:lnTo>
                <a:lnTo>
                  <a:pt x="2080" y="3049"/>
                </a:lnTo>
                <a:lnTo>
                  <a:pt x="2001" y="3069"/>
                </a:lnTo>
                <a:lnTo>
                  <a:pt x="1920" y="3085"/>
                </a:lnTo>
                <a:lnTo>
                  <a:pt x="1920" y="3374"/>
                </a:lnTo>
                <a:lnTo>
                  <a:pt x="1452" y="3374"/>
                </a:lnTo>
                <a:lnTo>
                  <a:pt x="1452" y="3083"/>
                </a:lnTo>
                <a:lnTo>
                  <a:pt x="1372" y="3067"/>
                </a:lnTo>
                <a:lnTo>
                  <a:pt x="1293" y="3047"/>
                </a:lnTo>
                <a:lnTo>
                  <a:pt x="1217" y="3022"/>
                </a:lnTo>
                <a:lnTo>
                  <a:pt x="1142" y="2994"/>
                </a:lnTo>
                <a:lnTo>
                  <a:pt x="1069" y="2961"/>
                </a:lnTo>
                <a:lnTo>
                  <a:pt x="999" y="2924"/>
                </a:lnTo>
                <a:lnTo>
                  <a:pt x="930" y="2883"/>
                </a:lnTo>
                <a:lnTo>
                  <a:pt x="865" y="2839"/>
                </a:lnTo>
                <a:lnTo>
                  <a:pt x="659" y="3045"/>
                </a:lnTo>
                <a:lnTo>
                  <a:pt x="327" y="2712"/>
                </a:lnTo>
                <a:lnTo>
                  <a:pt x="533" y="2507"/>
                </a:lnTo>
                <a:lnTo>
                  <a:pt x="489" y="2442"/>
                </a:lnTo>
                <a:lnTo>
                  <a:pt x="448" y="2374"/>
                </a:lnTo>
                <a:lnTo>
                  <a:pt x="411" y="2304"/>
                </a:lnTo>
                <a:lnTo>
                  <a:pt x="378" y="2231"/>
                </a:lnTo>
                <a:lnTo>
                  <a:pt x="350" y="2156"/>
                </a:lnTo>
                <a:lnTo>
                  <a:pt x="325" y="2080"/>
                </a:lnTo>
                <a:lnTo>
                  <a:pt x="305" y="2001"/>
                </a:lnTo>
                <a:lnTo>
                  <a:pt x="289" y="1920"/>
                </a:lnTo>
                <a:lnTo>
                  <a:pt x="0" y="1920"/>
                </a:lnTo>
                <a:lnTo>
                  <a:pt x="0" y="1452"/>
                </a:lnTo>
                <a:lnTo>
                  <a:pt x="291" y="1452"/>
                </a:lnTo>
                <a:lnTo>
                  <a:pt x="307" y="1372"/>
                </a:lnTo>
                <a:lnTo>
                  <a:pt x="327" y="1293"/>
                </a:lnTo>
                <a:lnTo>
                  <a:pt x="352" y="1217"/>
                </a:lnTo>
                <a:lnTo>
                  <a:pt x="380" y="1142"/>
                </a:lnTo>
                <a:lnTo>
                  <a:pt x="413" y="1069"/>
                </a:lnTo>
                <a:lnTo>
                  <a:pt x="450" y="999"/>
                </a:lnTo>
                <a:lnTo>
                  <a:pt x="491" y="930"/>
                </a:lnTo>
                <a:lnTo>
                  <a:pt x="535" y="865"/>
                </a:lnTo>
                <a:lnTo>
                  <a:pt x="329" y="659"/>
                </a:lnTo>
                <a:lnTo>
                  <a:pt x="662" y="327"/>
                </a:lnTo>
                <a:lnTo>
                  <a:pt x="867" y="533"/>
                </a:lnTo>
                <a:lnTo>
                  <a:pt x="932" y="489"/>
                </a:lnTo>
                <a:lnTo>
                  <a:pt x="1000" y="448"/>
                </a:lnTo>
                <a:lnTo>
                  <a:pt x="1070" y="411"/>
                </a:lnTo>
                <a:lnTo>
                  <a:pt x="1143" y="378"/>
                </a:lnTo>
                <a:lnTo>
                  <a:pt x="1218" y="350"/>
                </a:lnTo>
                <a:lnTo>
                  <a:pt x="1294" y="325"/>
                </a:lnTo>
                <a:lnTo>
                  <a:pt x="1373" y="305"/>
                </a:lnTo>
                <a:lnTo>
                  <a:pt x="1454" y="289"/>
                </a:lnTo>
                <a:lnTo>
                  <a:pt x="1454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02" name="Group 501"/>
          <p:cNvGrpSpPr/>
          <p:nvPr/>
        </p:nvGrpSpPr>
        <p:grpSpPr>
          <a:xfrm>
            <a:off x="1923235" y="1763073"/>
            <a:ext cx="301341" cy="310356"/>
            <a:chOff x="1795463" y="3043238"/>
            <a:chExt cx="371475" cy="3825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03" name="Freeform 898"/>
            <p:cNvSpPr>
              <a:spLocks/>
            </p:cNvSpPr>
            <p:nvPr/>
          </p:nvSpPr>
          <p:spPr bwMode="auto">
            <a:xfrm>
              <a:off x="1897063" y="3043238"/>
              <a:ext cx="168275" cy="55563"/>
            </a:xfrm>
            <a:custGeom>
              <a:avLst/>
              <a:gdLst>
                <a:gd name="T0" fmla="*/ 342 w 1484"/>
                <a:gd name="T1" fmla="*/ 0 h 491"/>
                <a:gd name="T2" fmla="*/ 1142 w 1484"/>
                <a:gd name="T3" fmla="*/ 0 h 491"/>
                <a:gd name="T4" fmla="*/ 1188 w 1484"/>
                <a:gd name="T5" fmla="*/ 3 h 491"/>
                <a:gd name="T6" fmla="*/ 1233 w 1484"/>
                <a:gd name="T7" fmla="*/ 12 h 491"/>
                <a:gd name="T8" fmla="*/ 1275 w 1484"/>
                <a:gd name="T9" fmla="*/ 27 h 491"/>
                <a:gd name="T10" fmla="*/ 1315 w 1484"/>
                <a:gd name="T11" fmla="*/ 46 h 491"/>
                <a:gd name="T12" fmla="*/ 1350 w 1484"/>
                <a:gd name="T13" fmla="*/ 71 h 491"/>
                <a:gd name="T14" fmla="*/ 1383 w 1484"/>
                <a:gd name="T15" fmla="*/ 100 h 491"/>
                <a:gd name="T16" fmla="*/ 1413 w 1484"/>
                <a:gd name="T17" fmla="*/ 133 h 491"/>
                <a:gd name="T18" fmla="*/ 1437 w 1484"/>
                <a:gd name="T19" fmla="*/ 169 h 491"/>
                <a:gd name="T20" fmla="*/ 1457 w 1484"/>
                <a:gd name="T21" fmla="*/ 209 h 491"/>
                <a:gd name="T22" fmla="*/ 1472 w 1484"/>
                <a:gd name="T23" fmla="*/ 252 h 491"/>
                <a:gd name="T24" fmla="*/ 1481 w 1484"/>
                <a:gd name="T25" fmla="*/ 297 h 491"/>
                <a:gd name="T26" fmla="*/ 1484 w 1484"/>
                <a:gd name="T27" fmla="*/ 343 h 491"/>
                <a:gd name="T28" fmla="*/ 1484 w 1484"/>
                <a:gd name="T29" fmla="*/ 491 h 491"/>
                <a:gd name="T30" fmla="*/ 1310 w 1484"/>
                <a:gd name="T31" fmla="*/ 491 h 491"/>
                <a:gd name="T32" fmla="*/ 1310 w 1484"/>
                <a:gd name="T33" fmla="*/ 343 h 491"/>
                <a:gd name="T34" fmla="*/ 1307 w 1484"/>
                <a:gd name="T35" fmla="*/ 313 h 491"/>
                <a:gd name="T36" fmla="*/ 1300 w 1484"/>
                <a:gd name="T37" fmla="*/ 284 h 491"/>
                <a:gd name="T38" fmla="*/ 1288 w 1484"/>
                <a:gd name="T39" fmla="*/ 258 h 491"/>
                <a:gd name="T40" fmla="*/ 1271 w 1484"/>
                <a:gd name="T41" fmla="*/ 234 h 491"/>
                <a:gd name="T42" fmla="*/ 1251 w 1484"/>
                <a:gd name="T43" fmla="*/ 214 h 491"/>
                <a:gd name="T44" fmla="*/ 1228 w 1484"/>
                <a:gd name="T45" fmla="*/ 197 h 491"/>
                <a:gd name="T46" fmla="*/ 1201 w 1484"/>
                <a:gd name="T47" fmla="*/ 185 h 491"/>
                <a:gd name="T48" fmla="*/ 1173 w 1484"/>
                <a:gd name="T49" fmla="*/ 177 h 491"/>
                <a:gd name="T50" fmla="*/ 1142 w 1484"/>
                <a:gd name="T51" fmla="*/ 175 h 491"/>
                <a:gd name="T52" fmla="*/ 342 w 1484"/>
                <a:gd name="T53" fmla="*/ 175 h 491"/>
                <a:gd name="T54" fmla="*/ 311 w 1484"/>
                <a:gd name="T55" fmla="*/ 177 h 491"/>
                <a:gd name="T56" fmla="*/ 283 w 1484"/>
                <a:gd name="T57" fmla="*/ 185 h 491"/>
                <a:gd name="T58" fmla="*/ 257 w 1484"/>
                <a:gd name="T59" fmla="*/ 197 h 491"/>
                <a:gd name="T60" fmla="*/ 234 w 1484"/>
                <a:gd name="T61" fmla="*/ 214 h 491"/>
                <a:gd name="T62" fmla="*/ 213 w 1484"/>
                <a:gd name="T63" fmla="*/ 234 h 491"/>
                <a:gd name="T64" fmla="*/ 197 w 1484"/>
                <a:gd name="T65" fmla="*/ 258 h 491"/>
                <a:gd name="T66" fmla="*/ 185 w 1484"/>
                <a:gd name="T67" fmla="*/ 284 h 491"/>
                <a:gd name="T68" fmla="*/ 177 w 1484"/>
                <a:gd name="T69" fmla="*/ 313 h 491"/>
                <a:gd name="T70" fmla="*/ 174 w 1484"/>
                <a:gd name="T71" fmla="*/ 343 h 491"/>
                <a:gd name="T72" fmla="*/ 174 w 1484"/>
                <a:gd name="T73" fmla="*/ 491 h 491"/>
                <a:gd name="T74" fmla="*/ 0 w 1484"/>
                <a:gd name="T75" fmla="*/ 491 h 491"/>
                <a:gd name="T76" fmla="*/ 0 w 1484"/>
                <a:gd name="T77" fmla="*/ 343 h 491"/>
                <a:gd name="T78" fmla="*/ 4 w 1484"/>
                <a:gd name="T79" fmla="*/ 297 h 491"/>
                <a:gd name="T80" fmla="*/ 13 w 1484"/>
                <a:gd name="T81" fmla="*/ 252 h 491"/>
                <a:gd name="T82" fmla="*/ 27 w 1484"/>
                <a:gd name="T83" fmla="*/ 209 h 491"/>
                <a:gd name="T84" fmla="*/ 48 w 1484"/>
                <a:gd name="T85" fmla="*/ 169 h 491"/>
                <a:gd name="T86" fmla="*/ 72 w 1484"/>
                <a:gd name="T87" fmla="*/ 133 h 491"/>
                <a:gd name="T88" fmla="*/ 101 w 1484"/>
                <a:gd name="T89" fmla="*/ 100 h 491"/>
                <a:gd name="T90" fmla="*/ 134 w 1484"/>
                <a:gd name="T91" fmla="*/ 71 h 491"/>
                <a:gd name="T92" fmla="*/ 170 w 1484"/>
                <a:gd name="T93" fmla="*/ 46 h 491"/>
                <a:gd name="T94" fmla="*/ 210 w 1484"/>
                <a:gd name="T95" fmla="*/ 27 h 491"/>
                <a:gd name="T96" fmla="*/ 252 w 1484"/>
                <a:gd name="T97" fmla="*/ 12 h 491"/>
                <a:gd name="T98" fmla="*/ 296 w 1484"/>
                <a:gd name="T99" fmla="*/ 3 h 491"/>
                <a:gd name="T100" fmla="*/ 342 w 1484"/>
                <a:gd name="T101" fmla="*/ 0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84" h="491">
                  <a:moveTo>
                    <a:pt x="342" y="0"/>
                  </a:moveTo>
                  <a:lnTo>
                    <a:pt x="1142" y="0"/>
                  </a:lnTo>
                  <a:lnTo>
                    <a:pt x="1188" y="3"/>
                  </a:lnTo>
                  <a:lnTo>
                    <a:pt x="1233" y="12"/>
                  </a:lnTo>
                  <a:lnTo>
                    <a:pt x="1275" y="27"/>
                  </a:lnTo>
                  <a:lnTo>
                    <a:pt x="1315" y="46"/>
                  </a:lnTo>
                  <a:lnTo>
                    <a:pt x="1350" y="71"/>
                  </a:lnTo>
                  <a:lnTo>
                    <a:pt x="1383" y="100"/>
                  </a:lnTo>
                  <a:lnTo>
                    <a:pt x="1413" y="133"/>
                  </a:lnTo>
                  <a:lnTo>
                    <a:pt x="1437" y="169"/>
                  </a:lnTo>
                  <a:lnTo>
                    <a:pt x="1457" y="209"/>
                  </a:lnTo>
                  <a:lnTo>
                    <a:pt x="1472" y="252"/>
                  </a:lnTo>
                  <a:lnTo>
                    <a:pt x="1481" y="297"/>
                  </a:lnTo>
                  <a:lnTo>
                    <a:pt x="1484" y="343"/>
                  </a:lnTo>
                  <a:lnTo>
                    <a:pt x="1484" y="491"/>
                  </a:lnTo>
                  <a:lnTo>
                    <a:pt x="1310" y="491"/>
                  </a:lnTo>
                  <a:lnTo>
                    <a:pt x="1310" y="343"/>
                  </a:lnTo>
                  <a:lnTo>
                    <a:pt x="1307" y="313"/>
                  </a:lnTo>
                  <a:lnTo>
                    <a:pt x="1300" y="284"/>
                  </a:lnTo>
                  <a:lnTo>
                    <a:pt x="1288" y="258"/>
                  </a:lnTo>
                  <a:lnTo>
                    <a:pt x="1271" y="234"/>
                  </a:lnTo>
                  <a:lnTo>
                    <a:pt x="1251" y="214"/>
                  </a:lnTo>
                  <a:lnTo>
                    <a:pt x="1228" y="197"/>
                  </a:lnTo>
                  <a:lnTo>
                    <a:pt x="1201" y="185"/>
                  </a:lnTo>
                  <a:lnTo>
                    <a:pt x="1173" y="177"/>
                  </a:lnTo>
                  <a:lnTo>
                    <a:pt x="1142" y="175"/>
                  </a:lnTo>
                  <a:lnTo>
                    <a:pt x="342" y="175"/>
                  </a:lnTo>
                  <a:lnTo>
                    <a:pt x="311" y="177"/>
                  </a:lnTo>
                  <a:lnTo>
                    <a:pt x="283" y="185"/>
                  </a:lnTo>
                  <a:lnTo>
                    <a:pt x="257" y="197"/>
                  </a:lnTo>
                  <a:lnTo>
                    <a:pt x="234" y="214"/>
                  </a:lnTo>
                  <a:lnTo>
                    <a:pt x="213" y="234"/>
                  </a:lnTo>
                  <a:lnTo>
                    <a:pt x="197" y="258"/>
                  </a:lnTo>
                  <a:lnTo>
                    <a:pt x="185" y="284"/>
                  </a:lnTo>
                  <a:lnTo>
                    <a:pt x="177" y="313"/>
                  </a:lnTo>
                  <a:lnTo>
                    <a:pt x="174" y="343"/>
                  </a:lnTo>
                  <a:lnTo>
                    <a:pt x="174" y="491"/>
                  </a:lnTo>
                  <a:lnTo>
                    <a:pt x="0" y="491"/>
                  </a:lnTo>
                  <a:lnTo>
                    <a:pt x="0" y="343"/>
                  </a:lnTo>
                  <a:lnTo>
                    <a:pt x="4" y="297"/>
                  </a:lnTo>
                  <a:lnTo>
                    <a:pt x="13" y="252"/>
                  </a:lnTo>
                  <a:lnTo>
                    <a:pt x="27" y="209"/>
                  </a:lnTo>
                  <a:lnTo>
                    <a:pt x="48" y="169"/>
                  </a:lnTo>
                  <a:lnTo>
                    <a:pt x="72" y="133"/>
                  </a:lnTo>
                  <a:lnTo>
                    <a:pt x="101" y="100"/>
                  </a:lnTo>
                  <a:lnTo>
                    <a:pt x="134" y="71"/>
                  </a:lnTo>
                  <a:lnTo>
                    <a:pt x="170" y="46"/>
                  </a:lnTo>
                  <a:lnTo>
                    <a:pt x="210" y="27"/>
                  </a:lnTo>
                  <a:lnTo>
                    <a:pt x="252" y="12"/>
                  </a:lnTo>
                  <a:lnTo>
                    <a:pt x="296" y="3"/>
                  </a:lnTo>
                  <a:lnTo>
                    <a:pt x="3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4" name="Freeform 899"/>
            <p:cNvSpPr>
              <a:spLocks noEditPoints="1"/>
            </p:cNvSpPr>
            <p:nvPr/>
          </p:nvSpPr>
          <p:spPr bwMode="auto">
            <a:xfrm>
              <a:off x="1795463" y="3119438"/>
              <a:ext cx="371475" cy="306388"/>
            </a:xfrm>
            <a:custGeom>
              <a:avLst/>
              <a:gdLst>
                <a:gd name="T0" fmla="*/ 1509 w 3273"/>
                <a:gd name="T1" fmla="*/ 627 h 2712"/>
                <a:gd name="T2" fmla="*/ 1330 w 3273"/>
                <a:gd name="T3" fmla="*/ 684 h 2712"/>
                <a:gd name="T4" fmla="*/ 1175 w 3273"/>
                <a:gd name="T5" fmla="*/ 785 h 2712"/>
                <a:gd name="T6" fmla="*/ 1050 w 3273"/>
                <a:gd name="T7" fmla="*/ 921 h 2712"/>
                <a:gd name="T8" fmla="*/ 963 w 3273"/>
                <a:gd name="T9" fmla="*/ 1086 h 2712"/>
                <a:gd name="T10" fmla="*/ 921 w 3273"/>
                <a:gd name="T11" fmla="*/ 1272 h 2712"/>
                <a:gd name="T12" fmla="*/ 930 w 3273"/>
                <a:gd name="T13" fmla="*/ 1468 h 2712"/>
                <a:gd name="T14" fmla="*/ 988 w 3273"/>
                <a:gd name="T15" fmla="*/ 1648 h 2712"/>
                <a:gd name="T16" fmla="*/ 1088 w 3273"/>
                <a:gd name="T17" fmla="*/ 1804 h 2712"/>
                <a:gd name="T18" fmla="*/ 1223 w 3273"/>
                <a:gd name="T19" fmla="*/ 1929 h 2712"/>
                <a:gd name="T20" fmla="*/ 1387 w 3273"/>
                <a:gd name="T21" fmla="*/ 2017 h 2712"/>
                <a:gd name="T22" fmla="*/ 1573 w 3273"/>
                <a:gd name="T23" fmla="*/ 2059 h 2712"/>
                <a:gd name="T24" fmla="*/ 1767 w 3273"/>
                <a:gd name="T25" fmla="*/ 2050 h 2712"/>
                <a:gd name="T26" fmla="*/ 1947 w 3273"/>
                <a:gd name="T27" fmla="*/ 1992 h 2712"/>
                <a:gd name="T28" fmla="*/ 2102 w 3273"/>
                <a:gd name="T29" fmla="*/ 1891 h 2712"/>
                <a:gd name="T30" fmla="*/ 2226 w 3273"/>
                <a:gd name="T31" fmla="*/ 1755 h 2712"/>
                <a:gd name="T32" fmla="*/ 2313 w 3273"/>
                <a:gd name="T33" fmla="*/ 1591 h 2712"/>
                <a:gd name="T34" fmla="*/ 2355 w 3273"/>
                <a:gd name="T35" fmla="*/ 1404 h 2712"/>
                <a:gd name="T36" fmla="*/ 2346 w 3273"/>
                <a:gd name="T37" fmla="*/ 1209 h 2712"/>
                <a:gd name="T38" fmla="*/ 2288 w 3273"/>
                <a:gd name="T39" fmla="*/ 1028 h 2712"/>
                <a:gd name="T40" fmla="*/ 2189 w 3273"/>
                <a:gd name="T41" fmla="*/ 872 h 2712"/>
                <a:gd name="T42" fmla="*/ 2053 w 3273"/>
                <a:gd name="T43" fmla="*/ 747 h 2712"/>
                <a:gd name="T44" fmla="*/ 1889 w 3273"/>
                <a:gd name="T45" fmla="*/ 661 h 2712"/>
                <a:gd name="T46" fmla="*/ 1704 w 3273"/>
                <a:gd name="T47" fmla="*/ 617 h 2712"/>
                <a:gd name="T48" fmla="*/ 2841 w 3273"/>
                <a:gd name="T49" fmla="*/ 0 h 2712"/>
                <a:gd name="T50" fmla="*/ 2988 w 3273"/>
                <a:gd name="T51" fmla="*/ 26 h 2712"/>
                <a:gd name="T52" fmla="*/ 3113 w 3273"/>
                <a:gd name="T53" fmla="*/ 97 h 2712"/>
                <a:gd name="T54" fmla="*/ 3208 w 3273"/>
                <a:gd name="T55" fmla="*/ 204 h 2712"/>
                <a:gd name="T56" fmla="*/ 3263 w 3273"/>
                <a:gd name="T57" fmla="*/ 337 h 2712"/>
                <a:gd name="T58" fmla="*/ 3273 w 3273"/>
                <a:gd name="T59" fmla="*/ 2274 h 2712"/>
                <a:gd name="T60" fmla="*/ 3248 w 3273"/>
                <a:gd name="T61" fmla="*/ 2421 h 2712"/>
                <a:gd name="T62" fmla="*/ 3178 w 3273"/>
                <a:gd name="T63" fmla="*/ 2548 h 2712"/>
                <a:gd name="T64" fmla="*/ 3072 w 3273"/>
                <a:gd name="T65" fmla="*/ 2643 h 2712"/>
                <a:gd name="T66" fmla="*/ 2938 w 3273"/>
                <a:gd name="T67" fmla="*/ 2699 h 2712"/>
                <a:gd name="T68" fmla="*/ 435 w 3273"/>
                <a:gd name="T69" fmla="*/ 2712 h 2712"/>
                <a:gd name="T70" fmla="*/ 288 w 3273"/>
                <a:gd name="T71" fmla="*/ 2686 h 2712"/>
                <a:gd name="T72" fmla="*/ 163 w 3273"/>
                <a:gd name="T73" fmla="*/ 2615 h 2712"/>
                <a:gd name="T74" fmla="*/ 68 w 3273"/>
                <a:gd name="T75" fmla="*/ 2509 h 2712"/>
                <a:gd name="T76" fmla="*/ 11 w 3273"/>
                <a:gd name="T77" fmla="*/ 2374 h 2712"/>
                <a:gd name="T78" fmla="*/ 0 w 3273"/>
                <a:gd name="T79" fmla="*/ 438 h 2712"/>
                <a:gd name="T80" fmla="*/ 26 w 3273"/>
                <a:gd name="T81" fmla="*/ 290 h 2712"/>
                <a:gd name="T82" fmla="*/ 96 w 3273"/>
                <a:gd name="T83" fmla="*/ 164 h 2712"/>
                <a:gd name="T84" fmla="*/ 202 w 3273"/>
                <a:gd name="T85" fmla="*/ 68 h 2712"/>
                <a:gd name="T86" fmla="*/ 335 w 3273"/>
                <a:gd name="T87" fmla="*/ 12 h 2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273" h="2712">
                  <a:moveTo>
                    <a:pt x="1637" y="614"/>
                  </a:moveTo>
                  <a:lnTo>
                    <a:pt x="1573" y="617"/>
                  </a:lnTo>
                  <a:lnTo>
                    <a:pt x="1509" y="627"/>
                  </a:lnTo>
                  <a:lnTo>
                    <a:pt x="1446" y="641"/>
                  </a:lnTo>
                  <a:lnTo>
                    <a:pt x="1387" y="661"/>
                  </a:lnTo>
                  <a:lnTo>
                    <a:pt x="1330" y="684"/>
                  </a:lnTo>
                  <a:lnTo>
                    <a:pt x="1275" y="714"/>
                  </a:lnTo>
                  <a:lnTo>
                    <a:pt x="1223" y="747"/>
                  </a:lnTo>
                  <a:lnTo>
                    <a:pt x="1175" y="785"/>
                  </a:lnTo>
                  <a:lnTo>
                    <a:pt x="1129" y="827"/>
                  </a:lnTo>
                  <a:lnTo>
                    <a:pt x="1088" y="872"/>
                  </a:lnTo>
                  <a:lnTo>
                    <a:pt x="1050" y="921"/>
                  </a:lnTo>
                  <a:lnTo>
                    <a:pt x="1016" y="974"/>
                  </a:lnTo>
                  <a:lnTo>
                    <a:pt x="988" y="1028"/>
                  </a:lnTo>
                  <a:lnTo>
                    <a:pt x="963" y="1086"/>
                  </a:lnTo>
                  <a:lnTo>
                    <a:pt x="944" y="1146"/>
                  </a:lnTo>
                  <a:lnTo>
                    <a:pt x="930" y="1209"/>
                  </a:lnTo>
                  <a:lnTo>
                    <a:pt x="921" y="1272"/>
                  </a:lnTo>
                  <a:lnTo>
                    <a:pt x="918" y="1338"/>
                  </a:lnTo>
                  <a:lnTo>
                    <a:pt x="921" y="1404"/>
                  </a:lnTo>
                  <a:lnTo>
                    <a:pt x="930" y="1468"/>
                  </a:lnTo>
                  <a:lnTo>
                    <a:pt x="944" y="1530"/>
                  </a:lnTo>
                  <a:lnTo>
                    <a:pt x="963" y="1591"/>
                  </a:lnTo>
                  <a:lnTo>
                    <a:pt x="988" y="1648"/>
                  </a:lnTo>
                  <a:lnTo>
                    <a:pt x="1016" y="1704"/>
                  </a:lnTo>
                  <a:lnTo>
                    <a:pt x="1050" y="1755"/>
                  </a:lnTo>
                  <a:lnTo>
                    <a:pt x="1088" y="1804"/>
                  </a:lnTo>
                  <a:lnTo>
                    <a:pt x="1129" y="1849"/>
                  </a:lnTo>
                  <a:lnTo>
                    <a:pt x="1175" y="1891"/>
                  </a:lnTo>
                  <a:lnTo>
                    <a:pt x="1223" y="1929"/>
                  </a:lnTo>
                  <a:lnTo>
                    <a:pt x="1275" y="1963"/>
                  </a:lnTo>
                  <a:lnTo>
                    <a:pt x="1330" y="1992"/>
                  </a:lnTo>
                  <a:lnTo>
                    <a:pt x="1387" y="2017"/>
                  </a:lnTo>
                  <a:lnTo>
                    <a:pt x="1446" y="2036"/>
                  </a:lnTo>
                  <a:lnTo>
                    <a:pt x="1509" y="2050"/>
                  </a:lnTo>
                  <a:lnTo>
                    <a:pt x="1573" y="2059"/>
                  </a:lnTo>
                  <a:lnTo>
                    <a:pt x="1637" y="2062"/>
                  </a:lnTo>
                  <a:lnTo>
                    <a:pt x="1704" y="2059"/>
                  </a:lnTo>
                  <a:lnTo>
                    <a:pt x="1767" y="2050"/>
                  </a:lnTo>
                  <a:lnTo>
                    <a:pt x="1830" y="2036"/>
                  </a:lnTo>
                  <a:lnTo>
                    <a:pt x="1889" y="2017"/>
                  </a:lnTo>
                  <a:lnTo>
                    <a:pt x="1947" y="1992"/>
                  </a:lnTo>
                  <a:lnTo>
                    <a:pt x="2001" y="1963"/>
                  </a:lnTo>
                  <a:lnTo>
                    <a:pt x="2053" y="1929"/>
                  </a:lnTo>
                  <a:lnTo>
                    <a:pt x="2102" y="1891"/>
                  </a:lnTo>
                  <a:lnTo>
                    <a:pt x="2147" y="1849"/>
                  </a:lnTo>
                  <a:lnTo>
                    <a:pt x="2189" y="1804"/>
                  </a:lnTo>
                  <a:lnTo>
                    <a:pt x="2226" y="1755"/>
                  </a:lnTo>
                  <a:lnTo>
                    <a:pt x="2260" y="1704"/>
                  </a:lnTo>
                  <a:lnTo>
                    <a:pt x="2288" y="1648"/>
                  </a:lnTo>
                  <a:lnTo>
                    <a:pt x="2313" y="1591"/>
                  </a:lnTo>
                  <a:lnTo>
                    <a:pt x="2332" y="1530"/>
                  </a:lnTo>
                  <a:lnTo>
                    <a:pt x="2346" y="1468"/>
                  </a:lnTo>
                  <a:lnTo>
                    <a:pt x="2355" y="1404"/>
                  </a:lnTo>
                  <a:lnTo>
                    <a:pt x="2358" y="1338"/>
                  </a:lnTo>
                  <a:lnTo>
                    <a:pt x="2355" y="1272"/>
                  </a:lnTo>
                  <a:lnTo>
                    <a:pt x="2346" y="1209"/>
                  </a:lnTo>
                  <a:lnTo>
                    <a:pt x="2332" y="1146"/>
                  </a:lnTo>
                  <a:lnTo>
                    <a:pt x="2313" y="1086"/>
                  </a:lnTo>
                  <a:lnTo>
                    <a:pt x="2288" y="1028"/>
                  </a:lnTo>
                  <a:lnTo>
                    <a:pt x="2260" y="974"/>
                  </a:lnTo>
                  <a:lnTo>
                    <a:pt x="2226" y="921"/>
                  </a:lnTo>
                  <a:lnTo>
                    <a:pt x="2189" y="872"/>
                  </a:lnTo>
                  <a:lnTo>
                    <a:pt x="2147" y="827"/>
                  </a:lnTo>
                  <a:lnTo>
                    <a:pt x="2102" y="785"/>
                  </a:lnTo>
                  <a:lnTo>
                    <a:pt x="2053" y="747"/>
                  </a:lnTo>
                  <a:lnTo>
                    <a:pt x="2001" y="714"/>
                  </a:lnTo>
                  <a:lnTo>
                    <a:pt x="1947" y="684"/>
                  </a:lnTo>
                  <a:lnTo>
                    <a:pt x="1889" y="661"/>
                  </a:lnTo>
                  <a:lnTo>
                    <a:pt x="1830" y="641"/>
                  </a:lnTo>
                  <a:lnTo>
                    <a:pt x="1767" y="627"/>
                  </a:lnTo>
                  <a:lnTo>
                    <a:pt x="1704" y="617"/>
                  </a:lnTo>
                  <a:lnTo>
                    <a:pt x="1637" y="614"/>
                  </a:lnTo>
                  <a:close/>
                  <a:moveTo>
                    <a:pt x="435" y="0"/>
                  </a:moveTo>
                  <a:lnTo>
                    <a:pt x="2841" y="0"/>
                  </a:lnTo>
                  <a:lnTo>
                    <a:pt x="2892" y="3"/>
                  </a:lnTo>
                  <a:lnTo>
                    <a:pt x="2941" y="12"/>
                  </a:lnTo>
                  <a:lnTo>
                    <a:pt x="2988" y="26"/>
                  </a:lnTo>
                  <a:lnTo>
                    <a:pt x="3032" y="45"/>
                  </a:lnTo>
                  <a:lnTo>
                    <a:pt x="3074" y="68"/>
                  </a:lnTo>
                  <a:lnTo>
                    <a:pt x="3113" y="97"/>
                  </a:lnTo>
                  <a:lnTo>
                    <a:pt x="3148" y="129"/>
                  </a:lnTo>
                  <a:lnTo>
                    <a:pt x="3180" y="164"/>
                  </a:lnTo>
                  <a:lnTo>
                    <a:pt x="3208" y="204"/>
                  </a:lnTo>
                  <a:lnTo>
                    <a:pt x="3231" y="246"/>
                  </a:lnTo>
                  <a:lnTo>
                    <a:pt x="3249" y="290"/>
                  </a:lnTo>
                  <a:lnTo>
                    <a:pt x="3263" y="337"/>
                  </a:lnTo>
                  <a:lnTo>
                    <a:pt x="3271" y="386"/>
                  </a:lnTo>
                  <a:lnTo>
                    <a:pt x="3273" y="438"/>
                  </a:lnTo>
                  <a:lnTo>
                    <a:pt x="3273" y="2274"/>
                  </a:lnTo>
                  <a:lnTo>
                    <a:pt x="3271" y="2325"/>
                  </a:lnTo>
                  <a:lnTo>
                    <a:pt x="3262" y="2374"/>
                  </a:lnTo>
                  <a:lnTo>
                    <a:pt x="3248" y="2421"/>
                  </a:lnTo>
                  <a:lnTo>
                    <a:pt x="3229" y="2466"/>
                  </a:lnTo>
                  <a:lnTo>
                    <a:pt x="3205" y="2509"/>
                  </a:lnTo>
                  <a:lnTo>
                    <a:pt x="3178" y="2548"/>
                  </a:lnTo>
                  <a:lnTo>
                    <a:pt x="3146" y="2583"/>
                  </a:lnTo>
                  <a:lnTo>
                    <a:pt x="3110" y="2615"/>
                  </a:lnTo>
                  <a:lnTo>
                    <a:pt x="3072" y="2643"/>
                  </a:lnTo>
                  <a:lnTo>
                    <a:pt x="3030" y="2667"/>
                  </a:lnTo>
                  <a:lnTo>
                    <a:pt x="2985" y="2686"/>
                  </a:lnTo>
                  <a:lnTo>
                    <a:pt x="2938" y="2699"/>
                  </a:lnTo>
                  <a:lnTo>
                    <a:pt x="2889" y="2709"/>
                  </a:lnTo>
                  <a:lnTo>
                    <a:pt x="2839" y="2712"/>
                  </a:lnTo>
                  <a:lnTo>
                    <a:pt x="435" y="2712"/>
                  </a:lnTo>
                  <a:lnTo>
                    <a:pt x="384" y="2709"/>
                  </a:lnTo>
                  <a:lnTo>
                    <a:pt x="335" y="2699"/>
                  </a:lnTo>
                  <a:lnTo>
                    <a:pt x="288" y="2686"/>
                  </a:lnTo>
                  <a:lnTo>
                    <a:pt x="244" y="2667"/>
                  </a:lnTo>
                  <a:lnTo>
                    <a:pt x="202" y="2643"/>
                  </a:lnTo>
                  <a:lnTo>
                    <a:pt x="163" y="2615"/>
                  </a:lnTo>
                  <a:lnTo>
                    <a:pt x="128" y="2583"/>
                  </a:lnTo>
                  <a:lnTo>
                    <a:pt x="96" y="2548"/>
                  </a:lnTo>
                  <a:lnTo>
                    <a:pt x="68" y="2509"/>
                  </a:lnTo>
                  <a:lnTo>
                    <a:pt x="44" y="2466"/>
                  </a:lnTo>
                  <a:lnTo>
                    <a:pt x="26" y="2421"/>
                  </a:lnTo>
                  <a:lnTo>
                    <a:pt x="11" y="2374"/>
                  </a:lnTo>
                  <a:lnTo>
                    <a:pt x="3" y="2325"/>
                  </a:lnTo>
                  <a:lnTo>
                    <a:pt x="0" y="2274"/>
                  </a:lnTo>
                  <a:lnTo>
                    <a:pt x="0" y="438"/>
                  </a:lnTo>
                  <a:lnTo>
                    <a:pt x="3" y="386"/>
                  </a:lnTo>
                  <a:lnTo>
                    <a:pt x="11" y="337"/>
                  </a:lnTo>
                  <a:lnTo>
                    <a:pt x="26" y="290"/>
                  </a:lnTo>
                  <a:lnTo>
                    <a:pt x="44" y="246"/>
                  </a:lnTo>
                  <a:lnTo>
                    <a:pt x="68" y="204"/>
                  </a:lnTo>
                  <a:lnTo>
                    <a:pt x="96" y="164"/>
                  </a:lnTo>
                  <a:lnTo>
                    <a:pt x="128" y="129"/>
                  </a:lnTo>
                  <a:lnTo>
                    <a:pt x="163" y="97"/>
                  </a:lnTo>
                  <a:lnTo>
                    <a:pt x="202" y="68"/>
                  </a:lnTo>
                  <a:lnTo>
                    <a:pt x="244" y="45"/>
                  </a:lnTo>
                  <a:lnTo>
                    <a:pt x="288" y="26"/>
                  </a:lnTo>
                  <a:lnTo>
                    <a:pt x="335" y="12"/>
                  </a:lnTo>
                  <a:lnTo>
                    <a:pt x="384" y="3"/>
                  </a:lnTo>
                  <a:lnTo>
                    <a:pt x="4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05" name="Group 504"/>
          <p:cNvGrpSpPr/>
          <p:nvPr/>
        </p:nvGrpSpPr>
        <p:grpSpPr>
          <a:xfrm>
            <a:off x="2647132" y="1817161"/>
            <a:ext cx="310354" cy="202181"/>
            <a:chOff x="2811780" y="3064669"/>
            <a:chExt cx="382587" cy="249237"/>
          </a:xfrm>
        </p:grpSpPr>
        <p:sp>
          <p:nvSpPr>
            <p:cNvPr id="506" name="Rectangle 904"/>
            <p:cNvSpPr>
              <a:spLocks noChangeArrowheads="1"/>
            </p:cNvSpPr>
            <p:nvPr/>
          </p:nvSpPr>
          <p:spPr bwMode="auto">
            <a:xfrm>
              <a:off x="2811780" y="3131344"/>
              <a:ext cx="381000" cy="39687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7" name="Freeform 905"/>
            <p:cNvSpPr>
              <a:spLocks/>
            </p:cNvSpPr>
            <p:nvPr/>
          </p:nvSpPr>
          <p:spPr bwMode="auto">
            <a:xfrm>
              <a:off x="2811780" y="3064669"/>
              <a:ext cx="381000" cy="52387"/>
            </a:xfrm>
            <a:custGeom>
              <a:avLst/>
              <a:gdLst>
                <a:gd name="T0" fmla="*/ 315 w 3366"/>
                <a:gd name="T1" fmla="*/ 0 h 463"/>
                <a:gd name="T2" fmla="*/ 3050 w 3366"/>
                <a:gd name="T3" fmla="*/ 0 h 463"/>
                <a:gd name="T4" fmla="*/ 3093 w 3366"/>
                <a:gd name="T5" fmla="*/ 3 h 463"/>
                <a:gd name="T6" fmla="*/ 3134 w 3366"/>
                <a:gd name="T7" fmla="*/ 12 h 463"/>
                <a:gd name="T8" fmla="*/ 3173 w 3366"/>
                <a:gd name="T9" fmla="*/ 25 h 463"/>
                <a:gd name="T10" fmla="*/ 3209 w 3366"/>
                <a:gd name="T11" fmla="*/ 44 h 463"/>
                <a:gd name="T12" fmla="*/ 3243 w 3366"/>
                <a:gd name="T13" fmla="*/ 66 h 463"/>
                <a:gd name="T14" fmla="*/ 3273 w 3366"/>
                <a:gd name="T15" fmla="*/ 93 h 463"/>
                <a:gd name="T16" fmla="*/ 3299 w 3366"/>
                <a:gd name="T17" fmla="*/ 124 h 463"/>
                <a:gd name="T18" fmla="*/ 3322 w 3366"/>
                <a:gd name="T19" fmla="*/ 158 h 463"/>
                <a:gd name="T20" fmla="*/ 3340 w 3366"/>
                <a:gd name="T21" fmla="*/ 195 h 463"/>
                <a:gd name="T22" fmla="*/ 3355 w 3366"/>
                <a:gd name="T23" fmla="*/ 234 h 463"/>
                <a:gd name="T24" fmla="*/ 3363 w 3366"/>
                <a:gd name="T25" fmla="*/ 276 h 463"/>
                <a:gd name="T26" fmla="*/ 3366 w 3366"/>
                <a:gd name="T27" fmla="*/ 318 h 463"/>
                <a:gd name="T28" fmla="*/ 3366 w 3366"/>
                <a:gd name="T29" fmla="*/ 463 h 463"/>
                <a:gd name="T30" fmla="*/ 0 w 3366"/>
                <a:gd name="T31" fmla="*/ 463 h 463"/>
                <a:gd name="T32" fmla="*/ 0 w 3366"/>
                <a:gd name="T33" fmla="*/ 318 h 463"/>
                <a:gd name="T34" fmla="*/ 3 w 3366"/>
                <a:gd name="T35" fmla="*/ 276 h 463"/>
                <a:gd name="T36" fmla="*/ 11 w 3366"/>
                <a:gd name="T37" fmla="*/ 234 h 463"/>
                <a:gd name="T38" fmla="*/ 25 w 3366"/>
                <a:gd name="T39" fmla="*/ 195 h 463"/>
                <a:gd name="T40" fmla="*/ 43 w 3366"/>
                <a:gd name="T41" fmla="*/ 158 h 463"/>
                <a:gd name="T42" fmla="*/ 65 w 3366"/>
                <a:gd name="T43" fmla="*/ 124 h 463"/>
                <a:gd name="T44" fmla="*/ 92 w 3366"/>
                <a:gd name="T45" fmla="*/ 93 h 463"/>
                <a:gd name="T46" fmla="*/ 123 w 3366"/>
                <a:gd name="T47" fmla="*/ 66 h 463"/>
                <a:gd name="T48" fmla="*/ 156 w 3366"/>
                <a:gd name="T49" fmla="*/ 44 h 463"/>
                <a:gd name="T50" fmla="*/ 192 w 3366"/>
                <a:gd name="T51" fmla="*/ 25 h 463"/>
                <a:gd name="T52" fmla="*/ 231 w 3366"/>
                <a:gd name="T53" fmla="*/ 12 h 463"/>
                <a:gd name="T54" fmla="*/ 273 w 3366"/>
                <a:gd name="T55" fmla="*/ 3 h 463"/>
                <a:gd name="T56" fmla="*/ 315 w 3366"/>
                <a:gd name="T57" fmla="*/ 0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366" h="463">
                  <a:moveTo>
                    <a:pt x="315" y="0"/>
                  </a:moveTo>
                  <a:lnTo>
                    <a:pt x="3050" y="0"/>
                  </a:lnTo>
                  <a:lnTo>
                    <a:pt x="3093" y="3"/>
                  </a:lnTo>
                  <a:lnTo>
                    <a:pt x="3134" y="12"/>
                  </a:lnTo>
                  <a:lnTo>
                    <a:pt x="3173" y="25"/>
                  </a:lnTo>
                  <a:lnTo>
                    <a:pt x="3209" y="44"/>
                  </a:lnTo>
                  <a:lnTo>
                    <a:pt x="3243" y="66"/>
                  </a:lnTo>
                  <a:lnTo>
                    <a:pt x="3273" y="93"/>
                  </a:lnTo>
                  <a:lnTo>
                    <a:pt x="3299" y="124"/>
                  </a:lnTo>
                  <a:lnTo>
                    <a:pt x="3322" y="158"/>
                  </a:lnTo>
                  <a:lnTo>
                    <a:pt x="3340" y="195"/>
                  </a:lnTo>
                  <a:lnTo>
                    <a:pt x="3355" y="234"/>
                  </a:lnTo>
                  <a:lnTo>
                    <a:pt x="3363" y="276"/>
                  </a:lnTo>
                  <a:lnTo>
                    <a:pt x="3366" y="318"/>
                  </a:lnTo>
                  <a:lnTo>
                    <a:pt x="3366" y="463"/>
                  </a:lnTo>
                  <a:lnTo>
                    <a:pt x="0" y="463"/>
                  </a:lnTo>
                  <a:lnTo>
                    <a:pt x="0" y="318"/>
                  </a:lnTo>
                  <a:lnTo>
                    <a:pt x="3" y="276"/>
                  </a:lnTo>
                  <a:lnTo>
                    <a:pt x="11" y="234"/>
                  </a:lnTo>
                  <a:lnTo>
                    <a:pt x="25" y="195"/>
                  </a:lnTo>
                  <a:lnTo>
                    <a:pt x="43" y="158"/>
                  </a:lnTo>
                  <a:lnTo>
                    <a:pt x="65" y="124"/>
                  </a:lnTo>
                  <a:lnTo>
                    <a:pt x="92" y="93"/>
                  </a:lnTo>
                  <a:lnTo>
                    <a:pt x="123" y="66"/>
                  </a:lnTo>
                  <a:lnTo>
                    <a:pt x="156" y="44"/>
                  </a:lnTo>
                  <a:lnTo>
                    <a:pt x="192" y="25"/>
                  </a:lnTo>
                  <a:lnTo>
                    <a:pt x="231" y="12"/>
                  </a:lnTo>
                  <a:lnTo>
                    <a:pt x="273" y="3"/>
                  </a:lnTo>
                  <a:lnTo>
                    <a:pt x="315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8" name="Freeform 906"/>
            <p:cNvSpPr>
              <a:spLocks noEditPoints="1"/>
            </p:cNvSpPr>
            <p:nvPr/>
          </p:nvSpPr>
          <p:spPr bwMode="auto">
            <a:xfrm>
              <a:off x="2811780" y="3185319"/>
              <a:ext cx="382587" cy="128587"/>
            </a:xfrm>
            <a:custGeom>
              <a:avLst/>
              <a:gdLst>
                <a:gd name="T0" fmla="*/ 1102 w 3368"/>
                <a:gd name="T1" fmla="*/ 677 h 1135"/>
                <a:gd name="T2" fmla="*/ 1073 w 3368"/>
                <a:gd name="T3" fmla="*/ 694 h 1135"/>
                <a:gd name="T4" fmla="*/ 1055 w 3368"/>
                <a:gd name="T5" fmla="*/ 723 h 1135"/>
                <a:gd name="T6" fmla="*/ 1055 w 3368"/>
                <a:gd name="T7" fmla="*/ 759 h 1135"/>
                <a:gd name="T8" fmla="*/ 1073 w 3368"/>
                <a:gd name="T9" fmla="*/ 789 h 1135"/>
                <a:gd name="T10" fmla="*/ 1102 w 3368"/>
                <a:gd name="T11" fmla="*/ 807 h 1135"/>
                <a:gd name="T12" fmla="*/ 1683 w 3368"/>
                <a:gd name="T13" fmla="*/ 809 h 1135"/>
                <a:gd name="T14" fmla="*/ 1717 w 3368"/>
                <a:gd name="T15" fmla="*/ 798 h 1135"/>
                <a:gd name="T16" fmla="*/ 1740 w 3368"/>
                <a:gd name="T17" fmla="*/ 775 h 1135"/>
                <a:gd name="T18" fmla="*/ 1749 w 3368"/>
                <a:gd name="T19" fmla="*/ 742 h 1135"/>
                <a:gd name="T20" fmla="*/ 1740 w 3368"/>
                <a:gd name="T21" fmla="*/ 708 h 1135"/>
                <a:gd name="T22" fmla="*/ 1717 w 3368"/>
                <a:gd name="T23" fmla="*/ 683 h 1135"/>
                <a:gd name="T24" fmla="*/ 1683 w 3368"/>
                <a:gd name="T25" fmla="*/ 675 h 1135"/>
                <a:gd name="T26" fmla="*/ 459 w 3368"/>
                <a:gd name="T27" fmla="*/ 332 h 1135"/>
                <a:gd name="T28" fmla="*/ 425 w 3368"/>
                <a:gd name="T29" fmla="*/ 342 h 1135"/>
                <a:gd name="T30" fmla="*/ 402 w 3368"/>
                <a:gd name="T31" fmla="*/ 365 h 1135"/>
                <a:gd name="T32" fmla="*/ 393 w 3368"/>
                <a:gd name="T33" fmla="*/ 399 h 1135"/>
                <a:gd name="T34" fmla="*/ 402 w 3368"/>
                <a:gd name="T35" fmla="*/ 433 h 1135"/>
                <a:gd name="T36" fmla="*/ 425 w 3368"/>
                <a:gd name="T37" fmla="*/ 458 h 1135"/>
                <a:gd name="T38" fmla="*/ 459 w 3368"/>
                <a:gd name="T39" fmla="*/ 466 h 1135"/>
                <a:gd name="T40" fmla="*/ 1516 w 3368"/>
                <a:gd name="T41" fmla="*/ 464 h 1135"/>
                <a:gd name="T42" fmla="*/ 1546 w 3368"/>
                <a:gd name="T43" fmla="*/ 447 h 1135"/>
                <a:gd name="T44" fmla="*/ 1563 w 3368"/>
                <a:gd name="T45" fmla="*/ 417 h 1135"/>
                <a:gd name="T46" fmla="*/ 1563 w 3368"/>
                <a:gd name="T47" fmla="*/ 381 h 1135"/>
                <a:gd name="T48" fmla="*/ 1546 w 3368"/>
                <a:gd name="T49" fmla="*/ 352 h 1135"/>
                <a:gd name="T50" fmla="*/ 1516 w 3368"/>
                <a:gd name="T51" fmla="*/ 334 h 1135"/>
                <a:gd name="T52" fmla="*/ 459 w 3368"/>
                <a:gd name="T53" fmla="*/ 332 h 1135"/>
                <a:gd name="T54" fmla="*/ 3368 w 3368"/>
                <a:gd name="T55" fmla="*/ 0 h 1135"/>
                <a:gd name="T56" fmla="*/ 3365 w 3368"/>
                <a:gd name="T57" fmla="*/ 859 h 1135"/>
                <a:gd name="T58" fmla="*/ 3343 w 3368"/>
                <a:gd name="T59" fmla="*/ 940 h 1135"/>
                <a:gd name="T60" fmla="*/ 3302 w 3368"/>
                <a:gd name="T61" fmla="*/ 1011 h 1135"/>
                <a:gd name="T62" fmla="*/ 3245 w 3368"/>
                <a:gd name="T63" fmla="*/ 1068 h 1135"/>
                <a:gd name="T64" fmla="*/ 3176 w 3368"/>
                <a:gd name="T65" fmla="*/ 1109 h 1135"/>
                <a:gd name="T66" fmla="*/ 3096 w 3368"/>
                <a:gd name="T67" fmla="*/ 1132 h 1135"/>
                <a:gd name="T68" fmla="*/ 315 w 3368"/>
                <a:gd name="T69" fmla="*/ 1135 h 1135"/>
                <a:gd name="T70" fmla="*/ 231 w 3368"/>
                <a:gd name="T71" fmla="*/ 1123 h 1135"/>
                <a:gd name="T72" fmla="*/ 156 w 3368"/>
                <a:gd name="T73" fmla="*/ 1090 h 1135"/>
                <a:gd name="T74" fmla="*/ 92 w 3368"/>
                <a:gd name="T75" fmla="*/ 1041 h 1135"/>
                <a:gd name="T76" fmla="*/ 43 w 3368"/>
                <a:gd name="T77" fmla="*/ 977 h 1135"/>
                <a:gd name="T78" fmla="*/ 11 w 3368"/>
                <a:gd name="T79" fmla="*/ 901 h 1135"/>
                <a:gd name="T80" fmla="*/ 0 w 3368"/>
                <a:gd name="T81" fmla="*/ 816 h 1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68" h="1135">
                  <a:moveTo>
                    <a:pt x="1120" y="675"/>
                  </a:moveTo>
                  <a:lnTo>
                    <a:pt x="1102" y="677"/>
                  </a:lnTo>
                  <a:lnTo>
                    <a:pt x="1086" y="683"/>
                  </a:lnTo>
                  <a:lnTo>
                    <a:pt x="1073" y="694"/>
                  </a:lnTo>
                  <a:lnTo>
                    <a:pt x="1062" y="708"/>
                  </a:lnTo>
                  <a:lnTo>
                    <a:pt x="1055" y="723"/>
                  </a:lnTo>
                  <a:lnTo>
                    <a:pt x="1053" y="742"/>
                  </a:lnTo>
                  <a:lnTo>
                    <a:pt x="1055" y="759"/>
                  </a:lnTo>
                  <a:lnTo>
                    <a:pt x="1062" y="776"/>
                  </a:lnTo>
                  <a:lnTo>
                    <a:pt x="1073" y="789"/>
                  </a:lnTo>
                  <a:lnTo>
                    <a:pt x="1086" y="800"/>
                  </a:lnTo>
                  <a:lnTo>
                    <a:pt x="1102" y="807"/>
                  </a:lnTo>
                  <a:lnTo>
                    <a:pt x="1120" y="809"/>
                  </a:lnTo>
                  <a:lnTo>
                    <a:pt x="1683" y="809"/>
                  </a:lnTo>
                  <a:lnTo>
                    <a:pt x="1700" y="806"/>
                  </a:lnTo>
                  <a:lnTo>
                    <a:pt x="1717" y="798"/>
                  </a:lnTo>
                  <a:lnTo>
                    <a:pt x="1730" y="788"/>
                  </a:lnTo>
                  <a:lnTo>
                    <a:pt x="1740" y="775"/>
                  </a:lnTo>
                  <a:lnTo>
                    <a:pt x="1747" y="758"/>
                  </a:lnTo>
                  <a:lnTo>
                    <a:pt x="1749" y="742"/>
                  </a:lnTo>
                  <a:lnTo>
                    <a:pt x="1747" y="723"/>
                  </a:lnTo>
                  <a:lnTo>
                    <a:pt x="1740" y="708"/>
                  </a:lnTo>
                  <a:lnTo>
                    <a:pt x="1730" y="694"/>
                  </a:lnTo>
                  <a:lnTo>
                    <a:pt x="1717" y="683"/>
                  </a:lnTo>
                  <a:lnTo>
                    <a:pt x="1700" y="677"/>
                  </a:lnTo>
                  <a:lnTo>
                    <a:pt x="1683" y="675"/>
                  </a:lnTo>
                  <a:lnTo>
                    <a:pt x="1120" y="675"/>
                  </a:lnTo>
                  <a:close/>
                  <a:moveTo>
                    <a:pt x="459" y="332"/>
                  </a:moveTo>
                  <a:lnTo>
                    <a:pt x="442" y="334"/>
                  </a:lnTo>
                  <a:lnTo>
                    <a:pt x="425" y="342"/>
                  </a:lnTo>
                  <a:lnTo>
                    <a:pt x="412" y="352"/>
                  </a:lnTo>
                  <a:lnTo>
                    <a:pt x="402" y="365"/>
                  </a:lnTo>
                  <a:lnTo>
                    <a:pt x="396" y="381"/>
                  </a:lnTo>
                  <a:lnTo>
                    <a:pt x="393" y="399"/>
                  </a:lnTo>
                  <a:lnTo>
                    <a:pt x="396" y="417"/>
                  </a:lnTo>
                  <a:lnTo>
                    <a:pt x="402" y="433"/>
                  </a:lnTo>
                  <a:lnTo>
                    <a:pt x="412" y="448"/>
                  </a:lnTo>
                  <a:lnTo>
                    <a:pt x="425" y="458"/>
                  </a:lnTo>
                  <a:lnTo>
                    <a:pt x="442" y="465"/>
                  </a:lnTo>
                  <a:lnTo>
                    <a:pt x="459" y="466"/>
                  </a:lnTo>
                  <a:lnTo>
                    <a:pt x="1499" y="466"/>
                  </a:lnTo>
                  <a:lnTo>
                    <a:pt x="1516" y="464"/>
                  </a:lnTo>
                  <a:lnTo>
                    <a:pt x="1533" y="457"/>
                  </a:lnTo>
                  <a:lnTo>
                    <a:pt x="1546" y="447"/>
                  </a:lnTo>
                  <a:lnTo>
                    <a:pt x="1556" y="433"/>
                  </a:lnTo>
                  <a:lnTo>
                    <a:pt x="1563" y="417"/>
                  </a:lnTo>
                  <a:lnTo>
                    <a:pt x="1565" y="399"/>
                  </a:lnTo>
                  <a:lnTo>
                    <a:pt x="1563" y="381"/>
                  </a:lnTo>
                  <a:lnTo>
                    <a:pt x="1556" y="365"/>
                  </a:lnTo>
                  <a:lnTo>
                    <a:pt x="1546" y="352"/>
                  </a:lnTo>
                  <a:lnTo>
                    <a:pt x="1533" y="342"/>
                  </a:lnTo>
                  <a:lnTo>
                    <a:pt x="1516" y="334"/>
                  </a:lnTo>
                  <a:lnTo>
                    <a:pt x="1499" y="332"/>
                  </a:lnTo>
                  <a:lnTo>
                    <a:pt x="459" y="332"/>
                  </a:lnTo>
                  <a:close/>
                  <a:moveTo>
                    <a:pt x="0" y="0"/>
                  </a:moveTo>
                  <a:lnTo>
                    <a:pt x="3368" y="0"/>
                  </a:lnTo>
                  <a:lnTo>
                    <a:pt x="3368" y="816"/>
                  </a:lnTo>
                  <a:lnTo>
                    <a:pt x="3365" y="859"/>
                  </a:lnTo>
                  <a:lnTo>
                    <a:pt x="3357" y="901"/>
                  </a:lnTo>
                  <a:lnTo>
                    <a:pt x="3343" y="940"/>
                  </a:lnTo>
                  <a:lnTo>
                    <a:pt x="3325" y="977"/>
                  </a:lnTo>
                  <a:lnTo>
                    <a:pt x="3302" y="1011"/>
                  </a:lnTo>
                  <a:lnTo>
                    <a:pt x="3276" y="1041"/>
                  </a:lnTo>
                  <a:lnTo>
                    <a:pt x="3245" y="1068"/>
                  </a:lnTo>
                  <a:lnTo>
                    <a:pt x="3211" y="1090"/>
                  </a:lnTo>
                  <a:lnTo>
                    <a:pt x="3176" y="1109"/>
                  </a:lnTo>
                  <a:lnTo>
                    <a:pt x="3137" y="1123"/>
                  </a:lnTo>
                  <a:lnTo>
                    <a:pt x="3096" y="1132"/>
                  </a:lnTo>
                  <a:lnTo>
                    <a:pt x="3053" y="1135"/>
                  </a:lnTo>
                  <a:lnTo>
                    <a:pt x="315" y="1135"/>
                  </a:lnTo>
                  <a:lnTo>
                    <a:pt x="273" y="1132"/>
                  </a:lnTo>
                  <a:lnTo>
                    <a:pt x="231" y="1123"/>
                  </a:lnTo>
                  <a:lnTo>
                    <a:pt x="192" y="1109"/>
                  </a:lnTo>
                  <a:lnTo>
                    <a:pt x="156" y="1090"/>
                  </a:lnTo>
                  <a:lnTo>
                    <a:pt x="123" y="1068"/>
                  </a:lnTo>
                  <a:lnTo>
                    <a:pt x="92" y="1041"/>
                  </a:lnTo>
                  <a:lnTo>
                    <a:pt x="65" y="1011"/>
                  </a:lnTo>
                  <a:lnTo>
                    <a:pt x="43" y="977"/>
                  </a:lnTo>
                  <a:lnTo>
                    <a:pt x="25" y="940"/>
                  </a:lnTo>
                  <a:lnTo>
                    <a:pt x="11" y="901"/>
                  </a:lnTo>
                  <a:lnTo>
                    <a:pt x="3" y="859"/>
                  </a:lnTo>
                  <a:lnTo>
                    <a:pt x="0" y="8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09" name="Group 508"/>
          <p:cNvGrpSpPr/>
          <p:nvPr/>
        </p:nvGrpSpPr>
        <p:grpSpPr>
          <a:xfrm>
            <a:off x="3380042" y="1763073"/>
            <a:ext cx="275585" cy="310356"/>
            <a:chOff x="2795588" y="2898775"/>
            <a:chExt cx="339725" cy="3825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10" name="Rectangle 911"/>
            <p:cNvSpPr>
              <a:spLocks noChangeArrowheads="1"/>
            </p:cNvSpPr>
            <p:nvPr/>
          </p:nvSpPr>
          <p:spPr bwMode="auto">
            <a:xfrm>
              <a:off x="2809876" y="3255963"/>
              <a:ext cx="309563" cy="2540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1" name="Freeform 912"/>
            <p:cNvSpPr>
              <a:spLocks/>
            </p:cNvSpPr>
            <p:nvPr/>
          </p:nvSpPr>
          <p:spPr bwMode="auto">
            <a:xfrm>
              <a:off x="2795588" y="3179763"/>
              <a:ext cx="339725" cy="58738"/>
            </a:xfrm>
            <a:custGeom>
              <a:avLst/>
              <a:gdLst>
                <a:gd name="T0" fmla="*/ 246 w 2993"/>
                <a:gd name="T1" fmla="*/ 0 h 523"/>
                <a:gd name="T2" fmla="*/ 2743 w 2993"/>
                <a:gd name="T3" fmla="*/ 0 h 523"/>
                <a:gd name="T4" fmla="*/ 2780 w 2993"/>
                <a:gd name="T5" fmla="*/ 3 h 523"/>
                <a:gd name="T6" fmla="*/ 2815 w 2993"/>
                <a:gd name="T7" fmla="*/ 11 h 523"/>
                <a:gd name="T8" fmla="*/ 2848 w 2993"/>
                <a:gd name="T9" fmla="*/ 23 h 523"/>
                <a:gd name="T10" fmla="*/ 2878 w 2993"/>
                <a:gd name="T11" fmla="*/ 39 h 523"/>
                <a:gd name="T12" fmla="*/ 2907 w 2993"/>
                <a:gd name="T13" fmla="*/ 60 h 523"/>
                <a:gd name="T14" fmla="*/ 2932 w 2993"/>
                <a:gd name="T15" fmla="*/ 83 h 523"/>
                <a:gd name="T16" fmla="*/ 2952 w 2993"/>
                <a:gd name="T17" fmla="*/ 111 h 523"/>
                <a:gd name="T18" fmla="*/ 2969 w 2993"/>
                <a:gd name="T19" fmla="*/ 140 h 523"/>
                <a:gd name="T20" fmla="*/ 2982 w 2993"/>
                <a:gd name="T21" fmla="*/ 172 h 523"/>
                <a:gd name="T22" fmla="*/ 2990 w 2993"/>
                <a:gd name="T23" fmla="*/ 206 h 523"/>
                <a:gd name="T24" fmla="*/ 2993 w 2993"/>
                <a:gd name="T25" fmla="*/ 242 h 523"/>
                <a:gd name="T26" fmla="*/ 2993 w 2993"/>
                <a:gd name="T27" fmla="*/ 523 h 523"/>
                <a:gd name="T28" fmla="*/ 0 w 2993"/>
                <a:gd name="T29" fmla="*/ 523 h 523"/>
                <a:gd name="T30" fmla="*/ 0 w 2993"/>
                <a:gd name="T31" fmla="*/ 242 h 523"/>
                <a:gd name="T32" fmla="*/ 3 w 2993"/>
                <a:gd name="T33" fmla="*/ 206 h 523"/>
                <a:gd name="T34" fmla="*/ 10 w 2993"/>
                <a:gd name="T35" fmla="*/ 172 h 523"/>
                <a:gd name="T36" fmla="*/ 24 w 2993"/>
                <a:gd name="T37" fmla="*/ 140 h 523"/>
                <a:gd name="T38" fmla="*/ 40 w 2993"/>
                <a:gd name="T39" fmla="*/ 111 h 523"/>
                <a:gd name="T40" fmla="*/ 60 w 2993"/>
                <a:gd name="T41" fmla="*/ 83 h 523"/>
                <a:gd name="T42" fmla="*/ 85 w 2993"/>
                <a:gd name="T43" fmla="*/ 60 h 523"/>
                <a:gd name="T44" fmla="*/ 112 w 2993"/>
                <a:gd name="T45" fmla="*/ 39 h 523"/>
                <a:gd name="T46" fmla="*/ 143 w 2993"/>
                <a:gd name="T47" fmla="*/ 23 h 523"/>
                <a:gd name="T48" fmla="*/ 176 w 2993"/>
                <a:gd name="T49" fmla="*/ 11 h 523"/>
                <a:gd name="T50" fmla="*/ 211 w 2993"/>
                <a:gd name="T51" fmla="*/ 3 h 523"/>
                <a:gd name="T52" fmla="*/ 246 w 2993"/>
                <a:gd name="T53" fmla="*/ 0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93" h="523">
                  <a:moveTo>
                    <a:pt x="246" y="0"/>
                  </a:moveTo>
                  <a:lnTo>
                    <a:pt x="2743" y="0"/>
                  </a:lnTo>
                  <a:lnTo>
                    <a:pt x="2780" y="3"/>
                  </a:lnTo>
                  <a:lnTo>
                    <a:pt x="2815" y="11"/>
                  </a:lnTo>
                  <a:lnTo>
                    <a:pt x="2848" y="23"/>
                  </a:lnTo>
                  <a:lnTo>
                    <a:pt x="2878" y="39"/>
                  </a:lnTo>
                  <a:lnTo>
                    <a:pt x="2907" y="60"/>
                  </a:lnTo>
                  <a:lnTo>
                    <a:pt x="2932" y="83"/>
                  </a:lnTo>
                  <a:lnTo>
                    <a:pt x="2952" y="111"/>
                  </a:lnTo>
                  <a:lnTo>
                    <a:pt x="2969" y="140"/>
                  </a:lnTo>
                  <a:lnTo>
                    <a:pt x="2982" y="172"/>
                  </a:lnTo>
                  <a:lnTo>
                    <a:pt x="2990" y="206"/>
                  </a:lnTo>
                  <a:lnTo>
                    <a:pt x="2993" y="242"/>
                  </a:lnTo>
                  <a:lnTo>
                    <a:pt x="2993" y="523"/>
                  </a:lnTo>
                  <a:lnTo>
                    <a:pt x="0" y="523"/>
                  </a:lnTo>
                  <a:lnTo>
                    <a:pt x="0" y="242"/>
                  </a:lnTo>
                  <a:lnTo>
                    <a:pt x="3" y="206"/>
                  </a:lnTo>
                  <a:lnTo>
                    <a:pt x="10" y="172"/>
                  </a:lnTo>
                  <a:lnTo>
                    <a:pt x="24" y="140"/>
                  </a:lnTo>
                  <a:lnTo>
                    <a:pt x="40" y="111"/>
                  </a:lnTo>
                  <a:lnTo>
                    <a:pt x="60" y="83"/>
                  </a:lnTo>
                  <a:lnTo>
                    <a:pt x="85" y="60"/>
                  </a:lnTo>
                  <a:lnTo>
                    <a:pt x="112" y="39"/>
                  </a:lnTo>
                  <a:lnTo>
                    <a:pt x="143" y="23"/>
                  </a:lnTo>
                  <a:lnTo>
                    <a:pt x="176" y="11"/>
                  </a:lnTo>
                  <a:lnTo>
                    <a:pt x="211" y="3"/>
                  </a:lnTo>
                  <a:lnTo>
                    <a:pt x="2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" name="Freeform 913"/>
            <p:cNvSpPr>
              <a:spLocks/>
            </p:cNvSpPr>
            <p:nvPr/>
          </p:nvSpPr>
          <p:spPr bwMode="auto">
            <a:xfrm>
              <a:off x="2895601" y="2898775"/>
              <a:ext cx="139700" cy="263525"/>
            </a:xfrm>
            <a:custGeom>
              <a:avLst/>
              <a:gdLst>
                <a:gd name="T0" fmla="*/ 613 w 1227"/>
                <a:gd name="T1" fmla="*/ 0 h 2324"/>
                <a:gd name="T2" fmla="*/ 676 w 1227"/>
                <a:gd name="T3" fmla="*/ 3 h 2324"/>
                <a:gd name="T4" fmla="*/ 737 w 1227"/>
                <a:gd name="T5" fmla="*/ 12 h 2324"/>
                <a:gd name="T6" fmla="*/ 797 w 1227"/>
                <a:gd name="T7" fmla="*/ 27 h 2324"/>
                <a:gd name="T8" fmla="*/ 853 w 1227"/>
                <a:gd name="T9" fmla="*/ 47 h 2324"/>
                <a:gd name="T10" fmla="*/ 906 w 1227"/>
                <a:gd name="T11" fmla="*/ 73 h 2324"/>
                <a:gd name="T12" fmla="*/ 957 w 1227"/>
                <a:gd name="T13" fmla="*/ 102 h 2324"/>
                <a:gd name="T14" fmla="*/ 1004 w 1227"/>
                <a:gd name="T15" fmla="*/ 137 h 2324"/>
                <a:gd name="T16" fmla="*/ 1047 w 1227"/>
                <a:gd name="T17" fmla="*/ 175 h 2324"/>
                <a:gd name="T18" fmla="*/ 1087 w 1227"/>
                <a:gd name="T19" fmla="*/ 218 h 2324"/>
                <a:gd name="T20" fmla="*/ 1123 w 1227"/>
                <a:gd name="T21" fmla="*/ 264 h 2324"/>
                <a:gd name="T22" fmla="*/ 1153 w 1227"/>
                <a:gd name="T23" fmla="*/ 313 h 2324"/>
                <a:gd name="T24" fmla="*/ 1179 w 1227"/>
                <a:gd name="T25" fmla="*/ 365 h 2324"/>
                <a:gd name="T26" fmla="*/ 1200 w 1227"/>
                <a:gd name="T27" fmla="*/ 419 h 2324"/>
                <a:gd name="T28" fmla="*/ 1215 w 1227"/>
                <a:gd name="T29" fmla="*/ 476 h 2324"/>
                <a:gd name="T30" fmla="*/ 1224 w 1227"/>
                <a:gd name="T31" fmla="*/ 536 h 2324"/>
                <a:gd name="T32" fmla="*/ 1227 w 1227"/>
                <a:gd name="T33" fmla="*/ 597 h 2324"/>
                <a:gd name="T34" fmla="*/ 1224 w 1227"/>
                <a:gd name="T35" fmla="*/ 658 h 2324"/>
                <a:gd name="T36" fmla="*/ 1215 w 1227"/>
                <a:gd name="T37" fmla="*/ 718 h 2324"/>
                <a:gd name="T38" fmla="*/ 1200 w 1227"/>
                <a:gd name="T39" fmla="*/ 775 h 2324"/>
                <a:gd name="T40" fmla="*/ 1179 w 1227"/>
                <a:gd name="T41" fmla="*/ 829 h 2324"/>
                <a:gd name="T42" fmla="*/ 1153 w 1227"/>
                <a:gd name="T43" fmla="*/ 881 h 2324"/>
                <a:gd name="T44" fmla="*/ 1123 w 1227"/>
                <a:gd name="T45" fmla="*/ 930 h 2324"/>
                <a:gd name="T46" fmla="*/ 1088 w 1227"/>
                <a:gd name="T47" fmla="*/ 976 h 2324"/>
                <a:gd name="T48" fmla="*/ 1048 w 1227"/>
                <a:gd name="T49" fmla="*/ 1018 h 2324"/>
                <a:gd name="T50" fmla="*/ 1005 w 1227"/>
                <a:gd name="T51" fmla="*/ 1057 h 2324"/>
                <a:gd name="T52" fmla="*/ 958 w 1227"/>
                <a:gd name="T53" fmla="*/ 1092 h 2324"/>
                <a:gd name="T54" fmla="*/ 908 w 1227"/>
                <a:gd name="T55" fmla="*/ 1122 h 2324"/>
                <a:gd name="T56" fmla="*/ 908 w 1227"/>
                <a:gd name="T57" fmla="*/ 2324 h 2324"/>
                <a:gd name="T58" fmla="*/ 318 w 1227"/>
                <a:gd name="T59" fmla="*/ 2324 h 2324"/>
                <a:gd name="T60" fmla="*/ 318 w 1227"/>
                <a:gd name="T61" fmla="*/ 1122 h 2324"/>
                <a:gd name="T62" fmla="*/ 268 w 1227"/>
                <a:gd name="T63" fmla="*/ 1092 h 2324"/>
                <a:gd name="T64" fmla="*/ 221 w 1227"/>
                <a:gd name="T65" fmla="*/ 1057 h 2324"/>
                <a:gd name="T66" fmla="*/ 178 w 1227"/>
                <a:gd name="T67" fmla="*/ 1019 h 2324"/>
                <a:gd name="T68" fmla="*/ 139 w 1227"/>
                <a:gd name="T69" fmla="*/ 976 h 2324"/>
                <a:gd name="T70" fmla="*/ 103 w 1227"/>
                <a:gd name="T71" fmla="*/ 931 h 2324"/>
                <a:gd name="T72" fmla="*/ 73 w 1227"/>
                <a:gd name="T73" fmla="*/ 882 h 2324"/>
                <a:gd name="T74" fmla="*/ 48 w 1227"/>
                <a:gd name="T75" fmla="*/ 830 h 2324"/>
                <a:gd name="T76" fmla="*/ 27 w 1227"/>
                <a:gd name="T77" fmla="*/ 775 h 2324"/>
                <a:gd name="T78" fmla="*/ 12 w 1227"/>
                <a:gd name="T79" fmla="*/ 718 h 2324"/>
                <a:gd name="T80" fmla="*/ 3 w 1227"/>
                <a:gd name="T81" fmla="*/ 658 h 2324"/>
                <a:gd name="T82" fmla="*/ 0 w 1227"/>
                <a:gd name="T83" fmla="*/ 597 h 2324"/>
                <a:gd name="T84" fmla="*/ 3 w 1227"/>
                <a:gd name="T85" fmla="*/ 536 h 2324"/>
                <a:gd name="T86" fmla="*/ 12 w 1227"/>
                <a:gd name="T87" fmla="*/ 476 h 2324"/>
                <a:gd name="T88" fmla="*/ 26 w 1227"/>
                <a:gd name="T89" fmla="*/ 419 h 2324"/>
                <a:gd name="T90" fmla="*/ 48 w 1227"/>
                <a:gd name="T91" fmla="*/ 365 h 2324"/>
                <a:gd name="T92" fmla="*/ 73 w 1227"/>
                <a:gd name="T93" fmla="*/ 313 h 2324"/>
                <a:gd name="T94" fmla="*/ 104 w 1227"/>
                <a:gd name="T95" fmla="*/ 264 h 2324"/>
                <a:gd name="T96" fmla="*/ 139 w 1227"/>
                <a:gd name="T97" fmla="*/ 218 h 2324"/>
                <a:gd name="T98" fmla="*/ 179 w 1227"/>
                <a:gd name="T99" fmla="*/ 175 h 2324"/>
                <a:gd name="T100" fmla="*/ 222 w 1227"/>
                <a:gd name="T101" fmla="*/ 137 h 2324"/>
                <a:gd name="T102" fmla="*/ 270 w 1227"/>
                <a:gd name="T103" fmla="*/ 102 h 2324"/>
                <a:gd name="T104" fmla="*/ 320 w 1227"/>
                <a:gd name="T105" fmla="*/ 73 h 2324"/>
                <a:gd name="T106" fmla="*/ 374 w 1227"/>
                <a:gd name="T107" fmla="*/ 47 h 2324"/>
                <a:gd name="T108" fmla="*/ 430 w 1227"/>
                <a:gd name="T109" fmla="*/ 27 h 2324"/>
                <a:gd name="T110" fmla="*/ 489 w 1227"/>
                <a:gd name="T111" fmla="*/ 12 h 2324"/>
                <a:gd name="T112" fmla="*/ 550 w 1227"/>
                <a:gd name="T113" fmla="*/ 3 h 2324"/>
                <a:gd name="T114" fmla="*/ 613 w 1227"/>
                <a:gd name="T115" fmla="*/ 0 h 2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27" h="2324">
                  <a:moveTo>
                    <a:pt x="613" y="0"/>
                  </a:moveTo>
                  <a:lnTo>
                    <a:pt x="676" y="3"/>
                  </a:lnTo>
                  <a:lnTo>
                    <a:pt x="737" y="12"/>
                  </a:lnTo>
                  <a:lnTo>
                    <a:pt x="797" y="27"/>
                  </a:lnTo>
                  <a:lnTo>
                    <a:pt x="853" y="47"/>
                  </a:lnTo>
                  <a:lnTo>
                    <a:pt x="906" y="73"/>
                  </a:lnTo>
                  <a:lnTo>
                    <a:pt x="957" y="102"/>
                  </a:lnTo>
                  <a:lnTo>
                    <a:pt x="1004" y="137"/>
                  </a:lnTo>
                  <a:lnTo>
                    <a:pt x="1047" y="175"/>
                  </a:lnTo>
                  <a:lnTo>
                    <a:pt x="1087" y="218"/>
                  </a:lnTo>
                  <a:lnTo>
                    <a:pt x="1123" y="264"/>
                  </a:lnTo>
                  <a:lnTo>
                    <a:pt x="1153" y="313"/>
                  </a:lnTo>
                  <a:lnTo>
                    <a:pt x="1179" y="365"/>
                  </a:lnTo>
                  <a:lnTo>
                    <a:pt x="1200" y="419"/>
                  </a:lnTo>
                  <a:lnTo>
                    <a:pt x="1215" y="476"/>
                  </a:lnTo>
                  <a:lnTo>
                    <a:pt x="1224" y="536"/>
                  </a:lnTo>
                  <a:lnTo>
                    <a:pt x="1227" y="597"/>
                  </a:lnTo>
                  <a:lnTo>
                    <a:pt x="1224" y="658"/>
                  </a:lnTo>
                  <a:lnTo>
                    <a:pt x="1215" y="718"/>
                  </a:lnTo>
                  <a:lnTo>
                    <a:pt x="1200" y="775"/>
                  </a:lnTo>
                  <a:lnTo>
                    <a:pt x="1179" y="829"/>
                  </a:lnTo>
                  <a:lnTo>
                    <a:pt x="1153" y="881"/>
                  </a:lnTo>
                  <a:lnTo>
                    <a:pt x="1123" y="930"/>
                  </a:lnTo>
                  <a:lnTo>
                    <a:pt x="1088" y="976"/>
                  </a:lnTo>
                  <a:lnTo>
                    <a:pt x="1048" y="1018"/>
                  </a:lnTo>
                  <a:lnTo>
                    <a:pt x="1005" y="1057"/>
                  </a:lnTo>
                  <a:lnTo>
                    <a:pt x="958" y="1092"/>
                  </a:lnTo>
                  <a:lnTo>
                    <a:pt x="908" y="1122"/>
                  </a:lnTo>
                  <a:lnTo>
                    <a:pt x="908" y="2324"/>
                  </a:lnTo>
                  <a:lnTo>
                    <a:pt x="318" y="2324"/>
                  </a:lnTo>
                  <a:lnTo>
                    <a:pt x="318" y="1122"/>
                  </a:lnTo>
                  <a:lnTo>
                    <a:pt x="268" y="1092"/>
                  </a:lnTo>
                  <a:lnTo>
                    <a:pt x="221" y="1057"/>
                  </a:lnTo>
                  <a:lnTo>
                    <a:pt x="178" y="1019"/>
                  </a:lnTo>
                  <a:lnTo>
                    <a:pt x="139" y="976"/>
                  </a:lnTo>
                  <a:lnTo>
                    <a:pt x="103" y="931"/>
                  </a:lnTo>
                  <a:lnTo>
                    <a:pt x="73" y="882"/>
                  </a:lnTo>
                  <a:lnTo>
                    <a:pt x="48" y="830"/>
                  </a:lnTo>
                  <a:lnTo>
                    <a:pt x="27" y="775"/>
                  </a:lnTo>
                  <a:lnTo>
                    <a:pt x="12" y="718"/>
                  </a:lnTo>
                  <a:lnTo>
                    <a:pt x="3" y="658"/>
                  </a:lnTo>
                  <a:lnTo>
                    <a:pt x="0" y="597"/>
                  </a:lnTo>
                  <a:lnTo>
                    <a:pt x="3" y="536"/>
                  </a:lnTo>
                  <a:lnTo>
                    <a:pt x="12" y="476"/>
                  </a:lnTo>
                  <a:lnTo>
                    <a:pt x="26" y="419"/>
                  </a:lnTo>
                  <a:lnTo>
                    <a:pt x="48" y="365"/>
                  </a:lnTo>
                  <a:lnTo>
                    <a:pt x="73" y="313"/>
                  </a:lnTo>
                  <a:lnTo>
                    <a:pt x="104" y="264"/>
                  </a:lnTo>
                  <a:lnTo>
                    <a:pt x="139" y="218"/>
                  </a:lnTo>
                  <a:lnTo>
                    <a:pt x="179" y="175"/>
                  </a:lnTo>
                  <a:lnTo>
                    <a:pt x="222" y="137"/>
                  </a:lnTo>
                  <a:lnTo>
                    <a:pt x="270" y="102"/>
                  </a:lnTo>
                  <a:lnTo>
                    <a:pt x="320" y="73"/>
                  </a:lnTo>
                  <a:lnTo>
                    <a:pt x="374" y="47"/>
                  </a:lnTo>
                  <a:lnTo>
                    <a:pt x="430" y="27"/>
                  </a:lnTo>
                  <a:lnTo>
                    <a:pt x="489" y="12"/>
                  </a:lnTo>
                  <a:lnTo>
                    <a:pt x="550" y="3"/>
                  </a:lnTo>
                  <a:lnTo>
                    <a:pt x="6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13" name="Group 512"/>
          <p:cNvGrpSpPr/>
          <p:nvPr/>
        </p:nvGrpSpPr>
        <p:grpSpPr>
          <a:xfrm>
            <a:off x="4078183" y="1828750"/>
            <a:ext cx="310356" cy="179002"/>
            <a:chOff x="3228975" y="3133725"/>
            <a:chExt cx="382588" cy="2206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14" name="Freeform 918"/>
            <p:cNvSpPr>
              <a:spLocks/>
            </p:cNvSpPr>
            <p:nvPr/>
          </p:nvSpPr>
          <p:spPr bwMode="auto">
            <a:xfrm>
              <a:off x="3462338" y="3141663"/>
              <a:ext cx="149225" cy="174625"/>
            </a:xfrm>
            <a:custGeom>
              <a:avLst/>
              <a:gdLst>
                <a:gd name="T0" fmla="*/ 79 w 1315"/>
                <a:gd name="T1" fmla="*/ 0 h 1544"/>
                <a:gd name="T2" fmla="*/ 116 w 1315"/>
                <a:gd name="T3" fmla="*/ 1 h 1544"/>
                <a:gd name="T4" fmla="*/ 162 w 1315"/>
                <a:gd name="T5" fmla="*/ 6 h 1544"/>
                <a:gd name="T6" fmla="*/ 215 w 1315"/>
                <a:gd name="T7" fmla="*/ 14 h 1544"/>
                <a:gd name="T8" fmla="*/ 276 w 1315"/>
                <a:gd name="T9" fmla="*/ 26 h 1544"/>
                <a:gd name="T10" fmla="*/ 342 w 1315"/>
                <a:gd name="T11" fmla="*/ 44 h 1544"/>
                <a:gd name="T12" fmla="*/ 410 w 1315"/>
                <a:gd name="T13" fmla="*/ 69 h 1544"/>
                <a:gd name="T14" fmla="*/ 482 w 1315"/>
                <a:gd name="T15" fmla="*/ 101 h 1544"/>
                <a:gd name="T16" fmla="*/ 554 w 1315"/>
                <a:gd name="T17" fmla="*/ 142 h 1544"/>
                <a:gd name="T18" fmla="*/ 625 w 1315"/>
                <a:gd name="T19" fmla="*/ 193 h 1544"/>
                <a:gd name="T20" fmla="*/ 694 w 1315"/>
                <a:gd name="T21" fmla="*/ 254 h 1544"/>
                <a:gd name="T22" fmla="*/ 758 w 1315"/>
                <a:gd name="T23" fmla="*/ 328 h 1544"/>
                <a:gd name="T24" fmla="*/ 818 w 1315"/>
                <a:gd name="T25" fmla="*/ 413 h 1544"/>
                <a:gd name="T26" fmla="*/ 871 w 1315"/>
                <a:gd name="T27" fmla="*/ 513 h 1544"/>
                <a:gd name="T28" fmla="*/ 915 w 1315"/>
                <a:gd name="T29" fmla="*/ 627 h 1544"/>
                <a:gd name="T30" fmla="*/ 951 w 1315"/>
                <a:gd name="T31" fmla="*/ 758 h 1544"/>
                <a:gd name="T32" fmla="*/ 975 w 1315"/>
                <a:gd name="T33" fmla="*/ 906 h 1544"/>
                <a:gd name="T34" fmla="*/ 1315 w 1315"/>
                <a:gd name="T35" fmla="*/ 1035 h 1544"/>
                <a:gd name="T36" fmla="*/ 109 w 1315"/>
                <a:gd name="T37" fmla="*/ 858 h 1544"/>
                <a:gd name="T38" fmla="*/ 463 w 1315"/>
                <a:gd name="T39" fmla="*/ 852 h 1544"/>
                <a:gd name="T40" fmla="*/ 485 w 1315"/>
                <a:gd name="T41" fmla="*/ 740 h 1544"/>
                <a:gd name="T42" fmla="*/ 486 w 1315"/>
                <a:gd name="T43" fmla="*/ 634 h 1544"/>
                <a:gd name="T44" fmla="*/ 468 w 1315"/>
                <a:gd name="T45" fmla="*/ 535 h 1544"/>
                <a:gd name="T46" fmla="*/ 434 w 1315"/>
                <a:gd name="T47" fmla="*/ 443 h 1544"/>
                <a:gd name="T48" fmla="*/ 389 w 1315"/>
                <a:gd name="T49" fmla="*/ 360 h 1544"/>
                <a:gd name="T50" fmla="*/ 333 w 1315"/>
                <a:gd name="T51" fmla="*/ 287 h 1544"/>
                <a:gd name="T52" fmla="*/ 272 w 1315"/>
                <a:gd name="T53" fmla="*/ 223 h 1544"/>
                <a:gd name="T54" fmla="*/ 208 w 1315"/>
                <a:gd name="T55" fmla="*/ 169 h 1544"/>
                <a:gd name="T56" fmla="*/ 144 w 1315"/>
                <a:gd name="T57" fmla="*/ 125 h 1544"/>
                <a:gd name="T58" fmla="*/ 84 w 1315"/>
                <a:gd name="T59" fmla="*/ 93 h 1544"/>
                <a:gd name="T60" fmla="*/ 29 w 1315"/>
                <a:gd name="T61" fmla="*/ 73 h 1544"/>
                <a:gd name="T62" fmla="*/ 23 w 1315"/>
                <a:gd name="T63" fmla="*/ 71 h 1544"/>
                <a:gd name="T64" fmla="*/ 10 w 1315"/>
                <a:gd name="T65" fmla="*/ 62 h 1544"/>
                <a:gd name="T66" fmla="*/ 1 w 1315"/>
                <a:gd name="T67" fmla="*/ 45 h 1544"/>
                <a:gd name="T68" fmla="*/ 1 w 1315"/>
                <a:gd name="T69" fmla="*/ 31 h 1544"/>
                <a:gd name="T70" fmla="*/ 4 w 1315"/>
                <a:gd name="T71" fmla="*/ 21 h 1544"/>
                <a:gd name="T72" fmla="*/ 15 w 1315"/>
                <a:gd name="T73" fmla="*/ 7 h 1544"/>
                <a:gd name="T74" fmla="*/ 38 w 1315"/>
                <a:gd name="T75" fmla="*/ 0 h 1544"/>
                <a:gd name="T76" fmla="*/ 44 w 1315"/>
                <a:gd name="T77" fmla="*/ 0 h 1544"/>
                <a:gd name="T78" fmla="*/ 64 w 1315"/>
                <a:gd name="T79" fmla="*/ 0 h 1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15" h="1544">
                  <a:moveTo>
                    <a:pt x="64" y="0"/>
                  </a:moveTo>
                  <a:lnTo>
                    <a:pt x="79" y="0"/>
                  </a:lnTo>
                  <a:lnTo>
                    <a:pt x="96" y="0"/>
                  </a:lnTo>
                  <a:lnTo>
                    <a:pt x="116" y="1"/>
                  </a:lnTo>
                  <a:lnTo>
                    <a:pt x="137" y="3"/>
                  </a:lnTo>
                  <a:lnTo>
                    <a:pt x="162" y="6"/>
                  </a:lnTo>
                  <a:lnTo>
                    <a:pt x="188" y="9"/>
                  </a:lnTo>
                  <a:lnTo>
                    <a:pt x="215" y="14"/>
                  </a:lnTo>
                  <a:lnTo>
                    <a:pt x="245" y="20"/>
                  </a:lnTo>
                  <a:lnTo>
                    <a:pt x="276" y="26"/>
                  </a:lnTo>
                  <a:lnTo>
                    <a:pt x="309" y="34"/>
                  </a:lnTo>
                  <a:lnTo>
                    <a:pt x="342" y="44"/>
                  </a:lnTo>
                  <a:lnTo>
                    <a:pt x="376" y="55"/>
                  </a:lnTo>
                  <a:lnTo>
                    <a:pt x="410" y="69"/>
                  </a:lnTo>
                  <a:lnTo>
                    <a:pt x="446" y="84"/>
                  </a:lnTo>
                  <a:lnTo>
                    <a:pt x="482" y="101"/>
                  </a:lnTo>
                  <a:lnTo>
                    <a:pt x="518" y="121"/>
                  </a:lnTo>
                  <a:lnTo>
                    <a:pt x="554" y="142"/>
                  </a:lnTo>
                  <a:lnTo>
                    <a:pt x="589" y="166"/>
                  </a:lnTo>
                  <a:lnTo>
                    <a:pt x="625" y="193"/>
                  </a:lnTo>
                  <a:lnTo>
                    <a:pt x="660" y="222"/>
                  </a:lnTo>
                  <a:lnTo>
                    <a:pt x="694" y="254"/>
                  </a:lnTo>
                  <a:lnTo>
                    <a:pt x="727" y="289"/>
                  </a:lnTo>
                  <a:lnTo>
                    <a:pt x="758" y="328"/>
                  </a:lnTo>
                  <a:lnTo>
                    <a:pt x="789" y="368"/>
                  </a:lnTo>
                  <a:lnTo>
                    <a:pt x="818" y="413"/>
                  </a:lnTo>
                  <a:lnTo>
                    <a:pt x="846" y="461"/>
                  </a:lnTo>
                  <a:lnTo>
                    <a:pt x="871" y="513"/>
                  </a:lnTo>
                  <a:lnTo>
                    <a:pt x="894" y="568"/>
                  </a:lnTo>
                  <a:lnTo>
                    <a:pt x="915" y="627"/>
                  </a:lnTo>
                  <a:lnTo>
                    <a:pt x="935" y="691"/>
                  </a:lnTo>
                  <a:lnTo>
                    <a:pt x="951" y="758"/>
                  </a:lnTo>
                  <a:lnTo>
                    <a:pt x="965" y="829"/>
                  </a:lnTo>
                  <a:lnTo>
                    <a:pt x="975" y="906"/>
                  </a:lnTo>
                  <a:lnTo>
                    <a:pt x="982" y="985"/>
                  </a:lnTo>
                  <a:lnTo>
                    <a:pt x="1315" y="1035"/>
                  </a:lnTo>
                  <a:lnTo>
                    <a:pt x="622" y="1544"/>
                  </a:lnTo>
                  <a:lnTo>
                    <a:pt x="109" y="858"/>
                  </a:lnTo>
                  <a:lnTo>
                    <a:pt x="442" y="911"/>
                  </a:lnTo>
                  <a:lnTo>
                    <a:pt x="463" y="852"/>
                  </a:lnTo>
                  <a:lnTo>
                    <a:pt x="477" y="795"/>
                  </a:lnTo>
                  <a:lnTo>
                    <a:pt x="485" y="740"/>
                  </a:lnTo>
                  <a:lnTo>
                    <a:pt x="488" y="686"/>
                  </a:lnTo>
                  <a:lnTo>
                    <a:pt x="486" y="634"/>
                  </a:lnTo>
                  <a:lnTo>
                    <a:pt x="479" y="583"/>
                  </a:lnTo>
                  <a:lnTo>
                    <a:pt x="468" y="535"/>
                  </a:lnTo>
                  <a:lnTo>
                    <a:pt x="452" y="488"/>
                  </a:lnTo>
                  <a:lnTo>
                    <a:pt x="434" y="443"/>
                  </a:lnTo>
                  <a:lnTo>
                    <a:pt x="412" y="401"/>
                  </a:lnTo>
                  <a:lnTo>
                    <a:pt x="389" y="360"/>
                  </a:lnTo>
                  <a:lnTo>
                    <a:pt x="362" y="322"/>
                  </a:lnTo>
                  <a:lnTo>
                    <a:pt x="333" y="287"/>
                  </a:lnTo>
                  <a:lnTo>
                    <a:pt x="304" y="253"/>
                  </a:lnTo>
                  <a:lnTo>
                    <a:pt x="272" y="223"/>
                  </a:lnTo>
                  <a:lnTo>
                    <a:pt x="240" y="194"/>
                  </a:lnTo>
                  <a:lnTo>
                    <a:pt x="208" y="169"/>
                  </a:lnTo>
                  <a:lnTo>
                    <a:pt x="176" y="145"/>
                  </a:lnTo>
                  <a:lnTo>
                    <a:pt x="144" y="125"/>
                  </a:lnTo>
                  <a:lnTo>
                    <a:pt x="114" y="107"/>
                  </a:lnTo>
                  <a:lnTo>
                    <a:pt x="84" y="93"/>
                  </a:lnTo>
                  <a:lnTo>
                    <a:pt x="55" y="81"/>
                  </a:lnTo>
                  <a:lnTo>
                    <a:pt x="29" y="73"/>
                  </a:lnTo>
                  <a:lnTo>
                    <a:pt x="27" y="72"/>
                  </a:lnTo>
                  <a:lnTo>
                    <a:pt x="23" y="71"/>
                  </a:lnTo>
                  <a:lnTo>
                    <a:pt x="17" y="68"/>
                  </a:lnTo>
                  <a:lnTo>
                    <a:pt x="10" y="62"/>
                  </a:lnTo>
                  <a:lnTo>
                    <a:pt x="4" y="55"/>
                  </a:lnTo>
                  <a:lnTo>
                    <a:pt x="1" y="45"/>
                  </a:lnTo>
                  <a:lnTo>
                    <a:pt x="0" y="33"/>
                  </a:lnTo>
                  <a:lnTo>
                    <a:pt x="1" y="31"/>
                  </a:lnTo>
                  <a:lnTo>
                    <a:pt x="2" y="27"/>
                  </a:lnTo>
                  <a:lnTo>
                    <a:pt x="4" y="21"/>
                  </a:lnTo>
                  <a:lnTo>
                    <a:pt x="8" y="14"/>
                  </a:lnTo>
                  <a:lnTo>
                    <a:pt x="15" y="7"/>
                  </a:lnTo>
                  <a:lnTo>
                    <a:pt x="24" y="2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44" y="0"/>
                  </a:lnTo>
                  <a:lnTo>
                    <a:pt x="53" y="0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" name="Freeform 919"/>
            <p:cNvSpPr>
              <a:spLocks/>
            </p:cNvSpPr>
            <p:nvPr/>
          </p:nvSpPr>
          <p:spPr bwMode="auto">
            <a:xfrm>
              <a:off x="3228975" y="3140075"/>
              <a:ext cx="127000" cy="185738"/>
            </a:xfrm>
            <a:custGeom>
              <a:avLst/>
              <a:gdLst>
                <a:gd name="T0" fmla="*/ 1123 w 1123"/>
                <a:gd name="T1" fmla="*/ 791 h 1641"/>
                <a:gd name="T2" fmla="*/ 779 w 1123"/>
                <a:gd name="T3" fmla="*/ 712 h 1641"/>
                <a:gd name="T4" fmla="*/ 728 w 1123"/>
                <a:gd name="T5" fmla="*/ 820 h 1641"/>
                <a:gd name="T6" fmla="*/ 701 w 1123"/>
                <a:gd name="T7" fmla="*/ 927 h 1641"/>
                <a:gd name="T8" fmla="*/ 696 w 1123"/>
                <a:gd name="T9" fmla="*/ 1032 h 1641"/>
                <a:gd name="T10" fmla="*/ 709 w 1123"/>
                <a:gd name="T11" fmla="*/ 1132 h 1641"/>
                <a:gd name="T12" fmla="*/ 737 w 1123"/>
                <a:gd name="T13" fmla="*/ 1226 h 1641"/>
                <a:gd name="T14" fmla="*/ 776 w 1123"/>
                <a:gd name="T15" fmla="*/ 1313 h 1641"/>
                <a:gd name="T16" fmla="*/ 823 w 1123"/>
                <a:gd name="T17" fmla="*/ 1391 h 1641"/>
                <a:gd name="T18" fmla="*/ 876 w 1123"/>
                <a:gd name="T19" fmla="*/ 1458 h 1641"/>
                <a:gd name="T20" fmla="*/ 929 w 1123"/>
                <a:gd name="T21" fmla="*/ 1515 h 1641"/>
                <a:gd name="T22" fmla="*/ 980 w 1123"/>
                <a:gd name="T23" fmla="*/ 1556 h 1641"/>
                <a:gd name="T24" fmla="*/ 1006 w 1123"/>
                <a:gd name="T25" fmla="*/ 1573 h 1641"/>
                <a:gd name="T26" fmla="*/ 1015 w 1123"/>
                <a:gd name="T27" fmla="*/ 1580 h 1641"/>
                <a:gd name="T28" fmla="*/ 1025 w 1123"/>
                <a:gd name="T29" fmla="*/ 1595 h 1641"/>
                <a:gd name="T30" fmla="*/ 1023 w 1123"/>
                <a:gd name="T31" fmla="*/ 1618 h 1641"/>
                <a:gd name="T32" fmla="*/ 1019 w 1123"/>
                <a:gd name="T33" fmla="*/ 1624 h 1641"/>
                <a:gd name="T34" fmla="*/ 1009 w 1123"/>
                <a:gd name="T35" fmla="*/ 1635 h 1641"/>
                <a:gd name="T36" fmla="*/ 992 w 1123"/>
                <a:gd name="T37" fmla="*/ 1641 h 1641"/>
                <a:gd name="T38" fmla="*/ 977 w 1123"/>
                <a:gd name="T39" fmla="*/ 1639 h 1641"/>
                <a:gd name="T40" fmla="*/ 963 w 1123"/>
                <a:gd name="T41" fmla="*/ 1636 h 1641"/>
                <a:gd name="T42" fmla="*/ 938 w 1123"/>
                <a:gd name="T43" fmla="*/ 1630 h 1641"/>
                <a:gd name="T44" fmla="*/ 903 w 1123"/>
                <a:gd name="T45" fmla="*/ 1620 h 1641"/>
                <a:gd name="T46" fmla="*/ 859 w 1123"/>
                <a:gd name="T47" fmla="*/ 1603 h 1641"/>
                <a:gd name="T48" fmla="*/ 809 w 1123"/>
                <a:gd name="T49" fmla="*/ 1583 h 1641"/>
                <a:gd name="T50" fmla="*/ 754 w 1123"/>
                <a:gd name="T51" fmla="*/ 1556 h 1641"/>
                <a:gd name="T52" fmla="*/ 694 w 1123"/>
                <a:gd name="T53" fmla="*/ 1523 h 1641"/>
                <a:gd name="T54" fmla="*/ 633 w 1123"/>
                <a:gd name="T55" fmla="*/ 1482 h 1641"/>
                <a:gd name="T56" fmla="*/ 573 w 1123"/>
                <a:gd name="T57" fmla="*/ 1433 h 1641"/>
                <a:gd name="T58" fmla="*/ 513 w 1123"/>
                <a:gd name="T59" fmla="*/ 1376 h 1641"/>
                <a:gd name="T60" fmla="*/ 457 w 1123"/>
                <a:gd name="T61" fmla="*/ 1309 h 1641"/>
                <a:gd name="T62" fmla="*/ 407 w 1123"/>
                <a:gd name="T63" fmla="*/ 1232 h 1641"/>
                <a:gd name="T64" fmla="*/ 361 w 1123"/>
                <a:gd name="T65" fmla="*/ 1145 h 1641"/>
                <a:gd name="T66" fmla="*/ 325 w 1123"/>
                <a:gd name="T67" fmla="*/ 1047 h 1641"/>
                <a:gd name="T68" fmla="*/ 299 w 1123"/>
                <a:gd name="T69" fmla="*/ 937 h 1641"/>
                <a:gd name="T70" fmla="*/ 284 w 1123"/>
                <a:gd name="T71" fmla="*/ 816 h 1641"/>
                <a:gd name="T72" fmla="*/ 282 w 1123"/>
                <a:gd name="T73" fmla="*/ 680 h 1641"/>
                <a:gd name="T74" fmla="*/ 296 w 1123"/>
                <a:gd name="T75" fmla="*/ 531 h 1641"/>
                <a:gd name="T76" fmla="*/ 0 w 1123"/>
                <a:gd name="T77" fmla="*/ 321 h 1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23" h="1641">
                  <a:moveTo>
                    <a:pt x="800" y="0"/>
                  </a:moveTo>
                  <a:lnTo>
                    <a:pt x="1123" y="791"/>
                  </a:lnTo>
                  <a:lnTo>
                    <a:pt x="815" y="658"/>
                  </a:lnTo>
                  <a:lnTo>
                    <a:pt x="779" y="712"/>
                  </a:lnTo>
                  <a:lnTo>
                    <a:pt x="750" y="766"/>
                  </a:lnTo>
                  <a:lnTo>
                    <a:pt x="728" y="820"/>
                  </a:lnTo>
                  <a:lnTo>
                    <a:pt x="711" y="874"/>
                  </a:lnTo>
                  <a:lnTo>
                    <a:pt x="701" y="927"/>
                  </a:lnTo>
                  <a:lnTo>
                    <a:pt x="696" y="980"/>
                  </a:lnTo>
                  <a:lnTo>
                    <a:pt x="696" y="1032"/>
                  </a:lnTo>
                  <a:lnTo>
                    <a:pt x="700" y="1082"/>
                  </a:lnTo>
                  <a:lnTo>
                    <a:pt x="709" y="1132"/>
                  </a:lnTo>
                  <a:lnTo>
                    <a:pt x="721" y="1180"/>
                  </a:lnTo>
                  <a:lnTo>
                    <a:pt x="737" y="1226"/>
                  </a:lnTo>
                  <a:lnTo>
                    <a:pt x="756" y="1271"/>
                  </a:lnTo>
                  <a:lnTo>
                    <a:pt x="776" y="1313"/>
                  </a:lnTo>
                  <a:lnTo>
                    <a:pt x="799" y="1353"/>
                  </a:lnTo>
                  <a:lnTo>
                    <a:pt x="823" y="1391"/>
                  </a:lnTo>
                  <a:lnTo>
                    <a:pt x="849" y="1426"/>
                  </a:lnTo>
                  <a:lnTo>
                    <a:pt x="876" y="1458"/>
                  </a:lnTo>
                  <a:lnTo>
                    <a:pt x="902" y="1488"/>
                  </a:lnTo>
                  <a:lnTo>
                    <a:pt x="929" y="1515"/>
                  </a:lnTo>
                  <a:lnTo>
                    <a:pt x="955" y="1537"/>
                  </a:lnTo>
                  <a:lnTo>
                    <a:pt x="980" y="1556"/>
                  </a:lnTo>
                  <a:lnTo>
                    <a:pt x="1005" y="1572"/>
                  </a:lnTo>
                  <a:lnTo>
                    <a:pt x="1006" y="1573"/>
                  </a:lnTo>
                  <a:lnTo>
                    <a:pt x="1010" y="1576"/>
                  </a:lnTo>
                  <a:lnTo>
                    <a:pt x="1015" y="1580"/>
                  </a:lnTo>
                  <a:lnTo>
                    <a:pt x="1021" y="1586"/>
                  </a:lnTo>
                  <a:lnTo>
                    <a:pt x="1025" y="1595"/>
                  </a:lnTo>
                  <a:lnTo>
                    <a:pt x="1026" y="1605"/>
                  </a:lnTo>
                  <a:lnTo>
                    <a:pt x="1023" y="1618"/>
                  </a:lnTo>
                  <a:lnTo>
                    <a:pt x="1022" y="1620"/>
                  </a:lnTo>
                  <a:lnTo>
                    <a:pt x="1019" y="1624"/>
                  </a:lnTo>
                  <a:lnTo>
                    <a:pt x="1015" y="1629"/>
                  </a:lnTo>
                  <a:lnTo>
                    <a:pt x="1009" y="1635"/>
                  </a:lnTo>
                  <a:lnTo>
                    <a:pt x="1002" y="1639"/>
                  </a:lnTo>
                  <a:lnTo>
                    <a:pt x="992" y="1641"/>
                  </a:lnTo>
                  <a:lnTo>
                    <a:pt x="978" y="1640"/>
                  </a:lnTo>
                  <a:lnTo>
                    <a:pt x="977" y="1639"/>
                  </a:lnTo>
                  <a:lnTo>
                    <a:pt x="972" y="1638"/>
                  </a:lnTo>
                  <a:lnTo>
                    <a:pt x="963" y="1636"/>
                  </a:lnTo>
                  <a:lnTo>
                    <a:pt x="953" y="1634"/>
                  </a:lnTo>
                  <a:lnTo>
                    <a:pt x="938" y="1630"/>
                  </a:lnTo>
                  <a:lnTo>
                    <a:pt x="922" y="1625"/>
                  </a:lnTo>
                  <a:lnTo>
                    <a:pt x="903" y="1620"/>
                  </a:lnTo>
                  <a:lnTo>
                    <a:pt x="882" y="1612"/>
                  </a:lnTo>
                  <a:lnTo>
                    <a:pt x="859" y="1603"/>
                  </a:lnTo>
                  <a:lnTo>
                    <a:pt x="835" y="1594"/>
                  </a:lnTo>
                  <a:lnTo>
                    <a:pt x="809" y="1583"/>
                  </a:lnTo>
                  <a:lnTo>
                    <a:pt x="781" y="1571"/>
                  </a:lnTo>
                  <a:lnTo>
                    <a:pt x="754" y="1556"/>
                  </a:lnTo>
                  <a:lnTo>
                    <a:pt x="724" y="1540"/>
                  </a:lnTo>
                  <a:lnTo>
                    <a:pt x="694" y="1523"/>
                  </a:lnTo>
                  <a:lnTo>
                    <a:pt x="664" y="1503"/>
                  </a:lnTo>
                  <a:lnTo>
                    <a:pt x="633" y="1482"/>
                  </a:lnTo>
                  <a:lnTo>
                    <a:pt x="603" y="1458"/>
                  </a:lnTo>
                  <a:lnTo>
                    <a:pt x="573" y="1433"/>
                  </a:lnTo>
                  <a:lnTo>
                    <a:pt x="543" y="1405"/>
                  </a:lnTo>
                  <a:lnTo>
                    <a:pt x="513" y="1376"/>
                  </a:lnTo>
                  <a:lnTo>
                    <a:pt x="485" y="1343"/>
                  </a:lnTo>
                  <a:lnTo>
                    <a:pt x="457" y="1309"/>
                  </a:lnTo>
                  <a:lnTo>
                    <a:pt x="431" y="1272"/>
                  </a:lnTo>
                  <a:lnTo>
                    <a:pt x="407" y="1232"/>
                  </a:lnTo>
                  <a:lnTo>
                    <a:pt x="383" y="1190"/>
                  </a:lnTo>
                  <a:lnTo>
                    <a:pt x="361" y="1145"/>
                  </a:lnTo>
                  <a:lnTo>
                    <a:pt x="343" y="1097"/>
                  </a:lnTo>
                  <a:lnTo>
                    <a:pt x="325" y="1047"/>
                  </a:lnTo>
                  <a:lnTo>
                    <a:pt x="311" y="994"/>
                  </a:lnTo>
                  <a:lnTo>
                    <a:pt x="299" y="937"/>
                  </a:lnTo>
                  <a:lnTo>
                    <a:pt x="291" y="878"/>
                  </a:lnTo>
                  <a:lnTo>
                    <a:pt x="284" y="816"/>
                  </a:lnTo>
                  <a:lnTo>
                    <a:pt x="281" y="750"/>
                  </a:lnTo>
                  <a:lnTo>
                    <a:pt x="282" y="680"/>
                  </a:lnTo>
                  <a:lnTo>
                    <a:pt x="287" y="608"/>
                  </a:lnTo>
                  <a:lnTo>
                    <a:pt x="296" y="531"/>
                  </a:lnTo>
                  <a:lnTo>
                    <a:pt x="309" y="452"/>
                  </a:lnTo>
                  <a:lnTo>
                    <a:pt x="0" y="321"/>
                  </a:lnTo>
                  <a:lnTo>
                    <a:pt x="8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" name="Freeform 920"/>
            <p:cNvSpPr>
              <a:spLocks noEditPoints="1"/>
            </p:cNvSpPr>
            <p:nvPr/>
          </p:nvSpPr>
          <p:spPr bwMode="auto">
            <a:xfrm>
              <a:off x="3322638" y="3133725"/>
              <a:ext cx="184150" cy="220663"/>
            </a:xfrm>
            <a:custGeom>
              <a:avLst/>
              <a:gdLst>
                <a:gd name="T0" fmla="*/ 752 w 1627"/>
                <a:gd name="T1" fmla="*/ 554 h 1948"/>
                <a:gd name="T2" fmla="*/ 710 w 1627"/>
                <a:gd name="T3" fmla="*/ 642 h 1948"/>
                <a:gd name="T4" fmla="*/ 616 w 1627"/>
                <a:gd name="T5" fmla="*/ 730 h 1948"/>
                <a:gd name="T6" fmla="*/ 595 w 1627"/>
                <a:gd name="T7" fmla="*/ 861 h 1948"/>
                <a:gd name="T8" fmla="*/ 653 w 1627"/>
                <a:gd name="T9" fmla="*/ 973 h 1948"/>
                <a:gd name="T10" fmla="*/ 766 w 1627"/>
                <a:gd name="T11" fmla="*/ 1031 h 1948"/>
                <a:gd name="T12" fmla="*/ 863 w 1627"/>
                <a:gd name="T13" fmla="*/ 1060 h 1948"/>
                <a:gd name="T14" fmla="*/ 885 w 1627"/>
                <a:gd name="T15" fmla="*/ 1145 h 1948"/>
                <a:gd name="T16" fmla="*/ 824 w 1627"/>
                <a:gd name="T17" fmla="*/ 1206 h 1948"/>
                <a:gd name="T18" fmla="*/ 749 w 1627"/>
                <a:gd name="T19" fmla="*/ 1194 h 1948"/>
                <a:gd name="T20" fmla="*/ 693 w 1627"/>
                <a:gd name="T21" fmla="*/ 1164 h 1948"/>
                <a:gd name="T22" fmla="*/ 641 w 1627"/>
                <a:gd name="T23" fmla="*/ 1191 h 1948"/>
                <a:gd name="T24" fmla="*/ 639 w 1627"/>
                <a:gd name="T25" fmla="*/ 1250 h 1948"/>
                <a:gd name="T26" fmla="*/ 715 w 1627"/>
                <a:gd name="T27" fmla="*/ 1309 h 1948"/>
                <a:gd name="T28" fmla="*/ 751 w 1627"/>
                <a:gd name="T29" fmla="*/ 1395 h 1948"/>
                <a:gd name="T30" fmla="*/ 818 w 1627"/>
                <a:gd name="T31" fmla="*/ 1417 h 1948"/>
                <a:gd name="T32" fmla="*/ 859 w 1627"/>
                <a:gd name="T33" fmla="*/ 1360 h 1948"/>
                <a:gd name="T34" fmla="*/ 943 w 1627"/>
                <a:gd name="T35" fmla="*/ 1270 h 1948"/>
                <a:gd name="T36" fmla="*/ 1004 w 1627"/>
                <a:gd name="T37" fmla="*/ 1155 h 1948"/>
                <a:gd name="T38" fmla="*/ 984 w 1627"/>
                <a:gd name="T39" fmla="*/ 1027 h 1948"/>
                <a:gd name="T40" fmla="*/ 895 w 1627"/>
                <a:gd name="T41" fmla="*/ 938 h 1948"/>
                <a:gd name="T42" fmla="*/ 776 w 1627"/>
                <a:gd name="T43" fmla="*/ 913 h 1948"/>
                <a:gd name="T44" fmla="*/ 713 w 1627"/>
                <a:gd name="T45" fmla="*/ 851 h 1948"/>
                <a:gd name="T46" fmla="*/ 737 w 1627"/>
                <a:gd name="T47" fmla="*/ 765 h 1948"/>
                <a:gd name="T48" fmla="*/ 818 w 1627"/>
                <a:gd name="T49" fmla="*/ 740 h 1948"/>
                <a:gd name="T50" fmla="*/ 876 w 1627"/>
                <a:gd name="T51" fmla="*/ 777 h 1948"/>
                <a:gd name="T52" fmla="*/ 935 w 1627"/>
                <a:gd name="T53" fmla="*/ 779 h 1948"/>
                <a:gd name="T54" fmla="*/ 968 w 1627"/>
                <a:gd name="T55" fmla="*/ 728 h 1948"/>
                <a:gd name="T56" fmla="*/ 931 w 1627"/>
                <a:gd name="T57" fmla="*/ 667 h 1948"/>
                <a:gd name="T58" fmla="*/ 859 w 1627"/>
                <a:gd name="T59" fmla="*/ 588 h 1948"/>
                <a:gd name="T60" fmla="*/ 819 w 1627"/>
                <a:gd name="T61" fmla="*/ 532 h 1948"/>
                <a:gd name="T62" fmla="*/ 966 w 1627"/>
                <a:gd name="T63" fmla="*/ 11 h 1948"/>
                <a:gd name="T64" fmla="*/ 1101 w 1627"/>
                <a:gd name="T65" fmla="*/ 78 h 1948"/>
                <a:gd name="T66" fmla="*/ 1113 w 1627"/>
                <a:gd name="T67" fmla="*/ 166 h 1948"/>
                <a:gd name="T68" fmla="*/ 1184 w 1627"/>
                <a:gd name="T69" fmla="*/ 246 h 1948"/>
                <a:gd name="T70" fmla="*/ 1324 w 1627"/>
                <a:gd name="T71" fmla="*/ 310 h 1948"/>
                <a:gd name="T72" fmla="*/ 1459 w 1627"/>
                <a:gd name="T73" fmla="*/ 424 h 1948"/>
                <a:gd name="T74" fmla="*/ 1539 w 1627"/>
                <a:gd name="T75" fmla="*/ 555 h 1948"/>
                <a:gd name="T76" fmla="*/ 1576 w 1627"/>
                <a:gd name="T77" fmla="*/ 681 h 1948"/>
                <a:gd name="T78" fmla="*/ 1585 w 1627"/>
                <a:gd name="T79" fmla="*/ 782 h 1948"/>
                <a:gd name="T80" fmla="*/ 1627 w 1627"/>
                <a:gd name="T81" fmla="*/ 1522 h 1948"/>
                <a:gd name="T82" fmla="*/ 1432 w 1627"/>
                <a:gd name="T83" fmla="*/ 1732 h 1948"/>
                <a:gd name="T84" fmla="*/ 1183 w 1627"/>
                <a:gd name="T85" fmla="*/ 1877 h 1948"/>
                <a:gd name="T86" fmla="*/ 894 w 1627"/>
                <a:gd name="T87" fmla="*/ 1945 h 1948"/>
                <a:gd name="T88" fmla="*/ 600 w 1627"/>
                <a:gd name="T89" fmla="*/ 1924 h 1948"/>
                <a:gd name="T90" fmla="*/ 338 w 1627"/>
                <a:gd name="T91" fmla="*/ 1824 h 1948"/>
                <a:gd name="T92" fmla="*/ 326 w 1627"/>
                <a:gd name="T93" fmla="*/ 1721 h 1948"/>
                <a:gd name="T94" fmla="*/ 336 w 1627"/>
                <a:gd name="T95" fmla="*/ 1633 h 1948"/>
                <a:gd name="T96" fmla="*/ 287 w 1627"/>
                <a:gd name="T97" fmla="*/ 1538 h 1948"/>
                <a:gd name="T98" fmla="*/ 217 w 1627"/>
                <a:gd name="T99" fmla="*/ 1486 h 1948"/>
                <a:gd name="T100" fmla="*/ 135 w 1627"/>
                <a:gd name="T101" fmla="*/ 1398 h 1948"/>
                <a:gd name="T102" fmla="*/ 52 w 1627"/>
                <a:gd name="T103" fmla="*/ 1266 h 1948"/>
                <a:gd name="T104" fmla="*/ 4 w 1627"/>
                <a:gd name="T105" fmla="*/ 1104 h 1948"/>
                <a:gd name="T106" fmla="*/ 25 w 1627"/>
                <a:gd name="T107" fmla="*/ 930 h 1948"/>
                <a:gd name="T108" fmla="*/ 249 w 1627"/>
                <a:gd name="T109" fmla="*/ 180 h 1948"/>
                <a:gd name="T110" fmla="*/ 514 w 1627"/>
                <a:gd name="T111" fmla="*/ 48 h 1948"/>
                <a:gd name="T112" fmla="*/ 816 w 1627"/>
                <a:gd name="T113" fmla="*/ 0 h 1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27" h="1948">
                  <a:moveTo>
                    <a:pt x="800" y="530"/>
                  </a:moveTo>
                  <a:lnTo>
                    <a:pt x="782" y="532"/>
                  </a:lnTo>
                  <a:lnTo>
                    <a:pt x="765" y="542"/>
                  </a:lnTo>
                  <a:lnTo>
                    <a:pt x="752" y="554"/>
                  </a:lnTo>
                  <a:lnTo>
                    <a:pt x="744" y="570"/>
                  </a:lnTo>
                  <a:lnTo>
                    <a:pt x="741" y="588"/>
                  </a:lnTo>
                  <a:lnTo>
                    <a:pt x="741" y="630"/>
                  </a:lnTo>
                  <a:lnTo>
                    <a:pt x="710" y="642"/>
                  </a:lnTo>
                  <a:lnTo>
                    <a:pt x="681" y="658"/>
                  </a:lnTo>
                  <a:lnTo>
                    <a:pt x="657" y="679"/>
                  </a:lnTo>
                  <a:lnTo>
                    <a:pt x="634" y="703"/>
                  </a:lnTo>
                  <a:lnTo>
                    <a:pt x="616" y="730"/>
                  </a:lnTo>
                  <a:lnTo>
                    <a:pt x="603" y="761"/>
                  </a:lnTo>
                  <a:lnTo>
                    <a:pt x="595" y="793"/>
                  </a:lnTo>
                  <a:lnTo>
                    <a:pt x="592" y="827"/>
                  </a:lnTo>
                  <a:lnTo>
                    <a:pt x="595" y="861"/>
                  </a:lnTo>
                  <a:lnTo>
                    <a:pt x="603" y="892"/>
                  </a:lnTo>
                  <a:lnTo>
                    <a:pt x="615" y="922"/>
                  </a:lnTo>
                  <a:lnTo>
                    <a:pt x="633" y="948"/>
                  </a:lnTo>
                  <a:lnTo>
                    <a:pt x="653" y="973"/>
                  </a:lnTo>
                  <a:lnTo>
                    <a:pt x="677" y="993"/>
                  </a:lnTo>
                  <a:lnTo>
                    <a:pt x="705" y="1011"/>
                  </a:lnTo>
                  <a:lnTo>
                    <a:pt x="735" y="1023"/>
                  </a:lnTo>
                  <a:lnTo>
                    <a:pt x="766" y="1031"/>
                  </a:lnTo>
                  <a:lnTo>
                    <a:pt x="800" y="1033"/>
                  </a:lnTo>
                  <a:lnTo>
                    <a:pt x="824" y="1036"/>
                  </a:lnTo>
                  <a:lnTo>
                    <a:pt x="844" y="1045"/>
                  </a:lnTo>
                  <a:lnTo>
                    <a:pt x="863" y="1060"/>
                  </a:lnTo>
                  <a:lnTo>
                    <a:pt x="876" y="1077"/>
                  </a:lnTo>
                  <a:lnTo>
                    <a:pt x="885" y="1098"/>
                  </a:lnTo>
                  <a:lnTo>
                    <a:pt x="889" y="1122"/>
                  </a:lnTo>
                  <a:lnTo>
                    <a:pt x="885" y="1145"/>
                  </a:lnTo>
                  <a:lnTo>
                    <a:pt x="876" y="1167"/>
                  </a:lnTo>
                  <a:lnTo>
                    <a:pt x="863" y="1184"/>
                  </a:lnTo>
                  <a:lnTo>
                    <a:pt x="844" y="1198"/>
                  </a:lnTo>
                  <a:lnTo>
                    <a:pt x="824" y="1206"/>
                  </a:lnTo>
                  <a:lnTo>
                    <a:pt x="800" y="1211"/>
                  </a:lnTo>
                  <a:lnTo>
                    <a:pt x="782" y="1209"/>
                  </a:lnTo>
                  <a:lnTo>
                    <a:pt x="764" y="1202"/>
                  </a:lnTo>
                  <a:lnTo>
                    <a:pt x="749" y="1194"/>
                  </a:lnTo>
                  <a:lnTo>
                    <a:pt x="736" y="1182"/>
                  </a:lnTo>
                  <a:lnTo>
                    <a:pt x="722" y="1172"/>
                  </a:lnTo>
                  <a:lnTo>
                    <a:pt x="709" y="1166"/>
                  </a:lnTo>
                  <a:lnTo>
                    <a:pt x="693" y="1164"/>
                  </a:lnTo>
                  <a:lnTo>
                    <a:pt x="678" y="1165"/>
                  </a:lnTo>
                  <a:lnTo>
                    <a:pt x="664" y="1170"/>
                  </a:lnTo>
                  <a:lnTo>
                    <a:pt x="651" y="1179"/>
                  </a:lnTo>
                  <a:lnTo>
                    <a:pt x="641" y="1191"/>
                  </a:lnTo>
                  <a:lnTo>
                    <a:pt x="635" y="1205"/>
                  </a:lnTo>
                  <a:lnTo>
                    <a:pt x="632" y="1221"/>
                  </a:lnTo>
                  <a:lnTo>
                    <a:pt x="634" y="1236"/>
                  </a:lnTo>
                  <a:lnTo>
                    <a:pt x="639" y="1250"/>
                  </a:lnTo>
                  <a:lnTo>
                    <a:pt x="648" y="1263"/>
                  </a:lnTo>
                  <a:lnTo>
                    <a:pt x="668" y="1282"/>
                  </a:lnTo>
                  <a:lnTo>
                    <a:pt x="690" y="1297"/>
                  </a:lnTo>
                  <a:lnTo>
                    <a:pt x="715" y="1309"/>
                  </a:lnTo>
                  <a:lnTo>
                    <a:pt x="740" y="1319"/>
                  </a:lnTo>
                  <a:lnTo>
                    <a:pt x="740" y="1360"/>
                  </a:lnTo>
                  <a:lnTo>
                    <a:pt x="743" y="1379"/>
                  </a:lnTo>
                  <a:lnTo>
                    <a:pt x="751" y="1395"/>
                  </a:lnTo>
                  <a:lnTo>
                    <a:pt x="764" y="1407"/>
                  </a:lnTo>
                  <a:lnTo>
                    <a:pt x="781" y="1416"/>
                  </a:lnTo>
                  <a:lnTo>
                    <a:pt x="799" y="1419"/>
                  </a:lnTo>
                  <a:lnTo>
                    <a:pt x="818" y="1417"/>
                  </a:lnTo>
                  <a:lnTo>
                    <a:pt x="834" y="1407"/>
                  </a:lnTo>
                  <a:lnTo>
                    <a:pt x="847" y="1395"/>
                  </a:lnTo>
                  <a:lnTo>
                    <a:pt x="856" y="1379"/>
                  </a:lnTo>
                  <a:lnTo>
                    <a:pt x="859" y="1360"/>
                  </a:lnTo>
                  <a:lnTo>
                    <a:pt x="859" y="1319"/>
                  </a:lnTo>
                  <a:lnTo>
                    <a:pt x="890" y="1306"/>
                  </a:lnTo>
                  <a:lnTo>
                    <a:pt x="917" y="1290"/>
                  </a:lnTo>
                  <a:lnTo>
                    <a:pt x="943" y="1270"/>
                  </a:lnTo>
                  <a:lnTo>
                    <a:pt x="965" y="1245"/>
                  </a:lnTo>
                  <a:lnTo>
                    <a:pt x="982" y="1218"/>
                  </a:lnTo>
                  <a:lnTo>
                    <a:pt x="995" y="1188"/>
                  </a:lnTo>
                  <a:lnTo>
                    <a:pt x="1004" y="1155"/>
                  </a:lnTo>
                  <a:lnTo>
                    <a:pt x="1007" y="1122"/>
                  </a:lnTo>
                  <a:lnTo>
                    <a:pt x="1005" y="1088"/>
                  </a:lnTo>
                  <a:lnTo>
                    <a:pt x="996" y="1057"/>
                  </a:lnTo>
                  <a:lnTo>
                    <a:pt x="984" y="1027"/>
                  </a:lnTo>
                  <a:lnTo>
                    <a:pt x="967" y="1000"/>
                  </a:lnTo>
                  <a:lnTo>
                    <a:pt x="946" y="975"/>
                  </a:lnTo>
                  <a:lnTo>
                    <a:pt x="921" y="956"/>
                  </a:lnTo>
                  <a:lnTo>
                    <a:pt x="895" y="938"/>
                  </a:lnTo>
                  <a:lnTo>
                    <a:pt x="865" y="926"/>
                  </a:lnTo>
                  <a:lnTo>
                    <a:pt x="833" y="918"/>
                  </a:lnTo>
                  <a:lnTo>
                    <a:pt x="799" y="916"/>
                  </a:lnTo>
                  <a:lnTo>
                    <a:pt x="776" y="913"/>
                  </a:lnTo>
                  <a:lnTo>
                    <a:pt x="754" y="904"/>
                  </a:lnTo>
                  <a:lnTo>
                    <a:pt x="737" y="889"/>
                  </a:lnTo>
                  <a:lnTo>
                    <a:pt x="722" y="872"/>
                  </a:lnTo>
                  <a:lnTo>
                    <a:pt x="713" y="851"/>
                  </a:lnTo>
                  <a:lnTo>
                    <a:pt x="710" y="827"/>
                  </a:lnTo>
                  <a:lnTo>
                    <a:pt x="713" y="804"/>
                  </a:lnTo>
                  <a:lnTo>
                    <a:pt x="722" y="782"/>
                  </a:lnTo>
                  <a:lnTo>
                    <a:pt x="737" y="765"/>
                  </a:lnTo>
                  <a:lnTo>
                    <a:pt x="754" y="751"/>
                  </a:lnTo>
                  <a:lnTo>
                    <a:pt x="776" y="741"/>
                  </a:lnTo>
                  <a:lnTo>
                    <a:pt x="799" y="738"/>
                  </a:lnTo>
                  <a:lnTo>
                    <a:pt x="818" y="740"/>
                  </a:lnTo>
                  <a:lnTo>
                    <a:pt x="834" y="747"/>
                  </a:lnTo>
                  <a:lnTo>
                    <a:pt x="851" y="755"/>
                  </a:lnTo>
                  <a:lnTo>
                    <a:pt x="864" y="767"/>
                  </a:lnTo>
                  <a:lnTo>
                    <a:pt x="876" y="777"/>
                  </a:lnTo>
                  <a:lnTo>
                    <a:pt x="891" y="783"/>
                  </a:lnTo>
                  <a:lnTo>
                    <a:pt x="906" y="785"/>
                  </a:lnTo>
                  <a:lnTo>
                    <a:pt x="920" y="784"/>
                  </a:lnTo>
                  <a:lnTo>
                    <a:pt x="935" y="779"/>
                  </a:lnTo>
                  <a:lnTo>
                    <a:pt x="948" y="770"/>
                  </a:lnTo>
                  <a:lnTo>
                    <a:pt x="958" y="757"/>
                  </a:lnTo>
                  <a:lnTo>
                    <a:pt x="965" y="743"/>
                  </a:lnTo>
                  <a:lnTo>
                    <a:pt x="968" y="728"/>
                  </a:lnTo>
                  <a:lnTo>
                    <a:pt x="966" y="713"/>
                  </a:lnTo>
                  <a:lnTo>
                    <a:pt x="960" y="699"/>
                  </a:lnTo>
                  <a:lnTo>
                    <a:pt x="951" y="686"/>
                  </a:lnTo>
                  <a:lnTo>
                    <a:pt x="931" y="667"/>
                  </a:lnTo>
                  <a:lnTo>
                    <a:pt x="909" y="652"/>
                  </a:lnTo>
                  <a:lnTo>
                    <a:pt x="884" y="639"/>
                  </a:lnTo>
                  <a:lnTo>
                    <a:pt x="859" y="630"/>
                  </a:lnTo>
                  <a:lnTo>
                    <a:pt x="859" y="588"/>
                  </a:lnTo>
                  <a:lnTo>
                    <a:pt x="856" y="570"/>
                  </a:lnTo>
                  <a:lnTo>
                    <a:pt x="847" y="554"/>
                  </a:lnTo>
                  <a:lnTo>
                    <a:pt x="835" y="542"/>
                  </a:lnTo>
                  <a:lnTo>
                    <a:pt x="819" y="532"/>
                  </a:lnTo>
                  <a:lnTo>
                    <a:pt x="800" y="530"/>
                  </a:lnTo>
                  <a:close/>
                  <a:moveTo>
                    <a:pt x="816" y="0"/>
                  </a:moveTo>
                  <a:lnTo>
                    <a:pt x="892" y="3"/>
                  </a:lnTo>
                  <a:lnTo>
                    <a:pt x="966" y="11"/>
                  </a:lnTo>
                  <a:lnTo>
                    <a:pt x="1037" y="26"/>
                  </a:lnTo>
                  <a:lnTo>
                    <a:pt x="1108" y="44"/>
                  </a:lnTo>
                  <a:lnTo>
                    <a:pt x="1103" y="61"/>
                  </a:lnTo>
                  <a:lnTo>
                    <a:pt x="1101" y="78"/>
                  </a:lnTo>
                  <a:lnTo>
                    <a:pt x="1101" y="79"/>
                  </a:lnTo>
                  <a:lnTo>
                    <a:pt x="1100" y="110"/>
                  </a:lnTo>
                  <a:lnTo>
                    <a:pt x="1104" y="140"/>
                  </a:lnTo>
                  <a:lnTo>
                    <a:pt x="1113" y="166"/>
                  </a:lnTo>
                  <a:lnTo>
                    <a:pt x="1127" y="191"/>
                  </a:lnTo>
                  <a:lnTo>
                    <a:pt x="1143" y="212"/>
                  </a:lnTo>
                  <a:lnTo>
                    <a:pt x="1163" y="231"/>
                  </a:lnTo>
                  <a:lnTo>
                    <a:pt x="1184" y="246"/>
                  </a:lnTo>
                  <a:lnTo>
                    <a:pt x="1208" y="257"/>
                  </a:lnTo>
                  <a:lnTo>
                    <a:pt x="1231" y="265"/>
                  </a:lnTo>
                  <a:lnTo>
                    <a:pt x="1281" y="287"/>
                  </a:lnTo>
                  <a:lnTo>
                    <a:pt x="1324" y="310"/>
                  </a:lnTo>
                  <a:lnTo>
                    <a:pt x="1364" y="336"/>
                  </a:lnTo>
                  <a:lnTo>
                    <a:pt x="1400" y="364"/>
                  </a:lnTo>
                  <a:lnTo>
                    <a:pt x="1432" y="394"/>
                  </a:lnTo>
                  <a:lnTo>
                    <a:pt x="1459" y="424"/>
                  </a:lnTo>
                  <a:lnTo>
                    <a:pt x="1484" y="456"/>
                  </a:lnTo>
                  <a:lnTo>
                    <a:pt x="1506" y="489"/>
                  </a:lnTo>
                  <a:lnTo>
                    <a:pt x="1524" y="522"/>
                  </a:lnTo>
                  <a:lnTo>
                    <a:pt x="1539" y="555"/>
                  </a:lnTo>
                  <a:lnTo>
                    <a:pt x="1553" y="587"/>
                  </a:lnTo>
                  <a:lnTo>
                    <a:pt x="1563" y="620"/>
                  </a:lnTo>
                  <a:lnTo>
                    <a:pt x="1571" y="652"/>
                  </a:lnTo>
                  <a:lnTo>
                    <a:pt x="1576" y="681"/>
                  </a:lnTo>
                  <a:lnTo>
                    <a:pt x="1582" y="710"/>
                  </a:lnTo>
                  <a:lnTo>
                    <a:pt x="1584" y="736"/>
                  </a:lnTo>
                  <a:lnTo>
                    <a:pt x="1585" y="761"/>
                  </a:lnTo>
                  <a:lnTo>
                    <a:pt x="1585" y="782"/>
                  </a:lnTo>
                  <a:lnTo>
                    <a:pt x="1584" y="802"/>
                  </a:lnTo>
                  <a:lnTo>
                    <a:pt x="1582" y="817"/>
                  </a:lnTo>
                  <a:lnTo>
                    <a:pt x="1035" y="729"/>
                  </a:lnTo>
                  <a:lnTo>
                    <a:pt x="1627" y="1522"/>
                  </a:lnTo>
                  <a:lnTo>
                    <a:pt x="1584" y="1580"/>
                  </a:lnTo>
                  <a:lnTo>
                    <a:pt x="1537" y="1634"/>
                  </a:lnTo>
                  <a:lnTo>
                    <a:pt x="1486" y="1685"/>
                  </a:lnTo>
                  <a:lnTo>
                    <a:pt x="1432" y="1732"/>
                  </a:lnTo>
                  <a:lnTo>
                    <a:pt x="1374" y="1774"/>
                  </a:lnTo>
                  <a:lnTo>
                    <a:pt x="1314" y="1813"/>
                  </a:lnTo>
                  <a:lnTo>
                    <a:pt x="1249" y="1848"/>
                  </a:lnTo>
                  <a:lnTo>
                    <a:pt x="1183" y="1877"/>
                  </a:lnTo>
                  <a:lnTo>
                    <a:pt x="1113" y="1902"/>
                  </a:lnTo>
                  <a:lnTo>
                    <a:pt x="1043" y="1922"/>
                  </a:lnTo>
                  <a:lnTo>
                    <a:pt x="969" y="1937"/>
                  </a:lnTo>
                  <a:lnTo>
                    <a:pt x="894" y="1945"/>
                  </a:lnTo>
                  <a:lnTo>
                    <a:pt x="817" y="1948"/>
                  </a:lnTo>
                  <a:lnTo>
                    <a:pt x="743" y="1945"/>
                  </a:lnTo>
                  <a:lnTo>
                    <a:pt x="671" y="1938"/>
                  </a:lnTo>
                  <a:lnTo>
                    <a:pt x="600" y="1924"/>
                  </a:lnTo>
                  <a:lnTo>
                    <a:pt x="531" y="1906"/>
                  </a:lnTo>
                  <a:lnTo>
                    <a:pt x="465" y="1884"/>
                  </a:lnTo>
                  <a:lnTo>
                    <a:pt x="401" y="1856"/>
                  </a:lnTo>
                  <a:lnTo>
                    <a:pt x="338" y="1824"/>
                  </a:lnTo>
                  <a:lnTo>
                    <a:pt x="279" y="1789"/>
                  </a:lnTo>
                  <a:lnTo>
                    <a:pt x="299" y="1768"/>
                  </a:lnTo>
                  <a:lnTo>
                    <a:pt x="315" y="1746"/>
                  </a:lnTo>
                  <a:lnTo>
                    <a:pt x="326" y="1721"/>
                  </a:lnTo>
                  <a:lnTo>
                    <a:pt x="326" y="1721"/>
                  </a:lnTo>
                  <a:lnTo>
                    <a:pt x="335" y="1691"/>
                  </a:lnTo>
                  <a:lnTo>
                    <a:pt x="338" y="1660"/>
                  </a:lnTo>
                  <a:lnTo>
                    <a:pt x="336" y="1633"/>
                  </a:lnTo>
                  <a:lnTo>
                    <a:pt x="329" y="1605"/>
                  </a:lnTo>
                  <a:lnTo>
                    <a:pt x="319" y="1581"/>
                  </a:lnTo>
                  <a:lnTo>
                    <a:pt x="304" y="1558"/>
                  </a:lnTo>
                  <a:lnTo>
                    <a:pt x="287" y="1538"/>
                  </a:lnTo>
                  <a:lnTo>
                    <a:pt x="267" y="1521"/>
                  </a:lnTo>
                  <a:lnTo>
                    <a:pt x="246" y="1507"/>
                  </a:lnTo>
                  <a:lnTo>
                    <a:pt x="234" y="1498"/>
                  </a:lnTo>
                  <a:lnTo>
                    <a:pt x="217" y="1486"/>
                  </a:lnTo>
                  <a:lnTo>
                    <a:pt x="199" y="1469"/>
                  </a:lnTo>
                  <a:lnTo>
                    <a:pt x="178" y="1448"/>
                  </a:lnTo>
                  <a:lnTo>
                    <a:pt x="158" y="1425"/>
                  </a:lnTo>
                  <a:lnTo>
                    <a:pt x="135" y="1398"/>
                  </a:lnTo>
                  <a:lnTo>
                    <a:pt x="113" y="1369"/>
                  </a:lnTo>
                  <a:lnTo>
                    <a:pt x="92" y="1337"/>
                  </a:lnTo>
                  <a:lnTo>
                    <a:pt x="71" y="1302"/>
                  </a:lnTo>
                  <a:lnTo>
                    <a:pt x="52" y="1266"/>
                  </a:lnTo>
                  <a:lnTo>
                    <a:pt x="35" y="1228"/>
                  </a:lnTo>
                  <a:lnTo>
                    <a:pt x="21" y="1188"/>
                  </a:lnTo>
                  <a:lnTo>
                    <a:pt x="10" y="1147"/>
                  </a:lnTo>
                  <a:lnTo>
                    <a:pt x="4" y="1104"/>
                  </a:lnTo>
                  <a:lnTo>
                    <a:pt x="0" y="1062"/>
                  </a:lnTo>
                  <a:lnTo>
                    <a:pt x="3" y="1019"/>
                  </a:lnTo>
                  <a:lnTo>
                    <a:pt x="11" y="974"/>
                  </a:lnTo>
                  <a:lnTo>
                    <a:pt x="25" y="930"/>
                  </a:lnTo>
                  <a:lnTo>
                    <a:pt x="46" y="887"/>
                  </a:lnTo>
                  <a:lnTo>
                    <a:pt x="553" y="1106"/>
                  </a:lnTo>
                  <a:lnTo>
                    <a:pt x="190" y="223"/>
                  </a:lnTo>
                  <a:lnTo>
                    <a:pt x="249" y="180"/>
                  </a:lnTo>
                  <a:lnTo>
                    <a:pt x="311" y="140"/>
                  </a:lnTo>
                  <a:lnTo>
                    <a:pt x="375" y="104"/>
                  </a:lnTo>
                  <a:lnTo>
                    <a:pt x="443" y="74"/>
                  </a:lnTo>
                  <a:lnTo>
                    <a:pt x="514" y="48"/>
                  </a:lnTo>
                  <a:lnTo>
                    <a:pt x="586" y="28"/>
                  </a:lnTo>
                  <a:lnTo>
                    <a:pt x="661" y="12"/>
                  </a:lnTo>
                  <a:lnTo>
                    <a:pt x="738" y="3"/>
                  </a:lnTo>
                  <a:lnTo>
                    <a:pt x="8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17" name="Group 516"/>
          <p:cNvGrpSpPr/>
          <p:nvPr/>
        </p:nvGrpSpPr>
        <p:grpSpPr>
          <a:xfrm>
            <a:off x="4811095" y="1803639"/>
            <a:ext cx="310356" cy="229225"/>
            <a:chOff x="3638550" y="2997200"/>
            <a:chExt cx="382588" cy="2825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18" name="Freeform 925"/>
            <p:cNvSpPr>
              <a:spLocks/>
            </p:cNvSpPr>
            <p:nvPr/>
          </p:nvSpPr>
          <p:spPr bwMode="auto">
            <a:xfrm>
              <a:off x="3638550" y="3098800"/>
              <a:ext cx="382588" cy="180975"/>
            </a:xfrm>
            <a:custGeom>
              <a:avLst/>
              <a:gdLst>
                <a:gd name="T0" fmla="*/ 392 w 3374"/>
                <a:gd name="T1" fmla="*/ 0 h 1605"/>
                <a:gd name="T2" fmla="*/ 3374 w 3374"/>
                <a:gd name="T3" fmla="*/ 0 h 1605"/>
                <a:gd name="T4" fmla="*/ 2982 w 3374"/>
                <a:gd name="T5" fmla="*/ 1605 h 1605"/>
                <a:gd name="T6" fmla="*/ 0 w 3374"/>
                <a:gd name="T7" fmla="*/ 1605 h 1605"/>
                <a:gd name="T8" fmla="*/ 392 w 3374"/>
                <a:gd name="T9" fmla="*/ 0 h 1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4" h="1605">
                  <a:moveTo>
                    <a:pt x="392" y="0"/>
                  </a:moveTo>
                  <a:lnTo>
                    <a:pt x="3374" y="0"/>
                  </a:lnTo>
                  <a:lnTo>
                    <a:pt x="2982" y="1605"/>
                  </a:lnTo>
                  <a:lnTo>
                    <a:pt x="0" y="1605"/>
                  </a:lnTo>
                  <a:lnTo>
                    <a:pt x="3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" name="Freeform 926"/>
            <p:cNvSpPr>
              <a:spLocks/>
            </p:cNvSpPr>
            <p:nvPr/>
          </p:nvSpPr>
          <p:spPr bwMode="auto">
            <a:xfrm>
              <a:off x="3638550" y="2997200"/>
              <a:ext cx="338138" cy="204788"/>
            </a:xfrm>
            <a:custGeom>
              <a:avLst/>
              <a:gdLst>
                <a:gd name="T0" fmla="*/ 0 w 2982"/>
                <a:gd name="T1" fmla="*/ 0 h 1809"/>
                <a:gd name="T2" fmla="*/ 906 w 2982"/>
                <a:gd name="T3" fmla="*/ 0 h 1809"/>
                <a:gd name="T4" fmla="*/ 1199 w 2982"/>
                <a:gd name="T5" fmla="*/ 458 h 1809"/>
                <a:gd name="T6" fmla="*/ 2982 w 2982"/>
                <a:gd name="T7" fmla="*/ 458 h 1809"/>
                <a:gd name="T8" fmla="*/ 2982 w 2982"/>
                <a:gd name="T9" fmla="*/ 729 h 1809"/>
                <a:gd name="T10" fmla="*/ 263 w 2982"/>
                <a:gd name="T11" fmla="*/ 729 h 1809"/>
                <a:gd name="T12" fmla="*/ 0 w 2982"/>
                <a:gd name="T13" fmla="*/ 1809 h 1809"/>
                <a:gd name="T14" fmla="*/ 0 w 2982"/>
                <a:gd name="T15" fmla="*/ 0 h 18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82" h="1809">
                  <a:moveTo>
                    <a:pt x="0" y="0"/>
                  </a:moveTo>
                  <a:lnTo>
                    <a:pt x="906" y="0"/>
                  </a:lnTo>
                  <a:lnTo>
                    <a:pt x="1199" y="458"/>
                  </a:lnTo>
                  <a:lnTo>
                    <a:pt x="2982" y="458"/>
                  </a:lnTo>
                  <a:lnTo>
                    <a:pt x="2982" y="729"/>
                  </a:lnTo>
                  <a:lnTo>
                    <a:pt x="263" y="729"/>
                  </a:lnTo>
                  <a:lnTo>
                    <a:pt x="0" y="180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20" name="Group 519"/>
          <p:cNvGrpSpPr/>
          <p:nvPr/>
        </p:nvGrpSpPr>
        <p:grpSpPr>
          <a:xfrm>
            <a:off x="5544007" y="1763717"/>
            <a:ext cx="309068" cy="309068"/>
            <a:chOff x="4429125" y="2987675"/>
            <a:chExt cx="381001" cy="38100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21" name="Freeform 931"/>
            <p:cNvSpPr>
              <a:spLocks/>
            </p:cNvSpPr>
            <p:nvPr/>
          </p:nvSpPr>
          <p:spPr bwMode="auto">
            <a:xfrm>
              <a:off x="4429125" y="3071813"/>
              <a:ext cx="276225" cy="84138"/>
            </a:xfrm>
            <a:custGeom>
              <a:avLst/>
              <a:gdLst>
                <a:gd name="T0" fmla="*/ 2434 w 2434"/>
                <a:gd name="T1" fmla="*/ 271 h 746"/>
                <a:gd name="T2" fmla="*/ 2255 w 2434"/>
                <a:gd name="T3" fmla="*/ 259 h 746"/>
                <a:gd name="T4" fmla="*/ 2084 w 2434"/>
                <a:gd name="T5" fmla="*/ 270 h 746"/>
                <a:gd name="T6" fmla="*/ 1920 w 2434"/>
                <a:gd name="T7" fmla="*/ 304 h 746"/>
                <a:gd name="T8" fmla="*/ 1765 w 2434"/>
                <a:gd name="T9" fmla="*/ 357 h 746"/>
                <a:gd name="T10" fmla="*/ 1618 w 2434"/>
                <a:gd name="T11" fmla="*/ 430 h 746"/>
                <a:gd name="T12" fmla="*/ 1484 w 2434"/>
                <a:gd name="T13" fmla="*/ 520 h 746"/>
                <a:gd name="T14" fmla="*/ 1362 w 2434"/>
                <a:gd name="T15" fmla="*/ 625 h 746"/>
                <a:gd name="T16" fmla="*/ 1255 w 2434"/>
                <a:gd name="T17" fmla="*/ 746 h 746"/>
                <a:gd name="T18" fmla="*/ 1240 w 2434"/>
                <a:gd name="T19" fmla="*/ 746 h 746"/>
                <a:gd name="T20" fmla="*/ 1205 w 2434"/>
                <a:gd name="T21" fmla="*/ 745 h 746"/>
                <a:gd name="T22" fmla="*/ 1148 w 2434"/>
                <a:gd name="T23" fmla="*/ 742 h 746"/>
                <a:gd name="T24" fmla="*/ 1077 w 2434"/>
                <a:gd name="T25" fmla="*/ 738 h 746"/>
                <a:gd name="T26" fmla="*/ 992 w 2434"/>
                <a:gd name="T27" fmla="*/ 732 h 746"/>
                <a:gd name="T28" fmla="*/ 896 w 2434"/>
                <a:gd name="T29" fmla="*/ 723 h 746"/>
                <a:gd name="T30" fmla="*/ 792 w 2434"/>
                <a:gd name="T31" fmla="*/ 711 h 746"/>
                <a:gd name="T32" fmla="*/ 685 w 2434"/>
                <a:gd name="T33" fmla="*/ 696 h 746"/>
                <a:gd name="T34" fmla="*/ 576 w 2434"/>
                <a:gd name="T35" fmla="*/ 676 h 746"/>
                <a:gd name="T36" fmla="*/ 468 w 2434"/>
                <a:gd name="T37" fmla="*/ 652 h 746"/>
                <a:gd name="T38" fmla="*/ 364 w 2434"/>
                <a:gd name="T39" fmla="*/ 622 h 746"/>
                <a:gd name="T40" fmla="*/ 267 w 2434"/>
                <a:gd name="T41" fmla="*/ 587 h 746"/>
                <a:gd name="T42" fmla="*/ 181 w 2434"/>
                <a:gd name="T43" fmla="*/ 547 h 746"/>
                <a:gd name="T44" fmla="*/ 108 w 2434"/>
                <a:gd name="T45" fmla="*/ 500 h 746"/>
                <a:gd name="T46" fmla="*/ 50 w 2434"/>
                <a:gd name="T47" fmla="*/ 446 h 746"/>
                <a:gd name="T48" fmla="*/ 11 w 2434"/>
                <a:gd name="T49" fmla="*/ 385 h 746"/>
                <a:gd name="T50" fmla="*/ 0 w 2434"/>
                <a:gd name="T51" fmla="*/ 3 h 746"/>
                <a:gd name="T52" fmla="*/ 83 w 2434"/>
                <a:gd name="T53" fmla="*/ 62 h 746"/>
                <a:gd name="T54" fmla="*/ 190 w 2434"/>
                <a:gd name="T55" fmla="*/ 116 h 746"/>
                <a:gd name="T56" fmla="*/ 320 w 2434"/>
                <a:gd name="T57" fmla="*/ 164 h 746"/>
                <a:gd name="T58" fmla="*/ 470 w 2434"/>
                <a:gd name="T59" fmla="*/ 205 h 746"/>
                <a:gd name="T60" fmla="*/ 637 w 2434"/>
                <a:gd name="T61" fmla="*/ 237 h 746"/>
                <a:gd name="T62" fmla="*/ 818 w 2434"/>
                <a:gd name="T63" fmla="*/ 262 h 746"/>
                <a:gd name="T64" fmla="*/ 1012 w 2434"/>
                <a:gd name="T65" fmla="*/ 277 h 746"/>
                <a:gd name="T66" fmla="*/ 1216 w 2434"/>
                <a:gd name="T67" fmla="*/ 283 h 746"/>
                <a:gd name="T68" fmla="*/ 1422 w 2434"/>
                <a:gd name="T69" fmla="*/ 277 h 746"/>
                <a:gd name="T70" fmla="*/ 1616 w 2434"/>
                <a:gd name="T71" fmla="*/ 262 h 746"/>
                <a:gd name="T72" fmla="*/ 1798 w 2434"/>
                <a:gd name="T73" fmla="*/ 237 h 746"/>
                <a:gd name="T74" fmla="*/ 1966 w 2434"/>
                <a:gd name="T75" fmla="*/ 204 h 746"/>
                <a:gd name="T76" fmla="*/ 2116 w 2434"/>
                <a:gd name="T77" fmla="*/ 163 h 746"/>
                <a:gd name="T78" fmla="*/ 2246 w 2434"/>
                <a:gd name="T79" fmla="*/ 115 h 746"/>
                <a:gd name="T80" fmla="*/ 2352 w 2434"/>
                <a:gd name="T81" fmla="*/ 61 h 746"/>
                <a:gd name="T82" fmla="*/ 2434 w 2434"/>
                <a:gd name="T83" fmla="*/ 0 h 7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34" h="746">
                  <a:moveTo>
                    <a:pt x="2434" y="0"/>
                  </a:moveTo>
                  <a:lnTo>
                    <a:pt x="2434" y="271"/>
                  </a:lnTo>
                  <a:lnTo>
                    <a:pt x="2345" y="262"/>
                  </a:lnTo>
                  <a:lnTo>
                    <a:pt x="2255" y="259"/>
                  </a:lnTo>
                  <a:lnTo>
                    <a:pt x="2169" y="262"/>
                  </a:lnTo>
                  <a:lnTo>
                    <a:pt x="2084" y="270"/>
                  </a:lnTo>
                  <a:lnTo>
                    <a:pt x="2001" y="284"/>
                  </a:lnTo>
                  <a:lnTo>
                    <a:pt x="1920" y="304"/>
                  </a:lnTo>
                  <a:lnTo>
                    <a:pt x="1840" y="328"/>
                  </a:lnTo>
                  <a:lnTo>
                    <a:pt x="1765" y="357"/>
                  </a:lnTo>
                  <a:lnTo>
                    <a:pt x="1690" y="391"/>
                  </a:lnTo>
                  <a:lnTo>
                    <a:pt x="1618" y="430"/>
                  </a:lnTo>
                  <a:lnTo>
                    <a:pt x="1550" y="473"/>
                  </a:lnTo>
                  <a:lnTo>
                    <a:pt x="1484" y="520"/>
                  </a:lnTo>
                  <a:lnTo>
                    <a:pt x="1422" y="571"/>
                  </a:lnTo>
                  <a:lnTo>
                    <a:pt x="1362" y="625"/>
                  </a:lnTo>
                  <a:lnTo>
                    <a:pt x="1307" y="683"/>
                  </a:lnTo>
                  <a:lnTo>
                    <a:pt x="1255" y="746"/>
                  </a:lnTo>
                  <a:lnTo>
                    <a:pt x="1251" y="746"/>
                  </a:lnTo>
                  <a:lnTo>
                    <a:pt x="1240" y="746"/>
                  </a:lnTo>
                  <a:lnTo>
                    <a:pt x="1225" y="745"/>
                  </a:lnTo>
                  <a:lnTo>
                    <a:pt x="1205" y="745"/>
                  </a:lnTo>
                  <a:lnTo>
                    <a:pt x="1179" y="744"/>
                  </a:lnTo>
                  <a:lnTo>
                    <a:pt x="1148" y="742"/>
                  </a:lnTo>
                  <a:lnTo>
                    <a:pt x="1115" y="740"/>
                  </a:lnTo>
                  <a:lnTo>
                    <a:pt x="1077" y="738"/>
                  </a:lnTo>
                  <a:lnTo>
                    <a:pt x="1036" y="735"/>
                  </a:lnTo>
                  <a:lnTo>
                    <a:pt x="992" y="732"/>
                  </a:lnTo>
                  <a:lnTo>
                    <a:pt x="945" y="728"/>
                  </a:lnTo>
                  <a:lnTo>
                    <a:pt x="896" y="723"/>
                  </a:lnTo>
                  <a:lnTo>
                    <a:pt x="845" y="717"/>
                  </a:lnTo>
                  <a:lnTo>
                    <a:pt x="792" y="711"/>
                  </a:lnTo>
                  <a:lnTo>
                    <a:pt x="739" y="704"/>
                  </a:lnTo>
                  <a:lnTo>
                    <a:pt x="685" y="696"/>
                  </a:lnTo>
                  <a:lnTo>
                    <a:pt x="631" y="686"/>
                  </a:lnTo>
                  <a:lnTo>
                    <a:pt x="576" y="676"/>
                  </a:lnTo>
                  <a:lnTo>
                    <a:pt x="521" y="664"/>
                  </a:lnTo>
                  <a:lnTo>
                    <a:pt x="468" y="652"/>
                  </a:lnTo>
                  <a:lnTo>
                    <a:pt x="416" y="637"/>
                  </a:lnTo>
                  <a:lnTo>
                    <a:pt x="364" y="622"/>
                  </a:lnTo>
                  <a:lnTo>
                    <a:pt x="315" y="606"/>
                  </a:lnTo>
                  <a:lnTo>
                    <a:pt x="267" y="587"/>
                  </a:lnTo>
                  <a:lnTo>
                    <a:pt x="223" y="568"/>
                  </a:lnTo>
                  <a:lnTo>
                    <a:pt x="181" y="547"/>
                  </a:lnTo>
                  <a:lnTo>
                    <a:pt x="142" y="524"/>
                  </a:lnTo>
                  <a:lnTo>
                    <a:pt x="108" y="500"/>
                  </a:lnTo>
                  <a:lnTo>
                    <a:pt x="77" y="474"/>
                  </a:lnTo>
                  <a:lnTo>
                    <a:pt x="50" y="446"/>
                  </a:lnTo>
                  <a:lnTo>
                    <a:pt x="29" y="416"/>
                  </a:lnTo>
                  <a:lnTo>
                    <a:pt x="11" y="385"/>
                  </a:lnTo>
                  <a:lnTo>
                    <a:pt x="0" y="351"/>
                  </a:lnTo>
                  <a:lnTo>
                    <a:pt x="0" y="3"/>
                  </a:lnTo>
                  <a:lnTo>
                    <a:pt x="39" y="33"/>
                  </a:lnTo>
                  <a:lnTo>
                    <a:pt x="83" y="62"/>
                  </a:lnTo>
                  <a:lnTo>
                    <a:pt x="134" y="89"/>
                  </a:lnTo>
                  <a:lnTo>
                    <a:pt x="190" y="116"/>
                  </a:lnTo>
                  <a:lnTo>
                    <a:pt x="253" y="140"/>
                  </a:lnTo>
                  <a:lnTo>
                    <a:pt x="320" y="164"/>
                  </a:lnTo>
                  <a:lnTo>
                    <a:pt x="392" y="185"/>
                  </a:lnTo>
                  <a:lnTo>
                    <a:pt x="470" y="205"/>
                  </a:lnTo>
                  <a:lnTo>
                    <a:pt x="551" y="222"/>
                  </a:lnTo>
                  <a:lnTo>
                    <a:pt x="637" y="237"/>
                  </a:lnTo>
                  <a:lnTo>
                    <a:pt x="726" y="251"/>
                  </a:lnTo>
                  <a:lnTo>
                    <a:pt x="818" y="262"/>
                  </a:lnTo>
                  <a:lnTo>
                    <a:pt x="913" y="271"/>
                  </a:lnTo>
                  <a:lnTo>
                    <a:pt x="1012" y="277"/>
                  </a:lnTo>
                  <a:lnTo>
                    <a:pt x="1113" y="281"/>
                  </a:lnTo>
                  <a:lnTo>
                    <a:pt x="1216" y="283"/>
                  </a:lnTo>
                  <a:lnTo>
                    <a:pt x="1320" y="281"/>
                  </a:lnTo>
                  <a:lnTo>
                    <a:pt x="1422" y="277"/>
                  </a:lnTo>
                  <a:lnTo>
                    <a:pt x="1520" y="271"/>
                  </a:lnTo>
                  <a:lnTo>
                    <a:pt x="1616" y="262"/>
                  </a:lnTo>
                  <a:lnTo>
                    <a:pt x="1709" y="251"/>
                  </a:lnTo>
                  <a:lnTo>
                    <a:pt x="1798" y="237"/>
                  </a:lnTo>
                  <a:lnTo>
                    <a:pt x="1884" y="221"/>
                  </a:lnTo>
                  <a:lnTo>
                    <a:pt x="1966" y="204"/>
                  </a:lnTo>
                  <a:lnTo>
                    <a:pt x="2043" y="184"/>
                  </a:lnTo>
                  <a:lnTo>
                    <a:pt x="2116" y="163"/>
                  </a:lnTo>
                  <a:lnTo>
                    <a:pt x="2183" y="139"/>
                  </a:lnTo>
                  <a:lnTo>
                    <a:pt x="2246" y="115"/>
                  </a:lnTo>
                  <a:lnTo>
                    <a:pt x="2302" y="88"/>
                  </a:lnTo>
                  <a:lnTo>
                    <a:pt x="2352" y="61"/>
                  </a:lnTo>
                  <a:lnTo>
                    <a:pt x="2397" y="31"/>
                  </a:lnTo>
                  <a:lnTo>
                    <a:pt x="24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" name="Freeform 932"/>
            <p:cNvSpPr>
              <a:spLocks/>
            </p:cNvSpPr>
            <p:nvPr/>
          </p:nvSpPr>
          <p:spPr bwMode="auto">
            <a:xfrm>
              <a:off x="4429125" y="3141663"/>
              <a:ext cx="130175" cy="85725"/>
            </a:xfrm>
            <a:custGeom>
              <a:avLst/>
              <a:gdLst>
                <a:gd name="T0" fmla="*/ 1 w 1150"/>
                <a:gd name="T1" fmla="*/ 0 h 744"/>
                <a:gd name="T2" fmla="*/ 37 w 1150"/>
                <a:gd name="T3" fmla="*/ 30 h 744"/>
                <a:gd name="T4" fmla="*/ 80 w 1150"/>
                <a:gd name="T5" fmla="*/ 57 h 744"/>
                <a:gd name="T6" fmla="*/ 128 w 1150"/>
                <a:gd name="T7" fmla="*/ 84 h 744"/>
                <a:gd name="T8" fmla="*/ 181 w 1150"/>
                <a:gd name="T9" fmla="*/ 109 h 744"/>
                <a:gd name="T10" fmla="*/ 240 w 1150"/>
                <a:gd name="T11" fmla="*/ 133 h 744"/>
                <a:gd name="T12" fmla="*/ 303 w 1150"/>
                <a:gd name="T13" fmla="*/ 155 h 744"/>
                <a:gd name="T14" fmla="*/ 372 w 1150"/>
                <a:gd name="T15" fmla="*/ 177 h 744"/>
                <a:gd name="T16" fmla="*/ 444 w 1150"/>
                <a:gd name="T17" fmla="*/ 196 h 744"/>
                <a:gd name="T18" fmla="*/ 521 w 1150"/>
                <a:gd name="T19" fmla="*/ 214 h 744"/>
                <a:gd name="T20" fmla="*/ 602 w 1150"/>
                <a:gd name="T21" fmla="*/ 229 h 744"/>
                <a:gd name="T22" fmla="*/ 686 w 1150"/>
                <a:gd name="T23" fmla="*/ 243 h 744"/>
                <a:gd name="T24" fmla="*/ 773 w 1150"/>
                <a:gd name="T25" fmla="*/ 254 h 744"/>
                <a:gd name="T26" fmla="*/ 864 w 1150"/>
                <a:gd name="T27" fmla="*/ 265 h 744"/>
                <a:gd name="T28" fmla="*/ 957 w 1150"/>
                <a:gd name="T29" fmla="*/ 272 h 744"/>
                <a:gd name="T30" fmla="*/ 1052 w 1150"/>
                <a:gd name="T31" fmla="*/ 277 h 744"/>
                <a:gd name="T32" fmla="*/ 1150 w 1150"/>
                <a:gd name="T33" fmla="*/ 280 h 744"/>
                <a:gd name="T34" fmla="*/ 1113 w 1150"/>
                <a:gd name="T35" fmla="*/ 352 h 744"/>
                <a:gd name="T36" fmla="*/ 1080 w 1150"/>
                <a:gd name="T37" fmla="*/ 426 h 744"/>
                <a:gd name="T38" fmla="*/ 1051 w 1150"/>
                <a:gd name="T39" fmla="*/ 502 h 744"/>
                <a:gd name="T40" fmla="*/ 1028 w 1150"/>
                <a:gd name="T41" fmla="*/ 581 h 744"/>
                <a:gd name="T42" fmla="*/ 1009 w 1150"/>
                <a:gd name="T43" fmla="*/ 661 h 744"/>
                <a:gd name="T44" fmla="*/ 996 w 1150"/>
                <a:gd name="T45" fmla="*/ 744 h 744"/>
                <a:gd name="T46" fmla="*/ 908 w 1150"/>
                <a:gd name="T47" fmla="*/ 737 h 744"/>
                <a:gd name="T48" fmla="*/ 822 w 1150"/>
                <a:gd name="T49" fmla="*/ 728 h 744"/>
                <a:gd name="T50" fmla="*/ 739 w 1150"/>
                <a:gd name="T51" fmla="*/ 717 h 744"/>
                <a:gd name="T52" fmla="*/ 659 w 1150"/>
                <a:gd name="T53" fmla="*/ 703 h 744"/>
                <a:gd name="T54" fmla="*/ 582 w 1150"/>
                <a:gd name="T55" fmla="*/ 688 h 744"/>
                <a:gd name="T56" fmla="*/ 510 w 1150"/>
                <a:gd name="T57" fmla="*/ 672 h 744"/>
                <a:gd name="T58" fmla="*/ 440 w 1150"/>
                <a:gd name="T59" fmla="*/ 652 h 744"/>
                <a:gd name="T60" fmla="*/ 375 w 1150"/>
                <a:gd name="T61" fmla="*/ 632 h 744"/>
                <a:gd name="T62" fmla="*/ 313 w 1150"/>
                <a:gd name="T63" fmla="*/ 609 h 744"/>
                <a:gd name="T64" fmla="*/ 257 w 1150"/>
                <a:gd name="T65" fmla="*/ 586 h 744"/>
                <a:gd name="T66" fmla="*/ 206 w 1150"/>
                <a:gd name="T67" fmla="*/ 561 h 744"/>
                <a:gd name="T68" fmla="*/ 159 w 1150"/>
                <a:gd name="T69" fmla="*/ 535 h 744"/>
                <a:gd name="T70" fmla="*/ 118 w 1150"/>
                <a:gd name="T71" fmla="*/ 507 h 744"/>
                <a:gd name="T72" fmla="*/ 82 w 1150"/>
                <a:gd name="T73" fmla="*/ 478 h 744"/>
                <a:gd name="T74" fmla="*/ 52 w 1150"/>
                <a:gd name="T75" fmla="*/ 449 h 744"/>
                <a:gd name="T76" fmla="*/ 29 w 1150"/>
                <a:gd name="T77" fmla="*/ 418 h 744"/>
                <a:gd name="T78" fmla="*/ 11 w 1150"/>
                <a:gd name="T79" fmla="*/ 386 h 744"/>
                <a:gd name="T80" fmla="*/ 0 w 1150"/>
                <a:gd name="T81" fmla="*/ 354 h 744"/>
                <a:gd name="T82" fmla="*/ 1 w 1150"/>
                <a:gd name="T83" fmla="*/ 0 h 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50" h="744">
                  <a:moveTo>
                    <a:pt x="1" y="0"/>
                  </a:moveTo>
                  <a:lnTo>
                    <a:pt x="37" y="30"/>
                  </a:lnTo>
                  <a:lnTo>
                    <a:pt x="80" y="57"/>
                  </a:lnTo>
                  <a:lnTo>
                    <a:pt x="128" y="84"/>
                  </a:lnTo>
                  <a:lnTo>
                    <a:pt x="181" y="109"/>
                  </a:lnTo>
                  <a:lnTo>
                    <a:pt x="240" y="133"/>
                  </a:lnTo>
                  <a:lnTo>
                    <a:pt x="303" y="155"/>
                  </a:lnTo>
                  <a:lnTo>
                    <a:pt x="372" y="177"/>
                  </a:lnTo>
                  <a:lnTo>
                    <a:pt x="444" y="196"/>
                  </a:lnTo>
                  <a:lnTo>
                    <a:pt x="521" y="214"/>
                  </a:lnTo>
                  <a:lnTo>
                    <a:pt x="602" y="229"/>
                  </a:lnTo>
                  <a:lnTo>
                    <a:pt x="686" y="243"/>
                  </a:lnTo>
                  <a:lnTo>
                    <a:pt x="773" y="254"/>
                  </a:lnTo>
                  <a:lnTo>
                    <a:pt x="864" y="265"/>
                  </a:lnTo>
                  <a:lnTo>
                    <a:pt x="957" y="272"/>
                  </a:lnTo>
                  <a:lnTo>
                    <a:pt x="1052" y="277"/>
                  </a:lnTo>
                  <a:lnTo>
                    <a:pt x="1150" y="280"/>
                  </a:lnTo>
                  <a:lnTo>
                    <a:pt x="1113" y="352"/>
                  </a:lnTo>
                  <a:lnTo>
                    <a:pt x="1080" y="426"/>
                  </a:lnTo>
                  <a:lnTo>
                    <a:pt x="1051" y="502"/>
                  </a:lnTo>
                  <a:lnTo>
                    <a:pt x="1028" y="581"/>
                  </a:lnTo>
                  <a:lnTo>
                    <a:pt x="1009" y="661"/>
                  </a:lnTo>
                  <a:lnTo>
                    <a:pt x="996" y="744"/>
                  </a:lnTo>
                  <a:lnTo>
                    <a:pt x="908" y="737"/>
                  </a:lnTo>
                  <a:lnTo>
                    <a:pt x="822" y="728"/>
                  </a:lnTo>
                  <a:lnTo>
                    <a:pt x="739" y="717"/>
                  </a:lnTo>
                  <a:lnTo>
                    <a:pt x="659" y="703"/>
                  </a:lnTo>
                  <a:lnTo>
                    <a:pt x="582" y="688"/>
                  </a:lnTo>
                  <a:lnTo>
                    <a:pt x="510" y="672"/>
                  </a:lnTo>
                  <a:lnTo>
                    <a:pt x="440" y="652"/>
                  </a:lnTo>
                  <a:lnTo>
                    <a:pt x="375" y="632"/>
                  </a:lnTo>
                  <a:lnTo>
                    <a:pt x="313" y="609"/>
                  </a:lnTo>
                  <a:lnTo>
                    <a:pt x="257" y="586"/>
                  </a:lnTo>
                  <a:lnTo>
                    <a:pt x="206" y="561"/>
                  </a:lnTo>
                  <a:lnTo>
                    <a:pt x="159" y="535"/>
                  </a:lnTo>
                  <a:lnTo>
                    <a:pt x="118" y="507"/>
                  </a:lnTo>
                  <a:lnTo>
                    <a:pt x="82" y="478"/>
                  </a:lnTo>
                  <a:lnTo>
                    <a:pt x="52" y="449"/>
                  </a:lnTo>
                  <a:lnTo>
                    <a:pt x="29" y="418"/>
                  </a:lnTo>
                  <a:lnTo>
                    <a:pt x="11" y="386"/>
                  </a:lnTo>
                  <a:lnTo>
                    <a:pt x="0" y="354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" name="Freeform 933"/>
            <p:cNvSpPr>
              <a:spLocks/>
            </p:cNvSpPr>
            <p:nvPr/>
          </p:nvSpPr>
          <p:spPr bwMode="auto">
            <a:xfrm>
              <a:off x="4429125" y="3213100"/>
              <a:ext cx="122238" cy="85725"/>
            </a:xfrm>
            <a:custGeom>
              <a:avLst/>
              <a:gdLst>
                <a:gd name="T0" fmla="*/ 1 w 1080"/>
                <a:gd name="T1" fmla="*/ 0 h 751"/>
                <a:gd name="T2" fmla="*/ 38 w 1080"/>
                <a:gd name="T3" fmla="*/ 29 h 751"/>
                <a:gd name="T4" fmla="*/ 82 w 1080"/>
                <a:gd name="T5" fmla="*/ 58 h 751"/>
                <a:gd name="T6" fmla="*/ 131 w 1080"/>
                <a:gd name="T7" fmla="*/ 86 h 751"/>
                <a:gd name="T8" fmla="*/ 186 w 1080"/>
                <a:gd name="T9" fmla="*/ 111 h 751"/>
                <a:gd name="T10" fmla="*/ 247 w 1080"/>
                <a:gd name="T11" fmla="*/ 136 h 751"/>
                <a:gd name="T12" fmla="*/ 312 w 1080"/>
                <a:gd name="T13" fmla="*/ 158 h 751"/>
                <a:gd name="T14" fmla="*/ 383 w 1080"/>
                <a:gd name="T15" fmla="*/ 180 h 751"/>
                <a:gd name="T16" fmla="*/ 459 w 1080"/>
                <a:gd name="T17" fmla="*/ 199 h 751"/>
                <a:gd name="T18" fmla="*/ 537 w 1080"/>
                <a:gd name="T19" fmla="*/ 216 h 751"/>
                <a:gd name="T20" fmla="*/ 620 w 1080"/>
                <a:gd name="T21" fmla="*/ 233 h 751"/>
                <a:gd name="T22" fmla="*/ 707 w 1080"/>
                <a:gd name="T23" fmla="*/ 246 h 751"/>
                <a:gd name="T24" fmla="*/ 798 w 1080"/>
                <a:gd name="T25" fmla="*/ 258 h 751"/>
                <a:gd name="T26" fmla="*/ 891 w 1080"/>
                <a:gd name="T27" fmla="*/ 268 h 751"/>
                <a:gd name="T28" fmla="*/ 988 w 1080"/>
                <a:gd name="T29" fmla="*/ 275 h 751"/>
                <a:gd name="T30" fmla="*/ 988 w 1080"/>
                <a:gd name="T31" fmla="*/ 276 h 751"/>
                <a:gd name="T32" fmla="*/ 991 w 1080"/>
                <a:gd name="T33" fmla="*/ 359 h 751"/>
                <a:gd name="T34" fmla="*/ 998 w 1080"/>
                <a:gd name="T35" fmla="*/ 441 h 751"/>
                <a:gd name="T36" fmla="*/ 1011 w 1080"/>
                <a:gd name="T37" fmla="*/ 521 h 751"/>
                <a:gd name="T38" fmla="*/ 1030 w 1080"/>
                <a:gd name="T39" fmla="*/ 600 h 751"/>
                <a:gd name="T40" fmla="*/ 1052 w 1080"/>
                <a:gd name="T41" fmla="*/ 677 h 751"/>
                <a:gd name="T42" fmla="*/ 1080 w 1080"/>
                <a:gd name="T43" fmla="*/ 751 h 751"/>
                <a:gd name="T44" fmla="*/ 987 w 1080"/>
                <a:gd name="T45" fmla="*/ 746 h 751"/>
                <a:gd name="T46" fmla="*/ 897 w 1080"/>
                <a:gd name="T47" fmla="*/ 738 h 751"/>
                <a:gd name="T48" fmla="*/ 809 w 1080"/>
                <a:gd name="T49" fmla="*/ 728 h 751"/>
                <a:gd name="T50" fmla="*/ 724 w 1080"/>
                <a:gd name="T51" fmla="*/ 715 h 751"/>
                <a:gd name="T52" fmla="*/ 643 w 1080"/>
                <a:gd name="T53" fmla="*/ 701 h 751"/>
                <a:gd name="T54" fmla="*/ 565 w 1080"/>
                <a:gd name="T55" fmla="*/ 685 h 751"/>
                <a:gd name="T56" fmla="*/ 490 w 1080"/>
                <a:gd name="T57" fmla="*/ 666 h 751"/>
                <a:gd name="T58" fmla="*/ 421 w 1080"/>
                <a:gd name="T59" fmla="*/ 646 h 751"/>
                <a:gd name="T60" fmla="*/ 355 w 1080"/>
                <a:gd name="T61" fmla="*/ 624 h 751"/>
                <a:gd name="T62" fmla="*/ 295 w 1080"/>
                <a:gd name="T63" fmla="*/ 601 h 751"/>
                <a:gd name="T64" fmla="*/ 240 w 1080"/>
                <a:gd name="T65" fmla="*/ 575 h 751"/>
                <a:gd name="T66" fmla="*/ 188 w 1080"/>
                <a:gd name="T67" fmla="*/ 549 h 751"/>
                <a:gd name="T68" fmla="*/ 144 w 1080"/>
                <a:gd name="T69" fmla="*/ 521 h 751"/>
                <a:gd name="T70" fmla="*/ 104 w 1080"/>
                <a:gd name="T71" fmla="*/ 491 h 751"/>
                <a:gd name="T72" fmla="*/ 72 w 1080"/>
                <a:gd name="T73" fmla="*/ 461 h 751"/>
                <a:gd name="T74" fmla="*/ 45 w 1080"/>
                <a:gd name="T75" fmla="*/ 430 h 751"/>
                <a:gd name="T76" fmla="*/ 26 w 1080"/>
                <a:gd name="T77" fmla="*/ 397 h 751"/>
                <a:gd name="T78" fmla="*/ 12 w 1080"/>
                <a:gd name="T79" fmla="*/ 365 h 751"/>
                <a:gd name="T80" fmla="*/ 6 w 1080"/>
                <a:gd name="T81" fmla="*/ 331 h 751"/>
                <a:gd name="T82" fmla="*/ 3 w 1080"/>
                <a:gd name="T83" fmla="*/ 333 h 751"/>
                <a:gd name="T84" fmla="*/ 0 w 1080"/>
                <a:gd name="T85" fmla="*/ 336 h 751"/>
                <a:gd name="T86" fmla="*/ 1 w 1080"/>
                <a:gd name="T87" fmla="*/ 0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0" h="751">
                  <a:moveTo>
                    <a:pt x="1" y="0"/>
                  </a:moveTo>
                  <a:lnTo>
                    <a:pt x="38" y="29"/>
                  </a:lnTo>
                  <a:lnTo>
                    <a:pt x="82" y="58"/>
                  </a:lnTo>
                  <a:lnTo>
                    <a:pt x="131" y="86"/>
                  </a:lnTo>
                  <a:lnTo>
                    <a:pt x="186" y="111"/>
                  </a:lnTo>
                  <a:lnTo>
                    <a:pt x="247" y="136"/>
                  </a:lnTo>
                  <a:lnTo>
                    <a:pt x="312" y="158"/>
                  </a:lnTo>
                  <a:lnTo>
                    <a:pt x="383" y="180"/>
                  </a:lnTo>
                  <a:lnTo>
                    <a:pt x="459" y="199"/>
                  </a:lnTo>
                  <a:lnTo>
                    <a:pt x="537" y="216"/>
                  </a:lnTo>
                  <a:lnTo>
                    <a:pt x="620" y="233"/>
                  </a:lnTo>
                  <a:lnTo>
                    <a:pt x="707" y="246"/>
                  </a:lnTo>
                  <a:lnTo>
                    <a:pt x="798" y="258"/>
                  </a:lnTo>
                  <a:lnTo>
                    <a:pt x="891" y="268"/>
                  </a:lnTo>
                  <a:lnTo>
                    <a:pt x="988" y="275"/>
                  </a:lnTo>
                  <a:lnTo>
                    <a:pt x="988" y="276"/>
                  </a:lnTo>
                  <a:lnTo>
                    <a:pt x="991" y="359"/>
                  </a:lnTo>
                  <a:lnTo>
                    <a:pt x="998" y="441"/>
                  </a:lnTo>
                  <a:lnTo>
                    <a:pt x="1011" y="521"/>
                  </a:lnTo>
                  <a:lnTo>
                    <a:pt x="1030" y="600"/>
                  </a:lnTo>
                  <a:lnTo>
                    <a:pt x="1052" y="677"/>
                  </a:lnTo>
                  <a:lnTo>
                    <a:pt x="1080" y="751"/>
                  </a:lnTo>
                  <a:lnTo>
                    <a:pt x="987" y="746"/>
                  </a:lnTo>
                  <a:lnTo>
                    <a:pt x="897" y="738"/>
                  </a:lnTo>
                  <a:lnTo>
                    <a:pt x="809" y="728"/>
                  </a:lnTo>
                  <a:lnTo>
                    <a:pt x="724" y="715"/>
                  </a:lnTo>
                  <a:lnTo>
                    <a:pt x="643" y="701"/>
                  </a:lnTo>
                  <a:lnTo>
                    <a:pt x="565" y="685"/>
                  </a:lnTo>
                  <a:lnTo>
                    <a:pt x="490" y="666"/>
                  </a:lnTo>
                  <a:lnTo>
                    <a:pt x="421" y="646"/>
                  </a:lnTo>
                  <a:lnTo>
                    <a:pt x="355" y="624"/>
                  </a:lnTo>
                  <a:lnTo>
                    <a:pt x="295" y="601"/>
                  </a:lnTo>
                  <a:lnTo>
                    <a:pt x="240" y="575"/>
                  </a:lnTo>
                  <a:lnTo>
                    <a:pt x="188" y="549"/>
                  </a:lnTo>
                  <a:lnTo>
                    <a:pt x="144" y="521"/>
                  </a:lnTo>
                  <a:lnTo>
                    <a:pt x="104" y="491"/>
                  </a:lnTo>
                  <a:lnTo>
                    <a:pt x="72" y="461"/>
                  </a:lnTo>
                  <a:lnTo>
                    <a:pt x="45" y="430"/>
                  </a:lnTo>
                  <a:lnTo>
                    <a:pt x="26" y="397"/>
                  </a:lnTo>
                  <a:lnTo>
                    <a:pt x="12" y="365"/>
                  </a:lnTo>
                  <a:lnTo>
                    <a:pt x="6" y="331"/>
                  </a:lnTo>
                  <a:lnTo>
                    <a:pt x="3" y="333"/>
                  </a:lnTo>
                  <a:lnTo>
                    <a:pt x="0" y="336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" name="Freeform 934"/>
            <p:cNvSpPr>
              <a:spLocks/>
            </p:cNvSpPr>
            <p:nvPr/>
          </p:nvSpPr>
          <p:spPr bwMode="auto">
            <a:xfrm>
              <a:off x="4429125" y="3284538"/>
              <a:ext cx="179388" cy="84138"/>
            </a:xfrm>
            <a:custGeom>
              <a:avLst/>
              <a:gdLst>
                <a:gd name="T0" fmla="*/ 0 w 1586"/>
                <a:gd name="T1" fmla="*/ 0 h 750"/>
                <a:gd name="T2" fmla="*/ 36 w 1586"/>
                <a:gd name="T3" fmla="*/ 30 h 750"/>
                <a:gd name="T4" fmla="*/ 77 w 1586"/>
                <a:gd name="T5" fmla="*/ 59 h 750"/>
                <a:gd name="T6" fmla="*/ 124 w 1586"/>
                <a:gd name="T7" fmla="*/ 86 h 750"/>
                <a:gd name="T8" fmla="*/ 177 w 1586"/>
                <a:gd name="T9" fmla="*/ 113 h 750"/>
                <a:gd name="T10" fmla="*/ 235 w 1586"/>
                <a:gd name="T11" fmla="*/ 137 h 750"/>
                <a:gd name="T12" fmla="*/ 300 w 1586"/>
                <a:gd name="T13" fmla="*/ 161 h 750"/>
                <a:gd name="T14" fmla="*/ 368 w 1586"/>
                <a:gd name="T15" fmla="*/ 182 h 750"/>
                <a:gd name="T16" fmla="*/ 441 w 1586"/>
                <a:gd name="T17" fmla="*/ 203 h 750"/>
                <a:gd name="T18" fmla="*/ 519 w 1586"/>
                <a:gd name="T19" fmla="*/ 220 h 750"/>
                <a:gd name="T20" fmla="*/ 601 w 1586"/>
                <a:gd name="T21" fmla="*/ 237 h 750"/>
                <a:gd name="T22" fmla="*/ 686 w 1586"/>
                <a:gd name="T23" fmla="*/ 252 h 750"/>
                <a:gd name="T24" fmla="*/ 775 w 1586"/>
                <a:gd name="T25" fmla="*/ 264 h 750"/>
                <a:gd name="T26" fmla="*/ 867 w 1586"/>
                <a:gd name="T27" fmla="*/ 273 h 750"/>
                <a:gd name="T28" fmla="*/ 962 w 1586"/>
                <a:gd name="T29" fmla="*/ 282 h 750"/>
                <a:gd name="T30" fmla="*/ 1059 w 1586"/>
                <a:gd name="T31" fmla="*/ 287 h 750"/>
                <a:gd name="T32" fmla="*/ 1159 w 1586"/>
                <a:gd name="T33" fmla="*/ 290 h 750"/>
                <a:gd name="T34" fmla="*/ 1201 w 1586"/>
                <a:gd name="T35" fmla="*/ 356 h 750"/>
                <a:gd name="T36" fmla="*/ 1245 w 1586"/>
                <a:gd name="T37" fmla="*/ 419 h 750"/>
                <a:gd name="T38" fmla="*/ 1294 w 1586"/>
                <a:gd name="T39" fmla="*/ 479 h 750"/>
                <a:gd name="T40" fmla="*/ 1346 w 1586"/>
                <a:gd name="T41" fmla="*/ 536 h 750"/>
                <a:gd name="T42" fmla="*/ 1401 w 1586"/>
                <a:gd name="T43" fmla="*/ 590 h 750"/>
                <a:gd name="T44" fmla="*/ 1460 w 1586"/>
                <a:gd name="T45" fmla="*/ 640 h 750"/>
                <a:gd name="T46" fmla="*/ 1522 w 1586"/>
                <a:gd name="T47" fmla="*/ 687 h 750"/>
                <a:gd name="T48" fmla="*/ 1586 w 1586"/>
                <a:gd name="T49" fmla="*/ 730 h 750"/>
                <a:gd name="T50" fmla="*/ 1498 w 1586"/>
                <a:gd name="T51" fmla="*/ 739 h 750"/>
                <a:gd name="T52" fmla="*/ 1407 w 1586"/>
                <a:gd name="T53" fmla="*/ 745 h 750"/>
                <a:gd name="T54" fmla="*/ 1313 w 1586"/>
                <a:gd name="T55" fmla="*/ 749 h 750"/>
                <a:gd name="T56" fmla="*/ 1218 w 1586"/>
                <a:gd name="T57" fmla="*/ 750 h 750"/>
                <a:gd name="T58" fmla="*/ 1123 w 1586"/>
                <a:gd name="T59" fmla="*/ 749 h 750"/>
                <a:gd name="T60" fmla="*/ 1030 w 1586"/>
                <a:gd name="T61" fmla="*/ 745 h 750"/>
                <a:gd name="T62" fmla="*/ 939 w 1586"/>
                <a:gd name="T63" fmla="*/ 739 h 750"/>
                <a:gd name="T64" fmla="*/ 851 w 1586"/>
                <a:gd name="T65" fmla="*/ 730 h 750"/>
                <a:gd name="T66" fmla="*/ 765 w 1586"/>
                <a:gd name="T67" fmla="*/ 719 h 750"/>
                <a:gd name="T68" fmla="*/ 683 w 1586"/>
                <a:gd name="T69" fmla="*/ 706 h 750"/>
                <a:gd name="T70" fmla="*/ 603 w 1586"/>
                <a:gd name="T71" fmla="*/ 690 h 750"/>
                <a:gd name="T72" fmla="*/ 527 w 1586"/>
                <a:gd name="T73" fmla="*/ 674 h 750"/>
                <a:gd name="T74" fmla="*/ 455 w 1586"/>
                <a:gd name="T75" fmla="*/ 655 h 750"/>
                <a:gd name="T76" fmla="*/ 389 w 1586"/>
                <a:gd name="T77" fmla="*/ 634 h 750"/>
                <a:gd name="T78" fmla="*/ 325 w 1586"/>
                <a:gd name="T79" fmla="*/ 612 h 750"/>
                <a:gd name="T80" fmla="*/ 267 w 1586"/>
                <a:gd name="T81" fmla="*/ 588 h 750"/>
                <a:gd name="T82" fmla="*/ 214 w 1586"/>
                <a:gd name="T83" fmla="*/ 563 h 750"/>
                <a:gd name="T84" fmla="*/ 166 w 1586"/>
                <a:gd name="T85" fmla="*/ 536 h 750"/>
                <a:gd name="T86" fmla="*/ 124 w 1586"/>
                <a:gd name="T87" fmla="*/ 507 h 750"/>
                <a:gd name="T88" fmla="*/ 87 w 1586"/>
                <a:gd name="T89" fmla="*/ 479 h 750"/>
                <a:gd name="T90" fmla="*/ 56 w 1586"/>
                <a:gd name="T91" fmla="*/ 448 h 750"/>
                <a:gd name="T92" fmla="*/ 32 w 1586"/>
                <a:gd name="T93" fmla="*/ 416 h 750"/>
                <a:gd name="T94" fmla="*/ 14 w 1586"/>
                <a:gd name="T95" fmla="*/ 385 h 750"/>
                <a:gd name="T96" fmla="*/ 3 w 1586"/>
                <a:gd name="T97" fmla="*/ 351 h 750"/>
                <a:gd name="T98" fmla="*/ 0 w 1586"/>
                <a:gd name="T99" fmla="*/ 317 h 750"/>
                <a:gd name="T100" fmla="*/ 0 w 1586"/>
                <a:gd name="T101" fmla="*/ 0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86" h="750">
                  <a:moveTo>
                    <a:pt x="0" y="0"/>
                  </a:moveTo>
                  <a:lnTo>
                    <a:pt x="36" y="30"/>
                  </a:lnTo>
                  <a:lnTo>
                    <a:pt x="77" y="59"/>
                  </a:lnTo>
                  <a:lnTo>
                    <a:pt x="124" y="86"/>
                  </a:lnTo>
                  <a:lnTo>
                    <a:pt x="177" y="113"/>
                  </a:lnTo>
                  <a:lnTo>
                    <a:pt x="235" y="137"/>
                  </a:lnTo>
                  <a:lnTo>
                    <a:pt x="300" y="161"/>
                  </a:lnTo>
                  <a:lnTo>
                    <a:pt x="368" y="182"/>
                  </a:lnTo>
                  <a:lnTo>
                    <a:pt x="441" y="203"/>
                  </a:lnTo>
                  <a:lnTo>
                    <a:pt x="519" y="220"/>
                  </a:lnTo>
                  <a:lnTo>
                    <a:pt x="601" y="237"/>
                  </a:lnTo>
                  <a:lnTo>
                    <a:pt x="686" y="252"/>
                  </a:lnTo>
                  <a:lnTo>
                    <a:pt x="775" y="264"/>
                  </a:lnTo>
                  <a:lnTo>
                    <a:pt x="867" y="273"/>
                  </a:lnTo>
                  <a:lnTo>
                    <a:pt x="962" y="282"/>
                  </a:lnTo>
                  <a:lnTo>
                    <a:pt x="1059" y="287"/>
                  </a:lnTo>
                  <a:lnTo>
                    <a:pt x="1159" y="290"/>
                  </a:lnTo>
                  <a:lnTo>
                    <a:pt x="1201" y="356"/>
                  </a:lnTo>
                  <a:lnTo>
                    <a:pt x="1245" y="419"/>
                  </a:lnTo>
                  <a:lnTo>
                    <a:pt x="1294" y="479"/>
                  </a:lnTo>
                  <a:lnTo>
                    <a:pt x="1346" y="536"/>
                  </a:lnTo>
                  <a:lnTo>
                    <a:pt x="1401" y="590"/>
                  </a:lnTo>
                  <a:lnTo>
                    <a:pt x="1460" y="640"/>
                  </a:lnTo>
                  <a:lnTo>
                    <a:pt x="1522" y="687"/>
                  </a:lnTo>
                  <a:lnTo>
                    <a:pt x="1586" y="730"/>
                  </a:lnTo>
                  <a:lnTo>
                    <a:pt x="1498" y="739"/>
                  </a:lnTo>
                  <a:lnTo>
                    <a:pt x="1407" y="745"/>
                  </a:lnTo>
                  <a:lnTo>
                    <a:pt x="1313" y="749"/>
                  </a:lnTo>
                  <a:lnTo>
                    <a:pt x="1218" y="750"/>
                  </a:lnTo>
                  <a:lnTo>
                    <a:pt x="1123" y="749"/>
                  </a:lnTo>
                  <a:lnTo>
                    <a:pt x="1030" y="745"/>
                  </a:lnTo>
                  <a:lnTo>
                    <a:pt x="939" y="739"/>
                  </a:lnTo>
                  <a:lnTo>
                    <a:pt x="851" y="730"/>
                  </a:lnTo>
                  <a:lnTo>
                    <a:pt x="765" y="719"/>
                  </a:lnTo>
                  <a:lnTo>
                    <a:pt x="683" y="706"/>
                  </a:lnTo>
                  <a:lnTo>
                    <a:pt x="603" y="690"/>
                  </a:lnTo>
                  <a:lnTo>
                    <a:pt x="527" y="674"/>
                  </a:lnTo>
                  <a:lnTo>
                    <a:pt x="455" y="655"/>
                  </a:lnTo>
                  <a:lnTo>
                    <a:pt x="389" y="634"/>
                  </a:lnTo>
                  <a:lnTo>
                    <a:pt x="325" y="612"/>
                  </a:lnTo>
                  <a:lnTo>
                    <a:pt x="267" y="588"/>
                  </a:lnTo>
                  <a:lnTo>
                    <a:pt x="214" y="563"/>
                  </a:lnTo>
                  <a:lnTo>
                    <a:pt x="166" y="536"/>
                  </a:lnTo>
                  <a:lnTo>
                    <a:pt x="124" y="507"/>
                  </a:lnTo>
                  <a:lnTo>
                    <a:pt x="87" y="479"/>
                  </a:lnTo>
                  <a:lnTo>
                    <a:pt x="56" y="448"/>
                  </a:lnTo>
                  <a:lnTo>
                    <a:pt x="32" y="416"/>
                  </a:lnTo>
                  <a:lnTo>
                    <a:pt x="14" y="385"/>
                  </a:lnTo>
                  <a:lnTo>
                    <a:pt x="3" y="351"/>
                  </a:lnTo>
                  <a:lnTo>
                    <a:pt x="0" y="31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5" name="Freeform 935"/>
            <p:cNvSpPr>
              <a:spLocks/>
            </p:cNvSpPr>
            <p:nvPr/>
          </p:nvSpPr>
          <p:spPr bwMode="auto">
            <a:xfrm>
              <a:off x="4429125" y="2987675"/>
              <a:ext cx="276225" cy="98425"/>
            </a:xfrm>
            <a:custGeom>
              <a:avLst/>
              <a:gdLst>
                <a:gd name="T0" fmla="*/ 1315 w 2440"/>
                <a:gd name="T1" fmla="*/ 1 h 864"/>
                <a:gd name="T2" fmla="*/ 1499 w 2440"/>
                <a:gd name="T3" fmla="*/ 11 h 864"/>
                <a:gd name="T4" fmla="*/ 1673 w 2440"/>
                <a:gd name="T5" fmla="*/ 31 h 864"/>
                <a:gd name="T6" fmla="*/ 1836 w 2440"/>
                <a:gd name="T7" fmla="*/ 58 h 864"/>
                <a:gd name="T8" fmla="*/ 1982 w 2440"/>
                <a:gd name="T9" fmla="*/ 94 h 864"/>
                <a:gd name="T10" fmla="*/ 2113 w 2440"/>
                <a:gd name="T11" fmla="*/ 138 h 864"/>
                <a:gd name="T12" fmla="*/ 2225 w 2440"/>
                <a:gd name="T13" fmla="*/ 187 h 864"/>
                <a:gd name="T14" fmla="*/ 2316 w 2440"/>
                <a:gd name="T15" fmla="*/ 241 h 864"/>
                <a:gd name="T16" fmla="*/ 2384 w 2440"/>
                <a:gd name="T17" fmla="*/ 302 h 864"/>
                <a:gd name="T18" fmla="*/ 2426 w 2440"/>
                <a:gd name="T19" fmla="*/ 365 h 864"/>
                <a:gd name="T20" fmla="*/ 2440 w 2440"/>
                <a:gd name="T21" fmla="*/ 431 h 864"/>
                <a:gd name="T22" fmla="*/ 2426 w 2440"/>
                <a:gd name="T23" fmla="*/ 499 h 864"/>
                <a:gd name="T24" fmla="*/ 2384 w 2440"/>
                <a:gd name="T25" fmla="*/ 562 h 864"/>
                <a:gd name="T26" fmla="*/ 2316 w 2440"/>
                <a:gd name="T27" fmla="*/ 622 h 864"/>
                <a:gd name="T28" fmla="*/ 2225 w 2440"/>
                <a:gd name="T29" fmla="*/ 677 h 864"/>
                <a:gd name="T30" fmla="*/ 2113 w 2440"/>
                <a:gd name="T31" fmla="*/ 726 h 864"/>
                <a:gd name="T32" fmla="*/ 1982 w 2440"/>
                <a:gd name="T33" fmla="*/ 769 h 864"/>
                <a:gd name="T34" fmla="*/ 1836 w 2440"/>
                <a:gd name="T35" fmla="*/ 805 h 864"/>
                <a:gd name="T36" fmla="*/ 1673 w 2440"/>
                <a:gd name="T37" fmla="*/ 833 h 864"/>
                <a:gd name="T38" fmla="*/ 1499 w 2440"/>
                <a:gd name="T39" fmla="*/ 853 h 864"/>
                <a:gd name="T40" fmla="*/ 1315 w 2440"/>
                <a:gd name="T41" fmla="*/ 862 h 864"/>
                <a:gd name="T42" fmla="*/ 1125 w 2440"/>
                <a:gd name="T43" fmla="*/ 862 h 864"/>
                <a:gd name="T44" fmla="*/ 941 w 2440"/>
                <a:gd name="T45" fmla="*/ 853 h 864"/>
                <a:gd name="T46" fmla="*/ 767 w 2440"/>
                <a:gd name="T47" fmla="*/ 833 h 864"/>
                <a:gd name="T48" fmla="*/ 605 w 2440"/>
                <a:gd name="T49" fmla="*/ 805 h 864"/>
                <a:gd name="T50" fmla="*/ 457 w 2440"/>
                <a:gd name="T51" fmla="*/ 769 h 864"/>
                <a:gd name="T52" fmla="*/ 326 w 2440"/>
                <a:gd name="T53" fmla="*/ 726 h 864"/>
                <a:gd name="T54" fmla="*/ 215 w 2440"/>
                <a:gd name="T55" fmla="*/ 677 h 864"/>
                <a:gd name="T56" fmla="*/ 125 w 2440"/>
                <a:gd name="T57" fmla="*/ 622 h 864"/>
                <a:gd name="T58" fmla="*/ 57 w 2440"/>
                <a:gd name="T59" fmla="*/ 562 h 864"/>
                <a:gd name="T60" fmla="*/ 15 w 2440"/>
                <a:gd name="T61" fmla="*/ 499 h 864"/>
                <a:gd name="T62" fmla="*/ 0 w 2440"/>
                <a:gd name="T63" fmla="*/ 431 h 864"/>
                <a:gd name="T64" fmla="*/ 15 w 2440"/>
                <a:gd name="T65" fmla="*/ 365 h 864"/>
                <a:gd name="T66" fmla="*/ 57 w 2440"/>
                <a:gd name="T67" fmla="*/ 302 h 864"/>
                <a:gd name="T68" fmla="*/ 125 w 2440"/>
                <a:gd name="T69" fmla="*/ 241 h 864"/>
                <a:gd name="T70" fmla="*/ 215 w 2440"/>
                <a:gd name="T71" fmla="*/ 187 h 864"/>
                <a:gd name="T72" fmla="*/ 326 w 2440"/>
                <a:gd name="T73" fmla="*/ 138 h 864"/>
                <a:gd name="T74" fmla="*/ 457 w 2440"/>
                <a:gd name="T75" fmla="*/ 94 h 864"/>
                <a:gd name="T76" fmla="*/ 605 w 2440"/>
                <a:gd name="T77" fmla="*/ 58 h 864"/>
                <a:gd name="T78" fmla="*/ 767 w 2440"/>
                <a:gd name="T79" fmla="*/ 31 h 864"/>
                <a:gd name="T80" fmla="*/ 941 w 2440"/>
                <a:gd name="T81" fmla="*/ 11 h 864"/>
                <a:gd name="T82" fmla="*/ 1125 w 2440"/>
                <a:gd name="T83" fmla="*/ 1 h 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40" h="864">
                  <a:moveTo>
                    <a:pt x="1220" y="0"/>
                  </a:moveTo>
                  <a:lnTo>
                    <a:pt x="1315" y="1"/>
                  </a:lnTo>
                  <a:lnTo>
                    <a:pt x="1408" y="5"/>
                  </a:lnTo>
                  <a:lnTo>
                    <a:pt x="1499" y="11"/>
                  </a:lnTo>
                  <a:lnTo>
                    <a:pt x="1588" y="19"/>
                  </a:lnTo>
                  <a:lnTo>
                    <a:pt x="1673" y="31"/>
                  </a:lnTo>
                  <a:lnTo>
                    <a:pt x="1756" y="44"/>
                  </a:lnTo>
                  <a:lnTo>
                    <a:pt x="1836" y="58"/>
                  </a:lnTo>
                  <a:lnTo>
                    <a:pt x="1911" y="76"/>
                  </a:lnTo>
                  <a:lnTo>
                    <a:pt x="1982" y="94"/>
                  </a:lnTo>
                  <a:lnTo>
                    <a:pt x="2050" y="116"/>
                  </a:lnTo>
                  <a:lnTo>
                    <a:pt x="2113" y="138"/>
                  </a:lnTo>
                  <a:lnTo>
                    <a:pt x="2172" y="162"/>
                  </a:lnTo>
                  <a:lnTo>
                    <a:pt x="2225" y="187"/>
                  </a:lnTo>
                  <a:lnTo>
                    <a:pt x="2273" y="214"/>
                  </a:lnTo>
                  <a:lnTo>
                    <a:pt x="2316" y="241"/>
                  </a:lnTo>
                  <a:lnTo>
                    <a:pt x="2353" y="271"/>
                  </a:lnTo>
                  <a:lnTo>
                    <a:pt x="2384" y="302"/>
                  </a:lnTo>
                  <a:lnTo>
                    <a:pt x="2407" y="332"/>
                  </a:lnTo>
                  <a:lnTo>
                    <a:pt x="2426" y="365"/>
                  </a:lnTo>
                  <a:lnTo>
                    <a:pt x="2436" y="398"/>
                  </a:lnTo>
                  <a:lnTo>
                    <a:pt x="2440" y="431"/>
                  </a:lnTo>
                  <a:lnTo>
                    <a:pt x="2436" y="465"/>
                  </a:lnTo>
                  <a:lnTo>
                    <a:pt x="2426" y="499"/>
                  </a:lnTo>
                  <a:lnTo>
                    <a:pt x="2407" y="531"/>
                  </a:lnTo>
                  <a:lnTo>
                    <a:pt x="2384" y="562"/>
                  </a:lnTo>
                  <a:lnTo>
                    <a:pt x="2353" y="592"/>
                  </a:lnTo>
                  <a:lnTo>
                    <a:pt x="2316" y="622"/>
                  </a:lnTo>
                  <a:lnTo>
                    <a:pt x="2273" y="649"/>
                  </a:lnTo>
                  <a:lnTo>
                    <a:pt x="2225" y="677"/>
                  </a:lnTo>
                  <a:lnTo>
                    <a:pt x="2172" y="701"/>
                  </a:lnTo>
                  <a:lnTo>
                    <a:pt x="2113" y="726"/>
                  </a:lnTo>
                  <a:lnTo>
                    <a:pt x="2050" y="748"/>
                  </a:lnTo>
                  <a:lnTo>
                    <a:pt x="1982" y="769"/>
                  </a:lnTo>
                  <a:lnTo>
                    <a:pt x="1911" y="787"/>
                  </a:lnTo>
                  <a:lnTo>
                    <a:pt x="1836" y="805"/>
                  </a:lnTo>
                  <a:lnTo>
                    <a:pt x="1756" y="820"/>
                  </a:lnTo>
                  <a:lnTo>
                    <a:pt x="1673" y="833"/>
                  </a:lnTo>
                  <a:lnTo>
                    <a:pt x="1588" y="844"/>
                  </a:lnTo>
                  <a:lnTo>
                    <a:pt x="1499" y="853"/>
                  </a:lnTo>
                  <a:lnTo>
                    <a:pt x="1408" y="859"/>
                  </a:lnTo>
                  <a:lnTo>
                    <a:pt x="1315" y="862"/>
                  </a:lnTo>
                  <a:lnTo>
                    <a:pt x="1220" y="864"/>
                  </a:lnTo>
                  <a:lnTo>
                    <a:pt x="1125" y="862"/>
                  </a:lnTo>
                  <a:lnTo>
                    <a:pt x="1032" y="859"/>
                  </a:lnTo>
                  <a:lnTo>
                    <a:pt x="941" y="853"/>
                  </a:lnTo>
                  <a:lnTo>
                    <a:pt x="851" y="844"/>
                  </a:lnTo>
                  <a:lnTo>
                    <a:pt x="767" y="833"/>
                  </a:lnTo>
                  <a:lnTo>
                    <a:pt x="684" y="820"/>
                  </a:lnTo>
                  <a:lnTo>
                    <a:pt x="605" y="805"/>
                  </a:lnTo>
                  <a:lnTo>
                    <a:pt x="529" y="787"/>
                  </a:lnTo>
                  <a:lnTo>
                    <a:pt x="457" y="769"/>
                  </a:lnTo>
                  <a:lnTo>
                    <a:pt x="390" y="748"/>
                  </a:lnTo>
                  <a:lnTo>
                    <a:pt x="326" y="726"/>
                  </a:lnTo>
                  <a:lnTo>
                    <a:pt x="268" y="701"/>
                  </a:lnTo>
                  <a:lnTo>
                    <a:pt x="215" y="677"/>
                  </a:lnTo>
                  <a:lnTo>
                    <a:pt x="167" y="649"/>
                  </a:lnTo>
                  <a:lnTo>
                    <a:pt x="125" y="622"/>
                  </a:lnTo>
                  <a:lnTo>
                    <a:pt x="88" y="592"/>
                  </a:lnTo>
                  <a:lnTo>
                    <a:pt x="57" y="562"/>
                  </a:lnTo>
                  <a:lnTo>
                    <a:pt x="33" y="531"/>
                  </a:lnTo>
                  <a:lnTo>
                    <a:pt x="15" y="499"/>
                  </a:lnTo>
                  <a:lnTo>
                    <a:pt x="4" y="465"/>
                  </a:lnTo>
                  <a:lnTo>
                    <a:pt x="0" y="431"/>
                  </a:lnTo>
                  <a:lnTo>
                    <a:pt x="4" y="398"/>
                  </a:lnTo>
                  <a:lnTo>
                    <a:pt x="15" y="365"/>
                  </a:lnTo>
                  <a:lnTo>
                    <a:pt x="33" y="332"/>
                  </a:lnTo>
                  <a:lnTo>
                    <a:pt x="57" y="302"/>
                  </a:lnTo>
                  <a:lnTo>
                    <a:pt x="88" y="271"/>
                  </a:lnTo>
                  <a:lnTo>
                    <a:pt x="125" y="241"/>
                  </a:lnTo>
                  <a:lnTo>
                    <a:pt x="167" y="214"/>
                  </a:lnTo>
                  <a:lnTo>
                    <a:pt x="215" y="187"/>
                  </a:lnTo>
                  <a:lnTo>
                    <a:pt x="268" y="162"/>
                  </a:lnTo>
                  <a:lnTo>
                    <a:pt x="326" y="138"/>
                  </a:lnTo>
                  <a:lnTo>
                    <a:pt x="390" y="116"/>
                  </a:lnTo>
                  <a:lnTo>
                    <a:pt x="457" y="94"/>
                  </a:lnTo>
                  <a:lnTo>
                    <a:pt x="529" y="76"/>
                  </a:lnTo>
                  <a:lnTo>
                    <a:pt x="605" y="58"/>
                  </a:lnTo>
                  <a:lnTo>
                    <a:pt x="684" y="44"/>
                  </a:lnTo>
                  <a:lnTo>
                    <a:pt x="767" y="31"/>
                  </a:lnTo>
                  <a:lnTo>
                    <a:pt x="851" y="19"/>
                  </a:lnTo>
                  <a:lnTo>
                    <a:pt x="941" y="11"/>
                  </a:lnTo>
                  <a:lnTo>
                    <a:pt x="1032" y="5"/>
                  </a:lnTo>
                  <a:lnTo>
                    <a:pt x="1125" y="1"/>
                  </a:lnTo>
                  <a:lnTo>
                    <a:pt x="12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6" name="Freeform 936"/>
            <p:cNvSpPr>
              <a:spLocks noEditPoints="1"/>
            </p:cNvSpPr>
            <p:nvPr/>
          </p:nvSpPr>
          <p:spPr bwMode="auto">
            <a:xfrm>
              <a:off x="4560888" y="3121025"/>
              <a:ext cx="249238" cy="247650"/>
            </a:xfrm>
            <a:custGeom>
              <a:avLst/>
              <a:gdLst>
                <a:gd name="T0" fmla="*/ 1036 w 2198"/>
                <a:gd name="T1" fmla="*/ 364 h 2196"/>
                <a:gd name="T2" fmla="*/ 998 w 2198"/>
                <a:gd name="T3" fmla="*/ 442 h 2196"/>
                <a:gd name="T4" fmla="*/ 881 w 2198"/>
                <a:gd name="T5" fmla="*/ 573 h 2196"/>
                <a:gd name="T6" fmla="*/ 775 w 2198"/>
                <a:gd name="T7" fmla="*/ 713 h 2196"/>
                <a:gd name="T8" fmla="*/ 752 w 2198"/>
                <a:gd name="T9" fmla="*/ 894 h 2196"/>
                <a:gd name="T10" fmla="*/ 821 w 2198"/>
                <a:gd name="T11" fmla="*/ 1061 h 2196"/>
                <a:gd name="T12" fmla="*/ 963 w 2198"/>
                <a:gd name="T13" fmla="*/ 1170 h 2196"/>
                <a:gd name="T14" fmla="*/ 1129 w 2198"/>
                <a:gd name="T15" fmla="*/ 1201 h 2196"/>
                <a:gd name="T16" fmla="*/ 1223 w 2198"/>
                <a:gd name="T17" fmla="*/ 1264 h 2196"/>
                <a:gd name="T18" fmla="*/ 1246 w 2198"/>
                <a:gd name="T19" fmla="*/ 1377 h 2196"/>
                <a:gd name="T20" fmla="*/ 1188 w 2198"/>
                <a:gd name="T21" fmla="*/ 1469 h 2196"/>
                <a:gd name="T22" fmla="*/ 1105 w 2198"/>
                <a:gd name="T23" fmla="*/ 1498 h 2196"/>
                <a:gd name="T24" fmla="*/ 1046 w 2198"/>
                <a:gd name="T25" fmla="*/ 1484 h 2196"/>
                <a:gd name="T26" fmla="*/ 971 w 2198"/>
                <a:gd name="T27" fmla="*/ 1437 h 2196"/>
                <a:gd name="T28" fmla="*/ 886 w 2198"/>
                <a:gd name="T29" fmla="*/ 1425 h 2196"/>
                <a:gd name="T30" fmla="*/ 822 w 2198"/>
                <a:gd name="T31" fmla="*/ 1484 h 2196"/>
                <a:gd name="T32" fmla="*/ 830 w 2198"/>
                <a:gd name="T33" fmla="*/ 1570 h 2196"/>
                <a:gd name="T34" fmla="*/ 931 w 2198"/>
                <a:gd name="T35" fmla="*/ 1655 h 2196"/>
                <a:gd name="T36" fmla="*/ 1002 w 2198"/>
                <a:gd name="T37" fmla="*/ 1777 h 2196"/>
                <a:gd name="T38" fmla="*/ 1055 w 2198"/>
                <a:gd name="T39" fmla="*/ 1843 h 2196"/>
                <a:gd name="T40" fmla="*/ 1143 w 2198"/>
                <a:gd name="T41" fmla="*/ 1843 h 2196"/>
                <a:gd name="T42" fmla="*/ 1197 w 2198"/>
                <a:gd name="T43" fmla="*/ 1777 h 2196"/>
                <a:gd name="T44" fmla="*/ 1281 w 2198"/>
                <a:gd name="T45" fmla="*/ 1648 h 2196"/>
                <a:gd name="T46" fmla="*/ 1403 w 2198"/>
                <a:gd name="T47" fmla="*/ 1522 h 2196"/>
                <a:gd name="T48" fmla="*/ 1450 w 2198"/>
                <a:gd name="T49" fmla="*/ 1348 h 2196"/>
                <a:gd name="T50" fmla="*/ 1402 w 2198"/>
                <a:gd name="T51" fmla="*/ 1171 h 2196"/>
                <a:gd name="T52" fmla="*/ 1276 w 2198"/>
                <a:gd name="T53" fmla="*/ 1046 h 2196"/>
                <a:gd name="T54" fmla="*/ 1099 w 2198"/>
                <a:gd name="T55" fmla="*/ 998 h 2196"/>
                <a:gd name="T56" fmla="*/ 993 w 2198"/>
                <a:gd name="T57" fmla="*/ 954 h 2196"/>
                <a:gd name="T58" fmla="*/ 949 w 2198"/>
                <a:gd name="T59" fmla="*/ 847 h 2196"/>
                <a:gd name="T60" fmla="*/ 989 w 2198"/>
                <a:gd name="T61" fmla="*/ 745 h 2196"/>
                <a:gd name="T62" fmla="*/ 1089 w 2198"/>
                <a:gd name="T63" fmla="*/ 698 h 2196"/>
                <a:gd name="T64" fmla="*/ 1128 w 2198"/>
                <a:gd name="T65" fmla="*/ 702 h 2196"/>
                <a:gd name="T66" fmla="*/ 1195 w 2198"/>
                <a:gd name="T67" fmla="*/ 731 h 2196"/>
                <a:gd name="T68" fmla="*/ 1258 w 2198"/>
                <a:gd name="T69" fmla="*/ 775 h 2196"/>
                <a:gd name="T70" fmla="*/ 1334 w 2198"/>
                <a:gd name="T71" fmla="*/ 760 h 2196"/>
                <a:gd name="T72" fmla="*/ 1381 w 2198"/>
                <a:gd name="T73" fmla="*/ 690 h 2196"/>
                <a:gd name="T74" fmla="*/ 1355 w 2198"/>
                <a:gd name="T75" fmla="*/ 607 h 2196"/>
                <a:gd name="T76" fmla="*/ 1234 w 2198"/>
                <a:gd name="T77" fmla="*/ 524 h 2196"/>
                <a:gd name="T78" fmla="*/ 1189 w 2198"/>
                <a:gd name="T79" fmla="*/ 397 h 2196"/>
                <a:gd name="T80" fmla="*/ 1122 w 2198"/>
                <a:gd name="T81" fmla="*/ 344 h 2196"/>
                <a:gd name="T82" fmla="*/ 1261 w 2198"/>
                <a:gd name="T83" fmla="*/ 12 h 2196"/>
                <a:gd name="T84" fmla="*/ 1562 w 2198"/>
                <a:gd name="T85" fmla="*/ 102 h 2196"/>
                <a:gd name="T86" fmla="*/ 1820 w 2198"/>
                <a:gd name="T87" fmla="*/ 269 h 2196"/>
                <a:gd name="T88" fmla="*/ 2021 w 2198"/>
                <a:gd name="T89" fmla="*/ 500 h 2196"/>
                <a:gd name="T90" fmla="*/ 2152 w 2198"/>
                <a:gd name="T91" fmla="*/ 780 h 2196"/>
                <a:gd name="T92" fmla="*/ 2198 w 2198"/>
                <a:gd name="T93" fmla="*/ 1097 h 2196"/>
                <a:gd name="T94" fmla="*/ 2152 w 2198"/>
                <a:gd name="T95" fmla="*/ 1415 h 2196"/>
                <a:gd name="T96" fmla="*/ 2021 w 2198"/>
                <a:gd name="T97" fmla="*/ 1695 h 2196"/>
                <a:gd name="T98" fmla="*/ 1820 w 2198"/>
                <a:gd name="T99" fmla="*/ 1926 h 2196"/>
                <a:gd name="T100" fmla="*/ 1562 w 2198"/>
                <a:gd name="T101" fmla="*/ 2094 h 2196"/>
                <a:gd name="T102" fmla="*/ 1261 w 2198"/>
                <a:gd name="T103" fmla="*/ 2184 h 2196"/>
                <a:gd name="T104" fmla="*/ 936 w 2198"/>
                <a:gd name="T105" fmla="*/ 2184 h 2196"/>
                <a:gd name="T106" fmla="*/ 635 w 2198"/>
                <a:gd name="T107" fmla="*/ 2094 h 2196"/>
                <a:gd name="T108" fmla="*/ 377 w 2198"/>
                <a:gd name="T109" fmla="*/ 1926 h 2196"/>
                <a:gd name="T110" fmla="*/ 177 w 2198"/>
                <a:gd name="T111" fmla="*/ 1696 h 2196"/>
                <a:gd name="T112" fmla="*/ 46 w 2198"/>
                <a:gd name="T113" fmla="*/ 1415 h 2196"/>
                <a:gd name="T114" fmla="*/ 0 w 2198"/>
                <a:gd name="T115" fmla="*/ 1098 h 2196"/>
                <a:gd name="T116" fmla="*/ 46 w 2198"/>
                <a:gd name="T117" fmla="*/ 781 h 2196"/>
                <a:gd name="T118" fmla="*/ 177 w 2198"/>
                <a:gd name="T119" fmla="*/ 500 h 2196"/>
                <a:gd name="T120" fmla="*/ 377 w 2198"/>
                <a:gd name="T121" fmla="*/ 269 h 2196"/>
                <a:gd name="T122" fmla="*/ 635 w 2198"/>
                <a:gd name="T123" fmla="*/ 102 h 2196"/>
                <a:gd name="T124" fmla="*/ 936 w 2198"/>
                <a:gd name="T125" fmla="*/ 12 h 2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98" h="2196">
                  <a:moveTo>
                    <a:pt x="1099" y="342"/>
                  </a:moveTo>
                  <a:lnTo>
                    <a:pt x="1076" y="344"/>
                  </a:lnTo>
                  <a:lnTo>
                    <a:pt x="1055" y="351"/>
                  </a:lnTo>
                  <a:lnTo>
                    <a:pt x="1036" y="364"/>
                  </a:lnTo>
                  <a:lnTo>
                    <a:pt x="1021" y="379"/>
                  </a:lnTo>
                  <a:lnTo>
                    <a:pt x="1009" y="397"/>
                  </a:lnTo>
                  <a:lnTo>
                    <a:pt x="1002" y="419"/>
                  </a:lnTo>
                  <a:lnTo>
                    <a:pt x="998" y="442"/>
                  </a:lnTo>
                  <a:lnTo>
                    <a:pt x="998" y="511"/>
                  </a:lnTo>
                  <a:lnTo>
                    <a:pt x="956" y="527"/>
                  </a:lnTo>
                  <a:lnTo>
                    <a:pt x="917" y="548"/>
                  </a:lnTo>
                  <a:lnTo>
                    <a:pt x="881" y="573"/>
                  </a:lnTo>
                  <a:lnTo>
                    <a:pt x="848" y="603"/>
                  </a:lnTo>
                  <a:lnTo>
                    <a:pt x="819" y="636"/>
                  </a:lnTo>
                  <a:lnTo>
                    <a:pt x="795" y="672"/>
                  </a:lnTo>
                  <a:lnTo>
                    <a:pt x="775" y="713"/>
                  </a:lnTo>
                  <a:lnTo>
                    <a:pt x="760" y="755"/>
                  </a:lnTo>
                  <a:lnTo>
                    <a:pt x="752" y="800"/>
                  </a:lnTo>
                  <a:lnTo>
                    <a:pt x="749" y="847"/>
                  </a:lnTo>
                  <a:lnTo>
                    <a:pt x="752" y="894"/>
                  </a:lnTo>
                  <a:lnTo>
                    <a:pt x="761" y="940"/>
                  </a:lnTo>
                  <a:lnTo>
                    <a:pt x="776" y="983"/>
                  </a:lnTo>
                  <a:lnTo>
                    <a:pt x="796" y="1024"/>
                  </a:lnTo>
                  <a:lnTo>
                    <a:pt x="821" y="1061"/>
                  </a:lnTo>
                  <a:lnTo>
                    <a:pt x="851" y="1095"/>
                  </a:lnTo>
                  <a:lnTo>
                    <a:pt x="885" y="1124"/>
                  </a:lnTo>
                  <a:lnTo>
                    <a:pt x="922" y="1150"/>
                  </a:lnTo>
                  <a:lnTo>
                    <a:pt x="963" y="1170"/>
                  </a:lnTo>
                  <a:lnTo>
                    <a:pt x="1006" y="1185"/>
                  </a:lnTo>
                  <a:lnTo>
                    <a:pt x="1052" y="1194"/>
                  </a:lnTo>
                  <a:lnTo>
                    <a:pt x="1099" y="1198"/>
                  </a:lnTo>
                  <a:lnTo>
                    <a:pt x="1129" y="1201"/>
                  </a:lnTo>
                  <a:lnTo>
                    <a:pt x="1157" y="1209"/>
                  </a:lnTo>
                  <a:lnTo>
                    <a:pt x="1183" y="1223"/>
                  </a:lnTo>
                  <a:lnTo>
                    <a:pt x="1205" y="1242"/>
                  </a:lnTo>
                  <a:lnTo>
                    <a:pt x="1223" y="1264"/>
                  </a:lnTo>
                  <a:lnTo>
                    <a:pt x="1237" y="1290"/>
                  </a:lnTo>
                  <a:lnTo>
                    <a:pt x="1246" y="1318"/>
                  </a:lnTo>
                  <a:lnTo>
                    <a:pt x="1249" y="1348"/>
                  </a:lnTo>
                  <a:lnTo>
                    <a:pt x="1246" y="1377"/>
                  </a:lnTo>
                  <a:lnTo>
                    <a:pt x="1238" y="1403"/>
                  </a:lnTo>
                  <a:lnTo>
                    <a:pt x="1225" y="1429"/>
                  </a:lnTo>
                  <a:lnTo>
                    <a:pt x="1208" y="1450"/>
                  </a:lnTo>
                  <a:lnTo>
                    <a:pt x="1188" y="1469"/>
                  </a:lnTo>
                  <a:lnTo>
                    <a:pt x="1164" y="1483"/>
                  </a:lnTo>
                  <a:lnTo>
                    <a:pt x="1138" y="1492"/>
                  </a:lnTo>
                  <a:lnTo>
                    <a:pt x="1109" y="1498"/>
                  </a:lnTo>
                  <a:lnTo>
                    <a:pt x="1105" y="1498"/>
                  </a:lnTo>
                  <a:lnTo>
                    <a:pt x="1095" y="1496"/>
                  </a:lnTo>
                  <a:lnTo>
                    <a:pt x="1081" y="1493"/>
                  </a:lnTo>
                  <a:lnTo>
                    <a:pt x="1064" y="1490"/>
                  </a:lnTo>
                  <a:lnTo>
                    <a:pt x="1046" y="1484"/>
                  </a:lnTo>
                  <a:lnTo>
                    <a:pt x="1026" y="1476"/>
                  </a:lnTo>
                  <a:lnTo>
                    <a:pt x="1007" y="1465"/>
                  </a:lnTo>
                  <a:lnTo>
                    <a:pt x="989" y="1450"/>
                  </a:lnTo>
                  <a:lnTo>
                    <a:pt x="971" y="1437"/>
                  </a:lnTo>
                  <a:lnTo>
                    <a:pt x="950" y="1427"/>
                  </a:lnTo>
                  <a:lnTo>
                    <a:pt x="929" y="1422"/>
                  </a:lnTo>
                  <a:lnTo>
                    <a:pt x="907" y="1421"/>
                  </a:lnTo>
                  <a:lnTo>
                    <a:pt x="886" y="1425"/>
                  </a:lnTo>
                  <a:lnTo>
                    <a:pt x="865" y="1433"/>
                  </a:lnTo>
                  <a:lnTo>
                    <a:pt x="847" y="1446"/>
                  </a:lnTo>
                  <a:lnTo>
                    <a:pt x="833" y="1465"/>
                  </a:lnTo>
                  <a:lnTo>
                    <a:pt x="822" y="1484"/>
                  </a:lnTo>
                  <a:lnTo>
                    <a:pt x="817" y="1506"/>
                  </a:lnTo>
                  <a:lnTo>
                    <a:pt x="816" y="1527"/>
                  </a:lnTo>
                  <a:lnTo>
                    <a:pt x="820" y="1549"/>
                  </a:lnTo>
                  <a:lnTo>
                    <a:pt x="830" y="1570"/>
                  </a:lnTo>
                  <a:lnTo>
                    <a:pt x="843" y="1589"/>
                  </a:lnTo>
                  <a:lnTo>
                    <a:pt x="871" y="1614"/>
                  </a:lnTo>
                  <a:lnTo>
                    <a:pt x="899" y="1637"/>
                  </a:lnTo>
                  <a:lnTo>
                    <a:pt x="931" y="1655"/>
                  </a:lnTo>
                  <a:lnTo>
                    <a:pt x="964" y="1671"/>
                  </a:lnTo>
                  <a:lnTo>
                    <a:pt x="998" y="1684"/>
                  </a:lnTo>
                  <a:lnTo>
                    <a:pt x="998" y="1753"/>
                  </a:lnTo>
                  <a:lnTo>
                    <a:pt x="1002" y="1777"/>
                  </a:lnTo>
                  <a:lnTo>
                    <a:pt x="1009" y="1797"/>
                  </a:lnTo>
                  <a:lnTo>
                    <a:pt x="1021" y="1815"/>
                  </a:lnTo>
                  <a:lnTo>
                    <a:pt x="1036" y="1832"/>
                  </a:lnTo>
                  <a:lnTo>
                    <a:pt x="1055" y="1843"/>
                  </a:lnTo>
                  <a:lnTo>
                    <a:pt x="1076" y="1850"/>
                  </a:lnTo>
                  <a:lnTo>
                    <a:pt x="1099" y="1853"/>
                  </a:lnTo>
                  <a:lnTo>
                    <a:pt x="1122" y="1850"/>
                  </a:lnTo>
                  <a:lnTo>
                    <a:pt x="1143" y="1843"/>
                  </a:lnTo>
                  <a:lnTo>
                    <a:pt x="1162" y="1832"/>
                  </a:lnTo>
                  <a:lnTo>
                    <a:pt x="1178" y="1815"/>
                  </a:lnTo>
                  <a:lnTo>
                    <a:pt x="1189" y="1797"/>
                  </a:lnTo>
                  <a:lnTo>
                    <a:pt x="1197" y="1777"/>
                  </a:lnTo>
                  <a:lnTo>
                    <a:pt x="1199" y="1753"/>
                  </a:lnTo>
                  <a:lnTo>
                    <a:pt x="1199" y="1684"/>
                  </a:lnTo>
                  <a:lnTo>
                    <a:pt x="1241" y="1668"/>
                  </a:lnTo>
                  <a:lnTo>
                    <a:pt x="1281" y="1648"/>
                  </a:lnTo>
                  <a:lnTo>
                    <a:pt x="1317" y="1622"/>
                  </a:lnTo>
                  <a:lnTo>
                    <a:pt x="1349" y="1593"/>
                  </a:lnTo>
                  <a:lnTo>
                    <a:pt x="1378" y="1559"/>
                  </a:lnTo>
                  <a:lnTo>
                    <a:pt x="1403" y="1522"/>
                  </a:lnTo>
                  <a:lnTo>
                    <a:pt x="1423" y="1482"/>
                  </a:lnTo>
                  <a:lnTo>
                    <a:pt x="1438" y="1439"/>
                  </a:lnTo>
                  <a:lnTo>
                    <a:pt x="1447" y="1394"/>
                  </a:lnTo>
                  <a:lnTo>
                    <a:pt x="1450" y="1348"/>
                  </a:lnTo>
                  <a:lnTo>
                    <a:pt x="1447" y="1300"/>
                  </a:lnTo>
                  <a:lnTo>
                    <a:pt x="1436" y="1255"/>
                  </a:lnTo>
                  <a:lnTo>
                    <a:pt x="1422" y="1211"/>
                  </a:lnTo>
                  <a:lnTo>
                    <a:pt x="1402" y="1171"/>
                  </a:lnTo>
                  <a:lnTo>
                    <a:pt x="1376" y="1134"/>
                  </a:lnTo>
                  <a:lnTo>
                    <a:pt x="1346" y="1101"/>
                  </a:lnTo>
                  <a:lnTo>
                    <a:pt x="1313" y="1071"/>
                  </a:lnTo>
                  <a:lnTo>
                    <a:pt x="1276" y="1046"/>
                  </a:lnTo>
                  <a:lnTo>
                    <a:pt x="1235" y="1025"/>
                  </a:lnTo>
                  <a:lnTo>
                    <a:pt x="1192" y="1010"/>
                  </a:lnTo>
                  <a:lnTo>
                    <a:pt x="1147" y="1001"/>
                  </a:lnTo>
                  <a:lnTo>
                    <a:pt x="1099" y="998"/>
                  </a:lnTo>
                  <a:lnTo>
                    <a:pt x="1069" y="994"/>
                  </a:lnTo>
                  <a:lnTo>
                    <a:pt x="1040" y="985"/>
                  </a:lnTo>
                  <a:lnTo>
                    <a:pt x="1015" y="972"/>
                  </a:lnTo>
                  <a:lnTo>
                    <a:pt x="993" y="954"/>
                  </a:lnTo>
                  <a:lnTo>
                    <a:pt x="975" y="931"/>
                  </a:lnTo>
                  <a:lnTo>
                    <a:pt x="961" y="906"/>
                  </a:lnTo>
                  <a:lnTo>
                    <a:pt x="952" y="877"/>
                  </a:lnTo>
                  <a:lnTo>
                    <a:pt x="949" y="847"/>
                  </a:lnTo>
                  <a:lnTo>
                    <a:pt x="951" y="819"/>
                  </a:lnTo>
                  <a:lnTo>
                    <a:pt x="960" y="791"/>
                  </a:lnTo>
                  <a:lnTo>
                    <a:pt x="973" y="766"/>
                  </a:lnTo>
                  <a:lnTo>
                    <a:pt x="989" y="745"/>
                  </a:lnTo>
                  <a:lnTo>
                    <a:pt x="1011" y="727"/>
                  </a:lnTo>
                  <a:lnTo>
                    <a:pt x="1034" y="712"/>
                  </a:lnTo>
                  <a:lnTo>
                    <a:pt x="1060" y="702"/>
                  </a:lnTo>
                  <a:lnTo>
                    <a:pt x="1089" y="698"/>
                  </a:lnTo>
                  <a:lnTo>
                    <a:pt x="1093" y="698"/>
                  </a:lnTo>
                  <a:lnTo>
                    <a:pt x="1101" y="698"/>
                  </a:lnTo>
                  <a:lnTo>
                    <a:pt x="1113" y="699"/>
                  </a:lnTo>
                  <a:lnTo>
                    <a:pt x="1128" y="702"/>
                  </a:lnTo>
                  <a:lnTo>
                    <a:pt x="1145" y="706"/>
                  </a:lnTo>
                  <a:lnTo>
                    <a:pt x="1162" y="711"/>
                  </a:lnTo>
                  <a:lnTo>
                    <a:pt x="1180" y="719"/>
                  </a:lnTo>
                  <a:lnTo>
                    <a:pt x="1195" y="731"/>
                  </a:lnTo>
                  <a:lnTo>
                    <a:pt x="1209" y="744"/>
                  </a:lnTo>
                  <a:lnTo>
                    <a:pt x="1224" y="758"/>
                  </a:lnTo>
                  <a:lnTo>
                    <a:pt x="1240" y="769"/>
                  </a:lnTo>
                  <a:lnTo>
                    <a:pt x="1258" y="775"/>
                  </a:lnTo>
                  <a:lnTo>
                    <a:pt x="1278" y="777"/>
                  </a:lnTo>
                  <a:lnTo>
                    <a:pt x="1297" y="775"/>
                  </a:lnTo>
                  <a:lnTo>
                    <a:pt x="1316" y="770"/>
                  </a:lnTo>
                  <a:lnTo>
                    <a:pt x="1334" y="760"/>
                  </a:lnTo>
                  <a:lnTo>
                    <a:pt x="1351" y="748"/>
                  </a:lnTo>
                  <a:lnTo>
                    <a:pt x="1365" y="731"/>
                  </a:lnTo>
                  <a:lnTo>
                    <a:pt x="1375" y="711"/>
                  </a:lnTo>
                  <a:lnTo>
                    <a:pt x="1381" y="690"/>
                  </a:lnTo>
                  <a:lnTo>
                    <a:pt x="1381" y="667"/>
                  </a:lnTo>
                  <a:lnTo>
                    <a:pt x="1377" y="646"/>
                  </a:lnTo>
                  <a:lnTo>
                    <a:pt x="1368" y="625"/>
                  </a:lnTo>
                  <a:lnTo>
                    <a:pt x="1355" y="607"/>
                  </a:lnTo>
                  <a:lnTo>
                    <a:pt x="1328" y="581"/>
                  </a:lnTo>
                  <a:lnTo>
                    <a:pt x="1298" y="559"/>
                  </a:lnTo>
                  <a:lnTo>
                    <a:pt x="1267" y="539"/>
                  </a:lnTo>
                  <a:lnTo>
                    <a:pt x="1234" y="524"/>
                  </a:lnTo>
                  <a:lnTo>
                    <a:pt x="1199" y="511"/>
                  </a:lnTo>
                  <a:lnTo>
                    <a:pt x="1199" y="442"/>
                  </a:lnTo>
                  <a:lnTo>
                    <a:pt x="1197" y="419"/>
                  </a:lnTo>
                  <a:lnTo>
                    <a:pt x="1189" y="397"/>
                  </a:lnTo>
                  <a:lnTo>
                    <a:pt x="1178" y="379"/>
                  </a:lnTo>
                  <a:lnTo>
                    <a:pt x="1162" y="364"/>
                  </a:lnTo>
                  <a:lnTo>
                    <a:pt x="1143" y="351"/>
                  </a:lnTo>
                  <a:lnTo>
                    <a:pt x="1122" y="344"/>
                  </a:lnTo>
                  <a:lnTo>
                    <a:pt x="1099" y="342"/>
                  </a:lnTo>
                  <a:close/>
                  <a:moveTo>
                    <a:pt x="1099" y="0"/>
                  </a:moveTo>
                  <a:lnTo>
                    <a:pt x="1181" y="3"/>
                  </a:lnTo>
                  <a:lnTo>
                    <a:pt x="1261" y="12"/>
                  </a:lnTo>
                  <a:lnTo>
                    <a:pt x="1340" y="26"/>
                  </a:lnTo>
                  <a:lnTo>
                    <a:pt x="1416" y="46"/>
                  </a:lnTo>
                  <a:lnTo>
                    <a:pt x="1491" y="71"/>
                  </a:lnTo>
                  <a:lnTo>
                    <a:pt x="1562" y="102"/>
                  </a:lnTo>
                  <a:lnTo>
                    <a:pt x="1631" y="137"/>
                  </a:lnTo>
                  <a:lnTo>
                    <a:pt x="1697" y="177"/>
                  </a:lnTo>
                  <a:lnTo>
                    <a:pt x="1761" y="220"/>
                  </a:lnTo>
                  <a:lnTo>
                    <a:pt x="1820" y="269"/>
                  </a:lnTo>
                  <a:lnTo>
                    <a:pt x="1877" y="321"/>
                  </a:lnTo>
                  <a:lnTo>
                    <a:pt x="1929" y="377"/>
                  </a:lnTo>
                  <a:lnTo>
                    <a:pt x="1977" y="436"/>
                  </a:lnTo>
                  <a:lnTo>
                    <a:pt x="2021" y="500"/>
                  </a:lnTo>
                  <a:lnTo>
                    <a:pt x="2061" y="565"/>
                  </a:lnTo>
                  <a:lnTo>
                    <a:pt x="2096" y="635"/>
                  </a:lnTo>
                  <a:lnTo>
                    <a:pt x="2126" y="706"/>
                  </a:lnTo>
                  <a:lnTo>
                    <a:pt x="2152" y="780"/>
                  </a:lnTo>
                  <a:lnTo>
                    <a:pt x="2171" y="856"/>
                  </a:lnTo>
                  <a:lnTo>
                    <a:pt x="2187" y="935"/>
                  </a:lnTo>
                  <a:lnTo>
                    <a:pt x="2195" y="1015"/>
                  </a:lnTo>
                  <a:lnTo>
                    <a:pt x="2198" y="1097"/>
                  </a:lnTo>
                  <a:lnTo>
                    <a:pt x="2195" y="1180"/>
                  </a:lnTo>
                  <a:lnTo>
                    <a:pt x="2187" y="1259"/>
                  </a:lnTo>
                  <a:lnTo>
                    <a:pt x="2171" y="1338"/>
                  </a:lnTo>
                  <a:lnTo>
                    <a:pt x="2152" y="1415"/>
                  </a:lnTo>
                  <a:lnTo>
                    <a:pt x="2126" y="1488"/>
                  </a:lnTo>
                  <a:lnTo>
                    <a:pt x="2096" y="1560"/>
                  </a:lnTo>
                  <a:lnTo>
                    <a:pt x="2061" y="1629"/>
                  </a:lnTo>
                  <a:lnTo>
                    <a:pt x="2021" y="1695"/>
                  </a:lnTo>
                  <a:lnTo>
                    <a:pt x="1977" y="1758"/>
                  </a:lnTo>
                  <a:lnTo>
                    <a:pt x="1929" y="1818"/>
                  </a:lnTo>
                  <a:lnTo>
                    <a:pt x="1877" y="1874"/>
                  </a:lnTo>
                  <a:lnTo>
                    <a:pt x="1820" y="1926"/>
                  </a:lnTo>
                  <a:lnTo>
                    <a:pt x="1761" y="1974"/>
                  </a:lnTo>
                  <a:lnTo>
                    <a:pt x="1697" y="2019"/>
                  </a:lnTo>
                  <a:lnTo>
                    <a:pt x="1631" y="2058"/>
                  </a:lnTo>
                  <a:lnTo>
                    <a:pt x="1562" y="2094"/>
                  </a:lnTo>
                  <a:lnTo>
                    <a:pt x="1491" y="2123"/>
                  </a:lnTo>
                  <a:lnTo>
                    <a:pt x="1416" y="2149"/>
                  </a:lnTo>
                  <a:lnTo>
                    <a:pt x="1340" y="2169"/>
                  </a:lnTo>
                  <a:lnTo>
                    <a:pt x="1261" y="2184"/>
                  </a:lnTo>
                  <a:lnTo>
                    <a:pt x="1181" y="2193"/>
                  </a:lnTo>
                  <a:lnTo>
                    <a:pt x="1099" y="2196"/>
                  </a:lnTo>
                  <a:lnTo>
                    <a:pt x="1017" y="2193"/>
                  </a:lnTo>
                  <a:lnTo>
                    <a:pt x="936" y="2184"/>
                  </a:lnTo>
                  <a:lnTo>
                    <a:pt x="858" y="2169"/>
                  </a:lnTo>
                  <a:lnTo>
                    <a:pt x="781" y="2149"/>
                  </a:lnTo>
                  <a:lnTo>
                    <a:pt x="707" y="2124"/>
                  </a:lnTo>
                  <a:lnTo>
                    <a:pt x="635" y="2094"/>
                  </a:lnTo>
                  <a:lnTo>
                    <a:pt x="567" y="2059"/>
                  </a:lnTo>
                  <a:lnTo>
                    <a:pt x="500" y="2019"/>
                  </a:lnTo>
                  <a:lnTo>
                    <a:pt x="438" y="1975"/>
                  </a:lnTo>
                  <a:lnTo>
                    <a:pt x="377" y="1926"/>
                  </a:lnTo>
                  <a:lnTo>
                    <a:pt x="322" y="1874"/>
                  </a:lnTo>
                  <a:lnTo>
                    <a:pt x="269" y="1819"/>
                  </a:lnTo>
                  <a:lnTo>
                    <a:pt x="221" y="1758"/>
                  </a:lnTo>
                  <a:lnTo>
                    <a:pt x="177" y="1696"/>
                  </a:lnTo>
                  <a:lnTo>
                    <a:pt x="137" y="1629"/>
                  </a:lnTo>
                  <a:lnTo>
                    <a:pt x="102" y="1561"/>
                  </a:lnTo>
                  <a:lnTo>
                    <a:pt x="71" y="1489"/>
                  </a:lnTo>
                  <a:lnTo>
                    <a:pt x="46" y="1415"/>
                  </a:lnTo>
                  <a:lnTo>
                    <a:pt x="26" y="1339"/>
                  </a:lnTo>
                  <a:lnTo>
                    <a:pt x="12" y="1260"/>
                  </a:lnTo>
                  <a:lnTo>
                    <a:pt x="3" y="1180"/>
                  </a:lnTo>
                  <a:lnTo>
                    <a:pt x="0" y="1098"/>
                  </a:lnTo>
                  <a:lnTo>
                    <a:pt x="3" y="1016"/>
                  </a:lnTo>
                  <a:lnTo>
                    <a:pt x="12" y="935"/>
                  </a:lnTo>
                  <a:lnTo>
                    <a:pt x="26" y="857"/>
                  </a:lnTo>
                  <a:lnTo>
                    <a:pt x="46" y="781"/>
                  </a:lnTo>
                  <a:lnTo>
                    <a:pt x="71" y="706"/>
                  </a:lnTo>
                  <a:lnTo>
                    <a:pt x="102" y="635"/>
                  </a:lnTo>
                  <a:lnTo>
                    <a:pt x="137" y="566"/>
                  </a:lnTo>
                  <a:lnTo>
                    <a:pt x="177" y="500"/>
                  </a:lnTo>
                  <a:lnTo>
                    <a:pt x="221" y="437"/>
                  </a:lnTo>
                  <a:lnTo>
                    <a:pt x="269" y="377"/>
                  </a:lnTo>
                  <a:lnTo>
                    <a:pt x="322" y="322"/>
                  </a:lnTo>
                  <a:lnTo>
                    <a:pt x="377" y="269"/>
                  </a:lnTo>
                  <a:lnTo>
                    <a:pt x="438" y="220"/>
                  </a:lnTo>
                  <a:lnTo>
                    <a:pt x="500" y="177"/>
                  </a:lnTo>
                  <a:lnTo>
                    <a:pt x="567" y="137"/>
                  </a:lnTo>
                  <a:lnTo>
                    <a:pt x="635" y="102"/>
                  </a:lnTo>
                  <a:lnTo>
                    <a:pt x="707" y="71"/>
                  </a:lnTo>
                  <a:lnTo>
                    <a:pt x="781" y="46"/>
                  </a:lnTo>
                  <a:lnTo>
                    <a:pt x="858" y="26"/>
                  </a:lnTo>
                  <a:lnTo>
                    <a:pt x="936" y="12"/>
                  </a:lnTo>
                  <a:lnTo>
                    <a:pt x="1017" y="3"/>
                  </a:lnTo>
                  <a:lnTo>
                    <a:pt x="10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27" name="Group 526"/>
          <p:cNvGrpSpPr/>
          <p:nvPr/>
        </p:nvGrpSpPr>
        <p:grpSpPr>
          <a:xfrm>
            <a:off x="7008542" y="1781746"/>
            <a:ext cx="310356" cy="273010"/>
            <a:chOff x="5788025" y="3041651"/>
            <a:chExt cx="382588" cy="33655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28" name="Rectangle 941"/>
            <p:cNvSpPr>
              <a:spLocks noChangeArrowheads="1"/>
            </p:cNvSpPr>
            <p:nvPr/>
          </p:nvSpPr>
          <p:spPr bwMode="auto">
            <a:xfrm>
              <a:off x="5788025" y="3041651"/>
              <a:ext cx="382588" cy="22225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9" name="Freeform 942"/>
            <p:cNvSpPr>
              <a:spLocks noEditPoints="1"/>
            </p:cNvSpPr>
            <p:nvPr/>
          </p:nvSpPr>
          <p:spPr bwMode="auto">
            <a:xfrm>
              <a:off x="5818188" y="3081338"/>
              <a:ext cx="322263" cy="211138"/>
            </a:xfrm>
            <a:custGeom>
              <a:avLst/>
              <a:gdLst>
                <a:gd name="T0" fmla="*/ 1409 w 2842"/>
                <a:gd name="T1" fmla="*/ 457 h 1854"/>
                <a:gd name="T2" fmla="*/ 1379 w 2842"/>
                <a:gd name="T3" fmla="*/ 474 h 1854"/>
                <a:gd name="T4" fmla="*/ 1363 w 2842"/>
                <a:gd name="T5" fmla="*/ 504 h 1854"/>
                <a:gd name="T6" fmla="*/ 1360 w 2842"/>
                <a:gd name="T7" fmla="*/ 1306 h 1854"/>
                <a:gd name="T8" fmla="*/ 1119 w 2842"/>
                <a:gd name="T9" fmla="*/ 870 h 1854"/>
                <a:gd name="T10" fmla="*/ 1110 w 2842"/>
                <a:gd name="T11" fmla="*/ 836 h 1854"/>
                <a:gd name="T12" fmla="*/ 1086 w 2842"/>
                <a:gd name="T13" fmla="*/ 813 h 1854"/>
                <a:gd name="T14" fmla="*/ 1052 w 2842"/>
                <a:gd name="T15" fmla="*/ 803 h 1854"/>
                <a:gd name="T16" fmla="*/ 1018 w 2842"/>
                <a:gd name="T17" fmla="*/ 813 h 1854"/>
                <a:gd name="T18" fmla="*/ 995 w 2842"/>
                <a:gd name="T19" fmla="*/ 836 h 1854"/>
                <a:gd name="T20" fmla="*/ 985 w 2842"/>
                <a:gd name="T21" fmla="*/ 870 h 1854"/>
                <a:gd name="T22" fmla="*/ 792 w 2842"/>
                <a:gd name="T23" fmla="*/ 1303 h 1854"/>
                <a:gd name="T24" fmla="*/ 758 w 2842"/>
                <a:gd name="T25" fmla="*/ 1312 h 1854"/>
                <a:gd name="T26" fmla="*/ 735 w 2842"/>
                <a:gd name="T27" fmla="*/ 1336 h 1854"/>
                <a:gd name="T28" fmla="*/ 726 w 2842"/>
                <a:gd name="T29" fmla="*/ 1370 h 1854"/>
                <a:gd name="T30" fmla="*/ 735 w 2842"/>
                <a:gd name="T31" fmla="*/ 1403 h 1854"/>
                <a:gd name="T32" fmla="*/ 758 w 2842"/>
                <a:gd name="T33" fmla="*/ 1428 h 1854"/>
                <a:gd name="T34" fmla="*/ 792 w 2842"/>
                <a:gd name="T35" fmla="*/ 1437 h 1854"/>
                <a:gd name="T36" fmla="*/ 2078 w 2842"/>
                <a:gd name="T37" fmla="*/ 1434 h 1854"/>
                <a:gd name="T38" fmla="*/ 2108 w 2842"/>
                <a:gd name="T39" fmla="*/ 1418 h 1854"/>
                <a:gd name="T40" fmla="*/ 2125 w 2842"/>
                <a:gd name="T41" fmla="*/ 1388 h 1854"/>
                <a:gd name="T42" fmla="*/ 2125 w 2842"/>
                <a:gd name="T43" fmla="*/ 1352 h 1854"/>
                <a:gd name="T44" fmla="*/ 2108 w 2842"/>
                <a:gd name="T45" fmla="*/ 1322 h 1854"/>
                <a:gd name="T46" fmla="*/ 2078 w 2842"/>
                <a:gd name="T47" fmla="*/ 1305 h 1854"/>
                <a:gd name="T48" fmla="*/ 1868 w 2842"/>
                <a:gd name="T49" fmla="*/ 1303 h 1854"/>
                <a:gd name="T50" fmla="*/ 1866 w 2842"/>
                <a:gd name="T51" fmla="*/ 662 h 1854"/>
                <a:gd name="T52" fmla="*/ 1848 w 2842"/>
                <a:gd name="T53" fmla="*/ 632 h 1854"/>
                <a:gd name="T54" fmla="*/ 1820 w 2842"/>
                <a:gd name="T55" fmla="*/ 615 h 1854"/>
                <a:gd name="T56" fmla="*/ 1784 w 2842"/>
                <a:gd name="T57" fmla="*/ 615 h 1854"/>
                <a:gd name="T58" fmla="*/ 1754 w 2842"/>
                <a:gd name="T59" fmla="*/ 632 h 1854"/>
                <a:gd name="T60" fmla="*/ 1737 w 2842"/>
                <a:gd name="T61" fmla="*/ 662 h 1854"/>
                <a:gd name="T62" fmla="*/ 1735 w 2842"/>
                <a:gd name="T63" fmla="*/ 1303 h 1854"/>
                <a:gd name="T64" fmla="*/ 1494 w 2842"/>
                <a:gd name="T65" fmla="*/ 521 h 1854"/>
                <a:gd name="T66" fmla="*/ 1484 w 2842"/>
                <a:gd name="T67" fmla="*/ 487 h 1854"/>
                <a:gd name="T68" fmla="*/ 1461 w 2842"/>
                <a:gd name="T69" fmla="*/ 464 h 1854"/>
                <a:gd name="T70" fmla="*/ 1427 w 2842"/>
                <a:gd name="T71" fmla="*/ 455 h 1854"/>
                <a:gd name="T72" fmla="*/ 2842 w 2842"/>
                <a:gd name="T73" fmla="*/ 0 h 1854"/>
                <a:gd name="T74" fmla="*/ 2839 w 2842"/>
                <a:gd name="T75" fmla="*/ 1561 h 1854"/>
                <a:gd name="T76" fmla="*/ 2817 w 2842"/>
                <a:gd name="T77" fmla="*/ 1646 h 1854"/>
                <a:gd name="T78" fmla="*/ 2773 w 2842"/>
                <a:gd name="T79" fmla="*/ 1722 h 1854"/>
                <a:gd name="T80" fmla="*/ 2711 w 2842"/>
                <a:gd name="T81" fmla="*/ 1783 h 1854"/>
                <a:gd name="T82" fmla="*/ 2637 w 2842"/>
                <a:gd name="T83" fmla="*/ 1827 h 1854"/>
                <a:gd name="T84" fmla="*/ 2551 w 2842"/>
                <a:gd name="T85" fmla="*/ 1851 h 1854"/>
                <a:gd name="T86" fmla="*/ 337 w 2842"/>
                <a:gd name="T87" fmla="*/ 1854 h 1854"/>
                <a:gd name="T88" fmla="*/ 247 w 2842"/>
                <a:gd name="T89" fmla="*/ 1841 h 1854"/>
                <a:gd name="T90" fmla="*/ 166 w 2842"/>
                <a:gd name="T91" fmla="*/ 1807 h 1854"/>
                <a:gd name="T92" fmla="*/ 99 w 2842"/>
                <a:gd name="T93" fmla="*/ 1754 h 1854"/>
                <a:gd name="T94" fmla="*/ 46 w 2842"/>
                <a:gd name="T95" fmla="*/ 1686 h 1854"/>
                <a:gd name="T96" fmla="*/ 12 w 2842"/>
                <a:gd name="T97" fmla="*/ 1605 h 1854"/>
                <a:gd name="T98" fmla="*/ 0 w 2842"/>
                <a:gd name="T99" fmla="*/ 1515 h 1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842" h="1854">
                  <a:moveTo>
                    <a:pt x="1427" y="455"/>
                  </a:moveTo>
                  <a:lnTo>
                    <a:pt x="1409" y="457"/>
                  </a:lnTo>
                  <a:lnTo>
                    <a:pt x="1393" y="464"/>
                  </a:lnTo>
                  <a:lnTo>
                    <a:pt x="1379" y="474"/>
                  </a:lnTo>
                  <a:lnTo>
                    <a:pt x="1369" y="487"/>
                  </a:lnTo>
                  <a:lnTo>
                    <a:pt x="1363" y="504"/>
                  </a:lnTo>
                  <a:lnTo>
                    <a:pt x="1360" y="521"/>
                  </a:lnTo>
                  <a:lnTo>
                    <a:pt x="1360" y="1306"/>
                  </a:lnTo>
                  <a:lnTo>
                    <a:pt x="1119" y="1306"/>
                  </a:lnTo>
                  <a:lnTo>
                    <a:pt x="1119" y="870"/>
                  </a:lnTo>
                  <a:lnTo>
                    <a:pt x="1116" y="853"/>
                  </a:lnTo>
                  <a:lnTo>
                    <a:pt x="1110" y="836"/>
                  </a:lnTo>
                  <a:lnTo>
                    <a:pt x="1100" y="823"/>
                  </a:lnTo>
                  <a:lnTo>
                    <a:pt x="1086" y="813"/>
                  </a:lnTo>
                  <a:lnTo>
                    <a:pt x="1070" y="805"/>
                  </a:lnTo>
                  <a:lnTo>
                    <a:pt x="1052" y="803"/>
                  </a:lnTo>
                  <a:lnTo>
                    <a:pt x="1035" y="805"/>
                  </a:lnTo>
                  <a:lnTo>
                    <a:pt x="1018" y="813"/>
                  </a:lnTo>
                  <a:lnTo>
                    <a:pt x="1005" y="823"/>
                  </a:lnTo>
                  <a:lnTo>
                    <a:pt x="995" y="836"/>
                  </a:lnTo>
                  <a:lnTo>
                    <a:pt x="987" y="853"/>
                  </a:lnTo>
                  <a:lnTo>
                    <a:pt x="985" y="870"/>
                  </a:lnTo>
                  <a:lnTo>
                    <a:pt x="985" y="1303"/>
                  </a:lnTo>
                  <a:lnTo>
                    <a:pt x="792" y="1303"/>
                  </a:lnTo>
                  <a:lnTo>
                    <a:pt x="775" y="1305"/>
                  </a:lnTo>
                  <a:lnTo>
                    <a:pt x="758" y="1312"/>
                  </a:lnTo>
                  <a:lnTo>
                    <a:pt x="745" y="1322"/>
                  </a:lnTo>
                  <a:lnTo>
                    <a:pt x="735" y="1336"/>
                  </a:lnTo>
                  <a:lnTo>
                    <a:pt x="728" y="1352"/>
                  </a:lnTo>
                  <a:lnTo>
                    <a:pt x="726" y="1370"/>
                  </a:lnTo>
                  <a:lnTo>
                    <a:pt x="728" y="1388"/>
                  </a:lnTo>
                  <a:lnTo>
                    <a:pt x="735" y="1403"/>
                  </a:lnTo>
                  <a:lnTo>
                    <a:pt x="745" y="1418"/>
                  </a:lnTo>
                  <a:lnTo>
                    <a:pt x="758" y="1428"/>
                  </a:lnTo>
                  <a:lnTo>
                    <a:pt x="775" y="1434"/>
                  </a:lnTo>
                  <a:lnTo>
                    <a:pt x="792" y="1437"/>
                  </a:lnTo>
                  <a:lnTo>
                    <a:pt x="2061" y="1437"/>
                  </a:lnTo>
                  <a:lnTo>
                    <a:pt x="2078" y="1434"/>
                  </a:lnTo>
                  <a:lnTo>
                    <a:pt x="2095" y="1428"/>
                  </a:lnTo>
                  <a:lnTo>
                    <a:pt x="2108" y="1418"/>
                  </a:lnTo>
                  <a:lnTo>
                    <a:pt x="2118" y="1403"/>
                  </a:lnTo>
                  <a:lnTo>
                    <a:pt x="2125" y="1388"/>
                  </a:lnTo>
                  <a:lnTo>
                    <a:pt x="2127" y="1370"/>
                  </a:lnTo>
                  <a:lnTo>
                    <a:pt x="2125" y="1352"/>
                  </a:lnTo>
                  <a:lnTo>
                    <a:pt x="2118" y="1336"/>
                  </a:lnTo>
                  <a:lnTo>
                    <a:pt x="2108" y="1322"/>
                  </a:lnTo>
                  <a:lnTo>
                    <a:pt x="2095" y="1312"/>
                  </a:lnTo>
                  <a:lnTo>
                    <a:pt x="2078" y="1305"/>
                  </a:lnTo>
                  <a:lnTo>
                    <a:pt x="2061" y="1303"/>
                  </a:lnTo>
                  <a:lnTo>
                    <a:pt x="1868" y="1303"/>
                  </a:lnTo>
                  <a:lnTo>
                    <a:pt x="1868" y="679"/>
                  </a:lnTo>
                  <a:lnTo>
                    <a:pt x="1866" y="662"/>
                  </a:lnTo>
                  <a:lnTo>
                    <a:pt x="1860" y="645"/>
                  </a:lnTo>
                  <a:lnTo>
                    <a:pt x="1848" y="632"/>
                  </a:lnTo>
                  <a:lnTo>
                    <a:pt x="1835" y="622"/>
                  </a:lnTo>
                  <a:lnTo>
                    <a:pt x="1820" y="615"/>
                  </a:lnTo>
                  <a:lnTo>
                    <a:pt x="1801" y="613"/>
                  </a:lnTo>
                  <a:lnTo>
                    <a:pt x="1784" y="615"/>
                  </a:lnTo>
                  <a:lnTo>
                    <a:pt x="1768" y="622"/>
                  </a:lnTo>
                  <a:lnTo>
                    <a:pt x="1754" y="632"/>
                  </a:lnTo>
                  <a:lnTo>
                    <a:pt x="1744" y="645"/>
                  </a:lnTo>
                  <a:lnTo>
                    <a:pt x="1737" y="662"/>
                  </a:lnTo>
                  <a:lnTo>
                    <a:pt x="1735" y="679"/>
                  </a:lnTo>
                  <a:lnTo>
                    <a:pt x="1735" y="1303"/>
                  </a:lnTo>
                  <a:lnTo>
                    <a:pt x="1494" y="1303"/>
                  </a:lnTo>
                  <a:lnTo>
                    <a:pt x="1494" y="521"/>
                  </a:lnTo>
                  <a:lnTo>
                    <a:pt x="1492" y="504"/>
                  </a:lnTo>
                  <a:lnTo>
                    <a:pt x="1484" y="487"/>
                  </a:lnTo>
                  <a:lnTo>
                    <a:pt x="1474" y="474"/>
                  </a:lnTo>
                  <a:lnTo>
                    <a:pt x="1461" y="464"/>
                  </a:lnTo>
                  <a:lnTo>
                    <a:pt x="1444" y="457"/>
                  </a:lnTo>
                  <a:lnTo>
                    <a:pt x="1427" y="455"/>
                  </a:lnTo>
                  <a:close/>
                  <a:moveTo>
                    <a:pt x="0" y="0"/>
                  </a:moveTo>
                  <a:lnTo>
                    <a:pt x="2842" y="0"/>
                  </a:lnTo>
                  <a:lnTo>
                    <a:pt x="2842" y="1515"/>
                  </a:lnTo>
                  <a:lnTo>
                    <a:pt x="2839" y="1561"/>
                  </a:lnTo>
                  <a:lnTo>
                    <a:pt x="2831" y="1605"/>
                  </a:lnTo>
                  <a:lnTo>
                    <a:pt x="2817" y="1646"/>
                  </a:lnTo>
                  <a:lnTo>
                    <a:pt x="2797" y="1686"/>
                  </a:lnTo>
                  <a:lnTo>
                    <a:pt x="2773" y="1722"/>
                  </a:lnTo>
                  <a:lnTo>
                    <a:pt x="2744" y="1754"/>
                  </a:lnTo>
                  <a:lnTo>
                    <a:pt x="2711" y="1783"/>
                  </a:lnTo>
                  <a:lnTo>
                    <a:pt x="2675" y="1807"/>
                  </a:lnTo>
                  <a:lnTo>
                    <a:pt x="2637" y="1827"/>
                  </a:lnTo>
                  <a:lnTo>
                    <a:pt x="2595" y="1841"/>
                  </a:lnTo>
                  <a:lnTo>
                    <a:pt x="2551" y="1851"/>
                  </a:lnTo>
                  <a:lnTo>
                    <a:pt x="2505" y="1854"/>
                  </a:lnTo>
                  <a:lnTo>
                    <a:pt x="337" y="1854"/>
                  </a:lnTo>
                  <a:lnTo>
                    <a:pt x="291" y="1851"/>
                  </a:lnTo>
                  <a:lnTo>
                    <a:pt x="247" y="1841"/>
                  </a:lnTo>
                  <a:lnTo>
                    <a:pt x="205" y="1827"/>
                  </a:lnTo>
                  <a:lnTo>
                    <a:pt x="166" y="1807"/>
                  </a:lnTo>
                  <a:lnTo>
                    <a:pt x="131" y="1783"/>
                  </a:lnTo>
                  <a:lnTo>
                    <a:pt x="99" y="1754"/>
                  </a:lnTo>
                  <a:lnTo>
                    <a:pt x="70" y="1722"/>
                  </a:lnTo>
                  <a:lnTo>
                    <a:pt x="46" y="1686"/>
                  </a:lnTo>
                  <a:lnTo>
                    <a:pt x="26" y="1646"/>
                  </a:lnTo>
                  <a:lnTo>
                    <a:pt x="12" y="1605"/>
                  </a:lnTo>
                  <a:lnTo>
                    <a:pt x="3" y="1561"/>
                  </a:lnTo>
                  <a:lnTo>
                    <a:pt x="0" y="151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0" name="Freeform 943"/>
            <p:cNvSpPr>
              <a:spLocks/>
            </p:cNvSpPr>
            <p:nvPr/>
          </p:nvSpPr>
          <p:spPr bwMode="auto">
            <a:xfrm>
              <a:off x="6010275" y="3311526"/>
              <a:ext cx="58738" cy="66675"/>
            </a:xfrm>
            <a:custGeom>
              <a:avLst/>
              <a:gdLst>
                <a:gd name="T0" fmla="*/ 0 w 529"/>
                <a:gd name="T1" fmla="*/ 0 h 599"/>
                <a:gd name="T2" fmla="*/ 313 w 529"/>
                <a:gd name="T3" fmla="*/ 0 h 599"/>
                <a:gd name="T4" fmla="*/ 529 w 529"/>
                <a:gd name="T5" fmla="*/ 599 h 599"/>
                <a:gd name="T6" fmla="*/ 217 w 529"/>
                <a:gd name="T7" fmla="*/ 599 h 599"/>
                <a:gd name="T8" fmla="*/ 0 w 529"/>
                <a:gd name="T9" fmla="*/ 0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9" h="599">
                  <a:moveTo>
                    <a:pt x="0" y="0"/>
                  </a:moveTo>
                  <a:lnTo>
                    <a:pt x="313" y="0"/>
                  </a:lnTo>
                  <a:lnTo>
                    <a:pt x="529" y="599"/>
                  </a:lnTo>
                  <a:lnTo>
                    <a:pt x="217" y="59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1" name="Freeform 944"/>
            <p:cNvSpPr>
              <a:spLocks/>
            </p:cNvSpPr>
            <p:nvPr/>
          </p:nvSpPr>
          <p:spPr bwMode="auto">
            <a:xfrm>
              <a:off x="5888038" y="3311526"/>
              <a:ext cx="60325" cy="66675"/>
            </a:xfrm>
            <a:custGeom>
              <a:avLst/>
              <a:gdLst>
                <a:gd name="T0" fmla="*/ 218 w 530"/>
                <a:gd name="T1" fmla="*/ 0 h 599"/>
                <a:gd name="T2" fmla="*/ 530 w 530"/>
                <a:gd name="T3" fmla="*/ 0 h 599"/>
                <a:gd name="T4" fmla="*/ 314 w 530"/>
                <a:gd name="T5" fmla="*/ 599 h 599"/>
                <a:gd name="T6" fmla="*/ 0 w 530"/>
                <a:gd name="T7" fmla="*/ 599 h 599"/>
                <a:gd name="T8" fmla="*/ 218 w 530"/>
                <a:gd name="T9" fmla="*/ 0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0" h="599">
                  <a:moveTo>
                    <a:pt x="218" y="0"/>
                  </a:moveTo>
                  <a:lnTo>
                    <a:pt x="530" y="0"/>
                  </a:lnTo>
                  <a:lnTo>
                    <a:pt x="314" y="599"/>
                  </a:lnTo>
                  <a:lnTo>
                    <a:pt x="0" y="599"/>
                  </a:lnTo>
                  <a:lnTo>
                    <a:pt x="2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32" name="Freeform 949"/>
          <p:cNvSpPr>
            <a:spLocks/>
          </p:cNvSpPr>
          <p:nvPr/>
        </p:nvSpPr>
        <p:spPr bwMode="auto">
          <a:xfrm>
            <a:off x="7741454" y="1763717"/>
            <a:ext cx="310355" cy="309068"/>
          </a:xfrm>
          <a:custGeom>
            <a:avLst/>
            <a:gdLst>
              <a:gd name="T0" fmla="*/ 3125 w 3373"/>
              <a:gd name="T1" fmla="*/ 26 h 3373"/>
              <a:gd name="T2" fmla="*/ 3273 w 3373"/>
              <a:gd name="T3" fmla="*/ 128 h 3373"/>
              <a:gd name="T4" fmla="*/ 3359 w 3373"/>
              <a:gd name="T5" fmla="*/ 286 h 3373"/>
              <a:gd name="T6" fmla="*/ 3358 w 3373"/>
              <a:gd name="T7" fmla="*/ 477 h 3373"/>
              <a:gd name="T8" fmla="*/ 3267 w 3373"/>
              <a:gd name="T9" fmla="*/ 640 h 3373"/>
              <a:gd name="T10" fmla="*/ 3111 w 3373"/>
              <a:gd name="T11" fmla="*/ 741 h 3373"/>
              <a:gd name="T12" fmla="*/ 3155 w 3373"/>
              <a:gd name="T13" fmla="*/ 2644 h 3373"/>
              <a:gd name="T14" fmla="*/ 3297 w 3373"/>
              <a:gd name="T15" fmla="*/ 2762 h 3373"/>
              <a:gd name="T16" fmla="*/ 3369 w 3373"/>
              <a:gd name="T17" fmla="*/ 2937 h 3373"/>
              <a:gd name="T18" fmla="*/ 3347 w 3373"/>
              <a:gd name="T19" fmla="*/ 3125 h 3373"/>
              <a:gd name="T20" fmla="*/ 3244 w 3373"/>
              <a:gd name="T21" fmla="*/ 3273 h 3373"/>
              <a:gd name="T22" fmla="*/ 3085 w 3373"/>
              <a:gd name="T23" fmla="*/ 3358 h 3373"/>
              <a:gd name="T24" fmla="*/ 2897 w 3373"/>
              <a:gd name="T25" fmla="*/ 3358 h 3373"/>
              <a:gd name="T26" fmla="*/ 2738 w 3373"/>
              <a:gd name="T27" fmla="*/ 3273 h 3373"/>
              <a:gd name="T28" fmla="*/ 2635 w 3373"/>
              <a:gd name="T29" fmla="*/ 3126 h 3373"/>
              <a:gd name="T30" fmla="*/ 2612 w 3373"/>
              <a:gd name="T31" fmla="*/ 2938 h 3373"/>
              <a:gd name="T32" fmla="*/ 2682 w 3373"/>
              <a:gd name="T33" fmla="*/ 2763 h 3373"/>
              <a:gd name="T34" fmla="*/ 2824 w 3373"/>
              <a:gd name="T35" fmla="*/ 2644 h 3373"/>
              <a:gd name="T36" fmla="*/ 1764 w 3373"/>
              <a:gd name="T37" fmla="*/ 1760 h 3373"/>
              <a:gd name="T38" fmla="*/ 1895 w 3373"/>
              <a:gd name="T39" fmla="*/ 2668 h 3373"/>
              <a:gd name="T40" fmla="*/ 2021 w 3373"/>
              <a:gd name="T41" fmla="*/ 2803 h 3373"/>
              <a:gd name="T42" fmla="*/ 2069 w 3373"/>
              <a:gd name="T43" fmla="*/ 2988 h 3373"/>
              <a:gd name="T44" fmla="*/ 2025 w 3373"/>
              <a:gd name="T45" fmla="*/ 3167 h 3373"/>
              <a:gd name="T46" fmla="*/ 1905 w 3373"/>
              <a:gd name="T47" fmla="*/ 3301 h 3373"/>
              <a:gd name="T48" fmla="*/ 1735 w 3373"/>
              <a:gd name="T49" fmla="*/ 3367 h 3373"/>
              <a:gd name="T50" fmla="*/ 1549 w 3373"/>
              <a:gd name="T51" fmla="*/ 3344 h 3373"/>
              <a:gd name="T52" fmla="*/ 1401 w 3373"/>
              <a:gd name="T53" fmla="*/ 3241 h 3373"/>
              <a:gd name="T54" fmla="*/ 1316 w 3373"/>
              <a:gd name="T55" fmla="*/ 3082 h 3373"/>
              <a:gd name="T56" fmla="*/ 1318 w 3373"/>
              <a:gd name="T57" fmla="*/ 2890 h 3373"/>
              <a:gd name="T58" fmla="*/ 1408 w 3373"/>
              <a:gd name="T59" fmla="*/ 2727 h 3373"/>
              <a:gd name="T60" fmla="*/ 1563 w 3373"/>
              <a:gd name="T61" fmla="*/ 2626 h 3373"/>
              <a:gd name="T62" fmla="*/ 459 w 3373"/>
              <a:gd name="T63" fmla="*/ 2616 h 3373"/>
              <a:gd name="T64" fmla="*/ 628 w 3373"/>
              <a:gd name="T65" fmla="*/ 2699 h 3373"/>
              <a:gd name="T66" fmla="*/ 737 w 3373"/>
              <a:gd name="T67" fmla="*/ 2848 h 3373"/>
              <a:gd name="T68" fmla="*/ 762 w 3373"/>
              <a:gd name="T69" fmla="*/ 3038 h 3373"/>
              <a:gd name="T70" fmla="*/ 696 w 3373"/>
              <a:gd name="T71" fmla="*/ 3208 h 3373"/>
              <a:gd name="T72" fmla="*/ 562 w 3373"/>
              <a:gd name="T73" fmla="*/ 3328 h 3373"/>
              <a:gd name="T74" fmla="*/ 382 w 3373"/>
              <a:gd name="T75" fmla="*/ 3373 h 3373"/>
              <a:gd name="T76" fmla="*/ 203 w 3373"/>
              <a:gd name="T77" fmla="*/ 3328 h 3373"/>
              <a:gd name="T78" fmla="*/ 69 w 3373"/>
              <a:gd name="T79" fmla="*/ 3208 h 3373"/>
              <a:gd name="T80" fmla="*/ 3 w 3373"/>
              <a:gd name="T81" fmla="*/ 3038 h 3373"/>
              <a:gd name="T82" fmla="*/ 28 w 3373"/>
              <a:gd name="T83" fmla="*/ 2848 h 3373"/>
              <a:gd name="T84" fmla="*/ 137 w 3373"/>
              <a:gd name="T85" fmla="*/ 2697 h 3373"/>
              <a:gd name="T86" fmla="*/ 305 w 3373"/>
              <a:gd name="T87" fmla="*/ 2616 h 3373"/>
              <a:gd name="T88" fmla="*/ 328 w 3373"/>
              <a:gd name="T89" fmla="*/ 1631 h 3373"/>
              <a:gd name="T90" fmla="*/ 2910 w 3373"/>
              <a:gd name="T91" fmla="*/ 1608 h 3373"/>
              <a:gd name="T92" fmla="*/ 2779 w 3373"/>
              <a:gd name="T93" fmla="*/ 702 h 3373"/>
              <a:gd name="T94" fmla="*/ 2654 w 3373"/>
              <a:gd name="T95" fmla="*/ 566 h 3373"/>
              <a:gd name="T96" fmla="*/ 2605 w 3373"/>
              <a:gd name="T97" fmla="*/ 382 h 3373"/>
              <a:gd name="T98" fmla="*/ 2650 w 3373"/>
              <a:gd name="T99" fmla="*/ 203 h 3373"/>
              <a:gd name="T100" fmla="*/ 2770 w 3373"/>
              <a:gd name="T101" fmla="*/ 68 h 3373"/>
              <a:gd name="T102" fmla="*/ 2939 w 3373"/>
              <a:gd name="T103" fmla="*/ 3 h 33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373" h="3373">
                <a:moveTo>
                  <a:pt x="2988" y="0"/>
                </a:moveTo>
                <a:lnTo>
                  <a:pt x="3036" y="3"/>
                </a:lnTo>
                <a:lnTo>
                  <a:pt x="3082" y="12"/>
                </a:lnTo>
                <a:lnTo>
                  <a:pt x="3125" y="26"/>
                </a:lnTo>
                <a:lnTo>
                  <a:pt x="3167" y="44"/>
                </a:lnTo>
                <a:lnTo>
                  <a:pt x="3205" y="68"/>
                </a:lnTo>
                <a:lnTo>
                  <a:pt x="3241" y="96"/>
                </a:lnTo>
                <a:lnTo>
                  <a:pt x="3273" y="128"/>
                </a:lnTo>
                <a:lnTo>
                  <a:pt x="3301" y="162"/>
                </a:lnTo>
                <a:lnTo>
                  <a:pt x="3325" y="202"/>
                </a:lnTo>
                <a:lnTo>
                  <a:pt x="3344" y="243"/>
                </a:lnTo>
                <a:lnTo>
                  <a:pt x="3359" y="286"/>
                </a:lnTo>
                <a:lnTo>
                  <a:pt x="3367" y="332"/>
                </a:lnTo>
                <a:lnTo>
                  <a:pt x="3370" y="379"/>
                </a:lnTo>
                <a:lnTo>
                  <a:pt x="3367" y="428"/>
                </a:lnTo>
                <a:lnTo>
                  <a:pt x="3358" y="477"/>
                </a:lnTo>
                <a:lnTo>
                  <a:pt x="3342" y="522"/>
                </a:lnTo>
                <a:lnTo>
                  <a:pt x="3322" y="564"/>
                </a:lnTo>
                <a:lnTo>
                  <a:pt x="3297" y="604"/>
                </a:lnTo>
                <a:lnTo>
                  <a:pt x="3267" y="640"/>
                </a:lnTo>
                <a:lnTo>
                  <a:pt x="3233" y="672"/>
                </a:lnTo>
                <a:lnTo>
                  <a:pt x="3195" y="701"/>
                </a:lnTo>
                <a:lnTo>
                  <a:pt x="3155" y="723"/>
                </a:lnTo>
                <a:lnTo>
                  <a:pt x="3111" y="741"/>
                </a:lnTo>
                <a:lnTo>
                  <a:pt x="3065" y="753"/>
                </a:lnTo>
                <a:lnTo>
                  <a:pt x="3065" y="2614"/>
                </a:lnTo>
                <a:lnTo>
                  <a:pt x="3111" y="2625"/>
                </a:lnTo>
                <a:lnTo>
                  <a:pt x="3155" y="2644"/>
                </a:lnTo>
                <a:lnTo>
                  <a:pt x="3195" y="2666"/>
                </a:lnTo>
                <a:lnTo>
                  <a:pt x="3233" y="2694"/>
                </a:lnTo>
                <a:lnTo>
                  <a:pt x="3267" y="2726"/>
                </a:lnTo>
                <a:lnTo>
                  <a:pt x="3297" y="2762"/>
                </a:lnTo>
                <a:lnTo>
                  <a:pt x="3323" y="2801"/>
                </a:lnTo>
                <a:lnTo>
                  <a:pt x="3343" y="2844"/>
                </a:lnTo>
                <a:lnTo>
                  <a:pt x="3360" y="2889"/>
                </a:lnTo>
                <a:lnTo>
                  <a:pt x="3369" y="2937"/>
                </a:lnTo>
                <a:lnTo>
                  <a:pt x="3373" y="2988"/>
                </a:lnTo>
                <a:lnTo>
                  <a:pt x="3370" y="3036"/>
                </a:lnTo>
                <a:lnTo>
                  <a:pt x="3362" y="3082"/>
                </a:lnTo>
                <a:lnTo>
                  <a:pt x="3347" y="3125"/>
                </a:lnTo>
                <a:lnTo>
                  <a:pt x="3329" y="3167"/>
                </a:lnTo>
                <a:lnTo>
                  <a:pt x="3305" y="3205"/>
                </a:lnTo>
                <a:lnTo>
                  <a:pt x="3276" y="3241"/>
                </a:lnTo>
                <a:lnTo>
                  <a:pt x="3244" y="3273"/>
                </a:lnTo>
                <a:lnTo>
                  <a:pt x="3210" y="3301"/>
                </a:lnTo>
                <a:lnTo>
                  <a:pt x="3170" y="3325"/>
                </a:lnTo>
                <a:lnTo>
                  <a:pt x="3129" y="3344"/>
                </a:lnTo>
                <a:lnTo>
                  <a:pt x="3085" y="3358"/>
                </a:lnTo>
                <a:lnTo>
                  <a:pt x="3039" y="3367"/>
                </a:lnTo>
                <a:lnTo>
                  <a:pt x="2991" y="3370"/>
                </a:lnTo>
                <a:lnTo>
                  <a:pt x="2943" y="3367"/>
                </a:lnTo>
                <a:lnTo>
                  <a:pt x="2897" y="3358"/>
                </a:lnTo>
                <a:lnTo>
                  <a:pt x="2853" y="3344"/>
                </a:lnTo>
                <a:lnTo>
                  <a:pt x="2812" y="3325"/>
                </a:lnTo>
                <a:lnTo>
                  <a:pt x="2773" y="3301"/>
                </a:lnTo>
                <a:lnTo>
                  <a:pt x="2738" y="3273"/>
                </a:lnTo>
                <a:lnTo>
                  <a:pt x="2706" y="3241"/>
                </a:lnTo>
                <a:lnTo>
                  <a:pt x="2677" y="3206"/>
                </a:lnTo>
                <a:lnTo>
                  <a:pt x="2654" y="3167"/>
                </a:lnTo>
                <a:lnTo>
                  <a:pt x="2635" y="3126"/>
                </a:lnTo>
                <a:lnTo>
                  <a:pt x="2621" y="3082"/>
                </a:lnTo>
                <a:lnTo>
                  <a:pt x="2611" y="3036"/>
                </a:lnTo>
                <a:lnTo>
                  <a:pt x="2609" y="2988"/>
                </a:lnTo>
                <a:lnTo>
                  <a:pt x="2612" y="2938"/>
                </a:lnTo>
                <a:lnTo>
                  <a:pt x="2622" y="2890"/>
                </a:lnTo>
                <a:lnTo>
                  <a:pt x="2636" y="2845"/>
                </a:lnTo>
                <a:lnTo>
                  <a:pt x="2657" y="2803"/>
                </a:lnTo>
                <a:lnTo>
                  <a:pt x="2682" y="2763"/>
                </a:lnTo>
                <a:lnTo>
                  <a:pt x="2712" y="2727"/>
                </a:lnTo>
                <a:lnTo>
                  <a:pt x="2746" y="2695"/>
                </a:lnTo>
                <a:lnTo>
                  <a:pt x="2783" y="2666"/>
                </a:lnTo>
                <a:lnTo>
                  <a:pt x="2824" y="2644"/>
                </a:lnTo>
                <a:lnTo>
                  <a:pt x="2867" y="2626"/>
                </a:lnTo>
                <a:lnTo>
                  <a:pt x="2914" y="2614"/>
                </a:lnTo>
                <a:lnTo>
                  <a:pt x="2914" y="1760"/>
                </a:lnTo>
                <a:lnTo>
                  <a:pt x="1764" y="1760"/>
                </a:lnTo>
                <a:lnTo>
                  <a:pt x="1764" y="2614"/>
                </a:lnTo>
                <a:lnTo>
                  <a:pt x="1810" y="2626"/>
                </a:lnTo>
                <a:lnTo>
                  <a:pt x="1854" y="2645"/>
                </a:lnTo>
                <a:lnTo>
                  <a:pt x="1895" y="2668"/>
                </a:lnTo>
                <a:lnTo>
                  <a:pt x="1932" y="2696"/>
                </a:lnTo>
                <a:lnTo>
                  <a:pt x="1966" y="2728"/>
                </a:lnTo>
                <a:lnTo>
                  <a:pt x="1996" y="2764"/>
                </a:lnTo>
                <a:lnTo>
                  <a:pt x="2021" y="2803"/>
                </a:lnTo>
                <a:lnTo>
                  <a:pt x="2042" y="2846"/>
                </a:lnTo>
                <a:lnTo>
                  <a:pt x="2056" y="2891"/>
                </a:lnTo>
                <a:lnTo>
                  <a:pt x="2066" y="2938"/>
                </a:lnTo>
                <a:lnTo>
                  <a:pt x="2069" y="2988"/>
                </a:lnTo>
                <a:lnTo>
                  <a:pt x="2066" y="3036"/>
                </a:lnTo>
                <a:lnTo>
                  <a:pt x="2057" y="3082"/>
                </a:lnTo>
                <a:lnTo>
                  <a:pt x="2043" y="3125"/>
                </a:lnTo>
                <a:lnTo>
                  <a:pt x="2025" y="3167"/>
                </a:lnTo>
                <a:lnTo>
                  <a:pt x="2000" y="3205"/>
                </a:lnTo>
                <a:lnTo>
                  <a:pt x="1972" y="3241"/>
                </a:lnTo>
                <a:lnTo>
                  <a:pt x="1940" y="3273"/>
                </a:lnTo>
                <a:lnTo>
                  <a:pt x="1905" y="3301"/>
                </a:lnTo>
                <a:lnTo>
                  <a:pt x="1866" y="3325"/>
                </a:lnTo>
                <a:lnTo>
                  <a:pt x="1825" y="3344"/>
                </a:lnTo>
                <a:lnTo>
                  <a:pt x="1781" y="3358"/>
                </a:lnTo>
                <a:lnTo>
                  <a:pt x="1735" y="3367"/>
                </a:lnTo>
                <a:lnTo>
                  <a:pt x="1686" y="3370"/>
                </a:lnTo>
                <a:lnTo>
                  <a:pt x="1639" y="3367"/>
                </a:lnTo>
                <a:lnTo>
                  <a:pt x="1593" y="3358"/>
                </a:lnTo>
                <a:lnTo>
                  <a:pt x="1549" y="3344"/>
                </a:lnTo>
                <a:lnTo>
                  <a:pt x="1508" y="3325"/>
                </a:lnTo>
                <a:lnTo>
                  <a:pt x="1469" y="3301"/>
                </a:lnTo>
                <a:lnTo>
                  <a:pt x="1433" y="3273"/>
                </a:lnTo>
                <a:lnTo>
                  <a:pt x="1401" y="3241"/>
                </a:lnTo>
                <a:lnTo>
                  <a:pt x="1373" y="3206"/>
                </a:lnTo>
                <a:lnTo>
                  <a:pt x="1349" y="3167"/>
                </a:lnTo>
                <a:lnTo>
                  <a:pt x="1331" y="3126"/>
                </a:lnTo>
                <a:lnTo>
                  <a:pt x="1316" y="3082"/>
                </a:lnTo>
                <a:lnTo>
                  <a:pt x="1307" y="3036"/>
                </a:lnTo>
                <a:lnTo>
                  <a:pt x="1304" y="2988"/>
                </a:lnTo>
                <a:lnTo>
                  <a:pt x="1308" y="2938"/>
                </a:lnTo>
                <a:lnTo>
                  <a:pt x="1318" y="2890"/>
                </a:lnTo>
                <a:lnTo>
                  <a:pt x="1332" y="2845"/>
                </a:lnTo>
                <a:lnTo>
                  <a:pt x="1352" y="2803"/>
                </a:lnTo>
                <a:lnTo>
                  <a:pt x="1378" y="2763"/>
                </a:lnTo>
                <a:lnTo>
                  <a:pt x="1408" y="2727"/>
                </a:lnTo>
                <a:lnTo>
                  <a:pt x="1441" y="2695"/>
                </a:lnTo>
                <a:lnTo>
                  <a:pt x="1479" y="2666"/>
                </a:lnTo>
                <a:lnTo>
                  <a:pt x="1520" y="2644"/>
                </a:lnTo>
                <a:lnTo>
                  <a:pt x="1563" y="2626"/>
                </a:lnTo>
                <a:lnTo>
                  <a:pt x="1609" y="2614"/>
                </a:lnTo>
                <a:lnTo>
                  <a:pt x="1609" y="1760"/>
                </a:lnTo>
                <a:lnTo>
                  <a:pt x="459" y="1760"/>
                </a:lnTo>
                <a:lnTo>
                  <a:pt x="459" y="2616"/>
                </a:lnTo>
                <a:lnTo>
                  <a:pt x="506" y="2629"/>
                </a:lnTo>
                <a:lnTo>
                  <a:pt x="550" y="2648"/>
                </a:lnTo>
                <a:lnTo>
                  <a:pt x="591" y="2671"/>
                </a:lnTo>
                <a:lnTo>
                  <a:pt x="628" y="2699"/>
                </a:lnTo>
                <a:lnTo>
                  <a:pt x="662" y="2731"/>
                </a:lnTo>
                <a:lnTo>
                  <a:pt x="692" y="2767"/>
                </a:lnTo>
                <a:lnTo>
                  <a:pt x="717" y="2806"/>
                </a:lnTo>
                <a:lnTo>
                  <a:pt x="737" y="2848"/>
                </a:lnTo>
                <a:lnTo>
                  <a:pt x="752" y="2893"/>
                </a:lnTo>
                <a:lnTo>
                  <a:pt x="762" y="2941"/>
                </a:lnTo>
                <a:lnTo>
                  <a:pt x="765" y="2991"/>
                </a:lnTo>
                <a:lnTo>
                  <a:pt x="762" y="3038"/>
                </a:lnTo>
                <a:lnTo>
                  <a:pt x="753" y="3084"/>
                </a:lnTo>
                <a:lnTo>
                  <a:pt x="739" y="3128"/>
                </a:lnTo>
                <a:lnTo>
                  <a:pt x="719" y="3169"/>
                </a:lnTo>
                <a:lnTo>
                  <a:pt x="696" y="3208"/>
                </a:lnTo>
                <a:lnTo>
                  <a:pt x="668" y="3244"/>
                </a:lnTo>
                <a:lnTo>
                  <a:pt x="636" y="3276"/>
                </a:lnTo>
                <a:lnTo>
                  <a:pt x="601" y="3304"/>
                </a:lnTo>
                <a:lnTo>
                  <a:pt x="562" y="3328"/>
                </a:lnTo>
                <a:lnTo>
                  <a:pt x="521" y="3347"/>
                </a:lnTo>
                <a:lnTo>
                  <a:pt x="477" y="3360"/>
                </a:lnTo>
                <a:lnTo>
                  <a:pt x="431" y="3370"/>
                </a:lnTo>
                <a:lnTo>
                  <a:pt x="382" y="3373"/>
                </a:lnTo>
                <a:lnTo>
                  <a:pt x="335" y="3370"/>
                </a:lnTo>
                <a:lnTo>
                  <a:pt x="289" y="3360"/>
                </a:lnTo>
                <a:lnTo>
                  <a:pt x="245" y="3347"/>
                </a:lnTo>
                <a:lnTo>
                  <a:pt x="203" y="3328"/>
                </a:lnTo>
                <a:lnTo>
                  <a:pt x="164" y="3304"/>
                </a:lnTo>
                <a:lnTo>
                  <a:pt x="128" y="3276"/>
                </a:lnTo>
                <a:lnTo>
                  <a:pt x="97" y="3244"/>
                </a:lnTo>
                <a:lnTo>
                  <a:pt x="69" y="3208"/>
                </a:lnTo>
                <a:lnTo>
                  <a:pt x="45" y="3170"/>
                </a:lnTo>
                <a:lnTo>
                  <a:pt x="26" y="3128"/>
                </a:lnTo>
                <a:lnTo>
                  <a:pt x="12" y="3084"/>
                </a:lnTo>
                <a:lnTo>
                  <a:pt x="3" y="3038"/>
                </a:lnTo>
                <a:lnTo>
                  <a:pt x="0" y="2991"/>
                </a:lnTo>
                <a:lnTo>
                  <a:pt x="3" y="2941"/>
                </a:lnTo>
                <a:lnTo>
                  <a:pt x="13" y="2893"/>
                </a:lnTo>
                <a:lnTo>
                  <a:pt x="28" y="2848"/>
                </a:lnTo>
                <a:lnTo>
                  <a:pt x="48" y="2805"/>
                </a:lnTo>
                <a:lnTo>
                  <a:pt x="74" y="2766"/>
                </a:lnTo>
                <a:lnTo>
                  <a:pt x="103" y="2730"/>
                </a:lnTo>
                <a:lnTo>
                  <a:pt x="137" y="2697"/>
                </a:lnTo>
                <a:lnTo>
                  <a:pt x="175" y="2669"/>
                </a:lnTo>
                <a:lnTo>
                  <a:pt x="216" y="2647"/>
                </a:lnTo>
                <a:lnTo>
                  <a:pt x="259" y="2628"/>
                </a:lnTo>
                <a:lnTo>
                  <a:pt x="305" y="2616"/>
                </a:lnTo>
                <a:lnTo>
                  <a:pt x="305" y="1685"/>
                </a:lnTo>
                <a:lnTo>
                  <a:pt x="308" y="1666"/>
                </a:lnTo>
                <a:lnTo>
                  <a:pt x="317" y="1647"/>
                </a:lnTo>
                <a:lnTo>
                  <a:pt x="328" y="1631"/>
                </a:lnTo>
                <a:lnTo>
                  <a:pt x="344" y="1620"/>
                </a:lnTo>
                <a:lnTo>
                  <a:pt x="363" y="1612"/>
                </a:lnTo>
                <a:lnTo>
                  <a:pt x="383" y="1608"/>
                </a:lnTo>
                <a:lnTo>
                  <a:pt x="2910" y="1608"/>
                </a:lnTo>
                <a:lnTo>
                  <a:pt x="2910" y="756"/>
                </a:lnTo>
                <a:lnTo>
                  <a:pt x="2864" y="743"/>
                </a:lnTo>
                <a:lnTo>
                  <a:pt x="2820" y="724"/>
                </a:lnTo>
                <a:lnTo>
                  <a:pt x="2779" y="702"/>
                </a:lnTo>
                <a:lnTo>
                  <a:pt x="2742" y="674"/>
                </a:lnTo>
                <a:lnTo>
                  <a:pt x="2708" y="641"/>
                </a:lnTo>
                <a:lnTo>
                  <a:pt x="2678" y="605"/>
                </a:lnTo>
                <a:lnTo>
                  <a:pt x="2654" y="566"/>
                </a:lnTo>
                <a:lnTo>
                  <a:pt x="2633" y="524"/>
                </a:lnTo>
                <a:lnTo>
                  <a:pt x="2618" y="479"/>
                </a:lnTo>
                <a:lnTo>
                  <a:pt x="2608" y="432"/>
                </a:lnTo>
                <a:lnTo>
                  <a:pt x="2605" y="382"/>
                </a:lnTo>
                <a:lnTo>
                  <a:pt x="2608" y="334"/>
                </a:lnTo>
                <a:lnTo>
                  <a:pt x="2618" y="288"/>
                </a:lnTo>
                <a:lnTo>
                  <a:pt x="2631" y="244"/>
                </a:lnTo>
                <a:lnTo>
                  <a:pt x="2650" y="203"/>
                </a:lnTo>
                <a:lnTo>
                  <a:pt x="2674" y="164"/>
                </a:lnTo>
                <a:lnTo>
                  <a:pt x="2702" y="129"/>
                </a:lnTo>
                <a:lnTo>
                  <a:pt x="2734" y="97"/>
                </a:lnTo>
                <a:lnTo>
                  <a:pt x="2770" y="68"/>
                </a:lnTo>
                <a:lnTo>
                  <a:pt x="2808" y="44"/>
                </a:lnTo>
                <a:lnTo>
                  <a:pt x="2850" y="26"/>
                </a:lnTo>
                <a:lnTo>
                  <a:pt x="2894" y="12"/>
                </a:lnTo>
                <a:lnTo>
                  <a:pt x="2939" y="3"/>
                </a:lnTo>
                <a:lnTo>
                  <a:pt x="2988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33" name="Group 532"/>
          <p:cNvGrpSpPr/>
          <p:nvPr/>
        </p:nvGrpSpPr>
        <p:grpSpPr>
          <a:xfrm>
            <a:off x="8474365" y="1763073"/>
            <a:ext cx="302629" cy="310356"/>
            <a:chOff x="7154863" y="2924175"/>
            <a:chExt cx="373063" cy="3825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34" name="Rectangle 954"/>
            <p:cNvSpPr>
              <a:spLocks noChangeArrowheads="1"/>
            </p:cNvSpPr>
            <p:nvPr/>
          </p:nvSpPr>
          <p:spPr bwMode="auto">
            <a:xfrm>
              <a:off x="7270751" y="2924175"/>
              <a:ext cx="142875" cy="46038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5" name="Rectangle 955"/>
            <p:cNvSpPr>
              <a:spLocks noChangeArrowheads="1"/>
            </p:cNvSpPr>
            <p:nvPr/>
          </p:nvSpPr>
          <p:spPr bwMode="auto">
            <a:xfrm>
              <a:off x="7432676" y="3286125"/>
              <a:ext cx="47625" cy="20638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6" name="Rectangle 956"/>
            <p:cNvSpPr>
              <a:spLocks noChangeArrowheads="1"/>
            </p:cNvSpPr>
            <p:nvPr/>
          </p:nvSpPr>
          <p:spPr bwMode="auto">
            <a:xfrm>
              <a:off x="7202488" y="3286125"/>
              <a:ext cx="49213" cy="20638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7" name="Freeform 957"/>
            <p:cNvSpPr>
              <a:spLocks/>
            </p:cNvSpPr>
            <p:nvPr/>
          </p:nvSpPr>
          <p:spPr bwMode="auto">
            <a:xfrm>
              <a:off x="7432676" y="2936875"/>
              <a:ext cx="17463" cy="61913"/>
            </a:xfrm>
            <a:custGeom>
              <a:avLst/>
              <a:gdLst>
                <a:gd name="T0" fmla="*/ 0 w 158"/>
                <a:gd name="T1" fmla="*/ 0 h 547"/>
                <a:gd name="T2" fmla="*/ 70 w 158"/>
                <a:gd name="T3" fmla="*/ 0 h 547"/>
                <a:gd name="T4" fmla="*/ 93 w 158"/>
                <a:gd name="T5" fmla="*/ 3 h 547"/>
                <a:gd name="T6" fmla="*/ 114 w 158"/>
                <a:gd name="T7" fmla="*/ 11 h 547"/>
                <a:gd name="T8" fmla="*/ 131 w 158"/>
                <a:gd name="T9" fmla="*/ 25 h 547"/>
                <a:gd name="T10" fmla="*/ 144 w 158"/>
                <a:gd name="T11" fmla="*/ 42 h 547"/>
                <a:gd name="T12" fmla="*/ 153 w 158"/>
                <a:gd name="T13" fmla="*/ 63 h 547"/>
                <a:gd name="T14" fmla="*/ 156 w 158"/>
                <a:gd name="T15" fmla="*/ 85 h 547"/>
                <a:gd name="T16" fmla="*/ 158 w 158"/>
                <a:gd name="T17" fmla="*/ 85 h 547"/>
                <a:gd name="T18" fmla="*/ 158 w 158"/>
                <a:gd name="T19" fmla="*/ 547 h 547"/>
                <a:gd name="T20" fmla="*/ 0 w 158"/>
                <a:gd name="T21" fmla="*/ 547 h 547"/>
                <a:gd name="T22" fmla="*/ 0 w 158"/>
                <a:gd name="T23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8" h="547">
                  <a:moveTo>
                    <a:pt x="0" y="0"/>
                  </a:moveTo>
                  <a:lnTo>
                    <a:pt x="70" y="0"/>
                  </a:lnTo>
                  <a:lnTo>
                    <a:pt x="93" y="3"/>
                  </a:lnTo>
                  <a:lnTo>
                    <a:pt x="114" y="11"/>
                  </a:lnTo>
                  <a:lnTo>
                    <a:pt x="131" y="25"/>
                  </a:lnTo>
                  <a:lnTo>
                    <a:pt x="144" y="42"/>
                  </a:lnTo>
                  <a:lnTo>
                    <a:pt x="153" y="63"/>
                  </a:lnTo>
                  <a:lnTo>
                    <a:pt x="156" y="85"/>
                  </a:lnTo>
                  <a:lnTo>
                    <a:pt x="158" y="85"/>
                  </a:lnTo>
                  <a:lnTo>
                    <a:pt x="158" y="547"/>
                  </a:lnTo>
                  <a:lnTo>
                    <a:pt x="0" y="5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8" name="Freeform 958"/>
            <p:cNvSpPr>
              <a:spLocks/>
            </p:cNvSpPr>
            <p:nvPr/>
          </p:nvSpPr>
          <p:spPr bwMode="auto">
            <a:xfrm>
              <a:off x="7235826" y="2936875"/>
              <a:ext cx="15875" cy="61913"/>
            </a:xfrm>
            <a:custGeom>
              <a:avLst/>
              <a:gdLst>
                <a:gd name="T0" fmla="*/ 85 w 131"/>
                <a:gd name="T1" fmla="*/ 0 h 547"/>
                <a:gd name="T2" fmla="*/ 127 w 131"/>
                <a:gd name="T3" fmla="*/ 0 h 547"/>
                <a:gd name="T4" fmla="*/ 131 w 131"/>
                <a:gd name="T5" fmla="*/ 547 h 547"/>
                <a:gd name="T6" fmla="*/ 0 w 131"/>
                <a:gd name="T7" fmla="*/ 547 h 547"/>
                <a:gd name="T8" fmla="*/ 0 w 131"/>
                <a:gd name="T9" fmla="*/ 85 h 547"/>
                <a:gd name="T10" fmla="*/ 3 w 131"/>
                <a:gd name="T11" fmla="*/ 63 h 547"/>
                <a:gd name="T12" fmla="*/ 11 w 131"/>
                <a:gd name="T13" fmla="*/ 42 h 547"/>
                <a:gd name="T14" fmla="*/ 24 w 131"/>
                <a:gd name="T15" fmla="*/ 25 h 547"/>
                <a:gd name="T16" fmla="*/ 42 w 131"/>
                <a:gd name="T17" fmla="*/ 11 h 547"/>
                <a:gd name="T18" fmla="*/ 62 w 131"/>
                <a:gd name="T19" fmla="*/ 3 h 547"/>
                <a:gd name="T20" fmla="*/ 85 w 131"/>
                <a:gd name="T21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1" h="547">
                  <a:moveTo>
                    <a:pt x="85" y="0"/>
                  </a:moveTo>
                  <a:lnTo>
                    <a:pt x="127" y="0"/>
                  </a:lnTo>
                  <a:lnTo>
                    <a:pt x="131" y="547"/>
                  </a:lnTo>
                  <a:lnTo>
                    <a:pt x="0" y="547"/>
                  </a:lnTo>
                  <a:lnTo>
                    <a:pt x="0" y="85"/>
                  </a:lnTo>
                  <a:lnTo>
                    <a:pt x="3" y="63"/>
                  </a:lnTo>
                  <a:lnTo>
                    <a:pt x="11" y="42"/>
                  </a:lnTo>
                  <a:lnTo>
                    <a:pt x="24" y="25"/>
                  </a:lnTo>
                  <a:lnTo>
                    <a:pt x="42" y="11"/>
                  </a:lnTo>
                  <a:lnTo>
                    <a:pt x="62" y="3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9" name="Freeform 959"/>
            <p:cNvSpPr>
              <a:spLocks noEditPoints="1"/>
            </p:cNvSpPr>
            <p:nvPr/>
          </p:nvSpPr>
          <p:spPr bwMode="auto">
            <a:xfrm>
              <a:off x="7154863" y="3019425"/>
              <a:ext cx="373063" cy="247650"/>
            </a:xfrm>
            <a:custGeom>
              <a:avLst/>
              <a:gdLst>
                <a:gd name="T0" fmla="*/ 479 w 3297"/>
                <a:gd name="T1" fmla="*/ 1625 h 2187"/>
                <a:gd name="T2" fmla="*/ 441 w 3297"/>
                <a:gd name="T3" fmla="*/ 1676 h 2187"/>
                <a:gd name="T4" fmla="*/ 449 w 3297"/>
                <a:gd name="T5" fmla="*/ 1743 h 2187"/>
                <a:gd name="T6" fmla="*/ 500 w 3297"/>
                <a:gd name="T7" fmla="*/ 1782 h 2187"/>
                <a:gd name="T8" fmla="*/ 2800 w 3297"/>
                <a:gd name="T9" fmla="*/ 1782 h 2187"/>
                <a:gd name="T10" fmla="*/ 2850 w 3297"/>
                <a:gd name="T11" fmla="*/ 1743 h 2187"/>
                <a:gd name="T12" fmla="*/ 2859 w 3297"/>
                <a:gd name="T13" fmla="*/ 1676 h 2187"/>
                <a:gd name="T14" fmla="*/ 2820 w 3297"/>
                <a:gd name="T15" fmla="*/ 1625 h 2187"/>
                <a:gd name="T16" fmla="*/ 522 w 3297"/>
                <a:gd name="T17" fmla="*/ 1614 h 2187"/>
                <a:gd name="T18" fmla="*/ 479 w 3297"/>
                <a:gd name="T19" fmla="*/ 1114 h 2187"/>
                <a:gd name="T20" fmla="*/ 441 w 3297"/>
                <a:gd name="T21" fmla="*/ 1164 h 2187"/>
                <a:gd name="T22" fmla="*/ 449 w 3297"/>
                <a:gd name="T23" fmla="*/ 1231 h 2187"/>
                <a:gd name="T24" fmla="*/ 500 w 3297"/>
                <a:gd name="T25" fmla="*/ 1270 h 2187"/>
                <a:gd name="T26" fmla="*/ 2797 w 3297"/>
                <a:gd name="T27" fmla="*/ 1271 h 2187"/>
                <a:gd name="T28" fmla="*/ 2843 w 3297"/>
                <a:gd name="T29" fmla="*/ 1240 h 2187"/>
                <a:gd name="T30" fmla="*/ 2861 w 3297"/>
                <a:gd name="T31" fmla="*/ 1188 h 2187"/>
                <a:gd name="T32" fmla="*/ 2837 w 3297"/>
                <a:gd name="T33" fmla="*/ 1127 h 2187"/>
                <a:gd name="T34" fmla="*/ 2777 w 3297"/>
                <a:gd name="T35" fmla="*/ 1102 h 2187"/>
                <a:gd name="T36" fmla="*/ 500 w 3297"/>
                <a:gd name="T37" fmla="*/ 590 h 2187"/>
                <a:gd name="T38" fmla="*/ 449 w 3297"/>
                <a:gd name="T39" fmla="*/ 629 h 2187"/>
                <a:gd name="T40" fmla="*/ 441 w 3297"/>
                <a:gd name="T41" fmla="*/ 696 h 2187"/>
                <a:gd name="T42" fmla="*/ 479 w 3297"/>
                <a:gd name="T43" fmla="*/ 746 h 2187"/>
                <a:gd name="T44" fmla="*/ 2777 w 3297"/>
                <a:gd name="T45" fmla="*/ 757 h 2187"/>
                <a:gd name="T46" fmla="*/ 2837 w 3297"/>
                <a:gd name="T47" fmla="*/ 733 h 2187"/>
                <a:gd name="T48" fmla="*/ 2861 w 3297"/>
                <a:gd name="T49" fmla="*/ 672 h 2187"/>
                <a:gd name="T50" fmla="*/ 2837 w 3297"/>
                <a:gd name="T51" fmla="*/ 612 h 2187"/>
                <a:gd name="T52" fmla="*/ 2777 w 3297"/>
                <a:gd name="T53" fmla="*/ 587 h 2187"/>
                <a:gd name="T54" fmla="*/ 2853 w 3297"/>
                <a:gd name="T55" fmla="*/ 0 h 2187"/>
                <a:gd name="T56" fmla="*/ 3003 w 3297"/>
                <a:gd name="T57" fmla="*/ 25 h 2187"/>
                <a:gd name="T58" fmla="*/ 3131 w 3297"/>
                <a:gd name="T59" fmla="*/ 96 h 2187"/>
                <a:gd name="T60" fmla="*/ 3228 w 3297"/>
                <a:gd name="T61" fmla="*/ 205 h 2187"/>
                <a:gd name="T62" fmla="*/ 3286 w 3297"/>
                <a:gd name="T63" fmla="*/ 342 h 2187"/>
                <a:gd name="T64" fmla="*/ 3297 w 3297"/>
                <a:gd name="T65" fmla="*/ 1739 h 2187"/>
                <a:gd name="T66" fmla="*/ 3270 w 3297"/>
                <a:gd name="T67" fmla="*/ 1890 h 2187"/>
                <a:gd name="T68" fmla="*/ 3199 w 3297"/>
                <a:gd name="T69" fmla="*/ 2019 h 2187"/>
                <a:gd name="T70" fmla="*/ 3089 w 3297"/>
                <a:gd name="T71" fmla="*/ 2117 h 2187"/>
                <a:gd name="T72" fmla="*/ 2953 w 3297"/>
                <a:gd name="T73" fmla="*/ 2175 h 2187"/>
                <a:gd name="T74" fmla="*/ 446 w 3297"/>
                <a:gd name="T75" fmla="*/ 2187 h 2187"/>
                <a:gd name="T76" fmla="*/ 295 w 3297"/>
                <a:gd name="T77" fmla="*/ 2161 h 2187"/>
                <a:gd name="T78" fmla="*/ 167 w 3297"/>
                <a:gd name="T79" fmla="*/ 2088 h 2187"/>
                <a:gd name="T80" fmla="*/ 70 w 3297"/>
                <a:gd name="T81" fmla="*/ 1979 h 2187"/>
                <a:gd name="T82" fmla="*/ 11 w 3297"/>
                <a:gd name="T83" fmla="*/ 1842 h 2187"/>
                <a:gd name="T84" fmla="*/ 0 w 3297"/>
                <a:gd name="T85" fmla="*/ 446 h 2187"/>
                <a:gd name="T86" fmla="*/ 26 w 3297"/>
                <a:gd name="T87" fmla="*/ 296 h 2187"/>
                <a:gd name="T88" fmla="*/ 97 w 3297"/>
                <a:gd name="T89" fmla="*/ 167 h 2187"/>
                <a:gd name="T90" fmla="*/ 207 w 3297"/>
                <a:gd name="T91" fmla="*/ 70 h 2187"/>
                <a:gd name="T92" fmla="*/ 343 w 3297"/>
                <a:gd name="T93" fmla="*/ 11 h 2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297" h="2187">
                  <a:moveTo>
                    <a:pt x="522" y="1614"/>
                  </a:moveTo>
                  <a:lnTo>
                    <a:pt x="500" y="1617"/>
                  </a:lnTo>
                  <a:lnTo>
                    <a:pt x="479" y="1625"/>
                  </a:lnTo>
                  <a:lnTo>
                    <a:pt x="462" y="1638"/>
                  </a:lnTo>
                  <a:lnTo>
                    <a:pt x="449" y="1656"/>
                  </a:lnTo>
                  <a:lnTo>
                    <a:pt x="441" y="1676"/>
                  </a:lnTo>
                  <a:lnTo>
                    <a:pt x="438" y="1699"/>
                  </a:lnTo>
                  <a:lnTo>
                    <a:pt x="441" y="1722"/>
                  </a:lnTo>
                  <a:lnTo>
                    <a:pt x="449" y="1743"/>
                  </a:lnTo>
                  <a:lnTo>
                    <a:pt x="462" y="1760"/>
                  </a:lnTo>
                  <a:lnTo>
                    <a:pt x="479" y="1774"/>
                  </a:lnTo>
                  <a:lnTo>
                    <a:pt x="500" y="1782"/>
                  </a:lnTo>
                  <a:lnTo>
                    <a:pt x="522" y="1785"/>
                  </a:lnTo>
                  <a:lnTo>
                    <a:pt x="2777" y="1785"/>
                  </a:lnTo>
                  <a:lnTo>
                    <a:pt x="2800" y="1782"/>
                  </a:lnTo>
                  <a:lnTo>
                    <a:pt x="2820" y="1774"/>
                  </a:lnTo>
                  <a:lnTo>
                    <a:pt x="2837" y="1760"/>
                  </a:lnTo>
                  <a:lnTo>
                    <a:pt x="2850" y="1743"/>
                  </a:lnTo>
                  <a:lnTo>
                    <a:pt x="2859" y="1722"/>
                  </a:lnTo>
                  <a:lnTo>
                    <a:pt x="2861" y="1699"/>
                  </a:lnTo>
                  <a:lnTo>
                    <a:pt x="2859" y="1676"/>
                  </a:lnTo>
                  <a:lnTo>
                    <a:pt x="2850" y="1656"/>
                  </a:lnTo>
                  <a:lnTo>
                    <a:pt x="2837" y="1638"/>
                  </a:lnTo>
                  <a:lnTo>
                    <a:pt x="2820" y="1625"/>
                  </a:lnTo>
                  <a:lnTo>
                    <a:pt x="2800" y="1617"/>
                  </a:lnTo>
                  <a:lnTo>
                    <a:pt x="2777" y="1614"/>
                  </a:lnTo>
                  <a:lnTo>
                    <a:pt x="522" y="1614"/>
                  </a:lnTo>
                  <a:close/>
                  <a:moveTo>
                    <a:pt x="522" y="1102"/>
                  </a:moveTo>
                  <a:lnTo>
                    <a:pt x="500" y="1105"/>
                  </a:lnTo>
                  <a:lnTo>
                    <a:pt x="479" y="1114"/>
                  </a:lnTo>
                  <a:lnTo>
                    <a:pt x="462" y="1127"/>
                  </a:lnTo>
                  <a:lnTo>
                    <a:pt x="449" y="1143"/>
                  </a:lnTo>
                  <a:lnTo>
                    <a:pt x="441" y="1164"/>
                  </a:lnTo>
                  <a:lnTo>
                    <a:pt x="438" y="1188"/>
                  </a:lnTo>
                  <a:lnTo>
                    <a:pt x="441" y="1210"/>
                  </a:lnTo>
                  <a:lnTo>
                    <a:pt x="449" y="1231"/>
                  </a:lnTo>
                  <a:lnTo>
                    <a:pt x="462" y="1248"/>
                  </a:lnTo>
                  <a:lnTo>
                    <a:pt x="479" y="1261"/>
                  </a:lnTo>
                  <a:lnTo>
                    <a:pt x="500" y="1270"/>
                  </a:lnTo>
                  <a:lnTo>
                    <a:pt x="522" y="1273"/>
                  </a:lnTo>
                  <a:lnTo>
                    <a:pt x="2777" y="1273"/>
                  </a:lnTo>
                  <a:lnTo>
                    <a:pt x="2797" y="1271"/>
                  </a:lnTo>
                  <a:lnTo>
                    <a:pt x="2814" y="1264"/>
                  </a:lnTo>
                  <a:lnTo>
                    <a:pt x="2831" y="1253"/>
                  </a:lnTo>
                  <a:lnTo>
                    <a:pt x="2843" y="1240"/>
                  </a:lnTo>
                  <a:lnTo>
                    <a:pt x="2853" y="1225"/>
                  </a:lnTo>
                  <a:lnTo>
                    <a:pt x="2859" y="1206"/>
                  </a:lnTo>
                  <a:lnTo>
                    <a:pt x="2861" y="1188"/>
                  </a:lnTo>
                  <a:lnTo>
                    <a:pt x="2859" y="1164"/>
                  </a:lnTo>
                  <a:lnTo>
                    <a:pt x="2850" y="1143"/>
                  </a:lnTo>
                  <a:lnTo>
                    <a:pt x="2837" y="1127"/>
                  </a:lnTo>
                  <a:lnTo>
                    <a:pt x="2820" y="1114"/>
                  </a:lnTo>
                  <a:lnTo>
                    <a:pt x="2800" y="1105"/>
                  </a:lnTo>
                  <a:lnTo>
                    <a:pt x="2777" y="1102"/>
                  </a:lnTo>
                  <a:lnTo>
                    <a:pt x="522" y="1102"/>
                  </a:lnTo>
                  <a:close/>
                  <a:moveTo>
                    <a:pt x="522" y="587"/>
                  </a:moveTo>
                  <a:lnTo>
                    <a:pt x="500" y="590"/>
                  </a:lnTo>
                  <a:lnTo>
                    <a:pt x="479" y="598"/>
                  </a:lnTo>
                  <a:lnTo>
                    <a:pt x="462" y="612"/>
                  </a:lnTo>
                  <a:lnTo>
                    <a:pt x="449" y="629"/>
                  </a:lnTo>
                  <a:lnTo>
                    <a:pt x="441" y="650"/>
                  </a:lnTo>
                  <a:lnTo>
                    <a:pt x="438" y="672"/>
                  </a:lnTo>
                  <a:lnTo>
                    <a:pt x="441" y="696"/>
                  </a:lnTo>
                  <a:lnTo>
                    <a:pt x="449" y="716"/>
                  </a:lnTo>
                  <a:lnTo>
                    <a:pt x="462" y="733"/>
                  </a:lnTo>
                  <a:lnTo>
                    <a:pt x="479" y="746"/>
                  </a:lnTo>
                  <a:lnTo>
                    <a:pt x="500" y="755"/>
                  </a:lnTo>
                  <a:lnTo>
                    <a:pt x="522" y="757"/>
                  </a:lnTo>
                  <a:lnTo>
                    <a:pt x="2777" y="757"/>
                  </a:lnTo>
                  <a:lnTo>
                    <a:pt x="2800" y="755"/>
                  </a:lnTo>
                  <a:lnTo>
                    <a:pt x="2820" y="746"/>
                  </a:lnTo>
                  <a:lnTo>
                    <a:pt x="2837" y="733"/>
                  </a:lnTo>
                  <a:lnTo>
                    <a:pt x="2850" y="716"/>
                  </a:lnTo>
                  <a:lnTo>
                    <a:pt x="2859" y="696"/>
                  </a:lnTo>
                  <a:lnTo>
                    <a:pt x="2861" y="672"/>
                  </a:lnTo>
                  <a:lnTo>
                    <a:pt x="2859" y="650"/>
                  </a:lnTo>
                  <a:lnTo>
                    <a:pt x="2850" y="629"/>
                  </a:lnTo>
                  <a:lnTo>
                    <a:pt x="2837" y="612"/>
                  </a:lnTo>
                  <a:lnTo>
                    <a:pt x="2820" y="598"/>
                  </a:lnTo>
                  <a:lnTo>
                    <a:pt x="2800" y="590"/>
                  </a:lnTo>
                  <a:lnTo>
                    <a:pt x="2777" y="587"/>
                  </a:lnTo>
                  <a:lnTo>
                    <a:pt x="522" y="587"/>
                  </a:lnTo>
                  <a:close/>
                  <a:moveTo>
                    <a:pt x="446" y="0"/>
                  </a:moveTo>
                  <a:lnTo>
                    <a:pt x="2853" y="0"/>
                  </a:lnTo>
                  <a:lnTo>
                    <a:pt x="2905" y="2"/>
                  </a:lnTo>
                  <a:lnTo>
                    <a:pt x="2955" y="11"/>
                  </a:lnTo>
                  <a:lnTo>
                    <a:pt x="3003" y="25"/>
                  </a:lnTo>
                  <a:lnTo>
                    <a:pt x="3049" y="44"/>
                  </a:lnTo>
                  <a:lnTo>
                    <a:pt x="3091" y="68"/>
                  </a:lnTo>
                  <a:lnTo>
                    <a:pt x="3131" y="96"/>
                  </a:lnTo>
                  <a:lnTo>
                    <a:pt x="3167" y="129"/>
                  </a:lnTo>
                  <a:lnTo>
                    <a:pt x="3200" y="165"/>
                  </a:lnTo>
                  <a:lnTo>
                    <a:pt x="3228" y="205"/>
                  </a:lnTo>
                  <a:lnTo>
                    <a:pt x="3252" y="248"/>
                  </a:lnTo>
                  <a:lnTo>
                    <a:pt x="3271" y="293"/>
                  </a:lnTo>
                  <a:lnTo>
                    <a:pt x="3286" y="342"/>
                  </a:lnTo>
                  <a:lnTo>
                    <a:pt x="3294" y="392"/>
                  </a:lnTo>
                  <a:lnTo>
                    <a:pt x="3297" y="444"/>
                  </a:lnTo>
                  <a:lnTo>
                    <a:pt x="3297" y="1739"/>
                  </a:lnTo>
                  <a:lnTo>
                    <a:pt x="3294" y="1791"/>
                  </a:lnTo>
                  <a:lnTo>
                    <a:pt x="3285" y="1842"/>
                  </a:lnTo>
                  <a:lnTo>
                    <a:pt x="3270" y="1890"/>
                  </a:lnTo>
                  <a:lnTo>
                    <a:pt x="3251" y="1936"/>
                  </a:lnTo>
                  <a:lnTo>
                    <a:pt x="3227" y="1979"/>
                  </a:lnTo>
                  <a:lnTo>
                    <a:pt x="3199" y="2019"/>
                  </a:lnTo>
                  <a:lnTo>
                    <a:pt x="3166" y="2055"/>
                  </a:lnTo>
                  <a:lnTo>
                    <a:pt x="3129" y="2088"/>
                  </a:lnTo>
                  <a:lnTo>
                    <a:pt x="3089" y="2117"/>
                  </a:lnTo>
                  <a:lnTo>
                    <a:pt x="3046" y="2141"/>
                  </a:lnTo>
                  <a:lnTo>
                    <a:pt x="3001" y="2161"/>
                  </a:lnTo>
                  <a:lnTo>
                    <a:pt x="2953" y="2175"/>
                  </a:lnTo>
                  <a:lnTo>
                    <a:pt x="2903" y="2183"/>
                  </a:lnTo>
                  <a:lnTo>
                    <a:pt x="2851" y="2187"/>
                  </a:lnTo>
                  <a:lnTo>
                    <a:pt x="446" y="2187"/>
                  </a:lnTo>
                  <a:lnTo>
                    <a:pt x="394" y="2183"/>
                  </a:lnTo>
                  <a:lnTo>
                    <a:pt x="343" y="2175"/>
                  </a:lnTo>
                  <a:lnTo>
                    <a:pt x="295" y="2161"/>
                  </a:lnTo>
                  <a:lnTo>
                    <a:pt x="249" y="2141"/>
                  </a:lnTo>
                  <a:lnTo>
                    <a:pt x="207" y="2117"/>
                  </a:lnTo>
                  <a:lnTo>
                    <a:pt x="167" y="2088"/>
                  </a:lnTo>
                  <a:lnTo>
                    <a:pt x="131" y="2056"/>
                  </a:lnTo>
                  <a:lnTo>
                    <a:pt x="98" y="2019"/>
                  </a:lnTo>
                  <a:lnTo>
                    <a:pt x="70" y="1979"/>
                  </a:lnTo>
                  <a:lnTo>
                    <a:pt x="45" y="1936"/>
                  </a:lnTo>
                  <a:lnTo>
                    <a:pt x="26" y="1890"/>
                  </a:lnTo>
                  <a:lnTo>
                    <a:pt x="11" y="1842"/>
                  </a:lnTo>
                  <a:lnTo>
                    <a:pt x="3" y="1791"/>
                  </a:lnTo>
                  <a:lnTo>
                    <a:pt x="0" y="1739"/>
                  </a:lnTo>
                  <a:lnTo>
                    <a:pt x="0" y="446"/>
                  </a:lnTo>
                  <a:lnTo>
                    <a:pt x="3" y="395"/>
                  </a:lnTo>
                  <a:lnTo>
                    <a:pt x="11" y="345"/>
                  </a:lnTo>
                  <a:lnTo>
                    <a:pt x="26" y="296"/>
                  </a:lnTo>
                  <a:lnTo>
                    <a:pt x="45" y="250"/>
                  </a:lnTo>
                  <a:lnTo>
                    <a:pt x="70" y="207"/>
                  </a:lnTo>
                  <a:lnTo>
                    <a:pt x="97" y="167"/>
                  </a:lnTo>
                  <a:lnTo>
                    <a:pt x="130" y="131"/>
                  </a:lnTo>
                  <a:lnTo>
                    <a:pt x="167" y="98"/>
                  </a:lnTo>
                  <a:lnTo>
                    <a:pt x="207" y="70"/>
                  </a:lnTo>
                  <a:lnTo>
                    <a:pt x="249" y="45"/>
                  </a:lnTo>
                  <a:lnTo>
                    <a:pt x="295" y="25"/>
                  </a:lnTo>
                  <a:lnTo>
                    <a:pt x="343" y="11"/>
                  </a:lnTo>
                  <a:lnTo>
                    <a:pt x="394" y="2"/>
                  </a:lnTo>
                  <a:lnTo>
                    <a:pt x="4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40" name="Freeform 964"/>
          <p:cNvSpPr>
            <a:spLocks noEditPoints="1"/>
          </p:cNvSpPr>
          <p:nvPr/>
        </p:nvSpPr>
        <p:spPr bwMode="auto">
          <a:xfrm>
            <a:off x="9199550" y="1763717"/>
            <a:ext cx="310355" cy="309068"/>
          </a:xfrm>
          <a:custGeom>
            <a:avLst/>
            <a:gdLst>
              <a:gd name="T0" fmla="*/ 719 w 3373"/>
              <a:gd name="T1" fmla="*/ 490 h 3364"/>
              <a:gd name="T2" fmla="*/ 653 w 3373"/>
              <a:gd name="T3" fmla="*/ 506 h 3364"/>
              <a:gd name="T4" fmla="*/ 593 w 3373"/>
              <a:gd name="T5" fmla="*/ 540 h 3364"/>
              <a:gd name="T6" fmla="*/ 542 w 3373"/>
              <a:gd name="T7" fmla="*/ 590 h 3364"/>
              <a:gd name="T8" fmla="*/ 508 w 3373"/>
              <a:gd name="T9" fmla="*/ 649 h 3364"/>
              <a:gd name="T10" fmla="*/ 492 w 3373"/>
              <a:gd name="T11" fmla="*/ 715 h 3364"/>
              <a:gd name="T12" fmla="*/ 492 w 3373"/>
              <a:gd name="T13" fmla="*/ 782 h 3364"/>
              <a:gd name="T14" fmla="*/ 508 w 3373"/>
              <a:gd name="T15" fmla="*/ 848 h 3364"/>
              <a:gd name="T16" fmla="*/ 542 w 3373"/>
              <a:gd name="T17" fmla="*/ 907 h 3364"/>
              <a:gd name="T18" fmla="*/ 593 w 3373"/>
              <a:gd name="T19" fmla="*/ 957 h 3364"/>
              <a:gd name="T20" fmla="*/ 652 w 3373"/>
              <a:gd name="T21" fmla="*/ 992 h 3364"/>
              <a:gd name="T22" fmla="*/ 718 w 3373"/>
              <a:gd name="T23" fmla="*/ 1008 h 3364"/>
              <a:gd name="T24" fmla="*/ 785 w 3373"/>
              <a:gd name="T25" fmla="*/ 1008 h 3364"/>
              <a:gd name="T26" fmla="*/ 851 w 3373"/>
              <a:gd name="T27" fmla="*/ 992 h 3364"/>
              <a:gd name="T28" fmla="*/ 910 w 3373"/>
              <a:gd name="T29" fmla="*/ 957 h 3364"/>
              <a:gd name="T30" fmla="*/ 962 w 3373"/>
              <a:gd name="T31" fmla="*/ 908 h 3364"/>
              <a:gd name="T32" fmla="*/ 996 w 3373"/>
              <a:gd name="T33" fmla="*/ 848 h 3364"/>
              <a:gd name="T34" fmla="*/ 1014 w 3373"/>
              <a:gd name="T35" fmla="*/ 783 h 3364"/>
              <a:gd name="T36" fmla="*/ 1014 w 3373"/>
              <a:gd name="T37" fmla="*/ 716 h 3364"/>
              <a:gd name="T38" fmla="*/ 996 w 3373"/>
              <a:gd name="T39" fmla="*/ 650 h 3364"/>
              <a:gd name="T40" fmla="*/ 962 w 3373"/>
              <a:gd name="T41" fmla="*/ 590 h 3364"/>
              <a:gd name="T42" fmla="*/ 911 w 3373"/>
              <a:gd name="T43" fmla="*/ 540 h 3364"/>
              <a:gd name="T44" fmla="*/ 851 w 3373"/>
              <a:gd name="T45" fmla="*/ 506 h 3364"/>
              <a:gd name="T46" fmla="*/ 785 w 3373"/>
              <a:gd name="T47" fmla="*/ 490 h 3364"/>
              <a:gd name="T48" fmla="*/ 1037 w 3373"/>
              <a:gd name="T49" fmla="*/ 0 h 3364"/>
              <a:gd name="T50" fmla="*/ 1182 w 3373"/>
              <a:gd name="T51" fmla="*/ 10 h 3364"/>
              <a:gd name="T52" fmla="*/ 1325 w 3373"/>
              <a:gd name="T53" fmla="*/ 40 h 3364"/>
              <a:gd name="T54" fmla="*/ 1462 w 3373"/>
              <a:gd name="T55" fmla="*/ 90 h 3364"/>
              <a:gd name="T56" fmla="*/ 1593 w 3373"/>
              <a:gd name="T57" fmla="*/ 161 h 3364"/>
              <a:gd name="T58" fmla="*/ 1715 w 3373"/>
              <a:gd name="T59" fmla="*/ 252 h 3364"/>
              <a:gd name="T60" fmla="*/ 3373 w 3373"/>
              <a:gd name="T61" fmla="*/ 1901 h 3364"/>
              <a:gd name="T62" fmla="*/ 305 w 3373"/>
              <a:gd name="T63" fmla="*/ 1767 h 3364"/>
              <a:gd name="T64" fmla="*/ 205 w 3373"/>
              <a:gd name="T65" fmla="*/ 1651 h 3364"/>
              <a:gd name="T66" fmla="*/ 124 w 3373"/>
              <a:gd name="T67" fmla="*/ 1524 h 3364"/>
              <a:gd name="T68" fmla="*/ 64 w 3373"/>
              <a:gd name="T69" fmla="*/ 1390 h 3364"/>
              <a:gd name="T70" fmla="*/ 23 w 3373"/>
              <a:gd name="T71" fmla="*/ 1250 h 3364"/>
              <a:gd name="T72" fmla="*/ 3 w 3373"/>
              <a:gd name="T73" fmla="*/ 1107 h 3364"/>
              <a:gd name="T74" fmla="*/ 3 w 3373"/>
              <a:gd name="T75" fmla="*/ 962 h 3364"/>
              <a:gd name="T76" fmla="*/ 23 w 3373"/>
              <a:gd name="T77" fmla="*/ 820 h 3364"/>
              <a:gd name="T78" fmla="*/ 64 w 3373"/>
              <a:gd name="T79" fmla="*/ 680 h 3364"/>
              <a:gd name="T80" fmla="*/ 124 w 3373"/>
              <a:gd name="T81" fmla="*/ 546 h 3364"/>
              <a:gd name="T82" fmla="*/ 205 w 3373"/>
              <a:gd name="T83" fmla="*/ 420 h 3364"/>
              <a:gd name="T84" fmla="*/ 305 w 3373"/>
              <a:gd name="T85" fmla="*/ 305 h 3364"/>
              <a:gd name="T86" fmla="*/ 421 w 3373"/>
              <a:gd name="T87" fmla="*/ 204 h 3364"/>
              <a:gd name="T88" fmla="*/ 547 w 3373"/>
              <a:gd name="T89" fmla="*/ 123 h 3364"/>
              <a:gd name="T90" fmla="*/ 682 w 3373"/>
              <a:gd name="T91" fmla="*/ 62 h 3364"/>
              <a:gd name="T92" fmla="*/ 822 w 3373"/>
              <a:gd name="T93" fmla="*/ 23 h 3364"/>
              <a:gd name="T94" fmla="*/ 966 w 3373"/>
              <a:gd name="T95" fmla="*/ 2 h 3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373" h="3364">
                <a:moveTo>
                  <a:pt x="752" y="488"/>
                </a:moveTo>
                <a:lnTo>
                  <a:pt x="719" y="490"/>
                </a:lnTo>
                <a:lnTo>
                  <a:pt x="685" y="496"/>
                </a:lnTo>
                <a:lnTo>
                  <a:pt x="653" y="506"/>
                </a:lnTo>
                <a:lnTo>
                  <a:pt x="621" y="521"/>
                </a:lnTo>
                <a:lnTo>
                  <a:pt x="593" y="540"/>
                </a:lnTo>
                <a:lnTo>
                  <a:pt x="566" y="563"/>
                </a:lnTo>
                <a:lnTo>
                  <a:pt x="542" y="590"/>
                </a:lnTo>
                <a:lnTo>
                  <a:pt x="523" y="619"/>
                </a:lnTo>
                <a:lnTo>
                  <a:pt x="508" y="649"/>
                </a:lnTo>
                <a:lnTo>
                  <a:pt x="498" y="682"/>
                </a:lnTo>
                <a:lnTo>
                  <a:pt x="492" y="715"/>
                </a:lnTo>
                <a:lnTo>
                  <a:pt x="490" y="748"/>
                </a:lnTo>
                <a:lnTo>
                  <a:pt x="492" y="782"/>
                </a:lnTo>
                <a:lnTo>
                  <a:pt x="498" y="815"/>
                </a:lnTo>
                <a:lnTo>
                  <a:pt x="508" y="848"/>
                </a:lnTo>
                <a:lnTo>
                  <a:pt x="524" y="878"/>
                </a:lnTo>
                <a:lnTo>
                  <a:pt x="542" y="907"/>
                </a:lnTo>
                <a:lnTo>
                  <a:pt x="566" y="935"/>
                </a:lnTo>
                <a:lnTo>
                  <a:pt x="593" y="957"/>
                </a:lnTo>
                <a:lnTo>
                  <a:pt x="621" y="976"/>
                </a:lnTo>
                <a:lnTo>
                  <a:pt x="652" y="992"/>
                </a:lnTo>
                <a:lnTo>
                  <a:pt x="685" y="1002"/>
                </a:lnTo>
                <a:lnTo>
                  <a:pt x="718" y="1008"/>
                </a:lnTo>
                <a:lnTo>
                  <a:pt x="751" y="1010"/>
                </a:lnTo>
                <a:lnTo>
                  <a:pt x="785" y="1008"/>
                </a:lnTo>
                <a:lnTo>
                  <a:pt x="818" y="1002"/>
                </a:lnTo>
                <a:lnTo>
                  <a:pt x="851" y="992"/>
                </a:lnTo>
                <a:lnTo>
                  <a:pt x="882" y="976"/>
                </a:lnTo>
                <a:lnTo>
                  <a:pt x="910" y="957"/>
                </a:lnTo>
                <a:lnTo>
                  <a:pt x="938" y="935"/>
                </a:lnTo>
                <a:lnTo>
                  <a:pt x="962" y="908"/>
                </a:lnTo>
                <a:lnTo>
                  <a:pt x="981" y="878"/>
                </a:lnTo>
                <a:lnTo>
                  <a:pt x="996" y="848"/>
                </a:lnTo>
                <a:lnTo>
                  <a:pt x="1007" y="816"/>
                </a:lnTo>
                <a:lnTo>
                  <a:pt x="1014" y="783"/>
                </a:lnTo>
                <a:lnTo>
                  <a:pt x="1016" y="749"/>
                </a:lnTo>
                <a:lnTo>
                  <a:pt x="1014" y="716"/>
                </a:lnTo>
                <a:lnTo>
                  <a:pt x="1007" y="683"/>
                </a:lnTo>
                <a:lnTo>
                  <a:pt x="996" y="650"/>
                </a:lnTo>
                <a:lnTo>
                  <a:pt x="981" y="620"/>
                </a:lnTo>
                <a:lnTo>
                  <a:pt x="962" y="590"/>
                </a:lnTo>
                <a:lnTo>
                  <a:pt x="938" y="563"/>
                </a:lnTo>
                <a:lnTo>
                  <a:pt x="911" y="540"/>
                </a:lnTo>
                <a:lnTo>
                  <a:pt x="882" y="520"/>
                </a:lnTo>
                <a:lnTo>
                  <a:pt x="851" y="506"/>
                </a:lnTo>
                <a:lnTo>
                  <a:pt x="819" y="496"/>
                </a:lnTo>
                <a:lnTo>
                  <a:pt x="785" y="490"/>
                </a:lnTo>
                <a:lnTo>
                  <a:pt x="752" y="488"/>
                </a:lnTo>
                <a:close/>
                <a:moveTo>
                  <a:pt x="1037" y="0"/>
                </a:moveTo>
                <a:lnTo>
                  <a:pt x="1110" y="2"/>
                </a:lnTo>
                <a:lnTo>
                  <a:pt x="1182" y="10"/>
                </a:lnTo>
                <a:lnTo>
                  <a:pt x="1254" y="23"/>
                </a:lnTo>
                <a:lnTo>
                  <a:pt x="1325" y="40"/>
                </a:lnTo>
                <a:lnTo>
                  <a:pt x="1394" y="62"/>
                </a:lnTo>
                <a:lnTo>
                  <a:pt x="1462" y="90"/>
                </a:lnTo>
                <a:lnTo>
                  <a:pt x="1529" y="123"/>
                </a:lnTo>
                <a:lnTo>
                  <a:pt x="1593" y="161"/>
                </a:lnTo>
                <a:lnTo>
                  <a:pt x="1656" y="204"/>
                </a:lnTo>
                <a:lnTo>
                  <a:pt x="1715" y="252"/>
                </a:lnTo>
                <a:lnTo>
                  <a:pt x="1773" y="305"/>
                </a:lnTo>
                <a:lnTo>
                  <a:pt x="3373" y="1901"/>
                </a:lnTo>
                <a:lnTo>
                  <a:pt x="1906" y="3364"/>
                </a:lnTo>
                <a:lnTo>
                  <a:pt x="305" y="1767"/>
                </a:lnTo>
                <a:lnTo>
                  <a:pt x="252" y="1711"/>
                </a:lnTo>
                <a:lnTo>
                  <a:pt x="205" y="1651"/>
                </a:lnTo>
                <a:lnTo>
                  <a:pt x="162" y="1589"/>
                </a:lnTo>
                <a:lnTo>
                  <a:pt x="124" y="1524"/>
                </a:lnTo>
                <a:lnTo>
                  <a:pt x="91" y="1458"/>
                </a:lnTo>
                <a:lnTo>
                  <a:pt x="64" y="1390"/>
                </a:lnTo>
                <a:lnTo>
                  <a:pt x="41" y="1321"/>
                </a:lnTo>
                <a:lnTo>
                  <a:pt x="23" y="1250"/>
                </a:lnTo>
                <a:lnTo>
                  <a:pt x="10" y="1179"/>
                </a:lnTo>
                <a:lnTo>
                  <a:pt x="3" y="1107"/>
                </a:lnTo>
                <a:lnTo>
                  <a:pt x="0" y="1035"/>
                </a:lnTo>
                <a:lnTo>
                  <a:pt x="3" y="962"/>
                </a:lnTo>
                <a:lnTo>
                  <a:pt x="10" y="891"/>
                </a:lnTo>
                <a:lnTo>
                  <a:pt x="23" y="820"/>
                </a:lnTo>
                <a:lnTo>
                  <a:pt x="41" y="749"/>
                </a:lnTo>
                <a:lnTo>
                  <a:pt x="64" y="680"/>
                </a:lnTo>
                <a:lnTo>
                  <a:pt x="91" y="612"/>
                </a:lnTo>
                <a:lnTo>
                  <a:pt x="124" y="546"/>
                </a:lnTo>
                <a:lnTo>
                  <a:pt x="162" y="482"/>
                </a:lnTo>
                <a:lnTo>
                  <a:pt x="205" y="420"/>
                </a:lnTo>
                <a:lnTo>
                  <a:pt x="252" y="361"/>
                </a:lnTo>
                <a:lnTo>
                  <a:pt x="305" y="305"/>
                </a:lnTo>
                <a:lnTo>
                  <a:pt x="362" y="252"/>
                </a:lnTo>
                <a:lnTo>
                  <a:pt x="421" y="204"/>
                </a:lnTo>
                <a:lnTo>
                  <a:pt x="484" y="161"/>
                </a:lnTo>
                <a:lnTo>
                  <a:pt x="547" y="123"/>
                </a:lnTo>
                <a:lnTo>
                  <a:pt x="614" y="90"/>
                </a:lnTo>
                <a:lnTo>
                  <a:pt x="682" y="62"/>
                </a:lnTo>
                <a:lnTo>
                  <a:pt x="751" y="40"/>
                </a:lnTo>
                <a:lnTo>
                  <a:pt x="822" y="23"/>
                </a:lnTo>
                <a:lnTo>
                  <a:pt x="894" y="10"/>
                </a:lnTo>
                <a:lnTo>
                  <a:pt x="966" y="2"/>
                </a:lnTo>
                <a:lnTo>
                  <a:pt x="1037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41" name="Group 540"/>
          <p:cNvGrpSpPr/>
          <p:nvPr/>
        </p:nvGrpSpPr>
        <p:grpSpPr>
          <a:xfrm>
            <a:off x="9932461" y="1786898"/>
            <a:ext cx="309068" cy="262707"/>
            <a:chOff x="8326438" y="2941638"/>
            <a:chExt cx="381000" cy="323849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42" name="Freeform 969"/>
            <p:cNvSpPr>
              <a:spLocks/>
            </p:cNvSpPr>
            <p:nvPr/>
          </p:nvSpPr>
          <p:spPr bwMode="auto">
            <a:xfrm>
              <a:off x="8326438" y="3097213"/>
              <a:ext cx="161925" cy="120650"/>
            </a:xfrm>
            <a:custGeom>
              <a:avLst/>
              <a:gdLst>
                <a:gd name="T0" fmla="*/ 1428 w 1428"/>
                <a:gd name="T1" fmla="*/ 0 h 1062"/>
                <a:gd name="T2" fmla="*/ 1426 w 1428"/>
                <a:gd name="T3" fmla="*/ 2 h 1062"/>
                <a:gd name="T4" fmla="*/ 1420 w 1428"/>
                <a:gd name="T5" fmla="*/ 7 h 1062"/>
                <a:gd name="T6" fmla="*/ 1410 w 1428"/>
                <a:gd name="T7" fmla="*/ 15 h 1062"/>
                <a:gd name="T8" fmla="*/ 1397 w 1428"/>
                <a:gd name="T9" fmla="*/ 26 h 1062"/>
                <a:gd name="T10" fmla="*/ 1380 w 1428"/>
                <a:gd name="T11" fmla="*/ 42 h 1062"/>
                <a:gd name="T12" fmla="*/ 1360 w 1428"/>
                <a:gd name="T13" fmla="*/ 59 h 1062"/>
                <a:gd name="T14" fmla="*/ 1336 w 1428"/>
                <a:gd name="T15" fmla="*/ 78 h 1062"/>
                <a:gd name="T16" fmla="*/ 1311 w 1428"/>
                <a:gd name="T17" fmla="*/ 101 h 1062"/>
                <a:gd name="T18" fmla="*/ 1281 w 1428"/>
                <a:gd name="T19" fmla="*/ 126 h 1062"/>
                <a:gd name="T20" fmla="*/ 1250 w 1428"/>
                <a:gd name="T21" fmla="*/ 152 h 1062"/>
                <a:gd name="T22" fmla="*/ 1217 w 1428"/>
                <a:gd name="T23" fmla="*/ 181 h 1062"/>
                <a:gd name="T24" fmla="*/ 1182 w 1428"/>
                <a:gd name="T25" fmla="*/ 212 h 1062"/>
                <a:gd name="T26" fmla="*/ 1145 w 1428"/>
                <a:gd name="T27" fmla="*/ 243 h 1062"/>
                <a:gd name="T28" fmla="*/ 1106 w 1428"/>
                <a:gd name="T29" fmla="*/ 277 h 1062"/>
                <a:gd name="T30" fmla="*/ 1066 w 1428"/>
                <a:gd name="T31" fmla="*/ 311 h 1062"/>
                <a:gd name="T32" fmla="*/ 1024 w 1428"/>
                <a:gd name="T33" fmla="*/ 347 h 1062"/>
                <a:gd name="T34" fmla="*/ 983 w 1428"/>
                <a:gd name="T35" fmla="*/ 382 h 1062"/>
                <a:gd name="T36" fmla="*/ 940 w 1428"/>
                <a:gd name="T37" fmla="*/ 419 h 1062"/>
                <a:gd name="T38" fmla="*/ 897 w 1428"/>
                <a:gd name="T39" fmla="*/ 457 h 1062"/>
                <a:gd name="T40" fmla="*/ 853 w 1428"/>
                <a:gd name="T41" fmla="*/ 495 h 1062"/>
                <a:gd name="T42" fmla="*/ 809 w 1428"/>
                <a:gd name="T43" fmla="*/ 532 h 1062"/>
                <a:gd name="T44" fmla="*/ 765 w 1428"/>
                <a:gd name="T45" fmla="*/ 570 h 1062"/>
                <a:gd name="T46" fmla="*/ 722 w 1428"/>
                <a:gd name="T47" fmla="*/ 608 h 1062"/>
                <a:gd name="T48" fmla="*/ 679 w 1428"/>
                <a:gd name="T49" fmla="*/ 645 h 1062"/>
                <a:gd name="T50" fmla="*/ 637 w 1428"/>
                <a:gd name="T51" fmla="*/ 680 h 1062"/>
                <a:gd name="T52" fmla="*/ 595 w 1428"/>
                <a:gd name="T53" fmla="*/ 716 h 1062"/>
                <a:gd name="T54" fmla="*/ 555 w 1428"/>
                <a:gd name="T55" fmla="*/ 751 h 1062"/>
                <a:gd name="T56" fmla="*/ 516 w 1428"/>
                <a:gd name="T57" fmla="*/ 784 h 1062"/>
                <a:gd name="T58" fmla="*/ 480 w 1428"/>
                <a:gd name="T59" fmla="*/ 815 h 1062"/>
                <a:gd name="T60" fmla="*/ 444 w 1428"/>
                <a:gd name="T61" fmla="*/ 846 h 1062"/>
                <a:gd name="T62" fmla="*/ 411 w 1428"/>
                <a:gd name="T63" fmla="*/ 875 h 1062"/>
                <a:gd name="T64" fmla="*/ 379 w 1428"/>
                <a:gd name="T65" fmla="*/ 901 h 1062"/>
                <a:gd name="T66" fmla="*/ 351 w 1428"/>
                <a:gd name="T67" fmla="*/ 927 h 1062"/>
                <a:gd name="T68" fmla="*/ 324 w 1428"/>
                <a:gd name="T69" fmla="*/ 950 h 1062"/>
                <a:gd name="T70" fmla="*/ 301 w 1428"/>
                <a:gd name="T71" fmla="*/ 969 h 1062"/>
                <a:gd name="T72" fmla="*/ 280 w 1428"/>
                <a:gd name="T73" fmla="*/ 987 h 1062"/>
                <a:gd name="T74" fmla="*/ 263 w 1428"/>
                <a:gd name="T75" fmla="*/ 1002 h 1062"/>
                <a:gd name="T76" fmla="*/ 249 w 1428"/>
                <a:gd name="T77" fmla="*/ 1013 h 1062"/>
                <a:gd name="T78" fmla="*/ 239 w 1428"/>
                <a:gd name="T79" fmla="*/ 1022 h 1062"/>
                <a:gd name="T80" fmla="*/ 233 w 1428"/>
                <a:gd name="T81" fmla="*/ 1027 h 1062"/>
                <a:gd name="T82" fmla="*/ 231 w 1428"/>
                <a:gd name="T83" fmla="*/ 1029 h 1062"/>
                <a:gd name="T84" fmla="*/ 208 w 1428"/>
                <a:gd name="T85" fmla="*/ 1046 h 1062"/>
                <a:gd name="T86" fmla="*/ 183 w 1428"/>
                <a:gd name="T87" fmla="*/ 1056 h 1062"/>
                <a:gd name="T88" fmla="*/ 157 w 1428"/>
                <a:gd name="T89" fmla="*/ 1061 h 1062"/>
                <a:gd name="T90" fmla="*/ 132 w 1428"/>
                <a:gd name="T91" fmla="*/ 1062 h 1062"/>
                <a:gd name="T92" fmla="*/ 106 w 1428"/>
                <a:gd name="T93" fmla="*/ 1057 h 1062"/>
                <a:gd name="T94" fmla="*/ 82 w 1428"/>
                <a:gd name="T95" fmla="*/ 1048 h 1062"/>
                <a:gd name="T96" fmla="*/ 59 w 1428"/>
                <a:gd name="T97" fmla="*/ 1033 h 1062"/>
                <a:gd name="T98" fmla="*/ 40 w 1428"/>
                <a:gd name="T99" fmla="*/ 1015 h 1062"/>
                <a:gd name="T100" fmla="*/ 22 w 1428"/>
                <a:gd name="T101" fmla="*/ 993 h 1062"/>
                <a:gd name="T102" fmla="*/ 10 w 1428"/>
                <a:gd name="T103" fmla="*/ 966 h 1062"/>
                <a:gd name="T104" fmla="*/ 3 w 1428"/>
                <a:gd name="T105" fmla="*/ 939 h 1062"/>
                <a:gd name="T106" fmla="*/ 0 w 1428"/>
                <a:gd name="T107" fmla="*/ 912 h 1062"/>
                <a:gd name="T108" fmla="*/ 2 w 1428"/>
                <a:gd name="T109" fmla="*/ 884 h 1062"/>
                <a:gd name="T110" fmla="*/ 8 w 1428"/>
                <a:gd name="T111" fmla="*/ 857 h 1062"/>
                <a:gd name="T112" fmla="*/ 19 w 1428"/>
                <a:gd name="T113" fmla="*/ 832 h 1062"/>
                <a:gd name="T114" fmla="*/ 35 w 1428"/>
                <a:gd name="T115" fmla="*/ 809 h 1062"/>
                <a:gd name="T116" fmla="*/ 53 w 1428"/>
                <a:gd name="T117" fmla="*/ 789 h 1062"/>
                <a:gd name="T118" fmla="*/ 77 w 1428"/>
                <a:gd name="T119" fmla="*/ 772 h 1062"/>
                <a:gd name="T120" fmla="*/ 1428 w 1428"/>
                <a:gd name="T121" fmla="*/ 0 h 10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28" h="1062">
                  <a:moveTo>
                    <a:pt x="1428" y="0"/>
                  </a:moveTo>
                  <a:lnTo>
                    <a:pt x="1426" y="2"/>
                  </a:lnTo>
                  <a:lnTo>
                    <a:pt x="1420" y="7"/>
                  </a:lnTo>
                  <a:lnTo>
                    <a:pt x="1410" y="15"/>
                  </a:lnTo>
                  <a:lnTo>
                    <a:pt x="1397" y="26"/>
                  </a:lnTo>
                  <a:lnTo>
                    <a:pt x="1380" y="42"/>
                  </a:lnTo>
                  <a:lnTo>
                    <a:pt x="1360" y="59"/>
                  </a:lnTo>
                  <a:lnTo>
                    <a:pt x="1336" y="78"/>
                  </a:lnTo>
                  <a:lnTo>
                    <a:pt x="1311" y="101"/>
                  </a:lnTo>
                  <a:lnTo>
                    <a:pt x="1281" y="126"/>
                  </a:lnTo>
                  <a:lnTo>
                    <a:pt x="1250" y="152"/>
                  </a:lnTo>
                  <a:lnTo>
                    <a:pt x="1217" y="181"/>
                  </a:lnTo>
                  <a:lnTo>
                    <a:pt x="1182" y="212"/>
                  </a:lnTo>
                  <a:lnTo>
                    <a:pt x="1145" y="243"/>
                  </a:lnTo>
                  <a:lnTo>
                    <a:pt x="1106" y="277"/>
                  </a:lnTo>
                  <a:lnTo>
                    <a:pt x="1066" y="311"/>
                  </a:lnTo>
                  <a:lnTo>
                    <a:pt x="1024" y="347"/>
                  </a:lnTo>
                  <a:lnTo>
                    <a:pt x="983" y="382"/>
                  </a:lnTo>
                  <a:lnTo>
                    <a:pt x="940" y="419"/>
                  </a:lnTo>
                  <a:lnTo>
                    <a:pt x="897" y="457"/>
                  </a:lnTo>
                  <a:lnTo>
                    <a:pt x="853" y="495"/>
                  </a:lnTo>
                  <a:lnTo>
                    <a:pt x="809" y="532"/>
                  </a:lnTo>
                  <a:lnTo>
                    <a:pt x="765" y="570"/>
                  </a:lnTo>
                  <a:lnTo>
                    <a:pt x="722" y="608"/>
                  </a:lnTo>
                  <a:lnTo>
                    <a:pt x="679" y="645"/>
                  </a:lnTo>
                  <a:lnTo>
                    <a:pt x="637" y="680"/>
                  </a:lnTo>
                  <a:lnTo>
                    <a:pt x="595" y="716"/>
                  </a:lnTo>
                  <a:lnTo>
                    <a:pt x="555" y="751"/>
                  </a:lnTo>
                  <a:lnTo>
                    <a:pt x="516" y="784"/>
                  </a:lnTo>
                  <a:lnTo>
                    <a:pt x="480" y="815"/>
                  </a:lnTo>
                  <a:lnTo>
                    <a:pt x="444" y="846"/>
                  </a:lnTo>
                  <a:lnTo>
                    <a:pt x="411" y="875"/>
                  </a:lnTo>
                  <a:lnTo>
                    <a:pt x="379" y="901"/>
                  </a:lnTo>
                  <a:lnTo>
                    <a:pt x="351" y="927"/>
                  </a:lnTo>
                  <a:lnTo>
                    <a:pt x="324" y="950"/>
                  </a:lnTo>
                  <a:lnTo>
                    <a:pt x="301" y="969"/>
                  </a:lnTo>
                  <a:lnTo>
                    <a:pt x="280" y="987"/>
                  </a:lnTo>
                  <a:lnTo>
                    <a:pt x="263" y="1002"/>
                  </a:lnTo>
                  <a:lnTo>
                    <a:pt x="249" y="1013"/>
                  </a:lnTo>
                  <a:lnTo>
                    <a:pt x="239" y="1022"/>
                  </a:lnTo>
                  <a:lnTo>
                    <a:pt x="233" y="1027"/>
                  </a:lnTo>
                  <a:lnTo>
                    <a:pt x="231" y="1029"/>
                  </a:lnTo>
                  <a:lnTo>
                    <a:pt x="208" y="1046"/>
                  </a:lnTo>
                  <a:lnTo>
                    <a:pt x="183" y="1056"/>
                  </a:lnTo>
                  <a:lnTo>
                    <a:pt x="157" y="1061"/>
                  </a:lnTo>
                  <a:lnTo>
                    <a:pt x="132" y="1062"/>
                  </a:lnTo>
                  <a:lnTo>
                    <a:pt x="106" y="1057"/>
                  </a:lnTo>
                  <a:lnTo>
                    <a:pt x="82" y="1048"/>
                  </a:lnTo>
                  <a:lnTo>
                    <a:pt x="59" y="1033"/>
                  </a:lnTo>
                  <a:lnTo>
                    <a:pt x="40" y="1015"/>
                  </a:lnTo>
                  <a:lnTo>
                    <a:pt x="22" y="993"/>
                  </a:lnTo>
                  <a:lnTo>
                    <a:pt x="10" y="966"/>
                  </a:lnTo>
                  <a:lnTo>
                    <a:pt x="3" y="939"/>
                  </a:lnTo>
                  <a:lnTo>
                    <a:pt x="0" y="912"/>
                  </a:lnTo>
                  <a:lnTo>
                    <a:pt x="2" y="884"/>
                  </a:lnTo>
                  <a:lnTo>
                    <a:pt x="8" y="857"/>
                  </a:lnTo>
                  <a:lnTo>
                    <a:pt x="19" y="832"/>
                  </a:lnTo>
                  <a:lnTo>
                    <a:pt x="35" y="809"/>
                  </a:lnTo>
                  <a:lnTo>
                    <a:pt x="53" y="789"/>
                  </a:lnTo>
                  <a:lnTo>
                    <a:pt x="77" y="772"/>
                  </a:lnTo>
                  <a:lnTo>
                    <a:pt x="14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" name="Rectangle 970"/>
            <p:cNvSpPr>
              <a:spLocks noChangeArrowheads="1"/>
            </p:cNvSpPr>
            <p:nvPr/>
          </p:nvSpPr>
          <p:spPr bwMode="auto">
            <a:xfrm>
              <a:off x="8358188" y="2941638"/>
              <a:ext cx="349250" cy="3810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" name="Freeform 971"/>
            <p:cNvSpPr>
              <a:spLocks/>
            </p:cNvSpPr>
            <p:nvPr/>
          </p:nvSpPr>
          <p:spPr bwMode="auto">
            <a:xfrm>
              <a:off x="8570913" y="3209925"/>
              <a:ext cx="50800" cy="55562"/>
            </a:xfrm>
            <a:custGeom>
              <a:avLst/>
              <a:gdLst>
                <a:gd name="T0" fmla="*/ 0 w 457"/>
                <a:gd name="T1" fmla="*/ 0 h 498"/>
                <a:gd name="T2" fmla="*/ 368 w 457"/>
                <a:gd name="T3" fmla="*/ 0 h 498"/>
                <a:gd name="T4" fmla="*/ 457 w 457"/>
                <a:gd name="T5" fmla="*/ 498 h 498"/>
                <a:gd name="T6" fmla="*/ 88 w 457"/>
                <a:gd name="T7" fmla="*/ 498 h 498"/>
                <a:gd name="T8" fmla="*/ 0 w 457"/>
                <a:gd name="T9" fmla="*/ 0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7" h="498">
                  <a:moveTo>
                    <a:pt x="0" y="0"/>
                  </a:moveTo>
                  <a:lnTo>
                    <a:pt x="368" y="0"/>
                  </a:lnTo>
                  <a:lnTo>
                    <a:pt x="457" y="498"/>
                  </a:lnTo>
                  <a:lnTo>
                    <a:pt x="88" y="49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5" name="Freeform 972"/>
            <p:cNvSpPr>
              <a:spLocks/>
            </p:cNvSpPr>
            <p:nvPr/>
          </p:nvSpPr>
          <p:spPr bwMode="auto">
            <a:xfrm>
              <a:off x="8443913" y="3209925"/>
              <a:ext cx="52387" cy="55562"/>
            </a:xfrm>
            <a:custGeom>
              <a:avLst/>
              <a:gdLst>
                <a:gd name="T0" fmla="*/ 86 w 454"/>
                <a:gd name="T1" fmla="*/ 0 h 498"/>
                <a:gd name="T2" fmla="*/ 454 w 454"/>
                <a:gd name="T3" fmla="*/ 0 h 498"/>
                <a:gd name="T4" fmla="*/ 369 w 454"/>
                <a:gd name="T5" fmla="*/ 498 h 498"/>
                <a:gd name="T6" fmla="*/ 0 w 454"/>
                <a:gd name="T7" fmla="*/ 498 h 498"/>
                <a:gd name="T8" fmla="*/ 86 w 454"/>
                <a:gd name="T9" fmla="*/ 0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4" h="498">
                  <a:moveTo>
                    <a:pt x="86" y="0"/>
                  </a:moveTo>
                  <a:lnTo>
                    <a:pt x="454" y="0"/>
                  </a:lnTo>
                  <a:lnTo>
                    <a:pt x="369" y="498"/>
                  </a:lnTo>
                  <a:lnTo>
                    <a:pt x="0" y="498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6" name="Freeform 973"/>
            <p:cNvSpPr>
              <a:spLocks noEditPoints="1"/>
            </p:cNvSpPr>
            <p:nvPr/>
          </p:nvSpPr>
          <p:spPr bwMode="auto">
            <a:xfrm>
              <a:off x="8382000" y="2998788"/>
              <a:ext cx="301625" cy="192087"/>
            </a:xfrm>
            <a:custGeom>
              <a:avLst/>
              <a:gdLst>
                <a:gd name="T0" fmla="*/ 1491 w 2665"/>
                <a:gd name="T1" fmla="*/ 547 h 1695"/>
                <a:gd name="T2" fmla="*/ 1456 w 2665"/>
                <a:gd name="T3" fmla="*/ 569 h 1695"/>
                <a:gd name="T4" fmla="*/ 1434 w 2665"/>
                <a:gd name="T5" fmla="*/ 606 h 1695"/>
                <a:gd name="T6" fmla="*/ 1431 w 2665"/>
                <a:gd name="T7" fmla="*/ 1259 h 1695"/>
                <a:gd name="T8" fmla="*/ 1442 w 2665"/>
                <a:gd name="T9" fmla="*/ 1302 h 1695"/>
                <a:gd name="T10" fmla="*/ 1472 w 2665"/>
                <a:gd name="T11" fmla="*/ 1331 h 1695"/>
                <a:gd name="T12" fmla="*/ 1514 w 2665"/>
                <a:gd name="T13" fmla="*/ 1342 h 1695"/>
                <a:gd name="T14" fmla="*/ 1556 w 2665"/>
                <a:gd name="T15" fmla="*/ 1330 h 1695"/>
                <a:gd name="T16" fmla="*/ 1586 w 2665"/>
                <a:gd name="T17" fmla="*/ 1300 h 1695"/>
                <a:gd name="T18" fmla="*/ 1597 w 2665"/>
                <a:gd name="T19" fmla="*/ 1259 h 1695"/>
                <a:gd name="T20" fmla="*/ 1594 w 2665"/>
                <a:gd name="T21" fmla="*/ 606 h 1695"/>
                <a:gd name="T22" fmla="*/ 1572 w 2665"/>
                <a:gd name="T23" fmla="*/ 569 h 1695"/>
                <a:gd name="T24" fmla="*/ 1535 w 2665"/>
                <a:gd name="T25" fmla="*/ 547 h 1695"/>
                <a:gd name="T26" fmla="*/ 1917 w 2665"/>
                <a:gd name="T27" fmla="*/ 388 h 1695"/>
                <a:gd name="T28" fmla="*/ 1875 w 2665"/>
                <a:gd name="T29" fmla="*/ 399 h 1695"/>
                <a:gd name="T30" fmla="*/ 1845 w 2665"/>
                <a:gd name="T31" fmla="*/ 428 h 1695"/>
                <a:gd name="T32" fmla="*/ 1834 w 2665"/>
                <a:gd name="T33" fmla="*/ 470 h 1695"/>
                <a:gd name="T34" fmla="*/ 1837 w 2665"/>
                <a:gd name="T35" fmla="*/ 1281 h 1695"/>
                <a:gd name="T36" fmla="*/ 1859 w 2665"/>
                <a:gd name="T37" fmla="*/ 1318 h 1695"/>
                <a:gd name="T38" fmla="*/ 1895 w 2665"/>
                <a:gd name="T39" fmla="*/ 1339 h 1695"/>
                <a:gd name="T40" fmla="*/ 1939 w 2665"/>
                <a:gd name="T41" fmla="*/ 1339 h 1695"/>
                <a:gd name="T42" fmla="*/ 1976 w 2665"/>
                <a:gd name="T43" fmla="*/ 1318 h 1695"/>
                <a:gd name="T44" fmla="*/ 1998 w 2665"/>
                <a:gd name="T45" fmla="*/ 1281 h 1695"/>
                <a:gd name="T46" fmla="*/ 2001 w 2665"/>
                <a:gd name="T47" fmla="*/ 470 h 1695"/>
                <a:gd name="T48" fmla="*/ 1988 w 2665"/>
                <a:gd name="T49" fmla="*/ 428 h 1695"/>
                <a:gd name="T50" fmla="*/ 1959 w 2665"/>
                <a:gd name="T51" fmla="*/ 399 h 1695"/>
                <a:gd name="T52" fmla="*/ 1917 w 2665"/>
                <a:gd name="T53" fmla="*/ 388 h 1695"/>
                <a:gd name="T54" fmla="*/ 2299 w 2665"/>
                <a:gd name="T55" fmla="*/ 192 h 1695"/>
                <a:gd name="T56" fmla="*/ 2262 w 2665"/>
                <a:gd name="T57" fmla="*/ 214 h 1695"/>
                <a:gd name="T58" fmla="*/ 2241 w 2665"/>
                <a:gd name="T59" fmla="*/ 250 h 1695"/>
                <a:gd name="T60" fmla="*/ 2238 w 2665"/>
                <a:gd name="T61" fmla="*/ 1259 h 1695"/>
                <a:gd name="T62" fmla="*/ 2249 w 2665"/>
                <a:gd name="T63" fmla="*/ 1302 h 1695"/>
                <a:gd name="T64" fmla="*/ 2280 w 2665"/>
                <a:gd name="T65" fmla="*/ 1331 h 1695"/>
                <a:gd name="T66" fmla="*/ 2321 w 2665"/>
                <a:gd name="T67" fmla="*/ 1342 h 1695"/>
                <a:gd name="T68" fmla="*/ 2363 w 2665"/>
                <a:gd name="T69" fmla="*/ 1330 h 1695"/>
                <a:gd name="T70" fmla="*/ 2393 w 2665"/>
                <a:gd name="T71" fmla="*/ 1300 h 1695"/>
                <a:gd name="T72" fmla="*/ 2405 w 2665"/>
                <a:gd name="T73" fmla="*/ 1259 h 1695"/>
                <a:gd name="T74" fmla="*/ 2401 w 2665"/>
                <a:gd name="T75" fmla="*/ 250 h 1695"/>
                <a:gd name="T76" fmla="*/ 2380 w 2665"/>
                <a:gd name="T77" fmla="*/ 214 h 1695"/>
                <a:gd name="T78" fmla="*/ 2343 w 2665"/>
                <a:gd name="T79" fmla="*/ 192 h 1695"/>
                <a:gd name="T80" fmla="*/ 0 w 2665"/>
                <a:gd name="T81" fmla="*/ 0 h 1695"/>
                <a:gd name="T82" fmla="*/ 2665 w 2665"/>
                <a:gd name="T83" fmla="*/ 1452 h 1695"/>
                <a:gd name="T84" fmla="*/ 2654 w 2665"/>
                <a:gd name="T85" fmla="*/ 1529 h 1695"/>
                <a:gd name="T86" fmla="*/ 2622 w 2665"/>
                <a:gd name="T87" fmla="*/ 1595 h 1695"/>
                <a:gd name="T88" fmla="*/ 2574 w 2665"/>
                <a:gd name="T89" fmla="*/ 1647 h 1695"/>
                <a:gd name="T90" fmla="*/ 2512 w 2665"/>
                <a:gd name="T91" fmla="*/ 1682 h 1695"/>
                <a:gd name="T92" fmla="*/ 2440 w 2665"/>
                <a:gd name="T93" fmla="*/ 1695 h 1695"/>
                <a:gd name="T94" fmla="*/ 1049 w 2665"/>
                <a:gd name="T95" fmla="*/ 1006 h 1695"/>
                <a:gd name="T96" fmla="*/ 1087 w 2665"/>
                <a:gd name="T97" fmla="*/ 960 h 1695"/>
                <a:gd name="T98" fmla="*/ 1105 w 2665"/>
                <a:gd name="T99" fmla="*/ 906 h 1695"/>
                <a:gd name="T100" fmla="*/ 1105 w 2665"/>
                <a:gd name="T101" fmla="*/ 849 h 1695"/>
                <a:gd name="T102" fmla="*/ 1076 w 2665"/>
                <a:gd name="T103" fmla="*/ 787 h 1695"/>
                <a:gd name="T104" fmla="*/ 1030 w 2665"/>
                <a:gd name="T105" fmla="*/ 736 h 1695"/>
                <a:gd name="T106" fmla="*/ 977 w 2665"/>
                <a:gd name="T107" fmla="*/ 710 h 1695"/>
                <a:gd name="T108" fmla="*/ 919 w 2665"/>
                <a:gd name="T109" fmla="*/ 709 h 1695"/>
                <a:gd name="T110" fmla="*/ 855 w 2665"/>
                <a:gd name="T111" fmla="*/ 733 h 1695"/>
                <a:gd name="T112" fmla="*/ 0 w 2665"/>
                <a:gd name="T113" fmla="*/ 0 h 1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65" h="1695">
                  <a:moveTo>
                    <a:pt x="1514" y="544"/>
                  </a:moveTo>
                  <a:lnTo>
                    <a:pt x="1491" y="547"/>
                  </a:lnTo>
                  <a:lnTo>
                    <a:pt x="1472" y="556"/>
                  </a:lnTo>
                  <a:lnTo>
                    <a:pt x="1456" y="569"/>
                  </a:lnTo>
                  <a:lnTo>
                    <a:pt x="1442" y="586"/>
                  </a:lnTo>
                  <a:lnTo>
                    <a:pt x="1434" y="606"/>
                  </a:lnTo>
                  <a:lnTo>
                    <a:pt x="1431" y="628"/>
                  </a:lnTo>
                  <a:lnTo>
                    <a:pt x="1431" y="1259"/>
                  </a:lnTo>
                  <a:lnTo>
                    <a:pt x="1434" y="1281"/>
                  </a:lnTo>
                  <a:lnTo>
                    <a:pt x="1442" y="1302"/>
                  </a:lnTo>
                  <a:lnTo>
                    <a:pt x="1456" y="1318"/>
                  </a:lnTo>
                  <a:lnTo>
                    <a:pt x="1472" y="1331"/>
                  </a:lnTo>
                  <a:lnTo>
                    <a:pt x="1493" y="1339"/>
                  </a:lnTo>
                  <a:lnTo>
                    <a:pt x="1514" y="1342"/>
                  </a:lnTo>
                  <a:lnTo>
                    <a:pt x="1536" y="1339"/>
                  </a:lnTo>
                  <a:lnTo>
                    <a:pt x="1556" y="1330"/>
                  </a:lnTo>
                  <a:lnTo>
                    <a:pt x="1573" y="1318"/>
                  </a:lnTo>
                  <a:lnTo>
                    <a:pt x="1586" y="1300"/>
                  </a:lnTo>
                  <a:lnTo>
                    <a:pt x="1594" y="1281"/>
                  </a:lnTo>
                  <a:lnTo>
                    <a:pt x="1597" y="1259"/>
                  </a:lnTo>
                  <a:lnTo>
                    <a:pt x="1597" y="628"/>
                  </a:lnTo>
                  <a:lnTo>
                    <a:pt x="1594" y="606"/>
                  </a:lnTo>
                  <a:lnTo>
                    <a:pt x="1586" y="586"/>
                  </a:lnTo>
                  <a:lnTo>
                    <a:pt x="1572" y="569"/>
                  </a:lnTo>
                  <a:lnTo>
                    <a:pt x="1556" y="556"/>
                  </a:lnTo>
                  <a:lnTo>
                    <a:pt x="1535" y="547"/>
                  </a:lnTo>
                  <a:lnTo>
                    <a:pt x="1514" y="544"/>
                  </a:lnTo>
                  <a:close/>
                  <a:moveTo>
                    <a:pt x="1917" y="388"/>
                  </a:moveTo>
                  <a:lnTo>
                    <a:pt x="1895" y="391"/>
                  </a:lnTo>
                  <a:lnTo>
                    <a:pt x="1875" y="399"/>
                  </a:lnTo>
                  <a:lnTo>
                    <a:pt x="1859" y="412"/>
                  </a:lnTo>
                  <a:lnTo>
                    <a:pt x="1845" y="428"/>
                  </a:lnTo>
                  <a:lnTo>
                    <a:pt x="1837" y="449"/>
                  </a:lnTo>
                  <a:lnTo>
                    <a:pt x="1834" y="470"/>
                  </a:lnTo>
                  <a:lnTo>
                    <a:pt x="1834" y="1259"/>
                  </a:lnTo>
                  <a:lnTo>
                    <a:pt x="1837" y="1281"/>
                  </a:lnTo>
                  <a:lnTo>
                    <a:pt x="1845" y="1302"/>
                  </a:lnTo>
                  <a:lnTo>
                    <a:pt x="1859" y="1318"/>
                  </a:lnTo>
                  <a:lnTo>
                    <a:pt x="1876" y="1331"/>
                  </a:lnTo>
                  <a:lnTo>
                    <a:pt x="1895" y="1339"/>
                  </a:lnTo>
                  <a:lnTo>
                    <a:pt x="1917" y="1342"/>
                  </a:lnTo>
                  <a:lnTo>
                    <a:pt x="1939" y="1339"/>
                  </a:lnTo>
                  <a:lnTo>
                    <a:pt x="1959" y="1330"/>
                  </a:lnTo>
                  <a:lnTo>
                    <a:pt x="1976" y="1318"/>
                  </a:lnTo>
                  <a:lnTo>
                    <a:pt x="1989" y="1300"/>
                  </a:lnTo>
                  <a:lnTo>
                    <a:pt x="1998" y="1281"/>
                  </a:lnTo>
                  <a:lnTo>
                    <a:pt x="2001" y="1259"/>
                  </a:lnTo>
                  <a:lnTo>
                    <a:pt x="2001" y="470"/>
                  </a:lnTo>
                  <a:lnTo>
                    <a:pt x="1998" y="448"/>
                  </a:lnTo>
                  <a:lnTo>
                    <a:pt x="1988" y="428"/>
                  </a:lnTo>
                  <a:lnTo>
                    <a:pt x="1976" y="411"/>
                  </a:lnTo>
                  <a:lnTo>
                    <a:pt x="1959" y="399"/>
                  </a:lnTo>
                  <a:lnTo>
                    <a:pt x="1939" y="391"/>
                  </a:lnTo>
                  <a:lnTo>
                    <a:pt x="1917" y="388"/>
                  </a:lnTo>
                  <a:close/>
                  <a:moveTo>
                    <a:pt x="2321" y="189"/>
                  </a:moveTo>
                  <a:lnTo>
                    <a:pt x="2299" y="192"/>
                  </a:lnTo>
                  <a:lnTo>
                    <a:pt x="2279" y="200"/>
                  </a:lnTo>
                  <a:lnTo>
                    <a:pt x="2262" y="214"/>
                  </a:lnTo>
                  <a:lnTo>
                    <a:pt x="2249" y="231"/>
                  </a:lnTo>
                  <a:lnTo>
                    <a:pt x="2241" y="250"/>
                  </a:lnTo>
                  <a:lnTo>
                    <a:pt x="2238" y="272"/>
                  </a:lnTo>
                  <a:lnTo>
                    <a:pt x="2238" y="1259"/>
                  </a:lnTo>
                  <a:lnTo>
                    <a:pt x="2241" y="1281"/>
                  </a:lnTo>
                  <a:lnTo>
                    <a:pt x="2249" y="1302"/>
                  </a:lnTo>
                  <a:lnTo>
                    <a:pt x="2262" y="1318"/>
                  </a:lnTo>
                  <a:lnTo>
                    <a:pt x="2280" y="1331"/>
                  </a:lnTo>
                  <a:lnTo>
                    <a:pt x="2299" y="1339"/>
                  </a:lnTo>
                  <a:lnTo>
                    <a:pt x="2321" y="1342"/>
                  </a:lnTo>
                  <a:lnTo>
                    <a:pt x="2343" y="1339"/>
                  </a:lnTo>
                  <a:lnTo>
                    <a:pt x="2363" y="1330"/>
                  </a:lnTo>
                  <a:lnTo>
                    <a:pt x="2380" y="1318"/>
                  </a:lnTo>
                  <a:lnTo>
                    <a:pt x="2393" y="1300"/>
                  </a:lnTo>
                  <a:lnTo>
                    <a:pt x="2401" y="1281"/>
                  </a:lnTo>
                  <a:lnTo>
                    <a:pt x="2405" y="1259"/>
                  </a:lnTo>
                  <a:lnTo>
                    <a:pt x="2405" y="272"/>
                  </a:lnTo>
                  <a:lnTo>
                    <a:pt x="2401" y="250"/>
                  </a:lnTo>
                  <a:lnTo>
                    <a:pt x="2392" y="230"/>
                  </a:lnTo>
                  <a:lnTo>
                    <a:pt x="2380" y="214"/>
                  </a:lnTo>
                  <a:lnTo>
                    <a:pt x="2363" y="200"/>
                  </a:lnTo>
                  <a:lnTo>
                    <a:pt x="2343" y="192"/>
                  </a:lnTo>
                  <a:lnTo>
                    <a:pt x="2321" y="189"/>
                  </a:lnTo>
                  <a:close/>
                  <a:moveTo>
                    <a:pt x="0" y="0"/>
                  </a:moveTo>
                  <a:lnTo>
                    <a:pt x="2665" y="0"/>
                  </a:lnTo>
                  <a:lnTo>
                    <a:pt x="2665" y="1452"/>
                  </a:lnTo>
                  <a:lnTo>
                    <a:pt x="2662" y="1491"/>
                  </a:lnTo>
                  <a:lnTo>
                    <a:pt x="2654" y="1529"/>
                  </a:lnTo>
                  <a:lnTo>
                    <a:pt x="2641" y="1564"/>
                  </a:lnTo>
                  <a:lnTo>
                    <a:pt x="2622" y="1595"/>
                  </a:lnTo>
                  <a:lnTo>
                    <a:pt x="2600" y="1624"/>
                  </a:lnTo>
                  <a:lnTo>
                    <a:pt x="2574" y="1647"/>
                  </a:lnTo>
                  <a:lnTo>
                    <a:pt x="2545" y="1668"/>
                  </a:lnTo>
                  <a:lnTo>
                    <a:pt x="2512" y="1682"/>
                  </a:lnTo>
                  <a:lnTo>
                    <a:pt x="2477" y="1691"/>
                  </a:lnTo>
                  <a:lnTo>
                    <a:pt x="2440" y="1695"/>
                  </a:lnTo>
                  <a:lnTo>
                    <a:pt x="237" y="1695"/>
                  </a:lnTo>
                  <a:lnTo>
                    <a:pt x="1049" y="1006"/>
                  </a:lnTo>
                  <a:lnTo>
                    <a:pt x="1070" y="984"/>
                  </a:lnTo>
                  <a:lnTo>
                    <a:pt x="1087" y="960"/>
                  </a:lnTo>
                  <a:lnTo>
                    <a:pt x="1098" y="934"/>
                  </a:lnTo>
                  <a:lnTo>
                    <a:pt x="1105" y="906"/>
                  </a:lnTo>
                  <a:lnTo>
                    <a:pt x="1107" y="878"/>
                  </a:lnTo>
                  <a:lnTo>
                    <a:pt x="1105" y="849"/>
                  </a:lnTo>
                  <a:lnTo>
                    <a:pt x="1097" y="821"/>
                  </a:lnTo>
                  <a:lnTo>
                    <a:pt x="1076" y="787"/>
                  </a:lnTo>
                  <a:lnTo>
                    <a:pt x="1055" y="758"/>
                  </a:lnTo>
                  <a:lnTo>
                    <a:pt x="1030" y="736"/>
                  </a:lnTo>
                  <a:lnTo>
                    <a:pt x="1005" y="719"/>
                  </a:lnTo>
                  <a:lnTo>
                    <a:pt x="977" y="710"/>
                  </a:lnTo>
                  <a:lnTo>
                    <a:pt x="949" y="706"/>
                  </a:lnTo>
                  <a:lnTo>
                    <a:pt x="919" y="709"/>
                  </a:lnTo>
                  <a:lnTo>
                    <a:pt x="887" y="718"/>
                  </a:lnTo>
                  <a:lnTo>
                    <a:pt x="855" y="733"/>
                  </a:lnTo>
                  <a:lnTo>
                    <a:pt x="0" y="122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47" name="Group 546"/>
          <p:cNvGrpSpPr/>
          <p:nvPr/>
        </p:nvGrpSpPr>
        <p:grpSpPr>
          <a:xfrm>
            <a:off x="10664085" y="1801707"/>
            <a:ext cx="311643" cy="233089"/>
            <a:chOff x="9086850" y="2803525"/>
            <a:chExt cx="384175" cy="2873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48" name="Freeform 978"/>
            <p:cNvSpPr>
              <a:spLocks noEditPoints="1"/>
            </p:cNvSpPr>
            <p:nvPr/>
          </p:nvSpPr>
          <p:spPr bwMode="auto">
            <a:xfrm>
              <a:off x="9131300" y="2847975"/>
              <a:ext cx="295275" cy="122238"/>
            </a:xfrm>
            <a:custGeom>
              <a:avLst/>
              <a:gdLst>
                <a:gd name="T0" fmla="*/ 1757 w 2600"/>
                <a:gd name="T1" fmla="*/ 679 h 1071"/>
                <a:gd name="T2" fmla="*/ 1726 w 2600"/>
                <a:gd name="T3" fmla="*/ 718 h 1071"/>
                <a:gd name="T4" fmla="*/ 1726 w 2600"/>
                <a:gd name="T5" fmla="*/ 922 h 1071"/>
                <a:gd name="T6" fmla="*/ 1756 w 2600"/>
                <a:gd name="T7" fmla="*/ 960 h 1071"/>
                <a:gd name="T8" fmla="*/ 1805 w 2600"/>
                <a:gd name="T9" fmla="*/ 967 h 1071"/>
                <a:gd name="T10" fmla="*/ 1844 w 2600"/>
                <a:gd name="T11" fmla="*/ 938 h 1071"/>
                <a:gd name="T12" fmla="*/ 1852 w 2600"/>
                <a:gd name="T13" fmla="*/ 734 h 1071"/>
                <a:gd name="T14" fmla="*/ 1834 w 2600"/>
                <a:gd name="T15" fmla="*/ 689 h 1071"/>
                <a:gd name="T16" fmla="*/ 1789 w 2600"/>
                <a:gd name="T17" fmla="*/ 671 h 1071"/>
                <a:gd name="T18" fmla="*/ 2227 w 2600"/>
                <a:gd name="T19" fmla="*/ 488 h 1071"/>
                <a:gd name="T20" fmla="*/ 2196 w 2600"/>
                <a:gd name="T21" fmla="*/ 525 h 1071"/>
                <a:gd name="T22" fmla="*/ 2196 w 2600"/>
                <a:gd name="T23" fmla="*/ 922 h 1071"/>
                <a:gd name="T24" fmla="*/ 2227 w 2600"/>
                <a:gd name="T25" fmla="*/ 960 h 1071"/>
                <a:gd name="T26" fmla="*/ 2275 w 2600"/>
                <a:gd name="T27" fmla="*/ 967 h 1071"/>
                <a:gd name="T28" fmla="*/ 2314 w 2600"/>
                <a:gd name="T29" fmla="*/ 938 h 1071"/>
                <a:gd name="T30" fmla="*/ 2323 w 2600"/>
                <a:gd name="T31" fmla="*/ 543 h 1071"/>
                <a:gd name="T32" fmla="*/ 2304 w 2600"/>
                <a:gd name="T33" fmla="*/ 498 h 1071"/>
                <a:gd name="T34" fmla="*/ 2259 w 2600"/>
                <a:gd name="T35" fmla="*/ 478 h 1071"/>
                <a:gd name="T36" fmla="*/ 1287 w 2600"/>
                <a:gd name="T37" fmla="*/ 488 h 1071"/>
                <a:gd name="T38" fmla="*/ 1257 w 2600"/>
                <a:gd name="T39" fmla="*/ 525 h 1071"/>
                <a:gd name="T40" fmla="*/ 1256 w 2600"/>
                <a:gd name="T41" fmla="*/ 922 h 1071"/>
                <a:gd name="T42" fmla="*/ 1286 w 2600"/>
                <a:gd name="T43" fmla="*/ 960 h 1071"/>
                <a:gd name="T44" fmla="*/ 1335 w 2600"/>
                <a:gd name="T45" fmla="*/ 967 h 1071"/>
                <a:gd name="T46" fmla="*/ 1374 w 2600"/>
                <a:gd name="T47" fmla="*/ 938 h 1071"/>
                <a:gd name="T48" fmla="*/ 1382 w 2600"/>
                <a:gd name="T49" fmla="*/ 543 h 1071"/>
                <a:gd name="T50" fmla="*/ 1364 w 2600"/>
                <a:gd name="T51" fmla="*/ 498 h 1071"/>
                <a:gd name="T52" fmla="*/ 1319 w 2600"/>
                <a:gd name="T53" fmla="*/ 478 h 1071"/>
                <a:gd name="T54" fmla="*/ 345 w 2600"/>
                <a:gd name="T55" fmla="*/ 488 h 1071"/>
                <a:gd name="T56" fmla="*/ 315 w 2600"/>
                <a:gd name="T57" fmla="*/ 525 h 1071"/>
                <a:gd name="T58" fmla="*/ 315 w 2600"/>
                <a:gd name="T59" fmla="*/ 922 h 1071"/>
                <a:gd name="T60" fmla="*/ 345 w 2600"/>
                <a:gd name="T61" fmla="*/ 960 h 1071"/>
                <a:gd name="T62" fmla="*/ 395 w 2600"/>
                <a:gd name="T63" fmla="*/ 967 h 1071"/>
                <a:gd name="T64" fmla="*/ 432 w 2600"/>
                <a:gd name="T65" fmla="*/ 938 h 1071"/>
                <a:gd name="T66" fmla="*/ 442 w 2600"/>
                <a:gd name="T67" fmla="*/ 543 h 1071"/>
                <a:gd name="T68" fmla="*/ 422 w 2600"/>
                <a:gd name="T69" fmla="*/ 498 h 1071"/>
                <a:gd name="T70" fmla="*/ 377 w 2600"/>
                <a:gd name="T71" fmla="*/ 478 h 1071"/>
                <a:gd name="T72" fmla="*/ 815 w 2600"/>
                <a:gd name="T73" fmla="*/ 389 h 1071"/>
                <a:gd name="T74" fmla="*/ 786 w 2600"/>
                <a:gd name="T75" fmla="*/ 426 h 1071"/>
                <a:gd name="T76" fmla="*/ 786 w 2600"/>
                <a:gd name="T77" fmla="*/ 922 h 1071"/>
                <a:gd name="T78" fmla="*/ 815 w 2600"/>
                <a:gd name="T79" fmla="*/ 960 h 1071"/>
                <a:gd name="T80" fmla="*/ 865 w 2600"/>
                <a:gd name="T81" fmla="*/ 967 h 1071"/>
                <a:gd name="T82" fmla="*/ 903 w 2600"/>
                <a:gd name="T83" fmla="*/ 938 h 1071"/>
                <a:gd name="T84" fmla="*/ 912 w 2600"/>
                <a:gd name="T85" fmla="*/ 444 h 1071"/>
                <a:gd name="T86" fmla="*/ 892 w 2600"/>
                <a:gd name="T87" fmla="*/ 399 h 1071"/>
                <a:gd name="T88" fmla="*/ 847 w 2600"/>
                <a:gd name="T89" fmla="*/ 380 h 1071"/>
                <a:gd name="T90" fmla="*/ 826 w 2600"/>
                <a:gd name="T91" fmla="*/ 79 h 1071"/>
                <a:gd name="T92" fmla="*/ 292 w 2600"/>
                <a:gd name="T93" fmla="*/ 258 h 1071"/>
                <a:gd name="T94" fmla="*/ 273 w 2600"/>
                <a:gd name="T95" fmla="*/ 304 h 1071"/>
                <a:gd name="T96" fmla="*/ 295 w 2600"/>
                <a:gd name="T97" fmla="*/ 351 h 1071"/>
                <a:gd name="T98" fmla="*/ 342 w 2600"/>
                <a:gd name="T99" fmla="*/ 367 h 1071"/>
                <a:gd name="T100" fmla="*/ 1764 w 2600"/>
                <a:gd name="T101" fmla="*/ 543 h 1071"/>
                <a:gd name="T102" fmla="*/ 1796 w 2600"/>
                <a:gd name="T103" fmla="*/ 547 h 1071"/>
                <a:gd name="T104" fmla="*/ 2283 w 2600"/>
                <a:gd name="T105" fmla="*/ 321 h 1071"/>
                <a:gd name="T106" fmla="*/ 2316 w 2600"/>
                <a:gd name="T107" fmla="*/ 286 h 1071"/>
                <a:gd name="T108" fmla="*/ 2314 w 2600"/>
                <a:gd name="T109" fmla="*/ 236 h 1071"/>
                <a:gd name="T110" fmla="*/ 2279 w 2600"/>
                <a:gd name="T111" fmla="*/ 202 h 1071"/>
                <a:gd name="T112" fmla="*/ 2229 w 2600"/>
                <a:gd name="T113" fmla="*/ 204 h 1071"/>
                <a:gd name="T114" fmla="*/ 854 w 2600"/>
                <a:gd name="T115" fmla="*/ 75 h 1071"/>
                <a:gd name="T116" fmla="*/ 2600 w 2600"/>
                <a:gd name="T117" fmla="*/ 1071 h 10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00" h="1071">
                  <a:moveTo>
                    <a:pt x="1789" y="671"/>
                  </a:moveTo>
                  <a:lnTo>
                    <a:pt x="1771" y="673"/>
                  </a:lnTo>
                  <a:lnTo>
                    <a:pt x="1757" y="679"/>
                  </a:lnTo>
                  <a:lnTo>
                    <a:pt x="1744" y="689"/>
                  </a:lnTo>
                  <a:lnTo>
                    <a:pt x="1733" y="703"/>
                  </a:lnTo>
                  <a:lnTo>
                    <a:pt x="1726" y="718"/>
                  </a:lnTo>
                  <a:lnTo>
                    <a:pt x="1724" y="734"/>
                  </a:lnTo>
                  <a:lnTo>
                    <a:pt x="1724" y="905"/>
                  </a:lnTo>
                  <a:lnTo>
                    <a:pt x="1726" y="922"/>
                  </a:lnTo>
                  <a:lnTo>
                    <a:pt x="1733" y="937"/>
                  </a:lnTo>
                  <a:lnTo>
                    <a:pt x="1744" y="950"/>
                  </a:lnTo>
                  <a:lnTo>
                    <a:pt x="1756" y="960"/>
                  </a:lnTo>
                  <a:lnTo>
                    <a:pt x="1771" y="967"/>
                  </a:lnTo>
                  <a:lnTo>
                    <a:pt x="1789" y="970"/>
                  </a:lnTo>
                  <a:lnTo>
                    <a:pt x="1805" y="967"/>
                  </a:lnTo>
                  <a:lnTo>
                    <a:pt x="1821" y="960"/>
                  </a:lnTo>
                  <a:lnTo>
                    <a:pt x="1834" y="950"/>
                  </a:lnTo>
                  <a:lnTo>
                    <a:pt x="1844" y="938"/>
                  </a:lnTo>
                  <a:lnTo>
                    <a:pt x="1850" y="923"/>
                  </a:lnTo>
                  <a:lnTo>
                    <a:pt x="1852" y="905"/>
                  </a:lnTo>
                  <a:lnTo>
                    <a:pt x="1852" y="734"/>
                  </a:lnTo>
                  <a:lnTo>
                    <a:pt x="1850" y="718"/>
                  </a:lnTo>
                  <a:lnTo>
                    <a:pt x="1844" y="703"/>
                  </a:lnTo>
                  <a:lnTo>
                    <a:pt x="1834" y="689"/>
                  </a:lnTo>
                  <a:lnTo>
                    <a:pt x="1821" y="680"/>
                  </a:lnTo>
                  <a:lnTo>
                    <a:pt x="1805" y="673"/>
                  </a:lnTo>
                  <a:lnTo>
                    <a:pt x="1789" y="671"/>
                  </a:lnTo>
                  <a:close/>
                  <a:moveTo>
                    <a:pt x="2259" y="478"/>
                  </a:moveTo>
                  <a:lnTo>
                    <a:pt x="2241" y="480"/>
                  </a:lnTo>
                  <a:lnTo>
                    <a:pt x="2227" y="488"/>
                  </a:lnTo>
                  <a:lnTo>
                    <a:pt x="2214" y="498"/>
                  </a:lnTo>
                  <a:lnTo>
                    <a:pt x="2203" y="510"/>
                  </a:lnTo>
                  <a:lnTo>
                    <a:pt x="2196" y="525"/>
                  </a:lnTo>
                  <a:lnTo>
                    <a:pt x="2194" y="543"/>
                  </a:lnTo>
                  <a:lnTo>
                    <a:pt x="2194" y="905"/>
                  </a:lnTo>
                  <a:lnTo>
                    <a:pt x="2196" y="922"/>
                  </a:lnTo>
                  <a:lnTo>
                    <a:pt x="2203" y="937"/>
                  </a:lnTo>
                  <a:lnTo>
                    <a:pt x="2214" y="950"/>
                  </a:lnTo>
                  <a:lnTo>
                    <a:pt x="2227" y="960"/>
                  </a:lnTo>
                  <a:lnTo>
                    <a:pt x="2241" y="967"/>
                  </a:lnTo>
                  <a:lnTo>
                    <a:pt x="2259" y="970"/>
                  </a:lnTo>
                  <a:lnTo>
                    <a:pt x="2275" y="967"/>
                  </a:lnTo>
                  <a:lnTo>
                    <a:pt x="2291" y="960"/>
                  </a:lnTo>
                  <a:lnTo>
                    <a:pt x="2304" y="950"/>
                  </a:lnTo>
                  <a:lnTo>
                    <a:pt x="2314" y="938"/>
                  </a:lnTo>
                  <a:lnTo>
                    <a:pt x="2321" y="923"/>
                  </a:lnTo>
                  <a:lnTo>
                    <a:pt x="2323" y="905"/>
                  </a:lnTo>
                  <a:lnTo>
                    <a:pt x="2323" y="543"/>
                  </a:lnTo>
                  <a:lnTo>
                    <a:pt x="2321" y="525"/>
                  </a:lnTo>
                  <a:lnTo>
                    <a:pt x="2314" y="511"/>
                  </a:lnTo>
                  <a:lnTo>
                    <a:pt x="2304" y="498"/>
                  </a:lnTo>
                  <a:lnTo>
                    <a:pt x="2291" y="488"/>
                  </a:lnTo>
                  <a:lnTo>
                    <a:pt x="2275" y="480"/>
                  </a:lnTo>
                  <a:lnTo>
                    <a:pt x="2259" y="478"/>
                  </a:lnTo>
                  <a:close/>
                  <a:moveTo>
                    <a:pt x="1319" y="478"/>
                  </a:moveTo>
                  <a:lnTo>
                    <a:pt x="1302" y="480"/>
                  </a:lnTo>
                  <a:lnTo>
                    <a:pt x="1287" y="488"/>
                  </a:lnTo>
                  <a:lnTo>
                    <a:pt x="1273" y="498"/>
                  </a:lnTo>
                  <a:lnTo>
                    <a:pt x="1263" y="510"/>
                  </a:lnTo>
                  <a:lnTo>
                    <a:pt x="1257" y="525"/>
                  </a:lnTo>
                  <a:lnTo>
                    <a:pt x="1254" y="543"/>
                  </a:lnTo>
                  <a:lnTo>
                    <a:pt x="1254" y="905"/>
                  </a:lnTo>
                  <a:lnTo>
                    <a:pt x="1256" y="922"/>
                  </a:lnTo>
                  <a:lnTo>
                    <a:pt x="1263" y="937"/>
                  </a:lnTo>
                  <a:lnTo>
                    <a:pt x="1273" y="950"/>
                  </a:lnTo>
                  <a:lnTo>
                    <a:pt x="1286" y="960"/>
                  </a:lnTo>
                  <a:lnTo>
                    <a:pt x="1301" y="967"/>
                  </a:lnTo>
                  <a:lnTo>
                    <a:pt x="1319" y="970"/>
                  </a:lnTo>
                  <a:lnTo>
                    <a:pt x="1335" y="967"/>
                  </a:lnTo>
                  <a:lnTo>
                    <a:pt x="1350" y="960"/>
                  </a:lnTo>
                  <a:lnTo>
                    <a:pt x="1364" y="950"/>
                  </a:lnTo>
                  <a:lnTo>
                    <a:pt x="1374" y="938"/>
                  </a:lnTo>
                  <a:lnTo>
                    <a:pt x="1380" y="923"/>
                  </a:lnTo>
                  <a:lnTo>
                    <a:pt x="1382" y="905"/>
                  </a:lnTo>
                  <a:lnTo>
                    <a:pt x="1382" y="543"/>
                  </a:lnTo>
                  <a:lnTo>
                    <a:pt x="1380" y="525"/>
                  </a:lnTo>
                  <a:lnTo>
                    <a:pt x="1374" y="511"/>
                  </a:lnTo>
                  <a:lnTo>
                    <a:pt x="1364" y="498"/>
                  </a:lnTo>
                  <a:lnTo>
                    <a:pt x="1350" y="488"/>
                  </a:lnTo>
                  <a:lnTo>
                    <a:pt x="1335" y="480"/>
                  </a:lnTo>
                  <a:lnTo>
                    <a:pt x="1319" y="478"/>
                  </a:lnTo>
                  <a:close/>
                  <a:moveTo>
                    <a:pt x="377" y="478"/>
                  </a:moveTo>
                  <a:lnTo>
                    <a:pt x="361" y="480"/>
                  </a:lnTo>
                  <a:lnTo>
                    <a:pt x="345" y="488"/>
                  </a:lnTo>
                  <a:lnTo>
                    <a:pt x="332" y="498"/>
                  </a:lnTo>
                  <a:lnTo>
                    <a:pt x="322" y="510"/>
                  </a:lnTo>
                  <a:lnTo>
                    <a:pt x="315" y="525"/>
                  </a:lnTo>
                  <a:lnTo>
                    <a:pt x="313" y="543"/>
                  </a:lnTo>
                  <a:lnTo>
                    <a:pt x="313" y="905"/>
                  </a:lnTo>
                  <a:lnTo>
                    <a:pt x="315" y="922"/>
                  </a:lnTo>
                  <a:lnTo>
                    <a:pt x="322" y="937"/>
                  </a:lnTo>
                  <a:lnTo>
                    <a:pt x="332" y="950"/>
                  </a:lnTo>
                  <a:lnTo>
                    <a:pt x="345" y="960"/>
                  </a:lnTo>
                  <a:lnTo>
                    <a:pt x="361" y="967"/>
                  </a:lnTo>
                  <a:lnTo>
                    <a:pt x="377" y="970"/>
                  </a:lnTo>
                  <a:lnTo>
                    <a:pt x="395" y="967"/>
                  </a:lnTo>
                  <a:lnTo>
                    <a:pt x="409" y="960"/>
                  </a:lnTo>
                  <a:lnTo>
                    <a:pt x="422" y="950"/>
                  </a:lnTo>
                  <a:lnTo>
                    <a:pt x="432" y="938"/>
                  </a:lnTo>
                  <a:lnTo>
                    <a:pt x="440" y="923"/>
                  </a:lnTo>
                  <a:lnTo>
                    <a:pt x="442" y="905"/>
                  </a:lnTo>
                  <a:lnTo>
                    <a:pt x="442" y="543"/>
                  </a:lnTo>
                  <a:lnTo>
                    <a:pt x="440" y="525"/>
                  </a:lnTo>
                  <a:lnTo>
                    <a:pt x="432" y="511"/>
                  </a:lnTo>
                  <a:lnTo>
                    <a:pt x="422" y="498"/>
                  </a:lnTo>
                  <a:lnTo>
                    <a:pt x="409" y="488"/>
                  </a:lnTo>
                  <a:lnTo>
                    <a:pt x="395" y="480"/>
                  </a:lnTo>
                  <a:lnTo>
                    <a:pt x="377" y="478"/>
                  </a:lnTo>
                  <a:close/>
                  <a:moveTo>
                    <a:pt x="847" y="380"/>
                  </a:moveTo>
                  <a:lnTo>
                    <a:pt x="831" y="382"/>
                  </a:lnTo>
                  <a:lnTo>
                    <a:pt x="815" y="389"/>
                  </a:lnTo>
                  <a:lnTo>
                    <a:pt x="802" y="399"/>
                  </a:lnTo>
                  <a:lnTo>
                    <a:pt x="792" y="411"/>
                  </a:lnTo>
                  <a:lnTo>
                    <a:pt x="786" y="426"/>
                  </a:lnTo>
                  <a:lnTo>
                    <a:pt x="784" y="444"/>
                  </a:lnTo>
                  <a:lnTo>
                    <a:pt x="784" y="905"/>
                  </a:lnTo>
                  <a:lnTo>
                    <a:pt x="786" y="922"/>
                  </a:lnTo>
                  <a:lnTo>
                    <a:pt x="792" y="937"/>
                  </a:lnTo>
                  <a:lnTo>
                    <a:pt x="802" y="950"/>
                  </a:lnTo>
                  <a:lnTo>
                    <a:pt x="815" y="960"/>
                  </a:lnTo>
                  <a:lnTo>
                    <a:pt x="831" y="967"/>
                  </a:lnTo>
                  <a:lnTo>
                    <a:pt x="847" y="970"/>
                  </a:lnTo>
                  <a:lnTo>
                    <a:pt x="865" y="967"/>
                  </a:lnTo>
                  <a:lnTo>
                    <a:pt x="879" y="960"/>
                  </a:lnTo>
                  <a:lnTo>
                    <a:pt x="892" y="950"/>
                  </a:lnTo>
                  <a:lnTo>
                    <a:pt x="903" y="938"/>
                  </a:lnTo>
                  <a:lnTo>
                    <a:pt x="910" y="923"/>
                  </a:lnTo>
                  <a:lnTo>
                    <a:pt x="912" y="905"/>
                  </a:lnTo>
                  <a:lnTo>
                    <a:pt x="912" y="444"/>
                  </a:lnTo>
                  <a:lnTo>
                    <a:pt x="910" y="426"/>
                  </a:lnTo>
                  <a:lnTo>
                    <a:pt x="903" y="412"/>
                  </a:lnTo>
                  <a:lnTo>
                    <a:pt x="892" y="399"/>
                  </a:lnTo>
                  <a:lnTo>
                    <a:pt x="880" y="389"/>
                  </a:lnTo>
                  <a:lnTo>
                    <a:pt x="865" y="383"/>
                  </a:lnTo>
                  <a:lnTo>
                    <a:pt x="847" y="380"/>
                  </a:lnTo>
                  <a:close/>
                  <a:moveTo>
                    <a:pt x="854" y="75"/>
                  </a:moveTo>
                  <a:lnTo>
                    <a:pt x="840" y="75"/>
                  </a:lnTo>
                  <a:lnTo>
                    <a:pt x="826" y="79"/>
                  </a:lnTo>
                  <a:lnTo>
                    <a:pt x="321" y="238"/>
                  </a:lnTo>
                  <a:lnTo>
                    <a:pt x="304" y="247"/>
                  </a:lnTo>
                  <a:lnTo>
                    <a:pt x="292" y="258"/>
                  </a:lnTo>
                  <a:lnTo>
                    <a:pt x="282" y="272"/>
                  </a:lnTo>
                  <a:lnTo>
                    <a:pt x="275" y="288"/>
                  </a:lnTo>
                  <a:lnTo>
                    <a:pt x="273" y="304"/>
                  </a:lnTo>
                  <a:lnTo>
                    <a:pt x="276" y="322"/>
                  </a:lnTo>
                  <a:lnTo>
                    <a:pt x="284" y="338"/>
                  </a:lnTo>
                  <a:lnTo>
                    <a:pt x="295" y="351"/>
                  </a:lnTo>
                  <a:lnTo>
                    <a:pt x="309" y="360"/>
                  </a:lnTo>
                  <a:lnTo>
                    <a:pt x="325" y="366"/>
                  </a:lnTo>
                  <a:lnTo>
                    <a:pt x="342" y="367"/>
                  </a:lnTo>
                  <a:lnTo>
                    <a:pt x="360" y="364"/>
                  </a:lnTo>
                  <a:lnTo>
                    <a:pt x="844" y="209"/>
                  </a:lnTo>
                  <a:lnTo>
                    <a:pt x="1764" y="543"/>
                  </a:lnTo>
                  <a:lnTo>
                    <a:pt x="1773" y="548"/>
                  </a:lnTo>
                  <a:lnTo>
                    <a:pt x="1785" y="548"/>
                  </a:lnTo>
                  <a:lnTo>
                    <a:pt x="1796" y="547"/>
                  </a:lnTo>
                  <a:lnTo>
                    <a:pt x="1805" y="544"/>
                  </a:lnTo>
                  <a:lnTo>
                    <a:pt x="1812" y="541"/>
                  </a:lnTo>
                  <a:lnTo>
                    <a:pt x="2283" y="321"/>
                  </a:lnTo>
                  <a:lnTo>
                    <a:pt x="2297" y="313"/>
                  </a:lnTo>
                  <a:lnTo>
                    <a:pt x="2308" y="301"/>
                  </a:lnTo>
                  <a:lnTo>
                    <a:pt x="2316" y="286"/>
                  </a:lnTo>
                  <a:lnTo>
                    <a:pt x="2321" y="269"/>
                  </a:lnTo>
                  <a:lnTo>
                    <a:pt x="2321" y="253"/>
                  </a:lnTo>
                  <a:lnTo>
                    <a:pt x="2314" y="236"/>
                  </a:lnTo>
                  <a:lnTo>
                    <a:pt x="2306" y="222"/>
                  </a:lnTo>
                  <a:lnTo>
                    <a:pt x="2294" y="210"/>
                  </a:lnTo>
                  <a:lnTo>
                    <a:pt x="2279" y="202"/>
                  </a:lnTo>
                  <a:lnTo>
                    <a:pt x="2263" y="198"/>
                  </a:lnTo>
                  <a:lnTo>
                    <a:pt x="2246" y="199"/>
                  </a:lnTo>
                  <a:lnTo>
                    <a:pt x="2229" y="204"/>
                  </a:lnTo>
                  <a:lnTo>
                    <a:pt x="1783" y="412"/>
                  </a:lnTo>
                  <a:lnTo>
                    <a:pt x="869" y="79"/>
                  </a:lnTo>
                  <a:lnTo>
                    <a:pt x="854" y="75"/>
                  </a:lnTo>
                  <a:close/>
                  <a:moveTo>
                    <a:pt x="0" y="0"/>
                  </a:moveTo>
                  <a:lnTo>
                    <a:pt x="2600" y="0"/>
                  </a:lnTo>
                  <a:lnTo>
                    <a:pt x="2600" y="1071"/>
                  </a:lnTo>
                  <a:lnTo>
                    <a:pt x="0" y="107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9" name="Freeform 979"/>
            <p:cNvSpPr>
              <a:spLocks noEditPoints="1"/>
            </p:cNvSpPr>
            <p:nvPr/>
          </p:nvSpPr>
          <p:spPr bwMode="auto">
            <a:xfrm>
              <a:off x="9086850" y="2803525"/>
              <a:ext cx="384175" cy="215900"/>
            </a:xfrm>
            <a:custGeom>
              <a:avLst/>
              <a:gdLst>
                <a:gd name="T0" fmla="*/ 3043 w 3388"/>
                <a:gd name="T1" fmla="*/ 1676 h 1897"/>
                <a:gd name="T2" fmla="*/ 3014 w 3388"/>
                <a:gd name="T3" fmla="*/ 1692 h 1897"/>
                <a:gd name="T4" fmla="*/ 2998 w 3388"/>
                <a:gd name="T5" fmla="*/ 1720 h 1897"/>
                <a:gd name="T6" fmla="*/ 2995 w 3388"/>
                <a:gd name="T7" fmla="*/ 1766 h 1897"/>
                <a:gd name="T8" fmla="*/ 3004 w 3388"/>
                <a:gd name="T9" fmla="*/ 1799 h 1897"/>
                <a:gd name="T10" fmla="*/ 3028 w 3388"/>
                <a:gd name="T11" fmla="*/ 1821 h 1897"/>
                <a:gd name="T12" fmla="*/ 3059 w 3388"/>
                <a:gd name="T13" fmla="*/ 1831 h 1897"/>
                <a:gd name="T14" fmla="*/ 3091 w 3388"/>
                <a:gd name="T15" fmla="*/ 1821 h 1897"/>
                <a:gd name="T16" fmla="*/ 3115 w 3388"/>
                <a:gd name="T17" fmla="*/ 1799 h 1897"/>
                <a:gd name="T18" fmla="*/ 3124 w 3388"/>
                <a:gd name="T19" fmla="*/ 1766 h 1897"/>
                <a:gd name="T20" fmla="*/ 3121 w 3388"/>
                <a:gd name="T21" fmla="*/ 1720 h 1897"/>
                <a:gd name="T22" fmla="*/ 3105 w 3388"/>
                <a:gd name="T23" fmla="*/ 1693 h 1897"/>
                <a:gd name="T24" fmla="*/ 3076 w 3388"/>
                <a:gd name="T25" fmla="*/ 1676 h 1897"/>
                <a:gd name="T26" fmla="*/ 2767 w 3388"/>
                <a:gd name="T27" fmla="*/ 1674 h 1897"/>
                <a:gd name="T28" fmla="*/ 2735 w 3388"/>
                <a:gd name="T29" fmla="*/ 1682 h 1897"/>
                <a:gd name="T30" fmla="*/ 2711 w 3388"/>
                <a:gd name="T31" fmla="*/ 1705 h 1897"/>
                <a:gd name="T32" fmla="*/ 2703 w 3388"/>
                <a:gd name="T33" fmla="*/ 1737 h 1897"/>
                <a:gd name="T34" fmla="*/ 2705 w 3388"/>
                <a:gd name="T35" fmla="*/ 1784 h 1897"/>
                <a:gd name="T36" fmla="*/ 2722 w 3388"/>
                <a:gd name="T37" fmla="*/ 1811 h 1897"/>
                <a:gd name="T38" fmla="*/ 2750 w 3388"/>
                <a:gd name="T39" fmla="*/ 1829 h 1897"/>
                <a:gd name="T40" fmla="*/ 2784 w 3388"/>
                <a:gd name="T41" fmla="*/ 1829 h 1897"/>
                <a:gd name="T42" fmla="*/ 2812 w 3388"/>
                <a:gd name="T43" fmla="*/ 1812 h 1897"/>
                <a:gd name="T44" fmla="*/ 2829 w 3388"/>
                <a:gd name="T45" fmla="*/ 1784 h 1897"/>
                <a:gd name="T46" fmla="*/ 2832 w 3388"/>
                <a:gd name="T47" fmla="*/ 1737 h 1897"/>
                <a:gd name="T48" fmla="*/ 2822 w 3388"/>
                <a:gd name="T49" fmla="*/ 1705 h 1897"/>
                <a:gd name="T50" fmla="*/ 2799 w 3388"/>
                <a:gd name="T51" fmla="*/ 1683 h 1897"/>
                <a:gd name="T52" fmla="*/ 2767 w 3388"/>
                <a:gd name="T53" fmla="*/ 1674 h 1897"/>
                <a:gd name="T54" fmla="*/ 312 w 3388"/>
                <a:gd name="T55" fmla="*/ 264 h 1897"/>
                <a:gd name="T56" fmla="*/ 283 w 3388"/>
                <a:gd name="T57" fmla="*/ 280 h 1897"/>
                <a:gd name="T58" fmla="*/ 267 w 3388"/>
                <a:gd name="T59" fmla="*/ 309 h 1897"/>
                <a:gd name="T60" fmla="*/ 264 w 3388"/>
                <a:gd name="T61" fmla="*/ 1527 h 1897"/>
                <a:gd name="T62" fmla="*/ 273 w 3388"/>
                <a:gd name="T63" fmla="*/ 1558 h 1897"/>
                <a:gd name="T64" fmla="*/ 296 w 3388"/>
                <a:gd name="T65" fmla="*/ 1582 h 1897"/>
                <a:gd name="T66" fmla="*/ 329 w 3388"/>
                <a:gd name="T67" fmla="*/ 1590 h 1897"/>
                <a:gd name="T68" fmla="*/ 3076 w 3388"/>
                <a:gd name="T69" fmla="*/ 1588 h 1897"/>
                <a:gd name="T70" fmla="*/ 3105 w 3388"/>
                <a:gd name="T71" fmla="*/ 1572 h 1897"/>
                <a:gd name="T72" fmla="*/ 3121 w 3388"/>
                <a:gd name="T73" fmla="*/ 1543 h 1897"/>
                <a:gd name="T74" fmla="*/ 3124 w 3388"/>
                <a:gd name="T75" fmla="*/ 325 h 1897"/>
                <a:gd name="T76" fmla="*/ 3115 w 3388"/>
                <a:gd name="T77" fmla="*/ 294 h 1897"/>
                <a:gd name="T78" fmla="*/ 3092 w 3388"/>
                <a:gd name="T79" fmla="*/ 270 h 1897"/>
                <a:gd name="T80" fmla="*/ 3059 w 3388"/>
                <a:gd name="T81" fmla="*/ 262 h 1897"/>
                <a:gd name="T82" fmla="*/ 0 w 3388"/>
                <a:gd name="T83" fmla="*/ 0 h 1897"/>
                <a:gd name="T84" fmla="*/ 3388 w 3388"/>
                <a:gd name="T85" fmla="*/ 1897 h 1897"/>
                <a:gd name="T86" fmla="*/ 0 w 3388"/>
                <a:gd name="T87" fmla="*/ 0 h 1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388" h="1897">
                  <a:moveTo>
                    <a:pt x="3059" y="1674"/>
                  </a:moveTo>
                  <a:lnTo>
                    <a:pt x="3043" y="1676"/>
                  </a:lnTo>
                  <a:lnTo>
                    <a:pt x="3028" y="1682"/>
                  </a:lnTo>
                  <a:lnTo>
                    <a:pt x="3014" y="1692"/>
                  </a:lnTo>
                  <a:lnTo>
                    <a:pt x="3004" y="1705"/>
                  </a:lnTo>
                  <a:lnTo>
                    <a:pt x="2998" y="1720"/>
                  </a:lnTo>
                  <a:lnTo>
                    <a:pt x="2995" y="1737"/>
                  </a:lnTo>
                  <a:lnTo>
                    <a:pt x="2995" y="1766"/>
                  </a:lnTo>
                  <a:lnTo>
                    <a:pt x="2998" y="1784"/>
                  </a:lnTo>
                  <a:lnTo>
                    <a:pt x="3004" y="1799"/>
                  </a:lnTo>
                  <a:lnTo>
                    <a:pt x="3014" y="1811"/>
                  </a:lnTo>
                  <a:lnTo>
                    <a:pt x="3028" y="1821"/>
                  </a:lnTo>
                  <a:lnTo>
                    <a:pt x="3043" y="1829"/>
                  </a:lnTo>
                  <a:lnTo>
                    <a:pt x="3059" y="1831"/>
                  </a:lnTo>
                  <a:lnTo>
                    <a:pt x="3076" y="1829"/>
                  </a:lnTo>
                  <a:lnTo>
                    <a:pt x="3091" y="1821"/>
                  </a:lnTo>
                  <a:lnTo>
                    <a:pt x="3105" y="1812"/>
                  </a:lnTo>
                  <a:lnTo>
                    <a:pt x="3115" y="1799"/>
                  </a:lnTo>
                  <a:lnTo>
                    <a:pt x="3121" y="1784"/>
                  </a:lnTo>
                  <a:lnTo>
                    <a:pt x="3124" y="1766"/>
                  </a:lnTo>
                  <a:lnTo>
                    <a:pt x="3124" y="1737"/>
                  </a:lnTo>
                  <a:lnTo>
                    <a:pt x="3121" y="1720"/>
                  </a:lnTo>
                  <a:lnTo>
                    <a:pt x="3115" y="1705"/>
                  </a:lnTo>
                  <a:lnTo>
                    <a:pt x="3105" y="1693"/>
                  </a:lnTo>
                  <a:lnTo>
                    <a:pt x="3091" y="1683"/>
                  </a:lnTo>
                  <a:lnTo>
                    <a:pt x="3076" y="1676"/>
                  </a:lnTo>
                  <a:lnTo>
                    <a:pt x="3059" y="1674"/>
                  </a:lnTo>
                  <a:close/>
                  <a:moveTo>
                    <a:pt x="2767" y="1674"/>
                  </a:moveTo>
                  <a:lnTo>
                    <a:pt x="2750" y="1676"/>
                  </a:lnTo>
                  <a:lnTo>
                    <a:pt x="2735" y="1682"/>
                  </a:lnTo>
                  <a:lnTo>
                    <a:pt x="2722" y="1692"/>
                  </a:lnTo>
                  <a:lnTo>
                    <a:pt x="2711" y="1705"/>
                  </a:lnTo>
                  <a:lnTo>
                    <a:pt x="2705" y="1720"/>
                  </a:lnTo>
                  <a:lnTo>
                    <a:pt x="2703" y="1737"/>
                  </a:lnTo>
                  <a:lnTo>
                    <a:pt x="2703" y="1766"/>
                  </a:lnTo>
                  <a:lnTo>
                    <a:pt x="2705" y="1784"/>
                  </a:lnTo>
                  <a:lnTo>
                    <a:pt x="2711" y="1799"/>
                  </a:lnTo>
                  <a:lnTo>
                    <a:pt x="2722" y="1811"/>
                  </a:lnTo>
                  <a:lnTo>
                    <a:pt x="2735" y="1821"/>
                  </a:lnTo>
                  <a:lnTo>
                    <a:pt x="2750" y="1829"/>
                  </a:lnTo>
                  <a:lnTo>
                    <a:pt x="2767" y="1831"/>
                  </a:lnTo>
                  <a:lnTo>
                    <a:pt x="2784" y="1829"/>
                  </a:lnTo>
                  <a:lnTo>
                    <a:pt x="2799" y="1821"/>
                  </a:lnTo>
                  <a:lnTo>
                    <a:pt x="2812" y="1812"/>
                  </a:lnTo>
                  <a:lnTo>
                    <a:pt x="2822" y="1799"/>
                  </a:lnTo>
                  <a:lnTo>
                    <a:pt x="2829" y="1784"/>
                  </a:lnTo>
                  <a:lnTo>
                    <a:pt x="2832" y="1766"/>
                  </a:lnTo>
                  <a:lnTo>
                    <a:pt x="2832" y="1737"/>
                  </a:lnTo>
                  <a:lnTo>
                    <a:pt x="2829" y="1720"/>
                  </a:lnTo>
                  <a:lnTo>
                    <a:pt x="2822" y="1705"/>
                  </a:lnTo>
                  <a:lnTo>
                    <a:pt x="2812" y="1693"/>
                  </a:lnTo>
                  <a:lnTo>
                    <a:pt x="2799" y="1683"/>
                  </a:lnTo>
                  <a:lnTo>
                    <a:pt x="2784" y="1676"/>
                  </a:lnTo>
                  <a:lnTo>
                    <a:pt x="2767" y="1674"/>
                  </a:lnTo>
                  <a:close/>
                  <a:moveTo>
                    <a:pt x="329" y="262"/>
                  </a:moveTo>
                  <a:lnTo>
                    <a:pt x="312" y="264"/>
                  </a:lnTo>
                  <a:lnTo>
                    <a:pt x="297" y="270"/>
                  </a:lnTo>
                  <a:lnTo>
                    <a:pt x="283" y="280"/>
                  </a:lnTo>
                  <a:lnTo>
                    <a:pt x="273" y="294"/>
                  </a:lnTo>
                  <a:lnTo>
                    <a:pt x="267" y="309"/>
                  </a:lnTo>
                  <a:lnTo>
                    <a:pt x="264" y="325"/>
                  </a:lnTo>
                  <a:lnTo>
                    <a:pt x="264" y="1527"/>
                  </a:lnTo>
                  <a:lnTo>
                    <a:pt x="267" y="1543"/>
                  </a:lnTo>
                  <a:lnTo>
                    <a:pt x="273" y="1558"/>
                  </a:lnTo>
                  <a:lnTo>
                    <a:pt x="283" y="1572"/>
                  </a:lnTo>
                  <a:lnTo>
                    <a:pt x="296" y="1582"/>
                  </a:lnTo>
                  <a:lnTo>
                    <a:pt x="311" y="1588"/>
                  </a:lnTo>
                  <a:lnTo>
                    <a:pt x="329" y="1590"/>
                  </a:lnTo>
                  <a:lnTo>
                    <a:pt x="3059" y="1590"/>
                  </a:lnTo>
                  <a:lnTo>
                    <a:pt x="3076" y="1588"/>
                  </a:lnTo>
                  <a:lnTo>
                    <a:pt x="3091" y="1582"/>
                  </a:lnTo>
                  <a:lnTo>
                    <a:pt x="3105" y="1572"/>
                  </a:lnTo>
                  <a:lnTo>
                    <a:pt x="3115" y="1558"/>
                  </a:lnTo>
                  <a:lnTo>
                    <a:pt x="3121" y="1543"/>
                  </a:lnTo>
                  <a:lnTo>
                    <a:pt x="3124" y="1527"/>
                  </a:lnTo>
                  <a:lnTo>
                    <a:pt x="3124" y="325"/>
                  </a:lnTo>
                  <a:lnTo>
                    <a:pt x="3121" y="309"/>
                  </a:lnTo>
                  <a:lnTo>
                    <a:pt x="3115" y="294"/>
                  </a:lnTo>
                  <a:lnTo>
                    <a:pt x="3105" y="280"/>
                  </a:lnTo>
                  <a:lnTo>
                    <a:pt x="3092" y="270"/>
                  </a:lnTo>
                  <a:lnTo>
                    <a:pt x="3077" y="264"/>
                  </a:lnTo>
                  <a:lnTo>
                    <a:pt x="3059" y="262"/>
                  </a:lnTo>
                  <a:lnTo>
                    <a:pt x="329" y="262"/>
                  </a:lnTo>
                  <a:close/>
                  <a:moveTo>
                    <a:pt x="0" y="0"/>
                  </a:moveTo>
                  <a:lnTo>
                    <a:pt x="3388" y="0"/>
                  </a:lnTo>
                  <a:lnTo>
                    <a:pt x="3388" y="1897"/>
                  </a:lnTo>
                  <a:lnTo>
                    <a:pt x="0" y="18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0" name="Rectangle 980"/>
            <p:cNvSpPr>
              <a:spLocks noChangeArrowheads="1"/>
            </p:cNvSpPr>
            <p:nvPr/>
          </p:nvSpPr>
          <p:spPr bwMode="auto">
            <a:xfrm>
              <a:off x="9201150" y="3078163"/>
              <a:ext cx="155575" cy="1270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1" name="Freeform 981"/>
            <p:cNvSpPr>
              <a:spLocks/>
            </p:cNvSpPr>
            <p:nvPr/>
          </p:nvSpPr>
          <p:spPr bwMode="auto">
            <a:xfrm>
              <a:off x="9240838" y="3033713"/>
              <a:ext cx="76200" cy="30163"/>
            </a:xfrm>
            <a:custGeom>
              <a:avLst/>
              <a:gdLst>
                <a:gd name="T0" fmla="*/ 86 w 678"/>
                <a:gd name="T1" fmla="*/ 0 h 259"/>
                <a:gd name="T2" fmla="*/ 592 w 678"/>
                <a:gd name="T3" fmla="*/ 0 h 259"/>
                <a:gd name="T4" fmla="*/ 678 w 678"/>
                <a:gd name="T5" fmla="*/ 259 h 259"/>
                <a:gd name="T6" fmla="*/ 0 w 678"/>
                <a:gd name="T7" fmla="*/ 259 h 259"/>
                <a:gd name="T8" fmla="*/ 86 w 678"/>
                <a:gd name="T9" fmla="*/ 0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8" h="259">
                  <a:moveTo>
                    <a:pt x="86" y="0"/>
                  </a:moveTo>
                  <a:lnTo>
                    <a:pt x="592" y="0"/>
                  </a:lnTo>
                  <a:lnTo>
                    <a:pt x="678" y="259"/>
                  </a:lnTo>
                  <a:lnTo>
                    <a:pt x="0" y="259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52" name="Group 551"/>
          <p:cNvGrpSpPr/>
          <p:nvPr/>
        </p:nvGrpSpPr>
        <p:grpSpPr>
          <a:xfrm>
            <a:off x="11398278" y="1806858"/>
            <a:ext cx="306493" cy="222787"/>
            <a:chOff x="9813925" y="2924175"/>
            <a:chExt cx="377825" cy="2746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53" name="Freeform 986"/>
            <p:cNvSpPr>
              <a:spLocks noEditPoints="1"/>
            </p:cNvSpPr>
            <p:nvPr/>
          </p:nvSpPr>
          <p:spPr bwMode="auto">
            <a:xfrm>
              <a:off x="10061575" y="3013075"/>
              <a:ext cx="130175" cy="96838"/>
            </a:xfrm>
            <a:custGeom>
              <a:avLst/>
              <a:gdLst>
                <a:gd name="T0" fmla="*/ 415 w 1147"/>
                <a:gd name="T1" fmla="*/ 196 h 855"/>
                <a:gd name="T2" fmla="*/ 348 w 1147"/>
                <a:gd name="T3" fmla="*/ 219 h 855"/>
                <a:gd name="T4" fmla="*/ 293 w 1147"/>
                <a:gd name="T5" fmla="*/ 259 h 855"/>
                <a:gd name="T6" fmla="*/ 253 w 1147"/>
                <a:gd name="T7" fmla="*/ 314 h 855"/>
                <a:gd name="T8" fmla="*/ 231 w 1147"/>
                <a:gd name="T9" fmla="*/ 380 h 855"/>
                <a:gd name="T10" fmla="*/ 231 w 1147"/>
                <a:gd name="T11" fmla="*/ 453 h 855"/>
                <a:gd name="T12" fmla="*/ 253 w 1147"/>
                <a:gd name="T13" fmla="*/ 520 h 855"/>
                <a:gd name="T14" fmla="*/ 293 w 1147"/>
                <a:gd name="T15" fmla="*/ 575 h 855"/>
                <a:gd name="T16" fmla="*/ 348 w 1147"/>
                <a:gd name="T17" fmla="*/ 615 h 855"/>
                <a:gd name="T18" fmla="*/ 415 w 1147"/>
                <a:gd name="T19" fmla="*/ 637 h 855"/>
                <a:gd name="T20" fmla="*/ 488 w 1147"/>
                <a:gd name="T21" fmla="*/ 637 h 855"/>
                <a:gd name="T22" fmla="*/ 554 w 1147"/>
                <a:gd name="T23" fmla="*/ 615 h 855"/>
                <a:gd name="T24" fmla="*/ 609 w 1147"/>
                <a:gd name="T25" fmla="*/ 575 h 855"/>
                <a:gd name="T26" fmla="*/ 649 w 1147"/>
                <a:gd name="T27" fmla="*/ 520 h 855"/>
                <a:gd name="T28" fmla="*/ 671 w 1147"/>
                <a:gd name="T29" fmla="*/ 453 h 855"/>
                <a:gd name="T30" fmla="*/ 671 w 1147"/>
                <a:gd name="T31" fmla="*/ 380 h 855"/>
                <a:gd name="T32" fmla="*/ 649 w 1147"/>
                <a:gd name="T33" fmla="*/ 314 h 855"/>
                <a:gd name="T34" fmla="*/ 609 w 1147"/>
                <a:gd name="T35" fmla="*/ 259 h 855"/>
                <a:gd name="T36" fmla="*/ 554 w 1147"/>
                <a:gd name="T37" fmla="*/ 219 h 855"/>
                <a:gd name="T38" fmla="*/ 488 w 1147"/>
                <a:gd name="T39" fmla="*/ 196 h 855"/>
                <a:gd name="T40" fmla="*/ 424 w 1147"/>
                <a:gd name="T41" fmla="*/ 0 h 855"/>
                <a:gd name="T42" fmla="*/ 1147 w 1147"/>
                <a:gd name="T43" fmla="*/ 855 h 855"/>
                <a:gd name="T44" fmla="*/ 378 w 1147"/>
                <a:gd name="T45" fmla="*/ 851 h 855"/>
                <a:gd name="T46" fmla="*/ 283 w 1147"/>
                <a:gd name="T47" fmla="*/ 829 h 855"/>
                <a:gd name="T48" fmla="*/ 198 w 1147"/>
                <a:gd name="T49" fmla="*/ 788 h 855"/>
                <a:gd name="T50" fmla="*/ 125 w 1147"/>
                <a:gd name="T51" fmla="*/ 728 h 855"/>
                <a:gd name="T52" fmla="*/ 67 w 1147"/>
                <a:gd name="T53" fmla="*/ 655 h 855"/>
                <a:gd name="T54" fmla="*/ 25 w 1147"/>
                <a:gd name="T55" fmla="*/ 570 h 855"/>
                <a:gd name="T56" fmla="*/ 3 w 1147"/>
                <a:gd name="T57" fmla="*/ 476 h 855"/>
                <a:gd name="T58" fmla="*/ 3 w 1147"/>
                <a:gd name="T59" fmla="*/ 377 h 855"/>
                <a:gd name="T60" fmla="*/ 25 w 1147"/>
                <a:gd name="T61" fmla="*/ 284 h 855"/>
                <a:gd name="T62" fmla="*/ 67 w 1147"/>
                <a:gd name="T63" fmla="*/ 200 h 855"/>
                <a:gd name="T64" fmla="*/ 125 w 1147"/>
                <a:gd name="T65" fmla="*/ 126 h 855"/>
                <a:gd name="T66" fmla="*/ 197 w 1147"/>
                <a:gd name="T67" fmla="*/ 67 h 855"/>
                <a:gd name="T68" fmla="*/ 282 w 1147"/>
                <a:gd name="T69" fmla="*/ 25 h 855"/>
                <a:gd name="T70" fmla="*/ 375 w 1147"/>
                <a:gd name="T71" fmla="*/ 2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47" h="855">
                  <a:moveTo>
                    <a:pt x="451" y="193"/>
                  </a:moveTo>
                  <a:lnTo>
                    <a:pt x="415" y="196"/>
                  </a:lnTo>
                  <a:lnTo>
                    <a:pt x="381" y="205"/>
                  </a:lnTo>
                  <a:lnTo>
                    <a:pt x="348" y="219"/>
                  </a:lnTo>
                  <a:lnTo>
                    <a:pt x="319" y="237"/>
                  </a:lnTo>
                  <a:lnTo>
                    <a:pt x="293" y="259"/>
                  </a:lnTo>
                  <a:lnTo>
                    <a:pt x="271" y="284"/>
                  </a:lnTo>
                  <a:lnTo>
                    <a:pt x="253" y="314"/>
                  </a:lnTo>
                  <a:lnTo>
                    <a:pt x="239" y="346"/>
                  </a:lnTo>
                  <a:lnTo>
                    <a:pt x="231" y="380"/>
                  </a:lnTo>
                  <a:lnTo>
                    <a:pt x="228" y="417"/>
                  </a:lnTo>
                  <a:lnTo>
                    <a:pt x="231" y="453"/>
                  </a:lnTo>
                  <a:lnTo>
                    <a:pt x="239" y="488"/>
                  </a:lnTo>
                  <a:lnTo>
                    <a:pt x="253" y="520"/>
                  </a:lnTo>
                  <a:lnTo>
                    <a:pt x="271" y="549"/>
                  </a:lnTo>
                  <a:lnTo>
                    <a:pt x="293" y="575"/>
                  </a:lnTo>
                  <a:lnTo>
                    <a:pt x="319" y="597"/>
                  </a:lnTo>
                  <a:lnTo>
                    <a:pt x="348" y="615"/>
                  </a:lnTo>
                  <a:lnTo>
                    <a:pt x="381" y="629"/>
                  </a:lnTo>
                  <a:lnTo>
                    <a:pt x="415" y="637"/>
                  </a:lnTo>
                  <a:lnTo>
                    <a:pt x="451" y="640"/>
                  </a:lnTo>
                  <a:lnTo>
                    <a:pt x="488" y="637"/>
                  </a:lnTo>
                  <a:lnTo>
                    <a:pt x="522" y="629"/>
                  </a:lnTo>
                  <a:lnTo>
                    <a:pt x="554" y="615"/>
                  </a:lnTo>
                  <a:lnTo>
                    <a:pt x="583" y="597"/>
                  </a:lnTo>
                  <a:lnTo>
                    <a:pt x="609" y="575"/>
                  </a:lnTo>
                  <a:lnTo>
                    <a:pt x="631" y="549"/>
                  </a:lnTo>
                  <a:lnTo>
                    <a:pt x="649" y="520"/>
                  </a:lnTo>
                  <a:lnTo>
                    <a:pt x="663" y="488"/>
                  </a:lnTo>
                  <a:lnTo>
                    <a:pt x="671" y="453"/>
                  </a:lnTo>
                  <a:lnTo>
                    <a:pt x="674" y="417"/>
                  </a:lnTo>
                  <a:lnTo>
                    <a:pt x="671" y="380"/>
                  </a:lnTo>
                  <a:lnTo>
                    <a:pt x="663" y="346"/>
                  </a:lnTo>
                  <a:lnTo>
                    <a:pt x="649" y="314"/>
                  </a:lnTo>
                  <a:lnTo>
                    <a:pt x="631" y="284"/>
                  </a:lnTo>
                  <a:lnTo>
                    <a:pt x="609" y="259"/>
                  </a:lnTo>
                  <a:lnTo>
                    <a:pt x="583" y="237"/>
                  </a:lnTo>
                  <a:lnTo>
                    <a:pt x="554" y="219"/>
                  </a:lnTo>
                  <a:lnTo>
                    <a:pt x="522" y="205"/>
                  </a:lnTo>
                  <a:lnTo>
                    <a:pt x="488" y="196"/>
                  </a:lnTo>
                  <a:lnTo>
                    <a:pt x="451" y="193"/>
                  </a:lnTo>
                  <a:close/>
                  <a:moveTo>
                    <a:pt x="424" y="0"/>
                  </a:moveTo>
                  <a:lnTo>
                    <a:pt x="1147" y="0"/>
                  </a:lnTo>
                  <a:lnTo>
                    <a:pt x="1147" y="855"/>
                  </a:lnTo>
                  <a:lnTo>
                    <a:pt x="427" y="855"/>
                  </a:lnTo>
                  <a:lnTo>
                    <a:pt x="378" y="851"/>
                  </a:lnTo>
                  <a:lnTo>
                    <a:pt x="329" y="843"/>
                  </a:lnTo>
                  <a:lnTo>
                    <a:pt x="283" y="829"/>
                  </a:lnTo>
                  <a:lnTo>
                    <a:pt x="239" y="811"/>
                  </a:lnTo>
                  <a:lnTo>
                    <a:pt x="198" y="788"/>
                  </a:lnTo>
                  <a:lnTo>
                    <a:pt x="159" y="759"/>
                  </a:lnTo>
                  <a:lnTo>
                    <a:pt x="125" y="728"/>
                  </a:lnTo>
                  <a:lnTo>
                    <a:pt x="94" y="694"/>
                  </a:lnTo>
                  <a:lnTo>
                    <a:pt x="67" y="655"/>
                  </a:lnTo>
                  <a:lnTo>
                    <a:pt x="43" y="614"/>
                  </a:lnTo>
                  <a:lnTo>
                    <a:pt x="25" y="570"/>
                  </a:lnTo>
                  <a:lnTo>
                    <a:pt x="11" y="524"/>
                  </a:lnTo>
                  <a:lnTo>
                    <a:pt x="3" y="476"/>
                  </a:lnTo>
                  <a:lnTo>
                    <a:pt x="0" y="427"/>
                  </a:lnTo>
                  <a:lnTo>
                    <a:pt x="3" y="377"/>
                  </a:lnTo>
                  <a:lnTo>
                    <a:pt x="11" y="330"/>
                  </a:lnTo>
                  <a:lnTo>
                    <a:pt x="25" y="284"/>
                  </a:lnTo>
                  <a:lnTo>
                    <a:pt x="43" y="240"/>
                  </a:lnTo>
                  <a:lnTo>
                    <a:pt x="67" y="200"/>
                  </a:lnTo>
                  <a:lnTo>
                    <a:pt x="94" y="161"/>
                  </a:lnTo>
                  <a:lnTo>
                    <a:pt x="125" y="126"/>
                  </a:lnTo>
                  <a:lnTo>
                    <a:pt x="159" y="94"/>
                  </a:lnTo>
                  <a:lnTo>
                    <a:pt x="197" y="67"/>
                  </a:lnTo>
                  <a:lnTo>
                    <a:pt x="238" y="44"/>
                  </a:lnTo>
                  <a:lnTo>
                    <a:pt x="282" y="25"/>
                  </a:lnTo>
                  <a:lnTo>
                    <a:pt x="327" y="12"/>
                  </a:lnTo>
                  <a:lnTo>
                    <a:pt x="375" y="2"/>
                  </a:lnTo>
                  <a:lnTo>
                    <a:pt x="4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4" name="Freeform 987"/>
            <p:cNvSpPr>
              <a:spLocks/>
            </p:cNvSpPr>
            <p:nvPr/>
          </p:nvSpPr>
          <p:spPr bwMode="auto">
            <a:xfrm>
              <a:off x="9813925" y="2924175"/>
              <a:ext cx="377825" cy="274638"/>
            </a:xfrm>
            <a:custGeom>
              <a:avLst/>
              <a:gdLst>
                <a:gd name="T0" fmla="*/ 3011 w 3331"/>
                <a:gd name="T1" fmla="*/ 0 h 2427"/>
                <a:gd name="T2" fmla="*/ 3095 w 3331"/>
                <a:gd name="T3" fmla="*/ 12 h 2427"/>
                <a:gd name="T4" fmla="*/ 3170 w 3331"/>
                <a:gd name="T5" fmla="*/ 43 h 2427"/>
                <a:gd name="T6" fmla="*/ 3235 w 3331"/>
                <a:gd name="T7" fmla="*/ 93 h 2427"/>
                <a:gd name="T8" fmla="*/ 3285 w 3331"/>
                <a:gd name="T9" fmla="*/ 158 h 2427"/>
                <a:gd name="T10" fmla="*/ 3317 w 3331"/>
                <a:gd name="T11" fmla="*/ 234 h 2427"/>
                <a:gd name="T12" fmla="*/ 3328 w 3331"/>
                <a:gd name="T13" fmla="*/ 317 h 2427"/>
                <a:gd name="T14" fmla="*/ 2606 w 3331"/>
                <a:gd name="T15" fmla="*/ 651 h 2427"/>
                <a:gd name="T16" fmla="*/ 2494 w 3331"/>
                <a:gd name="T17" fmla="*/ 662 h 2427"/>
                <a:gd name="T18" fmla="*/ 2388 w 3331"/>
                <a:gd name="T19" fmla="*/ 695 h 2427"/>
                <a:gd name="T20" fmla="*/ 2293 w 3331"/>
                <a:gd name="T21" fmla="*/ 747 h 2427"/>
                <a:gd name="T22" fmla="*/ 2210 w 3331"/>
                <a:gd name="T23" fmla="*/ 816 h 2427"/>
                <a:gd name="T24" fmla="*/ 2142 w 3331"/>
                <a:gd name="T25" fmla="*/ 899 h 2427"/>
                <a:gd name="T26" fmla="*/ 2090 w 3331"/>
                <a:gd name="T27" fmla="*/ 994 h 2427"/>
                <a:gd name="T28" fmla="*/ 2057 w 3331"/>
                <a:gd name="T29" fmla="*/ 1100 h 2427"/>
                <a:gd name="T30" fmla="*/ 2046 w 3331"/>
                <a:gd name="T31" fmla="*/ 1212 h 2427"/>
                <a:gd name="T32" fmla="*/ 2057 w 3331"/>
                <a:gd name="T33" fmla="*/ 1325 h 2427"/>
                <a:gd name="T34" fmla="*/ 2090 w 3331"/>
                <a:gd name="T35" fmla="*/ 1430 h 2427"/>
                <a:gd name="T36" fmla="*/ 2142 w 3331"/>
                <a:gd name="T37" fmla="*/ 1525 h 2427"/>
                <a:gd name="T38" fmla="*/ 2210 w 3331"/>
                <a:gd name="T39" fmla="*/ 1609 h 2427"/>
                <a:gd name="T40" fmla="*/ 2293 w 3331"/>
                <a:gd name="T41" fmla="*/ 1677 h 2427"/>
                <a:gd name="T42" fmla="*/ 2388 w 3331"/>
                <a:gd name="T43" fmla="*/ 1729 h 2427"/>
                <a:gd name="T44" fmla="*/ 2494 w 3331"/>
                <a:gd name="T45" fmla="*/ 1762 h 2427"/>
                <a:gd name="T46" fmla="*/ 2606 w 3331"/>
                <a:gd name="T47" fmla="*/ 1774 h 2427"/>
                <a:gd name="T48" fmla="*/ 3331 w 3331"/>
                <a:gd name="T49" fmla="*/ 2110 h 2427"/>
                <a:gd name="T50" fmla="*/ 3320 w 3331"/>
                <a:gd name="T51" fmla="*/ 2193 h 2427"/>
                <a:gd name="T52" fmla="*/ 3288 w 3331"/>
                <a:gd name="T53" fmla="*/ 2269 h 2427"/>
                <a:gd name="T54" fmla="*/ 3238 w 3331"/>
                <a:gd name="T55" fmla="*/ 2334 h 2427"/>
                <a:gd name="T56" fmla="*/ 3174 w 3331"/>
                <a:gd name="T57" fmla="*/ 2383 h 2427"/>
                <a:gd name="T58" fmla="*/ 3099 w 3331"/>
                <a:gd name="T59" fmla="*/ 2416 h 2427"/>
                <a:gd name="T60" fmla="*/ 3014 w 3331"/>
                <a:gd name="T61" fmla="*/ 2427 h 2427"/>
                <a:gd name="T62" fmla="*/ 274 w 3331"/>
                <a:gd name="T63" fmla="*/ 2424 h 2427"/>
                <a:gd name="T64" fmla="*/ 194 w 3331"/>
                <a:gd name="T65" fmla="*/ 2402 h 2427"/>
                <a:gd name="T66" fmla="*/ 123 w 3331"/>
                <a:gd name="T67" fmla="*/ 2360 h 2427"/>
                <a:gd name="T68" fmla="*/ 67 w 3331"/>
                <a:gd name="T69" fmla="*/ 2304 h 2427"/>
                <a:gd name="T70" fmla="*/ 25 w 3331"/>
                <a:gd name="T71" fmla="*/ 2233 h 2427"/>
                <a:gd name="T72" fmla="*/ 3 w 3331"/>
                <a:gd name="T73" fmla="*/ 2152 h 2427"/>
                <a:gd name="T74" fmla="*/ 0 w 3331"/>
                <a:gd name="T75" fmla="*/ 317 h 2427"/>
                <a:gd name="T76" fmla="*/ 11 w 3331"/>
                <a:gd name="T77" fmla="*/ 234 h 2427"/>
                <a:gd name="T78" fmla="*/ 43 w 3331"/>
                <a:gd name="T79" fmla="*/ 158 h 2427"/>
                <a:gd name="T80" fmla="*/ 93 w 3331"/>
                <a:gd name="T81" fmla="*/ 93 h 2427"/>
                <a:gd name="T82" fmla="*/ 158 w 3331"/>
                <a:gd name="T83" fmla="*/ 43 h 2427"/>
                <a:gd name="T84" fmla="*/ 233 w 3331"/>
                <a:gd name="T85" fmla="*/ 12 h 2427"/>
                <a:gd name="T86" fmla="*/ 317 w 3331"/>
                <a:gd name="T87" fmla="*/ 0 h 2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331" h="2427">
                  <a:moveTo>
                    <a:pt x="317" y="0"/>
                  </a:moveTo>
                  <a:lnTo>
                    <a:pt x="3011" y="0"/>
                  </a:lnTo>
                  <a:lnTo>
                    <a:pt x="3054" y="3"/>
                  </a:lnTo>
                  <a:lnTo>
                    <a:pt x="3095" y="12"/>
                  </a:lnTo>
                  <a:lnTo>
                    <a:pt x="3134" y="25"/>
                  </a:lnTo>
                  <a:lnTo>
                    <a:pt x="3170" y="43"/>
                  </a:lnTo>
                  <a:lnTo>
                    <a:pt x="3205" y="67"/>
                  </a:lnTo>
                  <a:lnTo>
                    <a:pt x="3235" y="93"/>
                  </a:lnTo>
                  <a:lnTo>
                    <a:pt x="3261" y="124"/>
                  </a:lnTo>
                  <a:lnTo>
                    <a:pt x="3285" y="158"/>
                  </a:lnTo>
                  <a:lnTo>
                    <a:pt x="3303" y="194"/>
                  </a:lnTo>
                  <a:lnTo>
                    <a:pt x="3317" y="234"/>
                  </a:lnTo>
                  <a:lnTo>
                    <a:pt x="3325" y="275"/>
                  </a:lnTo>
                  <a:lnTo>
                    <a:pt x="3328" y="317"/>
                  </a:lnTo>
                  <a:lnTo>
                    <a:pt x="3328" y="651"/>
                  </a:lnTo>
                  <a:lnTo>
                    <a:pt x="2606" y="651"/>
                  </a:lnTo>
                  <a:lnTo>
                    <a:pt x="2549" y="654"/>
                  </a:lnTo>
                  <a:lnTo>
                    <a:pt x="2494" y="662"/>
                  </a:lnTo>
                  <a:lnTo>
                    <a:pt x="2439" y="676"/>
                  </a:lnTo>
                  <a:lnTo>
                    <a:pt x="2388" y="695"/>
                  </a:lnTo>
                  <a:lnTo>
                    <a:pt x="2339" y="719"/>
                  </a:lnTo>
                  <a:lnTo>
                    <a:pt x="2293" y="747"/>
                  </a:lnTo>
                  <a:lnTo>
                    <a:pt x="2250" y="779"/>
                  </a:lnTo>
                  <a:lnTo>
                    <a:pt x="2210" y="816"/>
                  </a:lnTo>
                  <a:lnTo>
                    <a:pt x="2174" y="855"/>
                  </a:lnTo>
                  <a:lnTo>
                    <a:pt x="2142" y="899"/>
                  </a:lnTo>
                  <a:lnTo>
                    <a:pt x="2113" y="945"/>
                  </a:lnTo>
                  <a:lnTo>
                    <a:pt x="2090" y="994"/>
                  </a:lnTo>
                  <a:lnTo>
                    <a:pt x="2071" y="1045"/>
                  </a:lnTo>
                  <a:lnTo>
                    <a:pt x="2057" y="1100"/>
                  </a:lnTo>
                  <a:lnTo>
                    <a:pt x="2049" y="1155"/>
                  </a:lnTo>
                  <a:lnTo>
                    <a:pt x="2046" y="1212"/>
                  </a:lnTo>
                  <a:lnTo>
                    <a:pt x="2049" y="1270"/>
                  </a:lnTo>
                  <a:lnTo>
                    <a:pt x="2057" y="1325"/>
                  </a:lnTo>
                  <a:lnTo>
                    <a:pt x="2071" y="1379"/>
                  </a:lnTo>
                  <a:lnTo>
                    <a:pt x="2090" y="1430"/>
                  </a:lnTo>
                  <a:lnTo>
                    <a:pt x="2113" y="1479"/>
                  </a:lnTo>
                  <a:lnTo>
                    <a:pt x="2142" y="1525"/>
                  </a:lnTo>
                  <a:lnTo>
                    <a:pt x="2174" y="1569"/>
                  </a:lnTo>
                  <a:lnTo>
                    <a:pt x="2210" y="1609"/>
                  </a:lnTo>
                  <a:lnTo>
                    <a:pt x="2250" y="1645"/>
                  </a:lnTo>
                  <a:lnTo>
                    <a:pt x="2293" y="1677"/>
                  </a:lnTo>
                  <a:lnTo>
                    <a:pt x="2339" y="1705"/>
                  </a:lnTo>
                  <a:lnTo>
                    <a:pt x="2388" y="1729"/>
                  </a:lnTo>
                  <a:lnTo>
                    <a:pt x="2439" y="1749"/>
                  </a:lnTo>
                  <a:lnTo>
                    <a:pt x="2494" y="1762"/>
                  </a:lnTo>
                  <a:lnTo>
                    <a:pt x="2549" y="1771"/>
                  </a:lnTo>
                  <a:lnTo>
                    <a:pt x="2606" y="1774"/>
                  </a:lnTo>
                  <a:lnTo>
                    <a:pt x="3331" y="1774"/>
                  </a:lnTo>
                  <a:lnTo>
                    <a:pt x="3331" y="2110"/>
                  </a:lnTo>
                  <a:lnTo>
                    <a:pt x="3328" y="2152"/>
                  </a:lnTo>
                  <a:lnTo>
                    <a:pt x="3320" y="2193"/>
                  </a:lnTo>
                  <a:lnTo>
                    <a:pt x="3307" y="2233"/>
                  </a:lnTo>
                  <a:lnTo>
                    <a:pt x="3288" y="2269"/>
                  </a:lnTo>
                  <a:lnTo>
                    <a:pt x="3265" y="2304"/>
                  </a:lnTo>
                  <a:lnTo>
                    <a:pt x="3238" y="2334"/>
                  </a:lnTo>
                  <a:lnTo>
                    <a:pt x="3208" y="2360"/>
                  </a:lnTo>
                  <a:lnTo>
                    <a:pt x="3174" y="2383"/>
                  </a:lnTo>
                  <a:lnTo>
                    <a:pt x="3137" y="2402"/>
                  </a:lnTo>
                  <a:lnTo>
                    <a:pt x="3099" y="2416"/>
                  </a:lnTo>
                  <a:lnTo>
                    <a:pt x="3057" y="2424"/>
                  </a:lnTo>
                  <a:lnTo>
                    <a:pt x="3014" y="2427"/>
                  </a:lnTo>
                  <a:lnTo>
                    <a:pt x="317" y="2427"/>
                  </a:lnTo>
                  <a:lnTo>
                    <a:pt x="274" y="2424"/>
                  </a:lnTo>
                  <a:lnTo>
                    <a:pt x="233" y="2416"/>
                  </a:lnTo>
                  <a:lnTo>
                    <a:pt x="194" y="2402"/>
                  </a:lnTo>
                  <a:lnTo>
                    <a:pt x="158" y="2383"/>
                  </a:lnTo>
                  <a:lnTo>
                    <a:pt x="123" y="2360"/>
                  </a:lnTo>
                  <a:lnTo>
                    <a:pt x="93" y="2334"/>
                  </a:lnTo>
                  <a:lnTo>
                    <a:pt x="67" y="2304"/>
                  </a:lnTo>
                  <a:lnTo>
                    <a:pt x="43" y="2269"/>
                  </a:lnTo>
                  <a:lnTo>
                    <a:pt x="25" y="2233"/>
                  </a:lnTo>
                  <a:lnTo>
                    <a:pt x="11" y="2193"/>
                  </a:lnTo>
                  <a:lnTo>
                    <a:pt x="3" y="2152"/>
                  </a:lnTo>
                  <a:lnTo>
                    <a:pt x="0" y="2110"/>
                  </a:lnTo>
                  <a:lnTo>
                    <a:pt x="0" y="317"/>
                  </a:lnTo>
                  <a:lnTo>
                    <a:pt x="3" y="275"/>
                  </a:lnTo>
                  <a:lnTo>
                    <a:pt x="11" y="234"/>
                  </a:lnTo>
                  <a:lnTo>
                    <a:pt x="25" y="194"/>
                  </a:lnTo>
                  <a:lnTo>
                    <a:pt x="43" y="158"/>
                  </a:lnTo>
                  <a:lnTo>
                    <a:pt x="67" y="124"/>
                  </a:lnTo>
                  <a:lnTo>
                    <a:pt x="93" y="93"/>
                  </a:lnTo>
                  <a:lnTo>
                    <a:pt x="123" y="67"/>
                  </a:lnTo>
                  <a:lnTo>
                    <a:pt x="158" y="43"/>
                  </a:lnTo>
                  <a:lnTo>
                    <a:pt x="194" y="25"/>
                  </a:lnTo>
                  <a:lnTo>
                    <a:pt x="233" y="12"/>
                  </a:lnTo>
                  <a:lnTo>
                    <a:pt x="274" y="3"/>
                  </a:lnTo>
                  <a:lnTo>
                    <a:pt x="3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55" name="Group 554"/>
          <p:cNvGrpSpPr/>
          <p:nvPr/>
        </p:nvGrpSpPr>
        <p:grpSpPr>
          <a:xfrm>
            <a:off x="6275631" y="1761043"/>
            <a:ext cx="310355" cy="314416"/>
            <a:chOff x="5103813" y="3101975"/>
            <a:chExt cx="382587" cy="38759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56" name="Rectangle 992"/>
            <p:cNvSpPr>
              <a:spLocks noChangeArrowheads="1"/>
            </p:cNvSpPr>
            <p:nvPr/>
          </p:nvSpPr>
          <p:spPr bwMode="auto">
            <a:xfrm>
              <a:off x="5103813" y="3101975"/>
              <a:ext cx="382587" cy="5715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7" name="Freeform 993"/>
            <p:cNvSpPr>
              <a:spLocks noEditPoints="1"/>
            </p:cNvSpPr>
            <p:nvPr/>
          </p:nvSpPr>
          <p:spPr bwMode="auto">
            <a:xfrm>
              <a:off x="5103813" y="3184768"/>
              <a:ext cx="382587" cy="304800"/>
            </a:xfrm>
            <a:custGeom>
              <a:avLst/>
              <a:gdLst>
                <a:gd name="T0" fmla="*/ 1620 w 3374"/>
                <a:gd name="T1" fmla="*/ 288 h 2683"/>
                <a:gd name="T2" fmla="*/ 1536 w 3374"/>
                <a:gd name="T3" fmla="*/ 341 h 2683"/>
                <a:gd name="T4" fmla="*/ 1484 w 3374"/>
                <a:gd name="T5" fmla="*/ 424 h 2683"/>
                <a:gd name="T6" fmla="*/ 1475 w 3374"/>
                <a:gd name="T7" fmla="*/ 527 h 2683"/>
                <a:gd name="T8" fmla="*/ 1512 w 3374"/>
                <a:gd name="T9" fmla="*/ 617 h 2683"/>
                <a:gd name="T10" fmla="*/ 1585 w 3374"/>
                <a:gd name="T11" fmla="*/ 680 h 2683"/>
                <a:gd name="T12" fmla="*/ 822 w 3374"/>
                <a:gd name="T13" fmla="*/ 1223 h 2683"/>
                <a:gd name="T14" fmla="*/ 771 w 3374"/>
                <a:gd name="T15" fmla="*/ 1244 h 2683"/>
                <a:gd name="T16" fmla="*/ 749 w 3374"/>
                <a:gd name="T17" fmla="*/ 1296 h 2683"/>
                <a:gd name="T18" fmla="*/ 693 w 3374"/>
                <a:gd name="T19" fmla="*/ 1930 h 2683"/>
                <a:gd name="T20" fmla="*/ 631 w 3374"/>
                <a:gd name="T21" fmla="*/ 2004 h 2683"/>
                <a:gd name="T22" fmla="*/ 608 w 3374"/>
                <a:gd name="T23" fmla="*/ 2099 h 2683"/>
                <a:gd name="T24" fmla="*/ 632 w 3374"/>
                <a:gd name="T25" fmla="*/ 2197 h 2683"/>
                <a:gd name="T26" fmla="*/ 696 w 3374"/>
                <a:gd name="T27" fmla="*/ 2272 h 2683"/>
                <a:gd name="T28" fmla="*/ 787 w 3374"/>
                <a:gd name="T29" fmla="*/ 2311 h 2683"/>
                <a:gd name="T30" fmla="*/ 890 w 3374"/>
                <a:gd name="T31" fmla="*/ 2303 h 2683"/>
                <a:gd name="T32" fmla="*/ 973 w 3374"/>
                <a:gd name="T33" fmla="*/ 2251 h 2683"/>
                <a:gd name="T34" fmla="*/ 1025 w 3374"/>
                <a:gd name="T35" fmla="*/ 2167 h 2683"/>
                <a:gd name="T36" fmla="*/ 1034 w 3374"/>
                <a:gd name="T37" fmla="*/ 2064 h 2683"/>
                <a:gd name="T38" fmla="*/ 997 w 3374"/>
                <a:gd name="T39" fmla="*/ 1974 h 2683"/>
                <a:gd name="T40" fmla="*/ 924 w 3374"/>
                <a:gd name="T41" fmla="*/ 1911 h 2683"/>
                <a:gd name="T42" fmla="*/ 1614 w 3374"/>
                <a:gd name="T43" fmla="*/ 1368 h 2683"/>
                <a:gd name="T44" fmla="*/ 1558 w 3374"/>
                <a:gd name="T45" fmla="*/ 1928 h 2683"/>
                <a:gd name="T46" fmla="*/ 1496 w 3374"/>
                <a:gd name="T47" fmla="*/ 2002 h 2683"/>
                <a:gd name="T48" fmla="*/ 1473 w 3374"/>
                <a:gd name="T49" fmla="*/ 2099 h 2683"/>
                <a:gd name="T50" fmla="*/ 1497 w 3374"/>
                <a:gd name="T51" fmla="*/ 2197 h 2683"/>
                <a:gd name="T52" fmla="*/ 1561 w 3374"/>
                <a:gd name="T53" fmla="*/ 2272 h 2683"/>
                <a:gd name="T54" fmla="*/ 1652 w 3374"/>
                <a:gd name="T55" fmla="*/ 2311 h 2683"/>
                <a:gd name="T56" fmla="*/ 1754 w 3374"/>
                <a:gd name="T57" fmla="*/ 2303 h 2683"/>
                <a:gd name="T58" fmla="*/ 1838 w 3374"/>
                <a:gd name="T59" fmla="*/ 2251 h 2683"/>
                <a:gd name="T60" fmla="*/ 1890 w 3374"/>
                <a:gd name="T61" fmla="*/ 2167 h 2683"/>
                <a:gd name="T62" fmla="*/ 1899 w 3374"/>
                <a:gd name="T63" fmla="*/ 2064 h 2683"/>
                <a:gd name="T64" fmla="*/ 1862 w 3374"/>
                <a:gd name="T65" fmla="*/ 1974 h 2683"/>
                <a:gd name="T66" fmla="*/ 1789 w 3374"/>
                <a:gd name="T67" fmla="*/ 1911 h 2683"/>
                <a:gd name="T68" fmla="*/ 2479 w 3374"/>
                <a:gd name="T69" fmla="*/ 1368 h 2683"/>
                <a:gd name="T70" fmla="*/ 2422 w 3374"/>
                <a:gd name="T71" fmla="*/ 1932 h 2683"/>
                <a:gd name="T72" fmla="*/ 2361 w 3374"/>
                <a:gd name="T73" fmla="*/ 2005 h 2683"/>
                <a:gd name="T74" fmla="*/ 2337 w 3374"/>
                <a:gd name="T75" fmla="*/ 2102 h 2683"/>
                <a:gd name="T76" fmla="*/ 2362 w 3374"/>
                <a:gd name="T77" fmla="*/ 2200 h 2683"/>
                <a:gd name="T78" fmla="*/ 2425 w 3374"/>
                <a:gd name="T79" fmla="*/ 2274 h 2683"/>
                <a:gd name="T80" fmla="*/ 2517 w 3374"/>
                <a:gd name="T81" fmla="*/ 2313 h 2683"/>
                <a:gd name="T82" fmla="*/ 2619 w 3374"/>
                <a:gd name="T83" fmla="*/ 2305 h 2683"/>
                <a:gd name="T84" fmla="*/ 2703 w 3374"/>
                <a:gd name="T85" fmla="*/ 2253 h 2683"/>
                <a:gd name="T86" fmla="*/ 2755 w 3374"/>
                <a:gd name="T87" fmla="*/ 2170 h 2683"/>
                <a:gd name="T88" fmla="*/ 2764 w 3374"/>
                <a:gd name="T89" fmla="*/ 2068 h 2683"/>
                <a:gd name="T90" fmla="*/ 2727 w 3374"/>
                <a:gd name="T91" fmla="*/ 1978 h 2683"/>
                <a:gd name="T92" fmla="*/ 2654 w 3374"/>
                <a:gd name="T93" fmla="*/ 1914 h 2683"/>
                <a:gd name="T94" fmla="*/ 2621 w 3374"/>
                <a:gd name="T95" fmla="*/ 1276 h 2683"/>
                <a:gd name="T96" fmla="*/ 2589 w 3374"/>
                <a:gd name="T97" fmla="*/ 1233 h 2683"/>
                <a:gd name="T98" fmla="*/ 1760 w 3374"/>
                <a:gd name="T99" fmla="*/ 1223 h 2683"/>
                <a:gd name="T100" fmla="*/ 1816 w 3374"/>
                <a:gd name="T101" fmla="*/ 663 h 2683"/>
                <a:gd name="T102" fmla="*/ 1878 w 3374"/>
                <a:gd name="T103" fmla="*/ 589 h 2683"/>
                <a:gd name="T104" fmla="*/ 1901 w 3374"/>
                <a:gd name="T105" fmla="*/ 492 h 2683"/>
                <a:gd name="T106" fmla="*/ 1877 w 3374"/>
                <a:gd name="T107" fmla="*/ 394 h 2683"/>
                <a:gd name="T108" fmla="*/ 1813 w 3374"/>
                <a:gd name="T109" fmla="*/ 319 h 2683"/>
                <a:gd name="T110" fmla="*/ 1722 w 3374"/>
                <a:gd name="T111" fmla="*/ 280 h 2683"/>
                <a:gd name="T112" fmla="*/ 3374 w 3374"/>
                <a:gd name="T113" fmla="*/ 0 h 2683"/>
                <a:gd name="T114" fmla="*/ 0 w 3374"/>
                <a:gd name="T115" fmla="*/ 0 h 26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74" h="2683">
                  <a:moveTo>
                    <a:pt x="1687" y="278"/>
                  </a:moveTo>
                  <a:lnTo>
                    <a:pt x="1652" y="280"/>
                  </a:lnTo>
                  <a:lnTo>
                    <a:pt x="1620" y="288"/>
                  </a:lnTo>
                  <a:lnTo>
                    <a:pt x="1589" y="302"/>
                  </a:lnTo>
                  <a:lnTo>
                    <a:pt x="1561" y="319"/>
                  </a:lnTo>
                  <a:lnTo>
                    <a:pt x="1536" y="341"/>
                  </a:lnTo>
                  <a:lnTo>
                    <a:pt x="1514" y="366"/>
                  </a:lnTo>
                  <a:lnTo>
                    <a:pt x="1497" y="394"/>
                  </a:lnTo>
                  <a:lnTo>
                    <a:pt x="1484" y="424"/>
                  </a:lnTo>
                  <a:lnTo>
                    <a:pt x="1475" y="457"/>
                  </a:lnTo>
                  <a:lnTo>
                    <a:pt x="1473" y="492"/>
                  </a:lnTo>
                  <a:lnTo>
                    <a:pt x="1475" y="527"/>
                  </a:lnTo>
                  <a:lnTo>
                    <a:pt x="1484" y="558"/>
                  </a:lnTo>
                  <a:lnTo>
                    <a:pt x="1496" y="589"/>
                  </a:lnTo>
                  <a:lnTo>
                    <a:pt x="1512" y="617"/>
                  </a:lnTo>
                  <a:lnTo>
                    <a:pt x="1534" y="641"/>
                  </a:lnTo>
                  <a:lnTo>
                    <a:pt x="1557" y="663"/>
                  </a:lnTo>
                  <a:lnTo>
                    <a:pt x="1585" y="680"/>
                  </a:lnTo>
                  <a:lnTo>
                    <a:pt x="1614" y="693"/>
                  </a:lnTo>
                  <a:lnTo>
                    <a:pt x="1614" y="1223"/>
                  </a:lnTo>
                  <a:lnTo>
                    <a:pt x="822" y="1223"/>
                  </a:lnTo>
                  <a:lnTo>
                    <a:pt x="803" y="1226"/>
                  </a:lnTo>
                  <a:lnTo>
                    <a:pt x="785" y="1233"/>
                  </a:lnTo>
                  <a:lnTo>
                    <a:pt x="771" y="1244"/>
                  </a:lnTo>
                  <a:lnTo>
                    <a:pt x="760" y="1259"/>
                  </a:lnTo>
                  <a:lnTo>
                    <a:pt x="753" y="1276"/>
                  </a:lnTo>
                  <a:lnTo>
                    <a:pt x="749" y="1296"/>
                  </a:lnTo>
                  <a:lnTo>
                    <a:pt x="749" y="1898"/>
                  </a:lnTo>
                  <a:lnTo>
                    <a:pt x="720" y="1912"/>
                  </a:lnTo>
                  <a:lnTo>
                    <a:pt x="693" y="1930"/>
                  </a:lnTo>
                  <a:lnTo>
                    <a:pt x="669" y="1952"/>
                  </a:lnTo>
                  <a:lnTo>
                    <a:pt x="648" y="1977"/>
                  </a:lnTo>
                  <a:lnTo>
                    <a:pt x="631" y="2004"/>
                  </a:lnTo>
                  <a:lnTo>
                    <a:pt x="619" y="2034"/>
                  </a:lnTo>
                  <a:lnTo>
                    <a:pt x="610" y="2065"/>
                  </a:lnTo>
                  <a:lnTo>
                    <a:pt x="608" y="2099"/>
                  </a:lnTo>
                  <a:lnTo>
                    <a:pt x="610" y="2134"/>
                  </a:lnTo>
                  <a:lnTo>
                    <a:pt x="619" y="2167"/>
                  </a:lnTo>
                  <a:lnTo>
                    <a:pt x="632" y="2197"/>
                  </a:lnTo>
                  <a:lnTo>
                    <a:pt x="649" y="2225"/>
                  </a:lnTo>
                  <a:lnTo>
                    <a:pt x="671" y="2251"/>
                  </a:lnTo>
                  <a:lnTo>
                    <a:pt x="696" y="2272"/>
                  </a:lnTo>
                  <a:lnTo>
                    <a:pt x="724" y="2289"/>
                  </a:lnTo>
                  <a:lnTo>
                    <a:pt x="755" y="2303"/>
                  </a:lnTo>
                  <a:lnTo>
                    <a:pt x="787" y="2311"/>
                  </a:lnTo>
                  <a:lnTo>
                    <a:pt x="822" y="2313"/>
                  </a:lnTo>
                  <a:lnTo>
                    <a:pt x="857" y="2311"/>
                  </a:lnTo>
                  <a:lnTo>
                    <a:pt x="890" y="2303"/>
                  </a:lnTo>
                  <a:lnTo>
                    <a:pt x="920" y="2289"/>
                  </a:lnTo>
                  <a:lnTo>
                    <a:pt x="949" y="2272"/>
                  </a:lnTo>
                  <a:lnTo>
                    <a:pt x="973" y="2251"/>
                  </a:lnTo>
                  <a:lnTo>
                    <a:pt x="995" y="2225"/>
                  </a:lnTo>
                  <a:lnTo>
                    <a:pt x="1012" y="2197"/>
                  </a:lnTo>
                  <a:lnTo>
                    <a:pt x="1025" y="2167"/>
                  </a:lnTo>
                  <a:lnTo>
                    <a:pt x="1034" y="2134"/>
                  </a:lnTo>
                  <a:lnTo>
                    <a:pt x="1037" y="2099"/>
                  </a:lnTo>
                  <a:lnTo>
                    <a:pt x="1034" y="2064"/>
                  </a:lnTo>
                  <a:lnTo>
                    <a:pt x="1025" y="2033"/>
                  </a:lnTo>
                  <a:lnTo>
                    <a:pt x="1013" y="2002"/>
                  </a:lnTo>
                  <a:lnTo>
                    <a:pt x="997" y="1974"/>
                  </a:lnTo>
                  <a:lnTo>
                    <a:pt x="976" y="1950"/>
                  </a:lnTo>
                  <a:lnTo>
                    <a:pt x="952" y="1928"/>
                  </a:lnTo>
                  <a:lnTo>
                    <a:pt x="924" y="1911"/>
                  </a:lnTo>
                  <a:lnTo>
                    <a:pt x="895" y="1898"/>
                  </a:lnTo>
                  <a:lnTo>
                    <a:pt x="895" y="1368"/>
                  </a:lnTo>
                  <a:lnTo>
                    <a:pt x="1614" y="1368"/>
                  </a:lnTo>
                  <a:lnTo>
                    <a:pt x="1614" y="1898"/>
                  </a:lnTo>
                  <a:lnTo>
                    <a:pt x="1585" y="1911"/>
                  </a:lnTo>
                  <a:lnTo>
                    <a:pt x="1558" y="1928"/>
                  </a:lnTo>
                  <a:lnTo>
                    <a:pt x="1534" y="1950"/>
                  </a:lnTo>
                  <a:lnTo>
                    <a:pt x="1513" y="1974"/>
                  </a:lnTo>
                  <a:lnTo>
                    <a:pt x="1496" y="2002"/>
                  </a:lnTo>
                  <a:lnTo>
                    <a:pt x="1484" y="2033"/>
                  </a:lnTo>
                  <a:lnTo>
                    <a:pt x="1475" y="2064"/>
                  </a:lnTo>
                  <a:lnTo>
                    <a:pt x="1473" y="2099"/>
                  </a:lnTo>
                  <a:lnTo>
                    <a:pt x="1475" y="2134"/>
                  </a:lnTo>
                  <a:lnTo>
                    <a:pt x="1484" y="2167"/>
                  </a:lnTo>
                  <a:lnTo>
                    <a:pt x="1497" y="2197"/>
                  </a:lnTo>
                  <a:lnTo>
                    <a:pt x="1514" y="2225"/>
                  </a:lnTo>
                  <a:lnTo>
                    <a:pt x="1536" y="2251"/>
                  </a:lnTo>
                  <a:lnTo>
                    <a:pt x="1561" y="2272"/>
                  </a:lnTo>
                  <a:lnTo>
                    <a:pt x="1589" y="2289"/>
                  </a:lnTo>
                  <a:lnTo>
                    <a:pt x="1620" y="2303"/>
                  </a:lnTo>
                  <a:lnTo>
                    <a:pt x="1652" y="2311"/>
                  </a:lnTo>
                  <a:lnTo>
                    <a:pt x="1687" y="2313"/>
                  </a:lnTo>
                  <a:lnTo>
                    <a:pt x="1722" y="2311"/>
                  </a:lnTo>
                  <a:lnTo>
                    <a:pt x="1754" y="2303"/>
                  </a:lnTo>
                  <a:lnTo>
                    <a:pt x="1785" y="2289"/>
                  </a:lnTo>
                  <a:lnTo>
                    <a:pt x="1813" y="2272"/>
                  </a:lnTo>
                  <a:lnTo>
                    <a:pt x="1838" y="2251"/>
                  </a:lnTo>
                  <a:lnTo>
                    <a:pt x="1860" y="2225"/>
                  </a:lnTo>
                  <a:lnTo>
                    <a:pt x="1877" y="2197"/>
                  </a:lnTo>
                  <a:lnTo>
                    <a:pt x="1890" y="2167"/>
                  </a:lnTo>
                  <a:lnTo>
                    <a:pt x="1899" y="2134"/>
                  </a:lnTo>
                  <a:lnTo>
                    <a:pt x="1901" y="2099"/>
                  </a:lnTo>
                  <a:lnTo>
                    <a:pt x="1899" y="2064"/>
                  </a:lnTo>
                  <a:lnTo>
                    <a:pt x="1890" y="2033"/>
                  </a:lnTo>
                  <a:lnTo>
                    <a:pt x="1878" y="2002"/>
                  </a:lnTo>
                  <a:lnTo>
                    <a:pt x="1862" y="1974"/>
                  </a:lnTo>
                  <a:lnTo>
                    <a:pt x="1840" y="1950"/>
                  </a:lnTo>
                  <a:lnTo>
                    <a:pt x="1817" y="1928"/>
                  </a:lnTo>
                  <a:lnTo>
                    <a:pt x="1789" y="1911"/>
                  </a:lnTo>
                  <a:lnTo>
                    <a:pt x="1760" y="1898"/>
                  </a:lnTo>
                  <a:lnTo>
                    <a:pt x="1760" y="1368"/>
                  </a:lnTo>
                  <a:lnTo>
                    <a:pt x="2479" y="1368"/>
                  </a:lnTo>
                  <a:lnTo>
                    <a:pt x="2479" y="1901"/>
                  </a:lnTo>
                  <a:lnTo>
                    <a:pt x="2450" y="1914"/>
                  </a:lnTo>
                  <a:lnTo>
                    <a:pt x="2422" y="1932"/>
                  </a:lnTo>
                  <a:lnTo>
                    <a:pt x="2399" y="1953"/>
                  </a:lnTo>
                  <a:lnTo>
                    <a:pt x="2377" y="1978"/>
                  </a:lnTo>
                  <a:lnTo>
                    <a:pt x="2361" y="2005"/>
                  </a:lnTo>
                  <a:lnTo>
                    <a:pt x="2349" y="2035"/>
                  </a:lnTo>
                  <a:lnTo>
                    <a:pt x="2340" y="2068"/>
                  </a:lnTo>
                  <a:lnTo>
                    <a:pt x="2337" y="2102"/>
                  </a:lnTo>
                  <a:lnTo>
                    <a:pt x="2340" y="2136"/>
                  </a:lnTo>
                  <a:lnTo>
                    <a:pt x="2349" y="2170"/>
                  </a:lnTo>
                  <a:lnTo>
                    <a:pt x="2362" y="2200"/>
                  </a:lnTo>
                  <a:lnTo>
                    <a:pt x="2379" y="2228"/>
                  </a:lnTo>
                  <a:lnTo>
                    <a:pt x="2401" y="2253"/>
                  </a:lnTo>
                  <a:lnTo>
                    <a:pt x="2425" y="2274"/>
                  </a:lnTo>
                  <a:lnTo>
                    <a:pt x="2454" y="2292"/>
                  </a:lnTo>
                  <a:lnTo>
                    <a:pt x="2484" y="2305"/>
                  </a:lnTo>
                  <a:lnTo>
                    <a:pt x="2517" y="2313"/>
                  </a:lnTo>
                  <a:lnTo>
                    <a:pt x="2552" y="2316"/>
                  </a:lnTo>
                  <a:lnTo>
                    <a:pt x="2587" y="2313"/>
                  </a:lnTo>
                  <a:lnTo>
                    <a:pt x="2619" y="2305"/>
                  </a:lnTo>
                  <a:lnTo>
                    <a:pt x="2650" y="2292"/>
                  </a:lnTo>
                  <a:lnTo>
                    <a:pt x="2678" y="2274"/>
                  </a:lnTo>
                  <a:lnTo>
                    <a:pt x="2703" y="2253"/>
                  </a:lnTo>
                  <a:lnTo>
                    <a:pt x="2725" y="2228"/>
                  </a:lnTo>
                  <a:lnTo>
                    <a:pt x="2742" y="2200"/>
                  </a:lnTo>
                  <a:lnTo>
                    <a:pt x="2755" y="2170"/>
                  </a:lnTo>
                  <a:lnTo>
                    <a:pt x="2764" y="2136"/>
                  </a:lnTo>
                  <a:lnTo>
                    <a:pt x="2766" y="2102"/>
                  </a:lnTo>
                  <a:lnTo>
                    <a:pt x="2764" y="2068"/>
                  </a:lnTo>
                  <a:lnTo>
                    <a:pt x="2755" y="2035"/>
                  </a:lnTo>
                  <a:lnTo>
                    <a:pt x="2743" y="2005"/>
                  </a:lnTo>
                  <a:lnTo>
                    <a:pt x="2727" y="1978"/>
                  </a:lnTo>
                  <a:lnTo>
                    <a:pt x="2705" y="1953"/>
                  </a:lnTo>
                  <a:lnTo>
                    <a:pt x="2682" y="1932"/>
                  </a:lnTo>
                  <a:lnTo>
                    <a:pt x="2654" y="1914"/>
                  </a:lnTo>
                  <a:lnTo>
                    <a:pt x="2625" y="1901"/>
                  </a:lnTo>
                  <a:lnTo>
                    <a:pt x="2625" y="1296"/>
                  </a:lnTo>
                  <a:lnTo>
                    <a:pt x="2621" y="1276"/>
                  </a:lnTo>
                  <a:lnTo>
                    <a:pt x="2614" y="1259"/>
                  </a:lnTo>
                  <a:lnTo>
                    <a:pt x="2603" y="1244"/>
                  </a:lnTo>
                  <a:lnTo>
                    <a:pt x="2589" y="1233"/>
                  </a:lnTo>
                  <a:lnTo>
                    <a:pt x="2571" y="1226"/>
                  </a:lnTo>
                  <a:lnTo>
                    <a:pt x="2552" y="1223"/>
                  </a:lnTo>
                  <a:lnTo>
                    <a:pt x="1760" y="1223"/>
                  </a:lnTo>
                  <a:lnTo>
                    <a:pt x="1760" y="693"/>
                  </a:lnTo>
                  <a:lnTo>
                    <a:pt x="1789" y="680"/>
                  </a:lnTo>
                  <a:lnTo>
                    <a:pt x="1816" y="663"/>
                  </a:lnTo>
                  <a:lnTo>
                    <a:pt x="1840" y="641"/>
                  </a:lnTo>
                  <a:lnTo>
                    <a:pt x="1861" y="617"/>
                  </a:lnTo>
                  <a:lnTo>
                    <a:pt x="1878" y="589"/>
                  </a:lnTo>
                  <a:lnTo>
                    <a:pt x="1890" y="558"/>
                  </a:lnTo>
                  <a:lnTo>
                    <a:pt x="1899" y="527"/>
                  </a:lnTo>
                  <a:lnTo>
                    <a:pt x="1901" y="492"/>
                  </a:lnTo>
                  <a:lnTo>
                    <a:pt x="1899" y="457"/>
                  </a:lnTo>
                  <a:lnTo>
                    <a:pt x="1890" y="424"/>
                  </a:lnTo>
                  <a:lnTo>
                    <a:pt x="1877" y="394"/>
                  </a:lnTo>
                  <a:lnTo>
                    <a:pt x="1860" y="366"/>
                  </a:lnTo>
                  <a:lnTo>
                    <a:pt x="1838" y="341"/>
                  </a:lnTo>
                  <a:lnTo>
                    <a:pt x="1813" y="319"/>
                  </a:lnTo>
                  <a:lnTo>
                    <a:pt x="1785" y="302"/>
                  </a:lnTo>
                  <a:lnTo>
                    <a:pt x="1754" y="288"/>
                  </a:lnTo>
                  <a:lnTo>
                    <a:pt x="1722" y="280"/>
                  </a:lnTo>
                  <a:lnTo>
                    <a:pt x="1687" y="278"/>
                  </a:lnTo>
                  <a:close/>
                  <a:moveTo>
                    <a:pt x="0" y="0"/>
                  </a:moveTo>
                  <a:lnTo>
                    <a:pt x="3374" y="0"/>
                  </a:lnTo>
                  <a:lnTo>
                    <a:pt x="3374" y="2683"/>
                  </a:lnTo>
                  <a:lnTo>
                    <a:pt x="0" y="268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4286587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Group 208"/>
          <p:cNvGrpSpPr/>
          <p:nvPr/>
        </p:nvGrpSpPr>
        <p:grpSpPr>
          <a:xfrm>
            <a:off x="345282" y="625475"/>
            <a:ext cx="11501437" cy="311150"/>
            <a:chOff x="306388" y="5235575"/>
            <a:chExt cx="11501437" cy="311150"/>
          </a:xfrm>
        </p:grpSpPr>
        <p:grpSp>
          <p:nvGrpSpPr>
            <p:cNvPr id="4" name="Group 3"/>
            <p:cNvGrpSpPr/>
            <p:nvPr/>
          </p:nvGrpSpPr>
          <p:grpSpPr>
            <a:xfrm>
              <a:off x="306388" y="5236369"/>
              <a:ext cx="309562" cy="309563"/>
              <a:chOff x="306388" y="5235575"/>
              <a:chExt cx="309562" cy="309563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5" name="Freeform 1237"/>
              <p:cNvSpPr>
                <a:spLocks noEditPoints="1"/>
              </p:cNvSpPr>
              <p:nvPr/>
            </p:nvSpPr>
            <p:spPr bwMode="auto">
              <a:xfrm>
                <a:off x="306388" y="5235575"/>
                <a:ext cx="309562" cy="309563"/>
              </a:xfrm>
              <a:custGeom>
                <a:avLst/>
                <a:gdLst>
                  <a:gd name="T0" fmla="*/ 1606 w 3311"/>
                  <a:gd name="T1" fmla="*/ 3107 h 3320"/>
                  <a:gd name="T2" fmla="*/ 1726 w 3311"/>
                  <a:gd name="T3" fmla="*/ 2916 h 3320"/>
                  <a:gd name="T4" fmla="*/ 2492 w 3311"/>
                  <a:gd name="T5" fmla="*/ 2632 h 3320"/>
                  <a:gd name="T6" fmla="*/ 2710 w 3311"/>
                  <a:gd name="T7" fmla="*/ 2654 h 3320"/>
                  <a:gd name="T8" fmla="*/ 664 w 3311"/>
                  <a:gd name="T9" fmla="*/ 2505 h 3320"/>
                  <a:gd name="T10" fmla="*/ 685 w 3311"/>
                  <a:gd name="T11" fmla="*/ 2722 h 3320"/>
                  <a:gd name="T12" fmla="*/ 787 w 3311"/>
                  <a:gd name="T13" fmla="*/ 2530 h 3320"/>
                  <a:gd name="T14" fmla="*/ 2886 w 3311"/>
                  <a:gd name="T15" fmla="*/ 1686 h 3320"/>
                  <a:gd name="T16" fmla="*/ 3110 w 3311"/>
                  <a:gd name="T17" fmla="*/ 1660 h 3320"/>
                  <a:gd name="T18" fmla="*/ 213 w 3311"/>
                  <a:gd name="T19" fmla="*/ 1610 h 3320"/>
                  <a:gd name="T20" fmla="*/ 403 w 3311"/>
                  <a:gd name="T21" fmla="*/ 1732 h 3320"/>
                  <a:gd name="T22" fmla="*/ 1526 w 3311"/>
                  <a:gd name="T23" fmla="*/ 998 h 3320"/>
                  <a:gd name="T24" fmla="*/ 992 w 3311"/>
                  <a:gd name="T25" fmla="*/ 1532 h 3320"/>
                  <a:gd name="T26" fmla="*/ 1149 w 3311"/>
                  <a:gd name="T27" fmla="*/ 2021 h 3320"/>
                  <a:gd name="T28" fmla="*/ 1445 w 3311"/>
                  <a:gd name="T29" fmla="*/ 1874 h 3320"/>
                  <a:gd name="T30" fmla="*/ 1581 w 3311"/>
                  <a:gd name="T31" fmla="*/ 2000 h 3320"/>
                  <a:gd name="T32" fmla="*/ 1655 w 3311"/>
                  <a:gd name="T33" fmla="*/ 1944 h 3320"/>
                  <a:gd name="T34" fmla="*/ 1729 w 3311"/>
                  <a:gd name="T35" fmla="*/ 2000 h 3320"/>
                  <a:gd name="T36" fmla="*/ 1864 w 3311"/>
                  <a:gd name="T37" fmla="*/ 1874 h 3320"/>
                  <a:gd name="T38" fmla="*/ 2161 w 3311"/>
                  <a:gd name="T39" fmla="*/ 2021 h 3320"/>
                  <a:gd name="T40" fmla="*/ 2316 w 3311"/>
                  <a:gd name="T41" fmla="*/ 1532 h 3320"/>
                  <a:gd name="T42" fmla="*/ 1782 w 3311"/>
                  <a:gd name="T43" fmla="*/ 998 h 3320"/>
                  <a:gd name="T44" fmla="*/ 2499 w 3311"/>
                  <a:gd name="T45" fmla="*/ 752 h 3320"/>
                  <a:gd name="T46" fmla="*/ 2716 w 3311"/>
                  <a:gd name="T47" fmla="*/ 731 h 3320"/>
                  <a:gd name="T48" fmla="*/ 644 w 3311"/>
                  <a:gd name="T49" fmla="*/ 614 h 3320"/>
                  <a:gd name="T50" fmla="*/ 707 w 3311"/>
                  <a:gd name="T51" fmla="*/ 823 h 3320"/>
                  <a:gd name="T52" fmla="*/ 770 w 3311"/>
                  <a:gd name="T53" fmla="*/ 614 h 3320"/>
                  <a:gd name="T54" fmla="*/ 1553 w 3311"/>
                  <a:gd name="T55" fmla="*/ 366 h 3320"/>
                  <a:gd name="T56" fmla="*/ 1766 w 3311"/>
                  <a:gd name="T57" fmla="*/ 290 h 3320"/>
                  <a:gd name="T58" fmla="*/ 1878 w 3311"/>
                  <a:gd name="T59" fmla="*/ 92 h 3320"/>
                  <a:gd name="T60" fmla="*/ 1837 w 3311"/>
                  <a:gd name="T61" fmla="*/ 572 h 3320"/>
                  <a:gd name="T62" fmla="*/ 2297 w 3311"/>
                  <a:gd name="T63" fmla="*/ 769 h 3320"/>
                  <a:gd name="T64" fmla="*/ 2548 w 3311"/>
                  <a:gd name="T65" fmla="*/ 399 h 3320"/>
                  <a:gd name="T66" fmla="*/ 2913 w 3311"/>
                  <a:gd name="T67" fmla="*/ 653 h 3320"/>
                  <a:gd name="T68" fmla="*/ 2654 w 3311"/>
                  <a:gd name="T69" fmla="*/ 1020 h 3320"/>
                  <a:gd name="T70" fmla="*/ 2517 w 3311"/>
                  <a:gd name="T71" fmla="*/ 1554 h 3320"/>
                  <a:gd name="T72" fmla="*/ 3119 w 3311"/>
                  <a:gd name="T73" fmla="*/ 1370 h 3320"/>
                  <a:gd name="T74" fmla="*/ 3268 w 3311"/>
                  <a:gd name="T75" fmla="*/ 1820 h 3320"/>
                  <a:gd name="T76" fmla="*/ 2813 w 3311"/>
                  <a:gd name="T77" fmla="*/ 1915 h 3320"/>
                  <a:gd name="T78" fmla="*/ 2341 w 3311"/>
                  <a:gd name="T79" fmla="*/ 2195 h 3320"/>
                  <a:gd name="T80" fmla="*/ 2875 w 3311"/>
                  <a:gd name="T81" fmla="*/ 2451 h 3320"/>
                  <a:gd name="T82" fmla="*/ 2765 w 3311"/>
                  <a:gd name="T83" fmla="*/ 2882 h 3320"/>
                  <a:gd name="T84" fmla="*/ 2334 w 3311"/>
                  <a:gd name="T85" fmla="*/ 2771 h 3320"/>
                  <a:gd name="T86" fmla="*/ 1961 w 3311"/>
                  <a:gd name="T87" fmla="*/ 2475 h 3320"/>
                  <a:gd name="T88" fmla="*/ 1969 w 3311"/>
                  <a:gd name="T89" fmla="*/ 3005 h 3320"/>
                  <a:gd name="T90" fmla="*/ 1613 w 3311"/>
                  <a:gd name="T91" fmla="*/ 3317 h 3320"/>
                  <a:gd name="T92" fmla="*/ 1352 w 3311"/>
                  <a:gd name="T93" fmla="*/ 2925 h 3320"/>
                  <a:gd name="T94" fmla="*/ 1290 w 3311"/>
                  <a:gd name="T95" fmla="*/ 2450 h 3320"/>
                  <a:gd name="T96" fmla="*/ 956 w 3311"/>
                  <a:gd name="T97" fmla="*/ 2803 h 3320"/>
                  <a:gd name="T98" fmla="*/ 514 w 3311"/>
                  <a:gd name="T99" fmla="*/ 2861 h 3320"/>
                  <a:gd name="T100" fmla="*/ 458 w 3311"/>
                  <a:gd name="T101" fmla="*/ 2418 h 3320"/>
                  <a:gd name="T102" fmla="*/ 932 w 3311"/>
                  <a:gd name="T103" fmla="*/ 2142 h 3320"/>
                  <a:gd name="T104" fmla="*/ 466 w 3311"/>
                  <a:gd name="T105" fmla="*/ 1936 h 3320"/>
                  <a:gd name="T106" fmla="*/ 25 w 3311"/>
                  <a:gd name="T107" fmla="*/ 1783 h 3320"/>
                  <a:gd name="T108" fmla="*/ 231 w 3311"/>
                  <a:gd name="T109" fmla="*/ 1356 h 3320"/>
                  <a:gd name="T110" fmla="*/ 805 w 3311"/>
                  <a:gd name="T111" fmla="*/ 1484 h 3320"/>
                  <a:gd name="T112" fmla="*/ 619 w 3311"/>
                  <a:gd name="T113" fmla="*/ 1011 h 3320"/>
                  <a:gd name="T114" fmla="*/ 406 w 3311"/>
                  <a:gd name="T115" fmla="*/ 616 h 3320"/>
                  <a:gd name="T116" fmla="*/ 799 w 3311"/>
                  <a:gd name="T117" fmla="*/ 407 h 3320"/>
                  <a:gd name="T118" fmla="*/ 1005 w 3311"/>
                  <a:gd name="T119" fmla="*/ 806 h 3320"/>
                  <a:gd name="T120" fmla="*/ 1454 w 3311"/>
                  <a:gd name="T121" fmla="*/ 555 h 3320"/>
                  <a:gd name="T122" fmla="*/ 1433 w 3311"/>
                  <a:gd name="T123" fmla="*/ 92 h 3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311" h="3320">
                    <a:moveTo>
                      <a:pt x="1655" y="2891"/>
                    </a:moveTo>
                    <a:lnTo>
                      <a:pt x="1630" y="2894"/>
                    </a:lnTo>
                    <a:lnTo>
                      <a:pt x="1606" y="2903"/>
                    </a:lnTo>
                    <a:lnTo>
                      <a:pt x="1584" y="2916"/>
                    </a:lnTo>
                    <a:lnTo>
                      <a:pt x="1567" y="2933"/>
                    </a:lnTo>
                    <a:lnTo>
                      <a:pt x="1553" y="2954"/>
                    </a:lnTo>
                    <a:lnTo>
                      <a:pt x="1545" y="2979"/>
                    </a:lnTo>
                    <a:lnTo>
                      <a:pt x="1542" y="3005"/>
                    </a:lnTo>
                    <a:lnTo>
                      <a:pt x="1545" y="3031"/>
                    </a:lnTo>
                    <a:lnTo>
                      <a:pt x="1553" y="3054"/>
                    </a:lnTo>
                    <a:lnTo>
                      <a:pt x="1567" y="3076"/>
                    </a:lnTo>
                    <a:lnTo>
                      <a:pt x="1584" y="3093"/>
                    </a:lnTo>
                    <a:lnTo>
                      <a:pt x="1606" y="3107"/>
                    </a:lnTo>
                    <a:lnTo>
                      <a:pt x="1630" y="3115"/>
                    </a:lnTo>
                    <a:lnTo>
                      <a:pt x="1655" y="3118"/>
                    </a:lnTo>
                    <a:lnTo>
                      <a:pt x="1681" y="3115"/>
                    </a:lnTo>
                    <a:lnTo>
                      <a:pt x="1705" y="3107"/>
                    </a:lnTo>
                    <a:lnTo>
                      <a:pt x="1726" y="3093"/>
                    </a:lnTo>
                    <a:lnTo>
                      <a:pt x="1744" y="3076"/>
                    </a:lnTo>
                    <a:lnTo>
                      <a:pt x="1757" y="3054"/>
                    </a:lnTo>
                    <a:lnTo>
                      <a:pt x="1766" y="3031"/>
                    </a:lnTo>
                    <a:lnTo>
                      <a:pt x="1769" y="3005"/>
                    </a:lnTo>
                    <a:lnTo>
                      <a:pt x="1766" y="2979"/>
                    </a:lnTo>
                    <a:lnTo>
                      <a:pt x="1757" y="2954"/>
                    </a:lnTo>
                    <a:lnTo>
                      <a:pt x="1744" y="2933"/>
                    </a:lnTo>
                    <a:lnTo>
                      <a:pt x="1726" y="2916"/>
                    </a:lnTo>
                    <a:lnTo>
                      <a:pt x="1705" y="2903"/>
                    </a:lnTo>
                    <a:lnTo>
                      <a:pt x="1681" y="2894"/>
                    </a:lnTo>
                    <a:lnTo>
                      <a:pt x="1655" y="2891"/>
                    </a:lnTo>
                    <a:close/>
                    <a:moveTo>
                      <a:pt x="2604" y="2498"/>
                    </a:moveTo>
                    <a:lnTo>
                      <a:pt x="2583" y="2500"/>
                    </a:lnTo>
                    <a:lnTo>
                      <a:pt x="2562" y="2506"/>
                    </a:lnTo>
                    <a:lnTo>
                      <a:pt x="2541" y="2516"/>
                    </a:lnTo>
                    <a:lnTo>
                      <a:pt x="2524" y="2530"/>
                    </a:lnTo>
                    <a:lnTo>
                      <a:pt x="2509" y="2549"/>
                    </a:lnTo>
                    <a:lnTo>
                      <a:pt x="2499" y="2569"/>
                    </a:lnTo>
                    <a:lnTo>
                      <a:pt x="2492" y="2589"/>
                    </a:lnTo>
                    <a:lnTo>
                      <a:pt x="2490" y="2611"/>
                    </a:lnTo>
                    <a:lnTo>
                      <a:pt x="2492" y="2632"/>
                    </a:lnTo>
                    <a:lnTo>
                      <a:pt x="2499" y="2654"/>
                    </a:lnTo>
                    <a:lnTo>
                      <a:pt x="2509" y="2674"/>
                    </a:lnTo>
                    <a:lnTo>
                      <a:pt x="2524" y="2692"/>
                    </a:lnTo>
                    <a:lnTo>
                      <a:pt x="2541" y="2706"/>
                    </a:lnTo>
                    <a:lnTo>
                      <a:pt x="2562" y="2717"/>
                    </a:lnTo>
                    <a:lnTo>
                      <a:pt x="2583" y="2723"/>
                    </a:lnTo>
                    <a:lnTo>
                      <a:pt x="2605" y="2725"/>
                    </a:lnTo>
                    <a:lnTo>
                      <a:pt x="2626" y="2723"/>
                    </a:lnTo>
                    <a:lnTo>
                      <a:pt x="2647" y="2717"/>
                    </a:lnTo>
                    <a:lnTo>
                      <a:pt x="2667" y="2706"/>
                    </a:lnTo>
                    <a:lnTo>
                      <a:pt x="2684" y="2692"/>
                    </a:lnTo>
                    <a:lnTo>
                      <a:pt x="2699" y="2674"/>
                    </a:lnTo>
                    <a:lnTo>
                      <a:pt x="2710" y="2654"/>
                    </a:lnTo>
                    <a:lnTo>
                      <a:pt x="2716" y="2632"/>
                    </a:lnTo>
                    <a:lnTo>
                      <a:pt x="2718" y="2611"/>
                    </a:lnTo>
                    <a:lnTo>
                      <a:pt x="2716" y="2589"/>
                    </a:lnTo>
                    <a:lnTo>
                      <a:pt x="2710" y="2569"/>
                    </a:lnTo>
                    <a:lnTo>
                      <a:pt x="2699" y="2549"/>
                    </a:lnTo>
                    <a:lnTo>
                      <a:pt x="2684" y="2530"/>
                    </a:lnTo>
                    <a:lnTo>
                      <a:pt x="2666" y="2516"/>
                    </a:lnTo>
                    <a:lnTo>
                      <a:pt x="2647" y="2506"/>
                    </a:lnTo>
                    <a:lnTo>
                      <a:pt x="2626" y="2500"/>
                    </a:lnTo>
                    <a:lnTo>
                      <a:pt x="2604" y="2498"/>
                    </a:lnTo>
                    <a:close/>
                    <a:moveTo>
                      <a:pt x="706" y="2497"/>
                    </a:moveTo>
                    <a:lnTo>
                      <a:pt x="685" y="2499"/>
                    </a:lnTo>
                    <a:lnTo>
                      <a:pt x="664" y="2505"/>
                    </a:lnTo>
                    <a:lnTo>
                      <a:pt x="644" y="2515"/>
                    </a:lnTo>
                    <a:lnTo>
                      <a:pt x="627" y="2530"/>
                    </a:lnTo>
                    <a:lnTo>
                      <a:pt x="611" y="2549"/>
                    </a:lnTo>
                    <a:lnTo>
                      <a:pt x="601" y="2568"/>
                    </a:lnTo>
                    <a:lnTo>
                      <a:pt x="595" y="2589"/>
                    </a:lnTo>
                    <a:lnTo>
                      <a:pt x="593" y="2611"/>
                    </a:lnTo>
                    <a:lnTo>
                      <a:pt x="595" y="2632"/>
                    </a:lnTo>
                    <a:lnTo>
                      <a:pt x="601" y="2654"/>
                    </a:lnTo>
                    <a:lnTo>
                      <a:pt x="611" y="2674"/>
                    </a:lnTo>
                    <a:lnTo>
                      <a:pt x="627" y="2691"/>
                    </a:lnTo>
                    <a:lnTo>
                      <a:pt x="645" y="2706"/>
                    </a:lnTo>
                    <a:lnTo>
                      <a:pt x="664" y="2716"/>
                    </a:lnTo>
                    <a:lnTo>
                      <a:pt x="685" y="2722"/>
                    </a:lnTo>
                    <a:lnTo>
                      <a:pt x="707" y="2724"/>
                    </a:lnTo>
                    <a:lnTo>
                      <a:pt x="728" y="2722"/>
                    </a:lnTo>
                    <a:lnTo>
                      <a:pt x="749" y="2716"/>
                    </a:lnTo>
                    <a:lnTo>
                      <a:pt x="770" y="2706"/>
                    </a:lnTo>
                    <a:lnTo>
                      <a:pt x="787" y="2691"/>
                    </a:lnTo>
                    <a:lnTo>
                      <a:pt x="802" y="2674"/>
                    </a:lnTo>
                    <a:lnTo>
                      <a:pt x="812" y="2654"/>
                    </a:lnTo>
                    <a:lnTo>
                      <a:pt x="819" y="2632"/>
                    </a:lnTo>
                    <a:lnTo>
                      <a:pt x="821" y="2611"/>
                    </a:lnTo>
                    <a:lnTo>
                      <a:pt x="819" y="2589"/>
                    </a:lnTo>
                    <a:lnTo>
                      <a:pt x="812" y="2568"/>
                    </a:lnTo>
                    <a:lnTo>
                      <a:pt x="802" y="2549"/>
                    </a:lnTo>
                    <a:lnTo>
                      <a:pt x="787" y="2530"/>
                    </a:lnTo>
                    <a:lnTo>
                      <a:pt x="770" y="2515"/>
                    </a:lnTo>
                    <a:lnTo>
                      <a:pt x="749" y="2505"/>
                    </a:lnTo>
                    <a:lnTo>
                      <a:pt x="728" y="2499"/>
                    </a:lnTo>
                    <a:lnTo>
                      <a:pt x="706" y="2497"/>
                    </a:lnTo>
                    <a:close/>
                    <a:moveTo>
                      <a:pt x="2997" y="1547"/>
                    </a:moveTo>
                    <a:lnTo>
                      <a:pt x="2970" y="1550"/>
                    </a:lnTo>
                    <a:lnTo>
                      <a:pt x="2947" y="1558"/>
                    </a:lnTo>
                    <a:lnTo>
                      <a:pt x="2926" y="1572"/>
                    </a:lnTo>
                    <a:lnTo>
                      <a:pt x="2908" y="1589"/>
                    </a:lnTo>
                    <a:lnTo>
                      <a:pt x="2895" y="1610"/>
                    </a:lnTo>
                    <a:lnTo>
                      <a:pt x="2886" y="1635"/>
                    </a:lnTo>
                    <a:lnTo>
                      <a:pt x="2883" y="1660"/>
                    </a:lnTo>
                    <a:lnTo>
                      <a:pt x="2886" y="1686"/>
                    </a:lnTo>
                    <a:lnTo>
                      <a:pt x="2895" y="1710"/>
                    </a:lnTo>
                    <a:lnTo>
                      <a:pt x="2908" y="1732"/>
                    </a:lnTo>
                    <a:lnTo>
                      <a:pt x="2926" y="1749"/>
                    </a:lnTo>
                    <a:lnTo>
                      <a:pt x="2947" y="1762"/>
                    </a:lnTo>
                    <a:lnTo>
                      <a:pt x="2970" y="1771"/>
                    </a:lnTo>
                    <a:lnTo>
                      <a:pt x="2997" y="1774"/>
                    </a:lnTo>
                    <a:lnTo>
                      <a:pt x="3023" y="1771"/>
                    </a:lnTo>
                    <a:lnTo>
                      <a:pt x="3046" y="1762"/>
                    </a:lnTo>
                    <a:lnTo>
                      <a:pt x="3067" y="1749"/>
                    </a:lnTo>
                    <a:lnTo>
                      <a:pt x="3085" y="1732"/>
                    </a:lnTo>
                    <a:lnTo>
                      <a:pt x="3098" y="1710"/>
                    </a:lnTo>
                    <a:lnTo>
                      <a:pt x="3106" y="1686"/>
                    </a:lnTo>
                    <a:lnTo>
                      <a:pt x="3110" y="1660"/>
                    </a:lnTo>
                    <a:lnTo>
                      <a:pt x="3106" y="1635"/>
                    </a:lnTo>
                    <a:lnTo>
                      <a:pt x="3098" y="1610"/>
                    </a:lnTo>
                    <a:lnTo>
                      <a:pt x="3085" y="1589"/>
                    </a:lnTo>
                    <a:lnTo>
                      <a:pt x="3067" y="1572"/>
                    </a:lnTo>
                    <a:lnTo>
                      <a:pt x="3046" y="1558"/>
                    </a:lnTo>
                    <a:lnTo>
                      <a:pt x="3023" y="1550"/>
                    </a:lnTo>
                    <a:lnTo>
                      <a:pt x="2997" y="1547"/>
                    </a:lnTo>
                    <a:close/>
                    <a:moveTo>
                      <a:pt x="314" y="1547"/>
                    </a:moveTo>
                    <a:lnTo>
                      <a:pt x="288" y="1550"/>
                    </a:lnTo>
                    <a:lnTo>
                      <a:pt x="265" y="1558"/>
                    </a:lnTo>
                    <a:lnTo>
                      <a:pt x="244" y="1572"/>
                    </a:lnTo>
                    <a:lnTo>
                      <a:pt x="226" y="1589"/>
                    </a:lnTo>
                    <a:lnTo>
                      <a:pt x="213" y="1610"/>
                    </a:lnTo>
                    <a:lnTo>
                      <a:pt x="204" y="1635"/>
                    </a:lnTo>
                    <a:lnTo>
                      <a:pt x="201" y="1660"/>
                    </a:lnTo>
                    <a:lnTo>
                      <a:pt x="204" y="1686"/>
                    </a:lnTo>
                    <a:lnTo>
                      <a:pt x="213" y="1710"/>
                    </a:lnTo>
                    <a:lnTo>
                      <a:pt x="226" y="1732"/>
                    </a:lnTo>
                    <a:lnTo>
                      <a:pt x="244" y="1749"/>
                    </a:lnTo>
                    <a:lnTo>
                      <a:pt x="265" y="1762"/>
                    </a:lnTo>
                    <a:lnTo>
                      <a:pt x="288" y="1771"/>
                    </a:lnTo>
                    <a:lnTo>
                      <a:pt x="314" y="1774"/>
                    </a:lnTo>
                    <a:lnTo>
                      <a:pt x="340" y="1771"/>
                    </a:lnTo>
                    <a:lnTo>
                      <a:pt x="364" y="1762"/>
                    </a:lnTo>
                    <a:lnTo>
                      <a:pt x="385" y="1749"/>
                    </a:lnTo>
                    <a:lnTo>
                      <a:pt x="403" y="1732"/>
                    </a:lnTo>
                    <a:lnTo>
                      <a:pt x="416" y="1710"/>
                    </a:lnTo>
                    <a:lnTo>
                      <a:pt x="424" y="1686"/>
                    </a:lnTo>
                    <a:lnTo>
                      <a:pt x="427" y="1660"/>
                    </a:lnTo>
                    <a:lnTo>
                      <a:pt x="424" y="1635"/>
                    </a:lnTo>
                    <a:lnTo>
                      <a:pt x="416" y="1610"/>
                    </a:lnTo>
                    <a:lnTo>
                      <a:pt x="403" y="1589"/>
                    </a:lnTo>
                    <a:lnTo>
                      <a:pt x="385" y="1572"/>
                    </a:lnTo>
                    <a:lnTo>
                      <a:pt x="364" y="1558"/>
                    </a:lnTo>
                    <a:lnTo>
                      <a:pt x="340" y="1550"/>
                    </a:lnTo>
                    <a:lnTo>
                      <a:pt x="314" y="1547"/>
                    </a:lnTo>
                    <a:close/>
                    <a:moveTo>
                      <a:pt x="1654" y="985"/>
                    </a:moveTo>
                    <a:lnTo>
                      <a:pt x="1590" y="989"/>
                    </a:lnTo>
                    <a:lnTo>
                      <a:pt x="1526" y="998"/>
                    </a:lnTo>
                    <a:lnTo>
                      <a:pt x="1465" y="1012"/>
                    </a:lnTo>
                    <a:lnTo>
                      <a:pt x="1406" y="1032"/>
                    </a:lnTo>
                    <a:lnTo>
                      <a:pt x="1350" y="1057"/>
                    </a:lnTo>
                    <a:lnTo>
                      <a:pt x="1296" y="1087"/>
                    </a:lnTo>
                    <a:lnTo>
                      <a:pt x="1247" y="1123"/>
                    </a:lnTo>
                    <a:lnTo>
                      <a:pt x="1200" y="1162"/>
                    </a:lnTo>
                    <a:lnTo>
                      <a:pt x="1156" y="1205"/>
                    </a:lnTo>
                    <a:lnTo>
                      <a:pt x="1118" y="1252"/>
                    </a:lnTo>
                    <a:lnTo>
                      <a:pt x="1083" y="1303"/>
                    </a:lnTo>
                    <a:lnTo>
                      <a:pt x="1053" y="1356"/>
                    </a:lnTo>
                    <a:lnTo>
                      <a:pt x="1027" y="1412"/>
                    </a:lnTo>
                    <a:lnTo>
                      <a:pt x="1007" y="1471"/>
                    </a:lnTo>
                    <a:lnTo>
                      <a:pt x="992" y="1532"/>
                    </a:lnTo>
                    <a:lnTo>
                      <a:pt x="983" y="1595"/>
                    </a:lnTo>
                    <a:lnTo>
                      <a:pt x="980" y="1660"/>
                    </a:lnTo>
                    <a:lnTo>
                      <a:pt x="983" y="1719"/>
                    </a:lnTo>
                    <a:lnTo>
                      <a:pt x="990" y="1776"/>
                    </a:lnTo>
                    <a:lnTo>
                      <a:pt x="1002" y="1832"/>
                    </a:lnTo>
                    <a:lnTo>
                      <a:pt x="1019" y="1885"/>
                    </a:lnTo>
                    <a:lnTo>
                      <a:pt x="1040" y="1937"/>
                    </a:lnTo>
                    <a:lnTo>
                      <a:pt x="1065" y="1986"/>
                    </a:lnTo>
                    <a:lnTo>
                      <a:pt x="1093" y="2034"/>
                    </a:lnTo>
                    <a:lnTo>
                      <a:pt x="1125" y="2078"/>
                    </a:lnTo>
                    <a:lnTo>
                      <a:pt x="1131" y="2058"/>
                    </a:lnTo>
                    <a:lnTo>
                      <a:pt x="1139" y="2040"/>
                    </a:lnTo>
                    <a:lnTo>
                      <a:pt x="1149" y="2021"/>
                    </a:lnTo>
                    <a:lnTo>
                      <a:pt x="1162" y="2005"/>
                    </a:lnTo>
                    <a:lnTo>
                      <a:pt x="1178" y="1992"/>
                    </a:lnTo>
                    <a:lnTo>
                      <a:pt x="1197" y="1980"/>
                    </a:lnTo>
                    <a:lnTo>
                      <a:pt x="1220" y="1972"/>
                    </a:lnTo>
                    <a:lnTo>
                      <a:pt x="1253" y="1963"/>
                    </a:lnTo>
                    <a:lnTo>
                      <a:pt x="1285" y="1953"/>
                    </a:lnTo>
                    <a:lnTo>
                      <a:pt x="1316" y="1941"/>
                    </a:lnTo>
                    <a:lnTo>
                      <a:pt x="1344" y="1929"/>
                    </a:lnTo>
                    <a:lnTo>
                      <a:pt x="1369" y="1916"/>
                    </a:lnTo>
                    <a:lnTo>
                      <a:pt x="1393" y="1904"/>
                    </a:lnTo>
                    <a:lnTo>
                      <a:pt x="1413" y="1892"/>
                    </a:lnTo>
                    <a:lnTo>
                      <a:pt x="1430" y="1882"/>
                    </a:lnTo>
                    <a:lnTo>
                      <a:pt x="1445" y="1874"/>
                    </a:lnTo>
                    <a:lnTo>
                      <a:pt x="1456" y="1867"/>
                    </a:lnTo>
                    <a:lnTo>
                      <a:pt x="1462" y="1863"/>
                    </a:lnTo>
                    <a:lnTo>
                      <a:pt x="1465" y="1861"/>
                    </a:lnTo>
                    <a:lnTo>
                      <a:pt x="1549" y="2131"/>
                    </a:lnTo>
                    <a:lnTo>
                      <a:pt x="1566" y="2183"/>
                    </a:lnTo>
                    <a:lnTo>
                      <a:pt x="1566" y="2182"/>
                    </a:lnTo>
                    <a:lnTo>
                      <a:pt x="1580" y="2224"/>
                    </a:lnTo>
                    <a:lnTo>
                      <a:pt x="1625" y="2097"/>
                    </a:lnTo>
                    <a:lnTo>
                      <a:pt x="1609" y="2072"/>
                    </a:lnTo>
                    <a:lnTo>
                      <a:pt x="1597" y="2051"/>
                    </a:lnTo>
                    <a:lnTo>
                      <a:pt x="1588" y="2032"/>
                    </a:lnTo>
                    <a:lnTo>
                      <a:pt x="1583" y="2015"/>
                    </a:lnTo>
                    <a:lnTo>
                      <a:pt x="1581" y="2000"/>
                    </a:lnTo>
                    <a:lnTo>
                      <a:pt x="1581" y="1988"/>
                    </a:lnTo>
                    <a:lnTo>
                      <a:pt x="1584" y="1978"/>
                    </a:lnTo>
                    <a:lnTo>
                      <a:pt x="1590" y="1969"/>
                    </a:lnTo>
                    <a:lnTo>
                      <a:pt x="1596" y="1962"/>
                    </a:lnTo>
                    <a:lnTo>
                      <a:pt x="1603" y="1957"/>
                    </a:lnTo>
                    <a:lnTo>
                      <a:pt x="1611" y="1952"/>
                    </a:lnTo>
                    <a:lnTo>
                      <a:pt x="1619" y="1949"/>
                    </a:lnTo>
                    <a:lnTo>
                      <a:pt x="1628" y="1947"/>
                    </a:lnTo>
                    <a:lnTo>
                      <a:pt x="1635" y="1946"/>
                    </a:lnTo>
                    <a:lnTo>
                      <a:pt x="1642" y="1945"/>
                    </a:lnTo>
                    <a:lnTo>
                      <a:pt x="1648" y="1944"/>
                    </a:lnTo>
                    <a:lnTo>
                      <a:pt x="1652" y="1944"/>
                    </a:lnTo>
                    <a:lnTo>
                      <a:pt x="1655" y="1944"/>
                    </a:lnTo>
                    <a:lnTo>
                      <a:pt x="1657" y="1944"/>
                    </a:lnTo>
                    <a:lnTo>
                      <a:pt x="1661" y="1944"/>
                    </a:lnTo>
                    <a:lnTo>
                      <a:pt x="1667" y="1945"/>
                    </a:lnTo>
                    <a:lnTo>
                      <a:pt x="1674" y="1946"/>
                    </a:lnTo>
                    <a:lnTo>
                      <a:pt x="1682" y="1947"/>
                    </a:lnTo>
                    <a:lnTo>
                      <a:pt x="1690" y="1949"/>
                    </a:lnTo>
                    <a:lnTo>
                      <a:pt x="1698" y="1952"/>
                    </a:lnTo>
                    <a:lnTo>
                      <a:pt x="1706" y="1957"/>
                    </a:lnTo>
                    <a:lnTo>
                      <a:pt x="1714" y="1962"/>
                    </a:lnTo>
                    <a:lnTo>
                      <a:pt x="1720" y="1969"/>
                    </a:lnTo>
                    <a:lnTo>
                      <a:pt x="1724" y="1978"/>
                    </a:lnTo>
                    <a:lnTo>
                      <a:pt x="1727" y="1988"/>
                    </a:lnTo>
                    <a:lnTo>
                      <a:pt x="1729" y="2000"/>
                    </a:lnTo>
                    <a:lnTo>
                      <a:pt x="1726" y="2015"/>
                    </a:lnTo>
                    <a:lnTo>
                      <a:pt x="1721" y="2032"/>
                    </a:lnTo>
                    <a:lnTo>
                      <a:pt x="1713" y="2051"/>
                    </a:lnTo>
                    <a:lnTo>
                      <a:pt x="1701" y="2072"/>
                    </a:lnTo>
                    <a:lnTo>
                      <a:pt x="1684" y="2097"/>
                    </a:lnTo>
                    <a:lnTo>
                      <a:pt x="1730" y="2224"/>
                    </a:lnTo>
                    <a:lnTo>
                      <a:pt x="1744" y="2182"/>
                    </a:lnTo>
                    <a:lnTo>
                      <a:pt x="1744" y="2183"/>
                    </a:lnTo>
                    <a:lnTo>
                      <a:pt x="1760" y="2131"/>
                    </a:lnTo>
                    <a:lnTo>
                      <a:pt x="1845" y="1861"/>
                    </a:lnTo>
                    <a:lnTo>
                      <a:pt x="1847" y="1863"/>
                    </a:lnTo>
                    <a:lnTo>
                      <a:pt x="1854" y="1867"/>
                    </a:lnTo>
                    <a:lnTo>
                      <a:pt x="1864" y="1874"/>
                    </a:lnTo>
                    <a:lnTo>
                      <a:pt x="1879" y="1882"/>
                    </a:lnTo>
                    <a:lnTo>
                      <a:pt x="1897" y="1892"/>
                    </a:lnTo>
                    <a:lnTo>
                      <a:pt x="1917" y="1904"/>
                    </a:lnTo>
                    <a:lnTo>
                      <a:pt x="1941" y="1916"/>
                    </a:lnTo>
                    <a:lnTo>
                      <a:pt x="1966" y="1929"/>
                    </a:lnTo>
                    <a:lnTo>
                      <a:pt x="1994" y="1941"/>
                    </a:lnTo>
                    <a:lnTo>
                      <a:pt x="2025" y="1953"/>
                    </a:lnTo>
                    <a:lnTo>
                      <a:pt x="2057" y="1963"/>
                    </a:lnTo>
                    <a:lnTo>
                      <a:pt x="2089" y="1972"/>
                    </a:lnTo>
                    <a:lnTo>
                      <a:pt x="2112" y="1980"/>
                    </a:lnTo>
                    <a:lnTo>
                      <a:pt x="2131" y="1992"/>
                    </a:lnTo>
                    <a:lnTo>
                      <a:pt x="2148" y="2005"/>
                    </a:lnTo>
                    <a:lnTo>
                      <a:pt x="2161" y="2021"/>
                    </a:lnTo>
                    <a:lnTo>
                      <a:pt x="2171" y="2040"/>
                    </a:lnTo>
                    <a:lnTo>
                      <a:pt x="2179" y="2058"/>
                    </a:lnTo>
                    <a:lnTo>
                      <a:pt x="2185" y="2078"/>
                    </a:lnTo>
                    <a:lnTo>
                      <a:pt x="2217" y="2034"/>
                    </a:lnTo>
                    <a:lnTo>
                      <a:pt x="2245" y="1986"/>
                    </a:lnTo>
                    <a:lnTo>
                      <a:pt x="2269" y="1937"/>
                    </a:lnTo>
                    <a:lnTo>
                      <a:pt x="2291" y="1885"/>
                    </a:lnTo>
                    <a:lnTo>
                      <a:pt x="2307" y="1832"/>
                    </a:lnTo>
                    <a:lnTo>
                      <a:pt x="2319" y="1776"/>
                    </a:lnTo>
                    <a:lnTo>
                      <a:pt x="2326" y="1719"/>
                    </a:lnTo>
                    <a:lnTo>
                      <a:pt x="2328" y="1660"/>
                    </a:lnTo>
                    <a:lnTo>
                      <a:pt x="2325" y="1595"/>
                    </a:lnTo>
                    <a:lnTo>
                      <a:pt x="2316" y="1532"/>
                    </a:lnTo>
                    <a:lnTo>
                      <a:pt x="2301" y="1471"/>
                    </a:lnTo>
                    <a:lnTo>
                      <a:pt x="2281" y="1412"/>
                    </a:lnTo>
                    <a:lnTo>
                      <a:pt x="2255" y="1356"/>
                    </a:lnTo>
                    <a:lnTo>
                      <a:pt x="2225" y="1303"/>
                    </a:lnTo>
                    <a:lnTo>
                      <a:pt x="2191" y="1252"/>
                    </a:lnTo>
                    <a:lnTo>
                      <a:pt x="2152" y="1205"/>
                    </a:lnTo>
                    <a:lnTo>
                      <a:pt x="2108" y="1162"/>
                    </a:lnTo>
                    <a:lnTo>
                      <a:pt x="2062" y="1123"/>
                    </a:lnTo>
                    <a:lnTo>
                      <a:pt x="2012" y="1087"/>
                    </a:lnTo>
                    <a:lnTo>
                      <a:pt x="1958" y="1057"/>
                    </a:lnTo>
                    <a:lnTo>
                      <a:pt x="1902" y="1032"/>
                    </a:lnTo>
                    <a:lnTo>
                      <a:pt x="1843" y="1012"/>
                    </a:lnTo>
                    <a:lnTo>
                      <a:pt x="1782" y="998"/>
                    </a:lnTo>
                    <a:lnTo>
                      <a:pt x="1718" y="989"/>
                    </a:lnTo>
                    <a:lnTo>
                      <a:pt x="1654" y="985"/>
                    </a:lnTo>
                    <a:close/>
                    <a:moveTo>
                      <a:pt x="2604" y="596"/>
                    </a:moveTo>
                    <a:lnTo>
                      <a:pt x="2583" y="599"/>
                    </a:lnTo>
                    <a:lnTo>
                      <a:pt x="2562" y="605"/>
                    </a:lnTo>
                    <a:lnTo>
                      <a:pt x="2541" y="615"/>
                    </a:lnTo>
                    <a:lnTo>
                      <a:pt x="2524" y="629"/>
                    </a:lnTo>
                    <a:lnTo>
                      <a:pt x="2509" y="647"/>
                    </a:lnTo>
                    <a:lnTo>
                      <a:pt x="2499" y="666"/>
                    </a:lnTo>
                    <a:lnTo>
                      <a:pt x="2492" y="688"/>
                    </a:lnTo>
                    <a:lnTo>
                      <a:pt x="2490" y="710"/>
                    </a:lnTo>
                    <a:lnTo>
                      <a:pt x="2492" y="731"/>
                    </a:lnTo>
                    <a:lnTo>
                      <a:pt x="2499" y="752"/>
                    </a:lnTo>
                    <a:lnTo>
                      <a:pt x="2509" y="772"/>
                    </a:lnTo>
                    <a:lnTo>
                      <a:pt x="2524" y="791"/>
                    </a:lnTo>
                    <a:lnTo>
                      <a:pt x="2541" y="805"/>
                    </a:lnTo>
                    <a:lnTo>
                      <a:pt x="2562" y="816"/>
                    </a:lnTo>
                    <a:lnTo>
                      <a:pt x="2583" y="822"/>
                    </a:lnTo>
                    <a:lnTo>
                      <a:pt x="2605" y="824"/>
                    </a:lnTo>
                    <a:lnTo>
                      <a:pt x="2626" y="822"/>
                    </a:lnTo>
                    <a:lnTo>
                      <a:pt x="2647" y="816"/>
                    </a:lnTo>
                    <a:lnTo>
                      <a:pt x="2667" y="805"/>
                    </a:lnTo>
                    <a:lnTo>
                      <a:pt x="2684" y="791"/>
                    </a:lnTo>
                    <a:lnTo>
                      <a:pt x="2699" y="772"/>
                    </a:lnTo>
                    <a:lnTo>
                      <a:pt x="2710" y="752"/>
                    </a:lnTo>
                    <a:lnTo>
                      <a:pt x="2716" y="731"/>
                    </a:lnTo>
                    <a:lnTo>
                      <a:pt x="2718" y="710"/>
                    </a:lnTo>
                    <a:lnTo>
                      <a:pt x="2716" y="688"/>
                    </a:lnTo>
                    <a:lnTo>
                      <a:pt x="2710" y="666"/>
                    </a:lnTo>
                    <a:lnTo>
                      <a:pt x="2699" y="647"/>
                    </a:lnTo>
                    <a:lnTo>
                      <a:pt x="2684" y="629"/>
                    </a:lnTo>
                    <a:lnTo>
                      <a:pt x="2666" y="615"/>
                    </a:lnTo>
                    <a:lnTo>
                      <a:pt x="2647" y="605"/>
                    </a:lnTo>
                    <a:lnTo>
                      <a:pt x="2626" y="599"/>
                    </a:lnTo>
                    <a:lnTo>
                      <a:pt x="2604" y="596"/>
                    </a:lnTo>
                    <a:close/>
                    <a:moveTo>
                      <a:pt x="706" y="596"/>
                    </a:moveTo>
                    <a:lnTo>
                      <a:pt x="685" y="598"/>
                    </a:lnTo>
                    <a:lnTo>
                      <a:pt x="664" y="604"/>
                    </a:lnTo>
                    <a:lnTo>
                      <a:pt x="644" y="614"/>
                    </a:lnTo>
                    <a:lnTo>
                      <a:pt x="627" y="629"/>
                    </a:lnTo>
                    <a:lnTo>
                      <a:pt x="611" y="646"/>
                    </a:lnTo>
                    <a:lnTo>
                      <a:pt x="601" y="666"/>
                    </a:lnTo>
                    <a:lnTo>
                      <a:pt x="595" y="688"/>
                    </a:lnTo>
                    <a:lnTo>
                      <a:pt x="593" y="710"/>
                    </a:lnTo>
                    <a:lnTo>
                      <a:pt x="595" y="731"/>
                    </a:lnTo>
                    <a:lnTo>
                      <a:pt x="601" y="752"/>
                    </a:lnTo>
                    <a:lnTo>
                      <a:pt x="611" y="772"/>
                    </a:lnTo>
                    <a:lnTo>
                      <a:pt x="627" y="790"/>
                    </a:lnTo>
                    <a:lnTo>
                      <a:pt x="645" y="805"/>
                    </a:lnTo>
                    <a:lnTo>
                      <a:pt x="664" y="815"/>
                    </a:lnTo>
                    <a:lnTo>
                      <a:pt x="685" y="821"/>
                    </a:lnTo>
                    <a:lnTo>
                      <a:pt x="707" y="823"/>
                    </a:lnTo>
                    <a:lnTo>
                      <a:pt x="728" y="821"/>
                    </a:lnTo>
                    <a:lnTo>
                      <a:pt x="749" y="815"/>
                    </a:lnTo>
                    <a:lnTo>
                      <a:pt x="770" y="805"/>
                    </a:lnTo>
                    <a:lnTo>
                      <a:pt x="787" y="790"/>
                    </a:lnTo>
                    <a:lnTo>
                      <a:pt x="802" y="772"/>
                    </a:lnTo>
                    <a:lnTo>
                      <a:pt x="812" y="752"/>
                    </a:lnTo>
                    <a:lnTo>
                      <a:pt x="819" y="731"/>
                    </a:lnTo>
                    <a:lnTo>
                      <a:pt x="821" y="710"/>
                    </a:lnTo>
                    <a:lnTo>
                      <a:pt x="819" y="688"/>
                    </a:lnTo>
                    <a:lnTo>
                      <a:pt x="812" y="666"/>
                    </a:lnTo>
                    <a:lnTo>
                      <a:pt x="802" y="646"/>
                    </a:lnTo>
                    <a:lnTo>
                      <a:pt x="787" y="629"/>
                    </a:lnTo>
                    <a:lnTo>
                      <a:pt x="770" y="614"/>
                    </a:lnTo>
                    <a:lnTo>
                      <a:pt x="749" y="604"/>
                    </a:lnTo>
                    <a:lnTo>
                      <a:pt x="728" y="598"/>
                    </a:lnTo>
                    <a:lnTo>
                      <a:pt x="706" y="596"/>
                    </a:lnTo>
                    <a:close/>
                    <a:moveTo>
                      <a:pt x="1655" y="202"/>
                    </a:moveTo>
                    <a:lnTo>
                      <a:pt x="1630" y="205"/>
                    </a:lnTo>
                    <a:lnTo>
                      <a:pt x="1606" y="214"/>
                    </a:lnTo>
                    <a:lnTo>
                      <a:pt x="1584" y="227"/>
                    </a:lnTo>
                    <a:lnTo>
                      <a:pt x="1567" y="245"/>
                    </a:lnTo>
                    <a:lnTo>
                      <a:pt x="1553" y="266"/>
                    </a:lnTo>
                    <a:lnTo>
                      <a:pt x="1545" y="290"/>
                    </a:lnTo>
                    <a:lnTo>
                      <a:pt x="1542" y="316"/>
                    </a:lnTo>
                    <a:lnTo>
                      <a:pt x="1545" y="342"/>
                    </a:lnTo>
                    <a:lnTo>
                      <a:pt x="1553" y="366"/>
                    </a:lnTo>
                    <a:lnTo>
                      <a:pt x="1567" y="387"/>
                    </a:lnTo>
                    <a:lnTo>
                      <a:pt x="1584" y="405"/>
                    </a:lnTo>
                    <a:lnTo>
                      <a:pt x="1606" y="418"/>
                    </a:lnTo>
                    <a:lnTo>
                      <a:pt x="1630" y="426"/>
                    </a:lnTo>
                    <a:lnTo>
                      <a:pt x="1655" y="429"/>
                    </a:lnTo>
                    <a:lnTo>
                      <a:pt x="1681" y="426"/>
                    </a:lnTo>
                    <a:lnTo>
                      <a:pt x="1705" y="418"/>
                    </a:lnTo>
                    <a:lnTo>
                      <a:pt x="1726" y="405"/>
                    </a:lnTo>
                    <a:lnTo>
                      <a:pt x="1744" y="387"/>
                    </a:lnTo>
                    <a:lnTo>
                      <a:pt x="1757" y="366"/>
                    </a:lnTo>
                    <a:lnTo>
                      <a:pt x="1766" y="342"/>
                    </a:lnTo>
                    <a:lnTo>
                      <a:pt x="1769" y="316"/>
                    </a:lnTo>
                    <a:lnTo>
                      <a:pt x="1766" y="290"/>
                    </a:lnTo>
                    <a:lnTo>
                      <a:pt x="1757" y="266"/>
                    </a:lnTo>
                    <a:lnTo>
                      <a:pt x="1744" y="245"/>
                    </a:lnTo>
                    <a:lnTo>
                      <a:pt x="1726" y="227"/>
                    </a:lnTo>
                    <a:lnTo>
                      <a:pt x="1705" y="214"/>
                    </a:lnTo>
                    <a:lnTo>
                      <a:pt x="1681" y="205"/>
                    </a:lnTo>
                    <a:lnTo>
                      <a:pt x="1655" y="202"/>
                    </a:lnTo>
                    <a:close/>
                    <a:moveTo>
                      <a:pt x="1655" y="0"/>
                    </a:moveTo>
                    <a:lnTo>
                      <a:pt x="1698" y="3"/>
                    </a:lnTo>
                    <a:lnTo>
                      <a:pt x="1739" y="11"/>
                    </a:lnTo>
                    <a:lnTo>
                      <a:pt x="1778" y="24"/>
                    </a:lnTo>
                    <a:lnTo>
                      <a:pt x="1814" y="42"/>
                    </a:lnTo>
                    <a:lnTo>
                      <a:pt x="1847" y="66"/>
                    </a:lnTo>
                    <a:lnTo>
                      <a:pt x="1878" y="92"/>
                    </a:lnTo>
                    <a:lnTo>
                      <a:pt x="1904" y="122"/>
                    </a:lnTo>
                    <a:lnTo>
                      <a:pt x="1927" y="156"/>
                    </a:lnTo>
                    <a:lnTo>
                      <a:pt x="1945" y="192"/>
                    </a:lnTo>
                    <a:lnTo>
                      <a:pt x="1958" y="231"/>
                    </a:lnTo>
                    <a:lnTo>
                      <a:pt x="1966" y="272"/>
                    </a:lnTo>
                    <a:lnTo>
                      <a:pt x="1969" y="315"/>
                    </a:lnTo>
                    <a:lnTo>
                      <a:pt x="1966" y="359"/>
                    </a:lnTo>
                    <a:lnTo>
                      <a:pt x="1957" y="402"/>
                    </a:lnTo>
                    <a:lnTo>
                      <a:pt x="1943" y="442"/>
                    </a:lnTo>
                    <a:lnTo>
                      <a:pt x="1923" y="480"/>
                    </a:lnTo>
                    <a:lnTo>
                      <a:pt x="1899" y="514"/>
                    </a:lnTo>
                    <a:lnTo>
                      <a:pt x="1870" y="544"/>
                    </a:lnTo>
                    <a:lnTo>
                      <a:pt x="1837" y="572"/>
                    </a:lnTo>
                    <a:lnTo>
                      <a:pt x="1801" y="594"/>
                    </a:lnTo>
                    <a:lnTo>
                      <a:pt x="1762" y="610"/>
                    </a:lnTo>
                    <a:lnTo>
                      <a:pt x="1762" y="796"/>
                    </a:lnTo>
                    <a:lnTo>
                      <a:pt x="1829" y="807"/>
                    </a:lnTo>
                    <a:lnTo>
                      <a:pt x="1896" y="823"/>
                    </a:lnTo>
                    <a:lnTo>
                      <a:pt x="1959" y="844"/>
                    </a:lnTo>
                    <a:lnTo>
                      <a:pt x="2021" y="870"/>
                    </a:lnTo>
                    <a:lnTo>
                      <a:pt x="2080" y="901"/>
                    </a:lnTo>
                    <a:lnTo>
                      <a:pt x="2136" y="935"/>
                    </a:lnTo>
                    <a:lnTo>
                      <a:pt x="2189" y="973"/>
                    </a:lnTo>
                    <a:lnTo>
                      <a:pt x="2320" y="842"/>
                    </a:lnTo>
                    <a:lnTo>
                      <a:pt x="2306" y="807"/>
                    </a:lnTo>
                    <a:lnTo>
                      <a:pt x="2297" y="769"/>
                    </a:lnTo>
                    <a:lnTo>
                      <a:pt x="2292" y="732"/>
                    </a:lnTo>
                    <a:lnTo>
                      <a:pt x="2291" y="695"/>
                    </a:lnTo>
                    <a:lnTo>
                      <a:pt x="2295" y="656"/>
                    </a:lnTo>
                    <a:lnTo>
                      <a:pt x="2303" y="620"/>
                    </a:lnTo>
                    <a:lnTo>
                      <a:pt x="2316" y="584"/>
                    </a:lnTo>
                    <a:lnTo>
                      <a:pt x="2333" y="549"/>
                    </a:lnTo>
                    <a:lnTo>
                      <a:pt x="2355" y="516"/>
                    </a:lnTo>
                    <a:lnTo>
                      <a:pt x="2382" y="486"/>
                    </a:lnTo>
                    <a:lnTo>
                      <a:pt x="2411" y="459"/>
                    </a:lnTo>
                    <a:lnTo>
                      <a:pt x="2444" y="438"/>
                    </a:lnTo>
                    <a:lnTo>
                      <a:pt x="2477" y="420"/>
                    </a:lnTo>
                    <a:lnTo>
                      <a:pt x="2512" y="407"/>
                    </a:lnTo>
                    <a:lnTo>
                      <a:pt x="2548" y="399"/>
                    </a:lnTo>
                    <a:lnTo>
                      <a:pt x="2586" y="394"/>
                    </a:lnTo>
                    <a:lnTo>
                      <a:pt x="2623" y="394"/>
                    </a:lnTo>
                    <a:lnTo>
                      <a:pt x="2659" y="399"/>
                    </a:lnTo>
                    <a:lnTo>
                      <a:pt x="2696" y="407"/>
                    </a:lnTo>
                    <a:lnTo>
                      <a:pt x="2731" y="420"/>
                    </a:lnTo>
                    <a:lnTo>
                      <a:pt x="2765" y="438"/>
                    </a:lnTo>
                    <a:lnTo>
                      <a:pt x="2796" y="459"/>
                    </a:lnTo>
                    <a:lnTo>
                      <a:pt x="2826" y="486"/>
                    </a:lnTo>
                    <a:lnTo>
                      <a:pt x="2853" y="516"/>
                    </a:lnTo>
                    <a:lnTo>
                      <a:pt x="2874" y="547"/>
                    </a:lnTo>
                    <a:lnTo>
                      <a:pt x="2892" y="582"/>
                    </a:lnTo>
                    <a:lnTo>
                      <a:pt x="2905" y="617"/>
                    </a:lnTo>
                    <a:lnTo>
                      <a:pt x="2913" y="653"/>
                    </a:lnTo>
                    <a:lnTo>
                      <a:pt x="2918" y="690"/>
                    </a:lnTo>
                    <a:lnTo>
                      <a:pt x="2918" y="727"/>
                    </a:lnTo>
                    <a:lnTo>
                      <a:pt x="2913" y="764"/>
                    </a:lnTo>
                    <a:lnTo>
                      <a:pt x="2905" y="801"/>
                    </a:lnTo>
                    <a:lnTo>
                      <a:pt x="2892" y="836"/>
                    </a:lnTo>
                    <a:lnTo>
                      <a:pt x="2874" y="869"/>
                    </a:lnTo>
                    <a:lnTo>
                      <a:pt x="2853" y="902"/>
                    </a:lnTo>
                    <a:lnTo>
                      <a:pt x="2826" y="931"/>
                    </a:lnTo>
                    <a:lnTo>
                      <a:pt x="2796" y="958"/>
                    </a:lnTo>
                    <a:lnTo>
                      <a:pt x="2763" y="980"/>
                    </a:lnTo>
                    <a:lnTo>
                      <a:pt x="2728" y="999"/>
                    </a:lnTo>
                    <a:lnTo>
                      <a:pt x="2691" y="1012"/>
                    </a:lnTo>
                    <a:lnTo>
                      <a:pt x="2654" y="1020"/>
                    </a:lnTo>
                    <a:lnTo>
                      <a:pt x="2616" y="1024"/>
                    </a:lnTo>
                    <a:lnTo>
                      <a:pt x="2578" y="1023"/>
                    </a:lnTo>
                    <a:lnTo>
                      <a:pt x="2540" y="1017"/>
                    </a:lnTo>
                    <a:lnTo>
                      <a:pt x="2503" y="1007"/>
                    </a:lnTo>
                    <a:lnTo>
                      <a:pt x="2467" y="992"/>
                    </a:lnTo>
                    <a:lnTo>
                      <a:pt x="2337" y="1122"/>
                    </a:lnTo>
                    <a:lnTo>
                      <a:pt x="2376" y="1175"/>
                    </a:lnTo>
                    <a:lnTo>
                      <a:pt x="2411" y="1233"/>
                    </a:lnTo>
                    <a:lnTo>
                      <a:pt x="2442" y="1292"/>
                    </a:lnTo>
                    <a:lnTo>
                      <a:pt x="2468" y="1354"/>
                    </a:lnTo>
                    <a:lnTo>
                      <a:pt x="2489" y="1419"/>
                    </a:lnTo>
                    <a:lnTo>
                      <a:pt x="2506" y="1485"/>
                    </a:lnTo>
                    <a:lnTo>
                      <a:pt x="2517" y="1554"/>
                    </a:lnTo>
                    <a:lnTo>
                      <a:pt x="2702" y="1554"/>
                    </a:lnTo>
                    <a:lnTo>
                      <a:pt x="2719" y="1515"/>
                    </a:lnTo>
                    <a:lnTo>
                      <a:pt x="2741" y="1478"/>
                    </a:lnTo>
                    <a:lnTo>
                      <a:pt x="2767" y="1446"/>
                    </a:lnTo>
                    <a:lnTo>
                      <a:pt x="2797" y="1417"/>
                    </a:lnTo>
                    <a:lnTo>
                      <a:pt x="2831" y="1392"/>
                    </a:lnTo>
                    <a:lnTo>
                      <a:pt x="2869" y="1372"/>
                    </a:lnTo>
                    <a:lnTo>
                      <a:pt x="2909" y="1358"/>
                    </a:lnTo>
                    <a:lnTo>
                      <a:pt x="2952" y="1349"/>
                    </a:lnTo>
                    <a:lnTo>
                      <a:pt x="2997" y="1346"/>
                    </a:lnTo>
                    <a:lnTo>
                      <a:pt x="3039" y="1348"/>
                    </a:lnTo>
                    <a:lnTo>
                      <a:pt x="3080" y="1357"/>
                    </a:lnTo>
                    <a:lnTo>
                      <a:pt x="3119" y="1370"/>
                    </a:lnTo>
                    <a:lnTo>
                      <a:pt x="3155" y="1388"/>
                    </a:lnTo>
                    <a:lnTo>
                      <a:pt x="3189" y="1411"/>
                    </a:lnTo>
                    <a:lnTo>
                      <a:pt x="3218" y="1438"/>
                    </a:lnTo>
                    <a:lnTo>
                      <a:pt x="3245" y="1468"/>
                    </a:lnTo>
                    <a:lnTo>
                      <a:pt x="3268" y="1501"/>
                    </a:lnTo>
                    <a:lnTo>
                      <a:pt x="3286" y="1538"/>
                    </a:lnTo>
                    <a:lnTo>
                      <a:pt x="3300" y="1576"/>
                    </a:lnTo>
                    <a:lnTo>
                      <a:pt x="3308" y="1618"/>
                    </a:lnTo>
                    <a:lnTo>
                      <a:pt x="3311" y="1660"/>
                    </a:lnTo>
                    <a:lnTo>
                      <a:pt x="3308" y="1703"/>
                    </a:lnTo>
                    <a:lnTo>
                      <a:pt x="3300" y="1744"/>
                    </a:lnTo>
                    <a:lnTo>
                      <a:pt x="3286" y="1783"/>
                    </a:lnTo>
                    <a:lnTo>
                      <a:pt x="3268" y="1820"/>
                    </a:lnTo>
                    <a:lnTo>
                      <a:pt x="3245" y="1853"/>
                    </a:lnTo>
                    <a:lnTo>
                      <a:pt x="3218" y="1883"/>
                    </a:lnTo>
                    <a:lnTo>
                      <a:pt x="3189" y="1909"/>
                    </a:lnTo>
                    <a:lnTo>
                      <a:pt x="3155" y="1933"/>
                    </a:lnTo>
                    <a:lnTo>
                      <a:pt x="3119" y="1951"/>
                    </a:lnTo>
                    <a:lnTo>
                      <a:pt x="3080" y="1964"/>
                    </a:lnTo>
                    <a:lnTo>
                      <a:pt x="3039" y="1972"/>
                    </a:lnTo>
                    <a:lnTo>
                      <a:pt x="2997" y="1975"/>
                    </a:lnTo>
                    <a:lnTo>
                      <a:pt x="2956" y="1973"/>
                    </a:lnTo>
                    <a:lnTo>
                      <a:pt x="2917" y="1965"/>
                    </a:lnTo>
                    <a:lnTo>
                      <a:pt x="2880" y="1953"/>
                    </a:lnTo>
                    <a:lnTo>
                      <a:pt x="2846" y="1936"/>
                    </a:lnTo>
                    <a:lnTo>
                      <a:pt x="2813" y="1915"/>
                    </a:lnTo>
                    <a:lnTo>
                      <a:pt x="2783" y="1891"/>
                    </a:lnTo>
                    <a:lnTo>
                      <a:pt x="2757" y="1863"/>
                    </a:lnTo>
                    <a:lnTo>
                      <a:pt x="2734" y="1833"/>
                    </a:lnTo>
                    <a:lnTo>
                      <a:pt x="2715" y="1799"/>
                    </a:lnTo>
                    <a:lnTo>
                      <a:pt x="2701" y="1763"/>
                    </a:lnTo>
                    <a:lnTo>
                      <a:pt x="2518" y="1763"/>
                    </a:lnTo>
                    <a:lnTo>
                      <a:pt x="2507" y="1832"/>
                    </a:lnTo>
                    <a:lnTo>
                      <a:pt x="2492" y="1898"/>
                    </a:lnTo>
                    <a:lnTo>
                      <a:pt x="2471" y="1963"/>
                    </a:lnTo>
                    <a:lnTo>
                      <a:pt x="2445" y="2024"/>
                    </a:lnTo>
                    <a:lnTo>
                      <a:pt x="2414" y="2084"/>
                    </a:lnTo>
                    <a:lnTo>
                      <a:pt x="2379" y="2142"/>
                    </a:lnTo>
                    <a:lnTo>
                      <a:pt x="2341" y="2195"/>
                    </a:lnTo>
                    <a:lnTo>
                      <a:pt x="2472" y="2326"/>
                    </a:lnTo>
                    <a:lnTo>
                      <a:pt x="2507" y="2312"/>
                    </a:lnTo>
                    <a:lnTo>
                      <a:pt x="2543" y="2303"/>
                    </a:lnTo>
                    <a:lnTo>
                      <a:pt x="2582" y="2297"/>
                    </a:lnTo>
                    <a:lnTo>
                      <a:pt x="2619" y="2297"/>
                    </a:lnTo>
                    <a:lnTo>
                      <a:pt x="2656" y="2301"/>
                    </a:lnTo>
                    <a:lnTo>
                      <a:pt x="2693" y="2309"/>
                    </a:lnTo>
                    <a:lnTo>
                      <a:pt x="2730" y="2322"/>
                    </a:lnTo>
                    <a:lnTo>
                      <a:pt x="2764" y="2339"/>
                    </a:lnTo>
                    <a:lnTo>
                      <a:pt x="2797" y="2362"/>
                    </a:lnTo>
                    <a:lnTo>
                      <a:pt x="2827" y="2389"/>
                    </a:lnTo>
                    <a:lnTo>
                      <a:pt x="2854" y="2418"/>
                    </a:lnTo>
                    <a:lnTo>
                      <a:pt x="2875" y="2451"/>
                    </a:lnTo>
                    <a:lnTo>
                      <a:pt x="2892" y="2484"/>
                    </a:lnTo>
                    <a:lnTo>
                      <a:pt x="2905" y="2519"/>
                    </a:lnTo>
                    <a:lnTo>
                      <a:pt x="2914" y="2556"/>
                    </a:lnTo>
                    <a:lnTo>
                      <a:pt x="2918" y="2593"/>
                    </a:lnTo>
                    <a:lnTo>
                      <a:pt x="2918" y="2630"/>
                    </a:lnTo>
                    <a:lnTo>
                      <a:pt x="2914" y="2667"/>
                    </a:lnTo>
                    <a:lnTo>
                      <a:pt x="2905" y="2703"/>
                    </a:lnTo>
                    <a:lnTo>
                      <a:pt x="2892" y="2738"/>
                    </a:lnTo>
                    <a:lnTo>
                      <a:pt x="2875" y="2773"/>
                    </a:lnTo>
                    <a:lnTo>
                      <a:pt x="2854" y="2804"/>
                    </a:lnTo>
                    <a:lnTo>
                      <a:pt x="2827" y="2834"/>
                    </a:lnTo>
                    <a:lnTo>
                      <a:pt x="2797" y="2861"/>
                    </a:lnTo>
                    <a:lnTo>
                      <a:pt x="2765" y="2882"/>
                    </a:lnTo>
                    <a:lnTo>
                      <a:pt x="2732" y="2900"/>
                    </a:lnTo>
                    <a:lnTo>
                      <a:pt x="2697" y="2913"/>
                    </a:lnTo>
                    <a:lnTo>
                      <a:pt x="2660" y="2921"/>
                    </a:lnTo>
                    <a:lnTo>
                      <a:pt x="2623" y="2926"/>
                    </a:lnTo>
                    <a:lnTo>
                      <a:pt x="2587" y="2926"/>
                    </a:lnTo>
                    <a:lnTo>
                      <a:pt x="2549" y="2921"/>
                    </a:lnTo>
                    <a:lnTo>
                      <a:pt x="2513" y="2913"/>
                    </a:lnTo>
                    <a:lnTo>
                      <a:pt x="2478" y="2900"/>
                    </a:lnTo>
                    <a:lnTo>
                      <a:pt x="2445" y="2882"/>
                    </a:lnTo>
                    <a:lnTo>
                      <a:pt x="2412" y="2861"/>
                    </a:lnTo>
                    <a:lnTo>
                      <a:pt x="2382" y="2834"/>
                    </a:lnTo>
                    <a:lnTo>
                      <a:pt x="2356" y="2803"/>
                    </a:lnTo>
                    <a:lnTo>
                      <a:pt x="2334" y="2771"/>
                    </a:lnTo>
                    <a:lnTo>
                      <a:pt x="2316" y="2735"/>
                    </a:lnTo>
                    <a:lnTo>
                      <a:pt x="2303" y="2699"/>
                    </a:lnTo>
                    <a:lnTo>
                      <a:pt x="2295" y="2662"/>
                    </a:lnTo>
                    <a:lnTo>
                      <a:pt x="2291" y="2623"/>
                    </a:lnTo>
                    <a:lnTo>
                      <a:pt x="2292" y="2585"/>
                    </a:lnTo>
                    <a:lnTo>
                      <a:pt x="2298" y="2546"/>
                    </a:lnTo>
                    <a:lnTo>
                      <a:pt x="2308" y="2509"/>
                    </a:lnTo>
                    <a:lnTo>
                      <a:pt x="2322" y="2474"/>
                    </a:lnTo>
                    <a:lnTo>
                      <a:pt x="2193" y="2344"/>
                    </a:lnTo>
                    <a:lnTo>
                      <a:pt x="2138" y="2383"/>
                    </a:lnTo>
                    <a:lnTo>
                      <a:pt x="2082" y="2418"/>
                    </a:lnTo>
                    <a:lnTo>
                      <a:pt x="2023" y="2449"/>
                    </a:lnTo>
                    <a:lnTo>
                      <a:pt x="1961" y="2475"/>
                    </a:lnTo>
                    <a:lnTo>
                      <a:pt x="1897" y="2496"/>
                    </a:lnTo>
                    <a:lnTo>
                      <a:pt x="1830" y="2513"/>
                    </a:lnTo>
                    <a:lnTo>
                      <a:pt x="1762" y="2524"/>
                    </a:lnTo>
                    <a:lnTo>
                      <a:pt x="1762" y="2709"/>
                    </a:lnTo>
                    <a:lnTo>
                      <a:pt x="1801" y="2726"/>
                    </a:lnTo>
                    <a:lnTo>
                      <a:pt x="1837" y="2748"/>
                    </a:lnTo>
                    <a:lnTo>
                      <a:pt x="1870" y="2775"/>
                    </a:lnTo>
                    <a:lnTo>
                      <a:pt x="1898" y="2805"/>
                    </a:lnTo>
                    <a:lnTo>
                      <a:pt x="1923" y="2839"/>
                    </a:lnTo>
                    <a:lnTo>
                      <a:pt x="1942" y="2877"/>
                    </a:lnTo>
                    <a:lnTo>
                      <a:pt x="1957" y="2917"/>
                    </a:lnTo>
                    <a:lnTo>
                      <a:pt x="1966" y="2959"/>
                    </a:lnTo>
                    <a:lnTo>
                      <a:pt x="1969" y="3005"/>
                    </a:lnTo>
                    <a:lnTo>
                      <a:pt x="1966" y="3047"/>
                    </a:lnTo>
                    <a:lnTo>
                      <a:pt x="1958" y="3089"/>
                    </a:lnTo>
                    <a:lnTo>
                      <a:pt x="1945" y="3127"/>
                    </a:lnTo>
                    <a:lnTo>
                      <a:pt x="1927" y="3163"/>
                    </a:lnTo>
                    <a:lnTo>
                      <a:pt x="1904" y="3197"/>
                    </a:lnTo>
                    <a:lnTo>
                      <a:pt x="1878" y="3227"/>
                    </a:lnTo>
                    <a:lnTo>
                      <a:pt x="1847" y="3254"/>
                    </a:lnTo>
                    <a:lnTo>
                      <a:pt x="1814" y="3276"/>
                    </a:lnTo>
                    <a:lnTo>
                      <a:pt x="1778" y="3295"/>
                    </a:lnTo>
                    <a:lnTo>
                      <a:pt x="1739" y="3308"/>
                    </a:lnTo>
                    <a:lnTo>
                      <a:pt x="1698" y="3317"/>
                    </a:lnTo>
                    <a:lnTo>
                      <a:pt x="1655" y="3320"/>
                    </a:lnTo>
                    <a:lnTo>
                      <a:pt x="1613" y="3317"/>
                    </a:lnTo>
                    <a:lnTo>
                      <a:pt x="1572" y="3308"/>
                    </a:lnTo>
                    <a:lnTo>
                      <a:pt x="1533" y="3295"/>
                    </a:lnTo>
                    <a:lnTo>
                      <a:pt x="1497" y="3276"/>
                    </a:lnTo>
                    <a:lnTo>
                      <a:pt x="1464" y="3254"/>
                    </a:lnTo>
                    <a:lnTo>
                      <a:pt x="1433" y="3227"/>
                    </a:lnTo>
                    <a:lnTo>
                      <a:pt x="1407" y="3197"/>
                    </a:lnTo>
                    <a:lnTo>
                      <a:pt x="1384" y="3163"/>
                    </a:lnTo>
                    <a:lnTo>
                      <a:pt x="1366" y="3127"/>
                    </a:lnTo>
                    <a:lnTo>
                      <a:pt x="1353" y="3089"/>
                    </a:lnTo>
                    <a:lnTo>
                      <a:pt x="1345" y="3047"/>
                    </a:lnTo>
                    <a:lnTo>
                      <a:pt x="1342" y="3005"/>
                    </a:lnTo>
                    <a:lnTo>
                      <a:pt x="1344" y="2964"/>
                    </a:lnTo>
                    <a:lnTo>
                      <a:pt x="1352" y="2925"/>
                    </a:lnTo>
                    <a:lnTo>
                      <a:pt x="1364" y="2888"/>
                    </a:lnTo>
                    <a:lnTo>
                      <a:pt x="1381" y="2853"/>
                    </a:lnTo>
                    <a:lnTo>
                      <a:pt x="1401" y="2821"/>
                    </a:lnTo>
                    <a:lnTo>
                      <a:pt x="1425" y="2791"/>
                    </a:lnTo>
                    <a:lnTo>
                      <a:pt x="1454" y="2765"/>
                    </a:lnTo>
                    <a:lnTo>
                      <a:pt x="1484" y="2741"/>
                    </a:lnTo>
                    <a:lnTo>
                      <a:pt x="1517" y="2722"/>
                    </a:lnTo>
                    <a:lnTo>
                      <a:pt x="1553" y="2707"/>
                    </a:lnTo>
                    <a:lnTo>
                      <a:pt x="1553" y="2524"/>
                    </a:lnTo>
                    <a:lnTo>
                      <a:pt x="1484" y="2513"/>
                    </a:lnTo>
                    <a:lnTo>
                      <a:pt x="1417" y="2497"/>
                    </a:lnTo>
                    <a:lnTo>
                      <a:pt x="1353" y="2476"/>
                    </a:lnTo>
                    <a:lnTo>
                      <a:pt x="1290" y="2450"/>
                    </a:lnTo>
                    <a:lnTo>
                      <a:pt x="1230" y="2418"/>
                    </a:lnTo>
                    <a:lnTo>
                      <a:pt x="1173" y="2383"/>
                    </a:lnTo>
                    <a:lnTo>
                      <a:pt x="1119" y="2344"/>
                    </a:lnTo>
                    <a:lnTo>
                      <a:pt x="989" y="2474"/>
                    </a:lnTo>
                    <a:lnTo>
                      <a:pt x="1004" y="2509"/>
                    </a:lnTo>
                    <a:lnTo>
                      <a:pt x="1014" y="2546"/>
                    </a:lnTo>
                    <a:lnTo>
                      <a:pt x="1019" y="2585"/>
                    </a:lnTo>
                    <a:lnTo>
                      <a:pt x="1020" y="2623"/>
                    </a:lnTo>
                    <a:lnTo>
                      <a:pt x="1016" y="2662"/>
                    </a:lnTo>
                    <a:lnTo>
                      <a:pt x="1008" y="2699"/>
                    </a:lnTo>
                    <a:lnTo>
                      <a:pt x="995" y="2735"/>
                    </a:lnTo>
                    <a:lnTo>
                      <a:pt x="978" y="2771"/>
                    </a:lnTo>
                    <a:lnTo>
                      <a:pt x="956" y="2803"/>
                    </a:lnTo>
                    <a:lnTo>
                      <a:pt x="929" y="2834"/>
                    </a:lnTo>
                    <a:lnTo>
                      <a:pt x="900" y="2861"/>
                    </a:lnTo>
                    <a:lnTo>
                      <a:pt x="867" y="2882"/>
                    </a:lnTo>
                    <a:lnTo>
                      <a:pt x="834" y="2900"/>
                    </a:lnTo>
                    <a:lnTo>
                      <a:pt x="799" y="2913"/>
                    </a:lnTo>
                    <a:lnTo>
                      <a:pt x="763" y="2921"/>
                    </a:lnTo>
                    <a:lnTo>
                      <a:pt x="725" y="2926"/>
                    </a:lnTo>
                    <a:lnTo>
                      <a:pt x="688" y="2926"/>
                    </a:lnTo>
                    <a:lnTo>
                      <a:pt x="652" y="2921"/>
                    </a:lnTo>
                    <a:lnTo>
                      <a:pt x="615" y="2913"/>
                    </a:lnTo>
                    <a:lnTo>
                      <a:pt x="580" y="2900"/>
                    </a:lnTo>
                    <a:lnTo>
                      <a:pt x="546" y="2882"/>
                    </a:lnTo>
                    <a:lnTo>
                      <a:pt x="514" y="2861"/>
                    </a:lnTo>
                    <a:lnTo>
                      <a:pt x="485" y="2834"/>
                    </a:lnTo>
                    <a:lnTo>
                      <a:pt x="458" y="2804"/>
                    </a:lnTo>
                    <a:lnTo>
                      <a:pt x="436" y="2773"/>
                    </a:lnTo>
                    <a:lnTo>
                      <a:pt x="419" y="2738"/>
                    </a:lnTo>
                    <a:lnTo>
                      <a:pt x="406" y="2703"/>
                    </a:lnTo>
                    <a:lnTo>
                      <a:pt x="398" y="2667"/>
                    </a:lnTo>
                    <a:lnTo>
                      <a:pt x="393" y="2630"/>
                    </a:lnTo>
                    <a:lnTo>
                      <a:pt x="393" y="2593"/>
                    </a:lnTo>
                    <a:lnTo>
                      <a:pt x="398" y="2556"/>
                    </a:lnTo>
                    <a:lnTo>
                      <a:pt x="406" y="2519"/>
                    </a:lnTo>
                    <a:lnTo>
                      <a:pt x="419" y="2484"/>
                    </a:lnTo>
                    <a:lnTo>
                      <a:pt x="436" y="2451"/>
                    </a:lnTo>
                    <a:lnTo>
                      <a:pt x="458" y="2418"/>
                    </a:lnTo>
                    <a:lnTo>
                      <a:pt x="485" y="2389"/>
                    </a:lnTo>
                    <a:lnTo>
                      <a:pt x="515" y="2362"/>
                    </a:lnTo>
                    <a:lnTo>
                      <a:pt x="547" y="2339"/>
                    </a:lnTo>
                    <a:lnTo>
                      <a:pt x="581" y="2322"/>
                    </a:lnTo>
                    <a:lnTo>
                      <a:pt x="617" y="2309"/>
                    </a:lnTo>
                    <a:lnTo>
                      <a:pt x="655" y="2301"/>
                    </a:lnTo>
                    <a:lnTo>
                      <a:pt x="692" y="2297"/>
                    </a:lnTo>
                    <a:lnTo>
                      <a:pt x="730" y="2297"/>
                    </a:lnTo>
                    <a:lnTo>
                      <a:pt x="768" y="2303"/>
                    </a:lnTo>
                    <a:lnTo>
                      <a:pt x="804" y="2312"/>
                    </a:lnTo>
                    <a:lnTo>
                      <a:pt x="840" y="2326"/>
                    </a:lnTo>
                    <a:lnTo>
                      <a:pt x="971" y="2195"/>
                    </a:lnTo>
                    <a:lnTo>
                      <a:pt x="932" y="2142"/>
                    </a:lnTo>
                    <a:lnTo>
                      <a:pt x="897" y="2084"/>
                    </a:lnTo>
                    <a:lnTo>
                      <a:pt x="867" y="2024"/>
                    </a:lnTo>
                    <a:lnTo>
                      <a:pt x="841" y="1963"/>
                    </a:lnTo>
                    <a:lnTo>
                      <a:pt x="820" y="1898"/>
                    </a:lnTo>
                    <a:lnTo>
                      <a:pt x="804" y="1832"/>
                    </a:lnTo>
                    <a:lnTo>
                      <a:pt x="793" y="1763"/>
                    </a:lnTo>
                    <a:lnTo>
                      <a:pt x="610" y="1763"/>
                    </a:lnTo>
                    <a:lnTo>
                      <a:pt x="596" y="1799"/>
                    </a:lnTo>
                    <a:lnTo>
                      <a:pt x="577" y="1833"/>
                    </a:lnTo>
                    <a:lnTo>
                      <a:pt x="554" y="1863"/>
                    </a:lnTo>
                    <a:lnTo>
                      <a:pt x="528" y="1891"/>
                    </a:lnTo>
                    <a:lnTo>
                      <a:pt x="499" y="1915"/>
                    </a:lnTo>
                    <a:lnTo>
                      <a:pt x="466" y="1936"/>
                    </a:lnTo>
                    <a:lnTo>
                      <a:pt x="431" y="1953"/>
                    </a:lnTo>
                    <a:lnTo>
                      <a:pt x="394" y="1965"/>
                    </a:lnTo>
                    <a:lnTo>
                      <a:pt x="355" y="1973"/>
                    </a:lnTo>
                    <a:lnTo>
                      <a:pt x="314" y="1975"/>
                    </a:lnTo>
                    <a:lnTo>
                      <a:pt x="272" y="1972"/>
                    </a:lnTo>
                    <a:lnTo>
                      <a:pt x="231" y="1964"/>
                    </a:lnTo>
                    <a:lnTo>
                      <a:pt x="192" y="1951"/>
                    </a:lnTo>
                    <a:lnTo>
                      <a:pt x="156" y="1933"/>
                    </a:lnTo>
                    <a:lnTo>
                      <a:pt x="122" y="1909"/>
                    </a:lnTo>
                    <a:lnTo>
                      <a:pt x="92" y="1883"/>
                    </a:lnTo>
                    <a:lnTo>
                      <a:pt x="65" y="1853"/>
                    </a:lnTo>
                    <a:lnTo>
                      <a:pt x="43" y="1820"/>
                    </a:lnTo>
                    <a:lnTo>
                      <a:pt x="25" y="1783"/>
                    </a:lnTo>
                    <a:lnTo>
                      <a:pt x="11" y="1744"/>
                    </a:lnTo>
                    <a:lnTo>
                      <a:pt x="3" y="1703"/>
                    </a:lnTo>
                    <a:lnTo>
                      <a:pt x="0" y="1660"/>
                    </a:lnTo>
                    <a:lnTo>
                      <a:pt x="3" y="1618"/>
                    </a:lnTo>
                    <a:lnTo>
                      <a:pt x="11" y="1576"/>
                    </a:lnTo>
                    <a:lnTo>
                      <a:pt x="25" y="1538"/>
                    </a:lnTo>
                    <a:lnTo>
                      <a:pt x="43" y="1501"/>
                    </a:lnTo>
                    <a:lnTo>
                      <a:pt x="65" y="1468"/>
                    </a:lnTo>
                    <a:lnTo>
                      <a:pt x="92" y="1438"/>
                    </a:lnTo>
                    <a:lnTo>
                      <a:pt x="122" y="1411"/>
                    </a:lnTo>
                    <a:lnTo>
                      <a:pt x="156" y="1388"/>
                    </a:lnTo>
                    <a:lnTo>
                      <a:pt x="192" y="1370"/>
                    </a:lnTo>
                    <a:lnTo>
                      <a:pt x="231" y="1356"/>
                    </a:lnTo>
                    <a:lnTo>
                      <a:pt x="272" y="1348"/>
                    </a:lnTo>
                    <a:lnTo>
                      <a:pt x="314" y="1345"/>
                    </a:lnTo>
                    <a:lnTo>
                      <a:pt x="359" y="1348"/>
                    </a:lnTo>
                    <a:lnTo>
                      <a:pt x="401" y="1357"/>
                    </a:lnTo>
                    <a:lnTo>
                      <a:pt x="441" y="1371"/>
                    </a:lnTo>
                    <a:lnTo>
                      <a:pt x="478" y="1391"/>
                    </a:lnTo>
                    <a:lnTo>
                      <a:pt x="513" y="1416"/>
                    </a:lnTo>
                    <a:lnTo>
                      <a:pt x="544" y="1445"/>
                    </a:lnTo>
                    <a:lnTo>
                      <a:pt x="570" y="1477"/>
                    </a:lnTo>
                    <a:lnTo>
                      <a:pt x="592" y="1514"/>
                    </a:lnTo>
                    <a:lnTo>
                      <a:pt x="609" y="1553"/>
                    </a:lnTo>
                    <a:lnTo>
                      <a:pt x="794" y="1553"/>
                    </a:lnTo>
                    <a:lnTo>
                      <a:pt x="805" y="1484"/>
                    </a:lnTo>
                    <a:lnTo>
                      <a:pt x="821" y="1418"/>
                    </a:lnTo>
                    <a:lnTo>
                      <a:pt x="843" y="1353"/>
                    </a:lnTo>
                    <a:lnTo>
                      <a:pt x="869" y="1291"/>
                    </a:lnTo>
                    <a:lnTo>
                      <a:pt x="900" y="1232"/>
                    </a:lnTo>
                    <a:lnTo>
                      <a:pt x="935" y="1174"/>
                    </a:lnTo>
                    <a:lnTo>
                      <a:pt x="974" y="1121"/>
                    </a:lnTo>
                    <a:lnTo>
                      <a:pt x="844" y="992"/>
                    </a:lnTo>
                    <a:lnTo>
                      <a:pt x="808" y="1006"/>
                    </a:lnTo>
                    <a:lnTo>
                      <a:pt x="771" y="1016"/>
                    </a:lnTo>
                    <a:lnTo>
                      <a:pt x="733" y="1022"/>
                    </a:lnTo>
                    <a:lnTo>
                      <a:pt x="695" y="1023"/>
                    </a:lnTo>
                    <a:lnTo>
                      <a:pt x="657" y="1019"/>
                    </a:lnTo>
                    <a:lnTo>
                      <a:pt x="619" y="1011"/>
                    </a:lnTo>
                    <a:lnTo>
                      <a:pt x="583" y="998"/>
                    </a:lnTo>
                    <a:lnTo>
                      <a:pt x="548" y="979"/>
                    </a:lnTo>
                    <a:lnTo>
                      <a:pt x="515" y="957"/>
                    </a:lnTo>
                    <a:lnTo>
                      <a:pt x="485" y="931"/>
                    </a:lnTo>
                    <a:lnTo>
                      <a:pt x="458" y="901"/>
                    </a:lnTo>
                    <a:lnTo>
                      <a:pt x="436" y="869"/>
                    </a:lnTo>
                    <a:lnTo>
                      <a:pt x="419" y="835"/>
                    </a:lnTo>
                    <a:lnTo>
                      <a:pt x="406" y="800"/>
                    </a:lnTo>
                    <a:lnTo>
                      <a:pt x="398" y="763"/>
                    </a:lnTo>
                    <a:lnTo>
                      <a:pt x="393" y="727"/>
                    </a:lnTo>
                    <a:lnTo>
                      <a:pt x="393" y="690"/>
                    </a:lnTo>
                    <a:lnTo>
                      <a:pt x="398" y="652"/>
                    </a:lnTo>
                    <a:lnTo>
                      <a:pt x="406" y="616"/>
                    </a:lnTo>
                    <a:lnTo>
                      <a:pt x="419" y="581"/>
                    </a:lnTo>
                    <a:lnTo>
                      <a:pt x="436" y="547"/>
                    </a:lnTo>
                    <a:lnTo>
                      <a:pt x="458" y="515"/>
                    </a:lnTo>
                    <a:lnTo>
                      <a:pt x="485" y="486"/>
                    </a:lnTo>
                    <a:lnTo>
                      <a:pt x="514" y="459"/>
                    </a:lnTo>
                    <a:lnTo>
                      <a:pt x="546" y="437"/>
                    </a:lnTo>
                    <a:lnTo>
                      <a:pt x="580" y="420"/>
                    </a:lnTo>
                    <a:lnTo>
                      <a:pt x="615" y="407"/>
                    </a:lnTo>
                    <a:lnTo>
                      <a:pt x="652" y="398"/>
                    </a:lnTo>
                    <a:lnTo>
                      <a:pt x="688" y="394"/>
                    </a:lnTo>
                    <a:lnTo>
                      <a:pt x="725" y="394"/>
                    </a:lnTo>
                    <a:lnTo>
                      <a:pt x="763" y="398"/>
                    </a:lnTo>
                    <a:lnTo>
                      <a:pt x="799" y="407"/>
                    </a:lnTo>
                    <a:lnTo>
                      <a:pt x="834" y="420"/>
                    </a:lnTo>
                    <a:lnTo>
                      <a:pt x="867" y="437"/>
                    </a:lnTo>
                    <a:lnTo>
                      <a:pt x="900" y="459"/>
                    </a:lnTo>
                    <a:lnTo>
                      <a:pt x="929" y="486"/>
                    </a:lnTo>
                    <a:lnTo>
                      <a:pt x="956" y="515"/>
                    </a:lnTo>
                    <a:lnTo>
                      <a:pt x="978" y="548"/>
                    </a:lnTo>
                    <a:lnTo>
                      <a:pt x="995" y="583"/>
                    </a:lnTo>
                    <a:lnTo>
                      <a:pt x="1008" y="618"/>
                    </a:lnTo>
                    <a:lnTo>
                      <a:pt x="1016" y="655"/>
                    </a:lnTo>
                    <a:lnTo>
                      <a:pt x="1020" y="694"/>
                    </a:lnTo>
                    <a:lnTo>
                      <a:pt x="1019" y="731"/>
                    </a:lnTo>
                    <a:lnTo>
                      <a:pt x="1014" y="768"/>
                    </a:lnTo>
                    <a:lnTo>
                      <a:pt x="1005" y="806"/>
                    </a:lnTo>
                    <a:lnTo>
                      <a:pt x="990" y="841"/>
                    </a:lnTo>
                    <a:lnTo>
                      <a:pt x="1121" y="972"/>
                    </a:lnTo>
                    <a:lnTo>
                      <a:pt x="1176" y="934"/>
                    </a:lnTo>
                    <a:lnTo>
                      <a:pt x="1232" y="900"/>
                    </a:lnTo>
                    <a:lnTo>
                      <a:pt x="1291" y="868"/>
                    </a:lnTo>
                    <a:lnTo>
                      <a:pt x="1354" y="843"/>
                    </a:lnTo>
                    <a:lnTo>
                      <a:pt x="1418" y="822"/>
                    </a:lnTo>
                    <a:lnTo>
                      <a:pt x="1485" y="806"/>
                    </a:lnTo>
                    <a:lnTo>
                      <a:pt x="1553" y="795"/>
                    </a:lnTo>
                    <a:lnTo>
                      <a:pt x="1553" y="612"/>
                    </a:lnTo>
                    <a:lnTo>
                      <a:pt x="1517" y="597"/>
                    </a:lnTo>
                    <a:lnTo>
                      <a:pt x="1484" y="578"/>
                    </a:lnTo>
                    <a:lnTo>
                      <a:pt x="1454" y="555"/>
                    </a:lnTo>
                    <a:lnTo>
                      <a:pt x="1425" y="529"/>
                    </a:lnTo>
                    <a:lnTo>
                      <a:pt x="1401" y="499"/>
                    </a:lnTo>
                    <a:lnTo>
                      <a:pt x="1381" y="467"/>
                    </a:lnTo>
                    <a:lnTo>
                      <a:pt x="1364" y="431"/>
                    </a:lnTo>
                    <a:lnTo>
                      <a:pt x="1352" y="395"/>
                    </a:lnTo>
                    <a:lnTo>
                      <a:pt x="1344" y="355"/>
                    </a:lnTo>
                    <a:lnTo>
                      <a:pt x="1342" y="315"/>
                    </a:lnTo>
                    <a:lnTo>
                      <a:pt x="1345" y="272"/>
                    </a:lnTo>
                    <a:lnTo>
                      <a:pt x="1353" y="231"/>
                    </a:lnTo>
                    <a:lnTo>
                      <a:pt x="1366" y="192"/>
                    </a:lnTo>
                    <a:lnTo>
                      <a:pt x="1384" y="156"/>
                    </a:lnTo>
                    <a:lnTo>
                      <a:pt x="1407" y="122"/>
                    </a:lnTo>
                    <a:lnTo>
                      <a:pt x="1433" y="92"/>
                    </a:lnTo>
                    <a:lnTo>
                      <a:pt x="1464" y="66"/>
                    </a:lnTo>
                    <a:lnTo>
                      <a:pt x="1497" y="42"/>
                    </a:lnTo>
                    <a:lnTo>
                      <a:pt x="1533" y="24"/>
                    </a:lnTo>
                    <a:lnTo>
                      <a:pt x="1572" y="11"/>
                    </a:lnTo>
                    <a:lnTo>
                      <a:pt x="1613" y="3"/>
                    </a:lnTo>
                    <a:lnTo>
                      <a:pt x="165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" name="Freeform 1238"/>
              <p:cNvSpPr>
                <a:spLocks/>
              </p:cNvSpPr>
              <p:nvPr/>
            </p:nvSpPr>
            <p:spPr bwMode="auto">
              <a:xfrm>
                <a:off x="434975" y="5341938"/>
                <a:ext cx="52387" cy="69850"/>
              </a:xfrm>
              <a:custGeom>
                <a:avLst/>
                <a:gdLst>
                  <a:gd name="T0" fmla="*/ 320 w 567"/>
                  <a:gd name="T1" fmla="*/ 2 h 755"/>
                  <a:gd name="T2" fmla="*/ 367 w 567"/>
                  <a:gd name="T3" fmla="*/ 13 h 755"/>
                  <a:gd name="T4" fmla="*/ 403 w 567"/>
                  <a:gd name="T5" fmla="*/ 30 h 755"/>
                  <a:gd name="T6" fmla="*/ 437 w 567"/>
                  <a:gd name="T7" fmla="*/ 53 h 755"/>
                  <a:gd name="T8" fmla="*/ 458 w 567"/>
                  <a:gd name="T9" fmla="*/ 76 h 755"/>
                  <a:gd name="T10" fmla="*/ 468 w 567"/>
                  <a:gd name="T11" fmla="*/ 90 h 755"/>
                  <a:gd name="T12" fmla="*/ 470 w 567"/>
                  <a:gd name="T13" fmla="*/ 92 h 755"/>
                  <a:gd name="T14" fmla="*/ 478 w 567"/>
                  <a:gd name="T15" fmla="*/ 94 h 755"/>
                  <a:gd name="T16" fmla="*/ 491 w 567"/>
                  <a:gd name="T17" fmla="*/ 99 h 755"/>
                  <a:gd name="T18" fmla="*/ 508 w 567"/>
                  <a:gd name="T19" fmla="*/ 111 h 755"/>
                  <a:gd name="T20" fmla="*/ 524 w 567"/>
                  <a:gd name="T21" fmla="*/ 129 h 755"/>
                  <a:gd name="T22" fmla="*/ 538 w 567"/>
                  <a:gd name="T23" fmla="*/ 158 h 755"/>
                  <a:gd name="T24" fmla="*/ 548 w 567"/>
                  <a:gd name="T25" fmla="*/ 200 h 755"/>
                  <a:gd name="T26" fmla="*/ 550 w 567"/>
                  <a:gd name="T27" fmla="*/ 254 h 755"/>
                  <a:gd name="T28" fmla="*/ 543 w 567"/>
                  <a:gd name="T29" fmla="*/ 325 h 755"/>
                  <a:gd name="T30" fmla="*/ 533 w 567"/>
                  <a:gd name="T31" fmla="*/ 361 h 755"/>
                  <a:gd name="T32" fmla="*/ 547 w 567"/>
                  <a:gd name="T33" fmla="*/ 362 h 755"/>
                  <a:gd name="T34" fmla="*/ 558 w 567"/>
                  <a:gd name="T35" fmla="*/ 369 h 755"/>
                  <a:gd name="T36" fmla="*/ 566 w 567"/>
                  <a:gd name="T37" fmla="*/ 386 h 755"/>
                  <a:gd name="T38" fmla="*/ 566 w 567"/>
                  <a:gd name="T39" fmla="*/ 415 h 755"/>
                  <a:gd name="T40" fmla="*/ 558 w 567"/>
                  <a:gd name="T41" fmla="*/ 457 h 755"/>
                  <a:gd name="T42" fmla="*/ 540 w 567"/>
                  <a:gd name="T43" fmla="*/ 507 h 755"/>
                  <a:gd name="T44" fmla="*/ 524 w 567"/>
                  <a:gd name="T45" fmla="*/ 532 h 755"/>
                  <a:gd name="T46" fmla="*/ 510 w 567"/>
                  <a:gd name="T47" fmla="*/ 540 h 755"/>
                  <a:gd name="T48" fmla="*/ 496 w 567"/>
                  <a:gd name="T49" fmla="*/ 593 h 755"/>
                  <a:gd name="T50" fmla="*/ 467 w 567"/>
                  <a:gd name="T51" fmla="*/ 645 h 755"/>
                  <a:gd name="T52" fmla="*/ 427 w 567"/>
                  <a:gd name="T53" fmla="*/ 694 h 755"/>
                  <a:gd name="T54" fmla="*/ 375 w 567"/>
                  <a:gd name="T55" fmla="*/ 732 h 755"/>
                  <a:gd name="T56" fmla="*/ 314 w 567"/>
                  <a:gd name="T57" fmla="*/ 753 h 755"/>
                  <a:gd name="T58" fmla="*/ 253 w 567"/>
                  <a:gd name="T59" fmla="*/ 753 h 755"/>
                  <a:gd name="T60" fmla="*/ 192 w 567"/>
                  <a:gd name="T61" fmla="*/ 732 h 755"/>
                  <a:gd name="T62" fmla="*/ 140 w 567"/>
                  <a:gd name="T63" fmla="*/ 694 h 755"/>
                  <a:gd name="T64" fmla="*/ 100 w 567"/>
                  <a:gd name="T65" fmla="*/ 645 h 755"/>
                  <a:gd name="T66" fmla="*/ 72 w 567"/>
                  <a:gd name="T67" fmla="*/ 593 h 755"/>
                  <a:gd name="T68" fmla="*/ 57 w 567"/>
                  <a:gd name="T69" fmla="*/ 540 h 755"/>
                  <a:gd name="T70" fmla="*/ 43 w 567"/>
                  <a:gd name="T71" fmla="*/ 532 h 755"/>
                  <a:gd name="T72" fmla="*/ 27 w 567"/>
                  <a:gd name="T73" fmla="*/ 507 h 755"/>
                  <a:gd name="T74" fmla="*/ 10 w 567"/>
                  <a:gd name="T75" fmla="*/ 457 h 755"/>
                  <a:gd name="T76" fmla="*/ 1 w 567"/>
                  <a:gd name="T77" fmla="*/ 414 h 755"/>
                  <a:gd name="T78" fmla="*/ 1 w 567"/>
                  <a:gd name="T79" fmla="*/ 385 h 755"/>
                  <a:gd name="T80" fmla="*/ 9 w 567"/>
                  <a:gd name="T81" fmla="*/ 368 h 755"/>
                  <a:gd name="T82" fmla="*/ 20 w 567"/>
                  <a:gd name="T83" fmla="*/ 360 h 755"/>
                  <a:gd name="T84" fmla="*/ 34 w 567"/>
                  <a:gd name="T85" fmla="*/ 359 h 755"/>
                  <a:gd name="T86" fmla="*/ 24 w 567"/>
                  <a:gd name="T87" fmla="*/ 324 h 755"/>
                  <a:gd name="T88" fmla="*/ 17 w 567"/>
                  <a:gd name="T89" fmla="*/ 265 h 755"/>
                  <a:gd name="T90" fmla="*/ 24 w 567"/>
                  <a:gd name="T91" fmla="*/ 210 h 755"/>
                  <a:gd name="T92" fmla="*/ 43 w 567"/>
                  <a:gd name="T93" fmla="*/ 156 h 755"/>
                  <a:gd name="T94" fmla="*/ 73 w 567"/>
                  <a:gd name="T95" fmla="*/ 111 h 755"/>
                  <a:gd name="T96" fmla="*/ 110 w 567"/>
                  <a:gd name="T97" fmla="*/ 74 h 755"/>
                  <a:gd name="T98" fmla="*/ 152 w 567"/>
                  <a:gd name="T99" fmla="*/ 41 h 755"/>
                  <a:gd name="T100" fmla="*/ 211 w 567"/>
                  <a:gd name="T101" fmla="*/ 11 h 755"/>
                  <a:gd name="T102" fmla="*/ 266 w 567"/>
                  <a:gd name="T103" fmla="*/ 1 h 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67" h="755">
                    <a:moveTo>
                      <a:pt x="294" y="0"/>
                    </a:moveTo>
                    <a:lnTo>
                      <a:pt x="320" y="2"/>
                    </a:lnTo>
                    <a:lnTo>
                      <a:pt x="344" y="6"/>
                    </a:lnTo>
                    <a:lnTo>
                      <a:pt x="367" y="13"/>
                    </a:lnTo>
                    <a:lnTo>
                      <a:pt x="386" y="21"/>
                    </a:lnTo>
                    <a:lnTo>
                      <a:pt x="403" y="30"/>
                    </a:lnTo>
                    <a:lnTo>
                      <a:pt x="422" y="41"/>
                    </a:lnTo>
                    <a:lnTo>
                      <a:pt x="437" y="53"/>
                    </a:lnTo>
                    <a:lnTo>
                      <a:pt x="449" y="66"/>
                    </a:lnTo>
                    <a:lnTo>
                      <a:pt x="458" y="76"/>
                    </a:lnTo>
                    <a:lnTo>
                      <a:pt x="464" y="84"/>
                    </a:lnTo>
                    <a:lnTo>
                      <a:pt x="468" y="90"/>
                    </a:lnTo>
                    <a:lnTo>
                      <a:pt x="469" y="92"/>
                    </a:lnTo>
                    <a:lnTo>
                      <a:pt x="470" y="92"/>
                    </a:lnTo>
                    <a:lnTo>
                      <a:pt x="473" y="93"/>
                    </a:lnTo>
                    <a:lnTo>
                      <a:pt x="478" y="94"/>
                    </a:lnTo>
                    <a:lnTo>
                      <a:pt x="484" y="96"/>
                    </a:lnTo>
                    <a:lnTo>
                      <a:pt x="491" y="99"/>
                    </a:lnTo>
                    <a:lnTo>
                      <a:pt x="500" y="104"/>
                    </a:lnTo>
                    <a:lnTo>
                      <a:pt x="508" y="111"/>
                    </a:lnTo>
                    <a:lnTo>
                      <a:pt x="516" y="119"/>
                    </a:lnTo>
                    <a:lnTo>
                      <a:pt x="524" y="129"/>
                    </a:lnTo>
                    <a:lnTo>
                      <a:pt x="532" y="142"/>
                    </a:lnTo>
                    <a:lnTo>
                      <a:pt x="538" y="158"/>
                    </a:lnTo>
                    <a:lnTo>
                      <a:pt x="544" y="178"/>
                    </a:lnTo>
                    <a:lnTo>
                      <a:pt x="548" y="200"/>
                    </a:lnTo>
                    <a:lnTo>
                      <a:pt x="550" y="225"/>
                    </a:lnTo>
                    <a:lnTo>
                      <a:pt x="550" y="254"/>
                    </a:lnTo>
                    <a:lnTo>
                      <a:pt x="548" y="288"/>
                    </a:lnTo>
                    <a:lnTo>
                      <a:pt x="543" y="325"/>
                    </a:lnTo>
                    <a:lnTo>
                      <a:pt x="539" y="343"/>
                    </a:lnTo>
                    <a:lnTo>
                      <a:pt x="533" y="361"/>
                    </a:lnTo>
                    <a:lnTo>
                      <a:pt x="540" y="361"/>
                    </a:lnTo>
                    <a:lnTo>
                      <a:pt x="547" y="362"/>
                    </a:lnTo>
                    <a:lnTo>
                      <a:pt x="553" y="364"/>
                    </a:lnTo>
                    <a:lnTo>
                      <a:pt x="558" y="369"/>
                    </a:lnTo>
                    <a:lnTo>
                      <a:pt x="563" y="377"/>
                    </a:lnTo>
                    <a:lnTo>
                      <a:pt x="566" y="386"/>
                    </a:lnTo>
                    <a:lnTo>
                      <a:pt x="567" y="399"/>
                    </a:lnTo>
                    <a:lnTo>
                      <a:pt x="566" y="415"/>
                    </a:lnTo>
                    <a:lnTo>
                      <a:pt x="563" y="434"/>
                    </a:lnTo>
                    <a:lnTo>
                      <a:pt x="558" y="457"/>
                    </a:lnTo>
                    <a:lnTo>
                      <a:pt x="549" y="486"/>
                    </a:lnTo>
                    <a:lnTo>
                      <a:pt x="540" y="507"/>
                    </a:lnTo>
                    <a:lnTo>
                      <a:pt x="532" y="522"/>
                    </a:lnTo>
                    <a:lnTo>
                      <a:pt x="524" y="532"/>
                    </a:lnTo>
                    <a:lnTo>
                      <a:pt x="517" y="538"/>
                    </a:lnTo>
                    <a:lnTo>
                      <a:pt x="510" y="540"/>
                    </a:lnTo>
                    <a:lnTo>
                      <a:pt x="505" y="565"/>
                    </a:lnTo>
                    <a:lnTo>
                      <a:pt x="496" y="593"/>
                    </a:lnTo>
                    <a:lnTo>
                      <a:pt x="483" y="619"/>
                    </a:lnTo>
                    <a:lnTo>
                      <a:pt x="467" y="645"/>
                    </a:lnTo>
                    <a:lnTo>
                      <a:pt x="448" y="670"/>
                    </a:lnTo>
                    <a:lnTo>
                      <a:pt x="427" y="694"/>
                    </a:lnTo>
                    <a:lnTo>
                      <a:pt x="402" y="715"/>
                    </a:lnTo>
                    <a:lnTo>
                      <a:pt x="375" y="732"/>
                    </a:lnTo>
                    <a:lnTo>
                      <a:pt x="344" y="745"/>
                    </a:lnTo>
                    <a:lnTo>
                      <a:pt x="314" y="753"/>
                    </a:lnTo>
                    <a:lnTo>
                      <a:pt x="284" y="755"/>
                    </a:lnTo>
                    <a:lnTo>
                      <a:pt x="253" y="753"/>
                    </a:lnTo>
                    <a:lnTo>
                      <a:pt x="224" y="745"/>
                    </a:lnTo>
                    <a:lnTo>
                      <a:pt x="192" y="732"/>
                    </a:lnTo>
                    <a:lnTo>
                      <a:pt x="165" y="715"/>
                    </a:lnTo>
                    <a:lnTo>
                      <a:pt x="140" y="694"/>
                    </a:lnTo>
                    <a:lnTo>
                      <a:pt x="119" y="670"/>
                    </a:lnTo>
                    <a:lnTo>
                      <a:pt x="100" y="645"/>
                    </a:lnTo>
                    <a:lnTo>
                      <a:pt x="85" y="619"/>
                    </a:lnTo>
                    <a:lnTo>
                      <a:pt x="72" y="593"/>
                    </a:lnTo>
                    <a:lnTo>
                      <a:pt x="63" y="565"/>
                    </a:lnTo>
                    <a:lnTo>
                      <a:pt x="57" y="540"/>
                    </a:lnTo>
                    <a:lnTo>
                      <a:pt x="50" y="538"/>
                    </a:lnTo>
                    <a:lnTo>
                      <a:pt x="43" y="532"/>
                    </a:lnTo>
                    <a:lnTo>
                      <a:pt x="35" y="522"/>
                    </a:lnTo>
                    <a:lnTo>
                      <a:pt x="27" y="507"/>
                    </a:lnTo>
                    <a:lnTo>
                      <a:pt x="19" y="486"/>
                    </a:lnTo>
                    <a:lnTo>
                      <a:pt x="10" y="457"/>
                    </a:lnTo>
                    <a:lnTo>
                      <a:pt x="4" y="434"/>
                    </a:lnTo>
                    <a:lnTo>
                      <a:pt x="1" y="414"/>
                    </a:lnTo>
                    <a:lnTo>
                      <a:pt x="0" y="398"/>
                    </a:lnTo>
                    <a:lnTo>
                      <a:pt x="1" y="385"/>
                    </a:lnTo>
                    <a:lnTo>
                      <a:pt x="4" y="376"/>
                    </a:lnTo>
                    <a:lnTo>
                      <a:pt x="9" y="368"/>
                    </a:lnTo>
                    <a:lnTo>
                      <a:pt x="14" y="363"/>
                    </a:lnTo>
                    <a:lnTo>
                      <a:pt x="20" y="360"/>
                    </a:lnTo>
                    <a:lnTo>
                      <a:pt x="27" y="359"/>
                    </a:lnTo>
                    <a:lnTo>
                      <a:pt x="34" y="359"/>
                    </a:lnTo>
                    <a:lnTo>
                      <a:pt x="28" y="341"/>
                    </a:lnTo>
                    <a:lnTo>
                      <a:pt x="24" y="324"/>
                    </a:lnTo>
                    <a:lnTo>
                      <a:pt x="19" y="294"/>
                    </a:lnTo>
                    <a:lnTo>
                      <a:pt x="17" y="265"/>
                    </a:lnTo>
                    <a:lnTo>
                      <a:pt x="19" y="237"/>
                    </a:lnTo>
                    <a:lnTo>
                      <a:pt x="24" y="210"/>
                    </a:lnTo>
                    <a:lnTo>
                      <a:pt x="32" y="182"/>
                    </a:lnTo>
                    <a:lnTo>
                      <a:pt x="43" y="156"/>
                    </a:lnTo>
                    <a:lnTo>
                      <a:pt x="57" y="132"/>
                    </a:lnTo>
                    <a:lnTo>
                      <a:pt x="73" y="111"/>
                    </a:lnTo>
                    <a:lnTo>
                      <a:pt x="91" y="93"/>
                    </a:lnTo>
                    <a:lnTo>
                      <a:pt x="110" y="74"/>
                    </a:lnTo>
                    <a:lnTo>
                      <a:pt x="130" y="56"/>
                    </a:lnTo>
                    <a:lnTo>
                      <a:pt x="152" y="41"/>
                    </a:lnTo>
                    <a:lnTo>
                      <a:pt x="180" y="24"/>
                    </a:lnTo>
                    <a:lnTo>
                      <a:pt x="211" y="11"/>
                    </a:lnTo>
                    <a:lnTo>
                      <a:pt x="238" y="4"/>
                    </a:lnTo>
                    <a:lnTo>
                      <a:pt x="266" y="1"/>
                    </a:lnTo>
                    <a:lnTo>
                      <a:pt x="29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7" name="Group 6"/>
            <p:cNvGrpSpPr/>
            <p:nvPr/>
          </p:nvGrpSpPr>
          <p:grpSpPr>
            <a:xfrm>
              <a:off x="1069763" y="5237956"/>
              <a:ext cx="307975" cy="306388"/>
              <a:chOff x="1069975" y="5238750"/>
              <a:chExt cx="307975" cy="306388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8" name="Freeform 1243"/>
              <p:cNvSpPr>
                <a:spLocks/>
              </p:cNvSpPr>
              <p:nvPr/>
            </p:nvSpPr>
            <p:spPr bwMode="auto">
              <a:xfrm>
                <a:off x="1173163" y="5522913"/>
                <a:ext cx="11113" cy="12700"/>
              </a:xfrm>
              <a:custGeom>
                <a:avLst/>
                <a:gdLst>
                  <a:gd name="T0" fmla="*/ 62 w 142"/>
                  <a:gd name="T1" fmla="*/ 0 h 142"/>
                  <a:gd name="T2" fmla="*/ 81 w 142"/>
                  <a:gd name="T3" fmla="*/ 0 h 142"/>
                  <a:gd name="T4" fmla="*/ 99 w 142"/>
                  <a:gd name="T5" fmla="*/ 5 h 142"/>
                  <a:gd name="T6" fmla="*/ 116 w 142"/>
                  <a:gd name="T7" fmla="*/ 16 h 142"/>
                  <a:gd name="T8" fmla="*/ 129 w 142"/>
                  <a:gd name="T9" fmla="*/ 29 h 142"/>
                  <a:gd name="T10" fmla="*/ 137 w 142"/>
                  <a:gd name="T11" fmla="*/ 45 h 142"/>
                  <a:gd name="T12" fmla="*/ 142 w 142"/>
                  <a:gd name="T13" fmla="*/ 63 h 142"/>
                  <a:gd name="T14" fmla="*/ 142 w 142"/>
                  <a:gd name="T15" fmla="*/ 82 h 142"/>
                  <a:gd name="T16" fmla="*/ 136 w 142"/>
                  <a:gd name="T17" fmla="*/ 100 h 142"/>
                  <a:gd name="T18" fmla="*/ 127 w 142"/>
                  <a:gd name="T19" fmla="*/ 115 h 142"/>
                  <a:gd name="T20" fmla="*/ 115 w 142"/>
                  <a:gd name="T21" fmla="*/ 127 h 142"/>
                  <a:gd name="T22" fmla="*/ 101 w 142"/>
                  <a:gd name="T23" fmla="*/ 136 h 142"/>
                  <a:gd name="T24" fmla="*/ 87 w 142"/>
                  <a:gd name="T25" fmla="*/ 141 h 142"/>
                  <a:gd name="T26" fmla="*/ 70 w 142"/>
                  <a:gd name="T27" fmla="*/ 142 h 142"/>
                  <a:gd name="T28" fmla="*/ 56 w 142"/>
                  <a:gd name="T29" fmla="*/ 141 h 142"/>
                  <a:gd name="T30" fmla="*/ 42 w 142"/>
                  <a:gd name="T31" fmla="*/ 136 h 142"/>
                  <a:gd name="T32" fmla="*/ 25 w 142"/>
                  <a:gd name="T33" fmla="*/ 127 h 142"/>
                  <a:gd name="T34" fmla="*/ 13 w 142"/>
                  <a:gd name="T35" fmla="*/ 113 h 142"/>
                  <a:gd name="T36" fmla="*/ 4 w 142"/>
                  <a:gd name="T37" fmla="*/ 97 h 142"/>
                  <a:gd name="T38" fmla="*/ 0 w 142"/>
                  <a:gd name="T39" fmla="*/ 79 h 142"/>
                  <a:gd name="T40" fmla="*/ 0 w 142"/>
                  <a:gd name="T41" fmla="*/ 60 h 142"/>
                  <a:gd name="T42" fmla="*/ 5 w 142"/>
                  <a:gd name="T43" fmla="*/ 42 h 142"/>
                  <a:gd name="T44" fmla="*/ 15 w 142"/>
                  <a:gd name="T45" fmla="*/ 25 h 142"/>
                  <a:gd name="T46" fmla="*/ 28 w 142"/>
                  <a:gd name="T47" fmla="*/ 12 h 142"/>
                  <a:gd name="T48" fmla="*/ 45 w 142"/>
                  <a:gd name="T49" fmla="*/ 4 h 142"/>
                  <a:gd name="T50" fmla="*/ 62 w 142"/>
                  <a:gd name="T51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2" h="142">
                    <a:moveTo>
                      <a:pt x="62" y="0"/>
                    </a:moveTo>
                    <a:lnTo>
                      <a:pt x="81" y="0"/>
                    </a:lnTo>
                    <a:lnTo>
                      <a:pt x="99" y="5"/>
                    </a:lnTo>
                    <a:lnTo>
                      <a:pt x="116" y="16"/>
                    </a:lnTo>
                    <a:lnTo>
                      <a:pt x="129" y="29"/>
                    </a:lnTo>
                    <a:lnTo>
                      <a:pt x="137" y="45"/>
                    </a:lnTo>
                    <a:lnTo>
                      <a:pt x="142" y="63"/>
                    </a:lnTo>
                    <a:lnTo>
                      <a:pt x="142" y="82"/>
                    </a:lnTo>
                    <a:lnTo>
                      <a:pt x="136" y="100"/>
                    </a:lnTo>
                    <a:lnTo>
                      <a:pt x="127" y="115"/>
                    </a:lnTo>
                    <a:lnTo>
                      <a:pt x="115" y="127"/>
                    </a:lnTo>
                    <a:lnTo>
                      <a:pt x="101" y="136"/>
                    </a:lnTo>
                    <a:lnTo>
                      <a:pt x="87" y="141"/>
                    </a:lnTo>
                    <a:lnTo>
                      <a:pt x="70" y="142"/>
                    </a:lnTo>
                    <a:lnTo>
                      <a:pt x="56" y="141"/>
                    </a:lnTo>
                    <a:lnTo>
                      <a:pt x="42" y="136"/>
                    </a:lnTo>
                    <a:lnTo>
                      <a:pt x="25" y="127"/>
                    </a:lnTo>
                    <a:lnTo>
                      <a:pt x="13" y="113"/>
                    </a:lnTo>
                    <a:lnTo>
                      <a:pt x="4" y="97"/>
                    </a:lnTo>
                    <a:lnTo>
                      <a:pt x="0" y="79"/>
                    </a:lnTo>
                    <a:lnTo>
                      <a:pt x="0" y="60"/>
                    </a:lnTo>
                    <a:lnTo>
                      <a:pt x="5" y="42"/>
                    </a:lnTo>
                    <a:lnTo>
                      <a:pt x="15" y="25"/>
                    </a:lnTo>
                    <a:lnTo>
                      <a:pt x="28" y="12"/>
                    </a:lnTo>
                    <a:lnTo>
                      <a:pt x="45" y="4"/>
                    </a:lnTo>
                    <a:lnTo>
                      <a:pt x="6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" name="Freeform 1244"/>
              <p:cNvSpPr>
                <a:spLocks/>
              </p:cNvSpPr>
              <p:nvPr/>
            </p:nvSpPr>
            <p:spPr bwMode="auto">
              <a:xfrm>
                <a:off x="1108075" y="5410200"/>
                <a:ext cx="11113" cy="12700"/>
              </a:xfrm>
              <a:custGeom>
                <a:avLst/>
                <a:gdLst>
                  <a:gd name="T0" fmla="*/ 80 w 143"/>
                  <a:gd name="T1" fmla="*/ 0 h 145"/>
                  <a:gd name="T2" fmla="*/ 99 w 143"/>
                  <a:gd name="T3" fmla="*/ 6 h 145"/>
                  <a:gd name="T4" fmla="*/ 115 w 143"/>
                  <a:gd name="T5" fmla="*/ 14 h 145"/>
                  <a:gd name="T6" fmla="*/ 127 w 143"/>
                  <a:gd name="T7" fmla="*/ 27 h 145"/>
                  <a:gd name="T8" fmla="*/ 138 w 143"/>
                  <a:gd name="T9" fmla="*/ 43 h 145"/>
                  <a:gd name="T10" fmla="*/ 143 w 143"/>
                  <a:gd name="T11" fmla="*/ 61 h 145"/>
                  <a:gd name="T12" fmla="*/ 143 w 143"/>
                  <a:gd name="T13" fmla="*/ 80 h 145"/>
                  <a:gd name="T14" fmla="*/ 143 w 143"/>
                  <a:gd name="T15" fmla="*/ 82 h 145"/>
                  <a:gd name="T16" fmla="*/ 139 w 143"/>
                  <a:gd name="T17" fmla="*/ 99 h 145"/>
                  <a:gd name="T18" fmla="*/ 131 w 143"/>
                  <a:gd name="T19" fmla="*/ 115 h 145"/>
                  <a:gd name="T20" fmla="*/ 120 w 143"/>
                  <a:gd name="T21" fmla="*/ 127 h 145"/>
                  <a:gd name="T22" fmla="*/ 105 w 143"/>
                  <a:gd name="T23" fmla="*/ 138 h 145"/>
                  <a:gd name="T24" fmla="*/ 89 w 143"/>
                  <a:gd name="T25" fmla="*/ 143 h 145"/>
                  <a:gd name="T26" fmla="*/ 71 w 143"/>
                  <a:gd name="T27" fmla="*/ 145 h 145"/>
                  <a:gd name="T28" fmla="*/ 68 w 143"/>
                  <a:gd name="T29" fmla="*/ 145 h 145"/>
                  <a:gd name="T30" fmla="*/ 65 w 143"/>
                  <a:gd name="T31" fmla="*/ 144 h 145"/>
                  <a:gd name="T32" fmla="*/ 46 w 143"/>
                  <a:gd name="T33" fmla="*/ 140 h 145"/>
                  <a:gd name="T34" fmla="*/ 30 w 143"/>
                  <a:gd name="T35" fmla="*/ 131 h 145"/>
                  <a:gd name="T36" fmla="*/ 16 w 143"/>
                  <a:gd name="T37" fmla="*/ 119 h 145"/>
                  <a:gd name="T38" fmla="*/ 7 w 143"/>
                  <a:gd name="T39" fmla="*/ 103 h 145"/>
                  <a:gd name="T40" fmla="*/ 1 w 143"/>
                  <a:gd name="T41" fmla="*/ 85 h 145"/>
                  <a:gd name="T42" fmla="*/ 0 w 143"/>
                  <a:gd name="T43" fmla="*/ 67 h 145"/>
                  <a:gd name="T44" fmla="*/ 0 w 143"/>
                  <a:gd name="T45" fmla="*/ 65 h 145"/>
                  <a:gd name="T46" fmla="*/ 6 w 143"/>
                  <a:gd name="T47" fmla="*/ 46 h 145"/>
                  <a:gd name="T48" fmla="*/ 14 w 143"/>
                  <a:gd name="T49" fmla="*/ 29 h 145"/>
                  <a:gd name="T50" fmla="*/ 27 w 143"/>
                  <a:gd name="T51" fmla="*/ 16 h 145"/>
                  <a:gd name="T52" fmla="*/ 43 w 143"/>
                  <a:gd name="T53" fmla="*/ 7 h 145"/>
                  <a:gd name="T54" fmla="*/ 61 w 143"/>
                  <a:gd name="T55" fmla="*/ 1 h 145"/>
                  <a:gd name="T56" fmla="*/ 80 w 143"/>
                  <a:gd name="T57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3" h="145">
                    <a:moveTo>
                      <a:pt x="80" y="0"/>
                    </a:moveTo>
                    <a:lnTo>
                      <a:pt x="99" y="6"/>
                    </a:lnTo>
                    <a:lnTo>
                      <a:pt x="115" y="14"/>
                    </a:lnTo>
                    <a:lnTo>
                      <a:pt x="127" y="27"/>
                    </a:lnTo>
                    <a:lnTo>
                      <a:pt x="138" y="43"/>
                    </a:lnTo>
                    <a:lnTo>
                      <a:pt x="143" y="61"/>
                    </a:lnTo>
                    <a:lnTo>
                      <a:pt x="143" y="80"/>
                    </a:lnTo>
                    <a:lnTo>
                      <a:pt x="143" y="82"/>
                    </a:lnTo>
                    <a:lnTo>
                      <a:pt x="139" y="99"/>
                    </a:lnTo>
                    <a:lnTo>
                      <a:pt x="131" y="115"/>
                    </a:lnTo>
                    <a:lnTo>
                      <a:pt x="120" y="127"/>
                    </a:lnTo>
                    <a:lnTo>
                      <a:pt x="105" y="138"/>
                    </a:lnTo>
                    <a:lnTo>
                      <a:pt x="89" y="143"/>
                    </a:lnTo>
                    <a:lnTo>
                      <a:pt x="71" y="145"/>
                    </a:lnTo>
                    <a:lnTo>
                      <a:pt x="68" y="145"/>
                    </a:lnTo>
                    <a:lnTo>
                      <a:pt x="65" y="144"/>
                    </a:lnTo>
                    <a:lnTo>
                      <a:pt x="46" y="140"/>
                    </a:lnTo>
                    <a:lnTo>
                      <a:pt x="30" y="131"/>
                    </a:lnTo>
                    <a:lnTo>
                      <a:pt x="16" y="119"/>
                    </a:lnTo>
                    <a:lnTo>
                      <a:pt x="7" y="103"/>
                    </a:lnTo>
                    <a:lnTo>
                      <a:pt x="1" y="85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6" y="46"/>
                    </a:lnTo>
                    <a:lnTo>
                      <a:pt x="14" y="29"/>
                    </a:lnTo>
                    <a:lnTo>
                      <a:pt x="27" y="16"/>
                    </a:lnTo>
                    <a:lnTo>
                      <a:pt x="43" y="7"/>
                    </a:lnTo>
                    <a:lnTo>
                      <a:pt x="61" y="1"/>
                    </a:lnTo>
                    <a:lnTo>
                      <a:pt x="8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" name="Freeform 1245"/>
              <p:cNvSpPr>
                <a:spLocks/>
              </p:cNvSpPr>
              <p:nvPr/>
            </p:nvSpPr>
            <p:spPr bwMode="auto">
              <a:xfrm>
                <a:off x="1152525" y="5332413"/>
                <a:ext cx="12700" cy="12700"/>
              </a:xfrm>
              <a:custGeom>
                <a:avLst/>
                <a:gdLst>
                  <a:gd name="T0" fmla="*/ 65 w 143"/>
                  <a:gd name="T1" fmla="*/ 0 h 142"/>
                  <a:gd name="T2" fmla="*/ 83 w 143"/>
                  <a:gd name="T3" fmla="*/ 1 h 142"/>
                  <a:gd name="T4" fmla="*/ 101 w 143"/>
                  <a:gd name="T5" fmla="*/ 5 h 142"/>
                  <a:gd name="T6" fmla="*/ 117 w 143"/>
                  <a:gd name="T7" fmla="*/ 14 h 142"/>
                  <a:gd name="T8" fmla="*/ 131 w 143"/>
                  <a:gd name="T9" fmla="*/ 28 h 142"/>
                  <a:gd name="T10" fmla="*/ 139 w 143"/>
                  <a:gd name="T11" fmla="*/ 45 h 142"/>
                  <a:gd name="T12" fmla="*/ 143 w 143"/>
                  <a:gd name="T13" fmla="*/ 63 h 142"/>
                  <a:gd name="T14" fmla="*/ 143 w 143"/>
                  <a:gd name="T15" fmla="*/ 82 h 142"/>
                  <a:gd name="T16" fmla="*/ 138 w 143"/>
                  <a:gd name="T17" fmla="*/ 99 h 142"/>
                  <a:gd name="T18" fmla="*/ 129 w 143"/>
                  <a:gd name="T19" fmla="*/ 115 h 142"/>
                  <a:gd name="T20" fmla="*/ 115 w 143"/>
                  <a:gd name="T21" fmla="*/ 129 h 142"/>
                  <a:gd name="T22" fmla="*/ 101 w 143"/>
                  <a:gd name="T23" fmla="*/ 136 h 142"/>
                  <a:gd name="T24" fmla="*/ 86 w 143"/>
                  <a:gd name="T25" fmla="*/ 141 h 142"/>
                  <a:gd name="T26" fmla="*/ 71 w 143"/>
                  <a:gd name="T27" fmla="*/ 142 h 142"/>
                  <a:gd name="T28" fmla="*/ 56 w 143"/>
                  <a:gd name="T29" fmla="*/ 140 h 142"/>
                  <a:gd name="T30" fmla="*/ 40 w 143"/>
                  <a:gd name="T31" fmla="*/ 135 h 142"/>
                  <a:gd name="T32" fmla="*/ 26 w 143"/>
                  <a:gd name="T33" fmla="*/ 126 h 142"/>
                  <a:gd name="T34" fmla="*/ 14 w 143"/>
                  <a:gd name="T35" fmla="*/ 113 h 142"/>
                  <a:gd name="T36" fmla="*/ 5 w 143"/>
                  <a:gd name="T37" fmla="*/ 96 h 142"/>
                  <a:gd name="T38" fmla="*/ 0 w 143"/>
                  <a:gd name="T39" fmla="*/ 78 h 142"/>
                  <a:gd name="T40" fmla="*/ 2 w 143"/>
                  <a:gd name="T41" fmla="*/ 60 h 142"/>
                  <a:gd name="T42" fmla="*/ 6 w 143"/>
                  <a:gd name="T43" fmla="*/ 42 h 142"/>
                  <a:gd name="T44" fmla="*/ 16 w 143"/>
                  <a:gd name="T45" fmla="*/ 26 h 142"/>
                  <a:gd name="T46" fmla="*/ 30 w 143"/>
                  <a:gd name="T47" fmla="*/ 12 h 142"/>
                  <a:gd name="T48" fmla="*/ 47 w 143"/>
                  <a:gd name="T49" fmla="*/ 4 h 142"/>
                  <a:gd name="T50" fmla="*/ 65 w 143"/>
                  <a:gd name="T51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3" h="142">
                    <a:moveTo>
                      <a:pt x="65" y="0"/>
                    </a:moveTo>
                    <a:lnTo>
                      <a:pt x="83" y="1"/>
                    </a:lnTo>
                    <a:lnTo>
                      <a:pt x="101" y="5"/>
                    </a:lnTo>
                    <a:lnTo>
                      <a:pt x="117" y="14"/>
                    </a:lnTo>
                    <a:lnTo>
                      <a:pt x="131" y="28"/>
                    </a:lnTo>
                    <a:lnTo>
                      <a:pt x="139" y="45"/>
                    </a:lnTo>
                    <a:lnTo>
                      <a:pt x="143" y="63"/>
                    </a:lnTo>
                    <a:lnTo>
                      <a:pt x="143" y="82"/>
                    </a:lnTo>
                    <a:lnTo>
                      <a:pt x="138" y="99"/>
                    </a:lnTo>
                    <a:lnTo>
                      <a:pt x="129" y="115"/>
                    </a:lnTo>
                    <a:lnTo>
                      <a:pt x="115" y="129"/>
                    </a:lnTo>
                    <a:lnTo>
                      <a:pt x="101" y="136"/>
                    </a:lnTo>
                    <a:lnTo>
                      <a:pt x="86" y="141"/>
                    </a:lnTo>
                    <a:lnTo>
                      <a:pt x="71" y="142"/>
                    </a:lnTo>
                    <a:lnTo>
                      <a:pt x="56" y="140"/>
                    </a:lnTo>
                    <a:lnTo>
                      <a:pt x="40" y="135"/>
                    </a:lnTo>
                    <a:lnTo>
                      <a:pt x="26" y="126"/>
                    </a:lnTo>
                    <a:lnTo>
                      <a:pt x="14" y="113"/>
                    </a:lnTo>
                    <a:lnTo>
                      <a:pt x="5" y="96"/>
                    </a:lnTo>
                    <a:lnTo>
                      <a:pt x="0" y="78"/>
                    </a:lnTo>
                    <a:lnTo>
                      <a:pt x="2" y="60"/>
                    </a:lnTo>
                    <a:lnTo>
                      <a:pt x="6" y="42"/>
                    </a:lnTo>
                    <a:lnTo>
                      <a:pt x="16" y="26"/>
                    </a:lnTo>
                    <a:lnTo>
                      <a:pt x="30" y="12"/>
                    </a:lnTo>
                    <a:lnTo>
                      <a:pt x="47" y="4"/>
                    </a:lnTo>
                    <a:lnTo>
                      <a:pt x="6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" name="Freeform 1246"/>
              <p:cNvSpPr>
                <a:spLocks/>
              </p:cNvSpPr>
              <p:nvPr/>
            </p:nvSpPr>
            <p:spPr bwMode="auto">
              <a:xfrm>
                <a:off x="1282700" y="5332413"/>
                <a:ext cx="12700" cy="12700"/>
              </a:xfrm>
              <a:custGeom>
                <a:avLst/>
                <a:gdLst>
                  <a:gd name="T0" fmla="*/ 78 w 143"/>
                  <a:gd name="T1" fmla="*/ 0 h 143"/>
                  <a:gd name="T2" fmla="*/ 96 w 143"/>
                  <a:gd name="T3" fmla="*/ 4 h 143"/>
                  <a:gd name="T4" fmla="*/ 113 w 143"/>
                  <a:gd name="T5" fmla="*/ 12 h 143"/>
                  <a:gd name="T6" fmla="*/ 127 w 143"/>
                  <a:gd name="T7" fmla="*/ 26 h 143"/>
                  <a:gd name="T8" fmla="*/ 137 w 143"/>
                  <a:gd name="T9" fmla="*/ 42 h 143"/>
                  <a:gd name="T10" fmla="*/ 141 w 143"/>
                  <a:gd name="T11" fmla="*/ 60 h 143"/>
                  <a:gd name="T12" fmla="*/ 143 w 143"/>
                  <a:gd name="T13" fmla="*/ 78 h 143"/>
                  <a:gd name="T14" fmla="*/ 138 w 143"/>
                  <a:gd name="T15" fmla="*/ 96 h 143"/>
                  <a:gd name="T16" fmla="*/ 129 w 143"/>
                  <a:gd name="T17" fmla="*/ 113 h 143"/>
                  <a:gd name="T18" fmla="*/ 117 w 143"/>
                  <a:gd name="T19" fmla="*/ 127 h 143"/>
                  <a:gd name="T20" fmla="*/ 102 w 143"/>
                  <a:gd name="T21" fmla="*/ 136 h 143"/>
                  <a:gd name="T22" fmla="*/ 86 w 143"/>
                  <a:gd name="T23" fmla="*/ 142 h 143"/>
                  <a:gd name="T24" fmla="*/ 69 w 143"/>
                  <a:gd name="T25" fmla="*/ 143 h 143"/>
                  <a:gd name="T26" fmla="*/ 55 w 143"/>
                  <a:gd name="T27" fmla="*/ 142 h 143"/>
                  <a:gd name="T28" fmla="*/ 41 w 143"/>
                  <a:gd name="T29" fmla="*/ 136 h 143"/>
                  <a:gd name="T30" fmla="*/ 28 w 143"/>
                  <a:gd name="T31" fmla="*/ 129 h 143"/>
                  <a:gd name="T32" fmla="*/ 14 w 143"/>
                  <a:gd name="T33" fmla="*/ 115 h 143"/>
                  <a:gd name="T34" fmla="*/ 5 w 143"/>
                  <a:gd name="T35" fmla="*/ 99 h 143"/>
                  <a:gd name="T36" fmla="*/ 0 w 143"/>
                  <a:gd name="T37" fmla="*/ 82 h 143"/>
                  <a:gd name="T38" fmla="*/ 0 w 143"/>
                  <a:gd name="T39" fmla="*/ 64 h 143"/>
                  <a:gd name="T40" fmla="*/ 4 w 143"/>
                  <a:gd name="T41" fmla="*/ 45 h 143"/>
                  <a:gd name="T42" fmla="*/ 12 w 143"/>
                  <a:gd name="T43" fmla="*/ 28 h 143"/>
                  <a:gd name="T44" fmla="*/ 26 w 143"/>
                  <a:gd name="T45" fmla="*/ 15 h 143"/>
                  <a:gd name="T46" fmla="*/ 42 w 143"/>
                  <a:gd name="T47" fmla="*/ 5 h 143"/>
                  <a:gd name="T48" fmla="*/ 60 w 143"/>
                  <a:gd name="T49" fmla="*/ 0 h 143"/>
                  <a:gd name="T50" fmla="*/ 78 w 143"/>
                  <a:gd name="T51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3" h="143">
                    <a:moveTo>
                      <a:pt x="78" y="0"/>
                    </a:moveTo>
                    <a:lnTo>
                      <a:pt x="96" y="4"/>
                    </a:lnTo>
                    <a:lnTo>
                      <a:pt x="113" y="12"/>
                    </a:lnTo>
                    <a:lnTo>
                      <a:pt x="127" y="26"/>
                    </a:lnTo>
                    <a:lnTo>
                      <a:pt x="137" y="42"/>
                    </a:lnTo>
                    <a:lnTo>
                      <a:pt x="141" y="60"/>
                    </a:lnTo>
                    <a:lnTo>
                      <a:pt x="143" y="78"/>
                    </a:lnTo>
                    <a:lnTo>
                      <a:pt x="138" y="96"/>
                    </a:lnTo>
                    <a:lnTo>
                      <a:pt x="129" y="113"/>
                    </a:lnTo>
                    <a:lnTo>
                      <a:pt x="117" y="127"/>
                    </a:lnTo>
                    <a:lnTo>
                      <a:pt x="102" y="136"/>
                    </a:lnTo>
                    <a:lnTo>
                      <a:pt x="86" y="142"/>
                    </a:lnTo>
                    <a:lnTo>
                      <a:pt x="69" y="143"/>
                    </a:lnTo>
                    <a:lnTo>
                      <a:pt x="55" y="142"/>
                    </a:lnTo>
                    <a:lnTo>
                      <a:pt x="41" y="136"/>
                    </a:lnTo>
                    <a:lnTo>
                      <a:pt x="28" y="129"/>
                    </a:lnTo>
                    <a:lnTo>
                      <a:pt x="14" y="115"/>
                    </a:lnTo>
                    <a:lnTo>
                      <a:pt x="5" y="99"/>
                    </a:lnTo>
                    <a:lnTo>
                      <a:pt x="0" y="82"/>
                    </a:lnTo>
                    <a:lnTo>
                      <a:pt x="0" y="64"/>
                    </a:lnTo>
                    <a:lnTo>
                      <a:pt x="4" y="45"/>
                    </a:lnTo>
                    <a:lnTo>
                      <a:pt x="12" y="28"/>
                    </a:lnTo>
                    <a:lnTo>
                      <a:pt x="26" y="15"/>
                    </a:lnTo>
                    <a:lnTo>
                      <a:pt x="42" y="5"/>
                    </a:lnTo>
                    <a:lnTo>
                      <a:pt x="60" y="0"/>
                    </a:lnTo>
                    <a:lnTo>
                      <a:pt x="7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" name="Freeform 1247"/>
              <p:cNvSpPr>
                <a:spLocks/>
              </p:cNvSpPr>
              <p:nvPr/>
            </p:nvSpPr>
            <p:spPr bwMode="auto">
              <a:xfrm>
                <a:off x="1217613" y="5532438"/>
                <a:ext cx="12700" cy="12700"/>
              </a:xfrm>
              <a:custGeom>
                <a:avLst/>
                <a:gdLst>
                  <a:gd name="T0" fmla="*/ 71 w 143"/>
                  <a:gd name="T1" fmla="*/ 0 h 143"/>
                  <a:gd name="T2" fmla="*/ 90 w 143"/>
                  <a:gd name="T3" fmla="*/ 3 h 143"/>
                  <a:gd name="T4" fmla="*/ 108 w 143"/>
                  <a:gd name="T5" fmla="*/ 10 h 143"/>
                  <a:gd name="T6" fmla="*/ 122 w 143"/>
                  <a:gd name="T7" fmla="*/ 21 h 143"/>
                  <a:gd name="T8" fmla="*/ 133 w 143"/>
                  <a:gd name="T9" fmla="*/ 36 h 143"/>
                  <a:gd name="T10" fmla="*/ 141 w 143"/>
                  <a:gd name="T11" fmla="*/ 52 h 143"/>
                  <a:gd name="T12" fmla="*/ 143 w 143"/>
                  <a:gd name="T13" fmla="*/ 72 h 143"/>
                  <a:gd name="T14" fmla="*/ 141 w 143"/>
                  <a:gd name="T15" fmla="*/ 91 h 143"/>
                  <a:gd name="T16" fmla="*/ 133 w 143"/>
                  <a:gd name="T17" fmla="*/ 107 h 143"/>
                  <a:gd name="T18" fmla="*/ 122 w 143"/>
                  <a:gd name="T19" fmla="*/ 122 h 143"/>
                  <a:gd name="T20" fmla="*/ 107 w 143"/>
                  <a:gd name="T21" fmla="*/ 133 h 143"/>
                  <a:gd name="T22" fmla="*/ 90 w 143"/>
                  <a:gd name="T23" fmla="*/ 140 h 143"/>
                  <a:gd name="T24" fmla="*/ 71 w 143"/>
                  <a:gd name="T25" fmla="*/ 143 h 143"/>
                  <a:gd name="T26" fmla="*/ 70 w 143"/>
                  <a:gd name="T27" fmla="*/ 143 h 143"/>
                  <a:gd name="T28" fmla="*/ 51 w 143"/>
                  <a:gd name="T29" fmla="*/ 140 h 143"/>
                  <a:gd name="T30" fmla="*/ 34 w 143"/>
                  <a:gd name="T31" fmla="*/ 133 h 143"/>
                  <a:gd name="T32" fmla="*/ 20 w 143"/>
                  <a:gd name="T33" fmla="*/ 121 h 143"/>
                  <a:gd name="T34" fmla="*/ 9 w 143"/>
                  <a:gd name="T35" fmla="*/ 107 h 143"/>
                  <a:gd name="T36" fmla="*/ 2 w 143"/>
                  <a:gd name="T37" fmla="*/ 91 h 143"/>
                  <a:gd name="T38" fmla="*/ 0 w 143"/>
                  <a:gd name="T39" fmla="*/ 72 h 143"/>
                  <a:gd name="T40" fmla="*/ 2 w 143"/>
                  <a:gd name="T41" fmla="*/ 52 h 143"/>
                  <a:gd name="T42" fmla="*/ 9 w 143"/>
                  <a:gd name="T43" fmla="*/ 36 h 143"/>
                  <a:gd name="T44" fmla="*/ 20 w 143"/>
                  <a:gd name="T45" fmla="*/ 21 h 143"/>
                  <a:gd name="T46" fmla="*/ 35 w 143"/>
                  <a:gd name="T47" fmla="*/ 9 h 143"/>
                  <a:gd name="T48" fmla="*/ 52 w 143"/>
                  <a:gd name="T49" fmla="*/ 3 h 143"/>
                  <a:gd name="T50" fmla="*/ 71 w 143"/>
                  <a:gd name="T51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3" h="143">
                    <a:moveTo>
                      <a:pt x="71" y="0"/>
                    </a:moveTo>
                    <a:lnTo>
                      <a:pt x="90" y="3"/>
                    </a:lnTo>
                    <a:lnTo>
                      <a:pt x="108" y="10"/>
                    </a:lnTo>
                    <a:lnTo>
                      <a:pt x="122" y="21"/>
                    </a:lnTo>
                    <a:lnTo>
                      <a:pt x="133" y="36"/>
                    </a:lnTo>
                    <a:lnTo>
                      <a:pt x="141" y="52"/>
                    </a:lnTo>
                    <a:lnTo>
                      <a:pt x="143" y="72"/>
                    </a:lnTo>
                    <a:lnTo>
                      <a:pt x="141" y="91"/>
                    </a:lnTo>
                    <a:lnTo>
                      <a:pt x="133" y="107"/>
                    </a:lnTo>
                    <a:lnTo>
                      <a:pt x="122" y="122"/>
                    </a:lnTo>
                    <a:lnTo>
                      <a:pt x="107" y="133"/>
                    </a:lnTo>
                    <a:lnTo>
                      <a:pt x="90" y="140"/>
                    </a:lnTo>
                    <a:lnTo>
                      <a:pt x="71" y="143"/>
                    </a:lnTo>
                    <a:lnTo>
                      <a:pt x="70" y="143"/>
                    </a:lnTo>
                    <a:lnTo>
                      <a:pt x="51" y="140"/>
                    </a:lnTo>
                    <a:lnTo>
                      <a:pt x="34" y="133"/>
                    </a:lnTo>
                    <a:lnTo>
                      <a:pt x="20" y="121"/>
                    </a:lnTo>
                    <a:lnTo>
                      <a:pt x="9" y="107"/>
                    </a:lnTo>
                    <a:lnTo>
                      <a:pt x="2" y="91"/>
                    </a:lnTo>
                    <a:lnTo>
                      <a:pt x="0" y="72"/>
                    </a:lnTo>
                    <a:lnTo>
                      <a:pt x="2" y="52"/>
                    </a:lnTo>
                    <a:lnTo>
                      <a:pt x="9" y="36"/>
                    </a:lnTo>
                    <a:lnTo>
                      <a:pt x="20" y="21"/>
                    </a:lnTo>
                    <a:lnTo>
                      <a:pt x="35" y="9"/>
                    </a:lnTo>
                    <a:lnTo>
                      <a:pt x="52" y="3"/>
                    </a:lnTo>
                    <a:lnTo>
                      <a:pt x="7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Freeform 1248"/>
              <p:cNvSpPr>
                <a:spLocks/>
              </p:cNvSpPr>
              <p:nvPr/>
            </p:nvSpPr>
            <p:spPr bwMode="auto">
              <a:xfrm>
                <a:off x="1312863" y="5367338"/>
                <a:ext cx="12700" cy="12700"/>
              </a:xfrm>
              <a:custGeom>
                <a:avLst/>
                <a:gdLst>
                  <a:gd name="T0" fmla="*/ 72 w 143"/>
                  <a:gd name="T1" fmla="*/ 0 h 145"/>
                  <a:gd name="T2" fmla="*/ 90 w 143"/>
                  <a:gd name="T3" fmla="*/ 3 h 145"/>
                  <a:gd name="T4" fmla="*/ 107 w 143"/>
                  <a:gd name="T5" fmla="*/ 10 h 145"/>
                  <a:gd name="T6" fmla="*/ 122 w 143"/>
                  <a:gd name="T7" fmla="*/ 21 h 145"/>
                  <a:gd name="T8" fmla="*/ 133 w 143"/>
                  <a:gd name="T9" fmla="*/ 36 h 145"/>
                  <a:gd name="T10" fmla="*/ 141 w 143"/>
                  <a:gd name="T11" fmla="*/ 54 h 145"/>
                  <a:gd name="T12" fmla="*/ 143 w 143"/>
                  <a:gd name="T13" fmla="*/ 73 h 145"/>
                  <a:gd name="T14" fmla="*/ 141 w 143"/>
                  <a:gd name="T15" fmla="*/ 91 h 145"/>
                  <a:gd name="T16" fmla="*/ 133 w 143"/>
                  <a:gd name="T17" fmla="*/ 108 h 145"/>
                  <a:gd name="T18" fmla="*/ 123 w 143"/>
                  <a:gd name="T19" fmla="*/ 123 h 145"/>
                  <a:gd name="T20" fmla="*/ 107 w 143"/>
                  <a:gd name="T21" fmla="*/ 134 h 145"/>
                  <a:gd name="T22" fmla="*/ 89 w 143"/>
                  <a:gd name="T23" fmla="*/ 142 h 145"/>
                  <a:gd name="T24" fmla="*/ 70 w 143"/>
                  <a:gd name="T25" fmla="*/ 145 h 145"/>
                  <a:gd name="T26" fmla="*/ 52 w 143"/>
                  <a:gd name="T27" fmla="*/ 142 h 145"/>
                  <a:gd name="T28" fmla="*/ 35 w 143"/>
                  <a:gd name="T29" fmla="*/ 135 h 145"/>
                  <a:gd name="T30" fmla="*/ 21 w 143"/>
                  <a:gd name="T31" fmla="*/ 124 h 145"/>
                  <a:gd name="T32" fmla="*/ 9 w 143"/>
                  <a:gd name="T33" fmla="*/ 108 h 145"/>
                  <a:gd name="T34" fmla="*/ 2 w 143"/>
                  <a:gd name="T35" fmla="*/ 90 h 145"/>
                  <a:gd name="T36" fmla="*/ 0 w 143"/>
                  <a:gd name="T37" fmla="*/ 72 h 145"/>
                  <a:gd name="T38" fmla="*/ 2 w 143"/>
                  <a:gd name="T39" fmla="*/ 53 h 145"/>
                  <a:gd name="T40" fmla="*/ 9 w 143"/>
                  <a:gd name="T41" fmla="*/ 36 h 145"/>
                  <a:gd name="T42" fmla="*/ 20 w 143"/>
                  <a:gd name="T43" fmla="*/ 21 h 145"/>
                  <a:gd name="T44" fmla="*/ 36 w 143"/>
                  <a:gd name="T45" fmla="*/ 10 h 145"/>
                  <a:gd name="T46" fmla="*/ 54 w 143"/>
                  <a:gd name="T47" fmla="*/ 3 h 145"/>
                  <a:gd name="T48" fmla="*/ 72 w 143"/>
                  <a:gd name="T49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3" h="145">
                    <a:moveTo>
                      <a:pt x="72" y="0"/>
                    </a:moveTo>
                    <a:lnTo>
                      <a:pt x="90" y="3"/>
                    </a:lnTo>
                    <a:lnTo>
                      <a:pt x="107" y="10"/>
                    </a:lnTo>
                    <a:lnTo>
                      <a:pt x="122" y="21"/>
                    </a:lnTo>
                    <a:lnTo>
                      <a:pt x="133" y="36"/>
                    </a:lnTo>
                    <a:lnTo>
                      <a:pt x="141" y="54"/>
                    </a:lnTo>
                    <a:lnTo>
                      <a:pt x="143" y="73"/>
                    </a:lnTo>
                    <a:lnTo>
                      <a:pt x="141" y="91"/>
                    </a:lnTo>
                    <a:lnTo>
                      <a:pt x="133" y="108"/>
                    </a:lnTo>
                    <a:lnTo>
                      <a:pt x="123" y="123"/>
                    </a:lnTo>
                    <a:lnTo>
                      <a:pt x="107" y="134"/>
                    </a:lnTo>
                    <a:lnTo>
                      <a:pt x="89" y="142"/>
                    </a:lnTo>
                    <a:lnTo>
                      <a:pt x="70" y="145"/>
                    </a:lnTo>
                    <a:lnTo>
                      <a:pt x="52" y="142"/>
                    </a:lnTo>
                    <a:lnTo>
                      <a:pt x="35" y="135"/>
                    </a:lnTo>
                    <a:lnTo>
                      <a:pt x="21" y="124"/>
                    </a:lnTo>
                    <a:lnTo>
                      <a:pt x="9" y="108"/>
                    </a:lnTo>
                    <a:lnTo>
                      <a:pt x="2" y="90"/>
                    </a:lnTo>
                    <a:lnTo>
                      <a:pt x="0" y="72"/>
                    </a:lnTo>
                    <a:lnTo>
                      <a:pt x="2" y="53"/>
                    </a:lnTo>
                    <a:lnTo>
                      <a:pt x="9" y="36"/>
                    </a:lnTo>
                    <a:lnTo>
                      <a:pt x="20" y="21"/>
                    </a:lnTo>
                    <a:lnTo>
                      <a:pt x="36" y="10"/>
                    </a:lnTo>
                    <a:lnTo>
                      <a:pt x="54" y="3"/>
                    </a:lnTo>
                    <a:lnTo>
                      <a:pt x="7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Freeform 1249"/>
              <p:cNvSpPr>
                <a:spLocks/>
              </p:cNvSpPr>
              <p:nvPr/>
            </p:nvSpPr>
            <p:spPr bwMode="auto">
              <a:xfrm>
                <a:off x="1327150" y="5411788"/>
                <a:ext cx="12700" cy="11113"/>
              </a:xfrm>
              <a:custGeom>
                <a:avLst/>
                <a:gdLst>
                  <a:gd name="T0" fmla="*/ 64 w 142"/>
                  <a:gd name="T1" fmla="*/ 0 h 143"/>
                  <a:gd name="T2" fmla="*/ 83 w 142"/>
                  <a:gd name="T3" fmla="*/ 0 h 143"/>
                  <a:gd name="T4" fmla="*/ 101 w 142"/>
                  <a:gd name="T5" fmla="*/ 7 h 143"/>
                  <a:gd name="T6" fmla="*/ 116 w 142"/>
                  <a:gd name="T7" fmla="*/ 16 h 143"/>
                  <a:gd name="T8" fmla="*/ 129 w 142"/>
                  <a:gd name="T9" fmla="*/ 29 h 143"/>
                  <a:gd name="T10" fmla="*/ 138 w 142"/>
                  <a:gd name="T11" fmla="*/ 46 h 143"/>
                  <a:gd name="T12" fmla="*/ 142 w 142"/>
                  <a:gd name="T13" fmla="*/ 64 h 143"/>
                  <a:gd name="T14" fmla="*/ 142 w 142"/>
                  <a:gd name="T15" fmla="*/ 83 h 143"/>
                  <a:gd name="T16" fmla="*/ 137 w 142"/>
                  <a:gd name="T17" fmla="*/ 101 h 143"/>
                  <a:gd name="T18" fmla="*/ 128 w 142"/>
                  <a:gd name="T19" fmla="*/ 117 h 143"/>
                  <a:gd name="T20" fmla="*/ 114 w 142"/>
                  <a:gd name="T21" fmla="*/ 130 h 143"/>
                  <a:gd name="T22" fmla="*/ 98 w 142"/>
                  <a:gd name="T23" fmla="*/ 138 h 143"/>
                  <a:gd name="T24" fmla="*/ 79 w 142"/>
                  <a:gd name="T25" fmla="*/ 143 h 143"/>
                  <a:gd name="T26" fmla="*/ 75 w 142"/>
                  <a:gd name="T27" fmla="*/ 143 h 143"/>
                  <a:gd name="T28" fmla="*/ 71 w 142"/>
                  <a:gd name="T29" fmla="*/ 143 h 143"/>
                  <a:gd name="T30" fmla="*/ 49 w 142"/>
                  <a:gd name="T31" fmla="*/ 140 h 143"/>
                  <a:gd name="T32" fmla="*/ 31 w 142"/>
                  <a:gd name="T33" fmla="*/ 132 h 143"/>
                  <a:gd name="T34" fmla="*/ 17 w 142"/>
                  <a:gd name="T35" fmla="*/ 118 h 143"/>
                  <a:gd name="T36" fmla="*/ 6 w 142"/>
                  <a:gd name="T37" fmla="*/ 100 h 143"/>
                  <a:gd name="T38" fmla="*/ 0 w 142"/>
                  <a:gd name="T39" fmla="*/ 79 h 143"/>
                  <a:gd name="T40" fmla="*/ 1 w 142"/>
                  <a:gd name="T41" fmla="*/ 60 h 143"/>
                  <a:gd name="T42" fmla="*/ 6 w 142"/>
                  <a:gd name="T43" fmla="*/ 42 h 143"/>
                  <a:gd name="T44" fmla="*/ 16 w 142"/>
                  <a:gd name="T45" fmla="*/ 27 h 143"/>
                  <a:gd name="T46" fmla="*/ 29 w 142"/>
                  <a:gd name="T47" fmla="*/ 14 h 143"/>
                  <a:gd name="T48" fmla="*/ 45 w 142"/>
                  <a:gd name="T49" fmla="*/ 5 h 143"/>
                  <a:gd name="T50" fmla="*/ 64 w 142"/>
                  <a:gd name="T51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2" h="143">
                    <a:moveTo>
                      <a:pt x="64" y="0"/>
                    </a:moveTo>
                    <a:lnTo>
                      <a:pt x="83" y="0"/>
                    </a:lnTo>
                    <a:lnTo>
                      <a:pt x="101" y="7"/>
                    </a:lnTo>
                    <a:lnTo>
                      <a:pt x="116" y="16"/>
                    </a:lnTo>
                    <a:lnTo>
                      <a:pt x="129" y="29"/>
                    </a:lnTo>
                    <a:lnTo>
                      <a:pt x="138" y="46"/>
                    </a:lnTo>
                    <a:lnTo>
                      <a:pt x="142" y="64"/>
                    </a:lnTo>
                    <a:lnTo>
                      <a:pt x="142" y="83"/>
                    </a:lnTo>
                    <a:lnTo>
                      <a:pt x="137" y="101"/>
                    </a:lnTo>
                    <a:lnTo>
                      <a:pt x="128" y="117"/>
                    </a:lnTo>
                    <a:lnTo>
                      <a:pt x="114" y="130"/>
                    </a:lnTo>
                    <a:lnTo>
                      <a:pt x="98" y="138"/>
                    </a:lnTo>
                    <a:lnTo>
                      <a:pt x="79" y="143"/>
                    </a:lnTo>
                    <a:lnTo>
                      <a:pt x="75" y="143"/>
                    </a:lnTo>
                    <a:lnTo>
                      <a:pt x="71" y="143"/>
                    </a:lnTo>
                    <a:lnTo>
                      <a:pt x="49" y="140"/>
                    </a:lnTo>
                    <a:lnTo>
                      <a:pt x="31" y="132"/>
                    </a:lnTo>
                    <a:lnTo>
                      <a:pt x="17" y="118"/>
                    </a:lnTo>
                    <a:lnTo>
                      <a:pt x="6" y="100"/>
                    </a:lnTo>
                    <a:lnTo>
                      <a:pt x="0" y="79"/>
                    </a:lnTo>
                    <a:lnTo>
                      <a:pt x="1" y="60"/>
                    </a:lnTo>
                    <a:lnTo>
                      <a:pt x="6" y="42"/>
                    </a:lnTo>
                    <a:lnTo>
                      <a:pt x="16" y="27"/>
                    </a:lnTo>
                    <a:lnTo>
                      <a:pt x="29" y="14"/>
                    </a:lnTo>
                    <a:lnTo>
                      <a:pt x="45" y="5"/>
                    </a:lnTo>
                    <a:lnTo>
                      <a:pt x="6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" name="Freeform 1250"/>
              <p:cNvSpPr>
                <a:spLocks/>
              </p:cNvSpPr>
              <p:nvPr/>
            </p:nvSpPr>
            <p:spPr bwMode="auto">
              <a:xfrm>
                <a:off x="1262063" y="5524500"/>
                <a:ext cx="12700" cy="11113"/>
              </a:xfrm>
              <a:custGeom>
                <a:avLst/>
                <a:gdLst>
                  <a:gd name="T0" fmla="*/ 79 w 142"/>
                  <a:gd name="T1" fmla="*/ 0 h 141"/>
                  <a:gd name="T2" fmla="*/ 96 w 142"/>
                  <a:gd name="T3" fmla="*/ 4 h 141"/>
                  <a:gd name="T4" fmla="*/ 113 w 142"/>
                  <a:gd name="T5" fmla="*/ 12 h 141"/>
                  <a:gd name="T6" fmla="*/ 127 w 142"/>
                  <a:gd name="T7" fmla="*/ 25 h 141"/>
                  <a:gd name="T8" fmla="*/ 137 w 142"/>
                  <a:gd name="T9" fmla="*/ 41 h 141"/>
                  <a:gd name="T10" fmla="*/ 142 w 142"/>
                  <a:gd name="T11" fmla="*/ 59 h 141"/>
                  <a:gd name="T12" fmla="*/ 142 w 142"/>
                  <a:gd name="T13" fmla="*/ 78 h 141"/>
                  <a:gd name="T14" fmla="*/ 138 w 142"/>
                  <a:gd name="T15" fmla="*/ 96 h 141"/>
                  <a:gd name="T16" fmla="*/ 129 w 142"/>
                  <a:gd name="T17" fmla="*/ 112 h 141"/>
                  <a:gd name="T18" fmla="*/ 116 w 142"/>
                  <a:gd name="T19" fmla="*/ 126 h 141"/>
                  <a:gd name="T20" fmla="*/ 101 w 142"/>
                  <a:gd name="T21" fmla="*/ 135 h 141"/>
                  <a:gd name="T22" fmla="*/ 85 w 142"/>
                  <a:gd name="T23" fmla="*/ 140 h 141"/>
                  <a:gd name="T24" fmla="*/ 70 w 142"/>
                  <a:gd name="T25" fmla="*/ 141 h 141"/>
                  <a:gd name="T26" fmla="*/ 54 w 142"/>
                  <a:gd name="T27" fmla="*/ 140 h 141"/>
                  <a:gd name="T28" fmla="*/ 39 w 142"/>
                  <a:gd name="T29" fmla="*/ 134 h 141"/>
                  <a:gd name="T30" fmla="*/ 25 w 142"/>
                  <a:gd name="T31" fmla="*/ 126 h 141"/>
                  <a:gd name="T32" fmla="*/ 14 w 142"/>
                  <a:gd name="T33" fmla="*/ 114 h 141"/>
                  <a:gd name="T34" fmla="*/ 5 w 142"/>
                  <a:gd name="T35" fmla="*/ 99 h 141"/>
                  <a:gd name="T36" fmla="*/ 0 w 142"/>
                  <a:gd name="T37" fmla="*/ 81 h 141"/>
                  <a:gd name="T38" fmla="*/ 0 w 142"/>
                  <a:gd name="T39" fmla="*/ 62 h 141"/>
                  <a:gd name="T40" fmla="*/ 4 w 142"/>
                  <a:gd name="T41" fmla="*/ 44 h 141"/>
                  <a:gd name="T42" fmla="*/ 13 w 142"/>
                  <a:gd name="T43" fmla="*/ 28 h 141"/>
                  <a:gd name="T44" fmla="*/ 25 w 142"/>
                  <a:gd name="T45" fmla="*/ 15 h 141"/>
                  <a:gd name="T46" fmla="*/ 42 w 142"/>
                  <a:gd name="T47" fmla="*/ 5 h 141"/>
                  <a:gd name="T48" fmla="*/ 60 w 142"/>
                  <a:gd name="T49" fmla="*/ 0 h 141"/>
                  <a:gd name="T50" fmla="*/ 79 w 142"/>
                  <a:gd name="T51" fmla="*/ 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2" h="141">
                    <a:moveTo>
                      <a:pt x="79" y="0"/>
                    </a:moveTo>
                    <a:lnTo>
                      <a:pt x="96" y="4"/>
                    </a:lnTo>
                    <a:lnTo>
                      <a:pt x="113" y="12"/>
                    </a:lnTo>
                    <a:lnTo>
                      <a:pt x="127" y="25"/>
                    </a:lnTo>
                    <a:lnTo>
                      <a:pt x="137" y="41"/>
                    </a:lnTo>
                    <a:lnTo>
                      <a:pt x="142" y="59"/>
                    </a:lnTo>
                    <a:lnTo>
                      <a:pt x="142" y="78"/>
                    </a:lnTo>
                    <a:lnTo>
                      <a:pt x="138" y="96"/>
                    </a:lnTo>
                    <a:lnTo>
                      <a:pt x="129" y="112"/>
                    </a:lnTo>
                    <a:lnTo>
                      <a:pt x="116" y="126"/>
                    </a:lnTo>
                    <a:lnTo>
                      <a:pt x="101" y="135"/>
                    </a:lnTo>
                    <a:lnTo>
                      <a:pt x="85" y="140"/>
                    </a:lnTo>
                    <a:lnTo>
                      <a:pt x="70" y="141"/>
                    </a:lnTo>
                    <a:lnTo>
                      <a:pt x="54" y="140"/>
                    </a:lnTo>
                    <a:lnTo>
                      <a:pt x="39" y="134"/>
                    </a:lnTo>
                    <a:lnTo>
                      <a:pt x="25" y="126"/>
                    </a:lnTo>
                    <a:lnTo>
                      <a:pt x="14" y="114"/>
                    </a:lnTo>
                    <a:lnTo>
                      <a:pt x="5" y="99"/>
                    </a:lnTo>
                    <a:lnTo>
                      <a:pt x="0" y="81"/>
                    </a:lnTo>
                    <a:lnTo>
                      <a:pt x="0" y="62"/>
                    </a:lnTo>
                    <a:lnTo>
                      <a:pt x="4" y="44"/>
                    </a:lnTo>
                    <a:lnTo>
                      <a:pt x="13" y="28"/>
                    </a:lnTo>
                    <a:lnTo>
                      <a:pt x="25" y="15"/>
                    </a:lnTo>
                    <a:lnTo>
                      <a:pt x="42" y="5"/>
                    </a:lnTo>
                    <a:lnTo>
                      <a:pt x="60" y="0"/>
                    </a:lnTo>
                    <a:lnTo>
                      <a:pt x="7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Freeform 1251"/>
              <p:cNvSpPr>
                <a:spLocks/>
              </p:cNvSpPr>
              <p:nvPr/>
            </p:nvSpPr>
            <p:spPr bwMode="auto">
              <a:xfrm>
                <a:off x="1122363" y="5367338"/>
                <a:ext cx="11113" cy="12700"/>
              </a:xfrm>
              <a:custGeom>
                <a:avLst/>
                <a:gdLst>
                  <a:gd name="T0" fmla="*/ 72 w 143"/>
                  <a:gd name="T1" fmla="*/ 0 h 144"/>
                  <a:gd name="T2" fmla="*/ 90 w 143"/>
                  <a:gd name="T3" fmla="*/ 3 h 144"/>
                  <a:gd name="T4" fmla="*/ 108 w 143"/>
                  <a:gd name="T5" fmla="*/ 10 h 144"/>
                  <a:gd name="T6" fmla="*/ 123 w 143"/>
                  <a:gd name="T7" fmla="*/ 22 h 144"/>
                  <a:gd name="T8" fmla="*/ 135 w 143"/>
                  <a:gd name="T9" fmla="*/ 37 h 144"/>
                  <a:gd name="T10" fmla="*/ 141 w 143"/>
                  <a:gd name="T11" fmla="*/ 54 h 144"/>
                  <a:gd name="T12" fmla="*/ 143 w 143"/>
                  <a:gd name="T13" fmla="*/ 72 h 144"/>
                  <a:gd name="T14" fmla="*/ 141 w 143"/>
                  <a:gd name="T15" fmla="*/ 91 h 144"/>
                  <a:gd name="T16" fmla="*/ 134 w 143"/>
                  <a:gd name="T17" fmla="*/ 108 h 144"/>
                  <a:gd name="T18" fmla="*/ 122 w 143"/>
                  <a:gd name="T19" fmla="*/ 124 h 144"/>
                  <a:gd name="T20" fmla="*/ 107 w 143"/>
                  <a:gd name="T21" fmla="*/ 135 h 144"/>
                  <a:gd name="T22" fmla="*/ 89 w 143"/>
                  <a:gd name="T23" fmla="*/ 142 h 144"/>
                  <a:gd name="T24" fmla="*/ 71 w 143"/>
                  <a:gd name="T25" fmla="*/ 144 h 144"/>
                  <a:gd name="T26" fmla="*/ 53 w 143"/>
                  <a:gd name="T27" fmla="*/ 141 h 144"/>
                  <a:gd name="T28" fmla="*/ 36 w 143"/>
                  <a:gd name="T29" fmla="*/ 134 h 144"/>
                  <a:gd name="T30" fmla="*/ 21 w 143"/>
                  <a:gd name="T31" fmla="*/ 123 h 144"/>
                  <a:gd name="T32" fmla="*/ 10 w 143"/>
                  <a:gd name="T33" fmla="*/ 108 h 144"/>
                  <a:gd name="T34" fmla="*/ 3 w 143"/>
                  <a:gd name="T35" fmla="*/ 91 h 144"/>
                  <a:gd name="T36" fmla="*/ 0 w 143"/>
                  <a:gd name="T37" fmla="*/ 72 h 144"/>
                  <a:gd name="T38" fmla="*/ 2 w 143"/>
                  <a:gd name="T39" fmla="*/ 54 h 144"/>
                  <a:gd name="T40" fmla="*/ 10 w 143"/>
                  <a:gd name="T41" fmla="*/ 36 h 144"/>
                  <a:gd name="T42" fmla="*/ 21 w 143"/>
                  <a:gd name="T43" fmla="*/ 21 h 144"/>
                  <a:gd name="T44" fmla="*/ 36 w 143"/>
                  <a:gd name="T45" fmla="*/ 9 h 144"/>
                  <a:gd name="T46" fmla="*/ 53 w 143"/>
                  <a:gd name="T47" fmla="*/ 3 h 144"/>
                  <a:gd name="T48" fmla="*/ 72 w 143"/>
                  <a:gd name="T49" fmla="*/ 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3" h="144">
                    <a:moveTo>
                      <a:pt x="72" y="0"/>
                    </a:moveTo>
                    <a:lnTo>
                      <a:pt x="90" y="3"/>
                    </a:lnTo>
                    <a:lnTo>
                      <a:pt x="108" y="10"/>
                    </a:lnTo>
                    <a:lnTo>
                      <a:pt x="123" y="22"/>
                    </a:lnTo>
                    <a:lnTo>
                      <a:pt x="135" y="37"/>
                    </a:lnTo>
                    <a:lnTo>
                      <a:pt x="141" y="54"/>
                    </a:lnTo>
                    <a:lnTo>
                      <a:pt x="143" y="72"/>
                    </a:lnTo>
                    <a:lnTo>
                      <a:pt x="141" y="91"/>
                    </a:lnTo>
                    <a:lnTo>
                      <a:pt x="134" y="108"/>
                    </a:lnTo>
                    <a:lnTo>
                      <a:pt x="122" y="124"/>
                    </a:lnTo>
                    <a:lnTo>
                      <a:pt x="107" y="135"/>
                    </a:lnTo>
                    <a:lnTo>
                      <a:pt x="89" y="142"/>
                    </a:lnTo>
                    <a:lnTo>
                      <a:pt x="71" y="144"/>
                    </a:lnTo>
                    <a:lnTo>
                      <a:pt x="53" y="141"/>
                    </a:lnTo>
                    <a:lnTo>
                      <a:pt x="36" y="134"/>
                    </a:lnTo>
                    <a:lnTo>
                      <a:pt x="21" y="123"/>
                    </a:lnTo>
                    <a:lnTo>
                      <a:pt x="10" y="108"/>
                    </a:lnTo>
                    <a:lnTo>
                      <a:pt x="3" y="91"/>
                    </a:lnTo>
                    <a:lnTo>
                      <a:pt x="0" y="72"/>
                    </a:lnTo>
                    <a:lnTo>
                      <a:pt x="2" y="54"/>
                    </a:lnTo>
                    <a:lnTo>
                      <a:pt x="10" y="36"/>
                    </a:lnTo>
                    <a:lnTo>
                      <a:pt x="21" y="21"/>
                    </a:lnTo>
                    <a:lnTo>
                      <a:pt x="36" y="9"/>
                    </a:lnTo>
                    <a:lnTo>
                      <a:pt x="53" y="3"/>
                    </a:lnTo>
                    <a:lnTo>
                      <a:pt x="7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" name="Freeform 1252"/>
              <p:cNvSpPr>
                <a:spLocks/>
              </p:cNvSpPr>
              <p:nvPr/>
            </p:nvSpPr>
            <p:spPr bwMode="auto">
              <a:xfrm>
                <a:off x="1190625" y="5238750"/>
                <a:ext cx="65088" cy="100013"/>
              </a:xfrm>
              <a:custGeom>
                <a:avLst/>
                <a:gdLst>
                  <a:gd name="T0" fmla="*/ 371 w 727"/>
                  <a:gd name="T1" fmla="*/ 2 h 1137"/>
                  <a:gd name="T2" fmla="*/ 410 w 727"/>
                  <a:gd name="T3" fmla="*/ 13 h 1137"/>
                  <a:gd name="T4" fmla="*/ 438 w 727"/>
                  <a:gd name="T5" fmla="*/ 29 h 1137"/>
                  <a:gd name="T6" fmla="*/ 455 w 727"/>
                  <a:gd name="T7" fmla="*/ 41 h 1137"/>
                  <a:gd name="T8" fmla="*/ 461 w 727"/>
                  <a:gd name="T9" fmla="*/ 48 h 1137"/>
                  <a:gd name="T10" fmla="*/ 517 w 727"/>
                  <a:gd name="T11" fmla="*/ 51 h 1137"/>
                  <a:gd name="T12" fmla="*/ 562 w 727"/>
                  <a:gd name="T13" fmla="*/ 72 h 1137"/>
                  <a:gd name="T14" fmla="*/ 597 w 727"/>
                  <a:gd name="T15" fmla="*/ 108 h 1137"/>
                  <a:gd name="T16" fmla="*/ 621 w 727"/>
                  <a:gd name="T17" fmla="*/ 157 h 1137"/>
                  <a:gd name="T18" fmla="*/ 637 w 727"/>
                  <a:gd name="T19" fmla="*/ 217 h 1137"/>
                  <a:gd name="T20" fmla="*/ 643 w 727"/>
                  <a:gd name="T21" fmla="*/ 285 h 1137"/>
                  <a:gd name="T22" fmla="*/ 643 w 727"/>
                  <a:gd name="T23" fmla="*/ 358 h 1137"/>
                  <a:gd name="T24" fmla="*/ 638 w 727"/>
                  <a:gd name="T25" fmla="*/ 433 h 1137"/>
                  <a:gd name="T26" fmla="*/ 642 w 727"/>
                  <a:gd name="T27" fmla="*/ 494 h 1137"/>
                  <a:gd name="T28" fmla="*/ 654 w 727"/>
                  <a:gd name="T29" fmla="*/ 540 h 1137"/>
                  <a:gd name="T30" fmla="*/ 672 w 727"/>
                  <a:gd name="T31" fmla="*/ 574 h 1137"/>
                  <a:gd name="T32" fmla="*/ 691 w 727"/>
                  <a:gd name="T33" fmla="*/ 597 h 1137"/>
                  <a:gd name="T34" fmla="*/ 709 w 727"/>
                  <a:gd name="T35" fmla="*/ 611 h 1137"/>
                  <a:gd name="T36" fmla="*/ 722 w 727"/>
                  <a:gd name="T37" fmla="*/ 618 h 1137"/>
                  <a:gd name="T38" fmla="*/ 727 w 727"/>
                  <a:gd name="T39" fmla="*/ 620 h 1137"/>
                  <a:gd name="T40" fmla="*/ 681 w 727"/>
                  <a:gd name="T41" fmla="*/ 653 h 1137"/>
                  <a:gd name="T42" fmla="*/ 626 w 727"/>
                  <a:gd name="T43" fmla="*/ 674 h 1137"/>
                  <a:gd name="T44" fmla="*/ 573 w 727"/>
                  <a:gd name="T45" fmla="*/ 685 h 1137"/>
                  <a:gd name="T46" fmla="*/ 530 w 727"/>
                  <a:gd name="T47" fmla="*/ 689 h 1137"/>
                  <a:gd name="T48" fmla="*/ 503 w 727"/>
                  <a:gd name="T49" fmla="*/ 690 h 1137"/>
                  <a:gd name="T50" fmla="*/ 500 w 727"/>
                  <a:gd name="T51" fmla="*/ 743 h 1137"/>
                  <a:gd name="T52" fmla="*/ 230 w 727"/>
                  <a:gd name="T53" fmla="*/ 742 h 1137"/>
                  <a:gd name="T54" fmla="*/ 188 w 727"/>
                  <a:gd name="T55" fmla="*/ 691 h 1137"/>
                  <a:gd name="T56" fmla="*/ 119 w 727"/>
                  <a:gd name="T57" fmla="*/ 682 h 1137"/>
                  <a:gd name="T58" fmla="*/ 68 w 727"/>
                  <a:gd name="T59" fmla="*/ 665 h 1137"/>
                  <a:gd name="T60" fmla="*/ 32 w 727"/>
                  <a:gd name="T61" fmla="*/ 646 h 1137"/>
                  <a:gd name="T62" fmla="*/ 11 w 727"/>
                  <a:gd name="T63" fmla="*/ 630 h 1137"/>
                  <a:gd name="T64" fmla="*/ 1 w 727"/>
                  <a:gd name="T65" fmla="*/ 619 h 1137"/>
                  <a:gd name="T66" fmla="*/ 1 w 727"/>
                  <a:gd name="T67" fmla="*/ 617 h 1137"/>
                  <a:gd name="T68" fmla="*/ 8 w 727"/>
                  <a:gd name="T69" fmla="*/ 616 h 1137"/>
                  <a:gd name="T70" fmla="*/ 21 w 727"/>
                  <a:gd name="T71" fmla="*/ 611 h 1137"/>
                  <a:gd name="T72" fmla="*/ 37 w 727"/>
                  <a:gd name="T73" fmla="*/ 598 h 1137"/>
                  <a:gd name="T74" fmla="*/ 55 w 727"/>
                  <a:gd name="T75" fmla="*/ 577 h 1137"/>
                  <a:gd name="T76" fmla="*/ 71 w 727"/>
                  <a:gd name="T77" fmla="*/ 544 h 1137"/>
                  <a:gd name="T78" fmla="*/ 84 w 727"/>
                  <a:gd name="T79" fmla="*/ 496 h 1137"/>
                  <a:gd name="T80" fmla="*/ 94 w 727"/>
                  <a:gd name="T81" fmla="*/ 432 h 1137"/>
                  <a:gd name="T82" fmla="*/ 95 w 727"/>
                  <a:gd name="T83" fmla="*/ 347 h 1137"/>
                  <a:gd name="T84" fmla="*/ 99 w 727"/>
                  <a:gd name="T85" fmla="*/ 257 h 1137"/>
                  <a:gd name="T86" fmla="*/ 112 w 727"/>
                  <a:gd name="T87" fmla="*/ 185 h 1137"/>
                  <a:gd name="T88" fmla="*/ 132 w 727"/>
                  <a:gd name="T89" fmla="*/ 129 h 1137"/>
                  <a:gd name="T90" fmla="*/ 157 w 727"/>
                  <a:gd name="T91" fmla="*/ 88 h 1137"/>
                  <a:gd name="T92" fmla="*/ 185 w 727"/>
                  <a:gd name="T93" fmla="*/ 58 h 1137"/>
                  <a:gd name="T94" fmla="*/ 212 w 727"/>
                  <a:gd name="T95" fmla="*/ 38 h 1137"/>
                  <a:gd name="T96" fmla="*/ 238 w 727"/>
                  <a:gd name="T97" fmla="*/ 26 h 1137"/>
                  <a:gd name="T98" fmla="*/ 259 w 727"/>
                  <a:gd name="T99" fmla="*/ 17 h 1137"/>
                  <a:gd name="T100" fmla="*/ 320 w 727"/>
                  <a:gd name="T101" fmla="*/ 2 h 1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27" h="1137">
                    <a:moveTo>
                      <a:pt x="347" y="0"/>
                    </a:moveTo>
                    <a:lnTo>
                      <a:pt x="371" y="2"/>
                    </a:lnTo>
                    <a:lnTo>
                      <a:pt x="392" y="8"/>
                    </a:lnTo>
                    <a:lnTo>
                      <a:pt x="410" y="13"/>
                    </a:lnTo>
                    <a:lnTo>
                      <a:pt x="425" y="20"/>
                    </a:lnTo>
                    <a:lnTo>
                      <a:pt x="438" y="29"/>
                    </a:lnTo>
                    <a:lnTo>
                      <a:pt x="448" y="36"/>
                    </a:lnTo>
                    <a:lnTo>
                      <a:pt x="455" y="41"/>
                    </a:lnTo>
                    <a:lnTo>
                      <a:pt x="459" y="46"/>
                    </a:lnTo>
                    <a:lnTo>
                      <a:pt x="461" y="48"/>
                    </a:lnTo>
                    <a:lnTo>
                      <a:pt x="491" y="47"/>
                    </a:lnTo>
                    <a:lnTo>
                      <a:pt x="517" y="51"/>
                    </a:lnTo>
                    <a:lnTo>
                      <a:pt x="540" y="59"/>
                    </a:lnTo>
                    <a:lnTo>
                      <a:pt x="562" y="72"/>
                    </a:lnTo>
                    <a:lnTo>
                      <a:pt x="581" y="88"/>
                    </a:lnTo>
                    <a:lnTo>
                      <a:pt x="597" y="108"/>
                    </a:lnTo>
                    <a:lnTo>
                      <a:pt x="610" y="131"/>
                    </a:lnTo>
                    <a:lnTo>
                      <a:pt x="621" y="157"/>
                    </a:lnTo>
                    <a:lnTo>
                      <a:pt x="629" y="185"/>
                    </a:lnTo>
                    <a:lnTo>
                      <a:pt x="637" y="217"/>
                    </a:lnTo>
                    <a:lnTo>
                      <a:pt x="641" y="250"/>
                    </a:lnTo>
                    <a:lnTo>
                      <a:pt x="643" y="285"/>
                    </a:lnTo>
                    <a:lnTo>
                      <a:pt x="644" y="321"/>
                    </a:lnTo>
                    <a:lnTo>
                      <a:pt x="643" y="358"/>
                    </a:lnTo>
                    <a:lnTo>
                      <a:pt x="640" y="396"/>
                    </a:lnTo>
                    <a:lnTo>
                      <a:pt x="638" y="433"/>
                    </a:lnTo>
                    <a:lnTo>
                      <a:pt x="639" y="466"/>
                    </a:lnTo>
                    <a:lnTo>
                      <a:pt x="642" y="494"/>
                    </a:lnTo>
                    <a:lnTo>
                      <a:pt x="647" y="519"/>
                    </a:lnTo>
                    <a:lnTo>
                      <a:pt x="654" y="540"/>
                    </a:lnTo>
                    <a:lnTo>
                      <a:pt x="662" y="559"/>
                    </a:lnTo>
                    <a:lnTo>
                      <a:pt x="672" y="574"/>
                    </a:lnTo>
                    <a:lnTo>
                      <a:pt x="681" y="586"/>
                    </a:lnTo>
                    <a:lnTo>
                      <a:pt x="691" y="597"/>
                    </a:lnTo>
                    <a:lnTo>
                      <a:pt x="700" y="604"/>
                    </a:lnTo>
                    <a:lnTo>
                      <a:pt x="709" y="611"/>
                    </a:lnTo>
                    <a:lnTo>
                      <a:pt x="716" y="615"/>
                    </a:lnTo>
                    <a:lnTo>
                      <a:pt x="722" y="618"/>
                    </a:lnTo>
                    <a:lnTo>
                      <a:pt x="726" y="619"/>
                    </a:lnTo>
                    <a:lnTo>
                      <a:pt x="727" y="620"/>
                    </a:lnTo>
                    <a:lnTo>
                      <a:pt x="706" y="638"/>
                    </a:lnTo>
                    <a:lnTo>
                      <a:pt x="681" y="653"/>
                    </a:lnTo>
                    <a:lnTo>
                      <a:pt x="654" y="665"/>
                    </a:lnTo>
                    <a:lnTo>
                      <a:pt x="626" y="674"/>
                    </a:lnTo>
                    <a:lnTo>
                      <a:pt x="600" y="681"/>
                    </a:lnTo>
                    <a:lnTo>
                      <a:pt x="573" y="685"/>
                    </a:lnTo>
                    <a:lnTo>
                      <a:pt x="550" y="688"/>
                    </a:lnTo>
                    <a:lnTo>
                      <a:pt x="530" y="689"/>
                    </a:lnTo>
                    <a:lnTo>
                      <a:pt x="514" y="690"/>
                    </a:lnTo>
                    <a:lnTo>
                      <a:pt x="503" y="690"/>
                    </a:lnTo>
                    <a:lnTo>
                      <a:pt x="500" y="690"/>
                    </a:lnTo>
                    <a:lnTo>
                      <a:pt x="500" y="743"/>
                    </a:lnTo>
                    <a:lnTo>
                      <a:pt x="366" y="1137"/>
                    </a:lnTo>
                    <a:lnTo>
                      <a:pt x="230" y="742"/>
                    </a:lnTo>
                    <a:lnTo>
                      <a:pt x="230" y="692"/>
                    </a:lnTo>
                    <a:lnTo>
                      <a:pt x="188" y="691"/>
                    </a:lnTo>
                    <a:lnTo>
                      <a:pt x="151" y="687"/>
                    </a:lnTo>
                    <a:lnTo>
                      <a:pt x="119" y="682"/>
                    </a:lnTo>
                    <a:lnTo>
                      <a:pt x="92" y="673"/>
                    </a:lnTo>
                    <a:lnTo>
                      <a:pt x="68" y="665"/>
                    </a:lnTo>
                    <a:lnTo>
                      <a:pt x="48" y="655"/>
                    </a:lnTo>
                    <a:lnTo>
                      <a:pt x="32" y="646"/>
                    </a:lnTo>
                    <a:lnTo>
                      <a:pt x="20" y="637"/>
                    </a:lnTo>
                    <a:lnTo>
                      <a:pt x="11" y="630"/>
                    </a:lnTo>
                    <a:lnTo>
                      <a:pt x="5" y="623"/>
                    </a:lnTo>
                    <a:lnTo>
                      <a:pt x="1" y="619"/>
                    </a:lnTo>
                    <a:lnTo>
                      <a:pt x="0" y="618"/>
                    </a:lnTo>
                    <a:lnTo>
                      <a:pt x="1" y="617"/>
                    </a:lnTo>
                    <a:lnTo>
                      <a:pt x="4" y="617"/>
                    </a:lnTo>
                    <a:lnTo>
                      <a:pt x="8" y="616"/>
                    </a:lnTo>
                    <a:lnTo>
                      <a:pt x="15" y="614"/>
                    </a:lnTo>
                    <a:lnTo>
                      <a:pt x="21" y="611"/>
                    </a:lnTo>
                    <a:lnTo>
                      <a:pt x="29" y="605"/>
                    </a:lnTo>
                    <a:lnTo>
                      <a:pt x="37" y="598"/>
                    </a:lnTo>
                    <a:lnTo>
                      <a:pt x="46" y="588"/>
                    </a:lnTo>
                    <a:lnTo>
                      <a:pt x="55" y="577"/>
                    </a:lnTo>
                    <a:lnTo>
                      <a:pt x="63" y="562"/>
                    </a:lnTo>
                    <a:lnTo>
                      <a:pt x="71" y="544"/>
                    </a:lnTo>
                    <a:lnTo>
                      <a:pt x="78" y="522"/>
                    </a:lnTo>
                    <a:lnTo>
                      <a:pt x="84" y="496"/>
                    </a:lnTo>
                    <a:lnTo>
                      <a:pt x="90" y="466"/>
                    </a:lnTo>
                    <a:lnTo>
                      <a:pt x="94" y="432"/>
                    </a:lnTo>
                    <a:lnTo>
                      <a:pt x="95" y="392"/>
                    </a:lnTo>
                    <a:lnTo>
                      <a:pt x="95" y="347"/>
                    </a:lnTo>
                    <a:lnTo>
                      <a:pt x="96" y="300"/>
                    </a:lnTo>
                    <a:lnTo>
                      <a:pt x="99" y="257"/>
                    </a:lnTo>
                    <a:lnTo>
                      <a:pt x="104" y="219"/>
                    </a:lnTo>
                    <a:lnTo>
                      <a:pt x="112" y="185"/>
                    </a:lnTo>
                    <a:lnTo>
                      <a:pt x="121" y="156"/>
                    </a:lnTo>
                    <a:lnTo>
                      <a:pt x="132" y="129"/>
                    </a:lnTo>
                    <a:lnTo>
                      <a:pt x="145" y="107"/>
                    </a:lnTo>
                    <a:lnTo>
                      <a:pt x="157" y="88"/>
                    </a:lnTo>
                    <a:lnTo>
                      <a:pt x="171" y="72"/>
                    </a:lnTo>
                    <a:lnTo>
                      <a:pt x="185" y="58"/>
                    </a:lnTo>
                    <a:lnTo>
                      <a:pt x="200" y="48"/>
                    </a:lnTo>
                    <a:lnTo>
                      <a:pt x="212" y="38"/>
                    </a:lnTo>
                    <a:lnTo>
                      <a:pt x="226" y="31"/>
                    </a:lnTo>
                    <a:lnTo>
                      <a:pt x="238" y="26"/>
                    </a:lnTo>
                    <a:lnTo>
                      <a:pt x="249" y="21"/>
                    </a:lnTo>
                    <a:lnTo>
                      <a:pt x="259" y="17"/>
                    </a:lnTo>
                    <a:lnTo>
                      <a:pt x="291" y="8"/>
                    </a:lnTo>
                    <a:lnTo>
                      <a:pt x="320" y="2"/>
                    </a:lnTo>
                    <a:lnTo>
                      <a:pt x="34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Freeform 1253"/>
              <p:cNvSpPr>
                <a:spLocks/>
              </p:cNvSpPr>
              <p:nvPr/>
            </p:nvSpPr>
            <p:spPr bwMode="auto">
              <a:xfrm>
                <a:off x="1179513" y="5307013"/>
                <a:ext cx="87313" cy="34925"/>
              </a:xfrm>
              <a:custGeom>
                <a:avLst/>
                <a:gdLst>
                  <a:gd name="T0" fmla="*/ 314 w 996"/>
                  <a:gd name="T1" fmla="*/ 0 h 383"/>
                  <a:gd name="T2" fmla="*/ 259 w 996"/>
                  <a:gd name="T3" fmla="*/ 158 h 383"/>
                  <a:gd name="T4" fmla="*/ 334 w 996"/>
                  <a:gd name="T5" fmla="*/ 152 h 383"/>
                  <a:gd name="T6" fmla="*/ 500 w 996"/>
                  <a:gd name="T7" fmla="*/ 356 h 383"/>
                  <a:gd name="T8" fmla="*/ 665 w 996"/>
                  <a:gd name="T9" fmla="*/ 152 h 383"/>
                  <a:gd name="T10" fmla="*/ 740 w 996"/>
                  <a:gd name="T11" fmla="*/ 158 h 383"/>
                  <a:gd name="T12" fmla="*/ 686 w 996"/>
                  <a:gd name="T13" fmla="*/ 0 h 383"/>
                  <a:gd name="T14" fmla="*/ 715 w 996"/>
                  <a:gd name="T15" fmla="*/ 15 h 383"/>
                  <a:gd name="T16" fmla="*/ 885 w 996"/>
                  <a:gd name="T17" fmla="*/ 99 h 383"/>
                  <a:gd name="T18" fmla="*/ 909 w 996"/>
                  <a:gd name="T19" fmla="*/ 114 h 383"/>
                  <a:gd name="T20" fmla="*/ 932 w 996"/>
                  <a:gd name="T21" fmla="*/ 134 h 383"/>
                  <a:gd name="T22" fmla="*/ 948 w 996"/>
                  <a:gd name="T23" fmla="*/ 158 h 383"/>
                  <a:gd name="T24" fmla="*/ 961 w 996"/>
                  <a:gd name="T25" fmla="*/ 183 h 383"/>
                  <a:gd name="T26" fmla="*/ 970 w 996"/>
                  <a:gd name="T27" fmla="*/ 212 h 383"/>
                  <a:gd name="T28" fmla="*/ 996 w 996"/>
                  <a:gd name="T29" fmla="*/ 361 h 383"/>
                  <a:gd name="T30" fmla="*/ 996 w 996"/>
                  <a:gd name="T31" fmla="*/ 369 h 383"/>
                  <a:gd name="T32" fmla="*/ 993 w 996"/>
                  <a:gd name="T33" fmla="*/ 377 h 383"/>
                  <a:gd name="T34" fmla="*/ 987 w 996"/>
                  <a:gd name="T35" fmla="*/ 381 h 383"/>
                  <a:gd name="T36" fmla="*/ 978 w 996"/>
                  <a:gd name="T37" fmla="*/ 383 h 383"/>
                  <a:gd name="T38" fmla="*/ 19 w 996"/>
                  <a:gd name="T39" fmla="*/ 383 h 383"/>
                  <a:gd name="T40" fmla="*/ 10 w 996"/>
                  <a:gd name="T41" fmla="*/ 380 h 383"/>
                  <a:gd name="T42" fmla="*/ 2 w 996"/>
                  <a:gd name="T43" fmla="*/ 371 h 383"/>
                  <a:gd name="T44" fmla="*/ 0 w 996"/>
                  <a:gd name="T45" fmla="*/ 361 h 383"/>
                  <a:gd name="T46" fmla="*/ 28 w 996"/>
                  <a:gd name="T47" fmla="*/ 211 h 383"/>
                  <a:gd name="T48" fmla="*/ 36 w 996"/>
                  <a:gd name="T49" fmla="*/ 183 h 383"/>
                  <a:gd name="T50" fmla="*/ 49 w 996"/>
                  <a:gd name="T51" fmla="*/ 157 h 383"/>
                  <a:gd name="T52" fmla="*/ 66 w 996"/>
                  <a:gd name="T53" fmla="*/ 133 h 383"/>
                  <a:gd name="T54" fmla="*/ 87 w 996"/>
                  <a:gd name="T55" fmla="*/ 114 h 383"/>
                  <a:gd name="T56" fmla="*/ 113 w 996"/>
                  <a:gd name="T57" fmla="*/ 98 h 383"/>
                  <a:gd name="T58" fmla="*/ 279 w 996"/>
                  <a:gd name="T59" fmla="*/ 17 h 383"/>
                  <a:gd name="T60" fmla="*/ 314 w 996"/>
                  <a:gd name="T61" fmla="*/ 0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96" h="383">
                    <a:moveTo>
                      <a:pt x="314" y="0"/>
                    </a:moveTo>
                    <a:lnTo>
                      <a:pt x="259" y="158"/>
                    </a:lnTo>
                    <a:lnTo>
                      <a:pt x="334" y="152"/>
                    </a:lnTo>
                    <a:lnTo>
                      <a:pt x="500" y="356"/>
                    </a:lnTo>
                    <a:lnTo>
                      <a:pt x="665" y="152"/>
                    </a:lnTo>
                    <a:lnTo>
                      <a:pt x="740" y="158"/>
                    </a:lnTo>
                    <a:lnTo>
                      <a:pt x="686" y="0"/>
                    </a:lnTo>
                    <a:lnTo>
                      <a:pt x="715" y="15"/>
                    </a:lnTo>
                    <a:lnTo>
                      <a:pt x="885" y="99"/>
                    </a:lnTo>
                    <a:lnTo>
                      <a:pt x="909" y="114"/>
                    </a:lnTo>
                    <a:lnTo>
                      <a:pt x="932" y="134"/>
                    </a:lnTo>
                    <a:lnTo>
                      <a:pt x="948" y="158"/>
                    </a:lnTo>
                    <a:lnTo>
                      <a:pt x="961" y="183"/>
                    </a:lnTo>
                    <a:lnTo>
                      <a:pt x="970" y="212"/>
                    </a:lnTo>
                    <a:lnTo>
                      <a:pt x="996" y="361"/>
                    </a:lnTo>
                    <a:lnTo>
                      <a:pt x="996" y="369"/>
                    </a:lnTo>
                    <a:lnTo>
                      <a:pt x="993" y="377"/>
                    </a:lnTo>
                    <a:lnTo>
                      <a:pt x="987" y="381"/>
                    </a:lnTo>
                    <a:lnTo>
                      <a:pt x="978" y="383"/>
                    </a:lnTo>
                    <a:lnTo>
                      <a:pt x="19" y="383"/>
                    </a:lnTo>
                    <a:lnTo>
                      <a:pt x="10" y="380"/>
                    </a:lnTo>
                    <a:lnTo>
                      <a:pt x="2" y="371"/>
                    </a:lnTo>
                    <a:lnTo>
                      <a:pt x="0" y="361"/>
                    </a:lnTo>
                    <a:lnTo>
                      <a:pt x="28" y="211"/>
                    </a:lnTo>
                    <a:lnTo>
                      <a:pt x="36" y="183"/>
                    </a:lnTo>
                    <a:lnTo>
                      <a:pt x="49" y="157"/>
                    </a:lnTo>
                    <a:lnTo>
                      <a:pt x="66" y="133"/>
                    </a:lnTo>
                    <a:lnTo>
                      <a:pt x="87" y="114"/>
                    </a:lnTo>
                    <a:lnTo>
                      <a:pt x="113" y="98"/>
                    </a:lnTo>
                    <a:lnTo>
                      <a:pt x="279" y="17"/>
                    </a:lnTo>
                    <a:lnTo>
                      <a:pt x="3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Freeform 1254"/>
              <p:cNvSpPr>
                <a:spLocks/>
              </p:cNvSpPr>
              <p:nvPr/>
            </p:nvSpPr>
            <p:spPr bwMode="auto">
              <a:xfrm>
                <a:off x="1301750" y="5437188"/>
                <a:ext cx="63500" cy="100013"/>
              </a:xfrm>
              <a:custGeom>
                <a:avLst/>
                <a:gdLst>
                  <a:gd name="T0" fmla="*/ 371 w 727"/>
                  <a:gd name="T1" fmla="*/ 2 h 1136"/>
                  <a:gd name="T2" fmla="*/ 410 w 727"/>
                  <a:gd name="T3" fmla="*/ 12 h 1136"/>
                  <a:gd name="T4" fmla="*/ 438 w 727"/>
                  <a:gd name="T5" fmla="*/ 27 h 1136"/>
                  <a:gd name="T6" fmla="*/ 455 w 727"/>
                  <a:gd name="T7" fmla="*/ 41 h 1136"/>
                  <a:gd name="T8" fmla="*/ 460 w 727"/>
                  <a:gd name="T9" fmla="*/ 47 h 1136"/>
                  <a:gd name="T10" fmla="*/ 517 w 727"/>
                  <a:gd name="T11" fmla="*/ 50 h 1136"/>
                  <a:gd name="T12" fmla="*/ 562 w 727"/>
                  <a:gd name="T13" fmla="*/ 72 h 1136"/>
                  <a:gd name="T14" fmla="*/ 596 w 727"/>
                  <a:gd name="T15" fmla="*/ 108 h 1136"/>
                  <a:gd name="T16" fmla="*/ 621 w 727"/>
                  <a:gd name="T17" fmla="*/ 156 h 1136"/>
                  <a:gd name="T18" fmla="*/ 636 w 727"/>
                  <a:gd name="T19" fmla="*/ 216 h 1136"/>
                  <a:gd name="T20" fmla="*/ 644 w 727"/>
                  <a:gd name="T21" fmla="*/ 283 h 1136"/>
                  <a:gd name="T22" fmla="*/ 642 w 727"/>
                  <a:gd name="T23" fmla="*/ 357 h 1136"/>
                  <a:gd name="T24" fmla="*/ 637 w 727"/>
                  <a:gd name="T25" fmla="*/ 432 h 1136"/>
                  <a:gd name="T26" fmla="*/ 641 w 727"/>
                  <a:gd name="T27" fmla="*/ 493 h 1136"/>
                  <a:gd name="T28" fmla="*/ 654 w 727"/>
                  <a:gd name="T29" fmla="*/ 539 h 1136"/>
                  <a:gd name="T30" fmla="*/ 671 w 727"/>
                  <a:gd name="T31" fmla="*/ 573 h 1136"/>
                  <a:gd name="T32" fmla="*/ 691 w 727"/>
                  <a:gd name="T33" fmla="*/ 596 h 1136"/>
                  <a:gd name="T34" fmla="*/ 709 w 727"/>
                  <a:gd name="T35" fmla="*/ 610 h 1136"/>
                  <a:gd name="T36" fmla="*/ 722 w 727"/>
                  <a:gd name="T37" fmla="*/ 618 h 1136"/>
                  <a:gd name="T38" fmla="*/ 727 w 727"/>
                  <a:gd name="T39" fmla="*/ 619 h 1136"/>
                  <a:gd name="T40" fmla="*/ 681 w 727"/>
                  <a:gd name="T41" fmla="*/ 653 h 1136"/>
                  <a:gd name="T42" fmla="*/ 627 w 727"/>
                  <a:gd name="T43" fmla="*/ 674 h 1136"/>
                  <a:gd name="T44" fmla="*/ 574 w 727"/>
                  <a:gd name="T45" fmla="*/ 684 h 1136"/>
                  <a:gd name="T46" fmla="*/ 529 w 727"/>
                  <a:gd name="T47" fmla="*/ 689 h 1136"/>
                  <a:gd name="T48" fmla="*/ 504 w 727"/>
                  <a:gd name="T49" fmla="*/ 690 h 1136"/>
                  <a:gd name="T50" fmla="*/ 500 w 727"/>
                  <a:gd name="T51" fmla="*/ 742 h 1136"/>
                  <a:gd name="T52" fmla="*/ 230 w 727"/>
                  <a:gd name="T53" fmla="*/ 741 h 1136"/>
                  <a:gd name="T54" fmla="*/ 189 w 727"/>
                  <a:gd name="T55" fmla="*/ 691 h 1136"/>
                  <a:gd name="T56" fmla="*/ 119 w 727"/>
                  <a:gd name="T57" fmla="*/ 680 h 1136"/>
                  <a:gd name="T58" fmla="*/ 68 w 727"/>
                  <a:gd name="T59" fmla="*/ 664 h 1136"/>
                  <a:gd name="T60" fmla="*/ 33 w 727"/>
                  <a:gd name="T61" fmla="*/ 645 h 1136"/>
                  <a:gd name="T62" fmla="*/ 11 w 727"/>
                  <a:gd name="T63" fmla="*/ 629 h 1136"/>
                  <a:gd name="T64" fmla="*/ 1 w 727"/>
                  <a:gd name="T65" fmla="*/ 619 h 1136"/>
                  <a:gd name="T66" fmla="*/ 1 w 727"/>
                  <a:gd name="T67" fmla="*/ 617 h 1136"/>
                  <a:gd name="T68" fmla="*/ 9 w 727"/>
                  <a:gd name="T69" fmla="*/ 615 h 1136"/>
                  <a:gd name="T70" fmla="*/ 21 w 727"/>
                  <a:gd name="T71" fmla="*/ 610 h 1136"/>
                  <a:gd name="T72" fmla="*/ 37 w 727"/>
                  <a:gd name="T73" fmla="*/ 598 h 1136"/>
                  <a:gd name="T74" fmla="*/ 54 w 727"/>
                  <a:gd name="T75" fmla="*/ 576 h 1136"/>
                  <a:gd name="T76" fmla="*/ 71 w 727"/>
                  <a:gd name="T77" fmla="*/ 542 h 1136"/>
                  <a:gd name="T78" fmla="*/ 85 w 727"/>
                  <a:gd name="T79" fmla="*/ 495 h 1136"/>
                  <a:gd name="T80" fmla="*/ 93 w 727"/>
                  <a:gd name="T81" fmla="*/ 431 h 1136"/>
                  <a:gd name="T82" fmla="*/ 95 w 727"/>
                  <a:gd name="T83" fmla="*/ 347 h 1136"/>
                  <a:gd name="T84" fmla="*/ 99 w 727"/>
                  <a:gd name="T85" fmla="*/ 257 h 1136"/>
                  <a:gd name="T86" fmla="*/ 111 w 727"/>
                  <a:gd name="T87" fmla="*/ 185 h 1136"/>
                  <a:gd name="T88" fmla="*/ 132 w 727"/>
                  <a:gd name="T89" fmla="*/ 129 h 1136"/>
                  <a:gd name="T90" fmla="*/ 158 w 727"/>
                  <a:gd name="T91" fmla="*/ 87 h 1136"/>
                  <a:gd name="T92" fmla="*/ 185 w 727"/>
                  <a:gd name="T93" fmla="*/ 58 h 1136"/>
                  <a:gd name="T94" fmla="*/ 213 w 727"/>
                  <a:gd name="T95" fmla="*/ 38 h 1136"/>
                  <a:gd name="T96" fmla="*/ 238 w 727"/>
                  <a:gd name="T97" fmla="*/ 25 h 1136"/>
                  <a:gd name="T98" fmla="*/ 258 w 727"/>
                  <a:gd name="T99" fmla="*/ 17 h 1136"/>
                  <a:gd name="T100" fmla="*/ 321 w 727"/>
                  <a:gd name="T101" fmla="*/ 2 h 1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27" h="1136">
                    <a:moveTo>
                      <a:pt x="347" y="0"/>
                    </a:moveTo>
                    <a:lnTo>
                      <a:pt x="371" y="2"/>
                    </a:lnTo>
                    <a:lnTo>
                      <a:pt x="392" y="6"/>
                    </a:lnTo>
                    <a:lnTo>
                      <a:pt x="410" y="12"/>
                    </a:lnTo>
                    <a:lnTo>
                      <a:pt x="426" y="20"/>
                    </a:lnTo>
                    <a:lnTo>
                      <a:pt x="438" y="27"/>
                    </a:lnTo>
                    <a:lnTo>
                      <a:pt x="448" y="35"/>
                    </a:lnTo>
                    <a:lnTo>
                      <a:pt x="455" y="41"/>
                    </a:lnTo>
                    <a:lnTo>
                      <a:pt x="459" y="45"/>
                    </a:lnTo>
                    <a:lnTo>
                      <a:pt x="460" y="47"/>
                    </a:lnTo>
                    <a:lnTo>
                      <a:pt x="490" y="46"/>
                    </a:lnTo>
                    <a:lnTo>
                      <a:pt x="517" y="50"/>
                    </a:lnTo>
                    <a:lnTo>
                      <a:pt x="541" y="59"/>
                    </a:lnTo>
                    <a:lnTo>
                      <a:pt x="562" y="72"/>
                    </a:lnTo>
                    <a:lnTo>
                      <a:pt x="580" y="87"/>
                    </a:lnTo>
                    <a:lnTo>
                      <a:pt x="596" y="108"/>
                    </a:lnTo>
                    <a:lnTo>
                      <a:pt x="610" y="131"/>
                    </a:lnTo>
                    <a:lnTo>
                      <a:pt x="621" y="156"/>
                    </a:lnTo>
                    <a:lnTo>
                      <a:pt x="630" y="185"/>
                    </a:lnTo>
                    <a:lnTo>
                      <a:pt x="636" y="216"/>
                    </a:lnTo>
                    <a:lnTo>
                      <a:pt x="641" y="249"/>
                    </a:lnTo>
                    <a:lnTo>
                      <a:pt x="644" y="283"/>
                    </a:lnTo>
                    <a:lnTo>
                      <a:pt x="644" y="320"/>
                    </a:lnTo>
                    <a:lnTo>
                      <a:pt x="642" y="357"/>
                    </a:lnTo>
                    <a:lnTo>
                      <a:pt x="639" y="395"/>
                    </a:lnTo>
                    <a:lnTo>
                      <a:pt x="637" y="432"/>
                    </a:lnTo>
                    <a:lnTo>
                      <a:pt x="638" y="464"/>
                    </a:lnTo>
                    <a:lnTo>
                      <a:pt x="641" y="493"/>
                    </a:lnTo>
                    <a:lnTo>
                      <a:pt x="647" y="518"/>
                    </a:lnTo>
                    <a:lnTo>
                      <a:pt x="654" y="539"/>
                    </a:lnTo>
                    <a:lnTo>
                      <a:pt x="663" y="558"/>
                    </a:lnTo>
                    <a:lnTo>
                      <a:pt x="671" y="573"/>
                    </a:lnTo>
                    <a:lnTo>
                      <a:pt x="682" y="586"/>
                    </a:lnTo>
                    <a:lnTo>
                      <a:pt x="691" y="596"/>
                    </a:lnTo>
                    <a:lnTo>
                      <a:pt x="701" y="604"/>
                    </a:lnTo>
                    <a:lnTo>
                      <a:pt x="709" y="610"/>
                    </a:lnTo>
                    <a:lnTo>
                      <a:pt x="717" y="614"/>
                    </a:lnTo>
                    <a:lnTo>
                      <a:pt x="722" y="618"/>
                    </a:lnTo>
                    <a:lnTo>
                      <a:pt x="726" y="619"/>
                    </a:lnTo>
                    <a:lnTo>
                      <a:pt x="727" y="619"/>
                    </a:lnTo>
                    <a:lnTo>
                      <a:pt x="705" y="638"/>
                    </a:lnTo>
                    <a:lnTo>
                      <a:pt x="681" y="653"/>
                    </a:lnTo>
                    <a:lnTo>
                      <a:pt x="654" y="664"/>
                    </a:lnTo>
                    <a:lnTo>
                      <a:pt x="627" y="674"/>
                    </a:lnTo>
                    <a:lnTo>
                      <a:pt x="599" y="680"/>
                    </a:lnTo>
                    <a:lnTo>
                      <a:pt x="574" y="684"/>
                    </a:lnTo>
                    <a:lnTo>
                      <a:pt x="549" y="687"/>
                    </a:lnTo>
                    <a:lnTo>
                      <a:pt x="529" y="689"/>
                    </a:lnTo>
                    <a:lnTo>
                      <a:pt x="513" y="690"/>
                    </a:lnTo>
                    <a:lnTo>
                      <a:pt x="504" y="690"/>
                    </a:lnTo>
                    <a:lnTo>
                      <a:pt x="500" y="690"/>
                    </a:lnTo>
                    <a:lnTo>
                      <a:pt x="500" y="742"/>
                    </a:lnTo>
                    <a:lnTo>
                      <a:pt x="365" y="1136"/>
                    </a:lnTo>
                    <a:lnTo>
                      <a:pt x="230" y="741"/>
                    </a:lnTo>
                    <a:lnTo>
                      <a:pt x="230" y="692"/>
                    </a:lnTo>
                    <a:lnTo>
                      <a:pt x="189" y="691"/>
                    </a:lnTo>
                    <a:lnTo>
                      <a:pt x="151" y="686"/>
                    </a:lnTo>
                    <a:lnTo>
                      <a:pt x="119" y="680"/>
                    </a:lnTo>
                    <a:lnTo>
                      <a:pt x="91" y="673"/>
                    </a:lnTo>
                    <a:lnTo>
                      <a:pt x="68" y="664"/>
                    </a:lnTo>
                    <a:lnTo>
                      <a:pt x="49" y="655"/>
                    </a:lnTo>
                    <a:lnTo>
                      <a:pt x="33" y="645"/>
                    </a:lnTo>
                    <a:lnTo>
                      <a:pt x="20" y="637"/>
                    </a:lnTo>
                    <a:lnTo>
                      <a:pt x="11" y="629"/>
                    </a:lnTo>
                    <a:lnTo>
                      <a:pt x="4" y="623"/>
                    </a:lnTo>
                    <a:lnTo>
                      <a:pt x="1" y="619"/>
                    </a:lnTo>
                    <a:lnTo>
                      <a:pt x="0" y="617"/>
                    </a:lnTo>
                    <a:lnTo>
                      <a:pt x="1" y="617"/>
                    </a:lnTo>
                    <a:lnTo>
                      <a:pt x="4" y="617"/>
                    </a:lnTo>
                    <a:lnTo>
                      <a:pt x="9" y="615"/>
                    </a:lnTo>
                    <a:lnTo>
                      <a:pt x="14" y="613"/>
                    </a:lnTo>
                    <a:lnTo>
                      <a:pt x="21" y="610"/>
                    </a:lnTo>
                    <a:lnTo>
                      <a:pt x="29" y="605"/>
                    </a:lnTo>
                    <a:lnTo>
                      <a:pt x="37" y="598"/>
                    </a:lnTo>
                    <a:lnTo>
                      <a:pt x="46" y="588"/>
                    </a:lnTo>
                    <a:lnTo>
                      <a:pt x="54" y="576"/>
                    </a:lnTo>
                    <a:lnTo>
                      <a:pt x="63" y="562"/>
                    </a:lnTo>
                    <a:lnTo>
                      <a:pt x="71" y="542"/>
                    </a:lnTo>
                    <a:lnTo>
                      <a:pt x="78" y="521"/>
                    </a:lnTo>
                    <a:lnTo>
                      <a:pt x="85" y="495"/>
                    </a:lnTo>
                    <a:lnTo>
                      <a:pt x="90" y="465"/>
                    </a:lnTo>
                    <a:lnTo>
                      <a:pt x="93" y="431"/>
                    </a:lnTo>
                    <a:lnTo>
                      <a:pt x="95" y="391"/>
                    </a:lnTo>
                    <a:lnTo>
                      <a:pt x="95" y="347"/>
                    </a:lnTo>
                    <a:lnTo>
                      <a:pt x="95" y="299"/>
                    </a:lnTo>
                    <a:lnTo>
                      <a:pt x="99" y="257"/>
                    </a:lnTo>
                    <a:lnTo>
                      <a:pt x="104" y="219"/>
                    </a:lnTo>
                    <a:lnTo>
                      <a:pt x="111" y="185"/>
                    </a:lnTo>
                    <a:lnTo>
                      <a:pt x="121" y="155"/>
                    </a:lnTo>
                    <a:lnTo>
                      <a:pt x="132" y="129"/>
                    </a:lnTo>
                    <a:lnTo>
                      <a:pt x="144" y="107"/>
                    </a:lnTo>
                    <a:lnTo>
                      <a:pt x="158" y="87"/>
                    </a:lnTo>
                    <a:lnTo>
                      <a:pt x="171" y="72"/>
                    </a:lnTo>
                    <a:lnTo>
                      <a:pt x="185" y="58"/>
                    </a:lnTo>
                    <a:lnTo>
                      <a:pt x="199" y="47"/>
                    </a:lnTo>
                    <a:lnTo>
                      <a:pt x="213" y="38"/>
                    </a:lnTo>
                    <a:lnTo>
                      <a:pt x="226" y="30"/>
                    </a:lnTo>
                    <a:lnTo>
                      <a:pt x="238" y="25"/>
                    </a:lnTo>
                    <a:lnTo>
                      <a:pt x="249" y="21"/>
                    </a:lnTo>
                    <a:lnTo>
                      <a:pt x="258" y="17"/>
                    </a:lnTo>
                    <a:lnTo>
                      <a:pt x="291" y="7"/>
                    </a:lnTo>
                    <a:lnTo>
                      <a:pt x="321" y="2"/>
                    </a:lnTo>
                    <a:lnTo>
                      <a:pt x="34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1255"/>
              <p:cNvSpPr>
                <a:spLocks/>
              </p:cNvSpPr>
              <p:nvPr/>
            </p:nvSpPr>
            <p:spPr bwMode="auto">
              <a:xfrm>
                <a:off x="1289050" y="5505450"/>
                <a:ext cx="88900" cy="34925"/>
              </a:xfrm>
              <a:custGeom>
                <a:avLst/>
                <a:gdLst>
                  <a:gd name="T0" fmla="*/ 312 w 996"/>
                  <a:gd name="T1" fmla="*/ 0 h 383"/>
                  <a:gd name="T2" fmla="*/ 257 w 996"/>
                  <a:gd name="T3" fmla="*/ 158 h 383"/>
                  <a:gd name="T4" fmla="*/ 332 w 996"/>
                  <a:gd name="T5" fmla="*/ 152 h 383"/>
                  <a:gd name="T6" fmla="*/ 498 w 996"/>
                  <a:gd name="T7" fmla="*/ 355 h 383"/>
                  <a:gd name="T8" fmla="*/ 663 w 996"/>
                  <a:gd name="T9" fmla="*/ 152 h 383"/>
                  <a:gd name="T10" fmla="*/ 739 w 996"/>
                  <a:gd name="T11" fmla="*/ 158 h 383"/>
                  <a:gd name="T12" fmla="*/ 685 w 996"/>
                  <a:gd name="T13" fmla="*/ 0 h 383"/>
                  <a:gd name="T14" fmla="*/ 714 w 996"/>
                  <a:gd name="T15" fmla="*/ 15 h 383"/>
                  <a:gd name="T16" fmla="*/ 883 w 996"/>
                  <a:gd name="T17" fmla="*/ 99 h 383"/>
                  <a:gd name="T18" fmla="*/ 909 w 996"/>
                  <a:gd name="T19" fmla="*/ 115 h 383"/>
                  <a:gd name="T20" fmla="*/ 930 w 996"/>
                  <a:gd name="T21" fmla="*/ 134 h 383"/>
                  <a:gd name="T22" fmla="*/ 947 w 996"/>
                  <a:gd name="T23" fmla="*/ 157 h 383"/>
                  <a:gd name="T24" fmla="*/ 960 w 996"/>
                  <a:gd name="T25" fmla="*/ 184 h 383"/>
                  <a:gd name="T26" fmla="*/ 968 w 996"/>
                  <a:gd name="T27" fmla="*/ 211 h 383"/>
                  <a:gd name="T28" fmla="*/ 996 w 996"/>
                  <a:gd name="T29" fmla="*/ 361 h 383"/>
                  <a:gd name="T30" fmla="*/ 995 w 996"/>
                  <a:gd name="T31" fmla="*/ 369 h 383"/>
                  <a:gd name="T32" fmla="*/ 991 w 996"/>
                  <a:gd name="T33" fmla="*/ 376 h 383"/>
                  <a:gd name="T34" fmla="*/ 985 w 996"/>
                  <a:gd name="T35" fmla="*/ 380 h 383"/>
                  <a:gd name="T36" fmla="*/ 977 w 996"/>
                  <a:gd name="T37" fmla="*/ 383 h 383"/>
                  <a:gd name="T38" fmla="*/ 18 w 996"/>
                  <a:gd name="T39" fmla="*/ 383 h 383"/>
                  <a:gd name="T40" fmla="*/ 9 w 996"/>
                  <a:gd name="T41" fmla="*/ 380 h 383"/>
                  <a:gd name="T42" fmla="*/ 3 w 996"/>
                  <a:gd name="T43" fmla="*/ 375 h 383"/>
                  <a:gd name="T44" fmla="*/ 0 w 996"/>
                  <a:gd name="T45" fmla="*/ 369 h 383"/>
                  <a:gd name="T46" fmla="*/ 0 w 996"/>
                  <a:gd name="T47" fmla="*/ 360 h 383"/>
                  <a:gd name="T48" fmla="*/ 26 w 996"/>
                  <a:gd name="T49" fmla="*/ 211 h 383"/>
                  <a:gd name="T50" fmla="*/ 35 w 996"/>
                  <a:gd name="T51" fmla="*/ 183 h 383"/>
                  <a:gd name="T52" fmla="*/ 48 w 996"/>
                  <a:gd name="T53" fmla="*/ 156 h 383"/>
                  <a:gd name="T54" fmla="*/ 64 w 996"/>
                  <a:gd name="T55" fmla="*/ 134 h 383"/>
                  <a:gd name="T56" fmla="*/ 87 w 996"/>
                  <a:gd name="T57" fmla="*/ 114 h 383"/>
                  <a:gd name="T58" fmla="*/ 111 w 996"/>
                  <a:gd name="T59" fmla="*/ 98 h 383"/>
                  <a:gd name="T60" fmla="*/ 277 w 996"/>
                  <a:gd name="T61" fmla="*/ 16 h 383"/>
                  <a:gd name="T62" fmla="*/ 312 w 996"/>
                  <a:gd name="T63" fmla="*/ 0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96" h="383">
                    <a:moveTo>
                      <a:pt x="312" y="0"/>
                    </a:moveTo>
                    <a:lnTo>
                      <a:pt x="257" y="158"/>
                    </a:lnTo>
                    <a:lnTo>
                      <a:pt x="332" y="152"/>
                    </a:lnTo>
                    <a:lnTo>
                      <a:pt x="498" y="355"/>
                    </a:lnTo>
                    <a:lnTo>
                      <a:pt x="663" y="152"/>
                    </a:lnTo>
                    <a:lnTo>
                      <a:pt x="739" y="158"/>
                    </a:lnTo>
                    <a:lnTo>
                      <a:pt x="685" y="0"/>
                    </a:lnTo>
                    <a:lnTo>
                      <a:pt x="714" y="15"/>
                    </a:lnTo>
                    <a:lnTo>
                      <a:pt x="883" y="99"/>
                    </a:lnTo>
                    <a:lnTo>
                      <a:pt x="909" y="115"/>
                    </a:lnTo>
                    <a:lnTo>
                      <a:pt x="930" y="134"/>
                    </a:lnTo>
                    <a:lnTo>
                      <a:pt x="947" y="157"/>
                    </a:lnTo>
                    <a:lnTo>
                      <a:pt x="960" y="184"/>
                    </a:lnTo>
                    <a:lnTo>
                      <a:pt x="968" y="211"/>
                    </a:lnTo>
                    <a:lnTo>
                      <a:pt x="996" y="361"/>
                    </a:lnTo>
                    <a:lnTo>
                      <a:pt x="995" y="369"/>
                    </a:lnTo>
                    <a:lnTo>
                      <a:pt x="991" y="376"/>
                    </a:lnTo>
                    <a:lnTo>
                      <a:pt x="985" y="380"/>
                    </a:lnTo>
                    <a:lnTo>
                      <a:pt x="977" y="383"/>
                    </a:lnTo>
                    <a:lnTo>
                      <a:pt x="18" y="383"/>
                    </a:lnTo>
                    <a:lnTo>
                      <a:pt x="9" y="380"/>
                    </a:lnTo>
                    <a:lnTo>
                      <a:pt x="3" y="375"/>
                    </a:lnTo>
                    <a:lnTo>
                      <a:pt x="0" y="369"/>
                    </a:lnTo>
                    <a:lnTo>
                      <a:pt x="0" y="360"/>
                    </a:lnTo>
                    <a:lnTo>
                      <a:pt x="26" y="211"/>
                    </a:lnTo>
                    <a:lnTo>
                      <a:pt x="35" y="183"/>
                    </a:lnTo>
                    <a:lnTo>
                      <a:pt x="48" y="156"/>
                    </a:lnTo>
                    <a:lnTo>
                      <a:pt x="64" y="134"/>
                    </a:lnTo>
                    <a:lnTo>
                      <a:pt x="87" y="114"/>
                    </a:lnTo>
                    <a:lnTo>
                      <a:pt x="111" y="98"/>
                    </a:lnTo>
                    <a:lnTo>
                      <a:pt x="277" y="16"/>
                    </a:lnTo>
                    <a:lnTo>
                      <a:pt x="31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1256"/>
              <p:cNvSpPr>
                <a:spLocks/>
              </p:cNvSpPr>
              <p:nvPr/>
            </p:nvSpPr>
            <p:spPr bwMode="auto">
              <a:xfrm>
                <a:off x="1081088" y="5437188"/>
                <a:ext cx="65088" cy="100013"/>
              </a:xfrm>
              <a:custGeom>
                <a:avLst/>
                <a:gdLst>
                  <a:gd name="T0" fmla="*/ 372 w 727"/>
                  <a:gd name="T1" fmla="*/ 2 h 1136"/>
                  <a:gd name="T2" fmla="*/ 411 w 727"/>
                  <a:gd name="T3" fmla="*/ 12 h 1136"/>
                  <a:gd name="T4" fmla="*/ 438 w 727"/>
                  <a:gd name="T5" fmla="*/ 27 h 1136"/>
                  <a:gd name="T6" fmla="*/ 455 w 727"/>
                  <a:gd name="T7" fmla="*/ 41 h 1136"/>
                  <a:gd name="T8" fmla="*/ 461 w 727"/>
                  <a:gd name="T9" fmla="*/ 47 h 1136"/>
                  <a:gd name="T10" fmla="*/ 518 w 727"/>
                  <a:gd name="T11" fmla="*/ 50 h 1136"/>
                  <a:gd name="T12" fmla="*/ 562 w 727"/>
                  <a:gd name="T13" fmla="*/ 72 h 1136"/>
                  <a:gd name="T14" fmla="*/ 597 w 727"/>
                  <a:gd name="T15" fmla="*/ 108 h 1136"/>
                  <a:gd name="T16" fmla="*/ 621 w 727"/>
                  <a:gd name="T17" fmla="*/ 156 h 1136"/>
                  <a:gd name="T18" fmla="*/ 637 w 727"/>
                  <a:gd name="T19" fmla="*/ 216 h 1136"/>
                  <a:gd name="T20" fmla="*/ 644 w 727"/>
                  <a:gd name="T21" fmla="*/ 283 h 1136"/>
                  <a:gd name="T22" fmla="*/ 644 w 727"/>
                  <a:gd name="T23" fmla="*/ 357 h 1136"/>
                  <a:gd name="T24" fmla="*/ 638 w 727"/>
                  <a:gd name="T25" fmla="*/ 432 h 1136"/>
                  <a:gd name="T26" fmla="*/ 643 w 727"/>
                  <a:gd name="T27" fmla="*/ 493 h 1136"/>
                  <a:gd name="T28" fmla="*/ 654 w 727"/>
                  <a:gd name="T29" fmla="*/ 539 h 1136"/>
                  <a:gd name="T30" fmla="*/ 672 w 727"/>
                  <a:gd name="T31" fmla="*/ 573 h 1136"/>
                  <a:gd name="T32" fmla="*/ 691 w 727"/>
                  <a:gd name="T33" fmla="*/ 596 h 1136"/>
                  <a:gd name="T34" fmla="*/ 709 w 727"/>
                  <a:gd name="T35" fmla="*/ 610 h 1136"/>
                  <a:gd name="T36" fmla="*/ 722 w 727"/>
                  <a:gd name="T37" fmla="*/ 618 h 1136"/>
                  <a:gd name="T38" fmla="*/ 727 w 727"/>
                  <a:gd name="T39" fmla="*/ 619 h 1136"/>
                  <a:gd name="T40" fmla="*/ 681 w 727"/>
                  <a:gd name="T41" fmla="*/ 653 h 1136"/>
                  <a:gd name="T42" fmla="*/ 627 w 727"/>
                  <a:gd name="T43" fmla="*/ 674 h 1136"/>
                  <a:gd name="T44" fmla="*/ 574 w 727"/>
                  <a:gd name="T45" fmla="*/ 684 h 1136"/>
                  <a:gd name="T46" fmla="*/ 530 w 727"/>
                  <a:gd name="T47" fmla="*/ 689 h 1136"/>
                  <a:gd name="T48" fmla="*/ 504 w 727"/>
                  <a:gd name="T49" fmla="*/ 690 h 1136"/>
                  <a:gd name="T50" fmla="*/ 501 w 727"/>
                  <a:gd name="T51" fmla="*/ 742 h 1136"/>
                  <a:gd name="T52" fmla="*/ 231 w 727"/>
                  <a:gd name="T53" fmla="*/ 741 h 1136"/>
                  <a:gd name="T54" fmla="*/ 189 w 727"/>
                  <a:gd name="T55" fmla="*/ 691 h 1136"/>
                  <a:gd name="T56" fmla="*/ 120 w 727"/>
                  <a:gd name="T57" fmla="*/ 680 h 1136"/>
                  <a:gd name="T58" fmla="*/ 68 w 727"/>
                  <a:gd name="T59" fmla="*/ 664 h 1136"/>
                  <a:gd name="T60" fmla="*/ 33 w 727"/>
                  <a:gd name="T61" fmla="*/ 645 h 1136"/>
                  <a:gd name="T62" fmla="*/ 12 w 727"/>
                  <a:gd name="T63" fmla="*/ 629 h 1136"/>
                  <a:gd name="T64" fmla="*/ 1 w 727"/>
                  <a:gd name="T65" fmla="*/ 619 h 1136"/>
                  <a:gd name="T66" fmla="*/ 1 w 727"/>
                  <a:gd name="T67" fmla="*/ 617 h 1136"/>
                  <a:gd name="T68" fmla="*/ 9 w 727"/>
                  <a:gd name="T69" fmla="*/ 615 h 1136"/>
                  <a:gd name="T70" fmla="*/ 21 w 727"/>
                  <a:gd name="T71" fmla="*/ 610 h 1136"/>
                  <a:gd name="T72" fmla="*/ 37 w 727"/>
                  <a:gd name="T73" fmla="*/ 598 h 1136"/>
                  <a:gd name="T74" fmla="*/ 55 w 727"/>
                  <a:gd name="T75" fmla="*/ 576 h 1136"/>
                  <a:gd name="T76" fmla="*/ 71 w 727"/>
                  <a:gd name="T77" fmla="*/ 542 h 1136"/>
                  <a:gd name="T78" fmla="*/ 85 w 727"/>
                  <a:gd name="T79" fmla="*/ 495 h 1136"/>
                  <a:gd name="T80" fmla="*/ 93 w 727"/>
                  <a:gd name="T81" fmla="*/ 431 h 1136"/>
                  <a:gd name="T82" fmla="*/ 96 w 727"/>
                  <a:gd name="T83" fmla="*/ 347 h 1136"/>
                  <a:gd name="T84" fmla="*/ 99 w 727"/>
                  <a:gd name="T85" fmla="*/ 257 h 1136"/>
                  <a:gd name="T86" fmla="*/ 112 w 727"/>
                  <a:gd name="T87" fmla="*/ 185 h 1136"/>
                  <a:gd name="T88" fmla="*/ 133 w 727"/>
                  <a:gd name="T89" fmla="*/ 129 h 1136"/>
                  <a:gd name="T90" fmla="*/ 158 w 727"/>
                  <a:gd name="T91" fmla="*/ 87 h 1136"/>
                  <a:gd name="T92" fmla="*/ 186 w 727"/>
                  <a:gd name="T93" fmla="*/ 58 h 1136"/>
                  <a:gd name="T94" fmla="*/ 213 w 727"/>
                  <a:gd name="T95" fmla="*/ 38 h 1136"/>
                  <a:gd name="T96" fmla="*/ 238 w 727"/>
                  <a:gd name="T97" fmla="*/ 25 h 1136"/>
                  <a:gd name="T98" fmla="*/ 260 w 727"/>
                  <a:gd name="T99" fmla="*/ 17 h 1136"/>
                  <a:gd name="T100" fmla="*/ 321 w 727"/>
                  <a:gd name="T101" fmla="*/ 2 h 1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27" h="1136">
                    <a:moveTo>
                      <a:pt x="347" y="0"/>
                    </a:moveTo>
                    <a:lnTo>
                      <a:pt x="372" y="2"/>
                    </a:lnTo>
                    <a:lnTo>
                      <a:pt x="393" y="6"/>
                    </a:lnTo>
                    <a:lnTo>
                      <a:pt x="411" y="12"/>
                    </a:lnTo>
                    <a:lnTo>
                      <a:pt x="426" y="20"/>
                    </a:lnTo>
                    <a:lnTo>
                      <a:pt x="438" y="27"/>
                    </a:lnTo>
                    <a:lnTo>
                      <a:pt x="449" y="35"/>
                    </a:lnTo>
                    <a:lnTo>
                      <a:pt x="455" y="41"/>
                    </a:lnTo>
                    <a:lnTo>
                      <a:pt x="460" y="45"/>
                    </a:lnTo>
                    <a:lnTo>
                      <a:pt x="461" y="47"/>
                    </a:lnTo>
                    <a:lnTo>
                      <a:pt x="490" y="46"/>
                    </a:lnTo>
                    <a:lnTo>
                      <a:pt x="518" y="50"/>
                    </a:lnTo>
                    <a:lnTo>
                      <a:pt x="541" y="59"/>
                    </a:lnTo>
                    <a:lnTo>
                      <a:pt x="562" y="72"/>
                    </a:lnTo>
                    <a:lnTo>
                      <a:pt x="581" y="87"/>
                    </a:lnTo>
                    <a:lnTo>
                      <a:pt x="597" y="108"/>
                    </a:lnTo>
                    <a:lnTo>
                      <a:pt x="611" y="131"/>
                    </a:lnTo>
                    <a:lnTo>
                      <a:pt x="621" y="156"/>
                    </a:lnTo>
                    <a:lnTo>
                      <a:pt x="630" y="185"/>
                    </a:lnTo>
                    <a:lnTo>
                      <a:pt x="637" y="216"/>
                    </a:lnTo>
                    <a:lnTo>
                      <a:pt x="642" y="249"/>
                    </a:lnTo>
                    <a:lnTo>
                      <a:pt x="644" y="283"/>
                    </a:lnTo>
                    <a:lnTo>
                      <a:pt x="645" y="320"/>
                    </a:lnTo>
                    <a:lnTo>
                      <a:pt x="644" y="357"/>
                    </a:lnTo>
                    <a:lnTo>
                      <a:pt x="641" y="395"/>
                    </a:lnTo>
                    <a:lnTo>
                      <a:pt x="638" y="432"/>
                    </a:lnTo>
                    <a:lnTo>
                      <a:pt x="638" y="464"/>
                    </a:lnTo>
                    <a:lnTo>
                      <a:pt x="643" y="493"/>
                    </a:lnTo>
                    <a:lnTo>
                      <a:pt x="648" y="518"/>
                    </a:lnTo>
                    <a:lnTo>
                      <a:pt x="654" y="539"/>
                    </a:lnTo>
                    <a:lnTo>
                      <a:pt x="663" y="558"/>
                    </a:lnTo>
                    <a:lnTo>
                      <a:pt x="672" y="573"/>
                    </a:lnTo>
                    <a:lnTo>
                      <a:pt x="682" y="586"/>
                    </a:lnTo>
                    <a:lnTo>
                      <a:pt x="691" y="596"/>
                    </a:lnTo>
                    <a:lnTo>
                      <a:pt x="701" y="604"/>
                    </a:lnTo>
                    <a:lnTo>
                      <a:pt x="709" y="610"/>
                    </a:lnTo>
                    <a:lnTo>
                      <a:pt x="717" y="614"/>
                    </a:lnTo>
                    <a:lnTo>
                      <a:pt x="722" y="618"/>
                    </a:lnTo>
                    <a:lnTo>
                      <a:pt x="726" y="619"/>
                    </a:lnTo>
                    <a:lnTo>
                      <a:pt x="727" y="619"/>
                    </a:lnTo>
                    <a:lnTo>
                      <a:pt x="706" y="638"/>
                    </a:lnTo>
                    <a:lnTo>
                      <a:pt x="681" y="653"/>
                    </a:lnTo>
                    <a:lnTo>
                      <a:pt x="654" y="664"/>
                    </a:lnTo>
                    <a:lnTo>
                      <a:pt x="627" y="674"/>
                    </a:lnTo>
                    <a:lnTo>
                      <a:pt x="600" y="680"/>
                    </a:lnTo>
                    <a:lnTo>
                      <a:pt x="574" y="684"/>
                    </a:lnTo>
                    <a:lnTo>
                      <a:pt x="551" y="687"/>
                    </a:lnTo>
                    <a:lnTo>
                      <a:pt x="530" y="689"/>
                    </a:lnTo>
                    <a:lnTo>
                      <a:pt x="515" y="690"/>
                    </a:lnTo>
                    <a:lnTo>
                      <a:pt x="504" y="690"/>
                    </a:lnTo>
                    <a:lnTo>
                      <a:pt x="501" y="690"/>
                    </a:lnTo>
                    <a:lnTo>
                      <a:pt x="501" y="742"/>
                    </a:lnTo>
                    <a:lnTo>
                      <a:pt x="365" y="1136"/>
                    </a:lnTo>
                    <a:lnTo>
                      <a:pt x="231" y="741"/>
                    </a:lnTo>
                    <a:lnTo>
                      <a:pt x="231" y="692"/>
                    </a:lnTo>
                    <a:lnTo>
                      <a:pt x="189" y="691"/>
                    </a:lnTo>
                    <a:lnTo>
                      <a:pt x="152" y="686"/>
                    </a:lnTo>
                    <a:lnTo>
                      <a:pt x="120" y="680"/>
                    </a:lnTo>
                    <a:lnTo>
                      <a:pt x="92" y="673"/>
                    </a:lnTo>
                    <a:lnTo>
                      <a:pt x="68" y="664"/>
                    </a:lnTo>
                    <a:lnTo>
                      <a:pt x="49" y="655"/>
                    </a:lnTo>
                    <a:lnTo>
                      <a:pt x="33" y="645"/>
                    </a:lnTo>
                    <a:lnTo>
                      <a:pt x="20" y="637"/>
                    </a:lnTo>
                    <a:lnTo>
                      <a:pt x="12" y="629"/>
                    </a:lnTo>
                    <a:lnTo>
                      <a:pt x="6" y="623"/>
                    </a:lnTo>
                    <a:lnTo>
                      <a:pt x="1" y="619"/>
                    </a:lnTo>
                    <a:lnTo>
                      <a:pt x="0" y="617"/>
                    </a:lnTo>
                    <a:lnTo>
                      <a:pt x="1" y="617"/>
                    </a:lnTo>
                    <a:lnTo>
                      <a:pt x="5" y="617"/>
                    </a:lnTo>
                    <a:lnTo>
                      <a:pt x="9" y="615"/>
                    </a:lnTo>
                    <a:lnTo>
                      <a:pt x="15" y="613"/>
                    </a:lnTo>
                    <a:lnTo>
                      <a:pt x="21" y="610"/>
                    </a:lnTo>
                    <a:lnTo>
                      <a:pt x="29" y="605"/>
                    </a:lnTo>
                    <a:lnTo>
                      <a:pt x="37" y="598"/>
                    </a:lnTo>
                    <a:lnTo>
                      <a:pt x="46" y="588"/>
                    </a:lnTo>
                    <a:lnTo>
                      <a:pt x="55" y="576"/>
                    </a:lnTo>
                    <a:lnTo>
                      <a:pt x="64" y="562"/>
                    </a:lnTo>
                    <a:lnTo>
                      <a:pt x="71" y="542"/>
                    </a:lnTo>
                    <a:lnTo>
                      <a:pt x="79" y="521"/>
                    </a:lnTo>
                    <a:lnTo>
                      <a:pt x="85" y="495"/>
                    </a:lnTo>
                    <a:lnTo>
                      <a:pt x="90" y="465"/>
                    </a:lnTo>
                    <a:lnTo>
                      <a:pt x="93" y="431"/>
                    </a:lnTo>
                    <a:lnTo>
                      <a:pt x="96" y="391"/>
                    </a:lnTo>
                    <a:lnTo>
                      <a:pt x="96" y="347"/>
                    </a:lnTo>
                    <a:lnTo>
                      <a:pt x="97" y="299"/>
                    </a:lnTo>
                    <a:lnTo>
                      <a:pt x="99" y="257"/>
                    </a:lnTo>
                    <a:lnTo>
                      <a:pt x="105" y="219"/>
                    </a:lnTo>
                    <a:lnTo>
                      <a:pt x="112" y="185"/>
                    </a:lnTo>
                    <a:lnTo>
                      <a:pt x="122" y="155"/>
                    </a:lnTo>
                    <a:lnTo>
                      <a:pt x="133" y="129"/>
                    </a:lnTo>
                    <a:lnTo>
                      <a:pt x="145" y="107"/>
                    </a:lnTo>
                    <a:lnTo>
                      <a:pt x="158" y="87"/>
                    </a:lnTo>
                    <a:lnTo>
                      <a:pt x="172" y="72"/>
                    </a:lnTo>
                    <a:lnTo>
                      <a:pt x="186" y="58"/>
                    </a:lnTo>
                    <a:lnTo>
                      <a:pt x="199" y="47"/>
                    </a:lnTo>
                    <a:lnTo>
                      <a:pt x="213" y="38"/>
                    </a:lnTo>
                    <a:lnTo>
                      <a:pt x="227" y="30"/>
                    </a:lnTo>
                    <a:lnTo>
                      <a:pt x="238" y="25"/>
                    </a:lnTo>
                    <a:lnTo>
                      <a:pt x="250" y="21"/>
                    </a:lnTo>
                    <a:lnTo>
                      <a:pt x="260" y="17"/>
                    </a:lnTo>
                    <a:lnTo>
                      <a:pt x="291" y="7"/>
                    </a:lnTo>
                    <a:lnTo>
                      <a:pt x="321" y="2"/>
                    </a:lnTo>
                    <a:lnTo>
                      <a:pt x="34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1257"/>
              <p:cNvSpPr>
                <a:spLocks/>
              </p:cNvSpPr>
              <p:nvPr/>
            </p:nvSpPr>
            <p:spPr bwMode="auto">
              <a:xfrm>
                <a:off x="1069975" y="5505450"/>
                <a:ext cx="87313" cy="33338"/>
              </a:xfrm>
              <a:custGeom>
                <a:avLst/>
                <a:gdLst>
                  <a:gd name="T0" fmla="*/ 312 w 996"/>
                  <a:gd name="T1" fmla="*/ 0 h 384"/>
                  <a:gd name="T2" fmla="*/ 258 w 996"/>
                  <a:gd name="T3" fmla="*/ 159 h 384"/>
                  <a:gd name="T4" fmla="*/ 333 w 996"/>
                  <a:gd name="T5" fmla="*/ 154 h 384"/>
                  <a:gd name="T6" fmla="*/ 498 w 996"/>
                  <a:gd name="T7" fmla="*/ 357 h 384"/>
                  <a:gd name="T8" fmla="*/ 665 w 996"/>
                  <a:gd name="T9" fmla="*/ 154 h 384"/>
                  <a:gd name="T10" fmla="*/ 740 w 996"/>
                  <a:gd name="T11" fmla="*/ 159 h 384"/>
                  <a:gd name="T12" fmla="*/ 686 w 996"/>
                  <a:gd name="T13" fmla="*/ 0 h 384"/>
                  <a:gd name="T14" fmla="*/ 714 w 996"/>
                  <a:gd name="T15" fmla="*/ 16 h 384"/>
                  <a:gd name="T16" fmla="*/ 885 w 996"/>
                  <a:gd name="T17" fmla="*/ 100 h 384"/>
                  <a:gd name="T18" fmla="*/ 909 w 996"/>
                  <a:gd name="T19" fmla="*/ 116 h 384"/>
                  <a:gd name="T20" fmla="*/ 931 w 996"/>
                  <a:gd name="T21" fmla="*/ 136 h 384"/>
                  <a:gd name="T22" fmla="*/ 948 w 996"/>
                  <a:gd name="T23" fmla="*/ 158 h 384"/>
                  <a:gd name="T24" fmla="*/ 961 w 996"/>
                  <a:gd name="T25" fmla="*/ 185 h 384"/>
                  <a:gd name="T26" fmla="*/ 968 w 996"/>
                  <a:gd name="T27" fmla="*/ 213 h 384"/>
                  <a:gd name="T28" fmla="*/ 996 w 996"/>
                  <a:gd name="T29" fmla="*/ 362 h 384"/>
                  <a:gd name="T30" fmla="*/ 995 w 996"/>
                  <a:gd name="T31" fmla="*/ 370 h 384"/>
                  <a:gd name="T32" fmla="*/ 992 w 996"/>
                  <a:gd name="T33" fmla="*/ 377 h 384"/>
                  <a:gd name="T34" fmla="*/ 985 w 996"/>
                  <a:gd name="T35" fmla="*/ 381 h 384"/>
                  <a:gd name="T36" fmla="*/ 978 w 996"/>
                  <a:gd name="T37" fmla="*/ 384 h 384"/>
                  <a:gd name="T38" fmla="*/ 18 w 996"/>
                  <a:gd name="T39" fmla="*/ 384 h 384"/>
                  <a:gd name="T40" fmla="*/ 11 w 996"/>
                  <a:gd name="T41" fmla="*/ 381 h 384"/>
                  <a:gd name="T42" fmla="*/ 4 w 996"/>
                  <a:gd name="T43" fmla="*/ 376 h 384"/>
                  <a:gd name="T44" fmla="*/ 1 w 996"/>
                  <a:gd name="T45" fmla="*/ 370 h 384"/>
                  <a:gd name="T46" fmla="*/ 0 w 996"/>
                  <a:gd name="T47" fmla="*/ 362 h 384"/>
                  <a:gd name="T48" fmla="*/ 28 w 996"/>
                  <a:gd name="T49" fmla="*/ 212 h 384"/>
                  <a:gd name="T50" fmla="*/ 35 w 996"/>
                  <a:gd name="T51" fmla="*/ 184 h 384"/>
                  <a:gd name="T52" fmla="*/ 49 w 996"/>
                  <a:gd name="T53" fmla="*/ 158 h 384"/>
                  <a:gd name="T54" fmla="*/ 66 w 996"/>
                  <a:gd name="T55" fmla="*/ 135 h 384"/>
                  <a:gd name="T56" fmla="*/ 87 w 996"/>
                  <a:gd name="T57" fmla="*/ 115 h 384"/>
                  <a:gd name="T58" fmla="*/ 112 w 996"/>
                  <a:gd name="T59" fmla="*/ 100 h 384"/>
                  <a:gd name="T60" fmla="*/ 278 w 996"/>
                  <a:gd name="T61" fmla="*/ 18 h 384"/>
                  <a:gd name="T62" fmla="*/ 312 w 996"/>
                  <a:gd name="T63" fmla="*/ 0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96" h="384">
                    <a:moveTo>
                      <a:pt x="312" y="0"/>
                    </a:moveTo>
                    <a:lnTo>
                      <a:pt x="258" y="159"/>
                    </a:lnTo>
                    <a:lnTo>
                      <a:pt x="333" y="154"/>
                    </a:lnTo>
                    <a:lnTo>
                      <a:pt x="498" y="357"/>
                    </a:lnTo>
                    <a:lnTo>
                      <a:pt x="665" y="154"/>
                    </a:lnTo>
                    <a:lnTo>
                      <a:pt x="740" y="159"/>
                    </a:lnTo>
                    <a:lnTo>
                      <a:pt x="686" y="0"/>
                    </a:lnTo>
                    <a:lnTo>
                      <a:pt x="714" y="16"/>
                    </a:lnTo>
                    <a:lnTo>
                      <a:pt x="885" y="100"/>
                    </a:lnTo>
                    <a:lnTo>
                      <a:pt x="909" y="116"/>
                    </a:lnTo>
                    <a:lnTo>
                      <a:pt x="931" y="136"/>
                    </a:lnTo>
                    <a:lnTo>
                      <a:pt x="948" y="158"/>
                    </a:lnTo>
                    <a:lnTo>
                      <a:pt x="961" y="185"/>
                    </a:lnTo>
                    <a:lnTo>
                      <a:pt x="968" y="213"/>
                    </a:lnTo>
                    <a:lnTo>
                      <a:pt x="996" y="362"/>
                    </a:lnTo>
                    <a:lnTo>
                      <a:pt x="995" y="370"/>
                    </a:lnTo>
                    <a:lnTo>
                      <a:pt x="992" y="377"/>
                    </a:lnTo>
                    <a:lnTo>
                      <a:pt x="985" y="381"/>
                    </a:lnTo>
                    <a:lnTo>
                      <a:pt x="978" y="384"/>
                    </a:lnTo>
                    <a:lnTo>
                      <a:pt x="18" y="384"/>
                    </a:lnTo>
                    <a:lnTo>
                      <a:pt x="11" y="381"/>
                    </a:lnTo>
                    <a:lnTo>
                      <a:pt x="4" y="376"/>
                    </a:lnTo>
                    <a:lnTo>
                      <a:pt x="1" y="370"/>
                    </a:lnTo>
                    <a:lnTo>
                      <a:pt x="0" y="362"/>
                    </a:lnTo>
                    <a:lnTo>
                      <a:pt x="28" y="212"/>
                    </a:lnTo>
                    <a:lnTo>
                      <a:pt x="35" y="184"/>
                    </a:lnTo>
                    <a:lnTo>
                      <a:pt x="49" y="158"/>
                    </a:lnTo>
                    <a:lnTo>
                      <a:pt x="66" y="135"/>
                    </a:lnTo>
                    <a:lnTo>
                      <a:pt x="87" y="115"/>
                    </a:lnTo>
                    <a:lnTo>
                      <a:pt x="112" y="100"/>
                    </a:lnTo>
                    <a:lnTo>
                      <a:pt x="278" y="18"/>
                    </a:lnTo>
                    <a:lnTo>
                      <a:pt x="31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1258"/>
              <p:cNvSpPr>
                <a:spLocks noEditPoints="1"/>
              </p:cNvSpPr>
              <p:nvPr/>
            </p:nvSpPr>
            <p:spPr bwMode="auto">
              <a:xfrm>
                <a:off x="1174750" y="5383213"/>
                <a:ext cx="98425" cy="98425"/>
              </a:xfrm>
              <a:custGeom>
                <a:avLst/>
                <a:gdLst>
                  <a:gd name="T0" fmla="*/ 769 w 1127"/>
                  <a:gd name="T1" fmla="*/ 500 h 1128"/>
                  <a:gd name="T2" fmla="*/ 736 w 1127"/>
                  <a:gd name="T3" fmla="*/ 544 h 1128"/>
                  <a:gd name="T4" fmla="*/ 744 w 1127"/>
                  <a:gd name="T5" fmla="*/ 600 h 1128"/>
                  <a:gd name="T6" fmla="*/ 787 w 1127"/>
                  <a:gd name="T7" fmla="*/ 634 h 1128"/>
                  <a:gd name="T8" fmla="*/ 843 w 1127"/>
                  <a:gd name="T9" fmla="*/ 626 h 1128"/>
                  <a:gd name="T10" fmla="*/ 877 w 1127"/>
                  <a:gd name="T11" fmla="*/ 583 h 1128"/>
                  <a:gd name="T12" fmla="*/ 870 w 1127"/>
                  <a:gd name="T13" fmla="*/ 527 h 1128"/>
                  <a:gd name="T14" fmla="*/ 825 w 1127"/>
                  <a:gd name="T15" fmla="*/ 493 h 1128"/>
                  <a:gd name="T16" fmla="*/ 544 w 1127"/>
                  <a:gd name="T17" fmla="*/ 493 h 1128"/>
                  <a:gd name="T18" fmla="*/ 500 w 1127"/>
                  <a:gd name="T19" fmla="*/ 527 h 1128"/>
                  <a:gd name="T20" fmla="*/ 493 w 1127"/>
                  <a:gd name="T21" fmla="*/ 583 h 1128"/>
                  <a:gd name="T22" fmla="*/ 527 w 1127"/>
                  <a:gd name="T23" fmla="*/ 626 h 1128"/>
                  <a:gd name="T24" fmla="*/ 583 w 1127"/>
                  <a:gd name="T25" fmla="*/ 634 h 1128"/>
                  <a:gd name="T26" fmla="*/ 626 w 1127"/>
                  <a:gd name="T27" fmla="*/ 600 h 1128"/>
                  <a:gd name="T28" fmla="*/ 634 w 1127"/>
                  <a:gd name="T29" fmla="*/ 544 h 1128"/>
                  <a:gd name="T30" fmla="*/ 600 w 1127"/>
                  <a:gd name="T31" fmla="*/ 500 h 1128"/>
                  <a:gd name="T32" fmla="*/ 321 w 1127"/>
                  <a:gd name="T33" fmla="*/ 490 h 1128"/>
                  <a:gd name="T34" fmla="*/ 269 w 1127"/>
                  <a:gd name="T35" fmla="*/ 512 h 1128"/>
                  <a:gd name="T36" fmla="*/ 248 w 1127"/>
                  <a:gd name="T37" fmla="*/ 563 h 1128"/>
                  <a:gd name="T38" fmla="*/ 269 w 1127"/>
                  <a:gd name="T39" fmla="*/ 615 h 1128"/>
                  <a:gd name="T40" fmla="*/ 321 w 1127"/>
                  <a:gd name="T41" fmla="*/ 637 h 1128"/>
                  <a:gd name="T42" fmla="*/ 372 w 1127"/>
                  <a:gd name="T43" fmla="*/ 615 h 1128"/>
                  <a:gd name="T44" fmla="*/ 394 w 1127"/>
                  <a:gd name="T45" fmla="*/ 563 h 1128"/>
                  <a:gd name="T46" fmla="*/ 372 w 1127"/>
                  <a:gd name="T47" fmla="*/ 512 h 1128"/>
                  <a:gd name="T48" fmla="*/ 321 w 1127"/>
                  <a:gd name="T49" fmla="*/ 490 h 1128"/>
                  <a:gd name="T50" fmla="*/ 671 w 1127"/>
                  <a:gd name="T51" fmla="*/ 10 h 1128"/>
                  <a:gd name="T52" fmla="*/ 825 w 1127"/>
                  <a:gd name="T53" fmla="*/ 64 h 1128"/>
                  <a:gd name="T54" fmla="*/ 962 w 1127"/>
                  <a:gd name="T55" fmla="*/ 165 h 1128"/>
                  <a:gd name="T56" fmla="*/ 1062 w 1127"/>
                  <a:gd name="T57" fmla="*/ 301 h 1128"/>
                  <a:gd name="T58" fmla="*/ 1117 w 1127"/>
                  <a:gd name="T59" fmla="*/ 456 h 1128"/>
                  <a:gd name="T60" fmla="*/ 1125 w 1127"/>
                  <a:gd name="T61" fmla="*/ 618 h 1128"/>
                  <a:gd name="T62" fmla="*/ 1087 w 1127"/>
                  <a:gd name="T63" fmla="*/ 775 h 1128"/>
                  <a:gd name="T64" fmla="*/ 1001 w 1127"/>
                  <a:gd name="T65" fmla="*/ 920 h 1128"/>
                  <a:gd name="T66" fmla="*/ 877 w 1127"/>
                  <a:gd name="T67" fmla="*/ 1033 h 1128"/>
                  <a:gd name="T68" fmla="*/ 734 w 1127"/>
                  <a:gd name="T69" fmla="*/ 1101 h 1128"/>
                  <a:gd name="T70" fmla="*/ 580 w 1127"/>
                  <a:gd name="T71" fmla="*/ 1128 h 1128"/>
                  <a:gd name="T72" fmla="*/ 425 w 1127"/>
                  <a:gd name="T73" fmla="*/ 1111 h 1128"/>
                  <a:gd name="T74" fmla="*/ 278 w 1127"/>
                  <a:gd name="T75" fmla="*/ 1051 h 1128"/>
                  <a:gd name="T76" fmla="*/ 203 w 1127"/>
                  <a:gd name="T77" fmla="*/ 1092 h 1128"/>
                  <a:gd name="T78" fmla="*/ 97 w 1127"/>
                  <a:gd name="T79" fmla="*/ 1117 h 1128"/>
                  <a:gd name="T80" fmla="*/ 27 w 1127"/>
                  <a:gd name="T81" fmla="*/ 1111 h 1128"/>
                  <a:gd name="T82" fmla="*/ 19 w 1127"/>
                  <a:gd name="T83" fmla="*/ 1088 h 1128"/>
                  <a:gd name="T84" fmla="*/ 58 w 1127"/>
                  <a:gd name="T85" fmla="*/ 1057 h 1128"/>
                  <a:gd name="T86" fmla="*/ 120 w 1127"/>
                  <a:gd name="T87" fmla="*/ 990 h 1128"/>
                  <a:gd name="T88" fmla="*/ 141 w 1127"/>
                  <a:gd name="T89" fmla="*/ 937 h 1128"/>
                  <a:gd name="T90" fmla="*/ 52 w 1127"/>
                  <a:gd name="T91" fmla="*/ 802 h 1128"/>
                  <a:gd name="T92" fmla="*/ 6 w 1127"/>
                  <a:gd name="T93" fmla="*/ 652 h 1128"/>
                  <a:gd name="T94" fmla="*/ 3 w 1127"/>
                  <a:gd name="T95" fmla="*/ 496 h 1128"/>
                  <a:gd name="T96" fmla="*/ 43 w 1127"/>
                  <a:gd name="T97" fmla="*/ 344 h 1128"/>
                  <a:gd name="T98" fmla="*/ 127 w 1127"/>
                  <a:gd name="T99" fmla="*/ 206 h 1128"/>
                  <a:gd name="T100" fmla="*/ 253 w 1127"/>
                  <a:gd name="T101" fmla="*/ 93 h 1128"/>
                  <a:gd name="T102" fmla="*/ 403 w 1127"/>
                  <a:gd name="T103" fmla="*/ 23 h 1128"/>
                  <a:gd name="T104" fmla="*/ 563 w 1127"/>
                  <a:gd name="T105" fmla="*/ 0 h 1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27" h="1128">
                    <a:moveTo>
                      <a:pt x="806" y="490"/>
                    </a:moveTo>
                    <a:lnTo>
                      <a:pt x="787" y="493"/>
                    </a:lnTo>
                    <a:lnTo>
                      <a:pt x="769" y="500"/>
                    </a:lnTo>
                    <a:lnTo>
                      <a:pt x="754" y="512"/>
                    </a:lnTo>
                    <a:lnTo>
                      <a:pt x="744" y="527"/>
                    </a:lnTo>
                    <a:lnTo>
                      <a:pt x="736" y="544"/>
                    </a:lnTo>
                    <a:lnTo>
                      <a:pt x="733" y="563"/>
                    </a:lnTo>
                    <a:lnTo>
                      <a:pt x="736" y="583"/>
                    </a:lnTo>
                    <a:lnTo>
                      <a:pt x="744" y="600"/>
                    </a:lnTo>
                    <a:lnTo>
                      <a:pt x="754" y="615"/>
                    </a:lnTo>
                    <a:lnTo>
                      <a:pt x="769" y="626"/>
                    </a:lnTo>
                    <a:lnTo>
                      <a:pt x="787" y="634"/>
                    </a:lnTo>
                    <a:lnTo>
                      <a:pt x="806" y="637"/>
                    </a:lnTo>
                    <a:lnTo>
                      <a:pt x="825" y="634"/>
                    </a:lnTo>
                    <a:lnTo>
                      <a:pt x="843" y="626"/>
                    </a:lnTo>
                    <a:lnTo>
                      <a:pt x="858" y="615"/>
                    </a:lnTo>
                    <a:lnTo>
                      <a:pt x="870" y="600"/>
                    </a:lnTo>
                    <a:lnTo>
                      <a:pt x="877" y="583"/>
                    </a:lnTo>
                    <a:lnTo>
                      <a:pt x="879" y="563"/>
                    </a:lnTo>
                    <a:lnTo>
                      <a:pt x="877" y="544"/>
                    </a:lnTo>
                    <a:lnTo>
                      <a:pt x="870" y="527"/>
                    </a:lnTo>
                    <a:lnTo>
                      <a:pt x="858" y="512"/>
                    </a:lnTo>
                    <a:lnTo>
                      <a:pt x="843" y="500"/>
                    </a:lnTo>
                    <a:lnTo>
                      <a:pt x="825" y="493"/>
                    </a:lnTo>
                    <a:lnTo>
                      <a:pt x="806" y="490"/>
                    </a:lnTo>
                    <a:close/>
                    <a:moveTo>
                      <a:pt x="564" y="490"/>
                    </a:moveTo>
                    <a:lnTo>
                      <a:pt x="544" y="493"/>
                    </a:lnTo>
                    <a:lnTo>
                      <a:pt x="527" y="500"/>
                    </a:lnTo>
                    <a:lnTo>
                      <a:pt x="512" y="512"/>
                    </a:lnTo>
                    <a:lnTo>
                      <a:pt x="500" y="527"/>
                    </a:lnTo>
                    <a:lnTo>
                      <a:pt x="493" y="544"/>
                    </a:lnTo>
                    <a:lnTo>
                      <a:pt x="491" y="563"/>
                    </a:lnTo>
                    <a:lnTo>
                      <a:pt x="493" y="583"/>
                    </a:lnTo>
                    <a:lnTo>
                      <a:pt x="500" y="600"/>
                    </a:lnTo>
                    <a:lnTo>
                      <a:pt x="512" y="615"/>
                    </a:lnTo>
                    <a:lnTo>
                      <a:pt x="527" y="626"/>
                    </a:lnTo>
                    <a:lnTo>
                      <a:pt x="544" y="634"/>
                    </a:lnTo>
                    <a:lnTo>
                      <a:pt x="564" y="637"/>
                    </a:lnTo>
                    <a:lnTo>
                      <a:pt x="583" y="634"/>
                    </a:lnTo>
                    <a:lnTo>
                      <a:pt x="600" y="626"/>
                    </a:lnTo>
                    <a:lnTo>
                      <a:pt x="615" y="615"/>
                    </a:lnTo>
                    <a:lnTo>
                      <a:pt x="626" y="600"/>
                    </a:lnTo>
                    <a:lnTo>
                      <a:pt x="634" y="583"/>
                    </a:lnTo>
                    <a:lnTo>
                      <a:pt x="637" y="563"/>
                    </a:lnTo>
                    <a:lnTo>
                      <a:pt x="634" y="544"/>
                    </a:lnTo>
                    <a:lnTo>
                      <a:pt x="626" y="527"/>
                    </a:lnTo>
                    <a:lnTo>
                      <a:pt x="615" y="512"/>
                    </a:lnTo>
                    <a:lnTo>
                      <a:pt x="600" y="500"/>
                    </a:lnTo>
                    <a:lnTo>
                      <a:pt x="583" y="493"/>
                    </a:lnTo>
                    <a:lnTo>
                      <a:pt x="564" y="490"/>
                    </a:lnTo>
                    <a:close/>
                    <a:moveTo>
                      <a:pt x="321" y="490"/>
                    </a:moveTo>
                    <a:lnTo>
                      <a:pt x="302" y="493"/>
                    </a:lnTo>
                    <a:lnTo>
                      <a:pt x="284" y="500"/>
                    </a:lnTo>
                    <a:lnTo>
                      <a:pt x="269" y="512"/>
                    </a:lnTo>
                    <a:lnTo>
                      <a:pt x="258" y="527"/>
                    </a:lnTo>
                    <a:lnTo>
                      <a:pt x="251" y="544"/>
                    </a:lnTo>
                    <a:lnTo>
                      <a:pt x="248" y="563"/>
                    </a:lnTo>
                    <a:lnTo>
                      <a:pt x="251" y="583"/>
                    </a:lnTo>
                    <a:lnTo>
                      <a:pt x="258" y="600"/>
                    </a:lnTo>
                    <a:lnTo>
                      <a:pt x="269" y="615"/>
                    </a:lnTo>
                    <a:lnTo>
                      <a:pt x="284" y="626"/>
                    </a:lnTo>
                    <a:lnTo>
                      <a:pt x="302" y="634"/>
                    </a:lnTo>
                    <a:lnTo>
                      <a:pt x="321" y="637"/>
                    </a:lnTo>
                    <a:lnTo>
                      <a:pt x="340" y="634"/>
                    </a:lnTo>
                    <a:lnTo>
                      <a:pt x="358" y="626"/>
                    </a:lnTo>
                    <a:lnTo>
                      <a:pt x="372" y="615"/>
                    </a:lnTo>
                    <a:lnTo>
                      <a:pt x="384" y="600"/>
                    </a:lnTo>
                    <a:lnTo>
                      <a:pt x="391" y="583"/>
                    </a:lnTo>
                    <a:lnTo>
                      <a:pt x="394" y="563"/>
                    </a:lnTo>
                    <a:lnTo>
                      <a:pt x="391" y="544"/>
                    </a:lnTo>
                    <a:lnTo>
                      <a:pt x="384" y="527"/>
                    </a:lnTo>
                    <a:lnTo>
                      <a:pt x="372" y="512"/>
                    </a:lnTo>
                    <a:lnTo>
                      <a:pt x="358" y="500"/>
                    </a:lnTo>
                    <a:lnTo>
                      <a:pt x="340" y="493"/>
                    </a:lnTo>
                    <a:lnTo>
                      <a:pt x="321" y="490"/>
                    </a:lnTo>
                    <a:close/>
                    <a:moveTo>
                      <a:pt x="563" y="0"/>
                    </a:moveTo>
                    <a:lnTo>
                      <a:pt x="617" y="3"/>
                    </a:lnTo>
                    <a:lnTo>
                      <a:pt x="671" y="10"/>
                    </a:lnTo>
                    <a:lnTo>
                      <a:pt x="724" y="23"/>
                    </a:lnTo>
                    <a:lnTo>
                      <a:pt x="776" y="41"/>
                    </a:lnTo>
                    <a:lnTo>
                      <a:pt x="825" y="64"/>
                    </a:lnTo>
                    <a:lnTo>
                      <a:pt x="873" y="93"/>
                    </a:lnTo>
                    <a:lnTo>
                      <a:pt x="919" y="127"/>
                    </a:lnTo>
                    <a:lnTo>
                      <a:pt x="962" y="165"/>
                    </a:lnTo>
                    <a:lnTo>
                      <a:pt x="1001" y="208"/>
                    </a:lnTo>
                    <a:lnTo>
                      <a:pt x="1034" y="254"/>
                    </a:lnTo>
                    <a:lnTo>
                      <a:pt x="1062" y="301"/>
                    </a:lnTo>
                    <a:lnTo>
                      <a:pt x="1086" y="351"/>
                    </a:lnTo>
                    <a:lnTo>
                      <a:pt x="1104" y="403"/>
                    </a:lnTo>
                    <a:lnTo>
                      <a:pt x="1117" y="456"/>
                    </a:lnTo>
                    <a:lnTo>
                      <a:pt x="1125" y="510"/>
                    </a:lnTo>
                    <a:lnTo>
                      <a:pt x="1127" y="564"/>
                    </a:lnTo>
                    <a:lnTo>
                      <a:pt x="1125" y="618"/>
                    </a:lnTo>
                    <a:lnTo>
                      <a:pt x="1117" y="671"/>
                    </a:lnTo>
                    <a:lnTo>
                      <a:pt x="1105" y="724"/>
                    </a:lnTo>
                    <a:lnTo>
                      <a:pt x="1087" y="775"/>
                    </a:lnTo>
                    <a:lnTo>
                      <a:pt x="1063" y="826"/>
                    </a:lnTo>
                    <a:lnTo>
                      <a:pt x="1035" y="874"/>
                    </a:lnTo>
                    <a:lnTo>
                      <a:pt x="1001" y="920"/>
                    </a:lnTo>
                    <a:lnTo>
                      <a:pt x="963" y="963"/>
                    </a:lnTo>
                    <a:lnTo>
                      <a:pt x="922" y="1000"/>
                    </a:lnTo>
                    <a:lnTo>
                      <a:pt x="877" y="1033"/>
                    </a:lnTo>
                    <a:lnTo>
                      <a:pt x="832" y="1060"/>
                    </a:lnTo>
                    <a:lnTo>
                      <a:pt x="784" y="1083"/>
                    </a:lnTo>
                    <a:lnTo>
                      <a:pt x="734" y="1101"/>
                    </a:lnTo>
                    <a:lnTo>
                      <a:pt x="684" y="1115"/>
                    </a:lnTo>
                    <a:lnTo>
                      <a:pt x="632" y="1124"/>
                    </a:lnTo>
                    <a:lnTo>
                      <a:pt x="580" y="1128"/>
                    </a:lnTo>
                    <a:lnTo>
                      <a:pt x="528" y="1127"/>
                    </a:lnTo>
                    <a:lnTo>
                      <a:pt x="476" y="1120"/>
                    </a:lnTo>
                    <a:lnTo>
                      <a:pt x="425" y="1111"/>
                    </a:lnTo>
                    <a:lnTo>
                      <a:pt x="375" y="1095"/>
                    </a:lnTo>
                    <a:lnTo>
                      <a:pt x="326" y="1075"/>
                    </a:lnTo>
                    <a:lnTo>
                      <a:pt x="278" y="1051"/>
                    </a:lnTo>
                    <a:lnTo>
                      <a:pt x="277" y="1049"/>
                    </a:lnTo>
                    <a:lnTo>
                      <a:pt x="240" y="1074"/>
                    </a:lnTo>
                    <a:lnTo>
                      <a:pt x="203" y="1092"/>
                    </a:lnTo>
                    <a:lnTo>
                      <a:pt x="167" y="1106"/>
                    </a:lnTo>
                    <a:lnTo>
                      <a:pt x="131" y="1113"/>
                    </a:lnTo>
                    <a:lnTo>
                      <a:pt x="97" y="1117"/>
                    </a:lnTo>
                    <a:lnTo>
                      <a:pt x="66" y="1117"/>
                    </a:lnTo>
                    <a:lnTo>
                      <a:pt x="37" y="1115"/>
                    </a:lnTo>
                    <a:lnTo>
                      <a:pt x="27" y="1111"/>
                    </a:lnTo>
                    <a:lnTo>
                      <a:pt x="21" y="1105"/>
                    </a:lnTo>
                    <a:lnTo>
                      <a:pt x="19" y="1096"/>
                    </a:lnTo>
                    <a:lnTo>
                      <a:pt x="19" y="1088"/>
                    </a:lnTo>
                    <a:lnTo>
                      <a:pt x="23" y="1079"/>
                    </a:lnTo>
                    <a:lnTo>
                      <a:pt x="31" y="1073"/>
                    </a:lnTo>
                    <a:lnTo>
                      <a:pt x="58" y="1057"/>
                    </a:lnTo>
                    <a:lnTo>
                      <a:pt x="81" y="1037"/>
                    </a:lnTo>
                    <a:lnTo>
                      <a:pt x="103" y="1015"/>
                    </a:lnTo>
                    <a:lnTo>
                      <a:pt x="120" y="990"/>
                    </a:lnTo>
                    <a:lnTo>
                      <a:pt x="134" y="966"/>
                    </a:lnTo>
                    <a:lnTo>
                      <a:pt x="147" y="943"/>
                    </a:lnTo>
                    <a:lnTo>
                      <a:pt x="141" y="937"/>
                    </a:lnTo>
                    <a:lnTo>
                      <a:pt x="107" y="894"/>
                    </a:lnTo>
                    <a:lnTo>
                      <a:pt x="77" y="849"/>
                    </a:lnTo>
                    <a:lnTo>
                      <a:pt x="52" y="802"/>
                    </a:lnTo>
                    <a:lnTo>
                      <a:pt x="32" y="753"/>
                    </a:lnTo>
                    <a:lnTo>
                      <a:pt x="17" y="702"/>
                    </a:lnTo>
                    <a:lnTo>
                      <a:pt x="6" y="652"/>
                    </a:lnTo>
                    <a:lnTo>
                      <a:pt x="1" y="600"/>
                    </a:lnTo>
                    <a:lnTo>
                      <a:pt x="0" y="548"/>
                    </a:lnTo>
                    <a:lnTo>
                      <a:pt x="3" y="496"/>
                    </a:lnTo>
                    <a:lnTo>
                      <a:pt x="13" y="444"/>
                    </a:lnTo>
                    <a:lnTo>
                      <a:pt x="25" y="393"/>
                    </a:lnTo>
                    <a:lnTo>
                      <a:pt x="43" y="344"/>
                    </a:lnTo>
                    <a:lnTo>
                      <a:pt x="67" y="296"/>
                    </a:lnTo>
                    <a:lnTo>
                      <a:pt x="94" y="250"/>
                    </a:lnTo>
                    <a:lnTo>
                      <a:pt x="127" y="206"/>
                    </a:lnTo>
                    <a:lnTo>
                      <a:pt x="165" y="165"/>
                    </a:lnTo>
                    <a:lnTo>
                      <a:pt x="207" y="127"/>
                    </a:lnTo>
                    <a:lnTo>
                      <a:pt x="253" y="93"/>
                    </a:lnTo>
                    <a:lnTo>
                      <a:pt x="300" y="64"/>
                    </a:lnTo>
                    <a:lnTo>
                      <a:pt x="351" y="41"/>
                    </a:lnTo>
                    <a:lnTo>
                      <a:pt x="403" y="23"/>
                    </a:lnTo>
                    <a:lnTo>
                      <a:pt x="455" y="10"/>
                    </a:lnTo>
                    <a:lnTo>
                      <a:pt x="509" y="3"/>
                    </a:lnTo>
                    <a:lnTo>
                      <a:pt x="56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4" name="Group 23"/>
            <p:cNvGrpSpPr/>
            <p:nvPr/>
          </p:nvGrpSpPr>
          <p:grpSpPr>
            <a:xfrm>
              <a:off x="1831551" y="5237163"/>
              <a:ext cx="309563" cy="307975"/>
              <a:chOff x="1831975" y="5237163"/>
              <a:chExt cx="309563" cy="307975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25" name="Freeform 1263"/>
              <p:cNvSpPr>
                <a:spLocks/>
              </p:cNvSpPr>
              <p:nvPr/>
            </p:nvSpPr>
            <p:spPr bwMode="auto">
              <a:xfrm>
                <a:off x="1933575" y="5522913"/>
                <a:ext cx="12700" cy="12700"/>
              </a:xfrm>
              <a:custGeom>
                <a:avLst/>
                <a:gdLst>
                  <a:gd name="T0" fmla="*/ 61 w 138"/>
                  <a:gd name="T1" fmla="*/ 0 h 138"/>
                  <a:gd name="T2" fmla="*/ 79 w 138"/>
                  <a:gd name="T3" fmla="*/ 0 h 138"/>
                  <a:gd name="T4" fmla="*/ 97 w 138"/>
                  <a:gd name="T5" fmla="*/ 5 h 138"/>
                  <a:gd name="T6" fmla="*/ 113 w 138"/>
                  <a:gd name="T7" fmla="*/ 15 h 138"/>
                  <a:gd name="T8" fmla="*/ 125 w 138"/>
                  <a:gd name="T9" fmla="*/ 28 h 138"/>
                  <a:gd name="T10" fmla="*/ 134 w 138"/>
                  <a:gd name="T11" fmla="*/ 43 h 138"/>
                  <a:gd name="T12" fmla="*/ 138 w 138"/>
                  <a:gd name="T13" fmla="*/ 61 h 138"/>
                  <a:gd name="T14" fmla="*/ 138 w 138"/>
                  <a:gd name="T15" fmla="*/ 79 h 138"/>
                  <a:gd name="T16" fmla="*/ 133 w 138"/>
                  <a:gd name="T17" fmla="*/ 96 h 138"/>
                  <a:gd name="T18" fmla="*/ 123 w 138"/>
                  <a:gd name="T19" fmla="*/ 112 h 138"/>
                  <a:gd name="T20" fmla="*/ 112 w 138"/>
                  <a:gd name="T21" fmla="*/ 123 h 138"/>
                  <a:gd name="T22" fmla="*/ 98 w 138"/>
                  <a:gd name="T23" fmla="*/ 132 h 138"/>
                  <a:gd name="T24" fmla="*/ 83 w 138"/>
                  <a:gd name="T25" fmla="*/ 137 h 138"/>
                  <a:gd name="T26" fmla="*/ 67 w 138"/>
                  <a:gd name="T27" fmla="*/ 138 h 138"/>
                  <a:gd name="T28" fmla="*/ 54 w 138"/>
                  <a:gd name="T29" fmla="*/ 137 h 138"/>
                  <a:gd name="T30" fmla="*/ 41 w 138"/>
                  <a:gd name="T31" fmla="*/ 132 h 138"/>
                  <a:gd name="T32" fmla="*/ 25 w 138"/>
                  <a:gd name="T33" fmla="*/ 123 h 138"/>
                  <a:gd name="T34" fmla="*/ 13 w 138"/>
                  <a:gd name="T35" fmla="*/ 110 h 138"/>
                  <a:gd name="T36" fmla="*/ 4 w 138"/>
                  <a:gd name="T37" fmla="*/ 93 h 138"/>
                  <a:gd name="T38" fmla="*/ 0 w 138"/>
                  <a:gd name="T39" fmla="*/ 76 h 138"/>
                  <a:gd name="T40" fmla="*/ 0 w 138"/>
                  <a:gd name="T41" fmla="*/ 58 h 138"/>
                  <a:gd name="T42" fmla="*/ 6 w 138"/>
                  <a:gd name="T43" fmla="*/ 40 h 138"/>
                  <a:gd name="T44" fmla="*/ 15 w 138"/>
                  <a:gd name="T45" fmla="*/ 24 h 138"/>
                  <a:gd name="T46" fmla="*/ 28 w 138"/>
                  <a:gd name="T47" fmla="*/ 12 h 138"/>
                  <a:gd name="T48" fmla="*/ 44 w 138"/>
                  <a:gd name="T49" fmla="*/ 4 h 138"/>
                  <a:gd name="T50" fmla="*/ 61 w 138"/>
                  <a:gd name="T51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8" h="138">
                    <a:moveTo>
                      <a:pt x="61" y="0"/>
                    </a:moveTo>
                    <a:lnTo>
                      <a:pt x="79" y="0"/>
                    </a:lnTo>
                    <a:lnTo>
                      <a:pt x="97" y="5"/>
                    </a:lnTo>
                    <a:lnTo>
                      <a:pt x="113" y="15"/>
                    </a:lnTo>
                    <a:lnTo>
                      <a:pt x="125" y="28"/>
                    </a:lnTo>
                    <a:lnTo>
                      <a:pt x="134" y="43"/>
                    </a:lnTo>
                    <a:lnTo>
                      <a:pt x="138" y="61"/>
                    </a:lnTo>
                    <a:lnTo>
                      <a:pt x="138" y="79"/>
                    </a:lnTo>
                    <a:lnTo>
                      <a:pt x="133" y="96"/>
                    </a:lnTo>
                    <a:lnTo>
                      <a:pt x="123" y="112"/>
                    </a:lnTo>
                    <a:lnTo>
                      <a:pt x="112" y="123"/>
                    </a:lnTo>
                    <a:lnTo>
                      <a:pt x="98" y="132"/>
                    </a:lnTo>
                    <a:lnTo>
                      <a:pt x="83" y="137"/>
                    </a:lnTo>
                    <a:lnTo>
                      <a:pt x="67" y="138"/>
                    </a:lnTo>
                    <a:lnTo>
                      <a:pt x="54" y="137"/>
                    </a:lnTo>
                    <a:lnTo>
                      <a:pt x="41" y="132"/>
                    </a:lnTo>
                    <a:lnTo>
                      <a:pt x="25" y="123"/>
                    </a:lnTo>
                    <a:lnTo>
                      <a:pt x="13" y="110"/>
                    </a:lnTo>
                    <a:lnTo>
                      <a:pt x="4" y="93"/>
                    </a:lnTo>
                    <a:lnTo>
                      <a:pt x="0" y="76"/>
                    </a:lnTo>
                    <a:lnTo>
                      <a:pt x="0" y="58"/>
                    </a:lnTo>
                    <a:lnTo>
                      <a:pt x="6" y="40"/>
                    </a:lnTo>
                    <a:lnTo>
                      <a:pt x="15" y="24"/>
                    </a:lnTo>
                    <a:lnTo>
                      <a:pt x="28" y="12"/>
                    </a:lnTo>
                    <a:lnTo>
                      <a:pt x="44" y="4"/>
                    </a:lnTo>
                    <a:lnTo>
                      <a:pt x="6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Freeform 1264"/>
              <p:cNvSpPr>
                <a:spLocks/>
              </p:cNvSpPr>
              <p:nvPr/>
            </p:nvSpPr>
            <p:spPr bwMode="auto">
              <a:xfrm>
                <a:off x="2025650" y="5522913"/>
                <a:ext cx="12700" cy="12700"/>
              </a:xfrm>
              <a:custGeom>
                <a:avLst/>
                <a:gdLst>
                  <a:gd name="T0" fmla="*/ 77 w 138"/>
                  <a:gd name="T1" fmla="*/ 0 h 139"/>
                  <a:gd name="T2" fmla="*/ 94 w 138"/>
                  <a:gd name="T3" fmla="*/ 4 h 139"/>
                  <a:gd name="T4" fmla="*/ 110 w 138"/>
                  <a:gd name="T5" fmla="*/ 13 h 139"/>
                  <a:gd name="T6" fmla="*/ 123 w 138"/>
                  <a:gd name="T7" fmla="*/ 25 h 139"/>
                  <a:gd name="T8" fmla="*/ 133 w 138"/>
                  <a:gd name="T9" fmla="*/ 41 h 139"/>
                  <a:gd name="T10" fmla="*/ 138 w 138"/>
                  <a:gd name="T11" fmla="*/ 59 h 139"/>
                  <a:gd name="T12" fmla="*/ 138 w 138"/>
                  <a:gd name="T13" fmla="*/ 76 h 139"/>
                  <a:gd name="T14" fmla="*/ 134 w 138"/>
                  <a:gd name="T15" fmla="*/ 94 h 139"/>
                  <a:gd name="T16" fmla="*/ 126 w 138"/>
                  <a:gd name="T17" fmla="*/ 110 h 139"/>
                  <a:gd name="T18" fmla="*/ 114 w 138"/>
                  <a:gd name="T19" fmla="*/ 123 h 139"/>
                  <a:gd name="T20" fmla="*/ 98 w 138"/>
                  <a:gd name="T21" fmla="*/ 133 h 139"/>
                  <a:gd name="T22" fmla="*/ 83 w 138"/>
                  <a:gd name="T23" fmla="*/ 138 h 139"/>
                  <a:gd name="T24" fmla="*/ 68 w 138"/>
                  <a:gd name="T25" fmla="*/ 139 h 139"/>
                  <a:gd name="T26" fmla="*/ 53 w 138"/>
                  <a:gd name="T27" fmla="*/ 137 h 139"/>
                  <a:gd name="T28" fmla="*/ 38 w 138"/>
                  <a:gd name="T29" fmla="*/ 132 h 139"/>
                  <a:gd name="T30" fmla="*/ 26 w 138"/>
                  <a:gd name="T31" fmla="*/ 123 h 139"/>
                  <a:gd name="T32" fmla="*/ 14 w 138"/>
                  <a:gd name="T33" fmla="*/ 112 h 139"/>
                  <a:gd name="T34" fmla="*/ 5 w 138"/>
                  <a:gd name="T35" fmla="*/ 97 h 139"/>
                  <a:gd name="T36" fmla="*/ 0 w 138"/>
                  <a:gd name="T37" fmla="*/ 79 h 139"/>
                  <a:gd name="T38" fmla="*/ 0 w 138"/>
                  <a:gd name="T39" fmla="*/ 61 h 139"/>
                  <a:gd name="T40" fmla="*/ 4 w 138"/>
                  <a:gd name="T41" fmla="*/ 44 h 139"/>
                  <a:gd name="T42" fmla="*/ 12 w 138"/>
                  <a:gd name="T43" fmla="*/ 29 h 139"/>
                  <a:gd name="T44" fmla="*/ 26 w 138"/>
                  <a:gd name="T45" fmla="*/ 15 h 139"/>
                  <a:gd name="T46" fmla="*/ 41 w 138"/>
                  <a:gd name="T47" fmla="*/ 6 h 139"/>
                  <a:gd name="T48" fmla="*/ 59 w 138"/>
                  <a:gd name="T49" fmla="*/ 1 h 139"/>
                  <a:gd name="T50" fmla="*/ 77 w 138"/>
                  <a:gd name="T51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8" h="139">
                    <a:moveTo>
                      <a:pt x="77" y="0"/>
                    </a:moveTo>
                    <a:lnTo>
                      <a:pt x="94" y="4"/>
                    </a:lnTo>
                    <a:lnTo>
                      <a:pt x="110" y="13"/>
                    </a:lnTo>
                    <a:lnTo>
                      <a:pt x="123" y="25"/>
                    </a:lnTo>
                    <a:lnTo>
                      <a:pt x="133" y="41"/>
                    </a:lnTo>
                    <a:lnTo>
                      <a:pt x="138" y="59"/>
                    </a:lnTo>
                    <a:lnTo>
                      <a:pt x="138" y="76"/>
                    </a:lnTo>
                    <a:lnTo>
                      <a:pt x="134" y="94"/>
                    </a:lnTo>
                    <a:lnTo>
                      <a:pt x="126" y="110"/>
                    </a:lnTo>
                    <a:lnTo>
                      <a:pt x="114" y="123"/>
                    </a:lnTo>
                    <a:lnTo>
                      <a:pt x="98" y="133"/>
                    </a:lnTo>
                    <a:lnTo>
                      <a:pt x="83" y="138"/>
                    </a:lnTo>
                    <a:lnTo>
                      <a:pt x="68" y="139"/>
                    </a:lnTo>
                    <a:lnTo>
                      <a:pt x="53" y="137"/>
                    </a:lnTo>
                    <a:lnTo>
                      <a:pt x="38" y="132"/>
                    </a:lnTo>
                    <a:lnTo>
                      <a:pt x="26" y="123"/>
                    </a:lnTo>
                    <a:lnTo>
                      <a:pt x="14" y="112"/>
                    </a:lnTo>
                    <a:lnTo>
                      <a:pt x="5" y="97"/>
                    </a:lnTo>
                    <a:lnTo>
                      <a:pt x="0" y="79"/>
                    </a:lnTo>
                    <a:lnTo>
                      <a:pt x="0" y="61"/>
                    </a:lnTo>
                    <a:lnTo>
                      <a:pt x="4" y="44"/>
                    </a:lnTo>
                    <a:lnTo>
                      <a:pt x="12" y="29"/>
                    </a:lnTo>
                    <a:lnTo>
                      <a:pt x="26" y="15"/>
                    </a:lnTo>
                    <a:lnTo>
                      <a:pt x="41" y="6"/>
                    </a:lnTo>
                    <a:lnTo>
                      <a:pt x="59" y="1"/>
                    </a:lnTo>
                    <a:lnTo>
                      <a:pt x="7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Freeform 1265"/>
              <p:cNvSpPr>
                <a:spLocks/>
              </p:cNvSpPr>
              <p:nvPr/>
            </p:nvSpPr>
            <p:spPr bwMode="auto">
              <a:xfrm>
                <a:off x="1881188" y="5360988"/>
                <a:ext cx="12700" cy="12700"/>
              </a:xfrm>
              <a:custGeom>
                <a:avLst/>
                <a:gdLst>
                  <a:gd name="T0" fmla="*/ 71 w 140"/>
                  <a:gd name="T1" fmla="*/ 0 h 139"/>
                  <a:gd name="T2" fmla="*/ 88 w 140"/>
                  <a:gd name="T3" fmla="*/ 2 h 139"/>
                  <a:gd name="T4" fmla="*/ 105 w 140"/>
                  <a:gd name="T5" fmla="*/ 9 h 139"/>
                  <a:gd name="T6" fmla="*/ 120 w 140"/>
                  <a:gd name="T7" fmla="*/ 21 h 139"/>
                  <a:gd name="T8" fmla="*/ 131 w 140"/>
                  <a:gd name="T9" fmla="*/ 35 h 139"/>
                  <a:gd name="T10" fmla="*/ 137 w 140"/>
                  <a:gd name="T11" fmla="*/ 51 h 139"/>
                  <a:gd name="T12" fmla="*/ 140 w 140"/>
                  <a:gd name="T13" fmla="*/ 70 h 139"/>
                  <a:gd name="T14" fmla="*/ 137 w 140"/>
                  <a:gd name="T15" fmla="*/ 87 h 139"/>
                  <a:gd name="T16" fmla="*/ 130 w 140"/>
                  <a:gd name="T17" fmla="*/ 104 h 139"/>
                  <a:gd name="T18" fmla="*/ 118 w 140"/>
                  <a:gd name="T19" fmla="*/ 119 h 139"/>
                  <a:gd name="T20" fmla="*/ 104 w 140"/>
                  <a:gd name="T21" fmla="*/ 130 h 139"/>
                  <a:gd name="T22" fmla="*/ 87 w 140"/>
                  <a:gd name="T23" fmla="*/ 137 h 139"/>
                  <a:gd name="T24" fmla="*/ 69 w 140"/>
                  <a:gd name="T25" fmla="*/ 139 h 139"/>
                  <a:gd name="T26" fmla="*/ 52 w 140"/>
                  <a:gd name="T27" fmla="*/ 136 h 139"/>
                  <a:gd name="T28" fmla="*/ 36 w 140"/>
                  <a:gd name="T29" fmla="*/ 129 h 139"/>
                  <a:gd name="T30" fmla="*/ 20 w 140"/>
                  <a:gd name="T31" fmla="*/ 118 h 139"/>
                  <a:gd name="T32" fmla="*/ 9 w 140"/>
                  <a:gd name="T33" fmla="*/ 103 h 139"/>
                  <a:gd name="T34" fmla="*/ 3 w 140"/>
                  <a:gd name="T35" fmla="*/ 87 h 139"/>
                  <a:gd name="T36" fmla="*/ 0 w 140"/>
                  <a:gd name="T37" fmla="*/ 70 h 139"/>
                  <a:gd name="T38" fmla="*/ 3 w 140"/>
                  <a:gd name="T39" fmla="*/ 51 h 139"/>
                  <a:gd name="T40" fmla="*/ 10 w 140"/>
                  <a:gd name="T41" fmla="*/ 34 h 139"/>
                  <a:gd name="T42" fmla="*/ 23 w 140"/>
                  <a:gd name="T43" fmla="*/ 20 h 139"/>
                  <a:gd name="T44" fmla="*/ 37 w 140"/>
                  <a:gd name="T45" fmla="*/ 9 h 139"/>
                  <a:gd name="T46" fmla="*/ 53 w 140"/>
                  <a:gd name="T47" fmla="*/ 2 h 139"/>
                  <a:gd name="T48" fmla="*/ 71 w 140"/>
                  <a:gd name="T49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0" h="139">
                    <a:moveTo>
                      <a:pt x="71" y="0"/>
                    </a:moveTo>
                    <a:lnTo>
                      <a:pt x="88" y="2"/>
                    </a:lnTo>
                    <a:lnTo>
                      <a:pt x="105" y="9"/>
                    </a:lnTo>
                    <a:lnTo>
                      <a:pt x="120" y="21"/>
                    </a:lnTo>
                    <a:lnTo>
                      <a:pt x="131" y="35"/>
                    </a:lnTo>
                    <a:lnTo>
                      <a:pt x="137" y="51"/>
                    </a:lnTo>
                    <a:lnTo>
                      <a:pt x="140" y="70"/>
                    </a:lnTo>
                    <a:lnTo>
                      <a:pt x="137" y="87"/>
                    </a:lnTo>
                    <a:lnTo>
                      <a:pt x="130" y="104"/>
                    </a:lnTo>
                    <a:lnTo>
                      <a:pt x="118" y="119"/>
                    </a:lnTo>
                    <a:lnTo>
                      <a:pt x="104" y="130"/>
                    </a:lnTo>
                    <a:lnTo>
                      <a:pt x="87" y="137"/>
                    </a:lnTo>
                    <a:lnTo>
                      <a:pt x="69" y="139"/>
                    </a:lnTo>
                    <a:lnTo>
                      <a:pt x="52" y="136"/>
                    </a:lnTo>
                    <a:lnTo>
                      <a:pt x="36" y="129"/>
                    </a:lnTo>
                    <a:lnTo>
                      <a:pt x="20" y="118"/>
                    </a:lnTo>
                    <a:lnTo>
                      <a:pt x="9" y="103"/>
                    </a:lnTo>
                    <a:lnTo>
                      <a:pt x="3" y="87"/>
                    </a:lnTo>
                    <a:lnTo>
                      <a:pt x="0" y="70"/>
                    </a:lnTo>
                    <a:lnTo>
                      <a:pt x="3" y="51"/>
                    </a:lnTo>
                    <a:lnTo>
                      <a:pt x="10" y="34"/>
                    </a:lnTo>
                    <a:lnTo>
                      <a:pt x="23" y="20"/>
                    </a:lnTo>
                    <a:lnTo>
                      <a:pt x="37" y="9"/>
                    </a:lnTo>
                    <a:lnTo>
                      <a:pt x="53" y="2"/>
                    </a:lnTo>
                    <a:lnTo>
                      <a:pt x="7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Freeform 1266"/>
              <p:cNvSpPr>
                <a:spLocks/>
              </p:cNvSpPr>
              <p:nvPr/>
            </p:nvSpPr>
            <p:spPr bwMode="auto">
              <a:xfrm>
                <a:off x="1979613" y="5532438"/>
                <a:ext cx="12700" cy="12700"/>
              </a:xfrm>
              <a:custGeom>
                <a:avLst/>
                <a:gdLst>
                  <a:gd name="T0" fmla="*/ 69 w 139"/>
                  <a:gd name="T1" fmla="*/ 0 h 139"/>
                  <a:gd name="T2" fmla="*/ 89 w 139"/>
                  <a:gd name="T3" fmla="*/ 2 h 139"/>
                  <a:gd name="T4" fmla="*/ 105 w 139"/>
                  <a:gd name="T5" fmla="*/ 9 h 139"/>
                  <a:gd name="T6" fmla="*/ 119 w 139"/>
                  <a:gd name="T7" fmla="*/ 20 h 139"/>
                  <a:gd name="T8" fmla="*/ 130 w 139"/>
                  <a:gd name="T9" fmla="*/ 34 h 139"/>
                  <a:gd name="T10" fmla="*/ 137 w 139"/>
                  <a:gd name="T11" fmla="*/ 51 h 139"/>
                  <a:gd name="T12" fmla="*/ 139 w 139"/>
                  <a:gd name="T13" fmla="*/ 69 h 139"/>
                  <a:gd name="T14" fmla="*/ 137 w 139"/>
                  <a:gd name="T15" fmla="*/ 87 h 139"/>
                  <a:gd name="T16" fmla="*/ 130 w 139"/>
                  <a:gd name="T17" fmla="*/ 105 h 139"/>
                  <a:gd name="T18" fmla="*/ 119 w 139"/>
                  <a:gd name="T19" fmla="*/ 119 h 139"/>
                  <a:gd name="T20" fmla="*/ 105 w 139"/>
                  <a:gd name="T21" fmla="*/ 130 h 139"/>
                  <a:gd name="T22" fmla="*/ 89 w 139"/>
                  <a:gd name="T23" fmla="*/ 137 h 139"/>
                  <a:gd name="T24" fmla="*/ 69 w 139"/>
                  <a:gd name="T25" fmla="*/ 139 h 139"/>
                  <a:gd name="T26" fmla="*/ 68 w 139"/>
                  <a:gd name="T27" fmla="*/ 139 h 139"/>
                  <a:gd name="T28" fmla="*/ 50 w 139"/>
                  <a:gd name="T29" fmla="*/ 136 h 139"/>
                  <a:gd name="T30" fmla="*/ 33 w 139"/>
                  <a:gd name="T31" fmla="*/ 129 h 139"/>
                  <a:gd name="T32" fmla="*/ 20 w 139"/>
                  <a:gd name="T33" fmla="*/ 118 h 139"/>
                  <a:gd name="T34" fmla="*/ 9 w 139"/>
                  <a:gd name="T35" fmla="*/ 105 h 139"/>
                  <a:gd name="T36" fmla="*/ 2 w 139"/>
                  <a:gd name="T37" fmla="*/ 87 h 139"/>
                  <a:gd name="T38" fmla="*/ 0 w 139"/>
                  <a:gd name="T39" fmla="*/ 69 h 139"/>
                  <a:gd name="T40" fmla="*/ 2 w 139"/>
                  <a:gd name="T41" fmla="*/ 51 h 139"/>
                  <a:gd name="T42" fmla="*/ 9 w 139"/>
                  <a:gd name="T43" fmla="*/ 34 h 139"/>
                  <a:gd name="T44" fmla="*/ 20 w 139"/>
                  <a:gd name="T45" fmla="*/ 20 h 139"/>
                  <a:gd name="T46" fmla="*/ 34 w 139"/>
                  <a:gd name="T47" fmla="*/ 9 h 139"/>
                  <a:gd name="T48" fmla="*/ 51 w 139"/>
                  <a:gd name="T49" fmla="*/ 2 h 139"/>
                  <a:gd name="T50" fmla="*/ 69 w 139"/>
                  <a:gd name="T51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9" h="139">
                    <a:moveTo>
                      <a:pt x="69" y="0"/>
                    </a:moveTo>
                    <a:lnTo>
                      <a:pt x="89" y="2"/>
                    </a:lnTo>
                    <a:lnTo>
                      <a:pt x="105" y="9"/>
                    </a:lnTo>
                    <a:lnTo>
                      <a:pt x="119" y="20"/>
                    </a:lnTo>
                    <a:lnTo>
                      <a:pt x="130" y="34"/>
                    </a:lnTo>
                    <a:lnTo>
                      <a:pt x="137" y="51"/>
                    </a:lnTo>
                    <a:lnTo>
                      <a:pt x="139" y="69"/>
                    </a:lnTo>
                    <a:lnTo>
                      <a:pt x="137" y="87"/>
                    </a:lnTo>
                    <a:lnTo>
                      <a:pt x="130" y="105"/>
                    </a:lnTo>
                    <a:lnTo>
                      <a:pt x="119" y="119"/>
                    </a:lnTo>
                    <a:lnTo>
                      <a:pt x="105" y="130"/>
                    </a:lnTo>
                    <a:lnTo>
                      <a:pt x="89" y="137"/>
                    </a:lnTo>
                    <a:lnTo>
                      <a:pt x="69" y="139"/>
                    </a:lnTo>
                    <a:lnTo>
                      <a:pt x="68" y="139"/>
                    </a:lnTo>
                    <a:lnTo>
                      <a:pt x="50" y="136"/>
                    </a:lnTo>
                    <a:lnTo>
                      <a:pt x="33" y="129"/>
                    </a:lnTo>
                    <a:lnTo>
                      <a:pt x="20" y="118"/>
                    </a:lnTo>
                    <a:lnTo>
                      <a:pt x="9" y="105"/>
                    </a:lnTo>
                    <a:lnTo>
                      <a:pt x="2" y="87"/>
                    </a:lnTo>
                    <a:lnTo>
                      <a:pt x="0" y="69"/>
                    </a:lnTo>
                    <a:lnTo>
                      <a:pt x="2" y="51"/>
                    </a:lnTo>
                    <a:lnTo>
                      <a:pt x="9" y="34"/>
                    </a:lnTo>
                    <a:lnTo>
                      <a:pt x="20" y="20"/>
                    </a:lnTo>
                    <a:lnTo>
                      <a:pt x="34" y="9"/>
                    </a:lnTo>
                    <a:lnTo>
                      <a:pt x="51" y="2"/>
                    </a:lnTo>
                    <a:lnTo>
                      <a:pt x="6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1267"/>
              <p:cNvSpPr>
                <a:spLocks/>
              </p:cNvSpPr>
              <p:nvPr/>
            </p:nvSpPr>
            <p:spPr bwMode="auto">
              <a:xfrm>
                <a:off x="2046288" y="5326063"/>
                <a:ext cx="12700" cy="12700"/>
              </a:xfrm>
              <a:custGeom>
                <a:avLst/>
                <a:gdLst>
                  <a:gd name="T0" fmla="*/ 76 w 138"/>
                  <a:gd name="T1" fmla="*/ 0 h 139"/>
                  <a:gd name="T2" fmla="*/ 94 w 138"/>
                  <a:gd name="T3" fmla="*/ 4 h 139"/>
                  <a:gd name="T4" fmla="*/ 110 w 138"/>
                  <a:gd name="T5" fmla="*/ 12 h 139"/>
                  <a:gd name="T6" fmla="*/ 124 w 138"/>
                  <a:gd name="T7" fmla="*/ 25 h 139"/>
                  <a:gd name="T8" fmla="*/ 133 w 138"/>
                  <a:gd name="T9" fmla="*/ 42 h 139"/>
                  <a:gd name="T10" fmla="*/ 137 w 138"/>
                  <a:gd name="T11" fmla="*/ 59 h 139"/>
                  <a:gd name="T12" fmla="*/ 138 w 138"/>
                  <a:gd name="T13" fmla="*/ 76 h 139"/>
                  <a:gd name="T14" fmla="*/ 134 w 138"/>
                  <a:gd name="T15" fmla="*/ 94 h 139"/>
                  <a:gd name="T16" fmla="*/ 125 w 138"/>
                  <a:gd name="T17" fmla="*/ 110 h 139"/>
                  <a:gd name="T18" fmla="*/ 113 w 138"/>
                  <a:gd name="T19" fmla="*/ 123 h 139"/>
                  <a:gd name="T20" fmla="*/ 99 w 138"/>
                  <a:gd name="T21" fmla="*/ 131 h 139"/>
                  <a:gd name="T22" fmla="*/ 84 w 138"/>
                  <a:gd name="T23" fmla="*/ 138 h 139"/>
                  <a:gd name="T24" fmla="*/ 68 w 138"/>
                  <a:gd name="T25" fmla="*/ 139 h 139"/>
                  <a:gd name="T26" fmla="*/ 54 w 138"/>
                  <a:gd name="T27" fmla="*/ 137 h 139"/>
                  <a:gd name="T28" fmla="*/ 41 w 138"/>
                  <a:gd name="T29" fmla="*/ 133 h 139"/>
                  <a:gd name="T30" fmla="*/ 28 w 138"/>
                  <a:gd name="T31" fmla="*/ 125 h 139"/>
                  <a:gd name="T32" fmla="*/ 14 w 138"/>
                  <a:gd name="T33" fmla="*/ 112 h 139"/>
                  <a:gd name="T34" fmla="*/ 5 w 138"/>
                  <a:gd name="T35" fmla="*/ 96 h 139"/>
                  <a:gd name="T36" fmla="*/ 0 w 138"/>
                  <a:gd name="T37" fmla="*/ 80 h 139"/>
                  <a:gd name="T38" fmla="*/ 0 w 138"/>
                  <a:gd name="T39" fmla="*/ 62 h 139"/>
                  <a:gd name="T40" fmla="*/ 4 w 138"/>
                  <a:gd name="T41" fmla="*/ 44 h 139"/>
                  <a:gd name="T42" fmla="*/ 12 w 138"/>
                  <a:gd name="T43" fmla="*/ 27 h 139"/>
                  <a:gd name="T44" fmla="*/ 26 w 138"/>
                  <a:gd name="T45" fmla="*/ 14 h 139"/>
                  <a:gd name="T46" fmla="*/ 42 w 138"/>
                  <a:gd name="T47" fmla="*/ 5 h 139"/>
                  <a:gd name="T48" fmla="*/ 59 w 138"/>
                  <a:gd name="T49" fmla="*/ 0 h 139"/>
                  <a:gd name="T50" fmla="*/ 76 w 138"/>
                  <a:gd name="T51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8" h="139">
                    <a:moveTo>
                      <a:pt x="76" y="0"/>
                    </a:moveTo>
                    <a:lnTo>
                      <a:pt x="94" y="4"/>
                    </a:lnTo>
                    <a:lnTo>
                      <a:pt x="110" y="12"/>
                    </a:lnTo>
                    <a:lnTo>
                      <a:pt x="124" y="25"/>
                    </a:lnTo>
                    <a:lnTo>
                      <a:pt x="133" y="42"/>
                    </a:lnTo>
                    <a:lnTo>
                      <a:pt x="137" y="59"/>
                    </a:lnTo>
                    <a:lnTo>
                      <a:pt x="138" y="76"/>
                    </a:lnTo>
                    <a:lnTo>
                      <a:pt x="134" y="94"/>
                    </a:lnTo>
                    <a:lnTo>
                      <a:pt x="125" y="110"/>
                    </a:lnTo>
                    <a:lnTo>
                      <a:pt x="113" y="123"/>
                    </a:lnTo>
                    <a:lnTo>
                      <a:pt x="99" y="131"/>
                    </a:lnTo>
                    <a:lnTo>
                      <a:pt x="84" y="138"/>
                    </a:lnTo>
                    <a:lnTo>
                      <a:pt x="68" y="139"/>
                    </a:lnTo>
                    <a:lnTo>
                      <a:pt x="54" y="137"/>
                    </a:lnTo>
                    <a:lnTo>
                      <a:pt x="41" y="133"/>
                    </a:lnTo>
                    <a:lnTo>
                      <a:pt x="28" y="125"/>
                    </a:lnTo>
                    <a:lnTo>
                      <a:pt x="14" y="112"/>
                    </a:lnTo>
                    <a:lnTo>
                      <a:pt x="5" y="96"/>
                    </a:lnTo>
                    <a:lnTo>
                      <a:pt x="0" y="80"/>
                    </a:lnTo>
                    <a:lnTo>
                      <a:pt x="0" y="62"/>
                    </a:lnTo>
                    <a:lnTo>
                      <a:pt x="4" y="44"/>
                    </a:lnTo>
                    <a:lnTo>
                      <a:pt x="12" y="27"/>
                    </a:lnTo>
                    <a:lnTo>
                      <a:pt x="26" y="14"/>
                    </a:lnTo>
                    <a:lnTo>
                      <a:pt x="42" y="5"/>
                    </a:lnTo>
                    <a:lnTo>
                      <a:pt x="59" y="0"/>
                    </a:lnTo>
                    <a:lnTo>
                      <a:pt x="7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1268"/>
              <p:cNvSpPr>
                <a:spLocks/>
              </p:cNvSpPr>
              <p:nvPr/>
            </p:nvSpPr>
            <p:spPr bwMode="auto">
              <a:xfrm>
                <a:off x="1866900" y="5407025"/>
                <a:ext cx="12700" cy="12700"/>
              </a:xfrm>
              <a:custGeom>
                <a:avLst/>
                <a:gdLst>
                  <a:gd name="T0" fmla="*/ 76 w 138"/>
                  <a:gd name="T1" fmla="*/ 0 h 141"/>
                  <a:gd name="T2" fmla="*/ 94 w 138"/>
                  <a:gd name="T3" fmla="*/ 4 h 141"/>
                  <a:gd name="T4" fmla="*/ 110 w 138"/>
                  <a:gd name="T5" fmla="*/ 13 h 141"/>
                  <a:gd name="T6" fmla="*/ 123 w 138"/>
                  <a:gd name="T7" fmla="*/ 25 h 141"/>
                  <a:gd name="T8" fmla="*/ 132 w 138"/>
                  <a:gd name="T9" fmla="*/ 40 h 141"/>
                  <a:gd name="T10" fmla="*/ 137 w 138"/>
                  <a:gd name="T11" fmla="*/ 57 h 141"/>
                  <a:gd name="T12" fmla="*/ 138 w 138"/>
                  <a:gd name="T13" fmla="*/ 76 h 141"/>
                  <a:gd name="T14" fmla="*/ 138 w 138"/>
                  <a:gd name="T15" fmla="*/ 78 h 141"/>
                  <a:gd name="T16" fmla="*/ 133 w 138"/>
                  <a:gd name="T17" fmla="*/ 95 h 141"/>
                  <a:gd name="T18" fmla="*/ 126 w 138"/>
                  <a:gd name="T19" fmla="*/ 111 h 141"/>
                  <a:gd name="T20" fmla="*/ 114 w 138"/>
                  <a:gd name="T21" fmla="*/ 123 h 141"/>
                  <a:gd name="T22" fmla="*/ 101 w 138"/>
                  <a:gd name="T23" fmla="*/ 133 h 141"/>
                  <a:gd name="T24" fmla="*/ 85 w 138"/>
                  <a:gd name="T25" fmla="*/ 139 h 141"/>
                  <a:gd name="T26" fmla="*/ 68 w 138"/>
                  <a:gd name="T27" fmla="*/ 141 h 141"/>
                  <a:gd name="T28" fmla="*/ 65 w 138"/>
                  <a:gd name="T29" fmla="*/ 140 h 141"/>
                  <a:gd name="T30" fmla="*/ 62 w 138"/>
                  <a:gd name="T31" fmla="*/ 140 h 141"/>
                  <a:gd name="T32" fmla="*/ 43 w 138"/>
                  <a:gd name="T33" fmla="*/ 136 h 141"/>
                  <a:gd name="T34" fmla="*/ 28 w 138"/>
                  <a:gd name="T35" fmla="*/ 127 h 141"/>
                  <a:gd name="T36" fmla="*/ 15 w 138"/>
                  <a:gd name="T37" fmla="*/ 115 h 141"/>
                  <a:gd name="T38" fmla="*/ 6 w 138"/>
                  <a:gd name="T39" fmla="*/ 99 h 141"/>
                  <a:gd name="T40" fmla="*/ 1 w 138"/>
                  <a:gd name="T41" fmla="*/ 82 h 141"/>
                  <a:gd name="T42" fmla="*/ 0 w 138"/>
                  <a:gd name="T43" fmla="*/ 63 h 141"/>
                  <a:gd name="T44" fmla="*/ 0 w 138"/>
                  <a:gd name="T45" fmla="*/ 61 h 141"/>
                  <a:gd name="T46" fmla="*/ 5 w 138"/>
                  <a:gd name="T47" fmla="*/ 43 h 141"/>
                  <a:gd name="T48" fmla="*/ 13 w 138"/>
                  <a:gd name="T49" fmla="*/ 28 h 141"/>
                  <a:gd name="T50" fmla="*/ 26 w 138"/>
                  <a:gd name="T51" fmla="*/ 15 h 141"/>
                  <a:gd name="T52" fmla="*/ 41 w 138"/>
                  <a:gd name="T53" fmla="*/ 6 h 141"/>
                  <a:gd name="T54" fmla="*/ 58 w 138"/>
                  <a:gd name="T55" fmla="*/ 1 h 141"/>
                  <a:gd name="T56" fmla="*/ 76 w 138"/>
                  <a:gd name="T57" fmla="*/ 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8" h="141">
                    <a:moveTo>
                      <a:pt x="76" y="0"/>
                    </a:moveTo>
                    <a:lnTo>
                      <a:pt x="94" y="4"/>
                    </a:lnTo>
                    <a:lnTo>
                      <a:pt x="110" y="13"/>
                    </a:lnTo>
                    <a:lnTo>
                      <a:pt x="123" y="25"/>
                    </a:lnTo>
                    <a:lnTo>
                      <a:pt x="132" y="40"/>
                    </a:lnTo>
                    <a:lnTo>
                      <a:pt x="137" y="57"/>
                    </a:lnTo>
                    <a:lnTo>
                      <a:pt x="138" y="76"/>
                    </a:lnTo>
                    <a:lnTo>
                      <a:pt x="138" y="78"/>
                    </a:lnTo>
                    <a:lnTo>
                      <a:pt x="133" y="95"/>
                    </a:lnTo>
                    <a:lnTo>
                      <a:pt x="126" y="111"/>
                    </a:lnTo>
                    <a:lnTo>
                      <a:pt x="114" y="123"/>
                    </a:lnTo>
                    <a:lnTo>
                      <a:pt x="101" y="133"/>
                    </a:lnTo>
                    <a:lnTo>
                      <a:pt x="85" y="139"/>
                    </a:lnTo>
                    <a:lnTo>
                      <a:pt x="68" y="141"/>
                    </a:lnTo>
                    <a:lnTo>
                      <a:pt x="65" y="140"/>
                    </a:lnTo>
                    <a:lnTo>
                      <a:pt x="62" y="140"/>
                    </a:lnTo>
                    <a:lnTo>
                      <a:pt x="43" y="136"/>
                    </a:lnTo>
                    <a:lnTo>
                      <a:pt x="28" y="127"/>
                    </a:lnTo>
                    <a:lnTo>
                      <a:pt x="15" y="115"/>
                    </a:lnTo>
                    <a:lnTo>
                      <a:pt x="6" y="99"/>
                    </a:lnTo>
                    <a:lnTo>
                      <a:pt x="1" y="82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5" y="43"/>
                    </a:lnTo>
                    <a:lnTo>
                      <a:pt x="13" y="28"/>
                    </a:lnTo>
                    <a:lnTo>
                      <a:pt x="26" y="15"/>
                    </a:lnTo>
                    <a:lnTo>
                      <a:pt x="41" y="6"/>
                    </a:lnTo>
                    <a:lnTo>
                      <a:pt x="58" y="1"/>
                    </a:lnTo>
                    <a:lnTo>
                      <a:pt x="7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1269"/>
              <p:cNvSpPr>
                <a:spLocks/>
              </p:cNvSpPr>
              <p:nvPr/>
            </p:nvSpPr>
            <p:spPr bwMode="auto">
              <a:xfrm>
                <a:off x="2092325" y="5407025"/>
                <a:ext cx="12700" cy="12700"/>
              </a:xfrm>
              <a:custGeom>
                <a:avLst/>
                <a:gdLst>
                  <a:gd name="T0" fmla="*/ 62 w 137"/>
                  <a:gd name="T1" fmla="*/ 0 h 139"/>
                  <a:gd name="T2" fmla="*/ 80 w 137"/>
                  <a:gd name="T3" fmla="*/ 0 h 139"/>
                  <a:gd name="T4" fmla="*/ 97 w 137"/>
                  <a:gd name="T5" fmla="*/ 5 h 139"/>
                  <a:gd name="T6" fmla="*/ 112 w 137"/>
                  <a:gd name="T7" fmla="*/ 15 h 139"/>
                  <a:gd name="T8" fmla="*/ 124 w 137"/>
                  <a:gd name="T9" fmla="*/ 28 h 139"/>
                  <a:gd name="T10" fmla="*/ 133 w 137"/>
                  <a:gd name="T11" fmla="*/ 43 h 139"/>
                  <a:gd name="T12" fmla="*/ 137 w 137"/>
                  <a:gd name="T13" fmla="*/ 62 h 139"/>
                  <a:gd name="T14" fmla="*/ 137 w 137"/>
                  <a:gd name="T15" fmla="*/ 80 h 139"/>
                  <a:gd name="T16" fmla="*/ 131 w 137"/>
                  <a:gd name="T17" fmla="*/ 97 h 139"/>
                  <a:gd name="T18" fmla="*/ 122 w 137"/>
                  <a:gd name="T19" fmla="*/ 113 h 139"/>
                  <a:gd name="T20" fmla="*/ 109 w 137"/>
                  <a:gd name="T21" fmla="*/ 125 h 139"/>
                  <a:gd name="T22" fmla="*/ 94 w 137"/>
                  <a:gd name="T23" fmla="*/ 134 h 139"/>
                  <a:gd name="T24" fmla="*/ 76 w 137"/>
                  <a:gd name="T25" fmla="*/ 138 h 139"/>
                  <a:gd name="T26" fmla="*/ 71 w 137"/>
                  <a:gd name="T27" fmla="*/ 139 h 139"/>
                  <a:gd name="T28" fmla="*/ 67 w 137"/>
                  <a:gd name="T29" fmla="*/ 139 h 139"/>
                  <a:gd name="T30" fmla="*/ 50 w 137"/>
                  <a:gd name="T31" fmla="*/ 137 h 139"/>
                  <a:gd name="T32" fmla="*/ 35 w 137"/>
                  <a:gd name="T33" fmla="*/ 131 h 139"/>
                  <a:gd name="T34" fmla="*/ 22 w 137"/>
                  <a:gd name="T35" fmla="*/ 121 h 139"/>
                  <a:gd name="T36" fmla="*/ 11 w 137"/>
                  <a:gd name="T37" fmla="*/ 108 h 139"/>
                  <a:gd name="T38" fmla="*/ 4 w 137"/>
                  <a:gd name="T39" fmla="*/ 93 h 139"/>
                  <a:gd name="T40" fmla="*/ 0 w 137"/>
                  <a:gd name="T41" fmla="*/ 76 h 139"/>
                  <a:gd name="T42" fmla="*/ 0 w 137"/>
                  <a:gd name="T43" fmla="*/ 57 h 139"/>
                  <a:gd name="T44" fmla="*/ 5 w 137"/>
                  <a:gd name="T45" fmla="*/ 40 h 139"/>
                  <a:gd name="T46" fmla="*/ 15 w 137"/>
                  <a:gd name="T47" fmla="*/ 25 h 139"/>
                  <a:gd name="T48" fmla="*/ 28 w 137"/>
                  <a:gd name="T49" fmla="*/ 13 h 139"/>
                  <a:gd name="T50" fmla="*/ 43 w 137"/>
                  <a:gd name="T51" fmla="*/ 4 h 139"/>
                  <a:gd name="T52" fmla="*/ 62 w 137"/>
                  <a:gd name="T53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37" h="139">
                    <a:moveTo>
                      <a:pt x="62" y="0"/>
                    </a:moveTo>
                    <a:lnTo>
                      <a:pt x="80" y="0"/>
                    </a:lnTo>
                    <a:lnTo>
                      <a:pt x="97" y="5"/>
                    </a:lnTo>
                    <a:lnTo>
                      <a:pt x="112" y="15"/>
                    </a:lnTo>
                    <a:lnTo>
                      <a:pt x="124" y="28"/>
                    </a:lnTo>
                    <a:lnTo>
                      <a:pt x="133" y="43"/>
                    </a:lnTo>
                    <a:lnTo>
                      <a:pt x="137" y="62"/>
                    </a:lnTo>
                    <a:lnTo>
                      <a:pt x="137" y="80"/>
                    </a:lnTo>
                    <a:lnTo>
                      <a:pt x="131" y="97"/>
                    </a:lnTo>
                    <a:lnTo>
                      <a:pt x="122" y="113"/>
                    </a:lnTo>
                    <a:lnTo>
                      <a:pt x="109" y="125"/>
                    </a:lnTo>
                    <a:lnTo>
                      <a:pt x="94" y="134"/>
                    </a:lnTo>
                    <a:lnTo>
                      <a:pt x="76" y="138"/>
                    </a:lnTo>
                    <a:lnTo>
                      <a:pt x="71" y="139"/>
                    </a:lnTo>
                    <a:lnTo>
                      <a:pt x="67" y="139"/>
                    </a:lnTo>
                    <a:lnTo>
                      <a:pt x="50" y="137"/>
                    </a:lnTo>
                    <a:lnTo>
                      <a:pt x="35" y="131"/>
                    </a:lnTo>
                    <a:lnTo>
                      <a:pt x="22" y="121"/>
                    </a:lnTo>
                    <a:lnTo>
                      <a:pt x="11" y="108"/>
                    </a:lnTo>
                    <a:lnTo>
                      <a:pt x="4" y="93"/>
                    </a:lnTo>
                    <a:lnTo>
                      <a:pt x="0" y="76"/>
                    </a:lnTo>
                    <a:lnTo>
                      <a:pt x="0" y="57"/>
                    </a:lnTo>
                    <a:lnTo>
                      <a:pt x="5" y="40"/>
                    </a:lnTo>
                    <a:lnTo>
                      <a:pt x="15" y="25"/>
                    </a:lnTo>
                    <a:lnTo>
                      <a:pt x="28" y="13"/>
                    </a:lnTo>
                    <a:lnTo>
                      <a:pt x="43" y="4"/>
                    </a:lnTo>
                    <a:lnTo>
                      <a:pt x="6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Freeform 1270"/>
              <p:cNvSpPr>
                <a:spLocks/>
              </p:cNvSpPr>
              <p:nvPr/>
            </p:nvSpPr>
            <p:spPr bwMode="auto">
              <a:xfrm>
                <a:off x="2078038" y="5360988"/>
                <a:ext cx="12700" cy="14287"/>
              </a:xfrm>
              <a:custGeom>
                <a:avLst/>
                <a:gdLst>
                  <a:gd name="T0" fmla="*/ 69 w 139"/>
                  <a:gd name="T1" fmla="*/ 0 h 139"/>
                  <a:gd name="T2" fmla="*/ 87 w 139"/>
                  <a:gd name="T3" fmla="*/ 3 h 139"/>
                  <a:gd name="T4" fmla="*/ 103 w 139"/>
                  <a:gd name="T5" fmla="*/ 9 h 139"/>
                  <a:gd name="T6" fmla="*/ 117 w 139"/>
                  <a:gd name="T7" fmla="*/ 20 h 139"/>
                  <a:gd name="T8" fmla="*/ 130 w 139"/>
                  <a:gd name="T9" fmla="*/ 35 h 139"/>
                  <a:gd name="T10" fmla="*/ 136 w 139"/>
                  <a:gd name="T11" fmla="*/ 52 h 139"/>
                  <a:gd name="T12" fmla="*/ 139 w 139"/>
                  <a:gd name="T13" fmla="*/ 71 h 139"/>
                  <a:gd name="T14" fmla="*/ 136 w 139"/>
                  <a:gd name="T15" fmla="*/ 88 h 139"/>
                  <a:gd name="T16" fmla="*/ 129 w 139"/>
                  <a:gd name="T17" fmla="*/ 104 h 139"/>
                  <a:gd name="T18" fmla="*/ 118 w 139"/>
                  <a:gd name="T19" fmla="*/ 119 h 139"/>
                  <a:gd name="T20" fmla="*/ 103 w 139"/>
                  <a:gd name="T21" fmla="*/ 130 h 139"/>
                  <a:gd name="T22" fmla="*/ 85 w 139"/>
                  <a:gd name="T23" fmla="*/ 137 h 139"/>
                  <a:gd name="T24" fmla="*/ 67 w 139"/>
                  <a:gd name="T25" fmla="*/ 139 h 139"/>
                  <a:gd name="T26" fmla="*/ 50 w 139"/>
                  <a:gd name="T27" fmla="*/ 137 h 139"/>
                  <a:gd name="T28" fmla="*/ 34 w 139"/>
                  <a:gd name="T29" fmla="*/ 130 h 139"/>
                  <a:gd name="T30" fmla="*/ 20 w 139"/>
                  <a:gd name="T31" fmla="*/ 119 h 139"/>
                  <a:gd name="T32" fmla="*/ 9 w 139"/>
                  <a:gd name="T33" fmla="*/ 104 h 139"/>
                  <a:gd name="T34" fmla="*/ 2 w 139"/>
                  <a:gd name="T35" fmla="*/ 87 h 139"/>
                  <a:gd name="T36" fmla="*/ 0 w 139"/>
                  <a:gd name="T37" fmla="*/ 69 h 139"/>
                  <a:gd name="T38" fmla="*/ 2 w 139"/>
                  <a:gd name="T39" fmla="*/ 51 h 139"/>
                  <a:gd name="T40" fmla="*/ 9 w 139"/>
                  <a:gd name="T41" fmla="*/ 35 h 139"/>
                  <a:gd name="T42" fmla="*/ 20 w 139"/>
                  <a:gd name="T43" fmla="*/ 20 h 139"/>
                  <a:gd name="T44" fmla="*/ 35 w 139"/>
                  <a:gd name="T45" fmla="*/ 9 h 139"/>
                  <a:gd name="T46" fmla="*/ 52 w 139"/>
                  <a:gd name="T47" fmla="*/ 2 h 139"/>
                  <a:gd name="T48" fmla="*/ 69 w 139"/>
                  <a:gd name="T49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9" h="139">
                    <a:moveTo>
                      <a:pt x="69" y="0"/>
                    </a:moveTo>
                    <a:lnTo>
                      <a:pt x="87" y="3"/>
                    </a:lnTo>
                    <a:lnTo>
                      <a:pt x="103" y="9"/>
                    </a:lnTo>
                    <a:lnTo>
                      <a:pt x="117" y="20"/>
                    </a:lnTo>
                    <a:lnTo>
                      <a:pt x="130" y="35"/>
                    </a:lnTo>
                    <a:lnTo>
                      <a:pt x="136" y="52"/>
                    </a:lnTo>
                    <a:lnTo>
                      <a:pt x="139" y="71"/>
                    </a:lnTo>
                    <a:lnTo>
                      <a:pt x="136" y="88"/>
                    </a:lnTo>
                    <a:lnTo>
                      <a:pt x="129" y="104"/>
                    </a:lnTo>
                    <a:lnTo>
                      <a:pt x="118" y="119"/>
                    </a:lnTo>
                    <a:lnTo>
                      <a:pt x="103" y="130"/>
                    </a:lnTo>
                    <a:lnTo>
                      <a:pt x="85" y="137"/>
                    </a:lnTo>
                    <a:lnTo>
                      <a:pt x="67" y="139"/>
                    </a:lnTo>
                    <a:lnTo>
                      <a:pt x="50" y="137"/>
                    </a:lnTo>
                    <a:lnTo>
                      <a:pt x="34" y="130"/>
                    </a:lnTo>
                    <a:lnTo>
                      <a:pt x="20" y="119"/>
                    </a:lnTo>
                    <a:lnTo>
                      <a:pt x="9" y="104"/>
                    </a:lnTo>
                    <a:lnTo>
                      <a:pt x="2" y="87"/>
                    </a:lnTo>
                    <a:lnTo>
                      <a:pt x="0" y="69"/>
                    </a:lnTo>
                    <a:lnTo>
                      <a:pt x="2" y="51"/>
                    </a:lnTo>
                    <a:lnTo>
                      <a:pt x="9" y="35"/>
                    </a:lnTo>
                    <a:lnTo>
                      <a:pt x="20" y="20"/>
                    </a:lnTo>
                    <a:lnTo>
                      <a:pt x="35" y="9"/>
                    </a:lnTo>
                    <a:lnTo>
                      <a:pt x="52" y="2"/>
                    </a:lnTo>
                    <a:lnTo>
                      <a:pt x="6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1271"/>
              <p:cNvSpPr>
                <a:spLocks/>
              </p:cNvSpPr>
              <p:nvPr/>
            </p:nvSpPr>
            <p:spPr bwMode="auto">
              <a:xfrm>
                <a:off x="1912938" y="5326063"/>
                <a:ext cx="12700" cy="12700"/>
              </a:xfrm>
              <a:custGeom>
                <a:avLst/>
                <a:gdLst>
                  <a:gd name="T0" fmla="*/ 62 w 139"/>
                  <a:gd name="T1" fmla="*/ 0 h 140"/>
                  <a:gd name="T2" fmla="*/ 80 w 139"/>
                  <a:gd name="T3" fmla="*/ 0 h 140"/>
                  <a:gd name="T4" fmla="*/ 97 w 139"/>
                  <a:gd name="T5" fmla="*/ 5 h 140"/>
                  <a:gd name="T6" fmla="*/ 112 w 139"/>
                  <a:gd name="T7" fmla="*/ 15 h 140"/>
                  <a:gd name="T8" fmla="*/ 126 w 139"/>
                  <a:gd name="T9" fmla="*/ 28 h 140"/>
                  <a:gd name="T10" fmla="*/ 135 w 139"/>
                  <a:gd name="T11" fmla="*/ 46 h 140"/>
                  <a:gd name="T12" fmla="*/ 139 w 139"/>
                  <a:gd name="T13" fmla="*/ 63 h 140"/>
                  <a:gd name="T14" fmla="*/ 138 w 139"/>
                  <a:gd name="T15" fmla="*/ 81 h 140"/>
                  <a:gd name="T16" fmla="*/ 133 w 139"/>
                  <a:gd name="T17" fmla="*/ 98 h 140"/>
                  <a:gd name="T18" fmla="*/ 124 w 139"/>
                  <a:gd name="T19" fmla="*/ 113 h 140"/>
                  <a:gd name="T20" fmla="*/ 110 w 139"/>
                  <a:gd name="T21" fmla="*/ 126 h 140"/>
                  <a:gd name="T22" fmla="*/ 96 w 139"/>
                  <a:gd name="T23" fmla="*/ 133 h 140"/>
                  <a:gd name="T24" fmla="*/ 82 w 139"/>
                  <a:gd name="T25" fmla="*/ 139 h 140"/>
                  <a:gd name="T26" fmla="*/ 68 w 139"/>
                  <a:gd name="T27" fmla="*/ 140 h 140"/>
                  <a:gd name="T28" fmla="*/ 52 w 139"/>
                  <a:gd name="T29" fmla="*/ 138 h 140"/>
                  <a:gd name="T30" fmla="*/ 38 w 139"/>
                  <a:gd name="T31" fmla="*/ 131 h 140"/>
                  <a:gd name="T32" fmla="*/ 24 w 139"/>
                  <a:gd name="T33" fmla="*/ 122 h 140"/>
                  <a:gd name="T34" fmla="*/ 13 w 139"/>
                  <a:gd name="T35" fmla="*/ 110 h 140"/>
                  <a:gd name="T36" fmla="*/ 4 w 139"/>
                  <a:gd name="T37" fmla="*/ 94 h 140"/>
                  <a:gd name="T38" fmla="*/ 0 w 139"/>
                  <a:gd name="T39" fmla="*/ 76 h 140"/>
                  <a:gd name="T40" fmla="*/ 1 w 139"/>
                  <a:gd name="T41" fmla="*/ 58 h 140"/>
                  <a:gd name="T42" fmla="*/ 6 w 139"/>
                  <a:gd name="T43" fmla="*/ 41 h 140"/>
                  <a:gd name="T44" fmla="*/ 15 w 139"/>
                  <a:gd name="T45" fmla="*/ 25 h 140"/>
                  <a:gd name="T46" fmla="*/ 28 w 139"/>
                  <a:gd name="T47" fmla="*/ 12 h 140"/>
                  <a:gd name="T48" fmla="*/ 45 w 139"/>
                  <a:gd name="T49" fmla="*/ 4 h 140"/>
                  <a:gd name="T50" fmla="*/ 62 w 139"/>
                  <a:gd name="T51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9" h="140">
                    <a:moveTo>
                      <a:pt x="62" y="0"/>
                    </a:moveTo>
                    <a:lnTo>
                      <a:pt x="80" y="0"/>
                    </a:lnTo>
                    <a:lnTo>
                      <a:pt x="97" y="5"/>
                    </a:lnTo>
                    <a:lnTo>
                      <a:pt x="112" y="15"/>
                    </a:lnTo>
                    <a:lnTo>
                      <a:pt x="126" y="28"/>
                    </a:lnTo>
                    <a:lnTo>
                      <a:pt x="135" y="46"/>
                    </a:lnTo>
                    <a:lnTo>
                      <a:pt x="139" y="63"/>
                    </a:lnTo>
                    <a:lnTo>
                      <a:pt x="138" y="81"/>
                    </a:lnTo>
                    <a:lnTo>
                      <a:pt x="133" y="98"/>
                    </a:lnTo>
                    <a:lnTo>
                      <a:pt x="124" y="113"/>
                    </a:lnTo>
                    <a:lnTo>
                      <a:pt x="110" y="126"/>
                    </a:lnTo>
                    <a:lnTo>
                      <a:pt x="96" y="133"/>
                    </a:lnTo>
                    <a:lnTo>
                      <a:pt x="82" y="139"/>
                    </a:lnTo>
                    <a:lnTo>
                      <a:pt x="68" y="140"/>
                    </a:lnTo>
                    <a:lnTo>
                      <a:pt x="52" y="138"/>
                    </a:lnTo>
                    <a:lnTo>
                      <a:pt x="38" y="131"/>
                    </a:lnTo>
                    <a:lnTo>
                      <a:pt x="24" y="122"/>
                    </a:lnTo>
                    <a:lnTo>
                      <a:pt x="13" y="110"/>
                    </a:lnTo>
                    <a:lnTo>
                      <a:pt x="4" y="94"/>
                    </a:lnTo>
                    <a:lnTo>
                      <a:pt x="0" y="76"/>
                    </a:lnTo>
                    <a:lnTo>
                      <a:pt x="1" y="58"/>
                    </a:lnTo>
                    <a:lnTo>
                      <a:pt x="6" y="41"/>
                    </a:lnTo>
                    <a:lnTo>
                      <a:pt x="15" y="25"/>
                    </a:lnTo>
                    <a:lnTo>
                      <a:pt x="28" y="12"/>
                    </a:lnTo>
                    <a:lnTo>
                      <a:pt x="45" y="4"/>
                    </a:lnTo>
                    <a:lnTo>
                      <a:pt x="6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1272"/>
              <p:cNvSpPr>
                <a:spLocks/>
              </p:cNvSpPr>
              <p:nvPr/>
            </p:nvSpPr>
            <p:spPr bwMode="auto">
              <a:xfrm>
                <a:off x="1831975" y="5492750"/>
                <a:ext cx="84138" cy="38100"/>
              </a:xfrm>
              <a:custGeom>
                <a:avLst/>
                <a:gdLst>
                  <a:gd name="T0" fmla="*/ 378 w 899"/>
                  <a:gd name="T1" fmla="*/ 270 h 418"/>
                  <a:gd name="T2" fmla="*/ 427 w 899"/>
                  <a:gd name="T3" fmla="*/ 198 h 418"/>
                  <a:gd name="T4" fmla="*/ 401 w 899"/>
                  <a:gd name="T5" fmla="*/ 156 h 418"/>
                  <a:gd name="T6" fmla="*/ 391 w 899"/>
                  <a:gd name="T7" fmla="*/ 124 h 418"/>
                  <a:gd name="T8" fmla="*/ 392 w 899"/>
                  <a:gd name="T9" fmla="*/ 100 h 418"/>
                  <a:gd name="T10" fmla="*/ 402 w 899"/>
                  <a:gd name="T11" fmla="*/ 85 h 418"/>
                  <a:gd name="T12" fmla="*/ 417 w 899"/>
                  <a:gd name="T13" fmla="*/ 76 h 418"/>
                  <a:gd name="T14" fmla="*/ 433 w 899"/>
                  <a:gd name="T15" fmla="*/ 72 h 418"/>
                  <a:gd name="T16" fmla="*/ 445 w 899"/>
                  <a:gd name="T17" fmla="*/ 70 h 418"/>
                  <a:gd name="T18" fmla="*/ 454 w 899"/>
                  <a:gd name="T19" fmla="*/ 70 h 418"/>
                  <a:gd name="T20" fmla="*/ 466 w 899"/>
                  <a:gd name="T21" fmla="*/ 72 h 418"/>
                  <a:gd name="T22" fmla="*/ 482 w 899"/>
                  <a:gd name="T23" fmla="*/ 76 h 418"/>
                  <a:gd name="T24" fmla="*/ 496 w 899"/>
                  <a:gd name="T25" fmla="*/ 85 h 418"/>
                  <a:gd name="T26" fmla="*/ 506 w 899"/>
                  <a:gd name="T27" fmla="*/ 100 h 418"/>
                  <a:gd name="T28" fmla="*/ 508 w 899"/>
                  <a:gd name="T29" fmla="*/ 124 h 418"/>
                  <a:gd name="T30" fmla="*/ 498 w 899"/>
                  <a:gd name="T31" fmla="*/ 156 h 418"/>
                  <a:gd name="T32" fmla="*/ 472 w 899"/>
                  <a:gd name="T33" fmla="*/ 198 h 418"/>
                  <a:gd name="T34" fmla="*/ 521 w 899"/>
                  <a:gd name="T35" fmla="*/ 270 h 418"/>
                  <a:gd name="T36" fmla="*/ 608 w 899"/>
                  <a:gd name="T37" fmla="*/ 1 h 418"/>
                  <a:gd name="T38" fmla="*/ 623 w 899"/>
                  <a:gd name="T39" fmla="*/ 10 h 418"/>
                  <a:gd name="T40" fmla="*/ 653 w 899"/>
                  <a:gd name="T41" fmla="*/ 28 h 418"/>
                  <a:gd name="T42" fmla="*/ 695 w 899"/>
                  <a:gd name="T43" fmla="*/ 49 h 418"/>
                  <a:gd name="T44" fmla="*/ 750 w 899"/>
                  <a:gd name="T45" fmla="*/ 73 h 418"/>
                  <a:gd name="T46" fmla="*/ 810 w 899"/>
                  <a:gd name="T47" fmla="*/ 98 h 418"/>
                  <a:gd name="T48" fmla="*/ 851 w 899"/>
                  <a:gd name="T49" fmla="*/ 130 h 418"/>
                  <a:gd name="T50" fmla="*/ 876 w 899"/>
                  <a:gd name="T51" fmla="*/ 172 h 418"/>
                  <a:gd name="T52" fmla="*/ 890 w 899"/>
                  <a:gd name="T53" fmla="*/ 227 h 418"/>
                  <a:gd name="T54" fmla="*/ 896 w 899"/>
                  <a:gd name="T55" fmla="*/ 293 h 418"/>
                  <a:gd name="T56" fmla="*/ 898 w 899"/>
                  <a:gd name="T57" fmla="*/ 373 h 418"/>
                  <a:gd name="T58" fmla="*/ 0 w 899"/>
                  <a:gd name="T59" fmla="*/ 418 h 418"/>
                  <a:gd name="T60" fmla="*/ 1 w 899"/>
                  <a:gd name="T61" fmla="*/ 332 h 418"/>
                  <a:gd name="T62" fmla="*/ 4 w 899"/>
                  <a:gd name="T63" fmla="*/ 258 h 418"/>
                  <a:gd name="T64" fmla="*/ 13 w 899"/>
                  <a:gd name="T65" fmla="*/ 198 h 418"/>
                  <a:gd name="T66" fmla="*/ 32 w 899"/>
                  <a:gd name="T67" fmla="*/ 150 h 418"/>
                  <a:gd name="T68" fmla="*/ 65 w 899"/>
                  <a:gd name="T69" fmla="*/ 112 h 418"/>
                  <a:gd name="T70" fmla="*/ 117 w 899"/>
                  <a:gd name="T71" fmla="*/ 86 h 418"/>
                  <a:gd name="T72" fmla="*/ 177 w 899"/>
                  <a:gd name="T73" fmla="*/ 61 h 418"/>
                  <a:gd name="T74" fmla="*/ 226 w 899"/>
                  <a:gd name="T75" fmla="*/ 38 h 418"/>
                  <a:gd name="T76" fmla="*/ 262 w 899"/>
                  <a:gd name="T77" fmla="*/ 19 h 418"/>
                  <a:gd name="T78" fmla="*/ 284 w 899"/>
                  <a:gd name="T79" fmla="*/ 5 h 418"/>
                  <a:gd name="T80" fmla="*/ 292 w 899"/>
                  <a:gd name="T81" fmla="*/ 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99" h="418">
                    <a:moveTo>
                      <a:pt x="292" y="0"/>
                    </a:moveTo>
                    <a:lnTo>
                      <a:pt x="378" y="270"/>
                    </a:lnTo>
                    <a:lnTo>
                      <a:pt x="389" y="306"/>
                    </a:lnTo>
                    <a:lnTo>
                      <a:pt x="427" y="198"/>
                    </a:lnTo>
                    <a:lnTo>
                      <a:pt x="412" y="175"/>
                    </a:lnTo>
                    <a:lnTo>
                      <a:pt x="401" y="156"/>
                    </a:lnTo>
                    <a:lnTo>
                      <a:pt x="394" y="138"/>
                    </a:lnTo>
                    <a:lnTo>
                      <a:pt x="391" y="124"/>
                    </a:lnTo>
                    <a:lnTo>
                      <a:pt x="390" y="110"/>
                    </a:lnTo>
                    <a:lnTo>
                      <a:pt x="392" y="100"/>
                    </a:lnTo>
                    <a:lnTo>
                      <a:pt x="397" y="92"/>
                    </a:lnTo>
                    <a:lnTo>
                      <a:pt x="402" y="85"/>
                    </a:lnTo>
                    <a:lnTo>
                      <a:pt x="409" y="80"/>
                    </a:lnTo>
                    <a:lnTo>
                      <a:pt x="417" y="76"/>
                    </a:lnTo>
                    <a:lnTo>
                      <a:pt x="425" y="73"/>
                    </a:lnTo>
                    <a:lnTo>
                      <a:pt x="433" y="72"/>
                    </a:lnTo>
                    <a:lnTo>
                      <a:pt x="439" y="71"/>
                    </a:lnTo>
                    <a:lnTo>
                      <a:pt x="445" y="70"/>
                    </a:lnTo>
                    <a:lnTo>
                      <a:pt x="449" y="70"/>
                    </a:lnTo>
                    <a:lnTo>
                      <a:pt x="454" y="70"/>
                    </a:lnTo>
                    <a:lnTo>
                      <a:pt x="459" y="71"/>
                    </a:lnTo>
                    <a:lnTo>
                      <a:pt x="466" y="72"/>
                    </a:lnTo>
                    <a:lnTo>
                      <a:pt x="474" y="73"/>
                    </a:lnTo>
                    <a:lnTo>
                      <a:pt x="482" y="76"/>
                    </a:lnTo>
                    <a:lnTo>
                      <a:pt x="489" y="80"/>
                    </a:lnTo>
                    <a:lnTo>
                      <a:pt x="496" y="85"/>
                    </a:lnTo>
                    <a:lnTo>
                      <a:pt x="502" y="92"/>
                    </a:lnTo>
                    <a:lnTo>
                      <a:pt x="506" y="100"/>
                    </a:lnTo>
                    <a:lnTo>
                      <a:pt x="508" y="110"/>
                    </a:lnTo>
                    <a:lnTo>
                      <a:pt x="508" y="124"/>
                    </a:lnTo>
                    <a:lnTo>
                      <a:pt x="505" y="138"/>
                    </a:lnTo>
                    <a:lnTo>
                      <a:pt x="498" y="156"/>
                    </a:lnTo>
                    <a:lnTo>
                      <a:pt x="487" y="175"/>
                    </a:lnTo>
                    <a:lnTo>
                      <a:pt x="472" y="198"/>
                    </a:lnTo>
                    <a:lnTo>
                      <a:pt x="510" y="306"/>
                    </a:lnTo>
                    <a:lnTo>
                      <a:pt x="521" y="270"/>
                    </a:lnTo>
                    <a:lnTo>
                      <a:pt x="606" y="0"/>
                    </a:lnTo>
                    <a:lnTo>
                      <a:pt x="608" y="1"/>
                    </a:lnTo>
                    <a:lnTo>
                      <a:pt x="614" y="5"/>
                    </a:lnTo>
                    <a:lnTo>
                      <a:pt x="623" y="10"/>
                    </a:lnTo>
                    <a:lnTo>
                      <a:pt x="636" y="19"/>
                    </a:lnTo>
                    <a:lnTo>
                      <a:pt x="653" y="28"/>
                    </a:lnTo>
                    <a:lnTo>
                      <a:pt x="673" y="38"/>
                    </a:lnTo>
                    <a:lnTo>
                      <a:pt x="695" y="49"/>
                    </a:lnTo>
                    <a:lnTo>
                      <a:pt x="721" y="61"/>
                    </a:lnTo>
                    <a:lnTo>
                      <a:pt x="750" y="73"/>
                    </a:lnTo>
                    <a:lnTo>
                      <a:pt x="783" y="86"/>
                    </a:lnTo>
                    <a:lnTo>
                      <a:pt x="810" y="98"/>
                    </a:lnTo>
                    <a:lnTo>
                      <a:pt x="833" y="112"/>
                    </a:lnTo>
                    <a:lnTo>
                      <a:pt x="851" y="130"/>
                    </a:lnTo>
                    <a:lnTo>
                      <a:pt x="865" y="150"/>
                    </a:lnTo>
                    <a:lnTo>
                      <a:pt x="876" y="172"/>
                    </a:lnTo>
                    <a:lnTo>
                      <a:pt x="884" y="198"/>
                    </a:lnTo>
                    <a:lnTo>
                      <a:pt x="890" y="227"/>
                    </a:lnTo>
                    <a:lnTo>
                      <a:pt x="894" y="258"/>
                    </a:lnTo>
                    <a:lnTo>
                      <a:pt x="896" y="293"/>
                    </a:lnTo>
                    <a:lnTo>
                      <a:pt x="897" y="332"/>
                    </a:lnTo>
                    <a:lnTo>
                      <a:pt x="898" y="373"/>
                    </a:lnTo>
                    <a:lnTo>
                      <a:pt x="899" y="418"/>
                    </a:lnTo>
                    <a:lnTo>
                      <a:pt x="0" y="418"/>
                    </a:lnTo>
                    <a:lnTo>
                      <a:pt x="1" y="373"/>
                    </a:lnTo>
                    <a:lnTo>
                      <a:pt x="1" y="332"/>
                    </a:lnTo>
                    <a:lnTo>
                      <a:pt x="2" y="293"/>
                    </a:lnTo>
                    <a:lnTo>
                      <a:pt x="4" y="258"/>
                    </a:lnTo>
                    <a:lnTo>
                      <a:pt x="8" y="227"/>
                    </a:lnTo>
                    <a:lnTo>
                      <a:pt x="13" y="198"/>
                    </a:lnTo>
                    <a:lnTo>
                      <a:pt x="21" y="172"/>
                    </a:lnTo>
                    <a:lnTo>
                      <a:pt x="32" y="150"/>
                    </a:lnTo>
                    <a:lnTo>
                      <a:pt x="47" y="130"/>
                    </a:lnTo>
                    <a:lnTo>
                      <a:pt x="65" y="112"/>
                    </a:lnTo>
                    <a:lnTo>
                      <a:pt x="88" y="98"/>
                    </a:lnTo>
                    <a:lnTo>
                      <a:pt x="117" y="86"/>
                    </a:lnTo>
                    <a:lnTo>
                      <a:pt x="148" y="73"/>
                    </a:lnTo>
                    <a:lnTo>
                      <a:pt x="177" y="61"/>
                    </a:lnTo>
                    <a:lnTo>
                      <a:pt x="203" y="49"/>
                    </a:lnTo>
                    <a:lnTo>
                      <a:pt x="226" y="38"/>
                    </a:lnTo>
                    <a:lnTo>
                      <a:pt x="245" y="28"/>
                    </a:lnTo>
                    <a:lnTo>
                      <a:pt x="262" y="19"/>
                    </a:lnTo>
                    <a:lnTo>
                      <a:pt x="275" y="10"/>
                    </a:lnTo>
                    <a:lnTo>
                      <a:pt x="284" y="5"/>
                    </a:lnTo>
                    <a:lnTo>
                      <a:pt x="290" y="1"/>
                    </a:lnTo>
                    <a:lnTo>
                      <a:pt x="29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1273"/>
              <p:cNvSpPr>
                <a:spLocks/>
              </p:cNvSpPr>
              <p:nvPr/>
            </p:nvSpPr>
            <p:spPr bwMode="auto">
              <a:xfrm>
                <a:off x="1851025" y="5434013"/>
                <a:ext cx="44450" cy="58737"/>
              </a:xfrm>
              <a:custGeom>
                <a:avLst/>
                <a:gdLst>
                  <a:gd name="T0" fmla="*/ 275 w 472"/>
                  <a:gd name="T1" fmla="*/ 3 h 634"/>
                  <a:gd name="T2" fmla="*/ 318 w 472"/>
                  <a:gd name="T3" fmla="*/ 16 h 634"/>
                  <a:gd name="T4" fmla="*/ 354 w 472"/>
                  <a:gd name="T5" fmla="*/ 37 h 634"/>
                  <a:gd name="T6" fmla="*/ 379 w 472"/>
                  <a:gd name="T7" fmla="*/ 60 h 634"/>
                  <a:gd name="T8" fmla="*/ 390 w 472"/>
                  <a:gd name="T9" fmla="*/ 75 h 634"/>
                  <a:gd name="T10" fmla="*/ 392 w 472"/>
                  <a:gd name="T11" fmla="*/ 78 h 634"/>
                  <a:gd name="T12" fmla="*/ 399 w 472"/>
                  <a:gd name="T13" fmla="*/ 79 h 634"/>
                  <a:gd name="T14" fmla="*/ 412 w 472"/>
                  <a:gd name="T15" fmla="*/ 85 h 634"/>
                  <a:gd name="T16" fmla="*/ 426 w 472"/>
                  <a:gd name="T17" fmla="*/ 96 h 634"/>
                  <a:gd name="T18" fmla="*/ 440 w 472"/>
                  <a:gd name="T19" fmla="*/ 115 h 634"/>
                  <a:gd name="T20" fmla="*/ 452 w 472"/>
                  <a:gd name="T21" fmla="*/ 144 h 634"/>
                  <a:gd name="T22" fmla="*/ 458 w 472"/>
                  <a:gd name="T23" fmla="*/ 185 h 634"/>
                  <a:gd name="T24" fmla="*/ 457 w 472"/>
                  <a:gd name="T25" fmla="*/ 240 h 634"/>
                  <a:gd name="T26" fmla="*/ 444 w 472"/>
                  <a:gd name="T27" fmla="*/ 302 h 634"/>
                  <a:gd name="T28" fmla="*/ 456 w 472"/>
                  <a:gd name="T29" fmla="*/ 304 h 634"/>
                  <a:gd name="T30" fmla="*/ 466 w 472"/>
                  <a:gd name="T31" fmla="*/ 312 h 634"/>
                  <a:gd name="T32" fmla="*/ 472 w 472"/>
                  <a:gd name="T33" fmla="*/ 331 h 634"/>
                  <a:gd name="T34" fmla="*/ 469 w 472"/>
                  <a:gd name="T35" fmla="*/ 363 h 634"/>
                  <a:gd name="T36" fmla="*/ 456 w 472"/>
                  <a:gd name="T37" fmla="*/ 408 h 634"/>
                  <a:gd name="T38" fmla="*/ 443 w 472"/>
                  <a:gd name="T39" fmla="*/ 440 h 634"/>
                  <a:gd name="T40" fmla="*/ 430 w 472"/>
                  <a:gd name="T41" fmla="*/ 453 h 634"/>
                  <a:gd name="T42" fmla="*/ 419 w 472"/>
                  <a:gd name="T43" fmla="*/ 478 h 634"/>
                  <a:gd name="T44" fmla="*/ 398 w 472"/>
                  <a:gd name="T45" fmla="*/ 528 h 634"/>
                  <a:gd name="T46" fmla="*/ 362 w 472"/>
                  <a:gd name="T47" fmla="*/ 576 h 634"/>
                  <a:gd name="T48" fmla="*/ 314 w 472"/>
                  <a:gd name="T49" fmla="*/ 612 h 634"/>
                  <a:gd name="T50" fmla="*/ 261 w 472"/>
                  <a:gd name="T51" fmla="*/ 632 h 634"/>
                  <a:gd name="T52" fmla="*/ 210 w 472"/>
                  <a:gd name="T53" fmla="*/ 632 h 634"/>
                  <a:gd name="T54" fmla="*/ 157 w 472"/>
                  <a:gd name="T55" fmla="*/ 612 h 634"/>
                  <a:gd name="T56" fmla="*/ 108 w 472"/>
                  <a:gd name="T57" fmla="*/ 575 h 634"/>
                  <a:gd name="T58" fmla="*/ 73 w 472"/>
                  <a:gd name="T59" fmla="*/ 528 h 634"/>
                  <a:gd name="T60" fmla="*/ 52 w 472"/>
                  <a:gd name="T61" fmla="*/ 478 h 634"/>
                  <a:gd name="T62" fmla="*/ 41 w 472"/>
                  <a:gd name="T63" fmla="*/ 452 h 634"/>
                  <a:gd name="T64" fmla="*/ 29 w 472"/>
                  <a:gd name="T65" fmla="*/ 439 h 634"/>
                  <a:gd name="T66" fmla="*/ 15 w 472"/>
                  <a:gd name="T67" fmla="*/ 408 h 634"/>
                  <a:gd name="T68" fmla="*/ 3 w 472"/>
                  <a:gd name="T69" fmla="*/ 362 h 634"/>
                  <a:gd name="T70" fmla="*/ 0 w 472"/>
                  <a:gd name="T71" fmla="*/ 330 h 634"/>
                  <a:gd name="T72" fmla="*/ 5 w 472"/>
                  <a:gd name="T73" fmla="*/ 311 h 634"/>
                  <a:gd name="T74" fmla="*/ 16 w 472"/>
                  <a:gd name="T75" fmla="*/ 303 h 634"/>
                  <a:gd name="T76" fmla="*/ 28 w 472"/>
                  <a:gd name="T77" fmla="*/ 302 h 634"/>
                  <a:gd name="T78" fmla="*/ 20 w 472"/>
                  <a:gd name="T79" fmla="*/ 272 h 634"/>
                  <a:gd name="T80" fmla="*/ 14 w 472"/>
                  <a:gd name="T81" fmla="*/ 207 h 634"/>
                  <a:gd name="T82" fmla="*/ 28 w 472"/>
                  <a:gd name="T83" fmla="*/ 148 h 634"/>
                  <a:gd name="T84" fmla="*/ 57 w 472"/>
                  <a:gd name="T85" fmla="*/ 98 h 634"/>
                  <a:gd name="T86" fmla="*/ 91 w 472"/>
                  <a:gd name="T87" fmla="*/ 63 h 634"/>
                  <a:gd name="T88" fmla="*/ 127 w 472"/>
                  <a:gd name="T89" fmla="*/ 36 h 634"/>
                  <a:gd name="T90" fmla="*/ 177 w 472"/>
                  <a:gd name="T91" fmla="*/ 9 h 634"/>
                  <a:gd name="T92" fmla="*/ 222 w 472"/>
                  <a:gd name="T93" fmla="*/ 1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72" h="634">
                    <a:moveTo>
                      <a:pt x="250" y="0"/>
                    </a:moveTo>
                    <a:lnTo>
                      <a:pt x="275" y="3"/>
                    </a:lnTo>
                    <a:lnTo>
                      <a:pt x="298" y="8"/>
                    </a:lnTo>
                    <a:lnTo>
                      <a:pt x="318" y="16"/>
                    </a:lnTo>
                    <a:lnTo>
                      <a:pt x="335" y="26"/>
                    </a:lnTo>
                    <a:lnTo>
                      <a:pt x="354" y="37"/>
                    </a:lnTo>
                    <a:lnTo>
                      <a:pt x="368" y="49"/>
                    </a:lnTo>
                    <a:lnTo>
                      <a:pt x="379" y="60"/>
                    </a:lnTo>
                    <a:lnTo>
                      <a:pt x="386" y="69"/>
                    </a:lnTo>
                    <a:lnTo>
                      <a:pt x="390" y="75"/>
                    </a:lnTo>
                    <a:lnTo>
                      <a:pt x="391" y="77"/>
                    </a:lnTo>
                    <a:lnTo>
                      <a:pt x="392" y="78"/>
                    </a:lnTo>
                    <a:lnTo>
                      <a:pt x="395" y="78"/>
                    </a:lnTo>
                    <a:lnTo>
                      <a:pt x="399" y="79"/>
                    </a:lnTo>
                    <a:lnTo>
                      <a:pt x="405" y="81"/>
                    </a:lnTo>
                    <a:lnTo>
                      <a:pt x="412" y="85"/>
                    </a:lnTo>
                    <a:lnTo>
                      <a:pt x="419" y="89"/>
                    </a:lnTo>
                    <a:lnTo>
                      <a:pt x="426" y="96"/>
                    </a:lnTo>
                    <a:lnTo>
                      <a:pt x="433" y="104"/>
                    </a:lnTo>
                    <a:lnTo>
                      <a:pt x="440" y="115"/>
                    </a:lnTo>
                    <a:lnTo>
                      <a:pt x="447" y="129"/>
                    </a:lnTo>
                    <a:lnTo>
                      <a:pt x="452" y="144"/>
                    </a:lnTo>
                    <a:lnTo>
                      <a:pt x="456" y="163"/>
                    </a:lnTo>
                    <a:lnTo>
                      <a:pt x="458" y="185"/>
                    </a:lnTo>
                    <a:lnTo>
                      <a:pt x="459" y="210"/>
                    </a:lnTo>
                    <a:lnTo>
                      <a:pt x="457" y="240"/>
                    </a:lnTo>
                    <a:lnTo>
                      <a:pt x="452" y="273"/>
                    </a:lnTo>
                    <a:lnTo>
                      <a:pt x="444" y="302"/>
                    </a:lnTo>
                    <a:lnTo>
                      <a:pt x="450" y="303"/>
                    </a:lnTo>
                    <a:lnTo>
                      <a:pt x="456" y="304"/>
                    </a:lnTo>
                    <a:lnTo>
                      <a:pt x="462" y="307"/>
                    </a:lnTo>
                    <a:lnTo>
                      <a:pt x="466" y="312"/>
                    </a:lnTo>
                    <a:lnTo>
                      <a:pt x="470" y="320"/>
                    </a:lnTo>
                    <a:lnTo>
                      <a:pt x="472" y="331"/>
                    </a:lnTo>
                    <a:lnTo>
                      <a:pt x="472" y="345"/>
                    </a:lnTo>
                    <a:lnTo>
                      <a:pt x="469" y="363"/>
                    </a:lnTo>
                    <a:lnTo>
                      <a:pt x="464" y="385"/>
                    </a:lnTo>
                    <a:lnTo>
                      <a:pt x="456" y="408"/>
                    </a:lnTo>
                    <a:lnTo>
                      <a:pt x="449" y="426"/>
                    </a:lnTo>
                    <a:lnTo>
                      <a:pt x="443" y="440"/>
                    </a:lnTo>
                    <a:lnTo>
                      <a:pt x="436" y="448"/>
                    </a:lnTo>
                    <a:lnTo>
                      <a:pt x="430" y="453"/>
                    </a:lnTo>
                    <a:lnTo>
                      <a:pt x="425" y="454"/>
                    </a:lnTo>
                    <a:lnTo>
                      <a:pt x="419" y="478"/>
                    </a:lnTo>
                    <a:lnTo>
                      <a:pt x="410" y="503"/>
                    </a:lnTo>
                    <a:lnTo>
                      <a:pt x="398" y="528"/>
                    </a:lnTo>
                    <a:lnTo>
                      <a:pt x="382" y="553"/>
                    </a:lnTo>
                    <a:lnTo>
                      <a:pt x="362" y="576"/>
                    </a:lnTo>
                    <a:lnTo>
                      <a:pt x="339" y="596"/>
                    </a:lnTo>
                    <a:lnTo>
                      <a:pt x="314" y="612"/>
                    </a:lnTo>
                    <a:lnTo>
                      <a:pt x="286" y="625"/>
                    </a:lnTo>
                    <a:lnTo>
                      <a:pt x="261" y="632"/>
                    </a:lnTo>
                    <a:lnTo>
                      <a:pt x="236" y="634"/>
                    </a:lnTo>
                    <a:lnTo>
                      <a:pt x="210" y="632"/>
                    </a:lnTo>
                    <a:lnTo>
                      <a:pt x="185" y="625"/>
                    </a:lnTo>
                    <a:lnTo>
                      <a:pt x="157" y="612"/>
                    </a:lnTo>
                    <a:lnTo>
                      <a:pt x="131" y="595"/>
                    </a:lnTo>
                    <a:lnTo>
                      <a:pt x="108" y="575"/>
                    </a:lnTo>
                    <a:lnTo>
                      <a:pt x="89" y="553"/>
                    </a:lnTo>
                    <a:lnTo>
                      <a:pt x="73" y="528"/>
                    </a:lnTo>
                    <a:lnTo>
                      <a:pt x="61" y="503"/>
                    </a:lnTo>
                    <a:lnTo>
                      <a:pt x="52" y="478"/>
                    </a:lnTo>
                    <a:lnTo>
                      <a:pt x="47" y="454"/>
                    </a:lnTo>
                    <a:lnTo>
                      <a:pt x="41" y="452"/>
                    </a:lnTo>
                    <a:lnTo>
                      <a:pt x="35" y="447"/>
                    </a:lnTo>
                    <a:lnTo>
                      <a:pt x="29" y="439"/>
                    </a:lnTo>
                    <a:lnTo>
                      <a:pt x="22" y="425"/>
                    </a:lnTo>
                    <a:lnTo>
                      <a:pt x="15" y="408"/>
                    </a:lnTo>
                    <a:lnTo>
                      <a:pt x="8" y="384"/>
                    </a:lnTo>
                    <a:lnTo>
                      <a:pt x="3" y="362"/>
                    </a:lnTo>
                    <a:lnTo>
                      <a:pt x="0" y="344"/>
                    </a:lnTo>
                    <a:lnTo>
                      <a:pt x="0" y="330"/>
                    </a:lnTo>
                    <a:lnTo>
                      <a:pt x="2" y="319"/>
                    </a:lnTo>
                    <a:lnTo>
                      <a:pt x="5" y="311"/>
                    </a:lnTo>
                    <a:lnTo>
                      <a:pt x="10" y="306"/>
                    </a:lnTo>
                    <a:lnTo>
                      <a:pt x="16" y="303"/>
                    </a:lnTo>
                    <a:lnTo>
                      <a:pt x="22" y="302"/>
                    </a:lnTo>
                    <a:lnTo>
                      <a:pt x="28" y="302"/>
                    </a:lnTo>
                    <a:lnTo>
                      <a:pt x="23" y="287"/>
                    </a:lnTo>
                    <a:lnTo>
                      <a:pt x="20" y="272"/>
                    </a:lnTo>
                    <a:lnTo>
                      <a:pt x="15" y="239"/>
                    </a:lnTo>
                    <a:lnTo>
                      <a:pt x="14" y="207"/>
                    </a:lnTo>
                    <a:lnTo>
                      <a:pt x="19" y="177"/>
                    </a:lnTo>
                    <a:lnTo>
                      <a:pt x="28" y="148"/>
                    </a:lnTo>
                    <a:lnTo>
                      <a:pt x="41" y="122"/>
                    </a:lnTo>
                    <a:lnTo>
                      <a:pt x="57" y="98"/>
                    </a:lnTo>
                    <a:lnTo>
                      <a:pt x="75" y="78"/>
                    </a:lnTo>
                    <a:lnTo>
                      <a:pt x="91" y="63"/>
                    </a:lnTo>
                    <a:lnTo>
                      <a:pt x="108" y="48"/>
                    </a:lnTo>
                    <a:lnTo>
                      <a:pt x="127" y="36"/>
                    </a:lnTo>
                    <a:lnTo>
                      <a:pt x="150" y="21"/>
                    </a:lnTo>
                    <a:lnTo>
                      <a:pt x="177" y="9"/>
                    </a:lnTo>
                    <a:lnTo>
                      <a:pt x="198" y="3"/>
                    </a:lnTo>
                    <a:lnTo>
                      <a:pt x="222" y="1"/>
                    </a:lnTo>
                    <a:lnTo>
                      <a:pt x="25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Freeform 1274"/>
              <p:cNvSpPr>
                <a:spLocks/>
              </p:cNvSpPr>
              <p:nvPr/>
            </p:nvSpPr>
            <p:spPr bwMode="auto">
              <a:xfrm>
                <a:off x="2057400" y="5492750"/>
                <a:ext cx="84138" cy="38100"/>
              </a:xfrm>
              <a:custGeom>
                <a:avLst/>
                <a:gdLst>
                  <a:gd name="T0" fmla="*/ 377 w 899"/>
                  <a:gd name="T1" fmla="*/ 270 h 418"/>
                  <a:gd name="T2" fmla="*/ 426 w 899"/>
                  <a:gd name="T3" fmla="*/ 198 h 418"/>
                  <a:gd name="T4" fmla="*/ 401 w 899"/>
                  <a:gd name="T5" fmla="*/ 156 h 418"/>
                  <a:gd name="T6" fmla="*/ 391 w 899"/>
                  <a:gd name="T7" fmla="*/ 124 h 418"/>
                  <a:gd name="T8" fmla="*/ 392 w 899"/>
                  <a:gd name="T9" fmla="*/ 100 h 418"/>
                  <a:gd name="T10" fmla="*/ 402 w 899"/>
                  <a:gd name="T11" fmla="*/ 85 h 418"/>
                  <a:gd name="T12" fmla="*/ 417 w 899"/>
                  <a:gd name="T13" fmla="*/ 76 h 418"/>
                  <a:gd name="T14" fmla="*/ 432 w 899"/>
                  <a:gd name="T15" fmla="*/ 72 h 418"/>
                  <a:gd name="T16" fmla="*/ 445 w 899"/>
                  <a:gd name="T17" fmla="*/ 70 h 418"/>
                  <a:gd name="T18" fmla="*/ 453 w 899"/>
                  <a:gd name="T19" fmla="*/ 70 h 418"/>
                  <a:gd name="T20" fmla="*/ 466 w 899"/>
                  <a:gd name="T21" fmla="*/ 72 h 418"/>
                  <a:gd name="T22" fmla="*/ 482 w 899"/>
                  <a:gd name="T23" fmla="*/ 76 h 418"/>
                  <a:gd name="T24" fmla="*/ 496 w 899"/>
                  <a:gd name="T25" fmla="*/ 85 h 418"/>
                  <a:gd name="T26" fmla="*/ 506 w 899"/>
                  <a:gd name="T27" fmla="*/ 100 h 418"/>
                  <a:gd name="T28" fmla="*/ 508 w 899"/>
                  <a:gd name="T29" fmla="*/ 124 h 418"/>
                  <a:gd name="T30" fmla="*/ 498 w 899"/>
                  <a:gd name="T31" fmla="*/ 156 h 418"/>
                  <a:gd name="T32" fmla="*/ 472 w 899"/>
                  <a:gd name="T33" fmla="*/ 198 h 418"/>
                  <a:gd name="T34" fmla="*/ 521 w 899"/>
                  <a:gd name="T35" fmla="*/ 270 h 418"/>
                  <a:gd name="T36" fmla="*/ 608 w 899"/>
                  <a:gd name="T37" fmla="*/ 1 h 418"/>
                  <a:gd name="T38" fmla="*/ 623 w 899"/>
                  <a:gd name="T39" fmla="*/ 10 h 418"/>
                  <a:gd name="T40" fmla="*/ 653 w 899"/>
                  <a:gd name="T41" fmla="*/ 28 h 418"/>
                  <a:gd name="T42" fmla="*/ 695 w 899"/>
                  <a:gd name="T43" fmla="*/ 49 h 418"/>
                  <a:gd name="T44" fmla="*/ 750 w 899"/>
                  <a:gd name="T45" fmla="*/ 73 h 418"/>
                  <a:gd name="T46" fmla="*/ 810 w 899"/>
                  <a:gd name="T47" fmla="*/ 98 h 418"/>
                  <a:gd name="T48" fmla="*/ 851 w 899"/>
                  <a:gd name="T49" fmla="*/ 130 h 418"/>
                  <a:gd name="T50" fmla="*/ 876 w 899"/>
                  <a:gd name="T51" fmla="*/ 172 h 418"/>
                  <a:gd name="T52" fmla="*/ 890 w 899"/>
                  <a:gd name="T53" fmla="*/ 227 h 418"/>
                  <a:gd name="T54" fmla="*/ 896 w 899"/>
                  <a:gd name="T55" fmla="*/ 293 h 418"/>
                  <a:gd name="T56" fmla="*/ 898 w 899"/>
                  <a:gd name="T57" fmla="*/ 373 h 418"/>
                  <a:gd name="T58" fmla="*/ 0 w 899"/>
                  <a:gd name="T59" fmla="*/ 418 h 418"/>
                  <a:gd name="T60" fmla="*/ 1 w 899"/>
                  <a:gd name="T61" fmla="*/ 332 h 418"/>
                  <a:gd name="T62" fmla="*/ 4 w 899"/>
                  <a:gd name="T63" fmla="*/ 258 h 418"/>
                  <a:gd name="T64" fmla="*/ 13 w 899"/>
                  <a:gd name="T65" fmla="*/ 198 h 418"/>
                  <a:gd name="T66" fmla="*/ 32 w 899"/>
                  <a:gd name="T67" fmla="*/ 150 h 418"/>
                  <a:gd name="T68" fmla="*/ 65 w 899"/>
                  <a:gd name="T69" fmla="*/ 112 h 418"/>
                  <a:gd name="T70" fmla="*/ 115 w 899"/>
                  <a:gd name="T71" fmla="*/ 86 h 418"/>
                  <a:gd name="T72" fmla="*/ 177 w 899"/>
                  <a:gd name="T73" fmla="*/ 61 h 418"/>
                  <a:gd name="T74" fmla="*/ 225 w 899"/>
                  <a:gd name="T75" fmla="*/ 38 h 418"/>
                  <a:gd name="T76" fmla="*/ 262 w 899"/>
                  <a:gd name="T77" fmla="*/ 19 h 418"/>
                  <a:gd name="T78" fmla="*/ 284 w 899"/>
                  <a:gd name="T79" fmla="*/ 5 h 418"/>
                  <a:gd name="T80" fmla="*/ 292 w 899"/>
                  <a:gd name="T81" fmla="*/ 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99" h="418">
                    <a:moveTo>
                      <a:pt x="292" y="0"/>
                    </a:moveTo>
                    <a:lnTo>
                      <a:pt x="377" y="270"/>
                    </a:lnTo>
                    <a:lnTo>
                      <a:pt x="389" y="306"/>
                    </a:lnTo>
                    <a:lnTo>
                      <a:pt x="426" y="198"/>
                    </a:lnTo>
                    <a:lnTo>
                      <a:pt x="411" y="175"/>
                    </a:lnTo>
                    <a:lnTo>
                      <a:pt x="401" y="156"/>
                    </a:lnTo>
                    <a:lnTo>
                      <a:pt x="394" y="138"/>
                    </a:lnTo>
                    <a:lnTo>
                      <a:pt x="391" y="124"/>
                    </a:lnTo>
                    <a:lnTo>
                      <a:pt x="390" y="110"/>
                    </a:lnTo>
                    <a:lnTo>
                      <a:pt x="392" y="100"/>
                    </a:lnTo>
                    <a:lnTo>
                      <a:pt x="397" y="92"/>
                    </a:lnTo>
                    <a:lnTo>
                      <a:pt x="402" y="85"/>
                    </a:lnTo>
                    <a:lnTo>
                      <a:pt x="409" y="80"/>
                    </a:lnTo>
                    <a:lnTo>
                      <a:pt x="417" y="76"/>
                    </a:lnTo>
                    <a:lnTo>
                      <a:pt x="425" y="73"/>
                    </a:lnTo>
                    <a:lnTo>
                      <a:pt x="432" y="72"/>
                    </a:lnTo>
                    <a:lnTo>
                      <a:pt x="439" y="71"/>
                    </a:lnTo>
                    <a:lnTo>
                      <a:pt x="445" y="70"/>
                    </a:lnTo>
                    <a:lnTo>
                      <a:pt x="449" y="70"/>
                    </a:lnTo>
                    <a:lnTo>
                      <a:pt x="453" y="70"/>
                    </a:lnTo>
                    <a:lnTo>
                      <a:pt x="459" y="71"/>
                    </a:lnTo>
                    <a:lnTo>
                      <a:pt x="466" y="72"/>
                    </a:lnTo>
                    <a:lnTo>
                      <a:pt x="474" y="73"/>
                    </a:lnTo>
                    <a:lnTo>
                      <a:pt x="482" y="76"/>
                    </a:lnTo>
                    <a:lnTo>
                      <a:pt x="489" y="80"/>
                    </a:lnTo>
                    <a:lnTo>
                      <a:pt x="496" y="85"/>
                    </a:lnTo>
                    <a:lnTo>
                      <a:pt x="502" y="92"/>
                    </a:lnTo>
                    <a:lnTo>
                      <a:pt x="506" y="100"/>
                    </a:lnTo>
                    <a:lnTo>
                      <a:pt x="508" y="110"/>
                    </a:lnTo>
                    <a:lnTo>
                      <a:pt x="508" y="124"/>
                    </a:lnTo>
                    <a:lnTo>
                      <a:pt x="505" y="138"/>
                    </a:lnTo>
                    <a:lnTo>
                      <a:pt x="498" y="156"/>
                    </a:lnTo>
                    <a:lnTo>
                      <a:pt x="487" y="175"/>
                    </a:lnTo>
                    <a:lnTo>
                      <a:pt x="472" y="198"/>
                    </a:lnTo>
                    <a:lnTo>
                      <a:pt x="510" y="306"/>
                    </a:lnTo>
                    <a:lnTo>
                      <a:pt x="521" y="270"/>
                    </a:lnTo>
                    <a:lnTo>
                      <a:pt x="606" y="0"/>
                    </a:lnTo>
                    <a:lnTo>
                      <a:pt x="608" y="1"/>
                    </a:lnTo>
                    <a:lnTo>
                      <a:pt x="614" y="5"/>
                    </a:lnTo>
                    <a:lnTo>
                      <a:pt x="623" y="10"/>
                    </a:lnTo>
                    <a:lnTo>
                      <a:pt x="636" y="19"/>
                    </a:lnTo>
                    <a:lnTo>
                      <a:pt x="653" y="28"/>
                    </a:lnTo>
                    <a:lnTo>
                      <a:pt x="672" y="38"/>
                    </a:lnTo>
                    <a:lnTo>
                      <a:pt x="695" y="49"/>
                    </a:lnTo>
                    <a:lnTo>
                      <a:pt x="721" y="61"/>
                    </a:lnTo>
                    <a:lnTo>
                      <a:pt x="750" y="73"/>
                    </a:lnTo>
                    <a:lnTo>
                      <a:pt x="781" y="86"/>
                    </a:lnTo>
                    <a:lnTo>
                      <a:pt x="810" y="98"/>
                    </a:lnTo>
                    <a:lnTo>
                      <a:pt x="833" y="112"/>
                    </a:lnTo>
                    <a:lnTo>
                      <a:pt x="851" y="130"/>
                    </a:lnTo>
                    <a:lnTo>
                      <a:pt x="865" y="150"/>
                    </a:lnTo>
                    <a:lnTo>
                      <a:pt x="876" y="172"/>
                    </a:lnTo>
                    <a:lnTo>
                      <a:pt x="884" y="198"/>
                    </a:lnTo>
                    <a:lnTo>
                      <a:pt x="890" y="227"/>
                    </a:lnTo>
                    <a:lnTo>
                      <a:pt x="894" y="258"/>
                    </a:lnTo>
                    <a:lnTo>
                      <a:pt x="896" y="293"/>
                    </a:lnTo>
                    <a:lnTo>
                      <a:pt x="897" y="332"/>
                    </a:lnTo>
                    <a:lnTo>
                      <a:pt x="898" y="373"/>
                    </a:lnTo>
                    <a:lnTo>
                      <a:pt x="899" y="418"/>
                    </a:lnTo>
                    <a:lnTo>
                      <a:pt x="0" y="418"/>
                    </a:lnTo>
                    <a:lnTo>
                      <a:pt x="0" y="373"/>
                    </a:lnTo>
                    <a:lnTo>
                      <a:pt x="1" y="332"/>
                    </a:lnTo>
                    <a:lnTo>
                      <a:pt x="2" y="293"/>
                    </a:lnTo>
                    <a:lnTo>
                      <a:pt x="4" y="258"/>
                    </a:lnTo>
                    <a:lnTo>
                      <a:pt x="8" y="227"/>
                    </a:lnTo>
                    <a:lnTo>
                      <a:pt x="13" y="198"/>
                    </a:lnTo>
                    <a:lnTo>
                      <a:pt x="21" y="172"/>
                    </a:lnTo>
                    <a:lnTo>
                      <a:pt x="32" y="150"/>
                    </a:lnTo>
                    <a:lnTo>
                      <a:pt x="47" y="130"/>
                    </a:lnTo>
                    <a:lnTo>
                      <a:pt x="65" y="112"/>
                    </a:lnTo>
                    <a:lnTo>
                      <a:pt x="88" y="98"/>
                    </a:lnTo>
                    <a:lnTo>
                      <a:pt x="115" y="86"/>
                    </a:lnTo>
                    <a:lnTo>
                      <a:pt x="148" y="73"/>
                    </a:lnTo>
                    <a:lnTo>
                      <a:pt x="177" y="61"/>
                    </a:lnTo>
                    <a:lnTo>
                      <a:pt x="203" y="49"/>
                    </a:lnTo>
                    <a:lnTo>
                      <a:pt x="225" y="38"/>
                    </a:lnTo>
                    <a:lnTo>
                      <a:pt x="245" y="28"/>
                    </a:lnTo>
                    <a:lnTo>
                      <a:pt x="262" y="19"/>
                    </a:lnTo>
                    <a:lnTo>
                      <a:pt x="275" y="10"/>
                    </a:lnTo>
                    <a:lnTo>
                      <a:pt x="284" y="5"/>
                    </a:lnTo>
                    <a:lnTo>
                      <a:pt x="290" y="1"/>
                    </a:lnTo>
                    <a:lnTo>
                      <a:pt x="29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1275"/>
              <p:cNvSpPr>
                <a:spLocks/>
              </p:cNvSpPr>
              <p:nvPr/>
            </p:nvSpPr>
            <p:spPr bwMode="auto">
              <a:xfrm>
                <a:off x="2076450" y="5434013"/>
                <a:ext cx="44450" cy="58737"/>
              </a:xfrm>
              <a:custGeom>
                <a:avLst/>
                <a:gdLst>
                  <a:gd name="T0" fmla="*/ 275 w 472"/>
                  <a:gd name="T1" fmla="*/ 3 h 634"/>
                  <a:gd name="T2" fmla="*/ 318 w 472"/>
                  <a:gd name="T3" fmla="*/ 16 h 634"/>
                  <a:gd name="T4" fmla="*/ 353 w 472"/>
                  <a:gd name="T5" fmla="*/ 37 h 634"/>
                  <a:gd name="T6" fmla="*/ 378 w 472"/>
                  <a:gd name="T7" fmla="*/ 60 h 634"/>
                  <a:gd name="T8" fmla="*/ 390 w 472"/>
                  <a:gd name="T9" fmla="*/ 75 h 634"/>
                  <a:gd name="T10" fmla="*/ 392 w 472"/>
                  <a:gd name="T11" fmla="*/ 78 h 634"/>
                  <a:gd name="T12" fmla="*/ 399 w 472"/>
                  <a:gd name="T13" fmla="*/ 79 h 634"/>
                  <a:gd name="T14" fmla="*/ 411 w 472"/>
                  <a:gd name="T15" fmla="*/ 85 h 634"/>
                  <a:gd name="T16" fmla="*/ 426 w 472"/>
                  <a:gd name="T17" fmla="*/ 96 h 634"/>
                  <a:gd name="T18" fmla="*/ 440 w 472"/>
                  <a:gd name="T19" fmla="*/ 115 h 634"/>
                  <a:gd name="T20" fmla="*/ 452 w 472"/>
                  <a:gd name="T21" fmla="*/ 144 h 634"/>
                  <a:gd name="T22" fmla="*/ 458 w 472"/>
                  <a:gd name="T23" fmla="*/ 185 h 634"/>
                  <a:gd name="T24" fmla="*/ 457 w 472"/>
                  <a:gd name="T25" fmla="*/ 240 h 634"/>
                  <a:gd name="T26" fmla="*/ 444 w 472"/>
                  <a:gd name="T27" fmla="*/ 302 h 634"/>
                  <a:gd name="T28" fmla="*/ 456 w 472"/>
                  <a:gd name="T29" fmla="*/ 304 h 634"/>
                  <a:gd name="T30" fmla="*/ 466 w 472"/>
                  <a:gd name="T31" fmla="*/ 312 h 634"/>
                  <a:gd name="T32" fmla="*/ 472 w 472"/>
                  <a:gd name="T33" fmla="*/ 331 h 634"/>
                  <a:gd name="T34" fmla="*/ 469 w 472"/>
                  <a:gd name="T35" fmla="*/ 363 h 634"/>
                  <a:gd name="T36" fmla="*/ 456 w 472"/>
                  <a:gd name="T37" fmla="*/ 408 h 634"/>
                  <a:gd name="T38" fmla="*/ 443 w 472"/>
                  <a:gd name="T39" fmla="*/ 440 h 634"/>
                  <a:gd name="T40" fmla="*/ 430 w 472"/>
                  <a:gd name="T41" fmla="*/ 453 h 634"/>
                  <a:gd name="T42" fmla="*/ 419 w 472"/>
                  <a:gd name="T43" fmla="*/ 478 h 634"/>
                  <a:gd name="T44" fmla="*/ 397 w 472"/>
                  <a:gd name="T45" fmla="*/ 528 h 634"/>
                  <a:gd name="T46" fmla="*/ 361 w 472"/>
                  <a:gd name="T47" fmla="*/ 576 h 634"/>
                  <a:gd name="T48" fmla="*/ 314 w 472"/>
                  <a:gd name="T49" fmla="*/ 612 h 634"/>
                  <a:gd name="T50" fmla="*/ 261 w 472"/>
                  <a:gd name="T51" fmla="*/ 632 h 634"/>
                  <a:gd name="T52" fmla="*/ 210 w 472"/>
                  <a:gd name="T53" fmla="*/ 632 h 634"/>
                  <a:gd name="T54" fmla="*/ 157 w 472"/>
                  <a:gd name="T55" fmla="*/ 612 h 634"/>
                  <a:gd name="T56" fmla="*/ 108 w 472"/>
                  <a:gd name="T57" fmla="*/ 575 h 634"/>
                  <a:gd name="T58" fmla="*/ 73 w 472"/>
                  <a:gd name="T59" fmla="*/ 528 h 634"/>
                  <a:gd name="T60" fmla="*/ 52 w 472"/>
                  <a:gd name="T61" fmla="*/ 478 h 634"/>
                  <a:gd name="T62" fmla="*/ 41 w 472"/>
                  <a:gd name="T63" fmla="*/ 452 h 634"/>
                  <a:gd name="T64" fmla="*/ 29 w 472"/>
                  <a:gd name="T65" fmla="*/ 439 h 634"/>
                  <a:gd name="T66" fmla="*/ 15 w 472"/>
                  <a:gd name="T67" fmla="*/ 408 h 634"/>
                  <a:gd name="T68" fmla="*/ 3 w 472"/>
                  <a:gd name="T69" fmla="*/ 362 h 634"/>
                  <a:gd name="T70" fmla="*/ 0 w 472"/>
                  <a:gd name="T71" fmla="*/ 330 h 634"/>
                  <a:gd name="T72" fmla="*/ 5 w 472"/>
                  <a:gd name="T73" fmla="*/ 311 h 634"/>
                  <a:gd name="T74" fmla="*/ 15 w 472"/>
                  <a:gd name="T75" fmla="*/ 303 h 634"/>
                  <a:gd name="T76" fmla="*/ 28 w 472"/>
                  <a:gd name="T77" fmla="*/ 302 h 634"/>
                  <a:gd name="T78" fmla="*/ 20 w 472"/>
                  <a:gd name="T79" fmla="*/ 272 h 634"/>
                  <a:gd name="T80" fmla="*/ 14 w 472"/>
                  <a:gd name="T81" fmla="*/ 207 h 634"/>
                  <a:gd name="T82" fmla="*/ 28 w 472"/>
                  <a:gd name="T83" fmla="*/ 148 h 634"/>
                  <a:gd name="T84" fmla="*/ 57 w 472"/>
                  <a:gd name="T85" fmla="*/ 98 h 634"/>
                  <a:gd name="T86" fmla="*/ 91 w 472"/>
                  <a:gd name="T87" fmla="*/ 63 h 634"/>
                  <a:gd name="T88" fmla="*/ 126 w 472"/>
                  <a:gd name="T89" fmla="*/ 36 h 634"/>
                  <a:gd name="T90" fmla="*/ 176 w 472"/>
                  <a:gd name="T91" fmla="*/ 9 h 634"/>
                  <a:gd name="T92" fmla="*/ 221 w 472"/>
                  <a:gd name="T93" fmla="*/ 1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72" h="634">
                    <a:moveTo>
                      <a:pt x="250" y="0"/>
                    </a:moveTo>
                    <a:lnTo>
                      <a:pt x="275" y="3"/>
                    </a:lnTo>
                    <a:lnTo>
                      <a:pt x="298" y="8"/>
                    </a:lnTo>
                    <a:lnTo>
                      <a:pt x="318" y="16"/>
                    </a:lnTo>
                    <a:lnTo>
                      <a:pt x="335" y="26"/>
                    </a:lnTo>
                    <a:lnTo>
                      <a:pt x="353" y="37"/>
                    </a:lnTo>
                    <a:lnTo>
                      <a:pt x="368" y="49"/>
                    </a:lnTo>
                    <a:lnTo>
                      <a:pt x="378" y="60"/>
                    </a:lnTo>
                    <a:lnTo>
                      <a:pt x="386" y="69"/>
                    </a:lnTo>
                    <a:lnTo>
                      <a:pt x="390" y="75"/>
                    </a:lnTo>
                    <a:lnTo>
                      <a:pt x="391" y="77"/>
                    </a:lnTo>
                    <a:lnTo>
                      <a:pt x="392" y="78"/>
                    </a:lnTo>
                    <a:lnTo>
                      <a:pt x="395" y="78"/>
                    </a:lnTo>
                    <a:lnTo>
                      <a:pt x="399" y="79"/>
                    </a:lnTo>
                    <a:lnTo>
                      <a:pt x="405" y="81"/>
                    </a:lnTo>
                    <a:lnTo>
                      <a:pt x="411" y="85"/>
                    </a:lnTo>
                    <a:lnTo>
                      <a:pt x="419" y="89"/>
                    </a:lnTo>
                    <a:lnTo>
                      <a:pt x="426" y="96"/>
                    </a:lnTo>
                    <a:lnTo>
                      <a:pt x="433" y="104"/>
                    </a:lnTo>
                    <a:lnTo>
                      <a:pt x="440" y="115"/>
                    </a:lnTo>
                    <a:lnTo>
                      <a:pt x="446" y="129"/>
                    </a:lnTo>
                    <a:lnTo>
                      <a:pt x="452" y="144"/>
                    </a:lnTo>
                    <a:lnTo>
                      <a:pt x="456" y="163"/>
                    </a:lnTo>
                    <a:lnTo>
                      <a:pt x="458" y="185"/>
                    </a:lnTo>
                    <a:lnTo>
                      <a:pt x="458" y="210"/>
                    </a:lnTo>
                    <a:lnTo>
                      <a:pt x="457" y="240"/>
                    </a:lnTo>
                    <a:lnTo>
                      <a:pt x="452" y="273"/>
                    </a:lnTo>
                    <a:lnTo>
                      <a:pt x="444" y="302"/>
                    </a:lnTo>
                    <a:lnTo>
                      <a:pt x="450" y="303"/>
                    </a:lnTo>
                    <a:lnTo>
                      <a:pt x="456" y="304"/>
                    </a:lnTo>
                    <a:lnTo>
                      <a:pt x="462" y="307"/>
                    </a:lnTo>
                    <a:lnTo>
                      <a:pt x="466" y="312"/>
                    </a:lnTo>
                    <a:lnTo>
                      <a:pt x="470" y="320"/>
                    </a:lnTo>
                    <a:lnTo>
                      <a:pt x="472" y="331"/>
                    </a:lnTo>
                    <a:lnTo>
                      <a:pt x="471" y="345"/>
                    </a:lnTo>
                    <a:lnTo>
                      <a:pt x="469" y="363"/>
                    </a:lnTo>
                    <a:lnTo>
                      <a:pt x="464" y="385"/>
                    </a:lnTo>
                    <a:lnTo>
                      <a:pt x="456" y="408"/>
                    </a:lnTo>
                    <a:lnTo>
                      <a:pt x="449" y="426"/>
                    </a:lnTo>
                    <a:lnTo>
                      <a:pt x="443" y="440"/>
                    </a:lnTo>
                    <a:lnTo>
                      <a:pt x="436" y="448"/>
                    </a:lnTo>
                    <a:lnTo>
                      <a:pt x="430" y="453"/>
                    </a:lnTo>
                    <a:lnTo>
                      <a:pt x="425" y="454"/>
                    </a:lnTo>
                    <a:lnTo>
                      <a:pt x="419" y="478"/>
                    </a:lnTo>
                    <a:lnTo>
                      <a:pt x="410" y="503"/>
                    </a:lnTo>
                    <a:lnTo>
                      <a:pt x="397" y="528"/>
                    </a:lnTo>
                    <a:lnTo>
                      <a:pt x="381" y="553"/>
                    </a:lnTo>
                    <a:lnTo>
                      <a:pt x="361" y="576"/>
                    </a:lnTo>
                    <a:lnTo>
                      <a:pt x="339" y="596"/>
                    </a:lnTo>
                    <a:lnTo>
                      <a:pt x="314" y="612"/>
                    </a:lnTo>
                    <a:lnTo>
                      <a:pt x="286" y="625"/>
                    </a:lnTo>
                    <a:lnTo>
                      <a:pt x="261" y="632"/>
                    </a:lnTo>
                    <a:lnTo>
                      <a:pt x="236" y="634"/>
                    </a:lnTo>
                    <a:lnTo>
                      <a:pt x="210" y="632"/>
                    </a:lnTo>
                    <a:lnTo>
                      <a:pt x="185" y="625"/>
                    </a:lnTo>
                    <a:lnTo>
                      <a:pt x="157" y="612"/>
                    </a:lnTo>
                    <a:lnTo>
                      <a:pt x="130" y="595"/>
                    </a:lnTo>
                    <a:lnTo>
                      <a:pt x="108" y="575"/>
                    </a:lnTo>
                    <a:lnTo>
                      <a:pt x="89" y="553"/>
                    </a:lnTo>
                    <a:lnTo>
                      <a:pt x="73" y="528"/>
                    </a:lnTo>
                    <a:lnTo>
                      <a:pt x="61" y="503"/>
                    </a:lnTo>
                    <a:lnTo>
                      <a:pt x="52" y="478"/>
                    </a:lnTo>
                    <a:lnTo>
                      <a:pt x="46" y="454"/>
                    </a:lnTo>
                    <a:lnTo>
                      <a:pt x="41" y="452"/>
                    </a:lnTo>
                    <a:lnTo>
                      <a:pt x="35" y="447"/>
                    </a:lnTo>
                    <a:lnTo>
                      <a:pt x="29" y="439"/>
                    </a:lnTo>
                    <a:lnTo>
                      <a:pt x="22" y="425"/>
                    </a:lnTo>
                    <a:lnTo>
                      <a:pt x="15" y="408"/>
                    </a:lnTo>
                    <a:lnTo>
                      <a:pt x="8" y="384"/>
                    </a:lnTo>
                    <a:lnTo>
                      <a:pt x="3" y="362"/>
                    </a:lnTo>
                    <a:lnTo>
                      <a:pt x="0" y="344"/>
                    </a:lnTo>
                    <a:lnTo>
                      <a:pt x="0" y="330"/>
                    </a:lnTo>
                    <a:lnTo>
                      <a:pt x="2" y="319"/>
                    </a:lnTo>
                    <a:lnTo>
                      <a:pt x="5" y="311"/>
                    </a:lnTo>
                    <a:lnTo>
                      <a:pt x="10" y="306"/>
                    </a:lnTo>
                    <a:lnTo>
                      <a:pt x="15" y="303"/>
                    </a:lnTo>
                    <a:lnTo>
                      <a:pt x="22" y="302"/>
                    </a:lnTo>
                    <a:lnTo>
                      <a:pt x="28" y="302"/>
                    </a:lnTo>
                    <a:lnTo>
                      <a:pt x="23" y="287"/>
                    </a:lnTo>
                    <a:lnTo>
                      <a:pt x="20" y="272"/>
                    </a:lnTo>
                    <a:lnTo>
                      <a:pt x="15" y="239"/>
                    </a:lnTo>
                    <a:lnTo>
                      <a:pt x="14" y="207"/>
                    </a:lnTo>
                    <a:lnTo>
                      <a:pt x="19" y="177"/>
                    </a:lnTo>
                    <a:lnTo>
                      <a:pt x="28" y="148"/>
                    </a:lnTo>
                    <a:lnTo>
                      <a:pt x="41" y="122"/>
                    </a:lnTo>
                    <a:lnTo>
                      <a:pt x="57" y="98"/>
                    </a:lnTo>
                    <a:lnTo>
                      <a:pt x="75" y="78"/>
                    </a:lnTo>
                    <a:lnTo>
                      <a:pt x="91" y="63"/>
                    </a:lnTo>
                    <a:lnTo>
                      <a:pt x="108" y="48"/>
                    </a:lnTo>
                    <a:lnTo>
                      <a:pt x="126" y="36"/>
                    </a:lnTo>
                    <a:lnTo>
                      <a:pt x="150" y="21"/>
                    </a:lnTo>
                    <a:lnTo>
                      <a:pt x="176" y="9"/>
                    </a:lnTo>
                    <a:lnTo>
                      <a:pt x="198" y="3"/>
                    </a:lnTo>
                    <a:lnTo>
                      <a:pt x="221" y="1"/>
                    </a:lnTo>
                    <a:lnTo>
                      <a:pt x="25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reeform 1276"/>
              <p:cNvSpPr>
                <a:spLocks/>
              </p:cNvSpPr>
              <p:nvPr/>
            </p:nvSpPr>
            <p:spPr bwMode="auto">
              <a:xfrm>
                <a:off x="1944688" y="5295900"/>
                <a:ext cx="84138" cy="39687"/>
              </a:xfrm>
              <a:custGeom>
                <a:avLst/>
                <a:gdLst>
                  <a:gd name="T0" fmla="*/ 378 w 900"/>
                  <a:gd name="T1" fmla="*/ 269 h 418"/>
                  <a:gd name="T2" fmla="*/ 427 w 900"/>
                  <a:gd name="T3" fmla="*/ 198 h 418"/>
                  <a:gd name="T4" fmla="*/ 401 w 900"/>
                  <a:gd name="T5" fmla="*/ 155 h 418"/>
                  <a:gd name="T6" fmla="*/ 391 w 900"/>
                  <a:gd name="T7" fmla="*/ 123 h 418"/>
                  <a:gd name="T8" fmla="*/ 393 w 900"/>
                  <a:gd name="T9" fmla="*/ 100 h 418"/>
                  <a:gd name="T10" fmla="*/ 403 w 900"/>
                  <a:gd name="T11" fmla="*/ 85 h 418"/>
                  <a:gd name="T12" fmla="*/ 417 w 900"/>
                  <a:gd name="T13" fmla="*/ 76 h 418"/>
                  <a:gd name="T14" fmla="*/ 433 w 900"/>
                  <a:gd name="T15" fmla="*/ 72 h 418"/>
                  <a:gd name="T16" fmla="*/ 446 w 900"/>
                  <a:gd name="T17" fmla="*/ 70 h 418"/>
                  <a:gd name="T18" fmla="*/ 453 w 900"/>
                  <a:gd name="T19" fmla="*/ 70 h 418"/>
                  <a:gd name="T20" fmla="*/ 468 w 900"/>
                  <a:gd name="T21" fmla="*/ 72 h 418"/>
                  <a:gd name="T22" fmla="*/ 483 w 900"/>
                  <a:gd name="T23" fmla="*/ 76 h 418"/>
                  <a:gd name="T24" fmla="*/ 498 w 900"/>
                  <a:gd name="T25" fmla="*/ 85 h 418"/>
                  <a:gd name="T26" fmla="*/ 508 w 900"/>
                  <a:gd name="T27" fmla="*/ 100 h 418"/>
                  <a:gd name="T28" fmla="*/ 509 w 900"/>
                  <a:gd name="T29" fmla="*/ 123 h 418"/>
                  <a:gd name="T30" fmla="*/ 499 w 900"/>
                  <a:gd name="T31" fmla="*/ 155 h 418"/>
                  <a:gd name="T32" fmla="*/ 474 w 900"/>
                  <a:gd name="T33" fmla="*/ 198 h 418"/>
                  <a:gd name="T34" fmla="*/ 523 w 900"/>
                  <a:gd name="T35" fmla="*/ 269 h 418"/>
                  <a:gd name="T36" fmla="*/ 609 w 900"/>
                  <a:gd name="T37" fmla="*/ 1 h 418"/>
                  <a:gd name="T38" fmla="*/ 625 w 900"/>
                  <a:gd name="T39" fmla="*/ 10 h 418"/>
                  <a:gd name="T40" fmla="*/ 654 w 900"/>
                  <a:gd name="T41" fmla="*/ 27 h 418"/>
                  <a:gd name="T42" fmla="*/ 697 w 900"/>
                  <a:gd name="T43" fmla="*/ 49 h 418"/>
                  <a:gd name="T44" fmla="*/ 752 w 900"/>
                  <a:gd name="T45" fmla="*/ 73 h 418"/>
                  <a:gd name="T46" fmla="*/ 811 w 900"/>
                  <a:gd name="T47" fmla="*/ 98 h 418"/>
                  <a:gd name="T48" fmla="*/ 852 w 900"/>
                  <a:gd name="T49" fmla="*/ 129 h 418"/>
                  <a:gd name="T50" fmla="*/ 878 w 900"/>
                  <a:gd name="T51" fmla="*/ 172 h 418"/>
                  <a:gd name="T52" fmla="*/ 891 w 900"/>
                  <a:gd name="T53" fmla="*/ 226 h 418"/>
                  <a:gd name="T54" fmla="*/ 898 w 900"/>
                  <a:gd name="T55" fmla="*/ 293 h 418"/>
                  <a:gd name="T56" fmla="*/ 900 w 900"/>
                  <a:gd name="T57" fmla="*/ 373 h 418"/>
                  <a:gd name="T58" fmla="*/ 0 w 900"/>
                  <a:gd name="T59" fmla="*/ 418 h 418"/>
                  <a:gd name="T60" fmla="*/ 1 w 900"/>
                  <a:gd name="T61" fmla="*/ 331 h 418"/>
                  <a:gd name="T62" fmla="*/ 5 w 900"/>
                  <a:gd name="T63" fmla="*/ 258 h 418"/>
                  <a:gd name="T64" fmla="*/ 15 w 900"/>
                  <a:gd name="T65" fmla="*/ 198 h 418"/>
                  <a:gd name="T66" fmla="*/ 34 w 900"/>
                  <a:gd name="T67" fmla="*/ 150 h 418"/>
                  <a:gd name="T68" fmla="*/ 67 w 900"/>
                  <a:gd name="T69" fmla="*/ 112 h 418"/>
                  <a:gd name="T70" fmla="*/ 117 w 900"/>
                  <a:gd name="T71" fmla="*/ 85 h 418"/>
                  <a:gd name="T72" fmla="*/ 177 w 900"/>
                  <a:gd name="T73" fmla="*/ 61 h 418"/>
                  <a:gd name="T74" fmla="*/ 226 w 900"/>
                  <a:gd name="T75" fmla="*/ 37 h 418"/>
                  <a:gd name="T76" fmla="*/ 263 w 900"/>
                  <a:gd name="T77" fmla="*/ 18 h 418"/>
                  <a:gd name="T78" fmla="*/ 286 w 900"/>
                  <a:gd name="T79" fmla="*/ 5 h 418"/>
                  <a:gd name="T80" fmla="*/ 293 w 900"/>
                  <a:gd name="T81" fmla="*/ 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00" h="418">
                    <a:moveTo>
                      <a:pt x="293" y="0"/>
                    </a:moveTo>
                    <a:lnTo>
                      <a:pt x="378" y="269"/>
                    </a:lnTo>
                    <a:lnTo>
                      <a:pt x="389" y="306"/>
                    </a:lnTo>
                    <a:lnTo>
                      <a:pt x="427" y="198"/>
                    </a:lnTo>
                    <a:lnTo>
                      <a:pt x="412" y="175"/>
                    </a:lnTo>
                    <a:lnTo>
                      <a:pt x="401" y="155"/>
                    </a:lnTo>
                    <a:lnTo>
                      <a:pt x="395" y="137"/>
                    </a:lnTo>
                    <a:lnTo>
                      <a:pt x="391" y="123"/>
                    </a:lnTo>
                    <a:lnTo>
                      <a:pt x="391" y="110"/>
                    </a:lnTo>
                    <a:lnTo>
                      <a:pt x="393" y="100"/>
                    </a:lnTo>
                    <a:lnTo>
                      <a:pt x="397" y="92"/>
                    </a:lnTo>
                    <a:lnTo>
                      <a:pt x="403" y="85"/>
                    </a:lnTo>
                    <a:lnTo>
                      <a:pt x="410" y="80"/>
                    </a:lnTo>
                    <a:lnTo>
                      <a:pt x="417" y="76"/>
                    </a:lnTo>
                    <a:lnTo>
                      <a:pt x="425" y="73"/>
                    </a:lnTo>
                    <a:lnTo>
                      <a:pt x="433" y="72"/>
                    </a:lnTo>
                    <a:lnTo>
                      <a:pt x="440" y="71"/>
                    </a:lnTo>
                    <a:lnTo>
                      <a:pt x="446" y="70"/>
                    </a:lnTo>
                    <a:lnTo>
                      <a:pt x="450" y="70"/>
                    </a:lnTo>
                    <a:lnTo>
                      <a:pt x="453" y="70"/>
                    </a:lnTo>
                    <a:lnTo>
                      <a:pt x="461" y="71"/>
                    </a:lnTo>
                    <a:lnTo>
                      <a:pt x="468" y="72"/>
                    </a:lnTo>
                    <a:lnTo>
                      <a:pt x="475" y="73"/>
                    </a:lnTo>
                    <a:lnTo>
                      <a:pt x="483" y="76"/>
                    </a:lnTo>
                    <a:lnTo>
                      <a:pt x="491" y="80"/>
                    </a:lnTo>
                    <a:lnTo>
                      <a:pt x="498" y="85"/>
                    </a:lnTo>
                    <a:lnTo>
                      <a:pt x="503" y="92"/>
                    </a:lnTo>
                    <a:lnTo>
                      <a:pt x="508" y="100"/>
                    </a:lnTo>
                    <a:lnTo>
                      <a:pt x="510" y="110"/>
                    </a:lnTo>
                    <a:lnTo>
                      <a:pt x="509" y="123"/>
                    </a:lnTo>
                    <a:lnTo>
                      <a:pt x="506" y="137"/>
                    </a:lnTo>
                    <a:lnTo>
                      <a:pt x="499" y="155"/>
                    </a:lnTo>
                    <a:lnTo>
                      <a:pt x="489" y="175"/>
                    </a:lnTo>
                    <a:lnTo>
                      <a:pt x="474" y="198"/>
                    </a:lnTo>
                    <a:lnTo>
                      <a:pt x="511" y="306"/>
                    </a:lnTo>
                    <a:lnTo>
                      <a:pt x="523" y="269"/>
                    </a:lnTo>
                    <a:lnTo>
                      <a:pt x="607" y="0"/>
                    </a:lnTo>
                    <a:lnTo>
                      <a:pt x="609" y="1"/>
                    </a:lnTo>
                    <a:lnTo>
                      <a:pt x="615" y="5"/>
                    </a:lnTo>
                    <a:lnTo>
                      <a:pt x="625" y="10"/>
                    </a:lnTo>
                    <a:lnTo>
                      <a:pt x="638" y="18"/>
                    </a:lnTo>
                    <a:lnTo>
                      <a:pt x="654" y="27"/>
                    </a:lnTo>
                    <a:lnTo>
                      <a:pt x="674" y="37"/>
                    </a:lnTo>
                    <a:lnTo>
                      <a:pt x="697" y="49"/>
                    </a:lnTo>
                    <a:lnTo>
                      <a:pt x="723" y="61"/>
                    </a:lnTo>
                    <a:lnTo>
                      <a:pt x="752" y="73"/>
                    </a:lnTo>
                    <a:lnTo>
                      <a:pt x="784" y="85"/>
                    </a:lnTo>
                    <a:lnTo>
                      <a:pt x="811" y="98"/>
                    </a:lnTo>
                    <a:lnTo>
                      <a:pt x="834" y="112"/>
                    </a:lnTo>
                    <a:lnTo>
                      <a:pt x="852" y="129"/>
                    </a:lnTo>
                    <a:lnTo>
                      <a:pt x="867" y="150"/>
                    </a:lnTo>
                    <a:lnTo>
                      <a:pt x="878" y="172"/>
                    </a:lnTo>
                    <a:lnTo>
                      <a:pt x="886" y="198"/>
                    </a:lnTo>
                    <a:lnTo>
                      <a:pt x="891" y="226"/>
                    </a:lnTo>
                    <a:lnTo>
                      <a:pt x="895" y="258"/>
                    </a:lnTo>
                    <a:lnTo>
                      <a:pt x="898" y="293"/>
                    </a:lnTo>
                    <a:lnTo>
                      <a:pt x="899" y="331"/>
                    </a:lnTo>
                    <a:lnTo>
                      <a:pt x="900" y="373"/>
                    </a:lnTo>
                    <a:lnTo>
                      <a:pt x="900" y="418"/>
                    </a:lnTo>
                    <a:lnTo>
                      <a:pt x="0" y="418"/>
                    </a:lnTo>
                    <a:lnTo>
                      <a:pt x="1" y="373"/>
                    </a:lnTo>
                    <a:lnTo>
                      <a:pt x="1" y="331"/>
                    </a:lnTo>
                    <a:lnTo>
                      <a:pt x="3" y="293"/>
                    </a:lnTo>
                    <a:lnTo>
                      <a:pt x="5" y="258"/>
                    </a:lnTo>
                    <a:lnTo>
                      <a:pt x="8" y="226"/>
                    </a:lnTo>
                    <a:lnTo>
                      <a:pt x="15" y="198"/>
                    </a:lnTo>
                    <a:lnTo>
                      <a:pt x="23" y="172"/>
                    </a:lnTo>
                    <a:lnTo>
                      <a:pt x="34" y="150"/>
                    </a:lnTo>
                    <a:lnTo>
                      <a:pt x="48" y="129"/>
                    </a:lnTo>
                    <a:lnTo>
                      <a:pt x="67" y="112"/>
                    </a:lnTo>
                    <a:lnTo>
                      <a:pt x="89" y="98"/>
                    </a:lnTo>
                    <a:lnTo>
                      <a:pt x="117" y="85"/>
                    </a:lnTo>
                    <a:lnTo>
                      <a:pt x="148" y="73"/>
                    </a:lnTo>
                    <a:lnTo>
                      <a:pt x="177" y="61"/>
                    </a:lnTo>
                    <a:lnTo>
                      <a:pt x="203" y="49"/>
                    </a:lnTo>
                    <a:lnTo>
                      <a:pt x="226" y="37"/>
                    </a:lnTo>
                    <a:lnTo>
                      <a:pt x="247" y="27"/>
                    </a:lnTo>
                    <a:lnTo>
                      <a:pt x="263" y="18"/>
                    </a:lnTo>
                    <a:lnTo>
                      <a:pt x="276" y="10"/>
                    </a:lnTo>
                    <a:lnTo>
                      <a:pt x="286" y="5"/>
                    </a:lnTo>
                    <a:lnTo>
                      <a:pt x="291" y="1"/>
                    </a:lnTo>
                    <a:lnTo>
                      <a:pt x="29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Freeform 1277"/>
              <p:cNvSpPr>
                <a:spLocks/>
              </p:cNvSpPr>
              <p:nvPr/>
            </p:nvSpPr>
            <p:spPr bwMode="auto">
              <a:xfrm>
                <a:off x="1963738" y="5237163"/>
                <a:ext cx="44450" cy="60325"/>
              </a:xfrm>
              <a:custGeom>
                <a:avLst/>
                <a:gdLst>
                  <a:gd name="T0" fmla="*/ 276 w 472"/>
                  <a:gd name="T1" fmla="*/ 3 h 634"/>
                  <a:gd name="T2" fmla="*/ 318 w 472"/>
                  <a:gd name="T3" fmla="*/ 16 h 634"/>
                  <a:gd name="T4" fmla="*/ 354 w 472"/>
                  <a:gd name="T5" fmla="*/ 36 h 634"/>
                  <a:gd name="T6" fmla="*/ 378 w 472"/>
                  <a:gd name="T7" fmla="*/ 60 h 634"/>
                  <a:gd name="T8" fmla="*/ 390 w 472"/>
                  <a:gd name="T9" fmla="*/ 75 h 634"/>
                  <a:gd name="T10" fmla="*/ 392 w 472"/>
                  <a:gd name="T11" fmla="*/ 77 h 634"/>
                  <a:gd name="T12" fmla="*/ 399 w 472"/>
                  <a:gd name="T13" fmla="*/ 79 h 634"/>
                  <a:gd name="T14" fmla="*/ 411 w 472"/>
                  <a:gd name="T15" fmla="*/ 85 h 634"/>
                  <a:gd name="T16" fmla="*/ 426 w 472"/>
                  <a:gd name="T17" fmla="*/ 96 h 634"/>
                  <a:gd name="T18" fmla="*/ 440 w 472"/>
                  <a:gd name="T19" fmla="*/ 115 h 634"/>
                  <a:gd name="T20" fmla="*/ 452 w 472"/>
                  <a:gd name="T21" fmla="*/ 143 h 634"/>
                  <a:gd name="T22" fmla="*/ 458 w 472"/>
                  <a:gd name="T23" fmla="*/ 185 h 634"/>
                  <a:gd name="T24" fmla="*/ 456 w 472"/>
                  <a:gd name="T25" fmla="*/ 239 h 634"/>
                  <a:gd name="T26" fmla="*/ 449 w 472"/>
                  <a:gd name="T27" fmla="*/ 287 h 634"/>
                  <a:gd name="T28" fmla="*/ 450 w 472"/>
                  <a:gd name="T29" fmla="*/ 302 h 634"/>
                  <a:gd name="T30" fmla="*/ 463 w 472"/>
                  <a:gd name="T31" fmla="*/ 307 h 634"/>
                  <a:gd name="T32" fmla="*/ 471 w 472"/>
                  <a:gd name="T33" fmla="*/ 320 h 634"/>
                  <a:gd name="T34" fmla="*/ 472 w 472"/>
                  <a:gd name="T35" fmla="*/ 344 h 634"/>
                  <a:gd name="T36" fmla="*/ 465 w 472"/>
                  <a:gd name="T37" fmla="*/ 385 h 634"/>
                  <a:gd name="T38" fmla="*/ 449 w 472"/>
                  <a:gd name="T39" fmla="*/ 426 h 634"/>
                  <a:gd name="T40" fmla="*/ 436 w 472"/>
                  <a:gd name="T41" fmla="*/ 447 h 634"/>
                  <a:gd name="T42" fmla="*/ 425 w 472"/>
                  <a:gd name="T43" fmla="*/ 453 h 634"/>
                  <a:gd name="T44" fmla="*/ 410 w 472"/>
                  <a:gd name="T45" fmla="*/ 503 h 634"/>
                  <a:gd name="T46" fmla="*/ 381 w 472"/>
                  <a:gd name="T47" fmla="*/ 552 h 634"/>
                  <a:gd name="T48" fmla="*/ 340 w 472"/>
                  <a:gd name="T49" fmla="*/ 595 h 634"/>
                  <a:gd name="T50" fmla="*/ 287 w 472"/>
                  <a:gd name="T51" fmla="*/ 625 h 634"/>
                  <a:gd name="T52" fmla="*/ 235 w 472"/>
                  <a:gd name="T53" fmla="*/ 634 h 634"/>
                  <a:gd name="T54" fmla="*/ 185 w 472"/>
                  <a:gd name="T55" fmla="*/ 625 h 634"/>
                  <a:gd name="T56" fmla="*/ 131 w 472"/>
                  <a:gd name="T57" fmla="*/ 595 h 634"/>
                  <a:gd name="T58" fmla="*/ 90 w 472"/>
                  <a:gd name="T59" fmla="*/ 552 h 634"/>
                  <a:gd name="T60" fmla="*/ 62 w 472"/>
                  <a:gd name="T61" fmla="*/ 503 h 634"/>
                  <a:gd name="T62" fmla="*/ 47 w 472"/>
                  <a:gd name="T63" fmla="*/ 453 h 634"/>
                  <a:gd name="T64" fmla="*/ 36 w 472"/>
                  <a:gd name="T65" fmla="*/ 446 h 634"/>
                  <a:gd name="T66" fmla="*/ 23 w 472"/>
                  <a:gd name="T67" fmla="*/ 425 h 634"/>
                  <a:gd name="T68" fmla="*/ 8 w 472"/>
                  <a:gd name="T69" fmla="*/ 384 h 634"/>
                  <a:gd name="T70" fmla="*/ 0 w 472"/>
                  <a:gd name="T71" fmla="*/ 343 h 634"/>
                  <a:gd name="T72" fmla="*/ 2 w 472"/>
                  <a:gd name="T73" fmla="*/ 319 h 634"/>
                  <a:gd name="T74" fmla="*/ 10 w 472"/>
                  <a:gd name="T75" fmla="*/ 306 h 634"/>
                  <a:gd name="T76" fmla="*/ 22 w 472"/>
                  <a:gd name="T77" fmla="*/ 302 h 634"/>
                  <a:gd name="T78" fmla="*/ 19 w 472"/>
                  <a:gd name="T79" fmla="*/ 272 h 634"/>
                  <a:gd name="T80" fmla="*/ 14 w 472"/>
                  <a:gd name="T81" fmla="*/ 207 h 634"/>
                  <a:gd name="T82" fmla="*/ 29 w 472"/>
                  <a:gd name="T83" fmla="*/ 147 h 634"/>
                  <a:gd name="T84" fmla="*/ 58 w 472"/>
                  <a:gd name="T85" fmla="*/ 98 h 634"/>
                  <a:gd name="T86" fmla="*/ 92 w 472"/>
                  <a:gd name="T87" fmla="*/ 62 h 634"/>
                  <a:gd name="T88" fmla="*/ 127 w 472"/>
                  <a:gd name="T89" fmla="*/ 35 h 634"/>
                  <a:gd name="T90" fmla="*/ 176 w 472"/>
                  <a:gd name="T91" fmla="*/ 9 h 634"/>
                  <a:gd name="T92" fmla="*/ 221 w 472"/>
                  <a:gd name="T93" fmla="*/ 0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72" h="634">
                    <a:moveTo>
                      <a:pt x="250" y="0"/>
                    </a:moveTo>
                    <a:lnTo>
                      <a:pt x="276" y="3"/>
                    </a:lnTo>
                    <a:lnTo>
                      <a:pt x="298" y="8"/>
                    </a:lnTo>
                    <a:lnTo>
                      <a:pt x="318" y="16"/>
                    </a:lnTo>
                    <a:lnTo>
                      <a:pt x="336" y="25"/>
                    </a:lnTo>
                    <a:lnTo>
                      <a:pt x="354" y="36"/>
                    </a:lnTo>
                    <a:lnTo>
                      <a:pt x="368" y="49"/>
                    </a:lnTo>
                    <a:lnTo>
                      <a:pt x="378" y="60"/>
                    </a:lnTo>
                    <a:lnTo>
                      <a:pt x="385" y="69"/>
                    </a:lnTo>
                    <a:lnTo>
                      <a:pt x="390" y="75"/>
                    </a:lnTo>
                    <a:lnTo>
                      <a:pt x="391" y="77"/>
                    </a:lnTo>
                    <a:lnTo>
                      <a:pt x="392" y="77"/>
                    </a:lnTo>
                    <a:lnTo>
                      <a:pt x="395" y="78"/>
                    </a:lnTo>
                    <a:lnTo>
                      <a:pt x="399" y="79"/>
                    </a:lnTo>
                    <a:lnTo>
                      <a:pt x="405" y="81"/>
                    </a:lnTo>
                    <a:lnTo>
                      <a:pt x="411" y="85"/>
                    </a:lnTo>
                    <a:lnTo>
                      <a:pt x="418" y="89"/>
                    </a:lnTo>
                    <a:lnTo>
                      <a:pt x="426" y="96"/>
                    </a:lnTo>
                    <a:lnTo>
                      <a:pt x="433" y="104"/>
                    </a:lnTo>
                    <a:lnTo>
                      <a:pt x="440" y="115"/>
                    </a:lnTo>
                    <a:lnTo>
                      <a:pt x="446" y="128"/>
                    </a:lnTo>
                    <a:lnTo>
                      <a:pt x="452" y="143"/>
                    </a:lnTo>
                    <a:lnTo>
                      <a:pt x="456" y="163"/>
                    </a:lnTo>
                    <a:lnTo>
                      <a:pt x="458" y="185"/>
                    </a:lnTo>
                    <a:lnTo>
                      <a:pt x="458" y="210"/>
                    </a:lnTo>
                    <a:lnTo>
                      <a:pt x="456" y="239"/>
                    </a:lnTo>
                    <a:lnTo>
                      <a:pt x="452" y="273"/>
                    </a:lnTo>
                    <a:lnTo>
                      <a:pt x="449" y="287"/>
                    </a:lnTo>
                    <a:lnTo>
                      <a:pt x="444" y="302"/>
                    </a:lnTo>
                    <a:lnTo>
                      <a:pt x="450" y="302"/>
                    </a:lnTo>
                    <a:lnTo>
                      <a:pt x="456" y="304"/>
                    </a:lnTo>
                    <a:lnTo>
                      <a:pt x="463" y="307"/>
                    </a:lnTo>
                    <a:lnTo>
                      <a:pt x="467" y="312"/>
                    </a:lnTo>
                    <a:lnTo>
                      <a:pt x="471" y="320"/>
                    </a:lnTo>
                    <a:lnTo>
                      <a:pt x="472" y="330"/>
                    </a:lnTo>
                    <a:lnTo>
                      <a:pt x="472" y="344"/>
                    </a:lnTo>
                    <a:lnTo>
                      <a:pt x="470" y="363"/>
                    </a:lnTo>
                    <a:lnTo>
                      <a:pt x="465" y="385"/>
                    </a:lnTo>
                    <a:lnTo>
                      <a:pt x="456" y="408"/>
                    </a:lnTo>
                    <a:lnTo>
                      <a:pt x="449" y="426"/>
                    </a:lnTo>
                    <a:lnTo>
                      <a:pt x="443" y="439"/>
                    </a:lnTo>
                    <a:lnTo>
                      <a:pt x="436" y="447"/>
                    </a:lnTo>
                    <a:lnTo>
                      <a:pt x="430" y="452"/>
                    </a:lnTo>
                    <a:lnTo>
                      <a:pt x="425" y="453"/>
                    </a:lnTo>
                    <a:lnTo>
                      <a:pt x="419" y="478"/>
                    </a:lnTo>
                    <a:lnTo>
                      <a:pt x="410" y="503"/>
                    </a:lnTo>
                    <a:lnTo>
                      <a:pt x="397" y="528"/>
                    </a:lnTo>
                    <a:lnTo>
                      <a:pt x="381" y="552"/>
                    </a:lnTo>
                    <a:lnTo>
                      <a:pt x="362" y="575"/>
                    </a:lnTo>
                    <a:lnTo>
                      <a:pt x="340" y="595"/>
                    </a:lnTo>
                    <a:lnTo>
                      <a:pt x="315" y="612"/>
                    </a:lnTo>
                    <a:lnTo>
                      <a:pt x="287" y="625"/>
                    </a:lnTo>
                    <a:lnTo>
                      <a:pt x="262" y="632"/>
                    </a:lnTo>
                    <a:lnTo>
                      <a:pt x="235" y="634"/>
                    </a:lnTo>
                    <a:lnTo>
                      <a:pt x="210" y="632"/>
                    </a:lnTo>
                    <a:lnTo>
                      <a:pt x="185" y="625"/>
                    </a:lnTo>
                    <a:lnTo>
                      <a:pt x="157" y="612"/>
                    </a:lnTo>
                    <a:lnTo>
                      <a:pt x="131" y="595"/>
                    </a:lnTo>
                    <a:lnTo>
                      <a:pt x="109" y="575"/>
                    </a:lnTo>
                    <a:lnTo>
                      <a:pt x="90" y="552"/>
                    </a:lnTo>
                    <a:lnTo>
                      <a:pt x="74" y="528"/>
                    </a:lnTo>
                    <a:lnTo>
                      <a:pt x="62" y="503"/>
                    </a:lnTo>
                    <a:lnTo>
                      <a:pt x="53" y="478"/>
                    </a:lnTo>
                    <a:lnTo>
                      <a:pt x="47" y="453"/>
                    </a:lnTo>
                    <a:lnTo>
                      <a:pt x="42" y="451"/>
                    </a:lnTo>
                    <a:lnTo>
                      <a:pt x="36" y="446"/>
                    </a:lnTo>
                    <a:lnTo>
                      <a:pt x="29" y="438"/>
                    </a:lnTo>
                    <a:lnTo>
                      <a:pt x="23" y="425"/>
                    </a:lnTo>
                    <a:lnTo>
                      <a:pt x="15" y="407"/>
                    </a:lnTo>
                    <a:lnTo>
                      <a:pt x="8" y="384"/>
                    </a:lnTo>
                    <a:lnTo>
                      <a:pt x="3" y="362"/>
                    </a:lnTo>
                    <a:lnTo>
                      <a:pt x="0" y="343"/>
                    </a:lnTo>
                    <a:lnTo>
                      <a:pt x="0" y="329"/>
                    </a:lnTo>
                    <a:lnTo>
                      <a:pt x="2" y="319"/>
                    </a:lnTo>
                    <a:lnTo>
                      <a:pt x="5" y="311"/>
                    </a:lnTo>
                    <a:lnTo>
                      <a:pt x="10" y="306"/>
                    </a:lnTo>
                    <a:lnTo>
                      <a:pt x="15" y="303"/>
                    </a:lnTo>
                    <a:lnTo>
                      <a:pt x="22" y="302"/>
                    </a:lnTo>
                    <a:lnTo>
                      <a:pt x="29" y="302"/>
                    </a:lnTo>
                    <a:lnTo>
                      <a:pt x="19" y="272"/>
                    </a:lnTo>
                    <a:lnTo>
                      <a:pt x="15" y="238"/>
                    </a:lnTo>
                    <a:lnTo>
                      <a:pt x="14" y="207"/>
                    </a:lnTo>
                    <a:lnTo>
                      <a:pt x="19" y="176"/>
                    </a:lnTo>
                    <a:lnTo>
                      <a:pt x="29" y="147"/>
                    </a:lnTo>
                    <a:lnTo>
                      <a:pt x="42" y="121"/>
                    </a:lnTo>
                    <a:lnTo>
                      <a:pt x="58" y="98"/>
                    </a:lnTo>
                    <a:lnTo>
                      <a:pt x="76" y="78"/>
                    </a:lnTo>
                    <a:lnTo>
                      <a:pt x="92" y="62"/>
                    </a:lnTo>
                    <a:lnTo>
                      <a:pt x="108" y="48"/>
                    </a:lnTo>
                    <a:lnTo>
                      <a:pt x="127" y="35"/>
                    </a:lnTo>
                    <a:lnTo>
                      <a:pt x="150" y="20"/>
                    </a:lnTo>
                    <a:lnTo>
                      <a:pt x="176" y="9"/>
                    </a:lnTo>
                    <a:lnTo>
                      <a:pt x="198" y="3"/>
                    </a:lnTo>
                    <a:lnTo>
                      <a:pt x="221" y="0"/>
                    </a:lnTo>
                    <a:lnTo>
                      <a:pt x="25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2594927" y="5235575"/>
              <a:ext cx="309562" cy="311150"/>
              <a:chOff x="2595563" y="5235575"/>
              <a:chExt cx="309562" cy="311150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92" name="Freeform 1357"/>
              <p:cNvSpPr>
                <a:spLocks/>
              </p:cNvSpPr>
              <p:nvPr/>
            </p:nvSpPr>
            <p:spPr bwMode="auto">
              <a:xfrm>
                <a:off x="2716213" y="5343525"/>
                <a:ext cx="68262" cy="104775"/>
              </a:xfrm>
              <a:custGeom>
                <a:avLst/>
                <a:gdLst>
                  <a:gd name="T0" fmla="*/ 359 w 719"/>
                  <a:gd name="T1" fmla="*/ 1 h 1126"/>
                  <a:gd name="T2" fmla="*/ 397 w 719"/>
                  <a:gd name="T3" fmla="*/ 9 h 1126"/>
                  <a:gd name="T4" fmla="*/ 426 w 719"/>
                  <a:gd name="T5" fmla="*/ 24 h 1126"/>
                  <a:gd name="T6" fmla="*/ 445 w 719"/>
                  <a:gd name="T7" fmla="*/ 37 h 1126"/>
                  <a:gd name="T8" fmla="*/ 454 w 719"/>
                  <a:gd name="T9" fmla="*/ 46 h 1126"/>
                  <a:gd name="T10" fmla="*/ 484 w 719"/>
                  <a:gd name="T11" fmla="*/ 46 h 1126"/>
                  <a:gd name="T12" fmla="*/ 535 w 719"/>
                  <a:gd name="T13" fmla="*/ 59 h 1126"/>
                  <a:gd name="T14" fmla="*/ 574 w 719"/>
                  <a:gd name="T15" fmla="*/ 87 h 1126"/>
                  <a:gd name="T16" fmla="*/ 603 w 719"/>
                  <a:gd name="T17" fmla="*/ 130 h 1126"/>
                  <a:gd name="T18" fmla="*/ 623 w 719"/>
                  <a:gd name="T19" fmla="*/ 183 h 1126"/>
                  <a:gd name="T20" fmla="*/ 634 w 719"/>
                  <a:gd name="T21" fmla="*/ 247 h 1126"/>
                  <a:gd name="T22" fmla="*/ 637 w 719"/>
                  <a:gd name="T23" fmla="*/ 318 h 1126"/>
                  <a:gd name="T24" fmla="*/ 633 w 719"/>
                  <a:gd name="T25" fmla="*/ 392 h 1126"/>
                  <a:gd name="T26" fmla="*/ 632 w 719"/>
                  <a:gd name="T27" fmla="*/ 461 h 1126"/>
                  <a:gd name="T28" fmla="*/ 640 w 719"/>
                  <a:gd name="T29" fmla="*/ 514 h 1126"/>
                  <a:gd name="T30" fmla="*/ 655 w 719"/>
                  <a:gd name="T31" fmla="*/ 554 h 1126"/>
                  <a:gd name="T32" fmla="*/ 674 w 719"/>
                  <a:gd name="T33" fmla="*/ 582 h 1126"/>
                  <a:gd name="T34" fmla="*/ 693 w 719"/>
                  <a:gd name="T35" fmla="*/ 599 h 1126"/>
                  <a:gd name="T36" fmla="*/ 708 w 719"/>
                  <a:gd name="T37" fmla="*/ 610 h 1126"/>
                  <a:gd name="T38" fmla="*/ 718 w 719"/>
                  <a:gd name="T39" fmla="*/ 614 h 1126"/>
                  <a:gd name="T40" fmla="*/ 698 w 719"/>
                  <a:gd name="T41" fmla="*/ 633 h 1126"/>
                  <a:gd name="T42" fmla="*/ 647 w 719"/>
                  <a:gd name="T43" fmla="*/ 659 h 1126"/>
                  <a:gd name="T44" fmla="*/ 593 w 719"/>
                  <a:gd name="T45" fmla="*/ 674 h 1126"/>
                  <a:gd name="T46" fmla="*/ 544 w 719"/>
                  <a:gd name="T47" fmla="*/ 681 h 1126"/>
                  <a:gd name="T48" fmla="*/ 508 w 719"/>
                  <a:gd name="T49" fmla="*/ 683 h 1126"/>
                  <a:gd name="T50" fmla="*/ 494 w 719"/>
                  <a:gd name="T51" fmla="*/ 684 h 1126"/>
                  <a:gd name="T52" fmla="*/ 495 w 719"/>
                  <a:gd name="T53" fmla="*/ 735 h 1126"/>
                  <a:gd name="T54" fmla="*/ 227 w 719"/>
                  <a:gd name="T55" fmla="*/ 735 h 1126"/>
                  <a:gd name="T56" fmla="*/ 188 w 719"/>
                  <a:gd name="T57" fmla="*/ 684 h 1126"/>
                  <a:gd name="T58" fmla="*/ 124 w 719"/>
                  <a:gd name="T59" fmla="*/ 676 h 1126"/>
                  <a:gd name="T60" fmla="*/ 75 w 719"/>
                  <a:gd name="T61" fmla="*/ 662 h 1126"/>
                  <a:gd name="T62" fmla="*/ 39 w 719"/>
                  <a:gd name="T63" fmla="*/ 645 h 1126"/>
                  <a:gd name="T64" fmla="*/ 16 w 719"/>
                  <a:gd name="T65" fmla="*/ 629 h 1126"/>
                  <a:gd name="T66" fmla="*/ 3 w 719"/>
                  <a:gd name="T67" fmla="*/ 616 h 1126"/>
                  <a:gd name="T68" fmla="*/ 0 w 719"/>
                  <a:gd name="T69" fmla="*/ 611 h 1126"/>
                  <a:gd name="T70" fmla="*/ 3 w 719"/>
                  <a:gd name="T71" fmla="*/ 610 h 1126"/>
                  <a:gd name="T72" fmla="*/ 13 w 719"/>
                  <a:gd name="T73" fmla="*/ 607 h 1126"/>
                  <a:gd name="T74" fmla="*/ 28 w 719"/>
                  <a:gd name="T75" fmla="*/ 599 h 1126"/>
                  <a:gd name="T76" fmla="*/ 44 w 719"/>
                  <a:gd name="T77" fmla="*/ 583 h 1126"/>
                  <a:gd name="T78" fmla="*/ 61 w 719"/>
                  <a:gd name="T79" fmla="*/ 556 h 1126"/>
                  <a:gd name="T80" fmla="*/ 76 w 719"/>
                  <a:gd name="T81" fmla="*/ 516 h 1126"/>
                  <a:gd name="T82" fmla="*/ 88 w 719"/>
                  <a:gd name="T83" fmla="*/ 461 h 1126"/>
                  <a:gd name="T84" fmla="*/ 93 w 719"/>
                  <a:gd name="T85" fmla="*/ 388 h 1126"/>
                  <a:gd name="T86" fmla="*/ 93 w 719"/>
                  <a:gd name="T87" fmla="*/ 299 h 1126"/>
                  <a:gd name="T88" fmla="*/ 101 w 719"/>
                  <a:gd name="T89" fmla="*/ 223 h 1126"/>
                  <a:gd name="T90" fmla="*/ 116 w 719"/>
                  <a:gd name="T91" fmla="*/ 162 h 1126"/>
                  <a:gd name="T92" fmla="*/ 137 w 719"/>
                  <a:gd name="T93" fmla="*/ 116 h 1126"/>
                  <a:gd name="T94" fmla="*/ 161 w 719"/>
                  <a:gd name="T95" fmla="*/ 80 h 1126"/>
                  <a:gd name="T96" fmla="*/ 187 w 719"/>
                  <a:gd name="T97" fmla="*/ 54 h 1126"/>
                  <a:gd name="T98" fmla="*/ 213 w 719"/>
                  <a:gd name="T99" fmla="*/ 37 h 1126"/>
                  <a:gd name="T100" fmla="*/ 237 w 719"/>
                  <a:gd name="T101" fmla="*/ 25 h 1126"/>
                  <a:gd name="T102" fmla="*/ 255 w 719"/>
                  <a:gd name="T103" fmla="*/ 18 h 1126"/>
                  <a:gd name="T104" fmla="*/ 312 w 719"/>
                  <a:gd name="T105" fmla="*/ 2 h 1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19" h="1126">
                    <a:moveTo>
                      <a:pt x="337" y="0"/>
                    </a:moveTo>
                    <a:lnTo>
                      <a:pt x="359" y="1"/>
                    </a:lnTo>
                    <a:lnTo>
                      <a:pt x="379" y="4"/>
                    </a:lnTo>
                    <a:lnTo>
                      <a:pt x="397" y="9"/>
                    </a:lnTo>
                    <a:lnTo>
                      <a:pt x="412" y="17"/>
                    </a:lnTo>
                    <a:lnTo>
                      <a:pt x="426" y="24"/>
                    </a:lnTo>
                    <a:lnTo>
                      <a:pt x="436" y="30"/>
                    </a:lnTo>
                    <a:lnTo>
                      <a:pt x="445" y="37"/>
                    </a:lnTo>
                    <a:lnTo>
                      <a:pt x="450" y="42"/>
                    </a:lnTo>
                    <a:lnTo>
                      <a:pt x="454" y="46"/>
                    </a:lnTo>
                    <a:lnTo>
                      <a:pt x="455" y="47"/>
                    </a:lnTo>
                    <a:lnTo>
                      <a:pt x="484" y="46"/>
                    </a:lnTo>
                    <a:lnTo>
                      <a:pt x="510" y="50"/>
                    </a:lnTo>
                    <a:lnTo>
                      <a:pt x="535" y="59"/>
                    </a:lnTo>
                    <a:lnTo>
                      <a:pt x="556" y="71"/>
                    </a:lnTo>
                    <a:lnTo>
                      <a:pt x="574" y="87"/>
                    </a:lnTo>
                    <a:lnTo>
                      <a:pt x="590" y="106"/>
                    </a:lnTo>
                    <a:lnTo>
                      <a:pt x="603" y="130"/>
                    </a:lnTo>
                    <a:lnTo>
                      <a:pt x="614" y="155"/>
                    </a:lnTo>
                    <a:lnTo>
                      <a:pt x="623" y="183"/>
                    </a:lnTo>
                    <a:lnTo>
                      <a:pt x="630" y="214"/>
                    </a:lnTo>
                    <a:lnTo>
                      <a:pt x="634" y="247"/>
                    </a:lnTo>
                    <a:lnTo>
                      <a:pt x="637" y="281"/>
                    </a:lnTo>
                    <a:lnTo>
                      <a:pt x="637" y="318"/>
                    </a:lnTo>
                    <a:lnTo>
                      <a:pt x="636" y="355"/>
                    </a:lnTo>
                    <a:lnTo>
                      <a:pt x="633" y="392"/>
                    </a:lnTo>
                    <a:lnTo>
                      <a:pt x="631" y="429"/>
                    </a:lnTo>
                    <a:lnTo>
                      <a:pt x="632" y="461"/>
                    </a:lnTo>
                    <a:lnTo>
                      <a:pt x="635" y="489"/>
                    </a:lnTo>
                    <a:lnTo>
                      <a:pt x="640" y="514"/>
                    </a:lnTo>
                    <a:lnTo>
                      <a:pt x="647" y="536"/>
                    </a:lnTo>
                    <a:lnTo>
                      <a:pt x="655" y="554"/>
                    </a:lnTo>
                    <a:lnTo>
                      <a:pt x="664" y="569"/>
                    </a:lnTo>
                    <a:lnTo>
                      <a:pt x="674" y="582"/>
                    </a:lnTo>
                    <a:lnTo>
                      <a:pt x="684" y="592"/>
                    </a:lnTo>
                    <a:lnTo>
                      <a:pt x="693" y="599"/>
                    </a:lnTo>
                    <a:lnTo>
                      <a:pt x="701" y="605"/>
                    </a:lnTo>
                    <a:lnTo>
                      <a:pt x="708" y="610"/>
                    </a:lnTo>
                    <a:lnTo>
                      <a:pt x="714" y="612"/>
                    </a:lnTo>
                    <a:lnTo>
                      <a:pt x="718" y="614"/>
                    </a:lnTo>
                    <a:lnTo>
                      <a:pt x="719" y="614"/>
                    </a:lnTo>
                    <a:lnTo>
                      <a:pt x="698" y="633"/>
                    </a:lnTo>
                    <a:lnTo>
                      <a:pt x="673" y="648"/>
                    </a:lnTo>
                    <a:lnTo>
                      <a:pt x="647" y="659"/>
                    </a:lnTo>
                    <a:lnTo>
                      <a:pt x="619" y="668"/>
                    </a:lnTo>
                    <a:lnTo>
                      <a:pt x="593" y="674"/>
                    </a:lnTo>
                    <a:lnTo>
                      <a:pt x="567" y="679"/>
                    </a:lnTo>
                    <a:lnTo>
                      <a:pt x="544" y="681"/>
                    </a:lnTo>
                    <a:lnTo>
                      <a:pt x="524" y="683"/>
                    </a:lnTo>
                    <a:lnTo>
                      <a:pt x="508" y="683"/>
                    </a:lnTo>
                    <a:lnTo>
                      <a:pt x="498" y="684"/>
                    </a:lnTo>
                    <a:lnTo>
                      <a:pt x="494" y="684"/>
                    </a:lnTo>
                    <a:lnTo>
                      <a:pt x="494" y="732"/>
                    </a:lnTo>
                    <a:lnTo>
                      <a:pt x="495" y="735"/>
                    </a:lnTo>
                    <a:lnTo>
                      <a:pt x="361" y="1126"/>
                    </a:lnTo>
                    <a:lnTo>
                      <a:pt x="227" y="735"/>
                    </a:lnTo>
                    <a:lnTo>
                      <a:pt x="227" y="685"/>
                    </a:lnTo>
                    <a:lnTo>
                      <a:pt x="188" y="684"/>
                    </a:lnTo>
                    <a:lnTo>
                      <a:pt x="154" y="681"/>
                    </a:lnTo>
                    <a:lnTo>
                      <a:pt x="124" y="676"/>
                    </a:lnTo>
                    <a:lnTo>
                      <a:pt x="97" y="669"/>
                    </a:lnTo>
                    <a:lnTo>
                      <a:pt x="75" y="662"/>
                    </a:lnTo>
                    <a:lnTo>
                      <a:pt x="55" y="653"/>
                    </a:lnTo>
                    <a:lnTo>
                      <a:pt x="39" y="645"/>
                    </a:lnTo>
                    <a:lnTo>
                      <a:pt x="26" y="636"/>
                    </a:lnTo>
                    <a:lnTo>
                      <a:pt x="16" y="629"/>
                    </a:lnTo>
                    <a:lnTo>
                      <a:pt x="9" y="622"/>
                    </a:lnTo>
                    <a:lnTo>
                      <a:pt x="3" y="616"/>
                    </a:lnTo>
                    <a:lnTo>
                      <a:pt x="0" y="612"/>
                    </a:lnTo>
                    <a:lnTo>
                      <a:pt x="0" y="611"/>
                    </a:lnTo>
                    <a:lnTo>
                      <a:pt x="1" y="611"/>
                    </a:lnTo>
                    <a:lnTo>
                      <a:pt x="3" y="610"/>
                    </a:lnTo>
                    <a:lnTo>
                      <a:pt x="8" y="609"/>
                    </a:lnTo>
                    <a:lnTo>
                      <a:pt x="13" y="607"/>
                    </a:lnTo>
                    <a:lnTo>
                      <a:pt x="20" y="604"/>
                    </a:lnTo>
                    <a:lnTo>
                      <a:pt x="28" y="599"/>
                    </a:lnTo>
                    <a:lnTo>
                      <a:pt x="36" y="592"/>
                    </a:lnTo>
                    <a:lnTo>
                      <a:pt x="44" y="583"/>
                    </a:lnTo>
                    <a:lnTo>
                      <a:pt x="53" y="571"/>
                    </a:lnTo>
                    <a:lnTo>
                      <a:pt x="61" y="556"/>
                    </a:lnTo>
                    <a:lnTo>
                      <a:pt x="69" y="538"/>
                    </a:lnTo>
                    <a:lnTo>
                      <a:pt x="76" y="516"/>
                    </a:lnTo>
                    <a:lnTo>
                      <a:pt x="83" y="491"/>
                    </a:lnTo>
                    <a:lnTo>
                      <a:pt x="88" y="461"/>
                    </a:lnTo>
                    <a:lnTo>
                      <a:pt x="91" y="428"/>
                    </a:lnTo>
                    <a:lnTo>
                      <a:pt x="93" y="388"/>
                    </a:lnTo>
                    <a:lnTo>
                      <a:pt x="93" y="344"/>
                    </a:lnTo>
                    <a:lnTo>
                      <a:pt x="93" y="299"/>
                    </a:lnTo>
                    <a:lnTo>
                      <a:pt x="96" y="259"/>
                    </a:lnTo>
                    <a:lnTo>
                      <a:pt x="101" y="223"/>
                    </a:lnTo>
                    <a:lnTo>
                      <a:pt x="108" y="191"/>
                    </a:lnTo>
                    <a:lnTo>
                      <a:pt x="116" y="162"/>
                    </a:lnTo>
                    <a:lnTo>
                      <a:pt x="126" y="137"/>
                    </a:lnTo>
                    <a:lnTo>
                      <a:pt x="137" y="116"/>
                    </a:lnTo>
                    <a:lnTo>
                      <a:pt x="149" y="96"/>
                    </a:lnTo>
                    <a:lnTo>
                      <a:pt x="161" y="80"/>
                    </a:lnTo>
                    <a:lnTo>
                      <a:pt x="174" y="66"/>
                    </a:lnTo>
                    <a:lnTo>
                      <a:pt x="187" y="54"/>
                    </a:lnTo>
                    <a:lnTo>
                      <a:pt x="200" y="45"/>
                    </a:lnTo>
                    <a:lnTo>
                      <a:pt x="213" y="37"/>
                    </a:lnTo>
                    <a:lnTo>
                      <a:pt x="225" y="30"/>
                    </a:lnTo>
                    <a:lnTo>
                      <a:pt x="237" y="25"/>
                    </a:lnTo>
                    <a:lnTo>
                      <a:pt x="247" y="21"/>
                    </a:lnTo>
                    <a:lnTo>
                      <a:pt x="255" y="18"/>
                    </a:lnTo>
                    <a:lnTo>
                      <a:pt x="285" y="7"/>
                    </a:lnTo>
                    <a:lnTo>
                      <a:pt x="312" y="2"/>
                    </a:lnTo>
                    <a:lnTo>
                      <a:pt x="33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Freeform 1358"/>
              <p:cNvSpPr>
                <a:spLocks noEditPoints="1"/>
              </p:cNvSpPr>
              <p:nvPr/>
            </p:nvSpPr>
            <p:spPr bwMode="auto">
              <a:xfrm>
                <a:off x="2595563" y="5235575"/>
                <a:ext cx="309562" cy="311150"/>
              </a:xfrm>
              <a:custGeom>
                <a:avLst/>
                <a:gdLst>
                  <a:gd name="T0" fmla="*/ 1587 w 3315"/>
                  <a:gd name="T1" fmla="*/ 3090 h 3317"/>
                  <a:gd name="T2" fmla="*/ 1760 w 3315"/>
                  <a:gd name="T3" fmla="*/ 2951 h 3317"/>
                  <a:gd name="T4" fmla="*/ 2502 w 3315"/>
                  <a:gd name="T5" fmla="*/ 2564 h 3317"/>
                  <a:gd name="T6" fmla="*/ 2651 w 3315"/>
                  <a:gd name="T7" fmla="*/ 2714 h 3317"/>
                  <a:gd name="T8" fmla="*/ 2651 w 3315"/>
                  <a:gd name="T9" fmla="*/ 2502 h 3317"/>
                  <a:gd name="T10" fmla="*/ 596 w 3315"/>
                  <a:gd name="T11" fmla="*/ 2630 h 3317"/>
                  <a:gd name="T12" fmla="*/ 803 w 3315"/>
                  <a:gd name="T13" fmla="*/ 2671 h 3317"/>
                  <a:gd name="T14" fmla="*/ 3001 w 3315"/>
                  <a:gd name="T15" fmla="*/ 1544 h 3317"/>
                  <a:gd name="T16" fmla="*/ 2950 w 3315"/>
                  <a:gd name="T17" fmla="*/ 1760 h 3317"/>
                  <a:gd name="T18" fmla="*/ 3090 w 3315"/>
                  <a:gd name="T19" fmla="*/ 1587 h 3317"/>
                  <a:gd name="T20" fmla="*/ 201 w 3315"/>
                  <a:gd name="T21" fmla="*/ 1657 h 3317"/>
                  <a:gd name="T22" fmla="*/ 417 w 3315"/>
                  <a:gd name="T23" fmla="*/ 1708 h 3317"/>
                  <a:gd name="T24" fmla="*/ 1530 w 3315"/>
                  <a:gd name="T25" fmla="*/ 997 h 3317"/>
                  <a:gd name="T26" fmla="*/ 1011 w 3315"/>
                  <a:gd name="T27" fmla="*/ 1470 h 3317"/>
                  <a:gd name="T28" fmla="*/ 1188 w 3315"/>
                  <a:gd name="T29" fmla="*/ 2143 h 3317"/>
                  <a:gd name="T30" fmla="*/ 1823 w 3315"/>
                  <a:gd name="T31" fmla="*/ 2063 h 3317"/>
                  <a:gd name="T32" fmla="*/ 2204 w 3315"/>
                  <a:gd name="T33" fmla="*/ 2053 h 3317"/>
                  <a:gd name="T34" fmla="*/ 2260 w 3315"/>
                  <a:gd name="T35" fmla="*/ 1354 h 3317"/>
                  <a:gd name="T36" fmla="*/ 1658 w 3315"/>
                  <a:gd name="T37" fmla="*/ 985 h 3317"/>
                  <a:gd name="T38" fmla="*/ 2513 w 3315"/>
                  <a:gd name="T39" fmla="*/ 771 h 3317"/>
                  <a:gd name="T40" fmla="*/ 2720 w 3315"/>
                  <a:gd name="T41" fmla="*/ 729 h 3317"/>
                  <a:gd name="T42" fmla="*/ 665 w 3315"/>
                  <a:gd name="T43" fmla="*/ 602 h 3317"/>
                  <a:gd name="T44" fmla="*/ 665 w 3315"/>
                  <a:gd name="T45" fmla="*/ 813 h 3317"/>
                  <a:gd name="T46" fmla="*/ 814 w 3315"/>
                  <a:gd name="T47" fmla="*/ 665 h 3317"/>
                  <a:gd name="T48" fmla="*/ 1556 w 3315"/>
                  <a:gd name="T49" fmla="*/ 265 h 3317"/>
                  <a:gd name="T50" fmla="*/ 1729 w 3315"/>
                  <a:gd name="T51" fmla="*/ 403 h 3317"/>
                  <a:gd name="T52" fmla="*/ 1658 w 3315"/>
                  <a:gd name="T53" fmla="*/ 0 h 3317"/>
                  <a:gd name="T54" fmla="*/ 1973 w 3315"/>
                  <a:gd name="T55" fmla="*/ 314 h 3317"/>
                  <a:gd name="T56" fmla="*/ 1898 w 3315"/>
                  <a:gd name="T57" fmla="*/ 822 h 3317"/>
                  <a:gd name="T58" fmla="*/ 2305 w 3315"/>
                  <a:gd name="T59" fmla="*/ 619 h 3317"/>
                  <a:gd name="T60" fmla="*/ 2663 w 3315"/>
                  <a:gd name="T61" fmla="*/ 398 h 3317"/>
                  <a:gd name="T62" fmla="*/ 2921 w 3315"/>
                  <a:gd name="T63" fmla="*/ 727 h 3317"/>
                  <a:gd name="T64" fmla="*/ 2619 w 3315"/>
                  <a:gd name="T65" fmla="*/ 1022 h 3317"/>
                  <a:gd name="T66" fmla="*/ 2520 w 3315"/>
                  <a:gd name="T67" fmla="*/ 1551 h 3317"/>
                  <a:gd name="T68" fmla="*/ 3085 w 3315"/>
                  <a:gd name="T69" fmla="*/ 1354 h 3317"/>
                  <a:gd name="T70" fmla="*/ 3304 w 3315"/>
                  <a:gd name="T71" fmla="*/ 1741 h 3317"/>
                  <a:gd name="T72" fmla="*/ 2912 w 3315"/>
                  <a:gd name="T73" fmla="*/ 1959 h 3317"/>
                  <a:gd name="T74" fmla="*/ 2447 w 3315"/>
                  <a:gd name="T75" fmla="*/ 2022 h 3317"/>
                  <a:gd name="T76" fmla="*/ 2767 w 3315"/>
                  <a:gd name="T77" fmla="*/ 2336 h 3317"/>
                  <a:gd name="T78" fmla="*/ 2895 w 3315"/>
                  <a:gd name="T79" fmla="*/ 2735 h 3317"/>
                  <a:gd name="T80" fmla="*/ 2515 w 3315"/>
                  <a:gd name="T81" fmla="*/ 2909 h 3317"/>
                  <a:gd name="T82" fmla="*/ 2299 w 3315"/>
                  <a:gd name="T83" fmla="*/ 2543 h 3317"/>
                  <a:gd name="T84" fmla="*/ 1803 w 3315"/>
                  <a:gd name="T85" fmla="*/ 2723 h 3317"/>
                  <a:gd name="T86" fmla="*/ 1930 w 3315"/>
                  <a:gd name="T87" fmla="*/ 3160 h 3317"/>
                  <a:gd name="T88" fmla="*/ 1499 w 3315"/>
                  <a:gd name="T89" fmla="*/ 3273 h 3317"/>
                  <a:gd name="T90" fmla="*/ 1391 w 3315"/>
                  <a:gd name="T91" fmla="*/ 2835 h 3317"/>
                  <a:gd name="T92" fmla="*/ 1174 w 3315"/>
                  <a:gd name="T93" fmla="*/ 2381 h 3317"/>
                  <a:gd name="T94" fmla="*/ 931 w 3315"/>
                  <a:gd name="T95" fmla="*/ 2831 h 3317"/>
                  <a:gd name="T96" fmla="*/ 515 w 3315"/>
                  <a:gd name="T97" fmla="*/ 2857 h 3317"/>
                  <a:gd name="T98" fmla="*/ 437 w 3315"/>
                  <a:gd name="T99" fmla="*/ 2447 h 3317"/>
                  <a:gd name="T100" fmla="*/ 842 w 3315"/>
                  <a:gd name="T101" fmla="*/ 2323 h 3317"/>
                  <a:gd name="T102" fmla="*/ 555 w 3315"/>
                  <a:gd name="T103" fmla="*/ 1861 h 3317"/>
                  <a:gd name="T104" fmla="*/ 123 w 3315"/>
                  <a:gd name="T105" fmla="*/ 1907 h 3317"/>
                  <a:gd name="T106" fmla="*/ 66 w 3315"/>
                  <a:gd name="T107" fmla="*/ 1466 h 3317"/>
                  <a:gd name="T108" fmla="*/ 513 w 3315"/>
                  <a:gd name="T109" fmla="*/ 1414 h 3317"/>
                  <a:gd name="T110" fmla="*/ 974 w 3315"/>
                  <a:gd name="T111" fmla="*/ 1120 h 3317"/>
                  <a:gd name="T112" fmla="*/ 459 w 3315"/>
                  <a:gd name="T113" fmla="*/ 901 h 3317"/>
                  <a:gd name="T114" fmla="*/ 486 w 3315"/>
                  <a:gd name="T115" fmla="*/ 485 h 3317"/>
                  <a:gd name="T116" fmla="*/ 901 w 3315"/>
                  <a:gd name="T117" fmla="*/ 459 h 3317"/>
                  <a:gd name="T118" fmla="*/ 1124 w 3315"/>
                  <a:gd name="T119" fmla="*/ 973 h 3317"/>
                  <a:gd name="T120" fmla="*/ 1428 w 3315"/>
                  <a:gd name="T121" fmla="*/ 528 h 3317"/>
                  <a:gd name="T122" fmla="*/ 1436 w 3315"/>
                  <a:gd name="T123" fmla="*/ 92 h 3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315" h="3317">
                    <a:moveTo>
                      <a:pt x="1658" y="2888"/>
                    </a:moveTo>
                    <a:lnTo>
                      <a:pt x="1632" y="2891"/>
                    </a:lnTo>
                    <a:lnTo>
                      <a:pt x="1608" y="2899"/>
                    </a:lnTo>
                    <a:lnTo>
                      <a:pt x="1587" y="2912"/>
                    </a:lnTo>
                    <a:lnTo>
                      <a:pt x="1569" y="2930"/>
                    </a:lnTo>
                    <a:lnTo>
                      <a:pt x="1556" y="2951"/>
                    </a:lnTo>
                    <a:lnTo>
                      <a:pt x="1547" y="2976"/>
                    </a:lnTo>
                    <a:lnTo>
                      <a:pt x="1544" y="3001"/>
                    </a:lnTo>
                    <a:lnTo>
                      <a:pt x="1547" y="3027"/>
                    </a:lnTo>
                    <a:lnTo>
                      <a:pt x="1556" y="3051"/>
                    </a:lnTo>
                    <a:lnTo>
                      <a:pt x="1569" y="3073"/>
                    </a:lnTo>
                    <a:lnTo>
                      <a:pt x="1587" y="3090"/>
                    </a:lnTo>
                    <a:lnTo>
                      <a:pt x="1608" y="3104"/>
                    </a:lnTo>
                    <a:lnTo>
                      <a:pt x="1632" y="3112"/>
                    </a:lnTo>
                    <a:lnTo>
                      <a:pt x="1658" y="3115"/>
                    </a:lnTo>
                    <a:lnTo>
                      <a:pt x="1684" y="3112"/>
                    </a:lnTo>
                    <a:lnTo>
                      <a:pt x="1708" y="3104"/>
                    </a:lnTo>
                    <a:lnTo>
                      <a:pt x="1729" y="3090"/>
                    </a:lnTo>
                    <a:lnTo>
                      <a:pt x="1747" y="3073"/>
                    </a:lnTo>
                    <a:lnTo>
                      <a:pt x="1760" y="3051"/>
                    </a:lnTo>
                    <a:lnTo>
                      <a:pt x="1769" y="3027"/>
                    </a:lnTo>
                    <a:lnTo>
                      <a:pt x="1772" y="3001"/>
                    </a:lnTo>
                    <a:lnTo>
                      <a:pt x="1769" y="2976"/>
                    </a:lnTo>
                    <a:lnTo>
                      <a:pt x="1760" y="2951"/>
                    </a:lnTo>
                    <a:lnTo>
                      <a:pt x="1747" y="2930"/>
                    </a:lnTo>
                    <a:lnTo>
                      <a:pt x="1729" y="2912"/>
                    </a:lnTo>
                    <a:lnTo>
                      <a:pt x="1708" y="2899"/>
                    </a:lnTo>
                    <a:lnTo>
                      <a:pt x="1684" y="2891"/>
                    </a:lnTo>
                    <a:lnTo>
                      <a:pt x="1658" y="2888"/>
                    </a:lnTo>
                    <a:close/>
                    <a:moveTo>
                      <a:pt x="2608" y="2494"/>
                    </a:moveTo>
                    <a:lnTo>
                      <a:pt x="2586" y="2496"/>
                    </a:lnTo>
                    <a:lnTo>
                      <a:pt x="2565" y="2502"/>
                    </a:lnTo>
                    <a:lnTo>
                      <a:pt x="2546" y="2513"/>
                    </a:lnTo>
                    <a:lnTo>
                      <a:pt x="2527" y="2527"/>
                    </a:lnTo>
                    <a:lnTo>
                      <a:pt x="2513" y="2545"/>
                    </a:lnTo>
                    <a:lnTo>
                      <a:pt x="2502" y="2564"/>
                    </a:lnTo>
                    <a:lnTo>
                      <a:pt x="2496" y="2586"/>
                    </a:lnTo>
                    <a:lnTo>
                      <a:pt x="2494" y="2608"/>
                    </a:lnTo>
                    <a:lnTo>
                      <a:pt x="2496" y="2629"/>
                    </a:lnTo>
                    <a:lnTo>
                      <a:pt x="2502" y="2650"/>
                    </a:lnTo>
                    <a:lnTo>
                      <a:pt x="2513" y="2671"/>
                    </a:lnTo>
                    <a:lnTo>
                      <a:pt x="2527" y="2689"/>
                    </a:lnTo>
                    <a:lnTo>
                      <a:pt x="2546" y="2703"/>
                    </a:lnTo>
                    <a:lnTo>
                      <a:pt x="2565" y="2714"/>
                    </a:lnTo>
                    <a:lnTo>
                      <a:pt x="2586" y="2720"/>
                    </a:lnTo>
                    <a:lnTo>
                      <a:pt x="2608" y="2722"/>
                    </a:lnTo>
                    <a:lnTo>
                      <a:pt x="2629" y="2720"/>
                    </a:lnTo>
                    <a:lnTo>
                      <a:pt x="2651" y="2714"/>
                    </a:lnTo>
                    <a:lnTo>
                      <a:pt x="2671" y="2703"/>
                    </a:lnTo>
                    <a:lnTo>
                      <a:pt x="2688" y="2689"/>
                    </a:lnTo>
                    <a:lnTo>
                      <a:pt x="2703" y="2671"/>
                    </a:lnTo>
                    <a:lnTo>
                      <a:pt x="2713" y="2650"/>
                    </a:lnTo>
                    <a:lnTo>
                      <a:pt x="2720" y="2630"/>
                    </a:lnTo>
                    <a:lnTo>
                      <a:pt x="2722" y="2608"/>
                    </a:lnTo>
                    <a:lnTo>
                      <a:pt x="2720" y="2587"/>
                    </a:lnTo>
                    <a:lnTo>
                      <a:pt x="2713" y="2565"/>
                    </a:lnTo>
                    <a:lnTo>
                      <a:pt x="2703" y="2545"/>
                    </a:lnTo>
                    <a:lnTo>
                      <a:pt x="2688" y="2527"/>
                    </a:lnTo>
                    <a:lnTo>
                      <a:pt x="2671" y="2513"/>
                    </a:lnTo>
                    <a:lnTo>
                      <a:pt x="2651" y="2502"/>
                    </a:lnTo>
                    <a:lnTo>
                      <a:pt x="2629" y="2496"/>
                    </a:lnTo>
                    <a:lnTo>
                      <a:pt x="2608" y="2494"/>
                    </a:lnTo>
                    <a:close/>
                    <a:moveTo>
                      <a:pt x="708" y="2494"/>
                    </a:moveTo>
                    <a:lnTo>
                      <a:pt x="687" y="2496"/>
                    </a:lnTo>
                    <a:lnTo>
                      <a:pt x="665" y="2502"/>
                    </a:lnTo>
                    <a:lnTo>
                      <a:pt x="645" y="2513"/>
                    </a:lnTo>
                    <a:lnTo>
                      <a:pt x="628" y="2527"/>
                    </a:lnTo>
                    <a:lnTo>
                      <a:pt x="613" y="2545"/>
                    </a:lnTo>
                    <a:lnTo>
                      <a:pt x="603" y="2565"/>
                    </a:lnTo>
                    <a:lnTo>
                      <a:pt x="596" y="2587"/>
                    </a:lnTo>
                    <a:lnTo>
                      <a:pt x="594" y="2608"/>
                    </a:lnTo>
                    <a:lnTo>
                      <a:pt x="596" y="2630"/>
                    </a:lnTo>
                    <a:lnTo>
                      <a:pt x="603" y="2650"/>
                    </a:lnTo>
                    <a:lnTo>
                      <a:pt x="613" y="2671"/>
                    </a:lnTo>
                    <a:lnTo>
                      <a:pt x="628" y="2689"/>
                    </a:lnTo>
                    <a:lnTo>
                      <a:pt x="645" y="2703"/>
                    </a:lnTo>
                    <a:lnTo>
                      <a:pt x="665" y="2714"/>
                    </a:lnTo>
                    <a:lnTo>
                      <a:pt x="687" y="2720"/>
                    </a:lnTo>
                    <a:lnTo>
                      <a:pt x="708" y="2722"/>
                    </a:lnTo>
                    <a:lnTo>
                      <a:pt x="730" y="2720"/>
                    </a:lnTo>
                    <a:lnTo>
                      <a:pt x="751" y="2714"/>
                    </a:lnTo>
                    <a:lnTo>
                      <a:pt x="770" y="2703"/>
                    </a:lnTo>
                    <a:lnTo>
                      <a:pt x="789" y="2689"/>
                    </a:lnTo>
                    <a:lnTo>
                      <a:pt x="803" y="2671"/>
                    </a:lnTo>
                    <a:lnTo>
                      <a:pt x="814" y="2650"/>
                    </a:lnTo>
                    <a:lnTo>
                      <a:pt x="820" y="2629"/>
                    </a:lnTo>
                    <a:lnTo>
                      <a:pt x="822" y="2608"/>
                    </a:lnTo>
                    <a:lnTo>
                      <a:pt x="820" y="2586"/>
                    </a:lnTo>
                    <a:lnTo>
                      <a:pt x="814" y="2564"/>
                    </a:lnTo>
                    <a:lnTo>
                      <a:pt x="803" y="2545"/>
                    </a:lnTo>
                    <a:lnTo>
                      <a:pt x="789" y="2527"/>
                    </a:lnTo>
                    <a:lnTo>
                      <a:pt x="770" y="2513"/>
                    </a:lnTo>
                    <a:lnTo>
                      <a:pt x="751" y="2502"/>
                    </a:lnTo>
                    <a:lnTo>
                      <a:pt x="730" y="2496"/>
                    </a:lnTo>
                    <a:lnTo>
                      <a:pt x="708" y="2494"/>
                    </a:lnTo>
                    <a:close/>
                    <a:moveTo>
                      <a:pt x="3001" y="1544"/>
                    </a:moveTo>
                    <a:lnTo>
                      <a:pt x="2975" y="1547"/>
                    </a:lnTo>
                    <a:lnTo>
                      <a:pt x="2950" y="1555"/>
                    </a:lnTo>
                    <a:lnTo>
                      <a:pt x="2930" y="1569"/>
                    </a:lnTo>
                    <a:lnTo>
                      <a:pt x="2912" y="1587"/>
                    </a:lnTo>
                    <a:lnTo>
                      <a:pt x="2899" y="1608"/>
                    </a:lnTo>
                    <a:lnTo>
                      <a:pt x="2890" y="1631"/>
                    </a:lnTo>
                    <a:lnTo>
                      <a:pt x="2887" y="1657"/>
                    </a:lnTo>
                    <a:lnTo>
                      <a:pt x="2890" y="1684"/>
                    </a:lnTo>
                    <a:lnTo>
                      <a:pt x="2899" y="1708"/>
                    </a:lnTo>
                    <a:lnTo>
                      <a:pt x="2912" y="1729"/>
                    </a:lnTo>
                    <a:lnTo>
                      <a:pt x="2930" y="1746"/>
                    </a:lnTo>
                    <a:lnTo>
                      <a:pt x="2950" y="1760"/>
                    </a:lnTo>
                    <a:lnTo>
                      <a:pt x="2975" y="1769"/>
                    </a:lnTo>
                    <a:lnTo>
                      <a:pt x="3001" y="1772"/>
                    </a:lnTo>
                    <a:lnTo>
                      <a:pt x="3027" y="1769"/>
                    </a:lnTo>
                    <a:lnTo>
                      <a:pt x="3051" y="1760"/>
                    </a:lnTo>
                    <a:lnTo>
                      <a:pt x="3073" y="1746"/>
                    </a:lnTo>
                    <a:lnTo>
                      <a:pt x="3090" y="1729"/>
                    </a:lnTo>
                    <a:lnTo>
                      <a:pt x="3103" y="1708"/>
                    </a:lnTo>
                    <a:lnTo>
                      <a:pt x="3112" y="1684"/>
                    </a:lnTo>
                    <a:lnTo>
                      <a:pt x="3115" y="1657"/>
                    </a:lnTo>
                    <a:lnTo>
                      <a:pt x="3112" y="1631"/>
                    </a:lnTo>
                    <a:lnTo>
                      <a:pt x="3103" y="1608"/>
                    </a:lnTo>
                    <a:lnTo>
                      <a:pt x="3090" y="1587"/>
                    </a:lnTo>
                    <a:lnTo>
                      <a:pt x="3073" y="1569"/>
                    </a:lnTo>
                    <a:lnTo>
                      <a:pt x="3051" y="1555"/>
                    </a:lnTo>
                    <a:lnTo>
                      <a:pt x="3027" y="1547"/>
                    </a:lnTo>
                    <a:lnTo>
                      <a:pt x="3001" y="1544"/>
                    </a:lnTo>
                    <a:close/>
                    <a:moveTo>
                      <a:pt x="315" y="1544"/>
                    </a:moveTo>
                    <a:lnTo>
                      <a:pt x="289" y="1547"/>
                    </a:lnTo>
                    <a:lnTo>
                      <a:pt x="265" y="1555"/>
                    </a:lnTo>
                    <a:lnTo>
                      <a:pt x="243" y="1569"/>
                    </a:lnTo>
                    <a:lnTo>
                      <a:pt x="226" y="1587"/>
                    </a:lnTo>
                    <a:lnTo>
                      <a:pt x="213" y="1608"/>
                    </a:lnTo>
                    <a:lnTo>
                      <a:pt x="204" y="1631"/>
                    </a:lnTo>
                    <a:lnTo>
                      <a:pt x="201" y="1657"/>
                    </a:lnTo>
                    <a:lnTo>
                      <a:pt x="204" y="1684"/>
                    </a:lnTo>
                    <a:lnTo>
                      <a:pt x="213" y="1708"/>
                    </a:lnTo>
                    <a:lnTo>
                      <a:pt x="226" y="1729"/>
                    </a:lnTo>
                    <a:lnTo>
                      <a:pt x="243" y="1746"/>
                    </a:lnTo>
                    <a:lnTo>
                      <a:pt x="265" y="1760"/>
                    </a:lnTo>
                    <a:lnTo>
                      <a:pt x="289" y="1769"/>
                    </a:lnTo>
                    <a:lnTo>
                      <a:pt x="315" y="1772"/>
                    </a:lnTo>
                    <a:lnTo>
                      <a:pt x="341" y="1769"/>
                    </a:lnTo>
                    <a:lnTo>
                      <a:pt x="366" y="1760"/>
                    </a:lnTo>
                    <a:lnTo>
                      <a:pt x="386" y="1746"/>
                    </a:lnTo>
                    <a:lnTo>
                      <a:pt x="404" y="1729"/>
                    </a:lnTo>
                    <a:lnTo>
                      <a:pt x="417" y="1708"/>
                    </a:lnTo>
                    <a:lnTo>
                      <a:pt x="426" y="1684"/>
                    </a:lnTo>
                    <a:lnTo>
                      <a:pt x="429" y="1657"/>
                    </a:lnTo>
                    <a:lnTo>
                      <a:pt x="426" y="1631"/>
                    </a:lnTo>
                    <a:lnTo>
                      <a:pt x="417" y="1608"/>
                    </a:lnTo>
                    <a:lnTo>
                      <a:pt x="404" y="1587"/>
                    </a:lnTo>
                    <a:lnTo>
                      <a:pt x="386" y="1569"/>
                    </a:lnTo>
                    <a:lnTo>
                      <a:pt x="366" y="1555"/>
                    </a:lnTo>
                    <a:lnTo>
                      <a:pt x="341" y="1547"/>
                    </a:lnTo>
                    <a:lnTo>
                      <a:pt x="315" y="1544"/>
                    </a:lnTo>
                    <a:close/>
                    <a:moveTo>
                      <a:pt x="1658" y="985"/>
                    </a:moveTo>
                    <a:lnTo>
                      <a:pt x="1593" y="988"/>
                    </a:lnTo>
                    <a:lnTo>
                      <a:pt x="1530" y="997"/>
                    </a:lnTo>
                    <a:lnTo>
                      <a:pt x="1468" y="1011"/>
                    </a:lnTo>
                    <a:lnTo>
                      <a:pt x="1410" y="1031"/>
                    </a:lnTo>
                    <a:lnTo>
                      <a:pt x="1353" y="1057"/>
                    </a:lnTo>
                    <a:lnTo>
                      <a:pt x="1300" y="1087"/>
                    </a:lnTo>
                    <a:lnTo>
                      <a:pt x="1250" y="1122"/>
                    </a:lnTo>
                    <a:lnTo>
                      <a:pt x="1203" y="1161"/>
                    </a:lnTo>
                    <a:lnTo>
                      <a:pt x="1160" y="1204"/>
                    </a:lnTo>
                    <a:lnTo>
                      <a:pt x="1121" y="1250"/>
                    </a:lnTo>
                    <a:lnTo>
                      <a:pt x="1086" y="1301"/>
                    </a:lnTo>
                    <a:lnTo>
                      <a:pt x="1056" y="1354"/>
                    </a:lnTo>
                    <a:lnTo>
                      <a:pt x="1031" y="1411"/>
                    </a:lnTo>
                    <a:lnTo>
                      <a:pt x="1011" y="1470"/>
                    </a:lnTo>
                    <a:lnTo>
                      <a:pt x="996" y="1531"/>
                    </a:lnTo>
                    <a:lnTo>
                      <a:pt x="987" y="1594"/>
                    </a:lnTo>
                    <a:lnTo>
                      <a:pt x="983" y="1660"/>
                    </a:lnTo>
                    <a:lnTo>
                      <a:pt x="987" y="1722"/>
                    </a:lnTo>
                    <a:lnTo>
                      <a:pt x="995" y="1783"/>
                    </a:lnTo>
                    <a:lnTo>
                      <a:pt x="1009" y="1841"/>
                    </a:lnTo>
                    <a:lnTo>
                      <a:pt x="1027" y="1899"/>
                    </a:lnTo>
                    <a:lnTo>
                      <a:pt x="1051" y="1953"/>
                    </a:lnTo>
                    <a:lnTo>
                      <a:pt x="1079" y="2005"/>
                    </a:lnTo>
                    <a:lnTo>
                      <a:pt x="1112" y="2054"/>
                    </a:lnTo>
                    <a:lnTo>
                      <a:pt x="1148" y="2101"/>
                    </a:lnTo>
                    <a:lnTo>
                      <a:pt x="1188" y="2143"/>
                    </a:lnTo>
                    <a:lnTo>
                      <a:pt x="1191" y="2123"/>
                    </a:lnTo>
                    <a:lnTo>
                      <a:pt x="1200" y="2095"/>
                    </a:lnTo>
                    <a:lnTo>
                      <a:pt x="1213" y="2070"/>
                    </a:lnTo>
                    <a:lnTo>
                      <a:pt x="1230" y="2046"/>
                    </a:lnTo>
                    <a:lnTo>
                      <a:pt x="1251" y="2027"/>
                    </a:lnTo>
                    <a:lnTo>
                      <a:pt x="1275" y="2012"/>
                    </a:lnTo>
                    <a:lnTo>
                      <a:pt x="1440" y="1930"/>
                    </a:lnTo>
                    <a:lnTo>
                      <a:pt x="1474" y="1913"/>
                    </a:lnTo>
                    <a:lnTo>
                      <a:pt x="1420" y="2070"/>
                    </a:lnTo>
                    <a:lnTo>
                      <a:pt x="1494" y="2064"/>
                    </a:lnTo>
                    <a:lnTo>
                      <a:pt x="1658" y="2266"/>
                    </a:lnTo>
                    <a:lnTo>
                      <a:pt x="1823" y="2063"/>
                    </a:lnTo>
                    <a:lnTo>
                      <a:pt x="1897" y="2069"/>
                    </a:lnTo>
                    <a:lnTo>
                      <a:pt x="1844" y="1912"/>
                    </a:lnTo>
                    <a:lnTo>
                      <a:pt x="1872" y="1927"/>
                    </a:lnTo>
                    <a:lnTo>
                      <a:pt x="2041" y="2010"/>
                    </a:lnTo>
                    <a:lnTo>
                      <a:pt x="2065" y="2026"/>
                    </a:lnTo>
                    <a:lnTo>
                      <a:pt x="2086" y="2045"/>
                    </a:lnTo>
                    <a:lnTo>
                      <a:pt x="2103" y="2069"/>
                    </a:lnTo>
                    <a:lnTo>
                      <a:pt x="2116" y="2094"/>
                    </a:lnTo>
                    <a:lnTo>
                      <a:pt x="2124" y="2122"/>
                    </a:lnTo>
                    <a:lnTo>
                      <a:pt x="2128" y="2141"/>
                    </a:lnTo>
                    <a:lnTo>
                      <a:pt x="2168" y="2099"/>
                    </a:lnTo>
                    <a:lnTo>
                      <a:pt x="2204" y="2053"/>
                    </a:lnTo>
                    <a:lnTo>
                      <a:pt x="2237" y="2004"/>
                    </a:lnTo>
                    <a:lnTo>
                      <a:pt x="2265" y="1952"/>
                    </a:lnTo>
                    <a:lnTo>
                      <a:pt x="2289" y="1898"/>
                    </a:lnTo>
                    <a:lnTo>
                      <a:pt x="2307" y="1841"/>
                    </a:lnTo>
                    <a:lnTo>
                      <a:pt x="2321" y="1782"/>
                    </a:lnTo>
                    <a:lnTo>
                      <a:pt x="2329" y="1721"/>
                    </a:lnTo>
                    <a:lnTo>
                      <a:pt x="2333" y="1660"/>
                    </a:lnTo>
                    <a:lnTo>
                      <a:pt x="2329" y="1594"/>
                    </a:lnTo>
                    <a:lnTo>
                      <a:pt x="2320" y="1531"/>
                    </a:lnTo>
                    <a:lnTo>
                      <a:pt x="2305" y="1470"/>
                    </a:lnTo>
                    <a:lnTo>
                      <a:pt x="2285" y="1411"/>
                    </a:lnTo>
                    <a:lnTo>
                      <a:pt x="2260" y="1354"/>
                    </a:lnTo>
                    <a:lnTo>
                      <a:pt x="2230" y="1301"/>
                    </a:lnTo>
                    <a:lnTo>
                      <a:pt x="2195" y="1250"/>
                    </a:lnTo>
                    <a:lnTo>
                      <a:pt x="2156" y="1204"/>
                    </a:lnTo>
                    <a:lnTo>
                      <a:pt x="2113" y="1161"/>
                    </a:lnTo>
                    <a:lnTo>
                      <a:pt x="2066" y="1122"/>
                    </a:lnTo>
                    <a:lnTo>
                      <a:pt x="2016" y="1087"/>
                    </a:lnTo>
                    <a:lnTo>
                      <a:pt x="1963" y="1057"/>
                    </a:lnTo>
                    <a:lnTo>
                      <a:pt x="1906" y="1031"/>
                    </a:lnTo>
                    <a:lnTo>
                      <a:pt x="1848" y="1011"/>
                    </a:lnTo>
                    <a:lnTo>
                      <a:pt x="1786" y="997"/>
                    </a:lnTo>
                    <a:lnTo>
                      <a:pt x="1723" y="988"/>
                    </a:lnTo>
                    <a:lnTo>
                      <a:pt x="1658" y="985"/>
                    </a:lnTo>
                    <a:close/>
                    <a:moveTo>
                      <a:pt x="2608" y="594"/>
                    </a:moveTo>
                    <a:lnTo>
                      <a:pt x="2586" y="596"/>
                    </a:lnTo>
                    <a:lnTo>
                      <a:pt x="2565" y="602"/>
                    </a:lnTo>
                    <a:lnTo>
                      <a:pt x="2546" y="612"/>
                    </a:lnTo>
                    <a:lnTo>
                      <a:pt x="2527" y="627"/>
                    </a:lnTo>
                    <a:lnTo>
                      <a:pt x="2513" y="645"/>
                    </a:lnTo>
                    <a:lnTo>
                      <a:pt x="2502" y="665"/>
                    </a:lnTo>
                    <a:lnTo>
                      <a:pt x="2496" y="686"/>
                    </a:lnTo>
                    <a:lnTo>
                      <a:pt x="2494" y="708"/>
                    </a:lnTo>
                    <a:lnTo>
                      <a:pt x="2496" y="729"/>
                    </a:lnTo>
                    <a:lnTo>
                      <a:pt x="2502" y="751"/>
                    </a:lnTo>
                    <a:lnTo>
                      <a:pt x="2513" y="771"/>
                    </a:lnTo>
                    <a:lnTo>
                      <a:pt x="2527" y="788"/>
                    </a:lnTo>
                    <a:lnTo>
                      <a:pt x="2546" y="803"/>
                    </a:lnTo>
                    <a:lnTo>
                      <a:pt x="2565" y="813"/>
                    </a:lnTo>
                    <a:lnTo>
                      <a:pt x="2586" y="819"/>
                    </a:lnTo>
                    <a:lnTo>
                      <a:pt x="2608" y="821"/>
                    </a:lnTo>
                    <a:lnTo>
                      <a:pt x="2629" y="819"/>
                    </a:lnTo>
                    <a:lnTo>
                      <a:pt x="2651" y="813"/>
                    </a:lnTo>
                    <a:lnTo>
                      <a:pt x="2671" y="803"/>
                    </a:lnTo>
                    <a:lnTo>
                      <a:pt x="2688" y="788"/>
                    </a:lnTo>
                    <a:lnTo>
                      <a:pt x="2703" y="771"/>
                    </a:lnTo>
                    <a:lnTo>
                      <a:pt x="2713" y="751"/>
                    </a:lnTo>
                    <a:lnTo>
                      <a:pt x="2720" y="729"/>
                    </a:lnTo>
                    <a:lnTo>
                      <a:pt x="2722" y="708"/>
                    </a:lnTo>
                    <a:lnTo>
                      <a:pt x="2720" y="686"/>
                    </a:lnTo>
                    <a:lnTo>
                      <a:pt x="2713" y="665"/>
                    </a:lnTo>
                    <a:lnTo>
                      <a:pt x="2703" y="645"/>
                    </a:lnTo>
                    <a:lnTo>
                      <a:pt x="2688" y="627"/>
                    </a:lnTo>
                    <a:lnTo>
                      <a:pt x="2671" y="612"/>
                    </a:lnTo>
                    <a:lnTo>
                      <a:pt x="2651" y="602"/>
                    </a:lnTo>
                    <a:lnTo>
                      <a:pt x="2629" y="596"/>
                    </a:lnTo>
                    <a:lnTo>
                      <a:pt x="2608" y="594"/>
                    </a:lnTo>
                    <a:close/>
                    <a:moveTo>
                      <a:pt x="708" y="594"/>
                    </a:moveTo>
                    <a:lnTo>
                      <a:pt x="687" y="596"/>
                    </a:lnTo>
                    <a:lnTo>
                      <a:pt x="665" y="602"/>
                    </a:lnTo>
                    <a:lnTo>
                      <a:pt x="645" y="612"/>
                    </a:lnTo>
                    <a:lnTo>
                      <a:pt x="628" y="627"/>
                    </a:lnTo>
                    <a:lnTo>
                      <a:pt x="613" y="645"/>
                    </a:lnTo>
                    <a:lnTo>
                      <a:pt x="603" y="665"/>
                    </a:lnTo>
                    <a:lnTo>
                      <a:pt x="596" y="686"/>
                    </a:lnTo>
                    <a:lnTo>
                      <a:pt x="594" y="708"/>
                    </a:lnTo>
                    <a:lnTo>
                      <a:pt x="596" y="729"/>
                    </a:lnTo>
                    <a:lnTo>
                      <a:pt x="603" y="751"/>
                    </a:lnTo>
                    <a:lnTo>
                      <a:pt x="613" y="771"/>
                    </a:lnTo>
                    <a:lnTo>
                      <a:pt x="628" y="788"/>
                    </a:lnTo>
                    <a:lnTo>
                      <a:pt x="645" y="803"/>
                    </a:lnTo>
                    <a:lnTo>
                      <a:pt x="665" y="813"/>
                    </a:lnTo>
                    <a:lnTo>
                      <a:pt x="687" y="819"/>
                    </a:lnTo>
                    <a:lnTo>
                      <a:pt x="708" y="821"/>
                    </a:lnTo>
                    <a:lnTo>
                      <a:pt x="730" y="819"/>
                    </a:lnTo>
                    <a:lnTo>
                      <a:pt x="751" y="813"/>
                    </a:lnTo>
                    <a:lnTo>
                      <a:pt x="770" y="803"/>
                    </a:lnTo>
                    <a:lnTo>
                      <a:pt x="789" y="788"/>
                    </a:lnTo>
                    <a:lnTo>
                      <a:pt x="803" y="771"/>
                    </a:lnTo>
                    <a:lnTo>
                      <a:pt x="814" y="751"/>
                    </a:lnTo>
                    <a:lnTo>
                      <a:pt x="820" y="729"/>
                    </a:lnTo>
                    <a:lnTo>
                      <a:pt x="822" y="708"/>
                    </a:lnTo>
                    <a:lnTo>
                      <a:pt x="820" y="686"/>
                    </a:lnTo>
                    <a:lnTo>
                      <a:pt x="814" y="665"/>
                    </a:lnTo>
                    <a:lnTo>
                      <a:pt x="803" y="645"/>
                    </a:lnTo>
                    <a:lnTo>
                      <a:pt x="789" y="627"/>
                    </a:lnTo>
                    <a:lnTo>
                      <a:pt x="770" y="612"/>
                    </a:lnTo>
                    <a:lnTo>
                      <a:pt x="751" y="602"/>
                    </a:lnTo>
                    <a:lnTo>
                      <a:pt x="730" y="596"/>
                    </a:lnTo>
                    <a:lnTo>
                      <a:pt x="708" y="594"/>
                    </a:lnTo>
                    <a:close/>
                    <a:moveTo>
                      <a:pt x="1658" y="201"/>
                    </a:moveTo>
                    <a:lnTo>
                      <a:pt x="1632" y="204"/>
                    </a:lnTo>
                    <a:lnTo>
                      <a:pt x="1608" y="212"/>
                    </a:lnTo>
                    <a:lnTo>
                      <a:pt x="1587" y="225"/>
                    </a:lnTo>
                    <a:lnTo>
                      <a:pt x="1569" y="243"/>
                    </a:lnTo>
                    <a:lnTo>
                      <a:pt x="1556" y="265"/>
                    </a:lnTo>
                    <a:lnTo>
                      <a:pt x="1547" y="288"/>
                    </a:lnTo>
                    <a:lnTo>
                      <a:pt x="1544" y="314"/>
                    </a:lnTo>
                    <a:lnTo>
                      <a:pt x="1547" y="340"/>
                    </a:lnTo>
                    <a:lnTo>
                      <a:pt x="1556" y="365"/>
                    </a:lnTo>
                    <a:lnTo>
                      <a:pt x="1569" y="386"/>
                    </a:lnTo>
                    <a:lnTo>
                      <a:pt x="1587" y="403"/>
                    </a:lnTo>
                    <a:lnTo>
                      <a:pt x="1608" y="416"/>
                    </a:lnTo>
                    <a:lnTo>
                      <a:pt x="1632" y="425"/>
                    </a:lnTo>
                    <a:lnTo>
                      <a:pt x="1658" y="428"/>
                    </a:lnTo>
                    <a:lnTo>
                      <a:pt x="1684" y="425"/>
                    </a:lnTo>
                    <a:lnTo>
                      <a:pt x="1708" y="416"/>
                    </a:lnTo>
                    <a:lnTo>
                      <a:pt x="1729" y="403"/>
                    </a:lnTo>
                    <a:lnTo>
                      <a:pt x="1747" y="386"/>
                    </a:lnTo>
                    <a:lnTo>
                      <a:pt x="1760" y="365"/>
                    </a:lnTo>
                    <a:lnTo>
                      <a:pt x="1769" y="340"/>
                    </a:lnTo>
                    <a:lnTo>
                      <a:pt x="1772" y="314"/>
                    </a:lnTo>
                    <a:lnTo>
                      <a:pt x="1769" y="288"/>
                    </a:lnTo>
                    <a:lnTo>
                      <a:pt x="1760" y="265"/>
                    </a:lnTo>
                    <a:lnTo>
                      <a:pt x="1747" y="243"/>
                    </a:lnTo>
                    <a:lnTo>
                      <a:pt x="1729" y="225"/>
                    </a:lnTo>
                    <a:lnTo>
                      <a:pt x="1708" y="212"/>
                    </a:lnTo>
                    <a:lnTo>
                      <a:pt x="1684" y="204"/>
                    </a:lnTo>
                    <a:lnTo>
                      <a:pt x="1658" y="201"/>
                    </a:lnTo>
                    <a:close/>
                    <a:moveTo>
                      <a:pt x="1658" y="0"/>
                    </a:moveTo>
                    <a:lnTo>
                      <a:pt x="1700" y="3"/>
                    </a:lnTo>
                    <a:lnTo>
                      <a:pt x="1742" y="11"/>
                    </a:lnTo>
                    <a:lnTo>
                      <a:pt x="1780" y="24"/>
                    </a:lnTo>
                    <a:lnTo>
                      <a:pt x="1817" y="43"/>
                    </a:lnTo>
                    <a:lnTo>
                      <a:pt x="1850" y="66"/>
                    </a:lnTo>
                    <a:lnTo>
                      <a:pt x="1880" y="92"/>
                    </a:lnTo>
                    <a:lnTo>
                      <a:pt x="1907" y="122"/>
                    </a:lnTo>
                    <a:lnTo>
                      <a:pt x="1930" y="156"/>
                    </a:lnTo>
                    <a:lnTo>
                      <a:pt x="1948" y="192"/>
                    </a:lnTo>
                    <a:lnTo>
                      <a:pt x="1961" y="230"/>
                    </a:lnTo>
                    <a:lnTo>
                      <a:pt x="1970" y="272"/>
                    </a:lnTo>
                    <a:lnTo>
                      <a:pt x="1973" y="314"/>
                    </a:lnTo>
                    <a:lnTo>
                      <a:pt x="1969" y="359"/>
                    </a:lnTo>
                    <a:lnTo>
                      <a:pt x="1960" y="402"/>
                    </a:lnTo>
                    <a:lnTo>
                      <a:pt x="1946" y="441"/>
                    </a:lnTo>
                    <a:lnTo>
                      <a:pt x="1926" y="479"/>
                    </a:lnTo>
                    <a:lnTo>
                      <a:pt x="1901" y="513"/>
                    </a:lnTo>
                    <a:lnTo>
                      <a:pt x="1872" y="544"/>
                    </a:lnTo>
                    <a:lnTo>
                      <a:pt x="1840" y="571"/>
                    </a:lnTo>
                    <a:lnTo>
                      <a:pt x="1803" y="593"/>
                    </a:lnTo>
                    <a:lnTo>
                      <a:pt x="1764" y="610"/>
                    </a:lnTo>
                    <a:lnTo>
                      <a:pt x="1764" y="795"/>
                    </a:lnTo>
                    <a:lnTo>
                      <a:pt x="1832" y="806"/>
                    </a:lnTo>
                    <a:lnTo>
                      <a:pt x="1898" y="822"/>
                    </a:lnTo>
                    <a:lnTo>
                      <a:pt x="1962" y="843"/>
                    </a:lnTo>
                    <a:lnTo>
                      <a:pt x="2024" y="870"/>
                    </a:lnTo>
                    <a:lnTo>
                      <a:pt x="2083" y="900"/>
                    </a:lnTo>
                    <a:lnTo>
                      <a:pt x="2139" y="934"/>
                    </a:lnTo>
                    <a:lnTo>
                      <a:pt x="2192" y="973"/>
                    </a:lnTo>
                    <a:lnTo>
                      <a:pt x="2322" y="842"/>
                    </a:lnTo>
                    <a:lnTo>
                      <a:pt x="2308" y="806"/>
                    </a:lnTo>
                    <a:lnTo>
                      <a:pt x="2298" y="770"/>
                    </a:lnTo>
                    <a:lnTo>
                      <a:pt x="2293" y="732"/>
                    </a:lnTo>
                    <a:lnTo>
                      <a:pt x="2293" y="694"/>
                    </a:lnTo>
                    <a:lnTo>
                      <a:pt x="2297" y="657"/>
                    </a:lnTo>
                    <a:lnTo>
                      <a:pt x="2305" y="619"/>
                    </a:lnTo>
                    <a:lnTo>
                      <a:pt x="2318" y="583"/>
                    </a:lnTo>
                    <a:lnTo>
                      <a:pt x="2336" y="549"/>
                    </a:lnTo>
                    <a:lnTo>
                      <a:pt x="2358" y="516"/>
                    </a:lnTo>
                    <a:lnTo>
                      <a:pt x="2385" y="486"/>
                    </a:lnTo>
                    <a:lnTo>
                      <a:pt x="2414" y="460"/>
                    </a:lnTo>
                    <a:lnTo>
                      <a:pt x="2447" y="437"/>
                    </a:lnTo>
                    <a:lnTo>
                      <a:pt x="2480" y="420"/>
                    </a:lnTo>
                    <a:lnTo>
                      <a:pt x="2515" y="407"/>
                    </a:lnTo>
                    <a:lnTo>
                      <a:pt x="2552" y="398"/>
                    </a:lnTo>
                    <a:lnTo>
                      <a:pt x="2589" y="394"/>
                    </a:lnTo>
                    <a:lnTo>
                      <a:pt x="2625" y="394"/>
                    </a:lnTo>
                    <a:lnTo>
                      <a:pt x="2663" y="398"/>
                    </a:lnTo>
                    <a:lnTo>
                      <a:pt x="2699" y="407"/>
                    </a:lnTo>
                    <a:lnTo>
                      <a:pt x="2734" y="420"/>
                    </a:lnTo>
                    <a:lnTo>
                      <a:pt x="2768" y="437"/>
                    </a:lnTo>
                    <a:lnTo>
                      <a:pt x="2800" y="460"/>
                    </a:lnTo>
                    <a:lnTo>
                      <a:pt x="2830" y="486"/>
                    </a:lnTo>
                    <a:lnTo>
                      <a:pt x="2857" y="515"/>
                    </a:lnTo>
                    <a:lnTo>
                      <a:pt x="2878" y="548"/>
                    </a:lnTo>
                    <a:lnTo>
                      <a:pt x="2895" y="581"/>
                    </a:lnTo>
                    <a:lnTo>
                      <a:pt x="2908" y="616"/>
                    </a:lnTo>
                    <a:lnTo>
                      <a:pt x="2917" y="653"/>
                    </a:lnTo>
                    <a:lnTo>
                      <a:pt x="2921" y="690"/>
                    </a:lnTo>
                    <a:lnTo>
                      <a:pt x="2921" y="727"/>
                    </a:lnTo>
                    <a:lnTo>
                      <a:pt x="2917" y="764"/>
                    </a:lnTo>
                    <a:lnTo>
                      <a:pt x="2908" y="800"/>
                    </a:lnTo>
                    <a:lnTo>
                      <a:pt x="2895" y="835"/>
                    </a:lnTo>
                    <a:lnTo>
                      <a:pt x="2878" y="870"/>
                    </a:lnTo>
                    <a:lnTo>
                      <a:pt x="2857" y="901"/>
                    </a:lnTo>
                    <a:lnTo>
                      <a:pt x="2830" y="931"/>
                    </a:lnTo>
                    <a:lnTo>
                      <a:pt x="2799" y="958"/>
                    </a:lnTo>
                    <a:lnTo>
                      <a:pt x="2767" y="980"/>
                    </a:lnTo>
                    <a:lnTo>
                      <a:pt x="2731" y="998"/>
                    </a:lnTo>
                    <a:lnTo>
                      <a:pt x="2695" y="1011"/>
                    </a:lnTo>
                    <a:lnTo>
                      <a:pt x="2658" y="1019"/>
                    </a:lnTo>
                    <a:lnTo>
                      <a:pt x="2619" y="1022"/>
                    </a:lnTo>
                    <a:lnTo>
                      <a:pt x="2581" y="1022"/>
                    </a:lnTo>
                    <a:lnTo>
                      <a:pt x="2543" y="1016"/>
                    </a:lnTo>
                    <a:lnTo>
                      <a:pt x="2506" y="1006"/>
                    </a:lnTo>
                    <a:lnTo>
                      <a:pt x="2470" y="991"/>
                    </a:lnTo>
                    <a:lnTo>
                      <a:pt x="2341" y="1120"/>
                    </a:lnTo>
                    <a:lnTo>
                      <a:pt x="2380" y="1175"/>
                    </a:lnTo>
                    <a:lnTo>
                      <a:pt x="2415" y="1231"/>
                    </a:lnTo>
                    <a:lnTo>
                      <a:pt x="2446" y="1291"/>
                    </a:lnTo>
                    <a:lnTo>
                      <a:pt x="2472" y="1352"/>
                    </a:lnTo>
                    <a:lnTo>
                      <a:pt x="2493" y="1417"/>
                    </a:lnTo>
                    <a:lnTo>
                      <a:pt x="2509" y="1483"/>
                    </a:lnTo>
                    <a:lnTo>
                      <a:pt x="2520" y="1551"/>
                    </a:lnTo>
                    <a:lnTo>
                      <a:pt x="2705" y="1551"/>
                    </a:lnTo>
                    <a:lnTo>
                      <a:pt x="2722" y="1512"/>
                    </a:lnTo>
                    <a:lnTo>
                      <a:pt x="2744" y="1476"/>
                    </a:lnTo>
                    <a:lnTo>
                      <a:pt x="2771" y="1443"/>
                    </a:lnTo>
                    <a:lnTo>
                      <a:pt x="2802" y="1414"/>
                    </a:lnTo>
                    <a:lnTo>
                      <a:pt x="2836" y="1390"/>
                    </a:lnTo>
                    <a:lnTo>
                      <a:pt x="2874" y="1370"/>
                    </a:lnTo>
                    <a:lnTo>
                      <a:pt x="2914" y="1356"/>
                    </a:lnTo>
                    <a:lnTo>
                      <a:pt x="2957" y="1346"/>
                    </a:lnTo>
                    <a:lnTo>
                      <a:pt x="3001" y="1343"/>
                    </a:lnTo>
                    <a:lnTo>
                      <a:pt x="3043" y="1346"/>
                    </a:lnTo>
                    <a:lnTo>
                      <a:pt x="3085" y="1354"/>
                    </a:lnTo>
                    <a:lnTo>
                      <a:pt x="3123" y="1368"/>
                    </a:lnTo>
                    <a:lnTo>
                      <a:pt x="3159" y="1386"/>
                    </a:lnTo>
                    <a:lnTo>
                      <a:pt x="3193" y="1409"/>
                    </a:lnTo>
                    <a:lnTo>
                      <a:pt x="3223" y="1435"/>
                    </a:lnTo>
                    <a:lnTo>
                      <a:pt x="3250" y="1466"/>
                    </a:lnTo>
                    <a:lnTo>
                      <a:pt x="3273" y="1499"/>
                    </a:lnTo>
                    <a:lnTo>
                      <a:pt x="3291" y="1535"/>
                    </a:lnTo>
                    <a:lnTo>
                      <a:pt x="3304" y="1574"/>
                    </a:lnTo>
                    <a:lnTo>
                      <a:pt x="3312" y="1615"/>
                    </a:lnTo>
                    <a:lnTo>
                      <a:pt x="3315" y="1657"/>
                    </a:lnTo>
                    <a:lnTo>
                      <a:pt x="3312" y="1701"/>
                    </a:lnTo>
                    <a:lnTo>
                      <a:pt x="3304" y="1741"/>
                    </a:lnTo>
                    <a:lnTo>
                      <a:pt x="3291" y="1781"/>
                    </a:lnTo>
                    <a:lnTo>
                      <a:pt x="3272" y="1817"/>
                    </a:lnTo>
                    <a:lnTo>
                      <a:pt x="3249" y="1850"/>
                    </a:lnTo>
                    <a:lnTo>
                      <a:pt x="3223" y="1881"/>
                    </a:lnTo>
                    <a:lnTo>
                      <a:pt x="3193" y="1907"/>
                    </a:lnTo>
                    <a:lnTo>
                      <a:pt x="3159" y="1929"/>
                    </a:lnTo>
                    <a:lnTo>
                      <a:pt x="3123" y="1947"/>
                    </a:lnTo>
                    <a:lnTo>
                      <a:pt x="3084" y="1962"/>
                    </a:lnTo>
                    <a:lnTo>
                      <a:pt x="3043" y="1970"/>
                    </a:lnTo>
                    <a:lnTo>
                      <a:pt x="3000" y="1973"/>
                    </a:lnTo>
                    <a:lnTo>
                      <a:pt x="2956" y="1970"/>
                    </a:lnTo>
                    <a:lnTo>
                      <a:pt x="2912" y="1959"/>
                    </a:lnTo>
                    <a:lnTo>
                      <a:pt x="2872" y="1945"/>
                    </a:lnTo>
                    <a:lnTo>
                      <a:pt x="2834" y="1925"/>
                    </a:lnTo>
                    <a:lnTo>
                      <a:pt x="2799" y="1900"/>
                    </a:lnTo>
                    <a:lnTo>
                      <a:pt x="2769" y="1871"/>
                    </a:lnTo>
                    <a:lnTo>
                      <a:pt x="2742" y="1837"/>
                    </a:lnTo>
                    <a:lnTo>
                      <a:pt x="2720" y="1800"/>
                    </a:lnTo>
                    <a:lnTo>
                      <a:pt x="2703" y="1761"/>
                    </a:lnTo>
                    <a:lnTo>
                      <a:pt x="2520" y="1761"/>
                    </a:lnTo>
                    <a:lnTo>
                      <a:pt x="2510" y="1829"/>
                    </a:lnTo>
                    <a:lnTo>
                      <a:pt x="2494" y="1896"/>
                    </a:lnTo>
                    <a:lnTo>
                      <a:pt x="2473" y="1959"/>
                    </a:lnTo>
                    <a:lnTo>
                      <a:pt x="2447" y="2022"/>
                    </a:lnTo>
                    <a:lnTo>
                      <a:pt x="2416" y="2082"/>
                    </a:lnTo>
                    <a:lnTo>
                      <a:pt x="2382" y="2138"/>
                    </a:lnTo>
                    <a:lnTo>
                      <a:pt x="2343" y="2193"/>
                    </a:lnTo>
                    <a:lnTo>
                      <a:pt x="2473" y="2323"/>
                    </a:lnTo>
                    <a:lnTo>
                      <a:pt x="2509" y="2309"/>
                    </a:lnTo>
                    <a:lnTo>
                      <a:pt x="2546" y="2299"/>
                    </a:lnTo>
                    <a:lnTo>
                      <a:pt x="2584" y="2294"/>
                    </a:lnTo>
                    <a:lnTo>
                      <a:pt x="2621" y="2294"/>
                    </a:lnTo>
                    <a:lnTo>
                      <a:pt x="2660" y="2298"/>
                    </a:lnTo>
                    <a:lnTo>
                      <a:pt x="2697" y="2306"/>
                    </a:lnTo>
                    <a:lnTo>
                      <a:pt x="2732" y="2319"/>
                    </a:lnTo>
                    <a:lnTo>
                      <a:pt x="2767" y="2336"/>
                    </a:lnTo>
                    <a:lnTo>
                      <a:pt x="2800" y="2358"/>
                    </a:lnTo>
                    <a:lnTo>
                      <a:pt x="2830" y="2386"/>
                    </a:lnTo>
                    <a:lnTo>
                      <a:pt x="2857" y="2415"/>
                    </a:lnTo>
                    <a:lnTo>
                      <a:pt x="2878" y="2447"/>
                    </a:lnTo>
                    <a:lnTo>
                      <a:pt x="2895" y="2481"/>
                    </a:lnTo>
                    <a:lnTo>
                      <a:pt x="2908" y="2516"/>
                    </a:lnTo>
                    <a:lnTo>
                      <a:pt x="2917" y="2552"/>
                    </a:lnTo>
                    <a:lnTo>
                      <a:pt x="2921" y="2590"/>
                    </a:lnTo>
                    <a:lnTo>
                      <a:pt x="2921" y="2626"/>
                    </a:lnTo>
                    <a:lnTo>
                      <a:pt x="2917" y="2663"/>
                    </a:lnTo>
                    <a:lnTo>
                      <a:pt x="2908" y="2700"/>
                    </a:lnTo>
                    <a:lnTo>
                      <a:pt x="2895" y="2735"/>
                    </a:lnTo>
                    <a:lnTo>
                      <a:pt x="2878" y="2768"/>
                    </a:lnTo>
                    <a:lnTo>
                      <a:pt x="2857" y="2801"/>
                    </a:lnTo>
                    <a:lnTo>
                      <a:pt x="2830" y="2831"/>
                    </a:lnTo>
                    <a:lnTo>
                      <a:pt x="2800" y="2857"/>
                    </a:lnTo>
                    <a:lnTo>
                      <a:pt x="2768" y="2879"/>
                    </a:lnTo>
                    <a:lnTo>
                      <a:pt x="2734" y="2896"/>
                    </a:lnTo>
                    <a:lnTo>
                      <a:pt x="2699" y="2909"/>
                    </a:lnTo>
                    <a:lnTo>
                      <a:pt x="2663" y="2918"/>
                    </a:lnTo>
                    <a:lnTo>
                      <a:pt x="2625" y="2922"/>
                    </a:lnTo>
                    <a:lnTo>
                      <a:pt x="2589" y="2922"/>
                    </a:lnTo>
                    <a:lnTo>
                      <a:pt x="2552" y="2918"/>
                    </a:lnTo>
                    <a:lnTo>
                      <a:pt x="2515" y="2909"/>
                    </a:lnTo>
                    <a:lnTo>
                      <a:pt x="2480" y="2896"/>
                    </a:lnTo>
                    <a:lnTo>
                      <a:pt x="2447" y="2879"/>
                    </a:lnTo>
                    <a:lnTo>
                      <a:pt x="2414" y="2857"/>
                    </a:lnTo>
                    <a:lnTo>
                      <a:pt x="2385" y="2831"/>
                    </a:lnTo>
                    <a:lnTo>
                      <a:pt x="2358" y="2800"/>
                    </a:lnTo>
                    <a:lnTo>
                      <a:pt x="2336" y="2767"/>
                    </a:lnTo>
                    <a:lnTo>
                      <a:pt x="2318" y="2732"/>
                    </a:lnTo>
                    <a:lnTo>
                      <a:pt x="2305" y="2696"/>
                    </a:lnTo>
                    <a:lnTo>
                      <a:pt x="2297" y="2658"/>
                    </a:lnTo>
                    <a:lnTo>
                      <a:pt x="2293" y="2620"/>
                    </a:lnTo>
                    <a:lnTo>
                      <a:pt x="2294" y="2582"/>
                    </a:lnTo>
                    <a:lnTo>
                      <a:pt x="2299" y="2543"/>
                    </a:lnTo>
                    <a:lnTo>
                      <a:pt x="2309" y="2507"/>
                    </a:lnTo>
                    <a:lnTo>
                      <a:pt x="2324" y="2471"/>
                    </a:lnTo>
                    <a:lnTo>
                      <a:pt x="2195" y="2341"/>
                    </a:lnTo>
                    <a:lnTo>
                      <a:pt x="2142" y="2381"/>
                    </a:lnTo>
                    <a:lnTo>
                      <a:pt x="2085" y="2416"/>
                    </a:lnTo>
                    <a:lnTo>
                      <a:pt x="2026" y="2446"/>
                    </a:lnTo>
                    <a:lnTo>
                      <a:pt x="1963" y="2473"/>
                    </a:lnTo>
                    <a:lnTo>
                      <a:pt x="1899" y="2494"/>
                    </a:lnTo>
                    <a:lnTo>
                      <a:pt x="1833" y="2510"/>
                    </a:lnTo>
                    <a:lnTo>
                      <a:pt x="1764" y="2521"/>
                    </a:lnTo>
                    <a:lnTo>
                      <a:pt x="1764" y="2706"/>
                    </a:lnTo>
                    <a:lnTo>
                      <a:pt x="1803" y="2723"/>
                    </a:lnTo>
                    <a:lnTo>
                      <a:pt x="1840" y="2745"/>
                    </a:lnTo>
                    <a:lnTo>
                      <a:pt x="1872" y="2772"/>
                    </a:lnTo>
                    <a:lnTo>
                      <a:pt x="1901" y="2802"/>
                    </a:lnTo>
                    <a:lnTo>
                      <a:pt x="1926" y="2836"/>
                    </a:lnTo>
                    <a:lnTo>
                      <a:pt x="1946" y="2875"/>
                    </a:lnTo>
                    <a:lnTo>
                      <a:pt x="1960" y="2914"/>
                    </a:lnTo>
                    <a:lnTo>
                      <a:pt x="1969" y="2957"/>
                    </a:lnTo>
                    <a:lnTo>
                      <a:pt x="1973" y="3002"/>
                    </a:lnTo>
                    <a:lnTo>
                      <a:pt x="1970" y="3044"/>
                    </a:lnTo>
                    <a:lnTo>
                      <a:pt x="1961" y="3086"/>
                    </a:lnTo>
                    <a:lnTo>
                      <a:pt x="1948" y="3124"/>
                    </a:lnTo>
                    <a:lnTo>
                      <a:pt x="1930" y="3160"/>
                    </a:lnTo>
                    <a:lnTo>
                      <a:pt x="1907" y="3194"/>
                    </a:lnTo>
                    <a:lnTo>
                      <a:pt x="1880" y="3224"/>
                    </a:lnTo>
                    <a:lnTo>
                      <a:pt x="1850" y="3251"/>
                    </a:lnTo>
                    <a:lnTo>
                      <a:pt x="1817" y="3273"/>
                    </a:lnTo>
                    <a:lnTo>
                      <a:pt x="1780" y="3292"/>
                    </a:lnTo>
                    <a:lnTo>
                      <a:pt x="1742" y="3305"/>
                    </a:lnTo>
                    <a:lnTo>
                      <a:pt x="1700" y="3314"/>
                    </a:lnTo>
                    <a:lnTo>
                      <a:pt x="1658" y="3317"/>
                    </a:lnTo>
                    <a:lnTo>
                      <a:pt x="1616" y="3314"/>
                    </a:lnTo>
                    <a:lnTo>
                      <a:pt x="1574" y="3305"/>
                    </a:lnTo>
                    <a:lnTo>
                      <a:pt x="1536" y="3292"/>
                    </a:lnTo>
                    <a:lnTo>
                      <a:pt x="1499" y="3273"/>
                    </a:lnTo>
                    <a:lnTo>
                      <a:pt x="1466" y="3251"/>
                    </a:lnTo>
                    <a:lnTo>
                      <a:pt x="1436" y="3224"/>
                    </a:lnTo>
                    <a:lnTo>
                      <a:pt x="1409" y="3194"/>
                    </a:lnTo>
                    <a:lnTo>
                      <a:pt x="1386" y="3160"/>
                    </a:lnTo>
                    <a:lnTo>
                      <a:pt x="1368" y="3124"/>
                    </a:lnTo>
                    <a:lnTo>
                      <a:pt x="1355" y="3086"/>
                    </a:lnTo>
                    <a:lnTo>
                      <a:pt x="1346" y="3044"/>
                    </a:lnTo>
                    <a:lnTo>
                      <a:pt x="1343" y="3002"/>
                    </a:lnTo>
                    <a:lnTo>
                      <a:pt x="1347" y="2957"/>
                    </a:lnTo>
                    <a:lnTo>
                      <a:pt x="1356" y="2914"/>
                    </a:lnTo>
                    <a:lnTo>
                      <a:pt x="1371" y="2874"/>
                    </a:lnTo>
                    <a:lnTo>
                      <a:pt x="1391" y="2835"/>
                    </a:lnTo>
                    <a:lnTo>
                      <a:pt x="1417" y="2801"/>
                    </a:lnTo>
                    <a:lnTo>
                      <a:pt x="1446" y="2771"/>
                    </a:lnTo>
                    <a:lnTo>
                      <a:pt x="1479" y="2743"/>
                    </a:lnTo>
                    <a:lnTo>
                      <a:pt x="1516" y="2722"/>
                    </a:lnTo>
                    <a:lnTo>
                      <a:pt x="1555" y="2705"/>
                    </a:lnTo>
                    <a:lnTo>
                      <a:pt x="1555" y="2522"/>
                    </a:lnTo>
                    <a:lnTo>
                      <a:pt x="1486" y="2511"/>
                    </a:lnTo>
                    <a:lnTo>
                      <a:pt x="1419" y="2495"/>
                    </a:lnTo>
                    <a:lnTo>
                      <a:pt x="1354" y="2474"/>
                    </a:lnTo>
                    <a:lnTo>
                      <a:pt x="1291" y="2447"/>
                    </a:lnTo>
                    <a:lnTo>
                      <a:pt x="1232" y="2416"/>
                    </a:lnTo>
                    <a:lnTo>
                      <a:pt x="1174" y="2381"/>
                    </a:lnTo>
                    <a:lnTo>
                      <a:pt x="1120" y="2341"/>
                    </a:lnTo>
                    <a:lnTo>
                      <a:pt x="991" y="2471"/>
                    </a:lnTo>
                    <a:lnTo>
                      <a:pt x="1006" y="2507"/>
                    </a:lnTo>
                    <a:lnTo>
                      <a:pt x="1016" y="2543"/>
                    </a:lnTo>
                    <a:lnTo>
                      <a:pt x="1022" y="2582"/>
                    </a:lnTo>
                    <a:lnTo>
                      <a:pt x="1022" y="2620"/>
                    </a:lnTo>
                    <a:lnTo>
                      <a:pt x="1019" y="2658"/>
                    </a:lnTo>
                    <a:lnTo>
                      <a:pt x="1011" y="2696"/>
                    </a:lnTo>
                    <a:lnTo>
                      <a:pt x="998" y="2732"/>
                    </a:lnTo>
                    <a:lnTo>
                      <a:pt x="979" y="2767"/>
                    </a:lnTo>
                    <a:lnTo>
                      <a:pt x="957" y="2800"/>
                    </a:lnTo>
                    <a:lnTo>
                      <a:pt x="931" y="2831"/>
                    </a:lnTo>
                    <a:lnTo>
                      <a:pt x="901" y="2857"/>
                    </a:lnTo>
                    <a:lnTo>
                      <a:pt x="869" y="2879"/>
                    </a:lnTo>
                    <a:lnTo>
                      <a:pt x="835" y="2896"/>
                    </a:lnTo>
                    <a:lnTo>
                      <a:pt x="800" y="2909"/>
                    </a:lnTo>
                    <a:lnTo>
                      <a:pt x="763" y="2918"/>
                    </a:lnTo>
                    <a:lnTo>
                      <a:pt x="727" y="2922"/>
                    </a:lnTo>
                    <a:lnTo>
                      <a:pt x="690" y="2922"/>
                    </a:lnTo>
                    <a:lnTo>
                      <a:pt x="652" y="2918"/>
                    </a:lnTo>
                    <a:lnTo>
                      <a:pt x="616" y="2909"/>
                    </a:lnTo>
                    <a:lnTo>
                      <a:pt x="581" y="2896"/>
                    </a:lnTo>
                    <a:lnTo>
                      <a:pt x="547" y="2879"/>
                    </a:lnTo>
                    <a:lnTo>
                      <a:pt x="515" y="2857"/>
                    </a:lnTo>
                    <a:lnTo>
                      <a:pt x="486" y="2831"/>
                    </a:lnTo>
                    <a:lnTo>
                      <a:pt x="459" y="2801"/>
                    </a:lnTo>
                    <a:lnTo>
                      <a:pt x="437" y="2768"/>
                    </a:lnTo>
                    <a:lnTo>
                      <a:pt x="420" y="2735"/>
                    </a:lnTo>
                    <a:lnTo>
                      <a:pt x="407" y="2700"/>
                    </a:lnTo>
                    <a:lnTo>
                      <a:pt x="398" y="2663"/>
                    </a:lnTo>
                    <a:lnTo>
                      <a:pt x="394" y="2626"/>
                    </a:lnTo>
                    <a:lnTo>
                      <a:pt x="394" y="2590"/>
                    </a:lnTo>
                    <a:lnTo>
                      <a:pt x="398" y="2552"/>
                    </a:lnTo>
                    <a:lnTo>
                      <a:pt x="407" y="2516"/>
                    </a:lnTo>
                    <a:lnTo>
                      <a:pt x="420" y="2481"/>
                    </a:lnTo>
                    <a:lnTo>
                      <a:pt x="437" y="2447"/>
                    </a:lnTo>
                    <a:lnTo>
                      <a:pt x="459" y="2415"/>
                    </a:lnTo>
                    <a:lnTo>
                      <a:pt x="486" y="2386"/>
                    </a:lnTo>
                    <a:lnTo>
                      <a:pt x="516" y="2358"/>
                    </a:lnTo>
                    <a:lnTo>
                      <a:pt x="548" y="2336"/>
                    </a:lnTo>
                    <a:lnTo>
                      <a:pt x="584" y="2319"/>
                    </a:lnTo>
                    <a:lnTo>
                      <a:pt x="619" y="2306"/>
                    </a:lnTo>
                    <a:lnTo>
                      <a:pt x="656" y="2298"/>
                    </a:lnTo>
                    <a:lnTo>
                      <a:pt x="694" y="2294"/>
                    </a:lnTo>
                    <a:lnTo>
                      <a:pt x="732" y="2294"/>
                    </a:lnTo>
                    <a:lnTo>
                      <a:pt x="769" y="2299"/>
                    </a:lnTo>
                    <a:lnTo>
                      <a:pt x="807" y="2309"/>
                    </a:lnTo>
                    <a:lnTo>
                      <a:pt x="842" y="2323"/>
                    </a:lnTo>
                    <a:lnTo>
                      <a:pt x="972" y="2193"/>
                    </a:lnTo>
                    <a:lnTo>
                      <a:pt x="934" y="2138"/>
                    </a:lnTo>
                    <a:lnTo>
                      <a:pt x="899" y="2082"/>
                    </a:lnTo>
                    <a:lnTo>
                      <a:pt x="868" y="2022"/>
                    </a:lnTo>
                    <a:lnTo>
                      <a:pt x="843" y="1960"/>
                    </a:lnTo>
                    <a:lnTo>
                      <a:pt x="822" y="1896"/>
                    </a:lnTo>
                    <a:lnTo>
                      <a:pt x="806" y="1829"/>
                    </a:lnTo>
                    <a:lnTo>
                      <a:pt x="795" y="1761"/>
                    </a:lnTo>
                    <a:lnTo>
                      <a:pt x="612" y="1761"/>
                    </a:lnTo>
                    <a:lnTo>
                      <a:pt x="597" y="1797"/>
                    </a:lnTo>
                    <a:lnTo>
                      <a:pt x="578" y="1830"/>
                    </a:lnTo>
                    <a:lnTo>
                      <a:pt x="555" y="1861"/>
                    </a:lnTo>
                    <a:lnTo>
                      <a:pt x="529" y="1889"/>
                    </a:lnTo>
                    <a:lnTo>
                      <a:pt x="499" y="1913"/>
                    </a:lnTo>
                    <a:lnTo>
                      <a:pt x="466" y="1933"/>
                    </a:lnTo>
                    <a:lnTo>
                      <a:pt x="432" y="1950"/>
                    </a:lnTo>
                    <a:lnTo>
                      <a:pt x="395" y="1963"/>
                    </a:lnTo>
                    <a:lnTo>
                      <a:pt x="355" y="1970"/>
                    </a:lnTo>
                    <a:lnTo>
                      <a:pt x="315" y="1973"/>
                    </a:lnTo>
                    <a:lnTo>
                      <a:pt x="273" y="1970"/>
                    </a:lnTo>
                    <a:lnTo>
                      <a:pt x="231" y="1962"/>
                    </a:lnTo>
                    <a:lnTo>
                      <a:pt x="193" y="1947"/>
                    </a:lnTo>
                    <a:lnTo>
                      <a:pt x="157" y="1929"/>
                    </a:lnTo>
                    <a:lnTo>
                      <a:pt x="123" y="1907"/>
                    </a:lnTo>
                    <a:lnTo>
                      <a:pt x="93" y="1881"/>
                    </a:lnTo>
                    <a:lnTo>
                      <a:pt x="66" y="1850"/>
                    </a:lnTo>
                    <a:lnTo>
                      <a:pt x="43" y="1817"/>
                    </a:lnTo>
                    <a:lnTo>
                      <a:pt x="25" y="1781"/>
                    </a:lnTo>
                    <a:lnTo>
                      <a:pt x="11" y="1741"/>
                    </a:lnTo>
                    <a:lnTo>
                      <a:pt x="3" y="1701"/>
                    </a:lnTo>
                    <a:lnTo>
                      <a:pt x="0" y="1657"/>
                    </a:lnTo>
                    <a:lnTo>
                      <a:pt x="3" y="1615"/>
                    </a:lnTo>
                    <a:lnTo>
                      <a:pt x="11" y="1574"/>
                    </a:lnTo>
                    <a:lnTo>
                      <a:pt x="25" y="1535"/>
                    </a:lnTo>
                    <a:lnTo>
                      <a:pt x="43" y="1499"/>
                    </a:lnTo>
                    <a:lnTo>
                      <a:pt x="66" y="1466"/>
                    </a:lnTo>
                    <a:lnTo>
                      <a:pt x="93" y="1435"/>
                    </a:lnTo>
                    <a:lnTo>
                      <a:pt x="122" y="1409"/>
                    </a:lnTo>
                    <a:lnTo>
                      <a:pt x="155" y="1386"/>
                    </a:lnTo>
                    <a:lnTo>
                      <a:pt x="192" y="1368"/>
                    </a:lnTo>
                    <a:lnTo>
                      <a:pt x="231" y="1353"/>
                    </a:lnTo>
                    <a:lnTo>
                      <a:pt x="272" y="1345"/>
                    </a:lnTo>
                    <a:lnTo>
                      <a:pt x="314" y="1342"/>
                    </a:lnTo>
                    <a:lnTo>
                      <a:pt x="358" y="1345"/>
                    </a:lnTo>
                    <a:lnTo>
                      <a:pt x="402" y="1354"/>
                    </a:lnTo>
                    <a:lnTo>
                      <a:pt x="441" y="1370"/>
                    </a:lnTo>
                    <a:lnTo>
                      <a:pt x="479" y="1390"/>
                    </a:lnTo>
                    <a:lnTo>
                      <a:pt x="513" y="1414"/>
                    </a:lnTo>
                    <a:lnTo>
                      <a:pt x="544" y="1443"/>
                    </a:lnTo>
                    <a:lnTo>
                      <a:pt x="570" y="1476"/>
                    </a:lnTo>
                    <a:lnTo>
                      <a:pt x="593" y="1512"/>
                    </a:lnTo>
                    <a:lnTo>
                      <a:pt x="610" y="1550"/>
                    </a:lnTo>
                    <a:lnTo>
                      <a:pt x="795" y="1550"/>
                    </a:lnTo>
                    <a:lnTo>
                      <a:pt x="806" y="1483"/>
                    </a:lnTo>
                    <a:lnTo>
                      <a:pt x="822" y="1416"/>
                    </a:lnTo>
                    <a:lnTo>
                      <a:pt x="843" y="1351"/>
                    </a:lnTo>
                    <a:lnTo>
                      <a:pt x="869" y="1290"/>
                    </a:lnTo>
                    <a:lnTo>
                      <a:pt x="901" y="1230"/>
                    </a:lnTo>
                    <a:lnTo>
                      <a:pt x="935" y="1174"/>
                    </a:lnTo>
                    <a:lnTo>
                      <a:pt x="974" y="1120"/>
                    </a:lnTo>
                    <a:lnTo>
                      <a:pt x="845" y="991"/>
                    </a:lnTo>
                    <a:lnTo>
                      <a:pt x="810" y="1005"/>
                    </a:lnTo>
                    <a:lnTo>
                      <a:pt x="772" y="1015"/>
                    </a:lnTo>
                    <a:lnTo>
                      <a:pt x="734" y="1021"/>
                    </a:lnTo>
                    <a:lnTo>
                      <a:pt x="696" y="1022"/>
                    </a:lnTo>
                    <a:lnTo>
                      <a:pt x="658" y="1018"/>
                    </a:lnTo>
                    <a:lnTo>
                      <a:pt x="621" y="1010"/>
                    </a:lnTo>
                    <a:lnTo>
                      <a:pt x="584" y="997"/>
                    </a:lnTo>
                    <a:lnTo>
                      <a:pt x="549" y="980"/>
                    </a:lnTo>
                    <a:lnTo>
                      <a:pt x="516" y="958"/>
                    </a:lnTo>
                    <a:lnTo>
                      <a:pt x="486" y="930"/>
                    </a:lnTo>
                    <a:lnTo>
                      <a:pt x="459" y="901"/>
                    </a:lnTo>
                    <a:lnTo>
                      <a:pt x="437" y="869"/>
                    </a:lnTo>
                    <a:lnTo>
                      <a:pt x="420" y="834"/>
                    </a:lnTo>
                    <a:lnTo>
                      <a:pt x="407" y="800"/>
                    </a:lnTo>
                    <a:lnTo>
                      <a:pt x="398" y="764"/>
                    </a:lnTo>
                    <a:lnTo>
                      <a:pt x="394" y="726"/>
                    </a:lnTo>
                    <a:lnTo>
                      <a:pt x="394" y="689"/>
                    </a:lnTo>
                    <a:lnTo>
                      <a:pt x="398" y="653"/>
                    </a:lnTo>
                    <a:lnTo>
                      <a:pt x="407" y="616"/>
                    </a:lnTo>
                    <a:lnTo>
                      <a:pt x="420" y="581"/>
                    </a:lnTo>
                    <a:lnTo>
                      <a:pt x="437" y="546"/>
                    </a:lnTo>
                    <a:lnTo>
                      <a:pt x="459" y="515"/>
                    </a:lnTo>
                    <a:lnTo>
                      <a:pt x="486" y="485"/>
                    </a:lnTo>
                    <a:lnTo>
                      <a:pt x="515" y="459"/>
                    </a:lnTo>
                    <a:lnTo>
                      <a:pt x="547" y="437"/>
                    </a:lnTo>
                    <a:lnTo>
                      <a:pt x="581" y="419"/>
                    </a:lnTo>
                    <a:lnTo>
                      <a:pt x="616" y="406"/>
                    </a:lnTo>
                    <a:lnTo>
                      <a:pt x="652" y="398"/>
                    </a:lnTo>
                    <a:lnTo>
                      <a:pt x="690" y="393"/>
                    </a:lnTo>
                    <a:lnTo>
                      <a:pt x="727" y="393"/>
                    </a:lnTo>
                    <a:lnTo>
                      <a:pt x="763" y="398"/>
                    </a:lnTo>
                    <a:lnTo>
                      <a:pt x="800" y="406"/>
                    </a:lnTo>
                    <a:lnTo>
                      <a:pt x="835" y="419"/>
                    </a:lnTo>
                    <a:lnTo>
                      <a:pt x="869" y="437"/>
                    </a:lnTo>
                    <a:lnTo>
                      <a:pt x="901" y="459"/>
                    </a:lnTo>
                    <a:lnTo>
                      <a:pt x="931" y="485"/>
                    </a:lnTo>
                    <a:lnTo>
                      <a:pt x="957" y="515"/>
                    </a:lnTo>
                    <a:lnTo>
                      <a:pt x="979" y="549"/>
                    </a:lnTo>
                    <a:lnTo>
                      <a:pt x="998" y="583"/>
                    </a:lnTo>
                    <a:lnTo>
                      <a:pt x="1010" y="619"/>
                    </a:lnTo>
                    <a:lnTo>
                      <a:pt x="1019" y="656"/>
                    </a:lnTo>
                    <a:lnTo>
                      <a:pt x="1023" y="694"/>
                    </a:lnTo>
                    <a:lnTo>
                      <a:pt x="1022" y="731"/>
                    </a:lnTo>
                    <a:lnTo>
                      <a:pt x="1017" y="769"/>
                    </a:lnTo>
                    <a:lnTo>
                      <a:pt x="1007" y="806"/>
                    </a:lnTo>
                    <a:lnTo>
                      <a:pt x="993" y="841"/>
                    </a:lnTo>
                    <a:lnTo>
                      <a:pt x="1124" y="973"/>
                    </a:lnTo>
                    <a:lnTo>
                      <a:pt x="1177" y="933"/>
                    </a:lnTo>
                    <a:lnTo>
                      <a:pt x="1234" y="899"/>
                    </a:lnTo>
                    <a:lnTo>
                      <a:pt x="1293" y="868"/>
                    </a:lnTo>
                    <a:lnTo>
                      <a:pt x="1356" y="842"/>
                    </a:lnTo>
                    <a:lnTo>
                      <a:pt x="1420" y="821"/>
                    </a:lnTo>
                    <a:lnTo>
                      <a:pt x="1486" y="805"/>
                    </a:lnTo>
                    <a:lnTo>
                      <a:pt x="1555" y="794"/>
                    </a:lnTo>
                    <a:lnTo>
                      <a:pt x="1555" y="611"/>
                    </a:lnTo>
                    <a:lnTo>
                      <a:pt x="1520" y="597"/>
                    </a:lnTo>
                    <a:lnTo>
                      <a:pt x="1486" y="578"/>
                    </a:lnTo>
                    <a:lnTo>
                      <a:pt x="1455" y="555"/>
                    </a:lnTo>
                    <a:lnTo>
                      <a:pt x="1428" y="528"/>
                    </a:lnTo>
                    <a:lnTo>
                      <a:pt x="1404" y="499"/>
                    </a:lnTo>
                    <a:lnTo>
                      <a:pt x="1382" y="467"/>
                    </a:lnTo>
                    <a:lnTo>
                      <a:pt x="1366" y="431"/>
                    </a:lnTo>
                    <a:lnTo>
                      <a:pt x="1354" y="394"/>
                    </a:lnTo>
                    <a:lnTo>
                      <a:pt x="1346" y="356"/>
                    </a:lnTo>
                    <a:lnTo>
                      <a:pt x="1343" y="314"/>
                    </a:lnTo>
                    <a:lnTo>
                      <a:pt x="1346" y="272"/>
                    </a:lnTo>
                    <a:lnTo>
                      <a:pt x="1355" y="230"/>
                    </a:lnTo>
                    <a:lnTo>
                      <a:pt x="1368" y="192"/>
                    </a:lnTo>
                    <a:lnTo>
                      <a:pt x="1386" y="156"/>
                    </a:lnTo>
                    <a:lnTo>
                      <a:pt x="1409" y="122"/>
                    </a:lnTo>
                    <a:lnTo>
                      <a:pt x="1436" y="92"/>
                    </a:lnTo>
                    <a:lnTo>
                      <a:pt x="1466" y="66"/>
                    </a:lnTo>
                    <a:lnTo>
                      <a:pt x="1499" y="43"/>
                    </a:lnTo>
                    <a:lnTo>
                      <a:pt x="1536" y="24"/>
                    </a:lnTo>
                    <a:lnTo>
                      <a:pt x="1574" y="11"/>
                    </a:lnTo>
                    <a:lnTo>
                      <a:pt x="1616" y="3"/>
                    </a:lnTo>
                    <a:lnTo>
                      <a:pt x="165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94" name="Group 93"/>
            <p:cNvGrpSpPr/>
            <p:nvPr/>
          </p:nvGrpSpPr>
          <p:grpSpPr>
            <a:xfrm>
              <a:off x="3358302" y="5237956"/>
              <a:ext cx="307975" cy="306388"/>
              <a:chOff x="3359150" y="5238750"/>
              <a:chExt cx="307975" cy="306388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95" name="Freeform 1363"/>
              <p:cNvSpPr>
                <a:spLocks/>
              </p:cNvSpPr>
              <p:nvPr/>
            </p:nvSpPr>
            <p:spPr bwMode="auto">
              <a:xfrm>
                <a:off x="3616325" y="5411788"/>
                <a:ext cx="12700" cy="11113"/>
              </a:xfrm>
              <a:custGeom>
                <a:avLst/>
                <a:gdLst>
                  <a:gd name="T0" fmla="*/ 64 w 142"/>
                  <a:gd name="T1" fmla="*/ 0 h 143"/>
                  <a:gd name="T2" fmla="*/ 83 w 142"/>
                  <a:gd name="T3" fmla="*/ 0 h 143"/>
                  <a:gd name="T4" fmla="*/ 101 w 142"/>
                  <a:gd name="T5" fmla="*/ 7 h 143"/>
                  <a:gd name="T6" fmla="*/ 116 w 142"/>
                  <a:gd name="T7" fmla="*/ 16 h 143"/>
                  <a:gd name="T8" fmla="*/ 129 w 142"/>
                  <a:gd name="T9" fmla="*/ 29 h 143"/>
                  <a:gd name="T10" fmla="*/ 138 w 142"/>
                  <a:gd name="T11" fmla="*/ 46 h 143"/>
                  <a:gd name="T12" fmla="*/ 142 w 142"/>
                  <a:gd name="T13" fmla="*/ 64 h 143"/>
                  <a:gd name="T14" fmla="*/ 142 w 142"/>
                  <a:gd name="T15" fmla="*/ 83 h 143"/>
                  <a:gd name="T16" fmla="*/ 137 w 142"/>
                  <a:gd name="T17" fmla="*/ 101 h 143"/>
                  <a:gd name="T18" fmla="*/ 128 w 142"/>
                  <a:gd name="T19" fmla="*/ 117 h 143"/>
                  <a:gd name="T20" fmla="*/ 114 w 142"/>
                  <a:gd name="T21" fmla="*/ 130 h 143"/>
                  <a:gd name="T22" fmla="*/ 98 w 142"/>
                  <a:gd name="T23" fmla="*/ 138 h 143"/>
                  <a:gd name="T24" fmla="*/ 79 w 142"/>
                  <a:gd name="T25" fmla="*/ 143 h 143"/>
                  <a:gd name="T26" fmla="*/ 75 w 142"/>
                  <a:gd name="T27" fmla="*/ 143 h 143"/>
                  <a:gd name="T28" fmla="*/ 71 w 142"/>
                  <a:gd name="T29" fmla="*/ 143 h 143"/>
                  <a:gd name="T30" fmla="*/ 49 w 142"/>
                  <a:gd name="T31" fmla="*/ 140 h 143"/>
                  <a:gd name="T32" fmla="*/ 31 w 142"/>
                  <a:gd name="T33" fmla="*/ 132 h 143"/>
                  <a:gd name="T34" fmla="*/ 17 w 142"/>
                  <a:gd name="T35" fmla="*/ 118 h 143"/>
                  <a:gd name="T36" fmla="*/ 6 w 142"/>
                  <a:gd name="T37" fmla="*/ 100 h 143"/>
                  <a:gd name="T38" fmla="*/ 0 w 142"/>
                  <a:gd name="T39" fmla="*/ 79 h 143"/>
                  <a:gd name="T40" fmla="*/ 1 w 142"/>
                  <a:gd name="T41" fmla="*/ 60 h 143"/>
                  <a:gd name="T42" fmla="*/ 6 w 142"/>
                  <a:gd name="T43" fmla="*/ 42 h 143"/>
                  <a:gd name="T44" fmla="*/ 16 w 142"/>
                  <a:gd name="T45" fmla="*/ 27 h 143"/>
                  <a:gd name="T46" fmla="*/ 29 w 142"/>
                  <a:gd name="T47" fmla="*/ 14 h 143"/>
                  <a:gd name="T48" fmla="*/ 45 w 142"/>
                  <a:gd name="T49" fmla="*/ 5 h 143"/>
                  <a:gd name="T50" fmla="*/ 64 w 142"/>
                  <a:gd name="T51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2" h="143">
                    <a:moveTo>
                      <a:pt x="64" y="0"/>
                    </a:moveTo>
                    <a:lnTo>
                      <a:pt x="83" y="0"/>
                    </a:lnTo>
                    <a:lnTo>
                      <a:pt x="101" y="7"/>
                    </a:lnTo>
                    <a:lnTo>
                      <a:pt x="116" y="16"/>
                    </a:lnTo>
                    <a:lnTo>
                      <a:pt x="129" y="29"/>
                    </a:lnTo>
                    <a:lnTo>
                      <a:pt x="138" y="46"/>
                    </a:lnTo>
                    <a:lnTo>
                      <a:pt x="142" y="64"/>
                    </a:lnTo>
                    <a:lnTo>
                      <a:pt x="142" y="83"/>
                    </a:lnTo>
                    <a:lnTo>
                      <a:pt x="137" y="101"/>
                    </a:lnTo>
                    <a:lnTo>
                      <a:pt x="128" y="117"/>
                    </a:lnTo>
                    <a:lnTo>
                      <a:pt x="114" y="130"/>
                    </a:lnTo>
                    <a:lnTo>
                      <a:pt x="98" y="138"/>
                    </a:lnTo>
                    <a:lnTo>
                      <a:pt x="79" y="143"/>
                    </a:lnTo>
                    <a:lnTo>
                      <a:pt x="75" y="143"/>
                    </a:lnTo>
                    <a:lnTo>
                      <a:pt x="71" y="143"/>
                    </a:lnTo>
                    <a:lnTo>
                      <a:pt x="49" y="140"/>
                    </a:lnTo>
                    <a:lnTo>
                      <a:pt x="31" y="132"/>
                    </a:lnTo>
                    <a:lnTo>
                      <a:pt x="17" y="118"/>
                    </a:lnTo>
                    <a:lnTo>
                      <a:pt x="6" y="100"/>
                    </a:lnTo>
                    <a:lnTo>
                      <a:pt x="0" y="79"/>
                    </a:lnTo>
                    <a:lnTo>
                      <a:pt x="1" y="60"/>
                    </a:lnTo>
                    <a:lnTo>
                      <a:pt x="6" y="42"/>
                    </a:lnTo>
                    <a:lnTo>
                      <a:pt x="16" y="27"/>
                    </a:lnTo>
                    <a:lnTo>
                      <a:pt x="29" y="14"/>
                    </a:lnTo>
                    <a:lnTo>
                      <a:pt x="45" y="5"/>
                    </a:lnTo>
                    <a:lnTo>
                      <a:pt x="6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Freeform 1364"/>
              <p:cNvSpPr>
                <a:spLocks/>
              </p:cNvSpPr>
              <p:nvPr/>
            </p:nvSpPr>
            <p:spPr bwMode="auto">
              <a:xfrm>
                <a:off x="3397250" y="5410200"/>
                <a:ext cx="11113" cy="12700"/>
              </a:xfrm>
              <a:custGeom>
                <a:avLst/>
                <a:gdLst>
                  <a:gd name="T0" fmla="*/ 80 w 143"/>
                  <a:gd name="T1" fmla="*/ 0 h 145"/>
                  <a:gd name="T2" fmla="*/ 99 w 143"/>
                  <a:gd name="T3" fmla="*/ 6 h 145"/>
                  <a:gd name="T4" fmla="*/ 115 w 143"/>
                  <a:gd name="T5" fmla="*/ 14 h 145"/>
                  <a:gd name="T6" fmla="*/ 127 w 143"/>
                  <a:gd name="T7" fmla="*/ 27 h 145"/>
                  <a:gd name="T8" fmla="*/ 138 w 143"/>
                  <a:gd name="T9" fmla="*/ 43 h 145"/>
                  <a:gd name="T10" fmla="*/ 143 w 143"/>
                  <a:gd name="T11" fmla="*/ 61 h 145"/>
                  <a:gd name="T12" fmla="*/ 143 w 143"/>
                  <a:gd name="T13" fmla="*/ 80 h 145"/>
                  <a:gd name="T14" fmla="*/ 143 w 143"/>
                  <a:gd name="T15" fmla="*/ 82 h 145"/>
                  <a:gd name="T16" fmla="*/ 139 w 143"/>
                  <a:gd name="T17" fmla="*/ 99 h 145"/>
                  <a:gd name="T18" fmla="*/ 131 w 143"/>
                  <a:gd name="T19" fmla="*/ 115 h 145"/>
                  <a:gd name="T20" fmla="*/ 120 w 143"/>
                  <a:gd name="T21" fmla="*/ 127 h 145"/>
                  <a:gd name="T22" fmla="*/ 105 w 143"/>
                  <a:gd name="T23" fmla="*/ 138 h 145"/>
                  <a:gd name="T24" fmla="*/ 89 w 143"/>
                  <a:gd name="T25" fmla="*/ 143 h 145"/>
                  <a:gd name="T26" fmla="*/ 71 w 143"/>
                  <a:gd name="T27" fmla="*/ 145 h 145"/>
                  <a:gd name="T28" fmla="*/ 68 w 143"/>
                  <a:gd name="T29" fmla="*/ 145 h 145"/>
                  <a:gd name="T30" fmla="*/ 65 w 143"/>
                  <a:gd name="T31" fmla="*/ 144 h 145"/>
                  <a:gd name="T32" fmla="*/ 46 w 143"/>
                  <a:gd name="T33" fmla="*/ 140 h 145"/>
                  <a:gd name="T34" fmla="*/ 30 w 143"/>
                  <a:gd name="T35" fmla="*/ 131 h 145"/>
                  <a:gd name="T36" fmla="*/ 16 w 143"/>
                  <a:gd name="T37" fmla="*/ 119 h 145"/>
                  <a:gd name="T38" fmla="*/ 7 w 143"/>
                  <a:gd name="T39" fmla="*/ 103 h 145"/>
                  <a:gd name="T40" fmla="*/ 1 w 143"/>
                  <a:gd name="T41" fmla="*/ 85 h 145"/>
                  <a:gd name="T42" fmla="*/ 0 w 143"/>
                  <a:gd name="T43" fmla="*/ 67 h 145"/>
                  <a:gd name="T44" fmla="*/ 0 w 143"/>
                  <a:gd name="T45" fmla="*/ 65 h 145"/>
                  <a:gd name="T46" fmla="*/ 6 w 143"/>
                  <a:gd name="T47" fmla="*/ 46 h 145"/>
                  <a:gd name="T48" fmla="*/ 14 w 143"/>
                  <a:gd name="T49" fmla="*/ 29 h 145"/>
                  <a:gd name="T50" fmla="*/ 27 w 143"/>
                  <a:gd name="T51" fmla="*/ 16 h 145"/>
                  <a:gd name="T52" fmla="*/ 43 w 143"/>
                  <a:gd name="T53" fmla="*/ 7 h 145"/>
                  <a:gd name="T54" fmla="*/ 61 w 143"/>
                  <a:gd name="T55" fmla="*/ 1 h 145"/>
                  <a:gd name="T56" fmla="*/ 80 w 143"/>
                  <a:gd name="T57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3" h="145">
                    <a:moveTo>
                      <a:pt x="80" y="0"/>
                    </a:moveTo>
                    <a:lnTo>
                      <a:pt x="99" y="6"/>
                    </a:lnTo>
                    <a:lnTo>
                      <a:pt x="115" y="14"/>
                    </a:lnTo>
                    <a:lnTo>
                      <a:pt x="127" y="27"/>
                    </a:lnTo>
                    <a:lnTo>
                      <a:pt x="138" y="43"/>
                    </a:lnTo>
                    <a:lnTo>
                      <a:pt x="143" y="61"/>
                    </a:lnTo>
                    <a:lnTo>
                      <a:pt x="143" y="80"/>
                    </a:lnTo>
                    <a:lnTo>
                      <a:pt x="143" y="82"/>
                    </a:lnTo>
                    <a:lnTo>
                      <a:pt x="139" y="99"/>
                    </a:lnTo>
                    <a:lnTo>
                      <a:pt x="131" y="115"/>
                    </a:lnTo>
                    <a:lnTo>
                      <a:pt x="120" y="127"/>
                    </a:lnTo>
                    <a:lnTo>
                      <a:pt x="105" y="138"/>
                    </a:lnTo>
                    <a:lnTo>
                      <a:pt x="89" y="143"/>
                    </a:lnTo>
                    <a:lnTo>
                      <a:pt x="71" y="145"/>
                    </a:lnTo>
                    <a:lnTo>
                      <a:pt x="68" y="145"/>
                    </a:lnTo>
                    <a:lnTo>
                      <a:pt x="65" y="144"/>
                    </a:lnTo>
                    <a:lnTo>
                      <a:pt x="46" y="140"/>
                    </a:lnTo>
                    <a:lnTo>
                      <a:pt x="30" y="131"/>
                    </a:lnTo>
                    <a:lnTo>
                      <a:pt x="16" y="119"/>
                    </a:lnTo>
                    <a:lnTo>
                      <a:pt x="7" y="103"/>
                    </a:lnTo>
                    <a:lnTo>
                      <a:pt x="1" y="85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6" y="46"/>
                    </a:lnTo>
                    <a:lnTo>
                      <a:pt x="14" y="29"/>
                    </a:lnTo>
                    <a:lnTo>
                      <a:pt x="27" y="16"/>
                    </a:lnTo>
                    <a:lnTo>
                      <a:pt x="43" y="7"/>
                    </a:lnTo>
                    <a:lnTo>
                      <a:pt x="61" y="1"/>
                    </a:lnTo>
                    <a:lnTo>
                      <a:pt x="8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Freeform 1365"/>
              <p:cNvSpPr>
                <a:spLocks/>
              </p:cNvSpPr>
              <p:nvPr/>
            </p:nvSpPr>
            <p:spPr bwMode="auto">
              <a:xfrm>
                <a:off x="3441700" y="5332413"/>
                <a:ext cx="12700" cy="12700"/>
              </a:xfrm>
              <a:custGeom>
                <a:avLst/>
                <a:gdLst>
                  <a:gd name="T0" fmla="*/ 65 w 144"/>
                  <a:gd name="T1" fmla="*/ 0 h 144"/>
                  <a:gd name="T2" fmla="*/ 84 w 144"/>
                  <a:gd name="T3" fmla="*/ 1 h 144"/>
                  <a:gd name="T4" fmla="*/ 101 w 144"/>
                  <a:gd name="T5" fmla="*/ 6 h 144"/>
                  <a:gd name="T6" fmla="*/ 117 w 144"/>
                  <a:gd name="T7" fmla="*/ 15 h 144"/>
                  <a:gd name="T8" fmla="*/ 131 w 144"/>
                  <a:gd name="T9" fmla="*/ 29 h 144"/>
                  <a:gd name="T10" fmla="*/ 140 w 144"/>
                  <a:gd name="T11" fmla="*/ 46 h 144"/>
                  <a:gd name="T12" fmla="*/ 144 w 144"/>
                  <a:gd name="T13" fmla="*/ 64 h 144"/>
                  <a:gd name="T14" fmla="*/ 143 w 144"/>
                  <a:gd name="T15" fmla="*/ 82 h 144"/>
                  <a:gd name="T16" fmla="*/ 138 w 144"/>
                  <a:gd name="T17" fmla="*/ 100 h 144"/>
                  <a:gd name="T18" fmla="*/ 128 w 144"/>
                  <a:gd name="T19" fmla="*/ 116 h 144"/>
                  <a:gd name="T20" fmla="*/ 115 w 144"/>
                  <a:gd name="T21" fmla="*/ 130 h 144"/>
                  <a:gd name="T22" fmla="*/ 101 w 144"/>
                  <a:gd name="T23" fmla="*/ 137 h 144"/>
                  <a:gd name="T24" fmla="*/ 87 w 144"/>
                  <a:gd name="T25" fmla="*/ 141 h 144"/>
                  <a:gd name="T26" fmla="*/ 71 w 144"/>
                  <a:gd name="T27" fmla="*/ 144 h 144"/>
                  <a:gd name="T28" fmla="*/ 55 w 144"/>
                  <a:gd name="T29" fmla="*/ 141 h 144"/>
                  <a:gd name="T30" fmla="*/ 40 w 144"/>
                  <a:gd name="T31" fmla="*/ 136 h 144"/>
                  <a:gd name="T32" fmla="*/ 26 w 144"/>
                  <a:gd name="T33" fmla="*/ 127 h 144"/>
                  <a:gd name="T34" fmla="*/ 14 w 144"/>
                  <a:gd name="T35" fmla="*/ 114 h 144"/>
                  <a:gd name="T36" fmla="*/ 5 w 144"/>
                  <a:gd name="T37" fmla="*/ 97 h 144"/>
                  <a:gd name="T38" fmla="*/ 0 w 144"/>
                  <a:gd name="T39" fmla="*/ 79 h 144"/>
                  <a:gd name="T40" fmla="*/ 1 w 144"/>
                  <a:gd name="T41" fmla="*/ 60 h 144"/>
                  <a:gd name="T42" fmla="*/ 7 w 144"/>
                  <a:gd name="T43" fmla="*/ 43 h 144"/>
                  <a:gd name="T44" fmla="*/ 16 w 144"/>
                  <a:gd name="T45" fmla="*/ 27 h 144"/>
                  <a:gd name="T46" fmla="*/ 30 w 144"/>
                  <a:gd name="T47" fmla="*/ 13 h 144"/>
                  <a:gd name="T48" fmla="*/ 47 w 144"/>
                  <a:gd name="T49" fmla="*/ 4 h 144"/>
                  <a:gd name="T50" fmla="*/ 65 w 144"/>
                  <a:gd name="T51" fmla="*/ 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4" h="144">
                    <a:moveTo>
                      <a:pt x="65" y="0"/>
                    </a:moveTo>
                    <a:lnTo>
                      <a:pt x="84" y="1"/>
                    </a:lnTo>
                    <a:lnTo>
                      <a:pt x="101" y="6"/>
                    </a:lnTo>
                    <a:lnTo>
                      <a:pt x="117" y="15"/>
                    </a:lnTo>
                    <a:lnTo>
                      <a:pt x="131" y="29"/>
                    </a:lnTo>
                    <a:lnTo>
                      <a:pt x="140" y="46"/>
                    </a:lnTo>
                    <a:lnTo>
                      <a:pt x="144" y="64"/>
                    </a:lnTo>
                    <a:lnTo>
                      <a:pt x="143" y="82"/>
                    </a:lnTo>
                    <a:lnTo>
                      <a:pt x="138" y="100"/>
                    </a:lnTo>
                    <a:lnTo>
                      <a:pt x="128" y="116"/>
                    </a:lnTo>
                    <a:lnTo>
                      <a:pt x="115" y="130"/>
                    </a:lnTo>
                    <a:lnTo>
                      <a:pt x="101" y="137"/>
                    </a:lnTo>
                    <a:lnTo>
                      <a:pt x="87" y="141"/>
                    </a:lnTo>
                    <a:lnTo>
                      <a:pt x="71" y="144"/>
                    </a:lnTo>
                    <a:lnTo>
                      <a:pt x="55" y="141"/>
                    </a:lnTo>
                    <a:lnTo>
                      <a:pt x="40" y="136"/>
                    </a:lnTo>
                    <a:lnTo>
                      <a:pt x="26" y="127"/>
                    </a:lnTo>
                    <a:lnTo>
                      <a:pt x="14" y="114"/>
                    </a:lnTo>
                    <a:lnTo>
                      <a:pt x="5" y="97"/>
                    </a:lnTo>
                    <a:lnTo>
                      <a:pt x="0" y="79"/>
                    </a:lnTo>
                    <a:lnTo>
                      <a:pt x="1" y="60"/>
                    </a:lnTo>
                    <a:lnTo>
                      <a:pt x="7" y="43"/>
                    </a:lnTo>
                    <a:lnTo>
                      <a:pt x="16" y="27"/>
                    </a:lnTo>
                    <a:lnTo>
                      <a:pt x="30" y="13"/>
                    </a:lnTo>
                    <a:lnTo>
                      <a:pt x="47" y="4"/>
                    </a:lnTo>
                    <a:lnTo>
                      <a:pt x="6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Freeform 1366"/>
              <p:cNvSpPr>
                <a:spLocks/>
              </p:cNvSpPr>
              <p:nvPr/>
            </p:nvSpPr>
            <p:spPr bwMode="auto">
              <a:xfrm>
                <a:off x="3462338" y="5522913"/>
                <a:ext cx="11113" cy="12700"/>
              </a:xfrm>
              <a:custGeom>
                <a:avLst/>
                <a:gdLst>
                  <a:gd name="T0" fmla="*/ 62 w 142"/>
                  <a:gd name="T1" fmla="*/ 0 h 142"/>
                  <a:gd name="T2" fmla="*/ 81 w 142"/>
                  <a:gd name="T3" fmla="*/ 0 h 142"/>
                  <a:gd name="T4" fmla="*/ 99 w 142"/>
                  <a:gd name="T5" fmla="*/ 5 h 142"/>
                  <a:gd name="T6" fmla="*/ 116 w 142"/>
                  <a:gd name="T7" fmla="*/ 16 h 142"/>
                  <a:gd name="T8" fmla="*/ 129 w 142"/>
                  <a:gd name="T9" fmla="*/ 29 h 142"/>
                  <a:gd name="T10" fmla="*/ 137 w 142"/>
                  <a:gd name="T11" fmla="*/ 45 h 142"/>
                  <a:gd name="T12" fmla="*/ 142 w 142"/>
                  <a:gd name="T13" fmla="*/ 63 h 142"/>
                  <a:gd name="T14" fmla="*/ 142 w 142"/>
                  <a:gd name="T15" fmla="*/ 82 h 142"/>
                  <a:gd name="T16" fmla="*/ 136 w 142"/>
                  <a:gd name="T17" fmla="*/ 100 h 142"/>
                  <a:gd name="T18" fmla="*/ 127 w 142"/>
                  <a:gd name="T19" fmla="*/ 115 h 142"/>
                  <a:gd name="T20" fmla="*/ 115 w 142"/>
                  <a:gd name="T21" fmla="*/ 127 h 142"/>
                  <a:gd name="T22" fmla="*/ 101 w 142"/>
                  <a:gd name="T23" fmla="*/ 136 h 142"/>
                  <a:gd name="T24" fmla="*/ 87 w 142"/>
                  <a:gd name="T25" fmla="*/ 141 h 142"/>
                  <a:gd name="T26" fmla="*/ 70 w 142"/>
                  <a:gd name="T27" fmla="*/ 142 h 142"/>
                  <a:gd name="T28" fmla="*/ 56 w 142"/>
                  <a:gd name="T29" fmla="*/ 141 h 142"/>
                  <a:gd name="T30" fmla="*/ 42 w 142"/>
                  <a:gd name="T31" fmla="*/ 136 h 142"/>
                  <a:gd name="T32" fmla="*/ 25 w 142"/>
                  <a:gd name="T33" fmla="*/ 127 h 142"/>
                  <a:gd name="T34" fmla="*/ 13 w 142"/>
                  <a:gd name="T35" fmla="*/ 113 h 142"/>
                  <a:gd name="T36" fmla="*/ 4 w 142"/>
                  <a:gd name="T37" fmla="*/ 97 h 142"/>
                  <a:gd name="T38" fmla="*/ 0 w 142"/>
                  <a:gd name="T39" fmla="*/ 79 h 142"/>
                  <a:gd name="T40" fmla="*/ 0 w 142"/>
                  <a:gd name="T41" fmla="*/ 60 h 142"/>
                  <a:gd name="T42" fmla="*/ 5 w 142"/>
                  <a:gd name="T43" fmla="*/ 42 h 142"/>
                  <a:gd name="T44" fmla="*/ 15 w 142"/>
                  <a:gd name="T45" fmla="*/ 25 h 142"/>
                  <a:gd name="T46" fmla="*/ 28 w 142"/>
                  <a:gd name="T47" fmla="*/ 12 h 142"/>
                  <a:gd name="T48" fmla="*/ 45 w 142"/>
                  <a:gd name="T49" fmla="*/ 4 h 142"/>
                  <a:gd name="T50" fmla="*/ 62 w 142"/>
                  <a:gd name="T51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2" h="142">
                    <a:moveTo>
                      <a:pt x="62" y="0"/>
                    </a:moveTo>
                    <a:lnTo>
                      <a:pt x="81" y="0"/>
                    </a:lnTo>
                    <a:lnTo>
                      <a:pt x="99" y="5"/>
                    </a:lnTo>
                    <a:lnTo>
                      <a:pt x="116" y="16"/>
                    </a:lnTo>
                    <a:lnTo>
                      <a:pt x="129" y="29"/>
                    </a:lnTo>
                    <a:lnTo>
                      <a:pt x="137" y="45"/>
                    </a:lnTo>
                    <a:lnTo>
                      <a:pt x="142" y="63"/>
                    </a:lnTo>
                    <a:lnTo>
                      <a:pt x="142" y="82"/>
                    </a:lnTo>
                    <a:lnTo>
                      <a:pt x="136" y="100"/>
                    </a:lnTo>
                    <a:lnTo>
                      <a:pt x="127" y="115"/>
                    </a:lnTo>
                    <a:lnTo>
                      <a:pt x="115" y="127"/>
                    </a:lnTo>
                    <a:lnTo>
                      <a:pt x="101" y="136"/>
                    </a:lnTo>
                    <a:lnTo>
                      <a:pt x="87" y="141"/>
                    </a:lnTo>
                    <a:lnTo>
                      <a:pt x="70" y="142"/>
                    </a:lnTo>
                    <a:lnTo>
                      <a:pt x="56" y="141"/>
                    </a:lnTo>
                    <a:lnTo>
                      <a:pt x="42" y="136"/>
                    </a:lnTo>
                    <a:lnTo>
                      <a:pt x="25" y="127"/>
                    </a:lnTo>
                    <a:lnTo>
                      <a:pt x="13" y="113"/>
                    </a:lnTo>
                    <a:lnTo>
                      <a:pt x="4" y="97"/>
                    </a:lnTo>
                    <a:lnTo>
                      <a:pt x="0" y="79"/>
                    </a:lnTo>
                    <a:lnTo>
                      <a:pt x="0" y="60"/>
                    </a:lnTo>
                    <a:lnTo>
                      <a:pt x="5" y="42"/>
                    </a:lnTo>
                    <a:lnTo>
                      <a:pt x="15" y="25"/>
                    </a:lnTo>
                    <a:lnTo>
                      <a:pt x="28" y="12"/>
                    </a:lnTo>
                    <a:lnTo>
                      <a:pt x="45" y="4"/>
                    </a:lnTo>
                    <a:lnTo>
                      <a:pt x="6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Freeform 1367"/>
              <p:cNvSpPr>
                <a:spLocks/>
              </p:cNvSpPr>
              <p:nvPr/>
            </p:nvSpPr>
            <p:spPr bwMode="auto">
              <a:xfrm>
                <a:off x="3506788" y="5532438"/>
                <a:ext cx="12700" cy="12700"/>
              </a:xfrm>
              <a:custGeom>
                <a:avLst/>
                <a:gdLst>
                  <a:gd name="T0" fmla="*/ 71 w 143"/>
                  <a:gd name="T1" fmla="*/ 0 h 143"/>
                  <a:gd name="T2" fmla="*/ 90 w 143"/>
                  <a:gd name="T3" fmla="*/ 3 h 143"/>
                  <a:gd name="T4" fmla="*/ 108 w 143"/>
                  <a:gd name="T5" fmla="*/ 10 h 143"/>
                  <a:gd name="T6" fmla="*/ 122 w 143"/>
                  <a:gd name="T7" fmla="*/ 21 h 143"/>
                  <a:gd name="T8" fmla="*/ 133 w 143"/>
                  <a:gd name="T9" fmla="*/ 36 h 143"/>
                  <a:gd name="T10" fmla="*/ 141 w 143"/>
                  <a:gd name="T11" fmla="*/ 52 h 143"/>
                  <a:gd name="T12" fmla="*/ 143 w 143"/>
                  <a:gd name="T13" fmla="*/ 72 h 143"/>
                  <a:gd name="T14" fmla="*/ 141 w 143"/>
                  <a:gd name="T15" fmla="*/ 91 h 143"/>
                  <a:gd name="T16" fmla="*/ 133 w 143"/>
                  <a:gd name="T17" fmla="*/ 107 h 143"/>
                  <a:gd name="T18" fmla="*/ 122 w 143"/>
                  <a:gd name="T19" fmla="*/ 122 h 143"/>
                  <a:gd name="T20" fmla="*/ 107 w 143"/>
                  <a:gd name="T21" fmla="*/ 133 h 143"/>
                  <a:gd name="T22" fmla="*/ 90 w 143"/>
                  <a:gd name="T23" fmla="*/ 140 h 143"/>
                  <a:gd name="T24" fmla="*/ 71 w 143"/>
                  <a:gd name="T25" fmla="*/ 143 h 143"/>
                  <a:gd name="T26" fmla="*/ 70 w 143"/>
                  <a:gd name="T27" fmla="*/ 143 h 143"/>
                  <a:gd name="T28" fmla="*/ 51 w 143"/>
                  <a:gd name="T29" fmla="*/ 140 h 143"/>
                  <a:gd name="T30" fmla="*/ 34 w 143"/>
                  <a:gd name="T31" fmla="*/ 133 h 143"/>
                  <a:gd name="T32" fmla="*/ 20 w 143"/>
                  <a:gd name="T33" fmla="*/ 121 h 143"/>
                  <a:gd name="T34" fmla="*/ 9 w 143"/>
                  <a:gd name="T35" fmla="*/ 107 h 143"/>
                  <a:gd name="T36" fmla="*/ 2 w 143"/>
                  <a:gd name="T37" fmla="*/ 91 h 143"/>
                  <a:gd name="T38" fmla="*/ 0 w 143"/>
                  <a:gd name="T39" fmla="*/ 72 h 143"/>
                  <a:gd name="T40" fmla="*/ 2 w 143"/>
                  <a:gd name="T41" fmla="*/ 52 h 143"/>
                  <a:gd name="T42" fmla="*/ 9 w 143"/>
                  <a:gd name="T43" fmla="*/ 36 h 143"/>
                  <a:gd name="T44" fmla="*/ 20 w 143"/>
                  <a:gd name="T45" fmla="*/ 21 h 143"/>
                  <a:gd name="T46" fmla="*/ 35 w 143"/>
                  <a:gd name="T47" fmla="*/ 9 h 143"/>
                  <a:gd name="T48" fmla="*/ 52 w 143"/>
                  <a:gd name="T49" fmla="*/ 3 h 143"/>
                  <a:gd name="T50" fmla="*/ 71 w 143"/>
                  <a:gd name="T51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3" h="143">
                    <a:moveTo>
                      <a:pt x="71" y="0"/>
                    </a:moveTo>
                    <a:lnTo>
                      <a:pt x="90" y="3"/>
                    </a:lnTo>
                    <a:lnTo>
                      <a:pt x="108" y="10"/>
                    </a:lnTo>
                    <a:lnTo>
                      <a:pt x="122" y="21"/>
                    </a:lnTo>
                    <a:lnTo>
                      <a:pt x="133" y="36"/>
                    </a:lnTo>
                    <a:lnTo>
                      <a:pt x="141" y="52"/>
                    </a:lnTo>
                    <a:lnTo>
                      <a:pt x="143" y="72"/>
                    </a:lnTo>
                    <a:lnTo>
                      <a:pt x="141" y="91"/>
                    </a:lnTo>
                    <a:lnTo>
                      <a:pt x="133" y="107"/>
                    </a:lnTo>
                    <a:lnTo>
                      <a:pt x="122" y="122"/>
                    </a:lnTo>
                    <a:lnTo>
                      <a:pt x="107" y="133"/>
                    </a:lnTo>
                    <a:lnTo>
                      <a:pt x="90" y="140"/>
                    </a:lnTo>
                    <a:lnTo>
                      <a:pt x="71" y="143"/>
                    </a:lnTo>
                    <a:lnTo>
                      <a:pt x="70" y="143"/>
                    </a:lnTo>
                    <a:lnTo>
                      <a:pt x="51" y="140"/>
                    </a:lnTo>
                    <a:lnTo>
                      <a:pt x="34" y="133"/>
                    </a:lnTo>
                    <a:lnTo>
                      <a:pt x="20" y="121"/>
                    </a:lnTo>
                    <a:lnTo>
                      <a:pt x="9" y="107"/>
                    </a:lnTo>
                    <a:lnTo>
                      <a:pt x="2" y="91"/>
                    </a:lnTo>
                    <a:lnTo>
                      <a:pt x="0" y="72"/>
                    </a:lnTo>
                    <a:lnTo>
                      <a:pt x="2" y="52"/>
                    </a:lnTo>
                    <a:lnTo>
                      <a:pt x="9" y="36"/>
                    </a:lnTo>
                    <a:lnTo>
                      <a:pt x="20" y="21"/>
                    </a:lnTo>
                    <a:lnTo>
                      <a:pt x="35" y="9"/>
                    </a:lnTo>
                    <a:lnTo>
                      <a:pt x="52" y="3"/>
                    </a:lnTo>
                    <a:lnTo>
                      <a:pt x="7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Freeform 1368"/>
              <p:cNvSpPr>
                <a:spLocks/>
              </p:cNvSpPr>
              <p:nvPr/>
            </p:nvSpPr>
            <p:spPr bwMode="auto">
              <a:xfrm>
                <a:off x="3551238" y="5524500"/>
                <a:ext cx="12700" cy="11113"/>
              </a:xfrm>
              <a:custGeom>
                <a:avLst/>
                <a:gdLst>
                  <a:gd name="T0" fmla="*/ 79 w 142"/>
                  <a:gd name="T1" fmla="*/ 0 h 141"/>
                  <a:gd name="T2" fmla="*/ 96 w 142"/>
                  <a:gd name="T3" fmla="*/ 4 h 141"/>
                  <a:gd name="T4" fmla="*/ 113 w 142"/>
                  <a:gd name="T5" fmla="*/ 12 h 141"/>
                  <a:gd name="T6" fmla="*/ 127 w 142"/>
                  <a:gd name="T7" fmla="*/ 25 h 141"/>
                  <a:gd name="T8" fmla="*/ 137 w 142"/>
                  <a:gd name="T9" fmla="*/ 41 h 141"/>
                  <a:gd name="T10" fmla="*/ 142 w 142"/>
                  <a:gd name="T11" fmla="*/ 59 h 141"/>
                  <a:gd name="T12" fmla="*/ 142 w 142"/>
                  <a:gd name="T13" fmla="*/ 78 h 141"/>
                  <a:gd name="T14" fmla="*/ 138 w 142"/>
                  <a:gd name="T15" fmla="*/ 96 h 141"/>
                  <a:gd name="T16" fmla="*/ 129 w 142"/>
                  <a:gd name="T17" fmla="*/ 112 h 141"/>
                  <a:gd name="T18" fmla="*/ 116 w 142"/>
                  <a:gd name="T19" fmla="*/ 126 h 141"/>
                  <a:gd name="T20" fmla="*/ 101 w 142"/>
                  <a:gd name="T21" fmla="*/ 135 h 141"/>
                  <a:gd name="T22" fmla="*/ 85 w 142"/>
                  <a:gd name="T23" fmla="*/ 140 h 141"/>
                  <a:gd name="T24" fmla="*/ 70 w 142"/>
                  <a:gd name="T25" fmla="*/ 141 h 141"/>
                  <a:gd name="T26" fmla="*/ 54 w 142"/>
                  <a:gd name="T27" fmla="*/ 140 h 141"/>
                  <a:gd name="T28" fmla="*/ 39 w 142"/>
                  <a:gd name="T29" fmla="*/ 134 h 141"/>
                  <a:gd name="T30" fmla="*/ 25 w 142"/>
                  <a:gd name="T31" fmla="*/ 126 h 141"/>
                  <a:gd name="T32" fmla="*/ 14 w 142"/>
                  <a:gd name="T33" fmla="*/ 114 h 141"/>
                  <a:gd name="T34" fmla="*/ 5 w 142"/>
                  <a:gd name="T35" fmla="*/ 99 h 141"/>
                  <a:gd name="T36" fmla="*/ 0 w 142"/>
                  <a:gd name="T37" fmla="*/ 81 h 141"/>
                  <a:gd name="T38" fmla="*/ 0 w 142"/>
                  <a:gd name="T39" fmla="*/ 62 h 141"/>
                  <a:gd name="T40" fmla="*/ 4 w 142"/>
                  <a:gd name="T41" fmla="*/ 44 h 141"/>
                  <a:gd name="T42" fmla="*/ 13 w 142"/>
                  <a:gd name="T43" fmla="*/ 28 h 141"/>
                  <a:gd name="T44" fmla="*/ 25 w 142"/>
                  <a:gd name="T45" fmla="*/ 15 h 141"/>
                  <a:gd name="T46" fmla="*/ 42 w 142"/>
                  <a:gd name="T47" fmla="*/ 5 h 141"/>
                  <a:gd name="T48" fmla="*/ 60 w 142"/>
                  <a:gd name="T49" fmla="*/ 0 h 141"/>
                  <a:gd name="T50" fmla="*/ 79 w 142"/>
                  <a:gd name="T51" fmla="*/ 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2" h="141">
                    <a:moveTo>
                      <a:pt x="79" y="0"/>
                    </a:moveTo>
                    <a:lnTo>
                      <a:pt x="96" y="4"/>
                    </a:lnTo>
                    <a:lnTo>
                      <a:pt x="113" y="12"/>
                    </a:lnTo>
                    <a:lnTo>
                      <a:pt x="127" y="25"/>
                    </a:lnTo>
                    <a:lnTo>
                      <a:pt x="137" y="41"/>
                    </a:lnTo>
                    <a:lnTo>
                      <a:pt x="142" y="59"/>
                    </a:lnTo>
                    <a:lnTo>
                      <a:pt x="142" y="78"/>
                    </a:lnTo>
                    <a:lnTo>
                      <a:pt x="138" y="96"/>
                    </a:lnTo>
                    <a:lnTo>
                      <a:pt x="129" y="112"/>
                    </a:lnTo>
                    <a:lnTo>
                      <a:pt x="116" y="126"/>
                    </a:lnTo>
                    <a:lnTo>
                      <a:pt x="101" y="135"/>
                    </a:lnTo>
                    <a:lnTo>
                      <a:pt x="85" y="140"/>
                    </a:lnTo>
                    <a:lnTo>
                      <a:pt x="70" y="141"/>
                    </a:lnTo>
                    <a:lnTo>
                      <a:pt x="54" y="140"/>
                    </a:lnTo>
                    <a:lnTo>
                      <a:pt x="39" y="134"/>
                    </a:lnTo>
                    <a:lnTo>
                      <a:pt x="25" y="126"/>
                    </a:lnTo>
                    <a:lnTo>
                      <a:pt x="14" y="114"/>
                    </a:lnTo>
                    <a:lnTo>
                      <a:pt x="5" y="99"/>
                    </a:lnTo>
                    <a:lnTo>
                      <a:pt x="0" y="81"/>
                    </a:lnTo>
                    <a:lnTo>
                      <a:pt x="0" y="62"/>
                    </a:lnTo>
                    <a:lnTo>
                      <a:pt x="4" y="44"/>
                    </a:lnTo>
                    <a:lnTo>
                      <a:pt x="13" y="28"/>
                    </a:lnTo>
                    <a:lnTo>
                      <a:pt x="25" y="15"/>
                    </a:lnTo>
                    <a:lnTo>
                      <a:pt x="42" y="5"/>
                    </a:lnTo>
                    <a:lnTo>
                      <a:pt x="60" y="0"/>
                    </a:lnTo>
                    <a:lnTo>
                      <a:pt x="7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Freeform 1369"/>
              <p:cNvSpPr>
                <a:spLocks/>
              </p:cNvSpPr>
              <p:nvPr/>
            </p:nvSpPr>
            <p:spPr bwMode="auto">
              <a:xfrm>
                <a:off x="3602038" y="5367338"/>
                <a:ext cx="12700" cy="12700"/>
              </a:xfrm>
              <a:custGeom>
                <a:avLst/>
                <a:gdLst>
                  <a:gd name="T0" fmla="*/ 72 w 143"/>
                  <a:gd name="T1" fmla="*/ 0 h 145"/>
                  <a:gd name="T2" fmla="*/ 90 w 143"/>
                  <a:gd name="T3" fmla="*/ 3 h 145"/>
                  <a:gd name="T4" fmla="*/ 107 w 143"/>
                  <a:gd name="T5" fmla="*/ 10 h 145"/>
                  <a:gd name="T6" fmla="*/ 122 w 143"/>
                  <a:gd name="T7" fmla="*/ 21 h 145"/>
                  <a:gd name="T8" fmla="*/ 133 w 143"/>
                  <a:gd name="T9" fmla="*/ 36 h 145"/>
                  <a:gd name="T10" fmla="*/ 141 w 143"/>
                  <a:gd name="T11" fmla="*/ 54 h 145"/>
                  <a:gd name="T12" fmla="*/ 143 w 143"/>
                  <a:gd name="T13" fmla="*/ 73 h 145"/>
                  <a:gd name="T14" fmla="*/ 141 w 143"/>
                  <a:gd name="T15" fmla="*/ 91 h 145"/>
                  <a:gd name="T16" fmla="*/ 133 w 143"/>
                  <a:gd name="T17" fmla="*/ 108 h 145"/>
                  <a:gd name="T18" fmla="*/ 123 w 143"/>
                  <a:gd name="T19" fmla="*/ 123 h 145"/>
                  <a:gd name="T20" fmla="*/ 107 w 143"/>
                  <a:gd name="T21" fmla="*/ 134 h 145"/>
                  <a:gd name="T22" fmla="*/ 89 w 143"/>
                  <a:gd name="T23" fmla="*/ 142 h 145"/>
                  <a:gd name="T24" fmla="*/ 70 w 143"/>
                  <a:gd name="T25" fmla="*/ 145 h 145"/>
                  <a:gd name="T26" fmla="*/ 52 w 143"/>
                  <a:gd name="T27" fmla="*/ 142 h 145"/>
                  <a:gd name="T28" fmla="*/ 35 w 143"/>
                  <a:gd name="T29" fmla="*/ 135 h 145"/>
                  <a:gd name="T30" fmla="*/ 21 w 143"/>
                  <a:gd name="T31" fmla="*/ 124 h 145"/>
                  <a:gd name="T32" fmla="*/ 9 w 143"/>
                  <a:gd name="T33" fmla="*/ 108 h 145"/>
                  <a:gd name="T34" fmla="*/ 2 w 143"/>
                  <a:gd name="T35" fmla="*/ 90 h 145"/>
                  <a:gd name="T36" fmla="*/ 0 w 143"/>
                  <a:gd name="T37" fmla="*/ 72 h 145"/>
                  <a:gd name="T38" fmla="*/ 2 w 143"/>
                  <a:gd name="T39" fmla="*/ 53 h 145"/>
                  <a:gd name="T40" fmla="*/ 9 w 143"/>
                  <a:gd name="T41" fmla="*/ 36 h 145"/>
                  <a:gd name="T42" fmla="*/ 20 w 143"/>
                  <a:gd name="T43" fmla="*/ 21 h 145"/>
                  <a:gd name="T44" fmla="*/ 36 w 143"/>
                  <a:gd name="T45" fmla="*/ 10 h 145"/>
                  <a:gd name="T46" fmla="*/ 54 w 143"/>
                  <a:gd name="T47" fmla="*/ 3 h 145"/>
                  <a:gd name="T48" fmla="*/ 72 w 143"/>
                  <a:gd name="T49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3" h="145">
                    <a:moveTo>
                      <a:pt x="72" y="0"/>
                    </a:moveTo>
                    <a:lnTo>
                      <a:pt x="90" y="3"/>
                    </a:lnTo>
                    <a:lnTo>
                      <a:pt x="107" y="10"/>
                    </a:lnTo>
                    <a:lnTo>
                      <a:pt x="122" y="21"/>
                    </a:lnTo>
                    <a:lnTo>
                      <a:pt x="133" y="36"/>
                    </a:lnTo>
                    <a:lnTo>
                      <a:pt x="141" y="54"/>
                    </a:lnTo>
                    <a:lnTo>
                      <a:pt x="143" y="73"/>
                    </a:lnTo>
                    <a:lnTo>
                      <a:pt x="141" y="91"/>
                    </a:lnTo>
                    <a:lnTo>
                      <a:pt x="133" y="108"/>
                    </a:lnTo>
                    <a:lnTo>
                      <a:pt x="123" y="123"/>
                    </a:lnTo>
                    <a:lnTo>
                      <a:pt x="107" y="134"/>
                    </a:lnTo>
                    <a:lnTo>
                      <a:pt x="89" y="142"/>
                    </a:lnTo>
                    <a:lnTo>
                      <a:pt x="70" y="145"/>
                    </a:lnTo>
                    <a:lnTo>
                      <a:pt x="52" y="142"/>
                    </a:lnTo>
                    <a:lnTo>
                      <a:pt x="35" y="135"/>
                    </a:lnTo>
                    <a:lnTo>
                      <a:pt x="21" y="124"/>
                    </a:lnTo>
                    <a:lnTo>
                      <a:pt x="9" y="108"/>
                    </a:lnTo>
                    <a:lnTo>
                      <a:pt x="2" y="90"/>
                    </a:lnTo>
                    <a:lnTo>
                      <a:pt x="0" y="72"/>
                    </a:lnTo>
                    <a:lnTo>
                      <a:pt x="2" y="53"/>
                    </a:lnTo>
                    <a:lnTo>
                      <a:pt x="9" y="36"/>
                    </a:lnTo>
                    <a:lnTo>
                      <a:pt x="20" y="21"/>
                    </a:lnTo>
                    <a:lnTo>
                      <a:pt x="36" y="10"/>
                    </a:lnTo>
                    <a:lnTo>
                      <a:pt x="54" y="3"/>
                    </a:lnTo>
                    <a:lnTo>
                      <a:pt x="7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" name="Freeform 1370"/>
              <p:cNvSpPr>
                <a:spLocks/>
              </p:cNvSpPr>
              <p:nvPr/>
            </p:nvSpPr>
            <p:spPr bwMode="auto">
              <a:xfrm>
                <a:off x="3571875" y="5332413"/>
                <a:ext cx="12700" cy="12700"/>
              </a:xfrm>
              <a:custGeom>
                <a:avLst/>
                <a:gdLst>
                  <a:gd name="T0" fmla="*/ 78 w 143"/>
                  <a:gd name="T1" fmla="*/ 0 h 143"/>
                  <a:gd name="T2" fmla="*/ 96 w 143"/>
                  <a:gd name="T3" fmla="*/ 4 h 143"/>
                  <a:gd name="T4" fmla="*/ 113 w 143"/>
                  <a:gd name="T5" fmla="*/ 12 h 143"/>
                  <a:gd name="T6" fmla="*/ 127 w 143"/>
                  <a:gd name="T7" fmla="*/ 26 h 143"/>
                  <a:gd name="T8" fmla="*/ 137 w 143"/>
                  <a:gd name="T9" fmla="*/ 42 h 143"/>
                  <a:gd name="T10" fmla="*/ 141 w 143"/>
                  <a:gd name="T11" fmla="*/ 60 h 143"/>
                  <a:gd name="T12" fmla="*/ 143 w 143"/>
                  <a:gd name="T13" fmla="*/ 78 h 143"/>
                  <a:gd name="T14" fmla="*/ 138 w 143"/>
                  <a:gd name="T15" fmla="*/ 96 h 143"/>
                  <a:gd name="T16" fmla="*/ 129 w 143"/>
                  <a:gd name="T17" fmla="*/ 113 h 143"/>
                  <a:gd name="T18" fmla="*/ 117 w 143"/>
                  <a:gd name="T19" fmla="*/ 127 h 143"/>
                  <a:gd name="T20" fmla="*/ 102 w 143"/>
                  <a:gd name="T21" fmla="*/ 136 h 143"/>
                  <a:gd name="T22" fmla="*/ 86 w 143"/>
                  <a:gd name="T23" fmla="*/ 142 h 143"/>
                  <a:gd name="T24" fmla="*/ 69 w 143"/>
                  <a:gd name="T25" fmla="*/ 143 h 143"/>
                  <a:gd name="T26" fmla="*/ 55 w 143"/>
                  <a:gd name="T27" fmla="*/ 142 h 143"/>
                  <a:gd name="T28" fmla="*/ 41 w 143"/>
                  <a:gd name="T29" fmla="*/ 136 h 143"/>
                  <a:gd name="T30" fmla="*/ 28 w 143"/>
                  <a:gd name="T31" fmla="*/ 129 h 143"/>
                  <a:gd name="T32" fmla="*/ 14 w 143"/>
                  <a:gd name="T33" fmla="*/ 115 h 143"/>
                  <a:gd name="T34" fmla="*/ 5 w 143"/>
                  <a:gd name="T35" fmla="*/ 99 h 143"/>
                  <a:gd name="T36" fmla="*/ 0 w 143"/>
                  <a:gd name="T37" fmla="*/ 82 h 143"/>
                  <a:gd name="T38" fmla="*/ 0 w 143"/>
                  <a:gd name="T39" fmla="*/ 64 h 143"/>
                  <a:gd name="T40" fmla="*/ 4 w 143"/>
                  <a:gd name="T41" fmla="*/ 45 h 143"/>
                  <a:gd name="T42" fmla="*/ 12 w 143"/>
                  <a:gd name="T43" fmla="*/ 28 h 143"/>
                  <a:gd name="T44" fmla="*/ 26 w 143"/>
                  <a:gd name="T45" fmla="*/ 15 h 143"/>
                  <a:gd name="T46" fmla="*/ 42 w 143"/>
                  <a:gd name="T47" fmla="*/ 5 h 143"/>
                  <a:gd name="T48" fmla="*/ 60 w 143"/>
                  <a:gd name="T49" fmla="*/ 0 h 143"/>
                  <a:gd name="T50" fmla="*/ 78 w 143"/>
                  <a:gd name="T51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3" h="143">
                    <a:moveTo>
                      <a:pt x="78" y="0"/>
                    </a:moveTo>
                    <a:lnTo>
                      <a:pt x="96" y="4"/>
                    </a:lnTo>
                    <a:lnTo>
                      <a:pt x="113" y="12"/>
                    </a:lnTo>
                    <a:lnTo>
                      <a:pt x="127" y="26"/>
                    </a:lnTo>
                    <a:lnTo>
                      <a:pt x="137" y="42"/>
                    </a:lnTo>
                    <a:lnTo>
                      <a:pt x="141" y="60"/>
                    </a:lnTo>
                    <a:lnTo>
                      <a:pt x="143" y="78"/>
                    </a:lnTo>
                    <a:lnTo>
                      <a:pt x="138" y="96"/>
                    </a:lnTo>
                    <a:lnTo>
                      <a:pt x="129" y="113"/>
                    </a:lnTo>
                    <a:lnTo>
                      <a:pt x="117" y="127"/>
                    </a:lnTo>
                    <a:lnTo>
                      <a:pt x="102" y="136"/>
                    </a:lnTo>
                    <a:lnTo>
                      <a:pt x="86" y="142"/>
                    </a:lnTo>
                    <a:lnTo>
                      <a:pt x="69" y="143"/>
                    </a:lnTo>
                    <a:lnTo>
                      <a:pt x="55" y="142"/>
                    </a:lnTo>
                    <a:lnTo>
                      <a:pt x="41" y="136"/>
                    </a:lnTo>
                    <a:lnTo>
                      <a:pt x="28" y="129"/>
                    </a:lnTo>
                    <a:lnTo>
                      <a:pt x="14" y="115"/>
                    </a:lnTo>
                    <a:lnTo>
                      <a:pt x="5" y="99"/>
                    </a:lnTo>
                    <a:lnTo>
                      <a:pt x="0" y="82"/>
                    </a:lnTo>
                    <a:lnTo>
                      <a:pt x="0" y="64"/>
                    </a:lnTo>
                    <a:lnTo>
                      <a:pt x="4" y="45"/>
                    </a:lnTo>
                    <a:lnTo>
                      <a:pt x="12" y="28"/>
                    </a:lnTo>
                    <a:lnTo>
                      <a:pt x="26" y="15"/>
                    </a:lnTo>
                    <a:lnTo>
                      <a:pt x="42" y="5"/>
                    </a:lnTo>
                    <a:lnTo>
                      <a:pt x="60" y="0"/>
                    </a:lnTo>
                    <a:lnTo>
                      <a:pt x="7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Freeform 1371"/>
              <p:cNvSpPr>
                <a:spLocks/>
              </p:cNvSpPr>
              <p:nvPr/>
            </p:nvSpPr>
            <p:spPr bwMode="auto">
              <a:xfrm>
                <a:off x="3411538" y="5367338"/>
                <a:ext cx="11113" cy="12700"/>
              </a:xfrm>
              <a:custGeom>
                <a:avLst/>
                <a:gdLst>
                  <a:gd name="T0" fmla="*/ 72 w 143"/>
                  <a:gd name="T1" fmla="*/ 0 h 144"/>
                  <a:gd name="T2" fmla="*/ 90 w 143"/>
                  <a:gd name="T3" fmla="*/ 3 h 144"/>
                  <a:gd name="T4" fmla="*/ 108 w 143"/>
                  <a:gd name="T5" fmla="*/ 10 h 144"/>
                  <a:gd name="T6" fmla="*/ 123 w 143"/>
                  <a:gd name="T7" fmla="*/ 22 h 144"/>
                  <a:gd name="T8" fmla="*/ 135 w 143"/>
                  <a:gd name="T9" fmla="*/ 37 h 144"/>
                  <a:gd name="T10" fmla="*/ 141 w 143"/>
                  <a:gd name="T11" fmla="*/ 54 h 144"/>
                  <a:gd name="T12" fmla="*/ 143 w 143"/>
                  <a:gd name="T13" fmla="*/ 72 h 144"/>
                  <a:gd name="T14" fmla="*/ 141 w 143"/>
                  <a:gd name="T15" fmla="*/ 91 h 144"/>
                  <a:gd name="T16" fmla="*/ 134 w 143"/>
                  <a:gd name="T17" fmla="*/ 108 h 144"/>
                  <a:gd name="T18" fmla="*/ 122 w 143"/>
                  <a:gd name="T19" fmla="*/ 124 h 144"/>
                  <a:gd name="T20" fmla="*/ 107 w 143"/>
                  <a:gd name="T21" fmla="*/ 135 h 144"/>
                  <a:gd name="T22" fmla="*/ 89 w 143"/>
                  <a:gd name="T23" fmla="*/ 142 h 144"/>
                  <a:gd name="T24" fmla="*/ 71 w 143"/>
                  <a:gd name="T25" fmla="*/ 144 h 144"/>
                  <a:gd name="T26" fmla="*/ 53 w 143"/>
                  <a:gd name="T27" fmla="*/ 141 h 144"/>
                  <a:gd name="T28" fmla="*/ 36 w 143"/>
                  <a:gd name="T29" fmla="*/ 134 h 144"/>
                  <a:gd name="T30" fmla="*/ 21 w 143"/>
                  <a:gd name="T31" fmla="*/ 123 h 144"/>
                  <a:gd name="T32" fmla="*/ 10 w 143"/>
                  <a:gd name="T33" fmla="*/ 108 h 144"/>
                  <a:gd name="T34" fmla="*/ 3 w 143"/>
                  <a:gd name="T35" fmla="*/ 91 h 144"/>
                  <a:gd name="T36" fmla="*/ 0 w 143"/>
                  <a:gd name="T37" fmla="*/ 72 h 144"/>
                  <a:gd name="T38" fmla="*/ 2 w 143"/>
                  <a:gd name="T39" fmla="*/ 54 h 144"/>
                  <a:gd name="T40" fmla="*/ 10 w 143"/>
                  <a:gd name="T41" fmla="*/ 36 h 144"/>
                  <a:gd name="T42" fmla="*/ 21 w 143"/>
                  <a:gd name="T43" fmla="*/ 21 h 144"/>
                  <a:gd name="T44" fmla="*/ 36 w 143"/>
                  <a:gd name="T45" fmla="*/ 9 h 144"/>
                  <a:gd name="T46" fmla="*/ 53 w 143"/>
                  <a:gd name="T47" fmla="*/ 3 h 144"/>
                  <a:gd name="T48" fmla="*/ 72 w 143"/>
                  <a:gd name="T49" fmla="*/ 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3" h="144">
                    <a:moveTo>
                      <a:pt x="72" y="0"/>
                    </a:moveTo>
                    <a:lnTo>
                      <a:pt x="90" y="3"/>
                    </a:lnTo>
                    <a:lnTo>
                      <a:pt x="108" y="10"/>
                    </a:lnTo>
                    <a:lnTo>
                      <a:pt x="123" y="22"/>
                    </a:lnTo>
                    <a:lnTo>
                      <a:pt x="135" y="37"/>
                    </a:lnTo>
                    <a:lnTo>
                      <a:pt x="141" y="54"/>
                    </a:lnTo>
                    <a:lnTo>
                      <a:pt x="143" y="72"/>
                    </a:lnTo>
                    <a:lnTo>
                      <a:pt x="141" y="91"/>
                    </a:lnTo>
                    <a:lnTo>
                      <a:pt x="134" y="108"/>
                    </a:lnTo>
                    <a:lnTo>
                      <a:pt x="122" y="124"/>
                    </a:lnTo>
                    <a:lnTo>
                      <a:pt x="107" y="135"/>
                    </a:lnTo>
                    <a:lnTo>
                      <a:pt x="89" y="142"/>
                    </a:lnTo>
                    <a:lnTo>
                      <a:pt x="71" y="144"/>
                    </a:lnTo>
                    <a:lnTo>
                      <a:pt x="53" y="141"/>
                    </a:lnTo>
                    <a:lnTo>
                      <a:pt x="36" y="134"/>
                    </a:lnTo>
                    <a:lnTo>
                      <a:pt x="21" y="123"/>
                    </a:lnTo>
                    <a:lnTo>
                      <a:pt x="10" y="108"/>
                    </a:lnTo>
                    <a:lnTo>
                      <a:pt x="3" y="91"/>
                    </a:lnTo>
                    <a:lnTo>
                      <a:pt x="0" y="72"/>
                    </a:lnTo>
                    <a:lnTo>
                      <a:pt x="2" y="54"/>
                    </a:lnTo>
                    <a:lnTo>
                      <a:pt x="10" y="36"/>
                    </a:lnTo>
                    <a:lnTo>
                      <a:pt x="21" y="21"/>
                    </a:lnTo>
                    <a:lnTo>
                      <a:pt x="36" y="9"/>
                    </a:lnTo>
                    <a:lnTo>
                      <a:pt x="53" y="3"/>
                    </a:lnTo>
                    <a:lnTo>
                      <a:pt x="7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" name="Freeform 1372"/>
              <p:cNvSpPr>
                <a:spLocks noEditPoints="1"/>
              </p:cNvSpPr>
              <p:nvPr/>
            </p:nvSpPr>
            <p:spPr bwMode="auto">
              <a:xfrm>
                <a:off x="3452813" y="5372100"/>
                <a:ext cx="120650" cy="120650"/>
              </a:xfrm>
              <a:custGeom>
                <a:avLst/>
                <a:gdLst>
                  <a:gd name="T0" fmla="*/ 610 w 1371"/>
                  <a:gd name="T1" fmla="*/ 436 h 1370"/>
                  <a:gd name="T2" fmla="*/ 513 w 1371"/>
                  <a:gd name="T3" fmla="*/ 489 h 1370"/>
                  <a:gd name="T4" fmla="*/ 449 w 1371"/>
                  <a:gd name="T5" fmla="*/ 576 h 1370"/>
                  <a:gd name="T6" fmla="*/ 425 w 1371"/>
                  <a:gd name="T7" fmla="*/ 686 h 1370"/>
                  <a:gd name="T8" fmla="*/ 450 w 1371"/>
                  <a:gd name="T9" fmla="*/ 796 h 1370"/>
                  <a:gd name="T10" fmla="*/ 516 w 1371"/>
                  <a:gd name="T11" fmla="*/ 883 h 1370"/>
                  <a:gd name="T12" fmla="*/ 611 w 1371"/>
                  <a:gd name="T13" fmla="*/ 936 h 1370"/>
                  <a:gd name="T14" fmla="*/ 725 w 1371"/>
                  <a:gd name="T15" fmla="*/ 943 h 1370"/>
                  <a:gd name="T16" fmla="*/ 828 w 1371"/>
                  <a:gd name="T17" fmla="*/ 904 h 1370"/>
                  <a:gd name="T18" fmla="*/ 905 w 1371"/>
                  <a:gd name="T19" fmla="*/ 827 h 1370"/>
                  <a:gd name="T20" fmla="*/ 943 w 1371"/>
                  <a:gd name="T21" fmla="*/ 723 h 1370"/>
                  <a:gd name="T22" fmla="*/ 936 w 1371"/>
                  <a:gd name="T23" fmla="*/ 610 h 1370"/>
                  <a:gd name="T24" fmla="*/ 882 w 1371"/>
                  <a:gd name="T25" fmla="*/ 513 h 1370"/>
                  <a:gd name="T26" fmla="*/ 795 w 1371"/>
                  <a:gd name="T27" fmla="*/ 449 h 1370"/>
                  <a:gd name="T28" fmla="*/ 685 w 1371"/>
                  <a:gd name="T29" fmla="*/ 424 h 1370"/>
                  <a:gd name="T30" fmla="*/ 750 w 1371"/>
                  <a:gd name="T31" fmla="*/ 3 h 1370"/>
                  <a:gd name="T32" fmla="*/ 788 w 1371"/>
                  <a:gd name="T33" fmla="*/ 40 h 1370"/>
                  <a:gd name="T34" fmla="*/ 844 w 1371"/>
                  <a:gd name="T35" fmla="*/ 161 h 1370"/>
                  <a:gd name="T36" fmla="*/ 988 w 1371"/>
                  <a:gd name="T37" fmla="*/ 229 h 1370"/>
                  <a:gd name="T38" fmla="*/ 1077 w 1371"/>
                  <a:gd name="T39" fmla="*/ 150 h 1370"/>
                  <a:gd name="T40" fmla="*/ 1121 w 1371"/>
                  <a:gd name="T41" fmla="*/ 156 h 1370"/>
                  <a:gd name="T42" fmla="*/ 1212 w 1371"/>
                  <a:gd name="T43" fmla="*/ 247 h 1370"/>
                  <a:gd name="T44" fmla="*/ 1218 w 1371"/>
                  <a:gd name="T45" fmla="*/ 290 h 1370"/>
                  <a:gd name="T46" fmla="*/ 1140 w 1371"/>
                  <a:gd name="T47" fmla="*/ 380 h 1370"/>
                  <a:gd name="T48" fmla="*/ 1209 w 1371"/>
                  <a:gd name="T49" fmla="*/ 524 h 1370"/>
                  <a:gd name="T50" fmla="*/ 1330 w 1371"/>
                  <a:gd name="T51" fmla="*/ 579 h 1370"/>
                  <a:gd name="T52" fmla="*/ 1367 w 1371"/>
                  <a:gd name="T53" fmla="*/ 616 h 1370"/>
                  <a:gd name="T54" fmla="*/ 1367 w 1371"/>
                  <a:gd name="T55" fmla="*/ 751 h 1370"/>
                  <a:gd name="T56" fmla="*/ 1330 w 1371"/>
                  <a:gd name="T57" fmla="*/ 788 h 1370"/>
                  <a:gd name="T58" fmla="*/ 1210 w 1371"/>
                  <a:gd name="T59" fmla="*/ 843 h 1370"/>
                  <a:gd name="T60" fmla="*/ 1142 w 1371"/>
                  <a:gd name="T61" fmla="*/ 988 h 1370"/>
                  <a:gd name="T62" fmla="*/ 1220 w 1371"/>
                  <a:gd name="T63" fmla="*/ 1077 h 1370"/>
                  <a:gd name="T64" fmla="*/ 1215 w 1371"/>
                  <a:gd name="T65" fmla="*/ 1121 h 1370"/>
                  <a:gd name="T66" fmla="*/ 1124 w 1371"/>
                  <a:gd name="T67" fmla="*/ 1213 h 1370"/>
                  <a:gd name="T68" fmla="*/ 1081 w 1371"/>
                  <a:gd name="T69" fmla="*/ 1218 h 1370"/>
                  <a:gd name="T70" fmla="*/ 991 w 1371"/>
                  <a:gd name="T71" fmla="*/ 1140 h 1370"/>
                  <a:gd name="T72" fmla="*/ 847 w 1371"/>
                  <a:gd name="T73" fmla="*/ 1210 h 1370"/>
                  <a:gd name="T74" fmla="*/ 792 w 1371"/>
                  <a:gd name="T75" fmla="*/ 1330 h 1370"/>
                  <a:gd name="T76" fmla="*/ 755 w 1371"/>
                  <a:gd name="T77" fmla="*/ 1367 h 1370"/>
                  <a:gd name="T78" fmla="*/ 619 w 1371"/>
                  <a:gd name="T79" fmla="*/ 1367 h 1370"/>
                  <a:gd name="T80" fmla="*/ 582 w 1371"/>
                  <a:gd name="T81" fmla="*/ 1331 h 1370"/>
                  <a:gd name="T82" fmla="*/ 527 w 1371"/>
                  <a:gd name="T83" fmla="*/ 1210 h 1370"/>
                  <a:gd name="T84" fmla="*/ 382 w 1371"/>
                  <a:gd name="T85" fmla="*/ 1142 h 1370"/>
                  <a:gd name="T86" fmla="*/ 293 w 1371"/>
                  <a:gd name="T87" fmla="*/ 1221 h 1370"/>
                  <a:gd name="T88" fmla="*/ 250 w 1371"/>
                  <a:gd name="T89" fmla="*/ 1216 h 1370"/>
                  <a:gd name="T90" fmla="*/ 158 w 1371"/>
                  <a:gd name="T91" fmla="*/ 1125 h 1370"/>
                  <a:gd name="T92" fmla="*/ 153 w 1371"/>
                  <a:gd name="T93" fmla="*/ 1082 h 1370"/>
                  <a:gd name="T94" fmla="*/ 231 w 1371"/>
                  <a:gd name="T95" fmla="*/ 992 h 1370"/>
                  <a:gd name="T96" fmla="*/ 162 w 1371"/>
                  <a:gd name="T97" fmla="*/ 848 h 1370"/>
                  <a:gd name="T98" fmla="*/ 40 w 1371"/>
                  <a:gd name="T99" fmla="*/ 792 h 1370"/>
                  <a:gd name="T100" fmla="*/ 3 w 1371"/>
                  <a:gd name="T101" fmla="*/ 756 h 1370"/>
                  <a:gd name="T102" fmla="*/ 3 w 1371"/>
                  <a:gd name="T103" fmla="*/ 620 h 1370"/>
                  <a:gd name="T104" fmla="*/ 39 w 1371"/>
                  <a:gd name="T105" fmla="*/ 583 h 1370"/>
                  <a:gd name="T106" fmla="*/ 161 w 1371"/>
                  <a:gd name="T107" fmla="*/ 527 h 1370"/>
                  <a:gd name="T108" fmla="*/ 229 w 1371"/>
                  <a:gd name="T109" fmla="*/ 383 h 1370"/>
                  <a:gd name="T110" fmla="*/ 149 w 1371"/>
                  <a:gd name="T111" fmla="*/ 293 h 1370"/>
                  <a:gd name="T112" fmla="*/ 156 w 1371"/>
                  <a:gd name="T113" fmla="*/ 250 h 1370"/>
                  <a:gd name="T114" fmla="*/ 246 w 1371"/>
                  <a:gd name="T115" fmla="*/ 159 h 1370"/>
                  <a:gd name="T116" fmla="*/ 289 w 1371"/>
                  <a:gd name="T117" fmla="*/ 152 h 1370"/>
                  <a:gd name="T118" fmla="*/ 380 w 1371"/>
                  <a:gd name="T119" fmla="*/ 231 h 1370"/>
                  <a:gd name="T120" fmla="*/ 523 w 1371"/>
                  <a:gd name="T121" fmla="*/ 162 h 1370"/>
                  <a:gd name="T122" fmla="*/ 579 w 1371"/>
                  <a:gd name="T123" fmla="*/ 40 h 1370"/>
                  <a:gd name="T124" fmla="*/ 615 w 1371"/>
                  <a:gd name="T125" fmla="*/ 3 h 1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71" h="1370">
                    <a:moveTo>
                      <a:pt x="685" y="424"/>
                    </a:moveTo>
                    <a:lnTo>
                      <a:pt x="647" y="428"/>
                    </a:lnTo>
                    <a:lnTo>
                      <a:pt x="610" y="436"/>
                    </a:lnTo>
                    <a:lnTo>
                      <a:pt x="575" y="449"/>
                    </a:lnTo>
                    <a:lnTo>
                      <a:pt x="543" y="467"/>
                    </a:lnTo>
                    <a:lnTo>
                      <a:pt x="513" y="489"/>
                    </a:lnTo>
                    <a:lnTo>
                      <a:pt x="488" y="514"/>
                    </a:lnTo>
                    <a:lnTo>
                      <a:pt x="466" y="544"/>
                    </a:lnTo>
                    <a:lnTo>
                      <a:pt x="449" y="576"/>
                    </a:lnTo>
                    <a:lnTo>
                      <a:pt x="435" y="611"/>
                    </a:lnTo>
                    <a:lnTo>
                      <a:pt x="428" y="648"/>
                    </a:lnTo>
                    <a:lnTo>
                      <a:pt x="425" y="686"/>
                    </a:lnTo>
                    <a:lnTo>
                      <a:pt x="428" y="725"/>
                    </a:lnTo>
                    <a:lnTo>
                      <a:pt x="436" y="761"/>
                    </a:lnTo>
                    <a:lnTo>
                      <a:pt x="450" y="796"/>
                    </a:lnTo>
                    <a:lnTo>
                      <a:pt x="467" y="828"/>
                    </a:lnTo>
                    <a:lnTo>
                      <a:pt x="489" y="857"/>
                    </a:lnTo>
                    <a:lnTo>
                      <a:pt x="516" y="883"/>
                    </a:lnTo>
                    <a:lnTo>
                      <a:pt x="544" y="905"/>
                    </a:lnTo>
                    <a:lnTo>
                      <a:pt x="576" y="922"/>
                    </a:lnTo>
                    <a:lnTo>
                      <a:pt x="611" y="936"/>
                    </a:lnTo>
                    <a:lnTo>
                      <a:pt x="648" y="943"/>
                    </a:lnTo>
                    <a:lnTo>
                      <a:pt x="686" y="946"/>
                    </a:lnTo>
                    <a:lnTo>
                      <a:pt x="725" y="943"/>
                    </a:lnTo>
                    <a:lnTo>
                      <a:pt x="761" y="934"/>
                    </a:lnTo>
                    <a:lnTo>
                      <a:pt x="796" y="922"/>
                    </a:lnTo>
                    <a:lnTo>
                      <a:pt x="828" y="904"/>
                    </a:lnTo>
                    <a:lnTo>
                      <a:pt x="857" y="882"/>
                    </a:lnTo>
                    <a:lnTo>
                      <a:pt x="883" y="856"/>
                    </a:lnTo>
                    <a:lnTo>
                      <a:pt x="905" y="827"/>
                    </a:lnTo>
                    <a:lnTo>
                      <a:pt x="922" y="795"/>
                    </a:lnTo>
                    <a:lnTo>
                      <a:pt x="936" y="760"/>
                    </a:lnTo>
                    <a:lnTo>
                      <a:pt x="943" y="723"/>
                    </a:lnTo>
                    <a:lnTo>
                      <a:pt x="946" y="685"/>
                    </a:lnTo>
                    <a:lnTo>
                      <a:pt x="943" y="646"/>
                    </a:lnTo>
                    <a:lnTo>
                      <a:pt x="936" y="610"/>
                    </a:lnTo>
                    <a:lnTo>
                      <a:pt x="922" y="575"/>
                    </a:lnTo>
                    <a:lnTo>
                      <a:pt x="904" y="543"/>
                    </a:lnTo>
                    <a:lnTo>
                      <a:pt x="882" y="513"/>
                    </a:lnTo>
                    <a:lnTo>
                      <a:pt x="856" y="488"/>
                    </a:lnTo>
                    <a:lnTo>
                      <a:pt x="827" y="466"/>
                    </a:lnTo>
                    <a:lnTo>
                      <a:pt x="795" y="449"/>
                    </a:lnTo>
                    <a:lnTo>
                      <a:pt x="760" y="435"/>
                    </a:lnTo>
                    <a:lnTo>
                      <a:pt x="723" y="428"/>
                    </a:lnTo>
                    <a:lnTo>
                      <a:pt x="685" y="424"/>
                    </a:lnTo>
                    <a:close/>
                    <a:moveTo>
                      <a:pt x="634" y="0"/>
                    </a:moveTo>
                    <a:lnTo>
                      <a:pt x="733" y="0"/>
                    </a:lnTo>
                    <a:lnTo>
                      <a:pt x="750" y="3"/>
                    </a:lnTo>
                    <a:lnTo>
                      <a:pt x="766" y="12"/>
                    </a:lnTo>
                    <a:lnTo>
                      <a:pt x="779" y="24"/>
                    </a:lnTo>
                    <a:lnTo>
                      <a:pt x="788" y="40"/>
                    </a:lnTo>
                    <a:lnTo>
                      <a:pt x="791" y="58"/>
                    </a:lnTo>
                    <a:lnTo>
                      <a:pt x="791" y="148"/>
                    </a:lnTo>
                    <a:lnTo>
                      <a:pt x="844" y="161"/>
                    </a:lnTo>
                    <a:lnTo>
                      <a:pt x="894" y="179"/>
                    </a:lnTo>
                    <a:lnTo>
                      <a:pt x="942" y="202"/>
                    </a:lnTo>
                    <a:lnTo>
                      <a:pt x="988" y="229"/>
                    </a:lnTo>
                    <a:lnTo>
                      <a:pt x="1051" y="165"/>
                    </a:lnTo>
                    <a:lnTo>
                      <a:pt x="1064" y="156"/>
                    </a:lnTo>
                    <a:lnTo>
                      <a:pt x="1077" y="150"/>
                    </a:lnTo>
                    <a:lnTo>
                      <a:pt x="1092" y="148"/>
                    </a:lnTo>
                    <a:lnTo>
                      <a:pt x="1107" y="150"/>
                    </a:lnTo>
                    <a:lnTo>
                      <a:pt x="1121" y="156"/>
                    </a:lnTo>
                    <a:lnTo>
                      <a:pt x="1134" y="165"/>
                    </a:lnTo>
                    <a:lnTo>
                      <a:pt x="1202" y="233"/>
                    </a:lnTo>
                    <a:lnTo>
                      <a:pt x="1212" y="247"/>
                    </a:lnTo>
                    <a:lnTo>
                      <a:pt x="1218" y="260"/>
                    </a:lnTo>
                    <a:lnTo>
                      <a:pt x="1219" y="275"/>
                    </a:lnTo>
                    <a:lnTo>
                      <a:pt x="1218" y="290"/>
                    </a:lnTo>
                    <a:lnTo>
                      <a:pt x="1212" y="304"/>
                    </a:lnTo>
                    <a:lnTo>
                      <a:pt x="1202" y="316"/>
                    </a:lnTo>
                    <a:lnTo>
                      <a:pt x="1140" y="380"/>
                    </a:lnTo>
                    <a:lnTo>
                      <a:pt x="1167" y="425"/>
                    </a:lnTo>
                    <a:lnTo>
                      <a:pt x="1191" y="473"/>
                    </a:lnTo>
                    <a:lnTo>
                      <a:pt x="1209" y="524"/>
                    </a:lnTo>
                    <a:lnTo>
                      <a:pt x="1222" y="577"/>
                    </a:lnTo>
                    <a:lnTo>
                      <a:pt x="1311" y="577"/>
                    </a:lnTo>
                    <a:lnTo>
                      <a:pt x="1330" y="579"/>
                    </a:lnTo>
                    <a:lnTo>
                      <a:pt x="1346" y="587"/>
                    </a:lnTo>
                    <a:lnTo>
                      <a:pt x="1359" y="600"/>
                    </a:lnTo>
                    <a:lnTo>
                      <a:pt x="1367" y="616"/>
                    </a:lnTo>
                    <a:lnTo>
                      <a:pt x="1371" y="634"/>
                    </a:lnTo>
                    <a:lnTo>
                      <a:pt x="1371" y="732"/>
                    </a:lnTo>
                    <a:lnTo>
                      <a:pt x="1367" y="751"/>
                    </a:lnTo>
                    <a:lnTo>
                      <a:pt x="1359" y="767"/>
                    </a:lnTo>
                    <a:lnTo>
                      <a:pt x="1346" y="780"/>
                    </a:lnTo>
                    <a:lnTo>
                      <a:pt x="1330" y="788"/>
                    </a:lnTo>
                    <a:lnTo>
                      <a:pt x="1312" y="792"/>
                    </a:lnTo>
                    <a:lnTo>
                      <a:pt x="1222" y="792"/>
                    </a:lnTo>
                    <a:lnTo>
                      <a:pt x="1210" y="843"/>
                    </a:lnTo>
                    <a:lnTo>
                      <a:pt x="1192" y="894"/>
                    </a:lnTo>
                    <a:lnTo>
                      <a:pt x="1168" y="943"/>
                    </a:lnTo>
                    <a:lnTo>
                      <a:pt x="1142" y="988"/>
                    </a:lnTo>
                    <a:lnTo>
                      <a:pt x="1206" y="1051"/>
                    </a:lnTo>
                    <a:lnTo>
                      <a:pt x="1215" y="1064"/>
                    </a:lnTo>
                    <a:lnTo>
                      <a:pt x="1220" y="1077"/>
                    </a:lnTo>
                    <a:lnTo>
                      <a:pt x="1222" y="1092"/>
                    </a:lnTo>
                    <a:lnTo>
                      <a:pt x="1220" y="1107"/>
                    </a:lnTo>
                    <a:lnTo>
                      <a:pt x="1215" y="1121"/>
                    </a:lnTo>
                    <a:lnTo>
                      <a:pt x="1206" y="1133"/>
                    </a:lnTo>
                    <a:lnTo>
                      <a:pt x="1137" y="1203"/>
                    </a:lnTo>
                    <a:lnTo>
                      <a:pt x="1124" y="1213"/>
                    </a:lnTo>
                    <a:lnTo>
                      <a:pt x="1110" y="1218"/>
                    </a:lnTo>
                    <a:lnTo>
                      <a:pt x="1095" y="1220"/>
                    </a:lnTo>
                    <a:lnTo>
                      <a:pt x="1081" y="1218"/>
                    </a:lnTo>
                    <a:lnTo>
                      <a:pt x="1067" y="1213"/>
                    </a:lnTo>
                    <a:lnTo>
                      <a:pt x="1054" y="1203"/>
                    </a:lnTo>
                    <a:lnTo>
                      <a:pt x="991" y="1140"/>
                    </a:lnTo>
                    <a:lnTo>
                      <a:pt x="945" y="1167"/>
                    </a:lnTo>
                    <a:lnTo>
                      <a:pt x="898" y="1191"/>
                    </a:lnTo>
                    <a:lnTo>
                      <a:pt x="847" y="1210"/>
                    </a:lnTo>
                    <a:lnTo>
                      <a:pt x="795" y="1222"/>
                    </a:lnTo>
                    <a:lnTo>
                      <a:pt x="795" y="1312"/>
                    </a:lnTo>
                    <a:lnTo>
                      <a:pt x="792" y="1330"/>
                    </a:lnTo>
                    <a:lnTo>
                      <a:pt x="783" y="1346"/>
                    </a:lnTo>
                    <a:lnTo>
                      <a:pt x="771" y="1360"/>
                    </a:lnTo>
                    <a:lnTo>
                      <a:pt x="755" y="1367"/>
                    </a:lnTo>
                    <a:lnTo>
                      <a:pt x="737" y="1370"/>
                    </a:lnTo>
                    <a:lnTo>
                      <a:pt x="638" y="1370"/>
                    </a:lnTo>
                    <a:lnTo>
                      <a:pt x="619" y="1367"/>
                    </a:lnTo>
                    <a:lnTo>
                      <a:pt x="603" y="1360"/>
                    </a:lnTo>
                    <a:lnTo>
                      <a:pt x="591" y="1347"/>
                    </a:lnTo>
                    <a:lnTo>
                      <a:pt x="582" y="1331"/>
                    </a:lnTo>
                    <a:lnTo>
                      <a:pt x="579" y="1312"/>
                    </a:lnTo>
                    <a:lnTo>
                      <a:pt x="579" y="1223"/>
                    </a:lnTo>
                    <a:lnTo>
                      <a:pt x="527" y="1210"/>
                    </a:lnTo>
                    <a:lnTo>
                      <a:pt x="476" y="1192"/>
                    </a:lnTo>
                    <a:lnTo>
                      <a:pt x="428" y="1169"/>
                    </a:lnTo>
                    <a:lnTo>
                      <a:pt x="382" y="1142"/>
                    </a:lnTo>
                    <a:lnTo>
                      <a:pt x="320" y="1206"/>
                    </a:lnTo>
                    <a:lnTo>
                      <a:pt x="307" y="1215"/>
                    </a:lnTo>
                    <a:lnTo>
                      <a:pt x="293" y="1221"/>
                    </a:lnTo>
                    <a:lnTo>
                      <a:pt x="279" y="1223"/>
                    </a:lnTo>
                    <a:lnTo>
                      <a:pt x="264" y="1221"/>
                    </a:lnTo>
                    <a:lnTo>
                      <a:pt x="250" y="1216"/>
                    </a:lnTo>
                    <a:lnTo>
                      <a:pt x="237" y="1206"/>
                    </a:lnTo>
                    <a:lnTo>
                      <a:pt x="167" y="1138"/>
                    </a:lnTo>
                    <a:lnTo>
                      <a:pt x="158" y="1125"/>
                    </a:lnTo>
                    <a:lnTo>
                      <a:pt x="153" y="1111"/>
                    </a:lnTo>
                    <a:lnTo>
                      <a:pt x="151" y="1096"/>
                    </a:lnTo>
                    <a:lnTo>
                      <a:pt x="153" y="1082"/>
                    </a:lnTo>
                    <a:lnTo>
                      <a:pt x="158" y="1068"/>
                    </a:lnTo>
                    <a:lnTo>
                      <a:pt x="167" y="1055"/>
                    </a:lnTo>
                    <a:lnTo>
                      <a:pt x="231" y="992"/>
                    </a:lnTo>
                    <a:lnTo>
                      <a:pt x="203" y="946"/>
                    </a:lnTo>
                    <a:lnTo>
                      <a:pt x="180" y="898"/>
                    </a:lnTo>
                    <a:lnTo>
                      <a:pt x="162" y="848"/>
                    </a:lnTo>
                    <a:lnTo>
                      <a:pt x="148" y="795"/>
                    </a:lnTo>
                    <a:lnTo>
                      <a:pt x="58" y="795"/>
                    </a:lnTo>
                    <a:lnTo>
                      <a:pt x="40" y="792"/>
                    </a:lnTo>
                    <a:lnTo>
                      <a:pt x="25" y="784"/>
                    </a:lnTo>
                    <a:lnTo>
                      <a:pt x="12" y="771"/>
                    </a:lnTo>
                    <a:lnTo>
                      <a:pt x="3" y="756"/>
                    </a:lnTo>
                    <a:lnTo>
                      <a:pt x="0" y="737"/>
                    </a:lnTo>
                    <a:lnTo>
                      <a:pt x="0" y="638"/>
                    </a:lnTo>
                    <a:lnTo>
                      <a:pt x="3" y="620"/>
                    </a:lnTo>
                    <a:lnTo>
                      <a:pt x="11" y="604"/>
                    </a:lnTo>
                    <a:lnTo>
                      <a:pt x="24" y="592"/>
                    </a:lnTo>
                    <a:lnTo>
                      <a:pt x="39" y="583"/>
                    </a:lnTo>
                    <a:lnTo>
                      <a:pt x="58" y="580"/>
                    </a:lnTo>
                    <a:lnTo>
                      <a:pt x="147" y="580"/>
                    </a:lnTo>
                    <a:lnTo>
                      <a:pt x="161" y="527"/>
                    </a:lnTo>
                    <a:lnTo>
                      <a:pt x="179" y="476"/>
                    </a:lnTo>
                    <a:lnTo>
                      <a:pt x="201" y="429"/>
                    </a:lnTo>
                    <a:lnTo>
                      <a:pt x="229" y="383"/>
                    </a:lnTo>
                    <a:lnTo>
                      <a:pt x="164" y="320"/>
                    </a:lnTo>
                    <a:lnTo>
                      <a:pt x="156" y="307"/>
                    </a:lnTo>
                    <a:lnTo>
                      <a:pt x="149" y="293"/>
                    </a:lnTo>
                    <a:lnTo>
                      <a:pt x="147" y="278"/>
                    </a:lnTo>
                    <a:lnTo>
                      <a:pt x="149" y="264"/>
                    </a:lnTo>
                    <a:lnTo>
                      <a:pt x="156" y="250"/>
                    </a:lnTo>
                    <a:lnTo>
                      <a:pt x="164" y="237"/>
                    </a:lnTo>
                    <a:lnTo>
                      <a:pt x="233" y="168"/>
                    </a:lnTo>
                    <a:lnTo>
                      <a:pt x="246" y="159"/>
                    </a:lnTo>
                    <a:lnTo>
                      <a:pt x="259" y="154"/>
                    </a:lnTo>
                    <a:lnTo>
                      <a:pt x="274" y="151"/>
                    </a:lnTo>
                    <a:lnTo>
                      <a:pt x="289" y="152"/>
                    </a:lnTo>
                    <a:lnTo>
                      <a:pt x="304" y="159"/>
                    </a:lnTo>
                    <a:lnTo>
                      <a:pt x="316" y="168"/>
                    </a:lnTo>
                    <a:lnTo>
                      <a:pt x="380" y="231"/>
                    </a:lnTo>
                    <a:lnTo>
                      <a:pt x="425" y="203"/>
                    </a:lnTo>
                    <a:lnTo>
                      <a:pt x="472" y="180"/>
                    </a:lnTo>
                    <a:lnTo>
                      <a:pt x="523" y="162"/>
                    </a:lnTo>
                    <a:lnTo>
                      <a:pt x="576" y="148"/>
                    </a:lnTo>
                    <a:lnTo>
                      <a:pt x="576" y="59"/>
                    </a:lnTo>
                    <a:lnTo>
                      <a:pt x="579" y="40"/>
                    </a:lnTo>
                    <a:lnTo>
                      <a:pt x="588" y="24"/>
                    </a:lnTo>
                    <a:lnTo>
                      <a:pt x="599" y="12"/>
                    </a:lnTo>
                    <a:lnTo>
                      <a:pt x="615" y="3"/>
                    </a:lnTo>
                    <a:lnTo>
                      <a:pt x="63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" name="Freeform 1373"/>
              <p:cNvSpPr>
                <a:spLocks/>
              </p:cNvSpPr>
              <p:nvPr/>
            </p:nvSpPr>
            <p:spPr bwMode="auto">
              <a:xfrm>
                <a:off x="3479800" y="5238750"/>
                <a:ext cx="65088" cy="100013"/>
              </a:xfrm>
              <a:custGeom>
                <a:avLst/>
                <a:gdLst>
                  <a:gd name="T0" fmla="*/ 371 w 727"/>
                  <a:gd name="T1" fmla="*/ 2 h 1137"/>
                  <a:gd name="T2" fmla="*/ 410 w 727"/>
                  <a:gd name="T3" fmla="*/ 13 h 1137"/>
                  <a:gd name="T4" fmla="*/ 438 w 727"/>
                  <a:gd name="T5" fmla="*/ 29 h 1137"/>
                  <a:gd name="T6" fmla="*/ 455 w 727"/>
                  <a:gd name="T7" fmla="*/ 41 h 1137"/>
                  <a:gd name="T8" fmla="*/ 461 w 727"/>
                  <a:gd name="T9" fmla="*/ 48 h 1137"/>
                  <a:gd name="T10" fmla="*/ 517 w 727"/>
                  <a:gd name="T11" fmla="*/ 51 h 1137"/>
                  <a:gd name="T12" fmla="*/ 562 w 727"/>
                  <a:gd name="T13" fmla="*/ 72 h 1137"/>
                  <a:gd name="T14" fmla="*/ 597 w 727"/>
                  <a:gd name="T15" fmla="*/ 108 h 1137"/>
                  <a:gd name="T16" fmla="*/ 621 w 727"/>
                  <a:gd name="T17" fmla="*/ 157 h 1137"/>
                  <a:gd name="T18" fmla="*/ 637 w 727"/>
                  <a:gd name="T19" fmla="*/ 217 h 1137"/>
                  <a:gd name="T20" fmla="*/ 643 w 727"/>
                  <a:gd name="T21" fmla="*/ 285 h 1137"/>
                  <a:gd name="T22" fmla="*/ 643 w 727"/>
                  <a:gd name="T23" fmla="*/ 358 h 1137"/>
                  <a:gd name="T24" fmla="*/ 638 w 727"/>
                  <a:gd name="T25" fmla="*/ 433 h 1137"/>
                  <a:gd name="T26" fmla="*/ 642 w 727"/>
                  <a:gd name="T27" fmla="*/ 494 h 1137"/>
                  <a:gd name="T28" fmla="*/ 654 w 727"/>
                  <a:gd name="T29" fmla="*/ 540 h 1137"/>
                  <a:gd name="T30" fmla="*/ 672 w 727"/>
                  <a:gd name="T31" fmla="*/ 574 h 1137"/>
                  <a:gd name="T32" fmla="*/ 691 w 727"/>
                  <a:gd name="T33" fmla="*/ 597 h 1137"/>
                  <a:gd name="T34" fmla="*/ 709 w 727"/>
                  <a:gd name="T35" fmla="*/ 611 h 1137"/>
                  <a:gd name="T36" fmla="*/ 722 w 727"/>
                  <a:gd name="T37" fmla="*/ 618 h 1137"/>
                  <a:gd name="T38" fmla="*/ 727 w 727"/>
                  <a:gd name="T39" fmla="*/ 620 h 1137"/>
                  <a:gd name="T40" fmla="*/ 681 w 727"/>
                  <a:gd name="T41" fmla="*/ 653 h 1137"/>
                  <a:gd name="T42" fmla="*/ 626 w 727"/>
                  <a:gd name="T43" fmla="*/ 674 h 1137"/>
                  <a:gd name="T44" fmla="*/ 573 w 727"/>
                  <a:gd name="T45" fmla="*/ 685 h 1137"/>
                  <a:gd name="T46" fmla="*/ 530 w 727"/>
                  <a:gd name="T47" fmla="*/ 689 h 1137"/>
                  <a:gd name="T48" fmla="*/ 503 w 727"/>
                  <a:gd name="T49" fmla="*/ 690 h 1137"/>
                  <a:gd name="T50" fmla="*/ 500 w 727"/>
                  <a:gd name="T51" fmla="*/ 743 h 1137"/>
                  <a:gd name="T52" fmla="*/ 230 w 727"/>
                  <a:gd name="T53" fmla="*/ 742 h 1137"/>
                  <a:gd name="T54" fmla="*/ 188 w 727"/>
                  <a:gd name="T55" fmla="*/ 691 h 1137"/>
                  <a:gd name="T56" fmla="*/ 119 w 727"/>
                  <a:gd name="T57" fmla="*/ 682 h 1137"/>
                  <a:gd name="T58" fmla="*/ 68 w 727"/>
                  <a:gd name="T59" fmla="*/ 665 h 1137"/>
                  <a:gd name="T60" fmla="*/ 32 w 727"/>
                  <a:gd name="T61" fmla="*/ 646 h 1137"/>
                  <a:gd name="T62" fmla="*/ 11 w 727"/>
                  <a:gd name="T63" fmla="*/ 630 h 1137"/>
                  <a:gd name="T64" fmla="*/ 1 w 727"/>
                  <a:gd name="T65" fmla="*/ 619 h 1137"/>
                  <a:gd name="T66" fmla="*/ 1 w 727"/>
                  <a:gd name="T67" fmla="*/ 617 h 1137"/>
                  <a:gd name="T68" fmla="*/ 8 w 727"/>
                  <a:gd name="T69" fmla="*/ 616 h 1137"/>
                  <a:gd name="T70" fmla="*/ 21 w 727"/>
                  <a:gd name="T71" fmla="*/ 611 h 1137"/>
                  <a:gd name="T72" fmla="*/ 37 w 727"/>
                  <a:gd name="T73" fmla="*/ 598 h 1137"/>
                  <a:gd name="T74" fmla="*/ 55 w 727"/>
                  <a:gd name="T75" fmla="*/ 577 h 1137"/>
                  <a:gd name="T76" fmla="*/ 71 w 727"/>
                  <a:gd name="T77" fmla="*/ 544 h 1137"/>
                  <a:gd name="T78" fmla="*/ 84 w 727"/>
                  <a:gd name="T79" fmla="*/ 496 h 1137"/>
                  <a:gd name="T80" fmla="*/ 94 w 727"/>
                  <a:gd name="T81" fmla="*/ 432 h 1137"/>
                  <a:gd name="T82" fmla="*/ 95 w 727"/>
                  <a:gd name="T83" fmla="*/ 347 h 1137"/>
                  <a:gd name="T84" fmla="*/ 99 w 727"/>
                  <a:gd name="T85" fmla="*/ 257 h 1137"/>
                  <a:gd name="T86" fmla="*/ 112 w 727"/>
                  <a:gd name="T87" fmla="*/ 185 h 1137"/>
                  <a:gd name="T88" fmla="*/ 132 w 727"/>
                  <a:gd name="T89" fmla="*/ 129 h 1137"/>
                  <a:gd name="T90" fmla="*/ 157 w 727"/>
                  <a:gd name="T91" fmla="*/ 88 h 1137"/>
                  <a:gd name="T92" fmla="*/ 185 w 727"/>
                  <a:gd name="T93" fmla="*/ 58 h 1137"/>
                  <a:gd name="T94" fmla="*/ 212 w 727"/>
                  <a:gd name="T95" fmla="*/ 38 h 1137"/>
                  <a:gd name="T96" fmla="*/ 238 w 727"/>
                  <a:gd name="T97" fmla="*/ 26 h 1137"/>
                  <a:gd name="T98" fmla="*/ 259 w 727"/>
                  <a:gd name="T99" fmla="*/ 17 h 1137"/>
                  <a:gd name="T100" fmla="*/ 320 w 727"/>
                  <a:gd name="T101" fmla="*/ 2 h 1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27" h="1137">
                    <a:moveTo>
                      <a:pt x="347" y="0"/>
                    </a:moveTo>
                    <a:lnTo>
                      <a:pt x="371" y="2"/>
                    </a:lnTo>
                    <a:lnTo>
                      <a:pt x="392" y="8"/>
                    </a:lnTo>
                    <a:lnTo>
                      <a:pt x="410" y="13"/>
                    </a:lnTo>
                    <a:lnTo>
                      <a:pt x="425" y="20"/>
                    </a:lnTo>
                    <a:lnTo>
                      <a:pt x="438" y="29"/>
                    </a:lnTo>
                    <a:lnTo>
                      <a:pt x="448" y="36"/>
                    </a:lnTo>
                    <a:lnTo>
                      <a:pt x="455" y="41"/>
                    </a:lnTo>
                    <a:lnTo>
                      <a:pt x="459" y="46"/>
                    </a:lnTo>
                    <a:lnTo>
                      <a:pt x="461" y="48"/>
                    </a:lnTo>
                    <a:lnTo>
                      <a:pt x="491" y="47"/>
                    </a:lnTo>
                    <a:lnTo>
                      <a:pt x="517" y="51"/>
                    </a:lnTo>
                    <a:lnTo>
                      <a:pt x="540" y="59"/>
                    </a:lnTo>
                    <a:lnTo>
                      <a:pt x="562" y="72"/>
                    </a:lnTo>
                    <a:lnTo>
                      <a:pt x="581" y="88"/>
                    </a:lnTo>
                    <a:lnTo>
                      <a:pt x="597" y="108"/>
                    </a:lnTo>
                    <a:lnTo>
                      <a:pt x="610" y="131"/>
                    </a:lnTo>
                    <a:lnTo>
                      <a:pt x="621" y="157"/>
                    </a:lnTo>
                    <a:lnTo>
                      <a:pt x="629" y="185"/>
                    </a:lnTo>
                    <a:lnTo>
                      <a:pt x="637" y="217"/>
                    </a:lnTo>
                    <a:lnTo>
                      <a:pt x="641" y="250"/>
                    </a:lnTo>
                    <a:lnTo>
                      <a:pt x="643" y="285"/>
                    </a:lnTo>
                    <a:lnTo>
                      <a:pt x="644" y="321"/>
                    </a:lnTo>
                    <a:lnTo>
                      <a:pt x="643" y="358"/>
                    </a:lnTo>
                    <a:lnTo>
                      <a:pt x="640" y="396"/>
                    </a:lnTo>
                    <a:lnTo>
                      <a:pt x="638" y="433"/>
                    </a:lnTo>
                    <a:lnTo>
                      <a:pt x="639" y="466"/>
                    </a:lnTo>
                    <a:lnTo>
                      <a:pt x="642" y="494"/>
                    </a:lnTo>
                    <a:lnTo>
                      <a:pt x="647" y="519"/>
                    </a:lnTo>
                    <a:lnTo>
                      <a:pt x="654" y="540"/>
                    </a:lnTo>
                    <a:lnTo>
                      <a:pt x="662" y="559"/>
                    </a:lnTo>
                    <a:lnTo>
                      <a:pt x="672" y="574"/>
                    </a:lnTo>
                    <a:lnTo>
                      <a:pt x="681" y="586"/>
                    </a:lnTo>
                    <a:lnTo>
                      <a:pt x="691" y="597"/>
                    </a:lnTo>
                    <a:lnTo>
                      <a:pt x="700" y="604"/>
                    </a:lnTo>
                    <a:lnTo>
                      <a:pt x="709" y="611"/>
                    </a:lnTo>
                    <a:lnTo>
                      <a:pt x="716" y="615"/>
                    </a:lnTo>
                    <a:lnTo>
                      <a:pt x="722" y="618"/>
                    </a:lnTo>
                    <a:lnTo>
                      <a:pt x="726" y="619"/>
                    </a:lnTo>
                    <a:lnTo>
                      <a:pt x="727" y="620"/>
                    </a:lnTo>
                    <a:lnTo>
                      <a:pt x="706" y="638"/>
                    </a:lnTo>
                    <a:lnTo>
                      <a:pt x="681" y="653"/>
                    </a:lnTo>
                    <a:lnTo>
                      <a:pt x="654" y="665"/>
                    </a:lnTo>
                    <a:lnTo>
                      <a:pt x="626" y="674"/>
                    </a:lnTo>
                    <a:lnTo>
                      <a:pt x="600" y="681"/>
                    </a:lnTo>
                    <a:lnTo>
                      <a:pt x="573" y="685"/>
                    </a:lnTo>
                    <a:lnTo>
                      <a:pt x="550" y="688"/>
                    </a:lnTo>
                    <a:lnTo>
                      <a:pt x="530" y="689"/>
                    </a:lnTo>
                    <a:lnTo>
                      <a:pt x="514" y="690"/>
                    </a:lnTo>
                    <a:lnTo>
                      <a:pt x="503" y="690"/>
                    </a:lnTo>
                    <a:lnTo>
                      <a:pt x="500" y="690"/>
                    </a:lnTo>
                    <a:lnTo>
                      <a:pt x="500" y="743"/>
                    </a:lnTo>
                    <a:lnTo>
                      <a:pt x="366" y="1137"/>
                    </a:lnTo>
                    <a:lnTo>
                      <a:pt x="230" y="742"/>
                    </a:lnTo>
                    <a:lnTo>
                      <a:pt x="230" y="692"/>
                    </a:lnTo>
                    <a:lnTo>
                      <a:pt x="188" y="691"/>
                    </a:lnTo>
                    <a:lnTo>
                      <a:pt x="151" y="687"/>
                    </a:lnTo>
                    <a:lnTo>
                      <a:pt x="119" y="682"/>
                    </a:lnTo>
                    <a:lnTo>
                      <a:pt x="92" y="673"/>
                    </a:lnTo>
                    <a:lnTo>
                      <a:pt x="68" y="665"/>
                    </a:lnTo>
                    <a:lnTo>
                      <a:pt x="48" y="655"/>
                    </a:lnTo>
                    <a:lnTo>
                      <a:pt x="32" y="646"/>
                    </a:lnTo>
                    <a:lnTo>
                      <a:pt x="20" y="637"/>
                    </a:lnTo>
                    <a:lnTo>
                      <a:pt x="11" y="630"/>
                    </a:lnTo>
                    <a:lnTo>
                      <a:pt x="5" y="623"/>
                    </a:lnTo>
                    <a:lnTo>
                      <a:pt x="1" y="619"/>
                    </a:lnTo>
                    <a:lnTo>
                      <a:pt x="0" y="618"/>
                    </a:lnTo>
                    <a:lnTo>
                      <a:pt x="1" y="617"/>
                    </a:lnTo>
                    <a:lnTo>
                      <a:pt x="4" y="617"/>
                    </a:lnTo>
                    <a:lnTo>
                      <a:pt x="8" y="616"/>
                    </a:lnTo>
                    <a:lnTo>
                      <a:pt x="15" y="614"/>
                    </a:lnTo>
                    <a:lnTo>
                      <a:pt x="21" y="611"/>
                    </a:lnTo>
                    <a:lnTo>
                      <a:pt x="29" y="605"/>
                    </a:lnTo>
                    <a:lnTo>
                      <a:pt x="37" y="598"/>
                    </a:lnTo>
                    <a:lnTo>
                      <a:pt x="46" y="588"/>
                    </a:lnTo>
                    <a:lnTo>
                      <a:pt x="55" y="577"/>
                    </a:lnTo>
                    <a:lnTo>
                      <a:pt x="63" y="562"/>
                    </a:lnTo>
                    <a:lnTo>
                      <a:pt x="71" y="544"/>
                    </a:lnTo>
                    <a:lnTo>
                      <a:pt x="78" y="522"/>
                    </a:lnTo>
                    <a:lnTo>
                      <a:pt x="84" y="496"/>
                    </a:lnTo>
                    <a:lnTo>
                      <a:pt x="90" y="466"/>
                    </a:lnTo>
                    <a:lnTo>
                      <a:pt x="94" y="432"/>
                    </a:lnTo>
                    <a:lnTo>
                      <a:pt x="95" y="392"/>
                    </a:lnTo>
                    <a:lnTo>
                      <a:pt x="95" y="347"/>
                    </a:lnTo>
                    <a:lnTo>
                      <a:pt x="96" y="300"/>
                    </a:lnTo>
                    <a:lnTo>
                      <a:pt x="99" y="257"/>
                    </a:lnTo>
                    <a:lnTo>
                      <a:pt x="104" y="219"/>
                    </a:lnTo>
                    <a:lnTo>
                      <a:pt x="112" y="185"/>
                    </a:lnTo>
                    <a:lnTo>
                      <a:pt x="121" y="156"/>
                    </a:lnTo>
                    <a:lnTo>
                      <a:pt x="132" y="129"/>
                    </a:lnTo>
                    <a:lnTo>
                      <a:pt x="145" y="107"/>
                    </a:lnTo>
                    <a:lnTo>
                      <a:pt x="157" y="88"/>
                    </a:lnTo>
                    <a:lnTo>
                      <a:pt x="171" y="72"/>
                    </a:lnTo>
                    <a:lnTo>
                      <a:pt x="185" y="58"/>
                    </a:lnTo>
                    <a:lnTo>
                      <a:pt x="200" y="48"/>
                    </a:lnTo>
                    <a:lnTo>
                      <a:pt x="212" y="38"/>
                    </a:lnTo>
                    <a:lnTo>
                      <a:pt x="226" y="31"/>
                    </a:lnTo>
                    <a:lnTo>
                      <a:pt x="238" y="26"/>
                    </a:lnTo>
                    <a:lnTo>
                      <a:pt x="249" y="21"/>
                    </a:lnTo>
                    <a:lnTo>
                      <a:pt x="259" y="17"/>
                    </a:lnTo>
                    <a:lnTo>
                      <a:pt x="291" y="8"/>
                    </a:lnTo>
                    <a:lnTo>
                      <a:pt x="320" y="2"/>
                    </a:lnTo>
                    <a:lnTo>
                      <a:pt x="34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Freeform 1374"/>
              <p:cNvSpPr>
                <a:spLocks/>
              </p:cNvSpPr>
              <p:nvPr/>
            </p:nvSpPr>
            <p:spPr bwMode="auto">
              <a:xfrm>
                <a:off x="3468688" y="5307013"/>
                <a:ext cx="87313" cy="34925"/>
              </a:xfrm>
              <a:custGeom>
                <a:avLst/>
                <a:gdLst>
                  <a:gd name="T0" fmla="*/ 314 w 996"/>
                  <a:gd name="T1" fmla="*/ 0 h 383"/>
                  <a:gd name="T2" fmla="*/ 259 w 996"/>
                  <a:gd name="T3" fmla="*/ 158 h 383"/>
                  <a:gd name="T4" fmla="*/ 334 w 996"/>
                  <a:gd name="T5" fmla="*/ 152 h 383"/>
                  <a:gd name="T6" fmla="*/ 500 w 996"/>
                  <a:gd name="T7" fmla="*/ 356 h 383"/>
                  <a:gd name="T8" fmla="*/ 665 w 996"/>
                  <a:gd name="T9" fmla="*/ 152 h 383"/>
                  <a:gd name="T10" fmla="*/ 740 w 996"/>
                  <a:gd name="T11" fmla="*/ 158 h 383"/>
                  <a:gd name="T12" fmla="*/ 686 w 996"/>
                  <a:gd name="T13" fmla="*/ 0 h 383"/>
                  <a:gd name="T14" fmla="*/ 715 w 996"/>
                  <a:gd name="T15" fmla="*/ 15 h 383"/>
                  <a:gd name="T16" fmla="*/ 885 w 996"/>
                  <a:gd name="T17" fmla="*/ 99 h 383"/>
                  <a:gd name="T18" fmla="*/ 909 w 996"/>
                  <a:gd name="T19" fmla="*/ 114 h 383"/>
                  <a:gd name="T20" fmla="*/ 932 w 996"/>
                  <a:gd name="T21" fmla="*/ 134 h 383"/>
                  <a:gd name="T22" fmla="*/ 948 w 996"/>
                  <a:gd name="T23" fmla="*/ 158 h 383"/>
                  <a:gd name="T24" fmla="*/ 961 w 996"/>
                  <a:gd name="T25" fmla="*/ 183 h 383"/>
                  <a:gd name="T26" fmla="*/ 970 w 996"/>
                  <a:gd name="T27" fmla="*/ 212 h 383"/>
                  <a:gd name="T28" fmla="*/ 996 w 996"/>
                  <a:gd name="T29" fmla="*/ 361 h 383"/>
                  <a:gd name="T30" fmla="*/ 996 w 996"/>
                  <a:gd name="T31" fmla="*/ 369 h 383"/>
                  <a:gd name="T32" fmla="*/ 993 w 996"/>
                  <a:gd name="T33" fmla="*/ 377 h 383"/>
                  <a:gd name="T34" fmla="*/ 987 w 996"/>
                  <a:gd name="T35" fmla="*/ 381 h 383"/>
                  <a:gd name="T36" fmla="*/ 978 w 996"/>
                  <a:gd name="T37" fmla="*/ 383 h 383"/>
                  <a:gd name="T38" fmla="*/ 19 w 996"/>
                  <a:gd name="T39" fmla="*/ 383 h 383"/>
                  <a:gd name="T40" fmla="*/ 10 w 996"/>
                  <a:gd name="T41" fmla="*/ 380 h 383"/>
                  <a:gd name="T42" fmla="*/ 2 w 996"/>
                  <a:gd name="T43" fmla="*/ 371 h 383"/>
                  <a:gd name="T44" fmla="*/ 0 w 996"/>
                  <a:gd name="T45" fmla="*/ 361 h 383"/>
                  <a:gd name="T46" fmla="*/ 28 w 996"/>
                  <a:gd name="T47" fmla="*/ 211 h 383"/>
                  <a:gd name="T48" fmla="*/ 36 w 996"/>
                  <a:gd name="T49" fmla="*/ 183 h 383"/>
                  <a:gd name="T50" fmla="*/ 49 w 996"/>
                  <a:gd name="T51" fmla="*/ 157 h 383"/>
                  <a:gd name="T52" fmla="*/ 66 w 996"/>
                  <a:gd name="T53" fmla="*/ 133 h 383"/>
                  <a:gd name="T54" fmla="*/ 87 w 996"/>
                  <a:gd name="T55" fmla="*/ 114 h 383"/>
                  <a:gd name="T56" fmla="*/ 113 w 996"/>
                  <a:gd name="T57" fmla="*/ 98 h 383"/>
                  <a:gd name="T58" fmla="*/ 279 w 996"/>
                  <a:gd name="T59" fmla="*/ 17 h 383"/>
                  <a:gd name="T60" fmla="*/ 314 w 996"/>
                  <a:gd name="T61" fmla="*/ 0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96" h="383">
                    <a:moveTo>
                      <a:pt x="314" y="0"/>
                    </a:moveTo>
                    <a:lnTo>
                      <a:pt x="259" y="158"/>
                    </a:lnTo>
                    <a:lnTo>
                      <a:pt x="334" y="152"/>
                    </a:lnTo>
                    <a:lnTo>
                      <a:pt x="500" y="356"/>
                    </a:lnTo>
                    <a:lnTo>
                      <a:pt x="665" y="152"/>
                    </a:lnTo>
                    <a:lnTo>
                      <a:pt x="740" y="158"/>
                    </a:lnTo>
                    <a:lnTo>
                      <a:pt x="686" y="0"/>
                    </a:lnTo>
                    <a:lnTo>
                      <a:pt x="715" y="15"/>
                    </a:lnTo>
                    <a:lnTo>
                      <a:pt x="885" y="99"/>
                    </a:lnTo>
                    <a:lnTo>
                      <a:pt x="909" y="114"/>
                    </a:lnTo>
                    <a:lnTo>
                      <a:pt x="932" y="134"/>
                    </a:lnTo>
                    <a:lnTo>
                      <a:pt x="948" y="158"/>
                    </a:lnTo>
                    <a:lnTo>
                      <a:pt x="961" y="183"/>
                    </a:lnTo>
                    <a:lnTo>
                      <a:pt x="970" y="212"/>
                    </a:lnTo>
                    <a:lnTo>
                      <a:pt x="996" y="361"/>
                    </a:lnTo>
                    <a:lnTo>
                      <a:pt x="996" y="369"/>
                    </a:lnTo>
                    <a:lnTo>
                      <a:pt x="993" y="377"/>
                    </a:lnTo>
                    <a:lnTo>
                      <a:pt x="987" y="381"/>
                    </a:lnTo>
                    <a:lnTo>
                      <a:pt x="978" y="383"/>
                    </a:lnTo>
                    <a:lnTo>
                      <a:pt x="19" y="383"/>
                    </a:lnTo>
                    <a:lnTo>
                      <a:pt x="10" y="380"/>
                    </a:lnTo>
                    <a:lnTo>
                      <a:pt x="2" y="371"/>
                    </a:lnTo>
                    <a:lnTo>
                      <a:pt x="0" y="361"/>
                    </a:lnTo>
                    <a:lnTo>
                      <a:pt x="28" y="211"/>
                    </a:lnTo>
                    <a:lnTo>
                      <a:pt x="36" y="183"/>
                    </a:lnTo>
                    <a:lnTo>
                      <a:pt x="49" y="157"/>
                    </a:lnTo>
                    <a:lnTo>
                      <a:pt x="66" y="133"/>
                    </a:lnTo>
                    <a:lnTo>
                      <a:pt x="87" y="114"/>
                    </a:lnTo>
                    <a:lnTo>
                      <a:pt x="113" y="98"/>
                    </a:lnTo>
                    <a:lnTo>
                      <a:pt x="279" y="17"/>
                    </a:lnTo>
                    <a:lnTo>
                      <a:pt x="3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Freeform 1375"/>
              <p:cNvSpPr>
                <a:spLocks/>
              </p:cNvSpPr>
              <p:nvPr/>
            </p:nvSpPr>
            <p:spPr bwMode="auto">
              <a:xfrm>
                <a:off x="3590925" y="5437188"/>
                <a:ext cx="63500" cy="100013"/>
              </a:xfrm>
              <a:custGeom>
                <a:avLst/>
                <a:gdLst>
                  <a:gd name="T0" fmla="*/ 371 w 727"/>
                  <a:gd name="T1" fmla="*/ 2 h 1136"/>
                  <a:gd name="T2" fmla="*/ 410 w 727"/>
                  <a:gd name="T3" fmla="*/ 12 h 1136"/>
                  <a:gd name="T4" fmla="*/ 438 w 727"/>
                  <a:gd name="T5" fmla="*/ 27 h 1136"/>
                  <a:gd name="T6" fmla="*/ 455 w 727"/>
                  <a:gd name="T7" fmla="*/ 41 h 1136"/>
                  <a:gd name="T8" fmla="*/ 460 w 727"/>
                  <a:gd name="T9" fmla="*/ 47 h 1136"/>
                  <a:gd name="T10" fmla="*/ 517 w 727"/>
                  <a:gd name="T11" fmla="*/ 50 h 1136"/>
                  <a:gd name="T12" fmla="*/ 562 w 727"/>
                  <a:gd name="T13" fmla="*/ 72 h 1136"/>
                  <a:gd name="T14" fmla="*/ 596 w 727"/>
                  <a:gd name="T15" fmla="*/ 108 h 1136"/>
                  <a:gd name="T16" fmla="*/ 621 w 727"/>
                  <a:gd name="T17" fmla="*/ 156 h 1136"/>
                  <a:gd name="T18" fmla="*/ 636 w 727"/>
                  <a:gd name="T19" fmla="*/ 216 h 1136"/>
                  <a:gd name="T20" fmla="*/ 644 w 727"/>
                  <a:gd name="T21" fmla="*/ 283 h 1136"/>
                  <a:gd name="T22" fmla="*/ 642 w 727"/>
                  <a:gd name="T23" fmla="*/ 357 h 1136"/>
                  <a:gd name="T24" fmla="*/ 637 w 727"/>
                  <a:gd name="T25" fmla="*/ 432 h 1136"/>
                  <a:gd name="T26" fmla="*/ 641 w 727"/>
                  <a:gd name="T27" fmla="*/ 493 h 1136"/>
                  <a:gd name="T28" fmla="*/ 654 w 727"/>
                  <a:gd name="T29" fmla="*/ 539 h 1136"/>
                  <a:gd name="T30" fmla="*/ 671 w 727"/>
                  <a:gd name="T31" fmla="*/ 573 h 1136"/>
                  <a:gd name="T32" fmla="*/ 691 w 727"/>
                  <a:gd name="T33" fmla="*/ 596 h 1136"/>
                  <a:gd name="T34" fmla="*/ 709 w 727"/>
                  <a:gd name="T35" fmla="*/ 610 h 1136"/>
                  <a:gd name="T36" fmla="*/ 722 w 727"/>
                  <a:gd name="T37" fmla="*/ 618 h 1136"/>
                  <a:gd name="T38" fmla="*/ 727 w 727"/>
                  <a:gd name="T39" fmla="*/ 619 h 1136"/>
                  <a:gd name="T40" fmla="*/ 681 w 727"/>
                  <a:gd name="T41" fmla="*/ 653 h 1136"/>
                  <a:gd name="T42" fmla="*/ 627 w 727"/>
                  <a:gd name="T43" fmla="*/ 674 h 1136"/>
                  <a:gd name="T44" fmla="*/ 574 w 727"/>
                  <a:gd name="T45" fmla="*/ 684 h 1136"/>
                  <a:gd name="T46" fmla="*/ 529 w 727"/>
                  <a:gd name="T47" fmla="*/ 689 h 1136"/>
                  <a:gd name="T48" fmla="*/ 504 w 727"/>
                  <a:gd name="T49" fmla="*/ 690 h 1136"/>
                  <a:gd name="T50" fmla="*/ 500 w 727"/>
                  <a:gd name="T51" fmla="*/ 742 h 1136"/>
                  <a:gd name="T52" fmla="*/ 230 w 727"/>
                  <a:gd name="T53" fmla="*/ 741 h 1136"/>
                  <a:gd name="T54" fmla="*/ 189 w 727"/>
                  <a:gd name="T55" fmla="*/ 691 h 1136"/>
                  <a:gd name="T56" fmla="*/ 119 w 727"/>
                  <a:gd name="T57" fmla="*/ 680 h 1136"/>
                  <a:gd name="T58" fmla="*/ 68 w 727"/>
                  <a:gd name="T59" fmla="*/ 664 h 1136"/>
                  <a:gd name="T60" fmla="*/ 33 w 727"/>
                  <a:gd name="T61" fmla="*/ 645 h 1136"/>
                  <a:gd name="T62" fmla="*/ 11 w 727"/>
                  <a:gd name="T63" fmla="*/ 629 h 1136"/>
                  <a:gd name="T64" fmla="*/ 1 w 727"/>
                  <a:gd name="T65" fmla="*/ 619 h 1136"/>
                  <a:gd name="T66" fmla="*/ 1 w 727"/>
                  <a:gd name="T67" fmla="*/ 617 h 1136"/>
                  <a:gd name="T68" fmla="*/ 9 w 727"/>
                  <a:gd name="T69" fmla="*/ 615 h 1136"/>
                  <a:gd name="T70" fmla="*/ 21 w 727"/>
                  <a:gd name="T71" fmla="*/ 610 h 1136"/>
                  <a:gd name="T72" fmla="*/ 37 w 727"/>
                  <a:gd name="T73" fmla="*/ 598 h 1136"/>
                  <a:gd name="T74" fmla="*/ 54 w 727"/>
                  <a:gd name="T75" fmla="*/ 576 h 1136"/>
                  <a:gd name="T76" fmla="*/ 71 w 727"/>
                  <a:gd name="T77" fmla="*/ 542 h 1136"/>
                  <a:gd name="T78" fmla="*/ 85 w 727"/>
                  <a:gd name="T79" fmla="*/ 495 h 1136"/>
                  <a:gd name="T80" fmla="*/ 93 w 727"/>
                  <a:gd name="T81" fmla="*/ 431 h 1136"/>
                  <a:gd name="T82" fmla="*/ 95 w 727"/>
                  <a:gd name="T83" fmla="*/ 347 h 1136"/>
                  <a:gd name="T84" fmla="*/ 99 w 727"/>
                  <a:gd name="T85" fmla="*/ 257 h 1136"/>
                  <a:gd name="T86" fmla="*/ 111 w 727"/>
                  <a:gd name="T87" fmla="*/ 185 h 1136"/>
                  <a:gd name="T88" fmla="*/ 132 w 727"/>
                  <a:gd name="T89" fmla="*/ 129 h 1136"/>
                  <a:gd name="T90" fmla="*/ 158 w 727"/>
                  <a:gd name="T91" fmla="*/ 87 h 1136"/>
                  <a:gd name="T92" fmla="*/ 185 w 727"/>
                  <a:gd name="T93" fmla="*/ 58 h 1136"/>
                  <a:gd name="T94" fmla="*/ 213 w 727"/>
                  <a:gd name="T95" fmla="*/ 38 h 1136"/>
                  <a:gd name="T96" fmla="*/ 238 w 727"/>
                  <a:gd name="T97" fmla="*/ 25 h 1136"/>
                  <a:gd name="T98" fmla="*/ 258 w 727"/>
                  <a:gd name="T99" fmla="*/ 17 h 1136"/>
                  <a:gd name="T100" fmla="*/ 321 w 727"/>
                  <a:gd name="T101" fmla="*/ 2 h 1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27" h="1136">
                    <a:moveTo>
                      <a:pt x="347" y="0"/>
                    </a:moveTo>
                    <a:lnTo>
                      <a:pt x="371" y="2"/>
                    </a:lnTo>
                    <a:lnTo>
                      <a:pt x="392" y="6"/>
                    </a:lnTo>
                    <a:lnTo>
                      <a:pt x="410" y="12"/>
                    </a:lnTo>
                    <a:lnTo>
                      <a:pt x="426" y="20"/>
                    </a:lnTo>
                    <a:lnTo>
                      <a:pt x="438" y="27"/>
                    </a:lnTo>
                    <a:lnTo>
                      <a:pt x="448" y="35"/>
                    </a:lnTo>
                    <a:lnTo>
                      <a:pt x="455" y="41"/>
                    </a:lnTo>
                    <a:lnTo>
                      <a:pt x="459" y="45"/>
                    </a:lnTo>
                    <a:lnTo>
                      <a:pt x="460" y="47"/>
                    </a:lnTo>
                    <a:lnTo>
                      <a:pt x="490" y="46"/>
                    </a:lnTo>
                    <a:lnTo>
                      <a:pt x="517" y="50"/>
                    </a:lnTo>
                    <a:lnTo>
                      <a:pt x="541" y="59"/>
                    </a:lnTo>
                    <a:lnTo>
                      <a:pt x="562" y="72"/>
                    </a:lnTo>
                    <a:lnTo>
                      <a:pt x="580" y="87"/>
                    </a:lnTo>
                    <a:lnTo>
                      <a:pt x="596" y="108"/>
                    </a:lnTo>
                    <a:lnTo>
                      <a:pt x="610" y="131"/>
                    </a:lnTo>
                    <a:lnTo>
                      <a:pt x="621" y="156"/>
                    </a:lnTo>
                    <a:lnTo>
                      <a:pt x="630" y="185"/>
                    </a:lnTo>
                    <a:lnTo>
                      <a:pt x="636" y="216"/>
                    </a:lnTo>
                    <a:lnTo>
                      <a:pt x="641" y="249"/>
                    </a:lnTo>
                    <a:lnTo>
                      <a:pt x="644" y="283"/>
                    </a:lnTo>
                    <a:lnTo>
                      <a:pt x="644" y="320"/>
                    </a:lnTo>
                    <a:lnTo>
                      <a:pt x="642" y="357"/>
                    </a:lnTo>
                    <a:lnTo>
                      <a:pt x="639" y="395"/>
                    </a:lnTo>
                    <a:lnTo>
                      <a:pt x="637" y="432"/>
                    </a:lnTo>
                    <a:lnTo>
                      <a:pt x="638" y="464"/>
                    </a:lnTo>
                    <a:lnTo>
                      <a:pt x="641" y="493"/>
                    </a:lnTo>
                    <a:lnTo>
                      <a:pt x="647" y="518"/>
                    </a:lnTo>
                    <a:lnTo>
                      <a:pt x="654" y="539"/>
                    </a:lnTo>
                    <a:lnTo>
                      <a:pt x="663" y="558"/>
                    </a:lnTo>
                    <a:lnTo>
                      <a:pt x="671" y="573"/>
                    </a:lnTo>
                    <a:lnTo>
                      <a:pt x="682" y="586"/>
                    </a:lnTo>
                    <a:lnTo>
                      <a:pt x="691" y="596"/>
                    </a:lnTo>
                    <a:lnTo>
                      <a:pt x="701" y="604"/>
                    </a:lnTo>
                    <a:lnTo>
                      <a:pt x="709" y="610"/>
                    </a:lnTo>
                    <a:lnTo>
                      <a:pt x="717" y="614"/>
                    </a:lnTo>
                    <a:lnTo>
                      <a:pt x="722" y="618"/>
                    </a:lnTo>
                    <a:lnTo>
                      <a:pt x="726" y="619"/>
                    </a:lnTo>
                    <a:lnTo>
                      <a:pt x="727" y="619"/>
                    </a:lnTo>
                    <a:lnTo>
                      <a:pt x="705" y="638"/>
                    </a:lnTo>
                    <a:lnTo>
                      <a:pt x="681" y="653"/>
                    </a:lnTo>
                    <a:lnTo>
                      <a:pt x="654" y="664"/>
                    </a:lnTo>
                    <a:lnTo>
                      <a:pt x="627" y="674"/>
                    </a:lnTo>
                    <a:lnTo>
                      <a:pt x="599" y="680"/>
                    </a:lnTo>
                    <a:lnTo>
                      <a:pt x="574" y="684"/>
                    </a:lnTo>
                    <a:lnTo>
                      <a:pt x="549" y="687"/>
                    </a:lnTo>
                    <a:lnTo>
                      <a:pt x="529" y="689"/>
                    </a:lnTo>
                    <a:lnTo>
                      <a:pt x="513" y="690"/>
                    </a:lnTo>
                    <a:lnTo>
                      <a:pt x="504" y="690"/>
                    </a:lnTo>
                    <a:lnTo>
                      <a:pt x="500" y="690"/>
                    </a:lnTo>
                    <a:lnTo>
                      <a:pt x="500" y="742"/>
                    </a:lnTo>
                    <a:lnTo>
                      <a:pt x="365" y="1136"/>
                    </a:lnTo>
                    <a:lnTo>
                      <a:pt x="230" y="741"/>
                    </a:lnTo>
                    <a:lnTo>
                      <a:pt x="230" y="692"/>
                    </a:lnTo>
                    <a:lnTo>
                      <a:pt x="189" y="691"/>
                    </a:lnTo>
                    <a:lnTo>
                      <a:pt x="151" y="686"/>
                    </a:lnTo>
                    <a:lnTo>
                      <a:pt x="119" y="680"/>
                    </a:lnTo>
                    <a:lnTo>
                      <a:pt x="91" y="673"/>
                    </a:lnTo>
                    <a:lnTo>
                      <a:pt x="68" y="664"/>
                    </a:lnTo>
                    <a:lnTo>
                      <a:pt x="49" y="655"/>
                    </a:lnTo>
                    <a:lnTo>
                      <a:pt x="33" y="645"/>
                    </a:lnTo>
                    <a:lnTo>
                      <a:pt x="20" y="637"/>
                    </a:lnTo>
                    <a:lnTo>
                      <a:pt x="11" y="629"/>
                    </a:lnTo>
                    <a:lnTo>
                      <a:pt x="4" y="623"/>
                    </a:lnTo>
                    <a:lnTo>
                      <a:pt x="1" y="619"/>
                    </a:lnTo>
                    <a:lnTo>
                      <a:pt x="0" y="617"/>
                    </a:lnTo>
                    <a:lnTo>
                      <a:pt x="1" y="617"/>
                    </a:lnTo>
                    <a:lnTo>
                      <a:pt x="4" y="617"/>
                    </a:lnTo>
                    <a:lnTo>
                      <a:pt x="9" y="615"/>
                    </a:lnTo>
                    <a:lnTo>
                      <a:pt x="14" y="613"/>
                    </a:lnTo>
                    <a:lnTo>
                      <a:pt x="21" y="610"/>
                    </a:lnTo>
                    <a:lnTo>
                      <a:pt x="29" y="605"/>
                    </a:lnTo>
                    <a:lnTo>
                      <a:pt x="37" y="598"/>
                    </a:lnTo>
                    <a:lnTo>
                      <a:pt x="46" y="588"/>
                    </a:lnTo>
                    <a:lnTo>
                      <a:pt x="54" y="576"/>
                    </a:lnTo>
                    <a:lnTo>
                      <a:pt x="63" y="562"/>
                    </a:lnTo>
                    <a:lnTo>
                      <a:pt x="71" y="542"/>
                    </a:lnTo>
                    <a:lnTo>
                      <a:pt x="78" y="521"/>
                    </a:lnTo>
                    <a:lnTo>
                      <a:pt x="85" y="495"/>
                    </a:lnTo>
                    <a:lnTo>
                      <a:pt x="90" y="465"/>
                    </a:lnTo>
                    <a:lnTo>
                      <a:pt x="93" y="431"/>
                    </a:lnTo>
                    <a:lnTo>
                      <a:pt x="95" y="391"/>
                    </a:lnTo>
                    <a:lnTo>
                      <a:pt x="95" y="347"/>
                    </a:lnTo>
                    <a:lnTo>
                      <a:pt x="95" y="299"/>
                    </a:lnTo>
                    <a:lnTo>
                      <a:pt x="99" y="257"/>
                    </a:lnTo>
                    <a:lnTo>
                      <a:pt x="104" y="219"/>
                    </a:lnTo>
                    <a:lnTo>
                      <a:pt x="111" y="185"/>
                    </a:lnTo>
                    <a:lnTo>
                      <a:pt x="121" y="155"/>
                    </a:lnTo>
                    <a:lnTo>
                      <a:pt x="132" y="129"/>
                    </a:lnTo>
                    <a:lnTo>
                      <a:pt x="144" y="107"/>
                    </a:lnTo>
                    <a:lnTo>
                      <a:pt x="158" y="87"/>
                    </a:lnTo>
                    <a:lnTo>
                      <a:pt x="171" y="72"/>
                    </a:lnTo>
                    <a:lnTo>
                      <a:pt x="185" y="58"/>
                    </a:lnTo>
                    <a:lnTo>
                      <a:pt x="199" y="47"/>
                    </a:lnTo>
                    <a:lnTo>
                      <a:pt x="213" y="38"/>
                    </a:lnTo>
                    <a:lnTo>
                      <a:pt x="226" y="30"/>
                    </a:lnTo>
                    <a:lnTo>
                      <a:pt x="238" y="25"/>
                    </a:lnTo>
                    <a:lnTo>
                      <a:pt x="249" y="21"/>
                    </a:lnTo>
                    <a:lnTo>
                      <a:pt x="258" y="17"/>
                    </a:lnTo>
                    <a:lnTo>
                      <a:pt x="291" y="7"/>
                    </a:lnTo>
                    <a:lnTo>
                      <a:pt x="321" y="2"/>
                    </a:lnTo>
                    <a:lnTo>
                      <a:pt x="34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" name="Freeform 1376"/>
              <p:cNvSpPr>
                <a:spLocks/>
              </p:cNvSpPr>
              <p:nvPr/>
            </p:nvSpPr>
            <p:spPr bwMode="auto">
              <a:xfrm>
                <a:off x="3578225" y="5505450"/>
                <a:ext cx="88900" cy="34925"/>
              </a:xfrm>
              <a:custGeom>
                <a:avLst/>
                <a:gdLst>
                  <a:gd name="T0" fmla="*/ 312 w 996"/>
                  <a:gd name="T1" fmla="*/ 0 h 383"/>
                  <a:gd name="T2" fmla="*/ 257 w 996"/>
                  <a:gd name="T3" fmla="*/ 158 h 383"/>
                  <a:gd name="T4" fmla="*/ 332 w 996"/>
                  <a:gd name="T5" fmla="*/ 152 h 383"/>
                  <a:gd name="T6" fmla="*/ 498 w 996"/>
                  <a:gd name="T7" fmla="*/ 355 h 383"/>
                  <a:gd name="T8" fmla="*/ 663 w 996"/>
                  <a:gd name="T9" fmla="*/ 152 h 383"/>
                  <a:gd name="T10" fmla="*/ 739 w 996"/>
                  <a:gd name="T11" fmla="*/ 158 h 383"/>
                  <a:gd name="T12" fmla="*/ 685 w 996"/>
                  <a:gd name="T13" fmla="*/ 0 h 383"/>
                  <a:gd name="T14" fmla="*/ 714 w 996"/>
                  <a:gd name="T15" fmla="*/ 15 h 383"/>
                  <a:gd name="T16" fmla="*/ 883 w 996"/>
                  <a:gd name="T17" fmla="*/ 99 h 383"/>
                  <a:gd name="T18" fmla="*/ 909 w 996"/>
                  <a:gd name="T19" fmla="*/ 115 h 383"/>
                  <a:gd name="T20" fmla="*/ 930 w 996"/>
                  <a:gd name="T21" fmla="*/ 134 h 383"/>
                  <a:gd name="T22" fmla="*/ 947 w 996"/>
                  <a:gd name="T23" fmla="*/ 157 h 383"/>
                  <a:gd name="T24" fmla="*/ 960 w 996"/>
                  <a:gd name="T25" fmla="*/ 184 h 383"/>
                  <a:gd name="T26" fmla="*/ 968 w 996"/>
                  <a:gd name="T27" fmla="*/ 211 h 383"/>
                  <a:gd name="T28" fmla="*/ 996 w 996"/>
                  <a:gd name="T29" fmla="*/ 361 h 383"/>
                  <a:gd name="T30" fmla="*/ 995 w 996"/>
                  <a:gd name="T31" fmla="*/ 369 h 383"/>
                  <a:gd name="T32" fmla="*/ 991 w 996"/>
                  <a:gd name="T33" fmla="*/ 376 h 383"/>
                  <a:gd name="T34" fmla="*/ 985 w 996"/>
                  <a:gd name="T35" fmla="*/ 380 h 383"/>
                  <a:gd name="T36" fmla="*/ 977 w 996"/>
                  <a:gd name="T37" fmla="*/ 383 h 383"/>
                  <a:gd name="T38" fmla="*/ 18 w 996"/>
                  <a:gd name="T39" fmla="*/ 383 h 383"/>
                  <a:gd name="T40" fmla="*/ 9 w 996"/>
                  <a:gd name="T41" fmla="*/ 380 h 383"/>
                  <a:gd name="T42" fmla="*/ 3 w 996"/>
                  <a:gd name="T43" fmla="*/ 375 h 383"/>
                  <a:gd name="T44" fmla="*/ 0 w 996"/>
                  <a:gd name="T45" fmla="*/ 369 h 383"/>
                  <a:gd name="T46" fmla="*/ 0 w 996"/>
                  <a:gd name="T47" fmla="*/ 360 h 383"/>
                  <a:gd name="T48" fmla="*/ 26 w 996"/>
                  <a:gd name="T49" fmla="*/ 211 h 383"/>
                  <a:gd name="T50" fmla="*/ 35 w 996"/>
                  <a:gd name="T51" fmla="*/ 183 h 383"/>
                  <a:gd name="T52" fmla="*/ 48 w 996"/>
                  <a:gd name="T53" fmla="*/ 156 h 383"/>
                  <a:gd name="T54" fmla="*/ 64 w 996"/>
                  <a:gd name="T55" fmla="*/ 134 h 383"/>
                  <a:gd name="T56" fmla="*/ 87 w 996"/>
                  <a:gd name="T57" fmla="*/ 114 h 383"/>
                  <a:gd name="T58" fmla="*/ 111 w 996"/>
                  <a:gd name="T59" fmla="*/ 98 h 383"/>
                  <a:gd name="T60" fmla="*/ 277 w 996"/>
                  <a:gd name="T61" fmla="*/ 16 h 383"/>
                  <a:gd name="T62" fmla="*/ 312 w 996"/>
                  <a:gd name="T63" fmla="*/ 0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96" h="383">
                    <a:moveTo>
                      <a:pt x="312" y="0"/>
                    </a:moveTo>
                    <a:lnTo>
                      <a:pt x="257" y="158"/>
                    </a:lnTo>
                    <a:lnTo>
                      <a:pt x="332" y="152"/>
                    </a:lnTo>
                    <a:lnTo>
                      <a:pt x="498" y="355"/>
                    </a:lnTo>
                    <a:lnTo>
                      <a:pt x="663" y="152"/>
                    </a:lnTo>
                    <a:lnTo>
                      <a:pt x="739" y="158"/>
                    </a:lnTo>
                    <a:lnTo>
                      <a:pt x="685" y="0"/>
                    </a:lnTo>
                    <a:lnTo>
                      <a:pt x="714" y="15"/>
                    </a:lnTo>
                    <a:lnTo>
                      <a:pt x="883" y="99"/>
                    </a:lnTo>
                    <a:lnTo>
                      <a:pt x="909" y="115"/>
                    </a:lnTo>
                    <a:lnTo>
                      <a:pt x="930" y="134"/>
                    </a:lnTo>
                    <a:lnTo>
                      <a:pt x="947" y="157"/>
                    </a:lnTo>
                    <a:lnTo>
                      <a:pt x="960" y="184"/>
                    </a:lnTo>
                    <a:lnTo>
                      <a:pt x="968" y="211"/>
                    </a:lnTo>
                    <a:lnTo>
                      <a:pt x="996" y="361"/>
                    </a:lnTo>
                    <a:lnTo>
                      <a:pt x="995" y="369"/>
                    </a:lnTo>
                    <a:lnTo>
                      <a:pt x="991" y="376"/>
                    </a:lnTo>
                    <a:lnTo>
                      <a:pt x="985" y="380"/>
                    </a:lnTo>
                    <a:lnTo>
                      <a:pt x="977" y="383"/>
                    </a:lnTo>
                    <a:lnTo>
                      <a:pt x="18" y="383"/>
                    </a:lnTo>
                    <a:lnTo>
                      <a:pt x="9" y="380"/>
                    </a:lnTo>
                    <a:lnTo>
                      <a:pt x="3" y="375"/>
                    </a:lnTo>
                    <a:lnTo>
                      <a:pt x="0" y="369"/>
                    </a:lnTo>
                    <a:lnTo>
                      <a:pt x="0" y="360"/>
                    </a:lnTo>
                    <a:lnTo>
                      <a:pt x="26" y="211"/>
                    </a:lnTo>
                    <a:lnTo>
                      <a:pt x="35" y="183"/>
                    </a:lnTo>
                    <a:lnTo>
                      <a:pt x="48" y="156"/>
                    </a:lnTo>
                    <a:lnTo>
                      <a:pt x="64" y="134"/>
                    </a:lnTo>
                    <a:lnTo>
                      <a:pt x="87" y="114"/>
                    </a:lnTo>
                    <a:lnTo>
                      <a:pt x="111" y="98"/>
                    </a:lnTo>
                    <a:lnTo>
                      <a:pt x="277" y="16"/>
                    </a:lnTo>
                    <a:lnTo>
                      <a:pt x="31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" name="Freeform 1377"/>
              <p:cNvSpPr>
                <a:spLocks/>
              </p:cNvSpPr>
              <p:nvPr/>
            </p:nvSpPr>
            <p:spPr bwMode="auto">
              <a:xfrm>
                <a:off x="3370263" y="5437188"/>
                <a:ext cx="65088" cy="100013"/>
              </a:xfrm>
              <a:custGeom>
                <a:avLst/>
                <a:gdLst>
                  <a:gd name="T0" fmla="*/ 372 w 727"/>
                  <a:gd name="T1" fmla="*/ 2 h 1136"/>
                  <a:gd name="T2" fmla="*/ 411 w 727"/>
                  <a:gd name="T3" fmla="*/ 12 h 1136"/>
                  <a:gd name="T4" fmla="*/ 438 w 727"/>
                  <a:gd name="T5" fmla="*/ 27 h 1136"/>
                  <a:gd name="T6" fmla="*/ 455 w 727"/>
                  <a:gd name="T7" fmla="*/ 41 h 1136"/>
                  <a:gd name="T8" fmla="*/ 461 w 727"/>
                  <a:gd name="T9" fmla="*/ 47 h 1136"/>
                  <a:gd name="T10" fmla="*/ 518 w 727"/>
                  <a:gd name="T11" fmla="*/ 50 h 1136"/>
                  <a:gd name="T12" fmla="*/ 562 w 727"/>
                  <a:gd name="T13" fmla="*/ 72 h 1136"/>
                  <a:gd name="T14" fmla="*/ 597 w 727"/>
                  <a:gd name="T15" fmla="*/ 108 h 1136"/>
                  <a:gd name="T16" fmla="*/ 621 w 727"/>
                  <a:gd name="T17" fmla="*/ 156 h 1136"/>
                  <a:gd name="T18" fmla="*/ 637 w 727"/>
                  <a:gd name="T19" fmla="*/ 216 h 1136"/>
                  <a:gd name="T20" fmla="*/ 644 w 727"/>
                  <a:gd name="T21" fmla="*/ 283 h 1136"/>
                  <a:gd name="T22" fmla="*/ 644 w 727"/>
                  <a:gd name="T23" fmla="*/ 357 h 1136"/>
                  <a:gd name="T24" fmla="*/ 638 w 727"/>
                  <a:gd name="T25" fmla="*/ 432 h 1136"/>
                  <a:gd name="T26" fmla="*/ 643 w 727"/>
                  <a:gd name="T27" fmla="*/ 493 h 1136"/>
                  <a:gd name="T28" fmla="*/ 654 w 727"/>
                  <a:gd name="T29" fmla="*/ 539 h 1136"/>
                  <a:gd name="T30" fmla="*/ 672 w 727"/>
                  <a:gd name="T31" fmla="*/ 573 h 1136"/>
                  <a:gd name="T32" fmla="*/ 691 w 727"/>
                  <a:gd name="T33" fmla="*/ 596 h 1136"/>
                  <a:gd name="T34" fmla="*/ 709 w 727"/>
                  <a:gd name="T35" fmla="*/ 610 h 1136"/>
                  <a:gd name="T36" fmla="*/ 722 w 727"/>
                  <a:gd name="T37" fmla="*/ 618 h 1136"/>
                  <a:gd name="T38" fmla="*/ 727 w 727"/>
                  <a:gd name="T39" fmla="*/ 619 h 1136"/>
                  <a:gd name="T40" fmla="*/ 681 w 727"/>
                  <a:gd name="T41" fmla="*/ 653 h 1136"/>
                  <a:gd name="T42" fmla="*/ 627 w 727"/>
                  <a:gd name="T43" fmla="*/ 674 h 1136"/>
                  <a:gd name="T44" fmla="*/ 574 w 727"/>
                  <a:gd name="T45" fmla="*/ 684 h 1136"/>
                  <a:gd name="T46" fmla="*/ 530 w 727"/>
                  <a:gd name="T47" fmla="*/ 689 h 1136"/>
                  <a:gd name="T48" fmla="*/ 504 w 727"/>
                  <a:gd name="T49" fmla="*/ 690 h 1136"/>
                  <a:gd name="T50" fmla="*/ 501 w 727"/>
                  <a:gd name="T51" fmla="*/ 742 h 1136"/>
                  <a:gd name="T52" fmla="*/ 231 w 727"/>
                  <a:gd name="T53" fmla="*/ 741 h 1136"/>
                  <a:gd name="T54" fmla="*/ 189 w 727"/>
                  <a:gd name="T55" fmla="*/ 691 h 1136"/>
                  <a:gd name="T56" fmla="*/ 120 w 727"/>
                  <a:gd name="T57" fmla="*/ 680 h 1136"/>
                  <a:gd name="T58" fmla="*/ 68 w 727"/>
                  <a:gd name="T59" fmla="*/ 664 h 1136"/>
                  <a:gd name="T60" fmla="*/ 33 w 727"/>
                  <a:gd name="T61" fmla="*/ 645 h 1136"/>
                  <a:gd name="T62" fmla="*/ 12 w 727"/>
                  <a:gd name="T63" fmla="*/ 629 h 1136"/>
                  <a:gd name="T64" fmla="*/ 1 w 727"/>
                  <a:gd name="T65" fmla="*/ 619 h 1136"/>
                  <a:gd name="T66" fmla="*/ 1 w 727"/>
                  <a:gd name="T67" fmla="*/ 617 h 1136"/>
                  <a:gd name="T68" fmla="*/ 9 w 727"/>
                  <a:gd name="T69" fmla="*/ 615 h 1136"/>
                  <a:gd name="T70" fmla="*/ 21 w 727"/>
                  <a:gd name="T71" fmla="*/ 610 h 1136"/>
                  <a:gd name="T72" fmla="*/ 37 w 727"/>
                  <a:gd name="T73" fmla="*/ 598 h 1136"/>
                  <a:gd name="T74" fmla="*/ 55 w 727"/>
                  <a:gd name="T75" fmla="*/ 576 h 1136"/>
                  <a:gd name="T76" fmla="*/ 71 w 727"/>
                  <a:gd name="T77" fmla="*/ 542 h 1136"/>
                  <a:gd name="T78" fmla="*/ 85 w 727"/>
                  <a:gd name="T79" fmla="*/ 495 h 1136"/>
                  <a:gd name="T80" fmla="*/ 93 w 727"/>
                  <a:gd name="T81" fmla="*/ 431 h 1136"/>
                  <a:gd name="T82" fmla="*/ 96 w 727"/>
                  <a:gd name="T83" fmla="*/ 347 h 1136"/>
                  <a:gd name="T84" fmla="*/ 99 w 727"/>
                  <a:gd name="T85" fmla="*/ 257 h 1136"/>
                  <a:gd name="T86" fmla="*/ 112 w 727"/>
                  <a:gd name="T87" fmla="*/ 185 h 1136"/>
                  <a:gd name="T88" fmla="*/ 133 w 727"/>
                  <a:gd name="T89" fmla="*/ 129 h 1136"/>
                  <a:gd name="T90" fmla="*/ 158 w 727"/>
                  <a:gd name="T91" fmla="*/ 87 h 1136"/>
                  <a:gd name="T92" fmla="*/ 186 w 727"/>
                  <a:gd name="T93" fmla="*/ 58 h 1136"/>
                  <a:gd name="T94" fmla="*/ 213 w 727"/>
                  <a:gd name="T95" fmla="*/ 38 h 1136"/>
                  <a:gd name="T96" fmla="*/ 238 w 727"/>
                  <a:gd name="T97" fmla="*/ 25 h 1136"/>
                  <a:gd name="T98" fmla="*/ 260 w 727"/>
                  <a:gd name="T99" fmla="*/ 17 h 1136"/>
                  <a:gd name="T100" fmla="*/ 321 w 727"/>
                  <a:gd name="T101" fmla="*/ 2 h 1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27" h="1136">
                    <a:moveTo>
                      <a:pt x="347" y="0"/>
                    </a:moveTo>
                    <a:lnTo>
                      <a:pt x="372" y="2"/>
                    </a:lnTo>
                    <a:lnTo>
                      <a:pt x="393" y="6"/>
                    </a:lnTo>
                    <a:lnTo>
                      <a:pt x="411" y="12"/>
                    </a:lnTo>
                    <a:lnTo>
                      <a:pt x="426" y="20"/>
                    </a:lnTo>
                    <a:lnTo>
                      <a:pt x="438" y="27"/>
                    </a:lnTo>
                    <a:lnTo>
                      <a:pt x="449" y="35"/>
                    </a:lnTo>
                    <a:lnTo>
                      <a:pt x="455" y="41"/>
                    </a:lnTo>
                    <a:lnTo>
                      <a:pt x="460" y="45"/>
                    </a:lnTo>
                    <a:lnTo>
                      <a:pt x="461" y="47"/>
                    </a:lnTo>
                    <a:lnTo>
                      <a:pt x="490" y="46"/>
                    </a:lnTo>
                    <a:lnTo>
                      <a:pt x="518" y="50"/>
                    </a:lnTo>
                    <a:lnTo>
                      <a:pt x="541" y="59"/>
                    </a:lnTo>
                    <a:lnTo>
                      <a:pt x="562" y="72"/>
                    </a:lnTo>
                    <a:lnTo>
                      <a:pt x="581" y="87"/>
                    </a:lnTo>
                    <a:lnTo>
                      <a:pt x="597" y="108"/>
                    </a:lnTo>
                    <a:lnTo>
                      <a:pt x="611" y="131"/>
                    </a:lnTo>
                    <a:lnTo>
                      <a:pt x="621" y="156"/>
                    </a:lnTo>
                    <a:lnTo>
                      <a:pt x="630" y="185"/>
                    </a:lnTo>
                    <a:lnTo>
                      <a:pt x="637" y="216"/>
                    </a:lnTo>
                    <a:lnTo>
                      <a:pt x="642" y="249"/>
                    </a:lnTo>
                    <a:lnTo>
                      <a:pt x="644" y="283"/>
                    </a:lnTo>
                    <a:lnTo>
                      <a:pt x="645" y="320"/>
                    </a:lnTo>
                    <a:lnTo>
                      <a:pt x="644" y="357"/>
                    </a:lnTo>
                    <a:lnTo>
                      <a:pt x="641" y="395"/>
                    </a:lnTo>
                    <a:lnTo>
                      <a:pt x="638" y="432"/>
                    </a:lnTo>
                    <a:lnTo>
                      <a:pt x="638" y="464"/>
                    </a:lnTo>
                    <a:lnTo>
                      <a:pt x="643" y="493"/>
                    </a:lnTo>
                    <a:lnTo>
                      <a:pt x="648" y="518"/>
                    </a:lnTo>
                    <a:lnTo>
                      <a:pt x="654" y="539"/>
                    </a:lnTo>
                    <a:lnTo>
                      <a:pt x="663" y="558"/>
                    </a:lnTo>
                    <a:lnTo>
                      <a:pt x="672" y="573"/>
                    </a:lnTo>
                    <a:lnTo>
                      <a:pt x="682" y="586"/>
                    </a:lnTo>
                    <a:lnTo>
                      <a:pt x="691" y="596"/>
                    </a:lnTo>
                    <a:lnTo>
                      <a:pt x="701" y="604"/>
                    </a:lnTo>
                    <a:lnTo>
                      <a:pt x="709" y="610"/>
                    </a:lnTo>
                    <a:lnTo>
                      <a:pt x="717" y="614"/>
                    </a:lnTo>
                    <a:lnTo>
                      <a:pt x="722" y="618"/>
                    </a:lnTo>
                    <a:lnTo>
                      <a:pt x="726" y="619"/>
                    </a:lnTo>
                    <a:lnTo>
                      <a:pt x="727" y="619"/>
                    </a:lnTo>
                    <a:lnTo>
                      <a:pt x="706" y="638"/>
                    </a:lnTo>
                    <a:lnTo>
                      <a:pt x="681" y="653"/>
                    </a:lnTo>
                    <a:lnTo>
                      <a:pt x="654" y="664"/>
                    </a:lnTo>
                    <a:lnTo>
                      <a:pt x="627" y="674"/>
                    </a:lnTo>
                    <a:lnTo>
                      <a:pt x="600" y="680"/>
                    </a:lnTo>
                    <a:lnTo>
                      <a:pt x="574" y="684"/>
                    </a:lnTo>
                    <a:lnTo>
                      <a:pt x="551" y="687"/>
                    </a:lnTo>
                    <a:lnTo>
                      <a:pt x="530" y="689"/>
                    </a:lnTo>
                    <a:lnTo>
                      <a:pt x="515" y="690"/>
                    </a:lnTo>
                    <a:lnTo>
                      <a:pt x="504" y="690"/>
                    </a:lnTo>
                    <a:lnTo>
                      <a:pt x="501" y="690"/>
                    </a:lnTo>
                    <a:lnTo>
                      <a:pt x="501" y="742"/>
                    </a:lnTo>
                    <a:lnTo>
                      <a:pt x="365" y="1136"/>
                    </a:lnTo>
                    <a:lnTo>
                      <a:pt x="231" y="741"/>
                    </a:lnTo>
                    <a:lnTo>
                      <a:pt x="231" y="692"/>
                    </a:lnTo>
                    <a:lnTo>
                      <a:pt x="189" y="691"/>
                    </a:lnTo>
                    <a:lnTo>
                      <a:pt x="152" y="686"/>
                    </a:lnTo>
                    <a:lnTo>
                      <a:pt x="120" y="680"/>
                    </a:lnTo>
                    <a:lnTo>
                      <a:pt x="92" y="673"/>
                    </a:lnTo>
                    <a:lnTo>
                      <a:pt x="68" y="664"/>
                    </a:lnTo>
                    <a:lnTo>
                      <a:pt x="49" y="655"/>
                    </a:lnTo>
                    <a:lnTo>
                      <a:pt x="33" y="645"/>
                    </a:lnTo>
                    <a:lnTo>
                      <a:pt x="20" y="637"/>
                    </a:lnTo>
                    <a:lnTo>
                      <a:pt x="12" y="629"/>
                    </a:lnTo>
                    <a:lnTo>
                      <a:pt x="6" y="623"/>
                    </a:lnTo>
                    <a:lnTo>
                      <a:pt x="1" y="619"/>
                    </a:lnTo>
                    <a:lnTo>
                      <a:pt x="0" y="617"/>
                    </a:lnTo>
                    <a:lnTo>
                      <a:pt x="1" y="617"/>
                    </a:lnTo>
                    <a:lnTo>
                      <a:pt x="5" y="617"/>
                    </a:lnTo>
                    <a:lnTo>
                      <a:pt x="9" y="615"/>
                    </a:lnTo>
                    <a:lnTo>
                      <a:pt x="15" y="613"/>
                    </a:lnTo>
                    <a:lnTo>
                      <a:pt x="21" y="610"/>
                    </a:lnTo>
                    <a:lnTo>
                      <a:pt x="29" y="605"/>
                    </a:lnTo>
                    <a:lnTo>
                      <a:pt x="37" y="598"/>
                    </a:lnTo>
                    <a:lnTo>
                      <a:pt x="46" y="588"/>
                    </a:lnTo>
                    <a:lnTo>
                      <a:pt x="55" y="576"/>
                    </a:lnTo>
                    <a:lnTo>
                      <a:pt x="64" y="562"/>
                    </a:lnTo>
                    <a:lnTo>
                      <a:pt x="71" y="542"/>
                    </a:lnTo>
                    <a:lnTo>
                      <a:pt x="79" y="521"/>
                    </a:lnTo>
                    <a:lnTo>
                      <a:pt x="85" y="495"/>
                    </a:lnTo>
                    <a:lnTo>
                      <a:pt x="90" y="465"/>
                    </a:lnTo>
                    <a:lnTo>
                      <a:pt x="93" y="431"/>
                    </a:lnTo>
                    <a:lnTo>
                      <a:pt x="96" y="391"/>
                    </a:lnTo>
                    <a:lnTo>
                      <a:pt x="96" y="347"/>
                    </a:lnTo>
                    <a:lnTo>
                      <a:pt x="97" y="299"/>
                    </a:lnTo>
                    <a:lnTo>
                      <a:pt x="99" y="257"/>
                    </a:lnTo>
                    <a:lnTo>
                      <a:pt x="105" y="219"/>
                    </a:lnTo>
                    <a:lnTo>
                      <a:pt x="112" y="185"/>
                    </a:lnTo>
                    <a:lnTo>
                      <a:pt x="122" y="155"/>
                    </a:lnTo>
                    <a:lnTo>
                      <a:pt x="133" y="129"/>
                    </a:lnTo>
                    <a:lnTo>
                      <a:pt x="145" y="107"/>
                    </a:lnTo>
                    <a:lnTo>
                      <a:pt x="158" y="87"/>
                    </a:lnTo>
                    <a:lnTo>
                      <a:pt x="172" y="72"/>
                    </a:lnTo>
                    <a:lnTo>
                      <a:pt x="186" y="58"/>
                    </a:lnTo>
                    <a:lnTo>
                      <a:pt x="199" y="47"/>
                    </a:lnTo>
                    <a:lnTo>
                      <a:pt x="213" y="38"/>
                    </a:lnTo>
                    <a:lnTo>
                      <a:pt x="227" y="30"/>
                    </a:lnTo>
                    <a:lnTo>
                      <a:pt x="238" y="25"/>
                    </a:lnTo>
                    <a:lnTo>
                      <a:pt x="250" y="21"/>
                    </a:lnTo>
                    <a:lnTo>
                      <a:pt x="260" y="17"/>
                    </a:lnTo>
                    <a:lnTo>
                      <a:pt x="291" y="7"/>
                    </a:lnTo>
                    <a:lnTo>
                      <a:pt x="321" y="2"/>
                    </a:lnTo>
                    <a:lnTo>
                      <a:pt x="34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" name="Freeform 1378"/>
              <p:cNvSpPr>
                <a:spLocks/>
              </p:cNvSpPr>
              <p:nvPr/>
            </p:nvSpPr>
            <p:spPr bwMode="auto">
              <a:xfrm>
                <a:off x="3359150" y="5505450"/>
                <a:ext cx="87313" cy="33338"/>
              </a:xfrm>
              <a:custGeom>
                <a:avLst/>
                <a:gdLst>
                  <a:gd name="T0" fmla="*/ 312 w 996"/>
                  <a:gd name="T1" fmla="*/ 0 h 384"/>
                  <a:gd name="T2" fmla="*/ 258 w 996"/>
                  <a:gd name="T3" fmla="*/ 159 h 384"/>
                  <a:gd name="T4" fmla="*/ 333 w 996"/>
                  <a:gd name="T5" fmla="*/ 154 h 384"/>
                  <a:gd name="T6" fmla="*/ 498 w 996"/>
                  <a:gd name="T7" fmla="*/ 357 h 384"/>
                  <a:gd name="T8" fmla="*/ 665 w 996"/>
                  <a:gd name="T9" fmla="*/ 154 h 384"/>
                  <a:gd name="T10" fmla="*/ 740 w 996"/>
                  <a:gd name="T11" fmla="*/ 159 h 384"/>
                  <a:gd name="T12" fmla="*/ 686 w 996"/>
                  <a:gd name="T13" fmla="*/ 0 h 384"/>
                  <a:gd name="T14" fmla="*/ 714 w 996"/>
                  <a:gd name="T15" fmla="*/ 16 h 384"/>
                  <a:gd name="T16" fmla="*/ 885 w 996"/>
                  <a:gd name="T17" fmla="*/ 100 h 384"/>
                  <a:gd name="T18" fmla="*/ 909 w 996"/>
                  <a:gd name="T19" fmla="*/ 116 h 384"/>
                  <a:gd name="T20" fmla="*/ 931 w 996"/>
                  <a:gd name="T21" fmla="*/ 136 h 384"/>
                  <a:gd name="T22" fmla="*/ 948 w 996"/>
                  <a:gd name="T23" fmla="*/ 158 h 384"/>
                  <a:gd name="T24" fmla="*/ 961 w 996"/>
                  <a:gd name="T25" fmla="*/ 185 h 384"/>
                  <a:gd name="T26" fmla="*/ 968 w 996"/>
                  <a:gd name="T27" fmla="*/ 213 h 384"/>
                  <a:gd name="T28" fmla="*/ 996 w 996"/>
                  <a:gd name="T29" fmla="*/ 362 h 384"/>
                  <a:gd name="T30" fmla="*/ 995 w 996"/>
                  <a:gd name="T31" fmla="*/ 370 h 384"/>
                  <a:gd name="T32" fmla="*/ 992 w 996"/>
                  <a:gd name="T33" fmla="*/ 377 h 384"/>
                  <a:gd name="T34" fmla="*/ 985 w 996"/>
                  <a:gd name="T35" fmla="*/ 381 h 384"/>
                  <a:gd name="T36" fmla="*/ 978 w 996"/>
                  <a:gd name="T37" fmla="*/ 384 h 384"/>
                  <a:gd name="T38" fmla="*/ 18 w 996"/>
                  <a:gd name="T39" fmla="*/ 384 h 384"/>
                  <a:gd name="T40" fmla="*/ 11 w 996"/>
                  <a:gd name="T41" fmla="*/ 381 h 384"/>
                  <a:gd name="T42" fmla="*/ 4 w 996"/>
                  <a:gd name="T43" fmla="*/ 376 h 384"/>
                  <a:gd name="T44" fmla="*/ 1 w 996"/>
                  <a:gd name="T45" fmla="*/ 370 h 384"/>
                  <a:gd name="T46" fmla="*/ 0 w 996"/>
                  <a:gd name="T47" fmla="*/ 362 h 384"/>
                  <a:gd name="T48" fmla="*/ 28 w 996"/>
                  <a:gd name="T49" fmla="*/ 212 h 384"/>
                  <a:gd name="T50" fmla="*/ 35 w 996"/>
                  <a:gd name="T51" fmla="*/ 184 h 384"/>
                  <a:gd name="T52" fmla="*/ 49 w 996"/>
                  <a:gd name="T53" fmla="*/ 158 h 384"/>
                  <a:gd name="T54" fmla="*/ 66 w 996"/>
                  <a:gd name="T55" fmla="*/ 135 h 384"/>
                  <a:gd name="T56" fmla="*/ 87 w 996"/>
                  <a:gd name="T57" fmla="*/ 115 h 384"/>
                  <a:gd name="T58" fmla="*/ 112 w 996"/>
                  <a:gd name="T59" fmla="*/ 100 h 384"/>
                  <a:gd name="T60" fmla="*/ 278 w 996"/>
                  <a:gd name="T61" fmla="*/ 18 h 384"/>
                  <a:gd name="T62" fmla="*/ 312 w 996"/>
                  <a:gd name="T63" fmla="*/ 0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96" h="384">
                    <a:moveTo>
                      <a:pt x="312" y="0"/>
                    </a:moveTo>
                    <a:lnTo>
                      <a:pt x="258" y="159"/>
                    </a:lnTo>
                    <a:lnTo>
                      <a:pt x="333" y="154"/>
                    </a:lnTo>
                    <a:lnTo>
                      <a:pt x="498" y="357"/>
                    </a:lnTo>
                    <a:lnTo>
                      <a:pt x="665" y="154"/>
                    </a:lnTo>
                    <a:lnTo>
                      <a:pt x="740" y="159"/>
                    </a:lnTo>
                    <a:lnTo>
                      <a:pt x="686" y="0"/>
                    </a:lnTo>
                    <a:lnTo>
                      <a:pt x="714" y="16"/>
                    </a:lnTo>
                    <a:lnTo>
                      <a:pt x="885" y="100"/>
                    </a:lnTo>
                    <a:lnTo>
                      <a:pt x="909" y="116"/>
                    </a:lnTo>
                    <a:lnTo>
                      <a:pt x="931" y="136"/>
                    </a:lnTo>
                    <a:lnTo>
                      <a:pt x="948" y="158"/>
                    </a:lnTo>
                    <a:lnTo>
                      <a:pt x="961" y="185"/>
                    </a:lnTo>
                    <a:lnTo>
                      <a:pt x="968" y="213"/>
                    </a:lnTo>
                    <a:lnTo>
                      <a:pt x="996" y="362"/>
                    </a:lnTo>
                    <a:lnTo>
                      <a:pt x="995" y="370"/>
                    </a:lnTo>
                    <a:lnTo>
                      <a:pt x="992" y="377"/>
                    </a:lnTo>
                    <a:lnTo>
                      <a:pt x="985" y="381"/>
                    </a:lnTo>
                    <a:lnTo>
                      <a:pt x="978" y="384"/>
                    </a:lnTo>
                    <a:lnTo>
                      <a:pt x="18" y="384"/>
                    </a:lnTo>
                    <a:lnTo>
                      <a:pt x="11" y="381"/>
                    </a:lnTo>
                    <a:lnTo>
                      <a:pt x="4" y="376"/>
                    </a:lnTo>
                    <a:lnTo>
                      <a:pt x="1" y="370"/>
                    </a:lnTo>
                    <a:lnTo>
                      <a:pt x="0" y="362"/>
                    </a:lnTo>
                    <a:lnTo>
                      <a:pt x="28" y="212"/>
                    </a:lnTo>
                    <a:lnTo>
                      <a:pt x="35" y="184"/>
                    </a:lnTo>
                    <a:lnTo>
                      <a:pt x="49" y="158"/>
                    </a:lnTo>
                    <a:lnTo>
                      <a:pt x="66" y="135"/>
                    </a:lnTo>
                    <a:lnTo>
                      <a:pt x="87" y="115"/>
                    </a:lnTo>
                    <a:lnTo>
                      <a:pt x="112" y="100"/>
                    </a:lnTo>
                    <a:lnTo>
                      <a:pt x="278" y="18"/>
                    </a:lnTo>
                    <a:lnTo>
                      <a:pt x="31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11" name="Group 110"/>
            <p:cNvGrpSpPr/>
            <p:nvPr/>
          </p:nvGrpSpPr>
          <p:grpSpPr>
            <a:xfrm>
              <a:off x="4120090" y="5235575"/>
              <a:ext cx="309563" cy="311150"/>
              <a:chOff x="4121150" y="5235575"/>
              <a:chExt cx="309563" cy="311150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12" name="Freeform 1383"/>
              <p:cNvSpPr>
                <a:spLocks noEditPoints="1"/>
              </p:cNvSpPr>
              <p:nvPr/>
            </p:nvSpPr>
            <p:spPr bwMode="auto">
              <a:xfrm>
                <a:off x="4121150" y="5235575"/>
                <a:ext cx="309563" cy="311150"/>
              </a:xfrm>
              <a:custGeom>
                <a:avLst/>
                <a:gdLst>
                  <a:gd name="T0" fmla="*/ 1126 w 3308"/>
                  <a:gd name="T1" fmla="*/ 360 h 3316"/>
                  <a:gd name="T2" fmla="*/ 862 w 3308"/>
                  <a:gd name="T3" fmla="*/ 456 h 3316"/>
                  <a:gd name="T4" fmla="*/ 629 w 3308"/>
                  <a:gd name="T5" fmla="*/ 630 h 3316"/>
                  <a:gd name="T6" fmla="*/ 455 w 3308"/>
                  <a:gd name="T7" fmla="*/ 864 h 3316"/>
                  <a:gd name="T8" fmla="*/ 359 w 3308"/>
                  <a:gd name="T9" fmla="*/ 1129 h 3316"/>
                  <a:gd name="T10" fmla="*/ 339 w 3308"/>
                  <a:gd name="T11" fmla="*/ 1407 h 3316"/>
                  <a:gd name="T12" fmla="*/ 397 w 3308"/>
                  <a:gd name="T13" fmla="*/ 1679 h 3316"/>
                  <a:gd name="T14" fmla="*/ 532 w 3308"/>
                  <a:gd name="T15" fmla="*/ 1931 h 3316"/>
                  <a:gd name="T16" fmla="*/ 740 w 3308"/>
                  <a:gd name="T17" fmla="*/ 2140 h 3316"/>
                  <a:gd name="T18" fmla="*/ 991 w 3308"/>
                  <a:gd name="T19" fmla="*/ 2275 h 3316"/>
                  <a:gd name="T20" fmla="*/ 1264 w 3308"/>
                  <a:gd name="T21" fmla="*/ 2333 h 3316"/>
                  <a:gd name="T22" fmla="*/ 1541 w 3308"/>
                  <a:gd name="T23" fmla="*/ 2314 h 3316"/>
                  <a:gd name="T24" fmla="*/ 1805 w 3308"/>
                  <a:gd name="T25" fmla="*/ 2217 h 3316"/>
                  <a:gd name="T26" fmla="*/ 2038 w 3308"/>
                  <a:gd name="T27" fmla="*/ 2043 h 3316"/>
                  <a:gd name="T28" fmla="*/ 2212 w 3308"/>
                  <a:gd name="T29" fmla="*/ 1809 h 3316"/>
                  <a:gd name="T30" fmla="*/ 2308 w 3308"/>
                  <a:gd name="T31" fmla="*/ 1545 h 3316"/>
                  <a:gd name="T32" fmla="*/ 2328 w 3308"/>
                  <a:gd name="T33" fmla="*/ 1267 h 3316"/>
                  <a:gd name="T34" fmla="*/ 2269 w 3308"/>
                  <a:gd name="T35" fmla="*/ 994 h 3316"/>
                  <a:gd name="T36" fmla="*/ 2134 w 3308"/>
                  <a:gd name="T37" fmla="*/ 742 h 3316"/>
                  <a:gd name="T38" fmla="*/ 1926 w 3308"/>
                  <a:gd name="T39" fmla="*/ 533 h 3316"/>
                  <a:gd name="T40" fmla="*/ 1675 w 3308"/>
                  <a:gd name="T41" fmla="*/ 398 h 3316"/>
                  <a:gd name="T42" fmla="*/ 1403 w 3308"/>
                  <a:gd name="T43" fmla="*/ 340 h 3316"/>
                  <a:gd name="T44" fmla="*/ 1491 w 3308"/>
                  <a:gd name="T45" fmla="*/ 9 h 3316"/>
                  <a:gd name="T46" fmla="*/ 1798 w 3308"/>
                  <a:gd name="T47" fmla="*/ 83 h 3316"/>
                  <a:gd name="T48" fmla="*/ 2084 w 3308"/>
                  <a:gd name="T49" fmla="*/ 231 h 3316"/>
                  <a:gd name="T50" fmla="*/ 2336 w 3308"/>
                  <a:gd name="T51" fmla="*/ 455 h 3316"/>
                  <a:gd name="T52" fmla="*/ 2525 w 3308"/>
                  <a:gd name="T53" fmla="*/ 735 h 3316"/>
                  <a:gd name="T54" fmla="*/ 2635 w 3308"/>
                  <a:gd name="T55" fmla="*/ 1044 h 3316"/>
                  <a:gd name="T56" fmla="*/ 2667 w 3308"/>
                  <a:gd name="T57" fmla="*/ 1367 h 3316"/>
                  <a:gd name="T58" fmla="*/ 2620 w 3308"/>
                  <a:gd name="T59" fmla="*/ 1689 h 3316"/>
                  <a:gd name="T60" fmla="*/ 2495 w 3308"/>
                  <a:gd name="T61" fmla="*/ 1994 h 3316"/>
                  <a:gd name="T62" fmla="*/ 2528 w 3308"/>
                  <a:gd name="T63" fmla="*/ 2162 h 3316"/>
                  <a:gd name="T64" fmla="*/ 3289 w 3308"/>
                  <a:gd name="T65" fmla="*/ 2953 h 3316"/>
                  <a:gd name="T66" fmla="*/ 3306 w 3308"/>
                  <a:gd name="T67" fmla="*/ 3086 h 3316"/>
                  <a:gd name="T68" fmla="*/ 3255 w 3308"/>
                  <a:gd name="T69" fmla="*/ 3211 h 3316"/>
                  <a:gd name="T70" fmla="*/ 3145 w 3308"/>
                  <a:gd name="T71" fmla="*/ 3296 h 3316"/>
                  <a:gd name="T72" fmla="*/ 3012 w 3308"/>
                  <a:gd name="T73" fmla="*/ 3313 h 3316"/>
                  <a:gd name="T74" fmla="*/ 2886 w 3308"/>
                  <a:gd name="T75" fmla="*/ 3261 h 3316"/>
                  <a:gd name="T76" fmla="*/ 2130 w 3308"/>
                  <a:gd name="T77" fmla="*/ 2408 h 3316"/>
                  <a:gd name="T78" fmla="*/ 1840 w 3308"/>
                  <a:gd name="T79" fmla="*/ 2574 h 3316"/>
                  <a:gd name="T80" fmla="*/ 1526 w 3308"/>
                  <a:gd name="T81" fmla="*/ 2660 h 3316"/>
                  <a:gd name="T82" fmla="*/ 1203 w 3308"/>
                  <a:gd name="T83" fmla="*/ 2667 h 3316"/>
                  <a:gd name="T84" fmla="*/ 885 w 3308"/>
                  <a:gd name="T85" fmla="*/ 2596 h 3316"/>
                  <a:gd name="T86" fmla="*/ 589 w 3308"/>
                  <a:gd name="T87" fmla="*/ 2446 h 3316"/>
                  <a:gd name="T88" fmla="*/ 333 w 3308"/>
                  <a:gd name="T89" fmla="*/ 2220 h 3316"/>
                  <a:gd name="T90" fmla="*/ 148 w 3308"/>
                  <a:gd name="T91" fmla="*/ 1950 h 3316"/>
                  <a:gd name="T92" fmla="*/ 37 w 3308"/>
                  <a:gd name="T93" fmla="*/ 1650 h 3316"/>
                  <a:gd name="T94" fmla="*/ 0 w 3308"/>
                  <a:gd name="T95" fmla="*/ 1337 h 3316"/>
                  <a:gd name="T96" fmla="*/ 37 w 3308"/>
                  <a:gd name="T97" fmla="*/ 1024 h 3316"/>
                  <a:gd name="T98" fmla="*/ 148 w 3308"/>
                  <a:gd name="T99" fmla="*/ 724 h 3316"/>
                  <a:gd name="T100" fmla="*/ 333 w 3308"/>
                  <a:gd name="T101" fmla="*/ 453 h 3316"/>
                  <a:gd name="T102" fmla="*/ 583 w 3308"/>
                  <a:gd name="T103" fmla="*/ 231 h 3316"/>
                  <a:gd name="T104" fmla="*/ 869 w 3308"/>
                  <a:gd name="T105" fmla="*/ 83 h 3316"/>
                  <a:gd name="T106" fmla="*/ 1177 w 3308"/>
                  <a:gd name="T107" fmla="*/ 9 h 3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08" h="3316">
                    <a:moveTo>
                      <a:pt x="1334" y="337"/>
                    </a:moveTo>
                    <a:lnTo>
                      <a:pt x="1264" y="340"/>
                    </a:lnTo>
                    <a:lnTo>
                      <a:pt x="1195" y="347"/>
                    </a:lnTo>
                    <a:lnTo>
                      <a:pt x="1126" y="360"/>
                    </a:lnTo>
                    <a:lnTo>
                      <a:pt x="1058" y="377"/>
                    </a:lnTo>
                    <a:lnTo>
                      <a:pt x="991" y="398"/>
                    </a:lnTo>
                    <a:lnTo>
                      <a:pt x="926" y="425"/>
                    </a:lnTo>
                    <a:lnTo>
                      <a:pt x="862" y="456"/>
                    </a:lnTo>
                    <a:lnTo>
                      <a:pt x="800" y="493"/>
                    </a:lnTo>
                    <a:lnTo>
                      <a:pt x="740" y="533"/>
                    </a:lnTo>
                    <a:lnTo>
                      <a:pt x="683" y="580"/>
                    </a:lnTo>
                    <a:lnTo>
                      <a:pt x="629" y="630"/>
                    </a:lnTo>
                    <a:lnTo>
                      <a:pt x="578" y="685"/>
                    </a:lnTo>
                    <a:lnTo>
                      <a:pt x="532" y="742"/>
                    </a:lnTo>
                    <a:lnTo>
                      <a:pt x="491" y="802"/>
                    </a:lnTo>
                    <a:lnTo>
                      <a:pt x="455" y="864"/>
                    </a:lnTo>
                    <a:lnTo>
                      <a:pt x="423" y="928"/>
                    </a:lnTo>
                    <a:lnTo>
                      <a:pt x="397" y="994"/>
                    </a:lnTo>
                    <a:lnTo>
                      <a:pt x="376" y="1060"/>
                    </a:lnTo>
                    <a:lnTo>
                      <a:pt x="359" y="1129"/>
                    </a:lnTo>
                    <a:lnTo>
                      <a:pt x="347" y="1198"/>
                    </a:lnTo>
                    <a:lnTo>
                      <a:pt x="339" y="1267"/>
                    </a:lnTo>
                    <a:lnTo>
                      <a:pt x="336" y="1337"/>
                    </a:lnTo>
                    <a:lnTo>
                      <a:pt x="339" y="1407"/>
                    </a:lnTo>
                    <a:lnTo>
                      <a:pt x="347" y="1476"/>
                    </a:lnTo>
                    <a:lnTo>
                      <a:pt x="359" y="1545"/>
                    </a:lnTo>
                    <a:lnTo>
                      <a:pt x="376" y="1613"/>
                    </a:lnTo>
                    <a:lnTo>
                      <a:pt x="397" y="1679"/>
                    </a:lnTo>
                    <a:lnTo>
                      <a:pt x="423" y="1745"/>
                    </a:lnTo>
                    <a:lnTo>
                      <a:pt x="455" y="1809"/>
                    </a:lnTo>
                    <a:lnTo>
                      <a:pt x="491" y="1871"/>
                    </a:lnTo>
                    <a:lnTo>
                      <a:pt x="532" y="1931"/>
                    </a:lnTo>
                    <a:lnTo>
                      <a:pt x="578" y="1988"/>
                    </a:lnTo>
                    <a:lnTo>
                      <a:pt x="629" y="2043"/>
                    </a:lnTo>
                    <a:lnTo>
                      <a:pt x="683" y="2094"/>
                    </a:lnTo>
                    <a:lnTo>
                      <a:pt x="740" y="2140"/>
                    </a:lnTo>
                    <a:lnTo>
                      <a:pt x="800" y="2181"/>
                    </a:lnTo>
                    <a:lnTo>
                      <a:pt x="862" y="2217"/>
                    </a:lnTo>
                    <a:lnTo>
                      <a:pt x="926" y="2249"/>
                    </a:lnTo>
                    <a:lnTo>
                      <a:pt x="991" y="2275"/>
                    </a:lnTo>
                    <a:lnTo>
                      <a:pt x="1058" y="2297"/>
                    </a:lnTo>
                    <a:lnTo>
                      <a:pt x="1126" y="2314"/>
                    </a:lnTo>
                    <a:lnTo>
                      <a:pt x="1195" y="2326"/>
                    </a:lnTo>
                    <a:lnTo>
                      <a:pt x="1264" y="2333"/>
                    </a:lnTo>
                    <a:lnTo>
                      <a:pt x="1334" y="2336"/>
                    </a:lnTo>
                    <a:lnTo>
                      <a:pt x="1403" y="2333"/>
                    </a:lnTo>
                    <a:lnTo>
                      <a:pt x="1472" y="2326"/>
                    </a:lnTo>
                    <a:lnTo>
                      <a:pt x="1541" y="2314"/>
                    </a:lnTo>
                    <a:lnTo>
                      <a:pt x="1609" y="2297"/>
                    </a:lnTo>
                    <a:lnTo>
                      <a:pt x="1675" y="2275"/>
                    </a:lnTo>
                    <a:lnTo>
                      <a:pt x="1741" y="2249"/>
                    </a:lnTo>
                    <a:lnTo>
                      <a:pt x="1805" y="2217"/>
                    </a:lnTo>
                    <a:lnTo>
                      <a:pt x="1867" y="2181"/>
                    </a:lnTo>
                    <a:lnTo>
                      <a:pt x="1926" y="2140"/>
                    </a:lnTo>
                    <a:lnTo>
                      <a:pt x="1983" y="2094"/>
                    </a:lnTo>
                    <a:lnTo>
                      <a:pt x="2038" y="2043"/>
                    </a:lnTo>
                    <a:lnTo>
                      <a:pt x="2088" y="1988"/>
                    </a:lnTo>
                    <a:lnTo>
                      <a:pt x="2134" y="1931"/>
                    </a:lnTo>
                    <a:lnTo>
                      <a:pt x="2176" y="1871"/>
                    </a:lnTo>
                    <a:lnTo>
                      <a:pt x="2212" y="1809"/>
                    </a:lnTo>
                    <a:lnTo>
                      <a:pt x="2243" y="1745"/>
                    </a:lnTo>
                    <a:lnTo>
                      <a:pt x="2269" y="1679"/>
                    </a:lnTo>
                    <a:lnTo>
                      <a:pt x="2292" y="1613"/>
                    </a:lnTo>
                    <a:lnTo>
                      <a:pt x="2308" y="1545"/>
                    </a:lnTo>
                    <a:lnTo>
                      <a:pt x="2320" y="1476"/>
                    </a:lnTo>
                    <a:lnTo>
                      <a:pt x="2328" y="1407"/>
                    </a:lnTo>
                    <a:lnTo>
                      <a:pt x="2330" y="1337"/>
                    </a:lnTo>
                    <a:lnTo>
                      <a:pt x="2328" y="1267"/>
                    </a:lnTo>
                    <a:lnTo>
                      <a:pt x="2320" y="1198"/>
                    </a:lnTo>
                    <a:lnTo>
                      <a:pt x="2308" y="1129"/>
                    </a:lnTo>
                    <a:lnTo>
                      <a:pt x="2292" y="1060"/>
                    </a:lnTo>
                    <a:lnTo>
                      <a:pt x="2269" y="994"/>
                    </a:lnTo>
                    <a:lnTo>
                      <a:pt x="2243" y="928"/>
                    </a:lnTo>
                    <a:lnTo>
                      <a:pt x="2212" y="864"/>
                    </a:lnTo>
                    <a:lnTo>
                      <a:pt x="2176" y="802"/>
                    </a:lnTo>
                    <a:lnTo>
                      <a:pt x="2134" y="742"/>
                    </a:lnTo>
                    <a:lnTo>
                      <a:pt x="2088" y="685"/>
                    </a:lnTo>
                    <a:lnTo>
                      <a:pt x="2038" y="630"/>
                    </a:lnTo>
                    <a:lnTo>
                      <a:pt x="1983" y="580"/>
                    </a:lnTo>
                    <a:lnTo>
                      <a:pt x="1926" y="533"/>
                    </a:lnTo>
                    <a:lnTo>
                      <a:pt x="1867" y="493"/>
                    </a:lnTo>
                    <a:lnTo>
                      <a:pt x="1805" y="456"/>
                    </a:lnTo>
                    <a:lnTo>
                      <a:pt x="1741" y="425"/>
                    </a:lnTo>
                    <a:lnTo>
                      <a:pt x="1675" y="398"/>
                    </a:lnTo>
                    <a:lnTo>
                      <a:pt x="1609" y="377"/>
                    </a:lnTo>
                    <a:lnTo>
                      <a:pt x="1541" y="360"/>
                    </a:lnTo>
                    <a:lnTo>
                      <a:pt x="1472" y="347"/>
                    </a:lnTo>
                    <a:lnTo>
                      <a:pt x="1403" y="340"/>
                    </a:lnTo>
                    <a:lnTo>
                      <a:pt x="1334" y="337"/>
                    </a:lnTo>
                    <a:close/>
                    <a:moveTo>
                      <a:pt x="1334" y="0"/>
                    </a:moveTo>
                    <a:lnTo>
                      <a:pt x="1412" y="2"/>
                    </a:lnTo>
                    <a:lnTo>
                      <a:pt x="1491" y="9"/>
                    </a:lnTo>
                    <a:lnTo>
                      <a:pt x="1569" y="20"/>
                    </a:lnTo>
                    <a:lnTo>
                      <a:pt x="1646" y="36"/>
                    </a:lnTo>
                    <a:lnTo>
                      <a:pt x="1722" y="58"/>
                    </a:lnTo>
                    <a:lnTo>
                      <a:pt x="1798" y="83"/>
                    </a:lnTo>
                    <a:lnTo>
                      <a:pt x="1873" y="113"/>
                    </a:lnTo>
                    <a:lnTo>
                      <a:pt x="1945" y="149"/>
                    </a:lnTo>
                    <a:lnTo>
                      <a:pt x="2016" y="188"/>
                    </a:lnTo>
                    <a:lnTo>
                      <a:pt x="2084" y="231"/>
                    </a:lnTo>
                    <a:lnTo>
                      <a:pt x="2152" y="280"/>
                    </a:lnTo>
                    <a:lnTo>
                      <a:pt x="2215" y="333"/>
                    </a:lnTo>
                    <a:lnTo>
                      <a:pt x="2276" y="392"/>
                    </a:lnTo>
                    <a:lnTo>
                      <a:pt x="2336" y="455"/>
                    </a:lnTo>
                    <a:lnTo>
                      <a:pt x="2390" y="521"/>
                    </a:lnTo>
                    <a:lnTo>
                      <a:pt x="2441" y="590"/>
                    </a:lnTo>
                    <a:lnTo>
                      <a:pt x="2485" y="661"/>
                    </a:lnTo>
                    <a:lnTo>
                      <a:pt x="2525" y="735"/>
                    </a:lnTo>
                    <a:lnTo>
                      <a:pt x="2560" y="810"/>
                    </a:lnTo>
                    <a:lnTo>
                      <a:pt x="2590" y="887"/>
                    </a:lnTo>
                    <a:lnTo>
                      <a:pt x="2615" y="964"/>
                    </a:lnTo>
                    <a:lnTo>
                      <a:pt x="2635" y="1044"/>
                    </a:lnTo>
                    <a:lnTo>
                      <a:pt x="2650" y="1124"/>
                    </a:lnTo>
                    <a:lnTo>
                      <a:pt x="2660" y="1205"/>
                    </a:lnTo>
                    <a:lnTo>
                      <a:pt x="2666" y="1286"/>
                    </a:lnTo>
                    <a:lnTo>
                      <a:pt x="2667" y="1367"/>
                    </a:lnTo>
                    <a:lnTo>
                      <a:pt x="2662" y="1448"/>
                    </a:lnTo>
                    <a:lnTo>
                      <a:pt x="2653" y="1530"/>
                    </a:lnTo>
                    <a:lnTo>
                      <a:pt x="2639" y="1610"/>
                    </a:lnTo>
                    <a:lnTo>
                      <a:pt x="2620" y="1689"/>
                    </a:lnTo>
                    <a:lnTo>
                      <a:pt x="2597" y="1767"/>
                    </a:lnTo>
                    <a:lnTo>
                      <a:pt x="2568" y="1845"/>
                    </a:lnTo>
                    <a:lnTo>
                      <a:pt x="2533" y="1921"/>
                    </a:lnTo>
                    <a:lnTo>
                      <a:pt x="2495" y="1994"/>
                    </a:lnTo>
                    <a:lnTo>
                      <a:pt x="2452" y="2066"/>
                    </a:lnTo>
                    <a:lnTo>
                      <a:pt x="2403" y="2136"/>
                    </a:lnTo>
                    <a:lnTo>
                      <a:pt x="2479" y="2211"/>
                    </a:lnTo>
                    <a:lnTo>
                      <a:pt x="2528" y="2162"/>
                    </a:lnTo>
                    <a:lnTo>
                      <a:pt x="3231" y="2866"/>
                    </a:lnTo>
                    <a:lnTo>
                      <a:pt x="3255" y="2893"/>
                    </a:lnTo>
                    <a:lnTo>
                      <a:pt x="3274" y="2922"/>
                    </a:lnTo>
                    <a:lnTo>
                      <a:pt x="3289" y="2953"/>
                    </a:lnTo>
                    <a:lnTo>
                      <a:pt x="3300" y="2986"/>
                    </a:lnTo>
                    <a:lnTo>
                      <a:pt x="3306" y="3019"/>
                    </a:lnTo>
                    <a:lnTo>
                      <a:pt x="3308" y="3052"/>
                    </a:lnTo>
                    <a:lnTo>
                      <a:pt x="3306" y="3086"/>
                    </a:lnTo>
                    <a:lnTo>
                      <a:pt x="3300" y="3119"/>
                    </a:lnTo>
                    <a:lnTo>
                      <a:pt x="3289" y="3151"/>
                    </a:lnTo>
                    <a:lnTo>
                      <a:pt x="3274" y="3183"/>
                    </a:lnTo>
                    <a:lnTo>
                      <a:pt x="3255" y="3211"/>
                    </a:lnTo>
                    <a:lnTo>
                      <a:pt x="3231" y="3238"/>
                    </a:lnTo>
                    <a:lnTo>
                      <a:pt x="3204" y="3261"/>
                    </a:lnTo>
                    <a:lnTo>
                      <a:pt x="3175" y="3282"/>
                    </a:lnTo>
                    <a:lnTo>
                      <a:pt x="3145" y="3296"/>
                    </a:lnTo>
                    <a:lnTo>
                      <a:pt x="3113" y="3307"/>
                    </a:lnTo>
                    <a:lnTo>
                      <a:pt x="3079" y="3313"/>
                    </a:lnTo>
                    <a:lnTo>
                      <a:pt x="3045" y="3316"/>
                    </a:lnTo>
                    <a:lnTo>
                      <a:pt x="3012" y="3313"/>
                    </a:lnTo>
                    <a:lnTo>
                      <a:pt x="2979" y="3307"/>
                    </a:lnTo>
                    <a:lnTo>
                      <a:pt x="2946" y="3296"/>
                    </a:lnTo>
                    <a:lnTo>
                      <a:pt x="2915" y="3282"/>
                    </a:lnTo>
                    <a:lnTo>
                      <a:pt x="2886" y="3261"/>
                    </a:lnTo>
                    <a:lnTo>
                      <a:pt x="2860" y="3238"/>
                    </a:lnTo>
                    <a:lnTo>
                      <a:pt x="2157" y="2534"/>
                    </a:lnTo>
                    <a:lnTo>
                      <a:pt x="2206" y="2485"/>
                    </a:lnTo>
                    <a:lnTo>
                      <a:pt x="2130" y="2408"/>
                    </a:lnTo>
                    <a:lnTo>
                      <a:pt x="2061" y="2458"/>
                    </a:lnTo>
                    <a:lnTo>
                      <a:pt x="1989" y="2501"/>
                    </a:lnTo>
                    <a:lnTo>
                      <a:pt x="1916" y="2539"/>
                    </a:lnTo>
                    <a:lnTo>
                      <a:pt x="1840" y="2574"/>
                    </a:lnTo>
                    <a:lnTo>
                      <a:pt x="1764" y="2602"/>
                    </a:lnTo>
                    <a:lnTo>
                      <a:pt x="1685" y="2626"/>
                    </a:lnTo>
                    <a:lnTo>
                      <a:pt x="1607" y="2645"/>
                    </a:lnTo>
                    <a:lnTo>
                      <a:pt x="1526" y="2660"/>
                    </a:lnTo>
                    <a:lnTo>
                      <a:pt x="1445" y="2669"/>
                    </a:lnTo>
                    <a:lnTo>
                      <a:pt x="1365" y="2673"/>
                    </a:lnTo>
                    <a:lnTo>
                      <a:pt x="1283" y="2673"/>
                    </a:lnTo>
                    <a:lnTo>
                      <a:pt x="1203" y="2667"/>
                    </a:lnTo>
                    <a:lnTo>
                      <a:pt x="1122" y="2657"/>
                    </a:lnTo>
                    <a:lnTo>
                      <a:pt x="1042" y="2641"/>
                    </a:lnTo>
                    <a:lnTo>
                      <a:pt x="963" y="2621"/>
                    </a:lnTo>
                    <a:lnTo>
                      <a:pt x="885" y="2596"/>
                    </a:lnTo>
                    <a:lnTo>
                      <a:pt x="808" y="2566"/>
                    </a:lnTo>
                    <a:lnTo>
                      <a:pt x="733" y="2530"/>
                    </a:lnTo>
                    <a:lnTo>
                      <a:pt x="660" y="2491"/>
                    </a:lnTo>
                    <a:lnTo>
                      <a:pt x="589" y="2446"/>
                    </a:lnTo>
                    <a:lnTo>
                      <a:pt x="521" y="2396"/>
                    </a:lnTo>
                    <a:lnTo>
                      <a:pt x="454" y="2342"/>
                    </a:lnTo>
                    <a:lnTo>
                      <a:pt x="391" y="2282"/>
                    </a:lnTo>
                    <a:lnTo>
                      <a:pt x="333" y="2220"/>
                    </a:lnTo>
                    <a:lnTo>
                      <a:pt x="280" y="2156"/>
                    </a:lnTo>
                    <a:lnTo>
                      <a:pt x="232" y="2089"/>
                    </a:lnTo>
                    <a:lnTo>
                      <a:pt x="187" y="2020"/>
                    </a:lnTo>
                    <a:lnTo>
                      <a:pt x="148" y="1950"/>
                    </a:lnTo>
                    <a:lnTo>
                      <a:pt x="114" y="1877"/>
                    </a:lnTo>
                    <a:lnTo>
                      <a:pt x="84" y="1802"/>
                    </a:lnTo>
                    <a:lnTo>
                      <a:pt x="58" y="1727"/>
                    </a:lnTo>
                    <a:lnTo>
                      <a:pt x="37" y="1650"/>
                    </a:lnTo>
                    <a:lnTo>
                      <a:pt x="21" y="1573"/>
                    </a:lnTo>
                    <a:lnTo>
                      <a:pt x="9" y="1494"/>
                    </a:lnTo>
                    <a:lnTo>
                      <a:pt x="3" y="1416"/>
                    </a:lnTo>
                    <a:lnTo>
                      <a:pt x="0" y="1337"/>
                    </a:lnTo>
                    <a:lnTo>
                      <a:pt x="3" y="1258"/>
                    </a:lnTo>
                    <a:lnTo>
                      <a:pt x="9" y="1179"/>
                    </a:lnTo>
                    <a:lnTo>
                      <a:pt x="21" y="1101"/>
                    </a:lnTo>
                    <a:lnTo>
                      <a:pt x="37" y="1024"/>
                    </a:lnTo>
                    <a:lnTo>
                      <a:pt x="58" y="947"/>
                    </a:lnTo>
                    <a:lnTo>
                      <a:pt x="84" y="871"/>
                    </a:lnTo>
                    <a:lnTo>
                      <a:pt x="114" y="797"/>
                    </a:lnTo>
                    <a:lnTo>
                      <a:pt x="148" y="724"/>
                    </a:lnTo>
                    <a:lnTo>
                      <a:pt x="187" y="653"/>
                    </a:lnTo>
                    <a:lnTo>
                      <a:pt x="232" y="585"/>
                    </a:lnTo>
                    <a:lnTo>
                      <a:pt x="280" y="517"/>
                    </a:lnTo>
                    <a:lnTo>
                      <a:pt x="333" y="453"/>
                    </a:lnTo>
                    <a:lnTo>
                      <a:pt x="391" y="392"/>
                    </a:lnTo>
                    <a:lnTo>
                      <a:pt x="452" y="333"/>
                    </a:lnTo>
                    <a:lnTo>
                      <a:pt x="517" y="280"/>
                    </a:lnTo>
                    <a:lnTo>
                      <a:pt x="583" y="231"/>
                    </a:lnTo>
                    <a:lnTo>
                      <a:pt x="652" y="188"/>
                    </a:lnTo>
                    <a:lnTo>
                      <a:pt x="722" y="149"/>
                    </a:lnTo>
                    <a:lnTo>
                      <a:pt x="795" y="113"/>
                    </a:lnTo>
                    <a:lnTo>
                      <a:pt x="869" y="83"/>
                    </a:lnTo>
                    <a:lnTo>
                      <a:pt x="945" y="58"/>
                    </a:lnTo>
                    <a:lnTo>
                      <a:pt x="1021" y="36"/>
                    </a:lnTo>
                    <a:lnTo>
                      <a:pt x="1098" y="20"/>
                    </a:lnTo>
                    <a:lnTo>
                      <a:pt x="1177" y="9"/>
                    </a:lnTo>
                    <a:lnTo>
                      <a:pt x="1255" y="2"/>
                    </a:lnTo>
                    <a:lnTo>
                      <a:pt x="133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" name="Freeform 1384"/>
              <p:cNvSpPr>
                <a:spLocks/>
              </p:cNvSpPr>
              <p:nvPr/>
            </p:nvSpPr>
            <p:spPr bwMode="auto">
              <a:xfrm>
                <a:off x="4210050" y="5292725"/>
                <a:ext cx="71438" cy="136525"/>
              </a:xfrm>
              <a:custGeom>
                <a:avLst/>
                <a:gdLst>
                  <a:gd name="T0" fmla="*/ 406 w 756"/>
                  <a:gd name="T1" fmla="*/ 0 h 1462"/>
                  <a:gd name="T2" fmla="*/ 454 w 756"/>
                  <a:gd name="T3" fmla="*/ 8 h 1462"/>
                  <a:gd name="T4" fmla="*/ 469 w 756"/>
                  <a:gd name="T5" fmla="*/ 43 h 1462"/>
                  <a:gd name="T6" fmla="*/ 471 w 756"/>
                  <a:gd name="T7" fmla="*/ 113 h 1462"/>
                  <a:gd name="T8" fmla="*/ 479 w 756"/>
                  <a:gd name="T9" fmla="*/ 149 h 1462"/>
                  <a:gd name="T10" fmla="*/ 515 w 756"/>
                  <a:gd name="T11" fmla="*/ 163 h 1462"/>
                  <a:gd name="T12" fmla="*/ 631 w 756"/>
                  <a:gd name="T13" fmla="*/ 191 h 1462"/>
                  <a:gd name="T14" fmla="*/ 700 w 756"/>
                  <a:gd name="T15" fmla="*/ 226 h 1462"/>
                  <a:gd name="T16" fmla="*/ 705 w 756"/>
                  <a:gd name="T17" fmla="*/ 265 h 1462"/>
                  <a:gd name="T18" fmla="*/ 664 w 756"/>
                  <a:gd name="T19" fmla="*/ 400 h 1462"/>
                  <a:gd name="T20" fmla="*/ 640 w 756"/>
                  <a:gd name="T21" fmla="*/ 418 h 1462"/>
                  <a:gd name="T22" fmla="*/ 567 w 756"/>
                  <a:gd name="T23" fmla="*/ 391 h 1462"/>
                  <a:gd name="T24" fmla="*/ 432 w 756"/>
                  <a:gd name="T25" fmla="*/ 363 h 1462"/>
                  <a:gd name="T26" fmla="*/ 344 w 756"/>
                  <a:gd name="T27" fmla="*/ 369 h 1462"/>
                  <a:gd name="T28" fmla="*/ 288 w 756"/>
                  <a:gd name="T29" fmla="*/ 402 h 1462"/>
                  <a:gd name="T30" fmla="*/ 267 w 756"/>
                  <a:gd name="T31" fmla="*/ 455 h 1462"/>
                  <a:gd name="T32" fmla="*/ 287 w 756"/>
                  <a:gd name="T33" fmla="*/ 512 h 1462"/>
                  <a:gd name="T34" fmla="*/ 368 w 756"/>
                  <a:gd name="T35" fmla="*/ 567 h 1462"/>
                  <a:gd name="T36" fmla="*/ 523 w 756"/>
                  <a:gd name="T37" fmla="*/ 634 h 1462"/>
                  <a:gd name="T38" fmla="*/ 651 w 756"/>
                  <a:gd name="T39" fmla="*/ 715 h 1462"/>
                  <a:gd name="T40" fmla="*/ 723 w 756"/>
                  <a:gd name="T41" fmla="*/ 813 h 1462"/>
                  <a:gd name="T42" fmla="*/ 755 w 756"/>
                  <a:gd name="T43" fmla="*/ 926 h 1462"/>
                  <a:gd name="T44" fmla="*/ 742 w 756"/>
                  <a:gd name="T45" fmla="*/ 1043 h 1462"/>
                  <a:gd name="T46" fmla="*/ 684 w 756"/>
                  <a:gd name="T47" fmla="*/ 1153 h 1462"/>
                  <a:gd name="T48" fmla="*/ 585 w 756"/>
                  <a:gd name="T49" fmla="*/ 1235 h 1462"/>
                  <a:gd name="T50" fmla="*/ 489 w 756"/>
                  <a:gd name="T51" fmla="*/ 1273 h 1462"/>
                  <a:gd name="T52" fmla="*/ 463 w 756"/>
                  <a:gd name="T53" fmla="*/ 1306 h 1462"/>
                  <a:gd name="T54" fmla="*/ 462 w 756"/>
                  <a:gd name="T55" fmla="*/ 1419 h 1462"/>
                  <a:gd name="T56" fmla="*/ 447 w 756"/>
                  <a:gd name="T57" fmla="*/ 1455 h 1462"/>
                  <a:gd name="T58" fmla="*/ 319 w 756"/>
                  <a:gd name="T59" fmla="*/ 1462 h 1462"/>
                  <a:gd name="T60" fmla="*/ 282 w 756"/>
                  <a:gd name="T61" fmla="*/ 1444 h 1462"/>
                  <a:gd name="T62" fmla="*/ 274 w 756"/>
                  <a:gd name="T63" fmla="*/ 1346 h 1462"/>
                  <a:gd name="T64" fmla="*/ 270 w 756"/>
                  <a:gd name="T65" fmla="*/ 1303 h 1462"/>
                  <a:gd name="T66" fmla="*/ 242 w 756"/>
                  <a:gd name="T67" fmla="*/ 1289 h 1462"/>
                  <a:gd name="T68" fmla="*/ 131 w 756"/>
                  <a:gd name="T69" fmla="*/ 1266 h 1462"/>
                  <a:gd name="T70" fmla="*/ 26 w 756"/>
                  <a:gd name="T71" fmla="*/ 1225 h 1462"/>
                  <a:gd name="T72" fmla="*/ 1 w 756"/>
                  <a:gd name="T73" fmla="*/ 1198 h 1462"/>
                  <a:gd name="T74" fmla="*/ 6 w 756"/>
                  <a:gd name="T75" fmla="*/ 1154 h 1462"/>
                  <a:gd name="T76" fmla="*/ 41 w 756"/>
                  <a:gd name="T77" fmla="*/ 1034 h 1462"/>
                  <a:gd name="T78" fmla="*/ 61 w 756"/>
                  <a:gd name="T79" fmla="*/ 1012 h 1462"/>
                  <a:gd name="T80" fmla="*/ 97 w 756"/>
                  <a:gd name="T81" fmla="*/ 1023 h 1462"/>
                  <a:gd name="T82" fmla="*/ 245 w 756"/>
                  <a:gd name="T83" fmla="*/ 1074 h 1462"/>
                  <a:gd name="T84" fmla="*/ 365 w 756"/>
                  <a:gd name="T85" fmla="*/ 1083 h 1462"/>
                  <a:gd name="T86" fmla="*/ 450 w 756"/>
                  <a:gd name="T87" fmla="*/ 1054 h 1462"/>
                  <a:gd name="T88" fmla="*/ 490 w 756"/>
                  <a:gd name="T89" fmla="*/ 1004 h 1462"/>
                  <a:gd name="T90" fmla="*/ 491 w 756"/>
                  <a:gd name="T91" fmla="*/ 942 h 1462"/>
                  <a:gd name="T92" fmla="*/ 453 w 756"/>
                  <a:gd name="T93" fmla="*/ 885 h 1462"/>
                  <a:gd name="T94" fmla="*/ 378 w 756"/>
                  <a:gd name="T95" fmla="*/ 842 h 1462"/>
                  <a:gd name="T96" fmla="*/ 254 w 756"/>
                  <a:gd name="T97" fmla="*/ 789 h 1462"/>
                  <a:gd name="T98" fmla="*/ 142 w 756"/>
                  <a:gd name="T99" fmla="*/ 730 h 1462"/>
                  <a:gd name="T100" fmla="*/ 67 w 756"/>
                  <a:gd name="T101" fmla="*/ 661 h 1462"/>
                  <a:gd name="T102" fmla="*/ 20 w 756"/>
                  <a:gd name="T103" fmla="*/ 575 h 1462"/>
                  <a:gd name="T104" fmla="*/ 8 w 756"/>
                  <a:gd name="T105" fmla="*/ 471 h 1462"/>
                  <a:gd name="T106" fmla="*/ 35 w 756"/>
                  <a:gd name="T107" fmla="*/ 355 h 1462"/>
                  <a:gd name="T108" fmla="*/ 99 w 756"/>
                  <a:gd name="T109" fmla="*/ 266 h 1462"/>
                  <a:gd name="T110" fmla="*/ 193 w 756"/>
                  <a:gd name="T111" fmla="*/ 203 h 1462"/>
                  <a:gd name="T112" fmla="*/ 264 w 756"/>
                  <a:gd name="T113" fmla="*/ 175 h 1462"/>
                  <a:gd name="T114" fmla="*/ 284 w 756"/>
                  <a:gd name="T115" fmla="*/ 154 h 1462"/>
                  <a:gd name="T116" fmla="*/ 287 w 756"/>
                  <a:gd name="T117" fmla="*/ 110 h 1462"/>
                  <a:gd name="T118" fmla="*/ 289 w 756"/>
                  <a:gd name="T119" fmla="*/ 33 h 1462"/>
                  <a:gd name="T120" fmla="*/ 307 w 756"/>
                  <a:gd name="T121" fmla="*/ 4 h 1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56" h="1462">
                    <a:moveTo>
                      <a:pt x="338" y="0"/>
                    </a:moveTo>
                    <a:lnTo>
                      <a:pt x="379" y="0"/>
                    </a:lnTo>
                    <a:lnTo>
                      <a:pt x="406" y="0"/>
                    </a:lnTo>
                    <a:lnTo>
                      <a:pt x="427" y="1"/>
                    </a:lnTo>
                    <a:lnTo>
                      <a:pt x="443" y="3"/>
                    </a:lnTo>
                    <a:lnTo>
                      <a:pt x="454" y="8"/>
                    </a:lnTo>
                    <a:lnTo>
                      <a:pt x="462" y="15"/>
                    </a:lnTo>
                    <a:lnTo>
                      <a:pt x="466" y="27"/>
                    </a:lnTo>
                    <a:lnTo>
                      <a:pt x="469" y="43"/>
                    </a:lnTo>
                    <a:lnTo>
                      <a:pt x="470" y="65"/>
                    </a:lnTo>
                    <a:lnTo>
                      <a:pt x="470" y="92"/>
                    </a:lnTo>
                    <a:lnTo>
                      <a:pt x="471" y="113"/>
                    </a:lnTo>
                    <a:lnTo>
                      <a:pt x="472" y="129"/>
                    </a:lnTo>
                    <a:lnTo>
                      <a:pt x="474" y="141"/>
                    </a:lnTo>
                    <a:lnTo>
                      <a:pt x="479" y="149"/>
                    </a:lnTo>
                    <a:lnTo>
                      <a:pt x="486" y="155"/>
                    </a:lnTo>
                    <a:lnTo>
                      <a:pt x="499" y="159"/>
                    </a:lnTo>
                    <a:lnTo>
                      <a:pt x="515" y="163"/>
                    </a:lnTo>
                    <a:lnTo>
                      <a:pt x="536" y="166"/>
                    </a:lnTo>
                    <a:lnTo>
                      <a:pt x="584" y="177"/>
                    </a:lnTo>
                    <a:lnTo>
                      <a:pt x="631" y="191"/>
                    </a:lnTo>
                    <a:lnTo>
                      <a:pt x="678" y="210"/>
                    </a:lnTo>
                    <a:lnTo>
                      <a:pt x="691" y="217"/>
                    </a:lnTo>
                    <a:lnTo>
                      <a:pt x="700" y="226"/>
                    </a:lnTo>
                    <a:lnTo>
                      <a:pt x="706" y="237"/>
                    </a:lnTo>
                    <a:lnTo>
                      <a:pt x="707" y="250"/>
                    </a:lnTo>
                    <a:lnTo>
                      <a:pt x="705" y="265"/>
                    </a:lnTo>
                    <a:lnTo>
                      <a:pt x="688" y="324"/>
                    </a:lnTo>
                    <a:lnTo>
                      <a:pt x="670" y="384"/>
                    </a:lnTo>
                    <a:lnTo>
                      <a:pt x="664" y="400"/>
                    </a:lnTo>
                    <a:lnTo>
                      <a:pt x="658" y="410"/>
                    </a:lnTo>
                    <a:lnTo>
                      <a:pt x="650" y="416"/>
                    </a:lnTo>
                    <a:lnTo>
                      <a:pt x="640" y="418"/>
                    </a:lnTo>
                    <a:lnTo>
                      <a:pt x="626" y="416"/>
                    </a:lnTo>
                    <a:lnTo>
                      <a:pt x="610" y="409"/>
                    </a:lnTo>
                    <a:lnTo>
                      <a:pt x="567" y="391"/>
                    </a:lnTo>
                    <a:lnTo>
                      <a:pt x="524" y="377"/>
                    </a:lnTo>
                    <a:lnTo>
                      <a:pt x="478" y="368"/>
                    </a:lnTo>
                    <a:lnTo>
                      <a:pt x="432" y="363"/>
                    </a:lnTo>
                    <a:lnTo>
                      <a:pt x="386" y="364"/>
                    </a:lnTo>
                    <a:lnTo>
                      <a:pt x="365" y="366"/>
                    </a:lnTo>
                    <a:lnTo>
                      <a:pt x="344" y="369"/>
                    </a:lnTo>
                    <a:lnTo>
                      <a:pt x="325" y="377"/>
                    </a:lnTo>
                    <a:lnTo>
                      <a:pt x="305" y="388"/>
                    </a:lnTo>
                    <a:lnTo>
                      <a:pt x="288" y="402"/>
                    </a:lnTo>
                    <a:lnTo>
                      <a:pt x="277" y="419"/>
                    </a:lnTo>
                    <a:lnTo>
                      <a:pt x="269" y="436"/>
                    </a:lnTo>
                    <a:lnTo>
                      <a:pt x="267" y="455"/>
                    </a:lnTo>
                    <a:lnTo>
                      <a:pt x="269" y="474"/>
                    </a:lnTo>
                    <a:lnTo>
                      <a:pt x="276" y="494"/>
                    </a:lnTo>
                    <a:lnTo>
                      <a:pt x="287" y="512"/>
                    </a:lnTo>
                    <a:lnTo>
                      <a:pt x="304" y="528"/>
                    </a:lnTo>
                    <a:lnTo>
                      <a:pt x="335" y="549"/>
                    </a:lnTo>
                    <a:lnTo>
                      <a:pt x="368" y="567"/>
                    </a:lnTo>
                    <a:lnTo>
                      <a:pt x="402" y="584"/>
                    </a:lnTo>
                    <a:lnTo>
                      <a:pt x="462" y="608"/>
                    </a:lnTo>
                    <a:lnTo>
                      <a:pt x="523" y="634"/>
                    </a:lnTo>
                    <a:lnTo>
                      <a:pt x="581" y="664"/>
                    </a:lnTo>
                    <a:lnTo>
                      <a:pt x="618" y="687"/>
                    </a:lnTo>
                    <a:lnTo>
                      <a:pt x="651" y="715"/>
                    </a:lnTo>
                    <a:lnTo>
                      <a:pt x="680" y="745"/>
                    </a:lnTo>
                    <a:lnTo>
                      <a:pt x="704" y="777"/>
                    </a:lnTo>
                    <a:lnTo>
                      <a:pt x="723" y="813"/>
                    </a:lnTo>
                    <a:lnTo>
                      <a:pt x="738" y="849"/>
                    </a:lnTo>
                    <a:lnTo>
                      <a:pt x="749" y="887"/>
                    </a:lnTo>
                    <a:lnTo>
                      <a:pt x="755" y="926"/>
                    </a:lnTo>
                    <a:lnTo>
                      <a:pt x="756" y="965"/>
                    </a:lnTo>
                    <a:lnTo>
                      <a:pt x="751" y="1005"/>
                    </a:lnTo>
                    <a:lnTo>
                      <a:pt x="742" y="1043"/>
                    </a:lnTo>
                    <a:lnTo>
                      <a:pt x="728" y="1081"/>
                    </a:lnTo>
                    <a:lnTo>
                      <a:pt x="709" y="1118"/>
                    </a:lnTo>
                    <a:lnTo>
                      <a:pt x="684" y="1153"/>
                    </a:lnTo>
                    <a:lnTo>
                      <a:pt x="654" y="1184"/>
                    </a:lnTo>
                    <a:lnTo>
                      <a:pt x="621" y="1212"/>
                    </a:lnTo>
                    <a:lnTo>
                      <a:pt x="585" y="1235"/>
                    </a:lnTo>
                    <a:lnTo>
                      <a:pt x="547" y="1253"/>
                    </a:lnTo>
                    <a:lnTo>
                      <a:pt x="506" y="1267"/>
                    </a:lnTo>
                    <a:lnTo>
                      <a:pt x="489" y="1273"/>
                    </a:lnTo>
                    <a:lnTo>
                      <a:pt x="476" y="1281"/>
                    </a:lnTo>
                    <a:lnTo>
                      <a:pt x="468" y="1292"/>
                    </a:lnTo>
                    <a:lnTo>
                      <a:pt x="463" y="1306"/>
                    </a:lnTo>
                    <a:lnTo>
                      <a:pt x="462" y="1324"/>
                    </a:lnTo>
                    <a:lnTo>
                      <a:pt x="463" y="1371"/>
                    </a:lnTo>
                    <a:lnTo>
                      <a:pt x="462" y="1419"/>
                    </a:lnTo>
                    <a:lnTo>
                      <a:pt x="460" y="1434"/>
                    </a:lnTo>
                    <a:lnTo>
                      <a:pt x="455" y="1446"/>
                    </a:lnTo>
                    <a:lnTo>
                      <a:pt x="447" y="1455"/>
                    </a:lnTo>
                    <a:lnTo>
                      <a:pt x="435" y="1460"/>
                    </a:lnTo>
                    <a:lnTo>
                      <a:pt x="421" y="1462"/>
                    </a:lnTo>
                    <a:lnTo>
                      <a:pt x="319" y="1462"/>
                    </a:lnTo>
                    <a:lnTo>
                      <a:pt x="303" y="1460"/>
                    </a:lnTo>
                    <a:lnTo>
                      <a:pt x="291" y="1454"/>
                    </a:lnTo>
                    <a:lnTo>
                      <a:pt x="282" y="1444"/>
                    </a:lnTo>
                    <a:lnTo>
                      <a:pt x="277" y="1432"/>
                    </a:lnTo>
                    <a:lnTo>
                      <a:pt x="275" y="1415"/>
                    </a:lnTo>
                    <a:lnTo>
                      <a:pt x="274" y="1346"/>
                    </a:lnTo>
                    <a:lnTo>
                      <a:pt x="274" y="1328"/>
                    </a:lnTo>
                    <a:lnTo>
                      <a:pt x="273" y="1314"/>
                    </a:lnTo>
                    <a:lnTo>
                      <a:pt x="270" y="1303"/>
                    </a:lnTo>
                    <a:lnTo>
                      <a:pt x="264" y="1297"/>
                    </a:lnTo>
                    <a:lnTo>
                      <a:pt x="255" y="1292"/>
                    </a:lnTo>
                    <a:lnTo>
                      <a:pt x="242" y="1289"/>
                    </a:lnTo>
                    <a:lnTo>
                      <a:pt x="224" y="1286"/>
                    </a:lnTo>
                    <a:lnTo>
                      <a:pt x="177" y="1277"/>
                    </a:lnTo>
                    <a:lnTo>
                      <a:pt x="131" y="1266"/>
                    </a:lnTo>
                    <a:lnTo>
                      <a:pt x="87" y="1252"/>
                    </a:lnTo>
                    <a:lnTo>
                      <a:pt x="43" y="1234"/>
                    </a:lnTo>
                    <a:lnTo>
                      <a:pt x="26" y="1225"/>
                    </a:lnTo>
                    <a:lnTo>
                      <a:pt x="14" y="1217"/>
                    </a:lnTo>
                    <a:lnTo>
                      <a:pt x="6" y="1207"/>
                    </a:lnTo>
                    <a:lnTo>
                      <a:pt x="1" y="1198"/>
                    </a:lnTo>
                    <a:lnTo>
                      <a:pt x="0" y="1186"/>
                    </a:lnTo>
                    <a:lnTo>
                      <a:pt x="2" y="1172"/>
                    </a:lnTo>
                    <a:lnTo>
                      <a:pt x="6" y="1154"/>
                    </a:lnTo>
                    <a:lnTo>
                      <a:pt x="21" y="1100"/>
                    </a:lnTo>
                    <a:lnTo>
                      <a:pt x="36" y="1048"/>
                    </a:lnTo>
                    <a:lnTo>
                      <a:pt x="41" y="1034"/>
                    </a:lnTo>
                    <a:lnTo>
                      <a:pt x="47" y="1023"/>
                    </a:lnTo>
                    <a:lnTo>
                      <a:pt x="53" y="1016"/>
                    </a:lnTo>
                    <a:lnTo>
                      <a:pt x="61" y="1012"/>
                    </a:lnTo>
                    <a:lnTo>
                      <a:pt x="70" y="1013"/>
                    </a:lnTo>
                    <a:lnTo>
                      <a:pt x="81" y="1016"/>
                    </a:lnTo>
                    <a:lnTo>
                      <a:pt x="97" y="1023"/>
                    </a:lnTo>
                    <a:lnTo>
                      <a:pt x="144" y="1045"/>
                    </a:lnTo>
                    <a:lnTo>
                      <a:pt x="193" y="1062"/>
                    </a:lnTo>
                    <a:lnTo>
                      <a:pt x="245" y="1074"/>
                    </a:lnTo>
                    <a:lnTo>
                      <a:pt x="297" y="1083"/>
                    </a:lnTo>
                    <a:lnTo>
                      <a:pt x="330" y="1085"/>
                    </a:lnTo>
                    <a:lnTo>
                      <a:pt x="365" y="1083"/>
                    </a:lnTo>
                    <a:lnTo>
                      <a:pt x="397" y="1076"/>
                    </a:lnTo>
                    <a:lnTo>
                      <a:pt x="429" y="1065"/>
                    </a:lnTo>
                    <a:lnTo>
                      <a:pt x="450" y="1054"/>
                    </a:lnTo>
                    <a:lnTo>
                      <a:pt x="467" y="1039"/>
                    </a:lnTo>
                    <a:lnTo>
                      <a:pt x="481" y="1022"/>
                    </a:lnTo>
                    <a:lnTo>
                      <a:pt x="490" y="1004"/>
                    </a:lnTo>
                    <a:lnTo>
                      <a:pt x="495" y="983"/>
                    </a:lnTo>
                    <a:lnTo>
                      <a:pt x="495" y="962"/>
                    </a:lnTo>
                    <a:lnTo>
                      <a:pt x="491" y="942"/>
                    </a:lnTo>
                    <a:lnTo>
                      <a:pt x="483" y="922"/>
                    </a:lnTo>
                    <a:lnTo>
                      <a:pt x="470" y="903"/>
                    </a:lnTo>
                    <a:lnTo>
                      <a:pt x="453" y="885"/>
                    </a:lnTo>
                    <a:lnTo>
                      <a:pt x="429" y="868"/>
                    </a:lnTo>
                    <a:lnTo>
                      <a:pt x="404" y="854"/>
                    </a:lnTo>
                    <a:lnTo>
                      <a:pt x="378" y="842"/>
                    </a:lnTo>
                    <a:lnTo>
                      <a:pt x="336" y="824"/>
                    </a:lnTo>
                    <a:lnTo>
                      <a:pt x="295" y="808"/>
                    </a:lnTo>
                    <a:lnTo>
                      <a:pt x="254" y="789"/>
                    </a:lnTo>
                    <a:lnTo>
                      <a:pt x="212" y="771"/>
                    </a:lnTo>
                    <a:lnTo>
                      <a:pt x="173" y="749"/>
                    </a:lnTo>
                    <a:lnTo>
                      <a:pt x="142" y="730"/>
                    </a:lnTo>
                    <a:lnTo>
                      <a:pt x="115" y="709"/>
                    </a:lnTo>
                    <a:lnTo>
                      <a:pt x="90" y="685"/>
                    </a:lnTo>
                    <a:lnTo>
                      <a:pt x="67" y="661"/>
                    </a:lnTo>
                    <a:lnTo>
                      <a:pt x="48" y="635"/>
                    </a:lnTo>
                    <a:lnTo>
                      <a:pt x="32" y="607"/>
                    </a:lnTo>
                    <a:lnTo>
                      <a:pt x="20" y="575"/>
                    </a:lnTo>
                    <a:lnTo>
                      <a:pt x="12" y="543"/>
                    </a:lnTo>
                    <a:lnTo>
                      <a:pt x="8" y="509"/>
                    </a:lnTo>
                    <a:lnTo>
                      <a:pt x="8" y="471"/>
                    </a:lnTo>
                    <a:lnTo>
                      <a:pt x="13" y="429"/>
                    </a:lnTo>
                    <a:lnTo>
                      <a:pt x="22" y="391"/>
                    </a:lnTo>
                    <a:lnTo>
                      <a:pt x="35" y="355"/>
                    </a:lnTo>
                    <a:lnTo>
                      <a:pt x="52" y="322"/>
                    </a:lnTo>
                    <a:lnTo>
                      <a:pt x="73" y="293"/>
                    </a:lnTo>
                    <a:lnTo>
                      <a:pt x="99" y="266"/>
                    </a:lnTo>
                    <a:lnTo>
                      <a:pt x="127" y="242"/>
                    </a:lnTo>
                    <a:lnTo>
                      <a:pt x="158" y="221"/>
                    </a:lnTo>
                    <a:lnTo>
                      <a:pt x="193" y="203"/>
                    </a:lnTo>
                    <a:lnTo>
                      <a:pt x="232" y="187"/>
                    </a:lnTo>
                    <a:lnTo>
                      <a:pt x="250" y="181"/>
                    </a:lnTo>
                    <a:lnTo>
                      <a:pt x="264" y="175"/>
                    </a:lnTo>
                    <a:lnTo>
                      <a:pt x="273" y="170"/>
                    </a:lnTo>
                    <a:lnTo>
                      <a:pt x="280" y="162"/>
                    </a:lnTo>
                    <a:lnTo>
                      <a:pt x="284" y="154"/>
                    </a:lnTo>
                    <a:lnTo>
                      <a:pt x="286" y="144"/>
                    </a:lnTo>
                    <a:lnTo>
                      <a:pt x="287" y="129"/>
                    </a:lnTo>
                    <a:lnTo>
                      <a:pt x="287" y="110"/>
                    </a:lnTo>
                    <a:lnTo>
                      <a:pt x="287" y="82"/>
                    </a:lnTo>
                    <a:lnTo>
                      <a:pt x="287" y="52"/>
                    </a:lnTo>
                    <a:lnTo>
                      <a:pt x="289" y="33"/>
                    </a:lnTo>
                    <a:lnTo>
                      <a:pt x="292" y="19"/>
                    </a:lnTo>
                    <a:lnTo>
                      <a:pt x="297" y="10"/>
                    </a:lnTo>
                    <a:lnTo>
                      <a:pt x="307" y="4"/>
                    </a:lnTo>
                    <a:lnTo>
                      <a:pt x="320" y="1"/>
                    </a:lnTo>
                    <a:lnTo>
                      <a:pt x="33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14" name="Group 113"/>
            <p:cNvGrpSpPr/>
            <p:nvPr/>
          </p:nvGrpSpPr>
          <p:grpSpPr>
            <a:xfrm>
              <a:off x="4883466" y="5245100"/>
              <a:ext cx="309562" cy="292100"/>
              <a:chOff x="4884738" y="5254625"/>
              <a:chExt cx="309562" cy="292100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15" name="Freeform 1389"/>
              <p:cNvSpPr>
                <a:spLocks/>
              </p:cNvSpPr>
              <p:nvPr/>
            </p:nvSpPr>
            <p:spPr bwMode="auto">
              <a:xfrm>
                <a:off x="5065713" y="5354638"/>
                <a:ext cx="82550" cy="106363"/>
              </a:xfrm>
              <a:custGeom>
                <a:avLst/>
                <a:gdLst>
                  <a:gd name="T0" fmla="*/ 443 w 883"/>
                  <a:gd name="T1" fmla="*/ 0 h 1135"/>
                  <a:gd name="T2" fmla="*/ 458 w 883"/>
                  <a:gd name="T3" fmla="*/ 0 h 1135"/>
                  <a:gd name="T4" fmla="*/ 484 w 883"/>
                  <a:gd name="T5" fmla="*/ 1 h 1135"/>
                  <a:gd name="T6" fmla="*/ 519 w 883"/>
                  <a:gd name="T7" fmla="*/ 5 h 1135"/>
                  <a:gd name="T8" fmla="*/ 560 w 883"/>
                  <a:gd name="T9" fmla="*/ 13 h 1135"/>
                  <a:gd name="T10" fmla="*/ 606 w 883"/>
                  <a:gd name="T11" fmla="*/ 27 h 1135"/>
                  <a:gd name="T12" fmla="*/ 655 w 883"/>
                  <a:gd name="T13" fmla="*/ 47 h 1135"/>
                  <a:gd name="T14" fmla="*/ 704 w 883"/>
                  <a:gd name="T15" fmla="*/ 76 h 1135"/>
                  <a:gd name="T16" fmla="*/ 751 w 883"/>
                  <a:gd name="T17" fmla="*/ 115 h 1135"/>
                  <a:gd name="T18" fmla="*/ 793 w 883"/>
                  <a:gd name="T19" fmla="*/ 166 h 1135"/>
                  <a:gd name="T20" fmla="*/ 829 w 883"/>
                  <a:gd name="T21" fmla="*/ 228 h 1135"/>
                  <a:gd name="T22" fmla="*/ 858 w 883"/>
                  <a:gd name="T23" fmla="*/ 305 h 1135"/>
                  <a:gd name="T24" fmla="*/ 876 w 883"/>
                  <a:gd name="T25" fmla="*/ 397 h 1135"/>
                  <a:gd name="T26" fmla="*/ 880 w 883"/>
                  <a:gd name="T27" fmla="*/ 452 h 1135"/>
                  <a:gd name="T28" fmla="*/ 881 w 883"/>
                  <a:gd name="T29" fmla="*/ 467 h 1135"/>
                  <a:gd name="T30" fmla="*/ 883 w 883"/>
                  <a:gd name="T31" fmla="*/ 497 h 1135"/>
                  <a:gd name="T32" fmla="*/ 883 w 883"/>
                  <a:gd name="T33" fmla="*/ 538 h 1135"/>
                  <a:gd name="T34" fmla="*/ 882 w 883"/>
                  <a:gd name="T35" fmla="*/ 588 h 1135"/>
                  <a:gd name="T36" fmla="*/ 878 w 883"/>
                  <a:gd name="T37" fmla="*/ 646 h 1135"/>
                  <a:gd name="T38" fmla="*/ 870 w 883"/>
                  <a:gd name="T39" fmla="*/ 708 h 1135"/>
                  <a:gd name="T40" fmla="*/ 857 w 883"/>
                  <a:gd name="T41" fmla="*/ 773 h 1135"/>
                  <a:gd name="T42" fmla="*/ 838 w 883"/>
                  <a:gd name="T43" fmla="*/ 840 h 1135"/>
                  <a:gd name="T44" fmla="*/ 811 w 883"/>
                  <a:gd name="T45" fmla="*/ 904 h 1135"/>
                  <a:gd name="T46" fmla="*/ 777 w 883"/>
                  <a:gd name="T47" fmla="*/ 964 h 1135"/>
                  <a:gd name="T48" fmla="*/ 733 w 883"/>
                  <a:gd name="T49" fmla="*/ 1019 h 1135"/>
                  <a:gd name="T50" fmla="*/ 679 w 883"/>
                  <a:gd name="T51" fmla="*/ 1066 h 1135"/>
                  <a:gd name="T52" fmla="*/ 614 w 883"/>
                  <a:gd name="T53" fmla="*/ 1102 h 1135"/>
                  <a:gd name="T54" fmla="*/ 536 w 883"/>
                  <a:gd name="T55" fmla="*/ 1126 h 1135"/>
                  <a:gd name="T56" fmla="*/ 445 w 883"/>
                  <a:gd name="T57" fmla="*/ 1135 h 1135"/>
                  <a:gd name="T58" fmla="*/ 392 w 883"/>
                  <a:gd name="T59" fmla="*/ 1132 h 1135"/>
                  <a:gd name="T60" fmla="*/ 307 w 883"/>
                  <a:gd name="T61" fmla="*/ 1116 h 1135"/>
                  <a:gd name="T62" fmla="*/ 236 w 883"/>
                  <a:gd name="T63" fmla="*/ 1085 h 1135"/>
                  <a:gd name="T64" fmla="*/ 176 w 883"/>
                  <a:gd name="T65" fmla="*/ 1043 h 1135"/>
                  <a:gd name="T66" fmla="*/ 127 w 883"/>
                  <a:gd name="T67" fmla="*/ 992 h 1135"/>
                  <a:gd name="T68" fmla="*/ 88 w 883"/>
                  <a:gd name="T69" fmla="*/ 935 h 1135"/>
                  <a:gd name="T70" fmla="*/ 58 w 883"/>
                  <a:gd name="T71" fmla="*/ 872 h 1135"/>
                  <a:gd name="T72" fmla="*/ 35 w 883"/>
                  <a:gd name="T73" fmla="*/ 806 h 1135"/>
                  <a:gd name="T74" fmla="*/ 19 w 883"/>
                  <a:gd name="T75" fmla="*/ 741 h 1135"/>
                  <a:gd name="T76" fmla="*/ 9 w 883"/>
                  <a:gd name="T77" fmla="*/ 677 h 1135"/>
                  <a:gd name="T78" fmla="*/ 3 w 883"/>
                  <a:gd name="T79" fmla="*/ 617 h 1135"/>
                  <a:gd name="T80" fmla="*/ 1 w 883"/>
                  <a:gd name="T81" fmla="*/ 562 h 1135"/>
                  <a:gd name="T82" fmla="*/ 1 w 883"/>
                  <a:gd name="T83" fmla="*/ 516 h 1135"/>
                  <a:gd name="T84" fmla="*/ 2 w 883"/>
                  <a:gd name="T85" fmla="*/ 481 h 1135"/>
                  <a:gd name="T86" fmla="*/ 3 w 883"/>
                  <a:gd name="T87" fmla="*/ 458 h 1135"/>
                  <a:gd name="T88" fmla="*/ 4 w 883"/>
                  <a:gd name="T89" fmla="*/ 450 h 1135"/>
                  <a:gd name="T90" fmla="*/ 16 w 883"/>
                  <a:gd name="T91" fmla="*/ 349 h 1135"/>
                  <a:gd name="T92" fmla="*/ 39 w 883"/>
                  <a:gd name="T93" fmla="*/ 265 h 1135"/>
                  <a:gd name="T94" fmla="*/ 71 w 883"/>
                  <a:gd name="T95" fmla="*/ 195 h 1135"/>
                  <a:gd name="T96" fmla="*/ 111 w 883"/>
                  <a:gd name="T97" fmla="*/ 138 h 1135"/>
                  <a:gd name="T98" fmla="*/ 156 w 883"/>
                  <a:gd name="T99" fmla="*/ 94 h 1135"/>
                  <a:gd name="T100" fmla="*/ 205 w 883"/>
                  <a:gd name="T101" fmla="*/ 61 h 1135"/>
                  <a:gd name="T102" fmla="*/ 254 w 883"/>
                  <a:gd name="T103" fmla="*/ 36 h 1135"/>
                  <a:gd name="T104" fmla="*/ 301 w 883"/>
                  <a:gd name="T105" fmla="*/ 19 h 1135"/>
                  <a:gd name="T106" fmla="*/ 345 w 883"/>
                  <a:gd name="T107" fmla="*/ 9 h 1135"/>
                  <a:gd name="T108" fmla="*/ 384 w 883"/>
                  <a:gd name="T109" fmla="*/ 3 h 1135"/>
                  <a:gd name="T110" fmla="*/ 416 w 883"/>
                  <a:gd name="T111" fmla="*/ 1 h 1135"/>
                  <a:gd name="T112" fmla="*/ 436 w 883"/>
                  <a:gd name="T113" fmla="*/ 0 h 1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83" h="1135">
                    <a:moveTo>
                      <a:pt x="436" y="0"/>
                    </a:moveTo>
                    <a:lnTo>
                      <a:pt x="443" y="0"/>
                    </a:lnTo>
                    <a:lnTo>
                      <a:pt x="449" y="0"/>
                    </a:lnTo>
                    <a:lnTo>
                      <a:pt x="458" y="0"/>
                    </a:lnTo>
                    <a:lnTo>
                      <a:pt x="469" y="1"/>
                    </a:lnTo>
                    <a:lnTo>
                      <a:pt x="484" y="1"/>
                    </a:lnTo>
                    <a:lnTo>
                      <a:pt x="500" y="3"/>
                    </a:lnTo>
                    <a:lnTo>
                      <a:pt x="519" y="5"/>
                    </a:lnTo>
                    <a:lnTo>
                      <a:pt x="539" y="9"/>
                    </a:lnTo>
                    <a:lnTo>
                      <a:pt x="560" y="13"/>
                    </a:lnTo>
                    <a:lnTo>
                      <a:pt x="583" y="19"/>
                    </a:lnTo>
                    <a:lnTo>
                      <a:pt x="606" y="27"/>
                    </a:lnTo>
                    <a:lnTo>
                      <a:pt x="631" y="36"/>
                    </a:lnTo>
                    <a:lnTo>
                      <a:pt x="655" y="47"/>
                    </a:lnTo>
                    <a:lnTo>
                      <a:pt x="680" y="61"/>
                    </a:lnTo>
                    <a:lnTo>
                      <a:pt x="704" y="76"/>
                    </a:lnTo>
                    <a:lnTo>
                      <a:pt x="728" y="94"/>
                    </a:lnTo>
                    <a:lnTo>
                      <a:pt x="751" y="115"/>
                    </a:lnTo>
                    <a:lnTo>
                      <a:pt x="773" y="138"/>
                    </a:lnTo>
                    <a:lnTo>
                      <a:pt x="793" y="166"/>
                    </a:lnTo>
                    <a:lnTo>
                      <a:pt x="812" y="195"/>
                    </a:lnTo>
                    <a:lnTo>
                      <a:pt x="829" y="228"/>
                    </a:lnTo>
                    <a:lnTo>
                      <a:pt x="846" y="265"/>
                    </a:lnTo>
                    <a:lnTo>
                      <a:pt x="858" y="305"/>
                    </a:lnTo>
                    <a:lnTo>
                      <a:pt x="868" y="349"/>
                    </a:lnTo>
                    <a:lnTo>
                      <a:pt x="876" y="397"/>
                    </a:lnTo>
                    <a:lnTo>
                      <a:pt x="880" y="450"/>
                    </a:lnTo>
                    <a:lnTo>
                      <a:pt x="880" y="452"/>
                    </a:lnTo>
                    <a:lnTo>
                      <a:pt x="880" y="458"/>
                    </a:lnTo>
                    <a:lnTo>
                      <a:pt x="881" y="467"/>
                    </a:lnTo>
                    <a:lnTo>
                      <a:pt x="882" y="481"/>
                    </a:lnTo>
                    <a:lnTo>
                      <a:pt x="883" y="497"/>
                    </a:lnTo>
                    <a:lnTo>
                      <a:pt x="883" y="516"/>
                    </a:lnTo>
                    <a:lnTo>
                      <a:pt x="883" y="538"/>
                    </a:lnTo>
                    <a:lnTo>
                      <a:pt x="883" y="562"/>
                    </a:lnTo>
                    <a:lnTo>
                      <a:pt x="882" y="588"/>
                    </a:lnTo>
                    <a:lnTo>
                      <a:pt x="881" y="617"/>
                    </a:lnTo>
                    <a:lnTo>
                      <a:pt x="878" y="646"/>
                    </a:lnTo>
                    <a:lnTo>
                      <a:pt x="875" y="677"/>
                    </a:lnTo>
                    <a:lnTo>
                      <a:pt x="870" y="708"/>
                    </a:lnTo>
                    <a:lnTo>
                      <a:pt x="865" y="741"/>
                    </a:lnTo>
                    <a:lnTo>
                      <a:pt x="857" y="773"/>
                    </a:lnTo>
                    <a:lnTo>
                      <a:pt x="849" y="806"/>
                    </a:lnTo>
                    <a:lnTo>
                      <a:pt x="838" y="840"/>
                    </a:lnTo>
                    <a:lnTo>
                      <a:pt x="825" y="872"/>
                    </a:lnTo>
                    <a:lnTo>
                      <a:pt x="811" y="904"/>
                    </a:lnTo>
                    <a:lnTo>
                      <a:pt x="795" y="935"/>
                    </a:lnTo>
                    <a:lnTo>
                      <a:pt x="777" y="964"/>
                    </a:lnTo>
                    <a:lnTo>
                      <a:pt x="756" y="992"/>
                    </a:lnTo>
                    <a:lnTo>
                      <a:pt x="733" y="1019"/>
                    </a:lnTo>
                    <a:lnTo>
                      <a:pt x="708" y="1043"/>
                    </a:lnTo>
                    <a:lnTo>
                      <a:pt x="679" y="1066"/>
                    </a:lnTo>
                    <a:lnTo>
                      <a:pt x="648" y="1085"/>
                    </a:lnTo>
                    <a:lnTo>
                      <a:pt x="614" y="1102"/>
                    </a:lnTo>
                    <a:lnTo>
                      <a:pt x="576" y="1116"/>
                    </a:lnTo>
                    <a:lnTo>
                      <a:pt x="536" y="1126"/>
                    </a:lnTo>
                    <a:lnTo>
                      <a:pt x="492" y="1132"/>
                    </a:lnTo>
                    <a:lnTo>
                      <a:pt x="445" y="1135"/>
                    </a:lnTo>
                    <a:lnTo>
                      <a:pt x="439" y="1135"/>
                    </a:lnTo>
                    <a:lnTo>
                      <a:pt x="392" y="1132"/>
                    </a:lnTo>
                    <a:lnTo>
                      <a:pt x="347" y="1126"/>
                    </a:lnTo>
                    <a:lnTo>
                      <a:pt x="307" y="1116"/>
                    </a:lnTo>
                    <a:lnTo>
                      <a:pt x="270" y="1102"/>
                    </a:lnTo>
                    <a:lnTo>
                      <a:pt x="236" y="1085"/>
                    </a:lnTo>
                    <a:lnTo>
                      <a:pt x="205" y="1066"/>
                    </a:lnTo>
                    <a:lnTo>
                      <a:pt x="176" y="1043"/>
                    </a:lnTo>
                    <a:lnTo>
                      <a:pt x="150" y="1019"/>
                    </a:lnTo>
                    <a:lnTo>
                      <a:pt x="127" y="992"/>
                    </a:lnTo>
                    <a:lnTo>
                      <a:pt x="106" y="964"/>
                    </a:lnTo>
                    <a:lnTo>
                      <a:pt x="88" y="935"/>
                    </a:lnTo>
                    <a:lnTo>
                      <a:pt x="72" y="904"/>
                    </a:lnTo>
                    <a:lnTo>
                      <a:pt x="58" y="872"/>
                    </a:lnTo>
                    <a:lnTo>
                      <a:pt x="46" y="840"/>
                    </a:lnTo>
                    <a:lnTo>
                      <a:pt x="35" y="806"/>
                    </a:lnTo>
                    <a:lnTo>
                      <a:pt x="27" y="773"/>
                    </a:lnTo>
                    <a:lnTo>
                      <a:pt x="19" y="741"/>
                    </a:lnTo>
                    <a:lnTo>
                      <a:pt x="14" y="708"/>
                    </a:lnTo>
                    <a:lnTo>
                      <a:pt x="9" y="677"/>
                    </a:lnTo>
                    <a:lnTo>
                      <a:pt x="6" y="646"/>
                    </a:lnTo>
                    <a:lnTo>
                      <a:pt x="3" y="617"/>
                    </a:lnTo>
                    <a:lnTo>
                      <a:pt x="2" y="588"/>
                    </a:lnTo>
                    <a:lnTo>
                      <a:pt x="1" y="562"/>
                    </a:lnTo>
                    <a:lnTo>
                      <a:pt x="0" y="538"/>
                    </a:lnTo>
                    <a:lnTo>
                      <a:pt x="1" y="516"/>
                    </a:lnTo>
                    <a:lnTo>
                      <a:pt x="1" y="497"/>
                    </a:lnTo>
                    <a:lnTo>
                      <a:pt x="2" y="481"/>
                    </a:lnTo>
                    <a:lnTo>
                      <a:pt x="3" y="467"/>
                    </a:lnTo>
                    <a:lnTo>
                      <a:pt x="3" y="458"/>
                    </a:lnTo>
                    <a:lnTo>
                      <a:pt x="4" y="452"/>
                    </a:lnTo>
                    <a:lnTo>
                      <a:pt x="4" y="450"/>
                    </a:lnTo>
                    <a:lnTo>
                      <a:pt x="8" y="397"/>
                    </a:lnTo>
                    <a:lnTo>
                      <a:pt x="16" y="349"/>
                    </a:lnTo>
                    <a:lnTo>
                      <a:pt x="26" y="305"/>
                    </a:lnTo>
                    <a:lnTo>
                      <a:pt x="39" y="265"/>
                    </a:lnTo>
                    <a:lnTo>
                      <a:pt x="54" y="228"/>
                    </a:lnTo>
                    <a:lnTo>
                      <a:pt x="71" y="195"/>
                    </a:lnTo>
                    <a:lnTo>
                      <a:pt x="90" y="166"/>
                    </a:lnTo>
                    <a:lnTo>
                      <a:pt x="111" y="138"/>
                    </a:lnTo>
                    <a:lnTo>
                      <a:pt x="133" y="115"/>
                    </a:lnTo>
                    <a:lnTo>
                      <a:pt x="156" y="94"/>
                    </a:lnTo>
                    <a:lnTo>
                      <a:pt x="181" y="76"/>
                    </a:lnTo>
                    <a:lnTo>
                      <a:pt x="205" y="61"/>
                    </a:lnTo>
                    <a:lnTo>
                      <a:pt x="229" y="47"/>
                    </a:lnTo>
                    <a:lnTo>
                      <a:pt x="254" y="36"/>
                    </a:lnTo>
                    <a:lnTo>
                      <a:pt x="278" y="27"/>
                    </a:lnTo>
                    <a:lnTo>
                      <a:pt x="301" y="19"/>
                    </a:lnTo>
                    <a:lnTo>
                      <a:pt x="324" y="13"/>
                    </a:lnTo>
                    <a:lnTo>
                      <a:pt x="345" y="9"/>
                    </a:lnTo>
                    <a:lnTo>
                      <a:pt x="366" y="5"/>
                    </a:lnTo>
                    <a:lnTo>
                      <a:pt x="384" y="3"/>
                    </a:lnTo>
                    <a:lnTo>
                      <a:pt x="401" y="1"/>
                    </a:lnTo>
                    <a:lnTo>
                      <a:pt x="416" y="1"/>
                    </a:lnTo>
                    <a:lnTo>
                      <a:pt x="427" y="0"/>
                    </a:lnTo>
                    <a:lnTo>
                      <a:pt x="43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" name="Freeform 1390"/>
              <p:cNvSpPr>
                <a:spLocks/>
              </p:cNvSpPr>
              <p:nvPr/>
            </p:nvSpPr>
            <p:spPr bwMode="auto">
              <a:xfrm>
                <a:off x="5057775" y="5464175"/>
                <a:ext cx="136525" cy="82550"/>
              </a:xfrm>
              <a:custGeom>
                <a:avLst/>
                <a:gdLst>
                  <a:gd name="T0" fmla="*/ 375 w 1469"/>
                  <a:gd name="T1" fmla="*/ 562 h 871"/>
                  <a:gd name="T2" fmla="*/ 479 w 1469"/>
                  <a:gd name="T3" fmla="*/ 413 h 871"/>
                  <a:gd name="T4" fmla="*/ 438 w 1469"/>
                  <a:gd name="T5" fmla="*/ 350 h 871"/>
                  <a:gd name="T6" fmla="*/ 413 w 1469"/>
                  <a:gd name="T7" fmla="*/ 296 h 871"/>
                  <a:gd name="T8" fmla="*/ 403 w 1469"/>
                  <a:gd name="T9" fmla="*/ 254 h 871"/>
                  <a:gd name="T10" fmla="*/ 404 w 1469"/>
                  <a:gd name="T11" fmla="*/ 220 h 871"/>
                  <a:gd name="T12" fmla="*/ 414 w 1469"/>
                  <a:gd name="T13" fmla="*/ 194 h 871"/>
                  <a:gd name="T14" fmla="*/ 430 w 1469"/>
                  <a:gd name="T15" fmla="*/ 175 h 871"/>
                  <a:gd name="T16" fmla="*/ 451 w 1469"/>
                  <a:gd name="T17" fmla="*/ 162 h 871"/>
                  <a:gd name="T18" fmla="*/ 473 w 1469"/>
                  <a:gd name="T19" fmla="*/ 153 h 871"/>
                  <a:gd name="T20" fmla="*/ 496 w 1469"/>
                  <a:gd name="T21" fmla="*/ 149 h 871"/>
                  <a:gd name="T22" fmla="*/ 514 w 1469"/>
                  <a:gd name="T23" fmla="*/ 146 h 871"/>
                  <a:gd name="T24" fmla="*/ 527 w 1469"/>
                  <a:gd name="T25" fmla="*/ 146 h 871"/>
                  <a:gd name="T26" fmla="*/ 536 w 1469"/>
                  <a:gd name="T27" fmla="*/ 146 h 871"/>
                  <a:gd name="T28" fmla="*/ 552 w 1469"/>
                  <a:gd name="T29" fmla="*/ 147 h 871"/>
                  <a:gd name="T30" fmla="*/ 572 w 1469"/>
                  <a:gd name="T31" fmla="*/ 151 h 871"/>
                  <a:gd name="T32" fmla="*/ 594 w 1469"/>
                  <a:gd name="T33" fmla="*/ 157 h 871"/>
                  <a:gd name="T34" fmla="*/ 616 w 1469"/>
                  <a:gd name="T35" fmla="*/ 168 h 871"/>
                  <a:gd name="T36" fmla="*/ 635 w 1469"/>
                  <a:gd name="T37" fmla="*/ 184 h 871"/>
                  <a:gd name="T38" fmla="*/ 648 w 1469"/>
                  <a:gd name="T39" fmla="*/ 206 h 871"/>
                  <a:gd name="T40" fmla="*/ 654 w 1469"/>
                  <a:gd name="T41" fmla="*/ 236 h 871"/>
                  <a:gd name="T42" fmla="*/ 650 w 1469"/>
                  <a:gd name="T43" fmla="*/ 274 h 871"/>
                  <a:gd name="T44" fmla="*/ 632 w 1469"/>
                  <a:gd name="T45" fmla="*/ 322 h 871"/>
                  <a:gd name="T46" fmla="*/ 600 w 1469"/>
                  <a:gd name="T47" fmla="*/ 380 h 871"/>
                  <a:gd name="T48" fmla="*/ 657 w 1469"/>
                  <a:gd name="T49" fmla="*/ 638 h 871"/>
                  <a:gd name="T50" fmla="*/ 859 w 1469"/>
                  <a:gd name="T51" fmla="*/ 0 h 871"/>
                  <a:gd name="T52" fmla="*/ 867 w 1469"/>
                  <a:gd name="T53" fmla="*/ 5 h 871"/>
                  <a:gd name="T54" fmla="*/ 891 w 1469"/>
                  <a:gd name="T55" fmla="*/ 20 h 871"/>
                  <a:gd name="T56" fmla="*/ 932 w 1469"/>
                  <a:gd name="T57" fmla="*/ 42 h 871"/>
                  <a:gd name="T58" fmla="*/ 986 w 1469"/>
                  <a:gd name="T59" fmla="*/ 71 h 871"/>
                  <a:gd name="T60" fmla="*/ 1053 w 1469"/>
                  <a:gd name="T61" fmla="*/ 105 h 871"/>
                  <a:gd name="T62" fmla="*/ 1134 w 1469"/>
                  <a:gd name="T63" fmla="*/ 141 h 871"/>
                  <a:gd name="T64" fmla="*/ 1227 w 1469"/>
                  <a:gd name="T65" fmla="*/ 178 h 871"/>
                  <a:gd name="T66" fmla="*/ 1306 w 1469"/>
                  <a:gd name="T67" fmla="*/ 216 h 871"/>
                  <a:gd name="T68" fmla="*/ 1366 w 1469"/>
                  <a:gd name="T69" fmla="*/ 263 h 871"/>
                  <a:gd name="T70" fmla="*/ 1408 w 1469"/>
                  <a:gd name="T71" fmla="*/ 323 h 871"/>
                  <a:gd name="T72" fmla="*/ 1436 w 1469"/>
                  <a:gd name="T73" fmla="*/ 393 h 871"/>
                  <a:gd name="T74" fmla="*/ 1454 w 1469"/>
                  <a:gd name="T75" fmla="*/ 475 h 871"/>
                  <a:gd name="T76" fmla="*/ 1463 w 1469"/>
                  <a:gd name="T77" fmla="*/ 571 h 871"/>
                  <a:gd name="T78" fmla="*/ 1467 w 1469"/>
                  <a:gd name="T79" fmla="*/ 680 h 871"/>
                  <a:gd name="T80" fmla="*/ 1469 w 1469"/>
                  <a:gd name="T81" fmla="*/ 804 h 871"/>
                  <a:gd name="T82" fmla="*/ 201 w 1469"/>
                  <a:gd name="T83" fmla="*/ 871 h 871"/>
                  <a:gd name="T84" fmla="*/ 200 w 1469"/>
                  <a:gd name="T85" fmla="*/ 831 h 871"/>
                  <a:gd name="T86" fmla="*/ 199 w 1469"/>
                  <a:gd name="T87" fmla="*/ 718 h 871"/>
                  <a:gd name="T88" fmla="*/ 195 w 1469"/>
                  <a:gd name="T89" fmla="*/ 579 h 871"/>
                  <a:gd name="T90" fmla="*/ 183 w 1469"/>
                  <a:gd name="T91" fmla="*/ 454 h 871"/>
                  <a:gd name="T92" fmla="*/ 159 w 1469"/>
                  <a:gd name="T93" fmla="*/ 344 h 871"/>
                  <a:gd name="T94" fmla="*/ 122 w 1469"/>
                  <a:gd name="T95" fmla="*/ 250 h 871"/>
                  <a:gd name="T96" fmla="*/ 69 w 1469"/>
                  <a:gd name="T97" fmla="*/ 171 h 871"/>
                  <a:gd name="T98" fmla="*/ 0 w 1469"/>
                  <a:gd name="T99" fmla="*/ 106 h 871"/>
                  <a:gd name="T100" fmla="*/ 70 w 1469"/>
                  <a:gd name="T101" fmla="*/ 72 h 871"/>
                  <a:gd name="T102" fmla="*/ 124 w 1469"/>
                  <a:gd name="T103" fmla="*/ 43 h 871"/>
                  <a:gd name="T104" fmla="*/ 164 w 1469"/>
                  <a:gd name="T105" fmla="*/ 20 h 871"/>
                  <a:gd name="T106" fmla="*/ 189 w 1469"/>
                  <a:gd name="T107" fmla="*/ 6 h 871"/>
                  <a:gd name="T108" fmla="*/ 197 w 1469"/>
                  <a:gd name="T109" fmla="*/ 0 h 8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469" h="871">
                    <a:moveTo>
                      <a:pt x="197" y="0"/>
                    </a:moveTo>
                    <a:lnTo>
                      <a:pt x="375" y="562"/>
                    </a:lnTo>
                    <a:lnTo>
                      <a:pt x="399" y="638"/>
                    </a:lnTo>
                    <a:lnTo>
                      <a:pt x="479" y="413"/>
                    </a:lnTo>
                    <a:lnTo>
                      <a:pt x="456" y="380"/>
                    </a:lnTo>
                    <a:lnTo>
                      <a:pt x="438" y="350"/>
                    </a:lnTo>
                    <a:lnTo>
                      <a:pt x="424" y="322"/>
                    </a:lnTo>
                    <a:lnTo>
                      <a:pt x="413" y="296"/>
                    </a:lnTo>
                    <a:lnTo>
                      <a:pt x="407" y="274"/>
                    </a:lnTo>
                    <a:lnTo>
                      <a:pt x="403" y="254"/>
                    </a:lnTo>
                    <a:lnTo>
                      <a:pt x="402" y="236"/>
                    </a:lnTo>
                    <a:lnTo>
                      <a:pt x="404" y="220"/>
                    </a:lnTo>
                    <a:lnTo>
                      <a:pt x="408" y="206"/>
                    </a:lnTo>
                    <a:lnTo>
                      <a:pt x="414" y="194"/>
                    </a:lnTo>
                    <a:lnTo>
                      <a:pt x="421" y="184"/>
                    </a:lnTo>
                    <a:lnTo>
                      <a:pt x="430" y="175"/>
                    </a:lnTo>
                    <a:lnTo>
                      <a:pt x="440" y="168"/>
                    </a:lnTo>
                    <a:lnTo>
                      <a:pt x="451" y="162"/>
                    </a:lnTo>
                    <a:lnTo>
                      <a:pt x="462" y="157"/>
                    </a:lnTo>
                    <a:lnTo>
                      <a:pt x="473" y="153"/>
                    </a:lnTo>
                    <a:lnTo>
                      <a:pt x="485" y="151"/>
                    </a:lnTo>
                    <a:lnTo>
                      <a:pt x="496" y="149"/>
                    </a:lnTo>
                    <a:lnTo>
                      <a:pt x="506" y="147"/>
                    </a:lnTo>
                    <a:lnTo>
                      <a:pt x="514" y="146"/>
                    </a:lnTo>
                    <a:lnTo>
                      <a:pt x="522" y="146"/>
                    </a:lnTo>
                    <a:lnTo>
                      <a:pt x="527" y="146"/>
                    </a:lnTo>
                    <a:lnTo>
                      <a:pt x="530" y="146"/>
                    </a:lnTo>
                    <a:lnTo>
                      <a:pt x="536" y="146"/>
                    </a:lnTo>
                    <a:lnTo>
                      <a:pt x="543" y="146"/>
                    </a:lnTo>
                    <a:lnTo>
                      <a:pt x="552" y="147"/>
                    </a:lnTo>
                    <a:lnTo>
                      <a:pt x="561" y="149"/>
                    </a:lnTo>
                    <a:lnTo>
                      <a:pt x="572" y="151"/>
                    </a:lnTo>
                    <a:lnTo>
                      <a:pt x="583" y="153"/>
                    </a:lnTo>
                    <a:lnTo>
                      <a:pt x="594" y="157"/>
                    </a:lnTo>
                    <a:lnTo>
                      <a:pt x="605" y="162"/>
                    </a:lnTo>
                    <a:lnTo>
                      <a:pt x="616" y="168"/>
                    </a:lnTo>
                    <a:lnTo>
                      <a:pt x="626" y="175"/>
                    </a:lnTo>
                    <a:lnTo>
                      <a:pt x="635" y="184"/>
                    </a:lnTo>
                    <a:lnTo>
                      <a:pt x="642" y="194"/>
                    </a:lnTo>
                    <a:lnTo>
                      <a:pt x="648" y="206"/>
                    </a:lnTo>
                    <a:lnTo>
                      <a:pt x="652" y="220"/>
                    </a:lnTo>
                    <a:lnTo>
                      <a:pt x="654" y="236"/>
                    </a:lnTo>
                    <a:lnTo>
                      <a:pt x="653" y="254"/>
                    </a:lnTo>
                    <a:lnTo>
                      <a:pt x="650" y="274"/>
                    </a:lnTo>
                    <a:lnTo>
                      <a:pt x="643" y="296"/>
                    </a:lnTo>
                    <a:lnTo>
                      <a:pt x="632" y="322"/>
                    </a:lnTo>
                    <a:lnTo>
                      <a:pt x="618" y="350"/>
                    </a:lnTo>
                    <a:lnTo>
                      <a:pt x="600" y="380"/>
                    </a:lnTo>
                    <a:lnTo>
                      <a:pt x="578" y="413"/>
                    </a:lnTo>
                    <a:lnTo>
                      <a:pt x="657" y="638"/>
                    </a:lnTo>
                    <a:lnTo>
                      <a:pt x="681" y="562"/>
                    </a:lnTo>
                    <a:lnTo>
                      <a:pt x="859" y="0"/>
                    </a:lnTo>
                    <a:lnTo>
                      <a:pt x="861" y="2"/>
                    </a:lnTo>
                    <a:lnTo>
                      <a:pt x="867" y="5"/>
                    </a:lnTo>
                    <a:lnTo>
                      <a:pt x="877" y="12"/>
                    </a:lnTo>
                    <a:lnTo>
                      <a:pt x="891" y="20"/>
                    </a:lnTo>
                    <a:lnTo>
                      <a:pt x="909" y="30"/>
                    </a:lnTo>
                    <a:lnTo>
                      <a:pt x="932" y="42"/>
                    </a:lnTo>
                    <a:lnTo>
                      <a:pt x="957" y="56"/>
                    </a:lnTo>
                    <a:lnTo>
                      <a:pt x="986" y="71"/>
                    </a:lnTo>
                    <a:lnTo>
                      <a:pt x="1018" y="87"/>
                    </a:lnTo>
                    <a:lnTo>
                      <a:pt x="1053" y="105"/>
                    </a:lnTo>
                    <a:lnTo>
                      <a:pt x="1092" y="123"/>
                    </a:lnTo>
                    <a:lnTo>
                      <a:pt x="1134" y="141"/>
                    </a:lnTo>
                    <a:lnTo>
                      <a:pt x="1180" y="160"/>
                    </a:lnTo>
                    <a:lnTo>
                      <a:pt x="1227" y="178"/>
                    </a:lnTo>
                    <a:lnTo>
                      <a:pt x="1269" y="196"/>
                    </a:lnTo>
                    <a:lnTo>
                      <a:pt x="1306" y="216"/>
                    </a:lnTo>
                    <a:lnTo>
                      <a:pt x="1337" y="238"/>
                    </a:lnTo>
                    <a:lnTo>
                      <a:pt x="1366" y="263"/>
                    </a:lnTo>
                    <a:lnTo>
                      <a:pt x="1389" y="291"/>
                    </a:lnTo>
                    <a:lnTo>
                      <a:pt x="1408" y="323"/>
                    </a:lnTo>
                    <a:lnTo>
                      <a:pt x="1424" y="356"/>
                    </a:lnTo>
                    <a:lnTo>
                      <a:pt x="1436" y="393"/>
                    </a:lnTo>
                    <a:lnTo>
                      <a:pt x="1446" y="432"/>
                    </a:lnTo>
                    <a:lnTo>
                      <a:pt x="1454" y="475"/>
                    </a:lnTo>
                    <a:lnTo>
                      <a:pt x="1459" y="521"/>
                    </a:lnTo>
                    <a:lnTo>
                      <a:pt x="1463" y="571"/>
                    </a:lnTo>
                    <a:lnTo>
                      <a:pt x="1466" y="624"/>
                    </a:lnTo>
                    <a:lnTo>
                      <a:pt x="1467" y="680"/>
                    </a:lnTo>
                    <a:lnTo>
                      <a:pt x="1468" y="740"/>
                    </a:lnTo>
                    <a:lnTo>
                      <a:pt x="1469" y="804"/>
                    </a:lnTo>
                    <a:lnTo>
                      <a:pt x="1469" y="871"/>
                    </a:lnTo>
                    <a:lnTo>
                      <a:pt x="201" y="871"/>
                    </a:lnTo>
                    <a:lnTo>
                      <a:pt x="201" y="869"/>
                    </a:lnTo>
                    <a:lnTo>
                      <a:pt x="200" y="831"/>
                    </a:lnTo>
                    <a:lnTo>
                      <a:pt x="200" y="795"/>
                    </a:lnTo>
                    <a:lnTo>
                      <a:pt x="199" y="718"/>
                    </a:lnTo>
                    <a:lnTo>
                      <a:pt x="197" y="646"/>
                    </a:lnTo>
                    <a:lnTo>
                      <a:pt x="195" y="579"/>
                    </a:lnTo>
                    <a:lnTo>
                      <a:pt x="190" y="514"/>
                    </a:lnTo>
                    <a:lnTo>
                      <a:pt x="183" y="454"/>
                    </a:lnTo>
                    <a:lnTo>
                      <a:pt x="173" y="398"/>
                    </a:lnTo>
                    <a:lnTo>
                      <a:pt x="159" y="344"/>
                    </a:lnTo>
                    <a:lnTo>
                      <a:pt x="143" y="295"/>
                    </a:lnTo>
                    <a:lnTo>
                      <a:pt x="122" y="250"/>
                    </a:lnTo>
                    <a:lnTo>
                      <a:pt x="98" y="209"/>
                    </a:lnTo>
                    <a:lnTo>
                      <a:pt x="69" y="171"/>
                    </a:lnTo>
                    <a:lnTo>
                      <a:pt x="37" y="137"/>
                    </a:lnTo>
                    <a:lnTo>
                      <a:pt x="0" y="106"/>
                    </a:lnTo>
                    <a:lnTo>
                      <a:pt x="37" y="88"/>
                    </a:lnTo>
                    <a:lnTo>
                      <a:pt x="70" y="72"/>
                    </a:lnTo>
                    <a:lnTo>
                      <a:pt x="99" y="57"/>
                    </a:lnTo>
                    <a:lnTo>
                      <a:pt x="124" y="43"/>
                    </a:lnTo>
                    <a:lnTo>
                      <a:pt x="146" y="31"/>
                    </a:lnTo>
                    <a:lnTo>
                      <a:pt x="164" y="20"/>
                    </a:lnTo>
                    <a:lnTo>
                      <a:pt x="179" y="12"/>
                    </a:lnTo>
                    <a:lnTo>
                      <a:pt x="189" y="6"/>
                    </a:lnTo>
                    <a:lnTo>
                      <a:pt x="195" y="2"/>
                    </a:lnTo>
                    <a:lnTo>
                      <a:pt x="19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" name="Freeform 1391"/>
              <p:cNvSpPr>
                <a:spLocks/>
              </p:cNvSpPr>
              <p:nvPr/>
            </p:nvSpPr>
            <p:spPr bwMode="auto">
              <a:xfrm>
                <a:off x="4930775" y="5354638"/>
                <a:ext cx="82550" cy="106363"/>
              </a:xfrm>
              <a:custGeom>
                <a:avLst/>
                <a:gdLst>
                  <a:gd name="T0" fmla="*/ 441 w 883"/>
                  <a:gd name="T1" fmla="*/ 0 h 1135"/>
                  <a:gd name="T2" fmla="*/ 456 w 883"/>
                  <a:gd name="T3" fmla="*/ 0 h 1135"/>
                  <a:gd name="T4" fmla="*/ 482 w 883"/>
                  <a:gd name="T5" fmla="*/ 1 h 1135"/>
                  <a:gd name="T6" fmla="*/ 518 w 883"/>
                  <a:gd name="T7" fmla="*/ 5 h 1135"/>
                  <a:gd name="T8" fmla="*/ 560 w 883"/>
                  <a:gd name="T9" fmla="*/ 13 h 1135"/>
                  <a:gd name="T10" fmla="*/ 606 w 883"/>
                  <a:gd name="T11" fmla="*/ 27 h 1135"/>
                  <a:gd name="T12" fmla="*/ 654 w 883"/>
                  <a:gd name="T13" fmla="*/ 47 h 1135"/>
                  <a:gd name="T14" fmla="*/ 703 w 883"/>
                  <a:gd name="T15" fmla="*/ 76 h 1135"/>
                  <a:gd name="T16" fmla="*/ 751 w 883"/>
                  <a:gd name="T17" fmla="*/ 115 h 1135"/>
                  <a:gd name="T18" fmla="*/ 793 w 883"/>
                  <a:gd name="T19" fmla="*/ 166 h 1135"/>
                  <a:gd name="T20" fmla="*/ 830 w 883"/>
                  <a:gd name="T21" fmla="*/ 228 h 1135"/>
                  <a:gd name="T22" fmla="*/ 858 w 883"/>
                  <a:gd name="T23" fmla="*/ 305 h 1135"/>
                  <a:gd name="T24" fmla="*/ 875 w 883"/>
                  <a:gd name="T25" fmla="*/ 397 h 1135"/>
                  <a:gd name="T26" fmla="*/ 880 w 883"/>
                  <a:gd name="T27" fmla="*/ 452 h 1135"/>
                  <a:gd name="T28" fmla="*/ 881 w 883"/>
                  <a:gd name="T29" fmla="*/ 467 h 1135"/>
                  <a:gd name="T30" fmla="*/ 883 w 883"/>
                  <a:gd name="T31" fmla="*/ 497 h 1135"/>
                  <a:gd name="T32" fmla="*/ 883 w 883"/>
                  <a:gd name="T33" fmla="*/ 538 h 1135"/>
                  <a:gd name="T34" fmla="*/ 882 w 883"/>
                  <a:gd name="T35" fmla="*/ 588 h 1135"/>
                  <a:gd name="T36" fmla="*/ 878 w 883"/>
                  <a:gd name="T37" fmla="*/ 646 h 1135"/>
                  <a:gd name="T38" fmla="*/ 870 w 883"/>
                  <a:gd name="T39" fmla="*/ 708 h 1135"/>
                  <a:gd name="T40" fmla="*/ 857 w 883"/>
                  <a:gd name="T41" fmla="*/ 773 h 1135"/>
                  <a:gd name="T42" fmla="*/ 838 w 883"/>
                  <a:gd name="T43" fmla="*/ 840 h 1135"/>
                  <a:gd name="T44" fmla="*/ 812 w 883"/>
                  <a:gd name="T45" fmla="*/ 904 h 1135"/>
                  <a:gd name="T46" fmla="*/ 778 w 883"/>
                  <a:gd name="T47" fmla="*/ 964 h 1135"/>
                  <a:gd name="T48" fmla="*/ 734 w 883"/>
                  <a:gd name="T49" fmla="*/ 1019 h 1135"/>
                  <a:gd name="T50" fmla="*/ 679 w 883"/>
                  <a:gd name="T51" fmla="*/ 1066 h 1135"/>
                  <a:gd name="T52" fmla="*/ 614 w 883"/>
                  <a:gd name="T53" fmla="*/ 1102 h 1135"/>
                  <a:gd name="T54" fmla="*/ 537 w 883"/>
                  <a:gd name="T55" fmla="*/ 1126 h 1135"/>
                  <a:gd name="T56" fmla="*/ 445 w 883"/>
                  <a:gd name="T57" fmla="*/ 1135 h 1135"/>
                  <a:gd name="T58" fmla="*/ 392 w 883"/>
                  <a:gd name="T59" fmla="*/ 1132 h 1135"/>
                  <a:gd name="T60" fmla="*/ 308 w 883"/>
                  <a:gd name="T61" fmla="*/ 1116 h 1135"/>
                  <a:gd name="T62" fmla="*/ 236 w 883"/>
                  <a:gd name="T63" fmla="*/ 1085 h 1135"/>
                  <a:gd name="T64" fmla="*/ 176 w 883"/>
                  <a:gd name="T65" fmla="*/ 1043 h 1135"/>
                  <a:gd name="T66" fmla="*/ 128 w 883"/>
                  <a:gd name="T67" fmla="*/ 992 h 1135"/>
                  <a:gd name="T68" fmla="*/ 89 w 883"/>
                  <a:gd name="T69" fmla="*/ 935 h 1135"/>
                  <a:gd name="T70" fmla="*/ 59 w 883"/>
                  <a:gd name="T71" fmla="*/ 872 h 1135"/>
                  <a:gd name="T72" fmla="*/ 35 w 883"/>
                  <a:gd name="T73" fmla="*/ 806 h 1135"/>
                  <a:gd name="T74" fmla="*/ 19 w 883"/>
                  <a:gd name="T75" fmla="*/ 741 h 1135"/>
                  <a:gd name="T76" fmla="*/ 9 w 883"/>
                  <a:gd name="T77" fmla="*/ 677 h 1135"/>
                  <a:gd name="T78" fmla="*/ 3 w 883"/>
                  <a:gd name="T79" fmla="*/ 617 h 1135"/>
                  <a:gd name="T80" fmla="*/ 0 w 883"/>
                  <a:gd name="T81" fmla="*/ 562 h 1135"/>
                  <a:gd name="T82" fmla="*/ 0 w 883"/>
                  <a:gd name="T83" fmla="*/ 516 h 1135"/>
                  <a:gd name="T84" fmla="*/ 1 w 883"/>
                  <a:gd name="T85" fmla="*/ 481 h 1135"/>
                  <a:gd name="T86" fmla="*/ 2 w 883"/>
                  <a:gd name="T87" fmla="*/ 458 h 1135"/>
                  <a:gd name="T88" fmla="*/ 3 w 883"/>
                  <a:gd name="T89" fmla="*/ 450 h 1135"/>
                  <a:gd name="T90" fmla="*/ 14 w 883"/>
                  <a:gd name="T91" fmla="*/ 349 h 1135"/>
                  <a:gd name="T92" fmla="*/ 37 w 883"/>
                  <a:gd name="T93" fmla="*/ 265 h 1135"/>
                  <a:gd name="T94" fmla="*/ 71 w 883"/>
                  <a:gd name="T95" fmla="*/ 195 h 1135"/>
                  <a:gd name="T96" fmla="*/ 111 w 883"/>
                  <a:gd name="T97" fmla="*/ 138 h 1135"/>
                  <a:gd name="T98" fmla="*/ 156 w 883"/>
                  <a:gd name="T99" fmla="*/ 94 h 1135"/>
                  <a:gd name="T100" fmla="*/ 204 w 883"/>
                  <a:gd name="T101" fmla="*/ 61 h 1135"/>
                  <a:gd name="T102" fmla="*/ 252 w 883"/>
                  <a:gd name="T103" fmla="*/ 36 h 1135"/>
                  <a:gd name="T104" fmla="*/ 301 w 883"/>
                  <a:gd name="T105" fmla="*/ 19 h 1135"/>
                  <a:gd name="T106" fmla="*/ 345 w 883"/>
                  <a:gd name="T107" fmla="*/ 9 h 1135"/>
                  <a:gd name="T108" fmla="*/ 384 w 883"/>
                  <a:gd name="T109" fmla="*/ 3 h 1135"/>
                  <a:gd name="T110" fmla="*/ 414 w 883"/>
                  <a:gd name="T111" fmla="*/ 1 h 1135"/>
                  <a:gd name="T112" fmla="*/ 435 w 883"/>
                  <a:gd name="T113" fmla="*/ 0 h 1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83" h="1135">
                    <a:moveTo>
                      <a:pt x="435" y="0"/>
                    </a:moveTo>
                    <a:lnTo>
                      <a:pt x="441" y="0"/>
                    </a:lnTo>
                    <a:lnTo>
                      <a:pt x="447" y="0"/>
                    </a:lnTo>
                    <a:lnTo>
                      <a:pt x="456" y="0"/>
                    </a:lnTo>
                    <a:lnTo>
                      <a:pt x="468" y="1"/>
                    </a:lnTo>
                    <a:lnTo>
                      <a:pt x="482" y="1"/>
                    </a:lnTo>
                    <a:lnTo>
                      <a:pt x="500" y="3"/>
                    </a:lnTo>
                    <a:lnTo>
                      <a:pt x="518" y="5"/>
                    </a:lnTo>
                    <a:lnTo>
                      <a:pt x="538" y="9"/>
                    </a:lnTo>
                    <a:lnTo>
                      <a:pt x="560" y="13"/>
                    </a:lnTo>
                    <a:lnTo>
                      <a:pt x="582" y="19"/>
                    </a:lnTo>
                    <a:lnTo>
                      <a:pt x="606" y="27"/>
                    </a:lnTo>
                    <a:lnTo>
                      <a:pt x="630" y="36"/>
                    </a:lnTo>
                    <a:lnTo>
                      <a:pt x="654" y="47"/>
                    </a:lnTo>
                    <a:lnTo>
                      <a:pt x="679" y="61"/>
                    </a:lnTo>
                    <a:lnTo>
                      <a:pt x="703" y="76"/>
                    </a:lnTo>
                    <a:lnTo>
                      <a:pt x="728" y="94"/>
                    </a:lnTo>
                    <a:lnTo>
                      <a:pt x="751" y="115"/>
                    </a:lnTo>
                    <a:lnTo>
                      <a:pt x="773" y="138"/>
                    </a:lnTo>
                    <a:lnTo>
                      <a:pt x="793" y="166"/>
                    </a:lnTo>
                    <a:lnTo>
                      <a:pt x="812" y="195"/>
                    </a:lnTo>
                    <a:lnTo>
                      <a:pt x="830" y="228"/>
                    </a:lnTo>
                    <a:lnTo>
                      <a:pt x="845" y="265"/>
                    </a:lnTo>
                    <a:lnTo>
                      <a:pt x="858" y="305"/>
                    </a:lnTo>
                    <a:lnTo>
                      <a:pt x="868" y="349"/>
                    </a:lnTo>
                    <a:lnTo>
                      <a:pt x="875" y="397"/>
                    </a:lnTo>
                    <a:lnTo>
                      <a:pt x="880" y="450"/>
                    </a:lnTo>
                    <a:lnTo>
                      <a:pt x="880" y="452"/>
                    </a:lnTo>
                    <a:lnTo>
                      <a:pt x="880" y="458"/>
                    </a:lnTo>
                    <a:lnTo>
                      <a:pt x="881" y="467"/>
                    </a:lnTo>
                    <a:lnTo>
                      <a:pt x="882" y="481"/>
                    </a:lnTo>
                    <a:lnTo>
                      <a:pt x="883" y="497"/>
                    </a:lnTo>
                    <a:lnTo>
                      <a:pt x="883" y="516"/>
                    </a:lnTo>
                    <a:lnTo>
                      <a:pt x="883" y="538"/>
                    </a:lnTo>
                    <a:lnTo>
                      <a:pt x="883" y="562"/>
                    </a:lnTo>
                    <a:lnTo>
                      <a:pt x="882" y="588"/>
                    </a:lnTo>
                    <a:lnTo>
                      <a:pt x="881" y="617"/>
                    </a:lnTo>
                    <a:lnTo>
                      <a:pt x="878" y="646"/>
                    </a:lnTo>
                    <a:lnTo>
                      <a:pt x="875" y="677"/>
                    </a:lnTo>
                    <a:lnTo>
                      <a:pt x="870" y="708"/>
                    </a:lnTo>
                    <a:lnTo>
                      <a:pt x="864" y="741"/>
                    </a:lnTo>
                    <a:lnTo>
                      <a:pt x="857" y="773"/>
                    </a:lnTo>
                    <a:lnTo>
                      <a:pt x="849" y="806"/>
                    </a:lnTo>
                    <a:lnTo>
                      <a:pt x="838" y="840"/>
                    </a:lnTo>
                    <a:lnTo>
                      <a:pt x="826" y="872"/>
                    </a:lnTo>
                    <a:lnTo>
                      <a:pt x="812" y="904"/>
                    </a:lnTo>
                    <a:lnTo>
                      <a:pt x="796" y="935"/>
                    </a:lnTo>
                    <a:lnTo>
                      <a:pt x="778" y="964"/>
                    </a:lnTo>
                    <a:lnTo>
                      <a:pt x="757" y="992"/>
                    </a:lnTo>
                    <a:lnTo>
                      <a:pt x="734" y="1019"/>
                    </a:lnTo>
                    <a:lnTo>
                      <a:pt x="708" y="1043"/>
                    </a:lnTo>
                    <a:lnTo>
                      <a:pt x="679" y="1066"/>
                    </a:lnTo>
                    <a:lnTo>
                      <a:pt x="648" y="1085"/>
                    </a:lnTo>
                    <a:lnTo>
                      <a:pt x="614" y="1102"/>
                    </a:lnTo>
                    <a:lnTo>
                      <a:pt x="577" y="1116"/>
                    </a:lnTo>
                    <a:lnTo>
                      <a:pt x="537" y="1126"/>
                    </a:lnTo>
                    <a:lnTo>
                      <a:pt x="492" y="1132"/>
                    </a:lnTo>
                    <a:lnTo>
                      <a:pt x="445" y="1135"/>
                    </a:lnTo>
                    <a:lnTo>
                      <a:pt x="439" y="1135"/>
                    </a:lnTo>
                    <a:lnTo>
                      <a:pt x="392" y="1132"/>
                    </a:lnTo>
                    <a:lnTo>
                      <a:pt x="348" y="1126"/>
                    </a:lnTo>
                    <a:lnTo>
                      <a:pt x="308" y="1116"/>
                    </a:lnTo>
                    <a:lnTo>
                      <a:pt x="270" y="1102"/>
                    </a:lnTo>
                    <a:lnTo>
                      <a:pt x="236" y="1085"/>
                    </a:lnTo>
                    <a:lnTo>
                      <a:pt x="204" y="1066"/>
                    </a:lnTo>
                    <a:lnTo>
                      <a:pt x="176" y="1043"/>
                    </a:lnTo>
                    <a:lnTo>
                      <a:pt x="151" y="1019"/>
                    </a:lnTo>
                    <a:lnTo>
                      <a:pt x="128" y="992"/>
                    </a:lnTo>
                    <a:lnTo>
                      <a:pt x="107" y="964"/>
                    </a:lnTo>
                    <a:lnTo>
                      <a:pt x="89" y="935"/>
                    </a:lnTo>
                    <a:lnTo>
                      <a:pt x="73" y="904"/>
                    </a:lnTo>
                    <a:lnTo>
                      <a:pt x="59" y="872"/>
                    </a:lnTo>
                    <a:lnTo>
                      <a:pt x="45" y="840"/>
                    </a:lnTo>
                    <a:lnTo>
                      <a:pt x="35" y="806"/>
                    </a:lnTo>
                    <a:lnTo>
                      <a:pt x="26" y="773"/>
                    </a:lnTo>
                    <a:lnTo>
                      <a:pt x="19" y="741"/>
                    </a:lnTo>
                    <a:lnTo>
                      <a:pt x="13" y="708"/>
                    </a:lnTo>
                    <a:lnTo>
                      <a:pt x="9" y="677"/>
                    </a:lnTo>
                    <a:lnTo>
                      <a:pt x="5" y="646"/>
                    </a:lnTo>
                    <a:lnTo>
                      <a:pt x="3" y="617"/>
                    </a:lnTo>
                    <a:lnTo>
                      <a:pt x="1" y="588"/>
                    </a:lnTo>
                    <a:lnTo>
                      <a:pt x="0" y="562"/>
                    </a:lnTo>
                    <a:lnTo>
                      <a:pt x="0" y="538"/>
                    </a:lnTo>
                    <a:lnTo>
                      <a:pt x="0" y="516"/>
                    </a:lnTo>
                    <a:lnTo>
                      <a:pt x="0" y="497"/>
                    </a:lnTo>
                    <a:lnTo>
                      <a:pt x="1" y="481"/>
                    </a:lnTo>
                    <a:lnTo>
                      <a:pt x="2" y="467"/>
                    </a:lnTo>
                    <a:lnTo>
                      <a:pt x="2" y="458"/>
                    </a:lnTo>
                    <a:lnTo>
                      <a:pt x="3" y="452"/>
                    </a:lnTo>
                    <a:lnTo>
                      <a:pt x="3" y="450"/>
                    </a:lnTo>
                    <a:lnTo>
                      <a:pt x="7" y="397"/>
                    </a:lnTo>
                    <a:lnTo>
                      <a:pt x="14" y="349"/>
                    </a:lnTo>
                    <a:lnTo>
                      <a:pt x="24" y="305"/>
                    </a:lnTo>
                    <a:lnTo>
                      <a:pt x="37" y="265"/>
                    </a:lnTo>
                    <a:lnTo>
                      <a:pt x="54" y="228"/>
                    </a:lnTo>
                    <a:lnTo>
                      <a:pt x="71" y="195"/>
                    </a:lnTo>
                    <a:lnTo>
                      <a:pt x="90" y="166"/>
                    </a:lnTo>
                    <a:lnTo>
                      <a:pt x="111" y="138"/>
                    </a:lnTo>
                    <a:lnTo>
                      <a:pt x="133" y="115"/>
                    </a:lnTo>
                    <a:lnTo>
                      <a:pt x="156" y="94"/>
                    </a:lnTo>
                    <a:lnTo>
                      <a:pt x="179" y="76"/>
                    </a:lnTo>
                    <a:lnTo>
                      <a:pt x="204" y="61"/>
                    </a:lnTo>
                    <a:lnTo>
                      <a:pt x="228" y="47"/>
                    </a:lnTo>
                    <a:lnTo>
                      <a:pt x="252" y="36"/>
                    </a:lnTo>
                    <a:lnTo>
                      <a:pt x="278" y="27"/>
                    </a:lnTo>
                    <a:lnTo>
                      <a:pt x="301" y="19"/>
                    </a:lnTo>
                    <a:lnTo>
                      <a:pt x="324" y="13"/>
                    </a:lnTo>
                    <a:lnTo>
                      <a:pt x="345" y="9"/>
                    </a:lnTo>
                    <a:lnTo>
                      <a:pt x="365" y="5"/>
                    </a:lnTo>
                    <a:lnTo>
                      <a:pt x="384" y="3"/>
                    </a:lnTo>
                    <a:lnTo>
                      <a:pt x="400" y="1"/>
                    </a:lnTo>
                    <a:lnTo>
                      <a:pt x="414" y="1"/>
                    </a:lnTo>
                    <a:lnTo>
                      <a:pt x="426" y="0"/>
                    </a:lnTo>
                    <a:lnTo>
                      <a:pt x="43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" name="Freeform 1392"/>
              <p:cNvSpPr>
                <a:spLocks/>
              </p:cNvSpPr>
              <p:nvPr/>
            </p:nvSpPr>
            <p:spPr bwMode="auto">
              <a:xfrm>
                <a:off x="4884738" y="5464175"/>
                <a:ext cx="176212" cy="80963"/>
              </a:xfrm>
              <a:custGeom>
                <a:avLst/>
                <a:gdLst>
                  <a:gd name="T0" fmla="*/ 788 w 1883"/>
                  <a:gd name="T1" fmla="*/ 562 h 870"/>
                  <a:gd name="T2" fmla="*/ 892 w 1883"/>
                  <a:gd name="T3" fmla="*/ 413 h 870"/>
                  <a:gd name="T4" fmla="*/ 851 w 1883"/>
                  <a:gd name="T5" fmla="*/ 350 h 870"/>
                  <a:gd name="T6" fmla="*/ 827 w 1883"/>
                  <a:gd name="T7" fmla="*/ 296 h 870"/>
                  <a:gd name="T8" fmla="*/ 816 w 1883"/>
                  <a:gd name="T9" fmla="*/ 254 h 870"/>
                  <a:gd name="T10" fmla="*/ 817 w 1883"/>
                  <a:gd name="T11" fmla="*/ 220 h 870"/>
                  <a:gd name="T12" fmla="*/ 827 w 1883"/>
                  <a:gd name="T13" fmla="*/ 194 h 870"/>
                  <a:gd name="T14" fmla="*/ 844 w 1883"/>
                  <a:gd name="T15" fmla="*/ 175 h 870"/>
                  <a:gd name="T16" fmla="*/ 864 w 1883"/>
                  <a:gd name="T17" fmla="*/ 162 h 870"/>
                  <a:gd name="T18" fmla="*/ 887 w 1883"/>
                  <a:gd name="T19" fmla="*/ 153 h 870"/>
                  <a:gd name="T20" fmla="*/ 908 w 1883"/>
                  <a:gd name="T21" fmla="*/ 149 h 870"/>
                  <a:gd name="T22" fmla="*/ 927 w 1883"/>
                  <a:gd name="T23" fmla="*/ 146 h 870"/>
                  <a:gd name="T24" fmla="*/ 939 w 1883"/>
                  <a:gd name="T25" fmla="*/ 146 h 870"/>
                  <a:gd name="T26" fmla="*/ 948 w 1883"/>
                  <a:gd name="T27" fmla="*/ 146 h 870"/>
                  <a:gd name="T28" fmla="*/ 964 w 1883"/>
                  <a:gd name="T29" fmla="*/ 147 h 870"/>
                  <a:gd name="T30" fmla="*/ 984 w 1883"/>
                  <a:gd name="T31" fmla="*/ 151 h 870"/>
                  <a:gd name="T32" fmla="*/ 1007 w 1883"/>
                  <a:gd name="T33" fmla="*/ 157 h 870"/>
                  <a:gd name="T34" fmla="*/ 1029 w 1883"/>
                  <a:gd name="T35" fmla="*/ 168 h 870"/>
                  <a:gd name="T36" fmla="*/ 1048 w 1883"/>
                  <a:gd name="T37" fmla="*/ 184 h 870"/>
                  <a:gd name="T38" fmla="*/ 1062 w 1883"/>
                  <a:gd name="T39" fmla="*/ 206 h 870"/>
                  <a:gd name="T40" fmla="*/ 1067 w 1883"/>
                  <a:gd name="T41" fmla="*/ 236 h 870"/>
                  <a:gd name="T42" fmla="*/ 1063 w 1883"/>
                  <a:gd name="T43" fmla="*/ 274 h 870"/>
                  <a:gd name="T44" fmla="*/ 1046 w 1883"/>
                  <a:gd name="T45" fmla="*/ 322 h 870"/>
                  <a:gd name="T46" fmla="*/ 1013 w 1883"/>
                  <a:gd name="T47" fmla="*/ 380 h 870"/>
                  <a:gd name="T48" fmla="*/ 1070 w 1883"/>
                  <a:gd name="T49" fmla="*/ 638 h 870"/>
                  <a:gd name="T50" fmla="*/ 1272 w 1883"/>
                  <a:gd name="T51" fmla="*/ 0 h 870"/>
                  <a:gd name="T52" fmla="*/ 1280 w 1883"/>
                  <a:gd name="T53" fmla="*/ 5 h 870"/>
                  <a:gd name="T54" fmla="*/ 1305 w 1883"/>
                  <a:gd name="T55" fmla="*/ 20 h 870"/>
                  <a:gd name="T56" fmla="*/ 1344 w 1883"/>
                  <a:gd name="T57" fmla="*/ 42 h 870"/>
                  <a:gd name="T58" fmla="*/ 1398 w 1883"/>
                  <a:gd name="T59" fmla="*/ 71 h 870"/>
                  <a:gd name="T60" fmla="*/ 1467 w 1883"/>
                  <a:gd name="T61" fmla="*/ 105 h 870"/>
                  <a:gd name="T62" fmla="*/ 1547 w 1883"/>
                  <a:gd name="T63" fmla="*/ 141 h 870"/>
                  <a:gd name="T64" fmla="*/ 1640 w 1883"/>
                  <a:gd name="T65" fmla="*/ 178 h 870"/>
                  <a:gd name="T66" fmla="*/ 1719 w 1883"/>
                  <a:gd name="T67" fmla="*/ 216 h 870"/>
                  <a:gd name="T68" fmla="*/ 1778 w 1883"/>
                  <a:gd name="T69" fmla="*/ 263 h 870"/>
                  <a:gd name="T70" fmla="*/ 1820 w 1883"/>
                  <a:gd name="T71" fmla="*/ 323 h 870"/>
                  <a:gd name="T72" fmla="*/ 1849 w 1883"/>
                  <a:gd name="T73" fmla="*/ 393 h 870"/>
                  <a:gd name="T74" fmla="*/ 1867 w 1883"/>
                  <a:gd name="T75" fmla="*/ 475 h 870"/>
                  <a:gd name="T76" fmla="*/ 1876 w 1883"/>
                  <a:gd name="T77" fmla="*/ 571 h 870"/>
                  <a:gd name="T78" fmla="*/ 1881 w 1883"/>
                  <a:gd name="T79" fmla="*/ 680 h 870"/>
                  <a:gd name="T80" fmla="*/ 1883 w 1883"/>
                  <a:gd name="T81" fmla="*/ 803 h 870"/>
                  <a:gd name="T82" fmla="*/ 0 w 1883"/>
                  <a:gd name="T83" fmla="*/ 870 h 870"/>
                  <a:gd name="T84" fmla="*/ 1 w 1883"/>
                  <a:gd name="T85" fmla="*/ 739 h 870"/>
                  <a:gd name="T86" fmla="*/ 4 w 1883"/>
                  <a:gd name="T87" fmla="*/ 623 h 870"/>
                  <a:gd name="T88" fmla="*/ 10 w 1883"/>
                  <a:gd name="T89" fmla="*/ 521 h 870"/>
                  <a:gd name="T90" fmla="*/ 23 w 1883"/>
                  <a:gd name="T91" fmla="*/ 432 h 870"/>
                  <a:gd name="T92" fmla="*/ 46 w 1883"/>
                  <a:gd name="T93" fmla="*/ 356 h 870"/>
                  <a:gd name="T94" fmla="*/ 81 w 1883"/>
                  <a:gd name="T95" fmla="*/ 291 h 870"/>
                  <a:gd name="T96" fmla="*/ 132 w 1883"/>
                  <a:gd name="T97" fmla="*/ 238 h 870"/>
                  <a:gd name="T98" fmla="*/ 200 w 1883"/>
                  <a:gd name="T99" fmla="*/ 196 h 870"/>
                  <a:gd name="T100" fmla="*/ 290 w 1883"/>
                  <a:gd name="T101" fmla="*/ 160 h 870"/>
                  <a:gd name="T102" fmla="*/ 377 w 1883"/>
                  <a:gd name="T103" fmla="*/ 123 h 870"/>
                  <a:gd name="T104" fmla="*/ 451 w 1883"/>
                  <a:gd name="T105" fmla="*/ 87 h 870"/>
                  <a:gd name="T106" fmla="*/ 512 w 1883"/>
                  <a:gd name="T107" fmla="*/ 56 h 870"/>
                  <a:gd name="T108" fmla="*/ 560 w 1883"/>
                  <a:gd name="T109" fmla="*/ 30 h 870"/>
                  <a:gd name="T110" fmla="*/ 592 w 1883"/>
                  <a:gd name="T111" fmla="*/ 12 h 870"/>
                  <a:gd name="T112" fmla="*/ 608 w 1883"/>
                  <a:gd name="T113" fmla="*/ 2 h 8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3" h="870">
                    <a:moveTo>
                      <a:pt x="610" y="0"/>
                    </a:moveTo>
                    <a:lnTo>
                      <a:pt x="788" y="562"/>
                    </a:lnTo>
                    <a:lnTo>
                      <a:pt x="812" y="638"/>
                    </a:lnTo>
                    <a:lnTo>
                      <a:pt x="892" y="413"/>
                    </a:lnTo>
                    <a:lnTo>
                      <a:pt x="869" y="380"/>
                    </a:lnTo>
                    <a:lnTo>
                      <a:pt x="851" y="350"/>
                    </a:lnTo>
                    <a:lnTo>
                      <a:pt x="837" y="322"/>
                    </a:lnTo>
                    <a:lnTo>
                      <a:pt x="827" y="296"/>
                    </a:lnTo>
                    <a:lnTo>
                      <a:pt x="820" y="274"/>
                    </a:lnTo>
                    <a:lnTo>
                      <a:pt x="816" y="254"/>
                    </a:lnTo>
                    <a:lnTo>
                      <a:pt x="815" y="236"/>
                    </a:lnTo>
                    <a:lnTo>
                      <a:pt x="817" y="220"/>
                    </a:lnTo>
                    <a:lnTo>
                      <a:pt x="821" y="206"/>
                    </a:lnTo>
                    <a:lnTo>
                      <a:pt x="827" y="194"/>
                    </a:lnTo>
                    <a:lnTo>
                      <a:pt x="835" y="184"/>
                    </a:lnTo>
                    <a:lnTo>
                      <a:pt x="844" y="175"/>
                    </a:lnTo>
                    <a:lnTo>
                      <a:pt x="854" y="168"/>
                    </a:lnTo>
                    <a:lnTo>
                      <a:pt x="864" y="162"/>
                    </a:lnTo>
                    <a:lnTo>
                      <a:pt x="875" y="157"/>
                    </a:lnTo>
                    <a:lnTo>
                      <a:pt x="887" y="153"/>
                    </a:lnTo>
                    <a:lnTo>
                      <a:pt x="898" y="151"/>
                    </a:lnTo>
                    <a:lnTo>
                      <a:pt x="908" y="149"/>
                    </a:lnTo>
                    <a:lnTo>
                      <a:pt x="918" y="147"/>
                    </a:lnTo>
                    <a:lnTo>
                      <a:pt x="927" y="146"/>
                    </a:lnTo>
                    <a:lnTo>
                      <a:pt x="934" y="146"/>
                    </a:lnTo>
                    <a:lnTo>
                      <a:pt x="939" y="146"/>
                    </a:lnTo>
                    <a:lnTo>
                      <a:pt x="942" y="146"/>
                    </a:lnTo>
                    <a:lnTo>
                      <a:pt x="948" y="146"/>
                    </a:lnTo>
                    <a:lnTo>
                      <a:pt x="955" y="146"/>
                    </a:lnTo>
                    <a:lnTo>
                      <a:pt x="964" y="147"/>
                    </a:lnTo>
                    <a:lnTo>
                      <a:pt x="974" y="149"/>
                    </a:lnTo>
                    <a:lnTo>
                      <a:pt x="984" y="151"/>
                    </a:lnTo>
                    <a:lnTo>
                      <a:pt x="996" y="153"/>
                    </a:lnTo>
                    <a:lnTo>
                      <a:pt x="1007" y="157"/>
                    </a:lnTo>
                    <a:lnTo>
                      <a:pt x="1019" y="162"/>
                    </a:lnTo>
                    <a:lnTo>
                      <a:pt x="1029" y="168"/>
                    </a:lnTo>
                    <a:lnTo>
                      <a:pt x="1039" y="175"/>
                    </a:lnTo>
                    <a:lnTo>
                      <a:pt x="1048" y="184"/>
                    </a:lnTo>
                    <a:lnTo>
                      <a:pt x="1056" y="194"/>
                    </a:lnTo>
                    <a:lnTo>
                      <a:pt x="1062" y="206"/>
                    </a:lnTo>
                    <a:lnTo>
                      <a:pt x="1066" y="220"/>
                    </a:lnTo>
                    <a:lnTo>
                      <a:pt x="1067" y="236"/>
                    </a:lnTo>
                    <a:lnTo>
                      <a:pt x="1066" y="254"/>
                    </a:lnTo>
                    <a:lnTo>
                      <a:pt x="1063" y="274"/>
                    </a:lnTo>
                    <a:lnTo>
                      <a:pt x="1056" y="296"/>
                    </a:lnTo>
                    <a:lnTo>
                      <a:pt x="1046" y="322"/>
                    </a:lnTo>
                    <a:lnTo>
                      <a:pt x="1032" y="350"/>
                    </a:lnTo>
                    <a:lnTo>
                      <a:pt x="1013" y="380"/>
                    </a:lnTo>
                    <a:lnTo>
                      <a:pt x="990" y="413"/>
                    </a:lnTo>
                    <a:lnTo>
                      <a:pt x="1070" y="638"/>
                    </a:lnTo>
                    <a:lnTo>
                      <a:pt x="1095" y="562"/>
                    </a:lnTo>
                    <a:lnTo>
                      <a:pt x="1272" y="0"/>
                    </a:lnTo>
                    <a:lnTo>
                      <a:pt x="1274" y="2"/>
                    </a:lnTo>
                    <a:lnTo>
                      <a:pt x="1280" y="5"/>
                    </a:lnTo>
                    <a:lnTo>
                      <a:pt x="1291" y="12"/>
                    </a:lnTo>
                    <a:lnTo>
                      <a:pt x="1305" y="20"/>
                    </a:lnTo>
                    <a:lnTo>
                      <a:pt x="1323" y="30"/>
                    </a:lnTo>
                    <a:lnTo>
                      <a:pt x="1344" y="42"/>
                    </a:lnTo>
                    <a:lnTo>
                      <a:pt x="1369" y="56"/>
                    </a:lnTo>
                    <a:lnTo>
                      <a:pt x="1398" y="71"/>
                    </a:lnTo>
                    <a:lnTo>
                      <a:pt x="1430" y="87"/>
                    </a:lnTo>
                    <a:lnTo>
                      <a:pt x="1467" y="105"/>
                    </a:lnTo>
                    <a:lnTo>
                      <a:pt x="1505" y="123"/>
                    </a:lnTo>
                    <a:lnTo>
                      <a:pt x="1547" y="141"/>
                    </a:lnTo>
                    <a:lnTo>
                      <a:pt x="1592" y="160"/>
                    </a:lnTo>
                    <a:lnTo>
                      <a:pt x="1640" y="178"/>
                    </a:lnTo>
                    <a:lnTo>
                      <a:pt x="1682" y="196"/>
                    </a:lnTo>
                    <a:lnTo>
                      <a:pt x="1719" y="216"/>
                    </a:lnTo>
                    <a:lnTo>
                      <a:pt x="1751" y="238"/>
                    </a:lnTo>
                    <a:lnTo>
                      <a:pt x="1778" y="263"/>
                    </a:lnTo>
                    <a:lnTo>
                      <a:pt x="1801" y="291"/>
                    </a:lnTo>
                    <a:lnTo>
                      <a:pt x="1820" y="323"/>
                    </a:lnTo>
                    <a:lnTo>
                      <a:pt x="1836" y="356"/>
                    </a:lnTo>
                    <a:lnTo>
                      <a:pt x="1849" y="393"/>
                    </a:lnTo>
                    <a:lnTo>
                      <a:pt x="1859" y="432"/>
                    </a:lnTo>
                    <a:lnTo>
                      <a:pt x="1867" y="475"/>
                    </a:lnTo>
                    <a:lnTo>
                      <a:pt x="1872" y="521"/>
                    </a:lnTo>
                    <a:lnTo>
                      <a:pt x="1876" y="571"/>
                    </a:lnTo>
                    <a:lnTo>
                      <a:pt x="1880" y="623"/>
                    </a:lnTo>
                    <a:lnTo>
                      <a:pt x="1881" y="680"/>
                    </a:lnTo>
                    <a:lnTo>
                      <a:pt x="1882" y="739"/>
                    </a:lnTo>
                    <a:lnTo>
                      <a:pt x="1883" y="803"/>
                    </a:lnTo>
                    <a:lnTo>
                      <a:pt x="1883" y="870"/>
                    </a:lnTo>
                    <a:lnTo>
                      <a:pt x="0" y="870"/>
                    </a:lnTo>
                    <a:lnTo>
                      <a:pt x="1" y="803"/>
                    </a:lnTo>
                    <a:lnTo>
                      <a:pt x="1" y="739"/>
                    </a:lnTo>
                    <a:lnTo>
                      <a:pt x="2" y="680"/>
                    </a:lnTo>
                    <a:lnTo>
                      <a:pt x="4" y="623"/>
                    </a:lnTo>
                    <a:lnTo>
                      <a:pt x="7" y="571"/>
                    </a:lnTo>
                    <a:lnTo>
                      <a:pt x="10" y="521"/>
                    </a:lnTo>
                    <a:lnTo>
                      <a:pt x="16" y="475"/>
                    </a:lnTo>
                    <a:lnTo>
                      <a:pt x="23" y="432"/>
                    </a:lnTo>
                    <a:lnTo>
                      <a:pt x="33" y="393"/>
                    </a:lnTo>
                    <a:lnTo>
                      <a:pt x="46" y="356"/>
                    </a:lnTo>
                    <a:lnTo>
                      <a:pt x="62" y="323"/>
                    </a:lnTo>
                    <a:lnTo>
                      <a:pt x="81" y="291"/>
                    </a:lnTo>
                    <a:lnTo>
                      <a:pt x="104" y="263"/>
                    </a:lnTo>
                    <a:lnTo>
                      <a:pt x="132" y="238"/>
                    </a:lnTo>
                    <a:lnTo>
                      <a:pt x="164" y="216"/>
                    </a:lnTo>
                    <a:lnTo>
                      <a:pt x="200" y="196"/>
                    </a:lnTo>
                    <a:lnTo>
                      <a:pt x="242" y="178"/>
                    </a:lnTo>
                    <a:lnTo>
                      <a:pt x="290" y="160"/>
                    </a:lnTo>
                    <a:lnTo>
                      <a:pt x="336" y="141"/>
                    </a:lnTo>
                    <a:lnTo>
                      <a:pt x="377" y="123"/>
                    </a:lnTo>
                    <a:lnTo>
                      <a:pt x="416" y="105"/>
                    </a:lnTo>
                    <a:lnTo>
                      <a:pt x="451" y="87"/>
                    </a:lnTo>
                    <a:lnTo>
                      <a:pt x="483" y="71"/>
                    </a:lnTo>
                    <a:lnTo>
                      <a:pt x="512" y="56"/>
                    </a:lnTo>
                    <a:lnTo>
                      <a:pt x="537" y="42"/>
                    </a:lnTo>
                    <a:lnTo>
                      <a:pt x="560" y="30"/>
                    </a:lnTo>
                    <a:lnTo>
                      <a:pt x="578" y="20"/>
                    </a:lnTo>
                    <a:lnTo>
                      <a:pt x="592" y="12"/>
                    </a:lnTo>
                    <a:lnTo>
                      <a:pt x="602" y="5"/>
                    </a:lnTo>
                    <a:lnTo>
                      <a:pt x="608" y="2"/>
                    </a:lnTo>
                    <a:lnTo>
                      <a:pt x="61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" name="Freeform 1393"/>
              <p:cNvSpPr>
                <a:spLocks/>
              </p:cNvSpPr>
              <p:nvPr/>
            </p:nvSpPr>
            <p:spPr bwMode="auto">
              <a:xfrm>
                <a:off x="5022850" y="5281613"/>
                <a:ext cx="33337" cy="33338"/>
              </a:xfrm>
              <a:custGeom>
                <a:avLst/>
                <a:gdLst>
                  <a:gd name="T0" fmla="*/ 172 w 364"/>
                  <a:gd name="T1" fmla="*/ 0 h 365"/>
                  <a:gd name="T2" fmla="*/ 180 w 364"/>
                  <a:gd name="T3" fmla="*/ 0 h 365"/>
                  <a:gd name="T4" fmla="*/ 214 w 364"/>
                  <a:gd name="T5" fmla="*/ 3 h 365"/>
                  <a:gd name="T6" fmla="*/ 245 w 364"/>
                  <a:gd name="T7" fmla="*/ 11 h 365"/>
                  <a:gd name="T8" fmla="*/ 274 w 364"/>
                  <a:gd name="T9" fmla="*/ 24 h 365"/>
                  <a:gd name="T10" fmla="*/ 299 w 364"/>
                  <a:gd name="T11" fmla="*/ 42 h 365"/>
                  <a:gd name="T12" fmla="*/ 321 w 364"/>
                  <a:gd name="T13" fmla="*/ 65 h 365"/>
                  <a:gd name="T14" fmla="*/ 339 w 364"/>
                  <a:gd name="T15" fmla="*/ 90 h 365"/>
                  <a:gd name="T16" fmla="*/ 352 w 364"/>
                  <a:gd name="T17" fmla="*/ 119 h 365"/>
                  <a:gd name="T18" fmla="*/ 361 w 364"/>
                  <a:gd name="T19" fmla="*/ 149 h 365"/>
                  <a:gd name="T20" fmla="*/ 364 w 364"/>
                  <a:gd name="T21" fmla="*/ 182 h 365"/>
                  <a:gd name="T22" fmla="*/ 361 w 364"/>
                  <a:gd name="T23" fmla="*/ 215 h 365"/>
                  <a:gd name="T24" fmla="*/ 353 w 364"/>
                  <a:gd name="T25" fmla="*/ 246 h 365"/>
                  <a:gd name="T26" fmla="*/ 339 w 364"/>
                  <a:gd name="T27" fmla="*/ 275 h 365"/>
                  <a:gd name="T28" fmla="*/ 321 w 364"/>
                  <a:gd name="T29" fmla="*/ 300 h 365"/>
                  <a:gd name="T30" fmla="*/ 300 w 364"/>
                  <a:gd name="T31" fmla="*/ 322 h 365"/>
                  <a:gd name="T32" fmla="*/ 274 w 364"/>
                  <a:gd name="T33" fmla="*/ 340 h 365"/>
                  <a:gd name="T34" fmla="*/ 246 w 364"/>
                  <a:gd name="T35" fmla="*/ 353 h 365"/>
                  <a:gd name="T36" fmla="*/ 215 w 364"/>
                  <a:gd name="T37" fmla="*/ 362 h 365"/>
                  <a:gd name="T38" fmla="*/ 183 w 364"/>
                  <a:gd name="T39" fmla="*/ 365 h 365"/>
                  <a:gd name="T40" fmla="*/ 149 w 364"/>
                  <a:gd name="T41" fmla="*/ 362 h 365"/>
                  <a:gd name="T42" fmla="*/ 118 w 364"/>
                  <a:gd name="T43" fmla="*/ 354 h 365"/>
                  <a:gd name="T44" fmla="*/ 89 w 364"/>
                  <a:gd name="T45" fmla="*/ 341 h 365"/>
                  <a:gd name="T46" fmla="*/ 64 w 364"/>
                  <a:gd name="T47" fmla="*/ 323 h 365"/>
                  <a:gd name="T48" fmla="*/ 42 w 364"/>
                  <a:gd name="T49" fmla="*/ 301 h 365"/>
                  <a:gd name="T50" fmla="*/ 24 w 364"/>
                  <a:gd name="T51" fmla="*/ 276 h 365"/>
                  <a:gd name="T52" fmla="*/ 11 w 364"/>
                  <a:gd name="T53" fmla="*/ 246 h 365"/>
                  <a:gd name="T54" fmla="*/ 3 w 364"/>
                  <a:gd name="T55" fmla="*/ 215 h 365"/>
                  <a:gd name="T56" fmla="*/ 0 w 364"/>
                  <a:gd name="T57" fmla="*/ 182 h 365"/>
                  <a:gd name="T58" fmla="*/ 0 w 364"/>
                  <a:gd name="T59" fmla="*/ 174 h 365"/>
                  <a:gd name="T60" fmla="*/ 24 w 364"/>
                  <a:gd name="T61" fmla="*/ 180 h 365"/>
                  <a:gd name="T62" fmla="*/ 49 w 364"/>
                  <a:gd name="T63" fmla="*/ 182 h 365"/>
                  <a:gd name="T64" fmla="*/ 76 w 364"/>
                  <a:gd name="T65" fmla="*/ 180 h 365"/>
                  <a:gd name="T66" fmla="*/ 101 w 364"/>
                  <a:gd name="T67" fmla="*/ 172 h 365"/>
                  <a:gd name="T68" fmla="*/ 124 w 364"/>
                  <a:gd name="T69" fmla="*/ 160 h 365"/>
                  <a:gd name="T70" fmla="*/ 143 w 364"/>
                  <a:gd name="T71" fmla="*/ 143 h 365"/>
                  <a:gd name="T72" fmla="*/ 159 w 364"/>
                  <a:gd name="T73" fmla="*/ 124 h 365"/>
                  <a:gd name="T74" fmla="*/ 171 w 364"/>
                  <a:gd name="T75" fmla="*/ 101 h 365"/>
                  <a:gd name="T76" fmla="*/ 179 w 364"/>
                  <a:gd name="T77" fmla="*/ 76 h 365"/>
                  <a:gd name="T78" fmla="*/ 183 w 364"/>
                  <a:gd name="T79" fmla="*/ 49 h 365"/>
                  <a:gd name="T80" fmla="*/ 180 w 364"/>
                  <a:gd name="T81" fmla="*/ 32 h 365"/>
                  <a:gd name="T82" fmla="*/ 177 w 364"/>
                  <a:gd name="T83" fmla="*/ 16 h 365"/>
                  <a:gd name="T84" fmla="*/ 172 w 364"/>
                  <a:gd name="T85" fmla="*/ 0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64" h="365">
                    <a:moveTo>
                      <a:pt x="172" y="0"/>
                    </a:moveTo>
                    <a:lnTo>
                      <a:pt x="180" y="0"/>
                    </a:lnTo>
                    <a:lnTo>
                      <a:pt x="214" y="3"/>
                    </a:lnTo>
                    <a:lnTo>
                      <a:pt x="245" y="11"/>
                    </a:lnTo>
                    <a:lnTo>
                      <a:pt x="274" y="24"/>
                    </a:lnTo>
                    <a:lnTo>
                      <a:pt x="299" y="42"/>
                    </a:lnTo>
                    <a:lnTo>
                      <a:pt x="321" y="65"/>
                    </a:lnTo>
                    <a:lnTo>
                      <a:pt x="339" y="90"/>
                    </a:lnTo>
                    <a:lnTo>
                      <a:pt x="352" y="119"/>
                    </a:lnTo>
                    <a:lnTo>
                      <a:pt x="361" y="149"/>
                    </a:lnTo>
                    <a:lnTo>
                      <a:pt x="364" y="182"/>
                    </a:lnTo>
                    <a:lnTo>
                      <a:pt x="361" y="215"/>
                    </a:lnTo>
                    <a:lnTo>
                      <a:pt x="353" y="246"/>
                    </a:lnTo>
                    <a:lnTo>
                      <a:pt x="339" y="275"/>
                    </a:lnTo>
                    <a:lnTo>
                      <a:pt x="321" y="300"/>
                    </a:lnTo>
                    <a:lnTo>
                      <a:pt x="300" y="322"/>
                    </a:lnTo>
                    <a:lnTo>
                      <a:pt x="274" y="340"/>
                    </a:lnTo>
                    <a:lnTo>
                      <a:pt x="246" y="353"/>
                    </a:lnTo>
                    <a:lnTo>
                      <a:pt x="215" y="362"/>
                    </a:lnTo>
                    <a:lnTo>
                      <a:pt x="183" y="365"/>
                    </a:lnTo>
                    <a:lnTo>
                      <a:pt x="149" y="362"/>
                    </a:lnTo>
                    <a:lnTo>
                      <a:pt x="118" y="354"/>
                    </a:lnTo>
                    <a:lnTo>
                      <a:pt x="89" y="341"/>
                    </a:lnTo>
                    <a:lnTo>
                      <a:pt x="64" y="323"/>
                    </a:lnTo>
                    <a:lnTo>
                      <a:pt x="42" y="301"/>
                    </a:lnTo>
                    <a:lnTo>
                      <a:pt x="24" y="276"/>
                    </a:lnTo>
                    <a:lnTo>
                      <a:pt x="11" y="246"/>
                    </a:lnTo>
                    <a:lnTo>
                      <a:pt x="3" y="215"/>
                    </a:lnTo>
                    <a:lnTo>
                      <a:pt x="0" y="182"/>
                    </a:lnTo>
                    <a:lnTo>
                      <a:pt x="0" y="174"/>
                    </a:lnTo>
                    <a:lnTo>
                      <a:pt x="24" y="180"/>
                    </a:lnTo>
                    <a:lnTo>
                      <a:pt x="49" y="182"/>
                    </a:lnTo>
                    <a:lnTo>
                      <a:pt x="76" y="180"/>
                    </a:lnTo>
                    <a:lnTo>
                      <a:pt x="101" y="172"/>
                    </a:lnTo>
                    <a:lnTo>
                      <a:pt x="124" y="160"/>
                    </a:lnTo>
                    <a:lnTo>
                      <a:pt x="143" y="143"/>
                    </a:lnTo>
                    <a:lnTo>
                      <a:pt x="159" y="124"/>
                    </a:lnTo>
                    <a:lnTo>
                      <a:pt x="171" y="101"/>
                    </a:lnTo>
                    <a:lnTo>
                      <a:pt x="179" y="76"/>
                    </a:lnTo>
                    <a:lnTo>
                      <a:pt x="183" y="49"/>
                    </a:lnTo>
                    <a:lnTo>
                      <a:pt x="180" y="32"/>
                    </a:lnTo>
                    <a:lnTo>
                      <a:pt x="177" y="16"/>
                    </a:lnTo>
                    <a:lnTo>
                      <a:pt x="17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" name="Freeform 1394"/>
              <p:cNvSpPr>
                <a:spLocks noEditPoints="1"/>
              </p:cNvSpPr>
              <p:nvPr/>
            </p:nvSpPr>
            <p:spPr bwMode="auto">
              <a:xfrm>
                <a:off x="4970463" y="5254625"/>
                <a:ext cx="138112" cy="87313"/>
              </a:xfrm>
              <a:custGeom>
                <a:avLst/>
                <a:gdLst>
                  <a:gd name="T0" fmla="*/ 655 w 1482"/>
                  <a:gd name="T1" fmla="*/ 160 h 935"/>
                  <a:gd name="T2" fmla="*/ 546 w 1482"/>
                  <a:gd name="T3" fmla="*/ 215 h 935"/>
                  <a:gd name="T4" fmla="*/ 464 w 1482"/>
                  <a:gd name="T5" fmla="*/ 306 h 935"/>
                  <a:gd name="T6" fmla="*/ 424 w 1482"/>
                  <a:gd name="T7" fmla="*/ 425 h 935"/>
                  <a:gd name="T8" fmla="*/ 432 w 1482"/>
                  <a:gd name="T9" fmla="*/ 553 h 935"/>
                  <a:gd name="T10" fmla="*/ 487 w 1482"/>
                  <a:gd name="T11" fmla="*/ 663 h 935"/>
                  <a:gd name="T12" fmla="*/ 579 w 1482"/>
                  <a:gd name="T13" fmla="*/ 744 h 935"/>
                  <a:gd name="T14" fmla="*/ 697 w 1482"/>
                  <a:gd name="T15" fmla="*/ 785 h 935"/>
                  <a:gd name="T16" fmla="*/ 826 w 1482"/>
                  <a:gd name="T17" fmla="*/ 776 h 935"/>
                  <a:gd name="T18" fmla="*/ 935 w 1482"/>
                  <a:gd name="T19" fmla="*/ 721 h 935"/>
                  <a:gd name="T20" fmla="*/ 1017 w 1482"/>
                  <a:gd name="T21" fmla="*/ 630 h 935"/>
                  <a:gd name="T22" fmla="*/ 1057 w 1482"/>
                  <a:gd name="T23" fmla="*/ 511 h 935"/>
                  <a:gd name="T24" fmla="*/ 1049 w 1482"/>
                  <a:gd name="T25" fmla="*/ 383 h 935"/>
                  <a:gd name="T26" fmla="*/ 994 w 1482"/>
                  <a:gd name="T27" fmla="*/ 273 h 935"/>
                  <a:gd name="T28" fmla="*/ 902 w 1482"/>
                  <a:gd name="T29" fmla="*/ 192 h 935"/>
                  <a:gd name="T30" fmla="*/ 784 w 1482"/>
                  <a:gd name="T31" fmla="*/ 152 h 935"/>
                  <a:gd name="T32" fmla="*/ 786 w 1482"/>
                  <a:gd name="T33" fmla="*/ 2 h 935"/>
                  <a:gd name="T34" fmla="*/ 919 w 1482"/>
                  <a:gd name="T35" fmla="*/ 32 h 935"/>
                  <a:gd name="T36" fmla="*/ 1104 w 1482"/>
                  <a:gd name="T37" fmla="*/ 121 h 935"/>
                  <a:gd name="T38" fmla="*/ 1239 w 1482"/>
                  <a:gd name="T39" fmla="*/ 214 h 935"/>
                  <a:gd name="T40" fmla="*/ 1306 w 1482"/>
                  <a:gd name="T41" fmla="*/ 269 h 935"/>
                  <a:gd name="T42" fmla="*/ 1368 w 1482"/>
                  <a:gd name="T43" fmla="*/ 325 h 935"/>
                  <a:gd name="T44" fmla="*/ 1420 w 1482"/>
                  <a:gd name="T45" fmla="*/ 374 h 935"/>
                  <a:gd name="T46" fmla="*/ 1451 w 1482"/>
                  <a:gd name="T47" fmla="*/ 405 h 935"/>
                  <a:gd name="T48" fmla="*/ 1469 w 1482"/>
                  <a:gd name="T49" fmla="*/ 427 h 935"/>
                  <a:gd name="T50" fmla="*/ 1482 w 1482"/>
                  <a:gd name="T51" fmla="*/ 479 h 935"/>
                  <a:gd name="T52" fmla="*/ 1461 w 1482"/>
                  <a:gd name="T53" fmla="*/ 528 h 935"/>
                  <a:gd name="T54" fmla="*/ 1450 w 1482"/>
                  <a:gd name="T55" fmla="*/ 540 h 935"/>
                  <a:gd name="T56" fmla="*/ 1413 w 1482"/>
                  <a:gd name="T57" fmla="*/ 579 h 935"/>
                  <a:gd name="T58" fmla="*/ 1254 w 1482"/>
                  <a:gd name="T59" fmla="*/ 722 h 935"/>
                  <a:gd name="T60" fmla="*/ 1077 w 1482"/>
                  <a:gd name="T61" fmla="*/ 840 h 935"/>
                  <a:gd name="T62" fmla="*/ 926 w 1482"/>
                  <a:gd name="T63" fmla="*/ 905 h 935"/>
                  <a:gd name="T64" fmla="*/ 765 w 1482"/>
                  <a:gd name="T65" fmla="*/ 935 h 935"/>
                  <a:gd name="T66" fmla="*/ 728 w 1482"/>
                  <a:gd name="T67" fmla="*/ 935 h 935"/>
                  <a:gd name="T68" fmla="*/ 608 w 1482"/>
                  <a:gd name="T69" fmla="*/ 919 h 935"/>
                  <a:gd name="T70" fmla="*/ 453 w 1482"/>
                  <a:gd name="T71" fmla="*/ 865 h 935"/>
                  <a:gd name="T72" fmla="*/ 283 w 1482"/>
                  <a:gd name="T73" fmla="*/ 764 h 935"/>
                  <a:gd name="T74" fmla="*/ 120 w 1482"/>
                  <a:gd name="T75" fmla="*/ 629 h 935"/>
                  <a:gd name="T76" fmla="*/ 40 w 1482"/>
                  <a:gd name="T77" fmla="*/ 549 h 935"/>
                  <a:gd name="T78" fmla="*/ 21 w 1482"/>
                  <a:gd name="T79" fmla="*/ 529 h 935"/>
                  <a:gd name="T80" fmla="*/ 3 w 1482"/>
                  <a:gd name="T81" fmla="*/ 496 h 935"/>
                  <a:gd name="T82" fmla="*/ 4 w 1482"/>
                  <a:gd name="T83" fmla="*/ 443 h 935"/>
                  <a:gd name="T84" fmla="*/ 25 w 1482"/>
                  <a:gd name="T85" fmla="*/ 410 h 935"/>
                  <a:gd name="T86" fmla="*/ 48 w 1482"/>
                  <a:gd name="T87" fmla="*/ 387 h 935"/>
                  <a:gd name="T88" fmla="*/ 94 w 1482"/>
                  <a:gd name="T89" fmla="*/ 344 h 935"/>
                  <a:gd name="T90" fmla="*/ 154 w 1482"/>
                  <a:gd name="T91" fmla="*/ 288 h 935"/>
                  <a:gd name="T92" fmla="*/ 220 w 1482"/>
                  <a:gd name="T93" fmla="*/ 231 h 935"/>
                  <a:gd name="T94" fmla="*/ 320 w 1482"/>
                  <a:gd name="T95" fmla="*/ 157 h 935"/>
                  <a:gd name="T96" fmla="*/ 497 w 1482"/>
                  <a:gd name="T97" fmla="*/ 57 h 935"/>
                  <a:gd name="T98" fmla="*/ 650 w 1482"/>
                  <a:gd name="T99" fmla="*/ 9 h 9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482" h="935">
                    <a:moveTo>
                      <a:pt x="741" y="149"/>
                    </a:moveTo>
                    <a:lnTo>
                      <a:pt x="697" y="152"/>
                    </a:lnTo>
                    <a:lnTo>
                      <a:pt x="655" y="160"/>
                    </a:lnTo>
                    <a:lnTo>
                      <a:pt x="616" y="174"/>
                    </a:lnTo>
                    <a:lnTo>
                      <a:pt x="579" y="192"/>
                    </a:lnTo>
                    <a:lnTo>
                      <a:pt x="546" y="215"/>
                    </a:lnTo>
                    <a:lnTo>
                      <a:pt x="514" y="242"/>
                    </a:lnTo>
                    <a:lnTo>
                      <a:pt x="487" y="273"/>
                    </a:lnTo>
                    <a:lnTo>
                      <a:pt x="464" y="306"/>
                    </a:lnTo>
                    <a:lnTo>
                      <a:pt x="446" y="344"/>
                    </a:lnTo>
                    <a:lnTo>
                      <a:pt x="432" y="383"/>
                    </a:lnTo>
                    <a:lnTo>
                      <a:pt x="424" y="425"/>
                    </a:lnTo>
                    <a:lnTo>
                      <a:pt x="421" y="468"/>
                    </a:lnTo>
                    <a:lnTo>
                      <a:pt x="424" y="511"/>
                    </a:lnTo>
                    <a:lnTo>
                      <a:pt x="432" y="553"/>
                    </a:lnTo>
                    <a:lnTo>
                      <a:pt x="446" y="593"/>
                    </a:lnTo>
                    <a:lnTo>
                      <a:pt x="464" y="630"/>
                    </a:lnTo>
                    <a:lnTo>
                      <a:pt x="487" y="663"/>
                    </a:lnTo>
                    <a:lnTo>
                      <a:pt x="514" y="694"/>
                    </a:lnTo>
                    <a:lnTo>
                      <a:pt x="546" y="721"/>
                    </a:lnTo>
                    <a:lnTo>
                      <a:pt x="579" y="744"/>
                    </a:lnTo>
                    <a:lnTo>
                      <a:pt x="616" y="762"/>
                    </a:lnTo>
                    <a:lnTo>
                      <a:pt x="655" y="776"/>
                    </a:lnTo>
                    <a:lnTo>
                      <a:pt x="697" y="785"/>
                    </a:lnTo>
                    <a:lnTo>
                      <a:pt x="741" y="788"/>
                    </a:lnTo>
                    <a:lnTo>
                      <a:pt x="784" y="785"/>
                    </a:lnTo>
                    <a:lnTo>
                      <a:pt x="826" y="776"/>
                    </a:lnTo>
                    <a:lnTo>
                      <a:pt x="865" y="762"/>
                    </a:lnTo>
                    <a:lnTo>
                      <a:pt x="902" y="744"/>
                    </a:lnTo>
                    <a:lnTo>
                      <a:pt x="935" y="721"/>
                    </a:lnTo>
                    <a:lnTo>
                      <a:pt x="967" y="694"/>
                    </a:lnTo>
                    <a:lnTo>
                      <a:pt x="994" y="663"/>
                    </a:lnTo>
                    <a:lnTo>
                      <a:pt x="1017" y="630"/>
                    </a:lnTo>
                    <a:lnTo>
                      <a:pt x="1035" y="593"/>
                    </a:lnTo>
                    <a:lnTo>
                      <a:pt x="1049" y="553"/>
                    </a:lnTo>
                    <a:lnTo>
                      <a:pt x="1057" y="511"/>
                    </a:lnTo>
                    <a:lnTo>
                      <a:pt x="1060" y="468"/>
                    </a:lnTo>
                    <a:lnTo>
                      <a:pt x="1057" y="425"/>
                    </a:lnTo>
                    <a:lnTo>
                      <a:pt x="1049" y="383"/>
                    </a:lnTo>
                    <a:lnTo>
                      <a:pt x="1035" y="344"/>
                    </a:lnTo>
                    <a:lnTo>
                      <a:pt x="1017" y="306"/>
                    </a:lnTo>
                    <a:lnTo>
                      <a:pt x="994" y="273"/>
                    </a:lnTo>
                    <a:lnTo>
                      <a:pt x="967" y="242"/>
                    </a:lnTo>
                    <a:lnTo>
                      <a:pt x="935" y="215"/>
                    </a:lnTo>
                    <a:lnTo>
                      <a:pt x="902" y="192"/>
                    </a:lnTo>
                    <a:lnTo>
                      <a:pt x="865" y="174"/>
                    </a:lnTo>
                    <a:lnTo>
                      <a:pt x="826" y="160"/>
                    </a:lnTo>
                    <a:lnTo>
                      <a:pt x="784" y="152"/>
                    </a:lnTo>
                    <a:lnTo>
                      <a:pt x="741" y="149"/>
                    </a:lnTo>
                    <a:close/>
                    <a:moveTo>
                      <a:pt x="741" y="0"/>
                    </a:moveTo>
                    <a:lnTo>
                      <a:pt x="786" y="2"/>
                    </a:lnTo>
                    <a:lnTo>
                      <a:pt x="831" y="9"/>
                    </a:lnTo>
                    <a:lnTo>
                      <a:pt x="875" y="19"/>
                    </a:lnTo>
                    <a:lnTo>
                      <a:pt x="919" y="32"/>
                    </a:lnTo>
                    <a:lnTo>
                      <a:pt x="984" y="57"/>
                    </a:lnTo>
                    <a:lnTo>
                      <a:pt x="1045" y="87"/>
                    </a:lnTo>
                    <a:lnTo>
                      <a:pt x="1104" y="121"/>
                    </a:lnTo>
                    <a:lnTo>
                      <a:pt x="1161" y="158"/>
                    </a:lnTo>
                    <a:lnTo>
                      <a:pt x="1217" y="197"/>
                    </a:lnTo>
                    <a:lnTo>
                      <a:pt x="1239" y="214"/>
                    </a:lnTo>
                    <a:lnTo>
                      <a:pt x="1261" y="231"/>
                    </a:lnTo>
                    <a:lnTo>
                      <a:pt x="1283" y="250"/>
                    </a:lnTo>
                    <a:lnTo>
                      <a:pt x="1306" y="269"/>
                    </a:lnTo>
                    <a:lnTo>
                      <a:pt x="1327" y="288"/>
                    </a:lnTo>
                    <a:lnTo>
                      <a:pt x="1348" y="307"/>
                    </a:lnTo>
                    <a:lnTo>
                      <a:pt x="1368" y="325"/>
                    </a:lnTo>
                    <a:lnTo>
                      <a:pt x="1387" y="344"/>
                    </a:lnTo>
                    <a:lnTo>
                      <a:pt x="1405" y="360"/>
                    </a:lnTo>
                    <a:lnTo>
                      <a:pt x="1420" y="374"/>
                    </a:lnTo>
                    <a:lnTo>
                      <a:pt x="1433" y="387"/>
                    </a:lnTo>
                    <a:lnTo>
                      <a:pt x="1443" y="397"/>
                    </a:lnTo>
                    <a:lnTo>
                      <a:pt x="1451" y="405"/>
                    </a:lnTo>
                    <a:lnTo>
                      <a:pt x="1456" y="410"/>
                    </a:lnTo>
                    <a:lnTo>
                      <a:pt x="1458" y="412"/>
                    </a:lnTo>
                    <a:lnTo>
                      <a:pt x="1469" y="427"/>
                    </a:lnTo>
                    <a:lnTo>
                      <a:pt x="1477" y="443"/>
                    </a:lnTo>
                    <a:lnTo>
                      <a:pt x="1481" y="460"/>
                    </a:lnTo>
                    <a:lnTo>
                      <a:pt x="1482" y="479"/>
                    </a:lnTo>
                    <a:lnTo>
                      <a:pt x="1479" y="496"/>
                    </a:lnTo>
                    <a:lnTo>
                      <a:pt x="1472" y="513"/>
                    </a:lnTo>
                    <a:lnTo>
                      <a:pt x="1461" y="528"/>
                    </a:lnTo>
                    <a:lnTo>
                      <a:pt x="1460" y="529"/>
                    </a:lnTo>
                    <a:lnTo>
                      <a:pt x="1456" y="533"/>
                    </a:lnTo>
                    <a:lnTo>
                      <a:pt x="1450" y="540"/>
                    </a:lnTo>
                    <a:lnTo>
                      <a:pt x="1441" y="549"/>
                    </a:lnTo>
                    <a:lnTo>
                      <a:pt x="1429" y="563"/>
                    </a:lnTo>
                    <a:lnTo>
                      <a:pt x="1413" y="579"/>
                    </a:lnTo>
                    <a:lnTo>
                      <a:pt x="1361" y="629"/>
                    </a:lnTo>
                    <a:lnTo>
                      <a:pt x="1309" y="677"/>
                    </a:lnTo>
                    <a:lnTo>
                      <a:pt x="1254" y="722"/>
                    </a:lnTo>
                    <a:lnTo>
                      <a:pt x="1198" y="764"/>
                    </a:lnTo>
                    <a:lnTo>
                      <a:pt x="1138" y="804"/>
                    </a:lnTo>
                    <a:lnTo>
                      <a:pt x="1077" y="840"/>
                    </a:lnTo>
                    <a:lnTo>
                      <a:pt x="1028" y="865"/>
                    </a:lnTo>
                    <a:lnTo>
                      <a:pt x="978" y="887"/>
                    </a:lnTo>
                    <a:lnTo>
                      <a:pt x="926" y="905"/>
                    </a:lnTo>
                    <a:lnTo>
                      <a:pt x="873" y="919"/>
                    </a:lnTo>
                    <a:lnTo>
                      <a:pt x="820" y="929"/>
                    </a:lnTo>
                    <a:lnTo>
                      <a:pt x="765" y="935"/>
                    </a:lnTo>
                    <a:lnTo>
                      <a:pt x="753" y="935"/>
                    </a:lnTo>
                    <a:lnTo>
                      <a:pt x="741" y="935"/>
                    </a:lnTo>
                    <a:lnTo>
                      <a:pt x="728" y="935"/>
                    </a:lnTo>
                    <a:lnTo>
                      <a:pt x="716" y="935"/>
                    </a:lnTo>
                    <a:lnTo>
                      <a:pt x="661" y="929"/>
                    </a:lnTo>
                    <a:lnTo>
                      <a:pt x="608" y="919"/>
                    </a:lnTo>
                    <a:lnTo>
                      <a:pt x="555" y="905"/>
                    </a:lnTo>
                    <a:lnTo>
                      <a:pt x="503" y="887"/>
                    </a:lnTo>
                    <a:lnTo>
                      <a:pt x="453" y="865"/>
                    </a:lnTo>
                    <a:lnTo>
                      <a:pt x="404" y="840"/>
                    </a:lnTo>
                    <a:lnTo>
                      <a:pt x="343" y="804"/>
                    </a:lnTo>
                    <a:lnTo>
                      <a:pt x="283" y="764"/>
                    </a:lnTo>
                    <a:lnTo>
                      <a:pt x="227" y="721"/>
                    </a:lnTo>
                    <a:lnTo>
                      <a:pt x="172" y="677"/>
                    </a:lnTo>
                    <a:lnTo>
                      <a:pt x="120" y="629"/>
                    </a:lnTo>
                    <a:lnTo>
                      <a:pt x="68" y="579"/>
                    </a:lnTo>
                    <a:lnTo>
                      <a:pt x="52" y="563"/>
                    </a:lnTo>
                    <a:lnTo>
                      <a:pt x="40" y="549"/>
                    </a:lnTo>
                    <a:lnTo>
                      <a:pt x="31" y="540"/>
                    </a:lnTo>
                    <a:lnTo>
                      <a:pt x="25" y="533"/>
                    </a:lnTo>
                    <a:lnTo>
                      <a:pt x="21" y="529"/>
                    </a:lnTo>
                    <a:lnTo>
                      <a:pt x="20" y="528"/>
                    </a:lnTo>
                    <a:lnTo>
                      <a:pt x="9" y="513"/>
                    </a:lnTo>
                    <a:lnTo>
                      <a:pt x="3" y="496"/>
                    </a:lnTo>
                    <a:lnTo>
                      <a:pt x="0" y="478"/>
                    </a:lnTo>
                    <a:lnTo>
                      <a:pt x="0" y="460"/>
                    </a:lnTo>
                    <a:lnTo>
                      <a:pt x="4" y="443"/>
                    </a:lnTo>
                    <a:lnTo>
                      <a:pt x="12" y="427"/>
                    </a:lnTo>
                    <a:lnTo>
                      <a:pt x="23" y="412"/>
                    </a:lnTo>
                    <a:lnTo>
                      <a:pt x="25" y="410"/>
                    </a:lnTo>
                    <a:lnTo>
                      <a:pt x="30" y="405"/>
                    </a:lnTo>
                    <a:lnTo>
                      <a:pt x="38" y="397"/>
                    </a:lnTo>
                    <a:lnTo>
                      <a:pt x="48" y="387"/>
                    </a:lnTo>
                    <a:lnTo>
                      <a:pt x="61" y="374"/>
                    </a:lnTo>
                    <a:lnTo>
                      <a:pt x="76" y="360"/>
                    </a:lnTo>
                    <a:lnTo>
                      <a:pt x="94" y="344"/>
                    </a:lnTo>
                    <a:lnTo>
                      <a:pt x="113" y="325"/>
                    </a:lnTo>
                    <a:lnTo>
                      <a:pt x="133" y="307"/>
                    </a:lnTo>
                    <a:lnTo>
                      <a:pt x="154" y="288"/>
                    </a:lnTo>
                    <a:lnTo>
                      <a:pt x="175" y="269"/>
                    </a:lnTo>
                    <a:lnTo>
                      <a:pt x="198" y="250"/>
                    </a:lnTo>
                    <a:lnTo>
                      <a:pt x="220" y="231"/>
                    </a:lnTo>
                    <a:lnTo>
                      <a:pt x="242" y="214"/>
                    </a:lnTo>
                    <a:lnTo>
                      <a:pt x="264" y="197"/>
                    </a:lnTo>
                    <a:lnTo>
                      <a:pt x="320" y="157"/>
                    </a:lnTo>
                    <a:lnTo>
                      <a:pt x="377" y="121"/>
                    </a:lnTo>
                    <a:lnTo>
                      <a:pt x="436" y="86"/>
                    </a:lnTo>
                    <a:lnTo>
                      <a:pt x="497" y="57"/>
                    </a:lnTo>
                    <a:lnTo>
                      <a:pt x="562" y="32"/>
                    </a:lnTo>
                    <a:lnTo>
                      <a:pt x="606" y="19"/>
                    </a:lnTo>
                    <a:lnTo>
                      <a:pt x="650" y="9"/>
                    </a:lnTo>
                    <a:lnTo>
                      <a:pt x="695" y="2"/>
                    </a:lnTo>
                    <a:lnTo>
                      <a:pt x="74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21" name="Group 120"/>
            <p:cNvGrpSpPr/>
            <p:nvPr/>
          </p:nvGrpSpPr>
          <p:grpSpPr>
            <a:xfrm>
              <a:off x="5646841" y="5259388"/>
              <a:ext cx="309563" cy="263525"/>
              <a:chOff x="5648325" y="5283200"/>
              <a:chExt cx="309563" cy="263525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22" name="Freeform 1399"/>
              <p:cNvSpPr>
                <a:spLocks/>
              </p:cNvSpPr>
              <p:nvPr/>
            </p:nvSpPr>
            <p:spPr bwMode="auto">
              <a:xfrm>
                <a:off x="5834063" y="5283200"/>
                <a:ext cx="53975" cy="31750"/>
              </a:xfrm>
              <a:custGeom>
                <a:avLst/>
                <a:gdLst>
                  <a:gd name="T0" fmla="*/ 298 w 586"/>
                  <a:gd name="T1" fmla="*/ 0 h 343"/>
                  <a:gd name="T2" fmla="*/ 337 w 586"/>
                  <a:gd name="T3" fmla="*/ 2 h 343"/>
                  <a:gd name="T4" fmla="*/ 376 w 586"/>
                  <a:gd name="T5" fmla="*/ 8 h 343"/>
                  <a:gd name="T6" fmla="*/ 412 w 586"/>
                  <a:gd name="T7" fmla="*/ 18 h 343"/>
                  <a:gd name="T8" fmla="*/ 446 w 586"/>
                  <a:gd name="T9" fmla="*/ 31 h 343"/>
                  <a:gd name="T10" fmla="*/ 477 w 586"/>
                  <a:gd name="T11" fmla="*/ 47 h 343"/>
                  <a:gd name="T12" fmla="*/ 504 w 586"/>
                  <a:gd name="T13" fmla="*/ 67 h 343"/>
                  <a:gd name="T14" fmla="*/ 528 w 586"/>
                  <a:gd name="T15" fmla="*/ 88 h 343"/>
                  <a:gd name="T16" fmla="*/ 547 w 586"/>
                  <a:gd name="T17" fmla="*/ 112 h 343"/>
                  <a:gd name="T18" fmla="*/ 563 w 586"/>
                  <a:gd name="T19" fmla="*/ 138 h 343"/>
                  <a:gd name="T20" fmla="*/ 573 w 586"/>
                  <a:gd name="T21" fmla="*/ 166 h 343"/>
                  <a:gd name="T22" fmla="*/ 578 w 586"/>
                  <a:gd name="T23" fmla="*/ 195 h 343"/>
                  <a:gd name="T24" fmla="*/ 586 w 586"/>
                  <a:gd name="T25" fmla="*/ 260 h 343"/>
                  <a:gd name="T26" fmla="*/ 585 w 586"/>
                  <a:gd name="T27" fmla="*/ 273 h 343"/>
                  <a:gd name="T28" fmla="*/ 580 w 586"/>
                  <a:gd name="T29" fmla="*/ 284 h 343"/>
                  <a:gd name="T30" fmla="*/ 570 w 586"/>
                  <a:gd name="T31" fmla="*/ 292 h 343"/>
                  <a:gd name="T32" fmla="*/ 558 w 586"/>
                  <a:gd name="T33" fmla="*/ 297 h 343"/>
                  <a:gd name="T34" fmla="*/ 544 w 586"/>
                  <a:gd name="T35" fmla="*/ 296 h 343"/>
                  <a:gd name="T36" fmla="*/ 487 w 586"/>
                  <a:gd name="T37" fmla="*/ 284 h 343"/>
                  <a:gd name="T38" fmla="*/ 428 w 586"/>
                  <a:gd name="T39" fmla="*/ 277 h 343"/>
                  <a:gd name="T40" fmla="*/ 367 w 586"/>
                  <a:gd name="T41" fmla="*/ 274 h 343"/>
                  <a:gd name="T42" fmla="*/ 301 w 586"/>
                  <a:gd name="T43" fmla="*/ 277 h 343"/>
                  <a:gd name="T44" fmla="*/ 237 w 586"/>
                  <a:gd name="T45" fmla="*/ 285 h 343"/>
                  <a:gd name="T46" fmla="*/ 174 w 586"/>
                  <a:gd name="T47" fmla="*/ 299 h 343"/>
                  <a:gd name="T48" fmla="*/ 112 w 586"/>
                  <a:gd name="T49" fmla="*/ 317 h 343"/>
                  <a:gd name="T50" fmla="*/ 53 w 586"/>
                  <a:gd name="T51" fmla="*/ 341 h 343"/>
                  <a:gd name="T52" fmla="*/ 40 w 586"/>
                  <a:gd name="T53" fmla="*/ 343 h 343"/>
                  <a:gd name="T54" fmla="*/ 28 w 586"/>
                  <a:gd name="T55" fmla="*/ 341 h 343"/>
                  <a:gd name="T56" fmla="*/ 18 w 586"/>
                  <a:gd name="T57" fmla="*/ 335 h 343"/>
                  <a:gd name="T58" fmla="*/ 10 w 586"/>
                  <a:gd name="T59" fmla="*/ 325 h 343"/>
                  <a:gd name="T60" fmla="*/ 6 w 586"/>
                  <a:gd name="T61" fmla="*/ 312 h 343"/>
                  <a:gd name="T62" fmla="*/ 0 w 586"/>
                  <a:gd name="T63" fmla="*/ 204 h 343"/>
                  <a:gd name="T64" fmla="*/ 3 w 586"/>
                  <a:gd name="T65" fmla="*/ 176 h 343"/>
                  <a:gd name="T66" fmla="*/ 11 w 586"/>
                  <a:gd name="T67" fmla="*/ 149 h 343"/>
                  <a:gd name="T68" fmla="*/ 25 w 586"/>
                  <a:gd name="T69" fmla="*/ 124 h 343"/>
                  <a:gd name="T70" fmla="*/ 43 w 586"/>
                  <a:gd name="T71" fmla="*/ 101 h 343"/>
                  <a:gd name="T72" fmla="*/ 65 w 586"/>
                  <a:gd name="T73" fmla="*/ 79 h 343"/>
                  <a:gd name="T74" fmla="*/ 91 w 586"/>
                  <a:gd name="T75" fmla="*/ 59 h 343"/>
                  <a:gd name="T76" fmla="*/ 121 w 586"/>
                  <a:gd name="T77" fmla="*/ 42 h 343"/>
                  <a:gd name="T78" fmla="*/ 153 w 586"/>
                  <a:gd name="T79" fmla="*/ 27 h 343"/>
                  <a:gd name="T80" fmla="*/ 187 w 586"/>
                  <a:gd name="T81" fmla="*/ 16 h 343"/>
                  <a:gd name="T82" fmla="*/ 223 w 586"/>
                  <a:gd name="T83" fmla="*/ 7 h 343"/>
                  <a:gd name="T84" fmla="*/ 260 w 586"/>
                  <a:gd name="T85" fmla="*/ 1 h 343"/>
                  <a:gd name="T86" fmla="*/ 298 w 586"/>
                  <a:gd name="T87" fmla="*/ 0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86" h="343">
                    <a:moveTo>
                      <a:pt x="298" y="0"/>
                    </a:moveTo>
                    <a:lnTo>
                      <a:pt x="337" y="2"/>
                    </a:lnTo>
                    <a:lnTo>
                      <a:pt x="376" y="8"/>
                    </a:lnTo>
                    <a:lnTo>
                      <a:pt x="412" y="18"/>
                    </a:lnTo>
                    <a:lnTo>
                      <a:pt x="446" y="31"/>
                    </a:lnTo>
                    <a:lnTo>
                      <a:pt x="477" y="47"/>
                    </a:lnTo>
                    <a:lnTo>
                      <a:pt x="504" y="67"/>
                    </a:lnTo>
                    <a:lnTo>
                      <a:pt x="528" y="88"/>
                    </a:lnTo>
                    <a:lnTo>
                      <a:pt x="547" y="112"/>
                    </a:lnTo>
                    <a:lnTo>
                      <a:pt x="563" y="138"/>
                    </a:lnTo>
                    <a:lnTo>
                      <a:pt x="573" y="166"/>
                    </a:lnTo>
                    <a:lnTo>
                      <a:pt x="578" y="195"/>
                    </a:lnTo>
                    <a:lnTo>
                      <a:pt x="586" y="260"/>
                    </a:lnTo>
                    <a:lnTo>
                      <a:pt x="585" y="273"/>
                    </a:lnTo>
                    <a:lnTo>
                      <a:pt x="580" y="284"/>
                    </a:lnTo>
                    <a:lnTo>
                      <a:pt x="570" y="292"/>
                    </a:lnTo>
                    <a:lnTo>
                      <a:pt x="558" y="297"/>
                    </a:lnTo>
                    <a:lnTo>
                      <a:pt x="544" y="296"/>
                    </a:lnTo>
                    <a:lnTo>
                      <a:pt x="487" y="284"/>
                    </a:lnTo>
                    <a:lnTo>
                      <a:pt x="428" y="277"/>
                    </a:lnTo>
                    <a:lnTo>
                      <a:pt x="367" y="274"/>
                    </a:lnTo>
                    <a:lnTo>
                      <a:pt x="301" y="277"/>
                    </a:lnTo>
                    <a:lnTo>
                      <a:pt x="237" y="285"/>
                    </a:lnTo>
                    <a:lnTo>
                      <a:pt x="174" y="299"/>
                    </a:lnTo>
                    <a:lnTo>
                      <a:pt x="112" y="317"/>
                    </a:lnTo>
                    <a:lnTo>
                      <a:pt x="53" y="341"/>
                    </a:lnTo>
                    <a:lnTo>
                      <a:pt x="40" y="343"/>
                    </a:lnTo>
                    <a:lnTo>
                      <a:pt x="28" y="341"/>
                    </a:lnTo>
                    <a:lnTo>
                      <a:pt x="18" y="335"/>
                    </a:lnTo>
                    <a:lnTo>
                      <a:pt x="10" y="325"/>
                    </a:lnTo>
                    <a:lnTo>
                      <a:pt x="6" y="312"/>
                    </a:lnTo>
                    <a:lnTo>
                      <a:pt x="0" y="204"/>
                    </a:lnTo>
                    <a:lnTo>
                      <a:pt x="3" y="176"/>
                    </a:lnTo>
                    <a:lnTo>
                      <a:pt x="11" y="149"/>
                    </a:lnTo>
                    <a:lnTo>
                      <a:pt x="25" y="124"/>
                    </a:lnTo>
                    <a:lnTo>
                      <a:pt x="43" y="101"/>
                    </a:lnTo>
                    <a:lnTo>
                      <a:pt x="65" y="79"/>
                    </a:lnTo>
                    <a:lnTo>
                      <a:pt x="91" y="59"/>
                    </a:lnTo>
                    <a:lnTo>
                      <a:pt x="121" y="42"/>
                    </a:lnTo>
                    <a:lnTo>
                      <a:pt x="153" y="27"/>
                    </a:lnTo>
                    <a:lnTo>
                      <a:pt x="187" y="16"/>
                    </a:lnTo>
                    <a:lnTo>
                      <a:pt x="223" y="7"/>
                    </a:lnTo>
                    <a:lnTo>
                      <a:pt x="260" y="1"/>
                    </a:lnTo>
                    <a:lnTo>
                      <a:pt x="29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" name="Freeform 1400"/>
              <p:cNvSpPr>
                <a:spLocks noEditPoints="1"/>
              </p:cNvSpPr>
              <p:nvPr/>
            </p:nvSpPr>
            <p:spPr bwMode="auto">
              <a:xfrm>
                <a:off x="5648325" y="5318125"/>
                <a:ext cx="309563" cy="228600"/>
              </a:xfrm>
              <a:custGeom>
                <a:avLst/>
                <a:gdLst>
                  <a:gd name="T0" fmla="*/ 2349 w 3311"/>
                  <a:gd name="T1" fmla="*/ 1591 h 2438"/>
                  <a:gd name="T2" fmla="*/ 2140 w 3311"/>
                  <a:gd name="T3" fmla="*/ 1749 h 2438"/>
                  <a:gd name="T4" fmla="*/ 2108 w 3311"/>
                  <a:gd name="T5" fmla="*/ 1970 h 2438"/>
                  <a:gd name="T6" fmla="*/ 2286 w 3311"/>
                  <a:gd name="T7" fmla="*/ 2164 h 2438"/>
                  <a:gd name="T8" fmla="*/ 2603 w 3311"/>
                  <a:gd name="T9" fmla="*/ 2242 h 2438"/>
                  <a:gd name="T10" fmla="*/ 2919 w 3311"/>
                  <a:gd name="T11" fmla="*/ 2164 h 2438"/>
                  <a:gd name="T12" fmla="*/ 3099 w 3311"/>
                  <a:gd name="T13" fmla="*/ 1970 h 2438"/>
                  <a:gd name="T14" fmla="*/ 3060 w 3311"/>
                  <a:gd name="T15" fmla="*/ 1740 h 2438"/>
                  <a:gd name="T16" fmla="*/ 2825 w 3311"/>
                  <a:gd name="T17" fmla="*/ 1579 h 2438"/>
                  <a:gd name="T18" fmla="*/ 652 w 3311"/>
                  <a:gd name="T19" fmla="*/ 1544 h 2438"/>
                  <a:gd name="T20" fmla="*/ 368 w 3311"/>
                  <a:gd name="T21" fmla="*/ 1633 h 2438"/>
                  <a:gd name="T22" fmla="*/ 209 w 3311"/>
                  <a:gd name="T23" fmla="*/ 1818 h 2438"/>
                  <a:gd name="T24" fmla="*/ 250 w 3311"/>
                  <a:gd name="T25" fmla="*/ 2043 h 2438"/>
                  <a:gd name="T26" fmla="*/ 485 w 3311"/>
                  <a:gd name="T27" fmla="*/ 2205 h 2438"/>
                  <a:gd name="T28" fmla="*/ 822 w 3311"/>
                  <a:gd name="T29" fmla="*/ 2232 h 2438"/>
                  <a:gd name="T30" fmla="*/ 1103 w 3311"/>
                  <a:gd name="T31" fmla="*/ 2109 h 2438"/>
                  <a:gd name="T32" fmla="*/ 1217 w 3311"/>
                  <a:gd name="T33" fmla="*/ 1891 h 2438"/>
                  <a:gd name="T34" fmla="*/ 1103 w 3311"/>
                  <a:gd name="T35" fmla="*/ 1675 h 2438"/>
                  <a:gd name="T36" fmla="*/ 822 w 3311"/>
                  <a:gd name="T37" fmla="*/ 1552 h 2438"/>
                  <a:gd name="T38" fmla="*/ 1559 w 3311"/>
                  <a:gd name="T39" fmla="*/ 1243 h 2438"/>
                  <a:gd name="T40" fmla="*/ 1449 w 3311"/>
                  <a:gd name="T41" fmla="*/ 1349 h 2438"/>
                  <a:gd name="T42" fmla="*/ 1507 w 3311"/>
                  <a:gd name="T43" fmla="*/ 1477 h 2438"/>
                  <a:gd name="T44" fmla="*/ 1690 w 3311"/>
                  <a:gd name="T45" fmla="*/ 1518 h 2438"/>
                  <a:gd name="T46" fmla="*/ 1842 w 3311"/>
                  <a:gd name="T47" fmla="*/ 1441 h 2438"/>
                  <a:gd name="T48" fmla="*/ 1842 w 3311"/>
                  <a:gd name="T49" fmla="*/ 1306 h 2438"/>
                  <a:gd name="T50" fmla="*/ 1690 w 3311"/>
                  <a:gd name="T51" fmla="*/ 1229 h 2438"/>
                  <a:gd name="T52" fmla="*/ 1168 w 3311"/>
                  <a:gd name="T53" fmla="*/ 31 h 2438"/>
                  <a:gd name="T54" fmla="*/ 1407 w 3311"/>
                  <a:gd name="T55" fmla="*/ 176 h 2438"/>
                  <a:gd name="T56" fmla="*/ 1482 w 3311"/>
                  <a:gd name="T57" fmla="*/ 370 h 2438"/>
                  <a:gd name="T58" fmla="*/ 1655 w 3311"/>
                  <a:gd name="T59" fmla="*/ 404 h 2438"/>
                  <a:gd name="T60" fmla="*/ 1827 w 3311"/>
                  <a:gd name="T61" fmla="*/ 369 h 2438"/>
                  <a:gd name="T62" fmla="*/ 1903 w 3311"/>
                  <a:gd name="T63" fmla="*/ 175 h 2438"/>
                  <a:gd name="T64" fmla="*/ 2142 w 3311"/>
                  <a:gd name="T65" fmla="*/ 31 h 2438"/>
                  <a:gd name="T66" fmla="*/ 2458 w 3311"/>
                  <a:gd name="T67" fmla="*/ 9 h 2438"/>
                  <a:gd name="T68" fmla="*/ 2728 w 3311"/>
                  <a:gd name="T69" fmla="*/ 133 h 2438"/>
                  <a:gd name="T70" fmla="*/ 2837 w 3311"/>
                  <a:gd name="T71" fmla="*/ 355 h 2438"/>
                  <a:gd name="T72" fmla="*/ 3088 w 3311"/>
                  <a:gd name="T73" fmla="*/ 969 h 2438"/>
                  <a:gd name="T74" fmla="*/ 3301 w 3311"/>
                  <a:gd name="T75" fmla="*/ 1806 h 2438"/>
                  <a:gd name="T76" fmla="*/ 3307 w 3311"/>
                  <a:gd name="T77" fmla="*/ 1944 h 2438"/>
                  <a:gd name="T78" fmla="*/ 3166 w 3311"/>
                  <a:gd name="T79" fmla="*/ 2223 h 2438"/>
                  <a:gd name="T80" fmla="*/ 2864 w 3311"/>
                  <a:gd name="T81" fmla="*/ 2400 h 2438"/>
                  <a:gd name="T82" fmla="*/ 2469 w 3311"/>
                  <a:gd name="T83" fmla="*/ 2428 h 2438"/>
                  <a:gd name="T84" fmla="*/ 2128 w 3311"/>
                  <a:gd name="T85" fmla="*/ 2295 h 2438"/>
                  <a:gd name="T86" fmla="*/ 1926 w 3311"/>
                  <a:gd name="T87" fmla="*/ 2045 h 2438"/>
                  <a:gd name="T88" fmla="*/ 1807 w 3311"/>
                  <a:gd name="T89" fmla="*/ 1674 h 2438"/>
                  <a:gd name="T90" fmla="*/ 1504 w 3311"/>
                  <a:gd name="T91" fmla="*/ 1673 h 2438"/>
                  <a:gd name="T92" fmla="*/ 1385 w 3311"/>
                  <a:gd name="T93" fmla="*/ 2045 h 2438"/>
                  <a:gd name="T94" fmla="*/ 1183 w 3311"/>
                  <a:gd name="T95" fmla="*/ 2295 h 2438"/>
                  <a:gd name="T96" fmla="*/ 841 w 3311"/>
                  <a:gd name="T97" fmla="*/ 2428 h 2438"/>
                  <a:gd name="T98" fmla="*/ 447 w 3311"/>
                  <a:gd name="T99" fmla="*/ 2400 h 2438"/>
                  <a:gd name="T100" fmla="*/ 144 w 3311"/>
                  <a:gd name="T101" fmla="*/ 2223 h 2438"/>
                  <a:gd name="T102" fmla="*/ 3 w 3311"/>
                  <a:gd name="T103" fmla="*/ 1944 h 2438"/>
                  <a:gd name="T104" fmla="*/ 9 w 3311"/>
                  <a:gd name="T105" fmla="*/ 1806 h 2438"/>
                  <a:gd name="T106" fmla="*/ 222 w 3311"/>
                  <a:gd name="T107" fmla="*/ 969 h 2438"/>
                  <a:gd name="T108" fmla="*/ 473 w 3311"/>
                  <a:gd name="T109" fmla="*/ 355 h 2438"/>
                  <a:gd name="T110" fmla="*/ 582 w 3311"/>
                  <a:gd name="T111" fmla="*/ 133 h 2438"/>
                  <a:gd name="T112" fmla="*/ 852 w 3311"/>
                  <a:gd name="T113" fmla="*/ 9 h 24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311" h="2438">
                    <a:moveTo>
                      <a:pt x="2603" y="1542"/>
                    </a:moveTo>
                    <a:lnTo>
                      <a:pt x="2549" y="1544"/>
                    </a:lnTo>
                    <a:lnTo>
                      <a:pt x="2495" y="1551"/>
                    </a:lnTo>
                    <a:lnTo>
                      <a:pt x="2444" y="1560"/>
                    </a:lnTo>
                    <a:lnTo>
                      <a:pt x="2395" y="1574"/>
                    </a:lnTo>
                    <a:lnTo>
                      <a:pt x="2349" y="1591"/>
                    </a:lnTo>
                    <a:lnTo>
                      <a:pt x="2304" y="1611"/>
                    </a:lnTo>
                    <a:lnTo>
                      <a:pt x="2264" y="1633"/>
                    </a:lnTo>
                    <a:lnTo>
                      <a:pt x="2227" y="1659"/>
                    </a:lnTo>
                    <a:lnTo>
                      <a:pt x="2194" y="1687"/>
                    </a:lnTo>
                    <a:lnTo>
                      <a:pt x="2165" y="1717"/>
                    </a:lnTo>
                    <a:lnTo>
                      <a:pt x="2140" y="1749"/>
                    </a:lnTo>
                    <a:lnTo>
                      <a:pt x="2121" y="1782"/>
                    </a:lnTo>
                    <a:lnTo>
                      <a:pt x="2106" y="1818"/>
                    </a:lnTo>
                    <a:lnTo>
                      <a:pt x="2096" y="1854"/>
                    </a:lnTo>
                    <a:lnTo>
                      <a:pt x="2093" y="1891"/>
                    </a:lnTo>
                    <a:lnTo>
                      <a:pt x="2097" y="1932"/>
                    </a:lnTo>
                    <a:lnTo>
                      <a:pt x="2108" y="1970"/>
                    </a:lnTo>
                    <a:lnTo>
                      <a:pt x="2124" y="2008"/>
                    </a:lnTo>
                    <a:lnTo>
                      <a:pt x="2147" y="2043"/>
                    </a:lnTo>
                    <a:lnTo>
                      <a:pt x="2175" y="2077"/>
                    </a:lnTo>
                    <a:lnTo>
                      <a:pt x="2207" y="2109"/>
                    </a:lnTo>
                    <a:lnTo>
                      <a:pt x="2245" y="2138"/>
                    </a:lnTo>
                    <a:lnTo>
                      <a:pt x="2286" y="2164"/>
                    </a:lnTo>
                    <a:lnTo>
                      <a:pt x="2333" y="2186"/>
                    </a:lnTo>
                    <a:lnTo>
                      <a:pt x="2382" y="2205"/>
                    </a:lnTo>
                    <a:lnTo>
                      <a:pt x="2433" y="2221"/>
                    </a:lnTo>
                    <a:lnTo>
                      <a:pt x="2488" y="2232"/>
                    </a:lnTo>
                    <a:lnTo>
                      <a:pt x="2545" y="2239"/>
                    </a:lnTo>
                    <a:lnTo>
                      <a:pt x="2603" y="2242"/>
                    </a:lnTo>
                    <a:lnTo>
                      <a:pt x="2662" y="2239"/>
                    </a:lnTo>
                    <a:lnTo>
                      <a:pt x="2718" y="2232"/>
                    </a:lnTo>
                    <a:lnTo>
                      <a:pt x="2773" y="2221"/>
                    </a:lnTo>
                    <a:lnTo>
                      <a:pt x="2825" y="2205"/>
                    </a:lnTo>
                    <a:lnTo>
                      <a:pt x="2874" y="2186"/>
                    </a:lnTo>
                    <a:lnTo>
                      <a:pt x="2919" y="2164"/>
                    </a:lnTo>
                    <a:lnTo>
                      <a:pt x="2961" y="2138"/>
                    </a:lnTo>
                    <a:lnTo>
                      <a:pt x="2999" y="2109"/>
                    </a:lnTo>
                    <a:lnTo>
                      <a:pt x="3032" y="2077"/>
                    </a:lnTo>
                    <a:lnTo>
                      <a:pt x="3060" y="2043"/>
                    </a:lnTo>
                    <a:lnTo>
                      <a:pt x="3082" y="2008"/>
                    </a:lnTo>
                    <a:lnTo>
                      <a:pt x="3099" y="1970"/>
                    </a:lnTo>
                    <a:lnTo>
                      <a:pt x="3109" y="1932"/>
                    </a:lnTo>
                    <a:lnTo>
                      <a:pt x="3112" y="1891"/>
                    </a:lnTo>
                    <a:lnTo>
                      <a:pt x="3109" y="1851"/>
                    </a:lnTo>
                    <a:lnTo>
                      <a:pt x="3099" y="1813"/>
                    </a:lnTo>
                    <a:lnTo>
                      <a:pt x="3082" y="1775"/>
                    </a:lnTo>
                    <a:lnTo>
                      <a:pt x="3060" y="1740"/>
                    </a:lnTo>
                    <a:lnTo>
                      <a:pt x="3032" y="1706"/>
                    </a:lnTo>
                    <a:lnTo>
                      <a:pt x="2999" y="1675"/>
                    </a:lnTo>
                    <a:lnTo>
                      <a:pt x="2961" y="1646"/>
                    </a:lnTo>
                    <a:lnTo>
                      <a:pt x="2919" y="1620"/>
                    </a:lnTo>
                    <a:lnTo>
                      <a:pt x="2874" y="1598"/>
                    </a:lnTo>
                    <a:lnTo>
                      <a:pt x="2825" y="1579"/>
                    </a:lnTo>
                    <a:lnTo>
                      <a:pt x="2773" y="1563"/>
                    </a:lnTo>
                    <a:lnTo>
                      <a:pt x="2718" y="1552"/>
                    </a:lnTo>
                    <a:lnTo>
                      <a:pt x="2662" y="1545"/>
                    </a:lnTo>
                    <a:lnTo>
                      <a:pt x="2603" y="1542"/>
                    </a:lnTo>
                    <a:close/>
                    <a:moveTo>
                      <a:pt x="707" y="1542"/>
                    </a:moveTo>
                    <a:lnTo>
                      <a:pt x="652" y="1544"/>
                    </a:lnTo>
                    <a:lnTo>
                      <a:pt x="599" y="1551"/>
                    </a:lnTo>
                    <a:lnTo>
                      <a:pt x="547" y="1560"/>
                    </a:lnTo>
                    <a:lnTo>
                      <a:pt x="498" y="1574"/>
                    </a:lnTo>
                    <a:lnTo>
                      <a:pt x="452" y="1591"/>
                    </a:lnTo>
                    <a:lnTo>
                      <a:pt x="408" y="1611"/>
                    </a:lnTo>
                    <a:lnTo>
                      <a:pt x="368" y="1633"/>
                    </a:lnTo>
                    <a:lnTo>
                      <a:pt x="330" y="1659"/>
                    </a:lnTo>
                    <a:lnTo>
                      <a:pt x="297" y="1687"/>
                    </a:lnTo>
                    <a:lnTo>
                      <a:pt x="268" y="1717"/>
                    </a:lnTo>
                    <a:lnTo>
                      <a:pt x="243" y="1749"/>
                    </a:lnTo>
                    <a:lnTo>
                      <a:pt x="224" y="1782"/>
                    </a:lnTo>
                    <a:lnTo>
                      <a:pt x="209" y="1818"/>
                    </a:lnTo>
                    <a:lnTo>
                      <a:pt x="201" y="1854"/>
                    </a:lnTo>
                    <a:lnTo>
                      <a:pt x="197" y="1891"/>
                    </a:lnTo>
                    <a:lnTo>
                      <a:pt x="201" y="1932"/>
                    </a:lnTo>
                    <a:lnTo>
                      <a:pt x="211" y="1970"/>
                    </a:lnTo>
                    <a:lnTo>
                      <a:pt x="228" y="2008"/>
                    </a:lnTo>
                    <a:lnTo>
                      <a:pt x="250" y="2043"/>
                    </a:lnTo>
                    <a:lnTo>
                      <a:pt x="278" y="2077"/>
                    </a:lnTo>
                    <a:lnTo>
                      <a:pt x="311" y="2109"/>
                    </a:lnTo>
                    <a:lnTo>
                      <a:pt x="349" y="2138"/>
                    </a:lnTo>
                    <a:lnTo>
                      <a:pt x="391" y="2164"/>
                    </a:lnTo>
                    <a:lnTo>
                      <a:pt x="436" y="2186"/>
                    </a:lnTo>
                    <a:lnTo>
                      <a:pt x="485" y="2205"/>
                    </a:lnTo>
                    <a:lnTo>
                      <a:pt x="537" y="2221"/>
                    </a:lnTo>
                    <a:lnTo>
                      <a:pt x="592" y="2232"/>
                    </a:lnTo>
                    <a:lnTo>
                      <a:pt x="648" y="2239"/>
                    </a:lnTo>
                    <a:lnTo>
                      <a:pt x="707" y="2242"/>
                    </a:lnTo>
                    <a:lnTo>
                      <a:pt x="765" y="2239"/>
                    </a:lnTo>
                    <a:lnTo>
                      <a:pt x="822" y="2232"/>
                    </a:lnTo>
                    <a:lnTo>
                      <a:pt x="876" y="2221"/>
                    </a:lnTo>
                    <a:lnTo>
                      <a:pt x="928" y="2205"/>
                    </a:lnTo>
                    <a:lnTo>
                      <a:pt x="977" y="2186"/>
                    </a:lnTo>
                    <a:lnTo>
                      <a:pt x="1024" y="2164"/>
                    </a:lnTo>
                    <a:lnTo>
                      <a:pt x="1065" y="2138"/>
                    </a:lnTo>
                    <a:lnTo>
                      <a:pt x="1103" y="2109"/>
                    </a:lnTo>
                    <a:lnTo>
                      <a:pt x="1135" y="2077"/>
                    </a:lnTo>
                    <a:lnTo>
                      <a:pt x="1163" y="2043"/>
                    </a:lnTo>
                    <a:lnTo>
                      <a:pt x="1185" y="2008"/>
                    </a:lnTo>
                    <a:lnTo>
                      <a:pt x="1202" y="1970"/>
                    </a:lnTo>
                    <a:lnTo>
                      <a:pt x="1212" y="1932"/>
                    </a:lnTo>
                    <a:lnTo>
                      <a:pt x="1217" y="1891"/>
                    </a:lnTo>
                    <a:lnTo>
                      <a:pt x="1212" y="1851"/>
                    </a:lnTo>
                    <a:lnTo>
                      <a:pt x="1202" y="1813"/>
                    </a:lnTo>
                    <a:lnTo>
                      <a:pt x="1185" y="1775"/>
                    </a:lnTo>
                    <a:lnTo>
                      <a:pt x="1163" y="1740"/>
                    </a:lnTo>
                    <a:lnTo>
                      <a:pt x="1135" y="1706"/>
                    </a:lnTo>
                    <a:lnTo>
                      <a:pt x="1103" y="1675"/>
                    </a:lnTo>
                    <a:lnTo>
                      <a:pt x="1065" y="1646"/>
                    </a:lnTo>
                    <a:lnTo>
                      <a:pt x="1024" y="1620"/>
                    </a:lnTo>
                    <a:lnTo>
                      <a:pt x="977" y="1598"/>
                    </a:lnTo>
                    <a:lnTo>
                      <a:pt x="928" y="1579"/>
                    </a:lnTo>
                    <a:lnTo>
                      <a:pt x="876" y="1563"/>
                    </a:lnTo>
                    <a:lnTo>
                      <a:pt x="822" y="1552"/>
                    </a:lnTo>
                    <a:lnTo>
                      <a:pt x="765" y="1545"/>
                    </a:lnTo>
                    <a:lnTo>
                      <a:pt x="707" y="1542"/>
                    </a:lnTo>
                    <a:close/>
                    <a:moveTo>
                      <a:pt x="1655" y="1227"/>
                    </a:moveTo>
                    <a:lnTo>
                      <a:pt x="1621" y="1229"/>
                    </a:lnTo>
                    <a:lnTo>
                      <a:pt x="1589" y="1234"/>
                    </a:lnTo>
                    <a:lnTo>
                      <a:pt x="1559" y="1243"/>
                    </a:lnTo>
                    <a:lnTo>
                      <a:pt x="1532" y="1255"/>
                    </a:lnTo>
                    <a:lnTo>
                      <a:pt x="1507" y="1270"/>
                    </a:lnTo>
                    <a:lnTo>
                      <a:pt x="1486" y="1287"/>
                    </a:lnTo>
                    <a:lnTo>
                      <a:pt x="1469" y="1306"/>
                    </a:lnTo>
                    <a:lnTo>
                      <a:pt x="1457" y="1327"/>
                    </a:lnTo>
                    <a:lnTo>
                      <a:pt x="1449" y="1349"/>
                    </a:lnTo>
                    <a:lnTo>
                      <a:pt x="1446" y="1373"/>
                    </a:lnTo>
                    <a:lnTo>
                      <a:pt x="1449" y="1397"/>
                    </a:lnTo>
                    <a:lnTo>
                      <a:pt x="1457" y="1420"/>
                    </a:lnTo>
                    <a:lnTo>
                      <a:pt x="1469" y="1441"/>
                    </a:lnTo>
                    <a:lnTo>
                      <a:pt x="1486" y="1460"/>
                    </a:lnTo>
                    <a:lnTo>
                      <a:pt x="1507" y="1477"/>
                    </a:lnTo>
                    <a:lnTo>
                      <a:pt x="1532" y="1491"/>
                    </a:lnTo>
                    <a:lnTo>
                      <a:pt x="1559" y="1503"/>
                    </a:lnTo>
                    <a:lnTo>
                      <a:pt x="1589" y="1512"/>
                    </a:lnTo>
                    <a:lnTo>
                      <a:pt x="1621" y="1518"/>
                    </a:lnTo>
                    <a:lnTo>
                      <a:pt x="1655" y="1519"/>
                    </a:lnTo>
                    <a:lnTo>
                      <a:pt x="1690" y="1518"/>
                    </a:lnTo>
                    <a:lnTo>
                      <a:pt x="1722" y="1512"/>
                    </a:lnTo>
                    <a:lnTo>
                      <a:pt x="1752" y="1503"/>
                    </a:lnTo>
                    <a:lnTo>
                      <a:pt x="1780" y="1491"/>
                    </a:lnTo>
                    <a:lnTo>
                      <a:pt x="1804" y="1477"/>
                    </a:lnTo>
                    <a:lnTo>
                      <a:pt x="1825" y="1460"/>
                    </a:lnTo>
                    <a:lnTo>
                      <a:pt x="1842" y="1441"/>
                    </a:lnTo>
                    <a:lnTo>
                      <a:pt x="1855" y="1420"/>
                    </a:lnTo>
                    <a:lnTo>
                      <a:pt x="1863" y="1397"/>
                    </a:lnTo>
                    <a:lnTo>
                      <a:pt x="1865" y="1373"/>
                    </a:lnTo>
                    <a:lnTo>
                      <a:pt x="1863" y="1349"/>
                    </a:lnTo>
                    <a:lnTo>
                      <a:pt x="1855" y="1327"/>
                    </a:lnTo>
                    <a:lnTo>
                      <a:pt x="1842" y="1306"/>
                    </a:lnTo>
                    <a:lnTo>
                      <a:pt x="1825" y="1287"/>
                    </a:lnTo>
                    <a:lnTo>
                      <a:pt x="1804" y="1270"/>
                    </a:lnTo>
                    <a:lnTo>
                      <a:pt x="1780" y="1255"/>
                    </a:lnTo>
                    <a:lnTo>
                      <a:pt x="1752" y="1243"/>
                    </a:lnTo>
                    <a:lnTo>
                      <a:pt x="1722" y="1234"/>
                    </a:lnTo>
                    <a:lnTo>
                      <a:pt x="1690" y="1229"/>
                    </a:lnTo>
                    <a:lnTo>
                      <a:pt x="1655" y="1227"/>
                    </a:lnTo>
                    <a:close/>
                    <a:moveTo>
                      <a:pt x="962" y="0"/>
                    </a:moveTo>
                    <a:lnTo>
                      <a:pt x="1016" y="2"/>
                    </a:lnTo>
                    <a:lnTo>
                      <a:pt x="1068" y="8"/>
                    </a:lnTo>
                    <a:lnTo>
                      <a:pt x="1119" y="18"/>
                    </a:lnTo>
                    <a:lnTo>
                      <a:pt x="1168" y="31"/>
                    </a:lnTo>
                    <a:lnTo>
                      <a:pt x="1216" y="48"/>
                    </a:lnTo>
                    <a:lnTo>
                      <a:pt x="1261" y="68"/>
                    </a:lnTo>
                    <a:lnTo>
                      <a:pt x="1303" y="91"/>
                    </a:lnTo>
                    <a:lnTo>
                      <a:pt x="1341" y="117"/>
                    </a:lnTo>
                    <a:lnTo>
                      <a:pt x="1376" y="145"/>
                    </a:lnTo>
                    <a:lnTo>
                      <a:pt x="1407" y="176"/>
                    </a:lnTo>
                    <a:lnTo>
                      <a:pt x="1433" y="208"/>
                    </a:lnTo>
                    <a:lnTo>
                      <a:pt x="1455" y="243"/>
                    </a:lnTo>
                    <a:lnTo>
                      <a:pt x="1470" y="279"/>
                    </a:lnTo>
                    <a:lnTo>
                      <a:pt x="1480" y="316"/>
                    </a:lnTo>
                    <a:lnTo>
                      <a:pt x="1483" y="355"/>
                    </a:lnTo>
                    <a:lnTo>
                      <a:pt x="1482" y="370"/>
                    </a:lnTo>
                    <a:lnTo>
                      <a:pt x="1481" y="384"/>
                    </a:lnTo>
                    <a:lnTo>
                      <a:pt x="1478" y="434"/>
                    </a:lnTo>
                    <a:lnTo>
                      <a:pt x="1519" y="421"/>
                    </a:lnTo>
                    <a:lnTo>
                      <a:pt x="1562" y="412"/>
                    </a:lnTo>
                    <a:lnTo>
                      <a:pt x="1608" y="406"/>
                    </a:lnTo>
                    <a:lnTo>
                      <a:pt x="1655" y="404"/>
                    </a:lnTo>
                    <a:lnTo>
                      <a:pt x="1703" y="406"/>
                    </a:lnTo>
                    <a:lnTo>
                      <a:pt x="1748" y="412"/>
                    </a:lnTo>
                    <a:lnTo>
                      <a:pt x="1792" y="421"/>
                    </a:lnTo>
                    <a:lnTo>
                      <a:pt x="1832" y="434"/>
                    </a:lnTo>
                    <a:lnTo>
                      <a:pt x="1829" y="384"/>
                    </a:lnTo>
                    <a:lnTo>
                      <a:pt x="1827" y="369"/>
                    </a:lnTo>
                    <a:lnTo>
                      <a:pt x="1827" y="355"/>
                    </a:lnTo>
                    <a:lnTo>
                      <a:pt x="1830" y="316"/>
                    </a:lnTo>
                    <a:lnTo>
                      <a:pt x="1840" y="278"/>
                    </a:lnTo>
                    <a:lnTo>
                      <a:pt x="1855" y="242"/>
                    </a:lnTo>
                    <a:lnTo>
                      <a:pt x="1876" y="208"/>
                    </a:lnTo>
                    <a:lnTo>
                      <a:pt x="1903" y="175"/>
                    </a:lnTo>
                    <a:lnTo>
                      <a:pt x="1934" y="145"/>
                    </a:lnTo>
                    <a:lnTo>
                      <a:pt x="1969" y="117"/>
                    </a:lnTo>
                    <a:lnTo>
                      <a:pt x="2007" y="91"/>
                    </a:lnTo>
                    <a:lnTo>
                      <a:pt x="2049" y="68"/>
                    </a:lnTo>
                    <a:lnTo>
                      <a:pt x="2094" y="48"/>
                    </a:lnTo>
                    <a:lnTo>
                      <a:pt x="2142" y="31"/>
                    </a:lnTo>
                    <a:lnTo>
                      <a:pt x="2191" y="18"/>
                    </a:lnTo>
                    <a:lnTo>
                      <a:pt x="2242" y="8"/>
                    </a:lnTo>
                    <a:lnTo>
                      <a:pt x="2294" y="2"/>
                    </a:lnTo>
                    <a:lnTo>
                      <a:pt x="2348" y="0"/>
                    </a:lnTo>
                    <a:lnTo>
                      <a:pt x="2404" y="2"/>
                    </a:lnTo>
                    <a:lnTo>
                      <a:pt x="2458" y="9"/>
                    </a:lnTo>
                    <a:lnTo>
                      <a:pt x="2511" y="20"/>
                    </a:lnTo>
                    <a:lnTo>
                      <a:pt x="2561" y="36"/>
                    </a:lnTo>
                    <a:lnTo>
                      <a:pt x="2608" y="55"/>
                    </a:lnTo>
                    <a:lnTo>
                      <a:pt x="2652" y="78"/>
                    </a:lnTo>
                    <a:lnTo>
                      <a:pt x="2692" y="104"/>
                    </a:lnTo>
                    <a:lnTo>
                      <a:pt x="2728" y="133"/>
                    </a:lnTo>
                    <a:lnTo>
                      <a:pt x="2759" y="165"/>
                    </a:lnTo>
                    <a:lnTo>
                      <a:pt x="2787" y="199"/>
                    </a:lnTo>
                    <a:lnTo>
                      <a:pt x="2808" y="236"/>
                    </a:lnTo>
                    <a:lnTo>
                      <a:pt x="2824" y="274"/>
                    </a:lnTo>
                    <a:lnTo>
                      <a:pt x="2833" y="314"/>
                    </a:lnTo>
                    <a:lnTo>
                      <a:pt x="2837" y="355"/>
                    </a:lnTo>
                    <a:lnTo>
                      <a:pt x="2896" y="818"/>
                    </a:lnTo>
                    <a:lnTo>
                      <a:pt x="2941" y="843"/>
                    </a:lnTo>
                    <a:lnTo>
                      <a:pt x="2984" y="871"/>
                    </a:lnTo>
                    <a:lnTo>
                      <a:pt x="3023" y="901"/>
                    </a:lnTo>
                    <a:lnTo>
                      <a:pt x="3057" y="934"/>
                    </a:lnTo>
                    <a:lnTo>
                      <a:pt x="3088" y="969"/>
                    </a:lnTo>
                    <a:lnTo>
                      <a:pt x="3115" y="1006"/>
                    </a:lnTo>
                    <a:lnTo>
                      <a:pt x="3137" y="1045"/>
                    </a:lnTo>
                    <a:lnTo>
                      <a:pt x="3155" y="1085"/>
                    </a:lnTo>
                    <a:lnTo>
                      <a:pt x="3168" y="1127"/>
                    </a:lnTo>
                    <a:lnTo>
                      <a:pt x="3175" y="1171"/>
                    </a:lnTo>
                    <a:lnTo>
                      <a:pt x="3301" y="1806"/>
                    </a:lnTo>
                    <a:lnTo>
                      <a:pt x="3301" y="1808"/>
                    </a:lnTo>
                    <a:lnTo>
                      <a:pt x="3302" y="1810"/>
                    </a:lnTo>
                    <a:lnTo>
                      <a:pt x="3305" y="1830"/>
                    </a:lnTo>
                    <a:lnTo>
                      <a:pt x="3309" y="1860"/>
                    </a:lnTo>
                    <a:lnTo>
                      <a:pt x="3311" y="1891"/>
                    </a:lnTo>
                    <a:lnTo>
                      <a:pt x="3307" y="1944"/>
                    </a:lnTo>
                    <a:lnTo>
                      <a:pt x="3298" y="1995"/>
                    </a:lnTo>
                    <a:lnTo>
                      <a:pt x="3282" y="2045"/>
                    </a:lnTo>
                    <a:lnTo>
                      <a:pt x="3261" y="2092"/>
                    </a:lnTo>
                    <a:lnTo>
                      <a:pt x="3235" y="2139"/>
                    </a:lnTo>
                    <a:lnTo>
                      <a:pt x="3202" y="2182"/>
                    </a:lnTo>
                    <a:lnTo>
                      <a:pt x="3166" y="2223"/>
                    </a:lnTo>
                    <a:lnTo>
                      <a:pt x="3125" y="2260"/>
                    </a:lnTo>
                    <a:lnTo>
                      <a:pt x="3080" y="2295"/>
                    </a:lnTo>
                    <a:lnTo>
                      <a:pt x="3031" y="2327"/>
                    </a:lnTo>
                    <a:lnTo>
                      <a:pt x="2978" y="2355"/>
                    </a:lnTo>
                    <a:lnTo>
                      <a:pt x="2922" y="2379"/>
                    </a:lnTo>
                    <a:lnTo>
                      <a:pt x="2864" y="2400"/>
                    </a:lnTo>
                    <a:lnTo>
                      <a:pt x="2802" y="2416"/>
                    </a:lnTo>
                    <a:lnTo>
                      <a:pt x="2737" y="2428"/>
                    </a:lnTo>
                    <a:lnTo>
                      <a:pt x="2672" y="2436"/>
                    </a:lnTo>
                    <a:lnTo>
                      <a:pt x="2604" y="2438"/>
                    </a:lnTo>
                    <a:lnTo>
                      <a:pt x="2535" y="2436"/>
                    </a:lnTo>
                    <a:lnTo>
                      <a:pt x="2469" y="2428"/>
                    </a:lnTo>
                    <a:lnTo>
                      <a:pt x="2406" y="2416"/>
                    </a:lnTo>
                    <a:lnTo>
                      <a:pt x="2344" y="2400"/>
                    </a:lnTo>
                    <a:lnTo>
                      <a:pt x="2285" y="2379"/>
                    </a:lnTo>
                    <a:lnTo>
                      <a:pt x="2229" y="2355"/>
                    </a:lnTo>
                    <a:lnTo>
                      <a:pt x="2177" y="2327"/>
                    </a:lnTo>
                    <a:lnTo>
                      <a:pt x="2128" y="2295"/>
                    </a:lnTo>
                    <a:lnTo>
                      <a:pt x="2082" y="2260"/>
                    </a:lnTo>
                    <a:lnTo>
                      <a:pt x="2041" y="2223"/>
                    </a:lnTo>
                    <a:lnTo>
                      <a:pt x="2005" y="2182"/>
                    </a:lnTo>
                    <a:lnTo>
                      <a:pt x="1973" y="2139"/>
                    </a:lnTo>
                    <a:lnTo>
                      <a:pt x="1947" y="2092"/>
                    </a:lnTo>
                    <a:lnTo>
                      <a:pt x="1926" y="2045"/>
                    </a:lnTo>
                    <a:lnTo>
                      <a:pt x="1910" y="1995"/>
                    </a:lnTo>
                    <a:lnTo>
                      <a:pt x="1901" y="1944"/>
                    </a:lnTo>
                    <a:lnTo>
                      <a:pt x="1898" y="1891"/>
                    </a:lnTo>
                    <a:lnTo>
                      <a:pt x="1898" y="1642"/>
                    </a:lnTo>
                    <a:lnTo>
                      <a:pt x="1853" y="1660"/>
                    </a:lnTo>
                    <a:lnTo>
                      <a:pt x="1807" y="1674"/>
                    </a:lnTo>
                    <a:lnTo>
                      <a:pt x="1759" y="1684"/>
                    </a:lnTo>
                    <a:lnTo>
                      <a:pt x="1708" y="1690"/>
                    </a:lnTo>
                    <a:lnTo>
                      <a:pt x="1655" y="1692"/>
                    </a:lnTo>
                    <a:lnTo>
                      <a:pt x="1603" y="1690"/>
                    </a:lnTo>
                    <a:lnTo>
                      <a:pt x="1552" y="1684"/>
                    </a:lnTo>
                    <a:lnTo>
                      <a:pt x="1504" y="1673"/>
                    </a:lnTo>
                    <a:lnTo>
                      <a:pt x="1457" y="1659"/>
                    </a:lnTo>
                    <a:lnTo>
                      <a:pt x="1413" y="1642"/>
                    </a:lnTo>
                    <a:lnTo>
                      <a:pt x="1413" y="1891"/>
                    </a:lnTo>
                    <a:lnTo>
                      <a:pt x="1410" y="1944"/>
                    </a:lnTo>
                    <a:lnTo>
                      <a:pt x="1400" y="1995"/>
                    </a:lnTo>
                    <a:lnTo>
                      <a:pt x="1385" y="2045"/>
                    </a:lnTo>
                    <a:lnTo>
                      <a:pt x="1364" y="2092"/>
                    </a:lnTo>
                    <a:lnTo>
                      <a:pt x="1337" y="2139"/>
                    </a:lnTo>
                    <a:lnTo>
                      <a:pt x="1306" y="2182"/>
                    </a:lnTo>
                    <a:lnTo>
                      <a:pt x="1270" y="2223"/>
                    </a:lnTo>
                    <a:lnTo>
                      <a:pt x="1229" y="2260"/>
                    </a:lnTo>
                    <a:lnTo>
                      <a:pt x="1183" y="2295"/>
                    </a:lnTo>
                    <a:lnTo>
                      <a:pt x="1134" y="2327"/>
                    </a:lnTo>
                    <a:lnTo>
                      <a:pt x="1082" y="2355"/>
                    </a:lnTo>
                    <a:lnTo>
                      <a:pt x="1026" y="2379"/>
                    </a:lnTo>
                    <a:lnTo>
                      <a:pt x="966" y="2400"/>
                    </a:lnTo>
                    <a:lnTo>
                      <a:pt x="905" y="2416"/>
                    </a:lnTo>
                    <a:lnTo>
                      <a:pt x="841" y="2428"/>
                    </a:lnTo>
                    <a:lnTo>
                      <a:pt x="775" y="2436"/>
                    </a:lnTo>
                    <a:lnTo>
                      <a:pt x="707" y="2438"/>
                    </a:lnTo>
                    <a:lnTo>
                      <a:pt x="639" y="2436"/>
                    </a:lnTo>
                    <a:lnTo>
                      <a:pt x="573" y="2428"/>
                    </a:lnTo>
                    <a:lnTo>
                      <a:pt x="508" y="2416"/>
                    </a:lnTo>
                    <a:lnTo>
                      <a:pt x="447" y="2400"/>
                    </a:lnTo>
                    <a:lnTo>
                      <a:pt x="388" y="2379"/>
                    </a:lnTo>
                    <a:lnTo>
                      <a:pt x="332" y="2355"/>
                    </a:lnTo>
                    <a:lnTo>
                      <a:pt x="279" y="2327"/>
                    </a:lnTo>
                    <a:lnTo>
                      <a:pt x="230" y="2295"/>
                    </a:lnTo>
                    <a:lnTo>
                      <a:pt x="185" y="2260"/>
                    </a:lnTo>
                    <a:lnTo>
                      <a:pt x="144" y="2223"/>
                    </a:lnTo>
                    <a:lnTo>
                      <a:pt x="107" y="2182"/>
                    </a:lnTo>
                    <a:lnTo>
                      <a:pt x="76" y="2139"/>
                    </a:lnTo>
                    <a:lnTo>
                      <a:pt x="49" y="2092"/>
                    </a:lnTo>
                    <a:lnTo>
                      <a:pt x="28" y="2045"/>
                    </a:lnTo>
                    <a:lnTo>
                      <a:pt x="13" y="1995"/>
                    </a:lnTo>
                    <a:lnTo>
                      <a:pt x="3" y="1944"/>
                    </a:lnTo>
                    <a:lnTo>
                      <a:pt x="0" y="1891"/>
                    </a:lnTo>
                    <a:lnTo>
                      <a:pt x="1" y="1860"/>
                    </a:lnTo>
                    <a:lnTo>
                      <a:pt x="5" y="1830"/>
                    </a:lnTo>
                    <a:lnTo>
                      <a:pt x="8" y="1810"/>
                    </a:lnTo>
                    <a:lnTo>
                      <a:pt x="8" y="1808"/>
                    </a:lnTo>
                    <a:lnTo>
                      <a:pt x="9" y="1806"/>
                    </a:lnTo>
                    <a:lnTo>
                      <a:pt x="135" y="1171"/>
                    </a:lnTo>
                    <a:lnTo>
                      <a:pt x="142" y="1127"/>
                    </a:lnTo>
                    <a:lnTo>
                      <a:pt x="155" y="1085"/>
                    </a:lnTo>
                    <a:lnTo>
                      <a:pt x="173" y="1045"/>
                    </a:lnTo>
                    <a:lnTo>
                      <a:pt x="195" y="1006"/>
                    </a:lnTo>
                    <a:lnTo>
                      <a:pt x="222" y="969"/>
                    </a:lnTo>
                    <a:lnTo>
                      <a:pt x="253" y="934"/>
                    </a:lnTo>
                    <a:lnTo>
                      <a:pt x="287" y="901"/>
                    </a:lnTo>
                    <a:lnTo>
                      <a:pt x="326" y="870"/>
                    </a:lnTo>
                    <a:lnTo>
                      <a:pt x="369" y="843"/>
                    </a:lnTo>
                    <a:lnTo>
                      <a:pt x="414" y="818"/>
                    </a:lnTo>
                    <a:lnTo>
                      <a:pt x="473" y="355"/>
                    </a:lnTo>
                    <a:lnTo>
                      <a:pt x="477" y="314"/>
                    </a:lnTo>
                    <a:lnTo>
                      <a:pt x="486" y="274"/>
                    </a:lnTo>
                    <a:lnTo>
                      <a:pt x="502" y="236"/>
                    </a:lnTo>
                    <a:lnTo>
                      <a:pt x="523" y="199"/>
                    </a:lnTo>
                    <a:lnTo>
                      <a:pt x="550" y="165"/>
                    </a:lnTo>
                    <a:lnTo>
                      <a:pt x="582" y="133"/>
                    </a:lnTo>
                    <a:lnTo>
                      <a:pt x="618" y="104"/>
                    </a:lnTo>
                    <a:lnTo>
                      <a:pt x="658" y="78"/>
                    </a:lnTo>
                    <a:lnTo>
                      <a:pt x="702" y="55"/>
                    </a:lnTo>
                    <a:lnTo>
                      <a:pt x="749" y="36"/>
                    </a:lnTo>
                    <a:lnTo>
                      <a:pt x="799" y="20"/>
                    </a:lnTo>
                    <a:lnTo>
                      <a:pt x="852" y="9"/>
                    </a:lnTo>
                    <a:lnTo>
                      <a:pt x="906" y="2"/>
                    </a:lnTo>
                    <a:lnTo>
                      <a:pt x="96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" name="Freeform 1401"/>
              <p:cNvSpPr>
                <a:spLocks/>
              </p:cNvSpPr>
              <p:nvPr/>
            </p:nvSpPr>
            <p:spPr bwMode="auto">
              <a:xfrm>
                <a:off x="5718175" y="5283200"/>
                <a:ext cx="53975" cy="31750"/>
              </a:xfrm>
              <a:custGeom>
                <a:avLst/>
                <a:gdLst>
                  <a:gd name="T0" fmla="*/ 288 w 586"/>
                  <a:gd name="T1" fmla="*/ 0 h 343"/>
                  <a:gd name="T2" fmla="*/ 326 w 586"/>
                  <a:gd name="T3" fmla="*/ 2 h 343"/>
                  <a:gd name="T4" fmla="*/ 363 w 586"/>
                  <a:gd name="T5" fmla="*/ 8 h 343"/>
                  <a:gd name="T6" fmla="*/ 398 w 586"/>
                  <a:gd name="T7" fmla="*/ 16 h 343"/>
                  <a:gd name="T8" fmla="*/ 432 w 586"/>
                  <a:gd name="T9" fmla="*/ 28 h 343"/>
                  <a:gd name="T10" fmla="*/ 464 w 586"/>
                  <a:gd name="T11" fmla="*/ 43 h 343"/>
                  <a:gd name="T12" fmla="*/ 494 w 586"/>
                  <a:gd name="T13" fmla="*/ 60 h 343"/>
                  <a:gd name="T14" fmla="*/ 520 w 586"/>
                  <a:gd name="T15" fmla="*/ 80 h 343"/>
                  <a:gd name="T16" fmla="*/ 543 w 586"/>
                  <a:gd name="T17" fmla="*/ 101 h 343"/>
                  <a:gd name="T18" fmla="*/ 561 w 586"/>
                  <a:gd name="T19" fmla="*/ 125 h 343"/>
                  <a:gd name="T20" fmla="*/ 575 w 586"/>
                  <a:gd name="T21" fmla="*/ 150 h 343"/>
                  <a:gd name="T22" fmla="*/ 583 w 586"/>
                  <a:gd name="T23" fmla="*/ 176 h 343"/>
                  <a:gd name="T24" fmla="*/ 586 w 586"/>
                  <a:gd name="T25" fmla="*/ 204 h 343"/>
                  <a:gd name="T26" fmla="*/ 579 w 586"/>
                  <a:gd name="T27" fmla="*/ 312 h 343"/>
                  <a:gd name="T28" fmla="*/ 576 w 586"/>
                  <a:gd name="T29" fmla="*/ 325 h 343"/>
                  <a:gd name="T30" fmla="*/ 569 w 586"/>
                  <a:gd name="T31" fmla="*/ 335 h 343"/>
                  <a:gd name="T32" fmla="*/ 558 w 586"/>
                  <a:gd name="T33" fmla="*/ 341 h 343"/>
                  <a:gd name="T34" fmla="*/ 546 w 586"/>
                  <a:gd name="T35" fmla="*/ 343 h 343"/>
                  <a:gd name="T36" fmla="*/ 533 w 586"/>
                  <a:gd name="T37" fmla="*/ 341 h 343"/>
                  <a:gd name="T38" fmla="*/ 475 w 586"/>
                  <a:gd name="T39" fmla="*/ 317 h 343"/>
                  <a:gd name="T40" fmla="*/ 412 w 586"/>
                  <a:gd name="T41" fmla="*/ 299 h 343"/>
                  <a:gd name="T42" fmla="*/ 349 w 586"/>
                  <a:gd name="T43" fmla="*/ 285 h 343"/>
                  <a:gd name="T44" fmla="*/ 285 w 586"/>
                  <a:gd name="T45" fmla="*/ 277 h 343"/>
                  <a:gd name="T46" fmla="*/ 219 w 586"/>
                  <a:gd name="T47" fmla="*/ 274 h 343"/>
                  <a:gd name="T48" fmla="*/ 159 w 586"/>
                  <a:gd name="T49" fmla="*/ 277 h 343"/>
                  <a:gd name="T50" fmla="*/ 99 w 586"/>
                  <a:gd name="T51" fmla="*/ 284 h 343"/>
                  <a:gd name="T52" fmla="*/ 42 w 586"/>
                  <a:gd name="T53" fmla="*/ 296 h 343"/>
                  <a:gd name="T54" fmla="*/ 27 w 586"/>
                  <a:gd name="T55" fmla="*/ 297 h 343"/>
                  <a:gd name="T56" fmla="*/ 16 w 586"/>
                  <a:gd name="T57" fmla="*/ 292 h 343"/>
                  <a:gd name="T58" fmla="*/ 6 w 586"/>
                  <a:gd name="T59" fmla="*/ 284 h 343"/>
                  <a:gd name="T60" fmla="*/ 1 w 586"/>
                  <a:gd name="T61" fmla="*/ 273 h 343"/>
                  <a:gd name="T62" fmla="*/ 0 w 586"/>
                  <a:gd name="T63" fmla="*/ 260 h 343"/>
                  <a:gd name="T64" fmla="*/ 8 w 586"/>
                  <a:gd name="T65" fmla="*/ 195 h 343"/>
                  <a:gd name="T66" fmla="*/ 13 w 586"/>
                  <a:gd name="T67" fmla="*/ 167 h 343"/>
                  <a:gd name="T68" fmla="*/ 23 w 586"/>
                  <a:gd name="T69" fmla="*/ 139 h 343"/>
                  <a:gd name="T70" fmla="*/ 39 w 586"/>
                  <a:gd name="T71" fmla="*/ 113 h 343"/>
                  <a:gd name="T72" fmla="*/ 58 w 586"/>
                  <a:gd name="T73" fmla="*/ 89 h 343"/>
                  <a:gd name="T74" fmla="*/ 82 w 586"/>
                  <a:gd name="T75" fmla="*/ 67 h 343"/>
                  <a:gd name="T76" fmla="*/ 109 w 586"/>
                  <a:gd name="T77" fmla="*/ 48 h 343"/>
                  <a:gd name="T78" fmla="*/ 140 w 586"/>
                  <a:gd name="T79" fmla="*/ 32 h 343"/>
                  <a:gd name="T80" fmla="*/ 173 w 586"/>
                  <a:gd name="T81" fmla="*/ 18 h 343"/>
                  <a:gd name="T82" fmla="*/ 209 w 586"/>
                  <a:gd name="T83" fmla="*/ 8 h 343"/>
                  <a:gd name="T84" fmla="*/ 247 w 586"/>
                  <a:gd name="T85" fmla="*/ 2 h 343"/>
                  <a:gd name="T86" fmla="*/ 288 w 586"/>
                  <a:gd name="T87" fmla="*/ 0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86" h="343">
                    <a:moveTo>
                      <a:pt x="288" y="0"/>
                    </a:moveTo>
                    <a:lnTo>
                      <a:pt x="326" y="2"/>
                    </a:lnTo>
                    <a:lnTo>
                      <a:pt x="363" y="8"/>
                    </a:lnTo>
                    <a:lnTo>
                      <a:pt x="398" y="16"/>
                    </a:lnTo>
                    <a:lnTo>
                      <a:pt x="432" y="28"/>
                    </a:lnTo>
                    <a:lnTo>
                      <a:pt x="464" y="43"/>
                    </a:lnTo>
                    <a:lnTo>
                      <a:pt x="494" y="60"/>
                    </a:lnTo>
                    <a:lnTo>
                      <a:pt x="520" y="80"/>
                    </a:lnTo>
                    <a:lnTo>
                      <a:pt x="543" y="101"/>
                    </a:lnTo>
                    <a:lnTo>
                      <a:pt x="561" y="125"/>
                    </a:lnTo>
                    <a:lnTo>
                      <a:pt x="575" y="150"/>
                    </a:lnTo>
                    <a:lnTo>
                      <a:pt x="583" y="176"/>
                    </a:lnTo>
                    <a:lnTo>
                      <a:pt x="586" y="204"/>
                    </a:lnTo>
                    <a:lnTo>
                      <a:pt x="579" y="312"/>
                    </a:lnTo>
                    <a:lnTo>
                      <a:pt x="576" y="325"/>
                    </a:lnTo>
                    <a:lnTo>
                      <a:pt x="569" y="335"/>
                    </a:lnTo>
                    <a:lnTo>
                      <a:pt x="558" y="341"/>
                    </a:lnTo>
                    <a:lnTo>
                      <a:pt x="546" y="343"/>
                    </a:lnTo>
                    <a:lnTo>
                      <a:pt x="533" y="341"/>
                    </a:lnTo>
                    <a:lnTo>
                      <a:pt x="475" y="317"/>
                    </a:lnTo>
                    <a:lnTo>
                      <a:pt x="412" y="299"/>
                    </a:lnTo>
                    <a:lnTo>
                      <a:pt x="349" y="285"/>
                    </a:lnTo>
                    <a:lnTo>
                      <a:pt x="285" y="277"/>
                    </a:lnTo>
                    <a:lnTo>
                      <a:pt x="219" y="274"/>
                    </a:lnTo>
                    <a:lnTo>
                      <a:pt x="159" y="277"/>
                    </a:lnTo>
                    <a:lnTo>
                      <a:pt x="99" y="284"/>
                    </a:lnTo>
                    <a:lnTo>
                      <a:pt x="42" y="296"/>
                    </a:lnTo>
                    <a:lnTo>
                      <a:pt x="27" y="297"/>
                    </a:lnTo>
                    <a:lnTo>
                      <a:pt x="16" y="292"/>
                    </a:lnTo>
                    <a:lnTo>
                      <a:pt x="6" y="284"/>
                    </a:lnTo>
                    <a:lnTo>
                      <a:pt x="1" y="273"/>
                    </a:lnTo>
                    <a:lnTo>
                      <a:pt x="0" y="260"/>
                    </a:lnTo>
                    <a:lnTo>
                      <a:pt x="8" y="195"/>
                    </a:lnTo>
                    <a:lnTo>
                      <a:pt x="13" y="167"/>
                    </a:lnTo>
                    <a:lnTo>
                      <a:pt x="23" y="139"/>
                    </a:lnTo>
                    <a:lnTo>
                      <a:pt x="39" y="113"/>
                    </a:lnTo>
                    <a:lnTo>
                      <a:pt x="58" y="89"/>
                    </a:lnTo>
                    <a:lnTo>
                      <a:pt x="82" y="67"/>
                    </a:lnTo>
                    <a:lnTo>
                      <a:pt x="109" y="48"/>
                    </a:lnTo>
                    <a:lnTo>
                      <a:pt x="140" y="32"/>
                    </a:lnTo>
                    <a:lnTo>
                      <a:pt x="173" y="18"/>
                    </a:lnTo>
                    <a:lnTo>
                      <a:pt x="209" y="8"/>
                    </a:lnTo>
                    <a:lnTo>
                      <a:pt x="247" y="2"/>
                    </a:lnTo>
                    <a:lnTo>
                      <a:pt x="28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25" name="Group 124"/>
            <p:cNvGrpSpPr/>
            <p:nvPr/>
          </p:nvGrpSpPr>
          <p:grpSpPr>
            <a:xfrm>
              <a:off x="6410217" y="5245894"/>
              <a:ext cx="242888" cy="290513"/>
              <a:chOff x="6410325" y="5254625"/>
              <a:chExt cx="242888" cy="290513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26" name="Freeform 1406"/>
              <p:cNvSpPr>
                <a:spLocks/>
              </p:cNvSpPr>
              <p:nvPr/>
            </p:nvSpPr>
            <p:spPr bwMode="auto">
              <a:xfrm>
                <a:off x="6604000" y="5511800"/>
                <a:ext cx="30163" cy="33338"/>
              </a:xfrm>
              <a:custGeom>
                <a:avLst/>
                <a:gdLst>
                  <a:gd name="T0" fmla="*/ 0 w 339"/>
                  <a:gd name="T1" fmla="*/ 0 h 384"/>
                  <a:gd name="T2" fmla="*/ 338 w 339"/>
                  <a:gd name="T3" fmla="*/ 0 h 384"/>
                  <a:gd name="T4" fmla="*/ 339 w 339"/>
                  <a:gd name="T5" fmla="*/ 215 h 384"/>
                  <a:gd name="T6" fmla="*/ 336 w 339"/>
                  <a:gd name="T7" fmla="*/ 245 h 384"/>
                  <a:gd name="T8" fmla="*/ 328 w 339"/>
                  <a:gd name="T9" fmla="*/ 274 h 384"/>
                  <a:gd name="T10" fmla="*/ 316 w 339"/>
                  <a:gd name="T11" fmla="*/ 301 h 384"/>
                  <a:gd name="T12" fmla="*/ 298 w 339"/>
                  <a:gd name="T13" fmla="*/ 324 h 384"/>
                  <a:gd name="T14" fmla="*/ 278 w 339"/>
                  <a:gd name="T15" fmla="*/ 344 h 384"/>
                  <a:gd name="T16" fmla="*/ 255 w 339"/>
                  <a:gd name="T17" fmla="*/ 361 h 384"/>
                  <a:gd name="T18" fmla="*/ 229 w 339"/>
                  <a:gd name="T19" fmla="*/ 373 h 384"/>
                  <a:gd name="T20" fmla="*/ 200 w 339"/>
                  <a:gd name="T21" fmla="*/ 381 h 384"/>
                  <a:gd name="T22" fmla="*/ 170 w 339"/>
                  <a:gd name="T23" fmla="*/ 384 h 384"/>
                  <a:gd name="T24" fmla="*/ 170 w 339"/>
                  <a:gd name="T25" fmla="*/ 384 h 384"/>
                  <a:gd name="T26" fmla="*/ 140 w 339"/>
                  <a:gd name="T27" fmla="*/ 381 h 384"/>
                  <a:gd name="T28" fmla="*/ 110 w 339"/>
                  <a:gd name="T29" fmla="*/ 374 h 384"/>
                  <a:gd name="T30" fmla="*/ 84 w 339"/>
                  <a:gd name="T31" fmla="*/ 361 h 384"/>
                  <a:gd name="T32" fmla="*/ 61 w 339"/>
                  <a:gd name="T33" fmla="*/ 345 h 384"/>
                  <a:gd name="T34" fmla="*/ 41 w 339"/>
                  <a:gd name="T35" fmla="*/ 325 h 384"/>
                  <a:gd name="T36" fmla="*/ 24 w 339"/>
                  <a:gd name="T37" fmla="*/ 301 h 384"/>
                  <a:gd name="T38" fmla="*/ 12 w 339"/>
                  <a:gd name="T39" fmla="*/ 275 h 384"/>
                  <a:gd name="T40" fmla="*/ 4 w 339"/>
                  <a:gd name="T41" fmla="*/ 246 h 384"/>
                  <a:gd name="T42" fmla="*/ 1 w 339"/>
                  <a:gd name="T43" fmla="*/ 216 h 384"/>
                  <a:gd name="T44" fmla="*/ 0 w 339"/>
                  <a:gd name="T45" fmla="*/ 0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39" h="384">
                    <a:moveTo>
                      <a:pt x="0" y="0"/>
                    </a:moveTo>
                    <a:lnTo>
                      <a:pt x="338" y="0"/>
                    </a:lnTo>
                    <a:lnTo>
                      <a:pt x="339" y="215"/>
                    </a:lnTo>
                    <a:lnTo>
                      <a:pt x="336" y="245"/>
                    </a:lnTo>
                    <a:lnTo>
                      <a:pt x="328" y="274"/>
                    </a:lnTo>
                    <a:lnTo>
                      <a:pt x="316" y="301"/>
                    </a:lnTo>
                    <a:lnTo>
                      <a:pt x="298" y="324"/>
                    </a:lnTo>
                    <a:lnTo>
                      <a:pt x="278" y="344"/>
                    </a:lnTo>
                    <a:lnTo>
                      <a:pt x="255" y="361"/>
                    </a:lnTo>
                    <a:lnTo>
                      <a:pt x="229" y="373"/>
                    </a:lnTo>
                    <a:lnTo>
                      <a:pt x="200" y="381"/>
                    </a:lnTo>
                    <a:lnTo>
                      <a:pt x="170" y="384"/>
                    </a:lnTo>
                    <a:lnTo>
                      <a:pt x="170" y="384"/>
                    </a:lnTo>
                    <a:lnTo>
                      <a:pt x="140" y="381"/>
                    </a:lnTo>
                    <a:lnTo>
                      <a:pt x="110" y="374"/>
                    </a:lnTo>
                    <a:lnTo>
                      <a:pt x="84" y="361"/>
                    </a:lnTo>
                    <a:lnTo>
                      <a:pt x="61" y="345"/>
                    </a:lnTo>
                    <a:lnTo>
                      <a:pt x="41" y="325"/>
                    </a:lnTo>
                    <a:lnTo>
                      <a:pt x="24" y="301"/>
                    </a:lnTo>
                    <a:lnTo>
                      <a:pt x="12" y="275"/>
                    </a:lnTo>
                    <a:lnTo>
                      <a:pt x="4" y="246"/>
                    </a:lnTo>
                    <a:lnTo>
                      <a:pt x="1" y="21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" name="Freeform 1407"/>
              <p:cNvSpPr>
                <a:spLocks/>
              </p:cNvSpPr>
              <p:nvPr/>
            </p:nvSpPr>
            <p:spPr bwMode="auto">
              <a:xfrm>
                <a:off x="6567488" y="5508625"/>
                <a:ext cx="30163" cy="36513"/>
              </a:xfrm>
              <a:custGeom>
                <a:avLst/>
                <a:gdLst>
                  <a:gd name="T0" fmla="*/ 0 w 338"/>
                  <a:gd name="T1" fmla="*/ 0 h 428"/>
                  <a:gd name="T2" fmla="*/ 27 w 338"/>
                  <a:gd name="T3" fmla="*/ 18 h 428"/>
                  <a:gd name="T4" fmla="*/ 58 w 338"/>
                  <a:gd name="T5" fmla="*/ 33 h 428"/>
                  <a:gd name="T6" fmla="*/ 89 w 338"/>
                  <a:gd name="T7" fmla="*/ 41 h 428"/>
                  <a:gd name="T8" fmla="*/ 123 w 338"/>
                  <a:gd name="T9" fmla="*/ 44 h 428"/>
                  <a:gd name="T10" fmla="*/ 338 w 338"/>
                  <a:gd name="T11" fmla="*/ 44 h 428"/>
                  <a:gd name="T12" fmla="*/ 338 w 338"/>
                  <a:gd name="T13" fmla="*/ 259 h 428"/>
                  <a:gd name="T14" fmla="*/ 335 w 338"/>
                  <a:gd name="T15" fmla="*/ 289 h 428"/>
                  <a:gd name="T16" fmla="*/ 327 w 338"/>
                  <a:gd name="T17" fmla="*/ 319 h 428"/>
                  <a:gd name="T18" fmla="*/ 315 w 338"/>
                  <a:gd name="T19" fmla="*/ 345 h 428"/>
                  <a:gd name="T20" fmla="*/ 298 w 338"/>
                  <a:gd name="T21" fmla="*/ 368 h 428"/>
                  <a:gd name="T22" fmla="*/ 278 w 338"/>
                  <a:gd name="T23" fmla="*/ 389 h 428"/>
                  <a:gd name="T24" fmla="*/ 255 w 338"/>
                  <a:gd name="T25" fmla="*/ 405 h 428"/>
                  <a:gd name="T26" fmla="*/ 229 w 338"/>
                  <a:gd name="T27" fmla="*/ 418 h 428"/>
                  <a:gd name="T28" fmla="*/ 199 w 338"/>
                  <a:gd name="T29" fmla="*/ 425 h 428"/>
                  <a:gd name="T30" fmla="*/ 169 w 338"/>
                  <a:gd name="T31" fmla="*/ 428 h 428"/>
                  <a:gd name="T32" fmla="*/ 169 w 338"/>
                  <a:gd name="T33" fmla="*/ 428 h 428"/>
                  <a:gd name="T34" fmla="*/ 139 w 338"/>
                  <a:gd name="T35" fmla="*/ 425 h 428"/>
                  <a:gd name="T36" fmla="*/ 111 w 338"/>
                  <a:gd name="T37" fmla="*/ 418 h 428"/>
                  <a:gd name="T38" fmla="*/ 84 w 338"/>
                  <a:gd name="T39" fmla="*/ 405 h 428"/>
                  <a:gd name="T40" fmla="*/ 61 w 338"/>
                  <a:gd name="T41" fmla="*/ 389 h 428"/>
                  <a:gd name="T42" fmla="*/ 41 w 338"/>
                  <a:gd name="T43" fmla="*/ 368 h 428"/>
                  <a:gd name="T44" fmla="*/ 23 w 338"/>
                  <a:gd name="T45" fmla="*/ 345 h 428"/>
                  <a:gd name="T46" fmla="*/ 11 w 338"/>
                  <a:gd name="T47" fmla="*/ 319 h 428"/>
                  <a:gd name="T48" fmla="*/ 3 w 338"/>
                  <a:gd name="T49" fmla="*/ 289 h 428"/>
                  <a:gd name="T50" fmla="*/ 0 w 338"/>
                  <a:gd name="T51" fmla="*/ 259 h 428"/>
                  <a:gd name="T52" fmla="*/ 0 w 338"/>
                  <a:gd name="T53" fmla="*/ 0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38" h="428">
                    <a:moveTo>
                      <a:pt x="0" y="0"/>
                    </a:moveTo>
                    <a:lnTo>
                      <a:pt x="27" y="18"/>
                    </a:lnTo>
                    <a:lnTo>
                      <a:pt x="58" y="33"/>
                    </a:lnTo>
                    <a:lnTo>
                      <a:pt x="89" y="41"/>
                    </a:lnTo>
                    <a:lnTo>
                      <a:pt x="123" y="44"/>
                    </a:lnTo>
                    <a:lnTo>
                      <a:pt x="338" y="44"/>
                    </a:lnTo>
                    <a:lnTo>
                      <a:pt x="338" y="259"/>
                    </a:lnTo>
                    <a:lnTo>
                      <a:pt x="335" y="289"/>
                    </a:lnTo>
                    <a:lnTo>
                      <a:pt x="327" y="319"/>
                    </a:lnTo>
                    <a:lnTo>
                      <a:pt x="315" y="345"/>
                    </a:lnTo>
                    <a:lnTo>
                      <a:pt x="298" y="368"/>
                    </a:lnTo>
                    <a:lnTo>
                      <a:pt x="278" y="389"/>
                    </a:lnTo>
                    <a:lnTo>
                      <a:pt x="255" y="405"/>
                    </a:lnTo>
                    <a:lnTo>
                      <a:pt x="229" y="418"/>
                    </a:lnTo>
                    <a:lnTo>
                      <a:pt x="199" y="425"/>
                    </a:lnTo>
                    <a:lnTo>
                      <a:pt x="169" y="428"/>
                    </a:lnTo>
                    <a:lnTo>
                      <a:pt x="169" y="428"/>
                    </a:lnTo>
                    <a:lnTo>
                      <a:pt x="139" y="425"/>
                    </a:lnTo>
                    <a:lnTo>
                      <a:pt x="111" y="418"/>
                    </a:lnTo>
                    <a:lnTo>
                      <a:pt x="84" y="405"/>
                    </a:lnTo>
                    <a:lnTo>
                      <a:pt x="61" y="389"/>
                    </a:lnTo>
                    <a:lnTo>
                      <a:pt x="41" y="368"/>
                    </a:lnTo>
                    <a:lnTo>
                      <a:pt x="23" y="345"/>
                    </a:lnTo>
                    <a:lnTo>
                      <a:pt x="11" y="319"/>
                    </a:lnTo>
                    <a:lnTo>
                      <a:pt x="3" y="289"/>
                    </a:lnTo>
                    <a:lnTo>
                      <a:pt x="0" y="25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" name="Freeform 1408"/>
              <p:cNvSpPr>
                <a:spLocks/>
              </p:cNvSpPr>
              <p:nvPr/>
            </p:nvSpPr>
            <p:spPr bwMode="auto">
              <a:xfrm>
                <a:off x="6418263" y="5254625"/>
                <a:ext cx="50800" cy="52388"/>
              </a:xfrm>
              <a:custGeom>
                <a:avLst/>
                <a:gdLst>
                  <a:gd name="T0" fmla="*/ 292 w 584"/>
                  <a:gd name="T1" fmla="*/ 0 h 582"/>
                  <a:gd name="T2" fmla="*/ 335 w 584"/>
                  <a:gd name="T3" fmla="*/ 3 h 582"/>
                  <a:gd name="T4" fmla="*/ 377 w 584"/>
                  <a:gd name="T5" fmla="*/ 12 h 582"/>
                  <a:gd name="T6" fmla="*/ 416 w 584"/>
                  <a:gd name="T7" fmla="*/ 27 h 582"/>
                  <a:gd name="T8" fmla="*/ 451 w 584"/>
                  <a:gd name="T9" fmla="*/ 47 h 582"/>
                  <a:gd name="T10" fmla="*/ 483 w 584"/>
                  <a:gd name="T11" fmla="*/ 71 h 582"/>
                  <a:gd name="T12" fmla="*/ 512 w 584"/>
                  <a:gd name="T13" fmla="*/ 100 h 582"/>
                  <a:gd name="T14" fmla="*/ 537 w 584"/>
                  <a:gd name="T15" fmla="*/ 132 h 582"/>
                  <a:gd name="T16" fmla="*/ 557 w 584"/>
                  <a:gd name="T17" fmla="*/ 168 h 582"/>
                  <a:gd name="T18" fmla="*/ 572 w 584"/>
                  <a:gd name="T19" fmla="*/ 207 h 582"/>
                  <a:gd name="T20" fmla="*/ 581 w 584"/>
                  <a:gd name="T21" fmla="*/ 248 h 582"/>
                  <a:gd name="T22" fmla="*/ 584 w 584"/>
                  <a:gd name="T23" fmla="*/ 291 h 582"/>
                  <a:gd name="T24" fmla="*/ 581 w 584"/>
                  <a:gd name="T25" fmla="*/ 334 h 582"/>
                  <a:gd name="T26" fmla="*/ 572 w 584"/>
                  <a:gd name="T27" fmla="*/ 374 h 582"/>
                  <a:gd name="T28" fmla="*/ 557 w 584"/>
                  <a:gd name="T29" fmla="*/ 414 h 582"/>
                  <a:gd name="T30" fmla="*/ 537 w 584"/>
                  <a:gd name="T31" fmla="*/ 450 h 582"/>
                  <a:gd name="T32" fmla="*/ 512 w 584"/>
                  <a:gd name="T33" fmla="*/ 482 h 582"/>
                  <a:gd name="T34" fmla="*/ 483 w 584"/>
                  <a:gd name="T35" fmla="*/ 510 h 582"/>
                  <a:gd name="T36" fmla="*/ 451 w 584"/>
                  <a:gd name="T37" fmla="*/ 535 h 582"/>
                  <a:gd name="T38" fmla="*/ 416 w 584"/>
                  <a:gd name="T39" fmla="*/ 555 h 582"/>
                  <a:gd name="T40" fmla="*/ 377 w 584"/>
                  <a:gd name="T41" fmla="*/ 569 h 582"/>
                  <a:gd name="T42" fmla="*/ 335 w 584"/>
                  <a:gd name="T43" fmla="*/ 578 h 582"/>
                  <a:gd name="T44" fmla="*/ 292 w 584"/>
                  <a:gd name="T45" fmla="*/ 582 h 582"/>
                  <a:gd name="T46" fmla="*/ 249 w 584"/>
                  <a:gd name="T47" fmla="*/ 578 h 582"/>
                  <a:gd name="T48" fmla="*/ 209 w 584"/>
                  <a:gd name="T49" fmla="*/ 569 h 582"/>
                  <a:gd name="T50" fmla="*/ 169 w 584"/>
                  <a:gd name="T51" fmla="*/ 555 h 582"/>
                  <a:gd name="T52" fmla="*/ 133 w 584"/>
                  <a:gd name="T53" fmla="*/ 535 h 582"/>
                  <a:gd name="T54" fmla="*/ 101 w 584"/>
                  <a:gd name="T55" fmla="*/ 510 h 582"/>
                  <a:gd name="T56" fmla="*/ 73 w 584"/>
                  <a:gd name="T57" fmla="*/ 482 h 582"/>
                  <a:gd name="T58" fmla="*/ 48 w 584"/>
                  <a:gd name="T59" fmla="*/ 450 h 582"/>
                  <a:gd name="T60" fmla="*/ 28 w 584"/>
                  <a:gd name="T61" fmla="*/ 414 h 582"/>
                  <a:gd name="T62" fmla="*/ 14 w 584"/>
                  <a:gd name="T63" fmla="*/ 374 h 582"/>
                  <a:gd name="T64" fmla="*/ 5 w 584"/>
                  <a:gd name="T65" fmla="*/ 334 h 582"/>
                  <a:gd name="T66" fmla="*/ 0 w 584"/>
                  <a:gd name="T67" fmla="*/ 291 h 582"/>
                  <a:gd name="T68" fmla="*/ 5 w 584"/>
                  <a:gd name="T69" fmla="*/ 248 h 582"/>
                  <a:gd name="T70" fmla="*/ 14 w 584"/>
                  <a:gd name="T71" fmla="*/ 207 h 582"/>
                  <a:gd name="T72" fmla="*/ 28 w 584"/>
                  <a:gd name="T73" fmla="*/ 168 h 582"/>
                  <a:gd name="T74" fmla="*/ 48 w 584"/>
                  <a:gd name="T75" fmla="*/ 132 h 582"/>
                  <a:gd name="T76" fmla="*/ 73 w 584"/>
                  <a:gd name="T77" fmla="*/ 100 h 582"/>
                  <a:gd name="T78" fmla="*/ 101 w 584"/>
                  <a:gd name="T79" fmla="*/ 71 h 582"/>
                  <a:gd name="T80" fmla="*/ 133 w 584"/>
                  <a:gd name="T81" fmla="*/ 47 h 582"/>
                  <a:gd name="T82" fmla="*/ 169 w 584"/>
                  <a:gd name="T83" fmla="*/ 27 h 582"/>
                  <a:gd name="T84" fmla="*/ 209 w 584"/>
                  <a:gd name="T85" fmla="*/ 12 h 582"/>
                  <a:gd name="T86" fmla="*/ 249 w 584"/>
                  <a:gd name="T87" fmla="*/ 3 h 582"/>
                  <a:gd name="T88" fmla="*/ 292 w 584"/>
                  <a:gd name="T89" fmla="*/ 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84" h="582">
                    <a:moveTo>
                      <a:pt x="292" y="0"/>
                    </a:moveTo>
                    <a:lnTo>
                      <a:pt x="335" y="3"/>
                    </a:lnTo>
                    <a:lnTo>
                      <a:pt x="377" y="12"/>
                    </a:lnTo>
                    <a:lnTo>
                      <a:pt x="416" y="27"/>
                    </a:lnTo>
                    <a:lnTo>
                      <a:pt x="451" y="47"/>
                    </a:lnTo>
                    <a:lnTo>
                      <a:pt x="483" y="71"/>
                    </a:lnTo>
                    <a:lnTo>
                      <a:pt x="512" y="100"/>
                    </a:lnTo>
                    <a:lnTo>
                      <a:pt x="537" y="132"/>
                    </a:lnTo>
                    <a:lnTo>
                      <a:pt x="557" y="168"/>
                    </a:lnTo>
                    <a:lnTo>
                      <a:pt x="572" y="207"/>
                    </a:lnTo>
                    <a:lnTo>
                      <a:pt x="581" y="248"/>
                    </a:lnTo>
                    <a:lnTo>
                      <a:pt x="584" y="291"/>
                    </a:lnTo>
                    <a:lnTo>
                      <a:pt x="581" y="334"/>
                    </a:lnTo>
                    <a:lnTo>
                      <a:pt x="572" y="374"/>
                    </a:lnTo>
                    <a:lnTo>
                      <a:pt x="557" y="414"/>
                    </a:lnTo>
                    <a:lnTo>
                      <a:pt x="537" y="450"/>
                    </a:lnTo>
                    <a:lnTo>
                      <a:pt x="512" y="482"/>
                    </a:lnTo>
                    <a:lnTo>
                      <a:pt x="483" y="510"/>
                    </a:lnTo>
                    <a:lnTo>
                      <a:pt x="451" y="535"/>
                    </a:lnTo>
                    <a:lnTo>
                      <a:pt x="416" y="555"/>
                    </a:lnTo>
                    <a:lnTo>
                      <a:pt x="377" y="569"/>
                    </a:lnTo>
                    <a:lnTo>
                      <a:pt x="335" y="578"/>
                    </a:lnTo>
                    <a:lnTo>
                      <a:pt x="292" y="582"/>
                    </a:lnTo>
                    <a:lnTo>
                      <a:pt x="249" y="578"/>
                    </a:lnTo>
                    <a:lnTo>
                      <a:pt x="209" y="569"/>
                    </a:lnTo>
                    <a:lnTo>
                      <a:pt x="169" y="555"/>
                    </a:lnTo>
                    <a:lnTo>
                      <a:pt x="133" y="535"/>
                    </a:lnTo>
                    <a:lnTo>
                      <a:pt x="101" y="510"/>
                    </a:lnTo>
                    <a:lnTo>
                      <a:pt x="73" y="482"/>
                    </a:lnTo>
                    <a:lnTo>
                      <a:pt x="48" y="450"/>
                    </a:lnTo>
                    <a:lnTo>
                      <a:pt x="28" y="414"/>
                    </a:lnTo>
                    <a:lnTo>
                      <a:pt x="14" y="374"/>
                    </a:lnTo>
                    <a:lnTo>
                      <a:pt x="5" y="334"/>
                    </a:lnTo>
                    <a:lnTo>
                      <a:pt x="0" y="291"/>
                    </a:lnTo>
                    <a:lnTo>
                      <a:pt x="5" y="248"/>
                    </a:lnTo>
                    <a:lnTo>
                      <a:pt x="14" y="207"/>
                    </a:lnTo>
                    <a:lnTo>
                      <a:pt x="28" y="168"/>
                    </a:lnTo>
                    <a:lnTo>
                      <a:pt x="48" y="132"/>
                    </a:lnTo>
                    <a:lnTo>
                      <a:pt x="73" y="100"/>
                    </a:lnTo>
                    <a:lnTo>
                      <a:pt x="101" y="71"/>
                    </a:lnTo>
                    <a:lnTo>
                      <a:pt x="133" y="47"/>
                    </a:lnTo>
                    <a:lnTo>
                      <a:pt x="169" y="27"/>
                    </a:lnTo>
                    <a:lnTo>
                      <a:pt x="209" y="12"/>
                    </a:lnTo>
                    <a:lnTo>
                      <a:pt x="249" y="3"/>
                    </a:lnTo>
                    <a:lnTo>
                      <a:pt x="29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" name="Freeform 1409"/>
              <p:cNvSpPr>
                <a:spLocks/>
              </p:cNvSpPr>
              <p:nvPr/>
            </p:nvSpPr>
            <p:spPr bwMode="auto">
              <a:xfrm>
                <a:off x="6410325" y="5314950"/>
                <a:ext cx="107950" cy="230188"/>
              </a:xfrm>
              <a:custGeom>
                <a:avLst/>
                <a:gdLst>
                  <a:gd name="T0" fmla="*/ 583 w 1228"/>
                  <a:gd name="T1" fmla="*/ 3 h 2619"/>
                  <a:gd name="T2" fmla="*/ 668 w 1228"/>
                  <a:gd name="T3" fmla="*/ 39 h 2619"/>
                  <a:gd name="T4" fmla="*/ 726 w 1228"/>
                  <a:gd name="T5" fmla="*/ 107 h 2619"/>
                  <a:gd name="T6" fmla="*/ 748 w 1228"/>
                  <a:gd name="T7" fmla="*/ 197 h 2619"/>
                  <a:gd name="T8" fmla="*/ 373 w 1228"/>
                  <a:gd name="T9" fmla="*/ 166 h 2619"/>
                  <a:gd name="T10" fmla="*/ 1132 w 1228"/>
                  <a:gd name="T11" fmla="*/ 510 h 2619"/>
                  <a:gd name="T12" fmla="*/ 1198 w 1228"/>
                  <a:gd name="T13" fmla="*/ 556 h 2619"/>
                  <a:gd name="T14" fmla="*/ 1228 w 1228"/>
                  <a:gd name="T15" fmla="*/ 632 h 2619"/>
                  <a:gd name="T16" fmla="*/ 1210 w 1228"/>
                  <a:gd name="T17" fmla="*/ 713 h 2619"/>
                  <a:gd name="T18" fmla="*/ 1153 w 1228"/>
                  <a:gd name="T19" fmla="*/ 768 h 2619"/>
                  <a:gd name="T20" fmla="*/ 1071 w 1228"/>
                  <a:gd name="T21" fmla="*/ 783 h 2619"/>
                  <a:gd name="T22" fmla="*/ 536 w 1228"/>
                  <a:gd name="T23" fmla="*/ 713 h 2619"/>
                  <a:gd name="T24" fmla="*/ 175 w 1228"/>
                  <a:gd name="T25" fmla="*/ 366 h 2619"/>
                  <a:gd name="T26" fmla="*/ 431 w 1228"/>
                  <a:gd name="T27" fmla="*/ 825 h 2619"/>
                  <a:gd name="T28" fmla="*/ 486 w 1228"/>
                  <a:gd name="T29" fmla="*/ 854 h 2619"/>
                  <a:gd name="T30" fmla="*/ 546 w 1228"/>
                  <a:gd name="T31" fmla="*/ 864 h 2619"/>
                  <a:gd name="T32" fmla="*/ 748 w 1228"/>
                  <a:gd name="T33" fmla="*/ 887 h 2619"/>
                  <a:gd name="T34" fmla="*/ 748 w 1228"/>
                  <a:gd name="T35" fmla="*/ 892 h 2619"/>
                  <a:gd name="T36" fmla="*/ 749 w 1228"/>
                  <a:gd name="T37" fmla="*/ 909 h 2619"/>
                  <a:gd name="T38" fmla="*/ 749 w 1228"/>
                  <a:gd name="T39" fmla="*/ 943 h 2619"/>
                  <a:gd name="T40" fmla="*/ 749 w 1228"/>
                  <a:gd name="T41" fmla="*/ 1001 h 2619"/>
                  <a:gd name="T42" fmla="*/ 750 w 1228"/>
                  <a:gd name="T43" fmla="*/ 1088 h 2619"/>
                  <a:gd name="T44" fmla="*/ 750 w 1228"/>
                  <a:gd name="T45" fmla="*/ 1213 h 2619"/>
                  <a:gd name="T46" fmla="*/ 750 w 1228"/>
                  <a:gd name="T47" fmla="*/ 1379 h 2619"/>
                  <a:gd name="T48" fmla="*/ 751 w 1228"/>
                  <a:gd name="T49" fmla="*/ 1594 h 2619"/>
                  <a:gd name="T50" fmla="*/ 751 w 1228"/>
                  <a:gd name="T51" fmla="*/ 1863 h 2619"/>
                  <a:gd name="T52" fmla="*/ 751 w 1228"/>
                  <a:gd name="T53" fmla="*/ 2193 h 2619"/>
                  <a:gd name="T54" fmla="*/ 749 w 1228"/>
                  <a:gd name="T55" fmla="*/ 2480 h 2619"/>
                  <a:gd name="T56" fmla="*/ 712 w 1228"/>
                  <a:gd name="T57" fmla="*/ 2559 h 2619"/>
                  <a:gd name="T58" fmla="*/ 642 w 1228"/>
                  <a:gd name="T59" fmla="*/ 2609 h 2619"/>
                  <a:gd name="T60" fmla="*/ 552 w 1228"/>
                  <a:gd name="T61" fmla="*/ 2616 h 2619"/>
                  <a:gd name="T62" fmla="*/ 474 w 1228"/>
                  <a:gd name="T63" fmla="*/ 2580 h 2619"/>
                  <a:gd name="T64" fmla="*/ 424 w 1228"/>
                  <a:gd name="T65" fmla="*/ 2510 h 2619"/>
                  <a:gd name="T66" fmla="*/ 413 w 1228"/>
                  <a:gd name="T67" fmla="*/ 1205 h 2619"/>
                  <a:gd name="T68" fmla="*/ 338 w 1228"/>
                  <a:gd name="T69" fmla="*/ 2451 h 2619"/>
                  <a:gd name="T70" fmla="*/ 315 w 1228"/>
                  <a:gd name="T71" fmla="*/ 2536 h 2619"/>
                  <a:gd name="T72" fmla="*/ 253 w 1228"/>
                  <a:gd name="T73" fmla="*/ 2596 h 2619"/>
                  <a:gd name="T74" fmla="*/ 169 w 1228"/>
                  <a:gd name="T75" fmla="*/ 2619 h 2619"/>
                  <a:gd name="T76" fmla="*/ 110 w 1228"/>
                  <a:gd name="T77" fmla="*/ 2608 h 2619"/>
                  <a:gd name="T78" fmla="*/ 39 w 1228"/>
                  <a:gd name="T79" fmla="*/ 2559 h 2619"/>
                  <a:gd name="T80" fmla="*/ 3 w 1228"/>
                  <a:gd name="T81" fmla="*/ 2480 h 2619"/>
                  <a:gd name="T82" fmla="*/ 6 w 1228"/>
                  <a:gd name="T83" fmla="*/ 165 h 2619"/>
                  <a:gd name="T84" fmla="*/ 41 w 1228"/>
                  <a:gd name="T85" fmla="*/ 81 h 2619"/>
                  <a:gd name="T86" fmla="*/ 110 w 1228"/>
                  <a:gd name="T87" fmla="*/ 23 h 2619"/>
                  <a:gd name="T88" fmla="*/ 200 w 1228"/>
                  <a:gd name="T89" fmla="*/ 0 h 2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28" h="2619">
                    <a:moveTo>
                      <a:pt x="200" y="0"/>
                    </a:moveTo>
                    <a:lnTo>
                      <a:pt x="551" y="0"/>
                    </a:lnTo>
                    <a:lnTo>
                      <a:pt x="583" y="3"/>
                    </a:lnTo>
                    <a:lnTo>
                      <a:pt x="614" y="11"/>
                    </a:lnTo>
                    <a:lnTo>
                      <a:pt x="642" y="23"/>
                    </a:lnTo>
                    <a:lnTo>
                      <a:pt x="668" y="39"/>
                    </a:lnTo>
                    <a:lnTo>
                      <a:pt x="691" y="58"/>
                    </a:lnTo>
                    <a:lnTo>
                      <a:pt x="710" y="81"/>
                    </a:lnTo>
                    <a:lnTo>
                      <a:pt x="726" y="107"/>
                    </a:lnTo>
                    <a:lnTo>
                      <a:pt x="738" y="135"/>
                    </a:lnTo>
                    <a:lnTo>
                      <a:pt x="746" y="165"/>
                    </a:lnTo>
                    <a:lnTo>
                      <a:pt x="748" y="197"/>
                    </a:lnTo>
                    <a:lnTo>
                      <a:pt x="748" y="322"/>
                    </a:lnTo>
                    <a:lnTo>
                      <a:pt x="648" y="310"/>
                    </a:lnTo>
                    <a:lnTo>
                      <a:pt x="373" y="166"/>
                    </a:lnTo>
                    <a:lnTo>
                      <a:pt x="663" y="453"/>
                    </a:lnTo>
                    <a:lnTo>
                      <a:pt x="1104" y="504"/>
                    </a:lnTo>
                    <a:lnTo>
                      <a:pt x="1132" y="510"/>
                    </a:lnTo>
                    <a:lnTo>
                      <a:pt x="1157" y="521"/>
                    </a:lnTo>
                    <a:lnTo>
                      <a:pt x="1180" y="537"/>
                    </a:lnTo>
                    <a:lnTo>
                      <a:pt x="1198" y="556"/>
                    </a:lnTo>
                    <a:lnTo>
                      <a:pt x="1213" y="580"/>
                    </a:lnTo>
                    <a:lnTo>
                      <a:pt x="1223" y="605"/>
                    </a:lnTo>
                    <a:lnTo>
                      <a:pt x="1228" y="632"/>
                    </a:lnTo>
                    <a:lnTo>
                      <a:pt x="1227" y="660"/>
                    </a:lnTo>
                    <a:lnTo>
                      <a:pt x="1221" y="688"/>
                    </a:lnTo>
                    <a:lnTo>
                      <a:pt x="1210" y="713"/>
                    </a:lnTo>
                    <a:lnTo>
                      <a:pt x="1194" y="735"/>
                    </a:lnTo>
                    <a:lnTo>
                      <a:pt x="1175" y="754"/>
                    </a:lnTo>
                    <a:lnTo>
                      <a:pt x="1153" y="768"/>
                    </a:lnTo>
                    <a:lnTo>
                      <a:pt x="1127" y="778"/>
                    </a:lnTo>
                    <a:lnTo>
                      <a:pt x="1099" y="783"/>
                    </a:lnTo>
                    <a:lnTo>
                      <a:pt x="1071" y="783"/>
                    </a:lnTo>
                    <a:lnTo>
                      <a:pt x="581" y="726"/>
                    </a:lnTo>
                    <a:lnTo>
                      <a:pt x="558" y="721"/>
                    </a:lnTo>
                    <a:lnTo>
                      <a:pt x="536" y="713"/>
                    </a:lnTo>
                    <a:lnTo>
                      <a:pt x="517" y="701"/>
                    </a:lnTo>
                    <a:lnTo>
                      <a:pt x="499" y="686"/>
                    </a:lnTo>
                    <a:lnTo>
                      <a:pt x="175" y="366"/>
                    </a:lnTo>
                    <a:lnTo>
                      <a:pt x="399" y="785"/>
                    </a:lnTo>
                    <a:lnTo>
                      <a:pt x="413" y="807"/>
                    </a:lnTo>
                    <a:lnTo>
                      <a:pt x="431" y="825"/>
                    </a:lnTo>
                    <a:lnTo>
                      <a:pt x="448" y="838"/>
                    </a:lnTo>
                    <a:lnTo>
                      <a:pt x="467" y="848"/>
                    </a:lnTo>
                    <a:lnTo>
                      <a:pt x="486" y="854"/>
                    </a:lnTo>
                    <a:lnTo>
                      <a:pt x="506" y="859"/>
                    </a:lnTo>
                    <a:lnTo>
                      <a:pt x="526" y="862"/>
                    </a:lnTo>
                    <a:lnTo>
                      <a:pt x="546" y="864"/>
                    </a:lnTo>
                    <a:lnTo>
                      <a:pt x="565" y="866"/>
                    </a:lnTo>
                    <a:lnTo>
                      <a:pt x="748" y="887"/>
                    </a:lnTo>
                    <a:lnTo>
                      <a:pt x="748" y="887"/>
                    </a:lnTo>
                    <a:lnTo>
                      <a:pt x="748" y="888"/>
                    </a:lnTo>
                    <a:lnTo>
                      <a:pt x="748" y="890"/>
                    </a:lnTo>
                    <a:lnTo>
                      <a:pt x="748" y="892"/>
                    </a:lnTo>
                    <a:lnTo>
                      <a:pt x="748" y="896"/>
                    </a:lnTo>
                    <a:lnTo>
                      <a:pt x="748" y="902"/>
                    </a:lnTo>
                    <a:lnTo>
                      <a:pt x="749" y="909"/>
                    </a:lnTo>
                    <a:lnTo>
                      <a:pt x="749" y="918"/>
                    </a:lnTo>
                    <a:lnTo>
                      <a:pt x="749" y="929"/>
                    </a:lnTo>
                    <a:lnTo>
                      <a:pt x="749" y="943"/>
                    </a:lnTo>
                    <a:lnTo>
                      <a:pt x="749" y="959"/>
                    </a:lnTo>
                    <a:lnTo>
                      <a:pt x="749" y="979"/>
                    </a:lnTo>
                    <a:lnTo>
                      <a:pt x="749" y="1001"/>
                    </a:lnTo>
                    <a:lnTo>
                      <a:pt x="749" y="1026"/>
                    </a:lnTo>
                    <a:lnTo>
                      <a:pt x="749" y="1056"/>
                    </a:lnTo>
                    <a:lnTo>
                      <a:pt x="750" y="1088"/>
                    </a:lnTo>
                    <a:lnTo>
                      <a:pt x="750" y="1126"/>
                    </a:lnTo>
                    <a:lnTo>
                      <a:pt x="750" y="1167"/>
                    </a:lnTo>
                    <a:lnTo>
                      <a:pt x="750" y="1213"/>
                    </a:lnTo>
                    <a:lnTo>
                      <a:pt x="750" y="1263"/>
                    </a:lnTo>
                    <a:lnTo>
                      <a:pt x="750" y="1319"/>
                    </a:lnTo>
                    <a:lnTo>
                      <a:pt x="750" y="1379"/>
                    </a:lnTo>
                    <a:lnTo>
                      <a:pt x="751" y="1445"/>
                    </a:lnTo>
                    <a:lnTo>
                      <a:pt x="751" y="1517"/>
                    </a:lnTo>
                    <a:lnTo>
                      <a:pt x="751" y="1594"/>
                    </a:lnTo>
                    <a:lnTo>
                      <a:pt x="751" y="1678"/>
                    </a:lnTo>
                    <a:lnTo>
                      <a:pt x="751" y="1767"/>
                    </a:lnTo>
                    <a:lnTo>
                      <a:pt x="751" y="1863"/>
                    </a:lnTo>
                    <a:lnTo>
                      <a:pt x="751" y="1967"/>
                    </a:lnTo>
                    <a:lnTo>
                      <a:pt x="751" y="2076"/>
                    </a:lnTo>
                    <a:lnTo>
                      <a:pt x="751" y="2193"/>
                    </a:lnTo>
                    <a:lnTo>
                      <a:pt x="751" y="2318"/>
                    </a:lnTo>
                    <a:lnTo>
                      <a:pt x="751" y="2450"/>
                    </a:lnTo>
                    <a:lnTo>
                      <a:pt x="749" y="2480"/>
                    </a:lnTo>
                    <a:lnTo>
                      <a:pt x="741" y="2510"/>
                    </a:lnTo>
                    <a:lnTo>
                      <a:pt x="728" y="2536"/>
                    </a:lnTo>
                    <a:lnTo>
                      <a:pt x="712" y="2559"/>
                    </a:lnTo>
                    <a:lnTo>
                      <a:pt x="692" y="2580"/>
                    </a:lnTo>
                    <a:lnTo>
                      <a:pt x="668" y="2596"/>
                    </a:lnTo>
                    <a:lnTo>
                      <a:pt x="642" y="2609"/>
                    </a:lnTo>
                    <a:lnTo>
                      <a:pt x="614" y="2616"/>
                    </a:lnTo>
                    <a:lnTo>
                      <a:pt x="582" y="2619"/>
                    </a:lnTo>
                    <a:lnTo>
                      <a:pt x="552" y="2616"/>
                    </a:lnTo>
                    <a:lnTo>
                      <a:pt x="524" y="2609"/>
                    </a:lnTo>
                    <a:lnTo>
                      <a:pt x="498" y="2596"/>
                    </a:lnTo>
                    <a:lnTo>
                      <a:pt x="474" y="2580"/>
                    </a:lnTo>
                    <a:lnTo>
                      <a:pt x="454" y="2559"/>
                    </a:lnTo>
                    <a:lnTo>
                      <a:pt x="437" y="2536"/>
                    </a:lnTo>
                    <a:lnTo>
                      <a:pt x="424" y="2510"/>
                    </a:lnTo>
                    <a:lnTo>
                      <a:pt x="416" y="2480"/>
                    </a:lnTo>
                    <a:lnTo>
                      <a:pt x="414" y="2450"/>
                    </a:lnTo>
                    <a:lnTo>
                      <a:pt x="413" y="1205"/>
                    </a:lnTo>
                    <a:lnTo>
                      <a:pt x="341" y="1205"/>
                    </a:lnTo>
                    <a:lnTo>
                      <a:pt x="341" y="1206"/>
                    </a:lnTo>
                    <a:lnTo>
                      <a:pt x="338" y="2451"/>
                    </a:lnTo>
                    <a:lnTo>
                      <a:pt x="335" y="2481"/>
                    </a:lnTo>
                    <a:lnTo>
                      <a:pt x="327" y="2510"/>
                    </a:lnTo>
                    <a:lnTo>
                      <a:pt x="315" y="2536"/>
                    </a:lnTo>
                    <a:lnTo>
                      <a:pt x="298" y="2560"/>
                    </a:lnTo>
                    <a:lnTo>
                      <a:pt x="278" y="2580"/>
                    </a:lnTo>
                    <a:lnTo>
                      <a:pt x="253" y="2596"/>
                    </a:lnTo>
                    <a:lnTo>
                      <a:pt x="227" y="2609"/>
                    </a:lnTo>
                    <a:lnTo>
                      <a:pt x="199" y="2616"/>
                    </a:lnTo>
                    <a:lnTo>
                      <a:pt x="169" y="2619"/>
                    </a:lnTo>
                    <a:lnTo>
                      <a:pt x="168" y="2619"/>
                    </a:lnTo>
                    <a:lnTo>
                      <a:pt x="138" y="2616"/>
                    </a:lnTo>
                    <a:lnTo>
                      <a:pt x="110" y="2608"/>
                    </a:lnTo>
                    <a:lnTo>
                      <a:pt x="83" y="2596"/>
                    </a:lnTo>
                    <a:lnTo>
                      <a:pt x="59" y="2579"/>
                    </a:lnTo>
                    <a:lnTo>
                      <a:pt x="39" y="2559"/>
                    </a:lnTo>
                    <a:lnTo>
                      <a:pt x="23" y="2536"/>
                    </a:lnTo>
                    <a:lnTo>
                      <a:pt x="10" y="2509"/>
                    </a:lnTo>
                    <a:lnTo>
                      <a:pt x="3" y="2480"/>
                    </a:lnTo>
                    <a:lnTo>
                      <a:pt x="0" y="2450"/>
                    </a:lnTo>
                    <a:lnTo>
                      <a:pt x="3" y="197"/>
                    </a:lnTo>
                    <a:lnTo>
                      <a:pt x="6" y="165"/>
                    </a:lnTo>
                    <a:lnTo>
                      <a:pt x="13" y="135"/>
                    </a:lnTo>
                    <a:lnTo>
                      <a:pt x="25" y="107"/>
                    </a:lnTo>
                    <a:lnTo>
                      <a:pt x="41" y="81"/>
                    </a:lnTo>
                    <a:lnTo>
                      <a:pt x="61" y="58"/>
                    </a:lnTo>
                    <a:lnTo>
                      <a:pt x="84" y="39"/>
                    </a:lnTo>
                    <a:lnTo>
                      <a:pt x="110" y="23"/>
                    </a:lnTo>
                    <a:lnTo>
                      <a:pt x="138" y="11"/>
                    </a:lnTo>
                    <a:lnTo>
                      <a:pt x="168" y="3"/>
                    </a:lnTo>
                    <a:lnTo>
                      <a:pt x="20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" name="Freeform 1410"/>
              <p:cNvSpPr>
                <a:spLocks/>
              </p:cNvSpPr>
              <p:nvPr/>
            </p:nvSpPr>
            <p:spPr bwMode="auto">
              <a:xfrm>
                <a:off x="6573838" y="5254625"/>
                <a:ext cx="52388" cy="52388"/>
              </a:xfrm>
              <a:custGeom>
                <a:avLst/>
                <a:gdLst>
                  <a:gd name="T0" fmla="*/ 292 w 583"/>
                  <a:gd name="T1" fmla="*/ 0 h 582"/>
                  <a:gd name="T2" fmla="*/ 335 w 583"/>
                  <a:gd name="T3" fmla="*/ 3 h 582"/>
                  <a:gd name="T4" fmla="*/ 376 w 583"/>
                  <a:gd name="T5" fmla="*/ 12 h 582"/>
                  <a:gd name="T6" fmla="*/ 414 w 583"/>
                  <a:gd name="T7" fmla="*/ 27 h 582"/>
                  <a:gd name="T8" fmla="*/ 450 w 583"/>
                  <a:gd name="T9" fmla="*/ 47 h 582"/>
                  <a:gd name="T10" fmla="*/ 483 w 583"/>
                  <a:gd name="T11" fmla="*/ 71 h 582"/>
                  <a:gd name="T12" fmla="*/ 512 w 583"/>
                  <a:gd name="T13" fmla="*/ 100 h 582"/>
                  <a:gd name="T14" fmla="*/ 536 w 583"/>
                  <a:gd name="T15" fmla="*/ 132 h 582"/>
                  <a:gd name="T16" fmla="*/ 556 w 583"/>
                  <a:gd name="T17" fmla="*/ 168 h 582"/>
                  <a:gd name="T18" fmla="*/ 571 w 583"/>
                  <a:gd name="T19" fmla="*/ 207 h 582"/>
                  <a:gd name="T20" fmla="*/ 580 w 583"/>
                  <a:gd name="T21" fmla="*/ 248 h 582"/>
                  <a:gd name="T22" fmla="*/ 583 w 583"/>
                  <a:gd name="T23" fmla="*/ 291 h 582"/>
                  <a:gd name="T24" fmla="*/ 580 w 583"/>
                  <a:gd name="T25" fmla="*/ 334 h 582"/>
                  <a:gd name="T26" fmla="*/ 571 w 583"/>
                  <a:gd name="T27" fmla="*/ 374 h 582"/>
                  <a:gd name="T28" fmla="*/ 556 w 583"/>
                  <a:gd name="T29" fmla="*/ 414 h 582"/>
                  <a:gd name="T30" fmla="*/ 536 w 583"/>
                  <a:gd name="T31" fmla="*/ 450 h 582"/>
                  <a:gd name="T32" fmla="*/ 512 w 583"/>
                  <a:gd name="T33" fmla="*/ 482 h 582"/>
                  <a:gd name="T34" fmla="*/ 483 w 583"/>
                  <a:gd name="T35" fmla="*/ 510 h 582"/>
                  <a:gd name="T36" fmla="*/ 450 w 583"/>
                  <a:gd name="T37" fmla="*/ 535 h 582"/>
                  <a:gd name="T38" fmla="*/ 414 w 583"/>
                  <a:gd name="T39" fmla="*/ 555 h 582"/>
                  <a:gd name="T40" fmla="*/ 376 w 583"/>
                  <a:gd name="T41" fmla="*/ 569 h 582"/>
                  <a:gd name="T42" fmla="*/ 335 w 583"/>
                  <a:gd name="T43" fmla="*/ 578 h 582"/>
                  <a:gd name="T44" fmla="*/ 292 w 583"/>
                  <a:gd name="T45" fmla="*/ 582 h 582"/>
                  <a:gd name="T46" fmla="*/ 248 w 583"/>
                  <a:gd name="T47" fmla="*/ 578 h 582"/>
                  <a:gd name="T48" fmla="*/ 207 w 583"/>
                  <a:gd name="T49" fmla="*/ 569 h 582"/>
                  <a:gd name="T50" fmla="*/ 169 w 583"/>
                  <a:gd name="T51" fmla="*/ 555 h 582"/>
                  <a:gd name="T52" fmla="*/ 133 w 583"/>
                  <a:gd name="T53" fmla="*/ 535 h 582"/>
                  <a:gd name="T54" fmla="*/ 100 w 583"/>
                  <a:gd name="T55" fmla="*/ 510 h 582"/>
                  <a:gd name="T56" fmla="*/ 71 w 583"/>
                  <a:gd name="T57" fmla="*/ 482 h 582"/>
                  <a:gd name="T58" fmla="*/ 47 w 583"/>
                  <a:gd name="T59" fmla="*/ 450 h 582"/>
                  <a:gd name="T60" fmla="*/ 27 w 583"/>
                  <a:gd name="T61" fmla="*/ 414 h 582"/>
                  <a:gd name="T62" fmla="*/ 13 w 583"/>
                  <a:gd name="T63" fmla="*/ 374 h 582"/>
                  <a:gd name="T64" fmla="*/ 3 w 583"/>
                  <a:gd name="T65" fmla="*/ 334 h 582"/>
                  <a:gd name="T66" fmla="*/ 0 w 583"/>
                  <a:gd name="T67" fmla="*/ 291 h 582"/>
                  <a:gd name="T68" fmla="*/ 3 w 583"/>
                  <a:gd name="T69" fmla="*/ 248 h 582"/>
                  <a:gd name="T70" fmla="*/ 13 w 583"/>
                  <a:gd name="T71" fmla="*/ 207 h 582"/>
                  <a:gd name="T72" fmla="*/ 27 w 583"/>
                  <a:gd name="T73" fmla="*/ 168 h 582"/>
                  <a:gd name="T74" fmla="*/ 47 w 583"/>
                  <a:gd name="T75" fmla="*/ 132 h 582"/>
                  <a:gd name="T76" fmla="*/ 71 w 583"/>
                  <a:gd name="T77" fmla="*/ 100 h 582"/>
                  <a:gd name="T78" fmla="*/ 100 w 583"/>
                  <a:gd name="T79" fmla="*/ 71 h 582"/>
                  <a:gd name="T80" fmla="*/ 133 w 583"/>
                  <a:gd name="T81" fmla="*/ 47 h 582"/>
                  <a:gd name="T82" fmla="*/ 169 w 583"/>
                  <a:gd name="T83" fmla="*/ 27 h 582"/>
                  <a:gd name="T84" fmla="*/ 207 w 583"/>
                  <a:gd name="T85" fmla="*/ 12 h 582"/>
                  <a:gd name="T86" fmla="*/ 248 w 583"/>
                  <a:gd name="T87" fmla="*/ 3 h 582"/>
                  <a:gd name="T88" fmla="*/ 292 w 583"/>
                  <a:gd name="T89" fmla="*/ 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83" h="582">
                    <a:moveTo>
                      <a:pt x="292" y="0"/>
                    </a:moveTo>
                    <a:lnTo>
                      <a:pt x="335" y="3"/>
                    </a:lnTo>
                    <a:lnTo>
                      <a:pt x="376" y="12"/>
                    </a:lnTo>
                    <a:lnTo>
                      <a:pt x="414" y="27"/>
                    </a:lnTo>
                    <a:lnTo>
                      <a:pt x="450" y="47"/>
                    </a:lnTo>
                    <a:lnTo>
                      <a:pt x="483" y="71"/>
                    </a:lnTo>
                    <a:lnTo>
                      <a:pt x="512" y="100"/>
                    </a:lnTo>
                    <a:lnTo>
                      <a:pt x="536" y="132"/>
                    </a:lnTo>
                    <a:lnTo>
                      <a:pt x="556" y="168"/>
                    </a:lnTo>
                    <a:lnTo>
                      <a:pt x="571" y="207"/>
                    </a:lnTo>
                    <a:lnTo>
                      <a:pt x="580" y="248"/>
                    </a:lnTo>
                    <a:lnTo>
                      <a:pt x="583" y="291"/>
                    </a:lnTo>
                    <a:lnTo>
                      <a:pt x="580" y="334"/>
                    </a:lnTo>
                    <a:lnTo>
                      <a:pt x="571" y="374"/>
                    </a:lnTo>
                    <a:lnTo>
                      <a:pt x="556" y="414"/>
                    </a:lnTo>
                    <a:lnTo>
                      <a:pt x="536" y="450"/>
                    </a:lnTo>
                    <a:lnTo>
                      <a:pt x="512" y="482"/>
                    </a:lnTo>
                    <a:lnTo>
                      <a:pt x="483" y="510"/>
                    </a:lnTo>
                    <a:lnTo>
                      <a:pt x="450" y="535"/>
                    </a:lnTo>
                    <a:lnTo>
                      <a:pt x="414" y="555"/>
                    </a:lnTo>
                    <a:lnTo>
                      <a:pt x="376" y="569"/>
                    </a:lnTo>
                    <a:lnTo>
                      <a:pt x="335" y="578"/>
                    </a:lnTo>
                    <a:lnTo>
                      <a:pt x="292" y="582"/>
                    </a:lnTo>
                    <a:lnTo>
                      <a:pt x="248" y="578"/>
                    </a:lnTo>
                    <a:lnTo>
                      <a:pt x="207" y="569"/>
                    </a:lnTo>
                    <a:lnTo>
                      <a:pt x="169" y="555"/>
                    </a:lnTo>
                    <a:lnTo>
                      <a:pt x="133" y="535"/>
                    </a:lnTo>
                    <a:lnTo>
                      <a:pt x="100" y="510"/>
                    </a:lnTo>
                    <a:lnTo>
                      <a:pt x="71" y="482"/>
                    </a:lnTo>
                    <a:lnTo>
                      <a:pt x="47" y="450"/>
                    </a:lnTo>
                    <a:lnTo>
                      <a:pt x="27" y="414"/>
                    </a:lnTo>
                    <a:lnTo>
                      <a:pt x="13" y="374"/>
                    </a:lnTo>
                    <a:lnTo>
                      <a:pt x="3" y="334"/>
                    </a:lnTo>
                    <a:lnTo>
                      <a:pt x="0" y="291"/>
                    </a:lnTo>
                    <a:lnTo>
                      <a:pt x="3" y="248"/>
                    </a:lnTo>
                    <a:lnTo>
                      <a:pt x="13" y="207"/>
                    </a:lnTo>
                    <a:lnTo>
                      <a:pt x="27" y="168"/>
                    </a:lnTo>
                    <a:lnTo>
                      <a:pt x="47" y="132"/>
                    </a:lnTo>
                    <a:lnTo>
                      <a:pt x="71" y="100"/>
                    </a:lnTo>
                    <a:lnTo>
                      <a:pt x="100" y="71"/>
                    </a:lnTo>
                    <a:lnTo>
                      <a:pt x="133" y="47"/>
                    </a:lnTo>
                    <a:lnTo>
                      <a:pt x="169" y="27"/>
                    </a:lnTo>
                    <a:lnTo>
                      <a:pt x="207" y="12"/>
                    </a:lnTo>
                    <a:lnTo>
                      <a:pt x="248" y="3"/>
                    </a:lnTo>
                    <a:lnTo>
                      <a:pt x="29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" name="Freeform 1411"/>
              <p:cNvSpPr>
                <a:spLocks noEditPoints="1"/>
              </p:cNvSpPr>
              <p:nvPr/>
            </p:nvSpPr>
            <p:spPr bwMode="auto">
              <a:xfrm>
                <a:off x="6521450" y="5314950"/>
                <a:ext cx="131763" cy="185738"/>
              </a:xfrm>
              <a:custGeom>
                <a:avLst/>
                <a:gdLst>
                  <a:gd name="T0" fmla="*/ 1131 w 1497"/>
                  <a:gd name="T1" fmla="*/ 1476 h 2113"/>
                  <a:gd name="T2" fmla="*/ 1097 w 1497"/>
                  <a:gd name="T3" fmla="*/ 1366 h 2113"/>
                  <a:gd name="T4" fmla="*/ 1030 w 1497"/>
                  <a:gd name="T5" fmla="*/ 1383 h 2113"/>
                  <a:gd name="T6" fmla="*/ 964 w 1497"/>
                  <a:gd name="T7" fmla="*/ 1366 h 2113"/>
                  <a:gd name="T8" fmla="*/ 723 w 1497"/>
                  <a:gd name="T9" fmla="*/ 0 h 2113"/>
                  <a:gd name="T10" fmla="*/ 1136 w 1497"/>
                  <a:gd name="T11" fmla="*/ 11 h 2113"/>
                  <a:gd name="T12" fmla="*/ 1213 w 1497"/>
                  <a:gd name="T13" fmla="*/ 58 h 2113"/>
                  <a:gd name="T14" fmla="*/ 1261 w 1497"/>
                  <a:gd name="T15" fmla="*/ 135 h 2113"/>
                  <a:gd name="T16" fmla="*/ 1271 w 1497"/>
                  <a:gd name="T17" fmla="*/ 507 h 2113"/>
                  <a:gd name="T18" fmla="*/ 1245 w 1497"/>
                  <a:gd name="T19" fmla="*/ 690 h 2113"/>
                  <a:gd name="T20" fmla="*/ 1251 w 1497"/>
                  <a:gd name="T21" fmla="*/ 759 h 2113"/>
                  <a:gd name="T22" fmla="*/ 1242 w 1497"/>
                  <a:gd name="T23" fmla="*/ 815 h 2113"/>
                  <a:gd name="T24" fmla="*/ 1226 w 1497"/>
                  <a:gd name="T25" fmla="*/ 908 h 2113"/>
                  <a:gd name="T26" fmla="*/ 1209 w 1497"/>
                  <a:gd name="T27" fmla="*/ 1015 h 2113"/>
                  <a:gd name="T28" fmla="*/ 1193 w 1497"/>
                  <a:gd name="T29" fmla="*/ 1115 h 2113"/>
                  <a:gd name="T30" fmla="*/ 1182 w 1497"/>
                  <a:gd name="T31" fmla="*/ 1184 h 2113"/>
                  <a:gd name="T32" fmla="*/ 1221 w 1497"/>
                  <a:gd name="T33" fmla="*/ 1199 h 2113"/>
                  <a:gd name="T34" fmla="*/ 1265 w 1497"/>
                  <a:gd name="T35" fmla="*/ 1232 h 2113"/>
                  <a:gd name="T36" fmla="*/ 1275 w 1497"/>
                  <a:gd name="T37" fmla="*/ 1476 h 2113"/>
                  <a:gd name="T38" fmla="*/ 1460 w 1497"/>
                  <a:gd name="T39" fmla="*/ 1486 h 2113"/>
                  <a:gd name="T40" fmla="*/ 1494 w 1497"/>
                  <a:gd name="T41" fmla="*/ 1530 h 2113"/>
                  <a:gd name="T42" fmla="*/ 1494 w 1497"/>
                  <a:gd name="T43" fmla="*/ 2058 h 2113"/>
                  <a:gd name="T44" fmla="*/ 1460 w 1497"/>
                  <a:gd name="T45" fmla="*/ 2103 h 2113"/>
                  <a:gd name="T46" fmla="*/ 645 w 1497"/>
                  <a:gd name="T47" fmla="*/ 2113 h 2113"/>
                  <a:gd name="T48" fmla="*/ 593 w 1497"/>
                  <a:gd name="T49" fmla="*/ 2091 h 2113"/>
                  <a:gd name="T50" fmla="*/ 571 w 1497"/>
                  <a:gd name="T51" fmla="*/ 2039 h 2113"/>
                  <a:gd name="T52" fmla="*/ 581 w 1497"/>
                  <a:gd name="T53" fmla="*/ 1513 h 2113"/>
                  <a:gd name="T54" fmla="*/ 626 w 1497"/>
                  <a:gd name="T55" fmla="*/ 1478 h 2113"/>
                  <a:gd name="T56" fmla="*/ 793 w 1497"/>
                  <a:gd name="T57" fmla="*/ 1268 h 2113"/>
                  <a:gd name="T58" fmla="*/ 814 w 1497"/>
                  <a:gd name="T59" fmla="*/ 1217 h 2113"/>
                  <a:gd name="T60" fmla="*/ 864 w 1497"/>
                  <a:gd name="T61" fmla="*/ 1196 h 2113"/>
                  <a:gd name="T62" fmla="*/ 901 w 1497"/>
                  <a:gd name="T63" fmla="*/ 1167 h 2113"/>
                  <a:gd name="T64" fmla="*/ 913 w 1497"/>
                  <a:gd name="T65" fmla="*/ 1088 h 2113"/>
                  <a:gd name="T66" fmla="*/ 929 w 1497"/>
                  <a:gd name="T67" fmla="*/ 988 h 2113"/>
                  <a:gd name="T68" fmla="*/ 946 w 1497"/>
                  <a:gd name="T69" fmla="*/ 886 h 2113"/>
                  <a:gd name="T70" fmla="*/ 959 w 1497"/>
                  <a:gd name="T71" fmla="*/ 799 h 2113"/>
                  <a:gd name="T72" fmla="*/ 967 w 1497"/>
                  <a:gd name="T73" fmla="*/ 750 h 2113"/>
                  <a:gd name="T74" fmla="*/ 846 w 1497"/>
                  <a:gd name="T75" fmla="*/ 694 h 2113"/>
                  <a:gd name="T76" fmla="*/ 731 w 1497"/>
                  <a:gd name="T77" fmla="*/ 1128 h 2113"/>
                  <a:gd name="T78" fmla="*/ 681 w 1497"/>
                  <a:gd name="T79" fmla="*/ 1206 h 2113"/>
                  <a:gd name="T80" fmla="*/ 671 w 1497"/>
                  <a:gd name="T81" fmla="*/ 1353 h 2113"/>
                  <a:gd name="T82" fmla="*/ 619 w 1497"/>
                  <a:gd name="T83" fmla="*/ 1356 h 2113"/>
                  <a:gd name="T84" fmla="*/ 547 w 1497"/>
                  <a:gd name="T85" fmla="*/ 1379 h 2113"/>
                  <a:gd name="T86" fmla="*/ 20 w 1497"/>
                  <a:gd name="T87" fmla="*/ 859 h 2113"/>
                  <a:gd name="T88" fmla="*/ 53 w 1497"/>
                  <a:gd name="T89" fmla="*/ 816 h 2113"/>
                  <a:gd name="T90" fmla="*/ 103 w 1497"/>
                  <a:gd name="T91" fmla="*/ 715 h 2113"/>
                  <a:gd name="T92" fmla="*/ 109 w 1497"/>
                  <a:gd name="T93" fmla="*/ 604 h 2113"/>
                  <a:gd name="T94" fmla="*/ 75 w 1497"/>
                  <a:gd name="T95" fmla="*/ 504 h 2113"/>
                  <a:gd name="T96" fmla="*/ 528 w 1497"/>
                  <a:gd name="T97" fmla="*/ 165 h 2113"/>
                  <a:gd name="T98" fmla="*/ 564 w 1497"/>
                  <a:gd name="T99" fmla="*/ 81 h 2113"/>
                  <a:gd name="T100" fmla="*/ 632 w 1497"/>
                  <a:gd name="T101" fmla="*/ 23 h 2113"/>
                  <a:gd name="T102" fmla="*/ 723 w 1497"/>
                  <a:gd name="T103" fmla="*/ 0 h 2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497" h="2113">
                    <a:moveTo>
                      <a:pt x="937" y="1353"/>
                    </a:moveTo>
                    <a:lnTo>
                      <a:pt x="937" y="1476"/>
                    </a:lnTo>
                    <a:lnTo>
                      <a:pt x="1131" y="1476"/>
                    </a:lnTo>
                    <a:lnTo>
                      <a:pt x="1131" y="1353"/>
                    </a:lnTo>
                    <a:lnTo>
                      <a:pt x="1116" y="1353"/>
                    </a:lnTo>
                    <a:lnTo>
                      <a:pt x="1097" y="1366"/>
                    </a:lnTo>
                    <a:lnTo>
                      <a:pt x="1077" y="1375"/>
                    </a:lnTo>
                    <a:lnTo>
                      <a:pt x="1054" y="1381"/>
                    </a:lnTo>
                    <a:lnTo>
                      <a:pt x="1030" y="1383"/>
                    </a:lnTo>
                    <a:lnTo>
                      <a:pt x="1008" y="1381"/>
                    </a:lnTo>
                    <a:lnTo>
                      <a:pt x="985" y="1375"/>
                    </a:lnTo>
                    <a:lnTo>
                      <a:pt x="964" y="1366"/>
                    </a:lnTo>
                    <a:lnTo>
                      <a:pt x="945" y="1353"/>
                    </a:lnTo>
                    <a:lnTo>
                      <a:pt x="937" y="1353"/>
                    </a:lnTo>
                    <a:close/>
                    <a:moveTo>
                      <a:pt x="723" y="0"/>
                    </a:moveTo>
                    <a:lnTo>
                      <a:pt x="1074" y="0"/>
                    </a:lnTo>
                    <a:lnTo>
                      <a:pt x="1106" y="3"/>
                    </a:lnTo>
                    <a:lnTo>
                      <a:pt x="1136" y="11"/>
                    </a:lnTo>
                    <a:lnTo>
                      <a:pt x="1164" y="23"/>
                    </a:lnTo>
                    <a:lnTo>
                      <a:pt x="1190" y="39"/>
                    </a:lnTo>
                    <a:lnTo>
                      <a:pt x="1213" y="58"/>
                    </a:lnTo>
                    <a:lnTo>
                      <a:pt x="1232" y="81"/>
                    </a:lnTo>
                    <a:lnTo>
                      <a:pt x="1249" y="107"/>
                    </a:lnTo>
                    <a:lnTo>
                      <a:pt x="1261" y="135"/>
                    </a:lnTo>
                    <a:lnTo>
                      <a:pt x="1269" y="165"/>
                    </a:lnTo>
                    <a:lnTo>
                      <a:pt x="1271" y="197"/>
                    </a:lnTo>
                    <a:lnTo>
                      <a:pt x="1271" y="507"/>
                    </a:lnTo>
                    <a:lnTo>
                      <a:pt x="1088" y="235"/>
                    </a:lnTo>
                    <a:lnTo>
                      <a:pt x="1078" y="221"/>
                    </a:lnTo>
                    <a:lnTo>
                      <a:pt x="1245" y="690"/>
                    </a:lnTo>
                    <a:lnTo>
                      <a:pt x="1251" y="713"/>
                    </a:lnTo>
                    <a:lnTo>
                      <a:pt x="1253" y="736"/>
                    </a:lnTo>
                    <a:lnTo>
                      <a:pt x="1251" y="759"/>
                    </a:lnTo>
                    <a:lnTo>
                      <a:pt x="1249" y="772"/>
                    </a:lnTo>
                    <a:lnTo>
                      <a:pt x="1246" y="791"/>
                    </a:lnTo>
                    <a:lnTo>
                      <a:pt x="1242" y="815"/>
                    </a:lnTo>
                    <a:lnTo>
                      <a:pt x="1237" y="843"/>
                    </a:lnTo>
                    <a:lnTo>
                      <a:pt x="1232" y="874"/>
                    </a:lnTo>
                    <a:lnTo>
                      <a:pt x="1226" y="908"/>
                    </a:lnTo>
                    <a:lnTo>
                      <a:pt x="1221" y="943"/>
                    </a:lnTo>
                    <a:lnTo>
                      <a:pt x="1215" y="979"/>
                    </a:lnTo>
                    <a:lnTo>
                      <a:pt x="1209" y="1015"/>
                    </a:lnTo>
                    <a:lnTo>
                      <a:pt x="1204" y="1050"/>
                    </a:lnTo>
                    <a:lnTo>
                      <a:pt x="1198" y="1083"/>
                    </a:lnTo>
                    <a:lnTo>
                      <a:pt x="1193" y="1115"/>
                    </a:lnTo>
                    <a:lnTo>
                      <a:pt x="1189" y="1142"/>
                    </a:lnTo>
                    <a:lnTo>
                      <a:pt x="1185" y="1165"/>
                    </a:lnTo>
                    <a:lnTo>
                      <a:pt x="1182" y="1184"/>
                    </a:lnTo>
                    <a:lnTo>
                      <a:pt x="1180" y="1196"/>
                    </a:lnTo>
                    <a:lnTo>
                      <a:pt x="1202" y="1196"/>
                    </a:lnTo>
                    <a:lnTo>
                      <a:pt x="1221" y="1199"/>
                    </a:lnTo>
                    <a:lnTo>
                      <a:pt x="1238" y="1206"/>
                    </a:lnTo>
                    <a:lnTo>
                      <a:pt x="1254" y="1217"/>
                    </a:lnTo>
                    <a:lnTo>
                      <a:pt x="1265" y="1232"/>
                    </a:lnTo>
                    <a:lnTo>
                      <a:pt x="1272" y="1249"/>
                    </a:lnTo>
                    <a:lnTo>
                      <a:pt x="1275" y="1268"/>
                    </a:lnTo>
                    <a:lnTo>
                      <a:pt x="1275" y="1476"/>
                    </a:lnTo>
                    <a:lnTo>
                      <a:pt x="1422" y="1476"/>
                    </a:lnTo>
                    <a:lnTo>
                      <a:pt x="1442" y="1478"/>
                    </a:lnTo>
                    <a:lnTo>
                      <a:pt x="1460" y="1486"/>
                    </a:lnTo>
                    <a:lnTo>
                      <a:pt x="1475" y="1498"/>
                    </a:lnTo>
                    <a:lnTo>
                      <a:pt x="1486" y="1513"/>
                    </a:lnTo>
                    <a:lnTo>
                      <a:pt x="1494" y="1530"/>
                    </a:lnTo>
                    <a:lnTo>
                      <a:pt x="1497" y="1550"/>
                    </a:lnTo>
                    <a:lnTo>
                      <a:pt x="1497" y="2039"/>
                    </a:lnTo>
                    <a:lnTo>
                      <a:pt x="1494" y="2058"/>
                    </a:lnTo>
                    <a:lnTo>
                      <a:pt x="1486" y="2076"/>
                    </a:lnTo>
                    <a:lnTo>
                      <a:pt x="1475" y="2091"/>
                    </a:lnTo>
                    <a:lnTo>
                      <a:pt x="1460" y="2103"/>
                    </a:lnTo>
                    <a:lnTo>
                      <a:pt x="1442" y="2110"/>
                    </a:lnTo>
                    <a:lnTo>
                      <a:pt x="1422" y="2113"/>
                    </a:lnTo>
                    <a:lnTo>
                      <a:pt x="645" y="2113"/>
                    </a:lnTo>
                    <a:lnTo>
                      <a:pt x="626" y="2110"/>
                    </a:lnTo>
                    <a:lnTo>
                      <a:pt x="608" y="2103"/>
                    </a:lnTo>
                    <a:lnTo>
                      <a:pt x="593" y="2091"/>
                    </a:lnTo>
                    <a:lnTo>
                      <a:pt x="581" y="2076"/>
                    </a:lnTo>
                    <a:lnTo>
                      <a:pt x="574" y="2058"/>
                    </a:lnTo>
                    <a:lnTo>
                      <a:pt x="571" y="2039"/>
                    </a:lnTo>
                    <a:lnTo>
                      <a:pt x="571" y="1550"/>
                    </a:lnTo>
                    <a:lnTo>
                      <a:pt x="574" y="1530"/>
                    </a:lnTo>
                    <a:lnTo>
                      <a:pt x="581" y="1513"/>
                    </a:lnTo>
                    <a:lnTo>
                      <a:pt x="593" y="1498"/>
                    </a:lnTo>
                    <a:lnTo>
                      <a:pt x="608" y="1486"/>
                    </a:lnTo>
                    <a:lnTo>
                      <a:pt x="626" y="1478"/>
                    </a:lnTo>
                    <a:lnTo>
                      <a:pt x="645" y="1476"/>
                    </a:lnTo>
                    <a:lnTo>
                      <a:pt x="793" y="1476"/>
                    </a:lnTo>
                    <a:lnTo>
                      <a:pt x="793" y="1268"/>
                    </a:lnTo>
                    <a:lnTo>
                      <a:pt x="795" y="1249"/>
                    </a:lnTo>
                    <a:lnTo>
                      <a:pt x="803" y="1232"/>
                    </a:lnTo>
                    <a:lnTo>
                      <a:pt x="814" y="1217"/>
                    </a:lnTo>
                    <a:lnTo>
                      <a:pt x="828" y="1206"/>
                    </a:lnTo>
                    <a:lnTo>
                      <a:pt x="845" y="1199"/>
                    </a:lnTo>
                    <a:lnTo>
                      <a:pt x="864" y="1196"/>
                    </a:lnTo>
                    <a:lnTo>
                      <a:pt x="896" y="1196"/>
                    </a:lnTo>
                    <a:lnTo>
                      <a:pt x="898" y="1184"/>
                    </a:lnTo>
                    <a:lnTo>
                      <a:pt x="901" y="1167"/>
                    </a:lnTo>
                    <a:lnTo>
                      <a:pt x="904" y="1145"/>
                    </a:lnTo>
                    <a:lnTo>
                      <a:pt x="908" y="1119"/>
                    </a:lnTo>
                    <a:lnTo>
                      <a:pt x="913" y="1088"/>
                    </a:lnTo>
                    <a:lnTo>
                      <a:pt x="918" y="1057"/>
                    </a:lnTo>
                    <a:lnTo>
                      <a:pt x="924" y="1023"/>
                    </a:lnTo>
                    <a:lnTo>
                      <a:pt x="929" y="988"/>
                    </a:lnTo>
                    <a:lnTo>
                      <a:pt x="935" y="954"/>
                    </a:lnTo>
                    <a:lnTo>
                      <a:pt x="940" y="919"/>
                    </a:lnTo>
                    <a:lnTo>
                      <a:pt x="946" y="886"/>
                    </a:lnTo>
                    <a:lnTo>
                      <a:pt x="951" y="854"/>
                    </a:lnTo>
                    <a:lnTo>
                      <a:pt x="955" y="825"/>
                    </a:lnTo>
                    <a:lnTo>
                      <a:pt x="959" y="799"/>
                    </a:lnTo>
                    <a:lnTo>
                      <a:pt x="963" y="778"/>
                    </a:lnTo>
                    <a:lnTo>
                      <a:pt x="966" y="761"/>
                    </a:lnTo>
                    <a:lnTo>
                      <a:pt x="967" y="750"/>
                    </a:lnTo>
                    <a:lnTo>
                      <a:pt x="813" y="315"/>
                    </a:lnTo>
                    <a:lnTo>
                      <a:pt x="820" y="402"/>
                    </a:lnTo>
                    <a:lnTo>
                      <a:pt x="846" y="694"/>
                    </a:lnTo>
                    <a:lnTo>
                      <a:pt x="782" y="1092"/>
                    </a:lnTo>
                    <a:lnTo>
                      <a:pt x="755" y="1108"/>
                    </a:lnTo>
                    <a:lnTo>
                      <a:pt x="731" y="1128"/>
                    </a:lnTo>
                    <a:lnTo>
                      <a:pt x="710" y="1151"/>
                    </a:lnTo>
                    <a:lnTo>
                      <a:pt x="693" y="1177"/>
                    </a:lnTo>
                    <a:lnTo>
                      <a:pt x="681" y="1206"/>
                    </a:lnTo>
                    <a:lnTo>
                      <a:pt x="673" y="1236"/>
                    </a:lnTo>
                    <a:lnTo>
                      <a:pt x="671" y="1268"/>
                    </a:lnTo>
                    <a:lnTo>
                      <a:pt x="671" y="1353"/>
                    </a:lnTo>
                    <a:lnTo>
                      <a:pt x="656" y="1353"/>
                    </a:lnTo>
                    <a:lnTo>
                      <a:pt x="639" y="1354"/>
                    </a:lnTo>
                    <a:lnTo>
                      <a:pt x="619" y="1356"/>
                    </a:lnTo>
                    <a:lnTo>
                      <a:pt x="597" y="1360"/>
                    </a:lnTo>
                    <a:lnTo>
                      <a:pt x="573" y="1367"/>
                    </a:lnTo>
                    <a:lnTo>
                      <a:pt x="547" y="1379"/>
                    </a:lnTo>
                    <a:lnTo>
                      <a:pt x="522" y="1397"/>
                    </a:lnTo>
                    <a:lnTo>
                      <a:pt x="525" y="571"/>
                    </a:lnTo>
                    <a:lnTo>
                      <a:pt x="20" y="859"/>
                    </a:lnTo>
                    <a:lnTo>
                      <a:pt x="0" y="868"/>
                    </a:lnTo>
                    <a:lnTo>
                      <a:pt x="28" y="844"/>
                    </a:lnTo>
                    <a:lnTo>
                      <a:pt x="53" y="816"/>
                    </a:lnTo>
                    <a:lnTo>
                      <a:pt x="74" y="785"/>
                    </a:lnTo>
                    <a:lnTo>
                      <a:pt x="91" y="751"/>
                    </a:lnTo>
                    <a:lnTo>
                      <a:pt x="103" y="715"/>
                    </a:lnTo>
                    <a:lnTo>
                      <a:pt x="110" y="677"/>
                    </a:lnTo>
                    <a:lnTo>
                      <a:pt x="112" y="640"/>
                    </a:lnTo>
                    <a:lnTo>
                      <a:pt x="109" y="604"/>
                    </a:lnTo>
                    <a:lnTo>
                      <a:pt x="102" y="569"/>
                    </a:lnTo>
                    <a:lnTo>
                      <a:pt x="90" y="535"/>
                    </a:lnTo>
                    <a:lnTo>
                      <a:pt x="75" y="504"/>
                    </a:lnTo>
                    <a:lnTo>
                      <a:pt x="525" y="247"/>
                    </a:lnTo>
                    <a:lnTo>
                      <a:pt x="525" y="197"/>
                    </a:lnTo>
                    <a:lnTo>
                      <a:pt x="528" y="165"/>
                    </a:lnTo>
                    <a:lnTo>
                      <a:pt x="535" y="135"/>
                    </a:lnTo>
                    <a:lnTo>
                      <a:pt x="547" y="107"/>
                    </a:lnTo>
                    <a:lnTo>
                      <a:pt x="564" y="81"/>
                    </a:lnTo>
                    <a:lnTo>
                      <a:pt x="584" y="58"/>
                    </a:lnTo>
                    <a:lnTo>
                      <a:pt x="606" y="39"/>
                    </a:lnTo>
                    <a:lnTo>
                      <a:pt x="632" y="23"/>
                    </a:lnTo>
                    <a:lnTo>
                      <a:pt x="660" y="11"/>
                    </a:lnTo>
                    <a:lnTo>
                      <a:pt x="690" y="3"/>
                    </a:lnTo>
                    <a:lnTo>
                      <a:pt x="72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32" name="Group 131"/>
            <p:cNvGrpSpPr/>
            <p:nvPr/>
          </p:nvGrpSpPr>
          <p:grpSpPr>
            <a:xfrm>
              <a:off x="7106918" y="5245894"/>
              <a:ext cx="292100" cy="290513"/>
              <a:chOff x="7107238" y="5254625"/>
              <a:chExt cx="292100" cy="290513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33" name="Freeform 1416"/>
              <p:cNvSpPr>
                <a:spLocks/>
              </p:cNvSpPr>
              <p:nvPr/>
            </p:nvSpPr>
            <p:spPr bwMode="auto">
              <a:xfrm>
                <a:off x="7316788" y="5254625"/>
                <a:ext cx="47625" cy="47625"/>
              </a:xfrm>
              <a:custGeom>
                <a:avLst/>
                <a:gdLst>
                  <a:gd name="T0" fmla="*/ 271 w 542"/>
                  <a:gd name="T1" fmla="*/ 0 h 543"/>
                  <a:gd name="T2" fmla="*/ 311 w 542"/>
                  <a:gd name="T3" fmla="*/ 3 h 543"/>
                  <a:gd name="T4" fmla="*/ 349 w 542"/>
                  <a:gd name="T5" fmla="*/ 12 h 543"/>
                  <a:gd name="T6" fmla="*/ 385 w 542"/>
                  <a:gd name="T7" fmla="*/ 26 h 543"/>
                  <a:gd name="T8" fmla="*/ 418 w 542"/>
                  <a:gd name="T9" fmla="*/ 44 h 543"/>
                  <a:gd name="T10" fmla="*/ 448 w 542"/>
                  <a:gd name="T11" fmla="*/ 67 h 543"/>
                  <a:gd name="T12" fmla="*/ 475 w 542"/>
                  <a:gd name="T13" fmla="*/ 93 h 543"/>
                  <a:gd name="T14" fmla="*/ 498 w 542"/>
                  <a:gd name="T15" fmla="*/ 123 h 543"/>
                  <a:gd name="T16" fmla="*/ 516 w 542"/>
                  <a:gd name="T17" fmla="*/ 158 h 543"/>
                  <a:gd name="T18" fmla="*/ 531 w 542"/>
                  <a:gd name="T19" fmla="*/ 194 h 543"/>
                  <a:gd name="T20" fmla="*/ 539 w 542"/>
                  <a:gd name="T21" fmla="*/ 232 h 543"/>
                  <a:gd name="T22" fmla="*/ 542 w 542"/>
                  <a:gd name="T23" fmla="*/ 272 h 543"/>
                  <a:gd name="T24" fmla="*/ 539 w 542"/>
                  <a:gd name="T25" fmla="*/ 311 h 543"/>
                  <a:gd name="T26" fmla="*/ 531 w 542"/>
                  <a:gd name="T27" fmla="*/ 350 h 543"/>
                  <a:gd name="T28" fmla="*/ 516 w 542"/>
                  <a:gd name="T29" fmla="*/ 385 h 543"/>
                  <a:gd name="T30" fmla="*/ 498 w 542"/>
                  <a:gd name="T31" fmla="*/ 420 h 543"/>
                  <a:gd name="T32" fmla="*/ 475 w 542"/>
                  <a:gd name="T33" fmla="*/ 450 h 543"/>
                  <a:gd name="T34" fmla="*/ 448 w 542"/>
                  <a:gd name="T35" fmla="*/ 476 h 543"/>
                  <a:gd name="T36" fmla="*/ 418 w 542"/>
                  <a:gd name="T37" fmla="*/ 499 h 543"/>
                  <a:gd name="T38" fmla="*/ 385 w 542"/>
                  <a:gd name="T39" fmla="*/ 518 h 543"/>
                  <a:gd name="T40" fmla="*/ 349 w 542"/>
                  <a:gd name="T41" fmla="*/ 531 h 543"/>
                  <a:gd name="T42" fmla="*/ 311 w 542"/>
                  <a:gd name="T43" fmla="*/ 540 h 543"/>
                  <a:gd name="T44" fmla="*/ 271 w 542"/>
                  <a:gd name="T45" fmla="*/ 543 h 543"/>
                  <a:gd name="T46" fmla="*/ 230 w 542"/>
                  <a:gd name="T47" fmla="*/ 540 h 543"/>
                  <a:gd name="T48" fmla="*/ 192 w 542"/>
                  <a:gd name="T49" fmla="*/ 531 h 543"/>
                  <a:gd name="T50" fmla="*/ 156 w 542"/>
                  <a:gd name="T51" fmla="*/ 518 h 543"/>
                  <a:gd name="T52" fmla="*/ 123 w 542"/>
                  <a:gd name="T53" fmla="*/ 499 h 543"/>
                  <a:gd name="T54" fmla="*/ 93 w 542"/>
                  <a:gd name="T55" fmla="*/ 476 h 543"/>
                  <a:gd name="T56" fmla="*/ 66 w 542"/>
                  <a:gd name="T57" fmla="*/ 450 h 543"/>
                  <a:gd name="T58" fmla="*/ 44 w 542"/>
                  <a:gd name="T59" fmla="*/ 420 h 543"/>
                  <a:gd name="T60" fmla="*/ 25 w 542"/>
                  <a:gd name="T61" fmla="*/ 385 h 543"/>
                  <a:gd name="T62" fmla="*/ 11 w 542"/>
                  <a:gd name="T63" fmla="*/ 350 h 543"/>
                  <a:gd name="T64" fmla="*/ 3 w 542"/>
                  <a:gd name="T65" fmla="*/ 311 h 543"/>
                  <a:gd name="T66" fmla="*/ 0 w 542"/>
                  <a:gd name="T67" fmla="*/ 272 h 543"/>
                  <a:gd name="T68" fmla="*/ 3 w 542"/>
                  <a:gd name="T69" fmla="*/ 232 h 543"/>
                  <a:gd name="T70" fmla="*/ 11 w 542"/>
                  <a:gd name="T71" fmla="*/ 194 h 543"/>
                  <a:gd name="T72" fmla="*/ 25 w 542"/>
                  <a:gd name="T73" fmla="*/ 158 h 543"/>
                  <a:gd name="T74" fmla="*/ 44 w 542"/>
                  <a:gd name="T75" fmla="*/ 123 h 543"/>
                  <a:gd name="T76" fmla="*/ 66 w 542"/>
                  <a:gd name="T77" fmla="*/ 93 h 543"/>
                  <a:gd name="T78" fmla="*/ 93 w 542"/>
                  <a:gd name="T79" fmla="*/ 67 h 543"/>
                  <a:gd name="T80" fmla="*/ 123 w 542"/>
                  <a:gd name="T81" fmla="*/ 44 h 543"/>
                  <a:gd name="T82" fmla="*/ 156 w 542"/>
                  <a:gd name="T83" fmla="*/ 26 h 543"/>
                  <a:gd name="T84" fmla="*/ 192 w 542"/>
                  <a:gd name="T85" fmla="*/ 12 h 543"/>
                  <a:gd name="T86" fmla="*/ 230 w 542"/>
                  <a:gd name="T87" fmla="*/ 3 h 543"/>
                  <a:gd name="T88" fmla="*/ 271 w 542"/>
                  <a:gd name="T89" fmla="*/ 0 h 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42" h="543">
                    <a:moveTo>
                      <a:pt x="271" y="0"/>
                    </a:moveTo>
                    <a:lnTo>
                      <a:pt x="311" y="3"/>
                    </a:lnTo>
                    <a:lnTo>
                      <a:pt x="349" y="12"/>
                    </a:lnTo>
                    <a:lnTo>
                      <a:pt x="385" y="26"/>
                    </a:lnTo>
                    <a:lnTo>
                      <a:pt x="418" y="44"/>
                    </a:lnTo>
                    <a:lnTo>
                      <a:pt x="448" y="67"/>
                    </a:lnTo>
                    <a:lnTo>
                      <a:pt x="475" y="93"/>
                    </a:lnTo>
                    <a:lnTo>
                      <a:pt x="498" y="123"/>
                    </a:lnTo>
                    <a:lnTo>
                      <a:pt x="516" y="158"/>
                    </a:lnTo>
                    <a:lnTo>
                      <a:pt x="531" y="194"/>
                    </a:lnTo>
                    <a:lnTo>
                      <a:pt x="539" y="232"/>
                    </a:lnTo>
                    <a:lnTo>
                      <a:pt x="542" y="272"/>
                    </a:lnTo>
                    <a:lnTo>
                      <a:pt x="539" y="311"/>
                    </a:lnTo>
                    <a:lnTo>
                      <a:pt x="531" y="350"/>
                    </a:lnTo>
                    <a:lnTo>
                      <a:pt x="516" y="385"/>
                    </a:lnTo>
                    <a:lnTo>
                      <a:pt x="498" y="420"/>
                    </a:lnTo>
                    <a:lnTo>
                      <a:pt x="475" y="450"/>
                    </a:lnTo>
                    <a:lnTo>
                      <a:pt x="448" y="476"/>
                    </a:lnTo>
                    <a:lnTo>
                      <a:pt x="418" y="499"/>
                    </a:lnTo>
                    <a:lnTo>
                      <a:pt x="385" y="518"/>
                    </a:lnTo>
                    <a:lnTo>
                      <a:pt x="349" y="531"/>
                    </a:lnTo>
                    <a:lnTo>
                      <a:pt x="311" y="540"/>
                    </a:lnTo>
                    <a:lnTo>
                      <a:pt x="271" y="543"/>
                    </a:lnTo>
                    <a:lnTo>
                      <a:pt x="230" y="540"/>
                    </a:lnTo>
                    <a:lnTo>
                      <a:pt x="192" y="531"/>
                    </a:lnTo>
                    <a:lnTo>
                      <a:pt x="156" y="518"/>
                    </a:lnTo>
                    <a:lnTo>
                      <a:pt x="123" y="499"/>
                    </a:lnTo>
                    <a:lnTo>
                      <a:pt x="93" y="476"/>
                    </a:lnTo>
                    <a:lnTo>
                      <a:pt x="66" y="450"/>
                    </a:lnTo>
                    <a:lnTo>
                      <a:pt x="44" y="420"/>
                    </a:lnTo>
                    <a:lnTo>
                      <a:pt x="25" y="385"/>
                    </a:lnTo>
                    <a:lnTo>
                      <a:pt x="11" y="350"/>
                    </a:lnTo>
                    <a:lnTo>
                      <a:pt x="3" y="311"/>
                    </a:lnTo>
                    <a:lnTo>
                      <a:pt x="0" y="272"/>
                    </a:lnTo>
                    <a:lnTo>
                      <a:pt x="3" y="232"/>
                    </a:lnTo>
                    <a:lnTo>
                      <a:pt x="11" y="194"/>
                    </a:lnTo>
                    <a:lnTo>
                      <a:pt x="25" y="158"/>
                    </a:lnTo>
                    <a:lnTo>
                      <a:pt x="44" y="123"/>
                    </a:lnTo>
                    <a:lnTo>
                      <a:pt x="66" y="93"/>
                    </a:lnTo>
                    <a:lnTo>
                      <a:pt x="93" y="67"/>
                    </a:lnTo>
                    <a:lnTo>
                      <a:pt x="123" y="44"/>
                    </a:lnTo>
                    <a:lnTo>
                      <a:pt x="156" y="26"/>
                    </a:lnTo>
                    <a:lnTo>
                      <a:pt x="192" y="12"/>
                    </a:lnTo>
                    <a:lnTo>
                      <a:pt x="230" y="3"/>
                    </a:lnTo>
                    <a:lnTo>
                      <a:pt x="27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" name="Freeform 1417"/>
              <p:cNvSpPr>
                <a:spLocks/>
              </p:cNvSpPr>
              <p:nvPr/>
            </p:nvSpPr>
            <p:spPr bwMode="auto">
              <a:xfrm>
                <a:off x="7259638" y="5310188"/>
                <a:ext cx="139700" cy="234950"/>
              </a:xfrm>
              <a:custGeom>
                <a:avLst/>
                <a:gdLst>
                  <a:gd name="T0" fmla="*/ 1001 w 1585"/>
                  <a:gd name="T1" fmla="*/ 9 h 2673"/>
                  <a:gd name="T2" fmla="*/ 1007 w 1585"/>
                  <a:gd name="T3" fmla="*/ 207 h 2673"/>
                  <a:gd name="T4" fmla="*/ 974 w 1585"/>
                  <a:gd name="T5" fmla="*/ 425 h 2673"/>
                  <a:gd name="T6" fmla="*/ 1000 w 1585"/>
                  <a:gd name="T7" fmla="*/ 357 h 2673"/>
                  <a:gd name="T8" fmla="*/ 1042 w 1585"/>
                  <a:gd name="T9" fmla="*/ 242 h 2673"/>
                  <a:gd name="T10" fmla="*/ 1088 w 1585"/>
                  <a:gd name="T11" fmla="*/ 120 h 2673"/>
                  <a:gd name="T12" fmla="*/ 1123 w 1585"/>
                  <a:gd name="T13" fmla="*/ 24 h 2673"/>
                  <a:gd name="T14" fmla="*/ 1313 w 1585"/>
                  <a:gd name="T15" fmla="*/ 3 h 2673"/>
                  <a:gd name="T16" fmla="*/ 1461 w 1585"/>
                  <a:gd name="T17" fmla="*/ 65 h 2673"/>
                  <a:gd name="T18" fmla="*/ 1557 w 1585"/>
                  <a:gd name="T19" fmla="*/ 189 h 2673"/>
                  <a:gd name="T20" fmla="*/ 1585 w 1585"/>
                  <a:gd name="T21" fmla="*/ 939 h 2673"/>
                  <a:gd name="T22" fmla="*/ 1575 w 1585"/>
                  <a:gd name="T23" fmla="*/ 1320 h 2673"/>
                  <a:gd name="T24" fmla="*/ 1506 w 1585"/>
                  <a:gd name="T25" fmla="*/ 1390 h 2673"/>
                  <a:gd name="T26" fmla="*/ 1428 w 1585"/>
                  <a:gd name="T27" fmla="*/ 1398 h 2673"/>
                  <a:gd name="T28" fmla="*/ 1346 w 1585"/>
                  <a:gd name="T29" fmla="*/ 1343 h 2673"/>
                  <a:gd name="T30" fmla="*/ 1319 w 1585"/>
                  <a:gd name="T31" fmla="*/ 309 h 2673"/>
                  <a:gd name="T32" fmla="*/ 1292 w 1585"/>
                  <a:gd name="T33" fmla="*/ 283 h 2673"/>
                  <a:gd name="T34" fmla="*/ 1264 w 1585"/>
                  <a:gd name="T35" fmla="*/ 310 h 2673"/>
                  <a:gd name="T36" fmla="*/ 1265 w 1585"/>
                  <a:gd name="T37" fmla="*/ 654 h 2673"/>
                  <a:gd name="T38" fmla="*/ 1265 w 1585"/>
                  <a:gd name="T39" fmla="*/ 895 h 2673"/>
                  <a:gd name="T40" fmla="*/ 1265 w 1585"/>
                  <a:gd name="T41" fmla="*/ 1053 h 2673"/>
                  <a:gd name="T42" fmla="*/ 1266 w 1585"/>
                  <a:gd name="T43" fmla="*/ 1152 h 2673"/>
                  <a:gd name="T44" fmla="*/ 1266 w 1585"/>
                  <a:gd name="T45" fmla="*/ 1213 h 2673"/>
                  <a:gd name="T46" fmla="*/ 1267 w 1585"/>
                  <a:gd name="T47" fmla="*/ 1254 h 2673"/>
                  <a:gd name="T48" fmla="*/ 1267 w 1585"/>
                  <a:gd name="T49" fmla="*/ 1322 h 2673"/>
                  <a:gd name="T50" fmla="*/ 1267 w 1585"/>
                  <a:gd name="T51" fmla="*/ 2247 h 2673"/>
                  <a:gd name="T52" fmla="*/ 1258 w 1585"/>
                  <a:gd name="T53" fmla="*/ 2571 h 2673"/>
                  <a:gd name="T54" fmla="*/ 1190 w 1585"/>
                  <a:gd name="T55" fmla="*/ 2652 h 2673"/>
                  <a:gd name="T56" fmla="*/ 1081 w 1585"/>
                  <a:gd name="T57" fmla="*/ 2671 h 2673"/>
                  <a:gd name="T58" fmla="*/ 989 w 1585"/>
                  <a:gd name="T59" fmla="*/ 2617 h 2673"/>
                  <a:gd name="T60" fmla="*/ 953 w 1585"/>
                  <a:gd name="T61" fmla="*/ 2515 h 2673"/>
                  <a:gd name="T62" fmla="*/ 932 w 1585"/>
                  <a:gd name="T63" fmla="*/ 1260 h 2673"/>
                  <a:gd name="T64" fmla="*/ 889 w 1585"/>
                  <a:gd name="T65" fmla="*/ 1274 h 2673"/>
                  <a:gd name="T66" fmla="*/ 878 w 1585"/>
                  <a:gd name="T67" fmla="*/ 2559 h 2673"/>
                  <a:gd name="T68" fmla="*/ 811 w 1585"/>
                  <a:gd name="T69" fmla="*/ 2649 h 2673"/>
                  <a:gd name="T70" fmla="*/ 699 w 1585"/>
                  <a:gd name="T71" fmla="*/ 2671 h 2673"/>
                  <a:gd name="T72" fmla="*/ 606 w 1585"/>
                  <a:gd name="T73" fmla="*/ 2617 h 2673"/>
                  <a:gd name="T74" fmla="*/ 569 w 1585"/>
                  <a:gd name="T75" fmla="*/ 2515 h 2673"/>
                  <a:gd name="T76" fmla="*/ 556 w 1585"/>
                  <a:gd name="T77" fmla="*/ 293 h 2673"/>
                  <a:gd name="T78" fmla="*/ 524 w 1585"/>
                  <a:gd name="T79" fmla="*/ 301 h 2673"/>
                  <a:gd name="T80" fmla="*/ 507 w 1585"/>
                  <a:gd name="T81" fmla="*/ 379 h 2673"/>
                  <a:gd name="T82" fmla="*/ 487 w 1585"/>
                  <a:gd name="T83" fmla="*/ 503 h 2673"/>
                  <a:gd name="T84" fmla="*/ 468 w 1585"/>
                  <a:gd name="T85" fmla="*/ 628 h 2673"/>
                  <a:gd name="T86" fmla="*/ 456 w 1585"/>
                  <a:gd name="T87" fmla="*/ 710 h 2673"/>
                  <a:gd name="T88" fmla="*/ 440 w 1585"/>
                  <a:gd name="T89" fmla="*/ 764 h 2673"/>
                  <a:gd name="T90" fmla="*/ 88 w 1585"/>
                  <a:gd name="T91" fmla="*/ 1192 h 2673"/>
                  <a:gd name="T92" fmla="*/ 72 w 1585"/>
                  <a:gd name="T93" fmla="*/ 1145 h 2673"/>
                  <a:gd name="T94" fmla="*/ 73 w 1585"/>
                  <a:gd name="T95" fmla="*/ 1015 h 2673"/>
                  <a:gd name="T96" fmla="*/ 3 w 1585"/>
                  <a:gd name="T97" fmla="*/ 900 h 2673"/>
                  <a:gd name="T98" fmla="*/ 263 w 1585"/>
                  <a:gd name="T99" fmla="*/ 256 h 2673"/>
                  <a:gd name="T100" fmla="*/ 328 w 1585"/>
                  <a:gd name="T101" fmla="*/ 115 h 2673"/>
                  <a:gd name="T102" fmla="*/ 451 w 1585"/>
                  <a:gd name="T103" fmla="*/ 23 h 2673"/>
                  <a:gd name="T104" fmla="*/ 708 w 1585"/>
                  <a:gd name="T105" fmla="*/ 0 h 2673"/>
                  <a:gd name="T106" fmla="*/ 721 w 1585"/>
                  <a:gd name="T107" fmla="*/ 38 h 2673"/>
                  <a:gd name="T108" fmla="*/ 755 w 1585"/>
                  <a:gd name="T109" fmla="*/ 131 h 2673"/>
                  <a:gd name="T110" fmla="*/ 796 w 1585"/>
                  <a:gd name="T111" fmla="*/ 246 h 2673"/>
                  <a:gd name="T112" fmla="*/ 835 w 1585"/>
                  <a:gd name="T113" fmla="*/ 354 h 2673"/>
                  <a:gd name="T114" fmla="*/ 858 w 1585"/>
                  <a:gd name="T115" fmla="*/ 419 h 2673"/>
                  <a:gd name="T116" fmla="*/ 828 w 1585"/>
                  <a:gd name="T117" fmla="*/ 219 h 2673"/>
                  <a:gd name="T118" fmla="*/ 836 w 1585"/>
                  <a:gd name="T119" fmla="*/ 18 h 2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85" h="2673">
                    <a:moveTo>
                      <a:pt x="855" y="0"/>
                    </a:moveTo>
                    <a:lnTo>
                      <a:pt x="985" y="0"/>
                    </a:lnTo>
                    <a:lnTo>
                      <a:pt x="994" y="2"/>
                    </a:lnTo>
                    <a:lnTo>
                      <a:pt x="1001" y="9"/>
                    </a:lnTo>
                    <a:lnTo>
                      <a:pt x="1003" y="18"/>
                    </a:lnTo>
                    <a:lnTo>
                      <a:pt x="1001" y="28"/>
                    </a:lnTo>
                    <a:lnTo>
                      <a:pt x="955" y="112"/>
                    </a:lnTo>
                    <a:lnTo>
                      <a:pt x="1007" y="207"/>
                    </a:lnTo>
                    <a:lnTo>
                      <a:pt x="1012" y="219"/>
                    </a:lnTo>
                    <a:lnTo>
                      <a:pt x="1014" y="231"/>
                    </a:lnTo>
                    <a:lnTo>
                      <a:pt x="1012" y="244"/>
                    </a:lnTo>
                    <a:lnTo>
                      <a:pt x="974" y="425"/>
                    </a:lnTo>
                    <a:lnTo>
                      <a:pt x="978" y="415"/>
                    </a:lnTo>
                    <a:lnTo>
                      <a:pt x="984" y="399"/>
                    </a:lnTo>
                    <a:lnTo>
                      <a:pt x="991" y="380"/>
                    </a:lnTo>
                    <a:lnTo>
                      <a:pt x="1000" y="357"/>
                    </a:lnTo>
                    <a:lnTo>
                      <a:pt x="1009" y="331"/>
                    </a:lnTo>
                    <a:lnTo>
                      <a:pt x="1020" y="303"/>
                    </a:lnTo>
                    <a:lnTo>
                      <a:pt x="1031" y="273"/>
                    </a:lnTo>
                    <a:lnTo>
                      <a:pt x="1042" y="242"/>
                    </a:lnTo>
                    <a:lnTo>
                      <a:pt x="1054" y="211"/>
                    </a:lnTo>
                    <a:lnTo>
                      <a:pt x="1066" y="180"/>
                    </a:lnTo>
                    <a:lnTo>
                      <a:pt x="1077" y="149"/>
                    </a:lnTo>
                    <a:lnTo>
                      <a:pt x="1088" y="120"/>
                    </a:lnTo>
                    <a:lnTo>
                      <a:pt x="1098" y="92"/>
                    </a:lnTo>
                    <a:lnTo>
                      <a:pt x="1108" y="67"/>
                    </a:lnTo>
                    <a:lnTo>
                      <a:pt x="1116" y="43"/>
                    </a:lnTo>
                    <a:lnTo>
                      <a:pt x="1123" y="24"/>
                    </a:lnTo>
                    <a:lnTo>
                      <a:pt x="1129" y="10"/>
                    </a:lnTo>
                    <a:lnTo>
                      <a:pt x="1133" y="0"/>
                    </a:lnTo>
                    <a:lnTo>
                      <a:pt x="1271" y="0"/>
                    </a:lnTo>
                    <a:lnTo>
                      <a:pt x="1313" y="3"/>
                    </a:lnTo>
                    <a:lnTo>
                      <a:pt x="1353" y="11"/>
                    </a:lnTo>
                    <a:lnTo>
                      <a:pt x="1391" y="24"/>
                    </a:lnTo>
                    <a:lnTo>
                      <a:pt x="1427" y="42"/>
                    </a:lnTo>
                    <a:lnTo>
                      <a:pt x="1461" y="65"/>
                    </a:lnTo>
                    <a:lnTo>
                      <a:pt x="1490" y="91"/>
                    </a:lnTo>
                    <a:lnTo>
                      <a:pt x="1516" y="121"/>
                    </a:lnTo>
                    <a:lnTo>
                      <a:pt x="1539" y="153"/>
                    </a:lnTo>
                    <a:lnTo>
                      <a:pt x="1557" y="189"/>
                    </a:lnTo>
                    <a:lnTo>
                      <a:pt x="1570" y="227"/>
                    </a:lnTo>
                    <a:lnTo>
                      <a:pt x="1579" y="267"/>
                    </a:lnTo>
                    <a:lnTo>
                      <a:pt x="1582" y="308"/>
                    </a:lnTo>
                    <a:lnTo>
                      <a:pt x="1585" y="939"/>
                    </a:lnTo>
                    <a:lnTo>
                      <a:pt x="1584" y="939"/>
                    </a:lnTo>
                    <a:lnTo>
                      <a:pt x="1585" y="1269"/>
                    </a:lnTo>
                    <a:lnTo>
                      <a:pt x="1583" y="1296"/>
                    </a:lnTo>
                    <a:lnTo>
                      <a:pt x="1575" y="1320"/>
                    </a:lnTo>
                    <a:lnTo>
                      <a:pt x="1563" y="1342"/>
                    </a:lnTo>
                    <a:lnTo>
                      <a:pt x="1547" y="1362"/>
                    </a:lnTo>
                    <a:lnTo>
                      <a:pt x="1528" y="1378"/>
                    </a:lnTo>
                    <a:lnTo>
                      <a:pt x="1506" y="1390"/>
                    </a:lnTo>
                    <a:lnTo>
                      <a:pt x="1482" y="1398"/>
                    </a:lnTo>
                    <a:lnTo>
                      <a:pt x="1456" y="1400"/>
                    </a:lnTo>
                    <a:lnTo>
                      <a:pt x="1454" y="1400"/>
                    </a:lnTo>
                    <a:lnTo>
                      <a:pt x="1428" y="1398"/>
                    </a:lnTo>
                    <a:lnTo>
                      <a:pt x="1403" y="1390"/>
                    </a:lnTo>
                    <a:lnTo>
                      <a:pt x="1381" y="1378"/>
                    </a:lnTo>
                    <a:lnTo>
                      <a:pt x="1362" y="1362"/>
                    </a:lnTo>
                    <a:lnTo>
                      <a:pt x="1346" y="1343"/>
                    </a:lnTo>
                    <a:lnTo>
                      <a:pt x="1334" y="1321"/>
                    </a:lnTo>
                    <a:lnTo>
                      <a:pt x="1326" y="1297"/>
                    </a:lnTo>
                    <a:lnTo>
                      <a:pt x="1324" y="1271"/>
                    </a:lnTo>
                    <a:lnTo>
                      <a:pt x="1319" y="309"/>
                    </a:lnTo>
                    <a:lnTo>
                      <a:pt x="1318" y="304"/>
                    </a:lnTo>
                    <a:lnTo>
                      <a:pt x="1313" y="293"/>
                    </a:lnTo>
                    <a:lnTo>
                      <a:pt x="1304" y="286"/>
                    </a:lnTo>
                    <a:lnTo>
                      <a:pt x="1292" y="283"/>
                    </a:lnTo>
                    <a:lnTo>
                      <a:pt x="1281" y="285"/>
                    </a:lnTo>
                    <a:lnTo>
                      <a:pt x="1272" y="291"/>
                    </a:lnTo>
                    <a:lnTo>
                      <a:pt x="1267" y="300"/>
                    </a:lnTo>
                    <a:lnTo>
                      <a:pt x="1264" y="310"/>
                    </a:lnTo>
                    <a:lnTo>
                      <a:pt x="1264" y="408"/>
                    </a:lnTo>
                    <a:lnTo>
                      <a:pt x="1265" y="496"/>
                    </a:lnTo>
                    <a:lnTo>
                      <a:pt x="1265" y="578"/>
                    </a:lnTo>
                    <a:lnTo>
                      <a:pt x="1265" y="654"/>
                    </a:lnTo>
                    <a:lnTo>
                      <a:pt x="1265" y="723"/>
                    </a:lnTo>
                    <a:lnTo>
                      <a:pt x="1265" y="785"/>
                    </a:lnTo>
                    <a:lnTo>
                      <a:pt x="1265" y="842"/>
                    </a:lnTo>
                    <a:lnTo>
                      <a:pt x="1265" y="895"/>
                    </a:lnTo>
                    <a:lnTo>
                      <a:pt x="1265" y="941"/>
                    </a:lnTo>
                    <a:lnTo>
                      <a:pt x="1265" y="983"/>
                    </a:lnTo>
                    <a:lnTo>
                      <a:pt x="1265" y="1020"/>
                    </a:lnTo>
                    <a:lnTo>
                      <a:pt x="1265" y="1053"/>
                    </a:lnTo>
                    <a:lnTo>
                      <a:pt x="1266" y="1083"/>
                    </a:lnTo>
                    <a:lnTo>
                      <a:pt x="1266" y="1109"/>
                    </a:lnTo>
                    <a:lnTo>
                      <a:pt x="1266" y="1132"/>
                    </a:lnTo>
                    <a:lnTo>
                      <a:pt x="1266" y="1152"/>
                    </a:lnTo>
                    <a:lnTo>
                      <a:pt x="1266" y="1171"/>
                    </a:lnTo>
                    <a:lnTo>
                      <a:pt x="1266" y="1187"/>
                    </a:lnTo>
                    <a:lnTo>
                      <a:pt x="1266" y="1201"/>
                    </a:lnTo>
                    <a:lnTo>
                      <a:pt x="1266" y="1213"/>
                    </a:lnTo>
                    <a:lnTo>
                      <a:pt x="1267" y="1225"/>
                    </a:lnTo>
                    <a:lnTo>
                      <a:pt x="1267" y="1235"/>
                    </a:lnTo>
                    <a:lnTo>
                      <a:pt x="1267" y="1246"/>
                    </a:lnTo>
                    <a:lnTo>
                      <a:pt x="1267" y="1254"/>
                    </a:lnTo>
                    <a:lnTo>
                      <a:pt x="1267" y="1268"/>
                    </a:lnTo>
                    <a:lnTo>
                      <a:pt x="1267" y="1284"/>
                    </a:lnTo>
                    <a:lnTo>
                      <a:pt x="1267" y="1302"/>
                    </a:lnTo>
                    <a:lnTo>
                      <a:pt x="1267" y="1322"/>
                    </a:lnTo>
                    <a:lnTo>
                      <a:pt x="1267" y="1346"/>
                    </a:lnTo>
                    <a:lnTo>
                      <a:pt x="1267" y="1375"/>
                    </a:lnTo>
                    <a:lnTo>
                      <a:pt x="1267" y="1376"/>
                    </a:lnTo>
                    <a:lnTo>
                      <a:pt x="1267" y="2247"/>
                    </a:lnTo>
                    <a:lnTo>
                      <a:pt x="1267" y="2247"/>
                    </a:lnTo>
                    <a:lnTo>
                      <a:pt x="1267" y="2515"/>
                    </a:lnTo>
                    <a:lnTo>
                      <a:pt x="1265" y="2543"/>
                    </a:lnTo>
                    <a:lnTo>
                      <a:pt x="1258" y="2571"/>
                    </a:lnTo>
                    <a:lnTo>
                      <a:pt x="1246" y="2595"/>
                    </a:lnTo>
                    <a:lnTo>
                      <a:pt x="1230" y="2617"/>
                    </a:lnTo>
                    <a:lnTo>
                      <a:pt x="1212" y="2636"/>
                    </a:lnTo>
                    <a:lnTo>
                      <a:pt x="1190" y="2652"/>
                    </a:lnTo>
                    <a:lnTo>
                      <a:pt x="1164" y="2663"/>
                    </a:lnTo>
                    <a:lnTo>
                      <a:pt x="1138" y="2671"/>
                    </a:lnTo>
                    <a:lnTo>
                      <a:pt x="1109" y="2673"/>
                    </a:lnTo>
                    <a:lnTo>
                      <a:pt x="1081" y="2671"/>
                    </a:lnTo>
                    <a:lnTo>
                      <a:pt x="1055" y="2663"/>
                    </a:lnTo>
                    <a:lnTo>
                      <a:pt x="1030" y="2652"/>
                    </a:lnTo>
                    <a:lnTo>
                      <a:pt x="1008" y="2636"/>
                    </a:lnTo>
                    <a:lnTo>
                      <a:pt x="989" y="2617"/>
                    </a:lnTo>
                    <a:lnTo>
                      <a:pt x="974" y="2595"/>
                    </a:lnTo>
                    <a:lnTo>
                      <a:pt x="962" y="2571"/>
                    </a:lnTo>
                    <a:lnTo>
                      <a:pt x="955" y="2543"/>
                    </a:lnTo>
                    <a:lnTo>
                      <a:pt x="953" y="2515"/>
                    </a:lnTo>
                    <a:lnTo>
                      <a:pt x="953" y="1291"/>
                    </a:lnTo>
                    <a:lnTo>
                      <a:pt x="950" y="1278"/>
                    </a:lnTo>
                    <a:lnTo>
                      <a:pt x="943" y="1267"/>
                    </a:lnTo>
                    <a:lnTo>
                      <a:pt x="932" y="1260"/>
                    </a:lnTo>
                    <a:lnTo>
                      <a:pt x="919" y="1257"/>
                    </a:lnTo>
                    <a:lnTo>
                      <a:pt x="907" y="1259"/>
                    </a:lnTo>
                    <a:lnTo>
                      <a:pt x="896" y="1265"/>
                    </a:lnTo>
                    <a:lnTo>
                      <a:pt x="889" y="1274"/>
                    </a:lnTo>
                    <a:lnTo>
                      <a:pt x="885" y="1284"/>
                    </a:lnTo>
                    <a:lnTo>
                      <a:pt x="885" y="2508"/>
                    </a:lnTo>
                    <a:lnTo>
                      <a:pt x="883" y="2528"/>
                    </a:lnTo>
                    <a:lnTo>
                      <a:pt x="878" y="2559"/>
                    </a:lnTo>
                    <a:lnTo>
                      <a:pt x="868" y="2586"/>
                    </a:lnTo>
                    <a:lnTo>
                      <a:pt x="853" y="2610"/>
                    </a:lnTo>
                    <a:lnTo>
                      <a:pt x="833" y="2631"/>
                    </a:lnTo>
                    <a:lnTo>
                      <a:pt x="811" y="2649"/>
                    </a:lnTo>
                    <a:lnTo>
                      <a:pt x="785" y="2662"/>
                    </a:lnTo>
                    <a:lnTo>
                      <a:pt x="757" y="2670"/>
                    </a:lnTo>
                    <a:lnTo>
                      <a:pt x="727" y="2673"/>
                    </a:lnTo>
                    <a:lnTo>
                      <a:pt x="699" y="2671"/>
                    </a:lnTo>
                    <a:lnTo>
                      <a:pt x="672" y="2663"/>
                    </a:lnTo>
                    <a:lnTo>
                      <a:pt x="648" y="2652"/>
                    </a:lnTo>
                    <a:lnTo>
                      <a:pt x="625" y="2636"/>
                    </a:lnTo>
                    <a:lnTo>
                      <a:pt x="606" y="2617"/>
                    </a:lnTo>
                    <a:lnTo>
                      <a:pt x="591" y="2595"/>
                    </a:lnTo>
                    <a:lnTo>
                      <a:pt x="579" y="2571"/>
                    </a:lnTo>
                    <a:lnTo>
                      <a:pt x="572" y="2543"/>
                    </a:lnTo>
                    <a:lnTo>
                      <a:pt x="569" y="2515"/>
                    </a:lnTo>
                    <a:lnTo>
                      <a:pt x="569" y="314"/>
                    </a:lnTo>
                    <a:lnTo>
                      <a:pt x="567" y="306"/>
                    </a:lnTo>
                    <a:lnTo>
                      <a:pt x="562" y="298"/>
                    </a:lnTo>
                    <a:lnTo>
                      <a:pt x="556" y="293"/>
                    </a:lnTo>
                    <a:lnTo>
                      <a:pt x="547" y="290"/>
                    </a:lnTo>
                    <a:lnTo>
                      <a:pt x="538" y="291"/>
                    </a:lnTo>
                    <a:lnTo>
                      <a:pt x="530" y="294"/>
                    </a:lnTo>
                    <a:lnTo>
                      <a:pt x="524" y="301"/>
                    </a:lnTo>
                    <a:lnTo>
                      <a:pt x="520" y="309"/>
                    </a:lnTo>
                    <a:lnTo>
                      <a:pt x="516" y="328"/>
                    </a:lnTo>
                    <a:lnTo>
                      <a:pt x="512" y="352"/>
                    </a:lnTo>
                    <a:lnTo>
                      <a:pt x="507" y="379"/>
                    </a:lnTo>
                    <a:lnTo>
                      <a:pt x="502" y="408"/>
                    </a:lnTo>
                    <a:lnTo>
                      <a:pt x="497" y="438"/>
                    </a:lnTo>
                    <a:lnTo>
                      <a:pt x="492" y="471"/>
                    </a:lnTo>
                    <a:lnTo>
                      <a:pt x="487" y="503"/>
                    </a:lnTo>
                    <a:lnTo>
                      <a:pt x="482" y="536"/>
                    </a:lnTo>
                    <a:lnTo>
                      <a:pt x="477" y="568"/>
                    </a:lnTo>
                    <a:lnTo>
                      <a:pt x="472" y="598"/>
                    </a:lnTo>
                    <a:lnTo>
                      <a:pt x="468" y="628"/>
                    </a:lnTo>
                    <a:lnTo>
                      <a:pt x="464" y="654"/>
                    </a:lnTo>
                    <a:lnTo>
                      <a:pt x="461" y="677"/>
                    </a:lnTo>
                    <a:lnTo>
                      <a:pt x="458" y="695"/>
                    </a:lnTo>
                    <a:lnTo>
                      <a:pt x="456" y="710"/>
                    </a:lnTo>
                    <a:lnTo>
                      <a:pt x="455" y="719"/>
                    </a:lnTo>
                    <a:lnTo>
                      <a:pt x="455" y="722"/>
                    </a:lnTo>
                    <a:lnTo>
                      <a:pt x="449" y="743"/>
                    </a:lnTo>
                    <a:lnTo>
                      <a:pt x="440" y="764"/>
                    </a:lnTo>
                    <a:lnTo>
                      <a:pt x="428" y="782"/>
                    </a:lnTo>
                    <a:lnTo>
                      <a:pt x="124" y="1160"/>
                    </a:lnTo>
                    <a:lnTo>
                      <a:pt x="107" y="1178"/>
                    </a:lnTo>
                    <a:lnTo>
                      <a:pt x="88" y="1192"/>
                    </a:lnTo>
                    <a:lnTo>
                      <a:pt x="67" y="1202"/>
                    </a:lnTo>
                    <a:lnTo>
                      <a:pt x="45" y="1208"/>
                    </a:lnTo>
                    <a:lnTo>
                      <a:pt x="61" y="1178"/>
                    </a:lnTo>
                    <a:lnTo>
                      <a:pt x="72" y="1145"/>
                    </a:lnTo>
                    <a:lnTo>
                      <a:pt x="80" y="1113"/>
                    </a:lnTo>
                    <a:lnTo>
                      <a:pt x="83" y="1080"/>
                    </a:lnTo>
                    <a:lnTo>
                      <a:pt x="81" y="1047"/>
                    </a:lnTo>
                    <a:lnTo>
                      <a:pt x="73" y="1015"/>
                    </a:lnTo>
                    <a:lnTo>
                      <a:pt x="62" y="983"/>
                    </a:lnTo>
                    <a:lnTo>
                      <a:pt x="47" y="953"/>
                    </a:lnTo>
                    <a:lnTo>
                      <a:pt x="27" y="925"/>
                    </a:lnTo>
                    <a:lnTo>
                      <a:pt x="3" y="900"/>
                    </a:lnTo>
                    <a:lnTo>
                      <a:pt x="0" y="897"/>
                    </a:lnTo>
                    <a:lnTo>
                      <a:pt x="202" y="646"/>
                    </a:lnTo>
                    <a:lnTo>
                      <a:pt x="259" y="296"/>
                    </a:lnTo>
                    <a:lnTo>
                      <a:pt x="263" y="256"/>
                    </a:lnTo>
                    <a:lnTo>
                      <a:pt x="273" y="217"/>
                    </a:lnTo>
                    <a:lnTo>
                      <a:pt x="287" y="181"/>
                    </a:lnTo>
                    <a:lnTo>
                      <a:pt x="305" y="147"/>
                    </a:lnTo>
                    <a:lnTo>
                      <a:pt x="328" y="115"/>
                    </a:lnTo>
                    <a:lnTo>
                      <a:pt x="355" y="87"/>
                    </a:lnTo>
                    <a:lnTo>
                      <a:pt x="384" y="62"/>
                    </a:lnTo>
                    <a:lnTo>
                      <a:pt x="416" y="40"/>
                    </a:lnTo>
                    <a:lnTo>
                      <a:pt x="451" y="23"/>
                    </a:lnTo>
                    <a:lnTo>
                      <a:pt x="488" y="10"/>
                    </a:lnTo>
                    <a:lnTo>
                      <a:pt x="527" y="2"/>
                    </a:lnTo>
                    <a:lnTo>
                      <a:pt x="568" y="0"/>
                    </a:lnTo>
                    <a:lnTo>
                      <a:pt x="708" y="0"/>
                    </a:lnTo>
                    <a:lnTo>
                      <a:pt x="709" y="2"/>
                    </a:lnTo>
                    <a:lnTo>
                      <a:pt x="711" y="10"/>
                    </a:lnTo>
                    <a:lnTo>
                      <a:pt x="716" y="22"/>
                    </a:lnTo>
                    <a:lnTo>
                      <a:pt x="721" y="38"/>
                    </a:lnTo>
                    <a:lnTo>
                      <a:pt x="728" y="57"/>
                    </a:lnTo>
                    <a:lnTo>
                      <a:pt x="736" y="80"/>
                    </a:lnTo>
                    <a:lnTo>
                      <a:pt x="745" y="105"/>
                    </a:lnTo>
                    <a:lnTo>
                      <a:pt x="755" y="131"/>
                    </a:lnTo>
                    <a:lnTo>
                      <a:pt x="765" y="159"/>
                    </a:lnTo>
                    <a:lnTo>
                      <a:pt x="775" y="188"/>
                    </a:lnTo>
                    <a:lnTo>
                      <a:pt x="786" y="217"/>
                    </a:lnTo>
                    <a:lnTo>
                      <a:pt x="796" y="246"/>
                    </a:lnTo>
                    <a:lnTo>
                      <a:pt x="807" y="275"/>
                    </a:lnTo>
                    <a:lnTo>
                      <a:pt x="816" y="303"/>
                    </a:lnTo>
                    <a:lnTo>
                      <a:pt x="826" y="329"/>
                    </a:lnTo>
                    <a:lnTo>
                      <a:pt x="835" y="354"/>
                    </a:lnTo>
                    <a:lnTo>
                      <a:pt x="842" y="375"/>
                    </a:lnTo>
                    <a:lnTo>
                      <a:pt x="849" y="393"/>
                    </a:lnTo>
                    <a:lnTo>
                      <a:pt x="854" y="408"/>
                    </a:lnTo>
                    <a:lnTo>
                      <a:pt x="858" y="419"/>
                    </a:lnTo>
                    <a:lnTo>
                      <a:pt x="861" y="425"/>
                    </a:lnTo>
                    <a:lnTo>
                      <a:pt x="827" y="244"/>
                    </a:lnTo>
                    <a:lnTo>
                      <a:pt x="826" y="231"/>
                    </a:lnTo>
                    <a:lnTo>
                      <a:pt x="828" y="219"/>
                    </a:lnTo>
                    <a:lnTo>
                      <a:pt x="833" y="207"/>
                    </a:lnTo>
                    <a:lnTo>
                      <a:pt x="885" y="112"/>
                    </a:lnTo>
                    <a:lnTo>
                      <a:pt x="839" y="28"/>
                    </a:lnTo>
                    <a:lnTo>
                      <a:pt x="836" y="18"/>
                    </a:lnTo>
                    <a:lnTo>
                      <a:pt x="839" y="9"/>
                    </a:lnTo>
                    <a:lnTo>
                      <a:pt x="846" y="2"/>
                    </a:lnTo>
                    <a:lnTo>
                      <a:pt x="85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" name="Freeform 1418"/>
              <p:cNvSpPr>
                <a:spLocks/>
              </p:cNvSpPr>
              <p:nvPr/>
            </p:nvSpPr>
            <p:spPr bwMode="auto">
              <a:xfrm>
                <a:off x="7145338" y="5254625"/>
                <a:ext cx="47625" cy="47625"/>
              </a:xfrm>
              <a:custGeom>
                <a:avLst/>
                <a:gdLst>
                  <a:gd name="T0" fmla="*/ 271 w 541"/>
                  <a:gd name="T1" fmla="*/ 0 h 543"/>
                  <a:gd name="T2" fmla="*/ 311 w 541"/>
                  <a:gd name="T3" fmla="*/ 3 h 543"/>
                  <a:gd name="T4" fmla="*/ 349 w 541"/>
                  <a:gd name="T5" fmla="*/ 12 h 543"/>
                  <a:gd name="T6" fmla="*/ 385 w 541"/>
                  <a:gd name="T7" fmla="*/ 26 h 543"/>
                  <a:gd name="T8" fmla="*/ 418 w 541"/>
                  <a:gd name="T9" fmla="*/ 44 h 543"/>
                  <a:gd name="T10" fmla="*/ 448 w 541"/>
                  <a:gd name="T11" fmla="*/ 67 h 543"/>
                  <a:gd name="T12" fmla="*/ 475 w 541"/>
                  <a:gd name="T13" fmla="*/ 93 h 543"/>
                  <a:gd name="T14" fmla="*/ 498 w 541"/>
                  <a:gd name="T15" fmla="*/ 123 h 543"/>
                  <a:gd name="T16" fmla="*/ 516 w 541"/>
                  <a:gd name="T17" fmla="*/ 158 h 543"/>
                  <a:gd name="T18" fmla="*/ 530 w 541"/>
                  <a:gd name="T19" fmla="*/ 194 h 543"/>
                  <a:gd name="T20" fmla="*/ 538 w 541"/>
                  <a:gd name="T21" fmla="*/ 232 h 543"/>
                  <a:gd name="T22" fmla="*/ 541 w 541"/>
                  <a:gd name="T23" fmla="*/ 272 h 543"/>
                  <a:gd name="T24" fmla="*/ 538 w 541"/>
                  <a:gd name="T25" fmla="*/ 311 h 543"/>
                  <a:gd name="T26" fmla="*/ 530 w 541"/>
                  <a:gd name="T27" fmla="*/ 350 h 543"/>
                  <a:gd name="T28" fmla="*/ 516 w 541"/>
                  <a:gd name="T29" fmla="*/ 385 h 543"/>
                  <a:gd name="T30" fmla="*/ 498 w 541"/>
                  <a:gd name="T31" fmla="*/ 420 h 543"/>
                  <a:gd name="T32" fmla="*/ 475 w 541"/>
                  <a:gd name="T33" fmla="*/ 450 h 543"/>
                  <a:gd name="T34" fmla="*/ 448 w 541"/>
                  <a:gd name="T35" fmla="*/ 476 h 543"/>
                  <a:gd name="T36" fmla="*/ 418 w 541"/>
                  <a:gd name="T37" fmla="*/ 499 h 543"/>
                  <a:gd name="T38" fmla="*/ 385 w 541"/>
                  <a:gd name="T39" fmla="*/ 518 h 543"/>
                  <a:gd name="T40" fmla="*/ 349 w 541"/>
                  <a:gd name="T41" fmla="*/ 531 h 543"/>
                  <a:gd name="T42" fmla="*/ 311 w 541"/>
                  <a:gd name="T43" fmla="*/ 540 h 543"/>
                  <a:gd name="T44" fmla="*/ 271 w 541"/>
                  <a:gd name="T45" fmla="*/ 543 h 543"/>
                  <a:gd name="T46" fmla="*/ 230 w 541"/>
                  <a:gd name="T47" fmla="*/ 540 h 543"/>
                  <a:gd name="T48" fmla="*/ 192 w 541"/>
                  <a:gd name="T49" fmla="*/ 531 h 543"/>
                  <a:gd name="T50" fmla="*/ 156 w 541"/>
                  <a:gd name="T51" fmla="*/ 518 h 543"/>
                  <a:gd name="T52" fmla="*/ 123 w 541"/>
                  <a:gd name="T53" fmla="*/ 499 h 543"/>
                  <a:gd name="T54" fmla="*/ 93 w 541"/>
                  <a:gd name="T55" fmla="*/ 476 h 543"/>
                  <a:gd name="T56" fmla="*/ 66 w 541"/>
                  <a:gd name="T57" fmla="*/ 450 h 543"/>
                  <a:gd name="T58" fmla="*/ 43 w 541"/>
                  <a:gd name="T59" fmla="*/ 420 h 543"/>
                  <a:gd name="T60" fmla="*/ 25 w 541"/>
                  <a:gd name="T61" fmla="*/ 385 h 543"/>
                  <a:gd name="T62" fmla="*/ 11 w 541"/>
                  <a:gd name="T63" fmla="*/ 350 h 543"/>
                  <a:gd name="T64" fmla="*/ 3 w 541"/>
                  <a:gd name="T65" fmla="*/ 311 h 543"/>
                  <a:gd name="T66" fmla="*/ 0 w 541"/>
                  <a:gd name="T67" fmla="*/ 272 h 543"/>
                  <a:gd name="T68" fmla="*/ 3 w 541"/>
                  <a:gd name="T69" fmla="*/ 232 h 543"/>
                  <a:gd name="T70" fmla="*/ 11 w 541"/>
                  <a:gd name="T71" fmla="*/ 194 h 543"/>
                  <a:gd name="T72" fmla="*/ 25 w 541"/>
                  <a:gd name="T73" fmla="*/ 158 h 543"/>
                  <a:gd name="T74" fmla="*/ 43 w 541"/>
                  <a:gd name="T75" fmla="*/ 123 h 543"/>
                  <a:gd name="T76" fmla="*/ 66 w 541"/>
                  <a:gd name="T77" fmla="*/ 93 h 543"/>
                  <a:gd name="T78" fmla="*/ 93 w 541"/>
                  <a:gd name="T79" fmla="*/ 67 h 543"/>
                  <a:gd name="T80" fmla="*/ 123 w 541"/>
                  <a:gd name="T81" fmla="*/ 44 h 543"/>
                  <a:gd name="T82" fmla="*/ 156 w 541"/>
                  <a:gd name="T83" fmla="*/ 26 h 543"/>
                  <a:gd name="T84" fmla="*/ 192 w 541"/>
                  <a:gd name="T85" fmla="*/ 12 h 543"/>
                  <a:gd name="T86" fmla="*/ 230 w 541"/>
                  <a:gd name="T87" fmla="*/ 3 h 543"/>
                  <a:gd name="T88" fmla="*/ 271 w 541"/>
                  <a:gd name="T89" fmla="*/ 0 h 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41" h="543">
                    <a:moveTo>
                      <a:pt x="271" y="0"/>
                    </a:moveTo>
                    <a:lnTo>
                      <a:pt x="311" y="3"/>
                    </a:lnTo>
                    <a:lnTo>
                      <a:pt x="349" y="12"/>
                    </a:lnTo>
                    <a:lnTo>
                      <a:pt x="385" y="26"/>
                    </a:lnTo>
                    <a:lnTo>
                      <a:pt x="418" y="44"/>
                    </a:lnTo>
                    <a:lnTo>
                      <a:pt x="448" y="67"/>
                    </a:lnTo>
                    <a:lnTo>
                      <a:pt x="475" y="93"/>
                    </a:lnTo>
                    <a:lnTo>
                      <a:pt x="498" y="123"/>
                    </a:lnTo>
                    <a:lnTo>
                      <a:pt x="516" y="158"/>
                    </a:lnTo>
                    <a:lnTo>
                      <a:pt x="530" y="194"/>
                    </a:lnTo>
                    <a:lnTo>
                      <a:pt x="538" y="232"/>
                    </a:lnTo>
                    <a:lnTo>
                      <a:pt x="541" y="272"/>
                    </a:lnTo>
                    <a:lnTo>
                      <a:pt x="538" y="311"/>
                    </a:lnTo>
                    <a:lnTo>
                      <a:pt x="530" y="350"/>
                    </a:lnTo>
                    <a:lnTo>
                      <a:pt x="516" y="385"/>
                    </a:lnTo>
                    <a:lnTo>
                      <a:pt x="498" y="420"/>
                    </a:lnTo>
                    <a:lnTo>
                      <a:pt x="475" y="450"/>
                    </a:lnTo>
                    <a:lnTo>
                      <a:pt x="448" y="476"/>
                    </a:lnTo>
                    <a:lnTo>
                      <a:pt x="418" y="499"/>
                    </a:lnTo>
                    <a:lnTo>
                      <a:pt x="385" y="518"/>
                    </a:lnTo>
                    <a:lnTo>
                      <a:pt x="349" y="531"/>
                    </a:lnTo>
                    <a:lnTo>
                      <a:pt x="311" y="540"/>
                    </a:lnTo>
                    <a:lnTo>
                      <a:pt x="271" y="543"/>
                    </a:lnTo>
                    <a:lnTo>
                      <a:pt x="230" y="540"/>
                    </a:lnTo>
                    <a:lnTo>
                      <a:pt x="192" y="531"/>
                    </a:lnTo>
                    <a:lnTo>
                      <a:pt x="156" y="518"/>
                    </a:lnTo>
                    <a:lnTo>
                      <a:pt x="123" y="499"/>
                    </a:lnTo>
                    <a:lnTo>
                      <a:pt x="93" y="476"/>
                    </a:lnTo>
                    <a:lnTo>
                      <a:pt x="66" y="450"/>
                    </a:lnTo>
                    <a:lnTo>
                      <a:pt x="43" y="420"/>
                    </a:lnTo>
                    <a:lnTo>
                      <a:pt x="25" y="385"/>
                    </a:lnTo>
                    <a:lnTo>
                      <a:pt x="11" y="350"/>
                    </a:lnTo>
                    <a:lnTo>
                      <a:pt x="3" y="311"/>
                    </a:lnTo>
                    <a:lnTo>
                      <a:pt x="0" y="272"/>
                    </a:lnTo>
                    <a:lnTo>
                      <a:pt x="3" y="232"/>
                    </a:lnTo>
                    <a:lnTo>
                      <a:pt x="11" y="194"/>
                    </a:lnTo>
                    <a:lnTo>
                      <a:pt x="25" y="158"/>
                    </a:lnTo>
                    <a:lnTo>
                      <a:pt x="43" y="123"/>
                    </a:lnTo>
                    <a:lnTo>
                      <a:pt x="66" y="93"/>
                    </a:lnTo>
                    <a:lnTo>
                      <a:pt x="93" y="67"/>
                    </a:lnTo>
                    <a:lnTo>
                      <a:pt x="123" y="44"/>
                    </a:lnTo>
                    <a:lnTo>
                      <a:pt x="156" y="26"/>
                    </a:lnTo>
                    <a:lnTo>
                      <a:pt x="192" y="12"/>
                    </a:lnTo>
                    <a:lnTo>
                      <a:pt x="230" y="3"/>
                    </a:lnTo>
                    <a:lnTo>
                      <a:pt x="27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" name="Freeform 1419"/>
              <p:cNvSpPr>
                <a:spLocks/>
              </p:cNvSpPr>
              <p:nvPr/>
            </p:nvSpPr>
            <p:spPr bwMode="auto">
              <a:xfrm>
                <a:off x="7107238" y="5310188"/>
                <a:ext cx="149225" cy="234950"/>
              </a:xfrm>
              <a:custGeom>
                <a:avLst/>
                <a:gdLst>
                  <a:gd name="T0" fmla="*/ 1164 w 1689"/>
                  <a:gd name="T1" fmla="*/ 24 h 2673"/>
                  <a:gd name="T2" fmla="*/ 1311 w 1689"/>
                  <a:gd name="T3" fmla="*/ 153 h 2673"/>
                  <a:gd name="T4" fmla="*/ 1355 w 1689"/>
                  <a:gd name="T5" fmla="*/ 360 h 2673"/>
                  <a:gd name="T6" fmla="*/ 1355 w 1689"/>
                  <a:gd name="T7" fmla="*/ 528 h 2673"/>
                  <a:gd name="T8" fmla="*/ 1356 w 1689"/>
                  <a:gd name="T9" fmla="*/ 599 h 2673"/>
                  <a:gd name="T10" fmla="*/ 1356 w 1689"/>
                  <a:gd name="T11" fmla="*/ 648 h 2673"/>
                  <a:gd name="T12" fmla="*/ 1646 w 1689"/>
                  <a:gd name="T13" fmla="*/ 983 h 2673"/>
                  <a:gd name="T14" fmla="*/ 1687 w 1689"/>
                  <a:gd name="T15" fmla="*/ 1098 h 2673"/>
                  <a:gd name="T16" fmla="*/ 1613 w 1689"/>
                  <a:gd name="T17" fmla="*/ 1198 h 2673"/>
                  <a:gd name="T18" fmla="*/ 1490 w 1689"/>
                  <a:gd name="T19" fmla="*/ 1192 h 2673"/>
                  <a:gd name="T20" fmla="*/ 1102 w 1689"/>
                  <a:gd name="T21" fmla="*/ 818 h 2673"/>
                  <a:gd name="T22" fmla="*/ 1095 w 1689"/>
                  <a:gd name="T23" fmla="*/ 719 h 2673"/>
                  <a:gd name="T24" fmla="*/ 1094 w 1689"/>
                  <a:gd name="T25" fmla="*/ 542 h 2673"/>
                  <a:gd name="T26" fmla="*/ 1093 w 1689"/>
                  <a:gd name="T27" fmla="*/ 366 h 2673"/>
                  <a:gd name="T28" fmla="*/ 1090 w 1689"/>
                  <a:gd name="T29" fmla="*/ 298 h 2673"/>
                  <a:gd name="T30" fmla="*/ 1046 w 1689"/>
                  <a:gd name="T31" fmla="*/ 290 h 2673"/>
                  <a:gd name="T32" fmla="*/ 1031 w 1689"/>
                  <a:gd name="T33" fmla="*/ 2571 h 2673"/>
                  <a:gd name="T34" fmla="*/ 938 w 1689"/>
                  <a:gd name="T35" fmla="*/ 2663 h 2673"/>
                  <a:gd name="T36" fmla="*/ 804 w 1689"/>
                  <a:gd name="T37" fmla="*/ 2652 h 2673"/>
                  <a:gd name="T38" fmla="*/ 729 w 1689"/>
                  <a:gd name="T39" fmla="*/ 2545 h 2673"/>
                  <a:gd name="T40" fmla="*/ 727 w 1689"/>
                  <a:gd name="T41" fmla="*/ 2457 h 2673"/>
                  <a:gd name="T42" fmla="*/ 727 w 1689"/>
                  <a:gd name="T43" fmla="*/ 2256 h 2673"/>
                  <a:gd name="T44" fmla="*/ 727 w 1689"/>
                  <a:gd name="T45" fmla="*/ 1974 h 2673"/>
                  <a:gd name="T46" fmla="*/ 727 w 1689"/>
                  <a:gd name="T47" fmla="*/ 1674 h 2673"/>
                  <a:gd name="T48" fmla="*/ 727 w 1689"/>
                  <a:gd name="T49" fmla="*/ 1418 h 2673"/>
                  <a:gd name="T50" fmla="*/ 725 w 1689"/>
                  <a:gd name="T51" fmla="*/ 1275 h 2673"/>
                  <a:gd name="T52" fmla="*/ 679 w 1689"/>
                  <a:gd name="T53" fmla="*/ 1257 h 2673"/>
                  <a:gd name="T54" fmla="*/ 658 w 1689"/>
                  <a:gd name="T55" fmla="*/ 1342 h 2673"/>
                  <a:gd name="T56" fmla="*/ 658 w 1689"/>
                  <a:gd name="T57" fmla="*/ 1564 h 2673"/>
                  <a:gd name="T58" fmla="*/ 658 w 1689"/>
                  <a:gd name="T59" fmla="*/ 1854 h 2673"/>
                  <a:gd name="T60" fmla="*/ 658 w 1689"/>
                  <a:gd name="T61" fmla="*/ 2150 h 2673"/>
                  <a:gd name="T62" fmla="*/ 658 w 1689"/>
                  <a:gd name="T63" fmla="*/ 2390 h 2673"/>
                  <a:gd name="T64" fmla="*/ 658 w 1689"/>
                  <a:gd name="T65" fmla="*/ 2511 h 2673"/>
                  <a:gd name="T66" fmla="*/ 622 w 1689"/>
                  <a:gd name="T67" fmla="*/ 2617 h 2673"/>
                  <a:gd name="T68" fmla="*/ 502 w 1689"/>
                  <a:gd name="T69" fmla="*/ 2673 h 2673"/>
                  <a:gd name="T70" fmla="*/ 381 w 1689"/>
                  <a:gd name="T71" fmla="*/ 2617 h 2673"/>
                  <a:gd name="T72" fmla="*/ 345 w 1689"/>
                  <a:gd name="T73" fmla="*/ 2219 h 2673"/>
                  <a:gd name="T74" fmla="*/ 423 w 1689"/>
                  <a:gd name="T75" fmla="*/ 2106 h 2673"/>
                  <a:gd name="T76" fmla="*/ 403 w 1689"/>
                  <a:gd name="T77" fmla="*/ 1460 h 2673"/>
                  <a:gd name="T78" fmla="*/ 343 w 1689"/>
                  <a:gd name="T79" fmla="*/ 299 h 2673"/>
                  <a:gd name="T80" fmla="*/ 302 w 1689"/>
                  <a:gd name="T81" fmla="*/ 291 h 2673"/>
                  <a:gd name="T82" fmla="*/ 277 w 1689"/>
                  <a:gd name="T83" fmla="*/ 1325 h 2673"/>
                  <a:gd name="T84" fmla="*/ 257 w 1689"/>
                  <a:gd name="T85" fmla="*/ 1489 h 2673"/>
                  <a:gd name="T86" fmla="*/ 311 w 1689"/>
                  <a:gd name="T87" fmla="*/ 1543 h 2673"/>
                  <a:gd name="T88" fmla="*/ 275 w 1689"/>
                  <a:gd name="T89" fmla="*/ 2128 h 2673"/>
                  <a:gd name="T90" fmla="*/ 10 w 1689"/>
                  <a:gd name="T91" fmla="*/ 2108 h 2673"/>
                  <a:gd name="T92" fmla="*/ 10 w 1689"/>
                  <a:gd name="T93" fmla="*/ 1511 h 2673"/>
                  <a:gd name="T94" fmla="*/ 88 w 1689"/>
                  <a:gd name="T95" fmla="*/ 1380 h 2673"/>
                  <a:gd name="T96" fmla="*/ 28 w 1689"/>
                  <a:gd name="T97" fmla="*/ 1269 h 2673"/>
                  <a:gd name="T98" fmla="*/ 75 w 1689"/>
                  <a:gd name="T99" fmla="*/ 153 h 2673"/>
                  <a:gd name="T100" fmla="*/ 223 w 1689"/>
                  <a:gd name="T101" fmla="*/ 24 h 2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689" h="2673">
                    <a:moveTo>
                      <a:pt x="342" y="0"/>
                    </a:moveTo>
                    <a:lnTo>
                      <a:pt x="1045" y="0"/>
                    </a:lnTo>
                    <a:lnTo>
                      <a:pt x="1086" y="3"/>
                    </a:lnTo>
                    <a:lnTo>
                      <a:pt x="1126" y="11"/>
                    </a:lnTo>
                    <a:lnTo>
                      <a:pt x="1164" y="24"/>
                    </a:lnTo>
                    <a:lnTo>
                      <a:pt x="1200" y="42"/>
                    </a:lnTo>
                    <a:lnTo>
                      <a:pt x="1233" y="65"/>
                    </a:lnTo>
                    <a:lnTo>
                      <a:pt x="1263" y="91"/>
                    </a:lnTo>
                    <a:lnTo>
                      <a:pt x="1289" y="120"/>
                    </a:lnTo>
                    <a:lnTo>
                      <a:pt x="1311" y="153"/>
                    </a:lnTo>
                    <a:lnTo>
                      <a:pt x="1329" y="188"/>
                    </a:lnTo>
                    <a:lnTo>
                      <a:pt x="1343" y="226"/>
                    </a:lnTo>
                    <a:lnTo>
                      <a:pt x="1351" y="266"/>
                    </a:lnTo>
                    <a:lnTo>
                      <a:pt x="1354" y="308"/>
                    </a:lnTo>
                    <a:lnTo>
                      <a:pt x="1355" y="360"/>
                    </a:lnTo>
                    <a:lnTo>
                      <a:pt x="1355" y="405"/>
                    </a:lnTo>
                    <a:lnTo>
                      <a:pt x="1355" y="443"/>
                    </a:lnTo>
                    <a:lnTo>
                      <a:pt x="1355" y="476"/>
                    </a:lnTo>
                    <a:lnTo>
                      <a:pt x="1355" y="504"/>
                    </a:lnTo>
                    <a:lnTo>
                      <a:pt x="1355" y="528"/>
                    </a:lnTo>
                    <a:lnTo>
                      <a:pt x="1355" y="547"/>
                    </a:lnTo>
                    <a:lnTo>
                      <a:pt x="1356" y="564"/>
                    </a:lnTo>
                    <a:lnTo>
                      <a:pt x="1356" y="577"/>
                    </a:lnTo>
                    <a:lnTo>
                      <a:pt x="1356" y="589"/>
                    </a:lnTo>
                    <a:lnTo>
                      <a:pt x="1356" y="599"/>
                    </a:lnTo>
                    <a:lnTo>
                      <a:pt x="1356" y="608"/>
                    </a:lnTo>
                    <a:lnTo>
                      <a:pt x="1356" y="618"/>
                    </a:lnTo>
                    <a:lnTo>
                      <a:pt x="1356" y="627"/>
                    </a:lnTo>
                    <a:lnTo>
                      <a:pt x="1356" y="637"/>
                    </a:lnTo>
                    <a:lnTo>
                      <a:pt x="1356" y="648"/>
                    </a:lnTo>
                    <a:lnTo>
                      <a:pt x="1356" y="661"/>
                    </a:lnTo>
                    <a:lnTo>
                      <a:pt x="1356" y="676"/>
                    </a:lnTo>
                    <a:lnTo>
                      <a:pt x="1356" y="695"/>
                    </a:lnTo>
                    <a:lnTo>
                      <a:pt x="1356" y="717"/>
                    </a:lnTo>
                    <a:lnTo>
                      <a:pt x="1646" y="983"/>
                    </a:lnTo>
                    <a:lnTo>
                      <a:pt x="1664" y="1002"/>
                    </a:lnTo>
                    <a:lnTo>
                      <a:pt x="1677" y="1024"/>
                    </a:lnTo>
                    <a:lnTo>
                      <a:pt x="1685" y="1048"/>
                    </a:lnTo>
                    <a:lnTo>
                      <a:pt x="1689" y="1073"/>
                    </a:lnTo>
                    <a:lnTo>
                      <a:pt x="1687" y="1098"/>
                    </a:lnTo>
                    <a:lnTo>
                      <a:pt x="1681" y="1122"/>
                    </a:lnTo>
                    <a:lnTo>
                      <a:pt x="1670" y="1146"/>
                    </a:lnTo>
                    <a:lnTo>
                      <a:pt x="1654" y="1168"/>
                    </a:lnTo>
                    <a:lnTo>
                      <a:pt x="1635" y="1185"/>
                    </a:lnTo>
                    <a:lnTo>
                      <a:pt x="1613" y="1198"/>
                    </a:lnTo>
                    <a:lnTo>
                      <a:pt x="1589" y="1206"/>
                    </a:lnTo>
                    <a:lnTo>
                      <a:pt x="1564" y="1210"/>
                    </a:lnTo>
                    <a:lnTo>
                      <a:pt x="1539" y="1209"/>
                    </a:lnTo>
                    <a:lnTo>
                      <a:pt x="1514" y="1203"/>
                    </a:lnTo>
                    <a:lnTo>
                      <a:pt x="1490" y="1192"/>
                    </a:lnTo>
                    <a:lnTo>
                      <a:pt x="1469" y="1176"/>
                    </a:lnTo>
                    <a:lnTo>
                      <a:pt x="1137" y="871"/>
                    </a:lnTo>
                    <a:lnTo>
                      <a:pt x="1123" y="855"/>
                    </a:lnTo>
                    <a:lnTo>
                      <a:pt x="1111" y="837"/>
                    </a:lnTo>
                    <a:lnTo>
                      <a:pt x="1102" y="818"/>
                    </a:lnTo>
                    <a:lnTo>
                      <a:pt x="1097" y="797"/>
                    </a:lnTo>
                    <a:lnTo>
                      <a:pt x="1095" y="775"/>
                    </a:lnTo>
                    <a:lnTo>
                      <a:pt x="1095" y="763"/>
                    </a:lnTo>
                    <a:lnTo>
                      <a:pt x="1095" y="744"/>
                    </a:lnTo>
                    <a:lnTo>
                      <a:pt x="1095" y="719"/>
                    </a:lnTo>
                    <a:lnTo>
                      <a:pt x="1094" y="690"/>
                    </a:lnTo>
                    <a:lnTo>
                      <a:pt x="1094" y="656"/>
                    </a:lnTo>
                    <a:lnTo>
                      <a:pt x="1094" y="620"/>
                    </a:lnTo>
                    <a:lnTo>
                      <a:pt x="1094" y="581"/>
                    </a:lnTo>
                    <a:lnTo>
                      <a:pt x="1094" y="542"/>
                    </a:lnTo>
                    <a:lnTo>
                      <a:pt x="1094" y="503"/>
                    </a:lnTo>
                    <a:lnTo>
                      <a:pt x="1093" y="465"/>
                    </a:lnTo>
                    <a:lnTo>
                      <a:pt x="1093" y="429"/>
                    </a:lnTo>
                    <a:lnTo>
                      <a:pt x="1093" y="395"/>
                    </a:lnTo>
                    <a:lnTo>
                      <a:pt x="1093" y="366"/>
                    </a:lnTo>
                    <a:lnTo>
                      <a:pt x="1093" y="341"/>
                    </a:lnTo>
                    <a:lnTo>
                      <a:pt x="1093" y="321"/>
                    </a:lnTo>
                    <a:lnTo>
                      <a:pt x="1093" y="309"/>
                    </a:lnTo>
                    <a:lnTo>
                      <a:pt x="1093" y="309"/>
                    </a:lnTo>
                    <a:lnTo>
                      <a:pt x="1090" y="298"/>
                    </a:lnTo>
                    <a:lnTo>
                      <a:pt x="1085" y="290"/>
                    </a:lnTo>
                    <a:lnTo>
                      <a:pt x="1076" y="284"/>
                    </a:lnTo>
                    <a:lnTo>
                      <a:pt x="1065" y="282"/>
                    </a:lnTo>
                    <a:lnTo>
                      <a:pt x="1055" y="284"/>
                    </a:lnTo>
                    <a:lnTo>
                      <a:pt x="1046" y="290"/>
                    </a:lnTo>
                    <a:lnTo>
                      <a:pt x="1040" y="298"/>
                    </a:lnTo>
                    <a:lnTo>
                      <a:pt x="1038" y="309"/>
                    </a:lnTo>
                    <a:lnTo>
                      <a:pt x="1041" y="2516"/>
                    </a:lnTo>
                    <a:lnTo>
                      <a:pt x="1038" y="2545"/>
                    </a:lnTo>
                    <a:lnTo>
                      <a:pt x="1031" y="2571"/>
                    </a:lnTo>
                    <a:lnTo>
                      <a:pt x="1019" y="2596"/>
                    </a:lnTo>
                    <a:lnTo>
                      <a:pt x="1004" y="2617"/>
                    </a:lnTo>
                    <a:lnTo>
                      <a:pt x="985" y="2636"/>
                    </a:lnTo>
                    <a:lnTo>
                      <a:pt x="962" y="2652"/>
                    </a:lnTo>
                    <a:lnTo>
                      <a:pt x="938" y="2663"/>
                    </a:lnTo>
                    <a:lnTo>
                      <a:pt x="912" y="2671"/>
                    </a:lnTo>
                    <a:lnTo>
                      <a:pt x="883" y="2673"/>
                    </a:lnTo>
                    <a:lnTo>
                      <a:pt x="855" y="2671"/>
                    </a:lnTo>
                    <a:lnTo>
                      <a:pt x="829" y="2663"/>
                    </a:lnTo>
                    <a:lnTo>
                      <a:pt x="804" y="2652"/>
                    </a:lnTo>
                    <a:lnTo>
                      <a:pt x="783" y="2636"/>
                    </a:lnTo>
                    <a:lnTo>
                      <a:pt x="764" y="2617"/>
                    </a:lnTo>
                    <a:lnTo>
                      <a:pt x="748" y="2596"/>
                    </a:lnTo>
                    <a:lnTo>
                      <a:pt x="737" y="2571"/>
                    </a:lnTo>
                    <a:lnTo>
                      <a:pt x="729" y="2545"/>
                    </a:lnTo>
                    <a:lnTo>
                      <a:pt x="727" y="2516"/>
                    </a:lnTo>
                    <a:lnTo>
                      <a:pt x="727" y="2511"/>
                    </a:lnTo>
                    <a:lnTo>
                      <a:pt x="727" y="2500"/>
                    </a:lnTo>
                    <a:lnTo>
                      <a:pt x="727" y="2481"/>
                    </a:lnTo>
                    <a:lnTo>
                      <a:pt x="727" y="2457"/>
                    </a:lnTo>
                    <a:lnTo>
                      <a:pt x="727" y="2426"/>
                    </a:lnTo>
                    <a:lnTo>
                      <a:pt x="727" y="2390"/>
                    </a:lnTo>
                    <a:lnTo>
                      <a:pt x="727" y="2350"/>
                    </a:lnTo>
                    <a:lnTo>
                      <a:pt x="727" y="2305"/>
                    </a:lnTo>
                    <a:lnTo>
                      <a:pt x="727" y="2256"/>
                    </a:lnTo>
                    <a:lnTo>
                      <a:pt x="727" y="2204"/>
                    </a:lnTo>
                    <a:lnTo>
                      <a:pt x="727" y="2150"/>
                    </a:lnTo>
                    <a:lnTo>
                      <a:pt x="727" y="2093"/>
                    </a:lnTo>
                    <a:lnTo>
                      <a:pt x="727" y="2035"/>
                    </a:lnTo>
                    <a:lnTo>
                      <a:pt x="727" y="1974"/>
                    </a:lnTo>
                    <a:lnTo>
                      <a:pt x="727" y="1914"/>
                    </a:lnTo>
                    <a:lnTo>
                      <a:pt x="727" y="1854"/>
                    </a:lnTo>
                    <a:lnTo>
                      <a:pt x="727" y="1793"/>
                    </a:lnTo>
                    <a:lnTo>
                      <a:pt x="727" y="1734"/>
                    </a:lnTo>
                    <a:lnTo>
                      <a:pt x="727" y="1674"/>
                    </a:lnTo>
                    <a:lnTo>
                      <a:pt x="727" y="1618"/>
                    </a:lnTo>
                    <a:lnTo>
                      <a:pt x="727" y="1563"/>
                    </a:lnTo>
                    <a:lnTo>
                      <a:pt x="727" y="1512"/>
                    </a:lnTo>
                    <a:lnTo>
                      <a:pt x="727" y="1464"/>
                    </a:lnTo>
                    <a:lnTo>
                      <a:pt x="727" y="1418"/>
                    </a:lnTo>
                    <a:lnTo>
                      <a:pt x="727" y="1378"/>
                    </a:lnTo>
                    <a:lnTo>
                      <a:pt x="727" y="1342"/>
                    </a:lnTo>
                    <a:lnTo>
                      <a:pt x="727" y="1312"/>
                    </a:lnTo>
                    <a:lnTo>
                      <a:pt x="727" y="1288"/>
                    </a:lnTo>
                    <a:lnTo>
                      <a:pt x="725" y="1275"/>
                    </a:lnTo>
                    <a:lnTo>
                      <a:pt x="717" y="1264"/>
                    </a:lnTo>
                    <a:lnTo>
                      <a:pt x="706" y="1257"/>
                    </a:lnTo>
                    <a:lnTo>
                      <a:pt x="693" y="1254"/>
                    </a:lnTo>
                    <a:lnTo>
                      <a:pt x="693" y="1254"/>
                    </a:lnTo>
                    <a:lnTo>
                      <a:pt x="679" y="1257"/>
                    </a:lnTo>
                    <a:lnTo>
                      <a:pt x="668" y="1264"/>
                    </a:lnTo>
                    <a:lnTo>
                      <a:pt x="661" y="1275"/>
                    </a:lnTo>
                    <a:lnTo>
                      <a:pt x="658" y="1288"/>
                    </a:lnTo>
                    <a:lnTo>
                      <a:pt x="658" y="1312"/>
                    </a:lnTo>
                    <a:lnTo>
                      <a:pt x="658" y="1342"/>
                    </a:lnTo>
                    <a:lnTo>
                      <a:pt x="658" y="1378"/>
                    </a:lnTo>
                    <a:lnTo>
                      <a:pt x="658" y="1418"/>
                    </a:lnTo>
                    <a:lnTo>
                      <a:pt x="658" y="1464"/>
                    </a:lnTo>
                    <a:lnTo>
                      <a:pt x="658" y="1512"/>
                    </a:lnTo>
                    <a:lnTo>
                      <a:pt x="658" y="1564"/>
                    </a:lnTo>
                    <a:lnTo>
                      <a:pt x="658" y="1618"/>
                    </a:lnTo>
                    <a:lnTo>
                      <a:pt x="658" y="1674"/>
                    </a:lnTo>
                    <a:lnTo>
                      <a:pt x="658" y="1734"/>
                    </a:lnTo>
                    <a:lnTo>
                      <a:pt x="658" y="1793"/>
                    </a:lnTo>
                    <a:lnTo>
                      <a:pt x="658" y="1854"/>
                    </a:lnTo>
                    <a:lnTo>
                      <a:pt x="658" y="1914"/>
                    </a:lnTo>
                    <a:lnTo>
                      <a:pt x="658" y="1975"/>
                    </a:lnTo>
                    <a:lnTo>
                      <a:pt x="658" y="2035"/>
                    </a:lnTo>
                    <a:lnTo>
                      <a:pt x="658" y="2093"/>
                    </a:lnTo>
                    <a:lnTo>
                      <a:pt x="658" y="2150"/>
                    </a:lnTo>
                    <a:lnTo>
                      <a:pt x="658" y="2204"/>
                    </a:lnTo>
                    <a:lnTo>
                      <a:pt x="658" y="2256"/>
                    </a:lnTo>
                    <a:lnTo>
                      <a:pt x="658" y="2305"/>
                    </a:lnTo>
                    <a:lnTo>
                      <a:pt x="658" y="2350"/>
                    </a:lnTo>
                    <a:lnTo>
                      <a:pt x="658" y="2390"/>
                    </a:lnTo>
                    <a:lnTo>
                      <a:pt x="658" y="2426"/>
                    </a:lnTo>
                    <a:lnTo>
                      <a:pt x="658" y="2457"/>
                    </a:lnTo>
                    <a:lnTo>
                      <a:pt x="658" y="2481"/>
                    </a:lnTo>
                    <a:lnTo>
                      <a:pt x="658" y="2500"/>
                    </a:lnTo>
                    <a:lnTo>
                      <a:pt x="658" y="2511"/>
                    </a:lnTo>
                    <a:lnTo>
                      <a:pt x="658" y="2516"/>
                    </a:lnTo>
                    <a:lnTo>
                      <a:pt x="656" y="2545"/>
                    </a:lnTo>
                    <a:lnTo>
                      <a:pt x="649" y="2571"/>
                    </a:lnTo>
                    <a:lnTo>
                      <a:pt x="637" y="2596"/>
                    </a:lnTo>
                    <a:lnTo>
                      <a:pt x="622" y="2617"/>
                    </a:lnTo>
                    <a:lnTo>
                      <a:pt x="603" y="2636"/>
                    </a:lnTo>
                    <a:lnTo>
                      <a:pt x="581" y="2652"/>
                    </a:lnTo>
                    <a:lnTo>
                      <a:pt x="557" y="2663"/>
                    </a:lnTo>
                    <a:lnTo>
                      <a:pt x="530" y="2671"/>
                    </a:lnTo>
                    <a:lnTo>
                      <a:pt x="502" y="2673"/>
                    </a:lnTo>
                    <a:lnTo>
                      <a:pt x="474" y="2671"/>
                    </a:lnTo>
                    <a:lnTo>
                      <a:pt x="447" y="2663"/>
                    </a:lnTo>
                    <a:lnTo>
                      <a:pt x="423" y="2652"/>
                    </a:lnTo>
                    <a:lnTo>
                      <a:pt x="400" y="2636"/>
                    </a:lnTo>
                    <a:lnTo>
                      <a:pt x="381" y="2617"/>
                    </a:lnTo>
                    <a:lnTo>
                      <a:pt x="366" y="2596"/>
                    </a:lnTo>
                    <a:lnTo>
                      <a:pt x="354" y="2571"/>
                    </a:lnTo>
                    <a:lnTo>
                      <a:pt x="347" y="2545"/>
                    </a:lnTo>
                    <a:lnTo>
                      <a:pt x="345" y="2516"/>
                    </a:lnTo>
                    <a:lnTo>
                      <a:pt x="345" y="2219"/>
                    </a:lnTo>
                    <a:lnTo>
                      <a:pt x="367" y="2203"/>
                    </a:lnTo>
                    <a:lnTo>
                      <a:pt x="387" y="2183"/>
                    </a:lnTo>
                    <a:lnTo>
                      <a:pt x="403" y="2160"/>
                    </a:lnTo>
                    <a:lnTo>
                      <a:pt x="416" y="2134"/>
                    </a:lnTo>
                    <a:lnTo>
                      <a:pt x="423" y="2106"/>
                    </a:lnTo>
                    <a:lnTo>
                      <a:pt x="426" y="2076"/>
                    </a:lnTo>
                    <a:lnTo>
                      <a:pt x="426" y="1543"/>
                    </a:lnTo>
                    <a:lnTo>
                      <a:pt x="423" y="1513"/>
                    </a:lnTo>
                    <a:lnTo>
                      <a:pt x="416" y="1486"/>
                    </a:lnTo>
                    <a:lnTo>
                      <a:pt x="403" y="1460"/>
                    </a:lnTo>
                    <a:lnTo>
                      <a:pt x="387" y="1436"/>
                    </a:lnTo>
                    <a:lnTo>
                      <a:pt x="367" y="1416"/>
                    </a:lnTo>
                    <a:lnTo>
                      <a:pt x="345" y="1399"/>
                    </a:lnTo>
                    <a:lnTo>
                      <a:pt x="345" y="309"/>
                    </a:lnTo>
                    <a:lnTo>
                      <a:pt x="343" y="299"/>
                    </a:lnTo>
                    <a:lnTo>
                      <a:pt x="337" y="291"/>
                    </a:lnTo>
                    <a:lnTo>
                      <a:pt x="329" y="286"/>
                    </a:lnTo>
                    <a:lnTo>
                      <a:pt x="319" y="284"/>
                    </a:lnTo>
                    <a:lnTo>
                      <a:pt x="310" y="286"/>
                    </a:lnTo>
                    <a:lnTo>
                      <a:pt x="302" y="291"/>
                    </a:lnTo>
                    <a:lnTo>
                      <a:pt x="296" y="299"/>
                    </a:lnTo>
                    <a:lnTo>
                      <a:pt x="294" y="309"/>
                    </a:lnTo>
                    <a:lnTo>
                      <a:pt x="289" y="1271"/>
                    </a:lnTo>
                    <a:lnTo>
                      <a:pt x="286" y="1299"/>
                    </a:lnTo>
                    <a:lnTo>
                      <a:pt x="277" y="1325"/>
                    </a:lnTo>
                    <a:lnTo>
                      <a:pt x="263" y="1348"/>
                    </a:lnTo>
                    <a:lnTo>
                      <a:pt x="245" y="1368"/>
                    </a:lnTo>
                    <a:lnTo>
                      <a:pt x="223" y="1384"/>
                    </a:lnTo>
                    <a:lnTo>
                      <a:pt x="223" y="1489"/>
                    </a:lnTo>
                    <a:lnTo>
                      <a:pt x="257" y="1489"/>
                    </a:lnTo>
                    <a:lnTo>
                      <a:pt x="275" y="1492"/>
                    </a:lnTo>
                    <a:lnTo>
                      <a:pt x="289" y="1500"/>
                    </a:lnTo>
                    <a:lnTo>
                      <a:pt x="301" y="1511"/>
                    </a:lnTo>
                    <a:lnTo>
                      <a:pt x="309" y="1526"/>
                    </a:lnTo>
                    <a:lnTo>
                      <a:pt x="311" y="1543"/>
                    </a:lnTo>
                    <a:lnTo>
                      <a:pt x="311" y="2076"/>
                    </a:lnTo>
                    <a:lnTo>
                      <a:pt x="309" y="2093"/>
                    </a:lnTo>
                    <a:lnTo>
                      <a:pt x="301" y="2108"/>
                    </a:lnTo>
                    <a:lnTo>
                      <a:pt x="289" y="2120"/>
                    </a:lnTo>
                    <a:lnTo>
                      <a:pt x="275" y="2128"/>
                    </a:lnTo>
                    <a:lnTo>
                      <a:pt x="257" y="2130"/>
                    </a:lnTo>
                    <a:lnTo>
                      <a:pt x="54" y="2130"/>
                    </a:lnTo>
                    <a:lnTo>
                      <a:pt x="37" y="2128"/>
                    </a:lnTo>
                    <a:lnTo>
                      <a:pt x="22" y="2120"/>
                    </a:lnTo>
                    <a:lnTo>
                      <a:pt x="10" y="2108"/>
                    </a:lnTo>
                    <a:lnTo>
                      <a:pt x="3" y="2093"/>
                    </a:lnTo>
                    <a:lnTo>
                      <a:pt x="0" y="2076"/>
                    </a:lnTo>
                    <a:lnTo>
                      <a:pt x="0" y="1543"/>
                    </a:lnTo>
                    <a:lnTo>
                      <a:pt x="3" y="1526"/>
                    </a:lnTo>
                    <a:lnTo>
                      <a:pt x="10" y="1511"/>
                    </a:lnTo>
                    <a:lnTo>
                      <a:pt x="22" y="1500"/>
                    </a:lnTo>
                    <a:lnTo>
                      <a:pt x="37" y="1492"/>
                    </a:lnTo>
                    <a:lnTo>
                      <a:pt x="54" y="1489"/>
                    </a:lnTo>
                    <a:lnTo>
                      <a:pt x="88" y="1489"/>
                    </a:lnTo>
                    <a:lnTo>
                      <a:pt x="88" y="1380"/>
                    </a:lnTo>
                    <a:lnTo>
                      <a:pt x="68" y="1364"/>
                    </a:lnTo>
                    <a:lnTo>
                      <a:pt x="51" y="1344"/>
                    </a:lnTo>
                    <a:lnTo>
                      <a:pt x="38" y="1321"/>
                    </a:lnTo>
                    <a:lnTo>
                      <a:pt x="30" y="1296"/>
                    </a:lnTo>
                    <a:lnTo>
                      <a:pt x="28" y="1269"/>
                    </a:lnTo>
                    <a:lnTo>
                      <a:pt x="33" y="308"/>
                    </a:lnTo>
                    <a:lnTo>
                      <a:pt x="36" y="266"/>
                    </a:lnTo>
                    <a:lnTo>
                      <a:pt x="44" y="226"/>
                    </a:lnTo>
                    <a:lnTo>
                      <a:pt x="57" y="188"/>
                    </a:lnTo>
                    <a:lnTo>
                      <a:pt x="75" y="153"/>
                    </a:lnTo>
                    <a:lnTo>
                      <a:pt x="98" y="120"/>
                    </a:lnTo>
                    <a:lnTo>
                      <a:pt x="124" y="91"/>
                    </a:lnTo>
                    <a:lnTo>
                      <a:pt x="154" y="65"/>
                    </a:lnTo>
                    <a:lnTo>
                      <a:pt x="187" y="42"/>
                    </a:lnTo>
                    <a:lnTo>
                      <a:pt x="223" y="24"/>
                    </a:lnTo>
                    <a:lnTo>
                      <a:pt x="260" y="11"/>
                    </a:lnTo>
                    <a:lnTo>
                      <a:pt x="300" y="3"/>
                    </a:lnTo>
                    <a:lnTo>
                      <a:pt x="34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37" name="Group 136"/>
            <p:cNvGrpSpPr/>
            <p:nvPr/>
          </p:nvGrpSpPr>
          <p:grpSpPr>
            <a:xfrm>
              <a:off x="7852831" y="5280819"/>
              <a:ext cx="292100" cy="220663"/>
              <a:chOff x="7851775" y="5324475"/>
              <a:chExt cx="292100" cy="220663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38" name="Freeform 1424"/>
              <p:cNvSpPr>
                <a:spLocks/>
              </p:cNvSpPr>
              <p:nvPr/>
            </p:nvSpPr>
            <p:spPr bwMode="auto">
              <a:xfrm>
                <a:off x="7878763" y="5324475"/>
                <a:ext cx="36513" cy="36513"/>
              </a:xfrm>
              <a:custGeom>
                <a:avLst/>
                <a:gdLst>
                  <a:gd name="T0" fmla="*/ 207 w 414"/>
                  <a:gd name="T1" fmla="*/ 0 h 412"/>
                  <a:gd name="T2" fmla="*/ 240 w 414"/>
                  <a:gd name="T3" fmla="*/ 3 h 412"/>
                  <a:gd name="T4" fmla="*/ 272 w 414"/>
                  <a:gd name="T5" fmla="*/ 11 h 412"/>
                  <a:gd name="T6" fmla="*/ 301 w 414"/>
                  <a:gd name="T7" fmla="*/ 23 h 412"/>
                  <a:gd name="T8" fmla="*/ 328 w 414"/>
                  <a:gd name="T9" fmla="*/ 40 h 412"/>
                  <a:gd name="T10" fmla="*/ 352 w 414"/>
                  <a:gd name="T11" fmla="*/ 60 h 412"/>
                  <a:gd name="T12" fmla="*/ 373 w 414"/>
                  <a:gd name="T13" fmla="*/ 84 h 412"/>
                  <a:gd name="T14" fmla="*/ 391 w 414"/>
                  <a:gd name="T15" fmla="*/ 111 h 412"/>
                  <a:gd name="T16" fmla="*/ 403 w 414"/>
                  <a:gd name="T17" fmla="*/ 141 h 412"/>
                  <a:gd name="T18" fmla="*/ 411 w 414"/>
                  <a:gd name="T19" fmla="*/ 173 h 412"/>
                  <a:gd name="T20" fmla="*/ 414 w 414"/>
                  <a:gd name="T21" fmla="*/ 206 h 412"/>
                  <a:gd name="T22" fmla="*/ 411 w 414"/>
                  <a:gd name="T23" fmla="*/ 240 h 412"/>
                  <a:gd name="T24" fmla="*/ 403 w 414"/>
                  <a:gd name="T25" fmla="*/ 271 h 412"/>
                  <a:gd name="T26" fmla="*/ 391 w 414"/>
                  <a:gd name="T27" fmla="*/ 301 h 412"/>
                  <a:gd name="T28" fmla="*/ 373 w 414"/>
                  <a:gd name="T29" fmla="*/ 328 h 412"/>
                  <a:gd name="T30" fmla="*/ 352 w 414"/>
                  <a:gd name="T31" fmla="*/ 352 h 412"/>
                  <a:gd name="T32" fmla="*/ 328 w 414"/>
                  <a:gd name="T33" fmla="*/ 372 h 412"/>
                  <a:gd name="T34" fmla="*/ 301 w 414"/>
                  <a:gd name="T35" fmla="*/ 389 h 412"/>
                  <a:gd name="T36" fmla="*/ 272 w 414"/>
                  <a:gd name="T37" fmla="*/ 402 h 412"/>
                  <a:gd name="T38" fmla="*/ 240 w 414"/>
                  <a:gd name="T39" fmla="*/ 409 h 412"/>
                  <a:gd name="T40" fmla="*/ 207 w 414"/>
                  <a:gd name="T41" fmla="*/ 412 h 412"/>
                  <a:gd name="T42" fmla="*/ 173 w 414"/>
                  <a:gd name="T43" fmla="*/ 409 h 412"/>
                  <a:gd name="T44" fmla="*/ 141 w 414"/>
                  <a:gd name="T45" fmla="*/ 402 h 412"/>
                  <a:gd name="T46" fmla="*/ 111 w 414"/>
                  <a:gd name="T47" fmla="*/ 389 h 412"/>
                  <a:gd name="T48" fmla="*/ 84 w 414"/>
                  <a:gd name="T49" fmla="*/ 372 h 412"/>
                  <a:gd name="T50" fmla="*/ 60 w 414"/>
                  <a:gd name="T51" fmla="*/ 352 h 412"/>
                  <a:gd name="T52" fmla="*/ 39 w 414"/>
                  <a:gd name="T53" fmla="*/ 328 h 412"/>
                  <a:gd name="T54" fmla="*/ 23 w 414"/>
                  <a:gd name="T55" fmla="*/ 301 h 412"/>
                  <a:gd name="T56" fmla="*/ 10 w 414"/>
                  <a:gd name="T57" fmla="*/ 271 h 412"/>
                  <a:gd name="T58" fmla="*/ 2 w 414"/>
                  <a:gd name="T59" fmla="*/ 240 h 412"/>
                  <a:gd name="T60" fmla="*/ 0 w 414"/>
                  <a:gd name="T61" fmla="*/ 206 h 412"/>
                  <a:gd name="T62" fmla="*/ 2 w 414"/>
                  <a:gd name="T63" fmla="*/ 173 h 412"/>
                  <a:gd name="T64" fmla="*/ 10 w 414"/>
                  <a:gd name="T65" fmla="*/ 141 h 412"/>
                  <a:gd name="T66" fmla="*/ 23 w 414"/>
                  <a:gd name="T67" fmla="*/ 111 h 412"/>
                  <a:gd name="T68" fmla="*/ 39 w 414"/>
                  <a:gd name="T69" fmla="*/ 84 h 412"/>
                  <a:gd name="T70" fmla="*/ 60 w 414"/>
                  <a:gd name="T71" fmla="*/ 60 h 412"/>
                  <a:gd name="T72" fmla="*/ 84 w 414"/>
                  <a:gd name="T73" fmla="*/ 40 h 412"/>
                  <a:gd name="T74" fmla="*/ 111 w 414"/>
                  <a:gd name="T75" fmla="*/ 23 h 412"/>
                  <a:gd name="T76" fmla="*/ 141 w 414"/>
                  <a:gd name="T77" fmla="*/ 11 h 412"/>
                  <a:gd name="T78" fmla="*/ 173 w 414"/>
                  <a:gd name="T79" fmla="*/ 3 h 412"/>
                  <a:gd name="T80" fmla="*/ 207 w 414"/>
                  <a:gd name="T81" fmla="*/ 0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4" h="412">
                    <a:moveTo>
                      <a:pt x="207" y="0"/>
                    </a:moveTo>
                    <a:lnTo>
                      <a:pt x="240" y="3"/>
                    </a:lnTo>
                    <a:lnTo>
                      <a:pt x="272" y="11"/>
                    </a:lnTo>
                    <a:lnTo>
                      <a:pt x="301" y="23"/>
                    </a:lnTo>
                    <a:lnTo>
                      <a:pt x="328" y="40"/>
                    </a:lnTo>
                    <a:lnTo>
                      <a:pt x="352" y="60"/>
                    </a:lnTo>
                    <a:lnTo>
                      <a:pt x="373" y="84"/>
                    </a:lnTo>
                    <a:lnTo>
                      <a:pt x="391" y="111"/>
                    </a:lnTo>
                    <a:lnTo>
                      <a:pt x="403" y="141"/>
                    </a:lnTo>
                    <a:lnTo>
                      <a:pt x="411" y="173"/>
                    </a:lnTo>
                    <a:lnTo>
                      <a:pt x="414" y="206"/>
                    </a:lnTo>
                    <a:lnTo>
                      <a:pt x="411" y="240"/>
                    </a:lnTo>
                    <a:lnTo>
                      <a:pt x="403" y="271"/>
                    </a:lnTo>
                    <a:lnTo>
                      <a:pt x="391" y="301"/>
                    </a:lnTo>
                    <a:lnTo>
                      <a:pt x="373" y="328"/>
                    </a:lnTo>
                    <a:lnTo>
                      <a:pt x="352" y="352"/>
                    </a:lnTo>
                    <a:lnTo>
                      <a:pt x="328" y="372"/>
                    </a:lnTo>
                    <a:lnTo>
                      <a:pt x="301" y="389"/>
                    </a:lnTo>
                    <a:lnTo>
                      <a:pt x="272" y="402"/>
                    </a:lnTo>
                    <a:lnTo>
                      <a:pt x="240" y="409"/>
                    </a:lnTo>
                    <a:lnTo>
                      <a:pt x="207" y="412"/>
                    </a:lnTo>
                    <a:lnTo>
                      <a:pt x="173" y="409"/>
                    </a:lnTo>
                    <a:lnTo>
                      <a:pt x="141" y="402"/>
                    </a:lnTo>
                    <a:lnTo>
                      <a:pt x="111" y="389"/>
                    </a:lnTo>
                    <a:lnTo>
                      <a:pt x="84" y="372"/>
                    </a:lnTo>
                    <a:lnTo>
                      <a:pt x="60" y="352"/>
                    </a:lnTo>
                    <a:lnTo>
                      <a:pt x="39" y="328"/>
                    </a:lnTo>
                    <a:lnTo>
                      <a:pt x="23" y="301"/>
                    </a:lnTo>
                    <a:lnTo>
                      <a:pt x="10" y="271"/>
                    </a:lnTo>
                    <a:lnTo>
                      <a:pt x="2" y="240"/>
                    </a:lnTo>
                    <a:lnTo>
                      <a:pt x="0" y="206"/>
                    </a:lnTo>
                    <a:lnTo>
                      <a:pt x="2" y="173"/>
                    </a:lnTo>
                    <a:lnTo>
                      <a:pt x="10" y="141"/>
                    </a:lnTo>
                    <a:lnTo>
                      <a:pt x="23" y="111"/>
                    </a:lnTo>
                    <a:lnTo>
                      <a:pt x="39" y="84"/>
                    </a:lnTo>
                    <a:lnTo>
                      <a:pt x="60" y="60"/>
                    </a:lnTo>
                    <a:lnTo>
                      <a:pt x="84" y="40"/>
                    </a:lnTo>
                    <a:lnTo>
                      <a:pt x="111" y="23"/>
                    </a:lnTo>
                    <a:lnTo>
                      <a:pt x="141" y="11"/>
                    </a:lnTo>
                    <a:lnTo>
                      <a:pt x="173" y="3"/>
                    </a:lnTo>
                    <a:lnTo>
                      <a:pt x="20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" name="Freeform 1425"/>
              <p:cNvSpPr>
                <a:spLocks/>
              </p:cNvSpPr>
              <p:nvPr/>
            </p:nvSpPr>
            <p:spPr bwMode="auto">
              <a:xfrm>
                <a:off x="8080375" y="5324475"/>
                <a:ext cx="36513" cy="36513"/>
              </a:xfrm>
              <a:custGeom>
                <a:avLst/>
                <a:gdLst>
                  <a:gd name="T0" fmla="*/ 207 w 414"/>
                  <a:gd name="T1" fmla="*/ 0 h 412"/>
                  <a:gd name="T2" fmla="*/ 240 w 414"/>
                  <a:gd name="T3" fmla="*/ 3 h 412"/>
                  <a:gd name="T4" fmla="*/ 272 w 414"/>
                  <a:gd name="T5" fmla="*/ 11 h 412"/>
                  <a:gd name="T6" fmla="*/ 303 w 414"/>
                  <a:gd name="T7" fmla="*/ 23 h 412"/>
                  <a:gd name="T8" fmla="*/ 330 w 414"/>
                  <a:gd name="T9" fmla="*/ 40 h 412"/>
                  <a:gd name="T10" fmla="*/ 354 w 414"/>
                  <a:gd name="T11" fmla="*/ 60 h 412"/>
                  <a:gd name="T12" fmla="*/ 374 w 414"/>
                  <a:gd name="T13" fmla="*/ 84 h 412"/>
                  <a:gd name="T14" fmla="*/ 391 w 414"/>
                  <a:gd name="T15" fmla="*/ 111 h 412"/>
                  <a:gd name="T16" fmla="*/ 403 w 414"/>
                  <a:gd name="T17" fmla="*/ 141 h 412"/>
                  <a:gd name="T18" fmla="*/ 411 w 414"/>
                  <a:gd name="T19" fmla="*/ 173 h 412"/>
                  <a:gd name="T20" fmla="*/ 414 w 414"/>
                  <a:gd name="T21" fmla="*/ 206 h 412"/>
                  <a:gd name="T22" fmla="*/ 411 w 414"/>
                  <a:gd name="T23" fmla="*/ 240 h 412"/>
                  <a:gd name="T24" fmla="*/ 403 w 414"/>
                  <a:gd name="T25" fmla="*/ 271 h 412"/>
                  <a:gd name="T26" fmla="*/ 391 w 414"/>
                  <a:gd name="T27" fmla="*/ 301 h 412"/>
                  <a:gd name="T28" fmla="*/ 374 w 414"/>
                  <a:gd name="T29" fmla="*/ 328 h 412"/>
                  <a:gd name="T30" fmla="*/ 354 w 414"/>
                  <a:gd name="T31" fmla="*/ 352 h 412"/>
                  <a:gd name="T32" fmla="*/ 330 w 414"/>
                  <a:gd name="T33" fmla="*/ 372 h 412"/>
                  <a:gd name="T34" fmla="*/ 303 w 414"/>
                  <a:gd name="T35" fmla="*/ 389 h 412"/>
                  <a:gd name="T36" fmla="*/ 272 w 414"/>
                  <a:gd name="T37" fmla="*/ 402 h 412"/>
                  <a:gd name="T38" fmla="*/ 240 w 414"/>
                  <a:gd name="T39" fmla="*/ 409 h 412"/>
                  <a:gd name="T40" fmla="*/ 207 w 414"/>
                  <a:gd name="T41" fmla="*/ 412 h 412"/>
                  <a:gd name="T42" fmla="*/ 174 w 414"/>
                  <a:gd name="T43" fmla="*/ 409 h 412"/>
                  <a:gd name="T44" fmla="*/ 142 w 414"/>
                  <a:gd name="T45" fmla="*/ 402 h 412"/>
                  <a:gd name="T46" fmla="*/ 112 w 414"/>
                  <a:gd name="T47" fmla="*/ 389 h 412"/>
                  <a:gd name="T48" fmla="*/ 85 w 414"/>
                  <a:gd name="T49" fmla="*/ 372 h 412"/>
                  <a:gd name="T50" fmla="*/ 61 w 414"/>
                  <a:gd name="T51" fmla="*/ 352 h 412"/>
                  <a:gd name="T52" fmla="*/ 41 w 414"/>
                  <a:gd name="T53" fmla="*/ 328 h 412"/>
                  <a:gd name="T54" fmla="*/ 23 w 414"/>
                  <a:gd name="T55" fmla="*/ 301 h 412"/>
                  <a:gd name="T56" fmla="*/ 11 w 414"/>
                  <a:gd name="T57" fmla="*/ 271 h 412"/>
                  <a:gd name="T58" fmla="*/ 3 w 414"/>
                  <a:gd name="T59" fmla="*/ 240 h 412"/>
                  <a:gd name="T60" fmla="*/ 0 w 414"/>
                  <a:gd name="T61" fmla="*/ 206 h 412"/>
                  <a:gd name="T62" fmla="*/ 3 w 414"/>
                  <a:gd name="T63" fmla="*/ 173 h 412"/>
                  <a:gd name="T64" fmla="*/ 11 w 414"/>
                  <a:gd name="T65" fmla="*/ 141 h 412"/>
                  <a:gd name="T66" fmla="*/ 23 w 414"/>
                  <a:gd name="T67" fmla="*/ 111 h 412"/>
                  <a:gd name="T68" fmla="*/ 41 w 414"/>
                  <a:gd name="T69" fmla="*/ 84 h 412"/>
                  <a:gd name="T70" fmla="*/ 61 w 414"/>
                  <a:gd name="T71" fmla="*/ 60 h 412"/>
                  <a:gd name="T72" fmla="*/ 85 w 414"/>
                  <a:gd name="T73" fmla="*/ 40 h 412"/>
                  <a:gd name="T74" fmla="*/ 112 w 414"/>
                  <a:gd name="T75" fmla="*/ 23 h 412"/>
                  <a:gd name="T76" fmla="*/ 142 w 414"/>
                  <a:gd name="T77" fmla="*/ 11 h 412"/>
                  <a:gd name="T78" fmla="*/ 174 w 414"/>
                  <a:gd name="T79" fmla="*/ 3 h 412"/>
                  <a:gd name="T80" fmla="*/ 207 w 414"/>
                  <a:gd name="T81" fmla="*/ 0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4" h="412">
                    <a:moveTo>
                      <a:pt x="207" y="0"/>
                    </a:moveTo>
                    <a:lnTo>
                      <a:pt x="240" y="3"/>
                    </a:lnTo>
                    <a:lnTo>
                      <a:pt x="272" y="11"/>
                    </a:lnTo>
                    <a:lnTo>
                      <a:pt x="303" y="23"/>
                    </a:lnTo>
                    <a:lnTo>
                      <a:pt x="330" y="40"/>
                    </a:lnTo>
                    <a:lnTo>
                      <a:pt x="354" y="60"/>
                    </a:lnTo>
                    <a:lnTo>
                      <a:pt x="374" y="84"/>
                    </a:lnTo>
                    <a:lnTo>
                      <a:pt x="391" y="111"/>
                    </a:lnTo>
                    <a:lnTo>
                      <a:pt x="403" y="141"/>
                    </a:lnTo>
                    <a:lnTo>
                      <a:pt x="411" y="173"/>
                    </a:lnTo>
                    <a:lnTo>
                      <a:pt x="414" y="206"/>
                    </a:lnTo>
                    <a:lnTo>
                      <a:pt x="411" y="240"/>
                    </a:lnTo>
                    <a:lnTo>
                      <a:pt x="403" y="271"/>
                    </a:lnTo>
                    <a:lnTo>
                      <a:pt x="391" y="301"/>
                    </a:lnTo>
                    <a:lnTo>
                      <a:pt x="374" y="328"/>
                    </a:lnTo>
                    <a:lnTo>
                      <a:pt x="354" y="352"/>
                    </a:lnTo>
                    <a:lnTo>
                      <a:pt x="330" y="372"/>
                    </a:lnTo>
                    <a:lnTo>
                      <a:pt x="303" y="389"/>
                    </a:lnTo>
                    <a:lnTo>
                      <a:pt x="272" y="402"/>
                    </a:lnTo>
                    <a:lnTo>
                      <a:pt x="240" y="409"/>
                    </a:lnTo>
                    <a:lnTo>
                      <a:pt x="207" y="412"/>
                    </a:lnTo>
                    <a:lnTo>
                      <a:pt x="174" y="409"/>
                    </a:lnTo>
                    <a:lnTo>
                      <a:pt x="142" y="402"/>
                    </a:lnTo>
                    <a:lnTo>
                      <a:pt x="112" y="389"/>
                    </a:lnTo>
                    <a:lnTo>
                      <a:pt x="85" y="372"/>
                    </a:lnTo>
                    <a:lnTo>
                      <a:pt x="61" y="352"/>
                    </a:lnTo>
                    <a:lnTo>
                      <a:pt x="41" y="328"/>
                    </a:lnTo>
                    <a:lnTo>
                      <a:pt x="23" y="301"/>
                    </a:lnTo>
                    <a:lnTo>
                      <a:pt x="11" y="271"/>
                    </a:lnTo>
                    <a:lnTo>
                      <a:pt x="3" y="240"/>
                    </a:lnTo>
                    <a:lnTo>
                      <a:pt x="0" y="206"/>
                    </a:lnTo>
                    <a:lnTo>
                      <a:pt x="3" y="173"/>
                    </a:lnTo>
                    <a:lnTo>
                      <a:pt x="11" y="141"/>
                    </a:lnTo>
                    <a:lnTo>
                      <a:pt x="23" y="111"/>
                    </a:lnTo>
                    <a:lnTo>
                      <a:pt x="41" y="84"/>
                    </a:lnTo>
                    <a:lnTo>
                      <a:pt x="61" y="60"/>
                    </a:lnTo>
                    <a:lnTo>
                      <a:pt x="85" y="40"/>
                    </a:lnTo>
                    <a:lnTo>
                      <a:pt x="112" y="23"/>
                    </a:lnTo>
                    <a:lnTo>
                      <a:pt x="142" y="11"/>
                    </a:lnTo>
                    <a:lnTo>
                      <a:pt x="174" y="3"/>
                    </a:lnTo>
                    <a:lnTo>
                      <a:pt x="20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" name="Freeform 1426"/>
              <p:cNvSpPr>
                <a:spLocks/>
              </p:cNvSpPr>
              <p:nvPr/>
            </p:nvSpPr>
            <p:spPr bwMode="auto">
              <a:xfrm>
                <a:off x="7851775" y="5357813"/>
                <a:ext cx="292100" cy="187325"/>
              </a:xfrm>
              <a:custGeom>
                <a:avLst/>
                <a:gdLst>
                  <a:gd name="T0" fmla="*/ 1221 w 3312"/>
                  <a:gd name="T1" fmla="*/ 185 h 2127"/>
                  <a:gd name="T2" fmla="*/ 1612 w 3312"/>
                  <a:gd name="T3" fmla="*/ 423 h 2127"/>
                  <a:gd name="T4" fmla="*/ 1594 w 3312"/>
                  <a:gd name="T5" fmla="*/ 110 h 2127"/>
                  <a:gd name="T6" fmla="*/ 1708 w 3312"/>
                  <a:gd name="T7" fmla="*/ 101 h 2127"/>
                  <a:gd name="T8" fmla="*/ 1718 w 3312"/>
                  <a:gd name="T9" fmla="*/ 121 h 2127"/>
                  <a:gd name="T10" fmla="*/ 1945 w 3312"/>
                  <a:gd name="T11" fmla="*/ 103 h 2127"/>
                  <a:gd name="T12" fmla="*/ 2535 w 3312"/>
                  <a:gd name="T13" fmla="*/ 56 h 2127"/>
                  <a:gd name="T14" fmla="*/ 3146 w 3312"/>
                  <a:gd name="T15" fmla="*/ 113 h 2127"/>
                  <a:gd name="T16" fmla="*/ 3308 w 3312"/>
                  <a:gd name="T17" fmla="*/ 335 h 2127"/>
                  <a:gd name="T18" fmla="*/ 3213 w 3312"/>
                  <a:gd name="T19" fmla="*/ 1166 h 2127"/>
                  <a:gd name="T20" fmla="*/ 3112 w 3312"/>
                  <a:gd name="T21" fmla="*/ 1067 h 2127"/>
                  <a:gd name="T22" fmla="*/ 3067 w 3312"/>
                  <a:gd name="T23" fmla="*/ 401 h 2127"/>
                  <a:gd name="T24" fmla="*/ 3067 w 3312"/>
                  <a:gd name="T25" fmla="*/ 746 h 2127"/>
                  <a:gd name="T26" fmla="*/ 3068 w 3312"/>
                  <a:gd name="T27" fmla="*/ 894 h 2127"/>
                  <a:gd name="T28" fmla="*/ 3068 w 3312"/>
                  <a:gd name="T29" fmla="*/ 999 h 2127"/>
                  <a:gd name="T30" fmla="*/ 3069 w 3312"/>
                  <a:gd name="T31" fmla="*/ 1221 h 2127"/>
                  <a:gd name="T32" fmla="*/ 3069 w 3312"/>
                  <a:gd name="T33" fmla="*/ 1718 h 2127"/>
                  <a:gd name="T34" fmla="*/ 3016 w 3312"/>
                  <a:gd name="T35" fmla="*/ 2107 h 2127"/>
                  <a:gd name="T36" fmla="*/ 2850 w 3312"/>
                  <a:gd name="T37" fmla="*/ 2074 h 2127"/>
                  <a:gd name="T38" fmla="*/ 2804 w 3312"/>
                  <a:gd name="T39" fmla="*/ 1054 h 2127"/>
                  <a:gd name="T40" fmla="*/ 2758 w 3312"/>
                  <a:gd name="T41" fmla="*/ 2074 h 2127"/>
                  <a:gd name="T42" fmla="*/ 2591 w 3312"/>
                  <a:gd name="T43" fmla="*/ 2107 h 2127"/>
                  <a:gd name="T44" fmla="*/ 2529 w 3312"/>
                  <a:gd name="T45" fmla="*/ 319 h 2127"/>
                  <a:gd name="T46" fmla="*/ 2474 w 3312"/>
                  <a:gd name="T47" fmla="*/ 1129 h 2127"/>
                  <a:gd name="T48" fmla="*/ 2333 w 3312"/>
                  <a:gd name="T49" fmla="*/ 1144 h 2127"/>
                  <a:gd name="T50" fmla="*/ 2242 w 3312"/>
                  <a:gd name="T51" fmla="*/ 510 h 2127"/>
                  <a:gd name="T52" fmla="*/ 1927 w 3312"/>
                  <a:gd name="T53" fmla="*/ 330 h 2127"/>
                  <a:gd name="T54" fmla="*/ 1919 w 3312"/>
                  <a:gd name="T55" fmla="*/ 558 h 2127"/>
                  <a:gd name="T56" fmla="*/ 1920 w 3312"/>
                  <a:gd name="T57" fmla="*/ 1183 h 2127"/>
                  <a:gd name="T58" fmla="*/ 1921 w 3312"/>
                  <a:gd name="T59" fmla="*/ 1799 h 2127"/>
                  <a:gd name="T60" fmla="*/ 1886 w 3312"/>
                  <a:gd name="T61" fmla="*/ 2092 h 2127"/>
                  <a:gd name="T62" fmla="*/ 1716 w 3312"/>
                  <a:gd name="T63" fmla="*/ 2092 h 2127"/>
                  <a:gd name="T64" fmla="*/ 1665 w 3312"/>
                  <a:gd name="T65" fmla="*/ 1056 h 2127"/>
                  <a:gd name="T66" fmla="*/ 1620 w 3312"/>
                  <a:gd name="T67" fmla="*/ 2054 h 2127"/>
                  <a:gd name="T68" fmla="*/ 1463 w 3312"/>
                  <a:gd name="T69" fmla="*/ 2118 h 2127"/>
                  <a:gd name="T70" fmla="*/ 1390 w 3312"/>
                  <a:gd name="T71" fmla="*/ 318 h 2127"/>
                  <a:gd name="T72" fmla="*/ 1369 w 3312"/>
                  <a:gd name="T73" fmla="*/ 325 h 2127"/>
                  <a:gd name="T74" fmla="*/ 1278 w 3312"/>
                  <a:gd name="T75" fmla="*/ 494 h 2127"/>
                  <a:gd name="T76" fmla="*/ 1127 w 3312"/>
                  <a:gd name="T77" fmla="*/ 626 h 2127"/>
                  <a:gd name="T78" fmla="*/ 1005 w 3312"/>
                  <a:gd name="T79" fmla="*/ 1110 h 2127"/>
                  <a:gd name="T80" fmla="*/ 871 w 3312"/>
                  <a:gd name="T81" fmla="*/ 1156 h 2127"/>
                  <a:gd name="T82" fmla="*/ 802 w 3312"/>
                  <a:gd name="T83" fmla="*/ 318 h 2127"/>
                  <a:gd name="T84" fmla="*/ 770 w 3312"/>
                  <a:gd name="T85" fmla="*/ 659 h 2127"/>
                  <a:gd name="T86" fmla="*/ 771 w 3312"/>
                  <a:gd name="T87" fmla="*/ 1095 h 2127"/>
                  <a:gd name="T88" fmla="*/ 772 w 3312"/>
                  <a:gd name="T89" fmla="*/ 1484 h 2127"/>
                  <a:gd name="T90" fmla="*/ 770 w 3312"/>
                  <a:gd name="T91" fmla="*/ 2032 h 2127"/>
                  <a:gd name="T92" fmla="*/ 628 w 3312"/>
                  <a:gd name="T93" fmla="*/ 2125 h 2127"/>
                  <a:gd name="T94" fmla="*/ 533 w 3312"/>
                  <a:gd name="T95" fmla="*/ 1080 h 2127"/>
                  <a:gd name="T96" fmla="*/ 481 w 3312"/>
                  <a:gd name="T97" fmla="*/ 1080 h 2127"/>
                  <a:gd name="T98" fmla="*/ 385 w 3312"/>
                  <a:gd name="T99" fmla="*/ 2125 h 2127"/>
                  <a:gd name="T100" fmla="*/ 244 w 3312"/>
                  <a:gd name="T101" fmla="*/ 2032 h 2127"/>
                  <a:gd name="T102" fmla="*/ 203 w 3312"/>
                  <a:gd name="T103" fmla="*/ 336 h 2127"/>
                  <a:gd name="T104" fmla="*/ 99 w 3312"/>
                  <a:gd name="T105" fmla="*/ 1166 h 2127"/>
                  <a:gd name="T106" fmla="*/ 0 w 3312"/>
                  <a:gd name="T107" fmla="*/ 1066 h 2127"/>
                  <a:gd name="T108" fmla="*/ 101 w 3312"/>
                  <a:gd name="T109" fmla="*/ 146 h 2127"/>
                  <a:gd name="T110" fmla="*/ 757 w 3312"/>
                  <a:gd name="T111" fmla="*/ 46 h 2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312" h="2127">
                    <a:moveTo>
                      <a:pt x="847" y="0"/>
                    </a:moveTo>
                    <a:lnTo>
                      <a:pt x="869" y="4"/>
                    </a:lnTo>
                    <a:lnTo>
                      <a:pt x="889" y="12"/>
                    </a:lnTo>
                    <a:lnTo>
                      <a:pt x="907" y="25"/>
                    </a:lnTo>
                    <a:lnTo>
                      <a:pt x="922" y="42"/>
                    </a:lnTo>
                    <a:lnTo>
                      <a:pt x="1134" y="340"/>
                    </a:lnTo>
                    <a:lnTo>
                      <a:pt x="1203" y="213"/>
                    </a:lnTo>
                    <a:lnTo>
                      <a:pt x="1221" y="185"/>
                    </a:lnTo>
                    <a:lnTo>
                      <a:pt x="1244" y="160"/>
                    </a:lnTo>
                    <a:lnTo>
                      <a:pt x="1269" y="140"/>
                    </a:lnTo>
                    <a:lnTo>
                      <a:pt x="1296" y="123"/>
                    </a:lnTo>
                    <a:lnTo>
                      <a:pt x="1326" y="111"/>
                    </a:lnTo>
                    <a:lnTo>
                      <a:pt x="1358" y="103"/>
                    </a:lnTo>
                    <a:lnTo>
                      <a:pt x="1391" y="101"/>
                    </a:lnTo>
                    <a:lnTo>
                      <a:pt x="1489" y="101"/>
                    </a:lnTo>
                    <a:lnTo>
                      <a:pt x="1612" y="423"/>
                    </a:lnTo>
                    <a:lnTo>
                      <a:pt x="1587" y="286"/>
                    </a:lnTo>
                    <a:lnTo>
                      <a:pt x="1586" y="271"/>
                    </a:lnTo>
                    <a:lnTo>
                      <a:pt x="1591" y="258"/>
                    </a:lnTo>
                    <a:lnTo>
                      <a:pt x="1631" y="185"/>
                    </a:lnTo>
                    <a:lnTo>
                      <a:pt x="1595" y="121"/>
                    </a:lnTo>
                    <a:lnTo>
                      <a:pt x="1594" y="117"/>
                    </a:lnTo>
                    <a:lnTo>
                      <a:pt x="1594" y="113"/>
                    </a:lnTo>
                    <a:lnTo>
                      <a:pt x="1594" y="110"/>
                    </a:lnTo>
                    <a:lnTo>
                      <a:pt x="1596" y="106"/>
                    </a:lnTo>
                    <a:lnTo>
                      <a:pt x="1597" y="104"/>
                    </a:lnTo>
                    <a:lnTo>
                      <a:pt x="1600" y="103"/>
                    </a:lnTo>
                    <a:lnTo>
                      <a:pt x="1602" y="102"/>
                    </a:lnTo>
                    <a:lnTo>
                      <a:pt x="1605" y="101"/>
                    </a:lnTo>
                    <a:lnTo>
                      <a:pt x="1608" y="101"/>
                    </a:lnTo>
                    <a:lnTo>
                      <a:pt x="1705" y="101"/>
                    </a:lnTo>
                    <a:lnTo>
                      <a:pt x="1708" y="101"/>
                    </a:lnTo>
                    <a:lnTo>
                      <a:pt x="1711" y="102"/>
                    </a:lnTo>
                    <a:lnTo>
                      <a:pt x="1714" y="103"/>
                    </a:lnTo>
                    <a:lnTo>
                      <a:pt x="1716" y="104"/>
                    </a:lnTo>
                    <a:lnTo>
                      <a:pt x="1718" y="106"/>
                    </a:lnTo>
                    <a:lnTo>
                      <a:pt x="1719" y="110"/>
                    </a:lnTo>
                    <a:lnTo>
                      <a:pt x="1720" y="113"/>
                    </a:lnTo>
                    <a:lnTo>
                      <a:pt x="1719" y="117"/>
                    </a:lnTo>
                    <a:lnTo>
                      <a:pt x="1718" y="121"/>
                    </a:lnTo>
                    <a:lnTo>
                      <a:pt x="1683" y="185"/>
                    </a:lnTo>
                    <a:lnTo>
                      <a:pt x="1723" y="258"/>
                    </a:lnTo>
                    <a:lnTo>
                      <a:pt x="1727" y="271"/>
                    </a:lnTo>
                    <a:lnTo>
                      <a:pt x="1727" y="286"/>
                    </a:lnTo>
                    <a:lnTo>
                      <a:pt x="1698" y="423"/>
                    </a:lnTo>
                    <a:lnTo>
                      <a:pt x="1822" y="101"/>
                    </a:lnTo>
                    <a:lnTo>
                      <a:pt x="1924" y="101"/>
                    </a:lnTo>
                    <a:lnTo>
                      <a:pt x="1945" y="103"/>
                    </a:lnTo>
                    <a:lnTo>
                      <a:pt x="1966" y="110"/>
                    </a:lnTo>
                    <a:lnTo>
                      <a:pt x="1984" y="121"/>
                    </a:lnTo>
                    <a:lnTo>
                      <a:pt x="2204" y="289"/>
                    </a:lnTo>
                    <a:lnTo>
                      <a:pt x="2452" y="78"/>
                    </a:lnTo>
                    <a:lnTo>
                      <a:pt x="2471" y="65"/>
                    </a:lnTo>
                    <a:lnTo>
                      <a:pt x="2492" y="57"/>
                    </a:lnTo>
                    <a:lnTo>
                      <a:pt x="2514" y="54"/>
                    </a:lnTo>
                    <a:lnTo>
                      <a:pt x="2535" y="56"/>
                    </a:lnTo>
                    <a:lnTo>
                      <a:pt x="2556" y="62"/>
                    </a:lnTo>
                    <a:lnTo>
                      <a:pt x="2576" y="73"/>
                    </a:lnTo>
                    <a:lnTo>
                      <a:pt x="2592" y="89"/>
                    </a:lnTo>
                    <a:lnTo>
                      <a:pt x="2597" y="95"/>
                    </a:lnTo>
                    <a:lnTo>
                      <a:pt x="2601" y="101"/>
                    </a:lnTo>
                    <a:lnTo>
                      <a:pt x="3072" y="101"/>
                    </a:lnTo>
                    <a:lnTo>
                      <a:pt x="3110" y="104"/>
                    </a:lnTo>
                    <a:lnTo>
                      <a:pt x="3146" y="113"/>
                    </a:lnTo>
                    <a:lnTo>
                      <a:pt x="3181" y="127"/>
                    </a:lnTo>
                    <a:lnTo>
                      <a:pt x="3211" y="146"/>
                    </a:lnTo>
                    <a:lnTo>
                      <a:pt x="3239" y="169"/>
                    </a:lnTo>
                    <a:lnTo>
                      <a:pt x="3262" y="197"/>
                    </a:lnTo>
                    <a:lnTo>
                      <a:pt x="3281" y="227"/>
                    </a:lnTo>
                    <a:lnTo>
                      <a:pt x="3296" y="261"/>
                    </a:lnTo>
                    <a:lnTo>
                      <a:pt x="3305" y="297"/>
                    </a:lnTo>
                    <a:lnTo>
                      <a:pt x="3308" y="335"/>
                    </a:lnTo>
                    <a:lnTo>
                      <a:pt x="3312" y="1066"/>
                    </a:lnTo>
                    <a:lnTo>
                      <a:pt x="3309" y="1089"/>
                    </a:lnTo>
                    <a:lnTo>
                      <a:pt x="3302" y="1110"/>
                    </a:lnTo>
                    <a:lnTo>
                      <a:pt x="3290" y="1128"/>
                    </a:lnTo>
                    <a:lnTo>
                      <a:pt x="3275" y="1144"/>
                    </a:lnTo>
                    <a:lnTo>
                      <a:pt x="3257" y="1156"/>
                    </a:lnTo>
                    <a:lnTo>
                      <a:pt x="3236" y="1163"/>
                    </a:lnTo>
                    <a:lnTo>
                      <a:pt x="3213" y="1166"/>
                    </a:lnTo>
                    <a:lnTo>
                      <a:pt x="3212" y="1166"/>
                    </a:lnTo>
                    <a:lnTo>
                      <a:pt x="3190" y="1163"/>
                    </a:lnTo>
                    <a:lnTo>
                      <a:pt x="3168" y="1156"/>
                    </a:lnTo>
                    <a:lnTo>
                      <a:pt x="3149" y="1144"/>
                    </a:lnTo>
                    <a:lnTo>
                      <a:pt x="3134" y="1129"/>
                    </a:lnTo>
                    <a:lnTo>
                      <a:pt x="3122" y="1111"/>
                    </a:lnTo>
                    <a:lnTo>
                      <a:pt x="3115" y="1090"/>
                    </a:lnTo>
                    <a:lnTo>
                      <a:pt x="3112" y="1067"/>
                    </a:lnTo>
                    <a:lnTo>
                      <a:pt x="3108" y="336"/>
                    </a:lnTo>
                    <a:lnTo>
                      <a:pt x="3106" y="325"/>
                    </a:lnTo>
                    <a:lnTo>
                      <a:pt x="3098" y="318"/>
                    </a:lnTo>
                    <a:lnTo>
                      <a:pt x="3088" y="315"/>
                    </a:lnTo>
                    <a:lnTo>
                      <a:pt x="3077" y="318"/>
                    </a:lnTo>
                    <a:lnTo>
                      <a:pt x="3070" y="325"/>
                    </a:lnTo>
                    <a:lnTo>
                      <a:pt x="3067" y="336"/>
                    </a:lnTo>
                    <a:lnTo>
                      <a:pt x="3067" y="401"/>
                    </a:lnTo>
                    <a:lnTo>
                      <a:pt x="3067" y="460"/>
                    </a:lnTo>
                    <a:lnTo>
                      <a:pt x="3067" y="515"/>
                    </a:lnTo>
                    <a:lnTo>
                      <a:pt x="3067" y="564"/>
                    </a:lnTo>
                    <a:lnTo>
                      <a:pt x="3067" y="609"/>
                    </a:lnTo>
                    <a:lnTo>
                      <a:pt x="3067" y="649"/>
                    </a:lnTo>
                    <a:lnTo>
                      <a:pt x="3067" y="685"/>
                    </a:lnTo>
                    <a:lnTo>
                      <a:pt x="3067" y="717"/>
                    </a:lnTo>
                    <a:lnTo>
                      <a:pt x="3067" y="746"/>
                    </a:lnTo>
                    <a:lnTo>
                      <a:pt x="3067" y="772"/>
                    </a:lnTo>
                    <a:lnTo>
                      <a:pt x="3067" y="796"/>
                    </a:lnTo>
                    <a:lnTo>
                      <a:pt x="3067" y="816"/>
                    </a:lnTo>
                    <a:lnTo>
                      <a:pt x="3067" y="835"/>
                    </a:lnTo>
                    <a:lnTo>
                      <a:pt x="3067" y="851"/>
                    </a:lnTo>
                    <a:lnTo>
                      <a:pt x="3067" y="866"/>
                    </a:lnTo>
                    <a:lnTo>
                      <a:pt x="3067" y="881"/>
                    </a:lnTo>
                    <a:lnTo>
                      <a:pt x="3068" y="894"/>
                    </a:lnTo>
                    <a:lnTo>
                      <a:pt x="3068" y="906"/>
                    </a:lnTo>
                    <a:lnTo>
                      <a:pt x="3068" y="918"/>
                    </a:lnTo>
                    <a:lnTo>
                      <a:pt x="3068" y="930"/>
                    </a:lnTo>
                    <a:lnTo>
                      <a:pt x="3068" y="942"/>
                    </a:lnTo>
                    <a:lnTo>
                      <a:pt x="3068" y="955"/>
                    </a:lnTo>
                    <a:lnTo>
                      <a:pt x="3068" y="968"/>
                    </a:lnTo>
                    <a:lnTo>
                      <a:pt x="3068" y="983"/>
                    </a:lnTo>
                    <a:lnTo>
                      <a:pt x="3068" y="999"/>
                    </a:lnTo>
                    <a:lnTo>
                      <a:pt x="3068" y="1017"/>
                    </a:lnTo>
                    <a:lnTo>
                      <a:pt x="3068" y="1038"/>
                    </a:lnTo>
                    <a:lnTo>
                      <a:pt x="3068" y="1060"/>
                    </a:lnTo>
                    <a:lnTo>
                      <a:pt x="3068" y="1086"/>
                    </a:lnTo>
                    <a:lnTo>
                      <a:pt x="3068" y="1114"/>
                    </a:lnTo>
                    <a:lnTo>
                      <a:pt x="3069" y="1146"/>
                    </a:lnTo>
                    <a:lnTo>
                      <a:pt x="3069" y="1182"/>
                    </a:lnTo>
                    <a:lnTo>
                      <a:pt x="3069" y="1221"/>
                    </a:lnTo>
                    <a:lnTo>
                      <a:pt x="3069" y="1265"/>
                    </a:lnTo>
                    <a:lnTo>
                      <a:pt x="3069" y="1314"/>
                    </a:lnTo>
                    <a:lnTo>
                      <a:pt x="3069" y="1367"/>
                    </a:lnTo>
                    <a:lnTo>
                      <a:pt x="3069" y="1426"/>
                    </a:lnTo>
                    <a:lnTo>
                      <a:pt x="3069" y="1490"/>
                    </a:lnTo>
                    <a:lnTo>
                      <a:pt x="3069" y="1560"/>
                    </a:lnTo>
                    <a:lnTo>
                      <a:pt x="3069" y="1636"/>
                    </a:lnTo>
                    <a:lnTo>
                      <a:pt x="3069" y="1718"/>
                    </a:lnTo>
                    <a:lnTo>
                      <a:pt x="3069" y="1808"/>
                    </a:lnTo>
                    <a:lnTo>
                      <a:pt x="3069" y="1904"/>
                    </a:lnTo>
                    <a:lnTo>
                      <a:pt x="3069" y="2008"/>
                    </a:lnTo>
                    <a:lnTo>
                      <a:pt x="3067" y="2032"/>
                    </a:lnTo>
                    <a:lnTo>
                      <a:pt x="3060" y="2054"/>
                    </a:lnTo>
                    <a:lnTo>
                      <a:pt x="3049" y="2074"/>
                    </a:lnTo>
                    <a:lnTo>
                      <a:pt x="3034" y="2092"/>
                    </a:lnTo>
                    <a:lnTo>
                      <a:pt x="3016" y="2107"/>
                    </a:lnTo>
                    <a:lnTo>
                      <a:pt x="2996" y="2118"/>
                    </a:lnTo>
                    <a:lnTo>
                      <a:pt x="2974" y="2125"/>
                    </a:lnTo>
                    <a:lnTo>
                      <a:pt x="2950" y="2127"/>
                    </a:lnTo>
                    <a:lnTo>
                      <a:pt x="2926" y="2125"/>
                    </a:lnTo>
                    <a:lnTo>
                      <a:pt x="2903" y="2118"/>
                    </a:lnTo>
                    <a:lnTo>
                      <a:pt x="2882" y="2107"/>
                    </a:lnTo>
                    <a:lnTo>
                      <a:pt x="2864" y="2092"/>
                    </a:lnTo>
                    <a:lnTo>
                      <a:pt x="2850" y="2074"/>
                    </a:lnTo>
                    <a:lnTo>
                      <a:pt x="2839" y="2054"/>
                    </a:lnTo>
                    <a:lnTo>
                      <a:pt x="2832" y="2032"/>
                    </a:lnTo>
                    <a:lnTo>
                      <a:pt x="2829" y="2008"/>
                    </a:lnTo>
                    <a:lnTo>
                      <a:pt x="2829" y="1080"/>
                    </a:lnTo>
                    <a:lnTo>
                      <a:pt x="2827" y="1070"/>
                    </a:lnTo>
                    <a:lnTo>
                      <a:pt x="2822" y="1062"/>
                    </a:lnTo>
                    <a:lnTo>
                      <a:pt x="2814" y="1056"/>
                    </a:lnTo>
                    <a:lnTo>
                      <a:pt x="2804" y="1054"/>
                    </a:lnTo>
                    <a:lnTo>
                      <a:pt x="2794" y="1056"/>
                    </a:lnTo>
                    <a:lnTo>
                      <a:pt x="2785" y="1062"/>
                    </a:lnTo>
                    <a:lnTo>
                      <a:pt x="2780" y="1070"/>
                    </a:lnTo>
                    <a:lnTo>
                      <a:pt x="2778" y="1080"/>
                    </a:lnTo>
                    <a:lnTo>
                      <a:pt x="2778" y="2008"/>
                    </a:lnTo>
                    <a:lnTo>
                      <a:pt x="2775" y="2032"/>
                    </a:lnTo>
                    <a:lnTo>
                      <a:pt x="2769" y="2054"/>
                    </a:lnTo>
                    <a:lnTo>
                      <a:pt x="2758" y="2074"/>
                    </a:lnTo>
                    <a:lnTo>
                      <a:pt x="2743" y="2092"/>
                    </a:lnTo>
                    <a:lnTo>
                      <a:pt x="2725" y="2107"/>
                    </a:lnTo>
                    <a:lnTo>
                      <a:pt x="2705" y="2118"/>
                    </a:lnTo>
                    <a:lnTo>
                      <a:pt x="2683" y="2125"/>
                    </a:lnTo>
                    <a:lnTo>
                      <a:pt x="2659" y="2127"/>
                    </a:lnTo>
                    <a:lnTo>
                      <a:pt x="2635" y="2125"/>
                    </a:lnTo>
                    <a:lnTo>
                      <a:pt x="2611" y="2118"/>
                    </a:lnTo>
                    <a:lnTo>
                      <a:pt x="2591" y="2107"/>
                    </a:lnTo>
                    <a:lnTo>
                      <a:pt x="2573" y="2092"/>
                    </a:lnTo>
                    <a:lnTo>
                      <a:pt x="2559" y="2074"/>
                    </a:lnTo>
                    <a:lnTo>
                      <a:pt x="2548" y="2054"/>
                    </a:lnTo>
                    <a:lnTo>
                      <a:pt x="2541" y="2032"/>
                    </a:lnTo>
                    <a:lnTo>
                      <a:pt x="2538" y="2008"/>
                    </a:lnTo>
                    <a:lnTo>
                      <a:pt x="2538" y="336"/>
                    </a:lnTo>
                    <a:lnTo>
                      <a:pt x="2536" y="326"/>
                    </a:lnTo>
                    <a:lnTo>
                      <a:pt x="2529" y="319"/>
                    </a:lnTo>
                    <a:lnTo>
                      <a:pt x="2519" y="317"/>
                    </a:lnTo>
                    <a:lnTo>
                      <a:pt x="2509" y="319"/>
                    </a:lnTo>
                    <a:lnTo>
                      <a:pt x="2503" y="326"/>
                    </a:lnTo>
                    <a:lnTo>
                      <a:pt x="2500" y="336"/>
                    </a:lnTo>
                    <a:lnTo>
                      <a:pt x="2496" y="1067"/>
                    </a:lnTo>
                    <a:lnTo>
                      <a:pt x="2494" y="1090"/>
                    </a:lnTo>
                    <a:lnTo>
                      <a:pt x="2486" y="1111"/>
                    </a:lnTo>
                    <a:lnTo>
                      <a:pt x="2474" y="1129"/>
                    </a:lnTo>
                    <a:lnTo>
                      <a:pt x="2459" y="1144"/>
                    </a:lnTo>
                    <a:lnTo>
                      <a:pt x="2440" y="1156"/>
                    </a:lnTo>
                    <a:lnTo>
                      <a:pt x="2420" y="1163"/>
                    </a:lnTo>
                    <a:lnTo>
                      <a:pt x="2397" y="1166"/>
                    </a:lnTo>
                    <a:lnTo>
                      <a:pt x="2396" y="1166"/>
                    </a:lnTo>
                    <a:lnTo>
                      <a:pt x="2374" y="1163"/>
                    </a:lnTo>
                    <a:lnTo>
                      <a:pt x="2353" y="1156"/>
                    </a:lnTo>
                    <a:lnTo>
                      <a:pt x="2333" y="1144"/>
                    </a:lnTo>
                    <a:lnTo>
                      <a:pt x="2318" y="1128"/>
                    </a:lnTo>
                    <a:lnTo>
                      <a:pt x="2306" y="1110"/>
                    </a:lnTo>
                    <a:lnTo>
                      <a:pt x="2299" y="1089"/>
                    </a:lnTo>
                    <a:lnTo>
                      <a:pt x="2296" y="1066"/>
                    </a:lnTo>
                    <a:lnTo>
                      <a:pt x="2299" y="469"/>
                    </a:lnTo>
                    <a:lnTo>
                      <a:pt x="2272" y="492"/>
                    </a:lnTo>
                    <a:lnTo>
                      <a:pt x="2258" y="502"/>
                    </a:lnTo>
                    <a:lnTo>
                      <a:pt x="2242" y="510"/>
                    </a:lnTo>
                    <a:lnTo>
                      <a:pt x="2225" y="514"/>
                    </a:lnTo>
                    <a:lnTo>
                      <a:pt x="2208" y="516"/>
                    </a:lnTo>
                    <a:lnTo>
                      <a:pt x="2187" y="513"/>
                    </a:lnTo>
                    <a:lnTo>
                      <a:pt x="2166" y="507"/>
                    </a:lnTo>
                    <a:lnTo>
                      <a:pt x="2148" y="495"/>
                    </a:lnTo>
                    <a:lnTo>
                      <a:pt x="1933" y="332"/>
                    </a:lnTo>
                    <a:lnTo>
                      <a:pt x="1930" y="330"/>
                    </a:lnTo>
                    <a:lnTo>
                      <a:pt x="1927" y="330"/>
                    </a:lnTo>
                    <a:lnTo>
                      <a:pt x="1923" y="331"/>
                    </a:lnTo>
                    <a:lnTo>
                      <a:pt x="1921" y="333"/>
                    </a:lnTo>
                    <a:lnTo>
                      <a:pt x="1919" y="336"/>
                    </a:lnTo>
                    <a:lnTo>
                      <a:pt x="1919" y="339"/>
                    </a:lnTo>
                    <a:lnTo>
                      <a:pt x="1919" y="385"/>
                    </a:lnTo>
                    <a:lnTo>
                      <a:pt x="1919" y="437"/>
                    </a:lnTo>
                    <a:lnTo>
                      <a:pt x="1919" y="495"/>
                    </a:lnTo>
                    <a:lnTo>
                      <a:pt x="1919" y="558"/>
                    </a:lnTo>
                    <a:lnTo>
                      <a:pt x="1919" y="626"/>
                    </a:lnTo>
                    <a:lnTo>
                      <a:pt x="1919" y="698"/>
                    </a:lnTo>
                    <a:lnTo>
                      <a:pt x="1919" y="774"/>
                    </a:lnTo>
                    <a:lnTo>
                      <a:pt x="1919" y="852"/>
                    </a:lnTo>
                    <a:lnTo>
                      <a:pt x="1919" y="934"/>
                    </a:lnTo>
                    <a:lnTo>
                      <a:pt x="1919" y="1016"/>
                    </a:lnTo>
                    <a:lnTo>
                      <a:pt x="1920" y="1099"/>
                    </a:lnTo>
                    <a:lnTo>
                      <a:pt x="1920" y="1183"/>
                    </a:lnTo>
                    <a:lnTo>
                      <a:pt x="1920" y="1267"/>
                    </a:lnTo>
                    <a:lnTo>
                      <a:pt x="1920" y="1350"/>
                    </a:lnTo>
                    <a:lnTo>
                      <a:pt x="1920" y="1432"/>
                    </a:lnTo>
                    <a:lnTo>
                      <a:pt x="1920" y="1511"/>
                    </a:lnTo>
                    <a:lnTo>
                      <a:pt x="1920" y="1588"/>
                    </a:lnTo>
                    <a:lnTo>
                      <a:pt x="1920" y="1663"/>
                    </a:lnTo>
                    <a:lnTo>
                      <a:pt x="1920" y="1733"/>
                    </a:lnTo>
                    <a:lnTo>
                      <a:pt x="1921" y="1799"/>
                    </a:lnTo>
                    <a:lnTo>
                      <a:pt x="1921" y="1860"/>
                    </a:lnTo>
                    <a:lnTo>
                      <a:pt x="1921" y="1916"/>
                    </a:lnTo>
                    <a:lnTo>
                      <a:pt x="1921" y="1965"/>
                    </a:lnTo>
                    <a:lnTo>
                      <a:pt x="1921" y="2008"/>
                    </a:lnTo>
                    <a:lnTo>
                      <a:pt x="1918" y="2032"/>
                    </a:lnTo>
                    <a:lnTo>
                      <a:pt x="1911" y="2054"/>
                    </a:lnTo>
                    <a:lnTo>
                      <a:pt x="1900" y="2074"/>
                    </a:lnTo>
                    <a:lnTo>
                      <a:pt x="1886" y="2092"/>
                    </a:lnTo>
                    <a:lnTo>
                      <a:pt x="1868" y="2107"/>
                    </a:lnTo>
                    <a:lnTo>
                      <a:pt x="1848" y="2118"/>
                    </a:lnTo>
                    <a:lnTo>
                      <a:pt x="1825" y="2125"/>
                    </a:lnTo>
                    <a:lnTo>
                      <a:pt x="1801" y="2127"/>
                    </a:lnTo>
                    <a:lnTo>
                      <a:pt x="1776" y="2125"/>
                    </a:lnTo>
                    <a:lnTo>
                      <a:pt x="1754" y="2118"/>
                    </a:lnTo>
                    <a:lnTo>
                      <a:pt x="1734" y="2107"/>
                    </a:lnTo>
                    <a:lnTo>
                      <a:pt x="1716" y="2092"/>
                    </a:lnTo>
                    <a:lnTo>
                      <a:pt x="1702" y="2074"/>
                    </a:lnTo>
                    <a:lnTo>
                      <a:pt x="1691" y="2054"/>
                    </a:lnTo>
                    <a:lnTo>
                      <a:pt x="1684" y="2032"/>
                    </a:lnTo>
                    <a:lnTo>
                      <a:pt x="1681" y="2008"/>
                    </a:lnTo>
                    <a:lnTo>
                      <a:pt x="1681" y="1080"/>
                    </a:lnTo>
                    <a:lnTo>
                      <a:pt x="1679" y="1070"/>
                    </a:lnTo>
                    <a:lnTo>
                      <a:pt x="1674" y="1062"/>
                    </a:lnTo>
                    <a:lnTo>
                      <a:pt x="1665" y="1056"/>
                    </a:lnTo>
                    <a:lnTo>
                      <a:pt x="1655" y="1054"/>
                    </a:lnTo>
                    <a:lnTo>
                      <a:pt x="1645" y="1056"/>
                    </a:lnTo>
                    <a:lnTo>
                      <a:pt x="1637" y="1062"/>
                    </a:lnTo>
                    <a:lnTo>
                      <a:pt x="1632" y="1070"/>
                    </a:lnTo>
                    <a:lnTo>
                      <a:pt x="1630" y="1080"/>
                    </a:lnTo>
                    <a:lnTo>
                      <a:pt x="1630" y="2008"/>
                    </a:lnTo>
                    <a:lnTo>
                      <a:pt x="1627" y="2032"/>
                    </a:lnTo>
                    <a:lnTo>
                      <a:pt x="1620" y="2054"/>
                    </a:lnTo>
                    <a:lnTo>
                      <a:pt x="1609" y="2074"/>
                    </a:lnTo>
                    <a:lnTo>
                      <a:pt x="1595" y="2092"/>
                    </a:lnTo>
                    <a:lnTo>
                      <a:pt x="1577" y="2107"/>
                    </a:lnTo>
                    <a:lnTo>
                      <a:pt x="1557" y="2118"/>
                    </a:lnTo>
                    <a:lnTo>
                      <a:pt x="1534" y="2125"/>
                    </a:lnTo>
                    <a:lnTo>
                      <a:pt x="1509" y="2127"/>
                    </a:lnTo>
                    <a:lnTo>
                      <a:pt x="1485" y="2125"/>
                    </a:lnTo>
                    <a:lnTo>
                      <a:pt x="1463" y="2118"/>
                    </a:lnTo>
                    <a:lnTo>
                      <a:pt x="1443" y="2107"/>
                    </a:lnTo>
                    <a:lnTo>
                      <a:pt x="1425" y="2092"/>
                    </a:lnTo>
                    <a:lnTo>
                      <a:pt x="1410" y="2074"/>
                    </a:lnTo>
                    <a:lnTo>
                      <a:pt x="1399" y="2054"/>
                    </a:lnTo>
                    <a:lnTo>
                      <a:pt x="1393" y="2032"/>
                    </a:lnTo>
                    <a:lnTo>
                      <a:pt x="1390" y="2008"/>
                    </a:lnTo>
                    <a:lnTo>
                      <a:pt x="1390" y="321"/>
                    </a:lnTo>
                    <a:lnTo>
                      <a:pt x="1390" y="318"/>
                    </a:lnTo>
                    <a:lnTo>
                      <a:pt x="1388" y="316"/>
                    </a:lnTo>
                    <a:lnTo>
                      <a:pt x="1386" y="314"/>
                    </a:lnTo>
                    <a:lnTo>
                      <a:pt x="1384" y="313"/>
                    </a:lnTo>
                    <a:lnTo>
                      <a:pt x="1381" y="312"/>
                    </a:lnTo>
                    <a:lnTo>
                      <a:pt x="1378" y="313"/>
                    </a:lnTo>
                    <a:lnTo>
                      <a:pt x="1376" y="315"/>
                    </a:lnTo>
                    <a:lnTo>
                      <a:pt x="1374" y="317"/>
                    </a:lnTo>
                    <a:lnTo>
                      <a:pt x="1369" y="325"/>
                    </a:lnTo>
                    <a:lnTo>
                      <a:pt x="1363" y="335"/>
                    </a:lnTo>
                    <a:lnTo>
                      <a:pt x="1356" y="348"/>
                    </a:lnTo>
                    <a:lnTo>
                      <a:pt x="1348" y="364"/>
                    </a:lnTo>
                    <a:lnTo>
                      <a:pt x="1338" y="383"/>
                    </a:lnTo>
                    <a:lnTo>
                      <a:pt x="1326" y="405"/>
                    </a:lnTo>
                    <a:lnTo>
                      <a:pt x="1312" y="431"/>
                    </a:lnTo>
                    <a:lnTo>
                      <a:pt x="1296" y="460"/>
                    </a:lnTo>
                    <a:lnTo>
                      <a:pt x="1278" y="494"/>
                    </a:lnTo>
                    <a:lnTo>
                      <a:pt x="1257" y="533"/>
                    </a:lnTo>
                    <a:lnTo>
                      <a:pt x="1233" y="576"/>
                    </a:lnTo>
                    <a:lnTo>
                      <a:pt x="1221" y="594"/>
                    </a:lnTo>
                    <a:lnTo>
                      <a:pt x="1206" y="608"/>
                    </a:lnTo>
                    <a:lnTo>
                      <a:pt x="1187" y="619"/>
                    </a:lnTo>
                    <a:lnTo>
                      <a:pt x="1167" y="626"/>
                    </a:lnTo>
                    <a:lnTo>
                      <a:pt x="1146" y="628"/>
                    </a:lnTo>
                    <a:lnTo>
                      <a:pt x="1127" y="626"/>
                    </a:lnTo>
                    <a:lnTo>
                      <a:pt x="1109" y="621"/>
                    </a:lnTo>
                    <a:lnTo>
                      <a:pt x="1092" y="613"/>
                    </a:lnTo>
                    <a:lnTo>
                      <a:pt x="1077" y="601"/>
                    </a:lnTo>
                    <a:lnTo>
                      <a:pt x="1065" y="586"/>
                    </a:lnTo>
                    <a:lnTo>
                      <a:pt x="1013" y="513"/>
                    </a:lnTo>
                    <a:lnTo>
                      <a:pt x="1015" y="1066"/>
                    </a:lnTo>
                    <a:lnTo>
                      <a:pt x="1013" y="1089"/>
                    </a:lnTo>
                    <a:lnTo>
                      <a:pt x="1005" y="1110"/>
                    </a:lnTo>
                    <a:lnTo>
                      <a:pt x="994" y="1128"/>
                    </a:lnTo>
                    <a:lnTo>
                      <a:pt x="979" y="1144"/>
                    </a:lnTo>
                    <a:lnTo>
                      <a:pt x="959" y="1156"/>
                    </a:lnTo>
                    <a:lnTo>
                      <a:pt x="938" y="1163"/>
                    </a:lnTo>
                    <a:lnTo>
                      <a:pt x="915" y="1166"/>
                    </a:lnTo>
                    <a:lnTo>
                      <a:pt x="915" y="1166"/>
                    </a:lnTo>
                    <a:lnTo>
                      <a:pt x="892" y="1163"/>
                    </a:lnTo>
                    <a:lnTo>
                      <a:pt x="871" y="1156"/>
                    </a:lnTo>
                    <a:lnTo>
                      <a:pt x="853" y="1144"/>
                    </a:lnTo>
                    <a:lnTo>
                      <a:pt x="838" y="1129"/>
                    </a:lnTo>
                    <a:lnTo>
                      <a:pt x="826" y="1111"/>
                    </a:lnTo>
                    <a:lnTo>
                      <a:pt x="818" y="1090"/>
                    </a:lnTo>
                    <a:lnTo>
                      <a:pt x="816" y="1067"/>
                    </a:lnTo>
                    <a:lnTo>
                      <a:pt x="812" y="336"/>
                    </a:lnTo>
                    <a:lnTo>
                      <a:pt x="809" y="325"/>
                    </a:lnTo>
                    <a:lnTo>
                      <a:pt x="802" y="318"/>
                    </a:lnTo>
                    <a:lnTo>
                      <a:pt x="791" y="315"/>
                    </a:lnTo>
                    <a:lnTo>
                      <a:pt x="781" y="318"/>
                    </a:lnTo>
                    <a:lnTo>
                      <a:pt x="773" y="325"/>
                    </a:lnTo>
                    <a:lnTo>
                      <a:pt x="770" y="336"/>
                    </a:lnTo>
                    <a:lnTo>
                      <a:pt x="770" y="426"/>
                    </a:lnTo>
                    <a:lnTo>
                      <a:pt x="770" y="510"/>
                    </a:lnTo>
                    <a:lnTo>
                      <a:pt x="770" y="587"/>
                    </a:lnTo>
                    <a:lnTo>
                      <a:pt x="770" y="659"/>
                    </a:lnTo>
                    <a:lnTo>
                      <a:pt x="771" y="725"/>
                    </a:lnTo>
                    <a:lnTo>
                      <a:pt x="771" y="787"/>
                    </a:lnTo>
                    <a:lnTo>
                      <a:pt x="771" y="845"/>
                    </a:lnTo>
                    <a:lnTo>
                      <a:pt x="771" y="901"/>
                    </a:lnTo>
                    <a:lnTo>
                      <a:pt x="771" y="952"/>
                    </a:lnTo>
                    <a:lnTo>
                      <a:pt x="771" y="1001"/>
                    </a:lnTo>
                    <a:lnTo>
                      <a:pt x="771" y="1049"/>
                    </a:lnTo>
                    <a:lnTo>
                      <a:pt x="771" y="1095"/>
                    </a:lnTo>
                    <a:lnTo>
                      <a:pt x="771" y="1140"/>
                    </a:lnTo>
                    <a:lnTo>
                      <a:pt x="771" y="1185"/>
                    </a:lnTo>
                    <a:lnTo>
                      <a:pt x="772" y="1231"/>
                    </a:lnTo>
                    <a:lnTo>
                      <a:pt x="772" y="1277"/>
                    </a:lnTo>
                    <a:lnTo>
                      <a:pt x="772" y="1325"/>
                    </a:lnTo>
                    <a:lnTo>
                      <a:pt x="772" y="1375"/>
                    </a:lnTo>
                    <a:lnTo>
                      <a:pt x="772" y="1428"/>
                    </a:lnTo>
                    <a:lnTo>
                      <a:pt x="772" y="1484"/>
                    </a:lnTo>
                    <a:lnTo>
                      <a:pt x="772" y="1543"/>
                    </a:lnTo>
                    <a:lnTo>
                      <a:pt x="772" y="1607"/>
                    </a:lnTo>
                    <a:lnTo>
                      <a:pt x="772" y="1675"/>
                    </a:lnTo>
                    <a:lnTo>
                      <a:pt x="772" y="1749"/>
                    </a:lnTo>
                    <a:lnTo>
                      <a:pt x="772" y="1829"/>
                    </a:lnTo>
                    <a:lnTo>
                      <a:pt x="772" y="1915"/>
                    </a:lnTo>
                    <a:lnTo>
                      <a:pt x="772" y="2008"/>
                    </a:lnTo>
                    <a:lnTo>
                      <a:pt x="770" y="2032"/>
                    </a:lnTo>
                    <a:lnTo>
                      <a:pt x="763" y="2054"/>
                    </a:lnTo>
                    <a:lnTo>
                      <a:pt x="752" y="2074"/>
                    </a:lnTo>
                    <a:lnTo>
                      <a:pt x="738" y="2092"/>
                    </a:lnTo>
                    <a:lnTo>
                      <a:pt x="720" y="2107"/>
                    </a:lnTo>
                    <a:lnTo>
                      <a:pt x="700" y="2118"/>
                    </a:lnTo>
                    <a:lnTo>
                      <a:pt x="676" y="2125"/>
                    </a:lnTo>
                    <a:lnTo>
                      <a:pt x="652" y="2127"/>
                    </a:lnTo>
                    <a:lnTo>
                      <a:pt x="628" y="2125"/>
                    </a:lnTo>
                    <a:lnTo>
                      <a:pt x="606" y="2118"/>
                    </a:lnTo>
                    <a:lnTo>
                      <a:pt x="586" y="2107"/>
                    </a:lnTo>
                    <a:lnTo>
                      <a:pt x="568" y="2092"/>
                    </a:lnTo>
                    <a:lnTo>
                      <a:pt x="553" y="2074"/>
                    </a:lnTo>
                    <a:lnTo>
                      <a:pt x="542" y="2054"/>
                    </a:lnTo>
                    <a:lnTo>
                      <a:pt x="535" y="2032"/>
                    </a:lnTo>
                    <a:lnTo>
                      <a:pt x="533" y="2008"/>
                    </a:lnTo>
                    <a:lnTo>
                      <a:pt x="533" y="1080"/>
                    </a:lnTo>
                    <a:lnTo>
                      <a:pt x="531" y="1070"/>
                    </a:lnTo>
                    <a:lnTo>
                      <a:pt x="525" y="1062"/>
                    </a:lnTo>
                    <a:lnTo>
                      <a:pt x="517" y="1056"/>
                    </a:lnTo>
                    <a:lnTo>
                      <a:pt x="507" y="1054"/>
                    </a:lnTo>
                    <a:lnTo>
                      <a:pt x="497" y="1056"/>
                    </a:lnTo>
                    <a:lnTo>
                      <a:pt x="489" y="1062"/>
                    </a:lnTo>
                    <a:lnTo>
                      <a:pt x="483" y="1070"/>
                    </a:lnTo>
                    <a:lnTo>
                      <a:pt x="481" y="1080"/>
                    </a:lnTo>
                    <a:lnTo>
                      <a:pt x="481" y="2008"/>
                    </a:lnTo>
                    <a:lnTo>
                      <a:pt x="479" y="2032"/>
                    </a:lnTo>
                    <a:lnTo>
                      <a:pt x="472" y="2054"/>
                    </a:lnTo>
                    <a:lnTo>
                      <a:pt x="461" y="2074"/>
                    </a:lnTo>
                    <a:lnTo>
                      <a:pt x="446" y="2092"/>
                    </a:lnTo>
                    <a:lnTo>
                      <a:pt x="429" y="2107"/>
                    </a:lnTo>
                    <a:lnTo>
                      <a:pt x="408" y="2118"/>
                    </a:lnTo>
                    <a:lnTo>
                      <a:pt x="385" y="2125"/>
                    </a:lnTo>
                    <a:lnTo>
                      <a:pt x="361" y="2127"/>
                    </a:lnTo>
                    <a:lnTo>
                      <a:pt x="337" y="2125"/>
                    </a:lnTo>
                    <a:lnTo>
                      <a:pt x="315" y="2118"/>
                    </a:lnTo>
                    <a:lnTo>
                      <a:pt x="294" y="2107"/>
                    </a:lnTo>
                    <a:lnTo>
                      <a:pt x="277" y="2092"/>
                    </a:lnTo>
                    <a:lnTo>
                      <a:pt x="262" y="2074"/>
                    </a:lnTo>
                    <a:lnTo>
                      <a:pt x="251" y="2054"/>
                    </a:lnTo>
                    <a:lnTo>
                      <a:pt x="244" y="2032"/>
                    </a:lnTo>
                    <a:lnTo>
                      <a:pt x="242" y="2008"/>
                    </a:lnTo>
                    <a:lnTo>
                      <a:pt x="242" y="336"/>
                    </a:lnTo>
                    <a:lnTo>
                      <a:pt x="239" y="326"/>
                    </a:lnTo>
                    <a:lnTo>
                      <a:pt x="232" y="319"/>
                    </a:lnTo>
                    <a:lnTo>
                      <a:pt x="223" y="317"/>
                    </a:lnTo>
                    <a:lnTo>
                      <a:pt x="213" y="319"/>
                    </a:lnTo>
                    <a:lnTo>
                      <a:pt x="206" y="326"/>
                    </a:lnTo>
                    <a:lnTo>
                      <a:pt x="203" y="336"/>
                    </a:lnTo>
                    <a:lnTo>
                      <a:pt x="200" y="1067"/>
                    </a:lnTo>
                    <a:lnTo>
                      <a:pt x="197" y="1090"/>
                    </a:lnTo>
                    <a:lnTo>
                      <a:pt x="190" y="1111"/>
                    </a:lnTo>
                    <a:lnTo>
                      <a:pt x="178" y="1129"/>
                    </a:lnTo>
                    <a:lnTo>
                      <a:pt x="162" y="1144"/>
                    </a:lnTo>
                    <a:lnTo>
                      <a:pt x="144" y="1156"/>
                    </a:lnTo>
                    <a:lnTo>
                      <a:pt x="122" y="1163"/>
                    </a:lnTo>
                    <a:lnTo>
                      <a:pt x="99" y="1166"/>
                    </a:lnTo>
                    <a:lnTo>
                      <a:pt x="99" y="1166"/>
                    </a:lnTo>
                    <a:lnTo>
                      <a:pt x="76" y="1163"/>
                    </a:lnTo>
                    <a:lnTo>
                      <a:pt x="55" y="1156"/>
                    </a:lnTo>
                    <a:lnTo>
                      <a:pt x="37" y="1144"/>
                    </a:lnTo>
                    <a:lnTo>
                      <a:pt x="22" y="1128"/>
                    </a:lnTo>
                    <a:lnTo>
                      <a:pt x="10" y="1110"/>
                    </a:lnTo>
                    <a:lnTo>
                      <a:pt x="3" y="1089"/>
                    </a:lnTo>
                    <a:lnTo>
                      <a:pt x="0" y="1066"/>
                    </a:lnTo>
                    <a:lnTo>
                      <a:pt x="0" y="1066"/>
                    </a:lnTo>
                    <a:lnTo>
                      <a:pt x="4" y="335"/>
                    </a:lnTo>
                    <a:lnTo>
                      <a:pt x="7" y="297"/>
                    </a:lnTo>
                    <a:lnTo>
                      <a:pt x="16" y="261"/>
                    </a:lnTo>
                    <a:lnTo>
                      <a:pt x="30" y="227"/>
                    </a:lnTo>
                    <a:lnTo>
                      <a:pt x="50" y="197"/>
                    </a:lnTo>
                    <a:lnTo>
                      <a:pt x="73" y="169"/>
                    </a:lnTo>
                    <a:lnTo>
                      <a:pt x="101" y="146"/>
                    </a:lnTo>
                    <a:lnTo>
                      <a:pt x="131" y="127"/>
                    </a:lnTo>
                    <a:lnTo>
                      <a:pt x="166" y="113"/>
                    </a:lnTo>
                    <a:lnTo>
                      <a:pt x="202" y="104"/>
                    </a:lnTo>
                    <a:lnTo>
                      <a:pt x="240" y="101"/>
                    </a:lnTo>
                    <a:lnTo>
                      <a:pt x="742" y="101"/>
                    </a:lnTo>
                    <a:lnTo>
                      <a:pt x="743" y="82"/>
                    </a:lnTo>
                    <a:lnTo>
                      <a:pt x="748" y="64"/>
                    </a:lnTo>
                    <a:lnTo>
                      <a:pt x="757" y="46"/>
                    </a:lnTo>
                    <a:lnTo>
                      <a:pt x="769" y="31"/>
                    </a:lnTo>
                    <a:lnTo>
                      <a:pt x="784" y="18"/>
                    </a:lnTo>
                    <a:lnTo>
                      <a:pt x="804" y="7"/>
                    </a:lnTo>
                    <a:lnTo>
                      <a:pt x="825" y="1"/>
                    </a:lnTo>
                    <a:lnTo>
                      <a:pt x="84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" name="Freeform 1427"/>
              <p:cNvSpPr>
                <a:spLocks/>
              </p:cNvSpPr>
              <p:nvPr/>
            </p:nvSpPr>
            <p:spPr bwMode="auto">
              <a:xfrm>
                <a:off x="7980363" y="5324475"/>
                <a:ext cx="36513" cy="36513"/>
              </a:xfrm>
              <a:custGeom>
                <a:avLst/>
                <a:gdLst>
                  <a:gd name="T0" fmla="*/ 207 w 414"/>
                  <a:gd name="T1" fmla="*/ 0 h 412"/>
                  <a:gd name="T2" fmla="*/ 240 w 414"/>
                  <a:gd name="T3" fmla="*/ 3 h 412"/>
                  <a:gd name="T4" fmla="*/ 272 w 414"/>
                  <a:gd name="T5" fmla="*/ 11 h 412"/>
                  <a:gd name="T6" fmla="*/ 301 w 414"/>
                  <a:gd name="T7" fmla="*/ 23 h 412"/>
                  <a:gd name="T8" fmla="*/ 328 w 414"/>
                  <a:gd name="T9" fmla="*/ 40 h 412"/>
                  <a:gd name="T10" fmla="*/ 353 w 414"/>
                  <a:gd name="T11" fmla="*/ 60 h 412"/>
                  <a:gd name="T12" fmla="*/ 374 w 414"/>
                  <a:gd name="T13" fmla="*/ 84 h 412"/>
                  <a:gd name="T14" fmla="*/ 391 w 414"/>
                  <a:gd name="T15" fmla="*/ 111 h 412"/>
                  <a:gd name="T16" fmla="*/ 403 w 414"/>
                  <a:gd name="T17" fmla="*/ 141 h 412"/>
                  <a:gd name="T18" fmla="*/ 411 w 414"/>
                  <a:gd name="T19" fmla="*/ 173 h 412"/>
                  <a:gd name="T20" fmla="*/ 414 w 414"/>
                  <a:gd name="T21" fmla="*/ 206 h 412"/>
                  <a:gd name="T22" fmla="*/ 411 w 414"/>
                  <a:gd name="T23" fmla="*/ 240 h 412"/>
                  <a:gd name="T24" fmla="*/ 403 w 414"/>
                  <a:gd name="T25" fmla="*/ 271 h 412"/>
                  <a:gd name="T26" fmla="*/ 391 w 414"/>
                  <a:gd name="T27" fmla="*/ 301 h 412"/>
                  <a:gd name="T28" fmla="*/ 374 w 414"/>
                  <a:gd name="T29" fmla="*/ 328 h 412"/>
                  <a:gd name="T30" fmla="*/ 353 w 414"/>
                  <a:gd name="T31" fmla="*/ 352 h 412"/>
                  <a:gd name="T32" fmla="*/ 328 w 414"/>
                  <a:gd name="T33" fmla="*/ 372 h 412"/>
                  <a:gd name="T34" fmla="*/ 301 w 414"/>
                  <a:gd name="T35" fmla="*/ 389 h 412"/>
                  <a:gd name="T36" fmla="*/ 272 w 414"/>
                  <a:gd name="T37" fmla="*/ 402 h 412"/>
                  <a:gd name="T38" fmla="*/ 240 w 414"/>
                  <a:gd name="T39" fmla="*/ 409 h 412"/>
                  <a:gd name="T40" fmla="*/ 207 w 414"/>
                  <a:gd name="T41" fmla="*/ 412 h 412"/>
                  <a:gd name="T42" fmla="*/ 173 w 414"/>
                  <a:gd name="T43" fmla="*/ 409 h 412"/>
                  <a:gd name="T44" fmla="*/ 142 w 414"/>
                  <a:gd name="T45" fmla="*/ 402 h 412"/>
                  <a:gd name="T46" fmla="*/ 112 w 414"/>
                  <a:gd name="T47" fmla="*/ 389 h 412"/>
                  <a:gd name="T48" fmla="*/ 85 w 414"/>
                  <a:gd name="T49" fmla="*/ 372 h 412"/>
                  <a:gd name="T50" fmla="*/ 60 w 414"/>
                  <a:gd name="T51" fmla="*/ 352 h 412"/>
                  <a:gd name="T52" fmla="*/ 40 w 414"/>
                  <a:gd name="T53" fmla="*/ 328 h 412"/>
                  <a:gd name="T54" fmla="*/ 23 w 414"/>
                  <a:gd name="T55" fmla="*/ 301 h 412"/>
                  <a:gd name="T56" fmla="*/ 10 w 414"/>
                  <a:gd name="T57" fmla="*/ 271 h 412"/>
                  <a:gd name="T58" fmla="*/ 2 w 414"/>
                  <a:gd name="T59" fmla="*/ 240 h 412"/>
                  <a:gd name="T60" fmla="*/ 0 w 414"/>
                  <a:gd name="T61" fmla="*/ 206 h 412"/>
                  <a:gd name="T62" fmla="*/ 2 w 414"/>
                  <a:gd name="T63" fmla="*/ 173 h 412"/>
                  <a:gd name="T64" fmla="*/ 10 w 414"/>
                  <a:gd name="T65" fmla="*/ 141 h 412"/>
                  <a:gd name="T66" fmla="*/ 23 w 414"/>
                  <a:gd name="T67" fmla="*/ 111 h 412"/>
                  <a:gd name="T68" fmla="*/ 40 w 414"/>
                  <a:gd name="T69" fmla="*/ 84 h 412"/>
                  <a:gd name="T70" fmla="*/ 60 w 414"/>
                  <a:gd name="T71" fmla="*/ 60 h 412"/>
                  <a:gd name="T72" fmla="*/ 85 w 414"/>
                  <a:gd name="T73" fmla="*/ 40 h 412"/>
                  <a:gd name="T74" fmla="*/ 112 w 414"/>
                  <a:gd name="T75" fmla="*/ 23 h 412"/>
                  <a:gd name="T76" fmla="*/ 142 w 414"/>
                  <a:gd name="T77" fmla="*/ 11 h 412"/>
                  <a:gd name="T78" fmla="*/ 173 w 414"/>
                  <a:gd name="T79" fmla="*/ 3 h 412"/>
                  <a:gd name="T80" fmla="*/ 207 w 414"/>
                  <a:gd name="T81" fmla="*/ 0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4" h="412">
                    <a:moveTo>
                      <a:pt x="207" y="0"/>
                    </a:moveTo>
                    <a:lnTo>
                      <a:pt x="240" y="3"/>
                    </a:lnTo>
                    <a:lnTo>
                      <a:pt x="272" y="11"/>
                    </a:lnTo>
                    <a:lnTo>
                      <a:pt x="301" y="23"/>
                    </a:lnTo>
                    <a:lnTo>
                      <a:pt x="328" y="40"/>
                    </a:lnTo>
                    <a:lnTo>
                      <a:pt x="353" y="60"/>
                    </a:lnTo>
                    <a:lnTo>
                      <a:pt x="374" y="84"/>
                    </a:lnTo>
                    <a:lnTo>
                      <a:pt x="391" y="111"/>
                    </a:lnTo>
                    <a:lnTo>
                      <a:pt x="403" y="141"/>
                    </a:lnTo>
                    <a:lnTo>
                      <a:pt x="411" y="173"/>
                    </a:lnTo>
                    <a:lnTo>
                      <a:pt x="414" y="206"/>
                    </a:lnTo>
                    <a:lnTo>
                      <a:pt x="411" y="240"/>
                    </a:lnTo>
                    <a:lnTo>
                      <a:pt x="403" y="271"/>
                    </a:lnTo>
                    <a:lnTo>
                      <a:pt x="391" y="301"/>
                    </a:lnTo>
                    <a:lnTo>
                      <a:pt x="374" y="328"/>
                    </a:lnTo>
                    <a:lnTo>
                      <a:pt x="353" y="352"/>
                    </a:lnTo>
                    <a:lnTo>
                      <a:pt x="328" y="372"/>
                    </a:lnTo>
                    <a:lnTo>
                      <a:pt x="301" y="389"/>
                    </a:lnTo>
                    <a:lnTo>
                      <a:pt x="272" y="402"/>
                    </a:lnTo>
                    <a:lnTo>
                      <a:pt x="240" y="409"/>
                    </a:lnTo>
                    <a:lnTo>
                      <a:pt x="207" y="412"/>
                    </a:lnTo>
                    <a:lnTo>
                      <a:pt x="173" y="409"/>
                    </a:lnTo>
                    <a:lnTo>
                      <a:pt x="142" y="402"/>
                    </a:lnTo>
                    <a:lnTo>
                      <a:pt x="112" y="389"/>
                    </a:lnTo>
                    <a:lnTo>
                      <a:pt x="85" y="372"/>
                    </a:lnTo>
                    <a:lnTo>
                      <a:pt x="60" y="352"/>
                    </a:lnTo>
                    <a:lnTo>
                      <a:pt x="40" y="328"/>
                    </a:lnTo>
                    <a:lnTo>
                      <a:pt x="23" y="301"/>
                    </a:lnTo>
                    <a:lnTo>
                      <a:pt x="10" y="271"/>
                    </a:lnTo>
                    <a:lnTo>
                      <a:pt x="2" y="240"/>
                    </a:lnTo>
                    <a:lnTo>
                      <a:pt x="0" y="206"/>
                    </a:lnTo>
                    <a:lnTo>
                      <a:pt x="2" y="173"/>
                    </a:lnTo>
                    <a:lnTo>
                      <a:pt x="10" y="141"/>
                    </a:lnTo>
                    <a:lnTo>
                      <a:pt x="23" y="111"/>
                    </a:lnTo>
                    <a:lnTo>
                      <a:pt x="40" y="84"/>
                    </a:lnTo>
                    <a:lnTo>
                      <a:pt x="60" y="60"/>
                    </a:lnTo>
                    <a:lnTo>
                      <a:pt x="85" y="40"/>
                    </a:lnTo>
                    <a:lnTo>
                      <a:pt x="112" y="23"/>
                    </a:lnTo>
                    <a:lnTo>
                      <a:pt x="142" y="11"/>
                    </a:lnTo>
                    <a:lnTo>
                      <a:pt x="173" y="3"/>
                    </a:lnTo>
                    <a:lnTo>
                      <a:pt x="20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42" name="Group 141"/>
            <p:cNvGrpSpPr/>
            <p:nvPr/>
          </p:nvGrpSpPr>
          <p:grpSpPr>
            <a:xfrm>
              <a:off x="8598744" y="5236369"/>
              <a:ext cx="307976" cy="309563"/>
              <a:chOff x="8597900" y="5235575"/>
              <a:chExt cx="307976" cy="309563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43" name="Freeform 1432"/>
              <p:cNvSpPr>
                <a:spLocks/>
              </p:cNvSpPr>
              <p:nvPr/>
            </p:nvSpPr>
            <p:spPr bwMode="auto">
              <a:xfrm>
                <a:off x="8632825" y="5348288"/>
                <a:ext cx="234950" cy="84138"/>
              </a:xfrm>
              <a:custGeom>
                <a:avLst/>
                <a:gdLst>
                  <a:gd name="T0" fmla="*/ 1261 w 2517"/>
                  <a:gd name="T1" fmla="*/ 0 h 902"/>
                  <a:gd name="T2" fmla="*/ 1280 w 2517"/>
                  <a:gd name="T3" fmla="*/ 3 h 902"/>
                  <a:gd name="T4" fmla="*/ 1295 w 2517"/>
                  <a:gd name="T5" fmla="*/ 11 h 902"/>
                  <a:gd name="T6" fmla="*/ 1308 w 2517"/>
                  <a:gd name="T7" fmla="*/ 23 h 902"/>
                  <a:gd name="T8" fmla="*/ 1315 w 2517"/>
                  <a:gd name="T9" fmla="*/ 38 h 902"/>
                  <a:gd name="T10" fmla="*/ 1318 w 2517"/>
                  <a:gd name="T11" fmla="*/ 56 h 902"/>
                  <a:gd name="T12" fmla="*/ 1318 w 2517"/>
                  <a:gd name="T13" fmla="*/ 407 h 902"/>
                  <a:gd name="T14" fmla="*/ 2461 w 2517"/>
                  <a:gd name="T15" fmla="*/ 407 h 902"/>
                  <a:gd name="T16" fmla="*/ 2479 w 2517"/>
                  <a:gd name="T17" fmla="*/ 410 h 902"/>
                  <a:gd name="T18" fmla="*/ 2494 w 2517"/>
                  <a:gd name="T19" fmla="*/ 418 h 902"/>
                  <a:gd name="T20" fmla="*/ 2506 w 2517"/>
                  <a:gd name="T21" fmla="*/ 430 h 902"/>
                  <a:gd name="T22" fmla="*/ 2514 w 2517"/>
                  <a:gd name="T23" fmla="*/ 445 h 902"/>
                  <a:gd name="T24" fmla="*/ 2517 w 2517"/>
                  <a:gd name="T25" fmla="*/ 463 h 902"/>
                  <a:gd name="T26" fmla="*/ 2517 w 2517"/>
                  <a:gd name="T27" fmla="*/ 846 h 902"/>
                  <a:gd name="T28" fmla="*/ 2514 w 2517"/>
                  <a:gd name="T29" fmla="*/ 864 h 902"/>
                  <a:gd name="T30" fmla="*/ 2506 w 2517"/>
                  <a:gd name="T31" fmla="*/ 879 h 902"/>
                  <a:gd name="T32" fmla="*/ 2494 w 2517"/>
                  <a:gd name="T33" fmla="*/ 891 h 902"/>
                  <a:gd name="T34" fmla="*/ 2479 w 2517"/>
                  <a:gd name="T35" fmla="*/ 899 h 902"/>
                  <a:gd name="T36" fmla="*/ 2461 w 2517"/>
                  <a:gd name="T37" fmla="*/ 902 h 902"/>
                  <a:gd name="T38" fmla="*/ 2443 w 2517"/>
                  <a:gd name="T39" fmla="*/ 899 h 902"/>
                  <a:gd name="T40" fmla="*/ 2428 w 2517"/>
                  <a:gd name="T41" fmla="*/ 891 h 902"/>
                  <a:gd name="T42" fmla="*/ 2416 w 2517"/>
                  <a:gd name="T43" fmla="*/ 879 h 902"/>
                  <a:gd name="T44" fmla="*/ 2408 w 2517"/>
                  <a:gd name="T45" fmla="*/ 864 h 902"/>
                  <a:gd name="T46" fmla="*/ 2405 w 2517"/>
                  <a:gd name="T47" fmla="*/ 846 h 902"/>
                  <a:gd name="T48" fmla="*/ 2405 w 2517"/>
                  <a:gd name="T49" fmla="*/ 521 h 902"/>
                  <a:gd name="T50" fmla="*/ 1315 w 2517"/>
                  <a:gd name="T51" fmla="*/ 521 h 902"/>
                  <a:gd name="T52" fmla="*/ 1315 w 2517"/>
                  <a:gd name="T53" fmla="*/ 846 h 902"/>
                  <a:gd name="T54" fmla="*/ 1312 w 2517"/>
                  <a:gd name="T55" fmla="*/ 864 h 902"/>
                  <a:gd name="T56" fmla="*/ 1304 w 2517"/>
                  <a:gd name="T57" fmla="*/ 879 h 902"/>
                  <a:gd name="T58" fmla="*/ 1292 w 2517"/>
                  <a:gd name="T59" fmla="*/ 891 h 902"/>
                  <a:gd name="T60" fmla="*/ 1277 w 2517"/>
                  <a:gd name="T61" fmla="*/ 899 h 902"/>
                  <a:gd name="T62" fmla="*/ 1258 w 2517"/>
                  <a:gd name="T63" fmla="*/ 902 h 902"/>
                  <a:gd name="T64" fmla="*/ 1240 w 2517"/>
                  <a:gd name="T65" fmla="*/ 899 h 902"/>
                  <a:gd name="T66" fmla="*/ 1225 w 2517"/>
                  <a:gd name="T67" fmla="*/ 891 h 902"/>
                  <a:gd name="T68" fmla="*/ 1213 w 2517"/>
                  <a:gd name="T69" fmla="*/ 879 h 902"/>
                  <a:gd name="T70" fmla="*/ 1205 w 2517"/>
                  <a:gd name="T71" fmla="*/ 864 h 902"/>
                  <a:gd name="T72" fmla="*/ 1202 w 2517"/>
                  <a:gd name="T73" fmla="*/ 846 h 902"/>
                  <a:gd name="T74" fmla="*/ 1202 w 2517"/>
                  <a:gd name="T75" fmla="*/ 521 h 902"/>
                  <a:gd name="T76" fmla="*/ 112 w 2517"/>
                  <a:gd name="T77" fmla="*/ 521 h 902"/>
                  <a:gd name="T78" fmla="*/ 112 w 2517"/>
                  <a:gd name="T79" fmla="*/ 846 h 902"/>
                  <a:gd name="T80" fmla="*/ 109 w 2517"/>
                  <a:gd name="T81" fmla="*/ 864 h 902"/>
                  <a:gd name="T82" fmla="*/ 101 w 2517"/>
                  <a:gd name="T83" fmla="*/ 879 h 902"/>
                  <a:gd name="T84" fmla="*/ 89 w 2517"/>
                  <a:gd name="T85" fmla="*/ 891 h 902"/>
                  <a:gd name="T86" fmla="*/ 74 w 2517"/>
                  <a:gd name="T87" fmla="*/ 899 h 902"/>
                  <a:gd name="T88" fmla="*/ 56 w 2517"/>
                  <a:gd name="T89" fmla="*/ 902 h 902"/>
                  <a:gd name="T90" fmla="*/ 38 w 2517"/>
                  <a:gd name="T91" fmla="*/ 899 h 902"/>
                  <a:gd name="T92" fmla="*/ 23 w 2517"/>
                  <a:gd name="T93" fmla="*/ 891 h 902"/>
                  <a:gd name="T94" fmla="*/ 11 w 2517"/>
                  <a:gd name="T95" fmla="*/ 879 h 902"/>
                  <a:gd name="T96" fmla="*/ 3 w 2517"/>
                  <a:gd name="T97" fmla="*/ 864 h 902"/>
                  <a:gd name="T98" fmla="*/ 0 w 2517"/>
                  <a:gd name="T99" fmla="*/ 846 h 902"/>
                  <a:gd name="T100" fmla="*/ 0 w 2517"/>
                  <a:gd name="T101" fmla="*/ 463 h 902"/>
                  <a:gd name="T102" fmla="*/ 3 w 2517"/>
                  <a:gd name="T103" fmla="*/ 445 h 902"/>
                  <a:gd name="T104" fmla="*/ 11 w 2517"/>
                  <a:gd name="T105" fmla="*/ 430 h 902"/>
                  <a:gd name="T106" fmla="*/ 23 w 2517"/>
                  <a:gd name="T107" fmla="*/ 418 h 902"/>
                  <a:gd name="T108" fmla="*/ 38 w 2517"/>
                  <a:gd name="T109" fmla="*/ 410 h 902"/>
                  <a:gd name="T110" fmla="*/ 56 w 2517"/>
                  <a:gd name="T111" fmla="*/ 407 h 902"/>
                  <a:gd name="T112" fmla="*/ 1206 w 2517"/>
                  <a:gd name="T113" fmla="*/ 407 h 902"/>
                  <a:gd name="T114" fmla="*/ 1206 w 2517"/>
                  <a:gd name="T115" fmla="*/ 56 h 902"/>
                  <a:gd name="T116" fmla="*/ 1208 w 2517"/>
                  <a:gd name="T117" fmla="*/ 38 h 902"/>
                  <a:gd name="T118" fmla="*/ 1216 w 2517"/>
                  <a:gd name="T119" fmla="*/ 23 h 902"/>
                  <a:gd name="T120" fmla="*/ 1228 w 2517"/>
                  <a:gd name="T121" fmla="*/ 11 h 902"/>
                  <a:gd name="T122" fmla="*/ 1244 w 2517"/>
                  <a:gd name="T123" fmla="*/ 3 h 902"/>
                  <a:gd name="T124" fmla="*/ 1261 w 2517"/>
                  <a:gd name="T125" fmla="*/ 0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517" h="902">
                    <a:moveTo>
                      <a:pt x="1261" y="0"/>
                    </a:moveTo>
                    <a:lnTo>
                      <a:pt x="1280" y="3"/>
                    </a:lnTo>
                    <a:lnTo>
                      <a:pt x="1295" y="11"/>
                    </a:lnTo>
                    <a:lnTo>
                      <a:pt x="1308" y="23"/>
                    </a:lnTo>
                    <a:lnTo>
                      <a:pt x="1315" y="38"/>
                    </a:lnTo>
                    <a:lnTo>
                      <a:pt x="1318" y="56"/>
                    </a:lnTo>
                    <a:lnTo>
                      <a:pt x="1318" y="407"/>
                    </a:lnTo>
                    <a:lnTo>
                      <a:pt x="2461" y="407"/>
                    </a:lnTo>
                    <a:lnTo>
                      <a:pt x="2479" y="410"/>
                    </a:lnTo>
                    <a:lnTo>
                      <a:pt x="2494" y="418"/>
                    </a:lnTo>
                    <a:lnTo>
                      <a:pt x="2506" y="430"/>
                    </a:lnTo>
                    <a:lnTo>
                      <a:pt x="2514" y="445"/>
                    </a:lnTo>
                    <a:lnTo>
                      <a:pt x="2517" y="463"/>
                    </a:lnTo>
                    <a:lnTo>
                      <a:pt x="2517" y="846"/>
                    </a:lnTo>
                    <a:lnTo>
                      <a:pt x="2514" y="864"/>
                    </a:lnTo>
                    <a:lnTo>
                      <a:pt x="2506" y="879"/>
                    </a:lnTo>
                    <a:lnTo>
                      <a:pt x="2494" y="891"/>
                    </a:lnTo>
                    <a:lnTo>
                      <a:pt x="2479" y="899"/>
                    </a:lnTo>
                    <a:lnTo>
                      <a:pt x="2461" y="902"/>
                    </a:lnTo>
                    <a:lnTo>
                      <a:pt x="2443" y="899"/>
                    </a:lnTo>
                    <a:lnTo>
                      <a:pt x="2428" y="891"/>
                    </a:lnTo>
                    <a:lnTo>
                      <a:pt x="2416" y="879"/>
                    </a:lnTo>
                    <a:lnTo>
                      <a:pt x="2408" y="864"/>
                    </a:lnTo>
                    <a:lnTo>
                      <a:pt x="2405" y="846"/>
                    </a:lnTo>
                    <a:lnTo>
                      <a:pt x="2405" y="521"/>
                    </a:lnTo>
                    <a:lnTo>
                      <a:pt x="1315" y="521"/>
                    </a:lnTo>
                    <a:lnTo>
                      <a:pt x="1315" y="846"/>
                    </a:lnTo>
                    <a:lnTo>
                      <a:pt x="1312" y="864"/>
                    </a:lnTo>
                    <a:lnTo>
                      <a:pt x="1304" y="879"/>
                    </a:lnTo>
                    <a:lnTo>
                      <a:pt x="1292" y="891"/>
                    </a:lnTo>
                    <a:lnTo>
                      <a:pt x="1277" y="899"/>
                    </a:lnTo>
                    <a:lnTo>
                      <a:pt x="1258" y="902"/>
                    </a:lnTo>
                    <a:lnTo>
                      <a:pt x="1240" y="899"/>
                    </a:lnTo>
                    <a:lnTo>
                      <a:pt x="1225" y="891"/>
                    </a:lnTo>
                    <a:lnTo>
                      <a:pt x="1213" y="879"/>
                    </a:lnTo>
                    <a:lnTo>
                      <a:pt x="1205" y="864"/>
                    </a:lnTo>
                    <a:lnTo>
                      <a:pt x="1202" y="846"/>
                    </a:lnTo>
                    <a:lnTo>
                      <a:pt x="1202" y="521"/>
                    </a:lnTo>
                    <a:lnTo>
                      <a:pt x="112" y="521"/>
                    </a:lnTo>
                    <a:lnTo>
                      <a:pt x="112" y="846"/>
                    </a:lnTo>
                    <a:lnTo>
                      <a:pt x="109" y="864"/>
                    </a:lnTo>
                    <a:lnTo>
                      <a:pt x="101" y="879"/>
                    </a:lnTo>
                    <a:lnTo>
                      <a:pt x="89" y="891"/>
                    </a:lnTo>
                    <a:lnTo>
                      <a:pt x="74" y="899"/>
                    </a:lnTo>
                    <a:lnTo>
                      <a:pt x="56" y="902"/>
                    </a:lnTo>
                    <a:lnTo>
                      <a:pt x="38" y="899"/>
                    </a:lnTo>
                    <a:lnTo>
                      <a:pt x="23" y="891"/>
                    </a:lnTo>
                    <a:lnTo>
                      <a:pt x="11" y="879"/>
                    </a:lnTo>
                    <a:lnTo>
                      <a:pt x="3" y="864"/>
                    </a:lnTo>
                    <a:lnTo>
                      <a:pt x="0" y="846"/>
                    </a:lnTo>
                    <a:lnTo>
                      <a:pt x="0" y="463"/>
                    </a:lnTo>
                    <a:lnTo>
                      <a:pt x="3" y="445"/>
                    </a:lnTo>
                    <a:lnTo>
                      <a:pt x="11" y="430"/>
                    </a:lnTo>
                    <a:lnTo>
                      <a:pt x="23" y="418"/>
                    </a:lnTo>
                    <a:lnTo>
                      <a:pt x="38" y="410"/>
                    </a:lnTo>
                    <a:lnTo>
                      <a:pt x="56" y="407"/>
                    </a:lnTo>
                    <a:lnTo>
                      <a:pt x="1206" y="407"/>
                    </a:lnTo>
                    <a:lnTo>
                      <a:pt x="1206" y="56"/>
                    </a:lnTo>
                    <a:lnTo>
                      <a:pt x="1208" y="38"/>
                    </a:lnTo>
                    <a:lnTo>
                      <a:pt x="1216" y="23"/>
                    </a:lnTo>
                    <a:lnTo>
                      <a:pt x="1228" y="11"/>
                    </a:lnTo>
                    <a:lnTo>
                      <a:pt x="1244" y="3"/>
                    </a:lnTo>
                    <a:lnTo>
                      <a:pt x="126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" name="Freeform 1433"/>
              <p:cNvSpPr>
                <a:spLocks/>
              </p:cNvSpPr>
              <p:nvPr/>
            </p:nvSpPr>
            <p:spPr bwMode="auto">
              <a:xfrm>
                <a:off x="8709025" y="5294313"/>
                <a:ext cx="84138" cy="39688"/>
              </a:xfrm>
              <a:custGeom>
                <a:avLst/>
                <a:gdLst>
                  <a:gd name="T0" fmla="*/ 377 w 902"/>
                  <a:gd name="T1" fmla="*/ 272 h 421"/>
                  <a:gd name="T2" fmla="*/ 427 w 902"/>
                  <a:gd name="T3" fmla="*/ 199 h 421"/>
                  <a:gd name="T4" fmla="*/ 401 w 902"/>
                  <a:gd name="T5" fmla="*/ 156 h 421"/>
                  <a:gd name="T6" fmla="*/ 391 w 902"/>
                  <a:gd name="T7" fmla="*/ 123 h 421"/>
                  <a:gd name="T8" fmla="*/ 393 w 902"/>
                  <a:gd name="T9" fmla="*/ 101 h 421"/>
                  <a:gd name="T10" fmla="*/ 403 w 902"/>
                  <a:gd name="T11" fmla="*/ 85 h 421"/>
                  <a:gd name="T12" fmla="*/ 417 w 902"/>
                  <a:gd name="T13" fmla="*/ 76 h 421"/>
                  <a:gd name="T14" fmla="*/ 433 w 902"/>
                  <a:gd name="T15" fmla="*/ 72 h 421"/>
                  <a:gd name="T16" fmla="*/ 446 w 902"/>
                  <a:gd name="T17" fmla="*/ 70 h 421"/>
                  <a:gd name="T18" fmla="*/ 454 w 902"/>
                  <a:gd name="T19" fmla="*/ 70 h 421"/>
                  <a:gd name="T20" fmla="*/ 468 w 902"/>
                  <a:gd name="T21" fmla="*/ 72 h 421"/>
                  <a:gd name="T22" fmla="*/ 484 w 902"/>
                  <a:gd name="T23" fmla="*/ 76 h 421"/>
                  <a:gd name="T24" fmla="*/ 498 w 902"/>
                  <a:gd name="T25" fmla="*/ 85 h 421"/>
                  <a:gd name="T26" fmla="*/ 508 w 902"/>
                  <a:gd name="T27" fmla="*/ 101 h 421"/>
                  <a:gd name="T28" fmla="*/ 510 w 902"/>
                  <a:gd name="T29" fmla="*/ 123 h 421"/>
                  <a:gd name="T30" fmla="*/ 500 w 902"/>
                  <a:gd name="T31" fmla="*/ 156 h 421"/>
                  <a:gd name="T32" fmla="*/ 474 w 902"/>
                  <a:gd name="T33" fmla="*/ 199 h 421"/>
                  <a:gd name="T34" fmla="*/ 524 w 902"/>
                  <a:gd name="T35" fmla="*/ 272 h 421"/>
                  <a:gd name="T36" fmla="*/ 611 w 902"/>
                  <a:gd name="T37" fmla="*/ 1 h 421"/>
                  <a:gd name="T38" fmla="*/ 626 w 902"/>
                  <a:gd name="T39" fmla="*/ 10 h 421"/>
                  <a:gd name="T40" fmla="*/ 655 w 902"/>
                  <a:gd name="T41" fmla="*/ 27 h 421"/>
                  <a:gd name="T42" fmla="*/ 698 w 902"/>
                  <a:gd name="T43" fmla="*/ 49 h 421"/>
                  <a:gd name="T44" fmla="*/ 753 w 902"/>
                  <a:gd name="T45" fmla="*/ 74 h 421"/>
                  <a:gd name="T46" fmla="*/ 813 w 902"/>
                  <a:gd name="T47" fmla="*/ 99 h 421"/>
                  <a:gd name="T48" fmla="*/ 854 w 902"/>
                  <a:gd name="T49" fmla="*/ 130 h 421"/>
                  <a:gd name="T50" fmla="*/ 880 w 902"/>
                  <a:gd name="T51" fmla="*/ 174 h 421"/>
                  <a:gd name="T52" fmla="*/ 894 w 902"/>
                  <a:gd name="T53" fmla="*/ 228 h 421"/>
                  <a:gd name="T54" fmla="*/ 899 w 902"/>
                  <a:gd name="T55" fmla="*/ 295 h 421"/>
                  <a:gd name="T56" fmla="*/ 901 w 902"/>
                  <a:gd name="T57" fmla="*/ 376 h 421"/>
                  <a:gd name="T58" fmla="*/ 0 w 902"/>
                  <a:gd name="T59" fmla="*/ 421 h 421"/>
                  <a:gd name="T60" fmla="*/ 1 w 902"/>
                  <a:gd name="T61" fmla="*/ 333 h 421"/>
                  <a:gd name="T62" fmla="*/ 4 w 902"/>
                  <a:gd name="T63" fmla="*/ 261 h 421"/>
                  <a:gd name="T64" fmla="*/ 13 w 902"/>
                  <a:gd name="T65" fmla="*/ 200 h 421"/>
                  <a:gd name="T66" fmla="*/ 33 w 902"/>
                  <a:gd name="T67" fmla="*/ 151 h 421"/>
                  <a:gd name="T68" fmla="*/ 65 w 902"/>
                  <a:gd name="T69" fmla="*/ 113 h 421"/>
                  <a:gd name="T70" fmla="*/ 116 w 902"/>
                  <a:gd name="T71" fmla="*/ 86 h 421"/>
                  <a:gd name="T72" fmla="*/ 177 w 902"/>
                  <a:gd name="T73" fmla="*/ 61 h 421"/>
                  <a:gd name="T74" fmla="*/ 226 w 902"/>
                  <a:gd name="T75" fmla="*/ 37 h 421"/>
                  <a:gd name="T76" fmla="*/ 262 w 902"/>
                  <a:gd name="T77" fmla="*/ 18 h 421"/>
                  <a:gd name="T78" fmla="*/ 285 w 902"/>
                  <a:gd name="T79" fmla="*/ 5 h 421"/>
                  <a:gd name="T80" fmla="*/ 292 w 902"/>
                  <a:gd name="T81" fmla="*/ 0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02" h="421">
                    <a:moveTo>
                      <a:pt x="292" y="0"/>
                    </a:moveTo>
                    <a:lnTo>
                      <a:pt x="377" y="272"/>
                    </a:lnTo>
                    <a:lnTo>
                      <a:pt x="389" y="308"/>
                    </a:lnTo>
                    <a:lnTo>
                      <a:pt x="427" y="199"/>
                    </a:lnTo>
                    <a:lnTo>
                      <a:pt x="412" y="176"/>
                    </a:lnTo>
                    <a:lnTo>
                      <a:pt x="401" y="156"/>
                    </a:lnTo>
                    <a:lnTo>
                      <a:pt x="394" y="138"/>
                    </a:lnTo>
                    <a:lnTo>
                      <a:pt x="391" y="123"/>
                    </a:lnTo>
                    <a:lnTo>
                      <a:pt x="391" y="111"/>
                    </a:lnTo>
                    <a:lnTo>
                      <a:pt x="393" y="101"/>
                    </a:lnTo>
                    <a:lnTo>
                      <a:pt x="397" y="92"/>
                    </a:lnTo>
                    <a:lnTo>
                      <a:pt x="403" y="85"/>
                    </a:lnTo>
                    <a:lnTo>
                      <a:pt x="410" y="80"/>
                    </a:lnTo>
                    <a:lnTo>
                      <a:pt x="417" y="76"/>
                    </a:lnTo>
                    <a:lnTo>
                      <a:pt x="425" y="74"/>
                    </a:lnTo>
                    <a:lnTo>
                      <a:pt x="433" y="72"/>
                    </a:lnTo>
                    <a:lnTo>
                      <a:pt x="440" y="71"/>
                    </a:lnTo>
                    <a:lnTo>
                      <a:pt x="446" y="70"/>
                    </a:lnTo>
                    <a:lnTo>
                      <a:pt x="450" y="70"/>
                    </a:lnTo>
                    <a:lnTo>
                      <a:pt x="454" y="70"/>
                    </a:lnTo>
                    <a:lnTo>
                      <a:pt x="460" y="71"/>
                    </a:lnTo>
                    <a:lnTo>
                      <a:pt x="468" y="72"/>
                    </a:lnTo>
                    <a:lnTo>
                      <a:pt x="476" y="74"/>
                    </a:lnTo>
                    <a:lnTo>
                      <a:pt x="484" y="76"/>
                    </a:lnTo>
                    <a:lnTo>
                      <a:pt x="491" y="80"/>
                    </a:lnTo>
                    <a:lnTo>
                      <a:pt x="498" y="85"/>
                    </a:lnTo>
                    <a:lnTo>
                      <a:pt x="504" y="92"/>
                    </a:lnTo>
                    <a:lnTo>
                      <a:pt x="508" y="101"/>
                    </a:lnTo>
                    <a:lnTo>
                      <a:pt x="511" y="111"/>
                    </a:lnTo>
                    <a:lnTo>
                      <a:pt x="510" y="123"/>
                    </a:lnTo>
                    <a:lnTo>
                      <a:pt x="507" y="138"/>
                    </a:lnTo>
                    <a:lnTo>
                      <a:pt x="500" y="156"/>
                    </a:lnTo>
                    <a:lnTo>
                      <a:pt x="489" y="176"/>
                    </a:lnTo>
                    <a:lnTo>
                      <a:pt x="474" y="199"/>
                    </a:lnTo>
                    <a:lnTo>
                      <a:pt x="512" y="308"/>
                    </a:lnTo>
                    <a:lnTo>
                      <a:pt x="524" y="272"/>
                    </a:lnTo>
                    <a:lnTo>
                      <a:pt x="609" y="0"/>
                    </a:lnTo>
                    <a:lnTo>
                      <a:pt x="611" y="1"/>
                    </a:lnTo>
                    <a:lnTo>
                      <a:pt x="616" y="5"/>
                    </a:lnTo>
                    <a:lnTo>
                      <a:pt x="626" y="10"/>
                    </a:lnTo>
                    <a:lnTo>
                      <a:pt x="639" y="18"/>
                    </a:lnTo>
                    <a:lnTo>
                      <a:pt x="655" y="27"/>
                    </a:lnTo>
                    <a:lnTo>
                      <a:pt x="675" y="37"/>
                    </a:lnTo>
                    <a:lnTo>
                      <a:pt x="698" y="49"/>
                    </a:lnTo>
                    <a:lnTo>
                      <a:pt x="724" y="61"/>
                    </a:lnTo>
                    <a:lnTo>
                      <a:pt x="753" y="74"/>
                    </a:lnTo>
                    <a:lnTo>
                      <a:pt x="785" y="86"/>
                    </a:lnTo>
                    <a:lnTo>
                      <a:pt x="813" y="99"/>
                    </a:lnTo>
                    <a:lnTo>
                      <a:pt x="836" y="113"/>
                    </a:lnTo>
                    <a:lnTo>
                      <a:pt x="854" y="130"/>
                    </a:lnTo>
                    <a:lnTo>
                      <a:pt x="869" y="150"/>
                    </a:lnTo>
                    <a:lnTo>
                      <a:pt x="880" y="174"/>
                    </a:lnTo>
                    <a:lnTo>
                      <a:pt x="888" y="199"/>
                    </a:lnTo>
                    <a:lnTo>
                      <a:pt x="894" y="228"/>
                    </a:lnTo>
                    <a:lnTo>
                      <a:pt x="897" y="260"/>
                    </a:lnTo>
                    <a:lnTo>
                      <a:pt x="899" y="295"/>
                    </a:lnTo>
                    <a:lnTo>
                      <a:pt x="901" y="333"/>
                    </a:lnTo>
                    <a:lnTo>
                      <a:pt x="901" y="376"/>
                    </a:lnTo>
                    <a:lnTo>
                      <a:pt x="902" y="421"/>
                    </a:lnTo>
                    <a:lnTo>
                      <a:pt x="0" y="421"/>
                    </a:lnTo>
                    <a:lnTo>
                      <a:pt x="0" y="376"/>
                    </a:lnTo>
                    <a:lnTo>
                      <a:pt x="1" y="333"/>
                    </a:lnTo>
                    <a:lnTo>
                      <a:pt x="2" y="295"/>
                    </a:lnTo>
                    <a:lnTo>
                      <a:pt x="4" y="261"/>
                    </a:lnTo>
                    <a:lnTo>
                      <a:pt x="8" y="228"/>
                    </a:lnTo>
                    <a:lnTo>
                      <a:pt x="13" y="200"/>
                    </a:lnTo>
                    <a:lnTo>
                      <a:pt x="21" y="174"/>
                    </a:lnTo>
                    <a:lnTo>
                      <a:pt x="33" y="151"/>
                    </a:lnTo>
                    <a:lnTo>
                      <a:pt x="47" y="131"/>
                    </a:lnTo>
                    <a:lnTo>
                      <a:pt x="65" y="113"/>
                    </a:lnTo>
                    <a:lnTo>
                      <a:pt x="88" y="99"/>
                    </a:lnTo>
                    <a:lnTo>
                      <a:pt x="116" y="86"/>
                    </a:lnTo>
                    <a:lnTo>
                      <a:pt x="148" y="74"/>
                    </a:lnTo>
                    <a:lnTo>
                      <a:pt x="177" y="61"/>
                    </a:lnTo>
                    <a:lnTo>
                      <a:pt x="203" y="49"/>
                    </a:lnTo>
                    <a:lnTo>
                      <a:pt x="226" y="37"/>
                    </a:lnTo>
                    <a:lnTo>
                      <a:pt x="246" y="27"/>
                    </a:lnTo>
                    <a:lnTo>
                      <a:pt x="262" y="18"/>
                    </a:lnTo>
                    <a:lnTo>
                      <a:pt x="275" y="10"/>
                    </a:lnTo>
                    <a:lnTo>
                      <a:pt x="285" y="5"/>
                    </a:lnTo>
                    <a:lnTo>
                      <a:pt x="291" y="1"/>
                    </a:lnTo>
                    <a:lnTo>
                      <a:pt x="29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" name="Freeform 1434"/>
              <p:cNvSpPr>
                <a:spLocks/>
              </p:cNvSpPr>
              <p:nvPr/>
            </p:nvSpPr>
            <p:spPr bwMode="auto">
              <a:xfrm>
                <a:off x="8728075" y="5235575"/>
                <a:ext cx="44450" cy="60325"/>
              </a:xfrm>
              <a:custGeom>
                <a:avLst/>
                <a:gdLst>
                  <a:gd name="T0" fmla="*/ 278 w 475"/>
                  <a:gd name="T1" fmla="*/ 3 h 638"/>
                  <a:gd name="T2" fmla="*/ 321 w 475"/>
                  <a:gd name="T3" fmla="*/ 16 h 638"/>
                  <a:gd name="T4" fmla="*/ 357 w 475"/>
                  <a:gd name="T5" fmla="*/ 37 h 638"/>
                  <a:gd name="T6" fmla="*/ 382 w 475"/>
                  <a:gd name="T7" fmla="*/ 61 h 638"/>
                  <a:gd name="T8" fmla="*/ 393 w 475"/>
                  <a:gd name="T9" fmla="*/ 76 h 638"/>
                  <a:gd name="T10" fmla="*/ 395 w 475"/>
                  <a:gd name="T11" fmla="*/ 78 h 638"/>
                  <a:gd name="T12" fmla="*/ 403 w 475"/>
                  <a:gd name="T13" fmla="*/ 80 h 638"/>
                  <a:gd name="T14" fmla="*/ 415 w 475"/>
                  <a:gd name="T15" fmla="*/ 85 h 638"/>
                  <a:gd name="T16" fmla="*/ 429 w 475"/>
                  <a:gd name="T17" fmla="*/ 97 h 638"/>
                  <a:gd name="T18" fmla="*/ 444 w 475"/>
                  <a:gd name="T19" fmla="*/ 116 h 638"/>
                  <a:gd name="T20" fmla="*/ 455 w 475"/>
                  <a:gd name="T21" fmla="*/ 144 h 638"/>
                  <a:gd name="T22" fmla="*/ 461 w 475"/>
                  <a:gd name="T23" fmla="*/ 186 h 638"/>
                  <a:gd name="T24" fmla="*/ 460 w 475"/>
                  <a:gd name="T25" fmla="*/ 241 h 638"/>
                  <a:gd name="T26" fmla="*/ 452 w 475"/>
                  <a:gd name="T27" fmla="*/ 289 h 638"/>
                  <a:gd name="T28" fmla="*/ 454 w 475"/>
                  <a:gd name="T29" fmla="*/ 304 h 638"/>
                  <a:gd name="T30" fmla="*/ 465 w 475"/>
                  <a:gd name="T31" fmla="*/ 308 h 638"/>
                  <a:gd name="T32" fmla="*/ 473 w 475"/>
                  <a:gd name="T33" fmla="*/ 321 h 638"/>
                  <a:gd name="T34" fmla="*/ 475 w 475"/>
                  <a:gd name="T35" fmla="*/ 346 h 638"/>
                  <a:gd name="T36" fmla="*/ 467 w 475"/>
                  <a:gd name="T37" fmla="*/ 387 h 638"/>
                  <a:gd name="T38" fmla="*/ 452 w 475"/>
                  <a:gd name="T39" fmla="*/ 428 h 638"/>
                  <a:gd name="T40" fmla="*/ 439 w 475"/>
                  <a:gd name="T41" fmla="*/ 449 h 638"/>
                  <a:gd name="T42" fmla="*/ 427 w 475"/>
                  <a:gd name="T43" fmla="*/ 456 h 638"/>
                  <a:gd name="T44" fmla="*/ 413 w 475"/>
                  <a:gd name="T45" fmla="*/ 506 h 638"/>
                  <a:gd name="T46" fmla="*/ 384 w 475"/>
                  <a:gd name="T47" fmla="*/ 556 h 638"/>
                  <a:gd name="T48" fmla="*/ 342 w 475"/>
                  <a:gd name="T49" fmla="*/ 599 h 638"/>
                  <a:gd name="T50" fmla="*/ 289 w 475"/>
                  <a:gd name="T51" fmla="*/ 629 h 638"/>
                  <a:gd name="T52" fmla="*/ 237 w 475"/>
                  <a:gd name="T53" fmla="*/ 638 h 638"/>
                  <a:gd name="T54" fmla="*/ 186 w 475"/>
                  <a:gd name="T55" fmla="*/ 629 h 638"/>
                  <a:gd name="T56" fmla="*/ 132 w 475"/>
                  <a:gd name="T57" fmla="*/ 599 h 638"/>
                  <a:gd name="T58" fmla="*/ 90 w 475"/>
                  <a:gd name="T59" fmla="*/ 556 h 638"/>
                  <a:gd name="T60" fmla="*/ 62 w 475"/>
                  <a:gd name="T61" fmla="*/ 506 h 638"/>
                  <a:gd name="T62" fmla="*/ 47 w 475"/>
                  <a:gd name="T63" fmla="*/ 456 h 638"/>
                  <a:gd name="T64" fmla="*/ 36 w 475"/>
                  <a:gd name="T65" fmla="*/ 449 h 638"/>
                  <a:gd name="T66" fmla="*/ 23 w 475"/>
                  <a:gd name="T67" fmla="*/ 428 h 638"/>
                  <a:gd name="T68" fmla="*/ 8 w 475"/>
                  <a:gd name="T69" fmla="*/ 386 h 638"/>
                  <a:gd name="T70" fmla="*/ 0 w 475"/>
                  <a:gd name="T71" fmla="*/ 345 h 638"/>
                  <a:gd name="T72" fmla="*/ 2 w 475"/>
                  <a:gd name="T73" fmla="*/ 321 h 638"/>
                  <a:gd name="T74" fmla="*/ 10 w 475"/>
                  <a:gd name="T75" fmla="*/ 308 h 638"/>
                  <a:gd name="T76" fmla="*/ 21 w 475"/>
                  <a:gd name="T77" fmla="*/ 304 h 638"/>
                  <a:gd name="T78" fmla="*/ 19 w 475"/>
                  <a:gd name="T79" fmla="*/ 274 h 638"/>
                  <a:gd name="T80" fmla="*/ 14 w 475"/>
                  <a:gd name="T81" fmla="*/ 208 h 638"/>
                  <a:gd name="T82" fmla="*/ 28 w 475"/>
                  <a:gd name="T83" fmla="*/ 148 h 638"/>
                  <a:gd name="T84" fmla="*/ 57 w 475"/>
                  <a:gd name="T85" fmla="*/ 99 h 638"/>
                  <a:gd name="T86" fmla="*/ 99 w 475"/>
                  <a:gd name="T87" fmla="*/ 56 h 638"/>
                  <a:gd name="T88" fmla="*/ 151 w 475"/>
                  <a:gd name="T89" fmla="*/ 21 h 638"/>
                  <a:gd name="T90" fmla="*/ 199 w 475"/>
                  <a:gd name="T91" fmla="*/ 4 h 638"/>
                  <a:gd name="T92" fmla="*/ 252 w 475"/>
                  <a:gd name="T93" fmla="*/ 0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75" h="638">
                    <a:moveTo>
                      <a:pt x="252" y="0"/>
                    </a:moveTo>
                    <a:lnTo>
                      <a:pt x="278" y="3"/>
                    </a:lnTo>
                    <a:lnTo>
                      <a:pt x="301" y="9"/>
                    </a:lnTo>
                    <a:lnTo>
                      <a:pt x="321" y="16"/>
                    </a:lnTo>
                    <a:lnTo>
                      <a:pt x="338" y="25"/>
                    </a:lnTo>
                    <a:lnTo>
                      <a:pt x="357" y="37"/>
                    </a:lnTo>
                    <a:lnTo>
                      <a:pt x="371" y="49"/>
                    </a:lnTo>
                    <a:lnTo>
                      <a:pt x="382" y="61"/>
                    </a:lnTo>
                    <a:lnTo>
                      <a:pt x="389" y="70"/>
                    </a:lnTo>
                    <a:lnTo>
                      <a:pt x="393" y="76"/>
                    </a:lnTo>
                    <a:lnTo>
                      <a:pt x="394" y="78"/>
                    </a:lnTo>
                    <a:lnTo>
                      <a:pt x="395" y="78"/>
                    </a:lnTo>
                    <a:lnTo>
                      <a:pt x="398" y="79"/>
                    </a:lnTo>
                    <a:lnTo>
                      <a:pt x="403" y="80"/>
                    </a:lnTo>
                    <a:lnTo>
                      <a:pt x="408" y="82"/>
                    </a:lnTo>
                    <a:lnTo>
                      <a:pt x="415" y="85"/>
                    </a:lnTo>
                    <a:lnTo>
                      <a:pt x="422" y="90"/>
                    </a:lnTo>
                    <a:lnTo>
                      <a:pt x="429" y="97"/>
                    </a:lnTo>
                    <a:lnTo>
                      <a:pt x="437" y="105"/>
                    </a:lnTo>
                    <a:lnTo>
                      <a:pt x="444" y="116"/>
                    </a:lnTo>
                    <a:lnTo>
                      <a:pt x="450" y="129"/>
                    </a:lnTo>
                    <a:lnTo>
                      <a:pt x="455" y="144"/>
                    </a:lnTo>
                    <a:lnTo>
                      <a:pt x="459" y="164"/>
                    </a:lnTo>
                    <a:lnTo>
                      <a:pt x="461" y="186"/>
                    </a:lnTo>
                    <a:lnTo>
                      <a:pt x="462" y="211"/>
                    </a:lnTo>
                    <a:lnTo>
                      <a:pt x="460" y="241"/>
                    </a:lnTo>
                    <a:lnTo>
                      <a:pt x="456" y="275"/>
                    </a:lnTo>
                    <a:lnTo>
                      <a:pt x="452" y="289"/>
                    </a:lnTo>
                    <a:lnTo>
                      <a:pt x="448" y="304"/>
                    </a:lnTo>
                    <a:lnTo>
                      <a:pt x="454" y="304"/>
                    </a:lnTo>
                    <a:lnTo>
                      <a:pt x="460" y="305"/>
                    </a:lnTo>
                    <a:lnTo>
                      <a:pt x="465" y="308"/>
                    </a:lnTo>
                    <a:lnTo>
                      <a:pt x="470" y="314"/>
                    </a:lnTo>
                    <a:lnTo>
                      <a:pt x="473" y="321"/>
                    </a:lnTo>
                    <a:lnTo>
                      <a:pt x="475" y="332"/>
                    </a:lnTo>
                    <a:lnTo>
                      <a:pt x="475" y="346"/>
                    </a:lnTo>
                    <a:lnTo>
                      <a:pt x="472" y="365"/>
                    </a:lnTo>
                    <a:lnTo>
                      <a:pt x="467" y="387"/>
                    </a:lnTo>
                    <a:lnTo>
                      <a:pt x="459" y="410"/>
                    </a:lnTo>
                    <a:lnTo>
                      <a:pt x="452" y="428"/>
                    </a:lnTo>
                    <a:lnTo>
                      <a:pt x="445" y="441"/>
                    </a:lnTo>
                    <a:lnTo>
                      <a:pt x="439" y="449"/>
                    </a:lnTo>
                    <a:lnTo>
                      <a:pt x="433" y="454"/>
                    </a:lnTo>
                    <a:lnTo>
                      <a:pt x="427" y="456"/>
                    </a:lnTo>
                    <a:lnTo>
                      <a:pt x="422" y="481"/>
                    </a:lnTo>
                    <a:lnTo>
                      <a:pt x="413" y="506"/>
                    </a:lnTo>
                    <a:lnTo>
                      <a:pt x="400" y="531"/>
                    </a:lnTo>
                    <a:lnTo>
                      <a:pt x="384" y="556"/>
                    </a:lnTo>
                    <a:lnTo>
                      <a:pt x="365" y="579"/>
                    </a:lnTo>
                    <a:lnTo>
                      <a:pt x="342" y="599"/>
                    </a:lnTo>
                    <a:lnTo>
                      <a:pt x="317" y="616"/>
                    </a:lnTo>
                    <a:lnTo>
                      <a:pt x="289" y="629"/>
                    </a:lnTo>
                    <a:lnTo>
                      <a:pt x="263" y="636"/>
                    </a:lnTo>
                    <a:lnTo>
                      <a:pt x="237" y="638"/>
                    </a:lnTo>
                    <a:lnTo>
                      <a:pt x="211" y="636"/>
                    </a:lnTo>
                    <a:lnTo>
                      <a:pt x="186" y="629"/>
                    </a:lnTo>
                    <a:lnTo>
                      <a:pt x="157" y="616"/>
                    </a:lnTo>
                    <a:lnTo>
                      <a:pt x="132" y="599"/>
                    </a:lnTo>
                    <a:lnTo>
                      <a:pt x="109" y="579"/>
                    </a:lnTo>
                    <a:lnTo>
                      <a:pt x="90" y="556"/>
                    </a:lnTo>
                    <a:lnTo>
                      <a:pt x="74" y="531"/>
                    </a:lnTo>
                    <a:lnTo>
                      <a:pt x="62" y="506"/>
                    </a:lnTo>
                    <a:lnTo>
                      <a:pt x="53" y="481"/>
                    </a:lnTo>
                    <a:lnTo>
                      <a:pt x="47" y="456"/>
                    </a:lnTo>
                    <a:lnTo>
                      <a:pt x="42" y="454"/>
                    </a:lnTo>
                    <a:lnTo>
                      <a:pt x="36" y="449"/>
                    </a:lnTo>
                    <a:lnTo>
                      <a:pt x="29" y="441"/>
                    </a:lnTo>
                    <a:lnTo>
                      <a:pt x="23" y="428"/>
                    </a:lnTo>
                    <a:lnTo>
                      <a:pt x="15" y="410"/>
                    </a:lnTo>
                    <a:lnTo>
                      <a:pt x="8" y="386"/>
                    </a:lnTo>
                    <a:lnTo>
                      <a:pt x="3" y="364"/>
                    </a:lnTo>
                    <a:lnTo>
                      <a:pt x="0" y="345"/>
                    </a:lnTo>
                    <a:lnTo>
                      <a:pt x="0" y="331"/>
                    </a:lnTo>
                    <a:lnTo>
                      <a:pt x="2" y="321"/>
                    </a:lnTo>
                    <a:lnTo>
                      <a:pt x="5" y="313"/>
                    </a:lnTo>
                    <a:lnTo>
                      <a:pt x="10" y="308"/>
                    </a:lnTo>
                    <a:lnTo>
                      <a:pt x="15" y="305"/>
                    </a:lnTo>
                    <a:lnTo>
                      <a:pt x="21" y="304"/>
                    </a:lnTo>
                    <a:lnTo>
                      <a:pt x="28" y="304"/>
                    </a:lnTo>
                    <a:lnTo>
                      <a:pt x="19" y="274"/>
                    </a:lnTo>
                    <a:lnTo>
                      <a:pt x="15" y="240"/>
                    </a:lnTo>
                    <a:lnTo>
                      <a:pt x="14" y="208"/>
                    </a:lnTo>
                    <a:lnTo>
                      <a:pt x="19" y="177"/>
                    </a:lnTo>
                    <a:lnTo>
                      <a:pt x="28" y="148"/>
                    </a:lnTo>
                    <a:lnTo>
                      <a:pt x="41" y="122"/>
                    </a:lnTo>
                    <a:lnTo>
                      <a:pt x="57" y="99"/>
                    </a:lnTo>
                    <a:lnTo>
                      <a:pt x="75" y="79"/>
                    </a:lnTo>
                    <a:lnTo>
                      <a:pt x="99" y="56"/>
                    </a:lnTo>
                    <a:lnTo>
                      <a:pt x="127" y="35"/>
                    </a:lnTo>
                    <a:lnTo>
                      <a:pt x="151" y="21"/>
                    </a:lnTo>
                    <a:lnTo>
                      <a:pt x="177" y="10"/>
                    </a:lnTo>
                    <a:lnTo>
                      <a:pt x="199" y="4"/>
                    </a:lnTo>
                    <a:lnTo>
                      <a:pt x="223" y="1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" name="Freeform 1435"/>
              <p:cNvSpPr>
                <a:spLocks/>
              </p:cNvSpPr>
              <p:nvPr/>
            </p:nvSpPr>
            <p:spPr bwMode="auto">
              <a:xfrm>
                <a:off x="8709025" y="5507038"/>
                <a:ext cx="84138" cy="38100"/>
              </a:xfrm>
              <a:custGeom>
                <a:avLst/>
                <a:gdLst>
                  <a:gd name="T0" fmla="*/ 377 w 903"/>
                  <a:gd name="T1" fmla="*/ 270 h 421"/>
                  <a:gd name="T2" fmla="*/ 427 w 903"/>
                  <a:gd name="T3" fmla="*/ 199 h 421"/>
                  <a:gd name="T4" fmla="*/ 401 w 903"/>
                  <a:gd name="T5" fmla="*/ 155 h 421"/>
                  <a:gd name="T6" fmla="*/ 391 w 903"/>
                  <a:gd name="T7" fmla="*/ 123 h 421"/>
                  <a:gd name="T8" fmla="*/ 393 w 903"/>
                  <a:gd name="T9" fmla="*/ 100 h 421"/>
                  <a:gd name="T10" fmla="*/ 403 w 903"/>
                  <a:gd name="T11" fmla="*/ 85 h 421"/>
                  <a:gd name="T12" fmla="*/ 417 w 903"/>
                  <a:gd name="T13" fmla="*/ 76 h 421"/>
                  <a:gd name="T14" fmla="*/ 433 w 903"/>
                  <a:gd name="T15" fmla="*/ 72 h 421"/>
                  <a:gd name="T16" fmla="*/ 446 w 903"/>
                  <a:gd name="T17" fmla="*/ 70 h 421"/>
                  <a:gd name="T18" fmla="*/ 454 w 903"/>
                  <a:gd name="T19" fmla="*/ 70 h 421"/>
                  <a:gd name="T20" fmla="*/ 468 w 903"/>
                  <a:gd name="T21" fmla="*/ 72 h 421"/>
                  <a:gd name="T22" fmla="*/ 484 w 903"/>
                  <a:gd name="T23" fmla="*/ 76 h 421"/>
                  <a:gd name="T24" fmla="*/ 498 w 903"/>
                  <a:gd name="T25" fmla="*/ 85 h 421"/>
                  <a:gd name="T26" fmla="*/ 508 w 903"/>
                  <a:gd name="T27" fmla="*/ 100 h 421"/>
                  <a:gd name="T28" fmla="*/ 510 w 903"/>
                  <a:gd name="T29" fmla="*/ 123 h 421"/>
                  <a:gd name="T30" fmla="*/ 500 w 903"/>
                  <a:gd name="T31" fmla="*/ 155 h 421"/>
                  <a:gd name="T32" fmla="*/ 474 w 903"/>
                  <a:gd name="T33" fmla="*/ 199 h 421"/>
                  <a:gd name="T34" fmla="*/ 524 w 903"/>
                  <a:gd name="T35" fmla="*/ 270 h 421"/>
                  <a:gd name="T36" fmla="*/ 611 w 903"/>
                  <a:gd name="T37" fmla="*/ 1 h 421"/>
                  <a:gd name="T38" fmla="*/ 626 w 903"/>
                  <a:gd name="T39" fmla="*/ 10 h 421"/>
                  <a:gd name="T40" fmla="*/ 655 w 903"/>
                  <a:gd name="T41" fmla="*/ 27 h 421"/>
                  <a:gd name="T42" fmla="*/ 698 w 903"/>
                  <a:gd name="T43" fmla="*/ 48 h 421"/>
                  <a:gd name="T44" fmla="*/ 753 w 903"/>
                  <a:gd name="T45" fmla="*/ 74 h 421"/>
                  <a:gd name="T46" fmla="*/ 813 w 903"/>
                  <a:gd name="T47" fmla="*/ 99 h 421"/>
                  <a:gd name="T48" fmla="*/ 854 w 903"/>
                  <a:gd name="T49" fmla="*/ 130 h 421"/>
                  <a:gd name="T50" fmla="*/ 880 w 903"/>
                  <a:gd name="T51" fmla="*/ 174 h 421"/>
                  <a:gd name="T52" fmla="*/ 894 w 903"/>
                  <a:gd name="T53" fmla="*/ 228 h 421"/>
                  <a:gd name="T54" fmla="*/ 900 w 903"/>
                  <a:gd name="T55" fmla="*/ 295 h 421"/>
                  <a:gd name="T56" fmla="*/ 902 w 903"/>
                  <a:gd name="T57" fmla="*/ 375 h 421"/>
                  <a:gd name="T58" fmla="*/ 0 w 903"/>
                  <a:gd name="T59" fmla="*/ 421 h 421"/>
                  <a:gd name="T60" fmla="*/ 1 w 903"/>
                  <a:gd name="T61" fmla="*/ 333 h 421"/>
                  <a:gd name="T62" fmla="*/ 4 w 903"/>
                  <a:gd name="T63" fmla="*/ 259 h 421"/>
                  <a:gd name="T64" fmla="*/ 13 w 903"/>
                  <a:gd name="T65" fmla="*/ 199 h 421"/>
                  <a:gd name="T66" fmla="*/ 33 w 903"/>
                  <a:gd name="T67" fmla="*/ 150 h 421"/>
                  <a:gd name="T68" fmla="*/ 65 w 903"/>
                  <a:gd name="T69" fmla="*/ 113 h 421"/>
                  <a:gd name="T70" fmla="*/ 116 w 903"/>
                  <a:gd name="T71" fmla="*/ 86 h 421"/>
                  <a:gd name="T72" fmla="*/ 177 w 903"/>
                  <a:gd name="T73" fmla="*/ 60 h 421"/>
                  <a:gd name="T74" fmla="*/ 226 w 903"/>
                  <a:gd name="T75" fmla="*/ 37 h 421"/>
                  <a:gd name="T76" fmla="*/ 262 w 903"/>
                  <a:gd name="T77" fmla="*/ 18 h 421"/>
                  <a:gd name="T78" fmla="*/ 285 w 903"/>
                  <a:gd name="T79" fmla="*/ 5 h 421"/>
                  <a:gd name="T80" fmla="*/ 292 w 903"/>
                  <a:gd name="T81" fmla="*/ 0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03" h="421">
                    <a:moveTo>
                      <a:pt x="292" y="0"/>
                    </a:moveTo>
                    <a:lnTo>
                      <a:pt x="377" y="270"/>
                    </a:lnTo>
                    <a:lnTo>
                      <a:pt x="389" y="308"/>
                    </a:lnTo>
                    <a:lnTo>
                      <a:pt x="427" y="199"/>
                    </a:lnTo>
                    <a:lnTo>
                      <a:pt x="412" y="176"/>
                    </a:lnTo>
                    <a:lnTo>
                      <a:pt x="401" y="155"/>
                    </a:lnTo>
                    <a:lnTo>
                      <a:pt x="394" y="138"/>
                    </a:lnTo>
                    <a:lnTo>
                      <a:pt x="391" y="123"/>
                    </a:lnTo>
                    <a:lnTo>
                      <a:pt x="391" y="111"/>
                    </a:lnTo>
                    <a:lnTo>
                      <a:pt x="393" y="100"/>
                    </a:lnTo>
                    <a:lnTo>
                      <a:pt x="397" y="92"/>
                    </a:lnTo>
                    <a:lnTo>
                      <a:pt x="403" y="85"/>
                    </a:lnTo>
                    <a:lnTo>
                      <a:pt x="410" y="80"/>
                    </a:lnTo>
                    <a:lnTo>
                      <a:pt x="417" y="76"/>
                    </a:lnTo>
                    <a:lnTo>
                      <a:pt x="425" y="73"/>
                    </a:lnTo>
                    <a:lnTo>
                      <a:pt x="433" y="72"/>
                    </a:lnTo>
                    <a:lnTo>
                      <a:pt x="440" y="71"/>
                    </a:lnTo>
                    <a:lnTo>
                      <a:pt x="446" y="70"/>
                    </a:lnTo>
                    <a:lnTo>
                      <a:pt x="450" y="70"/>
                    </a:lnTo>
                    <a:lnTo>
                      <a:pt x="454" y="70"/>
                    </a:lnTo>
                    <a:lnTo>
                      <a:pt x="460" y="71"/>
                    </a:lnTo>
                    <a:lnTo>
                      <a:pt x="468" y="72"/>
                    </a:lnTo>
                    <a:lnTo>
                      <a:pt x="476" y="73"/>
                    </a:lnTo>
                    <a:lnTo>
                      <a:pt x="484" y="76"/>
                    </a:lnTo>
                    <a:lnTo>
                      <a:pt x="491" y="80"/>
                    </a:lnTo>
                    <a:lnTo>
                      <a:pt x="498" y="85"/>
                    </a:lnTo>
                    <a:lnTo>
                      <a:pt x="504" y="92"/>
                    </a:lnTo>
                    <a:lnTo>
                      <a:pt x="508" y="100"/>
                    </a:lnTo>
                    <a:lnTo>
                      <a:pt x="511" y="111"/>
                    </a:lnTo>
                    <a:lnTo>
                      <a:pt x="510" y="123"/>
                    </a:lnTo>
                    <a:lnTo>
                      <a:pt x="507" y="138"/>
                    </a:lnTo>
                    <a:lnTo>
                      <a:pt x="500" y="155"/>
                    </a:lnTo>
                    <a:lnTo>
                      <a:pt x="489" y="176"/>
                    </a:lnTo>
                    <a:lnTo>
                      <a:pt x="474" y="199"/>
                    </a:lnTo>
                    <a:lnTo>
                      <a:pt x="512" y="308"/>
                    </a:lnTo>
                    <a:lnTo>
                      <a:pt x="524" y="270"/>
                    </a:lnTo>
                    <a:lnTo>
                      <a:pt x="609" y="0"/>
                    </a:lnTo>
                    <a:lnTo>
                      <a:pt x="611" y="1"/>
                    </a:lnTo>
                    <a:lnTo>
                      <a:pt x="616" y="5"/>
                    </a:lnTo>
                    <a:lnTo>
                      <a:pt x="626" y="10"/>
                    </a:lnTo>
                    <a:lnTo>
                      <a:pt x="639" y="18"/>
                    </a:lnTo>
                    <a:lnTo>
                      <a:pt x="655" y="27"/>
                    </a:lnTo>
                    <a:lnTo>
                      <a:pt x="675" y="37"/>
                    </a:lnTo>
                    <a:lnTo>
                      <a:pt x="698" y="48"/>
                    </a:lnTo>
                    <a:lnTo>
                      <a:pt x="724" y="60"/>
                    </a:lnTo>
                    <a:lnTo>
                      <a:pt x="753" y="74"/>
                    </a:lnTo>
                    <a:lnTo>
                      <a:pt x="785" y="86"/>
                    </a:lnTo>
                    <a:lnTo>
                      <a:pt x="813" y="99"/>
                    </a:lnTo>
                    <a:lnTo>
                      <a:pt x="836" y="113"/>
                    </a:lnTo>
                    <a:lnTo>
                      <a:pt x="854" y="130"/>
                    </a:lnTo>
                    <a:lnTo>
                      <a:pt x="869" y="150"/>
                    </a:lnTo>
                    <a:lnTo>
                      <a:pt x="880" y="174"/>
                    </a:lnTo>
                    <a:lnTo>
                      <a:pt x="888" y="199"/>
                    </a:lnTo>
                    <a:lnTo>
                      <a:pt x="894" y="228"/>
                    </a:lnTo>
                    <a:lnTo>
                      <a:pt x="898" y="259"/>
                    </a:lnTo>
                    <a:lnTo>
                      <a:pt x="900" y="295"/>
                    </a:lnTo>
                    <a:lnTo>
                      <a:pt x="901" y="333"/>
                    </a:lnTo>
                    <a:lnTo>
                      <a:pt x="902" y="375"/>
                    </a:lnTo>
                    <a:lnTo>
                      <a:pt x="903" y="421"/>
                    </a:lnTo>
                    <a:lnTo>
                      <a:pt x="0" y="421"/>
                    </a:lnTo>
                    <a:lnTo>
                      <a:pt x="0" y="375"/>
                    </a:lnTo>
                    <a:lnTo>
                      <a:pt x="1" y="333"/>
                    </a:lnTo>
                    <a:lnTo>
                      <a:pt x="2" y="295"/>
                    </a:lnTo>
                    <a:lnTo>
                      <a:pt x="4" y="259"/>
                    </a:lnTo>
                    <a:lnTo>
                      <a:pt x="8" y="228"/>
                    </a:lnTo>
                    <a:lnTo>
                      <a:pt x="13" y="199"/>
                    </a:lnTo>
                    <a:lnTo>
                      <a:pt x="21" y="174"/>
                    </a:lnTo>
                    <a:lnTo>
                      <a:pt x="33" y="150"/>
                    </a:lnTo>
                    <a:lnTo>
                      <a:pt x="47" y="130"/>
                    </a:lnTo>
                    <a:lnTo>
                      <a:pt x="65" y="113"/>
                    </a:lnTo>
                    <a:lnTo>
                      <a:pt x="88" y="99"/>
                    </a:lnTo>
                    <a:lnTo>
                      <a:pt x="116" y="86"/>
                    </a:lnTo>
                    <a:lnTo>
                      <a:pt x="148" y="74"/>
                    </a:lnTo>
                    <a:lnTo>
                      <a:pt x="177" y="60"/>
                    </a:lnTo>
                    <a:lnTo>
                      <a:pt x="203" y="48"/>
                    </a:lnTo>
                    <a:lnTo>
                      <a:pt x="226" y="37"/>
                    </a:lnTo>
                    <a:lnTo>
                      <a:pt x="246" y="27"/>
                    </a:lnTo>
                    <a:lnTo>
                      <a:pt x="262" y="18"/>
                    </a:lnTo>
                    <a:lnTo>
                      <a:pt x="275" y="10"/>
                    </a:lnTo>
                    <a:lnTo>
                      <a:pt x="285" y="5"/>
                    </a:lnTo>
                    <a:lnTo>
                      <a:pt x="291" y="1"/>
                    </a:lnTo>
                    <a:lnTo>
                      <a:pt x="29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" name="Freeform 1436"/>
              <p:cNvSpPr>
                <a:spLocks/>
              </p:cNvSpPr>
              <p:nvPr/>
            </p:nvSpPr>
            <p:spPr bwMode="auto">
              <a:xfrm>
                <a:off x="8728075" y="5448300"/>
                <a:ext cx="44450" cy="58738"/>
              </a:xfrm>
              <a:custGeom>
                <a:avLst/>
                <a:gdLst>
                  <a:gd name="T0" fmla="*/ 279 w 476"/>
                  <a:gd name="T1" fmla="*/ 3 h 638"/>
                  <a:gd name="T2" fmla="*/ 322 w 476"/>
                  <a:gd name="T3" fmla="*/ 16 h 638"/>
                  <a:gd name="T4" fmla="*/ 357 w 476"/>
                  <a:gd name="T5" fmla="*/ 37 h 638"/>
                  <a:gd name="T6" fmla="*/ 382 w 476"/>
                  <a:gd name="T7" fmla="*/ 59 h 638"/>
                  <a:gd name="T8" fmla="*/ 394 w 476"/>
                  <a:gd name="T9" fmla="*/ 76 h 638"/>
                  <a:gd name="T10" fmla="*/ 396 w 476"/>
                  <a:gd name="T11" fmla="*/ 78 h 638"/>
                  <a:gd name="T12" fmla="*/ 403 w 476"/>
                  <a:gd name="T13" fmla="*/ 80 h 638"/>
                  <a:gd name="T14" fmla="*/ 415 w 476"/>
                  <a:gd name="T15" fmla="*/ 85 h 638"/>
                  <a:gd name="T16" fmla="*/ 430 w 476"/>
                  <a:gd name="T17" fmla="*/ 96 h 638"/>
                  <a:gd name="T18" fmla="*/ 444 w 476"/>
                  <a:gd name="T19" fmla="*/ 115 h 638"/>
                  <a:gd name="T20" fmla="*/ 456 w 476"/>
                  <a:gd name="T21" fmla="*/ 144 h 638"/>
                  <a:gd name="T22" fmla="*/ 462 w 476"/>
                  <a:gd name="T23" fmla="*/ 186 h 638"/>
                  <a:gd name="T24" fmla="*/ 461 w 476"/>
                  <a:gd name="T25" fmla="*/ 240 h 638"/>
                  <a:gd name="T26" fmla="*/ 453 w 476"/>
                  <a:gd name="T27" fmla="*/ 289 h 638"/>
                  <a:gd name="T28" fmla="*/ 454 w 476"/>
                  <a:gd name="T29" fmla="*/ 304 h 638"/>
                  <a:gd name="T30" fmla="*/ 466 w 476"/>
                  <a:gd name="T31" fmla="*/ 308 h 638"/>
                  <a:gd name="T32" fmla="*/ 474 w 476"/>
                  <a:gd name="T33" fmla="*/ 321 h 638"/>
                  <a:gd name="T34" fmla="*/ 476 w 476"/>
                  <a:gd name="T35" fmla="*/ 346 h 638"/>
                  <a:gd name="T36" fmla="*/ 468 w 476"/>
                  <a:gd name="T37" fmla="*/ 387 h 638"/>
                  <a:gd name="T38" fmla="*/ 453 w 476"/>
                  <a:gd name="T39" fmla="*/ 428 h 638"/>
                  <a:gd name="T40" fmla="*/ 440 w 476"/>
                  <a:gd name="T41" fmla="*/ 449 h 638"/>
                  <a:gd name="T42" fmla="*/ 428 w 476"/>
                  <a:gd name="T43" fmla="*/ 455 h 638"/>
                  <a:gd name="T44" fmla="*/ 413 w 476"/>
                  <a:gd name="T45" fmla="*/ 506 h 638"/>
                  <a:gd name="T46" fmla="*/ 385 w 476"/>
                  <a:gd name="T47" fmla="*/ 555 h 638"/>
                  <a:gd name="T48" fmla="*/ 343 w 476"/>
                  <a:gd name="T49" fmla="*/ 599 h 638"/>
                  <a:gd name="T50" fmla="*/ 289 w 476"/>
                  <a:gd name="T51" fmla="*/ 629 h 638"/>
                  <a:gd name="T52" fmla="*/ 237 w 476"/>
                  <a:gd name="T53" fmla="*/ 638 h 638"/>
                  <a:gd name="T54" fmla="*/ 187 w 476"/>
                  <a:gd name="T55" fmla="*/ 629 h 638"/>
                  <a:gd name="T56" fmla="*/ 132 w 476"/>
                  <a:gd name="T57" fmla="*/ 599 h 638"/>
                  <a:gd name="T58" fmla="*/ 91 w 476"/>
                  <a:gd name="T59" fmla="*/ 555 h 638"/>
                  <a:gd name="T60" fmla="*/ 62 w 476"/>
                  <a:gd name="T61" fmla="*/ 506 h 638"/>
                  <a:gd name="T62" fmla="*/ 48 w 476"/>
                  <a:gd name="T63" fmla="*/ 455 h 638"/>
                  <a:gd name="T64" fmla="*/ 36 w 476"/>
                  <a:gd name="T65" fmla="*/ 449 h 638"/>
                  <a:gd name="T66" fmla="*/ 23 w 476"/>
                  <a:gd name="T67" fmla="*/ 428 h 638"/>
                  <a:gd name="T68" fmla="*/ 8 w 476"/>
                  <a:gd name="T69" fmla="*/ 387 h 638"/>
                  <a:gd name="T70" fmla="*/ 0 w 476"/>
                  <a:gd name="T71" fmla="*/ 346 h 638"/>
                  <a:gd name="T72" fmla="*/ 2 w 476"/>
                  <a:gd name="T73" fmla="*/ 321 h 638"/>
                  <a:gd name="T74" fmla="*/ 10 w 476"/>
                  <a:gd name="T75" fmla="*/ 308 h 638"/>
                  <a:gd name="T76" fmla="*/ 22 w 476"/>
                  <a:gd name="T77" fmla="*/ 304 h 638"/>
                  <a:gd name="T78" fmla="*/ 24 w 476"/>
                  <a:gd name="T79" fmla="*/ 289 h 638"/>
                  <a:gd name="T80" fmla="*/ 15 w 476"/>
                  <a:gd name="T81" fmla="*/ 240 h 638"/>
                  <a:gd name="T82" fmla="*/ 19 w 476"/>
                  <a:gd name="T83" fmla="*/ 177 h 638"/>
                  <a:gd name="T84" fmla="*/ 42 w 476"/>
                  <a:gd name="T85" fmla="*/ 122 h 638"/>
                  <a:gd name="T86" fmla="*/ 75 w 476"/>
                  <a:gd name="T87" fmla="*/ 79 h 638"/>
                  <a:gd name="T88" fmla="*/ 127 w 476"/>
                  <a:gd name="T89" fmla="*/ 35 h 638"/>
                  <a:gd name="T90" fmla="*/ 178 w 476"/>
                  <a:gd name="T91" fmla="*/ 10 h 638"/>
                  <a:gd name="T92" fmla="*/ 224 w 476"/>
                  <a:gd name="T93" fmla="*/ 1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76" h="638">
                    <a:moveTo>
                      <a:pt x="253" y="0"/>
                    </a:moveTo>
                    <a:lnTo>
                      <a:pt x="279" y="3"/>
                    </a:lnTo>
                    <a:lnTo>
                      <a:pt x="301" y="8"/>
                    </a:lnTo>
                    <a:lnTo>
                      <a:pt x="322" y="16"/>
                    </a:lnTo>
                    <a:lnTo>
                      <a:pt x="339" y="25"/>
                    </a:lnTo>
                    <a:lnTo>
                      <a:pt x="357" y="37"/>
                    </a:lnTo>
                    <a:lnTo>
                      <a:pt x="372" y="48"/>
                    </a:lnTo>
                    <a:lnTo>
                      <a:pt x="382" y="59"/>
                    </a:lnTo>
                    <a:lnTo>
                      <a:pt x="389" y="68"/>
                    </a:lnTo>
                    <a:lnTo>
                      <a:pt x="394" y="76"/>
                    </a:lnTo>
                    <a:lnTo>
                      <a:pt x="395" y="78"/>
                    </a:lnTo>
                    <a:lnTo>
                      <a:pt x="396" y="78"/>
                    </a:lnTo>
                    <a:lnTo>
                      <a:pt x="399" y="79"/>
                    </a:lnTo>
                    <a:lnTo>
                      <a:pt x="403" y="80"/>
                    </a:lnTo>
                    <a:lnTo>
                      <a:pt x="409" y="82"/>
                    </a:lnTo>
                    <a:lnTo>
                      <a:pt x="415" y="85"/>
                    </a:lnTo>
                    <a:lnTo>
                      <a:pt x="423" y="90"/>
                    </a:lnTo>
                    <a:lnTo>
                      <a:pt x="430" y="96"/>
                    </a:lnTo>
                    <a:lnTo>
                      <a:pt x="437" y="105"/>
                    </a:lnTo>
                    <a:lnTo>
                      <a:pt x="444" y="115"/>
                    </a:lnTo>
                    <a:lnTo>
                      <a:pt x="450" y="128"/>
                    </a:lnTo>
                    <a:lnTo>
                      <a:pt x="456" y="144"/>
                    </a:lnTo>
                    <a:lnTo>
                      <a:pt x="460" y="163"/>
                    </a:lnTo>
                    <a:lnTo>
                      <a:pt x="462" y="186"/>
                    </a:lnTo>
                    <a:lnTo>
                      <a:pt x="463" y="211"/>
                    </a:lnTo>
                    <a:lnTo>
                      <a:pt x="461" y="240"/>
                    </a:lnTo>
                    <a:lnTo>
                      <a:pt x="456" y="274"/>
                    </a:lnTo>
                    <a:lnTo>
                      <a:pt x="453" y="289"/>
                    </a:lnTo>
                    <a:lnTo>
                      <a:pt x="448" y="304"/>
                    </a:lnTo>
                    <a:lnTo>
                      <a:pt x="454" y="304"/>
                    </a:lnTo>
                    <a:lnTo>
                      <a:pt x="460" y="305"/>
                    </a:lnTo>
                    <a:lnTo>
                      <a:pt x="466" y="308"/>
                    </a:lnTo>
                    <a:lnTo>
                      <a:pt x="471" y="313"/>
                    </a:lnTo>
                    <a:lnTo>
                      <a:pt x="474" y="321"/>
                    </a:lnTo>
                    <a:lnTo>
                      <a:pt x="476" y="332"/>
                    </a:lnTo>
                    <a:lnTo>
                      <a:pt x="476" y="346"/>
                    </a:lnTo>
                    <a:lnTo>
                      <a:pt x="473" y="364"/>
                    </a:lnTo>
                    <a:lnTo>
                      <a:pt x="468" y="387"/>
                    </a:lnTo>
                    <a:lnTo>
                      <a:pt x="460" y="410"/>
                    </a:lnTo>
                    <a:lnTo>
                      <a:pt x="453" y="428"/>
                    </a:lnTo>
                    <a:lnTo>
                      <a:pt x="446" y="441"/>
                    </a:lnTo>
                    <a:lnTo>
                      <a:pt x="440" y="449"/>
                    </a:lnTo>
                    <a:lnTo>
                      <a:pt x="434" y="454"/>
                    </a:lnTo>
                    <a:lnTo>
                      <a:pt x="428" y="455"/>
                    </a:lnTo>
                    <a:lnTo>
                      <a:pt x="423" y="480"/>
                    </a:lnTo>
                    <a:lnTo>
                      <a:pt x="413" y="506"/>
                    </a:lnTo>
                    <a:lnTo>
                      <a:pt x="401" y="531"/>
                    </a:lnTo>
                    <a:lnTo>
                      <a:pt x="385" y="555"/>
                    </a:lnTo>
                    <a:lnTo>
                      <a:pt x="365" y="578"/>
                    </a:lnTo>
                    <a:lnTo>
                      <a:pt x="343" y="599"/>
                    </a:lnTo>
                    <a:lnTo>
                      <a:pt x="317" y="616"/>
                    </a:lnTo>
                    <a:lnTo>
                      <a:pt x="289" y="629"/>
                    </a:lnTo>
                    <a:lnTo>
                      <a:pt x="264" y="635"/>
                    </a:lnTo>
                    <a:lnTo>
                      <a:pt x="237" y="638"/>
                    </a:lnTo>
                    <a:lnTo>
                      <a:pt x="212" y="635"/>
                    </a:lnTo>
                    <a:lnTo>
                      <a:pt x="187" y="629"/>
                    </a:lnTo>
                    <a:lnTo>
                      <a:pt x="158" y="616"/>
                    </a:lnTo>
                    <a:lnTo>
                      <a:pt x="132" y="599"/>
                    </a:lnTo>
                    <a:lnTo>
                      <a:pt x="110" y="578"/>
                    </a:lnTo>
                    <a:lnTo>
                      <a:pt x="91" y="555"/>
                    </a:lnTo>
                    <a:lnTo>
                      <a:pt x="75" y="531"/>
                    </a:lnTo>
                    <a:lnTo>
                      <a:pt x="62" y="506"/>
                    </a:lnTo>
                    <a:lnTo>
                      <a:pt x="53" y="480"/>
                    </a:lnTo>
                    <a:lnTo>
                      <a:pt x="48" y="455"/>
                    </a:lnTo>
                    <a:lnTo>
                      <a:pt x="42" y="454"/>
                    </a:lnTo>
                    <a:lnTo>
                      <a:pt x="36" y="449"/>
                    </a:lnTo>
                    <a:lnTo>
                      <a:pt x="29" y="441"/>
                    </a:lnTo>
                    <a:lnTo>
                      <a:pt x="23" y="428"/>
                    </a:lnTo>
                    <a:lnTo>
                      <a:pt x="15" y="410"/>
                    </a:lnTo>
                    <a:lnTo>
                      <a:pt x="8" y="387"/>
                    </a:lnTo>
                    <a:lnTo>
                      <a:pt x="3" y="364"/>
                    </a:lnTo>
                    <a:lnTo>
                      <a:pt x="0" y="346"/>
                    </a:lnTo>
                    <a:lnTo>
                      <a:pt x="0" y="332"/>
                    </a:lnTo>
                    <a:lnTo>
                      <a:pt x="2" y="321"/>
                    </a:lnTo>
                    <a:lnTo>
                      <a:pt x="5" y="314"/>
                    </a:lnTo>
                    <a:lnTo>
                      <a:pt x="10" y="308"/>
                    </a:lnTo>
                    <a:lnTo>
                      <a:pt x="16" y="305"/>
                    </a:lnTo>
                    <a:lnTo>
                      <a:pt x="22" y="304"/>
                    </a:lnTo>
                    <a:lnTo>
                      <a:pt x="28" y="303"/>
                    </a:lnTo>
                    <a:lnTo>
                      <a:pt x="24" y="289"/>
                    </a:lnTo>
                    <a:lnTo>
                      <a:pt x="20" y="273"/>
                    </a:lnTo>
                    <a:lnTo>
                      <a:pt x="15" y="240"/>
                    </a:lnTo>
                    <a:lnTo>
                      <a:pt x="15" y="208"/>
                    </a:lnTo>
                    <a:lnTo>
                      <a:pt x="19" y="177"/>
                    </a:lnTo>
                    <a:lnTo>
                      <a:pt x="29" y="147"/>
                    </a:lnTo>
                    <a:lnTo>
                      <a:pt x="42" y="122"/>
                    </a:lnTo>
                    <a:lnTo>
                      <a:pt x="58" y="99"/>
                    </a:lnTo>
                    <a:lnTo>
                      <a:pt x="75" y="79"/>
                    </a:lnTo>
                    <a:lnTo>
                      <a:pt x="100" y="55"/>
                    </a:lnTo>
                    <a:lnTo>
                      <a:pt x="127" y="35"/>
                    </a:lnTo>
                    <a:lnTo>
                      <a:pt x="152" y="21"/>
                    </a:lnTo>
                    <a:lnTo>
                      <a:pt x="178" y="10"/>
                    </a:lnTo>
                    <a:lnTo>
                      <a:pt x="200" y="4"/>
                    </a:lnTo>
                    <a:lnTo>
                      <a:pt x="224" y="1"/>
                    </a:lnTo>
                    <a:lnTo>
                      <a:pt x="25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" name="Freeform 1437"/>
              <p:cNvSpPr>
                <a:spLocks/>
              </p:cNvSpPr>
              <p:nvPr/>
            </p:nvSpPr>
            <p:spPr bwMode="auto">
              <a:xfrm>
                <a:off x="8821738" y="5507038"/>
                <a:ext cx="84138" cy="38100"/>
              </a:xfrm>
              <a:custGeom>
                <a:avLst/>
                <a:gdLst>
                  <a:gd name="T0" fmla="*/ 379 w 904"/>
                  <a:gd name="T1" fmla="*/ 270 h 421"/>
                  <a:gd name="T2" fmla="*/ 429 w 904"/>
                  <a:gd name="T3" fmla="*/ 199 h 421"/>
                  <a:gd name="T4" fmla="*/ 403 w 904"/>
                  <a:gd name="T5" fmla="*/ 155 h 421"/>
                  <a:gd name="T6" fmla="*/ 392 w 904"/>
                  <a:gd name="T7" fmla="*/ 123 h 421"/>
                  <a:gd name="T8" fmla="*/ 394 w 904"/>
                  <a:gd name="T9" fmla="*/ 100 h 421"/>
                  <a:gd name="T10" fmla="*/ 404 w 904"/>
                  <a:gd name="T11" fmla="*/ 85 h 421"/>
                  <a:gd name="T12" fmla="*/ 419 w 904"/>
                  <a:gd name="T13" fmla="*/ 76 h 421"/>
                  <a:gd name="T14" fmla="*/ 435 w 904"/>
                  <a:gd name="T15" fmla="*/ 72 h 421"/>
                  <a:gd name="T16" fmla="*/ 447 w 904"/>
                  <a:gd name="T17" fmla="*/ 70 h 421"/>
                  <a:gd name="T18" fmla="*/ 456 w 904"/>
                  <a:gd name="T19" fmla="*/ 70 h 421"/>
                  <a:gd name="T20" fmla="*/ 469 w 904"/>
                  <a:gd name="T21" fmla="*/ 72 h 421"/>
                  <a:gd name="T22" fmla="*/ 484 w 904"/>
                  <a:gd name="T23" fmla="*/ 76 h 421"/>
                  <a:gd name="T24" fmla="*/ 499 w 904"/>
                  <a:gd name="T25" fmla="*/ 85 h 421"/>
                  <a:gd name="T26" fmla="*/ 509 w 904"/>
                  <a:gd name="T27" fmla="*/ 100 h 421"/>
                  <a:gd name="T28" fmla="*/ 511 w 904"/>
                  <a:gd name="T29" fmla="*/ 123 h 421"/>
                  <a:gd name="T30" fmla="*/ 500 w 904"/>
                  <a:gd name="T31" fmla="*/ 155 h 421"/>
                  <a:gd name="T32" fmla="*/ 474 w 904"/>
                  <a:gd name="T33" fmla="*/ 199 h 421"/>
                  <a:gd name="T34" fmla="*/ 524 w 904"/>
                  <a:gd name="T35" fmla="*/ 270 h 421"/>
                  <a:gd name="T36" fmla="*/ 611 w 904"/>
                  <a:gd name="T37" fmla="*/ 1 h 421"/>
                  <a:gd name="T38" fmla="*/ 626 w 904"/>
                  <a:gd name="T39" fmla="*/ 10 h 421"/>
                  <a:gd name="T40" fmla="*/ 656 w 904"/>
                  <a:gd name="T41" fmla="*/ 27 h 421"/>
                  <a:gd name="T42" fmla="*/ 700 w 904"/>
                  <a:gd name="T43" fmla="*/ 48 h 421"/>
                  <a:gd name="T44" fmla="*/ 755 w 904"/>
                  <a:gd name="T45" fmla="*/ 74 h 421"/>
                  <a:gd name="T46" fmla="*/ 814 w 904"/>
                  <a:gd name="T47" fmla="*/ 99 h 421"/>
                  <a:gd name="T48" fmla="*/ 856 w 904"/>
                  <a:gd name="T49" fmla="*/ 130 h 421"/>
                  <a:gd name="T50" fmla="*/ 881 w 904"/>
                  <a:gd name="T51" fmla="*/ 174 h 421"/>
                  <a:gd name="T52" fmla="*/ 895 w 904"/>
                  <a:gd name="T53" fmla="*/ 228 h 421"/>
                  <a:gd name="T54" fmla="*/ 901 w 904"/>
                  <a:gd name="T55" fmla="*/ 295 h 421"/>
                  <a:gd name="T56" fmla="*/ 904 w 904"/>
                  <a:gd name="T57" fmla="*/ 375 h 421"/>
                  <a:gd name="T58" fmla="*/ 0 w 904"/>
                  <a:gd name="T59" fmla="*/ 421 h 421"/>
                  <a:gd name="T60" fmla="*/ 1 w 904"/>
                  <a:gd name="T61" fmla="*/ 333 h 421"/>
                  <a:gd name="T62" fmla="*/ 4 w 904"/>
                  <a:gd name="T63" fmla="*/ 259 h 421"/>
                  <a:gd name="T64" fmla="*/ 14 w 904"/>
                  <a:gd name="T65" fmla="*/ 199 h 421"/>
                  <a:gd name="T66" fmla="*/ 33 w 904"/>
                  <a:gd name="T67" fmla="*/ 150 h 421"/>
                  <a:gd name="T68" fmla="*/ 66 w 904"/>
                  <a:gd name="T69" fmla="*/ 113 h 421"/>
                  <a:gd name="T70" fmla="*/ 116 w 904"/>
                  <a:gd name="T71" fmla="*/ 86 h 421"/>
                  <a:gd name="T72" fmla="*/ 177 w 904"/>
                  <a:gd name="T73" fmla="*/ 60 h 421"/>
                  <a:gd name="T74" fmla="*/ 227 w 904"/>
                  <a:gd name="T75" fmla="*/ 37 h 421"/>
                  <a:gd name="T76" fmla="*/ 264 w 904"/>
                  <a:gd name="T77" fmla="*/ 18 h 421"/>
                  <a:gd name="T78" fmla="*/ 286 w 904"/>
                  <a:gd name="T79" fmla="*/ 5 h 421"/>
                  <a:gd name="T80" fmla="*/ 294 w 904"/>
                  <a:gd name="T81" fmla="*/ 0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04" h="421">
                    <a:moveTo>
                      <a:pt x="294" y="0"/>
                    </a:moveTo>
                    <a:lnTo>
                      <a:pt x="379" y="270"/>
                    </a:lnTo>
                    <a:lnTo>
                      <a:pt x="390" y="308"/>
                    </a:lnTo>
                    <a:lnTo>
                      <a:pt x="429" y="199"/>
                    </a:lnTo>
                    <a:lnTo>
                      <a:pt x="413" y="176"/>
                    </a:lnTo>
                    <a:lnTo>
                      <a:pt x="403" y="155"/>
                    </a:lnTo>
                    <a:lnTo>
                      <a:pt x="396" y="138"/>
                    </a:lnTo>
                    <a:lnTo>
                      <a:pt x="392" y="123"/>
                    </a:lnTo>
                    <a:lnTo>
                      <a:pt x="392" y="111"/>
                    </a:lnTo>
                    <a:lnTo>
                      <a:pt x="394" y="100"/>
                    </a:lnTo>
                    <a:lnTo>
                      <a:pt x="398" y="92"/>
                    </a:lnTo>
                    <a:lnTo>
                      <a:pt x="404" y="85"/>
                    </a:lnTo>
                    <a:lnTo>
                      <a:pt x="411" y="80"/>
                    </a:lnTo>
                    <a:lnTo>
                      <a:pt x="419" y="76"/>
                    </a:lnTo>
                    <a:lnTo>
                      <a:pt x="427" y="73"/>
                    </a:lnTo>
                    <a:lnTo>
                      <a:pt x="435" y="72"/>
                    </a:lnTo>
                    <a:lnTo>
                      <a:pt x="442" y="71"/>
                    </a:lnTo>
                    <a:lnTo>
                      <a:pt x="447" y="70"/>
                    </a:lnTo>
                    <a:lnTo>
                      <a:pt x="452" y="70"/>
                    </a:lnTo>
                    <a:lnTo>
                      <a:pt x="456" y="70"/>
                    </a:lnTo>
                    <a:lnTo>
                      <a:pt x="462" y="71"/>
                    </a:lnTo>
                    <a:lnTo>
                      <a:pt x="469" y="72"/>
                    </a:lnTo>
                    <a:lnTo>
                      <a:pt x="476" y="73"/>
                    </a:lnTo>
                    <a:lnTo>
                      <a:pt x="484" y="76"/>
                    </a:lnTo>
                    <a:lnTo>
                      <a:pt x="492" y="80"/>
                    </a:lnTo>
                    <a:lnTo>
                      <a:pt x="499" y="85"/>
                    </a:lnTo>
                    <a:lnTo>
                      <a:pt x="505" y="92"/>
                    </a:lnTo>
                    <a:lnTo>
                      <a:pt x="509" y="100"/>
                    </a:lnTo>
                    <a:lnTo>
                      <a:pt x="511" y="111"/>
                    </a:lnTo>
                    <a:lnTo>
                      <a:pt x="511" y="123"/>
                    </a:lnTo>
                    <a:lnTo>
                      <a:pt x="507" y="138"/>
                    </a:lnTo>
                    <a:lnTo>
                      <a:pt x="500" y="155"/>
                    </a:lnTo>
                    <a:lnTo>
                      <a:pt x="490" y="176"/>
                    </a:lnTo>
                    <a:lnTo>
                      <a:pt x="474" y="199"/>
                    </a:lnTo>
                    <a:lnTo>
                      <a:pt x="513" y="308"/>
                    </a:lnTo>
                    <a:lnTo>
                      <a:pt x="524" y="270"/>
                    </a:lnTo>
                    <a:lnTo>
                      <a:pt x="609" y="0"/>
                    </a:lnTo>
                    <a:lnTo>
                      <a:pt x="611" y="1"/>
                    </a:lnTo>
                    <a:lnTo>
                      <a:pt x="617" y="5"/>
                    </a:lnTo>
                    <a:lnTo>
                      <a:pt x="626" y="10"/>
                    </a:lnTo>
                    <a:lnTo>
                      <a:pt x="639" y="18"/>
                    </a:lnTo>
                    <a:lnTo>
                      <a:pt x="656" y="27"/>
                    </a:lnTo>
                    <a:lnTo>
                      <a:pt x="677" y="37"/>
                    </a:lnTo>
                    <a:lnTo>
                      <a:pt x="700" y="48"/>
                    </a:lnTo>
                    <a:lnTo>
                      <a:pt x="726" y="60"/>
                    </a:lnTo>
                    <a:lnTo>
                      <a:pt x="755" y="74"/>
                    </a:lnTo>
                    <a:lnTo>
                      <a:pt x="787" y="86"/>
                    </a:lnTo>
                    <a:lnTo>
                      <a:pt x="814" y="99"/>
                    </a:lnTo>
                    <a:lnTo>
                      <a:pt x="837" y="113"/>
                    </a:lnTo>
                    <a:lnTo>
                      <a:pt x="856" y="130"/>
                    </a:lnTo>
                    <a:lnTo>
                      <a:pt x="870" y="150"/>
                    </a:lnTo>
                    <a:lnTo>
                      <a:pt x="881" y="174"/>
                    </a:lnTo>
                    <a:lnTo>
                      <a:pt x="889" y="199"/>
                    </a:lnTo>
                    <a:lnTo>
                      <a:pt x="895" y="228"/>
                    </a:lnTo>
                    <a:lnTo>
                      <a:pt x="899" y="259"/>
                    </a:lnTo>
                    <a:lnTo>
                      <a:pt x="901" y="295"/>
                    </a:lnTo>
                    <a:lnTo>
                      <a:pt x="903" y="333"/>
                    </a:lnTo>
                    <a:lnTo>
                      <a:pt x="904" y="375"/>
                    </a:lnTo>
                    <a:lnTo>
                      <a:pt x="904" y="421"/>
                    </a:lnTo>
                    <a:lnTo>
                      <a:pt x="0" y="421"/>
                    </a:lnTo>
                    <a:lnTo>
                      <a:pt x="1" y="375"/>
                    </a:lnTo>
                    <a:lnTo>
                      <a:pt x="1" y="333"/>
                    </a:lnTo>
                    <a:lnTo>
                      <a:pt x="2" y="295"/>
                    </a:lnTo>
                    <a:lnTo>
                      <a:pt x="4" y="259"/>
                    </a:lnTo>
                    <a:lnTo>
                      <a:pt x="8" y="228"/>
                    </a:lnTo>
                    <a:lnTo>
                      <a:pt x="14" y="199"/>
                    </a:lnTo>
                    <a:lnTo>
                      <a:pt x="22" y="174"/>
                    </a:lnTo>
                    <a:lnTo>
                      <a:pt x="33" y="150"/>
                    </a:lnTo>
                    <a:lnTo>
                      <a:pt x="48" y="130"/>
                    </a:lnTo>
                    <a:lnTo>
                      <a:pt x="66" y="113"/>
                    </a:lnTo>
                    <a:lnTo>
                      <a:pt x="89" y="99"/>
                    </a:lnTo>
                    <a:lnTo>
                      <a:pt x="116" y="86"/>
                    </a:lnTo>
                    <a:lnTo>
                      <a:pt x="148" y="74"/>
                    </a:lnTo>
                    <a:lnTo>
                      <a:pt x="177" y="60"/>
                    </a:lnTo>
                    <a:lnTo>
                      <a:pt x="204" y="48"/>
                    </a:lnTo>
                    <a:lnTo>
                      <a:pt x="227" y="37"/>
                    </a:lnTo>
                    <a:lnTo>
                      <a:pt x="247" y="27"/>
                    </a:lnTo>
                    <a:lnTo>
                      <a:pt x="264" y="18"/>
                    </a:lnTo>
                    <a:lnTo>
                      <a:pt x="277" y="10"/>
                    </a:lnTo>
                    <a:lnTo>
                      <a:pt x="286" y="5"/>
                    </a:lnTo>
                    <a:lnTo>
                      <a:pt x="292" y="1"/>
                    </a:lnTo>
                    <a:lnTo>
                      <a:pt x="29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" name="Freeform 1438"/>
              <p:cNvSpPr>
                <a:spLocks/>
              </p:cNvSpPr>
              <p:nvPr/>
            </p:nvSpPr>
            <p:spPr bwMode="auto">
              <a:xfrm>
                <a:off x="8840788" y="5448300"/>
                <a:ext cx="44450" cy="58738"/>
              </a:xfrm>
              <a:custGeom>
                <a:avLst/>
                <a:gdLst>
                  <a:gd name="T0" fmla="*/ 277 w 476"/>
                  <a:gd name="T1" fmla="*/ 3 h 637"/>
                  <a:gd name="T2" fmla="*/ 320 w 476"/>
                  <a:gd name="T3" fmla="*/ 15 h 637"/>
                  <a:gd name="T4" fmla="*/ 356 w 476"/>
                  <a:gd name="T5" fmla="*/ 36 h 637"/>
                  <a:gd name="T6" fmla="*/ 381 w 476"/>
                  <a:gd name="T7" fmla="*/ 59 h 637"/>
                  <a:gd name="T8" fmla="*/ 392 w 476"/>
                  <a:gd name="T9" fmla="*/ 75 h 637"/>
                  <a:gd name="T10" fmla="*/ 395 w 476"/>
                  <a:gd name="T11" fmla="*/ 77 h 637"/>
                  <a:gd name="T12" fmla="*/ 402 w 476"/>
                  <a:gd name="T13" fmla="*/ 79 h 637"/>
                  <a:gd name="T14" fmla="*/ 414 w 476"/>
                  <a:gd name="T15" fmla="*/ 84 h 637"/>
                  <a:gd name="T16" fmla="*/ 429 w 476"/>
                  <a:gd name="T17" fmla="*/ 96 h 637"/>
                  <a:gd name="T18" fmla="*/ 443 w 476"/>
                  <a:gd name="T19" fmla="*/ 115 h 637"/>
                  <a:gd name="T20" fmla="*/ 455 w 476"/>
                  <a:gd name="T21" fmla="*/ 143 h 637"/>
                  <a:gd name="T22" fmla="*/ 462 w 476"/>
                  <a:gd name="T23" fmla="*/ 185 h 637"/>
                  <a:gd name="T24" fmla="*/ 460 w 476"/>
                  <a:gd name="T25" fmla="*/ 240 h 637"/>
                  <a:gd name="T26" fmla="*/ 447 w 476"/>
                  <a:gd name="T27" fmla="*/ 303 h 637"/>
                  <a:gd name="T28" fmla="*/ 460 w 476"/>
                  <a:gd name="T29" fmla="*/ 305 h 637"/>
                  <a:gd name="T30" fmla="*/ 470 w 476"/>
                  <a:gd name="T31" fmla="*/ 313 h 637"/>
                  <a:gd name="T32" fmla="*/ 476 w 476"/>
                  <a:gd name="T33" fmla="*/ 331 h 637"/>
                  <a:gd name="T34" fmla="*/ 473 w 476"/>
                  <a:gd name="T35" fmla="*/ 363 h 637"/>
                  <a:gd name="T36" fmla="*/ 460 w 476"/>
                  <a:gd name="T37" fmla="*/ 409 h 637"/>
                  <a:gd name="T38" fmla="*/ 445 w 476"/>
                  <a:gd name="T39" fmla="*/ 440 h 637"/>
                  <a:gd name="T40" fmla="*/ 432 w 476"/>
                  <a:gd name="T41" fmla="*/ 453 h 637"/>
                  <a:gd name="T42" fmla="*/ 421 w 476"/>
                  <a:gd name="T43" fmla="*/ 479 h 637"/>
                  <a:gd name="T44" fmla="*/ 399 w 476"/>
                  <a:gd name="T45" fmla="*/ 530 h 637"/>
                  <a:gd name="T46" fmla="*/ 364 w 476"/>
                  <a:gd name="T47" fmla="*/ 577 h 637"/>
                  <a:gd name="T48" fmla="*/ 316 w 476"/>
                  <a:gd name="T49" fmla="*/ 615 h 637"/>
                  <a:gd name="T50" fmla="*/ 263 w 476"/>
                  <a:gd name="T51" fmla="*/ 635 h 637"/>
                  <a:gd name="T52" fmla="*/ 212 w 476"/>
                  <a:gd name="T53" fmla="*/ 635 h 637"/>
                  <a:gd name="T54" fmla="*/ 158 w 476"/>
                  <a:gd name="T55" fmla="*/ 615 h 637"/>
                  <a:gd name="T56" fmla="*/ 110 w 476"/>
                  <a:gd name="T57" fmla="*/ 577 h 637"/>
                  <a:gd name="T58" fmla="*/ 74 w 476"/>
                  <a:gd name="T59" fmla="*/ 530 h 637"/>
                  <a:gd name="T60" fmla="*/ 53 w 476"/>
                  <a:gd name="T61" fmla="*/ 479 h 637"/>
                  <a:gd name="T62" fmla="*/ 42 w 476"/>
                  <a:gd name="T63" fmla="*/ 453 h 637"/>
                  <a:gd name="T64" fmla="*/ 29 w 476"/>
                  <a:gd name="T65" fmla="*/ 440 h 637"/>
                  <a:gd name="T66" fmla="*/ 15 w 476"/>
                  <a:gd name="T67" fmla="*/ 409 h 637"/>
                  <a:gd name="T68" fmla="*/ 2 w 476"/>
                  <a:gd name="T69" fmla="*/ 363 h 637"/>
                  <a:gd name="T70" fmla="*/ 0 w 476"/>
                  <a:gd name="T71" fmla="*/ 331 h 637"/>
                  <a:gd name="T72" fmla="*/ 5 w 476"/>
                  <a:gd name="T73" fmla="*/ 313 h 637"/>
                  <a:gd name="T74" fmla="*/ 15 w 476"/>
                  <a:gd name="T75" fmla="*/ 305 h 637"/>
                  <a:gd name="T76" fmla="*/ 27 w 476"/>
                  <a:gd name="T77" fmla="*/ 303 h 637"/>
                  <a:gd name="T78" fmla="*/ 19 w 476"/>
                  <a:gd name="T79" fmla="*/ 273 h 637"/>
                  <a:gd name="T80" fmla="*/ 14 w 476"/>
                  <a:gd name="T81" fmla="*/ 208 h 637"/>
                  <a:gd name="T82" fmla="*/ 28 w 476"/>
                  <a:gd name="T83" fmla="*/ 147 h 637"/>
                  <a:gd name="T84" fmla="*/ 57 w 476"/>
                  <a:gd name="T85" fmla="*/ 99 h 637"/>
                  <a:gd name="T86" fmla="*/ 99 w 476"/>
                  <a:gd name="T87" fmla="*/ 55 h 637"/>
                  <a:gd name="T88" fmla="*/ 151 w 476"/>
                  <a:gd name="T89" fmla="*/ 21 h 637"/>
                  <a:gd name="T90" fmla="*/ 199 w 476"/>
                  <a:gd name="T91" fmla="*/ 4 h 637"/>
                  <a:gd name="T92" fmla="*/ 251 w 476"/>
                  <a:gd name="T93" fmla="*/ 0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76" h="637">
                    <a:moveTo>
                      <a:pt x="251" y="0"/>
                    </a:moveTo>
                    <a:lnTo>
                      <a:pt x="277" y="3"/>
                    </a:lnTo>
                    <a:lnTo>
                      <a:pt x="300" y="8"/>
                    </a:lnTo>
                    <a:lnTo>
                      <a:pt x="320" y="15"/>
                    </a:lnTo>
                    <a:lnTo>
                      <a:pt x="338" y="24"/>
                    </a:lnTo>
                    <a:lnTo>
                      <a:pt x="356" y="36"/>
                    </a:lnTo>
                    <a:lnTo>
                      <a:pt x="370" y="48"/>
                    </a:lnTo>
                    <a:lnTo>
                      <a:pt x="381" y="59"/>
                    </a:lnTo>
                    <a:lnTo>
                      <a:pt x="388" y="68"/>
                    </a:lnTo>
                    <a:lnTo>
                      <a:pt x="392" y="75"/>
                    </a:lnTo>
                    <a:lnTo>
                      <a:pt x="394" y="77"/>
                    </a:lnTo>
                    <a:lnTo>
                      <a:pt x="395" y="77"/>
                    </a:lnTo>
                    <a:lnTo>
                      <a:pt x="398" y="78"/>
                    </a:lnTo>
                    <a:lnTo>
                      <a:pt x="402" y="79"/>
                    </a:lnTo>
                    <a:lnTo>
                      <a:pt x="408" y="81"/>
                    </a:lnTo>
                    <a:lnTo>
                      <a:pt x="414" y="84"/>
                    </a:lnTo>
                    <a:lnTo>
                      <a:pt x="421" y="89"/>
                    </a:lnTo>
                    <a:lnTo>
                      <a:pt x="429" y="96"/>
                    </a:lnTo>
                    <a:lnTo>
                      <a:pt x="436" y="104"/>
                    </a:lnTo>
                    <a:lnTo>
                      <a:pt x="443" y="115"/>
                    </a:lnTo>
                    <a:lnTo>
                      <a:pt x="449" y="128"/>
                    </a:lnTo>
                    <a:lnTo>
                      <a:pt x="455" y="143"/>
                    </a:lnTo>
                    <a:lnTo>
                      <a:pt x="460" y="162"/>
                    </a:lnTo>
                    <a:lnTo>
                      <a:pt x="462" y="185"/>
                    </a:lnTo>
                    <a:lnTo>
                      <a:pt x="462" y="211"/>
                    </a:lnTo>
                    <a:lnTo>
                      <a:pt x="460" y="240"/>
                    </a:lnTo>
                    <a:lnTo>
                      <a:pt x="455" y="273"/>
                    </a:lnTo>
                    <a:lnTo>
                      <a:pt x="447" y="303"/>
                    </a:lnTo>
                    <a:lnTo>
                      <a:pt x="453" y="303"/>
                    </a:lnTo>
                    <a:lnTo>
                      <a:pt x="460" y="305"/>
                    </a:lnTo>
                    <a:lnTo>
                      <a:pt x="466" y="308"/>
                    </a:lnTo>
                    <a:lnTo>
                      <a:pt x="470" y="313"/>
                    </a:lnTo>
                    <a:lnTo>
                      <a:pt x="474" y="320"/>
                    </a:lnTo>
                    <a:lnTo>
                      <a:pt x="476" y="331"/>
                    </a:lnTo>
                    <a:lnTo>
                      <a:pt x="476" y="345"/>
                    </a:lnTo>
                    <a:lnTo>
                      <a:pt x="473" y="363"/>
                    </a:lnTo>
                    <a:lnTo>
                      <a:pt x="467" y="386"/>
                    </a:lnTo>
                    <a:lnTo>
                      <a:pt x="460" y="409"/>
                    </a:lnTo>
                    <a:lnTo>
                      <a:pt x="452" y="427"/>
                    </a:lnTo>
                    <a:lnTo>
                      <a:pt x="445" y="440"/>
                    </a:lnTo>
                    <a:lnTo>
                      <a:pt x="438" y="448"/>
                    </a:lnTo>
                    <a:lnTo>
                      <a:pt x="432" y="453"/>
                    </a:lnTo>
                    <a:lnTo>
                      <a:pt x="427" y="455"/>
                    </a:lnTo>
                    <a:lnTo>
                      <a:pt x="421" y="479"/>
                    </a:lnTo>
                    <a:lnTo>
                      <a:pt x="412" y="505"/>
                    </a:lnTo>
                    <a:lnTo>
                      <a:pt x="399" y="530"/>
                    </a:lnTo>
                    <a:lnTo>
                      <a:pt x="383" y="555"/>
                    </a:lnTo>
                    <a:lnTo>
                      <a:pt x="364" y="577"/>
                    </a:lnTo>
                    <a:lnTo>
                      <a:pt x="342" y="599"/>
                    </a:lnTo>
                    <a:lnTo>
                      <a:pt x="316" y="615"/>
                    </a:lnTo>
                    <a:lnTo>
                      <a:pt x="288" y="628"/>
                    </a:lnTo>
                    <a:lnTo>
                      <a:pt x="263" y="635"/>
                    </a:lnTo>
                    <a:lnTo>
                      <a:pt x="237" y="637"/>
                    </a:lnTo>
                    <a:lnTo>
                      <a:pt x="212" y="635"/>
                    </a:lnTo>
                    <a:lnTo>
                      <a:pt x="186" y="628"/>
                    </a:lnTo>
                    <a:lnTo>
                      <a:pt x="158" y="615"/>
                    </a:lnTo>
                    <a:lnTo>
                      <a:pt x="132" y="599"/>
                    </a:lnTo>
                    <a:lnTo>
                      <a:pt x="110" y="577"/>
                    </a:lnTo>
                    <a:lnTo>
                      <a:pt x="90" y="555"/>
                    </a:lnTo>
                    <a:lnTo>
                      <a:pt x="74" y="530"/>
                    </a:lnTo>
                    <a:lnTo>
                      <a:pt x="62" y="505"/>
                    </a:lnTo>
                    <a:lnTo>
                      <a:pt x="53" y="479"/>
                    </a:lnTo>
                    <a:lnTo>
                      <a:pt x="48" y="455"/>
                    </a:lnTo>
                    <a:lnTo>
                      <a:pt x="42" y="453"/>
                    </a:lnTo>
                    <a:lnTo>
                      <a:pt x="36" y="448"/>
                    </a:lnTo>
                    <a:lnTo>
                      <a:pt x="29" y="440"/>
                    </a:lnTo>
                    <a:lnTo>
                      <a:pt x="22" y="427"/>
                    </a:lnTo>
                    <a:lnTo>
                      <a:pt x="15" y="409"/>
                    </a:lnTo>
                    <a:lnTo>
                      <a:pt x="8" y="386"/>
                    </a:lnTo>
                    <a:lnTo>
                      <a:pt x="2" y="363"/>
                    </a:lnTo>
                    <a:lnTo>
                      <a:pt x="0" y="345"/>
                    </a:lnTo>
                    <a:lnTo>
                      <a:pt x="0" y="331"/>
                    </a:lnTo>
                    <a:lnTo>
                      <a:pt x="1" y="320"/>
                    </a:lnTo>
                    <a:lnTo>
                      <a:pt x="5" y="313"/>
                    </a:lnTo>
                    <a:lnTo>
                      <a:pt x="10" y="308"/>
                    </a:lnTo>
                    <a:lnTo>
                      <a:pt x="15" y="305"/>
                    </a:lnTo>
                    <a:lnTo>
                      <a:pt x="21" y="303"/>
                    </a:lnTo>
                    <a:lnTo>
                      <a:pt x="27" y="303"/>
                    </a:lnTo>
                    <a:lnTo>
                      <a:pt x="23" y="289"/>
                    </a:lnTo>
                    <a:lnTo>
                      <a:pt x="19" y="273"/>
                    </a:lnTo>
                    <a:lnTo>
                      <a:pt x="14" y="240"/>
                    </a:lnTo>
                    <a:lnTo>
                      <a:pt x="14" y="208"/>
                    </a:lnTo>
                    <a:lnTo>
                      <a:pt x="19" y="177"/>
                    </a:lnTo>
                    <a:lnTo>
                      <a:pt x="28" y="147"/>
                    </a:lnTo>
                    <a:lnTo>
                      <a:pt x="41" y="122"/>
                    </a:lnTo>
                    <a:lnTo>
                      <a:pt x="57" y="99"/>
                    </a:lnTo>
                    <a:lnTo>
                      <a:pt x="75" y="79"/>
                    </a:lnTo>
                    <a:lnTo>
                      <a:pt x="99" y="55"/>
                    </a:lnTo>
                    <a:lnTo>
                      <a:pt x="126" y="35"/>
                    </a:lnTo>
                    <a:lnTo>
                      <a:pt x="151" y="21"/>
                    </a:lnTo>
                    <a:lnTo>
                      <a:pt x="177" y="10"/>
                    </a:lnTo>
                    <a:lnTo>
                      <a:pt x="199" y="4"/>
                    </a:lnTo>
                    <a:lnTo>
                      <a:pt x="223" y="1"/>
                    </a:lnTo>
                    <a:lnTo>
                      <a:pt x="25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" name="Freeform 1439"/>
              <p:cNvSpPr>
                <a:spLocks/>
              </p:cNvSpPr>
              <p:nvPr/>
            </p:nvSpPr>
            <p:spPr bwMode="auto">
              <a:xfrm>
                <a:off x="8597900" y="5507038"/>
                <a:ext cx="84138" cy="38100"/>
              </a:xfrm>
              <a:custGeom>
                <a:avLst/>
                <a:gdLst>
                  <a:gd name="T0" fmla="*/ 379 w 905"/>
                  <a:gd name="T1" fmla="*/ 270 h 421"/>
                  <a:gd name="T2" fmla="*/ 429 w 905"/>
                  <a:gd name="T3" fmla="*/ 199 h 421"/>
                  <a:gd name="T4" fmla="*/ 403 w 905"/>
                  <a:gd name="T5" fmla="*/ 155 h 421"/>
                  <a:gd name="T6" fmla="*/ 393 w 905"/>
                  <a:gd name="T7" fmla="*/ 123 h 421"/>
                  <a:gd name="T8" fmla="*/ 394 w 905"/>
                  <a:gd name="T9" fmla="*/ 100 h 421"/>
                  <a:gd name="T10" fmla="*/ 405 w 905"/>
                  <a:gd name="T11" fmla="*/ 85 h 421"/>
                  <a:gd name="T12" fmla="*/ 419 w 905"/>
                  <a:gd name="T13" fmla="*/ 76 h 421"/>
                  <a:gd name="T14" fmla="*/ 435 w 905"/>
                  <a:gd name="T15" fmla="*/ 72 h 421"/>
                  <a:gd name="T16" fmla="*/ 448 w 905"/>
                  <a:gd name="T17" fmla="*/ 70 h 421"/>
                  <a:gd name="T18" fmla="*/ 456 w 905"/>
                  <a:gd name="T19" fmla="*/ 70 h 421"/>
                  <a:gd name="T20" fmla="*/ 469 w 905"/>
                  <a:gd name="T21" fmla="*/ 72 h 421"/>
                  <a:gd name="T22" fmla="*/ 484 w 905"/>
                  <a:gd name="T23" fmla="*/ 76 h 421"/>
                  <a:gd name="T24" fmla="*/ 499 w 905"/>
                  <a:gd name="T25" fmla="*/ 85 h 421"/>
                  <a:gd name="T26" fmla="*/ 509 w 905"/>
                  <a:gd name="T27" fmla="*/ 100 h 421"/>
                  <a:gd name="T28" fmla="*/ 511 w 905"/>
                  <a:gd name="T29" fmla="*/ 123 h 421"/>
                  <a:gd name="T30" fmla="*/ 501 w 905"/>
                  <a:gd name="T31" fmla="*/ 155 h 421"/>
                  <a:gd name="T32" fmla="*/ 475 w 905"/>
                  <a:gd name="T33" fmla="*/ 199 h 421"/>
                  <a:gd name="T34" fmla="*/ 524 w 905"/>
                  <a:gd name="T35" fmla="*/ 270 h 421"/>
                  <a:gd name="T36" fmla="*/ 611 w 905"/>
                  <a:gd name="T37" fmla="*/ 1 h 421"/>
                  <a:gd name="T38" fmla="*/ 627 w 905"/>
                  <a:gd name="T39" fmla="*/ 10 h 421"/>
                  <a:gd name="T40" fmla="*/ 656 w 905"/>
                  <a:gd name="T41" fmla="*/ 27 h 421"/>
                  <a:gd name="T42" fmla="*/ 699 w 905"/>
                  <a:gd name="T43" fmla="*/ 48 h 421"/>
                  <a:gd name="T44" fmla="*/ 755 w 905"/>
                  <a:gd name="T45" fmla="*/ 74 h 421"/>
                  <a:gd name="T46" fmla="*/ 815 w 905"/>
                  <a:gd name="T47" fmla="*/ 99 h 421"/>
                  <a:gd name="T48" fmla="*/ 856 w 905"/>
                  <a:gd name="T49" fmla="*/ 130 h 421"/>
                  <a:gd name="T50" fmla="*/ 881 w 905"/>
                  <a:gd name="T51" fmla="*/ 174 h 421"/>
                  <a:gd name="T52" fmla="*/ 895 w 905"/>
                  <a:gd name="T53" fmla="*/ 228 h 421"/>
                  <a:gd name="T54" fmla="*/ 902 w 905"/>
                  <a:gd name="T55" fmla="*/ 295 h 421"/>
                  <a:gd name="T56" fmla="*/ 904 w 905"/>
                  <a:gd name="T57" fmla="*/ 375 h 421"/>
                  <a:gd name="T58" fmla="*/ 0 w 905"/>
                  <a:gd name="T59" fmla="*/ 421 h 421"/>
                  <a:gd name="T60" fmla="*/ 1 w 905"/>
                  <a:gd name="T61" fmla="*/ 333 h 421"/>
                  <a:gd name="T62" fmla="*/ 5 w 905"/>
                  <a:gd name="T63" fmla="*/ 259 h 421"/>
                  <a:gd name="T64" fmla="*/ 14 w 905"/>
                  <a:gd name="T65" fmla="*/ 199 h 421"/>
                  <a:gd name="T66" fmla="*/ 33 w 905"/>
                  <a:gd name="T67" fmla="*/ 150 h 421"/>
                  <a:gd name="T68" fmla="*/ 66 w 905"/>
                  <a:gd name="T69" fmla="*/ 113 h 421"/>
                  <a:gd name="T70" fmla="*/ 117 w 905"/>
                  <a:gd name="T71" fmla="*/ 86 h 421"/>
                  <a:gd name="T72" fmla="*/ 177 w 905"/>
                  <a:gd name="T73" fmla="*/ 60 h 421"/>
                  <a:gd name="T74" fmla="*/ 227 w 905"/>
                  <a:gd name="T75" fmla="*/ 37 h 421"/>
                  <a:gd name="T76" fmla="*/ 264 w 905"/>
                  <a:gd name="T77" fmla="*/ 18 h 421"/>
                  <a:gd name="T78" fmla="*/ 286 w 905"/>
                  <a:gd name="T79" fmla="*/ 5 h 421"/>
                  <a:gd name="T80" fmla="*/ 294 w 905"/>
                  <a:gd name="T81" fmla="*/ 0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05" h="421">
                    <a:moveTo>
                      <a:pt x="294" y="0"/>
                    </a:moveTo>
                    <a:lnTo>
                      <a:pt x="379" y="270"/>
                    </a:lnTo>
                    <a:lnTo>
                      <a:pt x="390" y="308"/>
                    </a:lnTo>
                    <a:lnTo>
                      <a:pt x="429" y="199"/>
                    </a:lnTo>
                    <a:lnTo>
                      <a:pt x="414" y="176"/>
                    </a:lnTo>
                    <a:lnTo>
                      <a:pt x="403" y="155"/>
                    </a:lnTo>
                    <a:lnTo>
                      <a:pt x="396" y="138"/>
                    </a:lnTo>
                    <a:lnTo>
                      <a:pt x="393" y="123"/>
                    </a:lnTo>
                    <a:lnTo>
                      <a:pt x="392" y="111"/>
                    </a:lnTo>
                    <a:lnTo>
                      <a:pt x="394" y="100"/>
                    </a:lnTo>
                    <a:lnTo>
                      <a:pt x="399" y="92"/>
                    </a:lnTo>
                    <a:lnTo>
                      <a:pt x="405" y="85"/>
                    </a:lnTo>
                    <a:lnTo>
                      <a:pt x="412" y="80"/>
                    </a:lnTo>
                    <a:lnTo>
                      <a:pt x="419" y="76"/>
                    </a:lnTo>
                    <a:lnTo>
                      <a:pt x="427" y="73"/>
                    </a:lnTo>
                    <a:lnTo>
                      <a:pt x="435" y="72"/>
                    </a:lnTo>
                    <a:lnTo>
                      <a:pt x="442" y="71"/>
                    </a:lnTo>
                    <a:lnTo>
                      <a:pt x="448" y="70"/>
                    </a:lnTo>
                    <a:lnTo>
                      <a:pt x="452" y="70"/>
                    </a:lnTo>
                    <a:lnTo>
                      <a:pt x="456" y="70"/>
                    </a:lnTo>
                    <a:lnTo>
                      <a:pt x="462" y="71"/>
                    </a:lnTo>
                    <a:lnTo>
                      <a:pt x="469" y="72"/>
                    </a:lnTo>
                    <a:lnTo>
                      <a:pt x="476" y="73"/>
                    </a:lnTo>
                    <a:lnTo>
                      <a:pt x="484" y="76"/>
                    </a:lnTo>
                    <a:lnTo>
                      <a:pt x="492" y="80"/>
                    </a:lnTo>
                    <a:lnTo>
                      <a:pt x="499" y="85"/>
                    </a:lnTo>
                    <a:lnTo>
                      <a:pt x="505" y="92"/>
                    </a:lnTo>
                    <a:lnTo>
                      <a:pt x="509" y="100"/>
                    </a:lnTo>
                    <a:lnTo>
                      <a:pt x="511" y="111"/>
                    </a:lnTo>
                    <a:lnTo>
                      <a:pt x="511" y="123"/>
                    </a:lnTo>
                    <a:lnTo>
                      <a:pt x="507" y="138"/>
                    </a:lnTo>
                    <a:lnTo>
                      <a:pt x="501" y="155"/>
                    </a:lnTo>
                    <a:lnTo>
                      <a:pt x="490" y="176"/>
                    </a:lnTo>
                    <a:lnTo>
                      <a:pt x="475" y="199"/>
                    </a:lnTo>
                    <a:lnTo>
                      <a:pt x="513" y="308"/>
                    </a:lnTo>
                    <a:lnTo>
                      <a:pt x="524" y="270"/>
                    </a:lnTo>
                    <a:lnTo>
                      <a:pt x="609" y="0"/>
                    </a:lnTo>
                    <a:lnTo>
                      <a:pt x="611" y="1"/>
                    </a:lnTo>
                    <a:lnTo>
                      <a:pt x="617" y="5"/>
                    </a:lnTo>
                    <a:lnTo>
                      <a:pt x="627" y="10"/>
                    </a:lnTo>
                    <a:lnTo>
                      <a:pt x="640" y="18"/>
                    </a:lnTo>
                    <a:lnTo>
                      <a:pt x="656" y="27"/>
                    </a:lnTo>
                    <a:lnTo>
                      <a:pt x="676" y="37"/>
                    </a:lnTo>
                    <a:lnTo>
                      <a:pt x="699" y="48"/>
                    </a:lnTo>
                    <a:lnTo>
                      <a:pt x="726" y="60"/>
                    </a:lnTo>
                    <a:lnTo>
                      <a:pt x="755" y="74"/>
                    </a:lnTo>
                    <a:lnTo>
                      <a:pt x="787" y="86"/>
                    </a:lnTo>
                    <a:lnTo>
                      <a:pt x="815" y="99"/>
                    </a:lnTo>
                    <a:lnTo>
                      <a:pt x="837" y="113"/>
                    </a:lnTo>
                    <a:lnTo>
                      <a:pt x="856" y="130"/>
                    </a:lnTo>
                    <a:lnTo>
                      <a:pt x="870" y="150"/>
                    </a:lnTo>
                    <a:lnTo>
                      <a:pt x="881" y="174"/>
                    </a:lnTo>
                    <a:lnTo>
                      <a:pt x="890" y="199"/>
                    </a:lnTo>
                    <a:lnTo>
                      <a:pt x="895" y="228"/>
                    </a:lnTo>
                    <a:lnTo>
                      <a:pt x="899" y="259"/>
                    </a:lnTo>
                    <a:lnTo>
                      <a:pt x="902" y="295"/>
                    </a:lnTo>
                    <a:lnTo>
                      <a:pt x="903" y="333"/>
                    </a:lnTo>
                    <a:lnTo>
                      <a:pt x="904" y="375"/>
                    </a:lnTo>
                    <a:lnTo>
                      <a:pt x="905" y="421"/>
                    </a:lnTo>
                    <a:lnTo>
                      <a:pt x="0" y="421"/>
                    </a:lnTo>
                    <a:lnTo>
                      <a:pt x="1" y="375"/>
                    </a:lnTo>
                    <a:lnTo>
                      <a:pt x="1" y="333"/>
                    </a:lnTo>
                    <a:lnTo>
                      <a:pt x="3" y="295"/>
                    </a:lnTo>
                    <a:lnTo>
                      <a:pt x="5" y="259"/>
                    </a:lnTo>
                    <a:lnTo>
                      <a:pt x="8" y="228"/>
                    </a:lnTo>
                    <a:lnTo>
                      <a:pt x="14" y="199"/>
                    </a:lnTo>
                    <a:lnTo>
                      <a:pt x="22" y="174"/>
                    </a:lnTo>
                    <a:lnTo>
                      <a:pt x="33" y="150"/>
                    </a:lnTo>
                    <a:lnTo>
                      <a:pt x="48" y="130"/>
                    </a:lnTo>
                    <a:lnTo>
                      <a:pt x="66" y="113"/>
                    </a:lnTo>
                    <a:lnTo>
                      <a:pt x="89" y="99"/>
                    </a:lnTo>
                    <a:lnTo>
                      <a:pt x="117" y="86"/>
                    </a:lnTo>
                    <a:lnTo>
                      <a:pt x="149" y="74"/>
                    </a:lnTo>
                    <a:lnTo>
                      <a:pt x="177" y="60"/>
                    </a:lnTo>
                    <a:lnTo>
                      <a:pt x="204" y="48"/>
                    </a:lnTo>
                    <a:lnTo>
                      <a:pt x="227" y="37"/>
                    </a:lnTo>
                    <a:lnTo>
                      <a:pt x="247" y="27"/>
                    </a:lnTo>
                    <a:lnTo>
                      <a:pt x="264" y="18"/>
                    </a:lnTo>
                    <a:lnTo>
                      <a:pt x="277" y="10"/>
                    </a:lnTo>
                    <a:lnTo>
                      <a:pt x="286" y="5"/>
                    </a:lnTo>
                    <a:lnTo>
                      <a:pt x="292" y="1"/>
                    </a:lnTo>
                    <a:lnTo>
                      <a:pt x="29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" name="Freeform 1440"/>
              <p:cNvSpPr>
                <a:spLocks/>
              </p:cNvSpPr>
              <p:nvPr/>
            </p:nvSpPr>
            <p:spPr bwMode="auto">
              <a:xfrm>
                <a:off x="8616950" y="5448300"/>
                <a:ext cx="44450" cy="58738"/>
              </a:xfrm>
              <a:custGeom>
                <a:avLst/>
                <a:gdLst>
                  <a:gd name="T0" fmla="*/ 278 w 475"/>
                  <a:gd name="T1" fmla="*/ 3 h 637"/>
                  <a:gd name="T2" fmla="*/ 321 w 475"/>
                  <a:gd name="T3" fmla="*/ 16 h 637"/>
                  <a:gd name="T4" fmla="*/ 356 w 475"/>
                  <a:gd name="T5" fmla="*/ 36 h 637"/>
                  <a:gd name="T6" fmla="*/ 381 w 475"/>
                  <a:gd name="T7" fmla="*/ 59 h 637"/>
                  <a:gd name="T8" fmla="*/ 393 w 475"/>
                  <a:gd name="T9" fmla="*/ 75 h 637"/>
                  <a:gd name="T10" fmla="*/ 395 w 475"/>
                  <a:gd name="T11" fmla="*/ 78 h 637"/>
                  <a:gd name="T12" fmla="*/ 402 w 475"/>
                  <a:gd name="T13" fmla="*/ 79 h 637"/>
                  <a:gd name="T14" fmla="*/ 414 w 475"/>
                  <a:gd name="T15" fmla="*/ 85 h 637"/>
                  <a:gd name="T16" fmla="*/ 429 w 475"/>
                  <a:gd name="T17" fmla="*/ 96 h 637"/>
                  <a:gd name="T18" fmla="*/ 443 w 475"/>
                  <a:gd name="T19" fmla="*/ 115 h 637"/>
                  <a:gd name="T20" fmla="*/ 455 w 475"/>
                  <a:gd name="T21" fmla="*/ 144 h 637"/>
                  <a:gd name="T22" fmla="*/ 461 w 475"/>
                  <a:gd name="T23" fmla="*/ 185 h 637"/>
                  <a:gd name="T24" fmla="*/ 460 w 475"/>
                  <a:gd name="T25" fmla="*/ 240 h 637"/>
                  <a:gd name="T26" fmla="*/ 447 w 475"/>
                  <a:gd name="T27" fmla="*/ 304 h 637"/>
                  <a:gd name="T28" fmla="*/ 459 w 475"/>
                  <a:gd name="T29" fmla="*/ 305 h 637"/>
                  <a:gd name="T30" fmla="*/ 470 w 475"/>
                  <a:gd name="T31" fmla="*/ 313 h 637"/>
                  <a:gd name="T32" fmla="*/ 475 w 475"/>
                  <a:gd name="T33" fmla="*/ 331 h 637"/>
                  <a:gd name="T34" fmla="*/ 472 w 475"/>
                  <a:gd name="T35" fmla="*/ 363 h 637"/>
                  <a:gd name="T36" fmla="*/ 459 w 475"/>
                  <a:gd name="T37" fmla="*/ 410 h 637"/>
                  <a:gd name="T38" fmla="*/ 445 w 475"/>
                  <a:gd name="T39" fmla="*/ 440 h 637"/>
                  <a:gd name="T40" fmla="*/ 433 w 475"/>
                  <a:gd name="T41" fmla="*/ 453 h 637"/>
                  <a:gd name="T42" fmla="*/ 422 w 475"/>
                  <a:gd name="T43" fmla="*/ 479 h 637"/>
                  <a:gd name="T44" fmla="*/ 400 w 475"/>
                  <a:gd name="T45" fmla="*/ 531 h 637"/>
                  <a:gd name="T46" fmla="*/ 364 w 475"/>
                  <a:gd name="T47" fmla="*/ 578 h 637"/>
                  <a:gd name="T48" fmla="*/ 316 w 475"/>
                  <a:gd name="T49" fmla="*/ 616 h 637"/>
                  <a:gd name="T50" fmla="*/ 263 w 475"/>
                  <a:gd name="T51" fmla="*/ 635 h 637"/>
                  <a:gd name="T52" fmla="*/ 212 w 475"/>
                  <a:gd name="T53" fmla="*/ 635 h 637"/>
                  <a:gd name="T54" fmla="*/ 158 w 475"/>
                  <a:gd name="T55" fmla="*/ 616 h 637"/>
                  <a:gd name="T56" fmla="*/ 110 w 475"/>
                  <a:gd name="T57" fmla="*/ 578 h 637"/>
                  <a:gd name="T58" fmla="*/ 75 w 475"/>
                  <a:gd name="T59" fmla="*/ 531 h 637"/>
                  <a:gd name="T60" fmla="*/ 53 w 475"/>
                  <a:gd name="T61" fmla="*/ 479 h 637"/>
                  <a:gd name="T62" fmla="*/ 42 w 475"/>
                  <a:gd name="T63" fmla="*/ 453 h 637"/>
                  <a:gd name="T64" fmla="*/ 30 w 475"/>
                  <a:gd name="T65" fmla="*/ 440 h 637"/>
                  <a:gd name="T66" fmla="*/ 15 w 475"/>
                  <a:gd name="T67" fmla="*/ 409 h 637"/>
                  <a:gd name="T68" fmla="*/ 2 w 475"/>
                  <a:gd name="T69" fmla="*/ 363 h 637"/>
                  <a:gd name="T70" fmla="*/ 0 w 475"/>
                  <a:gd name="T71" fmla="*/ 331 h 637"/>
                  <a:gd name="T72" fmla="*/ 5 w 475"/>
                  <a:gd name="T73" fmla="*/ 312 h 637"/>
                  <a:gd name="T74" fmla="*/ 15 w 475"/>
                  <a:gd name="T75" fmla="*/ 304 h 637"/>
                  <a:gd name="T76" fmla="*/ 28 w 475"/>
                  <a:gd name="T77" fmla="*/ 303 h 637"/>
                  <a:gd name="T78" fmla="*/ 14 w 475"/>
                  <a:gd name="T79" fmla="*/ 239 h 637"/>
                  <a:gd name="T80" fmla="*/ 19 w 475"/>
                  <a:gd name="T81" fmla="*/ 177 h 637"/>
                  <a:gd name="T82" fmla="*/ 42 w 475"/>
                  <a:gd name="T83" fmla="*/ 121 h 637"/>
                  <a:gd name="T84" fmla="*/ 75 w 475"/>
                  <a:gd name="T85" fmla="*/ 78 h 637"/>
                  <a:gd name="T86" fmla="*/ 127 w 475"/>
                  <a:gd name="T87" fmla="*/ 35 h 637"/>
                  <a:gd name="T88" fmla="*/ 178 w 475"/>
                  <a:gd name="T89" fmla="*/ 9 h 637"/>
                  <a:gd name="T90" fmla="*/ 224 w 475"/>
                  <a:gd name="T91" fmla="*/ 0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75" h="637">
                    <a:moveTo>
                      <a:pt x="252" y="0"/>
                    </a:moveTo>
                    <a:lnTo>
                      <a:pt x="278" y="3"/>
                    </a:lnTo>
                    <a:lnTo>
                      <a:pt x="301" y="8"/>
                    </a:lnTo>
                    <a:lnTo>
                      <a:pt x="321" y="16"/>
                    </a:lnTo>
                    <a:lnTo>
                      <a:pt x="338" y="25"/>
                    </a:lnTo>
                    <a:lnTo>
                      <a:pt x="356" y="36"/>
                    </a:lnTo>
                    <a:lnTo>
                      <a:pt x="371" y="48"/>
                    </a:lnTo>
                    <a:lnTo>
                      <a:pt x="381" y="59"/>
                    </a:lnTo>
                    <a:lnTo>
                      <a:pt x="388" y="69"/>
                    </a:lnTo>
                    <a:lnTo>
                      <a:pt x="393" y="75"/>
                    </a:lnTo>
                    <a:lnTo>
                      <a:pt x="394" y="78"/>
                    </a:lnTo>
                    <a:lnTo>
                      <a:pt x="395" y="78"/>
                    </a:lnTo>
                    <a:lnTo>
                      <a:pt x="398" y="78"/>
                    </a:lnTo>
                    <a:lnTo>
                      <a:pt x="402" y="79"/>
                    </a:lnTo>
                    <a:lnTo>
                      <a:pt x="408" y="82"/>
                    </a:lnTo>
                    <a:lnTo>
                      <a:pt x="414" y="85"/>
                    </a:lnTo>
                    <a:lnTo>
                      <a:pt x="422" y="90"/>
                    </a:lnTo>
                    <a:lnTo>
                      <a:pt x="429" y="96"/>
                    </a:lnTo>
                    <a:lnTo>
                      <a:pt x="436" y="104"/>
                    </a:lnTo>
                    <a:lnTo>
                      <a:pt x="443" y="115"/>
                    </a:lnTo>
                    <a:lnTo>
                      <a:pt x="449" y="128"/>
                    </a:lnTo>
                    <a:lnTo>
                      <a:pt x="455" y="144"/>
                    </a:lnTo>
                    <a:lnTo>
                      <a:pt x="459" y="162"/>
                    </a:lnTo>
                    <a:lnTo>
                      <a:pt x="461" y="185"/>
                    </a:lnTo>
                    <a:lnTo>
                      <a:pt x="462" y="211"/>
                    </a:lnTo>
                    <a:lnTo>
                      <a:pt x="460" y="240"/>
                    </a:lnTo>
                    <a:lnTo>
                      <a:pt x="455" y="273"/>
                    </a:lnTo>
                    <a:lnTo>
                      <a:pt x="447" y="304"/>
                    </a:lnTo>
                    <a:lnTo>
                      <a:pt x="453" y="304"/>
                    </a:lnTo>
                    <a:lnTo>
                      <a:pt x="459" y="305"/>
                    </a:lnTo>
                    <a:lnTo>
                      <a:pt x="465" y="308"/>
                    </a:lnTo>
                    <a:lnTo>
                      <a:pt x="470" y="313"/>
                    </a:lnTo>
                    <a:lnTo>
                      <a:pt x="473" y="321"/>
                    </a:lnTo>
                    <a:lnTo>
                      <a:pt x="475" y="331"/>
                    </a:lnTo>
                    <a:lnTo>
                      <a:pt x="475" y="345"/>
                    </a:lnTo>
                    <a:lnTo>
                      <a:pt x="472" y="363"/>
                    </a:lnTo>
                    <a:lnTo>
                      <a:pt x="467" y="386"/>
                    </a:lnTo>
                    <a:lnTo>
                      <a:pt x="459" y="410"/>
                    </a:lnTo>
                    <a:lnTo>
                      <a:pt x="452" y="428"/>
                    </a:lnTo>
                    <a:lnTo>
                      <a:pt x="445" y="440"/>
                    </a:lnTo>
                    <a:lnTo>
                      <a:pt x="439" y="449"/>
                    </a:lnTo>
                    <a:lnTo>
                      <a:pt x="433" y="453"/>
                    </a:lnTo>
                    <a:lnTo>
                      <a:pt x="427" y="455"/>
                    </a:lnTo>
                    <a:lnTo>
                      <a:pt x="422" y="479"/>
                    </a:lnTo>
                    <a:lnTo>
                      <a:pt x="412" y="506"/>
                    </a:lnTo>
                    <a:lnTo>
                      <a:pt x="400" y="531"/>
                    </a:lnTo>
                    <a:lnTo>
                      <a:pt x="384" y="555"/>
                    </a:lnTo>
                    <a:lnTo>
                      <a:pt x="364" y="578"/>
                    </a:lnTo>
                    <a:lnTo>
                      <a:pt x="342" y="599"/>
                    </a:lnTo>
                    <a:lnTo>
                      <a:pt x="316" y="616"/>
                    </a:lnTo>
                    <a:lnTo>
                      <a:pt x="288" y="629"/>
                    </a:lnTo>
                    <a:lnTo>
                      <a:pt x="263" y="635"/>
                    </a:lnTo>
                    <a:lnTo>
                      <a:pt x="237" y="637"/>
                    </a:lnTo>
                    <a:lnTo>
                      <a:pt x="212" y="635"/>
                    </a:lnTo>
                    <a:lnTo>
                      <a:pt x="187" y="629"/>
                    </a:lnTo>
                    <a:lnTo>
                      <a:pt x="158" y="616"/>
                    </a:lnTo>
                    <a:lnTo>
                      <a:pt x="132" y="599"/>
                    </a:lnTo>
                    <a:lnTo>
                      <a:pt x="110" y="578"/>
                    </a:lnTo>
                    <a:lnTo>
                      <a:pt x="91" y="555"/>
                    </a:lnTo>
                    <a:lnTo>
                      <a:pt x="75" y="531"/>
                    </a:lnTo>
                    <a:lnTo>
                      <a:pt x="62" y="506"/>
                    </a:lnTo>
                    <a:lnTo>
                      <a:pt x="53" y="479"/>
                    </a:lnTo>
                    <a:lnTo>
                      <a:pt x="48" y="455"/>
                    </a:lnTo>
                    <a:lnTo>
                      <a:pt x="42" y="453"/>
                    </a:lnTo>
                    <a:lnTo>
                      <a:pt x="36" y="448"/>
                    </a:lnTo>
                    <a:lnTo>
                      <a:pt x="30" y="440"/>
                    </a:lnTo>
                    <a:lnTo>
                      <a:pt x="22" y="427"/>
                    </a:lnTo>
                    <a:lnTo>
                      <a:pt x="15" y="409"/>
                    </a:lnTo>
                    <a:lnTo>
                      <a:pt x="8" y="386"/>
                    </a:lnTo>
                    <a:lnTo>
                      <a:pt x="2" y="363"/>
                    </a:lnTo>
                    <a:lnTo>
                      <a:pt x="0" y="345"/>
                    </a:lnTo>
                    <a:lnTo>
                      <a:pt x="0" y="331"/>
                    </a:lnTo>
                    <a:lnTo>
                      <a:pt x="1" y="320"/>
                    </a:lnTo>
                    <a:lnTo>
                      <a:pt x="5" y="312"/>
                    </a:lnTo>
                    <a:lnTo>
                      <a:pt x="9" y="307"/>
                    </a:lnTo>
                    <a:lnTo>
                      <a:pt x="15" y="304"/>
                    </a:lnTo>
                    <a:lnTo>
                      <a:pt x="21" y="303"/>
                    </a:lnTo>
                    <a:lnTo>
                      <a:pt x="28" y="303"/>
                    </a:lnTo>
                    <a:lnTo>
                      <a:pt x="19" y="273"/>
                    </a:lnTo>
                    <a:lnTo>
                      <a:pt x="14" y="239"/>
                    </a:lnTo>
                    <a:lnTo>
                      <a:pt x="14" y="208"/>
                    </a:lnTo>
                    <a:lnTo>
                      <a:pt x="19" y="177"/>
                    </a:lnTo>
                    <a:lnTo>
                      <a:pt x="29" y="147"/>
                    </a:lnTo>
                    <a:lnTo>
                      <a:pt x="42" y="121"/>
                    </a:lnTo>
                    <a:lnTo>
                      <a:pt x="58" y="98"/>
                    </a:lnTo>
                    <a:lnTo>
                      <a:pt x="75" y="78"/>
                    </a:lnTo>
                    <a:lnTo>
                      <a:pt x="100" y="54"/>
                    </a:lnTo>
                    <a:lnTo>
                      <a:pt x="127" y="35"/>
                    </a:lnTo>
                    <a:lnTo>
                      <a:pt x="152" y="20"/>
                    </a:lnTo>
                    <a:lnTo>
                      <a:pt x="178" y="9"/>
                    </a:lnTo>
                    <a:lnTo>
                      <a:pt x="200" y="3"/>
                    </a:lnTo>
                    <a:lnTo>
                      <a:pt x="224" y="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52" name="Group 151"/>
            <p:cNvGrpSpPr/>
            <p:nvPr/>
          </p:nvGrpSpPr>
          <p:grpSpPr>
            <a:xfrm>
              <a:off x="9360533" y="5246688"/>
              <a:ext cx="290513" cy="288925"/>
              <a:chOff x="9359900" y="5256213"/>
              <a:chExt cx="290513" cy="288925"/>
            </a:xfrm>
          </p:grpSpPr>
          <p:sp>
            <p:nvSpPr>
              <p:cNvPr id="153" name="Freeform 1445"/>
              <p:cNvSpPr>
                <a:spLocks/>
              </p:cNvSpPr>
              <p:nvPr/>
            </p:nvSpPr>
            <p:spPr bwMode="auto">
              <a:xfrm>
                <a:off x="9556750" y="5256213"/>
                <a:ext cx="50800" cy="52387"/>
              </a:xfrm>
              <a:custGeom>
                <a:avLst/>
                <a:gdLst>
                  <a:gd name="T0" fmla="*/ 304 w 608"/>
                  <a:gd name="T1" fmla="*/ 0 h 579"/>
                  <a:gd name="T2" fmla="*/ 349 w 608"/>
                  <a:gd name="T3" fmla="*/ 3 h 579"/>
                  <a:gd name="T4" fmla="*/ 392 w 608"/>
                  <a:gd name="T5" fmla="*/ 12 h 579"/>
                  <a:gd name="T6" fmla="*/ 432 w 608"/>
                  <a:gd name="T7" fmla="*/ 27 h 579"/>
                  <a:gd name="T8" fmla="*/ 470 w 608"/>
                  <a:gd name="T9" fmla="*/ 47 h 579"/>
                  <a:gd name="T10" fmla="*/ 503 w 608"/>
                  <a:gd name="T11" fmla="*/ 71 h 579"/>
                  <a:gd name="T12" fmla="*/ 534 w 608"/>
                  <a:gd name="T13" fmla="*/ 99 h 579"/>
                  <a:gd name="T14" fmla="*/ 559 w 608"/>
                  <a:gd name="T15" fmla="*/ 132 h 579"/>
                  <a:gd name="T16" fmla="*/ 580 w 608"/>
                  <a:gd name="T17" fmla="*/ 167 h 579"/>
                  <a:gd name="T18" fmla="*/ 595 w 608"/>
                  <a:gd name="T19" fmla="*/ 206 h 579"/>
                  <a:gd name="T20" fmla="*/ 605 w 608"/>
                  <a:gd name="T21" fmla="*/ 246 h 579"/>
                  <a:gd name="T22" fmla="*/ 608 w 608"/>
                  <a:gd name="T23" fmla="*/ 289 h 579"/>
                  <a:gd name="T24" fmla="*/ 605 w 608"/>
                  <a:gd name="T25" fmla="*/ 332 h 579"/>
                  <a:gd name="T26" fmla="*/ 595 w 608"/>
                  <a:gd name="T27" fmla="*/ 372 h 579"/>
                  <a:gd name="T28" fmla="*/ 580 w 608"/>
                  <a:gd name="T29" fmla="*/ 411 h 579"/>
                  <a:gd name="T30" fmla="*/ 559 w 608"/>
                  <a:gd name="T31" fmla="*/ 446 h 579"/>
                  <a:gd name="T32" fmla="*/ 534 w 608"/>
                  <a:gd name="T33" fmla="*/ 478 h 579"/>
                  <a:gd name="T34" fmla="*/ 503 w 608"/>
                  <a:gd name="T35" fmla="*/ 507 h 579"/>
                  <a:gd name="T36" fmla="*/ 470 w 608"/>
                  <a:gd name="T37" fmla="*/ 531 h 579"/>
                  <a:gd name="T38" fmla="*/ 432 w 608"/>
                  <a:gd name="T39" fmla="*/ 552 h 579"/>
                  <a:gd name="T40" fmla="*/ 392 w 608"/>
                  <a:gd name="T41" fmla="*/ 566 h 579"/>
                  <a:gd name="T42" fmla="*/ 349 w 608"/>
                  <a:gd name="T43" fmla="*/ 575 h 579"/>
                  <a:gd name="T44" fmla="*/ 304 w 608"/>
                  <a:gd name="T45" fmla="*/ 579 h 579"/>
                  <a:gd name="T46" fmla="*/ 259 w 608"/>
                  <a:gd name="T47" fmla="*/ 575 h 579"/>
                  <a:gd name="T48" fmla="*/ 216 w 608"/>
                  <a:gd name="T49" fmla="*/ 566 h 579"/>
                  <a:gd name="T50" fmla="*/ 176 w 608"/>
                  <a:gd name="T51" fmla="*/ 552 h 579"/>
                  <a:gd name="T52" fmla="*/ 138 w 608"/>
                  <a:gd name="T53" fmla="*/ 531 h 579"/>
                  <a:gd name="T54" fmla="*/ 104 w 608"/>
                  <a:gd name="T55" fmla="*/ 507 h 579"/>
                  <a:gd name="T56" fmla="*/ 75 w 608"/>
                  <a:gd name="T57" fmla="*/ 478 h 579"/>
                  <a:gd name="T58" fmla="*/ 48 w 608"/>
                  <a:gd name="T59" fmla="*/ 446 h 579"/>
                  <a:gd name="T60" fmla="*/ 28 w 608"/>
                  <a:gd name="T61" fmla="*/ 411 h 579"/>
                  <a:gd name="T62" fmla="*/ 12 w 608"/>
                  <a:gd name="T63" fmla="*/ 372 h 579"/>
                  <a:gd name="T64" fmla="*/ 3 w 608"/>
                  <a:gd name="T65" fmla="*/ 332 h 579"/>
                  <a:gd name="T66" fmla="*/ 0 w 608"/>
                  <a:gd name="T67" fmla="*/ 289 h 579"/>
                  <a:gd name="T68" fmla="*/ 3 w 608"/>
                  <a:gd name="T69" fmla="*/ 246 h 579"/>
                  <a:gd name="T70" fmla="*/ 12 w 608"/>
                  <a:gd name="T71" fmla="*/ 206 h 579"/>
                  <a:gd name="T72" fmla="*/ 28 w 608"/>
                  <a:gd name="T73" fmla="*/ 167 h 579"/>
                  <a:gd name="T74" fmla="*/ 48 w 608"/>
                  <a:gd name="T75" fmla="*/ 132 h 579"/>
                  <a:gd name="T76" fmla="*/ 75 w 608"/>
                  <a:gd name="T77" fmla="*/ 99 h 579"/>
                  <a:gd name="T78" fmla="*/ 104 w 608"/>
                  <a:gd name="T79" fmla="*/ 71 h 579"/>
                  <a:gd name="T80" fmla="*/ 138 w 608"/>
                  <a:gd name="T81" fmla="*/ 47 h 579"/>
                  <a:gd name="T82" fmla="*/ 176 w 608"/>
                  <a:gd name="T83" fmla="*/ 27 h 579"/>
                  <a:gd name="T84" fmla="*/ 216 w 608"/>
                  <a:gd name="T85" fmla="*/ 12 h 579"/>
                  <a:gd name="T86" fmla="*/ 259 w 608"/>
                  <a:gd name="T87" fmla="*/ 3 h 579"/>
                  <a:gd name="T88" fmla="*/ 304 w 608"/>
                  <a:gd name="T89" fmla="*/ 0 h 5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08" h="579">
                    <a:moveTo>
                      <a:pt x="304" y="0"/>
                    </a:moveTo>
                    <a:lnTo>
                      <a:pt x="349" y="3"/>
                    </a:lnTo>
                    <a:lnTo>
                      <a:pt x="392" y="12"/>
                    </a:lnTo>
                    <a:lnTo>
                      <a:pt x="432" y="27"/>
                    </a:lnTo>
                    <a:lnTo>
                      <a:pt x="470" y="47"/>
                    </a:lnTo>
                    <a:lnTo>
                      <a:pt x="503" y="71"/>
                    </a:lnTo>
                    <a:lnTo>
                      <a:pt x="534" y="99"/>
                    </a:lnTo>
                    <a:lnTo>
                      <a:pt x="559" y="132"/>
                    </a:lnTo>
                    <a:lnTo>
                      <a:pt x="580" y="167"/>
                    </a:lnTo>
                    <a:lnTo>
                      <a:pt x="595" y="206"/>
                    </a:lnTo>
                    <a:lnTo>
                      <a:pt x="605" y="246"/>
                    </a:lnTo>
                    <a:lnTo>
                      <a:pt x="608" y="289"/>
                    </a:lnTo>
                    <a:lnTo>
                      <a:pt x="605" y="332"/>
                    </a:lnTo>
                    <a:lnTo>
                      <a:pt x="595" y="372"/>
                    </a:lnTo>
                    <a:lnTo>
                      <a:pt x="580" y="411"/>
                    </a:lnTo>
                    <a:lnTo>
                      <a:pt x="559" y="446"/>
                    </a:lnTo>
                    <a:lnTo>
                      <a:pt x="534" y="478"/>
                    </a:lnTo>
                    <a:lnTo>
                      <a:pt x="503" y="507"/>
                    </a:lnTo>
                    <a:lnTo>
                      <a:pt x="470" y="531"/>
                    </a:lnTo>
                    <a:lnTo>
                      <a:pt x="432" y="552"/>
                    </a:lnTo>
                    <a:lnTo>
                      <a:pt x="392" y="566"/>
                    </a:lnTo>
                    <a:lnTo>
                      <a:pt x="349" y="575"/>
                    </a:lnTo>
                    <a:lnTo>
                      <a:pt x="304" y="579"/>
                    </a:lnTo>
                    <a:lnTo>
                      <a:pt x="259" y="575"/>
                    </a:lnTo>
                    <a:lnTo>
                      <a:pt x="216" y="566"/>
                    </a:lnTo>
                    <a:lnTo>
                      <a:pt x="176" y="552"/>
                    </a:lnTo>
                    <a:lnTo>
                      <a:pt x="138" y="531"/>
                    </a:lnTo>
                    <a:lnTo>
                      <a:pt x="104" y="507"/>
                    </a:lnTo>
                    <a:lnTo>
                      <a:pt x="75" y="478"/>
                    </a:lnTo>
                    <a:lnTo>
                      <a:pt x="48" y="446"/>
                    </a:lnTo>
                    <a:lnTo>
                      <a:pt x="28" y="411"/>
                    </a:lnTo>
                    <a:lnTo>
                      <a:pt x="12" y="372"/>
                    </a:lnTo>
                    <a:lnTo>
                      <a:pt x="3" y="332"/>
                    </a:lnTo>
                    <a:lnTo>
                      <a:pt x="0" y="289"/>
                    </a:lnTo>
                    <a:lnTo>
                      <a:pt x="3" y="246"/>
                    </a:lnTo>
                    <a:lnTo>
                      <a:pt x="12" y="206"/>
                    </a:lnTo>
                    <a:lnTo>
                      <a:pt x="28" y="167"/>
                    </a:lnTo>
                    <a:lnTo>
                      <a:pt x="48" y="132"/>
                    </a:lnTo>
                    <a:lnTo>
                      <a:pt x="75" y="99"/>
                    </a:lnTo>
                    <a:lnTo>
                      <a:pt x="104" y="71"/>
                    </a:lnTo>
                    <a:lnTo>
                      <a:pt x="138" y="47"/>
                    </a:lnTo>
                    <a:lnTo>
                      <a:pt x="176" y="27"/>
                    </a:lnTo>
                    <a:lnTo>
                      <a:pt x="216" y="12"/>
                    </a:lnTo>
                    <a:lnTo>
                      <a:pt x="259" y="3"/>
                    </a:lnTo>
                    <a:lnTo>
                      <a:pt x="304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" name="Freeform 1446"/>
              <p:cNvSpPr>
                <a:spLocks/>
              </p:cNvSpPr>
              <p:nvPr/>
            </p:nvSpPr>
            <p:spPr bwMode="auto">
              <a:xfrm>
                <a:off x="9394825" y="5256213"/>
                <a:ext cx="50800" cy="52387"/>
              </a:xfrm>
              <a:custGeom>
                <a:avLst/>
                <a:gdLst>
                  <a:gd name="T0" fmla="*/ 304 w 608"/>
                  <a:gd name="T1" fmla="*/ 0 h 579"/>
                  <a:gd name="T2" fmla="*/ 349 w 608"/>
                  <a:gd name="T3" fmla="*/ 3 h 579"/>
                  <a:gd name="T4" fmla="*/ 392 w 608"/>
                  <a:gd name="T5" fmla="*/ 12 h 579"/>
                  <a:gd name="T6" fmla="*/ 432 w 608"/>
                  <a:gd name="T7" fmla="*/ 27 h 579"/>
                  <a:gd name="T8" fmla="*/ 470 w 608"/>
                  <a:gd name="T9" fmla="*/ 47 h 579"/>
                  <a:gd name="T10" fmla="*/ 504 w 608"/>
                  <a:gd name="T11" fmla="*/ 71 h 579"/>
                  <a:gd name="T12" fmla="*/ 533 w 608"/>
                  <a:gd name="T13" fmla="*/ 99 h 579"/>
                  <a:gd name="T14" fmla="*/ 559 w 608"/>
                  <a:gd name="T15" fmla="*/ 132 h 579"/>
                  <a:gd name="T16" fmla="*/ 579 w 608"/>
                  <a:gd name="T17" fmla="*/ 167 h 579"/>
                  <a:gd name="T18" fmla="*/ 595 w 608"/>
                  <a:gd name="T19" fmla="*/ 206 h 579"/>
                  <a:gd name="T20" fmla="*/ 605 w 608"/>
                  <a:gd name="T21" fmla="*/ 246 h 579"/>
                  <a:gd name="T22" fmla="*/ 608 w 608"/>
                  <a:gd name="T23" fmla="*/ 289 h 579"/>
                  <a:gd name="T24" fmla="*/ 605 w 608"/>
                  <a:gd name="T25" fmla="*/ 332 h 579"/>
                  <a:gd name="T26" fmla="*/ 595 w 608"/>
                  <a:gd name="T27" fmla="*/ 372 h 579"/>
                  <a:gd name="T28" fmla="*/ 579 w 608"/>
                  <a:gd name="T29" fmla="*/ 411 h 579"/>
                  <a:gd name="T30" fmla="*/ 559 w 608"/>
                  <a:gd name="T31" fmla="*/ 446 h 579"/>
                  <a:gd name="T32" fmla="*/ 533 w 608"/>
                  <a:gd name="T33" fmla="*/ 478 h 579"/>
                  <a:gd name="T34" fmla="*/ 504 w 608"/>
                  <a:gd name="T35" fmla="*/ 507 h 579"/>
                  <a:gd name="T36" fmla="*/ 470 w 608"/>
                  <a:gd name="T37" fmla="*/ 531 h 579"/>
                  <a:gd name="T38" fmla="*/ 432 w 608"/>
                  <a:gd name="T39" fmla="*/ 552 h 579"/>
                  <a:gd name="T40" fmla="*/ 392 w 608"/>
                  <a:gd name="T41" fmla="*/ 566 h 579"/>
                  <a:gd name="T42" fmla="*/ 349 w 608"/>
                  <a:gd name="T43" fmla="*/ 575 h 579"/>
                  <a:gd name="T44" fmla="*/ 304 w 608"/>
                  <a:gd name="T45" fmla="*/ 579 h 579"/>
                  <a:gd name="T46" fmla="*/ 259 w 608"/>
                  <a:gd name="T47" fmla="*/ 575 h 579"/>
                  <a:gd name="T48" fmla="*/ 216 w 608"/>
                  <a:gd name="T49" fmla="*/ 566 h 579"/>
                  <a:gd name="T50" fmla="*/ 176 w 608"/>
                  <a:gd name="T51" fmla="*/ 552 h 579"/>
                  <a:gd name="T52" fmla="*/ 138 w 608"/>
                  <a:gd name="T53" fmla="*/ 531 h 579"/>
                  <a:gd name="T54" fmla="*/ 104 w 608"/>
                  <a:gd name="T55" fmla="*/ 507 h 579"/>
                  <a:gd name="T56" fmla="*/ 75 w 608"/>
                  <a:gd name="T57" fmla="*/ 478 h 579"/>
                  <a:gd name="T58" fmla="*/ 48 w 608"/>
                  <a:gd name="T59" fmla="*/ 446 h 579"/>
                  <a:gd name="T60" fmla="*/ 28 w 608"/>
                  <a:gd name="T61" fmla="*/ 411 h 579"/>
                  <a:gd name="T62" fmla="*/ 13 w 608"/>
                  <a:gd name="T63" fmla="*/ 372 h 579"/>
                  <a:gd name="T64" fmla="*/ 3 w 608"/>
                  <a:gd name="T65" fmla="*/ 332 h 579"/>
                  <a:gd name="T66" fmla="*/ 0 w 608"/>
                  <a:gd name="T67" fmla="*/ 289 h 579"/>
                  <a:gd name="T68" fmla="*/ 3 w 608"/>
                  <a:gd name="T69" fmla="*/ 246 h 579"/>
                  <a:gd name="T70" fmla="*/ 13 w 608"/>
                  <a:gd name="T71" fmla="*/ 206 h 579"/>
                  <a:gd name="T72" fmla="*/ 28 w 608"/>
                  <a:gd name="T73" fmla="*/ 167 h 579"/>
                  <a:gd name="T74" fmla="*/ 48 w 608"/>
                  <a:gd name="T75" fmla="*/ 132 h 579"/>
                  <a:gd name="T76" fmla="*/ 75 w 608"/>
                  <a:gd name="T77" fmla="*/ 99 h 579"/>
                  <a:gd name="T78" fmla="*/ 104 w 608"/>
                  <a:gd name="T79" fmla="*/ 71 h 579"/>
                  <a:gd name="T80" fmla="*/ 138 w 608"/>
                  <a:gd name="T81" fmla="*/ 47 h 579"/>
                  <a:gd name="T82" fmla="*/ 176 w 608"/>
                  <a:gd name="T83" fmla="*/ 27 h 579"/>
                  <a:gd name="T84" fmla="*/ 216 w 608"/>
                  <a:gd name="T85" fmla="*/ 12 h 579"/>
                  <a:gd name="T86" fmla="*/ 259 w 608"/>
                  <a:gd name="T87" fmla="*/ 3 h 579"/>
                  <a:gd name="T88" fmla="*/ 304 w 608"/>
                  <a:gd name="T89" fmla="*/ 0 h 5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08" h="579">
                    <a:moveTo>
                      <a:pt x="304" y="0"/>
                    </a:moveTo>
                    <a:lnTo>
                      <a:pt x="349" y="3"/>
                    </a:lnTo>
                    <a:lnTo>
                      <a:pt x="392" y="12"/>
                    </a:lnTo>
                    <a:lnTo>
                      <a:pt x="432" y="27"/>
                    </a:lnTo>
                    <a:lnTo>
                      <a:pt x="470" y="47"/>
                    </a:lnTo>
                    <a:lnTo>
                      <a:pt x="504" y="71"/>
                    </a:lnTo>
                    <a:lnTo>
                      <a:pt x="533" y="99"/>
                    </a:lnTo>
                    <a:lnTo>
                      <a:pt x="559" y="132"/>
                    </a:lnTo>
                    <a:lnTo>
                      <a:pt x="579" y="167"/>
                    </a:lnTo>
                    <a:lnTo>
                      <a:pt x="595" y="206"/>
                    </a:lnTo>
                    <a:lnTo>
                      <a:pt x="605" y="246"/>
                    </a:lnTo>
                    <a:lnTo>
                      <a:pt x="608" y="289"/>
                    </a:lnTo>
                    <a:lnTo>
                      <a:pt x="605" y="332"/>
                    </a:lnTo>
                    <a:lnTo>
                      <a:pt x="595" y="372"/>
                    </a:lnTo>
                    <a:lnTo>
                      <a:pt x="579" y="411"/>
                    </a:lnTo>
                    <a:lnTo>
                      <a:pt x="559" y="446"/>
                    </a:lnTo>
                    <a:lnTo>
                      <a:pt x="533" y="478"/>
                    </a:lnTo>
                    <a:lnTo>
                      <a:pt x="504" y="507"/>
                    </a:lnTo>
                    <a:lnTo>
                      <a:pt x="470" y="531"/>
                    </a:lnTo>
                    <a:lnTo>
                      <a:pt x="432" y="552"/>
                    </a:lnTo>
                    <a:lnTo>
                      <a:pt x="392" y="566"/>
                    </a:lnTo>
                    <a:lnTo>
                      <a:pt x="349" y="575"/>
                    </a:lnTo>
                    <a:lnTo>
                      <a:pt x="304" y="579"/>
                    </a:lnTo>
                    <a:lnTo>
                      <a:pt x="259" y="575"/>
                    </a:lnTo>
                    <a:lnTo>
                      <a:pt x="216" y="566"/>
                    </a:lnTo>
                    <a:lnTo>
                      <a:pt x="176" y="552"/>
                    </a:lnTo>
                    <a:lnTo>
                      <a:pt x="138" y="531"/>
                    </a:lnTo>
                    <a:lnTo>
                      <a:pt x="104" y="507"/>
                    </a:lnTo>
                    <a:lnTo>
                      <a:pt x="75" y="478"/>
                    </a:lnTo>
                    <a:lnTo>
                      <a:pt x="48" y="446"/>
                    </a:lnTo>
                    <a:lnTo>
                      <a:pt x="28" y="411"/>
                    </a:lnTo>
                    <a:lnTo>
                      <a:pt x="13" y="372"/>
                    </a:lnTo>
                    <a:lnTo>
                      <a:pt x="3" y="332"/>
                    </a:lnTo>
                    <a:lnTo>
                      <a:pt x="0" y="289"/>
                    </a:lnTo>
                    <a:lnTo>
                      <a:pt x="3" y="246"/>
                    </a:lnTo>
                    <a:lnTo>
                      <a:pt x="13" y="206"/>
                    </a:lnTo>
                    <a:lnTo>
                      <a:pt x="28" y="167"/>
                    </a:lnTo>
                    <a:lnTo>
                      <a:pt x="48" y="132"/>
                    </a:lnTo>
                    <a:lnTo>
                      <a:pt x="75" y="99"/>
                    </a:lnTo>
                    <a:lnTo>
                      <a:pt x="104" y="71"/>
                    </a:lnTo>
                    <a:lnTo>
                      <a:pt x="138" y="47"/>
                    </a:lnTo>
                    <a:lnTo>
                      <a:pt x="176" y="27"/>
                    </a:lnTo>
                    <a:lnTo>
                      <a:pt x="216" y="12"/>
                    </a:lnTo>
                    <a:lnTo>
                      <a:pt x="259" y="3"/>
                    </a:lnTo>
                    <a:lnTo>
                      <a:pt x="304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" name="Freeform 1447"/>
              <p:cNvSpPr>
                <a:spLocks noEditPoints="1"/>
              </p:cNvSpPr>
              <p:nvPr/>
            </p:nvSpPr>
            <p:spPr bwMode="auto">
              <a:xfrm>
                <a:off x="9359900" y="5316538"/>
                <a:ext cx="152400" cy="228600"/>
              </a:xfrm>
              <a:custGeom>
                <a:avLst/>
                <a:gdLst>
                  <a:gd name="T0" fmla="*/ 326 w 1822"/>
                  <a:gd name="T1" fmla="*/ 923 h 2601"/>
                  <a:gd name="T2" fmla="*/ 516 w 1822"/>
                  <a:gd name="T3" fmla="*/ 1 h 2601"/>
                  <a:gd name="T4" fmla="*/ 520 w 1822"/>
                  <a:gd name="T5" fmla="*/ 0 h 2601"/>
                  <a:gd name="T6" fmla="*/ 532 w 1822"/>
                  <a:gd name="T7" fmla="*/ 0 h 2601"/>
                  <a:gd name="T8" fmla="*/ 562 w 1822"/>
                  <a:gd name="T9" fmla="*/ 0 h 2601"/>
                  <a:gd name="T10" fmla="*/ 624 w 1822"/>
                  <a:gd name="T11" fmla="*/ 0 h 2601"/>
                  <a:gd name="T12" fmla="*/ 731 w 1822"/>
                  <a:gd name="T13" fmla="*/ 0 h 2601"/>
                  <a:gd name="T14" fmla="*/ 898 w 1822"/>
                  <a:gd name="T15" fmla="*/ 0 h 2601"/>
                  <a:gd name="T16" fmla="*/ 1001 w 1822"/>
                  <a:gd name="T17" fmla="*/ 27 h 2601"/>
                  <a:gd name="T18" fmla="*/ 1075 w 1822"/>
                  <a:gd name="T19" fmla="*/ 97 h 2601"/>
                  <a:gd name="T20" fmla="*/ 1103 w 1822"/>
                  <a:gd name="T21" fmla="*/ 195 h 2601"/>
                  <a:gd name="T22" fmla="*/ 1230 w 1822"/>
                  <a:gd name="T23" fmla="*/ 444 h 2601"/>
                  <a:gd name="T24" fmla="*/ 1760 w 1822"/>
                  <a:gd name="T25" fmla="*/ 582 h 2601"/>
                  <a:gd name="T26" fmla="*/ 1808 w 1822"/>
                  <a:gd name="T27" fmla="*/ 636 h 2601"/>
                  <a:gd name="T28" fmla="*/ 1822 w 1822"/>
                  <a:gd name="T29" fmla="*/ 707 h 2601"/>
                  <a:gd name="T30" fmla="*/ 1795 w 1822"/>
                  <a:gd name="T31" fmla="*/ 776 h 2601"/>
                  <a:gd name="T32" fmla="*/ 1739 w 1822"/>
                  <a:gd name="T33" fmla="*/ 822 h 2601"/>
                  <a:gd name="T34" fmla="*/ 1665 w 1822"/>
                  <a:gd name="T35" fmla="*/ 836 h 2601"/>
                  <a:gd name="T36" fmla="*/ 1097 w 1822"/>
                  <a:gd name="T37" fmla="*/ 698 h 2601"/>
                  <a:gd name="T38" fmla="*/ 676 w 1822"/>
                  <a:gd name="T39" fmla="*/ 335 h 2601"/>
                  <a:gd name="T40" fmla="*/ 996 w 1822"/>
                  <a:gd name="T41" fmla="*/ 797 h 2601"/>
                  <a:gd name="T42" fmla="*/ 1055 w 1822"/>
                  <a:gd name="T43" fmla="*/ 821 h 2601"/>
                  <a:gd name="T44" fmla="*/ 1106 w 1822"/>
                  <a:gd name="T45" fmla="*/ 2433 h 2601"/>
                  <a:gd name="T46" fmla="*/ 1082 w 1822"/>
                  <a:gd name="T47" fmla="*/ 2518 h 2601"/>
                  <a:gd name="T48" fmla="*/ 1019 w 1822"/>
                  <a:gd name="T49" fmla="*/ 2578 h 2601"/>
                  <a:gd name="T50" fmla="*/ 930 w 1822"/>
                  <a:gd name="T51" fmla="*/ 2601 h 2601"/>
                  <a:gd name="T52" fmla="*/ 841 w 1822"/>
                  <a:gd name="T53" fmla="*/ 2578 h 2601"/>
                  <a:gd name="T54" fmla="*/ 778 w 1822"/>
                  <a:gd name="T55" fmla="*/ 2518 h 2601"/>
                  <a:gd name="T56" fmla="*/ 754 w 1822"/>
                  <a:gd name="T57" fmla="*/ 2433 h 2601"/>
                  <a:gd name="T58" fmla="*/ 677 w 1822"/>
                  <a:gd name="T59" fmla="*/ 1197 h 2601"/>
                  <a:gd name="T60" fmla="*/ 663 w 1822"/>
                  <a:gd name="T61" fmla="*/ 2492 h 2601"/>
                  <a:gd name="T62" fmla="*/ 611 w 1822"/>
                  <a:gd name="T63" fmla="*/ 2561 h 2601"/>
                  <a:gd name="T64" fmla="*/ 530 w 1822"/>
                  <a:gd name="T65" fmla="*/ 2598 h 2601"/>
                  <a:gd name="T66" fmla="*/ 466 w 1822"/>
                  <a:gd name="T67" fmla="*/ 2598 h 2601"/>
                  <a:gd name="T68" fmla="*/ 385 w 1822"/>
                  <a:gd name="T69" fmla="*/ 2561 h 2601"/>
                  <a:gd name="T70" fmla="*/ 333 w 1822"/>
                  <a:gd name="T71" fmla="*/ 2491 h 2601"/>
                  <a:gd name="T72" fmla="*/ 326 w 1822"/>
                  <a:gd name="T73" fmla="*/ 1351 h 2601"/>
                  <a:gd name="T74" fmla="*/ 266 w 1822"/>
                  <a:gd name="T75" fmla="*/ 1385 h 2601"/>
                  <a:gd name="T76" fmla="*/ 183 w 1822"/>
                  <a:gd name="T77" fmla="*/ 1386 h 2601"/>
                  <a:gd name="T78" fmla="*/ 112 w 1822"/>
                  <a:gd name="T79" fmla="*/ 1344 h 2601"/>
                  <a:gd name="T80" fmla="*/ 77 w 1822"/>
                  <a:gd name="T81" fmla="*/ 1270 h 2601"/>
                  <a:gd name="T82" fmla="*/ 3 w 1822"/>
                  <a:gd name="T83" fmla="*/ 668 h 2601"/>
                  <a:gd name="T84" fmla="*/ 45 w 1822"/>
                  <a:gd name="T85" fmla="*/ 587 h 2601"/>
                  <a:gd name="T86" fmla="*/ 120 w 1822"/>
                  <a:gd name="T87" fmla="*/ 467 h 2601"/>
                  <a:gd name="T88" fmla="*/ 195 w 1822"/>
                  <a:gd name="T89" fmla="*/ 349 h 2601"/>
                  <a:gd name="T90" fmla="*/ 263 w 1822"/>
                  <a:gd name="T91" fmla="*/ 241 h 2601"/>
                  <a:gd name="T92" fmla="*/ 319 w 1822"/>
                  <a:gd name="T93" fmla="*/ 151 h 2601"/>
                  <a:gd name="T94" fmla="*/ 358 w 1822"/>
                  <a:gd name="T95" fmla="*/ 89 h 2601"/>
                  <a:gd name="T96" fmla="*/ 387 w 1822"/>
                  <a:gd name="T97" fmla="*/ 48 h 2601"/>
                  <a:gd name="T98" fmla="*/ 446 w 1822"/>
                  <a:gd name="T99" fmla="*/ 9 h 26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822" h="2601">
                    <a:moveTo>
                      <a:pt x="326" y="684"/>
                    </a:moveTo>
                    <a:lnTo>
                      <a:pt x="299" y="727"/>
                    </a:lnTo>
                    <a:lnTo>
                      <a:pt x="326" y="923"/>
                    </a:lnTo>
                    <a:lnTo>
                      <a:pt x="326" y="684"/>
                    </a:lnTo>
                    <a:close/>
                    <a:moveTo>
                      <a:pt x="492" y="0"/>
                    </a:moveTo>
                    <a:lnTo>
                      <a:pt x="516" y="1"/>
                    </a:lnTo>
                    <a:lnTo>
                      <a:pt x="517" y="0"/>
                    </a:lnTo>
                    <a:lnTo>
                      <a:pt x="519" y="0"/>
                    </a:lnTo>
                    <a:lnTo>
                      <a:pt x="520" y="0"/>
                    </a:lnTo>
                    <a:lnTo>
                      <a:pt x="523" y="0"/>
                    </a:lnTo>
                    <a:lnTo>
                      <a:pt x="527" y="0"/>
                    </a:lnTo>
                    <a:lnTo>
                      <a:pt x="532" y="0"/>
                    </a:lnTo>
                    <a:lnTo>
                      <a:pt x="538" y="0"/>
                    </a:lnTo>
                    <a:lnTo>
                      <a:pt x="549" y="0"/>
                    </a:lnTo>
                    <a:lnTo>
                      <a:pt x="562" y="0"/>
                    </a:lnTo>
                    <a:lnTo>
                      <a:pt x="578" y="0"/>
                    </a:lnTo>
                    <a:lnTo>
                      <a:pt x="598" y="0"/>
                    </a:lnTo>
                    <a:lnTo>
                      <a:pt x="624" y="0"/>
                    </a:lnTo>
                    <a:lnTo>
                      <a:pt x="654" y="0"/>
                    </a:lnTo>
                    <a:lnTo>
                      <a:pt x="690" y="0"/>
                    </a:lnTo>
                    <a:lnTo>
                      <a:pt x="731" y="0"/>
                    </a:lnTo>
                    <a:lnTo>
                      <a:pt x="780" y="0"/>
                    </a:lnTo>
                    <a:lnTo>
                      <a:pt x="834" y="0"/>
                    </a:lnTo>
                    <a:lnTo>
                      <a:pt x="898" y="0"/>
                    </a:lnTo>
                    <a:lnTo>
                      <a:pt x="935" y="3"/>
                    </a:lnTo>
                    <a:lnTo>
                      <a:pt x="969" y="12"/>
                    </a:lnTo>
                    <a:lnTo>
                      <a:pt x="1001" y="27"/>
                    </a:lnTo>
                    <a:lnTo>
                      <a:pt x="1030" y="46"/>
                    </a:lnTo>
                    <a:lnTo>
                      <a:pt x="1055" y="69"/>
                    </a:lnTo>
                    <a:lnTo>
                      <a:pt x="1075" y="97"/>
                    </a:lnTo>
                    <a:lnTo>
                      <a:pt x="1091" y="127"/>
                    </a:lnTo>
                    <a:lnTo>
                      <a:pt x="1100" y="160"/>
                    </a:lnTo>
                    <a:lnTo>
                      <a:pt x="1103" y="195"/>
                    </a:lnTo>
                    <a:lnTo>
                      <a:pt x="1103" y="249"/>
                    </a:lnTo>
                    <a:lnTo>
                      <a:pt x="877" y="131"/>
                    </a:lnTo>
                    <a:lnTo>
                      <a:pt x="1230" y="444"/>
                    </a:lnTo>
                    <a:lnTo>
                      <a:pt x="1712" y="562"/>
                    </a:lnTo>
                    <a:lnTo>
                      <a:pt x="1736" y="570"/>
                    </a:lnTo>
                    <a:lnTo>
                      <a:pt x="1760" y="582"/>
                    </a:lnTo>
                    <a:lnTo>
                      <a:pt x="1779" y="598"/>
                    </a:lnTo>
                    <a:lnTo>
                      <a:pt x="1795" y="616"/>
                    </a:lnTo>
                    <a:lnTo>
                      <a:pt x="1808" y="636"/>
                    </a:lnTo>
                    <a:lnTo>
                      <a:pt x="1816" y="659"/>
                    </a:lnTo>
                    <a:lnTo>
                      <a:pt x="1822" y="682"/>
                    </a:lnTo>
                    <a:lnTo>
                      <a:pt x="1822" y="707"/>
                    </a:lnTo>
                    <a:lnTo>
                      <a:pt x="1818" y="732"/>
                    </a:lnTo>
                    <a:lnTo>
                      <a:pt x="1809" y="755"/>
                    </a:lnTo>
                    <a:lnTo>
                      <a:pt x="1795" y="776"/>
                    </a:lnTo>
                    <a:lnTo>
                      <a:pt x="1780" y="795"/>
                    </a:lnTo>
                    <a:lnTo>
                      <a:pt x="1761" y="810"/>
                    </a:lnTo>
                    <a:lnTo>
                      <a:pt x="1739" y="822"/>
                    </a:lnTo>
                    <a:lnTo>
                      <a:pt x="1715" y="831"/>
                    </a:lnTo>
                    <a:lnTo>
                      <a:pt x="1691" y="835"/>
                    </a:lnTo>
                    <a:lnTo>
                      <a:pt x="1665" y="836"/>
                    </a:lnTo>
                    <a:lnTo>
                      <a:pt x="1638" y="832"/>
                    </a:lnTo>
                    <a:lnTo>
                      <a:pt x="1120" y="705"/>
                    </a:lnTo>
                    <a:lnTo>
                      <a:pt x="1097" y="698"/>
                    </a:lnTo>
                    <a:lnTo>
                      <a:pt x="1076" y="686"/>
                    </a:lnTo>
                    <a:lnTo>
                      <a:pt x="1057" y="672"/>
                    </a:lnTo>
                    <a:lnTo>
                      <a:pt x="676" y="335"/>
                    </a:lnTo>
                    <a:lnTo>
                      <a:pt x="965" y="765"/>
                    </a:lnTo>
                    <a:lnTo>
                      <a:pt x="980" y="783"/>
                    </a:lnTo>
                    <a:lnTo>
                      <a:pt x="996" y="797"/>
                    </a:lnTo>
                    <a:lnTo>
                      <a:pt x="1014" y="807"/>
                    </a:lnTo>
                    <a:lnTo>
                      <a:pt x="1034" y="815"/>
                    </a:lnTo>
                    <a:lnTo>
                      <a:pt x="1055" y="821"/>
                    </a:lnTo>
                    <a:lnTo>
                      <a:pt x="1078" y="826"/>
                    </a:lnTo>
                    <a:lnTo>
                      <a:pt x="1103" y="832"/>
                    </a:lnTo>
                    <a:lnTo>
                      <a:pt x="1106" y="2433"/>
                    </a:lnTo>
                    <a:lnTo>
                      <a:pt x="1103" y="2463"/>
                    </a:lnTo>
                    <a:lnTo>
                      <a:pt x="1095" y="2492"/>
                    </a:lnTo>
                    <a:lnTo>
                      <a:pt x="1082" y="2518"/>
                    </a:lnTo>
                    <a:lnTo>
                      <a:pt x="1065" y="2541"/>
                    </a:lnTo>
                    <a:lnTo>
                      <a:pt x="1044" y="2561"/>
                    </a:lnTo>
                    <a:lnTo>
                      <a:pt x="1019" y="2578"/>
                    </a:lnTo>
                    <a:lnTo>
                      <a:pt x="991" y="2590"/>
                    </a:lnTo>
                    <a:lnTo>
                      <a:pt x="962" y="2598"/>
                    </a:lnTo>
                    <a:lnTo>
                      <a:pt x="930" y="2601"/>
                    </a:lnTo>
                    <a:lnTo>
                      <a:pt x="899" y="2598"/>
                    </a:lnTo>
                    <a:lnTo>
                      <a:pt x="868" y="2590"/>
                    </a:lnTo>
                    <a:lnTo>
                      <a:pt x="841" y="2578"/>
                    </a:lnTo>
                    <a:lnTo>
                      <a:pt x="817" y="2561"/>
                    </a:lnTo>
                    <a:lnTo>
                      <a:pt x="795" y="2541"/>
                    </a:lnTo>
                    <a:lnTo>
                      <a:pt x="778" y="2518"/>
                    </a:lnTo>
                    <a:lnTo>
                      <a:pt x="765" y="2492"/>
                    </a:lnTo>
                    <a:lnTo>
                      <a:pt x="757" y="2463"/>
                    </a:lnTo>
                    <a:lnTo>
                      <a:pt x="754" y="2433"/>
                    </a:lnTo>
                    <a:lnTo>
                      <a:pt x="754" y="1197"/>
                    </a:lnTo>
                    <a:lnTo>
                      <a:pt x="677" y="1197"/>
                    </a:lnTo>
                    <a:lnTo>
                      <a:pt x="677" y="1197"/>
                    </a:lnTo>
                    <a:lnTo>
                      <a:pt x="674" y="2434"/>
                    </a:lnTo>
                    <a:lnTo>
                      <a:pt x="671" y="2464"/>
                    </a:lnTo>
                    <a:lnTo>
                      <a:pt x="663" y="2492"/>
                    </a:lnTo>
                    <a:lnTo>
                      <a:pt x="650" y="2518"/>
                    </a:lnTo>
                    <a:lnTo>
                      <a:pt x="632" y="2541"/>
                    </a:lnTo>
                    <a:lnTo>
                      <a:pt x="611" y="2561"/>
                    </a:lnTo>
                    <a:lnTo>
                      <a:pt x="587" y="2578"/>
                    </a:lnTo>
                    <a:lnTo>
                      <a:pt x="559" y="2590"/>
                    </a:lnTo>
                    <a:lnTo>
                      <a:pt x="530" y="2598"/>
                    </a:lnTo>
                    <a:lnTo>
                      <a:pt x="498" y="2601"/>
                    </a:lnTo>
                    <a:lnTo>
                      <a:pt x="497" y="2601"/>
                    </a:lnTo>
                    <a:lnTo>
                      <a:pt x="466" y="2598"/>
                    </a:lnTo>
                    <a:lnTo>
                      <a:pt x="436" y="2590"/>
                    </a:lnTo>
                    <a:lnTo>
                      <a:pt x="409" y="2577"/>
                    </a:lnTo>
                    <a:lnTo>
                      <a:pt x="385" y="2561"/>
                    </a:lnTo>
                    <a:lnTo>
                      <a:pt x="364" y="2541"/>
                    </a:lnTo>
                    <a:lnTo>
                      <a:pt x="346" y="2517"/>
                    </a:lnTo>
                    <a:lnTo>
                      <a:pt x="333" y="2491"/>
                    </a:lnTo>
                    <a:lnTo>
                      <a:pt x="325" y="2463"/>
                    </a:lnTo>
                    <a:lnTo>
                      <a:pt x="322" y="2433"/>
                    </a:lnTo>
                    <a:lnTo>
                      <a:pt x="326" y="1351"/>
                    </a:lnTo>
                    <a:lnTo>
                      <a:pt x="308" y="1365"/>
                    </a:lnTo>
                    <a:lnTo>
                      <a:pt x="288" y="1377"/>
                    </a:lnTo>
                    <a:lnTo>
                      <a:pt x="266" y="1385"/>
                    </a:lnTo>
                    <a:lnTo>
                      <a:pt x="241" y="1390"/>
                    </a:lnTo>
                    <a:lnTo>
                      <a:pt x="212" y="1391"/>
                    </a:lnTo>
                    <a:lnTo>
                      <a:pt x="183" y="1386"/>
                    </a:lnTo>
                    <a:lnTo>
                      <a:pt x="157" y="1376"/>
                    </a:lnTo>
                    <a:lnTo>
                      <a:pt x="133" y="1362"/>
                    </a:lnTo>
                    <a:lnTo>
                      <a:pt x="112" y="1344"/>
                    </a:lnTo>
                    <a:lnTo>
                      <a:pt x="96" y="1322"/>
                    </a:lnTo>
                    <a:lnTo>
                      <a:pt x="83" y="1297"/>
                    </a:lnTo>
                    <a:lnTo>
                      <a:pt x="77" y="1270"/>
                    </a:lnTo>
                    <a:lnTo>
                      <a:pt x="1" y="715"/>
                    </a:lnTo>
                    <a:lnTo>
                      <a:pt x="0" y="691"/>
                    </a:lnTo>
                    <a:lnTo>
                      <a:pt x="3" y="668"/>
                    </a:lnTo>
                    <a:lnTo>
                      <a:pt x="9" y="646"/>
                    </a:lnTo>
                    <a:lnTo>
                      <a:pt x="21" y="625"/>
                    </a:lnTo>
                    <a:lnTo>
                      <a:pt x="45" y="587"/>
                    </a:lnTo>
                    <a:lnTo>
                      <a:pt x="70" y="547"/>
                    </a:lnTo>
                    <a:lnTo>
                      <a:pt x="95" y="507"/>
                    </a:lnTo>
                    <a:lnTo>
                      <a:pt x="120" y="467"/>
                    </a:lnTo>
                    <a:lnTo>
                      <a:pt x="145" y="427"/>
                    </a:lnTo>
                    <a:lnTo>
                      <a:pt x="171" y="388"/>
                    </a:lnTo>
                    <a:lnTo>
                      <a:pt x="195" y="349"/>
                    </a:lnTo>
                    <a:lnTo>
                      <a:pt x="218" y="311"/>
                    </a:lnTo>
                    <a:lnTo>
                      <a:pt x="241" y="275"/>
                    </a:lnTo>
                    <a:lnTo>
                      <a:pt x="263" y="241"/>
                    </a:lnTo>
                    <a:lnTo>
                      <a:pt x="283" y="208"/>
                    </a:lnTo>
                    <a:lnTo>
                      <a:pt x="302" y="179"/>
                    </a:lnTo>
                    <a:lnTo>
                      <a:pt x="319" y="151"/>
                    </a:lnTo>
                    <a:lnTo>
                      <a:pt x="335" y="127"/>
                    </a:lnTo>
                    <a:lnTo>
                      <a:pt x="348" y="106"/>
                    </a:lnTo>
                    <a:lnTo>
                      <a:pt x="358" y="89"/>
                    </a:lnTo>
                    <a:lnTo>
                      <a:pt x="367" y="76"/>
                    </a:lnTo>
                    <a:lnTo>
                      <a:pt x="372" y="67"/>
                    </a:lnTo>
                    <a:lnTo>
                      <a:pt x="387" y="48"/>
                    </a:lnTo>
                    <a:lnTo>
                      <a:pt x="405" y="32"/>
                    </a:lnTo>
                    <a:lnTo>
                      <a:pt x="425" y="18"/>
                    </a:lnTo>
                    <a:lnTo>
                      <a:pt x="446" y="9"/>
                    </a:lnTo>
                    <a:lnTo>
                      <a:pt x="469" y="2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" name="Freeform 1448"/>
              <p:cNvSpPr>
                <a:spLocks noEditPoints="1"/>
              </p:cNvSpPr>
              <p:nvPr/>
            </p:nvSpPr>
            <p:spPr bwMode="auto">
              <a:xfrm>
                <a:off x="9520238" y="5316538"/>
                <a:ext cx="130175" cy="228600"/>
              </a:xfrm>
              <a:custGeom>
                <a:avLst/>
                <a:gdLst>
                  <a:gd name="T0" fmla="*/ 1212 w 1555"/>
                  <a:gd name="T1" fmla="*/ 612 h 2601"/>
                  <a:gd name="T2" fmla="*/ 970 w 1555"/>
                  <a:gd name="T3" fmla="*/ 5 h 2601"/>
                  <a:gd name="T4" fmla="*/ 1061 w 1555"/>
                  <a:gd name="T5" fmla="*/ 46 h 2601"/>
                  <a:gd name="T6" fmla="*/ 1118 w 1555"/>
                  <a:gd name="T7" fmla="*/ 119 h 2601"/>
                  <a:gd name="T8" fmla="*/ 1528 w 1555"/>
                  <a:gd name="T9" fmla="*/ 517 h 2601"/>
                  <a:gd name="T10" fmla="*/ 1555 w 1555"/>
                  <a:gd name="T11" fmla="*/ 587 h 2601"/>
                  <a:gd name="T12" fmla="*/ 1540 w 1555"/>
                  <a:gd name="T13" fmla="*/ 660 h 2601"/>
                  <a:gd name="T14" fmla="*/ 1445 w 1555"/>
                  <a:gd name="T15" fmla="*/ 782 h 2601"/>
                  <a:gd name="T16" fmla="*/ 1348 w 1555"/>
                  <a:gd name="T17" fmla="*/ 904 h 2601"/>
                  <a:gd name="T18" fmla="*/ 1275 w 1555"/>
                  <a:gd name="T19" fmla="*/ 996 h 2601"/>
                  <a:gd name="T20" fmla="*/ 1223 w 1555"/>
                  <a:gd name="T21" fmla="*/ 1061 h 2601"/>
                  <a:gd name="T22" fmla="*/ 1187 w 1555"/>
                  <a:gd name="T23" fmla="*/ 1105 h 2601"/>
                  <a:gd name="T24" fmla="*/ 1165 w 1555"/>
                  <a:gd name="T25" fmla="*/ 1132 h 2601"/>
                  <a:gd name="T26" fmla="*/ 1151 w 1555"/>
                  <a:gd name="T27" fmla="*/ 1147 h 2601"/>
                  <a:gd name="T28" fmla="*/ 1144 w 1555"/>
                  <a:gd name="T29" fmla="*/ 1155 h 2601"/>
                  <a:gd name="T30" fmla="*/ 1137 w 1555"/>
                  <a:gd name="T31" fmla="*/ 1159 h 2601"/>
                  <a:gd name="T32" fmla="*/ 1135 w 1555"/>
                  <a:gd name="T33" fmla="*/ 2463 h 2601"/>
                  <a:gd name="T34" fmla="*/ 1097 w 1555"/>
                  <a:gd name="T35" fmla="*/ 2541 h 2601"/>
                  <a:gd name="T36" fmla="*/ 1023 w 1555"/>
                  <a:gd name="T37" fmla="*/ 2590 h 2601"/>
                  <a:gd name="T38" fmla="*/ 961 w 1555"/>
                  <a:gd name="T39" fmla="*/ 2601 h 2601"/>
                  <a:gd name="T40" fmla="*/ 873 w 1555"/>
                  <a:gd name="T41" fmla="*/ 2578 h 2601"/>
                  <a:gd name="T42" fmla="*/ 810 w 1555"/>
                  <a:gd name="T43" fmla="*/ 2518 h 2601"/>
                  <a:gd name="T44" fmla="*/ 785 w 1555"/>
                  <a:gd name="T45" fmla="*/ 2434 h 2601"/>
                  <a:gd name="T46" fmla="*/ 706 w 1555"/>
                  <a:gd name="T47" fmla="*/ 1197 h 2601"/>
                  <a:gd name="T48" fmla="*/ 695 w 1555"/>
                  <a:gd name="T49" fmla="*/ 2492 h 2601"/>
                  <a:gd name="T50" fmla="*/ 643 w 1555"/>
                  <a:gd name="T51" fmla="*/ 2561 h 2601"/>
                  <a:gd name="T52" fmla="*/ 561 w 1555"/>
                  <a:gd name="T53" fmla="*/ 2598 h 2601"/>
                  <a:gd name="T54" fmla="*/ 498 w 1555"/>
                  <a:gd name="T55" fmla="*/ 2598 h 2601"/>
                  <a:gd name="T56" fmla="*/ 417 w 1555"/>
                  <a:gd name="T57" fmla="*/ 2561 h 2601"/>
                  <a:gd name="T58" fmla="*/ 365 w 1555"/>
                  <a:gd name="T59" fmla="*/ 2492 h 2601"/>
                  <a:gd name="T60" fmla="*/ 353 w 1555"/>
                  <a:gd name="T61" fmla="*/ 2305 h 2601"/>
                  <a:gd name="T62" fmla="*/ 353 w 1555"/>
                  <a:gd name="T63" fmla="*/ 1963 h 2601"/>
                  <a:gd name="T64" fmla="*/ 354 w 1555"/>
                  <a:gd name="T65" fmla="*/ 1684 h 2601"/>
                  <a:gd name="T66" fmla="*/ 354 w 1555"/>
                  <a:gd name="T67" fmla="*/ 1461 h 2601"/>
                  <a:gd name="T68" fmla="*/ 354 w 1555"/>
                  <a:gd name="T69" fmla="*/ 1288 h 2601"/>
                  <a:gd name="T70" fmla="*/ 355 w 1555"/>
                  <a:gd name="T71" fmla="*/ 1157 h 2601"/>
                  <a:gd name="T72" fmla="*/ 355 w 1555"/>
                  <a:gd name="T73" fmla="*/ 1064 h 2601"/>
                  <a:gd name="T74" fmla="*/ 355 w 1555"/>
                  <a:gd name="T75" fmla="*/ 1001 h 2601"/>
                  <a:gd name="T76" fmla="*/ 357 w 1555"/>
                  <a:gd name="T77" fmla="*/ 964 h 2601"/>
                  <a:gd name="T78" fmla="*/ 357 w 1555"/>
                  <a:gd name="T79" fmla="*/ 944 h 2601"/>
                  <a:gd name="T80" fmla="*/ 357 w 1555"/>
                  <a:gd name="T81" fmla="*/ 937 h 2601"/>
                  <a:gd name="T82" fmla="*/ 357 w 1555"/>
                  <a:gd name="T83" fmla="*/ 936 h 2601"/>
                  <a:gd name="T84" fmla="*/ 435 w 1555"/>
                  <a:gd name="T85" fmla="*/ 930 h 2601"/>
                  <a:gd name="T86" fmla="*/ 508 w 1555"/>
                  <a:gd name="T87" fmla="*/ 925 h 2601"/>
                  <a:gd name="T88" fmla="*/ 546 w 1555"/>
                  <a:gd name="T89" fmla="*/ 922 h 2601"/>
                  <a:gd name="T90" fmla="*/ 570 w 1555"/>
                  <a:gd name="T91" fmla="*/ 920 h 2601"/>
                  <a:gd name="T92" fmla="*/ 600 w 1555"/>
                  <a:gd name="T93" fmla="*/ 918 h 2601"/>
                  <a:gd name="T94" fmla="*/ 664 w 1555"/>
                  <a:gd name="T95" fmla="*/ 905 h 2601"/>
                  <a:gd name="T96" fmla="*/ 726 w 1555"/>
                  <a:gd name="T97" fmla="*/ 861 h 2601"/>
                  <a:gd name="T98" fmla="*/ 918 w 1555"/>
                  <a:gd name="T99" fmla="*/ 399 h 2601"/>
                  <a:gd name="T100" fmla="*/ 610 w 1555"/>
                  <a:gd name="T101" fmla="*/ 772 h 2601"/>
                  <a:gd name="T102" fmla="*/ 542 w 1555"/>
                  <a:gd name="T103" fmla="*/ 794 h 2601"/>
                  <a:gd name="T104" fmla="*/ 15 w 1555"/>
                  <a:gd name="T105" fmla="*/ 813 h 2601"/>
                  <a:gd name="T106" fmla="*/ 41 w 1555"/>
                  <a:gd name="T107" fmla="*/ 727 h 2601"/>
                  <a:gd name="T108" fmla="*/ 31 w 1555"/>
                  <a:gd name="T109" fmla="*/ 620 h 2601"/>
                  <a:gd name="T110" fmla="*/ 452 w 1555"/>
                  <a:gd name="T111" fmla="*/ 522 h 2601"/>
                  <a:gd name="T112" fmla="*/ 357 w 1555"/>
                  <a:gd name="T113" fmla="*/ 402 h 2601"/>
                  <a:gd name="T114" fmla="*/ 369 w 1555"/>
                  <a:gd name="T115" fmla="*/ 127 h 2601"/>
                  <a:gd name="T116" fmla="*/ 430 w 1555"/>
                  <a:gd name="T117" fmla="*/ 46 h 2601"/>
                  <a:gd name="T118" fmla="*/ 525 w 1555"/>
                  <a:gd name="T119" fmla="*/ 3 h 2601"/>
                  <a:gd name="T120" fmla="*/ 934 w 1555"/>
                  <a:gd name="T121" fmla="*/ 0 h 26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55" h="2601">
                    <a:moveTo>
                      <a:pt x="1134" y="541"/>
                    </a:moveTo>
                    <a:lnTo>
                      <a:pt x="1134" y="710"/>
                    </a:lnTo>
                    <a:lnTo>
                      <a:pt x="1212" y="612"/>
                    </a:lnTo>
                    <a:lnTo>
                      <a:pt x="1134" y="541"/>
                    </a:lnTo>
                    <a:close/>
                    <a:moveTo>
                      <a:pt x="934" y="0"/>
                    </a:moveTo>
                    <a:lnTo>
                      <a:pt x="970" y="5"/>
                    </a:lnTo>
                    <a:lnTo>
                      <a:pt x="1003" y="14"/>
                    </a:lnTo>
                    <a:lnTo>
                      <a:pt x="1034" y="28"/>
                    </a:lnTo>
                    <a:lnTo>
                      <a:pt x="1061" y="46"/>
                    </a:lnTo>
                    <a:lnTo>
                      <a:pt x="1085" y="67"/>
                    </a:lnTo>
                    <a:lnTo>
                      <a:pt x="1104" y="92"/>
                    </a:lnTo>
                    <a:lnTo>
                      <a:pt x="1118" y="119"/>
                    </a:lnTo>
                    <a:lnTo>
                      <a:pt x="1129" y="150"/>
                    </a:lnTo>
                    <a:lnTo>
                      <a:pt x="1510" y="497"/>
                    </a:lnTo>
                    <a:lnTo>
                      <a:pt x="1528" y="517"/>
                    </a:lnTo>
                    <a:lnTo>
                      <a:pt x="1542" y="539"/>
                    </a:lnTo>
                    <a:lnTo>
                      <a:pt x="1550" y="562"/>
                    </a:lnTo>
                    <a:lnTo>
                      <a:pt x="1555" y="587"/>
                    </a:lnTo>
                    <a:lnTo>
                      <a:pt x="1555" y="612"/>
                    </a:lnTo>
                    <a:lnTo>
                      <a:pt x="1549" y="636"/>
                    </a:lnTo>
                    <a:lnTo>
                      <a:pt x="1540" y="660"/>
                    </a:lnTo>
                    <a:lnTo>
                      <a:pt x="1525" y="682"/>
                    </a:lnTo>
                    <a:lnTo>
                      <a:pt x="1484" y="734"/>
                    </a:lnTo>
                    <a:lnTo>
                      <a:pt x="1445" y="782"/>
                    </a:lnTo>
                    <a:lnTo>
                      <a:pt x="1409" y="827"/>
                    </a:lnTo>
                    <a:lnTo>
                      <a:pt x="1378" y="867"/>
                    </a:lnTo>
                    <a:lnTo>
                      <a:pt x="1348" y="904"/>
                    </a:lnTo>
                    <a:lnTo>
                      <a:pt x="1321" y="937"/>
                    </a:lnTo>
                    <a:lnTo>
                      <a:pt x="1296" y="969"/>
                    </a:lnTo>
                    <a:lnTo>
                      <a:pt x="1275" y="996"/>
                    </a:lnTo>
                    <a:lnTo>
                      <a:pt x="1255" y="1020"/>
                    </a:lnTo>
                    <a:lnTo>
                      <a:pt x="1238" y="1042"/>
                    </a:lnTo>
                    <a:lnTo>
                      <a:pt x="1223" y="1061"/>
                    </a:lnTo>
                    <a:lnTo>
                      <a:pt x="1209" y="1078"/>
                    </a:lnTo>
                    <a:lnTo>
                      <a:pt x="1197" y="1092"/>
                    </a:lnTo>
                    <a:lnTo>
                      <a:pt x="1187" y="1105"/>
                    </a:lnTo>
                    <a:lnTo>
                      <a:pt x="1178" y="1116"/>
                    </a:lnTo>
                    <a:lnTo>
                      <a:pt x="1171" y="1125"/>
                    </a:lnTo>
                    <a:lnTo>
                      <a:pt x="1165" y="1132"/>
                    </a:lnTo>
                    <a:lnTo>
                      <a:pt x="1159" y="1138"/>
                    </a:lnTo>
                    <a:lnTo>
                      <a:pt x="1155" y="1143"/>
                    </a:lnTo>
                    <a:lnTo>
                      <a:pt x="1151" y="1147"/>
                    </a:lnTo>
                    <a:lnTo>
                      <a:pt x="1149" y="1150"/>
                    </a:lnTo>
                    <a:lnTo>
                      <a:pt x="1146" y="1153"/>
                    </a:lnTo>
                    <a:lnTo>
                      <a:pt x="1144" y="1155"/>
                    </a:lnTo>
                    <a:lnTo>
                      <a:pt x="1141" y="1156"/>
                    </a:lnTo>
                    <a:lnTo>
                      <a:pt x="1139" y="1158"/>
                    </a:lnTo>
                    <a:lnTo>
                      <a:pt x="1137" y="1159"/>
                    </a:lnTo>
                    <a:lnTo>
                      <a:pt x="1134" y="1161"/>
                    </a:lnTo>
                    <a:lnTo>
                      <a:pt x="1138" y="2433"/>
                    </a:lnTo>
                    <a:lnTo>
                      <a:pt x="1135" y="2463"/>
                    </a:lnTo>
                    <a:lnTo>
                      <a:pt x="1127" y="2491"/>
                    </a:lnTo>
                    <a:lnTo>
                      <a:pt x="1114" y="2517"/>
                    </a:lnTo>
                    <a:lnTo>
                      <a:pt x="1097" y="2541"/>
                    </a:lnTo>
                    <a:lnTo>
                      <a:pt x="1075" y="2561"/>
                    </a:lnTo>
                    <a:lnTo>
                      <a:pt x="1051" y="2577"/>
                    </a:lnTo>
                    <a:lnTo>
                      <a:pt x="1023" y="2590"/>
                    </a:lnTo>
                    <a:lnTo>
                      <a:pt x="994" y="2598"/>
                    </a:lnTo>
                    <a:lnTo>
                      <a:pt x="962" y="2601"/>
                    </a:lnTo>
                    <a:lnTo>
                      <a:pt x="961" y="2601"/>
                    </a:lnTo>
                    <a:lnTo>
                      <a:pt x="930" y="2598"/>
                    </a:lnTo>
                    <a:lnTo>
                      <a:pt x="900" y="2590"/>
                    </a:lnTo>
                    <a:lnTo>
                      <a:pt x="873" y="2578"/>
                    </a:lnTo>
                    <a:lnTo>
                      <a:pt x="849" y="2561"/>
                    </a:lnTo>
                    <a:lnTo>
                      <a:pt x="828" y="2541"/>
                    </a:lnTo>
                    <a:lnTo>
                      <a:pt x="810" y="2518"/>
                    </a:lnTo>
                    <a:lnTo>
                      <a:pt x="797" y="2492"/>
                    </a:lnTo>
                    <a:lnTo>
                      <a:pt x="789" y="2464"/>
                    </a:lnTo>
                    <a:lnTo>
                      <a:pt x="785" y="2434"/>
                    </a:lnTo>
                    <a:lnTo>
                      <a:pt x="782" y="1197"/>
                    </a:lnTo>
                    <a:lnTo>
                      <a:pt x="782" y="1197"/>
                    </a:lnTo>
                    <a:lnTo>
                      <a:pt x="706" y="1197"/>
                    </a:lnTo>
                    <a:lnTo>
                      <a:pt x="706" y="2433"/>
                    </a:lnTo>
                    <a:lnTo>
                      <a:pt x="703" y="2463"/>
                    </a:lnTo>
                    <a:lnTo>
                      <a:pt x="695" y="2492"/>
                    </a:lnTo>
                    <a:lnTo>
                      <a:pt x="682" y="2518"/>
                    </a:lnTo>
                    <a:lnTo>
                      <a:pt x="664" y="2541"/>
                    </a:lnTo>
                    <a:lnTo>
                      <a:pt x="643" y="2561"/>
                    </a:lnTo>
                    <a:lnTo>
                      <a:pt x="619" y="2578"/>
                    </a:lnTo>
                    <a:lnTo>
                      <a:pt x="591" y="2590"/>
                    </a:lnTo>
                    <a:lnTo>
                      <a:pt x="561" y="2598"/>
                    </a:lnTo>
                    <a:lnTo>
                      <a:pt x="529" y="2601"/>
                    </a:lnTo>
                    <a:lnTo>
                      <a:pt x="529" y="2601"/>
                    </a:lnTo>
                    <a:lnTo>
                      <a:pt x="498" y="2598"/>
                    </a:lnTo>
                    <a:lnTo>
                      <a:pt x="468" y="2590"/>
                    </a:lnTo>
                    <a:lnTo>
                      <a:pt x="441" y="2578"/>
                    </a:lnTo>
                    <a:lnTo>
                      <a:pt x="417" y="2561"/>
                    </a:lnTo>
                    <a:lnTo>
                      <a:pt x="396" y="2541"/>
                    </a:lnTo>
                    <a:lnTo>
                      <a:pt x="378" y="2518"/>
                    </a:lnTo>
                    <a:lnTo>
                      <a:pt x="365" y="2492"/>
                    </a:lnTo>
                    <a:lnTo>
                      <a:pt x="357" y="2463"/>
                    </a:lnTo>
                    <a:lnTo>
                      <a:pt x="353" y="2433"/>
                    </a:lnTo>
                    <a:lnTo>
                      <a:pt x="353" y="2305"/>
                    </a:lnTo>
                    <a:lnTo>
                      <a:pt x="353" y="2184"/>
                    </a:lnTo>
                    <a:lnTo>
                      <a:pt x="353" y="2071"/>
                    </a:lnTo>
                    <a:lnTo>
                      <a:pt x="353" y="1963"/>
                    </a:lnTo>
                    <a:lnTo>
                      <a:pt x="353" y="1864"/>
                    </a:lnTo>
                    <a:lnTo>
                      <a:pt x="354" y="1771"/>
                    </a:lnTo>
                    <a:lnTo>
                      <a:pt x="354" y="1684"/>
                    </a:lnTo>
                    <a:lnTo>
                      <a:pt x="354" y="1604"/>
                    </a:lnTo>
                    <a:lnTo>
                      <a:pt x="354" y="1530"/>
                    </a:lnTo>
                    <a:lnTo>
                      <a:pt x="354" y="1461"/>
                    </a:lnTo>
                    <a:lnTo>
                      <a:pt x="354" y="1398"/>
                    </a:lnTo>
                    <a:lnTo>
                      <a:pt x="354" y="1340"/>
                    </a:lnTo>
                    <a:lnTo>
                      <a:pt x="354" y="1288"/>
                    </a:lnTo>
                    <a:lnTo>
                      <a:pt x="354" y="1240"/>
                    </a:lnTo>
                    <a:lnTo>
                      <a:pt x="354" y="1196"/>
                    </a:lnTo>
                    <a:lnTo>
                      <a:pt x="355" y="1157"/>
                    </a:lnTo>
                    <a:lnTo>
                      <a:pt x="355" y="1122"/>
                    </a:lnTo>
                    <a:lnTo>
                      <a:pt x="355" y="1091"/>
                    </a:lnTo>
                    <a:lnTo>
                      <a:pt x="355" y="1064"/>
                    </a:lnTo>
                    <a:lnTo>
                      <a:pt x="355" y="1040"/>
                    </a:lnTo>
                    <a:lnTo>
                      <a:pt x="355" y="1019"/>
                    </a:lnTo>
                    <a:lnTo>
                      <a:pt x="355" y="1001"/>
                    </a:lnTo>
                    <a:lnTo>
                      <a:pt x="355" y="986"/>
                    </a:lnTo>
                    <a:lnTo>
                      <a:pt x="357" y="974"/>
                    </a:lnTo>
                    <a:lnTo>
                      <a:pt x="357" y="964"/>
                    </a:lnTo>
                    <a:lnTo>
                      <a:pt x="357" y="955"/>
                    </a:lnTo>
                    <a:lnTo>
                      <a:pt x="357" y="948"/>
                    </a:lnTo>
                    <a:lnTo>
                      <a:pt x="357" y="944"/>
                    </a:lnTo>
                    <a:lnTo>
                      <a:pt x="357" y="940"/>
                    </a:lnTo>
                    <a:lnTo>
                      <a:pt x="357" y="938"/>
                    </a:lnTo>
                    <a:lnTo>
                      <a:pt x="357" y="937"/>
                    </a:lnTo>
                    <a:lnTo>
                      <a:pt x="357" y="936"/>
                    </a:lnTo>
                    <a:lnTo>
                      <a:pt x="357" y="936"/>
                    </a:lnTo>
                    <a:lnTo>
                      <a:pt x="357" y="936"/>
                    </a:lnTo>
                    <a:lnTo>
                      <a:pt x="357" y="936"/>
                    </a:lnTo>
                    <a:lnTo>
                      <a:pt x="399" y="933"/>
                    </a:lnTo>
                    <a:lnTo>
                      <a:pt x="435" y="930"/>
                    </a:lnTo>
                    <a:lnTo>
                      <a:pt x="464" y="928"/>
                    </a:lnTo>
                    <a:lnTo>
                      <a:pt x="488" y="926"/>
                    </a:lnTo>
                    <a:lnTo>
                      <a:pt x="508" y="925"/>
                    </a:lnTo>
                    <a:lnTo>
                      <a:pt x="524" y="923"/>
                    </a:lnTo>
                    <a:lnTo>
                      <a:pt x="537" y="922"/>
                    </a:lnTo>
                    <a:lnTo>
                      <a:pt x="546" y="922"/>
                    </a:lnTo>
                    <a:lnTo>
                      <a:pt x="556" y="921"/>
                    </a:lnTo>
                    <a:lnTo>
                      <a:pt x="563" y="920"/>
                    </a:lnTo>
                    <a:lnTo>
                      <a:pt x="570" y="920"/>
                    </a:lnTo>
                    <a:lnTo>
                      <a:pt x="579" y="919"/>
                    </a:lnTo>
                    <a:lnTo>
                      <a:pt x="588" y="918"/>
                    </a:lnTo>
                    <a:lnTo>
                      <a:pt x="600" y="918"/>
                    </a:lnTo>
                    <a:lnTo>
                      <a:pt x="614" y="916"/>
                    </a:lnTo>
                    <a:lnTo>
                      <a:pt x="640" y="912"/>
                    </a:lnTo>
                    <a:lnTo>
                      <a:pt x="664" y="905"/>
                    </a:lnTo>
                    <a:lnTo>
                      <a:pt x="687" y="893"/>
                    </a:lnTo>
                    <a:lnTo>
                      <a:pt x="708" y="879"/>
                    </a:lnTo>
                    <a:lnTo>
                      <a:pt x="726" y="861"/>
                    </a:lnTo>
                    <a:lnTo>
                      <a:pt x="742" y="840"/>
                    </a:lnTo>
                    <a:lnTo>
                      <a:pt x="754" y="816"/>
                    </a:lnTo>
                    <a:lnTo>
                      <a:pt x="918" y="399"/>
                    </a:lnTo>
                    <a:lnTo>
                      <a:pt x="647" y="740"/>
                    </a:lnTo>
                    <a:lnTo>
                      <a:pt x="630" y="757"/>
                    </a:lnTo>
                    <a:lnTo>
                      <a:pt x="610" y="772"/>
                    </a:lnTo>
                    <a:lnTo>
                      <a:pt x="589" y="783"/>
                    </a:lnTo>
                    <a:lnTo>
                      <a:pt x="566" y="791"/>
                    </a:lnTo>
                    <a:lnTo>
                      <a:pt x="542" y="794"/>
                    </a:lnTo>
                    <a:lnTo>
                      <a:pt x="3" y="836"/>
                    </a:lnTo>
                    <a:lnTo>
                      <a:pt x="3" y="836"/>
                    </a:lnTo>
                    <a:lnTo>
                      <a:pt x="15" y="813"/>
                    </a:lnTo>
                    <a:lnTo>
                      <a:pt x="26" y="789"/>
                    </a:lnTo>
                    <a:lnTo>
                      <a:pt x="34" y="763"/>
                    </a:lnTo>
                    <a:lnTo>
                      <a:pt x="41" y="727"/>
                    </a:lnTo>
                    <a:lnTo>
                      <a:pt x="43" y="690"/>
                    </a:lnTo>
                    <a:lnTo>
                      <a:pt x="39" y="655"/>
                    </a:lnTo>
                    <a:lnTo>
                      <a:pt x="31" y="620"/>
                    </a:lnTo>
                    <a:lnTo>
                      <a:pt x="18" y="587"/>
                    </a:lnTo>
                    <a:lnTo>
                      <a:pt x="0" y="556"/>
                    </a:lnTo>
                    <a:lnTo>
                      <a:pt x="452" y="522"/>
                    </a:lnTo>
                    <a:lnTo>
                      <a:pt x="684" y="231"/>
                    </a:lnTo>
                    <a:lnTo>
                      <a:pt x="449" y="394"/>
                    </a:lnTo>
                    <a:lnTo>
                      <a:pt x="357" y="402"/>
                    </a:lnTo>
                    <a:lnTo>
                      <a:pt x="357" y="195"/>
                    </a:lnTo>
                    <a:lnTo>
                      <a:pt x="360" y="160"/>
                    </a:lnTo>
                    <a:lnTo>
                      <a:pt x="369" y="127"/>
                    </a:lnTo>
                    <a:lnTo>
                      <a:pt x="385" y="97"/>
                    </a:lnTo>
                    <a:lnTo>
                      <a:pt x="405" y="69"/>
                    </a:lnTo>
                    <a:lnTo>
                      <a:pt x="430" y="46"/>
                    </a:lnTo>
                    <a:lnTo>
                      <a:pt x="459" y="27"/>
                    </a:lnTo>
                    <a:lnTo>
                      <a:pt x="490" y="12"/>
                    </a:lnTo>
                    <a:lnTo>
                      <a:pt x="525" y="3"/>
                    </a:lnTo>
                    <a:lnTo>
                      <a:pt x="562" y="0"/>
                    </a:lnTo>
                    <a:lnTo>
                      <a:pt x="894" y="0"/>
                    </a:lnTo>
                    <a:lnTo>
                      <a:pt x="934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57" name="Group 156"/>
            <p:cNvGrpSpPr/>
            <p:nvPr/>
          </p:nvGrpSpPr>
          <p:grpSpPr>
            <a:xfrm>
              <a:off x="10104859" y="5245894"/>
              <a:ext cx="269875" cy="290513"/>
              <a:chOff x="10104438" y="5254625"/>
              <a:chExt cx="269875" cy="290513"/>
            </a:xfrm>
          </p:grpSpPr>
          <p:sp>
            <p:nvSpPr>
              <p:cNvPr id="158" name="Freeform 1453"/>
              <p:cNvSpPr>
                <a:spLocks/>
              </p:cNvSpPr>
              <p:nvPr/>
            </p:nvSpPr>
            <p:spPr bwMode="auto">
              <a:xfrm>
                <a:off x="10285413" y="5307013"/>
                <a:ext cx="88900" cy="217488"/>
              </a:xfrm>
              <a:custGeom>
                <a:avLst/>
                <a:gdLst>
                  <a:gd name="T0" fmla="*/ 705 w 998"/>
                  <a:gd name="T1" fmla="*/ 0 h 2474"/>
                  <a:gd name="T2" fmla="*/ 788 w 998"/>
                  <a:gd name="T3" fmla="*/ 12 h 2474"/>
                  <a:gd name="T4" fmla="*/ 861 w 998"/>
                  <a:gd name="T5" fmla="*/ 46 h 2474"/>
                  <a:gd name="T6" fmla="*/ 922 w 998"/>
                  <a:gd name="T7" fmla="*/ 99 h 2474"/>
                  <a:gd name="T8" fmla="*/ 966 w 998"/>
                  <a:gd name="T9" fmla="*/ 166 h 2474"/>
                  <a:gd name="T10" fmla="*/ 990 w 998"/>
                  <a:gd name="T11" fmla="*/ 244 h 2474"/>
                  <a:gd name="T12" fmla="*/ 998 w 998"/>
                  <a:gd name="T13" fmla="*/ 1177 h 2474"/>
                  <a:gd name="T14" fmla="*/ 988 w 998"/>
                  <a:gd name="T15" fmla="*/ 1226 h 2474"/>
                  <a:gd name="T16" fmla="*/ 963 w 998"/>
                  <a:gd name="T17" fmla="*/ 1264 h 2474"/>
                  <a:gd name="T18" fmla="*/ 924 w 998"/>
                  <a:gd name="T19" fmla="*/ 1290 h 2474"/>
                  <a:gd name="T20" fmla="*/ 876 w 998"/>
                  <a:gd name="T21" fmla="*/ 1300 h 2474"/>
                  <a:gd name="T22" fmla="*/ 851 w 998"/>
                  <a:gd name="T23" fmla="*/ 1298 h 2474"/>
                  <a:gd name="T24" fmla="*/ 808 w 998"/>
                  <a:gd name="T25" fmla="*/ 1279 h 2474"/>
                  <a:gd name="T26" fmla="*/ 776 w 998"/>
                  <a:gd name="T27" fmla="*/ 1247 h 2474"/>
                  <a:gd name="T28" fmla="*/ 756 w 998"/>
                  <a:gd name="T29" fmla="*/ 1204 h 2474"/>
                  <a:gd name="T30" fmla="*/ 749 w 998"/>
                  <a:gd name="T31" fmla="*/ 287 h 2474"/>
                  <a:gd name="T32" fmla="*/ 747 w 998"/>
                  <a:gd name="T33" fmla="*/ 277 h 2474"/>
                  <a:gd name="T34" fmla="*/ 733 w 998"/>
                  <a:gd name="T35" fmla="*/ 264 h 2474"/>
                  <a:gd name="T36" fmla="*/ 714 w 998"/>
                  <a:gd name="T37" fmla="*/ 265 h 2474"/>
                  <a:gd name="T38" fmla="*/ 701 w 998"/>
                  <a:gd name="T39" fmla="*/ 278 h 2474"/>
                  <a:gd name="T40" fmla="*/ 701 w 998"/>
                  <a:gd name="T41" fmla="*/ 2328 h 2474"/>
                  <a:gd name="T42" fmla="*/ 690 w 998"/>
                  <a:gd name="T43" fmla="*/ 2385 h 2474"/>
                  <a:gd name="T44" fmla="*/ 659 w 998"/>
                  <a:gd name="T45" fmla="*/ 2431 h 2474"/>
                  <a:gd name="T46" fmla="*/ 613 w 998"/>
                  <a:gd name="T47" fmla="*/ 2462 h 2474"/>
                  <a:gd name="T48" fmla="*/ 555 w 998"/>
                  <a:gd name="T49" fmla="*/ 2474 h 2474"/>
                  <a:gd name="T50" fmla="*/ 499 w 998"/>
                  <a:gd name="T51" fmla="*/ 2462 h 2474"/>
                  <a:gd name="T52" fmla="*/ 453 w 998"/>
                  <a:gd name="T53" fmla="*/ 2431 h 2474"/>
                  <a:gd name="T54" fmla="*/ 420 w 998"/>
                  <a:gd name="T55" fmla="*/ 2385 h 2474"/>
                  <a:gd name="T56" fmla="*/ 409 w 998"/>
                  <a:gd name="T57" fmla="*/ 2328 h 2474"/>
                  <a:gd name="T58" fmla="*/ 407 w 998"/>
                  <a:gd name="T59" fmla="*/ 1182 h 2474"/>
                  <a:gd name="T60" fmla="*/ 390 w 998"/>
                  <a:gd name="T61" fmla="*/ 1166 h 2474"/>
                  <a:gd name="T62" fmla="*/ 365 w 998"/>
                  <a:gd name="T63" fmla="*/ 1166 h 2474"/>
                  <a:gd name="T64" fmla="*/ 349 w 998"/>
                  <a:gd name="T65" fmla="*/ 1182 h 2474"/>
                  <a:gd name="T66" fmla="*/ 346 w 998"/>
                  <a:gd name="T67" fmla="*/ 2328 h 2474"/>
                  <a:gd name="T68" fmla="*/ 335 w 998"/>
                  <a:gd name="T69" fmla="*/ 2385 h 2474"/>
                  <a:gd name="T70" fmla="*/ 304 w 998"/>
                  <a:gd name="T71" fmla="*/ 2431 h 2474"/>
                  <a:gd name="T72" fmla="*/ 257 w 998"/>
                  <a:gd name="T73" fmla="*/ 2462 h 2474"/>
                  <a:gd name="T74" fmla="*/ 200 w 998"/>
                  <a:gd name="T75" fmla="*/ 2474 h 2474"/>
                  <a:gd name="T76" fmla="*/ 144 w 998"/>
                  <a:gd name="T77" fmla="*/ 2462 h 2474"/>
                  <a:gd name="T78" fmla="*/ 97 w 998"/>
                  <a:gd name="T79" fmla="*/ 2431 h 2474"/>
                  <a:gd name="T80" fmla="*/ 65 w 998"/>
                  <a:gd name="T81" fmla="*/ 2385 h 2474"/>
                  <a:gd name="T82" fmla="*/ 54 w 998"/>
                  <a:gd name="T83" fmla="*/ 2328 h 2474"/>
                  <a:gd name="T84" fmla="*/ 83 w 998"/>
                  <a:gd name="T85" fmla="*/ 2282 h 2474"/>
                  <a:gd name="T86" fmla="*/ 134 w 998"/>
                  <a:gd name="T87" fmla="*/ 2247 h 2474"/>
                  <a:gd name="T88" fmla="*/ 171 w 998"/>
                  <a:gd name="T89" fmla="*/ 2198 h 2474"/>
                  <a:gd name="T90" fmla="*/ 191 w 998"/>
                  <a:gd name="T91" fmla="*/ 2138 h 2474"/>
                  <a:gd name="T92" fmla="*/ 194 w 998"/>
                  <a:gd name="T93" fmla="*/ 1585 h 2474"/>
                  <a:gd name="T94" fmla="*/ 184 w 998"/>
                  <a:gd name="T95" fmla="*/ 1524 h 2474"/>
                  <a:gd name="T96" fmla="*/ 157 w 998"/>
                  <a:gd name="T97" fmla="*/ 1470 h 2474"/>
                  <a:gd name="T98" fmla="*/ 153 w 998"/>
                  <a:gd name="T99" fmla="*/ 1417 h 2474"/>
                  <a:gd name="T100" fmla="*/ 170 w 998"/>
                  <a:gd name="T101" fmla="*/ 1350 h 2474"/>
                  <a:gd name="T102" fmla="*/ 167 w 998"/>
                  <a:gd name="T103" fmla="*/ 352 h 2474"/>
                  <a:gd name="T104" fmla="*/ 155 w 998"/>
                  <a:gd name="T105" fmla="*/ 251 h 2474"/>
                  <a:gd name="T106" fmla="*/ 122 w 998"/>
                  <a:gd name="T107" fmla="*/ 157 h 2474"/>
                  <a:gd name="T108" fmla="*/ 69 w 998"/>
                  <a:gd name="T109" fmla="*/ 74 h 2474"/>
                  <a:gd name="T110" fmla="*/ 0 w 998"/>
                  <a:gd name="T111" fmla="*/ 4 h 2474"/>
                  <a:gd name="T112" fmla="*/ 52 w 998"/>
                  <a:gd name="T113" fmla="*/ 0 h 2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98" h="2474">
                    <a:moveTo>
                      <a:pt x="52" y="0"/>
                    </a:moveTo>
                    <a:lnTo>
                      <a:pt x="705" y="0"/>
                    </a:lnTo>
                    <a:lnTo>
                      <a:pt x="747" y="3"/>
                    </a:lnTo>
                    <a:lnTo>
                      <a:pt x="788" y="12"/>
                    </a:lnTo>
                    <a:lnTo>
                      <a:pt x="826" y="26"/>
                    </a:lnTo>
                    <a:lnTo>
                      <a:pt x="861" y="46"/>
                    </a:lnTo>
                    <a:lnTo>
                      <a:pt x="893" y="70"/>
                    </a:lnTo>
                    <a:lnTo>
                      <a:pt x="922" y="99"/>
                    </a:lnTo>
                    <a:lnTo>
                      <a:pt x="947" y="131"/>
                    </a:lnTo>
                    <a:lnTo>
                      <a:pt x="966" y="166"/>
                    </a:lnTo>
                    <a:lnTo>
                      <a:pt x="981" y="203"/>
                    </a:lnTo>
                    <a:lnTo>
                      <a:pt x="990" y="244"/>
                    </a:lnTo>
                    <a:lnTo>
                      <a:pt x="993" y="286"/>
                    </a:lnTo>
                    <a:lnTo>
                      <a:pt x="998" y="1177"/>
                    </a:lnTo>
                    <a:lnTo>
                      <a:pt x="995" y="1203"/>
                    </a:lnTo>
                    <a:lnTo>
                      <a:pt x="988" y="1226"/>
                    </a:lnTo>
                    <a:lnTo>
                      <a:pt x="977" y="1246"/>
                    </a:lnTo>
                    <a:lnTo>
                      <a:pt x="963" y="1264"/>
                    </a:lnTo>
                    <a:lnTo>
                      <a:pt x="945" y="1279"/>
                    </a:lnTo>
                    <a:lnTo>
                      <a:pt x="924" y="1290"/>
                    </a:lnTo>
                    <a:lnTo>
                      <a:pt x="901" y="1297"/>
                    </a:lnTo>
                    <a:lnTo>
                      <a:pt x="876" y="1300"/>
                    </a:lnTo>
                    <a:lnTo>
                      <a:pt x="876" y="1300"/>
                    </a:lnTo>
                    <a:lnTo>
                      <a:pt x="851" y="1298"/>
                    </a:lnTo>
                    <a:lnTo>
                      <a:pt x="829" y="1291"/>
                    </a:lnTo>
                    <a:lnTo>
                      <a:pt x="808" y="1279"/>
                    </a:lnTo>
                    <a:lnTo>
                      <a:pt x="790" y="1265"/>
                    </a:lnTo>
                    <a:lnTo>
                      <a:pt x="776" y="1247"/>
                    </a:lnTo>
                    <a:lnTo>
                      <a:pt x="764" y="1227"/>
                    </a:lnTo>
                    <a:lnTo>
                      <a:pt x="756" y="1204"/>
                    </a:lnTo>
                    <a:lnTo>
                      <a:pt x="754" y="1179"/>
                    </a:lnTo>
                    <a:lnTo>
                      <a:pt x="749" y="287"/>
                    </a:lnTo>
                    <a:lnTo>
                      <a:pt x="749" y="287"/>
                    </a:lnTo>
                    <a:lnTo>
                      <a:pt x="747" y="277"/>
                    </a:lnTo>
                    <a:lnTo>
                      <a:pt x="742" y="269"/>
                    </a:lnTo>
                    <a:lnTo>
                      <a:pt x="733" y="264"/>
                    </a:lnTo>
                    <a:lnTo>
                      <a:pt x="724" y="262"/>
                    </a:lnTo>
                    <a:lnTo>
                      <a:pt x="714" y="265"/>
                    </a:lnTo>
                    <a:lnTo>
                      <a:pt x="706" y="270"/>
                    </a:lnTo>
                    <a:lnTo>
                      <a:pt x="701" y="278"/>
                    </a:lnTo>
                    <a:lnTo>
                      <a:pt x="699" y="288"/>
                    </a:lnTo>
                    <a:lnTo>
                      <a:pt x="701" y="2328"/>
                    </a:lnTo>
                    <a:lnTo>
                      <a:pt x="698" y="2358"/>
                    </a:lnTo>
                    <a:lnTo>
                      <a:pt x="690" y="2385"/>
                    </a:lnTo>
                    <a:lnTo>
                      <a:pt x="677" y="2410"/>
                    </a:lnTo>
                    <a:lnTo>
                      <a:pt x="659" y="2431"/>
                    </a:lnTo>
                    <a:lnTo>
                      <a:pt x="637" y="2449"/>
                    </a:lnTo>
                    <a:lnTo>
                      <a:pt x="613" y="2462"/>
                    </a:lnTo>
                    <a:lnTo>
                      <a:pt x="584" y="2471"/>
                    </a:lnTo>
                    <a:lnTo>
                      <a:pt x="555" y="2474"/>
                    </a:lnTo>
                    <a:lnTo>
                      <a:pt x="526" y="2471"/>
                    </a:lnTo>
                    <a:lnTo>
                      <a:pt x="499" y="2462"/>
                    </a:lnTo>
                    <a:lnTo>
                      <a:pt x="474" y="2449"/>
                    </a:lnTo>
                    <a:lnTo>
                      <a:pt x="453" y="2431"/>
                    </a:lnTo>
                    <a:lnTo>
                      <a:pt x="434" y="2410"/>
                    </a:lnTo>
                    <a:lnTo>
                      <a:pt x="420" y="2385"/>
                    </a:lnTo>
                    <a:lnTo>
                      <a:pt x="412" y="2358"/>
                    </a:lnTo>
                    <a:lnTo>
                      <a:pt x="409" y="2328"/>
                    </a:lnTo>
                    <a:lnTo>
                      <a:pt x="409" y="1194"/>
                    </a:lnTo>
                    <a:lnTo>
                      <a:pt x="407" y="1182"/>
                    </a:lnTo>
                    <a:lnTo>
                      <a:pt x="400" y="1172"/>
                    </a:lnTo>
                    <a:lnTo>
                      <a:pt x="390" y="1166"/>
                    </a:lnTo>
                    <a:lnTo>
                      <a:pt x="378" y="1163"/>
                    </a:lnTo>
                    <a:lnTo>
                      <a:pt x="365" y="1166"/>
                    </a:lnTo>
                    <a:lnTo>
                      <a:pt x="355" y="1172"/>
                    </a:lnTo>
                    <a:lnTo>
                      <a:pt x="349" y="1182"/>
                    </a:lnTo>
                    <a:lnTo>
                      <a:pt x="346" y="1194"/>
                    </a:lnTo>
                    <a:lnTo>
                      <a:pt x="346" y="2328"/>
                    </a:lnTo>
                    <a:lnTo>
                      <a:pt x="343" y="2358"/>
                    </a:lnTo>
                    <a:lnTo>
                      <a:pt x="335" y="2385"/>
                    </a:lnTo>
                    <a:lnTo>
                      <a:pt x="322" y="2410"/>
                    </a:lnTo>
                    <a:lnTo>
                      <a:pt x="304" y="2431"/>
                    </a:lnTo>
                    <a:lnTo>
                      <a:pt x="282" y="2449"/>
                    </a:lnTo>
                    <a:lnTo>
                      <a:pt x="257" y="2462"/>
                    </a:lnTo>
                    <a:lnTo>
                      <a:pt x="229" y="2471"/>
                    </a:lnTo>
                    <a:lnTo>
                      <a:pt x="200" y="2474"/>
                    </a:lnTo>
                    <a:lnTo>
                      <a:pt x="171" y="2471"/>
                    </a:lnTo>
                    <a:lnTo>
                      <a:pt x="144" y="2462"/>
                    </a:lnTo>
                    <a:lnTo>
                      <a:pt x="119" y="2449"/>
                    </a:lnTo>
                    <a:lnTo>
                      <a:pt x="97" y="2431"/>
                    </a:lnTo>
                    <a:lnTo>
                      <a:pt x="79" y="2410"/>
                    </a:lnTo>
                    <a:lnTo>
                      <a:pt x="65" y="2385"/>
                    </a:lnTo>
                    <a:lnTo>
                      <a:pt x="57" y="2358"/>
                    </a:lnTo>
                    <a:lnTo>
                      <a:pt x="54" y="2328"/>
                    </a:lnTo>
                    <a:lnTo>
                      <a:pt x="54" y="2294"/>
                    </a:lnTo>
                    <a:lnTo>
                      <a:pt x="83" y="2282"/>
                    </a:lnTo>
                    <a:lnTo>
                      <a:pt x="110" y="2267"/>
                    </a:lnTo>
                    <a:lnTo>
                      <a:pt x="134" y="2247"/>
                    </a:lnTo>
                    <a:lnTo>
                      <a:pt x="154" y="2224"/>
                    </a:lnTo>
                    <a:lnTo>
                      <a:pt x="171" y="2198"/>
                    </a:lnTo>
                    <a:lnTo>
                      <a:pt x="183" y="2169"/>
                    </a:lnTo>
                    <a:lnTo>
                      <a:pt x="191" y="2138"/>
                    </a:lnTo>
                    <a:lnTo>
                      <a:pt x="194" y="2106"/>
                    </a:lnTo>
                    <a:lnTo>
                      <a:pt x="194" y="1585"/>
                    </a:lnTo>
                    <a:lnTo>
                      <a:pt x="191" y="1554"/>
                    </a:lnTo>
                    <a:lnTo>
                      <a:pt x="184" y="1524"/>
                    </a:lnTo>
                    <a:lnTo>
                      <a:pt x="172" y="1496"/>
                    </a:lnTo>
                    <a:lnTo>
                      <a:pt x="157" y="1470"/>
                    </a:lnTo>
                    <a:lnTo>
                      <a:pt x="138" y="1447"/>
                    </a:lnTo>
                    <a:lnTo>
                      <a:pt x="153" y="1417"/>
                    </a:lnTo>
                    <a:lnTo>
                      <a:pt x="163" y="1384"/>
                    </a:lnTo>
                    <a:lnTo>
                      <a:pt x="170" y="1350"/>
                    </a:lnTo>
                    <a:lnTo>
                      <a:pt x="172" y="1314"/>
                    </a:lnTo>
                    <a:lnTo>
                      <a:pt x="167" y="352"/>
                    </a:lnTo>
                    <a:lnTo>
                      <a:pt x="164" y="301"/>
                    </a:lnTo>
                    <a:lnTo>
                      <a:pt x="155" y="251"/>
                    </a:lnTo>
                    <a:lnTo>
                      <a:pt x="141" y="203"/>
                    </a:lnTo>
                    <a:lnTo>
                      <a:pt x="122" y="157"/>
                    </a:lnTo>
                    <a:lnTo>
                      <a:pt x="97" y="115"/>
                    </a:lnTo>
                    <a:lnTo>
                      <a:pt x="69" y="74"/>
                    </a:lnTo>
                    <a:lnTo>
                      <a:pt x="36" y="37"/>
                    </a:lnTo>
                    <a:lnTo>
                      <a:pt x="0" y="4"/>
                    </a:lnTo>
                    <a:lnTo>
                      <a:pt x="26" y="1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" name="Freeform 1454"/>
              <p:cNvSpPr>
                <a:spLocks/>
              </p:cNvSpPr>
              <p:nvPr/>
            </p:nvSpPr>
            <p:spPr bwMode="auto">
              <a:xfrm>
                <a:off x="10206038" y="5254625"/>
                <a:ext cx="47625" cy="49213"/>
              </a:xfrm>
              <a:custGeom>
                <a:avLst/>
                <a:gdLst>
                  <a:gd name="T0" fmla="*/ 272 w 544"/>
                  <a:gd name="T1" fmla="*/ 0 h 543"/>
                  <a:gd name="T2" fmla="*/ 283 w 544"/>
                  <a:gd name="T3" fmla="*/ 1 h 543"/>
                  <a:gd name="T4" fmla="*/ 322 w 544"/>
                  <a:gd name="T5" fmla="*/ 5 h 543"/>
                  <a:gd name="T6" fmla="*/ 359 w 544"/>
                  <a:gd name="T7" fmla="*/ 15 h 543"/>
                  <a:gd name="T8" fmla="*/ 395 w 544"/>
                  <a:gd name="T9" fmla="*/ 30 h 543"/>
                  <a:gd name="T10" fmla="*/ 427 w 544"/>
                  <a:gd name="T11" fmla="*/ 49 h 543"/>
                  <a:gd name="T12" fmla="*/ 445 w 544"/>
                  <a:gd name="T13" fmla="*/ 62 h 543"/>
                  <a:gd name="T14" fmla="*/ 455 w 544"/>
                  <a:gd name="T15" fmla="*/ 71 h 543"/>
                  <a:gd name="T16" fmla="*/ 480 w 544"/>
                  <a:gd name="T17" fmla="*/ 97 h 543"/>
                  <a:gd name="T18" fmla="*/ 502 w 544"/>
                  <a:gd name="T19" fmla="*/ 127 h 543"/>
                  <a:gd name="T20" fmla="*/ 520 w 544"/>
                  <a:gd name="T21" fmla="*/ 160 h 543"/>
                  <a:gd name="T22" fmla="*/ 533 w 544"/>
                  <a:gd name="T23" fmla="*/ 196 h 543"/>
                  <a:gd name="T24" fmla="*/ 542 w 544"/>
                  <a:gd name="T25" fmla="*/ 233 h 543"/>
                  <a:gd name="T26" fmla="*/ 544 w 544"/>
                  <a:gd name="T27" fmla="*/ 272 h 543"/>
                  <a:gd name="T28" fmla="*/ 543 w 544"/>
                  <a:gd name="T29" fmla="*/ 303 h 543"/>
                  <a:gd name="T30" fmla="*/ 537 w 544"/>
                  <a:gd name="T31" fmla="*/ 333 h 543"/>
                  <a:gd name="T32" fmla="*/ 531 w 544"/>
                  <a:gd name="T33" fmla="*/ 352 h 543"/>
                  <a:gd name="T34" fmla="*/ 527 w 544"/>
                  <a:gd name="T35" fmla="*/ 365 h 543"/>
                  <a:gd name="T36" fmla="*/ 515 w 544"/>
                  <a:gd name="T37" fmla="*/ 393 h 543"/>
                  <a:gd name="T38" fmla="*/ 500 w 544"/>
                  <a:gd name="T39" fmla="*/ 420 h 543"/>
                  <a:gd name="T40" fmla="*/ 482 w 544"/>
                  <a:gd name="T41" fmla="*/ 444 h 543"/>
                  <a:gd name="T42" fmla="*/ 473 w 544"/>
                  <a:gd name="T43" fmla="*/ 454 h 543"/>
                  <a:gd name="T44" fmla="*/ 457 w 544"/>
                  <a:gd name="T45" fmla="*/ 471 h 543"/>
                  <a:gd name="T46" fmla="*/ 439 w 544"/>
                  <a:gd name="T47" fmla="*/ 486 h 543"/>
                  <a:gd name="T48" fmla="*/ 410 w 544"/>
                  <a:gd name="T49" fmla="*/ 506 h 543"/>
                  <a:gd name="T50" fmla="*/ 377 w 544"/>
                  <a:gd name="T51" fmla="*/ 521 h 543"/>
                  <a:gd name="T52" fmla="*/ 344 w 544"/>
                  <a:gd name="T53" fmla="*/ 533 h 543"/>
                  <a:gd name="T54" fmla="*/ 309 w 544"/>
                  <a:gd name="T55" fmla="*/ 540 h 543"/>
                  <a:gd name="T56" fmla="*/ 272 w 544"/>
                  <a:gd name="T57" fmla="*/ 543 h 543"/>
                  <a:gd name="T58" fmla="*/ 236 w 544"/>
                  <a:gd name="T59" fmla="*/ 540 h 543"/>
                  <a:gd name="T60" fmla="*/ 199 w 544"/>
                  <a:gd name="T61" fmla="*/ 533 h 543"/>
                  <a:gd name="T62" fmla="*/ 166 w 544"/>
                  <a:gd name="T63" fmla="*/ 521 h 543"/>
                  <a:gd name="T64" fmla="*/ 135 w 544"/>
                  <a:gd name="T65" fmla="*/ 506 h 543"/>
                  <a:gd name="T66" fmla="*/ 106 w 544"/>
                  <a:gd name="T67" fmla="*/ 486 h 543"/>
                  <a:gd name="T68" fmla="*/ 80 w 544"/>
                  <a:gd name="T69" fmla="*/ 463 h 543"/>
                  <a:gd name="T70" fmla="*/ 56 w 544"/>
                  <a:gd name="T71" fmla="*/ 437 h 543"/>
                  <a:gd name="T72" fmla="*/ 37 w 544"/>
                  <a:gd name="T73" fmla="*/ 409 h 543"/>
                  <a:gd name="T74" fmla="*/ 21 w 544"/>
                  <a:gd name="T75" fmla="*/ 377 h 543"/>
                  <a:gd name="T76" fmla="*/ 10 w 544"/>
                  <a:gd name="T77" fmla="*/ 343 h 543"/>
                  <a:gd name="T78" fmla="*/ 3 w 544"/>
                  <a:gd name="T79" fmla="*/ 308 h 543"/>
                  <a:gd name="T80" fmla="*/ 0 w 544"/>
                  <a:gd name="T81" fmla="*/ 272 h 543"/>
                  <a:gd name="T82" fmla="*/ 3 w 544"/>
                  <a:gd name="T83" fmla="*/ 233 h 543"/>
                  <a:gd name="T84" fmla="*/ 11 w 544"/>
                  <a:gd name="T85" fmla="*/ 196 h 543"/>
                  <a:gd name="T86" fmla="*/ 24 w 544"/>
                  <a:gd name="T87" fmla="*/ 161 h 543"/>
                  <a:gd name="T88" fmla="*/ 41 w 544"/>
                  <a:gd name="T89" fmla="*/ 128 h 543"/>
                  <a:gd name="T90" fmla="*/ 63 w 544"/>
                  <a:gd name="T91" fmla="*/ 98 h 543"/>
                  <a:gd name="T92" fmla="*/ 89 w 544"/>
                  <a:gd name="T93" fmla="*/ 72 h 543"/>
                  <a:gd name="T94" fmla="*/ 117 w 544"/>
                  <a:gd name="T95" fmla="*/ 49 h 543"/>
                  <a:gd name="T96" fmla="*/ 149 w 544"/>
                  <a:gd name="T97" fmla="*/ 30 h 543"/>
                  <a:gd name="T98" fmla="*/ 184 w 544"/>
                  <a:gd name="T99" fmla="*/ 15 h 543"/>
                  <a:gd name="T100" fmla="*/ 222 w 544"/>
                  <a:gd name="T101" fmla="*/ 5 h 543"/>
                  <a:gd name="T102" fmla="*/ 262 w 544"/>
                  <a:gd name="T103" fmla="*/ 1 h 543"/>
                  <a:gd name="T104" fmla="*/ 272 w 544"/>
                  <a:gd name="T105" fmla="*/ 0 h 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44" h="543">
                    <a:moveTo>
                      <a:pt x="272" y="0"/>
                    </a:moveTo>
                    <a:lnTo>
                      <a:pt x="283" y="1"/>
                    </a:lnTo>
                    <a:lnTo>
                      <a:pt x="322" y="5"/>
                    </a:lnTo>
                    <a:lnTo>
                      <a:pt x="359" y="15"/>
                    </a:lnTo>
                    <a:lnTo>
                      <a:pt x="395" y="30"/>
                    </a:lnTo>
                    <a:lnTo>
                      <a:pt x="427" y="49"/>
                    </a:lnTo>
                    <a:lnTo>
                      <a:pt x="445" y="62"/>
                    </a:lnTo>
                    <a:lnTo>
                      <a:pt x="455" y="71"/>
                    </a:lnTo>
                    <a:lnTo>
                      <a:pt x="480" y="97"/>
                    </a:lnTo>
                    <a:lnTo>
                      <a:pt x="502" y="127"/>
                    </a:lnTo>
                    <a:lnTo>
                      <a:pt x="520" y="160"/>
                    </a:lnTo>
                    <a:lnTo>
                      <a:pt x="533" y="196"/>
                    </a:lnTo>
                    <a:lnTo>
                      <a:pt x="542" y="233"/>
                    </a:lnTo>
                    <a:lnTo>
                      <a:pt x="544" y="272"/>
                    </a:lnTo>
                    <a:lnTo>
                      <a:pt x="543" y="303"/>
                    </a:lnTo>
                    <a:lnTo>
                      <a:pt x="537" y="333"/>
                    </a:lnTo>
                    <a:lnTo>
                      <a:pt x="531" y="352"/>
                    </a:lnTo>
                    <a:lnTo>
                      <a:pt x="527" y="365"/>
                    </a:lnTo>
                    <a:lnTo>
                      <a:pt x="515" y="393"/>
                    </a:lnTo>
                    <a:lnTo>
                      <a:pt x="500" y="420"/>
                    </a:lnTo>
                    <a:lnTo>
                      <a:pt x="482" y="444"/>
                    </a:lnTo>
                    <a:lnTo>
                      <a:pt x="473" y="454"/>
                    </a:lnTo>
                    <a:lnTo>
                      <a:pt x="457" y="471"/>
                    </a:lnTo>
                    <a:lnTo>
                      <a:pt x="439" y="486"/>
                    </a:lnTo>
                    <a:lnTo>
                      <a:pt x="410" y="506"/>
                    </a:lnTo>
                    <a:lnTo>
                      <a:pt x="377" y="521"/>
                    </a:lnTo>
                    <a:lnTo>
                      <a:pt x="344" y="533"/>
                    </a:lnTo>
                    <a:lnTo>
                      <a:pt x="309" y="540"/>
                    </a:lnTo>
                    <a:lnTo>
                      <a:pt x="272" y="543"/>
                    </a:lnTo>
                    <a:lnTo>
                      <a:pt x="236" y="540"/>
                    </a:lnTo>
                    <a:lnTo>
                      <a:pt x="199" y="533"/>
                    </a:lnTo>
                    <a:lnTo>
                      <a:pt x="166" y="521"/>
                    </a:lnTo>
                    <a:lnTo>
                      <a:pt x="135" y="506"/>
                    </a:lnTo>
                    <a:lnTo>
                      <a:pt x="106" y="486"/>
                    </a:lnTo>
                    <a:lnTo>
                      <a:pt x="80" y="463"/>
                    </a:lnTo>
                    <a:lnTo>
                      <a:pt x="56" y="437"/>
                    </a:lnTo>
                    <a:lnTo>
                      <a:pt x="37" y="409"/>
                    </a:lnTo>
                    <a:lnTo>
                      <a:pt x="21" y="377"/>
                    </a:lnTo>
                    <a:lnTo>
                      <a:pt x="10" y="343"/>
                    </a:lnTo>
                    <a:lnTo>
                      <a:pt x="3" y="308"/>
                    </a:lnTo>
                    <a:lnTo>
                      <a:pt x="0" y="272"/>
                    </a:lnTo>
                    <a:lnTo>
                      <a:pt x="3" y="233"/>
                    </a:lnTo>
                    <a:lnTo>
                      <a:pt x="11" y="196"/>
                    </a:lnTo>
                    <a:lnTo>
                      <a:pt x="24" y="161"/>
                    </a:lnTo>
                    <a:lnTo>
                      <a:pt x="41" y="128"/>
                    </a:lnTo>
                    <a:lnTo>
                      <a:pt x="63" y="98"/>
                    </a:lnTo>
                    <a:lnTo>
                      <a:pt x="89" y="72"/>
                    </a:lnTo>
                    <a:lnTo>
                      <a:pt x="117" y="49"/>
                    </a:lnTo>
                    <a:lnTo>
                      <a:pt x="149" y="30"/>
                    </a:lnTo>
                    <a:lnTo>
                      <a:pt x="184" y="15"/>
                    </a:lnTo>
                    <a:lnTo>
                      <a:pt x="222" y="5"/>
                    </a:lnTo>
                    <a:lnTo>
                      <a:pt x="262" y="1"/>
                    </a:lnTo>
                    <a:lnTo>
                      <a:pt x="272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" name="Freeform 1455"/>
              <p:cNvSpPr>
                <a:spLocks/>
              </p:cNvSpPr>
              <p:nvPr/>
            </p:nvSpPr>
            <p:spPr bwMode="auto">
              <a:xfrm>
                <a:off x="10298113" y="5254625"/>
                <a:ext cx="44450" cy="44450"/>
              </a:xfrm>
              <a:custGeom>
                <a:avLst/>
                <a:gdLst>
                  <a:gd name="T0" fmla="*/ 251 w 504"/>
                  <a:gd name="T1" fmla="*/ 0 h 504"/>
                  <a:gd name="T2" fmla="*/ 288 w 504"/>
                  <a:gd name="T3" fmla="*/ 3 h 504"/>
                  <a:gd name="T4" fmla="*/ 325 w 504"/>
                  <a:gd name="T5" fmla="*/ 11 h 504"/>
                  <a:gd name="T6" fmla="*/ 358 w 504"/>
                  <a:gd name="T7" fmla="*/ 24 h 504"/>
                  <a:gd name="T8" fmla="*/ 389 w 504"/>
                  <a:gd name="T9" fmla="*/ 41 h 504"/>
                  <a:gd name="T10" fmla="*/ 417 w 504"/>
                  <a:gd name="T11" fmla="*/ 62 h 504"/>
                  <a:gd name="T12" fmla="*/ 442 w 504"/>
                  <a:gd name="T13" fmla="*/ 87 h 504"/>
                  <a:gd name="T14" fmla="*/ 463 w 504"/>
                  <a:gd name="T15" fmla="*/ 115 h 504"/>
                  <a:gd name="T16" fmla="*/ 481 w 504"/>
                  <a:gd name="T17" fmla="*/ 146 h 504"/>
                  <a:gd name="T18" fmla="*/ 493 w 504"/>
                  <a:gd name="T19" fmla="*/ 180 h 504"/>
                  <a:gd name="T20" fmla="*/ 501 w 504"/>
                  <a:gd name="T21" fmla="*/ 215 h 504"/>
                  <a:gd name="T22" fmla="*/ 504 w 504"/>
                  <a:gd name="T23" fmla="*/ 252 h 504"/>
                  <a:gd name="T24" fmla="*/ 501 w 504"/>
                  <a:gd name="T25" fmla="*/ 289 h 504"/>
                  <a:gd name="T26" fmla="*/ 493 w 504"/>
                  <a:gd name="T27" fmla="*/ 325 h 504"/>
                  <a:gd name="T28" fmla="*/ 481 w 504"/>
                  <a:gd name="T29" fmla="*/ 358 h 504"/>
                  <a:gd name="T30" fmla="*/ 463 w 504"/>
                  <a:gd name="T31" fmla="*/ 389 h 504"/>
                  <a:gd name="T32" fmla="*/ 441 w 504"/>
                  <a:gd name="T33" fmla="*/ 418 h 504"/>
                  <a:gd name="T34" fmla="*/ 417 w 504"/>
                  <a:gd name="T35" fmla="*/ 442 h 504"/>
                  <a:gd name="T36" fmla="*/ 389 w 504"/>
                  <a:gd name="T37" fmla="*/ 463 h 504"/>
                  <a:gd name="T38" fmla="*/ 358 w 504"/>
                  <a:gd name="T39" fmla="*/ 481 h 504"/>
                  <a:gd name="T40" fmla="*/ 325 w 504"/>
                  <a:gd name="T41" fmla="*/ 493 h 504"/>
                  <a:gd name="T42" fmla="*/ 288 w 504"/>
                  <a:gd name="T43" fmla="*/ 501 h 504"/>
                  <a:gd name="T44" fmla="*/ 251 w 504"/>
                  <a:gd name="T45" fmla="*/ 504 h 504"/>
                  <a:gd name="T46" fmla="*/ 214 w 504"/>
                  <a:gd name="T47" fmla="*/ 501 h 504"/>
                  <a:gd name="T48" fmla="*/ 179 w 504"/>
                  <a:gd name="T49" fmla="*/ 493 h 504"/>
                  <a:gd name="T50" fmla="*/ 145 w 504"/>
                  <a:gd name="T51" fmla="*/ 481 h 504"/>
                  <a:gd name="T52" fmla="*/ 114 w 504"/>
                  <a:gd name="T53" fmla="*/ 463 h 504"/>
                  <a:gd name="T54" fmla="*/ 86 w 504"/>
                  <a:gd name="T55" fmla="*/ 442 h 504"/>
                  <a:gd name="T56" fmla="*/ 61 w 504"/>
                  <a:gd name="T57" fmla="*/ 418 h 504"/>
                  <a:gd name="T58" fmla="*/ 40 w 504"/>
                  <a:gd name="T59" fmla="*/ 389 h 504"/>
                  <a:gd name="T60" fmla="*/ 23 w 504"/>
                  <a:gd name="T61" fmla="*/ 358 h 504"/>
                  <a:gd name="T62" fmla="*/ 10 w 504"/>
                  <a:gd name="T63" fmla="*/ 325 h 504"/>
                  <a:gd name="T64" fmla="*/ 2 w 504"/>
                  <a:gd name="T65" fmla="*/ 289 h 504"/>
                  <a:gd name="T66" fmla="*/ 0 w 504"/>
                  <a:gd name="T67" fmla="*/ 252 h 504"/>
                  <a:gd name="T68" fmla="*/ 2 w 504"/>
                  <a:gd name="T69" fmla="*/ 215 h 504"/>
                  <a:gd name="T70" fmla="*/ 10 w 504"/>
                  <a:gd name="T71" fmla="*/ 180 h 504"/>
                  <a:gd name="T72" fmla="*/ 23 w 504"/>
                  <a:gd name="T73" fmla="*/ 146 h 504"/>
                  <a:gd name="T74" fmla="*/ 40 w 504"/>
                  <a:gd name="T75" fmla="*/ 115 h 504"/>
                  <a:gd name="T76" fmla="*/ 61 w 504"/>
                  <a:gd name="T77" fmla="*/ 87 h 504"/>
                  <a:gd name="T78" fmla="*/ 86 w 504"/>
                  <a:gd name="T79" fmla="*/ 62 h 504"/>
                  <a:gd name="T80" fmla="*/ 114 w 504"/>
                  <a:gd name="T81" fmla="*/ 41 h 504"/>
                  <a:gd name="T82" fmla="*/ 145 w 504"/>
                  <a:gd name="T83" fmla="*/ 24 h 504"/>
                  <a:gd name="T84" fmla="*/ 179 w 504"/>
                  <a:gd name="T85" fmla="*/ 11 h 504"/>
                  <a:gd name="T86" fmla="*/ 214 w 504"/>
                  <a:gd name="T87" fmla="*/ 3 h 504"/>
                  <a:gd name="T88" fmla="*/ 251 w 504"/>
                  <a:gd name="T89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04" h="504">
                    <a:moveTo>
                      <a:pt x="251" y="0"/>
                    </a:moveTo>
                    <a:lnTo>
                      <a:pt x="288" y="3"/>
                    </a:lnTo>
                    <a:lnTo>
                      <a:pt x="325" y="11"/>
                    </a:lnTo>
                    <a:lnTo>
                      <a:pt x="358" y="24"/>
                    </a:lnTo>
                    <a:lnTo>
                      <a:pt x="389" y="41"/>
                    </a:lnTo>
                    <a:lnTo>
                      <a:pt x="417" y="62"/>
                    </a:lnTo>
                    <a:lnTo>
                      <a:pt x="442" y="87"/>
                    </a:lnTo>
                    <a:lnTo>
                      <a:pt x="463" y="115"/>
                    </a:lnTo>
                    <a:lnTo>
                      <a:pt x="481" y="146"/>
                    </a:lnTo>
                    <a:lnTo>
                      <a:pt x="493" y="180"/>
                    </a:lnTo>
                    <a:lnTo>
                      <a:pt x="501" y="215"/>
                    </a:lnTo>
                    <a:lnTo>
                      <a:pt x="504" y="252"/>
                    </a:lnTo>
                    <a:lnTo>
                      <a:pt x="501" y="289"/>
                    </a:lnTo>
                    <a:lnTo>
                      <a:pt x="493" y="325"/>
                    </a:lnTo>
                    <a:lnTo>
                      <a:pt x="481" y="358"/>
                    </a:lnTo>
                    <a:lnTo>
                      <a:pt x="463" y="389"/>
                    </a:lnTo>
                    <a:lnTo>
                      <a:pt x="441" y="418"/>
                    </a:lnTo>
                    <a:lnTo>
                      <a:pt x="417" y="442"/>
                    </a:lnTo>
                    <a:lnTo>
                      <a:pt x="389" y="463"/>
                    </a:lnTo>
                    <a:lnTo>
                      <a:pt x="358" y="481"/>
                    </a:lnTo>
                    <a:lnTo>
                      <a:pt x="325" y="493"/>
                    </a:lnTo>
                    <a:lnTo>
                      <a:pt x="288" y="501"/>
                    </a:lnTo>
                    <a:lnTo>
                      <a:pt x="251" y="504"/>
                    </a:lnTo>
                    <a:lnTo>
                      <a:pt x="214" y="501"/>
                    </a:lnTo>
                    <a:lnTo>
                      <a:pt x="179" y="493"/>
                    </a:lnTo>
                    <a:lnTo>
                      <a:pt x="145" y="481"/>
                    </a:lnTo>
                    <a:lnTo>
                      <a:pt x="114" y="463"/>
                    </a:lnTo>
                    <a:lnTo>
                      <a:pt x="86" y="442"/>
                    </a:lnTo>
                    <a:lnTo>
                      <a:pt x="61" y="418"/>
                    </a:lnTo>
                    <a:lnTo>
                      <a:pt x="40" y="389"/>
                    </a:lnTo>
                    <a:lnTo>
                      <a:pt x="23" y="358"/>
                    </a:lnTo>
                    <a:lnTo>
                      <a:pt x="10" y="325"/>
                    </a:lnTo>
                    <a:lnTo>
                      <a:pt x="2" y="289"/>
                    </a:lnTo>
                    <a:lnTo>
                      <a:pt x="0" y="252"/>
                    </a:lnTo>
                    <a:lnTo>
                      <a:pt x="2" y="215"/>
                    </a:lnTo>
                    <a:lnTo>
                      <a:pt x="10" y="180"/>
                    </a:lnTo>
                    <a:lnTo>
                      <a:pt x="23" y="146"/>
                    </a:lnTo>
                    <a:lnTo>
                      <a:pt x="40" y="115"/>
                    </a:lnTo>
                    <a:lnTo>
                      <a:pt x="61" y="87"/>
                    </a:lnTo>
                    <a:lnTo>
                      <a:pt x="86" y="62"/>
                    </a:lnTo>
                    <a:lnTo>
                      <a:pt x="114" y="41"/>
                    </a:lnTo>
                    <a:lnTo>
                      <a:pt x="145" y="24"/>
                    </a:lnTo>
                    <a:lnTo>
                      <a:pt x="179" y="11"/>
                    </a:lnTo>
                    <a:lnTo>
                      <a:pt x="214" y="3"/>
                    </a:lnTo>
                    <a:lnTo>
                      <a:pt x="251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" name="Freeform 1456"/>
              <p:cNvSpPr>
                <a:spLocks/>
              </p:cNvSpPr>
              <p:nvPr/>
            </p:nvSpPr>
            <p:spPr bwMode="auto">
              <a:xfrm>
                <a:off x="10104438" y="5254625"/>
                <a:ext cx="185738" cy="290513"/>
              </a:xfrm>
              <a:custGeom>
                <a:avLst/>
                <a:gdLst>
                  <a:gd name="T0" fmla="*/ 792 w 2112"/>
                  <a:gd name="T1" fmla="*/ 31 h 3297"/>
                  <a:gd name="T2" fmla="*/ 782 w 2112"/>
                  <a:gd name="T3" fmla="*/ 534 h 3297"/>
                  <a:gd name="T4" fmla="*/ 701 w 2112"/>
                  <a:gd name="T5" fmla="*/ 985 h 3297"/>
                  <a:gd name="T6" fmla="*/ 790 w 2112"/>
                  <a:gd name="T7" fmla="*/ 895 h 3297"/>
                  <a:gd name="T8" fmla="*/ 927 w 2112"/>
                  <a:gd name="T9" fmla="*/ 759 h 3297"/>
                  <a:gd name="T10" fmla="*/ 1016 w 2112"/>
                  <a:gd name="T11" fmla="*/ 669 h 3297"/>
                  <a:gd name="T12" fmla="*/ 1106 w 2112"/>
                  <a:gd name="T13" fmla="*/ 631 h 3297"/>
                  <a:gd name="T14" fmla="*/ 1232 w 2112"/>
                  <a:gd name="T15" fmla="*/ 703 h 3297"/>
                  <a:gd name="T16" fmla="*/ 1299 w 2112"/>
                  <a:gd name="T17" fmla="*/ 881 h 3297"/>
                  <a:gd name="T18" fmla="*/ 1357 w 2112"/>
                  <a:gd name="T19" fmla="*/ 1036 h 3297"/>
                  <a:gd name="T20" fmla="*/ 1339 w 2112"/>
                  <a:gd name="T21" fmla="*/ 843 h 3297"/>
                  <a:gd name="T22" fmla="*/ 1355 w 2112"/>
                  <a:gd name="T23" fmla="*/ 633 h 3297"/>
                  <a:gd name="T24" fmla="*/ 1509 w 2112"/>
                  <a:gd name="T25" fmla="*/ 653 h 3297"/>
                  <a:gd name="T26" fmla="*/ 1518 w 2112"/>
                  <a:gd name="T27" fmla="*/ 880 h 3297"/>
                  <a:gd name="T28" fmla="*/ 1516 w 2112"/>
                  <a:gd name="T29" fmla="*/ 966 h 3297"/>
                  <a:gd name="T30" fmla="*/ 1587 w 2112"/>
                  <a:gd name="T31" fmla="*/ 781 h 3297"/>
                  <a:gd name="T32" fmla="*/ 1640 w 2112"/>
                  <a:gd name="T33" fmla="*/ 641 h 3297"/>
                  <a:gd name="T34" fmla="*/ 1931 w 2112"/>
                  <a:gd name="T35" fmla="*/ 673 h 3297"/>
                  <a:gd name="T36" fmla="*/ 2074 w 2112"/>
                  <a:gd name="T37" fmla="*/ 858 h 3297"/>
                  <a:gd name="T38" fmla="*/ 2086 w 2112"/>
                  <a:gd name="T39" fmla="*/ 999 h 3297"/>
                  <a:gd name="T40" fmla="*/ 2087 w 2112"/>
                  <a:gd name="T41" fmla="*/ 1239 h 3297"/>
                  <a:gd name="T42" fmla="*/ 2089 w 2112"/>
                  <a:gd name="T43" fmla="*/ 1551 h 3297"/>
                  <a:gd name="T44" fmla="*/ 2090 w 2112"/>
                  <a:gd name="T45" fmla="*/ 1812 h 3297"/>
                  <a:gd name="T46" fmla="*/ 2088 w 2112"/>
                  <a:gd name="T47" fmla="*/ 1927 h 3297"/>
                  <a:gd name="T48" fmla="*/ 2058 w 2112"/>
                  <a:gd name="T49" fmla="*/ 2118 h 3297"/>
                  <a:gd name="T50" fmla="*/ 2112 w 2112"/>
                  <a:gd name="T51" fmla="*/ 2692 h 3297"/>
                  <a:gd name="T52" fmla="*/ 1861 w 2112"/>
                  <a:gd name="T53" fmla="*/ 2746 h 3297"/>
                  <a:gd name="T54" fmla="*/ 1806 w 2112"/>
                  <a:gd name="T55" fmla="*/ 2171 h 3297"/>
                  <a:gd name="T56" fmla="*/ 1883 w 2112"/>
                  <a:gd name="T57" fmla="*/ 2118 h 3297"/>
                  <a:gd name="T58" fmla="*/ 1828 w 2112"/>
                  <a:gd name="T59" fmla="*/ 1902 h 3297"/>
                  <a:gd name="T60" fmla="*/ 1785 w 2112"/>
                  <a:gd name="T61" fmla="*/ 916 h 3297"/>
                  <a:gd name="T62" fmla="*/ 1769 w 2112"/>
                  <a:gd name="T63" fmla="*/ 1038 h 3297"/>
                  <a:gd name="T64" fmla="*/ 1769 w 2112"/>
                  <a:gd name="T65" fmla="*/ 1327 h 3297"/>
                  <a:gd name="T66" fmla="*/ 1770 w 2112"/>
                  <a:gd name="T67" fmla="*/ 1654 h 3297"/>
                  <a:gd name="T68" fmla="*/ 1771 w 2112"/>
                  <a:gd name="T69" fmla="*/ 1912 h 3297"/>
                  <a:gd name="T70" fmla="*/ 1745 w 2112"/>
                  <a:gd name="T71" fmla="*/ 2011 h 3297"/>
                  <a:gd name="T72" fmla="*/ 1662 w 2112"/>
                  <a:gd name="T73" fmla="*/ 2171 h 3297"/>
                  <a:gd name="T74" fmla="*/ 1722 w 2112"/>
                  <a:gd name="T75" fmla="*/ 2832 h 3297"/>
                  <a:gd name="T76" fmla="*/ 1750 w 2112"/>
                  <a:gd name="T77" fmla="*/ 3220 h 3297"/>
                  <a:gd name="T78" fmla="*/ 1614 w 2112"/>
                  <a:gd name="T79" fmla="*/ 3297 h 3297"/>
                  <a:gd name="T80" fmla="*/ 1478 w 2112"/>
                  <a:gd name="T81" fmla="*/ 3220 h 3297"/>
                  <a:gd name="T82" fmla="*/ 1446 w 2112"/>
                  <a:gd name="T83" fmla="*/ 1895 h 3297"/>
                  <a:gd name="T84" fmla="*/ 1389 w 2112"/>
                  <a:gd name="T85" fmla="*/ 1919 h 3297"/>
                  <a:gd name="T86" fmla="*/ 1332 w 2112"/>
                  <a:gd name="T87" fmla="*/ 3260 h 3297"/>
                  <a:gd name="T88" fmla="*/ 1176 w 2112"/>
                  <a:gd name="T89" fmla="*/ 3287 h 3297"/>
                  <a:gd name="T90" fmla="*/ 1076 w 2112"/>
                  <a:gd name="T91" fmla="*/ 3169 h 3297"/>
                  <a:gd name="T92" fmla="*/ 1074 w 2112"/>
                  <a:gd name="T93" fmla="*/ 3050 h 3297"/>
                  <a:gd name="T94" fmla="*/ 1074 w 2112"/>
                  <a:gd name="T95" fmla="*/ 2750 h 3297"/>
                  <a:gd name="T96" fmla="*/ 1074 w 2112"/>
                  <a:gd name="T97" fmla="*/ 2321 h 3297"/>
                  <a:gd name="T98" fmla="*/ 1074 w 2112"/>
                  <a:gd name="T99" fmla="*/ 1845 h 3297"/>
                  <a:gd name="T100" fmla="*/ 1074 w 2112"/>
                  <a:gd name="T101" fmla="*/ 1406 h 3297"/>
                  <a:gd name="T102" fmla="*/ 1074 w 2112"/>
                  <a:gd name="T103" fmla="*/ 1087 h 3297"/>
                  <a:gd name="T104" fmla="*/ 1038 w 2112"/>
                  <a:gd name="T105" fmla="*/ 1018 h 3297"/>
                  <a:gd name="T106" fmla="*/ 897 w 2112"/>
                  <a:gd name="T107" fmla="*/ 1160 h 3297"/>
                  <a:gd name="T108" fmla="*/ 776 w 2112"/>
                  <a:gd name="T109" fmla="*/ 1252 h 3297"/>
                  <a:gd name="T110" fmla="*/ 481 w 2112"/>
                  <a:gd name="T111" fmla="*/ 1308 h 3297"/>
                  <a:gd name="T112" fmla="*/ 380 w 2112"/>
                  <a:gd name="T113" fmla="*/ 1356 h 3297"/>
                  <a:gd name="T114" fmla="*/ 311 w 2112"/>
                  <a:gd name="T115" fmla="*/ 1269 h 3297"/>
                  <a:gd name="T116" fmla="*/ 190 w 2112"/>
                  <a:gd name="T117" fmla="*/ 1131 h 3297"/>
                  <a:gd name="T118" fmla="*/ 184 w 2112"/>
                  <a:gd name="T119" fmla="*/ 987 h 3297"/>
                  <a:gd name="T120" fmla="*/ 311 w 2112"/>
                  <a:gd name="T121" fmla="*/ 924 h 3297"/>
                  <a:gd name="T122" fmla="*/ 9 w 2112"/>
                  <a:gd name="T123" fmla="*/ 521 h 3297"/>
                  <a:gd name="T124" fmla="*/ 19 w 2112"/>
                  <a:gd name="T125" fmla="*/ 19 h 3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12" h="3297">
                    <a:moveTo>
                      <a:pt x="64" y="0"/>
                    </a:moveTo>
                    <a:lnTo>
                      <a:pt x="737" y="0"/>
                    </a:lnTo>
                    <a:lnTo>
                      <a:pt x="754" y="2"/>
                    </a:lnTo>
                    <a:lnTo>
                      <a:pt x="769" y="9"/>
                    </a:lnTo>
                    <a:lnTo>
                      <a:pt x="782" y="19"/>
                    </a:lnTo>
                    <a:lnTo>
                      <a:pt x="792" y="31"/>
                    </a:lnTo>
                    <a:lnTo>
                      <a:pt x="799" y="47"/>
                    </a:lnTo>
                    <a:lnTo>
                      <a:pt x="801" y="64"/>
                    </a:lnTo>
                    <a:lnTo>
                      <a:pt x="801" y="489"/>
                    </a:lnTo>
                    <a:lnTo>
                      <a:pt x="799" y="506"/>
                    </a:lnTo>
                    <a:lnTo>
                      <a:pt x="792" y="521"/>
                    </a:lnTo>
                    <a:lnTo>
                      <a:pt x="782" y="534"/>
                    </a:lnTo>
                    <a:lnTo>
                      <a:pt x="769" y="544"/>
                    </a:lnTo>
                    <a:lnTo>
                      <a:pt x="754" y="550"/>
                    </a:lnTo>
                    <a:lnTo>
                      <a:pt x="737" y="553"/>
                    </a:lnTo>
                    <a:lnTo>
                      <a:pt x="490" y="553"/>
                    </a:lnTo>
                    <a:lnTo>
                      <a:pt x="490" y="951"/>
                    </a:lnTo>
                    <a:lnTo>
                      <a:pt x="701" y="985"/>
                    </a:lnTo>
                    <a:lnTo>
                      <a:pt x="708" y="977"/>
                    </a:lnTo>
                    <a:lnTo>
                      <a:pt x="719" y="966"/>
                    </a:lnTo>
                    <a:lnTo>
                      <a:pt x="734" y="951"/>
                    </a:lnTo>
                    <a:lnTo>
                      <a:pt x="751" y="935"/>
                    </a:lnTo>
                    <a:lnTo>
                      <a:pt x="770" y="916"/>
                    </a:lnTo>
                    <a:lnTo>
                      <a:pt x="790" y="895"/>
                    </a:lnTo>
                    <a:lnTo>
                      <a:pt x="812" y="873"/>
                    </a:lnTo>
                    <a:lnTo>
                      <a:pt x="835" y="851"/>
                    </a:lnTo>
                    <a:lnTo>
                      <a:pt x="858" y="827"/>
                    </a:lnTo>
                    <a:lnTo>
                      <a:pt x="881" y="804"/>
                    </a:lnTo>
                    <a:lnTo>
                      <a:pt x="905" y="781"/>
                    </a:lnTo>
                    <a:lnTo>
                      <a:pt x="927" y="759"/>
                    </a:lnTo>
                    <a:lnTo>
                      <a:pt x="948" y="739"/>
                    </a:lnTo>
                    <a:lnTo>
                      <a:pt x="966" y="720"/>
                    </a:lnTo>
                    <a:lnTo>
                      <a:pt x="983" y="703"/>
                    </a:lnTo>
                    <a:lnTo>
                      <a:pt x="997" y="689"/>
                    </a:lnTo>
                    <a:lnTo>
                      <a:pt x="1008" y="677"/>
                    </a:lnTo>
                    <a:lnTo>
                      <a:pt x="1016" y="669"/>
                    </a:lnTo>
                    <a:lnTo>
                      <a:pt x="1034" y="654"/>
                    </a:lnTo>
                    <a:lnTo>
                      <a:pt x="1053" y="643"/>
                    </a:lnTo>
                    <a:lnTo>
                      <a:pt x="1070" y="636"/>
                    </a:lnTo>
                    <a:lnTo>
                      <a:pt x="1085" y="633"/>
                    </a:lnTo>
                    <a:lnTo>
                      <a:pt x="1098" y="631"/>
                    </a:lnTo>
                    <a:lnTo>
                      <a:pt x="1106" y="631"/>
                    </a:lnTo>
                    <a:lnTo>
                      <a:pt x="1109" y="631"/>
                    </a:lnTo>
                    <a:lnTo>
                      <a:pt x="1203" y="631"/>
                    </a:lnTo>
                    <a:lnTo>
                      <a:pt x="1208" y="643"/>
                    </a:lnTo>
                    <a:lnTo>
                      <a:pt x="1215" y="659"/>
                    </a:lnTo>
                    <a:lnTo>
                      <a:pt x="1223" y="679"/>
                    </a:lnTo>
                    <a:lnTo>
                      <a:pt x="1232" y="703"/>
                    </a:lnTo>
                    <a:lnTo>
                      <a:pt x="1241" y="729"/>
                    </a:lnTo>
                    <a:lnTo>
                      <a:pt x="1252" y="758"/>
                    </a:lnTo>
                    <a:lnTo>
                      <a:pt x="1263" y="787"/>
                    </a:lnTo>
                    <a:lnTo>
                      <a:pt x="1275" y="818"/>
                    </a:lnTo>
                    <a:lnTo>
                      <a:pt x="1287" y="850"/>
                    </a:lnTo>
                    <a:lnTo>
                      <a:pt x="1299" y="881"/>
                    </a:lnTo>
                    <a:lnTo>
                      <a:pt x="1310" y="912"/>
                    </a:lnTo>
                    <a:lnTo>
                      <a:pt x="1321" y="941"/>
                    </a:lnTo>
                    <a:lnTo>
                      <a:pt x="1332" y="969"/>
                    </a:lnTo>
                    <a:lnTo>
                      <a:pt x="1341" y="995"/>
                    </a:lnTo>
                    <a:lnTo>
                      <a:pt x="1350" y="1017"/>
                    </a:lnTo>
                    <a:lnTo>
                      <a:pt x="1357" y="1036"/>
                    </a:lnTo>
                    <a:lnTo>
                      <a:pt x="1362" y="1050"/>
                    </a:lnTo>
                    <a:lnTo>
                      <a:pt x="1366" y="1060"/>
                    </a:lnTo>
                    <a:lnTo>
                      <a:pt x="1333" y="879"/>
                    </a:lnTo>
                    <a:lnTo>
                      <a:pt x="1332" y="867"/>
                    </a:lnTo>
                    <a:lnTo>
                      <a:pt x="1334" y="855"/>
                    </a:lnTo>
                    <a:lnTo>
                      <a:pt x="1339" y="843"/>
                    </a:lnTo>
                    <a:lnTo>
                      <a:pt x="1392" y="748"/>
                    </a:lnTo>
                    <a:lnTo>
                      <a:pt x="1345" y="662"/>
                    </a:lnTo>
                    <a:lnTo>
                      <a:pt x="1342" y="653"/>
                    </a:lnTo>
                    <a:lnTo>
                      <a:pt x="1345" y="643"/>
                    </a:lnTo>
                    <a:lnTo>
                      <a:pt x="1349" y="638"/>
                    </a:lnTo>
                    <a:lnTo>
                      <a:pt x="1355" y="633"/>
                    </a:lnTo>
                    <a:lnTo>
                      <a:pt x="1361" y="631"/>
                    </a:lnTo>
                    <a:lnTo>
                      <a:pt x="1490" y="631"/>
                    </a:lnTo>
                    <a:lnTo>
                      <a:pt x="1496" y="633"/>
                    </a:lnTo>
                    <a:lnTo>
                      <a:pt x="1502" y="638"/>
                    </a:lnTo>
                    <a:lnTo>
                      <a:pt x="1506" y="643"/>
                    </a:lnTo>
                    <a:lnTo>
                      <a:pt x="1509" y="653"/>
                    </a:lnTo>
                    <a:lnTo>
                      <a:pt x="1506" y="662"/>
                    </a:lnTo>
                    <a:lnTo>
                      <a:pt x="1460" y="748"/>
                    </a:lnTo>
                    <a:lnTo>
                      <a:pt x="1512" y="843"/>
                    </a:lnTo>
                    <a:lnTo>
                      <a:pt x="1517" y="855"/>
                    </a:lnTo>
                    <a:lnTo>
                      <a:pt x="1519" y="867"/>
                    </a:lnTo>
                    <a:lnTo>
                      <a:pt x="1518" y="880"/>
                    </a:lnTo>
                    <a:lnTo>
                      <a:pt x="1480" y="1060"/>
                    </a:lnTo>
                    <a:lnTo>
                      <a:pt x="1484" y="1050"/>
                    </a:lnTo>
                    <a:lnTo>
                      <a:pt x="1490" y="1034"/>
                    </a:lnTo>
                    <a:lnTo>
                      <a:pt x="1497" y="1015"/>
                    </a:lnTo>
                    <a:lnTo>
                      <a:pt x="1506" y="992"/>
                    </a:lnTo>
                    <a:lnTo>
                      <a:pt x="1516" y="966"/>
                    </a:lnTo>
                    <a:lnTo>
                      <a:pt x="1527" y="936"/>
                    </a:lnTo>
                    <a:lnTo>
                      <a:pt x="1539" y="906"/>
                    </a:lnTo>
                    <a:lnTo>
                      <a:pt x="1551" y="875"/>
                    </a:lnTo>
                    <a:lnTo>
                      <a:pt x="1563" y="844"/>
                    </a:lnTo>
                    <a:lnTo>
                      <a:pt x="1575" y="812"/>
                    </a:lnTo>
                    <a:lnTo>
                      <a:pt x="1587" y="781"/>
                    </a:lnTo>
                    <a:lnTo>
                      <a:pt x="1599" y="751"/>
                    </a:lnTo>
                    <a:lnTo>
                      <a:pt x="1609" y="723"/>
                    </a:lnTo>
                    <a:lnTo>
                      <a:pt x="1619" y="698"/>
                    </a:lnTo>
                    <a:lnTo>
                      <a:pt x="1628" y="674"/>
                    </a:lnTo>
                    <a:lnTo>
                      <a:pt x="1635" y="655"/>
                    </a:lnTo>
                    <a:lnTo>
                      <a:pt x="1640" y="641"/>
                    </a:lnTo>
                    <a:lnTo>
                      <a:pt x="1644" y="631"/>
                    </a:lnTo>
                    <a:lnTo>
                      <a:pt x="1775" y="631"/>
                    </a:lnTo>
                    <a:lnTo>
                      <a:pt x="1817" y="634"/>
                    </a:lnTo>
                    <a:lnTo>
                      <a:pt x="1858" y="642"/>
                    </a:lnTo>
                    <a:lnTo>
                      <a:pt x="1896" y="655"/>
                    </a:lnTo>
                    <a:lnTo>
                      <a:pt x="1931" y="673"/>
                    </a:lnTo>
                    <a:lnTo>
                      <a:pt x="1964" y="696"/>
                    </a:lnTo>
                    <a:lnTo>
                      <a:pt x="1994" y="722"/>
                    </a:lnTo>
                    <a:lnTo>
                      <a:pt x="2021" y="752"/>
                    </a:lnTo>
                    <a:lnTo>
                      <a:pt x="2043" y="784"/>
                    </a:lnTo>
                    <a:lnTo>
                      <a:pt x="2061" y="820"/>
                    </a:lnTo>
                    <a:lnTo>
                      <a:pt x="2074" y="858"/>
                    </a:lnTo>
                    <a:lnTo>
                      <a:pt x="2083" y="897"/>
                    </a:lnTo>
                    <a:lnTo>
                      <a:pt x="2086" y="939"/>
                    </a:lnTo>
                    <a:lnTo>
                      <a:pt x="2086" y="943"/>
                    </a:lnTo>
                    <a:lnTo>
                      <a:pt x="2086" y="955"/>
                    </a:lnTo>
                    <a:lnTo>
                      <a:pt x="2086" y="974"/>
                    </a:lnTo>
                    <a:lnTo>
                      <a:pt x="2086" y="999"/>
                    </a:lnTo>
                    <a:lnTo>
                      <a:pt x="2086" y="1028"/>
                    </a:lnTo>
                    <a:lnTo>
                      <a:pt x="2086" y="1063"/>
                    </a:lnTo>
                    <a:lnTo>
                      <a:pt x="2086" y="1102"/>
                    </a:lnTo>
                    <a:lnTo>
                      <a:pt x="2087" y="1144"/>
                    </a:lnTo>
                    <a:lnTo>
                      <a:pt x="2087" y="1190"/>
                    </a:lnTo>
                    <a:lnTo>
                      <a:pt x="2087" y="1239"/>
                    </a:lnTo>
                    <a:lnTo>
                      <a:pt x="2087" y="1289"/>
                    </a:lnTo>
                    <a:lnTo>
                      <a:pt x="2088" y="1341"/>
                    </a:lnTo>
                    <a:lnTo>
                      <a:pt x="2088" y="1393"/>
                    </a:lnTo>
                    <a:lnTo>
                      <a:pt x="2088" y="1446"/>
                    </a:lnTo>
                    <a:lnTo>
                      <a:pt x="2088" y="1498"/>
                    </a:lnTo>
                    <a:lnTo>
                      <a:pt x="2089" y="1551"/>
                    </a:lnTo>
                    <a:lnTo>
                      <a:pt x="2089" y="1601"/>
                    </a:lnTo>
                    <a:lnTo>
                      <a:pt x="2089" y="1649"/>
                    </a:lnTo>
                    <a:lnTo>
                      <a:pt x="2089" y="1695"/>
                    </a:lnTo>
                    <a:lnTo>
                      <a:pt x="2090" y="1737"/>
                    </a:lnTo>
                    <a:lnTo>
                      <a:pt x="2090" y="1776"/>
                    </a:lnTo>
                    <a:lnTo>
                      <a:pt x="2090" y="1812"/>
                    </a:lnTo>
                    <a:lnTo>
                      <a:pt x="2090" y="1842"/>
                    </a:lnTo>
                    <a:lnTo>
                      <a:pt x="2090" y="1866"/>
                    </a:lnTo>
                    <a:lnTo>
                      <a:pt x="2090" y="1884"/>
                    </a:lnTo>
                    <a:lnTo>
                      <a:pt x="2090" y="1896"/>
                    </a:lnTo>
                    <a:lnTo>
                      <a:pt x="2090" y="1901"/>
                    </a:lnTo>
                    <a:lnTo>
                      <a:pt x="2088" y="1927"/>
                    </a:lnTo>
                    <a:lnTo>
                      <a:pt x="2080" y="1952"/>
                    </a:lnTo>
                    <a:lnTo>
                      <a:pt x="2068" y="1974"/>
                    </a:lnTo>
                    <a:lnTo>
                      <a:pt x="2053" y="1992"/>
                    </a:lnTo>
                    <a:lnTo>
                      <a:pt x="2036" y="2007"/>
                    </a:lnTo>
                    <a:lnTo>
                      <a:pt x="2036" y="2118"/>
                    </a:lnTo>
                    <a:lnTo>
                      <a:pt x="2058" y="2118"/>
                    </a:lnTo>
                    <a:lnTo>
                      <a:pt x="2075" y="2120"/>
                    </a:lnTo>
                    <a:lnTo>
                      <a:pt x="2090" y="2128"/>
                    </a:lnTo>
                    <a:lnTo>
                      <a:pt x="2102" y="2140"/>
                    </a:lnTo>
                    <a:lnTo>
                      <a:pt x="2109" y="2154"/>
                    </a:lnTo>
                    <a:lnTo>
                      <a:pt x="2112" y="2171"/>
                    </a:lnTo>
                    <a:lnTo>
                      <a:pt x="2112" y="2692"/>
                    </a:lnTo>
                    <a:lnTo>
                      <a:pt x="2109" y="2709"/>
                    </a:lnTo>
                    <a:lnTo>
                      <a:pt x="2102" y="2724"/>
                    </a:lnTo>
                    <a:lnTo>
                      <a:pt x="2090" y="2735"/>
                    </a:lnTo>
                    <a:lnTo>
                      <a:pt x="2075" y="2743"/>
                    </a:lnTo>
                    <a:lnTo>
                      <a:pt x="2058" y="2746"/>
                    </a:lnTo>
                    <a:lnTo>
                      <a:pt x="1861" y="2746"/>
                    </a:lnTo>
                    <a:lnTo>
                      <a:pt x="1843" y="2743"/>
                    </a:lnTo>
                    <a:lnTo>
                      <a:pt x="1828" y="2735"/>
                    </a:lnTo>
                    <a:lnTo>
                      <a:pt x="1816" y="2724"/>
                    </a:lnTo>
                    <a:lnTo>
                      <a:pt x="1809" y="2709"/>
                    </a:lnTo>
                    <a:lnTo>
                      <a:pt x="1806" y="2692"/>
                    </a:lnTo>
                    <a:lnTo>
                      <a:pt x="1806" y="2171"/>
                    </a:lnTo>
                    <a:lnTo>
                      <a:pt x="1809" y="2154"/>
                    </a:lnTo>
                    <a:lnTo>
                      <a:pt x="1816" y="2140"/>
                    </a:lnTo>
                    <a:lnTo>
                      <a:pt x="1828" y="2128"/>
                    </a:lnTo>
                    <a:lnTo>
                      <a:pt x="1843" y="2120"/>
                    </a:lnTo>
                    <a:lnTo>
                      <a:pt x="1861" y="2118"/>
                    </a:lnTo>
                    <a:lnTo>
                      <a:pt x="1883" y="2118"/>
                    </a:lnTo>
                    <a:lnTo>
                      <a:pt x="1883" y="2007"/>
                    </a:lnTo>
                    <a:lnTo>
                      <a:pt x="1865" y="1992"/>
                    </a:lnTo>
                    <a:lnTo>
                      <a:pt x="1850" y="1974"/>
                    </a:lnTo>
                    <a:lnTo>
                      <a:pt x="1838" y="1952"/>
                    </a:lnTo>
                    <a:lnTo>
                      <a:pt x="1830" y="1928"/>
                    </a:lnTo>
                    <a:lnTo>
                      <a:pt x="1828" y="1902"/>
                    </a:lnTo>
                    <a:lnTo>
                      <a:pt x="1823" y="940"/>
                    </a:lnTo>
                    <a:lnTo>
                      <a:pt x="1820" y="930"/>
                    </a:lnTo>
                    <a:lnTo>
                      <a:pt x="1815" y="921"/>
                    </a:lnTo>
                    <a:lnTo>
                      <a:pt x="1806" y="916"/>
                    </a:lnTo>
                    <a:lnTo>
                      <a:pt x="1795" y="914"/>
                    </a:lnTo>
                    <a:lnTo>
                      <a:pt x="1785" y="916"/>
                    </a:lnTo>
                    <a:lnTo>
                      <a:pt x="1776" y="922"/>
                    </a:lnTo>
                    <a:lnTo>
                      <a:pt x="1771" y="930"/>
                    </a:lnTo>
                    <a:lnTo>
                      <a:pt x="1768" y="941"/>
                    </a:lnTo>
                    <a:lnTo>
                      <a:pt x="1768" y="969"/>
                    </a:lnTo>
                    <a:lnTo>
                      <a:pt x="1769" y="1001"/>
                    </a:lnTo>
                    <a:lnTo>
                      <a:pt x="1769" y="1038"/>
                    </a:lnTo>
                    <a:lnTo>
                      <a:pt x="1769" y="1079"/>
                    </a:lnTo>
                    <a:lnTo>
                      <a:pt x="1769" y="1123"/>
                    </a:lnTo>
                    <a:lnTo>
                      <a:pt x="1769" y="1170"/>
                    </a:lnTo>
                    <a:lnTo>
                      <a:pt x="1769" y="1220"/>
                    </a:lnTo>
                    <a:lnTo>
                      <a:pt x="1769" y="1273"/>
                    </a:lnTo>
                    <a:lnTo>
                      <a:pt x="1769" y="1327"/>
                    </a:lnTo>
                    <a:lnTo>
                      <a:pt x="1770" y="1382"/>
                    </a:lnTo>
                    <a:lnTo>
                      <a:pt x="1770" y="1437"/>
                    </a:lnTo>
                    <a:lnTo>
                      <a:pt x="1770" y="1492"/>
                    </a:lnTo>
                    <a:lnTo>
                      <a:pt x="1770" y="1548"/>
                    </a:lnTo>
                    <a:lnTo>
                      <a:pt x="1770" y="1602"/>
                    </a:lnTo>
                    <a:lnTo>
                      <a:pt x="1770" y="1654"/>
                    </a:lnTo>
                    <a:lnTo>
                      <a:pt x="1770" y="1705"/>
                    </a:lnTo>
                    <a:lnTo>
                      <a:pt x="1771" y="1753"/>
                    </a:lnTo>
                    <a:lnTo>
                      <a:pt x="1771" y="1799"/>
                    </a:lnTo>
                    <a:lnTo>
                      <a:pt x="1771" y="1841"/>
                    </a:lnTo>
                    <a:lnTo>
                      <a:pt x="1771" y="1879"/>
                    </a:lnTo>
                    <a:lnTo>
                      <a:pt x="1771" y="1912"/>
                    </a:lnTo>
                    <a:lnTo>
                      <a:pt x="1771" y="1940"/>
                    </a:lnTo>
                    <a:lnTo>
                      <a:pt x="1771" y="1963"/>
                    </a:lnTo>
                    <a:lnTo>
                      <a:pt x="1771" y="1981"/>
                    </a:lnTo>
                    <a:lnTo>
                      <a:pt x="1771" y="1991"/>
                    </a:lnTo>
                    <a:lnTo>
                      <a:pt x="1771" y="1995"/>
                    </a:lnTo>
                    <a:lnTo>
                      <a:pt x="1745" y="2011"/>
                    </a:lnTo>
                    <a:lnTo>
                      <a:pt x="1722" y="2031"/>
                    </a:lnTo>
                    <a:lnTo>
                      <a:pt x="1702" y="2054"/>
                    </a:lnTo>
                    <a:lnTo>
                      <a:pt x="1685" y="2080"/>
                    </a:lnTo>
                    <a:lnTo>
                      <a:pt x="1672" y="2109"/>
                    </a:lnTo>
                    <a:lnTo>
                      <a:pt x="1665" y="2139"/>
                    </a:lnTo>
                    <a:lnTo>
                      <a:pt x="1662" y="2171"/>
                    </a:lnTo>
                    <a:lnTo>
                      <a:pt x="1662" y="2692"/>
                    </a:lnTo>
                    <a:lnTo>
                      <a:pt x="1665" y="2724"/>
                    </a:lnTo>
                    <a:lnTo>
                      <a:pt x="1672" y="2755"/>
                    </a:lnTo>
                    <a:lnTo>
                      <a:pt x="1685" y="2783"/>
                    </a:lnTo>
                    <a:lnTo>
                      <a:pt x="1702" y="2809"/>
                    </a:lnTo>
                    <a:lnTo>
                      <a:pt x="1722" y="2832"/>
                    </a:lnTo>
                    <a:lnTo>
                      <a:pt x="1745" y="2851"/>
                    </a:lnTo>
                    <a:lnTo>
                      <a:pt x="1771" y="2867"/>
                    </a:lnTo>
                    <a:lnTo>
                      <a:pt x="1771" y="3140"/>
                    </a:lnTo>
                    <a:lnTo>
                      <a:pt x="1769" y="3169"/>
                    </a:lnTo>
                    <a:lnTo>
                      <a:pt x="1761" y="3195"/>
                    </a:lnTo>
                    <a:lnTo>
                      <a:pt x="1750" y="3220"/>
                    </a:lnTo>
                    <a:lnTo>
                      <a:pt x="1734" y="3241"/>
                    </a:lnTo>
                    <a:lnTo>
                      <a:pt x="1715" y="3260"/>
                    </a:lnTo>
                    <a:lnTo>
                      <a:pt x="1694" y="3276"/>
                    </a:lnTo>
                    <a:lnTo>
                      <a:pt x="1668" y="3287"/>
                    </a:lnTo>
                    <a:lnTo>
                      <a:pt x="1642" y="3295"/>
                    </a:lnTo>
                    <a:lnTo>
                      <a:pt x="1614" y="3297"/>
                    </a:lnTo>
                    <a:lnTo>
                      <a:pt x="1586" y="3295"/>
                    </a:lnTo>
                    <a:lnTo>
                      <a:pt x="1559" y="3287"/>
                    </a:lnTo>
                    <a:lnTo>
                      <a:pt x="1535" y="3276"/>
                    </a:lnTo>
                    <a:lnTo>
                      <a:pt x="1512" y="3260"/>
                    </a:lnTo>
                    <a:lnTo>
                      <a:pt x="1493" y="3241"/>
                    </a:lnTo>
                    <a:lnTo>
                      <a:pt x="1478" y="3220"/>
                    </a:lnTo>
                    <a:lnTo>
                      <a:pt x="1466" y="3195"/>
                    </a:lnTo>
                    <a:lnTo>
                      <a:pt x="1459" y="3169"/>
                    </a:lnTo>
                    <a:lnTo>
                      <a:pt x="1456" y="3140"/>
                    </a:lnTo>
                    <a:lnTo>
                      <a:pt x="1456" y="1919"/>
                    </a:lnTo>
                    <a:lnTo>
                      <a:pt x="1454" y="1906"/>
                    </a:lnTo>
                    <a:lnTo>
                      <a:pt x="1446" y="1895"/>
                    </a:lnTo>
                    <a:lnTo>
                      <a:pt x="1436" y="1888"/>
                    </a:lnTo>
                    <a:lnTo>
                      <a:pt x="1422" y="1885"/>
                    </a:lnTo>
                    <a:lnTo>
                      <a:pt x="1409" y="1888"/>
                    </a:lnTo>
                    <a:lnTo>
                      <a:pt x="1399" y="1895"/>
                    </a:lnTo>
                    <a:lnTo>
                      <a:pt x="1391" y="1906"/>
                    </a:lnTo>
                    <a:lnTo>
                      <a:pt x="1389" y="1919"/>
                    </a:lnTo>
                    <a:lnTo>
                      <a:pt x="1389" y="3140"/>
                    </a:lnTo>
                    <a:lnTo>
                      <a:pt x="1386" y="3169"/>
                    </a:lnTo>
                    <a:lnTo>
                      <a:pt x="1379" y="3195"/>
                    </a:lnTo>
                    <a:lnTo>
                      <a:pt x="1366" y="3220"/>
                    </a:lnTo>
                    <a:lnTo>
                      <a:pt x="1351" y="3241"/>
                    </a:lnTo>
                    <a:lnTo>
                      <a:pt x="1332" y="3260"/>
                    </a:lnTo>
                    <a:lnTo>
                      <a:pt x="1310" y="3276"/>
                    </a:lnTo>
                    <a:lnTo>
                      <a:pt x="1286" y="3287"/>
                    </a:lnTo>
                    <a:lnTo>
                      <a:pt x="1259" y="3295"/>
                    </a:lnTo>
                    <a:lnTo>
                      <a:pt x="1231" y="3297"/>
                    </a:lnTo>
                    <a:lnTo>
                      <a:pt x="1202" y="3295"/>
                    </a:lnTo>
                    <a:lnTo>
                      <a:pt x="1176" y="3287"/>
                    </a:lnTo>
                    <a:lnTo>
                      <a:pt x="1151" y="3276"/>
                    </a:lnTo>
                    <a:lnTo>
                      <a:pt x="1129" y="3260"/>
                    </a:lnTo>
                    <a:lnTo>
                      <a:pt x="1111" y="3241"/>
                    </a:lnTo>
                    <a:lnTo>
                      <a:pt x="1095" y="3220"/>
                    </a:lnTo>
                    <a:lnTo>
                      <a:pt x="1084" y="3195"/>
                    </a:lnTo>
                    <a:lnTo>
                      <a:pt x="1076" y="3169"/>
                    </a:lnTo>
                    <a:lnTo>
                      <a:pt x="1074" y="3140"/>
                    </a:lnTo>
                    <a:lnTo>
                      <a:pt x="1074" y="3136"/>
                    </a:lnTo>
                    <a:lnTo>
                      <a:pt x="1074" y="3124"/>
                    </a:lnTo>
                    <a:lnTo>
                      <a:pt x="1074" y="3106"/>
                    </a:lnTo>
                    <a:lnTo>
                      <a:pt x="1074" y="3081"/>
                    </a:lnTo>
                    <a:lnTo>
                      <a:pt x="1074" y="3050"/>
                    </a:lnTo>
                    <a:lnTo>
                      <a:pt x="1074" y="3013"/>
                    </a:lnTo>
                    <a:lnTo>
                      <a:pt x="1074" y="2970"/>
                    </a:lnTo>
                    <a:lnTo>
                      <a:pt x="1074" y="2922"/>
                    </a:lnTo>
                    <a:lnTo>
                      <a:pt x="1074" y="2868"/>
                    </a:lnTo>
                    <a:lnTo>
                      <a:pt x="1074" y="2811"/>
                    </a:lnTo>
                    <a:lnTo>
                      <a:pt x="1074" y="2750"/>
                    </a:lnTo>
                    <a:lnTo>
                      <a:pt x="1074" y="2686"/>
                    </a:lnTo>
                    <a:lnTo>
                      <a:pt x="1074" y="2618"/>
                    </a:lnTo>
                    <a:lnTo>
                      <a:pt x="1074" y="2546"/>
                    </a:lnTo>
                    <a:lnTo>
                      <a:pt x="1074" y="2473"/>
                    </a:lnTo>
                    <a:lnTo>
                      <a:pt x="1074" y="2398"/>
                    </a:lnTo>
                    <a:lnTo>
                      <a:pt x="1074" y="2321"/>
                    </a:lnTo>
                    <a:lnTo>
                      <a:pt x="1074" y="2243"/>
                    </a:lnTo>
                    <a:lnTo>
                      <a:pt x="1074" y="2164"/>
                    </a:lnTo>
                    <a:lnTo>
                      <a:pt x="1074" y="2084"/>
                    </a:lnTo>
                    <a:lnTo>
                      <a:pt x="1074" y="2003"/>
                    </a:lnTo>
                    <a:lnTo>
                      <a:pt x="1074" y="1924"/>
                    </a:lnTo>
                    <a:lnTo>
                      <a:pt x="1074" y="1845"/>
                    </a:lnTo>
                    <a:lnTo>
                      <a:pt x="1074" y="1767"/>
                    </a:lnTo>
                    <a:lnTo>
                      <a:pt x="1074" y="1690"/>
                    </a:lnTo>
                    <a:lnTo>
                      <a:pt x="1074" y="1616"/>
                    </a:lnTo>
                    <a:lnTo>
                      <a:pt x="1074" y="1544"/>
                    </a:lnTo>
                    <a:lnTo>
                      <a:pt x="1074" y="1473"/>
                    </a:lnTo>
                    <a:lnTo>
                      <a:pt x="1074" y="1406"/>
                    </a:lnTo>
                    <a:lnTo>
                      <a:pt x="1074" y="1343"/>
                    </a:lnTo>
                    <a:lnTo>
                      <a:pt x="1074" y="1283"/>
                    </a:lnTo>
                    <a:lnTo>
                      <a:pt x="1074" y="1226"/>
                    </a:lnTo>
                    <a:lnTo>
                      <a:pt x="1074" y="1175"/>
                    </a:lnTo>
                    <a:lnTo>
                      <a:pt x="1074" y="1129"/>
                    </a:lnTo>
                    <a:lnTo>
                      <a:pt x="1074" y="1087"/>
                    </a:lnTo>
                    <a:lnTo>
                      <a:pt x="1074" y="1052"/>
                    </a:lnTo>
                    <a:lnTo>
                      <a:pt x="1074" y="1023"/>
                    </a:lnTo>
                    <a:lnTo>
                      <a:pt x="1074" y="1000"/>
                    </a:lnTo>
                    <a:lnTo>
                      <a:pt x="1074" y="983"/>
                    </a:lnTo>
                    <a:lnTo>
                      <a:pt x="1058" y="999"/>
                    </a:lnTo>
                    <a:lnTo>
                      <a:pt x="1038" y="1018"/>
                    </a:lnTo>
                    <a:lnTo>
                      <a:pt x="1016" y="1040"/>
                    </a:lnTo>
                    <a:lnTo>
                      <a:pt x="993" y="1063"/>
                    </a:lnTo>
                    <a:lnTo>
                      <a:pt x="969" y="1087"/>
                    </a:lnTo>
                    <a:lnTo>
                      <a:pt x="944" y="1112"/>
                    </a:lnTo>
                    <a:lnTo>
                      <a:pt x="920" y="1136"/>
                    </a:lnTo>
                    <a:lnTo>
                      <a:pt x="897" y="1160"/>
                    </a:lnTo>
                    <a:lnTo>
                      <a:pt x="874" y="1181"/>
                    </a:lnTo>
                    <a:lnTo>
                      <a:pt x="855" y="1200"/>
                    </a:lnTo>
                    <a:lnTo>
                      <a:pt x="840" y="1216"/>
                    </a:lnTo>
                    <a:lnTo>
                      <a:pt x="820" y="1232"/>
                    </a:lnTo>
                    <a:lnTo>
                      <a:pt x="799" y="1245"/>
                    </a:lnTo>
                    <a:lnTo>
                      <a:pt x="776" y="1252"/>
                    </a:lnTo>
                    <a:lnTo>
                      <a:pt x="752" y="1255"/>
                    </a:lnTo>
                    <a:lnTo>
                      <a:pt x="727" y="1254"/>
                    </a:lnTo>
                    <a:lnTo>
                      <a:pt x="490" y="1216"/>
                    </a:lnTo>
                    <a:lnTo>
                      <a:pt x="490" y="1269"/>
                    </a:lnTo>
                    <a:lnTo>
                      <a:pt x="488" y="1290"/>
                    </a:lnTo>
                    <a:lnTo>
                      <a:pt x="481" y="1308"/>
                    </a:lnTo>
                    <a:lnTo>
                      <a:pt x="471" y="1325"/>
                    </a:lnTo>
                    <a:lnTo>
                      <a:pt x="457" y="1339"/>
                    </a:lnTo>
                    <a:lnTo>
                      <a:pt x="440" y="1349"/>
                    </a:lnTo>
                    <a:lnTo>
                      <a:pt x="422" y="1356"/>
                    </a:lnTo>
                    <a:lnTo>
                      <a:pt x="400" y="1358"/>
                    </a:lnTo>
                    <a:lnTo>
                      <a:pt x="380" y="1356"/>
                    </a:lnTo>
                    <a:lnTo>
                      <a:pt x="361" y="1349"/>
                    </a:lnTo>
                    <a:lnTo>
                      <a:pt x="344" y="1339"/>
                    </a:lnTo>
                    <a:lnTo>
                      <a:pt x="330" y="1325"/>
                    </a:lnTo>
                    <a:lnTo>
                      <a:pt x="320" y="1308"/>
                    </a:lnTo>
                    <a:lnTo>
                      <a:pt x="313" y="1290"/>
                    </a:lnTo>
                    <a:lnTo>
                      <a:pt x="311" y="1269"/>
                    </a:lnTo>
                    <a:lnTo>
                      <a:pt x="311" y="1188"/>
                    </a:lnTo>
                    <a:lnTo>
                      <a:pt x="276" y="1183"/>
                    </a:lnTo>
                    <a:lnTo>
                      <a:pt x="251" y="1176"/>
                    </a:lnTo>
                    <a:lnTo>
                      <a:pt x="227" y="1165"/>
                    </a:lnTo>
                    <a:lnTo>
                      <a:pt x="207" y="1150"/>
                    </a:lnTo>
                    <a:lnTo>
                      <a:pt x="190" y="1131"/>
                    </a:lnTo>
                    <a:lnTo>
                      <a:pt x="177" y="1110"/>
                    </a:lnTo>
                    <a:lnTo>
                      <a:pt x="169" y="1086"/>
                    </a:lnTo>
                    <a:lnTo>
                      <a:pt x="165" y="1060"/>
                    </a:lnTo>
                    <a:lnTo>
                      <a:pt x="167" y="1034"/>
                    </a:lnTo>
                    <a:lnTo>
                      <a:pt x="173" y="1009"/>
                    </a:lnTo>
                    <a:lnTo>
                      <a:pt x="184" y="987"/>
                    </a:lnTo>
                    <a:lnTo>
                      <a:pt x="198" y="967"/>
                    </a:lnTo>
                    <a:lnTo>
                      <a:pt x="216" y="950"/>
                    </a:lnTo>
                    <a:lnTo>
                      <a:pt x="237" y="937"/>
                    </a:lnTo>
                    <a:lnTo>
                      <a:pt x="261" y="928"/>
                    </a:lnTo>
                    <a:lnTo>
                      <a:pt x="285" y="923"/>
                    </a:lnTo>
                    <a:lnTo>
                      <a:pt x="311" y="924"/>
                    </a:lnTo>
                    <a:lnTo>
                      <a:pt x="311" y="553"/>
                    </a:lnTo>
                    <a:lnTo>
                      <a:pt x="64" y="553"/>
                    </a:lnTo>
                    <a:lnTo>
                      <a:pt x="47" y="550"/>
                    </a:lnTo>
                    <a:lnTo>
                      <a:pt x="32" y="544"/>
                    </a:lnTo>
                    <a:lnTo>
                      <a:pt x="19" y="534"/>
                    </a:lnTo>
                    <a:lnTo>
                      <a:pt x="9" y="521"/>
                    </a:lnTo>
                    <a:lnTo>
                      <a:pt x="3" y="506"/>
                    </a:lnTo>
                    <a:lnTo>
                      <a:pt x="0" y="489"/>
                    </a:lnTo>
                    <a:lnTo>
                      <a:pt x="0" y="64"/>
                    </a:lnTo>
                    <a:lnTo>
                      <a:pt x="3" y="47"/>
                    </a:lnTo>
                    <a:lnTo>
                      <a:pt x="9" y="31"/>
                    </a:lnTo>
                    <a:lnTo>
                      <a:pt x="19" y="19"/>
                    </a:lnTo>
                    <a:lnTo>
                      <a:pt x="32" y="9"/>
                    </a:lnTo>
                    <a:lnTo>
                      <a:pt x="47" y="2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62" name="Group 161"/>
            <p:cNvGrpSpPr/>
            <p:nvPr/>
          </p:nvGrpSpPr>
          <p:grpSpPr>
            <a:xfrm>
              <a:off x="10828547" y="5245894"/>
              <a:ext cx="277812" cy="290513"/>
              <a:chOff x="10828338" y="5254625"/>
              <a:chExt cx="277812" cy="290513"/>
            </a:xfrm>
          </p:grpSpPr>
          <p:sp>
            <p:nvSpPr>
              <p:cNvPr id="163" name="Freeform 1461"/>
              <p:cNvSpPr>
                <a:spLocks noEditPoints="1"/>
              </p:cNvSpPr>
              <p:nvPr/>
            </p:nvSpPr>
            <p:spPr bwMode="auto">
              <a:xfrm>
                <a:off x="10828338" y="5300663"/>
                <a:ext cx="182562" cy="209550"/>
              </a:xfrm>
              <a:custGeom>
                <a:avLst/>
                <a:gdLst>
                  <a:gd name="T0" fmla="*/ 1747 w 2065"/>
                  <a:gd name="T1" fmla="*/ 1054 h 2374"/>
                  <a:gd name="T2" fmla="*/ 666 w 2065"/>
                  <a:gd name="T3" fmla="*/ 420 h 2374"/>
                  <a:gd name="T4" fmla="*/ 973 w 2065"/>
                  <a:gd name="T5" fmla="*/ 5 h 2374"/>
                  <a:gd name="T6" fmla="*/ 1318 w 2065"/>
                  <a:gd name="T7" fmla="*/ 133 h 2374"/>
                  <a:gd name="T8" fmla="*/ 1406 w 2065"/>
                  <a:gd name="T9" fmla="*/ 205 h 2374"/>
                  <a:gd name="T10" fmla="*/ 1435 w 2065"/>
                  <a:gd name="T11" fmla="*/ 312 h 2374"/>
                  <a:gd name="T12" fmla="*/ 1122 w 2065"/>
                  <a:gd name="T13" fmla="*/ 248 h 2374"/>
                  <a:gd name="T14" fmla="*/ 1327 w 2065"/>
                  <a:gd name="T15" fmla="*/ 699 h 2374"/>
                  <a:gd name="T16" fmla="*/ 1445 w 2065"/>
                  <a:gd name="T17" fmla="*/ 731 h 2374"/>
                  <a:gd name="T18" fmla="*/ 1577 w 2065"/>
                  <a:gd name="T19" fmla="*/ 764 h 2374"/>
                  <a:gd name="T20" fmla="*/ 1671 w 2065"/>
                  <a:gd name="T21" fmla="*/ 789 h 2374"/>
                  <a:gd name="T22" fmla="*/ 1744 w 2065"/>
                  <a:gd name="T23" fmla="*/ 829 h 2374"/>
                  <a:gd name="T24" fmla="*/ 1774 w 2065"/>
                  <a:gd name="T25" fmla="*/ 919 h 2374"/>
                  <a:gd name="T26" fmla="*/ 1867 w 2065"/>
                  <a:gd name="T27" fmla="*/ 944 h 2374"/>
                  <a:gd name="T28" fmla="*/ 1882 w 2065"/>
                  <a:gd name="T29" fmla="*/ 983 h 2374"/>
                  <a:gd name="T30" fmla="*/ 1882 w 2065"/>
                  <a:gd name="T31" fmla="*/ 1002 h 2374"/>
                  <a:gd name="T32" fmla="*/ 1882 w 2065"/>
                  <a:gd name="T33" fmla="*/ 1070 h 2374"/>
                  <a:gd name="T34" fmla="*/ 2017 w 2065"/>
                  <a:gd name="T35" fmla="*/ 1136 h 2374"/>
                  <a:gd name="T36" fmla="*/ 2063 w 2065"/>
                  <a:gd name="T37" fmla="*/ 1182 h 2374"/>
                  <a:gd name="T38" fmla="*/ 2056 w 2065"/>
                  <a:gd name="T39" fmla="*/ 1699 h 2374"/>
                  <a:gd name="T40" fmla="*/ 2000 w 2065"/>
                  <a:gd name="T41" fmla="*/ 1731 h 2374"/>
                  <a:gd name="T42" fmla="*/ 1237 w 2065"/>
                  <a:gd name="T43" fmla="*/ 1712 h 2374"/>
                  <a:gd name="T44" fmla="*/ 1218 w 2065"/>
                  <a:gd name="T45" fmla="*/ 1199 h 2374"/>
                  <a:gd name="T46" fmla="*/ 1250 w 2065"/>
                  <a:gd name="T47" fmla="*/ 1143 h 2374"/>
                  <a:gd name="T48" fmla="*/ 1402 w 2065"/>
                  <a:gd name="T49" fmla="*/ 1097 h 2374"/>
                  <a:gd name="T50" fmla="*/ 1402 w 2065"/>
                  <a:gd name="T51" fmla="*/ 1007 h 2374"/>
                  <a:gd name="T52" fmla="*/ 1403 w 2065"/>
                  <a:gd name="T53" fmla="*/ 978 h 2374"/>
                  <a:gd name="T54" fmla="*/ 1151 w 2065"/>
                  <a:gd name="T55" fmla="*/ 906 h 2374"/>
                  <a:gd name="T56" fmla="*/ 1076 w 2065"/>
                  <a:gd name="T57" fmla="*/ 850 h 2374"/>
                  <a:gd name="T58" fmla="*/ 911 w 2065"/>
                  <a:gd name="T59" fmla="*/ 478 h 2374"/>
                  <a:gd name="T60" fmla="*/ 931 w 2065"/>
                  <a:gd name="T61" fmla="*/ 670 h 2374"/>
                  <a:gd name="T62" fmla="*/ 943 w 2065"/>
                  <a:gd name="T63" fmla="*/ 783 h 2374"/>
                  <a:gd name="T64" fmla="*/ 949 w 2065"/>
                  <a:gd name="T65" fmla="*/ 838 h 2374"/>
                  <a:gd name="T66" fmla="*/ 952 w 2065"/>
                  <a:gd name="T67" fmla="*/ 858 h 2374"/>
                  <a:gd name="T68" fmla="*/ 955 w 2065"/>
                  <a:gd name="T69" fmla="*/ 867 h 2374"/>
                  <a:gd name="T70" fmla="*/ 1017 w 2065"/>
                  <a:gd name="T71" fmla="*/ 962 h 2374"/>
                  <a:gd name="T72" fmla="*/ 1096 w 2065"/>
                  <a:gd name="T73" fmla="*/ 1011 h 2374"/>
                  <a:gd name="T74" fmla="*/ 1169 w 2065"/>
                  <a:gd name="T75" fmla="*/ 1033 h 2374"/>
                  <a:gd name="T76" fmla="*/ 1123 w 2065"/>
                  <a:gd name="T77" fmla="*/ 1094 h 2374"/>
                  <a:gd name="T78" fmla="*/ 1094 w 2065"/>
                  <a:gd name="T79" fmla="*/ 1177 h 2374"/>
                  <a:gd name="T80" fmla="*/ 1092 w 2065"/>
                  <a:gd name="T81" fmla="*/ 1235 h 2374"/>
                  <a:gd name="T82" fmla="*/ 1114 w 2065"/>
                  <a:gd name="T83" fmla="*/ 1755 h 2374"/>
                  <a:gd name="T84" fmla="*/ 1198 w 2065"/>
                  <a:gd name="T85" fmla="*/ 1838 h 2374"/>
                  <a:gd name="T86" fmla="*/ 1096 w 2065"/>
                  <a:gd name="T87" fmla="*/ 2303 h 2374"/>
                  <a:gd name="T88" fmla="*/ 1023 w 2065"/>
                  <a:gd name="T89" fmla="*/ 2365 h 2374"/>
                  <a:gd name="T90" fmla="*/ 924 w 2065"/>
                  <a:gd name="T91" fmla="*/ 2366 h 2374"/>
                  <a:gd name="T92" fmla="*/ 850 w 2065"/>
                  <a:gd name="T93" fmla="*/ 2304 h 2374"/>
                  <a:gd name="T94" fmla="*/ 832 w 2065"/>
                  <a:gd name="T95" fmla="*/ 2210 h 2374"/>
                  <a:gd name="T96" fmla="*/ 880 w 2065"/>
                  <a:gd name="T97" fmla="*/ 1481 h 2374"/>
                  <a:gd name="T98" fmla="*/ 880 w 2065"/>
                  <a:gd name="T99" fmla="*/ 1575 h 2374"/>
                  <a:gd name="T100" fmla="*/ 819 w 2065"/>
                  <a:gd name="T101" fmla="*/ 1650 h 2374"/>
                  <a:gd name="T102" fmla="*/ 739 w 2065"/>
                  <a:gd name="T103" fmla="*/ 1670 h 2374"/>
                  <a:gd name="T104" fmla="*/ 72 w 2065"/>
                  <a:gd name="T105" fmla="*/ 1587 h 2374"/>
                  <a:gd name="T106" fmla="*/ 5 w 2065"/>
                  <a:gd name="T107" fmla="*/ 1503 h 2374"/>
                  <a:gd name="T108" fmla="*/ 17 w 2065"/>
                  <a:gd name="T109" fmla="*/ 1393 h 2374"/>
                  <a:gd name="T110" fmla="*/ 100 w 2065"/>
                  <a:gd name="T111" fmla="*/ 1326 h 2374"/>
                  <a:gd name="T112" fmla="*/ 446 w 2065"/>
                  <a:gd name="T113" fmla="*/ 1103 h 2374"/>
                  <a:gd name="T114" fmla="*/ 451 w 2065"/>
                  <a:gd name="T115" fmla="*/ 996 h 2374"/>
                  <a:gd name="T116" fmla="*/ 287 w 2065"/>
                  <a:gd name="T117" fmla="*/ 209 h 2374"/>
                  <a:gd name="T118" fmla="*/ 312 w 2065"/>
                  <a:gd name="T119" fmla="*/ 120 h 2374"/>
                  <a:gd name="T120" fmla="*/ 391 w 2065"/>
                  <a:gd name="T121" fmla="*/ 74 h 2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65" h="2374">
                    <a:moveTo>
                      <a:pt x="1536" y="1054"/>
                    </a:moveTo>
                    <a:lnTo>
                      <a:pt x="1536" y="1134"/>
                    </a:lnTo>
                    <a:lnTo>
                      <a:pt x="1747" y="1134"/>
                    </a:lnTo>
                    <a:lnTo>
                      <a:pt x="1747" y="1054"/>
                    </a:lnTo>
                    <a:lnTo>
                      <a:pt x="1536" y="1054"/>
                    </a:lnTo>
                    <a:close/>
                    <a:moveTo>
                      <a:pt x="723" y="274"/>
                    </a:moveTo>
                    <a:lnTo>
                      <a:pt x="598" y="292"/>
                    </a:lnTo>
                    <a:lnTo>
                      <a:pt x="666" y="420"/>
                    </a:lnTo>
                    <a:lnTo>
                      <a:pt x="723" y="274"/>
                    </a:lnTo>
                    <a:close/>
                    <a:moveTo>
                      <a:pt x="931" y="0"/>
                    </a:moveTo>
                    <a:lnTo>
                      <a:pt x="953" y="1"/>
                    </a:lnTo>
                    <a:lnTo>
                      <a:pt x="973" y="5"/>
                    </a:lnTo>
                    <a:lnTo>
                      <a:pt x="990" y="10"/>
                    </a:lnTo>
                    <a:lnTo>
                      <a:pt x="1005" y="14"/>
                    </a:lnTo>
                    <a:lnTo>
                      <a:pt x="1015" y="18"/>
                    </a:lnTo>
                    <a:lnTo>
                      <a:pt x="1318" y="133"/>
                    </a:lnTo>
                    <a:lnTo>
                      <a:pt x="1345" y="146"/>
                    </a:lnTo>
                    <a:lnTo>
                      <a:pt x="1369" y="163"/>
                    </a:lnTo>
                    <a:lnTo>
                      <a:pt x="1389" y="183"/>
                    </a:lnTo>
                    <a:lnTo>
                      <a:pt x="1406" y="205"/>
                    </a:lnTo>
                    <a:lnTo>
                      <a:pt x="1419" y="230"/>
                    </a:lnTo>
                    <a:lnTo>
                      <a:pt x="1429" y="256"/>
                    </a:lnTo>
                    <a:lnTo>
                      <a:pt x="1434" y="283"/>
                    </a:lnTo>
                    <a:lnTo>
                      <a:pt x="1435" y="312"/>
                    </a:lnTo>
                    <a:lnTo>
                      <a:pt x="1431" y="340"/>
                    </a:lnTo>
                    <a:lnTo>
                      <a:pt x="1423" y="368"/>
                    </a:lnTo>
                    <a:lnTo>
                      <a:pt x="1343" y="578"/>
                    </a:lnTo>
                    <a:lnTo>
                      <a:pt x="1122" y="248"/>
                    </a:lnTo>
                    <a:lnTo>
                      <a:pt x="1274" y="686"/>
                    </a:lnTo>
                    <a:lnTo>
                      <a:pt x="1287" y="689"/>
                    </a:lnTo>
                    <a:lnTo>
                      <a:pt x="1305" y="694"/>
                    </a:lnTo>
                    <a:lnTo>
                      <a:pt x="1327" y="699"/>
                    </a:lnTo>
                    <a:lnTo>
                      <a:pt x="1353" y="706"/>
                    </a:lnTo>
                    <a:lnTo>
                      <a:pt x="1382" y="713"/>
                    </a:lnTo>
                    <a:lnTo>
                      <a:pt x="1413" y="722"/>
                    </a:lnTo>
                    <a:lnTo>
                      <a:pt x="1445" y="731"/>
                    </a:lnTo>
                    <a:lnTo>
                      <a:pt x="1479" y="739"/>
                    </a:lnTo>
                    <a:lnTo>
                      <a:pt x="1512" y="748"/>
                    </a:lnTo>
                    <a:lnTo>
                      <a:pt x="1545" y="756"/>
                    </a:lnTo>
                    <a:lnTo>
                      <a:pt x="1577" y="764"/>
                    </a:lnTo>
                    <a:lnTo>
                      <a:pt x="1606" y="772"/>
                    </a:lnTo>
                    <a:lnTo>
                      <a:pt x="1631" y="778"/>
                    </a:lnTo>
                    <a:lnTo>
                      <a:pt x="1654" y="784"/>
                    </a:lnTo>
                    <a:lnTo>
                      <a:pt x="1671" y="789"/>
                    </a:lnTo>
                    <a:lnTo>
                      <a:pt x="1684" y="792"/>
                    </a:lnTo>
                    <a:lnTo>
                      <a:pt x="1707" y="800"/>
                    </a:lnTo>
                    <a:lnTo>
                      <a:pt x="1727" y="813"/>
                    </a:lnTo>
                    <a:lnTo>
                      <a:pt x="1744" y="829"/>
                    </a:lnTo>
                    <a:lnTo>
                      <a:pt x="1758" y="848"/>
                    </a:lnTo>
                    <a:lnTo>
                      <a:pt x="1768" y="870"/>
                    </a:lnTo>
                    <a:lnTo>
                      <a:pt x="1774" y="894"/>
                    </a:lnTo>
                    <a:lnTo>
                      <a:pt x="1774" y="919"/>
                    </a:lnTo>
                    <a:lnTo>
                      <a:pt x="1814" y="919"/>
                    </a:lnTo>
                    <a:lnTo>
                      <a:pt x="1834" y="922"/>
                    </a:lnTo>
                    <a:lnTo>
                      <a:pt x="1852" y="931"/>
                    </a:lnTo>
                    <a:lnTo>
                      <a:pt x="1867" y="944"/>
                    </a:lnTo>
                    <a:lnTo>
                      <a:pt x="1877" y="961"/>
                    </a:lnTo>
                    <a:lnTo>
                      <a:pt x="1882" y="980"/>
                    </a:lnTo>
                    <a:lnTo>
                      <a:pt x="1882" y="982"/>
                    </a:lnTo>
                    <a:lnTo>
                      <a:pt x="1882" y="983"/>
                    </a:lnTo>
                    <a:lnTo>
                      <a:pt x="1882" y="985"/>
                    </a:lnTo>
                    <a:lnTo>
                      <a:pt x="1882" y="988"/>
                    </a:lnTo>
                    <a:lnTo>
                      <a:pt x="1882" y="994"/>
                    </a:lnTo>
                    <a:lnTo>
                      <a:pt x="1882" y="1002"/>
                    </a:lnTo>
                    <a:lnTo>
                      <a:pt x="1882" y="1013"/>
                    </a:lnTo>
                    <a:lnTo>
                      <a:pt x="1882" y="1027"/>
                    </a:lnTo>
                    <a:lnTo>
                      <a:pt x="1882" y="1046"/>
                    </a:lnTo>
                    <a:lnTo>
                      <a:pt x="1882" y="1070"/>
                    </a:lnTo>
                    <a:lnTo>
                      <a:pt x="1882" y="1099"/>
                    </a:lnTo>
                    <a:lnTo>
                      <a:pt x="1882" y="1134"/>
                    </a:lnTo>
                    <a:lnTo>
                      <a:pt x="2000" y="1134"/>
                    </a:lnTo>
                    <a:lnTo>
                      <a:pt x="2017" y="1136"/>
                    </a:lnTo>
                    <a:lnTo>
                      <a:pt x="2033" y="1143"/>
                    </a:lnTo>
                    <a:lnTo>
                      <a:pt x="2046" y="1153"/>
                    </a:lnTo>
                    <a:lnTo>
                      <a:pt x="2056" y="1166"/>
                    </a:lnTo>
                    <a:lnTo>
                      <a:pt x="2063" y="1182"/>
                    </a:lnTo>
                    <a:lnTo>
                      <a:pt x="2065" y="1199"/>
                    </a:lnTo>
                    <a:lnTo>
                      <a:pt x="2065" y="1666"/>
                    </a:lnTo>
                    <a:lnTo>
                      <a:pt x="2063" y="1684"/>
                    </a:lnTo>
                    <a:lnTo>
                      <a:pt x="2056" y="1699"/>
                    </a:lnTo>
                    <a:lnTo>
                      <a:pt x="2046" y="1712"/>
                    </a:lnTo>
                    <a:lnTo>
                      <a:pt x="2033" y="1722"/>
                    </a:lnTo>
                    <a:lnTo>
                      <a:pt x="2017" y="1729"/>
                    </a:lnTo>
                    <a:lnTo>
                      <a:pt x="2000" y="1731"/>
                    </a:lnTo>
                    <a:lnTo>
                      <a:pt x="1283" y="1731"/>
                    </a:lnTo>
                    <a:lnTo>
                      <a:pt x="1266" y="1729"/>
                    </a:lnTo>
                    <a:lnTo>
                      <a:pt x="1250" y="1722"/>
                    </a:lnTo>
                    <a:lnTo>
                      <a:pt x="1237" y="1712"/>
                    </a:lnTo>
                    <a:lnTo>
                      <a:pt x="1227" y="1699"/>
                    </a:lnTo>
                    <a:lnTo>
                      <a:pt x="1220" y="1684"/>
                    </a:lnTo>
                    <a:lnTo>
                      <a:pt x="1218" y="1666"/>
                    </a:lnTo>
                    <a:lnTo>
                      <a:pt x="1218" y="1199"/>
                    </a:lnTo>
                    <a:lnTo>
                      <a:pt x="1220" y="1182"/>
                    </a:lnTo>
                    <a:lnTo>
                      <a:pt x="1227" y="1166"/>
                    </a:lnTo>
                    <a:lnTo>
                      <a:pt x="1237" y="1153"/>
                    </a:lnTo>
                    <a:lnTo>
                      <a:pt x="1250" y="1143"/>
                    </a:lnTo>
                    <a:lnTo>
                      <a:pt x="1266" y="1136"/>
                    </a:lnTo>
                    <a:lnTo>
                      <a:pt x="1283" y="1134"/>
                    </a:lnTo>
                    <a:lnTo>
                      <a:pt x="1402" y="1134"/>
                    </a:lnTo>
                    <a:lnTo>
                      <a:pt x="1402" y="1097"/>
                    </a:lnTo>
                    <a:lnTo>
                      <a:pt x="1402" y="1066"/>
                    </a:lnTo>
                    <a:lnTo>
                      <a:pt x="1402" y="1041"/>
                    </a:lnTo>
                    <a:lnTo>
                      <a:pt x="1402" y="1022"/>
                    </a:lnTo>
                    <a:lnTo>
                      <a:pt x="1402" y="1007"/>
                    </a:lnTo>
                    <a:lnTo>
                      <a:pt x="1402" y="995"/>
                    </a:lnTo>
                    <a:lnTo>
                      <a:pt x="1402" y="987"/>
                    </a:lnTo>
                    <a:lnTo>
                      <a:pt x="1402" y="981"/>
                    </a:lnTo>
                    <a:lnTo>
                      <a:pt x="1403" y="978"/>
                    </a:lnTo>
                    <a:lnTo>
                      <a:pt x="1403" y="975"/>
                    </a:lnTo>
                    <a:lnTo>
                      <a:pt x="1403" y="973"/>
                    </a:lnTo>
                    <a:lnTo>
                      <a:pt x="1404" y="971"/>
                    </a:lnTo>
                    <a:lnTo>
                      <a:pt x="1151" y="906"/>
                    </a:lnTo>
                    <a:lnTo>
                      <a:pt x="1128" y="898"/>
                    </a:lnTo>
                    <a:lnTo>
                      <a:pt x="1108" y="886"/>
                    </a:lnTo>
                    <a:lnTo>
                      <a:pt x="1090" y="870"/>
                    </a:lnTo>
                    <a:lnTo>
                      <a:pt x="1076" y="850"/>
                    </a:lnTo>
                    <a:lnTo>
                      <a:pt x="1066" y="828"/>
                    </a:lnTo>
                    <a:lnTo>
                      <a:pt x="897" y="344"/>
                    </a:lnTo>
                    <a:lnTo>
                      <a:pt x="904" y="414"/>
                    </a:lnTo>
                    <a:lnTo>
                      <a:pt x="911" y="478"/>
                    </a:lnTo>
                    <a:lnTo>
                      <a:pt x="917" y="535"/>
                    </a:lnTo>
                    <a:lnTo>
                      <a:pt x="922" y="586"/>
                    </a:lnTo>
                    <a:lnTo>
                      <a:pt x="927" y="631"/>
                    </a:lnTo>
                    <a:lnTo>
                      <a:pt x="931" y="670"/>
                    </a:lnTo>
                    <a:lnTo>
                      <a:pt x="935" y="705"/>
                    </a:lnTo>
                    <a:lnTo>
                      <a:pt x="938" y="736"/>
                    </a:lnTo>
                    <a:lnTo>
                      <a:pt x="940" y="762"/>
                    </a:lnTo>
                    <a:lnTo>
                      <a:pt x="943" y="783"/>
                    </a:lnTo>
                    <a:lnTo>
                      <a:pt x="945" y="802"/>
                    </a:lnTo>
                    <a:lnTo>
                      <a:pt x="946" y="816"/>
                    </a:lnTo>
                    <a:lnTo>
                      <a:pt x="948" y="829"/>
                    </a:lnTo>
                    <a:lnTo>
                      <a:pt x="949" y="838"/>
                    </a:lnTo>
                    <a:lnTo>
                      <a:pt x="950" y="846"/>
                    </a:lnTo>
                    <a:lnTo>
                      <a:pt x="951" y="851"/>
                    </a:lnTo>
                    <a:lnTo>
                      <a:pt x="951" y="855"/>
                    </a:lnTo>
                    <a:lnTo>
                      <a:pt x="952" y="858"/>
                    </a:lnTo>
                    <a:lnTo>
                      <a:pt x="953" y="861"/>
                    </a:lnTo>
                    <a:lnTo>
                      <a:pt x="953" y="863"/>
                    </a:lnTo>
                    <a:lnTo>
                      <a:pt x="954" y="865"/>
                    </a:lnTo>
                    <a:lnTo>
                      <a:pt x="955" y="867"/>
                    </a:lnTo>
                    <a:lnTo>
                      <a:pt x="967" y="896"/>
                    </a:lnTo>
                    <a:lnTo>
                      <a:pt x="982" y="922"/>
                    </a:lnTo>
                    <a:lnTo>
                      <a:pt x="998" y="944"/>
                    </a:lnTo>
                    <a:lnTo>
                      <a:pt x="1017" y="962"/>
                    </a:lnTo>
                    <a:lnTo>
                      <a:pt x="1036" y="978"/>
                    </a:lnTo>
                    <a:lnTo>
                      <a:pt x="1056" y="991"/>
                    </a:lnTo>
                    <a:lnTo>
                      <a:pt x="1076" y="1003"/>
                    </a:lnTo>
                    <a:lnTo>
                      <a:pt x="1096" y="1011"/>
                    </a:lnTo>
                    <a:lnTo>
                      <a:pt x="1116" y="1018"/>
                    </a:lnTo>
                    <a:lnTo>
                      <a:pt x="1135" y="1024"/>
                    </a:lnTo>
                    <a:lnTo>
                      <a:pt x="1153" y="1029"/>
                    </a:lnTo>
                    <a:lnTo>
                      <a:pt x="1169" y="1033"/>
                    </a:lnTo>
                    <a:lnTo>
                      <a:pt x="1184" y="1036"/>
                    </a:lnTo>
                    <a:lnTo>
                      <a:pt x="1159" y="1054"/>
                    </a:lnTo>
                    <a:lnTo>
                      <a:pt x="1139" y="1074"/>
                    </a:lnTo>
                    <a:lnTo>
                      <a:pt x="1123" y="1094"/>
                    </a:lnTo>
                    <a:lnTo>
                      <a:pt x="1111" y="1115"/>
                    </a:lnTo>
                    <a:lnTo>
                      <a:pt x="1103" y="1137"/>
                    </a:lnTo>
                    <a:lnTo>
                      <a:pt x="1097" y="1157"/>
                    </a:lnTo>
                    <a:lnTo>
                      <a:pt x="1094" y="1177"/>
                    </a:lnTo>
                    <a:lnTo>
                      <a:pt x="1092" y="1195"/>
                    </a:lnTo>
                    <a:lnTo>
                      <a:pt x="1092" y="1211"/>
                    </a:lnTo>
                    <a:lnTo>
                      <a:pt x="1092" y="1225"/>
                    </a:lnTo>
                    <a:lnTo>
                      <a:pt x="1092" y="1235"/>
                    </a:lnTo>
                    <a:lnTo>
                      <a:pt x="1092" y="1666"/>
                    </a:lnTo>
                    <a:lnTo>
                      <a:pt x="1095" y="1698"/>
                    </a:lnTo>
                    <a:lnTo>
                      <a:pt x="1102" y="1727"/>
                    </a:lnTo>
                    <a:lnTo>
                      <a:pt x="1114" y="1755"/>
                    </a:lnTo>
                    <a:lnTo>
                      <a:pt x="1130" y="1780"/>
                    </a:lnTo>
                    <a:lnTo>
                      <a:pt x="1150" y="1803"/>
                    </a:lnTo>
                    <a:lnTo>
                      <a:pt x="1173" y="1822"/>
                    </a:lnTo>
                    <a:lnTo>
                      <a:pt x="1198" y="1838"/>
                    </a:lnTo>
                    <a:lnTo>
                      <a:pt x="1226" y="1849"/>
                    </a:lnTo>
                    <a:lnTo>
                      <a:pt x="1256" y="1856"/>
                    </a:lnTo>
                    <a:lnTo>
                      <a:pt x="1106" y="2280"/>
                    </a:lnTo>
                    <a:lnTo>
                      <a:pt x="1096" y="2303"/>
                    </a:lnTo>
                    <a:lnTo>
                      <a:pt x="1081" y="2324"/>
                    </a:lnTo>
                    <a:lnTo>
                      <a:pt x="1064" y="2341"/>
                    </a:lnTo>
                    <a:lnTo>
                      <a:pt x="1044" y="2355"/>
                    </a:lnTo>
                    <a:lnTo>
                      <a:pt x="1023" y="2365"/>
                    </a:lnTo>
                    <a:lnTo>
                      <a:pt x="998" y="2372"/>
                    </a:lnTo>
                    <a:lnTo>
                      <a:pt x="974" y="2374"/>
                    </a:lnTo>
                    <a:lnTo>
                      <a:pt x="949" y="2372"/>
                    </a:lnTo>
                    <a:lnTo>
                      <a:pt x="924" y="2366"/>
                    </a:lnTo>
                    <a:lnTo>
                      <a:pt x="901" y="2355"/>
                    </a:lnTo>
                    <a:lnTo>
                      <a:pt x="881" y="2341"/>
                    </a:lnTo>
                    <a:lnTo>
                      <a:pt x="864" y="2324"/>
                    </a:lnTo>
                    <a:lnTo>
                      <a:pt x="850" y="2304"/>
                    </a:lnTo>
                    <a:lnTo>
                      <a:pt x="839" y="2282"/>
                    </a:lnTo>
                    <a:lnTo>
                      <a:pt x="833" y="2259"/>
                    </a:lnTo>
                    <a:lnTo>
                      <a:pt x="830" y="2235"/>
                    </a:lnTo>
                    <a:lnTo>
                      <a:pt x="832" y="2210"/>
                    </a:lnTo>
                    <a:lnTo>
                      <a:pt x="838" y="2185"/>
                    </a:lnTo>
                    <a:lnTo>
                      <a:pt x="1053" y="1581"/>
                    </a:lnTo>
                    <a:lnTo>
                      <a:pt x="750" y="1111"/>
                    </a:lnTo>
                    <a:lnTo>
                      <a:pt x="880" y="1481"/>
                    </a:lnTo>
                    <a:lnTo>
                      <a:pt x="886" y="1504"/>
                    </a:lnTo>
                    <a:lnTo>
                      <a:pt x="888" y="1528"/>
                    </a:lnTo>
                    <a:lnTo>
                      <a:pt x="886" y="1552"/>
                    </a:lnTo>
                    <a:lnTo>
                      <a:pt x="880" y="1575"/>
                    </a:lnTo>
                    <a:lnTo>
                      <a:pt x="871" y="1597"/>
                    </a:lnTo>
                    <a:lnTo>
                      <a:pt x="857" y="1617"/>
                    </a:lnTo>
                    <a:lnTo>
                      <a:pt x="840" y="1636"/>
                    </a:lnTo>
                    <a:lnTo>
                      <a:pt x="819" y="1650"/>
                    </a:lnTo>
                    <a:lnTo>
                      <a:pt x="796" y="1661"/>
                    </a:lnTo>
                    <a:lnTo>
                      <a:pt x="772" y="1668"/>
                    </a:lnTo>
                    <a:lnTo>
                      <a:pt x="746" y="1670"/>
                    </a:lnTo>
                    <a:lnTo>
                      <a:pt x="739" y="1670"/>
                    </a:lnTo>
                    <a:lnTo>
                      <a:pt x="731" y="1670"/>
                    </a:lnTo>
                    <a:lnTo>
                      <a:pt x="126" y="1604"/>
                    </a:lnTo>
                    <a:lnTo>
                      <a:pt x="97" y="1598"/>
                    </a:lnTo>
                    <a:lnTo>
                      <a:pt x="72" y="1587"/>
                    </a:lnTo>
                    <a:lnTo>
                      <a:pt x="49" y="1571"/>
                    </a:lnTo>
                    <a:lnTo>
                      <a:pt x="30" y="1552"/>
                    </a:lnTo>
                    <a:lnTo>
                      <a:pt x="16" y="1528"/>
                    </a:lnTo>
                    <a:lnTo>
                      <a:pt x="5" y="1503"/>
                    </a:lnTo>
                    <a:lnTo>
                      <a:pt x="0" y="1475"/>
                    </a:lnTo>
                    <a:lnTo>
                      <a:pt x="0" y="1447"/>
                    </a:lnTo>
                    <a:lnTo>
                      <a:pt x="6" y="1419"/>
                    </a:lnTo>
                    <a:lnTo>
                      <a:pt x="17" y="1393"/>
                    </a:lnTo>
                    <a:lnTo>
                      <a:pt x="33" y="1371"/>
                    </a:lnTo>
                    <a:lnTo>
                      <a:pt x="52" y="1352"/>
                    </a:lnTo>
                    <a:lnTo>
                      <a:pt x="75" y="1337"/>
                    </a:lnTo>
                    <a:lnTo>
                      <a:pt x="100" y="1326"/>
                    </a:lnTo>
                    <a:lnTo>
                      <a:pt x="128" y="1321"/>
                    </a:lnTo>
                    <a:lnTo>
                      <a:pt x="157" y="1321"/>
                    </a:lnTo>
                    <a:lnTo>
                      <a:pt x="537" y="1363"/>
                    </a:lnTo>
                    <a:lnTo>
                      <a:pt x="446" y="1103"/>
                    </a:lnTo>
                    <a:lnTo>
                      <a:pt x="440" y="1076"/>
                    </a:lnTo>
                    <a:lnTo>
                      <a:pt x="439" y="1049"/>
                    </a:lnTo>
                    <a:lnTo>
                      <a:pt x="443" y="1022"/>
                    </a:lnTo>
                    <a:lnTo>
                      <a:pt x="451" y="996"/>
                    </a:lnTo>
                    <a:lnTo>
                      <a:pt x="552" y="722"/>
                    </a:lnTo>
                    <a:lnTo>
                      <a:pt x="301" y="253"/>
                    </a:lnTo>
                    <a:lnTo>
                      <a:pt x="292" y="231"/>
                    </a:lnTo>
                    <a:lnTo>
                      <a:pt x="287" y="209"/>
                    </a:lnTo>
                    <a:lnTo>
                      <a:pt x="287" y="185"/>
                    </a:lnTo>
                    <a:lnTo>
                      <a:pt x="291" y="162"/>
                    </a:lnTo>
                    <a:lnTo>
                      <a:pt x="299" y="140"/>
                    </a:lnTo>
                    <a:lnTo>
                      <a:pt x="312" y="120"/>
                    </a:lnTo>
                    <a:lnTo>
                      <a:pt x="328" y="103"/>
                    </a:lnTo>
                    <a:lnTo>
                      <a:pt x="347" y="90"/>
                    </a:lnTo>
                    <a:lnTo>
                      <a:pt x="368" y="80"/>
                    </a:lnTo>
                    <a:lnTo>
                      <a:pt x="391" y="74"/>
                    </a:lnTo>
                    <a:lnTo>
                      <a:pt x="909" y="1"/>
                    </a:lnTo>
                    <a:lnTo>
                      <a:pt x="931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" name="Freeform 1462"/>
              <p:cNvSpPr>
                <a:spLocks/>
              </p:cNvSpPr>
              <p:nvPr/>
            </p:nvSpPr>
            <p:spPr bwMode="auto">
              <a:xfrm>
                <a:off x="10923588" y="5254625"/>
                <a:ext cx="46037" cy="47625"/>
              </a:xfrm>
              <a:custGeom>
                <a:avLst/>
                <a:gdLst>
                  <a:gd name="T0" fmla="*/ 269 w 538"/>
                  <a:gd name="T1" fmla="*/ 0 h 539"/>
                  <a:gd name="T2" fmla="*/ 309 w 538"/>
                  <a:gd name="T3" fmla="*/ 3 h 539"/>
                  <a:gd name="T4" fmla="*/ 347 w 538"/>
                  <a:gd name="T5" fmla="*/ 11 h 539"/>
                  <a:gd name="T6" fmla="*/ 382 w 538"/>
                  <a:gd name="T7" fmla="*/ 25 h 539"/>
                  <a:gd name="T8" fmla="*/ 415 w 538"/>
                  <a:gd name="T9" fmla="*/ 43 h 539"/>
                  <a:gd name="T10" fmla="*/ 445 w 538"/>
                  <a:gd name="T11" fmla="*/ 66 h 539"/>
                  <a:gd name="T12" fmla="*/ 472 w 538"/>
                  <a:gd name="T13" fmla="*/ 92 h 539"/>
                  <a:gd name="T14" fmla="*/ 494 w 538"/>
                  <a:gd name="T15" fmla="*/ 122 h 539"/>
                  <a:gd name="T16" fmla="*/ 514 w 538"/>
                  <a:gd name="T17" fmla="*/ 156 h 539"/>
                  <a:gd name="T18" fmla="*/ 527 w 538"/>
                  <a:gd name="T19" fmla="*/ 192 h 539"/>
                  <a:gd name="T20" fmla="*/ 536 w 538"/>
                  <a:gd name="T21" fmla="*/ 229 h 539"/>
                  <a:gd name="T22" fmla="*/ 538 w 538"/>
                  <a:gd name="T23" fmla="*/ 269 h 539"/>
                  <a:gd name="T24" fmla="*/ 536 w 538"/>
                  <a:gd name="T25" fmla="*/ 309 h 539"/>
                  <a:gd name="T26" fmla="*/ 527 w 538"/>
                  <a:gd name="T27" fmla="*/ 347 h 539"/>
                  <a:gd name="T28" fmla="*/ 514 w 538"/>
                  <a:gd name="T29" fmla="*/ 382 h 539"/>
                  <a:gd name="T30" fmla="*/ 494 w 538"/>
                  <a:gd name="T31" fmla="*/ 416 h 539"/>
                  <a:gd name="T32" fmla="*/ 472 w 538"/>
                  <a:gd name="T33" fmla="*/ 446 h 539"/>
                  <a:gd name="T34" fmla="*/ 445 w 538"/>
                  <a:gd name="T35" fmla="*/ 473 h 539"/>
                  <a:gd name="T36" fmla="*/ 415 w 538"/>
                  <a:gd name="T37" fmla="*/ 495 h 539"/>
                  <a:gd name="T38" fmla="*/ 382 w 538"/>
                  <a:gd name="T39" fmla="*/ 514 h 539"/>
                  <a:gd name="T40" fmla="*/ 347 w 538"/>
                  <a:gd name="T41" fmla="*/ 527 h 539"/>
                  <a:gd name="T42" fmla="*/ 309 w 538"/>
                  <a:gd name="T43" fmla="*/ 536 h 539"/>
                  <a:gd name="T44" fmla="*/ 269 w 538"/>
                  <a:gd name="T45" fmla="*/ 539 h 539"/>
                  <a:gd name="T46" fmla="*/ 230 w 538"/>
                  <a:gd name="T47" fmla="*/ 536 h 539"/>
                  <a:gd name="T48" fmla="*/ 191 w 538"/>
                  <a:gd name="T49" fmla="*/ 527 h 539"/>
                  <a:gd name="T50" fmla="*/ 155 w 538"/>
                  <a:gd name="T51" fmla="*/ 514 h 539"/>
                  <a:gd name="T52" fmla="*/ 122 w 538"/>
                  <a:gd name="T53" fmla="*/ 495 h 539"/>
                  <a:gd name="T54" fmla="*/ 92 w 538"/>
                  <a:gd name="T55" fmla="*/ 473 h 539"/>
                  <a:gd name="T56" fmla="*/ 66 w 538"/>
                  <a:gd name="T57" fmla="*/ 446 h 539"/>
                  <a:gd name="T58" fmla="*/ 43 w 538"/>
                  <a:gd name="T59" fmla="*/ 416 h 539"/>
                  <a:gd name="T60" fmla="*/ 25 w 538"/>
                  <a:gd name="T61" fmla="*/ 382 h 539"/>
                  <a:gd name="T62" fmla="*/ 11 w 538"/>
                  <a:gd name="T63" fmla="*/ 347 h 539"/>
                  <a:gd name="T64" fmla="*/ 3 w 538"/>
                  <a:gd name="T65" fmla="*/ 309 h 539"/>
                  <a:gd name="T66" fmla="*/ 0 w 538"/>
                  <a:gd name="T67" fmla="*/ 269 h 539"/>
                  <a:gd name="T68" fmla="*/ 3 w 538"/>
                  <a:gd name="T69" fmla="*/ 229 h 539"/>
                  <a:gd name="T70" fmla="*/ 11 w 538"/>
                  <a:gd name="T71" fmla="*/ 192 h 539"/>
                  <a:gd name="T72" fmla="*/ 25 w 538"/>
                  <a:gd name="T73" fmla="*/ 156 h 539"/>
                  <a:gd name="T74" fmla="*/ 43 w 538"/>
                  <a:gd name="T75" fmla="*/ 122 h 539"/>
                  <a:gd name="T76" fmla="*/ 66 w 538"/>
                  <a:gd name="T77" fmla="*/ 92 h 539"/>
                  <a:gd name="T78" fmla="*/ 92 w 538"/>
                  <a:gd name="T79" fmla="*/ 66 h 539"/>
                  <a:gd name="T80" fmla="*/ 122 w 538"/>
                  <a:gd name="T81" fmla="*/ 43 h 539"/>
                  <a:gd name="T82" fmla="*/ 155 w 538"/>
                  <a:gd name="T83" fmla="*/ 25 h 539"/>
                  <a:gd name="T84" fmla="*/ 191 w 538"/>
                  <a:gd name="T85" fmla="*/ 11 h 539"/>
                  <a:gd name="T86" fmla="*/ 230 w 538"/>
                  <a:gd name="T87" fmla="*/ 3 h 539"/>
                  <a:gd name="T88" fmla="*/ 269 w 538"/>
                  <a:gd name="T89" fmla="*/ 0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38" h="539">
                    <a:moveTo>
                      <a:pt x="269" y="0"/>
                    </a:moveTo>
                    <a:lnTo>
                      <a:pt x="309" y="3"/>
                    </a:lnTo>
                    <a:lnTo>
                      <a:pt x="347" y="11"/>
                    </a:lnTo>
                    <a:lnTo>
                      <a:pt x="382" y="25"/>
                    </a:lnTo>
                    <a:lnTo>
                      <a:pt x="415" y="43"/>
                    </a:lnTo>
                    <a:lnTo>
                      <a:pt x="445" y="66"/>
                    </a:lnTo>
                    <a:lnTo>
                      <a:pt x="472" y="92"/>
                    </a:lnTo>
                    <a:lnTo>
                      <a:pt x="494" y="122"/>
                    </a:lnTo>
                    <a:lnTo>
                      <a:pt x="514" y="156"/>
                    </a:lnTo>
                    <a:lnTo>
                      <a:pt x="527" y="192"/>
                    </a:lnTo>
                    <a:lnTo>
                      <a:pt x="536" y="229"/>
                    </a:lnTo>
                    <a:lnTo>
                      <a:pt x="538" y="269"/>
                    </a:lnTo>
                    <a:lnTo>
                      <a:pt x="536" y="309"/>
                    </a:lnTo>
                    <a:lnTo>
                      <a:pt x="527" y="347"/>
                    </a:lnTo>
                    <a:lnTo>
                      <a:pt x="514" y="382"/>
                    </a:lnTo>
                    <a:lnTo>
                      <a:pt x="494" y="416"/>
                    </a:lnTo>
                    <a:lnTo>
                      <a:pt x="472" y="446"/>
                    </a:lnTo>
                    <a:lnTo>
                      <a:pt x="445" y="473"/>
                    </a:lnTo>
                    <a:lnTo>
                      <a:pt x="415" y="495"/>
                    </a:lnTo>
                    <a:lnTo>
                      <a:pt x="382" y="514"/>
                    </a:lnTo>
                    <a:lnTo>
                      <a:pt x="347" y="527"/>
                    </a:lnTo>
                    <a:lnTo>
                      <a:pt x="309" y="536"/>
                    </a:lnTo>
                    <a:lnTo>
                      <a:pt x="269" y="539"/>
                    </a:lnTo>
                    <a:lnTo>
                      <a:pt x="230" y="536"/>
                    </a:lnTo>
                    <a:lnTo>
                      <a:pt x="191" y="527"/>
                    </a:lnTo>
                    <a:lnTo>
                      <a:pt x="155" y="514"/>
                    </a:lnTo>
                    <a:lnTo>
                      <a:pt x="122" y="495"/>
                    </a:lnTo>
                    <a:lnTo>
                      <a:pt x="92" y="473"/>
                    </a:lnTo>
                    <a:lnTo>
                      <a:pt x="66" y="446"/>
                    </a:lnTo>
                    <a:lnTo>
                      <a:pt x="43" y="416"/>
                    </a:lnTo>
                    <a:lnTo>
                      <a:pt x="25" y="382"/>
                    </a:lnTo>
                    <a:lnTo>
                      <a:pt x="11" y="347"/>
                    </a:lnTo>
                    <a:lnTo>
                      <a:pt x="3" y="309"/>
                    </a:lnTo>
                    <a:lnTo>
                      <a:pt x="0" y="269"/>
                    </a:lnTo>
                    <a:lnTo>
                      <a:pt x="3" y="229"/>
                    </a:lnTo>
                    <a:lnTo>
                      <a:pt x="11" y="192"/>
                    </a:lnTo>
                    <a:lnTo>
                      <a:pt x="25" y="156"/>
                    </a:lnTo>
                    <a:lnTo>
                      <a:pt x="43" y="122"/>
                    </a:lnTo>
                    <a:lnTo>
                      <a:pt x="66" y="92"/>
                    </a:lnTo>
                    <a:lnTo>
                      <a:pt x="92" y="66"/>
                    </a:lnTo>
                    <a:lnTo>
                      <a:pt x="122" y="43"/>
                    </a:lnTo>
                    <a:lnTo>
                      <a:pt x="155" y="25"/>
                    </a:lnTo>
                    <a:lnTo>
                      <a:pt x="191" y="11"/>
                    </a:lnTo>
                    <a:lnTo>
                      <a:pt x="230" y="3"/>
                    </a:lnTo>
                    <a:lnTo>
                      <a:pt x="269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" name="Freeform 1463"/>
              <p:cNvSpPr>
                <a:spLocks/>
              </p:cNvSpPr>
              <p:nvPr/>
            </p:nvSpPr>
            <p:spPr bwMode="auto">
              <a:xfrm>
                <a:off x="10887075" y="5441950"/>
                <a:ext cx="219075" cy="103188"/>
              </a:xfrm>
              <a:custGeom>
                <a:avLst/>
                <a:gdLst>
                  <a:gd name="T0" fmla="*/ 1893 w 2476"/>
                  <a:gd name="T1" fmla="*/ 0 h 1174"/>
                  <a:gd name="T2" fmla="*/ 2441 w 2476"/>
                  <a:gd name="T3" fmla="*/ 0 h 1174"/>
                  <a:gd name="T4" fmla="*/ 2454 w 2476"/>
                  <a:gd name="T5" fmla="*/ 3 h 1174"/>
                  <a:gd name="T6" fmla="*/ 2466 w 2476"/>
                  <a:gd name="T7" fmla="*/ 10 h 1174"/>
                  <a:gd name="T8" fmla="*/ 2473 w 2476"/>
                  <a:gd name="T9" fmla="*/ 22 h 1174"/>
                  <a:gd name="T10" fmla="*/ 2476 w 2476"/>
                  <a:gd name="T11" fmla="*/ 35 h 1174"/>
                  <a:gd name="T12" fmla="*/ 2476 w 2476"/>
                  <a:gd name="T13" fmla="*/ 1139 h 1174"/>
                  <a:gd name="T14" fmla="*/ 2473 w 2476"/>
                  <a:gd name="T15" fmla="*/ 1152 h 1174"/>
                  <a:gd name="T16" fmla="*/ 2466 w 2476"/>
                  <a:gd name="T17" fmla="*/ 1164 h 1174"/>
                  <a:gd name="T18" fmla="*/ 2454 w 2476"/>
                  <a:gd name="T19" fmla="*/ 1171 h 1174"/>
                  <a:gd name="T20" fmla="*/ 2441 w 2476"/>
                  <a:gd name="T21" fmla="*/ 1174 h 1174"/>
                  <a:gd name="T22" fmla="*/ 35 w 2476"/>
                  <a:gd name="T23" fmla="*/ 1174 h 1174"/>
                  <a:gd name="T24" fmla="*/ 21 w 2476"/>
                  <a:gd name="T25" fmla="*/ 1171 h 1174"/>
                  <a:gd name="T26" fmla="*/ 10 w 2476"/>
                  <a:gd name="T27" fmla="*/ 1164 h 1174"/>
                  <a:gd name="T28" fmla="*/ 3 w 2476"/>
                  <a:gd name="T29" fmla="*/ 1152 h 1174"/>
                  <a:gd name="T30" fmla="*/ 0 w 2476"/>
                  <a:gd name="T31" fmla="*/ 1139 h 1174"/>
                  <a:gd name="T32" fmla="*/ 0 w 2476"/>
                  <a:gd name="T33" fmla="*/ 916 h 1174"/>
                  <a:gd name="T34" fmla="*/ 3 w 2476"/>
                  <a:gd name="T35" fmla="*/ 902 h 1174"/>
                  <a:gd name="T36" fmla="*/ 10 w 2476"/>
                  <a:gd name="T37" fmla="*/ 891 h 1174"/>
                  <a:gd name="T38" fmla="*/ 21 w 2476"/>
                  <a:gd name="T39" fmla="*/ 883 h 1174"/>
                  <a:gd name="T40" fmla="*/ 35 w 2476"/>
                  <a:gd name="T41" fmla="*/ 881 h 1174"/>
                  <a:gd name="T42" fmla="*/ 619 w 2476"/>
                  <a:gd name="T43" fmla="*/ 881 h 1174"/>
                  <a:gd name="T44" fmla="*/ 619 w 2476"/>
                  <a:gd name="T45" fmla="*/ 622 h 1174"/>
                  <a:gd name="T46" fmla="*/ 621 w 2476"/>
                  <a:gd name="T47" fmla="*/ 609 h 1174"/>
                  <a:gd name="T48" fmla="*/ 630 w 2476"/>
                  <a:gd name="T49" fmla="*/ 597 h 1174"/>
                  <a:gd name="T50" fmla="*/ 641 w 2476"/>
                  <a:gd name="T51" fmla="*/ 590 h 1174"/>
                  <a:gd name="T52" fmla="*/ 655 w 2476"/>
                  <a:gd name="T53" fmla="*/ 587 h 1174"/>
                  <a:gd name="T54" fmla="*/ 1238 w 2476"/>
                  <a:gd name="T55" fmla="*/ 587 h 1174"/>
                  <a:gd name="T56" fmla="*/ 1238 w 2476"/>
                  <a:gd name="T57" fmla="*/ 329 h 1174"/>
                  <a:gd name="T58" fmla="*/ 1241 w 2476"/>
                  <a:gd name="T59" fmla="*/ 315 h 1174"/>
                  <a:gd name="T60" fmla="*/ 1249 w 2476"/>
                  <a:gd name="T61" fmla="*/ 304 h 1174"/>
                  <a:gd name="T62" fmla="*/ 1260 w 2476"/>
                  <a:gd name="T63" fmla="*/ 296 h 1174"/>
                  <a:gd name="T64" fmla="*/ 1274 w 2476"/>
                  <a:gd name="T65" fmla="*/ 293 h 1174"/>
                  <a:gd name="T66" fmla="*/ 1857 w 2476"/>
                  <a:gd name="T67" fmla="*/ 293 h 1174"/>
                  <a:gd name="T68" fmla="*/ 1857 w 2476"/>
                  <a:gd name="T69" fmla="*/ 35 h 1174"/>
                  <a:gd name="T70" fmla="*/ 1860 w 2476"/>
                  <a:gd name="T71" fmla="*/ 22 h 1174"/>
                  <a:gd name="T72" fmla="*/ 1868 w 2476"/>
                  <a:gd name="T73" fmla="*/ 10 h 1174"/>
                  <a:gd name="T74" fmla="*/ 1879 w 2476"/>
                  <a:gd name="T75" fmla="*/ 3 h 1174"/>
                  <a:gd name="T76" fmla="*/ 1893 w 2476"/>
                  <a:gd name="T77" fmla="*/ 0 h 1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476" h="1174">
                    <a:moveTo>
                      <a:pt x="1893" y="0"/>
                    </a:moveTo>
                    <a:lnTo>
                      <a:pt x="2441" y="0"/>
                    </a:lnTo>
                    <a:lnTo>
                      <a:pt x="2454" y="3"/>
                    </a:lnTo>
                    <a:lnTo>
                      <a:pt x="2466" y="10"/>
                    </a:lnTo>
                    <a:lnTo>
                      <a:pt x="2473" y="22"/>
                    </a:lnTo>
                    <a:lnTo>
                      <a:pt x="2476" y="35"/>
                    </a:lnTo>
                    <a:lnTo>
                      <a:pt x="2476" y="1139"/>
                    </a:lnTo>
                    <a:lnTo>
                      <a:pt x="2473" y="1152"/>
                    </a:lnTo>
                    <a:lnTo>
                      <a:pt x="2466" y="1164"/>
                    </a:lnTo>
                    <a:lnTo>
                      <a:pt x="2454" y="1171"/>
                    </a:lnTo>
                    <a:lnTo>
                      <a:pt x="2441" y="1174"/>
                    </a:lnTo>
                    <a:lnTo>
                      <a:pt x="35" y="1174"/>
                    </a:lnTo>
                    <a:lnTo>
                      <a:pt x="21" y="1171"/>
                    </a:lnTo>
                    <a:lnTo>
                      <a:pt x="10" y="1164"/>
                    </a:lnTo>
                    <a:lnTo>
                      <a:pt x="3" y="1152"/>
                    </a:lnTo>
                    <a:lnTo>
                      <a:pt x="0" y="1139"/>
                    </a:lnTo>
                    <a:lnTo>
                      <a:pt x="0" y="916"/>
                    </a:lnTo>
                    <a:lnTo>
                      <a:pt x="3" y="902"/>
                    </a:lnTo>
                    <a:lnTo>
                      <a:pt x="10" y="891"/>
                    </a:lnTo>
                    <a:lnTo>
                      <a:pt x="21" y="883"/>
                    </a:lnTo>
                    <a:lnTo>
                      <a:pt x="35" y="881"/>
                    </a:lnTo>
                    <a:lnTo>
                      <a:pt x="619" y="881"/>
                    </a:lnTo>
                    <a:lnTo>
                      <a:pt x="619" y="622"/>
                    </a:lnTo>
                    <a:lnTo>
                      <a:pt x="621" y="609"/>
                    </a:lnTo>
                    <a:lnTo>
                      <a:pt x="630" y="597"/>
                    </a:lnTo>
                    <a:lnTo>
                      <a:pt x="641" y="590"/>
                    </a:lnTo>
                    <a:lnTo>
                      <a:pt x="655" y="587"/>
                    </a:lnTo>
                    <a:lnTo>
                      <a:pt x="1238" y="587"/>
                    </a:lnTo>
                    <a:lnTo>
                      <a:pt x="1238" y="329"/>
                    </a:lnTo>
                    <a:lnTo>
                      <a:pt x="1241" y="315"/>
                    </a:lnTo>
                    <a:lnTo>
                      <a:pt x="1249" y="304"/>
                    </a:lnTo>
                    <a:lnTo>
                      <a:pt x="1260" y="296"/>
                    </a:lnTo>
                    <a:lnTo>
                      <a:pt x="1274" y="293"/>
                    </a:lnTo>
                    <a:lnTo>
                      <a:pt x="1857" y="293"/>
                    </a:lnTo>
                    <a:lnTo>
                      <a:pt x="1857" y="35"/>
                    </a:lnTo>
                    <a:lnTo>
                      <a:pt x="1860" y="22"/>
                    </a:lnTo>
                    <a:lnTo>
                      <a:pt x="1868" y="10"/>
                    </a:lnTo>
                    <a:lnTo>
                      <a:pt x="1879" y="3"/>
                    </a:lnTo>
                    <a:lnTo>
                      <a:pt x="1893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66" name="Group 165"/>
            <p:cNvGrpSpPr/>
            <p:nvPr/>
          </p:nvGrpSpPr>
          <p:grpSpPr>
            <a:xfrm>
              <a:off x="11560175" y="5245894"/>
              <a:ext cx="247650" cy="290513"/>
              <a:chOff x="11560175" y="5254625"/>
              <a:chExt cx="247650" cy="290513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67" name="Freeform 1468"/>
              <p:cNvSpPr>
                <a:spLocks/>
              </p:cNvSpPr>
              <p:nvPr/>
            </p:nvSpPr>
            <p:spPr bwMode="auto">
              <a:xfrm>
                <a:off x="11595100" y="5254625"/>
                <a:ext cx="47625" cy="49213"/>
              </a:xfrm>
              <a:custGeom>
                <a:avLst/>
                <a:gdLst>
                  <a:gd name="T0" fmla="*/ 271 w 542"/>
                  <a:gd name="T1" fmla="*/ 0 h 543"/>
                  <a:gd name="T2" fmla="*/ 311 w 542"/>
                  <a:gd name="T3" fmla="*/ 3 h 543"/>
                  <a:gd name="T4" fmla="*/ 349 w 542"/>
                  <a:gd name="T5" fmla="*/ 12 h 543"/>
                  <a:gd name="T6" fmla="*/ 385 w 542"/>
                  <a:gd name="T7" fmla="*/ 26 h 543"/>
                  <a:gd name="T8" fmla="*/ 418 w 542"/>
                  <a:gd name="T9" fmla="*/ 44 h 543"/>
                  <a:gd name="T10" fmla="*/ 448 w 542"/>
                  <a:gd name="T11" fmla="*/ 67 h 543"/>
                  <a:gd name="T12" fmla="*/ 475 w 542"/>
                  <a:gd name="T13" fmla="*/ 93 h 543"/>
                  <a:gd name="T14" fmla="*/ 499 w 542"/>
                  <a:gd name="T15" fmla="*/ 124 h 543"/>
                  <a:gd name="T16" fmla="*/ 517 w 542"/>
                  <a:gd name="T17" fmla="*/ 158 h 543"/>
                  <a:gd name="T18" fmla="*/ 531 w 542"/>
                  <a:gd name="T19" fmla="*/ 194 h 543"/>
                  <a:gd name="T20" fmla="*/ 539 w 542"/>
                  <a:gd name="T21" fmla="*/ 232 h 543"/>
                  <a:gd name="T22" fmla="*/ 542 w 542"/>
                  <a:gd name="T23" fmla="*/ 272 h 543"/>
                  <a:gd name="T24" fmla="*/ 539 w 542"/>
                  <a:gd name="T25" fmla="*/ 312 h 543"/>
                  <a:gd name="T26" fmla="*/ 531 w 542"/>
                  <a:gd name="T27" fmla="*/ 350 h 543"/>
                  <a:gd name="T28" fmla="*/ 517 w 542"/>
                  <a:gd name="T29" fmla="*/ 386 h 543"/>
                  <a:gd name="T30" fmla="*/ 499 w 542"/>
                  <a:gd name="T31" fmla="*/ 420 h 543"/>
                  <a:gd name="T32" fmla="*/ 475 w 542"/>
                  <a:gd name="T33" fmla="*/ 450 h 543"/>
                  <a:gd name="T34" fmla="*/ 448 w 542"/>
                  <a:gd name="T35" fmla="*/ 477 h 543"/>
                  <a:gd name="T36" fmla="*/ 418 w 542"/>
                  <a:gd name="T37" fmla="*/ 499 h 543"/>
                  <a:gd name="T38" fmla="*/ 385 w 542"/>
                  <a:gd name="T39" fmla="*/ 518 h 543"/>
                  <a:gd name="T40" fmla="*/ 349 w 542"/>
                  <a:gd name="T41" fmla="*/ 531 h 543"/>
                  <a:gd name="T42" fmla="*/ 311 w 542"/>
                  <a:gd name="T43" fmla="*/ 540 h 543"/>
                  <a:gd name="T44" fmla="*/ 271 w 542"/>
                  <a:gd name="T45" fmla="*/ 543 h 543"/>
                  <a:gd name="T46" fmla="*/ 231 w 542"/>
                  <a:gd name="T47" fmla="*/ 540 h 543"/>
                  <a:gd name="T48" fmla="*/ 193 w 542"/>
                  <a:gd name="T49" fmla="*/ 531 h 543"/>
                  <a:gd name="T50" fmla="*/ 157 w 542"/>
                  <a:gd name="T51" fmla="*/ 518 h 543"/>
                  <a:gd name="T52" fmla="*/ 123 w 542"/>
                  <a:gd name="T53" fmla="*/ 499 h 543"/>
                  <a:gd name="T54" fmla="*/ 93 w 542"/>
                  <a:gd name="T55" fmla="*/ 477 h 543"/>
                  <a:gd name="T56" fmla="*/ 66 w 542"/>
                  <a:gd name="T57" fmla="*/ 450 h 543"/>
                  <a:gd name="T58" fmla="*/ 43 w 542"/>
                  <a:gd name="T59" fmla="*/ 420 h 543"/>
                  <a:gd name="T60" fmla="*/ 25 w 542"/>
                  <a:gd name="T61" fmla="*/ 386 h 543"/>
                  <a:gd name="T62" fmla="*/ 11 w 542"/>
                  <a:gd name="T63" fmla="*/ 350 h 543"/>
                  <a:gd name="T64" fmla="*/ 3 w 542"/>
                  <a:gd name="T65" fmla="*/ 312 h 543"/>
                  <a:gd name="T66" fmla="*/ 0 w 542"/>
                  <a:gd name="T67" fmla="*/ 272 h 543"/>
                  <a:gd name="T68" fmla="*/ 3 w 542"/>
                  <a:gd name="T69" fmla="*/ 232 h 543"/>
                  <a:gd name="T70" fmla="*/ 11 w 542"/>
                  <a:gd name="T71" fmla="*/ 194 h 543"/>
                  <a:gd name="T72" fmla="*/ 25 w 542"/>
                  <a:gd name="T73" fmla="*/ 158 h 543"/>
                  <a:gd name="T74" fmla="*/ 43 w 542"/>
                  <a:gd name="T75" fmla="*/ 124 h 543"/>
                  <a:gd name="T76" fmla="*/ 66 w 542"/>
                  <a:gd name="T77" fmla="*/ 93 h 543"/>
                  <a:gd name="T78" fmla="*/ 93 w 542"/>
                  <a:gd name="T79" fmla="*/ 67 h 543"/>
                  <a:gd name="T80" fmla="*/ 123 w 542"/>
                  <a:gd name="T81" fmla="*/ 44 h 543"/>
                  <a:gd name="T82" fmla="*/ 157 w 542"/>
                  <a:gd name="T83" fmla="*/ 26 h 543"/>
                  <a:gd name="T84" fmla="*/ 193 w 542"/>
                  <a:gd name="T85" fmla="*/ 12 h 543"/>
                  <a:gd name="T86" fmla="*/ 231 w 542"/>
                  <a:gd name="T87" fmla="*/ 3 h 543"/>
                  <a:gd name="T88" fmla="*/ 271 w 542"/>
                  <a:gd name="T89" fmla="*/ 0 h 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42" h="543">
                    <a:moveTo>
                      <a:pt x="271" y="0"/>
                    </a:moveTo>
                    <a:lnTo>
                      <a:pt x="311" y="3"/>
                    </a:lnTo>
                    <a:lnTo>
                      <a:pt x="349" y="12"/>
                    </a:lnTo>
                    <a:lnTo>
                      <a:pt x="385" y="26"/>
                    </a:lnTo>
                    <a:lnTo>
                      <a:pt x="418" y="44"/>
                    </a:lnTo>
                    <a:lnTo>
                      <a:pt x="448" y="67"/>
                    </a:lnTo>
                    <a:lnTo>
                      <a:pt x="475" y="93"/>
                    </a:lnTo>
                    <a:lnTo>
                      <a:pt x="499" y="124"/>
                    </a:lnTo>
                    <a:lnTo>
                      <a:pt x="517" y="158"/>
                    </a:lnTo>
                    <a:lnTo>
                      <a:pt x="531" y="194"/>
                    </a:lnTo>
                    <a:lnTo>
                      <a:pt x="539" y="232"/>
                    </a:lnTo>
                    <a:lnTo>
                      <a:pt x="542" y="272"/>
                    </a:lnTo>
                    <a:lnTo>
                      <a:pt x="539" y="312"/>
                    </a:lnTo>
                    <a:lnTo>
                      <a:pt x="531" y="350"/>
                    </a:lnTo>
                    <a:lnTo>
                      <a:pt x="517" y="386"/>
                    </a:lnTo>
                    <a:lnTo>
                      <a:pt x="499" y="420"/>
                    </a:lnTo>
                    <a:lnTo>
                      <a:pt x="475" y="450"/>
                    </a:lnTo>
                    <a:lnTo>
                      <a:pt x="448" y="477"/>
                    </a:lnTo>
                    <a:lnTo>
                      <a:pt x="418" y="499"/>
                    </a:lnTo>
                    <a:lnTo>
                      <a:pt x="385" y="518"/>
                    </a:lnTo>
                    <a:lnTo>
                      <a:pt x="349" y="531"/>
                    </a:lnTo>
                    <a:lnTo>
                      <a:pt x="311" y="540"/>
                    </a:lnTo>
                    <a:lnTo>
                      <a:pt x="271" y="543"/>
                    </a:lnTo>
                    <a:lnTo>
                      <a:pt x="231" y="540"/>
                    </a:lnTo>
                    <a:lnTo>
                      <a:pt x="193" y="531"/>
                    </a:lnTo>
                    <a:lnTo>
                      <a:pt x="157" y="518"/>
                    </a:lnTo>
                    <a:lnTo>
                      <a:pt x="123" y="499"/>
                    </a:lnTo>
                    <a:lnTo>
                      <a:pt x="93" y="477"/>
                    </a:lnTo>
                    <a:lnTo>
                      <a:pt x="66" y="450"/>
                    </a:lnTo>
                    <a:lnTo>
                      <a:pt x="43" y="420"/>
                    </a:lnTo>
                    <a:lnTo>
                      <a:pt x="25" y="386"/>
                    </a:lnTo>
                    <a:lnTo>
                      <a:pt x="11" y="350"/>
                    </a:lnTo>
                    <a:lnTo>
                      <a:pt x="3" y="312"/>
                    </a:lnTo>
                    <a:lnTo>
                      <a:pt x="0" y="272"/>
                    </a:lnTo>
                    <a:lnTo>
                      <a:pt x="3" y="232"/>
                    </a:lnTo>
                    <a:lnTo>
                      <a:pt x="11" y="194"/>
                    </a:lnTo>
                    <a:lnTo>
                      <a:pt x="25" y="158"/>
                    </a:lnTo>
                    <a:lnTo>
                      <a:pt x="43" y="124"/>
                    </a:lnTo>
                    <a:lnTo>
                      <a:pt x="66" y="93"/>
                    </a:lnTo>
                    <a:lnTo>
                      <a:pt x="93" y="67"/>
                    </a:lnTo>
                    <a:lnTo>
                      <a:pt x="123" y="44"/>
                    </a:lnTo>
                    <a:lnTo>
                      <a:pt x="157" y="26"/>
                    </a:lnTo>
                    <a:lnTo>
                      <a:pt x="193" y="12"/>
                    </a:lnTo>
                    <a:lnTo>
                      <a:pt x="231" y="3"/>
                    </a:lnTo>
                    <a:lnTo>
                      <a:pt x="27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" name="Freeform 1469"/>
              <p:cNvSpPr>
                <a:spLocks/>
              </p:cNvSpPr>
              <p:nvPr/>
            </p:nvSpPr>
            <p:spPr bwMode="auto">
              <a:xfrm>
                <a:off x="11560175" y="5310188"/>
                <a:ext cx="119063" cy="234950"/>
              </a:xfrm>
              <a:custGeom>
                <a:avLst/>
                <a:gdLst>
                  <a:gd name="T0" fmla="*/ 463 w 1355"/>
                  <a:gd name="T1" fmla="*/ 25 h 2666"/>
                  <a:gd name="T2" fmla="*/ 497 w 1355"/>
                  <a:gd name="T3" fmla="*/ 122 h 2666"/>
                  <a:gd name="T4" fmla="*/ 543 w 1355"/>
                  <a:gd name="T5" fmla="*/ 245 h 2666"/>
                  <a:gd name="T6" fmla="*/ 583 w 1355"/>
                  <a:gd name="T7" fmla="*/ 359 h 2666"/>
                  <a:gd name="T8" fmla="*/ 607 w 1355"/>
                  <a:gd name="T9" fmla="*/ 424 h 2666"/>
                  <a:gd name="T10" fmla="*/ 580 w 1355"/>
                  <a:gd name="T11" fmla="*/ 207 h 2666"/>
                  <a:gd name="T12" fmla="*/ 586 w 1355"/>
                  <a:gd name="T13" fmla="*/ 9 h 2666"/>
                  <a:gd name="T14" fmla="*/ 739 w 1355"/>
                  <a:gd name="T15" fmla="*/ 2 h 2666"/>
                  <a:gd name="T16" fmla="*/ 700 w 1355"/>
                  <a:gd name="T17" fmla="*/ 111 h 2666"/>
                  <a:gd name="T18" fmla="*/ 758 w 1355"/>
                  <a:gd name="T19" fmla="*/ 244 h 2666"/>
                  <a:gd name="T20" fmla="*/ 737 w 1355"/>
                  <a:gd name="T21" fmla="*/ 379 h 2666"/>
                  <a:gd name="T22" fmla="*/ 776 w 1355"/>
                  <a:gd name="T23" fmla="*/ 273 h 2666"/>
                  <a:gd name="T24" fmla="*/ 822 w 1355"/>
                  <a:gd name="T25" fmla="*/ 149 h 2666"/>
                  <a:gd name="T26" fmla="*/ 861 w 1355"/>
                  <a:gd name="T27" fmla="*/ 43 h 2666"/>
                  <a:gd name="T28" fmla="*/ 1016 w 1355"/>
                  <a:gd name="T29" fmla="*/ 0 h 2666"/>
                  <a:gd name="T30" fmla="*/ 1171 w 1355"/>
                  <a:gd name="T31" fmla="*/ 42 h 2666"/>
                  <a:gd name="T32" fmla="*/ 1283 w 1355"/>
                  <a:gd name="T33" fmla="*/ 153 h 2666"/>
                  <a:gd name="T34" fmla="*/ 1325 w 1355"/>
                  <a:gd name="T35" fmla="*/ 308 h 2666"/>
                  <a:gd name="T36" fmla="*/ 1311 w 1355"/>
                  <a:gd name="T37" fmla="*/ 1339 h 2666"/>
                  <a:gd name="T38" fmla="*/ 1301 w 1355"/>
                  <a:gd name="T39" fmla="*/ 1493 h 2666"/>
                  <a:gd name="T40" fmla="*/ 1352 w 1355"/>
                  <a:gd name="T41" fmla="*/ 1530 h 2666"/>
                  <a:gd name="T42" fmla="*/ 1344 w 1355"/>
                  <a:gd name="T43" fmla="*/ 2099 h 2666"/>
                  <a:gd name="T44" fmla="*/ 1103 w 1355"/>
                  <a:gd name="T45" fmla="*/ 2121 h 2666"/>
                  <a:gd name="T46" fmla="*/ 1052 w 1355"/>
                  <a:gd name="T47" fmla="*/ 2084 h 2666"/>
                  <a:gd name="T48" fmla="*/ 1060 w 1355"/>
                  <a:gd name="T49" fmla="*/ 1515 h 2666"/>
                  <a:gd name="T50" fmla="*/ 1125 w 1355"/>
                  <a:gd name="T51" fmla="*/ 1493 h 2666"/>
                  <a:gd name="T52" fmla="*/ 1079 w 1355"/>
                  <a:gd name="T53" fmla="*/ 1321 h 2666"/>
                  <a:gd name="T54" fmla="*/ 1061 w 1355"/>
                  <a:gd name="T55" fmla="*/ 299 h 2666"/>
                  <a:gd name="T56" fmla="*/ 1026 w 1355"/>
                  <a:gd name="T57" fmla="*/ 285 h 2666"/>
                  <a:gd name="T58" fmla="*/ 1009 w 1355"/>
                  <a:gd name="T59" fmla="*/ 407 h 2666"/>
                  <a:gd name="T60" fmla="*/ 1009 w 1355"/>
                  <a:gd name="T61" fmla="*/ 721 h 2666"/>
                  <a:gd name="T62" fmla="*/ 1010 w 1355"/>
                  <a:gd name="T63" fmla="*/ 939 h 2666"/>
                  <a:gd name="T64" fmla="*/ 1010 w 1355"/>
                  <a:gd name="T65" fmla="*/ 1080 h 2666"/>
                  <a:gd name="T66" fmla="*/ 1011 w 1355"/>
                  <a:gd name="T67" fmla="*/ 1168 h 2666"/>
                  <a:gd name="T68" fmla="*/ 1011 w 1355"/>
                  <a:gd name="T69" fmla="*/ 1222 h 2666"/>
                  <a:gd name="T70" fmla="*/ 1012 w 1355"/>
                  <a:gd name="T71" fmla="*/ 1263 h 2666"/>
                  <a:gd name="T72" fmla="*/ 1012 w 1355"/>
                  <a:gd name="T73" fmla="*/ 1315 h 2666"/>
                  <a:gd name="T74" fmla="*/ 986 w 1355"/>
                  <a:gd name="T75" fmla="*/ 1388 h 2666"/>
                  <a:gd name="T76" fmla="*/ 917 w 1355"/>
                  <a:gd name="T77" fmla="*/ 1485 h 2666"/>
                  <a:gd name="T78" fmla="*/ 909 w 1355"/>
                  <a:gd name="T79" fmla="*/ 2099 h 2666"/>
                  <a:gd name="T80" fmla="*/ 964 w 1355"/>
                  <a:gd name="T81" fmla="*/ 2206 h 2666"/>
                  <a:gd name="T82" fmla="*/ 1009 w 1355"/>
                  <a:gd name="T83" fmla="*/ 2538 h 2666"/>
                  <a:gd name="T84" fmla="*/ 956 w 1355"/>
                  <a:gd name="T85" fmla="*/ 2629 h 2666"/>
                  <a:gd name="T86" fmla="*/ 855 w 1355"/>
                  <a:gd name="T87" fmla="*/ 2666 h 2666"/>
                  <a:gd name="T88" fmla="*/ 754 w 1355"/>
                  <a:gd name="T89" fmla="*/ 2629 h 2666"/>
                  <a:gd name="T90" fmla="*/ 701 w 1355"/>
                  <a:gd name="T91" fmla="*/ 2538 h 2666"/>
                  <a:gd name="T92" fmla="*/ 688 w 1355"/>
                  <a:gd name="T93" fmla="*/ 1264 h 2666"/>
                  <a:gd name="T94" fmla="*/ 640 w 1355"/>
                  <a:gd name="T95" fmla="*/ 1264 h 2666"/>
                  <a:gd name="T96" fmla="*/ 628 w 1355"/>
                  <a:gd name="T97" fmla="*/ 2538 h 2666"/>
                  <a:gd name="T98" fmla="*/ 575 w 1355"/>
                  <a:gd name="T99" fmla="*/ 2629 h 2666"/>
                  <a:gd name="T100" fmla="*/ 473 w 1355"/>
                  <a:gd name="T101" fmla="*/ 2666 h 2666"/>
                  <a:gd name="T102" fmla="*/ 372 w 1355"/>
                  <a:gd name="T103" fmla="*/ 2629 h 2666"/>
                  <a:gd name="T104" fmla="*/ 319 w 1355"/>
                  <a:gd name="T105" fmla="*/ 2538 h 2666"/>
                  <a:gd name="T106" fmla="*/ 309 w 1355"/>
                  <a:gd name="T107" fmla="*/ 292 h 2666"/>
                  <a:gd name="T108" fmla="*/ 274 w 1355"/>
                  <a:gd name="T109" fmla="*/ 291 h 2666"/>
                  <a:gd name="T110" fmla="*/ 259 w 1355"/>
                  <a:gd name="T111" fmla="*/ 1297 h 2666"/>
                  <a:gd name="T112" fmla="*/ 204 w 1355"/>
                  <a:gd name="T113" fmla="*/ 1379 h 2666"/>
                  <a:gd name="T114" fmla="*/ 129 w 1355"/>
                  <a:gd name="T115" fmla="*/ 1401 h 2666"/>
                  <a:gd name="T116" fmla="*/ 37 w 1355"/>
                  <a:gd name="T117" fmla="*/ 1362 h 2666"/>
                  <a:gd name="T118" fmla="*/ 0 w 1355"/>
                  <a:gd name="T119" fmla="*/ 1270 h 2666"/>
                  <a:gd name="T120" fmla="*/ 29 w 1355"/>
                  <a:gd name="T121" fmla="*/ 189 h 2666"/>
                  <a:gd name="T122" fmla="*/ 125 w 1355"/>
                  <a:gd name="T123" fmla="*/ 65 h 2666"/>
                  <a:gd name="T124" fmla="*/ 272 w 1355"/>
                  <a:gd name="T125" fmla="*/ 3 h 2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55" h="2666">
                    <a:moveTo>
                      <a:pt x="314" y="0"/>
                    </a:moveTo>
                    <a:lnTo>
                      <a:pt x="454" y="0"/>
                    </a:lnTo>
                    <a:lnTo>
                      <a:pt x="457" y="10"/>
                    </a:lnTo>
                    <a:lnTo>
                      <a:pt x="463" y="25"/>
                    </a:lnTo>
                    <a:lnTo>
                      <a:pt x="470" y="44"/>
                    </a:lnTo>
                    <a:lnTo>
                      <a:pt x="478" y="68"/>
                    </a:lnTo>
                    <a:lnTo>
                      <a:pt x="487" y="94"/>
                    </a:lnTo>
                    <a:lnTo>
                      <a:pt x="497" y="122"/>
                    </a:lnTo>
                    <a:lnTo>
                      <a:pt x="508" y="151"/>
                    </a:lnTo>
                    <a:lnTo>
                      <a:pt x="519" y="182"/>
                    </a:lnTo>
                    <a:lnTo>
                      <a:pt x="531" y="213"/>
                    </a:lnTo>
                    <a:lnTo>
                      <a:pt x="543" y="245"/>
                    </a:lnTo>
                    <a:lnTo>
                      <a:pt x="554" y="276"/>
                    </a:lnTo>
                    <a:lnTo>
                      <a:pt x="564" y="305"/>
                    </a:lnTo>
                    <a:lnTo>
                      <a:pt x="574" y="334"/>
                    </a:lnTo>
                    <a:lnTo>
                      <a:pt x="583" y="359"/>
                    </a:lnTo>
                    <a:lnTo>
                      <a:pt x="591" y="381"/>
                    </a:lnTo>
                    <a:lnTo>
                      <a:pt x="598" y="400"/>
                    </a:lnTo>
                    <a:lnTo>
                      <a:pt x="604" y="414"/>
                    </a:lnTo>
                    <a:lnTo>
                      <a:pt x="607" y="424"/>
                    </a:lnTo>
                    <a:lnTo>
                      <a:pt x="574" y="243"/>
                    </a:lnTo>
                    <a:lnTo>
                      <a:pt x="573" y="231"/>
                    </a:lnTo>
                    <a:lnTo>
                      <a:pt x="575" y="219"/>
                    </a:lnTo>
                    <a:lnTo>
                      <a:pt x="580" y="207"/>
                    </a:lnTo>
                    <a:lnTo>
                      <a:pt x="632" y="111"/>
                    </a:lnTo>
                    <a:lnTo>
                      <a:pt x="586" y="28"/>
                    </a:lnTo>
                    <a:lnTo>
                      <a:pt x="583" y="19"/>
                    </a:lnTo>
                    <a:lnTo>
                      <a:pt x="586" y="9"/>
                    </a:lnTo>
                    <a:lnTo>
                      <a:pt x="593" y="2"/>
                    </a:lnTo>
                    <a:lnTo>
                      <a:pt x="602" y="0"/>
                    </a:lnTo>
                    <a:lnTo>
                      <a:pt x="730" y="0"/>
                    </a:lnTo>
                    <a:lnTo>
                      <a:pt x="739" y="2"/>
                    </a:lnTo>
                    <a:lnTo>
                      <a:pt x="746" y="9"/>
                    </a:lnTo>
                    <a:lnTo>
                      <a:pt x="749" y="19"/>
                    </a:lnTo>
                    <a:lnTo>
                      <a:pt x="746" y="28"/>
                    </a:lnTo>
                    <a:lnTo>
                      <a:pt x="700" y="111"/>
                    </a:lnTo>
                    <a:lnTo>
                      <a:pt x="752" y="207"/>
                    </a:lnTo>
                    <a:lnTo>
                      <a:pt x="757" y="218"/>
                    </a:lnTo>
                    <a:lnTo>
                      <a:pt x="759" y="231"/>
                    </a:lnTo>
                    <a:lnTo>
                      <a:pt x="758" y="244"/>
                    </a:lnTo>
                    <a:lnTo>
                      <a:pt x="720" y="424"/>
                    </a:lnTo>
                    <a:lnTo>
                      <a:pt x="724" y="414"/>
                    </a:lnTo>
                    <a:lnTo>
                      <a:pt x="729" y="398"/>
                    </a:lnTo>
                    <a:lnTo>
                      <a:pt x="737" y="379"/>
                    </a:lnTo>
                    <a:lnTo>
                      <a:pt x="745" y="357"/>
                    </a:lnTo>
                    <a:lnTo>
                      <a:pt x="755" y="331"/>
                    </a:lnTo>
                    <a:lnTo>
                      <a:pt x="765" y="302"/>
                    </a:lnTo>
                    <a:lnTo>
                      <a:pt x="776" y="273"/>
                    </a:lnTo>
                    <a:lnTo>
                      <a:pt x="787" y="242"/>
                    </a:lnTo>
                    <a:lnTo>
                      <a:pt x="799" y="211"/>
                    </a:lnTo>
                    <a:lnTo>
                      <a:pt x="811" y="180"/>
                    </a:lnTo>
                    <a:lnTo>
                      <a:pt x="822" y="149"/>
                    </a:lnTo>
                    <a:lnTo>
                      <a:pt x="833" y="120"/>
                    </a:lnTo>
                    <a:lnTo>
                      <a:pt x="843" y="92"/>
                    </a:lnTo>
                    <a:lnTo>
                      <a:pt x="853" y="67"/>
                    </a:lnTo>
                    <a:lnTo>
                      <a:pt x="861" y="43"/>
                    </a:lnTo>
                    <a:lnTo>
                      <a:pt x="868" y="25"/>
                    </a:lnTo>
                    <a:lnTo>
                      <a:pt x="874" y="10"/>
                    </a:lnTo>
                    <a:lnTo>
                      <a:pt x="879" y="0"/>
                    </a:lnTo>
                    <a:lnTo>
                      <a:pt x="1016" y="0"/>
                    </a:lnTo>
                    <a:lnTo>
                      <a:pt x="1058" y="3"/>
                    </a:lnTo>
                    <a:lnTo>
                      <a:pt x="1097" y="11"/>
                    </a:lnTo>
                    <a:lnTo>
                      <a:pt x="1135" y="24"/>
                    </a:lnTo>
                    <a:lnTo>
                      <a:pt x="1171" y="42"/>
                    </a:lnTo>
                    <a:lnTo>
                      <a:pt x="1204" y="65"/>
                    </a:lnTo>
                    <a:lnTo>
                      <a:pt x="1234" y="91"/>
                    </a:lnTo>
                    <a:lnTo>
                      <a:pt x="1260" y="120"/>
                    </a:lnTo>
                    <a:lnTo>
                      <a:pt x="1283" y="153"/>
                    </a:lnTo>
                    <a:lnTo>
                      <a:pt x="1301" y="189"/>
                    </a:lnTo>
                    <a:lnTo>
                      <a:pt x="1314" y="226"/>
                    </a:lnTo>
                    <a:lnTo>
                      <a:pt x="1322" y="266"/>
                    </a:lnTo>
                    <a:lnTo>
                      <a:pt x="1325" y="308"/>
                    </a:lnTo>
                    <a:lnTo>
                      <a:pt x="1330" y="1270"/>
                    </a:lnTo>
                    <a:lnTo>
                      <a:pt x="1328" y="1294"/>
                    </a:lnTo>
                    <a:lnTo>
                      <a:pt x="1321" y="1317"/>
                    </a:lnTo>
                    <a:lnTo>
                      <a:pt x="1311" y="1339"/>
                    </a:lnTo>
                    <a:lnTo>
                      <a:pt x="1296" y="1358"/>
                    </a:lnTo>
                    <a:lnTo>
                      <a:pt x="1278" y="1374"/>
                    </a:lnTo>
                    <a:lnTo>
                      <a:pt x="1278" y="1493"/>
                    </a:lnTo>
                    <a:lnTo>
                      <a:pt x="1301" y="1493"/>
                    </a:lnTo>
                    <a:lnTo>
                      <a:pt x="1318" y="1496"/>
                    </a:lnTo>
                    <a:lnTo>
                      <a:pt x="1333" y="1503"/>
                    </a:lnTo>
                    <a:lnTo>
                      <a:pt x="1344" y="1515"/>
                    </a:lnTo>
                    <a:lnTo>
                      <a:pt x="1352" y="1530"/>
                    </a:lnTo>
                    <a:lnTo>
                      <a:pt x="1355" y="1547"/>
                    </a:lnTo>
                    <a:lnTo>
                      <a:pt x="1355" y="2067"/>
                    </a:lnTo>
                    <a:lnTo>
                      <a:pt x="1352" y="2084"/>
                    </a:lnTo>
                    <a:lnTo>
                      <a:pt x="1344" y="2099"/>
                    </a:lnTo>
                    <a:lnTo>
                      <a:pt x="1333" y="2111"/>
                    </a:lnTo>
                    <a:lnTo>
                      <a:pt x="1318" y="2118"/>
                    </a:lnTo>
                    <a:lnTo>
                      <a:pt x="1301" y="2121"/>
                    </a:lnTo>
                    <a:lnTo>
                      <a:pt x="1103" y="2121"/>
                    </a:lnTo>
                    <a:lnTo>
                      <a:pt x="1086" y="2118"/>
                    </a:lnTo>
                    <a:lnTo>
                      <a:pt x="1072" y="2111"/>
                    </a:lnTo>
                    <a:lnTo>
                      <a:pt x="1060" y="2099"/>
                    </a:lnTo>
                    <a:lnTo>
                      <a:pt x="1052" y="2084"/>
                    </a:lnTo>
                    <a:lnTo>
                      <a:pt x="1050" y="2067"/>
                    </a:lnTo>
                    <a:lnTo>
                      <a:pt x="1050" y="1547"/>
                    </a:lnTo>
                    <a:lnTo>
                      <a:pt x="1052" y="1530"/>
                    </a:lnTo>
                    <a:lnTo>
                      <a:pt x="1060" y="1515"/>
                    </a:lnTo>
                    <a:lnTo>
                      <a:pt x="1072" y="1503"/>
                    </a:lnTo>
                    <a:lnTo>
                      <a:pt x="1086" y="1496"/>
                    </a:lnTo>
                    <a:lnTo>
                      <a:pt x="1103" y="1493"/>
                    </a:lnTo>
                    <a:lnTo>
                      <a:pt x="1125" y="1493"/>
                    </a:lnTo>
                    <a:lnTo>
                      <a:pt x="1125" y="1378"/>
                    </a:lnTo>
                    <a:lnTo>
                      <a:pt x="1107" y="1362"/>
                    </a:lnTo>
                    <a:lnTo>
                      <a:pt x="1091" y="1343"/>
                    </a:lnTo>
                    <a:lnTo>
                      <a:pt x="1079" y="1321"/>
                    </a:lnTo>
                    <a:lnTo>
                      <a:pt x="1071" y="1297"/>
                    </a:lnTo>
                    <a:lnTo>
                      <a:pt x="1069" y="1271"/>
                    </a:lnTo>
                    <a:lnTo>
                      <a:pt x="1064" y="309"/>
                    </a:lnTo>
                    <a:lnTo>
                      <a:pt x="1061" y="299"/>
                    </a:lnTo>
                    <a:lnTo>
                      <a:pt x="1055" y="290"/>
                    </a:lnTo>
                    <a:lnTo>
                      <a:pt x="1047" y="284"/>
                    </a:lnTo>
                    <a:lnTo>
                      <a:pt x="1036" y="282"/>
                    </a:lnTo>
                    <a:lnTo>
                      <a:pt x="1026" y="285"/>
                    </a:lnTo>
                    <a:lnTo>
                      <a:pt x="1017" y="291"/>
                    </a:lnTo>
                    <a:lnTo>
                      <a:pt x="1011" y="299"/>
                    </a:lnTo>
                    <a:lnTo>
                      <a:pt x="1009" y="310"/>
                    </a:lnTo>
                    <a:lnTo>
                      <a:pt x="1009" y="407"/>
                    </a:lnTo>
                    <a:lnTo>
                      <a:pt x="1009" y="495"/>
                    </a:lnTo>
                    <a:lnTo>
                      <a:pt x="1009" y="577"/>
                    </a:lnTo>
                    <a:lnTo>
                      <a:pt x="1009" y="653"/>
                    </a:lnTo>
                    <a:lnTo>
                      <a:pt x="1009" y="721"/>
                    </a:lnTo>
                    <a:lnTo>
                      <a:pt x="1009" y="783"/>
                    </a:lnTo>
                    <a:lnTo>
                      <a:pt x="1010" y="840"/>
                    </a:lnTo>
                    <a:lnTo>
                      <a:pt x="1010" y="892"/>
                    </a:lnTo>
                    <a:lnTo>
                      <a:pt x="1010" y="939"/>
                    </a:lnTo>
                    <a:lnTo>
                      <a:pt x="1010" y="980"/>
                    </a:lnTo>
                    <a:lnTo>
                      <a:pt x="1010" y="1017"/>
                    </a:lnTo>
                    <a:lnTo>
                      <a:pt x="1010" y="1050"/>
                    </a:lnTo>
                    <a:lnTo>
                      <a:pt x="1010" y="1080"/>
                    </a:lnTo>
                    <a:lnTo>
                      <a:pt x="1010" y="1106"/>
                    </a:lnTo>
                    <a:lnTo>
                      <a:pt x="1010" y="1129"/>
                    </a:lnTo>
                    <a:lnTo>
                      <a:pt x="1011" y="1149"/>
                    </a:lnTo>
                    <a:lnTo>
                      <a:pt x="1011" y="1168"/>
                    </a:lnTo>
                    <a:lnTo>
                      <a:pt x="1011" y="1184"/>
                    </a:lnTo>
                    <a:lnTo>
                      <a:pt x="1011" y="1198"/>
                    </a:lnTo>
                    <a:lnTo>
                      <a:pt x="1011" y="1210"/>
                    </a:lnTo>
                    <a:lnTo>
                      <a:pt x="1011" y="1222"/>
                    </a:lnTo>
                    <a:lnTo>
                      <a:pt x="1011" y="1232"/>
                    </a:lnTo>
                    <a:lnTo>
                      <a:pt x="1011" y="1243"/>
                    </a:lnTo>
                    <a:lnTo>
                      <a:pt x="1012" y="1253"/>
                    </a:lnTo>
                    <a:lnTo>
                      <a:pt x="1012" y="1263"/>
                    </a:lnTo>
                    <a:lnTo>
                      <a:pt x="1012" y="1275"/>
                    </a:lnTo>
                    <a:lnTo>
                      <a:pt x="1012" y="1287"/>
                    </a:lnTo>
                    <a:lnTo>
                      <a:pt x="1012" y="1300"/>
                    </a:lnTo>
                    <a:lnTo>
                      <a:pt x="1012" y="1315"/>
                    </a:lnTo>
                    <a:lnTo>
                      <a:pt x="1012" y="1331"/>
                    </a:lnTo>
                    <a:lnTo>
                      <a:pt x="1012" y="1350"/>
                    </a:lnTo>
                    <a:lnTo>
                      <a:pt x="1012" y="1372"/>
                    </a:lnTo>
                    <a:lnTo>
                      <a:pt x="986" y="1388"/>
                    </a:lnTo>
                    <a:lnTo>
                      <a:pt x="964" y="1408"/>
                    </a:lnTo>
                    <a:lnTo>
                      <a:pt x="944" y="1430"/>
                    </a:lnTo>
                    <a:lnTo>
                      <a:pt x="929" y="1457"/>
                    </a:lnTo>
                    <a:lnTo>
                      <a:pt x="917" y="1485"/>
                    </a:lnTo>
                    <a:lnTo>
                      <a:pt x="909" y="1515"/>
                    </a:lnTo>
                    <a:lnTo>
                      <a:pt x="907" y="1547"/>
                    </a:lnTo>
                    <a:lnTo>
                      <a:pt x="907" y="2067"/>
                    </a:lnTo>
                    <a:lnTo>
                      <a:pt x="909" y="2099"/>
                    </a:lnTo>
                    <a:lnTo>
                      <a:pt x="917" y="2129"/>
                    </a:lnTo>
                    <a:lnTo>
                      <a:pt x="929" y="2157"/>
                    </a:lnTo>
                    <a:lnTo>
                      <a:pt x="944" y="2183"/>
                    </a:lnTo>
                    <a:lnTo>
                      <a:pt x="964" y="2206"/>
                    </a:lnTo>
                    <a:lnTo>
                      <a:pt x="986" y="2225"/>
                    </a:lnTo>
                    <a:lnTo>
                      <a:pt x="1012" y="2241"/>
                    </a:lnTo>
                    <a:lnTo>
                      <a:pt x="1012" y="2509"/>
                    </a:lnTo>
                    <a:lnTo>
                      <a:pt x="1009" y="2538"/>
                    </a:lnTo>
                    <a:lnTo>
                      <a:pt x="1002" y="2564"/>
                    </a:lnTo>
                    <a:lnTo>
                      <a:pt x="991" y="2589"/>
                    </a:lnTo>
                    <a:lnTo>
                      <a:pt x="975" y="2610"/>
                    </a:lnTo>
                    <a:lnTo>
                      <a:pt x="956" y="2629"/>
                    </a:lnTo>
                    <a:lnTo>
                      <a:pt x="934" y="2645"/>
                    </a:lnTo>
                    <a:lnTo>
                      <a:pt x="910" y="2656"/>
                    </a:lnTo>
                    <a:lnTo>
                      <a:pt x="884" y="2664"/>
                    </a:lnTo>
                    <a:lnTo>
                      <a:pt x="855" y="2666"/>
                    </a:lnTo>
                    <a:lnTo>
                      <a:pt x="826" y="2664"/>
                    </a:lnTo>
                    <a:lnTo>
                      <a:pt x="800" y="2656"/>
                    </a:lnTo>
                    <a:lnTo>
                      <a:pt x="776" y="2645"/>
                    </a:lnTo>
                    <a:lnTo>
                      <a:pt x="754" y="2629"/>
                    </a:lnTo>
                    <a:lnTo>
                      <a:pt x="735" y="2610"/>
                    </a:lnTo>
                    <a:lnTo>
                      <a:pt x="719" y="2589"/>
                    </a:lnTo>
                    <a:lnTo>
                      <a:pt x="708" y="2564"/>
                    </a:lnTo>
                    <a:lnTo>
                      <a:pt x="701" y="2538"/>
                    </a:lnTo>
                    <a:lnTo>
                      <a:pt x="698" y="2509"/>
                    </a:lnTo>
                    <a:lnTo>
                      <a:pt x="698" y="1288"/>
                    </a:lnTo>
                    <a:lnTo>
                      <a:pt x="695" y="1275"/>
                    </a:lnTo>
                    <a:lnTo>
                      <a:pt x="688" y="1264"/>
                    </a:lnTo>
                    <a:lnTo>
                      <a:pt x="677" y="1257"/>
                    </a:lnTo>
                    <a:lnTo>
                      <a:pt x="664" y="1254"/>
                    </a:lnTo>
                    <a:lnTo>
                      <a:pt x="651" y="1257"/>
                    </a:lnTo>
                    <a:lnTo>
                      <a:pt x="640" y="1264"/>
                    </a:lnTo>
                    <a:lnTo>
                      <a:pt x="633" y="1275"/>
                    </a:lnTo>
                    <a:lnTo>
                      <a:pt x="631" y="1288"/>
                    </a:lnTo>
                    <a:lnTo>
                      <a:pt x="631" y="2509"/>
                    </a:lnTo>
                    <a:lnTo>
                      <a:pt x="628" y="2538"/>
                    </a:lnTo>
                    <a:lnTo>
                      <a:pt x="621" y="2564"/>
                    </a:lnTo>
                    <a:lnTo>
                      <a:pt x="609" y="2589"/>
                    </a:lnTo>
                    <a:lnTo>
                      <a:pt x="594" y="2610"/>
                    </a:lnTo>
                    <a:lnTo>
                      <a:pt x="575" y="2629"/>
                    </a:lnTo>
                    <a:lnTo>
                      <a:pt x="553" y="2645"/>
                    </a:lnTo>
                    <a:lnTo>
                      <a:pt x="529" y="2656"/>
                    </a:lnTo>
                    <a:lnTo>
                      <a:pt x="501" y="2664"/>
                    </a:lnTo>
                    <a:lnTo>
                      <a:pt x="473" y="2666"/>
                    </a:lnTo>
                    <a:lnTo>
                      <a:pt x="445" y="2664"/>
                    </a:lnTo>
                    <a:lnTo>
                      <a:pt x="419" y="2656"/>
                    </a:lnTo>
                    <a:lnTo>
                      <a:pt x="394" y="2645"/>
                    </a:lnTo>
                    <a:lnTo>
                      <a:pt x="372" y="2629"/>
                    </a:lnTo>
                    <a:lnTo>
                      <a:pt x="353" y="2610"/>
                    </a:lnTo>
                    <a:lnTo>
                      <a:pt x="338" y="2589"/>
                    </a:lnTo>
                    <a:lnTo>
                      <a:pt x="326" y="2564"/>
                    </a:lnTo>
                    <a:lnTo>
                      <a:pt x="319" y="2538"/>
                    </a:lnTo>
                    <a:lnTo>
                      <a:pt x="317" y="2509"/>
                    </a:lnTo>
                    <a:lnTo>
                      <a:pt x="317" y="309"/>
                    </a:lnTo>
                    <a:lnTo>
                      <a:pt x="315" y="300"/>
                    </a:lnTo>
                    <a:lnTo>
                      <a:pt x="309" y="292"/>
                    </a:lnTo>
                    <a:lnTo>
                      <a:pt x="301" y="286"/>
                    </a:lnTo>
                    <a:lnTo>
                      <a:pt x="292" y="284"/>
                    </a:lnTo>
                    <a:lnTo>
                      <a:pt x="282" y="286"/>
                    </a:lnTo>
                    <a:lnTo>
                      <a:pt x="274" y="291"/>
                    </a:lnTo>
                    <a:lnTo>
                      <a:pt x="268" y="299"/>
                    </a:lnTo>
                    <a:lnTo>
                      <a:pt x="266" y="309"/>
                    </a:lnTo>
                    <a:lnTo>
                      <a:pt x="261" y="1271"/>
                    </a:lnTo>
                    <a:lnTo>
                      <a:pt x="259" y="1297"/>
                    </a:lnTo>
                    <a:lnTo>
                      <a:pt x="251" y="1321"/>
                    </a:lnTo>
                    <a:lnTo>
                      <a:pt x="239" y="1344"/>
                    </a:lnTo>
                    <a:lnTo>
                      <a:pt x="223" y="1363"/>
                    </a:lnTo>
                    <a:lnTo>
                      <a:pt x="204" y="1379"/>
                    </a:lnTo>
                    <a:lnTo>
                      <a:pt x="182" y="1390"/>
                    </a:lnTo>
                    <a:lnTo>
                      <a:pt x="156" y="1398"/>
                    </a:lnTo>
                    <a:lnTo>
                      <a:pt x="130" y="1401"/>
                    </a:lnTo>
                    <a:lnTo>
                      <a:pt x="129" y="1401"/>
                    </a:lnTo>
                    <a:lnTo>
                      <a:pt x="103" y="1398"/>
                    </a:lnTo>
                    <a:lnTo>
                      <a:pt x="79" y="1390"/>
                    </a:lnTo>
                    <a:lnTo>
                      <a:pt x="57" y="1378"/>
                    </a:lnTo>
                    <a:lnTo>
                      <a:pt x="37" y="1362"/>
                    </a:lnTo>
                    <a:lnTo>
                      <a:pt x="22" y="1343"/>
                    </a:lnTo>
                    <a:lnTo>
                      <a:pt x="10" y="1320"/>
                    </a:lnTo>
                    <a:lnTo>
                      <a:pt x="2" y="1296"/>
                    </a:lnTo>
                    <a:lnTo>
                      <a:pt x="0" y="1270"/>
                    </a:lnTo>
                    <a:lnTo>
                      <a:pt x="5" y="308"/>
                    </a:lnTo>
                    <a:lnTo>
                      <a:pt x="8" y="266"/>
                    </a:lnTo>
                    <a:lnTo>
                      <a:pt x="16" y="226"/>
                    </a:lnTo>
                    <a:lnTo>
                      <a:pt x="29" y="189"/>
                    </a:lnTo>
                    <a:lnTo>
                      <a:pt x="47" y="153"/>
                    </a:lnTo>
                    <a:lnTo>
                      <a:pt x="70" y="120"/>
                    </a:lnTo>
                    <a:lnTo>
                      <a:pt x="96" y="91"/>
                    </a:lnTo>
                    <a:lnTo>
                      <a:pt x="125" y="65"/>
                    </a:lnTo>
                    <a:lnTo>
                      <a:pt x="158" y="42"/>
                    </a:lnTo>
                    <a:lnTo>
                      <a:pt x="195" y="24"/>
                    </a:lnTo>
                    <a:lnTo>
                      <a:pt x="232" y="11"/>
                    </a:lnTo>
                    <a:lnTo>
                      <a:pt x="272" y="3"/>
                    </a:lnTo>
                    <a:lnTo>
                      <a:pt x="3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" name="Freeform 1470"/>
              <p:cNvSpPr>
                <a:spLocks/>
              </p:cNvSpPr>
              <p:nvPr/>
            </p:nvSpPr>
            <p:spPr bwMode="auto">
              <a:xfrm>
                <a:off x="11722100" y="5254625"/>
                <a:ext cx="47625" cy="49213"/>
              </a:xfrm>
              <a:custGeom>
                <a:avLst/>
                <a:gdLst>
                  <a:gd name="T0" fmla="*/ 271 w 542"/>
                  <a:gd name="T1" fmla="*/ 0 h 543"/>
                  <a:gd name="T2" fmla="*/ 311 w 542"/>
                  <a:gd name="T3" fmla="*/ 3 h 543"/>
                  <a:gd name="T4" fmla="*/ 349 w 542"/>
                  <a:gd name="T5" fmla="*/ 12 h 543"/>
                  <a:gd name="T6" fmla="*/ 385 w 542"/>
                  <a:gd name="T7" fmla="*/ 26 h 543"/>
                  <a:gd name="T8" fmla="*/ 418 w 542"/>
                  <a:gd name="T9" fmla="*/ 44 h 543"/>
                  <a:gd name="T10" fmla="*/ 449 w 542"/>
                  <a:gd name="T11" fmla="*/ 67 h 543"/>
                  <a:gd name="T12" fmla="*/ 476 w 542"/>
                  <a:gd name="T13" fmla="*/ 93 h 543"/>
                  <a:gd name="T14" fmla="*/ 498 w 542"/>
                  <a:gd name="T15" fmla="*/ 124 h 543"/>
                  <a:gd name="T16" fmla="*/ 517 w 542"/>
                  <a:gd name="T17" fmla="*/ 158 h 543"/>
                  <a:gd name="T18" fmla="*/ 531 w 542"/>
                  <a:gd name="T19" fmla="*/ 194 h 543"/>
                  <a:gd name="T20" fmla="*/ 539 w 542"/>
                  <a:gd name="T21" fmla="*/ 232 h 543"/>
                  <a:gd name="T22" fmla="*/ 542 w 542"/>
                  <a:gd name="T23" fmla="*/ 272 h 543"/>
                  <a:gd name="T24" fmla="*/ 539 w 542"/>
                  <a:gd name="T25" fmla="*/ 312 h 543"/>
                  <a:gd name="T26" fmla="*/ 531 w 542"/>
                  <a:gd name="T27" fmla="*/ 350 h 543"/>
                  <a:gd name="T28" fmla="*/ 517 w 542"/>
                  <a:gd name="T29" fmla="*/ 386 h 543"/>
                  <a:gd name="T30" fmla="*/ 498 w 542"/>
                  <a:gd name="T31" fmla="*/ 420 h 543"/>
                  <a:gd name="T32" fmla="*/ 476 w 542"/>
                  <a:gd name="T33" fmla="*/ 450 h 543"/>
                  <a:gd name="T34" fmla="*/ 449 w 542"/>
                  <a:gd name="T35" fmla="*/ 477 h 543"/>
                  <a:gd name="T36" fmla="*/ 418 w 542"/>
                  <a:gd name="T37" fmla="*/ 499 h 543"/>
                  <a:gd name="T38" fmla="*/ 385 w 542"/>
                  <a:gd name="T39" fmla="*/ 518 h 543"/>
                  <a:gd name="T40" fmla="*/ 349 w 542"/>
                  <a:gd name="T41" fmla="*/ 531 h 543"/>
                  <a:gd name="T42" fmla="*/ 311 w 542"/>
                  <a:gd name="T43" fmla="*/ 540 h 543"/>
                  <a:gd name="T44" fmla="*/ 271 w 542"/>
                  <a:gd name="T45" fmla="*/ 543 h 543"/>
                  <a:gd name="T46" fmla="*/ 231 w 542"/>
                  <a:gd name="T47" fmla="*/ 540 h 543"/>
                  <a:gd name="T48" fmla="*/ 193 w 542"/>
                  <a:gd name="T49" fmla="*/ 531 h 543"/>
                  <a:gd name="T50" fmla="*/ 157 w 542"/>
                  <a:gd name="T51" fmla="*/ 518 h 543"/>
                  <a:gd name="T52" fmla="*/ 124 w 542"/>
                  <a:gd name="T53" fmla="*/ 499 h 543"/>
                  <a:gd name="T54" fmla="*/ 94 w 542"/>
                  <a:gd name="T55" fmla="*/ 477 h 543"/>
                  <a:gd name="T56" fmla="*/ 66 w 542"/>
                  <a:gd name="T57" fmla="*/ 450 h 543"/>
                  <a:gd name="T58" fmla="*/ 43 w 542"/>
                  <a:gd name="T59" fmla="*/ 420 h 543"/>
                  <a:gd name="T60" fmla="*/ 25 w 542"/>
                  <a:gd name="T61" fmla="*/ 386 h 543"/>
                  <a:gd name="T62" fmla="*/ 11 w 542"/>
                  <a:gd name="T63" fmla="*/ 350 h 543"/>
                  <a:gd name="T64" fmla="*/ 3 w 542"/>
                  <a:gd name="T65" fmla="*/ 312 h 543"/>
                  <a:gd name="T66" fmla="*/ 0 w 542"/>
                  <a:gd name="T67" fmla="*/ 272 h 543"/>
                  <a:gd name="T68" fmla="*/ 3 w 542"/>
                  <a:gd name="T69" fmla="*/ 232 h 543"/>
                  <a:gd name="T70" fmla="*/ 11 w 542"/>
                  <a:gd name="T71" fmla="*/ 194 h 543"/>
                  <a:gd name="T72" fmla="*/ 25 w 542"/>
                  <a:gd name="T73" fmla="*/ 158 h 543"/>
                  <a:gd name="T74" fmla="*/ 43 w 542"/>
                  <a:gd name="T75" fmla="*/ 124 h 543"/>
                  <a:gd name="T76" fmla="*/ 66 w 542"/>
                  <a:gd name="T77" fmla="*/ 93 h 543"/>
                  <a:gd name="T78" fmla="*/ 94 w 542"/>
                  <a:gd name="T79" fmla="*/ 67 h 543"/>
                  <a:gd name="T80" fmla="*/ 124 w 542"/>
                  <a:gd name="T81" fmla="*/ 44 h 543"/>
                  <a:gd name="T82" fmla="*/ 157 w 542"/>
                  <a:gd name="T83" fmla="*/ 26 h 543"/>
                  <a:gd name="T84" fmla="*/ 193 w 542"/>
                  <a:gd name="T85" fmla="*/ 12 h 543"/>
                  <a:gd name="T86" fmla="*/ 231 w 542"/>
                  <a:gd name="T87" fmla="*/ 3 h 543"/>
                  <a:gd name="T88" fmla="*/ 271 w 542"/>
                  <a:gd name="T89" fmla="*/ 0 h 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42" h="543">
                    <a:moveTo>
                      <a:pt x="271" y="0"/>
                    </a:moveTo>
                    <a:lnTo>
                      <a:pt x="311" y="3"/>
                    </a:lnTo>
                    <a:lnTo>
                      <a:pt x="349" y="12"/>
                    </a:lnTo>
                    <a:lnTo>
                      <a:pt x="385" y="26"/>
                    </a:lnTo>
                    <a:lnTo>
                      <a:pt x="418" y="44"/>
                    </a:lnTo>
                    <a:lnTo>
                      <a:pt x="449" y="67"/>
                    </a:lnTo>
                    <a:lnTo>
                      <a:pt x="476" y="93"/>
                    </a:lnTo>
                    <a:lnTo>
                      <a:pt x="498" y="124"/>
                    </a:lnTo>
                    <a:lnTo>
                      <a:pt x="517" y="158"/>
                    </a:lnTo>
                    <a:lnTo>
                      <a:pt x="531" y="194"/>
                    </a:lnTo>
                    <a:lnTo>
                      <a:pt x="539" y="232"/>
                    </a:lnTo>
                    <a:lnTo>
                      <a:pt x="542" y="272"/>
                    </a:lnTo>
                    <a:lnTo>
                      <a:pt x="539" y="312"/>
                    </a:lnTo>
                    <a:lnTo>
                      <a:pt x="531" y="350"/>
                    </a:lnTo>
                    <a:lnTo>
                      <a:pt x="517" y="386"/>
                    </a:lnTo>
                    <a:lnTo>
                      <a:pt x="498" y="420"/>
                    </a:lnTo>
                    <a:lnTo>
                      <a:pt x="476" y="450"/>
                    </a:lnTo>
                    <a:lnTo>
                      <a:pt x="449" y="477"/>
                    </a:lnTo>
                    <a:lnTo>
                      <a:pt x="418" y="499"/>
                    </a:lnTo>
                    <a:lnTo>
                      <a:pt x="385" y="518"/>
                    </a:lnTo>
                    <a:lnTo>
                      <a:pt x="349" y="531"/>
                    </a:lnTo>
                    <a:lnTo>
                      <a:pt x="311" y="540"/>
                    </a:lnTo>
                    <a:lnTo>
                      <a:pt x="271" y="543"/>
                    </a:lnTo>
                    <a:lnTo>
                      <a:pt x="231" y="540"/>
                    </a:lnTo>
                    <a:lnTo>
                      <a:pt x="193" y="531"/>
                    </a:lnTo>
                    <a:lnTo>
                      <a:pt x="157" y="518"/>
                    </a:lnTo>
                    <a:lnTo>
                      <a:pt x="124" y="499"/>
                    </a:lnTo>
                    <a:lnTo>
                      <a:pt x="94" y="477"/>
                    </a:lnTo>
                    <a:lnTo>
                      <a:pt x="66" y="450"/>
                    </a:lnTo>
                    <a:lnTo>
                      <a:pt x="43" y="420"/>
                    </a:lnTo>
                    <a:lnTo>
                      <a:pt x="25" y="386"/>
                    </a:lnTo>
                    <a:lnTo>
                      <a:pt x="11" y="350"/>
                    </a:lnTo>
                    <a:lnTo>
                      <a:pt x="3" y="312"/>
                    </a:lnTo>
                    <a:lnTo>
                      <a:pt x="0" y="272"/>
                    </a:lnTo>
                    <a:lnTo>
                      <a:pt x="3" y="232"/>
                    </a:lnTo>
                    <a:lnTo>
                      <a:pt x="11" y="194"/>
                    </a:lnTo>
                    <a:lnTo>
                      <a:pt x="25" y="158"/>
                    </a:lnTo>
                    <a:lnTo>
                      <a:pt x="43" y="124"/>
                    </a:lnTo>
                    <a:lnTo>
                      <a:pt x="66" y="93"/>
                    </a:lnTo>
                    <a:lnTo>
                      <a:pt x="94" y="67"/>
                    </a:lnTo>
                    <a:lnTo>
                      <a:pt x="124" y="44"/>
                    </a:lnTo>
                    <a:lnTo>
                      <a:pt x="157" y="26"/>
                    </a:lnTo>
                    <a:lnTo>
                      <a:pt x="193" y="12"/>
                    </a:lnTo>
                    <a:lnTo>
                      <a:pt x="231" y="3"/>
                    </a:lnTo>
                    <a:lnTo>
                      <a:pt x="27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" name="Freeform 1471"/>
              <p:cNvSpPr>
                <a:spLocks/>
              </p:cNvSpPr>
              <p:nvPr/>
            </p:nvSpPr>
            <p:spPr bwMode="auto">
              <a:xfrm>
                <a:off x="11687175" y="5310188"/>
                <a:ext cx="120650" cy="234950"/>
              </a:xfrm>
              <a:custGeom>
                <a:avLst/>
                <a:gdLst>
                  <a:gd name="T0" fmla="*/ 464 w 1356"/>
                  <a:gd name="T1" fmla="*/ 25 h 2666"/>
                  <a:gd name="T2" fmla="*/ 499 w 1356"/>
                  <a:gd name="T3" fmla="*/ 122 h 2666"/>
                  <a:gd name="T4" fmla="*/ 543 w 1356"/>
                  <a:gd name="T5" fmla="*/ 245 h 2666"/>
                  <a:gd name="T6" fmla="*/ 584 w 1356"/>
                  <a:gd name="T7" fmla="*/ 359 h 2666"/>
                  <a:gd name="T8" fmla="*/ 608 w 1356"/>
                  <a:gd name="T9" fmla="*/ 424 h 2666"/>
                  <a:gd name="T10" fmla="*/ 580 w 1356"/>
                  <a:gd name="T11" fmla="*/ 207 h 2666"/>
                  <a:gd name="T12" fmla="*/ 587 w 1356"/>
                  <a:gd name="T13" fmla="*/ 9 h 2666"/>
                  <a:gd name="T14" fmla="*/ 740 w 1356"/>
                  <a:gd name="T15" fmla="*/ 2 h 2666"/>
                  <a:gd name="T16" fmla="*/ 701 w 1356"/>
                  <a:gd name="T17" fmla="*/ 111 h 2666"/>
                  <a:gd name="T18" fmla="*/ 759 w 1356"/>
                  <a:gd name="T19" fmla="*/ 244 h 2666"/>
                  <a:gd name="T20" fmla="*/ 737 w 1356"/>
                  <a:gd name="T21" fmla="*/ 379 h 2666"/>
                  <a:gd name="T22" fmla="*/ 777 w 1356"/>
                  <a:gd name="T23" fmla="*/ 273 h 2666"/>
                  <a:gd name="T24" fmla="*/ 823 w 1356"/>
                  <a:gd name="T25" fmla="*/ 149 h 2666"/>
                  <a:gd name="T26" fmla="*/ 863 w 1356"/>
                  <a:gd name="T27" fmla="*/ 43 h 2666"/>
                  <a:gd name="T28" fmla="*/ 1017 w 1356"/>
                  <a:gd name="T29" fmla="*/ 0 h 2666"/>
                  <a:gd name="T30" fmla="*/ 1172 w 1356"/>
                  <a:gd name="T31" fmla="*/ 42 h 2666"/>
                  <a:gd name="T32" fmla="*/ 1283 w 1356"/>
                  <a:gd name="T33" fmla="*/ 153 h 2666"/>
                  <a:gd name="T34" fmla="*/ 1326 w 1356"/>
                  <a:gd name="T35" fmla="*/ 308 h 2666"/>
                  <a:gd name="T36" fmla="*/ 1311 w 1356"/>
                  <a:gd name="T37" fmla="*/ 1339 h 2666"/>
                  <a:gd name="T38" fmla="*/ 1302 w 1356"/>
                  <a:gd name="T39" fmla="*/ 1493 h 2666"/>
                  <a:gd name="T40" fmla="*/ 1353 w 1356"/>
                  <a:gd name="T41" fmla="*/ 1530 h 2666"/>
                  <a:gd name="T42" fmla="*/ 1345 w 1356"/>
                  <a:gd name="T43" fmla="*/ 2099 h 2666"/>
                  <a:gd name="T44" fmla="*/ 1104 w 1356"/>
                  <a:gd name="T45" fmla="*/ 2121 h 2666"/>
                  <a:gd name="T46" fmla="*/ 1053 w 1356"/>
                  <a:gd name="T47" fmla="*/ 2084 h 2666"/>
                  <a:gd name="T48" fmla="*/ 1061 w 1356"/>
                  <a:gd name="T49" fmla="*/ 1515 h 2666"/>
                  <a:gd name="T50" fmla="*/ 1126 w 1356"/>
                  <a:gd name="T51" fmla="*/ 1493 h 2666"/>
                  <a:gd name="T52" fmla="*/ 1080 w 1356"/>
                  <a:gd name="T53" fmla="*/ 1321 h 2666"/>
                  <a:gd name="T54" fmla="*/ 1062 w 1356"/>
                  <a:gd name="T55" fmla="*/ 299 h 2666"/>
                  <a:gd name="T56" fmla="*/ 1026 w 1356"/>
                  <a:gd name="T57" fmla="*/ 285 h 2666"/>
                  <a:gd name="T58" fmla="*/ 1010 w 1356"/>
                  <a:gd name="T59" fmla="*/ 407 h 2666"/>
                  <a:gd name="T60" fmla="*/ 1010 w 1356"/>
                  <a:gd name="T61" fmla="*/ 721 h 2666"/>
                  <a:gd name="T62" fmla="*/ 1010 w 1356"/>
                  <a:gd name="T63" fmla="*/ 939 h 2666"/>
                  <a:gd name="T64" fmla="*/ 1011 w 1356"/>
                  <a:gd name="T65" fmla="*/ 1080 h 2666"/>
                  <a:gd name="T66" fmla="*/ 1011 w 1356"/>
                  <a:gd name="T67" fmla="*/ 1168 h 2666"/>
                  <a:gd name="T68" fmla="*/ 1012 w 1356"/>
                  <a:gd name="T69" fmla="*/ 1222 h 2666"/>
                  <a:gd name="T70" fmla="*/ 1012 w 1356"/>
                  <a:gd name="T71" fmla="*/ 1263 h 2666"/>
                  <a:gd name="T72" fmla="*/ 1013 w 1356"/>
                  <a:gd name="T73" fmla="*/ 1315 h 2666"/>
                  <a:gd name="T74" fmla="*/ 987 w 1356"/>
                  <a:gd name="T75" fmla="*/ 1388 h 2666"/>
                  <a:gd name="T76" fmla="*/ 918 w 1356"/>
                  <a:gd name="T77" fmla="*/ 1485 h 2666"/>
                  <a:gd name="T78" fmla="*/ 910 w 1356"/>
                  <a:gd name="T79" fmla="*/ 2099 h 2666"/>
                  <a:gd name="T80" fmla="*/ 965 w 1356"/>
                  <a:gd name="T81" fmla="*/ 2206 h 2666"/>
                  <a:gd name="T82" fmla="*/ 1010 w 1356"/>
                  <a:gd name="T83" fmla="*/ 2538 h 2666"/>
                  <a:gd name="T84" fmla="*/ 957 w 1356"/>
                  <a:gd name="T85" fmla="*/ 2629 h 2666"/>
                  <a:gd name="T86" fmla="*/ 856 w 1356"/>
                  <a:gd name="T87" fmla="*/ 2666 h 2666"/>
                  <a:gd name="T88" fmla="*/ 754 w 1356"/>
                  <a:gd name="T89" fmla="*/ 2629 h 2666"/>
                  <a:gd name="T90" fmla="*/ 701 w 1356"/>
                  <a:gd name="T91" fmla="*/ 2538 h 2666"/>
                  <a:gd name="T92" fmla="*/ 689 w 1356"/>
                  <a:gd name="T93" fmla="*/ 1264 h 2666"/>
                  <a:gd name="T94" fmla="*/ 641 w 1356"/>
                  <a:gd name="T95" fmla="*/ 1264 h 2666"/>
                  <a:gd name="T96" fmla="*/ 629 w 1356"/>
                  <a:gd name="T97" fmla="*/ 2538 h 2666"/>
                  <a:gd name="T98" fmla="*/ 576 w 1356"/>
                  <a:gd name="T99" fmla="*/ 2629 h 2666"/>
                  <a:gd name="T100" fmla="*/ 474 w 1356"/>
                  <a:gd name="T101" fmla="*/ 2666 h 2666"/>
                  <a:gd name="T102" fmla="*/ 373 w 1356"/>
                  <a:gd name="T103" fmla="*/ 2629 h 2666"/>
                  <a:gd name="T104" fmla="*/ 320 w 1356"/>
                  <a:gd name="T105" fmla="*/ 2538 h 2666"/>
                  <a:gd name="T106" fmla="*/ 310 w 1356"/>
                  <a:gd name="T107" fmla="*/ 292 h 2666"/>
                  <a:gd name="T108" fmla="*/ 274 w 1356"/>
                  <a:gd name="T109" fmla="*/ 291 h 2666"/>
                  <a:gd name="T110" fmla="*/ 259 w 1356"/>
                  <a:gd name="T111" fmla="*/ 1297 h 2666"/>
                  <a:gd name="T112" fmla="*/ 205 w 1356"/>
                  <a:gd name="T113" fmla="*/ 1379 h 2666"/>
                  <a:gd name="T114" fmla="*/ 130 w 1356"/>
                  <a:gd name="T115" fmla="*/ 1401 h 2666"/>
                  <a:gd name="T116" fmla="*/ 38 w 1356"/>
                  <a:gd name="T117" fmla="*/ 1362 h 2666"/>
                  <a:gd name="T118" fmla="*/ 0 w 1356"/>
                  <a:gd name="T119" fmla="*/ 1270 h 2666"/>
                  <a:gd name="T120" fmla="*/ 30 w 1356"/>
                  <a:gd name="T121" fmla="*/ 189 h 2666"/>
                  <a:gd name="T122" fmla="*/ 126 w 1356"/>
                  <a:gd name="T123" fmla="*/ 65 h 2666"/>
                  <a:gd name="T124" fmla="*/ 273 w 1356"/>
                  <a:gd name="T125" fmla="*/ 3 h 2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56" h="2666">
                    <a:moveTo>
                      <a:pt x="315" y="0"/>
                    </a:moveTo>
                    <a:lnTo>
                      <a:pt x="454" y="0"/>
                    </a:lnTo>
                    <a:lnTo>
                      <a:pt x="458" y="10"/>
                    </a:lnTo>
                    <a:lnTo>
                      <a:pt x="464" y="25"/>
                    </a:lnTo>
                    <a:lnTo>
                      <a:pt x="471" y="44"/>
                    </a:lnTo>
                    <a:lnTo>
                      <a:pt x="479" y="68"/>
                    </a:lnTo>
                    <a:lnTo>
                      <a:pt x="489" y="94"/>
                    </a:lnTo>
                    <a:lnTo>
                      <a:pt x="499" y="122"/>
                    </a:lnTo>
                    <a:lnTo>
                      <a:pt x="510" y="151"/>
                    </a:lnTo>
                    <a:lnTo>
                      <a:pt x="521" y="182"/>
                    </a:lnTo>
                    <a:lnTo>
                      <a:pt x="532" y="213"/>
                    </a:lnTo>
                    <a:lnTo>
                      <a:pt x="543" y="245"/>
                    </a:lnTo>
                    <a:lnTo>
                      <a:pt x="555" y="276"/>
                    </a:lnTo>
                    <a:lnTo>
                      <a:pt x="565" y="305"/>
                    </a:lnTo>
                    <a:lnTo>
                      <a:pt x="575" y="334"/>
                    </a:lnTo>
                    <a:lnTo>
                      <a:pt x="584" y="359"/>
                    </a:lnTo>
                    <a:lnTo>
                      <a:pt x="592" y="381"/>
                    </a:lnTo>
                    <a:lnTo>
                      <a:pt x="599" y="400"/>
                    </a:lnTo>
                    <a:lnTo>
                      <a:pt x="604" y="414"/>
                    </a:lnTo>
                    <a:lnTo>
                      <a:pt x="608" y="424"/>
                    </a:lnTo>
                    <a:lnTo>
                      <a:pt x="575" y="243"/>
                    </a:lnTo>
                    <a:lnTo>
                      <a:pt x="574" y="231"/>
                    </a:lnTo>
                    <a:lnTo>
                      <a:pt x="576" y="219"/>
                    </a:lnTo>
                    <a:lnTo>
                      <a:pt x="580" y="207"/>
                    </a:lnTo>
                    <a:lnTo>
                      <a:pt x="633" y="111"/>
                    </a:lnTo>
                    <a:lnTo>
                      <a:pt x="586" y="28"/>
                    </a:lnTo>
                    <a:lnTo>
                      <a:pt x="584" y="19"/>
                    </a:lnTo>
                    <a:lnTo>
                      <a:pt x="587" y="9"/>
                    </a:lnTo>
                    <a:lnTo>
                      <a:pt x="594" y="2"/>
                    </a:lnTo>
                    <a:lnTo>
                      <a:pt x="603" y="0"/>
                    </a:lnTo>
                    <a:lnTo>
                      <a:pt x="731" y="0"/>
                    </a:lnTo>
                    <a:lnTo>
                      <a:pt x="740" y="2"/>
                    </a:lnTo>
                    <a:lnTo>
                      <a:pt x="747" y="9"/>
                    </a:lnTo>
                    <a:lnTo>
                      <a:pt x="750" y="19"/>
                    </a:lnTo>
                    <a:lnTo>
                      <a:pt x="747" y="28"/>
                    </a:lnTo>
                    <a:lnTo>
                      <a:pt x="701" y="111"/>
                    </a:lnTo>
                    <a:lnTo>
                      <a:pt x="753" y="207"/>
                    </a:lnTo>
                    <a:lnTo>
                      <a:pt x="758" y="218"/>
                    </a:lnTo>
                    <a:lnTo>
                      <a:pt x="760" y="231"/>
                    </a:lnTo>
                    <a:lnTo>
                      <a:pt x="759" y="244"/>
                    </a:lnTo>
                    <a:lnTo>
                      <a:pt x="720" y="424"/>
                    </a:lnTo>
                    <a:lnTo>
                      <a:pt x="724" y="414"/>
                    </a:lnTo>
                    <a:lnTo>
                      <a:pt x="730" y="398"/>
                    </a:lnTo>
                    <a:lnTo>
                      <a:pt x="737" y="379"/>
                    </a:lnTo>
                    <a:lnTo>
                      <a:pt x="746" y="357"/>
                    </a:lnTo>
                    <a:lnTo>
                      <a:pt x="755" y="331"/>
                    </a:lnTo>
                    <a:lnTo>
                      <a:pt x="766" y="302"/>
                    </a:lnTo>
                    <a:lnTo>
                      <a:pt x="777" y="273"/>
                    </a:lnTo>
                    <a:lnTo>
                      <a:pt x="788" y="242"/>
                    </a:lnTo>
                    <a:lnTo>
                      <a:pt x="800" y="211"/>
                    </a:lnTo>
                    <a:lnTo>
                      <a:pt x="812" y="180"/>
                    </a:lnTo>
                    <a:lnTo>
                      <a:pt x="823" y="149"/>
                    </a:lnTo>
                    <a:lnTo>
                      <a:pt x="834" y="120"/>
                    </a:lnTo>
                    <a:lnTo>
                      <a:pt x="845" y="92"/>
                    </a:lnTo>
                    <a:lnTo>
                      <a:pt x="855" y="67"/>
                    </a:lnTo>
                    <a:lnTo>
                      <a:pt x="863" y="43"/>
                    </a:lnTo>
                    <a:lnTo>
                      <a:pt x="870" y="25"/>
                    </a:lnTo>
                    <a:lnTo>
                      <a:pt x="876" y="10"/>
                    </a:lnTo>
                    <a:lnTo>
                      <a:pt x="879" y="0"/>
                    </a:lnTo>
                    <a:lnTo>
                      <a:pt x="1017" y="0"/>
                    </a:lnTo>
                    <a:lnTo>
                      <a:pt x="1058" y="3"/>
                    </a:lnTo>
                    <a:lnTo>
                      <a:pt x="1098" y="11"/>
                    </a:lnTo>
                    <a:lnTo>
                      <a:pt x="1136" y="24"/>
                    </a:lnTo>
                    <a:lnTo>
                      <a:pt x="1172" y="42"/>
                    </a:lnTo>
                    <a:lnTo>
                      <a:pt x="1205" y="65"/>
                    </a:lnTo>
                    <a:lnTo>
                      <a:pt x="1235" y="91"/>
                    </a:lnTo>
                    <a:lnTo>
                      <a:pt x="1261" y="120"/>
                    </a:lnTo>
                    <a:lnTo>
                      <a:pt x="1283" y="153"/>
                    </a:lnTo>
                    <a:lnTo>
                      <a:pt x="1301" y="189"/>
                    </a:lnTo>
                    <a:lnTo>
                      <a:pt x="1315" y="226"/>
                    </a:lnTo>
                    <a:lnTo>
                      <a:pt x="1323" y="266"/>
                    </a:lnTo>
                    <a:lnTo>
                      <a:pt x="1326" y="308"/>
                    </a:lnTo>
                    <a:lnTo>
                      <a:pt x="1331" y="1270"/>
                    </a:lnTo>
                    <a:lnTo>
                      <a:pt x="1329" y="1294"/>
                    </a:lnTo>
                    <a:lnTo>
                      <a:pt x="1322" y="1317"/>
                    </a:lnTo>
                    <a:lnTo>
                      <a:pt x="1311" y="1339"/>
                    </a:lnTo>
                    <a:lnTo>
                      <a:pt x="1297" y="1358"/>
                    </a:lnTo>
                    <a:lnTo>
                      <a:pt x="1279" y="1374"/>
                    </a:lnTo>
                    <a:lnTo>
                      <a:pt x="1279" y="1493"/>
                    </a:lnTo>
                    <a:lnTo>
                      <a:pt x="1302" y="1493"/>
                    </a:lnTo>
                    <a:lnTo>
                      <a:pt x="1319" y="1496"/>
                    </a:lnTo>
                    <a:lnTo>
                      <a:pt x="1333" y="1503"/>
                    </a:lnTo>
                    <a:lnTo>
                      <a:pt x="1345" y="1515"/>
                    </a:lnTo>
                    <a:lnTo>
                      <a:pt x="1353" y="1530"/>
                    </a:lnTo>
                    <a:lnTo>
                      <a:pt x="1356" y="1547"/>
                    </a:lnTo>
                    <a:lnTo>
                      <a:pt x="1356" y="2067"/>
                    </a:lnTo>
                    <a:lnTo>
                      <a:pt x="1353" y="2084"/>
                    </a:lnTo>
                    <a:lnTo>
                      <a:pt x="1345" y="2099"/>
                    </a:lnTo>
                    <a:lnTo>
                      <a:pt x="1333" y="2111"/>
                    </a:lnTo>
                    <a:lnTo>
                      <a:pt x="1319" y="2118"/>
                    </a:lnTo>
                    <a:lnTo>
                      <a:pt x="1302" y="2121"/>
                    </a:lnTo>
                    <a:lnTo>
                      <a:pt x="1104" y="2121"/>
                    </a:lnTo>
                    <a:lnTo>
                      <a:pt x="1087" y="2118"/>
                    </a:lnTo>
                    <a:lnTo>
                      <a:pt x="1072" y="2111"/>
                    </a:lnTo>
                    <a:lnTo>
                      <a:pt x="1061" y="2099"/>
                    </a:lnTo>
                    <a:lnTo>
                      <a:pt x="1053" y="2084"/>
                    </a:lnTo>
                    <a:lnTo>
                      <a:pt x="1050" y="2067"/>
                    </a:lnTo>
                    <a:lnTo>
                      <a:pt x="1050" y="1547"/>
                    </a:lnTo>
                    <a:lnTo>
                      <a:pt x="1053" y="1530"/>
                    </a:lnTo>
                    <a:lnTo>
                      <a:pt x="1061" y="1515"/>
                    </a:lnTo>
                    <a:lnTo>
                      <a:pt x="1072" y="1503"/>
                    </a:lnTo>
                    <a:lnTo>
                      <a:pt x="1087" y="1496"/>
                    </a:lnTo>
                    <a:lnTo>
                      <a:pt x="1104" y="1493"/>
                    </a:lnTo>
                    <a:lnTo>
                      <a:pt x="1126" y="1493"/>
                    </a:lnTo>
                    <a:lnTo>
                      <a:pt x="1126" y="1378"/>
                    </a:lnTo>
                    <a:lnTo>
                      <a:pt x="1107" y="1362"/>
                    </a:lnTo>
                    <a:lnTo>
                      <a:pt x="1092" y="1343"/>
                    </a:lnTo>
                    <a:lnTo>
                      <a:pt x="1080" y="1321"/>
                    </a:lnTo>
                    <a:lnTo>
                      <a:pt x="1072" y="1297"/>
                    </a:lnTo>
                    <a:lnTo>
                      <a:pt x="1069" y="1271"/>
                    </a:lnTo>
                    <a:lnTo>
                      <a:pt x="1064" y="309"/>
                    </a:lnTo>
                    <a:lnTo>
                      <a:pt x="1062" y="299"/>
                    </a:lnTo>
                    <a:lnTo>
                      <a:pt x="1056" y="290"/>
                    </a:lnTo>
                    <a:lnTo>
                      <a:pt x="1047" y="284"/>
                    </a:lnTo>
                    <a:lnTo>
                      <a:pt x="1037" y="282"/>
                    </a:lnTo>
                    <a:lnTo>
                      <a:pt x="1026" y="285"/>
                    </a:lnTo>
                    <a:lnTo>
                      <a:pt x="1018" y="291"/>
                    </a:lnTo>
                    <a:lnTo>
                      <a:pt x="1012" y="299"/>
                    </a:lnTo>
                    <a:lnTo>
                      <a:pt x="1010" y="310"/>
                    </a:lnTo>
                    <a:lnTo>
                      <a:pt x="1010" y="407"/>
                    </a:lnTo>
                    <a:lnTo>
                      <a:pt x="1010" y="495"/>
                    </a:lnTo>
                    <a:lnTo>
                      <a:pt x="1010" y="577"/>
                    </a:lnTo>
                    <a:lnTo>
                      <a:pt x="1010" y="653"/>
                    </a:lnTo>
                    <a:lnTo>
                      <a:pt x="1010" y="721"/>
                    </a:lnTo>
                    <a:lnTo>
                      <a:pt x="1010" y="783"/>
                    </a:lnTo>
                    <a:lnTo>
                      <a:pt x="1010" y="840"/>
                    </a:lnTo>
                    <a:lnTo>
                      <a:pt x="1010" y="892"/>
                    </a:lnTo>
                    <a:lnTo>
                      <a:pt x="1010" y="939"/>
                    </a:lnTo>
                    <a:lnTo>
                      <a:pt x="1011" y="980"/>
                    </a:lnTo>
                    <a:lnTo>
                      <a:pt x="1011" y="1017"/>
                    </a:lnTo>
                    <a:lnTo>
                      <a:pt x="1011" y="1050"/>
                    </a:lnTo>
                    <a:lnTo>
                      <a:pt x="1011" y="1080"/>
                    </a:lnTo>
                    <a:lnTo>
                      <a:pt x="1011" y="1106"/>
                    </a:lnTo>
                    <a:lnTo>
                      <a:pt x="1011" y="1129"/>
                    </a:lnTo>
                    <a:lnTo>
                      <a:pt x="1011" y="1149"/>
                    </a:lnTo>
                    <a:lnTo>
                      <a:pt x="1011" y="1168"/>
                    </a:lnTo>
                    <a:lnTo>
                      <a:pt x="1012" y="1184"/>
                    </a:lnTo>
                    <a:lnTo>
                      <a:pt x="1012" y="1198"/>
                    </a:lnTo>
                    <a:lnTo>
                      <a:pt x="1012" y="1210"/>
                    </a:lnTo>
                    <a:lnTo>
                      <a:pt x="1012" y="1222"/>
                    </a:lnTo>
                    <a:lnTo>
                      <a:pt x="1012" y="1232"/>
                    </a:lnTo>
                    <a:lnTo>
                      <a:pt x="1012" y="1243"/>
                    </a:lnTo>
                    <a:lnTo>
                      <a:pt x="1012" y="1253"/>
                    </a:lnTo>
                    <a:lnTo>
                      <a:pt x="1012" y="1263"/>
                    </a:lnTo>
                    <a:lnTo>
                      <a:pt x="1012" y="1275"/>
                    </a:lnTo>
                    <a:lnTo>
                      <a:pt x="1013" y="1287"/>
                    </a:lnTo>
                    <a:lnTo>
                      <a:pt x="1013" y="1300"/>
                    </a:lnTo>
                    <a:lnTo>
                      <a:pt x="1013" y="1315"/>
                    </a:lnTo>
                    <a:lnTo>
                      <a:pt x="1013" y="1331"/>
                    </a:lnTo>
                    <a:lnTo>
                      <a:pt x="1013" y="1350"/>
                    </a:lnTo>
                    <a:lnTo>
                      <a:pt x="1013" y="1372"/>
                    </a:lnTo>
                    <a:lnTo>
                      <a:pt x="987" y="1388"/>
                    </a:lnTo>
                    <a:lnTo>
                      <a:pt x="965" y="1408"/>
                    </a:lnTo>
                    <a:lnTo>
                      <a:pt x="945" y="1430"/>
                    </a:lnTo>
                    <a:lnTo>
                      <a:pt x="929" y="1457"/>
                    </a:lnTo>
                    <a:lnTo>
                      <a:pt x="918" y="1485"/>
                    </a:lnTo>
                    <a:lnTo>
                      <a:pt x="910" y="1515"/>
                    </a:lnTo>
                    <a:lnTo>
                      <a:pt x="908" y="1547"/>
                    </a:lnTo>
                    <a:lnTo>
                      <a:pt x="908" y="2067"/>
                    </a:lnTo>
                    <a:lnTo>
                      <a:pt x="910" y="2099"/>
                    </a:lnTo>
                    <a:lnTo>
                      <a:pt x="918" y="2129"/>
                    </a:lnTo>
                    <a:lnTo>
                      <a:pt x="929" y="2157"/>
                    </a:lnTo>
                    <a:lnTo>
                      <a:pt x="945" y="2183"/>
                    </a:lnTo>
                    <a:lnTo>
                      <a:pt x="965" y="2206"/>
                    </a:lnTo>
                    <a:lnTo>
                      <a:pt x="987" y="2225"/>
                    </a:lnTo>
                    <a:lnTo>
                      <a:pt x="1013" y="2241"/>
                    </a:lnTo>
                    <a:lnTo>
                      <a:pt x="1013" y="2509"/>
                    </a:lnTo>
                    <a:lnTo>
                      <a:pt x="1010" y="2538"/>
                    </a:lnTo>
                    <a:lnTo>
                      <a:pt x="1003" y="2564"/>
                    </a:lnTo>
                    <a:lnTo>
                      <a:pt x="991" y="2589"/>
                    </a:lnTo>
                    <a:lnTo>
                      <a:pt x="976" y="2610"/>
                    </a:lnTo>
                    <a:lnTo>
                      <a:pt x="957" y="2629"/>
                    </a:lnTo>
                    <a:lnTo>
                      <a:pt x="935" y="2645"/>
                    </a:lnTo>
                    <a:lnTo>
                      <a:pt x="911" y="2656"/>
                    </a:lnTo>
                    <a:lnTo>
                      <a:pt x="884" y="2664"/>
                    </a:lnTo>
                    <a:lnTo>
                      <a:pt x="856" y="2666"/>
                    </a:lnTo>
                    <a:lnTo>
                      <a:pt x="827" y="2664"/>
                    </a:lnTo>
                    <a:lnTo>
                      <a:pt x="801" y="2656"/>
                    </a:lnTo>
                    <a:lnTo>
                      <a:pt x="776" y="2645"/>
                    </a:lnTo>
                    <a:lnTo>
                      <a:pt x="754" y="2629"/>
                    </a:lnTo>
                    <a:lnTo>
                      <a:pt x="736" y="2610"/>
                    </a:lnTo>
                    <a:lnTo>
                      <a:pt x="720" y="2589"/>
                    </a:lnTo>
                    <a:lnTo>
                      <a:pt x="709" y="2564"/>
                    </a:lnTo>
                    <a:lnTo>
                      <a:pt x="701" y="2538"/>
                    </a:lnTo>
                    <a:lnTo>
                      <a:pt x="699" y="2509"/>
                    </a:lnTo>
                    <a:lnTo>
                      <a:pt x="699" y="1288"/>
                    </a:lnTo>
                    <a:lnTo>
                      <a:pt x="696" y="1275"/>
                    </a:lnTo>
                    <a:lnTo>
                      <a:pt x="689" y="1264"/>
                    </a:lnTo>
                    <a:lnTo>
                      <a:pt x="678" y="1257"/>
                    </a:lnTo>
                    <a:lnTo>
                      <a:pt x="665" y="1254"/>
                    </a:lnTo>
                    <a:lnTo>
                      <a:pt x="652" y="1257"/>
                    </a:lnTo>
                    <a:lnTo>
                      <a:pt x="641" y="1264"/>
                    </a:lnTo>
                    <a:lnTo>
                      <a:pt x="634" y="1275"/>
                    </a:lnTo>
                    <a:lnTo>
                      <a:pt x="631" y="1288"/>
                    </a:lnTo>
                    <a:lnTo>
                      <a:pt x="631" y="2509"/>
                    </a:lnTo>
                    <a:lnTo>
                      <a:pt x="629" y="2538"/>
                    </a:lnTo>
                    <a:lnTo>
                      <a:pt x="622" y="2564"/>
                    </a:lnTo>
                    <a:lnTo>
                      <a:pt x="610" y="2589"/>
                    </a:lnTo>
                    <a:lnTo>
                      <a:pt x="595" y="2610"/>
                    </a:lnTo>
                    <a:lnTo>
                      <a:pt x="576" y="2629"/>
                    </a:lnTo>
                    <a:lnTo>
                      <a:pt x="554" y="2645"/>
                    </a:lnTo>
                    <a:lnTo>
                      <a:pt x="529" y="2656"/>
                    </a:lnTo>
                    <a:lnTo>
                      <a:pt x="503" y="2664"/>
                    </a:lnTo>
                    <a:lnTo>
                      <a:pt x="474" y="2666"/>
                    </a:lnTo>
                    <a:lnTo>
                      <a:pt x="446" y="2664"/>
                    </a:lnTo>
                    <a:lnTo>
                      <a:pt x="419" y="2656"/>
                    </a:lnTo>
                    <a:lnTo>
                      <a:pt x="395" y="2645"/>
                    </a:lnTo>
                    <a:lnTo>
                      <a:pt x="373" y="2629"/>
                    </a:lnTo>
                    <a:lnTo>
                      <a:pt x="354" y="2610"/>
                    </a:lnTo>
                    <a:lnTo>
                      <a:pt x="339" y="2589"/>
                    </a:lnTo>
                    <a:lnTo>
                      <a:pt x="327" y="2564"/>
                    </a:lnTo>
                    <a:lnTo>
                      <a:pt x="320" y="2538"/>
                    </a:lnTo>
                    <a:lnTo>
                      <a:pt x="317" y="2509"/>
                    </a:lnTo>
                    <a:lnTo>
                      <a:pt x="317" y="309"/>
                    </a:lnTo>
                    <a:lnTo>
                      <a:pt x="315" y="300"/>
                    </a:lnTo>
                    <a:lnTo>
                      <a:pt x="310" y="292"/>
                    </a:lnTo>
                    <a:lnTo>
                      <a:pt x="302" y="286"/>
                    </a:lnTo>
                    <a:lnTo>
                      <a:pt x="292" y="284"/>
                    </a:lnTo>
                    <a:lnTo>
                      <a:pt x="282" y="286"/>
                    </a:lnTo>
                    <a:lnTo>
                      <a:pt x="274" y="291"/>
                    </a:lnTo>
                    <a:lnTo>
                      <a:pt x="269" y="299"/>
                    </a:lnTo>
                    <a:lnTo>
                      <a:pt x="267" y="309"/>
                    </a:lnTo>
                    <a:lnTo>
                      <a:pt x="262" y="1271"/>
                    </a:lnTo>
                    <a:lnTo>
                      <a:pt x="259" y="1297"/>
                    </a:lnTo>
                    <a:lnTo>
                      <a:pt x="252" y="1321"/>
                    </a:lnTo>
                    <a:lnTo>
                      <a:pt x="240" y="1344"/>
                    </a:lnTo>
                    <a:lnTo>
                      <a:pt x="224" y="1363"/>
                    </a:lnTo>
                    <a:lnTo>
                      <a:pt x="205" y="1379"/>
                    </a:lnTo>
                    <a:lnTo>
                      <a:pt x="182" y="1390"/>
                    </a:lnTo>
                    <a:lnTo>
                      <a:pt x="158" y="1398"/>
                    </a:lnTo>
                    <a:lnTo>
                      <a:pt x="131" y="1401"/>
                    </a:lnTo>
                    <a:lnTo>
                      <a:pt x="130" y="1401"/>
                    </a:lnTo>
                    <a:lnTo>
                      <a:pt x="104" y="1398"/>
                    </a:lnTo>
                    <a:lnTo>
                      <a:pt x="79" y="1390"/>
                    </a:lnTo>
                    <a:lnTo>
                      <a:pt x="57" y="1378"/>
                    </a:lnTo>
                    <a:lnTo>
                      <a:pt x="38" y="1362"/>
                    </a:lnTo>
                    <a:lnTo>
                      <a:pt x="22" y="1343"/>
                    </a:lnTo>
                    <a:lnTo>
                      <a:pt x="10" y="1320"/>
                    </a:lnTo>
                    <a:lnTo>
                      <a:pt x="3" y="1296"/>
                    </a:lnTo>
                    <a:lnTo>
                      <a:pt x="0" y="1270"/>
                    </a:lnTo>
                    <a:lnTo>
                      <a:pt x="5" y="308"/>
                    </a:lnTo>
                    <a:lnTo>
                      <a:pt x="8" y="266"/>
                    </a:lnTo>
                    <a:lnTo>
                      <a:pt x="17" y="226"/>
                    </a:lnTo>
                    <a:lnTo>
                      <a:pt x="30" y="189"/>
                    </a:lnTo>
                    <a:lnTo>
                      <a:pt x="48" y="153"/>
                    </a:lnTo>
                    <a:lnTo>
                      <a:pt x="70" y="120"/>
                    </a:lnTo>
                    <a:lnTo>
                      <a:pt x="96" y="91"/>
                    </a:lnTo>
                    <a:lnTo>
                      <a:pt x="126" y="65"/>
                    </a:lnTo>
                    <a:lnTo>
                      <a:pt x="160" y="42"/>
                    </a:lnTo>
                    <a:lnTo>
                      <a:pt x="195" y="24"/>
                    </a:lnTo>
                    <a:lnTo>
                      <a:pt x="233" y="11"/>
                    </a:lnTo>
                    <a:lnTo>
                      <a:pt x="273" y="3"/>
                    </a:lnTo>
                    <a:lnTo>
                      <a:pt x="31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208" name="Group 207"/>
          <p:cNvGrpSpPr/>
          <p:nvPr/>
        </p:nvGrpSpPr>
        <p:grpSpPr>
          <a:xfrm>
            <a:off x="368300" y="1504950"/>
            <a:ext cx="11455400" cy="307975"/>
            <a:chOff x="328613" y="6115050"/>
            <a:chExt cx="11455400" cy="307975"/>
          </a:xfrm>
        </p:grpSpPr>
        <p:grpSp>
          <p:nvGrpSpPr>
            <p:cNvPr id="40" name="Group 39"/>
            <p:cNvGrpSpPr/>
            <p:nvPr/>
          </p:nvGrpSpPr>
          <p:grpSpPr>
            <a:xfrm>
              <a:off x="328613" y="6126956"/>
              <a:ext cx="287337" cy="284163"/>
              <a:chOff x="328613" y="6127750"/>
              <a:chExt cx="287337" cy="284163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41" name="Freeform 1282"/>
              <p:cNvSpPr>
                <a:spLocks/>
              </p:cNvSpPr>
              <p:nvPr/>
            </p:nvSpPr>
            <p:spPr bwMode="auto">
              <a:xfrm>
                <a:off x="457200" y="6127750"/>
                <a:ext cx="46037" cy="46038"/>
              </a:xfrm>
              <a:custGeom>
                <a:avLst/>
                <a:gdLst>
                  <a:gd name="T0" fmla="*/ 273 w 547"/>
                  <a:gd name="T1" fmla="*/ 0 h 552"/>
                  <a:gd name="T2" fmla="*/ 314 w 547"/>
                  <a:gd name="T3" fmla="*/ 4 h 552"/>
                  <a:gd name="T4" fmla="*/ 352 w 547"/>
                  <a:gd name="T5" fmla="*/ 12 h 552"/>
                  <a:gd name="T6" fmla="*/ 389 w 547"/>
                  <a:gd name="T7" fmla="*/ 26 h 552"/>
                  <a:gd name="T8" fmla="*/ 423 w 547"/>
                  <a:gd name="T9" fmla="*/ 44 h 552"/>
                  <a:gd name="T10" fmla="*/ 454 w 547"/>
                  <a:gd name="T11" fmla="*/ 67 h 552"/>
                  <a:gd name="T12" fmla="*/ 481 w 547"/>
                  <a:gd name="T13" fmla="*/ 95 h 552"/>
                  <a:gd name="T14" fmla="*/ 504 w 547"/>
                  <a:gd name="T15" fmla="*/ 126 h 552"/>
                  <a:gd name="T16" fmla="*/ 522 w 547"/>
                  <a:gd name="T17" fmla="*/ 160 h 552"/>
                  <a:gd name="T18" fmla="*/ 536 w 547"/>
                  <a:gd name="T19" fmla="*/ 196 h 552"/>
                  <a:gd name="T20" fmla="*/ 544 w 547"/>
                  <a:gd name="T21" fmla="*/ 235 h 552"/>
                  <a:gd name="T22" fmla="*/ 547 w 547"/>
                  <a:gd name="T23" fmla="*/ 276 h 552"/>
                  <a:gd name="T24" fmla="*/ 544 w 547"/>
                  <a:gd name="T25" fmla="*/ 317 h 552"/>
                  <a:gd name="T26" fmla="*/ 536 w 547"/>
                  <a:gd name="T27" fmla="*/ 356 h 552"/>
                  <a:gd name="T28" fmla="*/ 522 w 547"/>
                  <a:gd name="T29" fmla="*/ 392 h 552"/>
                  <a:gd name="T30" fmla="*/ 504 w 547"/>
                  <a:gd name="T31" fmla="*/ 426 h 552"/>
                  <a:gd name="T32" fmla="*/ 481 w 547"/>
                  <a:gd name="T33" fmla="*/ 456 h 552"/>
                  <a:gd name="T34" fmla="*/ 454 w 547"/>
                  <a:gd name="T35" fmla="*/ 484 h 552"/>
                  <a:gd name="T36" fmla="*/ 423 w 547"/>
                  <a:gd name="T37" fmla="*/ 507 h 552"/>
                  <a:gd name="T38" fmla="*/ 389 w 547"/>
                  <a:gd name="T39" fmla="*/ 525 h 552"/>
                  <a:gd name="T40" fmla="*/ 352 w 547"/>
                  <a:gd name="T41" fmla="*/ 539 h 552"/>
                  <a:gd name="T42" fmla="*/ 314 w 547"/>
                  <a:gd name="T43" fmla="*/ 549 h 552"/>
                  <a:gd name="T44" fmla="*/ 273 w 547"/>
                  <a:gd name="T45" fmla="*/ 552 h 552"/>
                  <a:gd name="T46" fmla="*/ 234 w 547"/>
                  <a:gd name="T47" fmla="*/ 549 h 552"/>
                  <a:gd name="T48" fmla="*/ 195 w 547"/>
                  <a:gd name="T49" fmla="*/ 539 h 552"/>
                  <a:gd name="T50" fmla="*/ 159 w 547"/>
                  <a:gd name="T51" fmla="*/ 525 h 552"/>
                  <a:gd name="T52" fmla="*/ 124 w 547"/>
                  <a:gd name="T53" fmla="*/ 507 h 552"/>
                  <a:gd name="T54" fmla="*/ 94 w 547"/>
                  <a:gd name="T55" fmla="*/ 484 h 552"/>
                  <a:gd name="T56" fmla="*/ 67 w 547"/>
                  <a:gd name="T57" fmla="*/ 456 h 552"/>
                  <a:gd name="T58" fmla="*/ 44 w 547"/>
                  <a:gd name="T59" fmla="*/ 426 h 552"/>
                  <a:gd name="T60" fmla="*/ 25 w 547"/>
                  <a:gd name="T61" fmla="*/ 392 h 552"/>
                  <a:gd name="T62" fmla="*/ 12 w 547"/>
                  <a:gd name="T63" fmla="*/ 356 h 552"/>
                  <a:gd name="T64" fmla="*/ 2 w 547"/>
                  <a:gd name="T65" fmla="*/ 317 h 552"/>
                  <a:gd name="T66" fmla="*/ 0 w 547"/>
                  <a:gd name="T67" fmla="*/ 276 h 552"/>
                  <a:gd name="T68" fmla="*/ 2 w 547"/>
                  <a:gd name="T69" fmla="*/ 235 h 552"/>
                  <a:gd name="T70" fmla="*/ 12 w 547"/>
                  <a:gd name="T71" fmla="*/ 196 h 552"/>
                  <a:gd name="T72" fmla="*/ 25 w 547"/>
                  <a:gd name="T73" fmla="*/ 160 h 552"/>
                  <a:gd name="T74" fmla="*/ 44 w 547"/>
                  <a:gd name="T75" fmla="*/ 126 h 552"/>
                  <a:gd name="T76" fmla="*/ 67 w 547"/>
                  <a:gd name="T77" fmla="*/ 95 h 552"/>
                  <a:gd name="T78" fmla="*/ 94 w 547"/>
                  <a:gd name="T79" fmla="*/ 67 h 552"/>
                  <a:gd name="T80" fmla="*/ 124 w 547"/>
                  <a:gd name="T81" fmla="*/ 44 h 552"/>
                  <a:gd name="T82" fmla="*/ 159 w 547"/>
                  <a:gd name="T83" fmla="*/ 26 h 552"/>
                  <a:gd name="T84" fmla="*/ 195 w 547"/>
                  <a:gd name="T85" fmla="*/ 12 h 552"/>
                  <a:gd name="T86" fmla="*/ 234 w 547"/>
                  <a:gd name="T87" fmla="*/ 4 h 552"/>
                  <a:gd name="T88" fmla="*/ 273 w 547"/>
                  <a:gd name="T89" fmla="*/ 0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47" h="552">
                    <a:moveTo>
                      <a:pt x="273" y="0"/>
                    </a:moveTo>
                    <a:lnTo>
                      <a:pt x="314" y="4"/>
                    </a:lnTo>
                    <a:lnTo>
                      <a:pt x="352" y="12"/>
                    </a:lnTo>
                    <a:lnTo>
                      <a:pt x="389" y="26"/>
                    </a:lnTo>
                    <a:lnTo>
                      <a:pt x="423" y="44"/>
                    </a:lnTo>
                    <a:lnTo>
                      <a:pt x="454" y="67"/>
                    </a:lnTo>
                    <a:lnTo>
                      <a:pt x="481" y="95"/>
                    </a:lnTo>
                    <a:lnTo>
                      <a:pt x="504" y="126"/>
                    </a:lnTo>
                    <a:lnTo>
                      <a:pt x="522" y="160"/>
                    </a:lnTo>
                    <a:lnTo>
                      <a:pt x="536" y="196"/>
                    </a:lnTo>
                    <a:lnTo>
                      <a:pt x="544" y="235"/>
                    </a:lnTo>
                    <a:lnTo>
                      <a:pt x="547" y="276"/>
                    </a:lnTo>
                    <a:lnTo>
                      <a:pt x="544" y="317"/>
                    </a:lnTo>
                    <a:lnTo>
                      <a:pt x="536" y="356"/>
                    </a:lnTo>
                    <a:lnTo>
                      <a:pt x="522" y="392"/>
                    </a:lnTo>
                    <a:lnTo>
                      <a:pt x="504" y="426"/>
                    </a:lnTo>
                    <a:lnTo>
                      <a:pt x="481" y="456"/>
                    </a:lnTo>
                    <a:lnTo>
                      <a:pt x="454" y="484"/>
                    </a:lnTo>
                    <a:lnTo>
                      <a:pt x="423" y="507"/>
                    </a:lnTo>
                    <a:lnTo>
                      <a:pt x="389" y="525"/>
                    </a:lnTo>
                    <a:lnTo>
                      <a:pt x="352" y="539"/>
                    </a:lnTo>
                    <a:lnTo>
                      <a:pt x="314" y="549"/>
                    </a:lnTo>
                    <a:lnTo>
                      <a:pt x="273" y="552"/>
                    </a:lnTo>
                    <a:lnTo>
                      <a:pt x="234" y="549"/>
                    </a:lnTo>
                    <a:lnTo>
                      <a:pt x="195" y="539"/>
                    </a:lnTo>
                    <a:lnTo>
                      <a:pt x="159" y="525"/>
                    </a:lnTo>
                    <a:lnTo>
                      <a:pt x="124" y="507"/>
                    </a:lnTo>
                    <a:lnTo>
                      <a:pt x="94" y="484"/>
                    </a:lnTo>
                    <a:lnTo>
                      <a:pt x="67" y="456"/>
                    </a:lnTo>
                    <a:lnTo>
                      <a:pt x="44" y="426"/>
                    </a:lnTo>
                    <a:lnTo>
                      <a:pt x="25" y="392"/>
                    </a:lnTo>
                    <a:lnTo>
                      <a:pt x="12" y="356"/>
                    </a:lnTo>
                    <a:lnTo>
                      <a:pt x="2" y="317"/>
                    </a:lnTo>
                    <a:lnTo>
                      <a:pt x="0" y="276"/>
                    </a:lnTo>
                    <a:lnTo>
                      <a:pt x="2" y="235"/>
                    </a:lnTo>
                    <a:lnTo>
                      <a:pt x="12" y="196"/>
                    </a:lnTo>
                    <a:lnTo>
                      <a:pt x="25" y="160"/>
                    </a:lnTo>
                    <a:lnTo>
                      <a:pt x="44" y="126"/>
                    </a:lnTo>
                    <a:lnTo>
                      <a:pt x="67" y="95"/>
                    </a:lnTo>
                    <a:lnTo>
                      <a:pt x="94" y="67"/>
                    </a:lnTo>
                    <a:lnTo>
                      <a:pt x="124" y="44"/>
                    </a:lnTo>
                    <a:lnTo>
                      <a:pt x="159" y="26"/>
                    </a:lnTo>
                    <a:lnTo>
                      <a:pt x="195" y="12"/>
                    </a:lnTo>
                    <a:lnTo>
                      <a:pt x="234" y="4"/>
                    </a:lnTo>
                    <a:lnTo>
                      <a:pt x="27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1283"/>
              <p:cNvSpPr>
                <a:spLocks/>
              </p:cNvSpPr>
              <p:nvPr/>
            </p:nvSpPr>
            <p:spPr bwMode="auto">
              <a:xfrm>
                <a:off x="512763" y="6308725"/>
                <a:ext cx="25400" cy="17463"/>
              </a:xfrm>
              <a:custGeom>
                <a:avLst/>
                <a:gdLst>
                  <a:gd name="T0" fmla="*/ 281 w 307"/>
                  <a:gd name="T1" fmla="*/ 0 h 194"/>
                  <a:gd name="T2" fmla="*/ 293 w 307"/>
                  <a:gd name="T3" fmla="*/ 8 h 194"/>
                  <a:gd name="T4" fmla="*/ 301 w 307"/>
                  <a:gd name="T5" fmla="*/ 18 h 194"/>
                  <a:gd name="T6" fmla="*/ 306 w 307"/>
                  <a:gd name="T7" fmla="*/ 32 h 194"/>
                  <a:gd name="T8" fmla="*/ 307 w 307"/>
                  <a:gd name="T9" fmla="*/ 46 h 194"/>
                  <a:gd name="T10" fmla="*/ 307 w 307"/>
                  <a:gd name="T11" fmla="*/ 194 h 194"/>
                  <a:gd name="T12" fmla="*/ 26 w 307"/>
                  <a:gd name="T13" fmla="*/ 162 h 194"/>
                  <a:gd name="T14" fmla="*/ 0 w 307"/>
                  <a:gd name="T15" fmla="*/ 161 h 194"/>
                  <a:gd name="T16" fmla="*/ 0 w 307"/>
                  <a:gd name="T17" fmla="*/ 143 h 194"/>
                  <a:gd name="T18" fmla="*/ 98 w 307"/>
                  <a:gd name="T19" fmla="*/ 143 h 194"/>
                  <a:gd name="T20" fmla="*/ 131 w 307"/>
                  <a:gd name="T21" fmla="*/ 141 h 194"/>
                  <a:gd name="T22" fmla="*/ 162 w 307"/>
                  <a:gd name="T23" fmla="*/ 133 h 194"/>
                  <a:gd name="T24" fmla="*/ 190 w 307"/>
                  <a:gd name="T25" fmla="*/ 120 h 194"/>
                  <a:gd name="T26" fmla="*/ 216 w 307"/>
                  <a:gd name="T27" fmla="*/ 102 h 194"/>
                  <a:gd name="T28" fmla="*/ 239 w 307"/>
                  <a:gd name="T29" fmla="*/ 81 h 194"/>
                  <a:gd name="T30" fmla="*/ 257 w 307"/>
                  <a:gd name="T31" fmla="*/ 57 h 194"/>
                  <a:gd name="T32" fmla="*/ 272 w 307"/>
                  <a:gd name="T33" fmla="*/ 29 h 194"/>
                  <a:gd name="T34" fmla="*/ 281 w 307"/>
                  <a:gd name="T35" fmla="*/ 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7" h="194">
                    <a:moveTo>
                      <a:pt x="281" y="0"/>
                    </a:moveTo>
                    <a:lnTo>
                      <a:pt x="293" y="8"/>
                    </a:lnTo>
                    <a:lnTo>
                      <a:pt x="301" y="18"/>
                    </a:lnTo>
                    <a:lnTo>
                      <a:pt x="306" y="32"/>
                    </a:lnTo>
                    <a:lnTo>
                      <a:pt x="307" y="46"/>
                    </a:lnTo>
                    <a:lnTo>
                      <a:pt x="307" y="194"/>
                    </a:lnTo>
                    <a:lnTo>
                      <a:pt x="26" y="162"/>
                    </a:lnTo>
                    <a:lnTo>
                      <a:pt x="0" y="161"/>
                    </a:lnTo>
                    <a:lnTo>
                      <a:pt x="0" y="143"/>
                    </a:lnTo>
                    <a:lnTo>
                      <a:pt x="98" y="143"/>
                    </a:lnTo>
                    <a:lnTo>
                      <a:pt x="131" y="141"/>
                    </a:lnTo>
                    <a:lnTo>
                      <a:pt x="162" y="133"/>
                    </a:lnTo>
                    <a:lnTo>
                      <a:pt x="190" y="120"/>
                    </a:lnTo>
                    <a:lnTo>
                      <a:pt x="216" y="102"/>
                    </a:lnTo>
                    <a:lnTo>
                      <a:pt x="239" y="81"/>
                    </a:lnTo>
                    <a:lnTo>
                      <a:pt x="257" y="57"/>
                    </a:lnTo>
                    <a:lnTo>
                      <a:pt x="272" y="29"/>
                    </a:lnTo>
                    <a:lnTo>
                      <a:pt x="28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1284"/>
              <p:cNvSpPr>
                <a:spLocks/>
              </p:cNvSpPr>
              <p:nvPr/>
            </p:nvSpPr>
            <p:spPr bwMode="auto">
              <a:xfrm>
                <a:off x="423863" y="6181725"/>
                <a:ext cx="112712" cy="107950"/>
              </a:xfrm>
              <a:custGeom>
                <a:avLst/>
                <a:gdLst>
                  <a:gd name="T0" fmla="*/ 463 w 1342"/>
                  <a:gd name="T1" fmla="*/ 11 h 1289"/>
                  <a:gd name="T2" fmla="*/ 486 w 1342"/>
                  <a:gd name="T3" fmla="*/ 74 h 1289"/>
                  <a:gd name="T4" fmla="*/ 518 w 1342"/>
                  <a:gd name="T5" fmla="*/ 166 h 1289"/>
                  <a:gd name="T6" fmla="*/ 555 w 1342"/>
                  <a:gd name="T7" fmla="*/ 267 h 1289"/>
                  <a:gd name="T8" fmla="*/ 587 w 1342"/>
                  <a:gd name="T9" fmla="*/ 358 h 1289"/>
                  <a:gd name="T10" fmla="*/ 609 w 1342"/>
                  <a:gd name="T11" fmla="*/ 420 h 1289"/>
                  <a:gd name="T12" fmla="*/ 577 w 1342"/>
                  <a:gd name="T13" fmla="*/ 234 h 1289"/>
                  <a:gd name="T14" fmla="*/ 638 w 1342"/>
                  <a:gd name="T15" fmla="*/ 113 h 1289"/>
                  <a:gd name="T16" fmla="*/ 591 w 1342"/>
                  <a:gd name="T17" fmla="*/ 9 h 1289"/>
                  <a:gd name="T18" fmla="*/ 604 w 1342"/>
                  <a:gd name="T19" fmla="*/ 1 h 1289"/>
                  <a:gd name="T20" fmla="*/ 742 w 1342"/>
                  <a:gd name="T21" fmla="*/ 1 h 1289"/>
                  <a:gd name="T22" fmla="*/ 754 w 1342"/>
                  <a:gd name="T23" fmla="*/ 9 h 1289"/>
                  <a:gd name="T24" fmla="*/ 707 w 1342"/>
                  <a:gd name="T25" fmla="*/ 113 h 1289"/>
                  <a:gd name="T26" fmla="*/ 767 w 1342"/>
                  <a:gd name="T27" fmla="*/ 234 h 1289"/>
                  <a:gd name="T28" fmla="*/ 732 w 1342"/>
                  <a:gd name="T29" fmla="*/ 419 h 1289"/>
                  <a:gd name="T30" fmla="*/ 755 w 1342"/>
                  <a:gd name="T31" fmla="*/ 356 h 1289"/>
                  <a:gd name="T32" fmla="*/ 789 w 1342"/>
                  <a:gd name="T33" fmla="*/ 265 h 1289"/>
                  <a:gd name="T34" fmla="*/ 827 w 1342"/>
                  <a:gd name="T35" fmla="*/ 164 h 1289"/>
                  <a:gd name="T36" fmla="*/ 860 w 1342"/>
                  <a:gd name="T37" fmla="*/ 73 h 1289"/>
                  <a:gd name="T38" fmla="*/ 883 w 1342"/>
                  <a:gd name="T39" fmla="*/ 11 h 1289"/>
                  <a:gd name="T40" fmla="*/ 1068 w 1342"/>
                  <a:gd name="T41" fmla="*/ 3 h 1289"/>
                  <a:gd name="T42" fmla="*/ 1184 w 1342"/>
                  <a:gd name="T43" fmla="*/ 43 h 1289"/>
                  <a:gd name="T44" fmla="*/ 1274 w 1342"/>
                  <a:gd name="T45" fmla="*/ 122 h 1289"/>
                  <a:gd name="T46" fmla="*/ 1328 w 1342"/>
                  <a:gd name="T47" fmla="*/ 230 h 1289"/>
                  <a:gd name="T48" fmla="*/ 1342 w 1342"/>
                  <a:gd name="T49" fmla="*/ 878 h 1289"/>
                  <a:gd name="T50" fmla="*/ 1232 w 1342"/>
                  <a:gd name="T51" fmla="*/ 811 h 1289"/>
                  <a:gd name="T52" fmla="*/ 1159 w 1342"/>
                  <a:gd name="T53" fmla="*/ 766 h 1289"/>
                  <a:gd name="T54" fmla="*/ 1114 w 1342"/>
                  <a:gd name="T55" fmla="*/ 738 h 1289"/>
                  <a:gd name="T56" fmla="*/ 1090 w 1342"/>
                  <a:gd name="T57" fmla="*/ 724 h 1289"/>
                  <a:gd name="T58" fmla="*/ 1081 w 1342"/>
                  <a:gd name="T59" fmla="*/ 718 h 1289"/>
                  <a:gd name="T60" fmla="*/ 1079 w 1342"/>
                  <a:gd name="T61" fmla="*/ 717 h 1289"/>
                  <a:gd name="T62" fmla="*/ 1075 w 1342"/>
                  <a:gd name="T63" fmla="*/ 314 h 1289"/>
                  <a:gd name="T64" fmla="*/ 1058 w 1342"/>
                  <a:gd name="T65" fmla="*/ 289 h 1289"/>
                  <a:gd name="T66" fmla="*/ 1028 w 1342"/>
                  <a:gd name="T67" fmla="*/ 295 h 1289"/>
                  <a:gd name="T68" fmla="*/ 1019 w 1342"/>
                  <a:gd name="T69" fmla="*/ 402 h 1289"/>
                  <a:gd name="T70" fmla="*/ 1019 w 1342"/>
                  <a:gd name="T71" fmla="*/ 627 h 1289"/>
                  <a:gd name="T72" fmla="*/ 959 w 1342"/>
                  <a:gd name="T73" fmla="*/ 686 h 1289"/>
                  <a:gd name="T74" fmla="*/ 871 w 1342"/>
                  <a:gd name="T75" fmla="*/ 708 h 1289"/>
                  <a:gd name="T76" fmla="*/ 798 w 1342"/>
                  <a:gd name="T77" fmla="*/ 766 h 1289"/>
                  <a:gd name="T78" fmla="*/ 755 w 1342"/>
                  <a:gd name="T79" fmla="*/ 852 h 1289"/>
                  <a:gd name="T80" fmla="*/ 751 w 1342"/>
                  <a:gd name="T81" fmla="*/ 944 h 1289"/>
                  <a:gd name="T82" fmla="*/ 785 w 1342"/>
                  <a:gd name="T83" fmla="*/ 1030 h 1289"/>
                  <a:gd name="T84" fmla="*/ 854 w 1342"/>
                  <a:gd name="T85" fmla="*/ 1096 h 1289"/>
                  <a:gd name="T86" fmla="*/ 1021 w 1342"/>
                  <a:gd name="T87" fmla="*/ 1248 h 1289"/>
                  <a:gd name="T88" fmla="*/ 380 w 1342"/>
                  <a:gd name="T89" fmla="*/ 1289 h 1289"/>
                  <a:gd name="T90" fmla="*/ 357 w 1342"/>
                  <a:gd name="T91" fmla="*/ 1196 h 1289"/>
                  <a:gd name="T92" fmla="*/ 319 w 1342"/>
                  <a:gd name="T93" fmla="*/ 314 h 1289"/>
                  <a:gd name="T94" fmla="*/ 304 w 1342"/>
                  <a:gd name="T95" fmla="*/ 291 h 1289"/>
                  <a:gd name="T96" fmla="*/ 276 w 1342"/>
                  <a:gd name="T97" fmla="*/ 296 h 1289"/>
                  <a:gd name="T98" fmla="*/ 265 w 1342"/>
                  <a:gd name="T99" fmla="*/ 1102 h 1289"/>
                  <a:gd name="T100" fmla="*/ 178 w 1342"/>
                  <a:gd name="T101" fmla="*/ 1076 h 1289"/>
                  <a:gd name="T102" fmla="*/ 4 w 1342"/>
                  <a:gd name="T103" fmla="*/ 313 h 1289"/>
                  <a:gd name="T104" fmla="*/ 29 w 1342"/>
                  <a:gd name="T105" fmla="*/ 191 h 1289"/>
                  <a:gd name="T106" fmla="*/ 96 w 1342"/>
                  <a:gd name="T107" fmla="*/ 92 h 1289"/>
                  <a:gd name="T108" fmla="*/ 196 w 1342"/>
                  <a:gd name="T109" fmla="*/ 25 h 1289"/>
                  <a:gd name="T110" fmla="*/ 317 w 1342"/>
                  <a:gd name="T111" fmla="*/ 0 h 1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42" h="1289">
                    <a:moveTo>
                      <a:pt x="317" y="0"/>
                    </a:moveTo>
                    <a:lnTo>
                      <a:pt x="459" y="0"/>
                    </a:lnTo>
                    <a:lnTo>
                      <a:pt x="463" y="11"/>
                    </a:lnTo>
                    <a:lnTo>
                      <a:pt x="469" y="28"/>
                    </a:lnTo>
                    <a:lnTo>
                      <a:pt x="476" y="49"/>
                    </a:lnTo>
                    <a:lnTo>
                      <a:pt x="486" y="74"/>
                    </a:lnTo>
                    <a:lnTo>
                      <a:pt x="495" y="102"/>
                    </a:lnTo>
                    <a:lnTo>
                      <a:pt x="507" y="134"/>
                    </a:lnTo>
                    <a:lnTo>
                      <a:pt x="518" y="166"/>
                    </a:lnTo>
                    <a:lnTo>
                      <a:pt x="531" y="200"/>
                    </a:lnTo>
                    <a:lnTo>
                      <a:pt x="542" y="233"/>
                    </a:lnTo>
                    <a:lnTo>
                      <a:pt x="555" y="267"/>
                    </a:lnTo>
                    <a:lnTo>
                      <a:pt x="566" y="299"/>
                    </a:lnTo>
                    <a:lnTo>
                      <a:pt x="576" y="330"/>
                    </a:lnTo>
                    <a:lnTo>
                      <a:pt x="587" y="358"/>
                    </a:lnTo>
                    <a:lnTo>
                      <a:pt x="596" y="383"/>
                    </a:lnTo>
                    <a:lnTo>
                      <a:pt x="604" y="404"/>
                    </a:lnTo>
                    <a:lnTo>
                      <a:pt x="609" y="420"/>
                    </a:lnTo>
                    <a:lnTo>
                      <a:pt x="613" y="430"/>
                    </a:lnTo>
                    <a:lnTo>
                      <a:pt x="580" y="247"/>
                    </a:lnTo>
                    <a:lnTo>
                      <a:pt x="577" y="234"/>
                    </a:lnTo>
                    <a:lnTo>
                      <a:pt x="581" y="222"/>
                    </a:lnTo>
                    <a:lnTo>
                      <a:pt x="585" y="210"/>
                    </a:lnTo>
                    <a:lnTo>
                      <a:pt x="638" y="113"/>
                    </a:lnTo>
                    <a:lnTo>
                      <a:pt x="591" y="29"/>
                    </a:lnTo>
                    <a:lnTo>
                      <a:pt x="589" y="20"/>
                    </a:lnTo>
                    <a:lnTo>
                      <a:pt x="591" y="9"/>
                    </a:lnTo>
                    <a:lnTo>
                      <a:pt x="594" y="6"/>
                    </a:lnTo>
                    <a:lnTo>
                      <a:pt x="598" y="3"/>
                    </a:lnTo>
                    <a:lnTo>
                      <a:pt x="604" y="1"/>
                    </a:lnTo>
                    <a:lnTo>
                      <a:pt x="608" y="0"/>
                    </a:lnTo>
                    <a:lnTo>
                      <a:pt x="738" y="0"/>
                    </a:lnTo>
                    <a:lnTo>
                      <a:pt x="742" y="1"/>
                    </a:lnTo>
                    <a:lnTo>
                      <a:pt x="747" y="3"/>
                    </a:lnTo>
                    <a:lnTo>
                      <a:pt x="750" y="6"/>
                    </a:lnTo>
                    <a:lnTo>
                      <a:pt x="754" y="9"/>
                    </a:lnTo>
                    <a:lnTo>
                      <a:pt x="757" y="20"/>
                    </a:lnTo>
                    <a:lnTo>
                      <a:pt x="755" y="29"/>
                    </a:lnTo>
                    <a:lnTo>
                      <a:pt x="707" y="113"/>
                    </a:lnTo>
                    <a:lnTo>
                      <a:pt x="760" y="209"/>
                    </a:lnTo>
                    <a:lnTo>
                      <a:pt x="765" y="222"/>
                    </a:lnTo>
                    <a:lnTo>
                      <a:pt x="767" y="234"/>
                    </a:lnTo>
                    <a:lnTo>
                      <a:pt x="766" y="248"/>
                    </a:lnTo>
                    <a:lnTo>
                      <a:pt x="728" y="430"/>
                    </a:lnTo>
                    <a:lnTo>
                      <a:pt x="732" y="419"/>
                    </a:lnTo>
                    <a:lnTo>
                      <a:pt x="738" y="402"/>
                    </a:lnTo>
                    <a:lnTo>
                      <a:pt x="745" y="381"/>
                    </a:lnTo>
                    <a:lnTo>
                      <a:pt x="755" y="356"/>
                    </a:lnTo>
                    <a:lnTo>
                      <a:pt x="765" y="328"/>
                    </a:lnTo>
                    <a:lnTo>
                      <a:pt x="777" y="297"/>
                    </a:lnTo>
                    <a:lnTo>
                      <a:pt x="789" y="265"/>
                    </a:lnTo>
                    <a:lnTo>
                      <a:pt x="802" y="231"/>
                    </a:lnTo>
                    <a:lnTo>
                      <a:pt x="814" y="197"/>
                    </a:lnTo>
                    <a:lnTo>
                      <a:pt x="827" y="164"/>
                    </a:lnTo>
                    <a:lnTo>
                      <a:pt x="838" y="132"/>
                    </a:lnTo>
                    <a:lnTo>
                      <a:pt x="849" y="101"/>
                    </a:lnTo>
                    <a:lnTo>
                      <a:pt x="860" y="73"/>
                    </a:lnTo>
                    <a:lnTo>
                      <a:pt x="869" y="48"/>
                    </a:lnTo>
                    <a:lnTo>
                      <a:pt x="877" y="27"/>
                    </a:lnTo>
                    <a:lnTo>
                      <a:pt x="883" y="11"/>
                    </a:lnTo>
                    <a:lnTo>
                      <a:pt x="887" y="0"/>
                    </a:lnTo>
                    <a:lnTo>
                      <a:pt x="1027" y="0"/>
                    </a:lnTo>
                    <a:lnTo>
                      <a:pt x="1068" y="3"/>
                    </a:lnTo>
                    <a:lnTo>
                      <a:pt x="1109" y="11"/>
                    </a:lnTo>
                    <a:lnTo>
                      <a:pt x="1147" y="25"/>
                    </a:lnTo>
                    <a:lnTo>
                      <a:pt x="1184" y="43"/>
                    </a:lnTo>
                    <a:lnTo>
                      <a:pt x="1217" y="66"/>
                    </a:lnTo>
                    <a:lnTo>
                      <a:pt x="1246" y="92"/>
                    </a:lnTo>
                    <a:lnTo>
                      <a:pt x="1274" y="122"/>
                    </a:lnTo>
                    <a:lnTo>
                      <a:pt x="1295" y="155"/>
                    </a:lnTo>
                    <a:lnTo>
                      <a:pt x="1314" y="191"/>
                    </a:lnTo>
                    <a:lnTo>
                      <a:pt x="1328" y="230"/>
                    </a:lnTo>
                    <a:lnTo>
                      <a:pt x="1336" y="271"/>
                    </a:lnTo>
                    <a:lnTo>
                      <a:pt x="1339" y="313"/>
                    </a:lnTo>
                    <a:lnTo>
                      <a:pt x="1342" y="878"/>
                    </a:lnTo>
                    <a:lnTo>
                      <a:pt x="1301" y="853"/>
                    </a:lnTo>
                    <a:lnTo>
                      <a:pt x="1264" y="831"/>
                    </a:lnTo>
                    <a:lnTo>
                      <a:pt x="1232" y="811"/>
                    </a:lnTo>
                    <a:lnTo>
                      <a:pt x="1204" y="793"/>
                    </a:lnTo>
                    <a:lnTo>
                      <a:pt x="1180" y="778"/>
                    </a:lnTo>
                    <a:lnTo>
                      <a:pt x="1159" y="766"/>
                    </a:lnTo>
                    <a:lnTo>
                      <a:pt x="1141" y="754"/>
                    </a:lnTo>
                    <a:lnTo>
                      <a:pt x="1126" y="746"/>
                    </a:lnTo>
                    <a:lnTo>
                      <a:pt x="1114" y="738"/>
                    </a:lnTo>
                    <a:lnTo>
                      <a:pt x="1104" y="732"/>
                    </a:lnTo>
                    <a:lnTo>
                      <a:pt x="1096" y="727"/>
                    </a:lnTo>
                    <a:lnTo>
                      <a:pt x="1090" y="724"/>
                    </a:lnTo>
                    <a:lnTo>
                      <a:pt x="1086" y="721"/>
                    </a:lnTo>
                    <a:lnTo>
                      <a:pt x="1083" y="719"/>
                    </a:lnTo>
                    <a:lnTo>
                      <a:pt x="1081" y="718"/>
                    </a:lnTo>
                    <a:lnTo>
                      <a:pt x="1080" y="718"/>
                    </a:lnTo>
                    <a:lnTo>
                      <a:pt x="1079" y="717"/>
                    </a:lnTo>
                    <a:lnTo>
                      <a:pt x="1079" y="717"/>
                    </a:lnTo>
                    <a:lnTo>
                      <a:pt x="1078" y="717"/>
                    </a:lnTo>
                    <a:lnTo>
                      <a:pt x="1077" y="715"/>
                    </a:lnTo>
                    <a:lnTo>
                      <a:pt x="1075" y="314"/>
                    </a:lnTo>
                    <a:lnTo>
                      <a:pt x="1072" y="304"/>
                    </a:lnTo>
                    <a:lnTo>
                      <a:pt x="1066" y="295"/>
                    </a:lnTo>
                    <a:lnTo>
                      <a:pt x="1058" y="289"/>
                    </a:lnTo>
                    <a:lnTo>
                      <a:pt x="1047" y="287"/>
                    </a:lnTo>
                    <a:lnTo>
                      <a:pt x="1036" y="289"/>
                    </a:lnTo>
                    <a:lnTo>
                      <a:pt x="1028" y="295"/>
                    </a:lnTo>
                    <a:lnTo>
                      <a:pt x="1021" y="305"/>
                    </a:lnTo>
                    <a:lnTo>
                      <a:pt x="1019" y="315"/>
                    </a:lnTo>
                    <a:lnTo>
                      <a:pt x="1019" y="402"/>
                    </a:lnTo>
                    <a:lnTo>
                      <a:pt x="1019" y="483"/>
                    </a:lnTo>
                    <a:lnTo>
                      <a:pt x="1019" y="558"/>
                    </a:lnTo>
                    <a:lnTo>
                      <a:pt x="1019" y="627"/>
                    </a:lnTo>
                    <a:lnTo>
                      <a:pt x="1019" y="692"/>
                    </a:lnTo>
                    <a:lnTo>
                      <a:pt x="989" y="687"/>
                    </a:lnTo>
                    <a:lnTo>
                      <a:pt x="959" y="686"/>
                    </a:lnTo>
                    <a:lnTo>
                      <a:pt x="929" y="689"/>
                    </a:lnTo>
                    <a:lnTo>
                      <a:pt x="899" y="697"/>
                    </a:lnTo>
                    <a:lnTo>
                      <a:pt x="871" y="708"/>
                    </a:lnTo>
                    <a:lnTo>
                      <a:pt x="845" y="724"/>
                    </a:lnTo>
                    <a:lnTo>
                      <a:pt x="820" y="743"/>
                    </a:lnTo>
                    <a:lnTo>
                      <a:pt x="798" y="766"/>
                    </a:lnTo>
                    <a:lnTo>
                      <a:pt x="781" y="792"/>
                    </a:lnTo>
                    <a:lnTo>
                      <a:pt x="765" y="821"/>
                    </a:lnTo>
                    <a:lnTo>
                      <a:pt x="755" y="852"/>
                    </a:lnTo>
                    <a:lnTo>
                      <a:pt x="749" y="882"/>
                    </a:lnTo>
                    <a:lnTo>
                      <a:pt x="748" y="914"/>
                    </a:lnTo>
                    <a:lnTo>
                      <a:pt x="751" y="944"/>
                    </a:lnTo>
                    <a:lnTo>
                      <a:pt x="759" y="974"/>
                    </a:lnTo>
                    <a:lnTo>
                      <a:pt x="769" y="1003"/>
                    </a:lnTo>
                    <a:lnTo>
                      <a:pt x="785" y="1030"/>
                    </a:lnTo>
                    <a:lnTo>
                      <a:pt x="804" y="1054"/>
                    </a:lnTo>
                    <a:lnTo>
                      <a:pt x="827" y="1076"/>
                    </a:lnTo>
                    <a:lnTo>
                      <a:pt x="854" y="1096"/>
                    </a:lnTo>
                    <a:lnTo>
                      <a:pt x="1021" y="1199"/>
                    </a:lnTo>
                    <a:lnTo>
                      <a:pt x="1021" y="1225"/>
                    </a:lnTo>
                    <a:lnTo>
                      <a:pt x="1021" y="1248"/>
                    </a:lnTo>
                    <a:lnTo>
                      <a:pt x="1022" y="1268"/>
                    </a:lnTo>
                    <a:lnTo>
                      <a:pt x="1022" y="1289"/>
                    </a:lnTo>
                    <a:lnTo>
                      <a:pt x="380" y="1289"/>
                    </a:lnTo>
                    <a:lnTo>
                      <a:pt x="376" y="1256"/>
                    </a:lnTo>
                    <a:lnTo>
                      <a:pt x="369" y="1225"/>
                    </a:lnTo>
                    <a:lnTo>
                      <a:pt x="357" y="1196"/>
                    </a:lnTo>
                    <a:lnTo>
                      <a:pt x="340" y="1168"/>
                    </a:lnTo>
                    <a:lnTo>
                      <a:pt x="319" y="1144"/>
                    </a:lnTo>
                    <a:lnTo>
                      <a:pt x="319" y="314"/>
                    </a:lnTo>
                    <a:lnTo>
                      <a:pt x="318" y="305"/>
                    </a:lnTo>
                    <a:lnTo>
                      <a:pt x="312" y="296"/>
                    </a:lnTo>
                    <a:lnTo>
                      <a:pt x="304" y="291"/>
                    </a:lnTo>
                    <a:lnTo>
                      <a:pt x="294" y="289"/>
                    </a:lnTo>
                    <a:lnTo>
                      <a:pt x="284" y="291"/>
                    </a:lnTo>
                    <a:lnTo>
                      <a:pt x="276" y="296"/>
                    </a:lnTo>
                    <a:lnTo>
                      <a:pt x="270" y="305"/>
                    </a:lnTo>
                    <a:lnTo>
                      <a:pt x="268" y="314"/>
                    </a:lnTo>
                    <a:lnTo>
                      <a:pt x="265" y="1102"/>
                    </a:lnTo>
                    <a:lnTo>
                      <a:pt x="238" y="1090"/>
                    </a:lnTo>
                    <a:lnTo>
                      <a:pt x="209" y="1081"/>
                    </a:lnTo>
                    <a:lnTo>
                      <a:pt x="178" y="1076"/>
                    </a:lnTo>
                    <a:lnTo>
                      <a:pt x="147" y="1076"/>
                    </a:lnTo>
                    <a:lnTo>
                      <a:pt x="0" y="1085"/>
                    </a:lnTo>
                    <a:lnTo>
                      <a:pt x="4" y="313"/>
                    </a:lnTo>
                    <a:lnTo>
                      <a:pt x="7" y="271"/>
                    </a:lnTo>
                    <a:lnTo>
                      <a:pt x="16" y="230"/>
                    </a:lnTo>
                    <a:lnTo>
                      <a:pt x="29" y="191"/>
                    </a:lnTo>
                    <a:lnTo>
                      <a:pt x="47" y="155"/>
                    </a:lnTo>
                    <a:lnTo>
                      <a:pt x="70" y="122"/>
                    </a:lnTo>
                    <a:lnTo>
                      <a:pt x="96" y="92"/>
                    </a:lnTo>
                    <a:lnTo>
                      <a:pt x="126" y="66"/>
                    </a:lnTo>
                    <a:lnTo>
                      <a:pt x="160" y="43"/>
                    </a:lnTo>
                    <a:lnTo>
                      <a:pt x="196" y="25"/>
                    </a:lnTo>
                    <a:lnTo>
                      <a:pt x="235" y="11"/>
                    </a:lnTo>
                    <a:lnTo>
                      <a:pt x="274" y="3"/>
                    </a:lnTo>
                    <a:lnTo>
                      <a:pt x="31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1285"/>
              <p:cNvSpPr>
                <a:spLocks/>
              </p:cNvSpPr>
              <p:nvPr/>
            </p:nvSpPr>
            <p:spPr bwMode="auto">
              <a:xfrm>
                <a:off x="487363" y="6321425"/>
                <a:ext cx="22225" cy="66675"/>
              </a:xfrm>
              <a:custGeom>
                <a:avLst/>
                <a:gdLst>
                  <a:gd name="T0" fmla="*/ 0 w 257"/>
                  <a:gd name="T1" fmla="*/ 0 h 804"/>
                  <a:gd name="T2" fmla="*/ 151 w 257"/>
                  <a:gd name="T3" fmla="*/ 0 h 804"/>
                  <a:gd name="T4" fmla="*/ 151 w 257"/>
                  <a:gd name="T5" fmla="*/ 80 h 804"/>
                  <a:gd name="T6" fmla="*/ 130 w 257"/>
                  <a:gd name="T7" fmla="*/ 104 h 804"/>
                  <a:gd name="T8" fmla="*/ 114 w 257"/>
                  <a:gd name="T9" fmla="*/ 130 h 804"/>
                  <a:gd name="T10" fmla="*/ 101 w 257"/>
                  <a:gd name="T11" fmla="*/ 160 h 804"/>
                  <a:gd name="T12" fmla="*/ 93 w 257"/>
                  <a:gd name="T13" fmla="*/ 190 h 804"/>
                  <a:gd name="T14" fmla="*/ 90 w 257"/>
                  <a:gd name="T15" fmla="*/ 221 h 804"/>
                  <a:gd name="T16" fmla="*/ 91 w 257"/>
                  <a:gd name="T17" fmla="*/ 253 h 804"/>
                  <a:gd name="T18" fmla="*/ 97 w 257"/>
                  <a:gd name="T19" fmla="*/ 285 h 804"/>
                  <a:gd name="T20" fmla="*/ 107 w 257"/>
                  <a:gd name="T21" fmla="*/ 316 h 804"/>
                  <a:gd name="T22" fmla="*/ 114 w 257"/>
                  <a:gd name="T23" fmla="*/ 329 h 804"/>
                  <a:gd name="T24" fmla="*/ 119 w 257"/>
                  <a:gd name="T25" fmla="*/ 340 h 804"/>
                  <a:gd name="T26" fmla="*/ 122 w 257"/>
                  <a:gd name="T27" fmla="*/ 348 h 804"/>
                  <a:gd name="T28" fmla="*/ 125 w 257"/>
                  <a:gd name="T29" fmla="*/ 354 h 804"/>
                  <a:gd name="T30" fmla="*/ 127 w 257"/>
                  <a:gd name="T31" fmla="*/ 360 h 804"/>
                  <a:gd name="T32" fmla="*/ 130 w 257"/>
                  <a:gd name="T33" fmla="*/ 366 h 804"/>
                  <a:gd name="T34" fmla="*/ 133 w 257"/>
                  <a:gd name="T35" fmla="*/ 373 h 804"/>
                  <a:gd name="T36" fmla="*/ 138 w 257"/>
                  <a:gd name="T37" fmla="*/ 383 h 804"/>
                  <a:gd name="T38" fmla="*/ 143 w 257"/>
                  <a:gd name="T39" fmla="*/ 395 h 804"/>
                  <a:gd name="T40" fmla="*/ 151 w 257"/>
                  <a:gd name="T41" fmla="*/ 413 h 804"/>
                  <a:gd name="T42" fmla="*/ 151 w 257"/>
                  <a:gd name="T43" fmla="*/ 432 h 804"/>
                  <a:gd name="T44" fmla="*/ 153 w 257"/>
                  <a:gd name="T45" fmla="*/ 464 h 804"/>
                  <a:gd name="T46" fmla="*/ 161 w 257"/>
                  <a:gd name="T47" fmla="*/ 495 h 804"/>
                  <a:gd name="T48" fmla="*/ 173 w 257"/>
                  <a:gd name="T49" fmla="*/ 523 h 804"/>
                  <a:gd name="T50" fmla="*/ 189 w 257"/>
                  <a:gd name="T51" fmla="*/ 549 h 804"/>
                  <a:gd name="T52" fmla="*/ 208 w 257"/>
                  <a:gd name="T53" fmla="*/ 572 h 804"/>
                  <a:gd name="T54" fmla="*/ 231 w 257"/>
                  <a:gd name="T55" fmla="*/ 592 h 804"/>
                  <a:gd name="T56" fmla="*/ 257 w 257"/>
                  <a:gd name="T57" fmla="*/ 651 h 804"/>
                  <a:gd name="T58" fmla="*/ 257 w 257"/>
                  <a:gd name="T59" fmla="*/ 804 h 804"/>
                  <a:gd name="T60" fmla="*/ 236 w 257"/>
                  <a:gd name="T61" fmla="*/ 786 h 804"/>
                  <a:gd name="T62" fmla="*/ 212 w 257"/>
                  <a:gd name="T63" fmla="*/ 773 h 804"/>
                  <a:gd name="T64" fmla="*/ 186 w 257"/>
                  <a:gd name="T65" fmla="*/ 761 h 804"/>
                  <a:gd name="T66" fmla="*/ 157 w 257"/>
                  <a:gd name="T67" fmla="*/ 755 h 804"/>
                  <a:gd name="T68" fmla="*/ 128 w 257"/>
                  <a:gd name="T69" fmla="*/ 753 h 804"/>
                  <a:gd name="T70" fmla="*/ 0 w 257"/>
                  <a:gd name="T71" fmla="*/ 753 h 804"/>
                  <a:gd name="T72" fmla="*/ 0 w 257"/>
                  <a:gd name="T73" fmla="*/ 0 h 8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7" h="804">
                    <a:moveTo>
                      <a:pt x="0" y="0"/>
                    </a:moveTo>
                    <a:lnTo>
                      <a:pt x="151" y="0"/>
                    </a:lnTo>
                    <a:lnTo>
                      <a:pt x="151" y="80"/>
                    </a:lnTo>
                    <a:lnTo>
                      <a:pt x="130" y="104"/>
                    </a:lnTo>
                    <a:lnTo>
                      <a:pt x="114" y="130"/>
                    </a:lnTo>
                    <a:lnTo>
                      <a:pt x="101" y="160"/>
                    </a:lnTo>
                    <a:lnTo>
                      <a:pt x="93" y="190"/>
                    </a:lnTo>
                    <a:lnTo>
                      <a:pt x="90" y="221"/>
                    </a:lnTo>
                    <a:lnTo>
                      <a:pt x="91" y="253"/>
                    </a:lnTo>
                    <a:lnTo>
                      <a:pt x="97" y="285"/>
                    </a:lnTo>
                    <a:lnTo>
                      <a:pt x="107" y="316"/>
                    </a:lnTo>
                    <a:lnTo>
                      <a:pt x="114" y="329"/>
                    </a:lnTo>
                    <a:lnTo>
                      <a:pt x="119" y="340"/>
                    </a:lnTo>
                    <a:lnTo>
                      <a:pt x="122" y="348"/>
                    </a:lnTo>
                    <a:lnTo>
                      <a:pt x="125" y="354"/>
                    </a:lnTo>
                    <a:lnTo>
                      <a:pt x="127" y="360"/>
                    </a:lnTo>
                    <a:lnTo>
                      <a:pt x="130" y="366"/>
                    </a:lnTo>
                    <a:lnTo>
                      <a:pt x="133" y="373"/>
                    </a:lnTo>
                    <a:lnTo>
                      <a:pt x="138" y="383"/>
                    </a:lnTo>
                    <a:lnTo>
                      <a:pt x="143" y="395"/>
                    </a:lnTo>
                    <a:lnTo>
                      <a:pt x="151" y="413"/>
                    </a:lnTo>
                    <a:lnTo>
                      <a:pt x="151" y="432"/>
                    </a:lnTo>
                    <a:lnTo>
                      <a:pt x="153" y="464"/>
                    </a:lnTo>
                    <a:lnTo>
                      <a:pt x="161" y="495"/>
                    </a:lnTo>
                    <a:lnTo>
                      <a:pt x="173" y="523"/>
                    </a:lnTo>
                    <a:lnTo>
                      <a:pt x="189" y="549"/>
                    </a:lnTo>
                    <a:lnTo>
                      <a:pt x="208" y="572"/>
                    </a:lnTo>
                    <a:lnTo>
                      <a:pt x="231" y="592"/>
                    </a:lnTo>
                    <a:lnTo>
                      <a:pt x="257" y="651"/>
                    </a:lnTo>
                    <a:lnTo>
                      <a:pt x="257" y="804"/>
                    </a:lnTo>
                    <a:lnTo>
                      <a:pt x="236" y="786"/>
                    </a:lnTo>
                    <a:lnTo>
                      <a:pt x="212" y="773"/>
                    </a:lnTo>
                    <a:lnTo>
                      <a:pt x="186" y="761"/>
                    </a:lnTo>
                    <a:lnTo>
                      <a:pt x="157" y="755"/>
                    </a:lnTo>
                    <a:lnTo>
                      <a:pt x="128" y="753"/>
                    </a:lnTo>
                    <a:lnTo>
                      <a:pt x="0" y="75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Rectangle 1286"/>
              <p:cNvSpPr>
                <a:spLocks noChangeArrowheads="1"/>
              </p:cNvSpPr>
              <p:nvPr/>
            </p:nvSpPr>
            <p:spPr bwMode="auto">
              <a:xfrm>
                <a:off x="450850" y="6321425"/>
                <a:ext cx="4762" cy="61913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1287"/>
              <p:cNvSpPr>
                <a:spLocks/>
              </p:cNvSpPr>
              <p:nvPr/>
            </p:nvSpPr>
            <p:spPr bwMode="auto">
              <a:xfrm>
                <a:off x="514350" y="6284913"/>
                <a:ext cx="7937" cy="4763"/>
              </a:xfrm>
              <a:custGeom>
                <a:avLst/>
                <a:gdLst>
                  <a:gd name="T0" fmla="*/ 0 w 89"/>
                  <a:gd name="T1" fmla="*/ 0 h 55"/>
                  <a:gd name="T2" fmla="*/ 89 w 89"/>
                  <a:gd name="T3" fmla="*/ 55 h 55"/>
                  <a:gd name="T4" fmla="*/ 86 w 89"/>
                  <a:gd name="T5" fmla="*/ 55 h 55"/>
                  <a:gd name="T6" fmla="*/ 83 w 89"/>
                  <a:gd name="T7" fmla="*/ 55 h 55"/>
                  <a:gd name="T8" fmla="*/ 79 w 89"/>
                  <a:gd name="T9" fmla="*/ 55 h 55"/>
                  <a:gd name="T10" fmla="*/ 73 w 89"/>
                  <a:gd name="T11" fmla="*/ 55 h 55"/>
                  <a:gd name="T12" fmla="*/ 62 w 89"/>
                  <a:gd name="T13" fmla="*/ 55 h 55"/>
                  <a:gd name="T14" fmla="*/ 48 w 89"/>
                  <a:gd name="T15" fmla="*/ 55 h 55"/>
                  <a:gd name="T16" fmla="*/ 27 w 89"/>
                  <a:gd name="T17" fmla="*/ 55 h 55"/>
                  <a:gd name="T18" fmla="*/ 0 w 89"/>
                  <a:gd name="T19" fmla="*/ 55 h 55"/>
                  <a:gd name="T20" fmla="*/ 0 w 89"/>
                  <a:gd name="T2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9" h="55">
                    <a:moveTo>
                      <a:pt x="0" y="0"/>
                    </a:moveTo>
                    <a:lnTo>
                      <a:pt x="89" y="55"/>
                    </a:lnTo>
                    <a:lnTo>
                      <a:pt x="86" y="55"/>
                    </a:lnTo>
                    <a:lnTo>
                      <a:pt x="83" y="55"/>
                    </a:lnTo>
                    <a:lnTo>
                      <a:pt x="79" y="55"/>
                    </a:lnTo>
                    <a:lnTo>
                      <a:pt x="73" y="55"/>
                    </a:lnTo>
                    <a:lnTo>
                      <a:pt x="62" y="55"/>
                    </a:lnTo>
                    <a:lnTo>
                      <a:pt x="48" y="55"/>
                    </a:lnTo>
                    <a:lnTo>
                      <a:pt x="27" y="55"/>
                    </a:lnTo>
                    <a:lnTo>
                      <a:pt x="0" y="5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1288"/>
              <p:cNvSpPr>
                <a:spLocks/>
              </p:cNvSpPr>
              <p:nvPr/>
            </p:nvSpPr>
            <p:spPr bwMode="auto">
              <a:xfrm>
                <a:off x="352425" y="6192838"/>
                <a:ext cx="44450" cy="44450"/>
              </a:xfrm>
              <a:custGeom>
                <a:avLst/>
                <a:gdLst>
                  <a:gd name="T0" fmla="*/ 262 w 524"/>
                  <a:gd name="T1" fmla="*/ 0 h 527"/>
                  <a:gd name="T2" fmla="*/ 301 w 524"/>
                  <a:gd name="T3" fmla="*/ 2 h 527"/>
                  <a:gd name="T4" fmla="*/ 337 w 524"/>
                  <a:gd name="T5" fmla="*/ 11 h 527"/>
                  <a:gd name="T6" fmla="*/ 373 w 524"/>
                  <a:gd name="T7" fmla="*/ 24 h 527"/>
                  <a:gd name="T8" fmla="*/ 405 w 524"/>
                  <a:gd name="T9" fmla="*/ 42 h 527"/>
                  <a:gd name="T10" fmla="*/ 434 w 524"/>
                  <a:gd name="T11" fmla="*/ 64 h 527"/>
                  <a:gd name="T12" fmla="*/ 460 w 524"/>
                  <a:gd name="T13" fmla="*/ 90 h 527"/>
                  <a:gd name="T14" fmla="*/ 482 w 524"/>
                  <a:gd name="T15" fmla="*/ 120 h 527"/>
                  <a:gd name="T16" fmla="*/ 500 w 524"/>
                  <a:gd name="T17" fmla="*/ 152 h 527"/>
                  <a:gd name="T18" fmla="*/ 513 w 524"/>
                  <a:gd name="T19" fmla="*/ 188 h 527"/>
                  <a:gd name="T20" fmla="*/ 522 w 524"/>
                  <a:gd name="T21" fmla="*/ 224 h 527"/>
                  <a:gd name="T22" fmla="*/ 524 w 524"/>
                  <a:gd name="T23" fmla="*/ 263 h 527"/>
                  <a:gd name="T24" fmla="*/ 522 w 524"/>
                  <a:gd name="T25" fmla="*/ 303 h 527"/>
                  <a:gd name="T26" fmla="*/ 513 w 524"/>
                  <a:gd name="T27" fmla="*/ 340 h 527"/>
                  <a:gd name="T28" fmla="*/ 500 w 524"/>
                  <a:gd name="T29" fmla="*/ 375 h 527"/>
                  <a:gd name="T30" fmla="*/ 482 w 524"/>
                  <a:gd name="T31" fmla="*/ 407 h 527"/>
                  <a:gd name="T32" fmla="*/ 460 w 524"/>
                  <a:gd name="T33" fmla="*/ 437 h 527"/>
                  <a:gd name="T34" fmla="*/ 434 w 524"/>
                  <a:gd name="T35" fmla="*/ 462 h 527"/>
                  <a:gd name="T36" fmla="*/ 405 w 524"/>
                  <a:gd name="T37" fmla="*/ 485 h 527"/>
                  <a:gd name="T38" fmla="*/ 373 w 524"/>
                  <a:gd name="T39" fmla="*/ 503 h 527"/>
                  <a:gd name="T40" fmla="*/ 337 w 524"/>
                  <a:gd name="T41" fmla="*/ 516 h 527"/>
                  <a:gd name="T42" fmla="*/ 301 w 524"/>
                  <a:gd name="T43" fmla="*/ 524 h 527"/>
                  <a:gd name="T44" fmla="*/ 262 w 524"/>
                  <a:gd name="T45" fmla="*/ 527 h 527"/>
                  <a:gd name="T46" fmla="*/ 224 w 524"/>
                  <a:gd name="T47" fmla="*/ 524 h 527"/>
                  <a:gd name="T48" fmla="*/ 186 w 524"/>
                  <a:gd name="T49" fmla="*/ 516 h 527"/>
                  <a:gd name="T50" fmla="*/ 152 w 524"/>
                  <a:gd name="T51" fmla="*/ 503 h 527"/>
                  <a:gd name="T52" fmla="*/ 119 w 524"/>
                  <a:gd name="T53" fmla="*/ 485 h 527"/>
                  <a:gd name="T54" fmla="*/ 90 w 524"/>
                  <a:gd name="T55" fmla="*/ 462 h 527"/>
                  <a:gd name="T56" fmla="*/ 64 w 524"/>
                  <a:gd name="T57" fmla="*/ 437 h 527"/>
                  <a:gd name="T58" fmla="*/ 42 w 524"/>
                  <a:gd name="T59" fmla="*/ 407 h 527"/>
                  <a:gd name="T60" fmla="*/ 24 w 524"/>
                  <a:gd name="T61" fmla="*/ 375 h 527"/>
                  <a:gd name="T62" fmla="*/ 11 w 524"/>
                  <a:gd name="T63" fmla="*/ 340 h 527"/>
                  <a:gd name="T64" fmla="*/ 3 w 524"/>
                  <a:gd name="T65" fmla="*/ 303 h 527"/>
                  <a:gd name="T66" fmla="*/ 0 w 524"/>
                  <a:gd name="T67" fmla="*/ 263 h 527"/>
                  <a:gd name="T68" fmla="*/ 3 w 524"/>
                  <a:gd name="T69" fmla="*/ 224 h 527"/>
                  <a:gd name="T70" fmla="*/ 11 w 524"/>
                  <a:gd name="T71" fmla="*/ 188 h 527"/>
                  <a:gd name="T72" fmla="*/ 24 w 524"/>
                  <a:gd name="T73" fmla="*/ 152 h 527"/>
                  <a:gd name="T74" fmla="*/ 42 w 524"/>
                  <a:gd name="T75" fmla="*/ 120 h 527"/>
                  <a:gd name="T76" fmla="*/ 64 w 524"/>
                  <a:gd name="T77" fmla="*/ 90 h 527"/>
                  <a:gd name="T78" fmla="*/ 90 w 524"/>
                  <a:gd name="T79" fmla="*/ 64 h 527"/>
                  <a:gd name="T80" fmla="*/ 119 w 524"/>
                  <a:gd name="T81" fmla="*/ 42 h 527"/>
                  <a:gd name="T82" fmla="*/ 152 w 524"/>
                  <a:gd name="T83" fmla="*/ 24 h 527"/>
                  <a:gd name="T84" fmla="*/ 186 w 524"/>
                  <a:gd name="T85" fmla="*/ 11 h 527"/>
                  <a:gd name="T86" fmla="*/ 224 w 524"/>
                  <a:gd name="T87" fmla="*/ 2 h 527"/>
                  <a:gd name="T88" fmla="*/ 262 w 524"/>
                  <a:gd name="T89" fmla="*/ 0 h 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24" h="527">
                    <a:moveTo>
                      <a:pt x="262" y="0"/>
                    </a:moveTo>
                    <a:lnTo>
                      <a:pt x="301" y="2"/>
                    </a:lnTo>
                    <a:lnTo>
                      <a:pt x="337" y="11"/>
                    </a:lnTo>
                    <a:lnTo>
                      <a:pt x="373" y="24"/>
                    </a:lnTo>
                    <a:lnTo>
                      <a:pt x="405" y="42"/>
                    </a:lnTo>
                    <a:lnTo>
                      <a:pt x="434" y="64"/>
                    </a:lnTo>
                    <a:lnTo>
                      <a:pt x="460" y="90"/>
                    </a:lnTo>
                    <a:lnTo>
                      <a:pt x="482" y="120"/>
                    </a:lnTo>
                    <a:lnTo>
                      <a:pt x="500" y="152"/>
                    </a:lnTo>
                    <a:lnTo>
                      <a:pt x="513" y="188"/>
                    </a:lnTo>
                    <a:lnTo>
                      <a:pt x="522" y="224"/>
                    </a:lnTo>
                    <a:lnTo>
                      <a:pt x="524" y="263"/>
                    </a:lnTo>
                    <a:lnTo>
                      <a:pt x="522" y="303"/>
                    </a:lnTo>
                    <a:lnTo>
                      <a:pt x="513" y="340"/>
                    </a:lnTo>
                    <a:lnTo>
                      <a:pt x="500" y="375"/>
                    </a:lnTo>
                    <a:lnTo>
                      <a:pt x="482" y="407"/>
                    </a:lnTo>
                    <a:lnTo>
                      <a:pt x="460" y="437"/>
                    </a:lnTo>
                    <a:lnTo>
                      <a:pt x="434" y="462"/>
                    </a:lnTo>
                    <a:lnTo>
                      <a:pt x="405" y="485"/>
                    </a:lnTo>
                    <a:lnTo>
                      <a:pt x="373" y="503"/>
                    </a:lnTo>
                    <a:lnTo>
                      <a:pt x="337" y="516"/>
                    </a:lnTo>
                    <a:lnTo>
                      <a:pt x="301" y="524"/>
                    </a:lnTo>
                    <a:lnTo>
                      <a:pt x="262" y="527"/>
                    </a:lnTo>
                    <a:lnTo>
                      <a:pt x="224" y="524"/>
                    </a:lnTo>
                    <a:lnTo>
                      <a:pt x="186" y="516"/>
                    </a:lnTo>
                    <a:lnTo>
                      <a:pt x="152" y="503"/>
                    </a:lnTo>
                    <a:lnTo>
                      <a:pt x="119" y="485"/>
                    </a:lnTo>
                    <a:lnTo>
                      <a:pt x="90" y="462"/>
                    </a:lnTo>
                    <a:lnTo>
                      <a:pt x="64" y="437"/>
                    </a:lnTo>
                    <a:lnTo>
                      <a:pt x="42" y="407"/>
                    </a:lnTo>
                    <a:lnTo>
                      <a:pt x="24" y="375"/>
                    </a:lnTo>
                    <a:lnTo>
                      <a:pt x="11" y="340"/>
                    </a:lnTo>
                    <a:lnTo>
                      <a:pt x="3" y="303"/>
                    </a:lnTo>
                    <a:lnTo>
                      <a:pt x="0" y="263"/>
                    </a:lnTo>
                    <a:lnTo>
                      <a:pt x="3" y="224"/>
                    </a:lnTo>
                    <a:lnTo>
                      <a:pt x="11" y="188"/>
                    </a:lnTo>
                    <a:lnTo>
                      <a:pt x="24" y="152"/>
                    </a:lnTo>
                    <a:lnTo>
                      <a:pt x="42" y="120"/>
                    </a:lnTo>
                    <a:lnTo>
                      <a:pt x="64" y="90"/>
                    </a:lnTo>
                    <a:lnTo>
                      <a:pt x="90" y="64"/>
                    </a:lnTo>
                    <a:lnTo>
                      <a:pt x="119" y="42"/>
                    </a:lnTo>
                    <a:lnTo>
                      <a:pt x="152" y="24"/>
                    </a:lnTo>
                    <a:lnTo>
                      <a:pt x="186" y="11"/>
                    </a:lnTo>
                    <a:lnTo>
                      <a:pt x="224" y="2"/>
                    </a:lnTo>
                    <a:lnTo>
                      <a:pt x="26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Freeform 1289"/>
              <p:cNvSpPr>
                <a:spLocks/>
              </p:cNvSpPr>
              <p:nvPr/>
            </p:nvSpPr>
            <p:spPr bwMode="auto">
              <a:xfrm>
                <a:off x="547688" y="6196013"/>
                <a:ext cx="42862" cy="42863"/>
              </a:xfrm>
              <a:custGeom>
                <a:avLst/>
                <a:gdLst>
                  <a:gd name="T0" fmla="*/ 255 w 508"/>
                  <a:gd name="T1" fmla="*/ 0 h 511"/>
                  <a:gd name="T2" fmla="*/ 292 w 508"/>
                  <a:gd name="T3" fmla="*/ 4 h 511"/>
                  <a:gd name="T4" fmla="*/ 328 w 508"/>
                  <a:gd name="T5" fmla="*/ 11 h 511"/>
                  <a:gd name="T6" fmla="*/ 361 w 508"/>
                  <a:gd name="T7" fmla="*/ 25 h 511"/>
                  <a:gd name="T8" fmla="*/ 392 w 508"/>
                  <a:gd name="T9" fmla="*/ 41 h 511"/>
                  <a:gd name="T10" fmla="*/ 420 w 508"/>
                  <a:gd name="T11" fmla="*/ 63 h 511"/>
                  <a:gd name="T12" fmla="*/ 445 w 508"/>
                  <a:gd name="T13" fmla="*/ 88 h 511"/>
                  <a:gd name="T14" fmla="*/ 467 w 508"/>
                  <a:gd name="T15" fmla="*/ 117 h 511"/>
                  <a:gd name="T16" fmla="*/ 485 w 508"/>
                  <a:gd name="T17" fmla="*/ 148 h 511"/>
                  <a:gd name="T18" fmla="*/ 497 w 508"/>
                  <a:gd name="T19" fmla="*/ 182 h 511"/>
                  <a:gd name="T20" fmla="*/ 505 w 508"/>
                  <a:gd name="T21" fmla="*/ 217 h 511"/>
                  <a:gd name="T22" fmla="*/ 508 w 508"/>
                  <a:gd name="T23" fmla="*/ 255 h 511"/>
                  <a:gd name="T24" fmla="*/ 505 w 508"/>
                  <a:gd name="T25" fmla="*/ 293 h 511"/>
                  <a:gd name="T26" fmla="*/ 497 w 508"/>
                  <a:gd name="T27" fmla="*/ 330 h 511"/>
                  <a:gd name="T28" fmla="*/ 485 w 508"/>
                  <a:gd name="T29" fmla="*/ 363 h 511"/>
                  <a:gd name="T30" fmla="*/ 467 w 508"/>
                  <a:gd name="T31" fmla="*/ 395 h 511"/>
                  <a:gd name="T32" fmla="*/ 445 w 508"/>
                  <a:gd name="T33" fmla="*/ 423 h 511"/>
                  <a:gd name="T34" fmla="*/ 420 w 508"/>
                  <a:gd name="T35" fmla="*/ 448 h 511"/>
                  <a:gd name="T36" fmla="*/ 392 w 508"/>
                  <a:gd name="T37" fmla="*/ 470 h 511"/>
                  <a:gd name="T38" fmla="*/ 361 w 508"/>
                  <a:gd name="T39" fmla="*/ 487 h 511"/>
                  <a:gd name="T40" fmla="*/ 328 w 508"/>
                  <a:gd name="T41" fmla="*/ 500 h 511"/>
                  <a:gd name="T42" fmla="*/ 292 w 508"/>
                  <a:gd name="T43" fmla="*/ 508 h 511"/>
                  <a:gd name="T44" fmla="*/ 255 w 508"/>
                  <a:gd name="T45" fmla="*/ 511 h 511"/>
                  <a:gd name="T46" fmla="*/ 217 w 508"/>
                  <a:gd name="T47" fmla="*/ 508 h 511"/>
                  <a:gd name="T48" fmla="*/ 181 w 508"/>
                  <a:gd name="T49" fmla="*/ 500 h 511"/>
                  <a:gd name="T50" fmla="*/ 147 w 508"/>
                  <a:gd name="T51" fmla="*/ 487 h 511"/>
                  <a:gd name="T52" fmla="*/ 116 w 508"/>
                  <a:gd name="T53" fmla="*/ 470 h 511"/>
                  <a:gd name="T54" fmla="*/ 88 w 508"/>
                  <a:gd name="T55" fmla="*/ 448 h 511"/>
                  <a:gd name="T56" fmla="*/ 63 w 508"/>
                  <a:gd name="T57" fmla="*/ 423 h 511"/>
                  <a:gd name="T58" fmla="*/ 42 w 508"/>
                  <a:gd name="T59" fmla="*/ 395 h 511"/>
                  <a:gd name="T60" fmla="*/ 24 w 508"/>
                  <a:gd name="T61" fmla="*/ 363 h 511"/>
                  <a:gd name="T62" fmla="*/ 12 w 508"/>
                  <a:gd name="T63" fmla="*/ 330 h 511"/>
                  <a:gd name="T64" fmla="*/ 3 w 508"/>
                  <a:gd name="T65" fmla="*/ 293 h 511"/>
                  <a:gd name="T66" fmla="*/ 0 w 508"/>
                  <a:gd name="T67" fmla="*/ 255 h 511"/>
                  <a:gd name="T68" fmla="*/ 3 w 508"/>
                  <a:gd name="T69" fmla="*/ 217 h 511"/>
                  <a:gd name="T70" fmla="*/ 12 w 508"/>
                  <a:gd name="T71" fmla="*/ 182 h 511"/>
                  <a:gd name="T72" fmla="*/ 24 w 508"/>
                  <a:gd name="T73" fmla="*/ 148 h 511"/>
                  <a:gd name="T74" fmla="*/ 42 w 508"/>
                  <a:gd name="T75" fmla="*/ 117 h 511"/>
                  <a:gd name="T76" fmla="*/ 63 w 508"/>
                  <a:gd name="T77" fmla="*/ 88 h 511"/>
                  <a:gd name="T78" fmla="*/ 88 w 508"/>
                  <a:gd name="T79" fmla="*/ 63 h 511"/>
                  <a:gd name="T80" fmla="*/ 116 w 508"/>
                  <a:gd name="T81" fmla="*/ 41 h 511"/>
                  <a:gd name="T82" fmla="*/ 147 w 508"/>
                  <a:gd name="T83" fmla="*/ 25 h 511"/>
                  <a:gd name="T84" fmla="*/ 181 w 508"/>
                  <a:gd name="T85" fmla="*/ 11 h 511"/>
                  <a:gd name="T86" fmla="*/ 217 w 508"/>
                  <a:gd name="T87" fmla="*/ 4 h 511"/>
                  <a:gd name="T88" fmla="*/ 255 w 508"/>
                  <a:gd name="T89" fmla="*/ 0 h 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08" h="511">
                    <a:moveTo>
                      <a:pt x="255" y="0"/>
                    </a:moveTo>
                    <a:lnTo>
                      <a:pt x="292" y="4"/>
                    </a:lnTo>
                    <a:lnTo>
                      <a:pt x="328" y="11"/>
                    </a:lnTo>
                    <a:lnTo>
                      <a:pt x="361" y="25"/>
                    </a:lnTo>
                    <a:lnTo>
                      <a:pt x="392" y="41"/>
                    </a:lnTo>
                    <a:lnTo>
                      <a:pt x="420" y="63"/>
                    </a:lnTo>
                    <a:lnTo>
                      <a:pt x="445" y="88"/>
                    </a:lnTo>
                    <a:lnTo>
                      <a:pt x="467" y="117"/>
                    </a:lnTo>
                    <a:lnTo>
                      <a:pt x="485" y="148"/>
                    </a:lnTo>
                    <a:lnTo>
                      <a:pt x="497" y="182"/>
                    </a:lnTo>
                    <a:lnTo>
                      <a:pt x="505" y="217"/>
                    </a:lnTo>
                    <a:lnTo>
                      <a:pt x="508" y="255"/>
                    </a:lnTo>
                    <a:lnTo>
                      <a:pt x="505" y="293"/>
                    </a:lnTo>
                    <a:lnTo>
                      <a:pt x="497" y="330"/>
                    </a:lnTo>
                    <a:lnTo>
                      <a:pt x="485" y="363"/>
                    </a:lnTo>
                    <a:lnTo>
                      <a:pt x="467" y="395"/>
                    </a:lnTo>
                    <a:lnTo>
                      <a:pt x="445" y="423"/>
                    </a:lnTo>
                    <a:lnTo>
                      <a:pt x="420" y="448"/>
                    </a:lnTo>
                    <a:lnTo>
                      <a:pt x="392" y="470"/>
                    </a:lnTo>
                    <a:lnTo>
                      <a:pt x="361" y="487"/>
                    </a:lnTo>
                    <a:lnTo>
                      <a:pt x="328" y="500"/>
                    </a:lnTo>
                    <a:lnTo>
                      <a:pt x="292" y="508"/>
                    </a:lnTo>
                    <a:lnTo>
                      <a:pt x="255" y="511"/>
                    </a:lnTo>
                    <a:lnTo>
                      <a:pt x="217" y="508"/>
                    </a:lnTo>
                    <a:lnTo>
                      <a:pt x="181" y="500"/>
                    </a:lnTo>
                    <a:lnTo>
                      <a:pt x="147" y="487"/>
                    </a:lnTo>
                    <a:lnTo>
                      <a:pt x="116" y="470"/>
                    </a:lnTo>
                    <a:lnTo>
                      <a:pt x="88" y="448"/>
                    </a:lnTo>
                    <a:lnTo>
                      <a:pt x="63" y="423"/>
                    </a:lnTo>
                    <a:lnTo>
                      <a:pt x="42" y="395"/>
                    </a:lnTo>
                    <a:lnTo>
                      <a:pt x="24" y="363"/>
                    </a:lnTo>
                    <a:lnTo>
                      <a:pt x="12" y="330"/>
                    </a:lnTo>
                    <a:lnTo>
                      <a:pt x="3" y="293"/>
                    </a:lnTo>
                    <a:lnTo>
                      <a:pt x="0" y="255"/>
                    </a:lnTo>
                    <a:lnTo>
                      <a:pt x="3" y="217"/>
                    </a:lnTo>
                    <a:lnTo>
                      <a:pt x="12" y="182"/>
                    </a:lnTo>
                    <a:lnTo>
                      <a:pt x="24" y="148"/>
                    </a:lnTo>
                    <a:lnTo>
                      <a:pt x="42" y="117"/>
                    </a:lnTo>
                    <a:lnTo>
                      <a:pt x="63" y="88"/>
                    </a:lnTo>
                    <a:lnTo>
                      <a:pt x="88" y="63"/>
                    </a:lnTo>
                    <a:lnTo>
                      <a:pt x="116" y="41"/>
                    </a:lnTo>
                    <a:lnTo>
                      <a:pt x="147" y="25"/>
                    </a:lnTo>
                    <a:lnTo>
                      <a:pt x="181" y="11"/>
                    </a:lnTo>
                    <a:lnTo>
                      <a:pt x="217" y="4"/>
                    </a:lnTo>
                    <a:lnTo>
                      <a:pt x="25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Freeform 1290"/>
              <p:cNvSpPr>
                <a:spLocks/>
              </p:cNvSpPr>
              <p:nvPr/>
            </p:nvSpPr>
            <p:spPr bwMode="auto">
              <a:xfrm>
                <a:off x="495300" y="6246813"/>
                <a:ext cx="120650" cy="165100"/>
              </a:xfrm>
              <a:custGeom>
                <a:avLst/>
                <a:gdLst>
                  <a:gd name="T0" fmla="*/ 1066 w 1434"/>
                  <a:gd name="T1" fmla="*/ 25 h 1965"/>
                  <a:gd name="T2" fmla="*/ 1139 w 1434"/>
                  <a:gd name="T3" fmla="*/ 65 h 1965"/>
                  <a:gd name="T4" fmla="*/ 1183 w 1434"/>
                  <a:gd name="T5" fmla="*/ 137 h 1965"/>
                  <a:gd name="T6" fmla="*/ 1130 w 1434"/>
                  <a:gd name="T7" fmla="*/ 1082 h 1965"/>
                  <a:gd name="T8" fmla="*/ 1270 w 1434"/>
                  <a:gd name="T9" fmla="*/ 224 h 1965"/>
                  <a:gd name="T10" fmla="*/ 1309 w 1434"/>
                  <a:gd name="T11" fmla="*/ 173 h 1965"/>
                  <a:gd name="T12" fmla="*/ 1373 w 1434"/>
                  <a:gd name="T13" fmla="*/ 165 h 1965"/>
                  <a:gd name="T14" fmla="*/ 1423 w 1434"/>
                  <a:gd name="T15" fmla="*/ 204 h 1965"/>
                  <a:gd name="T16" fmla="*/ 1434 w 1434"/>
                  <a:gd name="T17" fmla="*/ 1830 h 1965"/>
                  <a:gd name="T18" fmla="*/ 1410 w 1434"/>
                  <a:gd name="T19" fmla="*/ 1890 h 1965"/>
                  <a:gd name="T20" fmla="*/ 1350 w 1434"/>
                  <a:gd name="T21" fmla="*/ 1914 h 1965"/>
                  <a:gd name="T22" fmla="*/ 1292 w 1434"/>
                  <a:gd name="T23" fmla="*/ 1890 h 1965"/>
                  <a:gd name="T24" fmla="*/ 1267 w 1434"/>
                  <a:gd name="T25" fmla="*/ 1830 h 1965"/>
                  <a:gd name="T26" fmla="*/ 726 w 1434"/>
                  <a:gd name="T27" fmla="*/ 1637 h 1965"/>
                  <a:gd name="T28" fmla="*/ 696 w 1434"/>
                  <a:gd name="T29" fmla="*/ 1569 h 1965"/>
                  <a:gd name="T30" fmla="*/ 666 w 1434"/>
                  <a:gd name="T31" fmla="*/ 1502 h 1965"/>
                  <a:gd name="T32" fmla="*/ 628 w 1434"/>
                  <a:gd name="T33" fmla="*/ 1417 h 1965"/>
                  <a:gd name="T34" fmla="*/ 575 w 1434"/>
                  <a:gd name="T35" fmla="*/ 1298 h 1965"/>
                  <a:gd name="T36" fmla="*/ 1267 w 1434"/>
                  <a:gd name="T37" fmla="*/ 1412 h 1965"/>
                  <a:gd name="T38" fmla="*/ 1105 w 1434"/>
                  <a:gd name="T39" fmla="*/ 1250 h 1965"/>
                  <a:gd name="T40" fmla="*/ 917 w 1434"/>
                  <a:gd name="T41" fmla="*/ 1250 h 1965"/>
                  <a:gd name="T42" fmla="*/ 781 w 1434"/>
                  <a:gd name="T43" fmla="*/ 1250 h 1965"/>
                  <a:gd name="T44" fmla="*/ 689 w 1434"/>
                  <a:gd name="T45" fmla="*/ 1250 h 1965"/>
                  <a:gd name="T46" fmla="*/ 626 w 1434"/>
                  <a:gd name="T47" fmla="*/ 1251 h 1965"/>
                  <a:gd name="T48" fmla="*/ 584 w 1434"/>
                  <a:gd name="T49" fmla="*/ 1252 h 1965"/>
                  <a:gd name="T50" fmla="*/ 551 w 1434"/>
                  <a:gd name="T51" fmla="*/ 1254 h 1965"/>
                  <a:gd name="T52" fmla="*/ 516 w 1434"/>
                  <a:gd name="T53" fmla="*/ 1256 h 1965"/>
                  <a:gd name="T54" fmla="*/ 466 w 1434"/>
                  <a:gd name="T55" fmla="*/ 1260 h 1965"/>
                  <a:gd name="T56" fmla="*/ 683 w 1434"/>
                  <a:gd name="T57" fmla="*/ 1803 h 1965"/>
                  <a:gd name="T58" fmla="*/ 677 w 1434"/>
                  <a:gd name="T59" fmla="*/ 1879 h 1965"/>
                  <a:gd name="T60" fmla="*/ 631 w 1434"/>
                  <a:gd name="T61" fmla="*/ 1939 h 1965"/>
                  <a:gd name="T62" fmla="*/ 557 w 1434"/>
                  <a:gd name="T63" fmla="*/ 1965 h 1965"/>
                  <a:gd name="T64" fmla="*/ 485 w 1434"/>
                  <a:gd name="T65" fmla="*/ 1945 h 1965"/>
                  <a:gd name="T66" fmla="*/ 434 w 1434"/>
                  <a:gd name="T67" fmla="*/ 1886 h 1965"/>
                  <a:gd name="T68" fmla="*/ 115 w 1434"/>
                  <a:gd name="T69" fmla="*/ 1149 h 1965"/>
                  <a:gd name="T70" fmla="*/ 134 w 1434"/>
                  <a:gd name="T71" fmla="*/ 1077 h 1965"/>
                  <a:gd name="T72" fmla="*/ 188 w 1434"/>
                  <a:gd name="T73" fmla="*/ 1025 h 1965"/>
                  <a:gd name="T74" fmla="*/ 792 w 1434"/>
                  <a:gd name="T75" fmla="*/ 970 h 1965"/>
                  <a:gd name="T76" fmla="*/ 546 w 1434"/>
                  <a:gd name="T77" fmla="*/ 576 h 1965"/>
                  <a:gd name="T78" fmla="*/ 554 w 1434"/>
                  <a:gd name="T79" fmla="*/ 572 h 1965"/>
                  <a:gd name="T80" fmla="*/ 566 w 1434"/>
                  <a:gd name="T81" fmla="*/ 564 h 1965"/>
                  <a:gd name="T82" fmla="*/ 585 w 1434"/>
                  <a:gd name="T83" fmla="*/ 549 h 1965"/>
                  <a:gd name="T84" fmla="*/ 620 w 1434"/>
                  <a:gd name="T85" fmla="*/ 521 h 1965"/>
                  <a:gd name="T86" fmla="*/ 673 w 1434"/>
                  <a:gd name="T87" fmla="*/ 476 h 1965"/>
                  <a:gd name="T88" fmla="*/ 752 w 1434"/>
                  <a:gd name="T89" fmla="*/ 409 h 1965"/>
                  <a:gd name="T90" fmla="*/ 862 w 1434"/>
                  <a:gd name="T91" fmla="*/ 317 h 1965"/>
                  <a:gd name="T92" fmla="*/ 507 w 1434"/>
                  <a:gd name="T93" fmla="*/ 465 h 1965"/>
                  <a:gd name="T94" fmla="*/ 445 w 1434"/>
                  <a:gd name="T95" fmla="*/ 460 h 1965"/>
                  <a:gd name="T96" fmla="*/ 35 w 1434"/>
                  <a:gd name="T97" fmla="*/ 208 h 1965"/>
                  <a:gd name="T98" fmla="*/ 3 w 1434"/>
                  <a:gd name="T99" fmla="*/ 153 h 1965"/>
                  <a:gd name="T100" fmla="*/ 6 w 1434"/>
                  <a:gd name="T101" fmla="*/ 90 h 1965"/>
                  <a:gd name="T102" fmla="*/ 46 w 1434"/>
                  <a:gd name="T103" fmla="*/ 37 h 1965"/>
                  <a:gd name="T104" fmla="*/ 105 w 1434"/>
                  <a:gd name="T105" fmla="*/ 16 h 1965"/>
                  <a:gd name="T106" fmla="*/ 167 w 1434"/>
                  <a:gd name="T107" fmla="*/ 33 h 1965"/>
                  <a:gd name="T108" fmla="*/ 576 w 1434"/>
                  <a:gd name="T109" fmla="*/ 123 h 1965"/>
                  <a:gd name="T110" fmla="*/ 617 w 1434"/>
                  <a:gd name="T111" fmla="*/ 50 h 1965"/>
                  <a:gd name="T112" fmla="*/ 688 w 1434"/>
                  <a:gd name="T113" fmla="*/ 7 h 1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34" h="1965">
                    <a:moveTo>
                      <a:pt x="745" y="0"/>
                    </a:moveTo>
                    <a:lnTo>
                      <a:pt x="1037" y="20"/>
                    </a:lnTo>
                    <a:lnTo>
                      <a:pt x="1066" y="25"/>
                    </a:lnTo>
                    <a:lnTo>
                      <a:pt x="1093" y="34"/>
                    </a:lnTo>
                    <a:lnTo>
                      <a:pt x="1117" y="48"/>
                    </a:lnTo>
                    <a:lnTo>
                      <a:pt x="1139" y="65"/>
                    </a:lnTo>
                    <a:lnTo>
                      <a:pt x="1158" y="86"/>
                    </a:lnTo>
                    <a:lnTo>
                      <a:pt x="1172" y="111"/>
                    </a:lnTo>
                    <a:lnTo>
                      <a:pt x="1183" y="137"/>
                    </a:lnTo>
                    <a:lnTo>
                      <a:pt x="1188" y="165"/>
                    </a:lnTo>
                    <a:lnTo>
                      <a:pt x="1189" y="195"/>
                    </a:lnTo>
                    <a:lnTo>
                      <a:pt x="1130" y="1082"/>
                    </a:lnTo>
                    <a:lnTo>
                      <a:pt x="1267" y="1082"/>
                    </a:lnTo>
                    <a:lnTo>
                      <a:pt x="1267" y="247"/>
                    </a:lnTo>
                    <a:lnTo>
                      <a:pt x="1270" y="224"/>
                    </a:lnTo>
                    <a:lnTo>
                      <a:pt x="1278" y="204"/>
                    </a:lnTo>
                    <a:lnTo>
                      <a:pt x="1292" y="187"/>
                    </a:lnTo>
                    <a:lnTo>
                      <a:pt x="1309" y="173"/>
                    </a:lnTo>
                    <a:lnTo>
                      <a:pt x="1328" y="165"/>
                    </a:lnTo>
                    <a:lnTo>
                      <a:pt x="1350" y="163"/>
                    </a:lnTo>
                    <a:lnTo>
                      <a:pt x="1373" y="165"/>
                    </a:lnTo>
                    <a:lnTo>
                      <a:pt x="1393" y="173"/>
                    </a:lnTo>
                    <a:lnTo>
                      <a:pt x="1410" y="187"/>
                    </a:lnTo>
                    <a:lnTo>
                      <a:pt x="1423" y="204"/>
                    </a:lnTo>
                    <a:lnTo>
                      <a:pt x="1432" y="224"/>
                    </a:lnTo>
                    <a:lnTo>
                      <a:pt x="1434" y="247"/>
                    </a:lnTo>
                    <a:lnTo>
                      <a:pt x="1434" y="1830"/>
                    </a:lnTo>
                    <a:lnTo>
                      <a:pt x="1432" y="1852"/>
                    </a:lnTo>
                    <a:lnTo>
                      <a:pt x="1423" y="1872"/>
                    </a:lnTo>
                    <a:lnTo>
                      <a:pt x="1410" y="1890"/>
                    </a:lnTo>
                    <a:lnTo>
                      <a:pt x="1393" y="1903"/>
                    </a:lnTo>
                    <a:lnTo>
                      <a:pt x="1373" y="1911"/>
                    </a:lnTo>
                    <a:lnTo>
                      <a:pt x="1350" y="1914"/>
                    </a:lnTo>
                    <a:lnTo>
                      <a:pt x="1328" y="1911"/>
                    </a:lnTo>
                    <a:lnTo>
                      <a:pt x="1309" y="1903"/>
                    </a:lnTo>
                    <a:lnTo>
                      <a:pt x="1292" y="1890"/>
                    </a:lnTo>
                    <a:lnTo>
                      <a:pt x="1278" y="1872"/>
                    </a:lnTo>
                    <a:lnTo>
                      <a:pt x="1270" y="1852"/>
                    </a:lnTo>
                    <a:lnTo>
                      <a:pt x="1267" y="1830"/>
                    </a:lnTo>
                    <a:lnTo>
                      <a:pt x="1267" y="1581"/>
                    </a:lnTo>
                    <a:lnTo>
                      <a:pt x="726" y="1581"/>
                    </a:lnTo>
                    <a:lnTo>
                      <a:pt x="726" y="1637"/>
                    </a:lnTo>
                    <a:lnTo>
                      <a:pt x="716" y="1613"/>
                    </a:lnTo>
                    <a:lnTo>
                      <a:pt x="706" y="1591"/>
                    </a:lnTo>
                    <a:lnTo>
                      <a:pt x="696" y="1569"/>
                    </a:lnTo>
                    <a:lnTo>
                      <a:pt x="687" y="1547"/>
                    </a:lnTo>
                    <a:lnTo>
                      <a:pt x="677" y="1525"/>
                    </a:lnTo>
                    <a:lnTo>
                      <a:pt x="666" y="1502"/>
                    </a:lnTo>
                    <a:lnTo>
                      <a:pt x="655" y="1476"/>
                    </a:lnTo>
                    <a:lnTo>
                      <a:pt x="642" y="1448"/>
                    </a:lnTo>
                    <a:lnTo>
                      <a:pt x="628" y="1417"/>
                    </a:lnTo>
                    <a:lnTo>
                      <a:pt x="613" y="1382"/>
                    </a:lnTo>
                    <a:lnTo>
                      <a:pt x="595" y="1342"/>
                    </a:lnTo>
                    <a:lnTo>
                      <a:pt x="575" y="1298"/>
                    </a:lnTo>
                    <a:lnTo>
                      <a:pt x="726" y="1257"/>
                    </a:lnTo>
                    <a:lnTo>
                      <a:pt x="726" y="1412"/>
                    </a:lnTo>
                    <a:lnTo>
                      <a:pt x="1267" y="1412"/>
                    </a:lnTo>
                    <a:lnTo>
                      <a:pt x="1267" y="1250"/>
                    </a:lnTo>
                    <a:lnTo>
                      <a:pt x="1183" y="1250"/>
                    </a:lnTo>
                    <a:lnTo>
                      <a:pt x="1105" y="1250"/>
                    </a:lnTo>
                    <a:lnTo>
                      <a:pt x="1036" y="1250"/>
                    </a:lnTo>
                    <a:lnTo>
                      <a:pt x="973" y="1250"/>
                    </a:lnTo>
                    <a:lnTo>
                      <a:pt x="917" y="1250"/>
                    </a:lnTo>
                    <a:lnTo>
                      <a:pt x="866" y="1250"/>
                    </a:lnTo>
                    <a:lnTo>
                      <a:pt x="821" y="1250"/>
                    </a:lnTo>
                    <a:lnTo>
                      <a:pt x="781" y="1250"/>
                    </a:lnTo>
                    <a:lnTo>
                      <a:pt x="746" y="1250"/>
                    </a:lnTo>
                    <a:lnTo>
                      <a:pt x="715" y="1250"/>
                    </a:lnTo>
                    <a:lnTo>
                      <a:pt x="689" y="1250"/>
                    </a:lnTo>
                    <a:lnTo>
                      <a:pt x="665" y="1250"/>
                    </a:lnTo>
                    <a:lnTo>
                      <a:pt x="644" y="1250"/>
                    </a:lnTo>
                    <a:lnTo>
                      <a:pt x="626" y="1251"/>
                    </a:lnTo>
                    <a:lnTo>
                      <a:pt x="610" y="1251"/>
                    </a:lnTo>
                    <a:lnTo>
                      <a:pt x="597" y="1251"/>
                    </a:lnTo>
                    <a:lnTo>
                      <a:pt x="584" y="1252"/>
                    </a:lnTo>
                    <a:lnTo>
                      <a:pt x="573" y="1252"/>
                    </a:lnTo>
                    <a:lnTo>
                      <a:pt x="561" y="1253"/>
                    </a:lnTo>
                    <a:lnTo>
                      <a:pt x="551" y="1254"/>
                    </a:lnTo>
                    <a:lnTo>
                      <a:pt x="540" y="1254"/>
                    </a:lnTo>
                    <a:lnTo>
                      <a:pt x="528" y="1255"/>
                    </a:lnTo>
                    <a:lnTo>
                      <a:pt x="516" y="1256"/>
                    </a:lnTo>
                    <a:lnTo>
                      <a:pt x="501" y="1258"/>
                    </a:lnTo>
                    <a:lnTo>
                      <a:pt x="484" y="1259"/>
                    </a:lnTo>
                    <a:lnTo>
                      <a:pt x="466" y="1260"/>
                    </a:lnTo>
                    <a:lnTo>
                      <a:pt x="445" y="1262"/>
                    </a:lnTo>
                    <a:lnTo>
                      <a:pt x="675" y="1777"/>
                    </a:lnTo>
                    <a:lnTo>
                      <a:pt x="683" y="1803"/>
                    </a:lnTo>
                    <a:lnTo>
                      <a:pt x="687" y="1828"/>
                    </a:lnTo>
                    <a:lnTo>
                      <a:pt x="684" y="1855"/>
                    </a:lnTo>
                    <a:lnTo>
                      <a:pt x="677" y="1879"/>
                    </a:lnTo>
                    <a:lnTo>
                      <a:pt x="667" y="1902"/>
                    </a:lnTo>
                    <a:lnTo>
                      <a:pt x="651" y="1922"/>
                    </a:lnTo>
                    <a:lnTo>
                      <a:pt x="631" y="1939"/>
                    </a:lnTo>
                    <a:lnTo>
                      <a:pt x="608" y="1953"/>
                    </a:lnTo>
                    <a:lnTo>
                      <a:pt x="583" y="1961"/>
                    </a:lnTo>
                    <a:lnTo>
                      <a:pt x="557" y="1965"/>
                    </a:lnTo>
                    <a:lnTo>
                      <a:pt x="532" y="1962"/>
                    </a:lnTo>
                    <a:lnTo>
                      <a:pt x="507" y="1955"/>
                    </a:lnTo>
                    <a:lnTo>
                      <a:pt x="485" y="1945"/>
                    </a:lnTo>
                    <a:lnTo>
                      <a:pt x="465" y="1929"/>
                    </a:lnTo>
                    <a:lnTo>
                      <a:pt x="448" y="1909"/>
                    </a:lnTo>
                    <a:lnTo>
                      <a:pt x="434" y="1886"/>
                    </a:lnTo>
                    <a:lnTo>
                      <a:pt x="127" y="1198"/>
                    </a:lnTo>
                    <a:lnTo>
                      <a:pt x="119" y="1174"/>
                    </a:lnTo>
                    <a:lnTo>
                      <a:pt x="115" y="1149"/>
                    </a:lnTo>
                    <a:lnTo>
                      <a:pt x="118" y="1124"/>
                    </a:lnTo>
                    <a:lnTo>
                      <a:pt x="123" y="1100"/>
                    </a:lnTo>
                    <a:lnTo>
                      <a:pt x="134" y="1077"/>
                    </a:lnTo>
                    <a:lnTo>
                      <a:pt x="149" y="1056"/>
                    </a:lnTo>
                    <a:lnTo>
                      <a:pt x="168" y="1039"/>
                    </a:lnTo>
                    <a:lnTo>
                      <a:pt x="188" y="1025"/>
                    </a:lnTo>
                    <a:lnTo>
                      <a:pt x="212" y="1017"/>
                    </a:lnTo>
                    <a:lnTo>
                      <a:pt x="237" y="1013"/>
                    </a:lnTo>
                    <a:lnTo>
                      <a:pt x="792" y="970"/>
                    </a:lnTo>
                    <a:lnTo>
                      <a:pt x="519" y="940"/>
                    </a:lnTo>
                    <a:lnTo>
                      <a:pt x="543" y="578"/>
                    </a:lnTo>
                    <a:lnTo>
                      <a:pt x="546" y="576"/>
                    </a:lnTo>
                    <a:lnTo>
                      <a:pt x="549" y="575"/>
                    </a:lnTo>
                    <a:lnTo>
                      <a:pt x="552" y="574"/>
                    </a:lnTo>
                    <a:lnTo>
                      <a:pt x="554" y="572"/>
                    </a:lnTo>
                    <a:lnTo>
                      <a:pt x="557" y="571"/>
                    </a:lnTo>
                    <a:lnTo>
                      <a:pt x="561" y="567"/>
                    </a:lnTo>
                    <a:lnTo>
                      <a:pt x="566" y="564"/>
                    </a:lnTo>
                    <a:lnTo>
                      <a:pt x="571" y="560"/>
                    </a:lnTo>
                    <a:lnTo>
                      <a:pt x="578" y="555"/>
                    </a:lnTo>
                    <a:lnTo>
                      <a:pt x="585" y="549"/>
                    </a:lnTo>
                    <a:lnTo>
                      <a:pt x="595" y="541"/>
                    </a:lnTo>
                    <a:lnTo>
                      <a:pt x="606" y="532"/>
                    </a:lnTo>
                    <a:lnTo>
                      <a:pt x="620" y="521"/>
                    </a:lnTo>
                    <a:lnTo>
                      <a:pt x="635" y="508"/>
                    </a:lnTo>
                    <a:lnTo>
                      <a:pt x="653" y="493"/>
                    </a:lnTo>
                    <a:lnTo>
                      <a:pt x="673" y="476"/>
                    </a:lnTo>
                    <a:lnTo>
                      <a:pt x="696" y="456"/>
                    </a:lnTo>
                    <a:lnTo>
                      <a:pt x="723" y="434"/>
                    </a:lnTo>
                    <a:lnTo>
                      <a:pt x="752" y="409"/>
                    </a:lnTo>
                    <a:lnTo>
                      <a:pt x="785" y="382"/>
                    </a:lnTo>
                    <a:lnTo>
                      <a:pt x="822" y="352"/>
                    </a:lnTo>
                    <a:lnTo>
                      <a:pt x="862" y="317"/>
                    </a:lnTo>
                    <a:lnTo>
                      <a:pt x="906" y="280"/>
                    </a:lnTo>
                    <a:lnTo>
                      <a:pt x="530" y="456"/>
                    </a:lnTo>
                    <a:lnTo>
                      <a:pt x="507" y="465"/>
                    </a:lnTo>
                    <a:lnTo>
                      <a:pt x="484" y="467"/>
                    </a:lnTo>
                    <a:lnTo>
                      <a:pt x="465" y="465"/>
                    </a:lnTo>
                    <a:lnTo>
                      <a:pt x="445" y="460"/>
                    </a:lnTo>
                    <a:lnTo>
                      <a:pt x="427" y="451"/>
                    </a:lnTo>
                    <a:lnTo>
                      <a:pt x="53" y="222"/>
                    </a:lnTo>
                    <a:lnTo>
                      <a:pt x="35" y="208"/>
                    </a:lnTo>
                    <a:lnTo>
                      <a:pt x="21" y="191"/>
                    </a:lnTo>
                    <a:lnTo>
                      <a:pt x="10" y="173"/>
                    </a:lnTo>
                    <a:lnTo>
                      <a:pt x="3" y="153"/>
                    </a:lnTo>
                    <a:lnTo>
                      <a:pt x="0" y="133"/>
                    </a:lnTo>
                    <a:lnTo>
                      <a:pt x="1" y="111"/>
                    </a:lnTo>
                    <a:lnTo>
                      <a:pt x="6" y="90"/>
                    </a:lnTo>
                    <a:lnTo>
                      <a:pt x="15" y="70"/>
                    </a:lnTo>
                    <a:lnTo>
                      <a:pt x="29" y="52"/>
                    </a:lnTo>
                    <a:lnTo>
                      <a:pt x="46" y="37"/>
                    </a:lnTo>
                    <a:lnTo>
                      <a:pt x="63" y="27"/>
                    </a:lnTo>
                    <a:lnTo>
                      <a:pt x="84" y="19"/>
                    </a:lnTo>
                    <a:lnTo>
                      <a:pt x="105" y="16"/>
                    </a:lnTo>
                    <a:lnTo>
                      <a:pt x="126" y="17"/>
                    </a:lnTo>
                    <a:lnTo>
                      <a:pt x="147" y="24"/>
                    </a:lnTo>
                    <a:lnTo>
                      <a:pt x="167" y="33"/>
                    </a:lnTo>
                    <a:lnTo>
                      <a:pt x="491" y="231"/>
                    </a:lnTo>
                    <a:lnTo>
                      <a:pt x="814" y="80"/>
                    </a:lnTo>
                    <a:lnTo>
                      <a:pt x="576" y="123"/>
                    </a:lnTo>
                    <a:lnTo>
                      <a:pt x="585" y="96"/>
                    </a:lnTo>
                    <a:lnTo>
                      <a:pt x="599" y="72"/>
                    </a:lnTo>
                    <a:lnTo>
                      <a:pt x="617" y="50"/>
                    </a:lnTo>
                    <a:lnTo>
                      <a:pt x="638" y="32"/>
                    </a:lnTo>
                    <a:lnTo>
                      <a:pt x="662" y="17"/>
                    </a:lnTo>
                    <a:lnTo>
                      <a:pt x="688" y="7"/>
                    </a:lnTo>
                    <a:lnTo>
                      <a:pt x="716" y="2"/>
                    </a:lnTo>
                    <a:lnTo>
                      <a:pt x="74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50" name="Freeform 1291"/>
              <p:cNvSpPr>
                <a:spLocks/>
              </p:cNvSpPr>
              <p:nvPr/>
            </p:nvSpPr>
            <p:spPr bwMode="auto">
              <a:xfrm>
                <a:off x="328613" y="6245225"/>
                <a:ext cx="198437" cy="163513"/>
              </a:xfrm>
              <a:custGeom>
                <a:avLst/>
                <a:gdLst>
                  <a:gd name="T0" fmla="*/ 773 w 2376"/>
                  <a:gd name="T1" fmla="*/ 16 h 1951"/>
                  <a:gd name="T2" fmla="*/ 849 w 2376"/>
                  <a:gd name="T3" fmla="*/ 96 h 1951"/>
                  <a:gd name="T4" fmla="*/ 701 w 2376"/>
                  <a:gd name="T5" fmla="*/ 164 h 1951"/>
                  <a:gd name="T6" fmla="*/ 1344 w 2376"/>
                  <a:gd name="T7" fmla="*/ 433 h 1951"/>
                  <a:gd name="T8" fmla="*/ 1407 w 2376"/>
                  <a:gd name="T9" fmla="*/ 504 h 1951"/>
                  <a:gd name="T10" fmla="*/ 1391 w 2376"/>
                  <a:gd name="T11" fmla="*/ 600 h 1951"/>
                  <a:gd name="T12" fmla="*/ 2300 w 2376"/>
                  <a:gd name="T13" fmla="*/ 642 h 1951"/>
                  <a:gd name="T14" fmla="*/ 2366 w 2376"/>
                  <a:gd name="T15" fmla="*/ 680 h 1951"/>
                  <a:gd name="T16" fmla="*/ 2366 w 2376"/>
                  <a:gd name="T17" fmla="*/ 756 h 1951"/>
                  <a:gd name="T18" fmla="*/ 2300 w 2376"/>
                  <a:gd name="T19" fmla="*/ 794 h 1951"/>
                  <a:gd name="T20" fmla="*/ 2054 w 2376"/>
                  <a:gd name="T21" fmla="*/ 1776 h 1951"/>
                  <a:gd name="T22" fmla="*/ 2107 w 2376"/>
                  <a:gd name="T23" fmla="*/ 1830 h 1951"/>
                  <a:gd name="T24" fmla="*/ 2087 w 2376"/>
                  <a:gd name="T25" fmla="*/ 1903 h 1951"/>
                  <a:gd name="T26" fmla="*/ 1951 w 2376"/>
                  <a:gd name="T27" fmla="*/ 1926 h 1951"/>
                  <a:gd name="T28" fmla="*/ 1690 w 2376"/>
                  <a:gd name="T29" fmla="*/ 1926 h 1951"/>
                  <a:gd name="T30" fmla="*/ 1531 w 2376"/>
                  <a:gd name="T31" fmla="*/ 1926 h 1951"/>
                  <a:gd name="T32" fmla="*/ 1446 w 2376"/>
                  <a:gd name="T33" fmla="*/ 1926 h 1951"/>
                  <a:gd name="T34" fmla="*/ 1412 w 2376"/>
                  <a:gd name="T35" fmla="*/ 1925 h 1951"/>
                  <a:gd name="T36" fmla="*/ 1404 w 2376"/>
                  <a:gd name="T37" fmla="*/ 1924 h 1951"/>
                  <a:gd name="T38" fmla="*/ 1369 w 2376"/>
                  <a:gd name="T39" fmla="*/ 1943 h 1951"/>
                  <a:gd name="T40" fmla="*/ 1273 w 2376"/>
                  <a:gd name="T41" fmla="*/ 1943 h 1951"/>
                  <a:gd name="T42" fmla="*/ 1201 w 2376"/>
                  <a:gd name="T43" fmla="*/ 1875 h 1951"/>
                  <a:gd name="T44" fmla="*/ 1194 w 2376"/>
                  <a:gd name="T45" fmla="*/ 1536 h 1951"/>
                  <a:gd name="T46" fmla="*/ 1276 w 2376"/>
                  <a:gd name="T47" fmla="*/ 1446 h 1951"/>
                  <a:gd name="T48" fmla="*/ 1319 w 2376"/>
                  <a:gd name="T49" fmla="*/ 1397 h 1951"/>
                  <a:gd name="T50" fmla="*/ 1338 w 2376"/>
                  <a:gd name="T51" fmla="*/ 1375 h 1951"/>
                  <a:gd name="T52" fmla="*/ 1346 w 2376"/>
                  <a:gd name="T53" fmla="*/ 1362 h 1951"/>
                  <a:gd name="T54" fmla="*/ 1641 w 2376"/>
                  <a:gd name="T55" fmla="*/ 1774 h 1951"/>
                  <a:gd name="T56" fmla="*/ 1106 w 2376"/>
                  <a:gd name="T57" fmla="*/ 782 h 1951"/>
                  <a:gd name="T58" fmla="*/ 1069 w 2376"/>
                  <a:gd name="T59" fmla="*/ 717 h 1951"/>
                  <a:gd name="T60" fmla="*/ 1097 w 2376"/>
                  <a:gd name="T61" fmla="*/ 659 h 1951"/>
                  <a:gd name="T62" fmla="*/ 809 w 2376"/>
                  <a:gd name="T63" fmla="*/ 659 h 1951"/>
                  <a:gd name="T64" fmla="*/ 689 w 2376"/>
                  <a:gd name="T65" fmla="*/ 697 h 1951"/>
                  <a:gd name="T66" fmla="*/ 757 w 2376"/>
                  <a:gd name="T67" fmla="*/ 770 h 1951"/>
                  <a:gd name="T68" fmla="*/ 850 w 2376"/>
                  <a:gd name="T69" fmla="*/ 785 h 1951"/>
                  <a:gd name="T70" fmla="*/ 884 w 2376"/>
                  <a:gd name="T71" fmla="*/ 782 h 1951"/>
                  <a:gd name="T72" fmla="*/ 909 w 2376"/>
                  <a:gd name="T73" fmla="*/ 841 h 1951"/>
                  <a:gd name="T74" fmla="*/ 1195 w 2376"/>
                  <a:gd name="T75" fmla="*/ 862 h 1951"/>
                  <a:gd name="T76" fmla="*/ 1252 w 2376"/>
                  <a:gd name="T77" fmla="*/ 943 h 1951"/>
                  <a:gd name="T78" fmla="*/ 1213 w 2376"/>
                  <a:gd name="T79" fmla="*/ 1041 h 1951"/>
                  <a:gd name="T80" fmla="*/ 1195 w 2376"/>
                  <a:gd name="T81" fmla="*/ 1150 h 1951"/>
                  <a:gd name="T82" fmla="*/ 1251 w 2376"/>
                  <a:gd name="T83" fmla="*/ 1232 h 1951"/>
                  <a:gd name="T84" fmla="*/ 1235 w 2376"/>
                  <a:gd name="T85" fmla="*/ 1330 h 1951"/>
                  <a:gd name="T86" fmla="*/ 674 w 2376"/>
                  <a:gd name="T87" fmla="*/ 1940 h 1951"/>
                  <a:gd name="T88" fmla="*/ 575 w 2376"/>
                  <a:gd name="T89" fmla="*/ 1944 h 1951"/>
                  <a:gd name="T90" fmla="*/ 499 w 2376"/>
                  <a:gd name="T91" fmla="*/ 1875 h 1951"/>
                  <a:gd name="T92" fmla="*/ 495 w 2376"/>
                  <a:gd name="T93" fmla="*/ 1775 h 1951"/>
                  <a:gd name="T94" fmla="*/ 785 w 2376"/>
                  <a:gd name="T95" fmla="*/ 1265 h 1951"/>
                  <a:gd name="T96" fmla="*/ 498 w 2376"/>
                  <a:gd name="T97" fmla="*/ 1600 h 1951"/>
                  <a:gd name="T98" fmla="*/ 155 w 2376"/>
                  <a:gd name="T99" fmla="*/ 1893 h 1951"/>
                  <a:gd name="T100" fmla="*/ 83 w 2376"/>
                  <a:gd name="T101" fmla="*/ 1934 h 1951"/>
                  <a:gd name="T102" fmla="*/ 11 w 2376"/>
                  <a:gd name="T103" fmla="*/ 1893 h 1951"/>
                  <a:gd name="T104" fmla="*/ 3 w 2376"/>
                  <a:gd name="T105" fmla="*/ 239 h 1951"/>
                  <a:gd name="T106" fmla="*/ 61 w 2376"/>
                  <a:gd name="T107" fmla="*/ 180 h 1951"/>
                  <a:gd name="T108" fmla="*/ 143 w 2376"/>
                  <a:gd name="T109" fmla="*/ 202 h 1951"/>
                  <a:gd name="T110" fmla="*/ 167 w 2376"/>
                  <a:gd name="T111" fmla="*/ 1097 h 1951"/>
                  <a:gd name="T112" fmla="*/ 321 w 2376"/>
                  <a:gd name="T113" fmla="*/ 1051 h 1951"/>
                  <a:gd name="T114" fmla="*/ 296 w 2376"/>
                  <a:gd name="T115" fmla="*/ 962 h 1951"/>
                  <a:gd name="T116" fmla="*/ 263 w 2376"/>
                  <a:gd name="T117" fmla="*/ 110 h 1951"/>
                  <a:gd name="T118" fmla="*/ 342 w 2376"/>
                  <a:gd name="T119" fmla="*/ 33 h 1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376" h="1951">
                    <a:moveTo>
                      <a:pt x="689" y="0"/>
                    </a:moveTo>
                    <a:lnTo>
                      <a:pt x="719" y="1"/>
                    </a:lnTo>
                    <a:lnTo>
                      <a:pt x="747" y="6"/>
                    </a:lnTo>
                    <a:lnTo>
                      <a:pt x="773" y="16"/>
                    </a:lnTo>
                    <a:lnTo>
                      <a:pt x="797" y="31"/>
                    </a:lnTo>
                    <a:lnTo>
                      <a:pt x="818" y="50"/>
                    </a:lnTo>
                    <a:lnTo>
                      <a:pt x="836" y="72"/>
                    </a:lnTo>
                    <a:lnTo>
                      <a:pt x="849" y="96"/>
                    </a:lnTo>
                    <a:lnTo>
                      <a:pt x="859" y="123"/>
                    </a:lnTo>
                    <a:lnTo>
                      <a:pt x="863" y="153"/>
                    </a:lnTo>
                    <a:lnTo>
                      <a:pt x="873" y="299"/>
                    </a:lnTo>
                    <a:lnTo>
                      <a:pt x="701" y="164"/>
                    </a:lnTo>
                    <a:lnTo>
                      <a:pt x="916" y="449"/>
                    </a:lnTo>
                    <a:lnTo>
                      <a:pt x="1295" y="425"/>
                    </a:lnTo>
                    <a:lnTo>
                      <a:pt x="1320" y="426"/>
                    </a:lnTo>
                    <a:lnTo>
                      <a:pt x="1344" y="433"/>
                    </a:lnTo>
                    <a:lnTo>
                      <a:pt x="1365" y="445"/>
                    </a:lnTo>
                    <a:lnTo>
                      <a:pt x="1383" y="461"/>
                    </a:lnTo>
                    <a:lnTo>
                      <a:pt x="1397" y="481"/>
                    </a:lnTo>
                    <a:lnTo>
                      <a:pt x="1407" y="504"/>
                    </a:lnTo>
                    <a:lnTo>
                      <a:pt x="1411" y="529"/>
                    </a:lnTo>
                    <a:lnTo>
                      <a:pt x="1410" y="554"/>
                    </a:lnTo>
                    <a:lnTo>
                      <a:pt x="1403" y="578"/>
                    </a:lnTo>
                    <a:lnTo>
                      <a:pt x="1391" y="600"/>
                    </a:lnTo>
                    <a:lnTo>
                      <a:pt x="1375" y="618"/>
                    </a:lnTo>
                    <a:lnTo>
                      <a:pt x="1355" y="633"/>
                    </a:lnTo>
                    <a:lnTo>
                      <a:pt x="1332" y="642"/>
                    </a:lnTo>
                    <a:lnTo>
                      <a:pt x="2300" y="642"/>
                    </a:lnTo>
                    <a:lnTo>
                      <a:pt x="2321" y="644"/>
                    </a:lnTo>
                    <a:lnTo>
                      <a:pt x="2339" y="653"/>
                    </a:lnTo>
                    <a:lnTo>
                      <a:pt x="2354" y="664"/>
                    </a:lnTo>
                    <a:lnTo>
                      <a:pt x="2366" y="680"/>
                    </a:lnTo>
                    <a:lnTo>
                      <a:pt x="2373" y="698"/>
                    </a:lnTo>
                    <a:lnTo>
                      <a:pt x="2376" y="717"/>
                    </a:lnTo>
                    <a:lnTo>
                      <a:pt x="2373" y="737"/>
                    </a:lnTo>
                    <a:lnTo>
                      <a:pt x="2366" y="756"/>
                    </a:lnTo>
                    <a:lnTo>
                      <a:pt x="2354" y="771"/>
                    </a:lnTo>
                    <a:lnTo>
                      <a:pt x="2339" y="784"/>
                    </a:lnTo>
                    <a:lnTo>
                      <a:pt x="2321" y="791"/>
                    </a:lnTo>
                    <a:lnTo>
                      <a:pt x="2300" y="794"/>
                    </a:lnTo>
                    <a:lnTo>
                      <a:pt x="1792" y="794"/>
                    </a:lnTo>
                    <a:lnTo>
                      <a:pt x="1792" y="1774"/>
                    </a:lnTo>
                    <a:lnTo>
                      <a:pt x="2034" y="1774"/>
                    </a:lnTo>
                    <a:lnTo>
                      <a:pt x="2054" y="1776"/>
                    </a:lnTo>
                    <a:lnTo>
                      <a:pt x="2072" y="1783"/>
                    </a:lnTo>
                    <a:lnTo>
                      <a:pt x="2087" y="1796"/>
                    </a:lnTo>
                    <a:lnTo>
                      <a:pt x="2099" y="1811"/>
                    </a:lnTo>
                    <a:lnTo>
                      <a:pt x="2107" y="1830"/>
                    </a:lnTo>
                    <a:lnTo>
                      <a:pt x="2109" y="1849"/>
                    </a:lnTo>
                    <a:lnTo>
                      <a:pt x="2107" y="1869"/>
                    </a:lnTo>
                    <a:lnTo>
                      <a:pt x="2099" y="1888"/>
                    </a:lnTo>
                    <a:lnTo>
                      <a:pt x="2087" y="1903"/>
                    </a:lnTo>
                    <a:lnTo>
                      <a:pt x="2072" y="1915"/>
                    </a:lnTo>
                    <a:lnTo>
                      <a:pt x="2054" y="1923"/>
                    </a:lnTo>
                    <a:lnTo>
                      <a:pt x="2034" y="1926"/>
                    </a:lnTo>
                    <a:lnTo>
                      <a:pt x="1951" y="1926"/>
                    </a:lnTo>
                    <a:lnTo>
                      <a:pt x="1875" y="1926"/>
                    </a:lnTo>
                    <a:lnTo>
                      <a:pt x="1806" y="1926"/>
                    </a:lnTo>
                    <a:lnTo>
                      <a:pt x="1746" y="1926"/>
                    </a:lnTo>
                    <a:lnTo>
                      <a:pt x="1690" y="1926"/>
                    </a:lnTo>
                    <a:lnTo>
                      <a:pt x="1642" y="1926"/>
                    </a:lnTo>
                    <a:lnTo>
                      <a:pt x="1600" y="1926"/>
                    </a:lnTo>
                    <a:lnTo>
                      <a:pt x="1563" y="1926"/>
                    </a:lnTo>
                    <a:lnTo>
                      <a:pt x="1531" y="1926"/>
                    </a:lnTo>
                    <a:lnTo>
                      <a:pt x="1504" y="1926"/>
                    </a:lnTo>
                    <a:lnTo>
                      <a:pt x="1481" y="1926"/>
                    </a:lnTo>
                    <a:lnTo>
                      <a:pt x="1462" y="1926"/>
                    </a:lnTo>
                    <a:lnTo>
                      <a:pt x="1446" y="1926"/>
                    </a:lnTo>
                    <a:lnTo>
                      <a:pt x="1434" y="1926"/>
                    </a:lnTo>
                    <a:lnTo>
                      <a:pt x="1425" y="1926"/>
                    </a:lnTo>
                    <a:lnTo>
                      <a:pt x="1417" y="1926"/>
                    </a:lnTo>
                    <a:lnTo>
                      <a:pt x="1412" y="1925"/>
                    </a:lnTo>
                    <a:lnTo>
                      <a:pt x="1409" y="1925"/>
                    </a:lnTo>
                    <a:lnTo>
                      <a:pt x="1407" y="1925"/>
                    </a:lnTo>
                    <a:lnTo>
                      <a:pt x="1405" y="1925"/>
                    </a:lnTo>
                    <a:lnTo>
                      <a:pt x="1404" y="1924"/>
                    </a:lnTo>
                    <a:lnTo>
                      <a:pt x="1403" y="1924"/>
                    </a:lnTo>
                    <a:lnTo>
                      <a:pt x="1402" y="1924"/>
                    </a:lnTo>
                    <a:lnTo>
                      <a:pt x="1386" y="1934"/>
                    </a:lnTo>
                    <a:lnTo>
                      <a:pt x="1369" y="1943"/>
                    </a:lnTo>
                    <a:lnTo>
                      <a:pt x="1351" y="1948"/>
                    </a:lnTo>
                    <a:lnTo>
                      <a:pt x="1325" y="1951"/>
                    </a:lnTo>
                    <a:lnTo>
                      <a:pt x="1298" y="1950"/>
                    </a:lnTo>
                    <a:lnTo>
                      <a:pt x="1273" y="1943"/>
                    </a:lnTo>
                    <a:lnTo>
                      <a:pt x="1251" y="1931"/>
                    </a:lnTo>
                    <a:lnTo>
                      <a:pt x="1231" y="1916"/>
                    </a:lnTo>
                    <a:lnTo>
                      <a:pt x="1214" y="1897"/>
                    </a:lnTo>
                    <a:lnTo>
                      <a:pt x="1201" y="1875"/>
                    </a:lnTo>
                    <a:lnTo>
                      <a:pt x="1192" y="1849"/>
                    </a:lnTo>
                    <a:lnTo>
                      <a:pt x="1135" y="1602"/>
                    </a:lnTo>
                    <a:lnTo>
                      <a:pt x="1166" y="1566"/>
                    </a:lnTo>
                    <a:lnTo>
                      <a:pt x="1194" y="1536"/>
                    </a:lnTo>
                    <a:lnTo>
                      <a:pt x="1218" y="1509"/>
                    </a:lnTo>
                    <a:lnTo>
                      <a:pt x="1240" y="1485"/>
                    </a:lnTo>
                    <a:lnTo>
                      <a:pt x="1259" y="1464"/>
                    </a:lnTo>
                    <a:lnTo>
                      <a:pt x="1276" y="1446"/>
                    </a:lnTo>
                    <a:lnTo>
                      <a:pt x="1289" y="1430"/>
                    </a:lnTo>
                    <a:lnTo>
                      <a:pt x="1302" y="1418"/>
                    </a:lnTo>
                    <a:lnTo>
                      <a:pt x="1311" y="1406"/>
                    </a:lnTo>
                    <a:lnTo>
                      <a:pt x="1319" y="1397"/>
                    </a:lnTo>
                    <a:lnTo>
                      <a:pt x="1326" y="1389"/>
                    </a:lnTo>
                    <a:lnTo>
                      <a:pt x="1331" y="1384"/>
                    </a:lnTo>
                    <a:lnTo>
                      <a:pt x="1335" y="1379"/>
                    </a:lnTo>
                    <a:lnTo>
                      <a:pt x="1338" y="1375"/>
                    </a:lnTo>
                    <a:lnTo>
                      <a:pt x="1340" y="1371"/>
                    </a:lnTo>
                    <a:lnTo>
                      <a:pt x="1342" y="1368"/>
                    </a:lnTo>
                    <a:lnTo>
                      <a:pt x="1344" y="1365"/>
                    </a:lnTo>
                    <a:lnTo>
                      <a:pt x="1346" y="1362"/>
                    </a:lnTo>
                    <a:lnTo>
                      <a:pt x="1349" y="1359"/>
                    </a:lnTo>
                    <a:lnTo>
                      <a:pt x="1418" y="1660"/>
                    </a:lnTo>
                    <a:lnTo>
                      <a:pt x="1445" y="1774"/>
                    </a:lnTo>
                    <a:lnTo>
                      <a:pt x="1641" y="1774"/>
                    </a:lnTo>
                    <a:lnTo>
                      <a:pt x="1641" y="794"/>
                    </a:lnTo>
                    <a:lnTo>
                      <a:pt x="1145" y="794"/>
                    </a:lnTo>
                    <a:lnTo>
                      <a:pt x="1124" y="791"/>
                    </a:lnTo>
                    <a:lnTo>
                      <a:pt x="1106" y="782"/>
                    </a:lnTo>
                    <a:lnTo>
                      <a:pt x="1090" y="770"/>
                    </a:lnTo>
                    <a:lnTo>
                      <a:pt x="1080" y="755"/>
                    </a:lnTo>
                    <a:lnTo>
                      <a:pt x="1072" y="737"/>
                    </a:lnTo>
                    <a:lnTo>
                      <a:pt x="1069" y="717"/>
                    </a:lnTo>
                    <a:lnTo>
                      <a:pt x="1071" y="701"/>
                    </a:lnTo>
                    <a:lnTo>
                      <a:pt x="1078" y="685"/>
                    </a:lnTo>
                    <a:lnTo>
                      <a:pt x="1086" y="670"/>
                    </a:lnTo>
                    <a:lnTo>
                      <a:pt x="1097" y="659"/>
                    </a:lnTo>
                    <a:lnTo>
                      <a:pt x="871" y="673"/>
                    </a:lnTo>
                    <a:lnTo>
                      <a:pt x="849" y="672"/>
                    </a:lnTo>
                    <a:lnTo>
                      <a:pt x="828" y="667"/>
                    </a:lnTo>
                    <a:lnTo>
                      <a:pt x="809" y="659"/>
                    </a:lnTo>
                    <a:lnTo>
                      <a:pt x="792" y="646"/>
                    </a:lnTo>
                    <a:lnTo>
                      <a:pt x="776" y="629"/>
                    </a:lnTo>
                    <a:lnTo>
                      <a:pt x="526" y="297"/>
                    </a:lnTo>
                    <a:lnTo>
                      <a:pt x="689" y="697"/>
                    </a:lnTo>
                    <a:lnTo>
                      <a:pt x="701" y="720"/>
                    </a:lnTo>
                    <a:lnTo>
                      <a:pt x="717" y="740"/>
                    </a:lnTo>
                    <a:lnTo>
                      <a:pt x="735" y="756"/>
                    </a:lnTo>
                    <a:lnTo>
                      <a:pt x="757" y="770"/>
                    </a:lnTo>
                    <a:lnTo>
                      <a:pt x="780" y="779"/>
                    </a:lnTo>
                    <a:lnTo>
                      <a:pt x="806" y="786"/>
                    </a:lnTo>
                    <a:lnTo>
                      <a:pt x="832" y="786"/>
                    </a:lnTo>
                    <a:lnTo>
                      <a:pt x="850" y="785"/>
                    </a:lnTo>
                    <a:lnTo>
                      <a:pt x="863" y="785"/>
                    </a:lnTo>
                    <a:lnTo>
                      <a:pt x="872" y="784"/>
                    </a:lnTo>
                    <a:lnTo>
                      <a:pt x="879" y="784"/>
                    </a:lnTo>
                    <a:lnTo>
                      <a:pt x="884" y="782"/>
                    </a:lnTo>
                    <a:lnTo>
                      <a:pt x="889" y="782"/>
                    </a:lnTo>
                    <a:lnTo>
                      <a:pt x="895" y="782"/>
                    </a:lnTo>
                    <a:lnTo>
                      <a:pt x="905" y="781"/>
                    </a:lnTo>
                    <a:lnTo>
                      <a:pt x="909" y="841"/>
                    </a:lnTo>
                    <a:lnTo>
                      <a:pt x="1123" y="841"/>
                    </a:lnTo>
                    <a:lnTo>
                      <a:pt x="1149" y="843"/>
                    </a:lnTo>
                    <a:lnTo>
                      <a:pt x="1173" y="851"/>
                    </a:lnTo>
                    <a:lnTo>
                      <a:pt x="1195" y="862"/>
                    </a:lnTo>
                    <a:lnTo>
                      <a:pt x="1215" y="878"/>
                    </a:lnTo>
                    <a:lnTo>
                      <a:pt x="1231" y="897"/>
                    </a:lnTo>
                    <a:lnTo>
                      <a:pt x="1243" y="919"/>
                    </a:lnTo>
                    <a:lnTo>
                      <a:pt x="1252" y="943"/>
                    </a:lnTo>
                    <a:lnTo>
                      <a:pt x="1281" y="1069"/>
                    </a:lnTo>
                    <a:lnTo>
                      <a:pt x="1260" y="1057"/>
                    </a:lnTo>
                    <a:lnTo>
                      <a:pt x="1237" y="1048"/>
                    </a:lnTo>
                    <a:lnTo>
                      <a:pt x="1213" y="1041"/>
                    </a:lnTo>
                    <a:lnTo>
                      <a:pt x="918" y="980"/>
                    </a:lnTo>
                    <a:lnTo>
                      <a:pt x="659" y="925"/>
                    </a:lnTo>
                    <a:lnTo>
                      <a:pt x="1172" y="1139"/>
                    </a:lnTo>
                    <a:lnTo>
                      <a:pt x="1195" y="1150"/>
                    </a:lnTo>
                    <a:lnTo>
                      <a:pt x="1215" y="1166"/>
                    </a:lnTo>
                    <a:lnTo>
                      <a:pt x="1231" y="1186"/>
                    </a:lnTo>
                    <a:lnTo>
                      <a:pt x="1243" y="1208"/>
                    </a:lnTo>
                    <a:lnTo>
                      <a:pt x="1251" y="1232"/>
                    </a:lnTo>
                    <a:lnTo>
                      <a:pt x="1255" y="1257"/>
                    </a:lnTo>
                    <a:lnTo>
                      <a:pt x="1253" y="1282"/>
                    </a:lnTo>
                    <a:lnTo>
                      <a:pt x="1246" y="1307"/>
                    </a:lnTo>
                    <a:lnTo>
                      <a:pt x="1235" y="1330"/>
                    </a:lnTo>
                    <a:lnTo>
                      <a:pt x="1220" y="1351"/>
                    </a:lnTo>
                    <a:lnTo>
                      <a:pt x="717" y="1908"/>
                    </a:lnTo>
                    <a:lnTo>
                      <a:pt x="697" y="1926"/>
                    </a:lnTo>
                    <a:lnTo>
                      <a:pt x="674" y="1940"/>
                    </a:lnTo>
                    <a:lnTo>
                      <a:pt x="650" y="1948"/>
                    </a:lnTo>
                    <a:lnTo>
                      <a:pt x="625" y="1951"/>
                    </a:lnTo>
                    <a:lnTo>
                      <a:pt x="600" y="1950"/>
                    </a:lnTo>
                    <a:lnTo>
                      <a:pt x="575" y="1944"/>
                    </a:lnTo>
                    <a:lnTo>
                      <a:pt x="552" y="1933"/>
                    </a:lnTo>
                    <a:lnTo>
                      <a:pt x="530" y="1918"/>
                    </a:lnTo>
                    <a:lnTo>
                      <a:pt x="513" y="1898"/>
                    </a:lnTo>
                    <a:lnTo>
                      <a:pt x="499" y="1875"/>
                    </a:lnTo>
                    <a:lnTo>
                      <a:pt x="491" y="1850"/>
                    </a:lnTo>
                    <a:lnTo>
                      <a:pt x="488" y="1825"/>
                    </a:lnTo>
                    <a:lnTo>
                      <a:pt x="489" y="1800"/>
                    </a:lnTo>
                    <a:lnTo>
                      <a:pt x="495" y="1775"/>
                    </a:lnTo>
                    <a:lnTo>
                      <a:pt x="505" y="1752"/>
                    </a:lnTo>
                    <a:lnTo>
                      <a:pt x="521" y="1730"/>
                    </a:lnTo>
                    <a:lnTo>
                      <a:pt x="899" y="1312"/>
                    </a:lnTo>
                    <a:lnTo>
                      <a:pt x="785" y="1265"/>
                    </a:lnTo>
                    <a:lnTo>
                      <a:pt x="167" y="1265"/>
                    </a:lnTo>
                    <a:lnTo>
                      <a:pt x="167" y="1432"/>
                    </a:lnTo>
                    <a:lnTo>
                      <a:pt x="649" y="1432"/>
                    </a:lnTo>
                    <a:lnTo>
                      <a:pt x="498" y="1600"/>
                    </a:lnTo>
                    <a:lnTo>
                      <a:pt x="167" y="1600"/>
                    </a:lnTo>
                    <a:lnTo>
                      <a:pt x="167" y="1850"/>
                    </a:lnTo>
                    <a:lnTo>
                      <a:pt x="164" y="1874"/>
                    </a:lnTo>
                    <a:lnTo>
                      <a:pt x="155" y="1893"/>
                    </a:lnTo>
                    <a:lnTo>
                      <a:pt x="143" y="1910"/>
                    </a:lnTo>
                    <a:lnTo>
                      <a:pt x="125" y="1923"/>
                    </a:lnTo>
                    <a:lnTo>
                      <a:pt x="105" y="1932"/>
                    </a:lnTo>
                    <a:lnTo>
                      <a:pt x="83" y="1934"/>
                    </a:lnTo>
                    <a:lnTo>
                      <a:pt x="61" y="1932"/>
                    </a:lnTo>
                    <a:lnTo>
                      <a:pt x="42" y="1923"/>
                    </a:lnTo>
                    <a:lnTo>
                      <a:pt x="24" y="1910"/>
                    </a:lnTo>
                    <a:lnTo>
                      <a:pt x="11" y="1893"/>
                    </a:lnTo>
                    <a:lnTo>
                      <a:pt x="3" y="1874"/>
                    </a:lnTo>
                    <a:lnTo>
                      <a:pt x="0" y="1850"/>
                    </a:lnTo>
                    <a:lnTo>
                      <a:pt x="0" y="261"/>
                    </a:lnTo>
                    <a:lnTo>
                      <a:pt x="3" y="239"/>
                    </a:lnTo>
                    <a:lnTo>
                      <a:pt x="11" y="219"/>
                    </a:lnTo>
                    <a:lnTo>
                      <a:pt x="24" y="202"/>
                    </a:lnTo>
                    <a:lnTo>
                      <a:pt x="42" y="188"/>
                    </a:lnTo>
                    <a:lnTo>
                      <a:pt x="61" y="180"/>
                    </a:lnTo>
                    <a:lnTo>
                      <a:pt x="83" y="177"/>
                    </a:lnTo>
                    <a:lnTo>
                      <a:pt x="105" y="180"/>
                    </a:lnTo>
                    <a:lnTo>
                      <a:pt x="125" y="188"/>
                    </a:lnTo>
                    <a:lnTo>
                      <a:pt x="143" y="202"/>
                    </a:lnTo>
                    <a:lnTo>
                      <a:pt x="155" y="219"/>
                    </a:lnTo>
                    <a:lnTo>
                      <a:pt x="164" y="239"/>
                    </a:lnTo>
                    <a:lnTo>
                      <a:pt x="167" y="261"/>
                    </a:lnTo>
                    <a:lnTo>
                      <a:pt x="167" y="1097"/>
                    </a:lnTo>
                    <a:lnTo>
                      <a:pt x="379" y="1097"/>
                    </a:lnTo>
                    <a:lnTo>
                      <a:pt x="356" y="1084"/>
                    </a:lnTo>
                    <a:lnTo>
                      <a:pt x="337" y="1069"/>
                    </a:lnTo>
                    <a:lnTo>
                      <a:pt x="321" y="1051"/>
                    </a:lnTo>
                    <a:lnTo>
                      <a:pt x="308" y="1030"/>
                    </a:lnTo>
                    <a:lnTo>
                      <a:pt x="300" y="1008"/>
                    </a:lnTo>
                    <a:lnTo>
                      <a:pt x="296" y="985"/>
                    </a:lnTo>
                    <a:lnTo>
                      <a:pt x="296" y="962"/>
                    </a:lnTo>
                    <a:lnTo>
                      <a:pt x="246" y="195"/>
                    </a:lnTo>
                    <a:lnTo>
                      <a:pt x="246" y="164"/>
                    </a:lnTo>
                    <a:lnTo>
                      <a:pt x="252" y="136"/>
                    </a:lnTo>
                    <a:lnTo>
                      <a:pt x="263" y="110"/>
                    </a:lnTo>
                    <a:lnTo>
                      <a:pt x="277" y="86"/>
                    </a:lnTo>
                    <a:lnTo>
                      <a:pt x="295" y="65"/>
                    </a:lnTo>
                    <a:lnTo>
                      <a:pt x="317" y="47"/>
                    </a:lnTo>
                    <a:lnTo>
                      <a:pt x="342" y="33"/>
                    </a:lnTo>
                    <a:lnTo>
                      <a:pt x="369" y="24"/>
                    </a:lnTo>
                    <a:lnTo>
                      <a:pt x="398" y="19"/>
                    </a:lnTo>
                    <a:lnTo>
                      <a:pt x="68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1" name="Group 50"/>
            <p:cNvGrpSpPr/>
            <p:nvPr/>
          </p:nvGrpSpPr>
          <p:grpSpPr>
            <a:xfrm>
              <a:off x="1089025" y="6126956"/>
              <a:ext cx="292100" cy="284163"/>
              <a:chOff x="1089025" y="6127750"/>
              <a:chExt cx="292100" cy="284163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52" name="Freeform 1296"/>
              <p:cNvSpPr>
                <a:spLocks/>
              </p:cNvSpPr>
              <p:nvPr/>
            </p:nvSpPr>
            <p:spPr bwMode="auto">
              <a:xfrm>
                <a:off x="1319213" y="6143625"/>
                <a:ext cx="46038" cy="46038"/>
              </a:xfrm>
              <a:custGeom>
                <a:avLst/>
                <a:gdLst>
                  <a:gd name="T0" fmla="*/ 259 w 519"/>
                  <a:gd name="T1" fmla="*/ 0 h 522"/>
                  <a:gd name="T2" fmla="*/ 298 w 519"/>
                  <a:gd name="T3" fmla="*/ 2 h 522"/>
                  <a:gd name="T4" fmla="*/ 335 w 519"/>
                  <a:gd name="T5" fmla="*/ 11 h 522"/>
                  <a:gd name="T6" fmla="*/ 369 w 519"/>
                  <a:gd name="T7" fmla="*/ 24 h 522"/>
                  <a:gd name="T8" fmla="*/ 401 w 519"/>
                  <a:gd name="T9" fmla="*/ 41 h 522"/>
                  <a:gd name="T10" fmla="*/ 430 w 519"/>
                  <a:gd name="T11" fmla="*/ 63 h 522"/>
                  <a:gd name="T12" fmla="*/ 455 w 519"/>
                  <a:gd name="T13" fmla="*/ 90 h 522"/>
                  <a:gd name="T14" fmla="*/ 477 w 519"/>
                  <a:gd name="T15" fmla="*/ 118 h 522"/>
                  <a:gd name="T16" fmla="*/ 495 w 519"/>
                  <a:gd name="T17" fmla="*/ 150 h 522"/>
                  <a:gd name="T18" fmla="*/ 508 w 519"/>
                  <a:gd name="T19" fmla="*/ 185 h 522"/>
                  <a:gd name="T20" fmla="*/ 516 w 519"/>
                  <a:gd name="T21" fmla="*/ 222 h 522"/>
                  <a:gd name="T22" fmla="*/ 519 w 519"/>
                  <a:gd name="T23" fmla="*/ 260 h 522"/>
                  <a:gd name="T24" fmla="*/ 516 w 519"/>
                  <a:gd name="T25" fmla="*/ 300 h 522"/>
                  <a:gd name="T26" fmla="*/ 508 w 519"/>
                  <a:gd name="T27" fmla="*/ 336 h 522"/>
                  <a:gd name="T28" fmla="*/ 495 w 519"/>
                  <a:gd name="T29" fmla="*/ 370 h 522"/>
                  <a:gd name="T30" fmla="*/ 477 w 519"/>
                  <a:gd name="T31" fmla="*/ 403 h 522"/>
                  <a:gd name="T32" fmla="*/ 455 w 519"/>
                  <a:gd name="T33" fmla="*/ 432 h 522"/>
                  <a:gd name="T34" fmla="*/ 430 w 519"/>
                  <a:gd name="T35" fmla="*/ 458 h 522"/>
                  <a:gd name="T36" fmla="*/ 401 w 519"/>
                  <a:gd name="T37" fmla="*/ 479 h 522"/>
                  <a:gd name="T38" fmla="*/ 369 w 519"/>
                  <a:gd name="T39" fmla="*/ 497 h 522"/>
                  <a:gd name="T40" fmla="*/ 335 w 519"/>
                  <a:gd name="T41" fmla="*/ 511 h 522"/>
                  <a:gd name="T42" fmla="*/ 298 w 519"/>
                  <a:gd name="T43" fmla="*/ 519 h 522"/>
                  <a:gd name="T44" fmla="*/ 259 w 519"/>
                  <a:gd name="T45" fmla="*/ 522 h 522"/>
                  <a:gd name="T46" fmla="*/ 221 w 519"/>
                  <a:gd name="T47" fmla="*/ 519 h 522"/>
                  <a:gd name="T48" fmla="*/ 185 w 519"/>
                  <a:gd name="T49" fmla="*/ 511 h 522"/>
                  <a:gd name="T50" fmla="*/ 150 w 519"/>
                  <a:gd name="T51" fmla="*/ 497 h 522"/>
                  <a:gd name="T52" fmla="*/ 118 w 519"/>
                  <a:gd name="T53" fmla="*/ 479 h 522"/>
                  <a:gd name="T54" fmla="*/ 90 w 519"/>
                  <a:gd name="T55" fmla="*/ 458 h 522"/>
                  <a:gd name="T56" fmla="*/ 64 w 519"/>
                  <a:gd name="T57" fmla="*/ 432 h 522"/>
                  <a:gd name="T58" fmla="*/ 42 w 519"/>
                  <a:gd name="T59" fmla="*/ 403 h 522"/>
                  <a:gd name="T60" fmla="*/ 25 w 519"/>
                  <a:gd name="T61" fmla="*/ 370 h 522"/>
                  <a:gd name="T62" fmla="*/ 10 w 519"/>
                  <a:gd name="T63" fmla="*/ 336 h 522"/>
                  <a:gd name="T64" fmla="*/ 2 w 519"/>
                  <a:gd name="T65" fmla="*/ 300 h 522"/>
                  <a:gd name="T66" fmla="*/ 0 w 519"/>
                  <a:gd name="T67" fmla="*/ 260 h 522"/>
                  <a:gd name="T68" fmla="*/ 2 w 519"/>
                  <a:gd name="T69" fmla="*/ 222 h 522"/>
                  <a:gd name="T70" fmla="*/ 10 w 519"/>
                  <a:gd name="T71" fmla="*/ 185 h 522"/>
                  <a:gd name="T72" fmla="*/ 25 w 519"/>
                  <a:gd name="T73" fmla="*/ 150 h 522"/>
                  <a:gd name="T74" fmla="*/ 42 w 519"/>
                  <a:gd name="T75" fmla="*/ 118 h 522"/>
                  <a:gd name="T76" fmla="*/ 64 w 519"/>
                  <a:gd name="T77" fmla="*/ 90 h 522"/>
                  <a:gd name="T78" fmla="*/ 90 w 519"/>
                  <a:gd name="T79" fmla="*/ 63 h 522"/>
                  <a:gd name="T80" fmla="*/ 118 w 519"/>
                  <a:gd name="T81" fmla="*/ 41 h 522"/>
                  <a:gd name="T82" fmla="*/ 150 w 519"/>
                  <a:gd name="T83" fmla="*/ 24 h 522"/>
                  <a:gd name="T84" fmla="*/ 185 w 519"/>
                  <a:gd name="T85" fmla="*/ 11 h 522"/>
                  <a:gd name="T86" fmla="*/ 221 w 519"/>
                  <a:gd name="T87" fmla="*/ 2 h 522"/>
                  <a:gd name="T88" fmla="*/ 259 w 519"/>
                  <a:gd name="T89" fmla="*/ 0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19" h="522">
                    <a:moveTo>
                      <a:pt x="259" y="0"/>
                    </a:moveTo>
                    <a:lnTo>
                      <a:pt x="298" y="2"/>
                    </a:lnTo>
                    <a:lnTo>
                      <a:pt x="335" y="11"/>
                    </a:lnTo>
                    <a:lnTo>
                      <a:pt x="369" y="24"/>
                    </a:lnTo>
                    <a:lnTo>
                      <a:pt x="401" y="41"/>
                    </a:lnTo>
                    <a:lnTo>
                      <a:pt x="430" y="63"/>
                    </a:lnTo>
                    <a:lnTo>
                      <a:pt x="455" y="90"/>
                    </a:lnTo>
                    <a:lnTo>
                      <a:pt x="477" y="118"/>
                    </a:lnTo>
                    <a:lnTo>
                      <a:pt x="495" y="150"/>
                    </a:lnTo>
                    <a:lnTo>
                      <a:pt x="508" y="185"/>
                    </a:lnTo>
                    <a:lnTo>
                      <a:pt x="516" y="222"/>
                    </a:lnTo>
                    <a:lnTo>
                      <a:pt x="519" y="260"/>
                    </a:lnTo>
                    <a:lnTo>
                      <a:pt x="516" y="300"/>
                    </a:lnTo>
                    <a:lnTo>
                      <a:pt x="508" y="336"/>
                    </a:lnTo>
                    <a:lnTo>
                      <a:pt x="495" y="370"/>
                    </a:lnTo>
                    <a:lnTo>
                      <a:pt x="477" y="403"/>
                    </a:lnTo>
                    <a:lnTo>
                      <a:pt x="455" y="432"/>
                    </a:lnTo>
                    <a:lnTo>
                      <a:pt x="430" y="458"/>
                    </a:lnTo>
                    <a:lnTo>
                      <a:pt x="401" y="479"/>
                    </a:lnTo>
                    <a:lnTo>
                      <a:pt x="369" y="497"/>
                    </a:lnTo>
                    <a:lnTo>
                      <a:pt x="335" y="511"/>
                    </a:lnTo>
                    <a:lnTo>
                      <a:pt x="298" y="519"/>
                    </a:lnTo>
                    <a:lnTo>
                      <a:pt x="259" y="522"/>
                    </a:lnTo>
                    <a:lnTo>
                      <a:pt x="221" y="519"/>
                    </a:lnTo>
                    <a:lnTo>
                      <a:pt x="185" y="511"/>
                    </a:lnTo>
                    <a:lnTo>
                      <a:pt x="150" y="497"/>
                    </a:lnTo>
                    <a:lnTo>
                      <a:pt x="118" y="479"/>
                    </a:lnTo>
                    <a:lnTo>
                      <a:pt x="90" y="458"/>
                    </a:lnTo>
                    <a:lnTo>
                      <a:pt x="64" y="432"/>
                    </a:lnTo>
                    <a:lnTo>
                      <a:pt x="42" y="403"/>
                    </a:lnTo>
                    <a:lnTo>
                      <a:pt x="25" y="370"/>
                    </a:lnTo>
                    <a:lnTo>
                      <a:pt x="10" y="336"/>
                    </a:lnTo>
                    <a:lnTo>
                      <a:pt x="2" y="300"/>
                    </a:lnTo>
                    <a:lnTo>
                      <a:pt x="0" y="260"/>
                    </a:lnTo>
                    <a:lnTo>
                      <a:pt x="2" y="222"/>
                    </a:lnTo>
                    <a:lnTo>
                      <a:pt x="10" y="185"/>
                    </a:lnTo>
                    <a:lnTo>
                      <a:pt x="25" y="150"/>
                    </a:lnTo>
                    <a:lnTo>
                      <a:pt x="42" y="118"/>
                    </a:lnTo>
                    <a:lnTo>
                      <a:pt x="64" y="90"/>
                    </a:lnTo>
                    <a:lnTo>
                      <a:pt x="90" y="63"/>
                    </a:lnTo>
                    <a:lnTo>
                      <a:pt x="118" y="41"/>
                    </a:lnTo>
                    <a:lnTo>
                      <a:pt x="150" y="24"/>
                    </a:lnTo>
                    <a:lnTo>
                      <a:pt x="185" y="11"/>
                    </a:lnTo>
                    <a:lnTo>
                      <a:pt x="221" y="2"/>
                    </a:lnTo>
                    <a:lnTo>
                      <a:pt x="25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Freeform 1297"/>
              <p:cNvSpPr>
                <a:spLocks noEditPoints="1"/>
              </p:cNvSpPr>
              <p:nvPr/>
            </p:nvSpPr>
            <p:spPr bwMode="auto">
              <a:xfrm>
                <a:off x="1263650" y="6194425"/>
                <a:ext cx="117475" cy="217488"/>
              </a:xfrm>
              <a:custGeom>
                <a:avLst/>
                <a:gdLst>
                  <a:gd name="T0" fmla="*/ 318 w 1319"/>
                  <a:gd name="T1" fmla="*/ 644 h 2456"/>
                  <a:gd name="T2" fmla="*/ 598 w 1319"/>
                  <a:gd name="T3" fmla="*/ 1 h 2456"/>
                  <a:gd name="T4" fmla="*/ 603 w 1319"/>
                  <a:gd name="T5" fmla="*/ 1 h 2456"/>
                  <a:gd name="T6" fmla="*/ 614 w 1319"/>
                  <a:gd name="T7" fmla="*/ 3 h 2456"/>
                  <a:gd name="T8" fmla="*/ 641 w 1319"/>
                  <a:gd name="T9" fmla="*/ 7 h 2456"/>
                  <a:gd name="T10" fmla="*/ 694 w 1319"/>
                  <a:gd name="T11" fmla="*/ 17 h 2456"/>
                  <a:gd name="T12" fmla="*/ 785 w 1319"/>
                  <a:gd name="T13" fmla="*/ 35 h 2456"/>
                  <a:gd name="T14" fmla="*/ 925 w 1319"/>
                  <a:gd name="T15" fmla="*/ 62 h 2456"/>
                  <a:gd name="T16" fmla="*/ 1007 w 1319"/>
                  <a:gd name="T17" fmla="*/ 102 h 2456"/>
                  <a:gd name="T18" fmla="*/ 1057 w 1319"/>
                  <a:gd name="T19" fmla="*/ 176 h 2456"/>
                  <a:gd name="T20" fmla="*/ 1064 w 1319"/>
                  <a:gd name="T21" fmla="*/ 268 h 2456"/>
                  <a:gd name="T22" fmla="*/ 907 w 1319"/>
                  <a:gd name="T23" fmla="*/ 686 h 2456"/>
                  <a:gd name="T24" fmla="*/ 1294 w 1319"/>
                  <a:gd name="T25" fmla="*/ 920 h 2456"/>
                  <a:gd name="T26" fmla="*/ 1318 w 1319"/>
                  <a:gd name="T27" fmla="*/ 978 h 2456"/>
                  <a:gd name="T28" fmla="*/ 1309 w 1319"/>
                  <a:gd name="T29" fmla="*/ 1042 h 2456"/>
                  <a:gd name="T30" fmla="*/ 1266 w 1319"/>
                  <a:gd name="T31" fmla="*/ 1092 h 2456"/>
                  <a:gd name="T32" fmla="*/ 1206 w 1319"/>
                  <a:gd name="T33" fmla="*/ 1111 h 2456"/>
                  <a:gd name="T34" fmla="*/ 1143 w 1319"/>
                  <a:gd name="T35" fmla="*/ 1096 h 2456"/>
                  <a:gd name="T36" fmla="*/ 701 w 1319"/>
                  <a:gd name="T37" fmla="*/ 830 h 2456"/>
                  <a:gd name="T38" fmla="*/ 677 w 1319"/>
                  <a:gd name="T39" fmla="*/ 766 h 2456"/>
                  <a:gd name="T40" fmla="*/ 563 w 1319"/>
                  <a:gd name="T41" fmla="*/ 765 h 2456"/>
                  <a:gd name="T42" fmla="*/ 574 w 1319"/>
                  <a:gd name="T43" fmla="*/ 830 h 2456"/>
                  <a:gd name="T44" fmla="*/ 611 w 1319"/>
                  <a:gd name="T45" fmla="*/ 899 h 2456"/>
                  <a:gd name="T46" fmla="*/ 679 w 1319"/>
                  <a:gd name="T47" fmla="*/ 959 h 2456"/>
                  <a:gd name="T48" fmla="*/ 1064 w 1319"/>
                  <a:gd name="T49" fmla="*/ 1576 h 2456"/>
                  <a:gd name="T50" fmla="*/ 1147 w 1319"/>
                  <a:gd name="T51" fmla="*/ 2352 h 2456"/>
                  <a:gd name="T52" fmla="*/ 1104 w 1319"/>
                  <a:gd name="T53" fmla="*/ 2421 h 2456"/>
                  <a:gd name="T54" fmla="*/ 1029 w 1319"/>
                  <a:gd name="T55" fmla="*/ 2454 h 2456"/>
                  <a:gd name="T56" fmla="*/ 962 w 1319"/>
                  <a:gd name="T57" fmla="*/ 2446 h 2456"/>
                  <a:gd name="T58" fmla="*/ 901 w 1319"/>
                  <a:gd name="T59" fmla="*/ 2401 h 2456"/>
                  <a:gd name="T60" fmla="*/ 871 w 1319"/>
                  <a:gd name="T61" fmla="*/ 2331 h 2456"/>
                  <a:gd name="T62" fmla="*/ 538 w 1319"/>
                  <a:gd name="T63" fmla="*/ 1089 h 2456"/>
                  <a:gd name="T64" fmla="*/ 562 w 1319"/>
                  <a:gd name="T65" fmla="*/ 1651 h 2456"/>
                  <a:gd name="T66" fmla="*/ 358 w 1319"/>
                  <a:gd name="T67" fmla="*/ 2398 h 2456"/>
                  <a:gd name="T68" fmla="*/ 296 w 1319"/>
                  <a:gd name="T69" fmla="*/ 2446 h 2456"/>
                  <a:gd name="T70" fmla="*/ 227 w 1319"/>
                  <a:gd name="T71" fmla="*/ 2454 h 2456"/>
                  <a:gd name="T72" fmla="*/ 164 w 1319"/>
                  <a:gd name="T73" fmla="*/ 2430 h 2456"/>
                  <a:gd name="T74" fmla="*/ 118 w 1319"/>
                  <a:gd name="T75" fmla="*/ 2374 h 2456"/>
                  <a:gd name="T76" fmla="*/ 105 w 1319"/>
                  <a:gd name="T77" fmla="*/ 2304 h 2456"/>
                  <a:gd name="T78" fmla="*/ 253 w 1319"/>
                  <a:gd name="T79" fmla="*/ 1045 h 2456"/>
                  <a:gd name="T80" fmla="*/ 215 w 1319"/>
                  <a:gd name="T81" fmla="*/ 996 h 2456"/>
                  <a:gd name="T82" fmla="*/ 0 w 1319"/>
                  <a:gd name="T83" fmla="*/ 479 h 2456"/>
                  <a:gd name="T84" fmla="*/ 16 w 1319"/>
                  <a:gd name="T85" fmla="*/ 416 h 2456"/>
                  <a:gd name="T86" fmla="*/ 47 w 1319"/>
                  <a:gd name="T87" fmla="*/ 381 h 2456"/>
                  <a:gd name="T88" fmla="*/ 77 w 1319"/>
                  <a:gd name="T89" fmla="*/ 356 h 2456"/>
                  <a:gd name="T90" fmla="*/ 134 w 1319"/>
                  <a:gd name="T91" fmla="*/ 312 h 2456"/>
                  <a:gd name="T92" fmla="*/ 206 w 1319"/>
                  <a:gd name="T93" fmla="*/ 254 h 2456"/>
                  <a:gd name="T94" fmla="*/ 286 w 1319"/>
                  <a:gd name="T95" fmla="*/ 191 h 2456"/>
                  <a:gd name="T96" fmla="*/ 364 w 1319"/>
                  <a:gd name="T97" fmla="*/ 131 h 2456"/>
                  <a:gd name="T98" fmla="*/ 427 w 1319"/>
                  <a:gd name="T99" fmla="*/ 84 h 2456"/>
                  <a:gd name="T100" fmla="*/ 485 w 1319"/>
                  <a:gd name="T101" fmla="*/ 40 h 2456"/>
                  <a:gd name="T102" fmla="*/ 552 w 1319"/>
                  <a:gd name="T103" fmla="*/ 4 h 2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319" h="2456">
                    <a:moveTo>
                      <a:pt x="356" y="438"/>
                    </a:moveTo>
                    <a:lnTo>
                      <a:pt x="261" y="513"/>
                    </a:lnTo>
                    <a:lnTo>
                      <a:pt x="318" y="644"/>
                    </a:lnTo>
                    <a:lnTo>
                      <a:pt x="356" y="438"/>
                    </a:lnTo>
                    <a:close/>
                    <a:moveTo>
                      <a:pt x="575" y="0"/>
                    </a:moveTo>
                    <a:lnTo>
                      <a:pt x="598" y="1"/>
                    </a:lnTo>
                    <a:lnTo>
                      <a:pt x="600" y="1"/>
                    </a:lnTo>
                    <a:lnTo>
                      <a:pt x="602" y="1"/>
                    </a:lnTo>
                    <a:lnTo>
                      <a:pt x="603" y="1"/>
                    </a:lnTo>
                    <a:lnTo>
                      <a:pt x="606" y="1"/>
                    </a:lnTo>
                    <a:lnTo>
                      <a:pt x="609" y="2"/>
                    </a:lnTo>
                    <a:lnTo>
                      <a:pt x="614" y="3"/>
                    </a:lnTo>
                    <a:lnTo>
                      <a:pt x="620" y="4"/>
                    </a:lnTo>
                    <a:lnTo>
                      <a:pt x="629" y="5"/>
                    </a:lnTo>
                    <a:lnTo>
                      <a:pt x="641" y="7"/>
                    </a:lnTo>
                    <a:lnTo>
                      <a:pt x="655" y="10"/>
                    </a:lnTo>
                    <a:lnTo>
                      <a:pt x="673" y="13"/>
                    </a:lnTo>
                    <a:lnTo>
                      <a:pt x="694" y="17"/>
                    </a:lnTo>
                    <a:lnTo>
                      <a:pt x="720" y="22"/>
                    </a:lnTo>
                    <a:lnTo>
                      <a:pt x="750" y="28"/>
                    </a:lnTo>
                    <a:lnTo>
                      <a:pt x="785" y="35"/>
                    </a:lnTo>
                    <a:lnTo>
                      <a:pt x="825" y="42"/>
                    </a:lnTo>
                    <a:lnTo>
                      <a:pt x="871" y="52"/>
                    </a:lnTo>
                    <a:lnTo>
                      <a:pt x="925" y="62"/>
                    </a:lnTo>
                    <a:lnTo>
                      <a:pt x="955" y="71"/>
                    </a:lnTo>
                    <a:lnTo>
                      <a:pt x="983" y="84"/>
                    </a:lnTo>
                    <a:lnTo>
                      <a:pt x="1007" y="102"/>
                    </a:lnTo>
                    <a:lnTo>
                      <a:pt x="1028" y="123"/>
                    </a:lnTo>
                    <a:lnTo>
                      <a:pt x="1045" y="148"/>
                    </a:lnTo>
                    <a:lnTo>
                      <a:pt x="1057" y="176"/>
                    </a:lnTo>
                    <a:lnTo>
                      <a:pt x="1065" y="205"/>
                    </a:lnTo>
                    <a:lnTo>
                      <a:pt x="1067" y="236"/>
                    </a:lnTo>
                    <a:lnTo>
                      <a:pt x="1064" y="268"/>
                    </a:lnTo>
                    <a:lnTo>
                      <a:pt x="1000" y="609"/>
                    </a:lnTo>
                    <a:lnTo>
                      <a:pt x="877" y="238"/>
                    </a:lnTo>
                    <a:lnTo>
                      <a:pt x="907" y="686"/>
                    </a:lnTo>
                    <a:lnTo>
                      <a:pt x="1260" y="890"/>
                    </a:lnTo>
                    <a:lnTo>
                      <a:pt x="1279" y="903"/>
                    </a:lnTo>
                    <a:lnTo>
                      <a:pt x="1294" y="920"/>
                    </a:lnTo>
                    <a:lnTo>
                      <a:pt x="1305" y="938"/>
                    </a:lnTo>
                    <a:lnTo>
                      <a:pt x="1314" y="957"/>
                    </a:lnTo>
                    <a:lnTo>
                      <a:pt x="1318" y="978"/>
                    </a:lnTo>
                    <a:lnTo>
                      <a:pt x="1319" y="999"/>
                    </a:lnTo>
                    <a:lnTo>
                      <a:pt x="1316" y="1021"/>
                    </a:lnTo>
                    <a:lnTo>
                      <a:pt x="1309" y="1042"/>
                    </a:lnTo>
                    <a:lnTo>
                      <a:pt x="1297" y="1062"/>
                    </a:lnTo>
                    <a:lnTo>
                      <a:pt x="1283" y="1079"/>
                    </a:lnTo>
                    <a:lnTo>
                      <a:pt x="1266" y="1092"/>
                    </a:lnTo>
                    <a:lnTo>
                      <a:pt x="1247" y="1102"/>
                    </a:lnTo>
                    <a:lnTo>
                      <a:pt x="1227" y="1108"/>
                    </a:lnTo>
                    <a:lnTo>
                      <a:pt x="1206" y="1111"/>
                    </a:lnTo>
                    <a:lnTo>
                      <a:pt x="1184" y="1110"/>
                    </a:lnTo>
                    <a:lnTo>
                      <a:pt x="1163" y="1105"/>
                    </a:lnTo>
                    <a:lnTo>
                      <a:pt x="1143" y="1096"/>
                    </a:lnTo>
                    <a:lnTo>
                      <a:pt x="735" y="861"/>
                    </a:lnTo>
                    <a:lnTo>
                      <a:pt x="716" y="847"/>
                    </a:lnTo>
                    <a:lnTo>
                      <a:pt x="701" y="830"/>
                    </a:lnTo>
                    <a:lnTo>
                      <a:pt x="689" y="811"/>
                    </a:lnTo>
                    <a:lnTo>
                      <a:pt x="681" y="789"/>
                    </a:lnTo>
                    <a:lnTo>
                      <a:pt x="677" y="766"/>
                    </a:lnTo>
                    <a:lnTo>
                      <a:pt x="644" y="270"/>
                    </a:lnTo>
                    <a:lnTo>
                      <a:pt x="565" y="747"/>
                    </a:lnTo>
                    <a:lnTo>
                      <a:pt x="563" y="765"/>
                    </a:lnTo>
                    <a:lnTo>
                      <a:pt x="564" y="784"/>
                    </a:lnTo>
                    <a:lnTo>
                      <a:pt x="568" y="807"/>
                    </a:lnTo>
                    <a:lnTo>
                      <a:pt x="574" y="830"/>
                    </a:lnTo>
                    <a:lnTo>
                      <a:pt x="583" y="853"/>
                    </a:lnTo>
                    <a:lnTo>
                      <a:pt x="595" y="876"/>
                    </a:lnTo>
                    <a:lnTo>
                      <a:pt x="611" y="899"/>
                    </a:lnTo>
                    <a:lnTo>
                      <a:pt x="630" y="922"/>
                    </a:lnTo>
                    <a:lnTo>
                      <a:pt x="653" y="942"/>
                    </a:lnTo>
                    <a:lnTo>
                      <a:pt x="679" y="959"/>
                    </a:lnTo>
                    <a:lnTo>
                      <a:pt x="909" y="1092"/>
                    </a:lnTo>
                    <a:lnTo>
                      <a:pt x="1058" y="1547"/>
                    </a:lnTo>
                    <a:lnTo>
                      <a:pt x="1064" y="1576"/>
                    </a:lnTo>
                    <a:lnTo>
                      <a:pt x="1152" y="2296"/>
                    </a:lnTo>
                    <a:lnTo>
                      <a:pt x="1152" y="2325"/>
                    </a:lnTo>
                    <a:lnTo>
                      <a:pt x="1147" y="2352"/>
                    </a:lnTo>
                    <a:lnTo>
                      <a:pt x="1137" y="2378"/>
                    </a:lnTo>
                    <a:lnTo>
                      <a:pt x="1123" y="2400"/>
                    </a:lnTo>
                    <a:lnTo>
                      <a:pt x="1104" y="2421"/>
                    </a:lnTo>
                    <a:lnTo>
                      <a:pt x="1082" y="2437"/>
                    </a:lnTo>
                    <a:lnTo>
                      <a:pt x="1057" y="2448"/>
                    </a:lnTo>
                    <a:lnTo>
                      <a:pt x="1029" y="2454"/>
                    </a:lnTo>
                    <a:lnTo>
                      <a:pt x="1012" y="2456"/>
                    </a:lnTo>
                    <a:lnTo>
                      <a:pt x="986" y="2453"/>
                    </a:lnTo>
                    <a:lnTo>
                      <a:pt x="962" y="2446"/>
                    </a:lnTo>
                    <a:lnTo>
                      <a:pt x="939" y="2435"/>
                    </a:lnTo>
                    <a:lnTo>
                      <a:pt x="919" y="2421"/>
                    </a:lnTo>
                    <a:lnTo>
                      <a:pt x="901" y="2401"/>
                    </a:lnTo>
                    <a:lnTo>
                      <a:pt x="887" y="2380"/>
                    </a:lnTo>
                    <a:lnTo>
                      <a:pt x="877" y="2357"/>
                    </a:lnTo>
                    <a:lnTo>
                      <a:pt x="871" y="2331"/>
                    </a:lnTo>
                    <a:lnTo>
                      <a:pt x="785" y="1624"/>
                    </a:lnTo>
                    <a:lnTo>
                      <a:pt x="611" y="1102"/>
                    </a:lnTo>
                    <a:lnTo>
                      <a:pt x="538" y="1089"/>
                    </a:lnTo>
                    <a:lnTo>
                      <a:pt x="566" y="1608"/>
                    </a:lnTo>
                    <a:lnTo>
                      <a:pt x="566" y="1629"/>
                    </a:lnTo>
                    <a:lnTo>
                      <a:pt x="562" y="1651"/>
                    </a:lnTo>
                    <a:lnTo>
                      <a:pt x="382" y="2349"/>
                    </a:lnTo>
                    <a:lnTo>
                      <a:pt x="372" y="2375"/>
                    </a:lnTo>
                    <a:lnTo>
                      <a:pt x="358" y="2398"/>
                    </a:lnTo>
                    <a:lnTo>
                      <a:pt x="340" y="2418"/>
                    </a:lnTo>
                    <a:lnTo>
                      <a:pt x="319" y="2434"/>
                    </a:lnTo>
                    <a:lnTo>
                      <a:pt x="296" y="2446"/>
                    </a:lnTo>
                    <a:lnTo>
                      <a:pt x="271" y="2453"/>
                    </a:lnTo>
                    <a:lnTo>
                      <a:pt x="245" y="2456"/>
                    </a:lnTo>
                    <a:lnTo>
                      <a:pt x="227" y="2454"/>
                    </a:lnTo>
                    <a:lnTo>
                      <a:pt x="209" y="2451"/>
                    </a:lnTo>
                    <a:lnTo>
                      <a:pt x="185" y="2442"/>
                    </a:lnTo>
                    <a:lnTo>
                      <a:pt x="164" y="2430"/>
                    </a:lnTo>
                    <a:lnTo>
                      <a:pt x="146" y="2415"/>
                    </a:lnTo>
                    <a:lnTo>
                      <a:pt x="130" y="2395"/>
                    </a:lnTo>
                    <a:lnTo>
                      <a:pt x="118" y="2374"/>
                    </a:lnTo>
                    <a:lnTo>
                      <a:pt x="109" y="2352"/>
                    </a:lnTo>
                    <a:lnTo>
                      <a:pt x="105" y="2328"/>
                    </a:lnTo>
                    <a:lnTo>
                      <a:pt x="105" y="2304"/>
                    </a:lnTo>
                    <a:lnTo>
                      <a:pt x="109" y="2277"/>
                    </a:lnTo>
                    <a:lnTo>
                      <a:pt x="283" y="1601"/>
                    </a:lnTo>
                    <a:lnTo>
                      <a:pt x="253" y="1045"/>
                    </a:lnTo>
                    <a:lnTo>
                      <a:pt x="238" y="1032"/>
                    </a:lnTo>
                    <a:lnTo>
                      <a:pt x="225" y="1016"/>
                    </a:lnTo>
                    <a:lnTo>
                      <a:pt x="215" y="996"/>
                    </a:lnTo>
                    <a:lnTo>
                      <a:pt x="9" y="523"/>
                    </a:lnTo>
                    <a:lnTo>
                      <a:pt x="2" y="501"/>
                    </a:lnTo>
                    <a:lnTo>
                      <a:pt x="0" y="479"/>
                    </a:lnTo>
                    <a:lnTo>
                      <a:pt x="1" y="457"/>
                    </a:lnTo>
                    <a:lnTo>
                      <a:pt x="7" y="436"/>
                    </a:lnTo>
                    <a:lnTo>
                      <a:pt x="16" y="416"/>
                    </a:lnTo>
                    <a:lnTo>
                      <a:pt x="29" y="398"/>
                    </a:lnTo>
                    <a:lnTo>
                      <a:pt x="45" y="383"/>
                    </a:lnTo>
                    <a:lnTo>
                      <a:pt x="47" y="381"/>
                    </a:lnTo>
                    <a:lnTo>
                      <a:pt x="53" y="376"/>
                    </a:lnTo>
                    <a:lnTo>
                      <a:pt x="63" y="367"/>
                    </a:lnTo>
                    <a:lnTo>
                      <a:pt x="77" y="356"/>
                    </a:lnTo>
                    <a:lnTo>
                      <a:pt x="94" y="344"/>
                    </a:lnTo>
                    <a:lnTo>
                      <a:pt x="113" y="329"/>
                    </a:lnTo>
                    <a:lnTo>
                      <a:pt x="134" y="312"/>
                    </a:lnTo>
                    <a:lnTo>
                      <a:pt x="157" y="294"/>
                    </a:lnTo>
                    <a:lnTo>
                      <a:pt x="181" y="275"/>
                    </a:lnTo>
                    <a:lnTo>
                      <a:pt x="206" y="254"/>
                    </a:lnTo>
                    <a:lnTo>
                      <a:pt x="233" y="233"/>
                    </a:lnTo>
                    <a:lnTo>
                      <a:pt x="259" y="212"/>
                    </a:lnTo>
                    <a:lnTo>
                      <a:pt x="286" y="191"/>
                    </a:lnTo>
                    <a:lnTo>
                      <a:pt x="312" y="171"/>
                    </a:lnTo>
                    <a:lnTo>
                      <a:pt x="338" y="150"/>
                    </a:lnTo>
                    <a:lnTo>
                      <a:pt x="364" y="131"/>
                    </a:lnTo>
                    <a:lnTo>
                      <a:pt x="387" y="114"/>
                    </a:lnTo>
                    <a:lnTo>
                      <a:pt x="408" y="98"/>
                    </a:lnTo>
                    <a:lnTo>
                      <a:pt x="427" y="84"/>
                    </a:lnTo>
                    <a:lnTo>
                      <a:pt x="444" y="71"/>
                    </a:lnTo>
                    <a:lnTo>
                      <a:pt x="464" y="57"/>
                    </a:lnTo>
                    <a:lnTo>
                      <a:pt x="485" y="40"/>
                    </a:lnTo>
                    <a:lnTo>
                      <a:pt x="507" y="26"/>
                    </a:lnTo>
                    <a:lnTo>
                      <a:pt x="529" y="13"/>
                    </a:lnTo>
                    <a:lnTo>
                      <a:pt x="552" y="4"/>
                    </a:lnTo>
                    <a:lnTo>
                      <a:pt x="57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Freeform 1298"/>
              <p:cNvSpPr>
                <a:spLocks/>
              </p:cNvSpPr>
              <p:nvPr/>
            </p:nvSpPr>
            <p:spPr bwMode="auto">
              <a:xfrm>
                <a:off x="1130300" y="6127750"/>
                <a:ext cx="47625" cy="46038"/>
              </a:xfrm>
              <a:custGeom>
                <a:avLst/>
                <a:gdLst>
                  <a:gd name="T0" fmla="*/ 263 w 526"/>
                  <a:gd name="T1" fmla="*/ 0 h 529"/>
                  <a:gd name="T2" fmla="*/ 301 w 526"/>
                  <a:gd name="T3" fmla="*/ 3 h 529"/>
                  <a:gd name="T4" fmla="*/ 338 w 526"/>
                  <a:gd name="T5" fmla="*/ 11 h 529"/>
                  <a:gd name="T6" fmla="*/ 373 w 526"/>
                  <a:gd name="T7" fmla="*/ 25 h 529"/>
                  <a:gd name="T8" fmla="*/ 405 w 526"/>
                  <a:gd name="T9" fmla="*/ 42 h 529"/>
                  <a:gd name="T10" fmla="*/ 434 w 526"/>
                  <a:gd name="T11" fmla="*/ 66 h 529"/>
                  <a:gd name="T12" fmla="*/ 460 w 526"/>
                  <a:gd name="T13" fmla="*/ 91 h 529"/>
                  <a:gd name="T14" fmla="*/ 482 w 526"/>
                  <a:gd name="T15" fmla="*/ 121 h 529"/>
                  <a:gd name="T16" fmla="*/ 501 w 526"/>
                  <a:gd name="T17" fmla="*/ 153 h 529"/>
                  <a:gd name="T18" fmla="*/ 514 w 526"/>
                  <a:gd name="T19" fmla="*/ 189 h 529"/>
                  <a:gd name="T20" fmla="*/ 523 w 526"/>
                  <a:gd name="T21" fmla="*/ 225 h 529"/>
                  <a:gd name="T22" fmla="*/ 526 w 526"/>
                  <a:gd name="T23" fmla="*/ 264 h 529"/>
                  <a:gd name="T24" fmla="*/ 523 w 526"/>
                  <a:gd name="T25" fmla="*/ 304 h 529"/>
                  <a:gd name="T26" fmla="*/ 514 w 526"/>
                  <a:gd name="T27" fmla="*/ 341 h 529"/>
                  <a:gd name="T28" fmla="*/ 501 w 526"/>
                  <a:gd name="T29" fmla="*/ 376 h 529"/>
                  <a:gd name="T30" fmla="*/ 482 w 526"/>
                  <a:gd name="T31" fmla="*/ 409 h 529"/>
                  <a:gd name="T32" fmla="*/ 460 w 526"/>
                  <a:gd name="T33" fmla="*/ 438 h 529"/>
                  <a:gd name="T34" fmla="*/ 434 w 526"/>
                  <a:gd name="T35" fmla="*/ 464 h 529"/>
                  <a:gd name="T36" fmla="*/ 405 w 526"/>
                  <a:gd name="T37" fmla="*/ 487 h 529"/>
                  <a:gd name="T38" fmla="*/ 373 w 526"/>
                  <a:gd name="T39" fmla="*/ 505 h 529"/>
                  <a:gd name="T40" fmla="*/ 338 w 526"/>
                  <a:gd name="T41" fmla="*/ 518 h 529"/>
                  <a:gd name="T42" fmla="*/ 301 w 526"/>
                  <a:gd name="T43" fmla="*/ 526 h 529"/>
                  <a:gd name="T44" fmla="*/ 263 w 526"/>
                  <a:gd name="T45" fmla="*/ 529 h 529"/>
                  <a:gd name="T46" fmla="*/ 224 w 526"/>
                  <a:gd name="T47" fmla="*/ 526 h 529"/>
                  <a:gd name="T48" fmla="*/ 186 w 526"/>
                  <a:gd name="T49" fmla="*/ 518 h 529"/>
                  <a:gd name="T50" fmla="*/ 151 w 526"/>
                  <a:gd name="T51" fmla="*/ 505 h 529"/>
                  <a:gd name="T52" fmla="*/ 119 w 526"/>
                  <a:gd name="T53" fmla="*/ 487 h 529"/>
                  <a:gd name="T54" fmla="*/ 90 w 526"/>
                  <a:gd name="T55" fmla="*/ 464 h 529"/>
                  <a:gd name="T56" fmla="*/ 64 w 526"/>
                  <a:gd name="T57" fmla="*/ 438 h 529"/>
                  <a:gd name="T58" fmla="*/ 42 w 526"/>
                  <a:gd name="T59" fmla="*/ 409 h 529"/>
                  <a:gd name="T60" fmla="*/ 24 w 526"/>
                  <a:gd name="T61" fmla="*/ 376 h 529"/>
                  <a:gd name="T62" fmla="*/ 11 w 526"/>
                  <a:gd name="T63" fmla="*/ 341 h 529"/>
                  <a:gd name="T64" fmla="*/ 3 w 526"/>
                  <a:gd name="T65" fmla="*/ 304 h 529"/>
                  <a:gd name="T66" fmla="*/ 0 w 526"/>
                  <a:gd name="T67" fmla="*/ 264 h 529"/>
                  <a:gd name="T68" fmla="*/ 3 w 526"/>
                  <a:gd name="T69" fmla="*/ 225 h 529"/>
                  <a:gd name="T70" fmla="*/ 11 w 526"/>
                  <a:gd name="T71" fmla="*/ 189 h 529"/>
                  <a:gd name="T72" fmla="*/ 24 w 526"/>
                  <a:gd name="T73" fmla="*/ 153 h 529"/>
                  <a:gd name="T74" fmla="*/ 42 w 526"/>
                  <a:gd name="T75" fmla="*/ 121 h 529"/>
                  <a:gd name="T76" fmla="*/ 64 w 526"/>
                  <a:gd name="T77" fmla="*/ 91 h 529"/>
                  <a:gd name="T78" fmla="*/ 90 w 526"/>
                  <a:gd name="T79" fmla="*/ 66 h 529"/>
                  <a:gd name="T80" fmla="*/ 119 w 526"/>
                  <a:gd name="T81" fmla="*/ 42 h 529"/>
                  <a:gd name="T82" fmla="*/ 151 w 526"/>
                  <a:gd name="T83" fmla="*/ 25 h 529"/>
                  <a:gd name="T84" fmla="*/ 186 w 526"/>
                  <a:gd name="T85" fmla="*/ 11 h 529"/>
                  <a:gd name="T86" fmla="*/ 224 w 526"/>
                  <a:gd name="T87" fmla="*/ 3 h 529"/>
                  <a:gd name="T88" fmla="*/ 263 w 526"/>
                  <a:gd name="T89" fmla="*/ 0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26" h="529">
                    <a:moveTo>
                      <a:pt x="263" y="0"/>
                    </a:moveTo>
                    <a:lnTo>
                      <a:pt x="301" y="3"/>
                    </a:lnTo>
                    <a:lnTo>
                      <a:pt x="338" y="11"/>
                    </a:lnTo>
                    <a:lnTo>
                      <a:pt x="373" y="25"/>
                    </a:lnTo>
                    <a:lnTo>
                      <a:pt x="405" y="42"/>
                    </a:lnTo>
                    <a:lnTo>
                      <a:pt x="434" y="66"/>
                    </a:lnTo>
                    <a:lnTo>
                      <a:pt x="460" y="91"/>
                    </a:lnTo>
                    <a:lnTo>
                      <a:pt x="482" y="121"/>
                    </a:lnTo>
                    <a:lnTo>
                      <a:pt x="501" y="153"/>
                    </a:lnTo>
                    <a:lnTo>
                      <a:pt x="514" y="189"/>
                    </a:lnTo>
                    <a:lnTo>
                      <a:pt x="523" y="225"/>
                    </a:lnTo>
                    <a:lnTo>
                      <a:pt x="526" y="264"/>
                    </a:lnTo>
                    <a:lnTo>
                      <a:pt x="523" y="304"/>
                    </a:lnTo>
                    <a:lnTo>
                      <a:pt x="514" y="341"/>
                    </a:lnTo>
                    <a:lnTo>
                      <a:pt x="501" y="376"/>
                    </a:lnTo>
                    <a:lnTo>
                      <a:pt x="482" y="409"/>
                    </a:lnTo>
                    <a:lnTo>
                      <a:pt x="460" y="438"/>
                    </a:lnTo>
                    <a:lnTo>
                      <a:pt x="434" y="464"/>
                    </a:lnTo>
                    <a:lnTo>
                      <a:pt x="405" y="487"/>
                    </a:lnTo>
                    <a:lnTo>
                      <a:pt x="373" y="505"/>
                    </a:lnTo>
                    <a:lnTo>
                      <a:pt x="338" y="518"/>
                    </a:lnTo>
                    <a:lnTo>
                      <a:pt x="301" y="526"/>
                    </a:lnTo>
                    <a:lnTo>
                      <a:pt x="263" y="529"/>
                    </a:lnTo>
                    <a:lnTo>
                      <a:pt x="224" y="526"/>
                    </a:lnTo>
                    <a:lnTo>
                      <a:pt x="186" y="518"/>
                    </a:lnTo>
                    <a:lnTo>
                      <a:pt x="151" y="505"/>
                    </a:lnTo>
                    <a:lnTo>
                      <a:pt x="119" y="487"/>
                    </a:lnTo>
                    <a:lnTo>
                      <a:pt x="90" y="464"/>
                    </a:lnTo>
                    <a:lnTo>
                      <a:pt x="64" y="438"/>
                    </a:lnTo>
                    <a:lnTo>
                      <a:pt x="42" y="409"/>
                    </a:lnTo>
                    <a:lnTo>
                      <a:pt x="24" y="376"/>
                    </a:lnTo>
                    <a:lnTo>
                      <a:pt x="11" y="341"/>
                    </a:lnTo>
                    <a:lnTo>
                      <a:pt x="3" y="304"/>
                    </a:lnTo>
                    <a:lnTo>
                      <a:pt x="0" y="264"/>
                    </a:lnTo>
                    <a:lnTo>
                      <a:pt x="3" y="225"/>
                    </a:lnTo>
                    <a:lnTo>
                      <a:pt x="11" y="189"/>
                    </a:lnTo>
                    <a:lnTo>
                      <a:pt x="24" y="153"/>
                    </a:lnTo>
                    <a:lnTo>
                      <a:pt x="42" y="121"/>
                    </a:lnTo>
                    <a:lnTo>
                      <a:pt x="64" y="91"/>
                    </a:lnTo>
                    <a:lnTo>
                      <a:pt x="90" y="66"/>
                    </a:lnTo>
                    <a:lnTo>
                      <a:pt x="119" y="42"/>
                    </a:lnTo>
                    <a:lnTo>
                      <a:pt x="151" y="25"/>
                    </a:lnTo>
                    <a:lnTo>
                      <a:pt x="186" y="11"/>
                    </a:lnTo>
                    <a:lnTo>
                      <a:pt x="224" y="3"/>
                    </a:lnTo>
                    <a:lnTo>
                      <a:pt x="26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Freeform 1299"/>
              <p:cNvSpPr>
                <a:spLocks noEditPoints="1"/>
              </p:cNvSpPr>
              <p:nvPr/>
            </p:nvSpPr>
            <p:spPr bwMode="auto">
              <a:xfrm>
                <a:off x="1089025" y="6140450"/>
                <a:ext cx="177800" cy="271463"/>
              </a:xfrm>
              <a:custGeom>
                <a:avLst/>
                <a:gdLst>
                  <a:gd name="T0" fmla="*/ 283 w 2011"/>
                  <a:gd name="T1" fmla="*/ 1016 h 3075"/>
                  <a:gd name="T2" fmla="*/ 400 w 2011"/>
                  <a:gd name="T3" fmla="*/ 827 h 3075"/>
                  <a:gd name="T4" fmla="*/ 1898 w 2011"/>
                  <a:gd name="T5" fmla="*/ 0 h 3075"/>
                  <a:gd name="T6" fmla="*/ 1944 w 2011"/>
                  <a:gd name="T7" fmla="*/ 14 h 3075"/>
                  <a:gd name="T8" fmla="*/ 1982 w 2011"/>
                  <a:gd name="T9" fmla="*/ 46 h 3075"/>
                  <a:gd name="T10" fmla="*/ 2006 w 2011"/>
                  <a:gd name="T11" fmla="*/ 91 h 3075"/>
                  <a:gd name="T12" fmla="*/ 2011 w 2011"/>
                  <a:gd name="T13" fmla="*/ 141 h 3075"/>
                  <a:gd name="T14" fmla="*/ 1997 w 2011"/>
                  <a:gd name="T15" fmla="*/ 187 h 3075"/>
                  <a:gd name="T16" fmla="*/ 1966 w 2011"/>
                  <a:gd name="T17" fmla="*/ 225 h 3075"/>
                  <a:gd name="T18" fmla="*/ 1072 w 2011"/>
                  <a:gd name="T19" fmla="*/ 713 h 3075"/>
                  <a:gd name="T20" fmla="*/ 1072 w 2011"/>
                  <a:gd name="T21" fmla="*/ 2953 h 3075"/>
                  <a:gd name="T22" fmla="*/ 1049 w 2011"/>
                  <a:gd name="T23" fmla="*/ 3007 h 3075"/>
                  <a:gd name="T24" fmla="*/ 1008 w 2011"/>
                  <a:gd name="T25" fmla="*/ 3049 h 3075"/>
                  <a:gd name="T26" fmla="*/ 953 w 2011"/>
                  <a:gd name="T27" fmla="*/ 3071 h 3075"/>
                  <a:gd name="T28" fmla="*/ 892 w 2011"/>
                  <a:gd name="T29" fmla="*/ 3071 h 3075"/>
                  <a:gd name="T30" fmla="*/ 838 w 2011"/>
                  <a:gd name="T31" fmla="*/ 3049 h 3075"/>
                  <a:gd name="T32" fmla="*/ 797 w 2011"/>
                  <a:gd name="T33" fmla="*/ 3007 h 3075"/>
                  <a:gd name="T34" fmla="*/ 774 w 2011"/>
                  <a:gd name="T35" fmla="*/ 2953 h 3075"/>
                  <a:gd name="T36" fmla="*/ 771 w 2011"/>
                  <a:gd name="T37" fmla="*/ 1731 h 3075"/>
                  <a:gd name="T38" fmla="*/ 761 w 2011"/>
                  <a:gd name="T39" fmla="*/ 1708 h 3075"/>
                  <a:gd name="T40" fmla="*/ 738 w 2011"/>
                  <a:gd name="T41" fmla="*/ 1698 h 3075"/>
                  <a:gd name="T42" fmla="*/ 715 w 2011"/>
                  <a:gd name="T43" fmla="*/ 1708 h 3075"/>
                  <a:gd name="T44" fmla="*/ 705 w 2011"/>
                  <a:gd name="T45" fmla="*/ 1731 h 3075"/>
                  <a:gd name="T46" fmla="*/ 702 w 2011"/>
                  <a:gd name="T47" fmla="*/ 2953 h 3075"/>
                  <a:gd name="T48" fmla="*/ 678 w 2011"/>
                  <a:gd name="T49" fmla="*/ 3007 h 3075"/>
                  <a:gd name="T50" fmla="*/ 637 w 2011"/>
                  <a:gd name="T51" fmla="*/ 3049 h 3075"/>
                  <a:gd name="T52" fmla="*/ 583 w 2011"/>
                  <a:gd name="T53" fmla="*/ 3071 h 3075"/>
                  <a:gd name="T54" fmla="*/ 522 w 2011"/>
                  <a:gd name="T55" fmla="*/ 3071 h 3075"/>
                  <a:gd name="T56" fmla="*/ 468 w 2011"/>
                  <a:gd name="T57" fmla="*/ 3049 h 3075"/>
                  <a:gd name="T58" fmla="*/ 427 w 2011"/>
                  <a:gd name="T59" fmla="*/ 3007 h 3075"/>
                  <a:gd name="T60" fmla="*/ 403 w 2011"/>
                  <a:gd name="T61" fmla="*/ 2953 h 3075"/>
                  <a:gd name="T62" fmla="*/ 400 w 2011"/>
                  <a:gd name="T63" fmla="*/ 1490 h 3075"/>
                  <a:gd name="T64" fmla="*/ 357 w 2011"/>
                  <a:gd name="T65" fmla="*/ 1482 h 3075"/>
                  <a:gd name="T66" fmla="*/ 318 w 2011"/>
                  <a:gd name="T67" fmla="*/ 1460 h 3075"/>
                  <a:gd name="T68" fmla="*/ 28 w 2011"/>
                  <a:gd name="T69" fmla="*/ 1107 h 3075"/>
                  <a:gd name="T70" fmla="*/ 4 w 2011"/>
                  <a:gd name="T71" fmla="*/ 1059 h 3075"/>
                  <a:gd name="T72" fmla="*/ 1 w 2011"/>
                  <a:gd name="T73" fmla="*/ 1008 h 3075"/>
                  <a:gd name="T74" fmla="*/ 19 w 2011"/>
                  <a:gd name="T75" fmla="*/ 957 h 3075"/>
                  <a:gd name="T76" fmla="*/ 299 w 2011"/>
                  <a:gd name="T77" fmla="*/ 515 h 3075"/>
                  <a:gd name="T78" fmla="*/ 340 w 2011"/>
                  <a:gd name="T79" fmla="*/ 487 h 3075"/>
                  <a:gd name="T80" fmla="*/ 390 w 2011"/>
                  <a:gd name="T81" fmla="*/ 476 h 3075"/>
                  <a:gd name="T82" fmla="*/ 682 w 2011"/>
                  <a:gd name="T83" fmla="*/ 890 h 3075"/>
                  <a:gd name="T84" fmla="*/ 649 w 2011"/>
                  <a:gd name="T85" fmla="*/ 701 h 3075"/>
                  <a:gd name="T86" fmla="*/ 655 w 2011"/>
                  <a:gd name="T87" fmla="*/ 678 h 3075"/>
                  <a:gd name="T88" fmla="*/ 661 w 2011"/>
                  <a:gd name="T89" fmla="*/ 502 h 3075"/>
                  <a:gd name="T90" fmla="*/ 661 w 2011"/>
                  <a:gd name="T91" fmla="*/ 483 h 3075"/>
                  <a:gd name="T92" fmla="*/ 668 w 2011"/>
                  <a:gd name="T93" fmla="*/ 477 h 3075"/>
                  <a:gd name="T94" fmla="*/ 677 w 2011"/>
                  <a:gd name="T95" fmla="*/ 474 h 3075"/>
                  <a:gd name="T96" fmla="*/ 806 w 2011"/>
                  <a:gd name="T97" fmla="*/ 475 h 3075"/>
                  <a:gd name="T98" fmla="*/ 814 w 2011"/>
                  <a:gd name="T99" fmla="*/ 480 h 3075"/>
                  <a:gd name="T100" fmla="*/ 820 w 2011"/>
                  <a:gd name="T101" fmla="*/ 492 h 3075"/>
                  <a:gd name="T102" fmla="*/ 773 w 2011"/>
                  <a:gd name="T103" fmla="*/ 584 h 3075"/>
                  <a:gd name="T104" fmla="*/ 828 w 2011"/>
                  <a:gd name="T105" fmla="*/ 689 h 3075"/>
                  <a:gd name="T106" fmla="*/ 829 w 2011"/>
                  <a:gd name="T107" fmla="*/ 714 h 3075"/>
                  <a:gd name="T108" fmla="*/ 942 w 2011"/>
                  <a:gd name="T109" fmla="*/ 493 h 3075"/>
                  <a:gd name="T110" fmla="*/ 1849 w 2011"/>
                  <a:gd name="T111" fmla="*/ 5 h 30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011" h="3075">
                    <a:moveTo>
                      <a:pt x="400" y="827"/>
                    </a:moveTo>
                    <a:lnTo>
                      <a:pt x="283" y="1016"/>
                    </a:lnTo>
                    <a:lnTo>
                      <a:pt x="400" y="1161"/>
                    </a:lnTo>
                    <a:lnTo>
                      <a:pt x="400" y="827"/>
                    </a:lnTo>
                    <a:close/>
                    <a:moveTo>
                      <a:pt x="1873" y="0"/>
                    </a:moveTo>
                    <a:lnTo>
                      <a:pt x="1898" y="0"/>
                    </a:lnTo>
                    <a:lnTo>
                      <a:pt x="1922" y="5"/>
                    </a:lnTo>
                    <a:lnTo>
                      <a:pt x="1944" y="14"/>
                    </a:lnTo>
                    <a:lnTo>
                      <a:pt x="1964" y="29"/>
                    </a:lnTo>
                    <a:lnTo>
                      <a:pt x="1982" y="46"/>
                    </a:lnTo>
                    <a:lnTo>
                      <a:pt x="1997" y="67"/>
                    </a:lnTo>
                    <a:lnTo>
                      <a:pt x="2006" y="91"/>
                    </a:lnTo>
                    <a:lnTo>
                      <a:pt x="2011" y="115"/>
                    </a:lnTo>
                    <a:lnTo>
                      <a:pt x="2011" y="141"/>
                    </a:lnTo>
                    <a:lnTo>
                      <a:pt x="2006" y="164"/>
                    </a:lnTo>
                    <a:lnTo>
                      <a:pt x="1997" y="187"/>
                    </a:lnTo>
                    <a:lnTo>
                      <a:pt x="1984" y="207"/>
                    </a:lnTo>
                    <a:lnTo>
                      <a:pt x="1966" y="225"/>
                    </a:lnTo>
                    <a:lnTo>
                      <a:pt x="1945" y="240"/>
                    </a:lnTo>
                    <a:lnTo>
                      <a:pt x="1072" y="713"/>
                    </a:lnTo>
                    <a:lnTo>
                      <a:pt x="1075" y="2921"/>
                    </a:lnTo>
                    <a:lnTo>
                      <a:pt x="1072" y="2953"/>
                    </a:lnTo>
                    <a:lnTo>
                      <a:pt x="1063" y="2981"/>
                    </a:lnTo>
                    <a:lnTo>
                      <a:pt x="1049" y="3007"/>
                    </a:lnTo>
                    <a:lnTo>
                      <a:pt x="1031" y="3030"/>
                    </a:lnTo>
                    <a:lnTo>
                      <a:pt x="1008" y="3049"/>
                    </a:lnTo>
                    <a:lnTo>
                      <a:pt x="982" y="3063"/>
                    </a:lnTo>
                    <a:lnTo>
                      <a:pt x="953" y="3071"/>
                    </a:lnTo>
                    <a:lnTo>
                      <a:pt x="922" y="3075"/>
                    </a:lnTo>
                    <a:lnTo>
                      <a:pt x="892" y="3071"/>
                    </a:lnTo>
                    <a:lnTo>
                      <a:pt x="863" y="3063"/>
                    </a:lnTo>
                    <a:lnTo>
                      <a:pt x="838" y="3049"/>
                    </a:lnTo>
                    <a:lnTo>
                      <a:pt x="815" y="3030"/>
                    </a:lnTo>
                    <a:lnTo>
                      <a:pt x="797" y="3007"/>
                    </a:lnTo>
                    <a:lnTo>
                      <a:pt x="783" y="2981"/>
                    </a:lnTo>
                    <a:lnTo>
                      <a:pt x="774" y="2953"/>
                    </a:lnTo>
                    <a:lnTo>
                      <a:pt x="771" y="2921"/>
                    </a:lnTo>
                    <a:lnTo>
                      <a:pt x="771" y="1731"/>
                    </a:lnTo>
                    <a:lnTo>
                      <a:pt x="768" y="1718"/>
                    </a:lnTo>
                    <a:lnTo>
                      <a:pt x="761" y="1708"/>
                    </a:lnTo>
                    <a:lnTo>
                      <a:pt x="751" y="1701"/>
                    </a:lnTo>
                    <a:lnTo>
                      <a:pt x="738" y="1698"/>
                    </a:lnTo>
                    <a:lnTo>
                      <a:pt x="725" y="1701"/>
                    </a:lnTo>
                    <a:lnTo>
                      <a:pt x="715" y="1708"/>
                    </a:lnTo>
                    <a:lnTo>
                      <a:pt x="708" y="1718"/>
                    </a:lnTo>
                    <a:lnTo>
                      <a:pt x="705" y="1731"/>
                    </a:lnTo>
                    <a:lnTo>
                      <a:pt x="705" y="2921"/>
                    </a:lnTo>
                    <a:lnTo>
                      <a:pt x="702" y="2953"/>
                    </a:lnTo>
                    <a:lnTo>
                      <a:pt x="693" y="2981"/>
                    </a:lnTo>
                    <a:lnTo>
                      <a:pt x="678" y="3007"/>
                    </a:lnTo>
                    <a:lnTo>
                      <a:pt x="660" y="3030"/>
                    </a:lnTo>
                    <a:lnTo>
                      <a:pt x="637" y="3049"/>
                    </a:lnTo>
                    <a:lnTo>
                      <a:pt x="612" y="3063"/>
                    </a:lnTo>
                    <a:lnTo>
                      <a:pt x="583" y="3071"/>
                    </a:lnTo>
                    <a:lnTo>
                      <a:pt x="553" y="3075"/>
                    </a:lnTo>
                    <a:lnTo>
                      <a:pt x="522" y="3071"/>
                    </a:lnTo>
                    <a:lnTo>
                      <a:pt x="494" y="3063"/>
                    </a:lnTo>
                    <a:lnTo>
                      <a:pt x="468" y="3049"/>
                    </a:lnTo>
                    <a:lnTo>
                      <a:pt x="445" y="3030"/>
                    </a:lnTo>
                    <a:lnTo>
                      <a:pt x="427" y="3007"/>
                    </a:lnTo>
                    <a:lnTo>
                      <a:pt x="412" y="2981"/>
                    </a:lnTo>
                    <a:lnTo>
                      <a:pt x="403" y="2953"/>
                    </a:lnTo>
                    <a:lnTo>
                      <a:pt x="400" y="2921"/>
                    </a:lnTo>
                    <a:lnTo>
                      <a:pt x="400" y="1490"/>
                    </a:lnTo>
                    <a:lnTo>
                      <a:pt x="378" y="1488"/>
                    </a:lnTo>
                    <a:lnTo>
                      <a:pt x="357" y="1482"/>
                    </a:lnTo>
                    <a:lnTo>
                      <a:pt x="337" y="1473"/>
                    </a:lnTo>
                    <a:lnTo>
                      <a:pt x="318" y="1460"/>
                    </a:lnTo>
                    <a:lnTo>
                      <a:pt x="302" y="1443"/>
                    </a:lnTo>
                    <a:lnTo>
                      <a:pt x="28" y="1107"/>
                    </a:lnTo>
                    <a:lnTo>
                      <a:pt x="14" y="1083"/>
                    </a:lnTo>
                    <a:lnTo>
                      <a:pt x="4" y="1059"/>
                    </a:lnTo>
                    <a:lnTo>
                      <a:pt x="0" y="1033"/>
                    </a:lnTo>
                    <a:lnTo>
                      <a:pt x="1" y="1008"/>
                    </a:lnTo>
                    <a:lnTo>
                      <a:pt x="8" y="981"/>
                    </a:lnTo>
                    <a:lnTo>
                      <a:pt x="19" y="957"/>
                    </a:lnTo>
                    <a:lnTo>
                      <a:pt x="283" y="535"/>
                    </a:lnTo>
                    <a:lnTo>
                      <a:pt x="299" y="515"/>
                    </a:lnTo>
                    <a:lnTo>
                      <a:pt x="318" y="499"/>
                    </a:lnTo>
                    <a:lnTo>
                      <a:pt x="340" y="487"/>
                    </a:lnTo>
                    <a:lnTo>
                      <a:pt x="365" y="479"/>
                    </a:lnTo>
                    <a:lnTo>
                      <a:pt x="390" y="476"/>
                    </a:lnTo>
                    <a:lnTo>
                      <a:pt x="527" y="476"/>
                    </a:lnTo>
                    <a:lnTo>
                      <a:pt x="682" y="890"/>
                    </a:lnTo>
                    <a:lnTo>
                      <a:pt x="649" y="713"/>
                    </a:lnTo>
                    <a:lnTo>
                      <a:pt x="649" y="701"/>
                    </a:lnTo>
                    <a:lnTo>
                      <a:pt x="650" y="689"/>
                    </a:lnTo>
                    <a:lnTo>
                      <a:pt x="655" y="678"/>
                    </a:lnTo>
                    <a:lnTo>
                      <a:pt x="707" y="584"/>
                    </a:lnTo>
                    <a:lnTo>
                      <a:pt x="661" y="502"/>
                    </a:lnTo>
                    <a:lnTo>
                      <a:pt x="659" y="492"/>
                    </a:lnTo>
                    <a:lnTo>
                      <a:pt x="661" y="483"/>
                    </a:lnTo>
                    <a:lnTo>
                      <a:pt x="664" y="480"/>
                    </a:lnTo>
                    <a:lnTo>
                      <a:pt x="668" y="477"/>
                    </a:lnTo>
                    <a:lnTo>
                      <a:pt x="672" y="475"/>
                    </a:lnTo>
                    <a:lnTo>
                      <a:pt x="677" y="474"/>
                    </a:lnTo>
                    <a:lnTo>
                      <a:pt x="802" y="474"/>
                    </a:lnTo>
                    <a:lnTo>
                      <a:pt x="806" y="475"/>
                    </a:lnTo>
                    <a:lnTo>
                      <a:pt x="811" y="477"/>
                    </a:lnTo>
                    <a:lnTo>
                      <a:pt x="814" y="480"/>
                    </a:lnTo>
                    <a:lnTo>
                      <a:pt x="817" y="483"/>
                    </a:lnTo>
                    <a:lnTo>
                      <a:pt x="820" y="492"/>
                    </a:lnTo>
                    <a:lnTo>
                      <a:pt x="818" y="502"/>
                    </a:lnTo>
                    <a:lnTo>
                      <a:pt x="773" y="584"/>
                    </a:lnTo>
                    <a:lnTo>
                      <a:pt x="823" y="678"/>
                    </a:lnTo>
                    <a:lnTo>
                      <a:pt x="828" y="689"/>
                    </a:lnTo>
                    <a:lnTo>
                      <a:pt x="830" y="701"/>
                    </a:lnTo>
                    <a:lnTo>
                      <a:pt x="829" y="714"/>
                    </a:lnTo>
                    <a:lnTo>
                      <a:pt x="792" y="890"/>
                    </a:lnTo>
                    <a:lnTo>
                      <a:pt x="942" y="493"/>
                    </a:lnTo>
                    <a:lnTo>
                      <a:pt x="1825" y="15"/>
                    </a:lnTo>
                    <a:lnTo>
                      <a:pt x="1849" y="5"/>
                    </a:lnTo>
                    <a:lnTo>
                      <a:pt x="187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6" name="Group 55"/>
            <p:cNvGrpSpPr/>
            <p:nvPr/>
          </p:nvGrpSpPr>
          <p:grpSpPr>
            <a:xfrm>
              <a:off x="1854200" y="6115050"/>
              <a:ext cx="307975" cy="307975"/>
              <a:chOff x="1854200" y="6115050"/>
              <a:chExt cx="307975" cy="307975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57" name="Freeform 1304"/>
              <p:cNvSpPr>
                <a:spLocks/>
              </p:cNvSpPr>
              <p:nvPr/>
            </p:nvSpPr>
            <p:spPr bwMode="auto">
              <a:xfrm>
                <a:off x="1854200" y="6207125"/>
                <a:ext cx="217488" cy="215900"/>
              </a:xfrm>
              <a:custGeom>
                <a:avLst/>
                <a:gdLst>
                  <a:gd name="T0" fmla="*/ 473 w 2322"/>
                  <a:gd name="T1" fmla="*/ 6 h 2327"/>
                  <a:gd name="T2" fmla="*/ 533 w 2322"/>
                  <a:gd name="T3" fmla="*/ 38 h 2327"/>
                  <a:gd name="T4" fmla="*/ 639 w 2322"/>
                  <a:gd name="T5" fmla="*/ 139 h 2327"/>
                  <a:gd name="T6" fmla="*/ 792 w 2322"/>
                  <a:gd name="T7" fmla="*/ 291 h 2327"/>
                  <a:gd name="T8" fmla="*/ 892 w 2322"/>
                  <a:gd name="T9" fmla="*/ 396 h 2327"/>
                  <a:gd name="T10" fmla="*/ 925 w 2322"/>
                  <a:gd name="T11" fmla="*/ 459 h 2327"/>
                  <a:gd name="T12" fmla="*/ 931 w 2322"/>
                  <a:gd name="T13" fmla="*/ 522 h 2327"/>
                  <a:gd name="T14" fmla="*/ 912 w 2322"/>
                  <a:gd name="T15" fmla="*/ 585 h 2327"/>
                  <a:gd name="T16" fmla="*/ 867 w 2322"/>
                  <a:gd name="T17" fmla="*/ 645 h 2327"/>
                  <a:gd name="T18" fmla="*/ 678 w 2322"/>
                  <a:gd name="T19" fmla="*/ 833 h 2327"/>
                  <a:gd name="T20" fmla="*/ 664 w 2322"/>
                  <a:gd name="T21" fmla="*/ 856 h 2327"/>
                  <a:gd name="T22" fmla="*/ 669 w 2322"/>
                  <a:gd name="T23" fmla="*/ 883 h 2327"/>
                  <a:gd name="T24" fmla="*/ 728 w 2322"/>
                  <a:gd name="T25" fmla="*/ 999 h 2327"/>
                  <a:gd name="T26" fmla="*/ 800 w 2322"/>
                  <a:gd name="T27" fmla="*/ 1106 h 2327"/>
                  <a:gd name="T28" fmla="*/ 900 w 2322"/>
                  <a:gd name="T29" fmla="*/ 1228 h 2327"/>
                  <a:gd name="T30" fmla="*/ 1026 w 2322"/>
                  <a:gd name="T31" fmla="*/ 1363 h 2327"/>
                  <a:gd name="T32" fmla="*/ 1164 w 2322"/>
                  <a:gd name="T33" fmla="*/ 1484 h 2327"/>
                  <a:gd name="T34" fmla="*/ 1316 w 2322"/>
                  <a:gd name="T35" fmla="*/ 1592 h 2327"/>
                  <a:gd name="T36" fmla="*/ 1398 w 2322"/>
                  <a:gd name="T37" fmla="*/ 1635 h 2327"/>
                  <a:gd name="T38" fmla="*/ 1452 w 2322"/>
                  <a:gd name="T39" fmla="*/ 1662 h 2327"/>
                  <a:gd name="T40" fmla="*/ 1473 w 2322"/>
                  <a:gd name="T41" fmla="*/ 1661 h 2327"/>
                  <a:gd name="T42" fmla="*/ 1492 w 2322"/>
                  <a:gd name="T43" fmla="*/ 1647 h 2327"/>
                  <a:gd name="T44" fmla="*/ 1683 w 2322"/>
                  <a:gd name="T45" fmla="*/ 1456 h 2327"/>
                  <a:gd name="T46" fmla="*/ 1741 w 2322"/>
                  <a:gd name="T47" fmla="*/ 1413 h 2327"/>
                  <a:gd name="T48" fmla="*/ 1803 w 2322"/>
                  <a:gd name="T49" fmla="*/ 1395 h 2327"/>
                  <a:gd name="T50" fmla="*/ 1866 w 2322"/>
                  <a:gd name="T51" fmla="*/ 1401 h 2327"/>
                  <a:gd name="T52" fmla="*/ 1926 w 2322"/>
                  <a:gd name="T53" fmla="*/ 1431 h 2327"/>
                  <a:gd name="T54" fmla="*/ 2107 w 2322"/>
                  <a:gd name="T55" fmla="*/ 1609 h 2327"/>
                  <a:gd name="T56" fmla="*/ 2285 w 2322"/>
                  <a:gd name="T57" fmla="*/ 1791 h 2327"/>
                  <a:gd name="T58" fmla="*/ 2316 w 2322"/>
                  <a:gd name="T59" fmla="*/ 1853 h 2327"/>
                  <a:gd name="T60" fmla="*/ 2322 w 2322"/>
                  <a:gd name="T61" fmla="*/ 1916 h 2327"/>
                  <a:gd name="T62" fmla="*/ 2303 w 2322"/>
                  <a:gd name="T63" fmla="*/ 1979 h 2327"/>
                  <a:gd name="T64" fmla="*/ 2258 w 2322"/>
                  <a:gd name="T65" fmla="*/ 2040 h 2327"/>
                  <a:gd name="T66" fmla="*/ 2141 w 2322"/>
                  <a:gd name="T67" fmla="*/ 2155 h 2327"/>
                  <a:gd name="T68" fmla="*/ 2053 w 2322"/>
                  <a:gd name="T69" fmla="*/ 2246 h 2327"/>
                  <a:gd name="T70" fmla="*/ 1986 w 2322"/>
                  <a:gd name="T71" fmla="*/ 2291 h 2327"/>
                  <a:gd name="T72" fmla="*/ 1912 w 2322"/>
                  <a:gd name="T73" fmla="*/ 2318 h 2327"/>
                  <a:gd name="T74" fmla="*/ 1833 w 2322"/>
                  <a:gd name="T75" fmla="*/ 2327 h 2327"/>
                  <a:gd name="T76" fmla="*/ 1720 w 2322"/>
                  <a:gd name="T77" fmla="*/ 2320 h 2327"/>
                  <a:gd name="T78" fmla="*/ 1583 w 2322"/>
                  <a:gd name="T79" fmla="*/ 2292 h 2327"/>
                  <a:gd name="T80" fmla="*/ 1451 w 2322"/>
                  <a:gd name="T81" fmla="*/ 2248 h 2327"/>
                  <a:gd name="T82" fmla="*/ 1324 w 2322"/>
                  <a:gd name="T83" fmla="*/ 2190 h 2327"/>
                  <a:gd name="T84" fmla="*/ 1132 w 2322"/>
                  <a:gd name="T85" fmla="*/ 2088 h 2327"/>
                  <a:gd name="T86" fmla="*/ 953 w 2322"/>
                  <a:gd name="T87" fmla="*/ 1969 h 2327"/>
                  <a:gd name="T88" fmla="*/ 785 w 2322"/>
                  <a:gd name="T89" fmla="*/ 1838 h 2327"/>
                  <a:gd name="T90" fmla="*/ 627 w 2322"/>
                  <a:gd name="T91" fmla="*/ 1691 h 2327"/>
                  <a:gd name="T92" fmla="*/ 481 w 2322"/>
                  <a:gd name="T93" fmla="*/ 1529 h 2327"/>
                  <a:gd name="T94" fmla="*/ 357 w 2322"/>
                  <a:gd name="T95" fmla="*/ 1371 h 2327"/>
                  <a:gd name="T96" fmla="*/ 247 w 2322"/>
                  <a:gd name="T97" fmla="*/ 1205 h 2327"/>
                  <a:gd name="T98" fmla="*/ 150 w 2322"/>
                  <a:gd name="T99" fmla="*/ 1029 h 2327"/>
                  <a:gd name="T100" fmla="*/ 70 w 2322"/>
                  <a:gd name="T101" fmla="*/ 843 h 2327"/>
                  <a:gd name="T102" fmla="*/ 35 w 2322"/>
                  <a:gd name="T103" fmla="*/ 737 h 2327"/>
                  <a:gd name="T104" fmla="*/ 10 w 2322"/>
                  <a:gd name="T105" fmla="*/ 629 h 2327"/>
                  <a:gd name="T106" fmla="*/ 0 w 2322"/>
                  <a:gd name="T107" fmla="*/ 518 h 2327"/>
                  <a:gd name="T108" fmla="*/ 7 w 2322"/>
                  <a:gd name="T109" fmla="*/ 421 h 2327"/>
                  <a:gd name="T110" fmla="*/ 30 w 2322"/>
                  <a:gd name="T111" fmla="*/ 348 h 2327"/>
                  <a:gd name="T112" fmla="*/ 72 w 2322"/>
                  <a:gd name="T113" fmla="*/ 282 h 2327"/>
                  <a:gd name="T114" fmla="*/ 163 w 2322"/>
                  <a:gd name="T115" fmla="*/ 189 h 2327"/>
                  <a:gd name="T116" fmla="*/ 291 w 2322"/>
                  <a:gd name="T117" fmla="*/ 62 h 2327"/>
                  <a:gd name="T118" fmla="*/ 349 w 2322"/>
                  <a:gd name="T119" fmla="*/ 20 h 2327"/>
                  <a:gd name="T120" fmla="*/ 410 w 2322"/>
                  <a:gd name="T121" fmla="*/ 0 h 2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322" h="2327">
                    <a:moveTo>
                      <a:pt x="442" y="0"/>
                    </a:moveTo>
                    <a:lnTo>
                      <a:pt x="473" y="6"/>
                    </a:lnTo>
                    <a:lnTo>
                      <a:pt x="504" y="20"/>
                    </a:lnTo>
                    <a:lnTo>
                      <a:pt x="533" y="38"/>
                    </a:lnTo>
                    <a:lnTo>
                      <a:pt x="562" y="62"/>
                    </a:lnTo>
                    <a:lnTo>
                      <a:pt x="639" y="139"/>
                    </a:lnTo>
                    <a:lnTo>
                      <a:pt x="717" y="216"/>
                    </a:lnTo>
                    <a:lnTo>
                      <a:pt x="792" y="291"/>
                    </a:lnTo>
                    <a:lnTo>
                      <a:pt x="866" y="366"/>
                    </a:lnTo>
                    <a:lnTo>
                      <a:pt x="892" y="396"/>
                    </a:lnTo>
                    <a:lnTo>
                      <a:pt x="912" y="427"/>
                    </a:lnTo>
                    <a:lnTo>
                      <a:pt x="925" y="459"/>
                    </a:lnTo>
                    <a:lnTo>
                      <a:pt x="931" y="491"/>
                    </a:lnTo>
                    <a:lnTo>
                      <a:pt x="931" y="522"/>
                    </a:lnTo>
                    <a:lnTo>
                      <a:pt x="925" y="554"/>
                    </a:lnTo>
                    <a:lnTo>
                      <a:pt x="912" y="585"/>
                    </a:lnTo>
                    <a:lnTo>
                      <a:pt x="893" y="615"/>
                    </a:lnTo>
                    <a:lnTo>
                      <a:pt x="867" y="645"/>
                    </a:lnTo>
                    <a:lnTo>
                      <a:pt x="774" y="740"/>
                    </a:lnTo>
                    <a:lnTo>
                      <a:pt x="678" y="833"/>
                    </a:lnTo>
                    <a:lnTo>
                      <a:pt x="668" y="845"/>
                    </a:lnTo>
                    <a:lnTo>
                      <a:pt x="664" y="856"/>
                    </a:lnTo>
                    <a:lnTo>
                      <a:pt x="664" y="869"/>
                    </a:lnTo>
                    <a:lnTo>
                      <a:pt x="669" y="883"/>
                    </a:lnTo>
                    <a:lnTo>
                      <a:pt x="696" y="943"/>
                    </a:lnTo>
                    <a:lnTo>
                      <a:pt x="728" y="999"/>
                    </a:lnTo>
                    <a:lnTo>
                      <a:pt x="763" y="1054"/>
                    </a:lnTo>
                    <a:lnTo>
                      <a:pt x="800" y="1106"/>
                    </a:lnTo>
                    <a:lnTo>
                      <a:pt x="840" y="1158"/>
                    </a:lnTo>
                    <a:lnTo>
                      <a:pt x="900" y="1228"/>
                    </a:lnTo>
                    <a:lnTo>
                      <a:pt x="961" y="1296"/>
                    </a:lnTo>
                    <a:lnTo>
                      <a:pt x="1026" y="1363"/>
                    </a:lnTo>
                    <a:lnTo>
                      <a:pt x="1093" y="1425"/>
                    </a:lnTo>
                    <a:lnTo>
                      <a:pt x="1164" y="1484"/>
                    </a:lnTo>
                    <a:lnTo>
                      <a:pt x="1238" y="1539"/>
                    </a:lnTo>
                    <a:lnTo>
                      <a:pt x="1316" y="1592"/>
                    </a:lnTo>
                    <a:lnTo>
                      <a:pt x="1356" y="1615"/>
                    </a:lnTo>
                    <a:lnTo>
                      <a:pt x="1398" y="1635"/>
                    </a:lnTo>
                    <a:lnTo>
                      <a:pt x="1440" y="1657"/>
                    </a:lnTo>
                    <a:lnTo>
                      <a:pt x="1452" y="1662"/>
                    </a:lnTo>
                    <a:lnTo>
                      <a:pt x="1463" y="1663"/>
                    </a:lnTo>
                    <a:lnTo>
                      <a:pt x="1473" y="1661"/>
                    </a:lnTo>
                    <a:lnTo>
                      <a:pt x="1483" y="1656"/>
                    </a:lnTo>
                    <a:lnTo>
                      <a:pt x="1492" y="1647"/>
                    </a:lnTo>
                    <a:lnTo>
                      <a:pt x="1587" y="1550"/>
                    </a:lnTo>
                    <a:lnTo>
                      <a:pt x="1683" y="1456"/>
                    </a:lnTo>
                    <a:lnTo>
                      <a:pt x="1712" y="1431"/>
                    </a:lnTo>
                    <a:lnTo>
                      <a:pt x="1741" y="1413"/>
                    </a:lnTo>
                    <a:lnTo>
                      <a:pt x="1772" y="1401"/>
                    </a:lnTo>
                    <a:lnTo>
                      <a:pt x="1803" y="1395"/>
                    </a:lnTo>
                    <a:lnTo>
                      <a:pt x="1834" y="1395"/>
                    </a:lnTo>
                    <a:lnTo>
                      <a:pt x="1866" y="1401"/>
                    </a:lnTo>
                    <a:lnTo>
                      <a:pt x="1896" y="1413"/>
                    </a:lnTo>
                    <a:lnTo>
                      <a:pt x="1926" y="1431"/>
                    </a:lnTo>
                    <a:lnTo>
                      <a:pt x="1955" y="1456"/>
                    </a:lnTo>
                    <a:lnTo>
                      <a:pt x="2107" y="1609"/>
                    </a:lnTo>
                    <a:lnTo>
                      <a:pt x="2259" y="1761"/>
                    </a:lnTo>
                    <a:lnTo>
                      <a:pt x="2285" y="1791"/>
                    </a:lnTo>
                    <a:lnTo>
                      <a:pt x="2304" y="1822"/>
                    </a:lnTo>
                    <a:lnTo>
                      <a:pt x="2316" y="1853"/>
                    </a:lnTo>
                    <a:lnTo>
                      <a:pt x="2322" y="1884"/>
                    </a:lnTo>
                    <a:lnTo>
                      <a:pt x="2322" y="1916"/>
                    </a:lnTo>
                    <a:lnTo>
                      <a:pt x="2316" y="1947"/>
                    </a:lnTo>
                    <a:lnTo>
                      <a:pt x="2303" y="1979"/>
                    </a:lnTo>
                    <a:lnTo>
                      <a:pt x="2284" y="2010"/>
                    </a:lnTo>
                    <a:lnTo>
                      <a:pt x="2258" y="2040"/>
                    </a:lnTo>
                    <a:lnTo>
                      <a:pt x="2200" y="2097"/>
                    </a:lnTo>
                    <a:lnTo>
                      <a:pt x="2141" y="2155"/>
                    </a:lnTo>
                    <a:lnTo>
                      <a:pt x="2084" y="2214"/>
                    </a:lnTo>
                    <a:lnTo>
                      <a:pt x="2053" y="2246"/>
                    </a:lnTo>
                    <a:lnTo>
                      <a:pt x="2020" y="2271"/>
                    </a:lnTo>
                    <a:lnTo>
                      <a:pt x="1986" y="2291"/>
                    </a:lnTo>
                    <a:lnTo>
                      <a:pt x="1950" y="2307"/>
                    </a:lnTo>
                    <a:lnTo>
                      <a:pt x="1912" y="2318"/>
                    </a:lnTo>
                    <a:lnTo>
                      <a:pt x="1873" y="2324"/>
                    </a:lnTo>
                    <a:lnTo>
                      <a:pt x="1833" y="2327"/>
                    </a:lnTo>
                    <a:lnTo>
                      <a:pt x="1791" y="2327"/>
                    </a:lnTo>
                    <a:lnTo>
                      <a:pt x="1720" y="2320"/>
                    </a:lnTo>
                    <a:lnTo>
                      <a:pt x="1651" y="2308"/>
                    </a:lnTo>
                    <a:lnTo>
                      <a:pt x="1583" y="2292"/>
                    </a:lnTo>
                    <a:lnTo>
                      <a:pt x="1517" y="2272"/>
                    </a:lnTo>
                    <a:lnTo>
                      <a:pt x="1451" y="2248"/>
                    </a:lnTo>
                    <a:lnTo>
                      <a:pt x="1387" y="2220"/>
                    </a:lnTo>
                    <a:lnTo>
                      <a:pt x="1324" y="2190"/>
                    </a:lnTo>
                    <a:lnTo>
                      <a:pt x="1227" y="2141"/>
                    </a:lnTo>
                    <a:lnTo>
                      <a:pt x="1132" y="2088"/>
                    </a:lnTo>
                    <a:lnTo>
                      <a:pt x="1041" y="2031"/>
                    </a:lnTo>
                    <a:lnTo>
                      <a:pt x="953" y="1969"/>
                    </a:lnTo>
                    <a:lnTo>
                      <a:pt x="868" y="1905"/>
                    </a:lnTo>
                    <a:lnTo>
                      <a:pt x="785" y="1838"/>
                    </a:lnTo>
                    <a:lnTo>
                      <a:pt x="704" y="1765"/>
                    </a:lnTo>
                    <a:lnTo>
                      <a:pt x="627" y="1691"/>
                    </a:lnTo>
                    <a:lnTo>
                      <a:pt x="553" y="1612"/>
                    </a:lnTo>
                    <a:lnTo>
                      <a:pt x="481" y="1529"/>
                    </a:lnTo>
                    <a:lnTo>
                      <a:pt x="418" y="1451"/>
                    </a:lnTo>
                    <a:lnTo>
                      <a:pt x="357" y="1371"/>
                    </a:lnTo>
                    <a:lnTo>
                      <a:pt x="300" y="1288"/>
                    </a:lnTo>
                    <a:lnTo>
                      <a:pt x="247" y="1205"/>
                    </a:lnTo>
                    <a:lnTo>
                      <a:pt x="196" y="1117"/>
                    </a:lnTo>
                    <a:lnTo>
                      <a:pt x="150" y="1029"/>
                    </a:lnTo>
                    <a:lnTo>
                      <a:pt x="108" y="938"/>
                    </a:lnTo>
                    <a:lnTo>
                      <a:pt x="70" y="843"/>
                    </a:lnTo>
                    <a:lnTo>
                      <a:pt x="52" y="791"/>
                    </a:lnTo>
                    <a:lnTo>
                      <a:pt x="35" y="737"/>
                    </a:lnTo>
                    <a:lnTo>
                      <a:pt x="21" y="684"/>
                    </a:lnTo>
                    <a:lnTo>
                      <a:pt x="10" y="629"/>
                    </a:lnTo>
                    <a:lnTo>
                      <a:pt x="3" y="574"/>
                    </a:lnTo>
                    <a:lnTo>
                      <a:pt x="0" y="518"/>
                    </a:lnTo>
                    <a:lnTo>
                      <a:pt x="2" y="462"/>
                    </a:lnTo>
                    <a:lnTo>
                      <a:pt x="7" y="421"/>
                    </a:lnTo>
                    <a:lnTo>
                      <a:pt x="17" y="383"/>
                    </a:lnTo>
                    <a:lnTo>
                      <a:pt x="30" y="348"/>
                    </a:lnTo>
                    <a:lnTo>
                      <a:pt x="49" y="314"/>
                    </a:lnTo>
                    <a:lnTo>
                      <a:pt x="72" y="282"/>
                    </a:lnTo>
                    <a:lnTo>
                      <a:pt x="99" y="252"/>
                    </a:lnTo>
                    <a:lnTo>
                      <a:pt x="163" y="189"/>
                    </a:lnTo>
                    <a:lnTo>
                      <a:pt x="227" y="126"/>
                    </a:lnTo>
                    <a:lnTo>
                      <a:pt x="291" y="62"/>
                    </a:lnTo>
                    <a:lnTo>
                      <a:pt x="319" y="38"/>
                    </a:lnTo>
                    <a:lnTo>
                      <a:pt x="349" y="20"/>
                    </a:lnTo>
                    <a:lnTo>
                      <a:pt x="379" y="6"/>
                    </a:lnTo>
                    <a:lnTo>
                      <a:pt x="410" y="0"/>
                    </a:lnTo>
                    <a:lnTo>
                      <a:pt x="44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Freeform 1305"/>
              <p:cNvSpPr>
                <a:spLocks noEditPoints="1"/>
              </p:cNvSpPr>
              <p:nvPr/>
            </p:nvSpPr>
            <p:spPr bwMode="auto">
              <a:xfrm>
                <a:off x="1968500" y="6115050"/>
                <a:ext cx="193675" cy="195263"/>
              </a:xfrm>
              <a:custGeom>
                <a:avLst/>
                <a:gdLst>
                  <a:gd name="T0" fmla="*/ 774 w 2074"/>
                  <a:gd name="T1" fmla="*/ 823 h 2079"/>
                  <a:gd name="T2" fmla="*/ 753 w 2074"/>
                  <a:gd name="T3" fmla="*/ 866 h 2079"/>
                  <a:gd name="T4" fmla="*/ 800 w 2074"/>
                  <a:gd name="T5" fmla="*/ 900 h 2079"/>
                  <a:gd name="T6" fmla="*/ 871 w 2074"/>
                  <a:gd name="T7" fmla="*/ 915 h 2079"/>
                  <a:gd name="T8" fmla="*/ 894 w 2074"/>
                  <a:gd name="T9" fmla="*/ 970 h 2079"/>
                  <a:gd name="T10" fmla="*/ 838 w 2074"/>
                  <a:gd name="T11" fmla="*/ 1309 h 2079"/>
                  <a:gd name="T12" fmla="*/ 815 w 2074"/>
                  <a:gd name="T13" fmla="*/ 1550 h 2079"/>
                  <a:gd name="T14" fmla="*/ 882 w 2074"/>
                  <a:gd name="T15" fmla="*/ 1643 h 2079"/>
                  <a:gd name="T16" fmla="*/ 993 w 2074"/>
                  <a:gd name="T17" fmla="*/ 1680 h 2079"/>
                  <a:gd name="T18" fmla="*/ 1147 w 2074"/>
                  <a:gd name="T19" fmla="*/ 1672 h 2079"/>
                  <a:gd name="T20" fmla="*/ 1271 w 2074"/>
                  <a:gd name="T21" fmla="*/ 1606 h 2079"/>
                  <a:gd name="T22" fmla="*/ 1321 w 2074"/>
                  <a:gd name="T23" fmla="*/ 1540 h 2079"/>
                  <a:gd name="T24" fmla="*/ 1305 w 2074"/>
                  <a:gd name="T25" fmla="*/ 1506 h 2079"/>
                  <a:gd name="T26" fmla="*/ 1251 w 2074"/>
                  <a:gd name="T27" fmla="*/ 1526 h 2079"/>
                  <a:gd name="T28" fmla="*/ 1172 w 2074"/>
                  <a:gd name="T29" fmla="*/ 1551 h 2079"/>
                  <a:gd name="T30" fmla="*/ 1127 w 2074"/>
                  <a:gd name="T31" fmla="*/ 1528 h 2079"/>
                  <a:gd name="T32" fmla="*/ 1116 w 2074"/>
                  <a:gd name="T33" fmla="*/ 1456 h 2079"/>
                  <a:gd name="T34" fmla="*/ 1208 w 2074"/>
                  <a:gd name="T35" fmla="*/ 939 h 2079"/>
                  <a:gd name="T36" fmla="*/ 1205 w 2074"/>
                  <a:gd name="T37" fmla="*/ 841 h 2079"/>
                  <a:gd name="T38" fmla="*/ 1149 w 2074"/>
                  <a:gd name="T39" fmla="*/ 816 h 2079"/>
                  <a:gd name="T40" fmla="*/ 1023 w 2074"/>
                  <a:gd name="T41" fmla="*/ 407 h 2079"/>
                  <a:gd name="T42" fmla="*/ 935 w 2074"/>
                  <a:gd name="T43" fmla="*/ 480 h 2079"/>
                  <a:gd name="T44" fmla="*/ 915 w 2074"/>
                  <a:gd name="T45" fmla="*/ 597 h 2079"/>
                  <a:gd name="T46" fmla="*/ 972 w 2074"/>
                  <a:gd name="T47" fmla="*/ 697 h 2079"/>
                  <a:gd name="T48" fmla="*/ 1081 w 2074"/>
                  <a:gd name="T49" fmla="*/ 738 h 2079"/>
                  <a:gd name="T50" fmla="*/ 1188 w 2074"/>
                  <a:gd name="T51" fmla="*/ 698 h 2079"/>
                  <a:gd name="T52" fmla="*/ 1246 w 2074"/>
                  <a:gd name="T53" fmla="*/ 599 h 2079"/>
                  <a:gd name="T54" fmla="*/ 1226 w 2074"/>
                  <a:gd name="T55" fmla="*/ 482 h 2079"/>
                  <a:gd name="T56" fmla="*/ 1140 w 2074"/>
                  <a:gd name="T57" fmla="*/ 408 h 2079"/>
                  <a:gd name="T58" fmla="*/ 1072 w 2074"/>
                  <a:gd name="T59" fmla="*/ 0 h 2079"/>
                  <a:gd name="T60" fmla="*/ 1345 w 2074"/>
                  <a:gd name="T61" fmla="*/ 46 h 2079"/>
                  <a:gd name="T62" fmla="*/ 1601 w 2074"/>
                  <a:gd name="T63" fmla="*/ 166 h 2079"/>
                  <a:gd name="T64" fmla="*/ 1821 w 2074"/>
                  <a:gd name="T65" fmla="*/ 359 h 2079"/>
                  <a:gd name="T66" fmla="*/ 1978 w 2074"/>
                  <a:gd name="T67" fmla="*/ 600 h 2079"/>
                  <a:gd name="T68" fmla="*/ 2061 w 2074"/>
                  <a:gd name="T69" fmla="*/ 866 h 2079"/>
                  <a:gd name="T70" fmla="*/ 2070 w 2074"/>
                  <a:gd name="T71" fmla="*/ 1143 h 2079"/>
                  <a:gd name="T72" fmla="*/ 2005 w 2074"/>
                  <a:gd name="T73" fmla="*/ 1414 h 2079"/>
                  <a:gd name="T74" fmla="*/ 1868 w 2074"/>
                  <a:gd name="T75" fmla="*/ 1664 h 2079"/>
                  <a:gd name="T76" fmla="*/ 1657 w 2074"/>
                  <a:gd name="T77" fmla="*/ 1874 h 2079"/>
                  <a:gd name="T78" fmla="*/ 1403 w 2074"/>
                  <a:gd name="T79" fmla="*/ 2013 h 2079"/>
                  <a:gd name="T80" fmla="*/ 1127 w 2074"/>
                  <a:gd name="T81" fmla="*/ 2075 h 2079"/>
                  <a:gd name="T82" fmla="*/ 845 w 2074"/>
                  <a:gd name="T83" fmla="*/ 2062 h 2079"/>
                  <a:gd name="T84" fmla="*/ 575 w 2074"/>
                  <a:gd name="T85" fmla="*/ 1971 h 2079"/>
                  <a:gd name="T86" fmla="*/ 402 w 2074"/>
                  <a:gd name="T87" fmla="*/ 2001 h 2079"/>
                  <a:gd name="T88" fmla="*/ 199 w 2074"/>
                  <a:gd name="T89" fmla="*/ 2059 h 2079"/>
                  <a:gd name="T90" fmla="*/ 55 w 2074"/>
                  <a:gd name="T91" fmla="*/ 2051 h 2079"/>
                  <a:gd name="T92" fmla="*/ 35 w 2074"/>
                  <a:gd name="T93" fmla="*/ 2010 h 2079"/>
                  <a:gd name="T94" fmla="*/ 91 w 2074"/>
                  <a:gd name="T95" fmla="*/ 1960 h 2079"/>
                  <a:gd name="T96" fmla="*/ 200 w 2074"/>
                  <a:gd name="T97" fmla="*/ 1855 h 2079"/>
                  <a:gd name="T98" fmla="*/ 270 w 2074"/>
                  <a:gd name="T99" fmla="*/ 1737 h 2079"/>
                  <a:gd name="T100" fmla="*/ 133 w 2074"/>
                  <a:gd name="T101" fmla="*/ 1551 h 2079"/>
                  <a:gd name="T102" fmla="*/ 29 w 2074"/>
                  <a:gd name="T103" fmla="*/ 1288 h 2079"/>
                  <a:gd name="T104" fmla="*/ 0 w 2074"/>
                  <a:gd name="T105" fmla="*/ 1010 h 2079"/>
                  <a:gd name="T106" fmla="*/ 45 w 2074"/>
                  <a:gd name="T107" fmla="*/ 734 h 2079"/>
                  <a:gd name="T108" fmla="*/ 165 w 2074"/>
                  <a:gd name="T109" fmla="*/ 476 h 2079"/>
                  <a:gd name="T110" fmla="*/ 357 w 2074"/>
                  <a:gd name="T111" fmla="*/ 253 h 2079"/>
                  <a:gd name="T112" fmla="*/ 598 w 2074"/>
                  <a:gd name="T113" fmla="*/ 96 h 2079"/>
                  <a:gd name="T114" fmla="*/ 864 w 2074"/>
                  <a:gd name="T115" fmla="*/ 14 h 20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74" h="2079">
                    <a:moveTo>
                      <a:pt x="828" y="816"/>
                    </a:moveTo>
                    <a:lnTo>
                      <a:pt x="809" y="816"/>
                    </a:lnTo>
                    <a:lnTo>
                      <a:pt x="790" y="819"/>
                    </a:lnTo>
                    <a:lnTo>
                      <a:pt x="774" y="823"/>
                    </a:lnTo>
                    <a:lnTo>
                      <a:pt x="762" y="830"/>
                    </a:lnTo>
                    <a:lnTo>
                      <a:pt x="755" y="841"/>
                    </a:lnTo>
                    <a:lnTo>
                      <a:pt x="752" y="853"/>
                    </a:lnTo>
                    <a:lnTo>
                      <a:pt x="753" y="866"/>
                    </a:lnTo>
                    <a:lnTo>
                      <a:pt x="758" y="877"/>
                    </a:lnTo>
                    <a:lnTo>
                      <a:pt x="768" y="887"/>
                    </a:lnTo>
                    <a:lnTo>
                      <a:pt x="782" y="895"/>
                    </a:lnTo>
                    <a:lnTo>
                      <a:pt x="800" y="900"/>
                    </a:lnTo>
                    <a:lnTo>
                      <a:pt x="818" y="903"/>
                    </a:lnTo>
                    <a:lnTo>
                      <a:pt x="837" y="905"/>
                    </a:lnTo>
                    <a:lnTo>
                      <a:pt x="856" y="909"/>
                    </a:lnTo>
                    <a:lnTo>
                      <a:pt x="871" y="915"/>
                    </a:lnTo>
                    <a:lnTo>
                      <a:pt x="882" y="924"/>
                    </a:lnTo>
                    <a:lnTo>
                      <a:pt x="889" y="935"/>
                    </a:lnTo>
                    <a:lnTo>
                      <a:pt x="893" y="951"/>
                    </a:lnTo>
                    <a:lnTo>
                      <a:pt x="894" y="970"/>
                    </a:lnTo>
                    <a:lnTo>
                      <a:pt x="894" y="981"/>
                    </a:lnTo>
                    <a:lnTo>
                      <a:pt x="893" y="992"/>
                    </a:lnTo>
                    <a:lnTo>
                      <a:pt x="865" y="1150"/>
                    </a:lnTo>
                    <a:lnTo>
                      <a:pt x="838" y="1309"/>
                    </a:lnTo>
                    <a:lnTo>
                      <a:pt x="823" y="1400"/>
                    </a:lnTo>
                    <a:lnTo>
                      <a:pt x="810" y="1492"/>
                    </a:lnTo>
                    <a:lnTo>
                      <a:pt x="809" y="1521"/>
                    </a:lnTo>
                    <a:lnTo>
                      <a:pt x="815" y="1550"/>
                    </a:lnTo>
                    <a:lnTo>
                      <a:pt x="826" y="1577"/>
                    </a:lnTo>
                    <a:lnTo>
                      <a:pt x="842" y="1602"/>
                    </a:lnTo>
                    <a:lnTo>
                      <a:pt x="860" y="1624"/>
                    </a:lnTo>
                    <a:lnTo>
                      <a:pt x="882" y="1643"/>
                    </a:lnTo>
                    <a:lnTo>
                      <a:pt x="906" y="1659"/>
                    </a:lnTo>
                    <a:lnTo>
                      <a:pt x="929" y="1670"/>
                    </a:lnTo>
                    <a:lnTo>
                      <a:pt x="952" y="1675"/>
                    </a:lnTo>
                    <a:lnTo>
                      <a:pt x="993" y="1680"/>
                    </a:lnTo>
                    <a:lnTo>
                      <a:pt x="1034" y="1682"/>
                    </a:lnTo>
                    <a:lnTo>
                      <a:pt x="1075" y="1682"/>
                    </a:lnTo>
                    <a:lnTo>
                      <a:pt x="1112" y="1679"/>
                    </a:lnTo>
                    <a:lnTo>
                      <a:pt x="1147" y="1672"/>
                    </a:lnTo>
                    <a:lnTo>
                      <a:pt x="1180" y="1661"/>
                    </a:lnTo>
                    <a:lnTo>
                      <a:pt x="1212" y="1646"/>
                    </a:lnTo>
                    <a:lnTo>
                      <a:pt x="1242" y="1627"/>
                    </a:lnTo>
                    <a:lnTo>
                      <a:pt x="1271" y="1606"/>
                    </a:lnTo>
                    <a:lnTo>
                      <a:pt x="1298" y="1580"/>
                    </a:lnTo>
                    <a:lnTo>
                      <a:pt x="1308" y="1568"/>
                    </a:lnTo>
                    <a:lnTo>
                      <a:pt x="1316" y="1555"/>
                    </a:lnTo>
                    <a:lnTo>
                      <a:pt x="1321" y="1540"/>
                    </a:lnTo>
                    <a:lnTo>
                      <a:pt x="1323" y="1528"/>
                    </a:lnTo>
                    <a:lnTo>
                      <a:pt x="1320" y="1518"/>
                    </a:lnTo>
                    <a:lnTo>
                      <a:pt x="1314" y="1511"/>
                    </a:lnTo>
                    <a:lnTo>
                      <a:pt x="1305" y="1506"/>
                    </a:lnTo>
                    <a:lnTo>
                      <a:pt x="1295" y="1506"/>
                    </a:lnTo>
                    <a:lnTo>
                      <a:pt x="1282" y="1509"/>
                    </a:lnTo>
                    <a:lnTo>
                      <a:pt x="1266" y="1517"/>
                    </a:lnTo>
                    <a:lnTo>
                      <a:pt x="1251" y="1526"/>
                    </a:lnTo>
                    <a:lnTo>
                      <a:pt x="1235" y="1533"/>
                    </a:lnTo>
                    <a:lnTo>
                      <a:pt x="1214" y="1540"/>
                    </a:lnTo>
                    <a:lnTo>
                      <a:pt x="1194" y="1547"/>
                    </a:lnTo>
                    <a:lnTo>
                      <a:pt x="1172" y="1551"/>
                    </a:lnTo>
                    <a:lnTo>
                      <a:pt x="1158" y="1550"/>
                    </a:lnTo>
                    <a:lnTo>
                      <a:pt x="1145" y="1546"/>
                    </a:lnTo>
                    <a:lnTo>
                      <a:pt x="1135" y="1539"/>
                    </a:lnTo>
                    <a:lnTo>
                      <a:pt x="1127" y="1528"/>
                    </a:lnTo>
                    <a:lnTo>
                      <a:pt x="1122" y="1514"/>
                    </a:lnTo>
                    <a:lnTo>
                      <a:pt x="1118" y="1495"/>
                    </a:lnTo>
                    <a:lnTo>
                      <a:pt x="1116" y="1476"/>
                    </a:lnTo>
                    <a:lnTo>
                      <a:pt x="1116" y="1456"/>
                    </a:lnTo>
                    <a:lnTo>
                      <a:pt x="1125" y="1395"/>
                    </a:lnTo>
                    <a:lnTo>
                      <a:pt x="1136" y="1335"/>
                    </a:lnTo>
                    <a:lnTo>
                      <a:pt x="1203" y="972"/>
                    </a:lnTo>
                    <a:lnTo>
                      <a:pt x="1208" y="939"/>
                    </a:lnTo>
                    <a:lnTo>
                      <a:pt x="1212" y="907"/>
                    </a:lnTo>
                    <a:lnTo>
                      <a:pt x="1213" y="874"/>
                    </a:lnTo>
                    <a:lnTo>
                      <a:pt x="1211" y="856"/>
                    </a:lnTo>
                    <a:lnTo>
                      <a:pt x="1205" y="841"/>
                    </a:lnTo>
                    <a:lnTo>
                      <a:pt x="1195" y="830"/>
                    </a:lnTo>
                    <a:lnTo>
                      <a:pt x="1183" y="822"/>
                    </a:lnTo>
                    <a:lnTo>
                      <a:pt x="1167" y="817"/>
                    </a:lnTo>
                    <a:lnTo>
                      <a:pt x="1149" y="816"/>
                    </a:lnTo>
                    <a:lnTo>
                      <a:pt x="828" y="816"/>
                    </a:lnTo>
                    <a:close/>
                    <a:moveTo>
                      <a:pt x="1082" y="397"/>
                    </a:moveTo>
                    <a:lnTo>
                      <a:pt x="1051" y="400"/>
                    </a:lnTo>
                    <a:lnTo>
                      <a:pt x="1023" y="407"/>
                    </a:lnTo>
                    <a:lnTo>
                      <a:pt x="996" y="420"/>
                    </a:lnTo>
                    <a:lnTo>
                      <a:pt x="973" y="436"/>
                    </a:lnTo>
                    <a:lnTo>
                      <a:pt x="952" y="456"/>
                    </a:lnTo>
                    <a:lnTo>
                      <a:pt x="935" y="480"/>
                    </a:lnTo>
                    <a:lnTo>
                      <a:pt x="923" y="506"/>
                    </a:lnTo>
                    <a:lnTo>
                      <a:pt x="915" y="535"/>
                    </a:lnTo>
                    <a:lnTo>
                      <a:pt x="912" y="566"/>
                    </a:lnTo>
                    <a:lnTo>
                      <a:pt x="915" y="597"/>
                    </a:lnTo>
                    <a:lnTo>
                      <a:pt x="922" y="626"/>
                    </a:lnTo>
                    <a:lnTo>
                      <a:pt x="935" y="652"/>
                    </a:lnTo>
                    <a:lnTo>
                      <a:pt x="951" y="676"/>
                    </a:lnTo>
                    <a:lnTo>
                      <a:pt x="972" y="697"/>
                    </a:lnTo>
                    <a:lnTo>
                      <a:pt x="995" y="714"/>
                    </a:lnTo>
                    <a:lnTo>
                      <a:pt x="1022" y="727"/>
                    </a:lnTo>
                    <a:lnTo>
                      <a:pt x="1050" y="735"/>
                    </a:lnTo>
                    <a:lnTo>
                      <a:pt x="1081" y="738"/>
                    </a:lnTo>
                    <a:lnTo>
                      <a:pt x="1111" y="735"/>
                    </a:lnTo>
                    <a:lnTo>
                      <a:pt x="1139" y="728"/>
                    </a:lnTo>
                    <a:lnTo>
                      <a:pt x="1165" y="715"/>
                    </a:lnTo>
                    <a:lnTo>
                      <a:pt x="1188" y="698"/>
                    </a:lnTo>
                    <a:lnTo>
                      <a:pt x="1208" y="678"/>
                    </a:lnTo>
                    <a:lnTo>
                      <a:pt x="1225" y="654"/>
                    </a:lnTo>
                    <a:lnTo>
                      <a:pt x="1238" y="628"/>
                    </a:lnTo>
                    <a:lnTo>
                      <a:pt x="1246" y="599"/>
                    </a:lnTo>
                    <a:lnTo>
                      <a:pt x="1248" y="569"/>
                    </a:lnTo>
                    <a:lnTo>
                      <a:pt x="1246" y="537"/>
                    </a:lnTo>
                    <a:lnTo>
                      <a:pt x="1238" y="509"/>
                    </a:lnTo>
                    <a:lnTo>
                      <a:pt x="1226" y="482"/>
                    </a:lnTo>
                    <a:lnTo>
                      <a:pt x="1210" y="458"/>
                    </a:lnTo>
                    <a:lnTo>
                      <a:pt x="1190" y="438"/>
                    </a:lnTo>
                    <a:lnTo>
                      <a:pt x="1167" y="421"/>
                    </a:lnTo>
                    <a:lnTo>
                      <a:pt x="1140" y="408"/>
                    </a:lnTo>
                    <a:lnTo>
                      <a:pt x="1112" y="400"/>
                    </a:lnTo>
                    <a:lnTo>
                      <a:pt x="1082" y="397"/>
                    </a:lnTo>
                    <a:close/>
                    <a:moveTo>
                      <a:pt x="1003" y="0"/>
                    </a:moveTo>
                    <a:lnTo>
                      <a:pt x="1072" y="0"/>
                    </a:lnTo>
                    <a:lnTo>
                      <a:pt x="1141" y="5"/>
                    </a:lnTo>
                    <a:lnTo>
                      <a:pt x="1210" y="14"/>
                    </a:lnTo>
                    <a:lnTo>
                      <a:pt x="1278" y="28"/>
                    </a:lnTo>
                    <a:lnTo>
                      <a:pt x="1345" y="46"/>
                    </a:lnTo>
                    <a:lnTo>
                      <a:pt x="1412" y="69"/>
                    </a:lnTo>
                    <a:lnTo>
                      <a:pt x="1477" y="96"/>
                    </a:lnTo>
                    <a:lnTo>
                      <a:pt x="1540" y="129"/>
                    </a:lnTo>
                    <a:lnTo>
                      <a:pt x="1601" y="166"/>
                    </a:lnTo>
                    <a:lnTo>
                      <a:pt x="1660" y="207"/>
                    </a:lnTo>
                    <a:lnTo>
                      <a:pt x="1717" y="253"/>
                    </a:lnTo>
                    <a:lnTo>
                      <a:pt x="1771" y="304"/>
                    </a:lnTo>
                    <a:lnTo>
                      <a:pt x="1821" y="359"/>
                    </a:lnTo>
                    <a:lnTo>
                      <a:pt x="1868" y="415"/>
                    </a:lnTo>
                    <a:lnTo>
                      <a:pt x="1909" y="475"/>
                    </a:lnTo>
                    <a:lnTo>
                      <a:pt x="1946" y="536"/>
                    </a:lnTo>
                    <a:lnTo>
                      <a:pt x="1978" y="600"/>
                    </a:lnTo>
                    <a:lnTo>
                      <a:pt x="2006" y="664"/>
                    </a:lnTo>
                    <a:lnTo>
                      <a:pt x="2029" y="730"/>
                    </a:lnTo>
                    <a:lnTo>
                      <a:pt x="2047" y="798"/>
                    </a:lnTo>
                    <a:lnTo>
                      <a:pt x="2061" y="866"/>
                    </a:lnTo>
                    <a:lnTo>
                      <a:pt x="2070" y="935"/>
                    </a:lnTo>
                    <a:lnTo>
                      <a:pt x="2074" y="1005"/>
                    </a:lnTo>
                    <a:lnTo>
                      <a:pt x="2074" y="1074"/>
                    </a:lnTo>
                    <a:lnTo>
                      <a:pt x="2070" y="1143"/>
                    </a:lnTo>
                    <a:lnTo>
                      <a:pt x="2061" y="1213"/>
                    </a:lnTo>
                    <a:lnTo>
                      <a:pt x="2047" y="1281"/>
                    </a:lnTo>
                    <a:lnTo>
                      <a:pt x="2028" y="1348"/>
                    </a:lnTo>
                    <a:lnTo>
                      <a:pt x="2005" y="1414"/>
                    </a:lnTo>
                    <a:lnTo>
                      <a:pt x="1978" y="1480"/>
                    </a:lnTo>
                    <a:lnTo>
                      <a:pt x="1946" y="1543"/>
                    </a:lnTo>
                    <a:lnTo>
                      <a:pt x="1909" y="1604"/>
                    </a:lnTo>
                    <a:lnTo>
                      <a:pt x="1868" y="1664"/>
                    </a:lnTo>
                    <a:lnTo>
                      <a:pt x="1821" y="1721"/>
                    </a:lnTo>
                    <a:lnTo>
                      <a:pt x="1770" y="1775"/>
                    </a:lnTo>
                    <a:lnTo>
                      <a:pt x="1715" y="1827"/>
                    </a:lnTo>
                    <a:lnTo>
                      <a:pt x="1657" y="1874"/>
                    </a:lnTo>
                    <a:lnTo>
                      <a:pt x="1596" y="1916"/>
                    </a:lnTo>
                    <a:lnTo>
                      <a:pt x="1534" y="1953"/>
                    </a:lnTo>
                    <a:lnTo>
                      <a:pt x="1469" y="1985"/>
                    </a:lnTo>
                    <a:lnTo>
                      <a:pt x="1403" y="2013"/>
                    </a:lnTo>
                    <a:lnTo>
                      <a:pt x="1335" y="2036"/>
                    </a:lnTo>
                    <a:lnTo>
                      <a:pt x="1266" y="2054"/>
                    </a:lnTo>
                    <a:lnTo>
                      <a:pt x="1197" y="2067"/>
                    </a:lnTo>
                    <a:lnTo>
                      <a:pt x="1127" y="2075"/>
                    </a:lnTo>
                    <a:lnTo>
                      <a:pt x="1056" y="2079"/>
                    </a:lnTo>
                    <a:lnTo>
                      <a:pt x="986" y="2078"/>
                    </a:lnTo>
                    <a:lnTo>
                      <a:pt x="916" y="2072"/>
                    </a:lnTo>
                    <a:lnTo>
                      <a:pt x="845" y="2062"/>
                    </a:lnTo>
                    <a:lnTo>
                      <a:pt x="776" y="2046"/>
                    </a:lnTo>
                    <a:lnTo>
                      <a:pt x="707" y="2026"/>
                    </a:lnTo>
                    <a:lnTo>
                      <a:pt x="641" y="2001"/>
                    </a:lnTo>
                    <a:lnTo>
                      <a:pt x="575" y="1971"/>
                    </a:lnTo>
                    <a:lnTo>
                      <a:pt x="512" y="1937"/>
                    </a:lnTo>
                    <a:lnTo>
                      <a:pt x="508" y="1936"/>
                    </a:lnTo>
                    <a:lnTo>
                      <a:pt x="456" y="1972"/>
                    </a:lnTo>
                    <a:lnTo>
                      <a:pt x="402" y="2001"/>
                    </a:lnTo>
                    <a:lnTo>
                      <a:pt x="350" y="2023"/>
                    </a:lnTo>
                    <a:lnTo>
                      <a:pt x="298" y="2040"/>
                    </a:lnTo>
                    <a:lnTo>
                      <a:pt x="248" y="2052"/>
                    </a:lnTo>
                    <a:lnTo>
                      <a:pt x="199" y="2059"/>
                    </a:lnTo>
                    <a:lnTo>
                      <a:pt x="153" y="2061"/>
                    </a:lnTo>
                    <a:lnTo>
                      <a:pt x="109" y="2060"/>
                    </a:lnTo>
                    <a:lnTo>
                      <a:pt x="68" y="2055"/>
                    </a:lnTo>
                    <a:lnTo>
                      <a:pt x="55" y="2051"/>
                    </a:lnTo>
                    <a:lnTo>
                      <a:pt x="45" y="2043"/>
                    </a:lnTo>
                    <a:lnTo>
                      <a:pt x="38" y="2033"/>
                    </a:lnTo>
                    <a:lnTo>
                      <a:pt x="35" y="2022"/>
                    </a:lnTo>
                    <a:lnTo>
                      <a:pt x="35" y="2010"/>
                    </a:lnTo>
                    <a:lnTo>
                      <a:pt x="38" y="1998"/>
                    </a:lnTo>
                    <a:lnTo>
                      <a:pt x="46" y="1988"/>
                    </a:lnTo>
                    <a:lnTo>
                      <a:pt x="57" y="1979"/>
                    </a:lnTo>
                    <a:lnTo>
                      <a:pt x="91" y="1960"/>
                    </a:lnTo>
                    <a:lnTo>
                      <a:pt x="122" y="1938"/>
                    </a:lnTo>
                    <a:lnTo>
                      <a:pt x="151" y="1912"/>
                    </a:lnTo>
                    <a:lnTo>
                      <a:pt x="177" y="1885"/>
                    </a:lnTo>
                    <a:lnTo>
                      <a:pt x="200" y="1855"/>
                    </a:lnTo>
                    <a:lnTo>
                      <a:pt x="221" y="1826"/>
                    </a:lnTo>
                    <a:lnTo>
                      <a:pt x="240" y="1796"/>
                    </a:lnTo>
                    <a:lnTo>
                      <a:pt x="256" y="1766"/>
                    </a:lnTo>
                    <a:lnTo>
                      <a:pt x="270" y="1737"/>
                    </a:lnTo>
                    <a:lnTo>
                      <a:pt x="259" y="1729"/>
                    </a:lnTo>
                    <a:lnTo>
                      <a:pt x="213" y="1672"/>
                    </a:lnTo>
                    <a:lnTo>
                      <a:pt x="170" y="1612"/>
                    </a:lnTo>
                    <a:lnTo>
                      <a:pt x="133" y="1551"/>
                    </a:lnTo>
                    <a:lnTo>
                      <a:pt x="100" y="1487"/>
                    </a:lnTo>
                    <a:lnTo>
                      <a:pt x="72" y="1421"/>
                    </a:lnTo>
                    <a:lnTo>
                      <a:pt x="48" y="1355"/>
                    </a:lnTo>
                    <a:lnTo>
                      <a:pt x="29" y="1288"/>
                    </a:lnTo>
                    <a:lnTo>
                      <a:pt x="15" y="1219"/>
                    </a:lnTo>
                    <a:lnTo>
                      <a:pt x="6" y="1149"/>
                    </a:lnTo>
                    <a:lnTo>
                      <a:pt x="1" y="1080"/>
                    </a:lnTo>
                    <a:lnTo>
                      <a:pt x="0" y="1010"/>
                    </a:lnTo>
                    <a:lnTo>
                      <a:pt x="5" y="940"/>
                    </a:lnTo>
                    <a:lnTo>
                      <a:pt x="14" y="871"/>
                    </a:lnTo>
                    <a:lnTo>
                      <a:pt x="27" y="802"/>
                    </a:lnTo>
                    <a:lnTo>
                      <a:pt x="45" y="734"/>
                    </a:lnTo>
                    <a:lnTo>
                      <a:pt x="68" y="667"/>
                    </a:lnTo>
                    <a:lnTo>
                      <a:pt x="96" y="602"/>
                    </a:lnTo>
                    <a:lnTo>
                      <a:pt x="128" y="538"/>
                    </a:lnTo>
                    <a:lnTo>
                      <a:pt x="165" y="476"/>
                    </a:lnTo>
                    <a:lnTo>
                      <a:pt x="206" y="416"/>
                    </a:lnTo>
                    <a:lnTo>
                      <a:pt x="252" y="359"/>
                    </a:lnTo>
                    <a:lnTo>
                      <a:pt x="303" y="304"/>
                    </a:lnTo>
                    <a:lnTo>
                      <a:pt x="357" y="253"/>
                    </a:lnTo>
                    <a:lnTo>
                      <a:pt x="414" y="207"/>
                    </a:lnTo>
                    <a:lnTo>
                      <a:pt x="474" y="166"/>
                    </a:lnTo>
                    <a:lnTo>
                      <a:pt x="535" y="129"/>
                    </a:lnTo>
                    <a:lnTo>
                      <a:pt x="598" y="96"/>
                    </a:lnTo>
                    <a:lnTo>
                      <a:pt x="663" y="69"/>
                    </a:lnTo>
                    <a:lnTo>
                      <a:pt x="729" y="46"/>
                    </a:lnTo>
                    <a:lnTo>
                      <a:pt x="796" y="28"/>
                    </a:lnTo>
                    <a:lnTo>
                      <a:pt x="864" y="14"/>
                    </a:lnTo>
                    <a:lnTo>
                      <a:pt x="934" y="5"/>
                    </a:lnTo>
                    <a:lnTo>
                      <a:pt x="100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9" name="Group 58"/>
            <p:cNvGrpSpPr/>
            <p:nvPr/>
          </p:nvGrpSpPr>
          <p:grpSpPr>
            <a:xfrm>
              <a:off x="2635250" y="6126163"/>
              <a:ext cx="293688" cy="285749"/>
              <a:chOff x="2635250" y="6126163"/>
              <a:chExt cx="293688" cy="285749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60" name="Freeform 1310"/>
              <p:cNvSpPr>
                <a:spLocks/>
              </p:cNvSpPr>
              <p:nvPr/>
            </p:nvSpPr>
            <p:spPr bwMode="auto">
              <a:xfrm>
                <a:off x="2635250" y="6223000"/>
                <a:ext cx="147638" cy="188912"/>
              </a:xfrm>
              <a:custGeom>
                <a:avLst/>
                <a:gdLst>
                  <a:gd name="T0" fmla="*/ 157 w 1667"/>
                  <a:gd name="T1" fmla="*/ 15 h 2147"/>
                  <a:gd name="T2" fmla="*/ 201 w 1667"/>
                  <a:gd name="T3" fmla="*/ 66 h 2147"/>
                  <a:gd name="T4" fmla="*/ 438 w 1667"/>
                  <a:gd name="T5" fmla="*/ 1188 h 2147"/>
                  <a:gd name="T6" fmla="*/ 442 w 1667"/>
                  <a:gd name="T7" fmla="*/ 183 h 2147"/>
                  <a:gd name="T8" fmla="*/ 492 w 1667"/>
                  <a:gd name="T9" fmla="*/ 105 h 2147"/>
                  <a:gd name="T10" fmla="*/ 574 w 1667"/>
                  <a:gd name="T11" fmla="*/ 59 h 2147"/>
                  <a:gd name="T12" fmla="*/ 969 w 1667"/>
                  <a:gd name="T13" fmla="*/ 76 h 2147"/>
                  <a:gd name="T14" fmla="*/ 1056 w 1667"/>
                  <a:gd name="T15" fmla="*/ 104 h 2147"/>
                  <a:gd name="T16" fmla="*/ 1119 w 1667"/>
                  <a:gd name="T17" fmla="*/ 167 h 2147"/>
                  <a:gd name="T18" fmla="*/ 1147 w 1667"/>
                  <a:gd name="T19" fmla="*/ 251 h 2147"/>
                  <a:gd name="T20" fmla="*/ 873 w 1667"/>
                  <a:gd name="T21" fmla="*/ 234 h 2147"/>
                  <a:gd name="T22" fmla="*/ 1570 w 1667"/>
                  <a:gd name="T23" fmla="*/ 628 h 2147"/>
                  <a:gd name="T24" fmla="*/ 1634 w 1667"/>
                  <a:gd name="T25" fmla="*/ 667 h 2147"/>
                  <a:gd name="T26" fmla="*/ 1666 w 1667"/>
                  <a:gd name="T27" fmla="*/ 734 h 2147"/>
                  <a:gd name="T28" fmla="*/ 1655 w 1667"/>
                  <a:gd name="T29" fmla="*/ 810 h 2147"/>
                  <a:gd name="T30" fmla="*/ 1604 w 1667"/>
                  <a:gd name="T31" fmla="*/ 864 h 2147"/>
                  <a:gd name="T32" fmla="*/ 1531 w 1667"/>
                  <a:gd name="T33" fmla="*/ 883 h 2147"/>
                  <a:gd name="T34" fmla="*/ 963 w 1667"/>
                  <a:gd name="T35" fmla="*/ 846 h 2147"/>
                  <a:gd name="T36" fmla="*/ 906 w 1667"/>
                  <a:gd name="T37" fmla="*/ 795 h 2147"/>
                  <a:gd name="T38" fmla="*/ 801 w 1667"/>
                  <a:gd name="T39" fmla="*/ 893 h 2147"/>
                  <a:gd name="T40" fmla="*/ 861 w 1667"/>
                  <a:gd name="T41" fmla="*/ 962 h 2147"/>
                  <a:gd name="T42" fmla="*/ 949 w 1667"/>
                  <a:gd name="T43" fmla="*/ 991 h 2147"/>
                  <a:gd name="T44" fmla="*/ 1116 w 1667"/>
                  <a:gd name="T45" fmla="*/ 998 h 2147"/>
                  <a:gd name="T46" fmla="*/ 1231 w 1667"/>
                  <a:gd name="T47" fmla="*/ 1004 h 2147"/>
                  <a:gd name="T48" fmla="*/ 1306 w 1667"/>
                  <a:gd name="T49" fmla="*/ 1007 h 2147"/>
                  <a:gd name="T50" fmla="*/ 1350 w 1667"/>
                  <a:gd name="T51" fmla="*/ 1010 h 2147"/>
                  <a:gd name="T52" fmla="*/ 1375 w 1667"/>
                  <a:gd name="T53" fmla="*/ 1013 h 2147"/>
                  <a:gd name="T54" fmla="*/ 1394 w 1667"/>
                  <a:gd name="T55" fmla="*/ 1017 h 2147"/>
                  <a:gd name="T56" fmla="*/ 1416 w 1667"/>
                  <a:gd name="T57" fmla="*/ 1023 h 2147"/>
                  <a:gd name="T58" fmla="*/ 1473 w 1667"/>
                  <a:gd name="T59" fmla="*/ 1047 h 2147"/>
                  <a:gd name="T60" fmla="*/ 1525 w 1667"/>
                  <a:gd name="T61" fmla="*/ 1105 h 2147"/>
                  <a:gd name="T62" fmla="*/ 1644 w 1667"/>
                  <a:gd name="T63" fmla="*/ 1957 h 2147"/>
                  <a:gd name="T64" fmla="*/ 1633 w 1667"/>
                  <a:gd name="T65" fmla="*/ 2038 h 2147"/>
                  <a:gd name="T66" fmla="*/ 1584 w 1667"/>
                  <a:gd name="T67" fmla="*/ 2100 h 2147"/>
                  <a:gd name="T68" fmla="*/ 1509 w 1667"/>
                  <a:gd name="T69" fmla="*/ 2131 h 2147"/>
                  <a:gd name="T70" fmla="*/ 1428 w 1667"/>
                  <a:gd name="T71" fmla="*/ 2120 h 2147"/>
                  <a:gd name="T72" fmla="*/ 1365 w 1667"/>
                  <a:gd name="T73" fmla="*/ 2072 h 2147"/>
                  <a:gd name="T74" fmla="*/ 1334 w 1667"/>
                  <a:gd name="T75" fmla="*/ 1996 h 2147"/>
                  <a:gd name="T76" fmla="*/ 1218 w 1667"/>
                  <a:gd name="T77" fmla="*/ 1317 h 2147"/>
                  <a:gd name="T78" fmla="*/ 1182 w 1667"/>
                  <a:gd name="T79" fmla="*/ 1373 h 2147"/>
                  <a:gd name="T80" fmla="*/ 1117 w 1667"/>
                  <a:gd name="T81" fmla="*/ 1396 h 2147"/>
                  <a:gd name="T82" fmla="*/ 1021 w 1667"/>
                  <a:gd name="T83" fmla="*/ 2021 h 2147"/>
                  <a:gd name="T84" fmla="*/ 1047 w 1667"/>
                  <a:gd name="T85" fmla="*/ 2069 h 2147"/>
                  <a:gd name="T86" fmla="*/ 1031 w 1667"/>
                  <a:gd name="T87" fmla="*/ 2121 h 2147"/>
                  <a:gd name="T88" fmla="*/ 983 w 1667"/>
                  <a:gd name="T89" fmla="*/ 2147 h 2147"/>
                  <a:gd name="T90" fmla="*/ 930 w 1667"/>
                  <a:gd name="T91" fmla="*/ 2131 h 2147"/>
                  <a:gd name="T92" fmla="*/ 772 w 1667"/>
                  <a:gd name="T93" fmla="*/ 2095 h 2147"/>
                  <a:gd name="T94" fmla="*/ 739 w 1667"/>
                  <a:gd name="T95" fmla="*/ 2138 h 2147"/>
                  <a:gd name="T96" fmla="*/ 683 w 1667"/>
                  <a:gd name="T97" fmla="*/ 2145 h 2147"/>
                  <a:gd name="T98" fmla="*/ 640 w 1667"/>
                  <a:gd name="T99" fmla="*/ 2112 h 2147"/>
                  <a:gd name="T100" fmla="*/ 631 w 1667"/>
                  <a:gd name="T101" fmla="*/ 2004 h 2147"/>
                  <a:gd name="T102" fmla="*/ 440 w 1667"/>
                  <a:gd name="T103" fmla="*/ 2147 h 2147"/>
                  <a:gd name="T104" fmla="*/ 388 w 1667"/>
                  <a:gd name="T105" fmla="*/ 2134 h 2147"/>
                  <a:gd name="T106" fmla="*/ 357 w 1667"/>
                  <a:gd name="T107" fmla="*/ 2087 h 2147"/>
                  <a:gd name="T108" fmla="*/ 370 w 1667"/>
                  <a:gd name="T109" fmla="*/ 2035 h 2147"/>
                  <a:gd name="T110" fmla="*/ 631 w 1667"/>
                  <a:gd name="T111" fmla="*/ 1396 h 2147"/>
                  <a:gd name="T112" fmla="*/ 212 w 1667"/>
                  <a:gd name="T113" fmla="*/ 1387 h 2147"/>
                  <a:gd name="T114" fmla="*/ 166 w 1667"/>
                  <a:gd name="T115" fmla="*/ 1346 h 2147"/>
                  <a:gd name="T116" fmla="*/ 0 w 1667"/>
                  <a:gd name="T117" fmla="*/ 115 h 2147"/>
                  <a:gd name="T118" fmla="*/ 14 w 1667"/>
                  <a:gd name="T119" fmla="*/ 49 h 2147"/>
                  <a:gd name="T120" fmla="*/ 67 w 1667"/>
                  <a:gd name="T121" fmla="*/ 6 h 2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667" h="2147">
                    <a:moveTo>
                      <a:pt x="114" y="0"/>
                    </a:moveTo>
                    <a:lnTo>
                      <a:pt x="137" y="5"/>
                    </a:lnTo>
                    <a:lnTo>
                      <a:pt x="157" y="15"/>
                    </a:lnTo>
                    <a:lnTo>
                      <a:pt x="176" y="28"/>
                    </a:lnTo>
                    <a:lnTo>
                      <a:pt x="190" y="46"/>
                    </a:lnTo>
                    <a:lnTo>
                      <a:pt x="201" y="66"/>
                    </a:lnTo>
                    <a:lnTo>
                      <a:pt x="207" y="90"/>
                    </a:lnTo>
                    <a:lnTo>
                      <a:pt x="346" y="1188"/>
                    </a:lnTo>
                    <a:lnTo>
                      <a:pt x="438" y="1188"/>
                    </a:lnTo>
                    <a:lnTo>
                      <a:pt x="431" y="247"/>
                    </a:lnTo>
                    <a:lnTo>
                      <a:pt x="434" y="215"/>
                    </a:lnTo>
                    <a:lnTo>
                      <a:pt x="442" y="183"/>
                    </a:lnTo>
                    <a:lnTo>
                      <a:pt x="454" y="155"/>
                    </a:lnTo>
                    <a:lnTo>
                      <a:pt x="471" y="129"/>
                    </a:lnTo>
                    <a:lnTo>
                      <a:pt x="492" y="105"/>
                    </a:lnTo>
                    <a:lnTo>
                      <a:pt x="517" y="85"/>
                    </a:lnTo>
                    <a:lnTo>
                      <a:pt x="544" y="70"/>
                    </a:lnTo>
                    <a:lnTo>
                      <a:pt x="574" y="59"/>
                    </a:lnTo>
                    <a:lnTo>
                      <a:pt x="605" y="54"/>
                    </a:lnTo>
                    <a:lnTo>
                      <a:pt x="639" y="53"/>
                    </a:lnTo>
                    <a:lnTo>
                      <a:pt x="969" y="76"/>
                    </a:lnTo>
                    <a:lnTo>
                      <a:pt x="999" y="81"/>
                    </a:lnTo>
                    <a:lnTo>
                      <a:pt x="1028" y="90"/>
                    </a:lnTo>
                    <a:lnTo>
                      <a:pt x="1056" y="104"/>
                    </a:lnTo>
                    <a:lnTo>
                      <a:pt x="1080" y="122"/>
                    </a:lnTo>
                    <a:lnTo>
                      <a:pt x="1101" y="143"/>
                    </a:lnTo>
                    <a:lnTo>
                      <a:pt x="1119" y="167"/>
                    </a:lnTo>
                    <a:lnTo>
                      <a:pt x="1133" y="193"/>
                    </a:lnTo>
                    <a:lnTo>
                      <a:pt x="1142" y="221"/>
                    </a:lnTo>
                    <a:lnTo>
                      <a:pt x="1147" y="251"/>
                    </a:lnTo>
                    <a:lnTo>
                      <a:pt x="1148" y="283"/>
                    </a:lnTo>
                    <a:lnTo>
                      <a:pt x="1134" y="477"/>
                    </a:lnTo>
                    <a:lnTo>
                      <a:pt x="873" y="234"/>
                    </a:lnTo>
                    <a:lnTo>
                      <a:pt x="1094" y="603"/>
                    </a:lnTo>
                    <a:lnTo>
                      <a:pt x="1544" y="624"/>
                    </a:lnTo>
                    <a:lnTo>
                      <a:pt x="1570" y="628"/>
                    </a:lnTo>
                    <a:lnTo>
                      <a:pt x="1593" y="637"/>
                    </a:lnTo>
                    <a:lnTo>
                      <a:pt x="1616" y="650"/>
                    </a:lnTo>
                    <a:lnTo>
                      <a:pt x="1634" y="667"/>
                    </a:lnTo>
                    <a:lnTo>
                      <a:pt x="1649" y="687"/>
                    </a:lnTo>
                    <a:lnTo>
                      <a:pt x="1660" y="709"/>
                    </a:lnTo>
                    <a:lnTo>
                      <a:pt x="1666" y="734"/>
                    </a:lnTo>
                    <a:lnTo>
                      <a:pt x="1667" y="760"/>
                    </a:lnTo>
                    <a:lnTo>
                      <a:pt x="1663" y="786"/>
                    </a:lnTo>
                    <a:lnTo>
                      <a:pt x="1655" y="810"/>
                    </a:lnTo>
                    <a:lnTo>
                      <a:pt x="1642" y="831"/>
                    </a:lnTo>
                    <a:lnTo>
                      <a:pt x="1625" y="849"/>
                    </a:lnTo>
                    <a:lnTo>
                      <a:pt x="1604" y="864"/>
                    </a:lnTo>
                    <a:lnTo>
                      <a:pt x="1582" y="875"/>
                    </a:lnTo>
                    <a:lnTo>
                      <a:pt x="1557" y="881"/>
                    </a:lnTo>
                    <a:lnTo>
                      <a:pt x="1531" y="883"/>
                    </a:lnTo>
                    <a:lnTo>
                      <a:pt x="1012" y="858"/>
                    </a:lnTo>
                    <a:lnTo>
                      <a:pt x="986" y="854"/>
                    </a:lnTo>
                    <a:lnTo>
                      <a:pt x="963" y="846"/>
                    </a:lnTo>
                    <a:lnTo>
                      <a:pt x="940" y="833"/>
                    </a:lnTo>
                    <a:lnTo>
                      <a:pt x="921" y="816"/>
                    </a:lnTo>
                    <a:lnTo>
                      <a:pt x="906" y="795"/>
                    </a:lnTo>
                    <a:lnTo>
                      <a:pt x="649" y="367"/>
                    </a:lnTo>
                    <a:lnTo>
                      <a:pt x="790" y="864"/>
                    </a:lnTo>
                    <a:lnTo>
                      <a:pt x="801" y="893"/>
                    </a:lnTo>
                    <a:lnTo>
                      <a:pt x="816" y="919"/>
                    </a:lnTo>
                    <a:lnTo>
                      <a:pt x="837" y="943"/>
                    </a:lnTo>
                    <a:lnTo>
                      <a:pt x="861" y="962"/>
                    </a:lnTo>
                    <a:lnTo>
                      <a:pt x="887" y="976"/>
                    </a:lnTo>
                    <a:lnTo>
                      <a:pt x="917" y="986"/>
                    </a:lnTo>
                    <a:lnTo>
                      <a:pt x="949" y="991"/>
                    </a:lnTo>
                    <a:lnTo>
                      <a:pt x="1011" y="994"/>
                    </a:lnTo>
                    <a:lnTo>
                      <a:pt x="1067" y="996"/>
                    </a:lnTo>
                    <a:lnTo>
                      <a:pt x="1116" y="998"/>
                    </a:lnTo>
                    <a:lnTo>
                      <a:pt x="1159" y="1000"/>
                    </a:lnTo>
                    <a:lnTo>
                      <a:pt x="1198" y="1002"/>
                    </a:lnTo>
                    <a:lnTo>
                      <a:pt x="1231" y="1004"/>
                    </a:lnTo>
                    <a:lnTo>
                      <a:pt x="1259" y="1005"/>
                    </a:lnTo>
                    <a:lnTo>
                      <a:pt x="1285" y="1006"/>
                    </a:lnTo>
                    <a:lnTo>
                      <a:pt x="1306" y="1007"/>
                    </a:lnTo>
                    <a:lnTo>
                      <a:pt x="1323" y="1008"/>
                    </a:lnTo>
                    <a:lnTo>
                      <a:pt x="1338" y="1009"/>
                    </a:lnTo>
                    <a:lnTo>
                      <a:pt x="1350" y="1010"/>
                    </a:lnTo>
                    <a:lnTo>
                      <a:pt x="1360" y="1011"/>
                    </a:lnTo>
                    <a:lnTo>
                      <a:pt x="1368" y="1012"/>
                    </a:lnTo>
                    <a:lnTo>
                      <a:pt x="1375" y="1013"/>
                    </a:lnTo>
                    <a:lnTo>
                      <a:pt x="1382" y="1014"/>
                    </a:lnTo>
                    <a:lnTo>
                      <a:pt x="1389" y="1015"/>
                    </a:lnTo>
                    <a:lnTo>
                      <a:pt x="1394" y="1017"/>
                    </a:lnTo>
                    <a:lnTo>
                      <a:pt x="1401" y="1019"/>
                    </a:lnTo>
                    <a:lnTo>
                      <a:pt x="1407" y="1021"/>
                    </a:lnTo>
                    <a:lnTo>
                      <a:pt x="1416" y="1023"/>
                    </a:lnTo>
                    <a:lnTo>
                      <a:pt x="1425" y="1025"/>
                    </a:lnTo>
                    <a:lnTo>
                      <a:pt x="1450" y="1034"/>
                    </a:lnTo>
                    <a:lnTo>
                      <a:pt x="1473" y="1047"/>
                    </a:lnTo>
                    <a:lnTo>
                      <a:pt x="1494" y="1064"/>
                    </a:lnTo>
                    <a:lnTo>
                      <a:pt x="1512" y="1083"/>
                    </a:lnTo>
                    <a:lnTo>
                      <a:pt x="1525" y="1105"/>
                    </a:lnTo>
                    <a:lnTo>
                      <a:pt x="1535" y="1130"/>
                    </a:lnTo>
                    <a:lnTo>
                      <a:pt x="1541" y="1156"/>
                    </a:lnTo>
                    <a:lnTo>
                      <a:pt x="1644" y="1957"/>
                    </a:lnTo>
                    <a:lnTo>
                      <a:pt x="1645" y="1985"/>
                    </a:lnTo>
                    <a:lnTo>
                      <a:pt x="1641" y="2012"/>
                    </a:lnTo>
                    <a:lnTo>
                      <a:pt x="1633" y="2038"/>
                    </a:lnTo>
                    <a:lnTo>
                      <a:pt x="1621" y="2062"/>
                    </a:lnTo>
                    <a:lnTo>
                      <a:pt x="1603" y="2083"/>
                    </a:lnTo>
                    <a:lnTo>
                      <a:pt x="1584" y="2100"/>
                    </a:lnTo>
                    <a:lnTo>
                      <a:pt x="1562" y="2115"/>
                    </a:lnTo>
                    <a:lnTo>
                      <a:pt x="1536" y="2125"/>
                    </a:lnTo>
                    <a:lnTo>
                      <a:pt x="1509" y="2131"/>
                    </a:lnTo>
                    <a:lnTo>
                      <a:pt x="1480" y="2132"/>
                    </a:lnTo>
                    <a:lnTo>
                      <a:pt x="1453" y="2128"/>
                    </a:lnTo>
                    <a:lnTo>
                      <a:pt x="1428" y="2120"/>
                    </a:lnTo>
                    <a:lnTo>
                      <a:pt x="1405" y="2108"/>
                    </a:lnTo>
                    <a:lnTo>
                      <a:pt x="1383" y="2092"/>
                    </a:lnTo>
                    <a:lnTo>
                      <a:pt x="1365" y="2072"/>
                    </a:lnTo>
                    <a:lnTo>
                      <a:pt x="1351" y="2050"/>
                    </a:lnTo>
                    <a:lnTo>
                      <a:pt x="1340" y="2025"/>
                    </a:lnTo>
                    <a:lnTo>
                      <a:pt x="1334" y="1996"/>
                    </a:lnTo>
                    <a:lnTo>
                      <a:pt x="1244" y="1300"/>
                    </a:lnTo>
                    <a:lnTo>
                      <a:pt x="1221" y="1294"/>
                    </a:lnTo>
                    <a:lnTo>
                      <a:pt x="1218" y="1317"/>
                    </a:lnTo>
                    <a:lnTo>
                      <a:pt x="1210" y="1339"/>
                    </a:lnTo>
                    <a:lnTo>
                      <a:pt x="1198" y="1358"/>
                    </a:lnTo>
                    <a:lnTo>
                      <a:pt x="1182" y="1373"/>
                    </a:lnTo>
                    <a:lnTo>
                      <a:pt x="1162" y="1385"/>
                    </a:lnTo>
                    <a:lnTo>
                      <a:pt x="1140" y="1393"/>
                    </a:lnTo>
                    <a:lnTo>
                      <a:pt x="1117" y="1396"/>
                    </a:lnTo>
                    <a:lnTo>
                      <a:pt x="774" y="1396"/>
                    </a:lnTo>
                    <a:lnTo>
                      <a:pt x="774" y="1820"/>
                    </a:lnTo>
                    <a:lnTo>
                      <a:pt x="1021" y="2021"/>
                    </a:lnTo>
                    <a:lnTo>
                      <a:pt x="1034" y="2035"/>
                    </a:lnTo>
                    <a:lnTo>
                      <a:pt x="1043" y="2051"/>
                    </a:lnTo>
                    <a:lnTo>
                      <a:pt x="1047" y="2069"/>
                    </a:lnTo>
                    <a:lnTo>
                      <a:pt x="1046" y="2087"/>
                    </a:lnTo>
                    <a:lnTo>
                      <a:pt x="1041" y="2105"/>
                    </a:lnTo>
                    <a:lnTo>
                      <a:pt x="1031" y="2121"/>
                    </a:lnTo>
                    <a:lnTo>
                      <a:pt x="1017" y="2134"/>
                    </a:lnTo>
                    <a:lnTo>
                      <a:pt x="1001" y="2143"/>
                    </a:lnTo>
                    <a:lnTo>
                      <a:pt x="983" y="2147"/>
                    </a:lnTo>
                    <a:lnTo>
                      <a:pt x="965" y="2147"/>
                    </a:lnTo>
                    <a:lnTo>
                      <a:pt x="947" y="2141"/>
                    </a:lnTo>
                    <a:lnTo>
                      <a:pt x="930" y="2131"/>
                    </a:lnTo>
                    <a:lnTo>
                      <a:pt x="774" y="2004"/>
                    </a:lnTo>
                    <a:lnTo>
                      <a:pt x="774" y="2076"/>
                    </a:lnTo>
                    <a:lnTo>
                      <a:pt x="772" y="2095"/>
                    </a:lnTo>
                    <a:lnTo>
                      <a:pt x="764" y="2112"/>
                    </a:lnTo>
                    <a:lnTo>
                      <a:pt x="753" y="2127"/>
                    </a:lnTo>
                    <a:lnTo>
                      <a:pt x="739" y="2138"/>
                    </a:lnTo>
                    <a:lnTo>
                      <a:pt x="722" y="2145"/>
                    </a:lnTo>
                    <a:lnTo>
                      <a:pt x="702" y="2147"/>
                    </a:lnTo>
                    <a:lnTo>
                      <a:pt x="683" y="2145"/>
                    </a:lnTo>
                    <a:lnTo>
                      <a:pt x="666" y="2138"/>
                    </a:lnTo>
                    <a:lnTo>
                      <a:pt x="652" y="2127"/>
                    </a:lnTo>
                    <a:lnTo>
                      <a:pt x="640" y="2112"/>
                    </a:lnTo>
                    <a:lnTo>
                      <a:pt x="633" y="2095"/>
                    </a:lnTo>
                    <a:lnTo>
                      <a:pt x="631" y="2076"/>
                    </a:lnTo>
                    <a:lnTo>
                      <a:pt x="631" y="2004"/>
                    </a:lnTo>
                    <a:lnTo>
                      <a:pt x="474" y="2131"/>
                    </a:lnTo>
                    <a:lnTo>
                      <a:pt x="457" y="2141"/>
                    </a:lnTo>
                    <a:lnTo>
                      <a:pt x="440" y="2147"/>
                    </a:lnTo>
                    <a:lnTo>
                      <a:pt x="422" y="2147"/>
                    </a:lnTo>
                    <a:lnTo>
                      <a:pt x="404" y="2143"/>
                    </a:lnTo>
                    <a:lnTo>
                      <a:pt x="388" y="2134"/>
                    </a:lnTo>
                    <a:lnTo>
                      <a:pt x="373" y="2121"/>
                    </a:lnTo>
                    <a:lnTo>
                      <a:pt x="363" y="2105"/>
                    </a:lnTo>
                    <a:lnTo>
                      <a:pt x="357" y="2087"/>
                    </a:lnTo>
                    <a:lnTo>
                      <a:pt x="357" y="2069"/>
                    </a:lnTo>
                    <a:lnTo>
                      <a:pt x="361" y="2051"/>
                    </a:lnTo>
                    <a:lnTo>
                      <a:pt x="370" y="2035"/>
                    </a:lnTo>
                    <a:lnTo>
                      <a:pt x="383" y="2021"/>
                    </a:lnTo>
                    <a:lnTo>
                      <a:pt x="631" y="1820"/>
                    </a:lnTo>
                    <a:lnTo>
                      <a:pt x="631" y="1396"/>
                    </a:lnTo>
                    <a:lnTo>
                      <a:pt x="254" y="1396"/>
                    </a:lnTo>
                    <a:lnTo>
                      <a:pt x="233" y="1393"/>
                    </a:lnTo>
                    <a:lnTo>
                      <a:pt x="212" y="1387"/>
                    </a:lnTo>
                    <a:lnTo>
                      <a:pt x="194" y="1376"/>
                    </a:lnTo>
                    <a:lnTo>
                      <a:pt x="179" y="1363"/>
                    </a:lnTo>
                    <a:lnTo>
                      <a:pt x="166" y="1346"/>
                    </a:lnTo>
                    <a:lnTo>
                      <a:pt x="156" y="1327"/>
                    </a:lnTo>
                    <a:lnTo>
                      <a:pt x="151" y="1305"/>
                    </a:lnTo>
                    <a:lnTo>
                      <a:pt x="0" y="115"/>
                    </a:lnTo>
                    <a:lnTo>
                      <a:pt x="0" y="92"/>
                    </a:lnTo>
                    <a:lnTo>
                      <a:pt x="5" y="69"/>
                    </a:lnTo>
                    <a:lnTo>
                      <a:pt x="14" y="49"/>
                    </a:lnTo>
                    <a:lnTo>
                      <a:pt x="28" y="31"/>
                    </a:lnTo>
                    <a:lnTo>
                      <a:pt x="46" y="16"/>
                    </a:lnTo>
                    <a:lnTo>
                      <a:pt x="67" y="6"/>
                    </a:lnTo>
                    <a:lnTo>
                      <a:pt x="90" y="0"/>
                    </a:lnTo>
                    <a:lnTo>
                      <a:pt x="1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" name="Freeform 1311"/>
              <p:cNvSpPr>
                <a:spLocks/>
              </p:cNvSpPr>
              <p:nvPr/>
            </p:nvSpPr>
            <p:spPr bwMode="auto">
              <a:xfrm>
                <a:off x="2687638" y="6165850"/>
                <a:ext cx="49213" cy="50800"/>
              </a:xfrm>
              <a:custGeom>
                <a:avLst/>
                <a:gdLst>
                  <a:gd name="T0" fmla="*/ 287 w 574"/>
                  <a:gd name="T1" fmla="*/ 0 h 571"/>
                  <a:gd name="T2" fmla="*/ 329 w 574"/>
                  <a:gd name="T3" fmla="*/ 3 h 571"/>
                  <a:gd name="T4" fmla="*/ 370 w 574"/>
                  <a:gd name="T5" fmla="*/ 12 h 571"/>
                  <a:gd name="T6" fmla="*/ 408 w 574"/>
                  <a:gd name="T7" fmla="*/ 26 h 571"/>
                  <a:gd name="T8" fmla="*/ 443 w 574"/>
                  <a:gd name="T9" fmla="*/ 46 h 571"/>
                  <a:gd name="T10" fmla="*/ 476 w 574"/>
                  <a:gd name="T11" fmla="*/ 70 h 571"/>
                  <a:gd name="T12" fmla="*/ 504 w 574"/>
                  <a:gd name="T13" fmla="*/ 98 h 571"/>
                  <a:gd name="T14" fmla="*/ 528 w 574"/>
                  <a:gd name="T15" fmla="*/ 130 h 571"/>
                  <a:gd name="T16" fmla="*/ 547 w 574"/>
                  <a:gd name="T17" fmla="*/ 165 h 571"/>
                  <a:gd name="T18" fmla="*/ 562 w 574"/>
                  <a:gd name="T19" fmla="*/ 202 h 571"/>
                  <a:gd name="T20" fmla="*/ 571 w 574"/>
                  <a:gd name="T21" fmla="*/ 244 h 571"/>
                  <a:gd name="T22" fmla="*/ 574 w 574"/>
                  <a:gd name="T23" fmla="*/ 286 h 571"/>
                  <a:gd name="T24" fmla="*/ 571 w 574"/>
                  <a:gd name="T25" fmla="*/ 328 h 571"/>
                  <a:gd name="T26" fmla="*/ 562 w 574"/>
                  <a:gd name="T27" fmla="*/ 368 h 571"/>
                  <a:gd name="T28" fmla="*/ 547 w 574"/>
                  <a:gd name="T29" fmla="*/ 406 h 571"/>
                  <a:gd name="T30" fmla="*/ 528 w 574"/>
                  <a:gd name="T31" fmla="*/ 441 h 571"/>
                  <a:gd name="T32" fmla="*/ 504 w 574"/>
                  <a:gd name="T33" fmla="*/ 472 h 571"/>
                  <a:gd name="T34" fmla="*/ 476 w 574"/>
                  <a:gd name="T35" fmla="*/ 501 h 571"/>
                  <a:gd name="T36" fmla="*/ 443 w 574"/>
                  <a:gd name="T37" fmla="*/ 525 h 571"/>
                  <a:gd name="T38" fmla="*/ 408 w 574"/>
                  <a:gd name="T39" fmla="*/ 545 h 571"/>
                  <a:gd name="T40" fmla="*/ 370 w 574"/>
                  <a:gd name="T41" fmla="*/ 559 h 571"/>
                  <a:gd name="T42" fmla="*/ 329 w 574"/>
                  <a:gd name="T43" fmla="*/ 568 h 571"/>
                  <a:gd name="T44" fmla="*/ 287 w 574"/>
                  <a:gd name="T45" fmla="*/ 571 h 571"/>
                  <a:gd name="T46" fmla="*/ 244 w 574"/>
                  <a:gd name="T47" fmla="*/ 568 h 571"/>
                  <a:gd name="T48" fmla="*/ 204 w 574"/>
                  <a:gd name="T49" fmla="*/ 559 h 571"/>
                  <a:gd name="T50" fmla="*/ 166 w 574"/>
                  <a:gd name="T51" fmla="*/ 545 h 571"/>
                  <a:gd name="T52" fmla="*/ 130 w 574"/>
                  <a:gd name="T53" fmla="*/ 525 h 571"/>
                  <a:gd name="T54" fmla="*/ 99 w 574"/>
                  <a:gd name="T55" fmla="*/ 501 h 571"/>
                  <a:gd name="T56" fmla="*/ 70 w 574"/>
                  <a:gd name="T57" fmla="*/ 472 h 571"/>
                  <a:gd name="T58" fmla="*/ 47 w 574"/>
                  <a:gd name="T59" fmla="*/ 441 h 571"/>
                  <a:gd name="T60" fmla="*/ 27 w 574"/>
                  <a:gd name="T61" fmla="*/ 406 h 571"/>
                  <a:gd name="T62" fmla="*/ 12 w 574"/>
                  <a:gd name="T63" fmla="*/ 368 h 571"/>
                  <a:gd name="T64" fmla="*/ 3 w 574"/>
                  <a:gd name="T65" fmla="*/ 328 h 571"/>
                  <a:gd name="T66" fmla="*/ 0 w 574"/>
                  <a:gd name="T67" fmla="*/ 286 h 571"/>
                  <a:gd name="T68" fmla="*/ 3 w 574"/>
                  <a:gd name="T69" fmla="*/ 244 h 571"/>
                  <a:gd name="T70" fmla="*/ 12 w 574"/>
                  <a:gd name="T71" fmla="*/ 202 h 571"/>
                  <a:gd name="T72" fmla="*/ 27 w 574"/>
                  <a:gd name="T73" fmla="*/ 165 h 571"/>
                  <a:gd name="T74" fmla="*/ 47 w 574"/>
                  <a:gd name="T75" fmla="*/ 130 h 571"/>
                  <a:gd name="T76" fmla="*/ 70 w 574"/>
                  <a:gd name="T77" fmla="*/ 98 h 571"/>
                  <a:gd name="T78" fmla="*/ 99 w 574"/>
                  <a:gd name="T79" fmla="*/ 70 h 571"/>
                  <a:gd name="T80" fmla="*/ 130 w 574"/>
                  <a:gd name="T81" fmla="*/ 46 h 571"/>
                  <a:gd name="T82" fmla="*/ 166 w 574"/>
                  <a:gd name="T83" fmla="*/ 26 h 571"/>
                  <a:gd name="T84" fmla="*/ 204 w 574"/>
                  <a:gd name="T85" fmla="*/ 12 h 571"/>
                  <a:gd name="T86" fmla="*/ 244 w 574"/>
                  <a:gd name="T87" fmla="*/ 3 h 571"/>
                  <a:gd name="T88" fmla="*/ 287 w 574"/>
                  <a:gd name="T89" fmla="*/ 0 h 5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74" h="571">
                    <a:moveTo>
                      <a:pt x="287" y="0"/>
                    </a:moveTo>
                    <a:lnTo>
                      <a:pt x="329" y="3"/>
                    </a:lnTo>
                    <a:lnTo>
                      <a:pt x="370" y="12"/>
                    </a:lnTo>
                    <a:lnTo>
                      <a:pt x="408" y="26"/>
                    </a:lnTo>
                    <a:lnTo>
                      <a:pt x="443" y="46"/>
                    </a:lnTo>
                    <a:lnTo>
                      <a:pt x="476" y="70"/>
                    </a:lnTo>
                    <a:lnTo>
                      <a:pt x="504" y="98"/>
                    </a:lnTo>
                    <a:lnTo>
                      <a:pt x="528" y="130"/>
                    </a:lnTo>
                    <a:lnTo>
                      <a:pt x="547" y="165"/>
                    </a:lnTo>
                    <a:lnTo>
                      <a:pt x="562" y="202"/>
                    </a:lnTo>
                    <a:lnTo>
                      <a:pt x="571" y="244"/>
                    </a:lnTo>
                    <a:lnTo>
                      <a:pt x="574" y="286"/>
                    </a:lnTo>
                    <a:lnTo>
                      <a:pt x="571" y="328"/>
                    </a:lnTo>
                    <a:lnTo>
                      <a:pt x="562" y="368"/>
                    </a:lnTo>
                    <a:lnTo>
                      <a:pt x="547" y="406"/>
                    </a:lnTo>
                    <a:lnTo>
                      <a:pt x="528" y="441"/>
                    </a:lnTo>
                    <a:lnTo>
                      <a:pt x="504" y="472"/>
                    </a:lnTo>
                    <a:lnTo>
                      <a:pt x="476" y="501"/>
                    </a:lnTo>
                    <a:lnTo>
                      <a:pt x="443" y="525"/>
                    </a:lnTo>
                    <a:lnTo>
                      <a:pt x="408" y="545"/>
                    </a:lnTo>
                    <a:lnTo>
                      <a:pt x="370" y="559"/>
                    </a:lnTo>
                    <a:lnTo>
                      <a:pt x="329" y="568"/>
                    </a:lnTo>
                    <a:lnTo>
                      <a:pt x="287" y="571"/>
                    </a:lnTo>
                    <a:lnTo>
                      <a:pt x="244" y="568"/>
                    </a:lnTo>
                    <a:lnTo>
                      <a:pt x="204" y="559"/>
                    </a:lnTo>
                    <a:lnTo>
                      <a:pt x="166" y="545"/>
                    </a:lnTo>
                    <a:lnTo>
                      <a:pt x="130" y="525"/>
                    </a:lnTo>
                    <a:lnTo>
                      <a:pt x="99" y="501"/>
                    </a:lnTo>
                    <a:lnTo>
                      <a:pt x="70" y="472"/>
                    </a:lnTo>
                    <a:lnTo>
                      <a:pt x="47" y="441"/>
                    </a:lnTo>
                    <a:lnTo>
                      <a:pt x="27" y="406"/>
                    </a:lnTo>
                    <a:lnTo>
                      <a:pt x="12" y="368"/>
                    </a:lnTo>
                    <a:lnTo>
                      <a:pt x="3" y="328"/>
                    </a:lnTo>
                    <a:lnTo>
                      <a:pt x="0" y="286"/>
                    </a:lnTo>
                    <a:lnTo>
                      <a:pt x="3" y="244"/>
                    </a:lnTo>
                    <a:lnTo>
                      <a:pt x="12" y="202"/>
                    </a:lnTo>
                    <a:lnTo>
                      <a:pt x="27" y="165"/>
                    </a:lnTo>
                    <a:lnTo>
                      <a:pt x="47" y="130"/>
                    </a:lnTo>
                    <a:lnTo>
                      <a:pt x="70" y="98"/>
                    </a:lnTo>
                    <a:lnTo>
                      <a:pt x="99" y="70"/>
                    </a:lnTo>
                    <a:lnTo>
                      <a:pt x="130" y="46"/>
                    </a:lnTo>
                    <a:lnTo>
                      <a:pt x="166" y="26"/>
                    </a:lnTo>
                    <a:lnTo>
                      <a:pt x="204" y="12"/>
                    </a:lnTo>
                    <a:lnTo>
                      <a:pt x="244" y="3"/>
                    </a:lnTo>
                    <a:lnTo>
                      <a:pt x="28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Freeform 1312"/>
              <p:cNvSpPr>
                <a:spLocks/>
              </p:cNvSpPr>
              <p:nvPr/>
            </p:nvSpPr>
            <p:spPr bwMode="auto">
              <a:xfrm>
                <a:off x="2841625" y="6126163"/>
                <a:ext cx="50800" cy="50800"/>
              </a:xfrm>
              <a:custGeom>
                <a:avLst/>
                <a:gdLst>
                  <a:gd name="T0" fmla="*/ 287 w 573"/>
                  <a:gd name="T1" fmla="*/ 0 h 570"/>
                  <a:gd name="T2" fmla="*/ 329 w 573"/>
                  <a:gd name="T3" fmla="*/ 3 h 570"/>
                  <a:gd name="T4" fmla="*/ 369 w 573"/>
                  <a:gd name="T5" fmla="*/ 12 h 570"/>
                  <a:gd name="T6" fmla="*/ 408 w 573"/>
                  <a:gd name="T7" fmla="*/ 26 h 570"/>
                  <a:gd name="T8" fmla="*/ 443 w 573"/>
                  <a:gd name="T9" fmla="*/ 46 h 570"/>
                  <a:gd name="T10" fmla="*/ 474 w 573"/>
                  <a:gd name="T11" fmla="*/ 69 h 570"/>
                  <a:gd name="T12" fmla="*/ 504 w 573"/>
                  <a:gd name="T13" fmla="*/ 98 h 570"/>
                  <a:gd name="T14" fmla="*/ 527 w 573"/>
                  <a:gd name="T15" fmla="*/ 130 h 570"/>
                  <a:gd name="T16" fmla="*/ 547 w 573"/>
                  <a:gd name="T17" fmla="*/ 165 h 570"/>
                  <a:gd name="T18" fmla="*/ 561 w 573"/>
                  <a:gd name="T19" fmla="*/ 203 h 570"/>
                  <a:gd name="T20" fmla="*/ 570 w 573"/>
                  <a:gd name="T21" fmla="*/ 243 h 570"/>
                  <a:gd name="T22" fmla="*/ 573 w 573"/>
                  <a:gd name="T23" fmla="*/ 285 h 570"/>
                  <a:gd name="T24" fmla="*/ 570 w 573"/>
                  <a:gd name="T25" fmla="*/ 327 h 570"/>
                  <a:gd name="T26" fmla="*/ 561 w 573"/>
                  <a:gd name="T27" fmla="*/ 367 h 570"/>
                  <a:gd name="T28" fmla="*/ 547 w 573"/>
                  <a:gd name="T29" fmla="*/ 406 h 570"/>
                  <a:gd name="T30" fmla="*/ 527 w 573"/>
                  <a:gd name="T31" fmla="*/ 441 h 570"/>
                  <a:gd name="T32" fmla="*/ 504 w 573"/>
                  <a:gd name="T33" fmla="*/ 473 h 570"/>
                  <a:gd name="T34" fmla="*/ 474 w 573"/>
                  <a:gd name="T35" fmla="*/ 501 h 570"/>
                  <a:gd name="T36" fmla="*/ 443 w 573"/>
                  <a:gd name="T37" fmla="*/ 525 h 570"/>
                  <a:gd name="T38" fmla="*/ 408 w 573"/>
                  <a:gd name="T39" fmla="*/ 544 h 570"/>
                  <a:gd name="T40" fmla="*/ 369 w 573"/>
                  <a:gd name="T41" fmla="*/ 558 h 570"/>
                  <a:gd name="T42" fmla="*/ 329 w 573"/>
                  <a:gd name="T43" fmla="*/ 567 h 570"/>
                  <a:gd name="T44" fmla="*/ 287 w 573"/>
                  <a:gd name="T45" fmla="*/ 570 h 570"/>
                  <a:gd name="T46" fmla="*/ 244 w 573"/>
                  <a:gd name="T47" fmla="*/ 567 h 570"/>
                  <a:gd name="T48" fmla="*/ 204 w 573"/>
                  <a:gd name="T49" fmla="*/ 558 h 570"/>
                  <a:gd name="T50" fmla="*/ 166 w 573"/>
                  <a:gd name="T51" fmla="*/ 544 h 570"/>
                  <a:gd name="T52" fmla="*/ 130 w 573"/>
                  <a:gd name="T53" fmla="*/ 525 h 570"/>
                  <a:gd name="T54" fmla="*/ 98 w 573"/>
                  <a:gd name="T55" fmla="*/ 501 h 570"/>
                  <a:gd name="T56" fmla="*/ 70 w 573"/>
                  <a:gd name="T57" fmla="*/ 473 h 570"/>
                  <a:gd name="T58" fmla="*/ 45 w 573"/>
                  <a:gd name="T59" fmla="*/ 441 h 570"/>
                  <a:gd name="T60" fmla="*/ 26 w 573"/>
                  <a:gd name="T61" fmla="*/ 406 h 570"/>
                  <a:gd name="T62" fmla="*/ 12 w 573"/>
                  <a:gd name="T63" fmla="*/ 367 h 570"/>
                  <a:gd name="T64" fmla="*/ 3 w 573"/>
                  <a:gd name="T65" fmla="*/ 327 h 570"/>
                  <a:gd name="T66" fmla="*/ 0 w 573"/>
                  <a:gd name="T67" fmla="*/ 285 h 570"/>
                  <a:gd name="T68" fmla="*/ 3 w 573"/>
                  <a:gd name="T69" fmla="*/ 243 h 570"/>
                  <a:gd name="T70" fmla="*/ 12 w 573"/>
                  <a:gd name="T71" fmla="*/ 203 h 570"/>
                  <a:gd name="T72" fmla="*/ 26 w 573"/>
                  <a:gd name="T73" fmla="*/ 165 h 570"/>
                  <a:gd name="T74" fmla="*/ 45 w 573"/>
                  <a:gd name="T75" fmla="*/ 130 h 570"/>
                  <a:gd name="T76" fmla="*/ 70 w 573"/>
                  <a:gd name="T77" fmla="*/ 98 h 570"/>
                  <a:gd name="T78" fmla="*/ 98 w 573"/>
                  <a:gd name="T79" fmla="*/ 69 h 570"/>
                  <a:gd name="T80" fmla="*/ 130 w 573"/>
                  <a:gd name="T81" fmla="*/ 46 h 570"/>
                  <a:gd name="T82" fmla="*/ 166 w 573"/>
                  <a:gd name="T83" fmla="*/ 26 h 570"/>
                  <a:gd name="T84" fmla="*/ 204 w 573"/>
                  <a:gd name="T85" fmla="*/ 12 h 570"/>
                  <a:gd name="T86" fmla="*/ 244 w 573"/>
                  <a:gd name="T87" fmla="*/ 3 h 570"/>
                  <a:gd name="T88" fmla="*/ 287 w 573"/>
                  <a:gd name="T89" fmla="*/ 0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73" h="570">
                    <a:moveTo>
                      <a:pt x="287" y="0"/>
                    </a:moveTo>
                    <a:lnTo>
                      <a:pt x="329" y="3"/>
                    </a:lnTo>
                    <a:lnTo>
                      <a:pt x="369" y="12"/>
                    </a:lnTo>
                    <a:lnTo>
                      <a:pt x="408" y="26"/>
                    </a:lnTo>
                    <a:lnTo>
                      <a:pt x="443" y="46"/>
                    </a:lnTo>
                    <a:lnTo>
                      <a:pt x="474" y="69"/>
                    </a:lnTo>
                    <a:lnTo>
                      <a:pt x="504" y="98"/>
                    </a:lnTo>
                    <a:lnTo>
                      <a:pt x="527" y="130"/>
                    </a:lnTo>
                    <a:lnTo>
                      <a:pt x="547" y="165"/>
                    </a:lnTo>
                    <a:lnTo>
                      <a:pt x="561" y="203"/>
                    </a:lnTo>
                    <a:lnTo>
                      <a:pt x="570" y="243"/>
                    </a:lnTo>
                    <a:lnTo>
                      <a:pt x="573" y="285"/>
                    </a:lnTo>
                    <a:lnTo>
                      <a:pt x="570" y="327"/>
                    </a:lnTo>
                    <a:lnTo>
                      <a:pt x="561" y="367"/>
                    </a:lnTo>
                    <a:lnTo>
                      <a:pt x="547" y="406"/>
                    </a:lnTo>
                    <a:lnTo>
                      <a:pt x="527" y="441"/>
                    </a:lnTo>
                    <a:lnTo>
                      <a:pt x="504" y="473"/>
                    </a:lnTo>
                    <a:lnTo>
                      <a:pt x="474" y="501"/>
                    </a:lnTo>
                    <a:lnTo>
                      <a:pt x="443" y="525"/>
                    </a:lnTo>
                    <a:lnTo>
                      <a:pt x="408" y="544"/>
                    </a:lnTo>
                    <a:lnTo>
                      <a:pt x="369" y="558"/>
                    </a:lnTo>
                    <a:lnTo>
                      <a:pt x="329" y="567"/>
                    </a:lnTo>
                    <a:lnTo>
                      <a:pt x="287" y="570"/>
                    </a:lnTo>
                    <a:lnTo>
                      <a:pt x="244" y="567"/>
                    </a:lnTo>
                    <a:lnTo>
                      <a:pt x="204" y="558"/>
                    </a:lnTo>
                    <a:lnTo>
                      <a:pt x="166" y="544"/>
                    </a:lnTo>
                    <a:lnTo>
                      <a:pt x="130" y="525"/>
                    </a:lnTo>
                    <a:lnTo>
                      <a:pt x="98" y="501"/>
                    </a:lnTo>
                    <a:lnTo>
                      <a:pt x="70" y="473"/>
                    </a:lnTo>
                    <a:lnTo>
                      <a:pt x="45" y="441"/>
                    </a:lnTo>
                    <a:lnTo>
                      <a:pt x="26" y="406"/>
                    </a:lnTo>
                    <a:lnTo>
                      <a:pt x="12" y="367"/>
                    </a:lnTo>
                    <a:lnTo>
                      <a:pt x="3" y="327"/>
                    </a:lnTo>
                    <a:lnTo>
                      <a:pt x="0" y="285"/>
                    </a:lnTo>
                    <a:lnTo>
                      <a:pt x="3" y="243"/>
                    </a:lnTo>
                    <a:lnTo>
                      <a:pt x="12" y="203"/>
                    </a:lnTo>
                    <a:lnTo>
                      <a:pt x="26" y="165"/>
                    </a:lnTo>
                    <a:lnTo>
                      <a:pt x="45" y="130"/>
                    </a:lnTo>
                    <a:lnTo>
                      <a:pt x="70" y="98"/>
                    </a:lnTo>
                    <a:lnTo>
                      <a:pt x="98" y="69"/>
                    </a:lnTo>
                    <a:lnTo>
                      <a:pt x="130" y="46"/>
                    </a:lnTo>
                    <a:lnTo>
                      <a:pt x="166" y="26"/>
                    </a:lnTo>
                    <a:lnTo>
                      <a:pt x="204" y="12"/>
                    </a:lnTo>
                    <a:lnTo>
                      <a:pt x="244" y="3"/>
                    </a:lnTo>
                    <a:lnTo>
                      <a:pt x="28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Freeform 1313"/>
              <p:cNvSpPr>
                <a:spLocks noEditPoints="1"/>
              </p:cNvSpPr>
              <p:nvPr/>
            </p:nvSpPr>
            <p:spPr bwMode="auto">
              <a:xfrm>
                <a:off x="2776538" y="6184900"/>
                <a:ext cx="152400" cy="227012"/>
              </a:xfrm>
              <a:custGeom>
                <a:avLst/>
                <a:gdLst>
                  <a:gd name="T0" fmla="*/ 1436 w 1714"/>
                  <a:gd name="T1" fmla="*/ 632 h 2585"/>
                  <a:gd name="T2" fmla="*/ 1188 w 1714"/>
                  <a:gd name="T3" fmla="*/ 0 h 2585"/>
                  <a:gd name="T4" fmla="*/ 1280 w 1714"/>
                  <a:gd name="T5" fmla="*/ 25 h 2585"/>
                  <a:gd name="T6" fmla="*/ 1348 w 1714"/>
                  <a:gd name="T7" fmla="*/ 90 h 2585"/>
                  <a:gd name="T8" fmla="*/ 1711 w 1714"/>
                  <a:gd name="T9" fmla="*/ 580 h 2585"/>
                  <a:gd name="T10" fmla="*/ 1706 w 1714"/>
                  <a:gd name="T11" fmla="*/ 657 h 2585"/>
                  <a:gd name="T12" fmla="*/ 1480 w 1714"/>
                  <a:gd name="T13" fmla="*/ 1221 h 2585"/>
                  <a:gd name="T14" fmla="*/ 1425 w 1714"/>
                  <a:gd name="T15" fmla="*/ 1257 h 2585"/>
                  <a:gd name="T16" fmla="*/ 1383 w 1714"/>
                  <a:gd name="T17" fmla="*/ 2424 h 2585"/>
                  <a:gd name="T18" fmla="*/ 1361 w 1714"/>
                  <a:gd name="T19" fmla="*/ 2506 h 2585"/>
                  <a:gd name="T20" fmla="*/ 1302 w 1714"/>
                  <a:gd name="T21" fmla="*/ 2564 h 2585"/>
                  <a:gd name="T22" fmla="*/ 1221 w 1714"/>
                  <a:gd name="T23" fmla="*/ 2585 h 2585"/>
                  <a:gd name="T24" fmla="*/ 1140 w 1714"/>
                  <a:gd name="T25" fmla="*/ 2564 h 2585"/>
                  <a:gd name="T26" fmla="*/ 1081 w 1714"/>
                  <a:gd name="T27" fmla="*/ 2506 h 2585"/>
                  <a:gd name="T28" fmla="*/ 1059 w 1714"/>
                  <a:gd name="T29" fmla="*/ 2424 h 2585"/>
                  <a:gd name="T30" fmla="*/ 1051 w 1714"/>
                  <a:gd name="T31" fmla="*/ 1283 h 2585"/>
                  <a:gd name="T32" fmla="*/ 1014 w 1714"/>
                  <a:gd name="T33" fmla="*/ 1264 h 2585"/>
                  <a:gd name="T34" fmla="*/ 976 w 1714"/>
                  <a:gd name="T35" fmla="*/ 1283 h 2585"/>
                  <a:gd name="T36" fmla="*/ 967 w 1714"/>
                  <a:gd name="T37" fmla="*/ 2424 h 2585"/>
                  <a:gd name="T38" fmla="*/ 945 w 1714"/>
                  <a:gd name="T39" fmla="*/ 2506 h 2585"/>
                  <a:gd name="T40" fmla="*/ 887 w 1714"/>
                  <a:gd name="T41" fmla="*/ 2564 h 2585"/>
                  <a:gd name="T42" fmla="*/ 806 w 1714"/>
                  <a:gd name="T43" fmla="*/ 2585 h 2585"/>
                  <a:gd name="T44" fmla="*/ 724 w 1714"/>
                  <a:gd name="T45" fmla="*/ 2564 h 2585"/>
                  <a:gd name="T46" fmla="*/ 666 w 1714"/>
                  <a:gd name="T47" fmla="*/ 2506 h 2585"/>
                  <a:gd name="T48" fmla="*/ 644 w 1714"/>
                  <a:gd name="T49" fmla="*/ 2424 h 2585"/>
                  <a:gd name="T50" fmla="*/ 644 w 1714"/>
                  <a:gd name="T51" fmla="*/ 2054 h 2585"/>
                  <a:gd name="T52" fmla="*/ 644 w 1714"/>
                  <a:gd name="T53" fmla="*/ 1748 h 2585"/>
                  <a:gd name="T54" fmla="*/ 645 w 1714"/>
                  <a:gd name="T55" fmla="*/ 1501 h 2585"/>
                  <a:gd name="T56" fmla="*/ 645 w 1714"/>
                  <a:gd name="T57" fmla="*/ 1306 h 2585"/>
                  <a:gd name="T58" fmla="*/ 646 w 1714"/>
                  <a:gd name="T59" fmla="*/ 1157 h 2585"/>
                  <a:gd name="T60" fmla="*/ 646 w 1714"/>
                  <a:gd name="T61" fmla="*/ 1047 h 2585"/>
                  <a:gd name="T62" fmla="*/ 647 w 1714"/>
                  <a:gd name="T63" fmla="*/ 972 h 2585"/>
                  <a:gd name="T64" fmla="*/ 647 w 1714"/>
                  <a:gd name="T65" fmla="*/ 925 h 2585"/>
                  <a:gd name="T66" fmla="*/ 648 w 1714"/>
                  <a:gd name="T67" fmla="*/ 898 h 2585"/>
                  <a:gd name="T68" fmla="*/ 648 w 1714"/>
                  <a:gd name="T69" fmla="*/ 887 h 2585"/>
                  <a:gd name="T70" fmla="*/ 648 w 1714"/>
                  <a:gd name="T71" fmla="*/ 884 h 2585"/>
                  <a:gd name="T72" fmla="*/ 741 w 1714"/>
                  <a:gd name="T73" fmla="*/ 862 h 2585"/>
                  <a:gd name="T74" fmla="*/ 818 w 1714"/>
                  <a:gd name="T75" fmla="*/ 807 h 2585"/>
                  <a:gd name="T76" fmla="*/ 841 w 1714"/>
                  <a:gd name="T77" fmla="*/ 779 h 2585"/>
                  <a:gd name="T78" fmla="*/ 844 w 1714"/>
                  <a:gd name="T79" fmla="*/ 774 h 2585"/>
                  <a:gd name="T80" fmla="*/ 850 w 1714"/>
                  <a:gd name="T81" fmla="*/ 763 h 2585"/>
                  <a:gd name="T82" fmla="*/ 860 w 1714"/>
                  <a:gd name="T83" fmla="*/ 739 h 2585"/>
                  <a:gd name="T84" fmla="*/ 878 w 1714"/>
                  <a:gd name="T85" fmla="*/ 697 h 2585"/>
                  <a:gd name="T86" fmla="*/ 908 w 1714"/>
                  <a:gd name="T87" fmla="*/ 630 h 2585"/>
                  <a:gd name="T88" fmla="*/ 949 w 1714"/>
                  <a:gd name="T89" fmla="*/ 531 h 2585"/>
                  <a:gd name="T90" fmla="*/ 1008 w 1714"/>
                  <a:gd name="T91" fmla="*/ 395 h 2585"/>
                  <a:gd name="T92" fmla="*/ 740 w 1714"/>
                  <a:gd name="T93" fmla="*/ 711 h 2585"/>
                  <a:gd name="T94" fmla="*/ 681 w 1714"/>
                  <a:gd name="T95" fmla="*/ 755 h 2585"/>
                  <a:gd name="T96" fmla="*/ 631 w 1714"/>
                  <a:gd name="T97" fmla="*/ 762 h 2585"/>
                  <a:gd name="T98" fmla="*/ 70 w 1714"/>
                  <a:gd name="T99" fmla="*/ 726 h 2585"/>
                  <a:gd name="T100" fmla="*/ 16 w 1714"/>
                  <a:gd name="T101" fmla="*/ 673 h 2585"/>
                  <a:gd name="T102" fmla="*/ 2 w 1714"/>
                  <a:gd name="T103" fmla="*/ 595 h 2585"/>
                  <a:gd name="T104" fmla="*/ 37 w 1714"/>
                  <a:gd name="T105" fmla="*/ 524 h 2585"/>
                  <a:gd name="T106" fmla="*/ 106 w 1714"/>
                  <a:gd name="T107" fmla="*/ 488 h 2585"/>
                  <a:gd name="T108" fmla="*/ 860 w 1714"/>
                  <a:gd name="T109" fmla="*/ 117 h 2585"/>
                  <a:gd name="T110" fmla="*/ 650 w 1714"/>
                  <a:gd name="T111" fmla="*/ 173 h 2585"/>
                  <a:gd name="T112" fmla="*/ 686 w 1714"/>
                  <a:gd name="T113" fmla="*/ 85 h 2585"/>
                  <a:gd name="T114" fmla="*/ 753 w 1714"/>
                  <a:gd name="T115" fmla="*/ 24 h 2585"/>
                  <a:gd name="T116" fmla="*/ 842 w 1714"/>
                  <a:gd name="T117" fmla="*/ 0 h 2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714" h="2585">
                    <a:moveTo>
                      <a:pt x="1382" y="561"/>
                    </a:moveTo>
                    <a:lnTo>
                      <a:pt x="1382" y="774"/>
                    </a:lnTo>
                    <a:lnTo>
                      <a:pt x="1436" y="632"/>
                    </a:lnTo>
                    <a:lnTo>
                      <a:pt x="1382" y="561"/>
                    </a:lnTo>
                    <a:close/>
                    <a:moveTo>
                      <a:pt x="842" y="0"/>
                    </a:moveTo>
                    <a:lnTo>
                      <a:pt x="1188" y="0"/>
                    </a:lnTo>
                    <a:lnTo>
                      <a:pt x="1220" y="2"/>
                    </a:lnTo>
                    <a:lnTo>
                      <a:pt x="1251" y="11"/>
                    </a:lnTo>
                    <a:lnTo>
                      <a:pt x="1280" y="25"/>
                    </a:lnTo>
                    <a:lnTo>
                      <a:pt x="1305" y="43"/>
                    </a:lnTo>
                    <a:lnTo>
                      <a:pt x="1328" y="65"/>
                    </a:lnTo>
                    <a:lnTo>
                      <a:pt x="1348" y="90"/>
                    </a:lnTo>
                    <a:lnTo>
                      <a:pt x="1688" y="532"/>
                    </a:lnTo>
                    <a:lnTo>
                      <a:pt x="1702" y="554"/>
                    </a:lnTo>
                    <a:lnTo>
                      <a:pt x="1711" y="580"/>
                    </a:lnTo>
                    <a:lnTo>
                      <a:pt x="1714" y="606"/>
                    </a:lnTo>
                    <a:lnTo>
                      <a:pt x="1713" y="632"/>
                    </a:lnTo>
                    <a:lnTo>
                      <a:pt x="1706" y="657"/>
                    </a:lnTo>
                    <a:lnTo>
                      <a:pt x="1503" y="1182"/>
                    </a:lnTo>
                    <a:lnTo>
                      <a:pt x="1493" y="1203"/>
                    </a:lnTo>
                    <a:lnTo>
                      <a:pt x="1480" y="1221"/>
                    </a:lnTo>
                    <a:lnTo>
                      <a:pt x="1464" y="1236"/>
                    </a:lnTo>
                    <a:lnTo>
                      <a:pt x="1446" y="1248"/>
                    </a:lnTo>
                    <a:lnTo>
                      <a:pt x="1425" y="1257"/>
                    </a:lnTo>
                    <a:lnTo>
                      <a:pt x="1404" y="1263"/>
                    </a:lnTo>
                    <a:lnTo>
                      <a:pt x="1383" y="1265"/>
                    </a:lnTo>
                    <a:lnTo>
                      <a:pt x="1383" y="2424"/>
                    </a:lnTo>
                    <a:lnTo>
                      <a:pt x="1380" y="2453"/>
                    </a:lnTo>
                    <a:lnTo>
                      <a:pt x="1373" y="2481"/>
                    </a:lnTo>
                    <a:lnTo>
                      <a:pt x="1361" y="2506"/>
                    </a:lnTo>
                    <a:lnTo>
                      <a:pt x="1345" y="2528"/>
                    </a:lnTo>
                    <a:lnTo>
                      <a:pt x="1325" y="2548"/>
                    </a:lnTo>
                    <a:lnTo>
                      <a:pt x="1302" y="2564"/>
                    </a:lnTo>
                    <a:lnTo>
                      <a:pt x="1277" y="2575"/>
                    </a:lnTo>
                    <a:lnTo>
                      <a:pt x="1250" y="2583"/>
                    </a:lnTo>
                    <a:lnTo>
                      <a:pt x="1221" y="2585"/>
                    </a:lnTo>
                    <a:lnTo>
                      <a:pt x="1192" y="2583"/>
                    </a:lnTo>
                    <a:lnTo>
                      <a:pt x="1165" y="2575"/>
                    </a:lnTo>
                    <a:lnTo>
                      <a:pt x="1140" y="2564"/>
                    </a:lnTo>
                    <a:lnTo>
                      <a:pt x="1117" y="2548"/>
                    </a:lnTo>
                    <a:lnTo>
                      <a:pt x="1097" y="2528"/>
                    </a:lnTo>
                    <a:lnTo>
                      <a:pt x="1081" y="2506"/>
                    </a:lnTo>
                    <a:lnTo>
                      <a:pt x="1069" y="2481"/>
                    </a:lnTo>
                    <a:lnTo>
                      <a:pt x="1062" y="2453"/>
                    </a:lnTo>
                    <a:lnTo>
                      <a:pt x="1059" y="2424"/>
                    </a:lnTo>
                    <a:lnTo>
                      <a:pt x="1059" y="1310"/>
                    </a:lnTo>
                    <a:lnTo>
                      <a:pt x="1057" y="1295"/>
                    </a:lnTo>
                    <a:lnTo>
                      <a:pt x="1051" y="1283"/>
                    </a:lnTo>
                    <a:lnTo>
                      <a:pt x="1041" y="1273"/>
                    </a:lnTo>
                    <a:lnTo>
                      <a:pt x="1028" y="1267"/>
                    </a:lnTo>
                    <a:lnTo>
                      <a:pt x="1014" y="1264"/>
                    </a:lnTo>
                    <a:lnTo>
                      <a:pt x="998" y="1267"/>
                    </a:lnTo>
                    <a:lnTo>
                      <a:pt x="986" y="1273"/>
                    </a:lnTo>
                    <a:lnTo>
                      <a:pt x="976" y="1283"/>
                    </a:lnTo>
                    <a:lnTo>
                      <a:pt x="970" y="1295"/>
                    </a:lnTo>
                    <a:lnTo>
                      <a:pt x="967" y="1310"/>
                    </a:lnTo>
                    <a:lnTo>
                      <a:pt x="967" y="2424"/>
                    </a:lnTo>
                    <a:lnTo>
                      <a:pt x="965" y="2453"/>
                    </a:lnTo>
                    <a:lnTo>
                      <a:pt x="957" y="2481"/>
                    </a:lnTo>
                    <a:lnTo>
                      <a:pt x="945" y="2506"/>
                    </a:lnTo>
                    <a:lnTo>
                      <a:pt x="930" y="2528"/>
                    </a:lnTo>
                    <a:lnTo>
                      <a:pt x="910" y="2548"/>
                    </a:lnTo>
                    <a:lnTo>
                      <a:pt x="887" y="2564"/>
                    </a:lnTo>
                    <a:lnTo>
                      <a:pt x="862" y="2575"/>
                    </a:lnTo>
                    <a:lnTo>
                      <a:pt x="835" y="2583"/>
                    </a:lnTo>
                    <a:lnTo>
                      <a:pt x="806" y="2585"/>
                    </a:lnTo>
                    <a:lnTo>
                      <a:pt x="776" y="2583"/>
                    </a:lnTo>
                    <a:lnTo>
                      <a:pt x="749" y="2575"/>
                    </a:lnTo>
                    <a:lnTo>
                      <a:pt x="724" y="2564"/>
                    </a:lnTo>
                    <a:lnTo>
                      <a:pt x="702" y="2548"/>
                    </a:lnTo>
                    <a:lnTo>
                      <a:pt x="683" y="2528"/>
                    </a:lnTo>
                    <a:lnTo>
                      <a:pt x="666" y="2506"/>
                    </a:lnTo>
                    <a:lnTo>
                      <a:pt x="654" y="2481"/>
                    </a:lnTo>
                    <a:lnTo>
                      <a:pt x="647" y="2453"/>
                    </a:lnTo>
                    <a:lnTo>
                      <a:pt x="644" y="2424"/>
                    </a:lnTo>
                    <a:lnTo>
                      <a:pt x="644" y="2294"/>
                    </a:lnTo>
                    <a:lnTo>
                      <a:pt x="644" y="2170"/>
                    </a:lnTo>
                    <a:lnTo>
                      <a:pt x="644" y="2054"/>
                    </a:lnTo>
                    <a:lnTo>
                      <a:pt x="644" y="1946"/>
                    </a:lnTo>
                    <a:lnTo>
                      <a:pt x="644" y="1843"/>
                    </a:lnTo>
                    <a:lnTo>
                      <a:pt x="644" y="1748"/>
                    </a:lnTo>
                    <a:lnTo>
                      <a:pt x="645" y="1660"/>
                    </a:lnTo>
                    <a:lnTo>
                      <a:pt x="645" y="1577"/>
                    </a:lnTo>
                    <a:lnTo>
                      <a:pt x="645" y="1501"/>
                    </a:lnTo>
                    <a:lnTo>
                      <a:pt x="645" y="1431"/>
                    </a:lnTo>
                    <a:lnTo>
                      <a:pt x="645" y="1365"/>
                    </a:lnTo>
                    <a:lnTo>
                      <a:pt x="645" y="1306"/>
                    </a:lnTo>
                    <a:lnTo>
                      <a:pt x="645" y="1251"/>
                    </a:lnTo>
                    <a:lnTo>
                      <a:pt x="646" y="1202"/>
                    </a:lnTo>
                    <a:lnTo>
                      <a:pt x="646" y="1157"/>
                    </a:lnTo>
                    <a:lnTo>
                      <a:pt x="646" y="1117"/>
                    </a:lnTo>
                    <a:lnTo>
                      <a:pt x="646" y="1080"/>
                    </a:lnTo>
                    <a:lnTo>
                      <a:pt x="646" y="1047"/>
                    </a:lnTo>
                    <a:lnTo>
                      <a:pt x="646" y="1019"/>
                    </a:lnTo>
                    <a:lnTo>
                      <a:pt x="647" y="994"/>
                    </a:lnTo>
                    <a:lnTo>
                      <a:pt x="647" y="972"/>
                    </a:lnTo>
                    <a:lnTo>
                      <a:pt x="647" y="954"/>
                    </a:lnTo>
                    <a:lnTo>
                      <a:pt x="647" y="938"/>
                    </a:lnTo>
                    <a:lnTo>
                      <a:pt x="647" y="925"/>
                    </a:lnTo>
                    <a:lnTo>
                      <a:pt x="647" y="914"/>
                    </a:lnTo>
                    <a:lnTo>
                      <a:pt x="648" y="905"/>
                    </a:lnTo>
                    <a:lnTo>
                      <a:pt x="648" y="898"/>
                    </a:lnTo>
                    <a:lnTo>
                      <a:pt x="648" y="893"/>
                    </a:lnTo>
                    <a:lnTo>
                      <a:pt x="648" y="889"/>
                    </a:lnTo>
                    <a:lnTo>
                      <a:pt x="648" y="887"/>
                    </a:lnTo>
                    <a:lnTo>
                      <a:pt x="648" y="885"/>
                    </a:lnTo>
                    <a:lnTo>
                      <a:pt x="648" y="885"/>
                    </a:lnTo>
                    <a:lnTo>
                      <a:pt x="648" y="884"/>
                    </a:lnTo>
                    <a:lnTo>
                      <a:pt x="681" y="881"/>
                    </a:lnTo>
                    <a:lnTo>
                      <a:pt x="711" y="873"/>
                    </a:lnTo>
                    <a:lnTo>
                      <a:pt x="741" y="862"/>
                    </a:lnTo>
                    <a:lnTo>
                      <a:pt x="768" y="847"/>
                    </a:lnTo>
                    <a:lnTo>
                      <a:pt x="795" y="828"/>
                    </a:lnTo>
                    <a:lnTo>
                      <a:pt x="818" y="807"/>
                    </a:lnTo>
                    <a:lnTo>
                      <a:pt x="839" y="782"/>
                    </a:lnTo>
                    <a:lnTo>
                      <a:pt x="840" y="781"/>
                    </a:lnTo>
                    <a:lnTo>
                      <a:pt x="841" y="779"/>
                    </a:lnTo>
                    <a:lnTo>
                      <a:pt x="842" y="778"/>
                    </a:lnTo>
                    <a:lnTo>
                      <a:pt x="843" y="776"/>
                    </a:lnTo>
                    <a:lnTo>
                      <a:pt x="844" y="774"/>
                    </a:lnTo>
                    <a:lnTo>
                      <a:pt x="846" y="771"/>
                    </a:lnTo>
                    <a:lnTo>
                      <a:pt x="848" y="767"/>
                    </a:lnTo>
                    <a:lnTo>
                      <a:pt x="850" y="763"/>
                    </a:lnTo>
                    <a:lnTo>
                      <a:pt x="853" y="757"/>
                    </a:lnTo>
                    <a:lnTo>
                      <a:pt x="856" y="749"/>
                    </a:lnTo>
                    <a:lnTo>
                      <a:pt x="860" y="739"/>
                    </a:lnTo>
                    <a:lnTo>
                      <a:pt x="865" y="728"/>
                    </a:lnTo>
                    <a:lnTo>
                      <a:pt x="871" y="714"/>
                    </a:lnTo>
                    <a:lnTo>
                      <a:pt x="878" y="697"/>
                    </a:lnTo>
                    <a:lnTo>
                      <a:pt x="887" y="678"/>
                    </a:lnTo>
                    <a:lnTo>
                      <a:pt x="897" y="656"/>
                    </a:lnTo>
                    <a:lnTo>
                      <a:pt x="908" y="630"/>
                    </a:lnTo>
                    <a:lnTo>
                      <a:pt x="920" y="601"/>
                    </a:lnTo>
                    <a:lnTo>
                      <a:pt x="934" y="568"/>
                    </a:lnTo>
                    <a:lnTo>
                      <a:pt x="949" y="531"/>
                    </a:lnTo>
                    <a:lnTo>
                      <a:pt x="966" y="490"/>
                    </a:lnTo>
                    <a:lnTo>
                      <a:pt x="986" y="445"/>
                    </a:lnTo>
                    <a:lnTo>
                      <a:pt x="1008" y="395"/>
                    </a:lnTo>
                    <a:lnTo>
                      <a:pt x="1031" y="341"/>
                    </a:lnTo>
                    <a:lnTo>
                      <a:pt x="1056" y="280"/>
                    </a:lnTo>
                    <a:lnTo>
                      <a:pt x="740" y="711"/>
                    </a:lnTo>
                    <a:lnTo>
                      <a:pt x="723" y="729"/>
                    </a:lnTo>
                    <a:lnTo>
                      <a:pt x="703" y="744"/>
                    </a:lnTo>
                    <a:lnTo>
                      <a:pt x="681" y="755"/>
                    </a:lnTo>
                    <a:lnTo>
                      <a:pt x="656" y="761"/>
                    </a:lnTo>
                    <a:lnTo>
                      <a:pt x="631" y="762"/>
                    </a:lnTo>
                    <a:lnTo>
                      <a:pt x="631" y="762"/>
                    </a:lnTo>
                    <a:lnTo>
                      <a:pt x="123" y="740"/>
                    </a:lnTo>
                    <a:lnTo>
                      <a:pt x="95" y="736"/>
                    </a:lnTo>
                    <a:lnTo>
                      <a:pt x="70" y="726"/>
                    </a:lnTo>
                    <a:lnTo>
                      <a:pt x="48" y="712"/>
                    </a:lnTo>
                    <a:lnTo>
                      <a:pt x="30" y="694"/>
                    </a:lnTo>
                    <a:lnTo>
                      <a:pt x="16" y="673"/>
                    </a:lnTo>
                    <a:lnTo>
                      <a:pt x="6" y="649"/>
                    </a:lnTo>
                    <a:lnTo>
                      <a:pt x="0" y="623"/>
                    </a:lnTo>
                    <a:lnTo>
                      <a:pt x="2" y="595"/>
                    </a:lnTo>
                    <a:lnTo>
                      <a:pt x="9" y="569"/>
                    </a:lnTo>
                    <a:lnTo>
                      <a:pt x="21" y="545"/>
                    </a:lnTo>
                    <a:lnTo>
                      <a:pt x="37" y="524"/>
                    </a:lnTo>
                    <a:lnTo>
                      <a:pt x="56" y="508"/>
                    </a:lnTo>
                    <a:lnTo>
                      <a:pt x="80" y="495"/>
                    </a:lnTo>
                    <a:lnTo>
                      <a:pt x="106" y="488"/>
                    </a:lnTo>
                    <a:lnTo>
                      <a:pt x="134" y="486"/>
                    </a:lnTo>
                    <a:lnTo>
                      <a:pt x="575" y="506"/>
                    </a:lnTo>
                    <a:lnTo>
                      <a:pt x="860" y="117"/>
                    </a:lnTo>
                    <a:lnTo>
                      <a:pt x="648" y="289"/>
                    </a:lnTo>
                    <a:lnTo>
                      <a:pt x="648" y="206"/>
                    </a:lnTo>
                    <a:lnTo>
                      <a:pt x="650" y="173"/>
                    </a:lnTo>
                    <a:lnTo>
                      <a:pt x="658" y="141"/>
                    </a:lnTo>
                    <a:lnTo>
                      <a:pt x="670" y="112"/>
                    </a:lnTo>
                    <a:lnTo>
                      <a:pt x="686" y="85"/>
                    </a:lnTo>
                    <a:lnTo>
                      <a:pt x="705" y="61"/>
                    </a:lnTo>
                    <a:lnTo>
                      <a:pt x="728" y="40"/>
                    </a:lnTo>
                    <a:lnTo>
                      <a:pt x="753" y="24"/>
                    </a:lnTo>
                    <a:lnTo>
                      <a:pt x="781" y="10"/>
                    </a:lnTo>
                    <a:lnTo>
                      <a:pt x="811" y="2"/>
                    </a:lnTo>
                    <a:lnTo>
                      <a:pt x="84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64" name="Group 63"/>
            <p:cNvGrpSpPr/>
            <p:nvPr/>
          </p:nvGrpSpPr>
          <p:grpSpPr>
            <a:xfrm>
              <a:off x="3402013" y="6123781"/>
              <a:ext cx="279400" cy="290513"/>
              <a:chOff x="3402013" y="6124575"/>
              <a:chExt cx="279400" cy="290513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65" name="Freeform 1318"/>
              <p:cNvSpPr>
                <a:spLocks/>
              </p:cNvSpPr>
              <p:nvPr/>
            </p:nvSpPr>
            <p:spPr bwMode="auto">
              <a:xfrm>
                <a:off x="3595688" y="6124575"/>
                <a:ext cx="47625" cy="49213"/>
              </a:xfrm>
              <a:custGeom>
                <a:avLst/>
                <a:gdLst>
                  <a:gd name="T0" fmla="*/ 271 w 541"/>
                  <a:gd name="T1" fmla="*/ 0 h 543"/>
                  <a:gd name="T2" fmla="*/ 311 w 541"/>
                  <a:gd name="T3" fmla="*/ 3 h 543"/>
                  <a:gd name="T4" fmla="*/ 349 w 541"/>
                  <a:gd name="T5" fmla="*/ 12 h 543"/>
                  <a:gd name="T6" fmla="*/ 385 w 541"/>
                  <a:gd name="T7" fmla="*/ 26 h 543"/>
                  <a:gd name="T8" fmla="*/ 418 w 541"/>
                  <a:gd name="T9" fmla="*/ 44 h 543"/>
                  <a:gd name="T10" fmla="*/ 448 w 541"/>
                  <a:gd name="T11" fmla="*/ 67 h 543"/>
                  <a:gd name="T12" fmla="*/ 475 w 541"/>
                  <a:gd name="T13" fmla="*/ 93 h 543"/>
                  <a:gd name="T14" fmla="*/ 497 w 541"/>
                  <a:gd name="T15" fmla="*/ 124 h 543"/>
                  <a:gd name="T16" fmla="*/ 516 w 541"/>
                  <a:gd name="T17" fmla="*/ 158 h 543"/>
                  <a:gd name="T18" fmla="*/ 529 w 541"/>
                  <a:gd name="T19" fmla="*/ 194 h 543"/>
                  <a:gd name="T20" fmla="*/ 538 w 541"/>
                  <a:gd name="T21" fmla="*/ 232 h 543"/>
                  <a:gd name="T22" fmla="*/ 541 w 541"/>
                  <a:gd name="T23" fmla="*/ 272 h 543"/>
                  <a:gd name="T24" fmla="*/ 538 w 541"/>
                  <a:gd name="T25" fmla="*/ 312 h 543"/>
                  <a:gd name="T26" fmla="*/ 529 w 541"/>
                  <a:gd name="T27" fmla="*/ 350 h 543"/>
                  <a:gd name="T28" fmla="*/ 516 w 541"/>
                  <a:gd name="T29" fmla="*/ 386 h 543"/>
                  <a:gd name="T30" fmla="*/ 497 w 541"/>
                  <a:gd name="T31" fmla="*/ 420 h 543"/>
                  <a:gd name="T32" fmla="*/ 475 w 541"/>
                  <a:gd name="T33" fmla="*/ 450 h 543"/>
                  <a:gd name="T34" fmla="*/ 448 w 541"/>
                  <a:gd name="T35" fmla="*/ 477 h 543"/>
                  <a:gd name="T36" fmla="*/ 418 w 541"/>
                  <a:gd name="T37" fmla="*/ 499 h 543"/>
                  <a:gd name="T38" fmla="*/ 385 w 541"/>
                  <a:gd name="T39" fmla="*/ 518 h 543"/>
                  <a:gd name="T40" fmla="*/ 349 w 541"/>
                  <a:gd name="T41" fmla="*/ 531 h 543"/>
                  <a:gd name="T42" fmla="*/ 311 w 541"/>
                  <a:gd name="T43" fmla="*/ 540 h 543"/>
                  <a:gd name="T44" fmla="*/ 271 w 541"/>
                  <a:gd name="T45" fmla="*/ 543 h 543"/>
                  <a:gd name="T46" fmla="*/ 231 w 541"/>
                  <a:gd name="T47" fmla="*/ 540 h 543"/>
                  <a:gd name="T48" fmla="*/ 193 w 541"/>
                  <a:gd name="T49" fmla="*/ 531 h 543"/>
                  <a:gd name="T50" fmla="*/ 156 w 541"/>
                  <a:gd name="T51" fmla="*/ 518 h 543"/>
                  <a:gd name="T52" fmla="*/ 123 w 541"/>
                  <a:gd name="T53" fmla="*/ 499 h 543"/>
                  <a:gd name="T54" fmla="*/ 92 w 541"/>
                  <a:gd name="T55" fmla="*/ 477 h 543"/>
                  <a:gd name="T56" fmla="*/ 66 w 541"/>
                  <a:gd name="T57" fmla="*/ 450 h 543"/>
                  <a:gd name="T58" fmla="*/ 43 w 541"/>
                  <a:gd name="T59" fmla="*/ 420 h 543"/>
                  <a:gd name="T60" fmla="*/ 25 w 541"/>
                  <a:gd name="T61" fmla="*/ 386 h 543"/>
                  <a:gd name="T62" fmla="*/ 11 w 541"/>
                  <a:gd name="T63" fmla="*/ 350 h 543"/>
                  <a:gd name="T64" fmla="*/ 3 w 541"/>
                  <a:gd name="T65" fmla="*/ 312 h 543"/>
                  <a:gd name="T66" fmla="*/ 0 w 541"/>
                  <a:gd name="T67" fmla="*/ 272 h 543"/>
                  <a:gd name="T68" fmla="*/ 3 w 541"/>
                  <a:gd name="T69" fmla="*/ 232 h 543"/>
                  <a:gd name="T70" fmla="*/ 11 w 541"/>
                  <a:gd name="T71" fmla="*/ 194 h 543"/>
                  <a:gd name="T72" fmla="*/ 25 w 541"/>
                  <a:gd name="T73" fmla="*/ 158 h 543"/>
                  <a:gd name="T74" fmla="*/ 43 w 541"/>
                  <a:gd name="T75" fmla="*/ 124 h 543"/>
                  <a:gd name="T76" fmla="*/ 66 w 541"/>
                  <a:gd name="T77" fmla="*/ 93 h 543"/>
                  <a:gd name="T78" fmla="*/ 92 w 541"/>
                  <a:gd name="T79" fmla="*/ 67 h 543"/>
                  <a:gd name="T80" fmla="*/ 123 w 541"/>
                  <a:gd name="T81" fmla="*/ 44 h 543"/>
                  <a:gd name="T82" fmla="*/ 156 w 541"/>
                  <a:gd name="T83" fmla="*/ 26 h 543"/>
                  <a:gd name="T84" fmla="*/ 193 w 541"/>
                  <a:gd name="T85" fmla="*/ 12 h 543"/>
                  <a:gd name="T86" fmla="*/ 231 w 541"/>
                  <a:gd name="T87" fmla="*/ 3 h 543"/>
                  <a:gd name="T88" fmla="*/ 271 w 541"/>
                  <a:gd name="T89" fmla="*/ 0 h 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41" h="543">
                    <a:moveTo>
                      <a:pt x="271" y="0"/>
                    </a:moveTo>
                    <a:lnTo>
                      <a:pt x="311" y="3"/>
                    </a:lnTo>
                    <a:lnTo>
                      <a:pt x="349" y="12"/>
                    </a:lnTo>
                    <a:lnTo>
                      <a:pt x="385" y="26"/>
                    </a:lnTo>
                    <a:lnTo>
                      <a:pt x="418" y="44"/>
                    </a:lnTo>
                    <a:lnTo>
                      <a:pt x="448" y="67"/>
                    </a:lnTo>
                    <a:lnTo>
                      <a:pt x="475" y="93"/>
                    </a:lnTo>
                    <a:lnTo>
                      <a:pt x="497" y="124"/>
                    </a:lnTo>
                    <a:lnTo>
                      <a:pt x="516" y="158"/>
                    </a:lnTo>
                    <a:lnTo>
                      <a:pt x="529" y="194"/>
                    </a:lnTo>
                    <a:lnTo>
                      <a:pt x="538" y="232"/>
                    </a:lnTo>
                    <a:lnTo>
                      <a:pt x="541" y="272"/>
                    </a:lnTo>
                    <a:lnTo>
                      <a:pt x="538" y="312"/>
                    </a:lnTo>
                    <a:lnTo>
                      <a:pt x="529" y="350"/>
                    </a:lnTo>
                    <a:lnTo>
                      <a:pt x="516" y="386"/>
                    </a:lnTo>
                    <a:lnTo>
                      <a:pt x="497" y="420"/>
                    </a:lnTo>
                    <a:lnTo>
                      <a:pt x="475" y="450"/>
                    </a:lnTo>
                    <a:lnTo>
                      <a:pt x="448" y="477"/>
                    </a:lnTo>
                    <a:lnTo>
                      <a:pt x="418" y="499"/>
                    </a:lnTo>
                    <a:lnTo>
                      <a:pt x="385" y="518"/>
                    </a:lnTo>
                    <a:lnTo>
                      <a:pt x="349" y="531"/>
                    </a:lnTo>
                    <a:lnTo>
                      <a:pt x="311" y="540"/>
                    </a:lnTo>
                    <a:lnTo>
                      <a:pt x="271" y="543"/>
                    </a:lnTo>
                    <a:lnTo>
                      <a:pt x="231" y="540"/>
                    </a:lnTo>
                    <a:lnTo>
                      <a:pt x="193" y="531"/>
                    </a:lnTo>
                    <a:lnTo>
                      <a:pt x="156" y="518"/>
                    </a:lnTo>
                    <a:lnTo>
                      <a:pt x="123" y="499"/>
                    </a:lnTo>
                    <a:lnTo>
                      <a:pt x="92" y="477"/>
                    </a:lnTo>
                    <a:lnTo>
                      <a:pt x="66" y="450"/>
                    </a:lnTo>
                    <a:lnTo>
                      <a:pt x="43" y="420"/>
                    </a:lnTo>
                    <a:lnTo>
                      <a:pt x="25" y="386"/>
                    </a:lnTo>
                    <a:lnTo>
                      <a:pt x="11" y="350"/>
                    </a:lnTo>
                    <a:lnTo>
                      <a:pt x="3" y="312"/>
                    </a:lnTo>
                    <a:lnTo>
                      <a:pt x="0" y="272"/>
                    </a:lnTo>
                    <a:lnTo>
                      <a:pt x="3" y="232"/>
                    </a:lnTo>
                    <a:lnTo>
                      <a:pt x="11" y="194"/>
                    </a:lnTo>
                    <a:lnTo>
                      <a:pt x="25" y="158"/>
                    </a:lnTo>
                    <a:lnTo>
                      <a:pt x="43" y="124"/>
                    </a:lnTo>
                    <a:lnTo>
                      <a:pt x="66" y="93"/>
                    </a:lnTo>
                    <a:lnTo>
                      <a:pt x="92" y="67"/>
                    </a:lnTo>
                    <a:lnTo>
                      <a:pt x="123" y="44"/>
                    </a:lnTo>
                    <a:lnTo>
                      <a:pt x="156" y="26"/>
                    </a:lnTo>
                    <a:lnTo>
                      <a:pt x="193" y="12"/>
                    </a:lnTo>
                    <a:lnTo>
                      <a:pt x="231" y="3"/>
                    </a:lnTo>
                    <a:lnTo>
                      <a:pt x="27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" name="Freeform 1319"/>
              <p:cNvSpPr>
                <a:spLocks/>
              </p:cNvSpPr>
              <p:nvPr/>
            </p:nvSpPr>
            <p:spPr bwMode="auto">
              <a:xfrm>
                <a:off x="3560763" y="6180138"/>
                <a:ext cx="120650" cy="234950"/>
              </a:xfrm>
              <a:custGeom>
                <a:avLst/>
                <a:gdLst>
                  <a:gd name="T0" fmla="*/ 463 w 1352"/>
                  <a:gd name="T1" fmla="*/ 25 h 2666"/>
                  <a:gd name="T2" fmla="*/ 497 w 1352"/>
                  <a:gd name="T3" fmla="*/ 122 h 2666"/>
                  <a:gd name="T4" fmla="*/ 541 w 1352"/>
                  <a:gd name="T5" fmla="*/ 245 h 2666"/>
                  <a:gd name="T6" fmla="*/ 583 w 1352"/>
                  <a:gd name="T7" fmla="*/ 359 h 2666"/>
                  <a:gd name="T8" fmla="*/ 607 w 1352"/>
                  <a:gd name="T9" fmla="*/ 424 h 2666"/>
                  <a:gd name="T10" fmla="*/ 579 w 1352"/>
                  <a:gd name="T11" fmla="*/ 207 h 2666"/>
                  <a:gd name="T12" fmla="*/ 586 w 1352"/>
                  <a:gd name="T13" fmla="*/ 9 h 2666"/>
                  <a:gd name="T14" fmla="*/ 739 w 1352"/>
                  <a:gd name="T15" fmla="*/ 2 h 2666"/>
                  <a:gd name="T16" fmla="*/ 700 w 1352"/>
                  <a:gd name="T17" fmla="*/ 111 h 2666"/>
                  <a:gd name="T18" fmla="*/ 757 w 1352"/>
                  <a:gd name="T19" fmla="*/ 244 h 2666"/>
                  <a:gd name="T20" fmla="*/ 736 w 1352"/>
                  <a:gd name="T21" fmla="*/ 379 h 2666"/>
                  <a:gd name="T22" fmla="*/ 776 w 1352"/>
                  <a:gd name="T23" fmla="*/ 273 h 2666"/>
                  <a:gd name="T24" fmla="*/ 822 w 1352"/>
                  <a:gd name="T25" fmla="*/ 149 h 2666"/>
                  <a:gd name="T26" fmla="*/ 861 w 1352"/>
                  <a:gd name="T27" fmla="*/ 43 h 2666"/>
                  <a:gd name="T28" fmla="*/ 1015 w 1352"/>
                  <a:gd name="T29" fmla="*/ 0 h 2666"/>
                  <a:gd name="T30" fmla="*/ 1170 w 1352"/>
                  <a:gd name="T31" fmla="*/ 42 h 2666"/>
                  <a:gd name="T32" fmla="*/ 1280 w 1352"/>
                  <a:gd name="T33" fmla="*/ 153 h 2666"/>
                  <a:gd name="T34" fmla="*/ 1323 w 1352"/>
                  <a:gd name="T35" fmla="*/ 308 h 2666"/>
                  <a:gd name="T36" fmla="*/ 1308 w 1352"/>
                  <a:gd name="T37" fmla="*/ 1339 h 2666"/>
                  <a:gd name="T38" fmla="*/ 1299 w 1352"/>
                  <a:gd name="T39" fmla="*/ 1493 h 2666"/>
                  <a:gd name="T40" fmla="*/ 1350 w 1352"/>
                  <a:gd name="T41" fmla="*/ 1530 h 2666"/>
                  <a:gd name="T42" fmla="*/ 1342 w 1352"/>
                  <a:gd name="T43" fmla="*/ 2099 h 2666"/>
                  <a:gd name="T44" fmla="*/ 1102 w 1352"/>
                  <a:gd name="T45" fmla="*/ 2121 h 2666"/>
                  <a:gd name="T46" fmla="*/ 1051 w 1352"/>
                  <a:gd name="T47" fmla="*/ 2084 h 2666"/>
                  <a:gd name="T48" fmla="*/ 1059 w 1352"/>
                  <a:gd name="T49" fmla="*/ 1515 h 2666"/>
                  <a:gd name="T50" fmla="*/ 1124 w 1352"/>
                  <a:gd name="T51" fmla="*/ 1493 h 2666"/>
                  <a:gd name="T52" fmla="*/ 1078 w 1352"/>
                  <a:gd name="T53" fmla="*/ 1321 h 2666"/>
                  <a:gd name="T54" fmla="*/ 1060 w 1352"/>
                  <a:gd name="T55" fmla="*/ 299 h 2666"/>
                  <a:gd name="T56" fmla="*/ 1024 w 1352"/>
                  <a:gd name="T57" fmla="*/ 285 h 2666"/>
                  <a:gd name="T58" fmla="*/ 1008 w 1352"/>
                  <a:gd name="T59" fmla="*/ 407 h 2666"/>
                  <a:gd name="T60" fmla="*/ 1008 w 1352"/>
                  <a:gd name="T61" fmla="*/ 721 h 2666"/>
                  <a:gd name="T62" fmla="*/ 1008 w 1352"/>
                  <a:gd name="T63" fmla="*/ 939 h 2666"/>
                  <a:gd name="T64" fmla="*/ 1009 w 1352"/>
                  <a:gd name="T65" fmla="*/ 1080 h 2666"/>
                  <a:gd name="T66" fmla="*/ 1009 w 1352"/>
                  <a:gd name="T67" fmla="*/ 1168 h 2666"/>
                  <a:gd name="T68" fmla="*/ 1010 w 1352"/>
                  <a:gd name="T69" fmla="*/ 1222 h 2666"/>
                  <a:gd name="T70" fmla="*/ 1010 w 1352"/>
                  <a:gd name="T71" fmla="*/ 1263 h 2666"/>
                  <a:gd name="T72" fmla="*/ 1011 w 1352"/>
                  <a:gd name="T73" fmla="*/ 1315 h 2666"/>
                  <a:gd name="T74" fmla="*/ 985 w 1352"/>
                  <a:gd name="T75" fmla="*/ 1388 h 2666"/>
                  <a:gd name="T76" fmla="*/ 916 w 1352"/>
                  <a:gd name="T77" fmla="*/ 1485 h 2666"/>
                  <a:gd name="T78" fmla="*/ 908 w 1352"/>
                  <a:gd name="T79" fmla="*/ 2099 h 2666"/>
                  <a:gd name="T80" fmla="*/ 963 w 1352"/>
                  <a:gd name="T81" fmla="*/ 2205 h 2666"/>
                  <a:gd name="T82" fmla="*/ 1008 w 1352"/>
                  <a:gd name="T83" fmla="*/ 2538 h 2666"/>
                  <a:gd name="T84" fmla="*/ 955 w 1352"/>
                  <a:gd name="T85" fmla="*/ 2629 h 2666"/>
                  <a:gd name="T86" fmla="*/ 854 w 1352"/>
                  <a:gd name="T87" fmla="*/ 2666 h 2666"/>
                  <a:gd name="T88" fmla="*/ 753 w 1352"/>
                  <a:gd name="T89" fmla="*/ 2629 h 2666"/>
                  <a:gd name="T90" fmla="*/ 700 w 1352"/>
                  <a:gd name="T91" fmla="*/ 2538 h 2666"/>
                  <a:gd name="T92" fmla="*/ 688 w 1352"/>
                  <a:gd name="T93" fmla="*/ 1264 h 2666"/>
                  <a:gd name="T94" fmla="*/ 640 w 1352"/>
                  <a:gd name="T95" fmla="*/ 1264 h 2666"/>
                  <a:gd name="T96" fmla="*/ 628 w 1352"/>
                  <a:gd name="T97" fmla="*/ 2538 h 2666"/>
                  <a:gd name="T98" fmla="*/ 575 w 1352"/>
                  <a:gd name="T99" fmla="*/ 2629 h 2666"/>
                  <a:gd name="T100" fmla="*/ 473 w 1352"/>
                  <a:gd name="T101" fmla="*/ 2666 h 2666"/>
                  <a:gd name="T102" fmla="*/ 372 w 1352"/>
                  <a:gd name="T103" fmla="*/ 2629 h 2666"/>
                  <a:gd name="T104" fmla="*/ 319 w 1352"/>
                  <a:gd name="T105" fmla="*/ 2538 h 2666"/>
                  <a:gd name="T106" fmla="*/ 309 w 1352"/>
                  <a:gd name="T107" fmla="*/ 292 h 2666"/>
                  <a:gd name="T108" fmla="*/ 273 w 1352"/>
                  <a:gd name="T109" fmla="*/ 291 h 2666"/>
                  <a:gd name="T110" fmla="*/ 258 w 1352"/>
                  <a:gd name="T111" fmla="*/ 1297 h 2666"/>
                  <a:gd name="T112" fmla="*/ 203 w 1352"/>
                  <a:gd name="T113" fmla="*/ 1379 h 2666"/>
                  <a:gd name="T114" fmla="*/ 130 w 1352"/>
                  <a:gd name="T115" fmla="*/ 1401 h 2666"/>
                  <a:gd name="T116" fmla="*/ 38 w 1352"/>
                  <a:gd name="T117" fmla="*/ 1362 h 2666"/>
                  <a:gd name="T118" fmla="*/ 0 w 1352"/>
                  <a:gd name="T119" fmla="*/ 1270 h 2666"/>
                  <a:gd name="T120" fmla="*/ 30 w 1352"/>
                  <a:gd name="T121" fmla="*/ 189 h 2666"/>
                  <a:gd name="T122" fmla="*/ 126 w 1352"/>
                  <a:gd name="T123" fmla="*/ 65 h 2666"/>
                  <a:gd name="T124" fmla="*/ 272 w 1352"/>
                  <a:gd name="T125" fmla="*/ 3 h 2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52" h="2666">
                    <a:moveTo>
                      <a:pt x="314" y="0"/>
                    </a:moveTo>
                    <a:lnTo>
                      <a:pt x="453" y="0"/>
                    </a:lnTo>
                    <a:lnTo>
                      <a:pt x="457" y="10"/>
                    </a:lnTo>
                    <a:lnTo>
                      <a:pt x="463" y="25"/>
                    </a:lnTo>
                    <a:lnTo>
                      <a:pt x="470" y="44"/>
                    </a:lnTo>
                    <a:lnTo>
                      <a:pt x="478" y="68"/>
                    </a:lnTo>
                    <a:lnTo>
                      <a:pt x="487" y="94"/>
                    </a:lnTo>
                    <a:lnTo>
                      <a:pt x="497" y="122"/>
                    </a:lnTo>
                    <a:lnTo>
                      <a:pt x="508" y="151"/>
                    </a:lnTo>
                    <a:lnTo>
                      <a:pt x="519" y="182"/>
                    </a:lnTo>
                    <a:lnTo>
                      <a:pt x="530" y="213"/>
                    </a:lnTo>
                    <a:lnTo>
                      <a:pt x="541" y="245"/>
                    </a:lnTo>
                    <a:lnTo>
                      <a:pt x="552" y="275"/>
                    </a:lnTo>
                    <a:lnTo>
                      <a:pt x="563" y="305"/>
                    </a:lnTo>
                    <a:lnTo>
                      <a:pt x="574" y="334"/>
                    </a:lnTo>
                    <a:lnTo>
                      <a:pt x="583" y="359"/>
                    </a:lnTo>
                    <a:lnTo>
                      <a:pt x="591" y="381"/>
                    </a:lnTo>
                    <a:lnTo>
                      <a:pt x="598" y="400"/>
                    </a:lnTo>
                    <a:lnTo>
                      <a:pt x="603" y="414"/>
                    </a:lnTo>
                    <a:lnTo>
                      <a:pt x="607" y="424"/>
                    </a:lnTo>
                    <a:lnTo>
                      <a:pt x="574" y="243"/>
                    </a:lnTo>
                    <a:lnTo>
                      <a:pt x="573" y="231"/>
                    </a:lnTo>
                    <a:lnTo>
                      <a:pt x="575" y="219"/>
                    </a:lnTo>
                    <a:lnTo>
                      <a:pt x="579" y="207"/>
                    </a:lnTo>
                    <a:lnTo>
                      <a:pt x="632" y="111"/>
                    </a:lnTo>
                    <a:lnTo>
                      <a:pt x="585" y="28"/>
                    </a:lnTo>
                    <a:lnTo>
                      <a:pt x="583" y="19"/>
                    </a:lnTo>
                    <a:lnTo>
                      <a:pt x="586" y="9"/>
                    </a:lnTo>
                    <a:lnTo>
                      <a:pt x="593" y="2"/>
                    </a:lnTo>
                    <a:lnTo>
                      <a:pt x="602" y="0"/>
                    </a:lnTo>
                    <a:lnTo>
                      <a:pt x="730" y="0"/>
                    </a:lnTo>
                    <a:lnTo>
                      <a:pt x="739" y="2"/>
                    </a:lnTo>
                    <a:lnTo>
                      <a:pt x="746" y="9"/>
                    </a:lnTo>
                    <a:lnTo>
                      <a:pt x="749" y="19"/>
                    </a:lnTo>
                    <a:lnTo>
                      <a:pt x="746" y="28"/>
                    </a:lnTo>
                    <a:lnTo>
                      <a:pt x="700" y="111"/>
                    </a:lnTo>
                    <a:lnTo>
                      <a:pt x="752" y="207"/>
                    </a:lnTo>
                    <a:lnTo>
                      <a:pt x="757" y="218"/>
                    </a:lnTo>
                    <a:lnTo>
                      <a:pt x="759" y="231"/>
                    </a:lnTo>
                    <a:lnTo>
                      <a:pt x="757" y="244"/>
                    </a:lnTo>
                    <a:lnTo>
                      <a:pt x="719" y="424"/>
                    </a:lnTo>
                    <a:lnTo>
                      <a:pt x="723" y="414"/>
                    </a:lnTo>
                    <a:lnTo>
                      <a:pt x="729" y="398"/>
                    </a:lnTo>
                    <a:lnTo>
                      <a:pt x="736" y="379"/>
                    </a:lnTo>
                    <a:lnTo>
                      <a:pt x="745" y="357"/>
                    </a:lnTo>
                    <a:lnTo>
                      <a:pt x="754" y="331"/>
                    </a:lnTo>
                    <a:lnTo>
                      <a:pt x="765" y="302"/>
                    </a:lnTo>
                    <a:lnTo>
                      <a:pt x="776" y="273"/>
                    </a:lnTo>
                    <a:lnTo>
                      <a:pt x="787" y="242"/>
                    </a:lnTo>
                    <a:lnTo>
                      <a:pt x="799" y="211"/>
                    </a:lnTo>
                    <a:lnTo>
                      <a:pt x="810" y="180"/>
                    </a:lnTo>
                    <a:lnTo>
                      <a:pt x="822" y="149"/>
                    </a:lnTo>
                    <a:lnTo>
                      <a:pt x="833" y="120"/>
                    </a:lnTo>
                    <a:lnTo>
                      <a:pt x="843" y="92"/>
                    </a:lnTo>
                    <a:lnTo>
                      <a:pt x="853" y="67"/>
                    </a:lnTo>
                    <a:lnTo>
                      <a:pt x="861" y="43"/>
                    </a:lnTo>
                    <a:lnTo>
                      <a:pt x="868" y="25"/>
                    </a:lnTo>
                    <a:lnTo>
                      <a:pt x="874" y="10"/>
                    </a:lnTo>
                    <a:lnTo>
                      <a:pt x="877" y="0"/>
                    </a:lnTo>
                    <a:lnTo>
                      <a:pt x="1015" y="0"/>
                    </a:lnTo>
                    <a:lnTo>
                      <a:pt x="1056" y="3"/>
                    </a:lnTo>
                    <a:lnTo>
                      <a:pt x="1096" y="11"/>
                    </a:lnTo>
                    <a:lnTo>
                      <a:pt x="1134" y="24"/>
                    </a:lnTo>
                    <a:lnTo>
                      <a:pt x="1170" y="42"/>
                    </a:lnTo>
                    <a:lnTo>
                      <a:pt x="1202" y="65"/>
                    </a:lnTo>
                    <a:lnTo>
                      <a:pt x="1232" y="91"/>
                    </a:lnTo>
                    <a:lnTo>
                      <a:pt x="1258" y="120"/>
                    </a:lnTo>
                    <a:lnTo>
                      <a:pt x="1280" y="153"/>
                    </a:lnTo>
                    <a:lnTo>
                      <a:pt x="1298" y="189"/>
                    </a:lnTo>
                    <a:lnTo>
                      <a:pt x="1312" y="226"/>
                    </a:lnTo>
                    <a:lnTo>
                      <a:pt x="1320" y="266"/>
                    </a:lnTo>
                    <a:lnTo>
                      <a:pt x="1323" y="308"/>
                    </a:lnTo>
                    <a:lnTo>
                      <a:pt x="1328" y="1270"/>
                    </a:lnTo>
                    <a:lnTo>
                      <a:pt x="1326" y="1294"/>
                    </a:lnTo>
                    <a:lnTo>
                      <a:pt x="1319" y="1317"/>
                    </a:lnTo>
                    <a:lnTo>
                      <a:pt x="1308" y="1339"/>
                    </a:lnTo>
                    <a:lnTo>
                      <a:pt x="1294" y="1358"/>
                    </a:lnTo>
                    <a:lnTo>
                      <a:pt x="1276" y="1374"/>
                    </a:lnTo>
                    <a:lnTo>
                      <a:pt x="1276" y="1493"/>
                    </a:lnTo>
                    <a:lnTo>
                      <a:pt x="1299" y="1493"/>
                    </a:lnTo>
                    <a:lnTo>
                      <a:pt x="1316" y="1496"/>
                    </a:lnTo>
                    <a:lnTo>
                      <a:pt x="1330" y="1503"/>
                    </a:lnTo>
                    <a:lnTo>
                      <a:pt x="1342" y="1515"/>
                    </a:lnTo>
                    <a:lnTo>
                      <a:pt x="1350" y="1530"/>
                    </a:lnTo>
                    <a:lnTo>
                      <a:pt x="1352" y="1547"/>
                    </a:lnTo>
                    <a:lnTo>
                      <a:pt x="1352" y="2067"/>
                    </a:lnTo>
                    <a:lnTo>
                      <a:pt x="1350" y="2084"/>
                    </a:lnTo>
                    <a:lnTo>
                      <a:pt x="1342" y="2099"/>
                    </a:lnTo>
                    <a:lnTo>
                      <a:pt x="1330" y="2111"/>
                    </a:lnTo>
                    <a:lnTo>
                      <a:pt x="1316" y="2118"/>
                    </a:lnTo>
                    <a:lnTo>
                      <a:pt x="1299" y="2121"/>
                    </a:lnTo>
                    <a:lnTo>
                      <a:pt x="1102" y="2121"/>
                    </a:lnTo>
                    <a:lnTo>
                      <a:pt x="1085" y="2118"/>
                    </a:lnTo>
                    <a:lnTo>
                      <a:pt x="1070" y="2111"/>
                    </a:lnTo>
                    <a:lnTo>
                      <a:pt x="1059" y="2099"/>
                    </a:lnTo>
                    <a:lnTo>
                      <a:pt x="1051" y="2084"/>
                    </a:lnTo>
                    <a:lnTo>
                      <a:pt x="1048" y="2067"/>
                    </a:lnTo>
                    <a:lnTo>
                      <a:pt x="1048" y="1547"/>
                    </a:lnTo>
                    <a:lnTo>
                      <a:pt x="1051" y="1530"/>
                    </a:lnTo>
                    <a:lnTo>
                      <a:pt x="1059" y="1515"/>
                    </a:lnTo>
                    <a:lnTo>
                      <a:pt x="1070" y="1503"/>
                    </a:lnTo>
                    <a:lnTo>
                      <a:pt x="1085" y="1496"/>
                    </a:lnTo>
                    <a:lnTo>
                      <a:pt x="1102" y="1493"/>
                    </a:lnTo>
                    <a:lnTo>
                      <a:pt x="1124" y="1493"/>
                    </a:lnTo>
                    <a:lnTo>
                      <a:pt x="1124" y="1378"/>
                    </a:lnTo>
                    <a:lnTo>
                      <a:pt x="1105" y="1362"/>
                    </a:lnTo>
                    <a:lnTo>
                      <a:pt x="1090" y="1343"/>
                    </a:lnTo>
                    <a:lnTo>
                      <a:pt x="1078" y="1321"/>
                    </a:lnTo>
                    <a:lnTo>
                      <a:pt x="1070" y="1297"/>
                    </a:lnTo>
                    <a:lnTo>
                      <a:pt x="1067" y="1271"/>
                    </a:lnTo>
                    <a:lnTo>
                      <a:pt x="1062" y="309"/>
                    </a:lnTo>
                    <a:lnTo>
                      <a:pt x="1060" y="299"/>
                    </a:lnTo>
                    <a:lnTo>
                      <a:pt x="1054" y="290"/>
                    </a:lnTo>
                    <a:lnTo>
                      <a:pt x="1045" y="284"/>
                    </a:lnTo>
                    <a:lnTo>
                      <a:pt x="1035" y="282"/>
                    </a:lnTo>
                    <a:lnTo>
                      <a:pt x="1024" y="285"/>
                    </a:lnTo>
                    <a:lnTo>
                      <a:pt x="1016" y="291"/>
                    </a:lnTo>
                    <a:lnTo>
                      <a:pt x="1010" y="299"/>
                    </a:lnTo>
                    <a:lnTo>
                      <a:pt x="1008" y="310"/>
                    </a:lnTo>
                    <a:lnTo>
                      <a:pt x="1008" y="407"/>
                    </a:lnTo>
                    <a:lnTo>
                      <a:pt x="1008" y="495"/>
                    </a:lnTo>
                    <a:lnTo>
                      <a:pt x="1008" y="577"/>
                    </a:lnTo>
                    <a:lnTo>
                      <a:pt x="1008" y="653"/>
                    </a:lnTo>
                    <a:lnTo>
                      <a:pt x="1008" y="721"/>
                    </a:lnTo>
                    <a:lnTo>
                      <a:pt x="1008" y="783"/>
                    </a:lnTo>
                    <a:lnTo>
                      <a:pt x="1008" y="840"/>
                    </a:lnTo>
                    <a:lnTo>
                      <a:pt x="1008" y="892"/>
                    </a:lnTo>
                    <a:lnTo>
                      <a:pt x="1008" y="939"/>
                    </a:lnTo>
                    <a:lnTo>
                      <a:pt x="1009" y="980"/>
                    </a:lnTo>
                    <a:lnTo>
                      <a:pt x="1009" y="1017"/>
                    </a:lnTo>
                    <a:lnTo>
                      <a:pt x="1009" y="1050"/>
                    </a:lnTo>
                    <a:lnTo>
                      <a:pt x="1009" y="1080"/>
                    </a:lnTo>
                    <a:lnTo>
                      <a:pt x="1009" y="1106"/>
                    </a:lnTo>
                    <a:lnTo>
                      <a:pt x="1009" y="1129"/>
                    </a:lnTo>
                    <a:lnTo>
                      <a:pt x="1009" y="1149"/>
                    </a:lnTo>
                    <a:lnTo>
                      <a:pt x="1009" y="1168"/>
                    </a:lnTo>
                    <a:lnTo>
                      <a:pt x="1010" y="1183"/>
                    </a:lnTo>
                    <a:lnTo>
                      <a:pt x="1010" y="1197"/>
                    </a:lnTo>
                    <a:lnTo>
                      <a:pt x="1010" y="1210"/>
                    </a:lnTo>
                    <a:lnTo>
                      <a:pt x="1010" y="1222"/>
                    </a:lnTo>
                    <a:lnTo>
                      <a:pt x="1010" y="1232"/>
                    </a:lnTo>
                    <a:lnTo>
                      <a:pt x="1010" y="1243"/>
                    </a:lnTo>
                    <a:lnTo>
                      <a:pt x="1010" y="1253"/>
                    </a:lnTo>
                    <a:lnTo>
                      <a:pt x="1010" y="1263"/>
                    </a:lnTo>
                    <a:lnTo>
                      <a:pt x="1010" y="1275"/>
                    </a:lnTo>
                    <a:lnTo>
                      <a:pt x="1010" y="1287"/>
                    </a:lnTo>
                    <a:lnTo>
                      <a:pt x="1011" y="1300"/>
                    </a:lnTo>
                    <a:lnTo>
                      <a:pt x="1011" y="1315"/>
                    </a:lnTo>
                    <a:lnTo>
                      <a:pt x="1011" y="1331"/>
                    </a:lnTo>
                    <a:lnTo>
                      <a:pt x="1011" y="1350"/>
                    </a:lnTo>
                    <a:lnTo>
                      <a:pt x="1011" y="1372"/>
                    </a:lnTo>
                    <a:lnTo>
                      <a:pt x="985" y="1388"/>
                    </a:lnTo>
                    <a:lnTo>
                      <a:pt x="963" y="1408"/>
                    </a:lnTo>
                    <a:lnTo>
                      <a:pt x="943" y="1430"/>
                    </a:lnTo>
                    <a:lnTo>
                      <a:pt x="927" y="1457"/>
                    </a:lnTo>
                    <a:lnTo>
                      <a:pt x="916" y="1485"/>
                    </a:lnTo>
                    <a:lnTo>
                      <a:pt x="908" y="1515"/>
                    </a:lnTo>
                    <a:lnTo>
                      <a:pt x="906" y="1547"/>
                    </a:lnTo>
                    <a:lnTo>
                      <a:pt x="906" y="2067"/>
                    </a:lnTo>
                    <a:lnTo>
                      <a:pt x="908" y="2099"/>
                    </a:lnTo>
                    <a:lnTo>
                      <a:pt x="916" y="2129"/>
                    </a:lnTo>
                    <a:lnTo>
                      <a:pt x="927" y="2157"/>
                    </a:lnTo>
                    <a:lnTo>
                      <a:pt x="943" y="2183"/>
                    </a:lnTo>
                    <a:lnTo>
                      <a:pt x="963" y="2205"/>
                    </a:lnTo>
                    <a:lnTo>
                      <a:pt x="985" y="2225"/>
                    </a:lnTo>
                    <a:lnTo>
                      <a:pt x="1011" y="2241"/>
                    </a:lnTo>
                    <a:lnTo>
                      <a:pt x="1011" y="2509"/>
                    </a:lnTo>
                    <a:lnTo>
                      <a:pt x="1008" y="2538"/>
                    </a:lnTo>
                    <a:lnTo>
                      <a:pt x="1001" y="2564"/>
                    </a:lnTo>
                    <a:lnTo>
                      <a:pt x="989" y="2589"/>
                    </a:lnTo>
                    <a:lnTo>
                      <a:pt x="974" y="2610"/>
                    </a:lnTo>
                    <a:lnTo>
                      <a:pt x="955" y="2629"/>
                    </a:lnTo>
                    <a:lnTo>
                      <a:pt x="933" y="2645"/>
                    </a:lnTo>
                    <a:lnTo>
                      <a:pt x="909" y="2656"/>
                    </a:lnTo>
                    <a:lnTo>
                      <a:pt x="882" y="2664"/>
                    </a:lnTo>
                    <a:lnTo>
                      <a:pt x="854" y="2666"/>
                    </a:lnTo>
                    <a:lnTo>
                      <a:pt x="826" y="2664"/>
                    </a:lnTo>
                    <a:lnTo>
                      <a:pt x="800" y="2656"/>
                    </a:lnTo>
                    <a:lnTo>
                      <a:pt x="775" y="2645"/>
                    </a:lnTo>
                    <a:lnTo>
                      <a:pt x="753" y="2629"/>
                    </a:lnTo>
                    <a:lnTo>
                      <a:pt x="735" y="2610"/>
                    </a:lnTo>
                    <a:lnTo>
                      <a:pt x="719" y="2589"/>
                    </a:lnTo>
                    <a:lnTo>
                      <a:pt x="708" y="2564"/>
                    </a:lnTo>
                    <a:lnTo>
                      <a:pt x="700" y="2538"/>
                    </a:lnTo>
                    <a:lnTo>
                      <a:pt x="698" y="2509"/>
                    </a:lnTo>
                    <a:lnTo>
                      <a:pt x="698" y="1288"/>
                    </a:lnTo>
                    <a:lnTo>
                      <a:pt x="695" y="1275"/>
                    </a:lnTo>
                    <a:lnTo>
                      <a:pt x="688" y="1264"/>
                    </a:lnTo>
                    <a:lnTo>
                      <a:pt x="677" y="1257"/>
                    </a:lnTo>
                    <a:lnTo>
                      <a:pt x="664" y="1254"/>
                    </a:lnTo>
                    <a:lnTo>
                      <a:pt x="651" y="1257"/>
                    </a:lnTo>
                    <a:lnTo>
                      <a:pt x="640" y="1264"/>
                    </a:lnTo>
                    <a:lnTo>
                      <a:pt x="633" y="1275"/>
                    </a:lnTo>
                    <a:lnTo>
                      <a:pt x="630" y="1288"/>
                    </a:lnTo>
                    <a:lnTo>
                      <a:pt x="630" y="2509"/>
                    </a:lnTo>
                    <a:lnTo>
                      <a:pt x="628" y="2538"/>
                    </a:lnTo>
                    <a:lnTo>
                      <a:pt x="620" y="2564"/>
                    </a:lnTo>
                    <a:lnTo>
                      <a:pt x="609" y="2589"/>
                    </a:lnTo>
                    <a:lnTo>
                      <a:pt x="593" y="2610"/>
                    </a:lnTo>
                    <a:lnTo>
                      <a:pt x="575" y="2629"/>
                    </a:lnTo>
                    <a:lnTo>
                      <a:pt x="552" y="2645"/>
                    </a:lnTo>
                    <a:lnTo>
                      <a:pt x="527" y="2656"/>
                    </a:lnTo>
                    <a:lnTo>
                      <a:pt x="501" y="2664"/>
                    </a:lnTo>
                    <a:lnTo>
                      <a:pt x="473" y="2666"/>
                    </a:lnTo>
                    <a:lnTo>
                      <a:pt x="445" y="2664"/>
                    </a:lnTo>
                    <a:lnTo>
                      <a:pt x="418" y="2656"/>
                    </a:lnTo>
                    <a:lnTo>
                      <a:pt x="394" y="2645"/>
                    </a:lnTo>
                    <a:lnTo>
                      <a:pt x="372" y="2629"/>
                    </a:lnTo>
                    <a:lnTo>
                      <a:pt x="353" y="2610"/>
                    </a:lnTo>
                    <a:lnTo>
                      <a:pt x="338" y="2589"/>
                    </a:lnTo>
                    <a:lnTo>
                      <a:pt x="326" y="2564"/>
                    </a:lnTo>
                    <a:lnTo>
                      <a:pt x="319" y="2538"/>
                    </a:lnTo>
                    <a:lnTo>
                      <a:pt x="316" y="2509"/>
                    </a:lnTo>
                    <a:lnTo>
                      <a:pt x="316" y="309"/>
                    </a:lnTo>
                    <a:lnTo>
                      <a:pt x="314" y="300"/>
                    </a:lnTo>
                    <a:lnTo>
                      <a:pt x="309" y="292"/>
                    </a:lnTo>
                    <a:lnTo>
                      <a:pt x="301" y="286"/>
                    </a:lnTo>
                    <a:lnTo>
                      <a:pt x="291" y="284"/>
                    </a:lnTo>
                    <a:lnTo>
                      <a:pt x="281" y="286"/>
                    </a:lnTo>
                    <a:lnTo>
                      <a:pt x="273" y="291"/>
                    </a:lnTo>
                    <a:lnTo>
                      <a:pt x="268" y="299"/>
                    </a:lnTo>
                    <a:lnTo>
                      <a:pt x="266" y="309"/>
                    </a:lnTo>
                    <a:lnTo>
                      <a:pt x="261" y="1271"/>
                    </a:lnTo>
                    <a:lnTo>
                      <a:pt x="258" y="1297"/>
                    </a:lnTo>
                    <a:lnTo>
                      <a:pt x="251" y="1321"/>
                    </a:lnTo>
                    <a:lnTo>
                      <a:pt x="239" y="1344"/>
                    </a:lnTo>
                    <a:lnTo>
                      <a:pt x="223" y="1363"/>
                    </a:lnTo>
                    <a:lnTo>
                      <a:pt x="203" y="1379"/>
                    </a:lnTo>
                    <a:lnTo>
                      <a:pt x="181" y="1390"/>
                    </a:lnTo>
                    <a:lnTo>
                      <a:pt x="157" y="1398"/>
                    </a:lnTo>
                    <a:lnTo>
                      <a:pt x="131" y="1401"/>
                    </a:lnTo>
                    <a:lnTo>
                      <a:pt x="130" y="1401"/>
                    </a:lnTo>
                    <a:lnTo>
                      <a:pt x="104" y="1398"/>
                    </a:lnTo>
                    <a:lnTo>
                      <a:pt x="79" y="1390"/>
                    </a:lnTo>
                    <a:lnTo>
                      <a:pt x="57" y="1378"/>
                    </a:lnTo>
                    <a:lnTo>
                      <a:pt x="38" y="1362"/>
                    </a:lnTo>
                    <a:lnTo>
                      <a:pt x="22" y="1343"/>
                    </a:lnTo>
                    <a:lnTo>
                      <a:pt x="10" y="1320"/>
                    </a:lnTo>
                    <a:lnTo>
                      <a:pt x="3" y="1296"/>
                    </a:lnTo>
                    <a:lnTo>
                      <a:pt x="0" y="1270"/>
                    </a:lnTo>
                    <a:lnTo>
                      <a:pt x="5" y="308"/>
                    </a:lnTo>
                    <a:lnTo>
                      <a:pt x="8" y="266"/>
                    </a:lnTo>
                    <a:lnTo>
                      <a:pt x="17" y="226"/>
                    </a:lnTo>
                    <a:lnTo>
                      <a:pt x="30" y="189"/>
                    </a:lnTo>
                    <a:lnTo>
                      <a:pt x="48" y="153"/>
                    </a:lnTo>
                    <a:lnTo>
                      <a:pt x="70" y="120"/>
                    </a:lnTo>
                    <a:lnTo>
                      <a:pt x="96" y="91"/>
                    </a:lnTo>
                    <a:lnTo>
                      <a:pt x="126" y="65"/>
                    </a:lnTo>
                    <a:lnTo>
                      <a:pt x="159" y="42"/>
                    </a:lnTo>
                    <a:lnTo>
                      <a:pt x="194" y="24"/>
                    </a:lnTo>
                    <a:lnTo>
                      <a:pt x="232" y="11"/>
                    </a:lnTo>
                    <a:lnTo>
                      <a:pt x="272" y="3"/>
                    </a:lnTo>
                    <a:lnTo>
                      <a:pt x="3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Freeform 1320"/>
              <p:cNvSpPr>
                <a:spLocks/>
              </p:cNvSpPr>
              <p:nvPr/>
            </p:nvSpPr>
            <p:spPr bwMode="auto">
              <a:xfrm>
                <a:off x="3454401" y="6124575"/>
                <a:ext cx="47625" cy="49213"/>
              </a:xfrm>
              <a:custGeom>
                <a:avLst/>
                <a:gdLst>
                  <a:gd name="T0" fmla="*/ 272 w 542"/>
                  <a:gd name="T1" fmla="*/ 0 h 543"/>
                  <a:gd name="T2" fmla="*/ 312 w 542"/>
                  <a:gd name="T3" fmla="*/ 3 h 543"/>
                  <a:gd name="T4" fmla="*/ 350 w 542"/>
                  <a:gd name="T5" fmla="*/ 12 h 543"/>
                  <a:gd name="T6" fmla="*/ 386 w 542"/>
                  <a:gd name="T7" fmla="*/ 25 h 543"/>
                  <a:gd name="T8" fmla="*/ 419 w 542"/>
                  <a:gd name="T9" fmla="*/ 44 h 543"/>
                  <a:gd name="T10" fmla="*/ 449 w 542"/>
                  <a:gd name="T11" fmla="*/ 66 h 543"/>
                  <a:gd name="T12" fmla="*/ 476 w 542"/>
                  <a:gd name="T13" fmla="*/ 93 h 543"/>
                  <a:gd name="T14" fmla="*/ 499 w 542"/>
                  <a:gd name="T15" fmla="*/ 123 h 543"/>
                  <a:gd name="T16" fmla="*/ 517 w 542"/>
                  <a:gd name="T17" fmla="*/ 158 h 543"/>
                  <a:gd name="T18" fmla="*/ 531 w 542"/>
                  <a:gd name="T19" fmla="*/ 193 h 543"/>
                  <a:gd name="T20" fmla="*/ 539 w 542"/>
                  <a:gd name="T21" fmla="*/ 232 h 543"/>
                  <a:gd name="T22" fmla="*/ 542 w 542"/>
                  <a:gd name="T23" fmla="*/ 271 h 543"/>
                  <a:gd name="T24" fmla="*/ 539 w 542"/>
                  <a:gd name="T25" fmla="*/ 311 h 543"/>
                  <a:gd name="T26" fmla="*/ 531 w 542"/>
                  <a:gd name="T27" fmla="*/ 350 h 543"/>
                  <a:gd name="T28" fmla="*/ 517 w 542"/>
                  <a:gd name="T29" fmla="*/ 385 h 543"/>
                  <a:gd name="T30" fmla="*/ 499 w 542"/>
                  <a:gd name="T31" fmla="*/ 420 h 543"/>
                  <a:gd name="T32" fmla="*/ 476 w 542"/>
                  <a:gd name="T33" fmla="*/ 450 h 543"/>
                  <a:gd name="T34" fmla="*/ 449 w 542"/>
                  <a:gd name="T35" fmla="*/ 476 h 543"/>
                  <a:gd name="T36" fmla="*/ 419 w 542"/>
                  <a:gd name="T37" fmla="*/ 499 h 543"/>
                  <a:gd name="T38" fmla="*/ 386 w 542"/>
                  <a:gd name="T39" fmla="*/ 518 h 543"/>
                  <a:gd name="T40" fmla="*/ 350 w 542"/>
                  <a:gd name="T41" fmla="*/ 531 h 543"/>
                  <a:gd name="T42" fmla="*/ 312 w 542"/>
                  <a:gd name="T43" fmla="*/ 540 h 543"/>
                  <a:gd name="T44" fmla="*/ 272 w 542"/>
                  <a:gd name="T45" fmla="*/ 543 h 543"/>
                  <a:gd name="T46" fmla="*/ 232 w 542"/>
                  <a:gd name="T47" fmla="*/ 540 h 543"/>
                  <a:gd name="T48" fmla="*/ 193 w 542"/>
                  <a:gd name="T49" fmla="*/ 531 h 543"/>
                  <a:gd name="T50" fmla="*/ 157 w 542"/>
                  <a:gd name="T51" fmla="*/ 518 h 543"/>
                  <a:gd name="T52" fmla="*/ 124 w 542"/>
                  <a:gd name="T53" fmla="*/ 499 h 543"/>
                  <a:gd name="T54" fmla="*/ 93 w 542"/>
                  <a:gd name="T55" fmla="*/ 476 h 543"/>
                  <a:gd name="T56" fmla="*/ 67 w 542"/>
                  <a:gd name="T57" fmla="*/ 450 h 543"/>
                  <a:gd name="T58" fmla="*/ 44 w 542"/>
                  <a:gd name="T59" fmla="*/ 420 h 543"/>
                  <a:gd name="T60" fmla="*/ 26 w 542"/>
                  <a:gd name="T61" fmla="*/ 385 h 543"/>
                  <a:gd name="T62" fmla="*/ 12 w 542"/>
                  <a:gd name="T63" fmla="*/ 350 h 543"/>
                  <a:gd name="T64" fmla="*/ 3 w 542"/>
                  <a:gd name="T65" fmla="*/ 311 h 543"/>
                  <a:gd name="T66" fmla="*/ 0 w 542"/>
                  <a:gd name="T67" fmla="*/ 271 h 543"/>
                  <a:gd name="T68" fmla="*/ 3 w 542"/>
                  <a:gd name="T69" fmla="*/ 232 h 543"/>
                  <a:gd name="T70" fmla="*/ 12 w 542"/>
                  <a:gd name="T71" fmla="*/ 193 h 543"/>
                  <a:gd name="T72" fmla="*/ 26 w 542"/>
                  <a:gd name="T73" fmla="*/ 158 h 543"/>
                  <a:gd name="T74" fmla="*/ 44 w 542"/>
                  <a:gd name="T75" fmla="*/ 123 h 543"/>
                  <a:gd name="T76" fmla="*/ 67 w 542"/>
                  <a:gd name="T77" fmla="*/ 93 h 543"/>
                  <a:gd name="T78" fmla="*/ 93 w 542"/>
                  <a:gd name="T79" fmla="*/ 66 h 543"/>
                  <a:gd name="T80" fmla="*/ 124 w 542"/>
                  <a:gd name="T81" fmla="*/ 44 h 543"/>
                  <a:gd name="T82" fmla="*/ 157 w 542"/>
                  <a:gd name="T83" fmla="*/ 25 h 543"/>
                  <a:gd name="T84" fmla="*/ 193 w 542"/>
                  <a:gd name="T85" fmla="*/ 12 h 543"/>
                  <a:gd name="T86" fmla="*/ 232 w 542"/>
                  <a:gd name="T87" fmla="*/ 3 h 543"/>
                  <a:gd name="T88" fmla="*/ 272 w 542"/>
                  <a:gd name="T89" fmla="*/ 0 h 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42" h="543">
                    <a:moveTo>
                      <a:pt x="272" y="0"/>
                    </a:moveTo>
                    <a:lnTo>
                      <a:pt x="312" y="3"/>
                    </a:lnTo>
                    <a:lnTo>
                      <a:pt x="350" y="12"/>
                    </a:lnTo>
                    <a:lnTo>
                      <a:pt x="386" y="25"/>
                    </a:lnTo>
                    <a:lnTo>
                      <a:pt x="419" y="44"/>
                    </a:lnTo>
                    <a:lnTo>
                      <a:pt x="449" y="66"/>
                    </a:lnTo>
                    <a:lnTo>
                      <a:pt x="476" y="93"/>
                    </a:lnTo>
                    <a:lnTo>
                      <a:pt x="499" y="123"/>
                    </a:lnTo>
                    <a:lnTo>
                      <a:pt x="517" y="158"/>
                    </a:lnTo>
                    <a:lnTo>
                      <a:pt x="531" y="193"/>
                    </a:lnTo>
                    <a:lnTo>
                      <a:pt x="539" y="232"/>
                    </a:lnTo>
                    <a:lnTo>
                      <a:pt x="542" y="271"/>
                    </a:lnTo>
                    <a:lnTo>
                      <a:pt x="539" y="311"/>
                    </a:lnTo>
                    <a:lnTo>
                      <a:pt x="531" y="350"/>
                    </a:lnTo>
                    <a:lnTo>
                      <a:pt x="517" y="385"/>
                    </a:lnTo>
                    <a:lnTo>
                      <a:pt x="499" y="420"/>
                    </a:lnTo>
                    <a:lnTo>
                      <a:pt x="476" y="450"/>
                    </a:lnTo>
                    <a:lnTo>
                      <a:pt x="449" y="476"/>
                    </a:lnTo>
                    <a:lnTo>
                      <a:pt x="419" y="499"/>
                    </a:lnTo>
                    <a:lnTo>
                      <a:pt x="386" y="518"/>
                    </a:lnTo>
                    <a:lnTo>
                      <a:pt x="350" y="531"/>
                    </a:lnTo>
                    <a:lnTo>
                      <a:pt x="312" y="540"/>
                    </a:lnTo>
                    <a:lnTo>
                      <a:pt x="272" y="543"/>
                    </a:lnTo>
                    <a:lnTo>
                      <a:pt x="232" y="540"/>
                    </a:lnTo>
                    <a:lnTo>
                      <a:pt x="193" y="531"/>
                    </a:lnTo>
                    <a:lnTo>
                      <a:pt x="157" y="518"/>
                    </a:lnTo>
                    <a:lnTo>
                      <a:pt x="124" y="499"/>
                    </a:lnTo>
                    <a:lnTo>
                      <a:pt x="93" y="476"/>
                    </a:lnTo>
                    <a:lnTo>
                      <a:pt x="67" y="450"/>
                    </a:lnTo>
                    <a:lnTo>
                      <a:pt x="44" y="420"/>
                    </a:lnTo>
                    <a:lnTo>
                      <a:pt x="26" y="385"/>
                    </a:lnTo>
                    <a:lnTo>
                      <a:pt x="12" y="350"/>
                    </a:lnTo>
                    <a:lnTo>
                      <a:pt x="3" y="311"/>
                    </a:lnTo>
                    <a:lnTo>
                      <a:pt x="0" y="271"/>
                    </a:lnTo>
                    <a:lnTo>
                      <a:pt x="3" y="232"/>
                    </a:lnTo>
                    <a:lnTo>
                      <a:pt x="12" y="193"/>
                    </a:lnTo>
                    <a:lnTo>
                      <a:pt x="26" y="158"/>
                    </a:lnTo>
                    <a:lnTo>
                      <a:pt x="44" y="123"/>
                    </a:lnTo>
                    <a:lnTo>
                      <a:pt x="67" y="93"/>
                    </a:lnTo>
                    <a:lnTo>
                      <a:pt x="93" y="66"/>
                    </a:lnTo>
                    <a:lnTo>
                      <a:pt x="124" y="44"/>
                    </a:lnTo>
                    <a:lnTo>
                      <a:pt x="157" y="25"/>
                    </a:lnTo>
                    <a:lnTo>
                      <a:pt x="193" y="12"/>
                    </a:lnTo>
                    <a:lnTo>
                      <a:pt x="232" y="3"/>
                    </a:lnTo>
                    <a:lnTo>
                      <a:pt x="27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Freeform 1321"/>
              <p:cNvSpPr>
                <a:spLocks/>
              </p:cNvSpPr>
              <p:nvPr/>
            </p:nvSpPr>
            <p:spPr bwMode="auto">
              <a:xfrm>
                <a:off x="3402013" y="6180138"/>
                <a:ext cx="150813" cy="234950"/>
              </a:xfrm>
              <a:custGeom>
                <a:avLst/>
                <a:gdLst>
                  <a:gd name="T0" fmla="*/ 683 w 1711"/>
                  <a:gd name="T1" fmla="*/ 97 h 2667"/>
                  <a:gd name="T2" fmla="*/ 752 w 1711"/>
                  <a:gd name="T3" fmla="*/ 281 h 2667"/>
                  <a:gd name="T4" fmla="*/ 806 w 1711"/>
                  <a:gd name="T5" fmla="*/ 421 h 2667"/>
                  <a:gd name="T6" fmla="*/ 835 w 1711"/>
                  <a:gd name="T7" fmla="*/ 118 h 2667"/>
                  <a:gd name="T8" fmla="*/ 931 w 1711"/>
                  <a:gd name="T9" fmla="*/ 0 h 2667"/>
                  <a:gd name="T10" fmla="*/ 955 w 1711"/>
                  <a:gd name="T11" fmla="*/ 213 h 2667"/>
                  <a:gd name="T12" fmla="*/ 932 w 1711"/>
                  <a:gd name="T13" fmla="*/ 405 h 2667"/>
                  <a:gd name="T14" fmla="*/ 993 w 1711"/>
                  <a:gd name="T15" fmla="*/ 245 h 2667"/>
                  <a:gd name="T16" fmla="*/ 1061 w 1711"/>
                  <a:gd name="T17" fmla="*/ 67 h 2667"/>
                  <a:gd name="T18" fmla="*/ 1162 w 1711"/>
                  <a:gd name="T19" fmla="*/ 9 h 2667"/>
                  <a:gd name="T20" fmla="*/ 1327 w 1711"/>
                  <a:gd name="T21" fmla="*/ 128 h 2667"/>
                  <a:gd name="T22" fmla="*/ 1419 w 1711"/>
                  <a:gd name="T23" fmla="*/ 338 h 2667"/>
                  <a:gd name="T24" fmla="*/ 1510 w 1711"/>
                  <a:gd name="T25" fmla="*/ 595 h 2667"/>
                  <a:gd name="T26" fmla="*/ 1606 w 1711"/>
                  <a:gd name="T27" fmla="*/ 862 h 2667"/>
                  <a:gd name="T28" fmla="*/ 1679 w 1711"/>
                  <a:gd name="T29" fmla="*/ 1065 h 2667"/>
                  <a:gd name="T30" fmla="*/ 1710 w 1711"/>
                  <a:gd name="T31" fmla="*/ 1156 h 2667"/>
                  <a:gd name="T32" fmla="*/ 1649 w 1711"/>
                  <a:gd name="T33" fmla="*/ 1287 h 2667"/>
                  <a:gd name="T34" fmla="*/ 1504 w 1711"/>
                  <a:gd name="T35" fmla="*/ 1282 h 2667"/>
                  <a:gd name="T36" fmla="*/ 1449 w 1711"/>
                  <a:gd name="T37" fmla="*/ 1195 h 2667"/>
                  <a:gd name="T38" fmla="*/ 1388 w 1711"/>
                  <a:gd name="T39" fmla="*/ 1028 h 2667"/>
                  <a:gd name="T40" fmla="*/ 1296 w 1711"/>
                  <a:gd name="T41" fmla="*/ 771 h 2667"/>
                  <a:gd name="T42" fmla="*/ 1199 w 1711"/>
                  <a:gd name="T43" fmla="*/ 499 h 2667"/>
                  <a:gd name="T44" fmla="*/ 1201 w 1711"/>
                  <a:gd name="T45" fmla="*/ 520 h 2667"/>
                  <a:gd name="T46" fmla="*/ 1207 w 1711"/>
                  <a:gd name="T47" fmla="*/ 555 h 2667"/>
                  <a:gd name="T48" fmla="*/ 1225 w 1711"/>
                  <a:gd name="T49" fmla="*/ 652 h 2667"/>
                  <a:gd name="T50" fmla="*/ 1265 w 1711"/>
                  <a:gd name="T51" fmla="*/ 856 h 2667"/>
                  <a:gd name="T52" fmla="*/ 1335 w 1711"/>
                  <a:gd name="T53" fmla="*/ 1219 h 2667"/>
                  <a:gd name="T54" fmla="*/ 1378 w 1711"/>
                  <a:gd name="T55" fmla="*/ 1521 h 2667"/>
                  <a:gd name="T56" fmla="*/ 1214 w 1711"/>
                  <a:gd name="T57" fmla="*/ 1561 h 2667"/>
                  <a:gd name="T58" fmla="*/ 1158 w 1711"/>
                  <a:gd name="T59" fmla="*/ 2630 h 2667"/>
                  <a:gd name="T60" fmla="*/ 1002 w 1711"/>
                  <a:gd name="T61" fmla="*/ 2657 h 2667"/>
                  <a:gd name="T62" fmla="*/ 903 w 1711"/>
                  <a:gd name="T63" fmla="*/ 2539 h 2667"/>
                  <a:gd name="T64" fmla="*/ 823 w 1711"/>
                  <a:gd name="T65" fmla="*/ 2565 h 2667"/>
                  <a:gd name="T66" fmla="*/ 704 w 1711"/>
                  <a:gd name="T67" fmla="*/ 2665 h 2667"/>
                  <a:gd name="T68" fmla="*/ 556 w 1711"/>
                  <a:gd name="T69" fmla="*/ 2611 h 2667"/>
                  <a:gd name="T70" fmla="*/ 447 w 1711"/>
                  <a:gd name="T71" fmla="*/ 1561 h 2667"/>
                  <a:gd name="T72" fmla="*/ 388 w 1711"/>
                  <a:gd name="T73" fmla="*/ 1406 h 2667"/>
                  <a:gd name="T74" fmla="*/ 438 w 1711"/>
                  <a:gd name="T75" fmla="*/ 1008 h 2667"/>
                  <a:gd name="T76" fmla="*/ 493 w 1711"/>
                  <a:gd name="T77" fmla="*/ 727 h 2667"/>
                  <a:gd name="T78" fmla="*/ 520 w 1711"/>
                  <a:gd name="T79" fmla="*/ 585 h 2667"/>
                  <a:gd name="T80" fmla="*/ 530 w 1711"/>
                  <a:gd name="T81" fmla="*/ 530 h 2667"/>
                  <a:gd name="T82" fmla="*/ 533 w 1711"/>
                  <a:gd name="T83" fmla="*/ 508 h 2667"/>
                  <a:gd name="T84" fmla="*/ 470 w 1711"/>
                  <a:gd name="T85" fmla="*/ 679 h 2667"/>
                  <a:gd name="T86" fmla="*/ 373 w 1711"/>
                  <a:gd name="T87" fmla="*/ 949 h 2667"/>
                  <a:gd name="T88" fmla="*/ 299 w 1711"/>
                  <a:gd name="T89" fmla="*/ 1154 h 2667"/>
                  <a:gd name="T90" fmla="*/ 266 w 1711"/>
                  <a:gd name="T91" fmla="*/ 1240 h 2667"/>
                  <a:gd name="T92" fmla="*/ 267 w 1711"/>
                  <a:gd name="T93" fmla="*/ 1495 h 2667"/>
                  <a:gd name="T94" fmla="*/ 301 w 1711"/>
                  <a:gd name="T95" fmla="*/ 2084 h 2667"/>
                  <a:gd name="T96" fmla="*/ 37 w 1711"/>
                  <a:gd name="T97" fmla="*/ 2118 h 2667"/>
                  <a:gd name="T98" fmla="*/ 3 w 1711"/>
                  <a:gd name="T99" fmla="*/ 1529 h 2667"/>
                  <a:gd name="T100" fmla="*/ 76 w 1711"/>
                  <a:gd name="T101" fmla="*/ 1282 h 2667"/>
                  <a:gd name="T102" fmla="*/ 23 w 1711"/>
                  <a:gd name="T103" fmla="*/ 1155 h 2667"/>
                  <a:gd name="T104" fmla="*/ 53 w 1711"/>
                  <a:gd name="T105" fmla="*/ 1065 h 2667"/>
                  <a:gd name="T106" fmla="*/ 127 w 1711"/>
                  <a:gd name="T107" fmla="*/ 862 h 2667"/>
                  <a:gd name="T108" fmla="*/ 222 w 1711"/>
                  <a:gd name="T109" fmla="*/ 595 h 2667"/>
                  <a:gd name="T110" fmla="*/ 314 w 1711"/>
                  <a:gd name="T111" fmla="*/ 338 h 2667"/>
                  <a:gd name="T112" fmla="*/ 406 w 1711"/>
                  <a:gd name="T113" fmla="*/ 128 h 2667"/>
                  <a:gd name="T114" fmla="*/ 570 w 1711"/>
                  <a:gd name="T115" fmla="*/ 9 h 2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11" h="2667">
                    <a:moveTo>
                      <a:pt x="646" y="0"/>
                    </a:moveTo>
                    <a:lnTo>
                      <a:pt x="650" y="11"/>
                    </a:lnTo>
                    <a:lnTo>
                      <a:pt x="656" y="27"/>
                    </a:lnTo>
                    <a:lnTo>
                      <a:pt x="664" y="46"/>
                    </a:lnTo>
                    <a:lnTo>
                      <a:pt x="673" y="71"/>
                    </a:lnTo>
                    <a:lnTo>
                      <a:pt x="683" y="97"/>
                    </a:lnTo>
                    <a:lnTo>
                      <a:pt x="693" y="125"/>
                    </a:lnTo>
                    <a:lnTo>
                      <a:pt x="705" y="155"/>
                    </a:lnTo>
                    <a:lnTo>
                      <a:pt x="717" y="186"/>
                    </a:lnTo>
                    <a:lnTo>
                      <a:pt x="729" y="218"/>
                    </a:lnTo>
                    <a:lnTo>
                      <a:pt x="740" y="250"/>
                    </a:lnTo>
                    <a:lnTo>
                      <a:pt x="752" y="281"/>
                    </a:lnTo>
                    <a:lnTo>
                      <a:pt x="763" y="310"/>
                    </a:lnTo>
                    <a:lnTo>
                      <a:pt x="774" y="339"/>
                    </a:lnTo>
                    <a:lnTo>
                      <a:pt x="784" y="365"/>
                    </a:lnTo>
                    <a:lnTo>
                      <a:pt x="793" y="387"/>
                    </a:lnTo>
                    <a:lnTo>
                      <a:pt x="800" y="406"/>
                    </a:lnTo>
                    <a:lnTo>
                      <a:pt x="806" y="421"/>
                    </a:lnTo>
                    <a:lnTo>
                      <a:pt x="810" y="431"/>
                    </a:lnTo>
                    <a:lnTo>
                      <a:pt x="775" y="250"/>
                    </a:lnTo>
                    <a:lnTo>
                      <a:pt x="775" y="238"/>
                    </a:lnTo>
                    <a:lnTo>
                      <a:pt x="776" y="225"/>
                    </a:lnTo>
                    <a:lnTo>
                      <a:pt x="781" y="214"/>
                    </a:lnTo>
                    <a:lnTo>
                      <a:pt x="835" y="118"/>
                    </a:lnTo>
                    <a:lnTo>
                      <a:pt x="785" y="28"/>
                    </a:lnTo>
                    <a:lnTo>
                      <a:pt x="783" y="19"/>
                    </a:lnTo>
                    <a:lnTo>
                      <a:pt x="786" y="9"/>
                    </a:lnTo>
                    <a:lnTo>
                      <a:pt x="794" y="2"/>
                    </a:lnTo>
                    <a:lnTo>
                      <a:pt x="803" y="0"/>
                    </a:lnTo>
                    <a:lnTo>
                      <a:pt x="931" y="0"/>
                    </a:lnTo>
                    <a:lnTo>
                      <a:pt x="940" y="2"/>
                    </a:lnTo>
                    <a:lnTo>
                      <a:pt x="947" y="9"/>
                    </a:lnTo>
                    <a:lnTo>
                      <a:pt x="950" y="19"/>
                    </a:lnTo>
                    <a:lnTo>
                      <a:pt x="947" y="28"/>
                    </a:lnTo>
                    <a:lnTo>
                      <a:pt x="902" y="118"/>
                    </a:lnTo>
                    <a:lnTo>
                      <a:pt x="955" y="213"/>
                    </a:lnTo>
                    <a:lnTo>
                      <a:pt x="960" y="225"/>
                    </a:lnTo>
                    <a:lnTo>
                      <a:pt x="961" y="238"/>
                    </a:lnTo>
                    <a:lnTo>
                      <a:pt x="960" y="251"/>
                    </a:lnTo>
                    <a:lnTo>
                      <a:pt x="922" y="431"/>
                    </a:lnTo>
                    <a:lnTo>
                      <a:pt x="926" y="420"/>
                    </a:lnTo>
                    <a:lnTo>
                      <a:pt x="932" y="405"/>
                    </a:lnTo>
                    <a:lnTo>
                      <a:pt x="940" y="385"/>
                    </a:lnTo>
                    <a:lnTo>
                      <a:pt x="949" y="362"/>
                    </a:lnTo>
                    <a:lnTo>
                      <a:pt x="959" y="336"/>
                    </a:lnTo>
                    <a:lnTo>
                      <a:pt x="969" y="306"/>
                    </a:lnTo>
                    <a:lnTo>
                      <a:pt x="981" y="276"/>
                    </a:lnTo>
                    <a:lnTo>
                      <a:pt x="993" y="245"/>
                    </a:lnTo>
                    <a:lnTo>
                      <a:pt x="1005" y="213"/>
                    </a:lnTo>
                    <a:lnTo>
                      <a:pt x="1017" y="181"/>
                    </a:lnTo>
                    <a:lnTo>
                      <a:pt x="1029" y="150"/>
                    </a:lnTo>
                    <a:lnTo>
                      <a:pt x="1041" y="120"/>
                    </a:lnTo>
                    <a:lnTo>
                      <a:pt x="1051" y="92"/>
                    </a:lnTo>
                    <a:lnTo>
                      <a:pt x="1061" y="67"/>
                    </a:lnTo>
                    <a:lnTo>
                      <a:pt x="1070" y="43"/>
                    </a:lnTo>
                    <a:lnTo>
                      <a:pt x="1077" y="24"/>
                    </a:lnTo>
                    <a:lnTo>
                      <a:pt x="1083" y="10"/>
                    </a:lnTo>
                    <a:lnTo>
                      <a:pt x="1086" y="0"/>
                    </a:lnTo>
                    <a:lnTo>
                      <a:pt x="1126" y="2"/>
                    </a:lnTo>
                    <a:lnTo>
                      <a:pt x="1162" y="9"/>
                    </a:lnTo>
                    <a:lnTo>
                      <a:pt x="1196" y="20"/>
                    </a:lnTo>
                    <a:lnTo>
                      <a:pt x="1227" y="34"/>
                    </a:lnTo>
                    <a:lnTo>
                      <a:pt x="1256" y="53"/>
                    </a:lnTo>
                    <a:lnTo>
                      <a:pt x="1282" y="75"/>
                    </a:lnTo>
                    <a:lnTo>
                      <a:pt x="1305" y="100"/>
                    </a:lnTo>
                    <a:lnTo>
                      <a:pt x="1327" y="128"/>
                    </a:lnTo>
                    <a:lnTo>
                      <a:pt x="1347" y="159"/>
                    </a:lnTo>
                    <a:lnTo>
                      <a:pt x="1364" y="193"/>
                    </a:lnTo>
                    <a:lnTo>
                      <a:pt x="1380" y="228"/>
                    </a:lnTo>
                    <a:lnTo>
                      <a:pt x="1394" y="266"/>
                    </a:lnTo>
                    <a:lnTo>
                      <a:pt x="1406" y="300"/>
                    </a:lnTo>
                    <a:lnTo>
                      <a:pt x="1419" y="338"/>
                    </a:lnTo>
                    <a:lnTo>
                      <a:pt x="1433" y="377"/>
                    </a:lnTo>
                    <a:lnTo>
                      <a:pt x="1447" y="418"/>
                    </a:lnTo>
                    <a:lnTo>
                      <a:pt x="1462" y="461"/>
                    </a:lnTo>
                    <a:lnTo>
                      <a:pt x="1478" y="505"/>
                    </a:lnTo>
                    <a:lnTo>
                      <a:pt x="1494" y="550"/>
                    </a:lnTo>
                    <a:lnTo>
                      <a:pt x="1510" y="595"/>
                    </a:lnTo>
                    <a:lnTo>
                      <a:pt x="1526" y="642"/>
                    </a:lnTo>
                    <a:lnTo>
                      <a:pt x="1543" y="688"/>
                    </a:lnTo>
                    <a:lnTo>
                      <a:pt x="1559" y="733"/>
                    </a:lnTo>
                    <a:lnTo>
                      <a:pt x="1575" y="777"/>
                    </a:lnTo>
                    <a:lnTo>
                      <a:pt x="1591" y="821"/>
                    </a:lnTo>
                    <a:lnTo>
                      <a:pt x="1606" y="862"/>
                    </a:lnTo>
                    <a:lnTo>
                      <a:pt x="1620" y="903"/>
                    </a:lnTo>
                    <a:lnTo>
                      <a:pt x="1634" y="941"/>
                    </a:lnTo>
                    <a:lnTo>
                      <a:pt x="1647" y="977"/>
                    </a:lnTo>
                    <a:lnTo>
                      <a:pt x="1659" y="1009"/>
                    </a:lnTo>
                    <a:lnTo>
                      <a:pt x="1670" y="1039"/>
                    </a:lnTo>
                    <a:lnTo>
                      <a:pt x="1679" y="1065"/>
                    </a:lnTo>
                    <a:lnTo>
                      <a:pt x="1687" y="1087"/>
                    </a:lnTo>
                    <a:lnTo>
                      <a:pt x="1694" y="1105"/>
                    </a:lnTo>
                    <a:lnTo>
                      <a:pt x="1699" y="1119"/>
                    </a:lnTo>
                    <a:lnTo>
                      <a:pt x="1702" y="1127"/>
                    </a:lnTo>
                    <a:lnTo>
                      <a:pt x="1703" y="1131"/>
                    </a:lnTo>
                    <a:lnTo>
                      <a:pt x="1710" y="1156"/>
                    </a:lnTo>
                    <a:lnTo>
                      <a:pt x="1711" y="1183"/>
                    </a:lnTo>
                    <a:lnTo>
                      <a:pt x="1707" y="1208"/>
                    </a:lnTo>
                    <a:lnTo>
                      <a:pt x="1699" y="1231"/>
                    </a:lnTo>
                    <a:lnTo>
                      <a:pt x="1686" y="1253"/>
                    </a:lnTo>
                    <a:lnTo>
                      <a:pt x="1670" y="1272"/>
                    </a:lnTo>
                    <a:lnTo>
                      <a:pt x="1649" y="1287"/>
                    </a:lnTo>
                    <a:lnTo>
                      <a:pt x="1625" y="1299"/>
                    </a:lnTo>
                    <a:lnTo>
                      <a:pt x="1600" y="1305"/>
                    </a:lnTo>
                    <a:lnTo>
                      <a:pt x="1574" y="1307"/>
                    </a:lnTo>
                    <a:lnTo>
                      <a:pt x="1549" y="1303"/>
                    </a:lnTo>
                    <a:lnTo>
                      <a:pt x="1526" y="1295"/>
                    </a:lnTo>
                    <a:lnTo>
                      <a:pt x="1504" y="1282"/>
                    </a:lnTo>
                    <a:lnTo>
                      <a:pt x="1485" y="1265"/>
                    </a:lnTo>
                    <a:lnTo>
                      <a:pt x="1470" y="1245"/>
                    </a:lnTo>
                    <a:lnTo>
                      <a:pt x="1458" y="1221"/>
                    </a:lnTo>
                    <a:lnTo>
                      <a:pt x="1457" y="1218"/>
                    </a:lnTo>
                    <a:lnTo>
                      <a:pt x="1454" y="1209"/>
                    </a:lnTo>
                    <a:lnTo>
                      <a:pt x="1449" y="1195"/>
                    </a:lnTo>
                    <a:lnTo>
                      <a:pt x="1442" y="1177"/>
                    </a:lnTo>
                    <a:lnTo>
                      <a:pt x="1434" y="1154"/>
                    </a:lnTo>
                    <a:lnTo>
                      <a:pt x="1424" y="1127"/>
                    </a:lnTo>
                    <a:lnTo>
                      <a:pt x="1413" y="1097"/>
                    </a:lnTo>
                    <a:lnTo>
                      <a:pt x="1401" y="1064"/>
                    </a:lnTo>
                    <a:lnTo>
                      <a:pt x="1388" y="1028"/>
                    </a:lnTo>
                    <a:lnTo>
                      <a:pt x="1374" y="990"/>
                    </a:lnTo>
                    <a:lnTo>
                      <a:pt x="1360" y="949"/>
                    </a:lnTo>
                    <a:lnTo>
                      <a:pt x="1344" y="907"/>
                    </a:lnTo>
                    <a:lnTo>
                      <a:pt x="1328" y="862"/>
                    </a:lnTo>
                    <a:lnTo>
                      <a:pt x="1312" y="817"/>
                    </a:lnTo>
                    <a:lnTo>
                      <a:pt x="1296" y="771"/>
                    </a:lnTo>
                    <a:lnTo>
                      <a:pt x="1279" y="725"/>
                    </a:lnTo>
                    <a:lnTo>
                      <a:pt x="1263" y="679"/>
                    </a:lnTo>
                    <a:lnTo>
                      <a:pt x="1246" y="633"/>
                    </a:lnTo>
                    <a:lnTo>
                      <a:pt x="1230" y="586"/>
                    </a:lnTo>
                    <a:lnTo>
                      <a:pt x="1214" y="542"/>
                    </a:lnTo>
                    <a:lnTo>
                      <a:pt x="1199" y="499"/>
                    </a:lnTo>
                    <a:lnTo>
                      <a:pt x="1200" y="504"/>
                    </a:lnTo>
                    <a:lnTo>
                      <a:pt x="1200" y="508"/>
                    </a:lnTo>
                    <a:lnTo>
                      <a:pt x="1200" y="511"/>
                    </a:lnTo>
                    <a:lnTo>
                      <a:pt x="1201" y="514"/>
                    </a:lnTo>
                    <a:lnTo>
                      <a:pt x="1201" y="517"/>
                    </a:lnTo>
                    <a:lnTo>
                      <a:pt x="1201" y="520"/>
                    </a:lnTo>
                    <a:lnTo>
                      <a:pt x="1202" y="524"/>
                    </a:lnTo>
                    <a:lnTo>
                      <a:pt x="1202" y="528"/>
                    </a:lnTo>
                    <a:lnTo>
                      <a:pt x="1203" y="533"/>
                    </a:lnTo>
                    <a:lnTo>
                      <a:pt x="1204" y="539"/>
                    </a:lnTo>
                    <a:lnTo>
                      <a:pt x="1206" y="546"/>
                    </a:lnTo>
                    <a:lnTo>
                      <a:pt x="1207" y="555"/>
                    </a:lnTo>
                    <a:lnTo>
                      <a:pt x="1209" y="565"/>
                    </a:lnTo>
                    <a:lnTo>
                      <a:pt x="1211" y="578"/>
                    </a:lnTo>
                    <a:lnTo>
                      <a:pt x="1214" y="592"/>
                    </a:lnTo>
                    <a:lnTo>
                      <a:pt x="1217" y="610"/>
                    </a:lnTo>
                    <a:lnTo>
                      <a:pt x="1221" y="629"/>
                    </a:lnTo>
                    <a:lnTo>
                      <a:pt x="1225" y="652"/>
                    </a:lnTo>
                    <a:lnTo>
                      <a:pt x="1230" y="677"/>
                    </a:lnTo>
                    <a:lnTo>
                      <a:pt x="1236" y="705"/>
                    </a:lnTo>
                    <a:lnTo>
                      <a:pt x="1242" y="737"/>
                    </a:lnTo>
                    <a:lnTo>
                      <a:pt x="1249" y="773"/>
                    </a:lnTo>
                    <a:lnTo>
                      <a:pt x="1256" y="812"/>
                    </a:lnTo>
                    <a:lnTo>
                      <a:pt x="1265" y="856"/>
                    </a:lnTo>
                    <a:lnTo>
                      <a:pt x="1274" y="905"/>
                    </a:lnTo>
                    <a:lnTo>
                      <a:pt x="1284" y="958"/>
                    </a:lnTo>
                    <a:lnTo>
                      <a:pt x="1296" y="1015"/>
                    </a:lnTo>
                    <a:lnTo>
                      <a:pt x="1308" y="1077"/>
                    </a:lnTo>
                    <a:lnTo>
                      <a:pt x="1321" y="1145"/>
                    </a:lnTo>
                    <a:lnTo>
                      <a:pt x="1335" y="1219"/>
                    </a:lnTo>
                    <a:lnTo>
                      <a:pt x="1350" y="1298"/>
                    </a:lnTo>
                    <a:lnTo>
                      <a:pt x="1367" y="1382"/>
                    </a:lnTo>
                    <a:lnTo>
                      <a:pt x="1384" y="1474"/>
                    </a:lnTo>
                    <a:lnTo>
                      <a:pt x="1385" y="1490"/>
                    </a:lnTo>
                    <a:lnTo>
                      <a:pt x="1383" y="1506"/>
                    </a:lnTo>
                    <a:lnTo>
                      <a:pt x="1378" y="1521"/>
                    </a:lnTo>
                    <a:lnTo>
                      <a:pt x="1369" y="1534"/>
                    </a:lnTo>
                    <a:lnTo>
                      <a:pt x="1357" y="1545"/>
                    </a:lnTo>
                    <a:lnTo>
                      <a:pt x="1344" y="1554"/>
                    </a:lnTo>
                    <a:lnTo>
                      <a:pt x="1329" y="1559"/>
                    </a:lnTo>
                    <a:lnTo>
                      <a:pt x="1313" y="1561"/>
                    </a:lnTo>
                    <a:lnTo>
                      <a:pt x="1214" y="1561"/>
                    </a:lnTo>
                    <a:lnTo>
                      <a:pt x="1214" y="2510"/>
                    </a:lnTo>
                    <a:lnTo>
                      <a:pt x="1211" y="2539"/>
                    </a:lnTo>
                    <a:lnTo>
                      <a:pt x="1204" y="2565"/>
                    </a:lnTo>
                    <a:lnTo>
                      <a:pt x="1192" y="2590"/>
                    </a:lnTo>
                    <a:lnTo>
                      <a:pt x="1177" y="2611"/>
                    </a:lnTo>
                    <a:lnTo>
                      <a:pt x="1158" y="2630"/>
                    </a:lnTo>
                    <a:lnTo>
                      <a:pt x="1136" y="2646"/>
                    </a:lnTo>
                    <a:lnTo>
                      <a:pt x="1112" y="2657"/>
                    </a:lnTo>
                    <a:lnTo>
                      <a:pt x="1085" y="2665"/>
                    </a:lnTo>
                    <a:lnTo>
                      <a:pt x="1057" y="2667"/>
                    </a:lnTo>
                    <a:lnTo>
                      <a:pt x="1029" y="2665"/>
                    </a:lnTo>
                    <a:lnTo>
                      <a:pt x="1002" y="2657"/>
                    </a:lnTo>
                    <a:lnTo>
                      <a:pt x="978" y="2646"/>
                    </a:lnTo>
                    <a:lnTo>
                      <a:pt x="956" y="2630"/>
                    </a:lnTo>
                    <a:lnTo>
                      <a:pt x="937" y="2611"/>
                    </a:lnTo>
                    <a:lnTo>
                      <a:pt x="922" y="2590"/>
                    </a:lnTo>
                    <a:lnTo>
                      <a:pt x="910" y="2565"/>
                    </a:lnTo>
                    <a:lnTo>
                      <a:pt x="903" y="2539"/>
                    </a:lnTo>
                    <a:lnTo>
                      <a:pt x="901" y="2510"/>
                    </a:lnTo>
                    <a:lnTo>
                      <a:pt x="901" y="1561"/>
                    </a:lnTo>
                    <a:lnTo>
                      <a:pt x="833" y="1561"/>
                    </a:lnTo>
                    <a:lnTo>
                      <a:pt x="833" y="2510"/>
                    </a:lnTo>
                    <a:lnTo>
                      <a:pt x="830" y="2539"/>
                    </a:lnTo>
                    <a:lnTo>
                      <a:pt x="823" y="2565"/>
                    </a:lnTo>
                    <a:lnTo>
                      <a:pt x="812" y="2590"/>
                    </a:lnTo>
                    <a:lnTo>
                      <a:pt x="796" y="2611"/>
                    </a:lnTo>
                    <a:lnTo>
                      <a:pt x="776" y="2630"/>
                    </a:lnTo>
                    <a:lnTo>
                      <a:pt x="754" y="2646"/>
                    </a:lnTo>
                    <a:lnTo>
                      <a:pt x="730" y="2657"/>
                    </a:lnTo>
                    <a:lnTo>
                      <a:pt x="704" y="2665"/>
                    </a:lnTo>
                    <a:lnTo>
                      <a:pt x="676" y="2667"/>
                    </a:lnTo>
                    <a:lnTo>
                      <a:pt x="647" y="2665"/>
                    </a:lnTo>
                    <a:lnTo>
                      <a:pt x="621" y="2657"/>
                    </a:lnTo>
                    <a:lnTo>
                      <a:pt x="597" y="2646"/>
                    </a:lnTo>
                    <a:lnTo>
                      <a:pt x="575" y="2630"/>
                    </a:lnTo>
                    <a:lnTo>
                      <a:pt x="556" y="2611"/>
                    </a:lnTo>
                    <a:lnTo>
                      <a:pt x="540" y="2590"/>
                    </a:lnTo>
                    <a:lnTo>
                      <a:pt x="529" y="2565"/>
                    </a:lnTo>
                    <a:lnTo>
                      <a:pt x="522" y="2539"/>
                    </a:lnTo>
                    <a:lnTo>
                      <a:pt x="519" y="2510"/>
                    </a:lnTo>
                    <a:lnTo>
                      <a:pt x="519" y="1561"/>
                    </a:lnTo>
                    <a:lnTo>
                      <a:pt x="447" y="1561"/>
                    </a:lnTo>
                    <a:lnTo>
                      <a:pt x="447" y="1546"/>
                    </a:lnTo>
                    <a:lnTo>
                      <a:pt x="444" y="1514"/>
                    </a:lnTo>
                    <a:lnTo>
                      <a:pt x="437" y="1484"/>
                    </a:lnTo>
                    <a:lnTo>
                      <a:pt x="424" y="1456"/>
                    </a:lnTo>
                    <a:lnTo>
                      <a:pt x="408" y="1429"/>
                    </a:lnTo>
                    <a:lnTo>
                      <a:pt x="388" y="1406"/>
                    </a:lnTo>
                    <a:lnTo>
                      <a:pt x="365" y="1386"/>
                    </a:lnTo>
                    <a:lnTo>
                      <a:pt x="382" y="1299"/>
                    </a:lnTo>
                    <a:lnTo>
                      <a:pt x="398" y="1218"/>
                    </a:lnTo>
                    <a:lnTo>
                      <a:pt x="412" y="1141"/>
                    </a:lnTo>
                    <a:lnTo>
                      <a:pt x="426" y="1072"/>
                    </a:lnTo>
                    <a:lnTo>
                      <a:pt x="438" y="1008"/>
                    </a:lnTo>
                    <a:lnTo>
                      <a:pt x="450" y="950"/>
                    </a:lnTo>
                    <a:lnTo>
                      <a:pt x="460" y="896"/>
                    </a:lnTo>
                    <a:lnTo>
                      <a:pt x="469" y="847"/>
                    </a:lnTo>
                    <a:lnTo>
                      <a:pt x="478" y="803"/>
                    </a:lnTo>
                    <a:lnTo>
                      <a:pt x="486" y="763"/>
                    </a:lnTo>
                    <a:lnTo>
                      <a:pt x="493" y="727"/>
                    </a:lnTo>
                    <a:lnTo>
                      <a:pt x="499" y="696"/>
                    </a:lnTo>
                    <a:lnTo>
                      <a:pt x="504" y="667"/>
                    </a:lnTo>
                    <a:lnTo>
                      <a:pt x="509" y="643"/>
                    </a:lnTo>
                    <a:lnTo>
                      <a:pt x="513" y="621"/>
                    </a:lnTo>
                    <a:lnTo>
                      <a:pt x="517" y="601"/>
                    </a:lnTo>
                    <a:lnTo>
                      <a:pt x="520" y="585"/>
                    </a:lnTo>
                    <a:lnTo>
                      <a:pt x="522" y="571"/>
                    </a:lnTo>
                    <a:lnTo>
                      <a:pt x="525" y="560"/>
                    </a:lnTo>
                    <a:lnTo>
                      <a:pt x="526" y="550"/>
                    </a:lnTo>
                    <a:lnTo>
                      <a:pt x="528" y="542"/>
                    </a:lnTo>
                    <a:lnTo>
                      <a:pt x="529" y="535"/>
                    </a:lnTo>
                    <a:lnTo>
                      <a:pt x="530" y="530"/>
                    </a:lnTo>
                    <a:lnTo>
                      <a:pt x="530" y="525"/>
                    </a:lnTo>
                    <a:lnTo>
                      <a:pt x="531" y="522"/>
                    </a:lnTo>
                    <a:lnTo>
                      <a:pt x="531" y="518"/>
                    </a:lnTo>
                    <a:lnTo>
                      <a:pt x="532" y="515"/>
                    </a:lnTo>
                    <a:lnTo>
                      <a:pt x="532" y="512"/>
                    </a:lnTo>
                    <a:lnTo>
                      <a:pt x="533" y="508"/>
                    </a:lnTo>
                    <a:lnTo>
                      <a:pt x="533" y="504"/>
                    </a:lnTo>
                    <a:lnTo>
                      <a:pt x="534" y="499"/>
                    </a:lnTo>
                    <a:lnTo>
                      <a:pt x="518" y="542"/>
                    </a:lnTo>
                    <a:lnTo>
                      <a:pt x="503" y="586"/>
                    </a:lnTo>
                    <a:lnTo>
                      <a:pt x="486" y="633"/>
                    </a:lnTo>
                    <a:lnTo>
                      <a:pt x="470" y="679"/>
                    </a:lnTo>
                    <a:lnTo>
                      <a:pt x="453" y="725"/>
                    </a:lnTo>
                    <a:lnTo>
                      <a:pt x="437" y="771"/>
                    </a:lnTo>
                    <a:lnTo>
                      <a:pt x="420" y="817"/>
                    </a:lnTo>
                    <a:lnTo>
                      <a:pt x="404" y="862"/>
                    </a:lnTo>
                    <a:lnTo>
                      <a:pt x="388" y="907"/>
                    </a:lnTo>
                    <a:lnTo>
                      <a:pt x="373" y="949"/>
                    </a:lnTo>
                    <a:lnTo>
                      <a:pt x="358" y="990"/>
                    </a:lnTo>
                    <a:lnTo>
                      <a:pt x="344" y="1028"/>
                    </a:lnTo>
                    <a:lnTo>
                      <a:pt x="331" y="1064"/>
                    </a:lnTo>
                    <a:lnTo>
                      <a:pt x="319" y="1097"/>
                    </a:lnTo>
                    <a:lnTo>
                      <a:pt x="308" y="1127"/>
                    </a:lnTo>
                    <a:lnTo>
                      <a:pt x="299" y="1154"/>
                    </a:lnTo>
                    <a:lnTo>
                      <a:pt x="291" y="1177"/>
                    </a:lnTo>
                    <a:lnTo>
                      <a:pt x="284" y="1195"/>
                    </a:lnTo>
                    <a:lnTo>
                      <a:pt x="279" y="1209"/>
                    </a:lnTo>
                    <a:lnTo>
                      <a:pt x="276" y="1218"/>
                    </a:lnTo>
                    <a:lnTo>
                      <a:pt x="274" y="1221"/>
                    </a:lnTo>
                    <a:lnTo>
                      <a:pt x="266" y="1240"/>
                    </a:lnTo>
                    <a:lnTo>
                      <a:pt x="255" y="1256"/>
                    </a:lnTo>
                    <a:lnTo>
                      <a:pt x="242" y="1270"/>
                    </a:lnTo>
                    <a:lnTo>
                      <a:pt x="228" y="1283"/>
                    </a:lnTo>
                    <a:lnTo>
                      <a:pt x="228" y="1493"/>
                    </a:lnTo>
                    <a:lnTo>
                      <a:pt x="250" y="1493"/>
                    </a:lnTo>
                    <a:lnTo>
                      <a:pt x="267" y="1495"/>
                    </a:lnTo>
                    <a:lnTo>
                      <a:pt x="282" y="1503"/>
                    </a:lnTo>
                    <a:lnTo>
                      <a:pt x="294" y="1515"/>
                    </a:lnTo>
                    <a:lnTo>
                      <a:pt x="301" y="1529"/>
                    </a:lnTo>
                    <a:lnTo>
                      <a:pt x="304" y="1546"/>
                    </a:lnTo>
                    <a:lnTo>
                      <a:pt x="304" y="2067"/>
                    </a:lnTo>
                    <a:lnTo>
                      <a:pt x="301" y="2084"/>
                    </a:lnTo>
                    <a:lnTo>
                      <a:pt x="294" y="2099"/>
                    </a:lnTo>
                    <a:lnTo>
                      <a:pt x="282" y="2111"/>
                    </a:lnTo>
                    <a:lnTo>
                      <a:pt x="267" y="2118"/>
                    </a:lnTo>
                    <a:lnTo>
                      <a:pt x="250" y="2121"/>
                    </a:lnTo>
                    <a:lnTo>
                      <a:pt x="54" y="2121"/>
                    </a:lnTo>
                    <a:lnTo>
                      <a:pt x="37" y="2118"/>
                    </a:lnTo>
                    <a:lnTo>
                      <a:pt x="22" y="2111"/>
                    </a:lnTo>
                    <a:lnTo>
                      <a:pt x="10" y="2099"/>
                    </a:lnTo>
                    <a:lnTo>
                      <a:pt x="3" y="2084"/>
                    </a:lnTo>
                    <a:lnTo>
                      <a:pt x="0" y="2067"/>
                    </a:lnTo>
                    <a:lnTo>
                      <a:pt x="0" y="1546"/>
                    </a:lnTo>
                    <a:lnTo>
                      <a:pt x="3" y="1529"/>
                    </a:lnTo>
                    <a:lnTo>
                      <a:pt x="10" y="1515"/>
                    </a:lnTo>
                    <a:lnTo>
                      <a:pt x="22" y="1503"/>
                    </a:lnTo>
                    <a:lnTo>
                      <a:pt x="37" y="1495"/>
                    </a:lnTo>
                    <a:lnTo>
                      <a:pt x="54" y="1493"/>
                    </a:lnTo>
                    <a:lnTo>
                      <a:pt x="76" y="1493"/>
                    </a:lnTo>
                    <a:lnTo>
                      <a:pt x="76" y="1282"/>
                    </a:lnTo>
                    <a:lnTo>
                      <a:pt x="57" y="1266"/>
                    </a:lnTo>
                    <a:lnTo>
                      <a:pt x="43" y="1247"/>
                    </a:lnTo>
                    <a:lnTo>
                      <a:pt x="32" y="1226"/>
                    </a:lnTo>
                    <a:lnTo>
                      <a:pt x="24" y="1204"/>
                    </a:lnTo>
                    <a:lnTo>
                      <a:pt x="22" y="1180"/>
                    </a:lnTo>
                    <a:lnTo>
                      <a:pt x="23" y="1155"/>
                    </a:lnTo>
                    <a:lnTo>
                      <a:pt x="29" y="1131"/>
                    </a:lnTo>
                    <a:lnTo>
                      <a:pt x="31" y="1127"/>
                    </a:lnTo>
                    <a:lnTo>
                      <a:pt x="34" y="1119"/>
                    </a:lnTo>
                    <a:lnTo>
                      <a:pt x="39" y="1105"/>
                    </a:lnTo>
                    <a:lnTo>
                      <a:pt x="45" y="1087"/>
                    </a:lnTo>
                    <a:lnTo>
                      <a:pt x="53" y="1065"/>
                    </a:lnTo>
                    <a:lnTo>
                      <a:pt x="63" y="1039"/>
                    </a:lnTo>
                    <a:lnTo>
                      <a:pt x="74" y="1009"/>
                    </a:lnTo>
                    <a:lnTo>
                      <a:pt x="85" y="977"/>
                    </a:lnTo>
                    <a:lnTo>
                      <a:pt x="98" y="941"/>
                    </a:lnTo>
                    <a:lnTo>
                      <a:pt x="112" y="903"/>
                    </a:lnTo>
                    <a:lnTo>
                      <a:pt x="127" y="862"/>
                    </a:lnTo>
                    <a:lnTo>
                      <a:pt x="142" y="821"/>
                    </a:lnTo>
                    <a:lnTo>
                      <a:pt x="157" y="777"/>
                    </a:lnTo>
                    <a:lnTo>
                      <a:pt x="173" y="733"/>
                    </a:lnTo>
                    <a:lnTo>
                      <a:pt x="190" y="688"/>
                    </a:lnTo>
                    <a:lnTo>
                      <a:pt x="206" y="642"/>
                    </a:lnTo>
                    <a:lnTo>
                      <a:pt x="222" y="595"/>
                    </a:lnTo>
                    <a:lnTo>
                      <a:pt x="239" y="550"/>
                    </a:lnTo>
                    <a:lnTo>
                      <a:pt x="255" y="505"/>
                    </a:lnTo>
                    <a:lnTo>
                      <a:pt x="270" y="461"/>
                    </a:lnTo>
                    <a:lnTo>
                      <a:pt x="286" y="418"/>
                    </a:lnTo>
                    <a:lnTo>
                      <a:pt x="300" y="377"/>
                    </a:lnTo>
                    <a:lnTo>
                      <a:pt x="314" y="338"/>
                    </a:lnTo>
                    <a:lnTo>
                      <a:pt x="327" y="300"/>
                    </a:lnTo>
                    <a:lnTo>
                      <a:pt x="338" y="266"/>
                    </a:lnTo>
                    <a:lnTo>
                      <a:pt x="352" y="228"/>
                    </a:lnTo>
                    <a:lnTo>
                      <a:pt x="368" y="193"/>
                    </a:lnTo>
                    <a:lnTo>
                      <a:pt x="386" y="159"/>
                    </a:lnTo>
                    <a:lnTo>
                      <a:pt x="406" y="128"/>
                    </a:lnTo>
                    <a:lnTo>
                      <a:pt x="427" y="100"/>
                    </a:lnTo>
                    <a:lnTo>
                      <a:pt x="451" y="75"/>
                    </a:lnTo>
                    <a:lnTo>
                      <a:pt x="477" y="52"/>
                    </a:lnTo>
                    <a:lnTo>
                      <a:pt x="505" y="34"/>
                    </a:lnTo>
                    <a:lnTo>
                      <a:pt x="537" y="20"/>
                    </a:lnTo>
                    <a:lnTo>
                      <a:pt x="570" y="9"/>
                    </a:lnTo>
                    <a:lnTo>
                      <a:pt x="607" y="2"/>
                    </a:lnTo>
                    <a:lnTo>
                      <a:pt x="64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69" name="Group 68"/>
            <p:cNvGrpSpPr/>
            <p:nvPr/>
          </p:nvGrpSpPr>
          <p:grpSpPr>
            <a:xfrm>
              <a:off x="4154488" y="6123781"/>
              <a:ext cx="285751" cy="290513"/>
              <a:chOff x="4154488" y="6124575"/>
              <a:chExt cx="285751" cy="290513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70" name="Freeform 1326"/>
              <p:cNvSpPr>
                <a:spLocks/>
              </p:cNvSpPr>
              <p:nvPr/>
            </p:nvSpPr>
            <p:spPr bwMode="auto">
              <a:xfrm>
                <a:off x="4352926" y="6176963"/>
                <a:ext cx="87313" cy="217488"/>
              </a:xfrm>
              <a:custGeom>
                <a:avLst/>
                <a:gdLst>
                  <a:gd name="T0" fmla="*/ 591 w 981"/>
                  <a:gd name="T1" fmla="*/ 0 h 2474"/>
                  <a:gd name="T2" fmla="*/ 668 w 981"/>
                  <a:gd name="T3" fmla="*/ 0 h 2474"/>
                  <a:gd name="T4" fmla="*/ 730 w 981"/>
                  <a:gd name="T5" fmla="*/ 3 h 2474"/>
                  <a:gd name="T6" fmla="*/ 844 w 981"/>
                  <a:gd name="T7" fmla="*/ 46 h 2474"/>
                  <a:gd name="T8" fmla="*/ 929 w 981"/>
                  <a:gd name="T9" fmla="*/ 131 h 2474"/>
                  <a:gd name="T10" fmla="*/ 973 w 981"/>
                  <a:gd name="T11" fmla="*/ 244 h 2474"/>
                  <a:gd name="T12" fmla="*/ 979 w 981"/>
                  <a:gd name="T13" fmla="*/ 1203 h 2474"/>
                  <a:gd name="T14" fmla="*/ 946 w 981"/>
                  <a:gd name="T15" fmla="*/ 1264 h 2474"/>
                  <a:gd name="T16" fmla="*/ 884 w 981"/>
                  <a:gd name="T17" fmla="*/ 1297 h 2474"/>
                  <a:gd name="T18" fmla="*/ 835 w 981"/>
                  <a:gd name="T19" fmla="*/ 1298 h 2474"/>
                  <a:gd name="T20" fmla="*/ 773 w 981"/>
                  <a:gd name="T21" fmla="*/ 1265 h 2474"/>
                  <a:gd name="T22" fmla="*/ 740 w 981"/>
                  <a:gd name="T23" fmla="*/ 1204 h 2474"/>
                  <a:gd name="T24" fmla="*/ 733 w 981"/>
                  <a:gd name="T25" fmla="*/ 287 h 2474"/>
                  <a:gd name="T26" fmla="*/ 717 w 981"/>
                  <a:gd name="T27" fmla="*/ 263 h 2474"/>
                  <a:gd name="T28" fmla="*/ 688 w 981"/>
                  <a:gd name="T29" fmla="*/ 269 h 2474"/>
                  <a:gd name="T30" fmla="*/ 681 w 981"/>
                  <a:gd name="T31" fmla="*/ 359 h 2474"/>
                  <a:gd name="T32" fmla="*/ 681 w 981"/>
                  <a:gd name="T33" fmla="*/ 546 h 2474"/>
                  <a:gd name="T34" fmla="*/ 681 w 981"/>
                  <a:gd name="T35" fmla="*/ 688 h 2474"/>
                  <a:gd name="T36" fmla="*/ 681 w 981"/>
                  <a:gd name="T37" fmla="*/ 794 h 2474"/>
                  <a:gd name="T38" fmla="*/ 681 w 981"/>
                  <a:gd name="T39" fmla="*/ 871 h 2474"/>
                  <a:gd name="T40" fmla="*/ 682 w 981"/>
                  <a:gd name="T41" fmla="*/ 930 h 2474"/>
                  <a:gd name="T42" fmla="*/ 682 w 981"/>
                  <a:gd name="T43" fmla="*/ 974 h 2474"/>
                  <a:gd name="T44" fmla="*/ 682 w 981"/>
                  <a:gd name="T45" fmla="*/ 1014 h 2474"/>
                  <a:gd name="T46" fmla="*/ 682 w 981"/>
                  <a:gd name="T47" fmla="*/ 1057 h 2474"/>
                  <a:gd name="T48" fmla="*/ 683 w 981"/>
                  <a:gd name="T49" fmla="*/ 1110 h 2474"/>
                  <a:gd name="T50" fmla="*/ 683 w 981"/>
                  <a:gd name="T51" fmla="*/ 1183 h 2474"/>
                  <a:gd name="T52" fmla="*/ 683 w 981"/>
                  <a:gd name="T53" fmla="*/ 1283 h 2474"/>
                  <a:gd name="T54" fmla="*/ 683 w 981"/>
                  <a:gd name="T55" fmla="*/ 1416 h 2474"/>
                  <a:gd name="T56" fmla="*/ 683 w 981"/>
                  <a:gd name="T57" fmla="*/ 1592 h 2474"/>
                  <a:gd name="T58" fmla="*/ 683 w 981"/>
                  <a:gd name="T59" fmla="*/ 1819 h 2474"/>
                  <a:gd name="T60" fmla="*/ 684 w 981"/>
                  <a:gd name="T61" fmla="*/ 2103 h 2474"/>
                  <a:gd name="T62" fmla="*/ 681 w 981"/>
                  <a:gd name="T63" fmla="*/ 2358 h 2474"/>
                  <a:gd name="T64" fmla="*/ 641 w 981"/>
                  <a:gd name="T65" fmla="*/ 2431 h 2474"/>
                  <a:gd name="T66" fmla="*/ 567 w 981"/>
                  <a:gd name="T67" fmla="*/ 2471 h 2474"/>
                  <a:gd name="T68" fmla="*/ 480 w 981"/>
                  <a:gd name="T69" fmla="*/ 2462 h 2474"/>
                  <a:gd name="T70" fmla="*/ 416 w 981"/>
                  <a:gd name="T71" fmla="*/ 2410 h 2474"/>
                  <a:gd name="T72" fmla="*/ 391 w 981"/>
                  <a:gd name="T73" fmla="*/ 2328 h 2474"/>
                  <a:gd name="T74" fmla="*/ 381 w 981"/>
                  <a:gd name="T75" fmla="*/ 1172 h 2474"/>
                  <a:gd name="T76" fmla="*/ 347 w 981"/>
                  <a:gd name="T77" fmla="*/ 1166 h 2474"/>
                  <a:gd name="T78" fmla="*/ 328 w 981"/>
                  <a:gd name="T79" fmla="*/ 1194 h 2474"/>
                  <a:gd name="T80" fmla="*/ 316 w 981"/>
                  <a:gd name="T81" fmla="*/ 2385 h 2474"/>
                  <a:gd name="T82" fmla="*/ 263 w 981"/>
                  <a:gd name="T83" fmla="*/ 2449 h 2474"/>
                  <a:gd name="T84" fmla="*/ 181 w 981"/>
                  <a:gd name="T85" fmla="*/ 2474 h 2474"/>
                  <a:gd name="T86" fmla="*/ 99 w 981"/>
                  <a:gd name="T87" fmla="*/ 2449 h 2474"/>
                  <a:gd name="T88" fmla="*/ 46 w 981"/>
                  <a:gd name="T89" fmla="*/ 2385 h 2474"/>
                  <a:gd name="T90" fmla="*/ 34 w 981"/>
                  <a:gd name="T91" fmla="*/ 1555 h 2474"/>
                  <a:gd name="T92" fmla="*/ 116 w 981"/>
                  <a:gd name="T93" fmla="*/ 1485 h 2474"/>
                  <a:gd name="T94" fmla="*/ 165 w 981"/>
                  <a:gd name="T95" fmla="*/ 1388 h 2474"/>
                  <a:gd name="T96" fmla="*/ 170 w 981"/>
                  <a:gd name="T97" fmla="*/ 352 h 2474"/>
                  <a:gd name="T98" fmla="*/ 144 w 981"/>
                  <a:gd name="T99" fmla="*/ 201 h 2474"/>
                  <a:gd name="T100" fmla="*/ 71 w 981"/>
                  <a:gd name="T101" fmla="*/ 71 h 2474"/>
                  <a:gd name="T102" fmla="*/ 7 w 981"/>
                  <a:gd name="T103" fmla="*/ 1 h 2474"/>
                  <a:gd name="T104" fmla="*/ 67 w 981"/>
                  <a:gd name="T105" fmla="*/ 1 h 2474"/>
                  <a:gd name="T106" fmla="*/ 170 w 981"/>
                  <a:gd name="T107" fmla="*/ 0 h 2474"/>
                  <a:gd name="T108" fmla="*/ 299 w 981"/>
                  <a:gd name="T109" fmla="*/ 0 h 2474"/>
                  <a:gd name="T110" fmla="*/ 435 w 981"/>
                  <a:gd name="T111" fmla="*/ 0 h 2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81" h="2474">
                    <a:moveTo>
                      <a:pt x="519" y="0"/>
                    </a:moveTo>
                    <a:lnTo>
                      <a:pt x="557" y="0"/>
                    </a:lnTo>
                    <a:lnTo>
                      <a:pt x="591" y="0"/>
                    </a:lnTo>
                    <a:lnTo>
                      <a:pt x="623" y="0"/>
                    </a:lnTo>
                    <a:lnTo>
                      <a:pt x="648" y="0"/>
                    </a:lnTo>
                    <a:lnTo>
                      <a:pt x="668" y="0"/>
                    </a:lnTo>
                    <a:lnTo>
                      <a:pt x="681" y="0"/>
                    </a:lnTo>
                    <a:lnTo>
                      <a:pt x="687" y="0"/>
                    </a:lnTo>
                    <a:lnTo>
                      <a:pt x="730" y="3"/>
                    </a:lnTo>
                    <a:lnTo>
                      <a:pt x="770" y="12"/>
                    </a:lnTo>
                    <a:lnTo>
                      <a:pt x="808" y="26"/>
                    </a:lnTo>
                    <a:lnTo>
                      <a:pt x="844" y="46"/>
                    </a:lnTo>
                    <a:lnTo>
                      <a:pt x="876" y="70"/>
                    </a:lnTo>
                    <a:lnTo>
                      <a:pt x="905" y="99"/>
                    </a:lnTo>
                    <a:lnTo>
                      <a:pt x="929" y="131"/>
                    </a:lnTo>
                    <a:lnTo>
                      <a:pt x="949" y="166"/>
                    </a:lnTo>
                    <a:lnTo>
                      <a:pt x="964" y="203"/>
                    </a:lnTo>
                    <a:lnTo>
                      <a:pt x="973" y="244"/>
                    </a:lnTo>
                    <a:lnTo>
                      <a:pt x="976" y="286"/>
                    </a:lnTo>
                    <a:lnTo>
                      <a:pt x="981" y="1177"/>
                    </a:lnTo>
                    <a:lnTo>
                      <a:pt x="979" y="1203"/>
                    </a:lnTo>
                    <a:lnTo>
                      <a:pt x="972" y="1226"/>
                    </a:lnTo>
                    <a:lnTo>
                      <a:pt x="961" y="1246"/>
                    </a:lnTo>
                    <a:lnTo>
                      <a:pt x="946" y="1264"/>
                    </a:lnTo>
                    <a:lnTo>
                      <a:pt x="927" y="1279"/>
                    </a:lnTo>
                    <a:lnTo>
                      <a:pt x="907" y="1290"/>
                    </a:lnTo>
                    <a:lnTo>
                      <a:pt x="884" y="1297"/>
                    </a:lnTo>
                    <a:lnTo>
                      <a:pt x="860" y="1300"/>
                    </a:lnTo>
                    <a:lnTo>
                      <a:pt x="859" y="1300"/>
                    </a:lnTo>
                    <a:lnTo>
                      <a:pt x="835" y="1298"/>
                    </a:lnTo>
                    <a:lnTo>
                      <a:pt x="811" y="1291"/>
                    </a:lnTo>
                    <a:lnTo>
                      <a:pt x="791" y="1279"/>
                    </a:lnTo>
                    <a:lnTo>
                      <a:pt x="773" y="1265"/>
                    </a:lnTo>
                    <a:lnTo>
                      <a:pt x="758" y="1247"/>
                    </a:lnTo>
                    <a:lnTo>
                      <a:pt x="747" y="1227"/>
                    </a:lnTo>
                    <a:lnTo>
                      <a:pt x="740" y="1204"/>
                    </a:lnTo>
                    <a:lnTo>
                      <a:pt x="737" y="1179"/>
                    </a:lnTo>
                    <a:lnTo>
                      <a:pt x="733" y="287"/>
                    </a:lnTo>
                    <a:lnTo>
                      <a:pt x="733" y="287"/>
                    </a:lnTo>
                    <a:lnTo>
                      <a:pt x="731" y="277"/>
                    </a:lnTo>
                    <a:lnTo>
                      <a:pt x="725" y="269"/>
                    </a:lnTo>
                    <a:lnTo>
                      <a:pt x="717" y="263"/>
                    </a:lnTo>
                    <a:lnTo>
                      <a:pt x="706" y="261"/>
                    </a:lnTo>
                    <a:lnTo>
                      <a:pt x="696" y="263"/>
                    </a:lnTo>
                    <a:lnTo>
                      <a:pt x="688" y="269"/>
                    </a:lnTo>
                    <a:lnTo>
                      <a:pt x="683" y="277"/>
                    </a:lnTo>
                    <a:lnTo>
                      <a:pt x="681" y="287"/>
                    </a:lnTo>
                    <a:lnTo>
                      <a:pt x="681" y="359"/>
                    </a:lnTo>
                    <a:lnTo>
                      <a:pt x="681" y="428"/>
                    </a:lnTo>
                    <a:lnTo>
                      <a:pt x="681" y="489"/>
                    </a:lnTo>
                    <a:lnTo>
                      <a:pt x="681" y="546"/>
                    </a:lnTo>
                    <a:lnTo>
                      <a:pt x="681" y="598"/>
                    </a:lnTo>
                    <a:lnTo>
                      <a:pt x="681" y="645"/>
                    </a:lnTo>
                    <a:lnTo>
                      <a:pt x="681" y="688"/>
                    </a:lnTo>
                    <a:lnTo>
                      <a:pt x="681" y="727"/>
                    </a:lnTo>
                    <a:lnTo>
                      <a:pt x="681" y="762"/>
                    </a:lnTo>
                    <a:lnTo>
                      <a:pt x="681" y="794"/>
                    </a:lnTo>
                    <a:lnTo>
                      <a:pt x="681" y="823"/>
                    </a:lnTo>
                    <a:lnTo>
                      <a:pt x="681" y="848"/>
                    </a:lnTo>
                    <a:lnTo>
                      <a:pt x="681" y="871"/>
                    </a:lnTo>
                    <a:lnTo>
                      <a:pt x="681" y="892"/>
                    </a:lnTo>
                    <a:lnTo>
                      <a:pt x="682" y="911"/>
                    </a:lnTo>
                    <a:lnTo>
                      <a:pt x="682" y="930"/>
                    </a:lnTo>
                    <a:lnTo>
                      <a:pt x="682" y="945"/>
                    </a:lnTo>
                    <a:lnTo>
                      <a:pt x="682" y="960"/>
                    </a:lnTo>
                    <a:lnTo>
                      <a:pt x="682" y="974"/>
                    </a:lnTo>
                    <a:lnTo>
                      <a:pt x="682" y="987"/>
                    </a:lnTo>
                    <a:lnTo>
                      <a:pt x="682" y="1001"/>
                    </a:lnTo>
                    <a:lnTo>
                      <a:pt x="682" y="1014"/>
                    </a:lnTo>
                    <a:lnTo>
                      <a:pt x="682" y="1027"/>
                    </a:lnTo>
                    <a:lnTo>
                      <a:pt x="682" y="1042"/>
                    </a:lnTo>
                    <a:lnTo>
                      <a:pt x="682" y="1057"/>
                    </a:lnTo>
                    <a:lnTo>
                      <a:pt x="682" y="1073"/>
                    </a:lnTo>
                    <a:lnTo>
                      <a:pt x="683" y="1091"/>
                    </a:lnTo>
                    <a:lnTo>
                      <a:pt x="683" y="1110"/>
                    </a:lnTo>
                    <a:lnTo>
                      <a:pt x="683" y="1132"/>
                    </a:lnTo>
                    <a:lnTo>
                      <a:pt x="683" y="1156"/>
                    </a:lnTo>
                    <a:lnTo>
                      <a:pt x="683" y="1183"/>
                    </a:lnTo>
                    <a:lnTo>
                      <a:pt x="683" y="1213"/>
                    </a:lnTo>
                    <a:lnTo>
                      <a:pt x="683" y="1246"/>
                    </a:lnTo>
                    <a:lnTo>
                      <a:pt x="683" y="1283"/>
                    </a:lnTo>
                    <a:lnTo>
                      <a:pt x="683" y="1323"/>
                    </a:lnTo>
                    <a:lnTo>
                      <a:pt x="683" y="1367"/>
                    </a:lnTo>
                    <a:lnTo>
                      <a:pt x="683" y="1416"/>
                    </a:lnTo>
                    <a:lnTo>
                      <a:pt x="683" y="1469"/>
                    </a:lnTo>
                    <a:lnTo>
                      <a:pt x="683" y="1529"/>
                    </a:lnTo>
                    <a:lnTo>
                      <a:pt x="683" y="1592"/>
                    </a:lnTo>
                    <a:lnTo>
                      <a:pt x="683" y="1662"/>
                    </a:lnTo>
                    <a:lnTo>
                      <a:pt x="683" y="1737"/>
                    </a:lnTo>
                    <a:lnTo>
                      <a:pt x="683" y="1819"/>
                    </a:lnTo>
                    <a:lnTo>
                      <a:pt x="684" y="1906"/>
                    </a:lnTo>
                    <a:lnTo>
                      <a:pt x="684" y="2000"/>
                    </a:lnTo>
                    <a:lnTo>
                      <a:pt x="684" y="2103"/>
                    </a:lnTo>
                    <a:lnTo>
                      <a:pt x="684" y="2211"/>
                    </a:lnTo>
                    <a:lnTo>
                      <a:pt x="684" y="2328"/>
                    </a:lnTo>
                    <a:lnTo>
                      <a:pt x="681" y="2358"/>
                    </a:lnTo>
                    <a:lnTo>
                      <a:pt x="672" y="2385"/>
                    </a:lnTo>
                    <a:lnTo>
                      <a:pt x="659" y="2410"/>
                    </a:lnTo>
                    <a:lnTo>
                      <a:pt x="641" y="2431"/>
                    </a:lnTo>
                    <a:lnTo>
                      <a:pt x="620" y="2449"/>
                    </a:lnTo>
                    <a:lnTo>
                      <a:pt x="594" y="2462"/>
                    </a:lnTo>
                    <a:lnTo>
                      <a:pt x="567" y="2471"/>
                    </a:lnTo>
                    <a:lnTo>
                      <a:pt x="537" y="2474"/>
                    </a:lnTo>
                    <a:lnTo>
                      <a:pt x="508" y="2471"/>
                    </a:lnTo>
                    <a:lnTo>
                      <a:pt x="480" y="2462"/>
                    </a:lnTo>
                    <a:lnTo>
                      <a:pt x="455" y="2449"/>
                    </a:lnTo>
                    <a:lnTo>
                      <a:pt x="434" y="2431"/>
                    </a:lnTo>
                    <a:lnTo>
                      <a:pt x="416" y="2410"/>
                    </a:lnTo>
                    <a:lnTo>
                      <a:pt x="403" y="2385"/>
                    </a:lnTo>
                    <a:lnTo>
                      <a:pt x="394" y="2358"/>
                    </a:lnTo>
                    <a:lnTo>
                      <a:pt x="391" y="2328"/>
                    </a:lnTo>
                    <a:lnTo>
                      <a:pt x="391" y="1194"/>
                    </a:lnTo>
                    <a:lnTo>
                      <a:pt x="388" y="1182"/>
                    </a:lnTo>
                    <a:lnTo>
                      <a:pt x="381" y="1172"/>
                    </a:lnTo>
                    <a:lnTo>
                      <a:pt x="371" y="1166"/>
                    </a:lnTo>
                    <a:lnTo>
                      <a:pt x="359" y="1163"/>
                    </a:lnTo>
                    <a:lnTo>
                      <a:pt x="347" y="1166"/>
                    </a:lnTo>
                    <a:lnTo>
                      <a:pt x="337" y="1172"/>
                    </a:lnTo>
                    <a:lnTo>
                      <a:pt x="330" y="1182"/>
                    </a:lnTo>
                    <a:lnTo>
                      <a:pt x="328" y="1194"/>
                    </a:lnTo>
                    <a:lnTo>
                      <a:pt x="328" y="2328"/>
                    </a:lnTo>
                    <a:lnTo>
                      <a:pt x="325" y="2358"/>
                    </a:lnTo>
                    <a:lnTo>
                      <a:pt x="316" y="2385"/>
                    </a:lnTo>
                    <a:lnTo>
                      <a:pt x="303" y="2410"/>
                    </a:lnTo>
                    <a:lnTo>
                      <a:pt x="285" y="2431"/>
                    </a:lnTo>
                    <a:lnTo>
                      <a:pt x="263" y="2449"/>
                    </a:lnTo>
                    <a:lnTo>
                      <a:pt x="238" y="2462"/>
                    </a:lnTo>
                    <a:lnTo>
                      <a:pt x="211" y="2471"/>
                    </a:lnTo>
                    <a:lnTo>
                      <a:pt x="181" y="2474"/>
                    </a:lnTo>
                    <a:lnTo>
                      <a:pt x="151" y="2471"/>
                    </a:lnTo>
                    <a:lnTo>
                      <a:pt x="124" y="2462"/>
                    </a:lnTo>
                    <a:lnTo>
                      <a:pt x="99" y="2449"/>
                    </a:lnTo>
                    <a:lnTo>
                      <a:pt x="78" y="2431"/>
                    </a:lnTo>
                    <a:lnTo>
                      <a:pt x="59" y="2410"/>
                    </a:lnTo>
                    <a:lnTo>
                      <a:pt x="46" y="2385"/>
                    </a:lnTo>
                    <a:lnTo>
                      <a:pt x="37" y="2358"/>
                    </a:lnTo>
                    <a:lnTo>
                      <a:pt x="34" y="2328"/>
                    </a:lnTo>
                    <a:lnTo>
                      <a:pt x="34" y="1555"/>
                    </a:lnTo>
                    <a:lnTo>
                      <a:pt x="64" y="1535"/>
                    </a:lnTo>
                    <a:lnTo>
                      <a:pt x="93" y="1512"/>
                    </a:lnTo>
                    <a:lnTo>
                      <a:pt x="116" y="1485"/>
                    </a:lnTo>
                    <a:lnTo>
                      <a:pt x="137" y="1455"/>
                    </a:lnTo>
                    <a:lnTo>
                      <a:pt x="153" y="1422"/>
                    </a:lnTo>
                    <a:lnTo>
                      <a:pt x="165" y="1388"/>
                    </a:lnTo>
                    <a:lnTo>
                      <a:pt x="173" y="1352"/>
                    </a:lnTo>
                    <a:lnTo>
                      <a:pt x="176" y="1314"/>
                    </a:lnTo>
                    <a:lnTo>
                      <a:pt x="170" y="352"/>
                    </a:lnTo>
                    <a:lnTo>
                      <a:pt x="167" y="300"/>
                    </a:lnTo>
                    <a:lnTo>
                      <a:pt x="158" y="250"/>
                    </a:lnTo>
                    <a:lnTo>
                      <a:pt x="144" y="201"/>
                    </a:lnTo>
                    <a:lnTo>
                      <a:pt x="124" y="155"/>
                    </a:lnTo>
                    <a:lnTo>
                      <a:pt x="99" y="112"/>
                    </a:lnTo>
                    <a:lnTo>
                      <a:pt x="71" y="71"/>
                    </a:lnTo>
                    <a:lnTo>
                      <a:pt x="37" y="34"/>
                    </a:lnTo>
                    <a:lnTo>
                      <a:pt x="0" y="2"/>
                    </a:lnTo>
                    <a:lnTo>
                      <a:pt x="7" y="1"/>
                    </a:lnTo>
                    <a:lnTo>
                      <a:pt x="20" y="1"/>
                    </a:lnTo>
                    <a:lnTo>
                      <a:pt x="40" y="1"/>
                    </a:lnTo>
                    <a:lnTo>
                      <a:pt x="67" y="1"/>
                    </a:lnTo>
                    <a:lnTo>
                      <a:pt x="97" y="0"/>
                    </a:lnTo>
                    <a:lnTo>
                      <a:pt x="132" y="0"/>
                    </a:lnTo>
                    <a:lnTo>
                      <a:pt x="170" y="0"/>
                    </a:lnTo>
                    <a:lnTo>
                      <a:pt x="211" y="0"/>
                    </a:lnTo>
                    <a:lnTo>
                      <a:pt x="254" y="0"/>
                    </a:lnTo>
                    <a:lnTo>
                      <a:pt x="299" y="0"/>
                    </a:lnTo>
                    <a:lnTo>
                      <a:pt x="344" y="0"/>
                    </a:lnTo>
                    <a:lnTo>
                      <a:pt x="389" y="0"/>
                    </a:lnTo>
                    <a:lnTo>
                      <a:pt x="435" y="0"/>
                    </a:lnTo>
                    <a:lnTo>
                      <a:pt x="477" y="0"/>
                    </a:lnTo>
                    <a:lnTo>
                      <a:pt x="51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Freeform 1327"/>
              <p:cNvSpPr>
                <a:spLocks/>
              </p:cNvSpPr>
              <p:nvPr/>
            </p:nvSpPr>
            <p:spPr bwMode="auto">
              <a:xfrm>
                <a:off x="4186238" y="6124575"/>
                <a:ext cx="46038" cy="44450"/>
              </a:xfrm>
              <a:custGeom>
                <a:avLst/>
                <a:gdLst>
                  <a:gd name="T0" fmla="*/ 254 w 507"/>
                  <a:gd name="T1" fmla="*/ 0 h 504"/>
                  <a:gd name="T2" fmla="*/ 291 w 507"/>
                  <a:gd name="T3" fmla="*/ 3 h 504"/>
                  <a:gd name="T4" fmla="*/ 326 w 507"/>
                  <a:gd name="T5" fmla="*/ 11 h 504"/>
                  <a:gd name="T6" fmla="*/ 361 w 507"/>
                  <a:gd name="T7" fmla="*/ 24 h 504"/>
                  <a:gd name="T8" fmla="*/ 392 w 507"/>
                  <a:gd name="T9" fmla="*/ 41 h 504"/>
                  <a:gd name="T10" fmla="*/ 420 w 507"/>
                  <a:gd name="T11" fmla="*/ 62 h 504"/>
                  <a:gd name="T12" fmla="*/ 445 w 507"/>
                  <a:gd name="T13" fmla="*/ 87 h 504"/>
                  <a:gd name="T14" fmla="*/ 466 w 507"/>
                  <a:gd name="T15" fmla="*/ 115 h 504"/>
                  <a:gd name="T16" fmla="*/ 483 w 507"/>
                  <a:gd name="T17" fmla="*/ 146 h 504"/>
                  <a:gd name="T18" fmla="*/ 496 w 507"/>
                  <a:gd name="T19" fmla="*/ 180 h 504"/>
                  <a:gd name="T20" fmla="*/ 504 w 507"/>
                  <a:gd name="T21" fmla="*/ 215 h 504"/>
                  <a:gd name="T22" fmla="*/ 507 w 507"/>
                  <a:gd name="T23" fmla="*/ 252 h 504"/>
                  <a:gd name="T24" fmla="*/ 505 w 507"/>
                  <a:gd name="T25" fmla="*/ 280 h 504"/>
                  <a:gd name="T26" fmla="*/ 501 w 507"/>
                  <a:gd name="T27" fmla="*/ 307 h 504"/>
                  <a:gd name="T28" fmla="*/ 498 w 507"/>
                  <a:gd name="T29" fmla="*/ 320 h 504"/>
                  <a:gd name="T30" fmla="*/ 485 w 507"/>
                  <a:gd name="T31" fmla="*/ 354 h 504"/>
                  <a:gd name="T32" fmla="*/ 468 w 507"/>
                  <a:gd name="T33" fmla="*/ 386 h 504"/>
                  <a:gd name="T34" fmla="*/ 447 w 507"/>
                  <a:gd name="T35" fmla="*/ 416 h 504"/>
                  <a:gd name="T36" fmla="*/ 421 w 507"/>
                  <a:gd name="T37" fmla="*/ 441 h 504"/>
                  <a:gd name="T38" fmla="*/ 393 w 507"/>
                  <a:gd name="T39" fmla="*/ 463 h 504"/>
                  <a:gd name="T40" fmla="*/ 362 w 507"/>
                  <a:gd name="T41" fmla="*/ 480 h 504"/>
                  <a:gd name="T42" fmla="*/ 327 w 507"/>
                  <a:gd name="T43" fmla="*/ 493 h 504"/>
                  <a:gd name="T44" fmla="*/ 292 w 507"/>
                  <a:gd name="T45" fmla="*/ 501 h 504"/>
                  <a:gd name="T46" fmla="*/ 254 w 507"/>
                  <a:gd name="T47" fmla="*/ 504 h 504"/>
                  <a:gd name="T48" fmla="*/ 216 w 507"/>
                  <a:gd name="T49" fmla="*/ 501 h 504"/>
                  <a:gd name="T50" fmla="*/ 180 w 507"/>
                  <a:gd name="T51" fmla="*/ 493 h 504"/>
                  <a:gd name="T52" fmla="*/ 146 w 507"/>
                  <a:gd name="T53" fmla="*/ 480 h 504"/>
                  <a:gd name="T54" fmla="*/ 114 w 507"/>
                  <a:gd name="T55" fmla="*/ 463 h 504"/>
                  <a:gd name="T56" fmla="*/ 86 w 507"/>
                  <a:gd name="T57" fmla="*/ 441 h 504"/>
                  <a:gd name="T58" fmla="*/ 77 w 507"/>
                  <a:gd name="T59" fmla="*/ 432 h 504"/>
                  <a:gd name="T60" fmla="*/ 55 w 507"/>
                  <a:gd name="T61" fmla="*/ 408 h 504"/>
                  <a:gd name="T62" fmla="*/ 37 w 507"/>
                  <a:gd name="T63" fmla="*/ 380 h 504"/>
                  <a:gd name="T64" fmla="*/ 22 w 507"/>
                  <a:gd name="T65" fmla="*/ 351 h 504"/>
                  <a:gd name="T66" fmla="*/ 11 w 507"/>
                  <a:gd name="T67" fmla="*/ 320 h 504"/>
                  <a:gd name="T68" fmla="*/ 6 w 507"/>
                  <a:gd name="T69" fmla="*/ 307 h 504"/>
                  <a:gd name="T70" fmla="*/ 2 w 507"/>
                  <a:gd name="T71" fmla="*/ 280 h 504"/>
                  <a:gd name="T72" fmla="*/ 0 w 507"/>
                  <a:gd name="T73" fmla="*/ 252 h 504"/>
                  <a:gd name="T74" fmla="*/ 3 w 507"/>
                  <a:gd name="T75" fmla="*/ 215 h 504"/>
                  <a:gd name="T76" fmla="*/ 12 w 507"/>
                  <a:gd name="T77" fmla="*/ 180 h 504"/>
                  <a:gd name="T78" fmla="*/ 25 w 507"/>
                  <a:gd name="T79" fmla="*/ 146 h 504"/>
                  <a:gd name="T80" fmla="*/ 42 w 507"/>
                  <a:gd name="T81" fmla="*/ 115 h 504"/>
                  <a:gd name="T82" fmla="*/ 63 w 507"/>
                  <a:gd name="T83" fmla="*/ 87 h 504"/>
                  <a:gd name="T84" fmla="*/ 88 w 507"/>
                  <a:gd name="T85" fmla="*/ 62 h 504"/>
                  <a:gd name="T86" fmla="*/ 116 w 507"/>
                  <a:gd name="T87" fmla="*/ 41 h 504"/>
                  <a:gd name="T88" fmla="*/ 147 w 507"/>
                  <a:gd name="T89" fmla="*/ 24 h 504"/>
                  <a:gd name="T90" fmla="*/ 181 w 507"/>
                  <a:gd name="T91" fmla="*/ 11 h 504"/>
                  <a:gd name="T92" fmla="*/ 216 w 507"/>
                  <a:gd name="T93" fmla="*/ 3 h 504"/>
                  <a:gd name="T94" fmla="*/ 254 w 507"/>
                  <a:gd name="T95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07" h="504">
                    <a:moveTo>
                      <a:pt x="254" y="0"/>
                    </a:moveTo>
                    <a:lnTo>
                      <a:pt x="291" y="3"/>
                    </a:lnTo>
                    <a:lnTo>
                      <a:pt x="326" y="11"/>
                    </a:lnTo>
                    <a:lnTo>
                      <a:pt x="361" y="24"/>
                    </a:lnTo>
                    <a:lnTo>
                      <a:pt x="392" y="41"/>
                    </a:lnTo>
                    <a:lnTo>
                      <a:pt x="420" y="62"/>
                    </a:lnTo>
                    <a:lnTo>
                      <a:pt x="445" y="87"/>
                    </a:lnTo>
                    <a:lnTo>
                      <a:pt x="466" y="115"/>
                    </a:lnTo>
                    <a:lnTo>
                      <a:pt x="483" y="146"/>
                    </a:lnTo>
                    <a:lnTo>
                      <a:pt x="496" y="180"/>
                    </a:lnTo>
                    <a:lnTo>
                      <a:pt x="504" y="215"/>
                    </a:lnTo>
                    <a:lnTo>
                      <a:pt x="507" y="252"/>
                    </a:lnTo>
                    <a:lnTo>
                      <a:pt x="505" y="280"/>
                    </a:lnTo>
                    <a:lnTo>
                      <a:pt x="501" y="307"/>
                    </a:lnTo>
                    <a:lnTo>
                      <a:pt x="498" y="320"/>
                    </a:lnTo>
                    <a:lnTo>
                      <a:pt x="485" y="354"/>
                    </a:lnTo>
                    <a:lnTo>
                      <a:pt x="468" y="386"/>
                    </a:lnTo>
                    <a:lnTo>
                      <a:pt x="447" y="416"/>
                    </a:lnTo>
                    <a:lnTo>
                      <a:pt x="421" y="441"/>
                    </a:lnTo>
                    <a:lnTo>
                      <a:pt x="393" y="463"/>
                    </a:lnTo>
                    <a:lnTo>
                      <a:pt x="362" y="480"/>
                    </a:lnTo>
                    <a:lnTo>
                      <a:pt x="327" y="493"/>
                    </a:lnTo>
                    <a:lnTo>
                      <a:pt x="292" y="501"/>
                    </a:lnTo>
                    <a:lnTo>
                      <a:pt x="254" y="504"/>
                    </a:lnTo>
                    <a:lnTo>
                      <a:pt x="216" y="501"/>
                    </a:lnTo>
                    <a:lnTo>
                      <a:pt x="180" y="493"/>
                    </a:lnTo>
                    <a:lnTo>
                      <a:pt x="146" y="480"/>
                    </a:lnTo>
                    <a:lnTo>
                      <a:pt x="114" y="463"/>
                    </a:lnTo>
                    <a:lnTo>
                      <a:pt x="86" y="441"/>
                    </a:lnTo>
                    <a:lnTo>
                      <a:pt x="77" y="432"/>
                    </a:lnTo>
                    <a:lnTo>
                      <a:pt x="55" y="408"/>
                    </a:lnTo>
                    <a:lnTo>
                      <a:pt x="37" y="380"/>
                    </a:lnTo>
                    <a:lnTo>
                      <a:pt x="22" y="351"/>
                    </a:lnTo>
                    <a:lnTo>
                      <a:pt x="11" y="320"/>
                    </a:lnTo>
                    <a:lnTo>
                      <a:pt x="6" y="307"/>
                    </a:lnTo>
                    <a:lnTo>
                      <a:pt x="2" y="280"/>
                    </a:lnTo>
                    <a:lnTo>
                      <a:pt x="0" y="252"/>
                    </a:lnTo>
                    <a:lnTo>
                      <a:pt x="3" y="215"/>
                    </a:lnTo>
                    <a:lnTo>
                      <a:pt x="12" y="180"/>
                    </a:lnTo>
                    <a:lnTo>
                      <a:pt x="25" y="146"/>
                    </a:lnTo>
                    <a:lnTo>
                      <a:pt x="42" y="115"/>
                    </a:lnTo>
                    <a:lnTo>
                      <a:pt x="63" y="87"/>
                    </a:lnTo>
                    <a:lnTo>
                      <a:pt x="88" y="62"/>
                    </a:lnTo>
                    <a:lnTo>
                      <a:pt x="116" y="41"/>
                    </a:lnTo>
                    <a:lnTo>
                      <a:pt x="147" y="24"/>
                    </a:lnTo>
                    <a:lnTo>
                      <a:pt x="181" y="11"/>
                    </a:lnTo>
                    <a:lnTo>
                      <a:pt x="216" y="3"/>
                    </a:lnTo>
                    <a:lnTo>
                      <a:pt x="25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" name="Freeform 1328"/>
              <p:cNvSpPr>
                <a:spLocks/>
              </p:cNvSpPr>
              <p:nvPr/>
            </p:nvSpPr>
            <p:spPr bwMode="auto">
              <a:xfrm>
                <a:off x="4154488" y="6176963"/>
                <a:ext cx="87313" cy="217488"/>
              </a:xfrm>
              <a:custGeom>
                <a:avLst/>
                <a:gdLst>
                  <a:gd name="T0" fmla="*/ 297 w 981"/>
                  <a:gd name="T1" fmla="*/ 0 h 2474"/>
                  <a:gd name="T2" fmla="*/ 325 w 981"/>
                  <a:gd name="T3" fmla="*/ 0 h 2474"/>
                  <a:gd name="T4" fmla="*/ 375 w 981"/>
                  <a:gd name="T5" fmla="*/ 0 h 2474"/>
                  <a:gd name="T6" fmla="*/ 443 w 981"/>
                  <a:gd name="T7" fmla="*/ 0 h 2474"/>
                  <a:gd name="T8" fmla="*/ 524 w 981"/>
                  <a:gd name="T9" fmla="*/ 0 h 2474"/>
                  <a:gd name="T10" fmla="*/ 611 w 981"/>
                  <a:gd name="T11" fmla="*/ 0 h 2474"/>
                  <a:gd name="T12" fmla="*/ 699 w 981"/>
                  <a:gd name="T13" fmla="*/ 0 h 2474"/>
                  <a:gd name="T14" fmla="*/ 784 w 981"/>
                  <a:gd name="T15" fmla="*/ 1 h 2474"/>
                  <a:gd name="T16" fmla="*/ 860 w 981"/>
                  <a:gd name="T17" fmla="*/ 1 h 2474"/>
                  <a:gd name="T18" fmla="*/ 922 w 981"/>
                  <a:gd name="T19" fmla="*/ 1 h 2474"/>
                  <a:gd name="T20" fmla="*/ 964 w 981"/>
                  <a:gd name="T21" fmla="*/ 1 h 2474"/>
                  <a:gd name="T22" fmla="*/ 981 w 981"/>
                  <a:gd name="T23" fmla="*/ 2 h 2474"/>
                  <a:gd name="T24" fmla="*/ 910 w 981"/>
                  <a:gd name="T25" fmla="*/ 71 h 2474"/>
                  <a:gd name="T26" fmla="*/ 857 w 981"/>
                  <a:gd name="T27" fmla="*/ 155 h 2474"/>
                  <a:gd name="T28" fmla="*/ 822 w 981"/>
                  <a:gd name="T29" fmla="*/ 250 h 2474"/>
                  <a:gd name="T30" fmla="*/ 809 w 981"/>
                  <a:gd name="T31" fmla="*/ 352 h 2474"/>
                  <a:gd name="T32" fmla="*/ 807 w 981"/>
                  <a:gd name="T33" fmla="*/ 1352 h 2474"/>
                  <a:gd name="T34" fmla="*/ 827 w 981"/>
                  <a:gd name="T35" fmla="*/ 1422 h 2474"/>
                  <a:gd name="T36" fmla="*/ 864 w 981"/>
                  <a:gd name="T37" fmla="*/ 1484 h 2474"/>
                  <a:gd name="T38" fmla="*/ 914 w 981"/>
                  <a:gd name="T39" fmla="*/ 1534 h 2474"/>
                  <a:gd name="T40" fmla="*/ 945 w 981"/>
                  <a:gd name="T41" fmla="*/ 2328 h 2474"/>
                  <a:gd name="T42" fmla="*/ 934 w 981"/>
                  <a:gd name="T43" fmla="*/ 2385 h 2474"/>
                  <a:gd name="T44" fmla="*/ 902 w 981"/>
                  <a:gd name="T45" fmla="*/ 2431 h 2474"/>
                  <a:gd name="T46" fmla="*/ 855 w 981"/>
                  <a:gd name="T47" fmla="*/ 2462 h 2474"/>
                  <a:gd name="T48" fmla="*/ 798 w 981"/>
                  <a:gd name="T49" fmla="*/ 2474 h 2474"/>
                  <a:gd name="T50" fmla="*/ 741 w 981"/>
                  <a:gd name="T51" fmla="*/ 2462 h 2474"/>
                  <a:gd name="T52" fmla="*/ 694 w 981"/>
                  <a:gd name="T53" fmla="*/ 2431 h 2474"/>
                  <a:gd name="T54" fmla="*/ 663 w 981"/>
                  <a:gd name="T55" fmla="*/ 2385 h 2474"/>
                  <a:gd name="T56" fmla="*/ 652 w 981"/>
                  <a:gd name="T57" fmla="*/ 2328 h 2474"/>
                  <a:gd name="T58" fmla="*/ 649 w 981"/>
                  <a:gd name="T59" fmla="*/ 1182 h 2474"/>
                  <a:gd name="T60" fmla="*/ 633 w 981"/>
                  <a:gd name="T61" fmla="*/ 1166 h 2474"/>
                  <a:gd name="T62" fmla="*/ 608 w 981"/>
                  <a:gd name="T63" fmla="*/ 1166 h 2474"/>
                  <a:gd name="T64" fmla="*/ 591 w 981"/>
                  <a:gd name="T65" fmla="*/ 1182 h 2474"/>
                  <a:gd name="T66" fmla="*/ 588 w 981"/>
                  <a:gd name="T67" fmla="*/ 2328 h 2474"/>
                  <a:gd name="T68" fmla="*/ 577 w 981"/>
                  <a:gd name="T69" fmla="*/ 2385 h 2474"/>
                  <a:gd name="T70" fmla="*/ 546 w 981"/>
                  <a:gd name="T71" fmla="*/ 2431 h 2474"/>
                  <a:gd name="T72" fmla="*/ 499 w 981"/>
                  <a:gd name="T73" fmla="*/ 2462 h 2474"/>
                  <a:gd name="T74" fmla="*/ 442 w 981"/>
                  <a:gd name="T75" fmla="*/ 2474 h 2474"/>
                  <a:gd name="T76" fmla="*/ 385 w 981"/>
                  <a:gd name="T77" fmla="*/ 2462 h 2474"/>
                  <a:gd name="T78" fmla="*/ 338 w 981"/>
                  <a:gd name="T79" fmla="*/ 2431 h 2474"/>
                  <a:gd name="T80" fmla="*/ 307 w 981"/>
                  <a:gd name="T81" fmla="*/ 2385 h 2474"/>
                  <a:gd name="T82" fmla="*/ 296 w 981"/>
                  <a:gd name="T83" fmla="*/ 2328 h 2474"/>
                  <a:gd name="T84" fmla="*/ 294 w 981"/>
                  <a:gd name="T85" fmla="*/ 278 h 2474"/>
                  <a:gd name="T86" fmla="*/ 282 w 981"/>
                  <a:gd name="T87" fmla="*/ 265 h 2474"/>
                  <a:gd name="T88" fmla="*/ 262 w 981"/>
                  <a:gd name="T89" fmla="*/ 265 h 2474"/>
                  <a:gd name="T90" fmla="*/ 250 w 981"/>
                  <a:gd name="T91" fmla="*/ 278 h 2474"/>
                  <a:gd name="T92" fmla="*/ 244 w 981"/>
                  <a:gd name="T93" fmla="*/ 1179 h 2474"/>
                  <a:gd name="T94" fmla="*/ 234 w 981"/>
                  <a:gd name="T95" fmla="*/ 1226 h 2474"/>
                  <a:gd name="T96" fmla="*/ 208 w 981"/>
                  <a:gd name="T97" fmla="*/ 1265 h 2474"/>
                  <a:gd name="T98" fmla="*/ 169 w 981"/>
                  <a:gd name="T99" fmla="*/ 1290 h 2474"/>
                  <a:gd name="T100" fmla="*/ 122 w 981"/>
                  <a:gd name="T101" fmla="*/ 1300 h 2474"/>
                  <a:gd name="T102" fmla="*/ 97 w 981"/>
                  <a:gd name="T103" fmla="*/ 1297 h 2474"/>
                  <a:gd name="T104" fmla="*/ 52 w 981"/>
                  <a:gd name="T105" fmla="*/ 1279 h 2474"/>
                  <a:gd name="T106" fmla="*/ 20 w 981"/>
                  <a:gd name="T107" fmla="*/ 1246 h 2474"/>
                  <a:gd name="T108" fmla="*/ 2 w 981"/>
                  <a:gd name="T109" fmla="*/ 1203 h 2474"/>
                  <a:gd name="T110" fmla="*/ 4 w 981"/>
                  <a:gd name="T111" fmla="*/ 286 h 2474"/>
                  <a:gd name="T112" fmla="*/ 17 w 981"/>
                  <a:gd name="T113" fmla="*/ 203 h 2474"/>
                  <a:gd name="T114" fmla="*/ 51 w 981"/>
                  <a:gd name="T115" fmla="*/ 131 h 2474"/>
                  <a:gd name="T116" fmla="*/ 104 w 981"/>
                  <a:gd name="T117" fmla="*/ 70 h 2474"/>
                  <a:gd name="T118" fmla="*/ 172 w 981"/>
                  <a:gd name="T119" fmla="*/ 26 h 2474"/>
                  <a:gd name="T120" fmla="*/ 250 w 981"/>
                  <a:gd name="T121" fmla="*/ 3 h 2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81" h="2474">
                    <a:moveTo>
                      <a:pt x="293" y="0"/>
                    </a:moveTo>
                    <a:lnTo>
                      <a:pt x="297" y="0"/>
                    </a:lnTo>
                    <a:lnTo>
                      <a:pt x="308" y="0"/>
                    </a:lnTo>
                    <a:lnTo>
                      <a:pt x="325" y="0"/>
                    </a:lnTo>
                    <a:lnTo>
                      <a:pt x="347" y="0"/>
                    </a:lnTo>
                    <a:lnTo>
                      <a:pt x="375" y="0"/>
                    </a:lnTo>
                    <a:lnTo>
                      <a:pt x="408" y="0"/>
                    </a:lnTo>
                    <a:lnTo>
                      <a:pt x="443" y="0"/>
                    </a:lnTo>
                    <a:lnTo>
                      <a:pt x="482" y="0"/>
                    </a:lnTo>
                    <a:lnTo>
                      <a:pt x="524" y="0"/>
                    </a:lnTo>
                    <a:lnTo>
                      <a:pt x="566" y="0"/>
                    </a:lnTo>
                    <a:lnTo>
                      <a:pt x="611" y="0"/>
                    </a:lnTo>
                    <a:lnTo>
                      <a:pt x="655" y="0"/>
                    </a:lnTo>
                    <a:lnTo>
                      <a:pt x="699" y="0"/>
                    </a:lnTo>
                    <a:lnTo>
                      <a:pt x="743" y="0"/>
                    </a:lnTo>
                    <a:lnTo>
                      <a:pt x="784" y="1"/>
                    </a:lnTo>
                    <a:lnTo>
                      <a:pt x="824" y="1"/>
                    </a:lnTo>
                    <a:lnTo>
                      <a:pt x="860" y="1"/>
                    </a:lnTo>
                    <a:lnTo>
                      <a:pt x="893" y="1"/>
                    </a:lnTo>
                    <a:lnTo>
                      <a:pt x="922" y="1"/>
                    </a:lnTo>
                    <a:lnTo>
                      <a:pt x="946" y="1"/>
                    </a:lnTo>
                    <a:lnTo>
                      <a:pt x="964" y="1"/>
                    </a:lnTo>
                    <a:lnTo>
                      <a:pt x="976" y="1"/>
                    </a:lnTo>
                    <a:lnTo>
                      <a:pt x="981" y="2"/>
                    </a:lnTo>
                    <a:lnTo>
                      <a:pt x="944" y="34"/>
                    </a:lnTo>
                    <a:lnTo>
                      <a:pt x="910" y="71"/>
                    </a:lnTo>
                    <a:lnTo>
                      <a:pt x="881" y="112"/>
                    </a:lnTo>
                    <a:lnTo>
                      <a:pt x="857" y="155"/>
                    </a:lnTo>
                    <a:lnTo>
                      <a:pt x="837" y="201"/>
                    </a:lnTo>
                    <a:lnTo>
                      <a:pt x="822" y="250"/>
                    </a:lnTo>
                    <a:lnTo>
                      <a:pt x="813" y="300"/>
                    </a:lnTo>
                    <a:lnTo>
                      <a:pt x="809" y="352"/>
                    </a:lnTo>
                    <a:lnTo>
                      <a:pt x="804" y="1314"/>
                    </a:lnTo>
                    <a:lnTo>
                      <a:pt x="807" y="1352"/>
                    </a:lnTo>
                    <a:lnTo>
                      <a:pt x="815" y="1388"/>
                    </a:lnTo>
                    <a:lnTo>
                      <a:pt x="827" y="1422"/>
                    </a:lnTo>
                    <a:lnTo>
                      <a:pt x="843" y="1454"/>
                    </a:lnTo>
                    <a:lnTo>
                      <a:pt x="864" y="1484"/>
                    </a:lnTo>
                    <a:lnTo>
                      <a:pt x="887" y="1511"/>
                    </a:lnTo>
                    <a:lnTo>
                      <a:pt x="914" y="1534"/>
                    </a:lnTo>
                    <a:lnTo>
                      <a:pt x="945" y="1554"/>
                    </a:lnTo>
                    <a:lnTo>
                      <a:pt x="945" y="2328"/>
                    </a:lnTo>
                    <a:lnTo>
                      <a:pt x="942" y="2358"/>
                    </a:lnTo>
                    <a:lnTo>
                      <a:pt x="934" y="2385"/>
                    </a:lnTo>
                    <a:lnTo>
                      <a:pt x="920" y="2410"/>
                    </a:lnTo>
                    <a:lnTo>
                      <a:pt x="902" y="2431"/>
                    </a:lnTo>
                    <a:lnTo>
                      <a:pt x="880" y="2449"/>
                    </a:lnTo>
                    <a:lnTo>
                      <a:pt x="855" y="2462"/>
                    </a:lnTo>
                    <a:lnTo>
                      <a:pt x="828" y="2471"/>
                    </a:lnTo>
                    <a:lnTo>
                      <a:pt x="798" y="2474"/>
                    </a:lnTo>
                    <a:lnTo>
                      <a:pt x="769" y="2471"/>
                    </a:lnTo>
                    <a:lnTo>
                      <a:pt x="741" y="2462"/>
                    </a:lnTo>
                    <a:lnTo>
                      <a:pt x="717" y="2449"/>
                    </a:lnTo>
                    <a:lnTo>
                      <a:pt x="694" y="2431"/>
                    </a:lnTo>
                    <a:lnTo>
                      <a:pt x="677" y="2410"/>
                    </a:lnTo>
                    <a:lnTo>
                      <a:pt x="663" y="2385"/>
                    </a:lnTo>
                    <a:lnTo>
                      <a:pt x="655" y="2358"/>
                    </a:lnTo>
                    <a:lnTo>
                      <a:pt x="652" y="2328"/>
                    </a:lnTo>
                    <a:lnTo>
                      <a:pt x="652" y="1194"/>
                    </a:lnTo>
                    <a:lnTo>
                      <a:pt x="649" y="1182"/>
                    </a:lnTo>
                    <a:lnTo>
                      <a:pt x="643" y="1172"/>
                    </a:lnTo>
                    <a:lnTo>
                      <a:pt x="633" y="1166"/>
                    </a:lnTo>
                    <a:lnTo>
                      <a:pt x="620" y="1163"/>
                    </a:lnTo>
                    <a:lnTo>
                      <a:pt x="608" y="1166"/>
                    </a:lnTo>
                    <a:lnTo>
                      <a:pt x="598" y="1172"/>
                    </a:lnTo>
                    <a:lnTo>
                      <a:pt x="591" y="1182"/>
                    </a:lnTo>
                    <a:lnTo>
                      <a:pt x="588" y="1194"/>
                    </a:lnTo>
                    <a:lnTo>
                      <a:pt x="588" y="2328"/>
                    </a:lnTo>
                    <a:lnTo>
                      <a:pt x="585" y="2358"/>
                    </a:lnTo>
                    <a:lnTo>
                      <a:pt x="577" y="2385"/>
                    </a:lnTo>
                    <a:lnTo>
                      <a:pt x="563" y="2410"/>
                    </a:lnTo>
                    <a:lnTo>
                      <a:pt x="546" y="2431"/>
                    </a:lnTo>
                    <a:lnTo>
                      <a:pt x="524" y="2449"/>
                    </a:lnTo>
                    <a:lnTo>
                      <a:pt x="499" y="2462"/>
                    </a:lnTo>
                    <a:lnTo>
                      <a:pt x="471" y="2471"/>
                    </a:lnTo>
                    <a:lnTo>
                      <a:pt x="442" y="2474"/>
                    </a:lnTo>
                    <a:lnTo>
                      <a:pt x="413" y="2471"/>
                    </a:lnTo>
                    <a:lnTo>
                      <a:pt x="385" y="2462"/>
                    </a:lnTo>
                    <a:lnTo>
                      <a:pt x="360" y="2449"/>
                    </a:lnTo>
                    <a:lnTo>
                      <a:pt x="338" y="2431"/>
                    </a:lnTo>
                    <a:lnTo>
                      <a:pt x="321" y="2410"/>
                    </a:lnTo>
                    <a:lnTo>
                      <a:pt x="307" y="2385"/>
                    </a:lnTo>
                    <a:lnTo>
                      <a:pt x="299" y="2358"/>
                    </a:lnTo>
                    <a:lnTo>
                      <a:pt x="296" y="2328"/>
                    </a:lnTo>
                    <a:lnTo>
                      <a:pt x="296" y="287"/>
                    </a:lnTo>
                    <a:lnTo>
                      <a:pt x="294" y="278"/>
                    </a:lnTo>
                    <a:lnTo>
                      <a:pt x="289" y="270"/>
                    </a:lnTo>
                    <a:lnTo>
                      <a:pt x="282" y="265"/>
                    </a:lnTo>
                    <a:lnTo>
                      <a:pt x="272" y="264"/>
                    </a:lnTo>
                    <a:lnTo>
                      <a:pt x="262" y="265"/>
                    </a:lnTo>
                    <a:lnTo>
                      <a:pt x="255" y="270"/>
                    </a:lnTo>
                    <a:lnTo>
                      <a:pt x="250" y="278"/>
                    </a:lnTo>
                    <a:lnTo>
                      <a:pt x="248" y="287"/>
                    </a:lnTo>
                    <a:lnTo>
                      <a:pt x="244" y="1179"/>
                    </a:lnTo>
                    <a:lnTo>
                      <a:pt x="241" y="1204"/>
                    </a:lnTo>
                    <a:lnTo>
                      <a:pt x="234" y="1226"/>
                    </a:lnTo>
                    <a:lnTo>
                      <a:pt x="223" y="1247"/>
                    </a:lnTo>
                    <a:lnTo>
                      <a:pt x="208" y="1265"/>
                    </a:lnTo>
                    <a:lnTo>
                      <a:pt x="190" y="1279"/>
                    </a:lnTo>
                    <a:lnTo>
                      <a:pt x="169" y="1290"/>
                    </a:lnTo>
                    <a:lnTo>
                      <a:pt x="146" y="1297"/>
                    </a:lnTo>
                    <a:lnTo>
                      <a:pt x="122" y="1300"/>
                    </a:lnTo>
                    <a:lnTo>
                      <a:pt x="121" y="1300"/>
                    </a:lnTo>
                    <a:lnTo>
                      <a:pt x="97" y="1297"/>
                    </a:lnTo>
                    <a:lnTo>
                      <a:pt x="74" y="1290"/>
                    </a:lnTo>
                    <a:lnTo>
                      <a:pt x="52" y="1279"/>
                    </a:lnTo>
                    <a:lnTo>
                      <a:pt x="35" y="1264"/>
                    </a:lnTo>
                    <a:lnTo>
                      <a:pt x="20" y="1246"/>
                    </a:lnTo>
                    <a:lnTo>
                      <a:pt x="9" y="1225"/>
                    </a:lnTo>
                    <a:lnTo>
                      <a:pt x="2" y="1203"/>
                    </a:lnTo>
                    <a:lnTo>
                      <a:pt x="0" y="1177"/>
                    </a:lnTo>
                    <a:lnTo>
                      <a:pt x="4" y="286"/>
                    </a:lnTo>
                    <a:lnTo>
                      <a:pt x="7" y="244"/>
                    </a:lnTo>
                    <a:lnTo>
                      <a:pt x="17" y="203"/>
                    </a:lnTo>
                    <a:lnTo>
                      <a:pt x="31" y="166"/>
                    </a:lnTo>
                    <a:lnTo>
                      <a:pt x="51" y="131"/>
                    </a:lnTo>
                    <a:lnTo>
                      <a:pt x="76" y="99"/>
                    </a:lnTo>
                    <a:lnTo>
                      <a:pt x="104" y="70"/>
                    </a:lnTo>
                    <a:lnTo>
                      <a:pt x="136" y="46"/>
                    </a:lnTo>
                    <a:lnTo>
                      <a:pt x="172" y="26"/>
                    </a:lnTo>
                    <a:lnTo>
                      <a:pt x="210" y="12"/>
                    </a:lnTo>
                    <a:lnTo>
                      <a:pt x="250" y="3"/>
                    </a:lnTo>
                    <a:lnTo>
                      <a:pt x="29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Freeform 1329"/>
              <p:cNvSpPr>
                <a:spLocks/>
              </p:cNvSpPr>
              <p:nvPr/>
            </p:nvSpPr>
            <p:spPr bwMode="auto">
              <a:xfrm>
                <a:off x="4273551" y="6124575"/>
                <a:ext cx="47625" cy="49213"/>
              </a:xfrm>
              <a:custGeom>
                <a:avLst/>
                <a:gdLst>
                  <a:gd name="T0" fmla="*/ 273 w 547"/>
                  <a:gd name="T1" fmla="*/ 0 h 543"/>
                  <a:gd name="T2" fmla="*/ 293 w 547"/>
                  <a:gd name="T3" fmla="*/ 1 h 543"/>
                  <a:gd name="T4" fmla="*/ 313 w 547"/>
                  <a:gd name="T5" fmla="*/ 3 h 543"/>
                  <a:gd name="T6" fmla="*/ 332 w 547"/>
                  <a:gd name="T7" fmla="*/ 7 h 543"/>
                  <a:gd name="T8" fmla="*/ 343 w 547"/>
                  <a:gd name="T9" fmla="*/ 9 h 543"/>
                  <a:gd name="T10" fmla="*/ 375 w 547"/>
                  <a:gd name="T11" fmla="*/ 20 h 543"/>
                  <a:gd name="T12" fmla="*/ 407 w 547"/>
                  <a:gd name="T13" fmla="*/ 35 h 543"/>
                  <a:gd name="T14" fmla="*/ 437 w 547"/>
                  <a:gd name="T15" fmla="*/ 54 h 543"/>
                  <a:gd name="T16" fmla="*/ 464 w 547"/>
                  <a:gd name="T17" fmla="*/ 77 h 543"/>
                  <a:gd name="T18" fmla="*/ 487 w 547"/>
                  <a:gd name="T19" fmla="*/ 103 h 543"/>
                  <a:gd name="T20" fmla="*/ 507 w 547"/>
                  <a:gd name="T21" fmla="*/ 133 h 543"/>
                  <a:gd name="T22" fmla="*/ 524 w 547"/>
                  <a:gd name="T23" fmla="*/ 165 h 543"/>
                  <a:gd name="T24" fmla="*/ 536 w 547"/>
                  <a:gd name="T25" fmla="*/ 199 h 543"/>
                  <a:gd name="T26" fmla="*/ 543 w 547"/>
                  <a:gd name="T27" fmla="*/ 234 h 543"/>
                  <a:gd name="T28" fmla="*/ 547 w 547"/>
                  <a:gd name="T29" fmla="*/ 272 h 543"/>
                  <a:gd name="T30" fmla="*/ 542 w 547"/>
                  <a:gd name="T31" fmla="*/ 312 h 543"/>
                  <a:gd name="T32" fmla="*/ 534 w 547"/>
                  <a:gd name="T33" fmla="*/ 351 h 543"/>
                  <a:gd name="T34" fmla="*/ 519 w 547"/>
                  <a:gd name="T35" fmla="*/ 388 h 543"/>
                  <a:gd name="T36" fmla="*/ 500 w 547"/>
                  <a:gd name="T37" fmla="*/ 423 h 543"/>
                  <a:gd name="T38" fmla="*/ 476 w 547"/>
                  <a:gd name="T39" fmla="*/ 453 h 543"/>
                  <a:gd name="T40" fmla="*/ 449 w 547"/>
                  <a:gd name="T41" fmla="*/ 480 h 543"/>
                  <a:gd name="T42" fmla="*/ 441 w 547"/>
                  <a:gd name="T43" fmla="*/ 486 h 543"/>
                  <a:gd name="T44" fmla="*/ 411 w 547"/>
                  <a:gd name="T45" fmla="*/ 506 h 543"/>
                  <a:gd name="T46" fmla="*/ 380 w 547"/>
                  <a:gd name="T47" fmla="*/ 521 h 543"/>
                  <a:gd name="T48" fmla="*/ 346 w 547"/>
                  <a:gd name="T49" fmla="*/ 533 h 543"/>
                  <a:gd name="T50" fmla="*/ 310 w 547"/>
                  <a:gd name="T51" fmla="*/ 540 h 543"/>
                  <a:gd name="T52" fmla="*/ 273 w 547"/>
                  <a:gd name="T53" fmla="*/ 543 h 543"/>
                  <a:gd name="T54" fmla="*/ 237 w 547"/>
                  <a:gd name="T55" fmla="*/ 540 h 543"/>
                  <a:gd name="T56" fmla="*/ 200 w 547"/>
                  <a:gd name="T57" fmla="*/ 533 h 543"/>
                  <a:gd name="T58" fmla="*/ 167 w 547"/>
                  <a:gd name="T59" fmla="*/ 521 h 543"/>
                  <a:gd name="T60" fmla="*/ 136 w 547"/>
                  <a:gd name="T61" fmla="*/ 506 h 543"/>
                  <a:gd name="T62" fmla="*/ 106 w 547"/>
                  <a:gd name="T63" fmla="*/ 486 h 543"/>
                  <a:gd name="T64" fmla="*/ 90 w 547"/>
                  <a:gd name="T65" fmla="*/ 473 h 543"/>
                  <a:gd name="T66" fmla="*/ 80 w 547"/>
                  <a:gd name="T67" fmla="*/ 464 h 543"/>
                  <a:gd name="T68" fmla="*/ 67 w 547"/>
                  <a:gd name="T69" fmla="*/ 449 h 543"/>
                  <a:gd name="T70" fmla="*/ 55 w 547"/>
                  <a:gd name="T71" fmla="*/ 434 h 543"/>
                  <a:gd name="T72" fmla="*/ 47 w 547"/>
                  <a:gd name="T73" fmla="*/ 424 h 543"/>
                  <a:gd name="T74" fmla="*/ 34 w 547"/>
                  <a:gd name="T75" fmla="*/ 400 h 543"/>
                  <a:gd name="T76" fmla="*/ 22 w 547"/>
                  <a:gd name="T77" fmla="*/ 377 h 543"/>
                  <a:gd name="T78" fmla="*/ 10 w 547"/>
                  <a:gd name="T79" fmla="*/ 339 h 543"/>
                  <a:gd name="T80" fmla="*/ 2 w 547"/>
                  <a:gd name="T81" fmla="*/ 306 h 543"/>
                  <a:gd name="T82" fmla="*/ 0 w 547"/>
                  <a:gd name="T83" fmla="*/ 272 h 543"/>
                  <a:gd name="T84" fmla="*/ 3 w 547"/>
                  <a:gd name="T85" fmla="*/ 232 h 543"/>
                  <a:gd name="T86" fmla="*/ 12 w 547"/>
                  <a:gd name="T87" fmla="*/ 195 h 543"/>
                  <a:gd name="T88" fmla="*/ 25 w 547"/>
                  <a:gd name="T89" fmla="*/ 160 h 543"/>
                  <a:gd name="T90" fmla="*/ 43 w 547"/>
                  <a:gd name="T91" fmla="*/ 126 h 543"/>
                  <a:gd name="T92" fmla="*/ 65 w 547"/>
                  <a:gd name="T93" fmla="*/ 96 h 543"/>
                  <a:gd name="T94" fmla="*/ 91 w 547"/>
                  <a:gd name="T95" fmla="*/ 69 h 543"/>
                  <a:gd name="T96" fmla="*/ 121 w 547"/>
                  <a:gd name="T97" fmla="*/ 47 h 543"/>
                  <a:gd name="T98" fmla="*/ 144 w 547"/>
                  <a:gd name="T99" fmla="*/ 33 h 543"/>
                  <a:gd name="T100" fmla="*/ 167 w 547"/>
                  <a:gd name="T101" fmla="*/ 22 h 543"/>
                  <a:gd name="T102" fmla="*/ 179 w 547"/>
                  <a:gd name="T103" fmla="*/ 17 h 543"/>
                  <a:gd name="T104" fmla="*/ 205 w 547"/>
                  <a:gd name="T105" fmla="*/ 9 h 543"/>
                  <a:gd name="T106" fmla="*/ 218 w 547"/>
                  <a:gd name="T107" fmla="*/ 6 h 543"/>
                  <a:gd name="T108" fmla="*/ 246 w 547"/>
                  <a:gd name="T109" fmla="*/ 2 h 543"/>
                  <a:gd name="T110" fmla="*/ 273 w 547"/>
                  <a:gd name="T111" fmla="*/ 0 h 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47" h="543">
                    <a:moveTo>
                      <a:pt x="273" y="0"/>
                    </a:moveTo>
                    <a:lnTo>
                      <a:pt x="293" y="1"/>
                    </a:lnTo>
                    <a:lnTo>
                      <a:pt x="313" y="3"/>
                    </a:lnTo>
                    <a:lnTo>
                      <a:pt x="332" y="7"/>
                    </a:lnTo>
                    <a:lnTo>
                      <a:pt x="343" y="9"/>
                    </a:lnTo>
                    <a:lnTo>
                      <a:pt x="375" y="20"/>
                    </a:lnTo>
                    <a:lnTo>
                      <a:pt x="407" y="35"/>
                    </a:lnTo>
                    <a:lnTo>
                      <a:pt x="437" y="54"/>
                    </a:lnTo>
                    <a:lnTo>
                      <a:pt x="464" y="77"/>
                    </a:lnTo>
                    <a:lnTo>
                      <a:pt x="487" y="103"/>
                    </a:lnTo>
                    <a:lnTo>
                      <a:pt x="507" y="133"/>
                    </a:lnTo>
                    <a:lnTo>
                      <a:pt x="524" y="165"/>
                    </a:lnTo>
                    <a:lnTo>
                      <a:pt x="536" y="199"/>
                    </a:lnTo>
                    <a:lnTo>
                      <a:pt x="543" y="234"/>
                    </a:lnTo>
                    <a:lnTo>
                      <a:pt x="547" y="272"/>
                    </a:lnTo>
                    <a:lnTo>
                      <a:pt x="542" y="312"/>
                    </a:lnTo>
                    <a:lnTo>
                      <a:pt x="534" y="351"/>
                    </a:lnTo>
                    <a:lnTo>
                      <a:pt x="519" y="388"/>
                    </a:lnTo>
                    <a:lnTo>
                      <a:pt x="500" y="423"/>
                    </a:lnTo>
                    <a:lnTo>
                      <a:pt x="476" y="453"/>
                    </a:lnTo>
                    <a:lnTo>
                      <a:pt x="449" y="480"/>
                    </a:lnTo>
                    <a:lnTo>
                      <a:pt x="441" y="486"/>
                    </a:lnTo>
                    <a:lnTo>
                      <a:pt x="411" y="506"/>
                    </a:lnTo>
                    <a:lnTo>
                      <a:pt x="380" y="521"/>
                    </a:lnTo>
                    <a:lnTo>
                      <a:pt x="346" y="533"/>
                    </a:lnTo>
                    <a:lnTo>
                      <a:pt x="310" y="540"/>
                    </a:lnTo>
                    <a:lnTo>
                      <a:pt x="273" y="543"/>
                    </a:lnTo>
                    <a:lnTo>
                      <a:pt x="237" y="540"/>
                    </a:lnTo>
                    <a:lnTo>
                      <a:pt x="200" y="533"/>
                    </a:lnTo>
                    <a:lnTo>
                      <a:pt x="167" y="521"/>
                    </a:lnTo>
                    <a:lnTo>
                      <a:pt x="136" y="506"/>
                    </a:lnTo>
                    <a:lnTo>
                      <a:pt x="106" y="486"/>
                    </a:lnTo>
                    <a:lnTo>
                      <a:pt x="90" y="473"/>
                    </a:lnTo>
                    <a:lnTo>
                      <a:pt x="80" y="464"/>
                    </a:lnTo>
                    <a:lnTo>
                      <a:pt x="67" y="449"/>
                    </a:lnTo>
                    <a:lnTo>
                      <a:pt x="55" y="434"/>
                    </a:lnTo>
                    <a:lnTo>
                      <a:pt x="47" y="424"/>
                    </a:lnTo>
                    <a:lnTo>
                      <a:pt x="34" y="400"/>
                    </a:lnTo>
                    <a:lnTo>
                      <a:pt x="22" y="377"/>
                    </a:lnTo>
                    <a:lnTo>
                      <a:pt x="10" y="339"/>
                    </a:lnTo>
                    <a:lnTo>
                      <a:pt x="2" y="306"/>
                    </a:lnTo>
                    <a:lnTo>
                      <a:pt x="0" y="272"/>
                    </a:lnTo>
                    <a:lnTo>
                      <a:pt x="3" y="232"/>
                    </a:lnTo>
                    <a:lnTo>
                      <a:pt x="12" y="195"/>
                    </a:lnTo>
                    <a:lnTo>
                      <a:pt x="25" y="160"/>
                    </a:lnTo>
                    <a:lnTo>
                      <a:pt x="43" y="126"/>
                    </a:lnTo>
                    <a:lnTo>
                      <a:pt x="65" y="96"/>
                    </a:lnTo>
                    <a:lnTo>
                      <a:pt x="91" y="69"/>
                    </a:lnTo>
                    <a:lnTo>
                      <a:pt x="121" y="47"/>
                    </a:lnTo>
                    <a:lnTo>
                      <a:pt x="144" y="33"/>
                    </a:lnTo>
                    <a:lnTo>
                      <a:pt x="167" y="22"/>
                    </a:lnTo>
                    <a:lnTo>
                      <a:pt x="179" y="17"/>
                    </a:lnTo>
                    <a:lnTo>
                      <a:pt x="205" y="9"/>
                    </a:lnTo>
                    <a:lnTo>
                      <a:pt x="218" y="6"/>
                    </a:lnTo>
                    <a:lnTo>
                      <a:pt x="246" y="2"/>
                    </a:lnTo>
                    <a:lnTo>
                      <a:pt x="27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Freeform 1330"/>
              <p:cNvSpPr>
                <a:spLocks/>
              </p:cNvSpPr>
              <p:nvPr/>
            </p:nvSpPr>
            <p:spPr bwMode="auto">
              <a:xfrm>
                <a:off x="4238626" y="6180138"/>
                <a:ext cx="117475" cy="234950"/>
              </a:xfrm>
              <a:custGeom>
                <a:avLst/>
                <a:gdLst>
                  <a:gd name="T0" fmla="*/ 459 w 1339"/>
                  <a:gd name="T1" fmla="*/ 24 h 2666"/>
                  <a:gd name="T2" fmla="*/ 495 w 1339"/>
                  <a:gd name="T3" fmla="*/ 120 h 2666"/>
                  <a:gd name="T4" fmla="*/ 543 w 1339"/>
                  <a:gd name="T5" fmla="*/ 245 h 2666"/>
                  <a:gd name="T6" fmla="*/ 587 w 1339"/>
                  <a:gd name="T7" fmla="*/ 362 h 2666"/>
                  <a:gd name="T8" fmla="*/ 612 w 1339"/>
                  <a:gd name="T9" fmla="*/ 429 h 2666"/>
                  <a:gd name="T10" fmla="*/ 585 w 1339"/>
                  <a:gd name="T11" fmla="*/ 212 h 2666"/>
                  <a:gd name="T12" fmla="*/ 589 w 1339"/>
                  <a:gd name="T13" fmla="*/ 9 h 2666"/>
                  <a:gd name="T14" fmla="*/ 745 w 1339"/>
                  <a:gd name="T15" fmla="*/ 2 h 2666"/>
                  <a:gd name="T16" fmla="*/ 706 w 1339"/>
                  <a:gd name="T17" fmla="*/ 117 h 2666"/>
                  <a:gd name="T18" fmla="*/ 765 w 1339"/>
                  <a:gd name="T19" fmla="*/ 249 h 2666"/>
                  <a:gd name="T20" fmla="*/ 744 w 1339"/>
                  <a:gd name="T21" fmla="*/ 384 h 2666"/>
                  <a:gd name="T22" fmla="*/ 785 w 1339"/>
                  <a:gd name="T23" fmla="*/ 275 h 2666"/>
                  <a:gd name="T24" fmla="*/ 835 w 1339"/>
                  <a:gd name="T25" fmla="*/ 149 h 2666"/>
                  <a:gd name="T26" fmla="*/ 875 w 1339"/>
                  <a:gd name="T27" fmla="*/ 43 h 2666"/>
                  <a:gd name="T28" fmla="*/ 1022 w 1339"/>
                  <a:gd name="T29" fmla="*/ 0 h 2666"/>
                  <a:gd name="T30" fmla="*/ 1179 w 1339"/>
                  <a:gd name="T31" fmla="*/ 42 h 2666"/>
                  <a:gd name="T32" fmla="*/ 1291 w 1339"/>
                  <a:gd name="T33" fmla="*/ 153 h 2666"/>
                  <a:gd name="T34" fmla="*/ 1334 w 1339"/>
                  <a:gd name="T35" fmla="*/ 308 h 2666"/>
                  <a:gd name="T36" fmla="*/ 1329 w 1339"/>
                  <a:gd name="T37" fmla="*/ 1320 h 2666"/>
                  <a:gd name="T38" fmla="*/ 1259 w 1339"/>
                  <a:gd name="T39" fmla="*/ 1390 h 2666"/>
                  <a:gd name="T40" fmla="*/ 1181 w 1339"/>
                  <a:gd name="T41" fmla="*/ 1398 h 2666"/>
                  <a:gd name="T42" fmla="*/ 1098 w 1339"/>
                  <a:gd name="T43" fmla="*/ 1343 h 2666"/>
                  <a:gd name="T44" fmla="*/ 1073 w 1339"/>
                  <a:gd name="T45" fmla="*/ 795 h 2666"/>
                  <a:gd name="T46" fmla="*/ 1053 w 1339"/>
                  <a:gd name="T47" fmla="*/ 285 h 2666"/>
                  <a:gd name="T48" fmla="*/ 1018 w 1339"/>
                  <a:gd name="T49" fmla="*/ 301 h 2666"/>
                  <a:gd name="T50" fmla="*/ 1016 w 1339"/>
                  <a:gd name="T51" fmla="*/ 432 h 2666"/>
                  <a:gd name="T52" fmla="*/ 1016 w 1339"/>
                  <a:gd name="T53" fmla="*/ 694 h 2666"/>
                  <a:gd name="T54" fmla="*/ 1017 w 1339"/>
                  <a:gd name="T55" fmla="*/ 1061 h 2666"/>
                  <a:gd name="T56" fmla="*/ 1018 w 1339"/>
                  <a:gd name="T57" fmla="*/ 1521 h 2666"/>
                  <a:gd name="T58" fmla="*/ 1018 w 1339"/>
                  <a:gd name="T59" fmla="*/ 2060 h 2666"/>
                  <a:gd name="T60" fmla="*/ 1016 w 1339"/>
                  <a:gd name="T61" fmla="*/ 2538 h 2666"/>
                  <a:gd name="T62" fmla="*/ 963 w 1339"/>
                  <a:gd name="T63" fmla="*/ 2629 h 2666"/>
                  <a:gd name="T64" fmla="*/ 861 w 1339"/>
                  <a:gd name="T65" fmla="*/ 2666 h 2666"/>
                  <a:gd name="T66" fmla="*/ 759 w 1339"/>
                  <a:gd name="T67" fmla="*/ 2629 h 2666"/>
                  <a:gd name="T68" fmla="*/ 705 w 1339"/>
                  <a:gd name="T69" fmla="*/ 2538 h 2666"/>
                  <a:gd name="T70" fmla="*/ 692 w 1339"/>
                  <a:gd name="T71" fmla="*/ 1264 h 2666"/>
                  <a:gd name="T72" fmla="*/ 645 w 1339"/>
                  <a:gd name="T73" fmla="*/ 1264 h 2666"/>
                  <a:gd name="T74" fmla="*/ 632 w 1339"/>
                  <a:gd name="T75" fmla="*/ 2538 h 2666"/>
                  <a:gd name="T76" fmla="*/ 578 w 1339"/>
                  <a:gd name="T77" fmla="*/ 2629 h 2666"/>
                  <a:gd name="T78" fmla="*/ 476 w 1339"/>
                  <a:gd name="T79" fmla="*/ 2666 h 2666"/>
                  <a:gd name="T80" fmla="*/ 375 w 1339"/>
                  <a:gd name="T81" fmla="*/ 2629 h 2666"/>
                  <a:gd name="T82" fmla="*/ 321 w 1339"/>
                  <a:gd name="T83" fmla="*/ 2538 h 2666"/>
                  <a:gd name="T84" fmla="*/ 313 w 1339"/>
                  <a:gd name="T85" fmla="*/ 288 h 2666"/>
                  <a:gd name="T86" fmla="*/ 278 w 1339"/>
                  <a:gd name="T87" fmla="*/ 285 h 2666"/>
                  <a:gd name="T88" fmla="*/ 268 w 1339"/>
                  <a:gd name="T89" fmla="*/ 301 h 2666"/>
                  <a:gd name="T90" fmla="*/ 268 w 1339"/>
                  <a:gd name="T91" fmla="*/ 310 h 2666"/>
                  <a:gd name="T92" fmla="*/ 267 w 1339"/>
                  <a:gd name="T93" fmla="*/ 346 h 2666"/>
                  <a:gd name="T94" fmla="*/ 267 w 1339"/>
                  <a:gd name="T95" fmla="*/ 433 h 2666"/>
                  <a:gd name="T96" fmla="*/ 266 w 1339"/>
                  <a:gd name="T97" fmla="*/ 595 h 2666"/>
                  <a:gd name="T98" fmla="*/ 263 w 1339"/>
                  <a:gd name="T99" fmla="*/ 1271 h 2666"/>
                  <a:gd name="T100" fmla="*/ 224 w 1339"/>
                  <a:gd name="T101" fmla="*/ 1363 h 2666"/>
                  <a:gd name="T102" fmla="*/ 131 w 1339"/>
                  <a:gd name="T103" fmla="*/ 1401 h 2666"/>
                  <a:gd name="T104" fmla="*/ 57 w 1339"/>
                  <a:gd name="T105" fmla="*/ 1378 h 2666"/>
                  <a:gd name="T106" fmla="*/ 3 w 1339"/>
                  <a:gd name="T107" fmla="*/ 1296 h 2666"/>
                  <a:gd name="T108" fmla="*/ 8 w 1339"/>
                  <a:gd name="T109" fmla="*/ 266 h 2666"/>
                  <a:gd name="T110" fmla="*/ 70 w 1339"/>
                  <a:gd name="T111" fmla="*/ 121 h 2666"/>
                  <a:gd name="T112" fmla="*/ 196 w 1339"/>
                  <a:gd name="T113" fmla="*/ 24 h 2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39" h="2666">
                    <a:moveTo>
                      <a:pt x="316" y="0"/>
                    </a:moveTo>
                    <a:lnTo>
                      <a:pt x="449" y="0"/>
                    </a:lnTo>
                    <a:lnTo>
                      <a:pt x="453" y="10"/>
                    </a:lnTo>
                    <a:lnTo>
                      <a:pt x="459" y="24"/>
                    </a:lnTo>
                    <a:lnTo>
                      <a:pt x="466" y="43"/>
                    </a:lnTo>
                    <a:lnTo>
                      <a:pt x="474" y="66"/>
                    </a:lnTo>
                    <a:lnTo>
                      <a:pt x="484" y="92"/>
                    </a:lnTo>
                    <a:lnTo>
                      <a:pt x="495" y="120"/>
                    </a:lnTo>
                    <a:lnTo>
                      <a:pt x="506" y="150"/>
                    </a:lnTo>
                    <a:lnTo>
                      <a:pt x="519" y="181"/>
                    </a:lnTo>
                    <a:lnTo>
                      <a:pt x="531" y="213"/>
                    </a:lnTo>
                    <a:lnTo>
                      <a:pt x="543" y="245"/>
                    </a:lnTo>
                    <a:lnTo>
                      <a:pt x="555" y="276"/>
                    </a:lnTo>
                    <a:lnTo>
                      <a:pt x="566" y="306"/>
                    </a:lnTo>
                    <a:lnTo>
                      <a:pt x="577" y="336"/>
                    </a:lnTo>
                    <a:lnTo>
                      <a:pt x="587" y="362"/>
                    </a:lnTo>
                    <a:lnTo>
                      <a:pt x="595" y="385"/>
                    </a:lnTo>
                    <a:lnTo>
                      <a:pt x="603" y="404"/>
                    </a:lnTo>
                    <a:lnTo>
                      <a:pt x="608" y="419"/>
                    </a:lnTo>
                    <a:lnTo>
                      <a:pt x="612" y="429"/>
                    </a:lnTo>
                    <a:lnTo>
                      <a:pt x="579" y="248"/>
                    </a:lnTo>
                    <a:lnTo>
                      <a:pt x="578" y="236"/>
                    </a:lnTo>
                    <a:lnTo>
                      <a:pt x="580" y="224"/>
                    </a:lnTo>
                    <a:lnTo>
                      <a:pt x="585" y="212"/>
                    </a:lnTo>
                    <a:lnTo>
                      <a:pt x="638" y="117"/>
                    </a:lnTo>
                    <a:lnTo>
                      <a:pt x="589" y="28"/>
                    </a:lnTo>
                    <a:lnTo>
                      <a:pt x="587" y="19"/>
                    </a:lnTo>
                    <a:lnTo>
                      <a:pt x="589" y="9"/>
                    </a:lnTo>
                    <a:lnTo>
                      <a:pt x="596" y="2"/>
                    </a:lnTo>
                    <a:lnTo>
                      <a:pt x="606" y="0"/>
                    </a:lnTo>
                    <a:lnTo>
                      <a:pt x="735" y="0"/>
                    </a:lnTo>
                    <a:lnTo>
                      <a:pt x="745" y="2"/>
                    </a:lnTo>
                    <a:lnTo>
                      <a:pt x="752" y="9"/>
                    </a:lnTo>
                    <a:lnTo>
                      <a:pt x="754" y="19"/>
                    </a:lnTo>
                    <a:lnTo>
                      <a:pt x="752" y="28"/>
                    </a:lnTo>
                    <a:lnTo>
                      <a:pt x="706" y="117"/>
                    </a:lnTo>
                    <a:lnTo>
                      <a:pt x="759" y="212"/>
                    </a:lnTo>
                    <a:lnTo>
                      <a:pt x="764" y="224"/>
                    </a:lnTo>
                    <a:lnTo>
                      <a:pt x="766" y="236"/>
                    </a:lnTo>
                    <a:lnTo>
                      <a:pt x="765" y="249"/>
                    </a:lnTo>
                    <a:lnTo>
                      <a:pt x="727" y="429"/>
                    </a:lnTo>
                    <a:lnTo>
                      <a:pt x="731" y="419"/>
                    </a:lnTo>
                    <a:lnTo>
                      <a:pt x="737" y="403"/>
                    </a:lnTo>
                    <a:lnTo>
                      <a:pt x="744" y="384"/>
                    </a:lnTo>
                    <a:lnTo>
                      <a:pt x="753" y="360"/>
                    </a:lnTo>
                    <a:lnTo>
                      <a:pt x="763" y="334"/>
                    </a:lnTo>
                    <a:lnTo>
                      <a:pt x="774" y="305"/>
                    </a:lnTo>
                    <a:lnTo>
                      <a:pt x="785" y="275"/>
                    </a:lnTo>
                    <a:lnTo>
                      <a:pt x="797" y="244"/>
                    </a:lnTo>
                    <a:lnTo>
                      <a:pt x="810" y="212"/>
                    </a:lnTo>
                    <a:lnTo>
                      <a:pt x="822" y="180"/>
                    </a:lnTo>
                    <a:lnTo>
                      <a:pt x="835" y="149"/>
                    </a:lnTo>
                    <a:lnTo>
                      <a:pt x="846" y="120"/>
                    </a:lnTo>
                    <a:lnTo>
                      <a:pt x="857" y="92"/>
                    </a:lnTo>
                    <a:lnTo>
                      <a:pt x="866" y="66"/>
                    </a:lnTo>
                    <a:lnTo>
                      <a:pt x="875" y="43"/>
                    </a:lnTo>
                    <a:lnTo>
                      <a:pt x="882" y="24"/>
                    </a:lnTo>
                    <a:lnTo>
                      <a:pt x="888" y="10"/>
                    </a:lnTo>
                    <a:lnTo>
                      <a:pt x="891" y="0"/>
                    </a:lnTo>
                    <a:lnTo>
                      <a:pt x="1022" y="0"/>
                    </a:lnTo>
                    <a:lnTo>
                      <a:pt x="1065" y="3"/>
                    </a:lnTo>
                    <a:lnTo>
                      <a:pt x="1105" y="11"/>
                    </a:lnTo>
                    <a:lnTo>
                      <a:pt x="1143" y="24"/>
                    </a:lnTo>
                    <a:lnTo>
                      <a:pt x="1179" y="42"/>
                    </a:lnTo>
                    <a:lnTo>
                      <a:pt x="1212" y="65"/>
                    </a:lnTo>
                    <a:lnTo>
                      <a:pt x="1242" y="91"/>
                    </a:lnTo>
                    <a:lnTo>
                      <a:pt x="1269" y="120"/>
                    </a:lnTo>
                    <a:lnTo>
                      <a:pt x="1291" y="153"/>
                    </a:lnTo>
                    <a:lnTo>
                      <a:pt x="1309" y="188"/>
                    </a:lnTo>
                    <a:lnTo>
                      <a:pt x="1322" y="226"/>
                    </a:lnTo>
                    <a:lnTo>
                      <a:pt x="1331" y="266"/>
                    </a:lnTo>
                    <a:lnTo>
                      <a:pt x="1334" y="308"/>
                    </a:lnTo>
                    <a:lnTo>
                      <a:pt x="1336" y="796"/>
                    </a:lnTo>
                    <a:lnTo>
                      <a:pt x="1339" y="1270"/>
                    </a:lnTo>
                    <a:lnTo>
                      <a:pt x="1336" y="1296"/>
                    </a:lnTo>
                    <a:lnTo>
                      <a:pt x="1329" y="1320"/>
                    </a:lnTo>
                    <a:lnTo>
                      <a:pt x="1317" y="1343"/>
                    </a:lnTo>
                    <a:lnTo>
                      <a:pt x="1301" y="1362"/>
                    </a:lnTo>
                    <a:lnTo>
                      <a:pt x="1282" y="1378"/>
                    </a:lnTo>
                    <a:lnTo>
                      <a:pt x="1259" y="1390"/>
                    </a:lnTo>
                    <a:lnTo>
                      <a:pt x="1234" y="1398"/>
                    </a:lnTo>
                    <a:lnTo>
                      <a:pt x="1208" y="1401"/>
                    </a:lnTo>
                    <a:lnTo>
                      <a:pt x="1207" y="1401"/>
                    </a:lnTo>
                    <a:lnTo>
                      <a:pt x="1181" y="1398"/>
                    </a:lnTo>
                    <a:lnTo>
                      <a:pt x="1156" y="1390"/>
                    </a:lnTo>
                    <a:lnTo>
                      <a:pt x="1133" y="1379"/>
                    </a:lnTo>
                    <a:lnTo>
                      <a:pt x="1114" y="1363"/>
                    </a:lnTo>
                    <a:lnTo>
                      <a:pt x="1098" y="1343"/>
                    </a:lnTo>
                    <a:lnTo>
                      <a:pt x="1086" y="1321"/>
                    </a:lnTo>
                    <a:lnTo>
                      <a:pt x="1079" y="1297"/>
                    </a:lnTo>
                    <a:lnTo>
                      <a:pt x="1076" y="1271"/>
                    </a:lnTo>
                    <a:lnTo>
                      <a:pt x="1073" y="795"/>
                    </a:lnTo>
                    <a:lnTo>
                      <a:pt x="1071" y="309"/>
                    </a:lnTo>
                    <a:lnTo>
                      <a:pt x="1068" y="299"/>
                    </a:lnTo>
                    <a:lnTo>
                      <a:pt x="1062" y="291"/>
                    </a:lnTo>
                    <a:lnTo>
                      <a:pt x="1053" y="285"/>
                    </a:lnTo>
                    <a:lnTo>
                      <a:pt x="1042" y="284"/>
                    </a:lnTo>
                    <a:lnTo>
                      <a:pt x="1032" y="286"/>
                    </a:lnTo>
                    <a:lnTo>
                      <a:pt x="1023" y="292"/>
                    </a:lnTo>
                    <a:lnTo>
                      <a:pt x="1018" y="301"/>
                    </a:lnTo>
                    <a:lnTo>
                      <a:pt x="1016" y="311"/>
                    </a:lnTo>
                    <a:lnTo>
                      <a:pt x="1016" y="344"/>
                    </a:lnTo>
                    <a:lnTo>
                      <a:pt x="1016" y="384"/>
                    </a:lnTo>
                    <a:lnTo>
                      <a:pt x="1016" y="432"/>
                    </a:lnTo>
                    <a:lnTo>
                      <a:pt x="1016" y="486"/>
                    </a:lnTo>
                    <a:lnTo>
                      <a:pt x="1016" y="548"/>
                    </a:lnTo>
                    <a:lnTo>
                      <a:pt x="1016" y="618"/>
                    </a:lnTo>
                    <a:lnTo>
                      <a:pt x="1016" y="694"/>
                    </a:lnTo>
                    <a:lnTo>
                      <a:pt x="1017" y="776"/>
                    </a:lnTo>
                    <a:lnTo>
                      <a:pt x="1017" y="865"/>
                    </a:lnTo>
                    <a:lnTo>
                      <a:pt x="1017" y="960"/>
                    </a:lnTo>
                    <a:lnTo>
                      <a:pt x="1017" y="1061"/>
                    </a:lnTo>
                    <a:lnTo>
                      <a:pt x="1017" y="1168"/>
                    </a:lnTo>
                    <a:lnTo>
                      <a:pt x="1017" y="1280"/>
                    </a:lnTo>
                    <a:lnTo>
                      <a:pt x="1018" y="1397"/>
                    </a:lnTo>
                    <a:lnTo>
                      <a:pt x="1018" y="1521"/>
                    </a:lnTo>
                    <a:lnTo>
                      <a:pt x="1018" y="1648"/>
                    </a:lnTo>
                    <a:lnTo>
                      <a:pt x="1018" y="1781"/>
                    </a:lnTo>
                    <a:lnTo>
                      <a:pt x="1018" y="1918"/>
                    </a:lnTo>
                    <a:lnTo>
                      <a:pt x="1018" y="2060"/>
                    </a:lnTo>
                    <a:lnTo>
                      <a:pt x="1018" y="2205"/>
                    </a:lnTo>
                    <a:lnTo>
                      <a:pt x="1018" y="2356"/>
                    </a:lnTo>
                    <a:lnTo>
                      <a:pt x="1018" y="2509"/>
                    </a:lnTo>
                    <a:lnTo>
                      <a:pt x="1016" y="2538"/>
                    </a:lnTo>
                    <a:lnTo>
                      <a:pt x="1008" y="2564"/>
                    </a:lnTo>
                    <a:lnTo>
                      <a:pt x="997" y="2589"/>
                    </a:lnTo>
                    <a:lnTo>
                      <a:pt x="981" y="2610"/>
                    </a:lnTo>
                    <a:lnTo>
                      <a:pt x="963" y="2629"/>
                    </a:lnTo>
                    <a:lnTo>
                      <a:pt x="940" y="2645"/>
                    </a:lnTo>
                    <a:lnTo>
                      <a:pt x="915" y="2656"/>
                    </a:lnTo>
                    <a:lnTo>
                      <a:pt x="889" y="2664"/>
                    </a:lnTo>
                    <a:lnTo>
                      <a:pt x="861" y="2666"/>
                    </a:lnTo>
                    <a:lnTo>
                      <a:pt x="832" y="2664"/>
                    </a:lnTo>
                    <a:lnTo>
                      <a:pt x="805" y="2656"/>
                    </a:lnTo>
                    <a:lnTo>
                      <a:pt x="781" y="2645"/>
                    </a:lnTo>
                    <a:lnTo>
                      <a:pt x="759" y="2629"/>
                    </a:lnTo>
                    <a:lnTo>
                      <a:pt x="740" y="2610"/>
                    </a:lnTo>
                    <a:lnTo>
                      <a:pt x="724" y="2588"/>
                    </a:lnTo>
                    <a:lnTo>
                      <a:pt x="712" y="2564"/>
                    </a:lnTo>
                    <a:lnTo>
                      <a:pt x="705" y="2538"/>
                    </a:lnTo>
                    <a:lnTo>
                      <a:pt x="702" y="2509"/>
                    </a:lnTo>
                    <a:lnTo>
                      <a:pt x="702" y="1288"/>
                    </a:lnTo>
                    <a:lnTo>
                      <a:pt x="700" y="1275"/>
                    </a:lnTo>
                    <a:lnTo>
                      <a:pt x="692" y="1264"/>
                    </a:lnTo>
                    <a:lnTo>
                      <a:pt x="682" y="1257"/>
                    </a:lnTo>
                    <a:lnTo>
                      <a:pt x="669" y="1254"/>
                    </a:lnTo>
                    <a:lnTo>
                      <a:pt x="655" y="1257"/>
                    </a:lnTo>
                    <a:lnTo>
                      <a:pt x="645" y="1264"/>
                    </a:lnTo>
                    <a:lnTo>
                      <a:pt x="637" y="1275"/>
                    </a:lnTo>
                    <a:lnTo>
                      <a:pt x="635" y="1288"/>
                    </a:lnTo>
                    <a:lnTo>
                      <a:pt x="635" y="2509"/>
                    </a:lnTo>
                    <a:lnTo>
                      <a:pt x="632" y="2538"/>
                    </a:lnTo>
                    <a:lnTo>
                      <a:pt x="625" y="2564"/>
                    </a:lnTo>
                    <a:lnTo>
                      <a:pt x="613" y="2588"/>
                    </a:lnTo>
                    <a:lnTo>
                      <a:pt x="597" y="2610"/>
                    </a:lnTo>
                    <a:lnTo>
                      <a:pt x="578" y="2629"/>
                    </a:lnTo>
                    <a:lnTo>
                      <a:pt x="556" y="2645"/>
                    </a:lnTo>
                    <a:lnTo>
                      <a:pt x="532" y="2656"/>
                    </a:lnTo>
                    <a:lnTo>
                      <a:pt x="505" y="2664"/>
                    </a:lnTo>
                    <a:lnTo>
                      <a:pt x="476" y="2666"/>
                    </a:lnTo>
                    <a:lnTo>
                      <a:pt x="448" y="2664"/>
                    </a:lnTo>
                    <a:lnTo>
                      <a:pt x="422" y="2656"/>
                    </a:lnTo>
                    <a:lnTo>
                      <a:pt x="396" y="2645"/>
                    </a:lnTo>
                    <a:lnTo>
                      <a:pt x="375" y="2629"/>
                    </a:lnTo>
                    <a:lnTo>
                      <a:pt x="356" y="2610"/>
                    </a:lnTo>
                    <a:lnTo>
                      <a:pt x="340" y="2589"/>
                    </a:lnTo>
                    <a:lnTo>
                      <a:pt x="329" y="2564"/>
                    </a:lnTo>
                    <a:lnTo>
                      <a:pt x="321" y="2538"/>
                    </a:lnTo>
                    <a:lnTo>
                      <a:pt x="319" y="2509"/>
                    </a:lnTo>
                    <a:lnTo>
                      <a:pt x="319" y="305"/>
                    </a:lnTo>
                    <a:lnTo>
                      <a:pt x="317" y="296"/>
                    </a:lnTo>
                    <a:lnTo>
                      <a:pt x="313" y="288"/>
                    </a:lnTo>
                    <a:lnTo>
                      <a:pt x="305" y="283"/>
                    </a:lnTo>
                    <a:lnTo>
                      <a:pt x="297" y="280"/>
                    </a:lnTo>
                    <a:lnTo>
                      <a:pt x="286" y="281"/>
                    </a:lnTo>
                    <a:lnTo>
                      <a:pt x="278" y="285"/>
                    </a:lnTo>
                    <a:lnTo>
                      <a:pt x="272" y="291"/>
                    </a:lnTo>
                    <a:lnTo>
                      <a:pt x="269" y="300"/>
                    </a:lnTo>
                    <a:lnTo>
                      <a:pt x="268" y="300"/>
                    </a:lnTo>
                    <a:lnTo>
                      <a:pt x="268" y="301"/>
                    </a:lnTo>
                    <a:lnTo>
                      <a:pt x="268" y="302"/>
                    </a:lnTo>
                    <a:lnTo>
                      <a:pt x="268" y="303"/>
                    </a:lnTo>
                    <a:lnTo>
                      <a:pt x="268" y="306"/>
                    </a:lnTo>
                    <a:lnTo>
                      <a:pt x="268" y="310"/>
                    </a:lnTo>
                    <a:lnTo>
                      <a:pt x="268" y="315"/>
                    </a:lnTo>
                    <a:lnTo>
                      <a:pt x="268" y="323"/>
                    </a:lnTo>
                    <a:lnTo>
                      <a:pt x="267" y="334"/>
                    </a:lnTo>
                    <a:lnTo>
                      <a:pt x="267" y="346"/>
                    </a:lnTo>
                    <a:lnTo>
                      <a:pt x="267" y="362"/>
                    </a:lnTo>
                    <a:lnTo>
                      <a:pt x="267" y="382"/>
                    </a:lnTo>
                    <a:lnTo>
                      <a:pt x="267" y="405"/>
                    </a:lnTo>
                    <a:lnTo>
                      <a:pt x="267" y="433"/>
                    </a:lnTo>
                    <a:lnTo>
                      <a:pt x="267" y="466"/>
                    </a:lnTo>
                    <a:lnTo>
                      <a:pt x="267" y="503"/>
                    </a:lnTo>
                    <a:lnTo>
                      <a:pt x="266" y="546"/>
                    </a:lnTo>
                    <a:lnTo>
                      <a:pt x="266" y="595"/>
                    </a:lnTo>
                    <a:lnTo>
                      <a:pt x="266" y="651"/>
                    </a:lnTo>
                    <a:lnTo>
                      <a:pt x="266" y="712"/>
                    </a:lnTo>
                    <a:lnTo>
                      <a:pt x="265" y="780"/>
                    </a:lnTo>
                    <a:lnTo>
                      <a:pt x="263" y="1271"/>
                    </a:lnTo>
                    <a:lnTo>
                      <a:pt x="260" y="1297"/>
                    </a:lnTo>
                    <a:lnTo>
                      <a:pt x="252" y="1321"/>
                    </a:lnTo>
                    <a:lnTo>
                      <a:pt x="240" y="1343"/>
                    </a:lnTo>
                    <a:lnTo>
                      <a:pt x="224" y="1363"/>
                    </a:lnTo>
                    <a:lnTo>
                      <a:pt x="205" y="1379"/>
                    </a:lnTo>
                    <a:lnTo>
                      <a:pt x="182" y="1390"/>
                    </a:lnTo>
                    <a:lnTo>
                      <a:pt x="158" y="1398"/>
                    </a:lnTo>
                    <a:lnTo>
                      <a:pt x="131" y="1401"/>
                    </a:lnTo>
                    <a:lnTo>
                      <a:pt x="131" y="1401"/>
                    </a:lnTo>
                    <a:lnTo>
                      <a:pt x="104" y="1398"/>
                    </a:lnTo>
                    <a:lnTo>
                      <a:pt x="80" y="1390"/>
                    </a:lnTo>
                    <a:lnTo>
                      <a:pt x="57" y="1378"/>
                    </a:lnTo>
                    <a:lnTo>
                      <a:pt x="38" y="1362"/>
                    </a:lnTo>
                    <a:lnTo>
                      <a:pt x="22" y="1343"/>
                    </a:lnTo>
                    <a:lnTo>
                      <a:pt x="10" y="1320"/>
                    </a:lnTo>
                    <a:lnTo>
                      <a:pt x="3" y="1296"/>
                    </a:lnTo>
                    <a:lnTo>
                      <a:pt x="0" y="1270"/>
                    </a:lnTo>
                    <a:lnTo>
                      <a:pt x="2" y="784"/>
                    </a:lnTo>
                    <a:lnTo>
                      <a:pt x="5" y="308"/>
                    </a:lnTo>
                    <a:lnTo>
                      <a:pt x="8" y="266"/>
                    </a:lnTo>
                    <a:lnTo>
                      <a:pt x="16" y="226"/>
                    </a:lnTo>
                    <a:lnTo>
                      <a:pt x="30" y="189"/>
                    </a:lnTo>
                    <a:lnTo>
                      <a:pt x="48" y="153"/>
                    </a:lnTo>
                    <a:lnTo>
                      <a:pt x="70" y="121"/>
                    </a:lnTo>
                    <a:lnTo>
                      <a:pt x="97" y="91"/>
                    </a:lnTo>
                    <a:lnTo>
                      <a:pt x="126" y="65"/>
                    </a:lnTo>
                    <a:lnTo>
                      <a:pt x="159" y="42"/>
                    </a:lnTo>
                    <a:lnTo>
                      <a:pt x="196" y="24"/>
                    </a:lnTo>
                    <a:lnTo>
                      <a:pt x="234" y="11"/>
                    </a:lnTo>
                    <a:lnTo>
                      <a:pt x="274" y="3"/>
                    </a:lnTo>
                    <a:lnTo>
                      <a:pt x="31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Freeform 1331"/>
              <p:cNvSpPr>
                <a:spLocks/>
              </p:cNvSpPr>
              <p:nvPr/>
            </p:nvSpPr>
            <p:spPr bwMode="auto">
              <a:xfrm>
                <a:off x="4362451" y="6124575"/>
                <a:ext cx="44450" cy="44450"/>
              </a:xfrm>
              <a:custGeom>
                <a:avLst/>
                <a:gdLst>
                  <a:gd name="T0" fmla="*/ 252 w 506"/>
                  <a:gd name="T1" fmla="*/ 0 h 504"/>
                  <a:gd name="T2" fmla="*/ 291 w 506"/>
                  <a:gd name="T3" fmla="*/ 3 h 504"/>
                  <a:gd name="T4" fmla="*/ 326 w 506"/>
                  <a:gd name="T5" fmla="*/ 11 h 504"/>
                  <a:gd name="T6" fmla="*/ 359 w 506"/>
                  <a:gd name="T7" fmla="*/ 24 h 504"/>
                  <a:gd name="T8" fmla="*/ 391 w 506"/>
                  <a:gd name="T9" fmla="*/ 41 h 504"/>
                  <a:gd name="T10" fmla="*/ 419 w 506"/>
                  <a:gd name="T11" fmla="*/ 62 h 504"/>
                  <a:gd name="T12" fmla="*/ 444 w 506"/>
                  <a:gd name="T13" fmla="*/ 87 h 504"/>
                  <a:gd name="T14" fmla="*/ 465 w 506"/>
                  <a:gd name="T15" fmla="*/ 115 h 504"/>
                  <a:gd name="T16" fmla="*/ 482 w 506"/>
                  <a:gd name="T17" fmla="*/ 146 h 504"/>
                  <a:gd name="T18" fmla="*/ 495 w 506"/>
                  <a:gd name="T19" fmla="*/ 180 h 504"/>
                  <a:gd name="T20" fmla="*/ 504 w 506"/>
                  <a:gd name="T21" fmla="*/ 215 h 504"/>
                  <a:gd name="T22" fmla="*/ 506 w 506"/>
                  <a:gd name="T23" fmla="*/ 252 h 504"/>
                  <a:gd name="T24" fmla="*/ 504 w 506"/>
                  <a:gd name="T25" fmla="*/ 289 h 504"/>
                  <a:gd name="T26" fmla="*/ 495 w 506"/>
                  <a:gd name="T27" fmla="*/ 324 h 504"/>
                  <a:gd name="T28" fmla="*/ 482 w 506"/>
                  <a:gd name="T29" fmla="*/ 357 h 504"/>
                  <a:gd name="T30" fmla="*/ 465 w 506"/>
                  <a:gd name="T31" fmla="*/ 388 h 504"/>
                  <a:gd name="T32" fmla="*/ 445 w 506"/>
                  <a:gd name="T33" fmla="*/ 416 h 504"/>
                  <a:gd name="T34" fmla="*/ 420 w 506"/>
                  <a:gd name="T35" fmla="*/ 441 h 504"/>
                  <a:gd name="T36" fmla="*/ 392 w 506"/>
                  <a:gd name="T37" fmla="*/ 463 h 504"/>
                  <a:gd name="T38" fmla="*/ 360 w 506"/>
                  <a:gd name="T39" fmla="*/ 480 h 504"/>
                  <a:gd name="T40" fmla="*/ 327 w 506"/>
                  <a:gd name="T41" fmla="*/ 493 h 504"/>
                  <a:gd name="T42" fmla="*/ 291 w 506"/>
                  <a:gd name="T43" fmla="*/ 501 h 504"/>
                  <a:gd name="T44" fmla="*/ 252 w 506"/>
                  <a:gd name="T45" fmla="*/ 504 h 504"/>
                  <a:gd name="T46" fmla="*/ 215 w 506"/>
                  <a:gd name="T47" fmla="*/ 501 h 504"/>
                  <a:gd name="T48" fmla="*/ 179 w 506"/>
                  <a:gd name="T49" fmla="*/ 493 h 504"/>
                  <a:gd name="T50" fmla="*/ 145 w 506"/>
                  <a:gd name="T51" fmla="*/ 480 h 504"/>
                  <a:gd name="T52" fmla="*/ 114 w 506"/>
                  <a:gd name="T53" fmla="*/ 463 h 504"/>
                  <a:gd name="T54" fmla="*/ 86 w 506"/>
                  <a:gd name="T55" fmla="*/ 441 h 504"/>
                  <a:gd name="T56" fmla="*/ 60 w 506"/>
                  <a:gd name="T57" fmla="*/ 416 h 504"/>
                  <a:gd name="T58" fmla="*/ 40 w 506"/>
                  <a:gd name="T59" fmla="*/ 388 h 504"/>
                  <a:gd name="T60" fmla="*/ 23 w 506"/>
                  <a:gd name="T61" fmla="*/ 357 h 504"/>
                  <a:gd name="T62" fmla="*/ 10 w 506"/>
                  <a:gd name="T63" fmla="*/ 324 h 504"/>
                  <a:gd name="T64" fmla="*/ 2 w 506"/>
                  <a:gd name="T65" fmla="*/ 289 h 504"/>
                  <a:gd name="T66" fmla="*/ 0 w 506"/>
                  <a:gd name="T67" fmla="*/ 252 h 504"/>
                  <a:gd name="T68" fmla="*/ 3 w 506"/>
                  <a:gd name="T69" fmla="*/ 215 h 504"/>
                  <a:gd name="T70" fmla="*/ 10 w 506"/>
                  <a:gd name="T71" fmla="*/ 180 h 504"/>
                  <a:gd name="T72" fmla="*/ 23 w 506"/>
                  <a:gd name="T73" fmla="*/ 146 h 504"/>
                  <a:gd name="T74" fmla="*/ 40 w 506"/>
                  <a:gd name="T75" fmla="*/ 115 h 504"/>
                  <a:gd name="T76" fmla="*/ 61 w 506"/>
                  <a:gd name="T77" fmla="*/ 87 h 504"/>
                  <a:gd name="T78" fmla="*/ 87 w 506"/>
                  <a:gd name="T79" fmla="*/ 62 h 504"/>
                  <a:gd name="T80" fmla="*/ 115 w 506"/>
                  <a:gd name="T81" fmla="*/ 41 h 504"/>
                  <a:gd name="T82" fmla="*/ 146 w 506"/>
                  <a:gd name="T83" fmla="*/ 24 h 504"/>
                  <a:gd name="T84" fmla="*/ 180 w 506"/>
                  <a:gd name="T85" fmla="*/ 11 h 504"/>
                  <a:gd name="T86" fmla="*/ 215 w 506"/>
                  <a:gd name="T87" fmla="*/ 3 h 504"/>
                  <a:gd name="T88" fmla="*/ 252 w 506"/>
                  <a:gd name="T89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06" h="504">
                    <a:moveTo>
                      <a:pt x="252" y="0"/>
                    </a:moveTo>
                    <a:lnTo>
                      <a:pt x="291" y="3"/>
                    </a:lnTo>
                    <a:lnTo>
                      <a:pt x="326" y="11"/>
                    </a:lnTo>
                    <a:lnTo>
                      <a:pt x="359" y="24"/>
                    </a:lnTo>
                    <a:lnTo>
                      <a:pt x="391" y="41"/>
                    </a:lnTo>
                    <a:lnTo>
                      <a:pt x="419" y="62"/>
                    </a:lnTo>
                    <a:lnTo>
                      <a:pt x="444" y="87"/>
                    </a:lnTo>
                    <a:lnTo>
                      <a:pt x="465" y="115"/>
                    </a:lnTo>
                    <a:lnTo>
                      <a:pt x="482" y="146"/>
                    </a:lnTo>
                    <a:lnTo>
                      <a:pt x="495" y="180"/>
                    </a:lnTo>
                    <a:lnTo>
                      <a:pt x="504" y="215"/>
                    </a:lnTo>
                    <a:lnTo>
                      <a:pt x="506" y="252"/>
                    </a:lnTo>
                    <a:lnTo>
                      <a:pt x="504" y="289"/>
                    </a:lnTo>
                    <a:lnTo>
                      <a:pt x="495" y="324"/>
                    </a:lnTo>
                    <a:lnTo>
                      <a:pt x="482" y="357"/>
                    </a:lnTo>
                    <a:lnTo>
                      <a:pt x="465" y="388"/>
                    </a:lnTo>
                    <a:lnTo>
                      <a:pt x="445" y="416"/>
                    </a:lnTo>
                    <a:lnTo>
                      <a:pt x="420" y="441"/>
                    </a:lnTo>
                    <a:lnTo>
                      <a:pt x="392" y="463"/>
                    </a:lnTo>
                    <a:lnTo>
                      <a:pt x="360" y="480"/>
                    </a:lnTo>
                    <a:lnTo>
                      <a:pt x="327" y="493"/>
                    </a:lnTo>
                    <a:lnTo>
                      <a:pt x="291" y="501"/>
                    </a:lnTo>
                    <a:lnTo>
                      <a:pt x="252" y="504"/>
                    </a:lnTo>
                    <a:lnTo>
                      <a:pt x="215" y="501"/>
                    </a:lnTo>
                    <a:lnTo>
                      <a:pt x="179" y="493"/>
                    </a:lnTo>
                    <a:lnTo>
                      <a:pt x="145" y="480"/>
                    </a:lnTo>
                    <a:lnTo>
                      <a:pt x="114" y="463"/>
                    </a:lnTo>
                    <a:lnTo>
                      <a:pt x="86" y="441"/>
                    </a:lnTo>
                    <a:lnTo>
                      <a:pt x="60" y="416"/>
                    </a:lnTo>
                    <a:lnTo>
                      <a:pt x="40" y="388"/>
                    </a:lnTo>
                    <a:lnTo>
                      <a:pt x="23" y="357"/>
                    </a:lnTo>
                    <a:lnTo>
                      <a:pt x="10" y="324"/>
                    </a:lnTo>
                    <a:lnTo>
                      <a:pt x="2" y="289"/>
                    </a:lnTo>
                    <a:lnTo>
                      <a:pt x="0" y="252"/>
                    </a:lnTo>
                    <a:lnTo>
                      <a:pt x="3" y="215"/>
                    </a:lnTo>
                    <a:lnTo>
                      <a:pt x="10" y="180"/>
                    </a:lnTo>
                    <a:lnTo>
                      <a:pt x="23" y="146"/>
                    </a:lnTo>
                    <a:lnTo>
                      <a:pt x="40" y="115"/>
                    </a:lnTo>
                    <a:lnTo>
                      <a:pt x="61" y="87"/>
                    </a:lnTo>
                    <a:lnTo>
                      <a:pt x="87" y="62"/>
                    </a:lnTo>
                    <a:lnTo>
                      <a:pt x="115" y="41"/>
                    </a:lnTo>
                    <a:lnTo>
                      <a:pt x="146" y="24"/>
                    </a:lnTo>
                    <a:lnTo>
                      <a:pt x="180" y="11"/>
                    </a:lnTo>
                    <a:lnTo>
                      <a:pt x="215" y="3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76" name="Group 75"/>
            <p:cNvGrpSpPr/>
            <p:nvPr/>
          </p:nvGrpSpPr>
          <p:grpSpPr>
            <a:xfrm>
              <a:off x="4913314" y="6123781"/>
              <a:ext cx="280987" cy="290513"/>
              <a:chOff x="4913313" y="6124575"/>
              <a:chExt cx="280987" cy="290513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77" name="Freeform 1336"/>
              <p:cNvSpPr>
                <a:spLocks/>
              </p:cNvSpPr>
              <p:nvPr/>
            </p:nvSpPr>
            <p:spPr bwMode="auto">
              <a:xfrm>
                <a:off x="5124450" y="6126163"/>
                <a:ext cx="41275" cy="39688"/>
              </a:xfrm>
              <a:custGeom>
                <a:avLst/>
                <a:gdLst>
                  <a:gd name="T0" fmla="*/ 229 w 459"/>
                  <a:gd name="T1" fmla="*/ 0 h 458"/>
                  <a:gd name="T2" fmla="*/ 266 w 459"/>
                  <a:gd name="T3" fmla="*/ 3 h 458"/>
                  <a:gd name="T4" fmla="*/ 301 w 459"/>
                  <a:gd name="T5" fmla="*/ 12 h 458"/>
                  <a:gd name="T6" fmla="*/ 334 w 459"/>
                  <a:gd name="T7" fmla="*/ 25 h 458"/>
                  <a:gd name="T8" fmla="*/ 365 w 459"/>
                  <a:gd name="T9" fmla="*/ 44 h 458"/>
                  <a:gd name="T10" fmla="*/ 392 w 459"/>
                  <a:gd name="T11" fmla="*/ 67 h 458"/>
                  <a:gd name="T12" fmla="*/ 415 w 459"/>
                  <a:gd name="T13" fmla="*/ 93 h 458"/>
                  <a:gd name="T14" fmla="*/ 433 w 459"/>
                  <a:gd name="T15" fmla="*/ 123 h 458"/>
                  <a:gd name="T16" fmla="*/ 447 w 459"/>
                  <a:gd name="T17" fmla="*/ 157 h 458"/>
                  <a:gd name="T18" fmla="*/ 456 w 459"/>
                  <a:gd name="T19" fmla="*/ 192 h 458"/>
                  <a:gd name="T20" fmla="*/ 459 w 459"/>
                  <a:gd name="T21" fmla="*/ 229 h 458"/>
                  <a:gd name="T22" fmla="*/ 458 w 459"/>
                  <a:gd name="T23" fmla="*/ 233 h 458"/>
                  <a:gd name="T24" fmla="*/ 459 w 459"/>
                  <a:gd name="T25" fmla="*/ 236 h 458"/>
                  <a:gd name="T26" fmla="*/ 456 w 459"/>
                  <a:gd name="T27" fmla="*/ 270 h 458"/>
                  <a:gd name="T28" fmla="*/ 449 w 459"/>
                  <a:gd name="T29" fmla="*/ 302 h 458"/>
                  <a:gd name="T30" fmla="*/ 438 w 459"/>
                  <a:gd name="T31" fmla="*/ 332 h 458"/>
                  <a:gd name="T32" fmla="*/ 422 w 459"/>
                  <a:gd name="T33" fmla="*/ 360 h 458"/>
                  <a:gd name="T34" fmla="*/ 403 w 459"/>
                  <a:gd name="T35" fmla="*/ 385 h 458"/>
                  <a:gd name="T36" fmla="*/ 381 w 459"/>
                  <a:gd name="T37" fmla="*/ 408 h 458"/>
                  <a:gd name="T38" fmla="*/ 373 w 459"/>
                  <a:gd name="T39" fmla="*/ 408 h 458"/>
                  <a:gd name="T40" fmla="*/ 347 w 459"/>
                  <a:gd name="T41" fmla="*/ 426 h 458"/>
                  <a:gd name="T42" fmla="*/ 320 w 459"/>
                  <a:gd name="T43" fmla="*/ 439 h 458"/>
                  <a:gd name="T44" fmla="*/ 292 w 459"/>
                  <a:gd name="T45" fmla="*/ 450 h 458"/>
                  <a:gd name="T46" fmla="*/ 261 w 459"/>
                  <a:gd name="T47" fmla="*/ 456 h 458"/>
                  <a:gd name="T48" fmla="*/ 229 w 459"/>
                  <a:gd name="T49" fmla="*/ 458 h 458"/>
                  <a:gd name="T50" fmla="*/ 198 w 459"/>
                  <a:gd name="T51" fmla="*/ 456 h 458"/>
                  <a:gd name="T52" fmla="*/ 167 w 459"/>
                  <a:gd name="T53" fmla="*/ 450 h 458"/>
                  <a:gd name="T54" fmla="*/ 138 w 459"/>
                  <a:gd name="T55" fmla="*/ 439 h 458"/>
                  <a:gd name="T56" fmla="*/ 112 w 459"/>
                  <a:gd name="T57" fmla="*/ 426 h 458"/>
                  <a:gd name="T58" fmla="*/ 87 w 459"/>
                  <a:gd name="T59" fmla="*/ 408 h 458"/>
                  <a:gd name="T60" fmla="*/ 78 w 459"/>
                  <a:gd name="T61" fmla="*/ 408 h 458"/>
                  <a:gd name="T62" fmla="*/ 55 w 459"/>
                  <a:gd name="T63" fmla="*/ 385 h 458"/>
                  <a:gd name="T64" fmla="*/ 36 w 459"/>
                  <a:gd name="T65" fmla="*/ 360 h 458"/>
                  <a:gd name="T66" fmla="*/ 21 w 459"/>
                  <a:gd name="T67" fmla="*/ 332 h 458"/>
                  <a:gd name="T68" fmla="*/ 10 w 459"/>
                  <a:gd name="T69" fmla="*/ 302 h 458"/>
                  <a:gd name="T70" fmla="*/ 3 w 459"/>
                  <a:gd name="T71" fmla="*/ 270 h 458"/>
                  <a:gd name="T72" fmla="*/ 0 w 459"/>
                  <a:gd name="T73" fmla="*/ 236 h 458"/>
                  <a:gd name="T74" fmla="*/ 0 w 459"/>
                  <a:gd name="T75" fmla="*/ 233 h 458"/>
                  <a:gd name="T76" fmla="*/ 0 w 459"/>
                  <a:gd name="T77" fmla="*/ 229 h 458"/>
                  <a:gd name="T78" fmla="*/ 3 w 459"/>
                  <a:gd name="T79" fmla="*/ 192 h 458"/>
                  <a:gd name="T80" fmla="*/ 12 w 459"/>
                  <a:gd name="T81" fmla="*/ 157 h 458"/>
                  <a:gd name="T82" fmla="*/ 26 w 459"/>
                  <a:gd name="T83" fmla="*/ 123 h 458"/>
                  <a:gd name="T84" fmla="*/ 44 w 459"/>
                  <a:gd name="T85" fmla="*/ 93 h 458"/>
                  <a:gd name="T86" fmla="*/ 68 w 459"/>
                  <a:gd name="T87" fmla="*/ 67 h 458"/>
                  <a:gd name="T88" fmla="*/ 95 w 459"/>
                  <a:gd name="T89" fmla="*/ 44 h 458"/>
                  <a:gd name="T90" fmla="*/ 125 w 459"/>
                  <a:gd name="T91" fmla="*/ 25 h 458"/>
                  <a:gd name="T92" fmla="*/ 157 w 459"/>
                  <a:gd name="T93" fmla="*/ 12 h 458"/>
                  <a:gd name="T94" fmla="*/ 192 w 459"/>
                  <a:gd name="T95" fmla="*/ 3 h 458"/>
                  <a:gd name="T96" fmla="*/ 229 w 459"/>
                  <a:gd name="T97" fmla="*/ 0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59" h="458">
                    <a:moveTo>
                      <a:pt x="229" y="0"/>
                    </a:moveTo>
                    <a:lnTo>
                      <a:pt x="266" y="3"/>
                    </a:lnTo>
                    <a:lnTo>
                      <a:pt x="301" y="12"/>
                    </a:lnTo>
                    <a:lnTo>
                      <a:pt x="334" y="25"/>
                    </a:lnTo>
                    <a:lnTo>
                      <a:pt x="365" y="44"/>
                    </a:lnTo>
                    <a:lnTo>
                      <a:pt x="392" y="67"/>
                    </a:lnTo>
                    <a:lnTo>
                      <a:pt x="415" y="93"/>
                    </a:lnTo>
                    <a:lnTo>
                      <a:pt x="433" y="123"/>
                    </a:lnTo>
                    <a:lnTo>
                      <a:pt x="447" y="157"/>
                    </a:lnTo>
                    <a:lnTo>
                      <a:pt x="456" y="192"/>
                    </a:lnTo>
                    <a:lnTo>
                      <a:pt x="459" y="229"/>
                    </a:lnTo>
                    <a:lnTo>
                      <a:pt x="458" y="233"/>
                    </a:lnTo>
                    <a:lnTo>
                      <a:pt x="459" y="236"/>
                    </a:lnTo>
                    <a:lnTo>
                      <a:pt x="456" y="270"/>
                    </a:lnTo>
                    <a:lnTo>
                      <a:pt x="449" y="302"/>
                    </a:lnTo>
                    <a:lnTo>
                      <a:pt x="438" y="332"/>
                    </a:lnTo>
                    <a:lnTo>
                      <a:pt x="422" y="360"/>
                    </a:lnTo>
                    <a:lnTo>
                      <a:pt x="403" y="385"/>
                    </a:lnTo>
                    <a:lnTo>
                      <a:pt x="381" y="408"/>
                    </a:lnTo>
                    <a:lnTo>
                      <a:pt x="373" y="408"/>
                    </a:lnTo>
                    <a:lnTo>
                      <a:pt x="347" y="426"/>
                    </a:lnTo>
                    <a:lnTo>
                      <a:pt x="320" y="439"/>
                    </a:lnTo>
                    <a:lnTo>
                      <a:pt x="292" y="450"/>
                    </a:lnTo>
                    <a:lnTo>
                      <a:pt x="261" y="456"/>
                    </a:lnTo>
                    <a:lnTo>
                      <a:pt x="229" y="458"/>
                    </a:lnTo>
                    <a:lnTo>
                      <a:pt x="198" y="456"/>
                    </a:lnTo>
                    <a:lnTo>
                      <a:pt x="167" y="450"/>
                    </a:lnTo>
                    <a:lnTo>
                      <a:pt x="138" y="439"/>
                    </a:lnTo>
                    <a:lnTo>
                      <a:pt x="112" y="426"/>
                    </a:lnTo>
                    <a:lnTo>
                      <a:pt x="87" y="408"/>
                    </a:lnTo>
                    <a:lnTo>
                      <a:pt x="78" y="408"/>
                    </a:lnTo>
                    <a:lnTo>
                      <a:pt x="55" y="385"/>
                    </a:lnTo>
                    <a:lnTo>
                      <a:pt x="36" y="360"/>
                    </a:lnTo>
                    <a:lnTo>
                      <a:pt x="21" y="332"/>
                    </a:lnTo>
                    <a:lnTo>
                      <a:pt x="10" y="302"/>
                    </a:lnTo>
                    <a:lnTo>
                      <a:pt x="3" y="270"/>
                    </a:lnTo>
                    <a:lnTo>
                      <a:pt x="0" y="236"/>
                    </a:lnTo>
                    <a:lnTo>
                      <a:pt x="0" y="233"/>
                    </a:lnTo>
                    <a:lnTo>
                      <a:pt x="0" y="229"/>
                    </a:lnTo>
                    <a:lnTo>
                      <a:pt x="3" y="192"/>
                    </a:lnTo>
                    <a:lnTo>
                      <a:pt x="12" y="157"/>
                    </a:lnTo>
                    <a:lnTo>
                      <a:pt x="26" y="123"/>
                    </a:lnTo>
                    <a:lnTo>
                      <a:pt x="44" y="93"/>
                    </a:lnTo>
                    <a:lnTo>
                      <a:pt x="68" y="67"/>
                    </a:lnTo>
                    <a:lnTo>
                      <a:pt x="95" y="44"/>
                    </a:lnTo>
                    <a:lnTo>
                      <a:pt x="125" y="25"/>
                    </a:lnTo>
                    <a:lnTo>
                      <a:pt x="157" y="12"/>
                    </a:lnTo>
                    <a:lnTo>
                      <a:pt x="192" y="3"/>
                    </a:lnTo>
                    <a:lnTo>
                      <a:pt x="22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" name="Freeform 1337"/>
              <p:cNvSpPr>
                <a:spLocks/>
              </p:cNvSpPr>
              <p:nvPr/>
            </p:nvSpPr>
            <p:spPr bwMode="auto">
              <a:xfrm>
                <a:off x="5118100" y="6172200"/>
                <a:ext cx="76200" cy="198438"/>
              </a:xfrm>
              <a:custGeom>
                <a:avLst/>
                <a:gdLst>
                  <a:gd name="T0" fmla="*/ 591 w 857"/>
                  <a:gd name="T1" fmla="*/ 0 h 2251"/>
                  <a:gd name="T2" fmla="*/ 666 w 857"/>
                  <a:gd name="T3" fmla="*/ 11 h 2251"/>
                  <a:gd name="T4" fmla="*/ 733 w 857"/>
                  <a:gd name="T5" fmla="*/ 42 h 2251"/>
                  <a:gd name="T6" fmla="*/ 788 w 857"/>
                  <a:gd name="T7" fmla="*/ 89 h 2251"/>
                  <a:gd name="T8" fmla="*/ 828 w 857"/>
                  <a:gd name="T9" fmla="*/ 151 h 2251"/>
                  <a:gd name="T10" fmla="*/ 849 w 857"/>
                  <a:gd name="T11" fmla="*/ 222 h 2251"/>
                  <a:gd name="T12" fmla="*/ 857 w 857"/>
                  <a:gd name="T13" fmla="*/ 1072 h 2251"/>
                  <a:gd name="T14" fmla="*/ 846 w 857"/>
                  <a:gd name="T15" fmla="*/ 1121 h 2251"/>
                  <a:gd name="T16" fmla="*/ 816 w 857"/>
                  <a:gd name="T17" fmla="*/ 1158 h 2251"/>
                  <a:gd name="T18" fmla="*/ 772 w 857"/>
                  <a:gd name="T19" fmla="*/ 1180 h 2251"/>
                  <a:gd name="T20" fmla="*/ 746 w 857"/>
                  <a:gd name="T21" fmla="*/ 1183 h 2251"/>
                  <a:gd name="T22" fmla="*/ 697 w 857"/>
                  <a:gd name="T23" fmla="*/ 1172 h 2251"/>
                  <a:gd name="T24" fmla="*/ 660 w 857"/>
                  <a:gd name="T25" fmla="*/ 1142 h 2251"/>
                  <a:gd name="T26" fmla="*/ 638 w 857"/>
                  <a:gd name="T27" fmla="*/ 1098 h 2251"/>
                  <a:gd name="T28" fmla="*/ 631 w 857"/>
                  <a:gd name="T29" fmla="*/ 261 h 2251"/>
                  <a:gd name="T30" fmla="*/ 623 w 857"/>
                  <a:gd name="T31" fmla="*/ 238 h 2251"/>
                  <a:gd name="T32" fmla="*/ 604 w 857"/>
                  <a:gd name="T33" fmla="*/ 223 h 2251"/>
                  <a:gd name="T34" fmla="*/ 585 w 857"/>
                  <a:gd name="T35" fmla="*/ 221 h 2251"/>
                  <a:gd name="T36" fmla="*/ 585 w 857"/>
                  <a:gd name="T37" fmla="*/ 2146 h 2251"/>
                  <a:gd name="T38" fmla="*/ 565 w 857"/>
                  <a:gd name="T39" fmla="*/ 2193 h 2251"/>
                  <a:gd name="T40" fmla="*/ 529 w 857"/>
                  <a:gd name="T41" fmla="*/ 2229 h 2251"/>
                  <a:gd name="T42" fmla="*/ 482 w 857"/>
                  <a:gd name="T43" fmla="*/ 2249 h 2251"/>
                  <a:gd name="T44" fmla="*/ 429 w 857"/>
                  <a:gd name="T45" fmla="*/ 2249 h 2251"/>
                  <a:gd name="T46" fmla="*/ 381 w 857"/>
                  <a:gd name="T47" fmla="*/ 2229 h 2251"/>
                  <a:gd name="T48" fmla="*/ 345 w 857"/>
                  <a:gd name="T49" fmla="*/ 2193 h 2251"/>
                  <a:gd name="T50" fmla="*/ 325 w 857"/>
                  <a:gd name="T51" fmla="*/ 2146 h 2251"/>
                  <a:gd name="T52" fmla="*/ 322 w 857"/>
                  <a:gd name="T53" fmla="*/ 1088 h 2251"/>
                  <a:gd name="T54" fmla="*/ 314 w 857"/>
                  <a:gd name="T55" fmla="*/ 1068 h 2251"/>
                  <a:gd name="T56" fmla="*/ 294 w 857"/>
                  <a:gd name="T57" fmla="*/ 1059 h 2251"/>
                  <a:gd name="T58" fmla="*/ 274 w 857"/>
                  <a:gd name="T59" fmla="*/ 1068 h 2251"/>
                  <a:gd name="T60" fmla="*/ 265 w 857"/>
                  <a:gd name="T61" fmla="*/ 1088 h 2251"/>
                  <a:gd name="T62" fmla="*/ 263 w 857"/>
                  <a:gd name="T63" fmla="*/ 2146 h 2251"/>
                  <a:gd name="T64" fmla="*/ 243 w 857"/>
                  <a:gd name="T65" fmla="*/ 2193 h 2251"/>
                  <a:gd name="T66" fmla="*/ 207 w 857"/>
                  <a:gd name="T67" fmla="*/ 2229 h 2251"/>
                  <a:gd name="T68" fmla="*/ 160 w 857"/>
                  <a:gd name="T69" fmla="*/ 2249 h 2251"/>
                  <a:gd name="T70" fmla="*/ 106 w 857"/>
                  <a:gd name="T71" fmla="*/ 2249 h 2251"/>
                  <a:gd name="T72" fmla="*/ 58 w 857"/>
                  <a:gd name="T73" fmla="*/ 2229 h 2251"/>
                  <a:gd name="T74" fmla="*/ 23 w 857"/>
                  <a:gd name="T75" fmla="*/ 2193 h 2251"/>
                  <a:gd name="T76" fmla="*/ 3 w 857"/>
                  <a:gd name="T77" fmla="*/ 2146 h 2251"/>
                  <a:gd name="T78" fmla="*/ 0 w 857"/>
                  <a:gd name="T79" fmla="*/ 1480 h 2251"/>
                  <a:gd name="T80" fmla="*/ 67 w 857"/>
                  <a:gd name="T81" fmla="*/ 1456 h 2251"/>
                  <a:gd name="T82" fmla="*/ 125 w 857"/>
                  <a:gd name="T83" fmla="*/ 1415 h 2251"/>
                  <a:gd name="T84" fmla="*/ 171 w 857"/>
                  <a:gd name="T85" fmla="*/ 1361 h 2251"/>
                  <a:gd name="T86" fmla="*/ 199 w 857"/>
                  <a:gd name="T87" fmla="*/ 1295 h 2251"/>
                  <a:gd name="T88" fmla="*/ 210 w 857"/>
                  <a:gd name="T89" fmla="*/ 1220 h 2251"/>
                  <a:gd name="T90" fmla="*/ 202 w 857"/>
                  <a:gd name="T91" fmla="*/ 280 h 2251"/>
                  <a:gd name="T92" fmla="*/ 181 w 857"/>
                  <a:gd name="T93" fmla="*/ 188 h 2251"/>
                  <a:gd name="T94" fmla="*/ 140 w 857"/>
                  <a:gd name="T95" fmla="*/ 104 h 2251"/>
                  <a:gd name="T96" fmla="*/ 83 w 857"/>
                  <a:gd name="T97" fmla="*/ 31 h 2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57" h="2251">
                    <a:moveTo>
                      <a:pt x="49" y="0"/>
                    </a:moveTo>
                    <a:lnTo>
                      <a:pt x="591" y="0"/>
                    </a:lnTo>
                    <a:lnTo>
                      <a:pt x="629" y="3"/>
                    </a:lnTo>
                    <a:lnTo>
                      <a:pt x="666" y="11"/>
                    </a:lnTo>
                    <a:lnTo>
                      <a:pt x="700" y="24"/>
                    </a:lnTo>
                    <a:lnTo>
                      <a:pt x="733" y="42"/>
                    </a:lnTo>
                    <a:lnTo>
                      <a:pt x="762" y="64"/>
                    </a:lnTo>
                    <a:lnTo>
                      <a:pt x="788" y="89"/>
                    </a:lnTo>
                    <a:lnTo>
                      <a:pt x="810" y="118"/>
                    </a:lnTo>
                    <a:lnTo>
                      <a:pt x="828" y="151"/>
                    </a:lnTo>
                    <a:lnTo>
                      <a:pt x="841" y="186"/>
                    </a:lnTo>
                    <a:lnTo>
                      <a:pt x="849" y="222"/>
                    </a:lnTo>
                    <a:lnTo>
                      <a:pt x="852" y="260"/>
                    </a:lnTo>
                    <a:lnTo>
                      <a:pt x="857" y="1072"/>
                    </a:lnTo>
                    <a:lnTo>
                      <a:pt x="854" y="1097"/>
                    </a:lnTo>
                    <a:lnTo>
                      <a:pt x="846" y="1121"/>
                    </a:lnTo>
                    <a:lnTo>
                      <a:pt x="833" y="1141"/>
                    </a:lnTo>
                    <a:lnTo>
                      <a:pt x="816" y="1158"/>
                    </a:lnTo>
                    <a:lnTo>
                      <a:pt x="795" y="1171"/>
                    </a:lnTo>
                    <a:lnTo>
                      <a:pt x="772" y="1180"/>
                    </a:lnTo>
                    <a:lnTo>
                      <a:pt x="747" y="1183"/>
                    </a:lnTo>
                    <a:lnTo>
                      <a:pt x="746" y="1183"/>
                    </a:lnTo>
                    <a:lnTo>
                      <a:pt x="721" y="1180"/>
                    </a:lnTo>
                    <a:lnTo>
                      <a:pt x="697" y="1172"/>
                    </a:lnTo>
                    <a:lnTo>
                      <a:pt x="677" y="1159"/>
                    </a:lnTo>
                    <a:lnTo>
                      <a:pt x="660" y="1142"/>
                    </a:lnTo>
                    <a:lnTo>
                      <a:pt x="647" y="1122"/>
                    </a:lnTo>
                    <a:lnTo>
                      <a:pt x="638" y="1098"/>
                    </a:lnTo>
                    <a:lnTo>
                      <a:pt x="635" y="1073"/>
                    </a:lnTo>
                    <a:lnTo>
                      <a:pt x="631" y="261"/>
                    </a:lnTo>
                    <a:lnTo>
                      <a:pt x="629" y="249"/>
                    </a:lnTo>
                    <a:lnTo>
                      <a:pt x="623" y="238"/>
                    </a:lnTo>
                    <a:lnTo>
                      <a:pt x="615" y="229"/>
                    </a:lnTo>
                    <a:lnTo>
                      <a:pt x="604" y="223"/>
                    </a:lnTo>
                    <a:lnTo>
                      <a:pt x="591" y="221"/>
                    </a:lnTo>
                    <a:lnTo>
                      <a:pt x="585" y="221"/>
                    </a:lnTo>
                    <a:lnTo>
                      <a:pt x="588" y="2119"/>
                    </a:lnTo>
                    <a:lnTo>
                      <a:pt x="585" y="2146"/>
                    </a:lnTo>
                    <a:lnTo>
                      <a:pt x="577" y="2171"/>
                    </a:lnTo>
                    <a:lnTo>
                      <a:pt x="565" y="2193"/>
                    </a:lnTo>
                    <a:lnTo>
                      <a:pt x="549" y="2213"/>
                    </a:lnTo>
                    <a:lnTo>
                      <a:pt x="529" y="2229"/>
                    </a:lnTo>
                    <a:lnTo>
                      <a:pt x="507" y="2241"/>
                    </a:lnTo>
                    <a:lnTo>
                      <a:pt x="482" y="2249"/>
                    </a:lnTo>
                    <a:lnTo>
                      <a:pt x="456" y="2251"/>
                    </a:lnTo>
                    <a:lnTo>
                      <a:pt x="429" y="2249"/>
                    </a:lnTo>
                    <a:lnTo>
                      <a:pt x="403" y="2241"/>
                    </a:lnTo>
                    <a:lnTo>
                      <a:pt x="381" y="2229"/>
                    </a:lnTo>
                    <a:lnTo>
                      <a:pt x="361" y="2213"/>
                    </a:lnTo>
                    <a:lnTo>
                      <a:pt x="345" y="2193"/>
                    </a:lnTo>
                    <a:lnTo>
                      <a:pt x="333" y="2171"/>
                    </a:lnTo>
                    <a:lnTo>
                      <a:pt x="325" y="2146"/>
                    </a:lnTo>
                    <a:lnTo>
                      <a:pt x="322" y="2119"/>
                    </a:lnTo>
                    <a:lnTo>
                      <a:pt x="322" y="1088"/>
                    </a:lnTo>
                    <a:lnTo>
                      <a:pt x="320" y="1077"/>
                    </a:lnTo>
                    <a:lnTo>
                      <a:pt x="314" y="1068"/>
                    </a:lnTo>
                    <a:lnTo>
                      <a:pt x="305" y="1061"/>
                    </a:lnTo>
                    <a:lnTo>
                      <a:pt x="294" y="1059"/>
                    </a:lnTo>
                    <a:lnTo>
                      <a:pt x="283" y="1061"/>
                    </a:lnTo>
                    <a:lnTo>
                      <a:pt x="274" y="1068"/>
                    </a:lnTo>
                    <a:lnTo>
                      <a:pt x="268" y="1077"/>
                    </a:lnTo>
                    <a:lnTo>
                      <a:pt x="265" y="1088"/>
                    </a:lnTo>
                    <a:lnTo>
                      <a:pt x="265" y="2119"/>
                    </a:lnTo>
                    <a:lnTo>
                      <a:pt x="263" y="2146"/>
                    </a:lnTo>
                    <a:lnTo>
                      <a:pt x="255" y="2171"/>
                    </a:lnTo>
                    <a:lnTo>
                      <a:pt x="243" y="2193"/>
                    </a:lnTo>
                    <a:lnTo>
                      <a:pt x="227" y="2213"/>
                    </a:lnTo>
                    <a:lnTo>
                      <a:pt x="207" y="2229"/>
                    </a:lnTo>
                    <a:lnTo>
                      <a:pt x="185" y="2241"/>
                    </a:lnTo>
                    <a:lnTo>
                      <a:pt x="160" y="2249"/>
                    </a:lnTo>
                    <a:lnTo>
                      <a:pt x="132" y="2251"/>
                    </a:lnTo>
                    <a:lnTo>
                      <a:pt x="106" y="2249"/>
                    </a:lnTo>
                    <a:lnTo>
                      <a:pt x="81" y="2241"/>
                    </a:lnTo>
                    <a:lnTo>
                      <a:pt x="58" y="2229"/>
                    </a:lnTo>
                    <a:lnTo>
                      <a:pt x="39" y="2213"/>
                    </a:lnTo>
                    <a:lnTo>
                      <a:pt x="23" y="2193"/>
                    </a:lnTo>
                    <a:lnTo>
                      <a:pt x="11" y="2171"/>
                    </a:lnTo>
                    <a:lnTo>
                      <a:pt x="3" y="2146"/>
                    </a:lnTo>
                    <a:lnTo>
                      <a:pt x="0" y="2119"/>
                    </a:lnTo>
                    <a:lnTo>
                      <a:pt x="0" y="1480"/>
                    </a:lnTo>
                    <a:lnTo>
                      <a:pt x="35" y="1471"/>
                    </a:lnTo>
                    <a:lnTo>
                      <a:pt x="67" y="1456"/>
                    </a:lnTo>
                    <a:lnTo>
                      <a:pt x="98" y="1438"/>
                    </a:lnTo>
                    <a:lnTo>
                      <a:pt x="125" y="1415"/>
                    </a:lnTo>
                    <a:lnTo>
                      <a:pt x="150" y="1390"/>
                    </a:lnTo>
                    <a:lnTo>
                      <a:pt x="171" y="1361"/>
                    </a:lnTo>
                    <a:lnTo>
                      <a:pt x="187" y="1329"/>
                    </a:lnTo>
                    <a:lnTo>
                      <a:pt x="199" y="1295"/>
                    </a:lnTo>
                    <a:lnTo>
                      <a:pt x="207" y="1259"/>
                    </a:lnTo>
                    <a:lnTo>
                      <a:pt x="210" y="1220"/>
                    </a:lnTo>
                    <a:lnTo>
                      <a:pt x="205" y="328"/>
                    </a:lnTo>
                    <a:lnTo>
                      <a:pt x="202" y="280"/>
                    </a:lnTo>
                    <a:lnTo>
                      <a:pt x="194" y="233"/>
                    </a:lnTo>
                    <a:lnTo>
                      <a:pt x="181" y="188"/>
                    </a:lnTo>
                    <a:lnTo>
                      <a:pt x="163" y="145"/>
                    </a:lnTo>
                    <a:lnTo>
                      <a:pt x="140" y="104"/>
                    </a:lnTo>
                    <a:lnTo>
                      <a:pt x="113" y="66"/>
                    </a:lnTo>
                    <a:lnTo>
                      <a:pt x="83" y="31"/>
                    </a:lnTo>
                    <a:lnTo>
                      <a:pt x="4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Freeform 1338"/>
              <p:cNvSpPr>
                <a:spLocks/>
              </p:cNvSpPr>
              <p:nvPr/>
            </p:nvSpPr>
            <p:spPr bwMode="auto">
              <a:xfrm>
                <a:off x="5030788" y="6176963"/>
                <a:ext cx="93662" cy="217488"/>
              </a:xfrm>
              <a:custGeom>
                <a:avLst/>
                <a:gdLst>
                  <a:gd name="T0" fmla="*/ 775 w 1067"/>
                  <a:gd name="T1" fmla="*/ 0 h 2474"/>
                  <a:gd name="T2" fmla="*/ 858 w 1067"/>
                  <a:gd name="T3" fmla="*/ 12 h 2474"/>
                  <a:gd name="T4" fmla="*/ 931 w 1067"/>
                  <a:gd name="T5" fmla="*/ 46 h 2474"/>
                  <a:gd name="T6" fmla="*/ 991 w 1067"/>
                  <a:gd name="T7" fmla="*/ 98 h 2474"/>
                  <a:gd name="T8" fmla="*/ 1035 w 1067"/>
                  <a:gd name="T9" fmla="*/ 166 h 2474"/>
                  <a:gd name="T10" fmla="*/ 1059 w 1067"/>
                  <a:gd name="T11" fmla="*/ 244 h 2474"/>
                  <a:gd name="T12" fmla="*/ 1067 w 1067"/>
                  <a:gd name="T13" fmla="*/ 1178 h 2474"/>
                  <a:gd name="T14" fmla="*/ 1058 w 1067"/>
                  <a:gd name="T15" fmla="*/ 1226 h 2474"/>
                  <a:gd name="T16" fmla="*/ 1032 w 1067"/>
                  <a:gd name="T17" fmla="*/ 1265 h 2474"/>
                  <a:gd name="T18" fmla="*/ 993 w 1067"/>
                  <a:gd name="T19" fmla="*/ 1291 h 2474"/>
                  <a:gd name="T20" fmla="*/ 946 w 1067"/>
                  <a:gd name="T21" fmla="*/ 1301 h 2474"/>
                  <a:gd name="T22" fmla="*/ 899 w 1067"/>
                  <a:gd name="T23" fmla="*/ 1291 h 2474"/>
                  <a:gd name="T24" fmla="*/ 861 w 1067"/>
                  <a:gd name="T25" fmla="*/ 1265 h 2474"/>
                  <a:gd name="T26" fmla="*/ 834 w 1067"/>
                  <a:gd name="T27" fmla="*/ 1227 h 2474"/>
                  <a:gd name="T28" fmla="*/ 824 w 1067"/>
                  <a:gd name="T29" fmla="*/ 1179 h 2474"/>
                  <a:gd name="T30" fmla="*/ 819 w 1067"/>
                  <a:gd name="T31" fmla="*/ 287 h 2474"/>
                  <a:gd name="T32" fmla="*/ 812 w 1067"/>
                  <a:gd name="T33" fmla="*/ 270 h 2474"/>
                  <a:gd name="T34" fmla="*/ 794 w 1067"/>
                  <a:gd name="T35" fmla="*/ 263 h 2474"/>
                  <a:gd name="T36" fmla="*/ 776 w 1067"/>
                  <a:gd name="T37" fmla="*/ 271 h 2474"/>
                  <a:gd name="T38" fmla="*/ 769 w 1067"/>
                  <a:gd name="T39" fmla="*/ 288 h 2474"/>
                  <a:gd name="T40" fmla="*/ 768 w 1067"/>
                  <a:gd name="T41" fmla="*/ 2358 h 2474"/>
                  <a:gd name="T42" fmla="*/ 747 w 1067"/>
                  <a:gd name="T43" fmla="*/ 2410 h 2474"/>
                  <a:gd name="T44" fmla="*/ 707 w 1067"/>
                  <a:gd name="T45" fmla="*/ 2449 h 2474"/>
                  <a:gd name="T46" fmla="*/ 656 w 1067"/>
                  <a:gd name="T47" fmla="*/ 2471 h 2474"/>
                  <a:gd name="T48" fmla="*/ 597 w 1067"/>
                  <a:gd name="T49" fmla="*/ 2471 h 2474"/>
                  <a:gd name="T50" fmla="*/ 544 w 1067"/>
                  <a:gd name="T51" fmla="*/ 2449 h 2474"/>
                  <a:gd name="T52" fmla="*/ 505 w 1067"/>
                  <a:gd name="T53" fmla="*/ 2410 h 2474"/>
                  <a:gd name="T54" fmla="*/ 483 w 1067"/>
                  <a:gd name="T55" fmla="*/ 2358 h 2474"/>
                  <a:gd name="T56" fmla="*/ 480 w 1067"/>
                  <a:gd name="T57" fmla="*/ 1195 h 2474"/>
                  <a:gd name="T58" fmla="*/ 471 w 1067"/>
                  <a:gd name="T59" fmla="*/ 1173 h 2474"/>
                  <a:gd name="T60" fmla="*/ 449 w 1067"/>
                  <a:gd name="T61" fmla="*/ 1164 h 2474"/>
                  <a:gd name="T62" fmla="*/ 427 w 1067"/>
                  <a:gd name="T63" fmla="*/ 1173 h 2474"/>
                  <a:gd name="T64" fmla="*/ 417 w 1067"/>
                  <a:gd name="T65" fmla="*/ 1195 h 2474"/>
                  <a:gd name="T66" fmla="*/ 414 w 1067"/>
                  <a:gd name="T67" fmla="*/ 2358 h 2474"/>
                  <a:gd name="T68" fmla="*/ 393 w 1067"/>
                  <a:gd name="T69" fmla="*/ 2410 h 2474"/>
                  <a:gd name="T70" fmla="*/ 353 w 1067"/>
                  <a:gd name="T71" fmla="*/ 2449 h 2474"/>
                  <a:gd name="T72" fmla="*/ 301 w 1067"/>
                  <a:gd name="T73" fmla="*/ 2471 h 2474"/>
                  <a:gd name="T74" fmla="*/ 242 w 1067"/>
                  <a:gd name="T75" fmla="*/ 2471 h 2474"/>
                  <a:gd name="T76" fmla="*/ 190 w 1067"/>
                  <a:gd name="T77" fmla="*/ 2449 h 2474"/>
                  <a:gd name="T78" fmla="*/ 151 w 1067"/>
                  <a:gd name="T79" fmla="*/ 2410 h 2474"/>
                  <a:gd name="T80" fmla="*/ 129 w 1067"/>
                  <a:gd name="T81" fmla="*/ 2358 h 2474"/>
                  <a:gd name="T82" fmla="*/ 126 w 1067"/>
                  <a:gd name="T83" fmla="*/ 2238 h 2474"/>
                  <a:gd name="T84" fmla="*/ 158 w 1067"/>
                  <a:gd name="T85" fmla="*/ 2181 h 2474"/>
                  <a:gd name="T86" fmla="*/ 170 w 1067"/>
                  <a:gd name="T87" fmla="*/ 2114 h 2474"/>
                  <a:gd name="T88" fmla="*/ 167 w 1067"/>
                  <a:gd name="T89" fmla="*/ 1559 h 2474"/>
                  <a:gd name="T90" fmla="*/ 145 w 1067"/>
                  <a:gd name="T91" fmla="*/ 1497 h 2474"/>
                  <a:gd name="T92" fmla="*/ 126 w 1067"/>
                  <a:gd name="T93" fmla="*/ 1418 h 2474"/>
                  <a:gd name="T94" fmla="*/ 143 w 1067"/>
                  <a:gd name="T95" fmla="*/ 1351 h 2474"/>
                  <a:gd name="T96" fmla="*/ 141 w 1067"/>
                  <a:gd name="T97" fmla="*/ 354 h 2474"/>
                  <a:gd name="T98" fmla="*/ 131 w 1067"/>
                  <a:gd name="T99" fmla="*/ 261 h 2474"/>
                  <a:gd name="T100" fmla="*/ 102 w 1067"/>
                  <a:gd name="T101" fmla="*/ 175 h 2474"/>
                  <a:gd name="T102" fmla="*/ 58 w 1067"/>
                  <a:gd name="T103" fmla="*/ 96 h 2474"/>
                  <a:gd name="T104" fmla="*/ 0 w 1067"/>
                  <a:gd name="T105" fmla="*/ 29 h 2474"/>
                  <a:gd name="T106" fmla="*/ 59 w 1067"/>
                  <a:gd name="T107" fmla="*/ 8 h 2474"/>
                  <a:gd name="T108" fmla="*/ 124 w 1067"/>
                  <a:gd name="T109" fmla="*/ 0 h 2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67" h="2474">
                    <a:moveTo>
                      <a:pt x="124" y="0"/>
                    </a:moveTo>
                    <a:lnTo>
                      <a:pt x="775" y="0"/>
                    </a:lnTo>
                    <a:lnTo>
                      <a:pt x="817" y="3"/>
                    </a:lnTo>
                    <a:lnTo>
                      <a:pt x="858" y="12"/>
                    </a:lnTo>
                    <a:lnTo>
                      <a:pt x="896" y="27"/>
                    </a:lnTo>
                    <a:lnTo>
                      <a:pt x="931" y="46"/>
                    </a:lnTo>
                    <a:lnTo>
                      <a:pt x="963" y="70"/>
                    </a:lnTo>
                    <a:lnTo>
                      <a:pt x="991" y="98"/>
                    </a:lnTo>
                    <a:lnTo>
                      <a:pt x="1016" y="131"/>
                    </a:lnTo>
                    <a:lnTo>
                      <a:pt x="1035" y="166"/>
                    </a:lnTo>
                    <a:lnTo>
                      <a:pt x="1050" y="204"/>
                    </a:lnTo>
                    <a:lnTo>
                      <a:pt x="1059" y="244"/>
                    </a:lnTo>
                    <a:lnTo>
                      <a:pt x="1062" y="286"/>
                    </a:lnTo>
                    <a:lnTo>
                      <a:pt x="1067" y="1178"/>
                    </a:lnTo>
                    <a:lnTo>
                      <a:pt x="1064" y="1202"/>
                    </a:lnTo>
                    <a:lnTo>
                      <a:pt x="1058" y="1226"/>
                    </a:lnTo>
                    <a:lnTo>
                      <a:pt x="1046" y="1247"/>
                    </a:lnTo>
                    <a:lnTo>
                      <a:pt x="1032" y="1265"/>
                    </a:lnTo>
                    <a:lnTo>
                      <a:pt x="1014" y="1280"/>
                    </a:lnTo>
                    <a:lnTo>
                      <a:pt x="993" y="1291"/>
                    </a:lnTo>
                    <a:lnTo>
                      <a:pt x="970" y="1298"/>
                    </a:lnTo>
                    <a:lnTo>
                      <a:pt x="946" y="1301"/>
                    </a:lnTo>
                    <a:lnTo>
                      <a:pt x="922" y="1298"/>
                    </a:lnTo>
                    <a:lnTo>
                      <a:pt x="899" y="1291"/>
                    </a:lnTo>
                    <a:lnTo>
                      <a:pt x="878" y="1280"/>
                    </a:lnTo>
                    <a:lnTo>
                      <a:pt x="861" y="1265"/>
                    </a:lnTo>
                    <a:lnTo>
                      <a:pt x="846" y="1248"/>
                    </a:lnTo>
                    <a:lnTo>
                      <a:pt x="834" y="1227"/>
                    </a:lnTo>
                    <a:lnTo>
                      <a:pt x="826" y="1203"/>
                    </a:lnTo>
                    <a:lnTo>
                      <a:pt x="824" y="1179"/>
                    </a:lnTo>
                    <a:lnTo>
                      <a:pt x="819" y="287"/>
                    </a:lnTo>
                    <a:lnTo>
                      <a:pt x="819" y="287"/>
                    </a:lnTo>
                    <a:lnTo>
                      <a:pt x="817" y="278"/>
                    </a:lnTo>
                    <a:lnTo>
                      <a:pt x="812" y="270"/>
                    </a:lnTo>
                    <a:lnTo>
                      <a:pt x="803" y="265"/>
                    </a:lnTo>
                    <a:lnTo>
                      <a:pt x="794" y="263"/>
                    </a:lnTo>
                    <a:lnTo>
                      <a:pt x="784" y="265"/>
                    </a:lnTo>
                    <a:lnTo>
                      <a:pt x="776" y="271"/>
                    </a:lnTo>
                    <a:lnTo>
                      <a:pt x="771" y="279"/>
                    </a:lnTo>
                    <a:lnTo>
                      <a:pt x="769" y="288"/>
                    </a:lnTo>
                    <a:lnTo>
                      <a:pt x="771" y="2329"/>
                    </a:lnTo>
                    <a:lnTo>
                      <a:pt x="768" y="2358"/>
                    </a:lnTo>
                    <a:lnTo>
                      <a:pt x="760" y="2386"/>
                    </a:lnTo>
                    <a:lnTo>
                      <a:pt x="747" y="2410"/>
                    </a:lnTo>
                    <a:lnTo>
                      <a:pt x="729" y="2432"/>
                    </a:lnTo>
                    <a:lnTo>
                      <a:pt x="707" y="2449"/>
                    </a:lnTo>
                    <a:lnTo>
                      <a:pt x="683" y="2463"/>
                    </a:lnTo>
                    <a:lnTo>
                      <a:pt x="656" y="2471"/>
                    </a:lnTo>
                    <a:lnTo>
                      <a:pt x="626" y="2474"/>
                    </a:lnTo>
                    <a:lnTo>
                      <a:pt x="597" y="2471"/>
                    </a:lnTo>
                    <a:lnTo>
                      <a:pt x="570" y="2463"/>
                    </a:lnTo>
                    <a:lnTo>
                      <a:pt x="544" y="2449"/>
                    </a:lnTo>
                    <a:lnTo>
                      <a:pt x="523" y="2432"/>
                    </a:lnTo>
                    <a:lnTo>
                      <a:pt x="505" y="2410"/>
                    </a:lnTo>
                    <a:lnTo>
                      <a:pt x="492" y="2386"/>
                    </a:lnTo>
                    <a:lnTo>
                      <a:pt x="483" y="2358"/>
                    </a:lnTo>
                    <a:lnTo>
                      <a:pt x="480" y="2329"/>
                    </a:lnTo>
                    <a:lnTo>
                      <a:pt x="480" y="1195"/>
                    </a:lnTo>
                    <a:lnTo>
                      <a:pt x="478" y="1183"/>
                    </a:lnTo>
                    <a:lnTo>
                      <a:pt x="471" y="1173"/>
                    </a:lnTo>
                    <a:lnTo>
                      <a:pt x="461" y="1166"/>
                    </a:lnTo>
                    <a:lnTo>
                      <a:pt x="449" y="1164"/>
                    </a:lnTo>
                    <a:lnTo>
                      <a:pt x="437" y="1166"/>
                    </a:lnTo>
                    <a:lnTo>
                      <a:pt x="427" y="1173"/>
                    </a:lnTo>
                    <a:lnTo>
                      <a:pt x="420" y="1183"/>
                    </a:lnTo>
                    <a:lnTo>
                      <a:pt x="417" y="1195"/>
                    </a:lnTo>
                    <a:lnTo>
                      <a:pt x="417" y="2329"/>
                    </a:lnTo>
                    <a:lnTo>
                      <a:pt x="414" y="2358"/>
                    </a:lnTo>
                    <a:lnTo>
                      <a:pt x="406" y="2386"/>
                    </a:lnTo>
                    <a:lnTo>
                      <a:pt x="393" y="2410"/>
                    </a:lnTo>
                    <a:lnTo>
                      <a:pt x="375" y="2432"/>
                    </a:lnTo>
                    <a:lnTo>
                      <a:pt x="353" y="2449"/>
                    </a:lnTo>
                    <a:lnTo>
                      <a:pt x="329" y="2463"/>
                    </a:lnTo>
                    <a:lnTo>
                      <a:pt x="301" y="2471"/>
                    </a:lnTo>
                    <a:lnTo>
                      <a:pt x="272" y="2474"/>
                    </a:lnTo>
                    <a:lnTo>
                      <a:pt x="242" y="2471"/>
                    </a:lnTo>
                    <a:lnTo>
                      <a:pt x="215" y="2463"/>
                    </a:lnTo>
                    <a:lnTo>
                      <a:pt x="190" y="2449"/>
                    </a:lnTo>
                    <a:lnTo>
                      <a:pt x="169" y="2432"/>
                    </a:lnTo>
                    <a:lnTo>
                      <a:pt x="151" y="2410"/>
                    </a:lnTo>
                    <a:lnTo>
                      <a:pt x="137" y="2386"/>
                    </a:lnTo>
                    <a:lnTo>
                      <a:pt x="129" y="2358"/>
                    </a:lnTo>
                    <a:lnTo>
                      <a:pt x="126" y="2329"/>
                    </a:lnTo>
                    <a:lnTo>
                      <a:pt x="126" y="2238"/>
                    </a:lnTo>
                    <a:lnTo>
                      <a:pt x="145" y="2211"/>
                    </a:lnTo>
                    <a:lnTo>
                      <a:pt x="158" y="2181"/>
                    </a:lnTo>
                    <a:lnTo>
                      <a:pt x="167" y="2149"/>
                    </a:lnTo>
                    <a:lnTo>
                      <a:pt x="170" y="2114"/>
                    </a:lnTo>
                    <a:lnTo>
                      <a:pt x="170" y="1594"/>
                    </a:lnTo>
                    <a:lnTo>
                      <a:pt x="167" y="1559"/>
                    </a:lnTo>
                    <a:lnTo>
                      <a:pt x="158" y="1527"/>
                    </a:lnTo>
                    <a:lnTo>
                      <a:pt x="145" y="1497"/>
                    </a:lnTo>
                    <a:lnTo>
                      <a:pt x="126" y="1469"/>
                    </a:lnTo>
                    <a:lnTo>
                      <a:pt x="126" y="1418"/>
                    </a:lnTo>
                    <a:lnTo>
                      <a:pt x="137" y="1385"/>
                    </a:lnTo>
                    <a:lnTo>
                      <a:pt x="143" y="1351"/>
                    </a:lnTo>
                    <a:lnTo>
                      <a:pt x="146" y="1316"/>
                    </a:lnTo>
                    <a:lnTo>
                      <a:pt x="141" y="354"/>
                    </a:lnTo>
                    <a:lnTo>
                      <a:pt x="138" y="307"/>
                    </a:lnTo>
                    <a:lnTo>
                      <a:pt x="131" y="261"/>
                    </a:lnTo>
                    <a:lnTo>
                      <a:pt x="119" y="217"/>
                    </a:lnTo>
                    <a:lnTo>
                      <a:pt x="102" y="175"/>
                    </a:lnTo>
                    <a:lnTo>
                      <a:pt x="82" y="135"/>
                    </a:lnTo>
                    <a:lnTo>
                      <a:pt x="58" y="96"/>
                    </a:lnTo>
                    <a:lnTo>
                      <a:pt x="31" y="61"/>
                    </a:lnTo>
                    <a:lnTo>
                      <a:pt x="0" y="29"/>
                    </a:lnTo>
                    <a:lnTo>
                      <a:pt x="29" y="17"/>
                    </a:lnTo>
                    <a:lnTo>
                      <a:pt x="59" y="8"/>
                    </a:lnTo>
                    <a:lnTo>
                      <a:pt x="91" y="2"/>
                    </a:lnTo>
                    <a:lnTo>
                      <a:pt x="12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Freeform 1339"/>
              <p:cNvSpPr>
                <a:spLocks/>
              </p:cNvSpPr>
              <p:nvPr/>
            </p:nvSpPr>
            <p:spPr bwMode="auto">
              <a:xfrm>
                <a:off x="5048250" y="6124575"/>
                <a:ext cx="44450" cy="44450"/>
              </a:xfrm>
              <a:custGeom>
                <a:avLst/>
                <a:gdLst>
                  <a:gd name="T0" fmla="*/ 251 w 503"/>
                  <a:gd name="T1" fmla="*/ 0 h 503"/>
                  <a:gd name="T2" fmla="*/ 288 w 503"/>
                  <a:gd name="T3" fmla="*/ 3 h 503"/>
                  <a:gd name="T4" fmla="*/ 324 w 503"/>
                  <a:gd name="T5" fmla="*/ 11 h 503"/>
                  <a:gd name="T6" fmla="*/ 358 w 503"/>
                  <a:gd name="T7" fmla="*/ 23 h 503"/>
                  <a:gd name="T8" fmla="*/ 389 w 503"/>
                  <a:gd name="T9" fmla="*/ 40 h 503"/>
                  <a:gd name="T10" fmla="*/ 417 w 503"/>
                  <a:gd name="T11" fmla="*/ 62 h 503"/>
                  <a:gd name="T12" fmla="*/ 442 w 503"/>
                  <a:gd name="T13" fmla="*/ 86 h 503"/>
                  <a:gd name="T14" fmla="*/ 463 w 503"/>
                  <a:gd name="T15" fmla="*/ 114 h 503"/>
                  <a:gd name="T16" fmla="*/ 480 w 503"/>
                  <a:gd name="T17" fmla="*/ 146 h 503"/>
                  <a:gd name="T18" fmla="*/ 492 w 503"/>
                  <a:gd name="T19" fmla="*/ 179 h 503"/>
                  <a:gd name="T20" fmla="*/ 500 w 503"/>
                  <a:gd name="T21" fmla="*/ 215 h 503"/>
                  <a:gd name="T22" fmla="*/ 503 w 503"/>
                  <a:gd name="T23" fmla="*/ 252 h 503"/>
                  <a:gd name="T24" fmla="*/ 500 w 503"/>
                  <a:gd name="T25" fmla="*/ 288 h 503"/>
                  <a:gd name="T26" fmla="*/ 493 w 503"/>
                  <a:gd name="T27" fmla="*/ 324 h 503"/>
                  <a:gd name="T28" fmla="*/ 480 w 503"/>
                  <a:gd name="T29" fmla="*/ 357 h 503"/>
                  <a:gd name="T30" fmla="*/ 463 w 503"/>
                  <a:gd name="T31" fmla="*/ 387 h 503"/>
                  <a:gd name="T32" fmla="*/ 443 w 503"/>
                  <a:gd name="T33" fmla="*/ 416 h 503"/>
                  <a:gd name="T34" fmla="*/ 418 w 503"/>
                  <a:gd name="T35" fmla="*/ 441 h 503"/>
                  <a:gd name="T36" fmla="*/ 390 w 503"/>
                  <a:gd name="T37" fmla="*/ 462 h 503"/>
                  <a:gd name="T38" fmla="*/ 359 w 503"/>
                  <a:gd name="T39" fmla="*/ 480 h 503"/>
                  <a:gd name="T40" fmla="*/ 325 w 503"/>
                  <a:gd name="T41" fmla="*/ 493 h 503"/>
                  <a:gd name="T42" fmla="*/ 289 w 503"/>
                  <a:gd name="T43" fmla="*/ 501 h 503"/>
                  <a:gd name="T44" fmla="*/ 251 w 503"/>
                  <a:gd name="T45" fmla="*/ 503 h 503"/>
                  <a:gd name="T46" fmla="*/ 214 w 503"/>
                  <a:gd name="T47" fmla="*/ 501 h 503"/>
                  <a:gd name="T48" fmla="*/ 178 w 503"/>
                  <a:gd name="T49" fmla="*/ 493 h 503"/>
                  <a:gd name="T50" fmla="*/ 145 w 503"/>
                  <a:gd name="T51" fmla="*/ 480 h 503"/>
                  <a:gd name="T52" fmla="*/ 114 w 503"/>
                  <a:gd name="T53" fmla="*/ 462 h 503"/>
                  <a:gd name="T54" fmla="*/ 86 w 503"/>
                  <a:gd name="T55" fmla="*/ 441 h 503"/>
                  <a:gd name="T56" fmla="*/ 60 w 503"/>
                  <a:gd name="T57" fmla="*/ 416 h 503"/>
                  <a:gd name="T58" fmla="*/ 39 w 503"/>
                  <a:gd name="T59" fmla="*/ 387 h 503"/>
                  <a:gd name="T60" fmla="*/ 23 w 503"/>
                  <a:gd name="T61" fmla="*/ 357 h 503"/>
                  <a:gd name="T62" fmla="*/ 10 w 503"/>
                  <a:gd name="T63" fmla="*/ 324 h 503"/>
                  <a:gd name="T64" fmla="*/ 2 w 503"/>
                  <a:gd name="T65" fmla="*/ 288 h 503"/>
                  <a:gd name="T66" fmla="*/ 0 w 503"/>
                  <a:gd name="T67" fmla="*/ 252 h 503"/>
                  <a:gd name="T68" fmla="*/ 2 w 503"/>
                  <a:gd name="T69" fmla="*/ 215 h 503"/>
                  <a:gd name="T70" fmla="*/ 10 w 503"/>
                  <a:gd name="T71" fmla="*/ 179 h 503"/>
                  <a:gd name="T72" fmla="*/ 23 w 503"/>
                  <a:gd name="T73" fmla="*/ 146 h 503"/>
                  <a:gd name="T74" fmla="*/ 40 w 503"/>
                  <a:gd name="T75" fmla="*/ 114 h 503"/>
                  <a:gd name="T76" fmla="*/ 61 w 503"/>
                  <a:gd name="T77" fmla="*/ 86 h 503"/>
                  <a:gd name="T78" fmla="*/ 87 w 503"/>
                  <a:gd name="T79" fmla="*/ 62 h 503"/>
                  <a:gd name="T80" fmla="*/ 115 w 503"/>
                  <a:gd name="T81" fmla="*/ 40 h 503"/>
                  <a:gd name="T82" fmla="*/ 146 w 503"/>
                  <a:gd name="T83" fmla="*/ 23 h 503"/>
                  <a:gd name="T84" fmla="*/ 179 w 503"/>
                  <a:gd name="T85" fmla="*/ 11 h 503"/>
                  <a:gd name="T86" fmla="*/ 214 w 503"/>
                  <a:gd name="T87" fmla="*/ 3 h 503"/>
                  <a:gd name="T88" fmla="*/ 251 w 503"/>
                  <a:gd name="T89" fmla="*/ 0 h 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03" h="503">
                    <a:moveTo>
                      <a:pt x="251" y="0"/>
                    </a:moveTo>
                    <a:lnTo>
                      <a:pt x="288" y="3"/>
                    </a:lnTo>
                    <a:lnTo>
                      <a:pt x="324" y="11"/>
                    </a:lnTo>
                    <a:lnTo>
                      <a:pt x="358" y="23"/>
                    </a:lnTo>
                    <a:lnTo>
                      <a:pt x="389" y="40"/>
                    </a:lnTo>
                    <a:lnTo>
                      <a:pt x="417" y="62"/>
                    </a:lnTo>
                    <a:lnTo>
                      <a:pt x="442" y="86"/>
                    </a:lnTo>
                    <a:lnTo>
                      <a:pt x="463" y="114"/>
                    </a:lnTo>
                    <a:lnTo>
                      <a:pt x="480" y="146"/>
                    </a:lnTo>
                    <a:lnTo>
                      <a:pt x="492" y="179"/>
                    </a:lnTo>
                    <a:lnTo>
                      <a:pt x="500" y="215"/>
                    </a:lnTo>
                    <a:lnTo>
                      <a:pt x="503" y="252"/>
                    </a:lnTo>
                    <a:lnTo>
                      <a:pt x="500" y="288"/>
                    </a:lnTo>
                    <a:lnTo>
                      <a:pt x="493" y="324"/>
                    </a:lnTo>
                    <a:lnTo>
                      <a:pt x="480" y="357"/>
                    </a:lnTo>
                    <a:lnTo>
                      <a:pt x="463" y="387"/>
                    </a:lnTo>
                    <a:lnTo>
                      <a:pt x="443" y="416"/>
                    </a:lnTo>
                    <a:lnTo>
                      <a:pt x="418" y="441"/>
                    </a:lnTo>
                    <a:lnTo>
                      <a:pt x="390" y="462"/>
                    </a:lnTo>
                    <a:lnTo>
                      <a:pt x="359" y="480"/>
                    </a:lnTo>
                    <a:lnTo>
                      <a:pt x="325" y="493"/>
                    </a:lnTo>
                    <a:lnTo>
                      <a:pt x="289" y="501"/>
                    </a:lnTo>
                    <a:lnTo>
                      <a:pt x="251" y="503"/>
                    </a:lnTo>
                    <a:lnTo>
                      <a:pt x="214" y="501"/>
                    </a:lnTo>
                    <a:lnTo>
                      <a:pt x="178" y="493"/>
                    </a:lnTo>
                    <a:lnTo>
                      <a:pt x="145" y="480"/>
                    </a:lnTo>
                    <a:lnTo>
                      <a:pt x="114" y="462"/>
                    </a:lnTo>
                    <a:lnTo>
                      <a:pt x="86" y="441"/>
                    </a:lnTo>
                    <a:lnTo>
                      <a:pt x="60" y="416"/>
                    </a:lnTo>
                    <a:lnTo>
                      <a:pt x="39" y="387"/>
                    </a:lnTo>
                    <a:lnTo>
                      <a:pt x="23" y="357"/>
                    </a:lnTo>
                    <a:lnTo>
                      <a:pt x="10" y="324"/>
                    </a:lnTo>
                    <a:lnTo>
                      <a:pt x="2" y="288"/>
                    </a:lnTo>
                    <a:lnTo>
                      <a:pt x="0" y="252"/>
                    </a:lnTo>
                    <a:lnTo>
                      <a:pt x="2" y="215"/>
                    </a:lnTo>
                    <a:lnTo>
                      <a:pt x="10" y="179"/>
                    </a:lnTo>
                    <a:lnTo>
                      <a:pt x="23" y="146"/>
                    </a:lnTo>
                    <a:lnTo>
                      <a:pt x="40" y="114"/>
                    </a:lnTo>
                    <a:lnTo>
                      <a:pt x="61" y="86"/>
                    </a:lnTo>
                    <a:lnTo>
                      <a:pt x="87" y="62"/>
                    </a:lnTo>
                    <a:lnTo>
                      <a:pt x="115" y="40"/>
                    </a:lnTo>
                    <a:lnTo>
                      <a:pt x="146" y="23"/>
                    </a:lnTo>
                    <a:lnTo>
                      <a:pt x="179" y="11"/>
                    </a:lnTo>
                    <a:lnTo>
                      <a:pt x="214" y="3"/>
                    </a:lnTo>
                    <a:lnTo>
                      <a:pt x="25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1340"/>
              <p:cNvSpPr>
                <a:spLocks/>
              </p:cNvSpPr>
              <p:nvPr/>
            </p:nvSpPr>
            <p:spPr bwMode="auto">
              <a:xfrm>
                <a:off x="4913313" y="6180138"/>
                <a:ext cx="119062" cy="234950"/>
              </a:xfrm>
              <a:custGeom>
                <a:avLst/>
                <a:gdLst>
                  <a:gd name="T0" fmla="*/ 465 w 1356"/>
                  <a:gd name="T1" fmla="*/ 25 h 2666"/>
                  <a:gd name="T2" fmla="*/ 499 w 1356"/>
                  <a:gd name="T3" fmla="*/ 122 h 2666"/>
                  <a:gd name="T4" fmla="*/ 543 w 1356"/>
                  <a:gd name="T5" fmla="*/ 245 h 2666"/>
                  <a:gd name="T6" fmla="*/ 584 w 1356"/>
                  <a:gd name="T7" fmla="*/ 359 h 2666"/>
                  <a:gd name="T8" fmla="*/ 608 w 1356"/>
                  <a:gd name="T9" fmla="*/ 424 h 2666"/>
                  <a:gd name="T10" fmla="*/ 580 w 1356"/>
                  <a:gd name="T11" fmla="*/ 207 h 2666"/>
                  <a:gd name="T12" fmla="*/ 587 w 1356"/>
                  <a:gd name="T13" fmla="*/ 9 h 2666"/>
                  <a:gd name="T14" fmla="*/ 741 w 1356"/>
                  <a:gd name="T15" fmla="*/ 2 h 2666"/>
                  <a:gd name="T16" fmla="*/ 701 w 1356"/>
                  <a:gd name="T17" fmla="*/ 111 h 2666"/>
                  <a:gd name="T18" fmla="*/ 759 w 1356"/>
                  <a:gd name="T19" fmla="*/ 244 h 2666"/>
                  <a:gd name="T20" fmla="*/ 738 w 1356"/>
                  <a:gd name="T21" fmla="*/ 379 h 2666"/>
                  <a:gd name="T22" fmla="*/ 778 w 1356"/>
                  <a:gd name="T23" fmla="*/ 273 h 2666"/>
                  <a:gd name="T24" fmla="*/ 824 w 1356"/>
                  <a:gd name="T25" fmla="*/ 149 h 2666"/>
                  <a:gd name="T26" fmla="*/ 863 w 1356"/>
                  <a:gd name="T27" fmla="*/ 43 h 2666"/>
                  <a:gd name="T28" fmla="*/ 1018 w 1356"/>
                  <a:gd name="T29" fmla="*/ 0 h 2666"/>
                  <a:gd name="T30" fmla="*/ 1173 w 1356"/>
                  <a:gd name="T31" fmla="*/ 42 h 2666"/>
                  <a:gd name="T32" fmla="*/ 1283 w 1356"/>
                  <a:gd name="T33" fmla="*/ 153 h 2666"/>
                  <a:gd name="T34" fmla="*/ 1327 w 1356"/>
                  <a:gd name="T35" fmla="*/ 308 h 2666"/>
                  <a:gd name="T36" fmla="*/ 1312 w 1356"/>
                  <a:gd name="T37" fmla="*/ 1339 h 2666"/>
                  <a:gd name="T38" fmla="*/ 1302 w 1356"/>
                  <a:gd name="T39" fmla="*/ 1493 h 2666"/>
                  <a:gd name="T40" fmla="*/ 1354 w 1356"/>
                  <a:gd name="T41" fmla="*/ 1530 h 2666"/>
                  <a:gd name="T42" fmla="*/ 1346 w 1356"/>
                  <a:gd name="T43" fmla="*/ 2099 h 2666"/>
                  <a:gd name="T44" fmla="*/ 1105 w 1356"/>
                  <a:gd name="T45" fmla="*/ 2121 h 2666"/>
                  <a:gd name="T46" fmla="*/ 1054 w 1356"/>
                  <a:gd name="T47" fmla="*/ 2084 h 2666"/>
                  <a:gd name="T48" fmla="*/ 1062 w 1356"/>
                  <a:gd name="T49" fmla="*/ 1515 h 2666"/>
                  <a:gd name="T50" fmla="*/ 1127 w 1356"/>
                  <a:gd name="T51" fmla="*/ 1493 h 2666"/>
                  <a:gd name="T52" fmla="*/ 1081 w 1356"/>
                  <a:gd name="T53" fmla="*/ 1321 h 2666"/>
                  <a:gd name="T54" fmla="*/ 1063 w 1356"/>
                  <a:gd name="T55" fmla="*/ 299 h 2666"/>
                  <a:gd name="T56" fmla="*/ 1038 w 1356"/>
                  <a:gd name="T57" fmla="*/ 282 h 2666"/>
                  <a:gd name="T58" fmla="*/ 1010 w 1356"/>
                  <a:gd name="T59" fmla="*/ 310 h 2666"/>
                  <a:gd name="T60" fmla="*/ 1010 w 1356"/>
                  <a:gd name="T61" fmla="*/ 653 h 2666"/>
                  <a:gd name="T62" fmla="*/ 1010 w 1356"/>
                  <a:gd name="T63" fmla="*/ 892 h 2666"/>
                  <a:gd name="T64" fmla="*/ 1011 w 1356"/>
                  <a:gd name="T65" fmla="*/ 1050 h 2666"/>
                  <a:gd name="T66" fmla="*/ 1011 w 1356"/>
                  <a:gd name="T67" fmla="*/ 1149 h 2666"/>
                  <a:gd name="T68" fmla="*/ 1012 w 1356"/>
                  <a:gd name="T69" fmla="*/ 1210 h 2666"/>
                  <a:gd name="T70" fmla="*/ 1012 w 1356"/>
                  <a:gd name="T71" fmla="*/ 1253 h 2666"/>
                  <a:gd name="T72" fmla="*/ 1013 w 1356"/>
                  <a:gd name="T73" fmla="*/ 1300 h 2666"/>
                  <a:gd name="T74" fmla="*/ 1013 w 1356"/>
                  <a:gd name="T75" fmla="*/ 1372 h 2666"/>
                  <a:gd name="T76" fmla="*/ 929 w 1356"/>
                  <a:gd name="T77" fmla="*/ 1457 h 2666"/>
                  <a:gd name="T78" fmla="*/ 908 w 1356"/>
                  <a:gd name="T79" fmla="*/ 2067 h 2666"/>
                  <a:gd name="T80" fmla="*/ 945 w 1356"/>
                  <a:gd name="T81" fmla="*/ 2183 h 2666"/>
                  <a:gd name="T82" fmla="*/ 1013 w 1356"/>
                  <a:gd name="T83" fmla="*/ 2509 h 2666"/>
                  <a:gd name="T84" fmla="*/ 976 w 1356"/>
                  <a:gd name="T85" fmla="*/ 2610 h 2666"/>
                  <a:gd name="T86" fmla="*/ 884 w 1356"/>
                  <a:gd name="T87" fmla="*/ 2664 h 2666"/>
                  <a:gd name="T88" fmla="*/ 777 w 1356"/>
                  <a:gd name="T89" fmla="*/ 2645 h 2666"/>
                  <a:gd name="T90" fmla="*/ 709 w 1356"/>
                  <a:gd name="T91" fmla="*/ 2564 h 2666"/>
                  <a:gd name="T92" fmla="*/ 696 w 1356"/>
                  <a:gd name="T93" fmla="*/ 1275 h 2666"/>
                  <a:gd name="T94" fmla="*/ 652 w 1356"/>
                  <a:gd name="T95" fmla="*/ 1257 h 2666"/>
                  <a:gd name="T96" fmla="*/ 631 w 1356"/>
                  <a:gd name="T97" fmla="*/ 2509 h 2666"/>
                  <a:gd name="T98" fmla="*/ 594 w 1356"/>
                  <a:gd name="T99" fmla="*/ 2610 h 2666"/>
                  <a:gd name="T100" fmla="*/ 503 w 1356"/>
                  <a:gd name="T101" fmla="*/ 2664 h 2666"/>
                  <a:gd name="T102" fmla="*/ 395 w 1356"/>
                  <a:gd name="T103" fmla="*/ 2645 h 2666"/>
                  <a:gd name="T104" fmla="*/ 327 w 1356"/>
                  <a:gd name="T105" fmla="*/ 2564 h 2666"/>
                  <a:gd name="T106" fmla="*/ 315 w 1356"/>
                  <a:gd name="T107" fmla="*/ 300 h 2666"/>
                  <a:gd name="T108" fmla="*/ 292 w 1356"/>
                  <a:gd name="T109" fmla="*/ 284 h 2666"/>
                  <a:gd name="T110" fmla="*/ 267 w 1356"/>
                  <a:gd name="T111" fmla="*/ 309 h 2666"/>
                  <a:gd name="T112" fmla="*/ 240 w 1356"/>
                  <a:gd name="T113" fmla="*/ 1343 h 2666"/>
                  <a:gd name="T114" fmla="*/ 158 w 1356"/>
                  <a:gd name="T115" fmla="*/ 1398 h 2666"/>
                  <a:gd name="T116" fmla="*/ 79 w 1356"/>
                  <a:gd name="T117" fmla="*/ 1390 h 2666"/>
                  <a:gd name="T118" fmla="*/ 10 w 1356"/>
                  <a:gd name="T119" fmla="*/ 1320 h 2666"/>
                  <a:gd name="T120" fmla="*/ 8 w 1356"/>
                  <a:gd name="T121" fmla="*/ 266 h 2666"/>
                  <a:gd name="T122" fmla="*/ 70 w 1356"/>
                  <a:gd name="T123" fmla="*/ 120 h 2666"/>
                  <a:gd name="T124" fmla="*/ 195 w 1356"/>
                  <a:gd name="T125" fmla="*/ 24 h 2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56" h="2666">
                    <a:moveTo>
                      <a:pt x="315" y="0"/>
                    </a:moveTo>
                    <a:lnTo>
                      <a:pt x="455" y="0"/>
                    </a:lnTo>
                    <a:lnTo>
                      <a:pt x="459" y="10"/>
                    </a:lnTo>
                    <a:lnTo>
                      <a:pt x="465" y="25"/>
                    </a:lnTo>
                    <a:lnTo>
                      <a:pt x="472" y="44"/>
                    </a:lnTo>
                    <a:lnTo>
                      <a:pt x="480" y="68"/>
                    </a:lnTo>
                    <a:lnTo>
                      <a:pt x="489" y="94"/>
                    </a:lnTo>
                    <a:lnTo>
                      <a:pt x="499" y="122"/>
                    </a:lnTo>
                    <a:lnTo>
                      <a:pt x="510" y="151"/>
                    </a:lnTo>
                    <a:lnTo>
                      <a:pt x="521" y="182"/>
                    </a:lnTo>
                    <a:lnTo>
                      <a:pt x="532" y="213"/>
                    </a:lnTo>
                    <a:lnTo>
                      <a:pt x="543" y="245"/>
                    </a:lnTo>
                    <a:lnTo>
                      <a:pt x="554" y="276"/>
                    </a:lnTo>
                    <a:lnTo>
                      <a:pt x="565" y="305"/>
                    </a:lnTo>
                    <a:lnTo>
                      <a:pt x="575" y="334"/>
                    </a:lnTo>
                    <a:lnTo>
                      <a:pt x="584" y="359"/>
                    </a:lnTo>
                    <a:lnTo>
                      <a:pt x="592" y="381"/>
                    </a:lnTo>
                    <a:lnTo>
                      <a:pt x="599" y="400"/>
                    </a:lnTo>
                    <a:lnTo>
                      <a:pt x="604" y="414"/>
                    </a:lnTo>
                    <a:lnTo>
                      <a:pt x="608" y="424"/>
                    </a:lnTo>
                    <a:lnTo>
                      <a:pt x="575" y="243"/>
                    </a:lnTo>
                    <a:lnTo>
                      <a:pt x="574" y="231"/>
                    </a:lnTo>
                    <a:lnTo>
                      <a:pt x="576" y="219"/>
                    </a:lnTo>
                    <a:lnTo>
                      <a:pt x="580" y="207"/>
                    </a:lnTo>
                    <a:lnTo>
                      <a:pt x="633" y="111"/>
                    </a:lnTo>
                    <a:lnTo>
                      <a:pt x="586" y="28"/>
                    </a:lnTo>
                    <a:lnTo>
                      <a:pt x="584" y="19"/>
                    </a:lnTo>
                    <a:lnTo>
                      <a:pt x="587" y="9"/>
                    </a:lnTo>
                    <a:lnTo>
                      <a:pt x="594" y="2"/>
                    </a:lnTo>
                    <a:lnTo>
                      <a:pt x="603" y="0"/>
                    </a:lnTo>
                    <a:lnTo>
                      <a:pt x="732" y="0"/>
                    </a:lnTo>
                    <a:lnTo>
                      <a:pt x="741" y="2"/>
                    </a:lnTo>
                    <a:lnTo>
                      <a:pt x="748" y="9"/>
                    </a:lnTo>
                    <a:lnTo>
                      <a:pt x="751" y="19"/>
                    </a:lnTo>
                    <a:lnTo>
                      <a:pt x="748" y="28"/>
                    </a:lnTo>
                    <a:lnTo>
                      <a:pt x="701" y="111"/>
                    </a:lnTo>
                    <a:lnTo>
                      <a:pt x="754" y="207"/>
                    </a:lnTo>
                    <a:lnTo>
                      <a:pt x="759" y="218"/>
                    </a:lnTo>
                    <a:lnTo>
                      <a:pt x="761" y="231"/>
                    </a:lnTo>
                    <a:lnTo>
                      <a:pt x="759" y="244"/>
                    </a:lnTo>
                    <a:lnTo>
                      <a:pt x="720" y="424"/>
                    </a:lnTo>
                    <a:lnTo>
                      <a:pt x="724" y="414"/>
                    </a:lnTo>
                    <a:lnTo>
                      <a:pt x="731" y="398"/>
                    </a:lnTo>
                    <a:lnTo>
                      <a:pt x="738" y="379"/>
                    </a:lnTo>
                    <a:lnTo>
                      <a:pt x="747" y="357"/>
                    </a:lnTo>
                    <a:lnTo>
                      <a:pt x="756" y="331"/>
                    </a:lnTo>
                    <a:lnTo>
                      <a:pt x="767" y="302"/>
                    </a:lnTo>
                    <a:lnTo>
                      <a:pt x="778" y="273"/>
                    </a:lnTo>
                    <a:lnTo>
                      <a:pt x="789" y="242"/>
                    </a:lnTo>
                    <a:lnTo>
                      <a:pt x="801" y="211"/>
                    </a:lnTo>
                    <a:lnTo>
                      <a:pt x="812" y="180"/>
                    </a:lnTo>
                    <a:lnTo>
                      <a:pt x="824" y="149"/>
                    </a:lnTo>
                    <a:lnTo>
                      <a:pt x="835" y="120"/>
                    </a:lnTo>
                    <a:lnTo>
                      <a:pt x="845" y="92"/>
                    </a:lnTo>
                    <a:lnTo>
                      <a:pt x="855" y="67"/>
                    </a:lnTo>
                    <a:lnTo>
                      <a:pt x="863" y="43"/>
                    </a:lnTo>
                    <a:lnTo>
                      <a:pt x="870" y="25"/>
                    </a:lnTo>
                    <a:lnTo>
                      <a:pt x="876" y="10"/>
                    </a:lnTo>
                    <a:lnTo>
                      <a:pt x="879" y="0"/>
                    </a:lnTo>
                    <a:lnTo>
                      <a:pt x="1018" y="0"/>
                    </a:lnTo>
                    <a:lnTo>
                      <a:pt x="1059" y="3"/>
                    </a:lnTo>
                    <a:lnTo>
                      <a:pt x="1099" y="11"/>
                    </a:lnTo>
                    <a:lnTo>
                      <a:pt x="1137" y="24"/>
                    </a:lnTo>
                    <a:lnTo>
                      <a:pt x="1173" y="42"/>
                    </a:lnTo>
                    <a:lnTo>
                      <a:pt x="1205" y="65"/>
                    </a:lnTo>
                    <a:lnTo>
                      <a:pt x="1235" y="91"/>
                    </a:lnTo>
                    <a:lnTo>
                      <a:pt x="1261" y="120"/>
                    </a:lnTo>
                    <a:lnTo>
                      <a:pt x="1283" y="153"/>
                    </a:lnTo>
                    <a:lnTo>
                      <a:pt x="1301" y="189"/>
                    </a:lnTo>
                    <a:lnTo>
                      <a:pt x="1316" y="226"/>
                    </a:lnTo>
                    <a:lnTo>
                      <a:pt x="1324" y="266"/>
                    </a:lnTo>
                    <a:lnTo>
                      <a:pt x="1327" y="308"/>
                    </a:lnTo>
                    <a:lnTo>
                      <a:pt x="1332" y="1270"/>
                    </a:lnTo>
                    <a:lnTo>
                      <a:pt x="1330" y="1294"/>
                    </a:lnTo>
                    <a:lnTo>
                      <a:pt x="1323" y="1317"/>
                    </a:lnTo>
                    <a:lnTo>
                      <a:pt x="1312" y="1339"/>
                    </a:lnTo>
                    <a:lnTo>
                      <a:pt x="1297" y="1358"/>
                    </a:lnTo>
                    <a:lnTo>
                      <a:pt x="1279" y="1374"/>
                    </a:lnTo>
                    <a:lnTo>
                      <a:pt x="1279" y="1493"/>
                    </a:lnTo>
                    <a:lnTo>
                      <a:pt x="1302" y="1493"/>
                    </a:lnTo>
                    <a:lnTo>
                      <a:pt x="1320" y="1496"/>
                    </a:lnTo>
                    <a:lnTo>
                      <a:pt x="1334" y="1503"/>
                    </a:lnTo>
                    <a:lnTo>
                      <a:pt x="1346" y="1515"/>
                    </a:lnTo>
                    <a:lnTo>
                      <a:pt x="1354" y="1530"/>
                    </a:lnTo>
                    <a:lnTo>
                      <a:pt x="1356" y="1547"/>
                    </a:lnTo>
                    <a:lnTo>
                      <a:pt x="1356" y="2067"/>
                    </a:lnTo>
                    <a:lnTo>
                      <a:pt x="1354" y="2084"/>
                    </a:lnTo>
                    <a:lnTo>
                      <a:pt x="1346" y="2099"/>
                    </a:lnTo>
                    <a:lnTo>
                      <a:pt x="1334" y="2111"/>
                    </a:lnTo>
                    <a:lnTo>
                      <a:pt x="1320" y="2118"/>
                    </a:lnTo>
                    <a:lnTo>
                      <a:pt x="1302" y="2121"/>
                    </a:lnTo>
                    <a:lnTo>
                      <a:pt x="1105" y="2121"/>
                    </a:lnTo>
                    <a:lnTo>
                      <a:pt x="1088" y="2118"/>
                    </a:lnTo>
                    <a:lnTo>
                      <a:pt x="1073" y="2111"/>
                    </a:lnTo>
                    <a:lnTo>
                      <a:pt x="1062" y="2099"/>
                    </a:lnTo>
                    <a:lnTo>
                      <a:pt x="1054" y="2084"/>
                    </a:lnTo>
                    <a:lnTo>
                      <a:pt x="1051" y="2067"/>
                    </a:lnTo>
                    <a:lnTo>
                      <a:pt x="1051" y="1547"/>
                    </a:lnTo>
                    <a:lnTo>
                      <a:pt x="1054" y="1530"/>
                    </a:lnTo>
                    <a:lnTo>
                      <a:pt x="1062" y="1515"/>
                    </a:lnTo>
                    <a:lnTo>
                      <a:pt x="1073" y="1503"/>
                    </a:lnTo>
                    <a:lnTo>
                      <a:pt x="1088" y="1496"/>
                    </a:lnTo>
                    <a:lnTo>
                      <a:pt x="1105" y="1493"/>
                    </a:lnTo>
                    <a:lnTo>
                      <a:pt x="1127" y="1493"/>
                    </a:lnTo>
                    <a:lnTo>
                      <a:pt x="1127" y="1378"/>
                    </a:lnTo>
                    <a:lnTo>
                      <a:pt x="1108" y="1362"/>
                    </a:lnTo>
                    <a:lnTo>
                      <a:pt x="1093" y="1343"/>
                    </a:lnTo>
                    <a:lnTo>
                      <a:pt x="1081" y="1321"/>
                    </a:lnTo>
                    <a:lnTo>
                      <a:pt x="1073" y="1297"/>
                    </a:lnTo>
                    <a:lnTo>
                      <a:pt x="1070" y="1271"/>
                    </a:lnTo>
                    <a:lnTo>
                      <a:pt x="1065" y="309"/>
                    </a:lnTo>
                    <a:lnTo>
                      <a:pt x="1063" y="299"/>
                    </a:lnTo>
                    <a:lnTo>
                      <a:pt x="1057" y="290"/>
                    </a:lnTo>
                    <a:lnTo>
                      <a:pt x="1049" y="285"/>
                    </a:lnTo>
                    <a:lnTo>
                      <a:pt x="1038" y="282"/>
                    </a:lnTo>
                    <a:lnTo>
                      <a:pt x="1038" y="282"/>
                    </a:lnTo>
                    <a:lnTo>
                      <a:pt x="1027" y="285"/>
                    </a:lnTo>
                    <a:lnTo>
                      <a:pt x="1019" y="291"/>
                    </a:lnTo>
                    <a:lnTo>
                      <a:pt x="1012" y="299"/>
                    </a:lnTo>
                    <a:lnTo>
                      <a:pt x="1010" y="310"/>
                    </a:lnTo>
                    <a:lnTo>
                      <a:pt x="1010" y="407"/>
                    </a:lnTo>
                    <a:lnTo>
                      <a:pt x="1010" y="495"/>
                    </a:lnTo>
                    <a:lnTo>
                      <a:pt x="1010" y="577"/>
                    </a:lnTo>
                    <a:lnTo>
                      <a:pt x="1010" y="653"/>
                    </a:lnTo>
                    <a:lnTo>
                      <a:pt x="1010" y="721"/>
                    </a:lnTo>
                    <a:lnTo>
                      <a:pt x="1010" y="783"/>
                    </a:lnTo>
                    <a:lnTo>
                      <a:pt x="1010" y="840"/>
                    </a:lnTo>
                    <a:lnTo>
                      <a:pt x="1010" y="892"/>
                    </a:lnTo>
                    <a:lnTo>
                      <a:pt x="1010" y="939"/>
                    </a:lnTo>
                    <a:lnTo>
                      <a:pt x="1011" y="980"/>
                    </a:lnTo>
                    <a:lnTo>
                      <a:pt x="1011" y="1017"/>
                    </a:lnTo>
                    <a:lnTo>
                      <a:pt x="1011" y="1050"/>
                    </a:lnTo>
                    <a:lnTo>
                      <a:pt x="1011" y="1080"/>
                    </a:lnTo>
                    <a:lnTo>
                      <a:pt x="1011" y="1106"/>
                    </a:lnTo>
                    <a:lnTo>
                      <a:pt x="1011" y="1129"/>
                    </a:lnTo>
                    <a:lnTo>
                      <a:pt x="1011" y="1149"/>
                    </a:lnTo>
                    <a:lnTo>
                      <a:pt x="1011" y="1168"/>
                    </a:lnTo>
                    <a:lnTo>
                      <a:pt x="1012" y="1184"/>
                    </a:lnTo>
                    <a:lnTo>
                      <a:pt x="1012" y="1197"/>
                    </a:lnTo>
                    <a:lnTo>
                      <a:pt x="1012" y="1210"/>
                    </a:lnTo>
                    <a:lnTo>
                      <a:pt x="1012" y="1222"/>
                    </a:lnTo>
                    <a:lnTo>
                      <a:pt x="1012" y="1232"/>
                    </a:lnTo>
                    <a:lnTo>
                      <a:pt x="1012" y="1243"/>
                    </a:lnTo>
                    <a:lnTo>
                      <a:pt x="1012" y="1253"/>
                    </a:lnTo>
                    <a:lnTo>
                      <a:pt x="1012" y="1263"/>
                    </a:lnTo>
                    <a:lnTo>
                      <a:pt x="1012" y="1275"/>
                    </a:lnTo>
                    <a:lnTo>
                      <a:pt x="1012" y="1287"/>
                    </a:lnTo>
                    <a:lnTo>
                      <a:pt x="1013" y="1300"/>
                    </a:lnTo>
                    <a:lnTo>
                      <a:pt x="1013" y="1315"/>
                    </a:lnTo>
                    <a:lnTo>
                      <a:pt x="1013" y="1331"/>
                    </a:lnTo>
                    <a:lnTo>
                      <a:pt x="1013" y="1350"/>
                    </a:lnTo>
                    <a:lnTo>
                      <a:pt x="1013" y="1372"/>
                    </a:lnTo>
                    <a:lnTo>
                      <a:pt x="987" y="1388"/>
                    </a:lnTo>
                    <a:lnTo>
                      <a:pt x="965" y="1408"/>
                    </a:lnTo>
                    <a:lnTo>
                      <a:pt x="945" y="1430"/>
                    </a:lnTo>
                    <a:lnTo>
                      <a:pt x="929" y="1457"/>
                    </a:lnTo>
                    <a:lnTo>
                      <a:pt x="918" y="1485"/>
                    </a:lnTo>
                    <a:lnTo>
                      <a:pt x="910" y="1515"/>
                    </a:lnTo>
                    <a:lnTo>
                      <a:pt x="908" y="1547"/>
                    </a:lnTo>
                    <a:lnTo>
                      <a:pt x="908" y="2067"/>
                    </a:lnTo>
                    <a:lnTo>
                      <a:pt x="910" y="2099"/>
                    </a:lnTo>
                    <a:lnTo>
                      <a:pt x="918" y="2129"/>
                    </a:lnTo>
                    <a:lnTo>
                      <a:pt x="929" y="2157"/>
                    </a:lnTo>
                    <a:lnTo>
                      <a:pt x="945" y="2183"/>
                    </a:lnTo>
                    <a:lnTo>
                      <a:pt x="965" y="2205"/>
                    </a:lnTo>
                    <a:lnTo>
                      <a:pt x="987" y="2225"/>
                    </a:lnTo>
                    <a:lnTo>
                      <a:pt x="1013" y="2241"/>
                    </a:lnTo>
                    <a:lnTo>
                      <a:pt x="1013" y="2509"/>
                    </a:lnTo>
                    <a:lnTo>
                      <a:pt x="1010" y="2538"/>
                    </a:lnTo>
                    <a:lnTo>
                      <a:pt x="1003" y="2564"/>
                    </a:lnTo>
                    <a:lnTo>
                      <a:pt x="991" y="2589"/>
                    </a:lnTo>
                    <a:lnTo>
                      <a:pt x="976" y="2610"/>
                    </a:lnTo>
                    <a:lnTo>
                      <a:pt x="957" y="2629"/>
                    </a:lnTo>
                    <a:lnTo>
                      <a:pt x="935" y="2645"/>
                    </a:lnTo>
                    <a:lnTo>
                      <a:pt x="911" y="2656"/>
                    </a:lnTo>
                    <a:lnTo>
                      <a:pt x="884" y="2664"/>
                    </a:lnTo>
                    <a:lnTo>
                      <a:pt x="856" y="2666"/>
                    </a:lnTo>
                    <a:lnTo>
                      <a:pt x="828" y="2664"/>
                    </a:lnTo>
                    <a:lnTo>
                      <a:pt x="802" y="2656"/>
                    </a:lnTo>
                    <a:lnTo>
                      <a:pt x="777" y="2645"/>
                    </a:lnTo>
                    <a:lnTo>
                      <a:pt x="755" y="2629"/>
                    </a:lnTo>
                    <a:lnTo>
                      <a:pt x="737" y="2610"/>
                    </a:lnTo>
                    <a:lnTo>
                      <a:pt x="720" y="2589"/>
                    </a:lnTo>
                    <a:lnTo>
                      <a:pt x="709" y="2564"/>
                    </a:lnTo>
                    <a:lnTo>
                      <a:pt x="701" y="2538"/>
                    </a:lnTo>
                    <a:lnTo>
                      <a:pt x="699" y="2509"/>
                    </a:lnTo>
                    <a:lnTo>
                      <a:pt x="699" y="1288"/>
                    </a:lnTo>
                    <a:lnTo>
                      <a:pt x="696" y="1275"/>
                    </a:lnTo>
                    <a:lnTo>
                      <a:pt x="689" y="1264"/>
                    </a:lnTo>
                    <a:lnTo>
                      <a:pt x="678" y="1257"/>
                    </a:lnTo>
                    <a:lnTo>
                      <a:pt x="665" y="1254"/>
                    </a:lnTo>
                    <a:lnTo>
                      <a:pt x="652" y="1257"/>
                    </a:lnTo>
                    <a:lnTo>
                      <a:pt x="641" y="1264"/>
                    </a:lnTo>
                    <a:lnTo>
                      <a:pt x="634" y="1275"/>
                    </a:lnTo>
                    <a:lnTo>
                      <a:pt x="631" y="1288"/>
                    </a:lnTo>
                    <a:lnTo>
                      <a:pt x="631" y="2509"/>
                    </a:lnTo>
                    <a:lnTo>
                      <a:pt x="629" y="2538"/>
                    </a:lnTo>
                    <a:lnTo>
                      <a:pt x="621" y="2564"/>
                    </a:lnTo>
                    <a:lnTo>
                      <a:pt x="610" y="2589"/>
                    </a:lnTo>
                    <a:lnTo>
                      <a:pt x="594" y="2610"/>
                    </a:lnTo>
                    <a:lnTo>
                      <a:pt x="576" y="2629"/>
                    </a:lnTo>
                    <a:lnTo>
                      <a:pt x="554" y="2645"/>
                    </a:lnTo>
                    <a:lnTo>
                      <a:pt x="529" y="2656"/>
                    </a:lnTo>
                    <a:lnTo>
                      <a:pt x="503" y="2664"/>
                    </a:lnTo>
                    <a:lnTo>
                      <a:pt x="475" y="2666"/>
                    </a:lnTo>
                    <a:lnTo>
                      <a:pt x="447" y="2664"/>
                    </a:lnTo>
                    <a:lnTo>
                      <a:pt x="419" y="2656"/>
                    </a:lnTo>
                    <a:lnTo>
                      <a:pt x="395" y="2645"/>
                    </a:lnTo>
                    <a:lnTo>
                      <a:pt x="373" y="2629"/>
                    </a:lnTo>
                    <a:lnTo>
                      <a:pt x="354" y="2610"/>
                    </a:lnTo>
                    <a:lnTo>
                      <a:pt x="339" y="2589"/>
                    </a:lnTo>
                    <a:lnTo>
                      <a:pt x="327" y="2564"/>
                    </a:lnTo>
                    <a:lnTo>
                      <a:pt x="320" y="2538"/>
                    </a:lnTo>
                    <a:lnTo>
                      <a:pt x="317" y="2509"/>
                    </a:lnTo>
                    <a:lnTo>
                      <a:pt x="317" y="309"/>
                    </a:lnTo>
                    <a:lnTo>
                      <a:pt x="315" y="300"/>
                    </a:lnTo>
                    <a:lnTo>
                      <a:pt x="310" y="292"/>
                    </a:lnTo>
                    <a:lnTo>
                      <a:pt x="302" y="286"/>
                    </a:lnTo>
                    <a:lnTo>
                      <a:pt x="292" y="284"/>
                    </a:lnTo>
                    <a:lnTo>
                      <a:pt x="292" y="284"/>
                    </a:lnTo>
                    <a:lnTo>
                      <a:pt x="282" y="286"/>
                    </a:lnTo>
                    <a:lnTo>
                      <a:pt x="274" y="291"/>
                    </a:lnTo>
                    <a:lnTo>
                      <a:pt x="269" y="299"/>
                    </a:lnTo>
                    <a:lnTo>
                      <a:pt x="267" y="309"/>
                    </a:lnTo>
                    <a:lnTo>
                      <a:pt x="262" y="1271"/>
                    </a:lnTo>
                    <a:lnTo>
                      <a:pt x="259" y="1297"/>
                    </a:lnTo>
                    <a:lnTo>
                      <a:pt x="252" y="1321"/>
                    </a:lnTo>
                    <a:lnTo>
                      <a:pt x="240" y="1343"/>
                    </a:lnTo>
                    <a:lnTo>
                      <a:pt x="224" y="1363"/>
                    </a:lnTo>
                    <a:lnTo>
                      <a:pt x="204" y="1379"/>
                    </a:lnTo>
                    <a:lnTo>
                      <a:pt x="182" y="1390"/>
                    </a:lnTo>
                    <a:lnTo>
                      <a:pt x="158" y="1398"/>
                    </a:lnTo>
                    <a:lnTo>
                      <a:pt x="131" y="1401"/>
                    </a:lnTo>
                    <a:lnTo>
                      <a:pt x="130" y="1401"/>
                    </a:lnTo>
                    <a:lnTo>
                      <a:pt x="104" y="1398"/>
                    </a:lnTo>
                    <a:lnTo>
                      <a:pt x="79" y="1390"/>
                    </a:lnTo>
                    <a:lnTo>
                      <a:pt x="57" y="1378"/>
                    </a:lnTo>
                    <a:lnTo>
                      <a:pt x="38" y="1362"/>
                    </a:lnTo>
                    <a:lnTo>
                      <a:pt x="22" y="1343"/>
                    </a:lnTo>
                    <a:lnTo>
                      <a:pt x="10" y="1320"/>
                    </a:lnTo>
                    <a:lnTo>
                      <a:pt x="3" y="1296"/>
                    </a:lnTo>
                    <a:lnTo>
                      <a:pt x="0" y="1270"/>
                    </a:lnTo>
                    <a:lnTo>
                      <a:pt x="5" y="308"/>
                    </a:lnTo>
                    <a:lnTo>
                      <a:pt x="8" y="266"/>
                    </a:lnTo>
                    <a:lnTo>
                      <a:pt x="17" y="226"/>
                    </a:lnTo>
                    <a:lnTo>
                      <a:pt x="30" y="189"/>
                    </a:lnTo>
                    <a:lnTo>
                      <a:pt x="48" y="153"/>
                    </a:lnTo>
                    <a:lnTo>
                      <a:pt x="70" y="120"/>
                    </a:lnTo>
                    <a:lnTo>
                      <a:pt x="96" y="91"/>
                    </a:lnTo>
                    <a:lnTo>
                      <a:pt x="126" y="65"/>
                    </a:lnTo>
                    <a:lnTo>
                      <a:pt x="160" y="42"/>
                    </a:lnTo>
                    <a:lnTo>
                      <a:pt x="195" y="24"/>
                    </a:lnTo>
                    <a:lnTo>
                      <a:pt x="233" y="11"/>
                    </a:lnTo>
                    <a:lnTo>
                      <a:pt x="273" y="3"/>
                    </a:lnTo>
                    <a:lnTo>
                      <a:pt x="31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Freeform 1341"/>
              <p:cNvSpPr>
                <a:spLocks/>
              </p:cNvSpPr>
              <p:nvPr/>
            </p:nvSpPr>
            <p:spPr bwMode="auto">
              <a:xfrm>
                <a:off x="4948238" y="6124575"/>
                <a:ext cx="47625" cy="49213"/>
              </a:xfrm>
              <a:custGeom>
                <a:avLst/>
                <a:gdLst>
                  <a:gd name="T0" fmla="*/ 273 w 545"/>
                  <a:gd name="T1" fmla="*/ 0 h 545"/>
                  <a:gd name="T2" fmla="*/ 313 w 545"/>
                  <a:gd name="T3" fmla="*/ 3 h 545"/>
                  <a:gd name="T4" fmla="*/ 352 w 545"/>
                  <a:gd name="T5" fmla="*/ 12 h 545"/>
                  <a:gd name="T6" fmla="*/ 388 w 545"/>
                  <a:gd name="T7" fmla="*/ 25 h 545"/>
                  <a:gd name="T8" fmla="*/ 422 w 545"/>
                  <a:gd name="T9" fmla="*/ 44 h 545"/>
                  <a:gd name="T10" fmla="*/ 452 w 545"/>
                  <a:gd name="T11" fmla="*/ 67 h 545"/>
                  <a:gd name="T12" fmla="*/ 479 w 545"/>
                  <a:gd name="T13" fmla="*/ 93 h 545"/>
                  <a:gd name="T14" fmla="*/ 502 w 545"/>
                  <a:gd name="T15" fmla="*/ 124 h 545"/>
                  <a:gd name="T16" fmla="*/ 520 w 545"/>
                  <a:gd name="T17" fmla="*/ 158 h 545"/>
                  <a:gd name="T18" fmla="*/ 534 w 545"/>
                  <a:gd name="T19" fmla="*/ 194 h 545"/>
                  <a:gd name="T20" fmla="*/ 542 w 545"/>
                  <a:gd name="T21" fmla="*/ 232 h 545"/>
                  <a:gd name="T22" fmla="*/ 545 w 545"/>
                  <a:gd name="T23" fmla="*/ 273 h 545"/>
                  <a:gd name="T24" fmla="*/ 542 w 545"/>
                  <a:gd name="T25" fmla="*/ 313 h 545"/>
                  <a:gd name="T26" fmla="*/ 534 w 545"/>
                  <a:gd name="T27" fmla="*/ 351 h 545"/>
                  <a:gd name="T28" fmla="*/ 520 w 545"/>
                  <a:gd name="T29" fmla="*/ 387 h 545"/>
                  <a:gd name="T30" fmla="*/ 502 w 545"/>
                  <a:gd name="T31" fmla="*/ 421 h 545"/>
                  <a:gd name="T32" fmla="*/ 479 w 545"/>
                  <a:gd name="T33" fmla="*/ 452 h 545"/>
                  <a:gd name="T34" fmla="*/ 452 w 545"/>
                  <a:gd name="T35" fmla="*/ 479 h 545"/>
                  <a:gd name="T36" fmla="*/ 422 w 545"/>
                  <a:gd name="T37" fmla="*/ 501 h 545"/>
                  <a:gd name="T38" fmla="*/ 388 w 545"/>
                  <a:gd name="T39" fmla="*/ 520 h 545"/>
                  <a:gd name="T40" fmla="*/ 352 w 545"/>
                  <a:gd name="T41" fmla="*/ 534 h 545"/>
                  <a:gd name="T42" fmla="*/ 313 w 545"/>
                  <a:gd name="T43" fmla="*/ 542 h 545"/>
                  <a:gd name="T44" fmla="*/ 273 w 545"/>
                  <a:gd name="T45" fmla="*/ 545 h 545"/>
                  <a:gd name="T46" fmla="*/ 233 w 545"/>
                  <a:gd name="T47" fmla="*/ 542 h 545"/>
                  <a:gd name="T48" fmla="*/ 194 w 545"/>
                  <a:gd name="T49" fmla="*/ 534 h 545"/>
                  <a:gd name="T50" fmla="*/ 158 w 545"/>
                  <a:gd name="T51" fmla="*/ 520 h 545"/>
                  <a:gd name="T52" fmla="*/ 125 w 545"/>
                  <a:gd name="T53" fmla="*/ 501 h 545"/>
                  <a:gd name="T54" fmla="*/ 95 w 545"/>
                  <a:gd name="T55" fmla="*/ 479 h 545"/>
                  <a:gd name="T56" fmla="*/ 68 w 545"/>
                  <a:gd name="T57" fmla="*/ 452 h 545"/>
                  <a:gd name="T58" fmla="*/ 45 w 545"/>
                  <a:gd name="T59" fmla="*/ 421 h 545"/>
                  <a:gd name="T60" fmla="*/ 25 w 545"/>
                  <a:gd name="T61" fmla="*/ 387 h 545"/>
                  <a:gd name="T62" fmla="*/ 12 w 545"/>
                  <a:gd name="T63" fmla="*/ 351 h 545"/>
                  <a:gd name="T64" fmla="*/ 3 w 545"/>
                  <a:gd name="T65" fmla="*/ 313 h 545"/>
                  <a:gd name="T66" fmla="*/ 0 w 545"/>
                  <a:gd name="T67" fmla="*/ 273 h 545"/>
                  <a:gd name="T68" fmla="*/ 3 w 545"/>
                  <a:gd name="T69" fmla="*/ 232 h 545"/>
                  <a:gd name="T70" fmla="*/ 12 w 545"/>
                  <a:gd name="T71" fmla="*/ 194 h 545"/>
                  <a:gd name="T72" fmla="*/ 25 w 545"/>
                  <a:gd name="T73" fmla="*/ 158 h 545"/>
                  <a:gd name="T74" fmla="*/ 45 w 545"/>
                  <a:gd name="T75" fmla="*/ 124 h 545"/>
                  <a:gd name="T76" fmla="*/ 68 w 545"/>
                  <a:gd name="T77" fmla="*/ 93 h 545"/>
                  <a:gd name="T78" fmla="*/ 95 w 545"/>
                  <a:gd name="T79" fmla="*/ 67 h 545"/>
                  <a:gd name="T80" fmla="*/ 125 w 545"/>
                  <a:gd name="T81" fmla="*/ 44 h 545"/>
                  <a:gd name="T82" fmla="*/ 158 w 545"/>
                  <a:gd name="T83" fmla="*/ 25 h 545"/>
                  <a:gd name="T84" fmla="*/ 194 w 545"/>
                  <a:gd name="T85" fmla="*/ 12 h 545"/>
                  <a:gd name="T86" fmla="*/ 233 w 545"/>
                  <a:gd name="T87" fmla="*/ 3 h 545"/>
                  <a:gd name="T88" fmla="*/ 273 w 545"/>
                  <a:gd name="T89" fmla="*/ 0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45" h="545">
                    <a:moveTo>
                      <a:pt x="273" y="0"/>
                    </a:moveTo>
                    <a:lnTo>
                      <a:pt x="313" y="3"/>
                    </a:lnTo>
                    <a:lnTo>
                      <a:pt x="352" y="12"/>
                    </a:lnTo>
                    <a:lnTo>
                      <a:pt x="388" y="25"/>
                    </a:lnTo>
                    <a:lnTo>
                      <a:pt x="422" y="44"/>
                    </a:lnTo>
                    <a:lnTo>
                      <a:pt x="452" y="67"/>
                    </a:lnTo>
                    <a:lnTo>
                      <a:pt x="479" y="93"/>
                    </a:lnTo>
                    <a:lnTo>
                      <a:pt x="502" y="124"/>
                    </a:lnTo>
                    <a:lnTo>
                      <a:pt x="520" y="158"/>
                    </a:lnTo>
                    <a:lnTo>
                      <a:pt x="534" y="194"/>
                    </a:lnTo>
                    <a:lnTo>
                      <a:pt x="542" y="232"/>
                    </a:lnTo>
                    <a:lnTo>
                      <a:pt x="545" y="273"/>
                    </a:lnTo>
                    <a:lnTo>
                      <a:pt x="542" y="313"/>
                    </a:lnTo>
                    <a:lnTo>
                      <a:pt x="534" y="351"/>
                    </a:lnTo>
                    <a:lnTo>
                      <a:pt x="520" y="387"/>
                    </a:lnTo>
                    <a:lnTo>
                      <a:pt x="502" y="421"/>
                    </a:lnTo>
                    <a:lnTo>
                      <a:pt x="479" y="452"/>
                    </a:lnTo>
                    <a:lnTo>
                      <a:pt x="452" y="479"/>
                    </a:lnTo>
                    <a:lnTo>
                      <a:pt x="422" y="501"/>
                    </a:lnTo>
                    <a:lnTo>
                      <a:pt x="388" y="520"/>
                    </a:lnTo>
                    <a:lnTo>
                      <a:pt x="352" y="534"/>
                    </a:lnTo>
                    <a:lnTo>
                      <a:pt x="313" y="542"/>
                    </a:lnTo>
                    <a:lnTo>
                      <a:pt x="273" y="545"/>
                    </a:lnTo>
                    <a:lnTo>
                      <a:pt x="233" y="542"/>
                    </a:lnTo>
                    <a:lnTo>
                      <a:pt x="194" y="534"/>
                    </a:lnTo>
                    <a:lnTo>
                      <a:pt x="158" y="520"/>
                    </a:lnTo>
                    <a:lnTo>
                      <a:pt x="125" y="501"/>
                    </a:lnTo>
                    <a:lnTo>
                      <a:pt x="95" y="479"/>
                    </a:lnTo>
                    <a:lnTo>
                      <a:pt x="68" y="452"/>
                    </a:lnTo>
                    <a:lnTo>
                      <a:pt x="45" y="421"/>
                    </a:lnTo>
                    <a:lnTo>
                      <a:pt x="25" y="387"/>
                    </a:lnTo>
                    <a:lnTo>
                      <a:pt x="12" y="351"/>
                    </a:lnTo>
                    <a:lnTo>
                      <a:pt x="3" y="313"/>
                    </a:lnTo>
                    <a:lnTo>
                      <a:pt x="0" y="273"/>
                    </a:lnTo>
                    <a:lnTo>
                      <a:pt x="3" y="232"/>
                    </a:lnTo>
                    <a:lnTo>
                      <a:pt x="12" y="194"/>
                    </a:lnTo>
                    <a:lnTo>
                      <a:pt x="25" y="158"/>
                    </a:lnTo>
                    <a:lnTo>
                      <a:pt x="45" y="124"/>
                    </a:lnTo>
                    <a:lnTo>
                      <a:pt x="68" y="93"/>
                    </a:lnTo>
                    <a:lnTo>
                      <a:pt x="95" y="67"/>
                    </a:lnTo>
                    <a:lnTo>
                      <a:pt x="125" y="44"/>
                    </a:lnTo>
                    <a:lnTo>
                      <a:pt x="158" y="25"/>
                    </a:lnTo>
                    <a:lnTo>
                      <a:pt x="194" y="12"/>
                    </a:lnTo>
                    <a:lnTo>
                      <a:pt x="233" y="3"/>
                    </a:lnTo>
                    <a:lnTo>
                      <a:pt x="27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83" name="Group 82"/>
            <p:cNvGrpSpPr/>
            <p:nvPr/>
          </p:nvGrpSpPr>
          <p:grpSpPr>
            <a:xfrm>
              <a:off x="5667376" y="6123781"/>
              <a:ext cx="288926" cy="290513"/>
              <a:chOff x="5667375" y="6124575"/>
              <a:chExt cx="288926" cy="290513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84" name="Freeform 1346"/>
              <p:cNvSpPr>
                <a:spLocks/>
              </p:cNvSpPr>
              <p:nvPr/>
            </p:nvSpPr>
            <p:spPr bwMode="auto">
              <a:xfrm>
                <a:off x="5868988" y="6176963"/>
                <a:ext cx="87313" cy="217488"/>
              </a:xfrm>
              <a:custGeom>
                <a:avLst/>
                <a:gdLst>
                  <a:gd name="T0" fmla="*/ 701 w 992"/>
                  <a:gd name="T1" fmla="*/ 0 h 2474"/>
                  <a:gd name="T2" fmla="*/ 784 w 992"/>
                  <a:gd name="T3" fmla="*/ 12 h 2474"/>
                  <a:gd name="T4" fmla="*/ 857 w 992"/>
                  <a:gd name="T5" fmla="*/ 46 h 2474"/>
                  <a:gd name="T6" fmla="*/ 917 w 992"/>
                  <a:gd name="T7" fmla="*/ 99 h 2474"/>
                  <a:gd name="T8" fmla="*/ 961 w 992"/>
                  <a:gd name="T9" fmla="*/ 166 h 2474"/>
                  <a:gd name="T10" fmla="*/ 984 w 992"/>
                  <a:gd name="T11" fmla="*/ 244 h 2474"/>
                  <a:gd name="T12" fmla="*/ 992 w 992"/>
                  <a:gd name="T13" fmla="*/ 1177 h 2474"/>
                  <a:gd name="T14" fmla="*/ 983 w 992"/>
                  <a:gd name="T15" fmla="*/ 1225 h 2474"/>
                  <a:gd name="T16" fmla="*/ 957 w 992"/>
                  <a:gd name="T17" fmla="*/ 1264 h 2474"/>
                  <a:gd name="T18" fmla="*/ 919 w 992"/>
                  <a:gd name="T19" fmla="*/ 1290 h 2474"/>
                  <a:gd name="T20" fmla="*/ 872 w 992"/>
                  <a:gd name="T21" fmla="*/ 1300 h 2474"/>
                  <a:gd name="T22" fmla="*/ 847 w 992"/>
                  <a:gd name="T23" fmla="*/ 1297 h 2474"/>
                  <a:gd name="T24" fmla="*/ 804 w 992"/>
                  <a:gd name="T25" fmla="*/ 1279 h 2474"/>
                  <a:gd name="T26" fmla="*/ 771 w 992"/>
                  <a:gd name="T27" fmla="*/ 1247 h 2474"/>
                  <a:gd name="T28" fmla="*/ 753 w 992"/>
                  <a:gd name="T29" fmla="*/ 1204 h 2474"/>
                  <a:gd name="T30" fmla="*/ 746 w 992"/>
                  <a:gd name="T31" fmla="*/ 287 h 2474"/>
                  <a:gd name="T32" fmla="*/ 738 w 992"/>
                  <a:gd name="T33" fmla="*/ 269 h 2474"/>
                  <a:gd name="T34" fmla="*/ 720 w 992"/>
                  <a:gd name="T35" fmla="*/ 262 h 2474"/>
                  <a:gd name="T36" fmla="*/ 702 w 992"/>
                  <a:gd name="T37" fmla="*/ 270 h 2474"/>
                  <a:gd name="T38" fmla="*/ 695 w 992"/>
                  <a:gd name="T39" fmla="*/ 287 h 2474"/>
                  <a:gd name="T40" fmla="*/ 695 w 992"/>
                  <a:gd name="T41" fmla="*/ 2358 h 2474"/>
                  <a:gd name="T42" fmla="*/ 673 w 992"/>
                  <a:gd name="T43" fmla="*/ 2410 h 2474"/>
                  <a:gd name="T44" fmla="*/ 634 w 992"/>
                  <a:gd name="T45" fmla="*/ 2449 h 2474"/>
                  <a:gd name="T46" fmla="*/ 582 w 992"/>
                  <a:gd name="T47" fmla="*/ 2471 h 2474"/>
                  <a:gd name="T48" fmla="*/ 523 w 992"/>
                  <a:gd name="T49" fmla="*/ 2471 h 2474"/>
                  <a:gd name="T50" fmla="*/ 471 w 992"/>
                  <a:gd name="T51" fmla="*/ 2449 h 2474"/>
                  <a:gd name="T52" fmla="*/ 431 w 992"/>
                  <a:gd name="T53" fmla="*/ 2410 h 2474"/>
                  <a:gd name="T54" fmla="*/ 409 w 992"/>
                  <a:gd name="T55" fmla="*/ 2358 h 2474"/>
                  <a:gd name="T56" fmla="*/ 406 w 992"/>
                  <a:gd name="T57" fmla="*/ 1194 h 2474"/>
                  <a:gd name="T58" fmla="*/ 397 w 992"/>
                  <a:gd name="T59" fmla="*/ 1172 h 2474"/>
                  <a:gd name="T60" fmla="*/ 375 w 992"/>
                  <a:gd name="T61" fmla="*/ 1163 h 2474"/>
                  <a:gd name="T62" fmla="*/ 353 w 992"/>
                  <a:gd name="T63" fmla="*/ 1172 h 2474"/>
                  <a:gd name="T64" fmla="*/ 344 w 992"/>
                  <a:gd name="T65" fmla="*/ 1194 h 2474"/>
                  <a:gd name="T66" fmla="*/ 341 w 992"/>
                  <a:gd name="T67" fmla="*/ 2358 h 2474"/>
                  <a:gd name="T68" fmla="*/ 319 w 992"/>
                  <a:gd name="T69" fmla="*/ 2410 h 2474"/>
                  <a:gd name="T70" fmla="*/ 280 w 992"/>
                  <a:gd name="T71" fmla="*/ 2449 h 2474"/>
                  <a:gd name="T72" fmla="*/ 228 w 992"/>
                  <a:gd name="T73" fmla="*/ 2471 h 2474"/>
                  <a:gd name="T74" fmla="*/ 169 w 992"/>
                  <a:gd name="T75" fmla="*/ 2471 h 2474"/>
                  <a:gd name="T76" fmla="*/ 117 w 992"/>
                  <a:gd name="T77" fmla="*/ 2449 h 2474"/>
                  <a:gd name="T78" fmla="*/ 78 w 992"/>
                  <a:gd name="T79" fmla="*/ 2410 h 2474"/>
                  <a:gd name="T80" fmla="*/ 56 w 992"/>
                  <a:gd name="T81" fmla="*/ 2358 h 2474"/>
                  <a:gd name="T82" fmla="*/ 53 w 992"/>
                  <a:gd name="T83" fmla="*/ 2294 h 2474"/>
                  <a:gd name="T84" fmla="*/ 109 w 992"/>
                  <a:gd name="T85" fmla="*/ 2267 h 2474"/>
                  <a:gd name="T86" fmla="*/ 153 w 992"/>
                  <a:gd name="T87" fmla="*/ 2224 h 2474"/>
                  <a:gd name="T88" fmla="*/ 182 w 992"/>
                  <a:gd name="T89" fmla="*/ 2169 h 2474"/>
                  <a:gd name="T90" fmla="*/ 192 w 992"/>
                  <a:gd name="T91" fmla="*/ 2106 h 2474"/>
                  <a:gd name="T92" fmla="*/ 190 w 992"/>
                  <a:gd name="T93" fmla="*/ 1554 h 2474"/>
                  <a:gd name="T94" fmla="*/ 171 w 992"/>
                  <a:gd name="T95" fmla="*/ 1496 h 2474"/>
                  <a:gd name="T96" fmla="*/ 136 w 992"/>
                  <a:gd name="T97" fmla="*/ 1447 h 2474"/>
                  <a:gd name="T98" fmla="*/ 162 w 992"/>
                  <a:gd name="T99" fmla="*/ 1384 h 2474"/>
                  <a:gd name="T100" fmla="*/ 171 w 992"/>
                  <a:gd name="T101" fmla="*/ 1314 h 2474"/>
                  <a:gd name="T102" fmla="*/ 163 w 992"/>
                  <a:gd name="T103" fmla="*/ 301 h 2474"/>
                  <a:gd name="T104" fmla="*/ 139 w 992"/>
                  <a:gd name="T105" fmla="*/ 203 h 2474"/>
                  <a:gd name="T106" fmla="*/ 96 w 992"/>
                  <a:gd name="T107" fmla="*/ 115 h 2474"/>
                  <a:gd name="T108" fmla="*/ 36 w 992"/>
                  <a:gd name="T109" fmla="*/ 37 h 2474"/>
                  <a:gd name="T110" fmla="*/ 25 w 992"/>
                  <a:gd name="T111" fmla="*/ 1 h 2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92" h="2474">
                    <a:moveTo>
                      <a:pt x="51" y="0"/>
                    </a:moveTo>
                    <a:lnTo>
                      <a:pt x="701" y="0"/>
                    </a:lnTo>
                    <a:lnTo>
                      <a:pt x="743" y="3"/>
                    </a:lnTo>
                    <a:lnTo>
                      <a:pt x="784" y="12"/>
                    </a:lnTo>
                    <a:lnTo>
                      <a:pt x="822" y="26"/>
                    </a:lnTo>
                    <a:lnTo>
                      <a:pt x="857" y="46"/>
                    </a:lnTo>
                    <a:lnTo>
                      <a:pt x="889" y="70"/>
                    </a:lnTo>
                    <a:lnTo>
                      <a:pt x="917" y="99"/>
                    </a:lnTo>
                    <a:lnTo>
                      <a:pt x="941" y="131"/>
                    </a:lnTo>
                    <a:lnTo>
                      <a:pt x="961" y="166"/>
                    </a:lnTo>
                    <a:lnTo>
                      <a:pt x="975" y="203"/>
                    </a:lnTo>
                    <a:lnTo>
                      <a:pt x="984" y="244"/>
                    </a:lnTo>
                    <a:lnTo>
                      <a:pt x="988" y="286"/>
                    </a:lnTo>
                    <a:lnTo>
                      <a:pt x="992" y="1177"/>
                    </a:lnTo>
                    <a:lnTo>
                      <a:pt x="990" y="1203"/>
                    </a:lnTo>
                    <a:lnTo>
                      <a:pt x="983" y="1225"/>
                    </a:lnTo>
                    <a:lnTo>
                      <a:pt x="972" y="1246"/>
                    </a:lnTo>
                    <a:lnTo>
                      <a:pt x="957" y="1264"/>
                    </a:lnTo>
                    <a:lnTo>
                      <a:pt x="939" y="1279"/>
                    </a:lnTo>
                    <a:lnTo>
                      <a:pt x="919" y="1290"/>
                    </a:lnTo>
                    <a:lnTo>
                      <a:pt x="896" y="1297"/>
                    </a:lnTo>
                    <a:lnTo>
                      <a:pt x="872" y="1300"/>
                    </a:lnTo>
                    <a:lnTo>
                      <a:pt x="871" y="1300"/>
                    </a:lnTo>
                    <a:lnTo>
                      <a:pt x="847" y="1297"/>
                    </a:lnTo>
                    <a:lnTo>
                      <a:pt x="824" y="1290"/>
                    </a:lnTo>
                    <a:lnTo>
                      <a:pt x="804" y="1279"/>
                    </a:lnTo>
                    <a:lnTo>
                      <a:pt x="786" y="1265"/>
                    </a:lnTo>
                    <a:lnTo>
                      <a:pt x="771" y="1247"/>
                    </a:lnTo>
                    <a:lnTo>
                      <a:pt x="760" y="1226"/>
                    </a:lnTo>
                    <a:lnTo>
                      <a:pt x="753" y="1204"/>
                    </a:lnTo>
                    <a:lnTo>
                      <a:pt x="750" y="1179"/>
                    </a:lnTo>
                    <a:lnTo>
                      <a:pt x="746" y="287"/>
                    </a:lnTo>
                    <a:lnTo>
                      <a:pt x="744" y="277"/>
                    </a:lnTo>
                    <a:lnTo>
                      <a:pt x="738" y="269"/>
                    </a:lnTo>
                    <a:lnTo>
                      <a:pt x="730" y="264"/>
                    </a:lnTo>
                    <a:lnTo>
                      <a:pt x="720" y="262"/>
                    </a:lnTo>
                    <a:lnTo>
                      <a:pt x="710" y="264"/>
                    </a:lnTo>
                    <a:lnTo>
                      <a:pt x="702" y="270"/>
                    </a:lnTo>
                    <a:lnTo>
                      <a:pt x="697" y="278"/>
                    </a:lnTo>
                    <a:lnTo>
                      <a:pt x="695" y="287"/>
                    </a:lnTo>
                    <a:lnTo>
                      <a:pt x="698" y="2328"/>
                    </a:lnTo>
                    <a:lnTo>
                      <a:pt x="695" y="2358"/>
                    </a:lnTo>
                    <a:lnTo>
                      <a:pt x="686" y="2385"/>
                    </a:lnTo>
                    <a:lnTo>
                      <a:pt x="673" y="2410"/>
                    </a:lnTo>
                    <a:lnTo>
                      <a:pt x="655" y="2431"/>
                    </a:lnTo>
                    <a:lnTo>
                      <a:pt x="634" y="2449"/>
                    </a:lnTo>
                    <a:lnTo>
                      <a:pt x="609" y="2462"/>
                    </a:lnTo>
                    <a:lnTo>
                      <a:pt x="582" y="2471"/>
                    </a:lnTo>
                    <a:lnTo>
                      <a:pt x="553" y="2474"/>
                    </a:lnTo>
                    <a:lnTo>
                      <a:pt x="523" y="2471"/>
                    </a:lnTo>
                    <a:lnTo>
                      <a:pt x="496" y="2462"/>
                    </a:lnTo>
                    <a:lnTo>
                      <a:pt x="471" y="2449"/>
                    </a:lnTo>
                    <a:lnTo>
                      <a:pt x="449" y="2431"/>
                    </a:lnTo>
                    <a:lnTo>
                      <a:pt x="431" y="2410"/>
                    </a:lnTo>
                    <a:lnTo>
                      <a:pt x="418" y="2385"/>
                    </a:lnTo>
                    <a:lnTo>
                      <a:pt x="409" y="2358"/>
                    </a:lnTo>
                    <a:lnTo>
                      <a:pt x="406" y="2328"/>
                    </a:lnTo>
                    <a:lnTo>
                      <a:pt x="406" y="1194"/>
                    </a:lnTo>
                    <a:lnTo>
                      <a:pt x="404" y="1182"/>
                    </a:lnTo>
                    <a:lnTo>
                      <a:pt x="397" y="1172"/>
                    </a:lnTo>
                    <a:lnTo>
                      <a:pt x="387" y="1166"/>
                    </a:lnTo>
                    <a:lnTo>
                      <a:pt x="375" y="1163"/>
                    </a:lnTo>
                    <a:lnTo>
                      <a:pt x="363" y="1166"/>
                    </a:lnTo>
                    <a:lnTo>
                      <a:pt x="353" y="1172"/>
                    </a:lnTo>
                    <a:lnTo>
                      <a:pt x="346" y="1182"/>
                    </a:lnTo>
                    <a:lnTo>
                      <a:pt x="344" y="1194"/>
                    </a:lnTo>
                    <a:lnTo>
                      <a:pt x="344" y="2328"/>
                    </a:lnTo>
                    <a:lnTo>
                      <a:pt x="341" y="2358"/>
                    </a:lnTo>
                    <a:lnTo>
                      <a:pt x="332" y="2385"/>
                    </a:lnTo>
                    <a:lnTo>
                      <a:pt x="319" y="2410"/>
                    </a:lnTo>
                    <a:lnTo>
                      <a:pt x="301" y="2431"/>
                    </a:lnTo>
                    <a:lnTo>
                      <a:pt x="280" y="2449"/>
                    </a:lnTo>
                    <a:lnTo>
                      <a:pt x="255" y="2462"/>
                    </a:lnTo>
                    <a:lnTo>
                      <a:pt x="228" y="2471"/>
                    </a:lnTo>
                    <a:lnTo>
                      <a:pt x="199" y="2474"/>
                    </a:lnTo>
                    <a:lnTo>
                      <a:pt x="169" y="2471"/>
                    </a:lnTo>
                    <a:lnTo>
                      <a:pt x="142" y="2462"/>
                    </a:lnTo>
                    <a:lnTo>
                      <a:pt x="117" y="2449"/>
                    </a:lnTo>
                    <a:lnTo>
                      <a:pt x="96" y="2431"/>
                    </a:lnTo>
                    <a:lnTo>
                      <a:pt x="78" y="2410"/>
                    </a:lnTo>
                    <a:lnTo>
                      <a:pt x="65" y="2385"/>
                    </a:lnTo>
                    <a:lnTo>
                      <a:pt x="56" y="2358"/>
                    </a:lnTo>
                    <a:lnTo>
                      <a:pt x="53" y="2328"/>
                    </a:lnTo>
                    <a:lnTo>
                      <a:pt x="53" y="2294"/>
                    </a:lnTo>
                    <a:lnTo>
                      <a:pt x="82" y="2282"/>
                    </a:lnTo>
                    <a:lnTo>
                      <a:pt x="109" y="2267"/>
                    </a:lnTo>
                    <a:lnTo>
                      <a:pt x="133" y="2247"/>
                    </a:lnTo>
                    <a:lnTo>
                      <a:pt x="153" y="2224"/>
                    </a:lnTo>
                    <a:lnTo>
                      <a:pt x="169" y="2198"/>
                    </a:lnTo>
                    <a:lnTo>
                      <a:pt x="182" y="2169"/>
                    </a:lnTo>
                    <a:lnTo>
                      <a:pt x="190" y="2138"/>
                    </a:lnTo>
                    <a:lnTo>
                      <a:pt x="192" y="2106"/>
                    </a:lnTo>
                    <a:lnTo>
                      <a:pt x="192" y="1585"/>
                    </a:lnTo>
                    <a:lnTo>
                      <a:pt x="190" y="1554"/>
                    </a:lnTo>
                    <a:lnTo>
                      <a:pt x="182" y="1524"/>
                    </a:lnTo>
                    <a:lnTo>
                      <a:pt x="171" y="1496"/>
                    </a:lnTo>
                    <a:lnTo>
                      <a:pt x="155" y="1470"/>
                    </a:lnTo>
                    <a:lnTo>
                      <a:pt x="136" y="1447"/>
                    </a:lnTo>
                    <a:lnTo>
                      <a:pt x="151" y="1417"/>
                    </a:lnTo>
                    <a:lnTo>
                      <a:pt x="162" y="1384"/>
                    </a:lnTo>
                    <a:lnTo>
                      <a:pt x="168" y="1350"/>
                    </a:lnTo>
                    <a:lnTo>
                      <a:pt x="171" y="1314"/>
                    </a:lnTo>
                    <a:lnTo>
                      <a:pt x="166" y="352"/>
                    </a:lnTo>
                    <a:lnTo>
                      <a:pt x="163" y="301"/>
                    </a:lnTo>
                    <a:lnTo>
                      <a:pt x="154" y="251"/>
                    </a:lnTo>
                    <a:lnTo>
                      <a:pt x="139" y="203"/>
                    </a:lnTo>
                    <a:lnTo>
                      <a:pt x="120" y="157"/>
                    </a:lnTo>
                    <a:lnTo>
                      <a:pt x="96" y="115"/>
                    </a:lnTo>
                    <a:lnTo>
                      <a:pt x="68" y="74"/>
                    </a:lnTo>
                    <a:lnTo>
                      <a:pt x="36" y="37"/>
                    </a:lnTo>
                    <a:lnTo>
                      <a:pt x="0" y="4"/>
                    </a:lnTo>
                    <a:lnTo>
                      <a:pt x="25" y="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" name="Freeform 1347"/>
              <p:cNvSpPr>
                <a:spLocks/>
              </p:cNvSpPr>
              <p:nvPr/>
            </p:nvSpPr>
            <p:spPr bwMode="auto">
              <a:xfrm>
                <a:off x="5788025" y="6124575"/>
                <a:ext cx="47625" cy="49213"/>
              </a:xfrm>
              <a:custGeom>
                <a:avLst/>
                <a:gdLst>
                  <a:gd name="T0" fmla="*/ 272 w 542"/>
                  <a:gd name="T1" fmla="*/ 0 h 543"/>
                  <a:gd name="T2" fmla="*/ 311 w 542"/>
                  <a:gd name="T3" fmla="*/ 3 h 543"/>
                  <a:gd name="T4" fmla="*/ 350 w 542"/>
                  <a:gd name="T5" fmla="*/ 12 h 543"/>
                  <a:gd name="T6" fmla="*/ 385 w 542"/>
                  <a:gd name="T7" fmla="*/ 26 h 543"/>
                  <a:gd name="T8" fmla="*/ 419 w 542"/>
                  <a:gd name="T9" fmla="*/ 44 h 543"/>
                  <a:gd name="T10" fmla="*/ 449 w 542"/>
                  <a:gd name="T11" fmla="*/ 67 h 543"/>
                  <a:gd name="T12" fmla="*/ 475 w 542"/>
                  <a:gd name="T13" fmla="*/ 93 h 543"/>
                  <a:gd name="T14" fmla="*/ 498 w 542"/>
                  <a:gd name="T15" fmla="*/ 123 h 543"/>
                  <a:gd name="T16" fmla="*/ 517 w 542"/>
                  <a:gd name="T17" fmla="*/ 158 h 543"/>
                  <a:gd name="T18" fmla="*/ 530 w 542"/>
                  <a:gd name="T19" fmla="*/ 194 h 543"/>
                  <a:gd name="T20" fmla="*/ 539 w 542"/>
                  <a:gd name="T21" fmla="*/ 232 h 543"/>
                  <a:gd name="T22" fmla="*/ 542 w 542"/>
                  <a:gd name="T23" fmla="*/ 272 h 543"/>
                  <a:gd name="T24" fmla="*/ 539 w 542"/>
                  <a:gd name="T25" fmla="*/ 312 h 543"/>
                  <a:gd name="T26" fmla="*/ 530 w 542"/>
                  <a:gd name="T27" fmla="*/ 350 h 543"/>
                  <a:gd name="T28" fmla="*/ 517 w 542"/>
                  <a:gd name="T29" fmla="*/ 386 h 543"/>
                  <a:gd name="T30" fmla="*/ 498 w 542"/>
                  <a:gd name="T31" fmla="*/ 420 h 543"/>
                  <a:gd name="T32" fmla="*/ 475 w 542"/>
                  <a:gd name="T33" fmla="*/ 450 h 543"/>
                  <a:gd name="T34" fmla="*/ 449 w 542"/>
                  <a:gd name="T35" fmla="*/ 477 h 543"/>
                  <a:gd name="T36" fmla="*/ 419 w 542"/>
                  <a:gd name="T37" fmla="*/ 499 h 543"/>
                  <a:gd name="T38" fmla="*/ 385 w 542"/>
                  <a:gd name="T39" fmla="*/ 518 h 543"/>
                  <a:gd name="T40" fmla="*/ 350 w 542"/>
                  <a:gd name="T41" fmla="*/ 531 h 543"/>
                  <a:gd name="T42" fmla="*/ 311 w 542"/>
                  <a:gd name="T43" fmla="*/ 540 h 543"/>
                  <a:gd name="T44" fmla="*/ 272 w 542"/>
                  <a:gd name="T45" fmla="*/ 543 h 543"/>
                  <a:gd name="T46" fmla="*/ 231 w 542"/>
                  <a:gd name="T47" fmla="*/ 540 h 543"/>
                  <a:gd name="T48" fmla="*/ 193 w 542"/>
                  <a:gd name="T49" fmla="*/ 531 h 543"/>
                  <a:gd name="T50" fmla="*/ 157 w 542"/>
                  <a:gd name="T51" fmla="*/ 518 h 543"/>
                  <a:gd name="T52" fmla="*/ 124 w 542"/>
                  <a:gd name="T53" fmla="*/ 499 h 543"/>
                  <a:gd name="T54" fmla="*/ 94 w 542"/>
                  <a:gd name="T55" fmla="*/ 477 h 543"/>
                  <a:gd name="T56" fmla="*/ 67 w 542"/>
                  <a:gd name="T57" fmla="*/ 450 h 543"/>
                  <a:gd name="T58" fmla="*/ 44 w 542"/>
                  <a:gd name="T59" fmla="*/ 420 h 543"/>
                  <a:gd name="T60" fmla="*/ 26 w 542"/>
                  <a:gd name="T61" fmla="*/ 386 h 543"/>
                  <a:gd name="T62" fmla="*/ 12 w 542"/>
                  <a:gd name="T63" fmla="*/ 350 h 543"/>
                  <a:gd name="T64" fmla="*/ 3 w 542"/>
                  <a:gd name="T65" fmla="*/ 312 h 543"/>
                  <a:gd name="T66" fmla="*/ 0 w 542"/>
                  <a:gd name="T67" fmla="*/ 272 h 543"/>
                  <a:gd name="T68" fmla="*/ 3 w 542"/>
                  <a:gd name="T69" fmla="*/ 232 h 543"/>
                  <a:gd name="T70" fmla="*/ 12 w 542"/>
                  <a:gd name="T71" fmla="*/ 193 h 543"/>
                  <a:gd name="T72" fmla="*/ 26 w 542"/>
                  <a:gd name="T73" fmla="*/ 158 h 543"/>
                  <a:gd name="T74" fmla="*/ 44 w 542"/>
                  <a:gd name="T75" fmla="*/ 123 h 543"/>
                  <a:gd name="T76" fmla="*/ 67 w 542"/>
                  <a:gd name="T77" fmla="*/ 93 h 543"/>
                  <a:gd name="T78" fmla="*/ 94 w 542"/>
                  <a:gd name="T79" fmla="*/ 67 h 543"/>
                  <a:gd name="T80" fmla="*/ 124 w 542"/>
                  <a:gd name="T81" fmla="*/ 44 h 543"/>
                  <a:gd name="T82" fmla="*/ 157 w 542"/>
                  <a:gd name="T83" fmla="*/ 25 h 543"/>
                  <a:gd name="T84" fmla="*/ 193 w 542"/>
                  <a:gd name="T85" fmla="*/ 12 h 543"/>
                  <a:gd name="T86" fmla="*/ 231 w 542"/>
                  <a:gd name="T87" fmla="*/ 3 h 543"/>
                  <a:gd name="T88" fmla="*/ 272 w 542"/>
                  <a:gd name="T89" fmla="*/ 0 h 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42" h="543">
                    <a:moveTo>
                      <a:pt x="272" y="0"/>
                    </a:moveTo>
                    <a:lnTo>
                      <a:pt x="311" y="3"/>
                    </a:lnTo>
                    <a:lnTo>
                      <a:pt x="350" y="12"/>
                    </a:lnTo>
                    <a:lnTo>
                      <a:pt x="385" y="26"/>
                    </a:lnTo>
                    <a:lnTo>
                      <a:pt x="419" y="44"/>
                    </a:lnTo>
                    <a:lnTo>
                      <a:pt x="449" y="67"/>
                    </a:lnTo>
                    <a:lnTo>
                      <a:pt x="475" y="93"/>
                    </a:lnTo>
                    <a:lnTo>
                      <a:pt x="498" y="123"/>
                    </a:lnTo>
                    <a:lnTo>
                      <a:pt x="517" y="158"/>
                    </a:lnTo>
                    <a:lnTo>
                      <a:pt x="530" y="194"/>
                    </a:lnTo>
                    <a:lnTo>
                      <a:pt x="539" y="232"/>
                    </a:lnTo>
                    <a:lnTo>
                      <a:pt x="542" y="272"/>
                    </a:lnTo>
                    <a:lnTo>
                      <a:pt x="539" y="312"/>
                    </a:lnTo>
                    <a:lnTo>
                      <a:pt x="530" y="350"/>
                    </a:lnTo>
                    <a:lnTo>
                      <a:pt x="517" y="386"/>
                    </a:lnTo>
                    <a:lnTo>
                      <a:pt x="498" y="420"/>
                    </a:lnTo>
                    <a:lnTo>
                      <a:pt x="475" y="450"/>
                    </a:lnTo>
                    <a:lnTo>
                      <a:pt x="449" y="477"/>
                    </a:lnTo>
                    <a:lnTo>
                      <a:pt x="419" y="499"/>
                    </a:lnTo>
                    <a:lnTo>
                      <a:pt x="385" y="518"/>
                    </a:lnTo>
                    <a:lnTo>
                      <a:pt x="350" y="531"/>
                    </a:lnTo>
                    <a:lnTo>
                      <a:pt x="311" y="540"/>
                    </a:lnTo>
                    <a:lnTo>
                      <a:pt x="272" y="543"/>
                    </a:lnTo>
                    <a:lnTo>
                      <a:pt x="231" y="540"/>
                    </a:lnTo>
                    <a:lnTo>
                      <a:pt x="193" y="531"/>
                    </a:lnTo>
                    <a:lnTo>
                      <a:pt x="157" y="518"/>
                    </a:lnTo>
                    <a:lnTo>
                      <a:pt x="124" y="499"/>
                    </a:lnTo>
                    <a:lnTo>
                      <a:pt x="94" y="477"/>
                    </a:lnTo>
                    <a:lnTo>
                      <a:pt x="67" y="450"/>
                    </a:lnTo>
                    <a:lnTo>
                      <a:pt x="44" y="420"/>
                    </a:lnTo>
                    <a:lnTo>
                      <a:pt x="26" y="386"/>
                    </a:lnTo>
                    <a:lnTo>
                      <a:pt x="12" y="350"/>
                    </a:lnTo>
                    <a:lnTo>
                      <a:pt x="3" y="312"/>
                    </a:lnTo>
                    <a:lnTo>
                      <a:pt x="0" y="272"/>
                    </a:lnTo>
                    <a:lnTo>
                      <a:pt x="3" y="232"/>
                    </a:lnTo>
                    <a:lnTo>
                      <a:pt x="12" y="193"/>
                    </a:lnTo>
                    <a:lnTo>
                      <a:pt x="26" y="158"/>
                    </a:lnTo>
                    <a:lnTo>
                      <a:pt x="44" y="123"/>
                    </a:lnTo>
                    <a:lnTo>
                      <a:pt x="67" y="93"/>
                    </a:lnTo>
                    <a:lnTo>
                      <a:pt x="94" y="67"/>
                    </a:lnTo>
                    <a:lnTo>
                      <a:pt x="124" y="44"/>
                    </a:lnTo>
                    <a:lnTo>
                      <a:pt x="157" y="25"/>
                    </a:lnTo>
                    <a:lnTo>
                      <a:pt x="193" y="12"/>
                    </a:lnTo>
                    <a:lnTo>
                      <a:pt x="231" y="3"/>
                    </a:lnTo>
                    <a:lnTo>
                      <a:pt x="27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Freeform 1348"/>
              <p:cNvSpPr>
                <a:spLocks/>
              </p:cNvSpPr>
              <p:nvPr/>
            </p:nvSpPr>
            <p:spPr bwMode="auto">
              <a:xfrm>
                <a:off x="5880100" y="6124575"/>
                <a:ext cx="42863" cy="44450"/>
              </a:xfrm>
              <a:custGeom>
                <a:avLst/>
                <a:gdLst>
                  <a:gd name="T0" fmla="*/ 251 w 502"/>
                  <a:gd name="T1" fmla="*/ 0 h 504"/>
                  <a:gd name="T2" fmla="*/ 288 w 502"/>
                  <a:gd name="T3" fmla="*/ 3 h 504"/>
                  <a:gd name="T4" fmla="*/ 323 w 502"/>
                  <a:gd name="T5" fmla="*/ 11 h 504"/>
                  <a:gd name="T6" fmla="*/ 357 w 502"/>
                  <a:gd name="T7" fmla="*/ 24 h 504"/>
                  <a:gd name="T8" fmla="*/ 388 w 502"/>
                  <a:gd name="T9" fmla="*/ 41 h 504"/>
                  <a:gd name="T10" fmla="*/ 416 w 502"/>
                  <a:gd name="T11" fmla="*/ 62 h 504"/>
                  <a:gd name="T12" fmla="*/ 441 w 502"/>
                  <a:gd name="T13" fmla="*/ 87 h 504"/>
                  <a:gd name="T14" fmla="*/ 462 w 502"/>
                  <a:gd name="T15" fmla="*/ 115 h 504"/>
                  <a:gd name="T16" fmla="*/ 479 w 502"/>
                  <a:gd name="T17" fmla="*/ 146 h 504"/>
                  <a:gd name="T18" fmla="*/ 492 w 502"/>
                  <a:gd name="T19" fmla="*/ 180 h 504"/>
                  <a:gd name="T20" fmla="*/ 500 w 502"/>
                  <a:gd name="T21" fmla="*/ 215 h 504"/>
                  <a:gd name="T22" fmla="*/ 502 w 502"/>
                  <a:gd name="T23" fmla="*/ 252 h 504"/>
                  <a:gd name="T24" fmla="*/ 500 w 502"/>
                  <a:gd name="T25" fmla="*/ 289 h 504"/>
                  <a:gd name="T26" fmla="*/ 492 w 502"/>
                  <a:gd name="T27" fmla="*/ 325 h 504"/>
                  <a:gd name="T28" fmla="*/ 479 w 502"/>
                  <a:gd name="T29" fmla="*/ 358 h 504"/>
                  <a:gd name="T30" fmla="*/ 462 w 502"/>
                  <a:gd name="T31" fmla="*/ 389 h 504"/>
                  <a:gd name="T32" fmla="*/ 441 w 502"/>
                  <a:gd name="T33" fmla="*/ 418 h 504"/>
                  <a:gd name="T34" fmla="*/ 416 w 502"/>
                  <a:gd name="T35" fmla="*/ 442 h 504"/>
                  <a:gd name="T36" fmla="*/ 388 w 502"/>
                  <a:gd name="T37" fmla="*/ 463 h 504"/>
                  <a:gd name="T38" fmla="*/ 357 w 502"/>
                  <a:gd name="T39" fmla="*/ 481 h 504"/>
                  <a:gd name="T40" fmla="*/ 323 w 502"/>
                  <a:gd name="T41" fmla="*/ 493 h 504"/>
                  <a:gd name="T42" fmla="*/ 288 w 502"/>
                  <a:gd name="T43" fmla="*/ 501 h 504"/>
                  <a:gd name="T44" fmla="*/ 251 w 502"/>
                  <a:gd name="T45" fmla="*/ 504 h 504"/>
                  <a:gd name="T46" fmla="*/ 214 w 502"/>
                  <a:gd name="T47" fmla="*/ 501 h 504"/>
                  <a:gd name="T48" fmla="*/ 178 w 502"/>
                  <a:gd name="T49" fmla="*/ 493 h 504"/>
                  <a:gd name="T50" fmla="*/ 145 w 502"/>
                  <a:gd name="T51" fmla="*/ 481 h 504"/>
                  <a:gd name="T52" fmla="*/ 114 w 502"/>
                  <a:gd name="T53" fmla="*/ 463 h 504"/>
                  <a:gd name="T54" fmla="*/ 86 w 502"/>
                  <a:gd name="T55" fmla="*/ 442 h 504"/>
                  <a:gd name="T56" fmla="*/ 62 w 502"/>
                  <a:gd name="T57" fmla="*/ 418 h 504"/>
                  <a:gd name="T58" fmla="*/ 40 w 502"/>
                  <a:gd name="T59" fmla="*/ 389 h 504"/>
                  <a:gd name="T60" fmla="*/ 23 w 502"/>
                  <a:gd name="T61" fmla="*/ 358 h 504"/>
                  <a:gd name="T62" fmla="*/ 11 w 502"/>
                  <a:gd name="T63" fmla="*/ 325 h 504"/>
                  <a:gd name="T64" fmla="*/ 3 w 502"/>
                  <a:gd name="T65" fmla="*/ 289 h 504"/>
                  <a:gd name="T66" fmla="*/ 0 w 502"/>
                  <a:gd name="T67" fmla="*/ 252 h 504"/>
                  <a:gd name="T68" fmla="*/ 3 w 502"/>
                  <a:gd name="T69" fmla="*/ 215 h 504"/>
                  <a:gd name="T70" fmla="*/ 11 w 502"/>
                  <a:gd name="T71" fmla="*/ 180 h 504"/>
                  <a:gd name="T72" fmla="*/ 23 w 502"/>
                  <a:gd name="T73" fmla="*/ 146 h 504"/>
                  <a:gd name="T74" fmla="*/ 40 w 502"/>
                  <a:gd name="T75" fmla="*/ 115 h 504"/>
                  <a:gd name="T76" fmla="*/ 61 w 502"/>
                  <a:gd name="T77" fmla="*/ 87 h 504"/>
                  <a:gd name="T78" fmla="*/ 86 w 502"/>
                  <a:gd name="T79" fmla="*/ 62 h 504"/>
                  <a:gd name="T80" fmla="*/ 114 w 502"/>
                  <a:gd name="T81" fmla="*/ 41 h 504"/>
                  <a:gd name="T82" fmla="*/ 145 w 502"/>
                  <a:gd name="T83" fmla="*/ 24 h 504"/>
                  <a:gd name="T84" fmla="*/ 178 w 502"/>
                  <a:gd name="T85" fmla="*/ 11 h 504"/>
                  <a:gd name="T86" fmla="*/ 214 w 502"/>
                  <a:gd name="T87" fmla="*/ 3 h 504"/>
                  <a:gd name="T88" fmla="*/ 251 w 502"/>
                  <a:gd name="T89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02" h="504">
                    <a:moveTo>
                      <a:pt x="251" y="0"/>
                    </a:moveTo>
                    <a:lnTo>
                      <a:pt x="288" y="3"/>
                    </a:lnTo>
                    <a:lnTo>
                      <a:pt x="323" y="11"/>
                    </a:lnTo>
                    <a:lnTo>
                      <a:pt x="357" y="24"/>
                    </a:lnTo>
                    <a:lnTo>
                      <a:pt x="388" y="41"/>
                    </a:lnTo>
                    <a:lnTo>
                      <a:pt x="416" y="62"/>
                    </a:lnTo>
                    <a:lnTo>
                      <a:pt x="441" y="87"/>
                    </a:lnTo>
                    <a:lnTo>
                      <a:pt x="462" y="115"/>
                    </a:lnTo>
                    <a:lnTo>
                      <a:pt x="479" y="146"/>
                    </a:lnTo>
                    <a:lnTo>
                      <a:pt x="492" y="180"/>
                    </a:lnTo>
                    <a:lnTo>
                      <a:pt x="500" y="215"/>
                    </a:lnTo>
                    <a:lnTo>
                      <a:pt x="502" y="252"/>
                    </a:lnTo>
                    <a:lnTo>
                      <a:pt x="500" y="289"/>
                    </a:lnTo>
                    <a:lnTo>
                      <a:pt x="492" y="325"/>
                    </a:lnTo>
                    <a:lnTo>
                      <a:pt x="479" y="358"/>
                    </a:lnTo>
                    <a:lnTo>
                      <a:pt x="462" y="389"/>
                    </a:lnTo>
                    <a:lnTo>
                      <a:pt x="441" y="418"/>
                    </a:lnTo>
                    <a:lnTo>
                      <a:pt x="416" y="442"/>
                    </a:lnTo>
                    <a:lnTo>
                      <a:pt x="388" y="463"/>
                    </a:lnTo>
                    <a:lnTo>
                      <a:pt x="357" y="481"/>
                    </a:lnTo>
                    <a:lnTo>
                      <a:pt x="323" y="493"/>
                    </a:lnTo>
                    <a:lnTo>
                      <a:pt x="288" y="501"/>
                    </a:lnTo>
                    <a:lnTo>
                      <a:pt x="251" y="504"/>
                    </a:lnTo>
                    <a:lnTo>
                      <a:pt x="214" y="501"/>
                    </a:lnTo>
                    <a:lnTo>
                      <a:pt x="178" y="493"/>
                    </a:lnTo>
                    <a:lnTo>
                      <a:pt x="145" y="481"/>
                    </a:lnTo>
                    <a:lnTo>
                      <a:pt x="114" y="463"/>
                    </a:lnTo>
                    <a:lnTo>
                      <a:pt x="86" y="442"/>
                    </a:lnTo>
                    <a:lnTo>
                      <a:pt x="62" y="418"/>
                    </a:lnTo>
                    <a:lnTo>
                      <a:pt x="40" y="389"/>
                    </a:lnTo>
                    <a:lnTo>
                      <a:pt x="23" y="358"/>
                    </a:lnTo>
                    <a:lnTo>
                      <a:pt x="11" y="325"/>
                    </a:lnTo>
                    <a:lnTo>
                      <a:pt x="3" y="289"/>
                    </a:lnTo>
                    <a:lnTo>
                      <a:pt x="0" y="252"/>
                    </a:lnTo>
                    <a:lnTo>
                      <a:pt x="3" y="215"/>
                    </a:lnTo>
                    <a:lnTo>
                      <a:pt x="11" y="180"/>
                    </a:lnTo>
                    <a:lnTo>
                      <a:pt x="23" y="146"/>
                    </a:lnTo>
                    <a:lnTo>
                      <a:pt x="40" y="115"/>
                    </a:lnTo>
                    <a:lnTo>
                      <a:pt x="61" y="87"/>
                    </a:lnTo>
                    <a:lnTo>
                      <a:pt x="86" y="62"/>
                    </a:lnTo>
                    <a:lnTo>
                      <a:pt x="114" y="41"/>
                    </a:lnTo>
                    <a:lnTo>
                      <a:pt x="145" y="24"/>
                    </a:lnTo>
                    <a:lnTo>
                      <a:pt x="178" y="11"/>
                    </a:lnTo>
                    <a:lnTo>
                      <a:pt x="214" y="3"/>
                    </a:lnTo>
                    <a:lnTo>
                      <a:pt x="25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Freeform 1349"/>
              <p:cNvSpPr>
                <a:spLocks/>
              </p:cNvSpPr>
              <p:nvPr/>
            </p:nvSpPr>
            <p:spPr bwMode="auto">
              <a:xfrm>
                <a:off x="5711825" y="6132513"/>
                <a:ext cx="160338" cy="282575"/>
              </a:xfrm>
              <a:custGeom>
                <a:avLst/>
                <a:gdLst>
                  <a:gd name="T0" fmla="*/ 457 w 1821"/>
                  <a:gd name="T1" fmla="*/ 115 h 3221"/>
                  <a:gd name="T2" fmla="*/ 495 w 1821"/>
                  <a:gd name="T3" fmla="*/ 325 h 3221"/>
                  <a:gd name="T4" fmla="*/ 409 w 1821"/>
                  <a:gd name="T5" fmla="*/ 364 h 3221"/>
                  <a:gd name="T6" fmla="*/ 470 w 1821"/>
                  <a:gd name="T7" fmla="*/ 599 h 3221"/>
                  <a:gd name="T8" fmla="*/ 662 w 1821"/>
                  <a:gd name="T9" fmla="*/ 647 h 3221"/>
                  <a:gd name="T10" fmla="*/ 834 w 1821"/>
                  <a:gd name="T11" fmla="*/ 558 h 3221"/>
                  <a:gd name="T12" fmla="*/ 935 w 1821"/>
                  <a:gd name="T13" fmla="*/ 601 h 3221"/>
                  <a:gd name="T14" fmla="*/ 988 w 1821"/>
                  <a:gd name="T15" fmla="*/ 741 h 3221"/>
                  <a:gd name="T16" fmla="*/ 1045 w 1821"/>
                  <a:gd name="T17" fmla="*/ 893 h 3221"/>
                  <a:gd name="T18" fmla="*/ 1080 w 1821"/>
                  <a:gd name="T19" fmla="*/ 984 h 3221"/>
                  <a:gd name="T20" fmla="*/ 1105 w 1821"/>
                  <a:gd name="T21" fmla="*/ 672 h 3221"/>
                  <a:gd name="T22" fmla="*/ 1075 w 1821"/>
                  <a:gd name="T23" fmla="*/ 558 h 3221"/>
                  <a:gd name="T24" fmla="*/ 1220 w 1821"/>
                  <a:gd name="T25" fmla="*/ 586 h 3221"/>
                  <a:gd name="T26" fmla="*/ 1231 w 1821"/>
                  <a:gd name="T27" fmla="*/ 804 h 3221"/>
                  <a:gd name="T28" fmla="*/ 1219 w 1821"/>
                  <a:gd name="T29" fmla="*/ 915 h 3221"/>
                  <a:gd name="T30" fmla="*/ 1276 w 1821"/>
                  <a:gd name="T31" fmla="*/ 767 h 3221"/>
                  <a:gd name="T32" fmla="*/ 1332 w 1821"/>
                  <a:gd name="T33" fmla="*/ 621 h 3221"/>
                  <a:gd name="T34" fmla="*/ 1487 w 1821"/>
                  <a:gd name="T35" fmla="*/ 555 h 3221"/>
                  <a:gd name="T36" fmla="*/ 1663 w 1821"/>
                  <a:gd name="T37" fmla="*/ 612 h 3221"/>
                  <a:gd name="T38" fmla="*/ 1783 w 1821"/>
                  <a:gd name="T39" fmla="*/ 777 h 3221"/>
                  <a:gd name="T40" fmla="*/ 1790 w 1821"/>
                  <a:gd name="T41" fmla="*/ 1876 h 3221"/>
                  <a:gd name="T42" fmla="*/ 1745 w 1821"/>
                  <a:gd name="T43" fmla="*/ 2042 h 3221"/>
                  <a:gd name="T44" fmla="*/ 1819 w 1821"/>
                  <a:gd name="T45" fmla="*/ 2078 h 3221"/>
                  <a:gd name="T46" fmla="*/ 1800 w 1821"/>
                  <a:gd name="T47" fmla="*/ 2659 h 3221"/>
                  <a:gd name="T48" fmla="*/ 1539 w 1821"/>
                  <a:gd name="T49" fmla="*/ 2659 h 3221"/>
                  <a:gd name="T50" fmla="*/ 1520 w 1821"/>
                  <a:gd name="T51" fmla="*/ 2078 h 3221"/>
                  <a:gd name="T52" fmla="*/ 1593 w 1821"/>
                  <a:gd name="T53" fmla="*/ 2042 h 3221"/>
                  <a:gd name="T54" fmla="*/ 1542 w 1821"/>
                  <a:gd name="T55" fmla="*/ 1852 h 3221"/>
                  <a:gd name="T56" fmla="*/ 1517 w 1821"/>
                  <a:gd name="T57" fmla="*/ 839 h 3221"/>
                  <a:gd name="T58" fmla="*/ 1480 w 1821"/>
                  <a:gd name="T59" fmla="*/ 865 h 3221"/>
                  <a:gd name="T60" fmla="*/ 1397 w 1821"/>
                  <a:gd name="T61" fmla="*/ 2004 h 3221"/>
                  <a:gd name="T62" fmla="*/ 1377 w 1821"/>
                  <a:gd name="T63" fmla="*/ 2648 h 3221"/>
                  <a:gd name="T64" fmla="*/ 1456 w 1821"/>
                  <a:gd name="T65" fmla="*/ 2775 h 3221"/>
                  <a:gd name="T66" fmla="*/ 1461 w 1821"/>
                  <a:gd name="T67" fmla="*/ 3144 h 3221"/>
                  <a:gd name="T68" fmla="*/ 1354 w 1821"/>
                  <a:gd name="T69" fmla="*/ 3219 h 3221"/>
                  <a:gd name="T70" fmla="*/ 1225 w 1821"/>
                  <a:gd name="T71" fmla="*/ 3184 h 3221"/>
                  <a:gd name="T72" fmla="*/ 1170 w 1821"/>
                  <a:gd name="T73" fmla="*/ 3064 h 3221"/>
                  <a:gd name="T74" fmla="*/ 1136 w 1821"/>
                  <a:gd name="T75" fmla="*/ 1809 h 3221"/>
                  <a:gd name="T76" fmla="*/ 1101 w 1821"/>
                  <a:gd name="T77" fmla="*/ 3064 h 3221"/>
                  <a:gd name="T78" fmla="*/ 1045 w 1821"/>
                  <a:gd name="T79" fmla="*/ 3184 h 3221"/>
                  <a:gd name="T80" fmla="*/ 917 w 1821"/>
                  <a:gd name="T81" fmla="*/ 3219 h 3221"/>
                  <a:gd name="T82" fmla="*/ 810 w 1821"/>
                  <a:gd name="T83" fmla="*/ 3144 h 3221"/>
                  <a:gd name="T84" fmla="*/ 788 w 1821"/>
                  <a:gd name="T85" fmla="*/ 932 h 3221"/>
                  <a:gd name="T86" fmla="*/ 703 w 1821"/>
                  <a:gd name="T87" fmla="*/ 1110 h 3221"/>
                  <a:gd name="T88" fmla="*/ 660 w 1821"/>
                  <a:gd name="T89" fmla="*/ 1201 h 3221"/>
                  <a:gd name="T90" fmla="*/ 640 w 1821"/>
                  <a:gd name="T91" fmla="*/ 1240 h 3221"/>
                  <a:gd name="T92" fmla="*/ 626 w 1821"/>
                  <a:gd name="T93" fmla="*/ 1263 h 3221"/>
                  <a:gd name="T94" fmla="*/ 563 w 1821"/>
                  <a:gd name="T95" fmla="*/ 1327 h 3221"/>
                  <a:gd name="T96" fmla="*/ 441 w 1821"/>
                  <a:gd name="T97" fmla="*/ 1322 h 3221"/>
                  <a:gd name="T98" fmla="*/ 219 w 1821"/>
                  <a:gd name="T99" fmla="*/ 671 h 3221"/>
                  <a:gd name="T100" fmla="*/ 247 w 1821"/>
                  <a:gd name="T101" fmla="*/ 549 h 3221"/>
                  <a:gd name="T102" fmla="*/ 47 w 1821"/>
                  <a:gd name="T103" fmla="*/ 477 h 3221"/>
                  <a:gd name="T104" fmla="*/ 0 w 1821"/>
                  <a:gd name="T105" fmla="*/ 440 h 3221"/>
                  <a:gd name="T106" fmla="*/ 33 w 1821"/>
                  <a:gd name="T107" fmla="*/ 0 h 3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821" h="3221">
                    <a:moveTo>
                      <a:pt x="33" y="0"/>
                    </a:moveTo>
                    <a:lnTo>
                      <a:pt x="47" y="1"/>
                    </a:lnTo>
                    <a:lnTo>
                      <a:pt x="59" y="6"/>
                    </a:lnTo>
                    <a:lnTo>
                      <a:pt x="225" y="115"/>
                    </a:lnTo>
                    <a:lnTo>
                      <a:pt x="457" y="115"/>
                    </a:lnTo>
                    <a:lnTo>
                      <a:pt x="472" y="118"/>
                    </a:lnTo>
                    <a:lnTo>
                      <a:pt x="484" y="127"/>
                    </a:lnTo>
                    <a:lnTo>
                      <a:pt x="492" y="139"/>
                    </a:lnTo>
                    <a:lnTo>
                      <a:pt x="495" y="153"/>
                    </a:lnTo>
                    <a:lnTo>
                      <a:pt x="495" y="325"/>
                    </a:lnTo>
                    <a:lnTo>
                      <a:pt x="492" y="341"/>
                    </a:lnTo>
                    <a:lnTo>
                      <a:pt x="484" y="353"/>
                    </a:lnTo>
                    <a:lnTo>
                      <a:pt x="472" y="361"/>
                    </a:lnTo>
                    <a:lnTo>
                      <a:pt x="457" y="364"/>
                    </a:lnTo>
                    <a:lnTo>
                      <a:pt x="409" y="364"/>
                    </a:lnTo>
                    <a:lnTo>
                      <a:pt x="409" y="522"/>
                    </a:lnTo>
                    <a:lnTo>
                      <a:pt x="429" y="536"/>
                    </a:lnTo>
                    <a:lnTo>
                      <a:pt x="447" y="554"/>
                    </a:lnTo>
                    <a:lnTo>
                      <a:pt x="461" y="575"/>
                    </a:lnTo>
                    <a:lnTo>
                      <a:pt x="470" y="599"/>
                    </a:lnTo>
                    <a:lnTo>
                      <a:pt x="551" y="885"/>
                    </a:lnTo>
                    <a:lnTo>
                      <a:pt x="600" y="748"/>
                    </a:lnTo>
                    <a:lnTo>
                      <a:pt x="616" y="711"/>
                    </a:lnTo>
                    <a:lnTo>
                      <a:pt x="637" y="677"/>
                    </a:lnTo>
                    <a:lnTo>
                      <a:pt x="662" y="647"/>
                    </a:lnTo>
                    <a:lnTo>
                      <a:pt x="691" y="621"/>
                    </a:lnTo>
                    <a:lnTo>
                      <a:pt x="723" y="597"/>
                    </a:lnTo>
                    <a:lnTo>
                      <a:pt x="758" y="579"/>
                    </a:lnTo>
                    <a:lnTo>
                      <a:pt x="795" y="566"/>
                    </a:lnTo>
                    <a:lnTo>
                      <a:pt x="834" y="558"/>
                    </a:lnTo>
                    <a:lnTo>
                      <a:pt x="874" y="555"/>
                    </a:lnTo>
                    <a:lnTo>
                      <a:pt x="918" y="555"/>
                    </a:lnTo>
                    <a:lnTo>
                      <a:pt x="922" y="566"/>
                    </a:lnTo>
                    <a:lnTo>
                      <a:pt x="928" y="582"/>
                    </a:lnTo>
                    <a:lnTo>
                      <a:pt x="935" y="601"/>
                    </a:lnTo>
                    <a:lnTo>
                      <a:pt x="944" y="625"/>
                    </a:lnTo>
                    <a:lnTo>
                      <a:pt x="954" y="651"/>
                    </a:lnTo>
                    <a:lnTo>
                      <a:pt x="965" y="680"/>
                    </a:lnTo>
                    <a:lnTo>
                      <a:pt x="976" y="710"/>
                    </a:lnTo>
                    <a:lnTo>
                      <a:pt x="988" y="741"/>
                    </a:lnTo>
                    <a:lnTo>
                      <a:pt x="1000" y="772"/>
                    </a:lnTo>
                    <a:lnTo>
                      <a:pt x="1012" y="804"/>
                    </a:lnTo>
                    <a:lnTo>
                      <a:pt x="1023" y="835"/>
                    </a:lnTo>
                    <a:lnTo>
                      <a:pt x="1035" y="865"/>
                    </a:lnTo>
                    <a:lnTo>
                      <a:pt x="1045" y="893"/>
                    </a:lnTo>
                    <a:lnTo>
                      <a:pt x="1055" y="919"/>
                    </a:lnTo>
                    <a:lnTo>
                      <a:pt x="1063" y="941"/>
                    </a:lnTo>
                    <a:lnTo>
                      <a:pt x="1070" y="960"/>
                    </a:lnTo>
                    <a:lnTo>
                      <a:pt x="1076" y="975"/>
                    </a:lnTo>
                    <a:lnTo>
                      <a:pt x="1080" y="984"/>
                    </a:lnTo>
                    <a:lnTo>
                      <a:pt x="1046" y="804"/>
                    </a:lnTo>
                    <a:lnTo>
                      <a:pt x="1045" y="791"/>
                    </a:lnTo>
                    <a:lnTo>
                      <a:pt x="1047" y="779"/>
                    </a:lnTo>
                    <a:lnTo>
                      <a:pt x="1052" y="767"/>
                    </a:lnTo>
                    <a:lnTo>
                      <a:pt x="1105" y="672"/>
                    </a:lnTo>
                    <a:lnTo>
                      <a:pt x="1058" y="586"/>
                    </a:lnTo>
                    <a:lnTo>
                      <a:pt x="1056" y="577"/>
                    </a:lnTo>
                    <a:lnTo>
                      <a:pt x="1058" y="567"/>
                    </a:lnTo>
                    <a:lnTo>
                      <a:pt x="1065" y="560"/>
                    </a:lnTo>
                    <a:lnTo>
                      <a:pt x="1075" y="558"/>
                    </a:lnTo>
                    <a:lnTo>
                      <a:pt x="1203" y="558"/>
                    </a:lnTo>
                    <a:lnTo>
                      <a:pt x="1213" y="560"/>
                    </a:lnTo>
                    <a:lnTo>
                      <a:pt x="1220" y="567"/>
                    </a:lnTo>
                    <a:lnTo>
                      <a:pt x="1222" y="577"/>
                    </a:lnTo>
                    <a:lnTo>
                      <a:pt x="1220" y="586"/>
                    </a:lnTo>
                    <a:lnTo>
                      <a:pt x="1173" y="672"/>
                    </a:lnTo>
                    <a:lnTo>
                      <a:pt x="1226" y="767"/>
                    </a:lnTo>
                    <a:lnTo>
                      <a:pt x="1230" y="779"/>
                    </a:lnTo>
                    <a:lnTo>
                      <a:pt x="1232" y="791"/>
                    </a:lnTo>
                    <a:lnTo>
                      <a:pt x="1231" y="804"/>
                    </a:lnTo>
                    <a:lnTo>
                      <a:pt x="1193" y="984"/>
                    </a:lnTo>
                    <a:lnTo>
                      <a:pt x="1197" y="974"/>
                    </a:lnTo>
                    <a:lnTo>
                      <a:pt x="1203" y="958"/>
                    </a:lnTo>
                    <a:lnTo>
                      <a:pt x="1211" y="939"/>
                    </a:lnTo>
                    <a:lnTo>
                      <a:pt x="1219" y="915"/>
                    </a:lnTo>
                    <a:lnTo>
                      <a:pt x="1229" y="889"/>
                    </a:lnTo>
                    <a:lnTo>
                      <a:pt x="1240" y="860"/>
                    </a:lnTo>
                    <a:lnTo>
                      <a:pt x="1252" y="830"/>
                    </a:lnTo>
                    <a:lnTo>
                      <a:pt x="1264" y="799"/>
                    </a:lnTo>
                    <a:lnTo>
                      <a:pt x="1276" y="767"/>
                    </a:lnTo>
                    <a:lnTo>
                      <a:pt x="1288" y="735"/>
                    </a:lnTo>
                    <a:lnTo>
                      <a:pt x="1300" y="704"/>
                    </a:lnTo>
                    <a:lnTo>
                      <a:pt x="1311" y="675"/>
                    </a:lnTo>
                    <a:lnTo>
                      <a:pt x="1322" y="647"/>
                    </a:lnTo>
                    <a:lnTo>
                      <a:pt x="1332" y="621"/>
                    </a:lnTo>
                    <a:lnTo>
                      <a:pt x="1340" y="598"/>
                    </a:lnTo>
                    <a:lnTo>
                      <a:pt x="1347" y="579"/>
                    </a:lnTo>
                    <a:lnTo>
                      <a:pt x="1353" y="565"/>
                    </a:lnTo>
                    <a:lnTo>
                      <a:pt x="1357" y="555"/>
                    </a:lnTo>
                    <a:lnTo>
                      <a:pt x="1487" y="555"/>
                    </a:lnTo>
                    <a:lnTo>
                      <a:pt x="1518" y="557"/>
                    </a:lnTo>
                    <a:lnTo>
                      <a:pt x="1548" y="561"/>
                    </a:lnTo>
                    <a:lnTo>
                      <a:pt x="1589" y="573"/>
                    </a:lnTo>
                    <a:lnTo>
                      <a:pt x="1628" y="589"/>
                    </a:lnTo>
                    <a:lnTo>
                      <a:pt x="1663" y="612"/>
                    </a:lnTo>
                    <a:lnTo>
                      <a:pt x="1695" y="638"/>
                    </a:lnTo>
                    <a:lnTo>
                      <a:pt x="1724" y="668"/>
                    </a:lnTo>
                    <a:lnTo>
                      <a:pt x="1748" y="701"/>
                    </a:lnTo>
                    <a:lnTo>
                      <a:pt x="1768" y="738"/>
                    </a:lnTo>
                    <a:lnTo>
                      <a:pt x="1783" y="777"/>
                    </a:lnTo>
                    <a:lnTo>
                      <a:pt x="1792" y="819"/>
                    </a:lnTo>
                    <a:lnTo>
                      <a:pt x="1795" y="863"/>
                    </a:lnTo>
                    <a:lnTo>
                      <a:pt x="1800" y="1825"/>
                    </a:lnTo>
                    <a:lnTo>
                      <a:pt x="1797" y="1851"/>
                    </a:lnTo>
                    <a:lnTo>
                      <a:pt x="1790" y="1876"/>
                    </a:lnTo>
                    <a:lnTo>
                      <a:pt x="1778" y="1898"/>
                    </a:lnTo>
                    <a:lnTo>
                      <a:pt x="1778" y="1898"/>
                    </a:lnTo>
                    <a:lnTo>
                      <a:pt x="1763" y="1916"/>
                    </a:lnTo>
                    <a:lnTo>
                      <a:pt x="1745" y="1931"/>
                    </a:lnTo>
                    <a:lnTo>
                      <a:pt x="1745" y="2042"/>
                    </a:lnTo>
                    <a:lnTo>
                      <a:pt x="1768" y="2042"/>
                    </a:lnTo>
                    <a:lnTo>
                      <a:pt x="1785" y="2044"/>
                    </a:lnTo>
                    <a:lnTo>
                      <a:pt x="1800" y="2052"/>
                    </a:lnTo>
                    <a:lnTo>
                      <a:pt x="1811" y="2064"/>
                    </a:lnTo>
                    <a:lnTo>
                      <a:pt x="1819" y="2078"/>
                    </a:lnTo>
                    <a:lnTo>
                      <a:pt x="1821" y="2095"/>
                    </a:lnTo>
                    <a:lnTo>
                      <a:pt x="1821" y="2616"/>
                    </a:lnTo>
                    <a:lnTo>
                      <a:pt x="1819" y="2633"/>
                    </a:lnTo>
                    <a:lnTo>
                      <a:pt x="1811" y="2648"/>
                    </a:lnTo>
                    <a:lnTo>
                      <a:pt x="1800" y="2659"/>
                    </a:lnTo>
                    <a:lnTo>
                      <a:pt x="1785" y="2667"/>
                    </a:lnTo>
                    <a:lnTo>
                      <a:pt x="1768" y="2670"/>
                    </a:lnTo>
                    <a:lnTo>
                      <a:pt x="1571" y="2670"/>
                    </a:lnTo>
                    <a:lnTo>
                      <a:pt x="1554" y="2667"/>
                    </a:lnTo>
                    <a:lnTo>
                      <a:pt x="1539" y="2659"/>
                    </a:lnTo>
                    <a:lnTo>
                      <a:pt x="1528" y="2648"/>
                    </a:lnTo>
                    <a:lnTo>
                      <a:pt x="1520" y="2633"/>
                    </a:lnTo>
                    <a:lnTo>
                      <a:pt x="1517" y="2616"/>
                    </a:lnTo>
                    <a:lnTo>
                      <a:pt x="1517" y="2095"/>
                    </a:lnTo>
                    <a:lnTo>
                      <a:pt x="1520" y="2078"/>
                    </a:lnTo>
                    <a:lnTo>
                      <a:pt x="1528" y="2064"/>
                    </a:lnTo>
                    <a:lnTo>
                      <a:pt x="1539" y="2052"/>
                    </a:lnTo>
                    <a:lnTo>
                      <a:pt x="1554" y="2044"/>
                    </a:lnTo>
                    <a:lnTo>
                      <a:pt x="1571" y="2042"/>
                    </a:lnTo>
                    <a:lnTo>
                      <a:pt x="1593" y="2042"/>
                    </a:lnTo>
                    <a:lnTo>
                      <a:pt x="1593" y="1931"/>
                    </a:lnTo>
                    <a:lnTo>
                      <a:pt x="1576" y="1916"/>
                    </a:lnTo>
                    <a:lnTo>
                      <a:pt x="1561" y="1898"/>
                    </a:lnTo>
                    <a:lnTo>
                      <a:pt x="1549" y="1876"/>
                    </a:lnTo>
                    <a:lnTo>
                      <a:pt x="1542" y="1852"/>
                    </a:lnTo>
                    <a:lnTo>
                      <a:pt x="1539" y="1826"/>
                    </a:lnTo>
                    <a:lnTo>
                      <a:pt x="1534" y="864"/>
                    </a:lnTo>
                    <a:lnTo>
                      <a:pt x="1532" y="854"/>
                    </a:lnTo>
                    <a:lnTo>
                      <a:pt x="1526" y="845"/>
                    </a:lnTo>
                    <a:lnTo>
                      <a:pt x="1517" y="839"/>
                    </a:lnTo>
                    <a:lnTo>
                      <a:pt x="1507" y="837"/>
                    </a:lnTo>
                    <a:lnTo>
                      <a:pt x="1496" y="840"/>
                    </a:lnTo>
                    <a:lnTo>
                      <a:pt x="1488" y="846"/>
                    </a:lnTo>
                    <a:lnTo>
                      <a:pt x="1482" y="854"/>
                    </a:lnTo>
                    <a:lnTo>
                      <a:pt x="1480" y="865"/>
                    </a:lnTo>
                    <a:lnTo>
                      <a:pt x="1483" y="1919"/>
                    </a:lnTo>
                    <a:lnTo>
                      <a:pt x="1456" y="1935"/>
                    </a:lnTo>
                    <a:lnTo>
                      <a:pt x="1433" y="1955"/>
                    </a:lnTo>
                    <a:lnTo>
                      <a:pt x="1413" y="1978"/>
                    </a:lnTo>
                    <a:lnTo>
                      <a:pt x="1397" y="2004"/>
                    </a:lnTo>
                    <a:lnTo>
                      <a:pt x="1385" y="2033"/>
                    </a:lnTo>
                    <a:lnTo>
                      <a:pt x="1377" y="2063"/>
                    </a:lnTo>
                    <a:lnTo>
                      <a:pt x="1375" y="2095"/>
                    </a:lnTo>
                    <a:lnTo>
                      <a:pt x="1375" y="2616"/>
                    </a:lnTo>
                    <a:lnTo>
                      <a:pt x="1377" y="2648"/>
                    </a:lnTo>
                    <a:lnTo>
                      <a:pt x="1385" y="2679"/>
                    </a:lnTo>
                    <a:lnTo>
                      <a:pt x="1397" y="2707"/>
                    </a:lnTo>
                    <a:lnTo>
                      <a:pt x="1413" y="2733"/>
                    </a:lnTo>
                    <a:lnTo>
                      <a:pt x="1433" y="2756"/>
                    </a:lnTo>
                    <a:lnTo>
                      <a:pt x="1456" y="2775"/>
                    </a:lnTo>
                    <a:lnTo>
                      <a:pt x="1483" y="2791"/>
                    </a:lnTo>
                    <a:lnTo>
                      <a:pt x="1483" y="3064"/>
                    </a:lnTo>
                    <a:lnTo>
                      <a:pt x="1480" y="3093"/>
                    </a:lnTo>
                    <a:lnTo>
                      <a:pt x="1473" y="3119"/>
                    </a:lnTo>
                    <a:lnTo>
                      <a:pt x="1461" y="3144"/>
                    </a:lnTo>
                    <a:lnTo>
                      <a:pt x="1446" y="3165"/>
                    </a:lnTo>
                    <a:lnTo>
                      <a:pt x="1427" y="3184"/>
                    </a:lnTo>
                    <a:lnTo>
                      <a:pt x="1405" y="3200"/>
                    </a:lnTo>
                    <a:lnTo>
                      <a:pt x="1381" y="3211"/>
                    </a:lnTo>
                    <a:lnTo>
                      <a:pt x="1354" y="3219"/>
                    </a:lnTo>
                    <a:lnTo>
                      <a:pt x="1326" y="3221"/>
                    </a:lnTo>
                    <a:lnTo>
                      <a:pt x="1298" y="3219"/>
                    </a:lnTo>
                    <a:lnTo>
                      <a:pt x="1272" y="3211"/>
                    </a:lnTo>
                    <a:lnTo>
                      <a:pt x="1247" y="3200"/>
                    </a:lnTo>
                    <a:lnTo>
                      <a:pt x="1225" y="3184"/>
                    </a:lnTo>
                    <a:lnTo>
                      <a:pt x="1206" y="3165"/>
                    </a:lnTo>
                    <a:lnTo>
                      <a:pt x="1191" y="3144"/>
                    </a:lnTo>
                    <a:lnTo>
                      <a:pt x="1179" y="3119"/>
                    </a:lnTo>
                    <a:lnTo>
                      <a:pt x="1172" y="3093"/>
                    </a:lnTo>
                    <a:lnTo>
                      <a:pt x="1170" y="3064"/>
                    </a:lnTo>
                    <a:lnTo>
                      <a:pt x="1170" y="1843"/>
                    </a:lnTo>
                    <a:lnTo>
                      <a:pt x="1167" y="1830"/>
                    </a:lnTo>
                    <a:lnTo>
                      <a:pt x="1160" y="1819"/>
                    </a:lnTo>
                    <a:lnTo>
                      <a:pt x="1149" y="1812"/>
                    </a:lnTo>
                    <a:lnTo>
                      <a:pt x="1136" y="1809"/>
                    </a:lnTo>
                    <a:lnTo>
                      <a:pt x="1122" y="1812"/>
                    </a:lnTo>
                    <a:lnTo>
                      <a:pt x="1111" y="1819"/>
                    </a:lnTo>
                    <a:lnTo>
                      <a:pt x="1104" y="1830"/>
                    </a:lnTo>
                    <a:lnTo>
                      <a:pt x="1101" y="1843"/>
                    </a:lnTo>
                    <a:lnTo>
                      <a:pt x="1101" y="3064"/>
                    </a:lnTo>
                    <a:lnTo>
                      <a:pt x="1099" y="3093"/>
                    </a:lnTo>
                    <a:lnTo>
                      <a:pt x="1091" y="3119"/>
                    </a:lnTo>
                    <a:lnTo>
                      <a:pt x="1080" y="3144"/>
                    </a:lnTo>
                    <a:lnTo>
                      <a:pt x="1064" y="3166"/>
                    </a:lnTo>
                    <a:lnTo>
                      <a:pt x="1045" y="3184"/>
                    </a:lnTo>
                    <a:lnTo>
                      <a:pt x="1023" y="3200"/>
                    </a:lnTo>
                    <a:lnTo>
                      <a:pt x="999" y="3211"/>
                    </a:lnTo>
                    <a:lnTo>
                      <a:pt x="973" y="3219"/>
                    </a:lnTo>
                    <a:lnTo>
                      <a:pt x="945" y="3221"/>
                    </a:lnTo>
                    <a:lnTo>
                      <a:pt x="917" y="3219"/>
                    </a:lnTo>
                    <a:lnTo>
                      <a:pt x="890" y="3211"/>
                    </a:lnTo>
                    <a:lnTo>
                      <a:pt x="866" y="3200"/>
                    </a:lnTo>
                    <a:lnTo>
                      <a:pt x="844" y="3184"/>
                    </a:lnTo>
                    <a:lnTo>
                      <a:pt x="825" y="3165"/>
                    </a:lnTo>
                    <a:lnTo>
                      <a:pt x="810" y="3144"/>
                    </a:lnTo>
                    <a:lnTo>
                      <a:pt x="798" y="3119"/>
                    </a:lnTo>
                    <a:lnTo>
                      <a:pt x="791" y="3093"/>
                    </a:lnTo>
                    <a:lnTo>
                      <a:pt x="788" y="3064"/>
                    </a:lnTo>
                    <a:lnTo>
                      <a:pt x="788" y="1410"/>
                    </a:lnTo>
                    <a:lnTo>
                      <a:pt x="788" y="932"/>
                    </a:lnTo>
                    <a:lnTo>
                      <a:pt x="767" y="976"/>
                    </a:lnTo>
                    <a:lnTo>
                      <a:pt x="748" y="1016"/>
                    </a:lnTo>
                    <a:lnTo>
                      <a:pt x="731" y="1051"/>
                    </a:lnTo>
                    <a:lnTo>
                      <a:pt x="716" y="1083"/>
                    </a:lnTo>
                    <a:lnTo>
                      <a:pt x="703" y="1110"/>
                    </a:lnTo>
                    <a:lnTo>
                      <a:pt x="692" y="1134"/>
                    </a:lnTo>
                    <a:lnTo>
                      <a:pt x="682" y="1155"/>
                    </a:lnTo>
                    <a:lnTo>
                      <a:pt x="673" y="1173"/>
                    </a:lnTo>
                    <a:lnTo>
                      <a:pt x="666" y="1188"/>
                    </a:lnTo>
                    <a:lnTo>
                      <a:pt x="660" y="1201"/>
                    </a:lnTo>
                    <a:lnTo>
                      <a:pt x="655" y="1212"/>
                    </a:lnTo>
                    <a:lnTo>
                      <a:pt x="650" y="1221"/>
                    </a:lnTo>
                    <a:lnTo>
                      <a:pt x="647" y="1228"/>
                    </a:lnTo>
                    <a:lnTo>
                      <a:pt x="643" y="1234"/>
                    </a:lnTo>
                    <a:lnTo>
                      <a:pt x="640" y="1240"/>
                    </a:lnTo>
                    <a:lnTo>
                      <a:pt x="638" y="1244"/>
                    </a:lnTo>
                    <a:lnTo>
                      <a:pt x="635" y="1249"/>
                    </a:lnTo>
                    <a:lnTo>
                      <a:pt x="632" y="1253"/>
                    </a:lnTo>
                    <a:lnTo>
                      <a:pt x="630" y="1258"/>
                    </a:lnTo>
                    <a:lnTo>
                      <a:pt x="626" y="1263"/>
                    </a:lnTo>
                    <a:lnTo>
                      <a:pt x="622" y="1269"/>
                    </a:lnTo>
                    <a:lnTo>
                      <a:pt x="618" y="1277"/>
                    </a:lnTo>
                    <a:lnTo>
                      <a:pt x="603" y="1297"/>
                    </a:lnTo>
                    <a:lnTo>
                      <a:pt x="584" y="1314"/>
                    </a:lnTo>
                    <a:lnTo>
                      <a:pt x="563" y="1327"/>
                    </a:lnTo>
                    <a:lnTo>
                      <a:pt x="539" y="1335"/>
                    </a:lnTo>
                    <a:lnTo>
                      <a:pt x="514" y="1339"/>
                    </a:lnTo>
                    <a:lnTo>
                      <a:pt x="489" y="1338"/>
                    </a:lnTo>
                    <a:lnTo>
                      <a:pt x="464" y="1332"/>
                    </a:lnTo>
                    <a:lnTo>
                      <a:pt x="441" y="1322"/>
                    </a:lnTo>
                    <a:lnTo>
                      <a:pt x="421" y="1307"/>
                    </a:lnTo>
                    <a:lnTo>
                      <a:pt x="404" y="1289"/>
                    </a:lnTo>
                    <a:lnTo>
                      <a:pt x="390" y="1268"/>
                    </a:lnTo>
                    <a:lnTo>
                      <a:pt x="381" y="1244"/>
                    </a:lnTo>
                    <a:lnTo>
                      <a:pt x="219" y="671"/>
                    </a:lnTo>
                    <a:lnTo>
                      <a:pt x="215" y="645"/>
                    </a:lnTo>
                    <a:lnTo>
                      <a:pt x="216" y="619"/>
                    </a:lnTo>
                    <a:lnTo>
                      <a:pt x="222" y="593"/>
                    </a:lnTo>
                    <a:lnTo>
                      <a:pt x="232" y="569"/>
                    </a:lnTo>
                    <a:lnTo>
                      <a:pt x="247" y="549"/>
                    </a:lnTo>
                    <a:lnTo>
                      <a:pt x="266" y="531"/>
                    </a:lnTo>
                    <a:lnTo>
                      <a:pt x="266" y="364"/>
                    </a:lnTo>
                    <a:lnTo>
                      <a:pt x="225" y="364"/>
                    </a:lnTo>
                    <a:lnTo>
                      <a:pt x="59" y="472"/>
                    </a:lnTo>
                    <a:lnTo>
                      <a:pt x="47" y="477"/>
                    </a:lnTo>
                    <a:lnTo>
                      <a:pt x="33" y="478"/>
                    </a:lnTo>
                    <a:lnTo>
                      <a:pt x="20" y="474"/>
                    </a:lnTo>
                    <a:lnTo>
                      <a:pt x="9" y="465"/>
                    </a:lnTo>
                    <a:lnTo>
                      <a:pt x="2" y="454"/>
                    </a:lnTo>
                    <a:lnTo>
                      <a:pt x="0" y="440"/>
                    </a:lnTo>
                    <a:lnTo>
                      <a:pt x="0" y="38"/>
                    </a:lnTo>
                    <a:lnTo>
                      <a:pt x="2" y="25"/>
                    </a:lnTo>
                    <a:lnTo>
                      <a:pt x="9" y="13"/>
                    </a:lnTo>
                    <a:lnTo>
                      <a:pt x="20" y="5"/>
                    </a:lnTo>
                    <a:lnTo>
                      <a:pt x="3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Freeform 1350"/>
              <p:cNvSpPr>
                <a:spLocks/>
              </p:cNvSpPr>
              <p:nvPr/>
            </p:nvSpPr>
            <p:spPr bwMode="auto">
              <a:xfrm>
                <a:off x="5667375" y="6148388"/>
                <a:ext cx="33338" cy="9525"/>
              </a:xfrm>
              <a:custGeom>
                <a:avLst/>
                <a:gdLst>
                  <a:gd name="T0" fmla="*/ 54 w 386"/>
                  <a:gd name="T1" fmla="*/ 0 h 107"/>
                  <a:gd name="T2" fmla="*/ 332 w 386"/>
                  <a:gd name="T3" fmla="*/ 0 h 107"/>
                  <a:gd name="T4" fmla="*/ 349 w 386"/>
                  <a:gd name="T5" fmla="*/ 2 h 107"/>
                  <a:gd name="T6" fmla="*/ 364 w 386"/>
                  <a:gd name="T7" fmla="*/ 10 h 107"/>
                  <a:gd name="T8" fmla="*/ 375 w 386"/>
                  <a:gd name="T9" fmla="*/ 22 h 107"/>
                  <a:gd name="T10" fmla="*/ 383 w 386"/>
                  <a:gd name="T11" fmla="*/ 36 h 107"/>
                  <a:gd name="T12" fmla="*/ 386 w 386"/>
                  <a:gd name="T13" fmla="*/ 53 h 107"/>
                  <a:gd name="T14" fmla="*/ 383 w 386"/>
                  <a:gd name="T15" fmla="*/ 70 h 107"/>
                  <a:gd name="T16" fmla="*/ 375 w 386"/>
                  <a:gd name="T17" fmla="*/ 85 h 107"/>
                  <a:gd name="T18" fmla="*/ 364 w 386"/>
                  <a:gd name="T19" fmla="*/ 96 h 107"/>
                  <a:gd name="T20" fmla="*/ 349 w 386"/>
                  <a:gd name="T21" fmla="*/ 104 h 107"/>
                  <a:gd name="T22" fmla="*/ 332 w 386"/>
                  <a:gd name="T23" fmla="*/ 107 h 107"/>
                  <a:gd name="T24" fmla="*/ 54 w 386"/>
                  <a:gd name="T25" fmla="*/ 107 h 107"/>
                  <a:gd name="T26" fmla="*/ 37 w 386"/>
                  <a:gd name="T27" fmla="*/ 104 h 107"/>
                  <a:gd name="T28" fmla="*/ 22 w 386"/>
                  <a:gd name="T29" fmla="*/ 96 h 107"/>
                  <a:gd name="T30" fmla="*/ 11 w 386"/>
                  <a:gd name="T31" fmla="*/ 85 h 107"/>
                  <a:gd name="T32" fmla="*/ 3 w 386"/>
                  <a:gd name="T33" fmla="*/ 70 h 107"/>
                  <a:gd name="T34" fmla="*/ 0 w 386"/>
                  <a:gd name="T35" fmla="*/ 53 h 107"/>
                  <a:gd name="T36" fmla="*/ 3 w 386"/>
                  <a:gd name="T37" fmla="*/ 36 h 107"/>
                  <a:gd name="T38" fmla="*/ 11 w 386"/>
                  <a:gd name="T39" fmla="*/ 22 h 107"/>
                  <a:gd name="T40" fmla="*/ 22 w 386"/>
                  <a:gd name="T41" fmla="*/ 10 h 107"/>
                  <a:gd name="T42" fmla="*/ 37 w 386"/>
                  <a:gd name="T43" fmla="*/ 2 h 107"/>
                  <a:gd name="T44" fmla="*/ 54 w 386"/>
                  <a:gd name="T4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86" h="107">
                    <a:moveTo>
                      <a:pt x="54" y="0"/>
                    </a:moveTo>
                    <a:lnTo>
                      <a:pt x="332" y="0"/>
                    </a:lnTo>
                    <a:lnTo>
                      <a:pt x="349" y="2"/>
                    </a:lnTo>
                    <a:lnTo>
                      <a:pt x="364" y="10"/>
                    </a:lnTo>
                    <a:lnTo>
                      <a:pt x="375" y="22"/>
                    </a:lnTo>
                    <a:lnTo>
                      <a:pt x="383" y="36"/>
                    </a:lnTo>
                    <a:lnTo>
                      <a:pt x="386" y="53"/>
                    </a:lnTo>
                    <a:lnTo>
                      <a:pt x="383" y="70"/>
                    </a:lnTo>
                    <a:lnTo>
                      <a:pt x="375" y="85"/>
                    </a:lnTo>
                    <a:lnTo>
                      <a:pt x="364" y="96"/>
                    </a:lnTo>
                    <a:lnTo>
                      <a:pt x="349" y="104"/>
                    </a:lnTo>
                    <a:lnTo>
                      <a:pt x="332" y="107"/>
                    </a:lnTo>
                    <a:lnTo>
                      <a:pt x="54" y="107"/>
                    </a:lnTo>
                    <a:lnTo>
                      <a:pt x="37" y="104"/>
                    </a:lnTo>
                    <a:lnTo>
                      <a:pt x="22" y="96"/>
                    </a:lnTo>
                    <a:lnTo>
                      <a:pt x="11" y="85"/>
                    </a:lnTo>
                    <a:lnTo>
                      <a:pt x="3" y="70"/>
                    </a:lnTo>
                    <a:lnTo>
                      <a:pt x="0" y="53"/>
                    </a:lnTo>
                    <a:lnTo>
                      <a:pt x="3" y="36"/>
                    </a:lnTo>
                    <a:lnTo>
                      <a:pt x="11" y="22"/>
                    </a:lnTo>
                    <a:lnTo>
                      <a:pt x="22" y="10"/>
                    </a:lnTo>
                    <a:lnTo>
                      <a:pt x="37" y="2"/>
                    </a:lnTo>
                    <a:lnTo>
                      <a:pt x="5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Freeform 1351"/>
              <p:cNvSpPr>
                <a:spLocks/>
              </p:cNvSpPr>
              <p:nvPr/>
            </p:nvSpPr>
            <p:spPr bwMode="auto">
              <a:xfrm>
                <a:off x="5667375" y="6124575"/>
                <a:ext cx="33338" cy="15875"/>
              </a:xfrm>
              <a:custGeom>
                <a:avLst/>
                <a:gdLst>
                  <a:gd name="T0" fmla="*/ 49 w 385"/>
                  <a:gd name="T1" fmla="*/ 0 h 180"/>
                  <a:gd name="T2" fmla="*/ 66 w 385"/>
                  <a:gd name="T3" fmla="*/ 2 h 180"/>
                  <a:gd name="T4" fmla="*/ 344 w 385"/>
                  <a:gd name="T5" fmla="*/ 73 h 180"/>
                  <a:gd name="T6" fmla="*/ 360 w 385"/>
                  <a:gd name="T7" fmla="*/ 80 h 180"/>
                  <a:gd name="T8" fmla="*/ 373 w 385"/>
                  <a:gd name="T9" fmla="*/ 91 h 180"/>
                  <a:gd name="T10" fmla="*/ 381 w 385"/>
                  <a:gd name="T11" fmla="*/ 105 h 180"/>
                  <a:gd name="T12" fmla="*/ 385 w 385"/>
                  <a:gd name="T13" fmla="*/ 121 h 180"/>
                  <a:gd name="T14" fmla="*/ 383 w 385"/>
                  <a:gd name="T15" fmla="*/ 139 h 180"/>
                  <a:gd name="T16" fmla="*/ 378 w 385"/>
                  <a:gd name="T17" fmla="*/ 153 h 180"/>
                  <a:gd name="T18" fmla="*/ 369 w 385"/>
                  <a:gd name="T19" fmla="*/ 164 h 180"/>
                  <a:gd name="T20" fmla="*/ 358 w 385"/>
                  <a:gd name="T21" fmla="*/ 172 h 180"/>
                  <a:gd name="T22" fmla="*/ 345 w 385"/>
                  <a:gd name="T23" fmla="*/ 178 h 180"/>
                  <a:gd name="T24" fmla="*/ 331 w 385"/>
                  <a:gd name="T25" fmla="*/ 180 h 180"/>
                  <a:gd name="T26" fmla="*/ 325 w 385"/>
                  <a:gd name="T27" fmla="*/ 179 h 180"/>
                  <a:gd name="T28" fmla="*/ 318 w 385"/>
                  <a:gd name="T29" fmla="*/ 178 h 180"/>
                  <a:gd name="T30" fmla="*/ 40 w 385"/>
                  <a:gd name="T31" fmla="*/ 105 h 180"/>
                  <a:gd name="T32" fmla="*/ 24 w 385"/>
                  <a:gd name="T33" fmla="*/ 99 h 180"/>
                  <a:gd name="T34" fmla="*/ 12 w 385"/>
                  <a:gd name="T35" fmla="*/ 88 h 180"/>
                  <a:gd name="T36" fmla="*/ 3 w 385"/>
                  <a:gd name="T37" fmla="*/ 74 h 180"/>
                  <a:gd name="T38" fmla="*/ 0 w 385"/>
                  <a:gd name="T39" fmla="*/ 57 h 180"/>
                  <a:gd name="T40" fmla="*/ 1 w 385"/>
                  <a:gd name="T41" fmla="*/ 40 h 180"/>
                  <a:gd name="T42" fmla="*/ 8 w 385"/>
                  <a:gd name="T43" fmla="*/ 25 h 180"/>
                  <a:gd name="T44" fmla="*/ 19 w 385"/>
                  <a:gd name="T45" fmla="*/ 12 h 180"/>
                  <a:gd name="T46" fmla="*/ 33 w 385"/>
                  <a:gd name="T47" fmla="*/ 4 h 180"/>
                  <a:gd name="T48" fmla="*/ 49 w 385"/>
                  <a:gd name="T49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85" h="180">
                    <a:moveTo>
                      <a:pt x="49" y="0"/>
                    </a:moveTo>
                    <a:lnTo>
                      <a:pt x="66" y="2"/>
                    </a:lnTo>
                    <a:lnTo>
                      <a:pt x="344" y="73"/>
                    </a:lnTo>
                    <a:lnTo>
                      <a:pt x="360" y="80"/>
                    </a:lnTo>
                    <a:lnTo>
                      <a:pt x="373" y="91"/>
                    </a:lnTo>
                    <a:lnTo>
                      <a:pt x="381" y="105"/>
                    </a:lnTo>
                    <a:lnTo>
                      <a:pt x="385" y="121"/>
                    </a:lnTo>
                    <a:lnTo>
                      <a:pt x="383" y="139"/>
                    </a:lnTo>
                    <a:lnTo>
                      <a:pt x="378" y="153"/>
                    </a:lnTo>
                    <a:lnTo>
                      <a:pt x="369" y="164"/>
                    </a:lnTo>
                    <a:lnTo>
                      <a:pt x="358" y="172"/>
                    </a:lnTo>
                    <a:lnTo>
                      <a:pt x="345" y="178"/>
                    </a:lnTo>
                    <a:lnTo>
                      <a:pt x="331" y="180"/>
                    </a:lnTo>
                    <a:lnTo>
                      <a:pt x="325" y="179"/>
                    </a:lnTo>
                    <a:lnTo>
                      <a:pt x="318" y="178"/>
                    </a:lnTo>
                    <a:lnTo>
                      <a:pt x="40" y="105"/>
                    </a:lnTo>
                    <a:lnTo>
                      <a:pt x="24" y="99"/>
                    </a:lnTo>
                    <a:lnTo>
                      <a:pt x="12" y="88"/>
                    </a:lnTo>
                    <a:lnTo>
                      <a:pt x="3" y="74"/>
                    </a:lnTo>
                    <a:lnTo>
                      <a:pt x="0" y="57"/>
                    </a:lnTo>
                    <a:lnTo>
                      <a:pt x="1" y="40"/>
                    </a:lnTo>
                    <a:lnTo>
                      <a:pt x="8" y="25"/>
                    </a:lnTo>
                    <a:lnTo>
                      <a:pt x="19" y="12"/>
                    </a:lnTo>
                    <a:lnTo>
                      <a:pt x="33" y="4"/>
                    </a:lnTo>
                    <a:lnTo>
                      <a:pt x="4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Freeform 1352"/>
              <p:cNvSpPr>
                <a:spLocks/>
              </p:cNvSpPr>
              <p:nvPr/>
            </p:nvSpPr>
            <p:spPr bwMode="auto">
              <a:xfrm>
                <a:off x="5667375" y="6164263"/>
                <a:ext cx="33338" cy="15875"/>
              </a:xfrm>
              <a:custGeom>
                <a:avLst/>
                <a:gdLst>
                  <a:gd name="T0" fmla="*/ 335 w 385"/>
                  <a:gd name="T1" fmla="*/ 0 h 178"/>
                  <a:gd name="T2" fmla="*/ 351 w 385"/>
                  <a:gd name="T3" fmla="*/ 4 h 178"/>
                  <a:gd name="T4" fmla="*/ 365 w 385"/>
                  <a:gd name="T5" fmla="*/ 12 h 178"/>
                  <a:gd name="T6" fmla="*/ 376 w 385"/>
                  <a:gd name="T7" fmla="*/ 24 h 178"/>
                  <a:gd name="T8" fmla="*/ 383 w 385"/>
                  <a:gd name="T9" fmla="*/ 40 h 178"/>
                  <a:gd name="T10" fmla="*/ 385 w 385"/>
                  <a:gd name="T11" fmla="*/ 57 h 178"/>
                  <a:gd name="T12" fmla="*/ 381 w 385"/>
                  <a:gd name="T13" fmla="*/ 73 h 178"/>
                  <a:gd name="T14" fmla="*/ 373 w 385"/>
                  <a:gd name="T15" fmla="*/ 87 h 178"/>
                  <a:gd name="T16" fmla="*/ 360 w 385"/>
                  <a:gd name="T17" fmla="*/ 98 h 178"/>
                  <a:gd name="T18" fmla="*/ 344 w 385"/>
                  <a:gd name="T19" fmla="*/ 105 h 178"/>
                  <a:gd name="T20" fmla="*/ 66 w 385"/>
                  <a:gd name="T21" fmla="*/ 177 h 178"/>
                  <a:gd name="T22" fmla="*/ 49 w 385"/>
                  <a:gd name="T23" fmla="*/ 178 h 178"/>
                  <a:gd name="T24" fmla="*/ 33 w 385"/>
                  <a:gd name="T25" fmla="*/ 174 h 178"/>
                  <a:gd name="T26" fmla="*/ 19 w 385"/>
                  <a:gd name="T27" fmla="*/ 166 h 178"/>
                  <a:gd name="T28" fmla="*/ 8 w 385"/>
                  <a:gd name="T29" fmla="*/ 154 h 178"/>
                  <a:gd name="T30" fmla="*/ 1 w 385"/>
                  <a:gd name="T31" fmla="*/ 138 h 178"/>
                  <a:gd name="T32" fmla="*/ 0 w 385"/>
                  <a:gd name="T33" fmla="*/ 121 h 178"/>
                  <a:gd name="T34" fmla="*/ 3 w 385"/>
                  <a:gd name="T35" fmla="*/ 105 h 178"/>
                  <a:gd name="T36" fmla="*/ 12 w 385"/>
                  <a:gd name="T37" fmla="*/ 91 h 178"/>
                  <a:gd name="T38" fmla="*/ 24 w 385"/>
                  <a:gd name="T39" fmla="*/ 80 h 178"/>
                  <a:gd name="T40" fmla="*/ 40 w 385"/>
                  <a:gd name="T41" fmla="*/ 73 h 178"/>
                  <a:gd name="T42" fmla="*/ 318 w 385"/>
                  <a:gd name="T43" fmla="*/ 1 h 178"/>
                  <a:gd name="T44" fmla="*/ 335 w 385"/>
                  <a:gd name="T45" fmla="*/ 0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85" h="178">
                    <a:moveTo>
                      <a:pt x="335" y="0"/>
                    </a:moveTo>
                    <a:lnTo>
                      <a:pt x="351" y="4"/>
                    </a:lnTo>
                    <a:lnTo>
                      <a:pt x="365" y="12"/>
                    </a:lnTo>
                    <a:lnTo>
                      <a:pt x="376" y="24"/>
                    </a:lnTo>
                    <a:lnTo>
                      <a:pt x="383" y="40"/>
                    </a:lnTo>
                    <a:lnTo>
                      <a:pt x="385" y="57"/>
                    </a:lnTo>
                    <a:lnTo>
                      <a:pt x="381" y="73"/>
                    </a:lnTo>
                    <a:lnTo>
                      <a:pt x="373" y="87"/>
                    </a:lnTo>
                    <a:lnTo>
                      <a:pt x="360" y="98"/>
                    </a:lnTo>
                    <a:lnTo>
                      <a:pt x="344" y="105"/>
                    </a:lnTo>
                    <a:lnTo>
                      <a:pt x="66" y="177"/>
                    </a:lnTo>
                    <a:lnTo>
                      <a:pt x="49" y="178"/>
                    </a:lnTo>
                    <a:lnTo>
                      <a:pt x="33" y="174"/>
                    </a:lnTo>
                    <a:lnTo>
                      <a:pt x="19" y="166"/>
                    </a:lnTo>
                    <a:lnTo>
                      <a:pt x="8" y="154"/>
                    </a:lnTo>
                    <a:lnTo>
                      <a:pt x="1" y="138"/>
                    </a:lnTo>
                    <a:lnTo>
                      <a:pt x="0" y="121"/>
                    </a:lnTo>
                    <a:lnTo>
                      <a:pt x="3" y="105"/>
                    </a:lnTo>
                    <a:lnTo>
                      <a:pt x="12" y="91"/>
                    </a:lnTo>
                    <a:lnTo>
                      <a:pt x="24" y="80"/>
                    </a:lnTo>
                    <a:lnTo>
                      <a:pt x="40" y="73"/>
                    </a:lnTo>
                    <a:lnTo>
                      <a:pt x="318" y="1"/>
                    </a:lnTo>
                    <a:lnTo>
                      <a:pt x="33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71" name="Group 170"/>
            <p:cNvGrpSpPr/>
            <p:nvPr/>
          </p:nvGrpSpPr>
          <p:grpSpPr>
            <a:xfrm>
              <a:off x="11583988" y="6117431"/>
              <a:ext cx="200025" cy="303213"/>
              <a:chOff x="11583988" y="6118225"/>
              <a:chExt cx="200025" cy="303213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72" name="Freeform 1476"/>
              <p:cNvSpPr>
                <a:spLocks/>
              </p:cNvSpPr>
              <p:nvPr/>
            </p:nvSpPr>
            <p:spPr bwMode="auto">
              <a:xfrm>
                <a:off x="11583988" y="6118225"/>
                <a:ext cx="200025" cy="49213"/>
              </a:xfrm>
              <a:custGeom>
                <a:avLst/>
                <a:gdLst>
                  <a:gd name="T0" fmla="*/ 282 w 2260"/>
                  <a:gd name="T1" fmla="*/ 0 h 564"/>
                  <a:gd name="T2" fmla="*/ 1978 w 2260"/>
                  <a:gd name="T3" fmla="*/ 0 h 564"/>
                  <a:gd name="T4" fmla="*/ 2020 w 2260"/>
                  <a:gd name="T5" fmla="*/ 3 h 564"/>
                  <a:gd name="T6" fmla="*/ 2060 w 2260"/>
                  <a:gd name="T7" fmla="*/ 12 h 564"/>
                  <a:gd name="T8" fmla="*/ 2096 w 2260"/>
                  <a:gd name="T9" fmla="*/ 26 h 564"/>
                  <a:gd name="T10" fmla="*/ 2132 w 2260"/>
                  <a:gd name="T11" fmla="*/ 45 h 564"/>
                  <a:gd name="T12" fmla="*/ 2163 w 2260"/>
                  <a:gd name="T13" fmla="*/ 69 h 564"/>
                  <a:gd name="T14" fmla="*/ 2191 w 2260"/>
                  <a:gd name="T15" fmla="*/ 97 h 564"/>
                  <a:gd name="T16" fmla="*/ 2215 w 2260"/>
                  <a:gd name="T17" fmla="*/ 128 h 564"/>
                  <a:gd name="T18" fmla="*/ 2233 w 2260"/>
                  <a:gd name="T19" fmla="*/ 163 h 564"/>
                  <a:gd name="T20" fmla="*/ 2248 w 2260"/>
                  <a:gd name="T21" fmla="*/ 200 h 564"/>
                  <a:gd name="T22" fmla="*/ 2256 w 2260"/>
                  <a:gd name="T23" fmla="*/ 241 h 564"/>
                  <a:gd name="T24" fmla="*/ 2260 w 2260"/>
                  <a:gd name="T25" fmla="*/ 282 h 564"/>
                  <a:gd name="T26" fmla="*/ 2256 w 2260"/>
                  <a:gd name="T27" fmla="*/ 324 h 564"/>
                  <a:gd name="T28" fmla="*/ 2248 w 2260"/>
                  <a:gd name="T29" fmla="*/ 364 h 564"/>
                  <a:gd name="T30" fmla="*/ 2233 w 2260"/>
                  <a:gd name="T31" fmla="*/ 401 h 564"/>
                  <a:gd name="T32" fmla="*/ 2215 w 2260"/>
                  <a:gd name="T33" fmla="*/ 436 h 564"/>
                  <a:gd name="T34" fmla="*/ 2191 w 2260"/>
                  <a:gd name="T35" fmla="*/ 467 h 564"/>
                  <a:gd name="T36" fmla="*/ 2163 w 2260"/>
                  <a:gd name="T37" fmla="*/ 495 h 564"/>
                  <a:gd name="T38" fmla="*/ 2132 w 2260"/>
                  <a:gd name="T39" fmla="*/ 518 h 564"/>
                  <a:gd name="T40" fmla="*/ 2096 w 2260"/>
                  <a:gd name="T41" fmla="*/ 538 h 564"/>
                  <a:gd name="T42" fmla="*/ 2060 w 2260"/>
                  <a:gd name="T43" fmla="*/ 551 h 564"/>
                  <a:gd name="T44" fmla="*/ 2020 w 2260"/>
                  <a:gd name="T45" fmla="*/ 561 h 564"/>
                  <a:gd name="T46" fmla="*/ 1978 w 2260"/>
                  <a:gd name="T47" fmla="*/ 564 h 564"/>
                  <a:gd name="T48" fmla="*/ 282 w 2260"/>
                  <a:gd name="T49" fmla="*/ 564 h 564"/>
                  <a:gd name="T50" fmla="*/ 240 w 2260"/>
                  <a:gd name="T51" fmla="*/ 561 h 564"/>
                  <a:gd name="T52" fmla="*/ 200 w 2260"/>
                  <a:gd name="T53" fmla="*/ 551 h 564"/>
                  <a:gd name="T54" fmla="*/ 163 w 2260"/>
                  <a:gd name="T55" fmla="*/ 537 h 564"/>
                  <a:gd name="T56" fmla="*/ 129 w 2260"/>
                  <a:gd name="T57" fmla="*/ 518 h 564"/>
                  <a:gd name="T58" fmla="*/ 97 w 2260"/>
                  <a:gd name="T59" fmla="*/ 494 h 564"/>
                  <a:gd name="T60" fmla="*/ 69 w 2260"/>
                  <a:gd name="T61" fmla="*/ 466 h 564"/>
                  <a:gd name="T62" fmla="*/ 45 w 2260"/>
                  <a:gd name="T63" fmla="*/ 435 h 564"/>
                  <a:gd name="T64" fmla="*/ 26 w 2260"/>
                  <a:gd name="T65" fmla="*/ 399 h 564"/>
                  <a:gd name="T66" fmla="*/ 12 w 2260"/>
                  <a:gd name="T67" fmla="*/ 362 h 564"/>
                  <a:gd name="T68" fmla="*/ 3 w 2260"/>
                  <a:gd name="T69" fmla="*/ 322 h 564"/>
                  <a:gd name="T70" fmla="*/ 0 w 2260"/>
                  <a:gd name="T71" fmla="*/ 280 h 564"/>
                  <a:gd name="T72" fmla="*/ 3 w 2260"/>
                  <a:gd name="T73" fmla="*/ 239 h 564"/>
                  <a:gd name="T74" fmla="*/ 12 w 2260"/>
                  <a:gd name="T75" fmla="*/ 199 h 564"/>
                  <a:gd name="T76" fmla="*/ 26 w 2260"/>
                  <a:gd name="T77" fmla="*/ 163 h 564"/>
                  <a:gd name="T78" fmla="*/ 45 w 2260"/>
                  <a:gd name="T79" fmla="*/ 128 h 564"/>
                  <a:gd name="T80" fmla="*/ 69 w 2260"/>
                  <a:gd name="T81" fmla="*/ 97 h 564"/>
                  <a:gd name="T82" fmla="*/ 96 w 2260"/>
                  <a:gd name="T83" fmla="*/ 69 h 564"/>
                  <a:gd name="T84" fmla="*/ 128 w 2260"/>
                  <a:gd name="T85" fmla="*/ 45 h 564"/>
                  <a:gd name="T86" fmla="*/ 162 w 2260"/>
                  <a:gd name="T87" fmla="*/ 26 h 564"/>
                  <a:gd name="T88" fmla="*/ 200 w 2260"/>
                  <a:gd name="T89" fmla="*/ 12 h 564"/>
                  <a:gd name="T90" fmla="*/ 240 w 2260"/>
                  <a:gd name="T91" fmla="*/ 3 h 564"/>
                  <a:gd name="T92" fmla="*/ 282 w 2260"/>
                  <a:gd name="T93" fmla="*/ 0 h 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60" h="564">
                    <a:moveTo>
                      <a:pt x="282" y="0"/>
                    </a:moveTo>
                    <a:lnTo>
                      <a:pt x="1978" y="0"/>
                    </a:lnTo>
                    <a:lnTo>
                      <a:pt x="2020" y="3"/>
                    </a:lnTo>
                    <a:lnTo>
                      <a:pt x="2060" y="12"/>
                    </a:lnTo>
                    <a:lnTo>
                      <a:pt x="2096" y="26"/>
                    </a:lnTo>
                    <a:lnTo>
                      <a:pt x="2132" y="45"/>
                    </a:lnTo>
                    <a:lnTo>
                      <a:pt x="2163" y="69"/>
                    </a:lnTo>
                    <a:lnTo>
                      <a:pt x="2191" y="97"/>
                    </a:lnTo>
                    <a:lnTo>
                      <a:pt x="2215" y="128"/>
                    </a:lnTo>
                    <a:lnTo>
                      <a:pt x="2233" y="163"/>
                    </a:lnTo>
                    <a:lnTo>
                      <a:pt x="2248" y="200"/>
                    </a:lnTo>
                    <a:lnTo>
                      <a:pt x="2256" y="241"/>
                    </a:lnTo>
                    <a:lnTo>
                      <a:pt x="2260" y="282"/>
                    </a:lnTo>
                    <a:lnTo>
                      <a:pt x="2256" y="324"/>
                    </a:lnTo>
                    <a:lnTo>
                      <a:pt x="2248" y="364"/>
                    </a:lnTo>
                    <a:lnTo>
                      <a:pt x="2233" y="401"/>
                    </a:lnTo>
                    <a:lnTo>
                      <a:pt x="2215" y="436"/>
                    </a:lnTo>
                    <a:lnTo>
                      <a:pt x="2191" y="467"/>
                    </a:lnTo>
                    <a:lnTo>
                      <a:pt x="2163" y="495"/>
                    </a:lnTo>
                    <a:lnTo>
                      <a:pt x="2132" y="518"/>
                    </a:lnTo>
                    <a:lnTo>
                      <a:pt x="2096" y="538"/>
                    </a:lnTo>
                    <a:lnTo>
                      <a:pt x="2060" y="551"/>
                    </a:lnTo>
                    <a:lnTo>
                      <a:pt x="2020" y="561"/>
                    </a:lnTo>
                    <a:lnTo>
                      <a:pt x="1978" y="564"/>
                    </a:lnTo>
                    <a:lnTo>
                      <a:pt x="282" y="564"/>
                    </a:lnTo>
                    <a:lnTo>
                      <a:pt x="240" y="561"/>
                    </a:lnTo>
                    <a:lnTo>
                      <a:pt x="200" y="551"/>
                    </a:lnTo>
                    <a:lnTo>
                      <a:pt x="163" y="537"/>
                    </a:lnTo>
                    <a:lnTo>
                      <a:pt x="129" y="518"/>
                    </a:lnTo>
                    <a:lnTo>
                      <a:pt x="97" y="494"/>
                    </a:lnTo>
                    <a:lnTo>
                      <a:pt x="69" y="466"/>
                    </a:lnTo>
                    <a:lnTo>
                      <a:pt x="45" y="435"/>
                    </a:lnTo>
                    <a:lnTo>
                      <a:pt x="26" y="399"/>
                    </a:lnTo>
                    <a:lnTo>
                      <a:pt x="12" y="362"/>
                    </a:lnTo>
                    <a:lnTo>
                      <a:pt x="3" y="322"/>
                    </a:lnTo>
                    <a:lnTo>
                      <a:pt x="0" y="280"/>
                    </a:lnTo>
                    <a:lnTo>
                      <a:pt x="3" y="239"/>
                    </a:lnTo>
                    <a:lnTo>
                      <a:pt x="12" y="199"/>
                    </a:lnTo>
                    <a:lnTo>
                      <a:pt x="26" y="163"/>
                    </a:lnTo>
                    <a:lnTo>
                      <a:pt x="45" y="128"/>
                    </a:lnTo>
                    <a:lnTo>
                      <a:pt x="69" y="97"/>
                    </a:lnTo>
                    <a:lnTo>
                      <a:pt x="96" y="69"/>
                    </a:lnTo>
                    <a:lnTo>
                      <a:pt x="128" y="45"/>
                    </a:lnTo>
                    <a:lnTo>
                      <a:pt x="162" y="26"/>
                    </a:lnTo>
                    <a:lnTo>
                      <a:pt x="200" y="12"/>
                    </a:lnTo>
                    <a:lnTo>
                      <a:pt x="240" y="3"/>
                    </a:lnTo>
                    <a:lnTo>
                      <a:pt x="28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" name="Freeform 1477"/>
              <p:cNvSpPr>
                <a:spLocks/>
              </p:cNvSpPr>
              <p:nvPr/>
            </p:nvSpPr>
            <p:spPr bwMode="auto">
              <a:xfrm>
                <a:off x="11583988" y="6370638"/>
                <a:ext cx="200025" cy="50800"/>
              </a:xfrm>
              <a:custGeom>
                <a:avLst/>
                <a:gdLst>
                  <a:gd name="T0" fmla="*/ 282 w 2260"/>
                  <a:gd name="T1" fmla="*/ 0 h 562"/>
                  <a:gd name="T2" fmla="*/ 1978 w 2260"/>
                  <a:gd name="T3" fmla="*/ 0 h 562"/>
                  <a:gd name="T4" fmla="*/ 2020 w 2260"/>
                  <a:gd name="T5" fmla="*/ 3 h 562"/>
                  <a:gd name="T6" fmla="*/ 2060 w 2260"/>
                  <a:gd name="T7" fmla="*/ 12 h 562"/>
                  <a:gd name="T8" fmla="*/ 2097 w 2260"/>
                  <a:gd name="T9" fmla="*/ 26 h 562"/>
                  <a:gd name="T10" fmla="*/ 2132 w 2260"/>
                  <a:gd name="T11" fmla="*/ 46 h 562"/>
                  <a:gd name="T12" fmla="*/ 2163 w 2260"/>
                  <a:gd name="T13" fmla="*/ 70 h 562"/>
                  <a:gd name="T14" fmla="*/ 2191 w 2260"/>
                  <a:gd name="T15" fmla="*/ 97 h 562"/>
                  <a:gd name="T16" fmla="*/ 2215 w 2260"/>
                  <a:gd name="T17" fmla="*/ 129 h 562"/>
                  <a:gd name="T18" fmla="*/ 2233 w 2260"/>
                  <a:gd name="T19" fmla="*/ 164 h 562"/>
                  <a:gd name="T20" fmla="*/ 2248 w 2260"/>
                  <a:gd name="T21" fmla="*/ 200 h 562"/>
                  <a:gd name="T22" fmla="*/ 2256 w 2260"/>
                  <a:gd name="T23" fmla="*/ 240 h 562"/>
                  <a:gd name="T24" fmla="*/ 2260 w 2260"/>
                  <a:gd name="T25" fmla="*/ 280 h 562"/>
                  <a:gd name="T26" fmla="*/ 2256 w 2260"/>
                  <a:gd name="T27" fmla="*/ 322 h 562"/>
                  <a:gd name="T28" fmla="*/ 2248 w 2260"/>
                  <a:gd name="T29" fmla="*/ 362 h 562"/>
                  <a:gd name="T30" fmla="*/ 2233 w 2260"/>
                  <a:gd name="T31" fmla="*/ 399 h 562"/>
                  <a:gd name="T32" fmla="*/ 2215 w 2260"/>
                  <a:gd name="T33" fmla="*/ 434 h 562"/>
                  <a:gd name="T34" fmla="*/ 2191 w 2260"/>
                  <a:gd name="T35" fmla="*/ 465 h 562"/>
                  <a:gd name="T36" fmla="*/ 2163 w 2260"/>
                  <a:gd name="T37" fmla="*/ 493 h 562"/>
                  <a:gd name="T38" fmla="*/ 2132 w 2260"/>
                  <a:gd name="T39" fmla="*/ 516 h 562"/>
                  <a:gd name="T40" fmla="*/ 2096 w 2260"/>
                  <a:gd name="T41" fmla="*/ 536 h 562"/>
                  <a:gd name="T42" fmla="*/ 2060 w 2260"/>
                  <a:gd name="T43" fmla="*/ 549 h 562"/>
                  <a:gd name="T44" fmla="*/ 2020 w 2260"/>
                  <a:gd name="T45" fmla="*/ 559 h 562"/>
                  <a:gd name="T46" fmla="*/ 1978 w 2260"/>
                  <a:gd name="T47" fmla="*/ 562 h 562"/>
                  <a:gd name="T48" fmla="*/ 282 w 2260"/>
                  <a:gd name="T49" fmla="*/ 562 h 562"/>
                  <a:gd name="T50" fmla="*/ 240 w 2260"/>
                  <a:gd name="T51" fmla="*/ 559 h 562"/>
                  <a:gd name="T52" fmla="*/ 200 w 2260"/>
                  <a:gd name="T53" fmla="*/ 549 h 562"/>
                  <a:gd name="T54" fmla="*/ 162 w 2260"/>
                  <a:gd name="T55" fmla="*/ 536 h 562"/>
                  <a:gd name="T56" fmla="*/ 128 w 2260"/>
                  <a:gd name="T57" fmla="*/ 516 h 562"/>
                  <a:gd name="T58" fmla="*/ 96 w 2260"/>
                  <a:gd name="T59" fmla="*/ 493 h 562"/>
                  <a:gd name="T60" fmla="*/ 69 w 2260"/>
                  <a:gd name="T61" fmla="*/ 465 h 562"/>
                  <a:gd name="T62" fmla="*/ 45 w 2260"/>
                  <a:gd name="T63" fmla="*/ 434 h 562"/>
                  <a:gd name="T64" fmla="*/ 26 w 2260"/>
                  <a:gd name="T65" fmla="*/ 399 h 562"/>
                  <a:gd name="T66" fmla="*/ 12 w 2260"/>
                  <a:gd name="T67" fmla="*/ 362 h 562"/>
                  <a:gd name="T68" fmla="*/ 3 w 2260"/>
                  <a:gd name="T69" fmla="*/ 322 h 562"/>
                  <a:gd name="T70" fmla="*/ 0 w 2260"/>
                  <a:gd name="T71" fmla="*/ 280 h 562"/>
                  <a:gd name="T72" fmla="*/ 3 w 2260"/>
                  <a:gd name="T73" fmla="*/ 239 h 562"/>
                  <a:gd name="T74" fmla="*/ 12 w 2260"/>
                  <a:gd name="T75" fmla="*/ 199 h 562"/>
                  <a:gd name="T76" fmla="*/ 26 w 2260"/>
                  <a:gd name="T77" fmla="*/ 163 h 562"/>
                  <a:gd name="T78" fmla="*/ 45 w 2260"/>
                  <a:gd name="T79" fmla="*/ 127 h 562"/>
                  <a:gd name="T80" fmla="*/ 69 w 2260"/>
                  <a:gd name="T81" fmla="*/ 96 h 562"/>
                  <a:gd name="T82" fmla="*/ 96 w 2260"/>
                  <a:gd name="T83" fmla="*/ 69 h 562"/>
                  <a:gd name="T84" fmla="*/ 128 w 2260"/>
                  <a:gd name="T85" fmla="*/ 45 h 562"/>
                  <a:gd name="T86" fmla="*/ 162 w 2260"/>
                  <a:gd name="T87" fmla="*/ 26 h 562"/>
                  <a:gd name="T88" fmla="*/ 200 w 2260"/>
                  <a:gd name="T89" fmla="*/ 12 h 562"/>
                  <a:gd name="T90" fmla="*/ 240 w 2260"/>
                  <a:gd name="T91" fmla="*/ 3 h 562"/>
                  <a:gd name="T92" fmla="*/ 282 w 2260"/>
                  <a:gd name="T93" fmla="*/ 0 h 5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60" h="562">
                    <a:moveTo>
                      <a:pt x="282" y="0"/>
                    </a:moveTo>
                    <a:lnTo>
                      <a:pt x="1978" y="0"/>
                    </a:lnTo>
                    <a:lnTo>
                      <a:pt x="2020" y="3"/>
                    </a:lnTo>
                    <a:lnTo>
                      <a:pt x="2060" y="12"/>
                    </a:lnTo>
                    <a:lnTo>
                      <a:pt x="2097" y="26"/>
                    </a:lnTo>
                    <a:lnTo>
                      <a:pt x="2132" y="46"/>
                    </a:lnTo>
                    <a:lnTo>
                      <a:pt x="2163" y="70"/>
                    </a:lnTo>
                    <a:lnTo>
                      <a:pt x="2191" y="97"/>
                    </a:lnTo>
                    <a:lnTo>
                      <a:pt x="2215" y="129"/>
                    </a:lnTo>
                    <a:lnTo>
                      <a:pt x="2233" y="164"/>
                    </a:lnTo>
                    <a:lnTo>
                      <a:pt x="2248" y="200"/>
                    </a:lnTo>
                    <a:lnTo>
                      <a:pt x="2256" y="240"/>
                    </a:lnTo>
                    <a:lnTo>
                      <a:pt x="2260" y="280"/>
                    </a:lnTo>
                    <a:lnTo>
                      <a:pt x="2256" y="322"/>
                    </a:lnTo>
                    <a:lnTo>
                      <a:pt x="2248" y="362"/>
                    </a:lnTo>
                    <a:lnTo>
                      <a:pt x="2233" y="399"/>
                    </a:lnTo>
                    <a:lnTo>
                      <a:pt x="2215" y="434"/>
                    </a:lnTo>
                    <a:lnTo>
                      <a:pt x="2191" y="465"/>
                    </a:lnTo>
                    <a:lnTo>
                      <a:pt x="2163" y="493"/>
                    </a:lnTo>
                    <a:lnTo>
                      <a:pt x="2132" y="516"/>
                    </a:lnTo>
                    <a:lnTo>
                      <a:pt x="2096" y="536"/>
                    </a:lnTo>
                    <a:lnTo>
                      <a:pt x="2060" y="549"/>
                    </a:lnTo>
                    <a:lnTo>
                      <a:pt x="2020" y="559"/>
                    </a:lnTo>
                    <a:lnTo>
                      <a:pt x="1978" y="562"/>
                    </a:lnTo>
                    <a:lnTo>
                      <a:pt x="282" y="562"/>
                    </a:lnTo>
                    <a:lnTo>
                      <a:pt x="240" y="559"/>
                    </a:lnTo>
                    <a:lnTo>
                      <a:pt x="200" y="549"/>
                    </a:lnTo>
                    <a:lnTo>
                      <a:pt x="162" y="536"/>
                    </a:lnTo>
                    <a:lnTo>
                      <a:pt x="128" y="516"/>
                    </a:lnTo>
                    <a:lnTo>
                      <a:pt x="96" y="493"/>
                    </a:lnTo>
                    <a:lnTo>
                      <a:pt x="69" y="465"/>
                    </a:lnTo>
                    <a:lnTo>
                      <a:pt x="45" y="434"/>
                    </a:lnTo>
                    <a:lnTo>
                      <a:pt x="26" y="399"/>
                    </a:lnTo>
                    <a:lnTo>
                      <a:pt x="12" y="362"/>
                    </a:lnTo>
                    <a:lnTo>
                      <a:pt x="3" y="322"/>
                    </a:lnTo>
                    <a:lnTo>
                      <a:pt x="0" y="280"/>
                    </a:lnTo>
                    <a:lnTo>
                      <a:pt x="3" y="239"/>
                    </a:lnTo>
                    <a:lnTo>
                      <a:pt x="12" y="199"/>
                    </a:lnTo>
                    <a:lnTo>
                      <a:pt x="26" y="163"/>
                    </a:lnTo>
                    <a:lnTo>
                      <a:pt x="45" y="127"/>
                    </a:lnTo>
                    <a:lnTo>
                      <a:pt x="69" y="96"/>
                    </a:lnTo>
                    <a:lnTo>
                      <a:pt x="96" y="69"/>
                    </a:lnTo>
                    <a:lnTo>
                      <a:pt x="128" y="45"/>
                    </a:lnTo>
                    <a:lnTo>
                      <a:pt x="162" y="26"/>
                    </a:lnTo>
                    <a:lnTo>
                      <a:pt x="200" y="12"/>
                    </a:lnTo>
                    <a:lnTo>
                      <a:pt x="240" y="3"/>
                    </a:lnTo>
                    <a:lnTo>
                      <a:pt x="28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" name="Freeform 1478"/>
              <p:cNvSpPr>
                <a:spLocks/>
              </p:cNvSpPr>
              <p:nvPr/>
            </p:nvSpPr>
            <p:spPr bwMode="auto">
              <a:xfrm>
                <a:off x="11610976" y="6180138"/>
                <a:ext cx="146050" cy="179388"/>
              </a:xfrm>
              <a:custGeom>
                <a:avLst/>
                <a:gdLst>
                  <a:gd name="T0" fmla="*/ 1657 w 1657"/>
                  <a:gd name="T1" fmla="*/ 0 h 2032"/>
                  <a:gd name="T2" fmla="*/ 1654 w 1657"/>
                  <a:gd name="T3" fmla="*/ 135 h 2032"/>
                  <a:gd name="T4" fmla="*/ 1634 w 1657"/>
                  <a:gd name="T5" fmla="*/ 293 h 2032"/>
                  <a:gd name="T6" fmla="*/ 1594 w 1657"/>
                  <a:gd name="T7" fmla="*/ 443 h 2032"/>
                  <a:gd name="T8" fmla="*/ 1538 w 1657"/>
                  <a:gd name="T9" fmla="*/ 581 h 2032"/>
                  <a:gd name="T10" fmla="*/ 1465 w 1657"/>
                  <a:gd name="T11" fmla="*/ 708 h 2032"/>
                  <a:gd name="T12" fmla="*/ 1379 w 1657"/>
                  <a:gd name="T13" fmla="*/ 818 h 2032"/>
                  <a:gd name="T14" fmla="*/ 1279 w 1657"/>
                  <a:gd name="T15" fmla="*/ 912 h 2032"/>
                  <a:gd name="T16" fmla="*/ 1169 w 1657"/>
                  <a:gd name="T17" fmla="*/ 986 h 2032"/>
                  <a:gd name="T18" fmla="*/ 1168 w 1657"/>
                  <a:gd name="T19" fmla="*/ 1045 h 2032"/>
                  <a:gd name="T20" fmla="*/ 1278 w 1657"/>
                  <a:gd name="T21" fmla="*/ 1120 h 2032"/>
                  <a:gd name="T22" fmla="*/ 1376 w 1657"/>
                  <a:gd name="T23" fmla="*/ 1214 h 2032"/>
                  <a:gd name="T24" fmla="*/ 1462 w 1657"/>
                  <a:gd name="T25" fmla="*/ 1325 h 2032"/>
                  <a:gd name="T26" fmla="*/ 1534 w 1657"/>
                  <a:gd name="T27" fmla="*/ 1451 h 2032"/>
                  <a:gd name="T28" fmla="*/ 1590 w 1657"/>
                  <a:gd name="T29" fmla="*/ 1590 h 2032"/>
                  <a:gd name="T30" fmla="*/ 1629 w 1657"/>
                  <a:gd name="T31" fmla="*/ 1739 h 2032"/>
                  <a:gd name="T32" fmla="*/ 1649 w 1657"/>
                  <a:gd name="T33" fmla="*/ 1897 h 2032"/>
                  <a:gd name="T34" fmla="*/ 1652 w 1657"/>
                  <a:gd name="T35" fmla="*/ 2032 h 2032"/>
                  <a:gd name="T36" fmla="*/ 0 w 1657"/>
                  <a:gd name="T37" fmla="*/ 1980 h 2032"/>
                  <a:gd name="T38" fmla="*/ 10 w 1657"/>
                  <a:gd name="T39" fmla="*/ 1816 h 2032"/>
                  <a:gd name="T40" fmla="*/ 40 w 1657"/>
                  <a:gd name="T41" fmla="*/ 1662 h 2032"/>
                  <a:gd name="T42" fmla="*/ 89 w 1657"/>
                  <a:gd name="T43" fmla="*/ 1517 h 2032"/>
                  <a:gd name="T44" fmla="*/ 152 w 1657"/>
                  <a:gd name="T45" fmla="*/ 1386 h 2032"/>
                  <a:gd name="T46" fmla="*/ 232 w 1657"/>
                  <a:gd name="T47" fmla="*/ 1267 h 2032"/>
                  <a:gd name="T48" fmla="*/ 325 w 1657"/>
                  <a:gd name="T49" fmla="*/ 1165 h 2032"/>
                  <a:gd name="T50" fmla="*/ 430 w 1657"/>
                  <a:gd name="T51" fmla="*/ 1081 h 2032"/>
                  <a:gd name="T52" fmla="*/ 544 w 1657"/>
                  <a:gd name="T53" fmla="*/ 1016 h 2032"/>
                  <a:gd name="T54" fmla="*/ 430 w 1657"/>
                  <a:gd name="T55" fmla="*/ 951 h 2032"/>
                  <a:gd name="T56" fmla="*/ 325 w 1657"/>
                  <a:gd name="T57" fmla="*/ 866 h 2032"/>
                  <a:gd name="T58" fmla="*/ 233 w 1657"/>
                  <a:gd name="T59" fmla="*/ 764 h 2032"/>
                  <a:gd name="T60" fmla="*/ 155 w 1657"/>
                  <a:gd name="T61" fmla="*/ 645 h 2032"/>
                  <a:gd name="T62" fmla="*/ 90 w 1657"/>
                  <a:gd name="T63" fmla="*/ 513 h 2032"/>
                  <a:gd name="T64" fmla="*/ 42 w 1657"/>
                  <a:gd name="T65" fmla="*/ 368 h 2032"/>
                  <a:gd name="T66" fmla="*/ 12 w 1657"/>
                  <a:gd name="T67" fmla="*/ 214 h 2032"/>
                  <a:gd name="T68" fmla="*/ 3 w 1657"/>
                  <a:gd name="T69" fmla="*/ 52 h 20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57" h="2032">
                    <a:moveTo>
                      <a:pt x="3" y="0"/>
                    </a:moveTo>
                    <a:lnTo>
                      <a:pt x="1657" y="0"/>
                    </a:lnTo>
                    <a:lnTo>
                      <a:pt x="1657" y="52"/>
                    </a:lnTo>
                    <a:lnTo>
                      <a:pt x="1654" y="135"/>
                    </a:lnTo>
                    <a:lnTo>
                      <a:pt x="1647" y="215"/>
                    </a:lnTo>
                    <a:lnTo>
                      <a:pt x="1634" y="293"/>
                    </a:lnTo>
                    <a:lnTo>
                      <a:pt x="1616" y="370"/>
                    </a:lnTo>
                    <a:lnTo>
                      <a:pt x="1594" y="443"/>
                    </a:lnTo>
                    <a:lnTo>
                      <a:pt x="1568" y="514"/>
                    </a:lnTo>
                    <a:lnTo>
                      <a:pt x="1538" y="581"/>
                    </a:lnTo>
                    <a:lnTo>
                      <a:pt x="1503" y="646"/>
                    </a:lnTo>
                    <a:lnTo>
                      <a:pt x="1465" y="708"/>
                    </a:lnTo>
                    <a:lnTo>
                      <a:pt x="1424" y="765"/>
                    </a:lnTo>
                    <a:lnTo>
                      <a:pt x="1379" y="818"/>
                    </a:lnTo>
                    <a:lnTo>
                      <a:pt x="1330" y="867"/>
                    </a:lnTo>
                    <a:lnTo>
                      <a:pt x="1279" y="912"/>
                    </a:lnTo>
                    <a:lnTo>
                      <a:pt x="1226" y="951"/>
                    </a:lnTo>
                    <a:lnTo>
                      <a:pt x="1169" y="986"/>
                    </a:lnTo>
                    <a:lnTo>
                      <a:pt x="1111" y="1016"/>
                    </a:lnTo>
                    <a:lnTo>
                      <a:pt x="1168" y="1045"/>
                    </a:lnTo>
                    <a:lnTo>
                      <a:pt x="1225" y="1081"/>
                    </a:lnTo>
                    <a:lnTo>
                      <a:pt x="1278" y="1120"/>
                    </a:lnTo>
                    <a:lnTo>
                      <a:pt x="1328" y="1165"/>
                    </a:lnTo>
                    <a:lnTo>
                      <a:pt x="1376" y="1214"/>
                    </a:lnTo>
                    <a:lnTo>
                      <a:pt x="1420" y="1268"/>
                    </a:lnTo>
                    <a:lnTo>
                      <a:pt x="1462" y="1325"/>
                    </a:lnTo>
                    <a:lnTo>
                      <a:pt x="1500" y="1387"/>
                    </a:lnTo>
                    <a:lnTo>
                      <a:pt x="1534" y="1451"/>
                    </a:lnTo>
                    <a:lnTo>
                      <a:pt x="1564" y="1519"/>
                    </a:lnTo>
                    <a:lnTo>
                      <a:pt x="1590" y="1590"/>
                    </a:lnTo>
                    <a:lnTo>
                      <a:pt x="1612" y="1663"/>
                    </a:lnTo>
                    <a:lnTo>
                      <a:pt x="1629" y="1739"/>
                    </a:lnTo>
                    <a:lnTo>
                      <a:pt x="1641" y="1817"/>
                    </a:lnTo>
                    <a:lnTo>
                      <a:pt x="1649" y="1897"/>
                    </a:lnTo>
                    <a:lnTo>
                      <a:pt x="1652" y="1980"/>
                    </a:lnTo>
                    <a:lnTo>
                      <a:pt x="1652" y="2032"/>
                    </a:lnTo>
                    <a:lnTo>
                      <a:pt x="0" y="2032"/>
                    </a:lnTo>
                    <a:lnTo>
                      <a:pt x="0" y="1980"/>
                    </a:lnTo>
                    <a:lnTo>
                      <a:pt x="2" y="1897"/>
                    </a:lnTo>
                    <a:lnTo>
                      <a:pt x="10" y="1816"/>
                    </a:lnTo>
                    <a:lnTo>
                      <a:pt x="23" y="1738"/>
                    </a:lnTo>
                    <a:lnTo>
                      <a:pt x="40" y="1662"/>
                    </a:lnTo>
                    <a:lnTo>
                      <a:pt x="62" y="1588"/>
                    </a:lnTo>
                    <a:lnTo>
                      <a:pt x="89" y="1517"/>
                    </a:lnTo>
                    <a:lnTo>
                      <a:pt x="119" y="1449"/>
                    </a:lnTo>
                    <a:lnTo>
                      <a:pt x="152" y="1386"/>
                    </a:lnTo>
                    <a:lnTo>
                      <a:pt x="191" y="1324"/>
                    </a:lnTo>
                    <a:lnTo>
                      <a:pt x="232" y="1267"/>
                    </a:lnTo>
                    <a:lnTo>
                      <a:pt x="277" y="1214"/>
                    </a:lnTo>
                    <a:lnTo>
                      <a:pt x="325" y="1165"/>
                    </a:lnTo>
                    <a:lnTo>
                      <a:pt x="375" y="1120"/>
                    </a:lnTo>
                    <a:lnTo>
                      <a:pt x="430" y="1081"/>
                    </a:lnTo>
                    <a:lnTo>
                      <a:pt x="485" y="1045"/>
                    </a:lnTo>
                    <a:lnTo>
                      <a:pt x="544" y="1016"/>
                    </a:lnTo>
                    <a:lnTo>
                      <a:pt x="485" y="986"/>
                    </a:lnTo>
                    <a:lnTo>
                      <a:pt x="430" y="951"/>
                    </a:lnTo>
                    <a:lnTo>
                      <a:pt x="377" y="911"/>
                    </a:lnTo>
                    <a:lnTo>
                      <a:pt x="325" y="866"/>
                    </a:lnTo>
                    <a:lnTo>
                      <a:pt x="278" y="817"/>
                    </a:lnTo>
                    <a:lnTo>
                      <a:pt x="233" y="764"/>
                    </a:lnTo>
                    <a:lnTo>
                      <a:pt x="192" y="706"/>
                    </a:lnTo>
                    <a:lnTo>
                      <a:pt x="155" y="645"/>
                    </a:lnTo>
                    <a:lnTo>
                      <a:pt x="120" y="580"/>
                    </a:lnTo>
                    <a:lnTo>
                      <a:pt x="90" y="513"/>
                    </a:lnTo>
                    <a:lnTo>
                      <a:pt x="64" y="442"/>
                    </a:lnTo>
                    <a:lnTo>
                      <a:pt x="42" y="368"/>
                    </a:lnTo>
                    <a:lnTo>
                      <a:pt x="25" y="292"/>
                    </a:lnTo>
                    <a:lnTo>
                      <a:pt x="12" y="214"/>
                    </a:lnTo>
                    <a:lnTo>
                      <a:pt x="5" y="133"/>
                    </a:lnTo>
                    <a:lnTo>
                      <a:pt x="3" y="5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75" name="Group 174"/>
            <p:cNvGrpSpPr/>
            <p:nvPr/>
          </p:nvGrpSpPr>
          <p:grpSpPr>
            <a:xfrm>
              <a:off x="10917241" y="6117431"/>
              <a:ext cx="193675" cy="303213"/>
              <a:chOff x="10917238" y="6118225"/>
              <a:chExt cx="193675" cy="303213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76" name="Freeform 1483"/>
              <p:cNvSpPr>
                <a:spLocks noEditPoints="1"/>
              </p:cNvSpPr>
              <p:nvPr/>
            </p:nvSpPr>
            <p:spPr bwMode="auto">
              <a:xfrm>
                <a:off x="10917238" y="6227763"/>
                <a:ext cx="193675" cy="193675"/>
              </a:xfrm>
              <a:custGeom>
                <a:avLst/>
                <a:gdLst>
                  <a:gd name="T0" fmla="*/ 1017 w 2196"/>
                  <a:gd name="T1" fmla="*/ 608 h 2187"/>
                  <a:gd name="T2" fmla="*/ 912 w 2196"/>
                  <a:gd name="T3" fmla="*/ 658 h 2187"/>
                  <a:gd name="T4" fmla="*/ 835 w 2196"/>
                  <a:gd name="T5" fmla="*/ 746 h 2187"/>
                  <a:gd name="T6" fmla="*/ 797 w 2196"/>
                  <a:gd name="T7" fmla="*/ 859 h 2187"/>
                  <a:gd name="T8" fmla="*/ 809 w 2196"/>
                  <a:gd name="T9" fmla="*/ 978 h 2187"/>
                  <a:gd name="T10" fmla="*/ 862 w 2196"/>
                  <a:gd name="T11" fmla="*/ 1078 h 2187"/>
                  <a:gd name="T12" fmla="*/ 948 w 2196"/>
                  <a:gd name="T13" fmla="*/ 1150 h 2187"/>
                  <a:gd name="T14" fmla="*/ 959 w 2196"/>
                  <a:gd name="T15" fmla="*/ 1503 h 2187"/>
                  <a:gd name="T16" fmla="*/ 1012 w 2196"/>
                  <a:gd name="T17" fmla="*/ 1567 h 2187"/>
                  <a:gd name="T18" fmla="*/ 1092 w 2196"/>
                  <a:gd name="T19" fmla="*/ 1592 h 2187"/>
                  <a:gd name="T20" fmla="*/ 1174 w 2196"/>
                  <a:gd name="T21" fmla="*/ 1567 h 2187"/>
                  <a:gd name="T22" fmla="*/ 1226 w 2196"/>
                  <a:gd name="T23" fmla="*/ 1503 h 2187"/>
                  <a:gd name="T24" fmla="*/ 1238 w 2196"/>
                  <a:gd name="T25" fmla="*/ 1150 h 2187"/>
                  <a:gd name="T26" fmla="*/ 1324 w 2196"/>
                  <a:gd name="T27" fmla="*/ 1075 h 2187"/>
                  <a:gd name="T28" fmla="*/ 1377 w 2196"/>
                  <a:gd name="T29" fmla="*/ 973 h 2187"/>
                  <a:gd name="T30" fmla="*/ 1384 w 2196"/>
                  <a:gd name="T31" fmla="*/ 852 h 2187"/>
                  <a:gd name="T32" fmla="*/ 1341 w 2196"/>
                  <a:gd name="T33" fmla="*/ 737 h 2187"/>
                  <a:gd name="T34" fmla="*/ 1256 w 2196"/>
                  <a:gd name="T35" fmla="*/ 651 h 2187"/>
                  <a:gd name="T36" fmla="*/ 1142 w 2196"/>
                  <a:gd name="T37" fmla="*/ 604 h 2187"/>
                  <a:gd name="T38" fmla="*/ 1184 w 2196"/>
                  <a:gd name="T39" fmla="*/ 3 h 2187"/>
                  <a:gd name="T40" fmla="*/ 1429 w 2196"/>
                  <a:gd name="T41" fmla="*/ 51 h 2187"/>
                  <a:gd name="T42" fmla="*/ 1652 w 2196"/>
                  <a:gd name="T43" fmla="*/ 149 h 2187"/>
                  <a:gd name="T44" fmla="*/ 1845 w 2196"/>
                  <a:gd name="T45" fmla="*/ 293 h 2187"/>
                  <a:gd name="T46" fmla="*/ 2002 w 2196"/>
                  <a:gd name="T47" fmla="*/ 474 h 2187"/>
                  <a:gd name="T48" fmla="*/ 2117 w 2196"/>
                  <a:gd name="T49" fmla="*/ 686 h 2187"/>
                  <a:gd name="T50" fmla="*/ 2182 w 2196"/>
                  <a:gd name="T51" fmla="*/ 924 h 2187"/>
                  <a:gd name="T52" fmla="*/ 2193 w 2196"/>
                  <a:gd name="T53" fmla="*/ 1178 h 2187"/>
                  <a:gd name="T54" fmla="*/ 2145 w 2196"/>
                  <a:gd name="T55" fmla="*/ 1423 h 2187"/>
                  <a:gd name="T56" fmla="*/ 2046 w 2196"/>
                  <a:gd name="T57" fmla="*/ 1645 h 2187"/>
                  <a:gd name="T58" fmla="*/ 1902 w 2196"/>
                  <a:gd name="T59" fmla="*/ 1838 h 2187"/>
                  <a:gd name="T60" fmla="*/ 1720 w 2196"/>
                  <a:gd name="T61" fmla="*/ 1994 h 2187"/>
                  <a:gd name="T62" fmla="*/ 1506 w 2196"/>
                  <a:gd name="T63" fmla="*/ 2109 h 2187"/>
                  <a:gd name="T64" fmla="*/ 1268 w 2196"/>
                  <a:gd name="T65" fmla="*/ 2173 h 2187"/>
                  <a:gd name="T66" fmla="*/ 1013 w 2196"/>
                  <a:gd name="T67" fmla="*/ 2182 h 2187"/>
                  <a:gd name="T68" fmla="*/ 767 w 2196"/>
                  <a:gd name="T69" fmla="*/ 2136 h 2187"/>
                  <a:gd name="T70" fmla="*/ 544 w 2196"/>
                  <a:gd name="T71" fmla="*/ 2037 h 2187"/>
                  <a:gd name="T72" fmla="*/ 351 w 2196"/>
                  <a:gd name="T73" fmla="*/ 1894 h 2187"/>
                  <a:gd name="T74" fmla="*/ 194 w 2196"/>
                  <a:gd name="T75" fmla="*/ 1713 h 2187"/>
                  <a:gd name="T76" fmla="*/ 78 w 2196"/>
                  <a:gd name="T77" fmla="*/ 1500 h 2187"/>
                  <a:gd name="T78" fmla="*/ 14 w 2196"/>
                  <a:gd name="T79" fmla="*/ 1263 h 2187"/>
                  <a:gd name="T80" fmla="*/ 4 w 2196"/>
                  <a:gd name="T81" fmla="*/ 1007 h 2187"/>
                  <a:gd name="T82" fmla="*/ 51 w 2196"/>
                  <a:gd name="T83" fmla="*/ 764 h 2187"/>
                  <a:gd name="T84" fmla="*/ 151 w 2196"/>
                  <a:gd name="T85" fmla="*/ 542 h 2187"/>
                  <a:gd name="T86" fmla="*/ 294 w 2196"/>
                  <a:gd name="T87" fmla="*/ 349 h 2187"/>
                  <a:gd name="T88" fmla="*/ 476 w 2196"/>
                  <a:gd name="T89" fmla="*/ 193 h 2187"/>
                  <a:gd name="T90" fmla="*/ 689 w 2196"/>
                  <a:gd name="T91" fmla="*/ 78 h 2187"/>
                  <a:gd name="T92" fmla="*/ 928 w 2196"/>
                  <a:gd name="T93" fmla="*/ 13 h 2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196" h="2187">
                    <a:moveTo>
                      <a:pt x="1101" y="600"/>
                    </a:moveTo>
                    <a:lnTo>
                      <a:pt x="1057" y="601"/>
                    </a:lnTo>
                    <a:lnTo>
                      <a:pt x="1017" y="608"/>
                    </a:lnTo>
                    <a:lnTo>
                      <a:pt x="980" y="620"/>
                    </a:lnTo>
                    <a:lnTo>
                      <a:pt x="945" y="637"/>
                    </a:lnTo>
                    <a:lnTo>
                      <a:pt x="912" y="658"/>
                    </a:lnTo>
                    <a:lnTo>
                      <a:pt x="883" y="684"/>
                    </a:lnTo>
                    <a:lnTo>
                      <a:pt x="857" y="714"/>
                    </a:lnTo>
                    <a:lnTo>
                      <a:pt x="835" y="746"/>
                    </a:lnTo>
                    <a:lnTo>
                      <a:pt x="818" y="781"/>
                    </a:lnTo>
                    <a:lnTo>
                      <a:pt x="804" y="820"/>
                    </a:lnTo>
                    <a:lnTo>
                      <a:pt x="797" y="859"/>
                    </a:lnTo>
                    <a:lnTo>
                      <a:pt x="796" y="900"/>
                    </a:lnTo>
                    <a:lnTo>
                      <a:pt x="799" y="941"/>
                    </a:lnTo>
                    <a:lnTo>
                      <a:pt x="809" y="978"/>
                    </a:lnTo>
                    <a:lnTo>
                      <a:pt x="822" y="1015"/>
                    </a:lnTo>
                    <a:lnTo>
                      <a:pt x="840" y="1048"/>
                    </a:lnTo>
                    <a:lnTo>
                      <a:pt x="862" y="1078"/>
                    </a:lnTo>
                    <a:lnTo>
                      <a:pt x="887" y="1106"/>
                    </a:lnTo>
                    <a:lnTo>
                      <a:pt x="916" y="1130"/>
                    </a:lnTo>
                    <a:lnTo>
                      <a:pt x="948" y="1150"/>
                    </a:lnTo>
                    <a:lnTo>
                      <a:pt x="948" y="1447"/>
                    </a:lnTo>
                    <a:lnTo>
                      <a:pt x="951" y="1476"/>
                    </a:lnTo>
                    <a:lnTo>
                      <a:pt x="959" y="1503"/>
                    </a:lnTo>
                    <a:lnTo>
                      <a:pt x="972" y="1528"/>
                    </a:lnTo>
                    <a:lnTo>
                      <a:pt x="990" y="1549"/>
                    </a:lnTo>
                    <a:lnTo>
                      <a:pt x="1012" y="1567"/>
                    </a:lnTo>
                    <a:lnTo>
                      <a:pt x="1036" y="1580"/>
                    </a:lnTo>
                    <a:lnTo>
                      <a:pt x="1063" y="1589"/>
                    </a:lnTo>
                    <a:lnTo>
                      <a:pt x="1092" y="1592"/>
                    </a:lnTo>
                    <a:lnTo>
                      <a:pt x="1121" y="1589"/>
                    </a:lnTo>
                    <a:lnTo>
                      <a:pt x="1149" y="1580"/>
                    </a:lnTo>
                    <a:lnTo>
                      <a:pt x="1174" y="1567"/>
                    </a:lnTo>
                    <a:lnTo>
                      <a:pt x="1195" y="1549"/>
                    </a:lnTo>
                    <a:lnTo>
                      <a:pt x="1213" y="1528"/>
                    </a:lnTo>
                    <a:lnTo>
                      <a:pt x="1226" y="1503"/>
                    </a:lnTo>
                    <a:lnTo>
                      <a:pt x="1234" y="1476"/>
                    </a:lnTo>
                    <a:lnTo>
                      <a:pt x="1238" y="1447"/>
                    </a:lnTo>
                    <a:lnTo>
                      <a:pt x="1238" y="1150"/>
                    </a:lnTo>
                    <a:lnTo>
                      <a:pt x="1270" y="1129"/>
                    </a:lnTo>
                    <a:lnTo>
                      <a:pt x="1299" y="1104"/>
                    </a:lnTo>
                    <a:lnTo>
                      <a:pt x="1324" y="1075"/>
                    </a:lnTo>
                    <a:lnTo>
                      <a:pt x="1346" y="1044"/>
                    </a:lnTo>
                    <a:lnTo>
                      <a:pt x="1364" y="1009"/>
                    </a:lnTo>
                    <a:lnTo>
                      <a:pt x="1377" y="973"/>
                    </a:lnTo>
                    <a:lnTo>
                      <a:pt x="1384" y="935"/>
                    </a:lnTo>
                    <a:lnTo>
                      <a:pt x="1387" y="895"/>
                    </a:lnTo>
                    <a:lnTo>
                      <a:pt x="1384" y="852"/>
                    </a:lnTo>
                    <a:lnTo>
                      <a:pt x="1375" y="811"/>
                    </a:lnTo>
                    <a:lnTo>
                      <a:pt x="1360" y="773"/>
                    </a:lnTo>
                    <a:lnTo>
                      <a:pt x="1341" y="737"/>
                    </a:lnTo>
                    <a:lnTo>
                      <a:pt x="1317" y="704"/>
                    </a:lnTo>
                    <a:lnTo>
                      <a:pt x="1289" y="676"/>
                    </a:lnTo>
                    <a:lnTo>
                      <a:pt x="1256" y="651"/>
                    </a:lnTo>
                    <a:lnTo>
                      <a:pt x="1221" y="630"/>
                    </a:lnTo>
                    <a:lnTo>
                      <a:pt x="1183" y="615"/>
                    </a:lnTo>
                    <a:lnTo>
                      <a:pt x="1142" y="604"/>
                    </a:lnTo>
                    <a:lnTo>
                      <a:pt x="1101" y="600"/>
                    </a:lnTo>
                    <a:close/>
                    <a:moveTo>
                      <a:pt x="1097" y="0"/>
                    </a:moveTo>
                    <a:lnTo>
                      <a:pt x="1184" y="3"/>
                    </a:lnTo>
                    <a:lnTo>
                      <a:pt x="1268" y="13"/>
                    </a:lnTo>
                    <a:lnTo>
                      <a:pt x="1350" y="29"/>
                    </a:lnTo>
                    <a:lnTo>
                      <a:pt x="1429" y="51"/>
                    </a:lnTo>
                    <a:lnTo>
                      <a:pt x="1506" y="78"/>
                    </a:lnTo>
                    <a:lnTo>
                      <a:pt x="1581" y="111"/>
                    </a:lnTo>
                    <a:lnTo>
                      <a:pt x="1652" y="149"/>
                    </a:lnTo>
                    <a:lnTo>
                      <a:pt x="1720" y="193"/>
                    </a:lnTo>
                    <a:lnTo>
                      <a:pt x="1785" y="241"/>
                    </a:lnTo>
                    <a:lnTo>
                      <a:pt x="1845" y="293"/>
                    </a:lnTo>
                    <a:lnTo>
                      <a:pt x="1902" y="349"/>
                    </a:lnTo>
                    <a:lnTo>
                      <a:pt x="1955" y="409"/>
                    </a:lnTo>
                    <a:lnTo>
                      <a:pt x="2002" y="474"/>
                    </a:lnTo>
                    <a:lnTo>
                      <a:pt x="2046" y="542"/>
                    </a:lnTo>
                    <a:lnTo>
                      <a:pt x="2084" y="612"/>
                    </a:lnTo>
                    <a:lnTo>
                      <a:pt x="2117" y="686"/>
                    </a:lnTo>
                    <a:lnTo>
                      <a:pt x="2145" y="764"/>
                    </a:lnTo>
                    <a:lnTo>
                      <a:pt x="2167" y="843"/>
                    </a:lnTo>
                    <a:lnTo>
                      <a:pt x="2182" y="924"/>
                    </a:lnTo>
                    <a:lnTo>
                      <a:pt x="2193" y="1007"/>
                    </a:lnTo>
                    <a:lnTo>
                      <a:pt x="2196" y="1093"/>
                    </a:lnTo>
                    <a:lnTo>
                      <a:pt x="2193" y="1178"/>
                    </a:lnTo>
                    <a:lnTo>
                      <a:pt x="2182" y="1263"/>
                    </a:lnTo>
                    <a:lnTo>
                      <a:pt x="2167" y="1344"/>
                    </a:lnTo>
                    <a:lnTo>
                      <a:pt x="2145" y="1423"/>
                    </a:lnTo>
                    <a:lnTo>
                      <a:pt x="2117" y="1500"/>
                    </a:lnTo>
                    <a:lnTo>
                      <a:pt x="2084" y="1574"/>
                    </a:lnTo>
                    <a:lnTo>
                      <a:pt x="2046" y="1645"/>
                    </a:lnTo>
                    <a:lnTo>
                      <a:pt x="2002" y="1713"/>
                    </a:lnTo>
                    <a:lnTo>
                      <a:pt x="1954" y="1776"/>
                    </a:lnTo>
                    <a:lnTo>
                      <a:pt x="1902" y="1838"/>
                    </a:lnTo>
                    <a:lnTo>
                      <a:pt x="1845" y="1894"/>
                    </a:lnTo>
                    <a:lnTo>
                      <a:pt x="1785" y="1946"/>
                    </a:lnTo>
                    <a:lnTo>
                      <a:pt x="1720" y="1994"/>
                    </a:lnTo>
                    <a:lnTo>
                      <a:pt x="1652" y="2037"/>
                    </a:lnTo>
                    <a:lnTo>
                      <a:pt x="1581" y="2075"/>
                    </a:lnTo>
                    <a:lnTo>
                      <a:pt x="1506" y="2109"/>
                    </a:lnTo>
                    <a:lnTo>
                      <a:pt x="1429" y="2136"/>
                    </a:lnTo>
                    <a:lnTo>
                      <a:pt x="1350" y="2157"/>
                    </a:lnTo>
                    <a:lnTo>
                      <a:pt x="1268" y="2173"/>
                    </a:lnTo>
                    <a:lnTo>
                      <a:pt x="1184" y="2182"/>
                    </a:lnTo>
                    <a:lnTo>
                      <a:pt x="1097" y="2187"/>
                    </a:lnTo>
                    <a:lnTo>
                      <a:pt x="1013" y="2182"/>
                    </a:lnTo>
                    <a:lnTo>
                      <a:pt x="928" y="2173"/>
                    </a:lnTo>
                    <a:lnTo>
                      <a:pt x="846" y="2157"/>
                    </a:lnTo>
                    <a:lnTo>
                      <a:pt x="767" y="2136"/>
                    </a:lnTo>
                    <a:lnTo>
                      <a:pt x="689" y="2109"/>
                    </a:lnTo>
                    <a:lnTo>
                      <a:pt x="615" y="2075"/>
                    </a:lnTo>
                    <a:lnTo>
                      <a:pt x="544" y="2037"/>
                    </a:lnTo>
                    <a:lnTo>
                      <a:pt x="476" y="1994"/>
                    </a:lnTo>
                    <a:lnTo>
                      <a:pt x="412" y="1946"/>
                    </a:lnTo>
                    <a:lnTo>
                      <a:pt x="351" y="1894"/>
                    </a:lnTo>
                    <a:lnTo>
                      <a:pt x="294" y="1838"/>
                    </a:lnTo>
                    <a:lnTo>
                      <a:pt x="242" y="1776"/>
                    </a:lnTo>
                    <a:lnTo>
                      <a:pt x="194" y="1713"/>
                    </a:lnTo>
                    <a:lnTo>
                      <a:pt x="151" y="1645"/>
                    </a:lnTo>
                    <a:lnTo>
                      <a:pt x="112" y="1574"/>
                    </a:lnTo>
                    <a:lnTo>
                      <a:pt x="78" y="1500"/>
                    </a:lnTo>
                    <a:lnTo>
                      <a:pt x="51" y="1423"/>
                    </a:lnTo>
                    <a:lnTo>
                      <a:pt x="29" y="1344"/>
                    </a:lnTo>
                    <a:lnTo>
                      <a:pt x="14" y="1263"/>
                    </a:lnTo>
                    <a:lnTo>
                      <a:pt x="4" y="1178"/>
                    </a:lnTo>
                    <a:lnTo>
                      <a:pt x="0" y="1093"/>
                    </a:lnTo>
                    <a:lnTo>
                      <a:pt x="4" y="1007"/>
                    </a:lnTo>
                    <a:lnTo>
                      <a:pt x="14" y="924"/>
                    </a:lnTo>
                    <a:lnTo>
                      <a:pt x="29" y="843"/>
                    </a:lnTo>
                    <a:lnTo>
                      <a:pt x="51" y="764"/>
                    </a:lnTo>
                    <a:lnTo>
                      <a:pt x="78" y="686"/>
                    </a:lnTo>
                    <a:lnTo>
                      <a:pt x="112" y="612"/>
                    </a:lnTo>
                    <a:lnTo>
                      <a:pt x="151" y="542"/>
                    </a:lnTo>
                    <a:lnTo>
                      <a:pt x="194" y="474"/>
                    </a:lnTo>
                    <a:lnTo>
                      <a:pt x="242" y="409"/>
                    </a:lnTo>
                    <a:lnTo>
                      <a:pt x="294" y="349"/>
                    </a:lnTo>
                    <a:lnTo>
                      <a:pt x="350" y="293"/>
                    </a:lnTo>
                    <a:lnTo>
                      <a:pt x="411" y="241"/>
                    </a:lnTo>
                    <a:lnTo>
                      <a:pt x="476" y="193"/>
                    </a:lnTo>
                    <a:lnTo>
                      <a:pt x="544" y="149"/>
                    </a:lnTo>
                    <a:lnTo>
                      <a:pt x="615" y="111"/>
                    </a:lnTo>
                    <a:lnTo>
                      <a:pt x="689" y="78"/>
                    </a:lnTo>
                    <a:lnTo>
                      <a:pt x="767" y="51"/>
                    </a:lnTo>
                    <a:lnTo>
                      <a:pt x="846" y="29"/>
                    </a:lnTo>
                    <a:lnTo>
                      <a:pt x="928" y="13"/>
                    </a:lnTo>
                    <a:lnTo>
                      <a:pt x="1013" y="3"/>
                    </a:lnTo>
                    <a:lnTo>
                      <a:pt x="109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" name="Freeform 1484"/>
              <p:cNvSpPr>
                <a:spLocks/>
              </p:cNvSpPr>
              <p:nvPr/>
            </p:nvSpPr>
            <p:spPr bwMode="auto">
              <a:xfrm>
                <a:off x="10942638" y="6118225"/>
                <a:ext cx="141288" cy="123825"/>
              </a:xfrm>
              <a:custGeom>
                <a:avLst/>
                <a:gdLst>
                  <a:gd name="T0" fmla="*/ 881 w 1617"/>
                  <a:gd name="T1" fmla="*/ 3 h 1411"/>
                  <a:gd name="T2" fmla="*/ 1016 w 1617"/>
                  <a:gd name="T3" fmla="*/ 26 h 1411"/>
                  <a:gd name="T4" fmla="*/ 1143 w 1617"/>
                  <a:gd name="T5" fmla="*/ 70 h 1411"/>
                  <a:gd name="T6" fmla="*/ 1258 w 1617"/>
                  <a:gd name="T7" fmla="*/ 133 h 1411"/>
                  <a:gd name="T8" fmla="*/ 1362 w 1617"/>
                  <a:gd name="T9" fmla="*/ 215 h 1411"/>
                  <a:gd name="T10" fmla="*/ 1449 w 1617"/>
                  <a:gd name="T11" fmla="*/ 311 h 1411"/>
                  <a:gd name="T12" fmla="*/ 1522 w 1617"/>
                  <a:gd name="T13" fmla="*/ 420 h 1411"/>
                  <a:gd name="T14" fmla="*/ 1574 w 1617"/>
                  <a:gd name="T15" fmla="*/ 540 h 1411"/>
                  <a:gd name="T16" fmla="*/ 1607 w 1617"/>
                  <a:gd name="T17" fmla="*/ 671 h 1411"/>
                  <a:gd name="T18" fmla="*/ 1617 w 1617"/>
                  <a:gd name="T19" fmla="*/ 809 h 1411"/>
                  <a:gd name="T20" fmla="*/ 1556 w 1617"/>
                  <a:gd name="T21" fmla="*/ 1348 h 1411"/>
                  <a:gd name="T22" fmla="*/ 1424 w 1617"/>
                  <a:gd name="T23" fmla="*/ 1263 h 1411"/>
                  <a:gd name="T24" fmla="*/ 1282 w 1617"/>
                  <a:gd name="T25" fmla="*/ 1194 h 1411"/>
                  <a:gd name="T26" fmla="*/ 1207 w 1617"/>
                  <a:gd name="T27" fmla="*/ 809 h 1411"/>
                  <a:gd name="T28" fmla="*/ 1195 w 1617"/>
                  <a:gd name="T29" fmla="*/ 712 h 1411"/>
                  <a:gd name="T30" fmla="*/ 1161 w 1617"/>
                  <a:gd name="T31" fmla="*/ 623 h 1411"/>
                  <a:gd name="T32" fmla="*/ 1107 w 1617"/>
                  <a:gd name="T33" fmla="*/ 546 h 1411"/>
                  <a:gd name="T34" fmla="*/ 1037 w 1617"/>
                  <a:gd name="T35" fmla="*/ 483 h 1411"/>
                  <a:gd name="T36" fmla="*/ 953 w 1617"/>
                  <a:gd name="T37" fmla="*/ 439 h 1411"/>
                  <a:gd name="T38" fmla="*/ 859 w 1617"/>
                  <a:gd name="T39" fmla="*/ 415 h 1411"/>
                  <a:gd name="T40" fmla="*/ 759 w 1617"/>
                  <a:gd name="T41" fmla="*/ 415 h 1411"/>
                  <a:gd name="T42" fmla="*/ 666 w 1617"/>
                  <a:gd name="T43" fmla="*/ 438 h 1411"/>
                  <a:gd name="T44" fmla="*/ 582 w 1617"/>
                  <a:gd name="T45" fmla="*/ 482 h 1411"/>
                  <a:gd name="T46" fmla="*/ 512 w 1617"/>
                  <a:gd name="T47" fmla="*/ 544 h 1411"/>
                  <a:gd name="T48" fmla="*/ 458 w 1617"/>
                  <a:gd name="T49" fmla="*/ 621 h 1411"/>
                  <a:gd name="T50" fmla="*/ 422 w 1617"/>
                  <a:gd name="T51" fmla="*/ 711 h 1411"/>
                  <a:gd name="T52" fmla="*/ 411 w 1617"/>
                  <a:gd name="T53" fmla="*/ 809 h 1411"/>
                  <a:gd name="T54" fmla="*/ 335 w 1617"/>
                  <a:gd name="T55" fmla="*/ 1201 h 1411"/>
                  <a:gd name="T56" fmla="*/ 193 w 1617"/>
                  <a:gd name="T57" fmla="*/ 1272 h 1411"/>
                  <a:gd name="T58" fmla="*/ 61 w 1617"/>
                  <a:gd name="T59" fmla="*/ 1361 h 1411"/>
                  <a:gd name="T60" fmla="*/ 0 w 1617"/>
                  <a:gd name="T61" fmla="*/ 809 h 1411"/>
                  <a:gd name="T62" fmla="*/ 14 w 1617"/>
                  <a:gd name="T63" fmla="*/ 663 h 1411"/>
                  <a:gd name="T64" fmla="*/ 52 w 1617"/>
                  <a:gd name="T65" fmla="*/ 526 h 1411"/>
                  <a:gd name="T66" fmla="*/ 111 w 1617"/>
                  <a:gd name="T67" fmla="*/ 400 h 1411"/>
                  <a:gd name="T68" fmla="*/ 191 w 1617"/>
                  <a:gd name="T69" fmla="*/ 288 h 1411"/>
                  <a:gd name="T70" fmla="*/ 289 w 1617"/>
                  <a:gd name="T71" fmla="*/ 190 h 1411"/>
                  <a:gd name="T72" fmla="*/ 402 w 1617"/>
                  <a:gd name="T73" fmla="*/ 111 h 1411"/>
                  <a:gd name="T74" fmla="*/ 529 w 1617"/>
                  <a:gd name="T75" fmla="*/ 51 h 1411"/>
                  <a:gd name="T76" fmla="*/ 666 w 1617"/>
                  <a:gd name="T77" fmla="*/ 14 h 1411"/>
                  <a:gd name="T78" fmla="*/ 811 w 1617"/>
                  <a:gd name="T79" fmla="*/ 0 h 1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617" h="1411">
                    <a:moveTo>
                      <a:pt x="811" y="0"/>
                    </a:moveTo>
                    <a:lnTo>
                      <a:pt x="881" y="3"/>
                    </a:lnTo>
                    <a:lnTo>
                      <a:pt x="950" y="12"/>
                    </a:lnTo>
                    <a:lnTo>
                      <a:pt x="1016" y="26"/>
                    </a:lnTo>
                    <a:lnTo>
                      <a:pt x="1081" y="46"/>
                    </a:lnTo>
                    <a:lnTo>
                      <a:pt x="1143" y="70"/>
                    </a:lnTo>
                    <a:lnTo>
                      <a:pt x="1201" y="100"/>
                    </a:lnTo>
                    <a:lnTo>
                      <a:pt x="1258" y="133"/>
                    </a:lnTo>
                    <a:lnTo>
                      <a:pt x="1311" y="172"/>
                    </a:lnTo>
                    <a:lnTo>
                      <a:pt x="1362" y="215"/>
                    </a:lnTo>
                    <a:lnTo>
                      <a:pt x="1408" y="261"/>
                    </a:lnTo>
                    <a:lnTo>
                      <a:pt x="1449" y="311"/>
                    </a:lnTo>
                    <a:lnTo>
                      <a:pt x="1488" y="364"/>
                    </a:lnTo>
                    <a:lnTo>
                      <a:pt x="1522" y="420"/>
                    </a:lnTo>
                    <a:lnTo>
                      <a:pt x="1550" y="478"/>
                    </a:lnTo>
                    <a:lnTo>
                      <a:pt x="1574" y="540"/>
                    </a:lnTo>
                    <a:lnTo>
                      <a:pt x="1594" y="604"/>
                    </a:lnTo>
                    <a:lnTo>
                      <a:pt x="1607" y="671"/>
                    </a:lnTo>
                    <a:lnTo>
                      <a:pt x="1615" y="739"/>
                    </a:lnTo>
                    <a:lnTo>
                      <a:pt x="1617" y="809"/>
                    </a:lnTo>
                    <a:lnTo>
                      <a:pt x="1617" y="1397"/>
                    </a:lnTo>
                    <a:lnTo>
                      <a:pt x="1556" y="1348"/>
                    </a:lnTo>
                    <a:lnTo>
                      <a:pt x="1491" y="1303"/>
                    </a:lnTo>
                    <a:lnTo>
                      <a:pt x="1424" y="1263"/>
                    </a:lnTo>
                    <a:lnTo>
                      <a:pt x="1354" y="1226"/>
                    </a:lnTo>
                    <a:lnTo>
                      <a:pt x="1282" y="1194"/>
                    </a:lnTo>
                    <a:lnTo>
                      <a:pt x="1207" y="1167"/>
                    </a:lnTo>
                    <a:lnTo>
                      <a:pt x="1207" y="809"/>
                    </a:lnTo>
                    <a:lnTo>
                      <a:pt x="1205" y="760"/>
                    </a:lnTo>
                    <a:lnTo>
                      <a:pt x="1195" y="712"/>
                    </a:lnTo>
                    <a:lnTo>
                      <a:pt x="1181" y="666"/>
                    </a:lnTo>
                    <a:lnTo>
                      <a:pt x="1161" y="623"/>
                    </a:lnTo>
                    <a:lnTo>
                      <a:pt x="1137" y="582"/>
                    </a:lnTo>
                    <a:lnTo>
                      <a:pt x="1107" y="546"/>
                    </a:lnTo>
                    <a:lnTo>
                      <a:pt x="1074" y="513"/>
                    </a:lnTo>
                    <a:lnTo>
                      <a:pt x="1037" y="483"/>
                    </a:lnTo>
                    <a:lnTo>
                      <a:pt x="996" y="458"/>
                    </a:lnTo>
                    <a:lnTo>
                      <a:pt x="953" y="439"/>
                    </a:lnTo>
                    <a:lnTo>
                      <a:pt x="907" y="424"/>
                    </a:lnTo>
                    <a:lnTo>
                      <a:pt x="859" y="415"/>
                    </a:lnTo>
                    <a:lnTo>
                      <a:pt x="809" y="412"/>
                    </a:lnTo>
                    <a:lnTo>
                      <a:pt x="759" y="415"/>
                    </a:lnTo>
                    <a:lnTo>
                      <a:pt x="712" y="424"/>
                    </a:lnTo>
                    <a:lnTo>
                      <a:pt x="666" y="438"/>
                    </a:lnTo>
                    <a:lnTo>
                      <a:pt x="622" y="457"/>
                    </a:lnTo>
                    <a:lnTo>
                      <a:pt x="582" y="482"/>
                    </a:lnTo>
                    <a:lnTo>
                      <a:pt x="544" y="512"/>
                    </a:lnTo>
                    <a:lnTo>
                      <a:pt x="512" y="544"/>
                    </a:lnTo>
                    <a:lnTo>
                      <a:pt x="483" y="581"/>
                    </a:lnTo>
                    <a:lnTo>
                      <a:pt x="458" y="621"/>
                    </a:lnTo>
                    <a:lnTo>
                      <a:pt x="438" y="665"/>
                    </a:lnTo>
                    <a:lnTo>
                      <a:pt x="422" y="711"/>
                    </a:lnTo>
                    <a:lnTo>
                      <a:pt x="414" y="759"/>
                    </a:lnTo>
                    <a:lnTo>
                      <a:pt x="411" y="809"/>
                    </a:lnTo>
                    <a:lnTo>
                      <a:pt x="411" y="1172"/>
                    </a:lnTo>
                    <a:lnTo>
                      <a:pt x="335" y="1201"/>
                    </a:lnTo>
                    <a:lnTo>
                      <a:pt x="263" y="1235"/>
                    </a:lnTo>
                    <a:lnTo>
                      <a:pt x="193" y="1272"/>
                    </a:lnTo>
                    <a:lnTo>
                      <a:pt x="126" y="1315"/>
                    </a:lnTo>
                    <a:lnTo>
                      <a:pt x="61" y="1361"/>
                    </a:lnTo>
                    <a:lnTo>
                      <a:pt x="0" y="1411"/>
                    </a:lnTo>
                    <a:lnTo>
                      <a:pt x="0" y="809"/>
                    </a:lnTo>
                    <a:lnTo>
                      <a:pt x="4" y="735"/>
                    </a:lnTo>
                    <a:lnTo>
                      <a:pt x="14" y="663"/>
                    </a:lnTo>
                    <a:lnTo>
                      <a:pt x="30" y="594"/>
                    </a:lnTo>
                    <a:lnTo>
                      <a:pt x="52" y="526"/>
                    </a:lnTo>
                    <a:lnTo>
                      <a:pt x="79" y="462"/>
                    </a:lnTo>
                    <a:lnTo>
                      <a:pt x="111" y="400"/>
                    </a:lnTo>
                    <a:lnTo>
                      <a:pt x="149" y="342"/>
                    </a:lnTo>
                    <a:lnTo>
                      <a:pt x="191" y="288"/>
                    </a:lnTo>
                    <a:lnTo>
                      <a:pt x="238" y="237"/>
                    </a:lnTo>
                    <a:lnTo>
                      <a:pt x="289" y="190"/>
                    </a:lnTo>
                    <a:lnTo>
                      <a:pt x="344" y="148"/>
                    </a:lnTo>
                    <a:lnTo>
                      <a:pt x="402" y="111"/>
                    </a:lnTo>
                    <a:lnTo>
                      <a:pt x="464" y="78"/>
                    </a:lnTo>
                    <a:lnTo>
                      <a:pt x="529" y="51"/>
                    </a:lnTo>
                    <a:lnTo>
                      <a:pt x="596" y="29"/>
                    </a:lnTo>
                    <a:lnTo>
                      <a:pt x="666" y="14"/>
                    </a:lnTo>
                    <a:lnTo>
                      <a:pt x="738" y="3"/>
                    </a:lnTo>
                    <a:lnTo>
                      <a:pt x="81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78" name="Group 177"/>
            <p:cNvGrpSpPr/>
            <p:nvPr/>
          </p:nvGrpSpPr>
          <p:grpSpPr>
            <a:xfrm>
              <a:off x="10231441" y="6117431"/>
              <a:ext cx="212725" cy="303213"/>
              <a:chOff x="10231438" y="6118225"/>
              <a:chExt cx="212725" cy="303213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79" name="Freeform 1489"/>
              <p:cNvSpPr>
                <a:spLocks/>
              </p:cNvSpPr>
              <p:nvPr/>
            </p:nvSpPr>
            <p:spPr bwMode="auto">
              <a:xfrm>
                <a:off x="10280651" y="6118225"/>
                <a:ext cx="112713" cy="58738"/>
              </a:xfrm>
              <a:custGeom>
                <a:avLst/>
                <a:gdLst>
                  <a:gd name="T0" fmla="*/ 1056 w 1290"/>
                  <a:gd name="T1" fmla="*/ 0 h 667"/>
                  <a:gd name="T2" fmla="*/ 1091 w 1290"/>
                  <a:gd name="T3" fmla="*/ 1 h 667"/>
                  <a:gd name="T4" fmla="*/ 1126 w 1290"/>
                  <a:gd name="T5" fmla="*/ 8 h 667"/>
                  <a:gd name="T6" fmla="*/ 1159 w 1290"/>
                  <a:gd name="T7" fmla="*/ 20 h 667"/>
                  <a:gd name="T8" fmla="*/ 1189 w 1290"/>
                  <a:gd name="T9" fmla="*/ 37 h 667"/>
                  <a:gd name="T10" fmla="*/ 1217 w 1290"/>
                  <a:gd name="T11" fmla="*/ 57 h 667"/>
                  <a:gd name="T12" fmla="*/ 1240 w 1290"/>
                  <a:gd name="T13" fmla="*/ 81 h 667"/>
                  <a:gd name="T14" fmla="*/ 1259 w 1290"/>
                  <a:gd name="T15" fmla="*/ 109 h 667"/>
                  <a:gd name="T16" fmla="*/ 1275 w 1290"/>
                  <a:gd name="T17" fmla="*/ 140 h 667"/>
                  <a:gd name="T18" fmla="*/ 1285 w 1290"/>
                  <a:gd name="T19" fmla="*/ 173 h 667"/>
                  <a:gd name="T20" fmla="*/ 1290 w 1290"/>
                  <a:gd name="T21" fmla="*/ 208 h 667"/>
                  <a:gd name="T22" fmla="*/ 1288 w 1290"/>
                  <a:gd name="T23" fmla="*/ 246 h 667"/>
                  <a:gd name="T24" fmla="*/ 1287 w 1290"/>
                  <a:gd name="T25" fmla="*/ 251 h 667"/>
                  <a:gd name="T26" fmla="*/ 1286 w 1290"/>
                  <a:gd name="T27" fmla="*/ 263 h 667"/>
                  <a:gd name="T28" fmla="*/ 1284 w 1290"/>
                  <a:gd name="T29" fmla="*/ 278 h 667"/>
                  <a:gd name="T30" fmla="*/ 1279 w 1290"/>
                  <a:gd name="T31" fmla="*/ 299 h 667"/>
                  <a:gd name="T32" fmla="*/ 1273 w 1290"/>
                  <a:gd name="T33" fmla="*/ 325 h 667"/>
                  <a:gd name="T34" fmla="*/ 1265 w 1290"/>
                  <a:gd name="T35" fmla="*/ 355 h 667"/>
                  <a:gd name="T36" fmla="*/ 1253 w 1290"/>
                  <a:gd name="T37" fmla="*/ 390 h 667"/>
                  <a:gd name="T38" fmla="*/ 1239 w 1290"/>
                  <a:gd name="T39" fmla="*/ 428 h 667"/>
                  <a:gd name="T40" fmla="*/ 1220 w 1290"/>
                  <a:gd name="T41" fmla="*/ 470 h 667"/>
                  <a:gd name="T42" fmla="*/ 1197 w 1290"/>
                  <a:gd name="T43" fmla="*/ 515 h 667"/>
                  <a:gd name="T44" fmla="*/ 1169 w 1290"/>
                  <a:gd name="T45" fmla="*/ 563 h 667"/>
                  <a:gd name="T46" fmla="*/ 1136 w 1290"/>
                  <a:gd name="T47" fmla="*/ 614 h 667"/>
                  <a:gd name="T48" fmla="*/ 1097 w 1290"/>
                  <a:gd name="T49" fmla="*/ 667 h 667"/>
                  <a:gd name="T50" fmla="*/ 190 w 1290"/>
                  <a:gd name="T51" fmla="*/ 667 h 667"/>
                  <a:gd name="T52" fmla="*/ 158 w 1290"/>
                  <a:gd name="T53" fmla="*/ 627 h 667"/>
                  <a:gd name="T54" fmla="*/ 130 w 1290"/>
                  <a:gd name="T55" fmla="*/ 588 h 667"/>
                  <a:gd name="T56" fmla="*/ 105 w 1290"/>
                  <a:gd name="T57" fmla="*/ 547 h 667"/>
                  <a:gd name="T58" fmla="*/ 83 w 1290"/>
                  <a:gd name="T59" fmla="*/ 507 h 667"/>
                  <a:gd name="T60" fmla="*/ 65 w 1290"/>
                  <a:gd name="T61" fmla="*/ 468 h 667"/>
                  <a:gd name="T62" fmla="*/ 50 w 1290"/>
                  <a:gd name="T63" fmla="*/ 430 h 667"/>
                  <a:gd name="T64" fmla="*/ 37 w 1290"/>
                  <a:gd name="T65" fmla="*/ 394 h 667"/>
                  <a:gd name="T66" fmla="*/ 27 w 1290"/>
                  <a:gd name="T67" fmla="*/ 361 h 667"/>
                  <a:gd name="T68" fmla="*/ 18 w 1290"/>
                  <a:gd name="T69" fmla="*/ 330 h 667"/>
                  <a:gd name="T70" fmla="*/ 11 w 1290"/>
                  <a:gd name="T71" fmla="*/ 304 h 667"/>
                  <a:gd name="T72" fmla="*/ 7 w 1290"/>
                  <a:gd name="T73" fmla="*/ 281 h 667"/>
                  <a:gd name="T74" fmla="*/ 4 w 1290"/>
                  <a:gd name="T75" fmla="*/ 264 h 667"/>
                  <a:gd name="T76" fmla="*/ 2 w 1290"/>
                  <a:gd name="T77" fmla="*/ 252 h 667"/>
                  <a:gd name="T78" fmla="*/ 1 w 1290"/>
                  <a:gd name="T79" fmla="*/ 246 h 667"/>
                  <a:gd name="T80" fmla="*/ 0 w 1290"/>
                  <a:gd name="T81" fmla="*/ 209 h 667"/>
                  <a:gd name="T82" fmla="*/ 4 w 1290"/>
                  <a:gd name="T83" fmla="*/ 174 h 667"/>
                  <a:gd name="T84" fmla="*/ 14 w 1290"/>
                  <a:gd name="T85" fmla="*/ 142 h 667"/>
                  <a:gd name="T86" fmla="*/ 30 w 1290"/>
                  <a:gd name="T87" fmla="*/ 110 h 667"/>
                  <a:gd name="T88" fmla="*/ 50 w 1290"/>
                  <a:gd name="T89" fmla="*/ 83 h 667"/>
                  <a:gd name="T90" fmla="*/ 74 w 1290"/>
                  <a:gd name="T91" fmla="*/ 58 h 667"/>
                  <a:gd name="T92" fmla="*/ 101 w 1290"/>
                  <a:gd name="T93" fmla="*/ 38 h 667"/>
                  <a:gd name="T94" fmla="*/ 132 w 1290"/>
                  <a:gd name="T95" fmla="*/ 22 h 667"/>
                  <a:gd name="T96" fmla="*/ 165 w 1290"/>
                  <a:gd name="T97" fmla="*/ 9 h 667"/>
                  <a:gd name="T98" fmla="*/ 200 w 1290"/>
                  <a:gd name="T99" fmla="*/ 3 h 667"/>
                  <a:gd name="T100" fmla="*/ 236 w 1290"/>
                  <a:gd name="T101" fmla="*/ 2 h 667"/>
                  <a:gd name="T102" fmla="*/ 273 w 1290"/>
                  <a:gd name="T103" fmla="*/ 7 h 667"/>
                  <a:gd name="T104" fmla="*/ 342 w 1290"/>
                  <a:gd name="T105" fmla="*/ 21 h 667"/>
                  <a:gd name="T106" fmla="*/ 415 w 1290"/>
                  <a:gd name="T107" fmla="*/ 31 h 667"/>
                  <a:gd name="T108" fmla="*/ 490 w 1290"/>
                  <a:gd name="T109" fmla="*/ 39 h 667"/>
                  <a:gd name="T110" fmla="*/ 567 w 1290"/>
                  <a:gd name="T111" fmla="*/ 44 h 667"/>
                  <a:gd name="T112" fmla="*/ 645 w 1290"/>
                  <a:gd name="T113" fmla="*/ 45 h 667"/>
                  <a:gd name="T114" fmla="*/ 725 w 1290"/>
                  <a:gd name="T115" fmla="*/ 44 h 667"/>
                  <a:gd name="T116" fmla="*/ 802 w 1290"/>
                  <a:gd name="T117" fmla="*/ 39 h 667"/>
                  <a:gd name="T118" fmla="*/ 876 w 1290"/>
                  <a:gd name="T119" fmla="*/ 30 h 667"/>
                  <a:gd name="T120" fmla="*/ 948 w 1290"/>
                  <a:gd name="T121" fmla="*/ 19 h 667"/>
                  <a:gd name="T122" fmla="*/ 1018 w 1290"/>
                  <a:gd name="T123" fmla="*/ 4 h 667"/>
                  <a:gd name="T124" fmla="*/ 1056 w 1290"/>
                  <a:gd name="T125" fmla="*/ 0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90" h="667">
                    <a:moveTo>
                      <a:pt x="1056" y="0"/>
                    </a:moveTo>
                    <a:lnTo>
                      <a:pt x="1091" y="1"/>
                    </a:lnTo>
                    <a:lnTo>
                      <a:pt x="1126" y="8"/>
                    </a:lnTo>
                    <a:lnTo>
                      <a:pt x="1159" y="20"/>
                    </a:lnTo>
                    <a:lnTo>
                      <a:pt x="1189" y="37"/>
                    </a:lnTo>
                    <a:lnTo>
                      <a:pt x="1217" y="57"/>
                    </a:lnTo>
                    <a:lnTo>
                      <a:pt x="1240" y="81"/>
                    </a:lnTo>
                    <a:lnTo>
                      <a:pt x="1259" y="109"/>
                    </a:lnTo>
                    <a:lnTo>
                      <a:pt x="1275" y="140"/>
                    </a:lnTo>
                    <a:lnTo>
                      <a:pt x="1285" y="173"/>
                    </a:lnTo>
                    <a:lnTo>
                      <a:pt x="1290" y="208"/>
                    </a:lnTo>
                    <a:lnTo>
                      <a:pt x="1288" y="246"/>
                    </a:lnTo>
                    <a:lnTo>
                      <a:pt x="1287" y="251"/>
                    </a:lnTo>
                    <a:lnTo>
                      <a:pt x="1286" y="263"/>
                    </a:lnTo>
                    <a:lnTo>
                      <a:pt x="1284" y="278"/>
                    </a:lnTo>
                    <a:lnTo>
                      <a:pt x="1279" y="299"/>
                    </a:lnTo>
                    <a:lnTo>
                      <a:pt x="1273" y="325"/>
                    </a:lnTo>
                    <a:lnTo>
                      <a:pt x="1265" y="355"/>
                    </a:lnTo>
                    <a:lnTo>
                      <a:pt x="1253" y="390"/>
                    </a:lnTo>
                    <a:lnTo>
                      <a:pt x="1239" y="428"/>
                    </a:lnTo>
                    <a:lnTo>
                      <a:pt x="1220" y="470"/>
                    </a:lnTo>
                    <a:lnTo>
                      <a:pt x="1197" y="515"/>
                    </a:lnTo>
                    <a:lnTo>
                      <a:pt x="1169" y="563"/>
                    </a:lnTo>
                    <a:lnTo>
                      <a:pt x="1136" y="614"/>
                    </a:lnTo>
                    <a:lnTo>
                      <a:pt x="1097" y="667"/>
                    </a:lnTo>
                    <a:lnTo>
                      <a:pt x="190" y="667"/>
                    </a:lnTo>
                    <a:lnTo>
                      <a:pt x="158" y="627"/>
                    </a:lnTo>
                    <a:lnTo>
                      <a:pt x="130" y="588"/>
                    </a:lnTo>
                    <a:lnTo>
                      <a:pt x="105" y="547"/>
                    </a:lnTo>
                    <a:lnTo>
                      <a:pt x="83" y="507"/>
                    </a:lnTo>
                    <a:lnTo>
                      <a:pt x="65" y="468"/>
                    </a:lnTo>
                    <a:lnTo>
                      <a:pt x="50" y="430"/>
                    </a:lnTo>
                    <a:lnTo>
                      <a:pt x="37" y="394"/>
                    </a:lnTo>
                    <a:lnTo>
                      <a:pt x="27" y="361"/>
                    </a:lnTo>
                    <a:lnTo>
                      <a:pt x="18" y="330"/>
                    </a:lnTo>
                    <a:lnTo>
                      <a:pt x="11" y="304"/>
                    </a:lnTo>
                    <a:lnTo>
                      <a:pt x="7" y="281"/>
                    </a:lnTo>
                    <a:lnTo>
                      <a:pt x="4" y="264"/>
                    </a:lnTo>
                    <a:lnTo>
                      <a:pt x="2" y="252"/>
                    </a:lnTo>
                    <a:lnTo>
                      <a:pt x="1" y="246"/>
                    </a:lnTo>
                    <a:lnTo>
                      <a:pt x="0" y="209"/>
                    </a:lnTo>
                    <a:lnTo>
                      <a:pt x="4" y="174"/>
                    </a:lnTo>
                    <a:lnTo>
                      <a:pt x="14" y="142"/>
                    </a:lnTo>
                    <a:lnTo>
                      <a:pt x="30" y="110"/>
                    </a:lnTo>
                    <a:lnTo>
                      <a:pt x="50" y="83"/>
                    </a:lnTo>
                    <a:lnTo>
                      <a:pt x="74" y="58"/>
                    </a:lnTo>
                    <a:lnTo>
                      <a:pt x="101" y="38"/>
                    </a:lnTo>
                    <a:lnTo>
                      <a:pt x="132" y="22"/>
                    </a:lnTo>
                    <a:lnTo>
                      <a:pt x="165" y="9"/>
                    </a:lnTo>
                    <a:lnTo>
                      <a:pt x="200" y="3"/>
                    </a:lnTo>
                    <a:lnTo>
                      <a:pt x="236" y="2"/>
                    </a:lnTo>
                    <a:lnTo>
                      <a:pt x="273" y="7"/>
                    </a:lnTo>
                    <a:lnTo>
                      <a:pt x="342" y="21"/>
                    </a:lnTo>
                    <a:lnTo>
                      <a:pt x="415" y="31"/>
                    </a:lnTo>
                    <a:lnTo>
                      <a:pt x="490" y="39"/>
                    </a:lnTo>
                    <a:lnTo>
                      <a:pt x="567" y="44"/>
                    </a:lnTo>
                    <a:lnTo>
                      <a:pt x="645" y="45"/>
                    </a:lnTo>
                    <a:lnTo>
                      <a:pt x="725" y="44"/>
                    </a:lnTo>
                    <a:lnTo>
                      <a:pt x="802" y="39"/>
                    </a:lnTo>
                    <a:lnTo>
                      <a:pt x="876" y="30"/>
                    </a:lnTo>
                    <a:lnTo>
                      <a:pt x="948" y="19"/>
                    </a:lnTo>
                    <a:lnTo>
                      <a:pt x="1018" y="4"/>
                    </a:lnTo>
                    <a:lnTo>
                      <a:pt x="105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" name="Freeform 1490"/>
              <p:cNvSpPr>
                <a:spLocks noEditPoints="1"/>
              </p:cNvSpPr>
              <p:nvPr/>
            </p:nvSpPr>
            <p:spPr bwMode="auto">
              <a:xfrm>
                <a:off x="10231438" y="6189663"/>
                <a:ext cx="212725" cy="231775"/>
              </a:xfrm>
              <a:custGeom>
                <a:avLst/>
                <a:gdLst>
                  <a:gd name="T0" fmla="*/ 1121 w 2408"/>
                  <a:gd name="T1" fmla="*/ 546 h 2614"/>
                  <a:gd name="T2" fmla="*/ 1053 w 2408"/>
                  <a:gd name="T3" fmla="*/ 702 h 2614"/>
                  <a:gd name="T4" fmla="*/ 882 w 2408"/>
                  <a:gd name="T5" fmla="*/ 857 h 2614"/>
                  <a:gd name="T6" fmla="*/ 835 w 2408"/>
                  <a:gd name="T7" fmla="*/ 1088 h 2614"/>
                  <a:gd name="T8" fmla="*/ 927 w 2408"/>
                  <a:gd name="T9" fmla="*/ 1288 h 2614"/>
                  <a:gd name="T10" fmla="*/ 1112 w 2408"/>
                  <a:gd name="T11" fmla="*/ 1402 h 2614"/>
                  <a:gd name="T12" fmla="*/ 1293 w 2408"/>
                  <a:gd name="T13" fmla="*/ 1441 h 2614"/>
                  <a:gd name="T14" fmla="*/ 1364 w 2408"/>
                  <a:gd name="T15" fmla="*/ 1572 h 2614"/>
                  <a:gd name="T16" fmla="*/ 1293 w 2408"/>
                  <a:gd name="T17" fmla="*/ 1703 h 2614"/>
                  <a:gd name="T18" fmla="*/ 1153 w 2408"/>
                  <a:gd name="T19" fmla="*/ 1722 h 2614"/>
                  <a:gd name="T20" fmla="*/ 1053 w 2408"/>
                  <a:gd name="T21" fmla="*/ 1655 h 2614"/>
                  <a:gd name="T22" fmla="*/ 955 w 2408"/>
                  <a:gd name="T23" fmla="*/ 1662 h 2614"/>
                  <a:gd name="T24" fmla="*/ 904 w 2408"/>
                  <a:gd name="T25" fmla="*/ 1750 h 2614"/>
                  <a:gd name="T26" fmla="*/ 961 w 2408"/>
                  <a:gd name="T27" fmla="*/ 1853 h 2614"/>
                  <a:gd name="T28" fmla="*/ 1097 w 2408"/>
                  <a:gd name="T29" fmla="*/ 2001 h 2614"/>
                  <a:gd name="T30" fmla="*/ 1157 w 2408"/>
                  <a:gd name="T31" fmla="*/ 2097 h 2614"/>
                  <a:gd name="T32" fmla="*/ 1270 w 2408"/>
                  <a:gd name="T33" fmla="*/ 2084 h 2614"/>
                  <a:gd name="T34" fmla="*/ 1311 w 2408"/>
                  <a:gd name="T35" fmla="*/ 1927 h 2614"/>
                  <a:gd name="T36" fmla="*/ 1501 w 2408"/>
                  <a:gd name="T37" fmla="*/ 1796 h 2614"/>
                  <a:gd name="T38" fmla="*/ 1577 w 2408"/>
                  <a:gd name="T39" fmla="*/ 1572 h 2614"/>
                  <a:gd name="T40" fmla="*/ 1510 w 2408"/>
                  <a:gd name="T41" fmla="*/ 1359 h 2614"/>
                  <a:gd name="T42" fmla="*/ 1339 w 2408"/>
                  <a:gd name="T43" fmla="*/ 1225 h 2614"/>
                  <a:gd name="T44" fmla="*/ 1143 w 2408"/>
                  <a:gd name="T45" fmla="*/ 1187 h 2614"/>
                  <a:gd name="T46" fmla="*/ 1049 w 2408"/>
                  <a:gd name="T47" fmla="*/ 1074 h 2614"/>
                  <a:gd name="T48" fmla="*/ 1092 w 2408"/>
                  <a:gd name="T49" fmla="*/ 929 h 2614"/>
                  <a:gd name="T50" fmla="*/ 1231 w 2408"/>
                  <a:gd name="T51" fmla="*/ 884 h 2614"/>
                  <a:gd name="T52" fmla="*/ 1340 w 2408"/>
                  <a:gd name="T53" fmla="*/ 949 h 2614"/>
                  <a:gd name="T54" fmla="*/ 1452 w 2408"/>
                  <a:gd name="T55" fmla="*/ 952 h 2614"/>
                  <a:gd name="T56" fmla="*/ 1505 w 2408"/>
                  <a:gd name="T57" fmla="*/ 851 h 2614"/>
                  <a:gd name="T58" fmla="*/ 1416 w 2408"/>
                  <a:gd name="T59" fmla="*/ 735 h 2614"/>
                  <a:gd name="T60" fmla="*/ 1309 w 2408"/>
                  <a:gd name="T61" fmla="*/ 587 h 2614"/>
                  <a:gd name="T62" fmla="*/ 1229 w 2408"/>
                  <a:gd name="T63" fmla="*/ 508 h 2614"/>
                  <a:gd name="T64" fmla="*/ 1822 w 2408"/>
                  <a:gd name="T65" fmla="*/ 112 h 2614"/>
                  <a:gd name="T66" fmla="*/ 2098 w 2408"/>
                  <a:gd name="T67" fmla="*/ 475 h 2614"/>
                  <a:gd name="T68" fmla="*/ 2295 w 2408"/>
                  <a:gd name="T69" fmla="*/ 916 h 2614"/>
                  <a:gd name="T70" fmla="*/ 2397 w 2408"/>
                  <a:gd name="T71" fmla="*/ 1381 h 2614"/>
                  <a:gd name="T72" fmla="*/ 2389 w 2408"/>
                  <a:gd name="T73" fmla="*/ 1794 h 2614"/>
                  <a:gd name="T74" fmla="*/ 2285 w 2408"/>
                  <a:gd name="T75" fmla="*/ 2108 h 2614"/>
                  <a:gd name="T76" fmla="*/ 2101 w 2408"/>
                  <a:gd name="T77" fmla="*/ 2340 h 2614"/>
                  <a:gd name="T78" fmla="*/ 1849 w 2408"/>
                  <a:gd name="T79" fmla="*/ 2497 h 2614"/>
                  <a:gd name="T80" fmla="*/ 1546 w 2408"/>
                  <a:gd name="T81" fmla="*/ 2586 h 2614"/>
                  <a:gd name="T82" fmla="*/ 1203 w 2408"/>
                  <a:gd name="T83" fmla="*/ 2614 h 2614"/>
                  <a:gd name="T84" fmla="*/ 862 w 2408"/>
                  <a:gd name="T85" fmla="*/ 2586 h 2614"/>
                  <a:gd name="T86" fmla="*/ 559 w 2408"/>
                  <a:gd name="T87" fmla="*/ 2497 h 2614"/>
                  <a:gd name="T88" fmla="*/ 307 w 2408"/>
                  <a:gd name="T89" fmla="*/ 2342 h 2614"/>
                  <a:gd name="T90" fmla="*/ 123 w 2408"/>
                  <a:gd name="T91" fmla="*/ 2109 h 2614"/>
                  <a:gd name="T92" fmla="*/ 19 w 2408"/>
                  <a:gd name="T93" fmla="*/ 1795 h 2614"/>
                  <a:gd name="T94" fmla="*/ 10 w 2408"/>
                  <a:gd name="T95" fmla="*/ 1381 h 2614"/>
                  <a:gd name="T96" fmla="*/ 111 w 2408"/>
                  <a:gd name="T97" fmla="*/ 916 h 2614"/>
                  <a:gd name="T98" fmla="*/ 307 w 2408"/>
                  <a:gd name="T99" fmla="*/ 475 h 2614"/>
                  <a:gd name="T100" fmla="*/ 581 w 2408"/>
                  <a:gd name="T101" fmla="*/ 112 h 26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08" h="2614">
                    <a:moveTo>
                      <a:pt x="1204" y="505"/>
                    </a:moveTo>
                    <a:lnTo>
                      <a:pt x="1180" y="508"/>
                    </a:lnTo>
                    <a:lnTo>
                      <a:pt x="1157" y="516"/>
                    </a:lnTo>
                    <a:lnTo>
                      <a:pt x="1138" y="529"/>
                    </a:lnTo>
                    <a:lnTo>
                      <a:pt x="1121" y="546"/>
                    </a:lnTo>
                    <a:lnTo>
                      <a:pt x="1108" y="564"/>
                    </a:lnTo>
                    <a:lnTo>
                      <a:pt x="1101" y="587"/>
                    </a:lnTo>
                    <a:lnTo>
                      <a:pt x="1098" y="611"/>
                    </a:lnTo>
                    <a:lnTo>
                      <a:pt x="1098" y="685"/>
                    </a:lnTo>
                    <a:lnTo>
                      <a:pt x="1053" y="702"/>
                    </a:lnTo>
                    <a:lnTo>
                      <a:pt x="1011" y="724"/>
                    </a:lnTo>
                    <a:lnTo>
                      <a:pt x="972" y="751"/>
                    </a:lnTo>
                    <a:lnTo>
                      <a:pt x="938" y="782"/>
                    </a:lnTo>
                    <a:lnTo>
                      <a:pt x="908" y="818"/>
                    </a:lnTo>
                    <a:lnTo>
                      <a:pt x="882" y="857"/>
                    </a:lnTo>
                    <a:lnTo>
                      <a:pt x="861" y="899"/>
                    </a:lnTo>
                    <a:lnTo>
                      <a:pt x="845" y="945"/>
                    </a:lnTo>
                    <a:lnTo>
                      <a:pt x="836" y="992"/>
                    </a:lnTo>
                    <a:lnTo>
                      <a:pt x="831" y="1042"/>
                    </a:lnTo>
                    <a:lnTo>
                      <a:pt x="835" y="1088"/>
                    </a:lnTo>
                    <a:lnTo>
                      <a:pt x="843" y="1133"/>
                    </a:lnTo>
                    <a:lnTo>
                      <a:pt x="857" y="1176"/>
                    </a:lnTo>
                    <a:lnTo>
                      <a:pt x="875" y="1216"/>
                    </a:lnTo>
                    <a:lnTo>
                      <a:pt x="898" y="1254"/>
                    </a:lnTo>
                    <a:lnTo>
                      <a:pt x="927" y="1288"/>
                    </a:lnTo>
                    <a:lnTo>
                      <a:pt x="957" y="1319"/>
                    </a:lnTo>
                    <a:lnTo>
                      <a:pt x="991" y="1347"/>
                    </a:lnTo>
                    <a:lnTo>
                      <a:pt x="1030" y="1370"/>
                    </a:lnTo>
                    <a:lnTo>
                      <a:pt x="1070" y="1387"/>
                    </a:lnTo>
                    <a:lnTo>
                      <a:pt x="1112" y="1402"/>
                    </a:lnTo>
                    <a:lnTo>
                      <a:pt x="1157" y="1410"/>
                    </a:lnTo>
                    <a:lnTo>
                      <a:pt x="1204" y="1413"/>
                    </a:lnTo>
                    <a:lnTo>
                      <a:pt x="1237" y="1417"/>
                    </a:lnTo>
                    <a:lnTo>
                      <a:pt x="1266" y="1426"/>
                    </a:lnTo>
                    <a:lnTo>
                      <a:pt x="1293" y="1441"/>
                    </a:lnTo>
                    <a:lnTo>
                      <a:pt x="1317" y="1459"/>
                    </a:lnTo>
                    <a:lnTo>
                      <a:pt x="1337" y="1483"/>
                    </a:lnTo>
                    <a:lnTo>
                      <a:pt x="1352" y="1510"/>
                    </a:lnTo>
                    <a:lnTo>
                      <a:pt x="1361" y="1540"/>
                    </a:lnTo>
                    <a:lnTo>
                      <a:pt x="1364" y="1572"/>
                    </a:lnTo>
                    <a:lnTo>
                      <a:pt x="1361" y="1604"/>
                    </a:lnTo>
                    <a:lnTo>
                      <a:pt x="1352" y="1633"/>
                    </a:lnTo>
                    <a:lnTo>
                      <a:pt x="1337" y="1660"/>
                    </a:lnTo>
                    <a:lnTo>
                      <a:pt x="1317" y="1684"/>
                    </a:lnTo>
                    <a:lnTo>
                      <a:pt x="1293" y="1703"/>
                    </a:lnTo>
                    <a:lnTo>
                      <a:pt x="1266" y="1718"/>
                    </a:lnTo>
                    <a:lnTo>
                      <a:pt x="1237" y="1727"/>
                    </a:lnTo>
                    <a:lnTo>
                      <a:pt x="1204" y="1731"/>
                    </a:lnTo>
                    <a:lnTo>
                      <a:pt x="1178" y="1728"/>
                    </a:lnTo>
                    <a:lnTo>
                      <a:pt x="1153" y="1722"/>
                    </a:lnTo>
                    <a:lnTo>
                      <a:pt x="1129" y="1712"/>
                    </a:lnTo>
                    <a:lnTo>
                      <a:pt x="1107" y="1698"/>
                    </a:lnTo>
                    <a:lnTo>
                      <a:pt x="1088" y="1680"/>
                    </a:lnTo>
                    <a:lnTo>
                      <a:pt x="1072" y="1666"/>
                    </a:lnTo>
                    <a:lnTo>
                      <a:pt x="1053" y="1655"/>
                    </a:lnTo>
                    <a:lnTo>
                      <a:pt x="1034" y="1649"/>
                    </a:lnTo>
                    <a:lnTo>
                      <a:pt x="1013" y="1647"/>
                    </a:lnTo>
                    <a:lnTo>
                      <a:pt x="993" y="1648"/>
                    </a:lnTo>
                    <a:lnTo>
                      <a:pt x="974" y="1653"/>
                    </a:lnTo>
                    <a:lnTo>
                      <a:pt x="955" y="1662"/>
                    </a:lnTo>
                    <a:lnTo>
                      <a:pt x="937" y="1675"/>
                    </a:lnTo>
                    <a:lnTo>
                      <a:pt x="922" y="1692"/>
                    </a:lnTo>
                    <a:lnTo>
                      <a:pt x="913" y="1710"/>
                    </a:lnTo>
                    <a:lnTo>
                      <a:pt x="906" y="1729"/>
                    </a:lnTo>
                    <a:lnTo>
                      <a:pt x="904" y="1750"/>
                    </a:lnTo>
                    <a:lnTo>
                      <a:pt x="905" y="1770"/>
                    </a:lnTo>
                    <a:lnTo>
                      <a:pt x="910" y="1791"/>
                    </a:lnTo>
                    <a:lnTo>
                      <a:pt x="919" y="1809"/>
                    </a:lnTo>
                    <a:lnTo>
                      <a:pt x="932" y="1826"/>
                    </a:lnTo>
                    <a:lnTo>
                      <a:pt x="961" y="1853"/>
                    </a:lnTo>
                    <a:lnTo>
                      <a:pt x="992" y="1877"/>
                    </a:lnTo>
                    <a:lnTo>
                      <a:pt x="1026" y="1898"/>
                    </a:lnTo>
                    <a:lnTo>
                      <a:pt x="1060" y="1915"/>
                    </a:lnTo>
                    <a:lnTo>
                      <a:pt x="1097" y="1927"/>
                    </a:lnTo>
                    <a:lnTo>
                      <a:pt x="1097" y="2001"/>
                    </a:lnTo>
                    <a:lnTo>
                      <a:pt x="1100" y="2025"/>
                    </a:lnTo>
                    <a:lnTo>
                      <a:pt x="1108" y="2048"/>
                    </a:lnTo>
                    <a:lnTo>
                      <a:pt x="1121" y="2068"/>
                    </a:lnTo>
                    <a:lnTo>
                      <a:pt x="1138" y="2084"/>
                    </a:lnTo>
                    <a:lnTo>
                      <a:pt x="1157" y="2097"/>
                    </a:lnTo>
                    <a:lnTo>
                      <a:pt x="1179" y="2104"/>
                    </a:lnTo>
                    <a:lnTo>
                      <a:pt x="1203" y="2107"/>
                    </a:lnTo>
                    <a:lnTo>
                      <a:pt x="1228" y="2104"/>
                    </a:lnTo>
                    <a:lnTo>
                      <a:pt x="1250" y="2097"/>
                    </a:lnTo>
                    <a:lnTo>
                      <a:pt x="1270" y="2084"/>
                    </a:lnTo>
                    <a:lnTo>
                      <a:pt x="1287" y="2068"/>
                    </a:lnTo>
                    <a:lnTo>
                      <a:pt x="1299" y="2048"/>
                    </a:lnTo>
                    <a:lnTo>
                      <a:pt x="1308" y="2025"/>
                    </a:lnTo>
                    <a:lnTo>
                      <a:pt x="1311" y="2001"/>
                    </a:lnTo>
                    <a:lnTo>
                      <a:pt x="1311" y="1927"/>
                    </a:lnTo>
                    <a:lnTo>
                      <a:pt x="1355" y="1910"/>
                    </a:lnTo>
                    <a:lnTo>
                      <a:pt x="1398" y="1889"/>
                    </a:lnTo>
                    <a:lnTo>
                      <a:pt x="1435" y="1863"/>
                    </a:lnTo>
                    <a:lnTo>
                      <a:pt x="1471" y="1831"/>
                    </a:lnTo>
                    <a:lnTo>
                      <a:pt x="1501" y="1796"/>
                    </a:lnTo>
                    <a:lnTo>
                      <a:pt x="1527" y="1756"/>
                    </a:lnTo>
                    <a:lnTo>
                      <a:pt x="1548" y="1715"/>
                    </a:lnTo>
                    <a:lnTo>
                      <a:pt x="1564" y="1669"/>
                    </a:lnTo>
                    <a:lnTo>
                      <a:pt x="1574" y="1622"/>
                    </a:lnTo>
                    <a:lnTo>
                      <a:pt x="1577" y="1572"/>
                    </a:lnTo>
                    <a:lnTo>
                      <a:pt x="1574" y="1525"/>
                    </a:lnTo>
                    <a:lnTo>
                      <a:pt x="1566" y="1480"/>
                    </a:lnTo>
                    <a:lnTo>
                      <a:pt x="1552" y="1437"/>
                    </a:lnTo>
                    <a:lnTo>
                      <a:pt x="1533" y="1397"/>
                    </a:lnTo>
                    <a:lnTo>
                      <a:pt x="1510" y="1359"/>
                    </a:lnTo>
                    <a:lnTo>
                      <a:pt x="1483" y="1325"/>
                    </a:lnTo>
                    <a:lnTo>
                      <a:pt x="1452" y="1294"/>
                    </a:lnTo>
                    <a:lnTo>
                      <a:pt x="1417" y="1267"/>
                    </a:lnTo>
                    <a:lnTo>
                      <a:pt x="1380" y="1244"/>
                    </a:lnTo>
                    <a:lnTo>
                      <a:pt x="1339" y="1225"/>
                    </a:lnTo>
                    <a:lnTo>
                      <a:pt x="1296" y="1211"/>
                    </a:lnTo>
                    <a:lnTo>
                      <a:pt x="1251" y="1203"/>
                    </a:lnTo>
                    <a:lnTo>
                      <a:pt x="1204" y="1200"/>
                    </a:lnTo>
                    <a:lnTo>
                      <a:pt x="1173" y="1197"/>
                    </a:lnTo>
                    <a:lnTo>
                      <a:pt x="1143" y="1187"/>
                    </a:lnTo>
                    <a:lnTo>
                      <a:pt x="1116" y="1173"/>
                    </a:lnTo>
                    <a:lnTo>
                      <a:pt x="1092" y="1154"/>
                    </a:lnTo>
                    <a:lnTo>
                      <a:pt x="1073" y="1130"/>
                    </a:lnTo>
                    <a:lnTo>
                      <a:pt x="1058" y="1103"/>
                    </a:lnTo>
                    <a:lnTo>
                      <a:pt x="1049" y="1074"/>
                    </a:lnTo>
                    <a:lnTo>
                      <a:pt x="1046" y="1042"/>
                    </a:lnTo>
                    <a:lnTo>
                      <a:pt x="1049" y="1009"/>
                    </a:lnTo>
                    <a:lnTo>
                      <a:pt x="1058" y="980"/>
                    </a:lnTo>
                    <a:lnTo>
                      <a:pt x="1073" y="953"/>
                    </a:lnTo>
                    <a:lnTo>
                      <a:pt x="1092" y="929"/>
                    </a:lnTo>
                    <a:lnTo>
                      <a:pt x="1116" y="909"/>
                    </a:lnTo>
                    <a:lnTo>
                      <a:pt x="1143" y="895"/>
                    </a:lnTo>
                    <a:lnTo>
                      <a:pt x="1173" y="885"/>
                    </a:lnTo>
                    <a:lnTo>
                      <a:pt x="1204" y="882"/>
                    </a:lnTo>
                    <a:lnTo>
                      <a:pt x="1231" y="884"/>
                    </a:lnTo>
                    <a:lnTo>
                      <a:pt x="1257" y="890"/>
                    </a:lnTo>
                    <a:lnTo>
                      <a:pt x="1280" y="901"/>
                    </a:lnTo>
                    <a:lnTo>
                      <a:pt x="1302" y="916"/>
                    </a:lnTo>
                    <a:lnTo>
                      <a:pt x="1321" y="933"/>
                    </a:lnTo>
                    <a:lnTo>
                      <a:pt x="1340" y="949"/>
                    </a:lnTo>
                    <a:lnTo>
                      <a:pt x="1361" y="959"/>
                    </a:lnTo>
                    <a:lnTo>
                      <a:pt x="1384" y="966"/>
                    </a:lnTo>
                    <a:lnTo>
                      <a:pt x="1407" y="966"/>
                    </a:lnTo>
                    <a:lnTo>
                      <a:pt x="1430" y="961"/>
                    </a:lnTo>
                    <a:lnTo>
                      <a:pt x="1452" y="952"/>
                    </a:lnTo>
                    <a:lnTo>
                      <a:pt x="1472" y="937"/>
                    </a:lnTo>
                    <a:lnTo>
                      <a:pt x="1487" y="919"/>
                    </a:lnTo>
                    <a:lnTo>
                      <a:pt x="1499" y="897"/>
                    </a:lnTo>
                    <a:lnTo>
                      <a:pt x="1504" y="874"/>
                    </a:lnTo>
                    <a:lnTo>
                      <a:pt x="1505" y="851"/>
                    </a:lnTo>
                    <a:lnTo>
                      <a:pt x="1500" y="828"/>
                    </a:lnTo>
                    <a:lnTo>
                      <a:pt x="1491" y="806"/>
                    </a:lnTo>
                    <a:lnTo>
                      <a:pt x="1476" y="786"/>
                    </a:lnTo>
                    <a:lnTo>
                      <a:pt x="1448" y="759"/>
                    </a:lnTo>
                    <a:lnTo>
                      <a:pt x="1416" y="735"/>
                    </a:lnTo>
                    <a:lnTo>
                      <a:pt x="1383" y="715"/>
                    </a:lnTo>
                    <a:lnTo>
                      <a:pt x="1347" y="699"/>
                    </a:lnTo>
                    <a:lnTo>
                      <a:pt x="1311" y="685"/>
                    </a:lnTo>
                    <a:lnTo>
                      <a:pt x="1311" y="611"/>
                    </a:lnTo>
                    <a:lnTo>
                      <a:pt x="1309" y="587"/>
                    </a:lnTo>
                    <a:lnTo>
                      <a:pt x="1300" y="564"/>
                    </a:lnTo>
                    <a:lnTo>
                      <a:pt x="1288" y="546"/>
                    </a:lnTo>
                    <a:lnTo>
                      <a:pt x="1271" y="529"/>
                    </a:lnTo>
                    <a:lnTo>
                      <a:pt x="1251" y="516"/>
                    </a:lnTo>
                    <a:lnTo>
                      <a:pt x="1229" y="508"/>
                    </a:lnTo>
                    <a:lnTo>
                      <a:pt x="1204" y="505"/>
                    </a:lnTo>
                    <a:close/>
                    <a:moveTo>
                      <a:pt x="708" y="0"/>
                    </a:moveTo>
                    <a:lnTo>
                      <a:pt x="1693" y="0"/>
                    </a:lnTo>
                    <a:lnTo>
                      <a:pt x="1759" y="53"/>
                    </a:lnTo>
                    <a:lnTo>
                      <a:pt x="1822" y="112"/>
                    </a:lnTo>
                    <a:lnTo>
                      <a:pt x="1882" y="176"/>
                    </a:lnTo>
                    <a:lnTo>
                      <a:pt x="1940" y="245"/>
                    </a:lnTo>
                    <a:lnTo>
                      <a:pt x="1995" y="317"/>
                    </a:lnTo>
                    <a:lnTo>
                      <a:pt x="2047" y="395"/>
                    </a:lnTo>
                    <a:lnTo>
                      <a:pt x="2098" y="475"/>
                    </a:lnTo>
                    <a:lnTo>
                      <a:pt x="2143" y="558"/>
                    </a:lnTo>
                    <a:lnTo>
                      <a:pt x="2186" y="645"/>
                    </a:lnTo>
                    <a:lnTo>
                      <a:pt x="2226" y="733"/>
                    </a:lnTo>
                    <a:lnTo>
                      <a:pt x="2263" y="824"/>
                    </a:lnTo>
                    <a:lnTo>
                      <a:pt x="2295" y="916"/>
                    </a:lnTo>
                    <a:lnTo>
                      <a:pt x="2323" y="1008"/>
                    </a:lnTo>
                    <a:lnTo>
                      <a:pt x="2348" y="1101"/>
                    </a:lnTo>
                    <a:lnTo>
                      <a:pt x="2369" y="1195"/>
                    </a:lnTo>
                    <a:lnTo>
                      <a:pt x="2385" y="1287"/>
                    </a:lnTo>
                    <a:lnTo>
                      <a:pt x="2397" y="1381"/>
                    </a:lnTo>
                    <a:lnTo>
                      <a:pt x="2405" y="1473"/>
                    </a:lnTo>
                    <a:lnTo>
                      <a:pt x="2408" y="1562"/>
                    </a:lnTo>
                    <a:lnTo>
                      <a:pt x="2406" y="1644"/>
                    </a:lnTo>
                    <a:lnTo>
                      <a:pt x="2399" y="1721"/>
                    </a:lnTo>
                    <a:lnTo>
                      <a:pt x="2389" y="1794"/>
                    </a:lnTo>
                    <a:lnTo>
                      <a:pt x="2375" y="1864"/>
                    </a:lnTo>
                    <a:lnTo>
                      <a:pt x="2358" y="1930"/>
                    </a:lnTo>
                    <a:lnTo>
                      <a:pt x="2337" y="1993"/>
                    </a:lnTo>
                    <a:lnTo>
                      <a:pt x="2313" y="2052"/>
                    </a:lnTo>
                    <a:lnTo>
                      <a:pt x="2285" y="2108"/>
                    </a:lnTo>
                    <a:lnTo>
                      <a:pt x="2254" y="2160"/>
                    </a:lnTo>
                    <a:lnTo>
                      <a:pt x="2220" y="2210"/>
                    </a:lnTo>
                    <a:lnTo>
                      <a:pt x="2183" y="2256"/>
                    </a:lnTo>
                    <a:lnTo>
                      <a:pt x="2142" y="2300"/>
                    </a:lnTo>
                    <a:lnTo>
                      <a:pt x="2101" y="2340"/>
                    </a:lnTo>
                    <a:lnTo>
                      <a:pt x="2055" y="2377"/>
                    </a:lnTo>
                    <a:lnTo>
                      <a:pt x="2007" y="2412"/>
                    </a:lnTo>
                    <a:lnTo>
                      <a:pt x="1957" y="2443"/>
                    </a:lnTo>
                    <a:lnTo>
                      <a:pt x="1904" y="2471"/>
                    </a:lnTo>
                    <a:lnTo>
                      <a:pt x="1849" y="2497"/>
                    </a:lnTo>
                    <a:lnTo>
                      <a:pt x="1793" y="2520"/>
                    </a:lnTo>
                    <a:lnTo>
                      <a:pt x="1733" y="2540"/>
                    </a:lnTo>
                    <a:lnTo>
                      <a:pt x="1672" y="2557"/>
                    </a:lnTo>
                    <a:lnTo>
                      <a:pt x="1610" y="2573"/>
                    </a:lnTo>
                    <a:lnTo>
                      <a:pt x="1546" y="2586"/>
                    </a:lnTo>
                    <a:lnTo>
                      <a:pt x="1480" y="2596"/>
                    </a:lnTo>
                    <a:lnTo>
                      <a:pt x="1412" y="2603"/>
                    </a:lnTo>
                    <a:lnTo>
                      <a:pt x="1344" y="2608"/>
                    </a:lnTo>
                    <a:lnTo>
                      <a:pt x="1274" y="2613"/>
                    </a:lnTo>
                    <a:lnTo>
                      <a:pt x="1203" y="2614"/>
                    </a:lnTo>
                    <a:lnTo>
                      <a:pt x="1133" y="2613"/>
                    </a:lnTo>
                    <a:lnTo>
                      <a:pt x="1063" y="2608"/>
                    </a:lnTo>
                    <a:lnTo>
                      <a:pt x="995" y="2603"/>
                    </a:lnTo>
                    <a:lnTo>
                      <a:pt x="928" y="2596"/>
                    </a:lnTo>
                    <a:lnTo>
                      <a:pt x="862" y="2586"/>
                    </a:lnTo>
                    <a:lnTo>
                      <a:pt x="798" y="2573"/>
                    </a:lnTo>
                    <a:lnTo>
                      <a:pt x="735" y="2558"/>
                    </a:lnTo>
                    <a:lnTo>
                      <a:pt x="675" y="2541"/>
                    </a:lnTo>
                    <a:lnTo>
                      <a:pt x="615" y="2520"/>
                    </a:lnTo>
                    <a:lnTo>
                      <a:pt x="559" y="2497"/>
                    </a:lnTo>
                    <a:lnTo>
                      <a:pt x="503" y="2472"/>
                    </a:lnTo>
                    <a:lnTo>
                      <a:pt x="451" y="2444"/>
                    </a:lnTo>
                    <a:lnTo>
                      <a:pt x="401" y="2413"/>
                    </a:lnTo>
                    <a:lnTo>
                      <a:pt x="353" y="2378"/>
                    </a:lnTo>
                    <a:lnTo>
                      <a:pt x="307" y="2342"/>
                    </a:lnTo>
                    <a:lnTo>
                      <a:pt x="265" y="2301"/>
                    </a:lnTo>
                    <a:lnTo>
                      <a:pt x="225" y="2258"/>
                    </a:lnTo>
                    <a:lnTo>
                      <a:pt x="188" y="2212"/>
                    </a:lnTo>
                    <a:lnTo>
                      <a:pt x="154" y="2163"/>
                    </a:lnTo>
                    <a:lnTo>
                      <a:pt x="123" y="2109"/>
                    </a:lnTo>
                    <a:lnTo>
                      <a:pt x="95" y="2053"/>
                    </a:lnTo>
                    <a:lnTo>
                      <a:pt x="71" y="1994"/>
                    </a:lnTo>
                    <a:lnTo>
                      <a:pt x="50" y="1931"/>
                    </a:lnTo>
                    <a:lnTo>
                      <a:pt x="32" y="1865"/>
                    </a:lnTo>
                    <a:lnTo>
                      <a:pt x="19" y="1795"/>
                    </a:lnTo>
                    <a:lnTo>
                      <a:pt x="8" y="1721"/>
                    </a:lnTo>
                    <a:lnTo>
                      <a:pt x="2" y="1644"/>
                    </a:lnTo>
                    <a:lnTo>
                      <a:pt x="0" y="1562"/>
                    </a:lnTo>
                    <a:lnTo>
                      <a:pt x="3" y="1473"/>
                    </a:lnTo>
                    <a:lnTo>
                      <a:pt x="10" y="1381"/>
                    </a:lnTo>
                    <a:lnTo>
                      <a:pt x="22" y="1287"/>
                    </a:lnTo>
                    <a:lnTo>
                      <a:pt x="38" y="1195"/>
                    </a:lnTo>
                    <a:lnTo>
                      <a:pt x="57" y="1101"/>
                    </a:lnTo>
                    <a:lnTo>
                      <a:pt x="82" y="1008"/>
                    </a:lnTo>
                    <a:lnTo>
                      <a:pt x="111" y="916"/>
                    </a:lnTo>
                    <a:lnTo>
                      <a:pt x="143" y="824"/>
                    </a:lnTo>
                    <a:lnTo>
                      <a:pt x="179" y="733"/>
                    </a:lnTo>
                    <a:lnTo>
                      <a:pt x="218" y="645"/>
                    </a:lnTo>
                    <a:lnTo>
                      <a:pt x="261" y="558"/>
                    </a:lnTo>
                    <a:lnTo>
                      <a:pt x="307" y="475"/>
                    </a:lnTo>
                    <a:lnTo>
                      <a:pt x="356" y="395"/>
                    </a:lnTo>
                    <a:lnTo>
                      <a:pt x="408" y="317"/>
                    </a:lnTo>
                    <a:lnTo>
                      <a:pt x="464" y="245"/>
                    </a:lnTo>
                    <a:lnTo>
                      <a:pt x="521" y="176"/>
                    </a:lnTo>
                    <a:lnTo>
                      <a:pt x="581" y="112"/>
                    </a:lnTo>
                    <a:lnTo>
                      <a:pt x="643" y="53"/>
                    </a:lnTo>
                    <a:lnTo>
                      <a:pt x="70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81" name="Group 180"/>
            <p:cNvGrpSpPr/>
            <p:nvPr/>
          </p:nvGrpSpPr>
          <p:grpSpPr>
            <a:xfrm>
              <a:off x="9455153" y="6117431"/>
              <a:ext cx="303213" cy="303213"/>
              <a:chOff x="9455150" y="6118225"/>
              <a:chExt cx="303213" cy="303213"/>
            </a:xfrm>
          </p:grpSpPr>
          <p:sp>
            <p:nvSpPr>
              <p:cNvPr id="182" name="Freeform 1496"/>
              <p:cNvSpPr>
                <a:spLocks noEditPoints="1"/>
              </p:cNvSpPr>
              <p:nvPr/>
            </p:nvSpPr>
            <p:spPr bwMode="auto">
              <a:xfrm>
                <a:off x="9455150" y="6188075"/>
                <a:ext cx="303213" cy="233363"/>
              </a:xfrm>
              <a:custGeom>
                <a:avLst/>
                <a:gdLst>
                  <a:gd name="T0" fmla="*/ 1272 w 3438"/>
                  <a:gd name="T1" fmla="*/ 1856 h 2649"/>
                  <a:gd name="T2" fmla="*/ 1234 w 3438"/>
                  <a:gd name="T3" fmla="*/ 1878 h 2649"/>
                  <a:gd name="T4" fmla="*/ 1212 w 3438"/>
                  <a:gd name="T5" fmla="*/ 1917 h 2649"/>
                  <a:gd name="T6" fmla="*/ 1212 w 3438"/>
                  <a:gd name="T7" fmla="*/ 1963 h 2649"/>
                  <a:gd name="T8" fmla="*/ 1234 w 3438"/>
                  <a:gd name="T9" fmla="*/ 2002 h 2649"/>
                  <a:gd name="T10" fmla="*/ 1272 w 3438"/>
                  <a:gd name="T11" fmla="*/ 2024 h 2649"/>
                  <a:gd name="T12" fmla="*/ 3015 w 3438"/>
                  <a:gd name="T13" fmla="*/ 2027 h 2649"/>
                  <a:gd name="T14" fmla="*/ 3059 w 3438"/>
                  <a:gd name="T15" fmla="*/ 2015 h 2649"/>
                  <a:gd name="T16" fmla="*/ 3090 w 3438"/>
                  <a:gd name="T17" fmla="*/ 1984 h 2649"/>
                  <a:gd name="T18" fmla="*/ 3101 w 3438"/>
                  <a:gd name="T19" fmla="*/ 1940 h 2649"/>
                  <a:gd name="T20" fmla="*/ 3090 w 3438"/>
                  <a:gd name="T21" fmla="*/ 1896 h 2649"/>
                  <a:gd name="T22" fmla="*/ 3059 w 3438"/>
                  <a:gd name="T23" fmla="*/ 1865 h 2649"/>
                  <a:gd name="T24" fmla="*/ 3014 w 3438"/>
                  <a:gd name="T25" fmla="*/ 1853 h 2649"/>
                  <a:gd name="T26" fmla="*/ 423 w 3438"/>
                  <a:gd name="T27" fmla="*/ 1768 h 2649"/>
                  <a:gd name="T28" fmla="*/ 819 w 3438"/>
                  <a:gd name="T29" fmla="*/ 2223 h 2649"/>
                  <a:gd name="T30" fmla="*/ 423 w 3438"/>
                  <a:gd name="T31" fmla="*/ 1768 h 2649"/>
                  <a:gd name="T32" fmla="*/ 1272 w 3438"/>
                  <a:gd name="T33" fmla="*/ 1198 h 2649"/>
                  <a:gd name="T34" fmla="*/ 1234 w 3438"/>
                  <a:gd name="T35" fmla="*/ 1221 h 2649"/>
                  <a:gd name="T36" fmla="*/ 1212 w 3438"/>
                  <a:gd name="T37" fmla="*/ 1259 h 2649"/>
                  <a:gd name="T38" fmla="*/ 1212 w 3438"/>
                  <a:gd name="T39" fmla="*/ 1306 h 2649"/>
                  <a:gd name="T40" fmla="*/ 1234 w 3438"/>
                  <a:gd name="T41" fmla="*/ 1345 h 2649"/>
                  <a:gd name="T42" fmla="*/ 1272 w 3438"/>
                  <a:gd name="T43" fmla="*/ 1367 h 2649"/>
                  <a:gd name="T44" fmla="*/ 3015 w 3438"/>
                  <a:gd name="T45" fmla="*/ 1370 h 2649"/>
                  <a:gd name="T46" fmla="*/ 3059 w 3438"/>
                  <a:gd name="T47" fmla="*/ 1357 h 2649"/>
                  <a:gd name="T48" fmla="*/ 3090 w 3438"/>
                  <a:gd name="T49" fmla="*/ 1327 h 2649"/>
                  <a:gd name="T50" fmla="*/ 3101 w 3438"/>
                  <a:gd name="T51" fmla="*/ 1282 h 2649"/>
                  <a:gd name="T52" fmla="*/ 3090 w 3438"/>
                  <a:gd name="T53" fmla="*/ 1237 h 2649"/>
                  <a:gd name="T54" fmla="*/ 3059 w 3438"/>
                  <a:gd name="T55" fmla="*/ 1207 h 2649"/>
                  <a:gd name="T56" fmla="*/ 3014 w 3438"/>
                  <a:gd name="T57" fmla="*/ 1196 h 2649"/>
                  <a:gd name="T58" fmla="*/ 423 w 3438"/>
                  <a:gd name="T59" fmla="*/ 1053 h 2649"/>
                  <a:gd name="T60" fmla="*/ 819 w 3438"/>
                  <a:gd name="T61" fmla="*/ 1508 h 2649"/>
                  <a:gd name="T62" fmla="*/ 423 w 3438"/>
                  <a:gd name="T63" fmla="*/ 1053 h 2649"/>
                  <a:gd name="T64" fmla="*/ 1272 w 3438"/>
                  <a:gd name="T65" fmla="*/ 538 h 2649"/>
                  <a:gd name="T66" fmla="*/ 1234 w 3438"/>
                  <a:gd name="T67" fmla="*/ 560 h 2649"/>
                  <a:gd name="T68" fmla="*/ 1212 w 3438"/>
                  <a:gd name="T69" fmla="*/ 599 h 2649"/>
                  <a:gd name="T70" fmla="*/ 1212 w 3438"/>
                  <a:gd name="T71" fmla="*/ 646 h 2649"/>
                  <a:gd name="T72" fmla="*/ 1234 w 3438"/>
                  <a:gd name="T73" fmla="*/ 684 h 2649"/>
                  <a:gd name="T74" fmla="*/ 1272 w 3438"/>
                  <a:gd name="T75" fmla="*/ 706 h 2649"/>
                  <a:gd name="T76" fmla="*/ 3015 w 3438"/>
                  <a:gd name="T77" fmla="*/ 709 h 2649"/>
                  <a:gd name="T78" fmla="*/ 3059 w 3438"/>
                  <a:gd name="T79" fmla="*/ 698 h 2649"/>
                  <a:gd name="T80" fmla="*/ 3090 w 3438"/>
                  <a:gd name="T81" fmla="*/ 666 h 2649"/>
                  <a:gd name="T82" fmla="*/ 3101 w 3438"/>
                  <a:gd name="T83" fmla="*/ 622 h 2649"/>
                  <a:gd name="T84" fmla="*/ 3090 w 3438"/>
                  <a:gd name="T85" fmla="*/ 578 h 2649"/>
                  <a:gd name="T86" fmla="*/ 3059 w 3438"/>
                  <a:gd name="T87" fmla="*/ 547 h 2649"/>
                  <a:gd name="T88" fmla="*/ 3014 w 3438"/>
                  <a:gd name="T89" fmla="*/ 535 h 2649"/>
                  <a:gd name="T90" fmla="*/ 423 w 3438"/>
                  <a:gd name="T91" fmla="*/ 338 h 2649"/>
                  <a:gd name="T92" fmla="*/ 819 w 3438"/>
                  <a:gd name="T93" fmla="*/ 796 h 2649"/>
                  <a:gd name="T94" fmla="*/ 423 w 3438"/>
                  <a:gd name="T95" fmla="*/ 338 h 2649"/>
                  <a:gd name="T96" fmla="*/ 3438 w 3438"/>
                  <a:gd name="T97" fmla="*/ 0 h 2649"/>
                  <a:gd name="T98" fmla="*/ 0 w 3438"/>
                  <a:gd name="T99" fmla="*/ 2649 h 26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438" h="2649">
                    <a:moveTo>
                      <a:pt x="1296" y="1853"/>
                    </a:moveTo>
                    <a:lnTo>
                      <a:pt x="1272" y="1856"/>
                    </a:lnTo>
                    <a:lnTo>
                      <a:pt x="1251" y="1865"/>
                    </a:lnTo>
                    <a:lnTo>
                      <a:pt x="1234" y="1878"/>
                    </a:lnTo>
                    <a:lnTo>
                      <a:pt x="1221" y="1896"/>
                    </a:lnTo>
                    <a:lnTo>
                      <a:pt x="1212" y="1917"/>
                    </a:lnTo>
                    <a:lnTo>
                      <a:pt x="1209" y="1940"/>
                    </a:lnTo>
                    <a:lnTo>
                      <a:pt x="1212" y="1963"/>
                    </a:lnTo>
                    <a:lnTo>
                      <a:pt x="1221" y="1984"/>
                    </a:lnTo>
                    <a:lnTo>
                      <a:pt x="1234" y="2002"/>
                    </a:lnTo>
                    <a:lnTo>
                      <a:pt x="1251" y="2015"/>
                    </a:lnTo>
                    <a:lnTo>
                      <a:pt x="1272" y="2024"/>
                    </a:lnTo>
                    <a:lnTo>
                      <a:pt x="1296" y="2027"/>
                    </a:lnTo>
                    <a:lnTo>
                      <a:pt x="3015" y="2027"/>
                    </a:lnTo>
                    <a:lnTo>
                      <a:pt x="3038" y="2024"/>
                    </a:lnTo>
                    <a:lnTo>
                      <a:pt x="3059" y="2015"/>
                    </a:lnTo>
                    <a:lnTo>
                      <a:pt x="3076" y="2002"/>
                    </a:lnTo>
                    <a:lnTo>
                      <a:pt x="3090" y="1984"/>
                    </a:lnTo>
                    <a:lnTo>
                      <a:pt x="3098" y="1963"/>
                    </a:lnTo>
                    <a:lnTo>
                      <a:pt x="3101" y="1940"/>
                    </a:lnTo>
                    <a:lnTo>
                      <a:pt x="3098" y="1917"/>
                    </a:lnTo>
                    <a:lnTo>
                      <a:pt x="3090" y="1896"/>
                    </a:lnTo>
                    <a:lnTo>
                      <a:pt x="3076" y="1878"/>
                    </a:lnTo>
                    <a:lnTo>
                      <a:pt x="3059" y="1865"/>
                    </a:lnTo>
                    <a:lnTo>
                      <a:pt x="3038" y="1856"/>
                    </a:lnTo>
                    <a:lnTo>
                      <a:pt x="3014" y="1853"/>
                    </a:lnTo>
                    <a:lnTo>
                      <a:pt x="1296" y="1853"/>
                    </a:lnTo>
                    <a:close/>
                    <a:moveTo>
                      <a:pt x="423" y="1768"/>
                    </a:moveTo>
                    <a:lnTo>
                      <a:pt x="423" y="2223"/>
                    </a:lnTo>
                    <a:lnTo>
                      <a:pt x="819" y="2223"/>
                    </a:lnTo>
                    <a:lnTo>
                      <a:pt x="819" y="1768"/>
                    </a:lnTo>
                    <a:lnTo>
                      <a:pt x="423" y="1768"/>
                    </a:lnTo>
                    <a:close/>
                    <a:moveTo>
                      <a:pt x="1296" y="1196"/>
                    </a:moveTo>
                    <a:lnTo>
                      <a:pt x="1272" y="1198"/>
                    </a:lnTo>
                    <a:lnTo>
                      <a:pt x="1251" y="1207"/>
                    </a:lnTo>
                    <a:lnTo>
                      <a:pt x="1234" y="1221"/>
                    </a:lnTo>
                    <a:lnTo>
                      <a:pt x="1221" y="1237"/>
                    </a:lnTo>
                    <a:lnTo>
                      <a:pt x="1212" y="1259"/>
                    </a:lnTo>
                    <a:lnTo>
                      <a:pt x="1209" y="1282"/>
                    </a:lnTo>
                    <a:lnTo>
                      <a:pt x="1212" y="1306"/>
                    </a:lnTo>
                    <a:lnTo>
                      <a:pt x="1221" y="1327"/>
                    </a:lnTo>
                    <a:lnTo>
                      <a:pt x="1234" y="1345"/>
                    </a:lnTo>
                    <a:lnTo>
                      <a:pt x="1251" y="1357"/>
                    </a:lnTo>
                    <a:lnTo>
                      <a:pt x="1272" y="1367"/>
                    </a:lnTo>
                    <a:lnTo>
                      <a:pt x="1296" y="1370"/>
                    </a:lnTo>
                    <a:lnTo>
                      <a:pt x="3015" y="1370"/>
                    </a:lnTo>
                    <a:lnTo>
                      <a:pt x="3038" y="1367"/>
                    </a:lnTo>
                    <a:lnTo>
                      <a:pt x="3059" y="1357"/>
                    </a:lnTo>
                    <a:lnTo>
                      <a:pt x="3076" y="1345"/>
                    </a:lnTo>
                    <a:lnTo>
                      <a:pt x="3090" y="1327"/>
                    </a:lnTo>
                    <a:lnTo>
                      <a:pt x="3098" y="1306"/>
                    </a:lnTo>
                    <a:lnTo>
                      <a:pt x="3101" y="1282"/>
                    </a:lnTo>
                    <a:lnTo>
                      <a:pt x="3098" y="1259"/>
                    </a:lnTo>
                    <a:lnTo>
                      <a:pt x="3090" y="1237"/>
                    </a:lnTo>
                    <a:lnTo>
                      <a:pt x="3076" y="1221"/>
                    </a:lnTo>
                    <a:lnTo>
                      <a:pt x="3059" y="1207"/>
                    </a:lnTo>
                    <a:lnTo>
                      <a:pt x="3038" y="1198"/>
                    </a:lnTo>
                    <a:lnTo>
                      <a:pt x="3014" y="1196"/>
                    </a:lnTo>
                    <a:lnTo>
                      <a:pt x="1296" y="1196"/>
                    </a:lnTo>
                    <a:close/>
                    <a:moveTo>
                      <a:pt x="423" y="1053"/>
                    </a:moveTo>
                    <a:lnTo>
                      <a:pt x="423" y="1508"/>
                    </a:lnTo>
                    <a:lnTo>
                      <a:pt x="819" y="1508"/>
                    </a:lnTo>
                    <a:lnTo>
                      <a:pt x="819" y="1053"/>
                    </a:lnTo>
                    <a:lnTo>
                      <a:pt x="423" y="1053"/>
                    </a:lnTo>
                    <a:close/>
                    <a:moveTo>
                      <a:pt x="1296" y="535"/>
                    </a:moveTo>
                    <a:lnTo>
                      <a:pt x="1272" y="538"/>
                    </a:lnTo>
                    <a:lnTo>
                      <a:pt x="1251" y="547"/>
                    </a:lnTo>
                    <a:lnTo>
                      <a:pt x="1234" y="560"/>
                    </a:lnTo>
                    <a:lnTo>
                      <a:pt x="1221" y="578"/>
                    </a:lnTo>
                    <a:lnTo>
                      <a:pt x="1212" y="599"/>
                    </a:lnTo>
                    <a:lnTo>
                      <a:pt x="1209" y="622"/>
                    </a:lnTo>
                    <a:lnTo>
                      <a:pt x="1212" y="646"/>
                    </a:lnTo>
                    <a:lnTo>
                      <a:pt x="1221" y="666"/>
                    </a:lnTo>
                    <a:lnTo>
                      <a:pt x="1234" y="684"/>
                    </a:lnTo>
                    <a:lnTo>
                      <a:pt x="1251" y="698"/>
                    </a:lnTo>
                    <a:lnTo>
                      <a:pt x="1272" y="706"/>
                    </a:lnTo>
                    <a:lnTo>
                      <a:pt x="1296" y="709"/>
                    </a:lnTo>
                    <a:lnTo>
                      <a:pt x="3015" y="709"/>
                    </a:lnTo>
                    <a:lnTo>
                      <a:pt x="3038" y="706"/>
                    </a:lnTo>
                    <a:lnTo>
                      <a:pt x="3059" y="698"/>
                    </a:lnTo>
                    <a:lnTo>
                      <a:pt x="3076" y="684"/>
                    </a:lnTo>
                    <a:lnTo>
                      <a:pt x="3090" y="666"/>
                    </a:lnTo>
                    <a:lnTo>
                      <a:pt x="3098" y="646"/>
                    </a:lnTo>
                    <a:lnTo>
                      <a:pt x="3101" y="622"/>
                    </a:lnTo>
                    <a:lnTo>
                      <a:pt x="3098" y="599"/>
                    </a:lnTo>
                    <a:lnTo>
                      <a:pt x="3090" y="578"/>
                    </a:lnTo>
                    <a:lnTo>
                      <a:pt x="3076" y="560"/>
                    </a:lnTo>
                    <a:lnTo>
                      <a:pt x="3059" y="547"/>
                    </a:lnTo>
                    <a:lnTo>
                      <a:pt x="3038" y="538"/>
                    </a:lnTo>
                    <a:lnTo>
                      <a:pt x="3014" y="535"/>
                    </a:lnTo>
                    <a:lnTo>
                      <a:pt x="1296" y="535"/>
                    </a:lnTo>
                    <a:close/>
                    <a:moveTo>
                      <a:pt x="423" y="338"/>
                    </a:moveTo>
                    <a:lnTo>
                      <a:pt x="423" y="796"/>
                    </a:lnTo>
                    <a:lnTo>
                      <a:pt x="819" y="796"/>
                    </a:lnTo>
                    <a:lnTo>
                      <a:pt x="819" y="338"/>
                    </a:lnTo>
                    <a:lnTo>
                      <a:pt x="423" y="338"/>
                    </a:lnTo>
                    <a:close/>
                    <a:moveTo>
                      <a:pt x="0" y="0"/>
                    </a:moveTo>
                    <a:lnTo>
                      <a:pt x="3438" y="0"/>
                    </a:lnTo>
                    <a:lnTo>
                      <a:pt x="3438" y="2649"/>
                    </a:lnTo>
                    <a:lnTo>
                      <a:pt x="0" y="2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" name="Rectangle 1495"/>
              <p:cNvSpPr>
                <a:spLocks noChangeArrowheads="1"/>
              </p:cNvSpPr>
              <p:nvPr/>
            </p:nvSpPr>
            <p:spPr bwMode="auto">
              <a:xfrm>
                <a:off x="9455150" y="6118225"/>
                <a:ext cx="303213" cy="53975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84" name="Group 183"/>
            <p:cNvGrpSpPr/>
            <p:nvPr/>
          </p:nvGrpSpPr>
          <p:grpSpPr>
            <a:xfrm>
              <a:off x="8761416" y="6117431"/>
              <a:ext cx="220662" cy="303213"/>
              <a:chOff x="8761413" y="6118225"/>
              <a:chExt cx="220662" cy="303213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85" name="Rectangle 1501"/>
              <p:cNvSpPr>
                <a:spLocks noChangeArrowheads="1"/>
              </p:cNvSpPr>
              <p:nvPr/>
            </p:nvSpPr>
            <p:spPr bwMode="auto">
              <a:xfrm>
                <a:off x="8820150" y="6118225"/>
                <a:ext cx="14287" cy="52388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" name="Freeform 1502"/>
              <p:cNvSpPr>
                <a:spLocks noEditPoints="1"/>
              </p:cNvSpPr>
              <p:nvPr/>
            </p:nvSpPr>
            <p:spPr bwMode="auto">
              <a:xfrm>
                <a:off x="8786813" y="6164263"/>
                <a:ext cx="168275" cy="231775"/>
              </a:xfrm>
              <a:custGeom>
                <a:avLst/>
                <a:gdLst>
                  <a:gd name="T0" fmla="*/ 189 w 1912"/>
                  <a:gd name="T1" fmla="*/ 2208 h 2627"/>
                  <a:gd name="T2" fmla="*/ 155 w 1912"/>
                  <a:gd name="T3" fmla="*/ 2250 h 2627"/>
                  <a:gd name="T4" fmla="*/ 162 w 1912"/>
                  <a:gd name="T5" fmla="*/ 2305 h 2627"/>
                  <a:gd name="T6" fmla="*/ 204 w 1912"/>
                  <a:gd name="T7" fmla="*/ 2339 h 2627"/>
                  <a:gd name="T8" fmla="*/ 1707 w 1912"/>
                  <a:gd name="T9" fmla="*/ 2339 h 2627"/>
                  <a:gd name="T10" fmla="*/ 1750 w 1912"/>
                  <a:gd name="T11" fmla="*/ 2305 h 2627"/>
                  <a:gd name="T12" fmla="*/ 1756 w 1912"/>
                  <a:gd name="T13" fmla="*/ 2251 h 2627"/>
                  <a:gd name="T14" fmla="*/ 1724 w 1912"/>
                  <a:gd name="T15" fmla="*/ 2210 h 2627"/>
                  <a:gd name="T16" fmla="*/ 223 w 1912"/>
                  <a:gd name="T17" fmla="*/ 2199 h 2627"/>
                  <a:gd name="T18" fmla="*/ 189 w 1912"/>
                  <a:gd name="T19" fmla="*/ 1688 h 2627"/>
                  <a:gd name="T20" fmla="*/ 155 w 1912"/>
                  <a:gd name="T21" fmla="*/ 1730 h 2627"/>
                  <a:gd name="T22" fmla="*/ 162 w 1912"/>
                  <a:gd name="T23" fmla="*/ 1783 h 2627"/>
                  <a:gd name="T24" fmla="*/ 204 w 1912"/>
                  <a:gd name="T25" fmla="*/ 1817 h 2627"/>
                  <a:gd name="T26" fmla="*/ 1707 w 1912"/>
                  <a:gd name="T27" fmla="*/ 1817 h 2627"/>
                  <a:gd name="T28" fmla="*/ 1749 w 1912"/>
                  <a:gd name="T29" fmla="*/ 1783 h 2627"/>
                  <a:gd name="T30" fmla="*/ 1756 w 1912"/>
                  <a:gd name="T31" fmla="*/ 1730 h 2627"/>
                  <a:gd name="T32" fmla="*/ 1724 w 1912"/>
                  <a:gd name="T33" fmla="*/ 1688 h 2627"/>
                  <a:gd name="T34" fmla="*/ 223 w 1912"/>
                  <a:gd name="T35" fmla="*/ 1678 h 2627"/>
                  <a:gd name="T36" fmla="*/ 189 w 1912"/>
                  <a:gd name="T37" fmla="*/ 1162 h 2627"/>
                  <a:gd name="T38" fmla="*/ 155 w 1912"/>
                  <a:gd name="T39" fmla="*/ 1205 h 2627"/>
                  <a:gd name="T40" fmla="*/ 162 w 1912"/>
                  <a:gd name="T41" fmla="*/ 1259 h 2627"/>
                  <a:gd name="T42" fmla="*/ 204 w 1912"/>
                  <a:gd name="T43" fmla="*/ 1293 h 2627"/>
                  <a:gd name="T44" fmla="*/ 1707 w 1912"/>
                  <a:gd name="T45" fmla="*/ 1293 h 2627"/>
                  <a:gd name="T46" fmla="*/ 1750 w 1912"/>
                  <a:gd name="T47" fmla="*/ 1259 h 2627"/>
                  <a:gd name="T48" fmla="*/ 1756 w 1912"/>
                  <a:gd name="T49" fmla="*/ 1206 h 2627"/>
                  <a:gd name="T50" fmla="*/ 1724 w 1912"/>
                  <a:gd name="T51" fmla="*/ 1164 h 2627"/>
                  <a:gd name="T52" fmla="*/ 223 w 1912"/>
                  <a:gd name="T53" fmla="*/ 1154 h 2627"/>
                  <a:gd name="T54" fmla="*/ 189 w 1912"/>
                  <a:gd name="T55" fmla="*/ 636 h 2627"/>
                  <a:gd name="T56" fmla="*/ 155 w 1912"/>
                  <a:gd name="T57" fmla="*/ 678 h 2627"/>
                  <a:gd name="T58" fmla="*/ 162 w 1912"/>
                  <a:gd name="T59" fmla="*/ 733 h 2627"/>
                  <a:gd name="T60" fmla="*/ 204 w 1912"/>
                  <a:gd name="T61" fmla="*/ 766 h 2627"/>
                  <a:gd name="T62" fmla="*/ 1706 w 1912"/>
                  <a:gd name="T63" fmla="*/ 766 h 2627"/>
                  <a:gd name="T64" fmla="*/ 1748 w 1912"/>
                  <a:gd name="T65" fmla="*/ 734 h 2627"/>
                  <a:gd name="T66" fmla="*/ 1756 w 1912"/>
                  <a:gd name="T67" fmla="*/ 679 h 2627"/>
                  <a:gd name="T68" fmla="*/ 1724 w 1912"/>
                  <a:gd name="T69" fmla="*/ 636 h 2627"/>
                  <a:gd name="T70" fmla="*/ 223 w 1912"/>
                  <a:gd name="T71" fmla="*/ 627 h 2627"/>
                  <a:gd name="T72" fmla="*/ 262 w 1912"/>
                  <a:gd name="T73" fmla="*/ 144 h 2627"/>
                  <a:gd name="T74" fmla="*/ 282 w 1912"/>
                  <a:gd name="T75" fmla="*/ 194 h 2627"/>
                  <a:gd name="T76" fmla="*/ 333 w 1912"/>
                  <a:gd name="T77" fmla="*/ 214 h 2627"/>
                  <a:gd name="T78" fmla="*/ 625 w 1912"/>
                  <a:gd name="T79" fmla="*/ 205 h 2627"/>
                  <a:gd name="T80" fmla="*/ 658 w 1912"/>
                  <a:gd name="T81" fmla="*/ 163 h 2627"/>
                  <a:gd name="T82" fmla="*/ 1254 w 1912"/>
                  <a:gd name="T83" fmla="*/ 0 h 2627"/>
                  <a:gd name="T84" fmla="*/ 1263 w 1912"/>
                  <a:gd name="T85" fmla="*/ 179 h 2627"/>
                  <a:gd name="T86" fmla="*/ 1305 w 1912"/>
                  <a:gd name="T87" fmla="*/ 212 h 2627"/>
                  <a:gd name="T88" fmla="*/ 1600 w 1912"/>
                  <a:gd name="T89" fmla="*/ 212 h 2627"/>
                  <a:gd name="T90" fmla="*/ 1643 w 1912"/>
                  <a:gd name="T91" fmla="*/ 180 h 2627"/>
                  <a:gd name="T92" fmla="*/ 1652 w 1912"/>
                  <a:gd name="T93" fmla="*/ 0 h 2627"/>
                  <a:gd name="T94" fmla="*/ 0 w 1912"/>
                  <a:gd name="T95" fmla="*/ 2627 h 2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12" h="2627">
                    <a:moveTo>
                      <a:pt x="223" y="2199"/>
                    </a:moveTo>
                    <a:lnTo>
                      <a:pt x="205" y="2201"/>
                    </a:lnTo>
                    <a:lnTo>
                      <a:pt x="189" y="2208"/>
                    </a:lnTo>
                    <a:lnTo>
                      <a:pt x="174" y="2219"/>
                    </a:lnTo>
                    <a:lnTo>
                      <a:pt x="163" y="2233"/>
                    </a:lnTo>
                    <a:lnTo>
                      <a:pt x="155" y="2250"/>
                    </a:lnTo>
                    <a:lnTo>
                      <a:pt x="152" y="2270"/>
                    </a:lnTo>
                    <a:lnTo>
                      <a:pt x="155" y="2289"/>
                    </a:lnTo>
                    <a:lnTo>
                      <a:pt x="162" y="2305"/>
                    </a:lnTo>
                    <a:lnTo>
                      <a:pt x="173" y="2320"/>
                    </a:lnTo>
                    <a:lnTo>
                      <a:pt x="187" y="2330"/>
                    </a:lnTo>
                    <a:lnTo>
                      <a:pt x="204" y="2339"/>
                    </a:lnTo>
                    <a:lnTo>
                      <a:pt x="223" y="2341"/>
                    </a:lnTo>
                    <a:lnTo>
                      <a:pt x="1687" y="2341"/>
                    </a:lnTo>
                    <a:lnTo>
                      <a:pt x="1707" y="2339"/>
                    </a:lnTo>
                    <a:lnTo>
                      <a:pt x="1725" y="2330"/>
                    </a:lnTo>
                    <a:lnTo>
                      <a:pt x="1740" y="2320"/>
                    </a:lnTo>
                    <a:lnTo>
                      <a:pt x="1750" y="2305"/>
                    </a:lnTo>
                    <a:lnTo>
                      <a:pt x="1757" y="2289"/>
                    </a:lnTo>
                    <a:lnTo>
                      <a:pt x="1758" y="2270"/>
                    </a:lnTo>
                    <a:lnTo>
                      <a:pt x="1756" y="2251"/>
                    </a:lnTo>
                    <a:lnTo>
                      <a:pt x="1749" y="2235"/>
                    </a:lnTo>
                    <a:lnTo>
                      <a:pt x="1739" y="2220"/>
                    </a:lnTo>
                    <a:lnTo>
                      <a:pt x="1724" y="2210"/>
                    </a:lnTo>
                    <a:lnTo>
                      <a:pt x="1706" y="2202"/>
                    </a:lnTo>
                    <a:lnTo>
                      <a:pt x="1687" y="2199"/>
                    </a:lnTo>
                    <a:lnTo>
                      <a:pt x="223" y="2199"/>
                    </a:lnTo>
                    <a:close/>
                    <a:moveTo>
                      <a:pt x="223" y="1678"/>
                    </a:moveTo>
                    <a:lnTo>
                      <a:pt x="205" y="1680"/>
                    </a:lnTo>
                    <a:lnTo>
                      <a:pt x="189" y="1688"/>
                    </a:lnTo>
                    <a:lnTo>
                      <a:pt x="174" y="1699"/>
                    </a:lnTo>
                    <a:lnTo>
                      <a:pt x="163" y="1714"/>
                    </a:lnTo>
                    <a:lnTo>
                      <a:pt x="155" y="1730"/>
                    </a:lnTo>
                    <a:lnTo>
                      <a:pt x="152" y="1749"/>
                    </a:lnTo>
                    <a:lnTo>
                      <a:pt x="155" y="1767"/>
                    </a:lnTo>
                    <a:lnTo>
                      <a:pt x="162" y="1783"/>
                    </a:lnTo>
                    <a:lnTo>
                      <a:pt x="173" y="1798"/>
                    </a:lnTo>
                    <a:lnTo>
                      <a:pt x="187" y="1809"/>
                    </a:lnTo>
                    <a:lnTo>
                      <a:pt x="204" y="1817"/>
                    </a:lnTo>
                    <a:lnTo>
                      <a:pt x="223" y="1820"/>
                    </a:lnTo>
                    <a:lnTo>
                      <a:pt x="1687" y="1820"/>
                    </a:lnTo>
                    <a:lnTo>
                      <a:pt x="1707" y="1817"/>
                    </a:lnTo>
                    <a:lnTo>
                      <a:pt x="1724" y="1809"/>
                    </a:lnTo>
                    <a:lnTo>
                      <a:pt x="1739" y="1798"/>
                    </a:lnTo>
                    <a:lnTo>
                      <a:pt x="1749" y="1783"/>
                    </a:lnTo>
                    <a:lnTo>
                      <a:pt x="1756" y="1767"/>
                    </a:lnTo>
                    <a:lnTo>
                      <a:pt x="1758" y="1749"/>
                    </a:lnTo>
                    <a:lnTo>
                      <a:pt x="1756" y="1730"/>
                    </a:lnTo>
                    <a:lnTo>
                      <a:pt x="1749" y="1714"/>
                    </a:lnTo>
                    <a:lnTo>
                      <a:pt x="1739" y="1699"/>
                    </a:lnTo>
                    <a:lnTo>
                      <a:pt x="1724" y="1688"/>
                    </a:lnTo>
                    <a:lnTo>
                      <a:pt x="1706" y="1680"/>
                    </a:lnTo>
                    <a:lnTo>
                      <a:pt x="1687" y="1678"/>
                    </a:lnTo>
                    <a:lnTo>
                      <a:pt x="223" y="1678"/>
                    </a:lnTo>
                    <a:close/>
                    <a:moveTo>
                      <a:pt x="223" y="1154"/>
                    </a:moveTo>
                    <a:lnTo>
                      <a:pt x="205" y="1156"/>
                    </a:lnTo>
                    <a:lnTo>
                      <a:pt x="189" y="1162"/>
                    </a:lnTo>
                    <a:lnTo>
                      <a:pt x="174" y="1174"/>
                    </a:lnTo>
                    <a:lnTo>
                      <a:pt x="163" y="1189"/>
                    </a:lnTo>
                    <a:lnTo>
                      <a:pt x="155" y="1205"/>
                    </a:lnTo>
                    <a:lnTo>
                      <a:pt x="152" y="1225"/>
                    </a:lnTo>
                    <a:lnTo>
                      <a:pt x="155" y="1243"/>
                    </a:lnTo>
                    <a:lnTo>
                      <a:pt x="162" y="1259"/>
                    </a:lnTo>
                    <a:lnTo>
                      <a:pt x="173" y="1274"/>
                    </a:lnTo>
                    <a:lnTo>
                      <a:pt x="187" y="1285"/>
                    </a:lnTo>
                    <a:lnTo>
                      <a:pt x="204" y="1293"/>
                    </a:lnTo>
                    <a:lnTo>
                      <a:pt x="223" y="1296"/>
                    </a:lnTo>
                    <a:lnTo>
                      <a:pt x="1687" y="1296"/>
                    </a:lnTo>
                    <a:lnTo>
                      <a:pt x="1707" y="1293"/>
                    </a:lnTo>
                    <a:lnTo>
                      <a:pt x="1725" y="1285"/>
                    </a:lnTo>
                    <a:lnTo>
                      <a:pt x="1740" y="1274"/>
                    </a:lnTo>
                    <a:lnTo>
                      <a:pt x="1750" y="1259"/>
                    </a:lnTo>
                    <a:lnTo>
                      <a:pt x="1757" y="1243"/>
                    </a:lnTo>
                    <a:lnTo>
                      <a:pt x="1758" y="1225"/>
                    </a:lnTo>
                    <a:lnTo>
                      <a:pt x="1756" y="1206"/>
                    </a:lnTo>
                    <a:lnTo>
                      <a:pt x="1749" y="1190"/>
                    </a:lnTo>
                    <a:lnTo>
                      <a:pt x="1739" y="1175"/>
                    </a:lnTo>
                    <a:lnTo>
                      <a:pt x="1724" y="1164"/>
                    </a:lnTo>
                    <a:lnTo>
                      <a:pt x="1706" y="1156"/>
                    </a:lnTo>
                    <a:lnTo>
                      <a:pt x="1687" y="1154"/>
                    </a:lnTo>
                    <a:lnTo>
                      <a:pt x="223" y="1154"/>
                    </a:lnTo>
                    <a:close/>
                    <a:moveTo>
                      <a:pt x="223" y="627"/>
                    </a:moveTo>
                    <a:lnTo>
                      <a:pt x="205" y="629"/>
                    </a:lnTo>
                    <a:lnTo>
                      <a:pt x="189" y="636"/>
                    </a:lnTo>
                    <a:lnTo>
                      <a:pt x="174" y="647"/>
                    </a:lnTo>
                    <a:lnTo>
                      <a:pt x="163" y="661"/>
                    </a:lnTo>
                    <a:lnTo>
                      <a:pt x="155" y="678"/>
                    </a:lnTo>
                    <a:lnTo>
                      <a:pt x="152" y="698"/>
                    </a:lnTo>
                    <a:lnTo>
                      <a:pt x="155" y="716"/>
                    </a:lnTo>
                    <a:lnTo>
                      <a:pt x="162" y="733"/>
                    </a:lnTo>
                    <a:lnTo>
                      <a:pt x="173" y="747"/>
                    </a:lnTo>
                    <a:lnTo>
                      <a:pt x="187" y="758"/>
                    </a:lnTo>
                    <a:lnTo>
                      <a:pt x="204" y="766"/>
                    </a:lnTo>
                    <a:lnTo>
                      <a:pt x="223" y="769"/>
                    </a:lnTo>
                    <a:lnTo>
                      <a:pt x="1687" y="769"/>
                    </a:lnTo>
                    <a:lnTo>
                      <a:pt x="1706" y="766"/>
                    </a:lnTo>
                    <a:lnTo>
                      <a:pt x="1723" y="759"/>
                    </a:lnTo>
                    <a:lnTo>
                      <a:pt x="1738" y="748"/>
                    </a:lnTo>
                    <a:lnTo>
                      <a:pt x="1748" y="734"/>
                    </a:lnTo>
                    <a:lnTo>
                      <a:pt x="1755" y="717"/>
                    </a:lnTo>
                    <a:lnTo>
                      <a:pt x="1758" y="698"/>
                    </a:lnTo>
                    <a:lnTo>
                      <a:pt x="1756" y="679"/>
                    </a:lnTo>
                    <a:lnTo>
                      <a:pt x="1749" y="662"/>
                    </a:lnTo>
                    <a:lnTo>
                      <a:pt x="1739" y="648"/>
                    </a:lnTo>
                    <a:lnTo>
                      <a:pt x="1724" y="636"/>
                    </a:lnTo>
                    <a:lnTo>
                      <a:pt x="1706" y="629"/>
                    </a:lnTo>
                    <a:lnTo>
                      <a:pt x="1687" y="627"/>
                    </a:lnTo>
                    <a:lnTo>
                      <a:pt x="223" y="627"/>
                    </a:lnTo>
                    <a:close/>
                    <a:moveTo>
                      <a:pt x="0" y="0"/>
                    </a:moveTo>
                    <a:lnTo>
                      <a:pt x="262" y="0"/>
                    </a:lnTo>
                    <a:lnTo>
                      <a:pt x="262" y="144"/>
                    </a:lnTo>
                    <a:lnTo>
                      <a:pt x="264" y="162"/>
                    </a:lnTo>
                    <a:lnTo>
                      <a:pt x="271" y="179"/>
                    </a:lnTo>
                    <a:lnTo>
                      <a:pt x="282" y="194"/>
                    </a:lnTo>
                    <a:lnTo>
                      <a:pt x="296" y="205"/>
                    </a:lnTo>
                    <a:lnTo>
                      <a:pt x="313" y="212"/>
                    </a:lnTo>
                    <a:lnTo>
                      <a:pt x="333" y="214"/>
                    </a:lnTo>
                    <a:lnTo>
                      <a:pt x="589" y="214"/>
                    </a:lnTo>
                    <a:lnTo>
                      <a:pt x="608" y="212"/>
                    </a:lnTo>
                    <a:lnTo>
                      <a:pt x="625" y="205"/>
                    </a:lnTo>
                    <a:lnTo>
                      <a:pt x="639" y="195"/>
                    </a:lnTo>
                    <a:lnTo>
                      <a:pt x="651" y="180"/>
                    </a:lnTo>
                    <a:lnTo>
                      <a:pt x="658" y="163"/>
                    </a:lnTo>
                    <a:lnTo>
                      <a:pt x="660" y="144"/>
                    </a:lnTo>
                    <a:lnTo>
                      <a:pt x="660" y="0"/>
                    </a:lnTo>
                    <a:lnTo>
                      <a:pt x="1254" y="0"/>
                    </a:lnTo>
                    <a:lnTo>
                      <a:pt x="1254" y="144"/>
                    </a:lnTo>
                    <a:lnTo>
                      <a:pt x="1256" y="162"/>
                    </a:lnTo>
                    <a:lnTo>
                      <a:pt x="1263" y="179"/>
                    </a:lnTo>
                    <a:lnTo>
                      <a:pt x="1273" y="194"/>
                    </a:lnTo>
                    <a:lnTo>
                      <a:pt x="1288" y="205"/>
                    </a:lnTo>
                    <a:lnTo>
                      <a:pt x="1305" y="212"/>
                    </a:lnTo>
                    <a:lnTo>
                      <a:pt x="1325" y="214"/>
                    </a:lnTo>
                    <a:lnTo>
                      <a:pt x="1581" y="214"/>
                    </a:lnTo>
                    <a:lnTo>
                      <a:pt x="1600" y="212"/>
                    </a:lnTo>
                    <a:lnTo>
                      <a:pt x="1617" y="205"/>
                    </a:lnTo>
                    <a:lnTo>
                      <a:pt x="1631" y="195"/>
                    </a:lnTo>
                    <a:lnTo>
                      <a:pt x="1643" y="180"/>
                    </a:lnTo>
                    <a:lnTo>
                      <a:pt x="1650" y="163"/>
                    </a:lnTo>
                    <a:lnTo>
                      <a:pt x="1652" y="144"/>
                    </a:lnTo>
                    <a:lnTo>
                      <a:pt x="1652" y="0"/>
                    </a:lnTo>
                    <a:lnTo>
                      <a:pt x="1912" y="0"/>
                    </a:lnTo>
                    <a:lnTo>
                      <a:pt x="1912" y="2627"/>
                    </a:lnTo>
                    <a:lnTo>
                      <a:pt x="0" y="262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" name="Rectangle 1503"/>
              <p:cNvSpPr>
                <a:spLocks noChangeArrowheads="1"/>
              </p:cNvSpPr>
              <p:nvPr/>
            </p:nvSpPr>
            <p:spPr bwMode="auto">
              <a:xfrm>
                <a:off x="8845550" y="6138863"/>
                <a:ext cx="52387" cy="12700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" name="Rectangle 1504"/>
              <p:cNvSpPr>
                <a:spLocks noChangeArrowheads="1"/>
              </p:cNvSpPr>
              <p:nvPr/>
            </p:nvSpPr>
            <p:spPr bwMode="auto">
              <a:xfrm>
                <a:off x="8907463" y="6118225"/>
                <a:ext cx="14287" cy="52388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" name="Freeform 1505"/>
              <p:cNvSpPr>
                <a:spLocks/>
              </p:cNvSpPr>
              <p:nvPr/>
            </p:nvSpPr>
            <p:spPr bwMode="auto">
              <a:xfrm>
                <a:off x="8761413" y="6138863"/>
                <a:ext cx="220662" cy="282575"/>
              </a:xfrm>
              <a:custGeom>
                <a:avLst/>
                <a:gdLst>
                  <a:gd name="T0" fmla="*/ 0 w 2497"/>
                  <a:gd name="T1" fmla="*/ 0 h 3211"/>
                  <a:gd name="T2" fmla="*/ 553 w 2497"/>
                  <a:gd name="T3" fmla="*/ 0 h 3211"/>
                  <a:gd name="T4" fmla="*/ 553 w 2497"/>
                  <a:gd name="T5" fmla="*/ 150 h 3211"/>
                  <a:gd name="T6" fmla="*/ 222 w 2497"/>
                  <a:gd name="T7" fmla="*/ 150 h 3211"/>
                  <a:gd name="T8" fmla="*/ 203 w 2497"/>
                  <a:gd name="T9" fmla="*/ 152 h 3211"/>
                  <a:gd name="T10" fmla="*/ 187 w 2497"/>
                  <a:gd name="T11" fmla="*/ 160 h 3211"/>
                  <a:gd name="T12" fmla="*/ 172 w 2497"/>
                  <a:gd name="T13" fmla="*/ 170 h 3211"/>
                  <a:gd name="T14" fmla="*/ 161 w 2497"/>
                  <a:gd name="T15" fmla="*/ 185 h 3211"/>
                  <a:gd name="T16" fmla="*/ 153 w 2497"/>
                  <a:gd name="T17" fmla="*/ 201 h 3211"/>
                  <a:gd name="T18" fmla="*/ 151 w 2497"/>
                  <a:gd name="T19" fmla="*/ 221 h 3211"/>
                  <a:gd name="T20" fmla="*/ 151 w 2497"/>
                  <a:gd name="T21" fmla="*/ 2990 h 3211"/>
                  <a:gd name="T22" fmla="*/ 153 w 2497"/>
                  <a:gd name="T23" fmla="*/ 3009 h 3211"/>
                  <a:gd name="T24" fmla="*/ 160 w 2497"/>
                  <a:gd name="T25" fmla="*/ 3026 h 3211"/>
                  <a:gd name="T26" fmla="*/ 171 w 2497"/>
                  <a:gd name="T27" fmla="*/ 3040 h 3211"/>
                  <a:gd name="T28" fmla="*/ 186 w 2497"/>
                  <a:gd name="T29" fmla="*/ 3051 h 3211"/>
                  <a:gd name="T30" fmla="*/ 202 w 2497"/>
                  <a:gd name="T31" fmla="*/ 3058 h 3211"/>
                  <a:gd name="T32" fmla="*/ 222 w 2497"/>
                  <a:gd name="T33" fmla="*/ 3061 h 3211"/>
                  <a:gd name="T34" fmla="*/ 2276 w 2497"/>
                  <a:gd name="T35" fmla="*/ 3061 h 3211"/>
                  <a:gd name="T36" fmla="*/ 2294 w 2497"/>
                  <a:gd name="T37" fmla="*/ 3059 h 3211"/>
                  <a:gd name="T38" fmla="*/ 2311 w 2497"/>
                  <a:gd name="T39" fmla="*/ 3052 h 3211"/>
                  <a:gd name="T40" fmla="*/ 2326 w 2497"/>
                  <a:gd name="T41" fmla="*/ 3041 h 3211"/>
                  <a:gd name="T42" fmla="*/ 2337 w 2497"/>
                  <a:gd name="T43" fmla="*/ 3027 h 3211"/>
                  <a:gd name="T44" fmla="*/ 2344 w 2497"/>
                  <a:gd name="T45" fmla="*/ 3009 h 3211"/>
                  <a:gd name="T46" fmla="*/ 2347 w 2497"/>
                  <a:gd name="T47" fmla="*/ 2990 h 3211"/>
                  <a:gd name="T48" fmla="*/ 2347 w 2497"/>
                  <a:gd name="T49" fmla="*/ 218 h 3211"/>
                  <a:gd name="T50" fmla="*/ 2344 w 2497"/>
                  <a:gd name="T51" fmla="*/ 199 h 3211"/>
                  <a:gd name="T52" fmla="*/ 2337 w 2497"/>
                  <a:gd name="T53" fmla="*/ 182 h 3211"/>
                  <a:gd name="T54" fmla="*/ 2327 w 2497"/>
                  <a:gd name="T55" fmla="*/ 168 h 3211"/>
                  <a:gd name="T56" fmla="*/ 2312 w 2497"/>
                  <a:gd name="T57" fmla="*/ 157 h 3211"/>
                  <a:gd name="T58" fmla="*/ 2295 w 2497"/>
                  <a:gd name="T59" fmla="*/ 149 h 3211"/>
                  <a:gd name="T60" fmla="*/ 2276 w 2497"/>
                  <a:gd name="T61" fmla="*/ 147 h 3211"/>
                  <a:gd name="T62" fmla="*/ 1945 w 2497"/>
                  <a:gd name="T63" fmla="*/ 147 h 3211"/>
                  <a:gd name="T64" fmla="*/ 1945 w 2497"/>
                  <a:gd name="T65" fmla="*/ 0 h 3211"/>
                  <a:gd name="T66" fmla="*/ 2497 w 2497"/>
                  <a:gd name="T67" fmla="*/ 0 h 3211"/>
                  <a:gd name="T68" fmla="*/ 2497 w 2497"/>
                  <a:gd name="T69" fmla="*/ 3211 h 3211"/>
                  <a:gd name="T70" fmla="*/ 0 w 2497"/>
                  <a:gd name="T71" fmla="*/ 3211 h 3211"/>
                  <a:gd name="T72" fmla="*/ 0 w 2497"/>
                  <a:gd name="T73" fmla="*/ 0 h 3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97" h="3211">
                    <a:moveTo>
                      <a:pt x="0" y="0"/>
                    </a:moveTo>
                    <a:lnTo>
                      <a:pt x="553" y="0"/>
                    </a:lnTo>
                    <a:lnTo>
                      <a:pt x="553" y="150"/>
                    </a:lnTo>
                    <a:lnTo>
                      <a:pt x="222" y="150"/>
                    </a:lnTo>
                    <a:lnTo>
                      <a:pt x="203" y="152"/>
                    </a:lnTo>
                    <a:lnTo>
                      <a:pt x="187" y="160"/>
                    </a:lnTo>
                    <a:lnTo>
                      <a:pt x="172" y="170"/>
                    </a:lnTo>
                    <a:lnTo>
                      <a:pt x="161" y="185"/>
                    </a:lnTo>
                    <a:lnTo>
                      <a:pt x="153" y="201"/>
                    </a:lnTo>
                    <a:lnTo>
                      <a:pt x="151" y="221"/>
                    </a:lnTo>
                    <a:lnTo>
                      <a:pt x="151" y="2990"/>
                    </a:lnTo>
                    <a:lnTo>
                      <a:pt x="153" y="3009"/>
                    </a:lnTo>
                    <a:lnTo>
                      <a:pt x="160" y="3026"/>
                    </a:lnTo>
                    <a:lnTo>
                      <a:pt x="171" y="3040"/>
                    </a:lnTo>
                    <a:lnTo>
                      <a:pt x="186" y="3051"/>
                    </a:lnTo>
                    <a:lnTo>
                      <a:pt x="202" y="3058"/>
                    </a:lnTo>
                    <a:lnTo>
                      <a:pt x="222" y="3061"/>
                    </a:lnTo>
                    <a:lnTo>
                      <a:pt x="2276" y="3061"/>
                    </a:lnTo>
                    <a:lnTo>
                      <a:pt x="2294" y="3059"/>
                    </a:lnTo>
                    <a:lnTo>
                      <a:pt x="2311" y="3052"/>
                    </a:lnTo>
                    <a:lnTo>
                      <a:pt x="2326" y="3041"/>
                    </a:lnTo>
                    <a:lnTo>
                      <a:pt x="2337" y="3027"/>
                    </a:lnTo>
                    <a:lnTo>
                      <a:pt x="2344" y="3009"/>
                    </a:lnTo>
                    <a:lnTo>
                      <a:pt x="2347" y="2990"/>
                    </a:lnTo>
                    <a:lnTo>
                      <a:pt x="2347" y="218"/>
                    </a:lnTo>
                    <a:lnTo>
                      <a:pt x="2344" y="199"/>
                    </a:lnTo>
                    <a:lnTo>
                      <a:pt x="2337" y="182"/>
                    </a:lnTo>
                    <a:lnTo>
                      <a:pt x="2327" y="168"/>
                    </a:lnTo>
                    <a:lnTo>
                      <a:pt x="2312" y="157"/>
                    </a:lnTo>
                    <a:lnTo>
                      <a:pt x="2295" y="149"/>
                    </a:lnTo>
                    <a:lnTo>
                      <a:pt x="2276" y="147"/>
                    </a:lnTo>
                    <a:lnTo>
                      <a:pt x="1945" y="147"/>
                    </a:lnTo>
                    <a:lnTo>
                      <a:pt x="1945" y="0"/>
                    </a:lnTo>
                    <a:lnTo>
                      <a:pt x="2497" y="0"/>
                    </a:lnTo>
                    <a:lnTo>
                      <a:pt x="2497" y="3211"/>
                    </a:lnTo>
                    <a:lnTo>
                      <a:pt x="0" y="321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90" name="Group 189"/>
            <p:cNvGrpSpPr/>
            <p:nvPr/>
          </p:nvGrpSpPr>
          <p:grpSpPr>
            <a:xfrm>
              <a:off x="7983540" y="6140449"/>
              <a:ext cx="304801" cy="257176"/>
              <a:chOff x="7983538" y="6140450"/>
              <a:chExt cx="304801" cy="257176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91" name="Rectangle 1510"/>
              <p:cNvSpPr>
                <a:spLocks noChangeArrowheads="1"/>
              </p:cNvSpPr>
              <p:nvPr/>
            </p:nvSpPr>
            <p:spPr bwMode="auto">
              <a:xfrm>
                <a:off x="7983538" y="6140450"/>
                <a:ext cx="55563" cy="257175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" name="Rectangle 1511"/>
              <p:cNvSpPr>
                <a:spLocks noChangeArrowheads="1"/>
              </p:cNvSpPr>
              <p:nvPr/>
            </p:nvSpPr>
            <p:spPr bwMode="auto">
              <a:xfrm>
                <a:off x="8066088" y="6208713"/>
                <a:ext cx="55563" cy="188913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" name="Rectangle 1512"/>
              <p:cNvSpPr>
                <a:spLocks noChangeArrowheads="1"/>
              </p:cNvSpPr>
              <p:nvPr/>
            </p:nvSpPr>
            <p:spPr bwMode="auto">
              <a:xfrm>
                <a:off x="8150226" y="6264275"/>
                <a:ext cx="55563" cy="133350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" name="Rectangle 1513"/>
              <p:cNvSpPr>
                <a:spLocks noChangeArrowheads="1"/>
              </p:cNvSpPr>
              <p:nvPr/>
            </p:nvSpPr>
            <p:spPr bwMode="auto">
              <a:xfrm>
                <a:off x="8232776" y="6308725"/>
                <a:ext cx="55563" cy="88900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95" name="Group 194"/>
            <p:cNvGrpSpPr/>
            <p:nvPr/>
          </p:nvGrpSpPr>
          <p:grpSpPr>
            <a:xfrm>
              <a:off x="7207252" y="6117431"/>
              <a:ext cx="303213" cy="303213"/>
              <a:chOff x="7207250" y="6118225"/>
              <a:chExt cx="303213" cy="303213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96" name="Freeform 1518"/>
              <p:cNvSpPr>
                <a:spLocks/>
              </p:cNvSpPr>
              <p:nvPr/>
            </p:nvSpPr>
            <p:spPr bwMode="auto">
              <a:xfrm>
                <a:off x="7332663" y="6118225"/>
                <a:ext cx="52388" cy="52388"/>
              </a:xfrm>
              <a:custGeom>
                <a:avLst/>
                <a:gdLst>
                  <a:gd name="T0" fmla="*/ 292 w 584"/>
                  <a:gd name="T1" fmla="*/ 0 h 595"/>
                  <a:gd name="T2" fmla="*/ 335 w 584"/>
                  <a:gd name="T3" fmla="*/ 3 h 595"/>
                  <a:gd name="T4" fmla="*/ 376 w 584"/>
                  <a:gd name="T5" fmla="*/ 13 h 595"/>
                  <a:gd name="T6" fmla="*/ 415 w 584"/>
                  <a:gd name="T7" fmla="*/ 28 h 595"/>
                  <a:gd name="T8" fmla="*/ 451 w 584"/>
                  <a:gd name="T9" fmla="*/ 48 h 595"/>
                  <a:gd name="T10" fmla="*/ 484 w 584"/>
                  <a:gd name="T11" fmla="*/ 73 h 595"/>
                  <a:gd name="T12" fmla="*/ 512 w 584"/>
                  <a:gd name="T13" fmla="*/ 102 h 595"/>
                  <a:gd name="T14" fmla="*/ 537 w 584"/>
                  <a:gd name="T15" fmla="*/ 135 h 595"/>
                  <a:gd name="T16" fmla="*/ 557 w 584"/>
                  <a:gd name="T17" fmla="*/ 172 h 595"/>
                  <a:gd name="T18" fmla="*/ 571 w 584"/>
                  <a:gd name="T19" fmla="*/ 211 h 595"/>
                  <a:gd name="T20" fmla="*/ 581 w 584"/>
                  <a:gd name="T21" fmla="*/ 253 h 595"/>
                  <a:gd name="T22" fmla="*/ 584 w 584"/>
                  <a:gd name="T23" fmla="*/ 298 h 595"/>
                  <a:gd name="T24" fmla="*/ 581 w 584"/>
                  <a:gd name="T25" fmla="*/ 342 h 595"/>
                  <a:gd name="T26" fmla="*/ 571 w 584"/>
                  <a:gd name="T27" fmla="*/ 383 h 595"/>
                  <a:gd name="T28" fmla="*/ 557 w 584"/>
                  <a:gd name="T29" fmla="*/ 423 h 595"/>
                  <a:gd name="T30" fmla="*/ 537 w 584"/>
                  <a:gd name="T31" fmla="*/ 459 h 595"/>
                  <a:gd name="T32" fmla="*/ 512 w 584"/>
                  <a:gd name="T33" fmla="*/ 493 h 595"/>
                  <a:gd name="T34" fmla="*/ 484 w 584"/>
                  <a:gd name="T35" fmla="*/ 522 h 595"/>
                  <a:gd name="T36" fmla="*/ 451 w 584"/>
                  <a:gd name="T37" fmla="*/ 547 h 595"/>
                  <a:gd name="T38" fmla="*/ 415 w 584"/>
                  <a:gd name="T39" fmla="*/ 568 h 595"/>
                  <a:gd name="T40" fmla="*/ 376 w 584"/>
                  <a:gd name="T41" fmla="*/ 582 h 595"/>
                  <a:gd name="T42" fmla="*/ 335 w 584"/>
                  <a:gd name="T43" fmla="*/ 592 h 595"/>
                  <a:gd name="T44" fmla="*/ 292 w 584"/>
                  <a:gd name="T45" fmla="*/ 595 h 595"/>
                  <a:gd name="T46" fmla="*/ 249 w 584"/>
                  <a:gd name="T47" fmla="*/ 592 h 595"/>
                  <a:gd name="T48" fmla="*/ 208 w 584"/>
                  <a:gd name="T49" fmla="*/ 582 h 595"/>
                  <a:gd name="T50" fmla="*/ 169 w 584"/>
                  <a:gd name="T51" fmla="*/ 568 h 595"/>
                  <a:gd name="T52" fmla="*/ 133 w 584"/>
                  <a:gd name="T53" fmla="*/ 547 h 595"/>
                  <a:gd name="T54" fmla="*/ 100 w 584"/>
                  <a:gd name="T55" fmla="*/ 522 h 595"/>
                  <a:gd name="T56" fmla="*/ 72 w 584"/>
                  <a:gd name="T57" fmla="*/ 493 h 595"/>
                  <a:gd name="T58" fmla="*/ 47 w 584"/>
                  <a:gd name="T59" fmla="*/ 459 h 595"/>
                  <a:gd name="T60" fmla="*/ 27 w 584"/>
                  <a:gd name="T61" fmla="*/ 423 h 595"/>
                  <a:gd name="T62" fmla="*/ 13 w 584"/>
                  <a:gd name="T63" fmla="*/ 383 h 595"/>
                  <a:gd name="T64" fmla="*/ 3 w 584"/>
                  <a:gd name="T65" fmla="*/ 342 h 595"/>
                  <a:gd name="T66" fmla="*/ 0 w 584"/>
                  <a:gd name="T67" fmla="*/ 298 h 595"/>
                  <a:gd name="T68" fmla="*/ 3 w 584"/>
                  <a:gd name="T69" fmla="*/ 253 h 595"/>
                  <a:gd name="T70" fmla="*/ 13 w 584"/>
                  <a:gd name="T71" fmla="*/ 211 h 595"/>
                  <a:gd name="T72" fmla="*/ 27 w 584"/>
                  <a:gd name="T73" fmla="*/ 172 h 595"/>
                  <a:gd name="T74" fmla="*/ 47 w 584"/>
                  <a:gd name="T75" fmla="*/ 135 h 595"/>
                  <a:gd name="T76" fmla="*/ 72 w 584"/>
                  <a:gd name="T77" fmla="*/ 102 h 595"/>
                  <a:gd name="T78" fmla="*/ 100 w 584"/>
                  <a:gd name="T79" fmla="*/ 73 h 595"/>
                  <a:gd name="T80" fmla="*/ 133 w 584"/>
                  <a:gd name="T81" fmla="*/ 48 h 595"/>
                  <a:gd name="T82" fmla="*/ 169 w 584"/>
                  <a:gd name="T83" fmla="*/ 28 h 595"/>
                  <a:gd name="T84" fmla="*/ 208 w 584"/>
                  <a:gd name="T85" fmla="*/ 13 h 595"/>
                  <a:gd name="T86" fmla="*/ 249 w 584"/>
                  <a:gd name="T87" fmla="*/ 3 h 595"/>
                  <a:gd name="T88" fmla="*/ 292 w 584"/>
                  <a:gd name="T89" fmla="*/ 0 h 5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84" h="595">
                    <a:moveTo>
                      <a:pt x="292" y="0"/>
                    </a:moveTo>
                    <a:lnTo>
                      <a:pt x="335" y="3"/>
                    </a:lnTo>
                    <a:lnTo>
                      <a:pt x="376" y="13"/>
                    </a:lnTo>
                    <a:lnTo>
                      <a:pt x="415" y="28"/>
                    </a:lnTo>
                    <a:lnTo>
                      <a:pt x="451" y="48"/>
                    </a:lnTo>
                    <a:lnTo>
                      <a:pt x="484" y="73"/>
                    </a:lnTo>
                    <a:lnTo>
                      <a:pt x="512" y="102"/>
                    </a:lnTo>
                    <a:lnTo>
                      <a:pt x="537" y="135"/>
                    </a:lnTo>
                    <a:lnTo>
                      <a:pt x="557" y="172"/>
                    </a:lnTo>
                    <a:lnTo>
                      <a:pt x="571" y="211"/>
                    </a:lnTo>
                    <a:lnTo>
                      <a:pt x="581" y="253"/>
                    </a:lnTo>
                    <a:lnTo>
                      <a:pt x="584" y="298"/>
                    </a:lnTo>
                    <a:lnTo>
                      <a:pt x="581" y="342"/>
                    </a:lnTo>
                    <a:lnTo>
                      <a:pt x="571" y="383"/>
                    </a:lnTo>
                    <a:lnTo>
                      <a:pt x="557" y="423"/>
                    </a:lnTo>
                    <a:lnTo>
                      <a:pt x="537" y="459"/>
                    </a:lnTo>
                    <a:lnTo>
                      <a:pt x="512" y="493"/>
                    </a:lnTo>
                    <a:lnTo>
                      <a:pt x="484" y="522"/>
                    </a:lnTo>
                    <a:lnTo>
                      <a:pt x="451" y="547"/>
                    </a:lnTo>
                    <a:lnTo>
                      <a:pt x="415" y="568"/>
                    </a:lnTo>
                    <a:lnTo>
                      <a:pt x="376" y="582"/>
                    </a:lnTo>
                    <a:lnTo>
                      <a:pt x="335" y="592"/>
                    </a:lnTo>
                    <a:lnTo>
                      <a:pt x="292" y="595"/>
                    </a:lnTo>
                    <a:lnTo>
                      <a:pt x="249" y="592"/>
                    </a:lnTo>
                    <a:lnTo>
                      <a:pt x="208" y="582"/>
                    </a:lnTo>
                    <a:lnTo>
                      <a:pt x="169" y="568"/>
                    </a:lnTo>
                    <a:lnTo>
                      <a:pt x="133" y="547"/>
                    </a:lnTo>
                    <a:lnTo>
                      <a:pt x="100" y="522"/>
                    </a:lnTo>
                    <a:lnTo>
                      <a:pt x="72" y="493"/>
                    </a:lnTo>
                    <a:lnTo>
                      <a:pt x="47" y="459"/>
                    </a:lnTo>
                    <a:lnTo>
                      <a:pt x="27" y="423"/>
                    </a:lnTo>
                    <a:lnTo>
                      <a:pt x="13" y="383"/>
                    </a:lnTo>
                    <a:lnTo>
                      <a:pt x="3" y="342"/>
                    </a:lnTo>
                    <a:lnTo>
                      <a:pt x="0" y="298"/>
                    </a:lnTo>
                    <a:lnTo>
                      <a:pt x="3" y="253"/>
                    </a:lnTo>
                    <a:lnTo>
                      <a:pt x="13" y="211"/>
                    </a:lnTo>
                    <a:lnTo>
                      <a:pt x="27" y="172"/>
                    </a:lnTo>
                    <a:lnTo>
                      <a:pt x="47" y="135"/>
                    </a:lnTo>
                    <a:lnTo>
                      <a:pt x="72" y="102"/>
                    </a:lnTo>
                    <a:lnTo>
                      <a:pt x="100" y="73"/>
                    </a:lnTo>
                    <a:lnTo>
                      <a:pt x="133" y="48"/>
                    </a:lnTo>
                    <a:lnTo>
                      <a:pt x="169" y="28"/>
                    </a:lnTo>
                    <a:lnTo>
                      <a:pt x="208" y="13"/>
                    </a:lnTo>
                    <a:lnTo>
                      <a:pt x="249" y="3"/>
                    </a:lnTo>
                    <a:lnTo>
                      <a:pt x="29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" name="Freeform 1519"/>
              <p:cNvSpPr>
                <a:spLocks/>
              </p:cNvSpPr>
              <p:nvPr/>
            </p:nvSpPr>
            <p:spPr bwMode="auto">
              <a:xfrm>
                <a:off x="7383463" y="6164263"/>
                <a:ext cx="68263" cy="58738"/>
              </a:xfrm>
              <a:custGeom>
                <a:avLst/>
                <a:gdLst>
                  <a:gd name="T0" fmla="*/ 93 w 767"/>
                  <a:gd name="T1" fmla="*/ 0 h 664"/>
                  <a:gd name="T2" fmla="*/ 767 w 767"/>
                  <a:gd name="T3" fmla="*/ 664 h 664"/>
                  <a:gd name="T4" fmla="*/ 562 w 767"/>
                  <a:gd name="T5" fmla="*/ 664 h 664"/>
                  <a:gd name="T6" fmla="*/ 0 w 767"/>
                  <a:gd name="T7" fmla="*/ 111 h 664"/>
                  <a:gd name="T8" fmla="*/ 28 w 767"/>
                  <a:gd name="T9" fmla="*/ 86 h 664"/>
                  <a:gd name="T10" fmla="*/ 51 w 767"/>
                  <a:gd name="T11" fmla="*/ 59 h 664"/>
                  <a:gd name="T12" fmla="*/ 73 w 767"/>
                  <a:gd name="T13" fmla="*/ 30 h 664"/>
                  <a:gd name="T14" fmla="*/ 93 w 767"/>
                  <a:gd name="T15" fmla="*/ 0 h 6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67" h="664">
                    <a:moveTo>
                      <a:pt x="93" y="0"/>
                    </a:moveTo>
                    <a:lnTo>
                      <a:pt x="767" y="664"/>
                    </a:lnTo>
                    <a:lnTo>
                      <a:pt x="562" y="664"/>
                    </a:lnTo>
                    <a:lnTo>
                      <a:pt x="0" y="111"/>
                    </a:lnTo>
                    <a:lnTo>
                      <a:pt x="28" y="86"/>
                    </a:lnTo>
                    <a:lnTo>
                      <a:pt x="51" y="59"/>
                    </a:lnTo>
                    <a:lnTo>
                      <a:pt x="73" y="30"/>
                    </a:lnTo>
                    <a:lnTo>
                      <a:pt x="9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" name="Freeform 1520"/>
              <p:cNvSpPr>
                <a:spLocks/>
              </p:cNvSpPr>
              <p:nvPr/>
            </p:nvSpPr>
            <p:spPr bwMode="auto">
              <a:xfrm>
                <a:off x="7265988" y="6164263"/>
                <a:ext cx="68263" cy="58738"/>
              </a:xfrm>
              <a:custGeom>
                <a:avLst/>
                <a:gdLst>
                  <a:gd name="T0" fmla="*/ 674 w 767"/>
                  <a:gd name="T1" fmla="*/ 0 h 664"/>
                  <a:gd name="T2" fmla="*/ 701 w 767"/>
                  <a:gd name="T3" fmla="*/ 39 h 664"/>
                  <a:gd name="T4" fmla="*/ 732 w 767"/>
                  <a:gd name="T5" fmla="*/ 77 h 664"/>
                  <a:gd name="T6" fmla="*/ 767 w 767"/>
                  <a:gd name="T7" fmla="*/ 111 h 664"/>
                  <a:gd name="T8" fmla="*/ 204 w 767"/>
                  <a:gd name="T9" fmla="*/ 664 h 664"/>
                  <a:gd name="T10" fmla="*/ 0 w 767"/>
                  <a:gd name="T11" fmla="*/ 664 h 664"/>
                  <a:gd name="T12" fmla="*/ 674 w 767"/>
                  <a:gd name="T13" fmla="*/ 0 h 6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7" h="664">
                    <a:moveTo>
                      <a:pt x="674" y="0"/>
                    </a:moveTo>
                    <a:lnTo>
                      <a:pt x="701" y="39"/>
                    </a:lnTo>
                    <a:lnTo>
                      <a:pt x="732" y="77"/>
                    </a:lnTo>
                    <a:lnTo>
                      <a:pt x="767" y="111"/>
                    </a:lnTo>
                    <a:lnTo>
                      <a:pt x="204" y="664"/>
                    </a:lnTo>
                    <a:lnTo>
                      <a:pt x="0" y="664"/>
                    </a:lnTo>
                    <a:lnTo>
                      <a:pt x="67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" name="Freeform 1521"/>
              <p:cNvSpPr>
                <a:spLocks/>
              </p:cNvSpPr>
              <p:nvPr/>
            </p:nvSpPr>
            <p:spPr bwMode="auto">
              <a:xfrm>
                <a:off x="7305675" y="6307138"/>
                <a:ext cx="15875" cy="41275"/>
              </a:xfrm>
              <a:custGeom>
                <a:avLst/>
                <a:gdLst>
                  <a:gd name="T0" fmla="*/ 93 w 185"/>
                  <a:gd name="T1" fmla="*/ 0 h 467"/>
                  <a:gd name="T2" fmla="*/ 108 w 185"/>
                  <a:gd name="T3" fmla="*/ 2 h 467"/>
                  <a:gd name="T4" fmla="*/ 122 w 185"/>
                  <a:gd name="T5" fmla="*/ 12 h 467"/>
                  <a:gd name="T6" fmla="*/ 135 w 185"/>
                  <a:gd name="T7" fmla="*/ 26 h 467"/>
                  <a:gd name="T8" fmla="*/ 148 w 185"/>
                  <a:gd name="T9" fmla="*/ 45 h 467"/>
                  <a:gd name="T10" fmla="*/ 158 w 185"/>
                  <a:gd name="T11" fmla="*/ 68 h 467"/>
                  <a:gd name="T12" fmla="*/ 168 w 185"/>
                  <a:gd name="T13" fmla="*/ 95 h 467"/>
                  <a:gd name="T14" fmla="*/ 175 w 185"/>
                  <a:gd name="T15" fmla="*/ 126 h 467"/>
                  <a:gd name="T16" fmla="*/ 181 w 185"/>
                  <a:gd name="T17" fmla="*/ 160 h 467"/>
                  <a:gd name="T18" fmla="*/ 184 w 185"/>
                  <a:gd name="T19" fmla="*/ 195 h 467"/>
                  <a:gd name="T20" fmla="*/ 185 w 185"/>
                  <a:gd name="T21" fmla="*/ 234 h 467"/>
                  <a:gd name="T22" fmla="*/ 184 w 185"/>
                  <a:gd name="T23" fmla="*/ 271 h 467"/>
                  <a:gd name="T24" fmla="*/ 181 w 185"/>
                  <a:gd name="T25" fmla="*/ 308 h 467"/>
                  <a:gd name="T26" fmla="*/ 175 w 185"/>
                  <a:gd name="T27" fmla="*/ 341 h 467"/>
                  <a:gd name="T28" fmla="*/ 168 w 185"/>
                  <a:gd name="T29" fmla="*/ 371 h 467"/>
                  <a:gd name="T30" fmla="*/ 158 w 185"/>
                  <a:gd name="T31" fmla="*/ 398 h 467"/>
                  <a:gd name="T32" fmla="*/ 148 w 185"/>
                  <a:gd name="T33" fmla="*/ 422 h 467"/>
                  <a:gd name="T34" fmla="*/ 135 w 185"/>
                  <a:gd name="T35" fmla="*/ 441 h 467"/>
                  <a:gd name="T36" fmla="*/ 122 w 185"/>
                  <a:gd name="T37" fmla="*/ 456 h 467"/>
                  <a:gd name="T38" fmla="*/ 108 w 185"/>
                  <a:gd name="T39" fmla="*/ 464 h 467"/>
                  <a:gd name="T40" fmla="*/ 93 w 185"/>
                  <a:gd name="T41" fmla="*/ 467 h 467"/>
                  <a:gd name="T42" fmla="*/ 78 w 185"/>
                  <a:gd name="T43" fmla="*/ 464 h 467"/>
                  <a:gd name="T44" fmla="*/ 63 w 185"/>
                  <a:gd name="T45" fmla="*/ 456 h 467"/>
                  <a:gd name="T46" fmla="*/ 51 w 185"/>
                  <a:gd name="T47" fmla="*/ 441 h 467"/>
                  <a:gd name="T48" fmla="*/ 38 w 185"/>
                  <a:gd name="T49" fmla="*/ 422 h 467"/>
                  <a:gd name="T50" fmla="*/ 28 w 185"/>
                  <a:gd name="T51" fmla="*/ 398 h 467"/>
                  <a:gd name="T52" fmla="*/ 19 w 185"/>
                  <a:gd name="T53" fmla="*/ 371 h 467"/>
                  <a:gd name="T54" fmla="*/ 10 w 185"/>
                  <a:gd name="T55" fmla="*/ 341 h 467"/>
                  <a:gd name="T56" fmla="*/ 5 w 185"/>
                  <a:gd name="T57" fmla="*/ 308 h 467"/>
                  <a:gd name="T58" fmla="*/ 2 w 185"/>
                  <a:gd name="T59" fmla="*/ 271 h 467"/>
                  <a:gd name="T60" fmla="*/ 0 w 185"/>
                  <a:gd name="T61" fmla="*/ 234 h 467"/>
                  <a:gd name="T62" fmla="*/ 2 w 185"/>
                  <a:gd name="T63" fmla="*/ 195 h 467"/>
                  <a:gd name="T64" fmla="*/ 5 w 185"/>
                  <a:gd name="T65" fmla="*/ 160 h 467"/>
                  <a:gd name="T66" fmla="*/ 10 w 185"/>
                  <a:gd name="T67" fmla="*/ 126 h 467"/>
                  <a:gd name="T68" fmla="*/ 19 w 185"/>
                  <a:gd name="T69" fmla="*/ 95 h 467"/>
                  <a:gd name="T70" fmla="*/ 28 w 185"/>
                  <a:gd name="T71" fmla="*/ 68 h 467"/>
                  <a:gd name="T72" fmla="*/ 38 w 185"/>
                  <a:gd name="T73" fmla="*/ 45 h 467"/>
                  <a:gd name="T74" fmla="*/ 51 w 185"/>
                  <a:gd name="T75" fmla="*/ 26 h 467"/>
                  <a:gd name="T76" fmla="*/ 63 w 185"/>
                  <a:gd name="T77" fmla="*/ 12 h 467"/>
                  <a:gd name="T78" fmla="*/ 78 w 185"/>
                  <a:gd name="T79" fmla="*/ 2 h 467"/>
                  <a:gd name="T80" fmla="*/ 93 w 185"/>
                  <a:gd name="T81" fmla="*/ 0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5" h="467">
                    <a:moveTo>
                      <a:pt x="93" y="0"/>
                    </a:moveTo>
                    <a:lnTo>
                      <a:pt x="108" y="2"/>
                    </a:lnTo>
                    <a:lnTo>
                      <a:pt x="122" y="12"/>
                    </a:lnTo>
                    <a:lnTo>
                      <a:pt x="135" y="26"/>
                    </a:lnTo>
                    <a:lnTo>
                      <a:pt x="148" y="45"/>
                    </a:lnTo>
                    <a:lnTo>
                      <a:pt x="158" y="68"/>
                    </a:lnTo>
                    <a:lnTo>
                      <a:pt x="168" y="95"/>
                    </a:lnTo>
                    <a:lnTo>
                      <a:pt x="175" y="126"/>
                    </a:lnTo>
                    <a:lnTo>
                      <a:pt x="181" y="160"/>
                    </a:lnTo>
                    <a:lnTo>
                      <a:pt x="184" y="195"/>
                    </a:lnTo>
                    <a:lnTo>
                      <a:pt x="185" y="234"/>
                    </a:lnTo>
                    <a:lnTo>
                      <a:pt x="184" y="271"/>
                    </a:lnTo>
                    <a:lnTo>
                      <a:pt x="181" y="308"/>
                    </a:lnTo>
                    <a:lnTo>
                      <a:pt x="175" y="341"/>
                    </a:lnTo>
                    <a:lnTo>
                      <a:pt x="168" y="371"/>
                    </a:lnTo>
                    <a:lnTo>
                      <a:pt x="158" y="398"/>
                    </a:lnTo>
                    <a:lnTo>
                      <a:pt x="148" y="422"/>
                    </a:lnTo>
                    <a:lnTo>
                      <a:pt x="135" y="441"/>
                    </a:lnTo>
                    <a:lnTo>
                      <a:pt x="122" y="456"/>
                    </a:lnTo>
                    <a:lnTo>
                      <a:pt x="108" y="464"/>
                    </a:lnTo>
                    <a:lnTo>
                      <a:pt x="93" y="467"/>
                    </a:lnTo>
                    <a:lnTo>
                      <a:pt x="78" y="464"/>
                    </a:lnTo>
                    <a:lnTo>
                      <a:pt x="63" y="456"/>
                    </a:lnTo>
                    <a:lnTo>
                      <a:pt x="51" y="441"/>
                    </a:lnTo>
                    <a:lnTo>
                      <a:pt x="38" y="422"/>
                    </a:lnTo>
                    <a:lnTo>
                      <a:pt x="28" y="398"/>
                    </a:lnTo>
                    <a:lnTo>
                      <a:pt x="19" y="371"/>
                    </a:lnTo>
                    <a:lnTo>
                      <a:pt x="10" y="341"/>
                    </a:lnTo>
                    <a:lnTo>
                      <a:pt x="5" y="308"/>
                    </a:lnTo>
                    <a:lnTo>
                      <a:pt x="2" y="271"/>
                    </a:lnTo>
                    <a:lnTo>
                      <a:pt x="0" y="234"/>
                    </a:lnTo>
                    <a:lnTo>
                      <a:pt x="2" y="195"/>
                    </a:lnTo>
                    <a:lnTo>
                      <a:pt x="5" y="160"/>
                    </a:lnTo>
                    <a:lnTo>
                      <a:pt x="10" y="126"/>
                    </a:lnTo>
                    <a:lnTo>
                      <a:pt x="19" y="95"/>
                    </a:lnTo>
                    <a:lnTo>
                      <a:pt x="28" y="68"/>
                    </a:lnTo>
                    <a:lnTo>
                      <a:pt x="38" y="45"/>
                    </a:lnTo>
                    <a:lnTo>
                      <a:pt x="51" y="26"/>
                    </a:lnTo>
                    <a:lnTo>
                      <a:pt x="63" y="12"/>
                    </a:lnTo>
                    <a:lnTo>
                      <a:pt x="78" y="2"/>
                    </a:lnTo>
                    <a:lnTo>
                      <a:pt x="9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" name="Freeform 1522"/>
              <p:cNvSpPr>
                <a:spLocks noEditPoints="1"/>
              </p:cNvSpPr>
              <p:nvPr/>
            </p:nvSpPr>
            <p:spPr bwMode="auto">
              <a:xfrm>
                <a:off x="7207250" y="6235700"/>
                <a:ext cx="303213" cy="185738"/>
              </a:xfrm>
              <a:custGeom>
                <a:avLst/>
                <a:gdLst>
                  <a:gd name="T0" fmla="*/ 1536 w 3438"/>
                  <a:gd name="T1" fmla="*/ 721 h 2109"/>
                  <a:gd name="T2" fmla="*/ 1519 w 3438"/>
                  <a:gd name="T3" fmla="*/ 779 h 2109"/>
                  <a:gd name="T4" fmla="*/ 1564 w 3438"/>
                  <a:gd name="T5" fmla="*/ 819 h 2109"/>
                  <a:gd name="T6" fmla="*/ 1669 w 3438"/>
                  <a:gd name="T7" fmla="*/ 1363 h 2109"/>
                  <a:gd name="T8" fmla="*/ 1714 w 3438"/>
                  <a:gd name="T9" fmla="*/ 1404 h 2109"/>
                  <a:gd name="T10" fmla="*/ 1776 w 3438"/>
                  <a:gd name="T11" fmla="*/ 1388 h 2109"/>
                  <a:gd name="T12" fmla="*/ 1795 w 3438"/>
                  <a:gd name="T13" fmla="*/ 821 h 2109"/>
                  <a:gd name="T14" fmla="*/ 1933 w 3438"/>
                  <a:gd name="T15" fmla="*/ 797 h 2109"/>
                  <a:gd name="T16" fmla="*/ 1936 w 3438"/>
                  <a:gd name="T17" fmla="*/ 733 h 2109"/>
                  <a:gd name="T18" fmla="*/ 1880 w 3438"/>
                  <a:gd name="T19" fmla="*/ 705 h 2109"/>
                  <a:gd name="T20" fmla="*/ 2618 w 3438"/>
                  <a:gd name="T21" fmla="*/ 712 h 2109"/>
                  <a:gd name="T22" fmla="*/ 2586 w 3438"/>
                  <a:gd name="T23" fmla="*/ 762 h 2109"/>
                  <a:gd name="T24" fmla="*/ 2605 w 3438"/>
                  <a:gd name="T25" fmla="*/ 1388 h 2109"/>
                  <a:gd name="T26" fmla="*/ 2901 w 3438"/>
                  <a:gd name="T27" fmla="*/ 1406 h 2109"/>
                  <a:gd name="T28" fmla="*/ 2962 w 3438"/>
                  <a:gd name="T29" fmla="*/ 1365 h 2109"/>
                  <a:gd name="T30" fmla="*/ 2946 w 3438"/>
                  <a:gd name="T31" fmla="*/ 1305 h 2109"/>
                  <a:gd name="T32" fmla="*/ 2714 w 3438"/>
                  <a:gd name="T33" fmla="*/ 1288 h 2109"/>
                  <a:gd name="T34" fmla="*/ 2695 w 3438"/>
                  <a:gd name="T35" fmla="*/ 720 h 2109"/>
                  <a:gd name="T36" fmla="*/ 2128 w 3438"/>
                  <a:gd name="T37" fmla="*/ 704 h 2109"/>
                  <a:gd name="T38" fmla="*/ 2073 w 3438"/>
                  <a:gd name="T39" fmla="*/ 733 h 2109"/>
                  <a:gd name="T40" fmla="*/ 2067 w 3438"/>
                  <a:gd name="T41" fmla="*/ 1362 h 2109"/>
                  <a:gd name="T42" fmla="*/ 2111 w 3438"/>
                  <a:gd name="T43" fmla="*/ 1403 h 2109"/>
                  <a:gd name="T44" fmla="*/ 2412 w 3438"/>
                  <a:gd name="T45" fmla="*/ 1396 h 2109"/>
                  <a:gd name="T46" fmla="*/ 2443 w 3438"/>
                  <a:gd name="T47" fmla="*/ 1346 h 2109"/>
                  <a:gd name="T48" fmla="*/ 2412 w 3438"/>
                  <a:gd name="T49" fmla="*/ 1296 h 2109"/>
                  <a:gd name="T50" fmla="*/ 2192 w 3438"/>
                  <a:gd name="T51" fmla="*/ 1113 h 2109"/>
                  <a:gd name="T52" fmla="*/ 2424 w 3438"/>
                  <a:gd name="T53" fmla="*/ 1095 h 2109"/>
                  <a:gd name="T54" fmla="*/ 2441 w 3438"/>
                  <a:gd name="T55" fmla="*/ 1039 h 2109"/>
                  <a:gd name="T56" fmla="*/ 2396 w 3438"/>
                  <a:gd name="T57" fmla="*/ 998 h 2109"/>
                  <a:gd name="T58" fmla="*/ 2192 w 3438"/>
                  <a:gd name="T59" fmla="*/ 820 h 2109"/>
                  <a:gd name="T60" fmla="*/ 2424 w 3438"/>
                  <a:gd name="T61" fmla="*/ 803 h 2109"/>
                  <a:gd name="T62" fmla="*/ 2441 w 3438"/>
                  <a:gd name="T63" fmla="*/ 746 h 2109"/>
                  <a:gd name="T64" fmla="*/ 2396 w 3438"/>
                  <a:gd name="T65" fmla="*/ 706 h 2109"/>
                  <a:gd name="T66" fmla="*/ 1179 w 3438"/>
                  <a:gd name="T67" fmla="*/ 707 h 2109"/>
                  <a:gd name="T68" fmla="*/ 1075 w 3438"/>
                  <a:gd name="T69" fmla="*/ 777 h 2109"/>
                  <a:gd name="T70" fmla="*/ 1006 w 3438"/>
                  <a:gd name="T71" fmla="*/ 918 h 2109"/>
                  <a:gd name="T72" fmla="*/ 992 w 3438"/>
                  <a:gd name="T73" fmla="*/ 1102 h 2109"/>
                  <a:gd name="T74" fmla="*/ 1035 w 3438"/>
                  <a:gd name="T75" fmla="*/ 1269 h 2109"/>
                  <a:gd name="T76" fmla="*/ 1123 w 3438"/>
                  <a:gd name="T77" fmla="*/ 1378 h 2109"/>
                  <a:gd name="T78" fmla="*/ 1239 w 3438"/>
                  <a:gd name="T79" fmla="*/ 1402 h 2109"/>
                  <a:gd name="T80" fmla="*/ 1343 w 3438"/>
                  <a:gd name="T81" fmla="*/ 1332 h 2109"/>
                  <a:gd name="T82" fmla="*/ 1412 w 3438"/>
                  <a:gd name="T83" fmla="*/ 1191 h 2109"/>
                  <a:gd name="T84" fmla="*/ 1426 w 3438"/>
                  <a:gd name="T85" fmla="*/ 1007 h 2109"/>
                  <a:gd name="T86" fmla="*/ 1382 w 3438"/>
                  <a:gd name="T87" fmla="*/ 840 h 2109"/>
                  <a:gd name="T88" fmla="*/ 1294 w 3438"/>
                  <a:gd name="T89" fmla="*/ 732 h 2109"/>
                  <a:gd name="T90" fmla="*/ 537 w 3438"/>
                  <a:gd name="T91" fmla="*/ 704 h 2109"/>
                  <a:gd name="T92" fmla="*/ 481 w 3438"/>
                  <a:gd name="T93" fmla="*/ 733 h 2109"/>
                  <a:gd name="T94" fmla="*/ 474 w 3438"/>
                  <a:gd name="T95" fmla="*/ 1362 h 2109"/>
                  <a:gd name="T96" fmla="*/ 519 w 3438"/>
                  <a:gd name="T97" fmla="*/ 1403 h 2109"/>
                  <a:gd name="T98" fmla="*/ 581 w 3438"/>
                  <a:gd name="T99" fmla="*/ 1388 h 2109"/>
                  <a:gd name="T100" fmla="*/ 600 w 3438"/>
                  <a:gd name="T101" fmla="*/ 1113 h 2109"/>
                  <a:gd name="T102" fmla="*/ 780 w 3438"/>
                  <a:gd name="T103" fmla="*/ 1377 h 2109"/>
                  <a:gd name="T104" fmla="*/ 836 w 3438"/>
                  <a:gd name="T105" fmla="*/ 1406 h 2109"/>
                  <a:gd name="T106" fmla="*/ 891 w 3438"/>
                  <a:gd name="T107" fmla="*/ 1377 h 2109"/>
                  <a:gd name="T108" fmla="*/ 897 w 3438"/>
                  <a:gd name="T109" fmla="*/ 746 h 2109"/>
                  <a:gd name="T110" fmla="*/ 852 w 3438"/>
                  <a:gd name="T111" fmla="*/ 706 h 2109"/>
                  <a:gd name="T112" fmla="*/ 791 w 3438"/>
                  <a:gd name="T113" fmla="*/ 720 h 2109"/>
                  <a:gd name="T114" fmla="*/ 772 w 3438"/>
                  <a:gd name="T115" fmla="*/ 995 h 2109"/>
                  <a:gd name="T116" fmla="*/ 591 w 3438"/>
                  <a:gd name="T117" fmla="*/ 733 h 2109"/>
                  <a:gd name="T118" fmla="*/ 537 w 3438"/>
                  <a:gd name="T119" fmla="*/ 704 h 2109"/>
                  <a:gd name="T120" fmla="*/ 0 w 3438"/>
                  <a:gd name="T121" fmla="*/ 2109 h 2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438" h="2109">
                    <a:moveTo>
                      <a:pt x="1580" y="705"/>
                    </a:moveTo>
                    <a:lnTo>
                      <a:pt x="1564" y="707"/>
                    </a:lnTo>
                    <a:lnTo>
                      <a:pt x="1548" y="712"/>
                    </a:lnTo>
                    <a:lnTo>
                      <a:pt x="1536" y="721"/>
                    </a:lnTo>
                    <a:lnTo>
                      <a:pt x="1525" y="733"/>
                    </a:lnTo>
                    <a:lnTo>
                      <a:pt x="1519" y="747"/>
                    </a:lnTo>
                    <a:lnTo>
                      <a:pt x="1517" y="763"/>
                    </a:lnTo>
                    <a:lnTo>
                      <a:pt x="1519" y="779"/>
                    </a:lnTo>
                    <a:lnTo>
                      <a:pt x="1525" y="792"/>
                    </a:lnTo>
                    <a:lnTo>
                      <a:pt x="1536" y="804"/>
                    </a:lnTo>
                    <a:lnTo>
                      <a:pt x="1548" y="813"/>
                    </a:lnTo>
                    <a:lnTo>
                      <a:pt x="1564" y="819"/>
                    </a:lnTo>
                    <a:lnTo>
                      <a:pt x="1580" y="821"/>
                    </a:lnTo>
                    <a:lnTo>
                      <a:pt x="1667" y="821"/>
                    </a:lnTo>
                    <a:lnTo>
                      <a:pt x="1667" y="1347"/>
                    </a:lnTo>
                    <a:lnTo>
                      <a:pt x="1669" y="1363"/>
                    </a:lnTo>
                    <a:lnTo>
                      <a:pt x="1676" y="1377"/>
                    </a:lnTo>
                    <a:lnTo>
                      <a:pt x="1686" y="1388"/>
                    </a:lnTo>
                    <a:lnTo>
                      <a:pt x="1699" y="1397"/>
                    </a:lnTo>
                    <a:lnTo>
                      <a:pt x="1714" y="1404"/>
                    </a:lnTo>
                    <a:lnTo>
                      <a:pt x="1730" y="1406"/>
                    </a:lnTo>
                    <a:lnTo>
                      <a:pt x="1748" y="1404"/>
                    </a:lnTo>
                    <a:lnTo>
                      <a:pt x="1763" y="1397"/>
                    </a:lnTo>
                    <a:lnTo>
                      <a:pt x="1776" y="1388"/>
                    </a:lnTo>
                    <a:lnTo>
                      <a:pt x="1786" y="1377"/>
                    </a:lnTo>
                    <a:lnTo>
                      <a:pt x="1793" y="1363"/>
                    </a:lnTo>
                    <a:lnTo>
                      <a:pt x="1795" y="1347"/>
                    </a:lnTo>
                    <a:lnTo>
                      <a:pt x="1795" y="821"/>
                    </a:lnTo>
                    <a:lnTo>
                      <a:pt x="1882" y="821"/>
                    </a:lnTo>
                    <a:lnTo>
                      <a:pt x="1901" y="818"/>
                    </a:lnTo>
                    <a:lnTo>
                      <a:pt x="1918" y="810"/>
                    </a:lnTo>
                    <a:lnTo>
                      <a:pt x="1933" y="797"/>
                    </a:lnTo>
                    <a:lnTo>
                      <a:pt x="1941" y="781"/>
                    </a:lnTo>
                    <a:lnTo>
                      <a:pt x="1944" y="763"/>
                    </a:lnTo>
                    <a:lnTo>
                      <a:pt x="1942" y="747"/>
                    </a:lnTo>
                    <a:lnTo>
                      <a:pt x="1936" y="733"/>
                    </a:lnTo>
                    <a:lnTo>
                      <a:pt x="1925" y="721"/>
                    </a:lnTo>
                    <a:lnTo>
                      <a:pt x="1913" y="712"/>
                    </a:lnTo>
                    <a:lnTo>
                      <a:pt x="1897" y="707"/>
                    </a:lnTo>
                    <a:lnTo>
                      <a:pt x="1880" y="705"/>
                    </a:lnTo>
                    <a:lnTo>
                      <a:pt x="1580" y="705"/>
                    </a:lnTo>
                    <a:close/>
                    <a:moveTo>
                      <a:pt x="2650" y="704"/>
                    </a:moveTo>
                    <a:lnTo>
                      <a:pt x="2633" y="706"/>
                    </a:lnTo>
                    <a:lnTo>
                      <a:pt x="2618" y="712"/>
                    </a:lnTo>
                    <a:lnTo>
                      <a:pt x="2605" y="720"/>
                    </a:lnTo>
                    <a:lnTo>
                      <a:pt x="2595" y="733"/>
                    </a:lnTo>
                    <a:lnTo>
                      <a:pt x="2589" y="746"/>
                    </a:lnTo>
                    <a:lnTo>
                      <a:pt x="2586" y="762"/>
                    </a:lnTo>
                    <a:lnTo>
                      <a:pt x="2586" y="1347"/>
                    </a:lnTo>
                    <a:lnTo>
                      <a:pt x="2589" y="1363"/>
                    </a:lnTo>
                    <a:lnTo>
                      <a:pt x="2595" y="1377"/>
                    </a:lnTo>
                    <a:lnTo>
                      <a:pt x="2605" y="1388"/>
                    </a:lnTo>
                    <a:lnTo>
                      <a:pt x="2618" y="1397"/>
                    </a:lnTo>
                    <a:lnTo>
                      <a:pt x="2633" y="1404"/>
                    </a:lnTo>
                    <a:lnTo>
                      <a:pt x="2650" y="1406"/>
                    </a:lnTo>
                    <a:lnTo>
                      <a:pt x="2901" y="1406"/>
                    </a:lnTo>
                    <a:lnTo>
                      <a:pt x="2921" y="1403"/>
                    </a:lnTo>
                    <a:lnTo>
                      <a:pt x="2939" y="1394"/>
                    </a:lnTo>
                    <a:lnTo>
                      <a:pt x="2953" y="1381"/>
                    </a:lnTo>
                    <a:lnTo>
                      <a:pt x="2962" y="1365"/>
                    </a:lnTo>
                    <a:lnTo>
                      <a:pt x="2965" y="1346"/>
                    </a:lnTo>
                    <a:lnTo>
                      <a:pt x="2963" y="1331"/>
                    </a:lnTo>
                    <a:lnTo>
                      <a:pt x="2957" y="1317"/>
                    </a:lnTo>
                    <a:lnTo>
                      <a:pt x="2946" y="1305"/>
                    </a:lnTo>
                    <a:lnTo>
                      <a:pt x="2934" y="1296"/>
                    </a:lnTo>
                    <a:lnTo>
                      <a:pt x="2918" y="1290"/>
                    </a:lnTo>
                    <a:lnTo>
                      <a:pt x="2901" y="1288"/>
                    </a:lnTo>
                    <a:lnTo>
                      <a:pt x="2714" y="1288"/>
                    </a:lnTo>
                    <a:lnTo>
                      <a:pt x="2714" y="762"/>
                    </a:lnTo>
                    <a:lnTo>
                      <a:pt x="2712" y="746"/>
                    </a:lnTo>
                    <a:lnTo>
                      <a:pt x="2706" y="733"/>
                    </a:lnTo>
                    <a:lnTo>
                      <a:pt x="2695" y="720"/>
                    </a:lnTo>
                    <a:lnTo>
                      <a:pt x="2683" y="712"/>
                    </a:lnTo>
                    <a:lnTo>
                      <a:pt x="2667" y="706"/>
                    </a:lnTo>
                    <a:lnTo>
                      <a:pt x="2650" y="704"/>
                    </a:lnTo>
                    <a:close/>
                    <a:moveTo>
                      <a:pt x="2128" y="704"/>
                    </a:moveTo>
                    <a:lnTo>
                      <a:pt x="2111" y="706"/>
                    </a:lnTo>
                    <a:lnTo>
                      <a:pt x="2096" y="712"/>
                    </a:lnTo>
                    <a:lnTo>
                      <a:pt x="2083" y="720"/>
                    </a:lnTo>
                    <a:lnTo>
                      <a:pt x="2073" y="733"/>
                    </a:lnTo>
                    <a:lnTo>
                      <a:pt x="2067" y="746"/>
                    </a:lnTo>
                    <a:lnTo>
                      <a:pt x="2064" y="762"/>
                    </a:lnTo>
                    <a:lnTo>
                      <a:pt x="2064" y="1346"/>
                    </a:lnTo>
                    <a:lnTo>
                      <a:pt x="2067" y="1362"/>
                    </a:lnTo>
                    <a:lnTo>
                      <a:pt x="2073" y="1376"/>
                    </a:lnTo>
                    <a:lnTo>
                      <a:pt x="2083" y="1388"/>
                    </a:lnTo>
                    <a:lnTo>
                      <a:pt x="2096" y="1396"/>
                    </a:lnTo>
                    <a:lnTo>
                      <a:pt x="2111" y="1403"/>
                    </a:lnTo>
                    <a:lnTo>
                      <a:pt x="2128" y="1405"/>
                    </a:lnTo>
                    <a:lnTo>
                      <a:pt x="2380" y="1405"/>
                    </a:lnTo>
                    <a:lnTo>
                      <a:pt x="2396" y="1403"/>
                    </a:lnTo>
                    <a:lnTo>
                      <a:pt x="2412" y="1396"/>
                    </a:lnTo>
                    <a:lnTo>
                      <a:pt x="2424" y="1388"/>
                    </a:lnTo>
                    <a:lnTo>
                      <a:pt x="2435" y="1376"/>
                    </a:lnTo>
                    <a:lnTo>
                      <a:pt x="2441" y="1362"/>
                    </a:lnTo>
                    <a:lnTo>
                      <a:pt x="2443" y="1346"/>
                    </a:lnTo>
                    <a:lnTo>
                      <a:pt x="2441" y="1331"/>
                    </a:lnTo>
                    <a:lnTo>
                      <a:pt x="2435" y="1317"/>
                    </a:lnTo>
                    <a:lnTo>
                      <a:pt x="2424" y="1305"/>
                    </a:lnTo>
                    <a:lnTo>
                      <a:pt x="2412" y="1296"/>
                    </a:lnTo>
                    <a:lnTo>
                      <a:pt x="2396" y="1290"/>
                    </a:lnTo>
                    <a:lnTo>
                      <a:pt x="2380" y="1288"/>
                    </a:lnTo>
                    <a:lnTo>
                      <a:pt x="2192" y="1288"/>
                    </a:lnTo>
                    <a:lnTo>
                      <a:pt x="2192" y="1113"/>
                    </a:lnTo>
                    <a:lnTo>
                      <a:pt x="2380" y="1113"/>
                    </a:lnTo>
                    <a:lnTo>
                      <a:pt x="2396" y="1111"/>
                    </a:lnTo>
                    <a:lnTo>
                      <a:pt x="2412" y="1105"/>
                    </a:lnTo>
                    <a:lnTo>
                      <a:pt x="2424" y="1095"/>
                    </a:lnTo>
                    <a:lnTo>
                      <a:pt x="2435" y="1084"/>
                    </a:lnTo>
                    <a:lnTo>
                      <a:pt x="2441" y="1070"/>
                    </a:lnTo>
                    <a:lnTo>
                      <a:pt x="2443" y="1055"/>
                    </a:lnTo>
                    <a:lnTo>
                      <a:pt x="2441" y="1039"/>
                    </a:lnTo>
                    <a:lnTo>
                      <a:pt x="2435" y="1026"/>
                    </a:lnTo>
                    <a:lnTo>
                      <a:pt x="2424" y="1013"/>
                    </a:lnTo>
                    <a:lnTo>
                      <a:pt x="2412" y="1004"/>
                    </a:lnTo>
                    <a:lnTo>
                      <a:pt x="2396" y="998"/>
                    </a:lnTo>
                    <a:lnTo>
                      <a:pt x="2380" y="996"/>
                    </a:lnTo>
                    <a:lnTo>
                      <a:pt x="2380" y="995"/>
                    </a:lnTo>
                    <a:lnTo>
                      <a:pt x="2192" y="995"/>
                    </a:lnTo>
                    <a:lnTo>
                      <a:pt x="2192" y="820"/>
                    </a:lnTo>
                    <a:lnTo>
                      <a:pt x="2380" y="820"/>
                    </a:lnTo>
                    <a:lnTo>
                      <a:pt x="2396" y="818"/>
                    </a:lnTo>
                    <a:lnTo>
                      <a:pt x="2412" y="812"/>
                    </a:lnTo>
                    <a:lnTo>
                      <a:pt x="2424" y="803"/>
                    </a:lnTo>
                    <a:lnTo>
                      <a:pt x="2435" y="791"/>
                    </a:lnTo>
                    <a:lnTo>
                      <a:pt x="2441" y="778"/>
                    </a:lnTo>
                    <a:lnTo>
                      <a:pt x="2443" y="762"/>
                    </a:lnTo>
                    <a:lnTo>
                      <a:pt x="2441" y="746"/>
                    </a:lnTo>
                    <a:lnTo>
                      <a:pt x="2435" y="733"/>
                    </a:lnTo>
                    <a:lnTo>
                      <a:pt x="2424" y="720"/>
                    </a:lnTo>
                    <a:lnTo>
                      <a:pt x="2412" y="712"/>
                    </a:lnTo>
                    <a:lnTo>
                      <a:pt x="2396" y="706"/>
                    </a:lnTo>
                    <a:lnTo>
                      <a:pt x="2380" y="704"/>
                    </a:lnTo>
                    <a:lnTo>
                      <a:pt x="2128" y="704"/>
                    </a:lnTo>
                    <a:close/>
                    <a:moveTo>
                      <a:pt x="1209" y="704"/>
                    </a:moveTo>
                    <a:lnTo>
                      <a:pt x="1179" y="707"/>
                    </a:lnTo>
                    <a:lnTo>
                      <a:pt x="1150" y="716"/>
                    </a:lnTo>
                    <a:lnTo>
                      <a:pt x="1123" y="732"/>
                    </a:lnTo>
                    <a:lnTo>
                      <a:pt x="1098" y="752"/>
                    </a:lnTo>
                    <a:lnTo>
                      <a:pt x="1075" y="777"/>
                    </a:lnTo>
                    <a:lnTo>
                      <a:pt x="1053" y="807"/>
                    </a:lnTo>
                    <a:lnTo>
                      <a:pt x="1035" y="840"/>
                    </a:lnTo>
                    <a:lnTo>
                      <a:pt x="1019" y="878"/>
                    </a:lnTo>
                    <a:lnTo>
                      <a:pt x="1006" y="918"/>
                    </a:lnTo>
                    <a:lnTo>
                      <a:pt x="997" y="961"/>
                    </a:lnTo>
                    <a:lnTo>
                      <a:pt x="992" y="1007"/>
                    </a:lnTo>
                    <a:lnTo>
                      <a:pt x="990" y="1055"/>
                    </a:lnTo>
                    <a:lnTo>
                      <a:pt x="992" y="1102"/>
                    </a:lnTo>
                    <a:lnTo>
                      <a:pt x="997" y="1147"/>
                    </a:lnTo>
                    <a:lnTo>
                      <a:pt x="1006" y="1191"/>
                    </a:lnTo>
                    <a:lnTo>
                      <a:pt x="1019" y="1232"/>
                    </a:lnTo>
                    <a:lnTo>
                      <a:pt x="1035" y="1269"/>
                    </a:lnTo>
                    <a:lnTo>
                      <a:pt x="1053" y="1303"/>
                    </a:lnTo>
                    <a:lnTo>
                      <a:pt x="1075" y="1332"/>
                    </a:lnTo>
                    <a:lnTo>
                      <a:pt x="1098" y="1358"/>
                    </a:lnTo>
                    <a:lnTo>
                      <a:pt x="1123" y="1378"/>
                    </a:lnTo>
                    <a:lnTo>
                      <a:pt x="1150" y="1392"/>
                    </a:lnTo>
                    <a:lnTo>
                      <a:pt x="1179" y="1402"/>
                    </a:lnTo>
                    <a:lnTo>
                      <a:pt x="1209" y="1406"/>
                    </a:lnTo>
                    <a:lnTo>
                      <a:pt x="1239" y="1402"/>
                    </a:lnTo>
                    <a:lnTo>
                      <a:pt x="1267" y="1392"/>
                    </a:lnTo>
                    <a:lnTo>
                      <a:pt x="1294" y="1378"/>
                    </a:lnTo>
                    <a:lnTo>
                      <a:pt x="1320" y="1358"/>
                    </a:lnTo>
                    <a:lnTo>
                      <a:pt x="1343" y="1332"/>
                    </a:lnTo>
                    <a:lnTo>
                      <a:pt x="1364" y="1303"/>
                    </a:lnTo>
                    <a:lnTo>
                      <a:pt x="1382" y="1269"/>
                    </a:lnTo>
                    <a:lnTo>
                      <a:pt x="1398" y="1232"/>
                    </a:lnTo>
                    <a:lnTo>
                      <a:pt x="1412" y="1191"/>
                    </a:lnTo>
                    <a:lnTo>
                      <a:pt x="1421" y="1147"/>
                    </a:lnTo>
                    <a:lnTo>
                      <a:pt x="1426" y="1102"/>
                    </a:lnTo>
                    <a:lnTo>
                      <a:pt x="1428" y="1055"/>
                    </a:lnTo>
                    <a:lnTo>
                      <a:pt x="1426" y="1007"/>
                    </a:lnTo>
                    <a:lnTo>
                      <a:pt x="1421" y="961"/>
                    </a:lnTo>
                    <a:lnTo>
                      <a:pt x="1412" y="918"/>
                    </a:lnTo>
                    <a:lnTo>
                      <a:pt x="1398" y="878"/>
                    </a:lnTo>
                    <a:lnTo>
                      <a:pt x="1382" y="840"/>
                    </a:lnTo>
                    <a:lnTo>
                      <a:pt x="1364" y="807"/>
                    </a:lnTo>
                    <a:lnTo>
                      <a:pt x="1343" y="777"/>
                    </a:lnTo>
                    <a:lnTo>
                      <a:pt x="1320" y="752"/>
                    </a:lnTo>
                    <a:lnTo>
                      <a:pt x="1294" y="732"/>
                    </a:lnTo>
                    <a:lnTo>
                      <a:pt x="1267" y="716"/>
                    </a:lnTo>
                    <a:lnTo>
                      <a:pt x="1239" y="707"/>
                    </a:lnTo>
                    <a:lnTo>
                      <a:pt x="1209" y="704"/>
                    </a:lnTo>
                    <a:close/>
                    <a:moveTo>
                      <a:pt x="537" y="704"/>
                    </a:moveTo>
                    <a:lnTo>
                      <a:pt x="519" y="706"/>
                    </a:lnTo>
                    <a:lnTo>
                      <a:pt x="504" y="712"/>
                    </a:lnTo>
                    <a:lnTo>
                      <a:pt x="491" y="720"/>
                    </a:lnTo>
                    <a:lnTo>
                      <a:pt x="481" y="733"/>
                    </a:lnTo>
                    <a:lnTo>
                      <a:pt x="474" y="746"/>
                    </a:lnTo>
                    <a:lnTo>
                      <a:pt x="472" y="762"/>
                    </a:lnTo>
                    <a:lnTo>
                      <a:pt x="472" y="1346"/>
                    </a:lnTo>
                    <a:lnTo>
                      <a:pt x="474" y="1362"/>
                    </a:lnTo>
                    <a:lnTo>
                      <a:pt x="481" y="1376"/>
                    </a:lnTo>
                    <a:lnTo>
                      <a:pt x="491" y="1388"/>
                    </a:lnTo>
                    <a:lnTo>
                      <a:pt x="504" y="1396"/>
                    </a:lnTo>
                    <a:lnTo>
                      <a:pt x="519" y="1403"/>
                    </a:lnTo>
                    <a:lnTo>
                      <a:pt x="537" y="1405"/>
                    </a:lnTo>
                    <a:lnTo>
                      <a:pt x="553" y="1403"/>
                    </a:lnTo>
                    <a:lnTo>
                      <a:pt x="568" y="1396"/>
                    </a:lnTo>
                    <a:lnTo>
                      <a:pt x="581" y="1388"/>
                    </a:lnTo>
                    <a:lnTo>
                      <a:pt x="591" y="1376"/>
                    </a:lnTo>
                    <a:lnTo>
                      <a:pt x="598" y="1362"/>
                    </a:lnTo>
                    <a:lnTo>
                      <a:pt x="600" y="1346"/>
                    </a:lnTo>
                    <a:lnTo>
                      <a:pt x="600" y="1113"/>
                    </a:lnTo>
                    <a:lnTo>
                      <a:pt x="772" y="1113"/>
                    </a:lnTo>
                    <a:lnTo>
                      <a:pt x="772" y="1347"/>
                    </a:lnTo>
                    <a:lnTo>
                      <a:pt x="774" y="1363"/>
                    </a:lnTo>
                    <a:lnTo>
                      <a:pt x="780" y="1377"/>
                    </a:lnTo>
                    <a:lnTo>
                      <a:pt x="791" y="1388"/>
                    </a:lnTo>
                    <a:lnTo>
                      <a:pt x="803" y="1397"/>
                    </a:lnTo>
                    <a:lnTo>
                      <a:pt x="819" y="1404"/>
                    </a:lnTo>
                    <a:lnTo>
                      <a:pt x="836" y="1406"/>
                    </a:lnTo>
                    <a:lnTo>
                      <a:pt x="852" y="1404"/>
                    </a:lnTo>
                    <a:lnTo>
                      <a:pt x="868" y="1397"/>
                    </a:lnTo>
                    <a:lnTo>
                      <a:pt x="880" y="1388"/>
                    </a:lnTo>
                    <a:lnTo>
                      <a:pt x="891" y="1377"/>
                    </a:lnTo>
                    <a:lnTo>
                      <a:pt x="897" y="1363"/>
                    </a:lnTo>
                    <a:lnTo>
                      <a:pt x="899" y="1347"/>
                    </a:lnTo>
                    <a:lnTo>
                      <a:pt x="899" y="762"/>
                    </a:lnTo>
                    <a:lnTo>
                      <a:pt x="897" y="746"/>
                    </a:lnTo>
                    <a:lnTo>
                      <a:pt x="891" y="733"/>
                    </a:lnTo>
                    <a:lnTo>
                      <a:pt x="880" y="720"/>
                    </a:lnTo>
                    <a:lnTo>
                      <a:pt x="868" y="712"/>
                    </a:lnTo>
                    <a:lnTo>
                      <a:pt x="852" y="706"/>
                    </a:lnTo>
                    <a:lnTo>
                      <a:pt x="836" y="704"/>
                    </a:lnTo>
                    <a:lnTo>
                      <a:pt x="819" y="706"/>
                    </a:lnTo>
                    <a:lnTo>
                      <a:pt x="803" y="712"/>
                    </a:lnTo>
                    <a:lnTo>
                      <a:pt x="791" y="720"/>
                    </a:lnTo>
                    <a:lnTo>
                      <a:pt x="780" y="733"/>
                    </a:lnTo>
                    <a:lnTo>
                      <a:pt x="774" y="746"/>
                    </a:lnTo>
                    <a:lnTo>
                      <a:pt x="772" y="762"/>
                    </a:lnTo>
                    <a:lnTo>
                      <a:pt x="772" y="995"/>
                    </a:lnTo>
                    <a:lnTo>
                      <a:pt x="600" y="995"/>
                    </a:lnTo>
                    <a:lnTo>
                      <a:pt x="600" y="762"/>
                    </a:lnTo>
                    <a:lnTo>
                      <a:pt x="598" y="746"/>
                    </a:lnTo>
                    <a:lnTo>
                      <a:pt x="591" y="733"/>
                    </a:lnTo>
                    <a:lnTo>
                      <a:pt x="581" y="720"/>
                    </a:lnTo>
                    <a:lnTo>
                      <a:pt x="568" y="712"/>
                    </a:lnTo>
                    <a:lnTo>
                      <a:pt x="553" y="706"/>
                    </a:lnTo>
                    <a:lnTo>
                      <a:pt x="537" y="704"/>
                    </a:lnTo>
                    <a:close/>
                    <a:moveTo>
                      <a:pt x="0" y="0"/>
                    </a:moveTo>
                    <a:lnTo>
                      <a:pt x="3438" y="0"/>
                    </a:lnTo>
                    <a:lnTo>
                      <a:pt x="3438" y="2109"/>
                    </a:lnTo>
                    <a:lnTo>
                      <a:pt x="0" y="210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01" name="Group 200"/>
            <p:cNvGrpSpPr/>
            <p:nvPr/>
          </p:nvGrpSpPr>
          <p:grpSpPr>
            <a:xfrm>
              <a:off x="6429377" y="6117431"/>
              <a:ext cx="304800" cy="303213"/>
              <a:chOff x="6429375" y="6118225"/>
              <a:chExt cx="304800" cy="303213"/>
            </a:xfrm>
          </p:grpSpPr>
          <p:sp>
            <p:nvSpPr>
              <p:cNvPr id="202" name="Freeform 1527"/>
              <p:cNvSpPr>
                <a:spLocks/>
              </p:cNvSpPr>
              <p:nvPr/>
            </p:nvSpPr>
            <p:spPr bwMode="auto">
              <a:xfrm>
                <a:off x="6429375" y="6392863"/>
                <a:ext cx="28575" cy="28575"/>
              </a:xfrm>
              <a:custGeom>
                <a:avLst/>
                <a:gdLst>
                  <a:gd name="T0" fmla="*/ 74 w 326"/>
                  <a:gd name="T1" fmla="*/ 0 h 324"/>
                  <a:gd name="T2" fmla="*/ 326 w 326"/>
                  <a:gd name="T3" fmla="*/ 250 h 324"/>
                  <a:gd name="T4" fmla="*/ 0 w 326"/>
                  <a:gd name="T5" fmla="*/ 324 h 324"/>
                  <a:gd name="T6" fmla="*/ 74 w 326"/>
                  <a:gd name="T7" fmla="*/ 0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6" h="324">
                    <a:moveTo>
                      <a:pt x="74" y="0"/>
                    </a:moveTo>
                    <a:lnTo>
                      <a:pt x="326" y="250"/>
                    </a:lnTo>
                    <a:lnTo>
                      <a:pt x="0" y="324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" name="Freeform 1528"/>
              <p:cNvSpPr>
                <a:spLocks/>
              </p:cNvSpPr>
              <p:nvPr/>
            </p:nvSpPr>
            <p:spPr bwMode="auto">
              <a:xfrm>
                <a:off x="6438900" y="6300788"/>
                <a:ext cx="111125" cy="109538"/>
              </a:xfrm>
              <a:custGeom>
                <a:avLst/>
                <a:gdLst>
                  <a:gd name="T0" fmla="*/ 194 w 1253"/>
                  <a:gd name="T1" fmla="*/ 0 h 1246"/>
                  <a:gd name="T2" fmla="*/ 1253 w 1253"/>
                  <a:gd name="T3" fmla="*/ 1053 h 1246"/>
                  <a:gd name="T4" fmla="*/ 383 w 1253"/>
                  <a:gd name="T5" fmla="*/ 1246 h 1246"/>
                  <a:gd name="T6" fmla="*/ 0 w 1253"/>
                  <a:gd name="T7" fmla="*/ 866 h 1246"/>
                  <a:gd name="T8" fmla="*/ 194 w 1253"/>
                  <a:gd name="T9" fmla="*/ 0 h 1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3" h="1246">
                    <a:moveTo>
                      <a:pt x="194" y="0"/>
                    </a:moveTo>
                    <a:lnTo>
                      <a:pt x="1253" y="1053"/>
                    </a:lnTo>
                    <a:lnTo>
                      <a:pt x="383" y="1246"/>
                    </a:lnTo>
                    <a:lnTo>
                      <a:pt x="0" y="866"/>
                    </a:lnTo>
                    <a:lnTo>
                      <a:pt x="194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" name="Freeform 1529"/>
              <p:cNvSpPr>
                <a:spLocks/>
              </p:cNvSpPr>
              <p:nvPr/>
            </p:nvSpPr>
            <p:spPr bwMode="auto">
              <a:xfrm>
                <a:off x="6499225" y="6186488"/>
                <a:ext cx="166688" cy="165100"/>
              </a:xfrm>
              <a:custGeom>
                <a:avLst/>
                <a:gdLst>
                  <a:gd name="T0" fmla="*/ 1578 w 1893"/>
                  <a:gd name="T1" fmla="*/ 0 h 1882"/>
                  <a:gd name="T2" fmla="*/ 1893 w 1893"/>
                  <a:gd name="T3" fmla="*/ 312 h 1882"/>
                  <a:gd name="T4" fmla="*/ 311 w 1893"/>
                  <a:gd name="T5" fmla="*/ 1882 h 1882"/>
                  <a:gd name="T6" fmla="*/ 0 w 1893"/>
                  <a:gd name="T7" fmla="*/ 1572 h 1882"/>
                  <a:gd name="T8" fmla="*/ 1578 w 1893"/>
                  <a:gd name="T9" fmla="*/ 0 h 18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93" h="1882">
                    <a:moveTo>
                      <a:pt x="1578" y="0"/>
                    </a:moveTo>
                    <a:lnTo>
                      <a:pt x="1893" y="312"/>
                    </a:lnTo>
                    <a:lnTo>
                      <a:pt x="311" y="1882"/>
                    </a:lnTo>
                    <a:lnTo>
                      <a:pt x="0" y="1572"/>
                    </a:lnTo>
                    <a:lnTo>
                      <a:pt x="1578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" name="Freeform 1530"/>
              <p:cNvSpPr>
                <a:spLocks/>
              </p:cNvSpPr>
              <p:nvPr/>
            </p:nvSpPr>
            <p:spPr bwMode="auto">
              <a:xfrm>
                <a:off x="6461125" y="6149975"/>
                <a:ext cx="166688" cy="165100"/>
              </a:xfrm>
              <a:custGeom>
                <a:avLst/>
                <a:gdLst>
                  <a:gd name="T0" fmla="*/ 1580 w 1892"/>
                  <a:gd name="T1" fmla="*/ 0 h 1883"/>
                  <a:gd name="T2" fmla="*/ 1892 w 1892"/>
                  <a:gd name="T3" fmla="*/ 310 h 1883"/>
                  <a:gd name="T4" fmla="*/ 314 w 1892"/>
                  <a:gd name="T5" fmla="*/ 1883 h 1883"/>
                  <a:gd name="T6" fmla="*/ 0 w 1892"/>
                  <a:gd name="T7" fmla="*/ 1572 h 1883"/>
                  <a:gd name="T8" fmla="*/ 1580 w 1892"/>
                  <a:gd name="T9" fmla="*/ 0 h 18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92" h="1883">
                    <a:moveTo>
                      <a:pt x="1580" y="0"/>
                    </a:moveTo>
                    <a:lnTo>
                      <a:pt x="1892" y="310"/>
                    </a:lnTo>
                    <a:lnTo>
                      <a:pt x="314" y="1883"/>
                    </a:lnTo>
                    <a:lnTo>
                      <a:pt x="0" y="1572"/>
                    </a:lnTo>
                    <a:lnTo>
                      <a:pt x="1580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Freeform 1531"/>
              <p:cNvSpPr>
                <a:spLocks/>
              </p:cNvSpPr>
              <p:nvPr/>
            </p:nvSpPr>
            <p:spPr bwMode="auto">
              <a:xfrm>
                <a:off x="6535738" y="6223000"/>
                <a:ext cx="166688" cy="165100"/>
              </a:xfrm>
              <a:custGeom>
                <a:avLst/>
                <a:gdLst>
                  <a:gd name="T0" fmla="*/ 1581 w 1892"/>
                  <a:gd name="T1" fmla="*/ 0 h 1882"/>
                  <a:gd name="T2" fmla="*/ 1892 w 1892"/>
                  <a:gd name="T3" fmla="*/ 311 h 1882"/>
                  <a:gd name="T4" fmla="*/ 312 w 1892"/>
                  <a:gd name="T5" fmla="*/ 1882 h 1882"/>
                  <a:gd name="T6" fmla="*/ 0 w 1892"/>
                  <a:gd name="T7" fmla="*/ 1573 h 1882"/>
                  <a:gd name="T8" fmla="*/ 1581 w 1892"/>
                  <a:gd name="T9" fmla="*/ 0 h 18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92" h="1882">
                    <a:moveTo>
                      <a:pt x="1581" y="0"/>
                    </a:moveTo>
                    <a:lnTo>
                      <a:pt x="1892" y="311"/>
                    </a:lnTo>
                    <a:lnTo>
                      <a:pt x="312" y="1882"/>
                    </a:lnTo>
                    <a:lnTo>
                      <a:pt x="0" y="1573"/>
                    </a:lnTo>
                    <a:lnTo>
                      <a:pt x="1581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Freeform 1532"/>
              <p:cNvSpPr>
                <a:spLocks/>
              </p:cNvSpPr>
              <p:nvPr/>
            </p:nvSpPr>
            <p:spPr bwMode="auto">
              <a:xfrm>
                <a:off x="6610350" y="6118225"/>
                <a:ext cx="123825" cy="122238"/>
              </a:xfrm>
              <a:custGeom>
                <a:avLst/>
                <a:gdLst>
                  <a:gd name="T0" fmla="*/ 250 w 1395"/>
                  <a:gd name="T1" fmla="*/ 0 h 1388"/>
                  <a:gd name="T2" fmla="*/ 1395 w 1395"/>
                  <a:gd name="T3" fmla="*/ 1139 h 1388"/>
                  <a:gd name="T4" fmla="*/ 1144 w 1395"/>
                  <a:gd name="T5" fmla="*/ 1388 h 1388"/>
                  <a:gd name="T6" fmla="*/ 0 w 1395"/>
                  <a:gd name="T7" fmla="*/ 249 h 1388"/>
                  <a:gd name="T8" fmla="*/ 250 w 1395"/>
                  <a:gd name="T9" fmla="*/ 0 h 1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5" h="1388">
                    <a:moveTo>
                      <a:pt x="250" y="0"/>
                    </a:moveTo>
                    <a:lnTo>
                      <a:pt x="1395" y="1139"/>
                    </a:lnTo>
                    <a:lnTo>
                      <a:pt x="1144" y="1388"/>
                    </a:lnTo>
                    <a:lnTo>
                      <a:pt x="0" y="249"/>
                    </a:lnTo>
                    <a:lnTo>
                      <a:pt x="250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3850638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06" name="Group 958"/>
          <p:cNvGrpSpPr>
            <a:grpSpLocks noChangeAspect="1"/>
          </p:cNvGrpSpPr>
          <p:nvPr/>
        </p:nvGrpSpPr>
        <p:grpSpPr bwMode="auto">
          <a:xfrm>
            <a:off x="3425418" y="3859857"/>
            <a:ext cx="238438" cy="261429"/>
            <a:chOff x="-3127" y="-1343"/>
            <a:chExt cx="2852" cy="312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709" name="Freeform 960"/>
            <p:cNvSpPr>
              <a:spLocks/>
            </p:cNvSpPr>
            <p:nvPr/>
          </p:nvSpPr>
          <p:spPr bwMode="auto">
            <a:xfrm>
              <a:off x="-3127" y="-991"/>
              <a:ext cx="2852" cy="2234"/>
            </a:xfrm>
            <a:custGeom>
              <a:avLst/>
              <a:gdLst>
                <a:gd name="T0" fmla="*/ 281 w 5704"/>
                <a:gd name="T1" fmla="*/ 8 h 4470"/>
                <a:gd name="T2" fmla="*/ 1078 w 5704"/>
                <a:gd name="T3" fmla="*/ 248 h 4470"/>
                <a:gd name="T4" fmla="*/ 1140 w 5704"/>
                <a:gd name="T5" fmla="*/ 297 h 4470"/>
                <a:gd name="T6" fmla="*/ 1182 w 5704"/>
                <a:gd name="T7" fmla="*/ 364 h 4470"/>
                <a:gd name="T8" fmla="*/ 1196 w 5704"/>
                <a:gd name="T9" fmla="*/ 407 h 4470"/>
                <a:gd name="T10" fmla="*/ 1386 w 5704"/>
                <a:gd name="T11" fmla="*/ 1176 h 4470"/>
                <a:gd name="T12" fmla="*/ 5385 w 5704"/>
                <a:gd name="T13" fmla="*/ 1547 h 4470"/>
                <a:gd name="T14" fmla="*/ 5499 w 5704"/>
                <a:gd name="T15" fmla="*/ 1577 h 4470"/>
                <a:gd name="T16" fmla="*/ 5594 w 5704"/>
                <a:gd name="T17" fmla="*/ 1636 h 4470"/>
                <a:gd name="T18" fmla="*/ 5663 w 5704"/>
                <a:gd name="T19" fmla="*/ 1722 h 4470"/>
                <a:gd name="T20" fmla="*/ 5701 w 5704"/>
                <a:gd name="T21" fmla="*/ 1822 h 4470"/>
                <a:gd name="T22" fmla="*/ 5699 w 5704"/>
                <a:gd name="T23" fmla="*/ 1933 h 4470"/>
                <a:gd name="T24" fmla="*/ 5419 w 5704"/>
                <a:gd name="T25" fmla="*/ 3312 h 4470"/>
                <a:gd name="T26" fmla="*/ 5358 w 5704"/>
                <a:gd name="T27" fmla="*/ 3409 h 4470"/>
                <a:gd name="T28" fmla="*/ 5265 w 5704"/>
                <a:gd name="T29" fmla="*/ 3479 h 4470"/>
                <a:gd name="T30" fmla="*/ 5151 w 5704"/>
                <a:gd name="T31" fmla="*/ 3519 h 4470"/>
                <a:gd name="T32" fmla="*/ 1842 w 5704"/>
                <a:gd name="T33" fmla="*/ 3523 h 4470"/>
                <a:gd name="T34" fmla="*/ 5032 w 5704"/>
                <a:gd name="T35" fmla="*/ 4029 h 4470"/>
                <a:gd name="T36" fmla="*/ 5128 w 5704"/>
                <a:gd name="T37" fmla="*/ 4051 h 4470"/>
                <a:gd name="T38" fmla="*/ 5203 w 5704"/>
                <a:gd name="T39" fmla="*/ 4110 h 4470"/>
                <a:gd name="T40" fmla="*/ 5246 w 5704"/>
                <a:gd name="T41" fmla="*/ 4198 h 4470"/>
                <a:gd name="T42" fmla="*/ 5246 w 5704"/>
                <a:gd name="T43" fmla="*/ 4299 h 4470"/>
                <a:gd name="T44" fmla="*/ 5203 w 5704"/>
                <a:gd name="T45" fmla="*/ 4386 h 4470"/>
                <a:gd name="T46" fmla="*/ 5128 w 5704"/>
                <a:gd name="T47" fmla="*/ 4447 h 4470"/>
                <a:gd name="T48" fmla="*/ 5032 w 5704"/>
                <a:gd name="T49" fmla="*/ 4468 h 4470"/>
                <a:gd name="T50" fmla="*/ 1720 w 5704"/>
                <a:gd name="T51" fmla="*/ 4466 h 4470"/>
                <a:gd name="T52" fmla="*/ 1639 w 5704"/>
                <a:gd name="T53" fmla="*/ 4428 h 4470"/>
                <a:gd name="T54" fmla="*/ 1578 w 5704"/>
                <a:gd name="T55" fmla="*/ 4363 h 4470"/>
                <a:gd name="T56" fmla="*/ 1547 w 5704"/>
                <a:gd name="T57" fmla="*/ 4280 h 4470"/>
                <a:gd name="T58" fmla="*/ 158 w 5704"/>
                <a:gd name="T59" fmla="*/ 432 h 4470"/>
                <a:gd name="T60" fmla="*/ 80 w 5704"/>
                <a:gd name="T61" fmla="*/ 392 h 4470"/>
                <a:gd name="T62" fmla="*/ 25 w 5704"/>
                <a:gd name="T63" fmla="*/ 326 h 4470"/>
                <a:gd name="T64" fmla="*/ 0 w 5704"/>
                <a:gd name="T65" fmla="*/ 246 h 4470"/>
                <a:gd name="T66" fmla="*/ 8 w 5704"/>
                <a:gd name="T67" fmla="*/ 158 h 4470"/>
                <a:gd name="T68" fmla="*/ 49 w 5704"/>
                <a:gd name="T69" fmla="*/ 80 h 4470"/>
                <a:gd name="T70" fmla="*/ 114 w 5704"/>
                <a:gd name="T71" fmla="*/ 27 h 4470"/>
                <a:gd name="T72" fmla="*/ 194 w 5704"/>
                <a:gd name="T73" fmla="*/ 0 h 4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04" h="4470">
                  <a:moveTo>
                    <a:pt x="238" y="0"/>
                  </a:moveTo>
                  <a:lnTo>
                    <a:pt x="281" y="8"/>
                  </a:lnTo>
                  <a:lnTo>
                    <a:pt x="1038" y="232"/>
                  </a:lnTo>
                  <a:lnTo>
                    <a:pt x="1078" y="248"/>
                  </a:lnTo>
                  <a:lnTo>
                    <a:pt x="1112" y="269"/>
                  </a:lnTo>
                  <a:lnTo>
                    <a:pt x="1140" y="297"/>
                  </a:lnTo>
                  <a:lnTo>
                    <a:pt x="1163" y="328"/>
                  </a:lnTo>
                  <a:lnTo>
                    <a:pt x="1182" y="364"/>
                  </a:lnTo>
                  <a:lnTo>
                    <a:pt x="1190" y="385"/>
                  </a:lnTo>
                  <a:lnTo>
                    <a:pt x="1196" y="407"/>
                  </a:lnTo>
                  <a:lnTo>
                    <a:pt x="1355" y="1176"/>
                  </a:lnTo>
                  <a:lnTo>
                    <a:pt x="1386" y="1176"/>
                  </a:lnTo>
                  <a:lnTo>
                    <a:pt x="1418" y="1178"/>
                  </a:lnTo>
                  <a:lnTo>
                    <a:pt x="5385" y="1547"/>
                  </a:lnTo>
                  <a:lnTo>
                    <a:pt x="5444" y="1558"/>
                  </a:lnTo>
                  <a:lnTo>
                    <a:pt x="5499" y="1577"/>
                  </a:lnTo>
                  <a:lnTo>
                    <a:pt x="5550" y="1604"/>
                  </a:lnTo>
                  <a:lnTo>
                    <a:pt x="5594" y="1636"/>
                  </a:lnTo>
                  <a:lnTo>
                    <a:pt x="5632" y="1676"/>
                  </a:lnTo>
                  <a:lnTo>
                    <a:pt x="5663" y="1722"/>
                  </a:lnTo>
                  <a:lnTo>
                    <a:pt x="5685" y="1769"/>
                  </a:lnTo>
                  <a:lnTo>
                    <a:pt x="5701" y="1822"/>
                  </a:lnTo>
                  <a:lnTo>
                    <a:pt x="5704" y="1876"/>
                  </a:lnTo>
                  <a:lnTo>
                    <a:pt x="5699" y="1933"/>
                  </a:lnTo>
                  <a:lnTo>
                    <a:pt x="5436" y="3256"/>
                  </a:lnTo>
                  <a:lnTo>
                    <a:pt x="5419" y="3312"/>
                  </a:lnTo>
                  <a:lnTo>
                    <a:pt x="5393" y="3363"/>
                  </a:lnTo>
                  <a:lnTo>
                    <a:pt x="5358" y="3409"/>
                  </a:lnTo>
                  <a:lnTo>
                    <a:pt x="5315" y="3448"/>
                  </a:lnTo>
                  <a:lnTo>
                    <a:pt x="5265" y="3479"/>
                  </a:lnTo>
                  <a:lnTo>
                    <a:pt x="5210" y="3504"/>
                  </a:lnTo>
                  <a:lnTo>
                    <a:pt x="5151" y="3519"/>
                  </a:lnTo>
                  <a:lnTo>
                    <a:pt x="5089" y="3523"/>
                  </a:lnTo>
                  <a:lnTo>
                    <a:pt x="1842" y="3523"/>
                  </a:lnTo>
                  <a:lnTo>
                    <a:pt x="1946" y="4030"/>
                  </a:lnTo>
                  <a:lnTo>
                    <a:pt x="5032" y="4029"/>
                  </a:lnTo>
                  <a:lnTo>
                    <a:pt x="5081" y="4034"/>
                  </a:lnTo>
                  <a:lnTo>
                    <a:pt x="5128" y="4051"/>
                  </a:lnTo>
                  <a:lnTo>
                    <a:pt x="5168" y="4076"/>
                  </a:lnTo>
                  <a:lnTo>
                    <a:pt x="5203" y="4110"/>
                  </a:lnTo>
                  <a:lnTo>
                    <a:pt x="5229" y="4152"/>
                  </a:lnTo>
                  <a:lnTo>
                    <a:pt x="5246" y="4198"/>
                  </a:lnTo>
                  <a:lnTo>
                    <a:pt x="5252" y="4249"/>
                  </a:lnTo>
                  <a:lnTo>
                    <a:pt x="5246" y="4299"/>
                  </a:lnTo>
                  <a:lnTo>
                    <a:pt x="5229" y="4346"/>
                  </a:lnTo>
                  <a:lnTo>
                    <a:pt x="5203" y="4386"/>
                  </a:lnTo>
                  <a:lnTo>
                    <a:pt x="5168" y="4420"/>
                  </a:lnTo>
                  <a:lnTo>
                    <a:pt x="5128" y="4447"/>
                  </a:lnTo>
                  <a:lnTo>
                    <a:pt x="5081" y="4462"/>
                  </a:lnTo>
                  <a:lnTo>
                    <a:pt x="5032" y="4468"/>
                  </a:lnTo>
                  <a:lnTo>
                    <a:pt x="1766" y="4470"/>
                  </a:lnTo>
                  <a:lnTo>
                    <a:pt x="1720" y="4466"/>
                  </a:lnTo>
                  <a:lnTo>
                    <a:pt x="1677" y="4451"/>
                  </a:lnTo>
                  <a:lnTo>
                    <a:pt x="1639" y="4428"/>
                  </a:lnTo>
                  <a:lnTo>
                    <a:pt x="1604" y="4399"/>
                  </a:lnTo>
                  <a:lnTo>
                    <a:pt x="1578" y="4363"/>
                  </a:lnTo>
                  <a:lnTo>
                    <a:pt x="1559" y="4323"/>
                  </a:lnTo>
                  <a:lnTo>
                    <a:pt x="1547" y="4280"/>
                  </a:lnTo>
                  <a:lnTo>
                    <a:pt x="789" y="619"/>
                  </a:lnTo>
                  <a:lnTo>
                    <a:pt x="158" y="432"/>
                  </a:lnTo>
                  <a:lnTo>
                    <a:pt x="116" y="415"/>
                  </a:lnTo>
                  <a:lnTo>
                    <a:pt x="80" y="392"/>
                  </a:lnTo>
                  <a:lnTo>
                    <a:pt x="49" y="362"/>
                  </a:lnTo>
                  <a:lnTo>
                    <a:pt x="25" y="326"/>
                  </a:lnTo>
                  <a:lnTo>
                    <a:pt x="10" y="288"/>
                  </a:lnTo>
                  <a:lnTo>
                    <a:pt x="0" y="246"/>
                  </a:lnTo>
                  <a:lnTo>
                    <a:pt x="0" y="202"/>
                  </a:lnTo>
                  <a:lnTo>
                    <a:pt x="8" y="158"/>
                  </a:lnTo>
                  <a:lnTo>
                    <a:pt x="25" y="116"/>
                  </a:lnTo>
                  <a:lnTo>
                    <a:pt x="49" y="80"/>
                  </a:lnTo>
                  <a:lnTo>
                    <a:pt x="80" y="50"/>
                  </a:lnTo>
                  <a:lnTo>
                    <a:pt x="114" y="27"/>
                  </a:lnTo>
                  <a:lnTo>
                    <a:pt x="154" y="10"/>
                  </a:lnTo>
                  <a:lnTo>
                    <a:pt x="194" y="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0" name="Freeform 961"/>
            <p:cNvSpPr>
              <a:spLocks/>
            </p:cNvSpPr>
            <p:nvPr/>
          </p:nvSpPr>
          <p:spPr bwMode="auto">
            <a:xfrm>
              <a:off x="-2150" y="1343"/>
              <a:ext cx="440" cy="441"/>
            </a:xfrm>
            <a:custGeom>
              <a:avLst/>
              <a:gdLst>
                <a:gd name="T0" fmla="*/ 439 w 880"/>
                <a:gd name="T1" fmla="*/ 0 h 883"/>
                <a:gd name="T2" fmla="*/ 511 w 880"/>
                <a:gd name="T3" fmla="*/ 6 h 883"/>
                <a:gd name="T4" fmla="*/ 580 w 880"/>
                <a:gd name="T5" fmla="*/ 23 h 883"/>
                <a:gd name="T6" fmla="*/ 643 w 880"/>
                <a:gd name="T7" fmla="*/ 50 h 883"/>
                <a:gd name="T8" fmla="*/ 700 w 880"/>
                <a:gd name="T9" fmla="*/ 86 h 883"/>
                <a:gd name="T10" fmla="*/ 751 w 880"/>
                <a:gd name="T11" fmla="*/ 130 h 883"/>
                <a:gd name="T12" fmla="*/ 795 w 880"/>
                <a:gd name="T13" fmla="*/ 181 h 883"/>
                <a:gd name="T14" fmla="*/ 831 w 880"/>
                <a:gd name="T15" fmla="*/ 238 h 883"/>
                <a:gd name="T16" fmla="*/ 857 w 880"/>
                <a:gd name="T17" fmla="*/ 303 h 883"/>
                <a:gd name="T18" fmla="*/ 874 w 880"/>
                <a:gd name="T19" fmla="*/ 369 h 883"/>
                <a:gd name="T20" fmla="*/ 880 w 880"/>
                <a:gd name="T21" fmla="*/ 442 h 883"/>
                <a:gd name="T22" fmla="*/ 874 w 880"/>
                <a:gd name="T23" fmla="*/ 512 h 883"/>
                <a:gd name="T24" fmla="*/ 857 w 880"/>
                <a:gd name="T25" fmla="*/ 580 h 883"/>
                <a:gd name="T26" fmla="*/ 831 w 880"/>
                <a:gd name="T27" fmla="*/ 643 h 883"/>
                <a:gd name="T28" fmla="*/ 795 w 880"/>
                <a:gd name="T29" fmla="*/ 702 h 883"/>
                <a:gd name="T30" fmla="*/ 751 w 880"/>
                <a:gd name="T31" fmla="*/ 754 h 883"/>
                <a:gd name="T32" fmla="*/ 700 w 880"/>
                <a:gd name="T33" fmla="*/ 797 h 883"/>
                <a:gd name="T34" fmla="*/ 643 w 880"/>
                <a:gd name="T35" fmla="*/ 833 h 883"/>
                <a:gd name="T36" fmla="*/ 580 w 880"/>
                <a:gd name="T37" fmla="*/ 860 h 883"/>
                <a:gd name="T38" fmla="*/ 511 w 880"/>
                <a:gd name="T39" fmla="*/ 877 h 883"/>
                <a:gd name="T40" fmla="*/ 439 w 880"/>
                <a:gd name="T41" fmla="*/ 883 h 883"/>
                <a:gd name="T42" fmla="*/ 369 w 880"/>
                <a:gd name="T43" fmla="*/ 877 h 883"/>
                <a:gd name="T44" fmla="*/ 300 w 880"/>
                <a:gd name="T45" fmla="*/ 860 h 883"/>
                <a:gd name="T46" fmla="*/ 238 w 880"/>
                <a:gd name="T47" fmla="*/ 833 h 883"/>
                <a:gd name="T48" fmla="*/ 181 w 880"/>
                <a:gd name="T49" fmla="*/ 797 h 883"/>
                <a:gd name="T50" fmla="*/ 129 w 880"/>
                <a:gd name="T51" fmla="*/ 754 h 883"/>
                <a:gd name="T52" fmla="*/ 86 w 880"/>
                <a:gd name="T53" fmla="*/ 702 h 883"/>
                <a:gd name="T54" fmla="*/ 49 w 880"/>
                <a:gd name="T55" fmla="*/ 643 h 883"/>
                <a:gd name="T56" fmla="*/ 23 w 880"/>
                <a:gd name="T57" fmla="*/ 580 h 883"/>
                <a:gd name="T58" fmla="*/ 6 w 880"/>
                <a:gd name="T59" fmla="*/ 512 h 883"/>
                <a:gd name="T60" fmla="*/ 0 w 880"/>
                <a:gd name="T61" fmla="*/ 442 h 883"/>
                <a:gd name="T62" fmla="*/ 6 w 880"/>
                <a:gd name="T63" fmla="*/ 369 h 883"/>
                <a:gd name="T64" fmla="*/ 23 w 880"/>
                <a:gd name="T65" fmla="*/ 303 h 883"/>
                <a:gd name="T66" fmla="*/ 49 w 880"/>
                <a:gd name="T67" fmla="*/ 238 h 883"/>
                <a:gd name="T68" fmla="*/ 86 w 880"/>
                <a:gd name="T69" fmla="*/ 181 h 883"/>
                <a:gd name="T70" fmla="*/ 129 w 880"/>
                <a:gd name="T71" fmla="*/ 130 h 883"/>
                <a:gd name="T72" fmla="*/ 181 w 880"/>
                <a:gd name="T73" fmla="*/ 86 h 883"/>
                <a:gd name="T74" fmla="*/ 238 w 880"/>
                <a:gd name="T75" fmla="*/ 50 h 883"/>
                <a:gd name="T76" fmla="*/ 300 w 880"/>
                <a:gd name="T77" fmla="*/ 23 h 883"/>
                <a:gd name="T78" fmla="*/ 369 w 880"/>
                <a:gd name="T79" fmla="*/ 6 h 883"/>
                <a:gd name="T80" fmla="*/ 439 w 880"/>
                <a:gd name="T81" fmla="*/ 0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80" h="883">
                  <a:moveTo>
                    <a:pt x="439" y="0"/>
                  </a:moveTo>
                  <a:lnTo>
                    <a:pt x="511" y="6"/>
                  </a:lnTo>
                  <a:lnTo>
                    <a:pt x="580" y="23"/>
                  </a:lnTo>
                  <a:lnTo>
                    <a:pt x="643" y="50"/>
                  </a:lnTo>
                  <a:lnTo>
                    <a:pt x="700" y="86"/>
                  </a:lnTo>
                  <a:lnTo>
                    <a:pt x="751" y="130"/>
                  </a:lnTo>
                  <a:lnTo>
                    <a:pt x="795" y="181"/>
                  </a:lnTo>
                  <a:lnTo>
                    <a:pt x="831" y="238"/>
                  </a:lnTo>
                  <a:lnTo>
                    <a:pt x="857" y="303"/>
                  </a:lnTo>
                  <a:lnTo>
                    <a:pt x="874" y="369"/>
                  </a:lnTo>
                  <a:lnTo>
                    <a:pt x="880" y="442"/>
                  </a:lnTo>
                  <a:lnTo>
                    <a:pt x="874" y="512"/>
                  </a:lnTo>
                  <a:lnTo>
                    <a:pt x="857" y="580"/>
                  </a:lnTo>
                  <a:lnTo>
                    <a:pt x="831" y="643"/>
                  </a:lnTo>
                  <a:lnTo>
                    <a:pt x="795" y="702"/>
                  </a:lnTo>
                  <a:lnTo>
                    <a:pt x="751" y="754"/>
                  </a:lnTo>
                  <a:lnTo>
                    <a:pt x="700" y="797"/>
                  </a:lnTo>
                  <a:lnTo>
                    <a:pt x="643" y="833"/>
                  </a:lnTo>
                  <a:lnTo>
                    <a:pt x="580" y="860"/>
                  </a:lnTo>
                  <a:lnTo>
                    <a:pt x="511" y="877"/>
                  </a:lnTo>
                  <a:lnTo>
                    <a:pt x="439" y="883"/>
                  </a:lnTo>
                  <a:lnTo>
                    <a:pt x="369" y="877"/>
                  </a:lnTo>
                  <a:lnTo>
                    <a:pt x="300" y="860"/>
                  </a:lnTo>
                  <a:lnTo>
                    <a:pt x="238" y="833"/>
                  </a:lnTo>
                  <a:lnTo>
                    <a:pt x="181" y="797"/>
                  </a:lnTo>
                  <a:lnTo>
                    <a:pt x="129" y="754"/>
                  </a:lnTo>
                  <a:lnTo>
                    <a:pt x="86" y="702"/>
                  </a:lnTo>
                  <a:lnTo>
                    <a:pt x="49" y="643"/>
                  </a:lnTo>
                  <a:lnTo>
                    <a:pt x="23" y="580"/>
                  </a:lnTo>
                  <a:lnTo>
                    <a:pt x="6" y="512"/>
                  </a:lnTo>
                  <a:lnTo>
                    <a:pt x="0" y="442"/>
                  </a:lnTo>
                  <a:lnTo>
                    <a:pt x="6" y="369"/>
                  </a:lnTo>
                  <a:lnTo>
                    <a:pt x="23" y="303"/>
                  </a:lnTo>
                  <a:lnTo>
                    <a:pt x="49" y="238"/>
                  </a:lnTo>
                  <a:lnTo>
                    <a:pt x="86" y="181"/>
                  </a:lnTo>
                  <a:lnTo>
                    <a:pt x="129" y="130"/>
                  </a:lnTo>
                  <a:lnTo>
                    <a:pt x="181" y="86"/>
                  </a:lnTo>
                  <a:lnTo>
                    <a:pt x="238" y="50"/>
                  </a:lnTo>
                  <a:lnTo>
                    <a:pt x="300" y="23"/>
                  </a:lnTo>
                  <a:lnTo>
                    <a:pt x="369" y="6"/>
                  </a:lnTo>
                  <a:lnTo>
                    <a:pt x="4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1" name="Freeform 962"/>
            <p:cNvSpPr>
              <a:spLocks/>
            </p:cNvSpPr>
            <p:nvPr/>
          </p:nvSpPr>
          <p:spPr bwMode="auto">
            <a:xfrm>
              <a:off x="-1098" y="1343"/>
              <a:ext cx="440" cy="441"/>
            </a:xfrm>
            <a:custGeom>
              <a:avLst/>
              <a:gdLst>
                <a:gd name="T0" fmla="*/ 441 w 880"/>
                <a:gd name="T1" fmla="*/ 0 h 883"/>
                <a:gd name="T2" fmla="*/ 512 w 880"/>
                <a:gd name="T3" fmla="*/ 6 h 883"/>
                <a:gd name="T4" fmla="*/ 580 w 880"/>
                <a:gd name="T5" fmla="*/ 23 h 883"/>
                <a:gd name="T6" fmla="*/ 643 w 880"/>
                <a:gd name="T7" fmla="*/ 50 h 883"/>
                <a:gd name="T8" fmla="*/ 700 w 880"/>
                <a:gd name="T9" fmla="*/ 86 h 883"/>
                <a:gd name="T10" fmla="*/ 751 w 880"/>
                <a:gd name="T11" fmla="*/ 130 h 883"/>
                <a:gd name="T12" fmla="*/ 797 w 880"/>
                <a:gd name="T13" fmla="*/ 181 h 883"/>
                <a:gd name="T14" fmla="*/ 831 w 880"/>
                <a:gd name="T15" fmla="*/ 238 h 883"/>
                <a:gd name="T16" fmla="*/ 859 w 880"/>
                <a:gd name="T17" fmla="*/ 303 h 883"/>
                <a:gd name="T18" fmla="*/ 875 w 880"/>
                <a:gd name="T19" fmla="*/ 369 h 883"/>
                <a:gd name="T20" fmla="*/ 880 w 880"/>
                <a:gd name="T21" fmla="*/ 442 h 883"/>
                <a:gd name="T22" fmla="*/ 875 w 880"/>
                <a:gd name="T23" fmla="*/ 512 h 883"/>
                <a:gd name="T24" fmla="*/ 859 w 880"/>
                <a:gd name="T25" fmla="*/ 580 h 883"/>
                <a:gd name="T26" fmla="*/ 831 w 880"/>
                <a:gd name="T27" fmla="*/ 643 h 883"/>
                <a:gd name="T28" fmla="*/ 797 w 880"/>
                <a:gd name="T29" fmla="*/ 702 h 883"/>
                <a:gd name="T30" fmla="*/ 751 w 880"/>
                <a:gd name="T31" fmla="*/ 754 h 883"/>
                <a:gd name="T32" fmla="*/ 700 w 880"/>
                <a:gd name="T33" fmla="*/ 797 h 883"/>
                <a:gd name="T34" fmla="*/ 643 w 880"/>
                <a:gd name="T35" fmla="*/ 833 h 883"/>
                <a:gd name="T36" fmla="*/ 580 w 880"/>
                <a:gd name="T37" fmla="*/ 860 h 883"/>
                <a:gd name="T38" fmla="*/ 512 w 880"/>
                <a:gd name="T39" fmla="*/ 877 h 883"/>
                <a:gd name="T40" fmla="*/ 441 w 880"/>
                <a:gd name="T41" fmla="*/ 883 h 883"/>
                <a:gd name="T42" fmla="*/ 369 w 880"/>
                <a:gd name="T43" fmla="*/ 877 h 883"/>
                <a:gd name="T44" fmla="*/ 301 w 880"/>
                <a:gd name="T45" fmla="*/ 860 h 883"/>
                <a:gd name="T46" fmla="*/ 238 w 880"/>
                <a:gd name="T47" fmla="*/ 833 h 883"/>
                <a:gd name="T48" fmla="*/ 181 w 880"/>
                <a:gd name="T49" fmla="*/ 797 h 883"/>
                <a:gd name="T50" fmla="*/ 130 w 880"/>
                <a:gd name="T51" fmla="*/ 754 h 883"/>
                <a:gd name="T52" fmla="*/ 86 w 880"/>
                <a:gd name="T53" fmla="*/ 702 h 883"/>
                <a:gd name="T54" fmla="*/ 50 w 880"/>
                <a:gd name="T55" fmla="*/ 643 h 883"/>
                <a:gd name="T56" fmla="*/ 23 w 880"/>
                <a:gd name="T57" fmla="*/ 580 h 883"/>
                <a:gd name="T58" fmla="*/ 6 w 880"/>
                <a:gd name="T59" fmla="*/ 512 h 883"/>
                <a:gd name="T60" fmla="*/ 0 w 880"/>
                <a:gd name="T61" fmla="*/ 442 h 883"/>
                <a:gd name="T62" fmla="*/ 6 w 880"/>
                <a:gd name="T63" fmla="*/ 369 h 883"/>
                <a:gd name="T64" fmla="*/ 23 w 880"/>
                <a:gd name="T65" fmla="*/ 303 h 883"/>
                <a:gd name="T66" fmla="*/ 50 w 880"/>
                <a:gd name="T67" fmla="*/ 238 h 883"/>
                <a:gd name="T68" fmla="*/ 86 w 880"/>
                <a:gd name="T69" fmla="*/ 181 h 883"/>
                <a:gd name="T70" fmla="*/ 130 w 880"/>
                <a:gd name="T71" fmla="*/ 130 h 883"/>
                <a:gd name="T72" fmla="*/ 181 w 880"/>
                <a:gd name="T73" fmla="*/ 86 h 883"/>
                <a:gd name="T74" fmla="*/ 238 w 880"/>
                <a:gd name="T75" fmla="*/ 50 h 883"/>
                <a:gd name="T76" fmla="*/ 301 w 880"/>
                <a:gd name="T77" fmla="*/ 23 h 883"/>
                <a:gd name="T78" fmla="*/ 369 w 880"/>
                <a:gd name="T79" fmla="*/ 6 h 883"/>
                <a:gd name="T80" fmla="*/ 441 w 880"/>
                <a:gd name="T81" fmla="*/ 0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80" h="883">
                  <a:moveTo>
                    <a:pt x="441" y="0"/>
                  </a:moveTo>
                  <a:lnTo>
                    <a:pt x="512" y="6"/>
                  </a:lnTo>
                  <a:lnTo>
                    <a:pt x="580" y="23"/>
                  </a:lnTo>
                  <a:lnTo>
                    <a:pt x="643" y="50"/>
                  </a:lnTo>
                  <a:lnTo>
                    <a:pt x="700" y="86"/>
                  </a:lnTo>
                  <a:lnTo>
                    <a:pt x="751" y="130"/>
                  </a:lnTo>
                  <a:lnTo>
                    <a:pt x="797" y="181"/>
                  </a:lnTo>
                  <a:lnTo>
                    <a:pt x="831" y="238"/>
                  </a:lnTo>
                  <a:lnTo>
                    <a:pt x="859" y="303"/>
                  </a:lnTo>
                  <a:lnTo>
                    <a:pt x="875" y="369"/>
                  </a:lnTo>
                  <a:lnTo>
                    <a:pt x="880" y="442"/>
                  </a:lnTo>
                  <a:lnTo>
                    <a:pt x="875" y="512"/>
                  </a:lnTo>
                  <a:lnTo>
                    <a:pt x="859" y="580"/>
                  </a:lnTo>
                  <a:lnTo>
                    <a:pt x="831" y="643"/>
                  </a:lnTo>
                  <a:lnTo>
                    <a:pt x="797" y="702"/>
                  </a:lnTo>
                  <a:lnTo>
                    <a:pt x="751" y="754"/>
                  </a:lnTo>
                  <a:lnTo>
                    <a:pt x="700" y="797"/>
                  </a:lnTo>
                  <a:lnTo>
                    <a:pt x="643" y="833"/>
                  </a:lnTo>
                  <a:lnTo>
                    <a:pt x="580" y="860"/>
                  </a:lnTo>
                  <a:lnTo>
                    <a:pt x="512" y="877"/>
                  </a:lnTo>
                  <a:lnTo>
                    <a:pt x="441" y="883"/>
                  </a:lnTo>
                  <a:lnTo>
                    <a:pt x="369" y="877"/>
                  </a:lnTo>
                  <a:lnTo>
                    <a:pt x="301" y="860"/>
                  </a:lnTo>
                  <a:lnTo>
                    <a:pt x="238" y="833"/>
                  </a:lnTo>
                  <a:lnTo>
                    <a:pt x="181" y="797"/>
                  </a:lnTo>
                  <a:lnTo>
                    <a:pt x="130" y="754"/>
                  </a:lnTo>
                  <a:lnTo>
                    <a:pt x="86" y="702"/>
                  </a:lnTo>
                  <a:lnTo>
                    <a:pt x="50" y="643"/>
                  </a:lnTo>
                  <a:lnTo>
                    <a:pt x="23" y="580"/>
                  </a:lnTo>
                  <a:lnTo>
                    <a:pt x="6" y="512"/>
                  </a:lnTo>
                  <a:lnTo>
                    <a:pt x="0" y="442"/>
                  </a:lnTo>
                  <a:lnTo>
                    <a:pt x="6" y="369"/>
                  </a:lnTo>
                  <a:lnTo>
                    <a:pt x="23" y="303"/>
                  </a:lnTo>
                  <a:lnTo>
                    <a:pt x="50" y="238"/>
                  </a:lnTo>
                  <a:lnTo>
                    <a:pt x="86" y="181"/>
                  </a:lnTo>
                  <a:lnTo>
                    <a:pt x="130" y="130"/>
                  </a:lnTo>
                  <a:lnTo>
                    <a:pt x="181" y="86"/>
                  </a:lnTo>
                  <a:lnTo>
                    <a:pt x="238" y="50"/>
                  </a:lnTo>
                  <a:lnTo>
                    <a:pt x="301" y="23"/>
                  </a:lnTo>
                  <a:lnTo>
                    <a:pt x="369" y="6"/>
                  </a:lnTo>
                  <a:lnTo>
                    <a:pt x="4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2" name="Freeform 963"/>
            <p:cNvSpPr>
              <a:spLocks/>
            </p:cNvSpPr>
            <p:nvPr/>
          </p:nvSpPr>
          <p:spPr bwMode="auto">
            <a:xfrm>
              <a:off x="-2179" y="-1343"/>
              <a:ext cx="1598" cy="992"/>
            </a:xfrm>
            <a:custGeom>
              <a:avLst/>
              <a:gdLst>
                <a:gd name="T0" fmla="*/ 1857 w 3197"/>
                <a:gd name="T1" fmla="*/ 21 h 1983"/>
                <a:gd name="T2" fmla="*/ 1926 w 3197"/>
                <a:gd name="T3" fmla="*/ 45 h 1983"/>
                <a:gd name="T4" fmla="*/ 1969 w 3197"/>
                <a:gd name="T5" fmla="*/ 99 h 1983"/>
                <a:gd name="T6" fmla="*/ 1981 w 3197"/>
                <a:gd name="T7" fmla="*/ 171 h 1983"/>
                <a:gd name="T8" fmla="*/ 2059 w 3197"/>
                <a:gd name="T9" fmla="*/ 409 h 1983"/>
                <a:gd name="T10" fmla="*/ 2239 w 3197"/>
                <a:gd name="T11" fmla="*/ 496 h 1983"/>
                <a:gd name="T12" fmla="*/ 2403 w 3197"/>
                <a:gd name="T13" fmla="*/ 608 h 1983"/>
                <a:gd name="T14" fmla="*/ 2595 w 3197"/>
                <a:gd name="T15" fmla="*/ 458 h 1983"/>
                <a:gd name="T16" fmla="*/ 2663 w 3197"/>
                <a:gd name="T17" fmla="*/ 447 h 1983"/>
                <a:gd name="T18" fmla="*/ 2730 w 3197"/>
                <a:gd name="T19" fmla="*/ 470 h 1983"/>
                <a:gd name="T20" fmla="*/ 2899 w 3197"/>
                <a:gd name="T21" fmla="*/ 665 h 1983"/>
                <a:gd name="T22" fmla="*/ 2927 w 3197"/>
                <a:gd name="T23" fmla="*/ 732 h 1983"/>
                <a:gd name="T24" fmla="*/ 2922 w 3197"/>
                <a:gd name="T25" fmla="*/ 802 h 1983"/>
                <a:gd name="T26" fmla="*/ 2880 w 3197"/>
                <a:gd name="T27" fmla="*/ 861 h 1983"/>
                <a:gd name="T28" fmla="*/ 2766 w 3197"/>
                <a:gd name="T29" fmla="*/ 1082 h 1983"/>
                <a:gd name="T30" fmla="*/ 2832 w 3197"/>
                <a:gd name="T31" fmla="*/ 1270 h 1983"/>
                <a:gd name="T32" fmla="*/ 2868 w 3197"/>
                <a:gd name="T33" fmla="*/ 1470 h 1983"/>
                <a:gd name="T34" fmla="*/ 3110 w 3197"/>
                <a:gd name="T35" fmla="*/ 1497 h 1983"/>
                <a:gd name="T36" fmla="*/ 3167 w 3197"/>
                <a:gd name="T37" fmla="*/ 1536 h 1983"/>
                <a:gd name="T38" fmla="*/ 3195 w 3197"/>
                <a:gd name="T39" fmla="*/ 1601 h 1983"/>
                <a:gd name="T40" fmla="*/ 3176 w 3197"/>
                <a:gd name="T41" fmla="*/ 1858 h 1983"/>
                <a:gd name="T42" fmla="*/ 3152 w 3197"/>
                <a:gd name="T43" fmla="*/ 1926 h 1983"/>
                <a:gd name="T44" fmla="*/ 3098 w 3197"/>
                <a:gd name="T45" fmla="*/ 1970 h 1983"/>
                <a:gd name="T46" fmla="*/ 3028 w 3197"/>
                <a:gd name="T47" fmla="*/ 1983 h 1983"/>
                <a:gd name="T48" fmla="*/ 2180 w 3197"/>
                <a:gd name="T49" fmla="*/ 1904 h 1983"/>
                <a:gd name="T50" fmla="*/ 2205 w 3197"/>
                <a:gd name="T51" fmla="*/ 1573 h 1983"/>
                <a:gd name="T52" fmla="*/ 2177 w 3197"/>
                <a:gd name="T53" fmla="*/ 1417 h 1983"/>
                <a:gd name="T54" fmla="*/ 2112 w 3197"/>
                <a:gd name="T55" fmla="*/ 1274 h 1983"/>
                <a:gd name="T56" fmla="*/ 2013 w 3197"/>
                <a:gd name="T57" fmla="*/ 1154 h 1983"/>
                <a:gd name="T58" fmla="*/ 1886 w 3197"/>
                <a:gd name="T59" fmla="*/ 1063 h 1983"/>
                <a:gd name="T60" fmla="*/ 1737 w 3197"/>
                <a:gd name="T61" fmla="*/ 1008 h 1983"/>
                <a:gd name="T62" fmla="*/ 1572 w 3197"/>
                <a:gd name="T63" fmla="*/ 993 h 1983"/>
                <a:gd name="T64" fmla="*/ 1414 w 3197"/>
                <a:gd name="T65" fmla="*/ 1019 h 1983"/>
                <a:gd name="T66" fmla="*/ 1274 w 3197"/>
                <a:gd name="T67" fmla="*/ 1086 h 1983"/>
                <a:gd name="T68" fmla="*/ 1154 w 3197"/>
                <a:gd name="T69" fmla="*/ 1185 h 1983"/>
                <a:gd name="T70" fmla="*/ 1063 w 3197"/>
                <a:gd name="T71" fmla="*/ 1310 h 1983"/>
                <a:gd name="T72" fmla="*/ 1006 w 3197"/>
                <a:gd name="T73" fmla="*/ 1460 h 1983"/>
                <a:gd name="T74" fmla="*/ 970 w 3197"/>
                <a:gd name="T75" fmla="*/ 1789 h 1983"/>
                <a:gd name="T76" fmla="*/ 171 w 3197"/>
                <a:gd name="T77" fmla="*/ 1715 h 1983"/>
                <a:gd name="T78" fmla="*/ 86 w 3197"/>
                <a:gd name="T79" fmla="*/ 1702 h 1983"/>
                <a:gd name="T80" fmla="*/ 29 w 3197"/>
                <a:gd name="T81" fmla="*/ 1660 h 1983"/>
                <a:gd name="T82" fmla="*/ 0 w 3197"/>
                <a:gd name="T83" fmla="*/ 1597 h 1983"/>
                <a:gd name="T84" fmla="*/ 21 w 3197"/>
                <a:gd name="T85" fmla="*/ 1339 h 1983"/>
                <a:gd name="T86" fmla="*/ 46 w 3197"/>
                <a:gd name="T87" fmla="*/ 1272 h 1983"/>
                <a:gd name="T88" fmla="*/ 101 w 3197"/>
                <a:gd name="T89" fmla="*/ 1226 h 1983"/>
                <a:gd name="T90" fmla="*/ 171 w 3197"/>
                <a:gd name="T91" fmla="*/ 1215 h 1983"/>
                <a:gd name="T92" fmla="*/ 409 w 3197"/>
                <a:gd name="T93" fmla="*/ 1139 h 1983"/>
                <a:gd name="T94" fmla="*/ 496 w 3197"/>
                <a:gd name="T95" fmla="*/ 956 h 1983"/>
                <a:gd name="T96" fmla="*/ 608 w 3197"/>
                <a:gd name="T97" fmla="*/ 795 h 1983"/>
                <a:gd name="T98" fmla="*/ 458 w 3197"/>
                <a:gd name="T99" fmla="*/ 605 h 1983"/>
                <a:gd name="T100" fmla="*/ 447 w 3197"/>
                <a:gd name="T101" fmla="*/ 534 h 1983"/>
                <a:gd name="T102" fmla="*/ 470 w 3197"/>
                <a:gd name="T103" fmla="*/ 468 h 1983"/>
                <a:gd name="T104" fmla="*/ 665 w 3197"/>
                <a:gd name="T105" fmla="*/ 300 h 1983"/>
                <a:gd name="T106" fmla="*/ 732 w 3197"/>
                <a:gd name="T107" fmla="*/ 270 h 1983"/>
                <a:gd name="T108" fmla="*/ 800 w 3197"/>
                <a:gd name="T109" fmla="*/ 276 h 1983"/>
                <a:gd name="T110" fmla="*/ 859 w 3197"/>
                <a:gd name="T111" fmla="*/ 317 h 1983"/>
                <a:gd name="T112" fmla="*/ 1080 w 3197"/>
                <a:gd name="T113" fmla="*/ 432 h 1983"/>
                <a:gd name="T114" fmla="*/ 1268 w 3197"/>
                <a:gd name="T115" fmla="*/ 365 h 1983"/>
                <a:gd name="T116" fmla="*/ 1468 w 3197"/>
                <a:gd name="T117" fmla="*/ 329 h 1983"/>
                <a:gd name="T118" fmla="*/ 1496 w 3197"/>
                <a:gd name="T119" fmla="*/ 87 h 1983"/>
                <a:gd name="T120" fmla="*/ 1536 w 3197"/>
                <a:gd name="T121" fmla="*/ 30 h 1983"/>
                <a:gd name="T122" fmla="*/ 1601 w 3197"/>
                <a:gd name="T123" fmla="*/ 2 h 1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97" h="1983">
                  <a:moveTo>
                    <a:pt x="1637" y="0"/>
                  </a:moveTo>
                  <a:lnTo>
                    <a:pt x="1857" y="21"/>
                  </a:lnTo>
                  <a:lnTo>
                    <a:pt x="1893" y="28"/>
                  </a:lnTo>
                  <a:lnTo>
                    <a:pt x="1926" y="45"/>
                  </a:lnTo>
                  <a:lnTo>
                    <a:pt x="1950" y="70"/>
                  </a:lnTo>
                  <a:lnTo>
                    <a:pt x="1969" y="99"/>
                  </a:lnTo>
                  <a:lnTo>
                    <a:pt x="1981" y="133"/>
                  </a:lnTo>
                  <a:lnTo>
                    <a:pt x="1981" y="171"/>
                  </a:lnTo>
                  <a:lnTo>
                    <a:pt x="1962" y="374"/>
                  </a:lnTo>
                  <a:lnTo>
                    <a:pt x="2059" y="409"/>
                  </a:lnTo>
                  <a:lnTo>
                    <a:pt x="2152" y="449"/>
                  </a:lnTo>
                  <a:lnTo>
                    <a:pt x="2239" y="496"/>
                  </a:lnTo>
                  <a:lnTo>
                    <a:pt x="2323" y="549"/>
                  </a:lnTo>
                  <a:lnTo>
                    <a:pt x="2403" y="608"/>
                  </a:lnTo>
                  <a:lnTo>
                    <a:pt x="2562" y="477"/>
                  </a:lnTo>
                  <a:lnTo>
                    <a:pt x="2595" y="458"/>
                  </a:lnTo>
                  <a:lnTo>
                    <a:pt x="2629" y="447"/>
                  </a:lnTo>
                  <a:lnTo>
                    <a:pt x="2663" y="447"/>
                  </a:lnTo>
                  <a:lnTo>
                    <a:pt x="2697" y="454"/>
                  </a:lnTo>
                  <a:lnTo>
                    <a:pt x="2730" y="470"/>
                  </a:lnTo>
                  <a:lnTo>
                    <a:pt x="2756" y="496"/>
                  </a:lnTo>
                  <a:lnTo>
                    <a:pt x="2899" y="665"/>
                  </a:lnTo>
                  <a:lnTo>
                    <a:pt x="2918" y="698"/>
                  </a:lnTo>
                  <a:lnTo>
                    <a:pt x="2927" y="732"/>
                  </a:lnTo>
                  <a:lnTo>
                    <a:pt x="2929" y="766"/>
                  </a:lnTo>
                  <a:lnTo>
                    <a:pt x="2922" y="802"/>
                  </a:lnTo>
                  <a:lnTo>
                    <a:pt x="2905" y="833"/>
                  </a:lnTo>
                  <a:lnTo>
                    <a:pt x="2880" y="861"/>
                  </a:lnTo>
                  <a:lnTo>
                    <a:pt x="2722" y="993"/>
                  </a:lnTo>
                  <a:lnTo>
                    <a:pt x="2766" y="1082"/>
                  </a:lnTo>
                  <a:lnTo>
                    <a:pt x="2802" y="1173"/>
                  </a:lnTo>
                  <a:lnTo>
                    <a:pt x="2832" y="1270"/>
                  </a:lnTo>
                  <a:lnTo>
                    <a:pt x="2855" y="1367"/>
                  </a:lnTo>
                  <a:lnTo>
                    <a:pt x="2868" y="1470"/>
                  </a:lnTo>
                  <a:lnTo>
                    <a:pt x="3074" y="1489"/>
                  </a:lnTo>
                  <a:lnTo>
                    <a:pt x="3110" y="1497"/>
                  </a:lnTo>
                  <a:lnTo>
                    <a:pt x="3140" y="1514"/>
                  </a:lnTo>
                  <a:lnTo>
                    <a:pt x="3167" y="1536"/>
                  </a:lnTo>
                  <a:lnTo>
                    <a:pt x="3186" y="1567"/>
                  </a:lnTo>
                  <a:lnTo>
                    <a:pt x="3195" y="1601"/>
                  </a:lnTo>
                  <a:lnTo>
                    <a:pt x="3197" y="1637"/>
                  </a:lnTo>
                  <a:lnTo>
                    <a:pt x="3176" y="1858"/>
                  </a:lnTo>
                  <a:lnTo>
                    <a:pt x="3169" y="1894"/>
                  </a:lnTo>
                  <a:lnTo>
                    <a:pt x="3152" y="1926"/>
                  </a:lnTo>
                  <a:lnTo>
                    <a:pt x="3129" y="1951"/>
                  </a:lnTo>
                  <a:lnTo>
                    <a:pt x="3098" y="1970"/>
                  </a:lnTo>
                  <a:lnTo>
                    <a:pt x="3064" y="1981"/>
                  </a:lnTo>
                  <a:lnTo>
                    <a:pt x="3028" y="1983"/>
                  </a:lnTo>
                  <a:lnTo>
                    <a:pt x="2823" y="1962"/>
                  </a:lnTo>
                  <a:lnTo>
                    <a:pt x="2180" y="1904"/>
                  </a:lnTo>
                  <a:lnTo>
                    <a:pt x="2203" y="1656"/>
                  </a:lnTo>
                  <a:lnTo>
                    <a:pt x="2205" y="1573"/>
                  </a:lnTo>
                  <a:lnTo>
                    <a:pt x="2196" y="1493"/>
                  </a:lnTo>
                  <a:lnTo>
                    <a:pt x="2177" y="1417"/>
                  </a:lnTo>
                  <a:lnTo>
                    <a:pt x="2148" y="1342"/>
                  </a:lnTo>
                  <a:lnTo>
                    <a:pt x="2112" y="1274"/>
                  </a:lnTo>
                  <a:lnTo>
                    <a:pt x="2066" y="1211"/>
                  </a:lnTo>
                  <a:lnTo>
                    <a:pt x="2013" y="1154"/>
                  </a:lnTo>
                  <a:lnTo>
                    <a:pt x="1952" y="1105"/>
                  </a:lnTo>
                  <a:lnTo>
                    <a:pt x="1886" y="1063"/>
                  </a:lnTo>
                  <a:lnTo>
                    <a:pt x="1814" y="1031"/>
                  </a:lnTo>
                  <a:lnTo>
                    <a:pt x="1737" y="1008"/>
                  </a:lnTo>
                  <a:lnTo>
                    <a:pt x="1656" y="994"/>
                  </a:lnTo>
                  <a:lnTo>
                    <a:pt x="1572" y="993"/>
                  </a:lnTo>
                  <a:lnTo>
                    <a:pt x="1492" y="1000"/>
                  </a:lnTo>
                  <a:lnTo>
                    <a:pt x="1414" y="1019"/>
                  </a:lnTo>
                  <a:lnTo>
                    <a:pt x="1342" y="1048"/>
                  </a:lnTo>
                  <a:lnTo>
                    <a:pt x="1274" y="1086"/>
                  </a:lnTo>
                  <a:lnTo>
                    <a:pt x="1211" y="1131"/>
                  </a:lnTo>
                  <a:lnTo>
                    <a:pt x="1154" y="1185"/>
                  </a:lnTo>
                  <a:lnTo>
                    <a:pt x="1105" y="1244"/>
                  </a:lnTo>
                  <a:lnTo>
                    <a:pt x="1063" y="1310"/>
                  </a:lnTo>
                  <a:lnTo>
                    <a:pt x="1030" y="1382"/>
                  </a:lnTo>
                  <a:lnTo>
                    <a:pt x="1006" y="1460"/>
                  </a:lnTo>
                  <a:lnTo>
                    <a:pt x="992" y="1542"/>
                  </a:lnTo>
                  <a:lnTo>
                    <a:pt x="970" y="1789"/>
                  </a:lnTo>
                  <a:lnTo>
                    <a:pt x="327" y="1729"/>
                  </a:lnTo>
                  <a:lnTo>
                    <a:pt x="171" y="1715"/>
                  </a:lnTo>
                  <a:lnTo>
                    <a:pt x="122" y="1710"/>
                  </a:lnTo>
                  <a:lnTo>
                    <a:pt x="86" y="1702"/>
                  </a:lnTo>
                  <a:lnTo>
                    <a:pt x="53" y="1685"/>
                  </a:lnTo>
                  <a:lnTo>
                    <a:pt x="29" y="1660"/>
                  </a:lnTo>
                  <a:lnTo>
                    <a:pt x="10" y="1632"/>
                  </a:lnTo>
                  <a:lnTo>
                    <a:pt x="0" y="1597"/>
                  </a:lnTo>
                  <a:lnTo>
                    <a:pt x="0" y="1559"/>
                  </a:lnTo>
                  <a:lnTo>
                    <a:pt x="21" y="1339"/>
                  </a:lnTo>
                  <a:lnTo>
                    <a:pt x="31" y="1304"/>
                  </a:lnTo>
                  <a:lnTo>
                    <a:pt x="46" y="1272"/>
                  </a:lnTo>
                  <a:lnTo>
                    <a:pt x="70" y="1245"/>
                  </a:lnTo>
                  <a:lnTo>
                    <a:pt x="101" y="1226"/>
                  </a:lnTo>
                  <a:lnTo>
                    <a:pt x="135" y="1217"/>
                  </a:lnTo>
                  <a:lnTo>
                    <a:pt x="171" y="1215"/>
                  </a:lnTo>
                  <a:lnTo>
                    <a:pt x="376" y="1234"/>
                  </a:lnTo>
                  <a:lnTo>
                    <a:pt x="409" y="1139"/>
                  </a:lnTo>
                  <a:lnTo>
                    <a:pt x="449" y="1046"/>
                  </a:lnTo>
                  <a:lnTo>
                    <a:pt x="496" y="956"/>
                  </a:lnTo>
                  <a:lnTo>
                    <a:pt x="549" y="873"/>
                  </a:lnTo>
                  <a:lnTo>
                    <a:pt x="608" y="795"/>
                  </a:lnTo>
                  <a:lnTo>
                    <a:pt x="477" y="635"/>
                  </a:lnTo>
                  <a:lnTo>
                    <a:pt x="458" y="605"/>
                  </a:lnTo>
                  <a:lnTo>
                    <a:pt x="447" y="568"/>
                  </a:lnTo>
                  <a:lnTo>
                    <a:pt x="447" y="534"/>
                  </a:lnTo>
                  <a:lnTo>
                    <a:pt x="454" y="500"/>
                  </a:lnTo>
                  <a:lnTo>
                    <a:pt x="470" y="468"/>
                  </a:lnTo>
                  <a:lnTo>
                    <a:pt x="494" y="441"/>
                  </a:lnTo>
                  <a:lnTo>
                    <a:pt x="665" y="300"/>
                  </a:lnTo>
                  <a:lnTo>
                    <a:pt x="698" y="279"/>
                  </a:lnTo>
                  <a:lnTo>
                    <a:pt x="732" y="270"/>
                  </a:lnTo>
                  <a:lnTo>
                    <a:pt x="766" y="268"/>
                  </a:lnTo>
                  <a:lnTo>
                    <a:pt x="800" y="276"/>
                  </a:lnTo>
                  <a:lnTo>
                    <a:pt x="833" y="293"/>
                  </a:lnTo>
                  <a:lnTo>
                    <a:pt x="859" y="317"/>
                  </a:lnTo>
                  <a:lnTo>
                    <a:pt x="992" y="477"/>
                  </a:lnTo>
                  <a:lnTo>
                    <a:pt x="1080" y="432"/>
                  </a:lnTo>
                  <a:lnTo>
                    <a:pt x="1173" y="395"/>
                  </a:lnTo>
                  <a:lnTo>
                    <a:pt x="1268" y="365"/>
                  </a:lnTo>
                  <a:lnTo>
                    <a:pt x="1367" y="344"/>
                  </a:lnTo>
                  <a:lnTo>
                    <a:pt x="1468" y="329"/>
                  </a:lnTo>
                  <a:lnTo>
                    <a:pt x="1487" y="123"/>
                  </a:lnTo>
                  <a:lnTo>
                    <a:pt x="1496" y="87"/>
                  </a:lnTo>
                  <a:lnTo>
                    <a:pt x="1511" y="57"/>
                  </a:lnTo>
                  <a:lnTo>
                    <a:pt x="1536" y="30"/>
                  </a:lnTo>
                  <a:lnTo>
                    <a:pt x="1566" y="11"/>
                  </a:lnTo>
                  <a:lnTo>
                    <a:pt x="1601" y="2"/>
                  </a:lnTo>
                  <a:lnTo>
                    <a:pt x="16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727" name="Group 983"/>
          <p:cNvGrpSpPr>
            <a:grpSpLocks noChangeAspect="1"/>
          </p:cNvGrpSpPr>
          <p:nvPr/>
        </p:nvGrpSpPr>
        <p:grpSpPr bwMode="auto">
          <a:xfrm>
            <a:off x="1957509" y="3857992"/>
            <a:ext cx="253085" cy="265159"/>
            <a:chOff x="-2695" y="580"/>
            <a:chExt cx="2138" cy="224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730" name="Freeform 985"/>
            <p:cNvSpPr>
              <a:spLocks noEditPoints="1"/>
            </p:cNvSpPr>
            <p:nvPr/>
          </p:nvSpPr>
          <p:spPr bwMode="auto">
            <a:xfrm>
              <a:off x="-2252" y="580"/>
              <a:ext cx="1034" cy="1263"/>
            </a:xfrm>
            <a:custGeom>
              <a:avLst/>
              <a:gdLst>
                <a:gd name="T0" fmla="*/ 528 w 2068"/>
                <a:gd name="T1" fmla="*/ 773 h 2527"/>
                <a:gd name="T2" fmla="*/ 339 w 2068"/>
                <a:gd name="T3" fmla="*/ 850 h 2527"/>
                <a:gd name="T4" fmla="*/ 214 w 2068"/>
                <a:gd name="T5" fmla="*/ 961 h 2527"/>
                <a:gd name="T6" fmla="*/ 151 w 2068"/>
                <a:gd name="T7" fmla="*/ 1158 h 2527"/>
                <a:gd name="T8" fmla="*/ 172 w 2068"/>
                <a:gd name="T9" fmla="*/ 1506 h 2527"/>
                <a:gd name="T10" fmla="*/ 253 w 2068"/>
                <a:gd name="T11" fmla="*/ 1770 h 2527"/>
                <a:gd name="T12" fmla="*/ 372 w 2068"/>
                <a:gd name="T13" fmla="*/ 1972 h 2527"/>
                <a:gd name="T14" fmla="*/ 504 w 2068"/>
                <a:gd name="T15" fmla="*/ 2119 h 2527"/>
                <a:gd name="T16" fmla="*/ 727 w 2068"/>
                <a:gd name="T17" fmla="*/ 2280 h 2527"/>
                <a:gd name="T18" fmla="*/ 926 w 2068"/>
                <a:gd name="T19" fmla="*/ 2359 h 2527"/>
                <a:gd name="T20" fmla="*/ 1065 w 2068"/>
                <a:gd name="T21" fmla="*/ 2374 h 2527"/>
                <a:gd name="T22" fmla="*/ 1235 w 2068"/>
                <a:gd name="T23" fmla="*/ 2329 h 2527"/>
                <a:gd name="T24" fmla="*/ 1451 w 2068"/>
                <a:gd name="T25" fmla="*/ 2211 h 2527"/>
                <a:gd name="T26" fmla="*/ 1630 w 2068"/>
                <a:gd name="T27" fmla="*/ 2052 h 2527"/>
                <a:gd name="T28" fmla="*/ 1758 w 2068"/>
                <a:gd name="T29" fmla="*/ 1879 h 2527"/>
                <a:gd name="T30" fmla="*/ 1861 w 2068"/>
                <a:gd name="T31" fmla="*/ 1646 h 2527"/>
                <a:gd name="T32" fmla="*/ 1914 w 2068"/>
                <a:gd name="T33" fmla="*/ 1349 h 2527"/>
                <a:gd name="T34" fmla="*/ 1812 w 2068"/>
                <a:gd name="T35" fmla="*/ 1046 h 2527"/>
                <a:gd name="T36" fmla="*/ 1468 w 2068"/>
                <a:gd name="T37" fmla="*/ 1083 h 2527"/>
                <a:gd name="T38" fmla="*/ 1201 w 2068"/>
                <a:gd name="T39" fmla="*/ 1061 h 2527"/>
                <a:gd name="T40" fmla="*/ 1003 w 2068"/>
                <a:gd name="T41" fmla="*/ 1002 h 2527"/>
                <a:gd name="T42" fmla="*/ 867 w 2068"/>
                <a:gd name="T43" fmla="*/ 923 h 2527"/>
                <a:gd name="T44" fmla="*/ 780 w 2068"/>
                <a:gd name="T45" fmla="*/ 843 h 2527"/>
                <a:gd name="T46" fmla="*/ 735 w 2068"/>
                <a:gd name="T47" fmla="*/ 781 h 2527"/>
                <a:gd name="T48" fmla="*/ 722 w 2068"/>
                <a:gd name="T49" fmla="*/ 757 h 2527"/>
                <a:gd name="T50" fmla="*/ 1307 w 2068"/>
                <a:gd name="T51" fmla="*/ 19 h 2527"/>
                <a:gd name="T52" fmla="*/ 1592 w 2068"/>
                <a:gd name="T53" fmla="*/ 100 h 2527"/>
                <a:gd name="T54" fmla="*/ 1796 w 2068"/>
                <a:gd name="T55" fmla="*/ 236 h 2527"/>
                <a:gd name="T56" fmla="*/ 1932 w 2068"/>
                <a:gd name="T57" fmla="*/ 420 h 2527"/>
                <a:gd name="T58" fmla="*/ 2014 w 2068"/>
                <a:gd name="T59" fmla="*/ 646 h 2527"/>
                <a:gd name="T60" fmla="*/ 2054 w 2068"/>
                <a:gd name="T61" fmla="*/ 904 h 2527"/>
                <a:gd name="T62" fmla="*/ 2067 w 2068"/>
                <a:gd name="T63" fmla="*/ 1189 h 2527"/>
                <a:gd name="T64" fmla="*/ 2042 w 2068"/>
                <a:gd name="T65" fmla="*/ 1541 h 2527"/>
                <a:gd name="T66" fmla="*/ 1941 w 2068"/>
                <a:gd name="T67" fmla="*/ 1855 h 2527"/>
                <a:gd name="T68" fmla="*/ 1784 w 2068"/>
                <a:gd name="T69" fmla="*/ 2104 h 2527"/>
                <a:gd name="T70" fmla="*/ 1592 w 2068"/>
                <a:gd name="T71" fmla="*/ 2294 h 2527"/>
                <a:gd name="T72" fmla="*/ 1387 w 2068"/>
                <a:gd name="T73" fmla="*/ 2425 h 2527"/>
                <a:gd name="T74" fmla="*/ 1194 w 2068"/>
                <a:gd name="T75" fmla="*/ 2502 h 2527"/>
                <a:gd name="T76" fmla="*/ 1033 w 2068"/>
                <a:gd name="T77" fmla="*/ 2527 h 2527"/>
                <a:gd name="T78" fmla="*/ 873 w 2068"/>
                <a:gd name="T79" fmla="*/ 2502 h 2527"/>
                <a:gd name="T80" fmla="*/ 679 w 2068"/>
                <a:gd name="T81" fmla="*/ 2425 h 2527"/>
                <a:gd name="T82" fmla="*/ 475 w 2068"/>
                <a:gd name="T83" fmla="*/ 2294 h 2527"/>
                <a:gd name="T84" fmla="*/ 283 w 2068"/>
                <a:gd name="T85" fmla="*/ 2104 h 2527"/>
                <a:gd name="T86" fmla="*/ 125 w 2068"/>
                <a:gd name="T87" fmla="*/ 1855 h 2527"/>
                <a:gd name="T88" fmla="*/ 25 w 2068"/>
                <a:gd name="T89" fmla="*/ 1541 h 2527"/>
                <a:gd name="T90" fmla="*/ 0 w 2068"/>
                <a:gd name="T91" fmla="*/ 1189 h 2527"/>
                <a:gd name="T92" fmla="*/ 12 w 2068"/>
                <a:gd name="T93" fmla="*/ 904 h 2527"/>
                <a:gd name="T94" fmla="*/ 53 w 2068"/>
                <a:gd name="T95" fmla="*/ 646 h 2527"/>
                <a:gd name="T96" fmla="*/ 136 w 2068"/>
                <a:gd name="T97" fmla="*/ 420 h 2527"/>
                <a:gd name="T98" fmla="*/ 272 w 2068"/>
                <a:gd name="T99" fmla="*/ 236 h 2527"/>
                <a:gd name="T100" fmla="*/ 475 w 2068"/>
                <a:gd name="T101" fmla="*/ 100 h 2527"/>
                <a:gd name="T102" fmla="*/ 760 w 2068"/>
                <a:gd name="T103" fmla="*/ 19 h 2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68" h="2527">
                  <a:moveTo>
                    <a:pt x="722" y="757"/>
                  </a:moveTo>
                  <a:lnTo>
                    <a:pt x="652" y="757"/>
                  </a:lnTo>
                  <a:lnTo>
                    <a:pt x="588" y="764"/>
                  </a:lnTo>
                  <a:lnTo>
                    <a:pt x="528" y="773"/>
                  </a:lnTo>
                  <a:lnTo>
                    <a:pt x="474" y="787"/>
                  </a:lnTo>
                  <a:lnTo>
                    <a:pt x="425" y="805"/>
                  </a:lnTo>
                  <a:lnTo>
                    <a:pt x="380" y="825"/>
                  </a:lnTo>
                  <a:lnTo>
                    <a:pt x="339" y="850"/>
                  </a:lnTo>
                  <a:lnTo>
                    <a:pt x="301" y="874"/>
                  </a:lnTo>
                  <a:lnTo>
                    <a:pt x="268" y="903"/>
                  </a:lnTo>
                  <a:lnTo>
                    <a:pt x="240" y="931"/>
                  </a:lnTo>
                  <a:lnTo>
                    <a:pt x="214" y="961"/>
                  </a:lnTo>
                  <a:lnTo>
                    <a:pt x="191" y="991"/>
                  </a:lnTo>
                  <a:lnTo>
                    <a:pt x="172" y="1023"/>
                  </a:lnTo>
                  <a:lnTo>
                    <a:pt x="154" y="1053"/>
                  </a:lnTo>
                  <a:lnTo>
                    <a:pt x="151" y="1158"/>
                  </a:lnTo>
                  <a:lnTo>
                    <a:pt x="150" y="1263"/>
                  </a:lnTo>
                  <a:lnTo>
                    <a:pt x="153" y="1349"/>
                  </a:lnTo>
                  <a:lnTo>
                    <a:pt x="159" y="1429"/>
                  </a:lnTo>
                  <a:lnTo>
                    <a:pt x="172" y="1506"/>
                  </a:lnTo>
                  <a:lnTo>
                    <a:pt x="187" y="1578"/>
                  </a:lnTo>
                  <a:lnTo>
                    <a:pt x="206" y="1646"/>
                  </a:lnTo>
                  <a:lnTo>
                    <a:pt x="228" y="1710"/>
                  </a:lnTo>
                  <a:lnTo>
                    <a:pt x="253" y="1770"/>
                  </a:lnTo>
                  <a:lnTo>
                    <a:pt x="281" y="1826"/>
                  </a:lnTo>
                  <a:lnTo>
                    <a:pt x="309" y="1879"/>
                  </a:lnTo>
                  <a:lnTo>
                    <a:pt x="341" y="1927"/>
                  </a:lnTo>
                  <a:lnTo>
                    <a:pt x="372" y="1972"/>
                  </a:lnTo>
                  <a:lnTo>
                    <a:pt x="405" y="2014"/>
                  </a:lnTo>
                  <a:lnTo>
                    <a:pt x="437" y="2052"/>
                  </a:lnTo>
                  <a:lnTo>
                    <a:pt x="471" y="2088"/>
                  </a:lnTo>
                  <a:lnTo>
                    <a:pt x="504" y="2119"/>
                  </a:lnTo>
                  <a:lnTo>
                    <a:pt x="560" y="2167"/>
                  </a:lnTo>
                  <a:lnTo>
                    <a:pt x="616" y="2211"/>
                  </a:lnTo>
                  <a:lnTo>
                    <a:pt x="671" y="2247"/>
                  </a:lnTo>
                  <a:lnTo>
                    <a:pt x="727" y="2280"/>
                  </a:lnTo>
                  <a:lnTo>
                    <a:pt x="780" y="2306"/>
                  </a:lnTo>
                  <a:lnTo>
                    <a:pt x="832" y="2329"/>
                  </a:lnTo>
                  <a:lnTo>
                    <a:pt x="881" y="2347"/>
                  </a:lnTo>
                  <a:lnTo>
                    <a:pt x="926" y="2359"/>
                  </a:lnTo>
                  <a:lnTo>
                    <a:pt x="967" y="2369"/>
                  </a:lnTo>
                  <a:lnTo>
                    <a:pt x="1003" y="2374"/>
                  </a:lnTo>
                  <a:lnTo>
                    <a:pt x="1033" y="2376"/>
                  </a:lnTo>
                  <a:lnTo>
                    <a:pt x="1065" y="2374"/>
                  </a:lnTo>
                  <a:lnTo>
                    <a:pt x="1100" y="2369"/>
                  </a:lnTo>
                  <a:lnTo>
                    <a:pt x="1141" y="2359"/>
                  </a:lnTo>
                  <a:lnTo>
                    <a:pt x="1187" y="2347"/>
                  </a:lnTo>
                  <a:lnTo>
                    <a:pt x="1235" y="2329"/>
                  </a:lnTo>
                  <a:lnTo>
                    <a:pt x="1287" y="2306"/>
                  </a:lnTo>
                  <a:lnTo>
                    <a:pt x="1341" y="2280"/>
                  </a:lnTo>
                  <a:lnTo>
                    <a:pt x="1396" y="2247"/>
                  </a:lnTo>
                  <a:lnTo>
                    <a:pt x="1451" y="2211"/>
                  </a:lnTo>
                  <a:lnTo>
                    <a:pt x="1509" y="2167"/>
                  </a:lnTo>
                  <a:lnTo>
                    <a:pt x="1564" y="2119"/>
                  </a:lnTo>
                  <a:lnTo>
                    <a:pt x="1597" y="2088"/>
                  </a:lnTo>
                  <a:lnTo>
                    <a:pt x="1630" y="2052"/>
                  </a:lnTo>
                  <a:lnTo>
                    <a:pt x="1662" y="2014"/>
                  </a:lnTo>
                  <a:lnTo>
                    <a:pt x="1695" y="1972"/>
                  </a:lnTo>
                  <a:lnTo>
                    <a:pt x="1728" y="1927"/>
                  </a:lnTo>
                  <a:lnTo>
                    <a:pt x="1758" y="1879"/>
                  </a:lnTo>
                  <a:lnTo>
                    <a:pt x="1788" y="1826"/>
                  </a:lnTo>
                  <a:lnTo>
                    <a:pt x="1815" y="1770"/>
                  </a:lnTo>
                  <a:lnTo>
                    <a:pt x="1839" y="1710"/>
                  </a:lnTo>
                  <a:lnTo>
                    <a:pt x="1861" y="1646"/>
                  </a:lnTo>
                  <a:lnTo>
                    <a:pt x="1880" y="1578"/>
                  </a:lnTo>
                  <a:lnTo>
                    <a:pt x="1896" y="1506"/>
                  </a:lnTo>
                  <a:lnTo>
                    <a:pt x="1907" y="1429"/>
                  </a:lnTo>
                  <a:lnTo>
                    <a:pt x="1914" y="1349"/>
                  </a:lnTo>
                  <a:lnTo>
                    <a:pt x="1917" y="1263"/>
                  </a:lnTo>
                  <a:lnTo>
                    <a:pt x="1916" y="1144"/>
                  </a:lnTo>
                  <a:lnTo>
                    <a:pt x="1911" y="1026"/>
                  </a:lnTo>
                  <a:lnTo>
                    <a:pt x="1812" y="1046"/>
                  </a:lnTo>
                  <a:lnTo>
                    <a:pt x="1718" y="1062"/>
                  </a:lnTo>
                  <a:lnTo>
                    <a:pt x="1630" y="1073"/>
                  </a:lnTo>
                  <a:lnTo>
                    <a:pt x="1547" y="1080"/>
                  </a:lnTo>
                  <a:lnTo>
                    <a:pt x="1468" y="1083"/>
                  </a:lnTo>
                  <a:lnTo>
                    <a:pt x="1394" y="1081"/>
                  </a:lnTo>
                  <a:lnTo>
                    <a:pt x="1325" y="1079"/>
                  </a:lnTo>
                  <a:lnTo>
                    <a:pt x="1261" y="1072"/>
                  </a:lnTo>
                  <a:lnTo>
                    <a:pt x="1201" y="1061"/>
                  </a:lnTo>
                  <a:lnTo>
                    <a:pt x="1146" y="1050"/>
                  </a:lnTo>
                  <a:lnTo>
                    <a:pt x="1095" y="1035"/>
                  </a:lnTo>
                  <a:lnTo>
                    <a:pt x="1047" y="1020"/>
                  </a:lnTo>
                  <a:lnTo>
                    <a:pt x="1003" y="1002"/>
                  </a:lnTo>
                  <a:lnTo>
                    <a:pt x="964" y="983"/>
                  </a:lnTo>
                  <a:lnTo>
                    <a:pt x="929" y="964"/>
                  </a:lnTo>
                  <a:lnTo>
                    <a:pt x="896" y="944"/>
                  </a:lnTo>
                  <a:lnTo>
                    <a:pt x="867" y="923"/>
                  </a:lnTo>
                  <a:lnTo>
                    <a:pt x="840" y="903"/>
                  </a:lnTo>
                  <a:lnTo>
                    <a:pt x="817" y="882"/>
                  </a:lnTo>
                  <a:lnTo>
                    <a:pt x="798" y="862"/>
                  </a:lnTo>
                  <a:lnTo>
                    <a:pt x="780" y="843"/>
                  </a:lnTo>
                  <a:lnTo>
                    <a:pt x="765" y="825"/>
                  </a:lnTo>
                  <a:lnTo>
                    <a:pt x="753" y="809"/>
                  </a:lnTo>
                  <a:lnTo>
                    <a:pt x="742" y="794"/>
                  </a:lnTo>
                  <a:lnTo>
                    <a:pt x="735" y="781"/>
                  </a:lnTo>
                  <a:lnTo>
                    <a:pt x="728" y="771"/>
                  </a:lnTo>
                  <a:lnTo>
                    <a:pt x="724" y="764"/>
                  </a:lnTo>
                  <a:lnTo>
                    <a:pt x="723" y="758"/>
                  </a:lnTo>
                  <a:lnTo>
                    <a:pt x="722" y="757"/>
                  </a:lnTo>
                  <a:close/>
                  <a:moveTo>
                    <a:pt x="1033" y="0"/>
                  </a:moveTo>
                  <a:lnTo>
                    <a:pt x="1131" y="3"/>
                  </a:lnTo>
                  <a:lnTo>
                    <a:pt x="1223" y="8"/>
                  </a:lnTo>
                  <a:lnTo>
                    <a:pt x="1307" y="19"/>
                  </a:lnTo>
                  <a:lnTo>
                    <a:pt x="1387" y="34"/>
                  </a:lnTo>
                  <a:lnTo>
                    <a:pt x="1461" y="52"/>
                  </a:lnTo>
                  <a:lnTo>
                    <a:pt x="1529" y="74"/>
                  </a:lnTo>
                  <a:lnTo>
                    <a:pt x="1592" y="100"/>
                  </a:lnTo>
                  <a:lnTo>
                    <a:pt x="1650" y="128"/>
                  </a:lnTo>
                  <a:lnTo>
                    <a:pt x="1703" y="161"/>
                  </a:lnTo>
                  <a:lnTo>
                    <a:pt x="1751" y="196"/>
                  </a:lnTo>
                  <a:lnTo>
                    <a:pt x="1796" y="236"/>
                  </a:lnTo>
                  <a:lnTo>
                    <a:pt x="1835" y="278"/>
                  </a:lnTo>
                  <a:lnTo>
                    <a:pt x="1871" y="323"/>
                  </a:lnTo>
                  <a:lnTo>
                    <a:pt x="1903" y="370"/>
                  </a:lnTo>
                  <a:lnTo>
                    <a:pt x="1932" y="420"/>
                  </a:lnTo>
                  <a:lnTo>
                    <a:pt x="1956" y="473"/>
                  </a:lnTo>
                  <a:lnTo>
                    <a:pt x="1978" y="529"/>
                  </a:lnTo>
                  <a:lnTo>
                    <a:pt x="1997" y="586"/>
                  </a:lnTo>
                  <a:lnTo>
                    <a:pt x="2014" y="646"/>
                  </a:lnTo>
                  <a:lnTo>
                    <a:pt x="2027" y="708"/>
                  </a:lnTo>
                  <a:lnTo>
                    <a:pt x="2038" y="772"/>
                  </a:lnTo>
                  <a:lnTo>
                    <a:pt x="2048" y="837"/>
                  </a:lnTo>
                  <a:lnTo>
                    <a:pt x="2054" y="904"/>
                  </a:lnTo>
                  <a:lnTo>
                    <a:pt x="2060" y="974"/>
                  </a:lnTo>
                  <a:lnTo>
                    <a:pt x="2064" y="1045"/>
                  </a:lnTo>
                  <a:lnTo>
                    <a:pt x="2065" y="1116"/>
                  </a:lnTo>
                  <a:lnTo>
                    <a:pt x="2067" y="1189"/>
                  </a:lnTo>
                  <a:lnTo>
                    <a:pt x="2068" y="1263"/>
                  </a:lnTo>
                  <a:lnTo>
                    <a:pt x="2065" y="1361"/>
                  </a:lnTo>
                  <a:lnTo>
                    <a:pt x="2056" y="1454"/>
                  </a:lnTo>
                  <a:lnTo>
                    <a:pt x="2042" y="1541"/>
                  </a:lnTo>
                  <a:lnTo>
                    <a:pt x="2023" y="1626"/>
                  </a:lnTo>
                  <a:lnTo>
                    <a:pt x="2000" y="1706"/>
                  </a:lnTo>
                  <a:lnTo>
                    <a:pt x="1973" y="1782"/>
                  </a:lnTo>
                  <a:lnTo>
                    <a:pt x="1941" y="1855"/>
                  </a:lnTo>
                  <a:lnTo>
                    <a:pt x="1906" y="1923"/>
                  </a:lnTo>
                  <a:lnTo>
                    <a:pt x="1868" y="1987"/>
                  </a:lnTo>
                  <a:lnTo>
                    <a:pt x="1827" y="2047"/>
                  </a:lnTo>
                  <a:lnTo>
                    <a:pt x="1784" y="2104"/>
                  </a:lnTo>
                  <a:lnTo>
                    <a:pt x="1739" y="2157"/>
                  </a:lnTo>
                  <a:lnTo>
                    <a:pt x="1691" y="2206"/>
                  </a:lnTo>
                  <a:lnTo>
                    <a:pt x="1642" y="2251"/>
                  </a:lnTo>
                  <a:lnTo>
                    <a:pt x="1592" y="2294"/>
                  </a:lnTo>
                  <a:lnTo>
                    <a:pt x="1541" y="2332"/>
                  </a:lnTo>
                  <a:lnTo>
                    <a:pt x="1489" y="2366"/>
                  </a:lnTo>
                  <a:lnTo>
                    <a:pt x="1439" y="2397"/>
                  </a:lnTo>
                  <a:lnTo>
                    <a:pt x="1387" y="2425"/>
                  </a:lnTo>
                  <a:lnTo>
                    <a:pt x="1338" y="2449"/>
                  </a:lnTo>
                  <a:lnTo>
                    <a:pt x="1288" y="2470"/>
                  </a:lnTo>
                  <a:lnTo>
                    <a:pt x="1240" y="2487"/>
                  </a:lnTo>
                  <a:lnTo>
                    <a:pt x="1194" y="2502"/>
                  </a:lnTo>
                  <a:lnTo>
                    <a:pt x="1150" y="2513"/>
                  </a:lnTo>
                  <a:lnTo>
                    <a:pt x="1108" y="2520"/>
                  </a:lnTo>
                  <a:lnTo>
                    <a:pt x="1070" y="2526"/>
                  </a:lnTo>
                  <a:lnTo>
                    <a:pt x="1033" y="2527"/>
                  </a:lnTo>
                  <a:lnTo>
                    <a:pt x="998" y="2526"/>
                  </a:lnTo>
                  <a:lnTo>
                    <a:pt x="959" y="2520"/>
                  </a:lnTo>
                  <a:lnTo>
                    <a:pt x="916" y="2513"/>
                  </a:lnTo>
                  <a:lnTo>
                    <a:pt x="873" y="2502"/>
                  </a:lnTo>
                  <a:lnTo>
                    <a:pt x="827" y="2487"/>
                  </a:lnTo>
                  <a:lnTo>
                    <a:pt x="779" y="2470"/>
                  </a:lnTo>
                  <a:lnTo>
                    <a:pt x="730" y="2449"/>
                  </a:lnTo>
                  <a:lnTo>
                    <a:pt x="679" y="2425"/>
                  </a:lnTo>
                  <a:lnTo>
                    <a:pt x="628" y="2397"/>
                  </a:lnTo>
                  <a:lnTo>
                    <a:pt x="577" y="2366"/>
                  </a:lnTo>
                  <a:lnTo>
                    <a:pt x="526" y="2332"/>
                  </a:lnTo>
                  <a:lnTo>
                    <a:pt x="475" y="2294"/>
                  </a:lnTo>
                  <a:lnTo>
                    <a:pt x="425" y="2251"/>
                  </a:lnTo>
                  <a:lnTo>
                    <a:pt x="377" y="2206"/>
                  </a:lnTo>
                  <a:lnTo>
                    <a:pt x="330" y="2157"/>
                  </a:lnTo>
                  <a:lnTo>
                    <a:pt x="283" y="2104"/>
                  </a:lnTo>
                  <a:lnTo>
                    <a:pt x="240" y="2047"/>
                  </a:lnTo>
                  <a:lnTo>
                    <a:pt x="199" y="1987"/>
                  </a:lnTo>
                  <a:lnTo>
                    <a:pt x="161" y="1923"/>
                  </a:lnTo>
                  <a:lnTo>
                    <a:pt x="125" y="1855"/>
                  </a:lnTo>
                  <a:lnTo>
                    <a:pt x="94" y="1782"/>
                  </a:lnTo>
                  <a:lnTo>
                    <a:pt x="67" y="1706"/>
                  </a:lnTo>
                  <a:lnTo>
                    <a:pt x="44" y="1626"/>
                  </a:lnTo>
                  <a:lnTo>
                    <a:pt x="25" y="1541"/>
                  </a:lnTo>
                  <a:lnTo>
                    <a:pt x="11" y="1454"/>
                  </a:lnTo>
                  <a:lnTo>
                    <a:pt x="3" y="1361"/>
                  </a:lnTo>
                  <a:lnTo>
                    <a:pt x="0" y="1263"/>
                  </a:lnTo>
                  <a:lnTo>
                    <a:pt x="0" y="1189"/>
                  </a:lnTo>
                  <a:lnTo>
                    <a:pt x="2" y="1116"/>
                  </a:lnTo>
                  <a:lnTo>
                    <a:pt x="4" y="1045"/>
                  </a:lnTo>
                  <a:lnTo>
                    <a:pt x="7" y="974"/>
                  </a:lnTo>
                  <a:lnTo>
                    <a:pt x="12" y="904"/>
                  </a:lnTo>
                  <a:lnTo>
                    <a:pt x="21" y="837"/>
                  </a:lnTo>
                  <a:lnTo>
                    <a:pt x="29" y="772"/>
                  </a:lnTo>
                  <a:lnTo>
                    <a:pt x="40" y="708"/>
                  </a:lnTo>
                  <a:lnTo>
                    <a:pt x="53" y="646"/>
                  </a:lnTo>
                  <a:lnTo>
                    <a:pt x="70" y="586"/>
                  </a:lnTo>
                  <a:lnTo>
                    <a:pt x="89" y="529"/>
                  </a:lnTo>
                  <a:lnTo>
                    <a:pt x="110" y="473"/>
                  </a:lnTo>
                  <a:lnTo>
                    <a:pt x="136" y="420"/>
                  </a:lnTo>
                  <a:lnTo>
                    <a:pt x="164" y="370"/>
                  </a:lnTo>
                  <a:lnTo>
                    <a:pt x="196" y="323"/>
                  </a:lnTo>
                  <a:lnTo>
                    <a:pt x="232" y="278"/>
                  </a:lnTo>
                  <a:lnTo>
                    <a:pt x="272" y="236"/>
                  </a:lnTo>
                  <a:lnTo>
                    <a:pt x="316" y="196"/>
                  </a:lnTo>
                  <a:lnTo>
                    <a:pt x="365" y="161"/>
                  </a:lnTo>
                  <a:lnTo>
                    <a:pt x="418" y="128"/>
                  </a:lnTo>
                  <a:lnTo>
                    <a:pt x="475" y="100"/>
                  </a:lnTo>
                  <a:lnTo>
                    <a:pt x="538" y="74"/>
                  </a:lnTo>
                  <a:lnTo>
                    <a:pt x="607" y="52"/>
                  </a:lnTo>
                  <a:lnTo>
                    <a:pt x="681" y="34"/>
                  </a:lnTo>
                  <a:lnTo>
                    <a:pt x="760" y="19"/>
                  </a:lnTo>
                  <a:lnTo>
                    <a:pt x="844" y="8"/>
                  </a:lnTo>
                  <a:lnTo>
                    <a:pt x="937" y="3"/>
                  </a:lnTo>
                  <a:lnTo>
                    <a:pt x="10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1" name="Freeform 986"/>
            <p:cNvSpPr>
              <a:spLocks noEditPoints="1"/>
            </p:cNvSpPr>
            <p:nvPr/>
          </p:nvSpPr>
          <p:spPr bwMode="auto">
            <a:xfrm>
              <a:off x="-2132" y="1143"/>
              <a:ext cx="794" cy="269"/>
            </a:xfrm>
            <a:custGeom>
              <a:avLst/>
              <a:gdLst>
                <a:gd name="T0" fmla="*/ 1078 w 1587"/>
                <a:gd name="T1" fmla="*/ 96 h 538"/>
                <a:gd name="T2" fmla="*/ 955 w 1587"/>
                <a:gd name="T3" fmla="*/ 129 h 538"/>
                <a:gd name="T4" fmla="*/ 930 w 1587"/>
                <a:gd name="T5" fmla="*/ 150 h 538"/>
                <a:gd name="T6" fmla="*/ 925 w 1587"/>
                <a:gd name="T7" fmla="*/ 206 h 538"/>
                <a:gd name="T8" fmla="*/ 983 w 1587"/>
                <a:gd name="T9" fmla="*/ 363 h 538"/>
                <a:gd name="T10" fmla="*/ 1130 w 1587"/>
                <a:gd name="T11" fmla="*/ 455 h 538"/>
                <a:gd name="T12" fmla="*/ 1342 w 1587"/>
                <a:gd name="T13" fmla="*/ 445 h 538"/>
                <a:gd name="T14" fmla="*/ 1447 w 1587"/>
                <a:gd name="T15" fmla="*/ 351 h 538"/>
                <a:gd name="T16" fmla="*/ 1467 w 1587"/>
                <a:gd name="T17" fmla="*/ 227 h 538"/>
                <a:gd name="T18" fmla="*/ 1436 w 1587"/>
                <a:gd name="T19" fmla="*/ 126 h 538"/>
                <a:gd name="T20" fmla="*/ 1342 w 1587"/>
                <a:gd name="T21" fmla="*/ 88 h 538"/>
                <a:gd name="T22" fmla="*/ 245 w 1587"/>
                <a:gd name="T23" fmla="*/ 88 h 538"/>
                <a:gd name="T24" fmla="*/ 151 w 1587"/>
                <a:gd name="T25" fmla="*/ 126 h 538"/>
                <a:gd name="T26" fmla="*/ 120 w 1587"/>
                <a:gd name="T27" fmla="*/ 227 h 538"/>
                <a:gd name="T28" fmla="*/ 140 w 1587"/>
                <a:gd name="T29" fmla="*/ 351 h 538"/>
                <a:gd name="T30" fmla="*/ 245 w 1587"/>
                <a:gd name="T31" fmla="*/ 445 h 538"/>
                <a:gd name="T32" fmla="*/ 457 w 1587"/>
                <a:gd name="T33" fmla="*/ 455 h 538"/>
                <a:gd name="T34" fmla="*/ 606 w 1587"/>
                <a:gd name="T35" fmla="*/ 363 h 538"/>
                <a:gd name="T36" fmla="*/ 661 w 1587"/>
                <a:gd name="T37" fmla="*/ 208 h 538"/>
                <a:gd name="T38" fmla="*/ 659 w 1587"/>
                <a:gd name="T39" fmla="*/ 152 h 538"/>
                <a:gd name="T40" fmla="*/ 623 w 1587"/>
                <a:gd name="T41" fmla="*/ 125 h 538"/>
                <a:gd name="T42" fmla="*/ 469 w 1587"/>
                <a:gd name="T43" fmla="*/ 92 h 538"/>
                <a:gd name="T44" fmla="*/ 390 w 1587"/>
                <a:gd name="T45" fmla="*/ 2 h 538"/>
                <a:gd name="T46" fmla="*/ 587 w 1587"/>
                <a:gd name="T47" fmla="*/ 20 h 538"/>
                <a:gd name="T48" fmla="*/ 712 w 1587"/>
                <a:gd name="T49" fmla="*/ 69 h 538"/>
                <a:gd name="T50" fmla="*/ 804 w 1587"/>
                <a:gd name="T51" fmla="*/ 89 h 538"/>
                <a:gd name="T52" fmla="*/ 893 w 1587"/>
                <a:gd name="T53" fmla="*/ 60 h 538"/>
                <a:gd name="T54" fmla="*/ 1037 w 1587"/>
                <a:gd name="T55" fmla="*/ 13 h 538"/>
                <a:gd name="T56" fmla="*/ 1260 w 1587"/>
                <a:gd name="T57" fmla="*/ 0 h 538"/>
                <a:gd name="T58" fmla="*/ 1533 w 1587"/>
                <a:gd name="T59" fmla="*/ 28 h 538"/>
                <a:gd name="T60" fmla="*/ 1584 w 1587"/>
                <a:gd name="T61" fmla="*/ 75 h 538"/>
                <a:gd name="T62" fmla="*/ 1587 w 1587"/>
                <a:gd name="T63" fmla="*/ 141 h 538"/>
                <a:gd name="T64" fmla="*/ 1578 w 1587"/>
                <a:gd name="T65" fmla="*/ 193 h 538"/>
                <a:gd name="T66" fmla="*/ 1560 w 1587"/>
                <a:gd name="T67" fmla="*/ 217 h 538"/>
                <a:gd name="T68" fmla="*/ 1534 w 1587"/>
                <a:gd name="T69" fmla="*/ 355 h 538"/>
                <a:gd name="T70" fmla="*/ 1485 w 1587"/>
                <a:gd name="T71" fmla="*/ 464 h 538"/>
                <a:gd name="T72" fmla="*/ 1376 w 1587"/>
                <a:gd name="T73" fmla="*/ 520 h 538"/>
                <a:gd name="T74" fmla="*/ 1191 w 1587"/>
                <a:gd name="T75" fmla="*/ 536 h 538"/>
                <a:gd name="T76" fmla="*/ 992 w 1587"/>
                <a:gd name="T77" fmla="*/ 489 h 538"/>
                <a:gd name="T78" fmla="*/ 885 w 1587"/>
                <a:gd name="T79" fmla="*/ 365 h 538"/>
                <a:gd name="T80" fmla="*/ 838 w 1587"/>
                <a:gd name="T81" fmla="*/ 238 h 538"/>
                <a:gd name="T82" fmla="*/ 814 w 1587"/>
                <a:gd name="T83" fmla="*/ 204 h 538"/>
                <a:gd name="T84" fmla="*/ 759 w 1587"/>
                <a:gd name="T85" fmla="*/ 209 h 538"/>
                <a:gd name="T86" fmla="*/ 749 w 1587"/>
                <a:gd name="T87" fmla="*/ 235 h 538"/>
                <a:gd name="T88" fmla="*/ 704 w 1587"/>
                <a:gd name="T89" fmla="*/ 363 h 538"/>
                <a:gd name="T90" fmla="*/ 595 w 1587"/>
                <a:gd name="T91" fmla="*/ 489 h 538"/>
                <a:gd name="T92" fmla="*/ 396 w 1587"/>
                <a:gd name="T93" fmla="*/ 536 h 538"/>
                <a:gd name="T94" fmla="*/ 211 w 1587"/>
                <a:gd name="T95" fmla="*/ 520 h 538"/>
                <a:gd name="T96" fmla="*/ 102 w 1587"/>
                <a:gd name="T97" fmla="*/ 464 h 538"/>
                <a:gd name="T98" fmla="*/ 54 w 1587"/>
                <a:gd name="T99" fmla="*/ 355 h 538"/>
                <a:gd name="T100" fmla="*/ 27 w 1587"/>
                <a:gd name="T101" fmla="*/ 217 h 538"/>
                <a:gd name="T102" fmla="*/ 9 w 1587"/>
                <a:gd name="T103" fmla="*/ 193 h 538"/>
                <a:gd name="T104" fmla="*/ 0 w 1587"/>
                <a:gd name="T105" fmla="*/ 142 h 538"/>
                <a:gd name="T106" fmla="*/ 0 w 1587"/>
                <a:gd name="T107" fmla="*/ 95 h 538"/>
                <a:gd name="T108" fmla="*/ 43 w 1587"/>
                <a:gd name="T109" fmla="*/ 32 h 538"/>
                <a:gd name="T110" fmla="*/ 257 w 1587"/>
                <a:gd name="T111" fmla="*/ 2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87" h="538">
                  <a:moveTo>
                    <a:pt x="1267" y="84"/>
                  </a:moveTo>
                  <a:lnTo>
                    <a:pt x="1222" y="85"/>
                  </a:lnTo>
                  <a:lnTo>
                    <a:pt x="1171" y="88"/>
                  </a:lnTo>
                  <a:lnTo>
                    <a:pt x="1122" y="90"/>
                  </a:lnTo>
                  <a:lnTo>
                    <a:pt x="1078" y="96"/>
                  </a:lnTo>
                  <a:lnTo>
                    <a:pt x="1043" y="101"/>
                  </a:lnTo>
                  <a:lnTo>
                    <a:pt x="1013" y="108"/>
                  </a:lnTo>
                  <a:lnTo>
                    <a:pt x="989" y="115"/>
                  </a:lnTo>
                  <a:lnTo>
                    <a:pt x="970" y="122"/>
                  </a:lnTo>
                  <a:lnTo>
                    <a:pt x="955" y="129"/>
                  </a:lnTo>
                  <a:lnTo>
                    <a:pt x="945" y="134"/>
                  </a:lnTo>
                  <a:lnTo>
                    <a:pt x="938" y="140"/>
                  </a:lnTo>
                  <a:lnTo>
                    <a:pt x="932" y="145"/>
                  </a:lnTo>
                  <a:lnTo>
                    <a:pt x="930" y="148"/>
                  </a:lnTo>
                  <a:lnTo>
                    <a:pt x="930" y="150"/>
                  </a:lnTo>
                  <a:lnTo>
                    <a:pt x="928" y="153"/>
                  </a:lnTo>
                  <a:lnTo>
                    <a:pt x="927" y="160"/>
                  </a:lnTo>
                  <a:lnTo>
                    <a:pt x="925" y="171"/>
                  </a:lnTo>
                  <a:lnTo>
                    <a:pt x="924" y="187"/>
                  </a:lnTo>
                  <a:lnTo>
                    <a:pt x="925" y="206"/>
                  </a:lnTo>
                  <a:lnTo>
                    <a:pt x="928" y="231"/>
                  </a:lnTo>
                  <a:lnTo>
                    <a:pt x="935" y="258"/>
                  </a:lnTo>
                  <a:lnTo>
                    <a:pt x="946" y="290"/>
                  </a:lnTo>
                  <a:lnTo>
                    <a:pt x="961" y="325"/>
                  </a:lnTo>
                  <a:lnTo>
                    <a:pt x="983" y="363"/>
                  </a:lnTo>
                  <a:lnTo>
                    <a:pt x="1000" y="389"/>
                  </a:lnTo>
                  <a:lnTo>
                    <a:pt x="1026" y="411"/>
                  </a:lnTo>
                  <a:lnTo>
                    <a:pt x="1056" y="429"/>
                  </a:lnTo>
                  <a:lnTo>
                    <a:pt x="1090" y="444"/>
                  </a:lnTo>
                  <a:lnTo>
                    <a:pt x="1130" y="455"/>
                  </a:lnTo>
                  <a:lnTo>
                    <a:pt x="1173" y="460"/>
                  </a:lnTo>
                  <a:lnTo>
                    <a:pt x="1220" y="463"/>
                  </a:lnTo>
                  <a:lnTo>
                    <a:pt x="1263" y="461"/>
                  </a:lnTo>
                  <a:lnTo>
                    <a:pt x="1305" y="455"/>
                  </a:lnTo>
                  <a:lnTo>
                    <a:pt x="1342" y="445"/>
                  </a:lnTo>
                  <a:lnTo>
                    <a:pt x="1375" y="433"/>
                  </a:lnTo>
                  <a:lnTo>
                    <a:pt x="1399" y="418"/>
                  </a:lnTo>
                  <a:lnTo>
                    <a:pt x="1420" y="399"/>
                  </a:lnTo>
                  <a:lnTo>
                    <a:pt x="1435" y="375"/>
                  </a:lnTo>
                  <a:lnTo>
                    <a:pt x="1447" y="351"/>
                  </a:lnTo>
                  <a:lnTo>
                    <a:pt x="1455" y="325"/>
                  </a:lnTo>
                  <a:lnTo>
                    <a:pt x="1462" y="298"/>
                  </a:lnTo>
                  <a:lnTo>
                    <a:pt x="1465" y="272"/>
                  </a:lnTo>
                  <a:lnTo>
                    <a:pt x="1467" y="249"/>
                  </a:lnTo>
                  <a:lnTo>
                    <a:pt x="1467" y="227"/>
                  </a:lnTo>
                  <a:lnTo>
                    <a:pt x="1466" y="204"/>
                  </a:lnTo>
                  <a:lnTo>
                    <a:pt x="1462" y="179"/>
                  </a:lnTo>
                  <a:lnTo>
                    <a:pt x="1454" y="156"/>
                  </a:lnTo>
                  <a:lnTo>
                    <a:pt x="1445" y="137"/>
                  </a:lnTo>
                  <a:lnTo>
                    <a:pt x="1436" y="126"/>
                  </a:lnTo>
                  <a:lnTo>
                    <a:pt x="1425" y="115"/>
                  </a:lnTo>
                  <a:lnTo>
                    <a:pt x="1411" y="105"/>
                  </a:lnTo>
                  <a:lnTo>
                    <a:pt x="1392" y="99"/>
                  </a:lnTo>
                  <a:lnTo>
                    <a:pt x="1371" y="92"/>
                  </a:lnTo>
                  <a:lnTo>
                    <a:pt x="1342" y="88"/>
                  </a:lnTo>
                  <a:lnTo>
                    <a:pt x="1308" y="85"/>
                  </a:lnTo>
                  <a:lnTo>
                    <a:pt x="1267" y="84"/>
                  </a:lnTo>
                  <a:close/>
                  <a:moveTo>
                    <a:pt x="320" y="84"/>
                  </a:moveTo>
                  <a:lnTo>
                    <a:pt x="279" y="85"/>
                  </a:lnTo>
                  <a:lnTo>
                    <a:pt x="245" y="88"/>
                  </a:lnTo>
                  <a:lnTo>
                    <a:pt x="216" y="92"/>
                  </a:lnTo>
                  <a:lnTo>
                    <a:pt x="194" y="99"/>
                  </a:lnTo>
                  <a:lnTo>
                    <a:pt x="175" y="105"/>
                  </a:lnTo>
                  <a:lnTo>
                    <a:pt x="162" y="115"/>
                  </a:lnTo>
                  <a:lnTo>
                    <a:pt x="151" y="126"/>
                  </a:lnTo>
                  <a:lnTo>
                    <a:pt x="141" y="137"/>
                  </a:lnTo>
                  <a:lnTo>
                    <a:pt x="133" y="156"/>
                  </a:lnTo>
                  <a:lnTo>
                    <a:pt x="126" y="179"/>
                  </a:lnTo>
                  <a:lnTo>
                    <a:pt x="121" y="204"/>
                  </a:lnTo>
                  <a:lnTo>
                    <a:pt x="120" y="227"/>
                  </a:lnTo>
                  <a:lnTo>
                    <a:pt x="120" y="249"/>
                  </a:lnTo>
                  <a:lnTo>
                    <a:pt x="122" y="273"/>
                  </a:lnTo>
                  <a:lnTo>
                    <a:pt x="125" y="298"/>
                  </a:lnTo>
                  <a:lnTo>
                    <a:pt x="132" y="325"/>
                  </a:lnTo>
                  <a:lnTo>
                    <a:pt x="140" y="351"/>
                  </a:lnTo>
                  <a:lnTo>
                    <a:pt x="152" y="375"/>
                  </a:lnTo>
                  <a:lnTo>
                    <a:pt x="169" y="399"/>
                  </a:lnTo>
                  <a:lnTo>
                    <a:pt x="188" y="418"/>
                  </a:lnTo>
                  <a:lnTo>
                    <a:pt x="212" y="433"/>
                  </a:lnTo>
                  <a:lnTo>
                    <a:pt x="245" y="445"/>
                  </a:lnTo>
                  <a:lnTo>
                    <a:pt x="283" y="455"/>
                  </a:lnTo>
                  <a:lnTo>
                    <a:pt x="324" y="461"/>
                  </a:lnTo>
                  <a:lnTo>
                    <a:pt x="367" y="463"/>
                  </a:lnTo>
                  <a:lnTo>
                    <a:pt x="414" y="460"/>
                  </a:lnTo>
                  <a:lnTo>
                    <a:pt x="457" y="455"/>
                  </a:lnTo>
                  <a:lnTo>
                    <a:pt x="497" y="444"/>
                  </a:lnTo>
                  <a:lnTo>
                    <a:pt x="531" y="429"/>
                  </a:lnTo>
                  <a:lnTo>
                    <a:pt x="562" y="411"/>
                  </a:lnTo>
                  <a:lnTo>
                    <a:pt x="587" y="389"/>
                  </a:lnTo>
                  <a:lnTo>
                    <a:pt x="606" y="363"/>
                  </a:lnTo>
                  <a:lnTo>
                    <a:pt x="626" y="325"/>
                  </a:lnTo>
                  <a:lnTo>
                    <a:pt x="641" y="291"/>
                  </a:lnTo>
                  <a:lnTo>
                    <a:pt x="652" y="260"/>
                  </a:lnTo>
                  <a:lnTo>
                    <a:pt x="659" y="232"/>
                  </a:lnTo>
                  <a:lnTo>
                    <a:pt x="661" y="208"/>
                  </a:lnTo>
                  <a:lnTo>
                    <a:pt x="663" y="189"/>
                  </a:lnTo>
                  <a:lnTo>
                    <a:pt x="661" y="172"/>
                  </a:lnTo>
                  <a:lnTo>
                    <a:pt x="660" y="161"/>
                  </a:lnTo>
                  <a:lnTo>
                    <a:pt x="659" y="155"/>
                  </a:lnTo>
                  <a:lnTo>
                    <a:pt x="659" y="152"/>
                  </a:lnTo>
                  <a:lnTo>
                    <a:pt x="657" y="148"/>
                  </a:lnTo>
                  <a:lnTo>
                    <a:pt x="653" y="144"/>
                  </a:lnTo>
                  <a:lnTo>
                    <a:pt x="648" y="138"/>
                  </a:lnTo>
                  <a:lnTo>
                    <a:pt x="637" y="131"/>
                  </a:lnTo>
                  <a:lnTo>
                    <a:pt x="623" y="125"/>
                  </a:lnTo>
                  <a:lnTo>
                    <a:pt x="606" y="118"/>
                  </a:lnTo>
                  <a:lnTo>
                    <a:pt x="581" y="110"/>
                  </a:lnTo>
                  <a:lnTo>
                    <a:pt x="551" y="103"/>
                  </a:lnTo>
                  <a:lnTo>
                    <a:pt x="514" y="97"/>
                  </a:lnTo>
                  <a:lnTo>
                    <a:pt x="469" y="92"/>
                  </a:lnTo>
                  <a:lnTo>
                    <a:pt x="416" y="88"/>
                  </a:lnTo>
                  <a:lnTo>
                    <a:pt x="365" y="85"/>
                  </a:lnTo>
                  <a:lnTo>
                    <a:pt x="320" y="84"/>
                  </a:lnTo>
                  <a:close/>
                  <a:moveTo>
                    <a:pt x="327" y="0"/>
                  </a:moveTo>
                  <a:lnTo>
                    <a:pt x="390" y="2"/>
                  </a:lnTo>
                  <a:lnTo>
                    <a:pt x="454" y="5"/>
                  </a:lnTo>
                  <a:lnTo>
                    <a:pt x="461" y="6"/>
                  </a:lnTo>
                  <a:lnTo>
                    <a:pt x="509" y="9"/>
                  </a:lnTo>
                  <a:lnTo>
                    <a:pt x="551" y="13"/>
                  </a:lnTo>
                  <a:lnTo>
                    <a:pt x="587" y="20"/>
                  </a:lnTo>
                  <a:lnTo>
                    <a:pt x="622" y="28"/>
                  </a:lnTo>
                  <a:lnTo>
                    <a:pt x="656" y="41"/>
                  </a:lnTo>
                  <a:lnTo>
                    <a:pt x="675" y="50"/>
                  </a:lnTo>
                  <a:lnTo>
                    <a:pt x="695" y="60"/>
                  </a:lnTo>
                  <a:lnTo>
                    <a:pt x="712" y="69"/>
                  </a:lnTo>
                  <a:lnTo>
                    <a:pt x="729" y="75"/>
                  </a:lnTo>
                  <a:lnTo>
                    <a:pt x="746" y="82"/>
                  </a:lnTo>
                  <a:lnTo>
                    <a:pt x="761" y="86"/>
                  </a:lnTo>
                  <a:lnTo>
                    <a:pt x="784" y="89"/>
                  </a:lnTo>
                  <a:lnTo>
                    <a:pt x="804" y="89"/>
                  </a:lnTo>
                  <a:lnTo>
                    <a:pt x="827" y="86"/>
                  </a:lnTo>
                  <a:lnTo>
                    <a:pt x="841" y="82"/>
                  </a:lnTo>
                  <a:lnTo>
                    <a:pt x="857" y="75"/>
                  </a:lnTo>
                  <a:lnTo>
                    <a:pt x="876" y="69"/>
                  </a:lnTo>
                  <a:lnTo>
                    <a:pt x="893" y="60"/>
                  </a:lnTo>
                  <a:lnTo>
                    <a:pt x="913" y="50"/>
                  </a:lnTo>
                  <a:lnTo>
                    <a:pt x="931" y="41"/>
                  </a:lnTo>
                  <a:lnTo>
                    <a:pt x="966" y="28"/>
                  </a:lnTo>
                  <a:lnTo>
                    <a:pt x="1000" y="20"/>
                  </a:lnTo>
                  <a:lnTo>
                    <a:pt x="1037" y="13"/>
                  </a:lnTo>
                  <a:lnTo>
                    <a:pt x="1078" y="9"/>
                  </a:lnTo>
                  <a:lnTo>
                    <a:pt x="1126" y="6"/>
                  </a:lnTo>
                  <a:lnTo>
                    <a:pt x="1134" y="5"/>
                  </a:lnTo>
                  <a:lnTo>
                    <a:pt x="1198" y="2"/>
                  </a:lnTo>
                  <a:lnTo>
                    <a:pt x="1260" y="0"/>
                  </a:lnTo>
                  <a:lnTo>
                    <a:pt x="1331" y="2"/>
                  </a:lnTo>
                  <a:lnTo>
                    <a:pt x="1398" y="6"/>
                  </a:lnTo>
                  <a:lnTo>
                    <a:pt x="1462" y="14"/>
                  </a:lnTo>
                  <a:lnTo>
                    <a:pt x="1523" y="25"/>
                  </a:lnTo>
                  <a:lnTo>
                    <a:pt x="1533" y="28"/>
                  </a:lnTo>
                  <a:lnTo>
                    <a:pt x="1545" y="32"/>
                  </a:lnTo>
                  <a:lnTo>
                    <a:pt x="1556" y="39"/>
                  </a:lnTo>
                  <a:lnTo>
                    <a:pt x="1568" y="48"/>
                  </a:lnTo>
                  <a:lnTo>
                    <a:pt x="1578" y="60"/>
                  </a:lnTo>
                  <a:lnTo>
                    <a:pt x="1584" y="75"/>
                  </a:lnTo>
                  <a:lnTo>
                    <a:pt x="1587" y="95"/>
                  </a:lnTo>
                  <a:lnTo>
                    <a:pt x="1587" y="111"/>
                  </a:lnTo>
                  <a:lnTo>
                    <a:pt x="1587" y="131"/>
                  </a:lnTo>
                  <a:lnTo>
                    <a:pt x="1587" y="133"/>
                  </a:lnTo>
                  <a:lnTo>
                    <a:pt x="1587" y="141"/>
                  </a:lnTo>
                  <a:lnTo>
                    <a:pt x="1587" y="146"/>
                  </a:lnTo>
                  <a:lnTo>
                    <a:pt x="1587" y="152"/>
                  </a:lnTo>
                  <a:lnTo>
                    <a:pt x="1586" y="168"/>
                  </a:lnTo>
                  <a:lnTo>
                    <a:pt x="1583" y="182"/>
                  </a:lnTo>
                  <a:lnTo>
                    <a:pt x="1578" y="193"/>
                  </a:lnTo>
                  <a:lnTo>
                    <a:pt x="1572" y="200"/>
                  </a:lnTo>
                  <a:lnTo>
                    <a:pt x="1567" y="206"/>
                  </a:lnTo>
                  <a:lnTo>
                    <a:pt x="1564" y="209"/>
                  </a:lnTo>
                  <a:lnTo>
                    <a:pt x="1563" y="212"/>
                  </a:lnTo>
                  <a:lnTo>
                    <a:pt x="1560" y="217"/>
                  </a:lnTo>
                  <a:lnTo>
                    <a:pt x="1557" y="223"/>
                  </a:lnTo>
                  <a:lnTo>
                    <a:pt x="1556" y="230"/>
                  </a:lnTo>
                  <a:lnTo>
                    <a:pt x="1548" y="279"/>
                  </a:lnTo>
                  <a:lnTo>
                    <a:pt x="1541" y="320"/>
                  </a:lnTo>
                  <a:lnTo>
                    <a:pt x="1534" y="355"/>
                  </a:lnTo>
                  <a:lnTo>
                    <a:pt x="1526" y="385"/>
                  </a:lnTo>
                  <a:lnTo>
                    <a:pt x="1518" y="410"/>
                  </a:lnTo>
                  <a:lnTo>
                    <a:pt x="1509" y="431"/>
                  </a:lnTo>
                  <a:lnTo>
                    <a:pt x="1499" y="449"/>
                  </a:lnTo>
                  <a:lnTo>
                    <a:pt x="1485" y="464"/>
                  </a:lnTo>
                  <a:lnTo>
                    <a:pt x="1470" y="478"/>
                  </a:lnTo>
                  <a:lnTo>
                    <a:pt x="1451" y="490"/>
                  </a:lnTo>
                  <a:lnTo>
                    <a:pt x="1429" y="502"/>
                  </a:lnTo>
                  <a:lnTo>
                    <a:pt x="1406" y="512"/>
                  </a:lnTo>
                  <a:lnTo>
                    <a:pt x="1376" y="520"/>
                  </a:lnTo>
                  <a:lnTo>
                    <a:pt x="1343" y="528"/>
                  </a:lnTo>
                  <a:lnTo>
                    <a:pt x="1305" y="534"/>
                  </a:lnTo>
                  <a:lnTo>
                    <a:pt x="1266" y="536"/>
                  </a:lnTo>
                  <a:lnTo>
                    <a:pt x="1225" y="538"/>
                  </a:lnTo>
                  <a:lnTo>
                    <a:pt x="1191" y="536"/>
                  </a:lnTo>
                  <a:lnTo>
                    <a:pt x="1154" y="534"/>
                  </a:lnTo>
                  <a:lnTo>
                    <a:pt x="1113" y="528"/>
                  </a:lnTo>
                  <a:lnTo>
                    <a:pt x="1072" y="520"/>
                  </a:lnTo>
                  <a:lnTo>
                    <a:pt x="1032" y="506"/>
                  </a:lnTo>
                  <a:lnTo>
                    <a:pt x="992" y="489"/>
                  </a:lnTo>
                  <a:lnTo>
                    <a:pt x="965" y="471"/>
                  </a:lnTo>
                  <a:lnTo>
                    <a:pt x="942" y="449"/>
                  </a:lnTo>
                  <a:lnTo>
                    <a:pt x="920" y="423"/>
                  </a:lnTo>
                  <a:lnTo>
                    <a:pt x="901" y="395"/>
                  </a:lnTo>
                  <a:lnTo>
                    <a:pt x="885" y="365"/>
                  </a:lnTo>
                  <a:lnTo>
                    <a:pt x="871" y="335"/>
                  </a:lnTo>
                  <a:lnTo>
                    <a:pt x="860" y="306"/>
                  </a:lnTo>
                  <a:lnTo>
                    <a:pt x="851" y="279"/>
                  </a:lnTo>
                  <a:lnTo>
                    <a:pt x="844" y="255"/>
                  </a:lnTo>
                  <a:lnTo>
                    <a:pt x="838" y="238"/>
                  </a:lnTo>
                  <a:lnTo>
                    <a:pt x="836" y="224"/>
                  </a:lnTo>
                  <a:lnTo>
                    <a:pt x="834" y="219"/>
                  </a:lnTo>
                  <a:lnTo>
                    <a:pt x="833" y="213"/>
                  </a:lnTo>
                  <a:lnTo>
                    <a:pt x="826" y="208"/>
                  </a:lnTo>
                  <a:lnTo>
                    <a:pt x="814" y="204"/>
                  </a:lnTo>
                  <a:lnTo>
                    <a:pt x="796" y="202"/>
                  </a:lnTo>
                  <a:lnTo>
                    <a:pt x="793" y="202"/>
                  </a:lnTo>
                  <a:lnTo>
                    <a:pt x="777" y="204"/>
                  </a:lnTo>
                  <a:lnTo>
                    <a:pt x="766" y="206"/>
                  </a:lnTo>
                  <a:lnTo>
                    <a:pt x="759" y="209"/>
                  </a:lnTo>
                  <a:lnTo>
                    <a:pt x="755" y="213"/>
                  </a:lnTo>
                  <a:lnTo>
                    <a:pt x="754" y="215"/>
                  </a:lnTo>
                  <a:lnTo>
                    <a:pt x="753" y="216"/>
                  </a:lnTo>
                  <a:lnTo>
                    <a:pt x="751" y="223"/>
                  </a:lnTo>
                  <a:lnTo>
                    <a:pt x="749" y="235"/>
                  </a:lnTo>
                  <a:lnTo>
                    <a:pt x="744" y="254"/>
                  </a:lnTo>
                  <a:lnTo>
                    <a:pt x="738" y="277"/>
                  </a:lnTo>
                  <a:lnTo>
                    <a:pt x="728" y="305"/>
                  </a:lnTo>
                  <a:lnTo>
                    <a:pt x="717" y="333"/>
                  </a:lnTo>
                  <a:lnTo>
                    <a:pt x="704" y="363"/>
                  </a:lnTo>
                  <a:lnTo>
                    <a:pt x="687" y="393"/>
                  </a:lnTo>
                  <a:lnTo>
                    <a:pt x="668" y="422"/>
                  </a:lnTo>
                  <a:lnTo>
                    <a:pt x="646" y="448"/>
                  </a:lnTo>
                  <a:lnTo>
                    <a:pt x="622" y="471"/>
                  </a:lnTo>
                  <a:lnTo>
                    <a:pt x="595" y="489"/>
                  </a:lnTo>
                  <a:lnTo>
                    <a:pt x="555" y="506"/>
                  </a:lnTo>
                  <a:lnTo>
                    <a:pt x="514" y="520"/>
                  </a:lnTo>
                  <a:lnTo>
                    <a:pt x="474" y="528"/>
                  </a:lnTo>
                  <a:lnTo>
                    <a:pt x="434" y="534"/>
                  </a:lnTo>
                  <a:lnTo>
                    <a:pt x="396" y="536"/>
                  </a:lnTo>
                  <a:lnTo>
                    <a:pt x="362" y="538"/>
                  </a:lnTo>
                  <a:lnTo>
                    <a:pt x="321" y="536"/>
                  </a:lnTo>
                  <a:lnTo>
                    <a:pt x="282" y="534"/>
                  </a:lnTo>
                  <a:lnTo>
                    <a:pt x="245" y="528"/>
                  </a:lnTo>
                  <a:lnTo>
                    <a:pt x="211" y="520"/>
                  </a:lnTo>
                  <a:lnTo>
                    <a:pt x="181" y="512"/>
                  </a:lnTo>
                  <a:lnTo>
                    <a:pt x="158" y="502"/>
                  </a:lnTo>
                  <a:lnTo>
                    <a:pt x="136" y="490"/>
                  </a:lnTo>
                  <a:lnTo>
                    <a:pt x="117" y="478"/>
                  </a:lnTo>
                  <a:lnTo>
                    <a:pt x="102" y="464"/>
                  </a:lnTo>
                  <a:lnTo>
                    <a:pt x="90" y="449"/>
                  </a:lnTo>
                  <a:lnTo>
                    <a:pt x="79" y="431"/>
                  </a:lnTo>
                  <a:lnTo>
                    <a:pt x="69" y="410"/>
                  </a:lnTo>
                  <a:lnTo>
                    <a:pt x="61" y="385"/>
                  </a:lnTo>
                  <a:lnTo>
                    <a:pt x="54" y="355"/>
                  </a:lnTo>
                  <a:lnTo>
                    <a:pt x="46" y="321"/>
                  </a:lnTo>
                  <a:lnTo>
                    <a:pt x="39" y="279"/>
                  </a:lnTo>
                  <a:lnTo>
                    <a:pt x="31" y="230"/>
                  </a:lnTo>
                  <a:lnTo>
                    <a:pt x="30" y="223"/>
                  </a:lnTo>
                  <a:lnTo>
                    <a:pt x="27" y="217"/>
                  </a:lnTo>
                  <a:lnTo>
                    <a:pt x="26" y="212"/>
                  </a:lnTo>
                  <a:lnTo>
                    <a:pt x="23" y="209"/>
                  </a:lnTo>
                  <a:lnTo>
                    <a:pt x="20" y="206"/>
                  </a:lnTo>
                  <a:lnTo>
                    <a:pt x="15" y="200"/>
                  </a:lnTo>
                  <a:lnTo>
                    <a:pt x="9" y="193"/>
                  </a:lnTo>
                  <a:lnTo>
                    <a:pt x="5" y="182"/>
                  </a:lnTo>
                  <a:lnTo>
                    <a:pt x="1" y="168"/>
                  </a:lnTo>
                  <a:lnTo>
                    <a:pt x="0" y="152"/>
                  </a:lnTo>
                  <a:lnTo>
                    <a:pt x="0" y="148"/>
                  </a:lnTo>
                  <a:lnTo>
                    <a:pt x="0" y="142"/>
                  </a:lnTo>
                  <a:lnTo>
                    <a:pt x="0" y="137"/>
                  </a:lnTo>
                  <a:lnTo>
                    <a:pt x="0" y="131"/>
                  </a:lnTo>
                  <a:lnTo>
                    <a:pt x="0" y="118"/>
                  </a:lnTo>
                  <a:lnTo>
                    <a:pt x="0" y="105"/>
                  </a:lnTo>
                  <a:lnTo>
                    <a:pt x="0" y="95"/>
                  </a:lnTo>
                  <a:lnTo>
                    <a:pt x="4" y="75"/>
                  </a:lnTo>
                  <a:lnTo>
                    <a:pt x="11" y="60"/>
                  </a:lnTo>
                  <a:lnTo>
                    <a:pt x="20" y="48"/>
                  </a:lnTo>
                  <a:lnTo>
                    <a:pt x="31" y="39"/>
                  </a:lnTo>
                  <a:lnTo>
                    <a:pt x="43" y="32"/>
                  </a:lnTo>
                  <a:lnTo>
                    <a:pt x="56" y="26"/>
                  </a:lnTo>
                  <a:lnTo>
                    <a:pt x="65" y="25"/>
                  </a:lnTo>
                  <a:lnTo>
                    <a:pt x="125" y="14"/>
                  </a:lnTo>
                  <a:lnTo>
                    <a:pt x="189" y="6"/>
                  </a:lnTo>
                  <a:lnTo>
                    <a:pt x="257" y="2"/>
                  </a:lnTo>
                  <a:lnTo>
                    <a:pt x="3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2" name="Freeform 987"/>
            <p:cNvSpPr>
              <a:spLocks noEditPoints="1"/>
            </p:cNvSpPr>
            <p:nvPr/>
          </p:nvSpPr>
          <p:spPr bwMode="auto">
            <a:xfrm>
              <a:off x="-1366" y="1785"/>
              <a:ext cx="809" cy="999"/>
            </a:xfrm>
            <a:custGeom>
              <a:avLst/>
              <a:gdLst>
                <a:gd name="T0" fmla="*/ 737 w 1617"/>
                <a:gd name="T1" fmla="*/ 1508 h 1997"/>
                <a:gd name="T2" fmla="*/ 710 w 1617"/>
                <a:gd name="T3" fmla="*/ 1535 h 1997"/>
                <a:gd name="T4" fmla="*/ 710 w 1617"/>
                <a:gd name="T5" fmla="*/ 1575 h 1997"/>
                <a:gd name="T6" fmla="*/ 737 w 1617"/>
                <a:gd name="T7" fmla="*/ 1602 h 1997"/>
                <a:gd name="T8" fmla="*/ 777 w 1617"/>
                <a:gd name="T9" fmla="*/ 1602 h 1997"/>
                <a:gd name="T10" fmla="*/ 804 w 1617"/>
                <a:gd name="T11" fmla="*/ 1575 h 1997"/>
                <a:gd name="T12" fmla="*/ 804 w 1617"/>
                <a:gd name="T13" fmla="*/ 1535 h 1997"/>
                <a:gd name="T14" fmla="*/ 777 w 1617"/>
                <a:gd name="T15" fmla="*/ 1508 h 1997"/>
                <a:gd name="T16" fmla="*/ 1087 w 1617"/>
                <a:gd name="T17" fmla="*/ 1403 h 1997"/>
                <a:gd name="T18" fmla="*/ 1041 w 1617"/>
                <a:gd name="T19" fmla="*/ 1415 h 1997"/>
                <a:gd name="T20" fmla="*/ 1008 w 1617"/>
                <a:gd name="T21" fmla="*/ 1448 h 1997"/>
                <a:gd name="T22" fmla="*/ 996 w 1617"/>
                <a:gd name="T23" fmla="*/ 1494 h 1997"/>
                <a:gd name="T24" fmla="*/ 1008 w 1617"/>
                <a:gd name="T25" fmla="*/ 1539 h 1997"/>
                <a:gd name="T26" fmla="*/ 1041 w 1617"/>
                <a:gd name="T27" fmla="*/ 1573 h 1997"/>
                <a:gd name="T28" fmla="*/ 1087 w 1617"/>
                <a:gd name="T29" fmla="*/ 1586 h 1997"/>
                <a:gd name="T30" fmla="*/ 1134 w 1617"/>
                <a:gd name="T31" fmla="*/ 1573 h 1997"/>
                <a:gd name="T32" fmla="*/ 1166 w 1617"/>
                <a:gd name="T33" fmla="*/ 1539 h 1997"/>
                <a:gd name="T34" fmla="*/ 1178 w 1617"/>
                <a:gd name="T35" fmla="*/ 1494 h 1997"/>
                <a:gd name="T36" fmla="*/ 1166 w 1617"/>
                <a:gd name="T37" fmla="*/ 1448 h 1997"/>
                <a:gd name="T38" fmla="*/ 1134 w 1617"/>
                <a:gd name="T39" fmla="*/ 1415 h 1997"/>
                <a:gd name="T40" fmla="*/ 1087 w 1617"/>
                <a:gd name="T41" fmla="*/ 1403 h 1997"/>
                <a:gd name="T42" fmla="*/ 735 w 1617"/>
                <a:gd name="T43" fmla="*/ 1208 h 1997"/>
                <a:gd name="T44" fmla="*/ 701 w 1617"/>
                <a:gd name="T45" fmla="*/ 1232 h 1997"/>
                <a:gd name="T46" fmla="*/ 686 w 1617"/>
                <a:gd name="T47" fmla="*/ 1275 h 1997"/>
                <a:gd name="T48" fmla="*/ 701 w 1617"/>
                <a:gd name="T49" fmla="*/ 1317 h 1997"/>
                <a:gd name="T50" fmla="*/ 735 w 1617"/>
                <a:gd name="T51" fmla="*/ 1343 h 1997"/>
                <a:gd name="T52" fmla="*/ 780 w 1617"/>
                <a:gd name="T53" fmla="*/ 1343 h 1997"/>
                <a:gd name="T54" fmla="*/ 815 w 1617"/>
                <a:gd name="T55" fmla="*/ 1317 h 1997"/>
                <a:gd name="T56" fmla="*/ 829 w 1617"/>
                <a:gd name="T57" fmla="*/ 1275 h 1997"/>
                <a:gd name="T58" fmla="*/ 815 w 1617"/>
                <a:gd name="T59" fmla="*/ 1232 h 1997"/>
                <a:gd name="T60" fmla="*/ 780 w 1617"/>
                <a:gd name="T61" fmla="*/ 1208 h 1997"/>
                <a:gd name="T62" fmla="*/ 644 w 1617"/>
                <a:gd name="T63" fmla="*/ 364 h 1997"/>
                <a:gd name="T64" fmla="*/ 642 w 1617"/>
                <a:gd name="T65" fmla="*/ 950 h 1997"/>
                <a:gd name="T66" fmla="*/ 601 w 1617"/>
                <a:gd name="T67" fmla="*/ 1040 h 1997"/>
                <a:gd name="T68" fmla="*/ 981 w 1617"/>
                <a:gd name="T69" fmla="*/ 968 h 1997"/>
                <a:gd name="T70" fmla="*/ 972 w 1617"/>
                <a:gd name="T71" fmla="*/ 931 h 1997"/>
                <a:gd name="T72" fmla="*/ 644 w 1617"/>
                <a:gd name="T73" fmla="*/ 364 h 1997"/>
                <a:gd name="T74" fmla="*/ 1164 w 1617"/>
                <a:gd name="T75" fmla="*/ 0 h 1997"/>
                <a:gd name="T76" fmla="*/ 1208 w 1617"/>
                <a:gd name="T77" fmla="*/ 15 h 1997"/>
                <a:gd name="T78" fmla="*/ 1236 w 1617"/>
                <a:gd name="T79" fmla="*/ 51 h 1997"/>
                <a:gd name="T80" fmla="*/ 1238 w 1617"/>
                <a:gd name="T81" fmla="*/ 289 h 1997"/>
                <a:gd name="T82" fmla="*/ 1225 w 1617"/>
                <a:gd name="T83" fmla="*/ 334 h 1997"/>
                <a:gd name="T84" fmla="*/ 1187 w 1617"/>
                <a:gd name="T85" fmla="*/ 361 h 1997"/>
                <a:gd name="T86" fmla="*/ 1144 w 1617"/>
                <a:gd name="T87" fmla="*/ 364 h 1997"/>
                <a:gd name="T88" fmla="*/ 1609 w 1617"/>
                <a:gd name="T89" fmla="*/ 1873 h 1997"/>
                <a:gd name="T90" fmla="*/ 1617 w 1617"/>
                <a:gd name="T91" fmla="*/ 1916 h 1997"/>
                <a:gd name="T92" fmla="*/ 1603 w 1617"/>
                <a:gd name="T93" fmla="*/ 1956 h 1997"/>
                <a:gd name="T94" fmla="*/ 1572 w 1617"/>
                <a:gd name="T95" fmla="*/ 1986 h 1997"/>
                <a:gd name="T96" fmla="*/ 1531 w 1617"/>
                <a:gd name="T97" fmla="*/ 1997 h 1997"/>
                <a:gd name="T98" fmla="*/ 64 w 1617"/>
                <a:gd name="T99" fmla="*/ 1995 h 1997"/>
                <a:gd name="T100" fmla="*/ 27 w 1617"/>
                <a:gd name="T101" fmla="*/ 1973 h 1997"/>
                <a:gd name="T102" fmla="*/ 4 w 1617"/>
                <a:gd name="T103" fmla="*/ 1936 h 1997"/>
                <a:gd name="T104" fmla="*/ 1 w 1617"/>
                <a:gd name="T105" fmla="*/ 1894 h 1997"/>
                <a:gd name="T106" fmla="*/ 472 w 1617"/>
                <a:gd name="T107" fmla="*/ 911 h 1997"/>
                <a:gd name="T108" fmla="*/ 453 w 1617"/>
                <a:gd name="T109" fmla="*/ 364 h 1997"/>
                <a:gd name="T110" fmla="*/ 408 w 1617"/>
                <a:gd name="T111" fmla="*/ 350 h 1997"/>
                <a:gd name="T112" fmla="*/ 381 w 1617"/>
                <a:gd name="T113" fmla="*/ 313 h 1997"/>
                <a:gd name="T114" fmla="*/ 378 w 1617"/>
                <a:gd name="T115" fmla="*/ 75 h 1997"/>
                <a:gd name="T116" fmla="*/ 392 w 1617"/>
                <a:gd name="T117" fmla="*/ 31 h 1997"/>
                <a:gd name="T118" fmla="*/ 428 w 1617"/>
                <a:gd name="T119" fmla="*/ 4 h 19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17" h="1997">
                  <a:moveTo>
                    <a:pt x="758" y="1504"/>
                  </a:moveTo>
                  <a:lnTo>
                    <a:pt x="737" y="1508"/>
                  </a:lnTo>
                  <a:lnTo>
                    <a:pt x="721" y="1519"/>
                  </a:lnTo>
                  <a:lnTo>
                    <a:pt x="710" y="1535"/>
                  </a:lnTo>
                  <a:lnTo>
                    <a:pt x="706" y="1554"/>
                  </a:lnTo>
                  <a:lnTo>
                    <a:pt x="710" y="1575"/>
                  </a:lnTo>
                  <a:lnTo>
                    <a:pt x="721" y="1591"/>
                  </a:lnTo>
                  <a:lnTo>
                    <a:pt x="737" y="1602"/>
                  </a:lnTo>
                  <a:lnTo>
                    <a:pt x="758" y="1606"/>
                  </a:lnTo>
                  <a:lnTo>
                    <a:pt x="777" y="1602"/>
                  </a:lnTo>
                  <a:lnTo>
                    <a:pt x="793" y="1591"/>
                  </a:lnTo>
                  <a:lnTo>
                    <a:pt x="804" y="1575"/>
                  </a:lnTo>
                  <a:lnTo>
                    <a:pt x="808" y="1554"/>
                  </a:lnTo>
                  <a:lnTo>
                    <a:pt x="804" y="1535"/>
                  </a:lnTo>
                  <a:lnTo>
                    <a:pt x="793" y="1519"/>
                  </a:lnTo>
                  <a:lnTo>
                    <a:pt x="777" y="1508"/>
                  </a:lnTo>
                  <a:lnTo>
                    <a:pt x="758" y="1504"/>
                  </a:lnTo>
                  <a:close/>
                  <a:moveTo>
                    <a:pt x="1087" y="1403"/>
                  </a:moveTo>
                  <a:lnTo>
                    <a:pt x="1063" y="1406"/>
                  </a:lnTo>
                  <a:lnTo>
                    <a:pt x="1041" y="1415"/>
                  </a:lnTo>
                  <a:lnTo>
                    <a:pt x="1023" y="1429"/>
                  </a:lnTo>
                  <a:lnTo>
                    <a:pt x="1008" y="1448"/>
                  </a:lnTo>
                  <a:lnTo>
                    <a:pt x="999" y="1470"/>
                  </a:lnTo>
                  <a:lnTo>
                    <a:pt x="996" y="1494"/>
                  </a:lnTo>
                  <a:lnTo>
                    <a:pt x="999" y="1517"/>
                  </a:lnTo>
                  <a:lnTo>
                    <a:pt x="1008" y="1539"/>
                  </a:lnTo>
                  <a:lnTo>
                    <a:pt x="1023" y="1558"/>
                  </a:lnTo>
                  <a:lnTo>
                    <a:pt x="1041" y="1573"/>
                  </a:lnTo>
                  <a:lnTo>
                    <a:pt x="1063" y="1581"/>
                  </a:lnTo>
                  <a:lnTo>
                    <a:pt x="1087" y="1586"/>
                  </a:lnTo>
                  <a:lnTo>
                    <a:pt x="1112" y="1581"/>
                  </a:lnTo>
                  <a:lnTo>
                    <a:pt x="1134" y="1573"/>
                  </a:lnTo>
                  <a:lnTo>
                    <a:pt x="1151" y="1558"/>
                  </a:lnTo>
                  <a:lnTo>
                    <a:pt x="1166" y="1539"/>
                  </a:lnTo>
                  <a:lnTo>
                    <a:pt x="1176" y="1517"/>
                  </a:lnTo>
                  <a:lnTo>
                    <a:pt x="1178" y="1494"/>
                  </a:lnTo>
                  <a:lnTo>
                    <a:pt x="1176" y="1470"/>
                  </a:lnTo>
                  <a:lnTo>
                    <a:pt x="1166" y="1448"/>
                  </a:lnTo>
                  <a:lnTo>
                    <a:pt x="1151" y="1429"/>
                  </a:lnTo>
                  <a:lnTo>
                    <a:pt x="1134" y="1415"/>
                  </a:lnTo>
                  <a:lnTo>
                    <a:pt x="1112" y="1406"/>
                  </a:lnTo>
                  <a:lnTo>
                    <a:pt x="1087" y="1403"/>
                  </a:lnTo>
                  <a:close/>
                  <a:moveTo>
                    <a:pt x="758" y="1204"/>
                  </a:moveTo>
                  <a:lnTo>
                    <a:pt x="735" y="1208"/>
                  </a:lnTo>
                  <a:lnTo>
                    <a:pt x="716" y="1217"/>
                  </a:lnTo>
                  <a:lnTo>
                    <a:pt x="701" y="1232"/>
                  </a:lnTo>
                  <a:lnTo>
                    <a:pt x="690" y="1253"/>
                  </a:lnTo>
                  <a:lnTo>
                    <a:pt x="686" y="1275"/>
                  </a:lnTo>
                  <a:lnTo>
                    <a:pt x="690" y="1298"/>
                  </a:lnTo>
                  <a:lnTo>
                    <a:pt x="701" y="1317"/>
                  </a:lnTo>
                  <a:lnTo>
                    <a:pt x="716" y="1332"/>
                  </a:lnTo>
                  <a:lnTo>
                    <a:pt x="735" y="1343"/>
                  </a:lnTo>
                  <a:lnTo>
                    <a:pt x="758" y="1346"/>
                  </a:lnTo>
                  <a:lnTo>
                    <a:pt x="780" y="1343"/>
                  </a:lnTo>
                  <a:lnTo>
                    <a:pt x="799" y="1332"/>
                  </a:lnTo>
                  <a:lnTo>
                    <a:pt x="815" y="1317"/>
                  </a:lnTo>
                  <a:lnTo>
                    <a:pt x="825" y="1298"/>
                  </a:lnTo>
                  <a:lnTo>
                    <a:pt x="829" y="1275"/>
                  </a:lnTo>
                  <a:lnTo>
                    <a:pt x="825" y="1253"/>
                  </a:lnTo>
                  <a:lnTo>
                    <a:pt x="815" y="1232"/>
                  </a:lnTo>
                  <a:lnTo>
                    <a:pt x="799" y="1217"/>
                  </a:lnTo>
                  <a:lnTo>
                    <a:pt x="780" y="1208"/>
                  </a:lnTo>
                  <a:lnTo>
                    <a:pt x="758" y="1204"/>
                  </a:lnTo>
                  <a:close/>
                  <a:moveTo>
                    <a:pt x="644" y="364"/>
                  </a:moveTo>
                  <a:lnTo>
                    <a:pt x="644" y="931"/>
                  </a:lnTo>
                  <a:lnTo>
                    <a:pt x="642" y="950"/>
                  </a:lnTo>
                  <a:lnTo>
                    <a:pt x="635" y="968"/>
                  </a:lnTo>
                  <a:lnTo>
                    <a:pt x="601" y="1040"/>
                  </a:lnTo>
                  <a:lnTo>
                    <a:pt x="1015" y="1040"/>
                  </a:lnTo>
                  <a:lnTo>
                    <a:pt x="981" y="968"/>
                  </a:lnTo>
                  <a:lnTo>
                    <a:pt x="974" y="950"/>
                  </a:lnTo>
                  <a:lnTo>
                    <a:pt x="972" y="931"/>
                  </a:lnTo>
                  <a:lnTo>
                    <a:pt x="972" y="364"/>
                  </a:lnTo>
                  <a:lnTo>
                    <a:pt x="644" y="364"/>
                  </a:lnTo>
                  <a:close/>
                  <a:moveTo>
                    <a:pt x="453" y="0"/>
                  </a:moveTo>
                  <a:lnTo>
                    <a:pt x="1164" y="0"/>
                  </a:lnTo>
                  <a:lnTo>
                    <a:pt x="1187" y="4"/>
                  </a:lnTo>
                  <a:lnTo>
                    <a:pt x="1208" y="15"/>
                  </a:lnTo>
                  <a:lnTo>
                    <a:pt x="1225" y="31"/>
                  </a:lnTo>
                  <a:lnTo>
                    <a:pt x="1236" y="51"/>
                  </a:lnTo>
                  <a:lnTo>
                    <a:pt x="1238" y="75"/>
                  </a:lnTo>
                  <a:lnTo>
                    <a:pt x="1238" y="289"/>
                  </a:lnTo>
                  <a:lnTo>
                    <a:pt x="1236" y="313"/>
                  </a:lnTo>
                  <a:lnTo>
                    <a:pt x="1225" y="334"/>
                  </a:lnTo>
                  <a:lnTo>
                    <a:pt x="1208" y="350"/>
                  </a:lnTo>
                  <a:lnTo>
                    <a:pt x="1187" y="361"/>
                  </a:lnTo>
                  <a:lnTo>
                    <a:pt x="1164" y="364"/>
                  </a:lnTo>
                  <a:lnTo>
                    <a:pt x="1144" y="364"/>
                  </a:lnTo>
                  <a:lnTo>
                    <a:pt x="1144" y="911"/>
                  </a:lnTo>
                  <a:lnTo>
                    <a:pt x="1609" y="1873"/>
                  </a:lnTo>
                  <a:lnTo>
                    <a:pt x="1615" y="1894"/>
                  </a:lnTo>
                  <a:lnTo>
                    <a:pt x="1617" y="1916"/>
                  </a:lnTo>
                  <a:lnTo>
                    <a:pt x="1613" y="1936"/>
                  </a:lnTo>
                  <a:lnTo>
                    <a:pt x="1603" y="1956"/>
                  </a:lnTo>
                  <a:lnTo>
                    <a:pt x="1590" y="1973"/>
                  </a:lnTo>
                  <a:lnTo>
                    <a:pt x="1572" y="1986"/>
                  </a:lnTo>
                  <a:lnTo>
                    <a:pt x="1553" y="1995"/>
                  </a:lnTo>
                  <a:lnTo>
                    <a:pt x="1531" y="1997"/>
                  </a:lnTo>
                  <a:lnTo>
                    <a:pt x="85" y="1997"/>
                  </a:lnTo>
                  <a:lnTo>
                    <a:pt x="64" y="1995"/>
                  </a:lnTo>
                  <a:lnTo>
                    <a:pt x="45" y="1986"/>
                  </a:lnTo>
                  <a:lnTo>
                    <a:pt x="27" y="1973"/>
                  </a:lnTo>
                  <a:lnTo>
                    <a:pt x="13" y="1956"/>
                  </a:lnTo>
                  <a:lnTo>
                    <a:pt x="4" y="1936"/>
                  </a:lnTo>
                  <a:lnTo>
                    <a:pt x="0" y="1916"/>
                  </a:lnTo>
                  <a:lnTo>
                    <a:pt x="1" y="1894"/>
                  </a:lnTo>
                  <a:lnTo>
                    <a:pt x="8" y="1873"/>
                  </a:lnTo>
                  <a:lnTo>
                    <a:pt x="472" y="911"/>
                  </a:lnTo>
                  <a:lnTo>
                    <a:pt x="472" y="364"/>
                  </a:lnTo>
                  <a:lnTo>
                    <a:pt x="453" y="364"/>
                  </a:lnTo>
                  <a:lnTo>
                    <a:pt x="428" y="361"/>
                  </a:lnTo>
                  <a:lnTo>
                    <a:pt x="408" y="350"/>
                  </a:lnTo>
                  <a:lnTo>
                    <a:pt x="392" y="334"/>
                  </a:lnTo>
                  <a:lnTo>
                    <a:pt x="381" y="313"/>
                  </a:lnTo>
                  <a:lnTo>
                    <a:pt x="378" y="289"/>
                  </a:lnTo>
                  <a:lnTo>
                    <a:pt x="378" y="75"/>
                  </a:lnTo>
                  <a:lnTo>
                    <a:pt x="381" y="51"/>
                  </a:lnTo>
                  <a:lnTo>
                    <a:pt x="392" y="31"/>
                  </a:lnTo>
                  <a:lnTo>
                    <a:pt x="408" y="15"/>
                  </a:lnTo>
                  <a:lnTo>
                    <a:pt x="428" y="4"/>
                  </a:lnTo>
                  <a:lnTo>
                    <a:pt x="4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3" name="Freeform 988"/>
            <p:cNvSpPr>
              <a:spLocks noEditPoints="1"/>
            </p:cNvSpPr>
            <p:nvPr/>
          </p:nvSpPr>
          <p:spPr bwMode="auto">
            <a:xfrm>
              <a:off x="-2695" y="1785"/>
              <a:ext cx="1495" cy="1035"/>
            </a:xfrm>
            <a:custGeom>
              <a:avLst/>
              <a:gdLst>
                <a:gd name="T0" fmla="*/ 1105 w 2989"/>
                <a:gd name="T1" fmla="*/ 808 h 2070"/>
                <a:gd name="T2" fmla="*/ 1093 w 2989"/>
                <a:gd name="T3" fmla="*/ 851 h 2070"/>
                <a:gd name="T4" fmla="*/ 655 w 2989"/>
                <a:gd name="T5" fmla="*/ 983 h 2070"/>
                <a:gd name="T6" fmla="*/ 1311 w 2989"/>
                <a:gd name="T7" fmla="*/ 983 h 2070"/>
                <a:gd name="T8" fmla="*/ 1252 w 2989"/>
                <a:gd name="T9" fmla="*/ 897 h 2070"/>
                <a:gd name="T10" fmla="*/ 1218 w 2989"/>
                <a:gd name="T11" fmla="*/ 863 h 2070"/>
                <a:gd name="T12" fmla="*/ 1197 w 2989"/>
                <a:gd name="T13" fmla="*/ 851 h 2070"/>
                <a:gd name="T14" fmla="*/ 1176 w 2989"/>
                <a:gd name="T15" fmla="*/ 823 h 2070"/>
                <a:gd name="T16" fmla="*/ 1137 w 2989"/>
                <a:gd name="T17" fmla="*/ 796 h 2070"/>
                <a:gd name="T18" fmla="*/ 1352 w 2989"/>
                <a:gd name="T19" fmla="*/ 15 h 2070"/>
                <a:gd name="T20" fmla="*/ 1572 w 2989"/>
                <a:gd name="T21" fmla="*/ 147 h 2070"/>
                <a:gd name="T22" fmla="*/ 1752 w 2989"/>
                <a:gd name="T23" fmla="*/ 207 h 2070"/>
                <a:gd name="T24" fmla="*/ 1919 w 2989"/>
                <a:gd name="T25" fmla="*/ 576 h 2070"/>
                <a:gd name="T26" fmla="*/ 2087 w 2989"/>
                <a:gd name="T27" fmla="*/ 207 h 2070"/>
                <a:gd name="T28" fmla="*/ 2267 w 2989"/>
                <a:gd name="T29" fmla="*/ 147 h 2070"/>
                <a:gd name="T30" fmla="*/ 2487 w 2989"/>
                <a:gd name="T31" fmla="*/ 15 h 2070"/>
                <a:gd name="T32" fmla="*/ 2546 w 2989"/>
                <a:gd name="T33" fmla="*/ 1 h 2070"/>
                <a:gd name="T34" fmla="*/ 2614 w 2989"/>
                <a:gd name="T35" fmla="*/ 34 h 2070"/>
                <a:gd name="T36" fmla="*/ 2773 w 2989"/>
                <a:gd name="T37" fmla="*/ 120 h 2070"/>
                <a:gd name="T38" fmla="*/ 2895 w 2989"/>
                <a:gd name="T39" fmla="*/ 289 h 2070"/>
                <a:gd name="T40" fmla="*/ 2921 w 2989"/>
                <a:gd name="T41" fmla="*/ 391 h 2070"/>
                <a:gd name="T42" fmla="*/ 2989 w 2989"/>
                <a:gd name="T43" fmla="*/ 467 h 2070"/>
                <a:gd name="T44" fmla="*/ 2527 w 2989"/>
                <a:gd name="T45" fmla="*/ 1847 h 2070"/>
                <a:gd name="T46" fmla="*/ 2522 w 2989"/>
                <a:gd name="T47" fmla="*/ 1961 h 2070"/>
                <a:gd name="T48" fmla="*/ 2557 w 2989"/>
                <a:gd name="T49" fmla="*/ 2037 h 2070"/>
                <a:gd name="T50" fmla="*/ 2194 w 2989"/>
                <a:gd name="T51" fmla="*/ 2064 h 2070"/>
                <a:gd name="T52" fmla="*/ 1775 w 2989"/>
                <a:gd name="T53" fmla="*/ 2068 h 2070"/>
                <a:gd name="T54" fmla="*/ 1386 w 2989"/>
                <a:gd name="T55" fmla="*/ 2046 h 2070"/>
                <a:gd name="T56" fmla="*/ 1058 w 2989"/>
                <a:gd name="T57" fmla="*/ 2004 h 2070"/>
                <a:gd name="T58" fmla="*/ 784 w 2989"/>
                <a:gd name="T59" fmla="*/ 1946 h 2070"/>
                <a:gd name="T60" fmla="*/ 562 w 2989"/>
                <a:gd name="T61" fmla="*/ 1873 h 2070"/>
                <a:gd name="T62" fmla="*/ 385 w 2989"/>
                <a:gd name="T63" fmla="*/ 1796 h 2070"/>
                <a:gd name="T64" fmla="*/ 249 w 2989"/>
                <a:gd name="T65" fmla="*/ 1715 h 2070"/>
                <a:gd name="T66" fmla="*/ 150 w 2989"/>
                <a:gd name="T67" fmla="*/ 1637 h 2070"/>
                <a:gd name="T68" fmla="*/ 79 w 2989"/>
                <a:gd name="T69" fmla="*/ 1566 h 2070"/>
                <a:gd name="T70" fmla="*/ 35 w 2989"/>
                <a:gd name="T71" fmla="*/ 1508 h 2070"/>
                <a:gd name="T72" fmla="*/ 12 w 2989"/>
                <a:gd name="T73" fmla="*/ 1467 h 2070"/>
                <a:gd name="T74" fmla="*/ 3 w 2989"/>
                <a:gd name="T75" fmla="*/ 1448 h 2070"/>
                <a:gd name="T76" fmla="*/ 4 w 2989"/>
                <a:gd name="T77" fmla="*/ 1388 h 2070"/>
                <a:gd name="T78" fmla="*/ 27 w 2989"/>
                <a:gd name="T79" fmla="*/ 1269 h 2070"/>
                <a:gd name="T80" fmla="*/ 67 w 2989"/>
                <a:gd name="T81" fmla="*/ 1103 h 2070"/>
                <a:gd name="T82" fmla="*/ 125 w 2989"/>
                <a:gd name="T83" fmla="*/ 916 h 2070"/>
                <a:gd name="T84" fmla="*/ 203 w 2989"/>
                <a:gd name="T85" fmla="*/ 733 h 2070"/>
                <a:gd name="T86" fmla="*/ 302 w 2989"/>
                <a:gd name="T87" fmla="*/ 581 h 2070"/>
                <a:gd name="T88" fmla="*/ 408 w 2989"/>
                <a:gd name="T89" fmla="*/ 491 h 2070"/>
                <a:gd name="T90" fmla="*/ 527 w 2989"/>
                <a:gd name="T91" fmla="*/ 418 h 2070"/>
                <a:gd name="T92" fmla="*/ 683 w 2989"/>
                <a:gd name="T93" fmla="*/ 330 h 2070"/>
                <a:gd name="T94" fmla="*/ 859 w 2989"/>
                <a:gd name="T95" fmla="*/ 233 h 2070"/>
                <a:gd name="T96" fmla="*/ 1035 w 2989"/>
                <a:gd name="T97" fmla="*/ 137 h 2070"/>
                <a:gd name="T98" fmla="*/ 1190 w 2989"/>
                <a:gd name="T99" fmla="*/ 53 h 2070"/>
                <a:gd name="T100" fmla="*/ 1293 w 2989"/>
                <a:gd name="T101" fmla="*/ 1 h 20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989" h="2070">
                  <a:moveTo>
                    <a:pt x="1137" y="796"/>
                  </a:moveTo>
                  <a:lnTo>
                    <a:pt x="1119" y="800"/>
                  </a:lnTo>
                  <a:lnTo>
                    <a:pt x="1105" y="808"/>
                  </a:lnTo>
                  <a:lnTo>
                    <a:pt x="1096" y="823"/>
                  </a:lnTo>
                  <a:lnTo>
                    <a:pt x="1093" y="840"/>
                  </a:lnTo>
                  <a:lnTo>
                    <a:pt x="1093" y="851"/>
                  </a:lnTo>
                  <a:lnTo>
                    <a:pt x="1075" y="851"/>
                  </a:lnTo>
                  <a:lnTo>
                    <a:pt x="1075" y="983"/>
                  </a:lnTo>
                  <a:lnTo>
                    <a:pt x="655" y="983"/>
                  </a:lnTo>
                  <a:lnTo>
                    <a:pt x="655" y="1122"/>
                  </a:lnTo>
                  <a:lnTo>
                    <a:pt x="1311" y="1122"/>
                  </a:lnTo>
                  <a:lnTo>
                    <a:pt x="1311" y="983"/>
                  </a:lnTo>
                  <a:lnTo>
                    <a:pt x="1255" y="983"/>
                  </a:lnTo>
                  <a:lnTo>
                    <a:pt x="1255" y="913"/>
                  </a:lnTo>
                  <a:lnTo>
                    <a:pt x="1252" y="897"/>
                  </a:lnTo>
                  <a:lnTo>
                    <a:pt x="1244" y="882"/>
                  </a:lnTo>
                  <a:lnTo>
                    <a:pt x="1233" y="871"/>
                  </a:lnTo>
                  <a:lnTo>
                    <a:pt x="1218" y="863"/>
                  </a:lnTo>
                  <a:lnTo>
                    <a:pt x="1202" y="860"/>
                  </a:lnTo>
                  <a:lnTo>
                    <a:pt x="1197" y="860"/>
                  </a:lnTo>
                  <a:lnTo>
                    <a:pt x="1197" y="851"/>
                  </a:lnTo>
                  <a:lnTo>
                    <a:pt x="1180" y="851"/>
                  </a:lnTo>
                  <a:lnTo>
                    <a:pt x="1180" y="840"/>
                  </a:lnTo>
                  <a:lnTo>
                    <a:pt x="1176" y="823"/>
                  </a:lnTo>
                  <a:lnTo>
                    <a:pt x="1167" y="808"/>
                  </a:lnTo>
                  <a:lnTo>
                    <a:pt x="1153" y="800"/>
                  </a:lnTo>
                  <a:lnTo>
                    <a:pt x="1137" y="796"/>
                  </a:lnTo>
                  <a:close/>
                  <a:moveTo>
                    <a:pt x="1314" y="0"/>
                  </a:moveTo>
                  <a:lnTo>
                    <a:pt x="1334" y="4"/>
                  </a:lnTo>
                  <a:lnTo>
                    <a:pt x="1352" y="15"/>
                  </a:lnTo>
                  <a:lnTo>
                    <a:pt x="1423" y="66"/>
                  </a:lnTo>
                  <a:lnTo>
                    <a:pt x="1496" y="110"/>
                  </a:lnTo>
                  <a:lnTo>
                    <a:pt x="1572" y="147"/>
                  </a:lnTo>
                  <a:lnTo>
                    <a:pt x="1650" y="176"/>
                  </a:lnTo>
                  <a:lnTo>
                    <a:pt x="1730" y="197"/>
                  </a:lnTo>
                  <a:lnTo>
                    <a:pt x="1752" y="207"/>
                  </a:lnTo>
                  <a:lnTo>
                    <a:pt x="1770" y="222"/>
                  </a:lnTo>
                  <a:lnTo>
                    <a:pt x="1782" y="241"/>
                  </a:lnTo>
                  <a:lnTo>
                    <a:pt x="1919" y="576"/>
                  </a:lnTo>
                  <a:lnTo>
                    <a:pt x="2058" y="241"/>
                  </a:lnTo>
                  <a:lnTo>
                    <a:pt x="2069" y="222"/>
                  </a:lnTo>
                  <a:lnTo>
                    <a:pt x="2087" y="207"/>
                  </a:lnTo>
                  <a:lnTo>
                    <a:pt x="2109" y="197"/>
                  </a:lnTo>
                  <a:lnTo>
                    <a:pt x="2189" y="176"/>
                  </a:lnTo>
                  <a:lnTo>
                    <a:pt x="2267" y="147"/>
                  </a:lnTo>
                  <a:lnTo>
                    <a:pt x="2343" y="110"/>
                  </a:lnTo>
                  <a:lnTo>
                    <a:pt x="2416" y="66"/>
                  </a:lnTo>
                  <a:lnTo>
                    <a:pt x="2487" y="15"/>
                  </a:lnTo>
                  <a:lnTo>
                    <a:pt x="2505" y="4"/>
                  </a:lnTo>
                  <a:lnTo>
                    <a:pt x="2525" y="0"/>
                  </a:lnTo>
                  <a:lnTo>
                    <a:pt x="2546" y="1"/>
                  </a:lnTo>
                  <a:lnTo>
                    <a:pt x="2566" y="8"/>
                  </a:lnTo>
                  <a:lnTo>
                    <a:pt x="2570" y="11"/>
                  </a:lnTo>
                  <a:lnTo>
                    <a:pt x="2614" y="34"/>
                  </a:lnTo>
                  <a:lnTo>
                    <a:pt x="2661" y="60"/>
                  </a:lnTo>
                  <a:lnTo>
                    <a:pt x="2716" y="88"/>
                  </a:lnTo>
                  <a:lnTo>
                    <a:pt x="2773" y="120"/>
                  </a:lnTo>
                  <a:lnTo>
                    <a:pt x="2833" y="151"/>
                  </a:lnTo>
                  <a:lnTo>
                    <a:pt x="2895" y="185"/>
                  </a:lnTo>
                  <a:lnTo>
                    <a:pt x="2895" y="289"/>
                  </a:lnTo>
                  <a:lnTo>
                    <a:pt x="2898" y="326"/>
                  </a:lnTo>
                  <a:lnTo>
                    <a:pt x="2908" y="360"/>
                  </a:lnTo>
                  <a:lnTo>
                    <a:pt x="2921" y="391"/>
                  </a:lnTo>
                  <a:lnTo>
                    <a:pt x="2940" y="420"/>
                  </a:lnTo>
                  <a:lnTo>
                    <a:pt x="2964" y="446"/>
                  </a:lnTo>
                  <a:lnTo>
                    <a:pt x="2989" y="467"/>
                  </a:lnTo>
                  <a:lnTo>
                    <a:pt x="2989" y="879"/>
                  </a:lnTo>
                  <a:lnTo>
                    <a:pt x="2540" y="1812"/>
                  </a:lnTo>
                  <a:lnTo>
                    <a:pt x="2527" y="1847"/>
                  </a:lnTo>
                  <a:lnTo>
                    <a:pt x="2518" y="1886"/>
                  </a:lnTo>
                  <a:lnTo>
                    <a:pt x="2518" y="1924"/>
                  </a:lnTo>
                  <a:lnTo>
                    <a:pt x="2522" y="1961"/>
                  </a:lnTo>
                  <a:lnTo>
                    <a:pt x="2535" y="1997"/>
                  </a:lnTo>
                  <a:lnTo>
                    <a:pt x="2552" y="2031"/>
                  </a:lnTo>
                  <a:lnTo>
                    <a:pt x="2557" y="2037"/>
                  </a:lnTo>
                  <a:lnTo>
                    <a:pt x="2442" y="2048"/>
                  </a:lnTo>
                  <a:lnTo>
                    <a:pt x="2321" y="2057"/>
                  </a:lnTo>
                  <a:lnTo>
                    <a:pt x="2194" y="2064"/>
                  </a:lnTo>
                  <a:lnTo>
                    <a:pt x="2061" y="2068"/>
                  </a:lnTo>
                  <a:lnTo>
                    <a:pt x="1919" y="2070"/>
                  </a:lnTo>
                  <a:lnTo>
                    <a:pt x="1775" y="2068"/>
                  </a:lnTo>
                  <a:lnTo>
                    <a:pt x="1639" y="2064"/>
                  </a:lnTo>
                  <a:lnTo>
                    <a:pt x="1508" y="2057"/>
                  </a:lnTo>
                  <a:lnTo>
                    <a:pt x="1386" y="2046"/>
                  </a:lnTo>
                  <a:lnTo>
                    <a:pt x="1270" y="2036"/>
                  </a:lnTo>
                  <a:lnTo>
                    <a:pt x="1160" y="2021"/>
                  </a:lnTo>
                  <a:lnTo>
                    <a:pt x="1058" y="2004"/>
                  </a:lnTo>
                  <a:lnTo>
                    <a:pt x="960" y="1986"/>
                  </a:lnTo>
                  <a:lnTo>
                    <a:pt x="870" y="1966"/>
                  </a:lnTo>
                  <a:lnTo>
                    <a:pt x="784" y="1946"/>
                  </a:lnTo>
                  <a:lnTo>
                    <a:pt x="705" y="1922"/>
                  </a:lnTo>
                  <a:lnTo>
                    <a:pt x="630" y="1898"/>
                  </a:lnTo>
                  <a:lnTo>
                    <a:pt x="562" y="1873"/>
                  </a:lnTo>
                  <a:lnTo>
                    <a:pt x="498" y="1849"/>
                  </a:lnTo>
                  <a:lnTo>
                    <a:pt x="440" y="1821"/>
                  </a:lnTo>
                  <a:lnTo>
                    <a:pt x="385" y="1796"/>
                  </a:lnTo>
                  <a:lnTo>
                    <a:pt x="336" y="1768"/>
                  </a:lnTo>
                  <a:lnTo>
                    <a:pt x="291" y="1741"/>
                  </a:lnTo>
                  <a:lnTo>
                    <a:pt x="249" y="1715"/>
                  </a:lnTo>
                  <a:lnTo>
                    <a:pt x="212" y="1688"/>
                  </a:lnTo>
                  <a:lnTo>
                    <a:pt x="180" y="1662"/>
                  </a:lnTo>
                  <a:lnTo>
                    <a:pt x="150" y="1637"/>
                  </a:lnTo>
                  <a:lnTo>
                    <a:pt x="123" y="1613"/>
                  </a:lnTo>
                  <a:lnTo>
                    <a:pt x="99" y="1588"/>
                  </a:lnTo>
                  <a:lnTo>
                    <a:pt x="79" y="1566"/>
                  </a:lnTo>
                  <a:lnTo>
                    <a:pt x="63" y="1546"/>
                  </a:lnTo>
                  <a:lnTo>
                    <a:pt x="48" y="1526"/>
                  </a:lnTo>
                  <a:lnTo>
                    <a:pt x="35" y="1508"/>
                  </a:lnTo>
                  <a:lnTo>
                    <a:pt x="26" y="1493"/>
                  </a:lnTo>
                  <a:lnTo>
                    <a:pt x="18" y="1479"/>
                  </a:lnTo>
                  <a:lnTo>
                    <a:pt x="12" y="1467"/>
                  </a:lnTo>
                  <a:lnTo>
                    <a:pt x="7" y="1459"/>
                  </a:lnTo>
                  <a:lnTo>
                    <a:pt x="4" y="1452"/>
                  </a:lnTo>
                  <a:lnTo>
                    <a:pt x="3" y="1448"/>
                  </a:lnTo>
                  <a:lnTo>
                    <a:pt x="0" y="1430"/>
                  </a:lnTo>
                  <a:lnTo>
                    <a:pt x="0" y="1412"/>
                  </a:lnTo>
                  <a:lnTo>
                    <a:pt x="4" y="1388"/>
                  </a:lnTo>
                  <a:lnTo>
                    <a:pt x="10" y="1355"/>
                  </a:lnTo>
                  <a:lnTo>
                    <a:pt x="18" y="1316"/>
                  </a:lnTo>
                  <a:lnTo>
                    <a:pt x="27" y="1269"/>
                  </a:lnTo>
                  <a:lnTo>
                    <a:pt x="38" y="1217"/>
                  </a:lnTo>
                  <a:lnTo>
                    <a:pt x="52" y="1161"/>
                  </a:lnTo>
                  <a:lnTo>
                    <a:pt x="67" y="1103"/>
                  </a:lnTo>
                  <a:lnTo>
                    <a:pt x="84" y="1041"/>
                  </a:lnTo>
                  <a:lnTo>
                    <a:pt x="103" y="979"/>
                  </a:lnTo>
                  <a:lnTo>
                    <a:pt x="125" y="916"/>
                  </a:lnTo>
                  <a:lnTo>
                    <a:pt x="148" y="853"/>
                  </a:lnTo>
                  <a:lnTo>
                    <a:pt x="174" y="792"/>
                  </a:lnTo>
                  <a:lnTo>
                    <a:pt x="203" y="733"/>
                  </a:lnTo>
                  <a:lnTo>
                    <a:pt x="233" y="677"/>
                  </a:lnTo>
                  <a:lnTo>
                    <a:pt x="267" y="627"/>
                  </a:lnTo>
                  <a:lnTo>
                    <a:pt x="302" y="581"/>
                  </a:lnTo>
                  <a:lnTo>
                    <a:pt x="339" y="541"/>
                  </a:lnTo>
                  <a:lnTo>
                    <a:pt x="380" y="510"/>
                  </a:lnTo>
                  <a:lnTo>
                    <a:pt x="408" y="491"/>
                  </a:lnTo>
                  <a:lnTo>
                    <a:pt x="442" y="469"/>
                  </a:lnTo>
                  <a:lnTo>
                    <a:pt x="482" y="446"/>
                  </a:lnTo>
                  <a:lnTo>
                    <a:pt x="527" y="418"/>
                  </a:lnTo>
                  <a:lnTo>
                    <a:pt x="576" y="391"/>
                  </a:lnTo>
                  <a:lnTo>
                    <a:pt x="629" y="361"/>
                  </a:lnTo>
                  <a:lnTo>
                    <a:pt x="683" y="330"/>
                  </a:lnTo>
                  <a:lnTo>
                    <a:pt x="742" y="297"/>
                  </a:lnTo>
                  <a:lnTo>
                    <a:pt x="800" y="266"/>
                  </a:lnTo>
                  <a:lnTo>
                    <a:pt x="859" y="233"/>
                  </a:lnTo>
                  <a:lnTo>
                    <a:pt x="919" y="200"/>
                  </a:lnTo>
                  <a:lnTo>
                    <a:pt x="977" y="167"/>
                  </a:lnTo>
                  <a:lnTo>
                    <a:pt x="1035" y="137"/>
                  </a:lnTo>
                  <a:lnTo>
                    <a:pt x="1089" y="107"/>
                  </a:lnTo>
                  <a:lnTo>
                    <a:pt x="1141" y="79"/>
                  </a:lnTo>
                  <a:lnTo>
                    <a:pt x="1190" y="53"/>
                  </a:lnTo>
                  <a:lnTo>
                    <a:pt x="1233" y="30"/>
                  </a:lnTo>
                  <a:lnTo>
                    <a:pt x="1273" y="8"/>
                  </a:lnTo>
                  <a:lnTo>
                    <a:pt x="1293" y="1"/>
                  </a:lnTo>
                  <a:lnTo>
                    <a:pt x="13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4" name="Freeform 989"/>
            <p:cNvSpPr>
              <a:spLocks/>
            </p:cNvSpPr>
            <p:nvPr/>
          </p:nvSpPr>
          <p:spPr bwMode="auto">
            <a:xfrm>
              <a:off x="-2097" y="2231"/>
              <a:ext cx="13" cy="45"/>
            </a:xfrm>
            <a:custGeom>
              <a:avLst/>
              <a:gdLst>
                <a:gd name="T0" fmla="*/ 5 w 25"/>
                <a:gd name="T1" fmla="*/ 0 h 90"/>
                <a:gd name="T2" fmla="*/ 10 w 25"/>
                <a:gd name="T3" fmla="*/ 1 h 90"/>
                <a:gd name="T4" fmla="*/ 16 w 25"/>
                <a:gd name="T5" fmla="*/ 4 h 90"/>
                <a:gd name="T6" fmla="*/ 21 w 25"/>
                <a:gd name="T7" fmla="*/ 9 h 90"/>
                <a:gd name="T8" fmla="*/ 24 w 25"/>
                <a:gd name="T9" fmla="*/ 15 h 90"/>
                <a:gd name="T10" fmla="*/ 25 w 25"/>
                <a:gd name="T11" fmla="*/ 20 h 90"/>
                <a:gd name="T12" fmla="*/ 25 w 25"/>
                <a:gd name="T13" fmla="*/ 90 h 90"/>
                <a:gd name="T14" fmla="*/ 0 w 25"/>
                <a:gd name="T15" fmla="*/ 90 h 90"/>
                <a:gd name="T16" fmla="*/ 0 w 25"/>
                <a:gd name="T17" fmla="*/ 1 h 90"/>
                <a:gd name="T18" fmla="*/ 5 w 25"/>
                <a:gd name="T1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90">
                  <a:moveTo>
                    <a:pt x="5" y="0"/>
                  </a:moveTo>
                  <a:lnTo>
                    <a:pt x="10" y="1"/>
                  </a:lnTo>
                  <a:lnTo>
                    <a:pt x="16" y="4"/>
                  </a:lnTo>
                  <a:lnTo>
                    <a:pt x="21" y="9"/>
                  </a:lnTo>
                  <a:lnTo>
                    <a:pt x="24" y="15"/>
                  </a:lnTo>
                  <a:lnTo>
                    <a:pt x="25" y="20"/>
                  </a:lnTo>
                  <a:lnTo>
                    <a:pt x="25" y="90"/>
                  </a:lnTo>
                  <a:lnTo>
                    <a:pt x="0" y="90"/>
                  </a:lnTo>
                  <a:lnTo>
                    <a:pt x="0" y="1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749" name="Group 1008"/>
          <p:cNvGrpSpPr>
            <a:grpSpLocks noChangeAspect="1"/>
          </p:cNvGrpSpPr>
          <p:nvPr/>
        </p:nvGrpSpPr>
        <p:grpSpPr bwMode="auto">
          <a:xfrm>
            <a:off x="2667102" y="3860123"/>
            <a:ext cx="301808" cy="260896"/>
            <a:chOff x="-3982" y="41"/>
            <a:chExt cx="2641" cy="228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752" name="Freeform 1010"/>
            <p:cNvSpPr>
              <a:spLocks noEditPoints="1"/>
            </p:cNvSpPr>
            <p:nvPr/>
          </p:nvSpPr>
          <p:spPr bwMode="auto">
            <a:xfrm>
              <a:off x="-3982" y="41"/>
              <a:ext cx="2641" cy="2283"/>
            </a:xfrm>
            <a:custGeom>
              <a:avLst/>
              <a:gdLst>
                <a:gd name="T0" fmla="*/ 383 w 5282"/>
                <a:gd name="T1" fmla="*/ 3127 h 4566"/>
                <a:gd name="T2" fmla="*/ 4899 w 5282"/>
                <a:gd name="T3" fmla="*/ 384 h 4566"/>
                <a:gd name="T4" fmla="*/ 257 w 5282"/>
                <a:gd name="T5" fmla="*/ 0 h 4566"/>
                <a:gd name="T6" fmla="*/ 5072 w 5282"/>
                <a:gd name="T7" fmla="*/ 4 h 4566"/>
                <a:gd name="T8" fmla="*/ 5156 w 5282"/>
                <a:gd name="T9" fmla="*/ 36 h 4566"/>
                <a:gd name="T10" fmla="*/ 5221 w 5282"/>
                <a:gd name="T11" fmla="*/ 90 h 4566"/>
                <a:gd name="T12" fmla="*/ 5266 w 5282"/>
                <a:gd name="T13" fmla="*/ 168 h 4566"/>
                <a:gd name="T14" fmla="*/ 5282 w 5282"/>
                <a:gd name="T15" fmla="*/ 256 h 4566"/>
                <a:gd name="T16" fmla="*/ 5278 w 5282"/>
                <a:gd name="T17" fmla="*/ 3300 h 4566"/>
                <a:gd name="T18" fmla="*/ 5247 w 5282"/>
                <a:gd name="T19" fmla="*/ 3384 h 4566"/>
                <a:gd name="T20" fmla="*/ 5191 w 5282"/>
                <a:gd name="T21" fmla="*/ 3451 h 4566"/>
                <a:gd name="T22" fmla="*/ 5116 w 5282"/>
                <a:gd name="T23" fmla="*/ 3494 h 4566"/>
                <a:gd name="T24" fmla="*/ 5026 w 5282"/>
                <a:gd name="T25" fmla="*/ 3511 h 4566"/>
                <a:gd name="T26" fmla="*/ 3243 w 5282"/>
                <a:gd name="T27" fmla="*/ 4092 h 4566"/>
                <a:gd name="T28" fmla="*/ 3985 w 5282"/>
                <a:gd name="T29" fmla="*/ 4097 h 4566"/>
                <a:gd name="T30" fmla="*/ 4068 w 5282"/>
                <a:gd name="T31" fmla="*/ 4132 h 4566"/>
                <a:gd name="T32" fmla="*/ 4133 w 5282"/>
                <a:gd name="T33" fmla="*/ 4196 h 4566"/>
                <a:gd name="T34" fmla="*/ 4168 w 5282"/>
                <a:gd name="T35" fmla="*/ 4280 h 4566"/>
                <a:gd name="T36" fmla="*/ 4168 w 5282"/>
                <a:gd name="T37" fmla="*/ 4376 h 4566"/>
                <a:gd name="T38" fmla="*/ 4133 w 5282"/>
                <a:gd name="T39" fmla="*/ 4462 h 4566"/>
                <a:gd name="T40" fmla="*/ 4068 w 5282"/>
                <a:gd name="T41" fmla="*/ 4524 h 4566"/>
                <a:gd name="T42" fmla="*/ 3985 w 5282"/>
                <a:gd name="T43" fmla="*/ 4561 h 4566"/>
                <a:gd name="T44" fmla="*/ 1345 w 5282"/>
                <a:gd name="T45" fmla="*/ 4566 h 4566"/>
                <a:gd name="T46" fmla="*/ 1254 w 5282"/>
                <a:gd name="T47" fmla="*/ 4547 h 4566"/>
                <a:gd name="T48" fmla="*/ 1179 w 5282"/>
                <a:gd name="T49" fmla="*/ 4495 h 4566"/>
                <a:gd name="T50" fmla="*/ 1127 w 5282"/>
                <a:gd name="T51" fmla="*/ 4421 h 4566"/>
                <a:gd name="T52" fmla="*/ 1110 w 5282"/>
                <a:gd name="T53" fmla="*/ 4328 h 4566"/>
                <a:gd name="T54" fmla="*/ 1127 w 5282"/>
                <a:gd name="T55" fmla="*/ 4237 h 4566"/>
                <a:gd name="T56" fmla="*/ 1179 w 5282"/>
                <a:gd name="T57" fmla="*/ 4161 h 4566"/>
                <a:gd name="T58" fmla="*/ 1254 w 5282"/>
                <a:gd name="T59" fmla="*/ 4110 h 4566"/>
                <a:gd name="T60" fmla="*/ 1345 w 5282"/>
                <a:gd name="T61" fmla="*/ 4092 h 4566"/>
                <a:gd name="T62" fmla="*/ 2040 w 5282"/>
                <a:gd name="T63" fmla="*/ 3511 h 4566"/>
                <a:gd name="T64" fmla="*/ 210 w 5282"/>
                <a:gd name="T65" fmla="*/ 3507 h 4566"/>
                <a:gd name="T66" fmla="*/ 127 w 5282"/>
                <a:gd name="T67" fmla="*/ 3475 h 4566"/>
                <a:gd name="T68" fmla="*/ 61 w 5282"/>
                <a:gd name="T69" fmla="*/ 3419 h 4566"/>
                <a:gd name="T70" fmla="*/ 16 w 5282"/>
                <a:gd name="T71" fmla="*/ 3343 h 4566"/>
                <a:gd name="T72" fmla="*/ 0 w 5282"/>
                <a:gd name="T73" fmla="*/ 3255 h 4566"/>
                <a:gd name="T74" fmla="*/ 5 w 5282"/>
                <a:gd name="T75" fmla="*/ 211 h 4566"/>
                <a:gd name="T76" fmla="*/ 35 w 5282"/>
                <a:gd name="T77" fmla="*/ 127 h 4566"/>
                <a:gd name="T78" fmla="*/ 91 w 5282"/>
                <a:gd name="T79" fmla="*/ 60 h 4566"/>
                <a:gd name="T80" fmla="*/ 167 w 5282"/>
                <a:gd name="T81" fmla="*/ 17 h 4566"/>
                <a:gd name="T82" fmla="*/ 257 w 5282"/>
                <a:gd name="T83" fmla="*/ 0 h 4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282" h="4566">
                  <a:moveTo>
                    <a:pt x="383" y="384"/>
                  </a:moveTo>
                  <a:lnTo>
                    <a:pt x="383" y="3127"/>
                  </a:lnTo>
                  <a:lnTo>
                    <a:pt x="4899" y="3127"/>
                  </a:lnTo>
                  <a:lnTo>
                    <a:pt x="4899" y="384"/>
                  </a:lnTo>
                  <a:lnTo>
                    <a:pt x="383" y="384"/>
                  </a:lnTo>
                  <a:close/>
                  <a:moveTo>
                    <a:pt x="257" y="0"/>
                  </a:moveTo>
                  <a:lnTo>
                    <a:pt x="5026" y="0"/>
                  </a:lnTo>
                  <a:lnTo>
                    <a:pt x="5072" y="4"/>
                  </a:lnTo>
                  <a:lnTo>
                    <a:pt x="5116" y="17"/>
                  </a:lnTo>
                  <a:lnTo>
                    <a:pt x="5156" y="36"/>
                  </a:lnTo>
                  <a:lnTo>
                    <a:pt x="5191" y="60"/>
                  </a:lnTo>
                  <a:lnTo>
                    <a:pt x="5221" y="90"/>
                  </a:lnTo>
                  <a:lnTo>
                    <a:pt x="5247" y="127"/>
                  </a:lnTo>
                  <a:lnTo>
                    <a:pt x="5266" y="168"/>
                  </a:lnTo>
                  <a:lnTo>
                    <a:pt x="5278" y="211"/>
                  </a:lnTo>
                  <a:lnTo>
                    <a:pt x="5282" y="256"/>
                  </a:lnTo>
                  <a:lnTo>
                    <a:pt x="5282" y="3255"/>
                  </a:lnTo>
                  <a:lnTo>
                    <a:pt x="5278" y="3300"/>
                  </a:lnTo>
                  <a:lnTo>
                    <a:pt x="5266" y="3343"/>
                  </a:lnTo>
                  <a:lnTo>
                    <a:pt x="5247" y="3384"/>
                  </a:lnTo>
                  <a:lnTo>
                    <a:pt x="5221" y="3419"/>
                  </a:lnTo>
                  <a:lnTo>
                    <a:pt x="5191" y="3451"/>
                  </a:lnTo>
                  <a:lnTo>
                    <a:pt x="5156" y="3475"/>
                  </a:lnTo>
                  <a:lnTo>
                    <a:pt x="5116" y="3494"/>
                  </a:lnTo>
                  <a:lnTo>
                    <a:pt x="5072" y="3507"/>
                  </a:lnTo>
                  <a:lnTo>
                    <a:pt x="5026" y="3511"/>
                  </a:lnTo>
                  <a:lnTo>
                    <a:pt x="3243" y="3511"/>
                  </a:lnTo>
                  <a:lnTo>
                    <a:pt x="3243" y="4092"/>
                  </a:lnTo>
                  <a:lnTo>
                    <a:pt x="3937" y="4092"/>
                  </a:lnTo>
                  <a:lnTo>
                    <a:pt x="3985" y="4097"/>
                  </a:lnTo>
                  <a:lnTo>
                    <a:pt x="4028" y="4110"/>
                  </a:lnTo>
                  <a:lnTo>
                    <a:pt x="4068" y="4132"/>
                  </a:lnTo>
                  <a:lnTo>
                    <a:pt x="4104" y="4161"/>
                  </a:lnTo>
                  <a:lnTo>
                    <a:pt x="4133" y="4196"/>
                  </a:lnTo>
                  <a:lnTo>
                    <a:pt x="4155" y="4237"/>
                  </a:lnTo>
                  <a:lnTo>
                    <a:pt x="4168" y="4280"/>
                  </a:lnTo>
                  <a:lnTo>
                    <a:pt x="4173" y="4328"/>
                  </a:lnTo>
                  <a:lnTo>
                    <a:pt x="4168" y="4376"/>
                  </a:lnTo>
                  <a:lnTo>
                    <a:pt x="4155" y="4421"/>
                  </a:lnTo>
                  <a:lnTo>
                    <a:pt x="4133" y="4462"/>
                  </a:lnTo>
                  <a:lnTo>
                    <a:pt x="4104" y="4495"/>
                  </a:lnTo>
                  <a:lnTo>
                    <a:pt x="4068" y="4524"/>
                  </a:lnTo>
                  <a:lnTo>
                    <a:pt x="4028" y="4547"/>
                  </a:lnTo>
                  <a:lnTo>
                    <a:pt x="3985" y="4561"/>
                  </a:lnTo>
                  <a:lnTo>
                    <a:pt x="3937" y="4566"/>
                  </a:lnTo>
                  <a:lnTo>
                    <a:pt x="1345" y="4566"/>
                  </a:lnTo>
                  <a:lnTo>
                    <a:pt x="1297" y="4561"/>
                  </a:lnTo>
                  <a:lnTo>
                    <a:pt x="1254" y="4547"/>
                  </a:lnTo>
                  <a:lnTo>
                    <a:pt x="1214" y="4524"/>
                  </a:lnTo>
                  <a:lnTo>
                    <a:pt x="1179" y="4495"/>
                  </a:lnTo>
                  <a:lnTo>
                    <a:pt x="1150" y="4462"/>
                  </a:lnTo>
                  <a:lnTo>
                    <a:pt x="1127" y="4421"/>
                  </a:lnTo>
                  <a:lnTo>
                    <a:pt x="1115" y="4376"/>
                  </a:lnTo>
                  <a:lnTo>
                    <a:pt x="1110" y="4328"/>
                  </a:lnTo>
                  <a:lnTo>
                    <a:pt x="1115" y="4280"/>
                  </a:lnTo>
                  <a:lnTo>
                    <a:pt x="1127" y="4237"/>
                  </a:lnTo>
                  <a:lnTo>
                    <a:pt x="1150" y="4196"/>
                  </a:lnTo>
                  <a:lnTo>
                    <a:pt x="1179" y="4161"/>
                  </a:lnTo>
                  <a:lnTo>
                    <a:pt x="1214" y="4132"/>
                  </a:lnTo>
                  <a:lnTo>
                    <a:pt x="1254" y="4110"/>
                  </a:lnTo>
                  <a:lnTo>
                    <a:pt x="1297" y="4097"/>
                  </a:lnTo>
                  <a:lnTo>
                    <a:pt x="1345" y="4092"/>
                  </a:lnTo>
                  <a:lnTo>
                    <a:pt x="2040" y="4092"/>
                  </a:lnTo>
                  <a:lnTo>
                    <a:pt x="2040" y="3511"/>
                  </a:lnTo>
                  <a:lnTo>
                    <a:pt x="257" y="3511"/>
                  </a:lnTo>
                  <a:lnTo>
                    <a:pt x="210" y="3507"/>
                  </a:lnTo>
                  <a:lnTo>
                    <a:pt x="167" y="3494"/>
                  </a:lnTo>
                  <a:lnTo>
                    <a:pt x="127" y="3475"/>
                  </a:lnTo>
                  <a:lnTo>
                    <a:pt x="91" y="3451"/>
                  </a:lnTo>
                  <a:lnTo>
                    <a:pt x="61" y="3419"/>
                  </a:lnTo>
                  <a:lnTo>
                    <a:pt x="35" y="3384"/>
                  </a:lnTo>
                  <a:lnTo>
                    <a:pt x="16" y="3343"/>
                  </a:lnTo>
                  <a:lnTo>
                    <a:pt x="5" y="3300"/>
                  </a:lnTo>
                  <a:lnTo>
                    <a:pt x="0" y="3255"/>
                  </a:lnTo>
                  <a:lnTo>
                    <a:pt x="0" y="256"/>
                  </a:lnTo>
                  <a:lnTo>
                    <a:pt x="5" y="211"/>
                  </a:lnTo>
                  <a:lnTo>
                    <a:pt x="16" y="168"/>
                  </a:lnTo>
                  <a:lnTo>
                    <a:pt x="35" y="127"/>
                  </a:lnTo>
                  <a:lnTo>
                    <a:pt x="61" y="90"/>
                  </a:lnTo>
                  <a:lnTo>
                    <a:pt x="91" y="60"/>
                  </a:lnTo>
                  <a:lnTo>
                    <a:pt x="127" y="36"/>
                  </a:lnTo>
                  <a:lnTo>
                    <a:pt x="167" y="17"/>
                  </a:lnTo>
                  <a:lnTo>
                    <a:pt x="210" y="4"/>
                  </a:lnTo>
                  <a:lnTo>
                    <a:pt x="2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3" name="Freeform 1011"/>
            <p:cNvSpPr>
              <a:spLocks/>
            </p:cNvSpPr>
            <p:nvPr/>
          </p:nvSpPr>
          <p:spPr bwMode="auto">
            <a:xfrm>
              <a:off x="-3422" y="648"/>
              <a:ext cx="560" cy="539"/>
            </a:xfrm>
            <a:custGeom>
              <a:avLst/>
              <a:gdLst>
                <a:gd name="T0" fmla="*/ 964 w 1121"/>
                <a:gd name="T1" fmla="*/ 0 h 1078"/>
                <a:gd name="T2" fmla="*/ 993 w 1121"/>
                <a:gd name="T3" fmla="*/ 4 h 1078"/>
                <a:gd name="T4" fmla="*/ 1022 w 1121"/>
                <a:gd name="T5" fmla="*/ 12 h 1078"/>
                <a:gd name="T6" fmla="*/ 1048 w 1121"/>
                <a:gd name="T7" fmla="*/ 26 h 1078"/>
                <a:gd name="T8" fmla="*/ 1073 w 1121"/>
                <a:gd name="T9" fmla="*/ 45 h 1078"/>
                <a:gd name="T10" fmla="*/ 1094 w 1121"/>
                <a:gd name="T11" fmla="*/ 69 h 1078"/>
                <a:gd name="T12" fmla="*/ 1108 w 1121"/>
                <a:gd name="T13" fmla="*/ 97 h 1078"/>
                <a:gd name="T14" fmla="*/ 1118 w 1121"/>
                <a:gd name="T15" fmla="*/ 126 h 1078"/>
                <a:gd name="T16" fmla="*/ 1121 w 1121"/>
                <a:gd name="T17" fmla="*/ 158 h 1078"/>
                <a:gd name="T18" fmla="*/ 1121 w 1121"/>
                <a:gd name="T19" fmla="*/ 161 h 1078"/>
                <a:gd name="T20" fmla="*/ 1116 w 1121"/>
                <a:gd name="T21" fmla="*/ 198 h 1078"/>
                <a:gd name="T22" fmla="*/ 1105 w 1121"/>
                <a:gd name="T23" fmla="*/ 230 h 1078"/>
                <a:gd name="T24" fmla="*/ 1086 w 1121"/>
                <a:gd name="T25" fmla="*/ 261 h 1078"/>
                <a:gd name="T26" fmla="*/ 1060 w 1121"/>
                <a:gd name="T27" fmla="*/ 285 h 1078"/>
                <a:gd name="T28" fmla="*/ 1030 w 1121"/>
                <a:gd name="T29" fmla="*/ 304 h 1078"/>
                <a:gd name="T30" fmla="*/ 525 w 1121"/>
                <a:gd name="T31" fmla="*/ 538 h 1078"/>
                <a:gd name="T32" fmla="*/ 1030 w 1121"/>
                <a:gd name="T33" fmla="*/ 775 h 1078"/>
                <a:gd name="T34" fmla="*/ 1060 w 1121"/>
                <a:gd name="T35" fmla="*/ 792 h 1078"/>
                <a:gd name="T36" fmla="*/ 1086 w 1121"/>
                <a:gd name="T37" fmla="*/ 818 h 1078"/>
                <a:gd name="T38" fmla="*/ 1105 w 1121"/>
                <a:gd name="T39" fmla="*/ 847 h 1078"/>
                <a:gd name="T40" fmla="*/ 1116 w 1121"/>
                <a:gd name="T41" fmla="*/ 881 h 1078"/>
                <a:gd name="T42" fmla="*/ 1121 w 1121"/>
                <a:gd name="T43" fmla="*/ 916 h 1078"/>
                <a:gd name="T44" fmla="*/ 1121 w 1121"/>
                <a:gd name="T45" fmla="*/ 921 h 1078"/>
                <a:gd name="T46" fmla="*/ 1118 w 1121"/>
                <a:gd name="T47" fmla="*/ 953 h 1078"/>
                <a:gd name="T48" fmla="*/ 1108 w 1121"/>
                <a:gd name="T49" fmla="*/ 982 h 1078"/>
                <a:gd name="T50" fmla="*/ 1094 w 1121"/>
                <a:gd name="T51" fmla="*/ 1009 h 1078"/>
                <a:gd name="T52" fmla="*/ 1073 w 1121"/>
                <a:gd name="T53" fmla="*/ 1033 h 1078"/>
                <a:gd name="T54" fmla="*/ 1048 w 1121"/>
                <a:gd name="T55" fmla="*/ 1053 h 1078"/>
                <a:gd name="T56" fmla="*/ 1022 w 1121"/>
                <a:gd name="T57" fmla="*/ 1067 h 1078"/>
                <a:gd name="T58" fmla="*/ 993 w 1121"/>
                <a:gd name="T59" fmla="*/ 1075 h 1078"/>
                <a:gd name="T60" fmla="*/ 964 w 1121"/>
                <a:gd name="T61" fmla="*/ 1078 h 1078"/>
                <a:gd name="T62" fmla="*/ 930 w 1121"/>
                <a:gd name="T63" fmla="*/ 1073 h 1078"/>
                <a:gd name="T64" fmla="*/ 898 w 1121"/>
                <a:gd name="T65" fmla="*/ 1064 h 1078"/>
                <a:gd name="T66" fmla="*/ 90 w 1121"/>
                <a:gd name="T67" fmla="*/ 688 h 1078"/>
                <a:gd name="T68" fmla="*/ 60 w 1121"/>
                <a:gd name="T69" fmla="*/ 669 h 1078"/>
                <a:gd name="T70" fmla="*/ 36 w 1121"/>
                <a:gd name="T71" fmla="*/ 643 h 1078"/>
                <a:gd name="T72" fmla="*/ 16 w 1121"/>
                <a:gd name="T73" fmla="*/ 614 h 1078"/>
                <a:gd name="T74" fmla="*/ 4 w 1121"/>
                <a:gd name="T75" fmla="*/ 580 h 1078"/>
                <a:gd name="T76" fmla="*/ 0 w 1121"/>
                <a:gd name="T77" fmla="*/ 545 h 1078"/>
                <a:gd name="T78" fmla="*/ 0 w 1121"/>
                <a:gd name="T79" fmla="*/ 534 h 1078"/>
                <a:gd name="T80" fmla="*/ 4 w 1121"/>
                <a:gd name="T81" fmla="*/ 498 h 1078"/>
                <a:gd name="T82" fmla="*/ 16 w 1121"/>
                <a:gd name="T83" fmla="*/ 465 h 1078"/>
                <a:gd name="T84" fmla="*/ 36 w 1121"/>
                <a:gd name="T85" fmla="*/ 434 h 1078"/>
                <a:gd name="T86" fmla="*/ 60 w 1121"/>
                <a:gd name="T87" fmla="*/ 410 h 1078"/>
                <a:gd name="T88" fmla="*/ 90 w 1121"/>
                <a:gd name="T89" fmla="*/ 391 h 1078"/>
                <a:gd name="T90" fmla="*/ 898 w 1121"/>
                <a:gd name="T91" fmla="*/ 15 h 1078"/>
                <a:gd name="T92" fmla="*/ 930 w 1121"/>
                <a:gd name="T93" fmla="*/ 5 h 1078"/>
                <a:gd name="T94" fmla="*/ 964 w 1121"/>
                <a:gd name="T95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21" h="1078">
                  <a:moveTo>
                    <a:pt x="964" y="0"/>
                  </a:moveTo>
                  <a:lnTo>
                    <a:pt x="993" y="4"/>
                  </a:lnTo>
                  <a:lnTo>
                    <a:pt x="1022" y="12"/>
                  </a:lnTo>
                  <a:lnTo>
                    <a:pt x="1048" y="26"/>
                  </a:lnTo>
                  <a:lnTo>
                    <a:pt x="1073" y="45"/>
                  </a:lnTo>
                  <a:lnTo>
                    <a:pt x="1094" y="69"/>
                  </a:lnTo>
                  <a:lnTo>
                    <a:pt x="1108" y="97"/>
                  </a:lnTo>
                  <a:lnTo>
                    <a:pt x="1118" y="126"/>
                  </a:lnTo>
                  <a:lnTo>
                    <a:pt x="1121" y="158"/>
                  </a:lnTo>
                  <a:lnTo>
                    <a:pt x="1121" y="161"/>
                  </a:lnTo>
                  <a:lnTo>
                    <a:pt x="1116" y="198"/>
                  </a:lnTo>
                  <a:lnTo>
                    <a:pt x="1105" y="230"/>
                  </a:lnTo>
                  <a:lnTo>
                    <a:pt x="1086" y="261"/>
                  </a:lnTo>
                  <a:lnTo>
                    <a:pt x="1060" y="285"/>
                  </a:lnTo>
                  <a:lnTo>
                    <a:pt x="1030" y="304"/>
                  </a:lnTo>
                  <a:lnTo>
                    <a:pt x="525" y="538"/>
                  </a:lnTo>
                  <a:lnTo>
                    <a:pt x="1030" y="775"/>
                  </a:lnTo>
                  <a:lnTo>
                    <a:pt x="1060" y="792"/>
                  </a:lnTo>
                  <a:lnTo>
                    <a:pt x="1086" y="818"/>
                  </a:lnTo>
                  <a:lnTo>
                    <a:pt x="1105" y="847"/>
                  </a:lnTo>
                  <a:lnTo>
                    <a:pt x="1116" y="881"/>
                  </a:lnTo>
                  <a:lnTo>
                    <a:pt x="1121" y="916"/>
                  </a:lnTo>
                  <a:lnTo>
                    <a:pt x="1121" y="921"/>
                  </a:lnTo>
                  <a:lnTo>
                    <a:pt x="1118" y="953"/>
                  </a:lnTo>
                  <a:lnTo>
                    <a:pt x="1108" y="982"/>
                  </a:lnTo>
                  <a:lnTo>
                    <a:pt x="1094" y="1009"/>
                  </a:lnTo>
                  <a:lnTo>
                    <a:pt x="1073" y="1033"/>
                  </a:lnTo>
                  <a:lnTo>
                    <a:pt x="1048" y="1053"/>
                  </a:lnTo>
                  <a:lnTo>
                    <a:pt x="1022" y="1067"/>
                  </a:lnTo>
                  <a:lnTo>
                    <a:pt x="993" y="1075"/>
                  </a:lnTo>
                  <a:lnTo>
                    <a:pt x="964" y="1078"/>
                  </a:lnTo>
                  <a:lnTo>
                    <a:pt x="930" y="1073"/>
                  </a:lnTo>
                  <a:lnTo>
                    <a:pt x="898" y="1064"/>
                  </a:lnTo>
                  <a:lnTo>
                    <a:pt x="90" y="688"/>
                  </a:lnTo>
                  <a:lnTo>
                    <a:pt x="60" y="669"/>
                  </a:lnTo>
                  <a:lnTo>
                    <a:pt x="36" y="643"/>
                  </a:lnTo>
                  <a:lnTo>
                    <a:pt x="16" y="614"/>
                  </a:lnTo>
                  <a:lnTo>
                    <a:pt x="4" y="580"/>
                  </a:lnTo>
                  <a:lnTo>
                    <a:pt x="0" y="545"/>
                  </a:lnTo>
                  <a:lnTo>
                    <a:pt x="0" y="534"/>
                  </a:lnTo>
                  <a:lnTo>
                    <a:pt x="4" y="498"/>
                  </a:lnTo>
                  <a:lnTo>
                    <a:pt x="16" y="465"/>
                  </a:lnTo>
                  <a:lnTo>
                    <a:pt x="36" y="434"/>
                  </a:lnTo>
                  <a:lnTo>
                    <a:pt x="60" y="410"/>
                  </a:lnTo>
                  <a:lnTo>
                    <a:pt x="90" y="391"/>
                  </a:lnTo>
                  <a:lnTo>
                    <a:pt x="898" y="15"/>
                  </a:lnTo>
                  <a:lnTo>
                    <a:pt x="930" y="5"/>
                  </a:lnTo>
                  <a:lnTo>
                    <a:pt x="9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4" name="Freeform 1012"/>
            <p:cNvSpPr>
              <a:spLocks/>
            </p:cNvSpPr>
            <p:nvPr/>
          </p:nvSpPr>
          <p:spPr bwMode="auto">
            <a:xfrm>
              <a:off x="-2873" y="424"/>
              <a:ext cx="423" cy="982"/>
            </a:xfrm>
            <a:custGeom>
              <a:avLst/>
              <a:gdLst>
                <a:gd name="T0" fmla="*/ 686 w 847"/>
                <a:gd name="T1" fmla="*/ 0 h 1963"/>
                <a:gd name="T2" fmla="*/ 691 w 847"/>
                <a:gd name="T3" fmla="*/ 0 h 1963"/>
                <a:gd name="T4" fmla="*/ 728 w 847"/>
                <a:gd name="T5" fmla="*/ 3 h 1963"/>
                <a:gd name="T6" fmla="*/ 762 w 847"/>
                <a:gd name="T7" fmla="*/ 16 h 1963"/>
                <a:gd name="T8" fmla="*/ 792 w 847"/>
                <a:gd name="T9" fmla="*/ 37 h 1963"/>
                <a:gd name="T10" fmla="*/ 818 w 847"/>
                <a:gd name="T11" fmla="*/ 64 h 1963"/>
                <a:gd name="T12" fmla="*/ 835 w 847"/>
                <a:gd name="T13" fmla="*/ 96 h 1963"/>
                <a:gd name="T14" fmla="*/ 845 w 847"/>
                <a:gd name="T15" fmla="*/ 131 h 1963"/>
                <a:gd name="T16" fmla="*/ 847 w 847"/>
                <a:gd name="T17" fmla="*/ 168 h 1963"/>
                <a:gd name="T18" fmla="*/ 840 w 847"/>
                <a:gd name="T19" fmla="*/ 204 h 1963"/>
                <a:gd name="T20" fmla="*/ 309 w 847"/>
                <a:gd name="T21" fmla="*/ 1854 h 1963"/>
                <a:gd name="T22" fmla="*/ 295 w 847"/>
                <a:gd name="T23" fmla="*/ 1884 h 1963"/>
                <a:gd name="T24" fmla="*/ 276 w 847"/>
                <a:gd name="T25" fmla="*/ 1911 h 1963"/>
                <a:gd name="T26" fmla="*/ 252 w 847"/>
                <a:gd name="T27" fmla="*/ 1934 h 1963"/>
                <a:gd name="T28" fmla="*/ 224 w 847"/>
                <a:gd name="T29" fmla="*/ 1950 h 1963"/>
                <a:gd name="T30" fmla="*/ 192 w 847"/>
                <a:gd name="T31" fmla="*/ 1960 h 1963"/>
                <a:gd name="T32" fmla="*/ 160 w 847"/>
                <a:gd name="T33" fmla="*/ 1963 h 1963"/>
                <a:gd name="T34" fmla="*/ 155 w 847"/>
                <a:gd name="T35" fmla="*/ 1963 h 1963"/>
                <a:gd name="T36" fmla="*/ 118 w 847"/>
                <a:gd name="T37" fmla="*/ 1960 h 1963"/>
                <a:gd name="T38" fmla="*/ 85 w 847"/>
                <a:gd name="T39" fmla="*/ 1947 h 1963"/>
                <a:gd name="T40" fmla="*/ 54 w 847"/>
                <a:gd name="T41" fmla="*/ 1926 h 1963"/>
                <a:gd name="T42" fmla="*/ 29 w 847"/>
                <a:gd name="T43" fmla="*/ 1899 h 1963"/>
                <a:gd name="T44" fmla="*/ 11 w 847"/>
                <a:gd name="T45" fmla="*/ 1866 h 1963"/>
                <a:gd name="T46" fmla="*/ 1 w 847"/>
                <a:gd name="T47" fmla="*/ 1831 h 1963"/>
                <a:gd name="T48" fmla="*/ 0 w 847"/>
                <a:gd name="T49" fmla="*/ 1794 h 1963"/>
                <a:gd name="T50" fmla="*/ 6 w 847"/>
                <a:gd name="T51" fmla="*/ 1759 h 1963"/>
                <a:gd name="T52" fmla="*/ 537 w 847"/>
                <a:gd name="T53" fmla="*/ 109 h 1963"/>
                <a:gd name="T54" fmla="*/ 551 w 847"/>
                <a:gd name="T55" fmla="*/ 77 h 1963"/>
                <a:gd name="T56" fmla="*/ 571 w 847"/>
                <a:gd name="T57" fmla="*/ 51 h 1963"/>
                <a:gd name="T58" fmla="*/ 595 w 847"/>
                <a:gd name="T59" fmla="*/ 29 h 1963"/>
                <a:gd name="T60" fmla="*/ 622 w 847"/>
                <a:gd name="T61" fmla="*/ 13 h 1963"/>
                <a:gd name="T62" fmla="*/ 654 w 847"/>
                <a:gd name="T63" fmla="*/ 3 h 1963"/>
                <a:gd name="T64" fmla="*/ 686 w 847"/>
                <a:gd name="T65" fmla="*/ 0 h 19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47" h="1963">
                  <a:moveTo>
                    <a:pt x="686" y="0"/>
                  </a:moveTo>
                  <a:lnTo>
                    <a:pt x="691" y="0"/>
                  </a:lnTo>
                  <a:lnTo>
                    <a:pt x="728" y="3"/>
                  </a:lnTo>
                  <a:lnTo>
                    <a:pt x="762" y="16"/>
                  </a:lnTo>
                  <a:lnTo>
                    <a:pt x="792" y="37"/>
                  </a:lnTo>
                  <a:lnTo>
                    <a:pt x="818" y="64"/>
                  </a:lnTo>
                  <a:lnTo>
                    <a:pt x="835" y="96"/>
                  </a:lnTo>
                  <a:lnTo>
                    <a:pt x="845" y="131"/>
                  </a:lnTo>
                  <a:lnTo>
                    <a:pt x="847" y="168"/>
                  </a:lnTo>
                  <a:lnTo>
                    <a:pt x="840" y="204"/>
                  </a:lnTo>
                  <a:lnTo>
                    <a:pt x="309" y="1854"/>
                  </a:lnTo>
                  <a:lnTo>
                    <a:pt x="295" y="1884"/>
                  </a:lnTo>
                  <a:lnTo>
                    <a:pt x="276" y="1911"/>
                  </a:lnTo>
                  <a:lnTo>
                    <a:pt x="252" y="1934"/>
                  </a:lnTo>
                  <a:lnTo>
                    <a:pt x="224" y="1950"/>
                  </a:lnTo>
                  <a:lnTo>
                    <a:pt x="192" y="1960"/>
                  </a:lnTo>
                  <a:lnTo>
                    <a:pt x="160" y="1963"/>
                  </a:lnTo>
                  <a:lnTo>
                    <a:pt x="155" y="1963"/>
                  </a:lnTo>
                  <a:lnTo>
                    <a:pt x="118" y="1960"/>
                  </a:lnTo>
                  <a:lnTo>
                    <a:pt x="85" y="1947"/>
                  </a:lnTo>
                  <a:lnTo>
                    <a:pt x="54" y="1926"/>
                  </a:lnTo>
                  <a:lnTo>
                    <a:pt x="29" y="1899"/>
                  </a:lnTo>
                  <a:lnTo>
                    <a:pt x="11" y="1866"/>
                  </a:lnTo>
                  <a:lnTo>
                    <a:pt x="1" y="1831"/>
                  </a:lnTo>
                  <a:lnTo>
                    <a:pt x="0" y="1794"/>
                  </a:lnTo>
                  <a:lnTo>
                    <a:pt x="6" y="1759"/>
                  </a:lnTo>
                  <a:lnTo>
                    <a:pt x="537" y="109"/>
                  </a:lnTo>
                  <a:lnTo>
                    <a:pt x="551" y="77"/>
                  </a:lnTo>
                  <a:lnTo>
                    <a:pt x="571" y="51"/>
                  </a:lnTo>
                  <a:lnTo>
                    <a:pt x="595" y="29"/>
                  </a:lnTo>
                  <a:lnTo>
                    <a:pt x="622" y="13"/>
                  </a:lnTo>
                  <a:lnTo>
                    <a:pt x="654" y="3"/>
                  </a:lnTo>
                  <a:lnTo>
                    <a:pt x="6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5" name="Freeform 1013"/>
            <p:cNvSpPr>
              <a:spLocks/>
            </p:cNvSpPr>
            <p:nvPr/>
          </p:nvSpPr>
          <p:spPr bwMode="auto">
            <a:xfrm>
              <a:off x="-2461" y="648"/>
              <a:ext cx="561" cy="539"/>
            </a:xfrm>
            <a:custGeom>
              <a:avLst/>
              <a:gdLst>
                <a:gd name="T0" fmla="*/ 157 w 1121"/>
                <a:gd name="T1" fmla="*/ 0 h 1078"/>
                <a:gd name="T2" fmla="*/ 191 w 1121"/>
                <a:gd name="T3" fmla="*/ 5 h 1078"/>
                <a:gd name="T4" fmla="*/ 223 w 1121"/>
                <a:gd name="T5" fmla="*/ 15 h 1078"/>
                <a:gd name="T6" fmla="*/ 1031 w 1121"/>
                <a:gd name="T7" fmla="*/ 391 h 1078"/>
                <a:gd name="T8" fmla="*/ 1062 w 1121"/>
                <a:gd name="T9" fmla="*/ 410 h 1078"/>
                <a:gd name="T10" fmla="*/ 1086 w 1121"/>
                <a:gd name="T11" fmla="*/ 434 h 1078"/>
                <a:gd name="T12" fmla="*/ 1105 w 1121"/>
                <a:gd name="T13" fmla="*/ 465 h 1078"/>
                <a:gd name="T14" fmla="*/ 1118 w 1121"/>
                <a:gd name="T15" fmla="*/ 498 h 1078"/>
                <a:gd name="T16" fmla="*/ 1121 w 1121"/>
                <a:gd name="T17" fmla="*/ 534 h 1078"/>
                <a:gd name="T18" fmla="*/ 1121 w 1121"/>
                <a:gd name="T19" fmla="*/ 545 h 1078"/>
                <a:gd name="T20" fmla="*/ 1118 w 1121"/>
                <a:gd name="T21" fmla="*/ 580 h 1078"/>
                <a:gd name="T22" fmla="*/ 1105 w 1121"/>
                <a:gd name="T23" fmla="*/ 614 h 1078"/>
                <a:gd name="T24" fmla="*/ 1086 w 1121"/>
                <a:gd name="T25" fmla="*/ 643 h 1078"/>
                <a:gd name="T26" fmla="*/ 1062 w 1121"/>
                <a:gd name="T27" fmla="*/ 669 h 1078"/>
                <a:gd name="T28" fmla="*/ 1031 w 1121"/>
                <a:gd name="T29" fmla="*/ 688 h 1078"/>
                <a:gd name="T30" fmla="*/ 223 w 1121"/>
                <a:gd name="T31" fmla="*/ 1064 h 1078"/>
                <a:gd name="T32" fmla="*/ 191 w 1121"/>
                <a:gd name="T33" fmla="*/ 1073 h 1078"/>
                <a:gd name="T34" fmla="*/ 157 w 1121"/>
                <a:gd name="T35" fmla="*/ 1078 h 1078"/>
                <a:gd name="T36" fmla="*/ 128 w 1121"/>
                <a:gd name="T37" fmla="*/ 1075 h 1078"/>
                <a:gd name="T38" fmla="*/ 100 w 1121"/>
                <a:gd name="T39" fmla="*/ 1067 h 1078"/>
                <a:gd name="T40" fmla="*/ 74 w 1121"/>
                <a:gd name="T41" fmla="*/ 1053 h 1078"/>
                <a:gd name="T42" fmla="*/ 48 w 1121"/>
                <a:gd name="T43" fmla="*/ 1033 h 1078"/>
                <a:gd name="T44" fmla="*/ 27 w 1121"/>
                <a:gd name="T45" fmla="*/ 1009 h 1078"/>
                <a:gd name="T46" fmla="*/ 13 w 1121"/>
                <a:gd name="T47" fmla="*/ 982 h 1078"/>
                <a:gd name="T48" fmla="*/ 3 w 1121"/>
                <a:gd name="T49" fmla="*/ 953 h 1078"/>
                <a:gd name="T50" fmla="*/ 0 w 1121"/>
                <a:gd name="T51" fmla="*/ 921 h 1078"/>
                <a:gd name="T52" fmla="*/ 0 w 1121"/>
                <a:gd name="T53" fmla="*/ 916 h 1078"/>
                <a:gd name="T54" fmla="*/ 5 w 1121"/>
                <a:gd name="T55" fmla="*/ 881 h 1078"/>
                <a:gd name="T56" fmla="*/ 16 w 1121"/>
                <a:gd name="T57" fmla="*/ 847 h 1078"/>
                <a:gd name="T58" fmla="*/ 35 w 1121"/>
                <a:gd name="T59" fmla="*/ 818 h 1078"/>
                <a:gd name="T60" fmla="*/ 61 w 1121"/>
                <a:gd name="T61" fmla="*/ 792 h 1078"/>
                <a:gd name="T62" fmla="*/ 92 w 1121"/>
                <a:gd name="T63" fmla="*/ 775 h 1078"/>
                <a:gd name="T64" fmla="*/ 597 w 1121"/>
                <a:gd name="T65" fmla="*/ 538 h 1078"/>
                <a:gd name="T66" fmla="*/ 92 w 1121"/>
                <a:gd name="T67" fmla="*/ 304 h 1078"/>
                <a:gd name="T68" fmla="*/ 61 w 1121"/>
                <a:gd name="T69" fmla="*/ 285 h 1078"/>
                <a:gd name="T70" fmla="*/ 35 w 1121"/>
                <a:gd name="T71" fmla="*/ 261 h 1078"/>
                <a:gd name="T72" fmla="*/ 16 w 1121"/>
                <a:gd name="T73" fmla="*/ 230 h 1078"/>
                <a:gd name="T74" fmla="*/ 5 w 1121"/>
                <a:gd name="T75" fmla="*/ 198 h 1078"/>
                <a:gd name="T76" fmla="*/ 0 w 1121"/>
                <a:gd name="T77" fmla="*/ 161 h 1078"/>
                <a:gd name="T78" fmla="*/ 0 w 1121"/>
                <a:gd name="T79" fmla="*/ 158 h 1078"/>
                <a:gd name="T80" fmla="*/ 3 w 1121"/>
                <a:gd name="T81" fmla="*/ 126 h 1078"/>
                <a:gd name="T82" fmla="*/ 13 w 1121"/>
                <a:gd name="T83" fmla="*/ 97 h 1078"/>
                <a:gd name="T84" fmla="*/ 27 w 1121"/>
                <a:gd name="T85" fmla="*/ 69 h 1078"/>
                <a:gd name="T86" fmla="*/ 48 w 1121"/>
                <a:gd name="T87" fmla="*/ 45 h 1078"/>
                <a:gd name="T88" fmla="*/ 74 w 1121"/>
                <a:gd name="T89" fmla="*/ 24 h 1078"/>
                <a:gd name="T90" fmla="*/ 100 w 1121"/>
                <a:gd name="T91" fmla="*/ 12 h 1078"/>
                <a:gd name="T92" fmla="*/ 128 w 1121"/>
                <a:gd name="T93" fmla="*/ 4 h 1078"/>
                <a:gd name="T94" fmla="*/ 157 w 1121"/>
                <a:gd name="T95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21" h="1078">
                  <a:moveTo>
                    <a:pt x="157" y="0"/>
                  </a:moveTo>
                  <a:lnTo>
                    <a:pt x="191" y="5"/>
                  </a:lnTo>
                  <a:lnTo>
                    <a:pt x="223" y="15"/>
                  </a:lnTo>
                  <a:lnTo>
                    <a:pt x="1031" y="391"/>
                  </a:lnTo>
                  <a:lnTo>
                    <a:pt x="1062" y="410"/>
                  </a:lnTo>
                  <a:lnTo>
                    <a:pt x="1086" y="434"/>
                  </a:lnTo>
                  <a:lnTo>
                    <a:pt x="1105" y="465"/>
                  </a:lnTo>
                  <a:lnTo>
                    <a:pt x="1118" y="498"/>
                  </a:lnTo>
                  <a:lnTo>
                    <a:pt x="1121" y="534"/>
                  </a:lnTo>
                  <a:lnTo>
                    <a:pt x="1121" y="545"/>
                  </a:lnTo>
                  <a:lnTo>
                    <a:pt x="1118" y="580"/>
                  </a:lnTo>
                  <a:lnTo>
                    <a:pt x="1105" y="614"/>
                  </a:lnTo>
                  <a:lnTo>
                    <a:pt x="1086" y="643"/>
                  </a:lnTo>
                  <a:lnTo>
                    <a:pt x="1062" y="669"/>
                  </a:lnTo>
                  <a:lnTo>
                    <a:pt x="1031" y="688"/>
                  </a:lnTo>
                  <a:lnTo>
                    <a:pt x="223" y="1064"/>
                  </a:lnTo>
                  <a:lnTo>
                    <a:pt x="191" y="1073"/>
                  </a:lnTo>
                  <a:lnTo>
                    <a:pt x="157" y="1078"/>
                  </a:lnTo>
                  <a:lnTo>
                    <a:pt x="128" y="1075"/>
                  </a:lnTo>
                  <a:lnTo>
                    <a:pt x="100" y="1067"/>
                  </a:lnTo>
                  <a:lnTo>
                    <a:pt x="74" y="1053"/>
                  </a:lnTo>
                  <a:lnTo>
                    <a:pt x="48" y="1033"/>
                  </a:lnTo>
                  <a:lnTo>
                    <a:pt x="27" y="1009"/>
                  </a:lnTo>
                  <a:lnTo>
                    <a:pt x="13" y="982"/>
                  </a:lnTo>
                  <a:lnTo>
                    <a:pt x="3" y="953"/>
                  </a:lnTo>
                  <a:lnTo>
                    <a:pt x="0" y="921"/>
                  </a:lnTo>
                  <a:lnTo>
                    <a:pt x="0" y="916"/>
                  </a:lnTo>
                  <a:lnTo>
                    <a:pt x="5" y="881"/>
                  </a:lnTo>
                  <a:lnTo>
                    <a:pt x="16" y="847"/>
                  </a:lnTo>
                  <a:lnTo>
                    <a:pt x="35" y="818"/>
                  </a:lnTo>
                  <a:lnTo>
                    <a:pt x="61" y="792"/>
                  </a:lnTo>
                  <a:lnTo>
                    <a:pt x="92" y="775"/>
                  </a:lnTo>
                  <a:lnTo>
                    <a:pt x="597" y="538"/>
                  </a:lnTo>
                  <a:lnTo>
                    <a:pt x="92" y="304"/>
                  </a:lnTo>
                  <a:lnTo>
                    <a:pt x="61" y="285"/>
                  </a:lnTo>
                  <a:lnTo>
                    <a:pt x="35" y="261"/>
                  </a:lnTo>
                  <a:lnTo>
                    <a:pt x="16" y="230"/>
                  </a:lnTo>
                  <a:lnTo>
                    <a:pt x="5" y="198"/>
                  </a:lnTo>
                  <a:lnTo>
                    <a:pt x="0" y="161"/>
                  </a:lnTo>
                  <a:lnTo>
                    <a:pt x="0" y="158"/>
                  </a:lnTo>
                  <a:lnTo>
                    <a:pt x="3" y="126"/>
                  </a:lnTo>
                  <a:lnTo>
                    <a:pt x="13" y="97"/>
                  </a:lnTo>
                  <a:lnTo>
                    <a:pt x="27" y="69"/>
                  </a:lnTo>
                  <a:lnTo>
                    <a:pt x="48" y="45"/>
                  </a:lnTo>
                  <a:lnTo>
                    <a:pt x="74" y="24"/>
                  </a:lnTo>
                  <a:lnTo>
                    <a:pt x="100" y="12"/>
                  </a:lnTo>
                  <a:lnTo>
                    <a:pt x="128" y="4"/>
                  </a:lnTo>
                  <a:lnTo>
                    <a:pt x="1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759" name="Freeform 1018"/>
          <p:cNvSpPr>
            <a:spLocks noEditPoints="1"/>
          </p:cNvSpPr>
          <p:nvPr/>
        </p:nvSpPr>
        <p:spPr bwMode="auto">
          <a:xfrm>
            <a:off x="4120364" y="3861291"/>
            <a:ext cx="249402" cy="258561"/>
          </a:xfrm>
          <a:custGeom>
            <a:avLst/>
            <a:gdLst>
              <a:gd name="T0" fmla="*/ 1096 w 3186"/>
              <a:gd name="T1" fmla="*/ 376 h 3299"/>
              <a:gd name="T2" fmla="*/ 815 w 3186"/>
              <a:gd name="T3" fmla="*/ 495 h 3299"/>
              <a:gd name="T4" fmla="*/ 586 w 3186"/>
              <a:gd name="T5" fmla="*/ 692 h 3299"/>
              <a:gd name="T6" fmla="*/ 426 w 3186"/>
              <a:gd name="T7" fmla="*/ 949 h 3299"/>
              <a:gd name="T8" fmla="*/ 352 w 3186"/>
              <a:gd name="T9" fmla="*/ 1251 h 3299"/>
              <a:gd name="T10" fmla="*/ 376 w 3186"/>
              <a:gd name="T11" fmla="*/ 1568 h 3299"/>
              <a:gd name="T12" fmla="*/ 496 w 3186"/>
              <a:gd name="T13" fmla="*/ 1849 h 3299"/>
              <a:gd name="T14" fmla="*/ 692 w 3186"/>
              <a:gd name="T15" fmla="*/ 2079 h 3299"/>
              <a:gd name="T16" fmla="*/ 950 w 3186"/>
              <a:gd name="T17" fmla="*/ 2239 h 3299"/>
              <a:gd name="T18" fmla="*/ 1252 w 3186"/>
              <a:gd name="T19" fmla="*/ 2313 h 3299"/>
              <a:gd name="T20" fmla="*/ 1569 w 3186"/>
              <a:gd name="T21" fmla="*/ 2288 h 3299"/>
              <a:gd name="T22" fmla="*/ 1851 w 3186"/>
              <a:gd name="T23" fmla="*/ 2169 h 3299"/>
              <a:gd name="T24" fmla="*/ 2080 w 3186"/>
              <a:gd name="T25" fmla="*/ 1972 h 3299"/>
              <a:gd name="T26" fmla="*/ 2240 w 3186"/>
              <a:gd name="T27" fmla="*/ 1714 h 3299"/>
              <a:gd name="T28" fmla="*/ 2314 w 3186"/>
              <a:gd name="T29" fmla="*/ 1412 h 3299"/>
              <a:gd name="T30" fmla="*/ 2289 w 3186"/>
              <a:gd name="T31" fmla="*/ 1096 h 3299"/>
              <a:gd name="T32" fmla="*/ 2170 w 3186"/>
              <a:gd name="T33" fmla="*/ 813 h 3299"/>
              <a:gd name="T34" fmla="*/ 1973 w 3186"/>
              <a:gd name="T35" fmla="*/ 584 h 3299"/>
              <a:gd name="T36" fmla="*/ 1715 w 3186"/>
              <a:gd name="T37" fmla="*/ 425 h 3299"/>
              <a:gd name="T38" fmla="*/ 1413 w 3186"/>
              <a:gd name="T39" fmla="*/ 350 h 3299"/>
              <a:gd name="T40" fmla="*/ 1513 w 3186"/>
              <a:gd name="T41" fmla="*/ 12 h 3299"/>
              <a:gd name="T42" fmla="*/ 1851 w 3186"/>
              <a:gd name="T43" fmla="*/ 105 h 3299"/>
              <a:gd name="T44" fmla="*/ 2146 w 3186"/>
              <a:gd name="T45" fmla="*/ 278 h 3299"/>
              <a:gd name="T46" fmla="*/ 2388 w 3186"/>
              <a:gd name="T47" fmla="*/ 518 h 3299"/>
              <a:gd name="T48" fmla="*/ 2561 w 3186"/>
              <a:gd name="T49" fmla="*/ 813 h 3299"/>
              <a:gd name="T50" fmla="*/ 2653 w 3186"/>
              <a:gd name="T51" fmla="*/ 1151 h 3299"/>
              <a:gd name="T52" fmla="*/ 2655 w 3186"/>
              <a:gd name="T53" fmla="*/ 1502 h 3299"/>
              <a:gd name="T54" fmla="*/ 2570 w 3186"/>
              <a:gd name="T55" fmla="*/ 1827 h 3299"/>
              <a:gd name="T56" fmla="*/ 2405 w 3186"/>
              <a:gd name="T57" fmla="*/ 2122 h 3299"/>
              <a:gd name="T58" fmla="*/ 3173 w 3186"/>
              <a:gd name="T59" fmla="*/ 3056 h 3299"/>
              <a:gd name="T60" fmla="*/ 3180 w 3186"/>
              <a:gd name="T61" fmla="*/ 3172 h 3299"/>
              <a:gd name="T62" fmla="*/ 3113 w 3186"/>
              <a:gd name="T63" fmla="*/ 3267 h 3299"/>
              <a:gd name="T64" fmla="*/ 3013 w 3186"/>
              <a:gd name="T65" fmla="*/ 3299 h 3299"/>
              <a:gd name="T66" fmla="*/ 2909 w 3186"/>
              <a:gd name="T67" fmla="*/ 3264 h 3299"/>
              <a:gd name="T68" fmla="*/ 1957 w 3186"/>
              <a:gd name="T69" fmla="*/ 2508 h 3299"/>
              <a:gd name="T70" fmla="*/ 1655 w 3186"/>
              <a:gd name="T71" fmla="*/ 2625 h 3299"/>
              <a:gd name="T72" fmla="*/ 1333 w 3186"/>
              <a:gd name="T73" fmla="*/ 2664 h 3299"/>
              <a:gd name="T74" fmla="*/ 979 w 3186"/>
              <a:gd name="T75" fmla="*/ 2616 h 3299"/>
              <a:gd name="T76" fmla="*/ 661 w 3186"/>
              <a:gd name="T77" fmla="*/ 2481 h 3299"/>
              <a:gd name="T78" fmla="*/ 391 w 3186"/>
              <a:gd name="T79" fmla="*/ 2273 h 3299"/>
              <a:gd name="T80" fmla="*/ 183 w 3186"/>
              <a:gd name="T81" fmla="*/ 2003 h 3299"/>
              <a:gd name="T82" fmla="*/ 48 w 3186"/>
              <a:gd name="T83" fmla="*/ 1685 h 3299"/>
              <a:gd name="T84" fmla="*/ 0 w 3186"/>
              <a:gd name="T85" fmla="*/ 1332 h 3299"/>
              <a:gd name="T86" fmla="*/ 48 w 3186"/>
              <a:gd name="T87" fmla="*/ 978 h 3299"/>
              <a:gd name="T88" fmla="*/ 183 w 3186"/>
              <a:gd name="T89" fmla="*/ 660 h 3299"/>
              <a:gd name="T90" fmla="*/ 391 w 3186"/>
              <a:gd name="T91" fmla="*/ 391 h 3299"/>
              <a:gd name="T92" fmla="*/ 661 w 3186"/>
              <a:gd name="T93" fmla="*/ 182 h 3299"/>
              <a:gd name="T94" fmla="*/ 979 w 3186"/>
              <a:gd name="T95" fmla="*/ 47 h 3299"/>
              <a:gd name="T96" fmla="*/ 1333 w 3186"/>
              <a:gd name="T97" fmla="*/ 0 h 3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186" h="3299">
                <a:moveTo>
                  <a:pt x="1333" y="347"/>
                </a:moveTo>
                <a:lnTo>
                  <a:pt x="1252" y="350"/>
                </a:lnTo>
                <a:lnTo>
                  <a:pt x="1173" y="361"/>
                </a:lnTo>
                <a:lnTo>
                  <a:pt x="1096" y="376"/>
                </a:lnTo>
                <a:lnTo>
                  <a:pt x="1022" y="398"/>
                </a:lnTo>
                <a:lnTo>
                  <a:pt x="950" y="425"/>
                </a:lnTo>
                <a:lnTo>
                  <a:pt x="881" y="458"/>
                </a:lnTo>
                <a:lnTo>
                  <a:pt x="815" y="495"/>
                </a:lnTo>
                <a:lnTo>
                  <a:pt x="752" y="538"/>
                </a:lnTo>
                <a:lnTo>
                  <a:pt x="692" y="584"/>
                </a:lnTo>
                <a:lnTo>
                  <a:pt x="636" y="636"/>
                </a:lnTo>
                <a:lnTo>
                  <a:pt x="586" y="692"/>
                </a:lnTo>
                <a:lnTo>
                  <a:pt x="538" y="750"/>
                </a:lnTo>
                <a:lnTo>
                  <a:pt x="496" y="813"/>
                </a:lnTo>
                <a:lnTo>
                  <a:pt x="458" y="879"/>
                </a:lnTo>
                <a:lnTo>
                  <a:pt x="426" y="949"/>
                </a:lnTo>
                <a:lnTo>
                  <a:pt x="398" y="1021"/>
                </a:lnTo>
                <a:lnTo>
                  <a:pt x="376" y="1096"/>
                </a:lnTo>
                <a:lnTo>
                  <a:pt x="361" y="1172"/>
                </a:lnTo>
                <a:lnTo>
                  <a:pt x="352" y="1251"/>
                </a:lnTo>
                <a:lnTo>
                  <a:pt x="348" y="1332"/>
                </a:lnTo>
                <a:lnTo>
                  <a:pt x="352" y="1412"/>
                </a:lnTo>
                <a:lnTo>
                  <a:pt x="361" y="1492"/>
                </a:lnTo>
                <a:lnTo>
                  <a:pt x="376" y="1568"/>
                </a:lnTo>
                <a:lnTo>
                  <a:pt x="398" y="1642"/>
                </a:lnTo>
                <a:lnTo>
                  <a:pt x="426" y="1714"/>
                </a:lnTo>
                <a:lnTo>
                  <a:pt x="458" y="1783"/>
                </a:lnTo>
                <a:lnTo>
                  <a:pt x="496" y="1849"/>
                </a:lnTo>
                <a:lnTo>
                  <a:pt x="538" y="1912"/>
                </a:lnTo>
                <a:lnTo>
                  <a:pt x="586" y="1972"/>
                </a:lnTo>
                <a:lnTo>
                  <a:pt x="636" y="2028"/>
                </a:lnTo>
                <a:lnTo>
                  <a:pt x="692" y="2079"/>
                </a:lnTo>
                <a:lnTo>
                  <a:pt x="752" y="2126"/>
                </a:lnTo>
                <a:lnTo>
                  <a:pt x="815" y="2169"/>
                </a:lnTo>
                <a:lnTo>
                  <a:pt x="881" y="2206"/>
                </a:lnTo>
                <a:lnTo>
                  <a:pt x="950" y="2239"/>
                </a:lnTo>
                <a:lnTo>
                  <a:pt x="1022" y="2266"/>
                </a:lnTo>
                <a:lnTo>
                  <a:pt x="1096" y="2288"/>
                </a:lnTo>
                <a:lnTo>
                  <a:pt x="1173" y="2303"/>
                </a:lnTo>
                <a:lnTo>
                  <a:pt x="1252" y="2313"/>
                </a:lnTo>
                <a:lnTo>
                  <a:pt x="1333" y="2316"/>
                </a:lnTo>
                <a:lnTo>
                  <a:pt x="1413" y="2313"/>
                </a:lnTo>
                <a:lnTo>
                  <a:pt x="1492" y="2303"/>
                </a:lnTo>
                <a:lnTo>
                  <a:pt x="1569" y="2288"/>
                </a:lnTo>
                <a:lnTo>
                  <a:pt x="1644" y="2266"/>
                </a:lnTo>
                <a:lnTo>
                  <a:pt x="1715" y="2239"/>
                </a:lnTo>
                <a:lnTo>
                  <a:pt x="1785" y="2206"/>
                </a:lnTo>
                <a:lnTo>
                  <a:pt x="1851" y="2169"/>
                </a:lnTo>
                <a:lnTo>
                  <a:pt x="1914" y="2126"/>
                </a:lnTo>
                <a:lnTo>
                  <a:pt x="1973" y="2079"/>
                </a:lnTo>
                <a:lnTo>
                  <a:pt x="2029" y="2028"/>
                </a:lnTo>
                <a:lnTo>
                  <a:pt x="2080" y="1972"/>
                </a:lnTo>
                <a:lnTo>
                  <a:pt x="2128" y="1912"/>
                </a:lnTo>
                <a:lnTo>
                  <a:pt x="2170" y="1849"/>
                </a:lnTo>
                <a:lnTo>
                  <a:pt x="2207" y="1783"/>
                </a:lnTo>
                <a:lnTo>
                  <a:pt x="2240" y="1714"/>
                </a:lnTo>
                <a:lnTo>
                  <a:pt x="2267" y="1642"/>
                </a:lnTo>
                <a:lnTo>
                  <a:pt x="2289" y="1568"/>
                </a:lnTo>
                <a:lnTo>
                  <a:pt x="2305" y="1492"/>
                </a:lnTo>
                <a:lnTo>
                  <a:pt x="2314" y="1412"/>
                </a:lnTo>
                <a:lnTo>
                  <a:pt x="2318" y="1332"/>
                </a:lnTo>
                <a:lnTo>
                  <a:pt x="2314" y="1251"/>
                </a:lnTo>
                <a:lnTo>
                  <a:pt x="2305" y="1172"/>
                </a:lnTo>
                <a:lnTo>
                  <a:pt x="2289" y="1096"/>
                </a:lnTo>
                <a:lnTo>
                  <a:pt x="2267" y="1021"/>
                </a:lnTo>
                <a:lnTo>
                  <a:pt x="2240" y="949"/>
                </a:lnTo>
                <a:lnTo>
                  <a:pt x="2207" y="879"/>
                </a:lnTo>
                <a:lnTo>
                  <a:pt x="2170" y="813"/>
                </a:lnTo>
                <a:lnTo>
                  <a:pt x="2128" y="750"/>
                </a:lnTo>
                <a:lnTo>
                  <a:pt x="2080" y="692"/>
                </a:lnTo>
                <a:lnTo>
                  <a:pt x="2029" y="636"/>
                </a:lnTo>
                <a:lnTo>
                  <a:pt x="1973" y="584"/>
                </a:lnTo>
                <a:lnTo>
                  <a:pt x="1914" y="538"/>
                </a:lnTo>
                <a:lnTo>
                  <a:pt x="1851" y="495"/>
                </a:lnTo>
                <a:lnTo>
                  <a:pt x="1785" y="458"/>
                </a:lnTo>
                <a:lnTo>
                  <a:pt x="1715" y="425"/>
                </a:lnTo>
                <a:lnTo>
                  <a:pt x="1644" y="398"/>
                </a:lnTo>
                <a:lnTo>
                  <a:pt x="1569" y="376"/>
                </a:lnTo>
                <a:lnTo>
                  <a:pt x="1492" y="361"/>
                </a:lnTo>
                <a:lnTo>
                  <a:pt x="1413" y="350"/>
                </a:lnTo>
                <a:lnTo>
                  <a:pt x="1333" y="347"/>
                </a:lnTo>
                <a:close/>
                <a:moveTo>
                  <a:pt x="1333" y="0"/>
                </a:moveTo>
                <a:lnTo>
                  <a:pt x="1423" y="3"/>
                </a:lnTo>
                <a:lnTo>
                  <a:pt x="1513" y="12"/>
                </a:lnTo>
                <a:lnTo>
                  <a:pt x="1601" y="27"/>
                </a:lnTo>
                <a:lnTo>
                  <a:pt x="1686" y="47"/>
                </a:lnTo>
                <a:lnTo>
                  <a:pt x="1770" y="73"/>
                </a:lnTo>
                <a:lnTo>
                  <a:pt x="1851" y="105"/>
                </a:lnTo>
                <a:lnTo>
                  <a:pt x="1930" y="141"/>
                </a:lnTo>
                <a:lnTo>
                  <a:pt x="2005" y="182"/>
                </a:lnTo>
                <a:lnTo>
                  <a:pt x="2077" y="228"/>
                </a:lnTo>
                <a:lnTo>
                  <a:pt x="2146" y="278"/>
                </a:lnTo>
                <a:lnTo>
                  <a:pt x="2212" y="332"/>
                </a:lnTo>
                <a:lnTo>
                  <a:pt x="2274" y="391"/>
                </a:lnTo>
                <a:lnTo>
                  <a:pt x="2333" y="452"/>
                </a:lnTo>
                <a:lnTo>
                  <a:pt x="2388" y="518"/>
                </a:lnTo>
                <a:lnTo>
                  <a:pt x="2437" y="588"/>
                </a:lnTo>
                <a:lnTo>
                  <a:pt x="2484" y="660"/>
                </a:lnTo>
                <a:lnTo>
                  <a:pt x="2524" y="736"/>
                </a:lnTo>
                <a:lnTo>
                  <a:pt x="2561" y="813"/>
                </a:lnTo>
                <a:lnTo>
                  <a:pt x="2592" y="895"/>
                </a:lnTo>
                <a:lnTo>
                  <a:pt x="2618" y="978"/>
                </a:lnTo>
                <a:lnTo>
                  <a:pt x="2638" y="1064"/>
                </a:lnTo>
                <a:lnTo>
                  <a:pt x="2653" y="1151"/>
                </a:lnTo>
                <a:lnTo>
                  <a:pt x="2662" y="1241"/>
                </a:lnTo>
                <a:lnTo>
                  <a:pt x="2665" y="1332"/>
                </a:lnTo>
                <a:lnTo>
                  <a:pt x="2663" y="1417"/>
                </a:lnTo>
                <a:lnTo>
                  <a:pt x="2655" y="1502"/>
                </a:lnTo>
                <a:lnTo>
                  <a:pt x="2641" y="1585"/>
                </a:lnTo>
                <a:lnTo>
                  <a:pt x="2623" y="1667"/>
                </a:lnTo>
                <a:lnTo>
                  <a:pt x="2598" y="1748"/>
                </a:lnTo>
                <a:lnTo>
                  <a:pt x="2570" y="1827"/>
                </a:lnTo>
                <a:lnTo>
                  <a:pt x="2536" y="1904"/>
                </a:lnTo>
                <a:lnTo>
                  <a:pt x="2497" y="1979"/>
                </a:lnTo>
                <a:lnTo>
                  <a:pt x="2454" y="2051"/>
                </a:lnTo>
                <a:lnTo>
                  <a:pt x="2405" y="2122"/>
                </a:lnTo>
                <a:lnTo>
                  <a:pt x="2353" y="2189"/>
                </a:lnTo>
                <a:lnTo>
                  <a:pt x="3137" y="3004"/>
                </a:lnTo>
                <a:lnTo>
                  <a:pt x="3158" y="3029"/>
                </a:lnTo>
                <a:lnTo>
                  <a:pt x="3173" y="3056"/>
                </a:lnTo>
                <a:lnTo>
                  <a:pt x="3182" y="3084"/>
                </a:lnTo>
                <a:lnTo>
                  <a:pt x="3186" y="3113"/>
                </a:lnTo>
                <a:lnTo>
                  <a:pt x="3186" y="3143"/>
                </a:lnTo>
                <a:lnTo>
                  <a:pt x="3180" y="3172"/>
                </a:lnTo>
                <a:lnTo>
                  <a:pt x="3169" y="3200"/>
                </a:lnTo>
                <a:lnTo>
                  <a:pt x="3154" y="3227"/>
                </a:lnTo>
                <a:lnTo>
                  <a:pt x="3133" y="3250"/>
                </a:lnTo>
                <a:lnTo>
                  <a:pt x="3113" y="3267"/>
                </a:lnTo>
                <a:lnTo>
                  <a:pt x="3090" y="3280"/>
                </a:lnTo>
                <a:lnTo>
                  <a:pt x="3065" y="3291"/>
                </a:lnTo>
                <a:lnTo>
                  <a:pt x="3040" y="3297"/>
                </a:lnTo>
                <a:lnTo>
                  <a:pt x="3013" y="3299"/>
                </a:lnTo>
                <a:lnTo>
                  <a:pt x="2985" y="3297"/>
                </a:lnTo>
                <a:lnTo>
                  <a:pt x="2958" y="3290"/>
                </a:lnTo>
                <a:lnTo>
                  <a:pt x="2932" y="3279"/>
                </a:lnTo>
                <a:lnTo>
                  <a:pt x="2909" y="3264"/>
                </a:lnTo>
                <a:lnTo>
                  <a:pt x="2888" y="3245"/>
                </a:lnTo>
                <a:lnTo>
                  <a:pt x="2096" y="2423"/>
                </a:lnTo>
                <a:lnTo>
                  <a:pt x="2028" y="2468"/>
                </a:lnTo>
                <a:lnTo>
                  <a:pt x="1957" y="2508"/>
                </a:lnTo>
                <a:lnTo>
                  <a:pt x="1884" y="2544"/>
                </a:lnTo>
                <a:lnTo>
                  <a:pt x="1810" y="2576"/>
                </a:lnTo>
                <a:lnTo>
                  <a:pt x="1734" y="2602"/>
                </a:lnTo>
                <a:lnTo>
                  <a:pt x="1655" y="2625"/>
                </a:lnTo>
                <a:lnTo>
                  <a:pt x="1577" y="2641"/>
                </a:lnTo>
                <a:lnTo>
                  <a:pt x="1497" y="2653"/>
                </a:lnTo>
                <a:lnTo>
                  <a:pt x="1415" y="2661"/>
                </a:lnTo>
                <a:lnTo>
                  <a:pt x="1333" y="2664"/>
                </a:lnTo>
                <a:lnTo>
                  <a:pt x="1242" y="2661"/>
                </a:lnTo>
                <a:lnTo>
                  <a:pt x="1152" y="2651"/>
                </a:lnTo>
                <a:lnTo>
                  <a:pt x="1064" y="2637"/>
                </a:lnTo>
                <a:lnTo>
                  <a:pt x="979" y="2616"/>
                </a:lnTo>
                <a:lnTo>
                  <a:pt x="895" y="2590"/>
                </a:lnTo>
                <a:lnTo>
                  <a:pt x="815" y="2559"/>
                </a:lnTo>
                <a:lnTo>
                  <a:pt x="736" y="2523"/>
                </a:lnTo>
                <a:lnTo>
                  <a:pt x="661" y="2481"/>
                </a:lnTo>
                <a:lnTo>
                  <a:pt x="588" y="2436"/>
                </a:lnTo>
                <a:lnTo>
                  <a:pt x="519" y="2385"/>
                </a:lnTo>
                <a:lnTo>
                  <a:pt x="453" y="2332"/>
                </a:lnTo>
                <a:lnTo>
                  <a:pt x="391" y="2273"/>
                </a:lnTo>
                <a:lnTo>
                  <a:pt x="333" y="2211"/>
                </a:lnTo>
                <a:lnTo>
                  <a:pt x="278" y="2145"/>
                </a:lnTo>
                <a:lnTo>
                  <a:pt x="228" y="2076"/>
                </a:lnTo>
                <a:lnTo>
                  <a:pt x="183" y="2003"/>
                </a:lnTo>
                <a:lnTo>
                  <a:pt x="141" y="1928"/>
                </a:lnTo>
                <a:lnTo>
                  <a:pt x="105" y="1849"/>
                </a:lnTo>
                <a:lnTo>
                  <a:pt x="74" y="1769"/>
                </a:lnTo>
                <a:lnTo>
                  <a:pt x="48" y="1685"/>
                </a:lnTo>
                <a:lnTo>
                  <a:pt x="28" y="1600"/>
                </a:lnTo>
                <a:lnTo>
                  <a:pt x="12" y="1512"/>
                </a:lnTo>
                <a:lnTo>
                  <a:pt x="3" y="1423"/>
                </a:lnTo>
                <a:lnTo>
                  <a:pt x="0" y="1332"/>
                </a:lnTo>
                <a:lnTo>
                  <a:pt x="3" y="1241"/>
                </a:lnTo>
                <a:lnTo>
                  <a:pt x="12" y="1151"/>
                </a:lnTo>
                <a:lnTo>
                  <a:pt x="28" y="1064"/>
                </a:lnTo>
                <a:lnTo>
                  <a:pt x="48" y="978"/>
                </a:lnTo>
                <a:lnTo>
                  <a:pt x="74" y="895"/>
                </a:lnTo>
                <a:lnTo>
                  <a:pt x="105" y="813"/>
                </a:lnTo>
                <a:lnTo>
                  <a:pt x="141" y="736"/>
                </a:lnTo>
                <a:lnTo>
                  <a:pt x="183" y="660"/>
                </a:lnTo>
                <a:lnTo>
                  <a:pt x="228" y="588"/>
                </a:lnTo>
                <a:lnTo>
                  <a:pt x="278" y="518"/>
                </a:lnTo>
                <a:lnTo>
                  <a:pt x="333" y="452"/>
                </a:lnTo>
                <a:lnTo>
                  <a:pt x="391" y="391"/>
                </a:lnTo>
                <a:lnTo>
                  <a:pt x="453" y="332"/>
                </a:lnTo>
                <a:lnTo>
                  <a:pt x="519" y="278"/>
                </a:lnTo>
                <a:lnTo>
                  <a:pt x="588" y="228"/>
                </a:lnTo>
                <a:lnTo>
                  <a:pt x="661" y="182"/>
                </a:lnTo>
                <a:lnTo>
                  <a:pt x="736" y="141"/>
                </a:lnTo>
                <a:lnTo>
                  <a:pt x="815" y="105"/>
                </a:lnTo>
                <a:lnTo>
                  <a:pt x="895" y="73"/>
                </a:lnTo>
                <a:lnTo>
                  <a:pt x="979" y="47"/>
                </a:lnTo>
                <a:lnTo>
                  <a:pt x="1064" y="27"/>
                </a:lnTo>
                <a:lnTo>
                  <a:pt x="1152" y="12"/>
                </a:lnTo>
                <a:lnTo>
                  <a:pt x="1242" y="3"/>
                </a:lnTo>
                <a:lnTo>
                  <a:pt x="1333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67" name="Freeform 1028"/>
          <p:cNvSpPr>
            <a:spLocks noEditPoints="1"/>
          </p:cNvSpPr>
          <p:nvPr/>
        </p:nvSpPr>
        <p:spPr bwMode="auto">
          <a:xfrm>
            <a:off x="403107" y="3856528"/>
            <a:ext cx="321080" cy="268086"/>
          </a:xfrm>
          <a:custGeom>
            <a:avLst/>
            <a:gdLst>
              <a:gd name="T0" fmla="*/ 2315 w 3604"/>
              <a:gd name="T1" fmla="*/ 1678 h 3007"/>
              <a:gd name="T2" fmla="*/ 2613 w 3604"/>
              <a:gd name="T3" fmla="*/ 1921 h 3007"/>
              <a:gd name="T4" fmla="*/ 2729 w 3604"/>
              <a:gd name="T5" fmla="*/ 2297 h 3007"/>
              <a:gd name="T6" fmla="*/ 2655 w 3604"/>
              <a:gd name="T7" fmla="*/ 2873 h 3007"/>
              <a:gd name="T8" fmla="*/ 2444 w 3604"/>
              <a:gd name="T9" fmla="*/ 2942 h 3007"/>
              <a:gd name="T10" fmla="*/ 2054 w 3604"/>
              <a:gd name="T11" fmla="*/ 3002 h 3007"/>
              <a:gd name="T12" fmla="*/ 1556 w 3604"/>
              <a:gd name="T13" fmla="*/ 2987 h 3007"/>
              <a:gd name="T14" fmla="*/ 967 w 3604"/>
              <a:gd name="T15" fmla="*/ 2860 h 3007"/>
              <a:gd name="T16" fmla="*/ 958 w 3604"/>
              <a:gd name="T17" fmla="*/ 2097 h 3007"/>
              <a:gd name="T18" fmla="*/ 1174 w 3604"/>
              <a:gd name="T19" fmla="*/ 1778 h 3007"/>
              <a:gd name="T20" fmla="*/ 1535 w 3604"/>
              <a:gd name="T21" fmla="*/ 1629 h 3007"/>
              <a:gd name="T22" fmla="*/ 3128 w 3604"/>
              <a:gd name="T23" fmla="*/ 1114 h 3007"/>
              <a:gd name="T24" fmla="*/ 3449 w 3604"/>
              <a:gd name="T25" fmla="*/ 1328 h 3007"/>
              <a:gd name="T26" fmla="*/ 3600 w 3604"/>
              <a:gd name="T27" fmla="*/ 1686 h 3007"/>
              <a:gd name="T28" fmla="*/ 3548 w 3604"/>
              <a:gd name="T29" fmla="*/ 2325 h 3007"/>
              <a:gd name="T30" fmla="*/ 3368 w 3604"/>
              <a:gd name="T31" fmla="*/ 2388 h 3007"/>
              <a:gd name="T32" fmla="*/ 3012 w 3604"/>
              <a:gd name="T33" fmla="*/ 2454 h 3007"/>
              <a:gd name="T34" fmla="*/ 2828 w 3604"/>
              <a:gd name="T35" fmla="*/ 2089 h 3007"/>
              <a:gd name="T36" fmla="*/ 2626 w 3604"/>
              <a:gd name="T37" fmla="*/ 1741 h 3007"/>
              <a:gd name="T38" fmla="*/ 2281 w 3604"/>
              <a:gd name="T39" fmla="*/ 1534 h 3007"/>
              <a:gd name="T40" fmla="*/ 2466 w 3604"/>
              <a:gd name="T41" fmla="*/ 1213 h 3007"/>
              <a:gd name="T42" fmla="*/ 1180 w 3604"/>
              <a:gd name="T43" fmla="*/ 1151 h 3007"/>
              <a:gd name="T44" fmla="*/ 1333 w 3604"/>
              <a:gd name="T45" fmla="*/ 1489 h 3007"/>
              <a:gd name="T46" fmla="*/ 1080 w 3604"/>
              <a:gd name="T47" fmla="*/ 1695 h 3007"/>
              <a:gd name="T48" fmla="*/ 850 w 3604"/>
              <a:gd name="T49" fmla="*/ 2023 h 3007"/>
              <a:gd name="T50" fmla="*/ 716 w 3604"/>
              <a:gd name="T51" fmla="*/ 2455 h 3007"/>
              <a:gd name="T52" fmla="*/ 145 w 3604"/>
              <a:gd name="T53" fmla="*/ 2350 h 3007"/>
              <a:gd name="T54" fmla="*/ 13 w 3604"/>
              <a:gd name="T55" fmla="*/ 1620 h 3007"/>
              <a:gd name="T56" fmla="*/ 198 w 3604"/>
              <a:gd name="T57" fmla="*/ 1281 h 3007"/>
              <a:gd name="T58" fmla="*/ 540 w 3604"/>
              <a:gd name="T59" fmla="*/ 1097 h 3007"/>
              <a:gd name="T60" fmla="*/ 1995 w 3604"/>
              <a:gd name="T61" fmla="*/ 568 h 3007"/>
              <a:gd name="T62" fmla="*/ 2254 w 3604"/>
              <a:gd name="T63" fmla="*/ 756 h 3007"/>
              <a:gd name="T64" fmla="*/ 2357 w 3604"/>
              <a:gd name="T65" fmla="*/ 1065 h 3007"/>
              <a:gd name="T66" fmla="*/ 2254 w 3604"/>
              <a:gd name="T67" fmla="*/ 1374 h 3007"/>
              <a:gd name="T68" fmla="*/ 1995 w 3604"/>
              <a:gd name="T69" fmla="*/ 1563 h 3007"/>
              <a:gd name="T70" fmla="*/ 1661 w 3604"/>
              <a:gd name="T71" fmla="*/ 1563 h 3007"/>
              <a:gd name="T72" fmla="*/ 1402 w 3604"/>
              <a:gd name="T73" fmla="*/ 1375 h 3007"/>
              <a:gd name="T74" fmla="*/ 1300 w 3604"/>
              <a:gd name="T75" fmla="*/ 1065 h 3007"/>
              <a:gd name="T76" fmla="*/ 1402 w 3604"/>
              <a:gd name="T77" fmla="*/ 756 h 3007"/>
              <a:gd name="T78" fmla="*/ 1661 w 3604"/>
              <a:gd name="T79" fmla="*/ 568 h 3007"/>
              <a:gd name="T80" fmla="*/ 2816 w 3604"/>
              <a:gd name="T81" fmla="*/ 12 h 3007"/>
              <a:gd name="T82" fmla="*/ 3095 w 3604"/>
              <a:gd name="T83" fmla="*/ 173 h 3007"/>
              <a:gd name="T84" fmla="*/ 3228 w 3604"/>
              <a:gd name="T85" fmla="*/ 467 h 3007"/>
              <a:gd name="T86" fmla="*/ 3159 w 3604"/>
              <a:gd name="T87" fmla="*/ 789 h 3007"/>
              <a:gd name="T88" fmla="*/ 2921 w 3604"/>
              <a:gd name="T89" fmla="*/ 1002 h 3007"/>
              <a:gd name="T90" fmla="*/ 2587 w 3604"/>
              <a:gd name="T91" fmla="*/ 1035 h 3007"/>
              <a:gd name="T92" fmla="*/ 2411 w 3604"/>
              <a:gd name="T93" fmla="*/ 770 h 3007"/>
              <a:gd name="T94" fmla="*/ 2175 w 3604"/>
              <a:gd name="T95" fmla="*/ 516 h 3007"/>
              <a:gd name="T96" fmla="*/ 2293 w 3604"/>
              <a:gd name="T97" fmla="*/ 192 h 3007"/>
              <a:gd name="T98" fmla="*/ 2582 w 3604"/>
              <a:gd name="T99" fmla="*/ 13 h 3007"/>
              <a:gd name="T100" fmla="*/ 1069 w 3604"/>
              <a:gd name="T101" fmla="*/ 27 h 3007"/>
              <a:gd name="T102" fmla="*/ 1328 w 3604"/>
              <a:gd name="T103" fmla="*/ 214 h 3007"/>
              <a:gd name="T104" fmla="*/ 1429 w 3604"/>
              <a:gd name="T105" fmla="*/ 524 h 3007"/>
              <a:gd name="T106" fmla="*/ 1267 w 3604"/>
              <a:gd name="T107" fmla="*/ 735 h 3007"/>
              <a:gd name="T108" fmla="*/ 1096 w 3604"/>
              <a:gd name="T109" fmla="*/ 1011 h 3007"/>
              <a:gd name="T110" fmla="*/ 787 w 3604"/>
              <a:gd name="T111" fmla="*/ 1036 h 3007"/>
              <a:gd name="T112" fmla="*/ 508 w 3604"/>
              <a:gd name="T113" fmla="*/ 876 h 3007"/>
              <a:gd name="T114" fmla="*/ 375 w 3604"/>
              <a:gd name="T115" fmla="*/ 581 h 3007"/>
              <a:gd name="T116" fmla="*/ 445 w 3604"/>
              <a:gd name="T117" fmla="*/ 259 h 3007"/>
              <a:gd name="T118" fmla="*/ 683 w 3604"/>
              <a:gd name="T119" fmla="*/ 46 h 30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604" h="3007">
                <a:moveTo>
                  <a:pt x="1604" y="1624"/>
                </a:moveTo>
                <a:lnTo>
                  <a:pt x="2053" y="1624"/>
                </a:lnTo>
                <a:lnTo>
                  <a:pt x="2122" y="1629"/>
                </a:lnTo>
                <a:lnTo>
                  <a:pt x="2189" y="1639"/>
                </a:lnTo>
                <a:lnTo>
                  <a:pt x="2253" y="1655"/>
                </a:lnTo>
                <a:lnTo>
                  <a:pt x="2315" y="1678"/>
                </a:lnTo>
                <a:lnTo>
                  <a:pt x="2375" y="1706"/>
                </a:lnTo>
                <a:lnTo>
                  <a:pt x="2430" y="1740"/>
                </a:lnTo>
                <a:lnTo>
                  <a:pt x="2483" y="1778"/>
                </a:lnTo>
                <a:lnTo>
                  <a:pt x="2531" y="1822"/>
                </a:lnTo>
                <a:lnTo>
                  <a:pt x="2574" y="1869"/>
                </a:lnTo>
                <a:lnTo>
                  <a:pt x="2613" y="1921"/>
                </a:lnTo>
                <a:lnTo>
                  <a:pt x="2647" y="1977"/>
                </a:lnTo>
                <a:lnTo>
                  <a:pt x="2676" y="2035"/>
                </a:lnTo>
                <a:lnTo>
                  <a:pt x="2698" y="2097"/>
                </a:lnTo>
                <a:lnTo>
                  <a:pt x="2715" y="2161"/>
                </a:lnTo>
                <a:lnTo>
                  <a:pt x="2726" y="2227"/>
                </a:lnTo>
                <a:lnTo>
                  <a:pt x="2729" y="2297"/>
                </a:lnTo>
                <a:lnTo>
                  <a:pt x="2729" y="2840"/>
                </a:lnTo>
                <a:lnTo>
                  <a:pt x="2725" y="2840"/>
                </a:lnTo>
                <a:lnTo>
                  <a:pt x="2691" y="2858"/>
                </a:lnTo>
                <a:lnTo>
                  <a:pt x="2684" y="2861"/>
                </a:lnTo>
                <a:lnTo>
                  <a:pt x="2673" y="2866"/>
                </a:lnTo>
                <a:lnTo>
                  <a:pt x="2655" y="2873"/>
                </a:lnTo>
                <a:lnTo>
                  <a:pt x="2633" y="2883"/>
                </a:lnTo>
                <a:lnTo>
                  <a:pt x="2605" y="2893"/>
                </a:lnTo>
                <a:lnTo>
                  <a:pt x="2573" y="2905"/>
                </a:lnTo>
                <a:lnTo>
                  <a:pt x="2535" y="2917"/>
                </a:lnTo>
                <a:lnTo>
                  <a:pt x="2491" y="2929"/>
                </a:lnTo>
                <a:lnTo>
                  <a:pt x="2444" y="2942"/>
                </a:lnTo>
                <a:lnTo>
                  <a:pt x="2391" y="2955"/>
                </a:lnTo>
                <a:lnTo>
                  <a:pt x="2332" y="2966"/>
                </a:lnTo>
                <a:lnTo>
                  <a:pt x="2270" y="2977"/>
                </a:lnTo>
                <a:lnTo>
                  <a:pt x="2202" y="2987"/>
                </a:lnTo>
                <a:lnTo>
                  <a:pt x="2130" y="2996"/>
                </a:lnTo>
                <a:lnTo>
                  <a:pt x="2054" y="3002"/>
                </a:lnTo>
                <a:lnTo>
                  <a:pt x="1972" y="3006"/>
                </a:lnTo>
                <a:lnTo>
                  <a:pt x="1887" y="3007"/>
                </a:lnTo>
                <a:lnTo>
                  <a:pt x="1808" y="3006"/>
                </a:lnTo>
                <a:lnTo>
                  <a:pt x="1727" y="3003"/>
                </a:lnTo>
                <a:lnTo>
                  <a:pt x="1643" y="2996"/>
                </a:lnTo>
                <a:lnTo>
                  <a:pt x="1556" y="2987"/>
                </a:lnTo>
                <a:lnTo>
                  <a:pt x="1465" y="2975"/>
                </a:lnTo>
                <a:lnTo>
                  <a:pt x="1371" y="2960"/>
                </a:lnTo>
                <a:lnTo>
                  <a:pt x="1274" y="2941"/>
                </a:lnTo>
                <a:lnTo>
                  <a:pt x="1175" y="2918"/>
                </a:lnTo>
                <a:lnTo>
                  <a:pt x="1072" y="2892"/>
                </a:lnTo>
                <a:lnTo>
                  <a:pt x="967" y="2860"/>
                </a:lnTo>
                <a:lnTo>
                  <a:pt x="929" y="2849"/>
                </a:lnTo>
                <a:lnTo>
                  <a:pt x="927" y="2840"/>
                </a:lnTo>
                <a:lnTo>
                  <a:pt x="927" y="2297"/>
                </a:lnTo>
                <a:lnTo>
                  <a:pt x="931" y="2227"/>
                </a:lnTo>
                <a:lnTo>
                  <a:pt x="941" y="2161"/>
                </a:lnTo>
                <a:lnTo>
                  <a:pt x="958" y="2097"/>
                </a:lnTo>
                <a:lnTo>
                  <a:pt x="981" y="2035"/>
                </a:lnTo>
                <a:lnTo>
                  <a:pt x="1009" y="1977"/>
                </a:lnTo>
                <a:lnTo>
                  <a:pt x="1043" y="1921"/>
                </a:lnTo>
                <a:lnTo>
                  <a:pt x="1082" y="1869"/>
                </a:lnTo>
                <a:lnTo>
                  <a:pt x="1126" y="1822"/>
                </a:lnTo>
                <a:lnTo>
                  <a:pt x="1174" y="1778"/>
                </a:lnTo>
                <a:lnTo>
                  <a:pt x="1226" y="1740"/>
                </a:lnTo>
                <a:lnTo>
                  <a:pt x="1282" y="1706"/>
                </a:lnTo>
                <a:lnTo>
                  <a:pt x="1341" y="1678"/>
                </a:lnTo>
                <a:lnTo>
                  <a:pt x="1403" y="1655"/>
                </a:lnTo>
                <a:lnTo>
                  <a:pt x="1468" y="1639"/>
                </a:lnTo>
                <a:lnTo>
                  <a:pt x="1535" y="1629"/>
                </a:lnTo>
                <a:lnTo>
                  <a:pt x="1604" y="1624"/>
                </a:lnTo>
                <a:close/>
                <a:moveTo>
                  <a:pt x="2483" y="1084"/>
                </a:moveTo>
                <a:lnTo>
                  <a:pt x="2927" y="1084"/>
                </a:lnTo>
                <a:lnTo>
                  <a:pt x="2996" y="1087"/>
                </a:lnTo>
                <a:lnTo>
                  <a:pt x="3063" y="1097"/>
                </a:lnTo>
                <a:lnTo>
                  <a:pt x="3128" y="1114"/>
                </a:lnTo>
                <a:lnTo>
                  <a:pt x="3190" y="1137"/>
                </a:lnTo>
                <a:lnTo>
                  <a:pt x="3249" y="1165"/>
                </a:lnTo>
                <a:lnTo>
                  <a:pt x="3305" y="1198"/>
                </a:lnTo>
                <a:lnTo>
                  <a:pt x="3357" y="1237"/>
                </a:lnTo>
                <a:lnTo>
                  <a:pt x="3405" y="1281"/>
                </a:lnTo>
                <a:lnTo>
                  <a:pt x="3449" y="1328"/>
                </a:lnTo>
                <a:lnTo>
                  <a:pt x="3488" y="1380"/>
                </a:lnTo>
                <a:lnTo>
                  <a:pt x="3522" y="1436"/>
                </a:lnTo>
                <a:lnTo>
                  <a:pt x="3550" y="1494"/>
                </a:lnTo>
                <a:lnTo>
                  <a:pt x="3573" y="1555"/>
                </a:lnTo>
                <a:lnTo>
                  <a:pt x="3590" y="1620"/>
                </a:lnTo>
                <a:lnTo>
                  <a:pt x="3600" y="1686"/>
                </a:lnTo>
                <a:lnTo>
                  <a:pt x="3604" y="1755"/>
                </a:lnTo>
                <a:lnTo>
                  <a:pt x="3604" y="2299"/>
                </a:lnTo>
                <a:lnTo>
                  <a:pt x="3600" y="2299"/>
                </a:lnTo>
                <a:lnTo>
                  <a:pt x="3564" y="2316"/>
                </a:lnTo>
                <a:lnTo>
                  <a:pt x="3559" y="2320"/>
                </a:lnTo>
                <a:lnTo>
                  <a:pt x="3548" y="2325"/>
                </a:lnTo>
                <a:lnTo>
                  <a:pt x="3531" y="2332"/>
                </a:lnTo>
                <a:lnTo>
                  <a:pt x="3509" y="2342"/>
                </a:lnTo>
                <a:lnTo>
                  <a:pt x="3481" y="2351"/>
                </a:lnTo>
                <a:lnTo>
                  <a:pt x="3449" y="2363"/>
                </a:lnTo>
                <a:lnTo>
                  <a:pt x="3412" y="2376"/>
                </a:lnTo>
                <a:lnTo>
                  <a:pt x="3368" y="2388"/>
                </a:lnTo>
                <a:lnTo>
                  <a:pt x="3321" y="2401"/>
                </a:lnTo>
                <a:lnTo>
                  <a:pt x="3269" y="2413"/>
                </a:lnTo>
                <a:lnTo>
                  <a:pt x="3211" y="2425"/>
                </a:lnTo>
                <a:lnTo>
                  <a:pt x="3149" y="2436"/>
                </a:lnTo>
                <a:lnTo>
                  <a:pt x="3083" y="2446"/>
                </a:lnTo>
                <a:lnTo>
                  <a:pt x="3012" y="2454"/>
                </a:lnTo>
                <a:lnTo>
                  <a:pt x="2935" y="2460"/>
                </a:lnTo>
                <a:lnTo>
                  <a:pt x="2856" y="2465"/>
                </a:lnTo>
                <a:lnTo>
                  <a:pt x="2856" y="2297"/>
                </a:lnTo>
                <a:lnTo>
                  <a:pt x="2852" y="2226"/>
                </a:lnTo>
                <a:lnTo>
                  <a:pt x="2842" y="2156"/>
                </a:lnTo>
                <a:lnTo>
                  <a:pt x="2828" y="2089"/>
                </a:lnTo>
                <a:lnTo>
                  <a:pt x="2807" y="2023"/>
                </a:lnTo>
                <a:lnTo>
                  <a:pt x="2780" y="1960"/>
                </a:lnTo>
                <a:lnTo>
                  <a:pt x="2748" y="1901"/>
                </a:lnTo>
                <a:lnTo>
                  <a:pt x="2713" y="1844"/>
                </a:lnTo>
                <a:lnTo>
                  <a:pt x="2672" y="1790"/>
                </a:lnTo>
                <a:lnTo>
                  <a:pt x="2626" y="1741"/>
                </a:lnTo>
                <a:lnTo>
                  <a:pt x="2578" y="1695"/>
                </a:lnTo>
                <a:lnTo>
                  <a:pt x="2525" y="1653"/>
                </a:lnTo>
                <a:lnTo>
                  <a:pt x="2468" y="1616"/>
                </a:lnTo>
                <a:lnTo>
                  <a:pt x="2408" y="1584"/>
                </a:lnTo>
                <a:lnTo>
                  <a:pt x="2346" y="1556"/>
                </a:lnTo>
                <a:lnTo>
                  <a:pt x="2281" y="1534"/>
                </a:lnTo>
                <a:lnTo>
                  <a:pt x="2324" y="1489"/>
                </a:lnTo>
                <a:lnTo>
                  <a:pt x="2363" y="1440"/>
                </a:lnTo>
                <a:lnTo>
                  <a:pt x="2396" y="1387"/>
                </a:lnTo>
                <a:lnTo>
                  <a:pt x="2425" y="1332"/>
                </a:lnTo>
                <a:lnTo>
                  <a:pt x="2448" y="1274"/>
                </a:lnTo>
                <a:lnTo>
                  <a:pt x="2466" y="1213"/>
                </a:lnTo>
                <a:lnTo>
                  <a:pt x="2477" y="1149"/>
                </a:lnTo>
                <a:lnTo>
                  <a:pt x="2483" y="1084"/>
                </a:lnTo>
                <a:close/>
                <a:moveTo>
                  <a:pt x="677" y="1084"/>
                </a:moveTo>
                <a:lnTo>
                  <a:pt x="1125" y="1084"/>
                </a:lnTo>
                <a:lnTo>
                  <a:pt x="1175" y="1086"/>
                </a:lnTo>
                <a:lnTo>
                  <a:pt x="1180" y="1151"/>
                </a:lnTo>
                <a:lnTo>
                  <a:pt x="1191" y="1214"/>
                </a:lnTo>
                <a:lnTo>
                  <a:pt x="1209" y="1275"/>
                </a:lnTo>
                <a:lnTo>
                  <a:pt x="1232" y="1333"/>
                </a:lnTo>
                <a:lnTo>
                  <a:pt x="1261" y="1388"/>
                </a:lnTo>
                <a:lnTo>
                  <a:pt x="1294" y="1441"/>
                </a:lnTo>
                <a:lnTo>
                  <a:pt x="1333" y="1489"/>
                </a:lnTo>
                <a:lnTo>
                  <a:pt x="1375" y="1534"/>
                </a:lnTo>
                <a:lnTo>
                  <a:pt x="1311" y="1556"/>
                </a:lnTo>
                <a:lnTo>
                  <a:pt x="1248" y="1584"/>
                </a:lnTo>
                <a:lnTo>
                  <a:pt x="1188" y="1616"/>
                </a:lnTo>
                <a:lnTo>
                  <a:pt x="1133" y="1653"/>
                </a:lnTo>
                <a:lnTo>
                  <a:pt x="1080" y="1695"/>
                </a:lnTo>
                <a:lnTo>
                  <a:pt x="1030" y="1741"/>
                </a:lnTo>
                <a:lnTo>
                  <a:pt x="985" y="1790"/>
                </a:lnTo>
                <a:lnTo>
                  <a:pt x="945" y="1844"/>
                </a:lnTo>
                <a:lnTo>
                  <a:pt x="908" y="1901"/>
                </a:lnTo>
                <a:lnTo>
                  <a:pt x="877" y="1960"/>
                </a:lnTo>
                <a:lnTo>
                  <a:pt x="850" y="2023"/>
                </a:lnTo>
                <a:lnTo>
                  <a:pt x="829" y="2089"/>
                </a:lnTo>
                <a:lnTo>
                  <a:pt x="814" y="2156"/>
                </a:lnTo>
                <a:lnTo>
                  <a:pt x="805" y="2226"/>
                </a:lnTo>
                <a:lnTo>
                  <a:pt x="802" y="2297"/>
                </a:lnTo>
                <a:lnTo>
                  <a:pt x="802" y="2461"/>
                </a:lnTo>
                <a:lnTo>
                  <a:pt x="716" y="2455"/>
                </a:lnTo>
                <a:lnTo>
                  <a:pt x="629" y="2446"/>
                </a:lnTo>
                <a:lnTo>
                  <a:pt x="538" y="2434"/>
                </a:lnTo>
                <a:lnTo>
                  <a:pt x="444" y="2418"/>
                </a:lnTo>
                <a:lnTo>
                  <a:pt x="348" y="2400"/>
                </a:lnTo>
                <a:lnTo>
                  <a:pt x="248" y="2377"/>
                </a:lnTo>
                <a:lnTo>
                  <a:pt x="145" y="2350"/>
                </a:lnTo>
                <a:lnTo>
                  <a:pt x="39" y="2320"/>
                </a:lnTo>
                <a:lnTo>
                  <a:pt x="1" y="2307"/>
                </a:lnTo>
                <a:lnTo>
                  <a:pt x="0" y="2299"/>
                </a:lnTo>
                <a:lnTo>
                  <a:pt x="0" y="1755"/>
                </a:lnTo>
                <a:lnTo>
                  <a:pt x="3" y="1686"/>
                </a:lnTo>
                <a:lnTo>
                  <a:pt x="13" y="1620"/>
                </a:lnTo>
                <a:lnTo>
                  <a:pt x="31" y="1555"/>
                </a:lnTo>
                <a:lnTo>
                  <a:pt x="53" y="1494"/>
                </a:lnTo>
                <a:lnTo>
                  <a:pt x="82" y="1436"/>
                </a:lnTo>
                <a:lnTo>
                  <a:pt x="115" y="1380"/>
                </a:lnTo>
                <a:lnTo>
                  <a:pt x="155" y="1328"/>
                </a:lnTo>
                <a:lnTo>
                  <a:pt x="198" y="1281"/>
                </a:lnTo>
                <a:lnTo>
                  <a:pt x="247" y="1237"/>
                </a:lnTo>
                <a:lnTo>
                  <a:pt x="299" y="1198"/>
                </a:lnTo>
                <a:lnTo>
                  <a:pt x="354" y="1165"/>
                </a:lnTo>
                <a:lnTo>
                  <a:pt x="413" y="1137"/>
                </a:lnTo>
                <a:lnTo>
                  <a:pt x="476" y="1114"/>
                </a:lnTo>
                <a:lnTo>
                  <a:pt x="540" y="1097"/>
                </a:lnTo>
                <a:lnTo>
                  <a:pt x="608" y="1087"/>
                </a:lnTo>
                <a:lnTo>
                  <a:pt x="677" y="1084"/>
                </a:lnTo>
                <a:close/>
                <a:moveTo>
                  <a:pt x="1828" y="541"/>
                </a:moveTo>
                <a:lnTo>
                  <a:pt x="1886" y="544"/>
                </a:lnTo>
                <a:lnTo>
                  <a:pt x="1942" y="553"/>
                </a:lnTo>
                <a:lnTo>
                  <a:pt x="1995" y="568"/>
                </a:lnTo>
                <a:lnTo>
                  <a:pt x="2046" y="588"/>
                </a:lnTo>
                <a:lnTo>
                  <a:pt x="2095" y="613"/>
                </a:lnTo>
                <a:lnTo>
                  <a:pt x="2140" y="642"/>
                </a:lnTo>
                <a:lnTo>
                  <a:pt x="2182" y="676"/>
                </a:lnTo>
                <a:lnTo>
                  <a:pt x="2221" y="714"/>
                </a:lnTo>
                <a:lnTo>
                  <a:pt x="2254" y="756"/>
                </a:lnTo>
                <a:lnTo>
                  <a:pt x="2284" y="801"/>
                </a:lnTo>
                <a:lnTo>
                  <a:pt x="2310" y="848"/>
                </a:lnTo>
                <a:lnTo>
                  <a:pt x="2330" y="900"/>
                </a:lnTo>
                <a:lnTo>
                  <a:pt x="2345" y="952"/>
                </a:lnTo>
                <a:lnTo>
                  <a:pt x="2354" y="1008"/>
                </a:lnTo>
                <a:lnTo>
                  <a:pt x="2357" y="1065"/>
                </a:lnTo>
                <a:lnTo>
                  <a:pt x="2354" y="1123"/>
                </a:lnTo>
                <a:lnTo>
                  <a:pt x="2345" y="1177"/>
                </a:lnTo>
                <a:lnTo>
                  <a:pt x="2330" y="1230"/>
                </a:lnTo>
                <a:lnTo>
                  <a:pt x="2310" y="1282"/>
                </a:lnTo>
                <a:lnTo>
                  <a:pt x="2284" y="1330"/>
                </a:lnTo>
                <a:lnTo>
                  <a:pt x="2254" y="1374"/>
                </a:lnTo>
                <a:lnTo>
                  <a:pt x="2221" y="1416"/>
                </a:lnTo>
                <a:lnTo>
                  <a:pt x="2182" y="1454"/>
                </a:lnTo>
                <a:lnTo>
                  <a:pt x="2140" y="1488"/>
                </a:lnTo>
                <a:lnTo>
                  <a:pt x="2095" y="1518"/>
                </a:lnTo>
                <a:lnTo>
                  <a:pt x="2046" y="1542"/>
                </a:lnTo>
                <a:lnTo>
                  <a:pt x="1995" y="1563"/>
                </a:lnTo>
                <a:lnTo>
                  <a:pt x="1942" y="1577"/>
                </a:lnTo>
                <a:lnTo>
                  <a:pt x="1886" y="1586"/>
                </a:lnTo>
                <a:lnTo>
                  <a:pt x="1828" y="1589"/>
                </a:lnTo>
                <a:lnTo>
                  <a:pt x="1771" y="1586"/>
                </a:lnTo>
                <a:lnTo>
                  <a:pt x="1715" y="1577"/>
                </a:lnTo>
                <a:lnTo>
                  <a:pt x="1661" y="1563"/>
                </a:lnTo>
                <a:lnTo>
                  <a:pt x="1610" y="1542"/>
                </a:lnTo>
                <a:lnTo>
                  <a:pt x="1561" y="1518"/>
                </a:lnTo>
                <a:lnTo>
                  <a:pt x="1516" y="1488"/>
                </a:lnTo>
                <a:lnTo>
                  <a:pt x="1474" y="1454"/>
                </a:lnTo>
                <a:lnTo>
                  <a:pt x="1436" y="1416"/>
                </a:lnTo>
                <a:lnTo>
                  <a:pt x="1402" y="1375"/>
                </a:lnTo>
                <a:lnTo>
                  <a:pt x="1372" y="1330"/>
                </a:lnTo>
                <a:lnTo>
                  <a:pt x="1346" y="1282"/>
                </a:lnTo>
                <a:lnTo>
                  <a:pt x="1327" y="1231"/>
                </a:lnTo>
                <a:lnTo>
                  <a:pt x="1312" y="1177"/>
                </a:lnTo>
                <a:lnTo>
                  <a:pt x="1303" y="1123"/>
                </a:lnTo>
                <a:lnTo>
                  <a:pt x="1300" y="1065"/>
                </a:lnTo>
                <a:lnTo>
                  <a:pt x="1303" y="1008"/>
                </a:lnTo>
                <a:lnTo>
                  <a:pt x="1312" y="952"/>
                </a:lnTo>
                <a:lnTo>
                  <a:pt x="1327" y="900"/>
                </a:lnTo>
                <a:lnTo>
                  <a:pt x="1346" y="849"/>
                </a:lnTo>
                <a:lnTo>
                  <a:pt x="1372" y="801"/>
                </a:lnTo>
                <a:lnTo>
                  <a:pt x="1402" y="756"/>
                </a:lnTo>
                <a:lnTo>
                  <a:pt x="1436" y="714"/>
                </a:lnTo>
                <a:lnTo>
                  <a:pt x="1474" y="676"/>
                </a:lnTo>
                <a:lnTo>
                  <a:pt x="1516" y="642"/>
                </a:lnTo>
                <a:lnTo>
                  <a:pt x="1561" y="613"/>
                </a:lnTo>
                <a:lnTo>
                  <a:pt x="1610" y="588"/>
                </a:lnTo>
                <a:lnTo>
                  <a:pt x="1661" y="568"/>
                </a:lnTo>
                <a:lnTo>
                  <a:pt x="1715" y="553"/>
                </a:lnTo>
                <a:lnTo>
                  <a:pt x="1771" y="544"/>
                </a:lnTo>
                <a:lnTo>
                  <a:pt x="1828" y="541"/>
                </a:lnTo>
                <a:close/>
                <a:moveTo>
                  <a:pt x="2703" y="0"/>
                </a:moveTo>
                <a:lnTo>
                  <a:pt x="2760" y="2"/>
                </a:lnTo>
                <a:lnTo>
                  <a:pt x="2816" y="12"/>
                </a:lnTo>
                <a:lnTo>
                  <a:pt x="2870" y="27"/>
                </a:lnTo>
                <a:lnTo>
                  <a:pt x="2921" y="46"/>
                </a:lnTo>
                <a:lnTo>
                  <a:pt x="2970" y="72"/>
                </a:lnTo>
                <a:lnTo>
                  <a:pt x="3015" y="101"/>
                </a:lnTo>
                <a:lnTo>
                  <a:pt x="3057" y="135"/>
                </a:lnTo>
                <a:lnTo>
                  <a:pt x="3095" y="173"/>
                </a:lnTo>
                <a:lnTo>
                  <a:pt x="3129" y="214"/>
                </a:lnTo>
                <a:lnTo>
                  <a:pt x="3159" y="259"/>
                </a:lnTo>
                <a:lnTo>
                  <a:pt x="3185" y="308"/>
                </a:lnTo>
                <a:lnTo>
                  <a:pt x="3204" y="358"/>
                </a:lnTo>
                <a:lnTo>
                  <a:pt x="3219" y="411"/>
                </a:lnTo>
                <a:lnTo>
                  <a:pt x="3228" y="467"/>
                </a:lnTo>
                <a:lnTo>
                  <a:pt x="3231" y="524"/>
                </a:lnTo>
                <a:lnTo>
                  <a:pt x="3228" y="581"/>
                </a:lnTo>
                <a:lnTo>
                  <a:pt x="3219" y="636"/>
                </a:lnTo>
                <a:lnTo>
                  <a:pt x="3204" y="690"/>
                </a:lnTo>
                <a:lnTo>
                  <a:pt x="3185" y="740"/>
                </a:lnTo>
                <a:lnTo>
                  <a:pt x="3159" y="789"/>
                </a:lnTo>
                <a:lnTo>
                  <a:pt x="3129" y="834"/>
                </a:lnTo>
                <a:lnTo>
                  <a:pt x="3095" y="876"/>
                </a:lnTo>
                <a:lnTo>
                  <a:pt x="3057" y="913"/>
                </a:lnTo>
                <a:lnTo>
                  <a:pt x="3015" y="947"/>
                </a:lnTo>
                <a:lnTo>
                  <a:pt x="2970" y="977"/>
                </a:lnTo>
                <a:lnTo>
                  <a:pt x="2921" y="1002"/>
                </a:lnTo>
                <a:lnTo>
                  <a:pt x="2870" y="1022"/>
                </a:lnTo>
                <a:lnTo>
                  <a:pt x="2816" y="1036"/>
                </a:lnTo>
                <a:lnTo>
                  <a:pt x="2760" y="1045"/>
                </a:lnTo>
                <a:lnTo>
                  <a:pt x="2703" y="1048"/>
                </a:lnTo>
                <a:lnTo>
                  <a:pt x="2644" y="1045"/>
                </a:lnTo>
                <a:lnTo>
                  <a:pt x="2587" y="1035"/>
                </a:lnTo>
                <a:lnTo>
                  <a:pt x="2531" y="1019"/>
                </a:lnTo>
                <a:lnTo>
                  <a:pt x="2479" y="999"/>
                </a:lnTo>
                <a:lnTo>
                  <a:pt x="2470" y="938"/>
                </a:lnTo>
                <a:lnTo>
                  <a:pt x="2456" y="880"/>
                </a:lnTo>
                <a:lnTo>
                  <a:pt x="2436" y="824"/>
                </a:lnTo>
                <a:lnTo>
                  <a:pt x="2411" y="770"/>
                </a:lnTo>
                <a:lnTo>
                  <a:pt x="2382" y="720"/>
                </a:lnTo>
                <a:lnTo>
                  <a:pt x="2347" y="672"/>
                </a:lnTo>
                <a:lnTo>
                  <a:pt x="2310" y="627"/>
                </a:lnTo>
                <a:lnTo>
                  <a:pt x="2269" y="587"/>
                </a:lnTo>
                <a:lnTo>
                  <a:pt x="2223" y="549"/>
                </a:lnTo>
                <a:lnTo>
                  <a:pt x="2175" y="516"/>
                </a:lnTo>
                <a:lnTo>
                  <a:pt x="2179" y="456"/>
                </a:lnTo>
                <a:lnTo>
                  <a:pt x="2190" y="398"/>
                </a:lnTo>
                <a:lnTo>
                  <a:pt x="2208" y="342"/>
                </a:lnTo>
                <a:lnTo>
                  <a:pt x="2231" y="289"/>
                </a:lnTo>
                <a:lnTo>
                  <a:pt x="2260" y="239"/>
                </a:lnTo>
                <a:lnTo>
                  <a:pt x="2293" y="192"/>
                </a:lnTo>
                <a:lnTo>
                  <a:pt x="2332" y="151"/>
                </a:lnTo>
                <a:lnTo>
                  <a:pt x="2375" y="113"/>
                </a:lnTo>
                <a:lnTo>
                  <a:pt x="2422" y="80"/>
                </a:lnTo>
                <a:lnTo>
                  <a:pt x="2473" y="52"/>
                </a:lnTo>
                <a:lnTo>
                  <a:pt x="2526" y="30"/>
                </a:lnTo>
                <a:lnTo>
                  <a:pt x="2582" y="13"/>
                </a:lnTo>
                <a:lnTo>
                  <a:pt x="2642" y="4"/>
                </a:lnTo>
                <a:lnTo>
                  <a:pt x="2703" y="0"/>
                </a:lnTo>
                <a:close/>
                <a:moveTo>
                  <a:pt x="901" y="0"/>
                </a:moveTo>
                <a:lnTo>
                  <a:pt x="959" y="2"/>
                </a:lnTo>
                <a:lnTo>
                  <a:pt x="1014" y="12"/>
                </a:lnTo>
                <a:lnTo>
                  <a:pt x="1069" y="27"/>
                </a:lnTo>
                <a:lnTo>
                  <a:pt x="1119" y="46"/>
                </a:lnTo>
                <a:lnTo>
                  <a:pt x="1168" y="72"/>
                </a:lnTo>
                <a:lnTo>
                  <a:pt x="1214" y="101"/>
                </a:lnTo>
                <a:lnTo>
                  <a:pt x="1256" y="135"/>
                </a:lnTo>
                <a:lnTo>
                  <a:pt x="1293" y="173"/>
                </a:lnTo>
                <a:lnTo>
                  <a:pt x="1328" y="214"/>
                </a:lnTo>
                <a:lnTo>
                  <a:pt x="1358" y="259"/>
                </a:lnTo>
                <a:lnTo>
                  <a:pt x="1383" y="308"/>
                </a:lnTo>
                <a:lnTo>
                  <a:pt x="1403" y="358"/>
                </a:lnTo>
                <a:lnTo>
                  <a:pt x="1417" y="412"/>
                </a:lnTo>
                <a:lnTo>
                  <a:pt x="1426" y="467"/>
                </a:lnTo>
                <a:lnTo>
                  <a:pt x="1429" y="524"/>
                </a:lnTo>
                <a:lnTo>
                  <a:pt x="1429" y="538"/>
                </a:lnTo>
                <a:lnTo>
                  <a:pt x="1428" y="554"/>
                </a:lnTo>
                <a:lnTo>
                  <a:pt x="1382" y="593"/>
                </a:lnTo>
                <a:lnTo>
                  <a:pt x="1339" y="636"/>
                </a:lnTo>
                <a:lnTo>
                  <a:pt x="1300" y="684"/>
                </a:lnTo>
                <a:lnTo>
                  <a:pt x="1267" y="735"/>
                </a:lnTo>
                <a:lnTo>
                  <a:pt x="1237" y="789"/>
                </a:lnTo>
                <a:lnTo>
                  <a:pt x="1214" y="846"/>
                </a:lnTo>
                <a:lnTo>
                  <a:pt x="1195" y="905"/>
                </a:lnTo>
                <a:lnTo>
                  <a:pt x="1183" y="967"/>
                </a:lnTo>
                <a:lnTo>
                  <a:pt x="1140" y="991"/>
                </a:lnTo>
                <a:lnTo>
                  <a:pt x="1096" y="1011"/>
                </a:lnTo>
                <a:lnTo>
                  <a:pt x="1050" y="1027"/>
                </a:lnTo>
                <a:lnTo>
                  <a:pt x="1002" y="1038"/>
                </a:lnTo>
                <a:lnTo>
                  <a:pt x="952" y="1046"/>
                </a:lnTo>
                <a:lnTo>
                  <a:pt x="901" y="1048"/>
                </a:lnTo>
                <a:lnTo>
                  <a:pt x="844" y="1045"/>
                </a:lnTo>
                <a:lnTo>
                  <a:pt x="787" y="1036"/>
                </a:lnTo>
                <a:lnTo>
                  <a:pt x="734" y="1022"/>
                </a:lnTo>
                <a:lnTo>
                  <a:pt x="683" y="1002"/>
                </a:lnTo>
                <a:lnTo>
                  <a:pt x="634" y="977"/>
                </a:lnTo>
                <a:lnTo>
                  <a:pt x="589" y="947"/>
                </a:lnTo>
                <a:lnTo>
                  <a:pt x="547" y="913"/>
                </a:lnTo>
                <a:lnTo>
                  <a:pt x="508" y="876"/>
                </a:lnTo>
                <a:lnTo>
                  <a:pt x="474" y="834"/>
                </a:lnTo>
                <a:lnTo>
                  <a:pt x="445" y="789"/>
                </a:lnTo>
                <a:lnTo>
                  <a:pt x="420" y="740"/>
                </a:lnTo>
                <a:lnTo>
                  <a:pt x="400" y="690"/>
                </a:lnTo>
                <a:lnTo>
                  <a:pt x="384" y="636"/>
                </a:lnTo>
                <a:lnTo>
                  <a:pt x="375" y="581"/>
                </a:lnTo>
                <a:lnTo>
                  <a:pt x="372" y="524"/>
                </a:lnTo>
                <a:lnTo>
                  <a:pt x="375" y="467"/>
                </a:lnTo>
                <a:lnTo>
                  <a:pt x="384" y="412"/>
                </a:lnTo>
                <a:lnTo>
                  <a:pt x="400" y="358"/>
                </a:lnTo>
                <a:lnTo>
                  <a:pt x="420" y="308"/>
                </a:lnTo>
                <a:lnTo>
                  <a:pt x="445" y="259"/>
                </a:lnTo>
                <a:lnTo>
                  <a:pt x="474" y="214"/>
                </a:lnTo>
                <a:lnTo>
                  <a:pt x="508" y="173"/>
                </a:lnTo>
                <a:lnTo>
                  <a:pt x="547" y="135"/>
                </a:lnTo>
                <a:lnTo>
                  <a:pt x="589" y="101"/>
                </a:lnTo>
                <a:lnTo>
                  <a:pt x="634" y="72"/>
                </a:lnTo>
                <a:lnTo>
                  <a:pt x="683" y="46"/>
                </a:lnTo>
                <a:lnTo>
                  <a:pt x="734" y="27"/>
                </a:lnTo>
                <a:lnTo>
                  <a:pt x="787" y="12"/>
                </a:lnTo>
                <a:lnTo>
                  <a:pt x="844" y="2"/>
                </a:lnTo>
                <a:lnTo>
                  <a:pt x="901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71" name="Freeform 1033"/>
          <p:cNvSpPr>
            <a:spLocks/>
          </p:cNvSpPr>
          <p:nvPr/>
        </p:nvSpPr>
        <p:spPr bwMode="auto">
          <a:xfrm>
            <a:off x="4826274" y="3859856"/>
            <a:ext cx="383164" cy="261430"/>
          </a:xfrm>
          <a:custGeom>
            <a:avLst/>
            <a:gdLst>
              <a:gd name="T0" fmla="*/ 2197 w 3456"/>
              <a:gd name="T1" fmla="*/ 10 h 2356"/>
              <a:gd name="T2" fmla="*/ 2383 w 3456"/>
              <a:gd name="T3" fmla="*/ 56 h 2356"/>
              <a:gd name="T4" fmla="*/ 2539 w 3456"/>
              <a:gd name="T5" fmla="*/ 136 h 2356"/>
              <a:gd name="T6" fmla="*/ 2668 w 3456"/>
              <a:gd name="T7" fmla="*/ 246 h 2356"/>
              <a:gd name="T8" fmla="*/ 2770 w 3456"/>
              <a:gd name="T9" fmla="*/ 379 h 2356"/>
              <a:gd name="T10" fmla="*/ 2844 w 3456"/>
              <a:gd name="T11" fmla="*/ 533 h 2356"/>
              <a:gd name="T12" fmla="*/ 2893 w 3456"/>
              <a:gd name="T13" fmla="*/ 699 h 2356"/>
              <a:gd name="T14" fmla="*/ 2915 w 3456"/>
              <a:gd name="T15" fmla="*/ 875 h 2356"/>
              <a:gd name="T16" fmla="*/ 2974 w 3456"/>
              <a:gd name="T17" fmla="*/ 1011 h 2356"/>
              <a:gd name="T18" fmla="*/ 3142 w 3456"/>
              <a:gd name="T19" fmla="*/ 1089 h 2356"/>
              <a:gd name="T20" fmla="*/ 3281 w 3456"/>
              <a:gd name="T21" fmla="*/ 1208 h 2356"/>
              <a:gd name="T22" fmla="*/ 3384 w 3456"/>
              <a:gd name="T23" fmla="*/ 1361 h 2356"/>
              <a:gd name="T24" fmla="*/ 3443 w 3456"/>
              <a:gd name="T25" fmla="*/ 1539 h 2356"/>
              <a:gd name="T26" fmla="*/ 3453 w 3456"/>
              <a:gd name="T27" fmla="*/ 1734 h 2356"/>
              <a:gd name="T28" fmla="*/ 3409 w 3456"/>
              <a:gd name="T29" fmla="*/ 1922 h 2356"/>
              <a:gd name="T30" fmla="*/ 3318 w 3456"/>
              <a:gd name="T31" fmla="*/ 2084 h 2356"/>
              <a:gd name="T32" fmla="*/ 3188 w 3456"/>
              <a:gd name="T33" fmla="*/ 2216 h 2356"/>
              <a:gd name="T34" fmla="*/ 3028 w 3456"/>
              <a:gd name="T35" fmla="*/ 2307 h 2356"/>
              <a:gd name="T36" fmla="*/ 2843 w 3456"/>
              <a:gd name="T37" fmla="*/ 2352 h 2356"/>
              <a:gd name="T38" fmla="*/ 613 w 3456"/>
              <a:gd name="T39" fmla="*/ 2352 h 2356"/>
              <a:gd name="T40" fmla="*/ 428 w 3456"/>
              <a:gd name="T41" fmla="*/ 2307 h 2356"/>
              <a:gd name="T42" fmla="*/ 268 w 3456"/>
              <a:gd name="T43" fmla="*/ 2216 h 2356"/>
              <a:gd name="T44" fmla="*/ 138 w 3456"/>
              <a:gd name="T45" fmla="*/ 2084 h 2356"/>
              <a:gd name="T46" fmla="*/ 47 w 3456"/>
              <a:gd name="T47" fmla="*/ 1922 h 2356"/>
              <a:gd name="T48" fmla="*/ 3 w 3456"/>
              <a:gd name="T49" fmla="*/ 1734 h 2356"/>
              <a:gd name="T50" fmla="*/ 13 w 3456"/>
              <a:gd name="T51" fmla="*/ 1534 h 2356"/>
              <a:gd name="T52" fmla="*/ 76 w 3456"/>
              <a:gd name="T53" fmla="*/ 1351 h 2356"/>
              <a:gd name="T54" fmla="*/ 185 w 3456"/>
              <a:gd name="T55" fmla="*/ 1196 h 2356"/>
              <a:gd name="T56" fmla="*/ 332 w 3456"/>
              <a:gd name="T57" fmla="*/ 1077 h 2356"/>
              <a:gd name="T58" fmla="*/ 508 w 3456"/>
              <a:gd name="T59" fmla="*/ 1003 h 2356"/>
              <a:gd name="T60" fmla="*/ 566 w 3456"/>
              <a:gd name="T61" fmla="*/ 915 h 2356"/>
              <a:gd name="T62" fmla="*/ 591 w 3456"/>
              <a:gd name="T63" fmla="*/ 769 h 2356"/>
              <a:gd name="T64" fmla="*/ 660 w 3456"/>
              <a:gd name="T65" fmla="*/ 644 h 2356"/>
              <a:gd name="T66" fmla="*/ 765 w 3456"/>
              <a:gd name="T67" fmla="*/ 548 h 2356"/>
              <a:gd name="T68" fmla="*/ 896 w 3456"/>
              <a:gd name="T69" fmla="*/ 492 h 2356"/>
              <a:gd name="T70" fmla="*/ 1047 w 3456"/>
              <a:gd name="T71" fmla="*/ 484 h 2356"/>
              <a:gd name="T72" fmla="*/ 1192 w 3456"/>
              <a:gd name="T73" fmla="*/ 528 h 2356"/>
              <a:gd name="T74" fmla="*/ 1292 w 3456"/>
              <a:gd name="T75" fmla="*/ 541 h 2356"/>
              <a:gd name="T76" fmla="*/ 1355 w 3456"/>
              <a:gd name="T77" fmla="*/ 414 h 2356"/>
              <a:gd name="T78" fmla="*/ 1430 w 3456"/>
              <a:gd name="T79" fmla="*/ 297 h 2356"/>
              <a:gd name="T80" fmla="*/ 1519 w 3456"/>
              <a:gd name="T81" fmla="*/ 193 h 2356"/>
              <a:gd name="T82" fmla="*/ 1629 w 3456"/>
              <a:gd name="T83" fmla="*/ 108 h 2356"/>
              <a:gd name="T84" fmla="*/ 1764 w 3456"/>
              <a:gd name="T85" fmla="*/ 45 h 2356"/>
              <a:gd name="T86" fmla="*/ 1929 w 3456"/>
              <a:gd name="T87" fmla="*/ 8 h 23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456" h="2356">
                <a:moveTo>
                  <a:pt x="2058" y="0"/>
                </a:moveTo>
                <a:lnTo>
                  <a:pt x="2129" y="4"/>
                </a:lnTo>
                <a:lnTo>
                  <a:pt x="2197" y="10"/>
                </a:lnTo>
                <a:lnTo>
                  <a:pt x="2262" y="21"/>
                </a:lnTo>
                <a:lnTo>
                  <a:pt x="2324" y="36"/>
                </a:lnTo>
                <a:lnTo>
                  <a:pt x="2383" y="56"/>
                </a:lnTo>
                <a:lnTo>
                  <a:pt x="2437" y="79"/>
                </a:lnTo>
                <a:lnTo>
                  <a:pt x="2489" y="106"/>
                </a:lnTo>
                <a:lnTo>
                  <a:pt x="2539" y="136"/>
                </a:lnTo>
                <a:lnTo>
                  <a:pt x="2585" y="170"/>
                </a:lnTo>
                <a:lnTo>
                  <a:pt x="2629" y="207"/>
                </a:lnTo>
                <a:lnTo>
                  <a:pt x="2668" y="246"/>
                </a:lnTo>
                <a:lnTo>
                  <a:pt x="2705" y="288"/>
                </a:lnTo>
                <a:lnTo>
                  <a:pt x="2739" y="333"/>
                </a:lnTo>
                <a:lnTo>
                  <a:pt x="2770" y="379"/>
                </a:lnTo>
                <a:lnTo>
                  <a:pt x="2798" y="429"/>
                </a:lnTo>
                <a:lnTo>
                  <a:pt x="2822" y="479"/>
                </a:lnTo>
                <a:lnTo>
                  <a:pt x="2844" y="533"/>
                </a:lnTo>
                <a:lnTo>
                  <a:pt x="2863" y="587"/>
                </a:lnTo>
                <a:lnTo>
                  <a:pt x="2880" y="643"/>
                </a:lnTo>
                <a:lnTo>
                  <a:pt x="2893" y="699"/>
                </a:lnTo>
                <a:lnTo>
                  <a:pt x="2903" y="757"/>
                </a:lnTo>
                <a:lnTo>
                  <a:pt x="2910" y="816"/>
                </a:lnTo>
                <a:lnTo>
                  <a:pt x="2915" y="875"/>
                </a:lnTo>
                <a:lnTo>
                  <a:pt x="2916" y="935"/>
                </a:lnTo>
                <a:lnTo>
                  <a:pt x="2914" y="995"/>
                </a:lnTo>
                <a:lnTo>
                  <a:pt x="2974" y="1011"/>
                </a:lnTo>
                <a:lnTo>
                  <a:pt x="3033" y="1031"/>
                </a:lnTo>
                <a:lnTo>
                  <a:pt x="3089" y="1057"/>
                </a:lnTo>
                <a:lnTo>
                  <a:pt x="3142" y="1089"/>
                </a:lnTo>
                <a:lnTo>
                  <a:pt x="3192" y="1124"/>
                </a:lnTo>
                <a:lnTo>
                  <a:pt x="3238" y="1164"/>
                </a:lnTo>
                <a:lnTo>
                  <a:pt x="3281" y="1208"/>
                </a:lnTo>
                <a:lnTo>
                  <a:pt x="3320" y="1255"/>
                </a:lnTo>
                <a:lnTo>
                  <a:pt x="3354" y="1306"/>
                </a:lnTo>
                <a:lnTo>
                  <a:pt x="3384" y="1361"/>
                </a:lnTo>
                <a:lnTo>
                  <a:pt x="3409" y="1418"/>
                </a:lnTo>
                <a:lnTo>
                  <a:pt x="3430" y="1476"/>
                </a:lnTo>
                <a:lnTo>
                  <a:pt x="3443" y="1539"/>
                </a:lnTo>
                <a:lnTo>
                  <a:pt x="3453" y="1603"/>
                </a:lnTo>
                <a:lnTo>
                  <a:pt x="3456" y="1668"/>
                </a:lnTo>
                <a:lnTo>
                  <a:pt x="3453" y="1734"/>
                </a:lnTo>
                <a:lnTo>
                  <a:pt x="3443" y="1799"/>
                </a:lnTo>
                <a:lnTo>
                  <a:pt x="3429" y="1862"/>
                </a:lnTo>
                <a:lnTo>
                  <a:pt x="3409" y="1922"/>
                </a:lnTo>
                <a:lnTo>
                  <a:pt x="3383" y="1979"/>
                </a:lnTo>
                <a:lnTo>
                  <a:pt x="3352" y="2033"/>
                </a:lnTo>
                <a:lnTo>
                  <a:pt x="3318" y="2084"/>
                </a:lnTo>
                <a:lnTo>
                  <a:pt x="3278" y="2132"/>
                </a:lnTo>
                <a:lnTo>
                  <a:pt x="3235" y="2176"/>
                </a:lnTo>
                <a:lnTo>
                  <a:pt x="3188" y="2216"/>
                </a:lnTo>
                <a:lnTo>
                  <a:pt x="3138" y="2251"/>
                </a:lnTo>
                <a:lnTo>
                  <a:pt x="3084" y="2282"/>
                </a:lnTo>
                <a:lnTo>
                  <a:pt x="3028" y="2307"/>
                </a:lnTo>
                <a:lnTo>
                  <a:pt x="2968" y="2328"/>
                </a:lnTo>
                <a:lnTo>
                  <a:pt x="2906" y="2343"/>
                </a:lnTo>
                <a:lnTo>
                  <a:pt x="2843" y="2352"/>
                </a:lnTo>
                <a:lnTo>
                  <a:pt x="2777" y="2356"/>
                </a:lnTo>
                <a:lnTo>
                  <a:pt x="679" y="2356"/>
                </a:lnTo>
                <a:lnTo>
                  <a:pt x="613" y="2352"/>
                </a:lnTo>
                <a:lnTo>
                  <a:pt x="550" y="2343"/>
                </a:lnTo>
                <a:lnTo>
                  <a:pt x="488" y="2328"/>
                </a:lnTo>
                <a:lnTo>
                  <a:pt x="428" y="2307"/>
                </a:lnTo>
                <a:lnTo>
                  <a:pt x="372" y="2282"/>
                </a:lnTo>
                <a:lnTo>
                  <a:pt x="318" y="2251"/>
                </a:lnTo>
                <a:lnTo>
                  <a:pt x="268" y="2216"/>
                </a:lnTo>
                <a:lnTo>
                  <a:pt x="221" y="2176"/>
                </a:lnTo>
                <a:lnTo>
                  <a:pt x="178" y="2132"/>
                </a:lnTo>
                <a:lnTo>
                  <a:pt x="138" y="2084"/>
                </a:lnTo>
                <a:lnTo>
                  <a:pt x="104" y="2033"/>
                </a:lnTo>
                <a:lnTo>
                  <a:pt x="73" y="1979"/>
                </a:lnTo>
                <a:lnTo>
                  <a:pt x="47" y="1922"/>
                </a:lnTo>
                <a:lnTo>
                  <a:pt x="27" y="1862"/>
                </a:lnTo>
                <a:lnTo>
                  <a:pt x="13" y="1799"/>
                </a:lnTo>
                <a:lnTo>
                  <a:pt x="3" y="1734"/>
                </a:lnTo>
                <a:lnTo>
                  <a:pt x="0" y="1668"/>
                </a:lnTo>
                <a:lnTo>
                  <a:pt x="3" y="1601"/>
                </a:lnTo>
                <a:lnTo>
                  <a:pt x="13" y="1534"/>
                </a:lnTo>
                <a:lnTo>
                  <a:pt x="28" y="1471"/>
                </a:lnTo>
                <a:lnTo>
                  <a:pt x="49" y="1410"/>
                </a:lnTo>
                <a:lnTo>
                  <a:pt x="76" y="1351"/>
                </a:lnTo>
                <a:lnTo>
                  <a:pt x="108" y="1296"/>
                </a:lnTo>
                <a:lnTo>
                  <a:pt x="145" y="1245"/>
                </a:lnTo>
                <a:lnTo>
                  <a:pt x="185" y="1196"/>
                </a:lnTo>
                <a:lnTo>
                  <a:pt x="230" y="1152"/>
                </a:lnTo>
                <a:lnTo>
                  <a:pt x="280" y="1112"/>
                </a:lnTo>
                <a:lnTo>
                  <a:pt x="332" y="1077"/>
                </a:lnTo>
                <a:lnTo>
                  <a:pt x="387" y="1047"/>
                </a:lnTo>
                <a:lnTo>
                  <a:pt x="446" y="1023"/>
                </a:lnTo>
                <a:lnTo>
                  <a:pt x="508" y="1003"/>
                </a:lnTo>
                <a:lnTo>
                  <a:pt x="572" y="990"/>
                </a:lnTo>
                <a:lnTo>
                  <a:pt x="567" y="953"/>
                </a:lnTo>
                <a:lnTo>
                  <a:pt x="566" y="915"/>
                </a:lnTo>
                <a:lnTo>
                  <a:pt x="569" y="865"/>
                </a:lnTo>
                <a:lnTo>
                  <a:pt x="577" y="815"/>
                </a:lnTo>
                <a:lnTo>
                  <a:pt x="591" y="769"/>
                </a:lnTo>
                <a:lnTo>
                  <a:pt x="610" y="724"/>
                </a:lnTo>
                <a:lnTo>
                  <a:pt x="633" y="682"/>
                </a:lnTo>
                <a:lnTo>
                  <a:pt x="660" y="644"/>
                </a:lnTo>
                <a:lnTo>
                  <a:pt x="691" y="608"/>
                </a:lnTo>
                <a:lnTo>
                  <a:pt x="727" y="575"/>
                </a:lnTo>
                <a:lnTo>
                  <a:pt x="765" y="548"/>
                </a:lnTo>
                <a:lnTo>
                  <a:pt x="806" y="525"/>
                </a:lnTo>
                <a:lnTo>
                  <a:pt x="850" y="506"/>
                </a:lnTo>
                <a:lnTo>
                  <a:pt x="896" y="492"/>
                </a:lnTo>
                <a:lnTo>
                  <a:pt x="945" y="483"/>
                </a:lnTo>
                <a:lnTo>
                  <a:pt x="995" y="481"/>
                </a:lnTo>
                <a:lnTo>
                  <a:pt x="1047" y="484"/>
                </a:lnTo>
                <a:lnTo>
                  <a:pt x="1098" y="492"/>
                </a:lnTo>
                <a:lnTo>
                  <a:pt x="1146" y="508"/>
                </a:lnTo>
                <a:lnTo>
                  <a:pt x="1192" y="528"/>
                </a:lnTo>
                <a:lnTo>
                  <a:pt x="1234" y="553"/>
                </a:lnTo>
                <a:lnTo>
                  <a:pt x="1273" y="584"/>
                </a:lnTo>
                <a:lnTo>
                  <a:pt x="1292" y="541"/>
                </a:lnTo>
                <a:lnTo>
                  <a:pt x="1312" y="497"/>
                </a:lnTo>
                <a:lnTo>
                  <a:pt x="1333" y="455"/>
                </a:lnTo>
                <a:lnTo>
                  <a:pt x="1355" y="414"/>
                </a:lnTo>
                <a:lnTo>
                  <a:pt x="1378" y="374"/>
                </a:lnTo>
                <a:lnTo>
                  <a:pt x="1403" y="334"/>
                </a:lnTo>
                <a:lnTo>
                  <a:pt x="1430" y="297"/>
                </a:lnTo>
                <a:lnTo>
                  <a:pt x="1457" y="260"/>
                </a:lnTo>
                <a:lnTo>
                  <a:pt x="1487" y="226"/>
                </a:lnTo>
                <a:lnTo>
                  <a:pt x="1519" y="193"/>
                </a:lnTo>
                <a:lnTo>
                  <a:pt x="1553" y="163"/>
                </a:lnTo>
                <a:lnTo>
                  <a:pt x="1590" y="134"/>
                </a:lnTo>
                <a:lnTo>
                  <a:pt x="1629" y="108"/>
                </a:lnTo>
                <a:lnTo>
                  <a:pt x="1670" y="85"/>
                </a:lnTo>
                <a:lnTo>
                  <a:pt x="1715" y="63"/>
                </a:lnTo>
                <a:lnTo>
                  <a:pt x="1764" y="45"/>
                </a:lnTo>
                <a:lnTo>
                  <a:pt x="1815" y="29"/>
                </a:lnTo>
                <a:lnTo>
                  <a:pt x="1870" y="17"/>
                </a:lnTo>
                <a:lnTo>
                  <a:pt x="1929" y="8"/>
                </a:lnTo>
                <a:lnTo>
                  <a:pt x="1991" y="3"/>
                </a:lnTo>
                <a:lnTo>
                  <a:pt x="2058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781" name="Group 1046"/>
          <p:cNvGrpSpPr>
            <a:grpSpLocks noChangeAspect="1"/>
          </p:cNvGrpSpPr>
          <p:nvPr/>
        </p:nvGrpSpPr>
        <p:grpSpPr bwMode="auto">
          <a:xfrm>
            <a:off x="10737032" y="3834240"/>
            <a:ext cx="239022" cy="312663"/>
            <a:chOff x="10961" y="-1562"/>
            <a:chExt cx="766" cy="100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784" name="Freeform 1048"/>
            <p:cNvSpPr>
              <a:spLocks/>
            </p:cNvSpPr>
            <p:nvPr/>
          </p:nvSpPr>
          <p:spPr bwMode="auto">
            <a:xfrm>
              <a:off x="10961" y="-1113"/>
              <a:ext cx="366" cy="484"/>
            </a:xfrm>
            <a:custGeom>
              <a:avLst/>
              <a:gdLst>
                <a:gd name="T0" fmla="*/ 982 w 1465"/>
                <a:gd name="T1" fmla="*/ 0 h 1935"/>
                <a:gd name="T2" fmla="*/ 1465 w 1465"/>
                <a:gd name="T3" fmla="*/ 865 h 1935"/>
                <a:gd name="T4" fmla="*/ 708 w 1465"/>
                <a:gd name="T5" fmla="*/ 865 h 1935"/>
                <a:gd name="T6" fmla="*/ 605 w 1465"/>
                <a:gd name="T7" fmla="*/ 967 h 1935"/>
                <a:gd name="T8" fmla="*/ 605 w 1465"/>
                <a:gd name="T9" fmla="*/ 1935 h 1935"/>
                <a:gd name="T10" fmla="*/ 250 w 1465"/>
                <a:gd name="T11" fmla="*/ 1935 h 1935"/>
                <a:gd name="T12" fmla="*/ 211 w 1465"/>
                <a:gd name="T13" fmla="*/ 1932 h 1935"/>
                <a:gd name="T14" fmla="*/ 175 w 1465"/>
                <a:gd name="T15" fmla="*/ 1923 h 1935"/>
                <a:gd name="T16" fmla="*/ 140 w 1465"/>
                <a:gd name="T17" fmla="*/ 1911 h 1935"/>
                <a:gd name="T18" fmla="*/ 106 w 1465"/>
                <a:gd name="T19" fmla="*/ 1891 h 1935"/>
                <a:gd name="T20" fmla="*/ 77 w 1465"/>
                <a:gd name="T21" fmla="*/ 1867 h 1935"/>
                <a:gd name="T22" fmla="*/ 51 w 1465"/>
                <a:gd name="T23" fmla="*/ 1839 h 1935"/>
                <a:gd name="T24" fmla="*/ 30 w 1465"/>
                <a:gd name="T25" fmla="*/ 1806 h 1935"/>
                <a:gd name="T26" fmla="*/ 14 w 1465"/>
                <a:gd name="T27" fmla="*/ 1772 h 1935"/>
                <a:gd name="T28" fmla="*/ 4 w 1465"/>
                <a:gd name="T29" fmla="*/ 1736 h 1935"/>
                <a:gd name="T30" fmla="*/ 0 w 1465"/>
                <a:gd name="T31" fmla="*/ 1699 h 1935"/>
                <a:gd name="T32" fmla="*/ 0 w 1465"/>
                <a:gd name="T33" fmla="*/ 1661 h 1935"/>
                <a:gd name="T34" fmla="*/ 8 w 1465"/>
                <a:gd name="T35" fmla="*/ 1623 h 1935"/>
                <a:gd name="T36" fmla="*/ 432 w 1465"/>
                <a:gd name="T37" fmla="*/ 252 h 1935"/>
                <a:gd name="T38" fmla="*/ 445 w 1465"/>
                <a:gd name="T39" fmla="*/ 215 h 1935"/>
                <a:gd name="T40" fmla="*/ 465 w 1465"/>
                <a:gd name="T41" fmla="*/ 180 h 1935"/>
                <a:gd name="T42" fmla="*/ 489 w 1465"/>
                <a:gd name="T43" fmla="*/ 149 h 1935"/>
                <a:gd name="T44" fmla="*/ 518 w 1465"/>
                <a:gd name="T45" fmla="*/ 122 h 1935"/>
                <a:gd name="T46" fmla="*/ 550 w 1465"/>
                <a:gd name="T47" fmla="*/ 100 h 1935"/>
                <a:gd name="T48" fmla="*/ 586 w 1465"/>
                <a:gd name="T49" fmla="*/ 84 h 1935"/>
                <a:gd name="T50" fmla="*/ 625 w 1465"/>
                <a:gd name="T51" fmla="*/ 72 h 1935"/>
                <a:gd name="T52" fmla="*/ 982 w 1465"/>
                <a:gd name="T53" fmla="*/ 0 h 19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65" h="1935">
                  <a:moveTo>
                    <a:pt x="982" y="0"/>
                  </a:moveTo>
                  <a:lnTo>
                    <a:pt x="1465" y="865"/>
                  </a:lnTo>
                  <a:lnTo>
                    <a:pt x="708" y="865"/>
                  </a:lnTo>
                  <a:lnTo>
                    <a:pt x="605" y="967"/>
                  </a:lnTo>
                  <a:lnTo>
                    <a:pt x="605" y="1935"/>
                  </a:lnTo>
                  <a:lnTo>
                    <a:pt x="250" y="1935"/>
                  </a:lnTo>
                  <a:lnTo>
                    <a:pt x="211" y="1932"/>
                  </a:lnTo>
                  <a:lnTo>
                    <a:pt x="175" y="1923"/>
                  </a:lnTo>
                  <a:lnTo>
                    <a:pt x="140" y="1911"/>
                  </a:lnTo>
                  <a:lnTo>
                    <a:pt x="106" y="1891"/>
                  </a:lnTo>
                  <a:lnTo>
                    <a:pt x="77" y="1867"/>
                  </a:lnTo>
                  <a:lnTo>
                    <a:pt x="51" y="1839"/>
                  </a:lnTo>
                  <a:lnTo>
                    <a:pt x="30" y="1806"/>
                  </a:lnTo>
                  <a:lnTo>
                    <a:pt x="14" y="1772"/>
                  </a:lnTo>
                  <a:lnTo>
                    <a:pt x="4" y="1736"/>
                  </a:lnTo>
                  <a:lnTo>
                    <a:pt x="0" y="1699"/>
                  </a:lnTo>
                  <a:lnTo>
                    <a:pt x="0" y="1661"/>
                  </a:lnTo>
                  <a:lnTo>
                    <a:pt x="8" y="1623"/>
                  </a:lnTo>
                  <a:lnTo>
                    <a:pt x="432" y="252"/>
                  </a:lnTo>
                  <a:lnTo>
                    <a:pt x="445" y="215"/>
                  </a:lnTo>
                  <a:lnTo>
                    <a:pt x="465" y="180"/>
                  </a:lnTo>
                  <a:lnTo>
                    <a:pt x="489" y="149"/>
                  </a:lnTo>
                  <a:lnTo>
                    <a:pt x="518" y="122"/>
                  </a:lnTo>
                  <a:lnTo>
                    <a:pt x="550" y="100"/>
                  </a:lnTo>
                  <a:lnTo>
                    <a:pt x="586" y="84"/>
                  </a:lnTo>
                  <a:lnTo>
                    <a:pt x="625" y="72"/>
                  </a:lnTo>
                  <a:lnTo>
                    <a:pt x="9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5" name="Freeform 1049"/>
            <p:cNvSpPr>
              <a:spLocks/>
            </p:cNvSpPr>
            <p:nvPr/>
          </p:nvSpPr>
          <p:spPr bwMode="auto">
            <a:xfrm>
              <a:off x="11361" y="-1112"/>
              <a:ext cx="366" cy="483"/>
            </a:xfrm>
            <a:custGeom>
              <a:avLst/>
              <a:gdLst>
                <a:gd name="T0" fmla="*/ 481 w 1466"/>
                <a:gd name="T1" fmla="*/ 0 h 1930"/>
                <a:gd name="T2" fmla="*/ 836 w 1466"/>
                <a:gd name="T3" fmla="*/ 67 h 1930"/>
                <a:gd name="T4" fmla="*/ 877 w 1466"/>
                <a:gd name="T5" fmla="*/ 77 h 1930"/>
                <a:gd name="T6" fmla="*/ 913 w 1466"/>
                <a:gd name="T7" fmla="*/ 94 h 1930"/>
                <a:gd name="T8" fmla="*/ 947 w 1466"/>
                <a:gd name="T9" fmla="*/ 116 h 1930"/>
                <a:gd name="T10" fmla="*/ 975 w 1466"/>
                <a:gd name="T11" fmla="*/ 143 h 1930"/>
                <a:gd name="T12" fmla="*/ 1000 w 1466"/>
                <a:gd name="T13" fmla="*/ 174 h 1930"/>
                <a:gd name="T14" fmla="*/ 1019 w 1466"/>
                <a:gd name="T15" fmla="*/ 210 h 1930"/>
                <a:gd name="T16" fmla="*/ 1034 w 1466"/>
                <a:gd name="T17" fmla="*/ 247 h 1930"/>
                <a:gd name="T18" fmla="*/ 1457 w 1466"/>
                <a:gd name="T19" fmla="*/ 1618 h 1930"/>
                <a:gd name="T20" fmla="*/ 1464 w 1466"/>
                <a:gd name="T21" fmla="*/ 1656 h 1930"/>
                <a:gd name="T22" fmla="*/ 1466 w 1466"/>
                <a:gd name="T23" fmla="*/ 1694 h 1930"/>
                <a:gd name="T24" fmla="*/ 1461 w 1466"/>
                <a:gd name="T25" fmla="*/ 1731 h 1930"/>
                <a:gd name="T26" fmla="*/ 1450 w 1466"/>
                <a:gd name="T27" fmla="*/ 1767 h 1930"/>
                <a:gd name="T28" fmla="*/ 1435 w 1466"/>
                <a:gd name="T29" fmla="*/ 1801 h 1930"/>
                <a:gd name="T30" fmla="*/ 1414 w 1466"/>
                <a:gd name="T31" fmla="*/ 1834 h 1930"/>
                <a:gd name="T32" fmla="*/ 1388 w 1466"/>
                <a:gd name="T33" fmla="*/ 1862 h 1930"/>
                <a:gd name="T34" fmla="*/ 1358 w 1466"/>
                <a:gd name="T35" fmla="*/ 1886 h 1930"/>
                <a:gd name="T36" fmla="*/ 1326 w 1466"/>
                <a:gd name="T37" fmla="*/ 1906 h 1930"/>
                <a:gd name="T38" fmla="*/ 1291 w 1466"/>
                <a:gd name="T39" fmla="*/ 1918 h 1930"/>
                <a:gd name="T40" fmla="*/ 1253 w 1466"/>
                <a:gd name="T41" fmla="*/ 1927 h 1930"/>
                <a:gd name="T42" fmla="*/ 1215 w 1466"/>
                <a:gd name="T43" fmla="*/ 1930 h 1930"/>
                <a:gd name="T44" fmla="*/ 917 w 1466"/>
                <a:gd name="T45" fmla="*/ 1930 h 1930"/>
                <a:gd name="T46" fmla="*/ 917 w 1466"/>
                <a:gd name="T47" fmla="*/ 962 h 1930"/>
                <a:gd name="T48" fmla="*/ 814 w 1466"/>
                <a:gd name="T49" fmla="*/ 860 h 1930"/>
                <a:gd name="T50" fmla="*/ 0 w 1466"/>
                <a:gd name="T51" fmla="*/ 860 h 1930"/>
                <a:gd name="T52" fmla="*/ 481 w 1466"/>
                <a:gd name="T53" fmla="*/ 0 h 1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66" h="1930">
                  <a:moveTo>
                    <a:pt x="481" y="0"/>
                  </a:moveTo>
                  <a:lnTo>
                    <a:pt x="836" y="67"/>
                  </a:lnTo>
                  <a:lnTo>
                    <a:pt x="877" y="77"/>
                  </a:lnTo>
                  <a:lnTo>
                    <a:pt x="913" y="94"/>
                  </a:lnTo>
                  <a:lnTo>
                    <a:pt x="947" y="116"/>
                  </a:lnTo>
                  <a:lnTo>
                    <a:pt x="975" y="143"/>
                  </a:lnTo>
                  <a:lnTo>
                    <a:pt x="1000" y="174"/>
                  </a:lnTo>
                  <a:lnTo>
                    <a:pt x="1019" y="210"/>
                  </a:lnTo>
                  <a:lnTo>
                    <a:pt x="1034" y="247"/>
                  </a:lnTo>
                  <a:lnTo>
                    <a:pt x="1457" y="1618"/>
                  </a:lnTo>
                  <a:lnTo>
                    <a:pt x="1464" y="1656"/>
                  </a:lnTo>
                  <a:lnTo>
                    <a:pt x="1466" y="1694"/>
                  </a:lnTo>
                  <a:lnTo>
                    <a:pt x="1461" y="1731"/>
                  </a:lnTo>
                  <a:lnTo>
                    <a:pt x="1450" y="1767"/>
                  </a:lnTo>
                  <a:lnTo>
                    <a:pt x="1435" y="1801"/>
                  </a:lnTo>
                  <a:lnTo>
                    <a:pt x="1414" y="1834"/>
                  </a:lnTo>
                  <a:lnTo>
                    <a:pt x="1388" y="1862"/>
                  </a:lnTo>
                  <a:lnTo>
                    <a:pt x="1358" y="1886"/>
                  </a:lnTo>
                  <a:lnTo>
                    <a:pt x="1326" y="1906"/>
                  </a:lnTo>
                  <a:lnTo>
                    <a:pt x="1291" y="1918"/>
                  </a:lnTo>
                  <a:lnTo>
                    <a:pt x="1253" y="1927"/>
                  </a:lnTo>
                  <a:lnTo>
                    <a:pt x="1215" y="1930"/>
                  </a:lnTo>
                  <a:lnTo>
                    <a:pt x="917" y="1930"/>
                  </a:lnTo>
                  <a:lnTo>
                    <a:pt x="917" y="962"/>
                  </a:lnTo>
                  <a:lnTo>
                    <a:pt x="814" y="860"/>
                  </a:lnTo>
                  <a:lnTo>
                    <a:pt x="0" y="860"/>
                  </a:lnTo>
                  <a:lnTo>
                    <a:pt x="4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6" name="Freeform 1050"/>
            <p:cNvSpPr>
              <a:spLocks/>
            </p:cNvSpPr>
            <p:nvPr/>
          </p:nvSpPr>
          <p:spPr bwMode="auto">
            <a:xfrm>
              <a:off x="11157" y="-845"/>
              <a:ext cx="381" cy="216"/>
            </a:xfrm>
            <a:custGeom>
              <a:avLst/>
              <a:gdLst>
                <a:gd name="T0" fmla="*/ 30 w 1528"/>
                <a:gd name="T1" fmla="*/ 0 h 866"/>
                <a:gd name="T2" fmla="*/ 1528 w 1528"/>
                <a:gd name="T3" fmla="*/ 0 h 866"/>
                <a:gd name="T4" fmla="*/ 1528 w 1528"/>
                <a:gd name="T5" fmla="*/ 865 h 866"/>
                <a:gd name="T6" fmla="*/ 1499 w 1528"/>
                <a:gd name="T7" fmla="*/ 865 h 866"/>
                <a:gd name="T8" fmla="*/ 1499 w 1528"/>
                <a:gd name="T9" fmla="*/ 866 h 866"/>
                <a:gd name="T10" fmla="*/ 0 w 1528"/>
                <a:gd name="T11" fmla="*/ 866 h 866"/>
                <a:gd name="T12" fmla="*/ 0 w 1528"/>
                <a:gd name="T13" fmla="*/ 865 h 866"/>
                <a:gd name="T14" fmla="*/ 30 w 1528"/>
                <a:gd name="T15" fmla="*/ 865 h 866"/>
                <a:gd name="T16" fmla="*/ 30 w 1528"/>
                <a:gd name="T17" fmla="*/ 0 h 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8" h="866">
                  <a:moveTo>
                    <a:pt x="30" y="0"/>
                  </a:moveTo>
                  <a:lnTo>
                    <a:pt x="1528" y="0"/>
                  </a:lnTo>
                  <a:lnTo>
                    <a:pt x="1528" y="865"/>
                  </a:lnTo>
                  <a:lnTo>
                    <a:pt x="1499" y="865"/>
                  </a:lnTo>
                  <a:lnTo>
                    <a:pt x="1499" y="866"/>
                  </a:lnTo>
                  <a:lnTo>
                    <a:pt x="0" y="866"/>
                  </a:lnTo>
                  <a:lnTo>
                    <a:pt x="0" y="865"/>
                  </a:lnTo>
                  <a:lnTo>
                    <a:pt x="30" y="865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7" name="Rectangle 1051"/>
            <p:cNvSpPr>
              <a:spLocks noChangeArrowheads="1"/>
            </p:cNvSpPr>
            <p:nvPr/>
          </p:nvSpPr>
          <p:spPr bwMode="auto">
            <a:xfrm>
              <a:off x="11061" y="-606"/>
              <a:ext cx="567" cy="46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8" name="Freeform 1052"/>
            <p:cNvSpPr>
              <a:spLocks noEditPoints="1"/>
            </p:cNvSpPr>
            <p:nvPr/>
          </p:nvSpPr>
          <p:spPr bwMode="auto">
            <a:xfrm>
              <a:off x="11136" y="-1562"/>
              <a:ext cx="413" cy="492"/>
            </a:xfrm>
            <a:custGeom>
              <a:avLst/>
              <a:gdLst>
                <a:gd name="T0" fmla="*/ 290 w 1652"/>
                <a:gd name="T1" fmla="*/ 1039 h 1969"/>
                <a:gd name="T2" fmla="*/ 128 w 1652"/>
                <a:gd name="T3" fmla="*/ 1044 h 1969"/>
                <a:gd name="T4" fmla="*/ 105 w 1652"/>
                <a:gd name="T5" fmla="*/ 1082 h 1969"/>
                <a:gd name="T6" fmla="*/ 128 w 1652"/>
                <a:gd name="T7" fmla="*/ 1166 h 1969"/>
                <a:gd name="T8" fmla="*/ 160 w 1652"/>
                <a:gd name="T9" fmla="*/ 1238 h 1969"/>
                <a:gd name="T10" fmla="*/ 195 w 1652"/>
                <a:gd name="T11" fmla="*/ 1283 h 1969"/>
                <a:gd name="T12" fmla="*/ 292 w 1652"/>
                <a:gd name="T13" fmla="*/ 1510 h 1969"/>
                <a:gd name="T14" fmla="*/ 477 w 1652"/>
                <a:gd name="T15" fmla="*/ 1729 h 1969"/>
                <a:gd name="T16" fmla="*/ 708 w 1652"/>
                <a:gd name="T17" fmla="*/ 1849 h 1969"/>
                <a:gd name="T18" fmla="*/ 955 w 1652"/>
                <a:gd name="T19" fmla="*/ 1848 h 1969"/>
                <a:gd name="T20" fmla="*/ 1184 w 1652"/>
                <a:gd name="T21" fmla="*/ 1726 h 1969"/>
                <a:gd name="T22" fmla="*/ 1364 w 1652"/>
                <a:gd name="T23" fmla="*/ 1506 h 1969"/>
                <a:gd name="T24" fmla="*/ 1459 w 1652"/>
                <a:gd name="T25" fmla="*/ 1279 h 1969"/>
                <a:gd name="T26" fmla="*/ 1494 w 1652"/>
                <a:gd name="T27" fmla="*/ 1234 h 1969"/>
                <a:gd name="T28" fmla="*/ 1525 w 1652"/>
                <a:gd name="T29" fmla="*/ 1161 h 1969"/>
                <a:gd name="T30" fmla="*/ 1547 w 1652"/>
                <a:gd name="T31" fmla="*/ 1077 h 1969"/>
                <a:gd name="T32" fmla="*/ 1525 w 1652"/>
                <a:gd name="T33" fmla="*/ 1039 h 1969"/>
                <a:gd name="T34" fmla="*/ 1351 w 1652"/>
                <a:gd name="T35" fmla="*/ 1052 h 1969"/>
                <a:gd name="T36" fmla="*/ 1326 w 1652"/>
                <a:gd name="T37" fmla="*/ 1045 h 1969"/>
                <a:gd name="T38" fmla="*/ 1181 w 1652"/>
                <a:gd name="T39" fmla="*/ 935 h 1969"/>
                <a:gd name="T40" fmla="*/ 954 w 1652"/>
                <a:gd name="T41" fmla="*/ 937 h 1969"/>
                <a:gd name="T42" fmla="*/ 718 w 1652"/>
                <a:gd name="T43" fmla="*/ 910 h 1969"/>
                <a:gd name="T44" fmla="*/ 513 w 1652"/>
                <a:gd name="T45" fmla="*/ 874 h 1969"/>
                <a:gd name="T46" fmla="*/ 384 w 1652"/>
                <a:gd name="T47" fmla="*/ 846 h 1969"/>
                <a:gd name="T48" fmla="*/ 977 w 1652"/>
                <a:gd name="T49" fmla="*/ 8 h 1969"/>
                <a:gd name="T50" fmla="*/ 1220 w 1652"/>
                <a:gd name="T51" fmla="*/ 71 h 1969"/>
                <a:gd name="T52" fmla="*/ 1389 w 1652"/>
                <a:gd name="T53" fmla="*/ 188 h 1969"/>
                <a:gd name="T54" fmla="*/ 1499 w 1652"/>
                <a:gd name="T55" fmla="*/ 345 h 1969"/>
                <a:gd name="T56" fmla="*/ 1561 w 1652"/>
                <a:gd name="T57" fmla="*/ 532 h 1969"/>
                <a:gd name="T58" fmla="*/ 1590 w 1652"/>
                <a:gd name="T59" fmla="*/ 738 h 1969"/>
                <a:gd name="T60" fmla="*/ 1596 w 1652"/>
                <a:gd name="T61" fmla="*/ 951 h 1969"/>
                <a:gd name="T62" fmla="*/ 1643 w 1652"/>
                <a:gd name="T63" fmla="*/ 1030 h 1969"/>
                <a:gd name="T64" fmla="*/ 1642 w 1652"/>
                <a:gd name="T65" fmla="*/ 1154 h 1969"/>
                <a:gd name="T66" fmla="*/ 1598 w 1652"/>
                <a:gd name="T67" fmla="*/ 1258 h 1969"/>
                <a:gd name="T68" fmla="*/ 1524 w 1652"/>
                <a:gd name="T69" fmla="*/ 1414 h 1969"/>
                <a:gd name="T70" fmla="*/ 1369 w 1652"/>
                <a:gd name="T71" fmla="*/ 1685 h 1969"/>
                <a:gd name="T72" fmla="*/ 1154 w 1652"/>
                <a:gd name="T73" fmla="*/ 1875 h 1969"/>
                <a:gd name="T74" fmla="*/ 900 w 1652"/>
                <a:gd name="T75" fmla="*/ 1965 h 1969"/>
                <a:gd name="T76" fmla="*/ 634 w 1652"/>
                <a:gd name="T77" fmla="*/ 1935 h 1969"/>
                <a:gd name="T78" fmla="*/ 394 w 1652"/>
                <a:gd name="T79" fmla="*/ 1794 h 1969"/>
                <a:gd name="T80" fmla="*/ 203 w 1652"/>
                <a:gd name="T81" fmla="*/ 1563 h 1969"/>
                <a:gd name="T82" fmla="*/ 87 w 1652"/>
                <a:gd name="T83" fmla="*/ 1320 h 1969"/>
                <a:gd name="T84" fmla="*/ 33 w 1652"/>
                <a:gd name="T85" fmla="*/ 1208 h 1969"/>
                <a:gd name="T86" fmla="*/ 0 w 1652"/>
                <a:gd name="T87" fmla="*/ 1095 h 1969"/>
                <a:gd name="T88" fmla="*/ 35 w 1652"/>
                <a:gd name="T89" fmla="*/ 985 h 1969"/>
                <a:gd name="T90" fmla="*/ 56 w 1652"/>
                <a:gd name="T91" fmla="*/ 846 h 1969"/>
                <a:gd name="T92" fmla="*/ 70 w 1652"/>
                <a:gd name="T93" fmla="*/ 630 h 1969"/>
                <a:gd name="T94" fmla="*/ 113 w 1652"/>
                <a:gd name="T95" fmla="*/ 431 h 1969"/>
                <a:gd name="T96" fmla="*/ 198 w 1652"/>
                <a:gd name="T97" fmla="*/ 259 h 1969"/>
                <a:gd name="T98" fmla="*/ 335 w 1652"/>
                <a:gd name="T99" fmla="*/ 123 h 1969"/>
                <a:gd name="T100" fmla="*/ 540 w 1652"/>
                <a:gd name="T101" fmla="*/ 34 h 1969"/>
                <a:gd name="T102" fmla="*/ 826 w 1652"/>
                <a:gd name="T103" fmla="*/ 0 h 1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52" h="1969">
                  <a:moveTo>
                    <a:pt x="384" y="846"/>
                  </a:moveTo>
                  <a:lnTo>
                    <a:pt x="307" y="1025"/>
                  </a:lnTo>
                  <a:lnTo>
                    <a:pt x="299" y="1034"/>
                  </a:lnTo>
                  <a:lnTo>
                    <a:pt x="290" y="1039"/>
                  </a:lnTo>
                  <a:lnTo>
                    <a:pt x="278" y="1040"/>
                  </a:lnTo>
                  <a:lnTo>
                    <a:pt x="153" y="1021"/>
                  </a:lnTo>
                  <a:lnTo>
                    <a:pt x="143" y="1035"/>
                  </a:lnTo>
                  <a:lnTo>
                    <a:pt x="128" y="1044"/>
                  </a:lnTo>
                  <a:lnTo>
                    <a:pt x="125" y="1045"/>
                  </a:lnTo>
                  <a:lnTo>
                    <a:pt x="116" y="1053"/>
                  </a:lnTo>
                  <a:lnTo>
                    <a:pt x="109" y="1066"/>
                  </a:lnTo>
                  <a:lnTo>
                    <a:pt x="105" y="1082"/>
                  </a:lnTo>
                  <a:lnTo>
                    <a:pt x="107" y="1103"/>
                  </a:lnTo>
                  <a:lnTo>
                    <a:pt x="111" y="1125"/>
                  </a:lnTo>
                  <a:lnTo>
                    <a:pt x="120" y="1147"/>
                  </a:lnTo>
                  <a:lnTo>
                    <a:pt x="128" y="1166"/>
                  </a:lnTo>
                  <a:lnTo>
                    <a:pt x="137" y="1186"/>
                  </a:lnTo>
                  <a:lnTo>
                    <a:pt x="143" y="1202"/>
                  </a:lnTo>
                  <a:lnTo>
                    <a:pt x="151" y="1220"/>
                  </a:lnTo>
                  <a:lnTo>
                    <a:pt x="160" y="1238"/>
                  </a:lnTo>
                  <a:lnTo>
                    <a:pt x="168" y="1253"/>
                  </a:lnTo>
                  <a:lnTo>
                    <a:pt x="176" y="1264"/>
                  </a:lnTo>
                  <a:lnTo>
                    <a:pt x="186" y="1272"/>
                  </a:lnTo>
                  <a:lnTo>
                    <a:pt x="195" y="1283"/>
                  </a:lnTo>
                  <a:lnTo>
                    <a:pt x="200" y="1296"/>
                  </a:lnTo>
                  <a:lnTo>
                    <a:pt x="226" y="1371"/>
                  </a:lnTo>
                  <a:lnTo>
                    <a:pt x="257" y="1442"/>
                  </a:lnTo>
                  <a:lnTo>
                    <a:pt x="292" y="1510"/>
                  </a:lnTo>
                  <a:lnTo>
                    <a:pt x="333" y="1573"/>
                  </a:lnTo>
                  <a:lnTo>
                    <a:pt x="377" y="1631"/>
                  </a:lnTo>
                  <a:lnTo>
                    <a:pt x="425" y="1682"/>
                  </a:lnTo>
                  <a:lnTo>
                    <a:pt x="477" y="1729"/>
                  </a:lnTo>
                  <a:lnTo>
                    <a:pt x="531" y="1770"/>
                  </a:lnTo>
                  <a:lnTo>
                    <a:pt x="587" y="1803"/>
                  </a:lnTo>
                  <a:lnTo>
                    <a:pt x="647" y="1830"/>
                  </a:lnTo>
                  <a:lnTo>
                    <a:pt x="708" y="1849"/>
                  </a:lnTo>
                  <a:lnTo>
                    <a:pt x="768" y="1861"/>
                  </a:lnTo>
                  <a:lnTo>
                    <a:pt x="832" y="1865"/>
                  </a:lnTo>
                  <a:lnTo>
                    <a:pt x="894" y="1861"/>
                  </a:lnTo>
                  <a:lnTo>
                    <a:pt x="955" y="1848"/>
                  </a:lnTo>
                  <a:lnTo>
                    <a:pt x="1015" y="1829"/>
                  </a:lnTo>
                  <a:lnTo>
                    <a:pt x="1073" y="1801"/>
                  </a:lnTo>
                  <a:lnTo>
                    <a:pt x="1131" y="1767"/>
                  </a:lnTo>
                  <a:lnTo>
                    <a:pt x="1184" y="1726"/>
                  </a:lnTo>
                  <a:lnTo>
                    <a:pt x="1234" y="1680"/>
                  </a:lnTo>
                  <a:lnTo>
                    <a:pt x="1281" y="1627"/>
                  </a:lnTo>
                  <a:lnTo>
                    <a:pt x="1325" y="1569"/>
                  </a:lnTo>
                  <a:lnTo>
                    <a:pt x="1364" y="1506"/>
                  </a:lnTo>
                  <a:lnTo>
                    <a:pt x="1399" y="1440"/>
                  </a:lnTo>
                  <a:lnTo>
                    <a:pt x="1429" y="1368"/>
                  </a:lnTo>
                  <a:lnTo>
                    <a:pt x="1454" y="1290"/>
                  </a:lnTo>
                  <a:lnTo>
                    <a:pt x="1459" y="1279"/>
                  </a:lnTo>
                  <a:lnTo>
                    <a:pt x="1468" y="1267"/>
                  </a:lnTo>
                  <a:lnTo>
                    <a:pt x="1478" y="1260"/>
                  </a:lnTo>
                  <a:lnTo>
                    <a:pt x="1486" y="1249"/>
                  </a:lnTo>
                  <a:lnTo>
                    <a:pt x="1494" y="1234"/>
                  </a:lnTo>
                  <a:lnTo>
                    <a:pt x="1502" y="1216"/>
                  </a:lnTo>
                  <a:lnTo>
                    <a:pt x="1509" y="1198"/>
                  </a:lnTo>
                  <a:lnTo>
                    <a:pt x="1516" y="1183"/>
                  </a:lnTo>
                  <a:lnTo>
                    <a:pt x="1525" y="1161"/>
                  </a:lnTo>
                  <a:lnTo>
                    <a:pt x="1533" y="1143"/>
                  </a:lnTo>
                  <a:lnTo>
                    <a:pt x="1542" y="1120"/>
                  </a:lnTo>
                  <a:lnTo>
                    <a:pt x="1547" y="1098"/>
                  </a:lnTo>
                  <a:lnTo>
                    <a:pt x="1547" y="1077"/>
                  </a:lnTo>
                  <a:lnTo>
                    <a:pt x="1543" y="1060"/>
                  </a:lnTo>
                  <a:lnTo>
                    <a:pt x="1537" y="1048"/>
                  </a:lnTo>
                  <a:lnTo>
                    <a:pt x="1528" y="1040"/>
                  </a:lnTo>
                  <a:lnTo>
                    <a:pt x="1525" y="1039"/>
                  </a:lnTo>
                  <a:lnTo>
                    <a:pt x="1513" y="1032"/>
                  </a:lnTo>
                  <a:lnTo>
                    <a:pt x="1503" y="1023"/>
                  </a:lnTo>
                  <a:lnTo>
                    <a:pt x="1495" y="1010"/>
                  </a:lnTo>
                  <a:lnTo>
                    <a:pt x="1351" y="1052"/>
                  </a:lnTo>
                  <a:lnTo>
                    <a:pt x="1348" y="1052"/>
                  </a:lnTo>
                  <a:lnTo>
                    <a:pt x="1345" y="1052"/>
                  </a:lnTo>
                  <a:lnTo>
                    <a:pt x="1334" y="1050"/>
                  </a:lnTo>
                  <a:lnTo>
                    <a:pt x="1326" y="1045"/>
                  </a:lnTo>
                  <a:lnTo>
                    <a:pt x="1320" y="1036"/>
                  </a:lnTo>
                  <a:lnTo>
                    <a:pt x="1271" y="918"/>
                  </a:lnTo>
                  <a:lnTo>
                    <a:pt x="1229" y="927"/>
                  </a:lnTo>
                  <a:lnTo>
                    <a:pt x="1181" y="935"/>
                  </a:lnTo>
                  <a:lnTo>
                    <a:pt x="1128" y="940"/>
                  </a:lnTo>
                  <a:lnTo>
                    <a:pt x="1070" y="941"/>
                  </a:lnTo>
                  <a:lnTo>
                    <a:pt x="1012" y="940"/>
                  </a:lnTo>
                  <a:lnTo>
                    <a:pt x="954" y="937"/>
                  </a:lnTo>
                  <a:lnTo>
                    <a:pt x="894" y="932"/>
                  </a:lnTo>
                  <a:lnTo>
                    <a:pt x="835" y="926"/>
                  </a:lnTo>
                  <a:lnTo>
                    <a:pt x="775" y="918"/>
                  </a:lnTo>
                  <a:lnTo>
                    <a:pt x="718" y="910"/>
                  </a:lnTo>
                  <a:lnTo>
                    <a:pt x="662" y="901"/>
                  </a:lnTo>
                  <a:lnTo>
                    <a:pt x="609" y="892"/>
                  </a:lnTo>
                  <a:lnTo>
                    <a:pt x="558" y="883"/>
                  </a:lnTo>
                  <a:lnTo>
                    <a:pt x="513" y="874"/>
                  </a:lnTo>
                  <a:lnTo>
                    <a:pt x="471" y="865"/>
                  </a:lnTo>
                  <a:lnTo>
                    <a:pt x="436" y="857"/>
                  </a:lnTo>
                  <a:lnTo>
                    <a:pt x="406" y="851"/>
                  </a:lnTo>
                  <a:lnTo>
                    <a:pt x="384" y="846"/>
                  </a:lnTo>
                  <a:close/>
                  <a:moveTo>
                    <a:pt x="826" y="0"/>
                  </a:moveTo>
                  <a:lnTo>
                    <a:pt x="826" y="0"/>
                  </a:lnTo>
                  <a:lnTo>
                    <a:pt x="905" y="3"/>
                  </a:lnTo>
                  <a:lnTo>
                    <a:pt x="977" y="8"/>
                  </a:lnTo>
                  <a:lnTo>
                    <a:pt x="1046" y="18"/>
                  </a:lnTo>
                  <a:lnTo>
                    <a:pt x="1108" y="33"/>
                  </a:lnTo>
                  <a:lnTo>
                    <a:pt x="1167" y="51"/>
                  </a:lnTo>
                  <a:lnTo>
                    <a:pt x="1220" y="71"/>
                  </a:lnTo>
                  <a:lnTo>
                    <a:pt x="1268" y="96"/>
                  </a:lnTo>
                  <a:lnTo>
                    <a:pt x="1312" y="124"/>
                  </a:lnTo>
                  <a:lnTo>
                    <a:pt x="1352" y="155"/>
                  </a:lnTo>
                  <a:lnTo>
                    <a:pt x="1389" y="188"/>
                  </a:lnTo>
                  <a:lnTo>
                    <a:pt x="1421" y="224"/>
                  </a:lnTo>
                  <a:lnTo>
                    <a:pt x="1451" y="261"/>
                  </a:lnTo>
                  <a:lnTo>
                    <a:pt x="1476" y="302"/>
                  </a:lnTo>
                  <a:lnTo>
                    <a:pt x="1499" y="345"/>
                  </a:lnTo>
                  <a:lnTo>
                    <a:pt x="1518" y="390"/>
                  </a:lnTo>
                  <a:lnTo>
                    <a:pt x="1535" y="436"/>
                  </a:lnTo>
                  <a:lnTo>
                    <a:pt x="1550" y="484"/>
                  </a:lnTo>
                  <a:lnTo>
                    <a:pt x="1561" y="532"/>
                  </a:lnTo>
                  <a:lnTo>
                    <a:pt x="1570" y="583"/>
                  </a:lnTo>
                  <a:lnTo>
                    <a:pt x="1578" y="634"/>
                  </a:lnTo>
                  <a:lnTo>
                    <a:pt x="1585" y="685"/>
                  </a:lnTo>
                  <a:lnTo>
                    <a:pt x="1590" y="738"/>
                  </a:lnTo>
                  <a:lnTo>
                    <a:pt x="1592" y="792"/>
                  </a:lnTo>
                  <a:lnTo>
                    <a:pt x="1595" y="845"/>
                  </a:lnTo>
                  <a:lnTo>
                    <a:pt x="1596" y="899"/>
                  </a:lnTo>
                  <a:lnTo>
                    <a:pt x="1596" y="951"/>
                  </a:lnTo>
                  <a:lnTo>
                    <a:pt x="1596" y="960"/>
                  </a:lnTo>
                  <a:lnTo>
                    <a:pt x="1617" y="980"/>
                  </a:lnTo>
                  <a:lnTo>
                    <a:pt x="1633" y="1003"/>
                  </a:lnTo>
                  <a:lnTo>
                    <a:pt x="1643" y="1030"/>
                  </a:lnTo>
                  <a:lnTo>
                    <a:pt x="1651" y="1059"/>
                  </a:lnTo>
                  <a:lnTo>
                    <a:pt x="1652" y="1090"/>
                  </a:lnTo>
                  <a:lnTo>
                    <a:pt x="1650" y="1122"/>
                  </a:lnTo>
                  <a:lnTo>
                    <a:pt x="1642" y="1154"/>
                  </a:lnTo>
                  <a:lnTo>
                    <a:pt x="1627" y="1188"/>
                  </a:lnTo>
                  <a:lnTo>
                    <a:pt x="1621" y="1203"/>
                  </a:lnTo>
                  <a:lnTo>
                    <a:pt x="1613" y="1221"/>
                  </a:lnTo>
                  <a:lnTo>
                    <a:pt x="1598" y="1258"/>
                  </a:lnTo>
                  <a:lnTo>
                    <a:pt x="1583" y="1289"/>
                  </a:lnTo>
                  <a:lnTo>
                    <a:pt x="1568" y="1315"/>
                  </a:lnTo>
                  <a:lnTo>
                    <a:pt x="1551" y="1335"/>
                  </a:lnTo>
                  <a:lnTo>
                    <a:pt x="1524" y="1414"/>
                  </a:lnTo>
                  <a:lnTo>
                    <a:pt x="1493" y="1488"/>
                  </a:lnTo>
                  <a:lnTo>
                    <a:pt x="1456" y="1558"/>
                  </a:lnTo>
                  <a:lnTo>
                    <a:pt x="1415" y="1625"/>
                  </a:lnTo>
                  <a:lnTo>
                    <a:pt x="1369" y="1685"/>
                  </a:lnTo>
                  <a:lnTo>
                    <a:pt x="1320" y="1741"/>
                  </a:lnTo>
                  <a:lnTo>
                    <a:pt x="1268" y="1792"/>
                  </a:lnTo>
                  <a:lnTo>
                    <a:pt x="1212" y="1837"/>
                  </a:lnTo>
                  <a:lnTo>
                    <a:pt x="1154" y="1875"/>
                  </a:lnTo>
                  <a:lnTo>
                    <a:pt x="1093" y="1908"/>
                  </a:lnTo>
                  <a:lnTo>
                    <a:pt x="1029" y="1934"/>
                  </a:lnTo>
                  <a:lnTo>
                    <a:pt x="966" y="1953"/>
                  </a:lnTo>
                  <a:lnTo>
                    <a:pt x="900" y="1965"/>
                  </a:lnTo>
                  <a:lnTo>
                    <a:pt x="832" y="1969"/>
                  </a:lnTo>
                  <a:lnTo>
                    <a:pt x="765" y="1965"/>
                  </a:lnTo>
                  <a:lnTo>
                    <a:pt x="698" y="1953"/>
                  </a:lnTo>
                  <a:lnTo>
                    <a:pt x="634" y="1935"/>
                  </a:lnTo>
                  <a:lnTo>
                    <a:pt x="570" y="1910"/>
                  </a:lnTo>
                  <a:lnTo>
                    <a:pt x="509" y="1878"/>
                  </a:lnTo>
                  <a:lnTo>
                    <a:pt x="449" y="1839"/>
                  </a:lnTo>
                  <a:lnTo>
                    <a:pt x="394" y="1794"/>
                  </a:lnTo>
                  <a:lnTo>
                    <a:pt x="340" y="1744"/>
                  </a:lnTo>
                  <a:lnTo>
                    <a:pt x="290" y="1689"/>
                  </a:lnTo>
                  <a:lnTo>
                    <a:pt x="244" y="1628"/>
                  </a:lnTo>
                  <a:lnTo>
                    <a:pt x="203" y="1563"/>
                  </a:lnTo>
                  <a:lnTo>
                    <a:pt x="165" y="1492"/>
                  </a:lnTo>
                  <a:lnTo>
                    <a:pt x="133" y="1419"/>
                  </a:lnTo>
                  <a:lnTo>
                    <a:pt x="105" y="1341"/>
                  </a:lnTo>
                  <a:lnTo>
                    <a:pt x="87" y="1320"/>
                  </a:lnTo>
                  <a:lnTo>
                    <a:pt x="72" y="1294"/>
                  </a:lnTo>
                  <a:lnTo>
                    <a:pt x="56" y="1264"/>
                  </a:lnTo>
                  <a:lnTo>
                    <a:pt x="41" y="1226"/>
                  </a:lnTo>
                  <a:lnTo>
                    <a:pt x="33" y="1208"/>
                  </a:lnTo>
                  <a:lnTo>
                    <a:pt x="25" y="1193"/>
                  </a:lnTo>
                  <a:lnTo>
                    <a:pt x="12" y="1161"/>
                  </a:lnTo>
                  <a:lnTo>
                    <a:pt x="4" y="1127"/>
                  </a:lnTo>
                  <a:lnTo>
                    <a:pt x="0" y="1095"/>
                  </a:lnTo>
                  <a:lnTo>
                    <a:pt x="2" y="1064"/>
                  </a:lnTo>
                  <a:lnTo>
                    <a:pt x="8" y="1035"/>
                  </a:lnTo>
                  <a:lnTo>
                    <a:pt x="20" y="1008"/>
                  </a:lnTo>
                  <a:lnTo>
                    <a:pt x="35" y="985"/>
                  </a:lnTo>
                  <a:lnTo>
                    <a:pt x="55" y="965"/>
                  </a:lnTo>
                  <a:lnTo>
                    <a:pt x="55" y="956"/>
                  </a:lnTo>
                  <a:lnTo>
                    <a:pt x="55" y="901"/>
                  </a:lnTo>
                  <a:lnTo>
                    <a:pt x="56" y="846"/>
                  </a:lnTo>
                  <a:lnTo>
                    <a:pt x="57" y="791"/>
                  </a:lnTo>
                  <a:lnTo>
                    <a:pt x="61" y="737"/>
                  </a:lnTo>
                  <a:lnTo>
                    <a:pt x="65" y="683"/>
                  </a:lnTo>
                  <a:lnTo>
                    <a:pt x="70" y="630"/>
                  </a:lnTo>
                  <a:lnTo>
                    <a:pt x="78" y="579"/>
                  </a:lnTo>
                  <a:lnTo>
                    <a:pt x="89" y="529"/>
                  </a:lnTo>
                  <a:lnTo>
                    <a:pt x="100" y="478"/>
                  </a:lnTo>
                  <a:lnTo>
                    <a:pt x="113" y="431"/>
                  </a:lnTo>
                  <a:lnTo>
                    <a:pt x="130" y="385"/>
                  </a:lnTo>
                  <a:lnTo>
                    <a:pt x="150" y="341"/>
                  </a:lnTo>
                  <a:lnTo>
                    <a:pt x="172" y="299"/>
                  </a:lnTo>
                  <a:lnTo>
                    <a:pt x="198" y="259"/>
                  </a:lnTo>
                  <a:lnTo>
                    <a:pt x="226" y="220"/>
                  </a:lnTo>
                  <a:lnTo>
                    <a:pt x="259" y="186"/>
                  </a:lnTo>
                  <a:lnTo>
                    <a:pt x="295" y="152"/>
                  </a:lnTo>
                  <a:lnTo>
                    <a:pt x="335" y="123"/>
                  </a:lnTo>
                  <a:lnTo>
                    <a:pt x="381" y="96"/>
                  </a:lnTo>
                  <a:lnTo>
                    <a:pt x="429" y="71"/>
                  </a:lnTo>
                  <a:lnTo>
                    <a:pt x="482" y="51"/>
                  </a:lnTo>
                  <a:lnTo>
                    <a:pt x="540" y="34"/>
                  </a:lnTo>
                  <a:lnTo>
                    <a:pt x="604" y="20"/>
                  </a:lnTo>
                  <a:lnTo>
                    <a:pt x="672" y="9"/>
                  </a:lnTo>
                  <a:lnTo>
                    <a:pt x="746" y="3"/>
                  </a:lnTo>
                  <a:lnTo>
                    <a:pt x="8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819" name="Freeform 1086"/>
          <p:cNvSpPr>
            <a:spLocks noEditPoints="1"/>
          </p:cNvSpPr>
          <p:nvPr/>
        </p:nvSpPr>
        <p:spPr bwMode="auto">
          <a:xfrm>
            <a:off x="7820171" y="3857725"/>
            <a:ext cx="149920" cy="265692"/>
          </a:xfrm>
          <a:custGeom>
            <a:avLst/>
            <a:gdLst>
              <a:gd name="T0" fmla="*/ 1043 w 2157"/>
              <a:gd name="T1" fmla="*/ 3337 h 3831"/>
              <a:gd name="T2" fmla="*/ 1004 w 2157"/>
              <a:gd name="T3" fmla="*/ 3359 h 3831"/>
              <a:gd name="T4" fmla="*/ 982 w 2157"/>
              <a:gd name="T5" fmla="*/ 3398 h 3831"/>
              <a:gd name="T6" fmla="*/ 982 w 2157"/>
              <a:gd name="T7" fmla="*/ 3445 h 3831"/>
              <a:gd name="T8" fmla="*/ 1004 w 2157"/>
              <a:gd name="T9" fmla="*/ 3484 h 3831"/>
              <a:gd name="T10" fmla="*/ 1043 w 2157"/>
              <a:gd name="T11" fmla="*/ 3508 h 3831"/>
              <a:gd name="T12" fmla="*/ 1090 w 2157"/>
              <a:gd name="T13" fmla="*/ 3508 h 3831"/>
              <a:gd name="T14" fmla="*/ 1128 w 2157"/>
              <a:gd name="T15" fmla="*/ 3484 h 3831"/>
              <a:gd name="T16" fmla="*/ 1151 w 2157"/>
              <a:gd name="T17" fmla="*/ 3445 h 3831"/>
              <a:gd name="T18" fmla="*/ 1151 w 2157"/>
              <a:gd name="T19" fmla="*/ 3398 h 3831"/>
              <a:gd name="T20" fmla="*/ 1128 w 2157"/>
              <a:gd name="T21" fmla="*/ 3359 h 3831"/>
              <a:gd name="T22" fmla="*/ 1090 w 2157"/>
              <a:gd name="T23" fmla="*/ 3337 h 3831"/>
              <a:gd name="T24" fmla="*/ 175 w 2157"/>
              <a:gd name="T25" fmla="*/ 608 h 3831"/>
              <a:gd name="T26" fmla="*/ 1983 w 2157"/>
              <a:gd name="T27" fmla="*/ 3223 h 3831"/>
              <a:gd name="T28" fmla="*/ 175 w 2157"/>
              <a:gd name="T29" fmla="*/ 608 h 3831"/>
              <a:gd name="T30" fmla="*/ 861 w 2157"/>
              <a:gd name="T31" fmla="*/ 323 h 3831"/>
              <a:gd name="T32" fmla="*/ 847 w 2157"/>
              <a:gd name="T33" fmla="*/ 337 h 3831"/>
              <a:gd name="T34" fmla="*/ 847 w 2157"/>
              <a:gd name="T35" fmla="*/ 357 h 3831"/>
              <a:gd name="T36" fmla="*/ 861 w 2157"/>
              <a:gd name="T37" fmla="*/ 372 h 3831"/>
              <a:gd name="T38" fmla="*/ 1261 w 2157"/>
              <a:gd name="T39" fmla="*/ 374 h 3831"/>
              <a:gd name="T40" fmla="*/ 1280 w 2157"/>
              <a:gd name="T41" fmla="*/ 367 h 3831"/>
              <a:gd name="T42" fmla="*/ 1288 w 2157"/>
              <a:gd name="T43" fmla="*/ 348 h 3831"/>
              <a:gd name="T44" fmla="*/ 1280 w 2157"/>
              <a:gd name="T45" fmla="*/ 329 h 3831"/>
              <a:gd name="T46" fmla="*/ 1261 w 2157"/>
              <a:gd name="T47" fmla="*/ 321 h 3831"/>
              <a:gd name="T48" fmla="*/ 152 w 2157"/>
              <a:gd name="T49" fmla="*/ 0 h 3831"/>
              <a:gd name="T50" fmla="*/ 2035 w 2157"/>
              <a:gd name="T51" fmla="*/ 4 h 3831"/>
              <a:gd name="T52" fmla="*/ 2091 w 2157"/>
              <a:gd name="T53" fmla="*/ 26 h 3831"/>
              <a:gd name="T54" fmla="*/ 2132 w 2157"/>
              <a:gd name="T55" fmla="*/ 69 h 3831"/>
              <a:gd name="T56" fmla="*/ 2155 w 2157"/>
              <a:gd name="T57" fmla="*/ 123 h 3831"/>
              <a:gd name="T58" fmla="*/ 2157 w 2157"/>
              <a:gd name="T59" fmla="*/ 3678 h 3831"/>
              <a:gd name="T60" fmla="*/ 2146 w 2157"/>
              <a:gd name="T61" fmla="*/ 3738 h 3831"/>
              <a:gd name="T62" fmla="*/ 2113 w 2157"/>
              <a:gd name="T63" fmla="*/ 3786 h 3831"/>
              <a:gd name="T64" fmla="*/ 2065 w 2157"/>
              <a:gd name="T65" fmla="*/ 3819 h 3831"/>
              <a:gd name="T66" fmla="*/ 2005 w 2157"/>
              <a:gd name="T67" fmla="*/ 3831 h 3831"/>
              <a:gd name="T68" fmla="*/ 122 w 2157"/>
              <a:gd name="T69" fmla="*/ 3828 h 3831"/>
              <a:gd name="T70" fmla="*/ 67 w 2157"/>
              <a:gd name="T71" fmla="*/ 3805 h 3831"/>
              <a:gd name="T72" fmla="*/ 26 w 2157"/>
              <a:gd name="T73" fmla="*/ 3764 h 3831"/>
              <a:gd name="T74" fmla="*/ 4 w 2157"/>
              <a:gd name="T75" fmla="*/ 3708 h 3831"/>
              <a:gd name="T76" fmla="*/ 0 w 2157"/>
              <a:gd name="T77" fmla="*/ 1928 h 3831"/>
              <a:gd name="T78" fmla="*/ 4 w 2157"/>
              <a:gd name="T79" fmla="*/ 123 h 3831"/>
              <a:gd name="T80" fmla="*/ 26 w 2157"/>
              <a:gd name="T81" fmla="*/ 69 h 3831"/>
              <a:gd name="T82" fmla="*/ 67 w 2157"/>
              <a:gd name="T83" fmla="*/ 26 h 3831"/>
              <a:gd name="T84" fmla="*/ 122 w 2157"/>
              <a:gd name="T85" fmla="*/ 4 h 38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157" h="3831">
                <a:moveTo>
                  <a:pt x="1066" y="3334"/>
                </a:moveTo>
                <a:lnTo>
                  <a:pt x="1043" y="3337"/>
                </a:lnTo>
                <a:lnTo>
                  <a:pt x="1022" y="3345"/>
                </a:lnTo>
                <a:lnTo>
                  <a:pt x="1004" y="3359"/>
                </a:lnTo>
                <a:lnTo>
                  <a:pt x="990" y="3377"/>
                </a:lnTo>
                <a:lnTo>
                  <a:pt x="982" y="3398"/>
                </a:lnTo>
                <a:lnTo>
                  <a:pt x="978" y="3422"/>
                </a:lnTo>
                <a:lnTo>
                  <a:pt x="982" y="3445"/>
                </a:lnTo>
                <a:lnTo>
                  <a:pt x="990" y="3467"/>
                </a:lnTo>
                <a:lnTo>
                  <a:pt x="1004" y="3484"/>
                </a:lnTo>
                <a:lnTo>
                  <a:pt x="1022" y="3498"/>
                </a:lnTo>
                <a:lnTo>
                  <a:pt x="1043" y="3508"/>
                </a:lnTo>
                <a:lnTo>
                  <a:pt x="1066" y="3510"/>
                </a:lnTo>
                <a:lnTo>
                  <a:pt x="1090" y="3508"/>
                </a:lnTo>
                <a:lnTo>
                  <a:pt x="1111" y="3498"/>
                </a:lnTo>
                <a:lnTo>
                  <a:pt x="1128" y="3484"/>
                </a:lnTo>
                <a:lnTo>
                  <a:pt x="1143" y="3467"/>
                </a:lnTo>
                <a:lnTo>
                  <a:pt x="1151" y="3445"/>
                </a:lnTo>
                <a:lnTo>
                  <a:pt x="1154" y="3422"/>
                </a:lnTo>
                <a:lnTo>
                  <a:pt x="1151" y="3398"/>
                </a:lnTo>
                <a:lnTo>
                  <a:pt x="1143" y="3377"/>
                </a:lnTo>
                <a:lnTo>
                  <a:pt x="1128" y="3359"/>
                </a:lnTo>
                <a:lnTo>
                  <a:pt x="1111" y="3345"/>
                </a:lnTo>
                <a:lnTo>
                  <a:pt x="1090" y="3337"/>
                </a:lnTo>
                <a:lnTo>
                  <a:pt x="1066" y="3334"/>
                </a:lnTo>
                <a:close/>
                <a:moveTo>
                  <a:pt x="175" y="608"/>
                </a:moveTo>
                <a:lnTo>
                  <a:pt x="175" y="3223"/>
                </a:lnTo>
                <a:lnTo>
                  <a:pt x="1983" y="3223"/>
                </a:lnTo>
                <a:lnTo>
                  <a:pt x="1983" y="608"/>
                </a:lnTo>
                <a:lnTo>
                  <a:pt x="175" y="608"/>
                </a:lnTo>
                <a:close/>
                <a:moveTo>
                  <a:pt x="872" y="321"/>
                </a:moveTo>
                <a:lnTo>
                  <a:pt x="861" y="323"/>
                </a:lnTo>
                <a:lnTo>
                  <a:pt x="853" y="329"/>
                </a:lnTo>
                <a:lnTo>
                  <a:pt x="847" y="337"/>
                </a:lnTo>
                <a:lnTo>
                  <a:pt x="845" y="348"/>
                </a:lnTo>
                <a:lnTo>
                  <a:pt x="847" y="357"/>
                </a:lnTo>
                <a:lnTo>
                  <a:pt x="853" y="367"/>
                </a:lnTo>
                <a:lnTo>
                  <a:pt x="861" y="372"/>
                </a:lnTo>
                <a:lnTo>
                  <a:pt x="872" y="374"/>
                </a:lnTo>
                <a:lnTo>
                  <a:pt x="1261" y="374"/>
                </a:lnTo>
                <a:lnTo>
                  <a:pt x="1271" y="372"/>
                </a:lnTo>
                <a:lnTo>
                  <a:pt x="1280" y="367"/>
                </a:lnTo>
                <a:lnTo>
                  <a:pt x="1285" y="357"/>
                </a:lnTo>
                <a:lnTo>
                  <a:pt x="1288" y="348"/>
                </a:lnTo>
                <a:lnTo>
                  <a:pt x="1285" y="337"/>
                </a:lnTo>
                <a:lnTo>
                  <a:pt x="1280" y="329"/>
                </a:lnTo>
                <a:lnTo>
                  <a:pt x="1271" y="323"/>
                </a:lnTo>
                <a:lnTo>
                  <a:pt x="1261" y="321"/>
                </a:lnTo>
                <a:lnTo>
                  <a:pt x="872" y="321"/>
                </a:lnTo>
                <a:close/>
                <a:moveTo>
                  <a:pt x="152" y="0"/>
                </a:moveTo>
                <a:lnTo>
                  <a:pt x="2005" y="0"/>
                </a:lnTo>
                <a:lnTo>
                  <a:pt x="2035" y="4"/>
                </a:lnTo>
                <a:lnTo>
                  <a:pt x="2065" y="12"/>
                </a:lnTo>
                <a:lnTo>
                  <a:pt x="2091" y="26"/>
                </a:lnTo>
                <a:lnTo>
                  <a:pt x="2113" y="45"/>
                </a:lnTo>
                <a:lnTo>
                  <a:pt x="2132" y="69"/>
                </a:lnTo>
                <a:lnTo>
                  <a:pt x="2146" y="95"/>
                </a:lnTo>
                <a:lnTo>
                  <a:pt x="2155" y="123"/>
                </a:lnTo>
                <a:lnTo>
                  <a:pt x="2157" y="154"/>
                </a:lnTo>
                <a:lnTo>
                  <a:pt x="2157" y="3678"/>
                </a:lnTo>
                <a:lnTo>
                  <a:pt x="2155" y="3708"/>
                </a:lnTo>
                <a:lnTo>
                  <a:pt x="2146" y="3738"/>
                </a:lnTo>
                <a:lnTo>
                  <a:pt x="2132" y="3764"/>
                </a:lnTo>
                <a:lnTo>
                  <a:pt x="2113" y="3786"/>
                </a:lnTo>
                <a:lnTo>
                  <a:pt x="2091" y="3805"/>
                </a:lnTo>
                <a:lnTo>
                  <a:pt x="2065" y="3819"/>
                </a:lnTo>
                <a:lnTo>
                  <a:pt x="2035" y="3828"/>
                </a:lnTo>
                <a:lnTo>
                  <a:pt x="2005" y="3831"/>
                </a:lnTo>
                <a:lnTo>
                  <a:pt x="152" y="3831"/>
                </a:lnTo>
                <a:lnTo>
                  <a:pt x="122" y="3828"/>
                </a:lnTo>
                <a:lnTo>
                  <a:pt x="94" y="3819"/>
                </a:lnTo>
                <a:lnTo>
                  <a:pt x="67" y="3805"/>
                </a:lnTo>
                <a:lnTo>
                  <a:pt x="45" y="3786"/>
                </a:lnTo>
                <a:lnTo>
                  <a:pt x="26" y="3764"/>
                </a:lnTo>
                <a:lnTo>
                  <a:pt x="12" y="3738"/>
                </a:lnTo>
                <a:lnTo>
                  <a:pt x="4" y="3708"/>
                </a:lnTo>
                <a:lnTo>
                  <a:pt x="0" y="3678"/>
                </a:lnTo>
                <a:lnTo>
                  <a:pt x="0" y="1928"/>
                </a:lnTo>
                <a:lnTo>
                  <a:pt x="0" y="154"/>
                </a:lnTo>
                <a:lnTo>
                  <a:pt x="4" y="123"/>
                </a:lnTo>
                <a:lnTo>
                  <a:pt x="12" y="95"/>
                </a:lnTo>
                <a:lnTo>
                  <a:pt x="26" y="69"/>
                </a:lnTo>
                <a:lnTo>
                  <a:pt x="45" y="45"/>
                </a:lnTo>
                <a:lnTo>
                  <a:pt x="67" y="26"/>
                </a:lnTo>
                <a:lnTo>
                  <a:pt x="94" y="12"/>
                </a:lnTo>
                <a:lnTo>
                  <a:pt x="122" y="4"/>
                </a:lnTo>
                <a:lnTo>
                  <a:pt x="152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820" name="Group 1089"/>
          <p:cNvGrpSpPr>
            <a:grpSpLocks noChangeAspect="1"/>
          </p:cNvGrpSpPr>
          <p:nvPr/>
        </p:nvGrpSpPr>
        <p:grpSpPr bwMode="auto">
          <a:xfrm>
            <a:off x="6376063" y="3839940"/>
            <a:ext cx="279397" cy="301263"/>
            <a:chOff x="7231" y="-1200"/>
            <a:chExt cx="920" cy="99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823" name="Freeform 1091"/>
            <p:cNvSpPr>
              <a:spLocks/>
            </p:cNvSpPr>
            <p:nvPr/>
          </p:nvSpPr>
          <p:spPr bwMode="auto">
            <a:xfrm>
              <a:off x="7599" y="-1009"/>
              <a:ext cx="43" cy="84"/>
            </a:xfrm>
            <a:custGeom>
              <a:avLst/>
              <a:gdLst>
                <a:gd name="T0" fmla="*/ 0 w 174"/>
                <a:gd name="T1" fmla="*/ 0 h 336"/>
                <a:gd name="T2" fmla="*/ 38 w 174"/>
                <a:gd name="T3" fmla="*/ 11 h 336"/>
                <a:gd name="T4" fmla="*/ 70 w 174"/>
                <a:gd name="T5" fmla="*/ 23 h 336"/>
                <a:gd name="T6" fmla="*/ 95 w 174"/>
                <a:gd name="T7" fmla="*/ 34 h 336"/>
                <a:gd name="T8" fmla="*/ 115 w 174"/>
                <a:gd name="T9" fmla="*/ 47 h 336"/>
                <a:gd name="T10" fmla="*/ 136 w 174"/>
                <a:gd name="T11" fmla="*/ 64 h 336"/>
                <a:gd name="T12" fmla="*/ 152 w 174"/>
                <a:gd name="T13" fmla="*/ 85 h 336"/>
                <a:gd name="T14" fmla="*/ 164 w 174"/>
                <a:gd name="T15" fmla="*/ 110 h 336"/>
                <a:gd name="T16" fmla="*/ 171 w 174"/>
                <a:gd name="T17" fmla="*/ 137 h 336"/>
                <a:gd name="T18" fmla="*/ 174 w 174"/>
                <a:gd name="T19" fmla="*/ 168 h 336"/>
                <a:gd name="T20" fmla="*/ 171 w 174"/>
                <a:gd name="T21" fmla="*/ 200 h 336"/>
                <a:gd name="T22" fmla="*/ 164 w 174"/>
                <a:gd name="T23" fmla="*/ 230 h 336"/>
                <a:gd name="T24" fmla="*/ 152 w 174"/>
                <a:gd name="T25" fmla="*/ 257 h 336"/>
                <a:gd name="T26" fmla="*/ 136 w 174"/>
                <a:gd name="T27" fmla="*/ 280 h 336"/>
                <a:gd name="T28" fmla="*/ 116 w 174"/>
                <a:gd name="T29" fmla="*/ 299 h 336"/>
                <a:gd name="T30" fmla="*/ 93 w 174"/>
                <a:gd name="T31" fmla="*/ 314 h 336"/>
                <a:gd name="T32" fmla="*/ 66 w 174"/>
                <a:gd name="T33" fmla="*/ 325 h 336"/>
                <a:gd name="T34" fmla="*/ 36 w 174"/>
                <a:gd name="T35" fmla="*/ 333 h 336"/>
                <a:gd name="T36" fmla="*/ 0 w 174"/>
                <a:gd name="T37" fmla="*/ 336 h 336"/>
                <a:gd name="T38" fmla="*/ 0 w 174"/>
                <a:gd name="T39" fmla="*/ 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4" h="336">
                  <a:moveTo>
                    <a:pt x="0" y="0"/>
                  </a:moveTo>
                  <a:lnTo>
                    <a:pt x="38" y="11"/>
                  </a:lnTo>
                  <a:lnTo>
                    <a:pt x="70" y="23"/>
                  </a:lnTo>
                  <a:lnTo>
                    <a:pt x="95" y="34"/>
                  </a:lnTo>
                  <a:lnTo>
                    <a:pt x="115" y="47"/>
                  </a:lnTo>
                  <a:lnTo>
                    <a:pt x="136" y="64"/>
                  </a:lnTo>
                  <a:lnTo>
                    <a:pt x="152" y="85"/>
                  </a:lnTo>
                  <a:lnTo>
                    <a:pt x="164" y="110"/>
                  </a:lnTo>
                  <a:lnTo>
                    <a:pt x="171" y="137"/>
                  </a:lnTo>
                  <a:lnTo>
                    <a:pt x="174" y="168"/>
                  </a:lnTo>
                  <a:lnTo>
                    <a:pt x="171" y="200"/>
                  </a:lnTo>
                  <a:lnTo>
                    <a:pt x="164" y="230"/>
                  </a:lnTo>
                  <a:lnTo>
                    <a:pt x="152" y="257"/>
                  </a:lnTo>
                  <a:lnTo>
                    <a:pt x="136" y="280"/>
                  </a:lnTo>
                  <a:lnTo>
                    <a:pt x="116" y="299"/>
                  </a:lnTo>
                  <a:lnTo>
                    <a:pt x="93" y="314"/>
                  </a:lnTo>
                  <a:lnTo>
                    <a:pt x="66" y="325"/>
                  </a:lnTo>
                  <a:lnTo>
                    <a:pt x="36" y="333"/>
                  </a:lnTo>
                  <a:lnTo>
                    <a:pt x="0" y="33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4" name="Freeform 1092"/>
            <p:cNvSpPr>
              <a:spLocks/>
            </p:cNvSpPr>
            <p:nvPr/>
          </p:nvSpPr>
          <p:spPr bwMode="auto">
            <a:xfrm>
              <a:off x="7545" y="-1117"/>
              <a:ext cx="39" cy="75"/>
            </a:xfrm>
            <a:custGeom>
              <a:avLst/>
              <a:gdLst>
                <a:gd name="T0" fmla="*/ 155 w 155"/>
                <a:gd name="T1" fmla="*/ 0 h 299"/>
                <a:gd name="T2" fmla="*/ 155 w 155"/>
                <a:gd name="T3" fmla="*/ 299 h 299"/>
                <a:gd name="T4" fmla="*/ 121 w 155"/>
                <a:gd name="T5" fmla="*/ 292 h 299"/>
                <a:gd name="T6" fmla="*/ 91 w 155"/>
                <a:gd name="T7" fmla="*/ 281 h 299"/>
                <a:gd name="T8" fmla="*/ 64 w 155"/>
                <a:gd name="T9" fmla="*/ 267 h 299"/>
                <a:gd name="T10" fmla="*/ 41 w 155"/>
                <a:gd name="T11" fmla="*/ 249 h 299"/>
                <a:gd name="T12" fmla="*/ 22 w 155"/>
                <a:gd name="T13" fmla="*/ 230 h 299"/>
                <a:gd name="T14" fmla="*/ 10 w 155"/>
                <a:gd name="T15" fmla="*/ 207 h 299"/>
                <a:gd name="T16" fmla="*/ 2 w 155"/>
                <a:gd name="T17" fmla="*/ 180 h 299"/>
                <a:gd name="T18" fmla="*/ 0 w 155"/>
                <a:gd name="T19" fmla="*/ 150 h 299"/>
                <a:gd name="T20" fmla="*/ 3 w 155"/>
                <a:gd name="T21" fmla="*/ 116 h 299"/>
                <a:gd name="T22" fmla="*/ 15 w 155"/>
                <a:gd name="T23" fmla="*/ 82 h 299"/>
                <a:gd name="T24" fmla="*/ 35 w 155"/>
                <a:gd name="T25" fmla="*/ 50 h 299"/>
                <a:gd name="T26" fmla="*/ 51 w 155"/>
                <a:gd name="T27" fmla="*/ 33 h 299"/>
                <a:gd name="T28" fmla="*/ 71 w 155"/>
                <a:gd name="T29" fmla="*/ 20 h 299"/>
                <a:gd name="T30" fmla="*/ 95 w 155"/>
                <a:gd name="T31" fmla="*/ 10 h 299"/>
                <a:gd name="T32" fmla="*/ 123 w 155"/>
                <a:gd name="T33" fmla="*/ 2 h 299"/>
                <a:gd name="T34" fmla="*/ 155 w 155"/>
                <a:gd name="T35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5" h="299">
                  <a:moveTo>
                    <a:pt x="155" y="0"/>
                  </a:moveTo>
                  <a:lnTo>
                    <a:pt x="155" y="299"/>
                  </a:lnTo>
                  <a:lnTo>
                    <a:pt x="121" y="292"/>
                  </a:lnTo>
                  <a:lnTo>
                    <a:pt x="91" y="281"/>
                  </a:lnTo>
                  <a:lnTo>
                    <a:pt x="64" y="267"/>
                  </a:lnTo>
                  <a:lnTo>
                    <a:pt x="41" y="249"/>
                  </a:lnTo>
                  <a:lnTo>
                    <a:pt x="22" y="230"/>
                  </a:lnTo>
                  <a:lnTo>
                    <a:pt x="10" y="207"/>
                  </a:lnTo>
                  <a:lnTo>
                    <a:pt x="2" y="180"/>
                  </a:lnTo>
                  <a:lnTo>
                    <a:pt x="0" y="150"/>
                  </a:lnTo>
                  <a:lnTo>
                    <a:pt x="3" y="116"/>
                  </a:lnTo>
                  <a:lnTo>
                    <a:pt x="15" y="82"/>
                  </a:lnTo>
                  <a:lnTo>
                    <a:pt x="35" y="50"/>
                  </a:lnTo>
                  <a:lnTo>
                    <a:pt x="51" y="33"/>
                  </a:lnTo>
                  <a:lnTo>
                    <a:pt x="71" y="20"/>
                  </a:lnTo>
                  <a:lnTo>
                    <a:pt x="95" y="10"/>
                  </a:lnTo>
                  <a:lnTo>
                    <a:pt x="123" y="2"/>
                  </a:lnTo>
                  <a:lnTo>
                    <a:pt x="1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5" name="Freeform 1093"/>
            <p:cNvSpPr>
              <a:spLocks noEditPoints="1"/>
            </p:cNvSpPr>
            <p:nvPr/>
          </p:nvSpPr>
          <p:spPr bwMode="auto">
            <a:xfrm>
              <a:off x="7407" y="-1200"/>
              <a:ext cx="368" cy="368"/>
            </a:xfrm>
            <a:custGeom>
              <a:avLst/>
              <a:gdLst>
                <a:gd name="T0" fmla="*/ 664 w 1469"/>
                <a:gd name="T1" fmla="*/ 240 h 1470"/>
                <a:gd name="T2" fmla="*/ 558 w 1469"/>
                <a:gd name="T3" fmla="*/ 272 h 1470"/>
                <a:gd name="T4" fmla="*/ 479 w 1469"/>
                <a:gd name="T5" fmla="*/ 348 h 1470"/>
                <a:gd name="T6" fmla="*/ 437 w 1469"/>
                <a:gd name="T7" fmla="*/ 453 h 1470"/>
                <a:gd name="T8" fmla="*/ 444 w 1469"/>
                <a:gd name="T9" fmla="*/ 571 h 1470"/>
                <a:gd name="T10" fmla="*/ 500 w 1469"/>
                <a:gd name="T11" fmla="*/ 661 h 1470"/>
                <a:gd name="T12" fmla="*/ 606 w 1469"/>
                <a:gd name="T13" fmla="*/ 723 h 1470"/>
                <a:gd name="T14" fmla="*/ 705 w 1469"/>
                <a:gd name="T15" fmla="*/ 1098 h 1470"/>
                <a:gd name="T16" fmla="*/ 614 w 1469"/>
                <a:gd name="T17" fmla="*/ 1073 h 1470"/>
                <a:gd name="T18" fmla="*/ 557 w 1469"/>
                <a:gd name="T19" fmla="*/ 1016 h 1470"/>
                <a:gd name="T20" fmla="*/ 533 w 1469"/>
                <a:gd name="T21" fmla="*/ 930 h 1470"/>
                <a:gd name="T22" fmla="*/ 418 w 1469"/>
                <a:gd name="T23" fmla="*/ 931 h 1470"/>
                <a:gd name="T24" fmla="*/ 439 w 1469"/>
                <a:gd name="T25" fmla="*/ 1035 h 1470"/>
                <a:gd name="T26" fmla="*/ 501 w 1469"/>
                <a:gd name="T27" fmla="*/ 1123 h 1470"/>
                <a:gd name="T28" fmla="*/ 609 w 1469"/>
                <a:gd name="T29" fmla="*/ 1179 h 1470"/>
                <a:gd name="T30" fmla="*/ 705 w 1469"/>
                <a:gd name="T31" fmla="*/ 1319 h 1470"/>
                <a:gd name="T32" fmla="*/ 811 w 1469"/>
                <a:gd name="T33" fmla="*/ 1188 h 1470"/>
                <a:gd name="T34" fmla="*/ 916 w 1469"/>
                <a:gd name="T35" fmla="*/ 1157 h 1470"/>
                <a:gd name="T36" fmla="*/ 998 w 1469"/>
                <a:gd name="T37" fmla="*/ 1093 h 1470"/>
                <a:gd name="T38" fmla="*/ 1044 w 1469"/>
                <a:gd name="T39" fmla="*/ 990 h 1470"/>
                <a:gd name="T40" fmla="*/ 1052 w 1469"/>
                <a:gd name="T41" fmla="*/ 863 h 1470"/>
                <a:gd name="T42" fmla="*/ 1015 w 1469"/>
                <a:gd name="T43" fmla="*/ 769 h 1470"/>
                <a:gd name="T44" fmla="*/ 942 w 1469"/>
                <a:gd name="T45" fmla="*/ 708 h 1470"/>
                <a:gd name="T46" fmla="*/ 822 w 1469"/>
                <a:gd name="T47" fmla="*/ 661 h 1470"/>
                <a:gd name="T48" fmla="*/ 799 w 1469"/>
                <a:gd name="T49" fmla="*/ 338 h 1470"/>
                <a:gd name="T50" fmla="*/ 876 w 1469"/>
                <a:gd name="T51" fmla="*/ 378 h 1470"/>
                <a:gd name="T52" fmla="*/ 916 w 1469"/>
                <a:gd name="T53" fmla="*/ 454 h 1470"/>
                <a:gd name="T54" fmla="*/ 1029 w 1469"/>
                <a:gd name="T55" fmla="*/ 443 h 1470"/>
                <a:gd name="T56" fmla="*/ 985 w 1469"/>
                <a:gd name="T57" fmla="*/ 339 h 1470"/>
                <a:gd name="T58" fmla="*/ 897 w 1469"/>
                <a:gd name="T59" fmla="*/ 267 h 1470"/>
                <a:gd name="T60" fmla="*/ 765 w 1469"/>
                <a:gd name="T61" fmla="*/ 236 h 1470"/>
                <a:gd name="T62" fmla="*/ 735 w 1469"/>
                <a:gd name="T63" fmla="*/ 0 h 1470"/>
                <a:gd name="T64" fmla="*/ 954 w 1469"/>
                <a:gd name="T65" fmla="*/ 34 h 1470"/>
                <a:gd name="T66" fmla="*/ 1146 w 1469"/>
                <a:gd name="T67" fmla="*/ 126 h 1470"/>
                <a:gd name="T68" fmla="*/ 1303 w 1469"/>
                <a:gd name="T69" fmla="*/ 267 h 1470"/>
                <a:gd name="T70" fmla="*/ 1412 w 1469"/>
                <a:gd name="T71" fmla="*/ 449 h 1470"/>
                <a:gd name="T72" fmla="*/ 1466 w 1469"/>
                <a:gd name="T73" fmla="*/ 660 h 1470"/>
                <a:gd name="T74" fmla="*/ 1456 w 1469"/>
                <a:gd name="T75" fmla="*/ 883 h 1470"/>
                <a:gd name="T76" fmla="*/ 1382 w 1469"/>
                <a:gd name="T77" fmla="*/ 1085 h 1470"/>
                <a:gd name="T78" fmla="*/ 1255 w 1469"/>
                <a:gd name="T79" fmla="*/ 1255 h 1470"/>
                <a:gd name="T80" fmla="*/ 1085 w 1469"/>
                <a:gd name="T81" fmla="*/ 1381 h 1470"/>
                <a:gd name="T82" fmla="*/ 883 w 1469"/>
                <a:gd name="T83" fmla="*/ 1455 h 1470"/>
                <a:gd name="T84" fmla="*/ 660 w 1469"/>
                <a:gd name="T85" fmla="*/ 1467 h 1470"/>
                <a:gd name="T86" fmla="*/ 448 w 1469"/>
                <a:gd name="T87" fmla="*/ 1413 h 1470"/>
                <a:gd name="T88" fmla="*/ 267 w 1469"/>
                <a:gd name="T89" fmla="*/ 1302 h 1470"/>
                <a:gd name="T90" fmla="*/ 126 w 1469"/>
                <a:gd name="T91" fmla="*/ 1147 h 1470"/>
                <a:gd name="T92" fmla="*/ 33 w 1469"/>
                <a:gd name="T93" fmla="*/ 954 h 1470"/>
                <a:gd name="T94" fmla="*/ 0 w 1469"/>
                <a:gd name="T95" fmla="*/ 735 h 1470"/>
                <a:gd name="T96" fmla="*/ 33 w 1469"/>
                <a:gd name="T97" fmla="*/ 517 h 1470"/>
                <a:gd name="T98" fmla="*/ 126 w 1469"/>
                <a:gd name="T99" fmla="*/ 324 h 1470"/>
                <a:gd name="T100" fmla="*/ 267 w 1469"/>
                <a:gd name="T101" fmla="*/ 168 h 1470"/>
                <a:gd name="T102" fmla="*/ 448 w 1469"/>
                <a:gd name="T103" fmla="*/ 58 h 1470"/>
                <a:gd name="T104" fmla="*/ 660 w 1469"/>
                <a:gd name="T105" fmla="*/ 4 h 1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69" h="1470">
                  <a:moveTo>
                    <a:pt x="705" y="152"/>
                  </a:moveTo>
                  <a:lnTo>
                    <a:pt x="705" y="237"/>
                  </a:lnTo>
                  <a:lnTo>
                    <a:pt x="664" y="240"/>
                  </a:lnTo>
                  <a:lnTo>
                    <a:pt x="626" y="246"/>
                  </a:lnTo>
                  <a:lnTo>
                    <a:pt x="591" y="257"/>
                  </a:lnTo>
                  <a:lnTo>
                    <a:pt x="558" y="272"/>
                  </a:lnTo>
                  <a:lnTo>
                    <a:pt x="531" y="292"/>
                  </a:lnTo>
                  <a:lnTo>
                    <a:pt x="506" y="316"/>
                  </a:lnTo>
                  <a:lnTo>
                    <a:pt x="479" y="348"/>
                  </a:lnTo>
                  <a:lnTo>
                    <a:pt x="459" y="381"/>
                  </a:lnTo>
                  <a:lnTo>
                    <a:pt x="446" y="417"/>
                  </a:lnTo>
                  <a:lnTo>
                    <a:pt x="437" y="453"/>
                  </a:lnTo>
                  <a:lnTo>
                    <a:pt x="434" y="492"/>
                  </a:lnTo>
                  <a:lnTo>
                    <a:pt x="437" y="533"/>
                  </a:lnTo>
                  <a:lnTo>
                    <a:pt x="444" y="571"/>
                  </a:lnTo>
                  <a:lnTo>
                    <a:pt x="458" y="605"/>
                  </a:lnTo>
                  <a:lnTo>
                    <a:pt x="477" y="635"/>
                  </a:lnTo>
                  <a:lnTo>
                    <a:pt x="500" y="661"/>
                  </a:lnTo>
                  <a:lnTo>
                    <a:pt x="530" y="685"/>
                  </a:lnTo>
                  <a:lnTo>
                    <a:pt x="565" y="705"/>
                  </a:lnTo>
                  <a:lnTo>
                    <a:pt x="606" y="723"/>
                  </a:lnTo>
                  <a:lnTo>
                    <a:pt x="653" y="738"/>
                  </a:lnTo>
                  <a:lnTo>
                    <a:pt x="705" y="749"/>
                  </a:lnTo>
                  <a:lnTo>
                    <a:pt x="705" y="1098"/>
                  </a:lnTo>
                  <a:lnTo>
                    <a:pt x="671" y="1093"/>
                  </a:lnTo>
                  <a:lnTo>
                    <a:pt x="641" y="1085"/>
                  </a:lnTo>
                  <a:lnTo>
                    <a:pt x="614" y="1073"/>
                  </a:lnTo>
                  <a:lnTo>
                    <a:pt x="591" y="1058"/>
                  </a:lnTo>
                  <a:lnTo>
                    <a:pt x="572" y="1039"/>
                  </a:lnTo>
                  <a:lnTo>
                    <a:pt x="557" y="1016"/>
                  </a:lnTo>
                  <a:lnTo>
                    <a:pt x="547" y="994"/>
                  </a:lnTo>
                  <a:lnTo>
                    <a:pt x="538" y="965"/>
                  </a:lnTo>
                  <a:lnTo>
                    <a:pt x="533" y="930"/>
                  </a:lnTo>
                  <a:lnTo>
                    <a:pt x="530" y="888"/>
                  </a:lnTo>
                  <a:lnTo>
                    <a:pt x="417" y="888"/>
                  </a:lnTo>
                  <a:lnTo>
                    <a:pt x="418" y="931"/>
                  </a:lnTo>
                  <a:lnTo>
                    <a:pt x="422" y="969"/>
                  </a:lnTo>
                  <a:lnTo>
                    <a:pt x="429" y="1004"/>
                  </a:lnTo>
                  <a:lnTo>
                    <a:pt x="439" y="1035"/>
                  </a:lnTo>
                  <a:lnTo>
                    <a:pt x="453" y="1063"/>
                  </a:lnTo>
                  <a:lnTo>
                    <a:pt x="474" y="1095"/>
                  </a:lnTo>
                  <a:lnTo>
                    <a:pt x="501" y="1123"/>
                  </a:lnTo>
                  <a:lnTo>
                    <a:pt x="532" y="1145"/>
                  </a:lnTo>
                  <a:lnTo>
                    <a:pt x="569" y="1164"/>
                  </a:lnTo>
                  <a:lnTo>
                    <a:pt x="609" y="1179"/>
                  </a:lnTo>
                  <a:lnTo>
                    <a:pt x="655" y="1189"/>
                  </a:lnTo>
                  <a:lnTo>
                    <a:pt x="705" y="1194"/>
                  </a:lnTo>
                  <a:lnTo>
                    <a:pt x="705" y="1319"/>
                  </a:lnTo>
                  <a:lnTo>
                    <a:pt x="765" y="1319"/>
                  </a:lnTo>
                  <a:lnTo>
                    <a:pt x="765" y="1194"/>
                  </a:lnTo>
                  <a:lnTo>
                    <a:pt x="811" y="1188"/>
                  </a:lnTo>
                  <a:lnTo>
                    <a:pt x="850" y="1181"/>
                  </a:lnTo>
                  <a:lnTo>
                    <a:pt x="885" y="1169"/>
                  </a:lnTo>
                  <a:lnTo>
                    <a:pt x="916" y="1157"/>
                  </a:lnTo>
                  <a:lnTo>
                    <a:pt x="944" y="1142"/>
                  </a:lnTo>
                  <a:lnTo>
                    <a:pt x="973" y="1119"/>
                  </a:lnTo>
                  <a:lnTo>
                    <a:pt x="998" y="1093"/>
                  </a:lnTo>
                  <a:lnTo>
                    <a:pt x="1018" y="1063"/>
                  </a:lnTo>
                  <a:lnTo>
                    <a:pt x="1033" y="1029"/>
                  </a:lnTo>
                  <a:lnTo>
                    <a:pt x="1044" y="990"/>
                  </a:lnTo>
                  <a:lnTo>
                    <a:pt x="1052" y="947"/>
                  </a:lnTo>
                  <a:lnTo>
                    <a:pt x="1054" y="901"/>
                  </a:lnTo>
                  <a:lnTo>
                    <a:pt x="1052" y="863"/>
                  </a:lnTo>
                  <a:lnTo>
                    <a:pt x="1044" y="828"/>
                  </a:lnTo>
                  <a:lnTo>
                    <a:pt x="1031" y="797"/>
                  </a:lnTo>
                  <a:lnTo>
                    <a:pt x="1015" y="769"/>
                  </a:lnTo>
                  <a:lnTo>
                    <a:pt x="994" y="744"/>
                  </a:lnTo>
                  <a:lnTo>
                    <a:pt x="967" y="723"/>
                  </a:lnTo>
                  <a:lnTo>
                    <a:pt x="942" y="708"/>
                  </a:lnTo>
                  <a:lnTo>
                    <a:pt x="910" y="693"/>
                  </a:lnTo>
                  <a:lnTo>
                    <a:pt x="870" y="678"/>
                  </a:lnTo>
                  <a:lnTo>
                    <a:pt x="822" y="661"/>
                  </a:lnTo>
                  <a:lnTo>
                    <a:pt x="765" y="645"/>
                  </a:lnTo>
                  <a:lnTo>
                    <a:pt x="765" y="334"/>
                  </a:lnTo>
                  <a:lnTo>
                    <a:pt x="799" y="338"/>
                  </a:lnTo>
                  <a:lnTo>
                    <a:pt x="828" y="346"/>
                  </a:lnTo>
                  <a:lnTo>
                    <a:pt x="855" y="360"/>
                  </a:lnTo>
                  <a:lnTo>
                    <a:pt x="876" y="378"/>
                  </a:lnTo>
                  <a:lnTo>
                    <a:pt x="895" y="402"/>
                  </a:lnTo>
                  <a:lnTo>
                    <a:pt x="907" y="427"/>
                  </a:lnTo>
                  <a:lnTo>
                    <a:pt x="916" y="454"/>
                  </a:lnTo>
                  <a:lnTo>
                    <a:pt x="921" y="484"/>
                  </a:lnTo>
                  <a:lnTo>
                    <a:pt x="1033" y="484"/>
                  </a:lnTo>
                  <a:lnTo>
                    <a:pt x="1029" y="443"/>
                  </a:lnTo>
                  <a:lnTo>
                    <a:pt x="1019" y="405"/>
                  </a:lnTo>
                  <a:lnTo>
                    <a:pt x="1005" y="370"/>
                  </a:lnTo>
                  <a:lnTo>
                    <a:pt x="985" y="339"/>
                  </a:lnTo>
                  <a:lnTo>
                    <a:pt x="961" y="311"/>
                  </a:lnTo>
                  <a:lnTo>
                    <a:pt x="931" y="286"/>
                  </a:lnTo>
                  <a:lnTo>
                    <a:pt x="897" y="267"/>
                  </a:lnTo>
                  <a:lnTo>
                    <a:pt x="858" y="252"/>
                  </a:lnTo>
                  <a:lnTo>
                    <a:pt x="814" y="242"/>
                  </a:lnTo>
                  <a:lnTo>
                    <a:pt x="765" y="236"/>
                  </a:lnTo>
                  <a:lnTo>
                    <a:pt x="765" y="152"/>
                  </a:lnTo>
                  <a:lnTo>
                    <a:pt x="705" y="152"/>
                  </a:lnTo>
                  <a:close/>
                  <a:moveTo>
                    <a:pt x="735" y="0"/>
                  </a:moveTo>
                  <a:lnTo>
                    <a:pt x="811" y="4"/>
                  </a:lnTo>
                  <a:lnTo>
                    <a:pt x="883" y="15"/>
                  </a:lnTo>
                  <a:lnTo>
                    <a:pt x="954" y="34"/>
                  </a:lnTo>
                  <a:lnTo>
                    <a:pt x="1021" y="58"/>
                  </a:lnTo>
                  <a:lnTo>
                    <a:pt x="1085" y="89"/>
                  </a:lnTo>
                  <a:lnTo>
                    <a:pt x="1146" y="126"/>
                  </a:lnTo>
                  <a:lnTo>
                    <a:pt x="1202" y="168"/>
                  </a:lnTo>
                  <a:lnTo>
                    <a:pt x="1255" y="216"/>
                  </a:lnTo>
                  <a:lnTo>
                    <a:pt x="1303" y="267"/>
                  </a:lnTo>
                  <a:lnTo>
                    <a:pt x="1344" y="324"/>
                  </a:lnTo>
                  <a:lnTo>
                    <a:pt x="1382" y="385"/>
                  </a:lnTo>
                  <a:lnTo>
                    <a:pt x="1412" y="449"/>
                  </a:lnTo>
                  <a:lnTo>
                    <a:pt x="1437" y="517"/>
                  </a:lnTo>
                  <a:lnTo>
                    <a:pt x="1456" y="587"/>
                  </a:lnTo>
                  <a:lnTo>
                    <a:pt x="1466" y="660"/>
                  </a:lnTo>
                  <a:lnTo>
                    <a:pt x="1469" y="735"/>
                  </a:lnTo>
                  <a:lnTo>
                    <a:pt x="1466" y="811"/>
                  </a:lnTo>
                  <a:lnTo>
                    <a:pt x="1456" y="883"/>
                  </a:lnTo>
                  <a:lnTo>
                    <a:pt x="1437" y="954"/>
                  </a:lnTo>
                  <a:lnTo>
                    <a:pt x="1412" y="1021"/>
                  </a:lnTo>
                  <a:lnTo>
                    <a:pt x="1382" y="1085"/>
                  </a:lnTo>
                  <a:lnTo>
                    <a:pt x="1344" y="1147"/>
                  </a:lnTo>
                  <a:lnTo>
                    <a:pt x="1303" y="1203"/>
                  </a:lnTo>
                  <a:lnTo>
                    <a:pt x="1255" y="1255"/>
                  </a:lnTo>
                  <a:lnTo>
                    <a:pt x="1202" y="1302"/>
                  </a:lnTo>
                  <a:lnTo>
                    <a:pt x="1146" y="1345"/>
                  </a:lnTo>
                  <a:lnTo>
                    <a:pt x="1085" y="1381"/>
                  </a:lnTo>
                  <a:lnTo>
                    <a:pt x="1021" y="1413"/>
                  </a:lnTo>
                  <a:lnTo>
                    <a:pt x="954" y="1438"/>
                  </a:lnTo>
                  <a:lnTo>
                    <a:pt x="883" y="1455"/>
                  </a:lnTo>
                  <a:lnTo>
                    <a:pt x="811" y="1467"/>
                  </a:lnTo>
                  <a:lnTo>
                    <a:pt x="735" y="1470"/>
                  </a:lnTo>
                  <a:lnTo>
                    <a:pt x="660" y="1467"/>
                  </a:lnTo>
                  <a:lnTo>
                    <a:pt x="586" y="1455"/>
                  </a:lnTo>
                  <a:lnTo>
                    <a:pt x="516" y="1438"/>
                  </a:lnTo>
                  <a:lnTo>
                    <a:pt x="448" y="1413"/>
                  </a:lnTo>
                  <a:lnTo>
                    <a:pt x="384" y="1381"/>
                  </a:lnTo>
                  <a:lnTo>
                    <a:pt x="324" y="1345"/>
                  </a:lnTo>
                  <a:lnTo>
                    <a:pt x="267" y="1302"/>
                  </a:lnTo>
                  <a:lnTo>
                    <a:pt x="215" y="1255"/>
                  </a:lnTo>
                  <a:lnTo>
                    <a:pt x="167" y="1203"/>
                  </a:lnTo>
                  <a:lnTo>
                    <a:pt x="126" y="1147"/>
                  </a:lnTo>
                  <a:lnTo>
                    <a:pt x="88" y="1085"/>
                  </a:lnTo>
                  <a:lnTo>
                    <a:pt x="58" y="1021"/>
                  </a:lnTo>
                  <a:lnTo>
                    <a:pt x="33" y="954"/>
                  </a:lnTo>
                  <a:lnTo>
                    <a:pt x="15" y="883"/>
                  </a:lnTo>
                  <a:lnTo>
                    <a:pt x="4" y="811"/>
                  </a:lnTo>
                  <a:lnTo>
                    <a:pt x="0" y="735"/>
                  </a:lnTo>
                  <a:lnTo>
                    <a:pt x="4" y="660"/>
                  </a:lnTo>
                  <a:lnTo>
                    <a:pt x="15" y="587"/>
                  </a:lnTo>
                  <a:lnTo>
                    <a:pt x="33" y="517"/>
                  </a:lnTo>
                  <a:lnTo>
                    <a:pt x="58" y="449"/>
                  </a:lnTo>
                  <a:lnTo>
                    <a:pt x="88" y="385"/>
                  </a:lnTo>
                  <a:lnTo>
                    <a:pt x="126" y="324"/>
                  </a:lnTo>
                  <a:lnTo>
                    <a:pt x="167" y="267"/>
                  </a:lnTo>
                  <a:lnTo>
                    <a:pt x="215" y="216"/>
                  </a:lnTo>
                  <a:lnTo>
                    <a:pt x="267" y="168"/>
                  </a:lnTo>
                  <a:lnTo>
                    <a:pt x="324" y="126"/>
                  </a:lnTo>
                  <a:lnTo>
                    <a:pt x="384" y="89"/>
                  </a:lnTo>
                  <a:lnTo>
                    <a:pt x="448" y="58"/>
                  </a:lnTo>
                  <a:lnTo>
                    <a:pt x="516" y="34"/>
                  </a:lnTo>
                  <a:lnTo>
                    <a:pt x="586" y="15"/>
                  </a:lnTo>
                  <a:lnTo>
                    <a:pt x="660" y="4"/>
                  </a:lnTo>
                  <a:lnTo>
                    <a:pt x="7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6" name="Freeform 1094"/>
            <p:cNvSpPr>
              <a:spLocks noEditPoints="1"/>
            </p:cNvSpPr>
            <p:nvPr/>
          </p:nvSpPr>
          <p:spPr bwMode="auto">
            <a:xfrm>
              <a:off x="7231" y="-798"/>
              <a:ext cx="920" cy="590"/>
            </a:xfrm>
            <a:custGeom>
              <a:avLst/>
              <a:gdLst>
                <a:gd name="T0" fmla="*/ 2873 w 3679"/>
                <a:gd name="T1" fmla="*/ 776 h 2359"/>
                <a:gd name="T2" fmla="*/ 2829 w 3679"/>
                <a:gd name="T3" fmla="*/ 867 h 2359"/>
                <a:gd name="T4" fmla="*/ 2873 w 3679"/>
                <a:gd name="T5" fmla="*/ 960 h 2359"/>
                <a:gd name="T6" fmla="*/ 2975 w 3679"/>
                <a:gd name="T7" fmla="*/ 983 h 2359"/>
                <a:gd name="T8" fmla="*/ 3054 w 3679"/>
                <a:gd name="T9" fmla="*/ 920 h 2359"/>
                <a:gd name="T10" fmla="*/ 3054 w 3679"/>
                <a:gd name="T11" fmla="*/ 816 h 2359"/>
                <a:gd name="T12" fmla="*/ 2975 w 3679"/>
                <a:gd name="T13" fmla="*/ 753 h 2359"/>
                <a:gd name="T14" fmla="*/ 1240 w 3679"/>
                <a:gd name="T15" fmla="*/ 141 h 2359"/>
                <a:gd name="T16" fmla="*/ 955 w 3679"/>
                <a:gd name="T17" fmla="*/ 295 h 2359"/>
                <a:gd name="T18" fmla="*/ 1356 w 3679"/>
                <a:gd name="T19" fmla="*/ 212 h 2359"/>
                <a:gd name="T20" fmla="*/ 1765 w 3679"/>
                <a:gd name="T21" fmla="*/ 239 h 2359"/>
                <a:gd name="T22" fmla="*/ 1896 w 3679"/>
                <a:gd name="T23" fmla="*/ 182 h 2359"/>
                <a:gd name="T24" fmla="*/ 1459 w 3679"/>
                <a:gd name="T25" fmla="*/ 126 h 2359"/>
                <a:gd name="T26" fmla="*/ 1744 w 3679"/>
                <a:gd name="T27" fmla="*/ 19 h 2359"/>
                <a:gd name="T28" fmla="*/ 2073 w 3679"/>
                <a:gd name="T29" fmla="*/ 94 h 2359"/>
                <a:gd name="T30" fmla="*/ 2348 w 3679"/>
                <a:gd name="T31" fmla="*/ 220 h 2359"/>
                <a:gd name="T32" fmla="*/ 2536 w 3679"/>
                <a:gd name="T33" fmla="*/ 309 h 2359"/>
                <a:gd name="T34" fmla="*/ 2695 w 3679"/>
                <a:gd name="T35" fmla="*/ 176 h 2359"/>
                <a:gd name="T36" fmla="*/ 2892 w 3679"/>
                <a:gd name="T37" fmla="*/ 94 h 2359"/>
                <a:gd name="T38" fmla="*/ 2955 w 3679"/>
                <a:gd name="T39" fmla="*/ 145 h 2359"/>
                <a:gd name="T40" fmla="*/ 2903 w 3679"/>
                <a:gd name="T41" fmla="*/ 301 h 2359"/>
                <a:gd name="T42" fmla="*/ 2957 w 3679"/>
                <a:gd name="T43" fmla="*/ 480 h 2359"/>
                <a:gd name="T44" fmla="*/ 3191 w 3679"/>
                <a:gd name="T45" fmla="*/ 657 h 2359"/>
                <a:gd name="T46" fmla="*/ 3366 w 3679"/>
                <a:gd name="T47" fmla="*/ 891 h 2359"/>
                <a:gd name="T48" fmla="*/ 3474 w 3679"/>
                <a:gd name="T49" fmla="*/ 961 h 2359"/>
                <a:gd name="T50" fmla="*/ 3608 w 3679"/>
                <a:gd name="T51" fmla="*/ 956 h 2359"/>
                <a:gd name="T52" fmla="*/ 3679 w 3679"/>
                <a:gd name="T53" fmla="*/ 1072 h 2359"/>
                <a:gd name="T54" fmla="*/ 3665 w 3679"/>
                <a:gd name="T55" fmla="*/ 1259 h 2359"/>
                <a:gd name="T56" fmla="*/ 3603 w 3679"/>
                <a:gd name="T57" fmla="*/ 1387 h 2359"/>
                <a:gd name="T58" fmla="*/ 3332 w 3679"/>
                <a:gd name="T59" fmla="*/ 1615 h 2359"/>
                <a:gd name="T60" fmla="*/ 3049 w 3679"/>
                <a:gd name="T61" fmla="*/ 1779 h 2359"/>
                <a:gd name="T62" fmla="*/ 2789 w 3679"/>
                <a:gd name="T63" fmla="*/ 1890 h 2359"/>
                <a:gd name="T64" fmla="*/ 2590 w 3679"/>
                <a:gd name="T65" fmla="*/ 1951 h 2359"/>
                <a:gd name="T66" fmla="*/ 2491 w 3679"/>
                <a:gd name="T67" fmla="*/ 2037 h 2359"/>
                <a:gd name="T68" fmla="*/ 2497 w 3679"/>
                <a:gd name="T69" fmla="*/ 2295 h 2359"/>
                <a:gd name="T70" fmla="*/ 1942 w 3679"/>
                <a:gd name="T71" fmla="*/ 2233 h 2359"/>
                <a:gd name="T72" fmla="*/ 1602 w 3679"/>
                <a:gd name="T73" fmla="*/ 2113 h 2359"/>
                <a:gd name="T74" fmla="*/ 1104 w 3679"/>
                <a:gd name="T75" fmla="*/ 2084 h 2359"/>
                <a:gd name="T76" fmla="*/ 873 w 3679"/>
                <a:gd name="T77" fmla="*/ 2176 h 2359"/>
                <a:gd name="T78" fmla="*/ 410 w 3679"/>
                <a:gd name="T79" fmla="*/ 2359 h 2359"/>
                <a:gd name="T80" fmla="*/ 285 w 3679"/>
                <a:gd name="T81" fmla="*/ 2119 h 2359"/>
                <a:gd name="T82" fmla="*/ 211 w 3679"/>
                <a:gd name="T83" fmla="*/ 1827 h 2359"/>
                <a:gd name="T84" fmla="*/ 141 w 3679"/>
                <a:gd name="T85" fmla="*/ 1552 h 2359"/>
                <a:gd name="T86" fmla="*/ 40 w 3679"/>
                <a:gd name="T87" fmla="*/ 1369 h 2359"/>
                <a:gd name="T88" fmla="*/ 0 w 3679"/>
                <a:gd name="T89" fmla="*/ 1137 h 2359"/>
                <a:gd name="T90" fmla="*/ 16 w 3679"/>
                <a:gd name="T91" fmla="*/ 895 h 2359"/>
                <a:gd name="T92" fmla="*/ 83 w 3679"/>
                <a:gd name="T93" fmla="*/ 677 h 2359"/>
                <a:gd name="T94" fmla="*/ 82 w 3679"/>
                <a:gd name="T95" fmla="*/ 564 h 2359"/>
                <a:gd name="T96" fmla="*/ 28 w 3679"/>
                <a:gd name="T97" fmla="*/ 476 h 2359"/>
                <a:gd name="T98" fmla="*/ 31 w 3679"/>
                <a:gd name="T99" fmla="*/ 368 h 2359"/>
                <a:gd name="T100" fmla="*/ 83 w 3679"/>
                <a:gd name="T101" fmla="*/ 276 h 2359"/>
                <a:gd name="T102" fmla="*/ 174 w 3679"/>
                <a:gd name="T103" fmla="*/ 240 h 2359"/>
                <a:gd name="T104" fmla="*/ 237 w 3679"/>
                <a:gd name="T105" fmla="*/ 269 h 2359"/>
                <a:gd name="T106" fmla="*/ 168 w 3679"/>
                <a:gd name="T107" fmla="*/ 304 h 2359"/>
                <a:gd name="T108" fmla="*/ 151 w 3679"/>
                <a:gd name="T109" fmla="*/ 381 h 2359"/>
                <a:gd name="T110" fmla="*/ 184 w 3679"/>
                <a:gd name="T111" fmla="*/ 446 h 2359"/>
                <a:gd name="T112" fmla="*/ 354 w 3679"/>
                <a:gd name="T113" fmla="*/ 338 h 2359"/>
                <a:gd name="T114" fmla="*/ 665 w 3679"/>
                <a:gd name="T115" fmla="*/ 155 h 2359"/>
                <a:gd name="T116" fmla="*/ 1016 w 3679"/>
                <a:gd name="T117" fmla="*/ 44 h 2359"/>
                <a:gd name="T118" fmla="*/ 1384 w 3679"/>
                <a:gd name="T119" fmla="*/ 2 h 2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679" h="2359">
                  <a:moveTo>
                    <a:pt x="2947" y="749"/>
                  </a:moveTo>
                  <a:lnTo>
                    <a:pt x="2921" y="753"/>
                  </a:lnTo>
                  <a:lnTo>
                    <a:pt x="2896" y="762"/>
                  </a:lnTo>
                  <a:lnTo>
                    <a:pt x="2873" y="776"/>
                  </a:lnTo>
                  <a:lnTo>
                    <a:pt x="2856" y="795"/>
                  </a:lnTo>
                  <a:lnTo>
                    <a:pt x="2842" y="816"/>
                  </a:lnTo>
                  <a:lnTo>
                    <a:pt x="2833" y="841"/>
                  </a:lnTo>
                  <a:lnTo>
                    <a:pt x="2829" y="867"/>
                  </a:lnTo>
                  <a:lnTo>
                    <a:pt x="2833" y="895"/>
                  </a:lnTo>
                  <a:lnTo>
                    <a:pt x="2842" y="920"/>
                  </a:lnTo>
                  <a:lnTo>
                    <a:pt x="2856" y="941"/>
                  </a:lnTo>
                  <a:lnTo>
                    <a:pt x="2873" y="960"/>
                  </a:lnTo>
                  <a:lnTo>
                    <a:pt x="2896" y="974"/>
                  </a:lnTo>
                  <a:lnTo>
                    <a:pt x="2921" y="983"/>
                  </a:lnTo>
                  <a:lnTo>
                    <a:pt x="2947" y="986"/>
                  </a:lnTo>
                  <a:lnTo>
                    <a:pt x="2975" y="983"/>
                  </a:lnTo>
                  <a:lnTo>
                    <a:pt x="2999" y="974"/>
                  </a:lnTo>
                  <a:lnTo>
                    <a:pt x="3021" y="960"/>
                  </a:lnTo>
                  <a:lnTo>
                    <a:pt x="3039" y="941"/>
                  </a:lnTo>
                  <a:lnTo>
                    <a:pt x="3054" y="920"/>
                  </a:lnTo>
                  <a:lnTo>
                    <a:pt x="3063" y="895"/>
                  </a:lnTo>
                  <a:lnTo>
                    <a:pt x="3065" y="867"/>
                  </a:lnTo>
                  <a:lnTo>
                    <a:pt x="3063" y="841"/>
                  </a:lnTo>
                  <a:lnTo>
                    <a:pt x="3054" y="816"/>
                  </a:lnTo>
                  <a:lnTo>
                    <a:pt x="3039" y="795"/>
                  </a:lnTo>
                  <a:lnTo>
                    <a:pt x="3021" y="776"/>
                  </a:lnTo>
                  <a:lnTo>
                    <a:pt x="2999" y="762"/>
                  </a:lnTo>
                  <a:lnTo>
                    <a:pt x="2975" y="753"/>
                  </a:lnTo>
                  <a:lnTo>
                    <a:pt x="2947" y="749"/>
                  </a:lnTo>
                  <a:close/>
                  <a:moveTo>
                    <a:pt x="1459" y="126"/>
                  </a:moveTo>
                  <a:lnTo>
                    <a:pt x="1349" y="130"/>
                  </a:lnTo>
                  <a:lnTo>
                    <a:pt x="1240" y="141"/>
                  </a:lnTo>
                  <a:lnTo>
                    <a:pt x="1130" y="160"/>
                  </a:lnTo>
                  <a:lnTo>
                    <a:pt x="1023" y="186"/>
                  </a:lnTo>
                  <a:lnTo>
                    <a:pt x="917" y="219"/>
                  </a:lnTo>
                  <a:lnTo>
                    <a:pt x="955" y="295"/>
                  </a:lnTo>
                  <a:lnTo>
                    <a:pt x="1053" y="264"/>
                  </a:lnTo>
                  <a:lnTo>
                    <a:pt x="1153" y="240"/>
                  </a:lnTo>
                  <a:lnTo>
                    <a:pt x="1255" y="222"/>
                  </a:lnTo>
                  <a:lnTo>
                    <a:pt x="1356" y="212"/>
                  </a:lnTo>
                  <a:lnTo>
                    <a:pt x="1459" y="209"/>
                  </a:lnTo>
                  <a:lnTo>
                    <a:pt x="1562" y="211"/>
                  </a:lnTo>
                  <a:lnTo>
                    <a:pt x="1665" y="221"/>
                  </a:lnTo>
                  <a:lnTo>
                    <a:pt x="1765" y="239"/>
                  </a:lnTo>
                  <a:lnTo>
                    <a:pt x="1866" y="261"/>
                  </a:lnTo>
                  <a:lnTo>
                    <a:pt x="1965" y="293"/>
                  </a:lnTo>
                  <a:lnTo>
                    <a:pt x="2001" y="215"/>
                  </a:lnTo>
                  <a:lnTo>
                    <a:pt x="1896" y="182"/>
                  </a:lnTo>
                  <a:lnTo>
                    <a:pt x="1788" y="157"/>
                  </a:lnTo>
                  <a:lnTo>
                    <a:pt x="1679" y="140"/>
                  </a:lnTo>
                  <a:lnTo>
                    <a:pt x="1570" y="130"/>
                  </a:lnTo>
                  <a:lnTo>
                    <a:pt x="1459" y="126"/>
                  </a:lnTo>
                  <a:close/>
                  <a:moveTo>
                    <a:pt x="1476" y="0"/>
                  </a:moveTo>
                  <a:lnTo>
                    <a:pt x="1566" y="3"/>
                  </a:lnTo>
                  <a:lnTo>
                    <a:pt x="1656" y="9"/>
                  </a:lnTo>
                  <a:lnTo>
                    <a:pt x="1744" y="19"/>
                  </a:lnTo>
                  <a:lnTo>
                    <a:pt x="1829" y="33"/>
                  </a:lnTo>
                  <a:lnTo>
                    <a:pt x="1913" y="51"/>
                  </a:lnTo>
                  <a:lnTo>
                    <a:pt x="1995" y="71"/>
                  </a:lnTo>
                  <a:lnTo>
                    <a:pt x="2073" y="94"/>
                  </a:lnTo>
                  <a:lnTo>
                    <a:pt x="2147" y="122"/>
                  </a:lnTo>
                  <a:lnTo>
                    <a:pt x="2218" y="152"/>
                  </a:lnTo>
                  <a:lnTo>
                    <a:pt x="2285" y="185"/>
                  </a:lnTo>
                  <a:lnTo>
                    <a:pt x="2348" y="220"/>
                  </a:lnTo>
                  <a:lnTo>
                    <a:pt x="2405" y="259"/>
                  </a:lnTo>
                  <a:lnTo>
                    <a:pt x="2457" y="300"/>
                  </a:lnTo>
                  <a:lnTo>
                    <a:pt x="2503" y="345"/>
                  </a:lnTo>
                  <a:lnTo>
                    <a:pt x="2536" y="309"/>
                  </a:lnTo>
                  <a:lnTo>
                    <a:pt x="2572" y="274"/>
                  </a:lnTo>
                  <a:lnTo>
                    <a:pt x="2610" y="240"/>
                  </a:lnTo>
                  <a:lnTo>
                    <a:pt x="2651" y="206"/>
                  </a:lnTo>
                  <a:lnTo>
                    <a:pt x="2695" y="176"/>
                  </a:lnTo>
                  <a:lnTo>
                    <a:pt x="2740" y="150"/>
                  </a:lnTo>
                  <a:lnTo>
                    <a:pt x="2789" y="126"/>
                  </a:lnTo>
                  <a:lnTo>
                    <a:pt x="2839" y="107"/>
                  </a:lnTo>
                  <a:lnTo>
                    <a:pt x="2892" y="94"/>
                  </a:lnTo>
                  <a:lnTo>
                    <a:pt x="2947" y="88"/>
                  </a:lnTo>
                  <a:lnTo>
                    <a:pt x="3004" y="88"/>
                  </a:lnTo>
                  <a:lnTo>
                    <a:pt x="2977" y="113"/>
                  </a:lnTo>
                  <a:lnTo>
                    <a:pt x="2955" y="145"/>
                  </a:lnTo>
                  <a:lnTo>
                    <a:pt x="2937" y="179"/>
                  </a:lnTo>
                  <a:lnTo>
                    <a:pt x="2923" y="216"/>
                  </a:lnTo>
                  <a:lnTo>
                    <a:pt x="2912" y="258"/>
                  </a:lnTo>
                  <a:lnTo>
                    <a:pt x="2903" y="301"/>
                  </a:lnTo>
                  <a:lnTo>
                    <a:pt x="2897" y="348"/>
                  </a:lnTo>
                  <a:lnTo>
                    <a:pt x="2892" y="396"/>
                  </a:lnTo>
                  <a:lnTo>
                    <a:pt x="2888" y="445"/>
                  </a:lnTo>
                  <a:lnTo>
                    <a:pt x="2957" y="480"/>
                  </a:lnTo>
                  <a:lnTo>
                    <a:pt x="3021" y="517"/>
                  </a:lnTo>
                  <a:lnTo>
                    <a:pt x="3082" y="560"/>
                  </a:lnTo>
                  <a:lnTo>
                    <a:pt x="3138" y="606"/>
                  </a:lnTo>
                  <a:lnTo>
                    <a:pt x="3191" y="657"/>
                  </a:lnTo>
                  <a:lnTo>
                    <a:pt x="3240" y="710"/>
                  </a:lnTo>
                  <a:lnTo>
                    <a:pt x="3286" y="767"/>
                  </a:lnTo>
                  <a:lnTo>
                    <a:pt x="3327" y="828"/>
                  </a:lnTo>
                  <a:lnTo>
                    <a:pt x="3366" y="891"/>
                  </a:lnTo>
                  <a:lnTo>
                    <a:pt x="3403" y="959"/>
                  </a:lnTo>
                  <a:lnTo>
                    <a:pt x="3422" y="960"/>
                  </a:lnTo>
                  <a:lnTo>
                    <a:pt x="3445" y="961"/>
                  </a:lnTo>
                  <a:lnTo>
                    <a:pt x="3474" y="961"/>
                  </a:lnTo>
                  <a:lnTo>
                    <a:pt x="3506" y="960"/>
                  </a:lnTo>
                  <a:lnTo>
                    <a:pt x="3539" y="959"/>
                  </a:lnTo>
                  <a:lnTo>
                    <a:pt x="3575" y="958"/>
                  </a:lnTo>
                  <a:lnTo>
                    <a:pt x="3608" y="956"/>
                  </a:lnTo>
                  <a:lnTo>
                    <a:pt x="3642" y="958"/>
                  </a:lnTo>
                  <a:lnTo>
                    <a:pt x="3674" y="959"/>
                  </a:lnTo>
                  <a:lnTo>
                    <a:pt x="3677" y="1017"/>
                  </a:lnTo>
                  <a:lnTo>
                    <a:pt x="3679" y="1072"/>
                  </a:lnTo>
                  <a:lnTo>
                    <a:pt x="3679" y="1123"/>
                  </a:lnTo>
                  <a:lnTo>
                    <a:pt x="3676" y="1172"/>
                  </a:lnTo>
                  <a:lnTo>
                    <a:pt x="3672" y="1217"/>
                  </a:lnTo>
                  <a:lnTo>
                    <a:pt x="3665" y="1259"/>
                  </a:lnTo>
                  <a:lnTo>
                    <a:pt x="3655" y="1296"/>
                  </a:lnTo>
                  <a:lnTo>
                    <a:pt x="3641" y="1331"/>
                  </a:lnTo>
                  <a:lnTo>
                    <a:pt x="3624" y="1362"/>
                  </a:lnTo>
                  <a:lnTo>
                    <a:pt x="3603" y="1387"/>
                  </a:lnTo>
                  <a:lnTo>
                    <a:pt x="3538" y="1451"/>
                  </a:lnTo>
                  <a:lnTo>
                    <a:pt x="3472" y="1510"/>
                  </a:lnTo>
                  <a:lnTo>
                    <a:pt x="3403" y="1564"/>
                  </a:lnTo>
                  <a:lnTo>
                    <a:pt x="3332" y="1615"/>
                  </a:lnTo>
                  <a:lnTo>
                    <a:pt x="3262" y="1661"/>
                  </a:lnTo>
                  <a:lnTo>
                    <a:pt x="3191" y="1704"/>
                  </a:lnTo>
                  <a:lnTo>
                    <a:pt x="3119" y="1744"/>
                  </a:lnTo>
                  <a:lnTo>
                    <a:pt x="3049" y="1779"/>
                  </a:lnTo>
                  <a:lnTo>
                    <a:pt x="2980" y="1812"/>
                  </a:lnTo>
                  <a:lnTo>
                    <a:pt x="2913" y="1841"/>
                  </a:lnTo>
                  <a:lnTo>
                    <a:pt x="2849" y="1866"/>
                  </a:lnTo>
                  <a:lnTo>
                    <a:pt x="2789" y="1890"/>
                  </a:lnTo>
                  <a:lnTo>
                    <a:pt x="2733" y="1909"/>
                  </a:lnTo>
                  <a:lnTo>
                    <a:pt x="2680" y="1926"/>
                  </a:lnTo>
                  <a:lnTo>
                    <a:pt x="2632" y="1940"/>
                  </a:lnTo>
                  <a:lnTo>
                    <a:pt x="2590" y="1951"/>
                  </a:lnTo>
                  <a:lnTo>
                    <a:pt x="2555" y="1961"/>
                  </a:lnTo>
                  <a:lnTo>
                    <a:pt x="2526" y="1968"/>
                  </a:lnTo>
                  <a:lnTo>
                    <a:pt x="2503" y="1973"/>
                  </a:lnTo>
                  <a:lnTo>
                    <a:pt x="2491" y="2037"/>
                  </a:lnTo>
                  <a:lnTo>
                    <a:pt x="2486" y="2102"/>
                  </a:lnTo>
                  <a:lnTo>
                    <a:pt x="2486" y="2167"/>
                  </a:lnTo>
                  <a:lnTo>
                    <a:pt x="2489" y="2231"/>
                  </a:lnTo>
                  <a:lnTo>
                    <a:pt x="2497" y="2295"/>
                  </a:lnTo>
                  <a:lnTo>
                    <a:pt x="2506" y="2359"/>
                  </a:lnTo>
                  <a:lnTo>
                    <a:pt x="2030" y="2359"/>
                  </a:lnTo>
                  <a:lnTo>
                    <a:pt x="1985" y="2297"/>
                  </a:lnTo>
                  <a:lnTo>
                    <a:pt x="1942" y="2233"/>
                  </a:lnTo>
                  <a:lnTo>
                    <a:pt x="1902" y="2167"/>
                  </a:lnTo>
                  <a:lnTo>
                    <a:pt x="1862" y="2101"/>
                  </a:lnTo>
                  <a:lnTo>
                    <a:pt x="1731" y="2109"/>
                  </a:lnTo>
                  <a:lnTo>
                    <a:pt x="1602" y="2113"/>
                  </a:lnTo>
                  <a:lnTo>
                    <a:pt x="1474" y="2112"/>
                  </a:lnTo>
                  <a:lnTo>
                    <a:pt x="1348" y="2107"/>
                  </a:lnTo>
                  <a:lnTo>
                    <a:pt x="1225" y="2098"/>
                  </a:lnTo>
                  <a:lnTo>
                    <a:pt x="1104" y="2084"/>
                  </a:lnTo>
                  <a:lnTo>
                    <a:pt x="987" y="2067"/>
                  </a:lnTo>
                  <a:lnTo>
                    <a:pt x="876" y="2044"/>
                  </a:lnTo>
                  <a:lnTo>
                    <a:pt x="872" y="2111"/>
                  </a:lnTo>
                  <a:lnTo>
                    <a:pt x="873" y="2176"/>
                  </a:lnTo>
                  <a:lnTo>
                    <a:pt x="877" y="2239"/>
                  </a:lnTo>
                  <a:lnTo>
                    <a:pt x="883" y="2299"/>
                  </a:lnTo>
                  <a:lnTo>
                    <a:pt x="891" y="2359"/>
                  </a:lnTo>
                  <a:lnTo>
                    <a:pt x="410" y="2359"/>
                  </a:lnTo>
                  <a:lnTo>
                    <a:pt x="373" y="2305"/>
                  </a:lnTo>
                  <a:lnTo>
                    <a:pt x="340" y="2247"/>
                  </a:lnTo>
                  <a:lnTo>
                    <a:pt x="310" y="2185"/>
                  </a:lnTo>
                  <a:lnTo>
                    <a:pt x="285" y="2119"/>
                  </a:lnTo>
                  <a:lnTo>
                    <a:pt x="262" y="2050"/>
                  </a:lnTo>
                  <a:lnTo>
                    <a:pt x="242" y="1978"/>
                  </a:lnTo>
                  <a:lnTo>
                    <a:pt x="226" y="1904"/>
                  </a:lnTo>
                  <a:lnTo>
                    <a:pt x="211" y="1827"/>
                  </a:lnTo>
                  <a:lnTo>
                    <a:pt x="198" y="1748"/>
                  </a:lnTo>
                  <a:lnTo>
                    <a:pt x="187" y="1668"/>
                  </a:lnTo>
                  <a:lnTo>
                    <a:pt x="177" y="1586"/>
                  </a:lnTo>
                  <a:lnTo>
                    <a:pt x="141" y="1552"/>
                  </a:lnTo>
                  <a:lnTo>
                    <a:pt x="110" y="1512"/>
                  </a:lnTo>
                  <a:lnTo>
                    <a:pt x="83" y="1468"/>
                  </a:lnTo>
                  <a:lnTo>
                    <a:pt x="59" y="1421"/>
                  </a:lnTo>
                  <a:lnTo>
                    <a:pt x="40" y="1369"/>
                  </a:lnTo>
                  <a:lnTo>
                    <a:pt x="25" y="1314"/>
                  </a:lnTo>
                  <a:lnTo>
                    <a:pt x="13" y="1256"/>
                  </a:lnTo>
                  <a:lnTo>
                    <a:pt x="5" y="1197"/>
                  </a:lnTo>
                  <a:lnTo>
                    <a:pt x="0" y="1137"/>
                  </a:lnTo>
                  <a:lnTo>
                    <a:pt x="0" y="1077"/>
                  </a:lnTo>
                  <a:lnTo>
                    <a:pt x="1" y="1015"/>
                  </a:lnTo>
                  <a:lnTo>
                    <a:pt x="8" y="955"/>
                  </a:lnTo>
                  <a:lnTo>
                    <a:pt x="16" y="895"/>
                  </a:lnTo>
                  <a:lnTo>
                    <a:pt x="29" y="837"/>
                  </a:lnTo>
                  <a:lnTo>
                    <a:pt x="44" y="781"/>
                  </a:lnTo>
                  <a:lnTo>
                    <a:pt x="61" y="727"/>
                  </a:lnTo>
                  <a:lnTo>
                    <a:pt x="83" y="677"/>
                  </a:lnTo>
                  <a:lnTo>
                    <a:pt x="107" y="630"/>
                  </a:lnTo>
                  <a:lnTo>
                    <a:pt x="134" y="588"/>
                  </a:lnTo>
                  <a:lnTo>
                    <a:pt x="105" y="577"/>
                  </a:lnTo>
                  <a:lnTo>
                    <a:pt x="82" y="564"/>
                  </a:lnTo>
                  <a:lnTo>
                    <a:pt x="63" y="546"/>
                  </a:lnTo>
                  <a:lnTo>
                    <a:pt x="46" y="525"/>
                  </a:lnTo>
                  <a:lnTo>
                    <a:pt x="35" y="501"/>
                  </a:lnTo>
                  <a:lnTo>
                    <a:pt x="28" y="476"/>
                  </a:lnTo>
                  <a:lnTo>
                    <a:pt x="23" y="450"/>
                  </a:lnTo>
                  <a:lnTo>
                    <a:pt x="23" y="422"/>
                  </a:lnTo>
                  <a:lnTo>
                    <a:pt x="25" y="394"/>
                  </a:lnTo>
                  <a:lnTo>
                    <a:pt x="31" y="368"/>
                  </a:lnTo>
                  <a:lnTo>
                    <a:pt x="40" y="342"/>
                  </a:lnTo>
                  <a:lnTo>
                    <a:pt x="51" y="318"/>
                  </a:lnTo>
                  <a:lnTo>
                    <a:pt x="66" y="295"/>
                  </a:lnTo>
                  <a:lnTo>
                    <a:pt x="83" y="276"/>
                  </a:lnTo>
                  <a:lnTo>
                    <a:pt x="103" y="260"/>
                  </a:lnTo>
                  <a:lnTo>
                    <a:pt x="124" y="249"/>
                  </a:lnTo>
                  <a:lnTo>
                    <a:pt x="148" y="243"/>
                  </a:lnTo>
                  <a:lnTo>
                    <a:pt x="174" y="240"/>
                  </a:lnTo>
                  <a:lnTo>
                    <a:pt x="202" y="245"/>
                  </a:lnTo>
                  <a:lnTo>
                    <a:pt x="231" y="255"/>
                  </a:lnTo>
                  <a:lnTo>
                    <a:pt x="262" y="273"/>
                  </a:lnTo>
                  <a:lnTo>
                    <a:pt x="237" y="269"/>
                  </a:lnTo>
                  <a:lnTo>
                    <a:pt x="215" y="271"/>
                  </a:lnTo>
                  <a:lnTo>
                    <a:pt x="196" y="279"/>
                  </a:lnTo>
                  <a:lnTo>
                    <a:pt x="179" y="290"/>
                  </a:lnTo>
                  <a:lnTo>
                    <a:pt x="168" y="304"/>
                  </a:lnTo>
                  <a:lnTo>
                    <a:pt x="158" y="322"/>
                  </a:lnTo>
                  <a:lnTo>
                    <a:pt x="153" y="340"/>
                  </a:lnTo>
                  <a:lnTo>
                    <a:pt x="149" y="360"/>
                  </a:lnTo>
                  <a:lnTo>
                    <a:pt x="151" y="381"/>
                  </a:lnTo>
                  <a:lnTo>
                    <a:pt x="154" y="399"/>
                  </a:lnTo>
                  <a:lnTo>
                    <a:pt x="161" y="418"/>
                  </a:lnTo>
                  <a:lnTo>
                    <a:pt x="171" y="433"/>
                  </a:lnTo>
                  <a:lnTo>
                    <a:pt x="184" y="446"/>
                  </a:lnTo>
                  <a:lnTo>
                    <a:pt x="201" y="455"/>
                  </a:lnTo>
                  <a:lnTo>
                    <a:pt x="220" y="458"/>
                  </a:lnTo>
                  <a:lnTo>
                    <a:pt x="285" y="396"/>
                  </a:lnTo>
                  <a:lnTo>
                    <a:pt x="354" y="338"/>
                  </a:lnTo>
                  <a:lnTo>
                    <a:pt x="427" y="285"/>
                  </a:lnTo>
                  <a:lnTo>
                    <a:pt x="503" y="238"/>
                  </a:lnTo>
                  <a:lnTo>
                    <a:pt x="583" y="194"/>
                  </a:lnTo>
                  <a:lnTo>
                    <a:pt x="665" y="155"/>
                  </a:lnTo>
                  <a:lnTo>
                    <a:pt x="750" y="121"/>
                  </a:lnTo>
                  <a:lnTo>
                    <a:pt x="838" y="91"/>
                  </a:lnTo>
                  <a:lnTo>
                    <a:pt x="926" y="66"/>
                  </a:lnTo>
                  <a:lnTo>
                    <a:pt x="1016" y="44"/>
                  </a:lnTo>
                  <a:lnTo>
                    <a:pt x="1108" y="28"/>
                  </a:lnTo>
                  <a:lnTo>
                    <a:pt x="1199" y="14"/>
                  </a:lnTo>
                  <a:lnTo>
                    <a:pt x="1292" y="5"/>
                  </a:lnTo>
                  <a:lnTo>
                    <a:pt x="1384" y="2"/>
                  </a:lnTo>
                  <a:lnTo>
                    <a:pt x="14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830" name="Freeform 1099"/>
          <p:cNvSpPr>
            <a:spLocks noEditPoints="1"/>
          </p:cNvSpPr>
          <p:nvPr/>
        </p:nvSpPr>
        <p:spPr bwMode="auto">
          <a:xfrm>
            <a:off x="11432563" y="3835762"/>
            <a:ext cx="307510" cy="309618"/>
          </a:xfrm>
          <a:custGeom>
            <a:avLst/>
            <a:gdLst>
              <a:gd name="T0" fmla="*/ 2770 w 3499"/>
              <a:gd name="T1" fmla="*/ 2789 h 3524"/>
              <a:gd name="T2" fmla="*/ 2920 w 3499"/>
              <a:gd name="T3" fmla="*/ 2433 h 3524"/>
              <a:gd name="T4" fmla="*/ 2450 w 3499"/>
              <a:gd name="T5" fmla="*/ 1771 h 3524"/>
              <a:gd name="T6" fmla="*/ 2073 w 3499"/>
              <a:gd name="T7" fmla="*/ 1912 h 3524"/>
              <a:gd name="T8" fmla="*/ 1656 w 3499"/>
              <a:gd name="T9" fmla="*/ 2015 h 3524"/>
              <a:gd name="T10" fmla="*/ 1310 w 3499"/>
              <a:gd name="T11" fmla="*/ 2173 h 3524"/>
              <a:gd name="T12" fmla="*/ 1157 w 3499"/>
              <a:gd name="T13" fmla="*/ 2448 h 3524"/>
              <a:gd name="T14" fmla="*/ 1137 w 3499"/>
              <a:gd name="T15" fmla="*/ 2777 h 3524"/>
              <a:gd name="T16" fmla="*/ 1366 w 3499"/>
              <a:gd name="T17" fmla="*/ 3134 h 3524"/>
              <a:gd name="T18" fmla="*/ 1656 w 3499"/>
              <a:gd name="T19" fmla="*/ 3353 h 3524"/>
              <a:gd name="T20" fmla="*/ 1976 w 3499"/>
              <a:gd name="T21" fmla="*/ 3399 h 3524"/>
              <a:gd name="T22" fmla="*/ 2301 w 3499"/>
              <a:gd name="T23" fmla="*/ 3224 h 3524"/>
              <a:gd name="T24" fmla="*/ 2110 w 3499"/>
              <a:gd name="T25" fmla="*/ 3291 h 3524"/>
              <a:gd name="T26" fmla="*/ 1678 w 3499"/>
              <a:gd name="T27" fmla="*/ 3323 h 3524"/>
              <a:gd name="T28" fmla="*/ 1521 w 3499"/>
              <a:gd name="T29" fmla="*/ 3137 h 3524"/>
              <a:gd name="T30" fmla="*/ 1614 w 3499"/>
              <a:gd name="T31" fmla="*/ 2909 h 3524"/>
              <a:gd name="T32" fmla="*/ 2048 w 3499"/>
              <a:gd name="T33" fmla="*/ 2875 h 3524"/>
              <a:gd name="T34" fmla="*/ 2280 w 3499"/>
              <a:gd name="T35" fmla="*/ 3017 h 3524"/>
              <a:gd name="T36" fmla="*/ 2615 w 3499"/>
              <a:gd name="T37" fmla="*/ 2840 h 3524"/>
              <a:gd name="T38" fmla="*/ 2786 w 3499"/>
              <a:gd name="T39" fmla="*/ 2353 h 3524"/>
              <a:gd name="T40" fmla="*/ 2709 w 3499"/>
              <a:gd name="T41" fmla="*/ 2333 h 3524"/>
              <a:gd name="T42" fmla="*/ 2715 w 3499"/>
              <a:gd name="T43" fmla="*/ 2239 h 3524"/>
              <a:gd name="T44" fmla="*/ 2741 w 3499"/>
              <a:gd name="T45" fmla="*/ 2005 h 3524"/>
              <a:gd name="T46" fmla="*/ 2678 w 3499"/>
              <a:gd name="T47" fmla="*/ 1715 h 3524"/>
              <a:gd name="T48" fmla="*/ 1492 w 3499"/>
              <a:gd name="T49" fmla="*/ 192 h 3524"/>
              <a:gd name="T50" fmla="*/ 974 w 3499"/>
              <a:gd name="T51" fmla="*/ 444 h 3524"/>
              <a:gd name="T52" fmla="*/ 631 w 3499"/>
              <a:gd name="T53" fmla="*/ 902 h 3524"/>
              <a:gd name="T54" fmla="*/ 998 w 3499"/>
              <a:gd name="T55" fmla="*/ 571 h 3524"/>
              <a:gd name="T56" fmla="*/ 1416 w 3499"/>
              <a:gd name="T57" fmla="*/ 397 h 3524"/>
              <a:gd name="T58" fmla="*/ 1997 w 3499"/>
              <a:gd name="T59" fmla="*/ 363 h 3524"/>
              <a:gd name="T60" fmla="*/ 2358 w 3499"/>
              <a:gd name="T61" fmla="*/ 498 h 3524"/>
              <a:gd name="T62" fmla="*/ 2553 w 3499"/>
              <a:gd name="T63" fmla="*/ 657 h 3524"/>
              <a:gd name="T64" fmla="*/ 2622 w 3499"/>
              <a:gd name="T65" fmla="*/ 741 h 3524"/>
              <a:gd name="T66" fmla="*/ 2757 w 3499"/>
              <a:gd name="T67" fmla="*/ 938 h 3524"/>
              <a:gd name="T68" fmla="*/ 2818 w 3499"/>
              <a:gd name="T69" fmla="*/ 799 h 3524"/>
              <a:gd name="T70" fmla="*/ 2414 w 3499"/>
              <a:gd name="T71" fmla="*/ 362 h 3524"/>
              <a:gd name="T72" fmla="*/ 1841 w 3499"/>
              <a:gd name="T73" fmla="*/ 168 h 3524"/>
              <a:gd name="T74" fmla="*/ 2117 w 3499"/>
              <a:gd name="T75" fmla="*/ 50 h 3524"/>
              <a:gd name="T76" fmla="*/ 2661 w 3499"/>
              <a:gd name="T77" fmla="*/ 346 h 3524"/>
              <a:gd name="T78" fmla="*/ 3022 w 3499"/>
              <a:gd name="T79" fmla="*/ 847 h 3524"/>
              <a:gd name="T80" fmla="*/ 3131 w 3499"/>
              <a:gd name="T81" fmla="*/ 1436 h 3524"/>
              <a:gd name="T82" fmla="*/ 3406 w 3499"/>
              <a:gd name="T83" fmla="*/ 1530 h 3524"/>
              <a:gd name="T84" fmla="*/ 3499 w 3499"/>
              <a:gd name="T85" fmla="*/ 2220 h 3524"/>
              <a:gd name="T86" fmla="*/ 3376 w 3499"/>
              <a:gd name="T87" fmla="*/ 2473 h 3524"/>
              <a:gd name="T88" fmla="*/ 3051 w 3499"/>
              <a:gd name="T89" fmla="*/ 2606 h 3524"/>
              <a:gd name="T90" fmla="*/ 2791 w 3499"/>
              <a:gd name="T91" fmla="*/ 2997 h 3524"/>
              <a:gd name="T92" fmla="*/ 2400 w 3499"/>
              <a:gd name="T93" fmla="*/ 3292 h 3524"/>
              <a:gd name="T94" fmla="*/ 2054 w 3499"/>
              <a:gd name="T95" fmla="*/ 3500 h 3524"/>
              <a:gd name="T96" fmla="*/ 1656 w 3499"/>
              <a:gd name="T97" fmla="*/ 3480 h 3524"/>
              <a:gd name="T98" fmla="*/ 1299 w 3499"/>
              <a:gd name="T99" fmla="*/ 3231 h 3524"/>
              <a:gd name="T100" fmla="*/ 1199 w 3499"/>
              <a:gd name="T101" fmla="*/ 3177 h 3524"/>
              <a:gd name="T102" fmla="*/ 1117 w 3499"/>
              <a:gd name="T103" fmla="*/ 3210 h 3524"/>
              <a:gd name="T104" fmla="*/ 1021 w 3499"/>
              <a:gd name="T105" fmla="*/ 3118 h 3524"/>
              <a:gd name="T106" fmla="*/ 809 w 3499"/>
              <a:gd name="T107" fmla="*/ 2871 h 3524"/>
              <a:gd name="T108" fmla="*/ 570 w 3499"/>
              <a:gd name="T109" fmla="*/ 2489 h 3524"/>
              <a:gd name="T110" fmla="*/ 275 w 3499"/>
              <a:gd name="T111" fmla="*/ 2535 h 3524"/>
              <a:gd name="T112" fmla="*/ 43 w 3499"/>
              <a:gd name="T113" fmla="*/ 2381 h 3524"/>
              <a:gd name="T114" fmla="*/ 12 w 3499"/>
              <a:gd name="T115" fmla="*/ 1670 h 3524"/>
              <a:gd name="T116" fmla="*/ 194 w 3499"/>
              <a:gd name="T117" fmla="*/ 1461 h 3524"/>
              <a:gd name="T118" fmla="*/ 380 w 3499"/>
              <a:gd name="T119" fmla="*/ 1197 h 3524"/>
              <a:gd name="T120" fmla="*/ 604 w 3499"/>
              <a:gd name="T121" fmla="*/ 612 h 3524"/>
              <a:gd name="T122" fmla="*/ 1053 w 3499"/>
              <a:gd name="T123" fmla="*/ 189 h 3524"/>
              <a:gd name="T124" fmla="*/ 1655 w 3499"/>
              <a:gd name="T125" fmla="*/ 4 h 35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499" h="3524">
                <a:moveTo>
                  <a:pt x="2922" y="2276"/>
                </a:moveTo>
                <a:lnTo>
                  <a:pt x="2906" y="2362"/>
                </a:lnTo>
                <a:lnTo>
                  <a:pt x="2885" y="2449"/>
                </a:lnTo>
                <a:lnTo>
                  <a:pt x="2863" y="2536"/>
                </a:lnTo>
                <a:lnTo>
                  <a:pt x="2836" y="2622"/>
                </a:lnTo>
                <a:lnTo>
                  <a:pt x="2806" y="2706"/>
                </a:lnTo>
                <a:lnTo>
                  <a:pt x="2770" y="2789"/>
                </a:lnTo>
                <a:lnTo>
                  <a:pt x="2805" y="2745"/>
                </a:lnTo>
                <a:lnTo>
                  <a:pt x="2834" y="2699"/>
                </a:lnTo>
                <a:lnTo>
                  <a:pt x="2861" y="2650"/>
                </a:lnTo>
                <a:lnTo>
                  <a:pt x="2882" y="2599"/>
                </a:lnTo>
                <a:lnTo>
                  <a:pt x="2899" y="2545"/>
                </a:lnTo>
                <a:lnTo>
                  <a:pt x="2912" y="2490"/>
                </a:lnTo>
                <a:lnTo>
                  <a:pt x="2920" y="2433"/>
                </a:lnTo>
                <a:lnTo>
                  <a:pt x="2922" y="2373"/>
                </a:lnTo>
                <a:lnTo>
                  <a:pt x="2922" y="2276"/>
                </a:lnTo>
                <a:close/>
                <a:moveTo>
                  <a:pt x="2613" y="1637"/>
                </a:moveTo>
                <a:lnTo>
                  <a:pt x="2577" y="1674"/>
                </a:lnTo>
                <a:lnTo>
                  <a:pt x="2538" y="1710"/>
                </a:lnTo>
                <a:lnTo>
                  <a:pt x="2495" y="1741"/>
                </a:lnTo>
                <a:lnTo>
                  <a:pt x="2450" y="1771"/>
                </a:lnTo>
                <a:lnTo>
                  <a:pt x="2403" y="1796"/>
                </a:lnTo>
                <a:lnTo>
                  <a:pt x="2352" y="1820"/>
                </a:lnTo>
                <a:lnTo>
                  <a:pt x="2299" y="1842"/>
                </a:lnTo>
                <a:lnTo>
                  <a:pt x="2244" y="1861"/>
                </a:lnTo>
                <a:lnTo>
                  <a:pt x="2188" y="1880"/>
                </a:lnTo>
                <a:lnTo>
                  <a:pt x="2131" y="1897"/>
                </a:lnTo>
                <a:lnTo>
                  <a:pt x="2073" y="1912"/>
                </a:lnTo>
                <a:lnTo>
                  <a:pt x="2013" y="1927"/>
                </a:lnTo>
                <a:lnTo>
                  <a:pt x="1954" y="1941"/>
                </a:lnTo>
                <a:lnTo>
                  <a:pt x="1895" y="1955"/>
                </a:lnTo>
                <a:lnTo>
                  <a:pt x="1835" y="1969"/>
                </a:lnTo>
                <a:lnTo>
                  <a:pt x="1774" y="1983"/>
                </a:lnTo>
                <a:lnTo>
                  <a:pt x="1715" y="1998"/>
                </a:lnTo>
                <a:lnTo>
                  <a:pt x="1656" y="2015"/>
                </a:lnTo>
                <a:lnTo>
                  <a:pt x="1598" y="2032"/>
                </a:lnTo>
                <a:lnTo>
                  <a:pt x="1542" y="2050"/>
                </a:lnTo>
                <a:lnTo>
                  <a:pt x="1490" y="2071"/>
                </a:lnTo>
                <a:lnTo>
                  <a:pt x="1439" y="2092"/>
                </a:lnTo>
                <a:lnTo>
                  <a:pt x="1393" y="2117"/>
                </a:lnTo>
                <a:lnTo>
                  <a:pt x="1348" y="2144"/>
                </a:lnTo>
                <a:lnTo>
                  <a:pt x="1310" y="2173"/>
                </a:lnTo>
                <a:lnTo>
                  <a:pt x="1276" y="2205"/>
                </a:lnTo>
                <a:lnTo>
                  <a:pt x="1248" y="2239"/>
                </a:lnTo>
                <a:lnTo>
                  <a:pt x="1222" y="2276"/>
                </a:lnTo>
                <a:lnTo>
                  <a:pt x="1201" y="2316"/>
                </a:lnTo>
                <a:lnTo>
                  <a:pt x="1183" y="2358"/>
                </a:lnTo>
                <a:lnTo>
                  <a:pt x="1168" y="2402"/>
                </a:lnTo>
                <a:lnTo>
                  <a:pt x="1157" y="2448"/>
                </a:lnTo>
                <a:lnTo>
                  <a:pt x="1147" y="2494"/>
                </a:lnTo>
                <a:lnTo>
                  <a:pt x="1140" y="2541"/>
                </a:lnTo>
                <a:lnTo>
                  <a:pt x="1136" y="2589"/>
                </a:lnTo>
                <a:lnTo>
                  <a:pt x="1134" y="2637"/>
                </a:lnTo>
                <a:lnTo>
                  <a:pt x="1133" y="2684"/>
                </a:lnTo>
                <a:lnTo>
                  <a:pt x="1134" y="2732"/>
                </a:lnTo>
                <a:lnTo>
                  <a:pt x="1137" y="2777"/>
                </a:lnTo>
                <a:lnTo>
                  <a:pt x="1140" y="2822"/>
                </a:lnTo>
                <a:lnTo>
                  <a:pt x="1150" y="2840"/>
                </a:lnTo>
                <a:lnTo>
                  <a:pt x="1191" y="2909"/>
                </a:lnTo>
                <a:lnTo>
                  <a:pt x="1233" y="2973"/>
                </a:lnTo>
                <a:lnTo>
                  <a:pt x="1276" y="3031"/>
                </a:lnTo>
                <a:lnTo>
                  <a:pt x="1320" y="3085"/>
                </a:lnTo>
                <a:lnTo>
                  <a:pt x="1366" y="3134"/>
                </a:lnTo>
                <a:lnTo>
                  <a:pt x="1410" y="3177"/>
                </a:lnTo>
                <a:lnTo>
                  <a:pt x="1454" y="3216"/>
                </a:lnTo>
                <a:lnTo>
                  <a:pt x="1497" y="3251"/>
                </a:lnTo>
                <a:lnTo>
                  <a:pt x="1539" y="3281"/>
                </a:lnTo>
                <a:lnTo>
                  <a:pt x="1580" y="3310"/>
                </a:lnTo>
                <a:lnTo>
                  <a:pt x="1619" y="3332"/>
                </a:lnTo>
                <a:lnTo>
                  <a:pt x="1656" y="3353"/>
                </a:lnTo>
                <a:lnTo>
                  <a:pt x="1699" y="3372"/>
                </a:lnTo>
                <a:lnTo>
                  <a:pt x="1743" y="3388"/>
                </a:lnTo>
                <a:lnTo>
                  <a:pt x="1789" y="3399"/>
                </a:lnTo>
                <a:lnTo>
                  <a:pt x="1836" y="3406"/>
                </a:lnTo>
                <a:lnTo>
                  <a:pt x="1883" y="3409"/>
                </a:lnTo>
                <a:lnTo>
                  <a:pt x="1929" y="3406"/>
                </a:lnTo>
                <a:lnTo>
                  <a:pt x="1976" y="3399"/>
                </a:lnTo>
                <a:lnTo>
                  <a:pt x="2022" y="3388"/>
                </a:lnTo>
                <a:lnTo>
                  <a:pt x="2066" y="3372"/>
                </a:lnTo>
                <a:lnTo>
                  <a:pt x="2109" y="3353"/>
                </a:lnTo>
                <a:lnTo>
                  <a:pt x="2154" y="3328"/>
                </a:lnTo>
                <a:lnTo>
                  <a:pt x="2200" y="3299"/>
                </a:lnTo>
                <a:lnTo>
                  <a:pt x="2250" y="3264"/>
                </a:lnTo>
                <a:lnTo>
                  <a:pt x="2301" y="3224"/>
                </a:lnTo>
                <a:lnTo>
                  <a:pt x="2354" y="3178"/>
                </a:lnTo>
                <a:lnTo>
                  <a:pt x="2280" y="3181"/>
                </a:lnTo>
                <a:lnTo>
                  <a:pt x="2196" y="3181"/>
                </a:lnTo>
                <a:lnTo>
                  <a:pt x="2181" y="3213"/>
                </a:lnTo>
                <a:lnTo>
                  <a:pt x="2161" y="3243"/>
                </a:lnTo>
                <a:lnTo>
                  <a:pt x="2137" y="3269"/>
                </a:lnTo>
                <a:lnTo>
                  <a:pt x="2110" y="3291"/>
                </a:lnTo>
                <a:lnTo>
                  <a:pt x="2080" y="3310"/>
                </a:lnTo>
                <a:lnTo>
                  <a:pt x="2048" y="3323"/>
                </a:lnTo>
                <a:lnTo>
                  <a:pt x="2012" y="3331"/>
                </a:lnTo>
                <a:lnTo>
                  <a:pt x="1976" y="3334"/>
                </a:lnTo>
                <a:lnTo>
                  <a:pt x="1753" y="3334"/>
                </a:lnTo>
                <a:lnTo>
                  <a:pt x="1714" y="3331"/>
                </a:lnTo>
                <a:lnTo>
                  <a:pt x="1678" y="3323"/>
                </a:lnTo>
                <a:lnTo>
                  <a:pt x="1645" y="3308"/>
                </a:lnTo>
                <a:lnTo>
                  <a:pt x="1614" y="3289"/>
                </a:lnTo>
                <a:lnTo>
                  <a:pt x="1587" y="3265"/>
                </a:lnTo>
                <a:lnTo>
                  <a:pt x="1563" y="3238"/>
                </a:lnTo>
                <a:lnTo>
                  <a:pt x="1544" y="3207"/>
                </a:lnTo>
                <a:lnTo>
                  <a:pt x="1529" y="3173"/>
                </a:lnTo>
                <a:lnTo>
                  <a:pt x="1521" y="3137"/>
                </a:lnTo>
                <a:lnTo>
                  <a:pt x="1518" y="3099"/>
                </a:lnTo>
                <a:lnTo>
                  <a:pt x="1521" y="3061"/>
                </a:lnTo>
                <a:lnTo>
                  <a:pt x="1529" y="3024"/>
                </a:lnTo>
                <a:lnTo>
                  <a:pt x="1544" y="2991"/>
                </a:lnTo>
                <a:lnTo>
                  <a:pt x="1563" y="2961"/>
                </a:lnTo>
                <a:lnTo>
                  <a:pt x="1587" y="2933"/>
                </a:lnTo>
                <a:lnTo>
                  <a:pt x="1614" y="2909"/>
                </a:lnTo>
                <a:lnTo>
                  <a:pt x="1645" y="2891"/>
                </a:lnTo>
                <a:lnTo>
                  <a:pt x="1678" y="2876"/>
                </a:lnTo>
                <a:lnTo>
                  <a:pt x="1714" y="2867"/>
                </a:lnTo>
                <a:lnTo>
                  <a:pt x="1753" y="2864"/>
                </a:lnTo>
                <a:lnTo>
                  <a:pt x="1976" y="2864"/>
                </a:lnTo>
                <a:lnTo>
                  <a:pt x="2012" y="2867"/>
                </a:lnTo>
                <a:lnTo>
                  <a:pt x="2048" y="2875"/>
                </a:lnTo>
                <a:lnTo>
                  <a:pt x="2080" y="2888"/>
                </a:lnTo>
                <a:lnTo>
                  <a:pt x="2110" y="2907"/>
                </a:lnTo>
                <a:lnTo>
                  <a:pt x="2137" y="2929"/>
                </a:lnTo>
                <a:lnTo>
                  <a:pt x="2161" y="2955"/>
                </a:lnTo>
                <a:lnTo>
                  <a:pt x="2181" y="2984"/>
                </a:lnTo>
                <a:lnTo>
                  <a:pt x="2196" y="3017"/>
                </a:lnTo>
                <a:lnTo>
                  <a:pt x="2280" y="3017"/>
                </a:lnTo>
                <a:lnTo>
                  <a:pt x="2335" y="3015"/>
                </a:lnTo>
                <a:lnTo>
                  <a:pt x="2389" y="3008"/>
                </a:lnTo>
                <a:lnTo>
                  <a:pt x="2440" y="2997"/>
                </a:lnTo>
                <a:lnTo>
                  <a:pt x="2490" y="2981"/>
                </a:lnTo>
                <a:lnTo>
                  <a:pt x="2538" y="2963"/>
                </a:lnTo>
                <a:lnTo>
                  <a:pt x="2577" y="2903"/>
                </a:lnTo>
                <a:lnTo>
                  <a:pt x="2615" y="2840"/>
                </a:lnTo>
                <a:lnTo>
                  <a:pt x="2655" y="2764"/>
                </a:lnTo>
                <a:lnTo>
                  <a:pt x="2689" y="2685"/>
                </a:lnTo>
                <a:lnTo>
                  <a:pt x="2719" y="2604"/>
                </a:lnTo>
                <a:lnTo>
                  <a:pt x="2746" y="2521"/>
                </a:lnTo>
                <a:lnTo>
                  <a:pt x="2769" y="2436"/>
                </a:lnTo>
                <a:lnTo>
                  <a:pt x="2788" y="2352"/>
                </a:lnTo>
                <a:lnTo>
                  <a:pt x="2786" y="2353"/>
                </a:lnTo>
                <a:lnTo>
                  <a:pt x="2785" y="2354"/>
                </a:lnTo>
                <a:lnTo>
                  <a:pt x="2771" y="2359"/>
                </a:lnTo>
                <a:lnTo>
                  <a:pt x="2757" y="2360"/>
                </a:lnTo>
                <a:lnTo>
                  <a:pt x="2744" y="2359"/>
                </a:lnTo>
                <a:lnTo>
                  <a:pt x="2731" y="2354"/>
                </a:lnTo>
                <a:lnTo>
                  <a:pt x="2719" y="2346"/>
                </a:lnTo>
                <a:lnTo>
                  <a:pt x="2709" y="2333"/>
                </a:lnTo>
                <a:lnTo>
                  <a:pt x="2702" y="2317"/>
                </a:lnTo>
                <a:lnTo>
                  <a:pt x="2700" y="2301"/>
                </a:lnTo>
                <a:lnTo>
                  <a:pt x="2703" y="2284"/>
                </a:lnTo>
                <a:lnTo>
                  <a:pt x="2704" y="2280"/>
                </a:lnTo>
                <a:lnTo>
                  <a:pt x="2707" y="2272"/>
                </a:lnTo>
                <a:lnTo>
                  <a:pt x="2711" y="2258"/>
                </a:lnTo>
                <a:lnTo>
                  <a:pt x="2715" y="2239"/>
                </a:lnTo>
                <a:lnTo>
                  <a:pt x="2721" y="2217"/>
                </a:lnTo>
                <a:lnTo>
                  <a:pt x="2726" y="2190"/>
                </a:lnTo>
                <a:lnTo>
                  <a:pt x="2730" y="2158"/>
                </a:lnTo>
                <a:lnTo>
                  <a:pt x="2735" y="2125"/>
                </a:lnTo>
                <a:lnTo>
                  <a:pt x="2739" y="2087"/>
                </a:lnTo>
                <a:lnTo>
                  <a:pt x="2741" y="2047"/>
                </a:lnTo>
                <a:lnTo>
                  <a:pt x="2741" y="2005"/>
                </a:lnTo>
                <a:lnTo>
                  <a:pt x="2740" y="1960"/>
                </a:lnTo>
                <a:lnTo>
                  <a:pt x="2736" y="1913"/>
                </a:lnTo>
                <a:lnTo>
                  <a:pt x="2729" y="1865"/>
                </a:lnTo>
                <a:lnTo>
                  <a:pt x="2719" y="1815"/>
                </a:lnTo>
                <a:lnTo>
                  <a:pt x="2710" y="1779"/>
                </a:lnTo>
                <a:lnTo>
                  <a:pt x="2696" y="1747"/>
                </a:lnTo>
                <a:lnTo>
                  <a:pt x="2678" y="1715"/>
                </a:lnTo>
                <a:lnTo>
                  <a:pt x="2659" y="1687"/>
                </a:lnTo>
                <a:lnTo>
                  <a:pt x="2636" y="1660"/>
                </a:lnTo>
                <a:lnTo>
                  <a:pt x="2613" y="1637"/>
                </a:lnTo>
                <a:close/>
                <a:moveTo>
                  <a:pt x="1749" y="165"/>
                </a:moveTo>
                <a:lnTo>
                  <a:pt x="1662" y="168"/>
                </a:lnTo>
                <a:lnTo>
                  <a:pt x="1576" y="176"/>
                </a:lnTo>
                <a:lnTo>
                  <a:pt x="1492" y="192"/>
                </a:lnTo>
                <a:lnTo>
                  <a:pt x="1410" y="212"/>
                </a:lnTo>
                <a:lnTo>
                  <a:pt x="1330" y="239"/>
                </a:lnTo>
                <a:lnTo>
                  <a:pt x="1254" y="270"/>
                </a:lnTo>
                <a:lnTo>
                  <a:pt x="1179" y="307"/>
                </a:lnTo>
                <a:lnTo>
                  <a:pt x="1107" y="348"/>
                </a:lnTo>
                <a:lnTo>
                  <a:pt x="1039" y="395"/>
                </a:lnTo>
                <a:lnTo>
                  <a:pt x="974" y="444"/>
                </a:lnTo>
                <a:lnTo>
                  <a:pt x="913" y="499"/>
                </a:lnTo>
                <a:lnTo>
                  <a:pt x="855" y="558"/>
                </a:lnTo>
                <a:lnTo>
                  <a:pt x="801" y="619"/>
                </a:lnTo>
                <a:lnTo>
                  <a:pt x="752" y="685"/>
                </a:lnTo>
                <a:lnTo>
                  <a:pt x="707" y="754"/>
                </a:lnTo>
                <a:lnTo>
                  <a:pt x="666" y="827"/>
                </a:lnTo>
                <a:lnTo>
                  <a:pt x="631" y="902"/>
                </a:lnTo>
                <a:lnTo>
                  <a:pt x="680" y="840"/>
                </a:lnTo>
                <a:lnTo>
                  <a:pt x="732" y="783"/>
                </a:lnTo>
                <a:lnTo>
                  <a:pt x="785" y="732"/>
                </a:lnTo>
                <a:lnTo>
                  <a:pt x="839" y="684"/>
                </a:lnTo>
                <a:lnTo>
                  <a:pt x="892" y="642"/>
                </a:lnTo>
                <a:lnTo>
                  <a:pt x="945" y="604"/>
                </a:lnTo>
                <a:lnTo>
                  <a:pt x="998" y="571"/>
                </a:lnTo>
                <a:lnTo>
                  <a:pt x="1049" y="542"/>
                </a:lnTo>
                <a:lnTo>
                  <a:pt x="1096" y="516"/>
                </a:lnTo>
                <a:lnTo>
                  <a:pt x="1141" y="494"/>
                </a:lnTo>
                <a:lnTo>
                  <a:pt x="1183" y="476"/>
                </a:lnTo>
                <a:lnTo>
                  <a:pt x="1221" y="461"/>
                </a:lnTo>
                <a:lnTo>
                  <a:pt x="1319" y="425"/>
                </a:lnTo>
                <a:lnTo>
                  <a:pt x="1416" y="397"/>
                </a:lnTo>
                <a:lnTo>
                  <a:pt x="1512" y="374"/>
                </a:lnTo>
                <a:lnTo>
                  <a:pt x="1607" y="358"/>
                </a:lnTo>
                <a:lnTo>
                  <a:pt x="1699" y="348"/>
                </a:lnTo>
                <a:lnTo>
                  <a:pt x="1789" y="345"/>
                </a:lnTo>
                <a:lnTo>
                  <a:pt x="1863" y="347"/>
                </a:lnTo>
                <a:lnTo>
                  <a:pt x="1932" y="354"/>
                </a:lnTo>
                <a:lnTo>
                  <a:pt x="1997" y="363"/>
                </a:lnTo>
                <a:lnTo>
                  <a:pt x="2059" y="376"/>
                </a:lnTo>
                <a:lnTo>
                  <a:pt x="2118" y="391"/>
                </a:lnTo>
                <a:lnTo>
                  <a:pt x="2173" y="410"/>
                </a:lnTo>
                <a:lnTo>
                  <a:pt x="2224" y="430"/>
                </a:lnTo>
                <a:lnTo>
                  <a:pt x="2272" y="452"/>
                </a:lnTo>
                <a:lnTo>
                  <a:pt x="2316" y="475"/>
                </a:lnTo>
                <a:lnTo>
                  <a:pt x="2358" y="498"/>
                </a:lnTo>
                <a:lnTo>
                  <a:pt x="2396" y="523"/>
                </a:lnTo>
                <a:lnTo>
                  <a:pt x="2431" y="548"/>
                </a:lnTo>
                <a:lnTo>
                  <a:pt x="2462" y="572"/>
                </a:lnTo>
                <a:lnTo>
                  <a:pt x="2490" y="596"/>
                </a:lnTo>
                <a:lnTo>
                  <a:pt x="2514" y="617"/>
                </a:lnTo>
                <a:lnTo>
                  <a:pt x="2535" y="638"/>
                </a:lnTo>
                <a:lnTo>
                  <a:pt x="2553" y="657"/>
                </a:lnTo>
                <a:lnTo>
                  <a:pt x="2569" y="673"/>
                </a:lnTo>
                <a:lnTo>
                  <a:pt x="2580" y="687"/>
                </a:lnTo>
                <a:lnTo>
                  <a:pt x="2589" y="698"/>
                </a:lnTo>
                <a:lnTo>
                  <a:pt x="2594" y="705"/>
                </a:lnTo>
                <a:lnTo>
                  <a:pt x="2601" y="712"/>
                </a:lnTo>
                <a:lnTo>
                  <a:pt x="2611" y="725"/>
                </a:lnTo>
                <a:lnTo>
                  <a:pt x="2622" y="741"/>
                </a:lnTo>
                <a:lnTo>
                  <a:pt x="2638" y="763"/>
                </a:lnTo>
                <a:lnTo>
                  <a:pt x="2653" y="788"/>
                </a:lnTo>
                <a:lnTo>
                  <a:pt x="2670" y="817"/>
                </a:lnTo>
                <a:lnTo>
                  <a:pt x="2686" y="849"/>
                </a:lnTo>
                <a:lnTo>
                  <a:pt x="2703" y="886"/>
                </a:lnTo>
                <a:lnTo>
                  <a:pt x="2718" y="927"/>
                </a:lnTo>
                <a:lnTo>
                  <a:pt x="2757" y="938"/>
                </a:lnTo>
                <a:lnTo>
                  <a:pt x="2797" y="954"/>
                </a:lnTo>
                <a:lnTo>
                  <a:pt x="2837" y="976"/>
                </a:lnTo>
                <a:lnTo>
                  <a:pt x="2878" y="1004"/>
                </a:lnTo>
                <a:lnTo>
                  <a:pt x="2918" y="1038"/>
                </a:lnTo>
                <a:lnTo>
                  <a:pt x="2890" y="956"/>
                </a:lnTo>
                <a:lnTo>
                  <a:pt x="2856" y="875"/>
                </a:lnTo>
                <a:lnTo>
                  <a:pt x="2818" y="799"/>
                </a:lnTo>
                <a:lnTo>
                  <a:pt x="2773" y="725"/>
                </a:lnTo>
                <a:lnTo>
                  <a:pt x="2725" y="654"/>
                </a:lnTo>
                <a:lnTo>
                  <a:pt x="2671" y="588"/>
                </a:lnTo>
                <a:lnTo>
                  <a:pt x="2613" y="525"/>
                </a:lnTo>
                <a:lnTo>
                  <a:pt x="2550" y="466"/>
                </a:lnTo>
                <a:lnTo>
                  <a:pt x="2484" y="412"/>
                </a:lnTo>
                <a:lnTo>
                  <a:pt x="2414" y="362"/>
                </a:lnTo>
                <a:lnTo>
                  <a:pt x="2341" y="318"/>
                </a:lnTo>
                <a:lnTo>
                  <a:pt x="2265" y="279"/>
                </a:lnTo>
                <a:lnTo>
                  <a:pt x="2185" y="245"/>
                </a:lnTo>
                <a:lnTo>
                  <a:pt x="2102" y="216"/>
                </a:lnTo>
                <a:lnTo>
                  <a:pt x="2018" y="194"/>
                </a:lnTo>
                <a:lnTo>
                  <a:pt x="1930" y="178"/>
                </a:lnTo>
                <a:lnTo>
                  <a:pt x="1841" y="168"/>
                </a:lnTo>
                <a:lnTo>
                  <a:pt x="1749" y="165"/>
                </a:lnTo>
                <a:close/>
                <a:moveTo>
                  <a:pt x="1749" y="0"/>
                </a:moveTo>
                <a:lnTo>
                  <a:pt x="1749" y="0"/>
                </a:lnTo>
                <a:lnTo>
                  <a:pt x="1844" y="4"/>
                </a:lnTo>
                <a:lnTo>
                  <a:pt x="1937" y="13"/>
                </a:lnTo>
                <a:lnTo>
                  <a:pt x="2027" y="29"/>
                </a:lnTo>
                <a:lnTo>
                  <a:pt x="2117" y="50"/>
                </a:lnTo>
                <a:lnTo>
                  <a:pt x="2203" y="77"/>
                </a:lnTo>
                <a:lnTo>
                  <a:pt x="2287" y="110"/>
                </a:lnTo>
                <a:lnTo>
                  <a:pt x="2368" y="147"/>
                </a:lnTo>
                <a:lnTo>
                  <a:pt x="2447" y="189"/>
                </a:lnTo>
                <a:lnTo>
                  <a:pt x="2522" y="237"/>
                </a:lnTo>
                <a:lnTo>
                  <a:pt x="2593" y="290"/>
                </a:lnTo>
                <a:lnTo>
                  <a:pt x="2661" y="346"/>
                </a:lnTo>
                <a:lnTo>
                  <a:pt x="2726" y="407"/>
                </a:lnTo>
                <a:lnTo>
                  <a:pt x="2787" y="471"/>
                </a:lnTo>
                <a:lnTo>
                  <a:pt x="2843" y="539"/>
                </a:lnTo>
                <a:lnTo>
                  <a:pt x="2895" y="612"/>
                </a:lnTo>
                <a:lnTo>
                  <a:pt x="2943" y="687"/>
                </a:lnTo>
                <a:lnTo>
                  <a:pt x="2986" y="765"/>
                </a:lnTo>
                <a:lnTo>
                  <a:pt x="3022" y="847"/>
                </a:lnTo>
                <a:lnTo>
                  <a:pt x="3055" y="931"/>
                </a:lnTo>
                <a:lnTo>
                  <a:pt x="3082" y="1018"/>
                </a:lnTo>
                <a:lnTo>
                  <a:pt x="3103" y="1106"/>
                </a:lnTo>
                <a:lnTo>
                  <a:pt x="3119" y="1197"/>
                </a:lnTo>
                <a:lnTo>
                  <a:pt x="3128" y="1291"/>
                </a:lnTo>
                <a:lnTo>
                  <a:pt x="3131" y="1385"/>
                </a:lnTo>
                <a:lnTo>
                  <a:pt x="3131" y="1436"/>
                </a:lnTo>
                <a:lnTo>
                  <a:pt x="3182" y="1436"/>
                </a:lnTo>
                <a:lnTo>
                  <a:pt x="3224" y="1439"/>
                </a:lnTo>
                <a:lnTo>
                  <a:pt x="3266" y="1448"/>
                </a:lnTo>
                <a:lnTo>
                  <a:pt x="3305" y="1461"/>
                </a:lnTo>
                <a:lnTo>
                  <a:pt x="3341" y="1480"/>
                </a:lnTo>
                <a:lnTo>
                  <a:pt x="3376" y="1503"/>
                </a:lnTo>
                <a:lnTo>
                  <a:pt x="3406" y="1530"/>
                </a:lnTo>
                <a:lnTo>
                  <a:pt x="3433" y="1560"/>
                </a:lnTo>
                <a:lnTo>
                  <a:pt x="3456" y="1593"/>
                </a:lnTo>
                <a:lnTo>
                  <a:pt x="3474" y="1630"/>
                </a:lnTo>
                <a:lnTo>
                  <a:pt x="3488" y="1670"/>
                </a:lnTo>
                <a:lnTo>
                  <a:pt x="3497" y="1711"/>
                </a:lnTo>
                <a:lnTo>
                  <a:pt x="3499" y="1754"/>
                </a:lnTo>
                <a:lnTo>
                  <a:pt x="3499" y="2220"/>
                </a:lnTo>
                <a:lnTo>
                  <a:pt x="3497" y="2263"/>
                </a:lnTo>
                <a:lnTo>
                  <a:pt x="3488" y="2305"/>
                </a:lnTo>
                <a:lnTo>
                  <a:pt x="3474" y="2344"/>
                </a:lnTo>
                <a:lnTo>
                  <a:pt x="3456" y="2381"/>
                </a:lnTo>
                <a:lnTo>
                  <a:pt x="3433" y="2414"/>
                </a:lnTo>
                <a:lnTo>
                  <a:pt x="3406" y="2446"/>
                </a:lnTo>
                <a:lnTo>
                  <a:pt x="3376" y="2473"/>
                </a:lnTo>
                <a:lnTo>
                  <a:pt x="3341" y="2495"/>
                </a:lnTo>
                <a:lnTo>
                  <a:pt x="3305" y="2514"/>
                </a:lnTo>
                <a:lnTo>
                  <a:pt x="3266" y="2527"/>
                </a:lnTo>
                <a:lnTo>
                  <a:pt x="3224" y="2535"/>
                </a:lnTo>
                <a:lnTo>
                  <a:pt x="3182" y="2538"/>
                </a:lnTo>
                <a:lnTo>
                  <a:pt x="3069" y="2538"/>
                </a:lnTo>
                <a:lnTo>
                  <a:pt x="3051" y="2606"/>
                </a:lnTo>
                <a:lnTo>
                  <a:pt x="3029" y="2671"/>
                </a:lnTo>
                <a:lnTo>
                  <a:pt x="3001" y="2734"/>
                </a:lnTo>
                <a:lnTo>
                  <a:pt x="2968" y="2793"/>
                </a:lnTo>
                <a:lnTo>
                  <a:pt x="2930" y="2851"/>
                </a:lnTo>
                <a:lnTo>
                  <a:pt x="2888" y="2903"/>
                </a:lnTo>
                <a:lnTo>
                  <a:pt x="2841" y="2952"/>
                </a:lnTo>
                <a:lnTo>
                  <a:pt x="2791" y="2997"/>
                </a:lnTo>
                <a:lnTo>
                  <a:pt x="2737" y="3038"/>
                </a:lnTo>
                <a:lnTo>
                  <a:pt x="2680" y="3075"/>
                </a:lnTo>
                <a:lnTo>
                  <a:pt x="2619" y="3107"/>
                </a:lnTo>
                <a:lnTo>
                  <a:pt x="2556" y="3132"/>
                </a:lnTo>
                <a:lnTo>
                  <a:pt x="2504" y="3192"/>
                </a:lnTo>
                <a:lnTo>
                  <a:pt x="2452" y="3245"/>
                </a:lnTo>
                <a:lnTo>
                  <a:pt x="2400" y="3292"/>
                </a:lnTo>
                <a:lnTo>
                  <a:pt x="2349" y="3334"/>
                </a:lnTo>
                <a:lnTo>
                  <a:pt x="2299" y="3371"/>
                </a:lnTo>
                <a:lnTo>
                  <a:pt x="2252" y="3404"/>
                </a:lnTo>
                <a:lnTo>
                  <a:pt x="2205" y="3432"/>
                </a:lnTo>
                <a:lnTo>
                  <a:pt x="2162" y="3455"/>
                </a:lnTo>
                <a:lnTo>
                  <a:pt x="2109" y="3480"/>
                </a:lnTo>
                <a:lnTo>
                  <a:pt x="2054" y="3500"/>
                </a:lnTo>
                <a:lnTo>
                  <a:pt x="1998" y="3514"/>
                </a:lnTo>
                <a:lnTo>
                  <a:pt x="1941" y="3521"/>
                </a:lnTo>
                <a:lnTo>
                  <a:pt x="1883" y="3524"/>
                </a:lnTo>
                <a:lnTo>
                  <a:pt x="1824" y="3521"/>
                </a:lnTo>
                <a:lnTo>
                  <a:pt x="1767" y="3514"/>
                </a:lnTo>
                <a:lnTo>
                  <a:pt x="1711" y="3500"/>
                </a:lnTo>
                <a:lnTo>
                  <a:pt x="1656" y="3480"/>
                </a:lnTo>
                <a:lnTo>
                  <a:pt x="1603" y="3455"/>
                </a:lnTo>
                <a:lnTo>
                  <a:pt x="1558" y="3431"/>
                </a:lnTo>
                <a:lnTo>
                  <a:pt x="1509" y="3401"/>
                </a:lnTo>
                <a:lnTo>
                  <a:pt x="1458" y="3367"/>
                </a:lnTo>
                <a:lnTo>
                  <a:pt x="1407" y="3327"/>
                </a:lnTo>
                <a:lnTo>
                  <a:pt x="1353" y="3281"/>
                </a:lnTo>
                <a:lnTo>
                  <a:pt x="1299" y="3231"/>
                </a:lnTo>
                <a:lnTo>
                  <a:pt x="1244" y="3173"/>
                </a:lnTo>
                <a:lnTo>
                  <a:pt x="1190" y="3109"/>
                </a:lnTo>
                <a:lnTo>
                  <a:pt x="1194" y="3126"/>
                </a:lnTo>
                <a:lnTo>
                  <a:pt x="1198" y="3137"/>
                </a:lnTo>
                <a:lnTo>
                  <a:pt x="1201" y="3148"/>
                </a:lnTo>
                <a:lnTo>
                  <a:pt x="1202" y="3158"/>
                </a:lnTo>
                <a:lnTo>
                  <a:pt x="1199" y="3177"/>
                </a:lnTo>
                <a:lnTo>
                  <a:pt x="1191" y="3193"/>
                </a:lnTo>
                <a:lnTo>
                  <a:pt x="1178" y="3205"/>
                </a:lnTo>
                <a:lnTo>
                  <a:pt x="1162" y="3213"/>
                </a:lnTo>
                <a:lnTo>
                  <a:pt x="1144" y="3217"/>
                </a:lnTo>
                <a:lnTo>
                  <a:pt x="1144" y="3217"/>
                </a:lnTo>
                <a:lnTo>
                  <a:pt x="1130" y="3215"/>
                </a:lnTo>
                <a:lnTo>
                  <a:pt x="1117" y="3210"/>
                </a:lnTo>
                <a:lnTo>
                  <a:pt x="1105" y="3202"/>
                </a:lnTo>
                <a:lnTo>
                  <a:pt x="1101" y="3197"/>
                </a:lnTo>
                <a:lnTo>
                  <a:pt x="1091" y="3189"/>
                </a:lnTo>
                <a:lnTo>
                  <a:pt x="1078" y="3177"/>
                </a:lnTo>
                <a:lnTo>
                  <a:pt x="1062" y="3161"/>
                </a:lnTo>
                <a:lnTo>
                  <a:pt x="1042" y="3141"/>
                </a:lnTo>
                <a:lnTo>
                  <a:pt x="1021" y="3118"/>
                </a:lnTo>
                <a:lnTo>
                  <a:pt x="996" y="3092"/>
                </a:lnTo>
                <a:lnTo>
                  <a:pt x="968" y="3063"/>
                </a:lnTo>
                <a:lnTo>
                  <a:pt x="940" y="3031"/>
                </a:lnTo>
                <a:lnTo>
                  <a:pt x="909" y="2995"/>
                </a:lnTo>
                <a:lnTo>
                  <a:pt x="876" y="2956"/>
                </a:lnTo>
                <a:lnTo>
                  <a:pt x="843" y="2915"/>
                </a:lnTo>
                <a:lnTo>
                  <a:pt x="809" y="2871"/>
                </a:lnTo>
                <a:lnTo>
                  <a:pt x="774" y="2824"/>
                </a:lnTo>
                <a:lnTo>
                  <a:pt x="739" y="2774"/>
                </a:lnTo>
                <a:lnTo>
                  <a:pt x="704" y="2722"/>
                </a:lnTo>
                <a:lnTo>
                  <a:pt x="669" y="2667"/>
                </a:lnTo>
                <a:lnTo>
                  <a:pt x="635" y="2610"/>
                </a:lnTo>
                <a:lnTo>
                  <a:pt x="603" y="2550"/>
                </a:lnTo>
                <a:lnTo>
                  <a:pt x="570" y="2489"/>
                </a:lnTo>
                <a:lnTo>
                  <a:pt x="560" y="2505"/>
                </a:lnTo>
                <a:lnTo>
                  <a:pt x="548" y="2519"/>
                </a:lnTo>
                <a:lnTo>
                  <a:pt x="532" y="2530"/>
                </a:lnTo>
                <a:lnTo>
                  <a:pt x="514" y="2536"/>
                </a:lnTo>
                <a:lnTo>
                  <a:pt x="495" y="2538"/>
                </a:lnTo>
                <a:lnTo>
                  <a:pt x="318" y="2538"/>
                </a:lnTo>
                <a:lnTo>
                  <a:pt x="275" y="2535"/>
                </a:lnTo>
                <a:lnTo>
                  <a:pt x="233" y="2527"/>
                </a:lnTo>
                <a:lnTo>
                  <a:pt x="194" y="2514"/>
                </a:lnTo>
                <a:lnTo>
                  <a:pt x="157" y="2495"/>
                </a:lnTo>
                <a:lnTo>
                  <a:pt x="124" y="2473"/>
                </a:lnTo>
                <a:lnTo>
                  <a:pt x="93" y="2446"/>
                </a:lnTo>
                <a:lnTo>
                  <a:pt x="66" y="2414"/>
                </a:lnTo>
                <a:lnTo>
                  <a:pt x="43" y="2381"/>
                </a:lnTo>
                <a:lnTo>
                  <a:pt x="25" y="2344"/>
                </a:lnTo>
                <a:lnTo>
                  <a:pt x="12" y="2305"/>
                </a:lnTo>
                <a:lnTo>
                  <a:pt x="3" y="2263"/>
                </a:lnTo>
                <a:lnTo>
                  <a:pt x="0" y="2220"/>
                </a:lnTo>
                <a:lnTo>
                  <a:pt x="0" y="1754"/>
                </a:lnTo>
                <a:lnTo>
                  <a:pt x="3" y="1711"/>
                </a:lnTo>
                <a:lnTo>
                  <a:pt x="12" y="1670"/>
                </a:lnTo>
                <a:lnTo>
                  <a:pt x="25" y="1630"/>
                </a:lnTo>
                <a:lnTo>
                  <a:pt x="43" y="1593"/>
                </a:lnTo>
                <a:lnTo>
                  <a:pt x="66" y="1560"/>
                </a:lnTo>
                <a:lnTo>
                  <a:pt x="93" y="1530"/>
                </a:lnTo>
                <a:lnTo>
                  <a:pt x="124" y="1503"/>
                </a:lnTo>
                <a:lnTo>
                  <a:pt x="157" y="1480"/>
                </a:lnTo>
                <a:lnTo>
                  <a:pt x="194" y="1461"/>
                </a:lnTo>
                <a:lnTo>
                  <a:pt x="233" y="1448"/>
                </a:lnTo>
                <a:lnTo>
                  <a:pt x="275" y="1439"/>
                </a:lnTo>
                <a:lnTo>
                  <a:pt x="318" y="1436"/>
                </a:lnTo>
                <a:lnTo>
                  <a:pt x="368" y="1436"/>
                </a:lnTo>
                <a:lnTo>
                  <a:pt x="368" y="1385"/>
                </a:lnTo>
                <a:lnTo>
                  <a:pt x="371" y="1291"/>
                </a:lnTo>
                <a:lnTo>
                  <a:pt x="380" y="1197"/>
                </a:lnTo>
                <a:lnTo>
                  <a:pt x="396" y="1106"/>
                </a:lnTo>
                <a:lnTo>
                  <a:pt x="417" y="1018"/>
                </a:lnTo>
                <a:lnTo>
                  <a:pt x="444" y="931"/>
                </a:lnTo>
                <a:lnTo>
                  <a:pt x="476" y="847"/>
                </a:lnTo>
                <a:lnTo>
                  <a:pt x="514" y="765"/>
                </a:lnTo>
                <a:lnTo>
                  <a:pt x="556" y="687"/>
                </a:lnTo>
                <a:lnTo>
                  <a:pt x="604" y="612"/>
                </a:lnTo>
                <a:lnTo>
                  <a:pt x="655" y="539"/>
                </a:lnTo>
                <a:lnTo>
                  <a:pt x="712" y="471"/>
                </a:lnTo>
                <a:lnTo>
                  <a:pt x="773" y="407"/>
                </a:lnTo>
                <a:lnTo>
                  <a:pt x="838" y="346"/>
                </a:lnTo>
                <a:lnTo>
                  <a:pt x="905" y="290"/>
                </a:lnTo>
                <a:lnTo>
                  <a:pt x="978" y="237"/>
                </a:lnTo>
                <a:lnTo>
                  <a:pt x="1053" y="189"/>
                </a:lnTo>
                <a:lnTo>
                  <a:pt x="1131" y="147"/>
                </a:lnTo>
                <a:lnTo>
                  <a:pt x="1213" y="110"/>
                </a:lnTo>
                <a:lnTo>
                  <a:pt x="1296" y="77"/>
                </a:lnTo>
                <a:lnTo>
                  <a:pt x="1383" y="50"/>
                </a:lnTo>
                <a:lnTo>
                  <a:pt x="1471" y="29"/>
                </a:lnTo>
                <a:lnTo>
                  <a:pt x="1562" y="13"/>
                </a:lnTo>
                <a:lnTo>
                  <a:pt x="1655" y="4"/>
                </a:lnTo>
                <a:lnTo>
                  <a:pt x="1749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38" name="Freeform 1109"/>
          <p:cNvSpPr>
            <a:spLocks/>
          </p:cNvSpPr>
          <p:nvPr/>
        </p:nvSpPr>
        <p:spPr bwMode="auto">
          <a:xfrm>
            <a:off x="1180695" y="3857992"/>
            <a:ext cx="320306" cy="265158"/>
          </a:xfrm>
          <a:custGeom>
            <a:avLst/>
            <a:gdLst>
              <a:gd name="T0" fmla="*/ 1035 w 6296"/>
              <a:gd name="T1" fmla="*/ 19 h 5213"/>
              <a:gd name="T2" fmla="*/ 1287 w 6296"/>
              <a:gd name="T3" fmla="*/ 153 h 5213"/>
              <a:gd name="T4" fmla="*/ 1450 w 6296"/>
              <a:gd name="T5" fmla="*/ 392 h 5213"/>
              <a:gd name="T6" fmla="*/ 5246 w 6296"/>
              <a:gd name="T7" fmla="*/ 2662 h 5213"/>
              <a:gd name="T8" fmla="*/ 5874 w 6296"/>
              <a:gd name="T9" fmla="*/ 1058 h 5213"/>
              <a:gd name="T10" fmla="*/ 5847 w 6296"/>
              <a:gd name="T11" fmla="*/ 967 h 5213"/>
              <a:gd name="T12" fmla="*/ 2674 w 6296"/>
              <a:gd name="T13" fmla="*/ 944 h 5213"/>
              <a:gd name="T14" fmla="*/ 2534 w 6296"/>
              <a:gd name="T15" fmla="*/ 833 h 5213"/>
              <a:gd name="T16" fmla="*/ 2534 w 6296"/>
              <a:gd name="T17" fmla="*/ 650 h 5213"/>
              <a:gd name="T18" fmla="*/ 2674 w 6296"/>
              <a:gd name="T19" fmla="*/ 539 h 5213"/>
              <a:gd name="T20" fmla="*/ 5935 w 6296"/>
              <a:gd name="T21" fmla="*/ 552 h 5213"/>
              <a:gd name="T22" fmla="*/ 6165 w 6296"/>
              <a:gd name="T23" fmla="*/ 693 h 5213"/>
              <a:gd name="T24" fmla="*/ 6287 w 6296"/>
              <a:gd name="T25" fmla="*/ 934 h 5213"/>
              <a:gd name="T26" fmla="*/ 6266 w 6296"/>
              <a:gd name="T27" fmla="*/ 1204 h 5213"/>
              <a:gd name="T28" fmla="*/ 5582 w 6296"/>
              <a:gd name="T29" fmla="*/ 2927 h 5213"/>
              <a:gd name="T30" fmla="*/ 5357 w 6296"/>
              <a:gd name="T31" fmla="*/ 3063 h 5213"/>
              <a:gd name="T32" fmla="*/ 2166 w 6296"/>
              <a:gd name="T33" fmla="*/ 3428 h 5213"/>
              <a:gd name="T34" fmla="*/ 5286 w 6296"/>
              <a:gd name="T35" fmla="*/ 3470 h 5213"/>
              <a:gd name="T36" fmla="*/ 5422 w 6296"/>
              <a:gd name="T37" fmla="*/ 3631 h 5213"/>
              <a:gd name="T38" fmla="*/ 5422 w 6296"/>
              <a:gd name="T39" fmla="*/ 3848 h 5213"/>
              <a:gd name="T40" fmla="*/ 5286 w 6296"/>
              <a:gd name="T41" fmla="*/ 4011 h 5213"/>
              <a:gd name="T42" fmla="*/ 4837 w 6296"/>
              <a:gd name="T43" fmla="*/ 4053 h 5213"/>
              <a:gd name="T44" fmla="*/ 5030 w 6296"/>
              <a:gd name="T45" fmla="*/ 4274 h 5213"/>
              <a:gd name="T46" fmla="*/ 5103 w 6296"/>
              <a:gd name="T47" fmla="*/ 4571 h 5213"/>
              <a:gd name="T48" fmla="*/ 5015 w 6296"/>
              <a:gd name="T49" fmla="*/ 4894 h 5213"/>
              <a:gd name="T50" fmla="*/ 4784 w 6296"/>
              <a:gd name="T51" fmla="*/ 5125 h 5213"/>
              <a:gd name="T52" fmla="*/ 4459 w 6296"/>
              <a:gd name="T53" fmla="*/ 5213 h 5213"/>
              <a:gd name="T54" fmla="*/ 4136 w 6296"/>
              <a:gd name="T55" fmla="*/ 5125 h 5213"/>
              <a:gd name="T56" fmla="*/ 3905 w 6296"/>
              <a:gd name="T57" fmla="*/ 4894 h 5213"/>
              <a:gd name="T58" fmla="*/ 3818 w 6296"/>
              <a:gd name="T59" fmla="*/ 4571 h 5213"/>
              <a:gd name="T60" fmla="*/ 3890 w 6296"/>
              <a:gd name="T61" fmla="*/ 4274 h 5213"/>
              <a:gd name="T62" fmla="*/ 4083 w 6296"/>
              <a:gd name="T63" fmla="*/ 4053 h 5213"/>
              <a:gd name="T64" fmla="*/ 3038 w 6296"/>
              <a:gd name="T65" fmla="*/ 4211 h 5213"/>
              <a:gd name="T66" fmla="*/ 3143 w 6296"/>
              <a:gd name="T67" fmla="*/ 4492 h 5213"/>
              <a:gd name="T68" fmla="*/ 3098 w 6296"/>
              <a:gd name="T69" fmla="*/ 4821 h 5213"/>
              <a:gd name="T70" fmla="*/ 2899 w 6296"/>
              <a:gd name="T71" fmla="*/ 5079 h 5213"/>
              <a:gd name="T72" fmla="*/ 2593 w 6296"/>
              <a:gd name="T73" fmla="*/ 5207 h 5213"/>
              <a:gd name="T74" fmla="*/ 2257 w 6296"/>
              <a:gd name="T75" fmla="*/ 5163 h 5213"/>
              <a:gd name="T76" fmla="*/ 1998 w 6296"/>
              <a:gd name="T77" fmla="*/ 4962 h 5213"/>
              <a:gd name="T78" fmla="*/ 1870 w 6296"/>
              <a:gd name="T79" fmla="*/ 4657 h 5213"/>
              <a:gd name="T80" fmla="*/ 1906 w 6296"/>
              <a:gd name="T81" fmla="*/ 4343 h 5213"/>
              <a:gd name="T82" fmla="*/ 2072 w 6296"/>
              <a:gd name="T83" fmla="*/ 4099 h 5213"/>
              <a:gd name="T84" fmla="*/ 1898 w 6296"/>
              <a:gd name="T85" fmla="*/ 3999 h 5213"/>
              <a:gd name="T86" fmla="*/ 1660 w 6296"/>
              <a:gd name="T87" fmla="*/ 3804 h 5213"/>
              <a:gd name="T88" fmla="*/ 867 w 6296"/>
              <a:gd name="T89" fmla="*/ 627 h 5213"/>
              <a:gd name="T90" fmla="*/ 155 w 6296"/>
              <a:gd name="T91" fmla="*/ 583 h 5213"/>
              <a:gd name="T92" fmla="*/ 19 w 6296"/>
              <a:gd name="T93" fmla="*/ 422 h 5213"/>
              <a:gd name="T94" fmla="*/ 19 w 6296"/>
              <a:gd name="T95" fmla="*/ 204 h 5213"/>
              <a:gd name="T96" fmla="*/ 155 w 6296"/>
              <a:gd name="T97" fmla="*/ 44 h 5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6296" h="5213">
                <a:moveTo>
                  <a:pt x="313" y="0"/>
                </a:moveTo>
                <a:lnTo>
                  <a:pt x="886" y="0"/>
                </a:lnTo>
                <a:lnTo>
                  <a:pt x="963" y="6"/>
                </a:lnTo>
                <a:lnTo>
                  <a:pt x="1035" y="19"/>
                </a:lnTo>
                <a:lnTo>
                  <a:pt x="1104" y="42"/>
                </a:lnTo>
                <a:lnTo>
                  <a:pt x="1171" y="71"/>
                </a:lnTo>
                <a:lnTo>
                  <a:pt x="1232" y="109"/>
                </a:lnTo>
                <a:lnTo>
                  <a:pt x="1287" y="153"/>
                </a:lnTo>
                <a:lnTo>
                  <a:pt x="1339" y="204"/>
                </a:lnTo>
                <a:lnTo>
                  <a:pt x="1383" y="262"/>
                </a:lnTo>
                <a:lnTo>
                  <a:pt x="1421" y="325"/>
                </a:lnTo>
                <a:lnTo>
                  <a:pt x="1450" y="392"/>
                </a:lnTo>
                <a:lnTo>
                  <a:pt x="1472" y="464"/>
                </a:lnTo>
                <a:lnTo>
                  <a:pt x="1986" y="2666"/>
                </a:lnTo>
                <a:lnTo>
                  <a:pt x="5223" y="2666"/>
                </a:lnTo>
                <a:lnTo>
                  <a:pt x="5246" y="2662"/>
                </a:lnTo>
                <a:lnTo>
                  <a:pt x="5269" y="2650"/>
                </a:lnTo>
                <a:lnTo>
                  <a:pt x="5286" y="2635"/>
                </a:lnTo>
                <a:lnTo>
                  <a:pt x="5298" y="2612"/>
                </a:lnTo>
                <a:lnTo>
                  <a:pt x="5874" y="1058"/>
                </a:lnTo>
                <a:lnTo>
                  <a:pt x="5880" y="1034"/>
                </a:lnTo>
                <a:lnTo>
                  <a:pt x="5876" y="1009"/>
                </a:lnTo>
                <a:lnTo>
                  <a:pt x="5865" y="984"/>
                </a:lnTo>
                <a:lnTo>
                  <a:pt x="5847" y="967"/>
                </a:lnTo>
                <a:lnTo>
                  <a:pt x="5825" y="953"/>
                </a:lnTo>
                <a:lnTo>
                  <a:pt x="5800" y="950"/>
                </a:lnTo>
                <a:lnTo>
                  <a:pt x="2721" y="950"/>
                </a:lnTo>
                <a:lnTo>
                  <a:pt x="2674" y="944"/>
                </a:lnTo>
                <a:lnTo>
                  <a:pt x="2630" y="929"/>
                </a:lnTo>
                <a:lnTo>
                  <a:pt x="2590" y="904"/>
                </a:lnTo>
                <a:lnTo>
                  <a:pt x="2559" y="871"/>
                </a:lnTo>
                <a:lnTo>
                  <a:pt x="2534" y="833"/>
                </a:lnTo>
                <a:lnTo>
                  <a:pt x="2517" y="789"/>
                </a:lnTo>
                <a:lnTo>
                  <a:pt x="2513" y="741"/>
                </a:lnTo>
                <a:lnTo>
                  <a:pt x="2517" y="693"/>
                </a:lnTo>
                <a:lnTo>
                  <a:pt x="2534" y="650"/>
                </a:lnTo>
                <a:lnTo>
                  <a:pt x="2559" y="611"/>
                </a:lnTo>
                <a:lnTo>
                  <a:pt x="2590" y="579"/>
                </a:lnTo>
                <a:lnTo>
                  <a:pt x="2630" y="554"/>
                </a:lnTo>
                <a:lnTo>
                  <a:pt x="2674" y="539"/>
                </a:lnTo>
                <a:lnTo>
                  <a:pt x="2721" y="533"/>
                </a:lnTo>
                <a:lnTo>
                  <a:pt x="5800" y="533"/>
                </a:lnTo>
                <a:lnTo>
                  <a:pt x="5869" y="539"/>
                </a:lnTo>
                <a:lnTo>
                  <a:pt x="5935" y="552"/>
                </a:lnTo>
                <a:lnTo>
                  <a:pt x="6000" y="575"/>
                </a:lnTo>
                <a:lnTo>
                  <a:pt x="6059" y="607"/>
                </a:lnTo>
                <a:lnTo>
                  <a:pt x="6115" y="646"/>
                </a:lnTo>
                <a:lnTo>
                  <a:pt x="6165" y="693"/>
                </a:lnTo>
                <a:lnTo>
                  <a:pt x="6208" y="747"/>
                </a:lnTo>
                <a:lnTo>
                  <a:pt x="6243" y="806"/>
                </a:lnTo>
                <a:lnTo>
                  <a:pt x="6270" y="869"/>
                </a:lnTo>
                <a:lnTo>
                  <a:pt x="6287" y="934"/>
                </a:lnTo>
                <a:lnTo>
                  <a:pt x="6296" y="1001"/>
                </a:lnTo>
                <a:lnTo>
                  <a:pt x="6294" y="1070"/>
                </a:lnTo>
                <a:lnTo>
                  <a:pt x="6285" y="1137"/>
                </a:lnTo>
                <a:lnTo>
                  <a:pt x="6266" y="1204"/>
                </a:lnTo>
                <a:lnTo>
                  <a:pt x="5689" y="2757"/>
                </a:lnTo>
                <a:lnTo>
                  <a:pt x="5660" y="2820"/>
                </a:lnTo>
                <a:lnTo>
                  <a:pt x="5624" y="2878"/>
                </a:lnTo>
                <a:lnTo>
                  <a:pt x="5582" y="2927"/>
                </a:lnTo>
                <a:lnTo>
                  <a:pt x="5532" y="2973"/>
                </a:lnTo>
                <a:lnTo>
                  <a:pt x="5477" y="3011"/>
                </a:lnTo>
                <a:lnTo>
                  <a:pt x="5420" y="3042"/>
                </a:lnTo>
                <a:lnTo>
                  <a:pt x="5357" y="3063"/>
                </a:lnTo>
                <a:lnTo>
                  <a:pt x="5290" y="3076"/>
                </a:lnTo>
                <a:lnTo>
                  <a:pt x="5223" y="3082"/>
                </a:lnTo>
                <a:lnTo>
                  <a:pt x="2085" y="3082"/>
                </a:lnTo>
                <a:lnTo>
                  <a:pt x="2166" y="3428"/>
                </a:lnTo>
                <a:lnTo>
                  <a:pt x="5129" y="3428"/>
                </a:lnTo>
                <a:lnTo>
                  <a:pt x="5185" y="3432"/>
                </a:lnTo>
                <a:lnTo>
                  <a:pt x="5238" y="3447"/>
                </a:lnTo>
                <a:lnTo>
                  <a:pt x="5286" y="3470"/>
                </a:lnTo>
                <a:lnTo>
                  <a:pt x="5330" y="3501"/>
                </a:lnTo>
                <a:lnTo>
                  <a:pt x="5368" y="3539"/>
                </a:lnTo>
                <a:lnTo>
                  <a:pt x="5399" y="3583"/>
                </a:lnTo>
                <a:lnTo>
                  <a:pt x="5422" y="3631"/>
                </a:lnTo>
                <a:lnTo>
                  <a:pt x="5437" y="3684"/>
                </a:lnTo>
                <a:lnTo>
                  <a:pt x="5441" y="3739"/>
                </a:lnTo>
                <a:lnTo>
                  <a:pt x="5437" y="3797"/>
                </a:lnTo>
                <a:lnTo>
                  <a:pt x="5422" y="3848"/>
                </a:lnTo>
                <a:lnTo>
                  <a:pt x="5399" y="3898"/>
                </a:lnTo>
                <a:lnTo>
                  <a:pt x="5368" y="3942"/>
                </a:lnTo>
                <a:lnTo>
                  <a:pt x="5330" y="3980"/>
                </a:lnTo>
                <a:lnTo>
                  <a:pt x="5286" y="4011"/>
                </a:lnTo>
                <a:lnTo>
                  <a:pt x="5238" y="4034"/>
                </a:lnTo>
                <a:lnTo>
                  <a:pt x="5185" y="4047"/>
                </a:lnTo>
                <a:lnTo>
                  <a:pt x="5129" y="4053"/>
                </a:lnTo>
                <a:lnTo>
                  <a:pt x="4837" y="4053"/>
                </a:lnTo>
                <a:lnTo>
                  <a:pt x="4895" y="4101"/>
                </a:lnTo>
                <a:lnTo>
                  <a:pt x="4946" y="4152"/>
                </a:lnTo>
                <a:lnTo>
                  <a:pt x="4992" y="4211"/>
                </a:lnTo>
                <a:lnTo>
                  <a:pt x="5030" y="4274"/>
                </a:lnTo>
                <a:lnTo>
                  <a:pt x="5061" y="4343"/>
                </a:lnTo>
                <a:lnTo>
                  <a:pt x="5084" y="4416"/>
                </a:lnTo>
                <a:lnTo>
                  <a:pt x="5097" y="4492"/>
                </a:lnTo>
                <a:lnTo>
                  <a:pt x="5103" y="4571"/>
                </a:lnTo>
                <a:lnTo>
                  <a:pt x="5097" y="4657"/>
                </a:lnTo>
                <a:lnTo>
                  <a:pt x="5080" y="4741"/>
                </a:lnTo>
                <a:lnTo>
                  <a:pt x="5051" y="4821"/>
                </a:lnTo>
                <a:lnTo>
                  <a:pt x="5015" y="4894"/>
                </a:lnTo>
                <a:lnTo>
                  <a:pt x="4969" y="4962"/>
                </a:lnTo>
                <a:lnTo>
                  <a:pt x="4914" y="5025"/>
                </a:lnTo>
                <a:lnTo>
                  <a:pt x="4853" y="5079"/>
                </a:lnTo>
                <a:lnTo>
                  <a:pt x="4784" y="5125"/>
                </a:lnTo>
                <a:lnTo>
                  <a:pt x="4709" y="5163"/>
                </a:lnTo>
                <a:lnTo>
                  <a:pt x="4631" y="5190"/>
                </a:lnTo>
                <a:lnTo>
                  <a:pt x="4547" y="5207"/>
                </a:lnTo>
                <a:lnTo>
                  <a:pt x="4459" y="5213"/>
                </a:lnTo>
                <a:lnTo>
                  <a:pt x="4373" y="5207"/>
                </a:lnTo>
                <a:lnTo>
                  <a:pt x="4289" y="5190"/>
                </a:lnTo>
                <a:lnTo>
                  <a:pt x="4209" y="5163"/>
                </a:lnTo>
                <a:lnTo>
                  <a:pt x="4136" y="5125"/>
                </a:lnTo>
                <a:lnTo>
                  <a:pt x="4068" y="5079"/>
                </a:lnTo>
                <a:lnTo>
                  <a:pt x="4007" y="5025"/>
                </a:lnTo>
                <a:lnTo>
                  <a:pt x="3951" y="4962"/>
                </a:lnTo>
                <a:lnTo>
                  <a:pt x="3905" y="4894"/>
                </a:lnTo>
                <a:lnTo>
                  <a:pt x="3869" y="4821"/>
                </a:lnTo>
                <a:lnTo>
                  <a:pt x="3840" y="4741"/>
                </a:lnTo>
                <a:lnTo>
                  <a:pt x="3823" y="4657"/>
                </a:lnTo>
                <a:lnTo>
                  <a:pt x="3818" y="4571"/>
                </a:lnTo>
                <a:lnTo>
                  <a:pt x="3823" y="4492"/>
                </a:lnTo>
                <a:lnTo>
                  <a:pt x="3837" y="4416"/>
                </a:lnTo>
                <a:lnTo>
                  <a:pt x="3860" y="4343"/>
                </a:lnTo>
                <a:lnTo>
                  <a:pt x="3890" y="4274"/>
                </a:lnTo>
                <a:lnTo>
                  <a:pt x="3928" y="4211"/>
                </a:lnTo>
                <a:lnTo>
                  <a:pt x="3974" y="4152"/>
                </a:lnTo>
                <a:lnTo>
                  <a:pt x="4026" y="4101"/>
                </a:lnTo>
                <a:lnTo>
                  <a:pt x="4083" y="4053"/>
                </a:lnTo>
                <a:lnTo>
                  <a:pt x="2884" y="4053"/>
                </a:lnTo>
                <a:lnTo>
                  <a:pt x="2941" y="4101"/>
                </a:lnTo>
                <a:lnTo>
                  <a:pt x="2993" y="4152"/>
                </a:lnTo>
                <a:lnTo>
                  <a:pt x="3038" y="4211"/>
                </a:lnTo>
                <a:lnTo>
                  <a:pt x="3077" y="4274"/>
                </a:lnTo>
                <a:lnTo>
                  <a:pt x="3107" y="4343"/>
                </a:lnTo>
                <a:lnTo>
                  <a:pt x="3130" y="4416"/>
                </a:lnTo>
                <a:lnTo>
                  <a:pt x="3143" y="4492"/>
                </a:lnTo>
                <a:lnTo>
                  <a:pt x="3149" y="4571"/>
                </a:lnTo>
                <a:lnTo>
                  <a:pt x="3143" y="4657"/>
                </a:lnTo>
                <a:lnTo>
                  <a:pt x="3126" y="4741"/>
                </a:lnTo>
                <a:lnTo>
                  <a:pt x="3098" y="4821"/>
                </a:lnTo>
                <a:lnTo>
                  <a:pt x="3061" y="4894"/>
                </a:lnTo>
                <a:lnTo>
                  <a:pt x="3015" y="4962"/>
                </a:lnTo>
                <a:lnTo>
                  <a:pt x="2960" y="5025"/>
                </a:lnTo>
                <a:lnTo>
                  <a:pt x="2899" y="5079"/>
                </a:lnTo>
                <a:lnTo>
                  <a:pt x="2830" y="5125"/>
                </a:lnTo>
                <a:lnTo>
                  <a:pt x="2756" y="5163"/>
                </a:lnTo>
                <a:lnTo>
                  <a:pt x="2677" y="5190"/>
                </a:lnTo>
                <a:lnTo>
                  <a:pt x="2593" y="5207"/>
                </a:lnTo>
                <a:lnTo>
                  <a:pt x="2507" y="5213"/>
                </a:lnTo>
                <a:lnTo>
                  <a:pt x="2420" y="5207"/>
                </a:lnTo>
                <a:lnTo>
                  <a:pt x="2336" y="5190"/>
                </a:lnTo>
                <a:lnTo>
                  <a:pt x="2257" y="5163"/>
                </a:lnTo>
                <a:lnTo>
                  <a:pt x="2183" y="5125"/>
                </a:lnTo>
                <a:lnTo>
                  <a:pt x="2114" y="5079"/>
                </a:lnTo>
                <a:lnTo>
                  <a:pt x="2053" y="5025"/>
                </a:lnTo>
                <a:lnTo>
                  <a:pt x="1998" y="4962"/>
                </a:lnTo>
                <a:lnTo>
                  <a:pt x="1952" y="4894"/>
                </a:lnTo>
                <a:lnTo>
                  <a:pt x="1915" y="4821"/>
                </a:lnTo>
                <a:lnTo>
                  <a:pt x="1887" y="4741"/>
                </a:lnTo>
                <a:lnTo>
                  <a:pt x="1870" y="4657"/>
                </a:lnTo>
                <a:lnTo>
                  <a:pt x="1864" y="4571"/>
                </a:lnTo>
                <a:lnTo>
                  <a:pt x="1870" y="4490"/>
                </a:lnTo>
                <a:lnTo>
                  <a:pt x="1883" y="4416"/>
                </a:lnTo>
                <a:lnTo>
                  <a:pt x="1906" y="4343"/>
                </a:lnTo>
                <a:lnTo>
                  <a:pt x="1936" y="4274"/>
                </a:lnTo>
                <a:lnTo>
                  <a:pt x="1977" y="4211"/>
                </a:lnTo>
                <a:lnTo>
                  <a:pt x="2021" y="4152"/>
                </a:lnTo>
                <a:lnTo>
                  <a:pt x="2072" y="4099"/>
                </a:lnTo>
                <a:lnTo>
                  <a:pt x="2131" y="4051"/>
                </a:lnTo>
                <a:lnTo>
                  <a:pt x="2049" y="4043"/>
                </a:lnTo>
                <a:lnTo>
                  <a:pt x="1973" y="4026"/>
                </a:lnTo>
                <a:lnTo>
                  <a:pt x="1898" y="3999"/>
                </a:lnTo>
                <a:lnTo>
                  <a:pt x="1830" y="3963"/>
                </a:lnTo>
                <a:lnTo>
                  <a:pt x="1767" y="3917"/>
                </a:lnTo>
                <a:lnTo>
                  <a:pt x="1711" y="3866"/>
                </a:lnTo>
                <a:lnTo>
                  <a:pt x="1660" y="3804"/>
                </a:lnTo>
                <a:lnTo>
                  <a:pt x="1619" y="3739"/>
                </a:lnTo>
                <a:lnTo>
                  <a:pt x="1585" y="3667"/>
                </a:lnTo>
                <a:lnTo>
                  <a:pt x="1562" y="3588"/>
                </a:lnTo>
                <a:lnTo>
                  <a:pt x="867" y="627"/>
                </a:lnTo>
                <a:lnTo>
                  <a:pt x="313" y="627"/>
                </a:lnTo>
                <a:lnTo>
                  <a:pt x="256" y="621"/>
                </a:lnTo>
                <a:lnTo>
                  <a:pt x="203" y="606"/>
                </a:lnTo>
                <a:lnTo>
                  <a:pt x="155" y="583"/>
                </a:lnTo>
                <a:lnTo>
                  <a:pt x="111" y="552"/>
                </a:lnTo>
                <a:lnTo>
                  <a:pt x="73" y="514"/>
                </a:lnTo>
                <a:lnTo>
                  <a:pt x="42" y="472"/>
                </a:lnTo>
                <a:lnTo>
                  <a:pt x="19" y="422"/>
                </a:lnTo>
                <a:lnTo>
                  <a:pt x="6" y="369"/>
                </a:lnTo>
                <a:lnTo>
                  <a:pt x="0" y="313"/>
                </a:lnTo>
                <a:lnTo>
                  <a:pt x="6" y="258"/>
                </a:lnTo>
                <a:lnTo>
                  <a:pt x="19" y="204"/>
                </a:lnTo>
                <a:lnTo>
                  <a:pt x="42" y="155"/>
                </a:lnTo>
                <a:lnTo>
                  <a:pt x="73" y="113"/>
                </a:lnTo>
                <a:lnTo>
                  <a:pt x="111" y="74"/>
                </a:lnTo>
                <a:lnTo>
                  <a:pt x="155" y="44"/>
                </a:lnTo>
                <a:lnTo>
                  <a:pt x="203" y="21"/>
                </a:lnTo>
                <a:lnTo>
                  <a:pt x="256" y="6"/>
                </a:lnTo>
                <a:lnTo>
                  <a:pt x="313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47" name="Freeform 1120"/>
          <p:cNvSpPr>
            <a:spLocks noEditPoints="1"/>
          </p:cNvSpPr>
          <p:nvPr/>
        </p:nvSpPr>
        <p:spPr bwMode="auto">
          <a:xfrm>
            <a:off x="9177467" y="3856870"/>
            <a:ext cx="337800" cy="267402"/>
          </a:xfrm>
          <a:custGeom>
            <a:avLst/>
            <a:gdLst>
              <a:gd name="T0" fmla="*/ 2455 w 3573"/>
              <a:gd name="T1" fmla="*/ 579 h 2827"/>
              <a:gd name="T2" fmla="*/ 2600 w 3573"/>
              <a:gd name="T3" fmla="*/ 760 h 2827"/>
              <a:gd name="T4" fmla="*/ 2739 w 3573"/>
              <a:gd name="T5" fmla="*/ 1081 h 2827"/>
              <a:gd name="T6" fmla="*/ 2787 w 3573"/>
              <a:gd name="T7" fmla="*/ 1432 h 2827"/>
              <a:gd name="T8" fmla="*/ 2745 w 3573"/>
              <a:gd name="T9" fmla="*/ 1761 h 2827"/>
              <a:gd name="T10" fmla="*/ 2621 w 3573"/>
              <a:gd name="T11" fmla="*/ 2067 h 2827"/>
              <a:gd name="T12" fmla="*/ 2489 w 3573"/>
              <a:gd name="T13" fmla="*/ 2244 h 2827"/>
              <a:gd name="T14" fmla="*/ 2399 w 3573"/>
              <a:gd name="T15" fmla="*/ 2271 h 2827"/>
              <a:gd name="T16" fmla="*/ 2304 w 3573"/>
              <a:gd name="T17" fmla="*/ 2241 h 2827"/>
              <a:gd name="T18" fmla="*/ 2230 w 3573"/>
              <a:gd name="T19" fmla="*/ 2155 h 2827"/>
              <a:gd name="T20" fmla="*/ 2221 w 3573"/>
              <a:gd name="T21" fmla="*/ 2044 h 2827"/>
              <a:gd name="T22" fmla="*/ 2327 w 3573"/>
              <a:gd name="T23" fmla="*/ 1864 h 2827"/>
              <a:gd name="T24" fmla="*/ 2421 w 3573"/>
              <a:gd name="T25" fmla="*/ 1582 h 2827"/>
              <a:gd name="T26" fmla="*/ 2422 w 3573"/>
              <a:gd name="T27" fmla="*/ 1289 h 2827"/>
              <a:gd name="T28" fmla="*/ 2338 w 3573"/>
              <a:gd name="T29" fmla="*/ 1020 h 2827"/>
              <a:gd name="T30" fmla="*/ 2205 w 3573"/>
              <a:gd name="T31" fmla="*/ 815 h 2827"/>
              <a:gd name="T32" fmla="*/ 2191 w 3573"/>
              <a:gd name="T33" fmla="*/ 701 h 2827"/>
              <a:gd name="T34" fmla="*/ 2255 w 3573"/>
              <a:gd name="T35" fmla="*/ 602 h 2827"/>
              <a:gd name="T36" fmla="*/ 2350 w 3573"/>
              <a:gd name="T37" fmla="*/ 557 h 2827"/>
              <a:gd name="T38" fmla="*/ 1694 w 3573"/>
              <a:gd name="T39" fmla="*/ 195 h 2827"/>
              <a:gd name="T40" fmla="*/ 1776 w 3573"/>
              <a:gd name="T41" fmla="*/ 282 h 2827"/>
              <a:gd name="T42" fmla="*/ 1785 w 3573"/>
              <a:gd name="T43" fmla="*/ 2553 h 2827"/>
              <a:gd name="T44" fmla="*/ 1720 w 3573"/>
              <a:gd name="T45" fmla="*/ 2653 h 2827"/>
              <a:gd name="T46" fmla="*/ 1625 w 3573"/>
              <a:gd name="T47" fmla="*/ 2685 h 2827"/>
              <a:gd name="T48" fmla="*/ 1522 w 3573"/>
              <a:gd name="T49" fmla="*/ 2647 h 2827"/>
              <a:gd name="T50" fmla="*/ 99 w 3573"/>
              <a:gd name="T51" fmla="*/ 1903 h 2827"/>
              <a:gd name="T52" fmla="*/ 13 w 3573"/>
              <a:gd name="T53" fmla="*/ 1817 h 2827"/>
              <a:gd name="T54" fmla="*/ 3 w 3573"/>
              <a:gd name="T55" fmla="*/ 1078 h 2827"/>
              <a:gd name="T56" fmla="*/ 72 w 3573"/>
              <a:gd name="T57" fmla="*/ 976 h 2827"/>
              <a:gd name="T58" fmla="*/ 635 w 3573"/>
              <a:gd name="T59" fmla="*/ 949 h 2827"/>
              <a:gd name="T60" fmla="*/ 1605 w 3573"/>
              <a:gd name="T61" fmla="*/ 181 h 2827"/>
              <a:gd name="T62" fmla="*/ 2983 w 3573"/>
              <a:gd name="T63" fmla="*/ 11 h 2827"/>
              <a:gd name="T64" fmla="*/ 3118 w 3573"/>
              <a:gd name="T65" fmla="*/ 138 h 2827"/>
              <a:gd name="T66" fmla="*/ 3350 w 3573"/>
              <a:gd name="T67" fmla="*/ 499 h 2827"/>
              <a:gd name="T68" fmla="*/ 3503 w 3573"/>
              <a:gd name="T69" fmla="*/ 899 h 2827"/>
              <a:gd name="T70" fmla="*/ 3569 w 3573"/>
              <a:gd name="T71" fmla="*/ 1324 h 2827"/>
              <a:gd name="T72" fmla="*/ 3545 w 3573"/>
              <a:gd name="T73" fmla="*/ 1768 h 2827"/>
              <a:gd name="T74" fmla="*/ 3427 w 3573"/>
              <a:gd name="T75" fmla="*/ 2196 h 2827"/>
              <a:gd name="T76" fmla="*/ 3218 w 3573"/>
              <a:gd name="T77" fmla="*/ 2590 h 2827"/>
              <a:gd name="T78" fmla="*/ 3040 w 3573"/>
              <a:gd name="T79" fmla="*/ 2804 h 2827"/>
              <a:gd name="T80" fmla="*/ 2957 w 3573"/>
              <a:gd name="T81" fmla="*/ 2827 h 2827"/>
              <a:gd name="T82" fmla="*/ 2863 w 3573"/>
              <a:gd name="T83" fmla="*/ 2797 h 2827"/>
              <a:gd name="T84" fmla="*/ 2787 w 3573"/>
              <a:gd name="T85" fmla="*/ 2709 h 2827"/>
              <a:gd name="T86" fmla="*/ 2783 w 3573"/>
              <a:gd name="T87" fmla="*/ 2594 h 2827"/>
              <a:gd name="T88" fmla="*/ 2933 w 3573"/>
              <a:gd name="T89" fmla="*/ 2378 h 2827"/>
              <a:gd name="T90" fmla="*/ 3113 w 3573"/>
              <a:gd name="T91" fmla="*/ 2022 h 2827"/>
              <a:gd name="T92" fmla="*/ 3206 w 3573"/>
              <a:gd name="T93" fmla="*/ 1633 h 2827"/>
              <a:gd name="T94" fmla="*/ 3207 w 3573"/>
              <a:gd name="T95" fmla="*/ 1239 h 2827"/>
              <a:gd name="T96" fmla="*/ 3122 w 3573"/>
              <a:gd name="T97" fmla="*/ 866 h 2827"/>
              <a:gd name="T98" fmla="*/ 2957 w 3573"/>
              <a:gd name="T99" fmla="*/ 522 h 2827"/>
              <a:gd name="T100" fmla="*/ 2767 w 3573"/>
              <a:gd name="T101" fmla="*/ 269 h 2827"/>
              <a:gd name="T102" fmla="*/ 2744 w 3573"/>
              <a:gd name="T103" fmla="*/ 165 h 2827"/>
              <a:gd name="T104" fmla="*/ 2791 w 3573"/>
              <a:gd name="T105" fmla="*/ 70 h 2827"/>
              <a:gd name="T106" fmla="*/ 2878 w 3573"/>
              <a:gd name="T107" fmla="*/ 8 h 28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573" h="2827">
                <a:moveTo>
                  <a:pt x="2378" y="555"/>
                </a:moveTo>
                <a:lnTo>
                  <a:pt x="2404" y="559"/>
                </a:lnTo>
                <a:lnTo>
                  <a:pt x="2431" y="567"/>
                </a:lnTo>
                <a:lnTo>
                  <a:pt x="2455" y="579"/>
                </a:lnTo>
                <a:lnTo>
                  <a:pt x="2476" y="595"/>
                </a:lnTo>
                <a:lnTo>
                  <a:pt x="2495" y="614"/>
                </a:lnTo>
                <a:lnTo>
                  <a:pt x="2551" y="686"/>
                </a:lnTo>
                <a:lnTo>
                  <a:pt x="2600" y="760"/>
                </a:lnTo>
                <a:lnTo>
                  <a:pt x="2643" y="837"/>
                </a:lnTo>
                <a:lnTo>
                  <a:pt x="2680" y="916"/>
                </a:lnTo>
                <a:lnTo>
                  <a:pt x="2713" y="998"/>
                </a:lnTo>
                <a:lnTo>
                  <a:pt x="2739" y="1081"/>
                </a:lnTo>
                <a:lnTo>
                  <a:pt x="2761" y="1166"/>
                </a:lnTo>
                <a:lnTo>
                  <a:pt x="2775" y="1253"/>
                </a:lnTo>
                <a:lnTo>
                  <a:pt x="2784" y="1342"/>
                </a:lnTo>
                <a:lnTo>
                  <a:pt x="2787" y="1432"/>
                </a:lnTo>
                <a:lnTo>
                  <a:pt x="2785" y="1516"/>
                </a:lnTo>
                <a:lnTo>
                  <a:pt x="2776" y="1598"/>
                </a:lnTo>
                <a:lnTo>
                  <a:pt x="2763" y="1681"/>
                </a:lnTo>
                <a:lnTo>
                  <a:pt x="2745" y="1761"/>
                </a:lnTo>
                <a:lnTo>
                  <a:pt x="2722" y="1840"/>
                </a:lnTo>
                <a:lnTo>
                  <a:pt x="2693" y="1918"/>
                </a:lnTo>
                <a:lnTo>
                  <a:pt x="2660" y="1993"/>
                </a:lnTo>
                <a:lnTo>
                  <a:pt x="2621" y="2067"/>
                </a:lnTo>
                <a:lnTo>
                  <a:pt x="2578" y="2137"/>
                </a:lnTo>
                <a:lnTo>
                  <a:pt x="2529" y="2206"/>
                </a:lnTo>
                <a:lnTo>
                  <a:pt x="2510" y="2226"/>
                </a:lnTo>
                <a:lnTo>
                  <a:pt x="2489" y="2244"/>
                </a:lnTo>
                <a:lnTo>
                  <a:pt x="2464" y="2257"/>
                </a:lnTo>
                <a:lnTo>
                  <a:pt x="2438" y="2267"/>
                </a:lnTo>
                <a:lnTo>
                  <a:pt x="2411" y="2271"/>
                </a:lnTo>
                <a:lnTo>
                  <a:pt x="2399" y="2271"/>
                </a:lnTo>
                <a:lnTo>
                  <a:pt x="2374" y="2269"/>
                </a:lnTo>
                <a:lnTo>
                  <a:pt x="2349" y="2263"/>
                </a:lnTo>
                <a:lnTo>
                  <a:pt x="2326" y="2254"/>
                </a:lnTo>
                <a:lnTo>
                  <a:pt x="2304" y="2241"/>
                </a:lnTo>
                <a:lnTo>
                  <a:pt x="2284" y="2224"/>
                </a:lnTo>
                <a:lnTo>
                  <a:pt x="2263" y="2202"/>
                </a:lnTo>
                <a:lnTo>
                  <a:pt x="2244" y="2180"/>
                </a:lnTo>
                <a:lnTo>
                  <a:pt x="2230" y="2155"/>
                </a:lnTo>
                <a:lnTo>
                  <a:pt x="2220" y="2128"/>
                </a:lnTo>
                <a:lnTo>
                  <a:pt x="2216" y="2099"/>
                </a:lnTo>
                <a:lnTo>
                  <a:pt x="2216" y="2071"/>
                </a:lnTo>
                <a:lnTo>
                  <a:pt x="2221" y="2044"/>
                </a:lnTo>
                <a:lnTo>
                  <a:pt x="2232" y="2017"/>
                </a:lnTo>
                <a:lnTo>
                  <a:pt x="2247" y="1992"/>
                </a:lnTo>
                <a:lnTo>
                  <a:pt x="2290" y="1929"/>
                </a:lnTo>
                <a:lnTo>
                  <a:pt x="2327" y="1864"/>
                </a:lnTo>
                <a:lnTo>
                  <a:pt x="2360" y="1796"/>
                </a:lnTo>
                <a:lnTo>
                  <a:pt x="2386" y="1727"/>
                </a:lnTo>
                <a:lnTo>
                  <a:pt x="2407" y="1655"/>
                </a:lnTo>
                <a:lnTo>
                  <a:pt x="2421" y="1582"/>
                </a:lnTo>
                <a:lnTo>
                  <a:pt x="2429" y="1507"/>
                </a:lnTo>
                <a:lnTo>
                  <a:pt x="2433" y="1432"/>
                </a:lnTo>
                <a:lnTo>
                  <a:pt x="2431" y="1359"/>
                </a:lnTo>
                <a:lnTo>
                  <a:pt x="2422" y="1289"/>
                </a:lnTo>
                <a:lnTo>
                  <a:pt x="2409" y="1219"/>
                </a:lnTo>
                <a:lnTo>
                  <a:pt x="2390" y="1151"/>
                </a:lnTo>
                <a:lnTo>
                  <a:pt x="2366" y="1085"/>
                </a:lnTo>
                <a:lnTo>
                  <a:pt x="2338" y="1020"/>
                </a:lnTo>
                <a:lnTo>
                  <a:pt x="2304" y="957"/>
                </a:lnTo>
                <a:lnTo>
                  <a:pt x="2266" y="898"/>
                </a:lnTo>
                <a:lnTo>
                  <a:pt x="2222" y="840"/>
                </a:lnTo>
                <a:lnTo>
                  <a:pt x="2205" y="815"/>
                </a:lnTo>
                <a:lnTo>
                  <a:pt x="2194" y="788"/>
                </a:lnTo>
                <a:lnTo>
                  <a:pt x="2187" y="759"/>
                </a:lnTo>
                <a:lnTo>
                  <a:pt x="2186" y="730"/>
                </a:lnTo>
                <a:lnTo>
                  <a:pt x="2191" y="701"/>
                </a:lnTo>
                <a:lnTo>
                  <a:pt x="2199" y="674"/>
                </a:lnTo>
                <a:lnTo>
                  <a:pt x="2213" y="648"/>
                </a:lnTo>
                <a:lnTo>
                  <a:pt x="2233" y="624"/>
                </a:lnTo>
                <a:lnTo>
                  <a:pt x="2255" y="602"/>
                </a:lnTo>
                <a:lnTo>
                  <a:pt x="2276" y="585"/>
                </a:lnTo>
                <a:lnTo>
                  <a:pt x="2299" y="571"/>
                </a:lnTo>
                <a:lnTo>
                  <a:pt x="2324" y="562"/>
                </a:lnTo>
                <a:lnTo>
                  <a:pt x="2350" y="557"/>
                </a:lnTo>
                <a:lnTo>
                  <a:pt x="2378" y="555"/>
                </a:lnTo>
                <a:close/>
                <a:moveTo>
                  <a:pt x="1635" y="180"/>
                </a:moveTo>
                <a:lnTo>
                  <a:pt x="1665" y="184"/>
                </a:lnTo>
                <a:lnTo>
                  <a:pt x="1694" y="195"/>
                </a:lnTo>
                <a:lnTo>
                  <a:pt x="1720" y="210"/>
                </a:lnTo>
                <a:lnTo>
                  <a:pt x="1743" y="231"/>
                </a:lnTo>
                <a:lnTo>
                  <a:pt x="1762" y="255"/>
                </a:lnTo>
                <a:lnTo>
                  <a:pt x="1776" y="282"/>
                </a:lnTo>
                <a:lnTo>
                  <a:pt x="1785" y="310"/>
                </a:lnTo>
                <a:lnTo>
                  <a:pt x="1787" y="341"/>
                </a:lnTo>
                <a:lnTo>
                  <a:pt x="1787" y="2523"/>
                </a:lnTo>
                <a:lnTo>
                  <a:pt x="1785" y="2553"/>
                </a:lnTo>
                <a:lnTo>
                  <a:pt x="1776" y="2583"/>
                </a:lnTo>
                <a:lnTo>
                  <a:pt x="1762" y="2610"/>
                </a:lnTo>
                <a:lnTo>
                  <a:pt x="1743" y="2634"/>
                </a:lnTo>
                <a:lnTo>
                  <a:pt x="1720" y="2653"/>
                </a:lnTo>
                <a:lnTo>
                  <a:pt x="1694" y="2670"/>
                </a:lnTo>
                <a:lnTo>
                  <a:pt x="1671" y="2678"/>
                </a:lnTo>
                <a:lnTo>
                  <a:pt x="1648" y="2683"/>
                </a:lnTo>
                <a:lnTo>
                  <a:pt x="1625" y="2685"/>
                </a:lnTo>
                <a:lnTo>
                  <a:pt x="1597" y="2683"/>
                </a:lnTo>
                <a:lnTo>
                  <a:pt x="1571" y="2675"/>
                </a:lnTo>
                <a:lnTo>
                  <a:pt x="1545" y="2663"/>
                </a:lnTo>
                <a:lnTo>
                  <a:pt x="1522" y="2647"/>
                </a:lnTo>
                <a:lnTo>
                  <a:pt x="635" y="1916"/>
                </a:lnTo>
                <a:lnTo>
                  <a:pt x="163" y="1916"/>
                </a:lnTo>
                <a:lnTo>
                  <a:pt x="130" y="1912"/>
                </a:lnTo>
                <a:lnTo>
                  <a:pt x="99" y="1903"/>
                </a:lnTo>
                <a:lnTo>
                  <a:pt x="72" y="1887"/>
                </a:lnTo>
                <a:lnTo>
                  <a:pt x="48" y="1868"/>
                </a:lnTo>
                <a:lnTo>
                  <a:pt x="27" y="1844"/>
                </a:lnTo>
                <a:lnTo>
                  <a:pt x="13" y="1817"/>
                </a:lnTo>
                <a:lnTo>
                  <a:pt x="3" y="1786"/>
                </a:lnTo>
                <a:lnTo>
                  <a:pt x="0" y="1754"/>
                </a:lnTo>
                <a:lnTo>
                  <a:pt x="0" y="1111"/>
                </a:lnTo>
                <a:lnTo>
                  <a:pt x="3" y="1078"/>
                </a:lnTo>
                <a:lnTo>
                  <a:pt x="13" y="1048"/>
                </a:lnTo>
                <a:lnTo>
                  <a:pt x="27" y="1019"/>
                </a:lnTo>
                <a:lnTo>
                  <a:pt x="48" y="995"/>
                </a:lnTo>
                <a:lnTo>
                  <a:pt x="72" y="976"/>
                </a:lnTo>
                <a:lnTo>
                  <a:pt x="99" y="961"/>
                </a:lnTo>
                <a:lnTo>
                  <a:pt x="130" y="952"/>
                </a:lnTo>
                <a:lnTo>
                  <a:pt x="163" y="949"/>
                </a:lnTo>
                <a:lnTo>
                  <a:pt x="635" y="949"/>
                </a:lnTo>
                <a:lnTo>
                  <a:pt x="1522" y="216"/>
                </a:lnTo>
                <a:lnTo>
                  <a:pt x="1547" y="199"/>
                </a:lnTo>
                <a:lnTo>
                  <a:pt x="1575" y="187"/>
                </a:lnTo>
                <a:lnTo>
                  <a:pt x="1605" y="181"/>
                </a:lnTo>
                <a:lnTo>
                  <a:pt x="1635" y="180"/>
                </a:lnTo>
                <a:close/>
                <a:moveTo>
                  <a:pt x="2931" y="0"/>
                </a:moveTo>
                <a:lnTo>
                  <a:pt x="2957" y="4"/>
                </a:lnTo>
                <a:lnTo>
                  <a:pt x="2983" y="11"/>
                </a:lnTo>
                <a:lnTo>
                  <a:pt x="3007" y="22"/>
                </a:lnTo>
                <a:lnTo>
                  <a:pt x="3028" y="37"/>
                </a:lnTo>
                <a:lnTo>
                  <a:pt x="3048" y="55"/>
                </a:lnTo>
                <a:lnTo>
                  <a:pt x="3118" y="138"/>
                </a:lnTo>
                <a:lnTo>
                  <a:pt x="3183" y="224"/>
                </a:lnTo>
                <a:lnTo>
                  <a:pt x="3244" y="313"/>
                </a:lnTo>
                <a:lnTo>
                  <a:pt x="3300" y="406"/>
                </a:lnTo>
                <a:lnTo>
                  <a:pt x="3350" y="499"/>
                </a:lnTo>
                <a:lnTo>
                  <a:pt x="3396" y="597"/>
                </a:lnTo>
                <a:lnTo>
                  <a:pt x="3437" y="696"/>
                </a:lnTo>
                <a:lnTo>
                  <a:pt x="3472" y="797"/>
                </a:lnTo>
                <a:lnTo>
                  <a:pt x="3503" y="899"/>
                </a:lnTo>
                <a:lnTo>
                  <a:pt x="3528" y="1003"/>
                </a:lnTo>
                <a:lnTo>
                  <a:pt x="3548" y="1108"/>
                </a:lnTo>
                <a:lnTo>
                  <a:pt x="3562" y="1216"/>
                </a:lnTo>
                <a:lnTo>
                  <a:pt x="3569" y="1324"/>
                </a:lnTo>
                <a:lnTo>
                  <a:pt x="3573" y="1432"/>
                </a:lnTo>
                <a:lnTo>
                  <a:pt x="3569" y="1545"/>
                </a:lnTo>
                <a:lnTo>
                  <a:pt x="3561" y="1656"/>
                </a:lnTo>
                <a:lnTo>
                  <a:pt x="3545" y="1768"/>
                </a:lnTo>
                <a:lnTo>
                  <a:pt x="3524" y="1877"/>
                </a:lnTo>
                <a:lnTo>
                  <a:pt x="3497" y="1985"/>
                </a:lnTo>
                <a:lnTo>
                  <a:pt x="3465" y="2092"/>
                </a:lnTo>
                <a:lnTo>
                  <a:pt x="3427" y="2196"/>
                </a:lnTo>
                <a:lnTo>
                  <a:pt x="3382" y="2299"/>
                </a:lnTo>
                <a:lnTo>
                  <a:pt x="3333" y="2399"/>
                </a:lnTo>
                <a:lnTo>
                  <a:pt x="3278" y="2496"/>
                </a:lnTo>
                <a:lnTo>
                  <a:pt x="3218" y="2590"/>
                </a:lnTo>
                <a:lnTo>
                  <a:pt x="3153" y="2682"/>
                </a:lnTo>
                <a:lnTo>
                  <a:pt x="3082" y="2770"/>
                </a:lnTo>
                <a:lnTo>
                  <a:pt x="3062" y="2789"/>
                </a:lnTo>
                <a:lnTo>
                  <a:pt x="3040" y="2804"/>
                </a:lnTo>
                <a:lnTo>
                  <a:pt x="3017" y="2816"/>
                </a:lnTo>
                <a:lnTo>
                  <a:pt x="2991" y="2824"/>
                </a:lnTo>
                <a:lnTo>
                  <a:pt x="2965" y="2827"/>
                </a:lnTo>
                <a:lnTo>
                  <a:pt x="2957" y="2827"/>
                </a:lnTo>
                <a:lnTo>
                  <a:pt x="2932" y="2825"/>
                </a:lnTo>
                <a:lnTo>
                  <a:pt x="2907" y="2820"/>
                </a:lnTo>
                <a:lnTo>
                  <a:pt x="2884" y="2810"/>
                </a:lnTo>
                <a:lnTo>
                  <a:pt x="2863" y="2797"/>
                </a:lnTo>
                <a:lnTo>
                  <a:pt x="2843" y="2780"/>
                </a:lnTo>
                <a:lnTo>
                  <a:pt x="2822" y="2759"/>
                </a:lnTo>
                <a:lnTo>
                  <a:pt x="2801" y="2735"/>
                </a:lnTo>
                <a:lnTo>
                  <a:pt x="2787" y="2709"/>
                </a:lnTo>
                <a:lnTo>
                  <a:pt x="2779" y="2681"/>
                </a:lnTo>
                <a:lnTo>
                  <a:pt x="2774" y="2651"/>
                </a:lnTo>
                <a:lnTo>
                  <a:pt x="2775" y="2622"/>
                </a:lnTo>
                <a:lnTo>
                  <a:pt x="2783" y="2594"/>
                </a:lnTo>
                <a:lnTo>
                  <a:pt x="2795" y="2565"/>
                </a:lnTo>
                <a:lnTo>
                  <a:pt x="2812" y="2540"/>
                </a:lnTo>
                <a:lnTo>
                  <a:pt x="2876" y="2461"/>
                </a:lnTo>
                <a:lnTo>
                  <a:pt x="2933" y="2378"/>
                </a:lnTo>
                <a:lnTo>
                  <a:pt x="2986" y="2294"/>
                </a:lnTo>
                <a:lnTo>
                  <a:pt x="3034" y="2206"/>
                </a:lnTo>
                <a:lnTo>
                  <a:pt x="3076" y="2114"/>
                </a:lnTo>
                <a:lnTo>
                  <a:pt x="3113" y="2022"/>
                </a:lnTo>
                <a:lnTo>
                  <a:pt x="3145" y="1927"/>
                </a:lnTo>
                <a:lnTo>
                  <a:pt x="3171" y="1831"/>
                </a:lnTo>
                <a:lnTo>
                  <a:pt x="3191" y="1732"/>
                </a:lnTo>
                <a:lnTo>
                  <a:pt x="3206" y="1633"/>
                </a:lnTo>
                <a:lnTo>
                  <a:pt x="3215" y="1533"/>
                </a:lnTo>
                <a:lnTo>
                  <a:pt x="3218" y="1432"/>
                </a:lnTo>
                <a:lnTo>
                  <a:pt x="3215" y="1336"/>
                </a:lnTo>
                <a:lnTo>
                  <a:pt x="3207" y="1239"/>
                </a:lnTo>
                <a:lnTo>
                  <a:pt x="3194" y="1144"/>
                </a:lnTo>
                <a:lnTo>
                  <a:pt x="3175" y="1050"/>
                </a:lnTo>
                <a:lnTo>
                  <a:pt x="3152" y="957"/>
                </a:lnTo>
                <a:lnTo>
                  <a:pt x="3122" y="866"/>
                </a:lnTo>
                <a:lnTo>
                  <a:pt x="3088" y="777"/>
                </a:lnTo>
                <a:lnTo>
                  <a:pt x="3049" y="690"/>
                </a:lnTo>
                <a:lnTo>
                  <a:pt x="3005" y="604"/>
                </a:lnTo>
                <a:lnTo>
                  <a:pt x="2957" y="522"/>
                </a:lnTo>
                <a:lnTo>
                  <a:pt x="2904" y="442"/>
                </a:lnTo>
                <a:lnTo>
                  <a:pt x="2846" y="365"/>
                </a:lnTo>
                <a:lnTo>
                  <a:pt x="2784" y="290"/>
                </a:lnTo>
                <a:lnTo>
                  <a:pt x="2767" y="269"/>
                </a:lnTo>
                <a:lnTo>
                  <a:pt x="2755" y="244"/>
                </a:lnTo>
                <a:lnTo>
                  <a:pt x="2747" y="219"/>
                </a:lnTo>
                <a:lnTo>
                  <a:pt x="2743" y="191"/>
                </a:lnTo>
                <a:lnTo>
                  <a:pt x="2744" y="165"/>
                </a:lnTo>
                <a:lnTo>
                  <a:pt x="2749" y="139"/>
                </a:lnTo>
                <a:lnTo>
                  <a:pt x="2758" y="114"/>
                </a:lnTo>
                <a:lnTo>
                  <a:pt x="2772" y="90"/>
                </a:lnTo>
                <a:lnTo>
                  <a:pt x="2791" y="70"/>
                </a:lnTo>
                <a:lnTo>
                  <a:pt x="2811" y="48"/>
                </a:lnTo>
                <a:lnTo>
                  <a:pt x="2831" y="31"/>
                </a:lnTo>
                <a:lnTo>
                  <a:pt x="2854" y="18"/>
                </a:lnTo>
                <a:lnTo>
                  <a:pt x="2878" y="8"/>
                </a:lnTo>
                <a:lnTo>
                  <a:pt x="2904" y="2"/>
                </a:lnTo>
                <a:lnTo>
                  <a:pt x="2931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857" name="Group 1133"/>
          <p:cNvGrpSpPr>
            <a:grpSpLocks noChangeAspect="1"/>
          </p:cNvGrpSpPr>
          <p:nvPr/>
        </p:nvGrpSpPr>
        <p:grpSpPr bwMode="auto">
          <a:xfrm>
            <a:off x="9971775" y="3839218"/>
            <a:ext cx="308749" cy="302707"/>
            <a:chOff x="-2797" y="-3650"/>
            <a:chExt cx="3066" cy="3006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860" name="Freeform 1135"/>
            <p:cNvSpPr>
              <a:spLocks noEditPoints="1"/>
            </p:cNvSpPr>
            <p:nvPr/>
          </p:nvSpPr>
          <p:spPr bwMode="auto">
            <a:xfrm>
              <a:off x="-2797" y="-2969"/>
              <a:ext cx="3066" cy="2325"/>
            </a:xfrm>
            <a:custGeom>
              <a:avLst/>
              <a:gdLst>
                <a:gd name="T0" fmla="*/ 4595 w 6133"/>
                <a:gd name="T1" fmla="*/ 4316 h 4649"/>
                <a:gd name="T2" fmla="*/ 4602 w 6133"/>
                <a:gd name="T3" fmla="*/ 4332 h 4649"/>
                <a:gd name="T4" fmla="*/ 4714 w 6133"/>
                <a:gd name="T5" fmla="*/ 4338 h 4649"/>
                <a:gd name="T6" fmla="*/ 4733 w 6133"/>
                <a:gd name="T7" fmla="*/ 4329 h 4649"/>
                <a:gd name="T8" fmla="*/ 4735 w 6133"/>
                <a:gd name="T9" fmla="*/ 4312 h 4649"/>
                <a:gd name="T10" fmla="*/ 2458 w 6133"/>
                <a:gd name="T11" fmla="*/ 0 h 4649"/>
                <a:gd name="T12" fmla="*/ 2592 w 6133"/>
                <a:gd name="T13" fmla="*/ 72 h 4649"/>
                <a:gd name="T14" fmla="*/ 3312 w 6133"/>
                <a:gd name="T15" fmla="*/ 1066 h 4649"/>
                <a:gd name="T16" fmla="*/ 3295 w 6133"/>
                <a:gd name="T17" fmla="*/ 1131 h 4649"/>
                <a:gd name="T18" fmla="*/ 3234 w 6133"/>
                <a:gd name="T19" fmla="*/ 1174 h 4649"/>
                <a:gd name="T20" fmla="*/ 2901 w 6133"/>
                <a:gd name="T21" fmla="*/ 4338 h 4649"/>
                <a:gd name="T22" fmla="*/ 3928 w 6133"/>
                <a:gd name="T23" fmla="*/ 4332 h 4649"/>
                <a:gd name="T24" fmla="*/ 3938 w 6133"/>
                <a:gd name="T25" fmla="*/ 4319 h 4649"/>
                <a:gd name="T26" fmla="*/ 3936 w 6133"/>
                <a:gd name="T27" fmla="*/ 1750 h 4649"/>
                <a:gd name="T28" fmla="*/ 3735 w 6133"/>
                <a:gd name="T29" fmla="*/ 2124 h 4649"/>
                <a:gd name="T30" fmla="*/ 3550 w 6133"/>
                <a:gd name="T31" fmla="*/ 2187 h 4649"/>
                <a:gd name="T32" fmla="*/ 3390 w 6133"/>
                <a:gd name="T33" fmla="*/ 2141 h 4649"/>
                <a:gd name="T34" fmla="*/ 3273 w 6133"/>
                <a:gd name="T35" fmla="*/ 1999 h 4649"/>
                <a:gd name="T36" fmla="*/ 3277 w 6133"/>
                <a:gd name="T37" fmla="*/ 1770 h 4649"/>
                <a:gd name="T38" fmla="*/ 3928 w 6133"/>
                <a:gd name="T39" fmla="*/ 326 h 4649"/>
                <a:gd name="T40" fmla="*/ 4089 w 6133"/>
                <a:gd name="T41" fmla="*/ 259 h 4649"/>
                <a:gd name="T42" fmla="*/ 4189 w 6133"/>
                <a:gd name="T43" fmla="*/ 259 h 4649"/>
                <a:gd name="T44" fmla="*/ 4427 w 6133"/>
                <a:gd name="T45" fmla="*/ 257 h 4649"/>
                <a:gd name="T46" fmla="*/ 4725 w 6133"/>
                <a:gd name="T47" fmla="*/ 257 h 4649"/>
                <a:gd name="T48" fmla="*/ 5003 w 6133"/>
                <a:gd name="T49" fmla="*/ 257 h 4649"/>
                <a:gd name="T50" fmla="*/ 5181 w 6133"/>
                <a:gd name="T51" fmla="*/ 255 h 4649"/>
                <a:gd name="T52" fmla="*/ 5306 w 6133"/>
                <a:gd name="T53" fmla="*/ 272 h 4649"/>
                <a:gd name="T54" fmla="*/ 5463 w 6133"/>
                <a:gd name="T55" fmla="*/ 391 h 4649"/>
                <a:gd name="T56" fmla="*/ 6086 w 6133"/>
                <a:gd name="T57" fmla="*/ 1884 h 4649"/>
                <a:gd name="T58" fmla="*/ 6017 w 6133"/>
                <a:gd name="T59" fmla="*/ 2079 h 4649"/>
                <a:gd name="T60" fmla="*/ 5868 w 6133"/>
                <a:gd name="T61" fmla="*/ 2176 h 4649"/>
                <a:gd name="T62" fmla="*/ 5690 w 6133"/>
                <a:gd name="T63" fmla="*/ 2171 h 4649"/>
                <a:gd name="T64" fmla="*/ 5537 w 6133"/>
                <a:gd name="T65" fmla="*/ 2051 h 4649"/>
                <a:gd name="T66" fmla="*/ 5394 w 6133"/>
                <a:gd name="T67" fmla="*/ 4316 h 4649"/>
                <a:gd name="T68" fmla="*/ 5431 w 6133"/>
                <a:gd name="T69" fmla="*/ 4338 h 4649"/>
                <a:gd name="T70" fmla="*/ 6086 w 6133"/>
                <a:gd name="T71" fmla="*/ 4383 h 4649"/>
                <a:gd name="T72" fmla="*/ 6127 w 6133"/>
                <a:gd name="T73" fmla="*/ 4536 h 4649"/>
                <a:gd name="T74" fmla="*/ 6017 w 6133"/>
                <a:gd name="T75" fmla="*/ 4644 h 4649"/>
                <a:gd name="T76" fmla="*/ 76 w 6133"/>
                <a:gd name="T77" fmla="*/ 4629 h 4649"/>
                <a:gd name="T78" fmla="*/ 0 w 6133"/>
                <a:gd name="T79" fmla="*/ 4495 h 4649"/>
                <a:gd name="T80" fmla="*/ 76 w 6133"/>
                <a:gd name="T81" fmla="*/ 4359 h 4649"/>
                <a:gd name="T82" fmla="*/ 514 w 6133"/>
                <a:gd name="T83" fmla="*/ 2387 h 4649"/>
                <a:gd name="T84" fmla="*/ 158 w 6133"/>
                <a:gd name="T85" fmla="*/ 2370 h 4649"/>
                <a:gd name="T86" fmla="*/ 114 w 6133"/>
                <a:gd name="T87" fmla="*/ 2324 h 4649"/>
                <a:gd name="T88" fmla="*/ 108 w 6133"/>
                <a:gd name="T89" fmla="*/ 2245 h 4649"/>
                <a:gd name="T90" fmla="*/ 851 w 6133"/>
                <a:gd name="T91" fmla="*/ 1246 h 4649"/>
                <a:gd name="T92" fmla="*/ 994 w 6133"/>
                <a:gd name="T93" fmla="*/ 1211 h 4649"/>
                <a:gd name="T94" fmla="*/ 1774 w 6133"/>
                <a:gd name="T95" fmla="*/ 2186 h 4649"/>
                <a:gd name="T96" fmla="*/ 1810 w 6133"/>
                <a:gd name="T97" fmla="*/ 2292 h 4649"/>
                <a:gd name="T98" fmla="*/ 1785 w 6133"/>
                <a:gd name="T99" fmla="*/ 2346 h 4649"/>
                <a:gd name="T100" fmla="*/ 1707 w 6133"/>
                <a:gd name="T101" fmla="*/ 2385 h 4649"/>
                <a:gd name="T102" fmla="*/ 2014 w 6133"/>
                <a:gd name="T103" fmla="*/ 4338 h 4649"/>
                <a:gd name="T104" fmla="*/ 1681 w 6133"/>
                <a:gd name="T105" fmla="*/ 1174 h 4649"/>
                <a:gd name="T106" fmla="*/ 1620 w 6133"/>
                <a:gd name="T107" fmla="*/ 1131 h 4649"/>
                <a:gd name="T108" fmla="*/ 1603 w 6133"/>
                <a:gd name="T109" fmla="*/ 1066 h 4649"/>
                <a:gd name="T110" fmla="*/ 2324 w 6133"/>
                <a:gd name="T111" fmla="*/ 72 h 4649"/>
                <a:gd name="T112" fmla="*/ 2458 w 6133"/>
                <a:gd name="T113" fmla="*/ 0 h 4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133" h="4649">
                  <a:moveTo>
                    <a:pt x="4595" y="2562"/>
                  </a:moveTo>
                  <a:lnTo>
                    <a:pt x="4595" y="4308"/>
                  </a:lnTo>
                  <a:lnTo>
                    <a:pt x="4595" y="4312"/>
                  </a:lnTo>
                  <a:lnTo>
                    <a:pt x="4595" y="4316"/>
                  </a:lnTo>
                  <a:lnTo>
                    <a:pt x="4595" y="4321"/>
                  </a:lnTo>
                  <a:lnTo>
                    <a:pt x="4597" y="4325"/>
                  </a:lnTo>
                  <a:lnTo>
                    <a:pt x="4599" y="4329"/>
                  </a:lnTo>
                  <a:lnTo>
                    <a:pt x="4602" y="4332"/>
                  </a:lnTo>
                  <a:lnTo>
                    <a:pt x="4606" y="4336"/>
                  </a:lnTo>
                  <a:lnTo>
                    <a:pt x="4614" y="4338"/>
                  </a:lnTo>
                  <a:lnTo>
                    <a:pt x="4621" y="4338"/>
                  </a:lnTo>
                  <a:lnTo>
                    <a:pt x="4714" y="4338"/>
                  </a:lnTo>
                  <a:lnTo>
                    <a:pt x="4722" y="4338"/>
                  </a:lnTo>
                  <a:lnTo>
                    <a:pt x="4727" y="4336"/>
                  </a:lnTo>
                  <a:lnTo>
                    <a:pt x="4731" y="4332"/>
                  </a:lnTo>
                  <a:lnTo>
                    <a:pt x="4733" y="4329"/>
                  </a:lnTo>
                  <a:lnTo>
                    <a:pt x="4735" y="4325"/>
                  </a:lnTo>
                  <a:lnTo>
                    <a:pt x="4735" y="4321"/>
                  </a:lnTo>
                  <a:lnTo>
                    <a:pt x="4735" y="4316"/>
                  </a:lnTo>
                  <a:lnTo>
                    <a:pt x="4735" y="4312"/>
                  </a:lnTo>
                  <a:lnTo>
                    <a:pt x="4735" y="4308"/>
                  </a:lnTo>
                  <a:lnTo>
                    <a:pt x="4735" y="2562"/>
                  </a:lnTo>
                  <a:lnTo>
                    <a:pt x="4595" y="2562"/>
                  </a:lnTo>
                  <a:close/>
                  <a:moveTo>
                    <a:pt x="2458" y="0"/>
                  </a:moveTo>
                  <a:lnTo>
                    <a:pt x="2495" y="5"/>
                  </a:lnTo>
                  <a:lnTo>
                    <a:pt x="2530" y="20"/>
                  </a:lnTo>
                  <a:lnTo>
                    <a:pt x="2564" y="43"/>
                  </a:lnTo>
                  <a:lnTo>
                    <a:pt x="2592" y="72"/>
                  </a:lnTo>
                  <a:lnTo>
                    <a:pt x="3275" y="980"/>
                  </a:lnTo>
                  <a:lnTo>
                    <a:pt x="3295" y="1012"/>
                  </a:lnTo>
                  <a:lnTo>
                    <a:pt x="3307" y="1040"/>
                  </a:lnTo>
                  <a:lnTo>
                    <a:pt x="3312" y="1066"/>
                  </a:lnTo>
                  <a:lnTo>
                    <a:pt x="3310" y="1088"/>
                  </a:lnTo>
                  <a:lnTo>
                    <a:pt x="3307" y="1105"/>
                  </a:lnTo>
                  <a:lnTo>
                    <a:pt x="3301" y="1120"/>
                  </a:lnTo>
                  <a:lnTo>
                    <a:pt x="3295" y="1131"/>
                  </a:lnTo>
                  <a:lnTo>
                    <a:pt x="3286" y="1142"/>
                  </a:lnTo>
                  <a:lnTo>
                    <a:pt x="3273" y="1153"/>
                  </a:lnTo>
                  <a:lnTo>
                    <a:pt x="3256" y="1164"/>
                  </a:lnTo>
                  <a:lnTo>
                    <a:pt x="3234" y="1174"/>
                  </a:lnTo>
                  <a:lnTo>
                    <a:pt x="3208" y="1179"/>
                  </a:lnTo>
                  <a:lnTo>
                    <a:pt x="3174" y="1181"/>
                  </a:lnTo>
                  <a:lnTo>
                    <a:pt x="2901" y="1181"/>
                  </a:lnTo>
                  <a:lnTo>
                    <a:pt x="2901" y="4338"/>
                  </a:lnTo>
                  <a:lnTo>
                    <a:pt x="3908" y="4338"/>
                  </a:lnTo>
                  <a:lnTo>
                    <a:pt x="3917" y="4338"/>
                  </a:lnTo>
                  <a:lnTo>
                    <a:pt x="3925" y="4336"/>
                  </a:lnTo>
                  <a:lnTo>
                    <a:pt x="3928" y="4332"/>
                  </a:lnTo>
                  <a:lnTo>
                    <a:pt x="3932" y="4331"/>
                  </a:lnTo>
                  <a:lnTo>
                    <a:pt x="3936" y="4327"/>
                  </a:lnTo>
                  <a:lnTo>
                    <a:pt x="3936" y="4323"/>
                  </a:lnTo>
                  <a:lnTo>
                    <a:pt x="3938" y="4319"/>
                  </a:lnTo>
                  <a:lnTo>
                    <a:pt x="3938" y="4316"/>
                  </a:lnTo>
                  <a:lnTo>
                    <a:pt x="3936" y="4312"/>
                  </a:lnTo>
                  <a:lnTo>
                    <a:pt x="3936" y="4308"/>
                  </a:lnTo>
                  <a:lnTo>
                    <a:pt x="3936" y="1750"/>
                  </a:lnTo>
                  <a:lnTo>
                    <a:pt x="3826" y="2007"/>
                  </a:lnTo>
                  <a:lnTo>
                    <a:pt x="3802" y="2051"/>
                  </a:lnTo>
                  <a:lnTo>
                    <a:pt x="3770" y="2091"/>
                  </a:lnTo>
                  <a:lnTo>
                    <a:pt x="3735" y="2124"/>
                  </a:lnTo>
                  <a:lnTo>
                    <a:pt x="3694" y="2150"/>
                  </a:lnTo>
                  <a:lnTo>
                    <a:pt x="3649" y="2171"/>
                  </a:lnTo>
                  <a:lnTo>
                    <a:pt x="3601" y="2184"/>
                  </a:lnTo>
                  <a:lnTo>
                    <a:pt x="3550" y="2187"/>
                  </a:lnTo>
                  <a:lnTo>
                    <a:pt x="3511" y="2184"/>
                  </a:lnTo>
                  <a:lnTo>
                    <a:pt x="3470" y="2176"/>
                  </a:lnTo>
                  <a:lnTo>
                    <a:pt x="3433" y="2163"/>
                  </a:lnTo>
                  <a:lnTo>
                    <a:pt x="3390" y="2141"/>
                  </a:lnTo>
                  <a:lnTo>
                    <a:pt x="3353" y="2113"/>
                  </a:lnTo>
                  <a:lnTo>
                    <a:pt x="3321" y="2079"/>
                  </a:lnTo>
                  <a:lnTo>
                    <a:pt x="3294" y="2040"/>
                  </a:lnTo>
                  <a:lnTo>
                    <a:pt x="3273" y="1999"/>
                  </a:lnTo>
                  <a:lnTo>
                    <a:pt x="3256" y="1942"/>
                  </a:lnTo>
                  <a:lnTo>
                    <a:pt x="3253" y="1884"/>
                  </a:lnTo>
                  <a:lnTo>
                    <a:pt x="3258" y="1826"/>
                  </a:lnTo>
                  <a:lnTo>
                    <a:pt x="3277" y="1770"/>
                  </a:lnTo>
                  <a:lnTo>
                    <a:pt x="3852" y="436"/>
                  </a:lnTo>
                  <a:lnTo>
                    <a:pt x="3873" y="397"/>
                  </a:lnTo>
                  <a:lnTo>
                    <a:pt x="3899" y="357"/>
                  </a:lnTo>
                  <a:lnTo>
                    <a:pt x="3928" y="326"/>
                  </a:lnTo>
                  <a:lnTo>
                    <a:pt x="3962" y="298"/>
                  </a:lnTo>
                  <a:lnTo>
                    <a:pt x="4001" y="277"/>
                  </a:lnTo>
                  <a:lnTo>
                    <a:pt x="4042" y="262"/>
                  </a:lnTo>
                  <a:lnTo>
                    <a:pt x="4089" y="259"/>
                  </a:lnTo>
                  <a:lnTo>
                    <a:pt x="4096" y="259"/>
                  </a:lnTo>
                  <a:lnTo>
                    <a:pt x="4116" y="259"/>
                  </a:lnTo>
                  <a:lnTo>
                    <a:pt x="4146" y="259"/>
                  </a:lnTo>
                  <a:lnTo>
                    <a:pt x="4189" y="259"/>
                  </a:lnTo>
                  <a:lnTo>
                    <a:pt x="4237" y="259"/>
                  </a:lnTo>
                  <a:lnTo>
                    <a:pt x="4295" y="259"/>
                  </a:lnTo>
                  <a:lnTo>
                    <a:pt x="4359" y="259"/>
                  </a:lnTo>
                  <a:lnTo>
                    <a:pt x="4427" y="257"/>
                  </a:lnTo>
                  <a:lnTo>
                    <a:pt x="4500" y="257"/>
                  </a:lnTo>
                  <a:lnTo>
                    <a:pt x="4574" y="257"/>
                  </a:lnTo>
                  <a:lnTo>
                    <a:pt x="4649" y="257"/>
                  </a:lnTo>
                  <a:lnTo>
                    <a:pt x="4725" y="257"/>
                  </a:lnTo>
                  <a:lnTo>
                    <a:pt x="4800" y="257"/>
                  </a:lnTo>
                  <a:lnTo>
                    <a:pt x="4872" y="257"/>
                  </a:lnTo>
                  <a:lnTo>
                    <a:pt x="4939" y="257"/>
                  </a:lnTo>
                  <a:lnTo>
                    <a:pt x="5003" y="257"/>
                  </a:lnTo>
                  <a:lnTo>
                    <a:pt x="5060" y="257"/>
                  </a:lnTo>
                  <a:lnTo>
                    <a:pt x="5109" y="257"/>
                  </a:lnTo>
                  <a:lnTo>
                    <a:pt x="5150" y="255"/>
                  </a:lnTo>
                  <a:lnTo>
                    <a:pt x="5181" y="255"/>
                  </a:lnTo>
                  <a:lnTo>
                    <a:pt x="5200" y="255"/>
                  </a:lnTo>
                  <a:lnTo>
                    <a:pt x="5208" y="255"/>
                  </a:lnTo>
                  <a:lnTo>
                    <a:pt x="5258" y="261"/>
                  </a:lnTo>
                  <a:lnTo>
                    <a:pt x="5306" y="272"/>
                  </a:lnTo>
                  <a:lnTo>
                    <a:pt x="5353" y="292"/>
                  </a:lnTo>
                  <a:lnTo>
                    <a:pt x="5394" y="318"/>
                  </a:lnTo>
                  <a:lnTo>
                    <a:pt x="5431" y="352"/>
                  </a:lnTo>
                  <a:lnTo>
                    <a:pt x="5463" y="391"/>
                  </a:lnTo>
                  <a:lnTo>
                    <a:pt x="5487" y="436"/>
                  </a:lnTo>
                  <a:lnTo>
                    <a:pt x="6062" y="1770"/>
                  </a:lnTo>
                  <a:lnTo>
                    <a:pt x="6081" y="1826"/>
                  </a:lnTo>
                  <a:lnTo>
                    <a:pt x="6086" y="1884"/>
                  </a:lnTo>
                  <a:lnTo>
                    <a:pt x="6083" y="1942"/>
                  </a:lnTo>
                  <a:lnTo>
                    <a:pt x="6066" y="1999"/>
                  </a:lnTo>
                  <a:lnTo>
                    <a:pt x="6045" y="2040"/>
                  </a:lnTo>
                  <a:lnTo>
                    <a:pt x="6017" y="2079"/>
                  </a:lnTo>
                  <a:lnTo>
                    <a:pt x="5986" y="2113"/>
                  </a:lnTo>
                  <a:lnTo>
                    <a:pt x="5949" y="2141"/>
                  </a:lnTo>
                  <a:lnTo>
                    <a:pt x="5906" y="2163"/>
                  </a:lnTo>
                  <a:lnTo>
                    <a:pt x="5868" y="2176"/>
                  </a:lnTo>
                  <a:lnTo>
                    <a:pt x="5829" y="2184"/>
                  </a:lnTo>
                  <a:lnTo>
                    <a:pt x="5788" y="2187"/>
                  </a:lnTo>
                  <a:lnTo>
                    <a:pt x="5738" y="2184"/>
                  </a:lnTo>
                  <a:lnTo>
                    <a:pt x="5690" y="2171"/>
                  </a:lnTo>
                  <a:lnTo>
                    <a:pt x="5645" y="2150"/>
                  </a:lnTo>
                  <a:lnTo>
                    <a:pt x="5604" y="2124"/>
                  </a:lnTo>
                  <a:lnTo>
                    <a:pt x="5569" y="2091"/>
                  </a:lnTo>
                  <a:lnTo>
                    <a:pt x="5537" y="2051"/>
                  </a:lnTo>
                  <a:lnTo>
                    <a:pt x="5513" y="2007"/>
                  </a:lnTo>
                  <a:lnTo>
                    <a:pt x="5392" y="1727"/>
                  </a:lnTo>
                  <a:lnTo>
                    <a:pt x="5392" y="4308"/>
                  </a:lnTo>
                  <a:lnTo>
                    <a:pt x="5394" y="4316"/>
                  </a:lnTo>
                  <a:lnTo>
                    <a:pt x="5396" y="4323"/>
                  </a:lnTo>
                  <a:lnTo>
                    <a:pt x="5401" y="4331"/>
                  </a:lnTo>
                  <a:lnTo>
                    <a:pt x="5414" y="4336"/>
                  </a:lnTo>
                  <a:lnTo>
                    <a:pt x="5431" y="4338"/>
                  </a:lnTo>
                  <a:lnTo>
                    <a:pt x="5976" y="4338"/>
                  </a:lnTo>
                  <a:lnTo>
                    <a:pt x="6017" y="4344"/>
                  </a:lnTo>
                  <a:lnTo>
                    <a:pt x="6055" y="4359"/>
                  </a:lnTo>
                  <a:lnTo>
                    <a:pt x="6086" y="4383"/>
                  </a:lnTo>
                  <a:lnTo>
                    <a:pt x="6110" y="4414"/>
                  </a:lnTo>
                  <a:lnTo>
                    <a:pt x="6127" y="4452"/>
                  </a:lnTo>
                  <a:lnTo>
                    <a:pt x="6133" y="4495"/>
                  </a:lnTo>
                  <a:lnTo>
                    <a:pt x="6127" y="4536"/>
                  </a:lnTo>
                  <a:lnTo>
                    <a:pt x="6110" y="4573"/>
                  </a:lnTo>
                  <a:lnTo>
                    <a:pt x="6086" y="4605"/>
                  </a:lnTo>
                  <a:lnTo>
                    <a:pt x="6055" y="4629"/>
                  </a:lnTo>
                  <a:lnTo>
                    <a:pt x="6017" y="4644"/>
                  </a:lnTo>
                  <a:lnTo>
                    <a:pt x="5976" y="4649"/>
                  </a:lnTo>
                  <a:lnTo>
                    <a:pt x="156" y="4649"/>
                  </a:lnTo>
                  <a:lnTo>
                    <a:pt x="114" y="4644"/>
                  </a:lnTo>
                  <a:lnTo>
                    <a:pt x="76" y="4629"/>
                  </a:lnTo>
                  <a:lnTo>
                    <a:pt x="47" y="4605"/>
                  </a:lnTo>
                  <a:lnTo>
                    <a:pt x="20" y="4573"/>
                  </a:lnTo>
                  <a:lnTo>
                    <a:pt x="6" y="4536"/>
                  </a:lnTo>
                  <a:lnTo>
                    <a:pt x="0" y="4495"/>
                  </a:lnTo>
                  <a:lnTo>
                    <a:pt x="6" y="4452"/>
                  </a:lnTo>
                  <a:lnTo>
                    <a:pt x="20" y="4414"/>
                  </a:lnTo>
                  <a:lnTo>
                    <a:pt x="47" y="4383"/>
                  </a:lnTo>
                  <a:lnTo>
                    <a:pt x="76" y="4359"/>
                  </a:lnTo>
                  <a:lnTo>
                    <a:pt x="114" y="4344"/>
                  </a:lnTo>
                  <a:lnTo>
                    <a:pt x="156" y="4338"/>
                  </a:lnTo>
                  <a:lnTo>
                    <a:pt x="514" y="4338"/>
                  </a:lnTo>
                  <a:lnTo>
                    <a:pt x="514" y="2387"/>
                  </a:lnTo>
                  <a:lnTo>
                    <a:pt x="240" y="2387"/>
                  </a:lnTo>
                  <a:lnTo>
                    <a:pt x="207" y="2385"/>
                  </a:lnTo>
                  <a:lnTo>
                    <a:pt x="181" y="2379"/>
                  </a:lnTo>
                  <a:lnTo>
                    <a:pt x="158" y="2370"/>
                  </a:lnTo>
                  <a:lnTo>
                    <a:pt x="141" y="2359"/>
                  </a:lnTo>
                  <a:lnTo>
                    <a:pt x="128" y="2346"/>
                  </a:lnTo>
                  <a:lnTo>
                    <a:pt x="119" y="2335"/>
                  </a:lnTo>
                  <a:lnTo>
                    <a:pt x="114" y="2324"/>
                  </a:lnTo>
                  <a:lnTo>
                    <a:pt x="108" y="2310"/>
                  </a:lnTo>
                  <a:lnTo>
                    <a:pt x="102" y="2292"/>
                  </a:lnTo>
                  <a:lnTo>
                    <a:pt x="102" y="2271"/>
                  </a:lnTo>
                  <a:lnTo>
                    <a:pt x="108" y="2245"/>
                  </a:lnTo>
                  <a:lnTo>
                    <a:pt x="119" y="2217"/>
                  </a:lnTo>
                  <a:lnTo>
                    <a:pt x="140" y="2186"/>
                  </a:lnTo>
                  <a:lnTo>
                    <a:pt x="823" y="1278"/>
                  </a:lnTo>
                  <a:lnTo>
                    <a:pt x="851" y="1246"/>
                  </a:lnTo>
                  <a:lnTo>
                    <a:pt x="883" y="1224"/>
                  </a:lnTo>
                  <a:lnTo>
                    <a:pt x="920" y="1211"/>
                  </a:lnTo>
                  <a:lnTo>
                    <a:pt x="957" y="1205"/>
                  </a:lnTo>
                  <a:lnTo>
                    <a:pt x="994" y="1211"/>
                  </a:lnTo>
                  <a:lnTo>
                    <a:pt x="1030" y="1224"/>
                  </a:lnTo>
                  <a:lnTo>
                    <a:pt x="1063" y="1246"/>
                  </a:lnTo>
                  <a:lnTo>
                    <a:pt x="1091" y="1278"/>
                  </a:lnTo>
                  <a:lnTo>
                    <a:pt x="1774" y="2186"/>
                  </a:lnTo>
                  <a:lnTo>
                    <a:pt x="1795" y="2217"/>
                  </a:lnTo>
                  <a:lnTo>
                    <a:pt x="1806" y="2245"/>
                  </a:lnTo>
                  <a:lnTo>
                    <a:pt x="1812" y="2271"/>
                  </a:lnTo>
                  <a:lnTo>
                    <a:pt x="1810" y="2292"/>
                  </a:lnTo>
                  <a:lnTo>
                    <a:pt x="1806" y="2310"/>
                  </a:lnTo>
                  <a:lnTo>
                    <a:pt x="1800" y="2324"/>
                  </a:lnTo>
                  <a:lnTo>
                    <a:pt x="1795" y="2335"/>
                  </a:lnTo>
                  <a:lnTo>
                    <a:pt x="1785" y="2346"/>
                  </a:lnTo>
                  <a:lnTo>
                    <a:pt x="1772" y="2359"/>
                  </a:lnTo>
                  <a:lnTo>
                    <a:pt x="1756" y="2370"/>
                  </a:lnTo>
                  <a:lnTo>
                    <a:pt x="1733" y="2379"/>
                  </a:lnTo>
                  <a:lnTo>
                    <a:pt x="1707" y="2385"/>
                  </a:lnTo>
                  <a:lnTo>
                    <a:pt x="1674" y="2387"/>
                  </a:lnTo>
                  <a:lnTo>
                    <a:pt x="1400" y="2387"/>
                  </a:lnTo>
                  <a:lnTo>
                    <a:pt x="1400" y="4338"/>
                  </a:lnTo>
                  <a:lnTo>
                    <a:pt x="2014" y="4338"/>
                  </a:lnTo>
                  <a:lnTo>
                    <a:pt x="2014" y="1181"/>
                  </a:lnTo>
                  <a:lnTo>
                    <a:pt x="1741" y="1181"/>
                  </a:lnTo>
                  <a:lnTo>
                    <a:pt x="1707" y="1179"/>
                  </a:lnTo>
                  <a:lnTo>
                    <a:pt x="1681" y="1174"/>
                  </a:lnTo>
                  <a:lnTo>
                    <a:pt x="1659" y="1164"/>
                  </a:lnTo>
                  <a:lnTo>
                    <a:pt x="1642" y="1153"/>
                  </a:lnTo>
                  <a:lnTo>
                    <a:pt x="1629" y="1142"/>
                  </a:lnTo>
                  <a:lnTo>
                    <a:pt x="1620" y="1131"/>
                  </a:lnTo>
                  <a:lnTo>
                    <a:pt x="1614" y="1120"/>
                  </a:lnTo>
                  <a:lnTo>
                    <a:pt x="1609" y="1105"/>
                  </a:lnTo>
                  <a:lnTo>
                    <a:pt x="1603" y="1088"/>
                  </a:lnTo>
                  <a:lnTo>
                    <a:pt x="1603" y="1066"/>
                  </a:lnTo>
                  <a:lnTo>
                    <a:pt x="1609" y="1040"/>
                  </a:lnTo>
                  <a:lnTo>
                    <a:pt x="1620" y="1012"/>
                  </a:lnTo>
                  <a:lnTo>
                    <a:pt x="1640" y="980"/>
                  </a:lnTo>
                  <a:lnTo>
                    <a:pt x="2324" y="72"/>
                  </a:lnTo>
                  <a:lnTo>
                    <a:pt x="2351" y="43"/>
                  </a:lnTo>
                  <a:lnTo>
                    <a:pt x="2383" y="20"/>
                  </a:lnTo>
                  <a:lnTo>
                    <a:pt x="2420" y="5"/>
                  </a:lnTo>
                  <a:lnTo>
                    <a:pt x="24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1" name="Freeform 1136"/>
            <p:cNvSpPr>
              <a:spLocks/>
            </p:cNvSpPr>
            <p:nvPr/>
          </p:nvSpPr>
          <p:spPr bwMode="auto">
            <a:xfrm>
              <a:off x="-856" y="-3650"/>
              <a:ext cx="753" cy="754"/>
            </a:xfrm>
            <a:custGeom>
              <a:avLst/>
              <a:gdLst>
                <a:gd name="T0" fmla="*/ 754 w 1506"/>
                <a:gd name="T1" fmla="*/ 0 h 1510"/>
                <a:gd name="T2" fmla="*/ 847 w 1506"/>
                <a:gd name="T3" fmla="*/ 8 h 1510"/>
                <a:gd name="T4" fmla="*/ 938 w 1506"/>
                <a:gd name="T5" fmla="*/ 25 h 1510"/>
                <a:gd name="T6" fmla="*/ 1026 w 1506"/>
                <a:gd name="T7" fmla="*/ 53 h 1510"/>
                <a:gd name="T8" fmla="*/ 1108 w 1506"/>
                <a:gd name="T9" fmla="*/ 90 h 1510"/>
                <a:gd name="T10" fmla="*/ 1184 w 1506"/>
                <a:gd name="T11" fmla="*/ 136 h 1510"/>
                <a:gd name="T12" fmla="*/ 1253 w 1506"/>
                <a:gd name="T13" fmla="*/ 192 h 1510"/>
                <a:gd name="T14" fmla="*/ 1316 w 1506"/>
                <a:gd name="T15" fmla="*/ 254 h 1510"/>
                <a:gd name="T16" fmla="*/ 1372 w 1506"/>
                <a:gd name="T17" fmla="*/ 325 h 1510"/>
                <a:gd name="T18" fmla="*/ 1419 w 1506"/>
                <a:gd name="T19" fmla="*/ 401 h 1510"/>
                <a:gd name="T20" fmla="*/ 1456 w 1506"/>
                <a:gd name="T21" fmla="*/ 483 h 1510"/>
                <a:gd name="T22" fmla="*/ 1484 w 1506"/>
                <a:gd name="T23" fmla="*/ 571 h 1510"/>
                <a:gd name="T24" fmla="*/ 1501 w 1506"/>
                <a:gd name="T25" fmla="*/ 660 h 1510"/>
                <a:gd name="T26" fmla="*/ 1506 w 1506"/>
                <a:gd name="T27" fmla="*/ 755 h 1510"/>
                <a:gd name="T28" fmla="*/ 1501 w 1506"/>
                <a:gd name="T29" fmla="*/ 850 h 1510"/>
                <a:gd name="T30" fmla="*/ 1484 w 1506"/>
                <a:gd name="T31" fmla="*/ 942 h 1510"/>
                <a:gd name="T32" fmla="*/ 1456 w 1506"/>
                <a:gd name="T33" fmla="*/ 1027 h 1510"/>
                <a:gd name="T34" fmla="*/ 1419 w 1506"/>
                <a:gd name="T35" fmla="*/ 1109 h 1510"/>
                <a:gd name="T36" fmla="*/ 1372 w 1506"/>
                <a:gd name="T37" fmla="*/ 1186 h 1510"/>
                <a:gd name="T38" fmla="*/ 1316 w 1506"/>
                <a:gd name="T39" fmla="*/ 1256 h 1510"/>
                <a:gd name="T40" fmla="*/ 1253 w 1506"/>
                <a:gd name="T41" fmla="*/ 1318 h 1510"/>
                <a:gd name="T42" fmla="*/ 1184 w 1506"/>
                <a:gd name="T43" fmla="*/ 1374 h 1510"/>
                <a:gd name="T44" fmla="*/ 1108 w 1506"/>
                <a:gd name="T45" fmla="*/ 1420 h 1510"/>
                <a:gd name="T46" fmla="*/ 1026 w 1506"/>
                <a:gd name="T47" fmla="*/ 1458 h 1510"/>
                <a:gd name="T48" fmla="*/ 938 w 1506"/>
                <a:gd name="T49" fmla="*/ 1486 h 1510"/>
                <a:gd name="T50" fmla="*/ 847 w 1506"/>
                <a:gd name="T51" fmla="*/ 1502 h 1510"/>
                <a:gd name="T52" fmla="*/ 754 w 1506"/>
                <a:gd name="T53" fmla="*/ 1510 h 1510"/>
                <a:gd name="T54" fmla="*/ 659 w 1506"/>
                <a:gd name="T55" fmla="*/ 1502 h 1510"/>
                <a:gd name="T56" fmla="*/ 568 w 1506"/>
                <a:gd name="T57" fmla="*/ 1486 h 1510"/>
                <a:gd name="T58" fmla="*/ 482 w 1506"/>
                <a:gd name="T59" fmla="*/ 1458 h 1510"/>
                <a:gd name="T60" fmla="*/ 400 w 1506"/>
                <a:gd name="T61" fmla="*/ 1420 h 1510"/>
                <a:gd name="T62" fmla="*/ 324 w 1506"/>
                <a:gd name="T63" fmla="*/ 1374 h 1510"/>
                <a:gd name="T64" fmla="*/ 253 w 1506"/>
                <a:gd name="T65" fmla="*/ 1318 h 1510"/>
                <a:gd name="T66" fmla="*/ 190 w 1506"/>
                <a:gd name="T67" fmla="*/ 1256 h 1510"/>
                <a:gd name="T68" fmla="*/ 136 w 1506"/>
                <a:gd name="T69" fmla="*/ 1186 h 1510"/>
                <a:gd name="T70" fmla="*/ 89 w 1506"/>
                <a:gd name="T71" fmla="*/ 1109 h 1510"/>
                <a:gd name="T72" fmla="*/ 50 w 1506"/>
                <a:gd name="T73" fmla="*/ 1027 h 1510"/>
                <a:gd name="T74" fmla="*/ 22 w 1506"/>
                <a:gd name="T75" fmla="*/ 942 h 1510"/>
                <a:gd name="T76" fmla="*/ 5 w 1506"/>
                <a:gd name="T77" fmla="*/ 850 h 1510"/>
                <a:gd name="T78" fmla="*/ 0 w 1506"/>
                <a:gd name="T79" fmla="*/ 755 h 1510"/>
                <a:gd name="T80" fmla="*/ 5 w 1506"/>
                <a:gd name="T81" fmla="*/ 660 h 1510"/>
                <a:gd name="T82" fmla="*/ 22 w 1506"/>
                <a:gd name="T83" fmla="*/ 571 h 1510"/>
                <a:gd name="T84" fmla="*/ 50 w 1506"/>
                <a:gd name="T85" fmla="*/ 483 h 1510"/>
                <a:gd name="T86" fmla="*/ 89 w 1506"/>
                <a:gd name="T87" fmla="*/ 401 h 1510"/>
                <a:gd name="T88" fmla="*/ 136 w 1506"/>
                <a:gd name="T89" fmla="*/ 325 h 1510"/>
                <a:gd name="T90" fmla="*/ 190 w 1506"/>
                <a:gd name="T91" fmla="*/ 254 h 1510"/>
                <a:gd name="T92" fmla="*/ 253 w 1506"/>
                <a:gd name="T93" fmla="*/ 192 h 1510"/>
                <a:gd name="T94" fmla="*/ 324 w 1506"/>
                <a:gd name="T95" fmla="*/ 136 h 1510"/>
                <a:gd name="T96" fmla="*/ 400 w 1506"/>
                <a:gd name="T97" fmla="*/ 90 h 1510"/>
                <a:gd name="T98" fmla="*/ 482 w 1506"/>
                <a:gd name="T99" fmla="*/ 53 h 1510"/>
                <a:gd name="T100" fmla="*/ 568 w 1506"/>
                <a:gd name="T101" fmla="*/ 25 h 1510"/>
                <a:gd name="T102" fmla="*/ 659 w 1506"/>
                <a:gd name="T103" fmla="*/ 8 h 1510"/>
                <a:gd name="T104" fmla="*/ 754 w 1506"/>
                <a:gd name="T105" fmla="*/ 0 h 1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06" h="1510">
                  <a:moveTo>
                    <a:pt x="754" y="0"/>
                  </a:moveTo>
                  <a:lnTo>
                    <a:pt x="847" y="8"/>
                  </a:lnTo>
                  <a:lnTo>
                    <a:pt x="938" y="25"/>
                  </a:lnTo>
                  <a:lnTo>
                    <a:pt x="1026" y="53"/>
                  </a:lnTo>
                  <a:lnTo>
                    <a:pt x="1108" y="90"/>
                  </a:lnTo>
                  <a:lnTo>
                    <a:pt x="1184" y="136"/>
                  </a:lnTo>
                  <a:lnTo>
                    <a:pt x="1253" y="192"/>
                  </a:lnTo>
                  <a:lnTo>
                    <a:pt x="1316" y="254"/>
                  </a:lnTo>
                  <a:lnTo>
                    <a:pt x="1372" y="325"/>
                  </a:lnTo>
                  <a:lnTo>
                    <a:pt x="1419" y="401"/>
                  </a:lnTo>
                  <a:lnTo>
                    <a:pt x="1456" y="483"/>
                  </a:lnTo>
                  <a:lnTo>
                    <a:pt x="1484" y="571"/>
                  </a:lnTo>
                  <a:lnTo>
                    <a:pt x="1501" y="660"/>
                  </a:lnTo>
                  <a:lnTo>
                    <a:pt x="1506" y="755"/>
                  </a:lnTo>
                  <a:lnTo>
                    <a:pt x="1501" y="850"/>
                  </a:lnTo>
                  <a:lnTo>
                    <a:pt x="1484" y="942"/>
                  </a:lnTo>
                  <a:lnTo>
                    <a:pt x="1456" y="1027"/>
                  </a:lnTo>
                  <a:lnTo>
                    <a:pt x="1419" y="1109"/>
                  </a:lnTo>
                  <a:lnTo>
                    <a:pt x="1372" y="1186"/>
                  </a:lnTo>
                  <a:lnTo>
                    <a:pt x="1316" y="1256"/>
                  </a:lnTo>
                  <a:lnTo>
                    <a:pt x="1253" y="1318"/>
                  </a:lnTo>
                  <a:lnTo>
                    <a:pt x="1184" y="1374"/>
                  </a:lnTo>
                  <a:lnTo>
                    <a:pt x="1108" y="1420"/>
                  </a:lnTo>
                  <a:lnTo>
                    <a:pt x="1026" y="1458"/>
                  </a:lnTo>
                  <a:lnTo>
                    <a:pt x="938" y="1486"/>
                  </a:lnTo>
                  <a:lnTo>
                    <a:pt x="847" y="1502"/>
                  </a:lnTo>
                  <a:lnTo>
                    <a:pt x="754" y="1510"/>
                  </a:lnTo>
                  <a:lnTo>
                    <a:pt x="659" y="1502"/>
                  </a:lnTo>
                  <a:lnTo>
                    <a:pt x="568" y="1486"/>
                  </a:lnTo>
                  <a:lnTo>
                    <a:pt x="482" y="1458"/>
                  </a:lnTo>
                  <a:lnTo>
                    <a:pt x="400" y="1420"/>
                  </a:lnTo>
                  <a:lnTo>
                    <a:pt x="324" y="1374"/>
                  </a:lnTo>
                  <a:lnTo>
                    <a:pt x="253" y="1318"/>
                  </a:lnTo>
                  <a:lnTo>
                    <a:pt x="190" y="1256"/>
                  </a:lnTo>
                  <a:lnTo>
                    <a:pt x="136" y="1186"/>
                  </a:lnTo>
                  <a:lnTo>
                    <a:pt x="89" y="1109"/>
                  </a:lnTo>
                  <a:lnTo>
                    <a:pt x="50" y="1027"/>
                  </a:lnTo>
                  <a:lnTo>
                    <a:pt x="22" y="942"/>
                  </a:lnTo>
                  <a:lnTo>
                    <a:pt x="5" y="850"/>
                  </a:lnTo>
                  <a:lnTo>
                    <a:pt x="0" y="755"/>
                  </a:lnTo>
                  <a:lnTo>
                    <a:pt x="5" y="660"/>
                  </a:lnTo>
                  <a:lnTo>
                    <a:pt x="22" y="571"/>
                  </a:lnTo>
                  <a:lnTo>
                    <a:pt x="50" y="483"/>
                  </a:lnTo>
                  <a:lnTo>
                    <a:pt x="89" y="401"/>
                  </a:lnTo>
                  <a:lnTo>
                    <a:pt x="136" y="325"/>
                  </a:lnTo>
                  <a:lnTo>
                    <a:pt x="190" y="254"/>
                  </a:lnTo>
                  <a:lnTo>
                    <a:pt x="253" y="192"/>
                  </a:lnTo>
                  <a:lnTo>
                    <a:pt x="324" y="136"/>
                  </a:lnTo>
                  <a:lnTo>
                    <a:pt x="400" y="90"/>
                  </a:lnTo>
                  <a:lnTo>
                    <a:pt x="482" y="53"/>
                  </a:lnTo>
                  <a:lnTo>
                    <a:pt x="568" y="25"/>
                  </a:lnTo>
                  <a:lnTo>
                    <a:pt x="659" y="8"/>
                  </a:lnTo>
                  <a:lnTo>
                    <a:pt x="7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030" name="Freeform 1328"/>
          <p:cNvSpPr>
            <a:spLocks noEditPoints="1"/>
          </p:cNvSpPr>
          <p:nvPr/>
        </p:nvSpPr>
        <p:spPr bwMode="auto">
          <a:xfrm>
            <a:off x="7111968" y="3863917"/>
            <a:ext cx="251695" cy="253308"/>
          </a:xfrm>
          <a:custGeom>
            <a:avLst/>
            <a:gdLst>
              <a:gd name="T0" fmla="*/ 2541 w 3742"/>
              <a:gd name="T1" fmla="*/ 768 h 3765"/>
              <a:gd name="T2" fmla="*/ 2276 w 3742"/>
              <a:gd name="T3" fmla="*/ 946 h 3765"/>
              <a:gd name="T4" fmla="*/ 2091 w 3742"/>
              <a:gd name="T5" fmla="*/ 1273 h 3765"/>
              <a:gd name="T6" fmla="*/ 2259 w 3742"/>
              <a:gd name="T7" fmla="*/ 1312 h 3765"/>
              <a:gd name="T8" fmla="*/ 2405 w 3742"/>
              <a:gd name="T9" fmla="*/ 1369 h 3765"/>
              <a:gd name="T10" fmla="*/ 2438 w 3742"/>
              <a:gd name="T11" fmla="*/ 1540 h 3765"/>
              <a:gd name="T12" fmla="*/ 2362 w 3742"/>
              <a:gd name="T13" fmla="*/ 1762 h 3765"/>
              <a:gd name="T14" fmla="*/ 2189 w 3742"/>
              <a:gd name="T15" fmla="*/ 2047 h 3765"/>
              <a:gd name="T16" fmla="*/ 2050 w 3742"/>
              <a:gd name="T17" fmla="*/ 2194 h 3765"/>
              <a:gd name="T18" fmla="*/ 1947 w 3742"/>
              <a:gd name="T19" fmla="*/ 2171 h 3765"/>
              <a:gd name="T20" fmla="*/ 1849 w 3742"/>
              <a:gd name="T21" fmla="*/ 1947 h 3765"/>
              <a:gd name="T22" fmla="*/ 1791 w 3742"/>
              <a:gd name="T23" fmla="*/ 1694 h 3765"/>
              <a:gd name="T24" fmla="*/ 1736 w 3742"/>
              <a:gd name="T25" fmla="*/ 1370 h 3765"/>
              <a:gd name="T26" fmla="*/ 1660 w 3742"/>
              <a:gd name="T27" fmla="*/ 1005 h 3765"/>
              <a:gd name="T28" fmla="*/ 1528 w 3742"/>
              <a:gd name="T29" fmla="*/ 812 h 3765"/>
              <a:gd name="T30" fmla="*/ 1326 w 3742"/>
              <a:gd name="T31" fmla="*/ 763 h 3765"/>
              <a:gd name="T32" fmla="*/ 1139 w 3742"/>
              <a:gd name="T33" fmla="*/ 843 h 3765"/>
              <a:gd name="T34" fmla="*/ 741 w 3742"/>
              <a:gd name="T35" fmla="*/ 1176 h 3765"/>
              <a:gd name="T36" fmla="*/ 784 w 3742"/>
              <a:gd name="T37" fmla="*/ 1434 h 3765"/>
              <a:gd name="T38" fmla="*/ 879 w 3742"/>
              <a:gd name="T39" fmla="*/ 1385 h 3765"/>
              <a:gd name="T40" fmla="*/ 1011 w 3742"/>
              <a:gd name="T41" fmla="*/ 1492 h 3765"/>
              <a:gd name="T42" fmla="*/ 1135 w 3742"/>
              <a:gd name="T43" fmla="*/ 1816 h 3765"/>
              <a:gd name="T44" fmla="*/ 1473 w 3742"/>
              <a:gd name="T45" fmla="*/ 2861 h 3765"/>
              <a:gd name="T46" fmla="*/ 1658 w 3742"/>
              <a:gd name="T47" fmla="*/ 3020 h 3765"/>
              <a:gd name="T48" fmla="*/ 1907 w 3742"/>
              <a:gd name="T49" fmla="*/ 3003 h 3765"/>
              <a:gd name="T50" fmla="*/ 2221 w 3742"/>
              <a:gd name="T51" fmla="*/ 2804 h 3765"/>
              <a:gd name="T52" fmla="*/ 2577 w 3742"/>
              <a:gd name="T53" fmla="*/ 2426 h 3765"/>
              <a:gd name="T54" fmla="*/ 2911 w 3742"/>
              <a:gd name="T55" fmla="*/ 1965 h 3765"/>
              <a:gd name="T56" fmla="*/ 3116 w 3742"/>
              <a:gd name="T57" fmla="*/ 1578 h 3765"/>
              <a:gd name="T58" fmla="*/ 3194 w 3742"/>
              <a:gd name="T59" fmla="*/ 1263 h 3765"/>
              <a:gd name="T60" fmla="*/ 3162 w 3742"/>
              <a:gd name="T61" fmla="*/ 972 h 3765"/>
              <a:gd name="T62" fmla="*/ 3033 w 3742"/>
              <a:gd name="T63" fmla="*/ 794 h 3765"/>
              <a:gd name="T64" fmla="*/ 2809 w 3742"/>
              <a:gd name="T65" fmla="*/ 730 h 3765"/>
              <a:gd name="T66" fmla="*/ 2220 w 3742"/>
              <a:gd name="T67" fmla="*/ 32 h 3765"/>
              <a:gd name="T68" fmla="*/ 2751 w 3742"/>
              <a:gd name="T69" fmla="*/ 220 h 3765"/>
              <a:gd name="T70" fmla="*/ 3194 w 3742"/>
              <a:gd name="T71" fmla="*/ 550 h 3765"/>
              <a:gd name="T72" fmla="*/ 3522 w 3742"/>
              <a:gd name="T73" fmla="*/ 998 h 3765"/>
              <a:gd name="T74" fmla="*/ 3709 w 3742"/>
              <a:gd name="T75" fmla="*/ 1531 h 3765"/>
              <a:gd name="T76" fmla="*/ 3728 w 3742"/>
              <a:gd name="T77" fmla="*/ 2118 h 3765"/>
              <a:gd name="T78" fmla="*/ 3572 w 3742"/>
              <a:gd name="T79" fmla="*/ 2667 h 3765"/>
              <a:gd name="T80" fmla="*/ 3270 w 3742"/>
              <a:gd name="T81" fmla="*/ 3132 h 3765"/>
              <a:gd name="T82" fmla="*/ 2847 w 3742"/>
              <a:gd name="T83" fmla="*/ 3488 h 3765"/>
              <a:gd name="T84" fmla="*/ 2332 w 3742"/>
              <a:gd name="T85" fmla="*/ 3707 h 3765"/>
              <a:gd name="T86" fmla="*/ 1753 w 3742"/>
              <a:gd name="T87" fmla="*/ 3762 h 3765"/>
              <a:gd name="T88" fmla="*/ 1195 w 3742"/>
              <a:gd name="T89" fmla="*/ 3638 h 3765"/>
              <a:gd name="T90" fmla="*/ 712 w 3742"/>
              <a:gd name="T91" fmla="*/ 3361 h 3765"/>
              <a:gd name="T92" fmla="*/ 335 w 3742"/>
              <a:gd name="T93" fmla="*/ 2957 h 3765"/>
              <a:gd name="T94" fmla="*/ 88 w 3742"/>
              <a:gd name="T95" fmla="*/ 2455 h 3765"/>
              <a:gd name="T96" fmla="*/ 0 w 3742"/>
              <a:gd name="T97" fmla="*/ 1882 h 3765"/>
              <a:gd name="T98" fmla="*/ 88 w 3742"/>
              <a:gd name="T99" fmla="*/ 1309 h 3765"/>
              <a:gd name="T100" fmla="*/ 335 w 3742"/>
              <a:gd name="T101" fmla="*/ 806 h 3765"/>
              <a:gd name="T102" fmla="*/ 712 w 3742"/>
              <a:gd name="T103" fmla="*/ 403 h 3765"/>
              <a:gd name="T104" fmla="*/ 1195 w 3742"/>
              <a:gd name="T105" fmla="*/ 127 h 3765"/>
              <a:gd name="T106" fmla="*/ 1753 w 3742"/>
              <a:gd name="T107" fmla="*/ 3 h 37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742" h="3765">
                <a:moveTo>
                  <a:pt x="2809" y="730"/>
                </a:moveTo>
                <a:lnTo>
                  <a:pt x="2737" y="730"/>
                </a:lnTo>
                <a:lnTo>
                  <a:pt x="2669" y="737"/>
                </a:lnTo>
                <a:lnTo>
                  <a:pt x="2604" y="749"/>
                </a:lnTo>
                <a:lnTo>
                  <a:pt x="2541" y="768"/>
                </a:lnTo>
                <a:lnTo>
                  <a:pt x="2482" y="791"/>
                </a:lnTo>
                <a:lnTo>
                  <a:pt x="2425" y="821"/>
                </a:lnTo>
                <a:lnTo>
                  <a:pt x="2373" y="857"/>
                </a:lnTo>
                <a:lnTo>
                  <a:pt x="2323" y="898"/>
                </a:lnTo>
                <a:lnTo>
                  <a:pt x="2276" y="946"/>
                </a:lnTo>
                <a:lnTo>
                  <a:pt x="2232" y="1000"/>
                </a:lnTo>
                <a:lnTo>
                  <a:pt x="2193" y="1059"/>
                </a:lnTo>
                <a:lnTo>
                  <a:pt x="2156" y="1125"/>
                </a:lnTo>
                <a:lnTo>
                  <a:pt x="2122" y="1196"/>
                </a:lnTo>
                <a:lnTo>
                  <a:pt x="2091" y="1273"/>
                </a:lnTo>
                <a:lnTo>
                  <a:pt x="2063" y="1356"/>
                </a:lnTo>
                <a:lnTo>
                  <a:pt x="2113" y="1336"/>
                </a:lnTo>
                <a:lnTo>
                  <a:pt x="2163" y="1323"/>
                </a:lnTo>
                <a:lnTo>
                  <a:pt x="2211" y="1315"/>
                </a:lnTo>
                <a:lnTo>
                  <a:pt x="2259" y="1312"/>
                </a:lnTo>
                <a:lnTo>
                  <a:pt x="2297" y="1314"/>
                </a:lnTo>
                <a:lnTo>
                  <a:pt x="2331" y="1321"/>
                </a:lnTo>
                <a:lnTo>
                  <a:pt x="2360" y="1333"/>
                </a:lnTo>
                <a:lnTo>
                  <a:pt x="2384" y="1349"/>
                </a:lnTo>
                <a:lnTo>
                  <a:pt x="2405" y="1369"/>
                </a:lnTo>
                <a:lnTo>
                  <a:pt x="2420" y="1394"/>
                </a:lnTo>
                <a:lnTo>
                  <a:pt x="2432" y="1424"/>
                </a:lnTo>
                <a:lnTo>
                  <a:pt x="2438" y="1457"/>
                </a:lnTo>
                <a:lnTo>
                  <a:pt x="2440" y="1497"/>
                </a:lnTo>
                <a:lnTo>
                  <a:pt x="2438" y="1540"/>
                </a:lnTo>
                <a:lnTo>
                  <a:pt x="2432" y="1577"/>
                </a:lnTo>
                <a:lnTo>
                  <a:pt x="2421" y="1617"/>
                </a:lnTo>
                <a:lnTo>
                  <a:pt x="2406" y="1662"/>
                </a:lnTo>
                <a:lnTo>
                  <a:pt x="2387" y="1710"/>
                </a:lnTo>
                <a:lnTo>
                  <a:pt x="2362" y="1762"/>
                </a:lnTo>
                <a:lnTo>
                  <a:pt x="2332" y="1818"/>
                </a:lnTo>
                <a:lnTo>
                  <a:pt x="2298" y="1879"/>
                </a:lnTo>
                <a:lnTo>
                  <a:pt x="2259" y="1943"/>
                </a:lnTo>
                <a:lnTo>
                  <a:pt x="2223" y="1998"/>
                </a:lnTo>
                <a:lnTo>
                  <a:pt x="2189" y="2047"/>
                </a:lnTo>
                <a:lnTo>
                  <a:pt x="2157" y="2089"/>
                </a:lnTo>
                <a:lnTo>
                  <a:pt x="2128" y="2125"/>
                </a:lnTo>
                <a:lnTo>
                  <a:pt x="2100" y="2154"/>
                </a:lnTo>
                <a:lnTo>
                  <a:pt x="2074" y="2178"/>
                </a:lnTo>
                <a:lnTo>
                  <a:pt x="2050" y="2194"/>
                </a:lnTo>
                <a:lnTo>
                  <a:pt x="2029" y="2203"/>
                </a:lnTo>
                <a:lnTo>
                  <a:pt x="2010" y="2207"/>
                </a:lnTo>
                <a:lnTo>
                  <a:pt x="1989" y="2203"/>
                </a:lnTo>
                <a:lnTo>
                  <a:pt x="1968" y="2190"/>
                </a:lnTo>
                <a:lnTo>
                  <a:pt x="1947" y="2171"/>
                </a:lnTo>
                <a:lnTo>
                  <a:pt x="1927" y="2141"/>
                </a:lnTo>
                <a:lnTo>
                  <a:pt x="1906" y="2105"/>
                </a:lnTo>
                <a:lnTo>
                  <a:pt x="1888" y="2061"/>
                </a:lnTo>
                <a:lnTo>
                  <a:pt x="1868" y="2007"/>
                </a:lnTo>
                <a:lnTo>
                  <a:pt x="1849" y="1947"/>
                </a:lnTo>
                <a:lnTo>
                  <a:pt x="1831" y="1876"/>
                </a:lnTo>
                <a:lnTo>
                  <a:pt x="1813" y="1799"/>
                </a:lnTo>
                <a:lnTo>
                  <a:pt x="1806" y="1771"/>
                </a:lnTo>
                <a:lnTo>
                  <a:pt x="1800" y="1736"/>
                </a:lnTo>
                <a:lnTo>
                  <a:pt x="1791" y="1694"/>
                </a:lnTo>
                <a:lnTo>
                  <a:pt x="1782" y="1644"/>
                </a:lnTo>
                <a:lnTo>
                  <a:pt x="1772" y="1587"/>
                </a:lnTo>
                <a:lnTo>
                  <a:pt x="1760" y="1523"/>
                </a:lnTo>
                <a:lnTo>
                  <a:pt x="1748" y="1450"/>
                </a:lnTo>
                <a:lnTo>
                  <a:pt x="1736" y="1370"/>
                </a:lnTo>
                <a:lnTo>
                  <a:pt x="1721" y="1284"/>
                </a:lnTo>
                <a:lnTo>
                  <a:pt x="1707" y="1189"/>
                </a:lnTo>
                <a:lnTo>
                  <a:pt x="1694" y="1121"/>
                </a:lnTo>
                <a:lnTo>
                  <a:pt x="1679" y="1061"/>
                </a:lnTo>
                <a:lnTo>
                  <a:pt x="1660" y="1005"/>
                </a:lnTo>
                <a:lnTo>
                  <a:pt x="1639" y="954"/>
                </a:lnTo>
                <a:lnTo>
                  <a:pt x="1616" y="910"/>
                </a:lnTo>
                <a:lnTo>
                  <a:pt x="1590" y="871"/>
                </a:lnTo>
                <a:lnTo>
                  <a:pt x="1560" y="839"/>
                </a:lnTo>
                <a:lnTo>
                  <a:pt x="1528" y="812"/>
                </a:lnTo>
                <a:lnTo>
                  <a:pt x="1493" y="791"/>
                </a:lnTo>
                <a:lnTo>
                  <a:pt x="1456" y="776"/>
                </a:lnTo>
                <a:lnTo>
                  <a:pt x="1415" y="765"/>
                </a:lnTo>
                <a:lnTo>
                  <a:pt x="1371" y="762"/>
                </a:lnTo>
                <a:lnTo>
                  <a:pt x="1326" y="763"/>
                </a:lnTo>
                <a:lnTo>
                  <a:pt x="1295" y="769"/>
                </a:lnTo>
                <a:lnTo>
                  <a:pt x="1261" y="779"/>
                </a:lnTo>
                <a:lnTo>
                  <a:pt x="1224" y="796"/>
                </a:lnTo>
                <a:lnTo>
                  <a:pt x="1183" y="817"/>
                </a:lnTo>
                <a:lnTo>
                  <a:pt x="1139" y="843"/>
                </a:lnTo>
                <a:lnTo>
                  <a:pt x="1093" y="875"/>
                </a:lnTo>
                <a:lnTo>
                  <a:pt x="1043" y="912"/>
                </a:lnTo>
                <a:lnTo>
                  <a:pt x="990" y="954"/>
                </a:lnTo>
                <a:lnTo>
                  <a:pt x="933" y="1002"/>
                </a:lnTo>
                <a:lnTo>
                  <a:pt x="741" y="1176"/>
                </a:lnTo>
                <a:lnTo>
                  <a:pt x="546" y="1349"/>
                </a:lnTo>
                <a:lnTo>
                  <a:pt x="671" y="1511"/>
                </a:lnTo>
                <a:lnTo>
                  <a:pt x="714" y="1482"/>
                </a:lnTo>
                <a:lnTo>
                  <a:pt x="751" y="1456"/>
                </a:lnTo>
                <a:lnTo>
                  <a:pt x="784" y="1434"/>
                </a:lnTo>
                <a:lnTo>
                  <a:pt x="812" y="1417"/>
                </a:lnTo>
                <a:lnTo>
                  <a:pt x="835" y="1403"/>
                </a:lnTo>
                <a:lnTo>
                  <a:pt x="855" y="1393"/>
                </a:lnTo>
                <a:lnTo>
                  <a:pt x="869" y="1387"/>
                </a:lnTo>
                <a:lnTo>
                  <a:pt x="879" y="1385"/>
                </a:lnTo>
                <a:lnTo>
                  <a:pt x="906" y="1390"/>
                </a:lnTo>
                <a:lnTo>
                  <a:pt x="933" y="1403"/>
                </a:lnTo>
                <a:lnTo>
                  <a:pt x="960" y="1424"/>
                </a:lnTo>
                <a:lnTo>
                  <a:pt x="985" y="1454"/>
                </a:lnTo>
                <a:lnTo>
                  <a:pt x="1011" y="1492"/>
                </a:lnTo>
                <a:lnTo>
                  <a:pt x="1036" y="1540"/>
                </a:lnTo>
                <a:lnTo>
                  <a:pt x="1062" y="1596"/>
                </a:lnTo>
                <a:lnTo>
                  <a:pt x="1086" y="1661"/>
                </a:lnTo>
                <a:lnTo>
                  <a:pt x="1110" y="1734"/>
                </a:lnTo>
                <a:lnTo>
                  <a:pt x="1135" y="1816"/>
                </a:lnTo>
                <a:lnTo>
                  <a:pt x="1348" y="2605"/>
                </a:lnTo>
                <a:lnTo>
                  <a:pt x="1377" y="2680"/>
                </a:lnTo>
                <a:lnTo>
                  <a:pt x="1409" y="2747"/>
                </a:lnTo>
                <a:lnTo>
                  <a:pt x="1441" y="2808"/>
                </a:lnTo>
                <a:lnTo>
                  <a:pt x="1473" y="2861"/>
                </a:lnTo>
                <a:lnTo>
                  <a:pt x="1508" y="2907"/>
                </a:lnTo>
                <a:lnTo>
                  <a:pt x="1544" y="2946"/>
                </a:lnTo>
                <a:lnTo>
                  <a:pt x="1580" y="2978"/>
                </a:lnTo>
                <a:lnTo>
                  <a:pt x="1619" y="3003"/>
                </a:lnTo>
                <a:lnTo>
                  <a:pt x="1658" y="3020"/>
                </a:lnTo>
                <a:lnTo>
                  <a:pt x="1699" y="3031"/>
                </a:lnTo>
                <a:lnTo>
                  <a:pt x="1739" y="3036"/>
                </a:lnTo>
                <a:lnTo>
                  <a:pt x="1794" y="3031"/>
                </a:lnTo>
                <a:lnTo>
                  <a:pt x="1849" y="3020"/>
                </a:lnTo>
                <a:lnTo>
                  <a:pt x="1907" y="3003"/>
                </a:lnTo>
                <a:lnTo>
                  <a:pt x="1967" y="2977"/>
                </a:lnTo>
                <a:lnTo>
                  <a:pt x="2028" y="2945"/>
                </a:lnTo>
                <a:lnTo>
                  <a:pt x="2091" y="2905"/>
                </a:lnTo>
                <a:lnTo>
                  <a:pt x="2155" y="2858"/>
                </a:lnTo>
                <a:lnTo>
                  <a:pt x="2221" y="2804"/>
                </a:lnTo>
                <a:lnTo>
                  <a:pt x="2289" y="2743"/>
                </a:lnTo>
                <a:lnTo>
                  <a:pt x="2359" y="2675"/>
                </a:lnTo>
                <a:lnTo>
                  <a:pt x="2430" y="2599"/>
                </a:lnTo>
                <a:lnTo>
                  <a:pt x="2503" y="2516"/>
                </a:lnTo>
                <a:lnTo>
                  <a:pt x="2577" y="2426"/>
                </a:lnTo>
                <a:lnTo>
                  <a:pt x="2653" y="2328"/>
                </a:lnTo>
                <a:lnTo>
                  <a:pt x="2725" y="2234"/>
                </a:lnTo>
                <a:lnTo>
                  <a:pt x="2793" y="2141"/>
                </a:lnTo>
                <a:lnTo>
                  <a:pt x="2854" y="2052"/>
                </a:lnTo>
                <a:lnTo>
                  <a:pt x="2911" y="1965"/>
                </a:lnTo>
                <a:lnTo>
                  <a:pt x="2962" y="1882"/>
                </a:lnTo>
                <a:lnTo>
                  <a:pt x="3008" y="1802"/>
                </a:lnTo>
                <a:lnTo>
                  <a:pt x="3050" y="1724"/>
                </a:lnTo>
                <a:lnTo>
                  <a:pt x="3086" y="1649"/>
                </a:lnTo>
                <a:lnTo>
                  <a:pt x="3116" y="1578"/>
                </a:lnTo>
                <a:lnTo>
                  <a:pt x="3142" y="1509"/>
                </a:lnTo>
                <a:lnTo>
                  <a:pt x="3163" y="1442"/>
                </a:lnTo>
                <a:lnTo>
                  <a:pt x="3178" y="1379"/>
                </a:lnTo>
                <a:lnTo>
                  <a:pt x="3188" y="1320"/>
                </a:lnTo>
                <a:lnTo>
                  <a:pt x="3194" y="1263"/>
                </a:lnTo>
                <a:lnTo>
                  <a:pt x="3195" y="1196"/>
                </a:lnTo>
                <a:lnTo>
                  <a:pt x="3193" y="1133"/>
                </a:lnTo>
                <a:lnTo>
                  <a:pt x="3186" y="1075"/>
                </a:lnTo>
                <a:lnTo>
                  <a:pt x="3176" y="1021"/>
                </a:lnTo>
                <a:lnTo>
                  <a:pt x="3162" y="972"/>
                </a:lnTo>
                <a:lnTo>
                  <a:pt x="3143" y="928"/>
                </a:lnTo>
                <a:lnTo>
                  <a:pt x="3122" y="888"/>
                </a:lnTo>
                <a:lnTo>
                  <a:pt x="3097" y="852"/>
                </a:lnTo>
                <a:lnTo>
                  <a:pt x="3066" y="821"/>
                </a:lnTo>
                <a:lnTo>
                  <a:pt x="3033" y="794"/>
                </a:lnTo>
                <a:lnTo>
                  <a:pt x="2996" y="772"/>
                </a:lnTo>
                <a:lnTo>
                  <a:pt x="2955" y="755"/>
                </a:lnTo>
                <a:lnTo>
                  <a:pt x="2910" y="742"/>
                </a:lnTo>
                <a:lnTo>
                  <a:pt x="2861" y="734"/>
                </a:lnTo>
                <a:lnTo>
                  <a:pt x="2809" y="730"/>
                </a:lnTo>
                <a:close/>
                <a:moveTo>
                  <a:pt x="1871" y="0"/>
                </a:moveTo>
                <a:lnTo>
                  <a:pt x="1871" y="0"/>
                </a:lnTo>
                <a:lnTo>
                  <a:pt x="1990" y="3"/>
                </a:lnTo>
                <a:lnTo>
                  <a:pt x="2106" y="15"/>
                </a:lnTo>
                <a:lnTo>
                  <a:pt x="2220" y="32"/>
                </a:lnTo>
                <a:lnTo>
                  <a:pt x="2332" y="57"/>
                </a:lnTo>
                <a:lnTo>
                  <a:pt x="2441" y="88"/>
                </a:lnTo>
                <a:lnTo>
                  <a:pt x="2547" y="127"/>
                </a:lnTo>
                <a:lnTo>
                  <a:pt x="2651" y="170"/>
                </a:lnTo>
                <a:lnTo>
                  <a:pt x="2751" y="220"/>
                </a:lnTo>
                <a:lnTo>
                  <a:pt x="2847" y="276"/>
                </a:lnTo>
                <a:lnTo>
                  <a:pt x="2940" y="337"/>
                </a:lnTo>
                <a:lnTo>
                  <a:pt x="3029" y="403"/>
                </a:lnTo>
                <a:lnTo>
                  <a:pt x="3114" y="475"/>
                </a:lnTo>
                <a:lnTo>
                  <a:pt x="3194" y="550"/>
                </a:lnTo>
                <a:lnTo>
                  <a:pt x="3270" y="632"/>
                </a:lnTo>
                <a:lnTo>
                  <a:pt x="3341" y="717"/>
                </a:lnTo>
                <a:lnTo>
                  <a:pt x="3406" y="806"/>
                </a:lnTo>
                <a:lnTo>
                  <a:pt x="3468" y="899"/>
                </a:lnTo>
                <a:lnTo>
                  <a:pt x="3522" y="998"/>
                </a:lnTo>
                <a:lnTo>
                  <a:pt x="3572" y="1098"/>
                </a:lnTo>
                <a:lnTo>
                  <a:pt x="3616" y="1202"/>
                </a:lnTo>
                <a:lnTo>
                  <a:pt x="3654" y="1309"/>
                </a:lnTo>
                <a:lnTo>
                  <a:pt x="3685" y="1419"/>
                </a:lnTo>
                <a:lnTo>
                  <a:pt x="3709" y="1531"/>
                </a:lnTo>
                <a:lnTo>
                  <a:pt x="3728" y="1647"/>
                </a:lnTo>
                <a:lnTo>
                  <a:pt x="3738" y="1763"/>
                </a:lnTo>
                <a:lnTo>
                  <a:pt x="3742" y="1882"/>
                </a:lnTo>
                <a:lnTo>
                  <a:pt x="3738" y="2001"/>
                </a:lnTo>
                <a:lnTo>
                  <a:pt x="3728" y="2118"/>
                </a:lnTo>
                <a:lnTo>
                  <a:pt x="3709" y="2234"/>
                </a:lnTo>
                <a:lnTo>
                  <a:pt x="3685" y="2346"/>
                </a:lnTo>
                <a:lnTo>
                  <a:pt x="3654" y="2455"/>
                </a:lnTo>
                <a:lnTo>
                  <a:pt x="3616" y="2563"/>
                </a:lnTo>
                <a:lnTo>
                  <a:pt x="3572" y="2667"/>
                </a:lnTo>
                <a:lnTo>
                  <a:pt x="3522" y="2767"/>
                </a:lnTo>
                <a:lnTo>
                  <a:pt x="3468" y="2864"/>
                </a:lnTo>
                <a:lnTo>
                  <a:pt x="3406" y="2957"/>
                </a:lnTo>
                <a:lnTo>
                  <a:pt x="3341" y="3047"/>
                </a:lnTo>
                <a:lnTo>
                  <a:pt x="3270" y="3132"/>
                </a:lnTo>
                <a:lnTo>
                  <a:pt x="3194" y="3213"/>
                </a:lnTo>
                <a:lnTo>
                  <a:pt x="3114" y="3290"/>
                </a:lnTo>
                <a:lnTo>
                  <a:pt x="3029" y="3361"/>
                </a:lnTo>
                <a:lnTo>
                  <a:pt x="2940" y="3428"/>
                </a:lnTo>
                <a:lnTo>
                  <a:pt x="2847" y="3488"/>
                </a:lnTo>
                <a:lnTo>
                  <a:pt x="2751" y="3545"/>
                </a:lnTo>
                <a:lnTo>
                  <a:pt x="2651" y="3594"/>
                </a:lnTo>
                <a:lnTo>
                  <a:pt x="2547" y="3638"/>
                </a:lnTo>
                <a:lnTo>
                  <a:pt x="2441" y="3676"/>
                </a:lnTo>
                <a:lnTo>
                  <a:pt x="2332" y="3707"/>
                </a:lnTo>
                <a:lnTo>
                  <a:pt x="2220" y="3732"/>
                </a:lnTo>
                <a:lnTo>
                  <a:pt x="2106" y="3750"/>
                </a:lnTo>
                <a:lnTo>
                  <a:pt x="1990" y="3762"/>
                </a:lnTo>
                <a:lnTo>
                  <a:pt x="1871" y="3765"/>
                </a:lnTo>
                <a:lnTo>
                  <a:pt x="1753" y="3762"/>
                </a:lnTo>
                <a:lnTo>
                  <a:pt x="1636" y="3750"/>
                </a:lnTo>
                <a:lnTo>
                  <a:pt x="1522" y="3732"/>
                </a:lnTo>
                <a:lnTo>
                  <a:pt x="1410" y="3707"/>
                </a:lnTo>
                <a:lnTo>
                  <a:pt x="1301" y="3676"/>
                </a:lnTo>
                <a:lnTo>
                  <a:pt x="1195" y="3638"/>
                </a:lnTo>
                <a:lnTo>
                  <a:pt x="1092" y="3594"/>
                </a:lnTo>
                <a:lnTo>
                  <a:pt x="991" y="3545"/>
                </a:lnTo>
                <a:lnTo>
                  <a:pt x="895" y="3488"/>
                </a:lnTo>
                <a:lnTo>
                  <a:pt x="802" y="3428"/>
                </a:lnTo>
                <a:lnTo>
                  <a:pt x="712" y="3361"/>
                </a:lnTo>
                <a:lnTo>
                  <a:pt x="628" y="3290"/>
                </a:lnTo>
                <a:lnTo>
                  <a:pt x="548" y="3213"/>
                </a:lnTo>
                <a:lnTo>
                  <a:pt x="472" y="3132"/>
                </a:lnTo>
                <a:lnTo>
                  <a:pt x="401" y="3047"/>
                </a:lnTo>
                <a:lnTo>
                  <a:pt x="335" y="2957"/>
                </a:lnTo>
                <a:lnTo>
                  <a:pt x="274" y="2864"/>
                </a:lnTo>
                <a:lnTo>
                  <a:pt x="219" y="2767"/>
                </a:lnTo>
                <a:lnTo>
                  <a:pt x="169" y="2667"/>
                </a:lnTo>
                <a:lnTo>
                  <a:pt x="125" y="2563"/>
                </a:lnTo>
                <a:lnTo>
                  <a:pt x="88" y="2455"/>
                </a:lnTo>
                <a:lnTo>
                  <a:pt x="57" y="2346"/>
                </a:lnTo>
                <a:lnTo>
                  <a:pt x="32" y="2234"/>
                </a:lnTo>
                <a:lnTo>
                  <a:pt x="14" y="2118"/>
                </a:lnTo>
                <a:lnTo>
                  <a:pt x="3" y="2001"/>
                </a:lnTo>
                <a:lnTo>
                  <a:pt x="0" y="1882"/>
                </a:lnTo>
                <a:lnTo>
                  <a:pt x="3" y="1763"/>
                </a:lnTo>
                <a:lnTo>
                  <a:pt x="14" y="1647"/>
                </a:lnTo>
                <a:lnTo>
                  <a:pt x="32" y="1531"/>
                </a:lnTo>
                <a:lnTo>
                  <a:pt x="57" y="1419"/>
                </a:lnTo>
                <a:lnTo>
                  <a:pt x="88" y="1309"/>
                </a:lnTo>
                <a:lnTo>
                  <a:pt x="125" y="1202"/>
                </a:lnTo>
                <a:lnTo>
                  <a:pt x="169" y="1098"/>
                </a:lnTo>
                <a:lnTo>
                  <a:pt x="219" y="998"/>
                </a:lnTo>
                <a:lnTo>
                  <a:pt x="274" y="899"/>
                </a:lnTo>
                <a:lnTo>
                  <a:pt x="335" y="806"/>
                </a:lnTo>
                <a:lnTo>
                  <a:pt x="401" y="717"/>
                </a:lnTo>
                <a:lnTo>
                  <a:pt x="472" y="632"/>
                </a:lnTo>
                <a:lnTo>
                  <a:pt x="548" y="550"/>
                </a:lnTo>
                <a:lnTo>
                  <a:pt x="628" y="475"/>
                </a:lnTo>
                <a:lnTo>
                  <a:pt x="712" y="403"/>
                </a:lnTo>
                <a:lnTo>
                  <a:pt x="802" y="337"/>
                </a:lnTo>
                <a:lnTo>
                  <a:pt x="895" y="276"/>
                </a:lnTo>
                <a:lnTo>
                  <a:pt x="991" y="220"/>
                </a:lnTo>
                <a:lnTo>
                  <a:pt x="1092" y="170"/>
                </a:lnTo>
                <a:lnTo>
                  <a:pt x="1195" y="127"/>
                </a:lnTo>
                <a:lnTo>
                  <a:pt x="1301" y="88"/>
                </a:lnTo>
                <a:lnTo>
                  <a:pt x="1410" y="57"/>
                </a:lnTo>
                <a:lnTo>
                  <a:pt x="1522" y="32"/>
                </a:lnTo>
                <a:lnTo>
                  <a:pt x="1636" y="15"/>
                </a:lnTo>
                <a:lnTo>
                  <a:pt x="1753" y="3"/>
                </a:lnTo>
                <a:lnTo>
                  <a:pt x="1871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031" name="Group 1331"/>
          <p:cNvGrpSpPr>
            <a:grpSpLocks noChangeAspect="1"/>
          </p:cNvGrpSpPr>
          <p:nvPr/>
        </p:nvGrpSpPr>
        <p:grpSpPr bwMode="auto">
          <a:xfrm>
            <a:off x="5665946" y="3864174"/>
            <a:ext cx="253609" cy="252794"/>
            <a:chOff x="-2341" y="957"/>
            <a:chExt cx="622" cy="62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034" name="Freeform 1333"/>
            <p:cNvSpPr>
              <a:spLocks noEditPoints="1"/>
            </p:cNvSpPr>
            <p:nvPr/>
          </p:nvSpPr>
          <p:spPr bwMode="auto">
            <a:xfrm>
              <a:off x="-2341" y="957"/>
              <a:ext cx="622" cy="620"/>
            </a:xfrm>
            <a:custGeom>
              <a:avLst/>
              <a:gdLst>
                <a:gd name="T0" fmla="*/ 1557 w 3731"/>
                <a:gd name="T1" fmla="*/ 429 h 3720"/>
                <a:gd name="T2" fmla="*/ 1182 w 3731"/>
                <a:gd name="T3" fmla="*/ 565 h 3720"/>
                <a:gd name="T4" fmla="*/ 863 w 3731"/>
                <a:gd name="T5" fmla="*/ 792 h 3720"/>
                <a:gd name="T6" fmla="*/ 615 w 3731"/>
                <a:gd name="T7" fmla="*/ 1094 h 3720"/>
                <a:gd name="T8" fmla="*/ 454 w 3731"/>
                <a:gd name="T9" fmla="*/ 1455 h 3720"/>
                <a:gd name="T10" fmla="*/ 396 w 3731"/>
                <a:gd name="T11" fmla="*/ 1861 h 3720"/>
                <a:gd name="T12" fmla="*/ 454 w 3731"/>
                <a:gd name="T13" fmla="*/ 2265 h 3720"/>
                <a:gd name="T14" fmla="*/ 615 w 3731"/>
                <a:gd name="T15" fmla="*/ 2627 h 3720"/>
                <a:gd name="T16" fmla="*/ 863 w 3731"/>
                <a:gd name="T17" fmla="*/ 2929 h 3720"/>
                <a:gd name="T18" fmla="*/ 1182 w 3731"/>
                <a:gd name="T19" fmla="*/ 3156 h 3720"/>
                <a:gd name="T20" fmla="*/ 1557 w 3731"/>
                <a:gd name="T21" fmla="*/ 3291 h 3720"/>
                <a:gd name="T22" fmla="*/ 1970 w 3731"/>
                <a:gd name="T23" fmla="*/ 3321 h 3720"/>
                <a:gd name="T24" fmla="*/ 2367 w 3731"/>
                <a:gd name="T25" fmla="*/ 3236 h 3720"/>
                <a:gd name="T26" fmla="*/ 2717 w 3731"/>
                <a:gd name="T27" fmla="*/ 3053 h 3720"/>
                <a:gd name="T28" fmla="*/ 3003 w 3731"/>
                <a:gd name="T29" fmla="*/ 2786 h 3720"/>
                <a:gd name="T30" fmla="*/ 3208 w 3731"/>
                <a:gd name="T31" fmla="*/ 2453 h 3720"/>
                <a:gd name="T32" fmla="*/ 3320 w 3731"/>
                <a:gd name="T33" fmla="*/ 2067 h 3720"/>
                <a:gd name="T34" fmla="*/ 3320 w 3731"/>
                <a:gd name="T35" fmla="*/ 1653 h 3720"/>
                <a:gd name="T36" fmla="*/ 3208 w 3731"/>
                <a:gd name="T37" fmla="*/ 1268 h 3720"/>
                <a:gd name="T38" fmla="*/ 3003 w 3731"/>
                <a:gd name="T39" fmla="*/ 934 h 3720"/>
                <a:gd name="T40" fmla="*/ 2717 w 3731"/>
                <a:gd name="T41" fmla="*/ 668 h 3720"/>
                <a:gd name="T42" fmla="*/ 2367 w 3731"/>
                <a:gd name="T43" fmla="*/ 485 h 3720"/>
                <a:gd name="T44" fmla="*/ 1970 w 3731"/>
                <a:gd name="T45" fmla="*/ 400 h 3720"/>
                <a:gd name="T46" fmla="*/ 2100 w 3731"/>
                <a:gd name="T47" fmla="*/ 15 h 3720"/>
                <a:gd name="T48" fmla="*/ 2539 w 3731"/>
                <a:gd name="T49" fmla="*/ 126 h 3720"/>
                <a:gd name="T50" fmla="*/ 2930 w 3731"/>
                <a:gd name="T51" fmla="*/ 335 h 3720"/>
                <a:gd name="T52" fmla="*/ 3260 w 3731"/>
                <a:gd name="T53" fmla="*/ 626 h 3720"/>
                <a:gd name="T54" fmla="*/ 3512 w 3731"/>
                <a:gd name="T55" fmla="*/ 987 h 3720"/>
                <a:gd name="T56" fmla="*/ 3674 w 3731"/>
                <a:gd name="T57" fmla="*/ 1404 h 3720"/>
                <a:gd name="T58" fmla="*/ 3731 w 3731"/>
                <a:gd name="T59" fmla="*/ 1861 h 3720"/>
                <a:gd name="T60" fmla="*/ 3674 w 3731"/>
                <a:gd name="T61" fmla="*/ 2318 h 3720"/>
                <a:gd name="T62" fmla="*/ 3512 w 3731"/>
                <a:gd name="T63" fmla="*/ 2734 h 3720"/>
                <a:gd name="T64" fmla="*/ 3260 w 3731"/>
                <a:gd name="T65" fmla="*/ 3094 h 3720"/>
                <a:gd name="T66" fmla="*/ 2930 w 3731"/>
                <a:gd name="T67" fmla="*/ 3386 h 3720"/>
                <a:gd name="T68" fmla="*/ 2539 w 3731"/>
                <a:gd name="T69" fmla="*/ 3595 h 3720"/>
                <a:gd name="T70" fmla="*/ 2100 w 3731"/>
                <a:gd name="T71" fmla="*/ 3706 h 3720"/>
                <a:gd name="T72" fmla="*/ 1632 w 3731"/>
                <a:gd name="T73" fmla="*/ 3706 h 3720"/>
                <a:gd name="T74" fmla="*/ 1192 w 3731"/>
                <a:gd name="T75" fmla="*/ 3595 h 3720"/>
                <a:gd name="T76" fmla="*/ 800 w 3731"/>
                <a:gd name="T77" fmla="*/ 3386 h 3720"/>
                <a:gd name="T78" fmla="*/ 471 w 3731"/>
                <a:gd name="T79" fmla="*/ 3094 h 3720"/>
                <a:gd name="T80" fmla="*/ 218 w 3731"/>
                <a:gd name="T81" fmla="*/ 2734 h 3720"/>
                <a:gd name="T82" fmla="*/ 57 w 3731"/>
                <a:gd name="T83" fmla="*/ 2318 h 3720"/>
                <a:gd name="T84" fmla="*/ 0 w 3731"/>
                <a:gd name="T85" fmla="*/ 1861 h 3720"/>
                <a:gd name="T86" fmla="*/ 57 w 3731"/>
                <a:gd name="T87" fmla="*/ 1404 h 3720"/>
                <a:gd name="T88" fmla="*/ 218 w 3731"/>
                <a:gd name="T89" fmla="*/ 987 h 3720"/>
                <a:gd name="T90" fmla="*/ 471 w 3731"/>
                <a:gd name="T91" fmla="*/ 626 h 3720"/>
                <a:gd name="T92" fmla="*/ 800 w 3731"/>
                <a:gd name="T93" fmla="*/ 335 h 3720"/>
                <a:gd name="T94" fmla="*/ 1192 w 3731"/>
                <a:gd name="T95" fmla="*/ 126 h 3720"/>
                <a:gd name="T96" fmla="*/ 1632 w 3731"/>
                <a:gd name="T97" fmla="*/ 15 h 3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731" h="3720">
                  <a:moveTo>
                    <a:pt x="1865" y="397"/>
                  </a:moveTo>
                  <a:lnTo>
                    <a:pt x="1761" y="400"/>
                  </a:lnTo>
                  <a:lnTo>
                    <a:pt x="1658" y="412"/>
                  </a:lnTo>
                  <a:lnTo>
                    <a:pt x="1557" y="429"/>
                  </a:lnTo>
                  <a:lnTo>
                    <a:pt x="1459" y="454"/>
                  </a:lnTo>
                  <a:lnTo>
                    <a:pt x="1364" y="485"/>
                  </a:lnTo>
                  <a:lnTo>
                    <a:pt x="1272" y="522"/>
                  </a:lnTo>
                  <a:lnTo>
                    <a:pt x="1182" y="565"/>
                  </a:lnTo>
                  <a:lnTo>
                    <a:pt x="1096" y="613"/>
                  </a:lnTo>
                  <a:lnTo>
                    <a:pt x="1015" y="668"/>
                  </a:lnTo>
                  <a:lnTo>
                    <a:pt x="937" y="728"/>
                  </a:lnTo>
                  <a:lnTo>
                    <a:pt x="863" y="792"/>
                  </a:lnTo>
                  <a:lnTo>
                    <a:pt x="793" y="861"/>
                  </a:lnTo>
                  <a:lnTo>
                    <a:pt x="729" y="934"/>
                  </a:lnTo>
                  <a:lnTo>
                    <a:pt x="669" y="1012"/>
                  </a:lnTo>
                  <a:lnTo>
                    <a:pt x="615" y="1094"/>
                  </a:lnTo>
                  <a:lnTo>
                    <a:pt x="565" y="1179"/>
                  </a:lnTo>
                  <a:lnTo>
                    <a:pt x="523" y="1268"/>
                  </a:lnTo>
                  <a:lnTo>
                    <a:pt x="485" y="1360"/>
                  </a:lnTo>
                  <a:lnTo>
                    <a:pt x="454" y="1455"/>
                  </a:lnTo>
                  <a:lnTo>
                    <a:pt x="430" y="1554"/>
                  </a:lnTo>
                  <a:lnTo>
                    <a:pt x="411" y="1653"/>
                  </a:lnTo>
                  <a:lnTo>
                    <a:pt x="401" y="1756"/>
                  </a:lnTo>
                  <a:lnTo>
                    <a:pt x="396" y="1861"/>
                  </a:lnTo>
                  <a:lnTo>
                    <a:pt x="401" y="1965"/>
                  </a:lnTo>
                  <a:lnTo>
                    <a:pt x="411" y="2067"/>
                  </a:lnTo>
                  <a:lnTo>
                    <a:pt x="430" y="2168"/>
                  </a:lnTo>
                  <a:lnTo>
                    <a:pt x="454" y="2265"/>
                  </a:lnTo>
                  <a:lnTo>
                    <a:pt x="485" y="2360"/>
                  </a:lnTo>
                  <a:lnTo>
                    <a:pt x="523" y="2453"/>
                  </a:lnTo>
                  <a:lnTo>
                    <a:pt x="565" y="2541"/>
                  </a:lnTo>
                  <a:lnTo>
                    <a:pt x="615" y="2627"/>
                  </a:lnTo>
                  <a:lnTo>
                    <a:pt x="669" y="2708"/>
                  </a:lnTo>
                  <a:lnTo>
                    <a:pt x="729" y="2786"/>
                  </a:lnTo>
                  <a:lnTo>
                    <a:pt x="793" y="2860"/>
                  </a:lnTo>
                  <a:lnTo>
                    <a:pt x="863" y="2929"/>
                  </a:lnTo>
                  <a:lnTo>
                    <a:pt x="937" y="2994"/>
                  </a:lnTo>
                  <a:lnTo>
                    <a:pt x="1015" y="3053"/>
                  </a:lnTo>
                  <a:lnTo>
                    <a:pt x="1096" y="3107"/>
                  </a:lnTo>
                  <a:lnTo>
                    <a:pt x="1182" y="3156"/>
                  </a:lnTo>
                  <a:lnTo>
                    <a:pt x="1272" y="3200"/>
                  </a:lnTo>
                  <a:lnTo>
                    <a:pt x="1364" y="3236"/>
                  </a:lnTo>
                  <a:lnTo>
                    <a:pt x="1459" y="3267"/>
                  </a:lnTo>
                  <a:lnTo>
                    <a:pt x="1557" y="3291"/>
                  </a:lnTo>
                  <a:lnTo>
                    <a:pt x="1658" y="3310"/>
                  </a:lnTo>
                  <a:lnTo>
                    <a:pt x="1761" y="3321"/>
                  </a:lnTo>
                  <a:lnTo>
                    <a:pt x="1865" y="3325"/>
                  </a:lnTo>
                  <a:lnTo>
                    <a:pt x="1970" y="3321"/>
                  </a:lnTo>
                  <a:lnTo>
                    <a:pt x="2073" y="3310"/>
                  </a:lnTo>
                  <a:lnTo>
                    <a:pt x="2173" y="3291"/>
                  </a:lnTo>
                  <a:lnTo>
                    <a:pt x="2272" y="3267"/>
                  </a:lnTo>
                  <a:lnTo>
                    <a:pt x="2367" y="3236"/>
                  </a:lnTo>
                  <a:lnTo>
                    <a:pt x="2459" y="3200"/>
                  </a:lnTo>
                  <a:lnTo>
                    <a:pt x="2549" y="3156"/>
                  </a:lnTo>
                  <a:lnTo>
                    <a:pt x="2634" y="3107"/>
                  </a:lnTo>
                  <a:lnTo>
                    <a:pt x="2717" y="3053"/>
                  </a:lnTo>
                  <a:lnTo>
                    <a:pt x="2795" y="2994"/>
                  </a:lnTo>
                  <a:lnTo>
                    <a:pt x="2868" y="2929"/>
                  </a:lnTo>
                  <a:lnTo>
                    <a:pt x="2937" y="2860"/>
                  </a:lnTo>
                  <a:lnTo>
                    <a:pt x="3003" y="2786"/>
                  </a:lnTo>
                  <a:lnTo>
                    <a:pt x="3063" y="2708"/>
                  </a:lnTo>
                  <a:lnTo>
                    <a:pt x="3117" y="2627"/>
                  </a:lnTo>
                  <a:lnTo>
                    <a:pt x="3166" y="2541"/>
                  </a:lnTo>
                  <a:lnTo>
                    <a:pt x="3208" y="2453"/>
                  </a:lnTo>
                  <a:lnTo>
                    <a:pt x="3246" y="2360"/>
                  </a:lnTo>
                  <a:lnTo>
                    <a:pt x="3277" y="2265"/>
                  </a:lnTo>
                  <a:lnTo>
                    <a:pt x="3302" y="2168"/>
                  </a:lnTo>
                  <a:lnTo>
                    <a:pt x="3320" y="2067"/>
                  </a:lnTo>
                  <a:lnTo>
                    <a:pt x="3330" y="1965"/>
                  </a:lnTo>
                  <a:lnTo>
                    <a:pt x="3334" y="1861"/>
                  </a:lnTo>
                  <a:lnTo>
                    <a:pt x="3330" y="1756"/>
                  </a:lnTo>
                  <a:lnTo>
                    <a:pt x="3320" y="1653"/>
                  </a:lnTo>
                  <a:lnTo>
                    <a:pt x="3302" y="1554"/>
                  </a:lnTo>
                  <a:lnTo>
                    <a:pt x="3277" y="1455"/>
                  </a:lnTo>
                  <a:lnTo>
                    <a:pt x="3246" y="1360"/>
                  </a:lnTo>
                  <a:lnTo>
                    <a:pt x="3208" y="1268"/>
                  </a:lnTo>
                  <a:lnTo>
                    <a:pt x="3166" y="1179"/>
                  </a:lnTo>
                  <a:lnTo>
                    <a:pt x="3117" y="1094"/>
                  </a:lnTo>
                  <a:lnTo>
                    <a:pt x="3063" y="1012"/>
                  </a:lnTo>
                  <a:lnTo>
                    <a:pt x="3003" y="934"/>
                  </a:lnTo>
                  <a:lnTo>
                    <a:pt x="2937" y="861"/>
                  </a:lnTo>
                  <a:lnTo>
                    <a:pt x="2868" y="792"/>
                  </a:lnTo>
                  <a:lnTo>
                    <a:pt x="2795" y="728"/>
                  </a:lnTo>
                  <a:lnTo>
                    <a:pt x="2717" y="668"/>
                  </a:lnTo>
                  <a:lnTo>
                    <a:pt x="2634" y="613"/>
                  </a:lnTo>
                  <a:lnTo>
                    <a:pt x="2549" y="565"/>
                  </a:lnTo>
                  <a:lnTo>
                    <a:pt x="2459" y="522"/>
                  </a:lnTo>
                  <a:lnTo>
                    <a:pt x="2367" y="485"/>
                  </a:lnTo>
                  <a:lnTo>
                    <a:pt x="2272" y="454"/>
                  </a:lnTo>
                  <a:lnTo>
                    <a:pt x="2173" y="429"/>
                  </a:lnTo>
                  <a:lnTo>
                    <a:pt x="2073" y="412"/>
                  </a:lnTo>
                  <a:lnTo>
                    <a:pt x="1970" y="400"/>
                  </a:lnTo>
                  <a:lnTo>
                    <a:pt x="1865" y="397"/>
                  </a:lnTo>
                  <a:close/>
                  <a:moveTo>
                    <a:pt x="1865" y="0"/>
                  </a:moveTo>
                  <a:lnTo>
                    <a:pt x="1983" y="5"/>
                  </a:lnTo>
                  <a:lnTo>
                    <a:pt x="2100" y="15"/>
                  </a:lnTo>
                  <a:lnTo>
                    <a:pt x="2213" y="34"/>
                  </a:lnTo>
                  <a:lnTo>
                    <a:pt x="2325" y="58"/>
                  </a:lnTo>
                  <a:lnTo>
                    <a:pt x="2433" y="89"/>
                  </a:lnTo>
                  <a:lnTo>
                    <a:pt x="2539" y="126"/>
                  </a:lnTo>
                  <a:lnTo>
                    <a:pt x="2642" y="170"/>
                  </a:lnTo>
                  <a:lnTo>
                    <a:pt x="2742" y="219"/>
                  </a:lnTo>
                  <a:lnTo>
                    <a:pt x="2838" y="274"/>
                  </a:lnTo>
                  <a:lnTo>
                    <a:pt x="2930" y="335"/>
                  </a:lnTo>
                  <a:lnTo>
                    <a:pt x="3019" y="400"/>
                  </a:lnTo>
                  <a:lnTo>
                    <a:pt x="3104" y="471"/>
                  </a:lnTo>
                  <a:lnTo>
                    <a:pt x="3184" y="546"/>
                  </a:lnTo>
                  <a:lnTo>
                    <a:pt x="3260" y="626"/>
                  </a:lnTo>
                  <a:lnTo>
                    <a:pt x="3330" y="711"/>
                  </a:lnTo>
                  <a:lnTo>
                    <a:pt x="3396" y="799"/>
                  </a:lnTo>
                  <a:lnTo>
                    <a:pt x="3457" y="890"/>
                  </a:lnTo>
                  <a:lnTo>
                    <a:pt x="3512" y="987"/>
                  </a:lnTo>
                  <a:lnTo>
                    <a:pt x="3561" y="1086"/>
                  </a:lnTo>
                  <a:lnTo>
                    <a:pt x="3605" y="1189"/>
                  </a:lnTo>
                  <a:lnTo>
                    <a:pt x="3643" y="1295"/>
                  </a:lnTo>
                  <a:lnTo>
                    <a:pt x="3674" y="1404"/>
                  </a:lnTo>
                  <a:lnTo>
                    <a:pt x="3698" y="1514"/>
                  </a:lnTo>
                  <a:lnTo>
                    <a:pt x="3716" y="1627"/>
                  </a:lnTo>
                  <a:lnTo>
                    <a:pt x="3728" y="1743"/>
                  </a:lnTo>
                  <a:lnTo>
                    <a:pt x="3731" y="1861"/>
                  </a:lnTo>
                  <a:lnTo>
                    <a:pt x="3728" y="1978"/>
                  </a:lnTo>
                  <a:lnTo>
                    <a:pt x="3716" y="2093"/>
                  </a:lnTo>
                  <a:lnTo>
                    <a:pt x="3698" y="2207"/>
                  </a:lnTo>
                  <a:lnTo>
                    <a:pt x="3674" y="2318"/>
                  </a:lnTo>
                  <a:lnTo>
                    <a:pt x="3643" y="2427"/>
                  </a:lnTo>
                  <a:lnTo>
                    <a:pt x="3605" y="2532"/>
                  </a:lnTo>
                  <a:lnTo>
                    <a:pt x="3561" y="2635"/>
                  </a:lnTo>
                  <a:lnTo>
                    <a:pt x="3512" y="2734"/>
                  </a:lnTo>
                  <a:lnTo>
                    <a:pt x="3457" y="2830"/>
                  </a:lnTo>
                  <a:lnTo>
                    <a:pt x="3396" y="2923"/>
                  </a:lnTo>
                  <a:lnTo>
                    <a:pt x="3330" y="3011"/>
                  </a:lnTo>
                  <a:lnTo>
                    <a:pt x="3260" y="3094"/>
                  </a:lnTo>
                  <a:lnTo>
                    <a:pt x="3184" y="3175"/>
                  </a:lnTo>
                  <a:lnTo>
                    <a:pt x="3104" y="3250"/>
                  </a:lnTo>
                  <a:lnTo>
                    <a:pt x="3019" y="3321"/>
                  </a:lnTo>
                  <a:lnTo>
                    <a:pt x="2930" y="3386"/>
                  </a:lnTo>
                  <a:lnTo>
                    <a:pt x="2838" y="3447"/>
                  </a:lnTo>
                  <a:lnTo>
                    <a:pt x="2742" y="3502"/>
                  </a:lnTo>
                  <a:lnTo>
                    <a:pt x="2642" y="3551"/>
                  </a:lnTo>
                  <a:lnTo>
                    <a:pt x="2539" y="3595"/>
                  </a:lnTo>
                  <a:lnTo>
                    <a:pt x="2433" y="3632"/>
                  </a:lnTo>
                  <a:lnTo>
                    <a:pt x="2325" y="3664"/>
                  </a:lnTo>
                  <a:lnTo>
                    <a:pt x="2213" y="3688"/>
                  </a:lnTo>
                  <a:lnTo>
                    <a:pt x="2100" y="3706"/>
                  </a:lnTo>
                  <a:lnTo>
                    <a:pt x="1983" y="3716"/>
                  </a:lnTo>
                  <a:lnTo>
                    <a:pt x="1865" y="3720"/>
                  </a:lnTo>
                  <a:lnTo>
                    <a:pt x="1748" y="3716"/>
                  </a:lnTo>
                  <a:lnTo>
                    <a:pt x="1632" y="3706"/>
                  </a:lnTo>
                  <a:lnTo>
                    <a:pt x="1518" y="3688"/>
                  </a:lnTo>
                  <a:lnTo>
                    <a:pt x="1407" y="3664"/>
                  </a:lnTo>
                  <a:lnTo>
                    <a:pt x="1297" y="3632"/>
                  </a:lnTo>
                  <a:lnTo>
                    <a:pt x="1192" y="3595"/>
                  </a:lnTo>
                  <a:lnTo>
                    <a:pt x="1089" y="3551"/>
                  </a:lnTo>
                  <a:lnTo>
                    <a:pt x="989" y="3502"/>
                  </a:lnTo>
                  <a:lnTo>
                    <a:pt x="893" y="3447"/>
                  </a:lnTo>
                  <a:lnTo>
                    <a:pt x="800" y="3386"/>
                  </a:lnTo>
                  <a:lnTo>
                    <a:pt x="711" y="3321"/>
                  </a:lnTo>
                  <a:lnTo>
                    <a:pt x="627" y="3250"/>
                  </a:lnTo>
                  <a:lnTo>
                    <a:pt x="547" y="3175"/>
                  </a:lnTo>
                  <a:lnTo>
                    <a:pt x="471" y="3094"/>
                  </a:lnTo>
                  <a:lnTo>
                    <a:pt x="400" y="3011"/>
                  </a:lnTo>
                  <a:lnTo>
                    <a:pt x="334" y="2923"/>
                  </a:lnTo>
                  <a:lnTo>
                    <a:pt x="274" y="2830"/>
                  </a:lnTo>
                  <a:lnTo>
                    <a:pt x="218" y="2734"/>
                  </a:lnTo>
                  <a:lnTo>
                    <a:pt x="169" y="2635"/>
                  </a:lnTo>
                  <a:lnTo>
                    <a:pt x="125" y="2532"/>
                  </a:lnTo>
                  <a:lnTo>
                    <a:pt x="88" y="2427"/>
                  </a:lnTo>
                  <a:lnTo>
                    <a:pt x="57" y="2318"/>
                  </a:lnTo>
                  <a:lnTo>
                    <a:pt x="32" y="2207"/>
                  </a:lnTo>
                  <a:lnTo>
                    <a:pt x="15" y="2093"/>
                  </a:lnTo>
                  <a:lnTo>
                    <a:pt x="3" y="1978"/>
                  </a:lnTo>
                  <a:lnTo>
                    <a:pt x="0" y="1861"/>
                  </a:lnTo>
                  <a:lnTo>
                    <a:pt x="3" y="1743"/>
                  </a:lnTo>
                  <a:lnTo>
                    <a:pt x="15" y="1627"/>
                  </a:lnTo>
                  <a:lnTo>
                    <a:pt x="32" y="1514"/>
                  </a:lnTo>
                  <a:lnTo>
                    <a:pt x="57" y="1404"/>
                  </a:lnTo>
                  <a:lnTo>
                    <a:pt x="88" y="1295"/>
                  </a:lnTo>
                  <a:lnTo>
                    <a:pt x="125" y="1189"/>
                  </a:lnTo>
                  <a:lnTo>
                    <a:pt x="169" y="1086"/>
                  </a:lnTo>
                  <a:lnTo>
                    <a:pt x="218" y="987"/>
                  </a:lnTo>
                  <a:lnTo>
                    <a:pt x="274" y="890"/>
                  </a:lnTo>
                  <a:lnTo>
                    <a:pt x="334" y="799"/>
                  </a:lnTo>
                  <a:lnTo>
                    <a:pt x="400" y="711"/>
                  </a:lnTo>
                  <a:lnTo>
                    <a:pt x="471" y="626"/>
                  </a:lnTo>
                  <a:lnTo>
                    <a:pt x="547" y="546"/>
                  </a:lnTo>
                  <a:lnTo>
                    <a:pt x="627" y="471"/>
                  </a:lnTo>
                  <a:lnTo>
                    <a:pt x="711" y="400"/>
                  </a:lnTo>
                  <a:lnTo>
                    <a:pt x="800" y="335"/>
                  </a:lnTo>
                  <a:lnTo>
                    <a:pt x="893" y="274"/>
                  </a:lnTo>
                  <a:lnTo>
                    <a:pt x="989" y="219"/>
                  </a:lnTo>
                  <a:lnTo>
                    <a:pt x="1089" y="170"/>
                  </a:lnTo>
                  <a:lnTo>
                    <a:pt x="1192" y="126"/>
                  </a:lnTo>
                  <a:lnTo>
                    <a:pt x="1297" y="89"/>
                  </a:lnTo>
                  <a:lnTo>
                    <a:pt x="1407" y="58"/>
                  </a:lnTo>
                  <a:lnTo>
                    <a:pt x="1518" y="34"/>
                  </a:lnTo>
                  <a:lnTo>
                    <a:pt x="1632" y="15"/>
                  </a:lnTo>
                  <a:lnTo>
                    <a:pt x="1748" y="5"/>
                  </a:lnTo>
                  <a:lnTo>
                    <a:pt x="18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5" name="Freeform 1334"/>
            <p:cNvSpPr>
              <a:spLocks/>
            </p:cNvSpPr>
            <p:nvPr/>
          </p:nvSpPr>
          <p:spPr bwMode="auto">
            <a:xfrm>
              <a:off x="-2059" y="1064"/>
              <a:ext cx="217" cy="244"/>
            </a:xfrm>
            <a:custGeom>
              <a:avLst/>
              <a:gdLst>
                <a:gd name="T0" fmla="*/ 153 w 1298"/>
                <a:gd name="T1" fmla="*/ 0 h 1464"/>
                <a:gd name="T2" fmla="*/ 184 w 1298"/>
                <a:gd name="T3" fmla="*/ 4 h 1464"/>
                <a:gd name="T4" fmla="*/ 212 w 1298"/>
                <a:gd name="T5" fmla="*/ 12 h 1464"/>
                <a:gd name="T6" fmla="*/ 239 w 1298"/>
                <a:gd name="T7" fmla="*/ 27 h 1464"/>
                <a:gd name="T8" fmla="*/ 262 w 1298"/>
                <a:gd name="T9" fmla="*/ 45 h 1464"/>
                <a:gd name="T10" fmla="*/ 280 w 1298"/>
                <a:gd name="T11" fmla="*/ 68 h 1464"/>
                <a:gd name="T12" fmla="*/ 294 w 1298"/>
                <a:gd name="T13" fmla="*/ 93 h 1464"/>
                <a:gd name="T14" fmla="*/ 303 w 1298"/>
                <a:gd name="T15" fmla="*/ 123 h 1464"/>
                <a:gd name="T16" fmla="*/ 307 w 1298"/>
                <a:gd name="T17" fmla="*/ 153 h 1464"/>
                <a:gd name="T18" fmla="*/ 307 w 1298"/>
                <a:gd name="T19" fmla="*/ 1158 h 1464"/>
                <a:gd name="T20" fmla="*/ 1144 w 1298"/>
                <a:gd name="T21" fmla="*/ 1158 h 1464"/>
                <a:gd name="T22" fmla="*/ 1175 w 1298"/>
                <a:gd name="T23" fmla="*/ 1161 h 1464"/>
                <a:gd name="T24" fmla="*/ 1204 w 1298"/>
                <a:gd name="T25" fmla="*/ 1170 h 1464"/>
                <a:gd name="T26" fmla="*/ 1230 w 1298"/>
                <a:gd name="T27" fmla="*/ 1185 h 1464"/>
                <a:gd name="T28" fmla="*/ 1253 w 1298"/>
                <a:gd name="T29" fmla="*/ 1203 h 1464"/>
                <a:gd name="T30" fmla="*/ 1272 w 1298"/>
                <a:gd name="T31" fmla="*/ 1226 h 1464"/>
                <a:gd name="T32" fmla="*/ 1287 w 1298"/>
                <a:gd name="T33" fmla="*/ 1251 h 1464"/>
                <a:gd name="T34" fmla="*/ 1295 w 1298"/>
                <a:gd name="T35" fmla="*/ 1280 h 1464"/>
                <a:gd name="T36" fmla="*/ 1298 w 1298"/>
                <a:gd name="T37" fmla="*/ 1311 h 1464"/>
                <a:gd name="T38" fmla="*/ 1295 w 1298"/>
                <a:gd name="T39" fmla="*/ 1342 h 1464"/>
                <a:gd name="T40" fmla="*/ 1287 w 1298"/>
                <a:gd name="T41" fmla="*/ 1370 h 1464"/>
                <a:gd name="T42" fmla="*/ 1272 w 1298"/>
                <a:gd name="T43" fmla="*/ 1397 h 1464"/>
                <a:gd name="T44" fmla="*/ 1253 w 1298"/>
                <a:gd name="T45" fmla="*/ 1420 h 1464"/>
                <a:gd name="T46" fmla="*/ 1230 w 1298"/>
                <a:gd name="T47" fmla="*/ 1438 h 1464"/>
                <a:gd name="T48" fmla="*/ 1204 w 1298"/>
                <a:gd name="T49" fmla="*/ 1452 h 1464"/>
                <a:gd name="T50" fmla="*/ 1175 w 1298"/>
                <a:gd name="T51" fmla="*/ 1461 h 1464"/>
                <a:gd name="T52" fmla="*/ 1144 w 1298"/>
                <a:gd name="T53" fmla="*/ 1464 h 1464"/>
                <a:gd name="T54" fmla="*/ 153 w 1298"/>
                <a:gd name="T55" fmla="*/ 1464 h 1464"/>
                <a:gd name="T56" fmla="*/ 122 w 1298"/>
                <a:gd name="T57" fmla="*/ 1461 h 1464"/>
                <a:gd name="T58" fmla="*/ 93 w 1298"/>
                <a:gd name="T59" fmla="*/ 1452 h 1464"/>
                <a:gd name="T60" fmla="*/ 66 w 1298"/>
                <a:gd name="T61" fmla="*/ 1438 h 1464"/>
                <a:gd name="T62" fmla="*/ 45 w 1298"/>
                <a:gd name="T63" fmla="*/ 1420 h 1464"/>
                <a:gd name="T64" fmla="*/ 25 w 1298"/>
                <a:gd name="T65" fmla="*/ 1397 h 1464"/>
                <a:gd name="T66" fmla="*/ 11 w 1298"/>
                <a:gd name="T67" fmla="*/ 1370 h 1464"/>
                <a:gd name="T68" fmla="*/ 2 w 1298"/>
                <a:gd name="T69" fmla="*/ 1342 h 1464"/>
                <a:gd name="T70" fmla="*/ 0 w 1298"/>
                <a:gd name="T71" fmla="*/ 1311 h 1464"/>
                <a:gd name="T72" fmla="*/ 0 w 1298"/>
                <a:gd name="T73" fmla="*/ 153 h 1464"/>
                <a:gd name="T74" fmla="*/ 2 w 1298"/>
                <a:gd name="T75" fmla="*/ 123 h 1464"/>
                <a:gd name="T76" fmla="*/ 11 w 1298"/>
                <a:gd name="T77" fmla="*/ 93 h 1464"/>
                <a:gd name="T78" fmla="*/ 25 w 1298"/>
                <a:gd name="T79" fmla="*/ 68 h 1464"/>
                <a:gd name="T80" fmla="*/ 45 w 1298"/>
                <a:gd name="T81" fmla="*/ 45 h 1464"/>
                <a:gd name="T82" fmla="*/ 66 w 1298"/>
                <a:gd name="T83" fmla="*/ 27 h 1464"/>
                <a:gd name="T84" fmla="*/ 93 w 1298"/>
                <a:gd name="T85" fmla="*/ 12 h 1464"/>
                <a:gd name="T86" fmla="*/ 122 w 1298"/>
                <a:gd name="T87" fmla="*/ 4 h 1464"/>
                <a:gd name="T88" fmla="*/ 153 w 1298"/>
                <a:gd name="T89" fmla="*/ 0 h 1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98" h="1464">
                  <a:moveTo>
                    <a:pt x="153" y="0"/>
                  </a:moveTo>
                  <a:lnTo>
                    <a:pt x="184" y="4"/>
                  </a:lnTo>
                  <a:lnTo>
                    <a:pt x="212" y="12"/>
                  </a:lnTo>
                  <a:lnTo>
                    <a:pt x="239" y="27"/>
                  </a:lnTo>
                  <a:lnTo>
                    <a:pt x="262" y="45"/>
                  </a:lnTo>
                  <a:lnTo>
                    <a:pt x="280" y="68"/>
                  </a:lnTo>
                  <a:lnTo>
                    <a:pt x="294" y="93"/>
                  </a:lnTo>
                  <a:lnTo>
                    <a:pt x="303" y="123"/>
                  </a:lnTo>
                  <a:lnTo>
                    <a:pt x="307" y="153"/>
                  </a:lnTo>
                  <a:lnTo>
                    <a:pt x="307" y="1158"/>
                  </a:lnTo>
                  <a:lnTo>
                    <a:pt x="1144" y="1158"/>
                  </a:lnTo>
                  <a:lnTo>
                    <a:pt x="1175" y="1161"/>
                  </a:lnTo>
                  <a:lnTo>
                    <a:pt x="1204" y="1170"/>
                  </a:lnTo>
                  <a:lnTo>
                    <a:pt x="1230" y="1185"/>
                  </a:lnTo>
                  <a:lnTo>
                    <a:pt x="1253" y="1203"/>
                  </a:lnTo>
                  <a:lnTo>
                    <a:pt x="1272" y="1226"/>
                  </a:lnTo>
                  <a:lnTo>
                    <a:pt x="1287" y="1251"/>
                  </a:lnTo>
                  <a:lnTo>
                    <a:pt x="1295" y="1280"/>
                  </a:lnTo>
                  <a:lnTo>
                    <a:pt x="1298" y="1311"/>
                  </a:lnTo>
                  <a:lnTo>
                    <a:pt x="1295" y="1342"/>
                  </a:lnTo>
                  <a:lnTo>
                    <a:pt x="1287" y="1370"/>
                  </a:lnTo>
                  <a:lnTo>
                    <a:pt x="1272" y="1397"/>
                  </a:lnTo>
                  <a:lnTo>
                    <a:pt x="1253" y="1420"/>
                  </a:lnTo>
                  <a:lnTo>
                    <a:pt x="1230" y="1438"/>
                  </a:lnTo>
                  <a:lnTo>
                    <a:pt x="1204" y="1452"/>
                  </a:lnTo>
                  <a:lnTo>
                    <a:pt x="1175" y="1461"/>
                  </a:lnTo>
                  <a:lnTo>
                    <a:pt x="1144" y="1464"/>
                  </a:lnTo>
                  <a:lnTo>
                    <a:pt x="153" y="1464"/>
                  </a:lnTo>
                  <a:lnTo>
                    <a:pt x="122" y="1461"/>
                  </a:lnTo>
                  <a:lnTo>
                    <a:pt x="93" y="1452"/>
                  </a:lnTo>
                  <a:lnTo>
                    <a:pt x="66" y="1438"/>
                  </a:lnTo>
                  <a:lnTo>
                    <a:pt x="45" y="1420"/>
                  </a:lnTo>
                  <a:lnTo>
                    <a:pt x="25" y="1397"/>
                  </a:lnTo>
                  <a:lnTo>
                    <a:pt x="11" y="1370"/>
                  </a:lnTo>
                  <a:lnTo>
                    <a:pt x="2" y="1342"/>
                  </a:lnTo>
                  <a:lnTo>
                    <a:pt x="0" y="1311"/>
                  </a:lnTo>
                  <a:lnTo>
                    <a:pt x="0" y="153"/>
                  </a:lnTo>
                  <a:lnTo>
                    <a:pt x="2" y="123"/>
                  </a:lnTo>
                  <a:lnTo>
                    <a:pt x="11" y="93"/>
                  </a:lnTo>
                  <a:lnTo>
                    <a:pt x="25" y="68"/>
                  </a:lnTo>
                  <a:lnTo>
                    <a:pt x="45" y="45"/>
                  </a:lnTo>
                  <a:lnTo>
                    <a:pt x="66" y="27"/>
                  </a:lnTo>
                  <a:lnTo>
                    <a:pt x="93" y="12"/>
                  </a:lnTo>
                  <a:lnTo>
                    <a:pt x="122" y="4"/>
                  </a:lnTo>
                  <a:lnTo>
                    <a:pt x="1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40" name="Group 1342"/>
          <p:cNvGrpSpPr>
            <a:grpSpLocks noChangeAspect="1"/>
          </p:cNvGrpSpPr>
          <p:nvPr/>
        </p:nvGrpSpPr>
        <p:grpSpPr bwMode="auto">
          <a:xfrm>
            <a:off x="8426599" y="3865448"/>
            <a:ext cx="294360" cy="250247"/>
            <a:chOff x="-1139" y="383"/>
            <a:chExt cx="714" cy="60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043" name="Freeform 1344"/>
            <p:cNvSpPr>
              <a:spLocks/>
            </p:cNvSpPr>
            <p:nvPr/>
          </p:nvSpPr>
          <p:spPr bwMode="auto">
            <a:xfrm>
              <a:off x="-1139" y="383"/>
              <a:ext cx="714" cy="476"/>
            </a:xfrm>
            <a:custGeom>
              <a:avLst/>
              <a:gdLst>
                <a:gd name="T0" fmla="*/ 2423 w 3570"/>
                <a:gd name="T1" fmla="*/ 83 h 2381"/>
                <a:gd name="T2" fmla="*/ 2799 w 3570"/>
                <a:gd name="T3" fmla="*/ 368 h 2381"/>
                <a:gd name="T4" fmla="*/ 3010 w 3570"/>
                <a:gd name="T5" fmla="*/ 799 h 2381"/>
                <a:gd name="T6" fmla="*/ 3261 w 3570"/>
                <a:gd name="T7" fmla="*/ 1071 h 2381"/>
                <a:gd name="T8" fmla="*/ 3500 w 3570"/>
                <a:gd name="T9" fmla="*/ 1356 h 2381"/>
                <a:gd name="T10" fmla="*/ 3567 w 3570"/>
                <a:gd name="T11" fmla="*/ 1734 h 2381"/>
                <a:gd name="T12" fmla="*/ 3424 w 3570"/>
                <a:gd name="T13" fmla="*/ 2099 h 2381"/>
                <a:gd name="T14" fmla="*/ 3118 w 3570"/>
                <a:gd name="T15" fmla="*/ 2332 h 2381"/>
                <a:gd name="T16" fmla="*/ 2600 w 3570"/>
                <a:gd name="T17" fmla="*/ 2378 h 2381"/>
                <a:gd name="T18" fmla="*/ 2570 w 3570"/>
                <a:gd name="T19" fmla="*/ 2286 h 2381"/>
                <a:gd name="T20" fmla="*/ 2975 w 3570"/>
                <a:gd name="T21" fmla="*/ 2250 h 2381"/>
                <a:gd name="T22" fmla="*/ 3276 w 3570"/>
                <a:gd name="T23" fmla="*/ 2087 h 2381"/>
                <a:gd name="T24" fmla="*/ 3439 w 3570"/>
                <a:gd name="T25" fmla="*/ 1786 h 2381"/>
                <a:gd name="T26" fmla="*/ 3403 w 3570"/>
                <a:gd name="T27" fmla="*/ 1431 h 2381"/>
                <a:gd name="T28" fmla="*/ 3183 w 3570"/>
                <a:gd name="T29" fmla="*/ 1162 h 2381"/>
                <a:gd name="T30" fmla="*/ 2949 w 3570"/>
                <a:gd name="T31" fmla="*/ 1068 h 2381"/>
                <a:gd name="T32" fmla="*/ 2793 w 3570"/>
                <a:gd name="T33" fmla="*/ 1062 h 2381"/>
                <a:gd name="T34" fmla="*/ 2660 w 3570"/>
                <a:gd name="T35" fmla="*/ 1070 h 2381"/>
                <a:gd name="T36" fmla="*/ 2622 w 3570"/>
                <a:gd name="T37" fmla="*/ 991 h 2381"/>
                <a:gd name="T38" fmla="*/ 2776 w 3570"/>
                <a:gd name="T39" fmla="*/ 944 h 2381"/>
                <a:gd name="T40" fmla="*/ 2865 w 3570"/>
                <a:gd name="T41" fmla="*/ 724 h 2381"/>
                <a:gd name="T42" fmla="*/ 2628 w 3570"/>
                <a:gd name="T43" fmla="*/ 359 h 2381"/>
                <a:gd name="T44" fmla="*/ 2250 w 3570"/>
                <a:gd name="T45" fmla="*/ 148 h 2381"/>
                <a:gd name="T46" fmla="*/ 1820 w 3570"/>
                <a:gd name="T47" fmla="*/ 145 h 2381"/>
                <a:gd name="T48" fmla="*/ 1444 w 3570"/>
                <a:gd name="T49" fmla="*/ 332 h 2381"/>
                <a:gd name="T50" fmla="*/ 1409 w 3570"/>
                <a:gd name="T51" fmla="*/ 614 h 2381"/>
                <a:gd name="T52" fmla="*/ 1484 w 3570"/>
                <a:gd name="T53" fmla="*/ 911 h 2381"/>
                <a:gd name="T54" fmla="*/ 1392 w 3570"/>
                <a:gd name="T55" fmla="*/ 941 h 2381"/>
                <a:gd name="T56" fmla="*/ 1345 w 3570"/>
                <a:gd name="T57" fmla="*/ 753 h 2381"/>
                <a:gd name="T58" fmla="*/ 1177 w 3570"/>
                <a:gd name="T59" fmla="*/ 543 h 2381"/>
                <a:gd name="T60" fmla="*/ 1068 w 3570"/>
                <a:gd name="T61" fmla="*/ 493 h 2381"/>
                <a:gd name="T62" fmla="*/ 952 w 3570"/>
                <a:gd name="T63" fmla="*/ 476 h 2381"/>
                <a:gd name="T64" fmla="*/ 675 w 3570"/>
                <a:gd name="T65" fmla="*/ 581 h 2381"/>
                <a:gd name="T66" fmla="*/ 539 w 3570"/>
                <a:gd name="T67" fmla="*/ 841 h 2381"/>
                <a:gd name="T68" fmla="*/ 536 w 3570"/>
                <a:gd name="T69" fmla="*/ 953 h 2381"/>
                <a:gd name="T70" fmla="*/ 317 w 3570"/>
                <a:gd name="T71" fmla="*/ 1142 h 2381"/>
                <a:gd name="T72" fmla="*/ 144 w 3570"/>
                <a:gd name="T73" fmla="*/ 1446 h 2381"/>
                <a:gd name="T74" fmla="*/ 148 w 3570"/>
                <a:gd name="T75" fmla="*/ 1809 h 2381"/>
                <a:gd name="T76" fmla="*/ 354 w 3570"/>
                <a:gd name="T77" fmla="*/ 2115 h 2381"/>
                <a:gd name="T78" fmla="*/ 699 w 3570"/>
                <a:gd name="T79" fmla="*/ 2259 h 2381"/>
                <a:gd name="T80" fmla="*/ 1127 w 3570"/>
                <a:gd name="T81" fmla="*/ 2304 h 2381"/>
                <a:gd name="T82" fmla="*/ 1071 w 3570"/>
                <a:gd name="T83" fmla="*/ 2381 h 2381"/>
                <a:gd name="T84" fmla="*/ 437 w 3570"/>
                <a:gd name="T85" fmla="*/ 2308 h 2381"/>
                <a:gd name="T86" fmla="*/ 140 w 3570"/>
                <a:gd name="T87" fmla="*/ 2058 h 2381"/>
                <a:gd name="T88" fmla="*/ 3 w 3570"/>
                <a:gd name="T89" fmla="*/ 1687 h 2381"/>
                <a:gd name="T90" fmla="*/ 70 w 3570"/>
                <a:gd name="T91" fmla="*/ 1299 h 2381"/>
                <a:gd name="T92" fmla="*/ 309 w 3570"/>
                <a:gd name="T93" fmla="*/ 988 h 2381"/>
                <a:gd name="T94" fmla="*/ 444 w 3570"/>
                <a:gd name="T95" fmla="*/ 724 h 2381"/>
                <a:gd name="T96" fmla="*/ 636 w 3570"/>
                <a:gd name="T97" fmla="*/ 461 h 2381"/>
                <a:gd name="T98" fmla="*/ 952 w 3570"/>
                <a:gd name="T99" fmla="*/ 357 h 2381"/>
                <a:gd name="T100" fmla="*/ 1128 w 3570"/>
                <a:gd name="T101" fmla="*/ 388 h 2381"/>
                <a:gd name="T102" fmla="*/ 1296 w 3570"/>
                <a:gd name="T103" fmla="*/ 305 h 2381"/>
                <a:gd name="T104" fmla="*/ 1666 w 3570"/>
                <a:gd name="T105" fmla="*/ 67 h 2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70" h="2381">
                  <a:moveTo>
                    <a:pt x="2028" y="0"/>
                  </a:moveTo>
                  <a:lnTo>
                    <a:pt x="2111" y="3"/>
                  </a:lnTo>
                  <a:lnTo>
                    <a:pt x="2193" y="14"/>
                  </a:lnTo>
                  <a:lnTo>
                    <a:pt x="2272" y="30"/>
                  </a:lnTo>
                  <a:lnTo>
                    <a:pt x="2349" y="54"/>
                  </a:lnTo>
                  <a:lnTo>
                    <a:pt x="2423" y="83"/>
                  </a:lnTo>
                  <a:lnTo>
                    <a:pt x="2495" y="118"/>
                  </a:lnTo>
                  <a:lnTo>
                    <a:pt x="2563" y="158"/>
                  </a:lnTo>
                  <a:lnTo>
                    <a:pt x="2628" y="204"/>
                  </a:lnTo>
                  <a:lnTo>
                    <a:pt x="2689" y="254"/>
                  </a:lnTo>
                  <a:lnTo>
                    <a:pt x="2747" y="310"/>
                  </a:lnTo>
                  <a:lnTo>
                    <a:pt x="2799" y="368"/>
                  </a:lnTo>
                  <a:lnTo>
                    <a:pt x="2847" y="432"/>
                  </a:lnTo>
                  <a:lnTo>
                    <a:pt x="2891" y="499"/>
                  </a:lnTo>
                  <a:lnTo>
                    <a:pt x="2928" y="569"/>
                  </a:lnTo>
                  <a:lnTo>
                    <a:pt x="2962" y="643"/>
                  </a:lnTo>
                  <a:lnTo>
                    <a:pt x="2989" y="720"/>
                  </a:lnTo>
                  <a:lnTo>
                    <a:pt x="3010" y="799"/>
                  </a:lnTo>
                  <a:lnTo>
                    <a:pt x="3025" y="880"/>
                  </a:lnTo>
                  <a:lnTo>
                    <a:pt x="3033" y="965"/>
                  </a:lnTo>
                  <a:lnTo>
                    <a:pt x="3094" y="983"/>
                  </a:lnTo>
                  <a:lnTo>
                    <a:pt x="3152" y="1008"/>
                  </a:lnTo>
                  <a:lnTo>
                    <a:pt x="3208" y="1037"/>
                  </a:lnTo>
                  <a:lnTo>
                    <a:pt x="3261" y="1071"/>
                  </a:lnTo>
                  <a:lnTo>
                    <a:pt x="3309" y="1110"/>
                  </a:lnTo>
                  <a:lnTo>
                    <a:pt x="3356" y="1152"/>
                  </a:lnTo>
                  <a:lnTo>
                    <a:pt x="3398" y="1198"/>
                  </a:lnTo>
                  <a:lnTo>
                    <a:pt x="3436" y="1248"/>
                  </a:lnTo>
                  <a:lnTo>
                    <a:pt x="3470" y="1301"/>
                  </a:lnTo>
                  <a:lnTo>
                    <a:pt x="3500" y="1356"/>
                  </a:lnTo>
                  <a:lnTo>
                    <a:pt x="3525" y="1415"/>
                  </a:lnTo>
                  <a:lnTo>
                    <a:pt x="3544" y="1474"/>
                  </a:lnTo>
                  <a:lnTo>
                    <a:pt x="3558" y="1537"/>
                  </a:lnTo>
                  <a:lnTo>
                    <a:pt x="3567" y="1601"/>
                  </a:lnTo>
                  <a:lnTo>
                    <a:pt x="3570" y="1666"/>
                  </a:lnTo>
                  <a:lnTo>
                    <a:pt x="3567" y="1734"/>
                  </a:lnTo>
                  <a:lnTo>
                    <a:pt x="3557" y="1801"/>
                  </a:lnTo>
                  <a:lnTo>
                    <a:pt x="3542" y="1866"/>
                  </a:lnTo>
                  <a:lnTo>
                    <a:pt x="3520" y="1929"/>
                  </a:lnTo>
                  <a:lnTo>
                    <a:pt x="3493" y="1989"/>
                  </a:lnTo>
                  <a:lnTo>
                    <a:pt x="3461" y="2045"/>
                  </a:lnTo>
                  <a:lnTo>
                    <a:pt x="3424" y="2099"/>
                  </a:lnTo>
                  <a:lnTo>
                    <a:pt x="3383" y="2148"/>
                  </a:lnTo>
                  <a:lnTo>
                    <a:pt x="3336" y="2194"/>
                  </a:lnTo>
                  <a:lnTo>
                    <a:pt x="3288" y="2235"/>
                  </a:lnTo>
                  <a:lnTo>
                    <a:pt x="3234" y="2272"/>
                  </a:lnTo>
                  <a:lnTo>
                    <a:pt x="3177" y="2305"/>
                  </a:lnTo>
                  <a:lnTo>
                    <a:pt x="3118" y="2332"/>
                  </a:lnTo>
                  <a:lnTo>
                    <a:pt x="3055" y="2353"/>
                  </a:lnTo>
                  <a:lnTo>
                    <a:pt x="2990" y="2368"/>
                  </a:lnTo>
                  <a:lnTo>
                    <a:pt x="2923" y="2378"/>
                  </a:lnTo>
                  <a:lnTo>
                    <a:pt x="2855" y="2381"/>
                  </a:lnTo>
                  <a:lnTo>
                    <a:pt x="2618" y="2381"/>
                  </a:lnTo>
                  <a:lnTo>
                    <a:pt x="2600" y="2378"/>
                  </a:lnTo>
                  <a:lnTo>
                    <a:pt x="2582" y="2370"/>
                  </a:lnTo>
                  <a:lnTo>
                    <a:pt x="2570" y="2357"/>
                  </a:lnTo>
                  <a:lnTo>
                    <a:pt x="2562" y="2340"/>
                  </a:lnTo>
                  <a:lnTo>
                    <a:pt x="2559" y="2322"/>
                  </a:lnTo>
                  <a:lnTo>
                    <a:pt x="2562" y="2304"/>
                  </a:lnTo>
                  <a:lnTo>
                    <a:pt x="2570" y="2286"/>
                  </a:lnTo>
                  <a:lnTo>
                    <a:pt x="2582" y="2274"/>
                  </a:lnTo>
                  <a:lnTo>
                    <a:pt x="2600" y="2266"/>
                  </a:lnTo>
                  <a:lnTo>
                    <a:pt x="2618" y="2262"/>
                  </a:lnTo>
                  <a:lnTo>
                    <a:pt x="2855" y="2262"/>
                  </a:lnTo>
                  <a:lnTo>
                    <a:pt x="2916" y="2259"/>
                  </a:lnTo>
                  <a:lnTo>
                    <a:pt x="2975" y="2250"/>
                  </a:lnTo>
                  <a:lnTo>
                    <a:pt x="3031" y="2235"/>
                  </a:lnTo>
                  <a:lnTo>
                    <a:pt x="3086" y="2215"/>
                  </a:lnTo>
                  <a:lnTo>
                    <a:pt x="3138" y="2190"/>
                  </a:lnTo>
                  <a:lnTo>
                    <a:pt x="3188" y="2161"/>
                  </a:lnTo>
                  <a:lnTo>
                    <a:pt x="3234" y="2126"/>
                  </a:lnTo>
                  <a:lnTo>
                    <a:pt x="3276" y="2087"/>
                  </a:lnTo>
                  <a:lnTo>
                    <a:pt x="3315" y="2045"/>
                  </a:lnTo>
                  <a:lnTo>
                    <a:pt x="3349" y="1999"/>
                  </a:lnTo>
                  <a:lnTo>
                    <a:pt x="3379" y="1950"/>
                  </a:lnTo>
                  <a:lnTo>
                    <a:pt x="3403" y="1898"/>
                  </a:lnTo>
                  <a:lnTo>
                    <a:pt x="3424" y="1842"/>
                  </a:lnTo>
                  <a:lnTo>
                    <a:pt x="3439" y="1786"/>
                  </a:lnTo>
                  <a:lnTo>
                    <a:pt x="3448" y="1727"/>
                  </a:lnTo>
                  <a:lnTo>
                    <a:pt x="3451" y="1666"/>
                  </a:lnTo>
                  <a:lnTo>
                    <a:pt x="3448" y="1604"/>
                  </a:lnTo>
                  <a:lnTo>
                    <a:pt x="3438" y="1545"/>
                  </a:lnTo>
                  <a:lnTo>
                    <a:pt x="3424" y="1487"/>
                  </a:lnTo>
                  <a:lnTo>
                    <a:pt x="3403" y="1431"/>
                  </a:lnTo>
                  <a:lnTo>
                    <a:pt x="3377" y="1378"/>
                  </a:lnTo>
                  <a:lnTo>
                    <a:pt x="3347" y="1328"/>
                  </a:lnTo>
                  <a:lnTo>
                    <a:pt x="3311" y="1281"/>
                  </a:lnTo>
                  <a:lnTo>
                    <a:pt x="3273" y="1237"/>
                  </a:lnTo>
                  <a:lnTo>
                    <a:pt x="3229" y="1197"/>
                  </a:lnTo>
                  <a:lnTo>
                    <a:pt x="3183" y="1162"/>
                  </a:lnTo>
                  <a:lnTo>
                    <a:pt x="3133" y="1131"/>
                  </a:lnTo>
                  <a:lnTo>
                    <a:pt x="3079" y="1105"/>
                  </a:lnTo>
                  <a:lnTo>
                    <a:pt x="3024" y="1086"/>
                  </a:lnTo>
                  <a:lnTo>
                    <a:pt x="2965" y="1071"/>
                  </a:lnTo>
                  <a:lnTo>
                    <a:pt x="2960" y="1071"/>
                  </a:lnTo>
                  <a:lnTo>
                    <a:pt x="2949" y="1068"/>
                  </a:lnTo>
                  <a:lnTo>
                    <a:pt x="2932" y="1067"/>
                  </a:lnTo>
                  <a:lnTo>
                    <a:pt x="2911" y="1065"/>
                  </a:lnTo>
                  <a:lnTo>
                    <a:pt x="2886" y="1064"/>
                  </a:lnTo>
                  <a:lnTo>
                    <a:pt x="2858" y="1062"/>
                  </a:lnTo>
                  <a:lnTo>
                    <a:pt x="2827" y="1062"/>
                  </a:lnTo>
                  <a:lnTo>
                    <a:pt x="2793" y="1062"/>
                  </a:lnTo>
                  <a:lnTo>
                    <a:pt x="2759" y="1064"/>
                  </a:lnTo>
                  <a:lnTo>
                    <a:pt x="2723" y="1066"/>
                  </a:lnTo>
                  <a:lnTo>
                    <a:pt x="2686" y="1071"/>
                  </a:lnTo>
                  <a:lnTo>
                    <a:pt x="2682" y="1072"/>
                  </a:lnTo>
                  <a:lnTo>
                    <a:pt x="2678" y="1072"/>
                  </a:lnTo>
                  <a:lnTo>
                    <a:pt x="2660" y="1070"/>
                  </a:lnTo>
                  <a:lnTo>
                    <a:pt x="2645" y="1063"/>
                  </a:lnTo>
                  <a:lnTo>
                    <a:pt x="2633" y="1052"/>
                  </a:lnTo>
                  <a:lnTo>
                    <a:pt x="2623" y="1038"/>
                  </a:lnTo>
                  <a:lnTo>
                    <a:pt x="2619" y="1021"/>
                  </a:lnTo>
                  <a:lnTo>
                    <a:pt x="2618" y="1006"/>
                  </a:lnTo>
                  <a:lnTo>
                    <a:pt x="2622" y="991"/>
                  </a:lnTo>
                  <a:lnTo>
                    <a:pt x="2630" y="976"/>
                  </a:lnTo>
                  <a:lnTo>
                    <a:pt x="2640" y="966"/>
                  </a:lnTo>
                  <a:lnTo>
                    <a:pt x="2654" y="958"/>
                  </a:lnTo>
                  <a:lnTo>
                    <a:pt x="2669" y="954"/>
                  </a:lnTo>
                  <a:lnTo>
                    <a:pt x="2723" y="947"/>
                  </a:lnTo>
                  <a:lnTo>
                    <a:pt x="2776" y="944"/>
                  </a:lnTo>
                  <a:lnTo>
                    <a:pt x="2826" y="943"/>
                  </a:lnTo>
                  <a:lnTo>
                    <a:pt x="2871" y="944"/>
                  </a:lnTo>
                  <a:lnTo>
                    <a:pt x="2911" y="946"/>
                  </a:lnTo>
                  <a:lnTo>
                    <a:pt x="2901" y="870"/>
                  </a:lnTo>
                  <a:lnTo>
                    <a:pt x="2886" y="796"/>
                  </a:lnTo>
                  <a:lnTo>
                    <a:pt x="2865" y="724"/>
                  </a:lnTo>
                  <a:lnTo>
                    <a:pt x="2837" y="656"/>
                  </a:lnTo>
                  <a:lnTo>
                    <a:pt x="2804" y="589"/>
                  </a:lnTo>
                  <a:lnTo>
                    <a:pt x="2767" y="526"/>
                  </a:lnTo>
                  <a:lnTo>
                    <a:pt x="2725" y="467"/>
                  </a:lnTo>
                  <a:lnTo>
                    <a:pt x="2679" y="411"/>
                  </a:lnTo>
                  <a:lnTo>
                    <a:pt x="2628" y="359"/>
                  </a:lnTo>
                  <a:lnTo>
                    <a:pt x="2573" y="312"/>
                  </a:lnTo>
                  <a:lnTo>
                    <a:pt x="2514" y="270"/>
                  </a:lnTo>
                  <a:lnTo>
                    <a:pt x="2452" y="231"/>
                  </a:lnTo>
                  <a:lnTo>
                    <a:pt x="2389" y="198"/>
                  </a:lnTo>
                  <a:lnTo>
                    <a:pt x="2321" y="170"/>
                  </a:lnTo>
                  <a:lnTo>
                    <a:pt x="2250" y="148"/>
                  </a:lnTo>
                  <a:lnTo>
                    <a:pt x="2179" y="132"/>
                  </a:lnTo>
                  <a:lnTo>
                    <a:pt x="2104" y="122"/>
                  </a:lnTo>
                  <a:lnTo>
                    <a:pt x="2028" y="119"/>
                  </a:lnTo>
                  <a:lnTo>
                    <a:pt x="1958" y="122"/>
                  </a:lnTo>
                  <a:lnTo>
                    <a:pt x="1889" y="131"/>
                  </a:lnTo>
                  <a:lnTo>
                    <a:pt x="1820" y="145"/>
                  </a:lnTo>
                  <a:lnTo>
                    <a:pt x="1753" y="165"/>
                  </a:lnTo>
                  <a:lnTo>
                    <a:pt x="1687" y="188"/>
                  </a:lnTo>
                  <a:lnTo>
                    <a:pt x="1622" y="218"/>
                  </a:lnTo>
                  <a:lnTo>
                    <a:pt x="1560" y="252"/>
                  </a:lnTo>
                  <a:lnTo>
                    <a:pt x="1500" y="290"/>
                  </a:lnTo>
                  <a:lnTo>
                    <a:pt x="1444" y="332"/>
                  </a:lnTo>
                  <a:lnTo>
                    <a:pt x="1391" y="380"/>
                  </a:lnTo>
                  <a:lnTo>
                    <a:pt x="1343" y="430"/>
                  </a:lnTo>
                  <a:lnTo>
                    <a:pt x="1297" y="484"/>
                  </a:lnTo>
                  <a:lnTo>
                    <a:pt x="1338" y="523"/>
                  </a:lnTo>
                  <a:lnTo>
                    <a:pt x="1376" y="566"/>
                  </a:lnTo>
                  <a:lnTo>
                    <a:pt x="1409" y="614"/>
                  </a:lnTo>
                  <a:lnTo>
                    <a:pt x="1436" y="664"/>
                  </a:lnTo>
                  <a:lnTo>
                    <a:pt x="1458" y="718"/>
                  </a:lnTo>
                  <a:lnTo>
                    <a:pt x="1475" y="774"/>
                  </a:lnTo>
                  <a:lnTo>
                    <a:pt x="1484" y="832"/>
                  </a:lnTo>
                  <a:lnTo>
                    <a:pt x="1488" y="893"/>
                  </a:lnTo>
                  <a:lnTo>
                    <a:pt x="1484" y="911"/>
                  </a:lnTo>
                  <a:lnTo>
                    <a:pt x="1476" y="928"/>
                  </a:lnTo>
                  <a:lnTo>
                    <a:pt x="1463" y="941"/>
                  </a:lnTo>
                  <a:lnTo>
                    <a:pt x="1446" y="949"/>
                  </a:lnTo>
                  <a:lnTo>
                    <a:pt x="1428" y="953"/>
                  </a:lnTo>
                  <a:lnTo>
                    <a:pt x="1410" y="949"/>
                  </a:lnTo>
                  <a:lnTo>
                    <a:pt x="1392" y="941"/>
                  </a:lnTo>
                  <a:lnTo>
                    <a:pt x="1380" y="928"/>
                  </a:lnTo>
                  <a:lnTo>
                    <a:pt x="1372" y="911"/>
                  </a:lnTo>
                  <a:lnTo>
                    <a:pt x="1369" y="893"/>
                  </a:lnTo>
                  <a:lnTo>
                    <a:pt x="1365" y="845"/>
                  </a:lnTo>
                  <a:lnTo>
                    <a:pt x="1358" y="799"/>
                  </a:lnTo>
                  <a:lnTo>
                    <a:pt x="1345" y="753"/>
                  </a:lnTo>
                  <a:lnTo>
                    <a:pt x="1326" y="711"/>
                  </a:lnTo>
                  <a:lnTo>
                    <a:pt x="1305" y="671"/>
                  </a:lnTo>
                  <a:lnTo>
                    <a:pt x="1278" y="634"/>
                  </a:lnTo>
                  <a:lnTo>
                    <a:pt x="1247" y="601"/>
                  </a:lnTo>
                  <a:lnTo>
                    <a:pt x="1214" y="571"/>
                  </a:lnTo>
                  <a:lnTo>
                    <a:pt x="1177" y="543"/>
                  </a:lnTo>
                  <a:lnTo>
                    <a:pt x="1136" y="520"/>
                  </a:lnTo>
                  <a:lnTo>
                    <a:pt x="1123" y="514"/>
                  </a:lnTo>
                  <a:lnTo>
                    <a:pt x="1099" y="503"/>
                  </a:lnTo>
                  <a:lnTo>
                    <a:pt x="1074" y="495"/>
                  </a:lnTo>
                  <a:lnTo>
                    <a:pt x="1071" y="494"/>
                  </a:lnTo>
                  <a:lnTo>
                    <a:pt x="1068" y="493"/>
                  </a:lnTo>
                  <a:lnTo>
                    <a:pt x="1044" y="487"/>
                  </a:lnTo>
                  <a:lnTo>
                    <a:pt x="1020" y="483"/>
                  </a:lnTo>
                  <a:lnTo>
                    <a:pt x="1014" y="482"/>
                  </a:lnTo>
                  <a:lnTo>
                    <a:pt x="1007" y="481"/>
                  </a:lnTo>
                  <a:lnTo>
                    <a:pt x="979" y="477"/>
                  </a:lnTo>
                  <a:lnTo>
                    <a:pt x="952" y="476"/>
                  </a:lnTo>
                  <a:lnTo>
                    <a:pt x="900" y="480"/>
                  </a:lnTo>
                  <a:lnTo>
                    <a:pt x="849" y="489"/>
                  </a:lnTo>
                  <a:lnTo>
                    <a:pt x="802" y="504"/>
                  </a:lnTo>
                  <a:lnTo>
                    <a:pt x="756" y="525"/>
                  </a:lnTo>
                  <a:lnTo>
                    <a:pt x="714" y="551"/>
                  </a:lnTo>
                  <a:lnTo>
                    <a:pt x="675" y="581"/>
                  </a:lnTo>
                  <a:lnTo>
                    <a:pt x="640" y="616"/>
                  </a:lnTo>
                  <a:lnTo>
                    <a:pt x="610" y="655"/>
                  </a:lnTo>
                  <a:lnTo>
                    <a:pt x="584" y="697"/>
                  </a:lnTo>
                  <a:lnTo>
                    <a:pt x="564" y="743"/>
                  </a:lnTo>
                  <a:lnTo>
                    <a:pt x="548" y="790"/>
                  </a:lnTo>
                  <a:lnTo>
                    <a:pt x="539" y="841"/>
                  </a:lnTo>
                  <a:lnTo>
                    <a:pt x="536" y="893"/>
                  </a:lnTo>
                  <a:lnTo>
                    <a:pt x="536" y="901"/>
                  </a:lnTo>
                  <a:lnTo>
                    <a:pt x="537" y="908"/>
                  </a:lnTo>
                  <a:lnTo>
                    <a:pt x="538" y="920"/>
                  </a:lnTo>
                  <a:lnTo>
                    <a:pt x="537" y="931"/>
                  </a:lnTo>
                  <a:lnTo>
                    <a:pt x="536" y="953"/>
                  </a:lnTo>
                  <a:lnTo>
                    <a:pt x="536" y="991"/>
                  </a:lnTo>
                  <a:lnTo>
                    <a:pt x="502" y="1007"/>
                  </a:lnTo>
                  <a:lnTo>
                    <a:pt x="452" y="1034"/>
                  </a:lnTo>
                  <a:lnTo>
                    <a:pt x="405" y="1065"/>
                  </a:lnTo>
                  <a:lnTo>
                    <a:pt x="359" y="1102"/>
                  </a:lnTo>
                  <a:lnTo>
                    <a:pt x="317" y="1142"/>
                  </a:lnTo>
                  <a:lnTo>
                    <a:pt x="279" y="1186"/>
                  </a:lnTo>
                  <a:lnTo>
                    <a:pt x="243" y="1234"/>
                  </a:lnTo>
                  <a:lnTo>
                    <a:pt x="212" y="1284"/>
                  </a:lnTo>
                  <a:lnTo>
                    <a:pt x="185" y="1336"/>
                  </a:lnTo>
                  <a:lnTo>
                    <a:pt x="162" y="1390"/>
                  </a:lnTo>
                  <a:lnTo>
                    <a:pt x="144" y="1446"/>
                  </a:lnTo>
                  <a:lnTo>
                    <a:pt x="130" y="1502"/>
                  </a:lnTo>
                  <a:lnTo>
                    <a:pt x="122" y="1560"/>
                  </a:lnTo>
                  <a:lnTo>
                    <a:pt x="119" y="1616"/>
                  </a:lnTo>
                  <a:lnTo>
                    <a:pt x="122" y="1682"/>
                  </a:lnTo>
                  <a:lnTo>
                    <a:pt x="132" y="1747"/>
                  </a:lnTo>
                  <a:lnTo>
                    <a:pt x="148" y="1809"/>
                  </a:lnTo>
                  <a:lnTo>
                    <a:pt x="170" y="1867"/>
                  </a:lnTo>
                  <a:lnTo>
                    <a:pt x="197" y="1925"/>
                  </a:lnTo>
                  <a:lnTo>
                    <a:pt x="229" y="1978"/>
                  </a:lnTo>
                  <a:lnTo>
                    <a:pt x="266" y="2027"/>
                  </a:lnTo>
                  <a:lnTo>
                    <a:pt x="308" y="2073"/>
                  </a:lnTo>
                  <a:lnTo>
                    <a:pt x="354" y="2115"/>
                  </a:lnTo>
                  <a:lnTo>
                    <a:pt x="404" y="2152"/>
                  </a:lnTo>
                  <a:lnTo>
                    <a:pt x="457" y="2184"/>
                  </a:lnTo>
                  <a:lnTo>
                    <a:pt x="514" y="2211"/>
                  </a:lnTo>
                  <a:lnTo>
                    <a:pt x="572" y="2233"/>
                  </a:lnTo>
                  <a:lnTo>
                    <a:pt x="634" y="2249"/>
                  </a:lnTo>
                  <a:lnTo>
                    <a:pt x="699" y="2259"/>
                  </a:lnTo>
                  <a:lnTo>
                    <a:pt x="765" y="2262"/>
                  </a:lnTo>
                  <a:lnTo>
                    <a:pt x="1071" y="2262"/>
                  </a:lnTo>
                  <a:lnTo>
                    <a:pt x="1089" y="2266"/>
                  </a:lnTo>
                  <a:lnTo>
                    <a:pt x="1106" y="2274"/>
                  </a:lnTo>
                  <a:lnTo>
                    <a:pt x="1119" y="2286"/>
                  </a:lnTo>
                  <a:lnTo>
                    <a:pt x="1127" y="2304"/>
                  </a:lnTo>
                  <a:lnTo>
                    <a:pt x="1131" y="2322"/>
                  </a:lnTo>
                  <a:lnTo>
                    <a:pt x="1127" y="2340"/>
                  </a:lnTo>
                  <a:lnTo>
                    <a:pt x="1119" y="2357"/>
                  </a:lnTo>
                  <a:lnTo>
                    <a:pt x="1106" y="2370"/>
                  </a:lnTo>
                  <a:lnTo>
                    <a:pt x="1089" y="2378"/>
                  </a:lnTo>
                  <a:lnTo>
                    <a:pt x="1071" y="2381"/>
                  </a:lnTo>
                  <a:lnTo>
                    <a:pt x="765" y="2381"/>
                  </a:lnTo>
                  <a:lnTo>
                    <a:pt x="695" y="2378"/>
                  </a:lnTo>
                  <a:lnTo>
                    <a:pt x="627" y="2370"/>
                  </a:lnTo>
                  <a:lnTo>
                    <a:pt x="561" y="2354"/>
                  </a:lnTo>
                  <a:lnTo>
                    <a:pt x="498" y="2334"/>
                  </a:lnTo>
                  <a:lnTo>
                    <a:pt x="437" y="2308"/>
                  </a:lnTo>
                  <a:lnTo>
                    <a:pt x="379" y="2276"/>
                  </a:lnTo>
                  <a:lnTo>
                    <a:pt x="323" y="2242"/>
                  </a:lnTo>
                  <a:lnTo>
                    <a:pt x="273" y="2202"/>
                  </a:lnTo>
                  <a:lnTo>
                    <a:pt x="224" y="2157"/>
                  </a:lnTo>
                  <a:lnTo>
                    <a:pt x="180" y="2109"/>
                  </a:lnTo>
                  <a:lnTo>
                    <a:pt x="140" y="2058"/>
                  </a:lnTo>
                  <a:lnTo>
                    <a:pt x="105" y="2003"/>
                  </a:lnTo>
                  <a:lnTo>
                    <a:pt x="74" y="1944"/>
                  </a:lnTo>
                  <a:lnTo>
                    <a:pt x="48" y="1884"/>
                  </a:lnTo>
                  <a:lnTo>
                    <a:pt x="27" y="1820"/>
                  </a:lnTo>
                  <a:lnTo>
                    <a:pt x="12" y="1754"/>
                  </a:lnTo>
                  <a:lnTo>
                    <a:pt x="3" y="1687"/>
                  </a:lnTo>
                  <a:lnTo>
                    <a:pt x="0" y="1616"/>
                  </a:lnTo>
                  <a:lnTo>
                    <a:pt x="3" y="1551"/>
                  </a:lnTo>
                  <a:lnTo>
                    <a:pt x="12" y="1486"/>
                  </a:lnTo>
                  <a:lnTo>
                    <a:pt x="26" y="1422"/>
                  </a:lnTo>
                  <a:lnTo>
                    <a:pt x="45" y="1360"/>
                  </a:lnTo>
                  <a:lnTo>
                    <a:pt x="70" y="1299"/>
                  </a:lnTo>
                  <a:lnTo>
                    <a:pt x="100" y="1239"/>
                  </a:lnTo>
                  <a:lnTo>
                    <a:pt x="133" y="1182"/>
                  </a:lnTo>
                  <a:lnTo>
                    <a:pt x="172" y="1129"/>
                  </a:lnTo>
                  <a:lnTo>
                    <a:pt x="214" y="1078"/>
                  </a:lnTo>
                  <a:lnTo>
                    <a:pt x="260" y="1031"/>
                  </a:lnTo>
                  <a:lnTo>
                    <a:pt x="309" y="988"/>
                  </a:lnTo>
                  <a:lnTo>
                    <a:pt x="361" y="949"/>
                  </a:lnTo>
                  <a:lnTo>
                    <a:pt x="418" y="916"/>
                  </a:lnTo>
                  <a:lnTo>
                    <a:pt x="417" y="893"/>
                  </a:lnTo>
                  <a:lnTo>
                    <a:pt x="420" y="835"/>
                  </a:lnTo>
                  <a:lnTo>
                    <a:pt x="429" y="778"/>
                  </a:lnTo>
                  <a:lnTo>
                    <a:pt x="444" y="724"/>
                  </a:lnTo>
                  <a:lnTo>
                    <a:pt x="464" y="672"/>
                  </a:lnTo>
                  <a:lnTo>
                    <a:pt x="490" y="622"/>
                  </a:lnTo>
                  <a:lnTo>
                    <a:pt x="520" y="577"/>
                  </a:lnTo>
                  <a:lnTo>
                    <a:pt x="555" y="535"/>
                  </a:lnTo>
                  <a:lnTo>
                    <a:pt x="594" y="496"/>
                  </a:lnTo>
                  <a:lnTo>
                    <a:pt x="636" y="461"/>
                  </a:lnTo>
                  <a:lnTo>
                    <a:pt x="682" y="431"/>
                  </a:lnTo>
                  <a:lnTo>
                    <a:pt x="731" y="405"/>
                  </a:lnTo>
                  <a:lnTo>
                    <a:pt x="783" y="384"/>
                  </a:lnTo>
                  <a:lnTo>
                    <a:pt x="837" y="370"/>
                  </a:lnTo>
                  <a:lnTo>
                    <a:pt x="894" y="361"/>
                  </a:lnTo>
                  <a:lnTo>
                    <a:pt x="952" y="357"/>
                  </a:lnTo>
                  <a:lnTo>
                    <a:pt x="982" y="358"/>
                  </a:lnTo>
                  <a:lnTo>
                    <a:pt x="1012" y="361"/>
                  </a:lnTo>
                  <a:lnTo>
                    <a:pt x="1030" y="364"/>
                  </a:lnTo>
                  <a:lnTo>
                    <a:pt x="1071" y="371"/>
                  </a:lnTo>
                  <a:lnTo>
                    <a:pt x="1092" y="377"/>
                  </a:lnTo>
                  <a:lnTo>
                    <a:pt x="1128" y="388"/>
                  </a:lnTo>
                  <a:lnTo>
                    <a:pt x="1149" y="395"/>
                  </a:lnTo>
                  <a:lnTo>
                    <a:pt x="1185" y="411"/>
                  </a:lnTo>
                  <a:lnTo>
                    <a:pt x="1191" y="415"/>
                  </a:lnTo>
                  <a:lnTo>
                    <a:pt x="1198" y="417"/>
                  </a:lnTo>
                  <a:lnTo>
                    <a:pt x="1245" y="359"/>
                  </a:lnTo>
                  <a:lnTo>
                    <a:pt x="1296" y="305"/>
                  </a:lnTo>
                  <a:lnTo>
                    <a:pt x="1350" y="254"/>
                  </a:lnTo>
                  <a:lnTo>
                    <a:pt x="1407" y="209"/>
                  </a:lnTo>
                  <a:lnTo>
                    <a:pt x="1468" y="167"/>
                  </a:lnTo>
                  <a:lnTo>
                    <a:pt x="1532" y="129"/>
                  </a:lnTo>
                  <a:lnTo>
                    <a:pt x="1598" y="95"/>
                  </a:lnTo>
                  <a:lnTo>
                    <a:pt x="1666" y="67"/>
                  </a:lnTo>
                  <a:lnTo>
                    <a:pt x="1736" y="43"/>
                  </a:lnTo>
                  <a:lnTo>
                    <a:pt x="1808" y="25"/>
                  </a:lnTo>
                  <a:lnTo>
                    <a:pt x="1880" y="11"/>
                  </a:lnTo>
                  <a:lnTo>
                    <a:pt x="1954" y="3"/>
                  </a:lnTo>
                  <a:lnTo>
                    <a:pt x="20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4" name="Freeform 1345"/>
            <p:cNvSpPr>
              <a:spLocks/>
            </p:cNvSpPr>
            <p:nvPr/>
          </p:nvSpPr>
          <p:spPr bwMode="auto">
            <a:xfrm>
              <a:off x="-877" y="692"/>
              <a:ext cx="214" cy="298"/>
            </a:xfrm>
            <a:custGeom>
              <a:avLst/>
              <a:gdLst>
                <a:gd name="T0" fmla="*/ 536 w 1071"/>
                <a:gd name="T1" fmla="*/ 0 h 1488"/>
                <a:gd name="T2" fmla="*/ 554 w 1071"/>
                <a:gd name="T3" fmla="*/ 3 h 1488"/>
                <a:gd name="T4" fmla="*/ 571 w 1071"/>
                <a:gd name="T5" fmla="*/ 12 h 1488"/>
                <a:gd name="T6" fmla="*/ 583 w 1071"/>
                <a:gd name="T7" fmla="*/ 25 h 1488"/>
                <a:gd name="T8" fmla="*/ 592 w 1071"/>
                <a:gd name="T9" fmla="*/ 41 h 1488"/>
                <a:gd name="T10" fmla="*/ 595 w 1071"/>
                <a:gd name="T11" fmla="*/ 59 h 1488"/>
                <a:gd name="T12" fmla="*/ 595 w 1071"/>
                <a:gd name="T13" fmla="*/ 1285 h 1488"/>
                <a:gd name="T14" fmla="*/ 969 w 1071"/>
                <a:gd name="T15" fmla="*/ 910 h 1488"/>
                <a:gd name="T16" fmla="*/ 982 w 1071"/>
                <a:gd name="T17" fmla="*/ 901 h 1488"/>
                <a:gd name="T18" fmla="*/ 996 w 1071"/>
                <a:gd name="T19" fmla="*/ 895 h 1488"/>
                <a:gd name="T20" fmla="*/ 1012 w 1071"/>
                <a:gd name="T21" fmla="*/ 893 h 1488"/>
                <a:gd name="T22" fmla="*/ 1027 w 1071"/>
                <a:gd name="T23" fmla="*/ 895 h 1488"/>
                <a:gd name="T24" fmla="*/ 1041 w 1071"/>
                <a:gd name="T25" fmla="*/ 901 h 1488"/>
                <a:gd name="T26" fmla="*/ 1054 w 1071"/>
                <a:gd name="T27" fmla="*/ 910 h 1488"/>
                <a:gd name="T28" fmla="*/ 1063 w 1071"/>
                <a:gd name="T29" fmla="*/ 923 h 1488"/>
                <a:gd name="T30" fmla="*/ 1069 w 1071"/>
                <a:gd name="T31" fmla="*/ 937 h 1488"/>
                <a:gd name="T32" fmla="*/ 1071 w 1071"/>
                <a:gd name="T33" fmla="*/ 953 h 1488"/>
                <a:gd name="T34" fmla="*/ 1069 w 1071"/>
                <a:gd name="T35" fmla="*/ 968 h 1488"/>
                <a:gd name="T36" fmla="*/ 1063 w 1071"/>
                <a:gd name="T37" fmla="*/ 982 h 1488"/>
                <a:gd name="T38" fmla="*/ 1054 w 1071"/>
                <a:gd name="T39" fmla="*/ 995 h 1488"/>
                <a:gd name="T40" fmla="*/ 578 w 1071"/>
                <a:gd name="T41" fmla="*/ 1471 h 1488"/>
                <a:gd name="T42" fmla="*/ 569 w 1071"/>
                <a:gd name="T43" fmla="*/ 1479 h 1488"/>
                <a:gd name="T44" fmla="*/ 558 w 1071"/>
                <a:gd name="T45" fmla="*/ 1484 h 1488"/>
                <a:gd name="T46" fmla="*/ 547 w 1071"/>
                <a:gd name="T47" fmla="*/ 1487 h 1488"/>
                <a:gd name="T48" fmla="*/ 536 w 1071"/>
                <a:gd name="T49" fmla="*/ 1488 h 1488"/>
                <a:gd name="T50" fmla="*/ 524 w 1071"/>
                <a:gd name="T51" fmla="*/ 1487 h 1488"/>
                <a:gd name="T52" fmla="*/ 513 w 1071"/>
                <a:gd name="T53" fmla="*/ 1484 h 1488"/>
                <a:gd name="T54" fmla="*/ 502 w 1071"/>
                <a:gd name="T55" fmla="*/ 1479 h 1488"/>
                <a:gd name="T56" fmla="*/ 493 w 1071"/>
                <a:gd name="T57" fmla="*/ 1471 h 1488"/>
                <a:gd name="T58" fmla="*/ 17 w 1071"/>
                <a:gd name="T59" fmla="*/ 995 h 1488"/>
                <a:gd name="T60" fmla="*/ 8 w 1071"/>
                <a:gd name="T61" fmla="*/ 982 h 1488"/>
                <a:gd name="T62" fmla="*/ 2 w 1071"/>
                <a:gd name="T63" fmla="*/ 968 h 1488"/>
                <a:gd name="T64" fmla="*/ 0 w 1071"/>
                <a:gd name="T65" fmla="*/ 953 h 1488"/>
                <a:gd name="T66" fmla="*/ 2 w 1071"/>
                <a:gd name="T67" fmla="*/ 937 h 1488"/>
                <a:gd name="T68" fmla="*/ 8 w 1071"/>
                <a:gd name="T69" fmla="*/ 923 h 1488"/>
                <a:gd name="T70" fmla="*/ 17 w 1071"/>
                <a:gd name="T71" fmla="*/ 910 h 1488"/>
                <a:gd name="T72" fmla="*/ 30 w 1071"/>
                <a:gd name="T73" fmla="*/ 901 h 1488"/>
                <a:gd name="T74" fmla="*/ 44 w 1071"/>
                <a:gd name="T75" fmla="*/ 895 h 1488"/>
                <a:gd name="T76" fmla="*/ 60 w 1071"/>
                <a:gd name="T77" fmla="*/ 893 h 1488"/>
                <a:gd name="T78" fmla="*/ 75 w 1071"/>
                <a:gd name="T79" fmla="*/ 895 h 1488"/>
                <a:gd name="T80" fmla="*/ 89 w 1071"/>
                <a:gd name="T81" fmla="*/ 901 h 1488"/>
                <a:gd name="T82" fmla="*/ 102 w 1071"/>
                <a:gd name="T83" fmla="*/ 910 h 1488"/>
                <a:gd name="T84" fmla="*/ 476 w 1071"/>
                <a:gd name="T85" fmla="*/ 1285 h 1488"/>
                <a:gd name="T86" fmla="*/ 476 w 1071"/>
                <a:gd name="T87" fmla="*/ 59 h 1488"/>
                <a:gd name="T88" fmla="*/ 479 w 1071"/>
                <a:gd name="T89" fmla="*/ 41 h 1488"/>
                <a:gd name="T90" fmla="*/ 488 w 1071"/>
                <a:gd name="T91" fmla="*/ 25 h 1488"/>
                <a:gd name="T92" fmla="*/ 501 w 1071"/>
                <a:gd name="T93" fmla="*/ 12 h 1488"/>
                <a:gd name="T94" fmla="*/ 517 w 1071"/>
                <a:gd name="T95" fmla="*/ 3 h 1488"/>
                <a:gd name="T96" fmla="*/ 536 w 1071"/>
                <a:gd name="T97" fmla="*/ 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71" h="1488">
                  <a:moveTo>
                    <a:pt x="536" y="0"/>
                  </a:moveTo>
                  <a:lnTo>
                    <a:pt x="554" y="3"/>
                  </a:lnTo>
                  <a:lnTo>
                    <a:pt x="571" y="12"/>
                  </a:lnTo>
                  <a:lnTo>
                    <a:pt x="583" y="25"/>
                  </a:lnTo>
                  <a:lnTo>
                    <a:pt x="592" y="41"/>
                  </a:lnTo>
                  <a:lnTo>
                    <a:pt x="595" y="59"/>
                  </a:lnTo>
                  <a:lnTo>
                    <a:pt x="595" y="1285"/>
                  </a:lnTo>
                  <a:lnTo>
                    <a:pt x="969" y="910"/>
                  </a:lnTo>
                  <a:lnTo>
                    <a:pt x="982" y="901"/>
                  </a:lnTo>
                  <a:lnTo>
                    <a:pt x="996" y="895"/>
                  </a:lnTo>
                  <a:lnTo>
                    <a:pt x="1012" y="893"/>
                  </a:lnTo>
                  <a:lnTo>
                    <a:pt x="1027" y="895"/>
                  </a:lnTo>
                  <a:lnTo>
                    <a:pt x="1041" y="901"/>
                  </a:lnTo>
                  <a:lnTo>
                    <a:pt x="1054" y="910"/>
                  </a:lnTo>
                  <a:lnTo>
                    <a:pt x="1063" y="923"/>
                  </a:lnTo>
                  <a:lnTo>
                    <a:pt x="1069" y="937"/>
                  </a:lnTo>
                  <a:lnTo>
                    <a:pt x="1071" y="953"/>
                  </a:lnTo>
                  <a:lnTo>
                    <a:pt x="1069" y="968"/>
                  </a:lnTo>
                  <a:lnTo>
                    <a:pt x="1063" y="982"/>
                  </a:lnTo>
                  <a:lnTo>
                    <a:pt x="1054" y="995"/>
                  </a:lnTo>
                  <a:lnTo>
                    <a:pt x="578" y="1471"/>
                  </a:lnTo>
                  <a:lnTo>
                    <a:pt x="569" y="1479"/>
                  </a:lnTo>
                  <a:lnTo>
                    <a:pt x="558" y="1484"/>
                  </a:lnTo>
                  <a:lnTo>
                    <a:pt x="547" y="1487"/>
                  </a:lnTo>
                  <a:lnTo>
                    <a:pt x="536" y="1488"/>
                  </a:lnTo>
                  <a:lnTo>
                    <a:pt x="524" y="1487"/>
                  </a:lnTo>
                  <a:lnTo>
                    <a:pt x="513" y="1484"/>
                  </a:lnTo>
                  <a:lnTo>
                    <a:pt x="502" y="1479"/>
                  </a:lnTo>
                  <a:lnTo>
                    <a:pt x="493" y="1471"/>
                  </a:lnTo>
                  <a:lnTo>
                    <a:pt x="17" y="995"/>
                  </a:lnTo>
                  <a:lnTo>
                    <a:pt x="8" y="982"/>
                  </a:lnTo>
                  <a:lnTo>
                    <a:pt x="2" y="968"/>
                  </a:lnTo>
                  <a:lnTo>
                    <a:pt x="0" y="953"/>
                  </a:lnTo>
                  <a:lnTo>
                    <a:pt x="2" y="937"/>
                  </a:lnTo>
                  <a:lnTo>
                    <a:pt x="8" y="923"/>
                  </a:lnTo>
                  <a:lnTo>
                    <a:pt x="17" y="910"/>
                  </a:lnTo>
                  <a:lnTo>
                    <a:pt x="30" y="901"/>
                  </a:lnTo>
                  <a:lnTo>
                    <a:pt x="44" y="895"/>
                  </a:lnTo>
                  <a:lnTo>
                    <a:pt x="60" y="893"/>
                  </a:lnTo>
                  <a:lnTo>
                    <a:pt x="75" y="895"/>
                  </a:lnTo>
                  <a:lnTo>
                    <a:pt x="89" y="901"/>
                  </a:lnTo>
                  <a:lnTo>
                    <a:pt x="102" y="910"/>
                  </a:lnTo>
                  <a:lnTo>
                    <a:pt x="476" y="1285"/>
                  </a:lnTo>
                  <a:lnTo>
                    <a:pt x="476" y="59"/>
                  </a:lnTo>
                  <a:lnTo>
                    <a:pt x="479" y="41"/>
                  </a:lnTo>
                  <a:lnTo>
                    <a:pt x="488" y="25"/>
                  </a:lnTo>
                  <a:lnTo>
                    <a:pt x="501" y="12"/>
                  </a:lnTo>
                  <a:lnTo>
                    <a:pt x="517" y="3"/>
                  </a:lnTo>
                  <a:lnTo>
                    <a:pt x="5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77" name="Group 3076"/>
          <p:cNvGrpSpPr/>
          <p:nvPr/>
        </p:nvGrpSpPr>
        <p:grpSpPr>
          <a:xfrm>
            <a:off x="5708377" y="4940353"/>
            <a:ext cx="277642" cy="243843"/>
            <a:chOff x="4031070" y="6152418"/>
            <a:chExt cx="508652" cy="44673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362" name="Freeform 759"/>
            <p:cNvSpPr>
              <a:spLocks/>
            </p:cNvSpPr>
            <p:nvPr/>
          </p:nvSpPr>
          <p:spPr bwMode="auto">
            <a:xfrm>
              <a:off x="4210294" y="6231914"/>
              <a:ext cx="150205" cy="150000"/>
            </a:xfrm>
            <a:custGeom>
              <a:avLst/>
              <a:gdLst>
                <a:gd name="T0" fmla="*/ 733 w 1469"/>
                <a:gd name="T1" fmla="*/ 0 h 1469"/>
                <a:gd name="T2" fmla="*/ 814 w 1469"/>
                <a:gd name="T3" fmla="*/ 4 h 1469"/>
                <a:gd name="T4" fmla="*/ 891 w 1469"/>
                <a:gd name="T5" fmla="*/ 18 h 1469"/>
                <a:gd name="T6" fmla="*/ 966 w 1469"/>
                <a:gd name="T7" fmla="*/ 37 h 1469"/>
                <a:gd name="T8" fmla="*/ 1037 w 1469"/>
                <a:gd name="T9" fmla="*/ 66 h 1469"/>
                <a:gd name="T10" fmla="*/ 1104 w 1469"/>
                <a:gd name="T11" fmla="*/ 101 h 1469"/>
                <a:gd name="T12" fmla="*/ 1168 w 1469"/>
                <a:gd name="T13" fmla="*/ 142 h 1469"/>
                <a:gd name="T14" fmla="*/ 1225 w 1469"/>
                <a:gd name="T15" fmla="*/ 189 h 1469"/>
                <a:gd name="T16" fmla="*/ 1278 w 1469"/>
                <a:gd name="T17" fmla="*/ 242 h 1469"/>
                <a:gd name="T18" fmla="*/ 1326 w 1469"/>
                <a:gd name="T19" fmla="*/ 301 h 1469"/>
                <a:gd name="T20" fmla="*/ 1367 w 1469"/>
                <a:gd name="T21" fmla="*/ 365 h 1469"/>
                <a:gd name="T22" fmla="*/ 1402 w 1469"/>
                <a:gd name="T23" fmla="*/ 431 h 1469"/>
                <a:gd name="T24" fmla="*/ 1431 w 1469"/>
                <a:gd name="T25" fmla="*/ 502 h 1469"/>
                <a:gd name="T26" fmla="*/ 1450 w 1469"/>
                <a:gd name="T27" fmla="*/ 577 h 1469"/>
                <a:gd name="T28" fmla="*/ 1464 w 1469"/>
                <a:gd name="T29" fmla="*/ 654 h 1469"/>
                <a:gd name="T30" fmla="*/ 1469 w 1469"/>
                <a:gd name="T31" fmla="*/ 734 h 1469"/>
                <a:gd name="T32" fmla="*/ 1464 w 1469"/>
                <a:gd name="T33" fmla="*/ 814 h 1469"/>
                <a:gd name="T34" fmla="*/ 1450 w 1469"/>
                <a:gd name="T35" fmla="*/ 892 h 1469"/>
                <a:gd name="T36" fmla="*/ 1431 w 1469"/>
                <a:gd name="T37" fmla="*/ 966 h 1469"/>
                <a:gd name="T38" fmla="*/ 1402 w 1469"/>
                <a:gd name="T39" fmla="*/ 1037 h 1469"/>
                <a:gd name="T40" fmla="*/ 1367 w 1469"/>
                <a:gd name="T41" fmla="*/ 1105 h 1469"/>
                <a:gd name="T42" fmla="*/ 1326 w 1469"/>
                <a:gd name="T43" fmla="*/ 1169 h 1469"/>
                <a:gd name="T44" fmla="*/ 1278 w 1469"/>
                <a:gd name="T45" fmla="*/ 1226 h 1469"/>
                <a:gd name="T46" fmla="*/ 1225 w 1469"/>
                <a:gd name="T47" fmla="*/ 1279 h 1469"/>
                <a:gd name="T48" fmla="*/ 1168 w 1469"/>
                <a:gd name="T49" fmla="*/ 1328 h 1469"/>
                <a:gd name="T50" fmla="*/ 1104 w 1469"/>
                <a:gd name="T51" fmla="*/ 1369 h 1469"/>
                <a:gd name="T52" fmla="*/ 1037 w 1469"/>
                <a:gd name="T53" fmla="*/ 1403 h 1469"/>
                <a:gd name="T54" fmla="*/ 966 w 1469"/>
                <a:gd name="T55" fmla="*/ 1432 h 1469"/>
                <a:gd name="T56" fmla="*/ 891 w 1469"/>
                <a:gd name="T57" fmla="*/ 1452 h 1469"/>
                <a:gd name="T58" fmla="*/ 814 w 1469"/>
                <a:gd name="T59" fmla="*/ 1464 h 1469"/>
                <a:gd name="T60" fmla="*/ 733 w 1469"/>
                <a:gd name="T61" fmla="*/ 1469 h 1469"/>
                <a:gd name="T62" fmla="*/ 655 w 1469"/>
                <a:gd name="T63" fmla="*/ 1464 h 1469"/>
                <a:gd name="T64" fmla="*/ 578 w 1469"/>
                <a:gd name="T65" fmla="*/ 1452 h 1469"/>
                <a:gd name="T66" fmla="*/ 502 w 1469"/>
                <a:gd name="T67" fmla="*/ 1432 h 1469"/>
                <a:gd name="T68" fmla="*/ 431 w 1469"/>
                <a:gd name="T69" fmla="*/ 1403 h 1469"/>
                <a:gd name="T70" fmla="*/ 364 w 1469"/>
                <a:gd name="T71" fmla="*/ 1369 h 1469"/>
                <a:gd name="T72" fmla="*/ 301 w 1469"/>
                <a:gd name="T73" fmla="*/ 1328 h 1469"/>
                <a:gd name="T74" fmla="*/ 243 w 1469"/>
                <a:gd name="T75" fmla="*/ 1279 h 1469"/>
                <a:gd name="T76" fmla="*/ 189 w 1469"/>
                <a:gd name="T77" fmla="*/ 1226 h 1469"/>
                <a:gd name="T78" fmla="*/ 142 w 1469"/>
                <a:gd name="T79" fmla="*/ 1169 h 1469"/>
                <a:gd name="T80" fmla="*/ 101 w 1469"/>
                <a:gd name="T81" fmla="*/ 1105 h 1469"/>
                <a:gd name="T82" fmla="*/ 66 w 1469"/>
                <a:gd name="T83" fmla="*/ 1037 h 1469"/>
                <a:gd name="T84" fmla="*/ 38 w 1469"/>
                <a:gd name="T85" fmla="*/ 966 h 1469"/>
                <a:gd name="T86" fmla="*/ 18 w 1469"/>
                <a:gd name="T87" fmla="*/ 892 h 1469"/>
                <a:gd name="T88" fmla="*/ 4 w 1469"/>
                <a:gd name="T89" fmla="*/ 814 h 1469"/>
                <a:gd name="T90" fmla="*/ 0 w 1469"/>
                <a:gd name="T91" fmla="*/ 734 h 1469"/>
                <a:gd name="T92" fmla="*/ 4 w 1469"/>
                <a:gd name="T93" fmla="*/ 654 h 1469"/>
                <a:gd name="T94" fmla="*/ 18 w 1469"/>
                <a:gd name="T95" fmla="*/ 577 h 1469"/>
                <a:gd name="T96" fmla="*/ 38 w 1469"/>
                <a:gd name="T97" fmla="*/ 502 h 1469"/>
                <a:gd name="T98" fmla="*/ 66 w 1469"/>
                <a:gd name="T99" fmla="*/ 431 h 1469"/>
                <a:gd name="T100" fmla="*/ 101 w 1469"/>
                <a:gd name="T101" fmla="*/ 365 h 1469"/>
                <a:gd name="T102" fmla="*/ 142 w 1469"/>
                <a:gd name="T103" fmla="*/ 301 h 1469"/>
                <a:gd name="T104" fmla="*/ 189 w 1469"/>
                <a:gd name="T105" fmla="*/ 242 h 1469"/>
                <a:gd name="T106" fmla="*/ 243 w 1469"/>
                <a:gd name="T107" fmla="*/ 189 h 1469"/>
                <a:gd name="T108" fmla="*/ 301 w 1469"/>
                <a:gd name="T109" fmla="*/ 142 h 1469"/>
                <a:gd name="T110" fmla="*/ 364 w 1469"/>
                <a:gd name="T111" fmla="*/ 101 h 1469"/>
                <a:gd name="T112" fmla="*/ 431 w 1469"/>
                <a:gd name="T113" fmla="*/ 66 h 1469"/>
                <a:gd name="T114" fmla="*/ 502 w 1469"/>
                <a:gd name="T115" fmla="*/ 37 h 1469"/>
                <a:gd name="T116" fmla="*/ 578 w 1469"/>
                <a:gd name="T117" fmla="*/ 18 h 1469"/>
                <a:gd name="T118" fmla="*/ 655 w 1469"/>
                <a:gd name="T119" fmla="*/ 4 h 1469"/>
                <a:gd name="T120" fmla="*/ 733 w 1469"/>
                <a:gd name="T121" fmla="*/ 0 h 1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69" h="1469">
                  <a:moveTo>
                    <a:pt x="733" y="0"/>
                  </a:moveTo>
                  <a:lnTo>
                    <a:pt x="814" y="4"/>
                  </a:lnTo>
                  <a:lnTo>
                    <a:pt x="891" y="18"/>
                  </a:lnTo>
                  <a:lnTo>
                    <a:pt x="966" y="37"/>
                  </a:lnTo>
                  <a:lnTo>
                    <a:pt x="1037" y="66"/>
                  </a:lnTo>
                  <a:lnTo>
                    <a:pt x="1104" y="101"/>
                  </a:lnTo>
                  <a:lnTo>
                    <a:pt x="1168" y="142"/>
                  </a:lnTo>
                  <a:lnTo>
                    <a:pt x="1225" y="189"/>
                  </a:lnTo>
                  <a:lnTo>
                    <a:pt x="1278" y="242"/>
                  </a:lnTo>
                  <a:lnTo>
                    <a:pt x="1326" y="301"/>
                  </a:lnTo>
                  <a:lnTo>
                    <a:pt x="1367" y="365"/>
                  </a:lnTo>
                  <a:lnTo>
                    <a:pt x="1402" y="431"/>
                  </a:lnTo>
                  <a:lnTo>
                    <a:pt x="1431" y="502"/>
                  </a:lnTo>
                  <a:lnTo>
                    <a:pt x="1450" y="577"/>
                  </a:lnTo>
                  <a:lnTo>
                    <a:pt x="1464" y="654"/>
                  </a:lnTo>
                  <a:lnTo>
                    <a:pt x="1469" y="734"/>
                  </a:lnTo>
                  <a:lnTo>
                    <a:pt x="1464" y="814"/>
                  </a:lnTo>
                  <a:lnTo>
                    <a:pt x="1450" y="892"/>
                  </a:lnTo>
                  <a:lnTo>
                    <a:pt x="1431" y="966"/>
                  </a:lnTo>
                  <a:lnTo>
                    <a:pt x="1402" y="1037"/>
                  </a:lnTo>
                  <a:lnTo>
                    <a:pt x="1367" y="1105"/>
                  </a:lnTo>
                  <a:lnTo>
                    <a:pt x="1326" y="1169"/>
                  </a:lnTo>
                  <a:lnTo>
                    <a:pt x="1278" y="1226"/>
                  </a:lnTo>
                  <a:lnTo>
                    <a:pt x="1225" y="1279"/>
                  </a:lnTo>
                  <a:lnTo>
                    <a:pt x="1168" y="1328"/>
                  </a:lnTo>
                  <a:lnTo>
                    <a:pt x="1104" y="1369"/>
                  </a:lnTo>
                  <a:lnTo>
                    <a:pt x="1037" y="1403"/>
                  </a:lnTo>
                  <a:lnTo>
                    <a:pt x="966" y="1432"/>
                  </a:lnTo>
                  <a:lnTo>
                    <a:pt x="891" y="1452"/>
                  </a:lnTo>
                  <a:lnTo>
                    <a:pt x="814" y="1464"/>
                  </a:lnTo>
                  <a:lnTo>
                    <a:pt x="733" y="1469"/>
                  </a:lnTo>
                  <a:lnTo>
                    <a:pt x="655" y="1464"/>
                  </a:lnTo>
                  <a:lnTo>
                    <a:pt x="578" y="1452"/>
                  </a:lnTo>
                  <a:lnTo>
                    <a:pt x="502" y="1432"/>
                  </a:lnTo>
                  <a:lnTo>
                    <a:pt x="431" y="1403"/>
                  </a:lnTo>
                  <a:lnTo>
                    <a:pt x="364" y="1369"/>
                  </a:lnTo>
                  <a:lnTo>
                    <a:pt x="301" y="1328"/>
                  </a:lnTo>
                  <a:lnTo>
                    <a:pt x="243" y="1279"/>
                  </a:lnTo>
                  <a:lnTo>
                    <a:pt x="189" y="1226"/>
                  </a:lnTo>
                  <a:lnTo>
                    <a:pt x="142" y="1169"/>
                  </a:lnTo>
                  <a:lnTo>
                    <a:pt x="101" y="1105"/>
                  </a:lnTo>
                  <a:lnTo>
                    <a:pt x="66" y="1037"/>
                  </a:lnTo>
                  <a:lnTo>
                    <a:pt x="38" y="966"/>
                  </a:lnTo>
                  <a:lnTo>
                    <a:pt x="18" y="892"/>
                  </a:lnTo>
                  <a:lnTo>
                    <a:pt x="4" y="814"/>
                  </a:lnTo>
                  <a:lnTo>
                    <a:pt x="0" y="734"/>
                  </a:lnTo>
                  <a:lnTo>
                    <a:pt x="4" y="654"/>
                  </a:lnTo>
                  <a:lnTo>
                    <a:pt x="18" y="577"/>
                  </a:lnTo>
                  <a:lnTo>
                    <a:pt x="38" y="502"/>
                  </a:lnTo>
                  <a:lnTo>
                    <a:pt x="66" y="431"/>
                  </a:lnTo>
                  <a:lnTo>
                    <a:pt x="101" y="365"/>
                  </a:lnTo>
                  <a:lnTo>
                    <a:pt x="142" y="301"/>
                  </a:lnTo>
                  <a:lnTo>
                    <a:pt x="189" y="242"/>
                  </a:lnTo>
                  <a:lnTo>
                    <a:pt x="243" y="189"/>
                  </a:lnTo>
                  <a:lnTo>
                    <a:pt x="301" y="142"/>
                  </a:lnTo>
                  <a:lnTo>
                    <a:pt x="364" y="101"/>
                  </a:lnTo>
                  <a:lnTo>
                    <a:pt x="431" y="66"/>
                  </a:lnTo>
                  <a:lnTo>
                    <a:pt x="502" y="37"/>
                  </a:lnTo>
                  <a:lnTo>
                    <a:pt x="578" y="18"/>
                  </a:lnTo>
                  <a:lnTo>
                    <a:pt x="655" y="4"/>
                  </a:lnTo>
                  <a:lnTo>
                    <a:pt x="7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3" name="Freeform 760"/>
            <p:cNvSpPr>
              <a:spLocks/>
            </p:cNvSpPr>
            <p:nvPr/>
          </p:nvSpPr>
          <p:spPr bwMode="auto">
            <a:xfrm>
              <a:off x="4176779" y="6374149"/>
              <a:ext cx="217235" cy="119142"/>
            </a:xfrm>
            <a:custGeom>
              <a:avLst/>
              <a:gdLst>
                <a:gd name="T0" fmla="*/ 618 w 2125"/>
                <a:gd name="T1" fmla="*/ 0 h 1166"/>
                <a:gd name="T2" fmla="*/ 633 w 2125"/>
                <a:gd name="T3" fmla="*/ 1 h 1166"/>
                <a:gd name="T4" fmla="*/ 648 w 2125"/>
                <a:gd name="T5" fmla="*/ 10 h 1166"/>
                <a:gd name="T6" fmla="*/ 1061 w 2125"/>
                <a:gd name="T7" fmla="*/ 444 h 1166"/>
                <a:gd name="T8" fmla="*/ 1476 w 2125"/>
                <a:gd name="T9" fmla="*/ 10 h 1166"/>
                <a:gd name="T10" fmla="*/ 1491 w 2125"/>
                <a:gd name="T11" fmla="*/ 1 h 1166"/>
                <a:gd name="T12" fmla="*/ 1506 w 2125"/>
                <a:gd name="T13" fmla="*/ 0 h 1166"/>
                <a:gd name="T14" fmla="*/ 1523 w 2125"/>
                <a:gd name="T15" fmla="*/ 4 h 1166"/>
                <a:gd name="T16" fmla="*/ 1598 w 2125"/>
                <a:gd name="T17" fmla="*/ 51 h 1166"/>
                <a:gd name="T18" fmla="*/ 1671 w 2125"/>
                <a:gd name="T19" fmla="*/ 106 h 1166"/>
                <a:gd name="T20" fmla="*/ 1739 w 2125"/>
                <a:gd name="T21" fmla="*/ 168 h 1166"/>
                <a:gd name="T22" fmla="*/ 1803 w 2125"/>
                <a:gd name="T23" fmla="*/ 235 h 1166"/>
                <a:gd name="T24" fmla="*/ 1860 w 2125"/>
                <a:gd name="T25" fmla="*/ 306 h 1166"/>
                <a:gd name="T26" fmla="*/ 1913 w 2125"/>
                <a:gd name="T27" fmla="*/ 383 h 1166"/>
                <a:gd name="T28" fmla="*/ 1960 w 2125"/>
                <a:gd name="T29" fmla="*/ 465 h 1166"/>
                <a:gd name="T30" fmla="*/ 2002 w 2125"/>
                <a:gd name="T31" fmla="*/ 551 h 1166"/>
                <a:gd name="T32" fmla="*/ 2039 w 2125"/>
                <a:gd name="T33" fmla="*/ 640 h 1166"/>
                <a:gd name="T34" fmla="*/ 2069 w 2125"/>
                <a:gd name="T35" fmla="*/ 733 h 1166"/>
                <a:gd name="T36" fmla="*/ 2093 w 2125"/>
                <a:gd name="T37" fmla="*/ 828 h 1166"/>
                <a:gd name="T38" fmla="*/ 2110 w 2125"/>
                <a:gd name="T39" fmla="*/ 927 h 1166"/>
                <a:gd name="T40" fmla="*/ 2120 w 2125"/>
                <a:gd name="T41" fmla="*/ 1025 h 1166"/>
                <a:gd name="T42" fmla="*/ 2125 w 2125"/>
                <a:gd name="T43" fmla="*/ 1127 h 1166"/>
                <a:gd name="T44" fmla="*/ 2122 w 2125"/>
                <a:gd name="T45" fmla="*/ 1142 h 1166"/>
                <a:gd name="T46" fmla="*/ 2113 w 2125"/>
                <a:gd name="T47" fmla="*/ 1154 h 1166"/>
                <a:gd name="T48" fmla="*/ 2101 w 2125"/>
                <a:gd name="T49" fmla="*/ 1163 h 1166"/>
                <a:gd name="T50" fmla="*/ 2086 w 2125"/>
                <a:gd name="T51" fmla="*/ 1166 h 1166"/>
                <a:gd name="T52" fmla="*/ 39 w 2125"/>
                <a:gd name="T53" fmla="*/ 1166 h 1166"/>
                <a:gd name="T54" fmla="*/ 24 w 2125"/>
                <a:gd name="T55" fmla="*/ 1163 h 1166"/>
                <a:gd name="T56" fmla="*/ 12 w 2125"/>
                <a:gd name="T57" fmla="*/ 1154 h 1166"/>
                <a:gd name="T58" fmla="*/ 3 w 2125"/>
                <a:gd name="T59" fmla="*/ 1142 h 1166"/>
                <a:gd name="T60" fmla="*/ 0 w 2125"/>
                <a:gd name="T61" fmla="*/ 1127 h 1166"/>
                <a:gd name="T62" fmla="*/ 3 w 2125"/>
                <a:gd name="T63" fmla="*/ 1025 h 1166"/>
                <a:gd name="T64" fmla="*/ 13 w 2125"/>
                <a:gd name="T65" fmla="*/ 927 h 1166"/>
                <a:gd name="T66" fmla="*/ 31 w 2125"/>
                <a:gd name="T67" fmla="*/ 828 h 1166"/>
                <a:gd name="T68" fmla="*/ 55 w 2125"/>
                <a:gd name="T69" fmla="*/ 733 h 1166"/>
                <a:gd name="T70" fmla="*/ 86 w 2125"/>
                <a:gd name="T71" fmla="*/ 640 h 1166"/>
                <a:gd name="T72" fmla="*/ 122 w 2125"/>
                <a:gd name="T73" fmla="*/ 551 h 1166"/>
                <a:gd name="T74" fmla="*/ 163 w 2125"/>
                <a:gd name="T75" fmla="*/ 465 h 1166"/>
                <a:gd name="T76" fmla="*/ 211 w 2125"/>
                <a:gd name="T77" fmla="*/ 383 h 1166"/>
                <a:gd name="T78" fmla="*/ 264 w 2125"/>
                <a:gd name="T79" fmla="*/ 306 h 1166"/>
                <a:gd name="T80" fmla="*/ 322 w 2125"/>
                <a:gd name="T81" fmla="*/ 235 h 1166"/>
                <a:gd name="T82" fmla="*/ 385 w 2125"/>
                <a:gd name="T83" fmla="*/ 168 h 1166"/>
                <a:gd name="T84" fmla="*/ 453 w 2125"/>
                <a:gd name="T85" fmla="*/ 106 h 1166"/>
                <a:gd name="T86" fmla="*/ 524 w 2125"/>
                <a:gd name="T87" fmla="*/ 51 h 1166"/>
                <a:gd name="T88" fmla="*/ 602 w 2125"/>
                <a:gd name="T89" fmla="*/ 4 h 1166"/>
                <a:gd name="T90" fmla="*/ 618 w 2125"/>
                <a:gd name="T91" fmla="*/ 0 h 1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25" h="1166">
                  <a:moveTo>
                    <a:pt x="618" y="0"/>
                  </a:moveTo>
                  <a:lnTo>
                    <a:pt x="633" y="1"/>
                  </a:lnTo>
                  <a:lnTo>
                    <a:pt x="648" y="10"/>
                  </a:lnTo>
                  <a:lnTo>
                    <a:pt x="1061" y="444"/>
                  </a:lnTo>
                  <a:lnTo>
                    <a:pt x="1476" y="10"/>
                  </a:lnTo>
                  <a:lnTo>
                    <a:pt x="1491" y="1"/>
                  </a:lnTo>
                  <a:lnTo>
                    <a:pt x="1506" y="0"/>
                  </a:lnTo>
                  <a:lnTo>
                    <a:pt x="1523" y="4"/>
                  </a:lnTo>
                  <a:lnTo>
                    <a:pt x="1598" y="51"/>
                  </a:lnTo>
                  <a:lnTo>
                    <a:pt x="1671" y="106"/>
                  </a:lnTo>
                  <a:lnTo>
                    <a:pt x="1739" y="168"/>
                  </a:lnTo>
                  <a:lnTo>
                    <a:pt x="1803" y="235"/>
                  </a:lnTo>
                  <a:lnTo>
                    <a:pt x="1860" y="306"/>
                  </a:lnTo>
                  <a:lnTo>
                    <a:pt x="1913" y="383"/>
                  </a:lnTo>
                  <a:lnTo>
                    <a:pt x="1960" y="465"/>
                  </a:lnTo>
                  <a:lnTo>
                    <a:pt x="2002" y="551"/>
                  </a:lnTo>
                  <a:lnTo>
                    <a:pt x="2039" y="640"/>
                  </a:lnTo>
                  <a:lnTo>
                    <a:pt x="2069" y="733"/>
                  </a:lnTo>
                  <a:lnTo>
                    <a:pt x="2093" y="828"/>
                  </a:lnTo>
                  <a:lnTo>
                    <a:pt x="2110" y="927"/>
                  </a:lnTo>
                  <a:lnTo>
                    <a:pt x="2120" y="1025"/>
                  </a:lnTo>
                  <a:lnTo>
                    <a:pt x="2125" y="1127"/>
                  </a:lnTo>
                  <a:lnTo>
                    <a:pt x="2122" y="1142"/>
                  </a:lnTo>
                  <a:lnTo>
                    <a:pt x="2113" y="1154"/>
                  </a:lnTo>
                  <a:lnTo>
                    <a:pt x="2101" y="1163"/>
                  </a:lnTo>
                  <a:lnTo>
                    <a:pt x="2086" y="1166"/>
                  </a:lnTo>
                  <a:lnTo>
                    <a:pt x="39" y="1166"/>
                  </a:lnTo>
                  <a:lnTo>
                    <a:pt x="24" y="1163"/>
                  </a:lnTo>
                  <a:lnTo>
                    <a:pt x="12" y="1154"/>
                  </a:lnTo>
                  <a:lnTo>
                    <a:pt x="3" y="1142"/>
                  </a:lnTo>
                  <a:lnTo>
                    <a:pt x="0" y="1127"/>
                  </a:lnTo>
                  <a:lnTo>
                    <a:pt x="3" y="1025"/>
                  </a:lnTo>
                  <a:lnTo>
                    <a:pt x="13" y="927"/>
                  </a:lnTo>
                  <a:lnTo>
                    <a:pt x="31" y="828"/>
                  </a:lnTo>
                  <a:lnTo>
                    <a:pt x="55" y="733"/>
                  </a:lnTo>
                  <a:lnTo>
                    <a:pt x="86" y="640"/>
                  </a:lnTo>
                  <a:lnTo>
                    <a:pt x="122" y="551"/>
                  </a:lnTo>
                  <a:lnTo>
                    <a:pt x="163" y="465"/>
                  </a:lnTo>
                  <a:lnTo>
                    <a:pt x="211" y="383"/>
                  </a:lnTo>
                  <a:lnTo>
                    <a:pt x="264" y="306"/>
                  </a:lnTo>
                  <a:lnTo>
                    <a:pt x="322" y="235"/>
                  </a:lnTo>
                  <a:lnTo>
                    <a:pt x="385" y="168"/>
                  </a:lnTo>
                  <a:lnTo>
                    <a:pt x="453" y="106"/>
                  </a:lnTo>
                  <a:lnTo>
                    <a:pt x="524" y="51"/>
                  </a:lnTo>
                  <a:lnTo>
                    <a:pt x="602" y="4"/>
                  </a:lnTo>
                  <a:lnTo>
                    <a:pt x="6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4" name="Freeform 761"/>
            <p:cNvSpPr>
              <a:spLocks/>
            </p:cNvSpPr>
            <p:nvPr/>
          </p:nvSpPr>
          <p:spPr bwMode="auto">
            <a:xfrm>
              <a:off x="4067650" y="6152418"/>
              <a:ext cx="472072" cy="226227"/>
            </a:xfrm>
            <a:custGeom>
              <a:avLst/>
              <a:gdLst>
                <a:gd name="T0" fmla="*/ 2322 w 4621"/>
                <a:gd name="T1" fmla="*/ 17 h 2216"/>
                <a:gd name="T2" fmla="*/ 2718 w 4621"/>
                <a:gd name="T3" fmla="*/ 105 h 2216"/>
                <a:gd name="T4" fmla="*/ 3091 w 4621"/>
                <a:gd name="T5" fmla="*/ 264 h 2216"/>
                <a:gd name="T6" fmla="*/ 3420 w 4621"/>
                <a:gd name="T7" fmla="*/ 486 h 2216"/>
                <a:gd name="T8" fmla="*/ 3702 w 4621"/>
                <a:gd name="T9" fmla="*/ 762 h 2216"/>
                <a:gd name="T10" fmla="*/ 3927 w 4621"/>
                <a:gd name="T11" fmla="*/ 1083 h 2216"/>
                <a:gd name="T12" fmla="*/ 4092 w 4621"/>
                <a:gd name="T13" fmla="*/ 1442 h 2216"/>
                <a:gd name="T14" fmla="*/ 4385 w 4621"/>
                <a:gd name="T15" fmla="*/ 1263 h 2216"/>
                <a:gd name="T16" fmla="*/ 4423 w 4621"/>
                <a:gd name="T17" fmla="*/ 1231 h 2216"/>
                <a:gd name="T18" fmla="*/ 4472 w 4621"/>
                <a:gd name="T19" fmla="*/ 1234 h 2216"/>
                <a:gd name="T20" fmla="*/ 4611 w 4621"/>
                <a:gd name="T21" fmla="*/ 1315 h 2216"/>
                <a:gd name="T22" fmla="*/ 4620 w 4621"/>
                <a:gd name="T23" fmla="*/ 1363 h 2216"/>
                <a:gd name="T24" fmla="*/ 4199 w 4621"/>
                <a:gd name="T25" fmla="*/ 2196 h 2216"/>
                <a:gd name="T26" fmla="*/ 4152 w 4621"/>
                <a:gd name="T27" fmla="*/ 2216 h 2216"/>
                <a:gd name="T28" fmla="*/ 3322 w 4621"/>
                <a:gd name="T29" fmla="*/ 1804 h 2216"/>
                <a:gd name="T30" fmla="*/ 3290 w 4621"/>
                <a:gd name="T31" fmla="*/ 1766 h 2216"/>
                <a:gd name="T32" fmla="*/ 3295 w 4621"/>
                <a:gd name="T33" fmla="*/ 1718 h 2216"/>
                <a:gd name="T34" fmla="*/ 3379 w 4621"/>
                <a:gd name="T35" fmla="*/ 1575 h 2216"/>
                <a:gd name="T36" fmla="*/ 3438 w 4621"/>
                <a:gd name="T37" fmla="*/ 1575 h 2216"/>
                <a:gd name="T38" fmla="*/ 3870 w 4621"/>
                <a:gd name="T39" fmla="*/ 1586 h 2216"/>
                <a:gd name="T40" fmla="*/ 3729 w 4621"/>
                <a:gd name="T41" fmla="*/ 1253 h 2216"/>
                <a:gd name="T42" fmla="*/ 3529 w 4621"/>
                <a:gd name="T43" fmla="*/ 954 h 2216"/>
                <a:gd name="T44" fmla="*/ 3277 w 4621"/>
                <a:gd name="T45" fmla="*/ 700 h 2216"/>
                <a:gd name="T46" fmla="*/ 2979 w 4621"/>
                <a:gd name="T47" fmla="*/ 495 h 2216"/>
                <a:gd name="T48" fmla="*/ 2640 w 4621"/>
                <a:gd name="T49" fmla="*/ 348 h 2216"/>
                <a:gd name="T50" fmla="*/ 2290 w 4621"/>
                <a:gd name="T51" fmla="*/ 271 h 2216"/>
                <a:gd name="T52" fmla="*/ 1926 w 4621"/>
                <a:gd name="T53" fmla="*/ 261 h 2216"/>
                <a:gd name="T54" fmla="*/ 1549 w 4621"/>
                <a:gd name="T55" fmla="*/ 324 h 2216"/>
                <a:gd name="T56" fmla="*/ 1189 w 4621"/>
                <a:gd name="T57" fmla="*/ 467 h 2216"/>
                <a:gd name="T58" fmla="*/ 873 w 4621"/>
                <a:gd name="T59" fmla="*/ 670 h 2216"/>
                <a:gd name="T60" fmla="*/ 607 w 4621"/>
                <a:gd name="T61" fmla="*/ 927 h 2216"/>
                <a:gd name="T62" fmla="*/ 396 w 4621"/>
                <a:gd name="T63" fmla="*/ 1231 h 2216"/>
                <a:gd name="T64" fmla="*/ 247 w 4621"/>
                <a:gd name="T65" fmla="*/ 1577 h 2216"/>
                <a:gd name="T66" fmla="*/ 206 w 4621"/>
                <a:gd name="T67" fmla="*/ 1618 h 2216"/>
                <a:gd name="T68" fmla="*/ 44 w 4621"/>
                <a:gd name="T69" fmla="*/ 1578 h 2216"/>
                <a:gd name="T70" fmla="*/ 6 w 4621"/>
                <a:gd name="T71" fmla="*/ 1548 h 2216"/>
                <a:gd name="T72" fmla="*/ 3 w 4621"/>
                <a:gd name="T73" fmla="*/ 1498 h 2216"/>
                <a:gd name="T74" fmla="*/ 156 w 4621"/>
                <a:gd name="T75" fmla="*/ 1136 h 2216"/>
                <a:gd name="T76" fmla="*/ 371 w 4621"/>
                <a:gd name="T77" fmla="*/ 810 h 2216"/>
                <a:gd name="T78" fmla="*/ 638 w 4621"/>
                <a:gd name="T79" fmla="*/ 532 h 2216"/>
                <a:gd name="T80" fmla="*/ 956 w 4621"/>
                <a:gd name="T81" fmla="*/ 302 h 2216"/>
                <a:gd name="T82" fmla="*/ 1307 w 4621"/>
                <a:gd name="T83" fmla="*/ 135 h 2216"/>
                <a:gd name="T84" fmla="*/ 1675 w 4621"/>
                <a:gd name="T85" fmla="*/ 33 h 2216"/>
                <a:gd name="T86" fmla="*/ 2054 w 4621"/>
                <a:gd name="T87" fmla="*/ 0 h 2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621" h="2216">
                  <a:moveTo>
                    <a:pt x="2054" y="0"/>
                  </a:moveTo>
                  <a:lnTo>
                    <a:pt x="2189" y="3"/>
                  </a:lnTo>
                  <a:lnTo>
                    <a:pt x="2322" y="17"/>
                  </a:lnTo>
                  <a:lnTo>
                    <a:pt x="2455" y="38"/>
                  </a:lnTo>
                  <a:lnTo>
                    <a:pt x="2588" y="67"/>
                  </a:lnTo>
                  <a:lnTo>
                    <a:pt x="2718" y="105"/>
                  </a:lnTo>
                  <a:lnTo>
                    <a:pt x="2847" y="150"/>
                  </a:lnTo>
                  <a:lnTo>
                    <a:pt x="2971" y="205"/>
                  </a:lnTo>
                  <a:lnTo>
                    <a:pt x="3091" y="264"/>
                  </a:lnTo>
                  <a:lnTo>
                    <a:pt x="3205" y="332"/>
                  </a:lnTo>
                  <a:lnTo>
                    <a:pt x="3316" y="406"/>
                  </a:lnTo>
                  <a:lnTo>
                    <a:pt x="3420" y="486"/>
                  </a:lnTo>
                  <a:lnTo>
                    <a:pt x="3520" y="573"/>
                  </a:lnTo>
                  <a:lnTo>
                    <a:pt x="3614" y="663"/>
                  </a:lnTo>
                  <a:lnTo>
                    <a:pt x="3702" y="762"/>
                  </a:lnTo>
                  <a:lnTo>
                    <a:pt x="3783" y="863"/>
                  </a:lnTo>
                  <a:lnTo>
                    <a:pt x="3859" y="971"/>
                  </a:lnTo>
                  <a:lnTo>
                    <a:pt x="3927" y="1083"/>
                  </a:lnTo>
                  <a:lnTo>
                    <a:pt x="3989" y="1198"/>
                  </a:lnTo>
                  <a:lnTo>
                    <a:pt x="4045" y="1319"/>
                  </a:lnTo>
                  <a:lnTo>
                    <a:pt x="4092" y="1442"/>
                  </a:lnTo>
                  <a:lnTo>
                    <a:pt x="4133" y="1569"/>
                  </a:lnTo>
                  <a:lnTo>
                    <a:pt x="4166" y="1699"/>
                  </a:lnTo>
                  <a:lnTo>
                    <a:pt x="4385" y="1263"/>
                  </a:lnTo>
                  <a:lnTo>
                    <a:pt x="4396" y="1250"/>
                  </a:lnTo>
                  <a:lnTo>
                    <a:pt x="4408" y="1239"/>
                  </a:lnTo>
                  <a:lnTo>
                    <a:pt x="4423" y="1231"/>
                  </a:lnTo>
                  <a:lnTo>
                    <a:pt x="4440" y="1228"/>
                  </a:lnTo>
                  <a:lnTo>
                    <a:pt x="4456" y="1230"/>
                  </a:lnTo>
                  <a:lnTo>
                    <a:pt x="4472" y="1234"/>
                  </a:lnTo>
                  <a:lnTo>
                    <a:pt x="4587" y="1293"/>
                  </a:lnTo>
                  <a:lnTo>
                    <a:pt x="4600" y="1303"/>
                  </a:lnTo>
                  <a:lnTo>
                    <a:pt x="4611" y="1315"/>
                  </a:lnTo>
                  <a:lnTo>
                    <a:pt x="4618" y="1330"/>
                  </a:lnTo>
                  <a:lnTo>
                    <a:pt x="4621" y="1346"/>
                  </a:lnTo>
                  <a:lnTo>
                    <a:pt x="4620" y="1363"/>
                  </a:lnTo>
                  <a:lnTo>
                    <a:pt x="4614" y="1378"/>
                  </a:lnTo>
                  <a:lnTo>
                    <a:pt x="4208" y="2181"/>
                  </a:lnTo>
                  <a:lnTo>
                    <a:pt x="4199" y="2196"/>
                  </a:lnTo>
                  <a:lnTo>
                    <a:pt x="4186" y="2207"/>
                  </a:lnTo>
                  <a:lnTo>
                    <a:pt x="4169" y="2214"/>
                  </a:lnTo>
                  <a:lnTo>
                    <a:pt x="4152" y="2216"/>
                  </a:lnTo>
                  <a:lnTo>
                    <a:pt x="4137" y="2214"/>
                  </a:lnTo>
                  <a:lnTo>
                    <a:pt x="4124" y="2210"/>
                  </a:lnTo>
                  <a:lnTo>
                    <a:pt x="3322" y="1804"/>
                  </a:lnTo>
                  <a:lnTo>
                    <a:pt x="3308" y="1793"/>
                  </a:lnTo>
                  <a:lnTo>
                    <a:pt x="3298" y="1781"/>
                  </a:lnTo>
                  <a:lnTo>
                    <a:pt x="3290" y="1766"/>
                  </a:lnTo>
                  <a:lnTo>
                    <a:pt x="3287" y="1749"/>
                  </a:lnTo>
                  <a:lnTo>
                    <a:pt x="3289" y="1733"/>
                  </a:lnTo>
                  <a:lnTo>
                    <a:pt x="3295" y="1718"/>
                  </a:lnTo>
                  <a:lnTo>
                    <a:pt x="3352" y="1602"/>
                  </a:lnTo>
                  <a:lnTo>
                    <a:pt x="3364" y="1586"/>
                  </a:lnTo>
                  <a:lnTo>
                    <a:pt x="3379" y="1575"/>
                  </a:lnTo>
                  <a:lnTo>
                    <a:pt x="3399" y="1569"/>
                  </a:lnTo>
                  <a:lnTo>
                    <a:pt x="3419" y="1568"/>
                  </a:lnTo>
                  <a:lnTo>
                    <a:pt x="3438" y="1575"/>
                  </a:lnTo>
                  <a:lnTo>
                    <a:pt x="3929" y="1824"/>
                  </a:lnTo>
                  <a:lnTo>
                    <a:pt x="3903" y="1702"/>
                  </a:lnTo>
                  <a:lnTo>
                    <a:pt x="3870" y="1586"/>
                  </a:lnTo>
                  <a:lnTo>
                    <a:pt x="3830" y="1471"/>
                  </a:lnTo>
                  <a:lnTo>
                    <a:pt x="3783" y="1360"/>
                  </a:lnTo>
                  <a:lnTo>
                    <a:pt x="3729" y="1253"/>
                  </a:lnTo>
                  <a:lnTo>
                    <a:pt x="3668" y="1150"/>
                  </a:lnTo>
                  <a:lnTo>
                    <a:pt x="3602" y="1050"/>
                  </a:lnTo>
                  <a:lnTo>
                    <a:pt x="3529" y="954"/>
                  </a:lnTo>
                  <a:lnTo>
                    <a:pt x="3451" y="865"/>
                  </a:lnTo>
                  <a:lnTo>
                    <a:pt x="3367" y="780"/>
                  </a:lnTo>
                  <a:lnTo>
                    <a:pt x="3277" y="700"/>
                  </a:lnTo>
                  <a:lnTo>
                    <a:pt x="3183" y="626"/>
                  </a:lnTo>
                  <a:lnTo>
                    <a:pt x="3083" y="557"/>
                  </a:lnTo>
                  <a:lnTo>
                    <a:pt x="2979" y="495"/>
                  </a:lnTo>
                  <a:lnTo>
                    <a:pt x="2870" y="439"/>
                  </a:lnTo>
                  <a:lnTo>
                    <a:pt x="2756" y="391"/>
                  </a:lnTo>
                  <a:lnTo>
                    <a:pt x="2640" y="348"/>
                  </a:lnTo>
                  <a:lnTo>
                    <a:pt x="2525" y="315"/>
                  </a:lnTo>
                  <a:lnTo>
                    <a:pt x="2408" y="289"/>
                  </a:lnTo>
                  <a:lnTo>
                    <a:pt x="2290" y="271"/>
                  </a:lnTo>
                  <a:lnTo>
                    <a:pt x="2172" y="259"/>
                  </a:lnTo>
                  <a:lnTo>
                    <a:pt x="2054" y="256"/>
                  </a:lnTo>
                  <a:lnTo>
                    <a:pt x="1926" y="261"/>
                  </a:lnTo>
                  <a:lnTo>
                    <a:pt x="1799" y="273"/>
                  </a:lnTo>
                  <a:lnTo>
                    <a:pt x="1673" y="294"/>
                  </a:lnTo>
                  <a:lnTo>
                    <a:pt x="1549" y="324"/>
                  </a:lnTo>
                  <a:lnTo>
                    <a:pt x="1427" y="364"/>
                  </a:lnTo>
                  <a:lnTo>
                    <a:pt x="1307" y="411"/>
                  </a:lnTo>
                  <a:lnTo>
                    <a:pt x="1189" y="467"/>
                  </a:lnTo>
                  <a:lnTo>
                    <a:pt x="1079" y="527"/>
                  </a:lnTo>
                  <a:lnTo>
                    <a:pt x="973" y="595"/>
                  </a:lnTo>
                  <a:lnTo>
                    <a:pt x="873" y="670"/>
                  </a:lnTo>
                  <a:lnTo>
                    <a:pt x="778" y="750"/>
                  </a:lnTo>
                  <a:lnTo>
                    <a:pt x="690" y="836"/>
                  </a:lnTo>
                  <a:lnTo>
                    <a:pt x="607" y="927"/>
                  </a:lnTo>
                  <a:lnTo>
                    <a:pt x="529" y="1024"/>
                  </a:lnTo>
                  <a:lnTo>
                    <a:pt x="460" y="1125"/>
                  </a:lnTo>
                  <a:lnTo>
                    <a:pt x="396" y="1231"/>
                  </a:lnTo>
                  <a:lnTo>
                    <a:pt x="339" y="1342"/>
                  </a:lnTo>
                  <a:lnTo>
                    <a:pt x="289" y="1457"/>
                  </a:lnTo>
                  <a:lnTo>
                    <a:pt x="247" y="1577"/>
                  </a:lnTo>
                  <a:lnTo>
                    <a:pt x="238" y="1595"/>
                  </a:lnTo>
                  <a:lnTo>
                    <a:pt x="222" y="1608"/>
                  </a:lnTo>
                  <a:lnTo>
                    <a:pt x="206" y="1618"/>
                  </a:lnTo>
                  <a:lnTo>
                    <a:pt x="186" y="1621"/>
                  </a:lnTo>
                  <a:lnTo>
                    <a:pt x="165" y="1618"/>
                  </a:lnTo>
                  <a:lnTo>
                    <a:pt x="44" y="1578"/>
                  </a:lnTo>
                  <a:lnTo>
                    <a:pt x="29" y="1572"/>
                  </a:lnTo>
                  <a:lnTo>
                    <a:pt x="17" y="1562"/>
                  </a:lnTo>
                  <a:lnTo>
                    <a:pt x="6" y="1548"/>
                  </a:lnTo>
                  <a:lnTo>
                    <a:pt x="2" y="1531"/>
                  </a:lnTo>
                  <a:lnTo>
                    <a:pt x="0" y="1515"/>
                  </a:lnTo>
                  <a:lnTo>
                    <a:pt x="3" y="1498"/>
                  </a:lnTo>
                  <a:lnTo>
                    <a:pt x="47" y="1374"/>
                  </a:lnTo>
                  <a:lnTo>
                    <a:pt x="98" y="1253"/>
                  </a:lnTo>
                  <a:lnTo>
                    <a:pt x="156" y="1136"/>
                  </a:lnTo>
                  <a:lnTo>
                    <a:pt x="221" y="1022"/>
                  </a:lnTo>
                  <a:lnTo>
                    <a:pt x="292" y="915"/>
                  </a:lnTo>
                  <a:lnTo>
                    <a:pt x="371" y="810"/>
                  </a:lnTo>
                  <a:lnTo>
                    <a:pt x="454" y="712"/>
                  </a:lnTo>
                  <a:lnTo>
                    <a:pt x="543" y="620"/>
                  </a:lnTo>
                  <a:lnTo>
                    <a:pt x="638" y="532"/>
                  </a:lnTo>
                  <a:lnTo>
                    <a:pt x="740" y="448"/>
                  </a:lnTo>
                  <a:lnTo>
                    <a:pt x="846" y="373"/>
                  </a:lnTo>
                  <a:lnTo>
                    <a:pt x="956" y="302"/>
                  </a:lnTo>
                  <a:lnTo>
                    <a:pt x="1073" y="238"/>
                  </a:lnTo>
                  <a:lnTo>
                    <a:pt x="1187" y="183"/>
                  </a:lnTo>
                  <a:lnTo>
                    <a:pt x="1307" y="135"/>
                  </a:lnTo>
                  <a:lnTo>
                    <a:pt x="1428" y="94"/>
                  </a:lnTo>
                  <a:lnTo>
                    <a:pt x="1551" y="61"/>
                  </a:lnTo>
                  <a:lnTo>
                    <a:pt x="1675" y="33"/>
                  </a:lnTo>
                  <a:lnTo>
                    <a:pt x="1802" y="15"/>
                  </a:lnTo>
                  <a:lnTo>
                    <a:pt x="1927" y="3"/>
                  </a:lnTo>
                  <a:lnTo>
                    <a:pt x="20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5" name="Freeform 762"/>
            <p:cNvSpPr>
              <a:spLocks/>
            </p:cNvSpPr>
            <p:nvPr/>
          </p:nvSpPr>
          <p:spPr bwMode="auto">
            <a:xfrm>
              <a:off x="4031070" y="6372922"/>
              <a:ext cx="472276" cy="226227"/>
            </a:xfrm>
            <a:custGeom>
              <a:avLst/>
              <a:gdLst>
                <a:gd name="T0" fmla="*/ 1299 w 4621"/>
                <a:gd name="T1" fmla="*/ 412 h 2216"/>
                <a:gd name="T2" fmla="*/ 1331 w 4621"/>
                <a:gd name="T3" fmla="*/ 449 h 2216"/>
                <a:gd name="T4" fmla="*/ 1327 w 4621"/>
                <a:gd name="T5" fmla="*/ 498 h 2216"/>
                <a:gd name="T6" fmla="*/ 1242 w 4621"/>
                <a:gd name="T7" fmla="*/ 641 h 2216"/>
                <a:gd name="T8" fmla="*/ 1183 w 4621"/>
                <a:gd name="T9" fmla="*/ 641 h 2216"/>
                <a:gd name="T10" fmla="*/ 752 w 4621"/>
                <a:gd name="T11" fmla="*/ 629 h 2216"/>
                <a:gd name="T12" fmla="*/ 893 w 4621"/>
                <a:gd name="T13" fmla="*/ 962 h 2216"/>
                <a:gd name="T14" fmla="*/ 1092 w 4621"/>
                <a:gd name="T15" fmla="*/ 1260 h 2216"/>
                <a:gd name="T16" fmla="*/ 1343 w 4621"/>
                <a:gd name="T17" fmla="*/ 1515 h 2216"/>
                <a:gd name="T18" fmla="*/ 1643 w 4621"/>
                <a:gd name="T19" fmla="*/ 1719 h 2216"/>
                <a:gd name="T20" fmla="*/ 1982 w 4621"/>
                <a:gd name="T21" fmla="*/ 1866 h 2216"/>
                <a:gd name="T22" fmla="*/ 2330 w 4621"/>
                <a:gd name="T23" fmla="*/ 1945 h 2216"/>
                <a:gd name="T24" fmla="*/ 2696 w 4621"/>
                <a:gd name="T25" fmla="*/ 1955 h 2216"/>
                <a:gd name="T26" fmla="*/ 3072 w 4621"/>
                <a:gd name="T27" fmla="*/ 1890 h 2216"/>
                <a:gd name="T28" fmla="*/ 3432 w 4621"/>
                <a:gd name="T29" fmla="*/ 1748 h 2216"/>
                <a:gd name="T30" fmla="*/ 3749 w 4621"/>
                <a:gd name="T31" fmla="*/ 1545 h 2216"/>
                <a:gd name="T32" fmla="*/ 4015 w 4621"/>
                <a:gd name="T33" fmla="*/ 1288 h 2216"/>
                <a:gd name="T34" fmla="*/ 4225 w 4621"/>
                <a:gd name="T35" fmla="*/ 983 h 2216"/>
                <a:gd name="T36" fmla="*/ 4375 w 4621"/>
                <a:gd name="T37" fmla="*/ 638 h 2216"/>
                <a:gd name="T38" fmla="*/ 4416 w 4621"/>
                <a:gd name="T39" fmla="*/ 597 h 2216"/>
                <a:gd name="T40" fmla="*/ 4578 w 4621"/>
                <a:gd name="T41" fmla="*/ 636 h 2216"/>
                <a:gd name="T42" fmla="*/ 4615 w 4621"/>
                <a:gd name="T43" fmla="*/ 668 h 2216"/>
                <a:gd name="T44" fmla="*/ 4618 w 4621"/>
                <a:gd name="T45" fmla="*/ 717 h 2216"/>
                <a:gd name="T46" fmla="*/ 4464 w 4621"/>
                <a:gd name="T47" fmla="*/ 1080 h 2216"/>
                <a:gd name="T48" fmla="*/ 4251 w 4621"/>
                <a:gd name="T49" fmla="*/ 1404 h 2216"/>
                <a:gd name="T50" fmla="*/ 3983 w 4621"/>
                <a:gd name="T51" fmla="*/ 1684 h 2216"/>
                <a:gd name="T52" fmla="*/ 3665 w 4621"/>
                <a:gd name="T53" fmla="*/ 1913 h 2216"/>
                <a:gd name="T54" fmla="*/ 3314 w 4621"/>
                <a:gd name="T55" fmla="*/ 2080 h 2216"/>
                <a:gd name="T56" fmla="*/ 2945 w 4621"/>
                <a:gd name="T57" fmla="*/ 2181 h 2216"/>
                <a:gd name="T58" fmla="*/ 2567 w 4621"/>
                <a:gd name="T59" fmla="*/ 2216 h 2216"/>
                <a:gd name="T60" fmla="*/ 2165 w 4621"/>
                <a:gd name="T61" fmla="*/ 2178 h 2216"/>
                <a:gd name="T62" fmla="*/ 1774 w 4621"/>
                <a:gd name="T63" fmla="*/ 2064 h 2216"/>
                <a:gd name="T64" fmla="*/ 1416 w 4621"/>
                <a:gd name="T65" fmla="*/ 1883 h 2216"/>
                <a:gd name="T66" fmla="*/ 1101 w 4621"/>
                <a:gd name="T67" fmla="*/ 1643 h 2216"/>
                <a:gd name="T68" fmla="*/ 838 w 4621"/>
                <a:gd name="T69" fmla="*/ 1351 h 2216"/>
                <a:gd name="T70" fmla="*/ 632 w 4621"/>
                <a:gd name="T71" fmla="*/ 1016 h 2216"/>
                <a:gd name="T72" fmla="*/ 489 w 4621"/>
                <a:gd name="T73" fmla="*/ 645 h 2216"/>
                <a:gd name="T74" fmla="*/ 225 w 4621"/>
                <a:gd name="T75" fmla="*/ 965 h 2216"/>
                <a:gd name="T76" fmla="*/ 188 w 4621"/>
                <a:gd name="T77" fmla="*/ 986 h 2216"/>
                <a:gd name="T78" fmla="*/ 150 w 4621"/>
                <a:gd name="T79" fmla="*/ 980 h 2216"/>
                <a:gd name="T80" fmla="*/ 11 w 4621"/>
                <a:gd name="T81" fmla="*/ 900 h 2216"/>
                <a:gd name="T82" fmla="*/ 2 w 4621"/>
                <a:gd name="T83" fmla="*/ 851 h 2216"/>
                <a:gd name="T84" fmla="*/ 424 w 4621"/>
                <a:gd name="T85" fmla="*/ 18 h 2216"/>
                <a:gd name="T86" fmla="*/ 478 w 4621"/>
                <a:gd name="T87" fmla="*/ 0 h 2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621" h="2216">
                  <a:moveTo>
                    <a:pt x="478" y="0"/>
                  </a:moveTo>
                  <a:lnTo>
                    <a:pt x="498" y="6"/>
                  </a:lnTo>
                  <a:lnTo>
                    <a:pt x="1299" y="412"/>
                  </a:lnTo>
                  <a:lnTo>
                    <a:pt x="1313" y="421"/>
                  </a:lnTo>
                  <a:lnTo>
                    <a:pt x="1324" y="433"/>
                  </a:lnTo>
                  <a:lnTo>
                    <a:pt x="1331" y="449"/>
                  </a:lnTo>
                  <a:lnTo>
                    <a:pt x="1334" y="465"/>
                  </a:lnTo>
                  <a:lnTo>
                    <a:pt x="1333" y="482"/>
                  </a:lnTo>
                  <a:lnTo>
                    <a:pt x="1327" y="498"/>
                  </a:lnTo>
                  <a:lnTo>
                    <a:pt x="1269" y="612"/>
                  </a:lnTo>
                  <a:lnTo>
                    <a:pt x="1257" y="629"/>
                  </a:lnTo>
                  <a:lnTo>
                    <a:pt x="1242" y="641"/>
                  </a:lnTo>
                  <a:lnTo>
                    <a:pt x="1222" y="647"/>
                  </a:lnTo>
                  <a:lnTo>
                    <a:pt x="1203" y="647"/>
                  </a:lnTo>
                  <a:lnTo>
                    <a:pt x="1183" y="641"/>
                  </a:lnTo>
                  <a:lnTo>
                    <a:pt x="693" y="392"/>
                  </a:lnTo>
                  <a:lnTo>
                    <a:pt x="719" y="512"/>
                  </a:lnTo>
                  <a:lnTo>
                    <a:pt x="752" y="629"/>
                  </a:lnTo>
                  <a:lnTo>
                    <a:pt x="791" y="744"/>
                  </a:lnTo>
                  <a:lnTo>
                    <a:pt x="838" y="854"/>
                  </a:lnTo>
                  <a:lnTo>
                    <a:pt x="893" y="962"/>
                  </a:lnTo>
                  <a:lnTo>
                    <a:pt x="953" y="1066"/>
                  </a:lnTo>
                  <a:lnTo>
                    <a:pt x="1020" y="1165"/>
                  </a:lnTo>
                  <a:lnTo>
                    <a:pt x="1092" y="1260"/>
                  </a:lnTo>
                  <a:lnTo>
                    <a:pt x="1171" y="1350"/>
                  </a:lnTo>
                  <a:lnTo>
                    <a:pt x="1254" y="1436"/>
                  </a:lnTo>
                  <a:lnTo>
                    <a:pt x="1343" y="1515"/>
                  </a:lnTo>
                  <a:lnTo>
                    <a:pt x="1439" y="1589"/>
                  </a:lnTo>
                  <a:lnTo>
                    <a:pt x="1538" y="1657"/>
                  </a:lnTo>
                  <a:lnTo>
                    <a:pt x="1643" y="1719"/>
                  </a:lnTo>
                  <a:lnTo>
                    <a:pt x="1752" y="1775"/>
                  </a:lnTo>
                  <a:lnTo>
                    <a:pt x="1864" y="1824"/>
                  </a:lnTo>
                  <a:lnTo>
                    <a:pt x="1982" y="1866"/>
                  </a:lnTo>
                  <a:lnTo>
                    <a:pt x="2097" y="1899"/>
                  </a:lnTo>
                  <a:lnTo>
                    <a:pt x="2213" y="1925"/>
                  </a:lnTo>
                  <a:lnTo>
                    <a:pt x="2330" y="1945"/>
                  </a:lnTo>
                  <a:lnTo>
                    <a:pt x="2449" y="1955"/>
                  </a:lnTo>
                  <a:lnTo>
                    <a:pt x="2567" y="1958"/>
                  </a:lnTo>
                  <a:lnTo>
                    <a:pt x="2696" y="1955"/>
                  </a:lnTo>
                  <a:lnTo>
                    <a:pt x="2823" y="1942"/>
                  </a:lnTo>
                  <a:lnTo>
                    <a:pt x="2948" y="1921"/>
                  </a:lnTo>
                  <a:lnTo>
                    <a:pt x="3072" y="1890"/>
                  </a:lnTo>
                  <a:lnTo>
                    <a:pt x="3195" y="1851"/>
                  </a:lnTo>
                  <a:lnTo>
                    <a:pt x="3314" y="1804"/>
                  </a:lnTo>
                  <a:lnTo>
                    <a:pt x="3432" y="1748"/>
                  </a:lnTo>
                  <a:lnTo>
                    <a:pt x="3543" y="1687"/>
                  </a:lnTo>
                  <a:lnTo>
                    <a:pt x="3649" y="1619"/>
                  </a:lnTo>
                  <a:lnTo>
                    <a:pt x="3749" y="1545"/>
                  </a:lnTo>
                  <a:lnTo>
                    <a:pt x="3842" y="1465"/>
                  </a:lnTo>
                  <a:lnTo>
                    <a:pt x="3932" y="1380"/>
                  </a:lnTo>
                  <a:lnTo>
                    <a:pt x="4015" y="1288"/>
                  </a:lnTo>
                  <a:lnTo>
                    <a:pt x="4092" y="1191"/>
                  </a:lnTo>
                  <a:lnTo>
                    <a:pt x="4162" y="1089"/>
                  </a:lnTo>
                  <a:lnTo>
                    <a:pt x="4225" y="983"/>
                  </a:lnTo>
                  <a:lnTo>
                    <a:pt x="4283" y="873"/>
                  </a:lnTo>
                  <a:lnTo>
                    <a:pt x="4332" y="757"/>
                  </a:lnTo>
                  <a:lnTo>
                    <a:pt x="4375" y="638"/>
                  </a:lnTo>
                  <a:lnTo>
                    <a:pt x="4384" y="620"/>
                  </a:lnTo>
                  <a:lnTo>
                    <a:pt x="4399" y="606"/>
                  </a:lnTo>
                  <a:lnTo>
                    <a:pt x="4416" y="597"/>
                  </a:lnTo>
                  <a:lnTo>
                    <a:pt x="4435" y="594"/>
                  </a:lnTo>
                  <a:lnTo>
                    <a:pt x="4455" y="597"/>
                  </a:lnTo>
                  <a:lnTo>
                    <a:pt x="4578" y="636"/>
                  </a:lnTo>
                  <a:lnTo>
                    <a:pt x="4593" y="644"/>
                  </a:lnTo>
                  <a:lnTo>
                    <a:pt x="4605" y="654"/>
                  </a:lnTo>
                  <a:lnTo>
                    <a:pt x="4615" y="668"/>
                  </a:lnTo>
                  <a:lnTo>
                    <a:pt x="4620" y="683"/>
                  </a:lnTo>
                  <a:lnTo>
                    <a:pt x="4621" y="700"/>
                  </a:lnTo>
                  <a:lnTo>
                    <a:pt x="4618" y="717"/>
                  </a:lnTo>
                  <a:lnTo>
                    <a:pt x="4574" y="842"/>
                  </a:lnTo>
                  <a:lnTo>
                    <a:pt x="4523" y="962"/>
                  </a:lnTo>
                  <a:lnTo>
                    <a:pt x="4464" y="1080"/>
                  </a:lnTo>
                  <a:lnTo>
                    <a:pt x="4401" y="1192"/>
                  </a:lnTo>
                  <a:lnTo>
                    <a:pt x="4328" y="1301"/>
                  </a:lnTo>
                  <a:lnTo>
                    <a:pt x="4251" y="1404"/>
                  </a:lnTo>
                  <a:lnTo>
                    <a:pt x="4168" y="1503"/>
                  </a:lnTo>
                  <a:lnTo>
                    <a:pt x="4078" y="1596"/>
                  </a:lnTo>
                  <a:lnTo>
                    <a:pt x="3983" y="1684"/>
                  </a:lnTo>
                  <a:lnTo>
                    <a:pt x="3882" y="1766"/>
                  </a:lnTo>
                  <a:lnTo>
                    <a:pt x="3776" y="1842"/>
                  </a:lnTo>
                  <a:lnTo>
                    <a:pt x="3665" y="1913"/>
                  </a:lnTo>
                  <a:lnTo>
                    <a:pt x="3549" y="1977"/>
                  </a:lnTo>
                  <a:lnTo>
                    <a:pt x="3434" y="2031"/>
                  </a:lnTo>
                  <a:lnTo>
                    <a:pt x="3314" y="2080"/>
                  </a:lnTo>
                  <a:lnTo>
                    <a:pt x="3193" y="2120"/>
                  </a:lnTo>
                  <a:lnTo>
                    <a:pt x="3071" y="2155"/>
                  </a:lnTo>
                  <a:lnTo>
                    <a:pt x="2945" y="2181"/>
                  </a:lnTo>
                  <a:lnTo>
                    <a:pt x="2820" y="2201"/>
                  </a:lnTo>
                  <a:lnTo>
                    <a:pt x="2694" y="2211"/>
                  </a:lnTo>
                  <a:lnTo>
                    <a:pt x="2567" y="2216"/>
                  </a:lnTo>
                  <a:lnTo>
                    <a:pt x="2432" y="2211"/>
                  </a:lnTo>
                  <a:lnTo>
                    <a:pt x="2298" y="2199"/>
                  </a:lnTo>
                  <a:lnTo>
                    <a:pt x="2165" y="2178"/>
                  </a:lnTo>
                  <a:lnTo>
                    <a:pt x="2033" y="2148"/>
                  </a:lnTo>
                  <a:lnTo>
                    <a:pt x="1903" y="2110"/>
                  </a:lnTo>
                  <a:lnTo>
                    <a:pt x="1774" y="2064"/>
                  </a:lnTo>
                  <a:lnTo>
                    <a:pt x="1650" y="2011"/>
                  </a:lnTo>
                  <a:lnTo>
                    <a:pt x="1531" y="1951"/>
                  </a:lnTo>
                  <a:lnTo>
                    <a:pt x="1416" y="1883"/>
                  </a:lnTo>
                  <a:lnTo>
                    <a:pt x="1305" y="1810"/>
                  </a:lnTo>
                  <a:lnTo>
                    <a:pt x="1201" y="1730"/>
                  </a:lnTo>
                  <a:lnTo>
                    <a:pt x="1101" y="1643"/>
                  </a:lnTo>
                  <a:lnTo>
                    <a:pt x="1007" y="1551"/>
                  </a:lnTo>
                  <a:lnTo>
                    <a:pt x="920" y="1454"/>
                  </a:lnTo>
                  <a:lnTo>
                    <a:pt x="838" y="1351"/>
                  </a:lnTo>
                  <a:lnTo>
                    <a:pt x="762" y="1244"/>
                  </a:lnTo>
                  <a:lnTo>
                    <a:pt x="694" y="1132"/>
                  </a:lnTo>
                  <a:lnTo>
                    <a:pt x="632" y="1016"/>
                  </a:lnTo>
                  <a:lnTo>
                    <a:pt x="576" y="897"/>
                  </a:lnTo>
                  <a:lnTo>
                    <a:pt x="529" y="773"/>
                  </a:lnTo>
                  <a:lnTo>
                    <a:pt x="489" y="645"/>
                  </a:lnTo>
                  <a:lnTo>
                    <a:pt x="455" y="515"/>
                  </a:lnTo>
                  <a:lnTo>
                    <a:pt x="236" y="951"/>
                  </a:lnTo>
                  <a:lnTo>
                    <a:pt x="225" y="965"/>
                  </a:lnTo>
                  <a:lnTo>
                    <a:pt x="213" y="977"/>
                  </a:lnTo>
                  <a:lnTo>
                    <a:pt x="198" y="983"/>
                  </a:lnTo>
                  <a:lnTo>
                    <a:pt x="188" y="986"/>
                  </a:lnTo>
                  <a:lnTo>
                    <a:pt x="179" y="986"/>
                  </a:lnTo>
                  <a:lnTo>
                    <a:pt x="163" y="985"/>
                  </a:lnTo>
                  <a:lnTo>
                    <a:pt x="150" y="980"/>
                  </a:lnTo>
                  <a:lnTo>
                    <a:pt x="35" y="923"/>
                  </a:lnTo>
                  <a:lnTo>
                    <a:pt x="21" y="912"/>
                  </a:lnTo>
                  <a:lnTo>
                    <a:pt x="11" y="900"/>
                  </a:lnTo>
                  <a:lnTo>
                    <a:pt x="3" y="885"/>
                  </a:lnTo>
                  <a:lnTo>
                    <a:pt x="0" y="868"/>
                  </a:lnTo>
                  <a:lnTo>
                    <a:pt x="2" y="851"/>
                  </a:lnTo>
                  <a:lnTo>
                    <a:pt x="8" y="836"/>
                  </a:lnTo>
                  <a:lnTo>
                    <a:pt x="411" y="34"/>
                  </a:lnTo>
                  <a:lnTo>
                    <a:pt x="424" y="18"/>
                  </a:lnTo>
                  <a:lnTo>
                    <a:pt x="440" y="6"/>
                  </a:lnTo>
                  <a:lnTo>
                    <a:pt x="458" y="0"/>
                  </a:lnTo>
                  <a:lnTo>
                    <a:pt x="4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772" name="Group 1036"/>
          <p:cNvGrpSpPr>
            <a:grpSpLocks noChangeAspect="1"/>
          </p:cNvGrpSpPr>
          <p:nvPr/>
        </p:nvGrpSpPr>
        <p:grpSpPr bwMode="auto">
          <a:xfrm>
            <a:off x="4981567" y="4925954"/>
            <a:ext cx="274310" cy="272641"/>
            <a:chOff x="9876" y="-1946"/>
            <a:chExt cx="822" cy="81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775" name="Freeform 1038"/>
            <p:cNvSpPr>
              <a:spLocks/>
            </p:cNvSpPr>
            <p:nvPr/>
          </p:nvSpPr>
          <p:spPr bwMode="auto">
            <a:xfrm>
              <a:off x="10016" y="-1801"/>
              <a:ext cx="356" cy="75"/>
            </a:xfrm>
            <a:custGeom>
              <a:avLst/>
              <a:gdLst>
                <a:gd name="T0" fmla="*/ 149 w 1421"/>
                <a:gd name="T1" fmla="*/ 0 h 298"/>
                <a:gd name="T2" fmla="*/ 1272 w 1421"/>
                <a:gd name="T3" fmla="*/ 0 h 298"/>
                <a:gd name="T4" fmla="*/ 1302 w 1421"/>
                <a:gd name="T5" fmla="*/ 3 h 298"/>
                <a:gd name="T6" fmla="*/ 1330 w 1421"/>
                <a:gd name="T7" fmla="*/ 12 h 298"/>
                <a:gd name="T8" fmla="*/ 1356 w 1421"/>
                <a:gd name="T9" fmla="*/ 25 h 298"/>
                <a:gd name="T10" fmla="*/ 1378 w 1421"/>
                <a:gd name="T11" fmla="*/ 44 h 298"/>
                <a:gd name="T12" fmla="*/ 1396 w 1421"/>
                <a:gd name="T13" fmla="*/ 66 h 298"/>
                <a:gd name="T14" fmla="*/ 1410 w 1421"/>
                <a:gd name="T15" fmla="*/ 91 h 298"/>
                <a:gd name="T16" fmla="*/ 1418 w 1421"/>
                <a:gd name="T17" fmla="*/ 119 h 298"/>
                <a:gd name="T18" fmla="*/ 1421 w 1421"/>
                <a:gd name="T19" fmla="*/ 149 h 298"/>
                <a:gd name="T20" fmla="*/ 1418 w 1421"/>
                <a:gd name="T21" fmla="*/ 179 h 298"/>
                <a:gd name="T22" fmla="*/ 1410 w 1421"/>
                <a:gd name="T23" fmla="*/ 206 h 298"/>
                <a:gd name="T24" fmla="*/ 1396 w 1421"/>
                <a:gd name="T25" fmla="*/ 232 h 298"/>
                <a:gd name="T26" fmla="*/ 1378 w 1421"/>
                <a:gd name="T27" fmla="*/ 254 h 298"/>
                <a:gd name="T28" fmla="*/ 1356 w 1421"/>
                <a:gd name="T29" fmla="*/ 272 h 298"/>
                <a:gd name="T30" fmla="*/ 1330 w 1421"/>
                <a:gd name="T31" fmla="*/ 285 h 298"/>
                <a:gd name="T32" fmla="*/ 1302 w 1421"/>
                <a:gd name="T33" fmla="*/ 295 h 298"/>
                <a:gd name="T34" fmla="*/ 1272 w 1421"/>
                <a:gd name="T35" fmla="*/ 298 h 298"/>
                <a:gd name="T36" fmla="*/ 149 w 1421"/>
                <a:gd name="T37" fmla="*/ 298 h 298"/>
                <a:gd name="T38" fmla="*/ 119 w 1421"/>
                <a:gd name="T39" fmla="*/ 295 h 298"/>
                <a:gd name="T40" fmla="*/ 91 w 1421"/>
                <a:gd name="T41" fmla="*/ 285 h 298"/>
                <a:gd name="T42" fmla="*/ 65 w 1421"/>
                <a:gd name="T43" fmla="*/ 272 h 298"/>
                <a:gd name="T44" fmla="*/ 44 w 1421"/>
                <a:gd name="T45" fmla="*/ 254 h 298"/>
                <a:gd name="T46" fmla="*/ 25 w 1421"/>
                <a:gd name="T47" fmla="*/ 232 h 298"/>
                <a:gd name="T48" fmla="*/ 11 w 1421"/>
                <a:gd name="T49" fmla="*/ 206 h 298"/>
                <a:gd name="T50" fmla="*/ 3 w 1421"/>
                <a:gd name="T51" fmla="*/ 179 h 298"/>
                <a:gd name="T52" fmla="*/ 0 w 1421"/>
                <a:gd name="T53" fmla="*/ 149 h 298"/>
                <a:gd name="T54" fmla="*/ 3 w 1421"/>
                <a:gd name="T55" fmla="*/ 119 h 298"/>
                <a:gd name="T56" fmla="*/ 11 w 1421"/>
                <a:gd name="T57" fmla="*/ 91 h 298"/>
                <a:gd name="T58" fmla="*/ 25 w 1421"/>
                <a:gd name="T59" fmla="*/ 66 h 298"/>
                <a:gd name="T60" fmla="*/ 44 w 1421"/>
                <a:gd name="T61" fmla="*/ 44 h 298"/>
                <a:gd name="T62" fmla="*/ 65 w 1421"/>
                <a:gd name="T63" fmla="*/ 25 h 298"/>
                <a:gd name="T64" fmla="*/ 91 w 1421"/>
                <a:gd name="T65" fmla="*/ 12 h 298"/>
                <a:gd name="T66" fmla="*/ 119 w 1421"/>
                <a:gd name="T67" fmla="*/ 3 h 298"/>
                <a:gd name="T68" fmla="*/ 149 w 1421"/>
                <a:gd name="T69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21" h="298">
                  <a:moveTo>
                    <a:pt x="149" y="0"/>
                  </a:moveTo>
                  <a:lnTo>
                    <a:pt x="1272" y="0"/>
                  </a:lnTo>
                  <a:lnTo>
                    <a:pt x="1302" y="3"/>
                  </a:lnTo>
                  <a:lnTo>
                    <a:pt x="1330" y="12"/>
                  </a:lnTo>
                  <a:lnTo>
                    <a:pt x="1356" y="25"/>
                  </a:lnTo>
                  <a:lnTo>
                    <a:pt x="1378" y="44"/>
                  </a:lnTo>
                  <a:lnTo>
                    <a:pt x="1396" y="66"/>
                  </a:lnTo>
                  <a:lnTo>
                    <a:pt x="1410" y="91"/>
                  </a:lnTo>
                  <a:lnTo>
                    <a:pt x="1418" y="119"/>
                  </a:lnTo>
                  <a:lnTo>
                    <a:pt x="1421" y="149"/>
                  </a:lnTo>
                  <a:lnTo>
                    <a:pt x="1418" y="179"/>
                  </a:lnTo>
                  <a:lnTo>
                    <a:pt x="1410" y="206"/>
                  </a:lnTo>
                  <a:lnTo>
                    <a:pt x="1396" y="232"/>
                  </a:lnTo>
                  <a:lnTo>
                    <a:pt x="1378" y="254"/>
                  </a:lnTo>
                  <a:lnTo>
                    <a:pt x="1356" y="272"/>
                  </a:lnTo>
                  <a:lnTo>
                    <a:pt x="1330" y="285"/>
                  </a:lnTo>
                  <a:lnTo>
                    <a:pt x="1302" y="295"/>
                  </a:lnTo>
                  <a:lnTo>
                    <a:pt x="1272" y="298"/>
                  </a:lnTo>
                  <a:lnTo>
                    <a:pt x="149" y="298"/>
                  </a:lnTo>
                  <a:lnTo>
                    <a:pt x="119" y="295"/>
                  </a:lnTo>
                  <a:lnTo>
                    <a:pt x="91" y="285"/>
                  </a:lnTo>
                  <a:lnTo>
                    <a:pt x="65" y="272"/>
                  </a:lnTo>
                  <a:lnTo>
                    <a:pt x="44" y="254"/>
                  </a:lnTo>
                  <a:lnTo>
                    <a:pt x="25" y="232"/>
                  </a:lnTo>
                  <a:lnTo>
                    <a:pt x="11" y="206"/>
                  </a:lnTo>
                  <a:lnTo>
                    <a:pt x="3" y="179"/>
                  </a:lnTo>
                  <a:lnTo>
                    <a:pt x="0" y="149"/>
                  </a:lnTo>
                  <a:lnTo>
                    <a:pt x="3" y="119"/>
                  </a:lnTo>
                  <a:lnTo>
                    <a:pt x="11" y="91"/>
                  </a:lnTo>
                  <a:lnTo>
                    <a:pt x="25" y="66"/>
                  </a:lnTo>
                  <a:lnTo>
                    <a:pt x="44" y="44"/>
                  </a:lnTo>
                  <a:lnTo>
                    <a:pt x="65" y="25"/>
                  </a:lnTo>
                  <a:lnTo>
                    <a:pt x="91" y="12"/>
                  </a:lnTo>
                  <a:lnTo>
                    <a:pt x="119" y="3"/>
                  </a:lnTo>
                  <a:lnTo>
                    <a:pt x="1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6" name="Freeform 1039"/>
            <p:cNvSpPr>
              <a:spLocks/>
            </p:cNvSpPr>
            <p:nvPr/>
          </p:nvSpPr>
          <p:spPr bwMode="auto">
            <a:xfrm>
              <a:off x="10016" y="-1662"/>
              <a:ext cx="356" cy="75"/>
            </a:xfrm>
            <a:custGeom>
              <a:avLst/>
              <a:gdLst>
                <a:gd name="T0" fmla="*/ 149 w 1421"/>
                <a:gd name="T1" fmla="*/ 0 h 298"/>
                <a:gd name="T2" fmla="*/ 1272 w 1421"/>
                <a:gd name="T3" fmla="*/ 0 h 298"/>
                <a:gd name="T4" fmla="*/ 1302 w 1421"/>
                <a:gd name="T5" fmla="*/ 3 h 298"/>
                <a:gd name="T6" fmla="*/ 1330 w 1421"/>
                <a:gd name="T7" fmla="*/ 12 h 298"/>
                <a:gd name="T8" fmla="*/ 1356 w 1421"/>
                <a:gd name="T9" fmla="*/ 26 h 298"/>
                <a:gd name="T10" fmla="*/ 1378 w 1421"/>
                <a:gd name="T11" fmla="*/ 44 h 298"/>
                <a:gd name="T12" fmla="*/ 1396 w 1421"/>
                <a:gd name="T13" fmla="*/ 66 h 298"/>
                <a:gd name="T14" fmla="*/ 1410 w 1421"/>
                <a:gd name="T15" fmla="*/ 91 h 298"/>
                <a:gd name="T16" fmla="*/ 1418 w 1421"/>
                <a:gd name="T17" fmla="*/ 119 h 298"/>
                <a:gd name="T18" fmla="*/ 1421 w 1421"/>
                <a:gd name="T19" fmla="*/ 149 h 298"/>
                <a:gd name="T20" fmla="*/ 1418 w 1421"/>
                <a:gd name="T21" fmla="*/ 179 h 298"/>
                <a:gd name="T22" fmla="*/ 1410 w 1421"/>
                <a:gd name="T23" fmla="*/ 207 h 298"/>
                <a:gd name="T24" fmla="*/ 1396 w 1421"/>
                <a:gd name="T25" fmla="*/ 232 h 298"/>
                <a:gd name="T26" fmla="*/ 1378 w 1421"/>
                <a:gd name="T27" fmla="*/ 255 h 298"/>
                <a:gd name="T28" fmla="*/ 1356 w 1421"/>
                <a:gd name="T29" fmla="*/ 272 h 298"/>
                <a:gd name="T30" fmla="*/ 1330 w 1421"/>
                <a:gd name="T31" fmla="*/ 287 h 298"/>
                <a:gd name="T32" fmla="*/ 1302 w 1421"/>
                <a:gd name="T33" fmla="*/ 295 h 298"/>
                <a:gd name="T34" fmla="*/ 1272 w 1421"/>
                <a:gd name="T35" fmla="*/ 298 h 298"/>
                <a:gd name="T36" fmla="*/ 149 w 1421"/>
                <a:gd name="T37" fmla="*/ 298 h 298"/>
                <a:gd name="T38" fmla="*/ 119 w 1421"/>
                <a:gd name="T39" fmla="*/ 295 h 298"/>
                <a:gd name="T40" fmla="*/ 91 w 1421"/>
                <a:gd name="T41" fmla="*/ 287 h 298"/>
                <a:gd name="T42" fmla="*/ 65 w 1421"/>
                <a:gd name="T43" fmla="*/ 272 h 298"/>
                <a:gd name="T44" fmla="*/ 44 w 1421"/>
                <a:gd name="T45" fmla="*/ 255 h 298"/>
                <a:gd name="T46" fmla="*/ 25 w 1421"/>
                <a:gd name="T47" fmla="*/ 232 h 298"/>
                <a:gd name="T48" fmla="*/ 11 w 1421"/>
                <a:gd name="T49" fmla="*/ 207 h 298"/>
                <a:gd name="T50" fmla="*/ 3 w 1421"/>
                <a:gd name="T51" fmla="*/ 179 h 298"/>
                <a:gd name="T52" fmla="*/ 0 w 1421"/>
                <a:gd name="T53" fmla="*/ 149 h 298"/>
                <a:gd name="T54" fmla="*/ 3 w 1421"/>
                <a:gd name="T55" fmla="*/ 119 h 298"/>
                <a:gd name="T56" fmla="*/ 11 w 1421"/>
                <a:gd name="T57" fmla="*/ 91 h 298"/>
                <a:gd name="T58" fmla="*/ 25 w 1421"/>
                <a:gd name="T59" fmla="*/ 66 h 298"/>
                <a:gd name="T60" fmla="*/ 44 w 1421"/>
                <a:gd name="T61" fmla="*/ 44 h 298"/>
                <a:gd name="T62" fmla="*/ 65 w 1421"/>
                <a:gd name="T63" fmla="*/ 26 h 298"/>
                <a:gd name="T64" fmla="*/ 91 w 1421"/>
                <a:gd name="T65" fmla="*/ 12 h 298"/>
                <a:gd name="T66" fmla="*/ 119 w 1421"/>
                <a:gd name="T67" fmla="*/ 3 h 298"/>
                <a:gd name="T68" fmla="*/ 149 w 1421"/>
                <a:gd name="T69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21" h="298">
                  <a:moveTo>
                    <a:pt x="149" y="0"/>
                  </a:moveTo>
                  <a:lnTo>
                    <a:pt x="1272" y="0"/>
                  </a:lnTo>
                  <a:lnTo>
                    <a:pt x="1302" y="3"/>
                  </a:lnTo>
                  <a:lnTo>
                    <a:pt x="1330" y="12"/>
                  </a:lnTo>
                  <a:lnTo>
                    <a:pt x="1356" y="26"/>
                  </a:lnTo>
                  <a:lnTo>
                    <a:pt x="1378" y="44"/>
                  </a:lnTo>
                  <a:lnTo>
                    <a:pt x="1396" y="66"/>
                  </a:lnTo>
                  <a:lnTo>
                    <a:pt x="1410" y="91"/>
                  </a:lnTo>
                  <a:lnTo>
                    <a:pt x="1418" y="119"/>
                  </a:lnTo>
                  <a:lnTo>
                    <a:pt x="1421" y="149"/>
                  </a:lnTo>
                  <a:lnTo>
                    <a:pt x="1418" y="179"/>
                  </a:lnTo>
                  <a:lnTo>
                    <a:pt x="1410" y="207"/>
                  </a:lnTo>
                  <a:lnTo>
                    <a:pt x="1396" y="232"/>
                  </a:lnTo>
                  <a:lnTo>
                    <a:pt x="1378" y="255"/>
                  </a:lnTo>
                  <a:lnTo>
                    <a:pt x="1356" y="272"/>
                  </a:lnTo>
                  <a:lnTo>
                    <a:pt x="1330" y="287"/>
                  </a:lnTo>
                  <a:lnTo>
                    <a:pt x="1302" y="295"/>
                  </a:lnTo>
                  <a:lnTo>
                    <a:pt x="1272" y="298"/>
                  </a:lnTo>
                  <a:lnTo>
                    <a:pt x="149" y="298"/>
                  </a:lnTo>
                  <a:lnTo>
                    <a:pt x="119" y="295"/>
                  </a:lnTo>
                  <a:lnTo>
                    <a:pt x="91" y="287"/>
                  </a:lnTo>
                  <a:lnTo>
                    <a:pt x="65" y="272"/>
                  </a:lnTo>
                  <a:lnTo>
                    <a:pt x="44" y="255"/>
                  </a:lnTo>
                  <a:lnTo>
                    <a:pt x="25" y="232"/>
                  </a:lnTo>
                  <a:lnTo>
                    <a:pt x="11" y="207"/>
                  </a:lnTo>
                  <a:lnTo>
                    <a:pt x="3" y="179"/>
                  </a:lnTo>
                  <a:lnTo>
                    <a:pt x="0" y="149"/>
                  </a:lnTo>
                  <a:lnTo>
                    <a:pt x="3" y="119"/>
                  </a:lnTo>
                  <a:lnTo>
                    <a:pt x="11" y="91"/>
                  </a:lnTo>
                  <a:lnTo>
                    <a:pt x="25" y="66"/>
                  </a:lnTo>
                  <a:lnTo>
                    <a:pt x="44" y="44"/>
                  </a:lnTo>
                  <a:lnTo>
                    <a:pt x="65" y="26"/>
                  </a:lnTo>
                  <a:lnTo>
                    <a:pt x="91" y="12"/>
                  </a:lnTo>
                  <a:lnTo>
                    <a:pt x="119" y="3"/>
                  </a:lnTo>
                  <a:lnTo>
                    <a:pt x="1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7" name="Freeform 1040"/>
            <p:cNvSpPr>
              <a:spLocks/>
            </p:cNvSpPr>
            <p:nvPr/>
          </p:nvSpPr>
          <p:spPr bwMode="auto">
            <a:xfrm>
              <a:off x="10016" y="-1522"/>
              <a:ext cx="215" cy="74"/>
            </a:xfrm>
            <a:custGeom>
              <a:avLst/>
              <a:gdLst>
                <a:gd name="T0" fmla="*/ 149 w 860"/>
                <a:gd name="T1" fmla="*/ 0 h 297"/>
                <a:gd name="T2" fmla="*/ 711 w 860"/>
                <a:gd name="T3" fmla="*/ 0 h 297"/>
                <a:gd name="T4" fmla="*/ 741 w 860"/>
                <a:gd name="T5" fmla="*/ 3 h 297"/>
                <a:gd name="T6" fmla="*/ 769 w 860"/>
                <a:gd name="T7" fmla="*/ 11 h 297"/>
                <a:gd name="T8" fmla="*/ 795 w 860"/>
                <a:gd name="T9" fmla="*/ 26 h 297"/>
                <a:gd name="T10" fmla="*/ 817 w 860"/>
                <a:gd name="T11" fmla="*/ 43 h 297"/>
                <a:gd name="T12" fmla="*/ 835 w 860"/>
                <a:gd name="T13" fmla="*/ 66 h 297"/>
                <a:gd name="T14" fmla="*/ 849 w 860"/>
                <a:gd name="T15" fmla="*/ 90 h 297"/>
                <a:gd name="T16" fmla="*/ 857 w 860"/>
                <a:gd name="T17" fmla="*/ 118 h 297"/>
                <a:gd name="T18" fmla="*/ 860 w 860"/>
                <a:gd name="T19" fmla="*/ 149 h 297"/>
                <a:gd name="T20" fmla="*/ 857 w 860"/>
                <a:gd name="T21" fmla="*/ 179 h 297"/>
                <a:gd name="T22" fmla="*/ 849 w 860"/>
                <a:gd name="T23" fmla="*/ 207 h 297"/>
                <a:gd name="T24" fmla="*/ 835 w 860"/>
                <a:gd name="T25" fmla="*/ 231 h 297"/>
                <a:gd name="T26" fmla="*/ 817 w 860"/>
                <a:gd name="T27" fmla="*/ 254 h 297"/>
                <a:gd name="T28" fmla="*/ 795 w 860"/>
                <a:gd name="T29" fmla="*/ 271 h 297"/>
                <a:gd name="T30" fmla="*/ 769 w 860"/>
                <a:gd name="T31" fmla="*/ 286 h 297"/>
                <a:gd name="T32" fmla="*/ 741 w 860"/>
                <a:gd name="T33" fmla="*/ 294 h 297"/>
                <a:gd name="T34" fmla="*/ 711 w 860"/>
                <a:gd name="T35" fmla="*/ 297 h 297"/>
                <a:gd name="T36" fmla="*/ 149 w 860"/>
                <a:gd name="T37" fmla="*/ 297 h 297"/>
                <a:gd name="T38" fmla="*/ 119 w 860"/>
                <a:gd name="T39" fmla="*/ 294 h 297"/>
                <a:gd name="T40" fmla="*/ 91 w 860"/>
                <a:gd name="T41" fmla="*/ 286 h 297"/>
                <a:gd name="T42" fmla="*/ 65 w 860"/>
                <a:gd name="T43" fmla="*/ 271 h 297"/>
                <a:gd name="T44" fmla="*/ 44 w 860"/>
                <a:gd name="T45" fmla="*/ 254 h 297"/>
                <a:gd name="T46" fmla="*/ 25 w 860"/>
                <a:gd name="T47" fmla="*/ 231 h 297"/>
                <a:gd name="T48" fmla="*/ 11 w 860"/>
                <a:gd name="T49" fmla="*/ 207 h 297"/>
                <a:gd name="T50" fmla="*/ 3 w 860"/>
                <a:gd name="T51" fmla="*/ 179 h 297"/>
                <a:gd name="T52" fmla="*/ 0 w 860"/>
                <a:gd name="T53" fmla="*/ 149 h 297"/>
                <a:gd name="T54" fmla="*/ 3 w 860"/>
                <a:gd name="T55" fmla="*/ 118 h 297"/>
                <a:gd name="T56" fmla="*/ 11 w 860"/>
                <a:gd name="T57" fmla="*/ 90 h 297"/>
                <a:gd name="T58" fmla="*/ 25 w 860"/>
                <a:gd name="T59" fmla="*/ 66 h 297"/>
                <a:gd name="T60" fmla="*/ 44 w 860"/>
                <a:gd name="T61" fmla="*/ 43 h 297"/>
                <a:gd name="T62" fmla="*/ 65 w 860"/>
                <a:gd name="T63" fmla="*/ 26 h 297"/>
                <a:gd name="T64" fmla="*/ 91 w 860"/>
                <a:gd name="T65" fmla="*/ 11 h 297"/>
                <a:gd name="T66" fmla="*/ 119 w 860"/>
                <a:gd name="T67" fmla="*/ 3 h 297"/>
                <a:gd name="T68" fmla="*/ 149 w 860"/>
                <a:gd name="T69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60" h="297">
                  <a:moveTo>
                    <a:pt x="149" y="0"/>
                  </a:moveTo>
                  <a:lnTo>
                    <a:pt x="711" y="0"/>
                  </a:lnTo>
                  <a:lnTo>
                    <a:pt x="741" y="3"/>
                  </a:lnTo>
                  <a:lnTo>
                    <a:pt x="769" y="11"/>
                  </a:lnTo>
                  <a:lnTo>
                    <a:pt x="795" y="26"/>
                  </a:lnTo>
                  <a:lnTo>
                    <a:pt x="817" y="43"/>
                  </a:lnTo>
                  <a:lnTo>
                    <a:pt x="835" y="66"/>
                  </a:lnTo>
                  <a:lnTo>
                    <a:pt x="849" y="90"/>
                  </a:lnTo>
                  <a:lnTo>
                    <a:pt x="857" y="118"/>
                  </a:lnTo>
                  <a:lnTo>
                    <a:pt x="860" y="149"/>
                  </a:lnTo>
                  <a:lnTo>
                    <a:pt x="857" y="179"/>
                  </a:lnTo>
                  <a:lnTo>
                    <a:pt x="849" y="207"/>
                  </a:lnTo>
                  <a:lnTo>
                    <a:pt x="835" y="231"/>
                  </a:lnTo>
                  <a:lnTo>
                    <a:pt x="817" y="254"/>
                  </a:lnTo>
                  <a:lnTo>
                    <a:pt x="795" y="271"/>
                  </a:lnTo>
                  <a:lnTo>
                    <a:pt x="769" y="286"/>
                  </a:lnTo>
                  <a:lnTo>
                    <a:pt x="741" y="294"/>
                  </a:lnTo>
                  <a:lnTo>
                    <a:pt x="711" y="297"/>
                  </a:lnTo>
                  <a:lnTo>
                    <a:pt x="149" y="297"/>
                  </a:lnTo>
                  <a:lnTo>
                    <a:pt x="119" y="294"/>
                  </a:lnTo>
                  <a:lnTo>
                    <a:pt x="91" y="286"/>
                  </a:lnTo>
                  <a:lnTo>
                    <a:pt x="65" y="271"/>
                  </a:lnTo>
                  <a:lnTo>
                    <a:pt x="44" y="254"/>
                  </a:lnTo>
                  <a:lnTo>
                    <a:pt x="25" y="231"/>
                  </a:lnTo>
                  <a:lnTo>
                    <a:pt x="11" y="207"/>
                  </a:lnTo>
                  <a:lnTo>
                    <a:pt x="3" y="179"/>
                  </a:lnTo>
                  <a:lnTo>
                    <a:pt x="0" y="149"/>
                  </a:lnTo>
                  <a:lnTo>
                    <a:pt x="3" y="118"/>
                  </a:lnTo>
                  <a:lnTo>
                    <a:pt x="11" y="90"/>
                  </a:lnTo>
                  <a:lnTo>
                    <a:pt x="25" y="66"/>
                  </a:lnTo>
                  <a:lnTo>
                    <a:pt x="44" y="43"/>
                  </a:lnTo>
                  <a:lnTo>
                    <a:pt x="65" y="26"/>
                  </a:lnTo>
                  <a:lnTo>
                    <a:pt x="91" y="11"/>
                  </a:lnTo>
                  <a:lnTo>
                    <a:pt x="119" y="3"/>
                  </a:lnTo>
                  <a:lnTo>
                    <a:pt x="1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8" name="Freeform 1041"/>
            <p:cNvSpPr>
              <a:spLocks/>
            </p:cNvSpPr>
            <p:nvPr/>
          </p:nvSpPr>
          <p:spPr bwMode="auto">
            <a:xfrm>
              <a:off x="9876" y="-1946"/>
              <a:ext cx="636" cy="817"/>
            </a:xfrm>
            <a:custGeom>
              <a:avLst/>
              <a:gdLst>
                <a:gd name="T0" fmla="*/ 150 w 2545"/>
                <a:gd name="T1" fmla="*/ 0 h 3271"/>
                <a:gd name="T2" fmla="*/ 2395 w 2545"/>
                <a:gd name="T3" fmla="*/ 0 h 3271"/>
                <a:gd name="T4" fmla="*/ 2425 w 2545"/>
                <a:gd name="T5" fmla="*/ 3 h 3271"/>
                <a:gd name="T6" fmla="*/ 2453 w 2545"/>
                <a:gd name="T7" fmla="*/ 11 h 3271"/>
                <a:gd name="T8" fmla="*/ 2479 w 2545"/>
                <a:gd name="T9" fmla="*/ 26 h 3271"/>
                <a:gd name="T10" fmla="*/ 2501 w 2545"/>
                <a:gd name="T11" fmla="*/ 43 h 3271"/>
                <a:gd name="T12" fmla="*/ 2520 w 2545"/>
                <a:gd name="T13" fmla="*/ 66 h 3271"/>
                <a:gd name="T14" fmla="*/ 2533 w 2545"/>
                <a:gd name="T15" fmla="*/ 90 h 3271"/>
                <a:gd name="T16" fmla="*/ 2542 w 2545"/>
                <a:gd name="T17" fmla="*/ 118 h 3271"/>
                <a:gd name="T18" fmla="*/ 2545 w 2545"/>
                <a:gd name="T19" fmla="*/ 148 h 3271"/>
                <a:gd name="T20" fmla="*/ 2545 w 2545"/>
                <a:gd name="T21" fmla="*/ 369 h 3271"/>
                <a:gd name="T22" fmla="*/ 2246 w 2545"/>
                <a:gd name="T23" fmla="*/ 885 h 3271"/>
                <a:gd name="T24" fmla="*/ 2246 w 2545"/>
                <a:gd name="T25" fmla="*/ 297 h 3271"/>
                <a:gd name="T26" fmla="*/ 300 w 2545"/>
                <a:gd name="T27" fmla="*/ 297 h 3271"/>
                <a:gd name="T28" fmla="*/ 300 w 2545"/>
                <a:gd name="T29" fmla="*/ 2973 h 3271"/>
                <a:gd name="T30" fmla="*/ 2246 w 2545"/>
                <a:gd name="T31" fmla="*/ 2973 h 3271"/>
                <a:gd name="T32" fmla="*/ 2246 w 2545"/>
                <a:gd name="T33" fmla="*/ 2603 h 3271"/>
                <a:gd name="T34" fmla="*/ 2403 w 2545"/>
                <a:gd name="T35" fmla="*/ 2500 h 3271"/>
                <a:gd name="T36" fmla="*/ 2430 w 2545"/>
                <a:gd name="T37" fmla="*/ 2478 h 3271"/>
                <a:gd name="T38" fmla="*/ 2454 w 2545"/>
                <a:gd name="T39" fmla="*/ 2453 h 3271"/>
                <a:gd name="T40" fmla="*/ 2474 w 2545"/>
                <a:gd name="T41" fmla="*/ 2425 h 3271"/>
                <a:gd name="T42" fmla="*/ 2545 w 2545"/>
                <a:gd name="T43" fmla="*/ 2302 h 3271"/>
                <a:gd name="T44" fmla="*/ 2545 w 2545"/>
                <a:gd name="T45" fmla="*/ 3122 h 3271"/>
                <a:gd name="T46" fmla="*/ 2542 w 2545"/>
                <a:gd name="T47" fmla="*/ 3151 h 3271"/>
                <a:gd name="T48" fmla="*/ 2533 w 2545"/>
                <a:gd name="T49" fmla="*/ 3179 h 3271"/>
                <a:gd name="T50" fmla="*/ 2520 w 2545"/>
                <a:gd name="T51" fmla="*/ 3205 h 3271"/>
                <a:gd name="T52" fmla="*/ 2501 w 2545"/>
                <a:gd name="T53" fmla="*/ 3226 h 3271"/>
                <a:gd name="T54" fmla="*/ 2479 w 2545"/>
                <a:gd name="T55" fmla="*/ 3245 h 3271"/>
                <a:gd name="T56" fmla="*/ 2453 w 2545"/>
                <a:gd name="T57" fmla="*/ 3258 h 3271"/>
                <a:gd name="T58" fmla="*/ 2425 w 2545"/>
                <a:gd name="T59" fmla="*/ 3268 h 3271"/>
                <a:gd name="T60" fmla="*/ 2395 w 2545"/>
                <a:gd name="T61" fmla="*/ 3271 h 3271"/>
                <a:gd name="T62" fmla="*/ 150 w 2545"/>
                <a:gd name="T63" fmla="*/ 3271 h 3271"/>
                <a:gd name="T64" fmla="*/ 120 w 2545"/>
                <a:gd name="T65" fmla="*/ 3268 h 3271"/>
                <a:gd name="T66" fmla="*/ 92 w 2545"/>
                <a:gd name="T67" fmla="*/ 3258 h 3271"/>
                <a:gd name="T68" fmla="*/ 66 w 2545"/>
                <a:gd name="T69" fmla="*/ 3245 h 3271"/>
                <a:gd name="T70" fmla="*/ 44 w 2545"/>
                <a:gd name="T71" fmla="*/ 3226 h 3271"/>
                <a:gd name="T72" fmla="*/ 26 w 2545"/>
                <a:gd name="T73" fmla="*/ 3205 h 3271"/>
                <a:gd name="T74" fmla="*/ 12 w 2545"/>
                <a:gd name="T75" fmla="*/ 3179 h 3271"/>
                <a:gd name="T76" fmla="*/ 3 w 2545"/>
                <a:gd name="T77" fmla="*/ 3151 h 3271"/>
                <a:gd name="T78" fmla="*/ 0 w 2545"/>
                <a:gd name="T79" fmla="*/ 3122 h 3271"/>
                <a:gd name="T80" fmla="*/ 0 w 2545"/>
                <a:gd name="T81" fmla="*/ 148 h 3271"/>
                <a:gd name="T82" fmla="*/ 3 w 2545"/>
                <a:gd name="T83" fmla="*/ 118 h 3271"/>
                <a:gd name="T84" fmla="*/ 12 w 2545"/>
                <a:gd name="T85" fmla="*/ 90 h 3271"/>
                <a:gd name="T86" fmla="*/ 26 w 2545"/>
                <a:gd name="T87" fmla="*/ 66 h 3271"/>
                <a:gd name="T88" fmla="*/ 44 w 2545"/>
                <a:gd name="T89" fmla="*/ 43 h 3271"/>
                <a:gd name="T90" fmla="*/ 66 w 2545"/>
                <a:gd name="T91" fmla="*/ 26 h 3271"/>
                <a:gd name="T92" fmla="*/ 92 w 2545"/>
                <a:gd name="T93" fmla="*/ 11 h 3271"/>
                <a:gd name="T94" fmla="*/ 120 w 2545"/>
                <a:gd name="T95" fmla="*/ 3 h 3271"/>
                <a:gd name="T96" fmla="*/ 150 w 2545"/>
                <a:gd name="T97" fmla="*/ 0 h 3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45" h="3271">
                  <a:moveTo>
                    <a:pt x="150" y="0"/>
                  </a:moveTo>
                  <a:lnTo>
                    <a:pt x="2395" y="0"/>
                  </a:lnTo>
                  <a:lnTo>
                    <a:pt x="2425" y="3"/>
                  </a:lnTo>
                  <a:lnTo>
                    <a:pt x="2453" y="11"/>
                  </a:lnTo>
                  <a:lnTo>
                    <a:pt x="2479" y="26"/>
                  </a:lnTo>
                  <a:lnTo>
                    <a:pt x="2501" y="43"/>
                  </a:lnTo>
                  <a:lnTo>
                    <a:pt x="2520" y="66"/>
                  </a:lnTo>
                  <a:lnTo>
                    <a:pt x="2533" y="90"/>
                  </a:lnTo>
                  <a:lnTo>
                    <a:pt x="2542" y="118"/>
                  </a:lnTo>
                  <a:lnTo>
                    <a:pt x="2545" y="148"/>
                  </a:lnTo>
                  <a:lnTo>
                    <a:pt x="2545" y="369"/>
                  </a:lnTo>
                  <a:lnTo>
                    <a:pt x="2246" y="885"/>
                  </a:lnTo>
                  <a:lnTo>
                    <a:pt x="2246" y="297"/>
                  </a:lnTo>
                  <a:lnTo>
                    <a:pt x="300" y="297"/>
                  </a:lnTo>
                  <a:lnTo>
                    <a:pt x="300" y="2973"/>
                  </a:lnTo>
                  <a:lnTo>
                    <a:pt x="2246" y="2973"/>
                  </a:lnTo>
                  <a:lnTo>
                    <a:pt x="2246" y="2603"/>
                  </a:lnTo>
                  <a:lnTo>
                    <a:pt x="2403" y="2500"/>
                  </a:lnTo>
                  <a:lnTo>
                    <a:pt x="2430" y="2478"/>
                  </a:lnTo>
                  <a:lnTo>
                    <a:pt x="2454" y="2453"/>
                  </a:lnTo>
                  <a:lnTo>
                    <a:pt x="2474" y="2425"/>
                  </a:lnTo>
                  <a:lnTo>
                    <a:pt x="2545" y="2302"/>
                  </a:lnTo>
                  <a:lnTo>
                    <a:pt x="2545" y="3122"/>
                  </a:lnTo>
                  <a:lnTo>
                    <a:pt x="2542" y="3151"/>
                  </a:lnTo>
                  <a:lnTo>
                    <a:pt x="2533" y="3179"/>
                  </a:lnTo>
                  <a:lnTo>
                    <a:pt x="2520" y="3205"/>
                  </a:lnTo>
                  <a:lnTo>
                    <a:pt x="2501" y="3226"/>
                  </a:lnTo>
                  <a:lnTo>
                    <a:pt x="2479" y="3245"/>
                  </a:lnTo>
                  <a:lnTo>
                    <a:pt x="2453" y="3258"/>
                  </a:lnTo>
                  <a:lnTo>
                    <a:pt x="2425" y="3268"/>
                  </a:lnTo>
                  <a:lnTo>
                    <a:pt x="2395" y="3271"/>
                  </a:lnTo>
                  <a:lnTo>
                    <a:pt x="150" y="3271"/>
                  </a:lnTo>
                  <a:lnTo>
                    <a:pt x="120" y="3268"/>
                  </a:lnTo>
                  <a:lnTo>
                    <a:pt x="92" y="3258"/>
                  </a:lnTo>
                  <a:lnTo>
                    <a:pt x="66" y="3245"/>
                  </a:lnTo>
                  <a:lnTo>
                    <a:pt x="44" y="3226"/>
                  </a:lnTo>
                  <a:lnTo>
                    <a:pt x="26" y="3205"/>
                  </a:lnTo>
                  <a:lnTo>
                    <a:pt x="12" y="3179"/>
                  </a:lnTo>
                  <a:lnTo>
                    <a:pt x="3" y="3151"/>
                  </a:lnTo>
                  <a:lnTo>
                    <a:pt x="0" y="3122"/>
                  </a:lnTo>
                  <a:lnTo>
                    <a:pt x="0" y="148"/>
                  </a:lnTo>
                  <a:lnTo>
                    <a:pt x="3" y="118"/>
                  </a:lnTo>
                  <a:lnTo>
                    <a:pt x="12" y="90"/>
                  </a:lnTo>
                  <a:lnTo>
                    <a:pt x="26" y="66"/>
                  </a:lnTo>
                  <a:lnTo>
                    <a:pt x="44" y="43"/>
                  </a:lnTo>
                  <a:lnTo>
                    <a:pt x="66" y="26"/>
                  </a:lnTo>
                  <a:lnTo>
                    <a:pt x="92" y="11"/>
                  </a:lnTo>
                  <a:lnTo>
                    <a:pt x="120" y="3"/>
                  </a:lnTo>
                  <a:lnTo>
                    <a:pt x="1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79" name="Freeform 1042"/>
            <p:cNvSpPr>
              <a:spLocks noEditPoints="1"/>
            </p:cNvSpPr>
            <p:nvPr/>
          </p:nvSpPr>
          <p:spPr bwMode="auto">
            <a:xfrm>
              <a:off x="10305" y="-1855"/>
              <a:ext cx="393" cy="586"/>
            </a:xfrm>
            <a:custGeom>
              <a:avLst/>
              <a:gdLst>
                <a:gd name="T0" fmla="*/ 130 w 1574"/>
                <a:gd name="T1" fmla="*/ 1973 h 2342"/>
                <a:gd name="T2" fmla="*/ 221 w 1574"/>
                <a:gd name="T3" fmla="*/ 2017 h 2342"/>
                <a:gd name="T4" fmla="*/ 305 w 1574"/>
                <a:gd name="T5" fmla="*/ 2073 h 2342"/>
                <a:gd name="T6" fmla="*/ 434 w 1574"/>
                <a:gd name="T7" fmla="*/ 1957 h 2342"/>
                <a:gd name="T8" fmla="*/ 385 w 1574"/>
                <a:gd name="T9" fmla="*/ 1912 h 2342"/>
                <a:gd name="T10" fmla="*/ 311 w 1574"/>
                <a:gd name="T11" fmla="*/ 1861 h 2342"/>
                <a:gd name="T12" fmla="*/ 242 w 1574"/>
                <a:gd name="T13" fmla="*/ 1827 h 2342"/>
                <a:gd name="T14" fmla="*/ 186 w 1574"/>
                <a:gd name="T15" fmla="*/ 1808 h 2342"/>
                <a:gd name="T16" fmla="*/ 140 w 1574"/>
                <a:gd name="T17" fmla="*/ 1799 h 2342"/>
                <a:gd name="T18" fmla="*/ 1106 w 1574"/>
                <a:gd name="T19" fmla="*/ 0 h 2342"/>
                <a:gd name="T20" fmla="*/ 1161 w 1574"/>
                <a:gd name="T21" fmla="*/ 7 h 2342"/>
                <a:gd name="T22" fmla="*/ 1227 w 1574"/>
                <a:gd name="T23" fmla="*/ 25 h 2342"/>
                <a:gd name="T24" fmla="*/ 1305 w 1574"/>
                <a:gd name="T25" fmla="*/ 56 h 2342"/>
                <a:gd name="T26" fmla="*/ 1391 w 1574"/>
                <a:gd name="T27" fmla="*/ 107 h 2342"/>
                <a:gd name="T28" fmla="*/ 1462 w 1574"/>
                <a:gd name="T29" fmla="*/ 161 h 2342"/>
                <a:gd name="T30" fmla="*/ 1512 w 1574"/>
                <a:gd name="T31" fmla="*/ 213 h 2342"/>
                <a:gd name="T32" fmla="*/ 1544 w 1574"/>
                <a:gd name="T33" fmla="*/ 258 h 2342"/>
                <a:gd name="T34" fmla="*/ 1562 w 1574"/>
                <a:gd name="T35" fmla="*/ 294 h 2342"/>
                <a:gd name="T36" fmla="*/ 1571 w 1574"/>
                <a:gd name="T37" fmla="*/ 316 h 2342"/>
                <a:gd name="T38" fmla="*/ 1574 w 1574"/>
                <a:gd name="T39" fmla="*/ 340 h 2342"/>
                <a:gd name="T40" fmla="*/ 1563 w 1574"/>
                <a:gd name="T41" fmla="*/ 375 h 2342"/>
                <a:gd name="T42" fmla="*/ 618 w 1574"/>
                <a:gd name="T43" fmla="*/ 1998 h 2342"/>
                <a:gd name="T44" fmla="*/ 115 w 1574"/>
                <a:gd name="T45" fmla="*/ 2330 h 2342"/>
                <a:gd name="T46" fmla="*/ 77 w 1574"/>
                <a:gd name="T47" fmla="*/ 2342 h 2342"/>
                <a:gd name="T48" fmla="*/ 36 w 1574"/>
                <a:gd name="T49" fmla="*/ 2332 h 2342"/>
                <a:gd name="T50" fmla="*/ 13 w 1574"/>
                <a:gd name="T51" fmla="*/ 2311 h 2342"/>
                <a:gd name="T52" fmla="*/ 0 w 1574"/>
                <a:gd name="T53" fmla="*/ 2280 h 2342"/>
                <a:gd name="T54" fmla="*/ 34 w 1574"/>
                <a:gd name="T55" fmla="*/ 1683 h 2342"/>
                <a:gd name="T56" fmla="*/ 45 w 1574"/>
                <a:gd name="T57" fmla="*/ 1651 h 2342"/>
                <a:gd name="T58" fmla="*/ 991 w 1574"/>
                <a:gd name="T59" fmla="*/ 27 h 2342"/>
                <a:gd name="T60" fmla="*/ 1023 w 1574"/>
                <a:gd name="T61" fmla="*/ 7 h 2342"/>
                <a:gd name="T62" fmla="*/ 1036 w 1574"/>
                <a:gd name="T63" fmla="*/ 4 h 2342"/>
                <a:gd name="T64" fmla="*/ 1064 w 1574"/>
                <a:gd name="T65" fmla="*/ 0 h 2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74" h="2342">
                  <a:moveTo>
                    <a:pt x="140" y="1799"/>
                  </a:moveTo>
                  <a:lnTo>
                    <a:pt x="130" y="1973"/>
                  </a:lnTo>
                  <a:lnTo>
                    <a:pt x="175" y="1993"/>
                  </a:lnTo>
                  <a:lnTo>
                    <a:pt x="221" y="2017"/>
                  </a:lnTo>
                  <a:lnTo>
                    <a:pt x="264" y="2043"/>
                  </a:lnTo>
                  <a:lnTo>
                    <a:pt x="305" y="2073"/>
                  </a:lnTo>
                  <a:lnTo>
                    <a:pt x="451" y="1976"/>
                  </a:lnTo>
                  <a:lnTo>
                    <a:pt x="434" y="1957"/>
                  </a:lnTo>
                  <a:lnTo>
                    <a:pt x="412" y="1935"/>
                  </a:lnTo>
                  <a:lnTo>
                    <a:pt x="385" y="1912"/>
                  </a:lnTo>
                  <a:lnTo>
                    <a:pt x="351" y="1887"/>
                  </a:lnTo>
                  <a:lnTo>
                    <a:pt x="311" y="1861"/>
                  </a:lnTo>
                  <a:lnTo>
                    <a:pt x="276" y="1843"/>
                  </a:lnTo>
                  <a:lnTo>
                    <a:pt x="242" y="1827"/>
                  </a:lnTo>
                  <a:lnTo>
                    <a:pt x="212" y="1816"/>
                  </a:lnTo>
                  <a:lnTo>
                    <a:pt x="186" y="1808"/>
                  </a:lnTo>
                  <a:lnTo>
                    <a:pt x="162" y="1803"/>
                  </a:lnTo>
                  <a:lnTo>
                    <a:pt x="140" y="1799"/>
                  </a:lnTo>
                  <a:close/>
                  <a:moveTo>
                    <a:pt x="1083" y="0"/>
                  </a:moveTo>
                  <a:lnTo>
                    <a:pt x="1106" y="0"/>
                  </a:lnTo>
                  <a:lnTo>
                    <a:pt x="1132" y="2"/>
                  </a:lnTo>
                  <a:lnTo>
                    <a:pt x="1161" y="7"/>
                  </a:lnTo>
                  <a:lnTo>
                    <a:pt x="1192" y="14"/>
                  </a:lnTo>
                  <a:lnTo>
                    <a:pt x="1227" y="25"/>
                  </a:lnTo>
                  <a:lnTo>
                    <a:pt x="1264" y="39"/>
                  </a:lnTo>
                  <a:lnTo>
                    <a:pt x="1305" y="56"/>
                  </a:lnTo>
                  <a:lnTo>
                    <a:pt x="1347" y="80"/>
                  </a:lnTo>
                  <a:lnTo>
                    <a:pt x="1391" y="107"/>
                  </a:lnTo>
                  <a:lnTo>
                    <a:pt x="1430" y="135"/>
                  </a:lnTo>
                  <a:lnTo>
                    <a:pt x="1462" y="161"/>
                  </a:lnTo>
                  <a:lnTo>
                    <a:pt x="1489" y="188"/>
                  </a:lnTo>
                  <a:lnTo>
                    <a:pt x="1512" y="213"/>
                  </a:lnTo>
                  <a:lnTo>
                    <a:pt x="1529" y="236"/>
                  </a:lnTo>
                  <a:lnTo>
                    <a:pt x="1544" y="258"/>
                  </a:lnTo>
                  <a:lnTo>
                    <a:pt x="1554" y="277"/>
                  </a:lnTo>
                  <a:lnTo>
                    <a:pt x="1562" y="294"/>
                  </a:lnTo>
                  <a:lnTo>
                    <a:pt x="1567" y="307"/>
                  </a:lnTo>
                  <a:lnTo>
                    <a:pt x="1571" y="316"/>
                  </a:lnTo>
                  <a:lnTo>
                    <a:pt x="1572" y="322"/>
                  </a:lnTo>
                  <a:lnTo>
                    <a:pt x="1574" y="340"/>
                  </a:lnTo>
                  <a:lnTo>
                    <a:pt x="1571" y="359"/>
                  </a:lnTo>
                  <a:lnTo>
                    <a:pt x="1563" y="375"/>
                  </a:lnTo>
                  <a:lnTo>
                    <a:pt x="628" y="1985"/>
                  </a:lnTo>
                  <a:lnTo>
                    <a:pt x="618" y="1998"/>
                  </a:lnTo>
                  <a:lnTo>
                    <a:pt x="605" y="2009"/>
                  </a:lnTo>
                  <a:lnTo>
                    <a:pt x="115" y="2330"/>
                  </a:lnTo>
                  <a:lnTo>
                    <a:pt x="97" y="2339"/>
                  </a:lnTo>
                  <a:lnTo>
                    <a:pt x="77" y="2342"/>
                  </a:lnTo>
                  <a:lnTo>
                    <a:pt x="56" y="2340"/>
                  </a:lnTo>
                  <a:lnTo>
                    <a:pt x="36" y="2332"/>
                  </a:lnTo>
                  <a:lnTo>
                    <a:pt x="23" y="2323"/>
                  </a:lnTo>
                  <a:lnTo>
                    <a:pt x="13" y="2311"/>
                  </a:lnTo>
                  <a:lnTo>
                    <a:pt x="5" y="2296"/>
                  </a:lnTo>
                  <a:lnTo>
                    <a:pt x="0" y="2280"/>
                  </a:lnTo>
                  <a:lnTo>
                    <a:pt x="0" y="2263"/>
                  </a:lnTo>
                  <a:lnTo>
                    <a:pt x="34" y="1683"/>
                  </a:lnTo>
                  <a:lnTo>
                    <a:pt x="38" y="1666"/>
                  </a:lnTo>
                  <a:lnTo>
                    <a:pt x="45" y="1651"/>
                  </a:lnTo>
                  <a:lnTo>
                    <a:pt x="981" y="41"/>
                  </a:lnTo>
                  <a:lnTo>
                    <a:pt x="991" y="27"/>
                  </a:lnTo>
                  <a:lnTo>
                    <a:pt x="1005" y="15"/>
                  </a:lnTo>
                  <a:lnTo>
                    <a:pt x="1023" y="7"/>
                  </a:lnTo>
                  <a:lnTo>
                    <a:pt x="1027" y="6"/>
                  </a:lnTo>
                  <a:lnTo>
                    <a:pt x="1036" y="4"/>
                  </a:lnTo>
                  <a:lnTo>
                    <a:pt x="1049" y="2"/>
                  </a:lnTo>
                  <a:lnTo>
                    <a:pt x="1064" y="0"/>
                  </a:lnTo>
                  <a:lnTo>
                    <a:pt x="10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0" name="Freeform 1043"/>
            <p:cNvSpPr>
              <a:spLocks/>
            </p:cNvSpPr>
            <p:nvPr/>
          </p:nvSpPr>
          <p:spPr bwMode="auto">
            <a:xfrm>
              <a:off x="9995" y="-1385"/>
              <a:ext cx="286" cy="146"/>
            </a:xfrm>
            <a:custGeom>
              <a:avLst/>
              <a:gdLst>
                <a:gd name="T0" fmla="*/ 551 w 1143"/>
                <a:gd name="T1" fmla="*/ 5 h 585"/>
                <a:gd name="T2" fmla="*/ 577 w 1143"/>
                <a:gd name="T3" fmla="*/ 28 h 585"/>
                <a:gd name="T4" fmla="*/ 585 w 1143"/>
                <a:gd name="T5" fmla="*/ 110 h 585"/>
                <a:gd name="T6" fmla="*/ 554 w 1143"/>
                <a:gd name="T7" fmla="*/ 197 h 585"/>
                <a:gd name="T8" fmla="*/ 563 w 1143"/>
                <a:gd name="T9" fmla="*/ 239 h 585"/>
                <a:gd name="T10" fmla="*/ 581 w 1143"/>
                <a:gd name="T11" fmla="*/ 267 h 585"/>
                <a:gd name="T12" fmla="*/ 631 w 1143"/>
                <a:gd name="T13" fmla="*/ 275 h 585"/>
                <a:gd name="T14" fmla="*/ 674 w 1143"/>
                <a:gd name="T15" fmla="*/ 319 h 585"/>
                <a:gd name="T16" fmla="*/ 685 w 1143"/>
                <a:gd name="T17" fmla="*/ 353 h 585"/>
                <a:gd name="T18" fmla="*/ 838 w 1143"/>
                <a:gd name="T19" fmla="*/ 347 h 585"/>
                <a:gd name="T20" fmla="*/ 986 w 1143"/>
                <a:gd name="T21" fmla="*/ 362 h 585"/>
                <a:gd name="T22" fmla="*/ 1106 w 1143"/>
                <a:gd name="T23" fmla="*/ 369 h 585"/>
                <a:gd name="T24" fmla="*/ 1137 w 1143"/>
                <a:gd name="T25" fmla="*/ 396 h 585"/>
                <a:gd name="T26" fmla="*/ 1142 w 1143"/>
                <a:gd name="T27" fmla="*/ 436 h 585"/>
                <a:gd name="T28" fmla="*/ 1119 w 1143"/>
                <a:gd name="T29" fmla="*/ 470 h 585"/>
                <a:gd name="T30" fmla="*/ 1055 w 1143"/>
                <a:gd name="T31" fmla="*/ 477 h 585"/>
                <a:gd name="T32" fmla="*/ 946 w 1143"/>
                <a:gd name="T33" fmla="*/ 461 h 585"/>
                <a:gd name="T34" fmla="*/ 834 w 1143"/>
                <a:gd name="T35" fmla="*/ 447 h 585"/>
                <a:gd name="T36" fmla="*/ 730 w 1143"/>
                <a:gd name="T37" fmla="*/ 456 h 585"/>
                <a:gd name="T38" fmla="*/ 672 w 1143"/>
                <a:gd name="T39" fmla="*/ 481 h 585"/>
                <a:gd name="T40" fmla="*/ 630 w 1143"/>
                <a:gd name="T41" fmla="*/ 486 h 585"/>
                <a:gd name="T42" fmla="*/ 596 w 1143"/>
                <a:gd name="T43" fmla="*/ 472 h 585"/>
                <a:gd name="T44" fmla="*/ 571 w 1143"/>
                <a:gd name="T45" fmla="*/ 449 h 585"/>
                <a:gd name="T46" fmla="*/ 565 w 1143"/>
                <a:gd name="T47" fmla="*/ 403 h 585"/>
                <a:gd name="T48" fmla="*/ 531 w 1143"/>
                <a:gd name="T49" fmla="*/ 452 h 585"/>
                <a:gd name="T50" fmla="*/ 490 w 1143"/>
                <a:gd name="T51" fmla="*/ 465 h 585"/>
                <a:gd name="T52" fmla="*/ 450 w 1143"/>
                <a:gd name="T53" fmla="*/ 451 h 585"/>
                <a:gd name="T54" fmla="*/ 435 w 1143"/>
                <a:gd name="T55" fmla="*/ 414 h 585"/>
                <a:gd name="T56" fmla="*/ 445 w 1143"/>
                <a:gd name="T57" fmla="*/ 385 h 585"/>
                <a:gd name="T58" fmla="*/ 454 w 1143"/>
                <a:gd name="T59" fmla="*/ 365 h 585"/>
                <a:gd name="T60" fmla="*/ 417 w 1143"/>
                <a:gd name="T61" fmla="*/ 400 h 585"/>
                <a:gd name="T62" fmla="*/ 375 w 1143"/>
                <a:gd name="T63" fmla="*/ 423 h 585"/>
                <a:gd name="T64" fmla="*/ 331 w 1143"/>
                <a:gd name="T65" fmla="*/ 412 h 585"/>
                <a:gd name="T66" fmla="*/ 311 w 1143"/>
                <a:gd name="T67" fmla="*/ 375 h 585"/>
                <a:gd name="T68" fmla="*/ 360 w 1143"/>
                <a:gd name="T69" fmla="*/ 285 h 585"/>
                <a:gd name="T70" fmla="*/ 250 w 1143"/>
                <a:gd name="T71" fmla="*/ 388 h 585"/>
                <a:gd name="T72" fmla="*/ 95 w 1143"/>
                <a:gd name="T73" fmla="*/ 574 h 585"/>
                <a:gd name="T74" fmla="*/ 49 w 1143"/>
                <a:gd name="T75" fmla="*/ 584 h 585"/>
                <a:gd name="T76" fmla="*/ 9 w 1143"/>
                <a:gd name="T77" fmla="*/ 562 h 585"/>
                <a:gd name="T78" fmla="*/ 2 w 1143"/>
                <a:gd name="T79" fmla="*/ 521 h 585"/>
                <a:gd name="T80" fmla="*/ 137 w 1143"/>
                <a:gd name="T81" fmla="*/ 347 h 585"/>
                <a:gd name="T82" fmla="*/ 341 w 1143"/>
                <a:gd name="T83" fmla="*/ 122 h 585"/>
                <a:gd name="T84" fmla="*/ 395 w 1143"/>
                <a:gd name="T85" fmla="*/ 70 h 585"/>
                <a:gd name="T86" fmla="*/ 458 w 1143"/>
                <a:gd name="T87" fmla="*/ 20 h 585"/>
                <a:gd name="T88" fmla="*/ 528 w 1143"/>
                <a:gd name="T89" fmla="*/ 0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43" h="585">
                  <a:moveTo>
                    <a:pt x="528" y="0"/>
                  </a:moveTo>
                  <a:lnTo>
                    <a:pt x="539" y="2"/>
                  </a:lnTo>
                  <a:lnTo>
                    <a:pt x="551" y="5"/>
                  </a:lnTo>
                  <a:lnTo>
                    <a:pt x="561" y="10"/>
                  </a:lnTo>
                  <a:lnTo>
                    <a:pt x="571" y="18"/>
                  </a:lnTo>
                  <a:lnTo>
                    <a:pt x="577" y="28"/>
                  </a:lnTo>
                  <a:lnTo>
                    <a:pt x="585" y="53"/>
                  </a:lnTo>
                  <a:lnTo>
                    <a:pt x="587" y="81"/>
                  </a:lnTo>
                  <a:lnTo>
                    <a:pt x="585" y="110"/>
                  </a:lnTo>
                  <a:lnTo>
                    <a:pt x="578" y="139"/>
                  </a:lnTo>
                  <a:lnTo>
                    <a:pt x="567" y="168"/>
                  </a:lnTo>
                  <a:lnTo>
                    <a:pt x="554" y="197"/>
                  </a:lnTo>
                  <a:lnTo>
                    <a:pt x="537" y="227"/>
                  </a:lnTo>
                  <a:lnTo>
                    <a:pt x="551" y="232"/>
                  </a:lnTo>
                  <a:lnTo>
                    <a:pt x="563" y="239"/>
                  </a:lnTo>
                  <a:lnTo>
                    <a:pt x="573" y="252"/>
                  </a:lnTo>
                  <a:lnTo>
                    <a:pt x="577" y="260"/>
                  </a:lnTo>
                  <a:lnTo>
                    <a:pt x="581" y="267"/>
                  </a:lnTo>
                  <a:lnTo>
                    <a:pt x="597" y="266"/>
                  </a:lnTo>
                  <a:lnTo>
                    <a:pt x="614" y="269"/>
                  </a:lnTo>
                  <a:lnTo>
                    <a:pt x="631" y="275"/>
                  </a:lnTo>
                  <a:lnTo>
                    <a:pt x="646" y="286"/>
                  </a:lnTo>
                  <a:lnTo>
                    <a:pt x="661" y="300"/>
                  </a:lnTo>
                  <a:lnTo>
                    <a:pt x="674" y="319"/>
                  </a:lnTo>
                  <a:lnTo>
                    <a:pt x="681" y="334"/>
                  </a:lnTo>
                  <a:lnTo>
                    <a:pt x="684" y="345"/>
                  </a:lnTo>
                  <a:lnTo>
                    <a:pt x="685" y="353"/>
                  </a:lnTo>
                  <a:lnTo>
                    <a:pt x="738" y="347"/>
                  </a:lnTo>
                  <a:lnTo>
                    <a:pt x="789" y="346"/>
                  </a:lnTo>
                  <a:lnTo>
                    <a:pt x="838" y="347"/>
                  </a:lnTo>
                  <a:lnTo>
                    <a:pt x="887" y="351"/>
                  </a:lnTo>
                  <a:lnTo>
                    <a:pt x="936" y="356"/>
                  </a:lnTo>
                  <a:lnTo>
                    <a:pt x="986" y="362"/>
                  </a:lnTo>
                  <a:lnTo>
                    <a:pt x="1036" y="365"/>
                  </a:lnTo>
                  <a:lnTo>
                    <a:pt x="1089" y="367"/>
                  </a:lnTo>
                  <a:lnTo>
                    <a:pt x="1106" y="369"/>
                  </a:lnTo>
                  <a:lnTo>
                    <a:pt x="1119" y="375"/>
                  </a:lnTo>
                  <a:lnTo>
                    <a:pt x="1130" y="384"/>
                  </a:lnTo>
                  <a:lnTo>
                    <a:pt x="1137" y="396"/>
                  </a:lnTo>
                  <a:lnTo>
                    <a:pt x="1142" y="408"/>
                  </a:lnTo>
                  <a:lnTo>
                    <a:pt x="1143" y="422"/>
                  </a:lnTo>
                  <a:lnTo>
                    <a:pt x="1142" y="436"/>
                  </a:lnTo>
                  <a:lnTo>
                    <a:pt x="1137" y="449"/>
                  </a:lnTo>
                  <a:lnTo>
                    <a:pt x="1130" y="460"/>
                  </a:lnTo>
                  <a:lnTo>
                    <a:pt x="1119" y="470"/>
                  </a:lnTo>
                  <a:lnTo>
                    <a:pt x="1106" y="476"/>
                  </a:lnTo>
                  <a:lnTo>
                    <a:pt x="1089" y="478"/>
                  </a:lnTo>
                  <a:lnTo>
                    <a:pt x="1055" y="477"/>
                  </a:lnTo>
                  <a:lnTo>
                    <a:pt x="1020" y="473"/>
                  </a:lnTo>
                  <a:lnTo>
                    <a:pt x="983" y="467"/>
                  </a:lnTo>
                  <a:lnTo>
                    <a:pt x="946" y="461"/>
                  </a:lnTo>
                  <a:lnTo>
                    <a:pt x="909" y="455"/>
                  </a:lnTo>
                  <a:lnTo>
                    <a:pt x="872" y="450"/>
                  </a:lnTo>
                  <a:lnTo>
                    <a:pt x="834" y="447"/>
                  </a:lnTo>
                  <a:lnTo>
                    <a:pt x="798" y="446"/>
                  </a:lnTo>
                  <a:lnTo>
                    <a:pt x="763" y="449"/>
                  </a:lnTo>
                  <a:lnTo>
                    <a:pt x="730" y="456"/>
                  </a:lnTo>
                  <a:lnTo>
                    <a:pt x="698" y="469"/>
                  </a:lnTo>
                  <a:lnTo>
                    <a:pt x="685" y="475"/>
                  </a:lnTo>
                  <a:lnTo>
                    <a:pt x="672" y="481"/>
                  </a:lnTo>
                  <a:lnTo>
                    <a:pt x="657" y="486"/>
                  </a:lnTo>
                  <a:lnTo>
                    <a:pt x="644" y="488"/>
                  </a:lnTo>
                  <a:lnTo>
                    <a:pt x="630" y="486"/>
                  </a:lnTo>
                  <a:lnTo>
                    <a:pt x="619" y="482"/>
                  </a:lnTo>
                  <a:lnTo>
                    <a:pt x="608" y="477"/>
                  </a:lnTo>
                  <a:lnTo>
                    <a:pt x="596" y="472"/>
                  </a:lnTo>
                  <a:lnTo>
                    <a:pt x="586" y="465"/>
                  </a:lnTo>
                  <a:lnTo>
                    <a:pt x="578" y="458"/>
                  </a:lnTo>
                  <a:lnTo>
                    <a:pt x="571" y="449"/>
                  </a:lnTo>
                  <a:lnTo>
                    <a:pt x="566" y="437"/>
                  </a:lnTo>
                  <a:lnTo>
                    <a:pt x="565" y="418"/>
                  </a:lnTo>
                  <a:lnTo>
                    <a:pt x="565" y="403"/>
                  </a:lnTo>
                  <a:lnTo>
                    <a:pt x="554" y="422"/>
                  </a:lnTo>
                  <a:lnTo>
                    <a:pt x="542" y="441"/>
                  </a:lnTo>
                  <a:lnTo>
                    <a:pt x="531" y="452"/>
                  </a:lnTo>
                  <a:lnTo>
                    <a:pt x="519" y="460"/>
                  </a:lnTo>
                  <a:lnTo>
                    <a:pt x="504" y="464"/>
                  </a:lnTo>
                  <a:lnTo>
                    <a:pt x="490" y="465"/>
                  </a:lnTo>
                  <a:lnTo>
                    <a:pt x="475" y="463"/>
                  </a:lnTo>
                  <a:lnTo>
                    <a:pt x="462" y="458"/>
                  </a:lnTo>
                  <a:lnTo>
                    <a:pt x="450" y="451"/>
                  </a:lnTo>
                  <a:lnTo>
                    <a:pt x="441" y="441"/>
                  </a:lnTo>
                  <a:lnTo>
                    <a:pt x="436" y="428"/>
                  </a:lnTo>
                  <a:lnTo>
                    <a:pt x="435" y="414"/>
                  </a:lnTo>
                  <a:lnTo>
                    <a:pt x="439" y="398"/>
                  </a:lnTo>
                  <a:lnTo>
                    <a:pt x="442" y="391"/>
                  </a:lnTo>
                  <a:lnTo>
                    <a:pt x="445" y="385"/>
                  </a:lnTo>
                  <a:lnTo>
                    <a:pt x="445" y="385"/>
                  </a:lnTo>
                  <a:lnTo>
                    <a:pt x="444" y="385"/>
                  </a:lnTo>
                  <a:lnTo>
                    <a:pt x="454" y="365"/>
                  </a:lnTo>
                  <a:lnTo>
                    <a:pt x="440" y="374"/>
                  </a:lnTo>
                  <a:lnTo>
                    <a:pt x="428" y="385"/>
                  </a:lnTo>
                  <a:lnTo>
                    <a:pt x="417" y="400"/>
                  </a:lnTo>
                  <a:lnTo>
                    <a:pt x="405" y="412"/>
                  </a:lnTo>
                  <a:lnTo>
                    <a:pt x="390" y="420"/>
                  </a:lnTo>
                  <a:lnTo>
                    <a:pt x="375" y="423"/>
                  </a:lnTo>
                  <a:lnTo>
                    <a:pt x="359" y="423"/>
                  </a:lnTo>
                  <a:lnTo>
                    <a:pt x="345" y="419"/>
                  </a:lnTo>
                  <a:lnTo>
                    <a:pt x="331" y="412"/>
                  </a:lnTo>
                  <a:lnTo>
                    <a:pt x="321" y="402"/>
                  </a:lnTo>
                  <a:lnTo>
                    <a:pt x="314" y="389"/>
                  </a:lnTo>
                  <a:lnTo>
                    <a:pt x="311" y="375"/>
                  </a:lnTo>
                  <a:lnTo>
                    <a:pt x="313" y="360"/>
                  </a:lnTo>
                  <a:lnTo>
                    <a:pt x="320" y="343"/>
                  </a:lnTo>
                  <a:lnTo>
                    <a:pt x="360" y="285"/>
                  </a:lnTo>
                  <a:lnTo>
                    <a:pt x="400" y="224"/>
                  </a:lnTo>
                  <a:lnTo>
                    <a:pt x="323" y="305"/>
                  </a:lnTo>
                  <a:lnTo>
                    <a:pt x="250" y="388"/>
                  </a:lnTo>
                  <a:lnTo>
                    <a:pt x="177" y="475"/>
                  </a:lnTo>
                  <a:lnTo>
                    <a:pt x="108" y="562"/>
                  </a:lnTo>
                  <a:lnTo>
                    <a:pt x="95" y="574"/>
                  </a:lnTo>
                  <a:lnTo>
                    <a:pt x="80" y="582"/>
                  </a:lnTo>
                  <a:lnTo>
                    <a:pt x="64" y="585"/>
                  </a:lnTo>
                  <a:lnTo>
                    <a:pt x="49" y="584"/>
                  </a:lnTo>
                  <a:lnTo>
                    <a:pt x="33" y="580"/>
                  </a:lnTo>
                  <a:lnTo>
                    <a:pt x="21" y="572"/>
                  </a:lnTo>
                  <a:lnTo>
                    <a:pt x="9" y="562"/>
                  </a:lnTo>
                  <a:lnTo>
                    <a:pt x="2" y="550"/>
                  </a:lnTo>
                  <a:lnTo>
                    <a:pt x="0" y="535"/>
                  </a:lnTo>
                  <a:lnTo>
                    <a:pt x="2" y="521"/>
                  </a:lnTo>
                  <a:lnTo>
                    <a:pt x="12" y="506"/>
                  </a:lnTo>
                  <a:lnTo>
                    <a:pt x="74" y="426"/>
                  </a:lnTo>
                  <a:lnTo>
                    <a:pt x="137" y="347"/>
                  </a:lnTo>
                  <a:lnTo>
                    <a:pt x="202" y="270"/>
                  </a:lnTo>
                  <a:lnTo>
                    <a:pt x="270" y="194"/>
                  </a:lnTo>
                  <a:lnTo>
                    <a:pt x="341" y="122"/>
                  </a:lnTo>
                  <a:lnTo>
                    <a:pt x="357" y="106"/>
                  </a:lnTo>
                  <a:lnTo>
                    <a:pt x="376" y="88"/>
                  </a:lnTo>
                  <a:lnTo>
                    <a:pt x="395" y="70"/>
                  </a:lnTo>
                  <a:lnTo>
                    <a:pt x="414" y="51"/>
                  </a:lnTo>
                  <a:lnTo>
                    <a:pt x="435" y="35"/>
                  </a:lnTo>
                  <a:lnTo>
                    <a:pt x="458" y="20"/>
                  </a:lnTo>
                  <a:lnTo>
                    <a:pt x="480" y="9"/>
                  </a:lnTo>
                  <a:lnTo>
                    <a:pt x="504" y="2"/>
                  </a:lnTo>
                  <a:lnTo>
                    <a:pt x="5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792" name="Freeform 1057"/>
          <p:cNvSpPr>
            <a:spLocks/>
          </p:cNvSpPr>
          <p:nvPr/>
        </p:nvSpPr>
        <p:spPr bwMode="auto">
          <a:xfrm>
            <a:off x="4295962" y="4922265"/>
            <a:ext cx="233105" cy="280019"/>
          </a:xfrm>
          <a:custGeom>
            <a:avLst/>
            <a:gdLst>
              <a:gd name="T0" fmla="*/ 161 w 2863"/>
              <a:gd name="T1" fmla="*/ 0 h 3438"/>
              <a:gd name="T2" fmla="*/ 191 w 2863"/>
              <a:gd name="T3" fmla="*/ 0 h 3438"/>
              <a:gd name="T4" fmla="*/ 222 w 2863"/>
              <a:gd name="T5" fmla="*/ 6 h 3438"/>
              <a:gd name="T6" fmla="*/ 255 w 2863"/>
              <a:gd name="T7" fmla="*/ 15 h 3438"/>
              <a:gd name="T8" fmla="*/ 290 w 2863"/>
              <a:gd name="T9" fmla="*/ 31 h 3438"/>
              <a:gd name="T10" fmla="*/ 325 w 2863"/>
              <a:gd name="T11" fmla="*/ 52 h 3438"/>
              <a:gd name="T12" fmla="*/ 2776 w 2863"/>
              <a:gd name="T13" fmla="*/ 1572 h 3438"/>
              <a:gd name="T14" fmla="*/ 2778 w 2863"/>
              <a:gd name="T15" fmla="*/ 1573 h 3438"/>
              <a:gd name="T16" fmla="*/ 2783 w 2863"/>
              <a:gd name="T17" fmla="*/ 1578 h 3438"/>
              <a:gd name="T18" fmla="*/ 2792 w 2863"/>
              <a:gd name="T19" fmla="*/ 1585 h 3438"/>
              <a:gd name="T20" fmla="*/ 2802 w 2863"/>
              <a:gd name="T21" fmla="*/ 1595 h 3438"/>
              <a:gd name="T22" fmla="*/ 2813 w 2863"/>
              <a:gd name="T23" fmla="*/ 1606 h 3438"/>
              <a:gd name="T24" fmla="*/ 2825 w 2863"/>
              <a:gd name="T25" fmla="*/ 1620 h 3438"/>
              <a:gd name="T26" fmla="*/ 2836 w 2863"/>
              <a:gd name="T27" fmla="*/ 1637 h 3438"/>
              <a:gd name="T28" fmla="*/ 2847 w 2863"/>
              <a:gd name="T29" fmla="*/ 1655 h 3438"/>
              <a:gd name="T30" fmla="*/ 2856 w 2863"/>
              <a:gd name="T31" fmla="*/ 1674 h 3438"/>
              <a:gd name="T32" fmla="*/ 2861 w 2863"/>
              <a:gd name="T33" fmla="*/ 1696 h 3438"/>
              <a:gd name="T34" fmla="*/ 2863 w 2863"/>
              <a:gd name="T35" fmla="*/ 1719 h 3438"/>
              <a:gd name="T36" fmla="*/ 2861 w 2863"/>
              <a:gd name="T37" fmla="*/ 1742 h 3438"/>
              <a:gd name="T38" fmla="*/ 2856 w 2863"/>
              <a:gd name="T39" fmla="*/ 1763 h 3438"/>
              <a:gd name="T40" fmla="*/ 2847 w 2863"/>
              <a:gd name="T41" fmla="*/ 1783 h 3438"/>
              <a:gd name="T42" fmla="*/ 2836 w 2863"/>
              <a:gd name="T43" fmla="*/ 1801 h 3438"/>
              <a:gd name="T44" fmla="*/ 2825 w 2863"/>
              <a:gd name="T45" fmla="*/ 1817 h 3438"/>
              <a:gd name="T46" fmla="*/ 2813 w 2863"/>
              <a:gd name="T47" fmla="*/ 1832 h 3438"/>
              <a:gd name="T48" fmla="*/ 2802 w 2863"/>
              <a:gd name="T49" fmla="*/ 1844 h 3438"/>
              <a:gd name="T50" fmla="*/ 2792 w 2863"/>
              <a:gd name="T51" fmla="*/ 1853 h 3438"/>
              <a:gd name="T52" fmla="*/ 2783 w 2863"/>
              <a:gd name="T53" fmla="*/ 1861 h 3438"/>
              <a:gd name="T54" fmla="*/ 2778 w 2863"/>
              <a:gd name="T55" fmla="*/ 1865 h 3438"/>
              <a:gd name="T56" fmla="*/ 2776 w 2863"/>
              <a:gd name="T57" fmla="*/ 1866 h 3438"/>
              <a:gd name="T58" fmla="*/ 325 w 2863"/>
              <a:gd name="T59" fmla="*/ 3386 h 3438"/>
              <a:gd name="T60" fmla="*/ 290 w 2863"/>
              <a:gd name="T61" fmla="*/ 3406 h 3438"/>
              <a:gd name="T62" fmla="*/ 255 w 2863"/>
              <a:gd name="T63" fmla="*/ 3422 h 3438"/>
              <a:gd name="T64" fmla="*/ 222 w 2863"/>
              <a:gd name="T65" fmla="*/ 3432 h 3438"/>
              <a:gd name="T66" fmla="*/ 191 w 2863"/>
              <a:gd name="T67" fmla="*/ 3437 h 3438"/>
              <a:gd name="T68" fmla="*/ 161 w 2863"/>
              <a:gd name="T69" fmla="*/ 3438 h 3438"/>
              <a:gd name="T70" fmla="*/ 134 w 2863"/>
              <a:gd name="T71" fmla="*/ 3433 h 3438"/>
              <a:gd name="T72" fmla="*/ 107 w 2863"/>
              <a:gd name="T73" fmla="*/ 3423 h 3438"/>
              <a:gd name="T74" fmla="*/ 84 w 2863"/>
              <a:gd name="T75" fmla="*/ 3409 h 3438"/>
              <a:gd name="T76" fmla="*/ 63 w 2863"/>
              <a:gd name="T77" fmla="*/ 3391 h 3438"/>
              <a:gd name="T78" fmla="*/ 45 w 2863"/>
              <a:gd name="T79" fmla="*/ 3369 h 3438"/>
              <a:gd name="T80" fmla="*/ 29 w 2863"/>
              <a:gd name="T81" fmla="*/ 3341 h 3438"/>
              <a:gd name="T82" fmla="*/ 17 w 2863"/>
              <a:gd name="T83" fmla="*/ 3310 h 3438"/>
              <a:gd name="T84" fmla="*/ 7 w 2863"/>
              <a:gd name="T85" fmla="*/ 3275 h 3438"/>
              <a:gd name="T86" fmla="*/ 2 w 2863"/>
              <a:gd name="T87" fmla="*/ 3237 h 3438"/>
              <a:gd name="T88" fmla="*/ 0 w 2863"/>
              <a:gd name="T89" fmla="*/ 3194 h 3438"/>
              <a:gd name="T90" fmla="*/ 0 w 2863"/>
              <a:gd name="T91" fmla="*/ 244 h 3438"/>
              <a:gd name="T92" fmla="*/ 2 w 2863"/>
              <a:gd name="T93" fmla="*/ 201 h 3438"/>
              <a:gd name="T94" fmla="*/ 7 w 2863"/>
              <a:gd name="T95" fmla="*/ 162 h 3438"/>
              <a:gd name="T96" fmla="*/ 17 w 2863"/>
              <a:gd name="T97" fmla="*/ 127 h 3438"/>
              <a:gd name="T98" fmla="*/ 29 w 2863"/>
              <a:gd name="T99" fmla="*/ 96 h 3438"/>
              <a:gd name="T100" fmla="*/ 45 w 2863"/>
              <a:gd name="T101" fmla="*/ 69 h 3438"/>
              <a:gd name="T102" fmla="*/ 63 w 2863"/>
              <a:gd name="T103" fmla="*/ 46 h 3438"/>
              <a:gd name="T104" fmla="*/ 84 w 2863"/>
              <a:gd name="T105" fmla="*/ 28 h 3438"/>
              <a:gd name="T106" fmla="*/ 107 w 2863"/>
              <a:gd name="T107" fmla="*/ 14 h 3438"/>
              <a:gd name="T108" fmla="*/ 134 w 2863"/>
              <a:gd name="T109" fmla="*/ 5 h 3438"/>
              <a:gd name="T110" fmla="*/ 161 w 2863"/>
              <a:gd name="T111" fmla="*/ 0 h 34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863" h="3438">
                <a:moveTo>
                  <a:pt x="161" y="0"/>
                </a:moveTo>
                <a:lnTo>
                  <a:pt x="191" y="0"/>
                </a:lnTo>
                <a:lnTo>
                  <a:pt x="222" y="6"/>
                </a:lnTo>
                <a:lnTo>
                  <a:pt x="255" y="15"/>
                </a:lnTo>
                <a:lnTo>
                  <a:pt x="290" y="31"/>
                </a:lnTo>
                <a:lnTo>
                  <a:pt x="325" y="52"/>
                </a:lnTo>
                <a:lnTo>
                  <a:pt x="2776" y="1572"/>
                </a:lnTo>
                <a:lnTo>
                  <a:pt x="2778" y="1573"/>
                </a:lnTo>
                <a:lnTo>
                  <a:pt x="2783" y="1578"/>
                </a:lnTo>
                <a:lnTo>
                  <a:pt x="2792" y="1585"/>
                </a:lnTo>
                <a:lnTo>
                  <a:pt x="2802" y="1595"/>
                </a:lnTo>
                <a:lnTo>
                  <a:pt x="2813" y="1606"/>
                </a:lnTo>
                <a:lnTo>
                  <a:pt x="2825" y="1620"/>
                </a:lnTo>
                <a:lnTo>
                  <a:pt x="2836" y="1637"/>
                </a:lnTo>
                <a:lnTo>
                  <a:pt x="2847" y="1655"/>
                </a:lnTo>
                <a:lnTo>
                  <a:pt x="2856" y="1674"/>
                </a:lnTo>
                <a:lnTo>
                  <a:pt x="2861" y="1696"/>
                </a:lnTo>
                <a:lnTo>
                  <a:pt x="2863" y="1719"/>
                </a:lnTo>
                <a:lnTo>
                  <a:pt x="2861" y="1742"/>
                </a:lnTo>
                <a:lnTo>
                  <a:pt x="2856" y="1763"/>
                </a:lnTo>
                <a:lnTo>
                  <a:pt x="2847" y="1783"/>
                </a:lnTo>
                <a:lnTo>
                  <a:pt x="2836" y="1801"/>
                </a:lnTo>
                <a:lnTo>
                  <a:pt x="2825" y="1817"/>
                </a:lnTo>
                <a:lnTo>
                  <a:pt x="2813" y="1832"/>
                </a:lnTo>
                <a:lnTo>
                  <a:pt x="2802" y="1844"/>
                </a:lnTo>
                <a:lnTo>
                  <a:pt x="2792" y="1853"/>
                </a:lnTo>
                <a:lnTo>
                  <a:pt x="2783" y="1861"/>
                </a:lnTo>
                <a:lnTo>
                  <a:pt x="2778" y="1865"/>
                </a:lnTo>
                <a:lnTo>
                  <a:pt x="2776" y="1866"/>
                </a:lnTo>
                <a:lnTo>
                  <a:pt x="325" y="3386"/>
                </a:lnTo>
                <a:lnTo>
                  <a:pt x="290" y="3406"/>
                </a:lnTo>
                <a:lnTo>
                  <a:pt x="255" y="3422"/>
                </a:lnTo>
                <a:lnTo>
                  <a:pt x="222" y="3432"/>
                </a:lnTo>
                <a:lnTo>
                  <a:pt x="191" y="3437"/>
                </a:lnTo>
                <a:lnTo>
                  <a:pt x="161" y="3438"/>
                </a:lnTo>
                <a:lnTo>
                  <a:pt x="134" y="3433"/>
                </a:lnTo>
                <a:lnTo>
                  <a:pt x="107" y="3423"/>
                </a:lnTo>
                <a:lnTo>
                  <a:pt x="84" y="3409"/>
                </a:lnTo>
                <a:lnTo>
                  <a:pt x="63" y="3391"/>
                </a:lnTo>
                <a:lnTo>
                  <a:pt x="45" y="3369"/>
                </a:lnTo>
                <a:lnTo>
                  <a:pt x="29" y="3341"/>
                </a:lnTo>
                <a:lnTo>
                  <a:pt x="17" y="3310"/>
                </a:lnTo>
                <a:lnTo>
                  <a:pt x="7" y="3275"/>
                </a:lnTo>
                <a:lnTo>
                  <a:pt x="2" y="3237"/>
                </a:lnTo>
                <a:lnTo>
                  <a:pt x="0" y="3194"/>
                </a:lnTo>
                <a:lnTo>
                  <a:pt x="0" y="244"/>
                </a:lnTo>
                <a:lnTo>
                  <a:pt x="2" y="201"/>
                </a:lnTo>
                <a:lnTo>
                  <a:pt x="7" y="162"/>
                </a:lnTo>
                <a:lnTo>
                  <a:pt x="17" y="127"/>
                </a:lnTo>
                <a:lnTo>
                  <a:pt x="29" y="96"/>
                </a:lnTo>
                <a:lnTo>
                  <a:pt x="45" y="69"/>
                </a:lnTo>
                <a:lnTo>
                  <a:pt x="63" y="46"/>
                </a:lnTo>
                <a:lnTo>
                  <a:pt x="84" y="28"/>
                </a:lnTo>
                <a:lnTo>
                  <a:pt x="107" y="14"/>
                </a:lnTo>
                <a:lnTo>
                  <a:pt x="134" y="5"/>
                </a:lnTo>
                <a:lnTo>
                  <a:pt x="161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793" name="Group 1060"/>
          <p:cNvGrpSpPr>
            <a:grpSpLocks noChangeAspect="1"/>
          </p:cNvGrpSpPr>
          <p:nvPr/>
        </p:nvGrpSpPr>
        <p:grpSpPr bwMode="auto">
          <a:xfrm>
            <a:off x="11529494" y="4919084"/>
            <a:ext cx="259400" cy="286381"/>
            <a:chOff x="10589" y="-1184"/>
            <a:chExt cx="798" cy="88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796" name="Freeform 1062"/>
            <p:cNvSpPr>
              <a:spLocks noEditPoints="1"/>
            </p:cNvSpPr>
            <p:nvPr/>
          </p:nvSpPr>
          <p:spPr bwMode="auto">
            <a:xfrm>
              <a:off x="10589" y="-1184"/>
              <a:ext cx="798" cy="881"/>
            </a:xfrm>
            <a:custGeom>
              <a:avLst/>
              <a:gdLst>
                <a:gd name="T0" fmla="*/ 3004 w 3193"/>
                <a:gd name="T1" fmla="*/ 2349 h 3524"/>
                <a:gd name="T2" fmla="*/ 3054 w 3193"/>
                <a:gd name="T3" fmla="*/ 2329 h 3524"/>
                <a:gd name="T4" fmla="*/ 3076 w 3193"/>
                <a:gd name="T5" fmla="*/ 2279 h 3524"/>
                <a:gd name="T6" fmla="*/ 3066 w 3193"/>
                <a:gd name="T7" fmla="*/ 623 h 3524"/>
                <a:gd name="T8" fmla="*/ 3023 w 3193"/>
                <a:gd name="T9" fmla="*/ 589 h 3524"/>
                <a:gd name="T10" fmla="*/ 2602 w 3193"/>
                <a:gd name="T11" fmla="*/ 587 h 3524"/>
                <a:gd name="T12" fmla="*/ 2721 w 3193"/>
                <a:gd name="T13" fmla="*/ 587 h 3524"/>
                <a:gd name="T14" fmla="*/ 2366 w 3193"/>
                <a:gd name="T15" fmla="*/ 2349 h 3524"/>
                <a:gd name="T16" fmla="*/ 2366 w 3193"/>
                <a:gd name="T17" fmla="*/ 587 h 3524"/>
                <a:gd name="T18" fmla="*/ 270 w 3193"/>
                <a:gd name="T19" fmla="*/ 129 h 3524"/>
                <a:gd name="T20" fmla="*/ 184 w 3193"/>
                <a:gd name="T21" fmla="*/ 182 h 3524"/>
                <a:gd name="T22" fmla="*/ 130 w 3193"/>
                <a:gd name="T23" fmla="*/ 268 h 3524"/>
                <a:gd name="T24" fmla="*/ 119 w 3193"/>
                <a:gd name="T25" fmla="*/ 3188 h 3524"/>
                <a:gd name="T26" fmla="*/ 144 w 3193"/>
                <a:gd name="T27" fmla="*/ 3288 h 3524"/>
                <a:gd name="T28" fmla="*/ 210 w 3193"/>
                <a:gd name="T29" fmla="*/ 3364 h 3524"/>
                <a:gd name="T30" fmla="*/ 304 w 3193"/>
                <a:gd name="T31" fmla="*/ 3403 h 3524"/>
                <a:gd name="T32" fmla="*/ 2062 w 3193"/>
                <a:gd name="T33" fmla="*/ 3403 h 3524"/>
                <a:gd name="T34" fmla="*/ 2156 w 3193"/>
                <a:gd name="T35" fmla="*/ 3364 h 3524"/>
                <a:gd name="T36" fmla="*/ 2222 w 3193"/>
                <a:gd name="T37" fmla="*/ 3288 h 3524"/>
                <a:gd name="T38" fmla="*/ 2247 w 3193"/>
                <a:gd name="T39" fmla="*/ 3188 h 3524"/>
                <a:gd name="T40" fmla="*/ 2236 w 3193"/>
                <a:gd name="T41" fmla="*/ 268 h 3524"/>
                <a:gd name="T42" fmla="*/ 2182 w 3193"/>
                <a:gd name="T43" fmla="*/ 182 h 3524"/>
                <a:gd name="T44" fmla="*/ 2096 w 3193"/>
                <a:gd name="T45" fmla="*/ 129 h 3524"/>
                <a:gd name="T46" fmla="*/ 340 w 3193"/>
                <a:gd name="T47" fmla="*/ 117 h 3524"/>
                <a:gd name="T48" fmla="*/ 2073 w 3193"/>
                <a:gd name="T49" fmla="*/ 3 h 3524"/>
                <a:gd name="T50" fmla="*/ 2197 w 3193"/>
                <a:gd name="T51" fmla="*/ 46 h 3524"/>
                <a:gd name="T52" fmla="*/ 2295 w 3193"/>
                <a:gd name="T53" fmla="*/ 131 h 3524"/>
                <a:gd name="T54" fmla="*/ 2353 w 3193"/>
                <a:gd name="T55" fmla="*/ 248 h 3524"/>
                <a:gd name="T56" fmla="*/ 2366 w 3193"/>
                <a:gd name="T57" fmla="*/ 470 h 3524"/>
                <a:gd name="T58" fmla="*/ 3070 w 3193"/>
                <a:gd name="T59" fmla="*/ 482 h 3524"/>
                <a:gd name="T60" fmla="*/ 3149 w 3193"/>
                <a:gd name="T61" fmla="*/ 537 h 3524"/>
                <a:gd name="T62" fmla="*/ 3191 w 3193"/>
                <a:gd name="T63" fmla="*/ 624 h 3524"/>
                <a:gd name="T64" fmla="*/ 3191 w 3193"/>
                <a:gd name="T65" fmla="*/ 2313 h 3524"/>
                <a:gd name="T66" fmla="*/ 3149 w 3193"/>
                <a:gd name="T67" fmla="*/ 2400 h 3524"/>
                <a:gd name="T68" fmla="*/ 3070 w 3193"/>
                <a:gd name="T69" fmla="*/ 2455 h 3524"/>
                <a:gd name="T70" fmla="*/ 2366 w 3193"/>
                <a:gd name="T71" fmla="*/ 2467 h 3524"/>
                <a:gd name="T72" fmla="*/ 2353 w 3193"/>
                <a:gd name="T73" fmla="*/ 3276 h 3524"/>
                <a:gd name="T74" fmla="*/ 2295 w 3193"/>
                <a:gd name="T75" fmla="*/ 3393 h 3524"/>
                <a:gd name="T76" fmla="*/ 2197 w 3193"/>
                <a:gd name="T77" fmla="*/ 3478 h 3524"/>
                <a:gd name="T78" fmla="*/ 2073 w 3193"/>
                <a:gd name="T79" fmla="*/ 3521 h 3524"/>
                <a:gd name="T80" fmla="*/ 293 w 3193"/>
                <a:gd name="T81" fmla="*/ 3521 h 3524"/>
                <a:gd name="T82" fmla="*/ 169 w 3193"/>
                <a:gd name="T83" fmla="*/ 3478 h 3524"/>
                <a:gd name="T84" fmla="*/ 71 w 3193"/>
                <a:gd name="T85" fmla="*/ 3393 h 3524"/>
                <a:gd name="T86" fmla="*/ 13 w 3193"/>
                <a:gd name="T87" fmla="*/ 3276 h 3524"/>
                <a:gd name="T88" fmla="*/ 0 w 3193"/>
                <a:gd name="T89" fmla="*/ 336 h 3524"/>
                <a:gd name="T90" fmla="*/ 27 w 3193"/>
                <a:gd name="T91" fmla="*/ 206 h 3524"/>
                <a:gd name="T92" fmla="*/ 100 w 3193"/>
                <a:gd name="T93" fmla="*/ 98 h 3524"/>
                <a:gd name="T94" fmla="*/ 207 w 3193"/>
                <a:gd name="T95" fmla="*/ 27 h 3524"/>
                <a:gd name="T96" fmla="*/ 340 w 3193"/>
                <a:gd name="T97" fmla="*/ 0 h 3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93" h="3524">
                  <a:moveTo>
                    <a:pt x="2838" y="587"/>
                  </a:moveTo>
                  <a:lnTo>
                    <a:pt x="2838" y="2349"/>
                  </a:lnTo>
                  <a:lnTo>
                    <a:pt x="3004" y="2349"/>
                  </a:lnTo>
                  <a:lnTo>
                    <a:pt x="3023" y="2347"/>
                  </a:lnTo>
                  <a:lnTo>
                    <a:pt x="3040" y="2340"/>
                  </a:lnTo>
                  <a:lnTo>
                    <a:pt x="3054" y="2329"/>
                  </a:lnTo>
                  <a:lnTo>
                    <a:pt x="3066" y="2314"/>
                  </a:lnTo>
                  <a:lnTo>
                    <a:pt x="3072" y="2297"/>
                  </a:lnTo>
                  <a:lnTo>
                    <a:pt x="3076" y="2279"/>
                  </a:lnTo>
                  <a:lnTo>
                    <a:pt x="3076" y="658"/>
                  </a:lnTo>
                  <a:lnTo>
                    <a:pt x="3072" y="640"/>
                  </a:lnTo>
                  <a:lnTo>
                    <a:pt x="3066" y="623"/>
                  </a:lnTo>
                  <a:lnTo>
                    <a:pt x="3054" y="608"/>
                  </a:lnTo>
                  <a:lnTo>
                    <a:pt x="3040" y="597"/>
                  </a:lnTo>
                  <a:lnTo>
                    <a:pt x="3023" y="589"/>
                  </a:lnTo>
                  <a:lnTo>
                    <a:pt x="3004" y="587"/>
                  </a:lnTo>
                  <a:lnTo>
                    <a:pt x="2838" y="587"/>
                  </a:lnTo>
                  <a:close/>
                  <a:moveTo>
                    <a:pt x="2602" y="587"/>
                  </a:moveTo>
                  <a:lnTo>
                    <a:pt x="2602" y="2349"/>
                  </a:lnTo>
                  <a:lnTo>
                    <a:pt x="2721" y="2349"/>
                  </a:lnTo>
                  <a:lnTo>
                    <a:pt x="2721" y="587"/>
                  </a:lnTo>
                  <a:lnTo>
                    <a:pt x="2602" y="587"/>
                  </a:lnTo>
                  <a:close/>
                  <a:moveTo>
                    <a:pt x="2366" y="587"/>
                  </a:moveTo>
                  <a:lnTo>
                    <a:pt x="2366" y="2349"/>
                  </a:lnTo>
                  <a:lnTo>
                    <a:pt x="2484" y="2349"/>
                  </a:lnTo>
                  <a:lnTo>
                    <a:pt x="2484" y="587"/>
                  </a:lnTo>
                  <a:lnTo>
                    <a:pt x="2366" y="587"/>
                  </a:lnTo>
                  <a:close/>
                  <a:moveTo>
                    <a:pt x="340" y="117"/>
                  </a:moveTo>
                  <a:lnTo>
                    <a:pt x="304" y="121"/>
                  </a:lnTo>
                  <a:lnTo>
                    <a:pt x="270" y="129"/>
                  </a:lnTo>
                  <a:lnTo>
                    <a:pt x="239" y="142"/>
                  </a:lnTo>
                  <a:lnTo>
                    <a:pt x="210" y="160"/>
                  </a:lnTo>
                  <a:lnTo>
                    <a:pt x="184" y="182"/>
                  </a:lnTo>
                  <a:lnTo>
                    <a:pt x="161" y="207"/>
                  </a:lnTo>
                  <a:lnTo>
                    <a:pt x="144" y="236"/>
                  </a:lnTo>
                  <a:lnTo>
                    <a:pt x="130" y="268"/>
                  </a:lnTo>
                  <a:lnTo>
                    <a:pt x="121" y="301"/>
                  </a:lnTo>
                  <a:lnTo>
                    <a:pt x="119" y="336"/>
                  </a:lnTo>
                  <a:lnTo>
                    <a:pt x="119" y="3188"/>
                  </a:lnTo>
                  <a:lnTo>
                    <a:pt x="121" y="3223"/>
                  </a:lnTo>
                  <a:lnTo>
                    <a:pt x="130" y="3256"/>
                  </a:lnTo>
                  <a:lnTo>
                    <a:pt x="144" y="3288"/>
                  </a:lnTo>
                  <a:lnTo>
                    <a:pt x="161" y="3317"/>
                  </a:lnTo>
                  <a:lnTo>
                    <a:pt x="184" y="3342"/>
                  </a:lnTo>
                  <a:lnTo>
                    <a:pt x="210" y="3364"/>
                  </a:lnTo>
                  <a:lnTo>
                    <a:pt x="239" y="3382"/>
                  </a:lnTo>
                  <a:lnTo>
                    <a:pt x="270" y="3395"/>
                  </a:lnTo>
                  <a:lnTo>
                    <a:pt x="304" y="3403"/>
                  </a:lnTo>
                  <a:lnTo>
                    <a:pt x="340" y="3407"/>
                  </a:lnTo>
                  <a:lnTo>
                    <a:pt x="2026" y="3407"/>
                  </a:lnTo>
                  <a:lnTo>
                    <a:pt x="2062" y="3403"/>
                  </a:lnTo>
                  <a:lnTo>
                    <a:pt x="2096" y="3395"/>
                  </a:lnTo>
                  <a:lnTo>
                    <a:pt x="2127" y="3382"/>
                  </a:lnTo>
                  <a:lnTo>
                    <a:pt x="2156" y="3364"/>
                  </a:lnTo>
                  <a:lnTo>
                    <a:pt x="2182" y="3342"/>
                  </a:lnTo>
                  <a:lnTo>
                    <a:pt x="2205" y="3317"/>
                  </a:lnTo>
                  <a:lnTo>
                    <a:pt x="2222" y="3288"/>
                  </a:lnTo>
                  <a:lnTo>
                    <a:pt x="2236" y="3256"/>
                  </a:lnTo>
                  <a:lnTo>
                    <a:pt x="2245" y="3223"/>
                  </a:lnTo>
                  <a:lnTo>
                    <a:pt x="2247" y="3188"/>
                  </a:lnTo>
                  <a:lnTo>
                    <a:pt x="2247" y="336"/>
                  </a:lnTo>
                  <a:lnTo>
                    <a:pt x="2245" y="301"/>
                  </a:lnTo>
                  <a:lnTo>
                    <a:pt x="2236" y="268"/>
                  </a:lnTo>
                  <a:lnTo>
                    <a:pt x="2222" y="236"/>
                  </a:lnTo>
                  <a:lnTo>
                    <a:pt x="2205" y="207"/>
                  </a:lnTo>
                  <a:lnTo>
                    <a:pt x="2182" y="182"/>
                  </a:lnTo>
                  <a:lnTo>
                    <a:pt x="2156" y="160"/>
                  </a:lnTo>
                  <a:lnTo>
                    <a:pt x="2127" y="142"/>
                  </a:lnTo>
                  <a:lnTo>
                    <a:pt x="2096" y="129"/>
                  </a:lnTo>
                  <a:lnTo>
                    <a:pt x="2062" y="121"/>
                  </a:lnTo>
                  <a:lnTo>
                    <a:pt x="2026" y="117"/>
                  </a:lnTo>
                  <a:lnTo>
                    <a:pt x="340" y="117"/>
                  </a:lnTo>
                  <a:close/>
                  <a:moveTo>
                    <a:pt x="340" y="0"/>
                  </a:moveTo>
                  <a:lnTo>
                    <a:pt x="2026" y="0"/>
                  </a:lnTo>
                  <a:lnTo>
                    <a:pt x="2073" y="3"/>
                  </a:lnTo>
                  <a:lnTo>
                    <a:pt x="2117" y="12"/>
                  </a:lnTo>
                  <a:lnTo>
                    <a:pt x="2159" y="27"/>
                  </a:lnTo>
                  <a:lnTo>
                    <a:pt x="2197" y="46"/>
                  </a:lnTo>
                  <a:lnTo>
                    <a:pt x="2234" y="70"/>
                  </a:lnTo>
                  <a:lnTo>
                    <a:pt x="2266" y="98"/>
                  </a:lnTo>
                  <a:lnTo>
                    <a:pt x="2295" y="131"/>
                  </a:lnTo>
                  <a:lnTo>
                    <a:pt x="2319" y="167"/>
                  </a:lnTo>
                  <a:lnTo>
                    <a:pt x="2339" y="206"/>
                  </a:lnTo>
                  <a:lnTo>
                    <a:pt x="2353" y="248"/>
                  </a:lnTo>
                  <a:lnTo>
                    <a:pt x="2363" y="292"/>
                  </a:lnTo>
                  <a:lnTo>
                    <a:pt x="2366" y="336"/>
                  </a:lnTo>
                  <a:lnTo>
                    <a:pt x="2366" y="470"/>
                  </a:lnTo>
                  <a:lnTo>
                    <a:pt x="3004" y="470"/>
                  </a:lnTo>
                  <a:lnTo>
                    <a:pt x="3038" y="473"/>
                  </a:lnTo>
                  <a:lnTo>
                    <a:pt x="3070" y="482"/>
                  </a:lnTo>
                  <a:lnTo>
                    <a:pt x="3099" y="495"/>
                  </a:lnTo>
                  <a:lnTo>
                    <a:pt x="3126" y="514"/>
                  </a:lnTo>
                  <a:lnTo>
                    <a:pt x="3149" y="537"/>
                  </a:lnTo>
                  <a:lnTo>
                    <a:pt x="3167" y="563"/>
                  </a:lnTo>
                  <a:lnTo>
                    <a:pt x="3181" y="593"/>
                  </a:lnTo>
                  <a:lnTo>
                    <a:pt x="3191" y="624"/>
                  </a:lnTo>
                  <a:lnTo>
                    <a:pt x="3193" y="658"/>
                  </a:lnTo>
                  <a:lnTo>
                    <a:pt x="3193" y="2279"/>
                  </a:lnTo>
                  <a:lnTo>
                    <a:pt x="3191" y="2313"/>
                  </a:lnTo>
                  <a:lnTo>
                    <a:pt x="3181" y="2344"/>
                  </a:lnTo>
                  <a:lnTo>
                    <a:pt x="3167" y="2374"/>
                  </a:lnTo>
                  <a:lnTo>
                    <a:pt x="3149" y="2400"/>
                  </a:lnTo>
                  <a:lnTo>
                    <a:pt x="3126" y="2423"/>
                  </a:lnTo>
                  <a:lnTo>
                    <a:pt x="3099" y="2441"/>
                  </a:lnTo>
                  <a:lnTo>
                    <a:pt x="3070" y="2455"/>
                  </a:lnTo>
                  <a:lnTo>
                    <a:pt x="3038" y="2464"/>
                  </a:lnTo>
                  <a:lnTo>
                    <a:pt x="3004" y="2467"/>
                  </a:lnTo>
                  <a:lnTo>
                    <a:pt x="2366" y="2467"/>
                  </a:lnTo>
                  <a:lnTo>
                    <a:pt x="2366" y="3188"/>
                  </a:lnTo>
                  <a:lnTo>
                    <a:pt x="2363" y="3232"/>
                  </a:lnTo>
                  <a:lnTo>
                    <a:pt x="2353" y="3276"/>
                  </a:lnTo>
                  <a:lnTo>
                    <a:pt x="2339" y="3318"/>
                  </a:lnTo>
                  <a:lnTo>
                    <a:pt x="2319" y="3357"/>
                  </a:lnTo>
                  <a:lnTo>
                    <a:pt x="2295" y="3393"/>
                  </a:lnTo>
                  <a:lnTo>
                    <a:pt x="2266" y="3426"/>
                  </a:lnTo>
                  <a:lnTo>
                    <a:pt x="2234" y="3454"/>
                  </a:lnTo>
                  <a:lnTo>
                    <a:pt x="2197" y="3478"/>
                  </a:lnTo>
                  <a:lnTo>
                    <a:pt x="2159" y="3497"/>
                  </a:lnTo>
                  <a:lnTo>
                    <a:pt x="2117" y="3512"/>
                  </a:lnTo>
                  <a:lnTo>
                    <a:pt x="2073" y="3521"/>
                  </a:lnTo>
                  <a:lnTo>
                    <a:pt x="2026" y="3524"/>
                  </a:lnTo>
                  <a:lnTo>
                    <a:pt x="340" y="3524"/>
                  </a:lnTo>
                  <a:lnTo>
                    <a:pt x="293" y="3521"/>
                  </a:lnTo>
                  <a:lnTo>
                    <a:pt x="249" y="3512"/>
                  </a:lnTo>
                  <a:lnTo>
                    <a:pt x="207" y="3497"/>
                  </a:lnTo>
                  <a:lnTo>
                    <a:pt x="169" y="3478"/>
                  </a:lnTo>
                  <a:lnTo>
                    <a:pt x="132" y="3454"/>
                  </a:lnTo>
                  <a:lnTo>
                    <a:pt x="100" y="3426"/>
                  </a:lnTo>
                  <a:lnTo>
                    <a:pt x="71" y="3393"/>
                  </a:lnTo>
                  <a:lnTo>
                    <a:pt x="47" y="3357"/>
                  </a:lnTo>
                  <a:lnTo>
                    <a:pt x="27" y="3318"/>
                  </a:lnTo>
                  <a:lnTo>
                    <a:pt x="13" y="3276"/>
                  </a:lnTo>
                  <a:lnTo>
                    <a:pt x="3" y="3232"/>
                  </a:lnTo>
                  <a:lnTo>
                    <a:pt x="0" y="3188"/>
                  </a:lnTo>
                  <a:lnTo>
                    <a:pt x="0" y="336"/>
                  </a:lnTo>
                  <a:lnTo>
                    <a:pt x="3" y="292"/>
                  </a:lnTo>
                  <a:lnTo>
                    <a:pt x="13" y="248"/>
                  </a:lnTo>
                  <a:lnTo>
                    <a:pt x="27" y="206"/>
                  </a:lnTo>
                  <a:lnTo>
                    <a:pt x="47" y="167"/>
                  </a:lnTo>
                  <a:lnTo>
                    <a:pt x="71" y="131"/>
                  </a:lnTo>
                  <a:lnTo>
                    <a:pt x="100" y="98"/>
                  </a:lnTo>
                  <a:lnTo>
                    <a:pt x="132" y="70"/>
                  </a:lnTo>
                  <a:lnTo>
                    <a:pt x="169" y="46"/>
                  </a:lnTo>
                  <a:lnTo>
                    <a:pt x="207" y="27"/>
                  </a:lnTo>
                  <a:lnTo>
                    <a:pt x="249" y="12"/>
                  </a:lnTo>
                  <a:lnTo>
                    <a:pt x="293" y="3"/>
                  </a:lnTo>
                  <a:lnTo>
                    <a:pt x="3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7" name="Freeform 1063"/>
            <p:cNvSpPr>
              <a:spLocks/>
            </p:cNvSpPr>
            <p:nvPr/>
          </p:nvSpPr>
          <p:spPr bwMode="auto">
            <a:xfrm>
              <a:off x="11313" y="-993"/>
              <a:ext cx="30" cy="29"/>
            </a:xfrm>
            <a:custGeom>
              <a:avLst/>
              <a:gdLst>
                <a:gd name="T0" fmla="*/ 60 w 119"/>
                <a:gd name="T1" fmla="*/ 0 h 117"/>
                <a:gd name="T2" fmla="*/ 79 w 119"/>
                <a:gd name="T3" fmla="*/ 3 h 117"/>
                <a:gd name="T4" fmla="*/ 95 w 119"/>
                <a:gd name="T5" fmla="*/ 11 h 117"/>
                <a:gd name="T6" fmla="*/ 108 w 119"/>
                <a:gd name="T7" fmla="*/ 23 h 117"/>
                <a:gd name="T8" fmla="*/ 116 w 119"/>
                <a:gd name="T9" fmla="*/ 40 h 117"/>
                <a:gd name="T10" fmla="*/ 119 w 119"/>
                <a:gd name="T11" fmla="*/ 58 h 117"/>
                <a:gd name="T12" fmla="*/ 116 w 119"/>
                <a:gd name="T13" fmla="*/ 76 h 117"/>
                <a:gd name="T14" fmla="*/ 108 w 119"/>
                <a:gd name="T15" fmla="*/ 92 h 117"/>
                <a:gd name="T16" fmla="*/ 95 w 119"/>
                <a:gd name="T17" fmla="*/ 105 h 117"/>
                <a:gd name="T18" fmla="*/ 79 w 119"/>
                <a:gd name="T19" fmla="*/ 114 h 117"/>
                <a:gd name="T20" fmla="*/ 60 w 119"/>
                <a:gd name="T21" fmla="*/ 117 h 117"/>
                <a:gd name="T22" fmla="*/ 41 w 119"/>
                <a:gd name="T23" fmla="*/ 114 h 117"/>
                <a:gd name="T24" fmla="*/ 25 w 119"/>
                <a:gd name="T25" fmla="*/ 105 h 117"/>
                <a:gd name="T26" fmla="*/ 12 w 119"/>
                <a:gd name="T27" fmla="*/ 92 h 117"/>
                <a:gd name="T28" fmla="*/ 3 w 119"/>
                <a:gd name="T29" fmla="*/ 76 h 117"/>
                <a:gd name="T30" fmla="*/ 0 w 119"/>
                <a:gd name="T31" fmla="*/ 58 h 117"/>
                <a:gd name="T32" fmla="*/ 3 w 119"/>
                <a:gd name="T33" fmla="*/ 40 h 117"/>
                <a:gd name="T34" fmla="*/ 12 w 119"/>
                <a:gd name="T35" fmla="*/ 23 h 117"/>
                <a:gd name="T36" fmla="*/ 25 w 119"/>
                <a:gd name="T37" fmla="*/ 11 h 117"/>
                <a:gd name="T38" fmla="*/ 41 w 119"/>
                <a:gd name="T39" fmla="*/ 3 h 117"/>
                <a:gd name="T40" fmla="*/ 60 w 119"/>
                <a:gd name="T41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9" h="117">
                  <a:moveTo>
                    <a:pt x="60" y="0"/>
                  </a:moveTo>
                  <a:lnTo>
                    <a:pt x="79" y="3"/>
                  </a:lnTo>
                  <a:lnTo>
                    <a:pt x="95" y="11"/>
                  </a:lnTo>
                  <a:lnTo>
                    <a:pt x="108" y="23"/>
                  </a:lnTo>
                  <a:lnTo>
                    <a:pt x="116" y="40"/>
                  </a:lnTo>
                  <a:lnTo>
                    <a:pt x="119" y="58"/>
                  </a:lnTo>
                  <a:lnTo>
                    <a:pt x="116" y="76"/>
                  </a:lnTo>
                  <a:lnTo>
                    <a:pt x="108" y="92"/>
                  </a:lnTo>
                  <a:lnTo>
                    <a:pt x="95" y="105"/>
                  </a:lnTo>
                  <a:lnTo>
                    <a:pt x="79" y="114"/>
                  </a:lnTo>
                  <a:lnTo>
                    <a:pt x="60" y="117"/>
                  </a:lnTo>
                  <a:lnTo>
                    <a:pt x="41" y="114"/>
                  </a:lnTo>
                  <a:lnTo>
                    <a:pt x="25" y="105"/>
                  </a:lnTo>
                  <a:lnTo>
                    <a:pt x="12" y="92"/>
                  </a:lnTo>
                  <a:lnTo>
                    <a:pt x="3" y="76"/>
                  </a:lnTo>
                  <a:lnTo>
                    <a:pt x="0" y="58"/>
                  </a:lnTo>
                  <a:lnTo>
                    <a:pt x="3" y="40"/>
                  </a:lnTo>
                  <a:lnTo>
                    <a:pt x="12" y="23"/>
                  </a:lnTo>
                  <a:lnTo>
                    <a:pt x="25" y="11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8" name="Freeform 1064"/>
            <p:cNvSpPr>
              <a:spLocks/>
            </p:cNvSpPr>
            <p:nvPr/>
          </p:nvSpPr>
          <p:spPr bwMode="auto">
            <a:xfrm>
              <a:off x="11313" y="-920"/>
              <a:ext cx="30" cy="30"/>
            </a:xfrm>
            <a:custGeom>
              <a:avLst/>
              <a:gdLst>
                <a:gd name="T0" fmla="*/ 60 w 119"/>
                <a:gd name="T1" fmla="*/ 0 h 118"/>
                <a:gd name="T2" fmla="*/ 79 w 119"/>
                <a:gd name="T3" fmla="*/ 3 h 118"/>
                <a:gd name="T4" fmla="*/ 95 w 119"/>
                <a:gd name="T5" fmla="*/ 12 h 118"/>
                <a:gd name="T6" fmla="*/ 108 w 119"/>
                <a:gd name="T7" fmla="*/ 24 h 118"/>
                <a:gd name="T8" fmla="*/ 116 w 119"/>
                <a:gd name="T9" fmla="*/ 41 h 118"/>
                <a:gd name="T10" fmla="*/ 119 w 119"/>
                <a:gd name="T11" fmla="*/ 59 h 118"/>
                <a:gd name="T12" fmla="*/ 116 w 119"/>
                <a:gd name="T13" fmla="*/ 77 h 118"/>
                <a:gd name="T14" fmla="*/ 108 w 119"/>
                <a:gd name="T15" fmla="*/ 93 h 118"/>
                <a:gd name="T16" fmla="*/ 95 w 119"/>
                <a:gd name="T17" fmla="*/ 106 h 118"/>
                <a:gd name="T18" fmla="*/ 79 w 119"/>
                <a:gd name="T19" fmla="*/ 114 h 118"/>
                <a:gd name="T20" fmla="*/ 60 w 119"/>
                <a:gd name="T21" fmla="*/ 118 h 118"/>
                <a:gd name="T22" fmla="*/ 41 w 119"/>
                <a:gd name="T23" fmla="*/ 114 h 118"/>
                <a:gd name="T24" fmla="*/ 25 w 119"/>
                <a:gd name="T25" fmla="*/ 106 h 118"/>
                <a:gd name="T26" fmla="*/ 12 w 119"/>
                <a:gd name="T27" fmla="*/ 93 h 118"/>
                <a:gd name="T28" fmla="*/ 3 w 119"/>
                <a:gd name="T29" fmla="*/ 77 h 118"/>
                <a:gd name="T30" fmla="*/ 0 w 119"/>
                <a:gd name="T31" fmla="*/ 59 h 118"/>
                <a:gd name="T32" fmla="*/ 3 w 119"/>
                <a:gd name="T33" fmla="*/ 41 h 118"/>
                <a:gd name="T34" fmla="*/ 12 w 119"/>
                <a:gd name="T35" fmla="*/ 24 h 118"/>
                <a:gd name="T36" fmla="*/ 25 w 119"/>
                <a:gd name="T37" fmla="*/ 12 h 118"/>
                <a:gd name="T38" fmla="*/ 41 w 119"/>
                <a:gd name="T39" fmla="*/ 3 h 118"/>
                <a:gd name="T40" fmla="*/ 60 w 119"/>
                <a:gd name="T41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9" h="118">
                  <a:moveTo>
                    <a:pt x="60" y="0"/>
                  </a:moveTo>
                  <a:lnTo>
                    <a:pt x="79" y="3"/>
                  </a:lnTo>
                  <a:lnTo>
                    <a:pt x="95" y="12"/>
                  </a:lnTo>
                  <a:lnTo>
                    <a:pt x="108" y="24"/>
                  </a:lnTo>
                  <a:lnTo>
                    <a:pt x="116" y="41"/>
                  </a:lnTo>
                  <a:lnTo>
                    <a:pt x="119" y="59"/>
                  </a:lnTo>
                  <a:lnTo>
                    <a:pt x="116" y="77"/>
                  </a:lnTo>
                  <a:lnTo>
                    <a:pt x="108" y="93"/>
                  </a:lnTo>
                  <a:lnTo>
                    <a:pt x="95" y="106"/>
                  </a:lnTo>
                  <a:lnTo>
                    <a:pt x="79" y="114"/>
                  </a:lnTo>
                  <a:lnTo>
                    <a:pt x="60" y="118"/>
                  </a:lnTo>
                  <a:lnTo>
                    <a:pt x="41" y="114"/>
                  </a:lnTo>
                  <a:lnTo>
                    <a:pt x="25" y="106"/>
                  </a:lnTo>
                  <a:lnTo>
                    <a:pt x="12" y="93"/>
                  </a:lnTo>
                  <a:lnTo>
                    <a:pt x="3" y="77"/>
                  </a:lnTo>
                  <a:lnTo>
                    <a:pt x="0" y="59"/>
                  </a:lnTo>
                  <a:lnTo>
                    <a:pt x="3" y="41"/>
                  </a:lnTo>
                  <a:lnTo>
                    <a:pt x="12" y="24"/>
                  </a:lnTo>
                  <a:lnTo>
                    <a:pt x="25" y="12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9" name="Freeform 1065"/>
            <p:cNvSpPr>
              <a:spLocks noEditPoints="1"/>
            </p:cNvSpPr>
            <p:nvPr/>
          </p:nvSpPr>
          <p:spPr bwMode="auto">
            <a:xfrm>
              <a:off x="10663" y="-1052"/>
              <a:ext cx="443" cy="191"/>
            </a:xfrm>
            <a:custGeom>
              <a:avLst/>
              <a:gdLst>
                <a:gd name="T0" fmla="*/ 119 w 1774"/>
                <a:gd name="T1" fmla="*/ 117 h 763"/>
                <a:gd name="T2" fmla="*/ 119 w 1774"/>
                <a:gd name="T3" fmla="*/ 646 h 763"/>
                <a:gd name="T4" fmla="*/ 1655 w 1774"/>
                <a:gd name="T5" fmla="*/ 646 h 763"/>
                <a:gd name="T6" fmla="*/ 1655 w 1774"/>
                <a:gd name="T7" fmla="*/ 117 h 763"/>
                <a:gd name="T8" fmla="*/ 119 w 1774"/>
                <a:gd name="T9" fmla="*/ 117 h 763"/>
                <a:gd name="T10" fmla="*/ 0 w 1774"/>
                <a:gd name="T11" fmla="*/ 0 h 763"/>
                <a:gd name="T12" fmla="*/ 1774 w 1774"/>
                <a:gd name="T13" fmla="*/ 0 h 763"/>
                <a:gd name="T14" fmla="*/ 1774 w 1774"/>
                <a:gd name="T15" fmla="*/ 763 h 763"/>
                <a:gd name="T16" fmla="*/ 0 w 1774"/>
                <a:gd name="T17" fmla="*/ 763 h 763"/>
                <a:gd name="T18" fmla="*/ 0 w 1774"/>
                <a:gd name="T19" fmla="*/ 0 h 7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74" h="763">
                  <a:moveTo>
                    <a:pt x="119" y="117"/>
                  </a:moveTo>
                  <a:lnTo>
                    <a:pt x="119" y="646"/>
                  </a:lnTo>
                  <a:lnTo>
                    <a:pt x="1655" y="646"/>
                  </a:lnTo>
                  <a:lnTo>
                    <a:pt x="1655" y="117"/>
                  </a:lnTo>
                  <a:lnTo>
                    <a:pt x="119" y="117"/>
                  </a:lnTo>
                  <a:close/>
                  <a:moveTo>
                    <a:pt x="0" y="0"/>
                  </a:moveTo>
                  <a:lnTo>
                    <a:pt x="1774" y="0"/>
                  </a:lnTo>
                  <a:lnTo>
                    <a:pt x="1774" y="763"/>
                  </a:lnTo>
                  <a:lnTo>
                    <a:pt x="0" y="76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0" name="Freeform 1066"/>
            <p:cNvSpPr>
              <a:spLocks/>
            </p:cNvSpPr>
            <p:nvPr/>
          </p:nvSpPr>
          <p:spPr bwMode="auto">
            <a:xfrm>
              <a:off x="10648" y="-1111"/>
              <a:ext cx="118" cy="30"/>
            </a:xfrm>
            <a:custGeom>
              <a:avLst/>
              <a:gdLst>
                <a:gd name="T0" fmla="*/ 60 w 475"/>
                <a:gd name="T1" fmla="*/ 0 h 117"/>
                <a:gd name="T2" fmla="*/ 415 w 475"/>
                <a:gd name="T3" fmla="*/ 0 h 117"/>
                <a:gd name="T4" fmla="*/ 434 w 475"/>
                <a:gd name="T5" fmla="*/ 3 h 117"/>
                <a:gd name="T6" fmla="*/ 450 w 475"/>
                <a:gd name="T7" fmla="*/ 11 h 117"/>
                <a:gd name="T8" fmla="*/ 463 w 475"/>
                <a:gd name="T9" fmla="*/ 24 h 117"/>
                <a:gd name="T10" fmla="*/ 471 w 475"/>
                <a:gd name="T11" fmla="*/ 40 h 117"/>
                <a:gd name="T12" fmla="*/ 475 w 475"/>
                <a:gd name="T13" fmla="*/ 58 h 117"/>
                <a:gd name="T14" fmla="*/ 471 w 475"/>
                <a:gd name="T15" fmla="*/ 77 h 117"/>
                <a:gd name="T16" fmla="*/ 463 w 475"/>
                <a:gd name="T17" fmla="*/ 94 h 117"/>
                <a:gd name="T18" fmla="*/ 450 w 475"/>
                <a:gd name="T19" fmla="*/ 105 h 117"/>
                <a:gd name="T20" fmla="*/ 434 w 475"/>
                <a:gd name="T21" fmla="*/ 114 h 117"/>
                <a:gd name="T22" fmla="*/ 415 w 475"/>
                <a:gd name="T23" fmla="*/ 117 h 117"/>
                <a:gd name="T24" fmla="*/ 60 w 475"/>
                <a:gd name="T25" fmla="*/ 117 h 117"/>
                <a:gd name="T26" fmla="*/ 41 w 475"/>
                <a:gd name="T27" fmla="*/ 114 h 117"/>
                <a:gd name="T28" fmla="*/ 25 w 475"/>
                <a:gd name="T29" fmla="*/ 105 h 117"/>
                <a:gd name="T30" fmla="*/ 12 w 475"/>
                <a:gd name="T31" fmla="*/ 94 h 117"/>
                <a:gd name="T32" fmla="*/ 4 w 475"/>
                <a:gd name="T33" fmla="*/ 77 h 117"/>
                <a:gd name="T34" fmla="*/ 0 w 475"/>
                <a:gd name="T35" fmla="*/ 58 h 117"/>
                <a:gd name="T36" fmla="*/ 4 w 475"/>
                <a:gd name="T37" fmla="*/ 40 h 117"/>
                <a:gd name="T38" fmla="*/ 12 w 475"/>
                <a:gd name="T39" fmla="*/ 24 h 117"/>
                <a:gd name="T40" fmla="*/ 25 w 475"/>
                <a:gd name="T41" fmla="*/ 11 h 117"/>
                <a:gd name="T42" fmla="*/ 41 w 475"/>
                <a:gd name="T43" fmla="*/ 3 h 117"/>
                <a:gd name="T44" fmla="*/ 60 w 475"/>
                <a:gd name="T45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75" h="117">
                  <a:moveTo>
                    <a:pt x="60" y="0"/>
                  </a:moveTo>
                  <a:lnTo>
                    <a:pt x="415" y="0"/>
                  </a:lnTo>
                  <a:lnTo>
                    <a:pt x="434" y="3"/>
                  </a:lnTo>
                  <a:lnTo>
                    <a:pt x="450" y="11"/>
                  </a:lnTo>
                  <a:lnTo>
                    <a:pt x="463" y="24"/>
                  </a:lnTo>
                  <a:lnTo>
                    <a:pt x="471" y="40"/>
                  </a:lnTo>
                  <a:lnTo>
                    <a:pt x="475" y="58"/>
                  </a:lnTo>
                  <a:lnTo>
                    <a:pt x="471" y="77"/>
                  </a:lnTo>
                  <a:lnTo>
                    <a:pt x="463" y="94"/>
                  </a:lnTo>
                  <a:lnTo>
                    <a:pt x="450" y="105"/>
                  </a:lnTo>
                  <a:lnTo>
                    <a:pt x="434" y="114"/>
                  </a:lnTo>
                  <a:lnTo>
                    <a:pt x="415" y="117"/>
                  </a:lnTo>
                  <a:lnTo>
                    <a:pt x="60" y="117"/>
                  </a:lnTo>
                  <a:lnTo>
                    <a:pt x="41" y="114"/>
                  </a:lnTo>
                  <a:lnTo>
                    <a:pt x="25" y="105"/>
                  </a:lnTo>
                  <a:lnTo>
                    <a:pt x="12" y="94"/>
                  </a:lnTo>
                  <a:lnTo>
                    <a:pt x="4" y="77"/>
                  </a:lnTo>
                  <a:lnTo>
                    <a:pt x="0" y="58"/>
                  </a:lnTo>
                  <a:lnTo>
                    <a:pt x="4" y="40"/>
                  </a:lnTo>
                  <a:lnTo>
                    <a:pt x="12" y="24"/>
                  </a:lnTo>
                  <a:lnTo>
                    <a:pt x="25" y="11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1" name="Freeform 1067"/>
            <p:cNvSpPr>
              <a:spLocks noEditPoints="1"/>
            </p:cNvSpPr>
            <p:nvPr/>
          </p:nvSpPr>
          <p:spPr bwMode="auto">
            <a:xfrm>
              <a:off x="10678" y="-832"/>
              <a:ext cx="118" cy="103"/>
            </a:xfrm>
            <a:custGeom>
              <a:avLst/>
              <a:gdLst>
                <a:gd name="T0" fmla="*/ 117 w 472"/>
                <a:gd name="T1" fmla="*/ 117 h 411"/>
                <a:gd name="T2" fmla="*/ 117 w 472"/>
                <a:gd name="T3" fmla="*/ 293 h 411"/>
                <a:gd name="T4" fmla="*/ 355 w 472"/>
                <a:gd name="T5" fmla="*/ 293 h 411"/>
                <a:gd name="T6" fmla="*/ 355 w 472"/>
                <a:gd name="T7" fmla="*/ 117 h 411"/>
                <a:gd name="T8" fmla="*/ 117 w 472"/>
                <a:gd name="T9" fmla="*/ 117 h 411"/>
                <a:gd name="T10" fmla="*/ 0 w 472"/>
                <a:gd name="T11" fmla="*/ 0 h 411"/>
                <a:gd name="T12" fmla="*/ 472 w 472"/>
                <a:gd name="T13" fmla="*/ 0 h 411"/>
                <a:gd name="T14" fmla="*/ 472 w 472"/>
                <a:gd name="T15" fmla="*/ 411 h 411"/>
                <a:gd name="T16" fmla="*/ 0 w 472"/>
                <a:gd name="T17" fmla="*/ 411 h 411"/>
                <a:gd name="T18" fmla="*/ 0 w 472"/>
                <a:gd name="T19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2" h="411">
                  <a:moveTo>
                    <a:pt x="117" y="117"/>
                  </a:moveTo>
                  <a:lnTo>
                    <a:pt x="117" y="293"/>
                  </a:lnTo>
                  <a:lnTo>
                    <a:pt x="355" y="293"/>
                  </a:lnTo>
                  <a:lnTo>
                    <a:pt x="355" y="117"/>
                  </a:lnTo>
                  <a:lnTo>
                    <a:pt x="117" y="117"/>
                  </a:lnTo>
                  <a:close/>
                  <a:moveTo>
                    <a:pt x="0" y="0"/>
                  </a:moveTo>
                  <a:lnTo>
                    <a:pt x="472" y="0"/>
                  </a:lnTo>
                  <a:lnTo>
                    <a:pt x="472" y="411"/>
                  </a:lnTo>
                  <a:lnTo>
                    <a:pt x="0" y="41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2" name="Freeform 1068"/>
            <p:cNvSpPr>
              <a:spLocks noEditPoints="1"/>
            </p:cNvSpPr>
            <p:nvPr/>
          </p:nvSpPr>
          <p:spPr bwMode="auto">
            <a:xfrm>
              <a:off x="10826" y="-832"/>
              <a:ext cx="117" cy="103"/>
            </a:xfrm>
            <a:custGeom>
              <a:avLst/>
              <a:gdLst>
                <a:gd name="T0" fmla="*/ 117 w 472"/>
                <a:gd name="T1" fmla="*/ 117 h 411"/>
                <a:gd name="T2" fmla="*/ 117 w 472"/>
                <a:gd name="T3" fmla="*/ 293 h 411"/>
                <a:gd name="T4" fmla="*/ 355 w 472"/>
                <a:gd name="T5" fmla="*/ 293 h 411"/>
                <a:gd name="T6" fmla="*/ 355 w 472"/>
                <a:gd name="T7" fmla="*/ 117 h 411"/>
                <a:gd name="T8" fmla="*/ 117 w 472"/>
                <a:gd name="T9" fmla="*/ 117 h 411"/>
                <a:gd name="T10" fmla="*/ 0 w 472"/>
                <a:gd name="T11" fmla="*/ 0 h 411"/>
                <a:gd name="T12" fmla="*/ 472 w 472"/>
                <a:gd name="T13" fmla="*/ 0 h 411"/>
                <a:gd name="T14" fmla="*/ 472 w 472"/>
                <a:gd name="T15" fmla="*/ 411 h 411"/>
                <a:gd name="T16" fmla="*/ 0 w 472"/>
                <a:gd name="T17" fmla="*/ 411 h 411"/>
                <a:gd name="T18" fmla="*/ 0 w 472"/>
                <a:gd name="T19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2" h="411">
                  <a:moveTo>
                    <a:pt x="117" y="117"/>
                  </a:moveTo>
                  <a:lnTo>
                    <a:pt x="117" y="293"/>
                  </a:lnTo>
                  <a:lnTo>
                    <a:pt x="355" y="293"/>
                  </a:lnTo>
                  <a:lnTo>
                    <a:pt x="355" y="117"/>
                  </a:lnTo>
                  <a:lnTo>
                    <a:pt x="117" y="117"/>
                  </a:lnTo>
                  <a:close/>
                  <a:moveTo>
                    <a:pt x="0" y="0"/>
                  </a:moveTo>
                  <a:lnTo>
                    <a:pt x="472" y="0"/>
                  </a:lnTo>
                  <a:lnTo>
                    <a:pt x="472" y="411"/>
                  </a:lnTo>
                  <a:lnTo>
                    <a:pt x="0" y="41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3" name="Freeform 1069"/>
            <p:cNvSpPr>
              <a:spLocks noEditPoints="1"/>
            </p:cNvSpPr>
            <p:nvPr/>
          </p:nvSpPr>
          <p:spPr bwMode="auto">
            <a:xfrm>
              <a:off x="10973" y="-832"/>
              <a:ext cx="118" cy="103"/>
            </a:xfrm>
            <a:custGeom>
              <a:avLst/>
              <a:gdLst>
                <a:gd name="T0" fmla="*/ 117 w 472"/>
                <a:gd name="T1" fmla="*/ 117 h 411"/>
                <a:gd name="T2" fmla="*/ 117 w 472"/>
                <a:gd name="T3" fmla="*/ 293 h 411"/>
                <a:gd name="T4" fmla="*/ 355 w 472"/>
                <a:gd name="T5" fmla="*/ 293 h 411"/>
                <a:gd name="T6" fmla="*/ 355 w 472"/>
                <a:gd name="T7" fmla="*/ 117 h 411"/>
                <a:gd name="T8" fmla="*/ 117 w 472"/>
                <a:gd name="T9" fmla="*/ 117 h 411"/>
                <a:gd name="T10" fmla="*/ 0 w 472"/>
                <a:gd name="T11" fmla="*/ 0 h 411"/>
                <a:gd name="T12" fmla="*/ 472 w 472"/>
                <a:gd name="T13" fmla="*/ 0 h 411"/>
                <a:gd name="T14" fmla="*/ 472 w 472"/>
                <a:gd name="T15" fmla="*/ 411 h 411"/>
                <a:gd name="T16" fmla="*/ 0 w 472"/>
                <a:gd name="T17" fmla="*/ 411 h 411"/>
                <a:gd name="T18" fmla="*/ 0 w 472"/>
                <a:gd name="T19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2" h="411">
                  <a:moveTo>
                    <a:pt x="117" y="117"/>
                  </a:moveTo>
                  <a:lnTo>
                    <a:pt x="117" y="293"/>
                  </a:lnTo>
                  <a:lnTo>
                    <a:pt x="355" y="293"/>
                  </a:lnTo>
                  <a:lnTo>
                    <a:pt x="355" y="117"/>
                  </a:lnTo>
                  <a:lnTo>
                    <a:pt x="117" y="117"/>
                  </a:lnTo>
                  <a:close/>
                  <a:moveTo>
                    <a:pt x="0" y="0"/>
                  </a:moveTo>
                  <a:lnTo>
                    <a:pt x="472" y="0"/>
                  </a:lnTo>
                  <a:lnTo>
                    <a:pt x="472" y="411"/>
                  </a:lnTo>
                  <a:lnTo>
                    <a:pt x="0" y="41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4" name="Freeform 1070"/>
            <p:cNvSpPr>
              <a:spLocks noEditPoints="1"/>
            </p:cNvSpPr>
            <p:nvPr/>
          </p:nvSpPr>
          <p:spPr bwMode="auto">
            <a:xfrm>
              <a:off x="10678" y="-714"/>
              <a:ext cx="118" cy="103"/>
            </a:xfrm>
            <a:custGeom>
              <a:avLst/>
              <a:gdLst>
                <a:gd name="T0" fmla="*/ 117 w 472"/>
                <a:gd name="T1" fmla="*/ 118 h 412"/>
                <a:gd name="T2" fmla="*/ 117 w 472"/>
                <a:gd name="T3" fmla="*/ 294 h 412"/>
                <a:gd name="T4" fmla="*/ 355 w 472"/>
                <a:gd name="T5" fmla="*/ 294 h 412"/>
                <a:gd name="T6" fmla="*/ 355 w 472"/>
                <a:gd name="T7" fmla="*/ 118 h 412"/>
                <a:gd name="T8" fmla="*/ 117 w 472"/>
                <a:gd name="T9" fmla="*/ 118 h 412"/>
                <a:gd name="T10" fmla="*/ 0 w 472"/>
                <a:gd name="T11" fmla="*/ 0 h 412"/>
                <a:gd name="T12" fmla="*/ 472 w 472"/>
                <a:gd name="T13" fmla="*/ 0 h 412"/>
                <a:gd name="T14" fmla="*/ 472 w 472"/>
                <a:gd name="T15" fmla="*/ 412 h 412"/>
                <a:gd name="T16" fmla="*/ 0 w 472"/>
                <a:gd name="T17" fmla="*/ 412 h 412"/>
                <a:gd name="T18" fmla="*/ 0 w 472"/>
                <a:gd name="T19" fmla="*/ 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2" h="412">
                  <a:moveTo>
                    <a:pt x="117" y="118"/>
                  </a:moveTo>
                  <a:lnTo>
                    <a:pt x="117" y="294"/>
                  </a:lnTo>
                  <a:lnTo>
                    <a:pt x="355" y="294"/>
                  </a:lnTo>
                  <a:lnTo>
                    <a:pt x="355" y="118"/>
                  </a:lnTo>
                  <a:lnTo>
                    <a:pt x="117" y="118"/>
                  </a:lnTo>
                  <a:close/>
                  <a:moveTo>
                    <a:pt x="0" y="0"/>
                  </a:moveTo>
                  <a:lnTo>
                    <a:pt x="472" y="0"/>
                  </a:lnTo>
                  <a:lnTo>
                    <a:pt x="472" y="412"/>
                  </a:lnTo>
                  <a:lnTo>
                    <a:pt x="0" y="4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5" name="Freeform 1071"/>
            <p:cNvSpPr>
              <a:spLocks noEditPoints="1"/>
            </p:cNvSpPr>
            <p:nvPr/>
          </p:nvSpPr>
          <p:spPr bwMode="auto">
            <a:xfrm>
              <a:off x="10826" y="-714"/>
              <a:ext cx="117" cy="103"/>
            </a:xfrm>
            <a:custGeom>
              <a:avLst/>
              <a:gdLst>
                <a:gd name="T0" fmla="*/ 117 w 472"/>
                <a:gd name="T1" fmla="*/ 118 h 412"/>
                <a:gd name="T2" fmla="*/ 117 w 472"/>
                <a:gd name="T3" fmla="*/ 294 h 412"/>
                <a:gd name="T4" fmla="*/ 355 w 472"/>
                <a:gd name="T5" fmla="*/ 294 h 412"/>
                <a:gd name="T6" fmla="*/ 355 w 472"/>
                <a:gd name="T7" fmla="*/ 118 h 412"/>
                <a:gd name="T8" fmla="*/ 117 w 472"/>
                <a:gd name="T9" fmla="*/ 118 h 412"/>
                <a:gd name="T10" fmla="*/ 0 w 472"/>
                <a:gd name="T11" fmla="*/ 0 h 412"/>
                <a:gd name="T12" fmla="*/ 472 w 472"/>
                <a:gd name="T13" fmla="*/ 0 h 412"/>
                <a:gd name="T14" fmla="*/ 472 w 472"/>
                <a:gd name="T15" fmla="*/ 412 h 412"/>
                <a:gd name="T16" fmla="*/ 0 w 472"/>
                <a:gd name="T17" fmla="*/ 412 h 412"/>
                <a:gd name="T18" fmla="*/ 0 w 472"/>
                <a:gd name="T19" fmla="*/ 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2" h="412">
                  <a:moveTo>
                    <a:pt x="117" y="118"/>
                  </a:moveTo>
                  <a:lnTo>
                    <a:pt x="117" y="294"/>
                  </a:lnTo>
                  <a:lnTo>
                    <a:pt x="355" y="294"/>
                  </a:lnTo>
                  <a:lnTo>
                    <a:pt x="355" y="118"/>
                  </a:lnTo>
                  <a:lnTo>
                    <a:pt x="117" y="118"/>
                  </a:lnTo>
                  <a:close/>
                  <a:moveTo>
                    <a:pt x="0" y="0"/>
                  </a:moveTo>
                  <a:lnTo>
                    <a:pt x="472" y="0"/>
                  </a:lnTo>
                  <a:lnTo>
                    <a:pt x="472" y="412"/>
                  </a:lnTo>
                  <a:lnTo>
                    <a:pt x="0" y="4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6" name="Freeform 1072"/>
            <p:cNvSpPr>
              <a:spLocks noEditPoints="1"/>
            </p:cNvSpPr>
            <p:nvPr/>
          </p:nvSpPr>
          <p:spPr bwMode="auto">
            <a:xfrm>
              <a:off x="10973" y="-714"/>
              <a:ext cx="118" cy="103"/>
            </a:xfrm>
            <a:custGeom>
              <a:avLst/>
              <a:gdLst>
                <a:gd name="T0" fmla="*/ 117 w 472"/>
                <a:gd name="T1" fmla="*/ 118 h 412"/>
                <a:gd name="T2" fmla="*/ 117 w 472"/>
                <a:gd name="T3" fmla="*/ 294 h 412"/>
                <a:gd name="T4" fmla="*/ 355 w 472"/>
                <a:gd name="T5" fmla="*/ 294 h 412"/>
                <a:gd name="T6" fmla="*/ 355 w 472"/>
                <a:gd name="T7" fmla="*/ 118 h 412"/>
                <a:gd name="T8" fmla="*/ 117 w 472"/>
                <a:gd name="T9" fmla="*/ 118 h 412"/>
                <a:gd name="T10" fmla="*/ 0 w 472"/>
                <a:gd name="T11" fmla="*/ 0 h 412"/>
                <a:gd name="T12" fmla="*/ 472 w 472"/>
                <a:gd name="T13" fmla="*/ 0 h 412"/>
                <a:gd name="T14" fmla="*/ 472 w 472"/>
                <a:gd name="T15" fmla="*/ 412 h 412"/>
                <a:gd name="T16" fmla="*/ 0 w 472"/>
                <a:gd name="T17" fmla="*/ 412 h 412"/>
                <a:gd name="T18" fmla="*/ 0 w 472"/>
                <a:gd name="T19" fmla="*/ 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2" h="412">
                  <a:moveTo>
                    <a:pt x="117" y="118"/>
                  </a:moveTo>
                  <a:lnTo>
                    <a:pt x="117" y="294"/>
                  </a:lnTo>
                  <a:lnTo>
                    <a:pt x="355" y="294"/>
                  </a:lnTo>
                  <a:lnTo>
                    <a:pt x="355" y="118"/>
                  </a:lnTo>
                  <a:lnTo>
                    <a:pt x="117" y="118"/>
                  </a:lnTo>
                  <a:close/>
                  <a:moveTo>
                    <a:pt x="0" y="0"/>
                  </a:moveTo>
                  <a:lnTo>
                    <a:pt x="472" y="0"/>
                  </a:lnTo>
                  <a:lnTo>
                    <a:pt x="472" y="412"/>
                  </a:lnTo>
                  <a:lnTo>
                    <a:pt x="0" y="4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7" name="Freeform 1073"/>
            <p:cNvSpPr>
              <a:spLocks noEditPoints="1"/>
            </p:cNvSpPr>
            <p:nvPr/>
          </p:nvSpPr>
          <p:spPr bwMode="auto">
            <a:xfrm>
              <a:off x="10678" y="-597"/>
              <a:ext cx="118" cy="103"/>
            </a:xfrm>
            <a:custGeom>
              <a:avLst/>
              <a:gdLst>
                <a:gd name="T0" fmla="*/ 117 w 472"/>
                <a:gd name="T1" fmla="*/ 118 h 411"/>
                <a:gd name="T2" fmla="*/ 117 w 472"/>
                <a:gd name="T3" fmla="*/ 294 h 411"/>
                <a:gd name="T4" fmla="*/ 355 w 472"/>
                <a:gd name="T5" fmla="*/ 294 h 411"/>
                <a:gd name="T6" fmla="*/ 355 w 472"/>
                <a:gd name="T7" fmla="*/ 118 h 411"/>
                <a:gd name="T8" fmla="*/ 117 w 472"/>
                <a:gd name="T9" fmla="*/ 118 h 411"/>
                <a:gd name="T10" fmla="*/ 0 w 472"/>
                <a:gd name="T11" fmla="*/ 0 h 411"/>
                <a:gd name="T12" fmla="*/ 472 w 472"/>
                <a:gd name="T13" fmla="*/ 0 h 411"/>
                <a:gd name="T14" fmla="*/ 472 w 472"/>
                <a:gd name="T15" fmla="*/ 411 h 411"/>
                <a:gd name="T16" fmla="*/ 0 w 472"/>
                <a:gd name="T17" fmla="*/ 411 h 411"/>
                <a:gd name="T18" fmla="*/ 0 w 472"/>
                <a:gd name="T19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2" h="411">
                  <a:moveTo>
                    <a:pt x="117" y="118"/>
                  </a:moveTo>
                  <a:lnTo>
                    <a:pt x="117" y="294"/>
                  </a:lnTo>
                  <a:lnTo>
                    <a:pt x="355" y="294"/>
                  </a:lnTo>
                  <a:lnTo>
                    <a:pt x="355" y="118"/>
                  </a:lnTo>
                  <a:lnTo>
                    <a:pt x="117" y="118"/>
                  </a:lnTo>
                  <a:close/>
                  <a:moveTo>
                    <a:pt x="0" y="0"/>
                  </a:moveTo>
                  <a:lnTo>
                    <a:pt x="472" y="0"/>
                  </a:lnTo>
                  <a:lnTo>
                    <a:pt x="472" y="411"/>
                  </a:lnTo>
                  <a:lnTo>
                    <a:pt x="0" y="41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8" name="Freeform 1074"/>
            <p:cNvSpPr>
              <a:spLocks noEditPoints="1"/>
            </p:cNvSpPr>
            <p:nvPr/>
          </p:nvSpPr>
          <p:spPr bwMode="auto">
            <a:xfrm>
              <a:off x="10826" y="-597"/>
              <a:ext cx="117" cy="103"/>
            </a:xfrm>
            <a:custGeom>
              <a:avLst/>
              <a:gdLst>
                <a:gd name="T0" fmla="*/ 117 w 472"/>
                <a:gd name="T1" fmla="*/ 118 h 411"/>
                <a:gd name="T2" fmla="*/ 117 w 472"/>
                <a:gd name="T3" fmla="*/ 294 h 411"/>
                <a:gd name="T4" fmla="*/ 355 w 472"/>
                <a:gd name="T5" fmla="*/ 294 h 411"/>
                <a:gd name="T6" fmla="*/ 355 w 472"/>
                <a:gd name="T7" fmla="*/ 118 h 411"/>
                <a:gd name="T8" fmla="*/ 117 w 472"/>
                <a:gd name="T9" fmla="*/ 118 h 411"/>
                <a:gd name="T10" fmla="*/ 0 w 472"/>
                <a:gd name="T11" fmla="*/ 0 h 411"/>
                <a:gd name="T12" fmla="*/ 472 w 472"/>
                <a:gd name="T13" fmla="*/ 0 h 411"/>
                <a:gd name="T14" fmla="*/ 472 w 472"/>
                <a:gd name="T15" fmla="*/ 411 h 411"/>
                <a:gd name="T16" fmla="*/ 0 w 472"/>
                <a:gd name="T17" fmla="*/ 411 h 411"/>
                <a:gd name="T18" fmla="*/ 0 w 472"/>
                <a:gd name="T19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2" h="411">
                  <a:moveTo>
                    <a:pt x="117" y="118"/>
                  </a:moveTo>
                  <a:lnTo>
                    <a:pt x="117" y="294"/>
                  </a:lnTo>
                  <a:lnTo>
                    <a:pt x="355" y="294"/>
                  </a:lnTo>
                  <a:lnTo>
                    <a:pt x="355" y="118"/>
                  </a:lnTo>
                  <a:lnTo>
                    <a:pt x="117" y="118"/>
                  </a:lnTo>
                  <a:close/>
                  <a:moveTo>
                    <a:pt x="0" y="0"/>
                  </a:moveTo>
                  <a:lnTo>
                    <a:pt x="472" y="0"/>
                  </a:lnTo>
                  <a:lnTo>
                    <a:pt x="472" y="411"/>
                  </a:lnTo>
                  <a:lnTo>
                    <a:pt x="0" y="41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9" name="Freeform 1075"/>
            <p:cNvSpPr>
              <a:spLocks noEditPoints="1"/>
            </p:cNvSpPr>
            <p:nvPr/>
          </p:nvSpPr>
          <p:spPr bwMode="auto">
            <a:xfrm>
              <a:off x="10678" y="-465"/>
              <a:ext cx="118" cy="103"/>
            </a:xfrm>
            <a:custGeom>
              <a:avLst/>
              <a:gdLst>
                <a:gd name="T0" fmla="*/ 117 w 472"/>
                <a:gd name="T1" fmla="*/ 117 h 411"/>
                <a:gd name="T2" fmla="*/ 117 w 472"/>
                <a:gd name="T3" fmla="*/ 294 h 411"/>
                <a:gd name="T4" fmla="*/ 355 w 472"/>
                <a:gd name="T5" fmla="*/ 294 h 411"/>
                <a:gd name="T6" fmla="*/ 355 w 472"/>
                <a:gd name="T7" fmla="*/ 117 h 411"/>
                <a:gd name="T8" fmla="*/ 117 w 472"/>
                <a:gd name="T9" fmla="*/ 117 h 411"/>
                <a:gd name="T10" fmla="*/ 0 w 472"/>
                <a:gd name="T11" fmla="*/ 0 h 411"/>
                <a:gd name="T12" fmla="*/ 472 w 472"/>
                <a:gd name="T13" fmla="*/ 0 h 411"/>
                <a:gd name="T14" fmla="*/ 472 w 472"/>
                <a:gd name="T15" fmla="*/ 411 h 411"/>
                <a:gd name="T16" fmla="*/ 0 w 472"/>
                <a:gd name="T17" fmla="*/ 411 h 411"/>
                <a:gd name="T18" fmla="*/ 0 w 472"/>
                <a:gd name="T19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2" h="411">
                  <a:moveTo>
                    <a:pt x="117" y="117"/>
                  </a:moveTo>
                  <a:lnTo>
                    <a:pt x="117" y="294"/>
                  </a:lnTo>
                  <a:lnTo>
                    <a:pt x="355" y="294"/>
                  </a:lnTo>
                  <a:lnTo>
                    <a:pt x="355" y="117"/>
                  </a:lnTo>
                  <a:lnTo>
                    <a:pt x="117" y="117"/>
                  </a:lnTo>
                  <a:close/>
                  <a:moveTo>
                    <a:pt x="0" y="0"/>
                  </a:moveTo>
                  <a:lnTo>
                    <a:pt x="472" y="0"/>
                  </a:lnTo>
                  <a:lnTo>
                    <a:pt x="472" y="411"/>
                  </a:lnTo>
                  <a:lnTo>
                    <a:pt x="0" y="41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0" name="Freeform 1076"/>
            <p:cNvSpPr>
              <a:spLocks noEditPoints="1"/>
            </p:cNvSpPr>
            <p:nvPr/>
          </p:nvSpPr>
          <p:spPr bwMode="auto">
            <a:xfrm>
              <a:off x="10826" y="-465"/>
              <a:ext cx="117" cy="103"/>
            </a:xfrm>
            <a:custGeom>
              <a:avLst/>
              <a:gdLst>
                <a:gd name="T0" fmla="*/ 117 w 472"/>
                <a:gd name="T1" fmla="*/ 117 h 411"/>
                <a:gd name="T2" fmla="*/ 117 w 472"/>
                <a:gd name="T3" fmla="*/ 294 h 411"/>
                <a:gd name="T4" fmla="*/ 355 w 472"/>
                <a:gd name="T5" fmla="*/ 294 h 411"/>
                <a:gd name="T6" fmla="*/ 355 w 472"/>
                <a:gd name="T7" fmla="*/ 117 h 411"/>
                <a:gd name="T8" fmla="*/ 117 w 472"/>
                <a:gd name="T9" fmla="*/ 117 h 411"/>
                <a:gd name="T10" fmla="*/ 0 w 472"/>
                <a:gd name="T11" fmla="*/ 0 h 411"/>
                <a:gd name="T12" fmla="*/ 472 w 472"/>
                <a:gd name="T13" fmla="*/ 0 h 411"/>
                <a:gd name="T14" fmla="*/ 472 w 472"/>
                <a:gd name="T15" fmla="*/ 411 h 411"/>
                <a:gd name="T16" fmla="*/ 0 w 472"/>
                <a:gd name="T17" fmla="*/ 411 h 411"/>
                <a:gd name="T18" fmla="*/ 0 w 472"/>
                <a:gd name="T19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2" h="411">
                  <a:moveTo>
                    <a:pt x="117" y="117"/>
                  </a:moveTo>
                  <a:lnTo>
                    <a:pt x="117" y="294"/>
                  </a:lnTo>
                  <a:lnTo>
                    <a:pt x="355" y="294"/>
                  </a:lnTo>
                  <a:lnTo>
                    <a:pt x="355" y="117"/>
                  </a:lnTo>
                  <a:lnTo>
                    <a:pt x="117" y="117"/>
                  </a:lnTo>
                  <a:close/>
                  <a:moveTo>
                    <a:pt x="0" y="0"/>
                  </a:moveTo>
                  <a:lnTo>
                    <a:pt x="472" y="0"/>
                  </a:lnTo>
                  <a:lnTo>
                    <a:pt x="472" y="411"/>
                  </a:lnTo>
                  <a:lnTo>
                    <a:pt x="0" y="41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1" name="Freeform 1077"/>
            <p:cNvSpPr>
              <a:spLocks noEditPoints="1"/>
            </p:cNvSpPr>
            <p:nvPr/>
          </p:nvSpPr>
          <p:spPr bwMode="auto">
            <a:xfrm>
              <a:off x="10973" y="-597"/>
              <a:ext cx="118" cy="235"/>
            </a:xfrm>
            <a:custGeom>
              <a:avLst/>
              <a:gdLst>
                <a:gd name="T0" fmla="*/ 117 w 472"/>
                <a:gd name="T1" fmla="*/ 118 h 940"/>
                <a:gd name="T2" fmla="*/ 117 w 472"/>
                <a:gd name="T3" fmla="*/ 823 h 940"/>
                <a:gd name="T4" fmla="*/ 355 w 472"/>
                <a:gd name="T5" fmla="*/ 823 h 940"/>
                <a:gd name="T6" fmla="*/ 355 w 472"/>
                <a:gd name="T7" fmla="*/ 118 h 940"/>
                <a:gd name="T8" fmla="*/ 117 w 472"/>
                <a:gd name="T9" fmla="*/ 118 h 940"/>
                <a:gd name="T10" fmla="*/ 0 w 472"/>
                <a:gd name="T11" fmla="*/ 0 h 940"/>
                <a:gd name="T12" fmla="*/ 472 w 472"/>
                <a:gd name="T13" fmla="*/ 0 h 940"/>
                <a:gd name="T14" fmla="*/ 472 w 472"/>
                <a:gd name="T15" fmla="*/ 940 h 940"/>
                <a:gd name="T16" fmla="*/ 0 w 472"/>
                <a:gd name="T17" fmla="*/ 940 h 940"/>
                <a:gd name="T18" fmla="*/ 0 w 472"/>
                <a:gd name="T19" fmla="*/ 0 h 9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2" h="940">
                  <a:moveTo>
                    <a:pt x="117" y="118"/>
                  </a:moveTo>
                  <a:lnTo>
                    <a:pt x="117" y="823"/>
                  </a:lnTo>
                  <a:lnTo>
                    <a:pt x="355" y="823"/>
                  </a:lnTo>
                  <a:lnTo>
                    <a:pt x="355" y="118"/>
                  </a:lnTo>
                  <a:lnTo>
                    <a:pt x="117" y="118"/>
                  </a:lnTo>
                  <a:close/>
                  <a:moveTo>
                    <a:pt x="0" y="0"/>
                  </a:moveTo>
                  <a:lnTo>
                    <a:pt x="472" y="0"/>
                  </a:lnTo>
                  <a:lnTo>
                    <a:pt x="472" y="940"/>
                  </a:lnTo>
                  <a:lnTo>
                    <a:pt x="0" y="94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2" name="Freeform 1078"/>
            <p:cNvSpPr>
              <a:spLocks/>
            </p:cNvSpPr>
            <p:nvPr/>
          </p:nvSpPr>
          <p:spPr bwMode="auto">
            <a:xfrm>
              <a:off x="10810" y="-1008"/>
              <a:ext cx="45" cy="103"/>
            </a:xfrm>
            <a:custGeom>
              <a:avLst/>
              <a:gdLst>
                <a:gd name="T0" fmla="*/ 111 w 177"/>
                <a:gd name="T1" fmla="*/ 0 h 410"/>
                <a:gd name="T2" fmla="*/ 127 w 177"/>
                <a:gd name="T3" fmla="*/ 0 h 410"/>
                <a:gd name="T4" fmla="*/ 142 w 177"/>
                <a:gd name="T5" fmla="*/ 3 h 410"/>
                <a:gd name="T6" fmla="*/ 155 w 177"/>
                <a:gd name="T7" fmla="*/ 11 h 410"/>
                <a:gd name="T8" fmla="*/ 165 w 177"/>
                <a:gd name="T9" fmla="*/ 21 h 410"/>
                <a:gd name="T10" fmla="*/ 173 w 177"/>
                <a:gd name="T11" fmla="*/ 35 h 410"/>
                <a:gd name="T12" fmla="*/ 176 w 177"/>
                <a:gd name="T13" fmla="*/ 46 h 410"/>
                <a:gd name="T14" fmla="*/ 177 w 177"/>
                <a:gd name="T15" fmla="*/ 58 h 410"/>
                <a:gd name="T16" fmla="*/ 177 w 177"/>
                <a:gd name="T17" fmla="*/ 351 h 410"/>
                <a:gd name="T18" fmla="*/ 175 w 177"/>
                <a:gd name="T19" fmla="*/ 369 h 410"/>
                <a:gd name="T20" fmla="*/ 166 w 177"/>
                <a:gd name="T21" fmla="*/ 385 h 410"/>
                <a:gd name="T22" fmla="*/ 154 w 177"/>
                <a:gd name="T23" fmla="*/ 398 h 410"/>
                <a:gd name="T24" fmla="*/ 137 w 177"/>
                <a:gd name="T25" fmla="*/ 407 h 410"/>
                <a:gd name="T26" fmla="*/ 119 w 177"/>
                <a:gd name="T27" fmla="*/ 410 h 410"/>
                <a:gd name="T28" fmla="*/ 100 w 177"/>
                <a:gd name="T29" fmla="*/ 407 h 410"/>
                <a:gd name="T30" fmla="*/ 84 w 177"/>
                <a:gd name="T31" fmla="*/ 398 h 410"/>
                <a:gd name="T32" fmla="*/ 71 w 177"/>
                <a:gd name="T33" fmla="*/ 385 h 410"/>
                <a:gd name="T34" fmla="*/ 62 w 177"/>
                <a:gd name="T35" fmla="*/ 369 h 410"/>
                <a:gd name="T36" fmla="*/ 60 w 177"/>
                <a:gd name="T37" fmla="*/ 351 h 410"/>
                <a:gd name="T38" fmla="*/ 60 w 177"/>
                <a:gd name="T39" fmla="*/ 175 h 410"/>
                <a:gd name="T40" fmla="*/ 45 w 177"/>
                <a:gd name="T41" fmla="*/ 173 h 410"/>
                <a:gd name="T42" fmla="*/ 30 w 177"/>
                <a:gd name="T43" fmla="*/ 168 h 410"/>
                <a:gd name="T44" fmla="*/ 18 w 177"/>
                <a:gd name="T45" fmla="*/ 158 h 410"/>
                <a:gd name="T46" fmla="*/ 8 w 177"/>
                <a:gd name="T47" fmla="*/ 145 h 410"/>
                <a:gd name="T48" fmla="*/ 2 w 177"/>
                <a:gd name="T49" fmla="*/ 131 h 410"/>
                <a:gd name="T50" fmla="*/ 0 w 177"/>
                <a:gd name="T51" fmla="*/ 116 h 410"/>
                <a:gd name="T52" fmla="*/ 2 w 177"/>
                <a:gd name="T53" fmla="*/ 101 h 410"/>
                <a:gd name="T54" fmla="*/ 8 w 177"/>
                <a:gd name="T55" fmla="*/ 87 h 410"/>
                <a:gd name="T56" fmla="*/ 18 w 177"/>
                <a:gd name="T57" fmla="*/ 75 h 410"/>
                <a:gd name="T58" fmla="*/ 77 w 177"/>
                <a:gd name="T59" fmla="*/ 16 h 410"/>
                <a:gd name="T60" fmla="*/ 86 w 177"/>
                <a:gd name="T61" fmla="*/ 8 h 410"/>
                <a:gd name="T62" fmla="*/ 96 w 177"/>
                <a:gd name="T63" fmla="*/ 3 h 410"/>
                <a:gd name="T64" fmla="*/ 111 w 177"/>
                <a:gd name="T65" fmla="*/ 0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7" h="410">
                  <a:moveTo>
                    <a:pt x="111" y="0"/>
                  </a:moveTo>
                  <a:lnTo>
                    <a:pt x="127" y="0"/>
                  </a:lnTo>
                  <a:lnTo>
                    <a:pt x="142" y="3"/>
                  </a:lnTo>
                  <a:lnTo>
                    <a:pt x="155" y="11"/>
                  </a:lnTo>
                  <a:lnTo>
                    <a:pt x="165" y="21"/>
                  </a:lnTo>
                  <a:lnTo>
                    <a:pt x="173" y="35"/>
                  </a:lnTo>
                  <a:lnTo>
                    <a:pt x="176" y="46"/>
                  </a:lnTo>
                  <a:lnTo>
                    <a:pt x="177" y="58"/>
                  </a:lnTo>
                  <a:lnTo>
                    <a:pt x="177" y="351"/>
                  </a:lnTo>
                  <a:lnTo>
                    <a:pt x="175" y="369"/>
                  </a:lnTo>
                  <a:lnTo>
                    <a:pt x="166" y="385"/>
                  </a:lnTo>
                  <a:lnTo>
                    <a:pt x="154" y="398"/>
                  </a:lnTo>
                  <a:lnTo>
                    <a:pt x="137" y="407"/>
                  </a:lnTo>
                  <a:lnTo>
                    <a:pt x="119" y="410"/>
                  </a:lnTo>
                  <a:lnTo>
                    <a:pt x="100" y="407"/>
                  </a:lnTo>
                  <a:lnTo>
                    <a:pt x="84" y="398"/>
                  </a:lnTo>
                  <a:lnTo>
                    <a:pt x="71" y="385"/>
                  </a:lnTo>
                  <a:lnTo>
                    <a:pt x="62" y="369"/>
                  </a:lnTo>
                  <a:lnTo>
                    <a:pt x="60" y="351"/>
                  </a:lnTo>
                  <a:lnTo>
                    <a:pt x="60" y="175"/>
                  </a:lnTo>
                  <a:lnTo>
                    <a:pt x="45" y="173"/>
                  </a:lnTo>
                  <a:lnTo>
                    <a:pt x="30" y="168"/>
                  </a:lnTo>
                  <a:lnTo>
                    <a:pt x="18" y="158"/>
                  </a:lnTo>
                  <a:lnTo>
                    <a:pt x="8" y="145"/>
                  </a:lnTo>
                  <a:lnTo>
                    <a:pt x="2" y="131"/>
                  </a:lnTo>
                  <a:lnTo>
                    <a:pt x="0" y="116"/>
                  </a:lnTo>
                  <a:lnTo>
                    <a:pt x="2" y="101"/>
                  </a:lnTo>
                  <a:lnTo>
                    <a:pt x="8" y="87"/>
                  </a:lnTo>
                  <a:lnTo>
                    <a:pt x="18" y="75"/>
                  </a:lnTo>
                  <a:lnTo>
                    <a:pt x="77" y="16"/>
                  </a:lnTo>
                  <a:lnTo>
                    <a:pt x="86" y="8"/>
                  </a:lnTo>
                  <a:lnTo>
                    <a:pt x="96" y="3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3" name="Freeform 1079"/>
            <p:cNvSpPr>
              <a:spLocks/>
            </p:cNvSpPr>
            <p:nvPr/>
          </p:nvSpPr>
          <p:spPr bwMode="auto">
            <a:xfrm>
              <a:off x="10943" y="-1008"/>
              <a:ext cx="45" cy="103"/>
            </a:xfrm>
            <a:custGeom>
              <a:avLst/>
              <a:gdLst>
                <a:gd name="T0" fmla="*/ 111 w 178"/>
                <a:gd name="T1" fmla="*/ 0 h 410"/>
                <a:gd name="T2" fmla="*/ 127 w 178"/>
                <a:gd name="T3" fmla="*/ 0 h 410"/>
                <a:gd name="T4" fmla="*/ 141 w 178"/>
                <a:gd name="T5" fmla="*/ 3 h 410"/>
                <a:gd name="T6" fmla="*/ 155 w 178"/>
                <a:gd name="T7" fmla="*/ 11 h 410"/>
                <a:gd name="T8" fmla="*/ 166 w 178"/>
                <a:gd name="T9" fmla="*/ 21 h 410"/>
                <a:gd name="T10" fmla="*/ 173 w 178"/>
                <a:gd name="T11" fmla="*/ 35 h 410"/>
                <a:gd name="T12" fmla="*/ 176 w 178"/>
                <a:gd name="T13" fmla="*/ 46 h 410"/>
                <a:gd name="T14" fmla="*/ 178 w 178"/>
                <a:gd name="T15" fmla="*/ 58 h 410"/>
                <a:gd name="T16" fmla="*/ 178 w 178"/>
                <a:gd name="T17" fmla="*/ 351 h 410"/>
                <a:gd name="T18" fmla="*/ 175 w 178"/>
                <a:gd name="T19" fmla="*/ 369 h 410"/>
                <a:gd name="T20" fmla="*/ 167 w 178"/>
                <a:gd name="T21" fmla="*/ 385 h 410"/>
                <a:gd name="T22" fmla="*/ 154 w 178"/>
                <a:gd name="T23" fmla="*/ 398 h 410"/>
                <a:gd name="T24" fmla="*/ 138 w 178"/>
                <a:gd name="T25" fmla="*/ 407 h 410"/>
                <a:gd name="T26" fmla="*/ 119 w 178"/>
                <a:gd name="T27" fmla="*/ 410 h 410"/>
                <a:gd name="T28" fmla="*/ 100 w 178"/>
                <a:gd name="T29" fmla="*/ 407 h 410"/>
                <a:gd name="T30" fmla="*/ 84 w 178"/>
                <a:gd name="T31" fmla="*/ 398 h 410"/>
                <a:gd name="T32" fmla="*/ 71 w 178"/>
                <a:gd name="T33" fmla="*/ 385 h 410"/>
                <a:gd name="T34" fmla="*/ 62 w 178"/>
                <a:gd name="T35" fmla="*/ 369 h 410"/>
                <a:gd name="T36" fmla="*/ 60 w 178"/>
                <a:gd name="T37" fmla="*/ 351 h 410"/>
                <a:gd name="T38" fmla="*/ 60 w 178"/>
                <a:gd name="T39" fmla="*/ 175 h 410"/>
                <a:gd name="T40" fmla="*/ 45 w 178"/>
                <a:gd name="T41" fmla="*/ 173 h 410"/>
                <a:gd name="T42" fmla="*/ 30 w 178"/>
                <a:gd name="T43" fmla="*/ 168 h 410"/>
                <a:gd name="T44" fmla="*/ 18 w 178"/>
                <a:gd name="T45" fmla="*/ 158 h 410"/>
                <a:gd name="T46" fmla="*/ 9 w 178"/>
                <a:gd name="T47" fmla="*/ 145 h 410"/>
                <a:gd name="T48" fmla="*/ 2 w 178"/>
                <a:gd name="T49" fmla="*/ 131 h 410"/>
                <a:gd name="T50" fmla="*/ 0 w 178"/>
                <a:gd name="T51" fmla="*/ 116 h 410"/>
                <a:gd name="T52" fmla="*/ 2 w 178"/>
                <a:gd name="T53" fmla="*/ 101 h 410"/>
                <a:gd name="T54" fmla="*/ 9 w 178"/>
                <a:gd name="T55" fmla="*/ 87 h 410"/>
                <a:gd name="T56" fmla="*/ 18 w 178"/>
                <a:gd name="T57" fmla="*/ 75 h 410"/>
                <a:gd name="T58" fmla="*/ 77 w 178"/>
                <a:gd name="T59" fmla="*/ 16 h 410"/>
                <a:gd name="T60" fmla="*/ 86 w 178"/>
                <a:gd name="T61" fmla="*/ 8 h 410"/>
                <a:gd name="T62" fmla="*/ 97 w 178"/>
                <a:gd name="T63" fmla="*/ 3 h 410"/>
                <a:gd name="T64" fmla="*/ 111 w 178"/>
                <a:gd name="T65" fmla="*/ 0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8" h="410">
                  <a:moveTo>
                    <a:pt x="111" y="0"/>
                  </a:moveTo>
                  <a:lnTo>
                    <a:pt x="127" y="0"/>
                  </a:lnTo>
                  <a:lnTo>
                    <a:pt x="141" y="3"/>
                  </a:lnTo>
                  <a:lnTo>
                    <a:pt x="155" y="11"/>
                  </a:lnTo>
                  <a:lnTo>
                    <a:pt x="166" y="21"/>
                  </a:lnTo>
                  <a:lnTo>
                    <a:pt x="173" y="35"/>
                  </a:lnTo>
                  <a:lnTo>
                    <a:pt x="176" y="46"/>
                  </a:lnTo>
                  <a:lnTo>
                    <a:pt x="178" y="58"/>
                  </a:lnTo>
                  <a:lnTo>
                    <a:pt x="178" y="351"/>
                  </a:lnTo>
                  <a:lnTo>
                    <a:pt x="175" y="369"/>
                  </a:lnTo>
                  <a:lnTo>
                    <a:pt x="167" y="385"/>
                  </a:lnTo>
                  <a:lnTo>
                    <a:pt x="154" y="398"/>
                  </a:lnTo>
                  <a:lnTo>
                    <a:pt x="138" y="407"/>
                  </a:lnTo>
                  <a:lnTo>
                    <a:pt x="119" y="410"/>
                  </a:lnTo>
                  <a:lnTo>
                    <a:pt x="100" y="407"/>
                  </a:lnTo>
                  <a:lnTo>
                    <a:pt x="84" y="398"/>
                  </a:lnTo>
                  <a:lnTo>
                    <a:pt x="71" y="385"/>
                  </a:lnTo>
                  <a:lnTo>
                    <a:pt x="62" y="369"/>
                  </a:lnTo>
                  <a:lnTo>
                    <a:pt x="60" y="351"/>
                  </a:lnTo>
                  <a:lnTo>
                    <a:pt x="60" y="175"/>
                  </a:lnTo>
                  <a:lnTo>
                    <a:pt x="45" y="173"/>
                  </a:lnTo>
                  <a:lnTo>
                    <a:pt x="30" y="168"/>
                  </a:lnTo>
                  <a:lnTo>
                    <a:pt x="18" y="158"/>
                  </a:lnTo>
                  <a:lnTo>
                    <a:pt x="9" y="145"/>
                  </a:lnTo>
                  <a:lnTo>
                    <a:pt x="2" y="131"/>
                  </a:lnTo>
                  <a:lnTo>
                    <a:pt x="0" y="116"/>
                  </a:lnTo>
                  <a:lnTo>
                    <a:pt x="2" y="101"/>
                  </a:lnTo>
                  <a:lnTo>
                    <a:pt x="9" y="87"/>
                  </a:lnTo>
                  <a:lnTo>
                    <a:pt x="18" y="75"/>
                  </a:lnTo>
                  <a:lnTo>
                    <a:pt x="77" y="16"/>
                  </a:lnTo>
                  <a:lnTo>
                    <a:pt x="86" y="8"/>
                  </a:lnTo>
                  <a:lnTo>
                    <a:pt x="97" y="3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4" name="Freeform 1080"/>
            <p:cNvSpPr>
              <a:spLocks/>
            </p:cNvSpPr>
            <p:nvPr/>
          </p:nvSpPr>
          <p:spPr bwMode="auto">
            <a:xfrm>
              <a:off x="11003" y="-1008"/>
              <a:ext cx="44" cy="103"/>
            </a:xfrm>
            <a:custGeom>
              <a:avLst/>
              <a:gdLst>
                <a:gd name="T0" fmla="*/ 111 w 179"/>
                <a:gd name="T1" fmla="*/ 0 h 410"/>
                <a:gd name="T2" fmla="*/ 127 w 179"/>
                <a:gd name="T3" fmla="*/ 0 h 410"/>
                <a:gd name="T4" fmla="*/ 141 w 179"/>
                <a:gd name="T5" fmla="*/ 3 h 410"/>
                <a:gd name="T6" fmla="*/ 155 w 179"/>
                <a:gd name="T7" fmla="*/ 11 h 410"/>
                <a:gd name="T8" fmla="*/ 166 w 179"/>
                <a:gd name="T9" fmla="*/ 21 h 410"/>
                <a:gd name="T10" fmla="*/ 174 w 179"/>
                <a:gd name="T11" fmla="*/ 35 h 410"/>
                <a:gd name="T12" fmla="*/ 177 w 179"/>
                <a:gd name="T13" fmla="*/ 46 h 410"/>
                <a:gd name="T14" fmla="*/ 179 w 179"/>
                <a:gd name="T15" fmla="*/ 58 h 410"/>
                <a:gd name="T16" fmla="*/ 179 w 179"/>
                <a:gd name="T17" fmla="*/ 351 h 410"/>
                <a:gd name="T18" fmla="*/ 176 w 179"/>
                <a:gd name="T19" fmla="*/ 369 h 410"/>
                <a:gd name="T20" fmla="*/ 167 w 179"/>
                <a:gd name="T21" fmla="*/ 385 h 410"/>
                <a:gd name="T22" fmla="*/ 154 w 179"/>
                <a:gd name="T23" fmla="*/ 398 h 410"/>
                <a:gd name="T24" fmla="*/ 138 w 179"/>
                <a:gd name="T25" fmla="*/ 407 h 410"/>
                <a:gd name="T26" fmla="*/ 120 w 179"/>
                <a:gd name="T27" fmla="*/ 410 h 410"/>
                <a:gd name="T28" fmla="*/ 100 w 179"/>
                <a:gd name="T29" fmla="*/ 407 h 410"/>
                <a:gd name="T30" fmla="*/ 84 w 179"/>
                <a:gd name="T31" fmla="*/ 398 h 410"/>
                <a:gd name="T32" fmla="*/ 71 w 179"/>
                <a:gd name="T33" fmla="*/ 385 h 410"/>
                <a:gd name="T34" fmla="*/ 63 w 179"/>
                <a:gd name="T35" fmla="*/ 369 h 410"/>
                <a:gd name="T36" fmla="*/ 60 w 179"/>
                <a:gd name="T37" fmla="*/ 351 h 410"/>
                <a:gd name="T38" fmla="*/ 60 w 179"/>
                <a:gd name="T39" fmla="*/ 175 h 410"/>
                <a:gd name="T40" fmla="*/ 46 w 179"/>
                <a:gd name="T41" fmla="*/ 173 h 410"/>
                <a:gd name="T42" fmla="*/ 31 w 179"/>
                <a:gd name="T43" fmla="*/ 168 h 410"/>
                <a:gd name="T44" fmla="*/ 19 w 179"/>
                <a:gd name="T45" fmla="*/ 158 h 410"/>
                <a:gd name="T46" fmla="*/ 9 w 179"/>
                <a:gd name="T47" fmla="*/ 145 h 410"/>
                <a:gd name="T48" fmla="*/ 3 w 179"/>
                <a:gd name="T49" fmla="*/ 131 h 410"/>
                <a:gd name="T50" fmla="*/ 0 w 179"/>
                <a:gd name="T51" fmla="*/ 116 h 410"/>
                <a:gd name="T52" fmla="*/ 3 w 179"/>
                <a:gd name="T53" fmla="*/ 101 h 410"/>
                <a:gd name="T54" fmla="*/ 9 w 179"/>
                <a:gd name="T55" fmla="*/ 87 h 410"/>
                <a:gd name="T56" fmla="*/ 19 w 179"/>
                <a:gd name="T57" fmla="*/ 75 h 410"/>
                <a:gd name="T58" fmla="*/ 78 w 179"/>
                <a:gd name="T59" fmla="*/ 16 h 410"/>
                <a:gd name="T60" fmla="*/ 86 w 179"/>
                <a:gd name="T61" fmla="*/ 8 h 410"/>
                <a:gd name="T62" fmla="*/ 97 w 179"/>
                <a:gd name="T63" fmla="*/ 3 h 410"/>
                <a:gd name="T64" fmla="*/ 111 w 179"/>
                <a:gd name="T65" fmla="*/ 0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9" h="410">
                  <a:moveTo>
                    <a:pt x="111" y="0"/>
                  </a:moveTo>
                  <a:lnTo>
                    <a:pt x="127" y="0"/>
                  </a:lnTo>
                  <a:lnTo>
                    <a:pt x="141" y="3"/>
                  </a:lnTo>
                  <a:lnTo>
                    <a:pt x="155" y="11"/>
                  </a:lnTo>
                  <a:lnTo>
                    <a:pt x="166" y="21"/>
                  </a:lnTo>
                  <a:lnTo>
                    <a:pt x="174" y="35"/>
                  </a:lnTo>
                  <a:lnTo>
                    <a:pt x="177" y="46"/>
                  </a:lnTo>
                  <a:lnTo>
                    <a:pt x="179" y="58"/>
                  </a:lnTo>
                  <a:lnTo>
                    <a:pt x="179" y="351"/>
                  </a:lnTo>
                  <a:lnTo>
                    <a:pt x="176" y="369"/>
                  </a:lnTo>
                  <a:lnTo>
                    <a:pt x="167" y="385"/>
                  </a:lnTo>
                  <a:lnTo>
                    <a:pt x="154" y="398"/>
                  </a:lnTo>
                  <a:lnTo>
                    <a:pt x="138" y="407"/>
                  </a:lnTo>
                  <a:lnTo>
                    <a:pt x="120" y="410"/>
                  </a:lnTo>
                  <a:lnTo>
                    <a:pt x="100" y="407"/>
                  </a:lnTo>
                  <a:lnTo>
                    <a:pt x="84" y="398"/>
                  </a:lnTo>
                  <a:lnTo>
                    <a:pt x="71" y="385"/>
                  </a:lnTo>
                  <a:lnTo>
                    <a:pt x="63" y="369"/>
                  </a:lnTo>
                  <a:lnTo>
                    <a:pt x="60" y="351"/>
                  </a:lnTo>
                  <a:lnTo>
                    <a:pt x="60" y="175"/>
                  </a:lnTo>
                  <a:lnTo>
                    <a:pt x="46" y="173"/>
                  </a:lnTo>
                  <a:lnTo>
                    <a:pt x="31" y="168"/>
                  </a:lnTo>
                  <a:lnTo>
                    <a:pt x="19" y="158"/>
                  </a:lnTo>
                  <a:lnTo>
                    <a:pt x="9" y="145"/>
                  </a:lnTo>
                  <a:lnTo>
                    <a:pt x="3" y="131"/>
                  </a:lnTo>
                  <a:lnTo>
                    <a:pt x="0" y="116"/>
                  </a:lnTo>
                  <a:lnTo>
                    <a:pt x="3" y="101"/>
                  </a:lnTo>
                  <a:lnTo>
                    <a:pt x="9" y="87"/>
                  </a:lnTo>
                  <a:lnTo>
                    <a:pt x="19" y="75"/>
                  </a:lnTo>
                  <a:lnTo>
                    <a:pt x="78" y="16"/>
                  </a:lnTo>
                  <a:lnTo>
                    <a:pt x="86" y="8"/>
                  </a:lnTo>
                  <a:lnTo>
                    <a:pt x="97" y="3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5" name="Freeform 1081"/>
            <p:cNvSpPr>
              <a:spLocks/>
            </p:cNvSpPr>
            <p:nvPr/>
          </p:nvSpPr>
          <p:spPr bwMode="auto">
            <a:xfrm>
              <a:off x="10884" y="-949"/>
              <a:ext cx="45" cy="44"/>
            </a:xfrm>
            <a:custGeom>
              <a:avLst/>
              <a:gdLst>
                <a:gd name="T0" fmla="*/ 119 w 178"/>
                <a:gd name="T1" fmla="*/ 0 h 176"/>
                <a:gd name="T2" fmla="*/ 134 w 178"/>
                <a:gd name="T3" fmla="*/ 2 h 176"/>
                <a:gd name="T4" fmla="*/ 149 w 178"/>
                <a:gd name="T5" fmla="*/ 7 h 176"/>
                <a:gd name="T6" fmla="*/ 161 w 178"/>
                <a:gd name="T7" fmla="*/ 17 h 176"/>
                <a:gd name="T8" fmla="*/ 170 w 178"/>
                <a:gd name="T9" fmla="*/ 30 h 176"/>
                <a:gd name="T10" fmla="*/ 177 w 178"/>
                <a:gd name="T11" fmla="*/ 44 h 176"/>
                <a:gd name="T12" fmla="*/ 178 w 178"/>
                <a:gd name="T13" fmla="*/ 58 h 176"/>
                <a:gd name="T14" fmla="*/ 177 w 178"/>
                <a:gd name="T15" fmla="*/ 73 h 176"/>
                <a:gd name="T16" fmla="*/ 170 w 178"/>
                <a:gd name="T17" fmla="*/ 87 h 176"/>
                <a:gd name="T18" fmla="*/ 161 w 178"/>
                <a:gd name="T19" fmla="*/ 100 h 176"/>
                <a:gd name="T20" fmla="*/ 102 w 178"/>
                <a:gd name="T21" fmla="*/ 159 h 176"/>
                <a:gd name="T22" fmla="*/ 90 w 178"/>
                <a:gd name="T23" fmla="*/ 168 h 176"/>
                <a:gd name="T24" fmla="*/ 75 w 178"/>
                <a:gd name="T25" fmla="*/ 174 h 176"/>
                <a:gd name="T26" fmla="*/ 61 w 178"/>
                <a:gd name="T27" fmla="*/ 176 h 176"/>
                <a:gd name="T28" fmla="*/ 46 w 178"/>
                <a:gd name="T29" fmla="*/ 174 h 176"/>
                <a:gd name="T30" fmla="*/ 31 w 178"/>
                <a:gd name="T31" fmla="*/ 168 h 176"/>
                <a:gd name="T32" fmla="*/ 19 w 178"/>
                <a:gd name="T33" fmla="*/ 159 h 176"/>
                <a:gd name="T34" fmla="*/ 9 w 178"/>
                <a:gd name="T35" fmla="*/ 146 h 176"/>
                <a:gd name="T36" fmla="*/ 3 w 178"/>
                <a:gd name="T37" fmla="*/ 132 h 176"/>
                <a:gd name="T38" fmla="*/ 0 w 178"/>
                <a:gd name="T39" fmla="*/ 117 h 176"/>
                <a:gd name="T40" fmla="*/ 3 w 178"/>
                <a:gd name="T41" fmla="*/ 102 h 176"/>
                <a:gd name="T42" fmla="*/ 9 w 178"/>
                <a:gd name="T43" fmla="*/ 88 h 176"/>
                <a:gd name="T44" fmla="*/ 19 w 178"/>
                <a:gd name="T45" fmla="*/ 76 h 176"/>
                <a:gd name="T46" fmla="*/ 78 w 178"/>
                <a:gd name="T47" fmla="*/ 17 h 176"/>
                <a:gd name="T48" fmla="*/ 90 w 178"/>
                <a:gd name="T49" fmla="*/ 7 h 176"/>
                <a:gd name="T50" fmla="*/ 105 w 178"/>
                <a:gd name="T51" fmla="*/ 2 h 176"/>
                <a:gd name="T52" fmla="*/ 119 w 178"/>
                <a:gd name="T53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8" h="176">
                  <a:moveTo>
                    <a:pt x="119" y="0"/>
                  </a:moveTo>
                  <a:lnTo>
                    <a:pt x="134" y="2"/>
                  </a:lnTo>
                  <a:lnTo>
                    <a:pt x="149" y="7"/>
                  </a:lnTo>
                  <a:lnTo>
                    <a:pt x="161" y="17"/>
                  </a:lnTo>
                  <a:lnTo>
                    <a:pt x="170" y="30"/>
                  </a:lnTo>
                  <a:lnTo>
                    <a:pt x="177" y="44"/>
                  </a:lnTo>
                  <a:lnTo>
                    <a:pt x="178" y="58"/>
                  </a:lnTo>
                  <a:lnTo>
                    <a:pt x="177" y="73"/>
                  </a:lnTo>
                  <a:lnTo>
                    <a:pt x="170" y="87"/>
                  </a:lnTo>
                  <a:lnTo>
                    <a:pt x="161" y="100"/>
                  </a:lnTo>
                  <a:lnTo>
                    <a:pt x="102" y="159"/>
                  </a:lnTo>
                  <a:lnTo>
                    <a:pt x="90" y="168"/>
                  </a:lnTo>
                  <a:lnTo>
                    <a:pt x="75" y="174"/>
                  </a:lnTo>
                  <a:lnTo>
                    <a:pt x="61" y="176"/>
                  </a:lnTo>
                  <a:lnTo>
                    <a:pt x="46" y="174"/>
                  </a:lnTo>
                  <a:lnTo>
                    <a:pt x="31" y="168"/>
                  </a:lnTo>
                  <a:lnTo>
                    <a:pt x="19" y="159"/>
                  </a:lnTo>
                  <a:lnTo>
                    <a:pt x="9" y="146"/>
                  </a:lnTo>
                  <a:lnTo>
                    <a:pt x="3" y="132"/>
                  </a:lnTo>
                  <a:lnTo>
                    <a:pt x="0" y="117"/>
                  </a:lnTo>
                  <a:lnTo>
                    <a:pt x="3" y="102"/>
                  </a:lnTo>
                  <a:lnTo>
                    <a:pt x="9" y="88"/>
                  </a:lnTo>
                  <a:lnTo>
                    <a:pt x="19" y="76"/>
                  </a:lnTo>
                  <a:lnTo>
                    <a:pt x="78" y="17"/>
                  </a:lnTo>
                  <a:lnTo>
                    <a:pt x="90" y="7"/>
                  </a:lnTo>
                  <a:lnTo>
                    <a:pt x="105" y="2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62" name="Group 1139"/>
          <p:cNvGrpSpPr>
            <a:grpSpLocks noChangeAspect="1"/>
          </p:cNvGrpSpPr>
          <p:nvPr/>
        </p:nvGrpSpPr>
        <p:grpSpPr bwMode="auto">
          <a:xfrm>
            <a:off x="449433" y="4927230"/>
            <a:ext cx="374180" cy="270089"/>
            <a:chOff x="449" y="-2288"/>
            <a:chExt cx="2466" cy="178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865" name="Freeform 1141"/>
            <p:cNvSpPr>
              <a:spLocks/>
            </p:cNvSpPr>
            <p:nvPr/>
          </p:nvSpPr>
          <p:spPr bwMode="auto">
            <a:xfrm>
              <a:off x="1868" y="-1171"/>
              <a:ext cx="1047" cy="645"/>
            </a:xfrm>
            <a:custGeom>
              <a:avLst/>
              <a:gdLst>
                <a:gd name="T0" fmla="*/ 1398 w 2094"/>
                <a:gd name="T1" fmla="*/ 4 h 1290"/>
                <a:gd name="T2" fmla="*/ 1436 w 2094"/>
                <a:gd name="T3" fmla="*/ 25 h 1290"/>
                <a:gd name="T4" fmla="*/ 1494 w 2094"/>
                <a:gd name="T5" fmla="*/ 57 h 1290"/>
                <a:gd name="T6" fmla="*/ 1564 w 2094"/>
                <a:gd name="T7" fmla="*/ 99 h 1290"/>
                <a:gd name="T8" fmla="*/ 1639 w 2094"/>
                <a:gd name="T9" fmla="*/ 145 h 1290"/>
                <a:gd name="T10" fmla="*/ 1711 w 2094"/>
                <a:gd name="T11" fmla="*/ 195 h 1290"/>
                <a:gd name="T12" fmla="*/ 1773 w 2094"/>
                <a:gd name="T13" fmla="*/ 243 h 1290"/>
                <a:gd name="T14" fmla="*/ 1816 w 2094"/>
                <a:gd name="T15" fmla="*/ 286 h 1290"/>
                <a:gd name="T16" fmla="*/ 1870 w 2094"/>
                <a:gd name="T17" fmla="*/ 378 h 1290"/>
                <a:gd name="T18" fmla="*/ 1920 w 2094"/>
                <a:gd name="T19" fmla="*/ 498 h 1290"/>
                <a:gd name="T20" fmla="*/ 1963 w 2094"/>
                <a:gd name="T21" fmla="*/ 637 h 1290"/>
                <a:gd name="T22" fmla="*/ 2002 w 2094"/>
                <a:gd name="T23" fmla="*/ 786 h 1290"/>
                <a:gd name="T24" fmla="*/ 2037 w 2094"/>
                <a:gd name="T25" fmla="*/ 936 h 1290"/>
                <a:gd name="T26" fmla="*/ 2064 w 2094"/>
                <a:gd name="T27" fmla="*/ 1075 h 1290"/>
                <a:gd name="T28" fmla="*/ 2085 w 2094"/>
                <a:gd name="T29" fmla="*/ 1195 h 1290"/>
                <a:gd name="T30" fmla="*/ 2092 w 2094"/>
                <a:gd name="T31" fmla="*/ 1261 h 1290"/>
                <a:gd name="T32" fmla="*/ 2071 w 2094"/>
                <a:gd name="T33" fmla="*/ 1287 h 1290"/>
                <a:gd name="T34" fmla="*/ 39 w 2094"/>
                <a:gd name="T35" fmla="*/ 1290 h 1290"/>
                <a:gd name="T36" fmla="*/ 9 w 2094"/>
                <a:gd name="T37" fmla="*/ 1276 h 1290"/>
                <a:gd name="T38" fmla="*/ 0 w 2094"/>
                <a:gd name="T39" fmla="*/ 1245 h 1290"/>
                <a:gd name="T40" fmla="*/ 18 w 2094"/>
                <a:gd name="T41" fmla="*/ 1138 h 1290"/>
                <a:gd name="T42" fmla="*/ 42 w 2094"/>
                <a:gd name="T43" fmla="*/ 1008 h 1290"/>
                <a:gd name="T44" fmla="*/ 73 w 2094"/>
                <a:gd name="T45" fmla="*/ 861 h 1290"/>
                <a:gd name="T46" fmla="*/ 109 w 2094"/>
                <a:gd name="T47" fmla="*/ 711 h 1290"/>
                <a:gd name="T48" fmla="*/ 151 w 2094"/>
                <a:gd name="T49" fmla="*/ 565 h 1290"/>
                <a:gd name="T50" fmla="*/ 198 w 2094"/>
                <a:gd name="T51" fmla="*/ 435 h 1290"/>
                <a:gd name="T52" fmla="*/ 249 w 2094"/>
                <a:gd name="T53" fmla="*/ 327 h 1290"/>
                <a:gd name="T54" fmla="*/ 295 w 2094"/>
                <a:gd name="T55" fmla="*/ 265 h 1290"/>
                <a:gd name="T56" fmla="*/ 349 w 2094"/>
                <a:gd name="T57" fmla="*/ 219 h 1290"/>
                <a:gd name="T58" fmla="*/ 417 w 2094"/>
                <a:gd name="T59" fmla="*/ 169 h 1290"/>
                <a:gd name="T60" fmla="*/ 491 w 2094"/>
                <a:gd name="T61" fmla="*/ 121 h 1290"/>
                <a:gd name="T62" fmla="*/ 565 w 2094"/>
                <a:gd name="T63" fmla="*/ 76 h 1290"/>
                <a:gd name="T64" fmla="*/ 629 w 2094"/>
                <a:gd name="T65" fmla="*/ 40 h 1290"/>
                <a:gd name="T66" fmla="*/ 679 w 2094"/>
                <a:gd name="T67" fmla="*/ 13 h 1290"/>
                <a:gd name="T68" fmla="*/ 709 w 2094"/>
                <a:gd name="T69" fmla="*/ 0 h 1290"/>
                <a:gd name="T70" fmla="*/ 737 w 2094"/>
                <a:gd name="T71" fmla="*/ 9 h 1290"/>
                <a:gd name="T72" fmla="*/ 836 w 2094"/>
                <a:gd name="T73" fmla="*/ 70 h 1290"/>
                <a:gd name="T74" fmla="*/ 943 w 2094"/>
                <a:gd name="T75" fmla="*/ 108 h 1290"/>
                <a:gd name="T76" fmla="*/ 965 w 2094"/>
                <a:gd name="T77" fmla="*/ 121 h 1290"/>
                <a:gd name="T78" fmla="*/ 1046 w 2094"/>
                <a:gd name="T79" fmla="*/ 330 h 1290"/>
                <a:gd name="T80" fmla="*/ 1128 w 2094"/>
                <a:gd name="T81" fmla="*/ 121 h 1290"/>
                <a:gd name="T82" fmla="*/ 1149 w 2094"/>
                <a:gd name="T83" fmla="*/ 108 h 1290"/>
                <a:gd name="T84" fmla="*/ 1256 w 2094"/>
                <a:gd name="T85" fmla="*/ 70 h 1290"/>
                <a:gd name="T86" fmla="*/ 1356 w 2094"/>
                <a:gd name="T87" fmla="*/ 9 h 1290"/>
                <a:gd name="T88" fmla="*/ 1385 w 2094"/>
                <a:gd name="T89" fmla="*/ 0 h 1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94" h="1290">
                  <a:moveTo>
                    <a:pt x="1385" y="0"/>
                  </a:moveTo>
                  <a:lnTo>
                    <a:pt x="1398" y="4"/>
                  </a:lnTo>
                  <a:lnTo>
                    <a:pt x="1415" y="13"/>
                  </a:lnTo>
                  <a:lnTo>
                    <a:pt x="1436" y="25"/>
                  </a:lnTo>
                  <a:lnTo>
                    <a:pt x="1463" y="40"/>
                  </a:lnTo>
                  <a:lnTo>
                    <a:pt x="1494" y="57"/>
                  </a:lnTo>
                  <a:lnTo>
                    <a:pt x="1527" y="76"/>
                  </a:lnTo>
                  <a:lnTo>
                    <a:pt x="1564" y="99"/>
                  </a:lnTo>
                  <a:lnTo>
                    <a:pt x="1602" y="121"/>
                  </a:lnTo>
                  <a:lnTo>
                    <a:pt x="1639" y="145"/>
                  </a:lnTo>
                  <a:lnTo>
                    <a:pt x="1675" y="169"/>
                  </a:lnTo>
                  <a:lnTo>
                    <a:pt x="1711" y="195"/>
                  </a:lnTo>
                  <a:lnTo>
                    <a:pt x="1744" y="219"/>
                  </a:lnTo>
                  <a:lnTo>
                    <a:pt x="1773" y="243"/>
                  </a:lnTo>
                  <a:lnTo>
                    <a:pt x="1797" y="265"/>
                  </a:lnTo>
                  <a:lnTo>
                    <a:pt x="1816" y="286"/>
                  </a:lnTo>
                  <a:lnTo>
                    <a:pt x="1843" y="327"/>
                  </a:lnTo>
                  <a:lnTo>
                    <a:pt x="1870" y="378"/>
                  </a:lnTo>
                  <a:lnTo>
                    <a:pt x="1896" y="435"/>
                  </a:lnTo>
                  <a:lnTo>
                    <a:pt x="1920" y="498"/>
                  </a:lnTo>
                  <a:lnTo>
                    <a:pt x="1942" y="565"/>
                  </a:lnTo>
                  <a:lnTo>
                    <a:pt x="1963" y="637"/>
                  </a:lnTo>
                  <a:lnTo>
                    <a:pt x="1984" y="711"/>
                  </a:lnTo>
                  <a:lnTo>
                    <a:pt x="2002" y="786"/>
                  </a:lnTo>
                  <a:lnTo>
                    <a:pt x="2020" y="861"/>
                  </a:lnTo>
                  <a:lnTo>
                    <a:pt x="2037" y="936"/>
                  </a:lnTo>
                  <a:lnTo>
                    <a:pt x="2050" y="1008"/>
                  </a:lnTo>
                  <a:lnTo>
                    <a:pt x="2064" y="1075"/>
                  </a:lnTo>
                  <a:lnTo>
                    <a:pt x="2076" y="1138"/>
                  </a:lnTo>
                  <a:lnTo>
                    <a:pt x="2085" y="1195"/>
                  </a:lnTo>
                  <a:lnTo>
                    <a:pt x="2094" y="1245"/>
                  </a:lnTo>
                  <a:lnTo>
                    <a:pt x="2092" y="1261"/>
                  </a:lnTo>
                  <a:lnTo>
                    <a:pt x="2085" y="1276"/>
                  </a:lnTo>
                  <a:lnTo>
                    <a:pt x="2071" y="1287"/>
                  </a:lnTo>
                  <a:lnTo>
                    <a:pt x="2055" y="1290"/>
                  </a:lnTo>
                  <a:lnTo>
                    <a:pt x="39" y="1290"/>
                  </a:lnTo>
                  <a:lnTo>
                    <a:pt x="22" y="1287"/>
                  </a:lnTo>
                  <a:lnTo>
                    <a:pt x="9" y="1276"/>
                  </a:lnTo>
                  <a:lnTo>
                    <a:pt x="1" y="1261"/>
                  </a:lnTo>
                  <a:lnTo>
                    <a:pt x="0" y="1245"/>
                  </a:lnTo>
                  <a:lnTo>
                    <a:pt x="7" y="1195"/>
                  </a:lnTo>
                  <a:lnTo>
                    <a:pt x="18" y="1138"/>
                  </a:lnTo>
                  <a:lnTo>
                    <a:pt x="28" y="1075"/>
                  </a:lnTo>
                  <a:lnTo>
                    <a:pt x="42" y="1008"/>
                  </a:lnTo>
                  <a:lnTo>
                    <a:pt x="57" y="936"/>
                  </a:lnTo>
                  <a:lnTo>
                    <a:pt x="73" y="861"/>
                  </a:lnTo>
                  <a:lnTo>
                    <a:pt x="90" y="786"/>
                  </a:lnTo>
                  <a:lnTo>
                    <a:pt x="109" y="711"/>
                  </a:lnTo>
                  <a:lnTo>
                    <a:pt x="129" y="637"/>
                  </a:lnTo>
                  <a:lnTo>
                    <a:pt x="151" y="565"/>
                  </a:lnTo>
                  <a:lnTo>
                    <a:pt x="174" y="498"/>
                  </a:lnTo>
                  <a:lnTo>
                    <a:pt x="198" y="435"/>
                  </a:lnTo>
                  <a:lnTo>
                    <a:pt x="223" y="378"/>
                  </a:lnTo>
                  <a:lnTo>
                    <a:pt x="249" y="327"/>
                  </a:lnTo>
                  <a:lnTo>
                    <a:pt x="277" y="286"/>
                  </a:lnTo>
                  <a:lnTo>
                    <a:pt x="295" y="265"/>
                  </a:lnTo>
                  <a:lnTo>
                    <a:pt x="319" y="243"/>
                  </a:lnTo>
                  <a:lnTo>
                    <a:pt x="349" y="219"/>
                  </a:lnTo>
                  <a:lnTo>
                    <a:pt x="382" y="195"/>
                  </a:lnTo>
                  <a:lnTo>
                    <a:pt x="417" y="169"/>
                  </a:lnTo>
                  <a:lnTo>
                    <a:pt x="454" y="145"/>
                  </a:lnTo>
                  <a:lnTo>
                    <a:pt x="491" y="121"/>
                  </a:lnTo>
                  <a:lnTo>
                    <a:pt x="529" y="99"/>
                  </a:lnTo>
                  <a:lnTo>
                    <a:pt x="565" y="76"/>
                  </a:lnTo>
                  <a:lnTo>
                    <a:pt x="599" y="57"/>
                  </a:lnTo>
                  <a:lnTo>
                    <a:pt x="629" y="40"/>
                  </a:lnTo>
                  <a:lnTo>
                    <a:pt x="656" y="25"/>
                  </a:lnTo>
                  <a:lnTo>
                    <a:pt x="679" y="13"/>
                  </a:lnTo>
                  <a:lnTo>
                    <a:pt x="694" y="4"/>
                  </a:lnTo>
                  <a:lnTo>
                    <a:pt x="709" y="0"/>
                  </a:lnTo>
                  <a:lnTo>
                    <a:pt x="724" y="1"/>
                  </a:lnTo>
                  <a:lnTo>
                    <a:pt x="737" y="9"/>
                  </a:lnTo>
                  <a:lnTo>
                    <a:pt x="785" y="43"/>
                  </a:lnTo>
                  <a:lnTo>
                    <a:pt x="836" y="70"/>
                  </a:lnTo>
                  <a:lnTo>
                    <a:pt x="889" y="93"/>
                  </a:lnTo>
                  <a:lnTo>
                    <a:pt x="943" y="108"/>
                  </a:lnTo>
                  <a:lnTo>
                    <a:pt x="955" y="114"/>
                  </a:lnTo>
                  <a:lnTo>
                    <a:pt x="965" y="121"/>
                  </a:lnTo>
                  <a:lnTo>
                    <a:pt x="971" y="133"/>
                  </a:lnTo>
                  <a:lnTo>
                    <a:pt x="1046" y="330"/>
                  </a:lnTo>
                  <a:lnTo>
                    <a:pt x="1121" y="133"/>
                  </a:lnTo>
                  <a:lnTo>
                    <a:pt x="1128" y="121"/>
                  </a:lnTo>
                  <a:lnTo>
                    <a:pt x="1137" y="114"/>
                  </a:lnTo>
                  <a:lnTo>
                    <a:pt x="1149" y="108"/>
                  </a:lnTo>
                  <a:lnTo>
                    <a:pt x="1203" y="93"/>
                  </a:lnTo>
                  <a:lnTo>
                    <a:pt x="1256" y="70"/>
                  </a:lnTo>
                  <a:lnTo>
                    <a:pt x="1307" y="43"/>
                  </a:lnTo>
                  <a:lnTo>
                    <a:pt x="1356" y="9"/>
                  </a:lnTo>
                  <a:lnTo>
                    <a:pt x="1370" y="1"/>
                  </a:lnTo>
                  <a:lnTo>
                    <a:pt x="13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6" name="Freeform 1142"/>
            <p:cNvSpPr>
              <a:spLocks/>
            </p:cNvSpPr>
            <p:nvPr/>
          </p:nvSpPr>
          <p:spPr bwMode="auto">
            <a:xfrm>
              <a:off x="2020" y="-1788"/>
              <a:ext cx="654" cy="637"/>
            </a:xfrm>
            <a:custGeom>
              <a:avLst/>
              <a:gdLst>
                <a:gd name="T0" fmla="*/ 816 w 1308"/>
                <a:gd name="T1" fmla="*/ 3 h 1273"/>
                <a:gd name="T2" fmla="*/ 945 w 1308"/>
                <a:gd name="T3" fmla="*/ 18 h 1273"/>
                <a:gd name="T4" fmla="*/ 1049 w 1308"/>
                <a:gd name="T5" fmla="*/ 49 h 1273"/>
                <a:gd name="T6" fmla="*/ 1131 w 1308"/>
                <a:gd name="T7" fmla="*/ 96 h 1273"/>
                <a:gd name="T8" fmla="*/ 1194 w 1308"/>
                <a:gd name="T9" fmla="*/ 153 h 1273"/>
                <a:gd name="T10" fmla="*/ 1241 w 1308"/>
                <a:gd name="T11" fmla="*/ 222 h 1273"/>
                <a:gd name="T12" fmla="*/ 1272 w 1308"/>
                <a:gd name="T13" fmla="*/ 301 h 1273"/>
                <a:gd name="T14" fmla="*/ 1293 w 1308"/>
                <a:gd name="T15" fmla="*/ 388 h 1273"/>
                <a:gd name="T16" fmla="*/ 1303 w 1308"/>
                <a:gd name="T17" fmla="*/ 484 h 1273"/>
                <a:gd name="T18" fmla="*/ 1308 w 1308"/>
                <a:gd name="T19" fmla="*/ 585 h 1273"/>
                <a:gd name="T20" fmla="*/ 1305 w 1308"/>
                <a:gd name="T21" fmla="*/ 711 h 1273"/>
                <a:gd name="T22" fmla="*/ 1275 w 1308"/>
                <a:gd name="T23" fmla="*/ 852 h 1273"/>
                <a:gd name="T24" fmla="*/ 1221 w 1308"/>
                <a:gd name="T25" fmla="*/ 978 h 1273"/>
                <a:gd name="T26" fmla="*/ 1143 w 1308"/>
                <a:gd name="T27" fmla="*/ 1087 h 1273"/>
                <a:gd name="T28" fmla="*/ 1046 w 1308"/>
                <a:gd name="T29" fmla="*/ 1174 h 1273"/>
                <a:gd name="T30" fmla="*/ 933 w 1308"/>
                <a:gd name="T31" fmla="*/ 1236 h 1273"/>
                <a:gd name="T32" fmla="*/ 809 w 1308"/>
                <a:gd name="T33" fmla="*/ 1269 h 1273"/>
                <a:gd name="T34" fmla="*/ 677 w 1308"/>
                <a:gd name="T35" fmla="*/ 1269 h 1273"/>
                <a:gd name="T36" fmla="*/ 553 w 1308"/>
                <a:gd name="T37" fmla="*/ 1236 h 1273"/>
                <a:gd name="T38" fmla="*/ 440 w 1308"/>
                <a:gd name="T39" fmla="*/ 1174 h 1273"/>
                <a:gd name="T40" fmla="*/ 344 w 1308"/>
                <a:gd name="T41" fmla="*/ 1087 h 1273"/>
                <a:gd name="T42" fmla="*/ 266 w 1308"/>
                <a:gd name="T43" fmla="*/ 978 h 1273"/>
                <a:gd name="T44" fmla="*/ 211 w 1308"/>
                <a:gd name="T45" fmla="*/ 852 h 1273"/>
                <a:gd name="T46" fmla="*/ 182 w 1308"/>
                <a:gd name="T47" fmla="*/ 711 h 1273"/>
                <a:gd name="T48" fmla="*/ 179 w 1308"/>
                <a:gd name="T49" fmla="*/ 576 h 1273"/>
                <a:gd name="T50" fmla="*/ 136 w 1308"/>
                <a:gd name="T51" fmla="*/ 615 h 1273"/>
                <a:gd name="T52" fmla="*/ 106 w 1308"/>
                <a:gd name="T53" fmla="*/ 666 h 1273"/>
                <a:gd name="T54" fmla="*/ 97 w 1308"/>
                <a:gd name="T55" fmla="*/ 735 h 1273"/>
                <a:gd name="T56" fmla="*/ 117 w 1308"/>
                <a:gd name="T57" fmla="*/ 813 h 1273"/>
                <a:gd name="T58" fmla="*/ 158 w 1308"/>
                <a:gd name="T59" fmla="*/ 864 h 1273"/>
                <a:gd name="T60" fmla="*/ 199 w 1308"/>
                <a:gd name="T61" fmla="*/ 913 h 1273"/>
                <a:gd name="T62" fmla="*/ 211 w 1308"/>
                <a:gd name="T63" fmla="*/ 946 h 1273"/>
                <a:gd name="T64" fmla="*/ 205 w 1308"/>
                <a:gd name="T65" fmla="*/ 981 h 1273"/>
                <a:gd name="T66" fmla="*/ 182 w 1308"/>
                <a:gd name="T67" fmla="*/ 1006 h 1273"/>
                <a:gd name="T68" fmla="*/ 145 w 1308"/>
                <a:gd name="T69" fmla="*/ 1018 h 1273"/>
                <a:gd name="T70" fmla="*/ 105 w 1308"/>
                <a:gd name="T71" fmla="*/ 1005 h 1273"/>
                <a:gd name="T72" fmla="*/ 66 w 1308"/>
                <a:gd name="T73" fmla="*/ 957 h 1273"/>
                <a:gd name="T74" fmla="*/ 55 w 1308"/>
                <a:gd name="T75" fmla="*/ 921 h 1273"/>
                <a:gd name="T76" fmla="*/ 31 w 1308"/>
                <a:gd name="T77" fmla="*/ 855 h 1273"/>
                <a:gd name="T78" fmla="*/ 3 w 1308"/>
                <a:gd name="T79" fmla="*/ 762 h 1273"/>
                <a:gd name="T80" fmla="*/ 4 w 1308"/>
                <a:gd name="T81" fmla="*/ 673 h 1273"/>
                <a:gd name="T82" fmla="*/ 36 w 1308"/>
                <a:gd name="T83" fmla="*/ 591 h 1273"/>
                <a:gd name="T84" fmla="*/ 90 w 1308"/>
                <a:gd name="T85" fmla="*/ 525 h 1273"/>
                <a:gd name="T86" fmla="*/ 154 w 1308"/>
                <a:gd name="T87" fmla="*/ 477 h 1273"/>
                <a:gd name="T88" fmla="*/ 191 w 1308"/>
                <a:gd name="T89" fmla="*/ 409 h 1273"/>
                <a:gd name="T90" fmla="*/ 211 w 1308"/>
                <a:gd name="T91" fmla="*/ 318 h 1273"/>
                <a:gd name="T92" fmla="*/ 241 w 1308"/>
                <a:gd name="T93" fmla="*/ 234 h 1273"/>
                <a:gd name="T94" fmla="*/ 286 w 1308"/>
                <a:gd name="T95" fmla="*/ 162 h 1273"/>
                <a:gd name="T96" fmla="*/ 349 w 1308"/>
                <a:gd name="T97" fmla="*/ 100 h 1273"/>
                <a:gd name="T98" fmla="*/ 431 w 1308"/>
                <a:gd name="T99" fmla="*/ 52 h 1273"/>
                <a:gd name="T100" fmla="*/ 538 w 1308"/>
                <a:gd name="T101" fmla="*/ 19 h 1273"/>
                <a:gd name="T102" fmla="*/ 668 w 1308"/>
                <a:gd name="T103" fmla="*/ 3 h 1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08" h="1273">
                  <a:moveTo>
                    <a:pt x="743" y="0"/>
                  </a:moveTo>
                  <a:lnTo>
                    <a:pt x="816" y="3"/>
                  </a:lnTo>
                  <a:lnTo>
                    <a:pt x="884" y="9"/>
                  </a:lnTo>
                  <a:lnTo>
                    <a:pt x="945" y="18"/>
                  </a:lnTo>
                  <a:lnTo>
                    <a:pt x="999" y="33"/>
                  </a:lnTo>
                  <a:lnTo>
                    <a:pt x="1049" y="49"/>
                  </a:lnTo>
                  <a:lnTo>
                    <a:pt x="1092" y="72"/>
                  </a:lnTo>
                  <a:lnTo>
                    <a:pt x="1131" y="96"/>
                  </a:lnTo>
                  <a:lnTo>
                    <a:pt x="1164" y="123"/>
                  </a:lnTo>
                  <a:lnTo>
                    <a:pt x="1194" y="153"/>
                  </a:lnTo>
                  <a:lnTo>
                    <a:pt x="1218" y="186"/>
                  </a:lnTo>
                  <a:lnTo>
                    <a:pt x="1241" y="222"/>
                  </a:lnTo>
                  <a:lnTo>
                    <a:pt x="1257" y="261"/>
                  </a:lnTo>
                  <a:lnTo>
                    <a:pt x="1272" y="301"/>
                  </a:lnTo>
                  <a:lnTo>
                    <a:pt x="1284" y="345"/>
                  </a:lnTo>
                  <a:lnTo>
                    <a:pt x="1293" y="388"/>
                  </a:lnTo>
                  <a:lnTo>
                    <a:pt x="1299" y="435"/>
                  </a:lnTo>
                  <a:lnTo>
                    <a:pt x="1303" y="484"/>
                  </a:lnTo>
                  <a:lnTo>
                    <a:pt x="1306" y="534"/>
                  </a:lnTo>
                  <a:lnTo>
                    <a:pt x="1308" y="585"/>
                  </a:lnTo>
                  <a:lnTo>
                    <a:pt x="1308" y="637"/>
                  </a:lnTo>
                  <a:lnTo>
                    <a:pt x="1305" y="711"/>
                  </a:lnTo>
                  <a:lnTo>
                    <a:pt x="1293" y="783"/>
                  </a:lnTo>
                  <a:lnTo>
                    <a:pt x="1275" y="852"/>
                  </a:lnTo>
                  <a:lnTo>
                    <a:pt x="1251" y="916"/>
                  </a:lnTo>
                  <a:lnTo>
                    <a:pt x="1221" y="978"/>
                  </a:lnTo>
                  <a:lnTo>
                    <a:pt x="1184" y="1035"/>
                  </a:lnTo>
                  <a:lnTo>
                    <a:pt x="1143" y="1087"/>
                  </a:lnTo>
                  <a:lnTo>
                    <a:pt x="1097" y="1134"/>
                  </a:lnTo>
                  <a:lnTo>
                    <a:pt x="1046" y="1174"/>
                  </a:lnTo>
                  <a:lnTo>
                    <a:pt x="992" y="1209"/>
                  </a:lnTo>
                  <a:lnTo>
                    <a:pt x="933" y="1236"/>
                  </a:lnTo>
                  <a:lnTo>
                    <a:pt x="873" y="1257"/>
                  </a:lnTo>
                  <a:lnTo>
                    <a:pt x="809" y="1269"/>
                  </a:lnTo>
                  <a:lnTo>
                    <a:pt x="743" y="1273"/>
                  </a:lnTo>
                  <a:lnTo>
                    <a:pt x="677" y="1269"/>
                  </a:lnTo>
                  <a:lnTo>
                    <a:pt x="614" y="1257"/>
                  </a:lnTo>
                  <a:lnTo>
                    <a:pt x="553" y="1236"/>
                  </a:lnTo>
                  <a:lnTo>
                    <a:pt x="494" y="1209"/>
                  </a:lnTo>
                  <a:lnTo>
                    <a:pt x="440" y="1174"/>
                  </a:lnTo>
                  <a:lnTo>
                    <a:pt x="389" y="1134"/>
                  </a:lnTo>
                  <a:lnTo>
                    <a:pt x="344" y="1087"/>
                  </a:lnTo>
                  <a:lnTo>
                    <a:pt x="302" y="1035"/>
                  </a:lnTo>
                  <a:lnTo>
                    <a:pt x="266" y="978"/>
                  </a:lnTo>
                  <a:lnTo>
                    <a:pt x="236" y="916"/>
                  </a:lnTo>
                  <a:lnTo>
                    <a:pt x="211" y="852"/>
                  </a:lnTo>
                  <a:lnTo>
                    <a:pt x="193" y="783"/>
                  </a:lnTo>
                  <a:lnTo>
                    <a:pt x="182" y="711"/>
                  </a:lnTo>
                  <a:lnTo>
                    <a:pt x="178" y="637"/>
                  </a:lnTo>
                  <a:lnTo>
                    <a:pt x="179" y="576"/>
                  </a:lnTo>
                  <a:lnTo>
                    <a:pt x="157" y="594"/>
                  </a:lnTo>
                  <a:lnTo>
                    <a:pt x="136" y="615"/>
                  </a:lnTo>
                  <a:lnTo>
                    <a:pt x="120" y="639"/>
                  </a:lnTo>
                  <a:lnTo>
                    <a:pt x="106" y="666"/>
                  </a:lnTo>
                  <a:lnTo>
                    <a:pt x="97" y="699"/>
                  </a:lnTo>
                  <a:lnTo>
                    <a:pt x="97" y="735"/>
                  </a:lnTo>
                  <a:lnTo>
                    <a:pt x="103" y="772"/>
                  </a:lnTo>
                  <a:lnTo>
                    <a:pt x="117" y="813"/>
                  </a:lnTo>
                  <a:lnTo>
                    <a:pt x="139" y="855"/>
                  </a:lnTo>
                  <a:lnTo>
                    <a:pt x="158" y="864"/>
                  </a:lnTo>
                  <a:lnTo>
                    <a:pt x="175" y="880"/>
                  </a:lnTo>
                  <a:lnTo>
                    <a:pt x="199" y="913"/>
                  </a:lnTo>
                  <a:lnTo>
                    <a:pt x="206" y="930"/>
                  </a:lnTo>
                  <a:lnTo>
                    <a:pt x="211" y="946"/>
                  </a:lnTo>
                  <a:lnTo>
                    <a:pt x="209" y="964"/>
                  </a:lnTo>
                  <a:lnTo>
                    <a:pt x="205" y="981"/>
                  </a:lnTo>
                  <a:lnTo>
                    <a:pt x="196" y="994"/>
                  </a:lnTo>
                  <a:lnTo>
                    <a:pt x="182" y="1006"/>
                  </a:lnTo>
                  <a:lnTo>
                    <a:pt x="164" y="1015"/>
                  </a:lnTo>
                  <a:lnTo>
                    <a:pt x="145" y="1018"/>
                  </a:lnTo>
                  <a:lnTo>
                    <a:pt x="123" y="1015"/>
                  </a:lnTo>
                  <a:lnTo>
                    <a:pt x="105" y="1005"/>
                  </a:lnTo>
                  <a:lnTo>
                    <a:pt x="90" y="990"/>
                  </a:lnTo>
                  <a:lnTo>
                    <a:pt x="66" y="957"/>
                  </a:lnTo>
                  <a:lnTo>
                    <a:pt x="58" y="939"/>
                  </a:lnTo>
                  <a:lnTo>
                    <a:pt x="55" y="921"/>
                  </a:lnTo>
                  <a:lnTo>
                    <a:pt x="57" y="903"/>
                  </a:lnTo>
                  <a:lnTo>
                    <a:pt x="31" y="855"/>
                  </a:lnTo>
                  <a:lnTo>
                    <a:pt x="13" y="807"/>
                  </a:lnTo>
                  <a:lnTo>
                    <a:pt x="3" y="762"/>
                  </a:lnTo>
                  <a:lnTo>
                    <a:pt x="0" y="717"/>
                  </a:lnTo>
                  <a:lnTo>
                    <a:pt x="4" y="673"/>
                  </a:lnTo>
                  <a:lnTo>
                    <a:pt x="16" y="631"/>
                  </a:lnTo>
                  <a:lnTo>
                    <a:pt x="36" y="591"/>
                  </a:lnTo>
                  <a:lnTo>
                    <a:pt x="61" y="556"/>
                  </a:lnTo>
                  <a:lnTo>
                    <a:pt x="90" y="525"/>
                  </a:lnTo>
                  <a:lnTo>
                    <a:pt x="121" y="498"/>
                  </a:lnTo>
                  <a:lnTo>
                    <a:pt x="154" y="477"/>
                  </a:lnTo>
                  <a:lnTo>
                    <a:pt x="185" y="457"/>
                  </a:lnTo>
                  <a:lnTo>
                    <a:pt x="191" y="409"/>
                  </a:lnTo>
                  <a:lnTo>
                    <a:pt x="199" y="363"/>
                  </a:lnTo>
                  <a:lnTo>
                    <a:pt x="211" y="318"/>
                  </a:lnTo>
                  <a:lnTo>
                    <a:pt x="224" y="274"/>
                  </a:lnTo>
                  <a:lnTo>
                    <a:pt x="241" y="234"/>
                  </a:lnTo>
                  <a:lnTo>
                    <a:pt x="262" y="196"/>
                  </a:lnTo>
                  <a:lnTo>
                    <a:pt x="286" y="162"/>
                  </a:lnTo>
                  <a:lnTo>
                    <a:pt x="316" y="130"/>
                  </a:lnTo>
                  <a:lnTo>
                    <a:pt x="349" y="100"/>
                  </a:lnTo>
                  <a:lnTo>
                    <a:pt x="388" y="75"/>
                  </a:lnTo>
                  <a:lnTo>
                    <a:pt x="431" y="52"/>
                  </a:lnTo>
                  <a:lnTo>
                    <a:pt x="481" y="34"/>
                  </a:lnTo>
                  <a:lnTo>
                    <a:pt x="538" y="19"/>
                  </a:lnTo>
                  <a:lnTo>
                    <a:pt x="599" y="9"/>
                  </a:lnTo>
                  <a:lnTo>
                    <a:pt x="668" y="3"/>
                  </a:lnTo>
                  <a:lnTo>
                    <a:pt x="7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7" name="Freeform 1143"/>
            <p:cNvSpPr>
              <a:spLocks/>
            </p:cNvSpPr>
            <p:nvPr/>
          </p:nvSpPr>
          <p:spPr bwMode="auto">
            <a:xfrm>
              <a:off x="449" y="-2288"/>
              <a:ext cx="2064" cy="1780"/>
            </a:xfrm>
            <a:custGeom>
              <a:avLst/>
              <a:gdLst>
                <a:gd name="T0" fmla="*/ 4016 w 4127"/>
                <a:gd name="T1" fmla="*/ 0 h 3560"/>
                <a:gd name="T2" fmla="*/ 4071 w 4127"/>
                <a:gd name="T3" fmla="*/ 15 h 3560"/>
                <a:gd name="T4" fmla="*/ 4112 w 4127"/>
                <a:gd name="T5" fmla="*/ 56 h 3560"/>
                <a:gd name="T6" fmla="*/ 4127 w 4127"/>
                <a:gd name="T7" fmla="*/ 111 h 3560"/>
                <a:gd name="T8" fmla="*/ 4065 w 4127"/>
                <a:gd name="T9" fmla="*/ 839 h 3560"/>
                <a:gd name="T10" fmla="*/ 3935 w 4127"/>
                <a:gd name="T11" fmla="*/ 824 h 3560"/>
                <a:gd name="T12" fmla="*/ 3814 w 4127"/>
                <a:gd name="T13" fmla="*/ 822 h 3560"/>
                <a:gd name="T14" fmla="*/ 3766 w 4127"/>
                <a:gd name="T15" fmla="*/ 309 h 3560"/>
                <a:gd name="T16" fmla="*/ 361 w 4127"/>
                <a:gd name="T17" fmla="*/ 2423 h 3560"/>
                <a:gd name="T18" fmla="*/ 2908 w 4127"/>
                <a:gd name="T19" fmla="*/ 2471 h 3560"/>
                <a:gd name="T20" fmla="*/ 2850 w 4127"/>
                <a:gd name="T21" fmla="*/ 2589 h 3560"/>
                <a:gd name="T22" fmla="*/ 2797 w 4127"/>
                <a:gd name="T23" fmla="*/ 2730 h 3560"/>
                <a:gd name="T24" fmla="*/ 2645 w 4127"/>
                <a:gd name="T25" fmla="*/ 2783 h 3560"/>
                <a:gd name="T26" fmla="*/ 2672 w 4127"/>
                <a:gd name="T27" fmla="*/ 2909 h 3560"/>
                <a:gd name="T28" fmla="*/ 2709 w 4127"/>
                <a:gd name="T29" fmla="*/ 3057 h 3560"/>
                <a:gd name="T30" fmla="*/ 2667 w 4127"/>
                <a:gd name="T31" fmla="*/ 3260 h 3560"/>
                <a:gd name="T32" fmla="*/ 2634 w 4127"/>
                <a:gd name="T33" fmla="*/ 3456 h 3560"/>
                <a:gd name="T34" fmla="*/ 2634 w 4127"/>
                <a:gd name="T35" fmla="*/ 3527 h 3560"/>
                <a:gd name="T36" fmla="*/ 1390 w 4127"/>
                <a:gd name="T37" fmla="*/ 3560 h 3560"/>
                <a:gd name="T38" fmla="*/ 1338 w 4127"/>
                <a:gd name="T39" fmla="*/ 3546 h 3560"/>
                <a:gd name="T40" fmla="*/ 1297 w 4127"/>
                <a:gd name="T41" fmla="*/ 3509 h 3560"/>
                <a:gd name="T42" fmla="*/ 1279 w 4127"/>
                <a:gd name="T43" fmla="*/ 3456 h 3560"/>
                <a:gd name="T44" fmla="*/ 1290 w 4127"/>
                <a:gd name="T45" fmla="*/ 3402 h 3560"/>
                <a:gd name="T46" fmla="*/ 1360 w 4127"/>
                <a:gd name="T47" fmla="*/ 3230 h 3560"/>
                <a:gd name="T48" fmla="*/ 1414 w 4127"/>
                <a:gd name="T49" fmla="*/ 3065 h 3560"/>
                <a:gd name="T50" fmla="*/ 1453 w 4127"/>
                <a:gd name="T51" fmla="*/ 2913 h 3560"/>
                <a:gd name="T52" fmla="*/ 1480 w 4127"/>
                <a:gd name="T53" fmla="*/ 2784 h 3560"/>
                <a:gd name="T54" fmla="*/ 110 w 4127"/>
                <a:gd name="T55" fmla="*/ 2730 h 3560"/>
                <a:gd name="T56" fmla="*/ 55 w 4127"/>
                <a:gd name="T57" fmla="*/ 2715 h 3560"/>
                <a:gd name="T58" fmla="*/ 14 w 4127"/>
                <a:gd name="T59" fmla="*/ 2676 h 3560"/>
                <a:gd name="T60" fmla="*/ 0 w 4127"/>
                <a:gd name="T61" fmla="*/ 2619 h 3560"/>
                <a:gd name="T62" fmla="*/ 4 w 4127"/>
                <a:gd name="T63" fmla="*/ 83 h 3560"/>
                <a:gd name="T64" fmla="*/ 32 w 4127"/>
                <a:gd name="T65" fmla="*/ 33 h 3560"/>
                <a:gd name="T66" fmla="*/ 80 w 4127"/>
                <a:gd name="T67" fmla="*/ 5 h 3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127" h="3560">
                  <a:moveTo>
                    <a:pt x="110" y="0"/>
                  </a:moveTo>
                  <a:lnTo>
                    <a:pt x="4016" y="0"/>
                  </a:lnTo>
                  <a:lnTo>
                    <a:pt x="4044" y="5"/>
                  </a:lnTo>
                  <a:lnTo>
                    <a:pt x="4071" y="15"/>
                  </a:lnTo>
                  <a:lnTo>
                    <a:pt x="4094" y="33"/>
                  </a:lnTo>
                  <a:lnTo>
                    <a:pt x="4112" y="56"/>
                  </a:lnTo>
                  <a:lnTo>
                    <a:pt x="4122" y="83"/>
                  </a:lnTo>
                  <a:lnTo>
                    <a:pt x="4127" y="111"/>
                  </a:lnTo>
                  <a:lnTo>
                    <a:pt x="4127" y="851"/>
                  </a:lnTo>
                  <a:lnTo>
                    <a:pt x="4065" y="839"/>
                  </a:lnTo>
                  <a:lnTo>
                    <a:pt x="4002" y="830"/>
                  </a:lnTo>
                  <a:lnTo>
                    <a:pt x="3935" y="824"/>
                  </a:lnTo>
                  <a:lnTo>
                    <a:pt x="3863" y="822"/>
                  </a:lnTo>
                  <a:lnTo>
                    <a:pt x="3814" y="822"/>
                  </a:lnTo>
                  <a:lnTo>
                    <a:pt x="3766" y="825"/>
                  </a:lnTo>
                  <a:lnTo>
                    <a:pt x="3766" y="309"/>
                  </a:lnTo>
                  <a:lnTo>
                    <a:pt x="361" y="309"/>
                  </a:lnTo>
                  <a:lnTo>
                    <a:pt x="361" y="2423"/>
                  </a:lnTo>
                  <a:lnTo>
                    <a:pt x="2941" y="2423"/>
                  </a:lnTo>
                  <a:lnTo>
                    <a:pt x="2908" y="2471"/>
                  </a:lnTo>
                  <a:lnTo>
                    <a:pt x="2878" y="2526"/>
                  </a:lnTo>
                  <a:lnTo>
                    <a:pt x="2850" y="2589"/>
                  </a:lnTo>
                  <a:lnTo>
                    <a:pt x="2823" y="2657"/>
                  </a:lnTo>
                  <a:lnTo>
                    <a:pt x="2797" y="2730"/>
                  </a:lnTo>
                  <a:lnTo>
                    <a:pt x="2636" y="2730"/>
                  </a:lnTo>
                  <a:lnTo>
                    <a:pt x="2645" y="2783"/>
                  </a:lnTo>
                  <a:lnTo>
                    <a:pt x="2657" y="2843"/>
                  </a:lnTo>
                  <a:lnTo>
                    <a:pt x="2672" y="2909"/>
                  </a:lnTo>
                  <a:lnTo>
                    <a:pt x="2688" y="2981"/>
                  </a:lnTo>
                  <a:lnTo>
                    <a:pt x="2709" y="3057"/>
                  </a:lnTo>
                  <a:lnTo>
                    <a:pt x="2688" y="3159"/>
                  </a:lnTo>
                  <a:lnTo>
                    <a:pt x="2667" y="3260"/>
                  </a:lnTo>
                  <a:lnTo>
                    <a:pt x="2649" y="3360"/>
                  </a:lnTo>
                  <a:lnTo>
                    <a:pt x="2634" y="3456"/>
                  </a:lnTo>
                  <a:lnTo>
                    <a:pt x="2631" y="3491"/>
                  </a:lnTo>
                  <a:lnTo>
                    <a:pt x="2634" y="3527"/>
                  </a:lnTo>
                  <a:lnTo>
                    <a:pt x="2642" y="3560"/>
                  </a:lnTo>
                  <a:lnTo>
                    <a:pt x="1390" y="3560"/>
                  </a:lnTo>
                  <a:lnTo>
                    <a:pt x="1363" y="3557"/>
                  </a:lnTo>
                  <a:lnTo>
                    <a:pt x="1338" y="3546"/>
                  </a:lnTo>
                  <a:lnTo>
                    <a:pt x="1315" y="3531"/>
                  </a:lnTo>
                  <a:lnTo>
                    <a:pt x="1297" y="3509"/>
                  </a:lnTo>
                  <a:lnTo>
                    <a:pt x="1285" y="3483"/>
                  </a:lnTo>
                  <a:lnTo>
                    <a:pt x="1279" y="3456"/>
                  </a:lnTo>
                  <a:lnTo>
                    <a:pt x="1281" y="3429"/>
                  </a:lnTo>
                  <a:lnTo>
                    <a:pt x="1290" y="3402"/>
                  </a:lnTo>
                  <a:lnTo>
                    <a:pt x="1327" y="3317"/>
                  </a:lnTo>
                  <a:lnTo>
                    <a:pt x="1360" y="3230"/>
                  </a:lnTo>
                  <a:lnTo>
                    <a:pt x="1389" y="3146"/>
                  </a:lnTo>
                  <a:lnTo>
                    <a:pt x="1414" y="3065"/>
                  </a:lnTo>
                  <a:lnTo>
                    <a:pt x="1435" y="2987"/>
                  </a:lnTo>
                  <a:lnTo>
                    <a:pt x="1453" y="2913"/>
                  </a:lnTo>
                  <a:lnTo>
                    <a:pt x="1468" y="2846"/>
                  </a:lnTo>
                  <a:lnTo>
                    <a:pt x="1480" y="2784"/>
                  </a:lnTo>
                  <a:lnTo>
                    <a:pt x="1491" y="2730"/>
                  </a:lnTo>
                  <a:lnTo>
                    <a:pt x="110" y="2730"/>
                  </a:lnTo>
                  <a:lnTo>
                    <a:pt x="80" y="2727"/>
                  </a:lnTo>
                  <a:lnTo>
                    <a:pt x="55" y="2715"/>
                  </a:lnTo>
                  <a:lnTo>
                    <a:pt x="32" y="2699"/>
                  </a:lnTo>
                  <a:lnTo>
                    <a:pt x="14" y="2676"/>
                  </a:lnTo>
                  <a:lnTo>
                    <a:pt x="4" y="2649"/>
                  </a:lnTo>
                  <a:lnTo>
                    <a:pt x="0" y="2619"/>
                  </a:lnTo>
                  <a:lnTo>
                    <a:pt x="0" y="111"/>
                  </a:lnTo>
                  <a:lnTo>
                    <a:pt x="4" y="83"/>
                  </a:lnTo>
                  <a:lnTo>
                    <a:pt x="14" y="56"/>
                  </a:lnTo>
                  <a:lnTo>
                    <a:pt x="32" y="33"/>
                  </a:lnTo>
                  <a:lnTo>
                    <a:pt x="55" y="15"/>
                  </a:lnTo>
                  <a:lnTo>
                    <a:pt x="80" y="5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8" name="Freeform 1144"/>
            <p:cNvSpPr>
              <a:spLocks/>
            </p:cNvSpPr>
            <p:nvPr/>
          </p:nvSpPr>
          <p:spPr bwMode="auto">
            <a:xfrm>
              <a:off x="715" y="-1933"/>
              <a:ext cx="1291" cy="541"/>
            </a:xfrm>
            <a:custGeom>
              <a:avLst/>
              <a:gdLst>
                <a:gd name="T0" fmla="*/ 1506 w 2580"/>
                <a:gd name="T1" fmla="*/ 0 h 1083"/>
                <a:gd name="T2" fmla="*/ 1528 w 2580"/>
                <a:gd name="T3" fmla="*/ 1 h 1083"/>
                <a:gd name="T4" fmla="*/ 1549 w 2580"/>
                <a:gd name="T5" fmla="*/ 10 h 1083"/>
                <a:gd name="T6" fmla="*/ 1566 w 2580"/>
                <a:gd name="T7" fmla="*/ 22 h 1083"/>
                <a:gd name="T8" fmla="*/ 1579 w 2580"/>
                <a:gd name="T9" fmla="*/ 40 h 1083"/>
                <a:gd name="T10" fmla="*/ 1859 w 2580"/>
                <a:gd name="T11" fmla="*/ 514 h 1083"/>
                <a:gd name="T12" fmla="*/ 1859 w 2580"/>
                <a:gd name="T13" fmla="*/ 514 h 1083"/>
                <a:gd name="T14" fmla="*/ 2496 w 2580"/>
                <a:gd name="T15" fmla="*/ 514 h 1083"/>
                <a:gd name="T16" fmla="*/ 2523 w 2580"/>
                <a:gd name="T17" fmla="*/ 519 h 1083"/>
                <a:gd name="T18" fmla="*/ 2546 w 2580"/>
                <a:gd name="T19" fmla="*/ 531 h 1083"/>
                <a:gd name="T20" fmla="*/ 2564 w 2580"/>
                <a:gd name="T21" fmla="*/ 549 h 1083"/>
                <a:gd name="T22" fmla="*/ 2576 w 2580"/>
                <a:gd name="T23" fmla="*/ 571 h 1083"/>
                <a:gd name="T24" fmla="*/ 2580 w 2580"/>
                <a:gd name="T25" fmla="*/ 598 h 1083"/>
                <a:gd name="T26" fmla="*/ 2576 w 2580"/>
                <a:gd name="T27" fmla="*/ 624 h 1083"/>
                <a:gd name="T28" fmla="*/ 2564 w 2580"/>
                <a:gd name="T29" fmla="*/ 646 h 1083"/>
                <a:gd name="T30" fmla="*/ 2546 w 2580"/>
                <a:gd name="T31" fmla="*/ 664 h 1083"/>
                <a:gd name="T32" fmla="*/ 2523 w 2580"/>
                <a:gd name="T33" fmla="*/ 676 h 1083"/>
                <a:gd name="T34" fmla="*/ 2496 w 2580"/>
                <a:gd name="T35" fmla="*/ 681 h 1083"/>
                <a:gd name="T36" fmla="*/ 1811 w 2580"/>
                <a:gd name="T37" fmla="*/ 681 h 1083"/>
                <a:gd name="T38" fmla="*/ 1789 w 2580"/>
                <a:gd name="T39" fmla="*/ 678 h 1083"/>
                <a:gd name="T40" fmla="*/ 1769 w 2580"/>
                <a:gd name="T41" fmla="*/ 670 h 1083"/>
                <a:gd name="T42" fmla="*/ 1753 w 2580"/>
                <a:gd name="T43" fmla="*/ 657 h 1083"/>
                <a:gd name="T44" fmla="*/ 1739 w 2580"/>
                <a:gd name="T45" fmla="*/ 640 h 1083"/>
                <a:gd name="T46" fmla="*/ 1513 w 2580"/>
                <a:gd name="T47" fmla="*/ 255 h 1083"/>
                <a:gd name="T48" fmla="*/ 1104 w 2580"/>
                <a:gd name="T49" fmla="*/ 1038 h 1083"/>
                <a:gd name="T50" fmla="*/ 1092 w 2580"/>
                <a:gd name="T51" fmla="*/ 1054 h 1083"/>
                <a:gd name="T52" fmla="*/ 1077 w 2580"/>
                <a:gd name="T53" fmla="*/ 1068 h 1083"/>
                <a:gd name="T54" fmla="*/ 1059 w 2580"/>
                <a:gd name="T55" fmla="*/ 1078 h 1083"/>
                <a:gd name="T56" fmla="*/ 1038 w 2580"/>
                <a:gd name="T57" fmla="*/ 1083 h 1083"/>
                <a:gd name="T58" fmla="*/ 1031 w 2580"/>
                <a:gd name="T59" fmla="*/ 1083 h 1083"/>
                <a:gd name="T60" fmla="*/ 1005 w 2580"/>
                <a:gd name="T61" fmla="*/ 1078 h 1083"/>
                <a:gd name="T62" fmla="*/ 984 w 2580"/>
                <a:gd name="T63" fmla="*/ 1068 h 1083"/>
                <a:gd name="T64" fmla="*/ 965 w 2580"/>
                <a:gd name="T65" fmla="*/ 1051 h 1083"/>
                <a:gd name="T66" fmla="*/ 669 w 2580"/>
                <a:gd name="T67" fmla="*/ 681 h 1083"/>
                <a:gd name="T68" fmla="*/ 82 w 2580"/>
                <a:gd name="T69" fmla="*/ 681 h 1083"/>
                <a:gd name="T70" fmla="*/ 56 w 2580"/>
                <a:gd name="T71" fmla="*/ 676 h 1083"/>
                <a:gd name="T72" fmla="*/ 34 w 2580"/>
                <a:gd name="T73" fmla="*/ 664 h 1083"/>
                <a:gd name="T74" fmla="*/ 16 w 2580"/>
                <a:gd name="T75" fmla="*/ 646 h 1083"/>
                <a:gd name="T76" fmla="*/ 4 w 2580"/>
                <a:gd name="T77" fmla="*/ 624 h 1083"/>
                <a:gd name="T78" fmla="*/ 0 w 2580"/>
                <a:gd name="T79" fmla="*/ 598 h 1083"/>
                <a:gd name="T80" fmla="*/ 4 w 2580"/>
                <a:gd name="T81" fmla="*/ 571 h 1083"/>
                <a:gd name="T82" fmla="*/ 16 w 2580"/>
                <a:gd name="T83" fmla="*/ 549 h 1083"/>
                <a:gd name="T84" fmla="*/ 34 w 2580"/>
                <a:gd name="T85" fmla="*/ 531 h 1083"/>
                <a:gd name="T86" fmla="*/ 56 w 2580"/>
                <a:gd name="T87" fmla="*/ 519 h 1083"/>
                <a:gd name="T88" fmla="*/ 82 w 2580"/>
                <a:gd name="T89" fmla="*/ 514 h 1083"/>
                <a:gd name="T90" fmla="*/ 710 w 2580"/>
                <a:gd name="T91" fmla="*/ 514 h 1083"/>
                <a:gd name="T92" fmla="*/ 735 w 2580"/>
                <a:gd name="T93" fmla="*/ 519 h 1083"/>
                <a:gd name="T94" fmla="*/ 756 w 2580"/>
                <a:gd name="T95" fmla="*/ 529 h 1083"/>
                <a:gd name="T96" fmla="*/ 776 w 2580"/>
                <a:gd name="T97" fmla="*/ 546 h 1083"/>
                <a:gd name="T98" fmla="*/ 1016 w 2580"/>
                <a:gd name="T99" fmla="*/ 847 h 1083"/>
                <a:gd name="T100" fmla="*/ 1434 w 2580"/>
                <a:gd name="T101" fmla="*/ 45 h 1083"/>
                <a:gd name="T102" fmla="*/ 1447 w 2580"/>
                <a:gd name="T103" fmla="*/ 27 h 1083"/>
                <a:gd name="T104" fmla="*/ 1464 w 2580"/>
                <a:gd name="T105" fmla="*/ 12 h 1083"/>
                <a:gd name="T106" fmla="*/ 1485 w 2580"/>
                <a:gd name="T107" fmla="*/ 3 h 1083"/>
                <a:gd name="T108" fmla="*/ 1506 w 2580"/>
                <a:gd name="T109" fmla="*/ 0 h 1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80" h="1083">
                  <a:moveTo>
                    <a:pt x="1506" y="0"/>
                  </a:moveTo>
                  <a:lnTo>
                    <a:pt x="1528" y="1"/>
                  </a:lnTo>
                  <a:lnTo>
                    <a:pt x="1549" y="10"/>
                  </a:lnTo>
                  <a:lnTo>
                    <a:pt x="1566" y="22"/>
                  </a:lnTo>
                  <a:lnTo>
                    <a:pt x="1579" y="40"/>
                  </a:lnTo>
                  <a:lnTo>
                    <a:pt x="1859" y="514"/>
                  </a:lnTo>
                  <a:lnTo>
                    <a:pt x="1859" y="514"/>
                  </a:lnTo>
                  <a:lnTo>
                    <a:pt x="2496" y="514"/>
                  </a:lnTo>
                  <a:lnTo>
                    <a:pt x="2523" y="519"/>
                  </a:lnTo>
                  <a:lnTo>
                    <a:pt x="2546" y="531"/>
                  </a:lnTo>
                  <a:lnTo>
                    <a:pt x="2564" y="549"/>
                  </a:lnTo>
                  <a:lnTo>
                    <a:pt x="2576" y="571"/>
                  </a:lnTo>
                  <a:lnTo>
                    <a:pt x="2580" y="598"/>
                  </a:lnTo>
                  <a:lnTo>
                    <a:pt x="2576" y="624"/>
                  </a:lnTo>
                  <a:lnTo>
                    <a:pt x="2564" y="646"/>
                  </a:lnTo>
                  <a:lnTo>
                    <a:pt x="2546" y="664"/>
                  </a:lnTo>
                  <a:lnTo>
                    <a:pt x="2523" y="676"/>
                  </a:lnTo>
                  <a:lnTo>
                    <a:pt x="2496" y="681"/>
                  </a:lnTo>
                  <a:lnTo>
                    <a:pt x="1811" y="681"/>
                  </a:lnTo>
                  <a:lnTo>
                    <a:pt x="1789" y="678"/>
                  </a:lnTo>
                  <a:lnTo>
                    <a:pt x="1769" y="670"/>
                  </a:lnTo>
                  <a:lnTo>
                    <a:pt x="1753" y="657"/>
                  </a:lnTo>
                  <a:lnTo>
                    <a:pt x="1739" y="640"/>
                  </a:lnTo>
                  <a:lnTo>
                    <a:pt x="1513" y="255"/>
                  </a:lnTo>
                  <a:lnTo>
                    <a:pt x="1104" y="1038"/>
                  </a:lnTo>
                  <a:lnTo>
                    <a:pt x="1092" y="1054"/>
                  </a:lnTo>
                  <a:lnTo>
                    <a:pt x="1077" y="1068"/>
                  </a:lnTo>
                  <a:lnTo>
                    <a:pt x="1059" y="1078"/>
                  </a:lnTo>
                  <a:lnTo>
                    <a:pt x="1038" y="1083"/>
                  </a:lnTo>
                  <a:lnTo>
                    <a:pt x="1031" y="1083"/>
                  </a:lnTo>
                  <a:lnTo>
                    <a:pt x="1005" y="1078"/>
                  </a:lnTo>
                  <a:lnTo>
                    <a:pt x="984" y="1068"/>
                  </a:lnTo>
                  <a:lnTo>
                    <a:pt x="965" y="1051"/>
                  </a:lnTo>
                  <a:lnTo>
                    <a:pt x="669" y="681"/>
                  </a:lnTo>
                  <a:lnTo>
                    <a:pt x="82" y="681"/>
                  </a:lnTo>
                  <a:lnTo>
                    <a:pt x="56" y="676"/>
                  </a:lnTo>
                  <a:lnTo>
                    <a:pt x="34" y="664"/>
                  </a:lnTo>
                  <a:lnTo>
                    <a:pt x="16" y="646"/>
                  </a:lnTo>
                  <a:lnTo>
                    <a:pt x="4" y="624"/>
                  </a:lnTo>
                  <a:lnTo>
                    <a:pt x="0" y="598"/>
                  </a:lnTo>
                  <a:lnTo>
                    <a:pt x="4" y="571"/>
                  </a:lnTo>
                  <a:lnTo>
                    <a:pt x="16" y="549"/>
                  </a:lnTo>
                  <a:lnTo>
                    <a:pt x="34" y="531"/>
                  </a:lnTo>
                  <a:lnTo>
                    <a:pt x="56" y="519"/>
                  </a:lnTo>
                  <a:lnTo>
                    <a:pt x="82" y="514"/>
                  </a:lnTo>
                  <a:lnTo>
                    <a:pt x="710" y="514"/>
                  </a:lnTo>
                  <a:lnTo>
                    <a:pt x="735" y="519"/>
                  </a:lnTo>
                  <a:lnTo>
                    <a:pt x="756" y="529"/>
                  </a:lnTo>
                  <a:lnTo>
                    <a:pt x="776" y="546"/>
                  </a:lnTo>
                  <a:lnTo>
                    <a:pt x="1016" y="847"/>
                  </a:lnTo>
                  <a:lnTo>
                    <a:pt x="1434" y="45"/>
                  </a:lnTo>
                  <a:lnTo>
                    <a:pt x="1447" y="27"/>
                  </a:lnTo>
                  <a:lnTo>
                    <a:pt x="1464" y="12"/>
                  </a:lnTo>
                  <a:lnTo>
                    <a:pt x="1485" y="3"/>
                  </a:lnTo>
                  <a:lnTo>
                    <a:pt x="15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892" name="Freeform 1171"/>
          <p:cNvSpPr>
            <a:spLocks/>
          </p:cNvSpPr>
          <p:nvPr/>
        </p:nvSpPr>
        <p:spPr bwMode="auto">
          <a:xfrm>
            <a:off x="2776664" y="4932606"/>
            <a:ext cx="345818" cy="259336"/>
          </a:xfrm>
          <a:custGeom>
            <a:avLst/>
            <a:gdLst>
              <a:gd name="T0" fmla="*/ 6189 w 6231"/>
              <a:gd name="T1" fmla="*/ 0 h 4673"/>
              <a:gd name="T2" fmla="*/ 6206 w 6231"/>
              <a:gd name="T3" fmla="*/ 6 h 4673"/>
              <a:gd name="T4" fmla="*/ 6219 w 6231"/>
              <a:gd name="T5" fmla="*/ 17 h 4673"/>
              <a:gd name="T6" fmla="*/ 6229 w 6231"/>
              <a:gd name="T7" fmla="*/ 34 h 4673"/>
              <a:gd name="T8" fmla="*/ 6231 w 6231"/>
              <a:gd name="T9" fmla="*/ 53 h 4673"/>
              <a:gd name="T10" fmla="*/ 6223 w 6231"/>
              <a:gd name="T11" fmla="*/ 72 h 4673"/>
              <a:gd name="T12" fmla="*/ 3477 w 6231"/>
              <a:gd name="T13" fmla="*/ 4603 h 4673"/>
              <a:gd name="T14" fmla="*/ 3455 w 6231"/>
              <a:gd name="T15" fmla="*/ 4631 h 4673"/>
              <a:gd name="T16" fmla="*/ 3428 w 6231"/>
              <a:gd name="T17" fmla="*/ 4652 h 4673"/>
              <a:gd name="T18" fmla="*/ 3398 w 6231"/>
              <a:gd name="T19" fmla="*/ 4665 h 4673"/>
              <a:gd name="T20" fmla="*/ 3366 w 6231"/>
              <a:gd name="T21" fmla="*/ 4673 h 4673"/>
              <a:gd name="T22" fmla="*/ 3332 w 6231"/>
              <a:gd name="T23" fmla="*/ 4673 h 4673"/>
              <a:gd name="T24" fmla="*/ 3300 w 6231"/>
              <a:gd name="T25" fmla="*/ 4664 h 4673"/>
              <a:gd name="T26" fmla="*/ 3269 w 6231"/>
              <a:gd name="T27" fmla="*/ 4648 h 4673"/>
              <a:gd name="T28" fmla="*/ 2513 w 6231"/>
              <a:gd name="T29" fmla="*/ 4132 h 4673"/>
              <a:gd name="T30" fmla="*/ 1745 w 6231"/>
              <a:gd name="T31" fmla="*/ 4641 h 4673"/>
              <a:gd name="T32" fmla="*/ 1717 w 6231"/>
              <a:gd name="T33" fmla="*/ 4654 h 4673"/>
              <a:gd name="T34" fmla="*/ 1690 w 6231"/>
              <a:gd name="T35" fmla="*/ 4656 h 4673"/>
              <a:gd name="T36" fmla="*/ 1664 w 6231"/>
              <a:gd name="T37" fmla="*/ 4650 h 4673"/>
              <a:gd name="T38" fmla="*/ 1639 w 6231"/>
              <a:gd name="T39" fmla="*/ 4639 h 4673"/>
              <a:gd name="T40" fmla="*/ 1621 w 6231"/>
              <a:gd name="T41" fmla="*/ 4618 h 4673"/>
              <a:gd name="T42" fmla="*/ 1609 w 6231"/>
              <a:gd name="T43" fmla="*/ 4595 h 4673"/>
              <a:gd name="T44" fmla="*/ 1603 w 6231"/>
              <a:gd name="T45" fmla="*/ 4565 h 4673"/>
              <a:gd name="T46" fmla="*/ 1603 w 6231"/>
              <a:gd name="T47" fmla="*/ 3511 h 4673"/>
              <a:gd name="T48" fmla="*/ 5090 w 6231"/>
              <a:gd name="T49" fmla="*/ 905 h 4673"/>
              <a:gd name="T50" fmla="*/ 972 w 6231"/>
              <a:gd name="T51" fmla="*/ 3077 h 4673"/>
              <a:gd name="T52" fmla="*/ 64 w 6231"/>
              <a:gd name="T53" fmla="*/ 2459 h 4673"/>
              <a:gd name="T54" fmla="*/ 36 w 6231"/>
              <a:gd name="T55" fmla="*/ 2434 h 4673"/>
              <a:gd name="T56" fmla="*/ 15 w 6231"/>
              <a:gd name="T57" fmla="*/ 2404 h 4673"/>
              <a:gd name="T58" fmla="*/ 4 w 6231"/>
              <a:gd name="T59" fmla="*/ 2370 h 4673"/>
              <a:gd name="T60" fmla="*/ 0 w 6231"/>
              <a:gd name="T61" fmla="*/ 2335 h 4673"/>
              <a:gd name="T62" fmla="*/ 0 w 6231"/>
              <a:gd name="T63" fmla="*/ 2335 h 4673"/>
              <a:gd name="T64" fmla="*/ 4 w 6231"/>
              <a:gd name="T65" fmla="*/ 2301 h 4673"/>
              <a:gd name="T66" fmla="*/ 17 w 6231"/>
              <a:gd name="T67" fmla="*/ 2269 h 4673"/>
              <a:gd name="T68" fmla="*/ 36 w 6231"/>
              <a:gd name="T69" fmla="*/ 2241 h 4673"/>
              <a:gd name="T70" fmla="*/ 62 w 6231"/>
              <a:gd name="T71" fmla="*/ 2216 h 4673"/>
              <a:gd name="T72" fmla="*/ 96 w 6231"/>
              <a:gd name="T73" fmla="*/ 2199 h 4673"/>
              <a:gd name="T74" fmla="*/ 6168 w 6231"/>
              <a:gd name="T75" fmla="*/ 4 h 4673"/>
              <a:gd name="T76" fmla="*/ 6189 w 6231"/>
              <a:gd name="T77" fmla="*/ 0 h 46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231" h="4673">
                <a:moveTo>
                  <a:pt x="6189" y="0"/>
                </a:moveTo>
                <a:lnTo>
                  <a:pt x="6206" y="6"/>
                </a:lnTo>
                <a:lnTo>
                  <a:pt x="6219" y="17"/>
                </a:lnTo>
                <a:lnTo>
                  <a:pt x="6229" y="34"/>
                </a:lnTo>
                <a:lnTo>
                  <a:pt x="6231" y="53"/>
                </a:lnTo>
                <a:lnTo>
                  <a:pt x="6223" y="72"/>
                </a:lnTo>
                <a:lnTo>
                  <a:pt x="3477" y="4603"/>
                </a:lnTo>
                <a:lnTo>
                  <a:pt x="3455" y="4631"/>
                </a:lnTo>
                <a:lnTo>
                  <a:pt x="3428" y="4652"/>
                </a:lnTo>
                <a:lnTo>
                  <a:pt x="3398" y="4665"/>
                </a:lnTo>
                <a:lnTo>
                  <a:pt x="3366" y="4673"/>
                </a:lnTo>
                <a:lnTo>
                  <a:pt x="3332" y="4673"/>
                </a:lnTo>
                <a:lnTo>
                  <a:pt x="3300" y="4664"/>
                </a:lnTo>
                <a:lnTo>
                  <a:pt x="3269" y="4648"/>
                </a:lnTo>
                <a:lnTo>
                  <a:pt x="2513" y="4132"/>
                </a:lnTo>
                <a:lnTo>
                  <a:pt x="1745" y="4641"/>
                </a:lnTo>
                <a:lnTo>
                  <a:pt x="1717" y="4654"/>
                </a:lnTo>
                <a:lnTo>
                  <a:pt x="1690" y="4656"/>
                </a:lnTo>
                <a:lnTo>
                  <a:pt x="1664" y="4650"/>
                </a:lnTo>
                <a:lnTo>
                  <a:pt x="1639" y="4639"/>
                </a:lnTo>
                <a:lnTo>
                  <a:pt x="1621" y="4618"/>
                </a:lnTo>
                <a:lnTo>
                  <a:pt x="1609" y="4595"/>
                </a:lnTo>
                <a:lnTo>
                  <a:pt x="1603" y="4565"/>
                </a:lnTo>
                <a:lnTo>
                  <a:pt x="1603" y="3511"/>
                </a:lnTo>
                <a:lnTo>
                  <a:pt x="5090" y="905"/>
                </a:lnTo>
                <a:lnTo>
                  <a:pt x="972" y="3077"/>
                </a:lnTo>
                <a:lnTo>
                  <a:pt x="64" y="2459"/>
                </a:lnTo>
                <a:lnTo>
                  <a:pt x="36" y="2434"/>
                </a:lnTo>
                <a:lnTo>
                  <a:pt x="15" y="2404"/>
                </a:lnTo>
                <a:lnTo>
                  <a:pt x="4" y="2370"/>
                </a:lnTo>
                <a:lnTo>
                  <a:pt x="0" y="2335"/>
                </a:lnTo>
                <a:lnTo>
                  <a:pt x="0" y="2335"/>
                </a:lnTo>
                <a:lnTo>
                  <a:pt x="4" y="2301"/>
                </a:lnTo>
                <a:lnTo>
                  <a:pt x="17" y="2269"/>
                </a:lnTo>
                <a:lnTo>
                  <a:pt x="36" y="2241"/>
                </a:lnTo>
                <a:lnTo>
                  <a:pt x="62" y="2216"/>
                </a:lnTo>
                <a:lnTo>
                  <a:pt x="96" y="2199"/>
                </a:lnTo>
                <a:lnTo>
                  <a:pt x="6168" y="4"/>
                </a:lnTo>
                <a:lnTo>
                  <a:pt x="6189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12" name="Freeform 1190"/>
          <p:cNvSpPr>
            <a:spLocks/>
          </p:cNvSpPr>
          <p:nvPr/>
        </p:nvSpPr>
        <p:spPr bwMode="auto">
          <a:xfrm>
            <a:off x="1276113" y="4924517"/>
            <a:ext cx="275515" cy="275515"/>
          </a:xfrm>
          <a:custGeom>
            <a:avLst/>
            <a:gdLst>
              <a:gd name="T0" fmla="*/ 0 w 4467"/>
              <a:gd name="T1" fmla="*/ 0 h 4467"/>
              <a:gd name="T2" fmla="*/ 4467 w 4467"/>
              <a:gd name="T3" fmla="*/ 1597 h 4467"/>
              <a:gd name="T4" fmla="*/ 3098 w 4467"/>
              <a:gd name="T5" fmla="*/ 2483 h 4467"/>
              <a:gd name="T6" fmla="*/ 4057 w 4467"/>
              <a:gd name="T7" fmla="*/ 3442 h 4467"/>
              <a:gd name="T8" fmla="*/ 4093 w 4467"/>
              <a:gd name="T9" fmla="*/ 3483 h 4467"/>
              <a:gd name="T10" fmla="*/ 4123 w 4467"/>
              <a:gd name="T11" fmla="*/ 3528 h 4467"/>
              <a:gd name="T12" fmla="*/ 4148 w 4467"/>
              <a:gd name="T13" fmla="*/ 3574 h 4467"/>
              <a:gd name="T14" fmla="*/ 4165 w 4467"/>
              <a:gd name="T15" fmla="*/ 3622 h 4467"/>
              <a:gd name="T16" fmla="*/ 4177 w 4467"/>
              <a:gd name="T17" fmla="*/ 3672 h 4467"/>
              <a:gd name="T18" fmla="*/ 4184 w 4467"/>
              <a:gd name="T19" fmla="*/ 3724 h 4467"/>
              <a:gd name="T20" fmla="*/ 4184 w 4467"/>
              <a:gd name="T21" fmla="*/ 3775 h 4467"/>
              <a:gd name="T22" fmla="*/ 4177 w 4467"/>
              <a:gd name="T23" fmla="*/ 3827 h 4467"/>
              <a:gd name="T24" fmla="*/ 4165 w 4467"/>
              <a:gd name="T25" fmla="*/ 3877 h 4467"/>
              <a:gd name="T26" fmla="*/ 4148 w 4467"/>
              <a:gd name="T27" fmla="*/ 3926 h 4467"/>
              <a:gd name="T28" fmla="*/ 4123 w 4467"/>
              <a:gd name="T29" fmla="*/ 3972 h 4467"/>
              <a:gd name="T30" fmla="*/ 4093 w 4467"/>
              <a:gd name="T31" fmla="*/ 4016 h 4467"/>
              <a:gd name="T32" fmla="*/ 4057 w 4467"/>
              <a:gd name="T33" fmla="*/ 4057 h 4467"/>
              <a:gd name="T34" fmla="*/ 4016 w 4467"/>
              <a:gd name="T35" fmla="*/ 4093 h 4467"/>
              <a:gd name="T36" fmla="*/ 3972 w 4467"/>
              <a:gd name="T37" fmla="*/ 4123 h 4467"/>
              <a:gd name="T38" fmla="*/ 3926 w 4467"/>
              <a:gd name="T39" fmla="*/ 4148 h 4467"/>
              <a:gd name="T40" fmla="*/ 3877 w 4467"/>
              <a:gd name="T41" fmla="*/ 4165 h 4467"/>
              <a:gd name="T42" fmla="*/ 3827 w 4467"/>
              <a:gd name="T43" fmla="*/ 4177 h 4467"/>
              <a:gd name="T44" fmla="*/ 3775 w 4467"/>
              <a:gd name="T45" fmla="*/ 4184 h 4467"/>
              <a:gd name="T46" fmla="*/ 3724 w 4467"/>
              <a:gd name="T47" fmla="*/ 4184 h 4467"/>
              <a:gd name="T48" fmla="*/ 3672 w 4467"/>
              <a:gd name="T49" fmla="*/ 4177 h 4467"/>
              <a:gd name="T50" fmla="*/ 3622 w 4467"/>
              <a:gd name="T51" fmla="*/ 4165 h 4467"/>
              <a:gd name="T52" fmla="*/ 3574 w 4467"/>
              <a:gd name="T53" fmla="*/ 4148 h 4467"/>
              <a:gd name="T54" fmla="*/ 3528 w 4467"/>
              <a:gd name="T55" fmla="*/ 4123 h 4467"/>
              <a:gd name="T56" fmla="*/ 3483 w 4467"/>
              <a:gd name="T57" fmla="*/ 4093 h 4467"/>
              <a:gd name="T58" fmla="*/ 3442 w 4467"/>
              <a:gd name="T59" fmla="*/ 4057 h 4467"/>
              <a:gd name="T60" fmla="*/ 2483 w 4467"/>
              <a:gd name="T61" fmla="*/ 3098 h 4467"/>
              <a:gd name="T62" fmla="*/ 1597 w 4467"/>
              <a:gd name="T63" fmla="*/ 4467 h 4467"/>
              <a:gd name="T64" fmla="*/ 0 w 4467"/>
              <a:gd name="T65" fmla="*/ 0 h 4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467" h="4467">
                <a:moveTo>
                  <a:pt x="0" y="0"/>
                </a:moveTo>
                <a:lnTo>
                  <a:pt x="4467" y="1597"/>
                </a:lnTo>
                <a:lnTo>
                  <a:pt x="3098" y="2483"/>
                </a:lnTo>
                <a:lnTo>
                  <a:pt x="4057" y="3442"/>
                </a:lnTo>
                <a:lnTo>
                  <a:pt x="4093" y="3483"/>
                </a:lnTo>
                <a:lnTo>
                  <a:pt x="4123" y="3528"/>
                </a:lnTo>
                <a:lnTo>
                  <a:pt x="4148" y="3574"/>
                </a:lnTo>
                <a:lnTo>
                  <a:pt x="4165" y="3622"/>
                </a:lnTo>
                <a:lnTo>
                  <a:pt x="4177" y="3672"/>
                </a:lnTo>
                <a:lnTo>
                  <a:pt x="4184" y="3724"/>
                </a:lnTo>
                <a:lnTo>
                  <a:pt x="4184" y="3775"/>
                </a:lnTo>
                <a:lnTo>
                  <a:pt x="4177" y="3827"/>
                </a:lnTo>
                <a:lnTo>
                  <a:pt x="4165" y="3877"/>
                </a:lnTo>
                <a:lnTo>
                  <a:pt x="4148" y="3926"/>
                </a:lnTo>
                <a:lnTo>
                  <a:pt x="4123" y="3972"/>
                </a:lnTo>
                <a:lnTo>
                  <a:pt x="4093" y="4016"/>
                </a:lnTo>
                <a:lnTo>
                  <a:pt x="4057" y="4057"/>
                </a:lnTo>
                <a:lnTo>
                  <a:pt x="4016" y="4093"/>
                </a:lnTo>
                <a:lnTo>
                  <a:pt x="3972" y="4123"/>
                </a:lnTo>
                <a:lnTo>
                  <a:pt x="3926" y="4148"/>
                </a:lnTo>
                <a:lnTo>
                  <a:pt x="3877" y="4165"/>
                </a:lnTo>
                <a:lnTo>
                  <a:pt x="3827" y="4177"/>
                </a:lnTo>
                <a:lnTo>
                  <a:pt x="3775" y="4184"/>
                </a:lnTo>
                <a:lnTo>
                  <a:pt x="3724" y="4184"/>
                </a:lnTo>
                <a:lnTo>
                  <a:pt x="3672" y="4177"/>
                </a:lnTo>
                <a:lnTo>
                  <a:pt x="3622" y="4165"/>
                </a:lnTo>
                <a:lnTo>
                  <a:pt x="3574" y="4148"/>
                </a:lnTo>
                <a:lnTo>
                  <a:pt x="3528" y="4123"/>
                </a:lnTo>
                <a:lnTo>
                  <a:pt x="3483" y="4093"/>
                </a:lnTo>
                <a:lnTo>
                  <a:pt x="3442" y="4057"/>
                </a:lnTo>
                <a:lnTo>
                  <a:pt x="2483" y="3098"/>
                </a:lnTo>
                <a:lnTo>
                  <a:pt x="1597" y="4467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16" name="Freeform 1195"/>
          <p:cNvSpPr>
            <a:spLocks noEditPoints="1"/>
          </p:cNvSpPr>
          <p:nvPr/>
        </p:nvSpPr>
        <p:spPr bwMode="auto">
          <a:xfrm>
            <a:off x="2004128" y="4923198"/>
            <a:ext cx="320036" cy="278153"/>
          </a:xfrm>
          <a:custGeom>
            <a:avLst/>
            <a:gdLst>
              <a:gd name="T0" fmla="*/ 316 w 4005"/>
              <a:gd name="T1" fmla="*/ 270 h 3479"/>
              <a:gd name="T2" fmla="*/ 287 w 4005"/>
              <a:gd name="T3" fmla="*/ 287 h 3479"/>
              <a:gd name="T4" fmla="*/ 269 w 4005"/>
              <a:gd name="T5" fmla="*/ 317 h 3479"/>
              <a:gd name="T6" fmla="*/ 268 w 4005"/>
              <a:gd name="T7" fmla="*/ 2074 h 3479"/>
              <a:gd name="T8" fmla="*/ 276 w 4005"/>
              <a:gd name="T9" fmla="*/ 2107 h 3479"/>
              <a:gd name="T10" fmla="*/ 301 w 4005"/>
              <a:gd name="T11" fmla="*/ 2133 h 3479"/>
              <a:gd name="T12" fmla="*/ 334 w 4005"/>
              <a:gd name="T13" fmla="*/ 2141 h 3479"/>
              <a:gd name="T14" fmla="*/ 3689 w 4005"/>
              <a:gd name="T15" fmla="*/ 2139 h 3479"/>
              <a:gd name="T16" fmla="*/ 3718 w 4005"/>
              <a:gd name="T17" fmla="*/ 2122 h 3479"/>
              <a:gd name="T18" fmla="*/ 3735 w 4005"/>
              <a:gd name="T19" fmla="*/ 2091 h 3479"/>
              <a:gd name="T20" fmla="*/ 3738 w 4005"/>
              <a:gd name="T21" fmla="*/ 335 h 3479"/>
              <a:gd name="T22" fmla="*/ 3729 w 4005"/>
              <a:gd name="T23" fmla="*/ 302 h 3479"/>
              <a:gd name="T24" fmla="*/ 3703 w 4005"/>
              <a:gd name="T25" fmla="*/ 276 h 3479"/>
              <a:gd name="T26" fmla="*/ 3670 w 4005"/>
              <a:gd name="T27" fmla="*/ 267 h 3479"/>
              <a:gd name="T28" fmla="*/ 334 w 4005"/>
              <a:gd name="T29" fmla="*/ 0 h 3479"/>
              <a:gd name="T30" fmla="*/ 3716 w 4005"/>
              <a:gd name="T31" fmla="*/ 3 h 3479"/>
              <a:gd name="T32" fmla="*/ 3799 w 4005"/>
              <a:gd name="T33" fmla="*/ 25 h 3479"/>
              <a:gd name="T34" fmla="*/ 3873 w 4005"/>
              <a:gd name="T35" fmla="*/ 68 h 3479"/>
              <a:gd name="T36" fmla="*/ 3937 w 4005"/>
              <a:gd name="T37" fmla="*/ 132 h 3479"/>
              <a:gd name="T38" fmla="*/ 3981 w 4005"/>
              <a:gd name="T39" fmla="*/ 206 h 3479"/>
              <a:gd name="T40" fmla="*/ 4001 w 4005"/>
              <a:gd name="T41" fmla="*/ 289 h 3479"/>
              <a:gd name="T42" fmla="*/ 4005 w 4005"/>
              <a:gd name="T43" fmla="*/ 2609 h 3479"/>
              <a:gd name="T44" fmla="*/ 3994 w 4005"/>
              <a:gd name="T45" fmla="*/ 2698 h 3479"/>
              <a:gd name="T46" fmla="*/ 3961 w 4005"/>
              <a:gd name="T47" fmla="*/ 2776 h 3479"/>
              <a:gd name="T48" fmla="*/ 3906 w 4005"/>
              <a:gd name="T49" fmla="*/ 2846 h 3479"/>
              <a:gd name="T50" fmla="*/ 3837 w 4005"/>
              <a:gd name="T51" fmla="*/ 2901 h 3479"/>
              <a:gd name="T52" fmla="*/ 3758 w 4005"/>
              <a:gd name="T53" fmla="*/ 2933 h 3479"/>
              <a:gd name="T54" fmla="*/ 3670 w 4005"/>
              <a:gd name="T55" fmla="*/ 2944 h 3479"/>
              <a:gd name="T56" fmla="*/ 2540 w 4005"/>
              <a:gd name="T57" fmla="*/ 2997 h 3479"/>
              <a:gd name="T58" fmla="*/ 2569 w 4005"/>
              <a:gd name="T59" fmla="*/ 3107 h 3479"/>
              <a:gd name="T60" fmla="*/ 2615 w 4005"/>
              <a:gd name="T61" fmla="*/ 3210 h 3479"/>
              <a:gd name="T62" fmla="*/ 2651 w 4005"/>
              <a:gd name="T63" fmla="*/ 3284 h 3479"/>
              <a:gd name="T64" fmla="*/ 2667 w 4005"/>
              <a:gd name="T65" fmla="*/ 3330 h 3479"/>
              <a:gd name="T66" fmla="*/ 2667 w 4005"/>
              <a:gd name="T67" fmla="*/ 3371 h 3479"/>
              <a:gd name="T68" fmla="*/ 2648 w 4005"/>
              <a:gd name="T69" fmla="*/ 3419 h 3479"/>
              <a:gd name="T70" fmla="*/ 2610 w 4005"/>
              <a:gd name="T71" fmla="*/ 3457 h 3479"/>
              <a:gd name="T72" fmla="*/ 2562 w 4005"/>
              <a:gd name="T73" fmla="*/ 3477 h 3479"/>
              <a:gd name="T74" fmla="*/ 1469 w 4005"/>
              <a:gd name="T75" fmla="*/ 3479 h 3479"/>
              <a:gd name="T76" fmla="*/ 1417 w 4005"/>
              <a:gd name="T77" fmla="*/ 3469 h 3479"/>
              <a:gd name="T78" fmla="*/ 1375 w 4005"/>
              <a:gd name="T79" fmla="*/ 3440 h 3479"/>
              <a:gd name="T80" fmla="*/ 1345 w 4005"/>
              <a:gd name="T81" fmla="*/ 3396 h 3479"/>
              <a:gd name="T82" fmla="*/ 1335 w 4005"/>
              <a:gd name="T83" fmla="*/ 3346 h 3479"/>
              <a:gd name="T84" fmla="*/ 1343 w 4005"/>
              <a:gd name="T85" fmla="*/ 3308 h 3479"/>
              <a:gd name="T86" fmla="*/ 1368 w 4005"/>
              <a:gd name="T87" fmla="*/ 3254 h 3479"/>
              <a:gd name="T88" fmla="*/ 1412 w 4005"/>
              <a:gd name="T89" fmla="*/ 3161 h 3479"/>
              <a:gd name="T90" fmla="*/ 1454 w 4005"/>
              <a:gd name="T91" fmla="*/ 3052 h 3479"/>
              <a:gd name="T92" fmla="*/ 1469 w 4005"/>
              <a:gd name="T93" fmla="*/ 2944 h 3479"/>
              <a:gd name="T94" fmla="*/ 290 w 4005"/>
              <a:gd name="T95" fmla="*/ 2941 h 3479"/>
              <a:gd name="T96" fmla="*/ 206 w 4005"/>
              <a:gd name="T97" fmla="*/ 2919 h 3479"/>
              <a:gd name="T98" fmla="*/ 132 w 4005"/>
              <a:gd name="T99" fmla="*/ 2876 h 3479"/>
              <a:gd name="T100" fmla="*/ 68 w 4005"/>
              <a:gd name="T101" fmla="*/ 2812 h 3479"/>
              <a:gd name="T102" fmla="*/ 24 w 4005"/>
              <a:gd name="T103" fmla="*/ 2738 h 3479"/>
              <a:gd name="T104" fmla="*/ 2 w 4005"/>
              <a:gd name="T105" fmla="*/ 2655 h 3479"/>
              <a:gd name="T106" fmla="*/ 0 w 4005"/>
              <a:gd name="T107" fmla="*/ 335 h 3479"/>
              <a:gd name="T108" fmla="*/ 11 w 4005"/>
              <a:gd name="T109" fmla="*/ 246 h 3479"/>
              <a:gd name="T110" fmla="*/ 44 w 4005"/>
              <a:gd name="T111" fmla="*/ 168 h 3479"/>
              <a:gd name="T112" fmla="*/ 98 w 4005"/>
              <a:gd name="T113" fmla="*/ 98 h 3479"/>
              <a:gd name="T114" fmla="*/ 167 w 4005"/>
              <a:gd name="T115" fmla="*/ 43 h 3479"/>
              <a:gd name="T116" fmla="*/ 247 w 4005"/>
              <a:gd name="T117" fmla="*/ 11 h 3479"/>
              <a:gd name="T118" fmla="*/ 334 w 4005"/>
              <a:gd name="T119" fmla="*/ 0 h 3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005" h="3479">
                <a:moveTo>
                  <a:pt x="334" y="267"/>
                </a:moveTo>
                <a:lnTo>
                  <a:pt x="316" y="270"/>
                </a:lnTo>
                <a:lnTo>
                  <a:pt x="301" y="276"/>
                </a:lnTo>
                <a:lnTo>
                  <a:pt x="287" y="287"/>
                </a:lnTo>
                <a:lnTo>
                  <a:pt x="276" y="302"/>
                </a:lnTo>
                <a:lnTo>
                  <a:pt x="269" y="317"/>
                </a:lnTo>
                <a:lnTo>
                  <a:pt x="268" y="335"/>
                </a:lnTo>
                <a:lnTo>
                  <a:pt x="268" y="2074"/>
                </a:lnTo>
                <a:lnTo>
                  <a:pt x="269" y="2091"/>
                </a:lnTo>
                <a:lnTo>
                  <a:pt x="276" y="2107"/>
                </a:lnTo>
                <a:lnTo>
                  <a:pt x="287" y="2122"/>
                </a:lnTo>
                <a:lnTo>
                  <a:pt x="301" y="2133"/>
                </a:lnTo>
                <a:lnTo>
                  <a:pt x="316" y="2139"/>
                </a:lnTo>
                <a:lnTo>
                  <a:pt x="334" y="2141"/>
                </a:lnTo>
                <a:lnTo>
                  <a:pt x="3670" y="2141"/>
                </a:lnTo>
                <a:lnTo>
                  <a:pt x="3689" y="2139"/>
                </a:lnTo>
                <a:lnTo>
                  <a:pt x="3703" y="2133"/>
                </a:lnTo>
                <a:lnTo>
                  <a:pt x="3718" y="2122"/>
                </a:lnTo>
                <a:lnTo>
                  <a:pt x="3729" y="2107"/>
                </a:lnTo>
                <a:lnTo>
                  <a:pt x="3735" y="2091"/>
                </a:lnTo>
                <a:lnTo>
                  <a:pt x="3738" y="2074"/>
                </a:lnTo>
                <a:lnTo>
                  <a:pt x="3738" y="335"/>
                </a:lnTo>
                <a:lnTo>
                  <a:pt x="3735" y="317"/>
                </a:lnTo>
                <a:lnTo>
                  <a:pt x="3729" y="302"/>
                </a:lnTo>
                <a:lnTo>
                  <a:pt x="3718" y="287"/>
                </a:lnTo>
                <a:lnTo>
                  <a:pt x="3703" y="276"/>
                </a:lnTo>
                <a:lnTo>
                  <a:pt x="3689" y="270"/>
                </a:lnTo>
                <a:lnTo>
                  <a:pt x="3670" y="267"/>
                </a:lnTo>
                <a:lnTo>
                  <a:pt x="334" y="267"/>
                </a:lnTo>
                <a:close/>
                <a:moveTo>
                  <a:pt x="334" y="0"/>
                </a:moveTo>
                <a:lnTo>
                  <a:pt x="3670" y="0"/>
                </a:lnTo>
                <a:lnTo>
                  <a:pt x="3716" y="3"/>
                </a:lnTo>
                <a:lnTo>
                  <a:pt x="3758" y="11"/>
                </a:lnTo>
                <a:lnTo>
                  <a:pt x="3799" y="25"/>
                </a:lnTo>
                <a:lnTo>
                  <a:pt x="3837" y="43"/>
                </a:lnTo>
                <a:lnTo>
                  <a:pt x="3873" y="68"/>
                </a:lnTo>
                <a:lnTo>
                  <a:pt x="3906" y="98"/>
                </a:lnTo>
                <a:lnTo>
                  <a:pt x="3937" y="132"/>
                </a:lnTo>
                <a:lnTo>
                  <a:pt x="3961" y="168"/>
                </a:lnTo>
                <a:lnTo>
                  <a:pt x="3981" y="206"/>
                </a:lnTo>
                <a:lnTo>
                  <a:pt x="3994" y="246"/>
                </a:lnTo>
                <a:lnTo>
                  <a:pt x="4001" y="289"/>
                </a:lnTo>
                <a:lnTo>
                  <a:pt x="4005" y="335"/>
                </a:lnTo>
                <a:lnTo>
                  <a:pt x="4005" y="2609"/>
                </a:lnTo>
                <a:lnTo>
                  <a:pt x="4001" y="2655"/>
                </a:lnTo>
                <a:lnTo>
                  <a:pt x="3994" y="2698"/>
                </a:lnTo>
                <a:lnTo>
                  <a:pt x="3981" y="2738"/>
                </a:lnTo>
                <a:lnTo>
                  <a:pt x="3961" y="2776"/>
                </a:lnTo>
                <a:lnTo>
                  <a:pt x="3937" y="2812"/>
                </a:lnTo>
                <a:lnTo>
                  <a:pt x="3906" y="2846"/>
                </a:lnTo>
                <a:lnTo>
                  <a:pt x="3873" y="2876"/>
                </a:lnTo>
                <a:lnTo>
                  <a:pt x="3837" y="2901"/>
                </a:lnTo>
                <a:lnTo>
                  <a:pt x="3799" y="2919"/>
                </a:lnTo>
                <a:lnTo>
                  <a:pt x="3758" y="2933"/>
                </a:lnTo>
                <a:lnTo>
                  <a:pt x="3716" y="2941"/>
                </a:lnTo>
                <a:lnTo>
                  <a:pt x="3670" y="2944"/>
                </a:lnTo>
                <a:lnTo>
                  <a:pt x="2536" y="2944"/>
                </a:lnTo>
                <a:lnTo>
                  <a:pt x="2540" y="2997"/>
                </a:lnTo>
                <a:lnTo>
                  <a:pt x="2551" y="3050"/>
                </a:lnTo>
                <a:lnTo>
                  <a:pt x="2569" y="3107"/>
                </a:lnTo>
                <a:lnTo>
                  <a:pt x="2591" y="3161"/>
                </a:lnTo>
                <a:lnTo>
                  <a:pt x="2615" y="3210"/>
                </a:lnTo>
                <a:lnTo>
                  <a:pt x="2637" y="3255"/>
                </a:lnTo>
                <a:lnTo>
                  <a:pt x="2651" y="3284"/>
                </a:lnTo>
                <a:lnTo>
                  <a:pt x="2661" y="3309"/>
                </a:lnTo>
                <a:lnTo>
                  <a:pt x="2667" y="3330"/>
                </a:lnTo>
                <a:lnTo>
                  <a:pt x="2670" y="3346"/>
                </a:lnTo>
                <a:lnTo>
                  <a:pt x="2667" y="3371"/>
                </a:lnTo>
                <a:lnTo>
                  <a:pt x="2660" y="3396"/>
                </a:lnTo>
                <a:lnTo>
                  <a:pt x="2648" y="3419"/>
                </a:lnTo>
                <a:lnTo>
                  <a:pt x="2631" y="3440"/>
                </a:lnTo>
                <a:lnTo>
                  <a:pt x="2610" y="3457"/>
                </a:lnTo>
                <a:lnTo>
                  <a:pt x="2587" y="3469"/>
                </a:lnTo>
                <a:lnTo>
                  <a:pt x="2562" y="3477"/>
                </a:lnTo>
                <a:lnTo>
                  <a:pt x="2536" y="3479"/>
                </a:lnTo>
                <a:lnTo>
                  <a:pt x="1469" y="3479"/>
                </a:lnTo>
                <a:lnTo>
                  <a:pt x="1442" y="3477"/>
                </a:lnTo>
                <a:lnTo>
                  <a:pt x="1417" y="3469"/>
                </a:lnTo>
                <a:lnTo>
                  <a:pt x="1395" y="3457"/>
                </a:lnTo>
                <a:lnTo>
                  <a:pt x="1375" y="3440"/>
                </a:lnTo>
                <a:lnTo>
                  <a:pt x="1357" y="3419"/>
                </a:lnTo>
                <a:lnTo>
                  <a:pt x="1345" y="3396"/>
                </a:lnTo>
                <a:lnTo>
                  <a:pt x="1338" y="3371"/>
                </a:lnTo>
                <a:lnTo>
                  <a:pt x="1335" y="3346"/>
                </a:lnTo>
                <a:lnTo>
                  <a:pt x="1337" y="3328"/>
                </a:lnTo>
                <a:lnTo>
                  <a:pt x="1343" y="3308"/>
                </a:lnTo>
                <a:lnTo>
                  <a:pt x="1354" y="3283"/>
                </a:lnTo>
                <a:lnTo>
                  <a:pt x="1368" y="3254"/>
                </a:lnTo>
                <a:lnTo>
                  <a:pt x="1390" y="3210"/>
                </a:lnTo>
                <a:lnTo>
                  <a:pt x="1412" y="3161"/>
                </a:lnTo>
                <a:lnTo>
                  <a:pt x="1434" y="3107"/>
                </a:lnTo>
                <a:lnTo>
                  <a:pt x="1454" y="3052"/>
                </a:lnTo>
                <a:lnTo>
                  <a:pt x="1465" y="2998"/>
                </a:lnTo>
                <a:lnTo>
                  <a:pt x="1469" y="2944"/>
                </a:lnTo>
                <a:lnTo>
                  <a:pt x="334" y="2944"/>
                </a:lnTo>
                <a:lnTo>
                  <a:pt x="290" y="2941"/>
                </a:lnTo>
                <a:lnTo>
                  <a:pt x="247" y="2933"/>
                </a:lnTo>
                <a:lnTo>
                  <a:pt x="206" y="2919"/>
                </a:lnTo>
                <a:lnTo>
                  <a:pt x="167" y="2901"/>
                </a:lnTo>
                <a:lnTo>
                  <a:pt x="132" y="2876"/>
                </a:lnTo>
                <a:lnTo>
                  <a:pt x="98" y="2846"/>
                </a:lnTo>
                <a:lnTo>
                  <a:pt x="68" y="2812"/>
                </a:lnTo>
                <a:lnTo>
                  <a:pt x="44" y="2776"/>
                </a:lnTo>
                <a:lnTo>
                  <a:pt x="24" y="2738"/>
                </a:lnTo>
                <a:lnTo>
                  <a:pt x="11" y="2698"/>
                </a:lnTo>
                <a:lnTo>
                  <a:pt x="2" y="2655"/>
                </a:lnTo>
                <a:lnTo>
                  <a:pt x="0" y="2609"/>
                </a:lnTo>
                <a:lnTo>
                  <a:pt x="0" y="335"/>
                </a:lnTo>
                <a:lnTo>
                  <a:pt x="2" y="289"/>
                </a:lnTo>
                <a:lnTo>
                  <a:pt x="11" y="246"/>
                </a:lnTo>
                <a:lnTo>
                  <a:pt x="24" y="206"/>
                </a:lnTo>
                <a:lnTo>
                  <a:pt x="44" y="168"/>
                </a:lnTo>
                <a:lnTo>
                  <a:pt x="68" y="132"/>
                </a:lnTo>
                <a:lnTo>
                  <a:pt x="98" y="98"/>
                </a:lnTo>
                <a:lnTo>
                  <a:pt x="132" y="68"/>
                </a:lnTo>
                <a:lnTo>
                  <a:pt x="167" y="43"/>
                </a:lnTo>
                <a:lnTo>
                  <a:pt x="206" y="25"/>
                </a:lnTo>
                <a:lnTo>
                  <a:pt x="247" y="11"/>
                </a:lnTo>
                <a:lnTo>
                  <a:pt x="290" y="3"/>
                </a:lnTo>
                <a:lnTo>
                  <a:pt x="334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20" name="Freeform 1200"/>
          <p:cNvSpPr>
            <a:spLocks noEditPoints="1"/>
          </p:cNvSpPr>
          <p:nvPr/>
        </p:nvSpPr>
        <p:spPr bwMode="auto">
          <a:xfrm>
            <a:off x="3574982" y="4928228"/>
            <a:ext cx="268480" cy="268092"/>
          </a:xfrm>
          <a:custGeom>
            <a:avLst/>
            <a:gdLst>
              <a:gd name="T0" fmla="*/ 2159 w 4154"/>
              <a:gd name="T1" fmla="*/ 2194 h 4147"/>
              <a:gd name="T2" fmla="*/ 2105 w 4154"/>
              <a:gd name="T3" fmla="*/ 2222 h 4147"/>
              <a:gd name="T4" fmla="*/ 2050 w 4154"/>
              <a:gd name="T5" fmla="*/ 2223 h 4147"/>
              <a:gd name="T6" fmla="*/ 2001 w 4154"/>
              <a:gd name="T7" fmla="*/ 2208 h 4147"/>
              <a:gd name="T8" fmla="*/ 1014 w 4154"/>
              <a:gd name="T9" fmla="*/ 1464 h 4147"/>
              <a:gd name="T10" fmla="*/ 3108 w 4154"/>
              <a:gd name="T11" fmla="*/ 2995 h 4147"/>
              <a:gd name="T12" fmla="*/ 1110 w 4154"/>
              <a:gd name="T13" fmla="*/ 1152 h 4147"/>
              <a:gd name="T14" fmla="*/ 3012 w 4154"/>
              <a:gd name="T15" fmla="*/ 1152 h 4147"/>
              <a:gd name="T16" fmla="*/ 2077 w 4154"/>
              <a:gd name="T17" fmla="*/ 0 h 4147"/>
              <a:gd name="T18" fmla="*/ 2328 w 4154"/>
              <a:gd name="T19" fmla="*/ 15 h 4147"/>
              <a:gd name="T20" fmla="*/ 2570 w 4154"/>
              <a:gd name="T21" fmla="*/ 58 h 4147"/>
              <a:gd name="T22" fmla="*/ 2802 w 4154"/>
              <a:gd name="T23" fmla="*/ 129 h 4147"/>
              <a:gd name="T24" fmla="*/ 3021 w 4154"/>
              <a:gd name="T25" fmla="*/ 225 h 4147"/>
              <a:gd name="T26" fmla="*/ 3226 w 4154"/>
              <a:gd name="T27" fmla="*/ 346 h 4147"/>
              <a:gd name="T28" fmla="*/ 3415 w 4154"/>
              <a:gd name="T29" fmla="*/ 487 h 4147"/>
              <a:gd name="T30" fmla="*/ 3586 w 4154"/>
              <a:gd name="T31" fmla="*/ 649 h 4147"/>
              <a:gd name="T32" fmla="*/ 3738 w 4154"/>
              <a:gd name="T33" fmla="*/ 830 h 4147"/>
              <a:gd name="T34" fmla="*/ 3870 w 4154"/>
              <a:gd name="T35" fmla="*/ 1026 h 4147"/>
              <a:gd name="T36" fmla="*/ 3979 w 4154"/>
              <a:gd name="T37" fmla="*/ 1239 h 4147"/>
              <a:gd name="T38" fmla="*/ 4063 w 4154"/>
              <a:gd name="T39" fmla="*/ 1464 h 4147"/>
              <a:gd name="T40" fmla="*/ 4120 w 4154"/>
              <a:gd name="T41" fmla="*/ 1701 h 4147"/>
              <a:gd name="T42" fmla="*/ 4150 w 4154"/>
              <a:gd name="T43" fmla="*/ 1948 h 4147"/>
              <a:gd name="T44" fmla="*/ 4150 w 4154"/>
              <a:gd name="T45" fmla="*/ 2199 h 4147"/>
              <a:gd name="T46" fmla="*/ 4120 w 4154"/>
              <a:gd name="T47" fmla="*/ 2446 h 4147"/>
              <a:gd name="T48" fmla="*/ 4063 w 4154"/>
              <a:gd name="T49" fmla="*/ 2683 h 4147"/>
              <a:gd name="T50" fmla="*/ 3979 w 4154"/>
              <a:gd name="T51" fmla="*/ 2908 h 4147"/>
              <a:gd name="T52" fmla="*/ 3870 w 4154"/>
              <a:gd name="T53" fmla="*/ 3119 h 4147"/>
              <a:gd name="T54" fmla="*/ 3738 w 4154"/>
              <a:gd name="T55" fmla="*/ 3317 h 4147"/>
              <a:gd name="T56" fmla="*/ 3586 w 4154"/>
              <a:gd name="T57" fmla="*/ 3498 h 4147"/>
              <a:gd name="T58" fmla="*/ 3415 w 4154"/>
              <a:gd name="T59" fmla="*/ 3660 h 4147"/>
              <a:gd name="T60" fmla="*/ 3226 w 4154"/>
              <a:gd name="T61" fmla="*/ 3801 h 4147"/>
              <a:gd name="T62" fmla="*/ 3021 w 4154"/>
              <a:gd name="T63" fmla="*/ 3920 h 4147"/>
              <a:gd name="T64" fmla="*/ 2802 w 4154"/>
              <a:gd name="T65" fmla="*/ 4018 h 4147"/>
              <a:gd name="T66" fmla="*/ 2570 w 4154"/>
              <a:gd name="T67" fmla="*/ 4089 h 4147"/>
              <a:gd name="T68" fmla="*/ 2328 w 4154"/>
              <a:gd name="T69" fmla="*/ 4132 h 4147"/>
              <a:gd name="T70" fmla="*/ 2077 w 4154"/>
              <a:gd name="T71" fmla="*/ 4147 h 4147"/>
              <a:gd name="T72" fmla="*/ 1826 w 4154"/>
              <a:gd name="T73" fmla="*/ 4132 h 4147"/>
              <a:gd name="T74" fmla="*/ 1584 w 4154"/>
              <a:gd name="T75" fmla="*/ 4089 h 4147"/>
              <a:gd name="T76" fmla="*/ 1352 w 4154"/>
              <a:gd name="T77" fmla="*/ 4018 h 4147"/>
              <a:gd name="T78" fmla="*/ 1133 w 4154"/>
              <a:gd name="T79" fmla="*/ 3920 h 4147"/>
              <a:gd name="T80" fmla="*/ 929 w 4154"/>
              <a:gd name="T81" fmla="*/ 3801 h 4147"/>
              <a:gd name="T82" fmla="*/ 739 w 4154"/>
              <a:gd name="T83" fmla="*/ 3660 h 4147"/>
              <a:gd name="T84" fmla="*/ 567 w 4154"/>
              <a:gd name="T85" fmla="*/ 3498 h 4147"/>
              <a:gd name="T86" fmla="*/ 415 w 4154"/>
              <a:gd name="T87" fmla="*/ 3317 h 4147"/>
              <a:gd name="T88" fmla="*/ 284 w 4154"/>
              <a:gd name="T89" fmla="*/ 3119 h 4147"/>
              <a:gd name="T90" fmla="*/ 176 w 4154"/>
              <a:gd name="T91" fmla="*/ 2908 h 4147"/>
              <a:gd name="T92" fmla="*/ 91 w 4154"/>
              <a:gd name="T93" fmla="*/ 2683 h 4147"/>
              <a:gd name="T94" fmla="*/ 34 w 4154"/>
              <a:gd name="T95" fmla="*/ 2446 h 4147"/>
              <a:gd name="T96" fmla="*/ 4 w 4154"/>
              <a:gd name="T97" fmla="*/ 2199 h 4147"/>
              <a:gd name="T98" fmla="*/ 4 w 4154"/>
              <a:gd name="T99" fmla="*/ 1948 h 4147"/>
              <a:gd name="T100" fmla="*/ 34 w 4154"/>
              <a:gd name="T101" fmla="*/ 1701 h 4147"/>
              <a:gd name="T102" fmla="*/ 91 w 4154"/>
              <a:gd name="T103" fmla="*/ 1464 h 4147"/>
              <a:gd name="T104" fmla="*/ 176 w 4154"/>
              <a:gd name="T105" fmla="*/ 1239 h 4147"/>
              <a:gd name="T106" fmla="*/ 284 w 4154"/>
              <a:gd name="T107" fmla="*/ 1026 h 4147"/>
              <a:gd name="T108" fmla="*/ 415 w 4154"/>
              <a:gd name="T109" fmla="*/ 830 h 4147"/>
              <a:gd name="T110" fmla="*/ 567 w 4154"/>
              <a:gd name="T111" fmla="*/ 649 h 4147"/>
              <a:gd name="T112" fmla="*/ 739 w 4154"/>
              <a:gd name="T113" fmla="*/ 487 h 4147"/>
              <a:gd name="T114" fmla="*/ 929 w 4154"/>
              <a:gd name="T115" fmla="*/ 346 h 4147"/>
              <a:gd name="T116" fmla="*/ 1133 w 4154"/>
              <a:gd name="T117" fmla="*/ 225 h 4147"/>
              <a:gd name="T118" fmla="*/ 1352 w 4154"/>
              <a:gd name="T119" fmla="*/ 129 h 4147"/>
              <a:gd name="T120" fmla="*/ 1584 w 4154"/>
              <a:gd name="T121" fmla="*/ 58 h 4147"/>
              <a:gd name="T122" fmla="*/ 1826 w 4154"/>
              <a:gd name="T123" fmla="*/ 15 h 4147"/>
              <a:gd name="T124" fmla="*/ 2077 w 4154"/>
              <a:gd name="T125" fmla="*/ 0 h 4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154" h="4147">
                <a:moveTo>
                  <a:pt x="3108" y="1440"/>
                </a:moveTo>
                <a:lnTo>
                  <a:pt x="2159" y="2194"/>
                </a:lnTo>
                <a:lnTo>
                  <a:pt x="2133" y="2212"/>
                </a:lnTo>
                <a:lnTo>
                  <a:pt x="2105" y="2222"/>
                </a:lnTo>
                <a:lnTo>
                  <a:pt x="2074" y="2225"/>
                </a:lnTo>
                <a:lnTo>
                  <a:pt x="2050" y="2223"/>
                </a:lnTo>
                <a:lnTo>
                  <a:pt x="2025" y="2218"/>
                </a:lnTo>
                <a:lnTo>
                  <a:pt x="2001" y="2208"/>
                </a:lnTo>
                <a:lnTo>
                  <a:pt x="1979" y="2196"/>
                </a:lnTo>
                <a:lnTo>
                  <a:pt x="1014" y="1464"/>
                </a:lnTo>
                <a:lnTo>
                  <a:pt x="1014" y="2995"/>
                </a:lnTo>
                <a:lnTo>
                  <a:pt x="3108" y="2995"/>
                </a:lnTo>
                <a:lnTo>
                  <a:pt x="3108" y="1440"/>
                </a:lnTo>
                <a:close/>
                <a:moveTo>
                  <a:pt x="1110" y="1152"/>
                </a:moveTo>
                <a:lnTo>
                  <a:pt x="2076" y="1891"/>
                </a:lnTo>
                <a:lnTo>
                  <a:pt x="3012" y="1152"/>
                </a:lnTo>
                <a:lnTo>
                  <a:pt x="1110" y="1152"/>
                </a:lnTo>
                <a:close/>
                <a:moveTo>
                  <a:pt x="2077" y="0"/>
                </a:moveTo>
                <a:lnTo>
                  <a:pt x="2204" y="4"/>
                </a:lnTo>
                <a:lnTo>
                  <a:pt x="2328" y="15"/>
                </a:lnTo>
                <a:lnTo>
                  <a:pt x="2451" y="33"/>
                </a:lnTo>
                <a:lnTo>
                  <a:pt x="2570" y="58"/>
                </a:lnTo>
                <a:lnTo>
                  <a:pt x="2688" y="91"/>
                </a:lnTo>
                <a:lnTo>
                  <a:pt x="2802" y="129"/>
                </a:lnTo>
                <a:lnTo>
                  <a:pt x="2913" y="175"/>
                </a:lnTo>
                <a:lnTo>
                  <a:pt x="3021" y="225"/>
                </a:lnTo>
                <a:lnTo>
                  <a:pt x="3125" y="284"/>
                </a:lnTo>
                <a:lnTo>
                  <a:pt x="3226" y="346"/>
                </a:lnTo>
                <a:lnTo>
                  <a:pt x="3323" y="414"/>
                </a:lnTo>
                <a:lnTo>
                  <a:pt x="3415" y="487"/>
                </a:lnTo>
                <a:lnTo>
                  <a:pt x="3503" y="566"/>
                </a:lnTo>
                <a:lnTo>
                  <a:pt x="3586" y="649"/>
                </a:lnTo>
                <a:lnTo>
                  <a:pt x="3665" y="738"/>
                </a:lnTo>
                <a:lnTo>
                  <a:pt x="3738" y="830"/>
                </a:lnTo>
                <a:lnTo>
                  <a:pt x="3807" y="926"/>
                </a:lnTo>
                <a:lnTo>
                  <a:pt x="3870" y="1026"/>
                </a:lnTo>
                <a:lnTo>
                  <a:pt x="3927" y="1131"/>
                </a:lnTo>
                <a:lnTo>
                  <a:pt x="3979" y="1239"/>
                </a:lnTo>
                <a:lnTo>
                  <a:pt x="4023" y="1350"/>
                </a:lnTo>
                <a:lnTo>
                  <a:pt x="4063" y="1464"/>
                </a:lnTo>
                <a:lnTo>
                  <a:pt x="4094" y="1581"/>
                </a:lnTo>
                <a:lnTo>
                  <a:pt x="4120" y="1701"/>
                </a:lnTo>
                <a:lnTo>
                  <a:pt x="4139" y="1822"/>
                </a:lnTo>
                <a:lnTo>
                  <a:pt x="4150" y="1948"/>
                </a:lnTo>
                <a:lnTo>
                  <a:pt x="4154" y="2073"/>
                </a:lnTo>
                <a:lnTo>
                  <a:pt x="4150" y="2199"/>
                </a:lnTo>
                <a:lnTo>
                  <a:pt x="4139" y="2323"/>
                </a:lnTo>
                <a:lnTo>
                  <a:pt x="4120" y="2446"/>
                </a:lnTo>
                <a:lnTo>
                  <a:pt x="4094" y="2565"/>
                </a:lnTo>
                <a:lnTo>
                  <a:pt x="4063" y="2683"/>
                </a:lnTo>
                <a:lnTo>
                  <a:pt x="4023" y="2797"/>
                </a:lnTo>
                <a:lnTo>
                  <a:pt x="3979" y="2908"/>
                </a:lnTo>
                <a:lnTo>
                  <a:pt x="3927" y="3016"/>
                </a:lnTo>
                <a:lnTo>
                  <a:pt x="3870" y="3119"/>
                </a:lnTo>
                <a:lnTo>
                  <a:pt x="3807" y="3221"/>
                </a:lnTo>
                <a:lnTo>
                  <a:pt x="3738" y="3317"/>
                </a:lnTo>
                <a:lnTo>
                  <a:pt x="3665" y="3409"/>
                </a:lnTo>
                <a:lnTo>
                  <a:pt x="3586" y="3498"/>
                </a:lnTo>
                <a:lnTo>
                  <a:pt x="3503" y="3581"/>
                </a:lnTo>
                <a:lnTo>
                  <a:pt x="3415" y="3660"/>
                </a:lnTo>
                <a:lnTo>
                  <a:pt x="3323" y="3733"/>
                </a:lnTo>
                <a:lnTo>
                  <a:pt x="3226" y="3801"/>
                </a:lnTo>
                <a:lnTo>
                  <a:pt x="3125" y="3863"/>
                </a:lnTo>
                <a:lnTo>
                  <a:pt x="3021" y="3920"/>
                </a:lnTo>
                <a:lnTo>
                  <a:pt x="2913" y="3972"/>
                </a:lnTo>
                <a:lnTo>
                  <a:pt x="2802" y="4018"/>
                </a:lnTo>
                <a:lnTo>
                  <a:pt x="2688" y="4056"/>
                </a:lnTo>
                <a:lnTo>
                  <a:pt x="2570" y="4089"/>
                </a:lnTo>
                <a:lnTo>
                  <a:pt x="2451" y="4114"/>
                </a:lnTo>
                <a:lnTo>
                  <a:pt x="2328" y="4132"/>
                </a:lnTo>
                <a:lnTo>
                  <a:pt x="2204" y="4143"/>
                </a:lnTo>
                <a:lnTo>
                  <a:pt x="2077" y="4147"/>
                </a:lnTo>
                <a:lnTo>
                  <a:pt x="1950" y="4143"/>
                </a:lnTo>
                <a:lnTo>
                  <a:pt x="1826" y="4132"/>
                </a:lnTo>
                <a:lnTo>
                  <a:pt x="1704" y="4114"/>
                </a:lnTo>
                <a:lnTo>
                  <a:pt x="1584" y="4089"/>
                </a:lnTo>
                <a:lnTo>
                  <a:pt x="1467" y="4056"/>
                </a:lnTo>
                <a:lnTo>
                  <a:pt x="1352" y="4018"/>
                </a:lnTo>
                <a:lnTo>
                  <a:pt x="1242" y="3972"/>
                </a:lnTo>
                <a:lnTo>
                  <a:pt x="1133" y="3920"/>
                </a:lnTo>
                <a:lnTo>
                  <a:pt x="1029" y="3863"/>
                </a:lnTo>
                <a:lnTo>
                  <a:pt x="929" y="3801"/>
                </a:lnTo>
                <a:lnTo>
                  <a:pt x="831" y="3733"/>
                </a:lnTo>
                <a:lnTo>
                  <a:pt x="739" y="3660"/>
                </a:lnTo>
                <a:lnTo>
                  <a:pt x="651" y="3581"/>
                </a:lnTo>
                <a:lnTo>
                  <a:pt x="567" y="3498"/>
                </a:lnTo>
                <a:lnTo>
                  <a:pt x="489" y="3409"/>
                </a:lnTo>
                <a:lnTo>
                  <a:pt x="415" y="3317"/>
                </a:lnTo>
                <a:lnTo>
                  <a:pt x="347" y="3221"/>
                </a:lnTo>
                <a:lnTo>
                  <a:pt x="284" y="3119"/>
                </a:lnTo>
                <a:lnTo>
                  <a:pt x="227" y="3016"/>
                </a:lnTo>
                <a:lnTo>
                  <a:pt x="176" y="2908"/>
                </a:lnTo>
                <a:lnTo>
                  <a:pt x="130" y="2797"/>
                </a:lnTo>
                <a:lnTo>
                  <a:pt x="91" y="2683"/>
                </a:lnTo>
                <a:lnTo>
                  <a:pt x="59" y="2565"/>
                </a:lnTo>
                <a:lnTo>
                  <a:pt x="34" y="2446"/>
                </a:lnTo>
                <a:lnTo>
                  <a:pt x="15" y="2323"/>
                </a:lnTo>
                <a:lnTo>
                  <a:pt x="4" y="2199"/>
                </a:lnTo>
                <a:lnTo>
                  <a:pt x="0" y="2073"/>
                </a:lnTo>
                <a:lnTo>
                  <a:pt x="4" y="1948"/>
                </a:lnTo>
                <a:lnTo>
                  <a:pt x="15" y="1822"/>
                </a:lnTo>
                <a:lnTo>
                  <a:pt x="34" y="1701"/>
                </a:lnTo>
                <a:lnTo>
                  <a:pt x="59" y="1581"/>
                </a:lnTo>
                <a:lnTo>
                  <a:pt x="91" y="1464"/>
                </a:lnTo>
                <a:lnTo>
                  <a:pt x="130" y="1350"/>
                </a:lnTo>
                <a:lnTo>
                  <a:pt x="176" y="1239"/>
                </a:lnTo>
                <a:lnTo>
                  <a:pt x="227" y="1131"/>
                </a:lnTo>
                <a:lnTo>
                  <a:pt x="284" y="1026"/>
                </a:lnTo>
                <a:lnTo>
                  <a:pt x="347" y="926"/>
                </a:lnTo>
                <a:lnTo>
                  <a:pt x="415" y="830"/>
                </a:lnTo>
                <a:lnTo>
                  <a:pt x="489" y="738"/>
                </a:lnTo>
                <a:lnTo>
                  <a:pt x="567" y="649"/>
                </a:lnTo>
                <a:lnTo>
                  <a:pt x="651" y="566"/>
                </a:lnTo>
                <a:lnTo>
                  <a:pt x="739" y="487"/>
                </a:lnTo>
                <a:lnTo>
                  <a:pt x="831" y="414"/>
                </a:lnTo>
                <a:lnTo>
                  <a:pt x="929" y="346"/>
                </a:lnTo>
                <a:lnTo>
                  <a:pt x="1029" y="284"/>
                </a:lnTo>
                <a:lnTo>
                  <a:pt x="1133" y="225"/>
                </a:lnTo>
                <a:lnTo>
                  <a:pt x="1242" y="175"/>
                </a:lnTo>
                <a:lnTo>
                  <a:pt x="1352" y="129"/>
                </a:lnTo>
                <a:lnTo>
                  <a:pt x="1467" y="91"/>
                </a:lnTo>
                <a:lnTo>
                  <a:pt x="1584" y="58"/>
                </a:lnTo>
                <a:lnTo>
                  <a:pt x="1704" y="33"/>
                </a:lnTo>
                <a:lnTo>
                  <a:pt x="1826" y="15"/>
                </a:lnTo>
                <a:lnTo>
                  <a:pt x="1950" y="4"/>
                </a:lnTo>
                <a:lnTo>
                  <a:pt x="2077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921" name="Group 1203"/>
          <p:cNvGrpSpPr>
            <a:grpSpLocks noChangeAspect="1"/>
          </p:cNvGrpSpPr>
          <p:nvPr/>
        </p:nvGrpSpPr>
        <p:grpSpPr bwMode="auto">
          <a:xfrm>
            <a:off x="6438519" y="4925647"/>
            <a:ext cx="267754" cy="273254"/>
            <a:chOff x="5629" y="4125"/>
            <a:chExt cx="3067" cy="313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924" name="Freeform 1205"/>
            <p:cNvSpPr>
              <a:spLocks noEditPoints="1"/>
            </p:cNvSpPr>
            <p:nvPr/>
          </p:nvSpPr>
          <p:spPr bwMode="auto">
            <a:xfrm>
              <a:off x="5629" y="4125"/>
              <a:ext cx="3067" cy="3130"/>
            </a:xfrm>
            <a:custGeom>
              <a:avLst/>
              <a:gdLst>
                <a:gd name="T0" fmla="*/ 2315 w 6134"/>
                <a:gd name="T1" fmla="*/ 1255 h 6261"/>
                <a:gd name="T2" fmla="*/ 1586 w 6134"/>
                <a:gd name="T3" fmla="*/ 1756 h 6261"/>
                <a:gd name="T4" fmla="*/ 1140 w 6134"/>
                <a:gd name="T5" fmla="*/ 2522 h 6261"/>
                <a:gd name="T6" fmla="*/ 1069 w 6134"/>
                <a:gd name="T7" fmla="*/ 3445 h 6261"/>
                <a:gd name="T8" fmla="*/ 1401 w 6134"/>
                <a:gd name="T9" fmla="*/ 4277 h 6261"/>
                <a:gd name="T10" fmla="*/ 2047 w 6134"/>
                <a:gd name="T11" fmla="*/ 4877 h 6261"/>
                <a:gd name="T12" fmla="*/ 2908 w 6134"/>
                <a:gd name="T13" fmla="*/ 5148 h 6261"/>
                <a:gd name="T14" fmla="*/ 3819 w 6134"/>
                <a:gd name="T15" fmla="*/ 5009 h 6261"/>
                <a:gd name="T16" fmla="*/ 4547 w 6134"/>
                <a:gd name="T17" fmla="*/ 4508 h 6261"/>
                <a:gd name="T18" fmla="*/ 4995 w 6134"/>
                <a:gd name="T19" fmla="*/ 3742 h 6261"/>
                <a:gd name="T20" fmla="*/ 5063 w 6134"/>
                <a:gd name="T21" fmla="*/ 2820 h 6261"/>
                <a:gd name="T22" fmla="*/ 4732 w 6134"/>
                <a:gd name="T23" fmla="*/ 1987 h 6261"/>
                <a:gd name="T24" fmla="*/ 4088 w 6134"/>
                <a:gd name="T25" fmla="*/ 1387 h 6261"/>
                <a:gd name="T26" fmla="*/ 3224 w 6134"/>
                <a:gd name="T27" fmla="*/ 1118 h 6261"/>
                <a:gd name="T28" fmla="*/ 3285 w 6134"/>
                <a:gd name="T29" fmla="*/ 83 h 6261"/>
                <a:gd name="T30" fmla="*/ 3668 w 6134"/>
                <a:gd name="T31" fmla="*/ 396 h 6261"/>
                <a:gd name="T32" fmla="*/ 4145 w 6134"/>
                <a:gd name="T33" fmla="*/ 274 h 6261"/>
                <a:gd name="T34" fmla="*/ 4477 w 6134"/>
                <a:gd name="T35" fmla="*/ 343 h 6261"/>
                <a:gd name="T36" fmla="*/ 4684 w 6134"/>
                <a:gd name="T37" fmla="*/ 788 h 6261"/>
                <a:gd name="T38" fmla="*/ 4957 w 6134"/>
                <a:gd name="T39" fmla="*/ 1002 h 6261"/>
                <a:gd name="T40" fmla="*/ 5437 w 6134"/>
                <a:gd name="T41" fmla="*/ 1099 h 6261"/>
                <a:gd name="T42" fmla="*/ 5586 w 6134"/>
                <a:gd name="T43" fmla="*/ 1404 h 6261"/>
                <a:gd name="T44" fmla="*/ 5582 w 6134"/>
                <a:gd name="T45" fmla="*/ 1895 h 6261"/>
                <a:gd name="T46" fmla="*/ 5972 w 6134"/>
                <a:gd name="T47" fmla="*/ 2195 h 6261"/>
                <a:gd name="T48" fmla="*/ 6125 w 6134"/>
                <a:gd name="T49" fmla="*/ 2498 h 6261"/>
                <a:gd name="T50" fmla="*/ 5908 w 6134"/>
                <a:gd name="T51" fmla="*/ 2938 h 6261"/>
                <a:gd name="T52" fmla="*/ 5910 w 6134"/>
                <a:gd name="T53" fmla="*/ 3283 h 6261"/>
                <a:gd name="T54" fmla="*/ 6134 w 6134"/>
                <a:gd name="T55" fmla="*/ 3719 h 6261"/>
                <a:gd name="T56" fmla="*/ 5988 w 6134"/>
                <a:gd name="T57" fmla="*/ 4024 h 6261"/>
                <a:gd name="T58" fmla="*/ 5601 w 6134"/>
                <a:gd name="T59" fmla="*/ 4327 h 6261"/>
                <a:gd name="T60" fmla="*/ 5612 w 6134"/>
                <a:gd name="T61" fmla="*/ 4818 h 6261"/>
                <a:gd name="T62" fmla="*/ 5471 w 6134"/>
                <a:gd name="T63" fmla="*/ 5125 h 6261"/>
                <a:gd name="T64" fmla="*/ 4991 w 6134"/>
                <a:gd name="T65" fmla="*/ 5230 h 6261"/>
                <a:gd name="T66" fmla="*/ 4722 w 6134"/>
                <a:gd name="T67" fmla="*/ 5447 h 6261"/>
                <a:gd name="T68" fmla="*/ 4520 w 6134"/>
                <a:gd name="T69" fmla="*/ 5893 h 6261"/>
                <a:gd name="T70" fmla="*/ 4189 w 6134"/>
                <a:gd name="T71" fmla="*/ 5969 h 6261"/>
                <a:gd name="T72" fmla="*/ 3712 w 6134"/>
                <a:gd name="T73" fmla="*/ 5857 h 6261"/>
                <a:gd name="T74" fmla="*/ 3335 w 6134"/>
                <a:gd name="T75" fmla="*/ 6173 h 6261"/>
                <a:gd name="T76" fmla="*/ 3005 w 6134"/>
                <a:gd name="T77" fmla="*/ 6253 h 6261"/>
                <a:gd name="T78" fmla="*/ 2624 w 6134"/>
                <a:gd name="T79" fmla="*/ 5943 h 6261"/>
                <a:gd name="T80" fmla="*/ 2287 w 6134"/>
                <a:gd name="T81" fmla="*/ 5870 h 6261"/>
                <a:gd name="T82" fmla="*/ 1810 w 6134"/>
                <a:gd name="T83" fmla="*/ 5992 h 6261"/>
                <a:gd name="T84" fmla="*/ 1546 w 6134"/>
                <a:gd name="T85" fmla="*/ 5781 h 6261"/>
                <a:gd name="T86" fmla="*/ 1338 w 6134"/>
                <a:gd name="T87" fmla="*/ 5335 h 6261"/>
                <a:gd name="T88" fmla="*/ 854 w 6134"/>
                <a:gd name="T89" fmla="*/ 5238 h 6261"/>
                <a:gd name="T90" fmla="*/ 587 w 6134"/>
                <a:gd name="T91" fmla="*/ 5030 h 6261"/>
                <a:gd name="T92" fmla="*/ 593 w 6134"/>
                <a:gd name="T93" fmla="*/ 4540 h 6261"/>
                <a:gd name="T94" fmla="*/ 440 w 6134"/>
                <a:gd name="T95" fmla="*/ 4230 h 6261"/>
                <a:gd name="T96" fmla="*/ 50 w 6134"/>
                <a:gd name="T97" fmla="*/ 3932 h 6261"/>
                <a:gd name="T98" fmla="*/ 50 w 6134"/>
                <a:gd name="T99" fmla="*/ 3593 h 6261"/>
                <a:gd name="T100" fmla="*/ 265 w 6134"/>
                <a:gd name="T101" fmla="*/ 3153 h 6261"/>
                <a:gd name="T102" fmla="*/ 42 w 6134"/>
                <a:gd name="T103" fmla="*/ 2715 h 6261"/>
                <a:gd name="T104" fmla="*/ 36 w 6134"/>
                <a:gd name="T105" fmla="*/ 2376 h 6261"/>
                <a:gd name="T106" fmla="*/ 423 w 6134"/>
                <a:gd name="T107" fmla="*/ 2073 h 6261"/>
                <a:gd name="T108" fmla="*/ 570 w 6134"/>
                <a:gd name="T109" fmla="*/ 1762 h 6261"/>
                <a:gd name="T110" fmla="*/ 558 w 6134"/>
                <a:gd name="T111" fmla="*/ 1272 h 6261"/>
                <a:gd name="T112" fmla="*/ 823 w 6134"/>
                <a:gd name="T113" fmla="*/ 1061 h 6261"/>
                <a:gd name="T114" fmla="*/ 1304 w 6134"/>
                <a:gd name="T115" fmla="*/ 956 h 6261"/>
                <a:gd name="T116" fmla="*/ 1504 w 6134"/>
                <a:gd name="T117" fmla="*/ 506 h 6261"/>
                <a:gd name="T118" fmla="*/ 1767 w 6134"/>
                <a:gd name="T119" fmla="*/ 291 h 6261"/>
                <a:gd name="T120" fmla="*/ 2245 w 6134"/>
                <a:gd name="T121" fmla="*/ 403 h 6261"/>
                <a:gd name="T122" fmla="*/ 2578 w 6134"/>
                <a:gd name="T123" fmla="*/ 323 h 6261"/>
                <a:gd name="T124" fmla="*/ 2956 w 6134"/>
                <a:gd name="T125" fmla="*/ 9 h 6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134" h="6261">
                  <a:moveTo>
                    <a:pt x="3066" y="1110"/>
                  </a:moveTo>
                  <a:lnTo>
                    <a:pt x="2908" y="1118"/>
                  </a:lnTo>
                  <a:lnTo>
                    <a:pt x="2754" y="1135"/>
                  </a:lnTo>
                  <a:lnTo>
                    <a:pt x="2603" y="1164"/>
                  </a:lnTo>
                  <a:lnTo>
                    <a:pt x="2456" y="1206"/>
                  </a:lnTo>
                  <a:lnTo>
                    <a:pt x="2315" y="1255"/>
                  </a:lnTo>
                  <a:lnTo>
                    <a:pt x="2178" y="1316"/>
                  </a:lnTo>
                  <a:lnTo>
                    <a:pt x="2047" y="1387"/>
                  </a:lnTo>
                  <a:lnTo>
                    <a:pt x="1921" y="1467"/>
                  </a:lnTo>
                  <a:lnTo>
                    <a:pt x="1803" y="1554"/>
                  </a:lnTo>
                  <a:lnTo>
                    <a:pt x="1690" y="1652"/>
                  </a:lnTo>
                  <a:lnTo>
                    <a:pt x="1586" y="1756"/>
                  </a:lnTo>
                  <a:lnTo>
                    <a:pt x="1490" y="1869"/>
                  </a:lnTo>
                  <a:lnTo>
                    <a:pt x="1401" y="1987"/>
                  </a:lnTo>
                  <a:lnTo>
                    <a:pt x="1321" y="2113"/>
                  </a:lnTo>
                  <a:lnTo>
                    <a:pt x="1250" y="2244"/>
                  </a:lnTo>
                  <a:lnTo>
                    <a:pt x="1189" y="2379"/>
                  </a:lnTo>
                  <a:lnTo>
                    <a:pt x="1140" y="2522"/>
                  </a:lnTo>
                  <a:lnTo>
                    <a:pt x="1100" y="2669"/>
                  </a:lnTo>
                  <a:lnTo>
                    <a:pt x="1069" y="2820"/>
                  </a:lnTo>
                  <a:lnTo>
                    <a:pt x="1052" y="2974"/>
                  </a:lnTo>
                  <a:lnTo>
                    <a:pt x="1046" y="3132"/>
                  </a:lnTo>
                  <a:lnTo>
                    <a:pt x="1052" y="3290"/>
                  </a:lnTo>
                  <a:lnTo>
                    <a:pt x="1069" y="3445"/>
                  </a:lnTo>
                  <a:lnTo>
                    <a:pt x="1100" y="3595"/>
                  </a:lnTo>
                  <a:lnTo>
                    <a:pt x="1140" y="3742"/>
                  </a:lnTo>
                  <a:lnTo>
                    <a:pt x="1189" y="3885"/>
                  </a:lnTo>
                  <a:lnTo>
                    <a:pt x="1250" y="4022"/>
                  </a:lnTo>
                  <a:lnTo>
                    <a:pt x="1321" y="4152"/>
                  </a:lnTo>
                  <a:lnTo>
                    <a:pt x="1401" y="4277"/>
                  </a:lnTo>
                  <a:lnTo>
                    <a:pt x="1490" y="4395"/>
                  </a:lnTo>
                  <a:lnTo>
                    <a:pt x="1586" y="4508"/>
                  </a:lnTo>
                  <a:lnTo>
                    <a:pt x="1690" y="4613"/>
                  </a:lnTo>
                  <a:lnTo>
                    <a:pt x="1803" y="4710"/>
                  </a:lnTo>
                  <a:lnTo>
                    <a:pt x="1921" y="4797"/>
                  </a:lnTo>
                  <a:lnTo>
                    <a:pt x="2047" y="4877"/>
                  </a:lnTo>
                  <a:lnTo>
                    <a:pt x="2178" y="4948"/>
                  </a:lnTo>
                  <a:lnTo>
                    <a:pt x="2315" y="5009"/>
                  </a:lnTo>
                  <a:lnTo>
                    <a:pt x="2456" y="5060"/>
                  </a:lnTo>
                  <a:lnTo>
                    <a:pt x="2603" y="5100"/>
                  </a:lnTo>
                  <a:lnTo>
                    <a:pt x="2754" y="5129"/>
                  </a:lnTo>
                  <a:lnTo>
                    <a:pt x="2908" y="5148"/>
                  </a:lnTo>
                  <a:lnTo>
                    <a:pt x="3066" y="5154"/>
                  </a:lnTo>
                  <a:lnTo>
                    <a:pt x="3224" y="5148"/>
                  </a:lnTo>
                  <a:lnTo>
                    <a:pt x="3379" y="5129"/>
                  </a:lnTo>
                  <a:lnTo>
                    <a:pt x="3531" y="5100"/>
                  </a:lnTo>
                  <a:lnTo>
                    <a:pt x="3676" y="5060"/>
                  </a:lnTo>
                  <a:lnTo>
                    <a:pt x="3819" y="5009"/>
                  </a:lnTo>
                  <a:lnTo>
                    <a:pt x="3956" y="4948"/>
                  </a:lnTo>
                  <a:lnTo>
                    <a:pt x="4088" y="4877"/>
                  </a:lnTo>
                  <a:lnTo>
                    <a:pt x="4212" y="4797"/>
                  </a:lnTo>
                  <a:lnTo>
                    <a:pt x="4332" y="4710"/>
                  </a:lnTo>
                  <a:lnTo>
                    <a:pt x="4442" y="4613"/>
                  </a:lnTo>
                  <a:lnTo>
                    <a:pt x="4547" y="4508"/>
                  </a:lnTo>
                  <a:lnTo>
                    <a:pt x="4644" y="4395"/>
                  </a:lnTo>
                  <a:lnTo>
                    <a:pt x="4732" y="4277"/>
                  </a:lnTo>
                  <a:lnTo>
                    <a:pt x="4812" y="4152"/>
                  </a:lnTo>
                  <a:lnTo>
                    <a:pt x="4882" y="4022"/>
                  </a:lnTo>
                  <a:lnTo>
                    <a:pt x="4943" y="3885"/>
                  </a:lnTo>
                  <a:lnTo>
                    <a:pt x="4995" y="3742"/>
                  </a:lnTo>
                  <a:lnTo>
                    <a:pt x="5035" y="3595"/>
                  </a:lnTo>
                  <a:lnTo>
                    <a:pt x="5063" y="3445"/>
                  </a:lnTo>
                  <a:lnTo>
                    <a:pt x="5083" y="3290"/>
                  </a:lnTo>
                  <a:lnTo>
                    <a:pt x="5088" y="3132"/>
                  </a:lnTo>
                  <a:lnTo>
                    <a:pt x="5083" y="2974"/>
                  </a:lnTo>
                  <a:lnTo>
                    <a:pt x="5063" y="2820"/>
                  </a:lnTo>
                  <a:lnTo>
                    <a:pt x="5035" y="2669"/>
                  </a:lnTo>
                  <a:lnTo>
                    <a:pt x="4995" y="2522"/>
                  </a:lnTo>
                  <a:lnTo>
                    <a:pt x="4943" y="2379"/>
                  </a:lnTo>
                  <a:lnTo>
                    <a:pt x="4882" y="2244"/>
                  </a:lnTo>
                  <a:lnTo>
                    <a:pt x="4812" y="2113"/>
                  </a:lnTo>
                  <a:lnTo>
                    <a:pt x="4732" y="1987"/>
                  </a:lnTo>
                  <a:lnTo>
                    <a:pt x="4644" y="1869"/>
                  </a:lnTo>
                  <a:lnTo>
                    <a:pt x="4547" y="1756"/>
                  </a:lnTo>
                  <a:lnTo>
                    <a:pt x="4442" y="1652"/>
                  </a:lnTo>
                  <a:lnTo>
                    <a:pt x="4332" y="1554"/>
                  </a:lnTo>
                  <a:lnTo>
                    <a:pt x="4212" y="1467"/>
                  </a:lnTo>
                  <a:lnTo>
                    <a:pt x="4088" y="1387"/>
                  </a:lnTo>
                  <a:lnTo>
                    <a:pt x="3956" y="1316"/>
                  </a:lnTo>
                  <a:lnTo>
                    <a:pt x="3819" y="1255"/>
                  </a:lnTo>
                  <a:lnTo>
                    <a:pt x="3676" y="1206"/>
                  </a:lnTo>
                  <a:lnTo>
                    <a:pt x="3531" y="1164"/>
                  </a:lnTo>
                  <a:lnTo>
                    <a:pt x="3379" y="1135"/>
                  </a:lnTo>
                  <a:lnTo>
                    <a:pt x="3224" y="1118"/>
                  </a:lnTo>
                  <a:lnTo>
                    <a:pt x="3066" y="1110"/>
                  </a:lnTo>
                  <a:close/>
                  <a:moveTo>
                    <a:pt x="3070" y="0"/>
                  </a:moveTo>
                  <a:lnTo>
                    <a:pt x="3127" y="7"/>
                  </a:lnTo>
                  <a:lnTo>
                    <a:pt x="3183" y="24"/>
                  </a:lnTo>
                  <a:lnTo>
                    <a:pt x="3236" y="49"/>
                  </a:lnTo>
                  <a:lnTo>
                    <a:pt x="3285" y="83"/>
                  </a:lnTo>
                  <a:lnTo>
                    <a:pt x="3331" y="127"/>
                  </a:lnTo>
                  <a:lnTo>
                    <a:pt x="3465" y="276"/>
                  </a:lnTo>
                  <a:lnTo>
                    <a:pt x="3508" y="318"/>
                  </a:lnTo>
                  <a:lnTo>
                    <a:pt x="3558" y="352"/>
                  </a:lnTo>
                  <a:lnTo>
                    <a:pt x="3611" y="379"/>
                  </a:lnTo>
                  <a:lnTo>
                    <a:pt x="3668" y="396"/>
                  </a:lnTo>
                  <a:lnTo>
                    <a:pt x="3726" y="403"/>
                  </a:lnTo>
                  <a:lnTo>
                    <a:pt x="3785" y="402"/>
                  </a:lnTo>
                  <a:lnTo>
                    <a:pt x="3846" y="392"/>
                  </a:lnTo>
                  <a:lnTo>
                    <a:pt x="3903" y="373"/>
                  </a:lnTo>
                  <a:lnTo>
                    <a:pt x="4086" y="293"/>
                  </a:lnTo>
                  <a:lnTo>
                    <a:pt x="4145" y="274"/>
                  </a:lnTo>
                  <a:lnTo>
                    <a:pt x="4204" y="262"/>
                  </a:lnTo>
                  <a:lnTo>
                    <a:pt x="4263" y="262"/>
                  </a:lnTo>
                  <a:lnTo>
                    <a:pt x="4320" y="270"/>
                  </a:lnTo>
                  <a:lnTo>
                    <a:pt x="4377" y="287"/>
                  </a:lnTo>
                  <a:lnTo>
                    <a:pt x="4429" y="312"/>
                  </a:lnTo>
                  <a:lnTo>
                    <a:pt x="4477" y="343"/>
                  </a:lnTo>
                  <a:lnTo>
                    <a:pt x="4520" y="383"/>
                  </a:lnTo>
                  <a:lnTo>
                    <a:pt x="4557" y="428"/>
                  </a:lnTo>
                  <a:lnTo>
                    <a:pt x="4587" y="482"/>
                  </a:lnTo>
                  <a:lnTo>
                    <a:pt x="4608" y="539"/>
                  </a:lnTo>
                  <a:lnTo>
                    <a:pt x="4663" y="731"/>
                  </a:lnTo>
                  <a:lnTo>
                    <a:pt x="4684" y="788"/>
                  </a:lnTo>
                  <a:lnTo>
                    <a:pt x="4715" y="840"/>
                  </a:lnTo>
                  <a:lnTo>
                    <a:pt x="4751" y="887"/>
                  </a:lnTo>
                  <a:lnTo>
                    <a:pt x="4795" y="927"/>
                  </a:lnTo>
                  <a:lnTo>
                    <a:pt x="4844" y="960"/>
                  </a:lnTo>
                  <a:lnTo>
                    <a:pt x="4898" y="985"/>
                  </a:lnTo>
                  <a:lnTo>
                    <a:pt x="4957" y="1002"/>
                  </a:lnTo>
                  <a:lnTo>
                    <a:pt x="5016" y="1009"/>
                  </a:lnTo>
                  <a:lnTo>
                    <a:pt x="5216" y="1017"/>
                  </a:lnTo>
                  <a:lnTo>
                    <a:pt x="5277" y="1025"/>
                  </a:lnTo>
                  <a:lnTo>
                    <a:pt x="5336" y="1042"/>
                  </a:lnTo>
                  <a:lnTo>
                    <a:pt x="5389" y="1067"/>
                  </a:lnTo>
                  <a:lnTo>
                    <a:pt x="5437" y="1099"/>
                  </a:lnTo>
                  <a:lnTo>
                    <a:pt x="5481" y="1137"/>
                  </a:lnTo>
                  <a:lnTo>
                    <a:pt x="5517" y="1183"/>
                  </a:lnTo>
                  <a:lnTo>
                    <a:pt x="5546" y="1232"/>
                  </a:lnTo>
                  <a:lnTo>
                    <a:pt x="5568" y="1288"/>
                  </a:lnTo>
                  <a:lnTo>
                    <a:pt x="5582" y="1345"/>
                  </a:lnTo>
                  <a:lnTo>
                    <a:pt x="5586" y="1404"/>
                  </a:lnTo>
                  <a:lnTo>
                    <a:pt x="5580" y="1465"/>
                  </a:lnTo>
                  <a:lnTo>
                    <a:pt x="5548" y="1663"/>
                  </a:lnTo>
                  <a:lnTo>
                    <a:pt x="5542" y="1724"/>
                  </a:lnTo>
                  <a:lnTo>
                    <a:pt x="5546" y="1783"/>
                  </a:lnTo>
                  <a:lnTo>
                    <a:pt x="5559" y="1842"/>
                  </a:lnTo>
                  <a:lnTo>
                    <a:pt x="5582" y="1895"/>
                  </a:lnTo>
                  <a:lnTo>
                    <a:pt x="5610" y="1947"/>
                  </a:lnTo>
                  <a:lnTo>
                    <a:pt x="5649" y="1993"/>
                  </a:lnTo>
                  <a:lnTo>
                    <a:pt x="5694" y="2033"/>
                  </a:lnTo>
                  <a:lnTo>
                    <a:pt x="5746" y="2067"/>
                  </a:lnTo>
                  <a:lnTo>
                    <a:pt x="5921" y="2160"/>
                  </a:lnTo>
                  <a:lnTo>
                    <a:pt x="5972" y="2195"/>
                  </a:lnTo>
                  <a:lnTo>
                    <a:pt x="6018" y="2235"/>
                  </a:lnTo>
                  <a:lnTo>
                    <a:pt x="6054" y="2280"/>
                  </a:lnTo>
                  <a:lnTo>
                    <a:pt x="6085" y="2330"/>
                  </a:lnTo>
                  <a:lnTo>
                    <a:pt x="6106" y="2383"/>
                  </a:lnTo>
                  <a:lnTo>
                    <a:pt x="6119" y="2440"/>
                  </a:lnTo>
                  <a:lnTo>
                    <a:pt x="6125" y="2498"/>
                  </a:lnTo>
                  <a:lnTo>
                    <a:pt x="6119" y="2557"/>
                  </a:lnTo>
                  <a:lnTo>
                    <a:pt x="6108" y="2614"/>
                  </a:lnTo>
                  <a:lnTo>
                    <a:pt x="6085" y="2669"/>
                  </a:lnTo>
                  <a:lnTo>
                    <a:pt x="6054" y="2722"/>
                  </a:lnTo>
                  <a:lnTo>
                    <a:pt x="5938" y="2884"/>
                  </a:lnTo>
                  <a:lnTo>
                    <a:pt x="5908" y="2938"/>
                  </a:lnTo>
                  <a:lnTo>
                    <a:pt x="5885" y="2993"/>
                  </a:lnTo>
                  <a:lnTo>
                    <a:pt x="5871" y="3052"/>
                  </a:lnTo>
                  <a:lnTo>
                    <a:pt x="5868" y="3111"/>
                  </a:lnTo>
                  <a:lnTo>
                    <a:pt x="5873" y="3170"/>
                  </a:lnTo>
                  <a:lnTo>
                    <a:pt x="5887" y="3227"/>
                  </a:lnTo>
                  <a:lnTo>
                    <a:pt x="5910" y="3283"/>
                  </a:lnTo>
                  <a:lnTo>
                    <a:pt x="5942" y="3334"/>
                  </a:lnTo>
                  <a:lnTo>
                    <a:pt x="6060" y="3496"/>
                  </a:lnTo>
                  <a:lnTo>
                    <a:pt x="6093" y="3549"/>
                  </a:lnTo>
                  <a:lnTo>
                    <a:pt x="6115" y="3605"/>
                  </a:lnTo>
                  <a:lnTo>
                    <a:pt x="6129" y="3662"/>
                  </a:lnTo>
                  <a:lnTo>
                    <a:pt x="6134" y="3719"/>
                  </a:lnTo>
                  <a:lnTo>
                    <a:pt x="6131" y="3778"/>
                  </a:lnTo>
                  <a:lnTo>
                    <a:pt x="6117" y="3833"/>
                  </a:lnTo>
                  <a:lnTo>
                    <a:pt x="6096" y="3887"/>
                  </a:lnTo>
                  <a:lnTo>
                    <a:pt x="6068" y="3938"/>
                  </a:lnTo>
                  <a:lnTo>
                    <a:pt x="6032" y="3984"/>
                  </a:lnTo>
                  <a:lnTo>
                    <a:pt x="5988" y="4024"/>
                  </a:lnTo>
                  <a:lnTo>
                    <a:pt x="5936" y="4058"/>
                  </a:lnTo>
                  <a:lnTo>
                    <a:pt x="5763" y="4155"/>
                  </a:lnTo>
                  <a:lnTo>
                    <a:pt x="5711" y="4188"/>
                  </a:lnTo>
                  <a:lnTo>
                    <a:pt x="5668" y="4230"/>
                  </a:lnTo>
                  <a:lnTo>
                    <a:pt x="5631" y="4275"/>
                  </a:lnTo>
                  <a:lnTo>
                    <a:pt x="5601" y="4327"/>
                  </a:lnTo>
                  <a:lnTo>
                    <a:pt x="5580" y="4382"/>
                  </a:lnTo>
                  <a:lnTo>
                    <a:pt x="5568" y="4439"/>
                  </a:lnTo>
                  <a:lnTo>
                    <a:pt x="5565" y="4500"/>
                  </a:lnTo>
                  <a:lnTo>
                    <a:pt x="5570" y="4561"/>
                  </a:lnTo>
                  <a:lnTo>
                    <a:pt x="5607" y="4757"/>
                  </a:lnTo>
                  <a:lnTo>
                    <a:pt x="5612" y="4818"/>
                  </a:lnTo>
                  <a:lnTo>
                    <a:pt x="5610" y="4877"/>
                  </a:lnTo>
                  <a:lnTo>
                    <a:pt x="5597" y="4935"/>
                  </a:lnTo>
                  <a:lnTo>
                    <a:pt x="5576" y="4990"/>
                  </a:lnTo>
                  <a:lnTo>
                    <a:pt x="5549" y="5039"/>
                  </a:lnTo>
                  <a:lnTo>
                    <a:pt x="5513" y="5085"/>
                  </a:lnTo>
                  <a:lnTo>
                    <a:pt x="5471" y="5125"/>
                  </a:lnTo>
                  <a:lnTo>
                    <a:pt x="5424" y="5158"/>
                  </a:lnTo>
                  <a:lnTo>
                    <a:pt x="5370" y="5184"/>
                  </a:lnTo>
                  <a:lnTo>
                    <a:pt x="5313" y="5201"/>
                  </a:lnTo>
                  <a:lnTo>
                    <a:pt x="5250" y="5209"/>
                  </a:lnTo>
                  <a:lnTo>
                    <a:pt x="5052" y="5220"/>
                  </a:lnTo>
                  <a:lnTo>
                    <a:pt x="4991" y="5230"/>
                  </a:lnTo>
                  <a:lnTo>
                    <a:pt x="4934" y="5247"/>
                  </a:lnTo>
                  <a:lnTo>
                    <a:pt x="4879" y="5274"/>
                  </a:lnTo>
                  <a:lnTo>
                    <a:pt x="4831" y="5306"/>
                  </a:lnTo>
                  <a:lnTo>
                    <a:pt x="4787" y="5348"/>
                  </a:lnTo>
                  <a:lnTo>
                    <a:pt x="4751" y="5394"/>
                  </a:lnTo>
                  <a:lnTo>
                    <a:pt x="4722" y="5447"/>
                  </a:lnTo>
                  <a:lnTo>
                    <a:pt x="4701" y="5504"/>
                  </a:lnTo>
                  <a:lnTo>
                    <a:pt x="4650" y="5697"/>
                  </a:lnTo>
                  <a:lnTo>
                    <a:pt x="4629" y="5754"/>
                  </a:lnTo>
                  <a:lnTo>
                    <a:pt x="4598" y="5807"/>
                  </a:lnTo>
                  <a:lnTo>
                    <a:pt x="4562" y="5853"/>
                  </a:lnTo>
                  <a:lnTo>
                    <a:pt x="4520" y="5893"/>
                  </a:lnTo>
                  <a:lnTo>
                    <a:pt x="4473" y="5927"/>
                  </a:lnTo>
                  <a:lnTo>
                    <a:pt x="4421" y="5952"/>
                  </a:lnTo>
                  <a:lnTo>
                    <a:pt x="4366" y="5969"/>
                  </a:lnTo>
                  <a:lnTo>
                    <a:pt x="4309" y="5979"/>
                  </a:lnTo>
                  <a:lnTo>
                    <a:pt x="4250" y="5979"/>
                  </a:lnTo>
                  <a:lnTo>
                    <a:pt x="4189" y="5969"/>
                  </a:lnTo>
                  <a:lnTo>
                    <a:pt x="4132" y="5950"/>
                  </a:lnTo>
                  <a:lnTo>
                    <a:pt x="3947" y="5876"/>
                  </a:lnTo>
                  <a:lnTo>
                    <a:pt x="3888" y="5857"/>
                  </a:lnTo>
                  <a:lnTo>
                    <a:pt x="3829" y="5847"/>
                  </a:lnTo>
                  <a:lnTo>
                    <a:pt x="3769" y="5847"/>
                  </a:lnTo>
                  <a:lnTo>
                    <a:pt x="3712" y="5857"/>
                  </a:lnTo>
                  <a:lnTo>
                    <a:pt x="3655" y="5876"/>
                  </a:lnTo>
                  <a:lnTo>
                    <a:pt x="3602" y="5901"/>
                  </a:lnTo>
                  <a:lnTo>
                    <a:pt x="3554" y="5937"/>
                  </a:lnTo>
                  <a:lnTo>
                    <a:pt x="3510" y="5979"/>
                  </a:lnTo>
                  <a:lnTo>
                    <a:pt x="3379" y="6129"/>
                  </a:lnTo>
                  <a:lnTo>
                    <a:pt x="3335" y="6173"/>
                  </a:lnTo>
                  <a:lnTo>
                    <a:pt x="3285" y="6207"/>
                  </a:lnTo>
                  <a:lnTo>
                    <a:pt x="3234" y="6234"/>
                  </a:lnTo>
                  <a:lnTo>
                    <a:pt x="3177" y="6251"/>
                  </a:lnTo>
                  <a:lnTo>
                    <a:pt x="3120" y="6261"/>
                  </a:lnTo>
                  <a:lnTo>
                    <a:pt x="3062" y="6261"/>
                  </a:lnTo>
                  <a:lnTo>
                    <a:pt x="3005" y="6253"/>
                  </a:lnTo>
                  <a:lnTo>
                    <a:pt x="2950" y="6236"/>
                  </a:lnTo>
                  <a:lnTo>
                    <a:pt x="2897" y="6211"/>
                  </a:lnTo>
                  <a:lnTo>
                    <a:pt x="2847" y="6177"/>
                  </a:lnTo>
                  <a:lnTo>
                    <a:pt x="2801" y="6133"/>
                  </a:lnTo>
                  <a:lnTo>
                    <a:pt x="2668" y="5985"/>
                  </a:lnTo>
                  <a:lnTo>
                    <a:pt x="2624" y="5943"/>
                  </a:lnTo>
                  <a:lnTo>
                    <a:pt x="2575" y="5910"/>
                  </a:lnTo>
                  <a:lnTo>
                    <a:pt x="2521" y="5884"/>
                  </a:lnTo>
                  <a:lnTo>
                    <a:pt x="2464" y="5866"/>
                  </a:lnTo>
                  <a:lnTo>
                    <a:pt x="2407" y="5859"/>
                  </a:lnTo>
                  <a:lnTo>
                    <a:pt x="2346" y="5859"/>
                  </a:lnTo>
                  <a:lnTo>
                    <a:pt x="2287" y="5870"/>
                  </a:lnTo>
                  <a:lnTo>
                    <a:pt x="2230" y="5889"/>
                  </a:lnTo>
                  <a:lnTo>
                    <a:pt x="2047" y="5969"/>
                  </a:lnTo>
                  <a:lnTo>
                    <a:pt x="1988" y="5988"/>
                  </a:lnTo>
                  <a:lnTo>
                    <a:pt x="1929" y="6000"/>
                  </a:lnTo>
                  <a:lnTo>
                    <a:pt x="1869" y="6000"/>
                  </a:lnTo>
                  <a:lnTo>
                    <a:pt x="1810" y="5992"/>
                  </a:lnTo>
                  <a:lnTo>
                    <a:pt x="1755" y="5975"/>
                  </a:lnTo>
                  <a:lnTo>
                    <a:pt x="1704" y="5950"/>
                  </a:lnTo>
                  <a:lnTo>
                    <a:pt x="1656" y="5918"/>
                  </a:lnTo>
                  <a:lnTo>
                    <a:pt x="1612" y="5880"/>
                  </a:lnTo>
                  <a:lnTo>
                    <a:pt x="1576" y="5834"/>
                  </a:lnTo>
                  <a:lnTo>
                    <a:pt x="1546" y="5781"/>
                  </a:lnTo>
                  <a:lnTo>
                    <a:pt x="1525" y="5724"/>
                  </a:lnTo>
                  <a:lnTo>
                    <a:pt x="1469" y="5531"/>
                  </a:lnTo>
                  <a:lnTo>
                    <a:pt x="1448" y="5474"/>
                  </a:lnTo>
                  <a:lnTo>
                    <a:pt x="1418" y="5421"/>
                  </a:lnTo>
                  <a:lnTo>
                    <a:pt x="1382" y="5375"/>
                  </a:lnTo>
                  <a:lnTo>
                    <a:pt x="1338" y="5335"/>
                  </a:lnTo>
                  <a:lnTo>
                    <a:pt x="1288" y="5302"/>
                  </a:lnTo>
                  <a:lnTo>
                    <a:pt x="1235" y="5278"/>
                  </a:lnTo>
                  <a:lnTo>
                    <a:pt x="1176" y="5260"/>
                  </a:lnTo>
                  <a:lnTo>
                    <a:pt x="1117" y="5253"/>
                  </a:lnTo>
                  <a:lnTo>
                    <a:pt x="917" y="5243"/>
                  </a:lnTo>
                  <a:lnTo>
                    <a:pt x="854" y="5238"/>
                  </a:lnTo>
                  <a:lnTo>
                    <a:pt x="797" y="5220"/>
                  </a:lnTo>
                  <a:lnTo>
                    <a:pt x="743" y="5196"/>
                  </a:lnTo>
                  <a:lnTo>
                    <a:pt x="696" y="5163"/>
                  </a:lnTo>
                  <a:lnTo>
                    <a:pt x="652" y="5123"/>
                  </a:lnTo>
                  <a:lnTo>
                    <a:pt x="616" y="5079"/>
                  </a:lnTo>
                  <a:lnTo>
                    <a:pt x="587" y="5030"/>
                  </a:lnTo>
                  <a:lnTo>
                    <a:pt x="564" y="4975"/>
                  </a:lnTo>
                  <a:lnTo>
                    <a:pt x="551" y="4918"/>
                  </a:lnTo>
                  <a:lnTo>
                    <a:pt x="547" y="4858"/>
                  </a:lnTo>
                  <a:lnTo>
                    <a:pt x="553" y="4796"/>
                  </a:lnTo>
                  <a:lnTo>
                    <a:pt x="587" y="4601"/>
                  </a:lnTo>
                  <a:lnTo>
                    <a:pt x="593" y="4540"/>
                  </a:lnTo>
                  <a:lnTo>
                    <a:pt x="589" y="4479"/>
                  </a:lnTo>
                  <a:lnTo>
                    <a:pt x="576" y="4422"/>
                  </a:lnTo>
                  <a:lnTo>
                    <a:pt x="553" y="4367"/>
                  </a:lnTo>
                  <a:lnTo>
                    <a:pt x="522" y="4315"/>
                  </a:lnTo>
                  <a:lnTo>
                    <a:pt x="486" y="4270"/>
                  </a:lnTo>
                  <a:lnTo>
                    <a:pt x="440" y="4230"/>
                  </a:lnTo>
                  <a:lnTo>
                    <a:pt x="389" y="4197"/>
                  </a:lnTo>
                  <a:lnTo>
                    <a:pt x="213" y="4102"/>
                  </a:lnTo>
                  <a:lnTo>
                    <a:pt x="162" y="4070"/>
                  </a:lnTo>
                  <a:lnTo>
                    <a:pt x="116" y="4030"/>
                  </a:lnTo>
                  <a:lnTo>
                    <a:pt x="78" y="3984"/>
                  </a:lnTo>
                  <a:lnTo>
                    <a:pt x="50" y="3932"/>
                  </a:lnTo>
                  <a:lnTo>
                    <a:pt x="29" y="3879"/>
                  </a:lnTo>
                  <a:lnTo>
                    <a:pt x="15" y="3824"/>
                  </a:lnTo>
                  <a:lnTo>
                    <a:pt x="10" y="3765"/>
                  </a:lnTo>
                  <a:lnTo>
                    <a:pt x="13" y="3708"/>
                  </a:lnTo>
                  <a:lnTo>
                    <a:pt x="27" y="3650"/>
                  </a:lnTo>
                  <a:lnTo>
                    <a:pt x="50" y="3593"/>
                  </a:lnTo>
                  <a:lnTo>
                    <a:pt x="80" y="3540"/>
                  </a:lnTo>
                  <a:lnTo>
                    <a:pt x="196" y="3378"/>
                  </a:lnTo>
                  <a:lnTo>
                    <a:pt x="227" y="3325"/>
                  </a:lnTo>
                  <a:lnTo>
                    <a:pt x="248" y="3269"/>
                  </a:lnTo>
                  <a:lnTo>
                    <a:pt x="261" y="3212"/>
                  </a:lnTo>
                  <a:lnTo>
                    <a:pt x="265" y="3153"/>
                  </a:lnTo>
                  <a:lnTo>
                    <a:pt x="261" y="3094"/>
                  </a:lnTo>
                  <a:lnTo>
                    <a:pt x="246" y="3037"/>
                  </a:lnTo>
                  <a:lnTo>
                    <a:pt x="223" y="2982"/>
                  </a:lnTo>
                  <a:lnTo>
                    <a:pt x="192" y="2928"/>
                  </a:lnTo>
                  <a:lnTo>
                    <a:pt x="74" y="2768"/>
                  </a:lnTo>
                  <a:lnTo>
                    <a:pt x="42" y="2715"/>
                  </a:lnTo>
                  <a:lnTo>
                    <a:pt x="19" y="2660"/>
                  </a:lnTo>
                  <a:lnTo>
                    <a:pt x="4" y="2602"/>
                  </a:lnTo>
                  <a:lnTo>
                    <a:pt x="0" y="2543"/>
                  </a:lnTo>
                  <a:lnTo>
                    <a:pt x="4" y="2486"/>
                  </a:lnTo>
                  <a:lnTo>
                    <a:pt x="15" y="2431"/>
                  </a:lnTo>
                  <a:lnTo>
                    <a:pt x="36" y="2376"/>
                  </a:lnTo>
                  <a:lnTo>
                    <a:pt x="65" y="2326"/>
                  </a:lnTo>
                  <a:lnTo>
                    <a:pt x="103" y="2278"/>
                  </a:lnTo>
                  <a:lnTo>
                    <a:pt x="147" y="2238"/>
                  </a:lnTo>
                  <a:lnTo>
                    <a:pt x="198" y="2204"/>
                  </a:lnTo>
                  <a:lnTo>
                    <a:pt x="372" y="2107"/>
                  </a:lnTo>
                  <a:lnTo>
                    <a:pt x="423" y="2073"/>
                  </a:lnTo>
                  <a:lnTo>
                    <a:pt x="467" y="2033"/>
                  </a:lnTo>
                  <a:lnTo>
                    <a:pt x="505" y="1987"/>
                  </a:lnTo>
                  <a:lnTo>
                    <a:pt x="534" y="1935"/>
                  </a:lnTo>
                  <a:lnTo>
                    <a:pt x="555" y="1880"/>
                  </a:lnTo>
                  <a:lnTo>
                    <a:pt x="566" y="1821"/>
                  </a:lnTo>
                  <a:lnTo>
                    <a:pt x="570" y="1762"/>
                  </a:lnTo>
                  <a:lnTo>
                    <a:pt x="564" y="1701"/>
                  </a:lnTo>
                  <a:lnTo>
                    <a:pt x="528" y="1505"/>
                  </a:lnTo>
                  <a:lnTo>
                    <a:pt x="522" y="1444"/>
                  </a:lnTo>
                  <a:lnTo>
                    <a:pt x="526" y="1385"/>
                  </a:lnTo>
                  <a:lnTo>
                    <a:pt x="537" y="1326"/>
                  </a:lnTo>
                  <a:lnTo>
                    <a:pt x="558" y="1272"/>
                  </a:lnTo>
                  <a:lnTo>
                    <a:pt x="587" y="1223"/>
                  </a:lnTo>
                  <a:lnTo>
                    <a:pt x="621" y="1177"/>
                  </a:lnTo>
                  <a:lnTo>
                    <a:pt x="665" y="1137"/>
                  </a:lnTo>
                  <a:lnTo>
                    <a:pt x="713" y="1105"/>
                  </a:lnTo>
                  <a:lnTo>
                    <a:pt x="766" y="1078"/>
                  </a:lnTo>
                  <a:lnTo>
                    <a:pt x="823" y="1061"/>
                  </a:lnTo>
                  <a:lnTo>
                    <a:pt x="884" y="1051"/>
                  </a:lnTo>
                  <a:lnTo>
                    <a:pt x="1084" y="1040"/>
                  </a:lnTo>
                  <a:lnTo>
                    <a:pt x="1145" y="1032"/>
                  </a:lnTo>
                  <a:lnTo>
                    <a:pt x="1203" y="1015"/>
                  </a:lnTo>
                  <a:lnTo>
                    <a:pt x="1256" y="988"/>
                  </a:lnTo>
                  <a:lnTo>
                    <a:pt x="1304" y="956"/>
                  </a:lnTo>
                  <a:lnTo>
                    <a:pt x="1345" y="914"/>
                  </a:lnTo>
                  <a:lnTo>
                    <a:pt x="1382" y="868"/>
                  </a:lnTo>
                  <a:lnTo>
                    <a:pt x="1410" y="815"/>
                  </a:lnTo>
                  <a:lnTo>
                    <a:pt x="1431" y="756"/>
                  </a:lnTo>
                  <a:lnTo>
                    <a:pt x="1483" y="565"/>
                  </a:lnTo>
                  <a:lnTo>
                    <a:pt x="1504" y="506"/>
                  </a:lnTo>
                  <a:lnTo>
                    <a:pt x="1534" y="453"/>
                  </a:lnTo>
                  <a:lnTo>
                    <a:pt x="1570" y="407"/>
                  </a:lnTo>
                  <a:lnTo>
                    <a:pt x="1612" y="367"/>
                  </a:lnTo>
                  <a:lnTo>
                    <a:pt x="1660" y="333"/>
                  </a:lnTo>
                  <a:lnTo>
                    <a:pt x="1711" y="308"/>
                  </a:lnTo>
                  <a:lnTo>
                    <a:pt x="1767" y="291"/>
                  </a:lnTo>
                  <a:lnTo>
                    <a:pt x="1824" y="282"/>
                  </a:lnTo>
                  <a:lnTo>
                    <a:pt x="1883" y="282"/>
                  </a:lnTo>
                  <a:lnTo>
                    <a:pt x="1944" y="291"/>
                  </a:lnTo>
                  <a:lnTo>
                    <a:pt x="2001" y="310"/>
                  </a:lnTo>
                  <a:lnTo>
                    <a:pt x="2186" y="384"/>
                  </a:lnTo>
                  <a:lnTo>
                    <a:pt x="2245" y="403"/>
                  </a:lnTo>
                  <a:lnTo>
                    <a:pt x="2304" y="413"/>
                  </a:lnTo>
                  <a:lnTo>
                    <a:pt x="2363" y="413"/>
                  </a:lnTo>
                  <a:lnTo>
                    <a:pt x="2420" y="403"/>
                  </a:lnTo>
                  <a:lnTo>
                    <a:pt x="2477" y="386"/>
                  </a:lnTo>
                  <a:lnTo>
                    <a:pt x="2531" y="360"/>
                  </a:lnTo>
                  <a:lnTo>
                    <a:pt x="2578" y="323"/>
                  </a:lnTo>
                  <a:lnTo>
                    <a:pt x="2622" y="282"/>
                  </a:lnTo>
                  <a:lnTo>
                    <a:pt x="2754" y="131"/>
                  </a:lnTo>
                  <a:lnTo>
                    <a:pt x="2798" y="87"/>
                  </a:lnTo>
                  <a:lnTo>
                    <a:pt x="2847" y="53"/>
                  </a:lnTo>
                  <a:lnTo>
                    <a:pt x="2899" y="26"/>
                  </a:lnTo>
                  <a:lnTo>
                    <a:pt x="2956" y="9"/>
                  </a:lnTo>
                  <a:lnTo>
                    <a:pt x="3013" y="0"/>
                  </a:lnTo>
                  <a:lnTo>
                    <a:pt x="30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5" name="Freeform 1206"/>
            <p:cNvSpPr>
              <a:spLocks/>
            </p:cNvSpPr>
            <p:nvPr/>
          </p:nvSpPr>
          <p:spPr bwMode="auto">
            <a:xfrm>
              <a:off x="6710" y="5333"/>
              <a:ext cx="906" cy="717"/>
            </a:xfrm>
            <a:custGeom>
              <a:avLst/>
              <a:gdLst>
                <a:gd name="T0" fmla="*/ 1515 w 1812"/>
                <a:gd name="T1" fmla="*/ 0 h 1434"/>
                <a:gd name="T2" fmla="*/ 1563 w 1812"/>
                <a:gd name="T3" fmla="*/ 0 h 1434"/>
                <a:gd name="T4" fmla="*/ 1608 w 1812"/>
                <a:gd name="T5" fmla="*/ 7 h 1434"/>
                <a:gd name="T6" fmla="*/ 1654 w 1812"/>
                <a:gd name="T7" fmla="*/ 23 h 1434"/>
                <a:gd name="T8" fmla="*/ 1694 w 1812"/>
                <a:gd name="T9" fmla="*/ 47 h 1434"/>
                <a:gd name="T10" fmla="*/ 1732 w 1812"/>
                <a:gd name="T11" fmla="*/ 80 h 1434"/>
                <a:gd name="T12" fmla="*/ 1765 w 1812"/>
                <a:gd name="T13" fmla="*/ 118 h 1434"/>
                <a:gd name="T14" fmla="*/ 1788 w 1812"/>
                <a:gd name="T15" fmla="*/ 160 h 1434"/>
                <a:gd name="T16" fmla="*/ 1803 w 1812"/>
                <a:gd name="T17" fmla="*/ 204 h 1434"/>
                <a:gd name="T18" fmla="*/ 1812 w 1812"/>
                <a:gd name="T19" fmla="*/ 249 h 1434"/>
                <a:gd name="T20" fmla="*/ 1810 w 1812"/>
                <a:gd name="T21" fmla="*/ 297 h 1434"/>
                <a:gd name="T22" fmla="*/ 1803 w 1812"/>
                <a:gd name="T23" fmla="*/ 343 h 1434"/>
                <a:gd name="T24" fmla="*/ 1788 w 1812"/>
                <a:gd name="T25" fmla="*/ 386 h 1434"/>
                <a:gd name="T26" fmla="*/ 1763 w 1812"/>
                <a:gd name="T27" fmla="*/ 428 h 1434"/>
                <a:gd name="T28" fmla="*/ 1732 w 1812"/>
                <a:gd name="T29" fmla="*/ 466 h 1434"/>
                <a:gd name="T30" fmla="*/ 1035 w 1812"/>
                <a:gd name="T31" fmla="*/ 1160 h 1434"/>
                <a:gd name="T32" fmla="*/ 835 w 1812"/>
                <a:gd name="T33" fmla="*/ 1358 h 1434"/>
                <a:gd name="T34" fmla="*/ 799 w 1812"/>
                <a:gd name="T35" fmla="*/ 1389 h 1434"/>
                <a:gd name="T36" fmla="*/ 757 w 1812"/>
                <a:gd name="T37" fmla="*/ 1412 h 1434"/>
                <a:gd name="T38" fmla="*/ 715 w 1812"/>
                <a:gd name="T39" fmla="*/ 1427 h 1434"/>
                <a:gd name="T40" fmla="*/ 669 w 1812"/>
                <a:gd name="T41" fmla="*/ 1434 h 1434"/>
                <a:gd name="T42" fmla="*/ 623 w 1812"/>
                <a:gd name="T43" fmla="*/ 1434 h 1434"/>
                <a:gd name="T44" fmla="*/ 579 w 1812"/>
                <a:gd name="T45" fmla="*/ 1427 h 1434"/>
                <a:gd name="T46" fmla="*/ 536 w 1812"/>
                <a:gd name="T47" fmla="*/ 1412 h 1434"/>
                <a:gd name="T48" fmla="*/ 496 w 1812"/>
                <a:gd name="T49" fmla="*/ 1387 h 1434"/>
                <a:gd name="T50" fmla="*/ 457 w 1812"/>
                <a:gd name="T51" fmla="*/ 1356 h 1434"/>
                <a:gd name="T52" fmla="*/ 257 w 1812"/>
                <a:gd name="T53" fmla="*/ 1156 h 1434"/>
                <a:gd name="T54" fmla="*/ 78 w 1812"/>
                <a:gd name="T55" fmla="*/ 975 h 1434"/>
                <a:gd name="T56" fmla="*/ 48 w 1812"/>
                <a:gd name="T57" fmla="*/ 937 h 1434"/>
                <a:gd name="T58" fmla="*/ 23 w 1812"/>
                <a:gd name="T59" fmla="*/ 895 h 1434"/>
                <a:gd name="T60" fmla="*/ 8 w 1812"/>
                <a:gd name="T61" fmla="*/ 851 h 1434"/>
                <a:gd name="T62" fmla="*/ 0 w 1812"/>
                <a:gd name="T63" fmla="*/ 806 h 1434"/>
                <a:gd name="T64" fmla="*/ 0 w 1812"/>
                <a:gd name="T65" fmla="*/ 758 h 1434"/>
                <a:gd name="T66" fmla="*/ 8 w 1812"/>
                <a:gd name="T67" fmla="*/ 712 h 1434"/>
                <a:gd name="T68" fmla="*/ 25 w 1812"/>
                <a:gd name="T69" fmla="*/ 668 h 1434"/>
                <a:gd name="T70" fmla="*/ 48 w 1812"/>
                <a:gd name="T71" fmla="*/ 627 h 1434"/>
                <a:gd name="T72" fmla="*/ 80 w 1812"/>
                <a:gd name="T73" fmla="*/ 588 h 1434"/>
                <a:gd name="T74" fmla="*/ 118 w 1812"/>
                <a:gd name="T75" fmla="*/ 556 h 1434"/>
                <a:gd name="T76" fmla="*/ 160 w 1812"/>
                <a:gd name="T77" fmla="*/ 533 h 1434"/>
                <a:gd name="T78" fmla="*/ 204 w 1812"/>
                <a:gd name="T79" fmla="*/ 518 h 1434"/>
                <a:gd name="T80" fmla="*/ 252 w 1812"/>
                <a:gd name="T81" fmla="*/ 510 h 1434"/>
                <a:gd name="T82" fmla="*/ 297 w 1812"/>
                <a:gd name="T83" fmla="*/ 510 h 1434"/>
                <a:gd name="T84" fmla="*/ 345 w 1812"/>
                <a:gd name="T85" fmla="*/ 518 h 1434"/>
                <a:gd name="T86" fmla="*/ 389 w 1812"/>
                <a:gd name="T87" fmla="*/ 533 h 1434"/>
                <a:gd name="T88" fmla="*/ 431 w 1812"/>
                <a:gd name="T89" fmla="*/ 558 h 1434"/>
                <a:gd name="T90" fmla="*/ 469 w 1812"/>
                <a:gd name="T91" fmla="*/ 590 h 1434"/>
                <a:gd name="T92" fmla="*/ 648 w 1812"/>
                <a:gd name="T93" fmla="*/ 769 h 1434"/>
                <a:gd name="T94" fmla="*/ 1346 w 1812"/>
                <a:gd name="T95" fmla="*/ 78 h 1434"/>
                <a:gd name="T96" fmla="*/ 1384 w 1812"/>
                <a:gd name="T97" fmla="*/ 45 h 1434"/>
                <a:gd name="T98" fmla="*/ 1426 w 1812"/>
                <a:gd name="T99" fmla="*/ 23 h 1434"/>
                <a:gd name="T100" fmla="*/ 1469 w 1812"/>
                <a:gd name="T101" fmla="*/ 7 h 1434"/>
                <a:gd name="T102" fmla="*/ 1515 w 1812"/>
                <a:gd name="T103" fmla="*/ 0 h 1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12" h="1434">
                  <a:moveTo>
                    <a:pt x="1515" y="0"/>
                  </a:moveTo>
                  <a:lnTo>
                    <a:pt x="1563" y="0"/>
                  </a:lnTo>
                  <a:lnTo>
                    <a:pt x="1608" y="7"/>
                  </a:lnTo>
                  <a:lnTo>
                    <a:pt x="1654" y="23"/>
                  </a:lnTo>
                  <a:lnTo>
                    <a:pt x="1694" y="47"/>
                  </a:lnTo>
                  <a:lnTo>
                    <a:pt x="1732" y="80"/>
                  </a:lnTo>
                  <a:lnTo>
                    <a:pt x="1765" y="118"/>
                  </a:lnTo>
                  <a:lnTo>
                    <a:pt x="1788" y="160"/>
                  </a:lnTo>
                  <a:lnTo>
                    <a:pt x="1803" y="204"/>
                  </a:lnTo>
                  <a:lnTo>
                    <a:pt x="1812" y="249"/>
                  </a:lnTo>
                  <a:lnTo>
                    <a:pt x="1810" y="297"/>
                  </a:lnTo>
                  <a:lnTo>
                    <a:pt x="1803" y="343"/>
                  </a:lnTo>
                  <a:lnTo>
                    <a:pt x="1788" y="386"/>
                  </a:lnTo>
                  <a:lnTo>
                    <a:pt x="1763" y="428"/>
                  </a:lnTo>
                  <a:lnTo>
                    <a:pt x="1732" y="466"/>
                  </a:lnTo>
                  <a:lnTo>
                    <a:pt x="1035" y="1160"/>
                  </a:lnTo>
                  <a:lnTo>
                    <a:pt x="835" y="1358"/>
                  </a:lnTo>
                  <a:lnTo>
                    <a:pt x="799" y="1389"/>
                  </a:lnTo>
                  <a:lnTo>
                    <a:pt x="757" y="1412"/>
                  </a:lnTo>
                  <a:lnTo>
                    <a:pt x="715" y="1427"/>
                  </a:lnTo>
                  <a:lnTo>
                    <a:pt x="669" y="1434"/>
                  </a:lnTo>
                  <a:lnTo>
                    <a:pt x="623" y="1434"/>
                  </a:lnTo>
                  <a:lnTo>
                    <a:pt x="579" y="1427"/>
                  </a:lnTo>
                  <a:lnTo>
                    <a:pt x="536" y="1412"/>
                  </a:lnTo>
                  <a:lnTo>
                    <a:pt x="496" y="1387"/>
                  </a:lnTo>
                  <a:lnTo>
                    <a:pt x="457" y="1356"/>
                  </a:lnTo>
                  <a:lnTo>
                    <a:pt x="257" y="1156"/>
                  </a:lnTo>
                  <a:lnTo>
                    <a:pt x="78" y="975"/>
                  </a:lnTo>
                  <a:lnTo>
                    <a:pt x="48" y="937"/>
                  </a:lnTo>
                  <a:lnTo>
                    <a:pt x="23" y="895"/>
                  </a:lnTo>
                  <a:lnTo>
                    <a:pt x="8" y="851"/>
                  </a:lnTo>
                  <a:lnTo>
                    <a:pt x="0" y="806"/>
                  </a:lnTo>
                  <a:lnTo>
                    <a:pt x="0" y="758"/>
                  </a:lnTo>
                  <a:lnTo>
                    <a:pt x="8" y="712"/>
                  </a:lnTo>
                  <a:lnTo>
                    <a:pt x="25" y="668"/>
                  </a:lnTo>
                  <a:lnTo>
                    <a:pt x="48" y="627"/>
                  </a:lnTo>
                  <a:lnTo>
                    <a:pt x="80" y="588"/>
                  </a:lnTo>
                  <a:lnTo>
                    <a:pt x="118" y="556"/>
                  </a:lnTo>
                  <a:lnTo>
                    <a:pt x="160" y="533"/>
                  </a:lnTo>
                  <a:lnTo>
                    <a:pt x="204" y="518"/>
                  </a:lnTo>
                  <a:lnTo>
                    <a:pt x="252" y="510"/>
                  </a:lnTo>
                  <a:lnTo>
                    <a:pt x="297" y="510"/>
                  </a:lnTo>
                  <a:lnTo>
                    <a:pt x="345" y="518"/>
                  </a:lnTo>
                  <a:lnTo>
                    <a:pt x="389" y="533"/>
                  </a:lnTo>
                  <a:lnTo>
                    <a:pt x="431" y="558"/>
                  </a:lnTo>
                  <a:lnTo>
                    <a:pt x="469" y="590"/>
                  </a:lnTo>
                  <a:lnTo>
                    <a:pt x="648" y="769"/>
                  </a:lnTo>
                  <a:lnTo>
                    <a:pt x="1346" y="78"/>
                  </a:lnTo>
                  <a:lnTo>
                    <a:pt x="1384" y="45"/>
                  </a:lnTo>
                  <a:lnTo>
                    <a:pt x="1426" y="23"/>
                  </a:lnTo>
                  <a:lnTo>
                    <a:pt x="1469" y="7"/>
                  </a:lnTo>
                  <a:lnTo>
                    <a:pt x="15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926" name="Group 1209"/>
          <p:cNvGrpSpPr>
            <a:grpSpLocks noChangeAspect="1"/>
          </p:cNvGrpSpPr>
          <p:nvPr/>
        </p:nvGrpSpPr>
        <p:grpSpPr bwMode="auto">
          <a:xfrm>
            <a:off x="7921221" y="4925392"/>
            <a:ext cx="227446" cy="273765"/>
            <a:chOff x="1311" y="3377"/>
            <a:chExt cx="1920" cy="231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929" name="Freeform 1211"/>
            <p:cNvSpPr>
              <a:spLocks noEditPoints="1"/>
            </p:cNvSpPr>
            <p:nvPr/>
          </p:nvSpPr>
          <p:spPr bwMode="auto">
            <a:xfrm>
              <a:off x="1754" y="3377"/>
              <a:ext cx="1034" cy="1263"/>
            </a:xfrm>
            <a:custGeom>
              <a:avLst/>
              <a:gdLst>
                <a:gd name="T0" fmla="*/ 832 w 2068"/>
                <a:gd name="T1" fmla="*/ 905 h 2526"/>
                <a:gd name="T2" fmla="*/ 626 w 2068"/>
                <a:gd name="T3" fmla="*/ 978 h 2526"/>
                <a:gd name="T4" fmla="*/ 479 w 2068"/>
                <a:gd name="T5" fmla="*/ 1073 h 2526"/>
                <a:gd name="T6" fmla="*/ 378 w 2068"/>
                <a:gd name="T7" fmla="*/ 1159 h 2526"/>
                <a:gd name="T8" fmla="*/ 309 w 2068"/>
                <a:gd name="T9" fmla="*/ 1204 h 2526"/>
                <a:gd name="T10" fmla="*/ 220 w 2068"/>
                <a:gd name="T11" fmla="*/ 1165 h 2526"/>
                <a:gd name="T12" fmla="*/ 161 w 2068"/>
                <a:gd name="T13" fmla="*/ 1082 h 2526"/>
                <a:gd name="T14" fmla="*/ 154 w 2068"/>
                <a:gd name="T15" fmla="*/ 1353 h 2526"/>
                <a:gd name="T16" fmla="*/ 214 w 2068"/>
                <a:gd name="T17" fmla="*/ 1667 h 2526"/>
                <a:gd name="T18" fmla="*/ 329 w 2068"/>
                <a:gd name="T19" fmla="*/ 1909 h 2526"/>
                <a:gd name="T20" fmla="*/ 468 w 2068"/>
                <a:gd name="T21" fmla="*/ 2084 h 2526"/>
                <a:gd name="T22" fmla="*/ 672 w 2068"/>
                <a:gd name="T23" fmla="*/ 2246 h 2526"/>
                <a:gd name="T24" fmla="*/ 881 w 2068"/>
                <a:gd name="T25" fmla="*/ 2346 h 2526"/>
                <a:gd name="T26" fmla="*/ 1034 w 2068"/>
                <a:gd name="T27" fmla="*/ 2375 h 2526"/>
                <a:gd name="T28" fmla="*/ 1188 w 2068"/>
                <a:gd name="T29" fmla="*/ 2346 h 2526"/>
                <a:gd name="T30" fmla="*/ 1397 w 2068"/>
                <a:gd name="T31" fmla="*/ 2246 h 2526"/>
                <a:gd name="T32" fmla="*/ 1599 w 2068"/>
                <a:gd name="T33" fmla="*/ 2084 h 2526"/>
                <a:gd name="T34" fmla="*/ 1738 w 2068"/>
                <a:gd name="T35" fmla="*/ 1909 h 2526"/>
                <a:gd name="T36" fmla="*/ 1855 w 2068"/>
                <a:gd name="T37" fmla="*/ 1667 h 2526"/>
                <a:gd name="T38" fmla="*/ 1915 w 2068"/>
                <a:gd name="T39" fmla="*/ 1353 h 2526"/>
                <a:gd name="T40" fmla="*/ 1908 w 2068"/>
                <a:gd name="T41" fmla="*/ 1082 h 2526"/>
                <a:gd name="T42" fmla="*/ 1849 w 2068"/>
                <a:gd name="T43" fmla="*/ 1165 h 2526"/>
                <a:gd name="T44" fmla="*/ 1759 w 2068"/>
                <a:gd name="T45" fmla="*/ 1204 h 2526"/>
                <a:gd name="T46" fmla="*/ 1690 w 2068"/>
                <a:gd name="T47" fmla="*/ 1159 h 2526"/>
                <a:gd name="T48" fmla="*/ 1589 w 2068"/>
                <a:gd name="T49" fmla="*/ 1073 h 2526"/>
                <a:gd name="T50" fmla="*/ 1443 w 2068"/>
                <a:gd name="T51" fmla="*/ 978 h 2526"/>
                <a:gd name="T52" fmla="*/ 1237 w 2068"/>
                <a:gd name="T53" fmla="*/ 905 h 2526"/>
                <a:gd name="T54" fmla="*/ 998 w 2068"/>
                <a:gd name="T55" fmla="*/ 408 h 2526"/>
                <a:gd name="T56" fmla="*/ 697 w 2068"/>
                <a:gd name="T57" fmla="*/ 461 h 2526"/>
                <a:gd name="T58" fmla="*/ 746 w 2068"/>
                <a:gd name="T59" fmla="*/ 586 h 2526"/>
                <a:gd name="T60" fmla="*/ 908 w 2068"/>
                <a:gd name="T61" fmla="*/ 622 h 2526"/>
                <a:gd name="T62" fmla="*/ 1159 w 2068"/>
                <a:gd name="T63" fmla="*/ 622 h 2526"/>
                <a:gd name="T64" fmla="*/ 1322 w 2068"/>
                <a:gd name="T65" fmla="*/ 586 h 2526"/>
                <a:gd name="T66" fmla="*/ 1372 w 2068"/>
                <a:gd name="T67" fmla="*/ 461 h 2526"/>
                <a:gd name="T68" fmla="*/ 1070 w 2068"/>
                <a:gd name="T69" fmla="*/ 408 h 2526"/>
                <a:gd name="T70" fmla="*/ 1225 w 2068"/>
                <a:gd name="T71" fmla="*/ 8 h 2526"/>
                <a:gd name="T72" fmla="*/ 1536 w 2068"/>
                <a:gd name="T73" fmla="*/ 76 h 2526"/>
                <a:gd name="T74" fmla="*/ 1759 w 2068"/>
                <a:gd name="T75" fmla="*/ 202 h 2526"/>
                <a:gd name="T76" fmla="*/ 1918 w 2068"/>
                <a:gd name="T77" fmla="*/ 391 h 2526"/>
                <a:gd name="T78" fmla="*/ 2022 w 2068"/>
                <a:gd name="T79" fmla="*/ 665 h 2526"/>
                <a:gd name="T80" fmla="*/ 2063 w 2068"/>
                <a:gd name="T81" fmla="*/ 1020 h 2526"/>
                <a:gd name="T82" fmla="*/ 2056 w 2068"/>
                <a:gd name="T83" fmla="*/ 1459 h 2526"/>
                <a:gd name="T84" fmla="*/ 1966 w 2068"/>
                <a:gd name="T85" fmla="*/ 1798 h 2526"/>
                <a:gd name="T86" fmla="*/ 1811 w 2068"/>
                <a:gd name="T87" fmla="*/ 2068 h 2526"/>
                <a:gd name="T88" fmla="*/ 1616 w 2068"/>
                <a:gd name="T89" fmla="*/ 2274 h 2526"/>
                <a:gd name="T90" fmla="*/ 1404 w 2068"/>
                <a:gd name="T91" fmla="*/ 2416 h 2526"/>
                <a:gd name="T92" fmla="*/ 1202 w 2068"/>
                <a:gd name="T93" fmla="*/ 2499 h 2526"/>
                <a:gd name="T94" fmla="*/ 1034 w 2068"/>
                <a:gd name="T95" fmla="*/ 2526 h 2526"/>
                <a:gd name="T96" fmla="*/ 866 w 2068"/>
                <a:gd name="T97" fmla="*/ 2499 h 2526"/>
                <a:gd name="T98" fmla="*/ 664 w 2068"/>
                <a:gd name="T99" fmla="*/ 2416 h 2526"/>
                <a:gd name="T100" fmla="*/ 453 w 2068"/>
                <a:gd name="T101" fmla="*/ 2274 h 2526"/>
                <a:gd name="T102" fmla="*/ 258 w 2068"/>
                <a:gd name="T103" fmla="*/ 2068 h 2526"/>
                <a:gd name="T104" fmla="*/ 102 w 2068"/>
                <a:gd name="T105" fmla="*/ 1798 h 2526"/>
                <a:gd name="T106" fmla="*/ 13 w 2068"/>
                <a:gd name="T107" fmla="*/ 1459 h 2526"/>
                <a:gd name="T108" fmla="*/ 6 w 2068"/>
                <a:gd name="T109" fmla="*/ 1020 h 2526"/>
                <a:gd name="T110" fmla="*/ 47 w 2068"/>
                <a:gd name="T111" fmla="*/ 665 h 2526"/>
                <a:gd name="T112" fmla="*/ 151 w 2068"/>
                <a:gd name="T113" fmla="*/ 391 h 2526"/>
                <a:gd name="T114" fmla="*/ 309 w 2068"/>
                <a:gd name="T115" fmla="*/ 202 h 2526"/>
                <a:gd name="T116" fmla="*/ 533 w 2068"/>
                <a:gd name="T117" fmla="*/ 76 h 2526"/>
                <a:gd name="T118" fmla="*/ 842 w 2068"/>
                <a:gd name="T119" fmla="*/ 8 h 2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68" h="2526">
                  <a:moveTo>
                    <a:pt x="1034" y="885"/>
                  </a:moveTo>
                  <a:lnTo>
                    <a:pt x="961" y="888"/>
                  </a:lnTo>
                  <a:lnTo>
                    <a:pt x="894" y="895"/>
                  </a:lnTo>
                  <a:lnTo>
                    <a:pt x="832" y="905"/>
                  </a:lnTo>
                  <a:lnTo>
                    <a:pt x="774" y="919"/>
                  </a:lnTo>
                  <a:lnTo>
                    <a:pt x="721" y="937"/>
                  </a:lnTo>
                  <a:lnTo>
                    <a:pt x="671" y="957"/>
                  </a:lnTo>
                  <a:lnTo>
                    <a:pt x="626" y="978"/>
                  </a:lnTo>
                  <a:lnTo>
                    <a:pt x="583" y="1000"/>
                  </a:lnTo>
                  <a:lnTo>
                    <a:pt x="546" y="1024"/>
                  </a:lnTo>
                  <a:lnTo>
                    <a:pt x="510" y="1049"/>
                  </a:lnTo>
                  <a:lnTo>
                    <a:pt x="479" y="1073"/>
                  </a:lnTo>
                  <a:lnTo>
                    <a:pt x="450" y="1097"/>
                  </a:lnTo>
                  <a:lnTo>
                    <a:pt x="423" y="1120"/>
                  </a:lnTo>
                  <a:lnTo>
                    <a:pt x="399" y="1141"/>
                  </a:lnTo>
                  <a:lnTo>
                    <a:pt x="378" y="1159"/>
                  </a:lnTo>
                  <a:lnTo>
                    <a:pt x="359" y="1176"/>
                  </a:lnTo>
                  <a:lnTo>
                    <a:pt x="340" y="1189"/>
                  </a:lnTo>
                  <a:lnTo>
                    <a:pt x="324" y="1199"/>
                  </a:lnTo>
                  <a:lnTo>
                    <a:pt x="309" y="1204"/>
                  </a:lnTo>
                  <a:lnTo>
                    <a:pt x="295" y="1204"/>
                  </a:lnTo>
                  <a:lnTo>
                    <a:pt x="267" y="1197"/>
                  </a:lnTo>
                  <a:lnTo>
                    <a:pt x="242" y="1183"/>
                  </a:lnTo>
                  <a:lnTo>
                    <a:pt x="220" y="1165"/>
                  </a:lnTo>
                  <a:lnTo>
                    <a:pt x="200" y="1144"/>
                  </a:lnTo>
                  <a:lnTo>
                    <a:pt x="183" y="1121"/>
                  </a:lnTo>
                  <a:lnTo>
                    <a:pt x="170" y="1100"/>
                  </a:lnTo>
                  <a:lnTo>
                    <a:pt x="161" y="1082"/>
                  </a:lnTo>
                  <a:lnTo>
                    <a:pt x="154" y="1069"/>
                  </a:lnTo>
                  <a:lnTo>
                    <a:pt x="152" y="1165"/>
                  </a:lnTo>
                  <a:lnTo>
                    <a:pt x="151" y="1262"/>
                  </a:lnTo>
                  <a:lnTo>
                    <a:pt x="154" y="1353"/>
                  </a:lnTo>
                  <a:lnTo>
                    <a:pt x="162" y="1439"/>
                  </a:lnTo>
                  <a:lnTo>
                    <a:pt x="175" y="1519"/>
                  </a:lnTo>
                  <a:lnTo>
                    <a:pt x="193" y="1595"/>
                  </a:lnTo>
                  <a:lnTo>
                    <a:pt x="214" y="1667"/>
                  </a:lnTo>
                  <a:lnTo>
                    <a:pt x="239" y="1735"/>
                  </a:lnTo>
                  <a:lnTo>
                    <a:pt x="267" y="1797"/>
                  </a:lnTo>
                  <a:lnTo>
                    <a:pt x="297" y="1856"/>
                  </a:lnTo>
                  <a:lnTo>
                    <a:pt x="329" y="1909"/>
                  </a:lnTo>
                  <a:lnTo>
                    <a:pt x="363" y="1959"/>
                  </a:lnTo>
                  <a:lnTo>
                    <a:pt x="398" y="2005"/>
                  </a:lnTo>
                  <a:lnTo>
                    <a:pt x="433" y="2046"/>
                  </a:lnTo>
                  <a:lnTo>
                    <a:pt x="468" y="2084"/>
                  </a:lnTo>
                  <a:lnTo>
                    <a:pt x="503" y="2118"/>
                  </a:lnTo>
                  <a:lnTo>
                    <a:pt x="560" y="2165"/>
                  </a:lnTo>
                  <a:lnTo>
                    <a:pt x="616" y="2209"/>
                  </a:lnTo>
                  <a:lnTo>
                    <a:pt x="672" y="2246"/>
                  </a:lnTo>
                  <a:lnTo>
                    <a:pt x="727" y="2278"/>
                  </a:lnTo>
                  <a:lnTo>
                    <a:pt x="780" y="2305"/>
                  </a:lnTo>
                  <a:lnTo>
                    <a:pt x="832" y="2327"/>
                  </a:lnTo>
                  <a:lnTo>
                    <a:pt x="881" y="2346"/>
                  </a:lnTo>
                  <a:lnTo>
                    <a:pt x="926" y="2358"/>
                  </a:lnTo>
                  <a:lnTo>
                    <a:pt x="967" y="2368"/>
                  </a:lnTo>
                  <a:lnTo>
                    <a:pt x="1003" y="2372"/>
                  </a:lnTo>
                  <a:lnTo>
                    <a:pt x="1034" y="2375"/>
                  </a:lnTo>
                  <a:lnTo>
                    <a:pt x="1065" y="2372"/>
                  </a:lnTo>
                  <a:lnTo>
                    <a:pt x="1100" y="2368"/>
                  </a:lnTo>
                  <a:lnTo>
                    <a:pt x="1143" y="2358"/>
                  </a:lnTo>
                  <a:lnTo>
                    <a:pt x="1188" y="2346"/>
                  </a:lnTo>
                  <a:lnTo>
                    <a:pt x="1235" y="2327"/>
                  </a:lnTo>
                  <a:lnTo>
                    <a:pt x="1287" y="2305"/>
                  </a:lnTo>
                  <a:lnTo>
                    <a:pt x="1341" y="2278"/>
                  </a:lnTo>
                  <a:lnTo>
                    <a:pt x="1397" y="2246"/>
                  </a:lnTo>
                  <a:lnTo>
                    <a:pt x="1453" y="2209"/>
                  </a:lnTo>
                  <a:lnTo>
                    <a:pt x="1509" y="2165"/>
                  </a:lnTo>
                  <a:lnTo>
                    <a:pt x="1564" y="2118"/>
                  </a:lnTo>
                  <a:lnTo>
                    <a:pt x="1599" y="2084"/>
                  </a:lnTo>
                  <a:lnTo>
                    <a:pt x="1634" y="2046"/>
                  </a:lnTo>
                  <a:lnTo>
                    <a:pt x="1669" y="2005"/>
                  </a:lnTo>
                  <a:lnTo>
                    <a:pt x="1704" y="1959"/>
                  </a:lnTo>
                  <a:lnTo>
                    <a:pt x="1738" y="1909"/>
                  </a:lnTo>
                  <a:lnTo>
                    <a:pt x="1771" y="1856"/>
                  </a:lnTo>
                  <a:lnTo>
                    <a:pt x="1801" y="1797"/>
                  </a:lnTo>
                  <a:lnTo>
                    <a:pt x="1830" y="1735"/>
                  </a:lnTo>
                  <a:lnTo>
                    <a:pt x="1855" y="1667"/>
                  </a:lnTo>
                  <a:lnTo>
                    <a:pt x="1876" y="1595"/>
                  </a:lnTo>
                  <a:lnTo>
                    <a:pt x="1893" y="1519"/>
                  </a:lnTo>
                  <a:lnTo>
                    <a:pt x="1907" y="1439"/>
                  </a:lnTo>
                  <a:lnTo>
                    <a:pt x="1915" y="1353"/>
                  </a:lnTo>
                  <a:lnTo>
                    <a:pt x="1918" y="1262"/>
                  </a:lnTo>
                  <a:lnTo>
                    <a:pt x="1917" y="1165"/>
                  </a:lnTo>
                  <a:lnTo>
                    <a:pt x="1914" y="1069"/>
                  </a:lnTo>
                  <a:lnTo>
                    <a:pt x="1908" y="1082"/>
                  </a:lnTo>
                  <a:lnTo>
                    <a:pt x="1898" y="1100"/>
                  </a:lnTo>
                  <a:lnTo>
                    <a:pt x="1886" y="1121"/>
                  </a:lnTo>
                  <a:lnTo>
                    <a:pt x="1869" y="1144"/>
                  </a:lnTo>
                  <a:lnTo>
                    <a:pt x="1849" y="1165"/>
                  </a:lnTo>
                  <a:lnTo>
                    <a:pt x="1827" y="1183"/>
                  </a:lnTo>
                  <a:lnTo>
                    <a:pt x="1801" y="1197"/>
                  </a:lnTo>
                  <a:lnTo>
                    <a:pt x="1773" y="1204"/>
                  </a:lnTo>
                  <a:lnTo>
                    <a:pt x="1759" y="1204"/>
                  </a:lnTo>
                  <a:lnTo>
                    <a:pt x="1744" y="1199"/>
                  </a:lnTo>
                  <a:lnTo>
                    <a:pt x="1728" y="1189"/>
                  </a:lnTo>
                  <a:lnTo>
                    <a:pt x="1710" y="1176"/>
                  </a:lnTo>
                  <a:lnTo>
                    <a:pt x="1690" y="1159"/>
                  </a:lnTo>
                  <a:lnTo>
                    <a:pt x="1668" y="1141"/>
                  </a:lnTo>
                  <a:lnTo>
                    <a:pt x="1644" y="1120"/>
                  </a:lnTo>
                  <a:lnTo>
                    <a:pt x="1619" y="1097"/>
                  </a:lnTo>
                  <a:lnTo>
                    <a:pt x="1589" y="1073"/>
                  </a:lnTo>
                  <a:lnTo>
                    <a:pt x="1557" y="1049"/>
                  </a:lnTo>
                  <a:lnTo>
                    <a:pt x="1522" y="1024"/>
                  </a:lnTo>
                  <a:lnTo>
                    <a:pt x="1484" y="1000"/>
                  </a:lnTo>
                  <a:lnTo>
                    <a:pt x="1443" y="978"/>
                  </a:lnTo>
                  <a:lnTo>
                    <a:pt x="1397" y="957"/>
                  </a:lnTo>
                  <a:lnTo>
                    <a:pt x="1348" y="937"/>
                  </a:lnTo>
                  <a:lnTo>
                    <a:pt x="1294" y="919"/>
                  </a:lnTo>
                  <a:lnTo>
                    <a:pt x="1237" y="905"/>
                  </a:lnTo>
                  <a:lnTo>
                    <a:pt x="1173" y="895"/>
                  </a:lnTo>
                  <a:lnTo>
                    <a:pt x="1106" y="888"/>
                  </a:lnTo>
                  <a:lnTo>
                    <a:pt x="1034" y="885"/>
                  </a:lnTo>
                  <a:close/>
                  <a:moveTo>
                    <a:pt x="998" y="408"/>
                  </a:moveTo>
                  <a:lnTo>
                    <a:pt x="926" y="413"/>
                  </a:lnTo>
                  <a:lnTo>
                    <a:pt x="852" y="423"/>
                  </a:lnTo>
                  <a:lnTo>
                    <a:pt x="776" y="440"/>
                  </a:lnTo>
                  <a:lnTo>
                    <a:pt x="697" y="461"/>
                  </a:lnTo>
                  <a:lnTo>
                    <a:pt x="710" y="498"/>
                  </a:lnTo>
                  <a:lnTo>
                    <a:pt x="723" y="529"/>
                  </a:lnTo>
                  <a:lnTo>
                    <a:pt x="734" y="557"/>
                  </a:lnTo>
                  <a:lnTo>
                    <a:pt x="746" y="586"/>
                  </a:lnTo>
                  <a:lnTo>
                    <a:pt x="758" y="617"/>
                  </a:lnTo>
                  <a:lnTo>
                    <a:pt x="772" y="653"/>
                  </a:lnTo>
                  <a:lnTo>
                    <a:pt x="842" y="634"/>
                  </a:lnTo>
                  <a:lnTo>
                    <a:pt x="908" y="622"/>
                  </a:lnTo>
                  <a:lnTo>
                    <a:pt x="973" y="613"/>
                  </a:lnTo>
                  <a:lnTo>
                    <a:pt x="1034" y="612"/>
                  </a:lnTo>
                  <a:lnTo>
                    <a:pt x="1096" y="613"/>
                  </a:lnTo>
                  <a:lnTo>
                    <a:pt x="1159" y="622"/>
                  </a:lnTo>
                  <a:lnTo>
                    <a:pt x="1225" y="634"/>
                  </a:lnTo>
                  <a:lnTo>
                    <a:pt x="1296" y="653"/>
                  </a:lnTo>
                  <a:lnTo>
                    <a:pt x="1310" y="617"/>
                  </a:lnTo>
                  <a:lnTo>
                    <a:pt x="1322" y="586"/>
                  </a:lnTo>
                  <a:lnTo>
                    <a:pt x="1334" y="557"/>
                  </a:lnTo>
                  <a:lnTo>
                    <a:pt x="1345" y="529"/>
                  </a:lnTo>
                  <a:lnTo>
                    <a:pt x="1357" y="498"/>
                  </a:lnTo>
                  <a:lnTo>
                    <a:pt x="1372" y="461"/>
                  </a:lnTo>
                  <a:lnTo>
                    <a:pt x="1293" y="440"/>
                  </a:lnTo>
                  <a:lnTo>
                    <a:pt x="1217" y="423"/>
                  </a:lnTo>
                  <a:lnTo>
                    <a:pt x="1143" y="413"/>
                  </a:lnTo>
                  <a:lnTo>
                    <a:pt x="1070" y="408"/>
                  </a:lnTo>
                  <a:lnTo>
                    <a:pt x="998" y="408"/>
                  </a:lnTo>
                  <a:close/>
                  <a:moveTo>
                    <a:pt x="1034" y="0"/>
                  </a:moveTo>
                  <a:lnTo>
                    <a:pt x="1133" y="1"/>
                  </a:lnTo>
                  <a:lnTo>
                    <a:pt x="1225" y="8"/>
                  </a:lnTo>
                  <a:lnTo>
                    <a:pt x="1313" y="19"/>
                  </a:lnTo>
                  <a:lnTo>
                    <a:pt x="1393" y="33"/>
                  </a:lnTo>
                  <a:lnTo>
                    <a:pt x="1467" y="53"/>
                  </a:lnTo>
                  <a:lnTo>
                    <a:pt x="1536" y="76"/>
                  </a:lnTo>
                  <a:lnTo>
                    <a:pt x="1599" y="101"/>
                  </a:lnTo>
                  <a:lnTo>
                    <a:pt x="1657" y="132"/>
                  </a:lnTo>
                  <a:lnTo>
                    <a:pt x="1710" y="166"/>
                  </a:lnTo>
                  <a:lnTo>
                    <a:pt x="1759" y="202"/>
                  </a:lnTo>
                  <a:lnTo>
                    <a:pt x="1803" y="242"/>
                  </a:lnTo>
                  <a:lnTo>
                    <a:pt x="1844" y="285"/>
                  </a:lnTo>
                  <a:lnTo>
                    <a:pt x="1879" y="332"/>
                  </a:lnTo>
                  <a:lnTo>
                    <a:pt x="1918" y="391"/>
                  </a:lnTo>
                  <a:lnTo>
                    <a:pt x="1952" y="454"/>
                  </a:lnTo>
                  <a:lnTo>
                    <a:pt x="1980" y="520"/>
                  </a:lnTo>
                  <a:lnTo>
                    <a:pt x="2004" y="591"/>
                  </a:lnTo>
                  <a:lnTo>
                    <a:pt x="2022" y="665"/>
                  </a:lnTo>
                  <a:lnTo>
                    <a:pt x="2036" y="743"/>
                  </a:lnTo>
                  <a:lnTo>
                    <a:pt x="2047" y="821"/>
                  </a:lnTo>
                  <a:lnTo>
                    <a:pt x="2054" y="905"/>
                  </a:lnTo>
                  <a:lnTo>
                    <a:pt x="2063" y="1020"/>
                  </a:lnTo>
                  <a:lnTo>
                    <a:pt x="2067" y="1140"/>
                  </a:lnTo>
                  <a:lnTo>
                    <a:pt x="2068" y="1262"/>
                  </a:lnTo>
                  <a:lnTo>
                    <a:pt x="2066" y="1363"/>
                  </a:lnTo>
                  <a:lnTo>
                    <a:pt x="2056" y="1459"/>
                  </a:lnTo>
                  <a:lnTo>
                    <a:pt x="2040" y="1550"/>
                  </a:lnTo>
                  <a:lnTo>
                    <a:pt x="2021" y="1638"/>
                  </a:lnTo>
                  <a:lnTo>
                    <a:pt x="1995" y="1719"/>
                  </a:lnTo>
                  <a:lnTo>
                    <a:pt x="1966" y="1798"/>
                  </a:lnTo>
                  <a:lnTo>
                    <a:pt x="1932" y="1873"/>
                  </a:lnTo>
                  <a:lnTo>
                    <a:pt x="1896" y="1942"/>
                  </a:lnTo>
                  <a:lnTo>
                    <a:pt x="1855" y="2008"/>
                  </a:lnTo>
                  <a:lnTo>
                    <a:pt x="1811" y="2068"/>
                  </a:lnTo>
                  <a:lnTo>
                    <a:pt x="1765" y="2126"/>
                  </a:lnTo>
                  <a:lnTo>
                    <a:pt x="1717" y="2179"/>
                  </a:lnTo>
                  <a:lnTo>
                    <a:pt x="1667" y="2229"/>
                  </a:lnTo>
                  <a:lnTo>
                    <a:pt x="1616" y="2274"/>
                  </a:lnTo>
                  <a:lnTo>
                    <a:pt x="1563" y="2315"/>
                  </a:lnTo>
                  <a:lnTo>
                    <a:pt x="1511" y="2353"/>
                  </a:lnTo>
                  <a:lnTo>
                    <a:pt x="1457" y="2385"/>
                  </a:lnTo>
                  <a:lnTo>
                    <a:pt x="1404" y="2416"/>
                  </a:lnTo>
                  <a:lnTo>
                    <a:pt x="1352" y="2441"/>
                  </a:lnTo>
                  <a:lnTo>
                    <a:pt x="1300" y="2464"/>
                  </a:lnTo>
                  <a:lnTo>
                    <a:pt x="1251" y="2483"/>
                  </a:lnTo>
                  <a:lnTo>
                    <a:pt x="1202" y="2499"/>
                  </a:lnTo>
                  <a:lnTo>
                    <a:pt x="1155" y="2510"/>
                  </a:lnTo>
                  <a:lnTo>
                    <a:pt x="1112" y="2519"/>
                  </a:lnTo>
                  <a:lnTo>
                    <a:pt x="1071" y="2524"/>
                  </a:lnTo>
                  <a:lnTo>
                    <a:pt x="1034" y="2526"/>
                  </a:lnTo>
                  <a:lnTo>
                    <a:pt x="996" y="2524"/>
                  </a:lnTo>
                  <a:lnTo>
                    <a:pt x="956" y="2519"/>
                  </a:lnTo>
                  <a:lnTo>
                    <a:pt x="912" y="2510"/>
                  </a:lnTo>
                  <a:lnTo>
                    <a:pt x="866" y="2499"/>
                  </a:lnTo>
                  <a:lnTo>
                    <a:pt x="818" y="2483"/>
                  </a:lnTo>
                  <a:lnTo>
                    <a:pt x="767" y="2464"/>
                  </a:lnTo>
                  <a:lnTo>
                    <a:pt x="717" y="2441"/>
                  </a:lnTo>
                  <a:lnTo>
                    <a:pt x="664" y="2416"/>
                  </a:lnTo>
                  <a:lnTo>
                    <a:pt x="612" y="2385"/>
                  </a:lnTo>
                  <a:lnTo>
                    <a:pt x="558" y="2353"/>
                  </a:lnTo>
                  <a:lnTo>
                    <a:pt x="505" y="2315"/>
                  </a:lnTo>
                  <a:lnTo>
                    <a:pt x="453" y="2274"/>
                  </a:lnTo>
                  <a:lnTo>
                    <a:pt x="401" y="2229"/>
                  </a:lnTo>
                  <a:lnTo>
                    <a:pt x="352" y="2179"/>
                  </a:lnTo>
                  <a:lnTo>
                    <a:pt x="304" y="2126"/>
                  </a:lnTo>
                  <a:lnTo>
                    <a:pt x="258" y="2068"/>
                  </a:lnTo>
                  <a:lnTo>
                    <a:pt x="214" y="2008"/>
                  </a:lnTo>
                  <a:lnTo>
                    <a:pt x="173" y="1942"/>
                  </a:lnTo>
                  <a:lnTo>
                    <a:pt x="135" y="1873"/>
                  </a:lnTo>
                  <a:lnTo>
                    <a:pt x="102" y="1798"/>
                  </a:lnTo>
                  <a:lnTo>
                    <a:pt x="72" y="1719"/>
                  </a:lnTo>
                  <a:lnTo>
                    <a:pt x="48" y="1638"/>
                  </a:lnTo>
                  <a:lnTo>
                    <a:pt x="27" y="1550"/>
                  </a:lnTo>
                  <a:lnTo>
                    <a:pt x="13" y="1459"/>
                  </a:lnTo>
                  <a:lnTo>
                    <a:pt x="3" y="1363"/>
                  </a:lnTo>
                  <a:lnTo>
                    <a:pt x="0" y="1262"/>
                  </a:lnTo>
                  <a:lnTo>
                    <a:pt x="2" y="1140"/>
                  </a:lnTo>
                  <a:lnTo>
                    <a:pt x="6" y="1020"/>
                  </a:lnTo>
                  <a:lnTo>
                    <a:pt x="13" y="905"/>
                  </a:lnTo>
                  <a:lnTo>
                    <a:pt x="22" y="821"/>
                  </a:lnTo>
                  <a:lnTo>
                    <a:pt x="31" y="743"/>
                  </a:lnTo>
                  <a:lnTo>
                    <a:pt x="47" y="665"/>
                  </a:lnTo>
                  <a:lnTo>
                    <a:pt x="65" y="591"/>
                  </a:lnTo>
                  <a:lnTo>
                    <a:pt x="89" y="520"/>
                  </a:lnTo>
                  <a:lnTo>
                    <a:pt x="117" y="454"/>
                  </a:lnTo>
                  <a:lnTo>
                    <a:pt x="151" y="391"/>
                  </a:lnTo>
                  <a:lnTo>
                    <a:pt x="190" y="332"/>
                  </a:lnTo>
                  <a:lnTo>
                    <a:pt x="225" y="285"/>
                  </a:lnTo>
                  <a:lnTo>
                    <a:pt x="265" y="242"/>
                  </a:lnTo>
                  <a:lnTo>
                    <a:pt x="309" y="202"/>
                  </a:lnTo>
                  <a:lnTo>
                    <a:pt x="357" y="166"/>
                  </a:lnTo>
                  <a:lnTo>
                    <a:pt x="411" y="132"/>
                  </a:lnTo>
                  <a:lnTo>
                    <a:pt x="470" y="101"/>
                  </a:lnTo>
                  <a:lnTo>
                    <a:pt x="533" y="76"/>
                  </a:lnTo>
                  <a:lnTo>
                    <a:pt x="602" y="52"/>
                  </a:lnTo>
                  <a:lnTo>
                    <a:pt x="676" y="33"/>
                  </a:lnTo>
                  <a:lnTo>
                    <a:pt x="756" y="19"/>
                  </a:lnTo>
                  <a:lnTo>
                    <a:pt x="842" y="8"/>
                  </a:lnTo>
                  <a:lnTo>
                    <a:pt x="935" y="1"/>
                  </a:lnTo>
                  <a:lnTo>
                    <a:pt x="10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0" name="Freeform 1212"/>
            <p:cNvSpPr>
              <a:spLocks/>
            </p:cNvSpPr>
            <p:nvPr/>
          </p:nvSpPr>
          <p:spPr bwMode="auto">
            <a:xfrm>
              <a:off x="1311" y="4581"/>
              <a:ext cx="1920" cy="926"/>
            </a:xfrm>
            <a:custGeom>
              <a:avLst/>
              <a:gdLst>
                <a:gd name="T0" fmla="*/ 1423 w 3841"/>
                <a:gd name="T1" fmla="*/ 66 h 1852"/>
                <a:gd name="T2" fmla="*/ 1731 w 3841"/>
                <a:gd name="T3" fmla="*/ 198 h 1852"/>
                <a:gd name="T4" fmla="*/ 1920 w 3841"/>
                <a:gd name="T5" fmla="*/ 605 h 1852"/>
                <a:gd name="T6" fmla="*/ 2110 w 3841"/>
                <a:gd name="T7" fmla="*/ 198 h 1852"/>
                <a:gd name="T8" fmla="*/ 2416 w 3841"/>
                <a:gd name="T9" fmla="*/ 66 h 1852"/>
                <a:gd name="T10" fmla="*/ 2547 w 3841"/>
                <a:gd name="T11" fmla="*/ 0 h 1852"/>
                <a:gd name="T12" fmla="*/ 2654 w 3841"/>
                <a:gd name="T13" fmla="*/ 55 h 1852"/>
                <a:gd name="T14" fmla="*/ 2866 w 3841"/>
                <a:gd name="T15" fmla="*/ 169 h 1852"/>
                <a:gd name="T16" fmla="*/ 3100 w 3841"/>
                <a:gd name="T17" fmla="*/ 298 h 1852"/>
                <a:gd name="T18" fmla="*/ 3314 w 3841"/>
                <a:gd name="T19" fmla="*/ 418 h 1852"/>
                <a:gd name="T20" fmla="*/ 3460 w 3841"/>
                <a:gd name="T21" fmla="*/ 509 h 1852"/>
                <a:gd name="T22" fmla="*/ 3612 w 3841"/>
                <a:gd name="T23" fmla="*/ 681 h 1852"/>
                <a:gd name="T24" fmla="*/ 3724 w 3841"/>
                <a:gd name="T25" fmla="*/ 927 h 1852"/>
                <a:gd name="T26" fmla="*/ 3801 w 3841"/>
                <a:gd name="T27" fmla="*/ 1206 h 1852"/>
                <a:gd name="T28" fmla="*/ 3841 w 3841"/>
                <a:gd name="T29" fmla="*/ 1430 h 1852"/>
                <a:gd name="T30" fmla="*/ 3822 w 3841"/>
                <a:gd name="T31" fmla="*/ 1479 h 1852"/>
                <a:gd name="T32" fmla="*/ 3752 w 3841"/>
                <a:gd name="T33" fmla="*/ 1575 h 1852"/>
                <a:gd name="T34" fmla="*/ 3599 w 3841"/>
                <a:gd name="T35" fmla="*/ 1708 h 1852"/>
                <a:gd name="T36" fmla="*/ 3334 w 3841"/>
                <a:gd name="T37" fmla="*/ 1850 h 1852"/>
                <a:gd name="T38" fmla="*/ 3273 w 3841"/>
                <a:gd name="T39" fmla="*/ 1769 h 1852"/>
                <a:gd name="T40" fmla="*/ 3365 w 3841"/>
                <a:gd name="T41" fmla="*/ 1663 h 1852"/>
                <a:gd name="T42" fmla="*/ 3366 w 3841"/>
                <a:gd name="T43" fmla="*/ 1524 h 1852"/>
                <a:gd name="T44" fmla="*/ 3232 w 3841"/>
                <a:gd name="T45" fmla="*/ 1338 h 1852"/>
                <a:gd name="T46" fmla="*/ 3012 w 3841"/>
                <a:gd name="T47" fmla="*/ 1209 h 1852"/>
                <a:gd name="T48" fmla="*/ 2819 w 3841"/>
                <a:gd name="T49" fmla="*/ 1176 h 1852"/>
                <a:gd name="T50" fmla="*/ 2557 w 3841"/>
                <a:gd name="T51" fmla="*/ 1237 h 1852"/>
                <a:gd name="T52" fmla="*/ 2350 w 3841"/>
                <a:gd name="T53" fmla="*/ 1399 h 1852"/>
                <a:gd name="T54" fmla="*/ 1439 w 3841"/>
                <a:gd name="T55" fmla="*/ 1345 h 1852"/>
                <a:gd name="T56" fmla="*/ 1217 w 3841"/>
                <a:gd name="T57" fmla="*/ 1210 h 1852"/>
                <a:gd name="T58" fmla="*/ 954 w 3841"/>
                <a:gd name="T59" fmla="*/ 1181 h 1852"/>
                <a:gd name="T60" fmla="*/ 709 w 3841"/>
                <a:gd name="T61" fmla="*/ 1262 h 1852"/>
                <a:gd name="T62" fmla="*/ 523 w 3841"/>
                <a:gd name="T63" fmla="*/ 1437 h 1852"/>
                <a:gd name="T64" fmla="*/ 462 w 3841"/>
                <a:gd name="T65" fmla="*/ 1596 h 1852"/>
                <a:gd name="T66" fmla="*/ 511 w 3841"/>
                <a:gd name="T67" fmla="*/ 1725 h 1852"/>
                <a:gd name="T68" fmla="*/ 565 w 3841"/>
                <a:gd name="T69" fmla="*/ 1801 h 1852"/>
                <a:gd name="T70" fmla="*/ 358 w 3841"/>
                <a:gd name="T71" fmla="*/ 1780 h 1852"/>
                <a:gd name="T72" fmla="*/ 152 w 3841"/>
                <a:gd name="T73" fmla="*/ 1639 h 1852"/>
                <a:gd name="T74" fmla="*/ 45 w 3841"/>
                <a:gd name="T75" fmla="*/ 1521 h 1852"/>
                <a:gd name="T76" fmla="*/ 6 w 3841"/>
                <a:gd name="T77" fmla="*/ 1454 h 1852"/>
                <a:gd name="T78" fmla="*/ 4 w 3841"/>
                <a:gd name="T79" fmla="*/ 1387 h 1852"/>
                <a:gd name="T80" fmla="*/ 39 w 3841"/>
                <a:gd name="T81" fmla="*/ 1217 h 1852"/>
                <a:gd name="T82" fmla="*/ 104 w 3841"/>
                <a:gd name="T83" fmla="*/ 978 h 1852"/>
                <a:gd name="T84" fmla="*/ 204 w 3841"/>
                <a:gd name="T85" fmla="*/ 733 h 1852"/>
                <a:gd name="T86" fmla="*/ 340 w 3841"/>
                <a:gd name="T87" fmla="*/ 540 h 1852"/>
                <a:gd name="T88" fmla="*/ 483 w 3841"/>
                <a:gd name="T89" fmla="*/ 445 h 1852"/>
                <a:gd name="T90" fmla="*/ 684 w 3841"/>
                <a:gd name="T91" fmla="*/ 329 h 1852"/>
                <a:gd name="T92" fmla="*/ 919 w 3841"/>
                <a:gd name="T93" fmla="*/ 200 h 1852"/>
                <a:gd name="T94" fmla="*/ 1142 w 3841"/>
                <a:gd name="T95" fmla="*/ 79 h 1852"/>
                <a:gd name="T96" fmla="*/ 1294 w 3841"/>
                <a:gd name="T97" fmla="*/ 0 h 18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841" h="1852">
                  <a:moveTo>
                    <a:pt x="1314" y="0"/>
                  </a:moveTo>
                  <a:lnTo>
                    <a:pt x="1335" y="4"/>
                  </a:lnTo>
                  <a:lnTo>
                    <a:pt x="1353" y="14"/>
                  </a:lnTo>
                  <a:lnTo>
                    <a:pt x="1423" y="66"/>
                  </a:lnTo>
                  <a:lnTo>
                    <a:pt x="1498" y="110"/>
                  </a:lnTo>
                  <a:lnTo>
                    <a:pt x="1573" y="146"/>
                  </a:lnTo>
                  <a:lnTo>
                    <a:pt x="1651" y="176"/>
                  </a:lnTo>
                  <a:lnTo>
                    <a:pt x="1731" y="198"/>
                  </a:lnTo>
                  <a:lnTo>
                    <a:pt x="1753" y="207"/>
                  </a:lnTo>
                  <a:lnTo>
                    <a:pt x="1771" y="222"/>
                  </a:lnTo>
                  <a:lnTo>
                    <a:pt x="1783" y="243"/>
                  </a:lnTo>
                  <a:lnTo>
                    <a:pt x="1920" y="605"/>
                  </a:lnTo>
                  <a:lnTo>
                    <a:pt x="2058" y="243"/>
                  </a:lnTo>
                  <a:lnTo>
                    <a:pt x="2069" y="222"/>
                  </a:lnTo>
                  <a:lnTo>
                    <a:pt x="2088" y="207"/>
                  </a:lnTo>
                  <a:lnTo>
                    <a:pt x="2110" y="198"/>
                  </a:lnTo>
                  <a:lnTo>
                    <a:pt x="2189" y="176"/>
                  </a:lnTo>
                  <a:lnTo>
                    <a:pt x="2267" y="146"/>
                  </a:lnTo>
                  <a:lnTo>
                    <a:pt x="2343" y="110"/>
                  </a:lnTo>
                  <a:lnTo>
                    <a:pt x="2416" y="66"/>
                  </a:lnTo>
                  <a:lnTo>
                    <a:pt x="2488" y="14"/>
                  </a:lnTo>
                  <a:lnTo>
                    <a:pt x="2506" y="4"/>
                  </a:lnTo>
                  <a:lnTo>
                    <a:pt x="2526" y="0"/>
                  </a:lnTo>
                  <a:lnTo>
                    <a:pt x="2547" y="0"/>
                  </a:lnTo>
                  <a:lnTo>
                    <a:pt x="2567" y="8"/>
                  </a:lnTo>
                  <a:lnTo>
                    <a:pt x="2571" y="10"/>
                  </a:lnTo>
                  <a:lnTo>
                    <a:pt x="2610" y="31"/>
                  </a:lnTo>
                  <a:lnTo>
                    <a:pt x="2654" y="55"/>
                  </a:lnTo>
                  <a:lnTo>
                    <a:pt x="2703" y="80"/>
                  </a:lnTo>
                  <a:lnTo>
                    <a:pt x="2755" y="108"/>
                  </a:lnTo>
                  <a:lnTo>
                    <a:pt x="2810" y="138"/>
                  </a:lnTo>
                  <a:lnTo>
                    <a:pt x="2866" y="169"/>
                  </a:lnTo>
                  <a:lnTo>
                    <a:pt x="2925" y="201"/>
                  </a:lnTo>
                  <a:lnTo>
                    <a:pt x="2984" y="233"/>
                  </a:lnTo>
                  <a:lnTo>
                    <a:pt x="3043" y="266"/>
                  </a:lnTo>
                  <a:lnTo>
                    <a:pt x="3100" y="298"/>
                  </a:lnTo>
                  <a:lnTo>
                    <a:pt x="3158" y="329"/>
                  </a:lnTo>
                  <a:lnTo>
                    <a:pt x="3213" y="360"/>
                  </a:lnTo>
                  <a:lnTo>
                    <a:pt x="3265" y="390"/>
                  </a:lnTo>
                  <a:lnTo>
                    <a:pt x="3314" y="418"/>
                  </a:lnTo>
                  <a:lnTo>
                    <a:pt x="3358" y="445"/>
                  </a:lnTo>
                  <a:lnTo>
                    <a:pt x="3398" y="469"/>
                  </a:lnTo>
                  <a:lnTo>
                    <a:pt x="3432" y="491"/>
                  </a:lnTo>
                  <a:lnTo>
                    <a:pt x="3460" y="509"/>
                  </a:lnTo>
                  <a:lnTo>
                    <a:pt x="3502" y="543"/>
                  </a:lnTo>
                  <a:lnTo>
                    <a:pt x="3542" y="582"/>
                  </a:lnTo>
                  <a:lnTo>
                    <a:pt x="3578" y="629"/>
                  </a:lnTo>
                  <a:lnTo>
                    <a:pt x="3612" y="681"/>
                  </a:lnTo>
                  <a:lnTo>
                    <a:pt x="3644" y="737"/>
                  </a:lnTo>
                  <a:lnTo>
                    <a:pt x="3672" y="798"/>
                  </a:lnTo>
                  <a:lnTo>
                    <a:pt x="3699" y="861"/>
                  </a:lnTo>
                  <a:lnTo>
                    <a:pt x="3724" y="927"/>
                  </a:lnTo>
                  <a:lnTo>
                    <a:pt x="3747" y="995"/>
                  </a:lnTo>
                  <a:lnTo>
                    <a:pt x="3766" y="1065"/>
                  </a:lnTo>
                  <a:lnTo>
                    <a:pt x="3785" y="1136"/>
                  </a:lnTo>
                  <a:lnTo>
                    <a:pt x="3801" y="1206"/>
                  </a:lnTo>
                  <a:lnTo>
                    <a:pt x="3815" y="1276"/>
                  </a:lnTo>
                  <a:lnTo>
                    <a:pt x="3828" y="1345"/>
                  </a:lnTo>
                  <a:lnTo>
                    <a:pt x="3839" y="1411"/>
                  </a:lnTo>
                  <a:lnTo>
                    <a:pt x="3841" y="1430"/>
                  </a:lnTo>
                  <a:lnTo>
                    <a:pt x="3837" y="1448"/>
                  </a:lnTo>
                  <a:lnTo>
                    <a:pt x="3834" y="1454"/>
                  </a:lnTo>
                  <a:lnTo>
                    <a:pt x="3830" y="1463"/>
                  </a:lnTo>
                  <a:lnTo>
                    <a:pt x="3822" y="1479"/>
                  </a:lnTo>
                  <a:lnTo>
                    <a:pt x="3811" y="1497"/>
                  </a:lnTo>
                  <a:lnTo>
                    <a:pt x="3796" y="1521"/>
                  </a:lnTo>
                  <a:lnTo>
                    <a:pt x="3776" y="1546"/>
                  </a:lnTo>
                  <a:lnTo>
                    <a:pt x="3752" y="1575"/>
                  </a:lnTo>
                  <a:lnTo>
                    <a:pt x="3723" y="1606"/>
                  </a:lnTo>
                  <a:lnTo>
                    <a:pt x="3688" y="1638"/>
                  </a:lnTo>
                  <a:lnTo>
                    <a:pt x="3647" y="1673"/>
                  </a:lnTo>
                  <a:lnTo>
                    <a:pt x="3599" y="1708"/>
                  </a:lnTo>
                  <a:lnTo>
                    <a:pt x="3544" y="1743"/>
                  </a:lnTo>
                  <a:lnTo>
                    <a:pt x="3483" y="1780"/>
                  </a:lnTo>
                  <a:lnTo>
                    <a:pt x="3412" y="1815"/>
                  </a:lnTo>
                  <a:lnTo>
                    <a:pt x="3334" y="1850"/>
                  </a:lnTo>
                  <a:lnTo>
                    <a:pt x="3307" y="1822"/>
                  </a:lnTo>
                  <a:lnTo>
                    <a:pt x="3276" y="1800"/>
                  </a:lnTo>
                  <a:lnTo>
                    <a:pt x="3241" y="1784"/>
                  </a:lnTo>
                  <a:lnTo>
                    <a:pt x="3273" y="1769"/>
                  </a:lnTo>
                  <a:lnTo>
                    <a:pt x="3303" y="1749"/>
                  </a:lnTo>
                  <a:lnTo>
                    <a:pt x="3328" y="1724"/>
                  </a:lnTo>
                  <a:lnTo>
                    <a:pt x="3349" y="1696"/>
                  </a:lnTo>
                  <a:lnTo>
                    <a:pt x="3365" y="1663"/>
                  </a:lnTo>
                  <a:lnTo>
                    <a:pt x="3374" y="1628"/>
                  </a:lnTo>
                  <a:lnTo>
                    <a:pt x="3377" y="1594"/>
                  </a:lnTo>
                  <a:lnTo>
                    <a:pt x="3374" y="1559"/>
                  </a:lnTo>
                  <a:lnTo>
                    <a:pt x="3366" y="1524"/>
                  </a:lnTo>
                  <a:lnTo>
                    <a:pt x="3352" y="1492"/>
                  </a:lnTo>
                  <a:lnTo>
                    <a:pt x="3317" y="1435"/>
                  </a:lnTo>
                  <a:lnTo>
                    <a:pt x="3277" y="1385"/>
                  </a:lnTo>
                  <a:lnTo>
                    <a:pt x="3232" y="1338"/>
                  </a:lnTo>
                  <a:lnTo>
                    <a:pt x="3182" y="1297"/>
                  </a:lnTo>
                  <a:lnTo>
                    <a:pt x="3129" y="1261"/>
                  </a:lnTo>
                  <a:lnTo>
                    <a:pt x="3072" y="1231"/>
                  </a:lnTo>
                  <a:lnTo>
                    <a:pt x="3012" y="1209"/>
                  </a:lnTo>
                  <a:lnTo>
                    <a:pt x="2950" y="1190"/>
                  </a:lnTo>
                  <a:lnTo>
                    <a:pt x="2885" y="1181"/>
                  </a:lnTo>
                  <a:lnTo>
                    <a:pt x="2819" y="1176"/>
                  </a:lnTo>
                  <a:lnTo>
                    <a:pt x="2819" y="1176"/>
                  </a:lnTo>
                  <a:lnTo>
                    <a:pt x="2751" y="1181"/>
                  </a:lnTo>
                  <a:lnTo>
                    <a:pt x="2683" y="1192"/>
                  </a:lnTo>
                  <a:lnTo>
                    <a:pt x="2619" y="1212"/>
                  </a:lnTo>
                  <a:lnTo>
                    <a:pt x="2557" y="1237"/>
                  </a:lnTo>
                  <a:lnTo>
                    <a:pt x="2498" y="1269"/>
                  </a:lnTo>
                  <a:lnTo>
                    <a:pt x="2442" y="1309"/>
                  </a:lnTo>
                  <a:lnTo>
                    <a:pt x="2391" y="1355"/>
                  </a:lnTo>
                  <a:lnTo>
                    <a:pt x="2350" y="1399"/>
                  </a:lnTo>
                  <a:lnTo>
                    <a:pt x="2317" y="1447"/>
                  </a:lnTo>
                  <a:lnTo>
                    <a:pt x="1524" y="1447"/>
                  </a:lnTo>
                  <a:lnTo>
                    <a:pt x="1483" y="1393"/>
                  </a:lnTo>
                  <a:lnTo>
                    <a:pt x="1439" y="1345"/>
                  </a:lnTo>
                  <a:lnTo>
                    <a:pt x="1389" y="1303"/>
                  </a:lnTo>
                  <a:lnTo>
                    <a:pt x="1336" y="1265"/>
                  </a:lnTo>
                  <a:lnTo>
                    <a:pt x="1278" y="1234"/>
                  </a:lnTo>
                  <a:lnTo>
                    <a:pt x="1217" y="1210"/>
                  </a:lnTo>
                  <a:lnTo>
                    <a:pt x="1153" y="1192"/>
                  </a:lnTo>
                  <a:lnTo>
                    <a:pt x="1087" y="1181"/>
                  </a:lnTo>
                  <a:lnTo>
                    <a:pt x="1020" y="1176"/>
                  </a:lnTo>
                  <a:lnTo>
                    <a:pt x="954" y="1181"/>
                  </a:lnTo>
                  <a:lnTo>
                    <a:pt x="889" y="1190"/>
                  </a:lnTo>
                  <a:lnTo>
                    <a:pt x="826" y="1209"/>
                  </a:lnTo>
                  <a:lnTo>
                    <a:pt x="767" y="1233"/>
                  </a:lnTo>
                  <a:lnTo>
                    <a:pt x="709" y="1262"/>
                  </a:lnTo>
                  <a:lnTo>
                    <a:pt x="656" y="1297"/>
                  </a:lnTo>
                  <a:lnTo>
                    <a:pt x="607" y="1340"/>
                  </a:lnTo>
                  <a:lnTo>
                    <a:pt x="562" y="1386"/>
                  </a:lnTo>
                  <a:lnTo>
                    <a:pt x="523" y="1437"/>
                  </a:lnTo>
                  <a:lnTo>
                    <a:pt x="487" y="1493"/>
                  </a:lnTo>
                  <a:lnTo>
                    <a:pt x="473" y="1527"/>
                  </a:lnTo>
                  <a:lnTo>
                    <a:pt x="465" y="1561"/>
                  </a:lnTo>
                  <a:lnTo>
                    <a:pt x="462" y="1596"/>
                  </a:lnTo>
                  <a:lnTo>
                    <a:pt x="466" y="1631"/>
                  </a:lnTo>
                  <a:lnTo>
                    <a:pt x="475" y="1665"/>
                  </a:lnTo>
                  <a:lnTo>
                    <a:pt x="490" y="1697"/>
                  </a:lnTo>
                  <a:lnTo>
                    <a:pt x="511" y="1725"/>
                  </a:lnTo>
                  <a:lnTo>
                    <a:pt x="538" y="1751"/>
                  </a:lnTo>
                  <a:lnTo>
                    <a:pt x="566" y="1770"/>
                  </a:lnTo>
                  <a:lnTo>
                    <a:pt x="598" y="1786"/>
                  </a:lnTo>
                  <a:lnTo>
                    <a:pt x="565" y="1801"/>
                  </a:lnTo>
                  <a:lnTo>
                    <a:pt x="534" y="1824"/>
                  </a:lnTo>
                  <a:lnTo>
                    <a:pt x="507" y="1852"/>
                  </a:lnTo>
                  <a:lnTo>
                    <a:pt x="428" y="1817"/>
                  </a:lnTo>
                  <a:lnTo>
                    <a:pt x="358" y="1780"/>
                  </a:lnTo>
                  <a:lnTo>
                    <a:pt x="296" y="1745"/>
                  </a:lnTo>
                  <a:lnTo>
                    <a:pt x="242" y="1708"/>
                  </a:lnTo>
                  <a:lnTo>
                    <a:pt x="194" y="1673"/>
                  </a:lnTo>
                  <a:lnTo>
                    <a:pt x="152" y="1639"/>
                  </a:lnTo>
                  <a:lnTo>
                    <a:pt x="117" y="1606"/>
                  </a:lnTo>
                  <a:lnTo>
                    <a:pt x="89" y="1575"/>
                  </a:lnTo>
                  <a:lnTo>
                    <a:pt x="63" y="1546"/>
                  </a:lnTo>
                  <a:lnTo>
                    <a:pt x="45" y="1521"/>
                  </a:lnTo>
                  <a:lnTo>
                    <a:pt x="30" y="1497"/>
                  </a:lnTo>
                  <a:lnTo>
                    <a:pt x="18" y="1479"/>
                  </a:lnTo>
                  <a:lnTo>
                    <a:pt x="11" y="1463"/>
                  </a:lnTo>
                  <a:lnTo>
                    <a:pt x="6" y="1454"/>
                  </a:lnTo>
                  <a:lnTo>
                    <a:pt x="4" y="1448"/>
                  </a:lnTo>
                  <a:lnTo>
                    <a:pt x="0" y="1430"/>
                  </a:lnTo>
                  <a:lnTo>
                    <a:pt x="0" y="1411"/>
                  </a:lnTo>
                  <a:lnTo>
                    <a:pt x="4" y="1387"/>
                  </a:lnTo>
                  <a:lnTo>
                    <a:pt x="11" y="1355"/>
                  </a:lnTo>
                  <a:lnTo>
                    <a:pt x="18" y="1314"/>
                  </a:lnTo>
                  <a:lnTo>
                    <a:pt x="28" y="1269"/>
                  </a:lnTo>
                  <a:lnTo>
                    <a:pt x="39" y="1217"/>
                  </a:lnTo>
                  <a:lnTo>
                    <a:pt x="52" y="1161"/>
                  </a:lnTo>
                  <a:lnTo>
                    <a:pt x="67" y="1103"/>
                  </a:lnTo>
                  <a:lnTo>
                    <a:pt x="84" y="1041"/>
                  </a:lnTo>
                  <a:lnTo>
                    <a:pt x="104" y="978"/>
                  </a:lnTo>
                  <a:lnTo>
                    <a:pt x="125" y="915"/>
                  </a:lnTo>
                  <a:lnTo>
                    <a:pt x="149" y="853"/>
                  </a:lnTo>
                  <a:lnTo>
                    <a:pt x="176" y="791"/>
                  </a:lnTo>
                  <a:lnTo>
                    <a:pt x="204" y="733"/>
                  </a:lnTo>
                  <a:lnTo>
                    <a:pt x="233" y="677"/>
                  </a:lnTo>
                  <a:lnTo>
                    <a:pt x="267" y="626"/>
                  </a:lnTo>
                  <a:lnTo>
                    <a:pt x="302" y="580"/>
                  </a:lnTo>
                  <a:lnTo>
                    <a:pt x="340" y="540"/>
                  </a:lnTo>
                  <a:lnTo>
                    <a:pt x="381" y="509"/>
                  </a:lnTo>
                  <a:lnTo>
                    <a:pt x="409" y="491"/>
                  </a:lnTo>
                  <a:lnTo>
                    <a:pt x="443" y="469"/>
                  </a:lnTo>
                  <a:lnTo>
                    <a:pt x="483" y="445"/>
                  </a:lnTo>
                  <a:lnTo>
                    <a:pt x="528" y="419"/>
                  </a:lnTo>
                  <a:lnTo>
                    <a:pt x="577" y="390"/>
                  </a:lnTo>
                  <a:lnTo>
                    <a:pt x="629" y="360"/>
                  </a:lnTo>
                  <a:lnTo>
                    <a:pt x="684" y="329"/>
                  </a:lnTo>
                  <a:lnTo>
                    <a:pt x="742" y="297"/>
                  </a:lnTo>
                  <a:lnTo>
                    <a:pt x="801" y="264"/>
                  </a:lnTo>
                  <a:lnTo>
                    <a:pt x="860" y="232"/>
                  </a:lnTo>
                  <a:lnTo>
                    <a:pt x="919" y="200"/>
                  </a:lnTo>
                  <a:lnTo>
                    <a:pt x="978" y="167"/>
                  </a:lnTo>
                  <a:lnTo>
                    <a:pt x="1035" y="136"/>
                  </a:lnTo>
                  <a:lnTo>
                    <a:pt x="1090" y="107"/>
                  </a:lnTo>
                  <a:lnTo>
                    <a:pt x="1142" y="79"/>
                  </a:lnTo>
                  <a:lnTo>
                    <a:pt x="1190" y="52"/>
                  </a:lnTo>
                  <a:lnTo>
                    <a:pt x="1235" y="29"/>
                  </a:lnTo>
                  <a:lnTo>
                    <a:pt x="1274" y="8"/>
                  </a:lnTo>
                  <a:lnTo>
                    <a:pt x="1294" y="0"/>
                  </a:lnTo>
                  <a:lnTo>
                    <a:pt x="13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1" name="Freeform 1213"/>
            <p:cNvSpPr>
              <a:spLocks/>
            </p:cNvSpPr>
            <p:nvPr/>
          </p:nvSpPr>
          <p:spPr bwMode="auto">
            <a:xfrm>
              <a:off x="1631" y="5260"/>
              <a:ext cx="1279" cy="428"/>
            </a:xfrm>
            <a:custGeom>
              <a:avLst/>
              <a:gdLst>
                <a:gd name="T0" fmla="*/ 2281 w 2558"/>
                <a:gd name="T1" fmla="*/ 12 h 858"/>
                <a:gd name="T2" fmla="*/ 2419 w 2558"/>
                <a:gd name="T3" fmla="*/ 74 h 858"/>
                <a:gd name="T4" fmla="*/ 2527 w 2558"/>
                <a:gd name="T5" fmla="*/ 178 h 858"/>
                <a:gd name="T6" fmla="*/ 2554 w 2558"/>
                <a:gd name="T7" fmla="*/ 248 h 858"/>
                <a:gd name="T8" fmla="*/ 2538 w 2558"/>
                <a:gd name="T9" fmla="*/ 259 h 858"/>
                <a:gd name="T10" fmla="*/ 2148 w 2558"/>
                <a:gd name="T11" fmla="*/ 269 h 858"/>
                <a:gd name="T12" fmla="*/ 2136 w 2558"/>
                <a:gd name="T13" fmla="*/ 323 h 858"/>
                <a:gd name="T14" fmla="*/ 2131 w 2558"/>
                <a:gd name="T15" fmla="*/ 428 h 858"/>
                <a:gd name="T16" fmla="*/ 2136 w 2558"/>
                <a:gd name="T17" fmla="*/ 534 h 858"/>
                <a:gd name="T18" fmla="*/ 2148 w 2558"/>
                <a:gd name="T19" fmla="*/ 587 h 858"/>
                <a:gd name="T20" fmla="*/ 2532 w 2558"/>
                <a:gd name="T21" fmla="*/ 596 h 858"/>
                <a:gd name="T22" fmla="*/ 2551 w 2558"/>
                <a:gd name="T23" fmla="*/ 603 h 858"/>
                <a:gd name="T24" fmla="*/ 2555 w 2558"/>
                <a:gd name="T25" fmla="*/ 634 h 858"/>
                <a:gd name="T26" fmla="*/ 2459 w 2558"/>
                <a:gd name="T27" fmla="*/ 752 h 858"/>
                <a:gd name="T28" fmla="*/ 2330 w 2558"/>
                <a:gd name="T29" fmla="*/ 829 h 858"/>
                <a:gd name="T30" fmla="*/ 2180 w 2558"/>
                <a:gd name="T31" fmla="*/ 858 h 858"/>
                <a:gd name="T32" fmla="*/ 2063 w 2558"/>
                <a:gd name="T33" fmla="*/ 841 h 858"/>
                <a:gd name="T34" fmla="*/ 1914 w 2558"/>
                <a:gd name="T35" fmla="*/ 765 h 858"/>
                <a:gd name="T36" fmla="*/ 1806 w 2558"/>
                <a:gd name="T37" fmla="*/ 638 h 858"/>
                <a:gd name="T38" fmla="*/ 758 w 2558"/>
                <a:gd name="T39" fmla="*/ 627 h 858"/>
                <a:gd name="T40" fmla="*/ 682 w 2558"/>
                <a:gd name="T41" fmla="*/ 731 h 858"/>
                <a:gd name="T42" fmla="*/ 543 w 2558"/>
                <a:gd name="T43" fmla="*/ 824 h 858"/>
                <a:gd name="T44" fmla="*/ 380 w 2558"/>
                <a:gd name="T45" fmla="*/ 858 h 858"/>
                <a:gd name="T46" fmla="*/ 278 w 2558"/>
                <a:gd name="T47" fmla="*/ 845 h 858"/>
                <a:gd name="T48" fmla="*/ 140 w 2558"/>
                <a:gd name="T49" fmla="*/ 784 h 858"/>
                <a:gd name="T50" fmla="*/ 32 w 2558"/>
                <a:gd name="T51" fmla="*/ 679 h 858"/>
                <a:gd name="T52" fmla="*/ 4 w 2558"/>
                <a:gd name="T53" fmla="*/ 610 h 858"/>
                <a:gd name="T54" fmla="*/ 19 w 2558"/>
                <a:gd name="T55" fmla="*/ 597 h 858"/>
                <a:gd name="T56" fmla="*/ 411 w 2558"/>
                <a:gd name="T57" fmla="*/ 587 h 858"/>
                <a:gd name="T58" fmla="*/ 422 w 2558"/>
                <a:gd name="T59" fmla="*/ 534 h 858"/>
                <a:gd name="T60" fmla="*/ 428 w 2558"/>
                <a:gd name="T61" fmla="*/ 428 h 858"/>
                <a:gd name="T62" fmla="*/ 421 w 2558"/>
                <a:gd name="T63" fmla="*/ 323 h 858"/>
                <a:gd name="T64" fmla="*/ 411 w 2558"/>
                <a:gd name="T65" fmla="*/ 269 h 858"/>
                <a:gd name="T66" fmla="*/ 19 w 2558"/>
                <a:gd name="T67" fmla="*/ 261 h 858"/>
                <a:gd name="T68" fmla="*/ 4 w 2558"/>
                <a:gd name="T69" fmla="*/ 250 h 858"/>
                <a:gd name="T70" fmla="*/ 31 w 2558"/>
                <a:gd name="T71" fmla="*/ 179 h 858"/>
                <a:gd name="T72" fmla="*/ 139 w 2558"/>
                <a:gd name="T73" fmla="*/ 74 h 858"/>
                <a:gd name="T74" fmla="*/ 276 w 2558"/>
                <a:gd name="T75" fmla="*/ 13 h 858"/>
                <a:gd name="T76" fmla="*/ 438 w 2558"/>
                <a:gd name="T77" fmla="*/ 5 h 858"/>
                <a:gd name="T78" fmla="*/ 598 w 2558"/>
                <a:gd name="T79" fmla="*/ 61 h 858"/>
                <a:gd name="T80" fmla="*/ 720 w 2558"/>
                <a:gd name="T81" fmla="*/ 172 h 858"/>
                <a:gd name="T82" fmla="*/ 1782 w 2558"/>
                <a:gd name="T83" fmla="*/ 269 h 858"/>
                <a:gd name="T84" fmla="*/ 1847 w 2558"/>
                <a:gd name="T85" fmla="*/ 158 h 858"/>
                <a:gd name="T86" fmla="*/ 1965 w 2558"/>
                <a:gd name="T87" fmla="*/ 57 h 858"/>
                <a:gd name="T88" fmla="*/ 2122 w 2558"/>
                <a:gd name="T89" fmla="*/ 3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558" h="858">
                  <a:moveTo>
                    <a:pt x="2178" y="0"/>
                  </a:moveTo>
                  <a:lnTo>
                    <a:pt x="2230" y="3"/>
                  </a:lnTo>
                  <a:lnTo>
                    <a:pt x="2281" y="12"/>
                  </a:lnTo>
                  <a:lnTo>
                    <a:pt x="2329" y="27"/>
                  </a:lnTo>
                  <a:lnTo>
                    <a:pt x="2375" y="47"/>
                  </a:lnTo>
                  <a:lnTo>
                    <a:pt x="2419" y="74"/>
                  </a:lnTo>
                  <a:lnTo>
                    <a:pt x="2458" y="103"/>
                  </a:lnTo>
                  <a:lnTo>
                    <a:pt x="2495" y="138"/>
                  </a:lnTo>
                  <a:lnTo>
                    <a:pt x="2527" y="178"/>
                  </a:lnTo>
                  <a:lnTo>
                    <a:pt x="2554" y="223"/>
                  </a:lnTo>
                  <a:lnTo>
                    <a:pt x="2558" y="236"/>
                  </a:lnTo>
                  <a:lnTo>
                    <a:pt x="2554" y="248"/>
                  </a:lnTo>
                  <a:lnTo>
                    <a:pt x="2549" y="252"/>
                  </a:lnTo>
                  <a:lnTo>
                    <a:pt x="2544" y="257"/>
                  </a:lnTo>
                  <a:lnTo>
                    <a:pt x="2538" y="259"/>
                  </a:lnTo>
                  <a:lnTo>
                    <a:pt x="2531" y="261"/>
                  </a:lnTo>
                  <a:lnTo>
                    <a:pt x="2150" y="261"/>
                  </a:lnTo>
                  <a:lnTo>
                    <a:pt x="2148" y="269"/>
                  </a:lnTo>
                  <a:lnTo>
                    <a:pt x="2143" y="283"/>
                  </a:lnTo>
                  <a:lnTo>
                    <a:pt x="2139" y="300"/>
                  </a:lnTo>
                  <a:lnTo>
                    <a:pt x="2136" y="323"/>
                  </a:lnTo>
                  <a:lnTo>
                    <a:pt x="2134" y="351"/>
                  </a:lnTo>
                  <a:lnTo>
                    <a:pt x="2131" y="386"/>
                  </a:lnTo>
                  <a:lnTo>
                    <a:pt x="2131" y="428"/>
                  </a:lnTo>
                  <a:lnTo>
                    <a:pt x="2132" y="471"/>
                  </a:lnTo>
                  <a:lnTo>
                    <a:pt x="2134" y="506"/>
                  </a:lnTo>
                  <a:lnTo>
                    <a:pt x="2136" y="534"/>
                  </a:lnTo>
                  <a:lnTo>
                    <a:pt x="2141" y="556"/>
                  </a:lnTo>
                  <a:lnTo>
                    <a:pt x="2143" y="575"/>
                  </a:lnTo>
                  <a:lnTo>
                    <a:pt x="2148" y="587"/>
                  </a:lnTo>
                  <a:lnTo>
                    <a:pt x="2150" y="596"/>
                  </a:lnTo>
                  <a:lnTo>
                    <a:pt x="2532" y="596"/>
                  </a:lnTo>
                  <a:lnTo>
                    <a:pt x="2532" y="596"/>
                  </a:lnTo>
                  <a:lnTo>
                    <a:pt x="2539" y="596"/>
                  </a:lnTo>
                  <a:lnTo>
                    <a:pt x="2545" y="599"/>
                  </a:lnTo>
                  <a:lnTo>
                    <a:pt x="2551" y="603"/>
                  </a:lnTo>
                  <a:lnTo>
                    <a:pt x="2555" y="608"/>
                  </a:lnTo>
                  <a:lnTo>
                    <a:pt x="2558" y="621"/>
                  </a:lnTo>
                  <a:lnTo>
                    <a:pt x="2555" y="634"/>
                  </a:lnTo>
                  <a:lnTo>
                    <a:pt x="2527" y="677"/>
                  </a:lnTo>
                  <a:lnTo>
                    <a:pt x="2495" y="717"/>
                  </a:lnTo>
                  <a:lnTo>
                    <a:pt x="2459" y="752"/>
                  </a:lnTo>
                  <a:lnTo>
                    <a:pt x="2419" y="783"/>
                  </a:lnTo>
                  <a:lnTo>
                    <a:pt x="2375" y="810"/>
                  </a:lnTo>
                  <a:lnTo>
                    <a:pt x="2330" y="829"/>
                  </a:lnTo>
                  <a:lnTo>
                    <a:pt x="2281" y="845"/>
                  </a:lnTo>
                  <a:lnTo>
                    <a:pt x="2232" y="853"/>
                  </a:lnTo>
                  <a:lnTo>
                    <a:pt x="2180" y="858"/>
                  </a:lnTo>
                  <a:lnTo>
                    <a:pt x="2180" y="858"/>
                  </a:lnTo>
                  <a:lnTo>
                    <a:pt x="2121" y="853"/>
                  </a:lnTo>
                  <a:lnTo>
                    <a:pt x="2063" y="841"/>
                  </a:lnTo>
                  <a:lnTo>
                    <a:pt x="2010" y="822"/>
                  </a:lnTo>
                  <a:lnTo>
                    <a:pt x="1961" y="797"/>
                  </a:lnTo>
                  <a:lnTo>
                    <a:pt x="1914" y="765"/>
                  </a:lnTo>
                  <a:lnTo>
                    <a:pt x="1874" y="727"/>
                  </a:lnTo>
                  <a:lnTo>
                    <a:pt x="1837" y="684"/>
                  </a:lnTo>
                  <a:lnTo>
                    <a:pt x="1806" y="638"/>
                  </a:lnTo>
                  <a:lnTo>
                    <a:pt x="1782" y="587"/>
                  </a:lnTo>
                  <a:lnTo>
                    <a:pt x="776" y="587"/>
                  </a:lnTo>
                  <a:lnTo>
                    <a:pt x="758" y="627"/>
                  </a:lnTo>
                  <a:lnTo>
                    <a:pt x="737" y="663"/>
                  </a:lnTo>
                  <a:lnTo>
                    <a:pt x="712" y="698"/>
                  </a:lnTo>
                  <a:lnTo>
                    <a:pt x="682" y="731"/>
                  </a:lnTo>
                  <a:lnTo>
                    <a:pt x="639" y="769"/>
                  </a:lnTo>
                  <a:lnTo>
                    <a:pt x="592" y="800"/>
                  </a:lnTo>
                  <a:lnTo>
                    <a:pt x="543" y="824"/>
                  </a:lnTo>
                  <a:lnTo>
                    <a:pt x="491" y="842"/>
                  </a:lnTo>
                  <a:lnTo>
                    <a:pt x="436" y="853"/>
                  </a:lnTo>
                  <a:lnTo>
                    <a:pt x="380" y="858"/>
                  </a:lnTo>
                  <a:lnTo>
                    <a:pt x="379" y="858"/>
                  </a:lnTo>
                  <a:lnTo>
                    <a:pt x="327" y="853"/>
                  </a:lnTo>
                  <a:lnTo>
                    <a:pt x="278" y="845"/>
                  </a:lnTo>
                  <a:lnTo>
                    <a:pt x="229" y="829"/>
                  </a:lnTo>
                  <a:lnTo>
                    <a:pt x="184" y="810"/>
                  </a:lnTo>
                  <a:lnTo>
                    <a:pt x="140" y="784"/>
                  </a:lnTo>
                  <a:lnTo>
                    <a:pt x="99" y="753"/>
                  </a:lnTo>
                  <a:lnTo>
                    <a:pt x="64" y="718"/>
                  </a:lnTo>
                  <a:lnTo>
                    <a:pt x="32" y="679"/>
                  </a:lnTo>
                  <a:lnTo>
                    <a:pt x="4" y="635"/>
                  </a:lnTo>
                  <a:lnTo>
                    <a:pt x="1" y="623"/>
                  </a:lnTo>
                  <a:lnTo>
                    <a:pt x="4" y="610"/>
                  </a:lnTo>
                  <a:lnTo>
                    <a:pt x="8" y="604"/>
                  </a:lnTo>
                  <a:lnTo>
                    <a:pt x="14" y="600"/>
                  </a:lnTo>
                  <a:lnTo>
                    <a:pt x="19" y="597"/>
                  </a:lnTo>
                  <a:lnTo>
                    <a:pt x="26" y="597"/>
                  </a:lnTo>
                  <a:lnTo>
                    <a:pt x="408" y="596"/>
                  </a:lnTo>
                  <a:lnTo>
                    <a:pt x="411" y="587"/>
                  </a:lnTo>
                  <a:lnTo>
                    <a:pt x="415" y="575"/>
                  </a:lnTo>
                  <a:lnTo>
                    <a:pt x="418" y="556"/>
                  </a:lnTo>
                  <a:lnTo>
                    <a:pt x="422" y="534"/>
                  </a:lnTo>
                  <a:lnTo>
                    <a:pt x="425" y="506"/>
                  </a:lnTo>
                  <a:lnTo>
                    <a:pt x="427" y="471"/>
                  </a:lnTo>
                  <a:lnTo>
                    <a:pt x="428" y="428"/>
                  </a:lnTo>
                  <a:lnTo>
                    <a:pt x="427" y="386"/>
                  </a:lnTo>
                  <a:lnTo>
                    <a:pt x="425" y="351"/>
                  </a:lnTo>
                  <a:lnTo>
                    <a:pt x="421" y="323"/>
                  </a:lnTo>
                  <a:lnTo>
                    <a:pt x="418" y="300"/>
                  </a:lnTo>
                  <a:lnTo>
                    <a:pt x="414" y="282"/>
                  </a:lnTo>
                  <a:lnTo>
                    <a:pt x="411" y="269"/>
                  </a:lnTo>
                  <a:lnTo>
                    <a:pt x="407" y="261"/>
                  </a:lnTo>
                  <a:lnTo>
                    <a:pt x="26" y="262"/>
                  </a:lnTo>
                  <a:lnTo>
                    <a:pt x="19" y="261"/>
                  </a:lnTo>
                  <a:lnTo>
                    <a:pt x="14" y="258"/>
                  </a:lnTo>
                  <a:lnTo>
                    <a:pt x="8" y="254"/>
                  </a:lnTo>
                  <a:lnTo>
                    <a:pt x="4" y="250"/>
                  </a:lnTo>
                  <a:lnTo>
                    <a:pt x="0" y="237"/>
                  </a:lnTo>
                  <a:lnTo>
                    <a:pt x="4" y="223"/>
                  </a:lnTo>
                  <a:lnTo>
                    <a:pt x="31" y="179"/>
                  </a:lnTo>
                  <a:lnTo>
                    <a:pt x="63" y="140"/>
                  </a:lnTo>
                  <a:lnTo>
                    <a:pt x="99" y="105"/>
                  </a:lnTo>
                  <a:lnTo>
                    <a:pt x="139" y="74"/>
                  </a:lnTo>
                  <a:lnTo>
                    <a:pt x="182" y="48"/>
                  </a:lnTo>
                  <a:lnTo>
                    <a:pt x="229" y="27"/>
                  </a:lnTo>
                  <a:lnTo>
                    <a:pt x="276" y="13"/>
                  </a:lnTo>
                  <a:lnTo>
                    <a:pt x="327" y="3"/>
                  </a:lnTo>
                  <a:lnTo>
                    <a:pt x="379" y="0"/>
                  </a:lnTo>
                  <a:lnTo>
                    <a:pt x="438" y="5"/>
                  </a:lnTo>
                  <a:lnTo>
                    <a:pt x="494" y="16"/>
                  </a:lnTo>
                  <a:lnTo>
                    <a:pt x="547" y="34"/>
                  </a:lnTo>
                  <a:lnTo>
                    <a:pt x="598" y="61"/>
                  </a:lnTo>
                  <a:lnTo>
                    <a:pt x="643" y="92"/>
                  </a:lnTo>
                  <a:lnTo>
                    <a:pt x="685" y="130"/>
                  </a:lnTo>
                  <a:lnTo>
                    <a:pt x="720" y="172"/>
                  </a:lnTo>
                  <a:lnTo>
                    <a:pt x="751" y="219"/>
                  </a:lnTo>
                  <a:lnTo>
                    <a:pt x="776" y="269"/>
                  </a:lnTo>
                  <a:lnTo>
                    <a:pt x="1782" y="269"/>
                  </a:lnTo>
                  <a:lnTo>
                    <a:pt x="1799" y="231"/>
                  </a:lnTo>
                  <a:lnTo>
                    <a:pt x="1822" y="193"/>
                  </a:lnTo>
                  <a:lnTo>
                    <a:pt x="1847" y="158"/>
                  </a:lnTo>
                  <a:lnTo>
                    <a:pt x="1876" y="126"/>
                  </a:lnTo>
                  <a:lnTo>
                    <a:pt x="1919" y="89"/>
                  </a:lnTo>
                  <a:lnTo>
                    <a:pt x="1965" y="57"/>
                  </a:lnTo>
                  <a:lnTo>
                    <a:pt x="2016" y="33"/>
                  </a:lnTo>
                  <a:lnTo>
                    <a:pt x="2067" y="15"/>
                  </a:lnTo>
                  <a:lnTo>
                    <a:pt x="2122" y="3"/>
                  </a:lnTo>
                  <a:lnTo>
                    <a:pt x="21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935" name="Freeform 1218"/>
          <p:cNvSpPr>
            <a:spLocks/>
          </p:cNvSpPr>
          <p:nvPr/>
        </p:nvSpPr>
        <p:spPr bwMode="auto">
          <a:xfrm>
            <a:off x="10092510" y="4928946"/>
            <a:ext cx="348638" cy="266656"/>
          </a:xfrm>
          <a:custGeom>
            <a:avLst/>
            <a:gdLst>
              <a:gd name="T0" fmla="*/ 3437 w 4043"/>
              <a:gd name="T1" fmla="*/ 0 h 3090"/>
              <a:gd name="T2" fmla="*/ 3477 w 4043"/>
              <a:gd name="T3" fmla="*/ 4 h 3090"/>
              <a:gd name="T4" fmla="*/ 3516 w 4043"/>
              <a:gd name="T5" fmla="*/ 12 h 3090"/>
              <a:gd name="T6" fmla="*/ 3550 w 4043"/>
              <a:gd name="T7" fmla="*/ 27 h 3090"/>
              <a:gd name="T8" fmla="*/ 3584 w 4043"/>
              <a:gd name="T9" fmla="*/ 47 h 3090"/>
              <a:gd name="T10" fmla="*/ 3615 w 4043"/>
              <a:gd name="T11" fmla="*/ 73 h 3090"/>
              <a:gd name="T12" fmla="*/ 3970 w 4043"/>
              <a:gd name="T13" fmla="*/ 427 h 3090"/>
              <a:gd name="T14" fmla="*/ 3996 w 4043"/>
              <a:gd name="T15" fmla="*/ 457 h 3090"/>
              <a:gd name="T16" fmla="*/ 4015 w 4043"/>
              <a:gd name="T17" fmla="*/ 491 h 3090"/>
              <a:gd name="T18" fmla="*/ 4030 w 4043"/>
              <a:gd name="T19" fmla="*/ 525 h 3090"/>
              <a:gd name="T20" fmla="*/ 4039 w 4043"/>
              <a:gd name="T21" fmla="*/ 563 h 3090"/>
              <a:gd name="T22" fmla="*/ 4043 w 4043"/>
              <a:gd name="T23" fmla="*/ 604 h 3090"/>
              <a:gd name="T24" fmla="*/ 4039 w 4043"/>
              <a:gd name="T25" fmla="*/ 644 h 3090"/>
              <a:gd name="T26" fmla="*/ 4030 w 4043"/>
              <a:gd name="T27" fmla="*/ 682 h 3090"/>
              <a:gd name="T28" fmla="*/ 4015 w 4043"/>
              <a:gd name="T29" fmla="*/ 717 h 3090"/>
              <a:gd name="T30" fmla="*/ 3996 w 4043"/>
              <a:gd name="T31" fmla="*/ 750 h 3090"/>
              <a:gd name="T32" fmla="*/ 3970 w 4043"/>
              <a:gd name="T33" fmla="*/ 780 h 3090"/>
              <a:gd name="T34" fmla="*/ 2081 w 4043"/>
              <a:gd name="T35" fmla="*/ 2663 h 3090"/>
              <a:gd name="T36" fmla="*/ 1726 w 4043"/>
              <a:gd name="T37" fmla="*/ 3017 h 3090"/>
              <a:gd name="T38" fmla="*/ 1695 w 4043"/>
              <a:gd name="T39" fmla="*/ 3043 h 3090"/>
              <a:gd name="T40" fmla="*/ 1663 w 4043"/>
              <a:gd name="T41" fmla="*/ 3062 h 3090"/>
              <a:gd name="T42" fmla="*/ 1627 w 4043"/>
              <a:gd name="T43" fmla="*/ 3077 h 3090"/>
              <a:gd name="T44" fmla="*/ 1589 w 4043"/>
              <a:gd name="T45" fmla="*/ 3086 h 3090"/>
              <a:gd name="T46" fmla="*/ 1549 w 4043"/>
              <a:gd name="T47" fmla="*/ 3090 h 3090"/>
              <a:gd name="T48" fmla="*/ 1509 w 4043"/>
              <a:gd name="T49" fmla="*/ 3086 h 3090"/>
              <a:gd name="T50" fmla="*/ 1470 w 4043"/>
              <a:gd name="T51" fmla="*/ 3077 h 3090"/>
              <a:gd name="T52" fmla="*/ 1434 w 4043"/>
              <a:gd name="T53" fmla="*/ 3062 h 3090"/>
              <a:gd name="T54" fmla="*/ 1402 w 4043"/>
              <a:gd name="T55" fmla="*/ 3043 h 3090"/>
              <a:gd name="T56" fmla="*/ 1371 w 4043"/>
              <a:gd name="T57" fmla="*/ 3017 h 3090"/>
              <a:gd name="T58" fmla="*/ 1016 w 4043"/>
              <a:gd name="T59" fmla="*/ 2663 h 3090"/>
              <a:gd name="T60" fmla="*/ 73 w 4043"/>
              <a:gd name="T61" fmla="*/ 1721 h 3090"/>
              <a:gd name="T62" fmla="*/ 47 w 4043"/>
              <a:gd name="T63" fmla="*/ 1691 h 3090"/>
              <a:gd name="T64" fmla="*/ 26 w 4043"/>
              <a:gd name="T65" fmla="*/ 1658 h 3090"/>
              <a:gd name="T66" fmla="*/ 11 w 4043"/>
              <a:gd name="T67" fmla="*/ 1622 h 3090"/>
              <a:gd name="T68" fmla="*/ 2 w 4043"/>
              <a:gd name="T69" fmla="*/ 1585 h 3090"/>
              <a:gd name="T70" fmla="*/ 0 w 4043"/>
              <a:gd name="T71" fmla="*/ 1545 h 3090"/>
              <a:gd name="T72" fmla="*/ 2 w 4043"/>
              <a:gd name="T73" fmla="*/ 1504 h 3090"/>
              <a:gd name="T74" fmla="*/ 11 w 4043"/>
              <a:gd name="T75" fmla="*/ 1467 h 3090"/>
              <a:gd name="T76" fmla="*/ 26 w 4043"/>
              <a:gd name="T77" fmla="*/ 1431 h 3090"/>
              <a:gd name="T78" fmla="*/ 47 w 4043"/>
              <a:gd name="T79" fmla="*/ 1398 h 3090"/>
              <a:gd name="T80" fmla="*/ 73 w 4043"/>
              <a:gd name="T81" fmla="*/ 1368 h 3090"/>
              <a:gd name="T82" fmla="*/ 428 w 4043"/>
              <a:gd name="T83" fmla="*/ 1015 h 3090"/>
              <a:gd name="T84" fmla="*/ 457 w 4043"/>
              <a:gd name="T85" fmla="*/ 989 h 3090"/>
              <a:gd name="T86" fmla="*/ 491 w 4043"/>
              <a:gd name="T87" fmla="*/ 968 h 3090"/>
              <a:gd name="T88" fmla="*/ 527 w 4043"/>
              <a:gd name="T89" fmla="*/ 953 h 3090"/>
              <a:gd name="T90" fmla="*/ 564 w 4043"/>
              <a:gd name="T91" fmla="*/ 944 h 3090"/>
              <a:gd name="T92" fmla="*/ 605 w 4043"/>
              <a:gd name="T93" fmla="*/ 942 h 3090"/>
              <a:gd name="T94" fmla="*/ 645 w 4043"/>
              <a:gd name="T95" fmla="*/ 944 h 3090"/>
              <a:gd name="T96" fmla="*/ 684 w 4043"/>
              <a:gd name="T97" fmla="*/ 953 h 3090"/>
              <a:gd name="T98" fmla="*/ 718 w 4043"/>
              <a:gd name="T99" fmla="*/ 968 h 3090"/>
              <a:gd name="T100" fmla="*/ 752 w 4043"/>
              <a:gd name="T101" fmla="*/ 989 h 3090"/>
              <a:gd name="T102" fmla="*/ 783 w 4043"/>
              <a:gd name="T103" fmla="*/ 1015 h 3090"/>
              <a:gd name="T104" fmla="*/ 1549 w 4043"/>
              <a:gd name="T105" fmla="*/ 1781 h 3090"/>
              <a:gd name="T106" fmla="*/ 3260 w 4043"/>
              <a:gd name="T107" fmla="*/ 73 h 3090"/>
              <a:gd name="T108" fmla="*/ 3291 w 4043"/>
              <a:gd name="T109" fmla="*/ 47 h 3090"/>
              <a:gd name="T110" fmla="*/ 3323 w 4043"/>
              <a:gd name="T111" fmla="*/ 27 h 3090"/>
              <a:gd name="T112" fmla="*/ 3359 w 4043"/>
              <a:gd name="T113" fmla="*/ 12 h 3090"/>
              <a:gd name="T114" fmla="*/ 3397 w 4043"/>
              <a:gd name="T115" fmla="*/ 4 h 3090"/>
              <a:gd name="T116" fmla="*/ 3437 w 4043"/>
              <a:gd name="T117" fmla="*/ 0 h 30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043" h="3090">
                <a:moveTo>
                  <a:pt x="3437" y="0"/>
                </a:moveTo>
                <a:lnTo>
                  <a:pt x="3477" y="4"/>
                </a:lnTo>
                <a:lnTo>
                  <a:pt x="3516" y="12"/>
                </a:lnTo>
                <a:lnTo>
                  <a:pt x="3550" y="27"/>
                </a:lnTo>
                <a:lnTo>
                  <a:pt x="3584" y="47"/>
                </a:lnTo>
                <a:lnTo>
                  <a:pt x="3615" y="73"/>
                </a:lnTo>
                <a:lnTo>
                  <a:pt x="3970" y="427"/>
                </a:lnTo>
                <a:lnTo>
                  <a:pt x="3996" y="457"/>
                </a:lnTo>
                <a:lnTo>
                  <a:pt x="4015" y="491"/>
                </a:lnTo>
                <a:lnTo>
                  <a:pt x="4030" y="525"/>
                </a:lnTo>
                <a:lnTo>
                  <a:pt x="4039" y="563"/>
                </a:lnTo>
                <a:lnTo>
                  <a:pt x="4043" y="604"/>
                </a:lnTo>
                <a:lnTo>
                  <a:pt x="4039" y="644"/>
                </a:lnTo>
                <a:lnTo>
                  <a:pt x="4030" y="682"/>
                </a:lnTo>
                <a:lnTo>
                  <a:pt x="4015" y="717"/>
                </a:lnTo>
                <a:lnTo>
                  <a:pt x="3996" y="750"/>
                </a:lnTo>
                <a:lnTo>
                  <a:pt x="3970" y="780"/>
                </a:lnTo>
                <a:lnTo>
                  <a:pt x="2081" y="2663"/>
                </a:lnTo>
                <a:lnTo>
                  <a:pt x="1726" y="3017"/>
                </a:lnTo>
                <a:lnTo>
                  <a:pt x="1695" y="3043"/>
                </a:lnTo>
                <a:lnTo>
                  <a:pt x="1663" y="3062"/>
                </a:lnTo>
                <a:lnTo>
                  <a:pt x="1627" y="3077"/>
                </a:lnTo>
                <a:lnTo>
                  <a:pt x="1589" y="3086"/>
                </a:lnTo>
                <a:lnTo>
                  <a:pt x="1549" y="3090"/>
                </a:lnTo>
                <a:lnTo>
                  <a:pt x="1509" y="3086"/>
                </a:lnTo>
                <a:lnTo>
                  <a:pt x="1470" y="3077"/>
                </a:lnTo>
                <a:lnTo>
                  <a:pt x="1434" y="3062"/>
                </a:lnTo>
                <a:lnTo>
                  <a:pt x="1402" y="3043"/>
                </a:lnTo>
                <a:lnTo>
                  <a:pt x="1371" y="3017"/>
                </a:lnTo>
                <a:lnTo>
                  <a:pt x="1016" y="2663"/>
                </a:lnTo>
                <a:lnTo>
                  <a:pt x="73" y="1721"/>
                </a:lnTo>
                <a:lnTo>
                  <a:pt x="47" y="1691"/>
                </a:lnTo>
                <a:lnTo>
                  <a:pt x="26" y="1658"/>
                </a:lnTo>
                <a:lnTo>
                  <a:pt x="11" y="1622"/>
                </a:lnTo>
                <a:lnTo>
                  <a:pt x="2" y="1585"/>
                </a:lnTo>
                <a:lnTo>
                  <a:pt x="0" y="1545"/>
                </a:lnTo>
                <a:lnTo>
                  <a:pt x="2" y="1504"/>
                </a:lnTo>
                <a:lnTo>
                  <a:pt x="11" y="1467"/>
                </a:lnTo>
                <a:lnTo>
                  <a:pt x="26" y="1431"/>
                </a:lnTo>
                <a:lnTo>
                  <a:pt x="47" y="1398"/>
                </a:lnTo>
                <a:lnTo>
                  <a:pt x="73" y="1368"/>
                </a:lnTo>
                <a:lnTo>
                  <a:pt x="428" y="1015"/>
                </a:lnTo>
                <a:lnTo>
                  <a:pt x="457" y="989"/>
                </a:lnTo>
                <a:lnTo>
                  <a:pt x="491" y="968"/>
                </a:lnTo>
                <a:lnTo>
                  <a:pt x="527" y="953"/>
                </a:lnTo>
                <a:lnTo>
                  <a:pt x="564" y="944"/>
                </a:lnTo>
                <a:lnTo>
                  <a:pt x="605" y="942"/>
                </a:lnTo>
                <a:lnTo>
                  <a:pt x="645" y="944"/>
                </a:lnTo>
                <a:lnTo>
                  <a:pt x="684" y="953"/>
                </a:lnTo>
                <a:lnTo>
                  <a:pt x="718" y="968"/>
                </a:lnTo>
                <a:lnTo>
                  <a:pt x="752" y="989"/>
                </a:lnTo>
                <a:lnTo>
                  <a:pt x="783" y="1015"/>
                </a:lnTo>
                <a:lnTo>
                  <a:pt x="1549" y="1781"/>
                </a:lnTo>
                <a:lnTo>
                  <a:pt x="3260" y="73"/>
                </a:lnTo>
                <a:lnTo>
                  <a:pt x="3291" y="47"/>
                </a:lnTo>
                <a:lnTo>
                  <a:pt x="3323" y="27"/>
                </a:lnTo>
                <a:lnTo>
                  <a:pt x="3359" y="12"/>
                </a:lnTo>
                <a:lnTo>
                  <a:pt x="3397" y="4"/>
                </a:lnTo>
                <a:lnTo>
                  <a:pt x="3437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2939" name="Freeform 1223"/>
          <p:cNvSpPr>
            <a:spLocks noEditPoints="1"/>
          </p:cNvSpPr>
          <p:nvPr/>
        </p:nvSpPr>
        <p:spPr bwMode="auto">
          <a:xfrm>
            <a:off x="9255566" y="4932777"/>
            <a:ext cx="384444" cy="258994"/>
          </a:xfrm>
          <a:custGeom>
            <a:avLst/>
            <a:gdLst>
              <a:gd name="T0" fmla="*/ 2977 w 3420"/>
              <a:gd name="T1" fmla="*/ 1885 h 2304"/>
              <a:gd name="T2" fmla="*/ 3030 w 3420"/>
              <a:gd name="T3" fmla="*/ 1918 h 2304"/>
              <a:gd name="T4" fmla="*/ 3051 w 3420"/>
              <a:gd name="T5" fmla="*/ 1978 h 2304"/>
              <a:gd name="T6" fmla="*/ 3042 w 3420"/>
              <a:gd name="T7" fmla="*/ 2250 h 2304"/>
              <a:gd name="T8" fmla="*/ 2997 w 3420"/>
              <a:gd name="T9" fmla="*/ 2295 h 2304"/>
              <a:gd name="T10" fmla="*/ 476 w 3420"/>
              <a:gd name="T11" fmla="*/ 2304 h 2304"/>
              <a:gd name="T12" fmla="*/ 416 w 3420"/>
              <a:gd name="T13" fmla="*/ 2283 h 2304"/>
              <a:gd name="T14" fmla="*/ 381 w 3420"/>
              <a:gd name="T15" fmla="*/ 2230 h 2304"/>
              <a:gd name="T16" fmla="*/ 381 w 3420"/>
              <a:gd name="T17" fmla="*/ 1956 h 2304"/>
              <a:gd name="T18" fmla="*/ 416 w 3420"/>
              <a:gd name="T19" fmla="*/ 1903 h 2304"/>
              <a:gd name="T20" fmla="*/ 476 w 3420"/>
              <a:gd name="T21" fmla="*/ 1882 h 2304"/>
              <a:gd name="T22" fmla="*/ 1780 w 3420"/>
              <a:gd name="T23" fmla="*/ 12 h 2304"/>
              <a:gd name="T24" fmla="*/ 1864 w 3420"/>
              <a:gd name="T25" fmla="*/ 72 h 2304"/>
              <a:gd name="T26" fmla="*/ 1908 w 3420"/>
              <a:gd name="T27" fmla="*/ 165 h 2304"/>
              <a:gd name="T28" fmla="*/ 1902 w 3420"/>
              <a:gd name="T29" fmla="*/ 264 h 2304"/>
              <a:gd name="T30" fmla="*/ 1855 w 3420"/>
              <a:gd name="T31" fmla="*/ 340 h 2304"/>
              <a:gd name="T32" fmla="*/ 2314 w 3420"/>
              <a:gd name="T33" fmla="*/ 951 h 2304"/>
              <a:gd name="T34" fmla="*/ 2414 w 3420"/>
              <a:gd name="T35" fmla="*/ 1024 h 2304"/>
              <a:gd name="T36" fmla="*/ 2532 w 3420"/>
              <a:gd name="T37" fmla="*/ 1060 h 2304"/>
              <a:gd name="T38" fmla="*/ 2654 w 3420"/>
              <a:gd name="T39" fmla="*/ 1053 h 2304"/>
              <a:gd name="T40" fmla="*/ 2764 w 3420"/>
              <a:gd name="T41" fmla="*/ 1008 h 2304"/>
              <a:gd name="T42" fmla="*/ 3093 w 3420"/>
              <a:gd name="T43" fmla="*/ 691 h 2304"/>
              <a:gd name="T44" fmla="*/ 3038 w 3420"/>
              <a:gd name="T45" fmla="*/ 623 h 2304"/>
              <a:gd name="T46" fmla="*/ 3017 w 3420"/>
              <a:gd name="T47" fmla="*/ 534 h 2304"/>
              <a:gd name="T48" fmla="*/ 3045 w 3420"/>
              <a:gd name="T49" fmla="*/ 433 h 2304"/>
              <a:gd name="T50" fmla="*/ 3117 w 3420"/>
              <a:gd name="T51" fmla="*/ 360 h 2304"/>
              <a:gd name="T52" fmla="*/ 3219 w 3420"/>
              <a:gd name="T53" fmla="*/ 332 h 2304"/>
              <a:gd name="T54" fmla="*/ 3321 w 3420"/>
              <a:gd name="T55" fmla="*/ 360 h 2304"/>
              <a:gd name="T56" fmla="*/ 3392 w 3420"/>
              <a:gd name="T57" fmla="*/ 433 h 2304"/>
              <a:gd name="T58" fmla="*/ 3420 w 3420"/>
              <a:gd name="T59" fmla="*/ 534 h 2304"/>
              <a:gd name="T60" fmla="*/ 3398 w 3420"/>
              <a:gd name="T61" fmla="*/ 626 h 2304"/>
              <a:gd name="T62" fmla="*/ 3339 w 3420"/>
              <a:gd name="T63" fmla="*/ 695 h 2304"/>
              <a:gd name="T64" fmla="*/ 3285 w 3420"/>
              <a:gd name="T65" fmla="*/ 739 h 2304"/>
              <a:gd name="T66" fmla="*/ 3065 w 3420"/>
              <a:gd name="T67" fmla="*/ 1618 h 2304"/>
              <a:gd name="T68" fmla="*/ 3021 w 3420"/>
              <a:gd name="T69" fmla="*/ 1661 h 2304"/>
              <a:gd name="T70" fmla="*/ 1714 w 3420"/>
              <a:gd name="T71" fmla="*/ 1677 h 2304"/>
              <a:gd name="T72" fmla="*/ 406 w 3420"/>
              <a:gd name="T73" fmla="*/ 1668 h 2304"/>
              <a:gd name="T74" fmla="*/ 362 w 3420"/>
              <a:gd name="T75" fmla="*/ 1624 h 2304"/>
              <a:gd name="T76" fmla="*/ 141 w 3420"/>
              <a:gd name="T77" fmla="*/ 741 h 2304"/>
              <a:gd name="T78" fmla="*/ 85 w 3420"/>
              <a:gd name="T79" fmla="*/ 698 h 2304"/>
              <a:gd name="T80" fmla="*/ 23 w 3420"/>
              <a:gd name="T81" fmla="*/ 628 h 2304"/>
              <a:gd name="T82" fmla="*/ 0 w 3420"/>
              <a:gd name="T83" fmla="*/ 534 h 2304"/>
              <a:gd name="T84" fmla="*/ 28 w 3420"/>
              <a:gd name="T85" fmla="*/ 433 h 2304"/>
              <a:gd name="T86" fmla="*/ 99 w 3420"/>
              <a:gd name="T87" fmla="*/ 360 h 2304"/>
              <a:gd name="T88" fmla="*/ 201 w 3420"/>
              <a:gd name="T89" fmla="*/ 332 h 2304"/>
              <a:gd name="T90" fmla="*/ 303 w 3420"/>
              <a:gd name="T91" fmla="*/ 360 h 2304"/>
              <a:gd name="T92" fmla="*/ 375 w 3420"/>
              <a:gd name="T93" fmla="*/ 433 h 2304"/>
              <a:gd name="T94" fmla="*/ 403 w 3420"/>
              <a:gd name="T95" fmla="*/ 534 h 2304"/>
              <a:gd name="T96" fmla="*/ 382 w 3420"/>
              <a:gd name="T97" fmla="*/ 622 h 2304"/>
              <a:gd name="T98" fmla="*/ 330 w 3420"/>
              <a:gd name="T99" fmla="*/ 690 h 2304"/>
              <a:gd name="T100" fmla="*/ 656 w 3420"/>
              <a:gd name="T101" fmla="*/ 1007 h 2304"/>
              <a:gd name="T102" fmla="*/ 767 w 3420"/>
              <a:gd name="T103" fmla="*/ 1053 h 2304"/>
              <a:gd name="T104" fmla="*/ 889 w 3420"/>
              <a:gd name="T105" fmla="*/ 1060 h 2304"/>
              <a:gd name="T106" fmla="*/ 1007 w 3420"/>
              <a:gd name="T107" fmla="*/ 1024 h 2304"/>
              <a:gd name="T108" fmla="*/ 1107 w 3420"/>
              <a:gd name="T109" fmla="*/ 952 h 2304"/>
              <a:gd name="T110" fmla="*/ 1547 w 3420"/>
              <a:gd name="T111" fmla="*/ 321 h 2304"/>
              <a:gd name="T112" fmla="*/ 1511 w 3420"/>
              <a:gd name="T113" fmla="*/ 235 h 2304"/>
              <a:gd name="T114" fmla="*/ 1521 w 3420"/>
              <a:gd name="T115" fmla="*/ 131 h 2304"/>
              <a:gd name="T116" fmla="*/ 1580 w 3420"/>
              <a:gd name="T117" fmla="*/ 47 h 2304"/>
              <a:gd name="T118" fmla="*/ 1674 w 3420"/>
              <a:gd name="T119" fmla="*/ 3 h 2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420" h="2304">
                <a:moveTo>
                  <a:pt x="476" y="1882"/>
                </a:moveTo>
                <a:lnTo>
                  <a:pt x="2956" y="1882"/>
                </a:lnTo>
                <a:lnTo>
                  <a:pt x="2977" y="1885"/>
                </a:lnTo>
                <a:lnTo>
                  <a:pt x="2997" y="1892"/>
                </a:lnTo>
                <a:lnTo>
                  <a:pt x="3016" y="1903"/>
                </a:lnTo>
                <a:lnTo>
                  <a:pt x="3030" y="1918"/>
                </a:lnTo>
                <a:lnTo>
                  <a:pt x="3042" y="1936"/>
                </a:lnTo>
                <a:lnTo>
                  <a:pt x="3049" y="1956"/>
                </a:lnTo>
                <a:lnTo>
                  <a:pt x="3051" y="1978"/>
                </a:lnTo>
                <a:lnTo>
                  <a:pt x="3051" y="2209"/>
                </a:lnTo>
                <a:lnTo>
                  <a:pt x="3049" y="2230"/>
                </a:lnTo>
                <a:lnTo>
                  <a:pt x="3042" y="2250"/>
                </a:lnTo>
                <a:lnTo>
                  <a:pt x="3030" y="2269"/>
                </a:lnTo>
                <a:lnTo>
                  <a:pt x="3016" y="2283"/>
                </a:lnTo>
                <a:lnTo>
                  <a:pt x="2997" y="2295"/>
                </a:lnTo>
                <a:lnTo>
                  <a:pt x="2977" y="2302"/>
                </a:lnTo>
                <a:lnTo>
                  <a:pt x="2956" y="2304"/>
                </a:lnTo>
                <a:lnTo>
                  <a:pt x="476" y="2304"/>
                </a:lnTo>
                <a:lnTo>
                  <a:pt x="453" y="2302"/>
                </a:lnTo>
                <a:lnTo>
                  <a:pt x="433" y="2295"/>
                </a:lnTo>
                <a:lnTo>
                  <a:pt x="416" y="2283"/>
                </a:lnTo>
                <a:lnTo>
                  <a:pt x="400" y="2269"/>
                </a:lnTo>
                <a:lnTo>
                  <a:pt x="389" y="2250"/>
                </a:lnTo>
                <a:lnTo>
                  <a:pt x="381" y="2230"/>
                </a:lnTo>
                <a:lnTo>
                  <a:pt x="379" y="2209"/>
                </a:lnTo>
                <a:lnTo>
                  <a:pt x="379" y="1978"/>
                </a:lnTo>
                <a:lnTo>
                  <a:pt x="381" y="1956"/>
                </a:lnTo>
                <a:lnTo>
                  <a:pt x="389" y="1936"/>
                </a:lnTo>
                <a:lnTo>
                  <a:pt x="400" y="1918"/>
                </a:lnTo>
                <a:lnTo>
                  <a:pt x="416" y="1903"/>
                </a:lnTo>
                <a:lnTo>
                  <a:pt x="433" y="1892"/>
                </a:lnTo>
                <a:lnTo>
                  <a:pt x="453" y="1885"/>
                </a:lnTo>
                <a:lnTo>
                  <a:pt x="476" y="1882"/>
                </a:lnTo>
                <a:close/>
                <a:moveTo>
                  <a:pt x="1710" y="0"/>
                </a:moveTo>
                <a:lnTo>
                  <a:pt x="1746" y="3"/>
                </a:lnTo>
                <a:lnTo>
                  <a:pt x="1780" y="12"/>
                </a:lnTo>
                <a:lnTo>
                  <a:pt x="1812" y="27"/>
                </a:lnTo>
                <a:lnTo>
                  <a:pt x="1840" y="47"/>
                </a:lnTo>
                <a:lnTo>
                  <a:pt x="1864" y="72"/>
                </a:lnTo>
                <a:lnTo>
                  <a:pt x="1884" y="100"/>
                </a:lnTo>
                <a:lnTo>
                  <a:pt x="1899" y="131"/>
                </a:lnTo>
                <a:lnTo>
                  <a:pt x="1908" y="165"/>
                </a:lnTo>
                <a:lnTo>
                  <a:pt x="1911" y="201"/>
                </a:lnTo>
                <a:lnTo>
                  <a:pt x="1909" y="234"/>
                </a:lnTo>
                <a:lnTo>
                  <a:pt x="1902" y="264"/>
                </a:lnTo>
                <a:lnTo>
                  <a:pt x="1890" y="292"/>
                </a:lnTo>
                <a:lnTo>
                  <a:pt x="1875" y="318"/>
                </a:lnTo>
                <a:lnTo>
                  <a:pt x="1855" y="340"/>
                </a:lnTo>
                <a:lnTo>
                  <a:pt x="1856" y="340"/>
                </a:lnTo>
                <a:lnTo>
                  <a:pt x="2286" y="918"/>
                </a:lnTo>
                <a:lnTo>
                  <a:pt x="2314" y="951"/>
                </a:lnTo>
                <a:lnTo>
                  <a:pt x="2344" y="979"/>
                </a:lnTo>
                <a:lnTo>
                  <a:pt x="2377" y="1004"/>
                </a:lnTo>
                <a:lnTo>
                  <a:pt x="2414" y="1024"/>
                </a:lnTo>
                <a:lnTo>
                  <a:pt x="2451" y="1041"/>
                </a:lnTo>
                <a:lnTo>
                  <a:pt x="2490" y="1052"/>
                </a:lnTo>
                <a:lnTo>
                  <a:pt x="2532" y="1060"/>
                </a:lnTo>
                <a:lnTo>
                  <a:pt x="2573" y="1063"/>
                </a:lnTo>
                <a:lnTo>
                  <a:pt x="2614" y="1060"/>
                </a:lnTo>
                <a:lnTo>
                  <a:pt x="2654" y="1053"/>
                </a:lnTo>
                <a:lnTo>
                  <a:pt x="2692" y="1042"/>
                </a:lnTo>
                <a:lnTo>
                  <a:pt x="2729" y="1027"/>
                </a:lnTo>
                <a:lnTo>
                  <a:pt x="2764" y="1008"/>
                </a:lnTo>
                <a:lnTo>
                  <a:pt x="2796" y="985"/>
                </a:lnTo>
                <a:lnTo>
                  <a:pt x="2827" y="957"/>
                </a:lnTo>
                <a:lnTo>
                  <a:pt x="3093" y="691"/>
                </a:lnTo>
                <a:lnTo>
                  <a:pt x="3071" y="671"/>
                </a:lnTo>
                <a:lnTo>
                  <a:pt x="3053" y="649"/>
                </a:lnTo>
                <a:lnTo>
                  <a:pt x="3038" y="623"/>
                </a:lnTo>
                <a:lnTo>
                  <a:pt x="3026" y="595"/>
                </a:lnTo>
                <a:lnTo>
                  <a:pt x="3020" y="566"/>
                </a:lnTo>
                <a:lnTo>
                  <a:pt x="3017" y="534"/>
                </a:lnTo>
                <a:lnTo>
                  <a:pt x="3021" y="498"/>
                </a:lnTo>
                <a:lnTo>
                  <a:pt x="3030" y="464"/>
                </a:lnTo>
                <a:lnTo>
                  <a:pt x="3045" y="433"/>
                </a:lnTo>
                <a:lnTo>
                  <a:pt x="3065" y="405"/>
                </a:lnTo>
                <a:lnTo>
                  <a:pt x="3089" y="380"/>
                </a:lnTo>
                <a:lnTo>
                  <a:pt x="3117" y="360"/>
                </a:lnTo>
                <a:lnTo>
                  <a:pt x="3148" y="346"/>
                </a:lnTo>
                <a:lnTo>
                  <a:pt x="3183" y="336"/>
                </a:lnTo>
                <a:lnTo>
                  <a:pt x="3219" y="332"/>
                </a:lnTo>
                <a:lnTo>
                  <a:pt x="3255" y="336"/>
                </a:lnTo>
                <a:lnTo>
                  <a:pt x="3288" y="346"/>
                </a:lnTo>
                <a:lnTo>
                  <a:pt x="3321" y="360"/>
                </a:lnTo>
                <a:lnTo>
                  <a:pt x="3348" y="380"/>
                </a:lnTo>
                <a:lnTo>
                  <a:pt x="3372" y="405"/>
                </a:lnTo>
                <a:lnTo>
                  <a:pt x="3392" y="433"/>
                </a:lnTo>
                <a:lnTo>
                  <a:pt x="3408" y="464"/>
                </a:lnTo>
                <a:lnTo>
                  <a:pt x="3417" y="498"/>
                </a:lnTo>
                <a:lnTo>
                  <a:pt x="3420" y="534"/>
                </a:lnTo>
                <a:lnTo>
                  <a:pt x="3418" y="567"/>
                </a:lnTo>
                <a:lnTo>
                  <a:pt x="3410" y="597"/>
                </a:lnTo>
                <a:lnTo>
                  <a:pt x="3398" y="626"/>
                </a:lnTo>
                <a:lnTo>
                  <a:pt x="3382" y="652"/>
                </a:lnTo>
                <a:lnTo>
                  <a:pt x="3362" y="675"/>
                </a:lnTo>
                <a:lnTo>
                  <a:pt x="3339" y="695"/>
                </a:lnTo>
                <a:lnTo>
                  <a:pt x="3313" y="712"/>
                </a:lnTo>
                <a:lnTo>
                  <a:pt x="3285" y="724"/>
                </a:lnTo>
                <a:lnTo>
                  <a:pt x="3285" y="739"/>
                </a:lnTo>
                <a:lnTo>
                  <a:pt x="3283" y="752"/>
                </a:lnTo>
                <a:lnTo>
                  <a:pt x="3072" y="1598"/>
                </a:lnTo>
                <a:lnTo>
                  <a:pt x="3065" y="1618"/>
                </a:lnTo>
                <a:lnTo>
                  <a:pt x="3053" y="1636"/>
                </a:lnTo>
                <a:lnTo>
                  <a:pt x="3039" y="1650"/>
                </a:lnTo>
                <a:lnTo>
                  <a:pt x="3021" y="1661"/>
                </a:lnTo>
                <a:lnTo>
                  <a:pt x="3000" y="1668"/>
                </a:lnTo>
                <a:lnTo>
                  <a:pt x="2980" y="1671"/>
                </a:lnTo>
                <a:lnTo>
                  <a:pt x="1714" y="1677"/>
                </a:lnTo>
                <a:lnTo>
                  <a:pt x="448" y="1677"/>
                </a:lnTo>
                <a:lnTo>
                  <a:pt x="426" y="1674"/>
                </a:lnTo>
                <a:lnTo>
                  <a:pt x="406" y="1668"/>
                </a:lnTo>
                <a:lnTo>
                  <a:pt x="389" y="1656"/>
                </a:lnTo>
                <a:lnTo>
                  <a:pt x="373" y="1642"/>
                </a:lnTo>
                <a:lnTo>
                  <a:pt x="362" y="1624"/>
                </a:lnTo>
                <a:lnTo>
                  <a:pt x="354" y="1604"/>
                </a:lnTo>
                <a:lnTo>
                  <a:pt x="143" y="756"/>
                </a:lnTo>
                <a:lnTo>
                  <a:pt x="141" y="741"/>
                </a:lnTo>
                <a:lnTo>
                  <a:pt x="141" y="726"/>
                </a:lnTo>
                <a:lnTo>
                  <a:pt x="112" y="715"/>
                </a:lnTo>
                <a:lnTo>
                  <a:pt x="85" y="698"/>
                </a:lnTo>
                <a:lnTo>
                  <a:pt x="60" y="678"/>
                </a:lnTo>
                <a:lnTo>
                  <a:pt x="39" y="655"/>
                </a:lnTo>
                <a:lnTo>
                  <a:pt x="23" y="628"/>
                </a:lnTo>
                <a:lnTo>
                  <a:pt x="10" y="599"/>
                </a:lnTo>
                <a:lnTo>
                  <a:pt x="3" y="568"/>
                </a:lnTo>
                <a:lnTo>
                  <a:pt x="0" y="534"/>
                </a:lnTo>
                <a:lnTo>
                  <a:pt x="3" y="498"/>
                </a:lnTo>
                <a:lnTo>
                  <a:pt x="12" y="464"/>
                </a:lnTo>
                <a:lnTo>
                  <a:pt x="28" y="433"/>
                </a:lnTo>
                <a:lnTo>
                  <a:pt x="48" y="405"/>
                </a:lnTo>
                <a:lnTo>
                  <a:pt x="72" y="380"/>
                </a:lnTo>
                <a:lnTo>
                  <a:pt x="99" y="360"/>
                </a:lnTo>
                <a:lnTo>
                  <a:pt x="132" y="346"/>
                </a:lnTo>
                <a:lnTo>
                  <a:pt x="165" y="336"/>
                </a:lnTo>
                <a:lnTo>
                  <a:pt x="201" y="332"/>
                </a:lnTo>
                <a:lnTo>
                  <a:pt x="237" y="336"/>
                </a:lnTo>
                <a:lnTo>
                  <a:pt x="272" y="346"/>
                </a:lnTo>
                <a:lnTo>
                  <a:pt x="303" y="360"/>
                </a:lnTo>
                <a:lnTo>
                  <a:pt x="331" y="380"/>
                </a:lnTo>
                <a:lnTo>
                  <a:pt x="355" y="405"/>
                </a:lnTo>
                <a:lnTo>
                  <a:pt x="375" y="433"/>
                </a:lnTo>
                <a:lnTo>
                  <a:pt x="390" y="464"/>
                </a:lnTo>
                <a:lnTo>
                  <a:pt x="399" y="498"/>
                </a:lnTo>
                <a:lnTo>
                  <a:pt x="403" y="534"/>
                </a:lnTo>
                <a:lnTo>
                  <a:pt x="400" y="565"/>
                </a:lnTo>
                <a:lnTo>
                  <a:pt x="394" y="595"/>
                </a:lnTo>
                <a:lnTo>
                  <a:pt x="382" y="622"/>
                </a:lnTo>
                <a:lnTo>
                  <a:pt x="368" y="647"/>
                </a:lnTo>
                <a:lnTo>
                  <a:pt x="350" y="669"/>
                </a:lnTo>
                <a:lnTo>
                  <a:pt x="330" y="690"/>
                </a:lnTo>
                <a:lnTo>
                  <a:pt x="593" y="957"/>
                </a:lnTo>
                <a:lnTo>
                  <a:pt x="624" y="984"/>
                </a:lnTo>
                <a:lnTo>
                  <a:pt x="656" y="1007"/>
                </a:lnTo>
                <a:lnTo>
                  <a:pt x="691" y="1026"/>
                </a:lnTo>
                <a:lnTo>
                  <a:pt x="729" y="1042"/>
                </a:lnTo>
                <a:lnTo>
                  <a:pt x="767" y="1053"/>
                </a:lnTo>
                <a:lnTo>
                  <a:pt x="807" y="1060"/>
                </a:lnTo>
                <a:lnTo>
                  <a:pt x="848" y="1063"/>
                </a:lnTo>
                <a:lnTo>
                  <a:pt x="889" y="1060"/>
                </a:lnTo>
                <a:lnTo>
                  <a:pt x="930" y="1052"/>
                </a:lnTo>
                <a:lnTo>
                  <a:pt x="969" y="1041"/>
                </a:lnTo>
                <a:lnTo>
                  <a:pt x="1007" y="1024"/>
                </a:lnTo>
                <a:lnTo>
                  <a:pt x="1043" y="1005"/>
                </a:lnTo>
                <a:lnTo>
                  <a:pt x="1077" y="980"/>
                </a:lnTo>
                <a:lnTo>
                  <a:pt x="1107" y="952"/>
                </a:lnTo>
                <a:lnTo>
                  <a:pt x="1134" y="920"/>
                </a:lnTo>
                <a:lnTo>
                  <a:pt x="1568" y="344"/>
                </a:lnTo>
                <a:lnTo>
                  <a:pt x="1547" y="321"/>
                </a:lnTo>
                <a:lnTo>
                  <a:pt x="1531" y="294"/>
                </a:lnTo>
                <a:lnTo>
                  <a:pt x="1519" y="265"/>
                </a:lnTo>
                <a:lnTo>
                  <a:pt x="1511" y="235"/>
                </a:lnTo>
                <a:lnTo>
                  <a:pt x="1509" y="201"/>
                </a:lnTo>
                <a:lnTo>
                  <a:pt x="1512" y="165"/>
                </a:lnTo>
                <a:lnTo>
                  <a:pt x="1521" y="131"/>
                </a:lnTo>
                <a:lnTo>
                  <a:pt x="1536" y="100"/>
                </a:lnTo>
                <a:lnTo>
                  <a:pt x="1556" y="72"/>
                </a:lnTo>
                <a:lnTo>
                  <a:pt x="1580" y="47"/>
                </a:lnTo>
                <a:lnTo>
                  <a:pt x="1608" y="27"/>
                </a:lnTo>
                <a:lnTo>
                  <a:pt x="1640" y="12"/>
                </a:lnTo>
                <a:lnTo>
                  <a:pt x="1674" y="3"/>
                </a:lnTo>
                <a:lnTo>
                  <a:pt x="1710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43" name="Freeform 1228"/>
          <p:cNvSpPr>
            <a:spLocks/>
          </p:cNvSpPr>
          <p:nvPr/>
        </p:nvSpPr>
        <p:spPr bwMode="auto">
          <a:xfrm>
            <a:off x="10893648" y="4934029"/>
            <a:ext cx="183350" cy="256491"/>
          </a:xfrm>
          <a:custGeom>
            <a:avLst/>
            <a:gdLst>
              <a:gd name="T0" fmla="*/ 2374 w 2777"/>
              <a:gd name="T1" fmla="*/ 25 h 3880"/>
              <a:gd name="T2" fmla="*/ 2436 w 2777"/>
              <a:gd name="T3" fmla="*/ 128 h 3880"/>
              <a:gd name="T4" fmla="*/ 2525 w 2777"/>
              <a:gd name="T5" fmla="*/ 305 h 3880"/>
              <a:gd name="T6" fmla="*/ 2623 w 2777"/>
              <a:gd name="T7" fmla="*/ 547 h 3880"/>
              <a:gd name="T8" fmla="*/ 2710 w 2777"/>
              <a:gd name="T9" fmla="*/ 846 h 3880"/>
              <a:gd name="T10" fmla="*/ 2766 w 2777"/>
              <a:gd name="T11" fmla="*/ 1193 h 3880"/>
              <a:gd name="T12" fmla="*/ 2772 w 2777"/>
              <a:gd name="T13" fmla="*/ 1581 h 3880"/>
              <a:gd name="T14" fmla="*/ 2736 w 2777"/>
              <a:gd name="T15" fmla="*/ 1856 h 3880"/>
              <a:gd name="T16" fmla="*/ 2690 w 2777"/>
              <a:gd name="T17" fmla="*/ 2026 h 3880"/>
              <a:gd name="T18" fmla="*/ 2610 w 2777"/>
              <a:gd name="T19" fmla="*/ 2224 h 3880"/>
              <a:gd name="T20" fmla="*/ 2497 w 2777"/>
              <a:gd name="T21" fmla="*/ 2437 h 3880"/>
              <a:gd name="T22" fmla="*/ 2344 w 2777"/>
              <a:gd name="T23" fmla="*/ 2652 h 3880"/>
              <a:gd name="T24" fmla="*/ 2150 w 2777"/>
              <a:gd name="T25" fmla="*/ 2854 h 3880"/>
              <a:gd name="T26" fmla="*/ 1910 w 2777"/>
              <a:gd name="T27" fmla="*/ 3032 h 3880"/>
              <a:gd name="T28" fmla="*/ 1622 w 2777"/>
              <a:gd name="T29" fmla="*/ 3172 h 3880"/>
              <a:gd name="T30" fmla="*/ 1280 w 2777"/>
              <a:gd name="T31" fmla="*/ 3259 h 3880"/>
              <a:gd name="T32" fmla="*/ 883 w 2777"/>
              <a:gd name="T33" fmla="*/ 3282 h 3880"/>
              <a:gd name="T34" fmla="*/ 585 w 2777"/>
              <a:gd name="T35" fmla="*/ 3407 h 3880"/>
              <a:gd name="T36" fmla="*/ 486 w 2777"/>
              <a:gd name="T37" fmla="*/ 3712 h 3880"/>
              <a:gd name="T38" fmla="*/ 409 w 2777"/>
              <a:gd name="T39" fmla="*/ 3812 h 3880"/>
              <a:gd name="T40" fmla="*/ 310 w 2777"/>
              <a:gd name="T41" fmla="*/ 3848 h 3880"/>
              <a:gd name="T42" fmla="*/ 238 w 2777"/>
              <a:gd name="T43" fmla="*/ 3875 h 3880"/>
              <a:gd name="T44" fmla="*/ 260 w 2777"/>
              <a:gd name="T45" fmla="*/ 3712 h 3880"/>
              <a:gd name="T46" fmla="*/ 355 w 2777"/>
              <a:gd name="T47" fmla="*/ 3388 h 3880"/>
              <a:gd name="T48" fmla="*/ 486 w 2777"/>
              <a:gd name="T49" fmla="*/ 3108 h 3880"/>
              <a:gd name="T50" fmla="*/ 653 w 2777"/>
              <a:gd name="T51" fmla="*/ 2899 h 3880"/>
              <a:gd name="T52" fmla="*/ 995 w 2777"/>
              <a:gd name="T53" fmla="*/ 2625 h 3880"/>
              <a:gd name="T54" fmla="*/ 1320 w 2777"/>
              <a:gd name="T55" fmla="*/ 2282 h 3880"/>
              <a:gd name="T56" fmla="*/ 1578 w 2777"/>
              <a:gd name="T57" fmla="*/ 1932 h 3880"/>
              <a:gd name="T58" fmla="*/ 1772 w 2777"/>
              <a:gd name="T59" fmla="*/ 1595 h 3880"/>
              <a:gd name="T60" fmla="*/ 1912 w 2777"/>
              <a:gd name="T61" fmla="*/ 1295 h 3880"/>
              <a:gd name="T62" fmla="*/ 2002 w 2777"/>
              <a:gd name="T63" fmla="*/ 1053 h 3880"/>
              <a:gd name="T64" fmla="*/ 2051 w 2777"/>
              <a:gd name="T65" fmla="*/ 891 h 3880"/>
              <a:gd name="T66" fmla="*/ 2066 w 2777"/>
              <a:gd name="T67" fmla="*/ 833 h 3880"/>
              <a:gd name="T68" fmla="*/ 2050 w 2777"/>
              <a:gd name="T69" fmla="*/ 889 h 3880"/>
              <a:gd name="T70" fmla="*/ 1994 w 2777"/>
              <a:gd name="T71" fmla="*/ 1045 h 3880"/>
              <a:gd name="T72" fmla="*/ 1886 w 2777"/>
              <a:gd name="T73" fmla="*/ 1283 h 3880"/>
              <a:gd name="T74" fmla="*/ 1716 w 2777"/>
              <a:gd name="T75" fmla="*/ 1584 h 3880"/>
              <a:gd name="T76" fmla="*/ 1472 w 2777"/>
              <a:gd name="T77" fmla="*/ 1931 h 3880"/>
              <a:gd name="T78" fmla="*/ 1142 w 2777"/>
              <a:gd name="T79" fmla="*/ 2302 h 3880"/>
              <a:gd name="T80" fmla="*/ 715 w 2777"/>
              <a:gd name="T81" fmla="*/ 2682 h 3880"/>
              <a:gd name="T82" fmla="*/ 488 w 2777"/>
              <a:gd name="T83" fmla="*/ 2865 h 3880"/>
              <a:gd name="T84" fmla="*/ 374 w 2777"/>
              <a:gd name="T85" fmla="*/ 2994 h 3880"/>
              <a:gd name="T86" fmla="*/ 294 w 2777"/>
              <a:gd name="T87" fmla="*/ 3105 h 3880"/>
              <a:gd name="T88" fmla="*/ 256 w 2777"/>
              <a:gd name="T89" fmla="*/ 3164 h 3880"/>
              <a:gd name="T90" fmla="*/ 241 w 2777"/>
              <a:gd name="T91" fmla="*/ 3150 h 3880"/>
              <a:gd name="T92" fmla="*/ 199 w 2777"/>
              <a:gd name="T93" fmla="*/ 3081 h 3880"/>
              <a:gd name="T94" fmla="*/ 144 w 2777"/>
              <a:gd name="T95" fmla="*/ 2963 h 3880"/>
              <a:gd name="T96" fmla="*/ 84 w 2777"/>
              <a:gd name="T97" fmla="*/ 2804 h 3880"/>
              <a:gd name="T98" fmla="*/ 34 w 2777"/>
              <a:gd name="T99" fmla="*/ 2610 h 3880"/>
              <a:gd name="T100" fmla="*/ 5 w 2777"/>
              <a:gd name="T101" fmla="*/ 2389 h 3880"/>
              <a:gd name="T102" fmla="*/ 6 w 2777"/>
              <a:gd name="T103" fmla="*/ 2146 h 3880"/>
              <a:gd name="T104" fmla="*/ 49 w 2777"/>
              <a:gd name="T105" fmla="*/ 1888 h 3880"/>
              <a:gd name="T106" fmla="*/ 146 w 2777"/>
              <a:gd name="T107" fmla="*/ 1620 h 3880"/>
              <a:gd name="T108" fmla="*/ 308 w 2777"/>
              <a:gd name="T109" fmla="*/ 1351 h 3880"/>
              <a:gd name="T110" fmla="*/ 548 w 2777"/>
              <a:gd name="T111" fmla="*/ 1087 h 3880"/>
              <a:gd name="T112" fmla="*/ 876 w 2777"/>
              <a:gd name="T113" fmla="*/ 833 h 3880"/>
              <a:gd name="T114" fmla="*/ 1302 w 2777"/>
              <a:gd name="T115" fmla="*/ 597 h 3880"/>
              <a:gd name="T116" fmla="*/ 1746 w 2777"/>
              <a:gd name="T117" fmla="*/ 415 h 3880"/>
              <a:gd name="T118" fmla="*/ 1944 w 2777"/>
              <a:gd name="T119" fmla="*/ 314 h 3880"/>
              <a:gd name="T120" fmla="*/ 2118 w 2777"/>
              <a:gd name="T121" fmla="*/ 200 h 3880"/>
              <a:gd name="T122" fmla="*/ 2252 w 2777"/>
              <a:gd name="T123" fmla="*/ 93 h 3880"/>
              <a:gd name="T124" fmla="*/ 2337 w 2777"/>
              <a:gd name="T125" fmla="*/ 20 h 38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777" h="3880">
                <a:moveTo>
                  <a:pt x="2357" y="0"/>
                </a:moveTo>
                <a:lnTo>
                  <a:pt x="2360" y="4"/>
                </a:lnTo>
                <a:lnTo>
                  <a:pt x="2364" y="12"/>
                </a:lnTo>
                <a:lnTo>
                  <a:pt x="2374" y="25"/>
                </a:lnTo>
                <a:lnTo>
                  <a:pt x="2386" y="43"/>
                </a:lnTo>
                <a:lnTo>
                  <a:pt x="2400" y="67"/>
                </a:lnTo>
                <a:lnTo>
                  <a:pt x="2417" y="96"/>
                </a:lnTo>
                <a:lnTo>
                  <a:pt x="2436" y="128"/>
                </a:lnTo>
                <a:lnTo>
                  <a:pt x="2456" y="166"/>
                </a:lnTo>
                <a:lnTo>
                  <a:pt x="2478" y="208"/>
                </a:lnTo>
                <a:lnTo>
                  <a:pt x="2501" y="255"/>
                </a:lnTo>
                <a:lnTo>
                  <a:pt x="2525" y="305"/>
                </a:lnTo>
                <a:lnTo>
                  <a:pt x="2550" y="360"/>
                </a:lnTo>
                <a:lnTo>
                  <a:pt x="2574" y="418"/>
                </a:lnTo>
                <a:lnTo>
                  <a:pt x="2599" y="482"/>
                </a:lnTo>
                <a:lnTo>
                  <a:pt x="2623" y="547"/>
                </a:lnTo>
                <a:lnTo>
                  <a:pt x="2647" y="617"/>
                </a:lnTo>
                <a:lnTo>
                  <a:pt x="2670" y="689"/>
                </a:lnTo>
                <a:lnTo>
                  <a:pt x="2691" y="766"/>
                </a:lnTo>
                <a:lnTo>
                  <a:pt x="2710" y="846"/>
                </a:lnTo>
                <a:lnTo>
                  <a:pt x="2728" y="928"/>
                </a:lnTo>
                <a:lnTo>
                  <a:pt x="2743" y="1014"/>
                </a:lnTo>
                <a:lnTo>
                  <a:pt x="2757" y="1103"/>
                </a:lnTo>
                <a:lnTo>
                  <a:pt x="2766" y="1193"/>
                </a:lnTo>
                <a:lnTo>
                  <a:pt x="2773" y="1287"/>
                </a:lnTo>
                <a:lnTo>
                  <a:pt x="2777" y="1382"/>
                </a:lnTo>
                <a:lnTo>
                  <a:pt x="2777" y="1480"/>
                </a:lnTo>
                <a:lnTo>
                  <a:pt x="2772" y="1581"/>
                </a:lnTo>
                <a:lnTo>
                  <a:pt x="2764" y="1683"/>
                </a:lnTo>
                <a:lnTo>
                  <a:pt x="2749" y="1787"/>
                </a:lnTo>
                <a:lnTo>
                  <a:pt x="2745" y="1821"/>
                </a:lnTo>
                <a:lnTo>
                  <a:pt x="2736" y="1856"/>
                </a:lnTo>
                <a:lnTo>
                  <a:pt x="2728" y="1896"/>
                </a:lnTo>
                <a:lnTo>
                  <a:pt x="2717" y="1938"/>
                </a:lnTo>
                <a:lnTo>
                  <a:pt x="2704" y="1981"/>
                </a:lnTo>
                <a:lnTo>
                  <a:pt x="2690" y="2026"/>
                </a:lnTo>
                <a:lnTo>
                  <a:pt x="2673" y="2074"/>
                </a:lnTo>
                <a:lnTo>
                  <a:pt x="2654" y="2123"/>
                </a:lnTo>
                <a:lnTo>
                  <a:pt x="2634" y="2173"/>
                </a:lnTo>
                <a:lnTo>
                  <a:pt x="2610" y="2224"/>
                </a:lnTo>
                <a:lnTo>
                  <a:pt x="2585" y="2277"/>
                </a:lnTo>
                <a:lnTo>
                  <a:pt x="2559" y="2330"/>
                </a:lnTo>
                <a:lnTo>
                  <a:pt x="2529" y="2383"/>
                </a:lnTo>
                <a:lnTo>
                  <a:pt x="2497" y="2437"/>
                </a:lnTo>
                <a:lnTo>
                  <a:pt x="2462" y="2491"/>
                </a:lnTo>
                <a:lnTo>
                  <a:pt x="2425" y="2545"/>
                </a:lnTo>
                <a:lnTo>
                  <a:pt x="2386" y="2598"/>
                </a:lnTo>
                <a:lnTo>
                  <a:pt x="2344" y="2652"/>
                </a:lnTo>
                <a:lnTo>
                  <a:pt x="2300" y="2703"/>
                </a:lnTo>
                <a:lnTo>
                  <a:pt x="2252" y="2755"/>
                </a:lnTo>
                <a:lnTo>
                  <a:pt x="2202" y="2805"/>
                </a:lnTo>
                <a:lnTo>
                  <a:pt x="2150" y="2854"/>
                </a:lnTo>
                <a:lnTo>
                  <a:pt x="2095" y="2902"/>
                </a:lnTo>
                <a:lnTo>
                  <a:pt x="2037" y="2947"/>
                </a:lnTo>
                <a:lnTo>
                  <a:pt x="1975" y="2990"/>
                </a:lnTo>
                <a:lnTo>
                  <a:pt x="1910" y="3032"/>
                </a:lnTo>
                <a:lnTo>
                  <a:pt x="1842" y="3071"/>
                </a:lnTo>
                <a:lnTo>
                  <a:pt x="1772" y="3107"/>
                </a:lnTo>
                <a:lnTo>
                  <a:pt x="1698" y="3141"/>
                </a:lnTo>
                <a:lnTo>
                  <a:pt x="1622" y="3172"/>
                </a:lnTo>
                <a:lnTo>
                  <a:pt x="1541" y="3199"/>
                </a:lnTo>
                <a:lnTo>
                  <a:pt x="1457" y="3222"/>
                </a:lnTo>
                <a:lnTo>
                  <a:pt x="1370" y="3242"/>
                </a:lnTo>
                <a:lnTo>
                  <a:pt x="1280" y="3259"/>
                </a:lnTo>
                <a:lnTo>
                  <a:pt x="1186" y="3272"/>
                </a:lnTo>
                <a:lnTo>
                  <a:pt x="1088" y="3279"/>
                </a:lnTo>
                <a:lnTo>
                  <a:pt x="988" y="3283"/>
                </a:lnTo>
                <a:lnTo>
                  <a:pt x="883" y="3282"/>
                </a:lnTo>
                <a:lnTo>
                  <a:pt x="773" y="3276"/>
                </a:lnTo>
                <a:lnTo>
                  <a:pt x="661" y="3265"/>
                </a:lnTo>
                <a:lnTo>
                  <a:pt x="621" y="3335"/>
                </a:lnTo>
                <a:lnTo>
                  <a:pt x="585" y="3407"/>
                </a:lnTo>
                <a:lnTo>
                  <a:pt x="553" y="3481"/>
                </a:lnTo>
                <a:lnTo>
                  <a:pt x="527" y="3556"/>
                </a:lnTo>
                <a:lnTo>
                  <a:pt x="504" y="3634"/>
                </a:lnTo>
                <a:lnTo>
                  <a:pt x="486" y="3712"/>
                </a:lnTo>
                <a:lnTo>
                  <a:pt x="472" y="3792"/>
                </a:lnTo>
                <a:lnTo>
                  <a:pt x="453" y="3798"/>
                </a:lnTo>
                <a:lnTo>
                  <a:pt x="432" y="3804"/>
                </a:lnTo>
                <a:lnTo>
                  <a:pt x="409" y="3812"/>
                </a:lnTo>
                <a:lnTo>
                  <a:pt x="384" y="3820"/>
                </a:lnTo>
                <a:lnTo>
                  <a:pt x="359" y="3829"/>
                </a:lnTo>
                <a:lnTo>
                  <a:pt x="335" y="3838"/>
                </a:lnTo>
                <a:lnTo>
                  <a:pt x="310" y="3848"/>
                </a:lnTo>
                <a:lnTo>
                  <a:pt x="288" y="3856"/>
                </a:lnTo>
                <a:lnTo>
                  <a:pt x="268" y="3863"/>
                </a:lnTo>
                <a:lnTo>
                  <a:pt x="251" y="3870"/>
                </a:lnTo>
                <a:lnTo>
                  <a:pt x="238" y="3875"/>
                </a:lnTo>
                <a:lnTo>
                  <a:pt x="230" y="3879"/>
                </a:lnTo>
                <a:lnTo>
                  <a:pt x="227" y="3880"/>
                </a:lnTo>
                <a:lnTo>
                  <a:pt x="243" y="3795"/>
                </a:lnTo>
                <a:lnTo>
                  <a:pt x="260" y="3712"/>
                </a:lnTo>
                <a:lnTo>
                  <a:pt x="280" y="3628"/>
                </a:lnTo>
                <a:lnTo>
                  <a:pt x="303" y="3546"/>
                </a:lnTo>
                <a:lnTo>
                  <a:pt x="328" y="3466"/>
                </a:lnTo>
                <a:lnTo>
                  <a:pt x="355" y="3388"/>
                </a:lnTo>
                <a:lnTo>
                  <a:pt x="384" y="3313"/>
                </a:lnTo>
                <a:lnTo>
                  <a:pt x="416" y="3241"/>
                </a:lnTo>
                <a:lnTo>
                  <a:pt x="450" y="3173"/>
                </a:lnTo>
                <a:lnTo>
                  <a:pt x="486" y="3108"/>
                </a:lnTo>
                <a:lnTo>
                  <a:pt x="524" y="3049"/>
                </a:lnTo>
                <a:lnTo>
                  <a:pt x="566" y="2994"/>
                </a:lnTo>
                <a:lnTo>
                  <a:pt x="609" y="2944"/>
                </a:lnTo>
                <a:lnTo>
                  <a:pt x="653" y="2899"/>
                </a:lnTo>
                <a:lnTo>
                  <a:pt x="701" y="2862"/>
                </a:lnTo>
                <a:lnTo>
                  <a:pt x="803" y="2785"/>
                </a:lnTo>
                <a:lnTo>
                  <a:pt x="902" y="2706"/>
                </a:lnTo>
                <a:lnTo>
                  <a:pt x="995" y="2625"/>
                </a:lnTo>
                <a:lnTo>
                  <a:pt x="1083" y="2541"/>
                </a:lnTo>
                <a:lnTo>
                  <a:pt x="1167" y="2456"/>
                </a:lnTo>
                <a:lnTo>
                  <a:pt x="1246" y="2369"/>
                </a:lnTo>
                <a:lnTo>
                  <a:pt x="1320" y="2282"/>
                </a:lnTo>
                <a:lnTo>
                  <a:pt x="1391" y="2195"/>
                </a:lnTo>
                <a:lnTo>
                  <a:pt x="1457" y="2106"/>
                </a:lnTo>
                <a:lnTo>
                  <a:pt x="1519" y="2019"/>
                </a:lnTo>
                <a:lnTo>
                  <a:pt x="1578" y="1932"/>
                </a:lnTo>
                <a:lnTo>
                  <a:pt x="1631" y="1846"/>
                </a:lnTo>
                <a:lnTo>
                  <a:pt x="1683" y="1761"/>
                </a:lnTo>
                <a:lnTo>
                  <a:pt x="1729" y="1677"/>
                </a:lnTo>
                <a:lnTo>
                  <a:pt x="1772" y="1595"/>
                </a:lnTo>
                <a:lnTo>
                  <a:pt x="1811" y="1516"/>
                </a:lnTo>
                <a:lnTo>
                  <a:pt x="1848" y="1440"/>
                </a:lnTo>
                <a:lnTo>
                  <a:pt x="1882" y="1366"/>
                </a:lnTo>
                <a:lnTo>
                  <a:pt x="1912" y="1295"/>
                </a:lnTo>
                <a:lnTo>
                  <a:pt x="1938" y="1228"/>
                </a:lnTo>
                <a:lnTo>
                  <a:pt x="1963" y="1165"/>
                </a:lnTo>
                <a:lnTo>
                  <a:pt x="1983" y="1106"/>
                </a:lnTo>
                <a:lnTo>
                  <a:pt x="2002" y="1053"/>
                </a:lnTo>
                <a:lnTo>
                  <a:pt x="2018" y="1004"/>
                </a:lnTo>
                <a:lnTo>
                  <a:pt x="2032" y="961"/>
                </a:lnTo>
                <a:lnTo>
                  <a:pt x="2043" y="922"/>
                </a:lnTo>
                <a:lnTo>
                  <a:pt x="2051" y="891"/>
                </a:lnTo>
                <a:lnTo>
                  <a:pt x="2058" y="866"/>
                </a:lnTo>
                <a:lnTo>
                  <a:pt x="2063" y="847"/>
                </a:lnTo>
                <a:lnTo>
                  <a:pt x="2065" y="836"/>
                </a:lnTo>
                <a:lnTo>
                  <a:pt x="2066" y="833"/>
                </a:lnTo>
                <a:lnTo>
                  <a:pt x="2065" y="836"/>
                </a:lnTo>
                <a:lnTo>
                  <a:pt x="2063" y="847"/>
                </a:lnTo>
                <a:lnTo>
                  <a:pt x="2057" y="865"/>
                </a:lnTo>
                <a:lnTo>
                  <a:pt x="2050" y="889"/>
                </a:lnTo>
                <a:lnTo>
                  <a:pt x="2040" y="919"/>
                </a:lnTo>
                <a:lnTo>
                  <a:pt x="2028" y="956"/>
                </a:lnTo>
                <a:lnTo>
                  <a:pt x="2013" y="998"/>
                </a:lnTo>
                <a:lnTo>
                  <a:pt x="1994" y="1045"/>
                </a:lnTo>
                <a:lnTo>
                  <a:pt x="1972" y="1098"/>
                </a:lnTo>
                <a:lnTo>
                  <a:pt x="1947" y="1155"/>
                </a:lnTo>
                <a:lnTo>
                  <a:pt x="1919" y="1217"/>
                </a:lnTo>
                <a:lnTo>
                  <a:pt x="1886" y="1283"/>
                </a:lnTo>
                <a:lnTo>
                  <a:pt x="1851" y="1354"/>
                </a:lnTo>
                <a:lnTo>
                  <a:pt x="1810" y="1426"/>
                </a:lnTo>
                <a:lnTo>
                  <a:pt x="1766" y="1504"/>
                </a:lnTo>
                <a:lnTo>
                  <a:pt x="1716" y="1584"/>
                </a:lnTo>
                <a:lnTo>
                  <a:pt x="1662" y="1668"/>
                </a:lnTo>
                <a:lnTo>
                  <a:pt x="1604" y="1753"/>
                </a:lnTo>
                <a:lnTo>
                  <a:pt x="1541" y="1841"/>
                </a:lnTo>
                <a:lnTo>
                  <a:pt x="1472" y="1931"/>
                </a:lnTo>
                <a:lnTo>
                  <a:pt x="1398" y="2021"/>
                </a:lnTo>
                <a:lnTo>
                  <a:pt x="1318" y="2114"/>
                </a:lnTo>
                <a:lnTo>
                  <a:pt x="1233" y="2208"/>
                </a:lnTo>
                <a:lnTo>
                  <a:pt x="1142" y="2302"/>
                </a:lnTo>
                <a:lnTo>
                  <a:pt x="1045" y="2396"/>
                </a:lnTo>
                <a:lnTo>
                  <a:pt x="941" y="2492"/>
                </a:lnTo>
                <a:lnTo>
                  <a:pt x="831" y="2586"/>
                </a:lnTo>
                <a:lnTo>
                  <a:pt x="715" y="2682"/>
                </a:lnTo>
                <a:lnTo>
                  <a:pt x="591" y="2775"/>
                </a:lnTo>
                <a:lnTo>
                  <a:pt x="555" y="2803"/>
                </a:lnTo>
                <a:lnTo>
                  <a:pt x="522" y="2832"/>
                </a:lnTo>
                <a:lnTo>
                  <a:pt x="488" y="2865"/>
                </a:lnTo>
                <a:lnTo>
                  <a:pt x="457" y="2897"/>
                </a:lnTo>
                <a:lnTo>
                  <a:pt x="428" y="2929"/>
                </a:lnTo>
                <a:lnTo>
                  <a:pt x="400" y="2961"/>
                </a:lnTo>
                <a:lnTo>
                  <a:pt x="374" y="2994"/>
                </a:lnTo>
                <a:lnTo>
                  <a:pt x="350" y="3025"/>
                </a:lnTo>
                <a:lnTo>
                  <a:pt x="329" y="3053"/>
                </a:lnTo>
                <a:lnTo>
                  <a:pt x="311" y="3081"/>
                </a:lnTo>
                <a:lnTo>
                  <a:pt x="294" y="3105"/>
                </a:lnTo>
                <a:lnTo>
                  <a:pt x="280" y="3126"/>
                </a:lnTo>
                <a:lnTo>
                  <a:pt x="269" y="3143"/>
                </a:lnTo>
                <a:lnTo>
                  <a:pt x="262" y="3156"/>
                </a:lnTo>
                <a:lnTo>
                  <a:pt x="256" y="3164"/>
                </a:lnTo>
                <a:lnTo>
                  <a:pt x="255" y="3167"/>
                </a:lnTo>
                <a:lnTo>
                  <a:pt x="252" y="3166"/>
                </a:lnTo>
                <a:lnTo>
                  <a:pt x="247" y="3160"/>
                </a:lnTo>
                <a:lnTo>
                  <a:pt x="241" y="3150"/>
                </a:lnTo>
                <a:lnTo>
                  <a:pt x="232" y="3137"/>
                </a:lnTo>
                <a:lnTo>
                  <a:pt x="223" y="3121"/>
                </a:lnTo>
                <a:lnTo>
                  <a:pt x="211" y="3102"/>
                </a:lnTo>
                <a:lnTo>
                  <a:pt x="199" y="3081"/>
                </a:lnTo>
                <a:lnTo>
                  <a:pt x="186" y="3055"/>
                </a:lnTo>
                <a:lnTo>
                  <a:pt x="173" y="3027"/>
                </a:lnTo>
                <a:lnTo>
                  <a:pt x="158" y="2996"/>
                </a:lnTo>
                <a:lnTo>
                  <a:pt x="144" y="2963"/>
                </a:lnTo>
                <a:lnTo>
                  <a:pt x="129" y="2927"/>
                </a:lnTo>
                <a:lnTo>
                  <a:pt x="114" y="2889"/>
                </a:lnTo>
                <a:lnTo>
                  <a:pt x="99" y="2847"/>
                </a:lnTo>
                <a:lnTo>
                  <a:pt x="84" y="2804"/>
                </a:lnTo>
                <a:lnTo>
                  <a:pt x="71" y="2758"/>
                </a:lnTo>
                <a:lnTo>
                  <a:pt x="58" y="2712"/>
                </a:lnTo>
                <a:lnTo>
                  <a:pt x="46" y="2662"/>
                </a:lnTo>
                <a:lnTo>
                  <a:pt x="34" y="2610"/>
                </a:lnTo>
                <a:lnTo>
                  <a:pt x="25" y="2558"/>
                </a:lnTo>
                <a:lnTo>
                  <a:pt x="16" y="2503"/>
                </a:lnTo>
                <a:lnTo>
                  <a:pt x="9" y="2447"/>
                </a:lnTo>
                <a:lnTo>
                  <a:pt x="5" y="2389"/>
                </a:lnTo>
                <a:lnTo>
                  <a:pt x="1" y="2330"/>
                </a:lnTo>
                <a:lnTo>
                  <a:pt x="0" y="2270"/>
                </a:lnTo>
                <a:lnTo>
                  <a:pt x="1" y="2208"/>
                </a:lnTo>
                <a:lnTo>
                  <a:pt x="6" y="2146"/>
                </a:lnTo>
                <a:lnTo>
                  <a:pt x="12" y="2082"/>
                </a:lnTo>
                <a:lnTo>
                  <a:pt x="21" y="2018"/>
                </a:lnTo>
                <a:lnTo>
                  <a:pt x="33" y="1953"/>
                </a:lnTo>
                <a:lnTo>
                  <a:pt x="49" y="1888"/>
                </a:lnTo>
                <a:lnTo>
                  <a:pt x="68" y="1821"/>
                </a:lnTo>
                <a:lnTo>
                  <a:pt x="90" y="1755"/>
                </a:lnTo>
                <a:lnTo>
                  <a:pt x="117" y="1688"/>
                </a:lnTo>
                <a:lnTo>
                  <a:pt x="146" y="1620"/>
                </a:lnTo>
                <a:lnTo>
                  <a:pt x="180" y="1553"/>
                </a:lnTo>
                <a:lnTo>
                  <a:pt x="218" y="1486"/>
                </a:lnTo>
                <a:lnTo>
                  <a:pt x="261" y="1418"/>
                </a:lnTo>
                <a:lnTo>
                  <a:pt x="308" y="1351"/>
                </a:lnTo>
                <a:lnTo>
                  <a:pt x="361" y="1284"/>
                </a:lnTo>
                <a:lnTo>
                  <a:pt x="418" y="1219"/>
                </a:lnTo>
                <a:lnTo>
                  <a:pt x="480" y="1152"/>
                </a:lnTo>
                <a:lnTo>
                  <a:pt x="548" y="1087"/>
                </a:lnTo>
                <a:lnTo>
                  <a:pt x="621" y="1021"/>
                </a:lnTo>
                <a:lnTo>
                  <a:pt x="701" y="958"/>
                </a:lnTo>
                <a:lnTo>
                  <a:pt x="785" y="895"/>
                </a:lnTo>
                <a:lnTo>
                  <a:pt x="876" y="833"/>
                </a:lnTo>
                <a:lnTo>
                  <a:pt x="972" y="772"/>
                </a:lnTo>
                <a:lnTo>
                  <a:pt x="1076" y="712"/>
                </a:lnTo>
                <a:lnTo>
                  <a:pt x="1186" y="654"/>
                </a:lnTo>
                <a:lnTo>
                  <a:pt x="1302" y="597"/>
                </a:lnTo>
                <a:lnTo>
                  <a:pt x="1426" y="541"/>
                </a:lnTo>
                <a:lnTo>
                  <a:pt x="1556" y="488"/>
                </a:lnTo>
                <a:lnTo>
                  <a:pt x="1695" y="435"/>
                </a:lnTo>
                <a:lnTo>
                  <a:pt x="1746" y="415"/>
                </a:lnTo>
                <a:lnTo>
                  <a:pt x="1797" y="393"/>
                </a:lnTo>
                <a:lnTo>
                  <a:pt x="1847" y="368"/>
                </a:lnTo>
                <a:lnTo>
                  <a:pt x="1896" y="342"/>
                </a:lnTo>
                <a:lnTo>
                  <a:pt x="1944" y="314"/>
                </a:lnTo>
                <a:lnTo>
                  <a:pt x="1990" y="286"/>
                </a:lnTo>
                <a:lnTo>
                  <a:pt x="2034" y="257"/>
                </a:lnTo>
                <a:lnTo>
                  <a:pt x="2077" y="228"/>
                </a:lnTo>
                <a:lnTo>
                  <a:pt x="2118" y="200"/>
                </a:lnTo>
                <a:lnTo>
                  <a:pt x="2155" y="171"/>
                </a:lnTo>
                <a:lnTo>
                  <a:pt x="2190" y="143"/>
                </a:lnTo>
                <a:lnTo>
                  <a:pt x="2224" y="117"/>
                </a:lnTo>
                <a:lnTo>
                  <a:pt x="2252" y="93"/>
                </a:lnTo>
                <a:lnTo>
                  <a:pt x="2280" y="71"/>
                </a:lnTo>
                <a:lnTo>
                  <a:pt x="2302" y="52"/>
                </a:lnTo>
                <a:lnTo>
                  <a:pt x="2321" y="34"/>
                </a:lnTo>
                <a:lnTo>
                  <a:pt x="2337" y="20"/>
                </a:lnTo>
                <a:lnTo>
                  <a:pt x="2348" y="10"/>
                </a:lnTo>
                <a:lnTo>
                  <a:pt x="2355" y="3"/>
                </a:lnTo>
                <a:lnTo>
                  <a:pt x="2357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106" name="Group 1467"/>
          <p:cNvGrpSpPr>
            <a:grpSpLocks noChangeAspect="1"/>
          </p:cNvGrpSpPr>
          <p:nvPr/>
        </p:nvGrpSpPr>
        <p:grpSpPr bwMode="auto">
          <a:xfrm>
            <a:off x="7158773" y="4919162"/>
            <a:ext cx="309948" cy="286225"/>
            <a:chOff x="3948" y="3872"/>
            <a:chExt cx="196" cy="18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109" name="Freeform 1469"/>
            <p:cNvSpPr>
              <a:spLocks/>
            </p:cNvSpPr>
            <p:nvPr/>
          </p:nvSpPr>
          <p:spPr bwMode="auto">
            <a:xfrm>
              <a:off x="4009" y="3872"/>
              <a:ext cx="74" cy="75"/>
            </a:xfrm>
            <a:custGeom>
              <a:avLst/>
              <a:gdLst>
                <a:gd name="T0" fmla="*/ 706 w 1249"/>
                <a:gd name="T1" fmla="*/ 10 h 1273"/>
                <a:gd name="T2" fmla="*/ 814 w 1249"/>
                <a:gd name="T3" fmla="*/ 61 h 1273"/>
                <a:gd name="T4" fmla="*/ 893 w 1249"/>
                <a:gd name="T5" fmla="*/ 146 h 1273"/>
                <a:gd name="T6" fmla="*/ 933 w 1249"/>
                <a:gd name="T7" fmla="*/ 255 h 1273"/>
                <a:gd name="T8" fmla="*/ 938 w 1249"/>
                <a:gd name="T9" fmla="*/ 369 h 1273"/>
                <a:gd name="T10" fmla="*/ 950 w 1249"/>
                <a:gd name="T11" fmla="*/ 390 h 1273"/>
                <a:gd name="T12" fmla="*/ 960 w 1249"/>
                <a:gd name="T13" fmla="*/ 434 h 1273"/>
                <a:gd name="T14" fmla="*/ 947 w 1249"/>
                <a:gd name="T15" fmla="*/ 496 h 1273"/>
                <a:gd name="T16" fmla="*/ 912 w 1249"/>
                <a:gd name="T17" fmla="*/ 541 h 1273"/>
                <a:gd name="T18" fmla="*/ 880 w 1249"/>
                <a:gd name="T19" fmla="*/ 566 h 1273"/>
                <a:gd name="T20" fmla="*/ 870 w 1249"/>
                <a:gd name="T21" fmla="*/ 574 h 1273"/>
                <a:gd name="T22" fmla="*/ 860 w 1249"/>
                <a:gd name="T23" fmla="*/ 614 h 1273"/>
                <a:gd name="T24" fmla="*/ 835 w 1249"/>
                <a:gd name="T25" fmla="*/ 677 h 1273"/>
                <a:gd name="T26" fmla="*/ 791 w 1249"/>
                <a:gd name="T27" fmla="*/ 737 h 1273"/>
                <a:gd name="T28" fmla="*/ 791 w 1249"/>
                <a:gd name="T29" fmla="*/ 815 h 1273"/>
                <a:gd name="T30" fmla="*/ 817 w 1249"/>
                <a:gd name="T31" fmla="*/ 867 h 1273"/>
                <a:gd name="T32" fmla="*/ 860 w 1249"/>
                <a:gd name="T33" fmla="*/ 899 h 1273"/>
                <a:gd name="T34" fmla="*/ 914 w 1249"/>
                <a:gd name="T35" fmla="*/ 921 h 1273"/>
                <a:gd name="T36" fmla="*/ 969 w 1249"/>
                <a:gd name="T37" fmla="*/ 938 h 1273"/>
                <a:gd name="T38" fmla="*/ 1050 w 1249"/>
                <a:gd name="T39" fmla="*/ 962 h 1273"/>
                <a:gd name="T40" fmla="*/ 1122 w 1249"/>
                <a:gd name="T41" fmla="*/ 988 h 1273"/>
                <a:gd name="T42" fmla="*/ 1183 w 1249"/>
                <a:gd name="T43" fmla="*/ 1021 h 1273"/>
                <a:gd name="T44" fmla="*/ 1225 w 1249"/>
                <a:gd name="T45" fmla="*/ 1074 h 1273"/>
                <a:gd name="T46" fmla="*/ 1247 w 1249"/>
                <a:gd name="T47" fmla="*/ 1155 h 1273"/>
                <a:gd name="T48" fmla="*/ 1235 w 1249"/>
                <a:gd name="T49" fmla="*/ 1206 h 1273"/>
                <a:gd name="T50" fmla="*/ 1163 w 1249"/>
                <a:gd name="T51" fmla="*/ 1232 h 1273"/>
                <a:gd name="T52" fmla="*/ 1035 w 1249"/>
                <a:gd name="T53" fmla="*/ 1253 h 1273"/>
                <a:gd name="T54" fmla="*/ 856 w 1249"/>
                <a:gd name="T55" fmla="*/ 1267 h 1273"/>
                <a:gd name="T56" fmla="*/ 669 w 1249"/>
                <a:gd name="T57" fmla="*/ 1000 h 1273"/>
                <a:gd name="T58" fmla="*/ 692 w 1249"/>
                <a:gd name="T59" fmla="*/ 959 h 1273"/>
                <a:gd name="T60" fmla="*/ 689 w 1249"/>
                <a:gd name="T61" fmla="*/ 950 h 1273"/>
                <a:gd name="T62" fmla="*/ 621 w 1249"/>
                <a:gd name="T63" fmla="*/ 887 h 1273"/>
                <a:gd name="T64" fmla="*/ 557 w 1249"/>
                <a:gd name="T65" fmla="*/ 954 h 1273"/>
                <a:gd name="T66" fmla="*/ 558 w 1249"/>
                <a:gd name="T67" fmla="*/ 965 h 1273"/>
                <a:gd name="T68" fmla="*/ 461 w 1249"/>
                <a:gd name="T69" fmla="*/ 1270 h 1273"/>
                <a:gd name="T70" fmla="*/ 268 w 1249"/>
                <a:gd name="T71" fmla="*/ 1258 h 1273"/>
                <a:gd name="T72" fmla="*/ 122 w 1249"/>
                <a:gd name="T73" fmla="*/ 1239 h 1273"/>
                <a:gd name="T74" fmla="*/ 31 w 1249"/>
                <a:gd name="T75" fmla="*/ 1216 h 1273"/>
                <a:gd name="T76" fmla="*/ 0 w 1249"/>
                <a:gd name="T77" fmla="*/ 1188 h 1273"/>
                <a:gd name="T78" fmla="*/ 14 w 1249"/>
                <a:gd name="T79" fmla="*/ 1098 h 1273"/>
                <a:gd name="T80" fmla="*/ 49 w 1249"/>
                <a:gd name="T81" fmla="*/ 1037 h 1273"/>
                <a:gd name="T82" fmla="*/ 104 w 1249"/>
                <a:gd name="T83" fmla="*/ 997 h 1273"/>
                <a:gd name="T84" fmla="*/ 174 w 1249"/>
                <a:gd name="T85" fmla="*/ 970 h 1273"/>
                <a:gd name="T86" fmla="*/ 251 w 1249"/>
                <a:gd name="T87" fmla="*/ 947 h 1273"/>
                <a:gd name="T88" fmla="*/ 316 w 1249"/>
                <a:gd name="T89" fmla="*/ 927 h 1273"/>
                <a:gd name="T90" fmla="*/ 371 w 1249"/>
                <a:gd name="T91" fmla="*/ 907 h 1273"/>
                <a:gd name="T92" fmla="*/ 419 w 1249"/>
                <a:gd name="T93" fmla="*/ 879 h 1273"/>
                <a:gd name="T94" fmla="*/ 451 w 1249"/>
                <a:gd name="T95" fmla="*/ 834 h 1273"/>
                <a:gd name="T96" fmla="*/ 460 w 1249"/>
                <a:gd name="T97" fmla="*/ 766 h 1273"/>
                <a:gd name="T98" fmla="*/ 427 w 1249"/>
                <a:gd name="T99" fmla="*/ 699 h 1273"/>
                <a:gd name="T100" fmla="*/ 395 w 1249"/>
                <a:gd name="T101" fmla="*/ 633 h 1273"/>
                <a:gd name="T102" fmla="*/ 380 w 1249"/>
                <a:gd name="T103" fmla="*/ 582 h 1273"/>
                <a:gd name="T104" fmla="*/ 375 w 1249"/>
                <a:gd name="T105" fmla="*/ 569 h 1273"/>
                <a:gd name="T106" fmla="*/ 349 w 1249"/>
                <a:gd name="T107" fmla="*/ 552 h 1273"/>
                <a:gd name="T108" fmla="*/ 313 w 1249"/>
                <a:gd name="T109" fmla="*/ 513 h 1273"/>
                <a:gd name="T110" fmla="*/ 289 w 1249"/>
                <a:gd name="T111" fmla="*/ 454 h 1273"/>
                <a:gd name="T112" fmla="*/ 293 w 1249"/>
                <a:gd name="T113" fmla="*/ 401 h 1273"/>
                <a:gd name="T114" fmla="*/ 307 w 1249"/>
                <a:gd name="T115" fmla="*/ 374 h 1273"/>
                <a:gd name="T116" fmla="*/ 313 w 1249"/>
                <a:gd name="T117" fmla="*/ 294 h 1273"/>
                <a:gd name="T118" fmla="*/ 337 w 1249"/>
                <a:gd name="T119" fmla="*/ 179 h 1273"/>
                <a:gd name="T120" fmla="*/ 404 w 1249"/>
                <a:gd name="T121" fmla="*/ 86 h 1273"/>
                <a:gd name="T122" fmla="*/ 504 w 1249"/>
                <a:gd name="T123" fmla="*/ 24 h 1273"/>
                <a:gd name="T124" fmla="*/ 625 w 1249"/>
                <a:gd name="T125" fmla="*/ 0 h 1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49" h="1273">
                  <a:moveTo>
                    <a:pt x="625" y="0"/>
                  </a:moveTo>
                  <a:lnTo>
                    <a:pt x="666" y="3"/>
                  </a:lnTo>
                  <a:lnTo>
                    <a:pt x="706" y="10"/>
                  </a:lnTo>
                  <a:lnTo>
                    <a:pt x="745" y="24"/>
                  </a:lnTo>
                  <a:lnTo>
                    <a:pt x="781" y="40"/>
                  </a:lnTo>
                  <a:lnTo>
                    <a:pt x="814" y="61"/>
                  </a:lnTo>
                  <a:lnTo>
                    <a:pt x="844" y="86"/>
                  </a:lnTo>
                  <a:lnTo>
                    <a:pt x="870" y="114"/>
                  </a:lnTo>
                  <a:lnTo>
                    <a:pt x="893" y="146"/>
                  </a:lnTo>
                  <a:lnTo>
                    <a:pt x="911" y="179"/>
                  </a:lnTo>
                  <a:lnTo>
                    <a:pt x="925" y="216"/>
                  </a:lnTo>
                  <a:lnTo>
                    <a:pt x="933" y="255"/>
                  </a:lnTo>
                  <a:lnTo>
                    <a:pt x="936" y="294"/>
                  </a:lnTo>
                  <a:lnTo>
                    <a:pt x="936" y="368"/>
                  </a:lnTo>
                  <a:lnTo>
                    <a:pt x="938" y="369"/>
                  </a:lnTo>
                  <a:lnTo>
                    <a:pt x="941" y="374"/>
                  </a:lnTo>
                  <a:lnTo>
                    <a:pt x="945" y="381"/>
                  </a:lnTo>
                  <a:lnTo>
                    <a:pt x="950" y="390"/>
                  </a:lnTo>
                  <a:lnTo>
                    <a:pt x="955" y="401"/>
                  </a:lnTo>
                  <a:lnTo>
                    <a:pt x="959" y="416"/>
                  </a:lnTo>
                  <a:lnTo>
                    <a:pt x="960" y="434"/>
                  </a:lnTo>
                  <a:lnTo>
                    <a:pt x="959" y="454"/>
                  </a:lnTo>
                  <a:lnTo>
                    <a:pt x="955" y="476"/>
                  </a:lnTo>
                  <a:lnTo>
                    <a:pt x="947" y="496"/>
                  </a:lnTo>
                  <a:lnTo>
                    <a:pt x="937" y="513"/>
                  </a:lnTo>
                  <a:lnTo>
                    <a:pt x="925" y="528"/>
                  </a:lnTo>
                  <a:lnTo>
                    <a:pt x="912" y="541"/>
                  </a:lnTo>
                  <a:lnTo>
                    <a:pt x="900" y="552"/>
                  </a:lnTo>
                  <a:lnTo>
                    <a:pt x="889" y="560"/>
                  </a:lnTo>
                  <a:lnTo>
                    <a:pt x="880" y="566"/>
                  </a:lnTo>
                  <a:lnTo>
                    <a:pt x="874" y="569"/>
                  </a:lnTo>
                  <a:lnTo>
                    <a:pt x="872" y="571"/>
                  </a:lnTo>
                  <a:lnTo>
                    <a:pt x="870" y="574"/>
                  </a:lnTo>
                  <a:lnTo>
                    <a:pt x="868" y="582"/>
                  </a:lnTo>
                  <a:lnTo>
                    <a:pt x="865" y="596"/>
                  </a:lnTo>
                  <a:lnTo>
                    <a:pt x="860" y="614"/>
                  </a:lnTo>
                  <a:lnTo>
                    <a:pt x="853" y="633"/>
                  </a:lnTo>
                  <a:lnTo>
                    <a:pt x="845" y="655"/>
                  </a:lnTo>
                  <a:lnTo>
                    <a:pt x="835" y="677"/>
                  </a:lnTo>
                  <a:lnTo>
                    <a:pt x="823" y="699"/>
                  </a:lnTo>
                  <a:lnTo>
                    <a:pt x="807" y="719"/>
                  </a:lnTo>
                  <a:lnTo>
                    <a:pt x="791" y="737"/>
                  </a:lnTo>
                  <a:lnTo>
                    <a:pt x="788" y="766"/>
                  </a:lnTo>
                  <a:lnTo>
                    <a:pt x="788" y="792"/>
                  </a:lnTo>
                  <a:lnTo>
                    <a:pt x="791" y="815"/>
                  </a:lnTo>
                  <a:lnTo>
                    <a:pt x="798" y="834"/>
                  </a:lnTo>
                  <a:lnTo>
                    <a:pt x="806" y="852"/>
                  </a:lnTo>
                  <a:lnTo>
                    <a:pt x="817" y="867"/>
                  </a:lnTo>
                  <a:lnTo>
                    <a:pt x="830" y="879"/>
                  </a:lnTo>
                  <a:lnTo>
                    <a:pt x="845" y="890"/>
                  </a:lnTo>
                  <a:lnTo>
                    <a:pt x="860" y="899"/>
                  </a:lnTo>
                  <a:lnTo>
                    <a:pt x="878" y="907"/>
                  </a:lnTo>
                  <a:lnTo>
                    <a:pt x="896" y="915"/>
                  </a:lnTo>
                  <a:lnTo>
                    <a:pt x="914" y="921"/>
                  </a:lnTo>
                  <a:lnTo>
                    <a:pt x="933" y="927"/>
                  </a:lnTo>
                  <a:lnTo>
                    <a:pt x="951" y="933"/>
                  </a:lnTo>
                  <a:lnTo>
                    <a:pt x="969" y="938"/>
                  </a:lnTo>
                  <a:lnTo>
                    <a:pt x="997" y="947"/>
                  </a:lnTo>
                  <a:lnTo>
                    <a:pt x="1023" y="955"/>
                  </a:lnTo>
                  <a:lnTo>
                    <a:pt x="1050" y="962"/>
                  </a:lnTo>
                  <a:lnTo>
                    <a:pt x="1076" y="970"/>
                  </a:lnTo>
                  <a:lnTo>
                    <a:pt x="1099" y="979"/>
                  </a:lnTo>
                  <a:lnTo>
                    <a:pt x="1122" y="988"/>
                  </a:lnTo>
                  <a:lnTo>
                    <a:pt x="1144" y="997"/>
                  </a:lnTo>
                  <a:lnTo>
                    <a:pt x="1164" y="1009"/>
                  </a:lnTo>
                  <a:lnTo>
                    <a:pt x="1183" y="1021"/>
                  </a:lnTo>
                  <a:lnTo>
                    <a:pt x="1199" y="1037"/>
                  </a:lnTo>
                  <a:lnTo>
                    <a:pt x="1213" y="1054"/>
                  </a:lnTo>
                  <a:lnTo>
                    <a:pt x="1225" y="1074"/>
                  </a:lnTo>
                  <a:lnTo>
                    <a:pt x="1236" y="1098"/>
                  </a:lnTo>
                  <a:lnTo>
                    <a:pt x="1243" y="1124"/>
                  </a:lnTo>
                  <a:lnTo>
                    <a:pt x="1247" y="1155"/>
                  </a:lnTo>
                  <a:lnTo>
                    <a:pt x="1249" y="1188"/>
                  </a:lnTo>
                  <a:lnTo>
                    <a:pt x="1245" y="1197"/>
                  </a:lnTo>
                  <a:lnTo>
                    <a:pt x="1235" y="1206"/>
                  </a:lnTo>
                  <a:lnTo>
                    <a:pt x="1217" y="1216"/>
                  </a:lnTo>
                  <a:lnTo>
                    <a:pt x="1193" y="1224"/>
                  </a:lnTo>
                  <a:lnTo>
                    <a:pt x="1163" y="1232"/>
                  </a:lnTo>
                  <a:lnTo>
                    <a:pt x="1127" y="1239"/>
                  </a:lnTo>
                  <a:lnTo>
                    <a:pt x="1084" y="1246"/>
                  </a:lnTo>
                  <a:lnTo>
                    <a:pt x="1035" y="1253"/>
                  </a:lnTo>
                  <a:lnTo>
                    <a:pt x="981" y="1258"/>
                  </a:lnTo>
                  <a:lnTo>
                    <a:pt x="921" y="1263"/>
                  </a:lnTo>
                  <a:lnTo>
                    <a:pt x="856" y="1267"/>
                  </a:lnTo>
                  <a:lnTo>
                    <a:pt x="786" y="1270"/>
                  </a:lnTo>
                  <a:lnTo>
                    <a:pt x="711" y="1273"/>
                  </a:lnTo>
                  <a:lnTo>
                    <a:pt x="669" y="1000"/>
                  </a:lnTo>
                  <a:lnTo>
                    <a:pt x="691" y="965"/>
                  </a:lnTo>
                  <a:lnTo>
                    <a:pt x="692" y="962"/>
                  </a:lnTo>
                  <a:lnTo>
                    <a:pt x="692" y="959"/>
                  </a:lnTo>
                  <a:lnTo>
                    <a:pt x="692" y="956"/>
                  </a:lnTo>
                  <a:lnTo>
                    <a:pt x="691" y="953"/>
                  </a:lnTo>
                  <a:lnTo>
                    <a:pt x="689" y="950"/>
                  </a:lnTo>
                  <a:lnTo>
                    <a:pt x="633" y="890"/>
                  </a:lnTo>
                  <a:lnTo>
                    <a:pt x="628" y="887"/>
                  </a:lnTo>
                  <a:lnTo>
                    <a:pt x="621" y="887"/>
                  </a:lnTo>
                  <a:lnTo>
                    <a:pt x="615" y="890"/>
                  </a:lnTo>
                  <a:lnTo>
                    <a:pt x="559" y="950"/>
                  </a:lnTo>
                  <a:lnTo>
                    <a:pt x="557" y="954"/>
                  </a:lnTo>
                  <a:lnTo>
                    <a:pt x="556" y="958"/>
                  </a:lnTo>
                  <a:lnTo>
                    <a:pt x="556" y="962"/>
                  </a:lnTo>
                  <a:lnTo>
                    <a:pt x="558" y="965"/>
                  </a:lnTo>
                  <a:lnTo>
                    <a:pt x="580" y="1000"/>
                  </a:lnTo>
                  <a:lnTo>
                    <a:pt x="537" y="1273"/>
                  </a:lnTo>
                  <a:lnTo>
                    <a:pt x="461" y="1270"/>
                  </a:lnTo>
                  <a:lnTo>
                    <a:pt x="392" y="1267"/>
                  </a:lnTo>
                  <a:lnTo>
                    <a:pt x="327" y="1263"/>
                  </a:lnTo>
                  <a:lnTo>
                    <a:pt x="268" y="1258"/>
                  </a:lnTo>
                  <a:lnTo>
                    <a:pt x="214" y="1253"/>
                  </a:lnTo>
                  <a:lnTo>
                    <a:pt x="165" y="1246"/>
                  </a:lnTo>
                  <a:lnTo>
                    <a:pt x="122" y="1239"/>
                  </a:lnTo>
                  <a:lnTo>
                    <a:pt x="85" y="1232"/>
                  </a:lnTo>
                  <a:lnTo>
                    <a:pt x="56" y="1224"/>
                  </a:lnTo>
                  <a:lnTo>
                    <a:pt x="31" y="1216"/>
                  </a:lnTo>
                  <a:lnTo>
                    <a:pt x="14" y="1206"/>
                  </a:lnTo>
                  <a:lnTo>
                    <a:pt x="3" y="1197"/>
                  </a:lnTo>
                  <a:lnTo>
                    <a:pt x="0" y="1188"/>
                  </a:lnTo>
                  <a:lnTo>
                    <a:pt x="1" y="1155"/>
                  </a:lnTo>
                  <a:lnTo>
                    <a:pt x="7" y="1124"/>
                  </a:lnTo>
                  <a:lnTo>
                    <a:pt x="14" y="1098"/>
                  </a:lnTo>
                  <a:lnTo>
                    <a:pt x="23" y="1074"/>
                  </a:lnTo>
                  <a:lnTo>
                    <a:pt x="35" y="1054"/>
                  </a:lnTo>
                  <a:lnTo>
                    <a:pt x="49" y="1037"/>
                  </a:lnTo>
                  <a:lnTo>
                    <a:pt x="66" y="1021"/>
                  </a:lnTo>
                  <a:lnTo>
                    <a:pt x="84" y="1009"/>
                  </a:lnTo>
                  <a:lnTo>
                    <a:pt x="104" y="997"/>
                  </a:lnTo>
                  <a:lnTo>
                    <a:pt x="126" y="988"/>
                  </a:lnTo>
                  <a:lnTo>
                    <a:pt x="149" y="979"/>
                  </a:lnTo>
                  <a:lnTo>
                    <a:pt x="174" y="970"/>
                  </a:lnTo>
                  <a:lnTo>
                    <a:pt x="198" y="962"/>
                  </a:lnTo>
                  <a:lnTo>
                    <a:pt x="225" y="955"/>
                  </a:lnTo>
                  <a:lnTo>
                    <a:pt x="251" y="947"/>
                  </a:lnTo>
                  <a:lnTo>
                    <a:pt x="279" y="938"/>
                  </a:lnTo>
                  <a:lnTo>
                    <a:pt x="297" y="933"/>
                  </a:lnTo>
                  <a:lnTo>
                    <a:pt x="316" y="927"/>
                  </a:lnTo>
                  <a:lnTo>
                    <a:pt x="335" y="921"/>
                  </a:lnTo>
                  <a:lnTo>
                    <a:pt x="353" y="915"/>
                  </a:lnTo>
                  <a:lnTo>
                    <a:pt x="371" y="907"/>
                  </a:lnTo>
                  <a:lnTo>
                    <a:pt x="388" y="899"/>
                  </a:lnTo>
                  <a:lnTo>
                    <a:pt x="404" y="890"/>
                  </a:lnTo>
                  <a:lnTo>
                    <a:pt x="419" y="879"/>
                  </a:lnTo>
                  <a:lnTo>
                    <a:pt x="431" y="867"/>
                  </a:lnTo>
                  <a:lnTo>
                    <a:pt x="442" y="852"/>
                  </a:lnTo>
                  <a:lnTo>
                    <a:pt x="451" y="834"/>
                  </a:lnTo>
                  <a:lnTo>
                    <a:pt x="457" y="815"/>
                  </a:lnTo>
                  <a:lnTo>
                    <a:pt x="460" y="792"/>
                  </a:lnTo>
                  <a:lnTo>
                    <a:pt x="460" y="766"/>
                  </a:lnTo>
                  <a:lnTo>
                    <a:pt x="458" y="737"/>
                  </a:lnTo>
                  <a:lnTo>
                    <a:pt x="441" y="719"/>
                  </a:lnTo>
                  <a:lnTo>
                    <a:pt x="427" y="699"/>
                  </a:lnTo>
                  <a:lnTo>
                    <a:pt x="415" y="677"/>
                  </a:lnTo>
                  <a:lnTo>
                    <a:pt x="404" y="655"/>
                  </a:lnTo>
                  <a:lnTo>
                    <a:pt x="395" y="633"/>
                  </a:lnTo>
                  <a:lnTo>
                    <a:pt x="389" y="614"/>
                  </a:lnTo>
                  <a:lnTo>
                    <a:pt x="384" y="596"/>
                  </a:lnTo>
                  <a:lnTo>
                    <a:pt x="380" y="582"/>
                  </a:lnTo>
                  <a:lnTo>
                    <a:pt x="378" y="574"/>
                  </a:lnTo>
                  <a:lnTo>
                    <a:pt x="378" y="571"/>
                  </a:lnTo>
                  <a:lnTo>
                    <a:pt x="375" y="569"/>
                  </a:lnTo>
                  <a:lnTo>
                    <a:pt x="369" y="566"/>
                  </a:lnTo>
                  <a:lnTo>
                    <a:pt x="359" y="560"/>
                  </a:lnTo>
                  <a:lnTo>
                    <a:pt x="349" y="552"/>
                  </a:lnTo>
                  <a:lnTo>
                    <a:pt x="337" y="541"/>
                  </a:lnTo>
                  <a:lnTo>
                    <a:pt x="324" y="528"/>
                  </a:lnTo>
                  <a:lnTo>
                    <a:pt x="313" y="513"/>
                  </a:lnTo>
                  <a:lnTo>
                    <a:pt x="301" y="496"/>
                  </a:lnTo>
                  <a:lnTo>
                    <a:pt x="294" y="476"/>
                  </a:lnTo>
                  <a:lnTo>
                    <a:pt x="289" y="454"/>
                  </a:lnTo>
                  <a:lnTo>
                    <a:pt x="288" y="434"/>
                  </a:lnTo>
                  <a:lnTo>
                    <a:pt x="290" y="416"/>
                  </a:lnTo>
                  <a:lnTo>
                    <a:pt x="293" y="401"/>
                  </a:lnTo>
                  <a:lnTo>
                    <a:pt x="298" y="390"/>
                  </a:lnTo>
                  <a:lnTo>
                    <a:pt x="303" y="381"/>
                  </a:lnTo>
                  <a:lnTo>
                    <a:pt x="307" y="374"/>
                  </a:lnTo>
                  <a:lnTo>
                    <a:pt x="312" y="369"/>
                  </a:lnTo>
                  <a:lnTo>
                    <a:pt x="313" y="368"/>
                  </a:lnTo>
                  <a:lnTo>
                    <a:pt x="313" y="294"/>
                  </a:lnTo>
                  <a:lnTo>
                    <a:pt x="316" y="255"/>
                  </a:lnTo>
                  <a:lnTo>
                    <a:pt x="324" y="216"/>
                  </a:lnTo>
                  <a:lnTo>
                    <a:pt x="337" y="179"/>
                  </a:lnTo>
                  <a:lnTo>
                    <a:pt x="355" y="146"/>
                  </a:lnTo>
                  <a:lnTo>
                    <a:pt x="378" y="114"/>
                  </a:lnTo>
                  <a:lnTo>
                    <a:pt x="404" y="86"/>
                  </a:lnTo>
                  <a:lnTo>
                    <a:pt x="435" y="61"/>
                  </a:lnTo>
                  <a:lnTo>
                    <a:pt x="468" y="40"/>
                  </a:lnTo>
                  <a:lnTo>
                    <a:pt x="504" y="24"/>
                  </a:lnTo>
                  <a:lnTo>
                    <a:pt x="542" y="10"/>
                  </a:lnTo>
                  <a:lnTo>
                    <a:pt x="583" y="3"/>
                  </a:lnTo>
                  <a:lnTo>
                    <a:pt x="6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0" name="Freeform 1470"/>
            <p:cNvSpPr>
              <a:spLocks/>
            </p:cNvSpPr>
            <p:nvPr/>
          </p:nvSpPr>
          <p:spPr bwMode="auto">
            <a:xfrm>
              <a:off x="3948" y="3978"/>
              <a:ext cx="74" cy="75"/>
            </a:xfrm>
            <a:custGeom>
              <a:avLst/>
              <a:gdLst>
                <a:gd name="T0" fmla="*/ 707 w 1250"/>
                <a:gd name="T1" fmla="*/ 11 h 1272"/>
                <a:gd name="T2" fmla="*/ 814 w 1250"/>
                <a:gd name="T3" fmla="*/ 61 h 1272"/>
                <a:gd name="T4" fmla="*/ 893 w 1250"/>
                <a:gd name="T5" fmla="*/ 145 h 1272"/>
                <a:gd name="T6" fmla="*/ 933 w 1250"/>
                <a:gd name="T7" fmla="*/ 255 h 1272"/>
                <a:gd name="T8" fmla="*/ 937 w 1250"/>
                <a:gd name="T9" fmla="*/ 369 h 1272"/>
                <a:gd name="T10" fmla="*/ 951 w 1250"/>
                <a:gd name="T11" fmla="*/ 389 h 1272"/>
                <a:gd name="T12" fmla="*/ 961 w 1250"/>
                <a:gd name="T13" fmla="*/ 434 h 1272"/>
                <a:gd name="T14" fmla="*/ 947 w 1250"/>
                <a:gd name="T15" fmla="*/ 496 h 1272"/>
                <a:gd name="T16" fmla="*/ 912 w 1250"/>
                <a:gd name="T17" fmla="*/ 540 h 1272"/>
                <a:gd name="T18" fmla="*/ 879 w 1250"/>
                <a:gd name="T19" fmla="*/ 566 h 1272"/>
                <a:gd name="T20" fmla="*/ 871 w 1250"/>
                <a:gd name="T21" fmla="*/ 573 h 1272"/>
                <a:gd name="T22" fmla="*/ 860 w 1250"/>
                <a:gd name="T23" fmla="*/ 613 h 1272"/>
                <a:gd name="T24" fmla="*/ 834 w 1250"/>
                <a:gd name="T25" fmla="*/ 677 h 1272"/>
                <a:gd name="T26" fmla="*/ 791 w 1250"/>
                <a:gd name="T27" fmla="*/ 737 h 1272"/>
                <a:gd name="T28" fmla="*/ 792 w 1250"/>
                <a:gd name="T29" fmla="*/ 814 h 1272"/>
                <a:gd name="T30" fmla="*/ 817 w 1250"/>
                <a:gd name="T31" fmla="*/ 866 h 1272"/>
                <a:gd name="T32" fmla="*/ 861 w 1250"/>
                <a:gd name="T33" fmla="*/ 899 h 1272"/>
                <a:gd name="T34" fmla="*/ 914 w 1250"/>
                <a:gd name="T35" fmla="*/ 921 h 1272"/>
                <a:gd name="T36" fmla="*/ 969 w 1250"/>
                <a:gd name="T37" fmla="*/ 938 h 1272"/>
                <a:gd name="T38" fmla="*/ 1050 w 1250"/>
                <a:gd name="T39" fmla="*/ 962 h 1272"/>
                <a:gd name="T40" fmla="*/ 1122 w 1250"/>
                <a:gd name="T41" fmla="*/ 987 h 1272"/>
                <a:gd name="T42" fmla="*/ 1183 w 1250"/>
                <a:gd name="T43" fmla="*/ 1021 h 1272"/>
                <a:gd name="T44" fmla="*/ 1226 w 1250"/>
                <a:gd name="T45" fmla="*/ 1074 h 1272"/>
                <a:gd name="T46" fmla="*/ 1247 w 1250"/>
                <a:gd name="T47" fmla="*/ 1155 h 1272"/>
                <a:gd name="T48" fmla="*/ 1235 w 1250"/>
                <a:gd name="T49" fmla="*/ 1206 h 1272"/>
                <a:gd name="T50" fmla="*/ 1163 w 1250"/>
                <a:gd name="T51" fmla="*/ 1232 h 1272"/>
                <a:gd name="T52" fmla="*/ 1035 w 1250"/>
                <a:gd name="T53" fmla="*/ 1252 h 1272"/>
                <a:gd name="T54" fmla="*/ 857 w 1250"/>
                <a:gd name="T55" fmla="*/ 1267 h 1272"/>
                <a:gd name="T56" fmla="*/ 669 w 1250"/>
                <a:gd name="T57" fmla="*/ 1000 h 1272"/>
                <a:gd name="T58" fmla="*/ 693 w 1250"/>
                <a:gd name="T59" fmla="*/ 959 h 1272"/>
                <a:gd name="T60" fmla="*/ 690 w 1250"/>
                <a:gd name="T61" fmla="*/ 950 h 1272"/>
                <a:gd name="T62" fmla="*/ 621 w 1250"/>
                <a:gd name="T63" fmla="*/ 887 h 1272"/>
                <a:gd name="T64" fmla="*/ 558 w 1250"/>
                <a:gd name="T65" fmla="*/ 954 h 1272"/>
                <a:gd name="T66" fmla="*/ 559 w 1250"/>
                <a:gd name="T67" fmla="*/ 965 h 1272"/>
                <a:gd name="T68" fmla="*/ 462 w 1250"/>
                <a:gd name="T69" fmla="*/ 1269 h 1272"/>
                <a:gd name="T70" fmla="*/ 268 w 1250"/>
                <a:gd name="T71" fmla="*/ 1258 h 1272"/>
                <a:gd name="T72" fmla="*/ 122 w 1250"/>
                <a:gd name="T73" fmla="*/ 1239 h 1272"/>
                <a:gd name="T74" fmla="*/ 32 w 1250"/>
                <a:gd name="T75" fmla="*/ 1216 h 1272"/>
                <a:gd name="T76" fmla="*/ 0 w 1250"/>
                <a:gd name="T77" fmla="*/ 1188 h 1272"/>
                <a:gd name="T78" fmla="*/ 13 w 1250"/>
                <a:gd name="T79" fmla="*/ 1098 h 1272"/>
                <a:gd name="T80" fmla="*/ 50 w 1250"/>
                <a:gd name="T81" fmla="*/ 1037 h 1272"/>
                <a:gd name="T82" fmla="*/ 105 w 1250"/>
                <a:gd name="T83" fmla="*/ 997 h 1272"/>
                <a:gd name="T84" fmla="*/ 173 w 1250"/>
                <a:gd name="T85" fmla="*/ 969 h 1272"/>
                <a:gd name="T86" fmla="*/ 252 w 1250"/>
                <a:gd name="T87" fmla="*/ 946 h 1272"/>
                <a:gd name="T88" fmla="*/ 316 w 1250"/>
                <a:gd name="T89" fmla="*/ 927 h 1272"/>
                <a:gd name="T90" fmla="*/ 371 w 1250"/>
                <a:gd name="T91" fmla="*/ 907 h 1272"/>
                <a:gd name="T92" fmla="*/ 418 w 1250"/>
                <a:gd name="T93" fmla="*/ 879 h 1272"/>
                <a:gd name="T94" fmla="*/ 451 w 1250"/>
                <a:gd name="T95" fmla="*/ 834 h 1272"/>
                <a:gd name="T96" fmla="*/ 461 w 1250"/>
                <a:gd name="T97" fmla="*/ 766 h 1272"/>
                <a:gd name="T98" fmla="*/ 426 w 1250"/>
                <a:gd name="T99" fmla="*/ 698 h 1272"/>
                <a:gd name="T100" fmla="*/ 396 w 1250"/>
                <a:gd name="T101" fmla="*/ 633 h 1272"/>
                <a:gd name="T102" fmla="*/ 380 w 1250"/>
                <a:gd name="T103" fmla="*/ 582 h 1272"/>
                <a:gd name="T104" fmla="*/ 375 w 1250"/>
                <a:gd name="T105" fmla="*/ 569 h 1272"/>
                <a:gd name="T106" fmla="*/ 349 w 1250"/>
                <a:gd name="T107" fmla="*/ 552 h 1272"/>
                <a:gd name="T108" fmla="*/ 312 w 1250"/>
                <a:gd name="T109" fmla="*/ 513 h 1272"/>
                <a:gd name="T110" fmla="*/ 289 w 1250"/>
                <a:gd name="T111" fmla="*/ 454 h 1272"/>
                <a:gd name="T112" fmla="*/ 294 w 1250"/>
                <a:gd name="T113" fmla="*/ 401 h 1272"/>
                <a:gd name="T114" fmla="*/ 308 w 1250"/>
                <a:gd name="T115" fmla="*/ 374 h 1272"/>
                <a:gd name="T116" fmla="*/ 313 w 1250"/>
                <a:gd name="T117" fmla="*/ 294 h 1272"/>
                <a:gd name="T118" fmla="*/ 338 w 1250"/>
                <a:gd name="T119" fmla="*/ 179 h 1272"/>
                <a:gd name="T120" fmla="*/ 405 w 1250"/>
                <a:gd name="T121" fmla="*/ 86 h 1272"/>
                <a:gd name="T122" fmla="*/ 504 w 1250"/>
                <a:gd name="T123" fmla="*/ 23 h 1272"/>
                <a:gd name="T124" fmla="*/ 624 w 1250"/>
                <a:gd name="T125" fmla="*/ 0 h 1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0" h="1272">
                  <a:moveTo>
                    <a:pt x="624" y="0"/>
                  </a:moveTo>
                  <a:lnTo>
                    <a:pt x="666" y="2"/>
                  </a:lnTo>
                  <a:lnTo>
                    <a:pt x="707" y="11"/>
                  </a:lnTo>
                  <a:lnTo>
                    <a:pt x="745" y="23"/>
                  </a:lnTo>
                  <a:lnTo>
                    <a:pt x="780" y="40"/>
                  </a:lnTo>
                  <a:lnTo>
                    <a:pt x="814" y="61"/>
                  </a:lnTo>
                  <a:lnTo>
                    <a:pt x="844" y="86"/>
                  </a:lnTo>
                  <a:lnTo>
                    <a:pt x="870" y="114"/>
                  </a:lnTo>
                  <a:lnTo>
                    <a:pt x="893" y="145"/>
                  </a:lnTo>
                  <a:lnTo>
                    <a:pt x="911" y="179"/>
                  </a:lnTo>
                  <a:lnTo>
                    <a:pt x="925" y="216"/>
                  </a:lnTo>
                  <a:lnTo>
                    <a:pt x="933" y="255"/>
                  </a:lnTo>
                  <a:lnTo>
                    <a:pt x="936" y="294"/>
                  </a:lnTo>
                  <a:lnTo>
                    <a:pt x="936" y="368"/>
                  </a:lnTo>
                  <a:lnTo>
                    <a:pt x="937" y="369"/>
                  </a:lnTo>
                  <a:lnTo>
                    <a:pt x="940" y="374"/>
                  </a:lnTo>
                  <a:lnTo>
                    <a:pt x="946" y="380"/>
                  </a:lnTo>
                  <a:lnTo>
                    <a:pt x="951" y="389"/>
                  </a:lnTo>
                  <a:lnTo>
                    <a:pt x="955" y="401"/>
                  </a:lnTo>
                  <a:lnTo>
                    <a:pt x="959" y="416"/>
                  </a:lnTo>
                  <a:lnTo>
                    <a:pt x="961" y="434"/>
                  </a:lnTo>
                  <a:lnTo>
                    <a:pt x="960" y="454"/>
                  </a:lnTo>
                  <a:lnTo>
                    <a:pt x="955" y="475"/>
                  </a:lnTo>
                  <a:lnTo>
                    <a:pt x="947" y="496"/>
                  </a:lnTo>
                  <a:lnTo>
                    <a:pt x="936" y="513"/>
                  </a:lnTo>
                  <a:lnTo>
                    <a:pt x="924" y="528"/>
                  </a:lnTo>
                  <a:lnTo>
                    <a:pt x="912" y="540"/>
                  </a:lnTo>
                  <a:lnTo>
                    <a:pt x="900" y="552"/>
                  </a:lnTo>
                  <a:lnTo>
                    <a:pt x="888" y="560"/>
                  </a:lnTo>
                  <a:lnTo>
                    <a:pt x="879" y="566"/>
                  </a:lnTo>
                  <a:lnTo>
                    <a:pt x="873" y="569"/>
                  </a:lnTo>
                  <a:lnTo>
                    <a:pt x="871" y="570"/>
                  </a:lnTo>
                  <a:lnTo>
                    <a:pt x="871" y="573"/>
                  </a:lnTo>
                  <a:lnTo>
                    <a:pt x="869" y="582"/>
                  </a:lnTo>
                  <a:lnTo>
                    <a:pt x="865" y="596"/>
                  </a:lnTo>
                  <a:lnTo>
                    <a:pt x="860" y="613"/>
                  </a:lnTo>
                  <a:lnTo>
                    <a:pt x="854" y="633"/>
                  </a:lnTo>
                  <a:lnTo>
                    <a:pt x="845" y="654"/>
                  </a:lnTo>
                  <a:lnTo>
                    <a:pt x="834" y="677"/>
                  </a:lnTo>
                  <a:lnTo>
                    <a:pt x="822" y="698"/>
                  </a:lnTo>
                  <a:lnTo>
                    <a:pt x="808" y="718"/>
                  </a:lnTo>
                  <a:lnTo>
                    <a:pt x="791" y="737"/>
                  </a:lnTo>
                  <a:lnTo>
                    <a:pt x="787" y="766"/>
                  </a:lnTo>
                  <a:lnTo>
                    <a:pt x="788" y="792"/>
                  </a:lnTo>
                  <a:lnTo>
                    <a:pt x="792" y="814"/>
                  </a:lnTo>
                  <a:lnTo>
                    <a:pt x="798" y="834"/>
                  </a:lnTo>
                  <a:lnTo>
                    <a:pt x="806" y="852"/>
                  </a:lnTo>
                  <a:lnTo>
                    <a:pt x="817" y="866"/>
                  </a:lnTo>
                  <a:lnTo>
                    <a:pt x="830" y="879"/>
                  </a:lnTo>
                  <a:lnTo>
                    <a:pt x="845" y="890"/>
                  </a:lnTo>
                  <a:lnTo>
                    <a:pt x="861" y="899"/>
                  </a:lnTo>
                  <a:lnTo>
                    <a:pt x="877" y="907"/>
                  </a:lnTo>
                  <a:lnTo>
                    <a:pt x="896" y="915"/>
                  </a:lnTo>
                  <a:lnTo>
                    <a:pt x="914" y="921"/>
                  </a:lnTo>
                  <a:lnTo>
                    <a:pt x="932" y="927"/>
                  </a:lnTo>
                  <a:lnTo>
                    <a:pt x="951" y="932"/>
                  </a:lnTo>
                  <a:lnTo>
                    <a:pt x="969" y="938"/>
                  </a:lnTo>
                  <a:lnTo>
                    <a:pt x="997" y="946"/>
                  </a:lnTo>
                  <a:lnTo>
                    <a:pt x="1024" y="954"/>
                  </a:lnTo>
                  <a:lnTo>
                    <a:pt x="1050" y="962"/>
                  </a:lnTo>
                  <a:lnTo>
                    <a:pt x="1075" y="969"/>
                  </a:lnTo>
                  <a:lnTo>
                    <a:pt x="1100" y="979"/>
                  </a:lnTo>
                  <a:lnTo>
                    <a:pt x="1122" y="987"/>
                  </a:lnTo>
                  <a:lnTo>
                    <a:pt x="1144" y="997"/>
                  </a:lnTo>
                  <a:lnTo>
                    <a:pt x="1164" y="1008"/>
                  </a:lnTo>
                  <a:lnTo>
                    <a:pt x="1183" y="1021"/>
                  </a:lnTo>
                  <a:lnTo>
                    <a:pt x="1200" y="1037"/>
                  </a:lnTo>
                  <a:lnTo>
                    <a:pt x="1214" y="1054"/>
                  </a:lnTo>
                  <a:lnTo>
                    <a:pt x="1226" y="1074"/>
                  </a:lnTo>
                  <a:lnTo>
                    <a:pt x="1236" y="1098"/>
                  </a:lnTo>
                  <a:lnTo>
                    <a:pt x="1243" y="1124"/>
                  </a:lnTo>
                  <a:lnTo>
                    <a:pt x="1247" y="1155"/>
                  </a:lnTo>
                  <a:lnTo>
                    <a:pt x="1250" y="1188"/>
                  </a:lnTo>
                  <a:lnTo>
                    <a:pt x="1245" y="1197"/>
                  </a:lnTo>
                  <a:lnTo>
                    <a:pt x="1235" y="1206"/>
                  </a:lnTo>
                  <a:lnTo>
                    <a:pt x="1218" y="1216"/>
                  </a:lnTo>
                  <a:lnTo>
                    <a:pt x="1193" y="1224"/>
                  </a:lnTo>
                  <a:lnTo>
                    <a:pt x="1163" y="1232"/>
                  </a:lnTo>
                  <a:lnTo>
                    <a:pt x="1126" y="1239"/>
                  </a:lnTo>
                  <a:lnTo>
                    <a:pt x="1084" y="1246"/>
                  </a:lnTo>
                  <a:lnTo>
                    <a:pt x="1035" y="1252"/>
                  </a:lnTo>
                  <a:lnTo>
                    <a:pt x="981" y="1258"/>
                  </a:lnTo>
                  <a:lnTo>
                    <a:pt x="921" y="1263"/>
                  </a:lnTo>
                  <a:lnTo>
                    <a:pt x="857" y="1267"/>
                  </a:lnTo>
                  <a:lnTo>
                    <a:pt x="786" y="1269"/>
                  </a:lnTo>
                  <a:lnTo>
                    <a:pt x="712" y="1272"/>
                  </a:lnTo>
                  <a:lnTo>
                    <a:pt x="669" y="1000"/>
                  </a:lnTo>
                  <a:lnTo>
                    <a:pt x="691" y="965"/>
                  </a:lnTo>
                  <a:lnTo>
                    <a:pt x="693" y="962"/>
                  </a:lnTo>
                  <a:lnTo>
                    <a:pt x="693" y="959"/>
                  </a:lnTo>
                  <a:lnTo>
                    <a:pt x="693" y="956"/>
                  </a:lnTo>
                  <a:lnTo>
                    <a:pt x="692" y="953"/>
                  </a:lnTo>
                  <a:lnTo>
                    <a:pt x="690" y="950"/>
                  </a:lnTo>
                  <a:lnTo>
                    <a:pt x="633" y="890"/>
                  </a:lnTo>
                  <a:lnTo>
                    <a:pt x="628" y="887"/>
                  </a:lnTo>
                  <a:lnTo>
                    <a:pt x="621" y="887"/>
                  </a:lnTo>
                  <a:lnTo>
                    <a:pt x="615" y="890"/>
                  </a:lnTo>
                  <a:lnTo>
                    <a:pt x="560" y="950"/>
                  </a:lnTo>
                  <a:lnTo>
                    <a:pt x="558" y="954"/>
                  </a:lnTo>
                  <a:lnTo>
                    <a:pt x="557" y="958"/>
                  </a:lnTo>
                  <a:lnTo>
                    <a:pt x="557" y="961"/>
                  </a:lnTo>
                  <a:lnTo>
                    <a:pt x="559" y="965"/>
                  </a:lnTo>
                  <a:lnTo>
                    <a:pt x="579" y="1000"/>
                  </a:lnTo>
                  <a:lnTo>
                    <a:pt x="538" y="1272"/>
                  </a:lnTo>
                  <a:lnTo>
                    <a:pt x="462" y="1269"/>
                  </a:lnTo>
                  <a:lnTo>
                    <a:pt x="393" y="1267"/>
                  </a:lnTo>
                  <a:lnTo>
                    <a:pt x="327" y="1263"/>
                  </a:lnTo>
                  <a:lnTo>
                    <a:pt x="268" y="1258"/>
                  </a:lnTo>
                  <a:lnTo>
                    <a:pt x="214" y="1252"/>
                  </a:lnTo>
                  <a:lnTo>
                    <a:pt x="165" y="1246"/>
                  </a:lnTo>
                  <a:lnTo>
                    <a:pt x="122" y="1239"/>
                  </a:lnTo>
                  <a:lnTo>
                    <a:pt x="86" y="1232"/>
                  </a:lnTo>
                  <a:lnTo>
                    <a:pt x="55" y="1224"/>
                  </a:lnTo>
                  <a:lnTo>
                    <a:pt x="32" y="1216"/>
                  </a:lnTo>
                  <a:lnTo>
                    <a:pt x="14" y="1206"/>
                  </a:lnTo>
                  <a:lnTo>
                    <a:pt x="3" y="1197"/>
                  </a:lnTo>
                  <a:lnTo>
                    <a:pt x="0" y="1188"/>
                  </a:lnTo>
                  <a:lnTo>
                    <a:pt x="1" y="1155"/>
                  </a:lnTo>
                  <a:lnTo>
                    <a:pt x="6" y="1124"/>
                  </a:lnTo>
                  <a:lnTo>
                    <a:pt x="13" y="1098"/>
                  </a:lnTo>
                  <a:lnTo>
                    <a:pt x="22" y="1074"/>
                  </a:lnTo>
                  <a:lnTo>
                    <a:pt x="35" y="1054"/>
                  </a:lnTo>
                  <a:lnTo>
                    <a:pt x="50" y="1037"/>
                  </a:lnTo>
                  <a:lnTo>
                    <a:pt x="66" y="1021"/>
                  </a:lnTo>
                  <a:lnTo>
                    <a:pt x="85" y="1008"/>
                  </a:lnTo>
                  <a:lnTo>
                    <a:pt x="105" y="997"/>
                  </a:lnTo>
                  <a:lnTo>
                    <a:pt x="126" y="987"/>
                  </a:lnTo>
                  <a:lnTo>
                    <a:pt x="149" y="979"/>
                  </a:lnTo>
                  <a:lnTo>
                    <a:pt x="173" y="969"/>
                  </a:lnTo>
                  <a:lnTo>
                    <a:pt x="199" y="962"/>
                  </a:lnTo>
                  <a:lnTo>
                    <a:pt x="225" y="954"/>
                  </a:lnTo>
                  <a:lnTo>
                    <a:pt x="252" y="946"/>
                  </a:lnTo>
                  <a:lnTo>
                    <a:pt x="279" y="938"/>
                  </a:lnTo>
                  <a:lnTo>
                    <a:pt x="298" y="932"/>
                  </a:lnTo>
                  <a:lnTo>
                    <a:pt x="316" y="927"/>
                  </a:lnTo>
                  <a:lnTo>
                    <a:pt x="335" y="921"/>
                  </a:lnTo>
                  <a:lnTo>
                    <a:pt x="353" y="915"/>
                  </a:lnTo>
                  <a:lnTo>
                    <a:pt x="371" y="907"/>
                  </a:lnTo>
                  <a:lnTo>
                    <a:pt x="389" y="899"/>
                  </a:lnTo>
                  <a:lnTo>
                    <a:pt x="404" y="890"/>
                  </a:lnTo>
                  <a:lnTo>
                    <a:pt x="418" y="879"/>
                  </a:lnTo>
                  <a:lnTo>
                    <a:pt x="431" y="866"/>
                  </a:lnTo>
                  <a:lnTo>
                    <a:pt x="443" y="852"/>
                  </a:lnTo>
                  <a:lnTo>
                    <a:pt x="451" y="834"/>
                  </a:lnTo>
                  <a:lnTo>
                    <a:pt x="457" y="814"/>
                  </a:lnTo>
                  <a:lnTo>
                    <a:pt x="461" y="792"/>
                  </a:lnTo>
                  <a:lnTo>
                    <a:pt x="461" y="766"/>
                  </a:lnTo>
                  <a:lnTo>
                    <a:pt x="458" y="737"/>
                  </a:lnTo>
                  <a:lnTo>
                    <a:pt x="442" y="718"/>
                  </a:lnTo>
                  <a:lnTo>
                    <a:pt x="426" y="698"/>
                  </a:lnTo>
                  <a:lnTo>
                    <a:pt x="414" y="677"/>
                  </a:lnTo>
                  <a:lnTo>
                    <a:pt x="404" y="654"/>
                  </a:lnTo>
                  <a:lnTo>
                    <a:pt x="396" y="633"/>
                  </a:lnTo>
                  <a:lnTo>
                    <a:pt x="389" y="613"/>
                  </a:lnTo>
                  <a:lnTo>
                    <a:pt x="384" y="596"/>
                  </a:lnTo>
                  <a:lnTo>
                    <a:pt x="380" y="582"/>
                  </a:lnTo>
                  <a:lnTo>
                    <a:pt x="378" y="573"/>
                  </a:lnTo>
                  <a:lnTo>
                    <a:pt x="377" y="570"/>
                  </a:lnTo>
                  <a:lnTo>
                    <a:pt x="375" y="569"/>
                  </a:lnTo>
                  <a:lnTo>
                    <a:pt x="369" y="566"/>
                  </a:lnTo>
                  <a:lnTo>
                    <a:pt x="360" y="560"/>
                  </a:lnTo>
                  <a:lnTo>
                    <a:pt x="349" y="552"/>
                  </a:lnTo>
                  <a:lnTo>
                    <a:pt x="337" y="540"/>
                  </a:lnTo>
                  <a:lnTo>
                    <a:pt x="324" y="528"/>
                  </a:lnTo>
                  <a:lnTo>
                    <a:pt x="312" y="513"/>
                  </a:lnTo>
                  <a:lnTo>
                    <a:pt x="302" y="496"/>
                  </a:lnTo>
                  <a:lnTo>
                    <a:pt x="294" y="475"/>
                  </a:lnTo>
                  <a:lnTo>
                    <a:pt x="289" y="454"/>
                  </a:lnTo>
                  <a:lnTo>
                    <a:pt x="288" y="434"/>
                  </a:lnTo>
                  <a:lnTo>
                    <a:pt x="290" y="416"/>
                  </a:lnTo>
                  <a:lnTo>
                    <a:pt x="294" y="401"/>
                  </a:lnTo>
                  <a:lnTo>
                    <a:pt x="299" y="389"/>
                  </a:lnTo>
                  <a:lnTo>
                    <a:pt x="304" y="380"/>
                  </a:lnTo>
                  <a:lnTo>
                    <a:pt x="308" y="374"/>
                  </a:lnTo>
                  <a:lnTo>
                    <a:pt x="311" y="369"/>
                  </a:lnTo>
                  <a:lnTo>
                    <a:pt x="313" y="368"/>
                  </a:lnTo>
                  <a:lnTo>
                    <a:pt x="313" y="294"/>
                  </a:lnTo>
                  <a:lnTo>
                    <a:pt x="315" y="255"/>
                  </a:lnTo>
                  <a:lnTo>
                    <a:pt x="324" y="216"/>
                  </a:lnTo>
                  <a:lnTo>
                    <a:pt x="338" y="179"/>
                  </a:lnTo>
                  <a:lnTo>
                    <a:pt x="356" y="145"/>
                  </a:lnTo>
                  <a:lnTo>
                    <a:pt x="378" y="114"/>
                  </a:lnTo>
                  <a:lnTo>
                    <a:pt x="405" y="86"/>
                  </a:lnTo>
                  <a:lnTo>
                    <a:pt x="435" y="61"/>
                  </a:lnTo>
                  <a:lnTo>
                    <a:pt x="468" y="40"/>
                  </a:lnTo>
                  <a:lnTo>
                    <a:pt x="504" y="23"/>
                  </a:lnTo>
                  <a:lnTo>
                    <a:pt x="543" y="11"/>
                  </a:lnTo>
                  <a:lnTo>
                    <a:pt x="582" y="2"/>
                  </a:lnTo>
                  <a:lnTo>
                    <a:pt x="6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1" name="Freeform 1471"/>
            <p:cNvSpPr>
              <a:spLocks/>
            </p:cNvSpPr>
            <p:nvPr/>
          </p:nvSpPr>
          <p:spPr bwMode="auto">
            <a:xfrm>
              <a:off x="4070" y="3978"/>
              <a:ext cx="74" cy="75"/>
            </a:xfrm>
            <a:custGeom>
              <a:avLst/>
              <a:gdLst>
                <a:gd name="T0" fmla="*/ 706 w 1248"/>
                <a:gd name="T1" fmla="*/ 11 h 1272"/>
                <a:gd name="T2" fmla="*/ 814 w 1248"/>
                <a:gd name="T3" fmla="*/ 61 h 1272"/>
                <a:gd name="T4" fmla="*/ 892 w 1248"/>
                <a:gd name="T5" fmla="*/ 145 h 1272"/>
                <a:gd name="T6" fmla="*/ 933 w 1248"/>
                <a:gd name="T7" fmla="*/ 255 h 1272"/>
                <a:gd name="T8" fmla="*/ 937 w 1248"/>
                <a:gd name="T9" fmla="*/ 369 h 1272"/>
                <a:gd name="T10" fmla="*/ 949 w 1248"/>
                <a:gd name="T11" fmla="*/ 389 h 1272"/>
                <a:gd name="T12" fmla="*/ 961 w 1248"/>
                <a:gd name="T13" fmla="*/ 434 h 1272"/>
                <a:gd name="T14" fmla="*/ 946 w 1248"/>
                <a:gd name="T15" fmla="*/ 496 h 1272"/>
                <a:gd name="T16" fmla="*/ 912 w 1248"/>
                <a:gd name="T17" fmla="*/ 540 h 1272"/>
                <a:gd name="T18" fmla="*/ 879 w 1248"/>
                <a:gd name="T19" fmla="*/ 566 h 1272"/>
                <a:gd name="T20" fmla="*/ 870 w 1248"/>
                <a:gd name="T21" fmla="*/ 573 h 1272"/>
                <a:gd name="T22" fmla="*/ 860 w 1248"/>
                <a:gd name="T23" fmla="*/ 613 h 1272"/>
                <a:gd name="T24" fmla="*/ 834 w 1248"/>
                <a:gd name="T25" fmla="*/ 677 h 1272"/>
                <a:gd name="T26" fmla="*/ 790 w 1248"/>
                <a:gd name="T27" fmla="*/ 737 h 1272"/>
                <a:gd name="T28" fmla="*/ 791 w 1248"/>
                <a:gd name="T29" fmla="*/ 814 h 1272"/>
                <a:gd name="T30" fmla="*/ 817 w 1248"/>
                <a:gd name="T31" fmla="*/ 866 h 1272"/>
                <a:gd name="T32" fmla="*/ 860 w 1248"/>
                <a:gd name="T33" fmla="*/ 899 h 1272"/>
                <a:gd name="T34" fmla="*/ 914 w 1248"/>
                <a:gd name="T35" fmla="*/ 921 h 1272"/>
                <a:gd name="T36" fmla="*/ 969 w 1248"/>
                <a:gd name="T37" fmla="*/ 938 h 1272"/>
                <a:gd name="T38" fmla="*/ 1049 w 1248"/>
                <a:gd name="T39" fmla="*/ 962 h 1272"/>
                <a:gd name="T40" fmla="*/ 1122 w 1248"/>
                <a:gd name="T41" fmla="*/ 987 h 1272"/>
                <a:gd name="T42" fmla="*/ 1182 w 1248"/>
                <a:gd name="T43" fmla="*/ 1021 h 1272"/>
                <a:gd name="T44" fmla="*/ 1226 w 1248"/>
                <a:gd name="T45" fmla="*/ 1074 h 1272"/>
                <a:gd name="T46" fmla="*/ 1247 w 1248"/>
                <a:gd name="T47" fmla="*/ 1155 h 1272"/>
                <a:gd name="T48" fmla="*/ 1235 w 1248"/>
                <a:gd name="T49" fmla="*/ 1206 h 1272"/>
                <a:gd name="T50" fmla="*/ 1163 w 1248"/>
                <a:gd name="T51" fmla="*/ 1232 h 1272"/>
                <a:gd name="T52" fmla="*/ 1035 w 1248"/>
                <a:gd name="T53" fmla="*/ 1252 h 1272"/>
                <a:gd name="T54" fmla="*/ 857 w 1248"/>
                <a:gd name="T55" fmla="*/ 1267 h 1272"/>
                <a:gd name="T56" fmla="*/ 669 w 1248"/>
                <a:gd name="T57" fmla="*/ 1000 h 1272"/>
                <a:gd name="T58" fmla="*/ 692 w 1248"/>
                <a:gd name="T59" fmla="*/ 959 h 1272"/>
                <a:gd name="T60" fmla="*/ 689 w 1248"/>
                <a:gd name="T61" fmla="*/ 950 h 1272"/>
                <a:gd name="T62" fmla="*/ 621 w 1248"/>
                <a:gd name="T63" fmla="*/ 887 h 1272"/>
                <a:gd name="T64" fmla="*/ 557 w 1248"/>
                <a:gd name="T65" fmla="*/ 954 h 1272"/>
                <a:gd name="T66" fmla="*/ 558 w 1248"/>
                <a:gd name="T67" fmla="*/ 965 h 1272"/>
                <a:gd name="T68" fmla="*/ 462 w 1248"/>
                <a:gd name="T69" fmla="*/ 1269 h 1272"/>
                <a:gd name="T70" fmla="*/ 268 w 1248"/>
                <a:gd name="T71" fmla="*/ 1258 h 1272"/>
                <a:gd name="T72" fmla="*/ 122 w 1248"/>
                <a:gd name="T73" fmla="*/ 1239 h 1272"/>
                <a:gd name="T74" fmla="*/ 31 w 1248"/>
                <a:gd name="T75" fmla="*/ 1216 h 1272"/>
                <a:gd name="T76" fmla="*/ 0 w 1248"/>
                <a:gd name="T77" fmla="*/ 1188 h 1272"/>
                <a:gd name="T78" fmla="*/ 13 w 1248"/>
                <a:gd name="T79" fmla="*/ 1098 h 1272"/>
                <a:gd name="T80" fmla="*/ 49 w 1248"/>
                <a:gd name="T81" fmla="*/ 1037 h 1272"/>
                <a:gd name="T82" fmla="*/ 104 w 1248"/>
                <a:gd name="T83" fmla="*/ 997 h 1272"/>
                <a:gd name="T84" fmla="*/ 173 w 1248"/>
                <a:gd name="T85" fmla="*/ 969 h 1272"/>
                <a:gd name="T86" fmla="*/ 252 w 1248"/>
                <a:gd name="T87" fmla="*/ 946 h 1272"/>
                <a:gd name="T88" fmla="*/ 316 w 1248"/>
                <a:gd name="T89" fmla="*/ 927 h 1272"/>
                <a:gd name="T90" fmla="*/ 371 w 1248"/>
                <a:gd name="T91" fmla="*/ 907 h 1272"/>
                <a:gd name="T92" fmla="*/ 418 w 1248"/>
                <a:gd name="T93" fmla="*/ 879 h 1272"/>
                <a:gd name="T94" fmla="*/ 451 w 1248"/>
                <a:gd name="T95" fmla="*/ 834 h 1272"/>
                <a:gd name="T96" fmla="*/ 461 w 1248"/>
                <a:gd name="T97" fmla="*/ 766 h 1272"/>
                <a:gd name="T98" fmla="*/ 426 w 1248"/>
                <a:gd name="T99" fmla="*/ 698 h 1272"/>
                <a:gd name="T100" fmla="*/ 395 w 1248"/>
                <a:gd name="T101" fmla="*/ 633 h 1272"/>
                <a:gd name="T102" fmla="*/ 379 w 1248"/>
                <a:gd name="T103" fmla="*/ 582 h 1272"/>
                <a:gd name="T104" fmla="*/ 375 w 1248"/>
                <a:gd name="T105" fmla="*/ 569 h 1272"/>
                <a:gd name="T106" fmla="*/ 349 w 1248"/>
                <a:gd name="T107" fmla="*/ 552 h 1272"/>
                <a:gd name="T108" fmla="*/ 312 w 1248"/>
                <a:gd name="T109" fmla="*/ 513 h 1272"/>
                <a:gd name="T110" fmla="*/ 288 w 1248"/>
                <a:gd name="T111" fmla="*/ 454 h 1272"/>
                <a:gd name="T112" fmla="*/ 294 w 1248"/>
                <a:gd name="T113" fmla="*/ 401 h 1272"/>
                <a:gd name="T114" fmla="*/ 308 w 1248"/>
                <a:gd name="T115" fmla="*/ 374 h 1272"/>
                <a:gd name="T116" fmla="*/ 312 w 1248"/>
                <a:gd name="T117" fmla="*/ 294 h 1272"/>
                <a:gd name="T118" fmla="*/ 337 w 1248"/>
                <a:gd name="T119" fmla="*/ 179 h 1272"/>
                <a:gd name="T120" fmla="*/ 405 w 1248"/>
                <a:gd name="T121" fmla="*/ 86 h 1272"/>
                <a:gd name="T122" fmla="*/ 504 w 1248"/>
                <a:gd name="T123" fmla="*/ 23 h 1272"/>
                <a:gd name="T124" fmla="*/ 624 w 1248"/>
                <a:gd name="T125" fmla="*/ 0 h 1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48" h="1272">
                  <a:moveTo>
                    <a:pt x="624" y="0"/>
                  </a:moveTo>
                  <a:lnTo>
                    <a:pt x="666" y="2"/>
                  </a:lnTo>
                  <a:lnTo>
                    <a:pt x="706" y="11"/>
                  </a:lnTo>
                  <a:lnTo>
                    <a:pt x="744" y="23"/>
                  </a:lnTo>
                  <a:lnTo>
                    <a:pt x="780" y="40"/>
                  </a:lnTo>
                  <a:lnTo>
                    <a:pt x="814" y="61"/>
                  </a:lnTo>
                  <a:lnTo>
                    <a:pt x="843" y="86"/>
                  </a:lnTo>
                  <a:lnTo>
                    <a:pt x="870" y="114"/>
                  </a:lnTo>
                  <a:lnTo>
                    <a:pt x="892" y="145"/>
                  </a:lnTo>
                  <a:lnTo>
                    <a:pt x="911" y="179"/>
                  </a:lnTo>
                  <a:lnTo>
                    <a:pt x="924" y="216"/>
                  </a:lnTo>
                  <a:lnTo>
                    <a:pt x="933" y="255"/>
                  </a:lnTo>
                  <a:lnTo>
                    <a:pt x="935" y="294"/>
                  </a:lnTo>
                  <a:lnTo>
                    <a:pt x="935" y="368"/>
                  </a:lnTo>
                  <a:lnTo>
                    <a:pt x="937" y="369"/>
                  </a:lnTo>
                  <a:lnTo>
                    <a:pt x="940" y="374"/>
                  </a:lnTo>
                  <a:lnTo>
                    <a:pt x="944" y="380"/>
                  </a:lnTo>
                  <a:lnTo>
                    <a:pt x="949" y="389"/>
                  </a:lnTo>
                  <a:lnTo>
                    <a:pt x="955" y="401"/>
                  </a:lnTo>
                  <a:lnTo>
                    <a:pt x="959" y="416"/>
                  </a:lnTo>
                  <a:lnTo>
                    <a:pt x="961" y="434"/>
                  </a:lnTo>
                  <a:lnTo>
                    <a:pt x="960" y="454"/>
                  </a:lnTo>
                  <a:lnTo>
                    <a:pt x="955" y="475"/>
                  </a:lnTo>
                  <a:lnTo>
                    <a:pt x="946" y="496"/>
                  </a:lnTo>
                  <a:lnTo>
                    <a:pt x="936" y="513"/>
                  </a:lnTo>
                  <a:lnTo>
                    <a:pt x="924" y="528"/>
                  </a:lnTo>
                  <a:lnTo>
                    <a:pt x="912" y="540"/>
                  </a:lnTo>
                  <a:lnTo>
                    <a:pt x="899" y="552"/>
                  </a:lnTo>
                  <a:lnTo>
                    <a:pt x="888" y="560"/>
                  </a:lnTo>
                  <a:lnTo>
                    <a:pt x="879" y="566"/>
                  </a:lnTo>
                  <a:lnTo>
                    <a:pt x="873" y="569"/>
                  </a:lnTo>
                  <a:lnTo>
                    <a:pt x="871" y="570"/>
                  </a:lnTo>
                  <a:lnTo>
                    <a:pt x="870" y="573"/>
                  </a:lnTo>
                  <a:lnTo>
                    <a:pt x="868" y="582"/>
                  </a:lnTo>
                  <a:lnTo>
                    <a:pt x="865" y="596"/>
                  </a:lnTo>
                  <a:lnTo>
                    <a:pt x="860" y="613"/>
                  </a:lnTo>
                  <a:lnTo>
                    <a:pt x="853" y="633"/>
                  </a:lnTo>
                  <a:lnTo>
                    <a:pt x="844" y="654"/>
                  </a:lnTo>
                  <a:lnTo>
                    <a:pt x="834" y="677"/>
                  </a:lnTo>
                  <a:lnTo>
                    <a:pt x="822" y="698"/>
                  </a:lnTo>
                  <a:lnTo>
                    <a:pt x="807" y="718"/>
                  </a:lnTo>
                  <a:lnTo>
                    <a:pt x="790" y="737"/>
                  </a:lnTo>
                  <a:lnTo>
                    <a:pt x="787" y="766"/>
                  </a:lnTo>
                  <a:lnTo>
                    <a:pt x="787" y="792"/>
                  </a:lnTo>
                  <a:lnTo>
                    <a:pt x="791" y="814"/>
                  </a:lnTo>
                  <a:lnTo>
                    <a:pt x="797" y="834"/>
                  </a:lnTo>
                  <a:lnTo>
                    <a:pt x="806" y="852"/>
                  </a:lnTo>
                  <a:lnTo>
                    <a:pt x="817" y="866"/>
                  </a:lnTo>
                  <a:lnTo>
                    <a:pt x="830" y="879"/>
                  </a:lnTo>
                  <a:lnTo>
                    <a:pt x="844" y="890"/>
                  </a:lnTo>
                  <a:lnTo>
                    <a:pt x="860" y="899"/>
                  </a:lnTo>
                  <a:lnTo>
                    <a:pt x="877" y="907"/>
                  </a:lnTo>
                  <a:lnTo>
                    <a:pt x="895" y="915"/>
                  </a:lnTo>
                  <a:lnTo>
                    <a:pt x="914" y="921"/>
                  </a:lnTo>
                  <a:lnTo>
                    <a:pt x="932" y="927"/>
                  </a:lnTo>
                  <a:lnTo>
                    <a:pt x="950" y="932"/>
                  </a:lnTo>
                  <a:lnTo>
                    <a:pt x="969" y="938"/>
                  </a:lnTo>
                  <a:lnTo>
                    <a:pt x="996" y="946"/>
                  </a:lnTo>
                  <a:lnTo>
                    <a:pt x="1023" y="954"/>
                  </a:lnTo>
                  <a:lnTo>
                    <a:pt x="1049" y="962"/>
                  </a:lnTo>
                  <a:lnTo>
                    <a:pt x="1075" y="969"/>
                  </a:lnTo>
                  <a:lnTo>
                    <a:pt x="1099" y="979"/>
                  </a:lnTo>
                  <a:lnTo>
                    <a:pt x="1122" y="987"/>
                  </a:lnTo>
                  <a:lnTo>
                    <a:pt x="1144" y="997"/>
                  </a:lnTo>
                  <a:lnTo>
                    <a:pt x="1164" y="1008"/>
                  </a:lnTo>
                  <a:lnTo>
                    <a:pt x="1182" y="1021"/>
                  </a:lnTo>
                  <a:lnTo>
                    <a:pt x="1199" y="1037"/>
                  </a:lnTo>
                  <a:lnTo>
                    <a:pt x="1214" y="1054"/>
                  </a:lnTo>
                  <a:lnTo>
                    <a:pt x="1226" y="1074"/>
                  </a:lnTo>
                  <a:lnTo>
                    <a:pt x="1235" y="1098"/>
                  </a:lnTo>
                  <a:lnTo>
                    <a:pt x="1242" y="1124"/>
                  </a:lnTo>
                  <a:lnTo>
                    <a:pt x="1247" y="1155"/>
                  </a:lnTo>
                  <a:lnTo>
                    <a:pt x="1248" y="1188"/>
                  </a:lnTo>
                  <a:lnTo>
                    <a:pt x="1245" y="1197"/>
                  </a:lnTo>
                  <a:lnTo>
                    <a:pt x="1235" y="1206"/>
                  </a:lnTo>
                  <a:lnTo>
                    <a:pt x="1218" y="1216"/>
                  </a:lnTo>
                  <a:lnTo>
                    <a:pt x="1193" y="1224"/>
                  </a:lnTo>
                  <a:lnTo>
                    <a:pt x="1163" y="1232"/>
                  </a:lnTo>
                  <a:lnTo>
                    <a:pt x="1126" y="1239"/>
                  </a:lnTo>
                  <a:lnTo>
                    <a:pt x="1083" y="1246"/>
                  </a:lnTo>
                  <a:lnTo>
                    <a:pt x="1035" y="1252"/>
                  </a:lnTo>
                  <a:lnTo>
                    <a:pt x="981" y="1258"/>
                  </a:lnTo>
                  <a:lnTo>
                    <a:pt x="921" y="1263"/>
                  </a:lnTo>
                  <a:lnTo>
                    <a:pt x="857" y="1267"/>
                  </a:lnTo>
                  <a:lnTo>
                    <a:pt x="786" y="1269"/>
                  </a:lnTo>
                  <a:lnTo>
                    <a:pt x="712" y="1272"/>
                  </a:lnTo>
                  <a:lnTo>
                    <a:pt x="669" y="1000"/>
                  </a:lnTo>
                  <a:lnTo>
                    <a:pt x="690" y="965"/>
                  </a:lnTo>
                  <a:lnTo>
                    <a:pt x="691" y="962"/>
                  </a:lnTo>
                  <a:lnTo>
                    <a:pt x="692" y="959"/>
                  </a:lnTo>
                  <a:lnTo>
                    <a:pt x="692" y="956"/>
                  </a:lnTo>
                  <a:lnTo>
                    <a:pt x="691" y="953"/>
                  </a:lnTo>
                  <a:lnTo>
                    <a:pt x="689" y="950"/>
                  </a:lnTo>
                  <a:lnTo>
                    <a:pt x="633" y="890"/>
                  </a:lnTo>
                  <a:lnTo>
                    <a:pt x="627" y="887"/>
                  </a:lnTo>
                  <a:lnTo>
                    <a:pt x="621" y="887"/>
                  </a:lnTo>
                  <a:lnTo>
                    <a:pt x="615" y="890"/>
                  </a:lnTo>
                  <a:lnTo>
                    <a:pt x="560" y="950"/>
                  </a:lnTo>
                  <a:lnTo>
                    <a:pt x="557" y="954"/>
                  </a:lnTo>
                  <a:lnTo>
                    <a:pt x="556" y="958"/>
                  </a:lnTo>
                  <a:lnTo>
                    <a:pt x="557" y="961"/>
                  </a:lnTo>
                  <a:lnTo>
                    <a:pt x="558" y="965"/>
                  </a:lnTo>
                  <a:lnTo>
                    <a:pt x="579" y="1000"/>
                  </a:lnTo>
                  <a:lnTo>
                    <a:pt x="537" y="1272"/>
                  </a:lnTo>
                  <a:lnTo>
                    <a:pt x="462" y="1269"/>
                  </a:lnTo>
                  <a:lnTo>
                    <a:pt x="393" y="1267"/>
                  </a:lnTo>
                  <a:lnTo>
                    <a:pt x="327" y="1263"/>
                  </a:lnTo>
                  <a:lnTo>
                    <a:pt x="268" y="1258"/>
                  </a:lnTo>
                  <a:lnTo>
                    <a:pt x="213" y="1252"/>
                  </a:lnTo>
                  <a:lnTo>
                    <a:pt x="165" y="1246"/>
                  </a:lnTo>
                  <a:lnTo>
                    <a:pt x="122" y="1239"/>
                  </a:lnTo>
                  <a:lnTo>
                    <a:pt x="86" y="1232"/>
                  </a:lnTo>
                  <a:lnTo>
                    <a:pt x="55" y="1224"/>
                  </a:lnTo>
                  <a:lnTo>
                    <a:pt x="31" y="1216"/>
                  </a:lnTo>
                  <a:lnTo>
                    <a:pt x="14" y="1206"/>
                  </a:lnTo>
                  <a:lnTo>
                    <a:pt x="3" y="1197"/>
                  </a:lnTo>
                  <a:lnTo>
                    <a:pt x="0" y="1188"/>
                  </a:lnTo>
                  <a:lnTo>
                    <a:pt x="1" y="1155"/>
                  </a:lnTo>
                  <a:lnTo>
                    <a:pt x="6" y="1124"/>
                  </a:lnTo>
                  <a:lnTo>
                    <a:pt x="13" y="1098"/>
                  </a:lnTo>
                  <a:lnTo>
                    <a:pt x="22" y="1074"/>
                  </a:lnTo>
                  <a:lnTo>
                    <a:pt x="35" y="1054"/>
                  </a:lnTo>
                  <a:lnTo>
                    <a:pt x="49" y="1037"/>
                  </a:lnTo>
                  <a:lnTo>
                    <a:pt x="66" y="1021"/>
                  </a:lnTo>
                  <a:lnTo>
                    <a:pt x="84" y="1008"/>
                  </a:lnTo>
                  <a:lnTo>
                    <a:pt x="104" y="997"/>
                  </a:lnTo>
                  <a:lnTo>
                    <a:pt x="126" y="987"/>
                  </a:lnTo>
                  <a:lnTo>
                    <a:pt x="149" y="979"/>
                  </a:lnTo>
                  <a:lnTo>
                    <a:pt x="173" y="969"/>
                  </a:lnTo>
                  <a:lnTo>
                    <a:pt x="199" y="962"/>
                  </a:lnTo>
                  <a:lnTo>
                    <a:pt x="224" y="954"/>
                  </a:lnTo>
                  <a:lnTo>
                    <a:pt x="252" y="946"/>
                  </a:lnTo>
                  <a:lnTo>
                    <a:pt x="279" y="938"/>
                  </a:lnTo>
                  <a:lnTo>
                    <a:pt x="298" y="932"/>
                  </a:lnTo>
                  <a:lnTo>
                    <a:pt x="316" y="927"/>
                  </a:lnTo>
                  <a:lnTo>
                    <a:pt x="334" y="921"/>
                  </a:lnTo>
                  <a:lnTo>
                    <a:pt x="353" y="915"/>
                  </a:lnTo>
                  <a:lnTo>
                    <a:pt x="371" y="907"/>
                  </a:lnTo>
                  <a:lnTo>
                    <a:pt x="387" y="899"/>
                  </a:lnTo>
                  <a:lnTo>
                    <a:pt x="404" y="890"/>
                  </a:lnTo>
                  <a:lnTo>
                    <a:pt x="418" y="879"/>
                  </a:lnTo>
                  <a:lnTo>
                    <a:pt x="431" y="866"/>
                  </a:lnTo>
                  <a:lnTo>
                    <a:pt x="443" y="852"/>
                  </a:lnTo>
                  <a:lnTo>
                    <a:pt x="451" y="834"/>
                  </a:lnTo>
                  <a:lnTo>
                    <a:pt x="457" y="814"/>
                  </a:lnTo>
                  <a:lnTo>
                    <a:pt x="461" y="792"/>
                  </a:lnTo>
                  <a:lnTo>
                    <a:pt x="461" y="766"/>
                  </a:lnTo>
                  <a:lnTo>
                    <a:pt x="458" y="737"/>
                  </a:lnTo>
                  <a:lnTo>
                    <a:pt x="440" y="718"/>
                  </a:lnTo>
                  <a:lnTo>
                    <a:pt x="426" y="698"/>
                  </a:lnTo>
                  <a:lnTo>
                    <a:pt x="414" y="677"/>
                  </a:lnTo>
                  <a:lnTo>
                    <a:pt x="404" y="654"/>
                  </a:lnTo>
                  <a:lnTo>
                    <a:pt x="395" y="633"/>
                  </a:lnTo>
                  <a:lnTo>
                    <a:pt x="388" y="613"/>
                  </a:lnTo>
                  <a:lnTo>
                    <a:pt x="383" y="596"/>
                  </a:lnTo>
                  <a:lnTo>
                    <a:pt x="379" y="582"/>
                  </a:lnTo>
                  <a:lnTo>
                    <a:pt x="378" y="573"/>
                  </a:lnTo>
                  <a:lnTo>
                    <a:pt x="377" y="570"/>
                  </a:lnTo>
                  <a:lnTo>
                    <a:pt x="375" y="569"/>
                  </a:lnTo>
                  <a:lnTo>
                    <a:pt x="369" y="566"/>
                  </a:lnTo>
                  <a:lnTo>
                    <a:pt x="360" y="560"/>
                  </a:lnTo>
                  <a:lnTo>
                    <a:pt x="349" y="552"/>
                  </a:lnTo>
                  <a:lnTo>
                    <a:pt x="336" y="540"/>
                  </a:lnTo>
                  <a:lnTo>
                    <a:pt x="323" y="528"/>
                  </a:lnTo>
                  <a:lnTo>
                    <a:pt x="312" y="513"/>
                  </a:lnTo>
                  <a:lnTo>
                    <a:pt x="301" y="496"/>
                  </a:lnTo>
                  <a:lnTo>
                    <a:pt x="294" y="475"/>
                  </a:lnTo>
                  <a:lnTo>
                    <a:pt x="288" y="454"/>
                  </a:lnTo>
                  <a:lnTo>
                    <a:pt x="287" y="434"/>
                  </a:lnTo>
                  <a:lnTo>
                    <a:pt x="290" y="416"/>
                  </a:lnTo>
                  <a:lnTo>
                    <a:pt x="294" y="401"/>
                  </a:lnTo>
                  <a:lnTo>
                    <a:pt x="298" y="389"/>
                  </a:lnTo>
                  <a:lnTo>
                    <a:pt x="303" y="380"/>
                  </a:lnTo>
                  <a:lnTo>
                    <a:pt x="308" y="374"/>
                  </a:lnTo>
                  <a:lnTo>
                    <a:pt x="311" y="369"/>
                  </a:lnTo>
                  <a:lnTo>
                    <a:pt x="312" y="368"/>
                  </a:lnTo>
                  <a:lnTo>
                    <a:pt x="312" y="294"/>
                  </a:lnTo>
                  <a:lnTo>
                    <a:pt x="315" y="255"/>
                  </a:lnTo>
                  <a:lnTo>
                    <a:pt x="323" y="216"/>
                  </a:lnTo>
                  <a:lnTo>
                    <a:pt x="337" y="179"/>
                  </a:lnTo>
                  <a:lnTo>
                    <a:pt x="356" y="145"/>
                  </a:lnTo>
                  <a:lnTo>
                    <a:pt x="378" y="114"/>
                  </a:lnTo>
                  <a:lnTo>
                    <a:pt x="405" y="86"/>
                  </a:lnTo>
                  <a:lnTo>
                    <a:pt x="434" y="61"/>
                  </a:lnTo>
                  <a:lnTo>
                    <a:pt x="468" y="40"/>
                  </a:lnTo>
                  <a:lnTo>
                    <a:pt x="504" y="23"/>
                  </a:lnTo>
                  <a:lnTo>
                    <a:pt x="541" y="11"/>
                  </a:lnTo>
                  <a:lnTo>
                    <a:pt x="582" y="2"/>
                  </a:lnTo>
                  <a:lnTo>
                    <a:pt x="6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2" name="Freeform 1472"/>
            <p:cNvSpPr>
              <a:spLocks/>
            </p:cNvSpPr>
            <p:nvPr/>
          </p:nvSpPr>
          <p:spPr bwMode="auto">
            <a:xfrm>
              <a:off x="4012" y="3953"/>
              <a:ext cx="68" cy="63"/>
            </a:xfrm>
            <a:custGeom>
              <a:avLst/>
              <a:gdLst>
                <a:gd name="T0" fmla="*/ 580 w 1159"/>
                <a:gd name="T1" fmla="*/ 0 h 1072"/>
                <a:gd name="T2" fmla="*/ 602 w 1159"/>
                <a:gd name="T3" fmla="*/ 3 h 1072"/>
                <a:gd name="T4" fmla="*/ 622 w 1159"/>
                <a:gd name="T5" fmla="*/ 11 h 1072"/>
                <a:gd name="T6" fmla="*/ 639 w 1159"/>
                <a:gd name="T7" fmla="*/ 25 h 1072"/>
                <a:gd name="T8" fmla="*/ 652 w 1159"/>
                <a:gd name="T9" fmla="*/ 41 h 1072"/>
                <a:gd name="T10" fmla="*/ 660 w 1159"/>
                <a:gd name="T11" fmla="*/ 61 h 1072"/>
                <a:gd name="T12" fmla="*/ 663 w 1159"/>
                <a:gd name="T13" fmla="*/ 84 h 1072"/>
                <a:gd name="T14" fmla="*/ 663 w 1159"/>
                <a:gd name="T15" fmla="*/ 538 h 1072"/>
                <a:gd name="T16" fmla="*/ 1129 w 1159"/>
                <a:gd name="T17" fmla="*/ 926 h 1072"/>
                <a:gd name="T18" fmla="*/ 1143 w 1159"/>
                <a:gd name="T19" fmla="*/ 939 h 1072"/>
                <a:gd name="T20" fmla="*/ 1152 w 1159"/>
                <a:gd name="T21" fmla="*/ 955 h 1072"/>
                <a:gd name="T22" fmla="*/ 1158 w 1159"/>
                <a:gd name="T23" fmla="*/ 972 h 1072"/>
                <a:gd name="T24" fmla="*/ 1159 w 1159"/>
                <a:gd name="T25" fmla="*/ 991 h 1072"/>
                <a:gd name="T26" fmla="*/ 1157 w 1159"/>
                <a:gd name="T27" fmla="*/ 1009 h 1072"/>
                <a:gd name="T28" fmla="*/ 1151 w 1159"/>
                <a:gd name="T29" fmla="*/ 1026 h 1072"/>
                <a:gd name="T30" fmla="*/ 1141 w 1159"/>
                <a:gd name="T31" fmla="*/ 1043 h 1072"/>
                <a:gd name="T32" fmla="*/ 1126 w 1159"/>
                <a:gd name="T33" fmla="*/ 1055 h 1072"/>
                <a:gd name="T34" fmla="*/ 1111 w 1159"/>
                <a:gd name="T35" fmla="*/ 1065 h 1072"/>
                <a:gd name="T36" fmla="*/ 1094 w 1159"/>
                <a:gd name="T37" fmla="*/ 1070 h 1072"/>
                <a:gd name="T38" fmla="*/ 1076 w 1159"/>
                <a:gd name="T39" fmla="*/ 1072 h 1072"/>
                <a:gd name="T40" fmla="*/ 1057 w 1159"/>
                <a:gd name="T41" fmla="*/ 1070 h 1072"/>
                <a:gd name="T42" fmla="*/ 1040 w 1159"/>
                <a:gd name="T43" fmla="*/ 1064 h 1072"/>
                <a:gd name="T44" fmla="*/ 1023 w 1159"/>
                <a:gd name="T45" fmla="*/ 1053 h 1072"/>
                <a:gd name="T46" fmla="*/ 580 w 1159"/>
                <a:gd name="T47" fmla="*/ 686 h 1072"/>
                <a:gd name="T48" fmla="*/ 137 w 1159"/>
                <a:gd name="T49" fmla="*/ 1053 h 1072"/>
                <a:gd name="T50" fmla="*/ 121 w 1159"/>
                <a:gd name="T51" fmla="*/ 1064 h 1072"/>
                <a:gd name="T52" fmla="*/ 103 w 1159"/>
                <a:gd name="T53" fmla="*/ 1070 h 1072"/>
                <a:gd name="T54" fmla="*/ 85 w 1159"/>
                <a:gd name="T55" fmla="*/ 1072 h 1072"/>
                <a:gd name="T56" fmla="*/ 68 w 1159"/>
                <a:gd name="T57" fmla="*/ 1070 h 1072"/>
                <a:gd name="T58" fmla="*/ 50 w 1159"/>
                <a:gd name="T59" fmla="*/ 1065 h 1072"/>
                <a:gd name="T60" fmla="*/ 34 w 1159"/>
                <a:gd name="T61" fmla="*/ 1056 h 1072"/>
                <a:gd name="T62" fmla="*/ 20 w 1159"/>
                <a:gd name="T63" fmla="*/ 1043 h 1072"/>
                <a:gd name="T64" fmla="*/ 9 w 1159"/>
                <a:gd name="T65" fmla="*/ 1026 h 1072"/>
                <a:gd name="T66" fmla="*/ 3 w 1159"/>
                <a:gd name="T67" fmla="*/ 1009 h 1072"/>
                <a:gd name="T68" fmla="*/ 0 w 1159"/>
                <a:gd name="T69" fmla="*/ 991 h 1072"/>
                <a:gd name="T70" fmla="*/ 2 w 1159"/>
                <a:gd name="T71" fmla="*/ 972 h 1072"/>
                <a:gd name="T72" fmla="*/ 8 w 1159"/>
                <a:gd name="T73" fmla="*/ 955 h 1072"/>
                <a:gd name="T74" fmla="*/ 18 w 1159"/>
                <a:gd name="T75" fmla="*/ 939 h 1072"/>
                <a:gd name="T76" fmla="*/ 31 w 1159"/>
                <a:gd name="T77" fmla="*/ 926 h 1072"/>
                <a:gd name="T78" fmla="*/ 497 w 1159"/>
                <a:gd name="T79" fmla="*/ 538 h 1072"/>
                <a:gd name="T80" fmla="*/ 497 w 1159"/>
                <a:gd name="T81" fmla="*/ 84 h 1072"/>
                <a:gd name="T82" fmla="*/ 500 w 1159"/>
                <a:gd name="T83" fmla="*/ 61 h 1072"/>
                <a:gd name="T84" fmla="*/ 508 w 1159"/>
                <a:gd name="T85" fmla="*/ 41 h 1072"/>
                <a:gd name="T86" fmla="*/ 522 w 1159"/>
                <a:gd name="T87" fmla="*/ 25 h 1072"/>
                <a:gd name="T88" fmla="*/ 538 w 1159"/>
                <a:gd name="T89" fmla="*/ 11 h 1072"/>
                <a:gd name="T90" fmla="*/ 558 w 1159"/>
                <a:gd name="T91" fmla="*/ 3 h 1072"/>
                <a:gd name="T92" fmla="*/ 580 w 1159"/>
                <a:gd name="T93" fmla="*/ 0 h 1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59" h="1072">
                  <a:moveTo>
                    <a:pt x="580" y="0"/>
                  </a:moveTo>
                  <a:lnTo>
                    <a:pt x="602" y="3"/>
                  </a:lnTo>
                  <a:lnTo>
                    <a:pt x="622" y="11"/>
                  </a:lnTo>
                  <a:lnTo>
                    <a:pt x="639" y="25"/>
                  </a:lnTo>
                  <a:lnTo>
                    <a:pt x="652" y="41"/>
                  </a:lnTo>
                  <a:lnTo>
                    <a:pt x="660" y="61"/>
                  </a:lnTo>
                  <a:lnTo>
                    <a:pt x="663" y="84"/>
                  </a:lnTo>
                  <a:lnTo>
                    <a:pt x="663" y="538"/>
                  </a:lnTo>
                  <a:lnTo>
                    <a:pt x="1129" y="926"/>
                  </a:lnTo>
                  <a:lnTo>
                    <a:pt x="1143" y="939"/>
                  </a:lnTo>
                  <a:lnTo>
                    <a:pt x="1152" y="955"/>
                  </a:lnTo>
                  <a:lnTo>
                    <a:pt x="1158" y="972"/>
                  </a:lnTo>
                  <a:lnTo>
                    <a:pt x="1159" y="991"/>
                  </a:lnTo>
                  <a:lnTo>
                    <a:pt x="1157" y="1009"/>
                  </a:lnTo>
                  <a:lnTo>
                    <a:pt x="1151" y="1026"/>
                  </a:lnTo>
                  <a:lnTo>
                    <a:pt x="1141" y="1043"/>
                  </a:lnTo>
                  <a:lnTo>
                    <a:pt x="1126" y="1055"/>
                  </a:lnTo>
                  <a:lnTo>
                    <a:pt x="1111" y="1065"/>
                  </a:lnTo>
                  <a:lnTo>
                    <a:pt x="1094" y="1070"/>
                  </a:lnTo>
                  <a:lnTo>
                    <a:pt x="1076" y="1072"/>
                  </a:lnTo>
                  <a:lnTo>
                    <a:pt x="1057" y="1070"/>
                  </a:lnTo>
                  <a:lnTo>
                    <a:pt x="1040" y="1064"/>
                  </a:lnTo>
                  <a:lnTo>
                    <a:pt x="1023" y="1053"/>
                  </a:lnTo>
                  <a:lnTo>
                    <a:pt x="580" y="686"/>
                  </a:lnTo>
                  <a:lnTo>
                    <a:pt x="137" y="1053"/>
                  </a:lnTo>
                  <a:lnTo>
                    <a:pt x="121" y="1064"/>
                  </a:lnTo>
                  <a:lnTo>
                    <a:pt x="103" y="1070"/>
                  </a:lnTo>
                  <a:lnTo>
                    <a:pt x="85" y="1072"/>
                  </a:lnTo>
                  <a:lnTo>
                    <a:pt x="68" y="1070"/>
                  </a:lnTo>
                  <a:lnTo>
                    <a:pt x="50" y="1065"/>
                  </a:lnTo>
                  <a:lnTo>
                    <a:pt x="34" y="1056"/>
                  </a:lnTo>
                  <a:lnTo>
                    <a:pt x="20" y="1043"/>
                  </a:lnTo>
                  <a:lnTo>
                    <a:pt x="9" y="1026"/>
                  </a:lnTo>
                  <a:lnTo>
                    <a:pt x="3" y="1009"/>
                  </a:lnTo>
                  <a:lnTo>
                    <a:pt x="0" y="991"/>
                  </a:lnTo>
                  <a:lnTo>
                    <a:pt x="2" y="972"/>
                  </a:lnTo>
                  <a:lnTo>
                    <a:pt x="8" y="955"/>
                  </a:lnTo>
                  <a:lnTo>
                    <a:pt x="18" y="939"/>
                  </a:lnTo>
                  <a:lnTo>
                    <a:pt x="31" y="926"/>
                  </a:lnTo>
                  <a:lnTo>
                    <a:pt x="497" y="538"/>
                  </a:lnTo>
                  <a:lnTo>
                    <a:pt x="497" y="84"/>
                  </a:lnTo>
                  <a:lnTo>
                    <a:pt x="500" y="61"/>
                  </a:lnTo>
                  <a:lnTo>
                    <a:pt x="508" y="41"/>
                  </a:lnTo>
                  <a:lnTo>
                    <a:pt x="522" y="25"/>
                  </a:lnTo>
                  <a:lnTo>
                    <a:pt x="538" y="11"/>
                  </a:lnTo>
                  <a:lnTo>
                    <a:pt x="558" y="3"/>
                  </a:lnTo>
                  <a:lnTo>
                    <a:pt x="5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128" name="Group 1492"/>
          <p:cNvGrpSpPr>
            <a:grpSpLocks noChangeAspect="1"/>
          </p:cNvGrpSpPr>
          <p:nvPr/>
        </p:nvGrpSpPr>
        <p:grpSpPr bwMode="auto">
          <a:xfrm>
            <a:off x="8601167" y="4961758"/>
            <a:ext cx="201899" cy="201033"/>
            <a:chOff x="4848" y="3600"/>
            <a:chExt cx="233" cy="23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131" name="Freeform 1494"/>
            <p:cNvSpPr>
              <a:spLocks noEditPoints="1"/>
            </p:cNvSpPr>
            <p:nvPr/>
          </p:nvSpPr>
          <p:spPr bwMode="auto">
            <a:xfrm>
              <a:off x="4848" y="3708"/>
              <a:ext cx="67" cy="124"/>
            </a:xfrm>
            <a:custGeom>
              <a:avLst/>
              <a:gdLst>
                <a:gd name="T0" fmla="*/ 147 w 932"/>
                <a:gd name="T1" fmla="*/ 1515 h 1737"/>
                <a:gd name="T2" fmla="*/ 313 w 932"/>
                <a:gd name="T3" fmla="*/ 1603 h 1737"/>
                <a:gd name="T4" fmla="*/ 571 w 932"/>
                <a:gd name="T5" fmla="*/ 1613 h 1737"/>
                <a:gd name="T6" fmla="*/ 762 w 932"/>
                <a:gd name="T7" fmla="*/ 1536 h 1737"/>
                <a:gd name="T8" fmla="*/ 815 w 932"/>
                <a:gd name="T9" fmla="*/ 1352 h 1737"/>
                <a:gd name="T10" fmla="*/ 582 w 932"/>
                <a:gd name="T11" fmla="*/ 1439 h 1737"/>
                <a:gd name="T12" fmla="*/ 296 w 932"/>
                <a:gd name="T13" fmla="*/ 1428 h 1737"/>
                <a:gd name="T14" fmla="*/ 117 w 932"/>
                <a:gd name="T15" fmla="*/ 1062 h 1737"/>
                <a:gd name="T16" fmla="*/ 169 w 932"/>
                <a:gd name="T17" fmla="*/ 1247 h 1737"/>
                <a:gd name="T18" fmla="*/ 360 w 932"/>
                <a:gd name="T19" fmla="*/ 1323 h 1737"/>
                <a:gd name="T20" fmla="*/ 619 w 932"/>
                <a:gd name="T21" fmla="*/ 1313 h 1737"/>
                <a:gd name="T22" fmla="*/ 784 w 932"/>
                <a:gd name="T23" fmla="*/ 1225 h 1737"/>
                <a:gd name="T24" fmla="*/ 776 w 932"/>
                <a:gd name="T25" fmla="*/ 1086 h 1737"/>
                <a:gd name="T26" fmla="*/ 525 w 932"/>
                <a:gd name="T27" fmla="*/ 1156 h 1737"/>
                <a:gd name="T28" fmla="*/ 246 w 932"/>
                <a:gd name="T29" fmla="*/ 1124 h 1737"/>
                <a:gd name="T30" fmla="*/ 117 w 932"/>
                <a:gd name="T31" fmla="*/ 868 h 1737"/>
                <a:gd name="T32" fmla="*/ 198 w 932"/>
                <a:gd name="T33" fmla="*/ 977 h 1737"/>
                <a:gd name="T34" fmla="*/ 411 w 932"/>
                <a:gd name="T35" fmla="*/ 1040 h 1737"/>
                <a:gd name="T36" fmla="*/ 662 w 932"/>
                <a:gd name="T37" fmla="*/ 1010 h 1737"/>
                <a:gd name="T38" fmla="*/ 802 w 932"/>
                <a:gd name="T39" fmla="*/ 913 h 1737"/>
                <a:gd name="T40" fmla="*/ 734 w 932"/>
                <a:gd name="T41" fmla="*/ 817 h 1737"/>
                <a:gd name="T42" fmla="*/ 466 w 932"/>
                <a:gd name="T43" fmla="*/ 868 h 1737"/>
                <a:gd name="T44" fmla="*/ 198 w 932"/>
                <a:gd name="T45" fmla="*/ 817 h 1737"/>
                <a:gd name="T46" fmla="*/ 120 w 932"/>
                <a:gd name="T47" fmla="*/ 601 h 1737"/>
                <a:gd name="T48" fmla="*/ 231 w 932"/>
                <a:gd name="T49" fmla="*/ 705 h 1737"/>
                <a:gd name="T50" fmla="*/ 466 w 932"/>
                <a:gd name="T51" fmla="*/ 753 h 1737"/>
                <a:gd name="T52" fmla="*/ 700 w 932"/>
                <a:gd name="T53" fmla="*/ 705 h 1737"/>
                <a:gd name="T54" fmla="*/ 812 w 932"/>
                <a:gd name="T55" fmla="*/ 601 h 1737"/>
                <a:gd name="T56" fmla="*/ 686 w 932"/>
                <a:gd name="T57" fmla="*/ 545 h 1737"/>
                <a:gd name="T58" fmla="*/ 407 w 932"/>
                <a:gd name="T59" fmla="*/ 576 h 1737"/>
                <a:gd name="T60" fmla="*/ 155 w 932"/>
                <a:gd name="T61" fmla="*/ 506 h 1737"/>
                <a:gd name="T62" fmla="*/ 313 w 932"/>
                <a:gd name="T63" fmla="*/ 134 h 1737"/>
                <a:gd name="T64" fmla="*/ 147 w 932"/>
                <a:gd name="T65" fmla="*/ 222 h 1737"/>
                <a:gd name="T66" fmla="*/ 130 w 932"/>
                <a:gd name="T67" fmla="*/ 334 h 1737"/>
                <a:gd name="T68" fmla="*/ 270 w 932"/>
                <a:gd name="T69" fmla="*/ 431 h 1737"/>
                <a:gd name="T70" fmla="*/ 521 w 932"/>
                <a:gd name="T71" fmla="*/ 460 h 1737"/>
                <a:gd name="T72" fmla="*/ 734 w 932"/>
                <a:gd name="T73" fmla="*/ 397 h 1737"/>
                <a:gd name="T74" fmla="*/ 815 w 932"/>
                <a:gd name="T75" fmla="*/ 288 h 1737"/>
                <a:gd name="T76" fmla="*/ 734 w 932"/>
                <a:gd name="T77" fmla="*/ 180 h 1737"/>
                <a:gd name="T78" fmla="*/ 521 w 932"/>
                <a:gd name="T79" fmla="*/ 118 h 1737"/>
                <a:gd name="T80" fmla="*/ 624 w 932"/>
                <a:gd name="T81" fmla="*/ 16 h 1737"/>
                <a:gd name="T82" fmla="*/ 831 w 932"/>
                <a:gd name="T83" fmla="*/ 107 h 1737"/>
                <a:gd name="T84" fmla="*/ 929 w 932"/>
                <a:gd name="T85" fmla="*/ 255 h 1737"/>
                <a:gd name="T86" fmla="*/ 905 w 932"/>
                <a:gd name="T87" fmla="*/ 1546 h 1737"/>
                <a:gd name="T88" fmla="*/ 759 w 932"/>
                <a:gd name="T89" fmla="*/ 1675 h 1737"/>
                <a:gd name="T90" fmla="*/ 521 w 932"/>
                <a:gd name="T91" fmla="*/ 1735 h 1737"/>
                <a:gd name="T92" fmla="*/ 259 w 932"/>
                <a:gd name="T93" fmla="*/ 1709 h 1737"/>
                <a:gd name="T94" fmla="*/ 71 w 932"/>
                <a:gd name="T95" fmla="*/ 1604 h 1737"/>
                <a:gd name="T96" fmla="*/ 0 w 932"/>
                <a:gd name="T97" fmla="*/ 1448 h 1737"/>
                <a:gd name="T98" fmla="*/ 47 w 932"/>
                <a:gd name="T99" fmla="*/ 160 h 1737"/>
                <a:gd name="T100" fmla="*/ 214 w 932"/>
                <a:gd name="T101" fmla="*/ 44 h 1737"/>
                <a:gd name="T102" fmla="*/ 466 w 932"/>
                <a:gd name="T103" fmla="*/ 0 h 1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32" h="1737">
                  <a:moveTo>
                    <a:pt x="117" y="1352"/>
                  </a:moveTo>
                  <a:lnTo>
                    <a:pt x="117" y="1448"/>
                  </a:lnTo>
                  <a:lnTo>
                    <a:pt x="120" y="1471"/>
                  </a:lnTo>
                  <a:lnTo>
                    <a:pt x="130" y="1493"/>
                  </a:lnTo>
                  <a:lnTo>
                    <a:pt x="147" y="1515"/>
                  </a:lnTo>
                  <a:lnTo>
                    <a:pt x="169" y="1536"/>
                  </a:lnTo>
                  <a:lnTo>
                    <a:pt x="198" y="1557"/>
                  </a:lnTo>
                  <a:lnTo>
                    <a:pt x="231" y="1575"/>
                  </a:lnTo>
                  <a:lnTo>
                    <a:pt x="270" y="1590"/>
                  </a:lnTo>
                  <a:lnTo>
                    <a:pt x="313" y="1603"/>
                  </a:lnTo>
                  <a:lnTo>
                    <a:pt x="360" y="1613"/>
                  </a:lnTo>
                  <a:lnTo>
                    <a:pt x="411" y="1619"/>
                  </a:lnTo>
                  <a:lnTo>
                    <a:pt x="466" y="1621"/>
                  </a:lnTo>
                  <a:lnTo>
                    <a:pt x="521" y="1619"/>
                  </a:lnTo>
                  <a:lnTo>
                    <a:pt x="571" y="1613"/>
                  </a:lnTo>
                  <a:lnTo>
                    <a:pt x="619" y="1603"/>
                  </a:lnTo>
                  <a:lnTo>
                    <a:pt x="662" y="1590"/>
                  </a:lnTo>
                  <a:lnTo>
                    <a:pt x="700" y="1575"/>
                  </a:lnTo>
                  <a:lnTo>
                    <a:pt x="734" y="1557"/>
                  </a:lnTo>
                  <a:lnTo>
                    <a:pt x="762" y="1536"/>
                  </a:lnTo>
                  <a:lnTo>
                    <a:pt x="784" y="1515"/>
                  </a:lnTo>
                  <a:lnTo>
                    <a:pt x="802" y="1493"/>
                  </a:lnTo>
                  <a:lnTo>
                    <a:pt x="812" y="1471"/>
                  </a:lnTo>
                  <a:lnTo>
                    <a:pt x="815" y="1448"/>
                  </a:lnTo>
                  <a:lnTo>
                    <a:pt x="815" y="1352"/>
                  </a:lnTo>
                  <a:lnTo>
                    <a:pt x="776" y="1376"/>
                  </a:lnTo>
                  <a:lnTo>
                    <a:pt x="734" y="1396"/>
                  </a:lnTo>
                  <a:lnTo>
                    <a:pt x="686" y="1414"/>
                  </a:lnTo>
                  <a:lnTo>
                    <a:pt x="635" y="1428"/>
                  </a:lnTo>
                  <a:lnTo>
                    <a:pt x="582" y="1439"/>
                  </a:lnTo>
                  <a:lnTo>
                    <a:pt x="525" y="1445"/>
                  </a:lnTo>
                  <a:lnTo>
                    <a:pt x="466" y="1448"/>
                  </a:lnTo>
                  <a:lnTo>
                    <a:pt x="407" y="1445"/>
                  </a:lnTo>
                  <a:lnTo>
                    <a:pt x="350" y="1439"/>
                  </a:lnTo>
                  <a:lnTo>
                    <a:pt x="296" y="1428"/>
                  </a:lnTo>
                  <a:lnTo>
                    <a:pt x="246" y="1414"/>
                  </a:lnTo>
                  <a:lnTo>
                    <a:pt x="198" y="1396"/>
                  </a:lnTo>
                  <a:lnTo>
                    <a:pt x="155" y="1376"/>
                  </a:lnTo>
                  <a:lnTo>
                    <a:pt x="117" y="1352"/>
                  </a:lnTo>
                  <a:close/>
                  <a:moveTo>
                    <a:pt x="117" y="1062"/>
                  </a:moveTo>
                  <a:lnTo>
                    <a:pt x="117" y="1158"/>
                  </a:lnTo>
                  <a:lnTo>
                    <a:pt x="120" y="1181"/>
                  </a:lnTo>
                  <a:lnTo>
                    <a:pt x="130" y="1203"/>
                  </a:lnTo>
                  <a:lnTo>
                    <a:pt x="147" y="1225"/>
                  </a:lnTo>
                  <a:lnTo>
                    <a:pt x="169" y="1247"/>
                  </a:lnTo>
                  <a:lnTo>
                    <a:pt x="198" y="1267"/>
                  </a:lnTo>
                  <a:lnTo>
                    <a:pt x="231" y="1285"/>
                  </a:lnTo>
                  <a:lnTo>
                    <a:pt x="270" y="1300"/>
                  </a:lnTo>
                  <a:lnTo>
                    <a:pt x="313" y="1313"/>
                  </a:lnTo>
                  <a:lnTo>
                    <a:pt x="360" y="1323"/>
                  </a:lnTo>
                  <a:lnTo>
                    <a:pt x="411" y="1329"/>
                  </a:lnTo>
                  <a:lnTo>
                    <a:pt x="466" y="1331"/>
                  </a:lnTo>
                  <a:lnTo>
                    <a:pt x="521" y="1329"/>
                  </a:lnTo>
                  <a:lnTo>
                    <a:pt x="571" y="1323"/>
                  </a:lnTo>
                  <a:lnTo>
                    <a:pt x="619" y="1313"/>
                  </a:lnTo>
                  <a:lnTo>
                    <a:pt x="662" y="1300"/>
                  </a:lnTo>
                  <a:lnTo>
                    <a:pt x="700" y="1285"/>
                  </a:lnTo>
                  <a:lnTo>
                    <a:pt x="734" y="1267"/>
                  </a:lnTo>
                  <a:lnTo>
                    <a:pt x="762" y="1247"/>
                  </a:lnTo>
                  <a:lnTo>
                    <a:pt x="784" y="1225"/>
                  </a:lnTo>
                  <a:lnTo>
                    <a:pt x="802" y="1203"/>
                  </a:lnTo>
                  <a:lnTo>
                    <a:pt x="812" y="1181"/>
                  </a:lnTo>
                  <a:lnTo>
                    <a:pt x="815" y="1158"/>
                  </a:lnTo>
                  <a:lnTo>
                    <a:pt x="815" y="1062"/>
                  </a:lnTo>
                  <a:lnTo>
                    <a:pt x="776" y="1086"/>
                  </a:lnTo>
                  <a:lnTo>
                    <a:pt x="734" y="1106"/>
                  </a:lnTo>
                  <a:lnTo>
                    <a:pt x="686" y="1124"/>
                  </a:lnTo>
                  <a:lnTo>
                    <a:pt x="635" y="1139"/>
                  </a:lnTo>
                  <a:lnTo>
                    <a:pt x="582" y="1150"/>
                  </a:lnTo>
                  <a:lnTo>
                    <a:pt x="525" y="1156"/>
                  </a:lnTo>
                  <a:lnTo>
                    <a:pt x="466" y="1158"/>
                  </a:lnTo>
                  <a:lnTo>
                    <a:pt x="407" y="1156"/>
                  </a:lnTo>
                  <a:lnTo>
                    <a:pt x="350" y="1150"/>
                  </a:lnTo>
                  <a:lnTo>
                    <a:pt x="296" y="1139"/>
                  </a:lnTo>
                  <a:lnTo>
                    <a:pt x="246" y="1124"/>
                  </a:lnTo>
                  <a:lnTo>
                    <a:pt x="198" y="1106"/>
                  </a:lnTo>
                  <a:lnTo>
                    <a:pt x="155" y="1086"/>
                  </a:lnTo>
                  <a:lnTo>
                    <a:pt x="117" y="1062"/>
                  </a:lnTo>
                  <a:close/>
                  <a:moveTo>
                    <a:pt x="117" y="772"/>
                  </a:moveTo>
                  <a:lnTo>
                    <a:pt x="117" y="868"/>
                  </a:lnTo>
                  <a:lnTo>
                    <a:pt x="120" y="891"/>
                  </a:lnTo>
                  <a:lnTo>
                    <a:pt x="130" y="913"/>
                  </a:lnTo>
                  <a:lnTo>
                    <a:pt x="147" y="936"/>
                  </a:lnTo>
                  <a:lnTo>
                    <a:pt x="169" y="957"/>
                  </a:lnTo>
                  <a:lnTo>
                    <a:pt x="198" y="977"/>
                  </a:lnTo>
                  <a:lnTo>
                    <a:pt x="231" y="995"/>
                  </a:lnTo>
                  <a:lnTo>
                    <a:pt x="270" y="1010"/>
                  </a:lnTo>
                  <a:lnTo>
                    <a:pt x="313" y="1023"/>
                  </a:lnTo>
                  <a:lnTo>
                    <a:pt x="360" y="1034"/>
                  </a:lnTo>
                  <a:lnTo>
                    <a:pt x="411" y="1040"/>
                  </a:lnTo>
                  <a:lnTo>
                    <a:pt x="466" y="1042"/>
                  </a:lnTo>
                  <a:lnTo>
                    <a:pt x="521" y="1040"/>
                  </a:lnTo>
                  <a:lnTo>
                    <a:pt x="571" y="1034"/>
                  </a:lnTo>
                  <a:lnTo>
                    <a:pt x="619" y="1023"/>
                  </a:lnTo>
                  <a:lnTo>
                    <a:pt x="662" y="1010"/>
                  </a:lnTo>
                  <a:lnTo>
                    <a:pt x="700" y="995"/>
                  </a:lnTo>
                  <a:lnTo>
                    <a:pt x="734" y="977"/>
                  </a:lnTo>
                  <a:lnTo>
                    <a:pt x="762" y="957"/>
                  </a:lnTo>
                  <a:lnTo>
                    <a:pt x="784" y="936"/>
                  </a:lnTo>
                  <a:lnTo>
                    <a:pt x="802" y="913"/>
                  </a:lnTo>
                  <a:lnTo>
                    <a:pt x="812" y="891"/>
                  </a:lnTo>
                  <a:lnTo>
                    <a:pt x="815" y="868"/>
                  </a:lnTo>
                  <a:lnTo>
                    <a:pt x="815" y="772"/>
                  </a:lnTo>
                  <a:lnTo>
                    <a:pt x="776" y="796"/>
                  </a:lnTo>
                  <a:lnTo>
                    <a:pt x="734" y="817"/>
                  </a:lnTo>
                  <a:lnTo>
                    <a:pt x="686" y="835"/>
                  </a:lnTo>
                  <a:lnTo>
                    <a:pt x="635" y="849"/>
                  </a:lnTo>
                  <a:lnTo>
                    <a:pt x="582" y="860"/>
                  </a:lnTo>
                  <a:lnTo>
                    <a:pt x="525" y="866"/>
                  </a:lnTo>
                  <a:lnTo>
                    <a:pt x="466" y="868"/>
                  </a:lnTo>
                  <a:lnTo>
                    <a:pt x="407" y="866"/>
                  </a:lnTo>
                  <a:lnTo>
                    <a:pt x="350" y="860"/>
                  </a:lnTo>
                  <a:lnTo>
                    <a:pt x="296" y="849"/>
                  </a:lnTo>
                  <a:lnTo>
                    <a:pt x="246" y="835"/>
                  </a:lnTo>
                  <a:lnTo>
                    <a:pt x="198" y="817"/>
                  </a:lnTo>
                  <a:lnTo>
                    <a:pt x="155" y="796"/>
                  </a:lnTo>
                  <a:lnTo>
                    <a:pt x="117" y="772"/>
                  </a:lnTo>
                  <a:close/>
                  <a:moveTo>
                    <a:pt x="117" y="482"/>
                  </a:moveTo>
                  <a:lnTo>
                    <a:pt x="117" y="578"/>
                  </a:lnTo>
                  <a:lnTo>
                    <a:pt x="120" y="601"/>
                  </a:lnTo>
                  <a:lnTo>
                    <a:pt x="130" y="624"/>
                  </a:lnTo>
                  <a:lnTo>
                    <a:pt x="147" y="646"/>
                  </a:lnTo>
                  <a:lnTo>
                    <a:pt x="169" y="667"/>
                  </a:lnTo>
                  <a:lnTo>
                    <a:pt x="198" y="687"/>
                  </a:lnTo>
                  <a:lnTo>
                    <a:pt x="231" y="705"/>
                  </a:lnTo>
                  <a:lnTo>
                    <a:pt x="270" y="721"/>
                  </a:lnTo>
                  <a:lnTo>
                    <a:pt x="313" y="734"/>
                  </a:lnTo>
                  <a:lnTo>
                    <a:pt x="360" y="744"/>
                  </a:lnTo>
                  <a:lnTo>
                    <a:pt x="411" y="750"/>
                  </a:lnTo>
                  <a:lnTo>
                    <a:pt x="466" y="753"/>
                  </a:lnTo>
                  <a:lnTo>
                    <a:pt x="521" y="750"/>
                  </a:lnTo>
                  <a:lnTo>
                    <a:pt x="571" y="744"/>
                  </a:lnTo>
                  <a:lnTo>
                    <a:pt x="619" y="734"/>
                  </a:lnTo>
                  <a:lnTo>
                    <a:pt x="662" y="721"/>
                  </a:lnTo>
                  <a:lnTo>
                    <a:pt x="700" y="705"/>
                  </a:lnTo>
                  <a:lnTo>
                    <a:pt x="734" y="687"/>
                  </a:lnTo>
                  <a:lnTo>
                    <a:pt x="762" y="667"/>
                  </a:lnTo>
                  <a:lnTo>
                    <a:pt x="784" y="646"/>
                  </a:lnTo>
                  <a:lnTo>
                    <a:pt x="802" y="624"/>
                  </a:lnTo>
                  <a:lnTo>
                    <a:pt x="812" y="601"/>
                  </a:lnTo>
                  <a:lnTo>
                    <a:pt x="815" y="578"/>
                  </a:lnTo>
                  <a:lnTo>
                    <a:pt x="815" y="482"/>
                  </a:lnTo>
                  <a:lnTo>
                    <a:pt x="776" y="506"/>
                  </a:lnTo>
                  <a:lnTo>
                    <a:pt x="734" y="528"/>
                  </a:lnTo>
                  <a:lnTo>
                    <a:pt x="686" y="545"/>
                  </a:lnTo>
                  <a:lnTo>
                    <a:pt x="635" y="559"/>
                  </a:lnTo>
                  <a:lnTo>
                    <a:pt x="582" y="570"/>
                  </a:lnTo>
                  <a:lnTo>
                    <a:pt x="525" y="576"/>
                  </a:lnTo>
                  <a:lnTo>
                    <a:pt x="466" y="578"/>
                  </a:lnTo>
                  <a:lnTo>
                    <a:pt x="407" y="576"/>
                  </a:lnTo>
                  <a:lnTo>
                    <a:pt x="350" y="570"/>
                  </a:lnTo>
                  <a:lnTo>
                    <a:pt x="296" y="559"/>
                  </a:lnTo>
                  <a:lnTo>
                    <a:pt x="246" y="545"/>
                  </a:lnTo>
                  <a:lnTo>
                    <a:pt x="198" y="528"/>
                  </a:lnTo>
                  <a:lnTo>
                    <a:pt x="155" y="506"/>
                  </a:lnTo>
                  <a:lnTo>
                    <a:pt x="117" y="482"/>
                  </a:lnTo>
                  <a:close/>
                  <a:moveTo>
                    <a:pt x="466" y="115"/>
                  </a:moveTo>
                  <a:lnTo>
                    <a:pt x="411" y="118"/>
                  </a:lnTo>
                  <a:lnTo>
                    <a:pt x="360" y="124"/>
                  </a:lnTo>
                  <a:lnTo>
                    <a:pt x="313" y="134"/>
                  </a:lnTo>
                  <a:lnTo>
                    <a:pt x="270" y="147"/>
                  </a:lnTo>
                  <a:lnTo>
                    <a:pt x="231" y="162"/>
                  </a:lnTo>
                  <a:lnTo>
                    <a:pt x="198" y="180"/>
                  </a:lnTo>
                  <a:lnTo>
                    <a:pt x="169" y="201"/>
                  </a:lnTo>
                  <a:lnTo>
                    <a:pt x="147" y="222"/>
                  </a:lnTo>
                  <a:lnTo>
                    <a:pt x="130" y="244"/>
                  </a:lnTo>
                  <a:lnTo>
                    <a:pt x="120" y="266"/>
                  </a:lnTo>
                  <a:lnTo>
                    <a:pt x="117" y="288"/>
                  </a:lnTo>
                  <a:lnTo>
                    <a:pt x="120" y="312"/>
                  </a:lnTo>
                  <a:lnTo>
                    <a:pt x="130" y="334"/>
                  </a:lnTo>
                  <a:lnTo>
                    <a:pt x="147" y="356"/>
                  </a:lnTo>
                  <a:lnTo>
                    <a:pt x="169" y="377"/>
                  </a:lnTo>
                  <a:lnTo>
                    <a:pt x="198" y="397"/>
                  </a:lnTo>
                  <a:lnTo>
                    <a:pt x="231" y="416"/>
                  </a:lnTo>
                  <a:lnTo>
                    <a:pt x="270" y="431"/>
                  </a:lnTo>
                  <a:lnTo>
                    <a:pt x="313" y="444"/>
                  </a:lnTo>
                  <a:lnTo>
                    <a:pt x="360" y="454"/>
                  </a:lnTo>
                  <a:lnTo>
                    <a:pt x="411" y="460"/>
                  </a:lnTo>
                  <a:lnTo>
                    <a:pt x="466" y="463"/>
                  </a:lnTo>
                  <a:lnTo>
                    <a:pt x="521" y="460"/>
                  </a:lnTo>
                  <a:lnTo>
                    <a:pt x="571" y="454"/>
                  </a:lnTo>
                  <a:lnTo>
                    <a:pt x="619" y="444"/>
                  </a:lnTo>
                  <a:lnTo>
                    <a:pt x="662" y="431"/>
                  </a:lnTo>
                  <a:lnTo>
                    <a:pt x="700" y="416"/>
                  </a:lnTo>
                  <a:lnTo>
                    <a:pt x="734" y="397"/>
                  </a:lnTo>
                  <a:lnTo>
                    <a:pt x="762" y="377"/>
                  </a:lnTo>
                  <a:lnTo>
                    <a:pt x="784" y="356"/>
                  </a:lnTo>
                  <a:lnTo>
                    <a:pt x="802" y="334"/>
                  </a:lnTo>
                  <a:lnTo>
                    <a:pt x="812" y="312"/>
                  </a:lnTo>
                  <a:lnTo>
                    <a:pt x="815" y="288"/>
                  </a:lnTo>
                  <a:lnTo>
                    <a:pt x="812" y="266"/>
                  </a:lnTo>
                  <a:lnTo>
                    <a:pt x="802" y="244"/>
                  </a:lnTo>
                  <a:lnTo>
                    <a:pt x="784" y="222"/>
                  </a:lnTo>
                  <a:lnTo>
                    <a:pt x="762" y="201"/>
                  </a:lnTo>
                  <a:lnTo>
                    <a:pt x="734" y="180"/>
                  </a:lnTo>
                  <a:lnTo>
                    <a:pt x="700" y="162"/>
                  </a:lnTo>
                  <a:lnTo>
                    <a:pt x="662" y="147"/>
                  </a:lnTo>
                  <a:lnTo>
                    <a:pt x="619" y="134"/>
                  </a:lnTo>
                  <a:lnTo>
                    <a:pt x="571" y="124"/>
                  </a:lnTo>
                  <a:lnTo>
                    <a:pt x="521" y="118"/>
                  </a:lnTo>
                  <a:lnTo>
                    <a:pt x="466" y="115"/>
                  </a:lnTo>
                  <a:close/>
                  <a:moveTo>
                    <a:pt x="466" y="0"/>
                  </a:moveTo>
                  <a:lnTo>
                    <a:pt x="521" y="1"/>
                  </a:lnTo>
                  <a:lnTo>
                    <a:pt x="573" y="7"/>
                  </a:lnTo>
                  <a:lnTo>
                    <a:pt x="624" y="16"/>
                  </a:lnTo>
                  <a:lnTo>
                    <a:pt x="673" y="28"/>
                  </a:lnTo>
                  <a:lnTo>
                    <a:pt x="718" y="44"/>
                  </a:lnTo>
                  <a:lnTo>
                    <a:pt x="759" y="62"/>
                  </a:lnTo>
                  <a:lnTo>
                    <a:pt x="797" y="83"/>
                  </a:lnTo>
                  <a:lnTo>
                    <a:pt x="831" y="107"/>
                  </a:lnTo>
                  <a:lnTo>
                    <a:pt x="861" y="133"/>
                  </a:lnTo>
                  <a:lnTo>
                    <a:pt x="885" y="160"/>
                  </a:lnTo>
                  <a:lnTo>
                    <a:pt x="905" y="190"/>
                  </a:lnTo>
                  <a:lnTo>
                    <a:pt x="919" y="222"/>
                  </a:lnTo>
                  <a:lnTo>
                    <a:pt x="929" y="255"/>
                  </a:lnTo>
                  <a:lnTo>
                    <a:pt x="932" y="288"/>
                  </a:lnTo>
                  <a:lnTo>
                    <a:pt x="932" y="1448"/>
                  </a:lnTo>
                  <a:lnTo>
                    <a:pt x="929" y="1482"/>
                  </a:lnTo>
                  <a:lnTo>
                    <a:pt x="919" y="1515"/>
                  </a:lnTo>
                  <a:lnTo>
                    <a:pt x="905" y="1546"/>
                  </a:lnTo>
                  <a:lnTo>
                    <a:pt x="885" y="1577"/>
                  </a:lnTo>
                  <a:lnTo>
                    <a:pt x="861" y="1604"/>
                  </a:lnTo>
                  <a:lnTo>
                    <a:pt x="831" y="1630"/>
                  </a:lnTo>
                  <a:lnTo>
                    <a:pt x="797" y="1653"/>
                  </a:lnTo>
                  <a:lnTo>
                    <a:pt x="759" y="1675"/>
                  </a:lnTo>
                  <a:lnTo>
                    <a:pt x="718" y="1693"/>
                  </a:lnTo>
                  <a:lnTo>
                    <a:pt x="673" y="1709"/>
                  </a:lnTo>
                  <a:lnTo>
                    <a:pt x="624" y="1721"/>
                  </a:lnTo>
                  <a:lnTo>
                    <a:pt x="573" y="1730"/>
                  </a:lnTo>
                  <a:lnTo>
                    <a:pt x="521" y="1735"/>
                  </a:lnTo>
                  <a:lnTo>
                    <a:pt x="466" y="1737"/>
                  </a:lnTo>
                  <a:lnTo>
                    <a:pt x="411" y="1735"/>
                  </a:lnTo>
                  <a:lnTo>
                    <a:pt x="357" y="1730"/>
                  </a:lnTo>
                  <a:lnTo>
                    <a:pt x="308" y="1721"/>
                  </a:lnTo>
                  <a:lnTo>
                    <a:pt x="259" y="1709"/>
                  </a:lnTo>
                  <a:lnTo>
                    <a:pt x="214" y="1693"/>
                  </a:lnTo>
                  <a:lnTo>
                    <a:pt x="173" y="1675"/>
                  </a:lnTo>
                  <a:lnTo>
                    <a:pt x="135" y="1653"/>
                  </a:lnTo>
                  <a:lnTo>
                    <a:pt x="101" y="1630"/>
                  </a:lnTo>
                  <a:lnTo>
                    <a:pt x="71" y="1604"/>
                  </a:lnTo>
                  <a:lnTo>
                    <a:pt x="47" y="1577"/>
                  </a:lnTo>
                  <a:lnTo>
                    <a:pt x="26" y="1546"/>
                  </a:lnTo>
                  <a:lnTo>
                    <a:pt x="12" y="1515"/>
                  </a:lnTo>
                  <a:lnTo>
                    <a:pt x="3" y="1482"/>
                  </a:lnTo>
                  <a:lnTo>
                    <a:pt x="0" y="1448"/>
                  </a:lnTo>
                  <a:lnTo>
                    <a:pt x="0" y="288"/>
                  </a:lnTo>
                  <a:lnTo>
                    <a:pt x="3" y="255"/>
                  </a:lnTo>
                  <a:lnTo>
                    <a:pt x="12" y="222"/>
                  </a:lnTo>
                  <a:lnTo>
                    <a:pt x="26" y="190"/>
                  </a:lnTo>
                  <a:lnTo>
                    <a:pt x="47" y="160"/>
                  </a:lnTo>
                  <a:lnTo>
                    <a:pt x="71" y="133"/>
                  </a:lnTo>
                  <a:lnTo>
                    <a:pt x="101" y="107"/>
                  </a:lnTo>
                  <a:lnTo>
                    <a:pt x="135" y="83"/>
                  </a:lnTo>
                  <a:lnTo>
                    <a:pt x="173" y="62"/>
                  </a:lnTo>
                  <a:lnTo>
                    <a:pt x="214" y="44"/>
                  </a:lnTo>
                  <a:lnTo>
                    <a:pt x="259" y="28"/>
                  </a:lnTo>
                  <a:lnTo>
                    <a:pt x="308" y="16"/>
                  </a:lnTo>
                  <a:lnTo>
                    <a:pt x="357" y="7"/>
                  </a:lnTo>
                  <a:lnTo>
                    <a:pt x="411" y="1"/>
                  </a:lnTo>
                  <a:lnTo>
                    <a:pt x="4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2" name="Freeform 1495"/>
            <p:cNvSpPr>
              <a:spLocks noEditPoints="1"/>
            </p:cNvSpPr>
            <p:nvPr/>
          </p:nvSpPr>
          <p:spPr bwMode="auto">
            <a:xfrm>
              <a:off x="5014" y="3604"/>
              <a:ext cx="67" cy="228"/>
            </a:xfrm>
            <a:custGeom>
              <a:avLst/>
              <a:gdLst>
                <a:gd name="T0" fmla="*/ 232 w 932"/>
                <a:gd name="T1" fmla="*/ 3024 h 3186"/>
                <a:gd name="T2" fmla="*/ 618 w 932"/>
                <a:gd name="T3" fmla="*/ 3052 h 3186"/>
                <a:gd name="T4" fmla="*/ 815 w 932"/>
                <a:gd name="T5" fmla="*/ 2897 h 3186"/>
                <a:gd name="T6" fmla="*/ 466 w 932"/>
                <a:gd name="T7" fmla="*/ 2897 h 3186"/>
                <a:gd name="T8" fmla="*/ 116 w 932"/>
                <a:gd name="T9" fmla="*/ 2511 h 3186"/>
                <a:gd name="T10" fmla="*/ 269 w 932"/>
                <a:gd name="T11" fmla="*/ 2749 h 3186"/>
                <a:gd name="T12" fmla="*/ 662 w 932"/>
                <a:gd name="T13" fmla="*/ 2749 h 3186"/>
                <a:gd name="T14" fmla="*/ 815 w 932"/>
                <a:gd name="T15" fmla="*/ 2511 h 3186"/>
                <a:gd name="T16" fmla="*/ 406 w 932"/>
                <a:gd name="T17" fmla="*/ 2605 h 3186"/>
                <a:gd name="T18" fmla="*/ 116 w 932"/>
                <a:gd name="T19" fmla="*/ 2317 h 3186"/>
                <a:gd name="T20" fmla="*/ 313 w 932"/>
                <a:gd name="T21" fmla="*/ 2472 h 3186"/>
                <a:gd name="T22" fmla="*/ 700 w 932"/>
                <a:gd name="T23" fmla="*/ 2444 h 3186"/>
                <a:gd name="T24" fmla="*/ 777 w 932"/>
                <a:gd name="T25" fmla="*/ 2245 h 3186"/>
                <a:gd name="T26" fmla="*/ 349 w 932"/>
                <a:gd name="T27" fmla="*/ 2309 h 3186"/>
                <a:gd name="T28" fmla="*/ 120 w 932"/>
                <a:gd name="T29" fmla="*/ 2050 h 3186"/>
                <a:gd name="T30" fmla="*/ 359 w 932"/>
                <a:gd name="T31" fmla="*/ 2193 h 3186"/>
                <a:gd name="T32" fmla="*/ 734 w 932"/>
                <a:gd name="T33" fmla="*/ 2136 h 3186"/>
                <a:gd name="T34" fmla="*/ 733 w 932"/>
                <a:gd name="T35" fmla="*/ 1977 h 3186"/>
                <a:gd name="T36" fmla="*/ 295 w 932"/>
                <a:gd name="T37" fmla="*/ 2008 h 3186"/>
                <a:gd name="T38" fmla="*/ 130 w 932"/>
                <a:gd name="T39" fmla="*/ 1783 h 3186"/>
                <a:gd name="T40" fmla="*/ 411 w 932"/>
                <a:gd name="T41" fmla="*/ 1909 h 3186"/>
                <a:gd name="T42" fmla="*/ 762 w 932"/>
                <a:gd name="T43" fmla="*/ 1826 h 3186"/>
                <a:gd name="T44" fmla="*/ 686 w 932"/>
                <a:gd name="T45" fmla="*/ 1704 h 3186"/>
                <a:gd name="T46" fmla="*/ 245 w 932"/>
                <a:gd name="T47" fmla="*/ 1704 h 3186"/>
                <a:gd name="T48" fmla="*/ 146 w 932"/>
                <a:gd name="T49" fmla="*/ 1515 h 3186"/>
                <a:gd name="T50" fmla="*/ 466 w 932"/>
                <a:gd name="T51" fmla="*/ 1622 h 3186"/>
                <a:gd name="T52" fmla="*/ 785 w 932"/>
                <a:gd name="T53" fmla="*/ 1515 h 3186"/>
                <a:gd name="T54" fmla="*/ 635 w 932"/>
                <a:gd name="T55" fmla="*/ 1428 h 3186"/>
                <a:gd name="T56" fmla="*/ 198 w 932"/>
                <a:gd name="T57" fmla="*/ 1397 h 3186"/>
                <a:gd name="T58" fmla="*/ 170 w 932"/>
                <a:gd name="T59" fmla="*/ 1247 h 3186"/>
                <a:gd name="T60" fmla="*/ 520 w 932"/>
                <a:gd name="T61" fmla="*/ 1329 h 3186"/>
                <a:gd name="T62" fmla="*/ 801 w 932"/>
                <a:gd name="T63" fmla="*/ 1203 h 3186"/>
                <a:gd name="T64" fmla="*/ 582 w 932"/>
                <a:gd name="T65" fmla="*/ 1150 h 3186"/>
                <a:gd name="T66" fmla="*/ 155 w 932"/>
                <a:gd name="T67" fmla="*/ 1086 h 3186"/>
                <a:gd name="T68" fmla="*/ 197 w 932"/>
                <a:gd name="T69" fmla="*/ 977 h 3186"/>
                <a:gd name="T70" fmla="*/ 572 w 932"/>
                <a:gd name="T71" fmla="*/ 1034 h 3186"/>
                <a:gd name="T72" fmla="*/ 811 w 932"/>
                <a:gd name="T73" fmla="*/ 891 h 3186"/>
                <a:gd name="T74" fmla="*/ 525 w 932"/>
                <a:gd name="T75" fmla="*/ 866 h 3186"/>
                <a:gd name="T76" fmla="*/ 116 w 932"/>
                <a:gd name="T77" fmla="*/ 772 h 3186"/>
                <a:gd name="T78" fmla="*/ 232 w 932"/>
                <a:gd name="T79" fmla="*/ 705 h 3186"/>
                <a:gd name="T80" fmla="*/ 618 w 932"/>
                <a:gd name="T81" fmla="*/ 735 h 3186"/>
                <a:gd name="T82" fmla="*/ 815 w 932"/>
                <a:gd name="T83" fmla="*/ 579 h 3186"/>
                <a:gd name="T84" fmla="*/ 466 w 932"/>
                <a:gd name="T85" fmla="*/ 579 h 3186"/>
                <a:gd name="T86" fmla="*/ 466 w 932"/>
                <a:gd name="T87" fmla="*/ 116 h 3186"/>
                <a:gd name="T88" fmla="*/ 146 w 932"/>
                <a:gd name="T89" fmla="*/ 222 h 3186"/>
                <a:gd name="T90" fmla="*/ 197 w 932"/>
                <a:gd name="T91" fmla="*/ 398 h 3186"/>
                <a:gd name="T92" fmla="*/ 572 w 932"/>
                <a:gd name="T93" fmla="*/ 454 h 3186"/>
                <a:gd name="T94" fmla="*/ 811 w 932"/>
                <a:gd name="T95" fmla="*/ 312 h 3186"/>
                <a:gd name="T96" fmla="*/ 662 w 932"/>
                <a:gd name="T97" fmla="*/ 147 h 3186"/>
                <a:gd name="T98" fmla="*/ 624 w 932"/>
                <a:gd name="T99" fmla="*/ 16 h 3186"/>
                <a:gd name="T100" fmla="*/ 904 w 932"/>
                <a:gd name="T101" fmla="*/ 191 h 3186"/>
                <a:gd name="T102" fmla="*/ 885 w 932"/>
                <a:gd name="T103" fmla="*/ 3026 h 3186"/>
                <a:gd name="T104" fmla="*/ 574 w 932"/>
                <a:gd name="T105" fmla="*/ 3179 h 3186"/>
                <a:gd name="T106" fmla="*/ 173 w 932"/>
                <a:gd name="T107" fmla="*/ 3124 h 3186"/>
                <a:gd name="T108" fmla="*/ 0 w 932"/>
                <a:gd name="T109" fmla="*/ 2897 h 3186"/>
                <a:gd name="T110" fmla="*/ 135 w 932"/>
                <a:gd name="T111" fmla="*/ 83 h 3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32" h="3186">
                  <a:moveTo>
                    <a:pt x="116" y="2801"/>
                  </a:moveTo>
                  <a:lnTo>
                    <a:pt x="116" y="2897"/>
                  </a:lnTo>
                  <a:lnTo>
                    <a:pt x="120" y="2920"/>
                  </a:lnTo>
                  <a:lnTo>
                    <a:pt x="130" y="2942"/>
                  </a:lnTo>
                  <a:lnTo>
                    <a:pt x="146" y="2964"/>
                  </a:lnTo>
                  <a:lnTo>
                    <a:pt x="170" y="2985"/>
                  </a:lnTo>
                  <a:lnTo>
                    <a:pt x="197" y="3006"/>
                  </a:lnTo>
                  <a:lnTo>
                    <a:pt x="232" y="3024"/>
                  </a:lnTo>
                  <a:lnTo>
                    <a:pt x="269" y="3039"/>
                  </a:lnTo>
                  <a:lnTo>
                    <a:pt x="313" y="3052"/>
                  </a:lnTo>
                  <a:lnTo>
                    <a:pt x="359" y="3062"/>
                  </a:lnTo>
                  <a:lnTo>
                    <a:pt x="411" y="3068"/>
                  </a:lnTo>
                  <a:lnTo>
                    <a:pt x="466" y="3070"/>
                  </a:lnTo>
                  <a:lnTo>
                    <a:pt x="520" y="3068"/>
                  </a:lnTo>
                  <a:lnTo>
                    <a:pt x="572" y="3062"/>
                  </a:lnTo>
                  <a:lnTo>
                    <a:pt x="618" y="3052"/>
                  </a:lnTo>
                  <a:lnTo>
                    <a:pt x="662" y="3039"/>
                  </a:lnTo>
                  <a:lnTo>
                    <a:pt x="700" y="3024"/>
                  </a:lnTo>
                  <a:lnTo>
                    <a:pt x="734" y="3006"/>
                  </a:lnTo>
                  <a:lnTo>
                    <a:pt x="762" y="2985"/>
                  </a:lnTo>
                  <a:lnTo>
                    <a:pt x="785" y="2964"/>
                  </a:lnTo>
                  <a:lnTo>
                    <a:pt x="801" y="2942"/>
                  </a:lnTo>
                  <a:lnTo>
                    <a:pt x="811" y="2920"/>
                  </a:lnTo>
                  <a:lnTo>
                    <a:pt x="815" y="2897"/>
                  </a:lnTo>
                  <a:lnTo>
                    <a:pt x="815" y="2801"/>
                  </a:lnTo>
                  <a:lnTo>
                    <a:pt x="777" y="2825"/>
                  </a:lnTo>
                  <a:lnTo>
                    <a:pt x="733" y="2845"/>
                  </a:lnTo>
                  <a:lnTo>
                    <a:pt x="686" y="2863"/>
                  </a:lnTo>
                  <a:lnTo>
                    <a:pt x="635" y="2877"/>
                  </a:lnTo>
                  <a:lnTo>
                    <a:pt x="582" y="2888"/>
                  </a:lnTo>
                  <a:lnTo>
                    <a:pt x="525" y="2894"/>
                  </a:lnTo>
                  <a:lnTo>
                    <a:pt x="466" y="2897"/>
                  </a:lnTo>
                  <a:lnTo>
                    <a:pt x="406" y="2894"/>
                  </a:lnTo>
                  <a:lnTo>
                    <a:pt x="349" y="2888"/>
                  </a:lnTo>
                  <a:lnTo>
                    <a:pt x="295" y="2877"/>
                  </a:lnTo>
                  <a:lnTo>
                    <a:pt x="245" y="2863"/>
                  </a:lnTo>
                  <a:lnTo>
                    <a:pt x="198" y="2845"/>
                  </a:lnTo>
                  <a:lnTo>
                    <a:pt x="155" y="2825"/>
                  </a:lnTo>
                  <a:lnTo>
                    <a:pt x="116" y="2801"/>
                  </a:lnTo>
                  <a:close/>
                  <a:moveTo>
                    <a:pt x="116" y="2511"/>
                  </a:moveTo>
                  <a:lnTo>
                    <a:pt x="116" y="2607"/>
                  </a:lnTo>
                  <a:lnTo>
                    <a:pt x="120" y="2630"/>
                  </a:lnTo>
                  <a:lnTo>
                    <a:pt x="130" y="2652"/>
                  </a:lnTo>
                  <a:lnTo>
                    <a:pt x="146" y="2674"/>
                  </a:lnTo>
                  <a:lnTo>
                    <a:pt x="170" y="2696"/>
                  </a:lnTo>
                  <a:lnTo>
                    <a:pt x="197" y="2716"/>
                  </a:lnTo>
                  <a:lnTo>
                    <a:pt x="232" y="2734"/>
                  </a:lnTo>
                  <a:lnTo>
                    <a:pt x="269" y="2749"/>
                  </a:lnTo>
                  <a:lnTo>
                    <a:pt x="313" y="2762"/>
                  </a:lnTo>
                  <a:lnTo>
                    <a:pt x="359" y="2772"/>
                  </a:lnTo>
                  <a:lnTo>
                    <a:pt x="411" y="2778"/>
                  </a:lnTo>
                  <a:lnTo>
                    <a:pt x="466" y="2780"/>
                  </a:lnTo>
                  <a:lnTo>
                    <a:pt x="520" y="2778"/>
                  </a:lnTo>
                  <a:lnTo>
                    <a:pt x="572" y="2772"/>
                  </a:lnTo>
                  <a:lnTo>
                    <a:pt x="618" y="2762"/>
                  </a:lnTo>
                  <a:lnTo>
                    <a:pt x="662" y="2749"/>
                  </a:lnTo>
                  <a:lnTo>
                    <a:pt x="700" y="2734"/>
                  </a:lnTo>
                  <a:lnTo>
                    <a:pt x="734" y="2716"/>
                  </a:lnTo>
                  <a:lnTo>
                    <a:pt x="762" y="2696"/>
                  </a:lnTo>
                  <a:lnTo>
                    <a:pt x="785" y="2674"/>
                  </a:lnTo>
                  <a:lnTo>
                    <a:pt x="801" y="2652"/>
                  </a:lnTo>
                  <a:lnTo>
                    <a:pt x="811" y="2630"/>
                  </a:lnTo>
                  <a:lnTo>
                    <a:pt x="815" y="2607"/>
                  </a:lnTo>
                  <a:lnTo>
                    <a:pt x="815" y="2511"/>
                  </a:lnTo>
                  <a:lnTo>
                    <a:pt x="777" y="2535"/>
                  </a:lnTo>
                  <a:lnTo>
                    <a:pt x="733" y="2555"/>
                  </a:lnTo>
                  <a:lnTo>
                    <a:pt x="686" y="2573"/>
                  </a:lnTo>
                  <a:lnTo>
                    <a:pt x="635" y="2588"/>
                  </a:lnTo>
                  <a:lnTo>
                    <a:pt x="582" y="2599"/>
                  </a:lnTo>
                  <a:lnTo>
                    <a:pt x="525" y="2605"/>
                  </a:lnTo>
                  <a:lnTo>
                    <a:pt x="466" y="2607"/>
                  </a:lnTo>
                  <a:lnTo>
                    <a:pt x="406" y="2605"/>
                  </a:lnTo>
                  <a:lnTo>
                    <a:pt x="349" y="2599"/>
                  </a:lnTo>
                  <a:lnTo>
                    <a:pt x="295" y="2588"/>
                  </a:lnTo>
                  <a:lnTo>
                    <a:pt x="245" y="2573"/>
                  </a:lnTo>
                  <a:lnTo>
                    <a:pt x="198" y="2555"/>
                  </a:lnTo>
                  <a:lnTo>
                    <a:pt x="155" y="2535"/>
                  </a:lnTo>
                  <a:lnTo>
                    <a:pt x="116" y="2511"/>
                  </a:lnTo>
                  <a:close/>
                  <a:moveTo>
                    <a:pt x="116" y="2221"/>
                  </a:moveTo>
                  <a:lnTo>
                    <a:pt x="116" y="2317"/>
                  </a:lnTo>
                  <a:lnTo>
                    <a:pt x="120" y="2340"/>
                  </a:lnTo>
                  <a:lnTo>
                    <a:pt x="130" y="2362"/>
                  </a:lnTo>
                  <a:lnTo>
                    <a:pt x="146" y="2385"/>
                  </a:lnTo>
                  <a:lnTo>
                    <a:pt x="170" y="2406"/>
                  </a:lnTo>
                  <a:lnTo>
                    <a:pt x="197" y="2426"/>
                  </a:lnTo>
                  <a:lnTo>
                    <a:pt x="232" y="2444"/>
                  </a:lnTo>
                  <a:lnTo>
                    <a:pt x="269" y="2459"/>
                  </a:lnTo>
                  <a:lnTo>
                    <a:pt x="313" y="2472"/>
                  </a:lnTo>
                  <a:lnTo>
                    <a:pt x="359" y="2483"/>
                  </a:lnTo>
                  <a:lnTo>
                    <a:pt x="411" y="2489"/>
                  </a:lnTo>
                  <a:lnTo>
                    <a:pt x="466" y="2491"/>
                  </a:lnTo>
                  <a:lnTo>
                    <a:pt x="520" y="2489"/>
                  </a:lnTo>
                  <a:lnTo>
                    <a:pt x="572" y="2483"/>
                  </a:lnTo>
                  <a:lnTo>
                    <a:pt x="618" y="2472"/>
                  </a:lnTo>
                  <a:lnTo>
                    <a:pt x="662" y="2459"/>
                  </a:lnTo>
                  <a:lnTo>
                    <a:pt x="700" y="2444"/>
                  </a:lnTo>
                  <a:lnTo>
                    <a:pt x="734" y="2426"/>
                  </a:lnTo>
                  <a:lnTo>
                    <a:pt x="762" y="2406"/>
                  </a:lnTo>
                  <a:lnTo>
                    <a:pt x="785" y="2385"/>
                  </a:lnTo>
                  <a:lnTo>
                    <a:pt x="801" y="2362"/>
                  </a:lnTo>
                  <a:lnTo>
                    <a:pt x="811" y="2340"/>
                  </a:lnTo>
                  <a:lnTo>
                    <a:pt x="815" y="2317"/>
                  </a:lnTo>
                  <a:lnTo>
                    <a:pt x="815" y="2221"/>
                  </a:lnTo>
                  <a:lnTo>
                    <a:pt x="777" y="2245"/>
                  </a:lnTo>
                  <a:lnTo>
                    <a:pt x="733" y="2266"/>
                  </a:lnTo>
                  <a:lnTo>
                    <a:pt x="686" y="2284"/>
                  </a:lnTo>
                  <a:lnTo>
                    <a:pt x="635" y="2298"/>
                  </a:lnTo>
                  <a:lnTo>
                    <a:pt x="582" y="2309"/>
                  </a:lnTo>
                  <a:lnTo>
                    <a:pt x="525" y="2315"/>
                  </a:lnTo>
                  <a:lnTo>
                    <a:pt x="466" y="2317"/>
                  </a:lnTo>
                  <a:lnTo>
                    <a:pt x="406" y="2315"/>
                  </a:lnTo>
                  <a:lnTo>
                    <a:pt x="349" y="2309"/>
                  </a:lnTo>
                  <a:lnTo>
                    <a:pt x="295" y="2298"/>
                  </a:lnTo>
                  <a:lnTo>
                    <a:pt x="245" y="2284"/>
                  </a:lnTo>
                  <a:lnTo>
                    <a:pt x="198" y="2266"/>
                  </a:lnTo>
                  <a:lnTo>
                    <a:pt x="155" y="2245"/>
                  </a:lnTo>
                  <a:lnTo>
                    <a:pt x="116" y="2221"/>
                  </a:lnTo>
                  <a:close/>
                  <a:moveTo>
                    <a:pt x="116" y="1931"/>
                  </a:moveTo>
                  <a:lnTo>
                    <a:pt x="116" y="2027"/>
                  </a:lnTo>
                  <a:lnTo>
                    <a:pt x="120" y="2050"/>
                  </a:lnTo>
                  <a:lnTo>
                    <a:pt x="130" y="2073"/>
                  </a:lnTo>
                  <a:lnTo>
                    <a:pt x="146" y="2095"/>
                  </a:lnTo>
                  <a:lnTo>
                    <a:pt x="170" y="2116"/>
                  </a:lnTo>
                  <a:lnTo>
                    <a:pt x="197" y="2136"/>
                  </a:lnTo>
                  <a:lnTo>
                    <a:pt x="232" y="2154"/>
                  </a:lnTo>
                  <a:lnTo>
                    <a:pt x="269" y="2170"/>
                  </a:lnTo>
                  <a:lnTo>
                    <a:pt x="313" y="2183"/>
                  </a:lnTo>
                  <a:lnTo>
                    <a:pt x="359" y="2193"/>
                  </a:lnTo>
                  <a:lnTo>
                    <a:pt x="411" y="2199"/>
                  </a:lnTo>
                  <a:lnTo>
                    <a:pt x="466" y="2202"/>
                  </a:lnTo>
                  <a:lnTo>
                    <a:pt x="520" y="2199"/>
                  </a:lnTo>
                  <a:lnTo>
                    <a:pt x="572" y="2193"/>
                  </a:lnTo>
                  <a:lnTo>
                    <a:pt x="618" y="2183"/>
                  </a:lnTo>
                  <a:lnTo>
                    <a:pt x="662" y="2170"/>
                  </a:lnTo>
                  <a:lnTo>
                    <a:pt x="700" y="2154"/>
                  </a:lnTo>
                  <a:lnTo>
                    <a:pt x="734" y="2136"/>
                  </a:lnTo>
                  <a:lnTo>
                    <a:pt x="762" y="2116"/>
                  </a:lnTo>
                  <a:lnTo>
                    <a:pt x="785" y="2095"/>
                  </a:lnTo>
                  <a:lnTo>
                    <a:pt x="801" y="2073"/>
                  </a:lnTo>
                  <a:lnTo>
                    <a:pt x="811" y="2050"/>
                  </a:lnTo>
                  <a:lnTo>
                    <a:pt x="815" y="2027"/>
                  </a:lnTo>
                  <a:lnTo>
                    <a:pt x="815" y="1931"/>
                  </a:lnTo>
                  <a:lnTo>
                    <a:pt x="777" y="1955"/>
                  </a:lnTo>
                  <a:lnTo>
                    <a:pt x="733" y="1977"/>
                  </a:lnTo>
                  <a:lnTo>
                    <a:pt x="686" y="1994"/>
                  </a:lnTo>
                  <a:lnTo>
                    <a:pt x="635" y="2008"/>
                  </a:lnTo>
                  <a:lnTo>
                    <a:pt x="582" y="2019"/>
                  </a:lnTo>
                  <a:lnTo>
                    <a:pt x="525" y="2025"/>
                  </a:lnTo>
                  <a:lnTo>
                    <a:pt x="466" y="2027"/>
                  </a:lnTo>
                  <a:lnTo>
                    <a:pt x="406" y="2025"/>
                  </a:lnTo>
                  <a:lnTo>
                    <a:pt x="349" y="2019"/>
                  </a:lnTo>
                  <a:lnTo>
                    <a:pt x="295" y="2008"/>
                  </a:lnTo>
                  <a:lnTo>
                    <a:pt x="245" y="1994"/>
                  </a:lnTo>
                  <a:lnTo>
                    <a:pt x="198" y="1977"/>
                  </a:lnTo>
                  <a:lnTo>
                    <a:pt x="155" y="1955"/>
                  </a:lnTo>
                  <a:lnTo>
                    <a:pt x="116" y="1931"/>
                  </a:lnTo>
                  <a:close/>
                  <a:moveTo>
                    <a:pt x="116" y="1641"/>
                  </a:moveTo>
                  <a:lnTo>
                    <a:pt x="116" y="1737"/>
                  </a:lnTo>
                  <a:lnTo>
                    <a:pt x="120" y="1761"/>
                  </a:lnTo>
                  <a:lnTo>
                    <a:pt x="130" y="1783"/>
                  </a:lnTo>
                  <a:lnTo>
                    <a:pt x="146" y="1805"/>
                  </a:lnTo>
                  <a:lnTo>
                    <a:pt x="170" y="1826"/>
                  </a:lnTo>
                  <a:lnTo>
                    <a:pt x="197" y="1846"/>
                  </a:lnTo>
                  <a:lnTo>
                    <a:pt x="232" y="1865"/>
                  </a:lnTo>
                  <a:lnTo>
                    <a:pt x="269" y="1880"/>
                  </a:lnTo>
                  <a:lnTo>
                    <a:pt x="313" y="1893"/>
                  </a:lnTo>
                  <a:lnTo>
                    <a:pt x="359" y="1903"/>
                  </a:lnTo>
                  <a:lnTo>
                    <a:pt x="411" y="1909"/>
                  </a:lnTo>
                  <a:lnTo>
                    <a:pt x="466" y="1912"/>
                  </a:lnTo>
                  <a:lnTo>
                    <a:pt x="520" y="1909"/>
                  </a:lnTo>
                  <a:lnTo>
                    <a:pt x="572" y="1903"/>
                  </a:lnTo>
                  <a:lnTo>
                    <a:pt x="618" y="1893"/>
                  </a:lnTo>
                  <a:lnTo>
                    <a:pt x="662" y="1880"/>
                  </a:lnTo>
                  <a:lnTo>
                    <a:pt x="700" y="1865"/>
                  </a:lnTo>
                  <a:lnTo>
                    <a:pt x="734" y="1846"/>
                  </a:lnTo>
                  <a:lnTo>
                    <a:pt x="762" y="1826"/>
                  </a:lnTo>
                  <a:lnTo>
                    <a:pt x="785" y="1805"/>
                  </a:lnTo>
                  <a:lnTo>
                    <a:pt x="801" y="1783"/>
                  </a:lnTo>
                  <a:lnTo>
                    <a:pt x="811" y="1761"/>
                  </a:lnTo>
                  <a:lnTo>
                    <a:pt x="815" y="1737"/>
                  </a:lnTo>
                  <a:lnTo>
                    <a:pt x="815" y="1641"/>
                  </a:lnTo>
                  <a:lnTo>
                    <a:pt x="777" y="1666"/>
                  </a:lnTo>
                  <a:lnTo>
                    <a:pt x="733" y="1687"/>
                  </a:lnTo>
                  <a:lnTo>
                    <a:pt x="686" y="1704"/>
                  </a:lnTo>
                  <a:lnTo>
                    <a:pt x="635" y="1718"/>
                  </a:lnTo>
                  <a:lnTo>
                    <a:pt x="582" y="1729"/>
                  </a:lnTo>
                  <a:lnTo>
                    <a:pt x="525" y="1735"/>
                  </a:lnTo>
                  <a:lnTo>
                    <a:pt x="466" y="1737"/>
                  </a:lnTo>
                  <a:lnTo>
                    <a:pt x="406" y="1735"/>
                  </a:lnTo>
                  <a:lnTo>
                    <a:pt x="349" y="1729"/>
                  </a:lnTo>
                  <a:lnTo>
                    <a:pt x="295" y="1718"/>
                  </a:lnTo>
                  <a:lnTo>
                    <a:pt x="245" y="1704"/>
                  </a:lnTo>
                  <a:lnTo>
                    <a:pt x="198" y="1687"/>
                  </a:lnTo>
                  <a:lnTo>
                    <a:pt x="155" y="1666"/>
                  </a:lnTo>
                  <a:lnTo>
                    <a:pt x="116" y="1641"/>
                  </a:lnTo>
                  <a:close/>
                  <a:moveTo>
                    <a:pt x="116" y="1352"/>
                  </a:moveTo>
                  <a:lnTo>
                    <a:pt x="116" y="1449"/>
                  </a:lnTo>
                  <a:lnTo>
                    <a:pt x="120" y="1471"/>
                  </a:lnTo>
                  <a:lnTo>
                    <a:pt x="130" y="1493"/>
                  </a:lnTo>
                  <a:lnTo>
                    <a:pt x="146" y="1515"/>
                  </a:lnTo>
                  <a:lnTo>
                    <a:pt x="170" y="1536"/>
                  </a:lnTo>
                  <a:lnTo>
                    <a:pt x="197" y="1557"/>
                  </a:lnTo>
                  <a:lnTo>
                    <a:pt x="232" y="1575"/>
                  </a:lnTo>
                  <a:lnTo>
                    <a:pt x="269" y="1590"/>
                  </a:lnTo>
                  <a:lnTo>
                    <a:pt x="313" y="1603"/>
                  </a:lnTo>
                  <a:lnTo>
                    <a:pt x="359" y="1613"/>
                  </a:lnTo>
                  <a:lnTo>
                    <a:pt x="411" y="1619"/>
                  </a:lnTo>
                  <a:lnTo>
                    <a:pt x="466" y="1622"/>
                  </a:lnTo>
                  <a:lnTo>
                    <a:pt x="520" y="1619"/>
                  </a:lnTo>
                  <a:lnTo>
                    <a:pt x="572" y="1613"/>
                  </a:lnTo>
                  <a:lnTo>
                    <a:pt x="618" y="1603"/>
                  </a:lnTo>
                  <a:lnTo>
                    <a:pt x="662" y="1590"/>
                  </a:lnTo>
                  <a:lnTo>
                    <a:pt x="700" y="1575"/>
                  </a:lnTo>
                  <a:lnTo>
                    <a:pt x="734" y="1557"/>
                  </a:lnTo>
                  <a:lnTo>
                    <a:pt x="762" y="1536"/>
                  </a:lnTo>
                  <a:lnTo>
                    <a:pt x="785" y="1515"/>
                  </a:lnTo>
                  <a:lnTo>
                    <a:pt x="801" y="1493"/>
                  </a:lnTo>
                  <a:lnTo>
                    <a:pt x="811" y="1471"/>
                  </a:lnTo>
                  <a:lnTo>
                    <a:pt x="815" y="1449"/>
                  </a:lnTo>
                  <a:lnTo>
                    <a:pt x="815" y="1352"/>
                  </a:lnTo>
                  <a:lnTo>
                    <a:pt x="777" y="1376"/>
                  </a:lnTo>
                  <a:lnTo>
                    <a:pt x="733" y="1397"/>
                  </a:lnTo>
                  <a:lnTo>
                    <a:pt x="686" y="1414"/>
                  </a:lnTo>
                  <a:lnTo>
                    <a:pt x="635" y="1428"/>
                  </a:lnTo>
                  <a:lnTo>
                    <a:pt x="582" y="1440"/>
                  </a:lnTo>
                  <a:lnTo>
                    <a:pt x="525" y="1446"/>
                  </a:lnTo>
                  <a:lnTo>
                    <a:pt x="466" y="1449"/>
                  </a:lnTo>
                  <a:lnTo>
                    <a:pt x="406" y="1446"/>
                  </a:lnTo>
                  <a:lnTo>
                    <a:pt x="349" y="1440"/>
                  </a:lnTo>
                  <a:lnTo>
                    <a:pt x="295" y="1428"/>
                  </a:lnTo>
                  <a:lnTo>
                    <a:pt x="245" y="1414"/>
                  </a:lnTo>
                  <a:lnTo>
                    <a:pt x="198" y="1397"/>
                  </a:lnTo>
                  <a:lnTo>
                    <a:pt x="155" y="1376"/>
                  </a:lnTo>
                  <a:lnTo>
                    <a:pt x="116" y="1352"/>
                  </a:lnTo>
                  <a:close/>
                  <a:moveTo>
                    <a:pt x="116" y="1062"/>
                  </a:moveTo>
                  <a:lnTo>
                    <a:pt x="116" y="1159"/>
                  </a:lnTo>
                  <a:lnTo>
                    <a:pt x="120" y="1181"/>
                  </a:lnTo>
                  <a:lnTo>
                    <a:pt x="130" y="1203"/>
                  </a:lnTo>
                  <a:lnTo>
                    <a:pt x="146" y="1225"/>
                  </a:lnTo>
                  <a:lnTo>
                    <a:pt x="170" y="1247"/>
                  </a:lnTo>
                  <a:lnTo>
                    <a:pt x="197" y="1267"/>
                  </a:lnTo>
                  <a:lnTo>
                    <a:pt x="232" y="1285"/>
                  </a:lnTo>
                  <a:lnTo>
                    <a:pt x="269" y="1301"/>
                  </a:lnTo>
                  <a:lnTo>
                    <a:pt x="313" y="1313"/>
                  </a:lnTo>
                  <a:lnTo>
                    <a:pt x="359" y="1323"/>
                  </a:lnTo>
                  <a:lnTo>
                    <a:pt x="411" y="1329"/>
                  </a:lnTo>
                  <a:lnTo>
                    <a:pt x="466" y="1332"/>
                  </a:lnTo>
                  <a:lnTo>
                    <a:pt x="520" y="1329"/>
                  </a:lnTo>
                  <a:lnTo>
                    <a:pt x="572" y="1323"/>
                  </a:lnTo>
                  <a:lnTo>
                    <a:pt x="618" y="1313"/>
                  </a:lnTo>
                  <a:lnTo>
                    <a:pt x="662" y="1301"/>
                  </a:lnTo>
                  <a:lnTo>
                    <a:pt x="700" y="1285"/>
                  </a:lnTo>
                  <a:lnTo>
                    <a:pt x="734" y="1267"/>
                  </a:lnTo>
                  <a:lnTo>
                    <a:pt x="762" y="1247"/>
                  </a:lnTo>
                  <a:lnTo>
                    <a:pt x="785" y="1225"/>
                  </a:lnTo>
                  <a:lnTo>
                    <a:pt x="801" y="1203"/>
                  </a:lnTo>
                  <a:lnTo>
                    <a:pt x="811" y="1181"/>
                  </a:lnTo>
                  <a:lnTo>
                    <a:pt x="815" y="1159"/>
                  </a:lnTo>
                  <a:lnTo>
                    <a:pt x="815" y="1062"/>
                  </a:lnTo>
                  <a:lnTo>
                    <a:pt x="777" y="1086"/>
                  </a:lnTo>
                  <a:lnTo>
                    <a:pt x="733" y="1107"/>
                  </a:lnTo>
                  <a:lnTo>
                    <a:pt x="686" y="1124"/>
                  </a:lnTo>
                  <a:lnTo>
                    <a:pt x="635" y="1139"/>
                  </a:lnTo>
                  <a:lnTo>
                    <a:pt x="582" y="1150"/>
                  </a:lnTo>
                  <a:lnTo>
                    <a:pt x="525" y="1156"/>
                  </a:lnTo>
                  <a:lnTo>
                    <a:pt x="466" y="1159"/>
                  </a:lnTo>
                  <a:lnTo>
                    <a:pt x="406" y="1156"/>
                  </a:lnTo>
                  <a:lnTo>
                    <a:pt x="349" y="1150"/>
                  </a:lnTo>
                  <a:lnTo>
                    <a:pt x="295" y="1139"/>
                  </a:lnTo>
                  <a:lnTo>
                    <a:pt x="245" y="1124"/>
                  </a:lnTo>
                  <a:lnTo>
                    <a:pt x="198" y="1107"/>
                  </a:lnTo>
                  <a:lnTo>
                    <a:pt x="155" y="1086"/>
                  </a:lnTo>
                  <a:lnTo>
                    <a:pt x="116" y="1062"/>
                  </a:lnTo>
                  <a:close/>
                  <a:moveTo>
                    <a:pt x="116" y="772"/>
                  </a:moveTo>
                  <a:lnTo>
                    <a:pt x="116" y="869"/>
                  </a:lnTo>
                  <a:lnTo>
                    <a:pt x="120" y="891"/>
                  </a:lnTo>
                  <a:lnTo>
                    <a:pt x="130" y="913"/>
                  </a:lnTo>
                  <a:lnTo>
                    <a:pt x="146" y="936"/>
                  </a:lnTo>
                  <a:lnTo>
                    <a:pt x="170" y="957"/>
                  </a:lnTo>
                  <a:lnTo>
                    <a:pt x="197" y="977"/>
                  </a:lnTo>
                  <a:lnTo>
                    <a:pt x="232" y="995"/>
                  </a:lnTo>
                  <a:lnTo>
                    <a:pt x="269" y="1011"/>
                  </a:lnTo>
                  <a:lnTo>
                    <a:pt x="313" y="1025"/>
                  </a:lnTo>
                  <a:lnTo>
                    <a:pt x="359" y="1034"/>
                  </a:lnTo>
                  <a:lnTo>
                    <a:pt x="411" y="1041"/>
                  </a:lnTo>
                  <a:lnTo>
                    <a:pt x="466" y="1043"/>
                  </a:lnTo>
                  <a:lnTo>
                    <a:pt x="520" y="1041"/>
                  </a:lnTo>
                  <a:lnTo>
                    <a:pt x="572" y="1034"/>
                  </a:lnTo>
                  <a:lnTo>
                    <a:pt x="618" y="1025"/>
                  </a:lnTo>
                  <a:lnTo>
                    <a:pt x="662" y="1011"/>
                  </a:lnTo>
                  <a:lnTo>
                    <a:pt x="700" y="995"/>
                  </a:lnTo>
                  <a:lnTo>
                    <a:pt x="734" y="977"/>
                  </a:lnTo>
                  <a:lnTo>
                    <a:pt x="762" y="957"/>
                  </a:lnTo>
                  <a:lnTo>
                    <a:pt x="785" y="936"/>
                  </a:lnTo>
                  <a:lnTo>
                    <a:pt x="801" y="913"/>
                  </a:lnTo>
                  <a:lnTo>
                    <a:pt x="811" y="891"/>
                  </a:lnTo>
                  <a:lnTo>
                    <a:pt x="815" y="869"/>
                  </a:lnTo>
                  <a:lnTo>
                    <a:pt x="815" y="772"/>
                  </a:lnTo>
                  <a:lnTo>
                    <a:pt x="777" y="796"/>
                  </a:lnTo>
                  <a:lnTo>
                    <a:pt x="733" y="818"/>
                  </a:lnTo>
                  <a:lnTo>
                    <a:pt x="686" y="835"/>
                  </a:lnTo>
                  <a:lnTo>
                    <a:pt x="635" y="850"/>
                  </a:lnTo>
                  <a:lnTo>
                    <a:pt x="582" y="860"/>
                  </a:lnTo>
                  <a:lnTo>
                    <a:pt x="525" y="866"/>
                  </a:lnTo>
                  <a:lnTo>
                    <a:pt x="466" y="869"/>
                  </a:lnTo>
                  <a:lnTo>
                    <a:pt x="406" y="866"/>
                  </a:lnTo>
                  <a:lnTo>
                    <a:pt x="349" y="860"/>
                  </a:lnTo>
                  <a:lnTo>
                    <a:pt x="295" y="850"/>
                  </a:lnTo>
                  <a:lnTo>
                    <a:pt x="245" y="835"/>
                  </a:lnTo>
                  <a:lnTo>
                    <a:pt x="198" y="818"/>
                  </a:lnTo>
                  <a:lnTo>
                    <a:pt x="155" y="796"/>
                  </a:lnTo>
                  <a:lnTo>
                    <a:pt x="116" y="772"/>
                  </a:lnTo>
                  <a:close/>
                  <a:moveTo>
                    <a:pt x="116" y="482"/>
                  </a:moveTo>
                  <a:lnTo>
                    <a:pt x="116" y="579"/>
                  </a:lnTo>
                  <a:lnTo>
                    <a:pt x="120" y="601"/>
                  </a:lnTo>
                  <a:lnTo>
                    <a:pt x="130" y="624"/>
                  </a:lnTo>
                  <a:lnTo>
                    <a:pt x="146" y="646"/>
                  </a:lnTo>
                  <a:lnTo>
                    <a:pt x="170" y="667"/>
                  </a:lnTo>
                  <a:lnTo>
                    <a:pt x="197" y="687"/>
                  </a:lnTo>
                  <a:lnTo>
                    <a:pt x="232" y="705"/>
                  </a:lnTo>
                  <a:lnTo>
                    <a:pt x="269" y="722"/>
                  </a:lnTo>
                  <a:lnTo>
                    <a:pt x="313" y="735"/>
                  </a:lnTo>
                  <a:lnTo>
                    <a:pt x="359" y="744"/>
                  </a:lnTo>
                  <a:lnTo>
                    <a:pt x="411" y="751"/>
                  </a:lnTo>
                  <a:lnTo>
                    <a:pt x="466" y="753"/>
                  </a:lnTo>
                  <a:lnTo>
                    <a:pt x="520" y="751"/>
                  </a:lnTo>
                  <a:lnTo>
                    <a:pt x="572" y="744"/>
                  </a:lnTo>
                  <a:lnTo>
                    <a:pt x="618" y="735"/>
                  </a:lnTo>
                  <a:lnTo>
                    <a:pt x="662" y="722"/>
                  </a:lnTo>
                  <a:lnTo>
                    <a:pt x="700" y="705"/>
                  </a:lnTo>
                  <a:lnTo>
                    <a:pt x="734" y="687"/>
                  </a:lnTo>
                  <a:lnTo>
                    <a:pt x="762" y="667"/>
                  </a:lnTo>
                  <a:lnTo>
                    <a:pt x="785" y="646"/>
                  </a:lnTo>
                  <a:lnTo>
                    <a:pt x="801" y="624"/>
                  </a:lnTo>
                  <a:lnTo>
                    <a:pt x="811" y="601"/>
                  </a:lnTo>
                  <a:lnTo>
                    <a:pt x="815" y="579"/>
                  </a:lnTo>
                  <a:lnTo>
                    <a:pt x="815" y="482"/>
                  </a:lnTo>
                  <a:lnTo>
                    <a:pt x="777" y="507"/>
                  </a:lnTo>
                  <a:lnTo>
                    <a:pt x="733" y="528"/>
                  </a:lnTo>
                  <a:lnTo>
                    <a:pt x="686" y="545"/>
                  </a:lnTo>
                  <a:lnTo>
                    <a:pt x="635" y="559"/>
                  </a:lnTo>
                  <a:lnTo>
                    <a:pt x="582" y="570"/>
                  </a:lnTo>
                  <a:lnTo>
                    <a:pt x="525" y="576"/>
                  </a:lnTo>
                  <a:lnTo>
                    <a:pt x="466" y="579"/>
                  </a:lnTo>
                  <a:lnTo>
                    <a:pt x="406" y="576"/>
                  </a:lnTo>
                  <a:lnTo>
                    <a:pt x="349" y="570"/>
                  </a:lnTo>
                  <a:lnTo>
                    <a:pt x="295" y="559"/>
                  </a:lnTo>
                  <a:lnTo>
                    <a:pt x="245" y="545"/>
                  </a:lnTo>
                  <a:lnTo>
                    <a:pt x="198" y="528"/>
                  </a:lnTo>
                  <a:lnTo>
                    <a:pt x="155" y="507"/>
                  </a:lnTo>
                  <a:lnTo>
                    <a:pt x="116" y="482"/>
                  </a:lnTo>
                  <a:close/>
                  <a:moveTo>
                    <a:pt x="466" y="116"/>
                  </a:moveTo>
                  <a:lnTo>
                    <a:pt x="411" y="118"/>
                  </a:lnTo>
                  <a:lnTo>
                    <a:pt x="359" y="124"/>
                  </a:lnTo>
                  <a:lnTo>
                    <a:pt x="313" y="134"/>
                  </a:lnTo>
                  <a:lnTo>
                    <a:pt x="269" y="147"/>
                  </a:lnTo>
                  <a:lnTo>
                    <a:pt x="232" y="162"/>
                  </a:lnTo>
                  <a:lnTo>
                    <a:pt x="197" y="180"/>
                  </a:lnTo>
                  <a:lnTo>
                    <a:pt x="170" y="201"/>
                  </a:lnTo>
                  <a:lnTo>
                    <a:pt x="146" y="222"/>
                  </a:lnTo>
                  <a:lnTo>
                    <a:pt x="130" y="244"/>
                  </a:lnTo>
                  <a:lnTo>
                    <a:pt x="120" y="266"/>
                  </a:lnTo>
                  <a:lnTo>
                    <a:pt x="116" y="289"/>
                  </a:lnTo>
                  <a:lnTo>
                    <a:pt x="120" y="312"/>
                  </a:lnTo>
                  <a:lnTo>
                    <a:pt x="130" y="334"/>
                  </a:lnTo>
                  <a:lnTo>
                    <a:pt x="146" y="356"/>
                  </a:lnTo>
                  <a:lnTo>
                    <a:pt x="170" y="377"/>
                  </a:lnTo>
                  <a:lnTo>
                    <a:pt x="197" y="398"/>
                  </a:lnTo>
                  <a:lnTo>
                    <a:pt x="232" y="416"/>
                  </a:lnTo>
                  <a:lnTo>
                    <a:pt x="269" y="432"/>
                  </a:lnTo>
                  <a:lnTo>
                    <a:pt x="313" y="445"/>
                  </a:lnTo>
                  <a:lnTo>
                    <a:pt x="359" y="454"/>
                  </a:lnTo>
                  <a:lnTo>
                    <a:pt x="411" y="461"/>
                  </a:lnTo>
                  <a:lnTo>
                    <a:pt x="466" y="463"/>
                  </a:lnTo>
                  <a:lnTo>
                    <a:pt x="520" y="461"/>
                  </a:lnTo>
                  <a:lnTo>
                    <a:pt x="572" y="454"/>
                  </a:lnTo>
                  <a:lnTo>
                    <a:pt x="618" y="445"/>
                  </a:lnTo>
                  <a:lnTo>
                    <a:pt x="662" y="432"/>
                  </a:lnTo>
                  <a:lnTo>
                    <a:pt x="700" y="416"/>
                  </a:lnTo>
                  <a:lnTo>
                    <a:pt x="734" y="398"/>
                  </a:lnTo>
                  <a:lnTo>
                    <a:pt x="762" y="377"/>
                  </a:lnTo>
                  <a:lnTo>
                    <a:pt x="785" y="356"/>
                  </a:lnTo>
                  <a:lnTo>
                    <a:pt x="801" y="334"/>
                  </a:lnTo>
                  <a:lnTo>
                    <a:pt x="811" y="312"/>
                  </a:lnTo>
                  <a:lnTo>
                    <a:pt x="815" y="289"/>
                  </a:lnTo>
                  <a:lnTo>
                    <a:pt x="811" y="266"/>
                  </a:lnTo>
                  <a:lnTo>
                    <a:pt x="801" y="244"/>
                  </a:lnTo>
                  <a:lnTo>
                    <a:pt x="785" y="222"/>
                  </a:lnTo>
                  <a:lnTo>
                    <a:pt x="762" y="201"/>
                  </a:lnTo>
                  <a:lnTo>
                    <a:pt x="734" y="180"/>
                  </a:lnTo>
                  <a:lnTo>
                    <a:pt x="700" y="162"/>
                  </a:lnTo>
                  <a:lnTo>
                    <a:pt x="662" y="147"/>
                  </a:lnTo>
                  <a:lnTo>
                    <a:pt x="618" y="134"/>
                  </a:lnTo>
                  <a:lnTo>
                    <a:pt x="572" y="124"/>
                  </a:lnTo>
                  <a:lnTo>
                    <a:pt x="520" y="118"/>
                  </a:lnTo>
                  <a:lnTo>
                    <a:pt x="466" y="116"/>
                  </a:lnTo>
                  <a:close/>
                  <a:moveTo>
                    <a:pt x="466" y="0"/>
                  </a:moveTo>
                  <a:lnTo>
                    <a:pt x="521" y="2"/>
                  </a:lnTo>
                  <a:lnTo>
                    <a:pt x="574" y="7"/>
                  </a:lnTo>
                  <a:lnTo>
                    <a:pt x="624" y="16"/>
                  </a:lnTo>
                  <a:lnTo>
                    <a:pt x="672" y="28"/>
                  </a:lnTo>
                  <a:lnTo>
                    <a:pt x="717" y="44"/>
                  </a:lnTo>
                  <a:lnTo>
                    <a:pt x="758" y="62"/>
                  </a:lnTo>
                  <a:lnTo>
                    <a:pt x="797" y="83"/>
                  </a:lnTo>
                  <a:lnTo>
                    <a:pt x="830" y="107"/>
                  </a:lnTo>
                  <a:lnTo>
                    <a:pt x="860" y="133"/>
                  </a:lnTo>
                  <a:lnTo>
                    <a:pt x="885" y="160"/>
                  </a:lnTo>
                  <a:lnTo>
                    <a:pt x="904" y="191"/>
                  </a:lnTo>
                  <a:lnTo>
                    <a:pt x="920" y="222"/>
                  </a:lnTo>
                  <a:lnTo>
                    <a:pt x="929" y="255"/>
                  </a:lnTo>
                  <a:lnTo>
                    <a:pt x="932" y="289"/>
                  </a:lnTo>
                  <a:lnTo>
                    <a:pt x="932" y="2897"/>
                  </a:lnTo>
                  <a:lnTo>
                    <a:pt x="929" y="2931"/>
                  </a:lnTo>
                  <a:lnTo>
                    <a:pt x="920" y="2964"/>
                  </a:lnTo>
                  <a:lnTo>
                    <a:pt x="904" y="2995"/>
                  </a:lnTo>
                  <a:lnTo>
                    <a:pt x="885" y="3026"/>
                  </a:lnTo>
                  <a:lnTo>
                    <a:pt x="860" y="3053"/>
                  </a:lnTo>
                  <a:lnTo>
                    <a:pt x="830" y="3079"/>
                  </a:lnTo>
                  <a:lnTo>
                    <a:pt x="797" y="3102"/>
                  </a:lnTo>
                  <a:lnTo>
                    <a:pt x="758" y="3124"/>
                  </a:lnTo>
                  <a:lnTo>
                    <a:pt x="717" y="3142"/>
                  </a:lnTo>
                  <a:lnTo>
                    <a:pt x="672" y="3158"/>
                  </a:lnTo>
                  <a:lnTo>
                    <a:pt x="624" y="3170"/>
                  </a:lnTo>
                  <a:lnTo>
                    <a:pt x="574" y="3179"/>
                  </a:lnTo>
                  <a:lnTo>
                    <a:pt x="521" y="3184"/>
                  </a:lnTo>
                  <a:lnTo>
                    <a:pt x="466" y="3186"/>
                  </a:lnTo>
                  <a:lnTo>
                    <a:pt x="410" y="3184"/>
                  </a:lnTo>
                  <a:lnTo>
                    <a:pt x="357" y="3179"/>
                  </a:lnTo>
                  <a:lnTo>
                    <a:pt x="307" y="3170"/>
                  </a:lnTo>
                  <a:lnTo>
                    <a:pt x="259" y="3158"/>
                  </a:lnTo>
                  <a:lnTo>
                    <a:pt x="214" y="3142"/>
                  </a:lnTo>
                  <a:lnTo>
                    <a:pt x="173" y="3124"/>
                  </a:lnTo>
                  <a:lnTo>
                    <a:pt x="135" y="3102"/>
                  </a:lnTo>
                  <a:lnTo>
                    <a:pt x="101" y="3079"/>
                  </a:lnTo>
                  <a:lnTo>
                    <a:pt x="71" y="3053"/>
                  </a:lnTo>
                  <a:lnTo>
                    <a:pt x="47" y="3026"/>
                  </a:lnTo>
                  <a:lnTo>
                    <a:pt x="27" y="2995"/>
                  </a:lnTo>
                  <a:lnTo>
                    <a:pt x="11" y="2964"/>
                  </a:lnTo>
                  <a:lnTo>
                    <a:pt x="3" y="2931"/>
                  </a:lnTo>
                  <a:lnTo>
                    <a:pt x="0" y="2897"/>
                  </a:lnTo>
                  <a:lnTo>
                    <a:pt x="0" y="289"/>
                  </a:lnTo>
                  <a:lnTo>
                    <a:pt x="3" y="255"/>
                  </a:lnTo>
                  <a:lnTo>
                    <a:pt x="11" y="222"/>
                  </a:lnTo>
                  <a:lnTo>
                    <a:pt x="27" y="191"/>
                  </a:lnTo>
                  <a:lnTo>
                    <a:pt x="47" y="160"/>
                  </a:lnTo>
                  <a:lnTo>
                    <a:pt x="71" y="133"/>
                  </a:lnTo>
                  <a:lnTo>
                    <a:pt x="101" y="107"/>
                  </a:lnTo>
                  <a:lnTo>
                    <a:pt x="135" y="83"/>
                  </a:lnTo>
                  <a:lnTo>
                    <a:pt x="173" y="62"/>
                  </a:lnTo>
                  <a:lnTo>
                    <a:pt x="214" y="44"/>
                  </a:lnTo>
                  <a:lnTo>
                    <a:pt x="259" y="28"/>
                  </a:lnTo>
                  <a:lnTo>
                    <a:pt x="307" y="16"/>
                  </a:lnTo>
                  <a:lnTo>
                    <a:pt x="357" y="7"/>
                  </a:lnTo>
                  <a:lnTo>
                    <a:pt x="410" y="2"/>
                  </a:lnTo>
                  <a:lnTo>
                    <a:pt x="4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3" name="Freeform 1496"/>
            <p:cNvSpPr>
              <a:spLocks noEditPoints="1"/>
            </p:cNvSpPr>
            <p:nvPr/>
          </p:nvSpPr>
          <p:spPr bwMode="auto">
            <a:xfrm>
              <a:off x="4906" y="3600"/>
              <a:ext cx="100" cy="232"/>
            </a:xfrm>
            <a:custGeom>
              <a:avLst/>
              <a:gdLst>
                <a:gd name="T0" fmla="*/ 620 w 1398"/>
                <a:gd name="T1" fmla="*/ 3098 h 3245"/>
                <a:gd name="T2" fmla="*/ 1050 w 1398"/>
                <a:gd name="T3" fmla="*/ 3083 h 3245"/>
                <a:gd name="T4" fmla="*/ 1084 w 1398"/>
                <a:gd name="T5" fmla="*/ 2904 h 3245"/>
                <a:gd name="T6" fmla="*/ 595 w 1398"/>
                <a:gd name="T7" fmla="*/ 2922 h 3245"/>
                <a:gd name="T8" fmla="*/ 520 w 1398"/>
                <a:gd name="T9" fmla="*/ 2755 h 3245"/>
                <a:gd name="T10" fmla="*/ 921 w 1398"/>
                <a:gd name="T11" fmla="*/ 2831 h 3245"/>
                <a:gd name="T12" fmla="*/ 1165 w 1398"/>
                <a:gd name="T13" fmla="*/ 2666 h 3245"/>
                <a:gd name="T14" fmla="*/ 756 w 1398"/>
                <a:gd name="T15" fmla="*/ 2664 h 3245"/>
                <a:gd name="T16" fmla="*/ 470 w 1398"/>
                <a:gd name="T17" fmla="*/ 2399 h 3245"/>
                <a:gd name="T18" fmla="*/ 761 w 1398"/>
                <a:gd name="T19" fmla="*/ 2548 h 3245"/>
                <a:gd name="T20" fmla="*/ 1135 w 1398"/>
                <a:gd name="T21" fmla="*/ 2444 h 3245"/>
                <a:gd name="T22" fmla="*/ 932 w 1398"/>
                <a:gd name="T23" fmla="*/ 2368 h 3245"/>
                <a:gd name="T24" fmla="*/ 467 w 1398"/>
                <a:gd name="T25" fmla="*/ 2280 h 3245"/>
                <a:gd name="T26" fmla="*/ 620 w 1398"/>
                <a:gd name="T27" fmla="*/ 2229 h 3245"/>
                <a:gd name="T28" fmla="*/ 1050 w 1398"/>
                <a:gd name="T29" fmla="*/ 2213 h 3245"/>
                <a:gd name="T30" fmla="*/ 1084 w 1398"/>
                <a:gd name="T31" fmla="*/ 2036 h 3245"/>
                <a:gd name="T32" fmla="*/ 595 w 1398"/>
                <a:gd name="T33" fmla="*/ 2053 h 3245"/>
                <a:gd name="T34" fmla="*/ 520 w 1398"/>
                <a:gd name="T35" fmla="*/ 1885 h 3245"/>
                <a:gd name="T36" fmla="*/ 921 w 1398"/>
                <a:gd name="T37" fmla="*/ 1962 h 3245"/>
                <a:gd name="T38" fmla="*/ 1165 w 1398"/>
                <a:gd name="T39" fmla="*/ 1796 h 3245"/>
                <a:gd name="T40" fmla="*/ 756 w 1398"/>
                <a:gd name="T41" fmla="*/ 1794 h 3245"/>
                <a:gd name="T42" fmla="*/ 470 w 1398"/>
                <a:gd name="T43" fmla="*/ 1530 h 3245"/>
                <a:gd name="T44" fmla="*/ 761 w 1398"/>
                <a:gd name="T45" fmla="*/ 1678 h 3245"/>
                <a:gd name="T46" fmla="*/ 1135 w 1398"/>
                <a:gd name="T47" fmla="*/ 1574 h 3245"/>
                <a:gd name="T48" fmla="*/ 932 w 1398"/>
                <a:gd name="T49" fmla="*/ 1499 h 3245"/>
                <a:gd name="T50" fmla="*/ 467 w 1398"/>
                <a:gd name="T51" fmla="*/ 1411 h 3245"/>
                <a:gd name="T52" fmla="*/ 480 w 1398"/>
                <a:gd name="T53" fmla="*/ 1172 h 3245"/>
                <a:gd name="T54" fmla="*/ 620 w 1398"/>
                <a:gd name="T55" fmla="*/ 1360 h 3245"/>
                <a:gd name="T56" fmla="*/ 1050 w 1398"/>
                <a:gd name="T57" fmla="*/ 1344 h 3245"/>
                <a:gd name="T58" fmla="*/ 1136 w 1398"/>
                <a:gd name="T59" fmla="*/ 1150 h 3245"/>
                <a:gd name="T60" fmla="*/ 758 w 1398"/>
                <a:gd name="T61" fmla="*/ 1218 h 3245"/>
                <a:gd name="T62" fmla="*/ 1103 w 1398"/>
                <a:gd name="T63" fmla="*/ 382 h 3245"/>
                <a:gd name="T64" fmla="*/ 991 w 1398"/>
                <a:gd name="T65" fmla="*/ 593 h 3245"/>
                <a:gd name="T66" fmla="*/ 1169 w 1398"/>
                <a:gd name="T67" fmla="*/ 604 h 3245"/>
                <a:gd name="T68" fmla="*/ 1281 w 1398"/>
                <a:gd name="T69" fmla="*/ 394 h 3245"/>
                <a:gd name="T70" fmla="*/ 128 w 1398"/>
                <a:gd name="T71" fmla="*/ 250 h 3245"/>
                <a:gd name="T72" fmla="*/ 303 w 1398"/>
                <a:gd name="T73" fmla="*/ 445 h 3245"/>
                <a:gd name="T74" fmla="*/ 464 w 1398"/>
                <a:gd name="T75" fmla="*/ 390 h 3245"/>
                <a:gd name="T76" fmla="*/ 338 w 1398"/>
                <a:gd name="T77" fmla="*/ 159 h 3245"/>
                <a:gd name="T78" fmla="*/ 163 w 1398"/>
                <a:gd name="T79" fmla="*/ 1 h 3245"/>
                <a:gd name="T80" fmla="*/ 470 w 1398"/>
                <a:gd name="T81" fmla="*/ 113 h 3245"/>
                <a:gd name="T82" fmla="*/ 581 w 1398"/>
                <a:gd name="T83" fmla="*/ 410 h 3245"/>
                <a:gd name="T84" fmla="*/ 774 w 1398"/>
                <a:gd name="T85" fmla="*/ 771 h 3245"/>
                <a:gd name="T86" fmla="*/ 902 w 1398"/>
                <a:gd name="T87" fmla="*/ 451 h 3245"/>
                <a:gd name="T88" fmla="*/ 1138 w 1398"/>
                <a:gd name="T89" fmla="*/ 248 h 3245"/>
                <a:gd name="T90" fmla="*/ 1345 w 1398"/>
                <a:gd name="T91" fmla="*/ 236 h 3245"/>
                <a:gd name="T92" fmla="*/ 1398 w 1398"/>
                <a:gd name="T93" fmla="*/ 340 h 3245"/>
                <a:gd name="T94" fmla="*/ 1322 w 1398"/>
                <a:gd name="T95" fmla="*/ 624 h 3245"/>
                <a:gd name="T96" fmla="*/ 1054 w 1398"/>
                <a:gd name="T97" fmla="*/ 751 h 3245"/>
                <a:gd name="T98" fmla="*/ 1024 w 1398"/>
                <a:gd name="T99" fmla="*/ 957 h 3245"/>
                <a:gd name="T100" fmla="*/ 1279 w 1398"/>
                <a:gd name="T101" fmla="*/ 1183 h 3245"/>
                <a:gd name="T102" fmla="*/ 1147 w 1398"/>
                <a:gd name="T103" fmla="*/ 3161 h 3245"/>
                <a:gd name="T104" fmla="*/ 707 w 1398"/>
                <a:gd name="T105" fmla="*/ 3238 h 3245"/>
                <a:gd name="T106" fmla="*/ 376 w 1398"/>
                <a:gd name="T107" fmla="*/ 3054 h 3245"/>
                <a:gd name="T108" fmla="*/ 417 w 1398"/>
                <a:gd name="T109" fmla="*/ 1065 h 3245"/>
                <a:gd name="T110" fmla="*/ 474 w 1398"/>
                <a:gd name="T111" fmla="*/ 725 h 3245"/>
                <a:gd name="T112" fmla="*/ 317 w 1398"/>
                <a:gd name="T113" fmla="*/ 568 h 3245"/>
                <a:gd name="T114" fmla="*/ 46 w 1398"/>
                <a:gd name="T115" fmla="*/ 371 h 3245"/>
                <a:gd name="T116" fmla="*/ 2 w 1398"/>
                <a:gd name="T117" fmla="*/ 88 h 3245"/>
                <a:gd name="T118" fmla="*/ 60 w 1398"/>
                <a:gd name="T119" fmla="*/ 5 h 3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98" h="3245">
                  <a:moveTo>
                    <a:pt x="467" y="2860"/>
                  </a:moveTo>
                  <a:lnTo>
                    <a:pt x="467" y="2956"/>
                  </a:lnTo>
                  <a:lnTo>
                    <a:pt x="470" y="2979"/>
                  </a:lnTo>
                  <a:lnTo>
                    <a:pt x="480" y="3001"/>
                  </a:lnTo>
                  <a:lnTo>
                    <a:pt x="497" y="3023"/>
                  </a:lnTo>
                  <a:lnTo>
                    <a:pt x="520" y="3044"/>
                  </a:lnTo>
                  <a:lnTo>
                    <a:pt x="548" y="3065"/>
                  </a:lnTo>
                  <a:lnTo>
                    <a:pt x="581" y="3083"/>
                  </a:lnTo>
                  <a:lnTo>
                    <a:pt x="620" y="3098"/>
                  </a:lnTo>
                  <a:lnTo>
                    <a:pt x="663" y="3111"/>
                  </a:lnTo>
                  <a:lnTo>
                    <a:pt x="710" y="3121"/>
                  </a:lnTo>
                  <a:lnTo>
                    <a:pt x="761" y="3127"/>
                  </a:lnTo>
                  <a:lnTo>
                    <a:pt x="816" y="3129"/>
                  </a:lnTo>
                  <a:lnTo>
                    <a:pt x="870" y="3127"/>
                  </a:lnTo>
                  <a:lnTo>
                    <a:pt x="921" y="3121"/>
                  </a:lnTo>
                  <a:lnTo>
                    <a:pt x="968" y="3111"/>
                  </a:lnTo>
                  <a:lnTo>
                    <a:pt x="1012" y="3098"/>
                  </a:lnTo>
                  <a:lnTo>
                    <a:pt x="1050" y="3083"/>
                  </a:lnTo>
                  <a:lnTo>
                    <a:pt x="1084" y="3065"/>
                  </a:lnTo>
                  <a:lnTo>
                    <a:pt x="1112" y="3044"/>
                  </a:lnTo>
                  <a:lnTo>
                    <a:pt x="1135" y="3023"/>
                  </a:lnTo>
                  <a:lnTo>
                    <a:pt x="1152" y="3001"/>
                  </a:lnTo>
                  <a:lnTo>
                    <a:pt x="1162" y="2979"/>
                  </a:lnTo>
                  <a:lnTo>
                    <a:pt x="1165" y="2956"/>
                  </a:lnTo>
                  <a:lnTo>
                    <a:pt x="1165" y="2860"/>
                  </a:lnTo>
                  <a:lnTo>
                    <a:pt x="1126" y="2884"/>
                  </a:lnTo>
                  <a:lnTo>
                    <a:pt x="1084" y="2904"/>
                  </a:lnTo>
                  <a:lnTo>
                    <a:pt x="1036" y="2922"/>
                  </a:lnTo>
                  <a:lnTo>
                    <a:pt x="985" y="2936"/>
                  </a:lnTo>
                  <a:lnTo>
                    <a:pt x="932" y="2947"/>
                  </a:lnTo>
                  <a:lnTo>
                    <a:pt x="875" y="2953"/>
                  </a:lnTo>
                  <a:lnTo>
                    <a:pt x="816" y="2956"/>
                  </a:lnTo>
                  <a:lnTo>
                    <a:pt x="756" y="2953"/>
                  </a:lnTo>
                  <a:lnTo>
                    <a:pt x="699" y="2947"/>
                  </a:lnTo>
                  <a:lnTo>
                    <a:pt x="645" y="2936"/>
                  </a:lnTo>
                  <a:lnTo>
                    <a:pt x="595" y="2922"/>
                  </a:lnTo>
                  <a:lnTo>
                    <a:pt x="548" y="2904"/>
                  </a:lnTo>
                  <a:lnTo>
                    <a:pt x="505" y="2884"/>
                  </a:lnTo>
                  <a:lnTo>
                    <a:pt x="467" y="2860"/>
                  </a:lnTo>
                  <a:close/>
                  <a:moveTo>
                    <a:pt x="467" y="2570"/>
                  </a:moveTo>
                  <a:lnTo>
                    <a:pt x="467" y="2666"/>
                  </a:lnTo>
                  <a:lnTo>
                    <a:pt x="470" y="2689"/>
                  </a:lnTo>
                  <a:lnTo>
                    <a:pt x="480" y="2711"/>
                  </a:lnTo>
                  <a:lnTo>
                    <a:pt x="497" y="2733"/>
                  </a:lnTo>
                  <a:lnTo>
                    <a:pt x="520" y="2755"/>
                  </a:lnTo>
                  <a:lnTo>
                    <a:pt x="548" y="2775"/>
                  </a:lnTo>
                  <a:lnTo>
                    <a:pt x="581" y="2793"/>
                  </a:lnTo>
                  <a:lnTo>
                    <a:pt x="620" y="2808"/>
                  </a:lnTo>
                  <a:lnTo>
                    <a:pt x="663" y="2821"/>
                  </a:lnTo>
                  <a:lnTo>
                    <a:pt x="710" y="2831"/>
                  </a:lnTo>
                  <a:lnTo>
                    <a:pt x="761" y="2837"/>
                  </a:lnTo>
                  <a:lnTo>
                    <a:pt x="816" y="2839"/>
                  </a:lnTo>
                  <a:lnTo>
                    <a:pt x="870" y="2837"/>
                  </a:lnTo>
                  <a:lnTo>
                    <a:pt x="921" y="2831"/>
                  </a:lnTo>
                  <a:lnTo>
                    <a:pt x="968" y="2821"/>
                  </a:lnTo>
                  <a:lnTo>
                    <a:pt x="1012" y="2808"/>
                  </a:lnTo>
                  <a:lnTo>
                    <a:pt x="1050" y="2793"/>
                  </a:lnTo>
                  <a:lnTo>
                    <a:pt x="1084" y="2775"/>
                  </a:lnTo>
                  <a:lnTo>
                    <a:pt x="1112" y="2755"/>
                  </a:lnTo>
                  <a:lnTo>
                    <a:pt x="1135" y="2733"/>
                  </a:lnTo>
                  <a:lnTo>
                    <a:pt x="1152" y="2711"/>
                  </a:lnTo>
                  <a:lnTo>
                    <a:pt x="1162" y="2689"/>
                  </a:lnTo>
                  <a:lnTo>
                    <a:pt x="1165" y="2666"/>
                  </a:lnTo>
                  <a:lnTo>
                    <a:pt x="1165" y="2570"/>
                  </a:lnTo>
                  <a:lnTo>
                    <a:pt x="1126" y="2594"/>
                  </a:lnTo>
                  <a:lnTo>
                    <a:pt x="1084" y="2614"/>
                  </a:lnTo>
                  <a:lnTo>
                    <a:pt x="1036" y="2632"/>
                  </a:lnTo>
                  <a:lnTo>
                    <a:pt x="985" y="2647"/>
                  </a:lnTo>
                  <a:lnTo>
                    <a:pt x="932" y="2658"/>
                  </a:lnTo>
                  <a:lnTo>
                    <a:pt x="875" y="2664"/>
                  </a:lnTo>
                  <a:lnTo>
                    <a:pt x="816" y="2666"/>
                  </a:lnTo>
                  <a:lnTo>
                    <a:pt x="756" y="2664"/>
                  </a:lnTo>
                  <a:lnTo>
                    <a:pt x="699" y="2658"/>
                  </a:lnTo>
                  <a:lnTo>
                    <a:pt x="645" y="2647"/>
                  </a:lnTo>
                  <a:lnTo>
                    <a:pt x="595" y="2632"/>
                  </a:lnTo>
                  <a:lnTo>
                    <a:pt x="548" y="2614"/>
                  </a:lnTo>
                  <a:lnTo>
                    <a:pt x="505" y="2594"/>
                  </a:lnTo>
                  <a:lnTo>
                    <a:pt x="467" y="2570"/>
                  </a:lnTo>
                  <a:close/>
                  <a:moveTo>
                    <a:pt x="467" y="2280"/>
                  </a:moveTo>
                  <a:lnTo>
                    <a:pt x="467" y="2376"/>
                  </a:lnTo>
                  <a:lnTo>
                    <a:pt x="470" y="2399"/>
                  </a:lnTo>
                  <a:lnTo>
                    <a:pt x="480" y="2421"/>
                  </a:lnTo>
                  <a:lnTo>
                    <a:pt x="497" y="2444"/>
                  </a:lnTo>
                  <a:lnTo>
                    <a:pt x="520" y="2465"/>
                  </a:lnTo>
                  <a:lnTo>
                    <a:pt x="548" y="2485"/>
                  </a:lnTo>
                  <a:lnTo>
                    <a:pt x="581" y="2503"/>
                  </a:lnTo>
                  <a:lnTo>
                    <a:pt x="620" y="2518"/>
                  </a:lnTo>
                  <a:lnTo>
                    <a:pt x="663" y="2531"/>
                  </a:lnTo>
                  <a:lnTo>
                    <a:pt x="710" y="2542"/>
                  </a:lnTo>
                  <a:lnTo>
                    <a:pt x="761" y="2548"/>
                  </a:lnTo>
                  <a:lnTo>
                    <a:pt x="816" y="2550"/>
                  </a:lnTo>
                  <a:lnTo>
                    <a:pt x="870" y="2548"/>
                  </a:lnTo>
                  <a:lnTo>
                    <a:pt x="921" y="2542"/>
                  </a:lnTo>
                  <a:lnTo>
                    <a:pt x="968" y="2531"/>
                  </a:lnTo>
                  <a:lnTo>
                    <a:pt x="1012" y="2518"/>
                  </a:lnTo>
                  <a:lnTo>
                    <a:pt x="1050" y="2503"/>
                  </a:lnTo>
                  <a:lnTo>
                    <a:pt x="1084" y="2485"/>
                  </a:lnTo>
                  <a:lnTo>
                    <a:pt x="1112" y="2465"/>
                  </a:lnTo>
                  <a:lnTo>
                    <a:pt x="1135" y="2444"/>
                  </a:lnTo>
                  <a:lnTo>
                    <a:pt x="1152" y="2421"/>
                  </a:lnTo>
                  <a:lnTo>
                    <a:pt x="1162" y="2399"/>
                  </a:lnTo>
                  <a:lnTo>
                    <a:pt x="1165" y="2376"/>
                  </a:lnTo>
                  <a:lnTo>
                    <a:pt x="1165" y="2280"/>
                  </a:lnTo>
                  <a:lnTo>
                    <a:pt x="1126" y="2304"/>
                  </a:lnTo>
                  <a:lnTo>
                    <a:pt x="1084" y="2325"/>
                  </a:lnTo>
                  <a:lnTo>
                    <a:pt x="1036" y="2343"/>
                  </a:lnTo>
                  <a:lnTo>
                    <a:pt x="985" y="2357"/>
                  </a:lnTo>
                  <a:lnTo>
                    <a:pt x="932" y="2368"/>
                  </a:lnTo>
                  <a:lnTo>
                    <a:pt x="875" y="2374"/>
                  </a:lnTo>
                  <a:lnTo>
                    <a:pt x="816" y="2376"/>
                  </a:lnTo>
                  <a:lnTo>
                    <a:pt x="756" y="2374"/>
                  </a:lnTo>
                  <a:lnTo>
                    <a:pt x="699" y="2368"/>
                  </a:lnTo>
                  <a:lnTo>
                    <a:pt x="645" y="2357"/>
                  </a:lnTo>
                  <a:lnTo>
                    <a:pt x="595" y="2343"/>
                  </a:lnTo>
                  <a:lnTo>
                    <a:pt x="548" y="2325"/>
                  </a:lnTo>
                  <a:lnTo>
                    <a:pt x="505" y="2304"/>
                  </a:lnTo>
                  <a:lnTo>
                    <a:pt x="467" y="2280"/>
                  </a:lnTo>
                  <a:close/>
                  <a:moveTo>
                    <a:pt x="467" y="1990"/>
                  </a:moveTo>
                  <a:lnTo>
                    <a:pt x="467" y="2086"/>
                  </a:lnTo>
                  <a:lnTo>
                    <a:pt x="470" y="2109"/>
                  </a:lnTo>
                  <a:lnTo>
                    <a:pt x="480" y="2132"/>
                  </a:lnTo>
                  <a:lnTo>
                    <a:pt x="497" y="2154"/>
                  </a:lnTo>
                  <a:lnTo>
                    <a:pt x="520" y="2175"/>
                  </a:lnTo>
                  <a:lnTo>
                    <a:pt x="548" y="2195"/>
                  </a:lnTo>
                  <a:lnTo>
                    <a:pt x="581" y="2213"/>
                  </a:lnTo>
                  <a:lnTo>
                    <a:pt x="620" y="2229"/>
                  </a:lnTo>
                  <a:lnTo>
                    <a:pt x="663" y="2242"/>
                  </a:lnTo>
                  <a:lnTo>
                    <a:pt x="710" y="2252"/>
                  </a:lnTo>
                  <a:lnTo>
                    <a:pt x="761" y="2258"/>
                  </a:lnTo>
                  <a:lnTo>
                    <a:pt x="816" y="2261"/>
                  </a:lnTo>
                  <a:lnTo>
                    <a:pt x="870" y="2258"/>
                  </a:lnTo>
                  <a:lnTo>
                    <a:pt x="921" y="2252"/>
                  </a:lnTo>
                  <a:lnTo>
                    <a:pt x="968" y="2242"/>
                  </a:lnTo>
                  <a:lnTo>
                    <a:pt x="1012" y="2229"/>
                  </a:lnTo>
                  <a:lnTo>
                    <a:pt x="1050" y="2213"/>
                  </a:lnTo>
                  <a:lnTo>
                    <a:pt x="1084" y="2195"/>
                  </a:lnTo>
                  <a:lnTo>
                    <a:pt x="1112" y="2175"/>
                  </a:lnTo>
                  <a:lnTo>
                    <a:pt x="1135" y="2154"/>
                  </a:lnTo>
                  <a:lnTo>
                    <a:pt x="1152" y="2132"/>
                  </a:lnTo>
                  <a:lnTo>
                    <a:pt x="1162" y="2109"/>
                  </a:lnTo>
                  <a:lnTo>
                    <a:pt x="1165" y="2086"/>
                  </a:lnTo>
                  <a:lnTo>
                    <a:pt x="1165" y="1990"/>
                  </a:lnTo>
                  <a:lnTo>
                    <a:pt x="1126" y="2014"/>
                  </a:lnTo>
                  <a:lnTo>
                    <a:pt x="1084" y="2036"/>
                  </a:lnTo>
                  <a:lnTo>
                    <a:pt x="1036" y="2053"/>
                  </a:lnTo>
                  <a:lnTo>
                    <a:pt x="985" y="2067"/>
                  </a:lnTo>
                  <a:lnTo>
                    <a:pt x="932" y="2078"/>
                  </a:lnTo>
                  <a:lnTo>
                    <a:pt x="875" y="2084"/>
                  </a:lnTo>
                  <a:lnTo>
                    <a:pt x="816" y="2086"/>
                  </a:lnTo>
                  <a:lnTo>
                    <a:pt x="756" y="2084"/>
                  </a:lnTo>
                  <a:lnTo>
                    <a:pt x="699" y="2078"/>
                  </a:lnTo>
                  <a:lnTo>
                    <a:pt x="645" y="2067"/>
                  </a:lnTo>
                  <a:lnTo>
                    <a:pt x="595" y="2053"/>
                  </a:lnTo>
                  <a:lnTo>
                    <a:pt x="548" y="2036"/>
                  </a:lnTo>
                  <a:lnTo>
                    <a:pt x="505" y="2014"/>
                  </a:lnTo>
                  <a:lnTo>
                    <a:pt x="467" y="1990"/>
                  </a:lnTo>
                  <a:close/>
                  <a:moveTo>
                    <a:pt x="467" y="1700"/>
                  </a:moveTo>
                  <a:lnTo>
                    <a:pt x="467" y="1796"/>
                  </a:lnTo>
                  <a:lnTo>
                    <a:pt x="470" y="1820"/>
                  </a:lnTo>
                  <a:lnTo>
                    <a:pt x="480" y="1842"/>
                  </a:lnTo>
                  <a:lnTo>
                    <a:pt x="497" y="1864"/>
                  </a:lnTo>
                  <a:lnTo>
                    <a:pt x="520" y="1885"/>
                  </a:lnTo>
                  <a:lnTo>
                    <a:pt x="548" y="1905"/>
                  </a:lnTo>
                  <a:lnTo>
                    <a:pt x="581" y="1924"/>
                  </a:lnTo>
                  <a:lnTo>
                    <a:pt x="620" y="1939"/>
                  </a:lnTo>
                  <a:lnTo>
                    <a:pt x="663" y="1952"/>
                  </a:lnTo>
                  <a:lnTo>
                    <a:pt x="710" y="1962"/>
                  </a:lnTo>
                  <a:lnTo>
                    <a:pt x="761" y="1968"/>
                  </a:lnTo>
                  <a:lnTo>
                    <a:pt x="816" y="1971"/>
                  </a:lnTo>
                  <a:lnTo>
                    <a:pt x="870" y="1968"/>
                  </a:lnTo>
                  <a:lnTo>
                    <a:pt x="921" y="1962"/>
                  </a:lnTo>
                  <a:lnTo>
                    <a:pt x="968" y="1952"/>
                  </a:lnTo>
                  <a:lnTo>
                    <a:pt x="1012" y="1939"/>
                  </a:lnTo>
                  <a:lnTo>
                    <a:pt x="1050" y="1924"/>
                  </a:lnTo>
                  <a:lnTo>
                    <a:pt x="1084" y="1905"/>
                  </a:lnTo>
                  <a:lnTo>
                    <a:pt x="1112" y="1885"/>
                  </a:lnTo>
                  <a:lnTo>
                    <a:pt x="1135" y="1864"/>
                  </a:lnTo>
                  <a:lnTo>
                    <a:pt x="1152" y="1842"/>
                  </a:lnTo>
                  <a:lnTo>
                    <a:pt x="1162" y="1820"/>
                  </a:lnTo>
                  <a:lnTo>
                    <a:pt x="1165" y="1796"/>
                  </a:lnTo>
                  <a:lnTo>
                    <a:pt x="1165" y="1700"/>
                  </a:lnTo>
                  <a:lnTo>
                    <a:pt x="1126" y="1725"/>
                  </a:lnTo>
                  <a:lnTo>
                    <a:pt x="1084" y="1746"/>
                  </a:lnTo>
                  <a:lnTo>
                    <a:pt x="1036" y="1763"/>
                  </a:lnTo>
                  <a:lnTo>
                    <a:pt x="985" y="1777"/>
                  </a:lnTo>
                  <a:lnTo>
                    <a:pt x="932" y="1788"/>
                  </a:lnTo>
                  <a:lnTo>
                    <a:pt x="875" y="1794"/>
                  </a:lnTo>
                  <a:lnTo>
                    <a:pt x="816" y="1796"/>
                  </a:lnTo>
                  <a:lnTo>
                    <a:pt x="756" y="1794"/>
                  </a:lnTo>
                  <a:lnTo>
                    <a:pt x="699" y="1788"/>
                  </a:lnTo>
                  <a:lnTo>
                    <a:pt x="645" y="1777"/>
                  </a:lnTo>
                  <a:lnTo>
                    <a:pt x="595" y="1763"/>
                  </a:lnTo>
                  <a:lnTo>
                    <a:pt x="548" y="1746"/>
                  </a:lnTo>
                  <a:lnTo>
                    <a:pt x="505" y="1725"/>
                  </a:lnTo>
                  <a:lnTo>
                    <a:pt x="467" y="1700"/>
                  </a:lnTo>
                  <a:close/>
                  <a:moveTo>
                    <a:pt x="467" y="1411"/>
                  </a:moveTo>
                  <a:lnTo>
                    <a:pt x="467" y="1508"/>
                  </a:lnTo>
                  <a:lnTo>
                    <a:pt x="470" y="1530"/>
                  </a:lnTo>
                  <a:lnTo>
                    <a:pt x="480" y="1552"/>
                  </a:lnTo>
                  <a:lnTo>
                    <a:pt x="497" y="1574"/>
                  </a:lnTo>
                  <a:lnTo>
                    <a:pt x="520" y="1595"/>
                  </a:lnTo>
                  <a:lnTo>
                    <a:pt x="548" y="1616"/>
                  </a:lnTo>
                  <a:lnTo>
                    <a:pt x="581" y="1634"/>
                  </a:lnTo>
                  <a:lnTo>
                    <a:pt x="620" y="1649"/>
                  </a:lnTo>
                  <a:lnTo>
                    <a:pt x="663" y="1662"/>
                  </a:lnTo>
                  <a:lnTo>
                    <a:pt x="710" y="1672"/>
                  </a:lnTo>
                  <a:lnTo>
                    <a:pt x="761" y="1678"/>
                  </a:lnTo>
                  <a:lnTo>
                    <a:pt x="816" y="1681"/>
                  </a:lnTo>
                  <a:lnTo>
                    <a:pt x="870" y="1678"/>
                  </a:lnTo>
                  <a:lnTo>
                    <a:pt x="921" y="1672"/>
                  </a:lnTo>
                  <a:lnTo>
                    <a:pt x="968" y="1662"/>
                  </a:lnTo>
                  <a:lnTo>
                    <a:pt x="1012" y="1649"/>
                  </a:lnTo>
                  <a:lnTo>
                    <a:pt x="1050" y="1634"/>
                  </a:lnTo>
                  <a:lnTo>
                    <a:pt x="1084" y="1616"/>
                  </a:lnTo>
                  <a:lnTo>
                    <a:pt x="1112" y="1595"/>
                  </a:lnTo>
                  <a:lnTo>
                    <a:pt x="1135" y="1574"/>
                  </a:lnTo>
                  <a:lnTo>
                    <a:pt x="1152" y="1552"/>
                  </a:lnTo>
                  <a:lnTo>
                    <a:pt x="1162" y="1530"/>
                  </a:lnTo>
                  <a:lnTo>
                    <a:pt x="1165" y="1508"/>
                  </a:lnTo>
                  <a:lnTo>
                    <a:pt x="1165" y="1411"/>
                  </a:lnTo>
                  <a:lnTo>
                    <a:pt x="1126" y="1435"/>
                  </a:lnTo>
                  <a:lnTo>
                    <a:pt x="1084" y="1456"/>
                  </a:lnTo>
                  <a:lnTo>
                    <a:pt x="1036" y="1473"/>
                  </a:lnTo>
                  <a:lnTo>
                    <a:pt x="985" y="1487"/>
                  </a:lnTo>
                  <a:lnTo>
                    <a:pt x="932" y="1499"/>
                  </a:lnTo>
                  <a:lnTo>
                    <a:pt x="875" y="1505"/>
                  </a:lnTo>
                  <a:lnTo>
                    <a:pt x="816" y="1508"/>
                  </a:lnTo>
                  <a:lnTo>
                    <a:pt x="756" y="1505"/>
                  </a:lnTo>
                  <a:lnTo>
                    <a:pt x="699" y="1499"/>
                  </a:lnTo>
                  <a:lnTo>
                    <a:pt x="645" y="1487"/>
                  </a:lnTo>
                  <a:lnTo>
                    <a:pt x="595" y="1473"/>
                  </a:lnTo>
                  <a:lnTo>
                    <a:pt x="548" y="1456"/>
                  </a:lnTo>
                  <a:lnTo>
                    <a:pt x="505" y="1435"/>
                  </a:lnTo>
                  <a:lnTo>
                    <a:pt x="467" y="1411"/>
                  </a:lnTo>
                  <a:close/>
                  <a:moveTo>
                    <a:pt x="758" y="1046"/>
                  </a:moveTo>
                  <a:lnTo>
                    <a:pt x="707" y="1052"/>
                  </a:lnTo>
                  <a:lnTo>
                    <a:pt x="661" y="1062"/>
                  </a:lnTo>
                  <a:lnTo>
                    <a:pt x="618" y="1075"/>
                  </a:lnTo>
                  <a:lnTo>
                    <a:pt x="579" y="1092"/>
                  </a:lnTo>
                  <a:lnTo>
                    <a:pt x="547" y="1110"/>
                  </a:lnTo>
                  <a:lnTo>
                    <a:pt x="519" y="1130"/>
                  </a:lnTo>
                  <a:lnTo>
                    <a:pt x="496" y="1150"/>
                  </a:lnTo>
                  <a:lnTo>
                    <a:pt x="480" y="1172"/>
                  </a:lnTo>
                  <a:lnTo>
                    <a:pt x="470" y="1195"/>
                  </a:lnTo>
                  <a:lnTo>
                    <a:pt x="467" y="1218"/>
                  </a:lnTo>
                  <a:lnTo>
                    <a:pt x="470" y="1240"/>
                  </a:lnTo>
                  <a:lnTo>
                    <a:pt x="480" y="1262"/>
                  </a:lnTo>
                  <a:lnTo>
                    <a:pt x="497" y="1284"/>
                  </a:lnTo>
                  <a:lnTo>
                    <a:pt x="520" y="1306"/>
                  </a:lnTo>
                  <a:lnTo>
                    <a:pt x="548" y="1326"/>
                  </a:lnTo>
                  <a:lnTo>
                    <a:pt x="581" y="1344"/>
                  </a:lnTo>
                  <a:lnTo>
                    <a:pt x="620" y="1360"/>
                  </a:lnTo>
                  <a:lnTo>
                    <a:pt x="663" y="1372"/>
                  </a:lnTo>
                  <a:lnTo>
                    <a:pt x="710" y="1382"/>
                  </a:lnTo>
                  <a:lnTo>
                    <a:pt x="761" y="1388"/>
                  </a:lnTo>
                  <a:lnTo>
                    <a:pt x="816" y="1391"/>
                  </a:lnTo>
                  <a:lnTo>
                    <a:pt x="870" y="1388"/>
                  </a:lnTo>
                  <a:lnTo>
                    <a:pt x="921" y="1382"/>
                  </a:lnTo>
                  <a:lnTo>
                    <a:pt x="968" y="1372"/>
                  </a:lnTo>
                  <a:lnTo>
                    <a:pt x="1012" y="1360"/>
                  </a:lnTo>
                  <a:lnTo>
                    <a:pt x="1050" y="1344"/>
                  </a:lnTo>
                  <a:lnTo>
                    <a:pt x="1084" y="1326"/>
                  </a:lnTo>
                  <a:lnTo>
                    <a:pt x="1112" y="1306"/>
                  </a:lnTo>
                  <a:lnTo>
                    <a:pt x="1135" y="1284"/>
                  </a:lnTo>
                  <a:lnTo>
                    <a:pt x="1152" y="1262"/>
                  </a:lnTo>
                  <a:lnTo>
                    <a:pt x="1162" y="1240"/>
                  </a:lnTo>
                  <a:lnTo>
                    <a:pt x="1165" y="1218"/>
                  </a:lnTo>
                  <a:lnTo>
                    <a:pt x="1162" y="1195"/>
                  </a:lnTo>
                  <a:lnTo>
                    <a:pt x="1152" y="1172"/>
                  </a:lnTo>
                  <a:lnTo>
                    <a:pt x="1136" y="1150"/>
                  </a:lnTo>
                  <a:lnTo>
                    <a:pt x="1113" y="1130"/>
                  </a:lnTo>
                  <a:lnTo>
                    <a:pt x="1085" y="1110"/>
                  </a:lnTo>
                  <a:lnTo>
                    <a:pt x="1051" y="1092"/>
                  </a:lnTo>
                  <a:lnTo>
                    <a:pt x="1014" y="1075"/>
                  </a:lnTo>
                  <a:lnTo>
                    <a:pt x="971" y="1062"/>
                  </a:lnTo>
                  <a:lnTo>
                    <a:pt x="924" y="1052"/>
                  </a:lnTo>
                  <a:lnTo>
                    <a:pt x="874" y="1046"/>
                  </a:lnTo>
                  <a:lnTo>
                    <a:pt x="874" y="1218"/>
                  </a:lnTo>
                  <a:lnTo>
                    <a:pt x="758" y="1218"/>
                  </a:lnTo>
                  <a:lnTo>
                    <a:pt x="758" y="1046"/>
                  </a:lnTo>
                  <a:close/>
                  <a:moveTo>
                    <a:pt x="1282" y="348"/>
                  </a:moveTo>
                  <a:lnTo>
                    <a:pt x="1260" y="348"/>
                  </a:lnTo>
                  <a:lnTo>
                    <a:pt x="1236" y="349"/>
                  </a:lnTo>
                  <a:lnTo>
                    <a:pt x="1210" y="352"/>
                  </a:lnTo>
                  <a:lnTo>
                    <a:pt x="1183" y="356"/>
                  </a:lnTo>
                  <a:lnTo>
                    <a:pt x="1156" y="362"/>
                  </a:lnTo>
                  <a:lnTo>
                    <a:pt x="1128" y="371"/>
                  </a:lnTo>
                  <a:lnTo>
                    <a:pt x="1103" y="382"/>
                  </a:lnTo>
                  <a:lnTo>
                    <a:pt x="1079" y="397"/>
                  </a:lnTo>
                  <a:lnTo>
                    <a:pt x="1057" y="415"/>
                  </a:lnTo>
                  <a:lnTo>
                    <a:pt x="1039" y="436"/>
                  </a:lnTo>
                  <a:lnTo>
                    <a:pt x="1024" y="461"/>
                  </a:lnTo>
                  <a:lnTo>
                    <a:pt x="1013" y="486"/>
                  </a:lnTo>
                  <a:lnTo>
                    <a:pt x="1004" y="513"/>
                  </a:lnTo>
                  <a:lnTo>
                    <a:pt x="998" y="540"/>
                  </a:lnTo>
                  <a:lnTo>
                    <a:pt x="993" y="567"/>
                  </a:lnTo>
                  <a:lnTo>
                    <a:pt x="991" y="593"/>
                  </a:lnTo>
                  <a:lnTo>
                    <a:pt x="990" y="616"/>
                  </a:lnTo>
                  <a:lnTo>
                    <a:pt x="990" y="638"/>
                  </a:lnTo>
                  <a:lnTo>
                    <a:pt x="1012" y="638"/>
                  </a:lnTo>
                  <a:lnTo>
                    <a:pt x="1036" y="637"/>
                  </a:lnTo>
                  <a:lnTo>
                    <a:pt x="1063" y="634"/>
                  </a:lnTo>
                  <a:lnTo>
                    <a:pt x="1089" y="630"/>
                  </a:lnTo>
                  <a:lnTo>
                    <a:pt x="1116" y="624"/>
                  </a:lnTo>
                  <a:lnTo>
                    <a:pt x="1144" y="616"/>
                  </a:lnTo>
                  <a:lnTo>
                    <a:pt x="1169" y="604"/>
                  </a:lnTo>
                  <a:lnTo>
                    <a:pt x="1193" y="590"/>
                  </a:lnTo>
                  <a:lnTo>
                    <a:pt x="1215" y="572"/>
                  </a:lnTo>
                  <a:lnTo>
                    <a:pt x="1233" y="550"/>
                  </a:lnTo>
                  <a:lnTo>
                    <a:pt x="1248" y="526"/>
                  </a:lnTo>
                  <a:lnTo>
                    <a:pt x="1259" y="500"/>
                  </a:lnTo>
                  <a:lnTo>
                    <a:pt x="1268" y="474"/>
                  </a:lnTo>
                  <a:lnTo>
                    <a:pt x="1275" y="446"/>
                  </a:lnTo>
                  <a:lnTo>
                    <a:pt x="1279" y="419"/>
                  </a:lnTo>
                  <a:lnTo>
                    <a:pt x="1281" y="394"/>
                  </a:lnTo>
                  <a:lnTo>
                    <a:pt x="1282" y="370"/>
                  </a:lnTo>
                  <a:lnTo>
                    <a:pt x="1282" y="348"/>
                  </a:lnTo>
                  <a:close/>
                  <a:moveTo>
                    <a:pt x="139" y="116"/>
                  </a:moveTo>
                  <a:lnTo>
                    <a:pt x="117" y="116"/>
                  </a:lnTo>
                  <a:lnTo>
                    <a:pt x="117" y="138"/>
                  </a:lnTo>
                  <a:lnTo>
                    <a:pt x="118" y="164"/>
                  </a:lnTo>
                  <a:lnTo>
                    <a:pt x="119" y="191"/>
                  </a:lnTo>
                  <a:lnTo>
                    <a:pt x="123" y="219"/>
                  </a:lnTo>
                  <a:lnTo>
                    <a:pt x="128" y="250"/>
                  </a:lnTo>
                  <a:lnTo>
                    <a:pt x="135" y="279"/>
                  </a:lnTo>
                  <a:lnTo>
                    <a:pt x="146" y="308"/>
                  </a:lnTo>
                  <a:lnTo>
                    <a:pt x="159" y="336"/>
                  </a:lnTo>
                  <a:lnTo>
                    <a:pt x="176" y="363"/>
                  </a:lnTo>
                  <a:lnTo>
                    <a:pt x="196" y="386"/>
                  </a:lnTo>
                  <a:lnTo>
                    <a:pt x="219" y="406"/>
                  </a:lnTo>
                  <a:lnTo>
                    <a:pt x="246" y="422"/>
                  </a:lnTo>
                  <a:lnTo>
                    <a:pt x="274" y="435"/>
                  </a:lnTo>
                  <a:lnTo>
                    <a:pt x="303" y="445"/>
                  </a:lnTo>
                  <a:lnTo>
                    <a:pt x="333" y="453"/>
                  </a:lnTo>
                  <a:lnTo>
                    <a:pt x="362" y="459"/>
                  </a:lnTo>
                  <a:lnTo>
                    <a:pt x="392" y="462"/>
                  </a:lnTo>
                  <a:lnTo>
                    <a:pt x="419" y="464"/>
                  </a:lnTo>
                  <a:lnTo>
                    <a:pt x="443" y="465"/>
                  </a:lnTo>
                  <a:lnTo>
                    <a:pt x="466" y="464"/>
                  </a:lnTo>
                  <a:lnTo>
                    <a:pt x="467" y="441"/>
                  </a:lnTo>
                  <a:lnTo>
                    <a:pt x="466" y="417"/>
                  </a:lnTo>
                  <a:lnTo>
                    <a:pt x="464" y="390"/>
                  </a:lnTo>
                  <a:lnTo>
                    <a:pt x="461" y="361"/>
                  </a:lnTo>
                  <a:lnTo>
                    <a:pt x="456" y="331"/>
                  </a:lnTo>
                  <a:lnTo>
                    <a:pt x="447" y="302"/>
                  </a:lnTo>
                  <a:lnTo>
                    <a:pt x="437" y="273"/>
                  </a:lnTo>
                  <a:lnTo>
                    <a:pt x="424" y="244"/>
                  </a:lnTo>
                  <a:lnTo>
                    <a:pt x="408" y="218"/>
                  </a:lnTo>
                  <a:lnTo>
                    <a:pt x="388" y="195"/>
                  </a:lnTo>
                  <a:lnTo>
                    <a:pt x="364" y="175"/>
                  </a:lnTo>
                  <a:lnTo>
                    <a:pt x="338" y="159"/>
                  </a:lnTo>
                  <a:lnTo>
                    <a:pt x="309" y="146"/>
                  </a:lnTo>
                  <a:lnTo>
                    <a:pt x="280" y="135"/>
                  </a:lnTo>
                  <a:lnTo>
                    <a:pt x="251" y="127"/>
                  </a:lnTo>
                  <a:lnTo>
                    <a:pt x="221" y="122"/>
                  </a:lnTo>
                  <a:lnTo>
                    <a:pt x="192" y="119"/>
                  </a:lnTo>
                  <a:lnTo>
                    <a:pt x="164" y="117"/>
                  </a:lnTo>
                  <a:lnTo>
                    <a:pt x="139" y="116"/>
                  </a:lnTo>
                  <a:close/>
                  <a:moveTo>
                    <a:pt x="135" y="0"/>
                  </a:moveTo>
                  <a:lnTo>
                    <a:pt x="163" y="1"/>
                  </a:lnTo>
                  <a:lnTo>
                    <a:pt x="195" y="3"/>
                  </a:lnTo>
                  <a:lnTo>
                    <a:pt x="229" y="6"/>
                  </a:lnTo>
                  <a:lnTo>
                    <a:pt x="264" y="12"/>
                  </a:lnTo>
                  <a:lnTo>
                    <a:pt x="300" y="20"/>
                  </a:lnTo>
                  <a:lnTo>
                    <a:pt x="336" y="31"/>
                  </a:lnTo>
                  <a:lnTo>
                    <a:pt x="372" y="46"/>
                  </a:lnTo>
                  <a:lnTo>
                    <a:pt x="407" y="64"/>
                  </a:lnTo>
                  <a:lnTo>
                    <a:pt x="439" y="86"/>
                  </a:lnTo>
                  <a:lnTo>
                    <a:pt x="470" y="113"/>
                  </a:lnTo>
                  <a:lnTo>
                    <a:pt x="496" y="142"/>
                  </a:lnTo>
                  <a:lnTo>
                    <a:pt x="518" y="174"/>
                  </a:lnTo>
                  <a:lnTo>
                    <a:pt x="536" y="207"/>
                  </a:lnTo>
                  <a:lnTo>
                    <a:pt x="550" y="241"/>
                  </a:lnTo>
                  <a:lnTo>
                    <a:pt x="561" y="277"/>
                  </a:lnTo>
                  <a:lnTo>
                    <a:pt x="570" y="312"/>
                  </a:lnTo>
                  <a:lnTo>
                    <a:pt x="575" y="345"/>
                  </a:lnTo>
                  <a:lnTo>
                    <a:pt x="579" y="379"/>
                  </a:lnTo>
                  <a:lnTo>
                    <a:pt x="581" y="410"/>
                  </a:lnTo>
                  <a:lnTo>
                    <a:pt x="582" y="438"/>
                  </a:lnTo>
                  <a:lnTo>
                    <a:pt x="582" y="465"/>
                  </a:lnTo>
                  <a:lnTo>
                    <a:pt x="582" y="465"/>
                  </a:lnTo>
                  <a:lnTo>
                    <a:pt x="582" y="672"/>
                  </a:lnTo>
                  <a:lnTo>
                    <a:pt x="758" y="845"/>
                  </a:lnTo>
                  <a:lnTo>
                    <a:pt x="758" y="812"/>
                  </a:lnTo>
                  <a:lnTo>
                    <a:pt x="760" y="797"/>
                  </a:lnTo>
                  <a:lnTo>
                    <a:pt x="765" y="783"/>
                  </a:lnTo>
                  <a:lnTo>
                    <a:pt x="774" y="771"/>
                  </a:lnTo>
                  <a:lnTo>
                    <a:pt x="876" y="671"/>
                  </a:lnTo>
                  <a:lnTo>
                    <a:pt x="875" y="651"/>
                  </a:lnTo>
                  <a:lnTo>
                    <a:pt x="874" y="629"/>
                  </a:lnTo>
                  <a:lnTo>
                    <a:pt x="875" y="604"/>
                  </a:lnTo>
                  <a:lnTo>
                    <a:pt x="876" y="576"/>
                  </a:lnTo>
                  <a:lnTo>
                    <a:pt x="880" y="545"/>
                  </a:lnTo>
                  <a:lnTo>
                    <a:pt x="885" y="515"/>
                  </a:lnTo>
                  <a:lnTo>
                    <a:pt x="892" y="483"/>
                  </a:lnTo>
                  <a:lnTo>
                    <a:pt x="902" y="451"/>
                  </a:lnTo>
                  <a:lnTo>
                    <a:pt x="915" y="419"/>
                  </a:lnTo>
                  <a:lnTo>
                    <a:pt x="932" y="389"/>
                  </a:lnTo>
                  <a:lnTo>
                    <a:pt x="951" y="360"/>
                  </a:lnTo>
                  <a:lnTo>
                    <a:pt x="975" y="332"/>
                  </a:lnTo>
                  <a:lnTo>
                    <a:pt x="1004" y="307"/>
                  </a:lnTo>
                  <a:lnTo>
                    <a:pt x="1035" y="287"/>
                  </a:lnTo>
                  <a:lnTo>
                    <a:pt x="1069" y="270"/>
                  </a:lnTo>
                  <a:lnTo>
                    <a:pt x="1103" y="257"/>
                  </a:lnTo>
                  <a:lnTo>
                    <a:pt x="1138" y="248"/>
                  </a:lnTo>
                  <a:lnTo>
                    <a:pt x="1171" y="240"/>
                  </a:lnTo>
                  <a:lnTo>
                    <a:pt x="1205" y="235"/>
                  </a:lnTo>
                  <a:lnTo>
                    <a:pt x="1236" y="233"/>
                  </a:lnTo>
                  <a:lnTo>
                    <a:pt x="1264" y="232"/>
                  </a:lnTo>
                  <a:lnTo>
                    <a:pt x="1290" y="232"/>
                  </a:lnTo>
                  <a:lnTo>
                    <a:pt x="1311" y="233"/>
                  </a:lnTo>
                  <a:lnTo>
                    <a:pt x="1327" y="234"/>
                  </a:lnTo>
                  <a:lnTo>
                    <a:pt x="1339" y="236"/>
                  </a:lnTo>
                  <a:lnTo>
                    <a:pt x="1345" y="236"/>
                  </a:lnTo>
                  <a:lnTo>
                    <a:pt x="1359" y="240"/>
                  </a:lnTo>
                  <a:lnTo>
                    <a:pt x="1372" y="249"/>
                  </a:lnTo>
                  <a:lnTo>
                    <a:pt x="1382" y="259"/>
                  </a:lnTo>
                  <a:lnTo>
                    <a:pt x="1389" y="271"/>
                  </a:lnTo>
                  <a:lnTo>
                    <a:pt x="1393" y="286"/>
                  </a:lnTo>
                  <a:lnTo>
                    <a:pt x="1394" y="291"/>
                  </a:lnTo>
                  <a:lnTo>
                    <a:pt x="1395" y="302"/>
                  </a:lnTo>
                  <a:lnTo>
                    <a:pt x="1397" y="319"/>
                  </a:lnTo>
                  <a:lnTo>
                    <a:pt x="1398" y="340"/>
                  </a:lnTo>
                  <a:lnTo>
                    <a:pt x="1398" y="366"/>
                  </a:lnTo>
                  <a:lnTo>
                    <a:pt x="1397" y="394"/>
                  </a:lnTo>
                  <a:lnTo>
                    <a:pt x="1394" y="425"/>
                  </a:lnTo>
                  <a:lnTo>
                    <a:pt x="1390" y="458"/>
                  </a:lnTo>
                  <a:lnTo>
                    <a:pt x="1383" y="492"/>
                  </a:lnTo>
                  <a:lnTo>
                    <a:pt x="1373" y="526"/>
                  </a:lnTo>
                  <a:lnTo>
                    <a:pt x="1360" y="559"/>
                  </a:lnTo>
                  <a:lnTo>
                    <a:pt x="1344" y="593"/>
                  </a:lnTo>
                  <a:lnTo>
                    <a:pt x="1322" y="624"/>
                  </a:lnTo>
                  <a:lnTo>
                    <a:pt x="1297" y="653"/>
                  </a:lnTo>
                  <a:lnTo>
                    <a:pt x="1271" y="677"/>
                  </a:lnTo>
                  <a:lnTo>
                    <a:pt x="1241" y="697"/>
                  </a:lnTo>
                  <a:lnTo>
                    <a:pt x="1211" y="713"/>
                  </a:lnTo>
                  <a:lnTo>
                    <a:pt x="1179" y="725"/>
                  </a:lnTo>
                  <a:lnTo>
                    <a:pt x="1148" y="735"/>
                  </a:lnTo>
                  <a:lnTo>
                    <a:pt x="1115" y="743"/>
                  </a:lnTo>
                  <a:lnTo>
                    <a:pt x="1085" y="748"/>
                  </a:lnTo>
                  <a:lnTo>
                    <a:pt x="1054" y="751"/>
                  </a:lnTo>
                  <a:lnTo>
                    <a:pt x="1027" y="753"/>
                  </a:lnTo>
                  <a:lnTo>
                    <a:pt x="1001" y="753"/>
                  </a:lnTo>
                  <a:lnTo>
                    <a:pt x="977" y="753"/>
                  </a:lnTo>
                  <a:lnTo>
                    <a:pt x="958" y="752"/>
                  </a:lnTo>
                  <a:lnTo>
                    <a:pt x="874" y="836"/>
                  </a:lnTo>
                  <a:lnTo>
                    <a:pt x="874" y="930"/>
                  </a:lnTo>
                  <a:lnTo>
                    <a:pt x="927" y="936"/>
                  </a:lnTo>
                  <a:lnTo>
                    <a:pt x="977" y="945"/>
                  </a:lnTo>
                  <a:lnTo>
                    <a:pt x="1024" y="957"/>
                  </a:lnTo>
                  <a:lnTo>
                    <a:pt x="1069" y="973"/>
                  </a:lnTo>
                  <a:lnTo>
                    <a:pt x="1110" y="992"/>
                  </a:lnTo>
                  <a:lnTo>
                    <a:pt x="1148" y="1013"/>
                  </a:lnTo>
                  <a:lnTo>
                    <a:pt x="1181" y="1036"/>
                  </a:lnTo>
                  <a:lnTo>
                    <a:pt x="1211" y="1061"/>
                  </a:lnTo>
                  <a:lnTo>
                    <a:pt x="1235" y="1090"/>
                  </a:lnTo>
                  <a:lnTo>
                    <a:pt x="1255" y="1119"/>
                  </a:lnTo>
                  <a:lnTo>
                    <a:pt x="1270" y="1150"/>
                  </a:lnTo>
                  <a:lnTo>
                    <a:pt x="1279" y="1183"/>
                  </a:lnTo>
                  <a:lnTo>
                    <a:pt x="1282" y="1218"/>
                  </a:lnTo>
                  <a:lnTo>
                    <a:pt x="1282" y="2956"/>
                  </a:lnTo>
                  <a:lnTo>
                    <a:pt x="1279" y="2990"/>
                  </a:lnTo>
                  <a:lnTo>
                    <a:pt x="1270" y="3023"/>
                  </a:lnTo>
                  <a:lnTo>
                    <a:pt x="1255" y="3054"/>
                  </a:lnTo>
                  <a:lnTo>
                    <a:pt x="1235" y="3085"/>
                  </a:lnTo>
                  <a:lnTo>
                    <a:pt x="1210" y="3112"/>
                  </a:lnTo>
                  <a:lnTo>
                    <a:pt x="1180" y="3138"/>
                  </a:lnTo>
                  <a:lnTo>
                    <a:pt x="1147" y="3161"/>
                  </a:lnTo>
                  <a:lnTo>
                    <a:pt x="1109" y="3183"/>
                  </a:lnTo>
                  <a:lnTo>
                    <a:pt x="1068" y="3201"/>
                  </a:lnTo>
                  <a:lnTo>
                    <a:pt x="1022" y="3217"/>
                  </a:lnTo>
                  <a:lnTo>
                    <a:pt x="974" y="3229"/>
                  </a:lnTo>
                  <a:lnTo>
                    <a:pt x="923" y="3238"/>
                  </a:lnTo>
                  <a:lnTo>
                    <a:pt x="871" y="3243"/>
                  </a:lnTo>
                  <a:lnTo>
                    <a:pt x="816" y="3245"/>
                  </a:lnTo>
                  <a:lnTo>
                    <a:pt x="760" y="3243"/>
                  </a:lnTo>
                  <a:lnTo>
                    <a:pt x="707" y="3238"/>
                  </a:lnTo>
                  <a:lnTo>
                    <a:pt x="657" y="3229"/>
                  </a:lnTo>
                  <a:lnTo>
                    <a:pt x="609" y="3217"/>
                  </a:lnTo>
                  <a:lnTo>
                    <a:pt x="564" y="3201"/>
                  </a:lnTo>
                  <a:lnTo>
                    <a:pt x="523" y="3183"/>
                  </a:lnTo>
                  <a:lnTo>
                    <a:pt x="485" y="3161"/>
                  </a:lnTo>
                  <a:lnTo>
                    <a:pt x="451" y="3138"/>
                  </a:lnTo>
                  <a:lnTo>
                    <a:pt x="421" y="3112"/>
                  </a:lnTo>
                  <a:lnTo>
                    <a:pt x="397" y="3085"/>
                  </a:lnTo>
                  <a:lnTo>
                    <a:pt x="376" y="3054"/>
                  </a:lnTo>
                  <a:lnTo>
                    <a:pt x="362" y="3023"/>
                  </a:lnTo>
                  <a:lnTo>
                    <a:pt x="353" y="2990"/>
                  </a:lnTo>
                  <a:lnTo>
                    <a:pt x="350" y="2956"/>
                  </a:lnTo>
                  <a:lnTo>
                    <a:pt x="350" y="1218"/>
                  </a:lnTo>
                  <a:lnTo>
                    <a:pt x="353" y="1185"/>
                  </a:lnTo>
                  <a:lnTo>
                    <a:pt x="361" y="1152"/>
                  </a:lnTo>
                  <a:lnTo>
                    <a:pt x="374" y="1122"/>
                  </a:lnTo>
                  <a:lnTo>
                    <a:pt x="394" y="1093"/>
                  </a:lnTo>
                  <a:lnTo>
                    <a:pt x="417" y="1065"/>
                  </a:lnTo>
                  <a:lnTo>
                    <a:pt x="444" y="1040"/>
                  </a:lnTo>
                  <a:lnTo>
                    <a:pt x="476" y="1017"/>
                  </a:lnTo>
                  <a:lnTo>
                    <a:pt x="511" y="997"/>
                  </a:lnTo>
                  <a:lnTo>
                    <a:pt x="551" y="978"/>
                  </a:lnTo>
                  <a:lnTo>
                    <a:pt x="594" y="962"/>
                  </a:lnTo>
                  <a:lnTo>
                    <a:pt x="638" y="949"/>
                  </a:lnTo>
                  <a:lnTo>
                    <a:pt x="686" y="939"/>
                  </a:lnTo>
                  <a:lnTo>
                    <a:pt x="483" y="737"/>
                  </a:lnTo>
                  <a:lnTo>
                    <a:pt x="474" y="725"/>
                  </a:lnTo>
                  <a:lnTo>
                    <a:pt x="469" y="711"/>
                  </a:lnTo>
                  <a:lnTo>
                    <a:pt x="467" y="696"/>
                  </a:lnTo>
                  <a:lnTo>
                    <a:pt x="467" y="580"/>
                  </a:lnTo>
                  <a:lnTo>
                    <a:pt x="457" y="580"/>
                  </a:lnTo>
                  <a:lnTo>
                    <a:pt x="445" y="580"/>
                  </a:lnTo>
                  <a:lnTo>
                    <a:pt x="417" y="580"/>
                  </a:lnTo>
                  <a:lnTo>
                    <a:pt x="386" y="578"/>
                  </a:lnTo>
                  <a:lnTo>
                    <a:pt x="352" y="574"/>
                  </a:lnTo>
                  <a:lnTo>
                    <a:pt x="317" y="568"/>
                  </a:lnTo>
                  <a:lnTo>
                    <a:pt x="281" y="559"/>
                  </a:lnTo>
                  <a:lnTo>
                    <a:pt x="246" y="548"/>
                  </a:lnTo>
                  <a:lnTo>
                    <a:pt x="210" y="534"/>
                  </a:lnTo>
                  <a:lnTo>
                    <a:pt x="176" y="516"/>
                  </a:lnTo>
                  <a:lnTo>
                    <a:pt x="143" y="494"/>
                  </a:lnTo>
                  <a:lnTo>
                    <a:pt x="114" y="468"/>
                  </a:lnTo>
                  <a:lnTo>
                    <a:pt x="86" y="437"/>
                  </a:lnTo>
                  <a:lnTo>
                    <a:pt x="64" y="405"/>
                  </a:lnTo>
                  <a:lnTo>
                    <a:pt x="46" y="371"/>
                  </a:lnTo>
                  <a:lnTo>
                    <a:pt x="31" y="334"/>
                  </a:lnTo>
                  <a:lnTo>
                    <a:pt x="20" y="299"/>
                  </a:lnTo>
                  <a:lnTo>
                    <a:pt x="12" y="263"/>
                  </a:lnTo>
                  <a:lnTo>
                    <a:pt x="6" y="228"/>
                  </a:lnTo>
                  <a:lnTo>
                    <a:pt x="3" y="195"/>
                  </a:lnTo>
                  <a:lnTo>
                    <a:pt x="1" y="163"/>
                  </a:lnTo>
                  <a:lnTo>
                    <a:pt x="0" y="134"/>
                  </a:lnTo>
                  <a:lnTo>
                    <a:pt x="1" y="109"/>
                  </a:lnTo>
                  <a:lnTo>
                    <a:pt x="2" y="88"/>
                  </a:lnTo>
                  <a:lnTo>
                    <a:pt x="3" y="71"/>
                  </a:lnTo>
                  <a:lnTo>
                    <a:pt x="5" y="60"/>
                  </a:lnTo>
                  <a:lnTo>
                    <a:pt x="5" y="55"/>
                  </a:lnTo>
                  <a:lnTo>
                    <a:pt x="9" y="40"/>
                  </a:lnTo>
                  <a:lnTo>
                    <a:pt x="17" y="27"/>
                  </a:lnTo>
                  <a:lnTo>
                    <a:pt x="27" y="17"/>
                  </a:lnTo>
                  <a:lnTo>
                    <a:pt x="40" y="9"/>
                  </a:lnTo>
                  <a:lnTo>
                    <a:pt x="55" y="5"/>
                  </a:lnTo>
                  <a:lnTo>
                    <a:pt x="60" y="5"/>
                  </a:lnTo>
                  <a:lnTo>
                    <a:pt x="71" y="3"/>
                  </a:lnTo>
                  <a:lnTo>
                    <a:pt x="88" y="2"/>
                  </a:lnTo>
                  <a:lnTo>
                    <a:pt x="110" y="1"/>
                  </a:lnTo>
                  <a:lnTo>
                    <a:pt x="1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519" name="Freeform 1536"/>
          <p:cNvSpPr>
            <a:spLocks noEditPoints="1"/>
          </p:cNvSpPr>
          <p:nvPr/>
        </p:nvSpPr>
        <p:spPr bwMode="auto">
          <a:xfrm>
            <a:off x="11479951" y="557389"/>
            <a:ext cx="256984" cy="260237"/>
          </a:xfrm>
          <a:custGeom>
            <a:avLst/>
            <a:gdLst>
              <a:gd name="T0" fmla="*/ 1968 w 3474"/>
              <a:gd name="T1" fmla="*/ 985 h 3518"/>
              <a:gd name="T2" fmla="*/ 1814 w 3474"/>
              <a:gd name="T3" fmla="*/ 1094 h 3518"/>
              <a:gd name="T4" fmla="*/ 1724 w 3474"/>
              <a:gd name="T5" fmla="*/ 1263 h 3518"/>
              <a:gd name="T6" fmla="*/ 1722 w 3474"/>
              <a:gd name="T7" fmla="*/ 1454 h 3518"/>
              <a:gd name="T8" fmla="*/ 1405 w 3474"/>
              <a:gd name="T9" fmla="*/ 1392 h 3518"/>
              <a:gd name="T10" fmla="*/ 1126 w 3474"/>
              <a:gd name="T11" fmla="*/ 1247 h 3518"/>
              <a:gd name="T12" fmla="*/ 899 w 3474"/>
              <a:gd name="T13" fmla="*/ 1032 h 3518"/>
              <a:gd name="T14" fmla="*/ 846 w 3474"/>
              <a:gd name="T15" fmla="*/ 1192 h 3518"/>
              <a:gd name="T16" fmla="*/ 873 w 3474"/>
              <a:gd name="T17" fmla="*/ 1384 h 3518"/>
              <a:gd name="T18" fmla="*/ 984 w 3474"/>
              <a:gd name="T19" fmla="*/ 1542 h 3518"/>
              <a:gd name="T20" fmla="*/ 883 w 3474"/>
              <a:gd name="T21" fmla="*/ 1541 h 3518"/>
              <a:gd name="T22" fmla="*/ 844 w 3474"/>
              <a:gd name="T23" fmla="*/ 1579 h 3518"/>
              <a:gd name="T24" fmla="*/ 918 w 3474"/>
              <a:gd name="T25" fmla="*/ 1765 h 3518"/>
              <a:gd name="T26" fmla="*/ 1067 w 3474"/>
              <a:gd name="T27" fmla="*/ 1891 h 3518"/>
              <a:gd name="T28" fmla="*/ 1092 w 3474"/>
              <a:gd name="T29" fmla="*/ 1936 h 3518"/>
              <a:gd name="T30" fmla="*/ 1000 w 3474"/>
              <a:gd name="T31" fmla="*/ 1977 h 3518"/>
              <a:gd name="T32" fmla="*/ 1121 w 3474"/>
              <a:gd name="T33" fmla="*/ 2130 h 3518"/>
              <a:gd name="T34" fmla="*/ 1303 w 3474"/>
              <a:gd name="T35" fmla="*/ 2207 h 3518"/>
              <a:gd name="T36" fmla="*/ 1187 w 3474"/>
              <a:gd name="T37" fmla="*/ 2314 h 3518"/>
              <a:gd name="T38" fmla="*/ 928 w 3474"/>
              <a:gd name="T39" fmla="*/ 2382 h 3518"/>
              <a:gd name="T40" fmla="*/ 830 w 3474"/>
              <a:gd name="T41" fmla="*/ 2419 h 3518"/>
              <a:gd name="T42" fmla="*/ 1129 w 3474"/>
              <a:gd name="T43" fmla="*/ 2534 h 3518"/>
              <a:gd name="T44" fmla="*/ 1459 w 3474"/>
              <a:gd name="T45" fmla="*/ 2558 h 3518"/>
              <a:gd name="T46" fmla="*/ 1762 w 3474"/>
              <a:gd name="T47" fmla="*/ 2497 h 3518"/>
              <a:gd name="T48" fmla="*/ 2017 w 3474"/>
              <a:gd name="T49" fmla="*/ 2367 h 3518"/>
              <a:gd name="T50" fmla="*/ 2220 w 3474"/>
              <a:gd name="T51" fmla="*/ 2186 h 3518"/>
              <a:gd name="T52" fmla="*/ 2372 w 3474"/>
              <a:gd name="T53" fmla="*/ 1965 h 3518"/>
              <a:gd name="T54" fmla="*/ 2469 w 3474"/>
              <a:gd name="T55" fmla="*/ 1722 h 3518"/>
              <a:gd name="T56" fmla="*/ 2511 w 3474"/>
              <a:gd name="T57" fmla="*/ 1471 h 3518"/>
              <a:gd name="T58" fmla="*/ 2600 w 3474"/>
              <a:gd name="T59" fmla="*/ 1282 h 3518"/>
              <a:gd name="T60" fmla="*/ 2657 w 3474"/>
              <a:gd name="T61" fmla="*/ 1170 h 3518"/>
              <a:gd name="T62" fmla="*/ 2522 w 3474"/>
              <a:gd name="T63" fmla="*/ 1184 h 3518"/>
              <a:gd name="T64" fmla="*/ 2641 w 3474"/>
              <a:gd name="T65" fmla="*/ 1033 h 3518"/>
              <a:gd name="T66" fmla="*/ 2471 w 3474"/>
              <a:gd name="T67" fmla="*/ 1068 h 3518"/>
              <a:gd name="T68" fmla="*/ 2295 w 3474"/>
              <a:gd name="T69" fmla="*/ 1002 h 3518"/>
              <a:gd name="T70" fmla="*/ 2112 w 3474"/>
              <a:gd name="T71" fmla="*/ 957 h 3518"/>
              <a:gd name="T72" fmla="*/ 2060 w 3474"/>
              <a:gd name="T73" fmla="*/ 31 h 3518"/>
              <a:gd name="T74" fmla="*/ 2460 w 3474"/>
              <a:gd name="T75" fmla="*/ 161 h 3518"/>
              <a:gd name="T76" fmla="*/ 2811 w 3474"/>
              <a:gd name="T77" fmla="*/ 379 h 3518"/>
              <a:gd name="T78" fmla="*/ 3101 w 3474"/>
              <a:gd name="T79" fmla="*/ 671 h 3518"/>
              <a:gd name="T80" fmla="*/ 3316 w 3474"/>
              <a:gd name="T81" fmla="*/ 1028 h 3518"/>
              <a:gd name="T82" fmla="*/ 3445 w 3474"/>
              <a:gd name="T83" fmla="*/ 1431 h 3518"/>
              <a:gd name="T84" fmla="*/ 3471 w 3474"/>
              <a:gd name="T85" fmla="*/ 1870 h 3518"/>
              <a:gd name="T86" fmla="*/ 3393 w 3474"/>
              <a:gd name="T87" fmla="*/ 2294 h 3518"/>
              <a:gd name="T88" fmla="*/ 3220 w 3474"/>
              <a:gd name="T89" fmla="*/ 2675 h 3518"/>
              <a:gd name="T90" fmla="*/ 2965 w 3474"/>
              <a:gd name="T91" fmla="*/ 3002 h 3518"/>
              <a:gd name="T92" fmla="*/ 2643 w 3474"/>
              <a:gd name="T93" fmla="*/ 3260 h 3518"/>
              <a:gd name="T94" fmla="*/ 2266 w 3474"/>
              <a:gd name="T95" fmla="*/ 3434 h 3518"/>
              <a:gd name="T96" fmla="*/ 1847 w 3474"/>
              <a:gd name="T97" fmla="*/ 3514 h 3518"/>
              <a:gd name="T98" fmla="*/ 1414 w 3474"/>
              <a:gd name="T99" fmla="*/ 3487 h 3518"/>
              <a:gd name="T100" fmla="*/ 1014 w 3474"/>
              <a:gd name="T101" fmla="*/ 3357 h 3518"/>
              <a:gd name="T102" fmla="*/ 663 w 3474"/>
              <a:gd name="T103" fmla="*/ 3140 h 3518"/>
              <a:gd name="T104" fmla="*/ 373 w 3474"/>
              <a:gd name="T105" fmla="*/ 2847 h 3518"/>
              <a:gd name="T106" fmla="*/ 157 w 3474"/>
              <a:gd name="T107" fmla="*/ 2491 h 3518"/>
              <a:gd name="T108" fmla="*/ 30 w 3474"/>
              <a:gd name="T109" fmla="*/ 2087 h 3518"/>
              <a:gd name="T110" fmla="*/ 3 w 3474"/>
              <a:gd name="T111" fmla="*/ 1648 h 3518"/>
              <a:gd name="T112" fmla="*/ 83 w 3474"/>
              <a:gd name="T113" fmla="*/ 1225 h 3518"/>
              <a:gd name="T114" fmla="*/ 255 w 3474"/>
              <a:gd name="T115" fmla="*/ 843 h 3518"/>
              <a:gd name="T116" fmla="*/ 510 w 3474"/>
              <a:gd name="T117" fmla="*/ 516 h 3518"/>
              <a:gd name="T118" fmla="*/ 831 w 3474"/>
              <a:gd name="T119" fmla="*/ 259 h 3518"/>
              <a:gd name="T120" fmla="*/ 1208 w 3474"/>
              <a:gd name="T121" fmla="*/ 84 h 3518"/>
              <a:gd name="T122" fmla="*/ 1628 w 3474"/>
              <a:gd name="T123" fmla="*/ 5 h 35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474" h="3518">
                <a:moveTo>
                  <a:pt x="2112" y="957"/>
                </a:moveTo>
                <a:lnTo>
                  <a:pt x="2061" y="961"/>
                </a:lnTo>
                <a:lnTo>
                  <a:pt x="2014" y="970"/>
                </a:lnTo>
                <a:lnTo>
                  <a:pt x="1968" y="985"/>
                </a:lnTo>
                <a:lnTo>
                  <a:pt x="1924" y="1005"/>
                </a:lnTo>
                <a:lnTo>
                  <a:pt x="1883" y="1030"/>
                </a:lnTo>
                <a:lnTo>
                  <a:pt x="1846" y="1060"/>
                </a:lnTo>
                <a:lnTo>
                  <a:pt x="1814" y="1094"/>
                </a:lnTo>
                <a:lnTo>
                  <a:pt x="1784" y="1131"/>
                </a:lnTo>
                <a:lnTo>
                  <a:pt x="1759" y="1172"/>
                </a:lnTo>
                <a:lnTo>
                  <a:pt x="1739" y="1216"/>
                </a:lnTo>
                <a:lnTo>
                  <a:pt x="1724" y="1263"/>
                </a:lnTo>
                <a:lnTo>
                  <a:pt x="1716" y="1311"/>
                </a:lnTo>
                <a:lnTo>
                  <a:pt x="1713" y="1362"/>
                </a:lnTo>
                <a:lnTo>
                  <a:pt x="1715" y="1409"/>
                </a:lnTo>
                <a:lnTo>
                  <a:pt x="1722" y="1454"/>
                </a:lnTo>
                <a:lnTo>
                  <a:pt x="1640" y="1448"/>
                </a:lnTo>
                <a:lnTo>
                  <a:pt x="1559" y="1435"/>
                </a:lnTo>
                <a:lnTo>
                  <a:pt x="1481" y="1416"/>
                </a:lnTo>
                <a:lnTo>
                  <a:pt x="1405" y="1392"/>
                </a:lnTo>
                <a:lnTo>
                  <a:pt x="1331" y="1363"/>
                </a:lnTo>
                <a:lnTo>
                  <a:pt x="1259" y="1329"/>
                </a:lnTo>
                <a:lnTo>
                  <a:pt x="1191" y="1289"/>
                </a:lnTo>
                <a:lnTo>
                  <a:pt x="1126" y="1247"/>
                </a:lnTo>
                <a:lnTo>
                  <a:pt x="1064" y="1198"/>
                </a:lnTo>
                <a:lnTo>
                  <a:pt x="1005" y="1146"/>
                </a:lnTo>
                <a:lnTo>
                  <a:pt x="950" y="1091"/>
                </a:lnTo>
                <a:lnTo>
                  <a:pt x="899" y="1032"/>
                </a:lnTo>
                <a:lnTo>
                  <a:pt x="880" y="1068"/>
                </a:lnTo>
                <a:lnTo>
                  <a:pt x="865" y="1108"/>
                </a:lnTo>
                <a:lnTo>
                  <a:pt x="854" y="1149"/>
                </a:lnTo>
                <a:lnTo>
                  <a:pt x="846" y="1192"/>
                </a:lnTo>
                <a:lnTo>
                  <a:pt x="844" y="1236"/>
                </a:lnTo>
                <a:lnTo>
                  <a:pt x="848" y="1287"/>
                </a:lnTo>
                <a:lnTo>
                  <a:pt x="857" y="1337"/>
                </a:lnTo>
                <a:lnTo>
                  <a:pt x="873" y="1384"/>
                </a:lnTo>
                <a:lnTo>
                  <a:pt x="893" y="1429"/>
                </a:lnTo>
                <a:lnTo>
                  <a:pt x="919" y="1471"/>
                </a:lnTo>
                <a:lnTo>
                  <a:pt x="950" y="1508"/>
                </a:lnTo>
                <a:lnTo>
                  <a:pt x="984" y="1542"/>
                </a:lnTo>
                <a:lnTo>
                  <a:pt x="1022" y="1572"/>
                </a:lnTo>
                <a:lnTo>
                  <a:pt x="974" y="1568"/>
                </a:lnTo>
                <a:lnTo>
                  <a:pt x="928" y="1557"/>
                </a:lnTo>
                <a:lnTo>
                  <a:pt x="883" y="1541"/>
                </a:lnTo>
                <a:lnTo>
                  <a:pt x="841" y="1522"/>
                </a:lnTo>
                <a:lnTo>
                  <a:pt x="841" y="1524"/>
                </a:lnTo>
                <a:lnTo>
                  <a:pt x="841" y="1527"/>
                </a:lnTo>
                <a:lnTo>
                  <a:pt x="844" y="1579"/>
                </a:lnTo>
                <a:lnTo>
                  <a:pt x="854" y="1629"/>
                </a:lnTo>
                <a:lnTo>
                  <a:pt x="870" y="1678"/>
                </a:lnTo>
                <a:lnTo>
                  <a:pt x="891" y="1723"/>
                </a:lnTo>
                <a:lnTo>
                  <a:pt x="918" y="1765"/>
                </a:lnTo>
                <a:lnTo>
                  <a:pt x="949" y="1803"/>
                </a:lnTo>
                <a:lnTo>
                  <a:pt x="984" y="1837"/>
                </a:lnTo>
                <a:lnTo>
                  <a:pt x="1025" y="1867"/>
                </a:lnTo>
                <a:lnTo>
                  <a:pt x="1067" y="1891"/>
                </a:lnTo>
                <a:lnTo>
                  <a:pt x="1113" y="1910"/>
                </a:lnTo>
                <a:lnTo>
                  <a:pt x="1162" y="1923"/>
                </a:lnTo>
                <a:lnTo>
                  <a:pt x="1128" y="1931"/>
                </a:lnTo>
                <a:lnTo>
                  <a:pt x="1092" y="1936"/>
                </a:lnTo>
                <a:lnTo>
                  <a:pt x="1056" y="1937"/>
                </a:lnTo>
                <a:lnTo>
                  <a:pt x="1018" y="1935"/>
                </a:lnTo>
                <a:lnTo>
                  <a:pt x="981" y="1930"/>
                </a:lnTo>
                <a:lnTo>
                  <a:pt x="1000" y="1977"/>
                </a:lnTo>
                <a:lnTo>
                  <a:pt x="1024" y="2021"/>
                </a:lnTo>
                <a:lnTo>
                  <a:pt x="1052" y="2062"/>
                </a:lnTo>
                <a:lnTo>
                  <a:pt x="1084" y="2098"/>
                </a:lnTo>
                <a:lnTo>
                  <a:pt x="1121" y="2130"/>
                </a:lnTo>
                <a:lnTo>
                  <a:pt x="1163" y="2157"/>
                </a:lnTo>
                <a:lnTo>
                  <a:pt x="1206" y="2179"/>
                </a:lnTo>
                <a:lnTo>
                  <a:pt x="1254" y="2196"/>
                </a:lnTo>
                <a:lnTo>
                  <a:pt x="1303" y="2207"/>
                </a:lnTo>
                <a:lnTo>
                  <a:pt x="1355" y="2211"/>
                </a:lnTo>
                <a:lnTo>
                  <a:pt x="1302" y="2250"/>
                </a:lnTo>
                <a:lnTo>
                  <a:pt x="1246" y="2284"/>
                </a:lnTo>
                <a:lnTo>
                  <a:pt x="1187" y="2314"/>
                </a:lnTo>
                <a:lnTo>
                  <a:pt x="1126" y="2339"/>
                </a:lnTo>
                <a:lnTo>
                  <a:pt x="1062" y="2359"/>
                </a:lnTo>
                <a:lnTo>
                  <a:pt x="995" y="2373"/>
                </a:lnTo>
                <a:lnTo>
                  <a:pt x="928" y="2382"/>
                </a:lnTo>
                <a:lnTo>
                  <a:pt x="858" y="2385"/>
                </a:lnTo>
                <a:lnTo>
                  <a:pt x="811" y="2383"/>
                </a:lnTo>
                <a:lnTo>
                  <a:pt x="763" y="2378"/>
                </a:lnTo>
                <a:lnTo>
                  <a:pt x="830" y="2419"/>
                </a:lnTo>
                <a:lnTo>
                  <a:pt x="902" y="2455"/>
                </a:lnTo>
                <a:lnTo>
                  <a:pt x="975" y="2487"/>
                </a:lnTo>
                <a:lnTo>
                  <a:pt x="1051" y="2513"/>
                </a:lnTo>
                <a:lnTo>
                  <a:pt x="1129" y="2534"/>
                </a:lnTo>
                <a:lnTo>
                  <a:pt x="1209" y="2548"/>
                </a:lnTo>
                <a:lnTo>
                  <a:pt x="1292" y="2558"/>
                </a:lnTo>
                <a:lnTo>
                  <a:pt x="1376" y="2561"/>
                </a:lnTo>
                <a:lnTo>
                  <a:pt x="1459" y="2558"/>
                </a:lnTo>
                <a:lnTo>
                  <a:pt x="1540" y="2550"/>
                </a:lnTo>
                <a:lnTo>
                  <a:pt x="1617" y="2537"/>
                </a:lnTo>
                <a:lnTo>
                  <a:pt x="1691" y="2519"/>
                </a:lnTo>
                <a:lnTo>
                  <a:pt x="1762" y="2497"/>
                </a:lnTo>
                <a:lnTo>
                  <a:pt x="1831" y="2471"/>
                </a:lnTo>
                <a:lnTo>
                  <a:pt x="1896" y="2440"/>
                </a:lnTo>
                <a:lnTo>
                  <a:pt x="1958" y="2406"/>
                </a:lnTo>
                <a:lnTo>
                  <a:pt x="2017" y="2367"/>
                </a:lnTo>
                <a:lnTo>
                  <a:pt x="2072" y="2327"/>
                </a:lnTo>
                <a:lnTo>
                  <a:pt x="2125" y="2283"/>
                </a:lnTo>
                <a:lnTo>
                  <a:pt x="2174" y="2235"/>
                </a:lnTo>
                <a:lnTo>
                  <a:pt x="2220" y="2186"/>
                </a:lnTo>
                <a:lnTo>
                  <a:pt x="2263" y="2133"/>
                </a:lnTo>
                <a:lnTo>
                  <a:pt x="2303" y="2079"/>
                </a:lnTo>
                <a:lnTo>
                  <a:pt x="2338" y="2023"/>
                </a:lnTo>
                <a:lnTo>
                  <a:pt x="2372" y="1965"/>
                </a:lnTo>
                <a:lnTo>
                  <a:pt x="2401" y="1905"/>
                </a:lnTo>
                <a:lnTo>
                  <a:pt x="2428" y="1845"/>
                </a:lnTo>
                <a:lnTo>
                  <a:pt x="2450" y="1784"/>
                </a:lnTo>
                <a:lnTo>
                  <a:pt x="2469" y="1722"/>
                </a:lnTo>
                <a:lnTo>
                  <a:pt x="2485" y="1659"/>
                </a:lnTo>
                <a:lnTo>
                  <a:pt x="2497" y="1596"/>
                </a:lnTo>
                <a:lnTo>
                  <a:pt x="2506" y="1534"/>
                </a:lnTo>
                <a:lnTo>
                  <a:pt x="2511" y="1471"/>
                </a:lnTo>
                <a:lnTo>
                  <a:pt x="2513" y="1409"/>
                </a:lnTo>
                <a:lnTo>
                  <a:pt x="2512" y="1357"/>
                </a:lnTo>
                <a:lnTo>
                  <a:pt x="2558" y="1321"/>
                </a:lnTo>
                <a:lnTo>
                  <a:pt x="2600" y="1282"/>
                </a:lnTo>
                <a:lnTo>
                  <a:pt x="2641" y="1240"/>
                </a:lnTo>
                <a:lnTo>
                  <a:pt x="2677" y="1195"/>
                </a:lnTo>
                <a:lnTo>
                  <a:pt x="2711" y="1148"/>
                </a:lnTo>
                <a:lnTo>
                  <a:pt x="2657" y="1170"/>
                </a:lnTo>
                <a:lnTo>
                  <a:pt x="2600" y="1188"/>
                </a:lnTo>
                <a:lnTo>
                  <a:pt x="2542" y="1201"/>
                </a:lnTo>
                <a:lnTo>
                  <a:pt x="2482" y="1211"/>
                </a:lnTo>
                <a:lnTo>
                  <a:pt x="2522" y="1184"/>
                </a:lnTo>
                <a:lnTo>
                  <a:pt x="2558" y="1152"/>
                </a:lnTo>
                <a:lnTo>
                  <a:pt x="2589" y="1116"/>
                </a:lnTo>
                <a:lnTo>
                  <a:pt x="2618" y="1076"/>
                </a:lnTo>
                <a:lnTo>
                  <a:pt x="2641" y="1033"/>
                </a:lnTo>
                <a:lnTo>
                  <a:pt x="2658" y="987"/>
                </a:lnTo>
                <a:lnTo>
                  <a:pt x="2598" y="1020"/>
                </a:lnTo>
                <a:lnTo>
                  <a:pt x="2536" y="1046"/>
                </a:lnTo>
                <a:lnTo>
                  <a:pt x="2471" y="1068"/>
                </a:lnTo>
                <a:lnTo>
                  <a:pt x="2404" y="1085"/>
                </a:lnTo>
                <a:lnTo>
                  <a:pt x="2371" y="1053"/>
                </a:lnTo>
                <a:lnTo>
                  <a:pt x="2334" y="1025"/>
                </a:lnTo>
                <a:lnTo>
                  <a:pt x="2295" y="1002"/>
                </a:lnTo>
                <a:lnTo>
                  <a:pt x="2253" y="984"/>
                </a:lnTo>
                <a:lnTo>
                  <a:pt x="2207" y="969"/>
                </a:lnTo>
                <a:lnTo>
                  <a:pt x="2160" y="961"/>
                </a:lnTo>
                <a:lnTo>
                  <a:pt x="2112" y="957"/>
                </a:lnTo>
                <a:close/>
                <a:moveTo>
                  <a:pt x="1738" y="0"/>
                </a:moveTo>
                <a:lnTo>
                  <a:pt x="1847" y="5"/>
                </a:lnTo>
                <a:lnTo>
                  <a:pt x="1955" y="15"/>
                </a:lnTo>
                <a:lnTo>
                  <a:pt x="2060" y="31"/>
                </a:lnTo>
                <a:lnTo>
                  <a:pt x="2165" y="54"/>
                </a:lnTo>
                <a:lnTo>
                  <a:pt x="2266" y="84"/>
                </a:lnTo>
                <a:lnTo>
                  <a:pt x="2365" y="119"/>
                </a:lnTo>
                <a:lnTo>
                  <a:pt x="2460" y="161"/>
                </a:lnTo>
                <a:lnTo>
                  <a:pt x="2554" y="207"/>
                </a:lnTo>
                <a:lnTo>
                  <a:pt x="2643" y="259"/>
                </a:lnTo>
                <a:lnTo>
                  <a:pt x="2729" y="316"/>
                </a:lnTo>
                <a:lnTo>
                  <a:pt x="2811" y="379"/>
                </a:lnTo>
                <a:lnTo>
                  <a:pt x="2890" y="445"/>
                </a:lnTo>
                <a:lnTo>
                  <a:pt x="2965" y="516"/>
                </a:lnTo>
                <a:lnTo>
                  <a:pt x="3035" y="592"/>
                </a:lnTo>
                <a:lnTo>
                  <a:pt x="3101" y="671"/>
                </a:lnTo>
                <a:lnTo>
                  <a:pt x="3163" y="755"/>
                </a:lnTo>
                <a:lnTo>
                  <a:pt x="3220" y="843"/>
                </a:lnTo>
                <a:lnTo>
                  <a:pt x="3271" y="933"/>
                </a:lnTo>
                <a:lnTo>
                  <a:pt x="3316" y="1028"/>
                </a:lnTo>
                <a:lnTo>
                  <a:pt x="3358" y="1124"/>
                </a:lnTo>
                <a:lnTo>
                  <a:pt x="3393" y="1225"/>
                </a:lnTo>
                <a:lnTo>
                  <a:pt x="3422" y="1327"/>
                </a:lnTo>
                <a:lnTo>
                  <a:pt x="3445" y="1431"/>
                </a:lnTo>
                <a:lnTo>
                  <a:pt x="3461" y="1539"/>
                </a:lnTo>
                <a:lnTo>
                  <a:pt x="3471" y="1648"/>
                </a:lnTo>
                <a:lnTo>
                  <a:pt x="3474" y="1759"/>
                </a:lnTo>
                <a:lnTo>
                  <a:pt x="3471" y="1870"/>
                </a:lnTo>
                <a:lnTo>
                  <a:pt x="3461" y="1979"/>
                </a:lnTo>
                <a:lnTo>
                  <a:pt x="3445" y="2087"/>
                </a:lnTo>
                <a:lnTo>
                  <a:pt x="3422" y="2191"/>
                </a:lnTo>
                <a:lnTo>
                  <a:pt x="3393" y="2294"/>
                </a:lnTo>
                <a:lnTo>
                  <a:pt x="3358" y="2394"/>
                </a:lnTo>
                <a:lnTo>
                  <a:pt x="3316" y="2491"/>
                </a:lnTo>
                <a:lnTo>
                  <a:pt x="3271" y="2585"/>
                </a:lnTo>
                <a:lnTo>
                  <a:pt x="3220" y="2675"/>
                </a:lnTo>
                <a:lnTo>
                  <a:pt x="3163" y="2763"/>
                </a:lnTo>
                <a:lnTo>
                  <a:pt x="3101" y="2847"/>
                </a:lnTo>
                <a:lnTo>
                  <a:pt x="3035" y="2926"/>
                </a:lnTo>
                <a:lnTo>
                  <a:pt x="2965" y="3002"/>
                </a:lnTo>
                <a:lnTo>
                  <a:pt x="2890" y="3074"/>
                </a:lnTo>
                <a:lnTo>
                  <a:pt x="2811" y="3140"/>
                </a:lnTo>
                <a:lnTo>
                  <a:pt x="2729" y="3202"/>
                </a:lnTo>
                <a:lnTo>
                  <a:pt x="2643" y="3260"/>
                </a:lnTo>
                <a:lnTo>
                  <a:pt x="2554" y="3311"/>
                </a:lnTo>
                <a:lnTo>
                  <a:pt x="2460" y="3357"/>
                </a:lnTo>
                <a:lnTo>
                  <a:pt x="2365" y="3399"/>
                </a:lnTo>
                <a:lnTo>
                  <a:pt x="2266" y="3434"/>
                </a:lnTo>
                <a:lnTo>
                  <a:pt x="2165" y="3464"/>
                </a:lnTo>
                <a:lnTo>
                  <a:pt x="2060" y="3487"/>
                </a:lnTo>
                <a:lnTo>
                  <a:pt x="1955" y="3504"/>
                </a:lnTo>
                <a:lnTo>
                  <a:pt x="1847" y="3514"/>
                </a:lnTo>
                <a:lnTo>
                  <a:pt x="1738" y="3518"/>
                </a:lnTo>
                <a:lnTo>
                  <a:pt x="1628" y="3514"/>
                </a:lnTo>
                <a:lnTo>
                  <a:pt x="1519" y="3504"/>
                </a:lnTo>
                <a:lnTo>
                  <a:pt x="1414" y="3487"/>
                </a:lnTo>
                <a:lnTo>
                  <a:pt x="1310" y="3464"/>
                </a:lnTo>
                <a:lnTo>
                  <a:pt x="1208" y="3434"/>
                </a:lnTo>
                <a:lnTo>
                  <a:pt x="1110" y="3399"/>
                </a:lnTo>
                <a:lnTo>
                  <a:pt x="1014" y="3357"/>
                </a:lnTo>
                <a:lnTo>
                  <a:pt x="921" y="3311"/>
                </a:lnTo>
                <a:lnTo>
                  <a:pt x="831" y="3260"/>
                </a:lnTo>
                <a:lnTo>
                  <a:pt x="745" y="3202"/>
                </a:lnTo>
                <a:lnTo>
                  <a:pt x="663" y="3140"/>
                </a:lnTo>
                <a:lnTo>
                  <a:pt x="585" y="3074"/>
                </a:lnTo>
                <a:lnTo>
                  <a:pt x="510" y="3002"/>
                </a:lnTo>
                <a:lnTo>
                  <a:pt x="439" y="2926"/>
                </a:lnTo>
                <a:lnTo>
                  <a:pt x="373" y="2847"/>
                </a:lnTo>
                <a:lnTo>
                  <a:pt x="312" y="2763"/>
                </a:lnTo>
                <a:lnTo>
                  <a:pt x="255" y="2675"/>
                </a:lnTo>
                <a:lnTo>
                  <a:pt x="204" y="2585"/>
                </a:lnTo>
                <a:lnTo>
                  <a:pt x="157" y="2491"/>
                </a:lnTo>
                <a:lnTo>
                  <a:pt x="117" y="2394"/>
                </a:lnTo>
                <a:lnTo>
                  <a:pt x="83" y="2294"/>
                </a:lnTo>
                <a:lnTo>
                  <a:pt x="53" y="2191"/>
                </a:lnTo>
                <a:lnTo>
                  <a:pt x="30" y="2087"/>
                </a:lnTo>
                <a:lnTo>
                  <a:pt x="14" y="1979"/>
                </a:lnTo>
                <a:lnTo>
                  <a:pt x="3" y="1870"/>
                </a:lnTo>
                <a:lnTo>
                  <a:pt x="0" y="1759"/>
                </a:lnTo>
                <a:lnTo>
                  <a:pt x="3" y="1648"/>
                </a:lnTo>
                <a:lnTo>
                  <a:pt x="14" y="1539"/>
                </a:lnTo>
                <a:lnTo>
                  <a:pt x="30" y="1431"/>
                </a:lnTo>
                <a:lnTo>
                  <a:pt x="53" y="1327"/>
                </a:lnTo>
                <a:lnTo>
                  <a:pt x="83" y="1225"/>
                </a:lnTo>
                <a:lnTo>
                  <a:pt x="117" y="1124"/>
                </a:lnTo>
                <a:lnTo>
                  <a:pt x="157" y="1028"/>
                </a:lnTo>
                <a:lnTo>
                  <a:pt x="204" y="933"/>
                </a:lnTo>
                <a:lnTo>
                  <a:pt x="255" y="843"/>
                </a:lnTo>
                <a:lnTo>
                  <a:pt x="312" y="755"/>
                </a:lnTo>
                <a:lnTo>
                  <a:pt x="373" y="671"/>
                </a:lnTo>
                <a:lnTo>
                  <a:pt x="439" y="592"/>
                </a:lnTo>
                <a:lnTo>
                  <a:pt x="510" y="516"/>
                </a:lnTo>
                <a:lnTo>
                  <a:pt x="585" y="445"/>
                </a:lnTo>
                <a:lnTo>
                  <a:pt x="663" y="379"/>
                </a:lnTo>
                <a:lnTo>
                  <a:pt x="745" y="316"/>
                </a:lnTo>
                <a:lnTo>
                  <a:pt x="831" y="259"/>
                </a:lnTo>
                <a:lnTo>
                  <a:pt x="921" y="207"/>
                </a:lnTo>
                <a:lnTo>
                  <a:pt x="1014" y="161"/>
                </a:lnTo>
                <a:lnTo>
                  <a:pt x="1110" y="119"/>
                </a:lnTo>
                <a:lnTo>
                  <a:pt x="1208" y="84"/>
                </a:lnTo>
                <a:lnTo>
                  <a:pt x="1310" y="54"/>
                </a:lnTo>
                <a:lnTo>
                  <a:pt x="1414" y="31"/>
                </a:lnTo>
                <a:lnTo>
                  <a:pt x="1519" y="15"/>
                </a:lnTo>
                <a:lnTo>
                  <a:pt x="1628" y="5"/>
                </a:lnTo>
                <a:lnTo>
                  <a:pt x="1738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20" name="Freeform 1581"/>
          <p:cNvSpPr>
            <a:spLocks noEditPoints="1"/>
          </p:cNvSpPr>
          <p:nvPr/>
        </p:nvSpPr>
        <p:spPr bwMode="auto">
          <a:xfrm>
            <a:off x="5171571" y="562975"/>
            <a:ext cx="318571" cy="249065"/>
          </a:xfrm>
          <a:custGeom>
            <a:avLst/>
            <a:gdLst>
              <a:gd name="T0" fmla="*/ 1920 w 3299"/>
              <a:gd name="T1" fmla="*/ 387 h 2581"/>
              <a:gd name="T2" fmla="*/ 1835 w 3299"/>
              <a:gd name="T3" fmla="*/ 440 h 2581"/>
              <a:gd name="T4" fmla="*/ 1783 w 3299"/>
              <a:gd name="T5" fmla="*/ 524 h 2581"/>
              <a:gd name="T6" fmla="*/ 1776 w 3299"/>
              <a:gd name="T7" fmla="*/ 620 h 2581"/>
              <a:gd name="T8" fmla="*/ 1813 w 3299"/>
              <a:gd name="T9" fmla="*/ 710 h 2581"/>
              <a:gd name="T10" fmla="*/ 1889 w 3299"/>
              <a:gd name="T11" fmla="*/ 775 h 2581"/>
              <a:gd name="T12" fmla="*/ 1983 w 3299"/>
              <a:gd name="T13" fmla="*/ 797 h 2581"/>
              <a:gd name="T14" fmla="*/ 2078 w 3299"/>
              <a:gd name="T15" fmla="*/ 775 h 2581"/>
              <a:gd name="T16" fmla="*/ 2136 w 3299"/>
              <a:gd name="T17" fmla="*/ 730 h 2581"/>
              <a:gd name="T18" fmla="*/ 2249 w 3299"/>
              <a:gd name="T19" fmla="*/ 797 h 2581"/>
              <a:gd name="T20" fmla="*/ 2437 w 3299"/>
              <a:gd name="T21" fmla="*/ 890 h 2581"/>
              <a:gd name="T22" fmla="*/ 2633 w 3299"/>
              <a:gd name="T23" fmla="*/ 958 h 2581"/>
              <a:gd name="T24" fmla="*/ 2799 w 3299"/>
              <a:gd name="T25" fmla="*/ 990 h 2581"/>
              <a:gd name="T26" fmla="*/ 2932 w 3299"/>
              <a:gd name="T27" fmla="*/ 994 h 2581"/>
              <a:gd name="T28" fmla="*/ 3025 w 3299"/>
              <a:gd name="T29" fmla="*/ 980 h 2581"/>
              <a:gd name="T30" fmla="*/ 3076 w 3299"/>
              <a:gd name="T31" fmla="*/ 953 h 2581"/>
              <a:gd name="T32" fmla="*/ 3085 w 3299"/>
              <a:gd name="T33" fmla="*/ 927 h 2581"/>
              <a:gd name="T34" fmla="*/ 3073 w 3299"/>
              <a:gd name="T35" fmla="*/ 887 h 2581"/>
              <a:gd name="T36" fmla="*/ 3036 w 3299"/>
              <a:gd name="T37" fmla="*/ 828 h 2581"/>
              <a:gd name="T38" fmla="*/ 2989 w 3299"/>
              <a:gd name="T39" fmla="*/ 773 h 2581"/>
              <a:gd name="T40" fmla="*/ 2843 w 3299"/>
              <a:gd name="T41" fmla="*/ 657 h 2581"/>
              <a:gd name="T42" fmla="*/ 2658 w 3299"/>
              <a:gd name="T43" fmla="*/ 553 h 2581"/>
              <a:gd name="T44" fmla="*/ 2573 w 3299"/>
              <a:gd name="T45" fmla="*/ 516 h 2581"/>
              <a:gd name="T46" fmla="*/ 2471 w 3299"/>
              <a:gd name="T47" fmla="*/ 771 h 2581"/>
              <a:gd name="T48" fmla="*/ 2255 w 3299"/>
              <a:gd name="T49" fmla="*/ 660 h 2581"/>
              <a:gd name="T50" fmla="*/ 2191 w 3299"/>
              <a:gd name="T51" fmla="*/ 555 h 2581"/>
              <a:gd name="T52" fmla="*/ 2155 w 3299"/>
              <a:gd name="T53" fmla="*/ 466 h 2581"/>
              <a:gd name="T54" fmla="*/ 2078 w 3299"/>
              <a:gd name="T55" fmla="*/ 399 h 2581"/>
              <a:gd name="T56" fmla="*/ 1983 w 3299"/>
              <a:gd name="T57" fmla="*/ 377 h 2581"/>
              <a:gd name="T58" fmla="*/ 2337 w 3299"/>
              <a:gd name="T59" fmla="*/ 14 h 2581"/>
              <a:gd name="T60" fmla="*/ 2444 w 3299"/>
              <a:gd name="T61" fmla="*/ 55 h 2581"/>
              <a:gd name="T62" fmla="*/ 2525 w 3299"/>
              <a:gd name="T63" fmla="*/ 136 h 2581"/>
              <a:gd name="T64" fmla="*/ 2566 w 3299"/>
              <a:gd name="T65" fmla="*/ 244 h 2581"/>
              <a:gd name="T66" fmla="*/ 2621 w 3299"/>
              <a:gd name="T67" fmla="*/ 305 h 2581"/>
              <a:gd name="T68" fmla="*/ 2827 w 3299"/>
              <a:gd name="T69" fmla="*/ 398 h 2581"/>
              <a:gd name="T70" fmla="*/ 3031 w 3299"/>
              <a:gd name="T71" fmla="*/ 528 h 2581"/>
              <a:gd name="T72" fmla="*/ 3146 w 3299"/>
              <a:gd name="T73" fmla="*/ 629 h 2581"/>
              <a:gd name="T74" fmla="*/ 3238 w 3299"/>
              <a:gd name="T75" fmla="*/ 742 h 2581"/>
              <a:gd name="T76" fmla="*/ 3285 w 3299"/>
              <a:gd name="T77" fmla="*/ 842 h 2581"/>
              <a:gd name="T78" fmla="*/ 3299 w 3299"/>
              <a:gd name="T79" fmla="*/ 926 h 2581"/>
              <a:gd name="T80" fmla="*/ 3292 w 3299"/>
              <a:gd name="T81" fmla="*/ 992 h 2581"/>
              <a:gd name="T82" fmla="*/ 3274 w 3299"/>
              <a:gd name="T83" fmla="*/ 1040 h 2581"/>
              <a:gd name="T84" fmla="*/ 3244 w 3299"/>
              <a:gd name="T85" fmla="*/ 1087 h 2581"/>
              <a:gd name="T86" fmla="*/ 3191 w 3299"/>
              <a:gd name="T87" fmla="*/ 1135 h 2581"/>
              <a:gd name="T88" fmla="*/ 3112 w 3299"/>
              <a:gd name="T89" fmla="*/ 1176 h 2581"/>
              <a:gd name="T90" fmla="*/ 3000 w 3299"/>
              <a:gd name="T91" fmla="*/ 1203 h 2581"/>
              <a:gd name="T92" fmla="*/ 2839 w 3299"/>
              <a:gd name="T93" fmla="*/ 1208 h 2581"/>
              <a:gd name="T94" fmla="*/ 2628 w 3299"/>
              <a:gd name="T95" fmla="*/ 1176 h 2581"/>
              <a:gd name="T96" fmla="*/ 2522 w 3299"/>
              <a:gd name="T97" fmla="*/ 1222 h 2581"/>
              <a:gd name="T98" fmla="*/ 1248 w 3299"/>
              <a:gd name="T99" fmla="*/ 2507 h 2581"/>
              <a:gd name="T100" fmla="*/ 1155 w 3299"/>
              <a:gd name="T101" fmla="*/ 2566 h 2581"/>
              <a:gd name="T102" fmla="*/ 1051 w 3299"/>
              <a:gd name="T103" fmla="*/ 2581 h 2581"/>
              <a:gd name="T104" fmla="*/ 948 w 3299"/>
              <a:gd name="T105" fmla="*/ 2551 h 2581"/>
              <a:gd name="T106" fmla="*/ 73 w 3299"/>
              <a:gd name="T107" fmla="*/ 1692 h 2581"/>
              <a:gd name="T108" fmla="*/ 14 w 3299"/>
              <a:gd name="T109" fmla="*/ 1600 h 2581"/>
              <a:gd name="T110" fmla="*/ 0 w 3299"/>
              <a:gd name="T111" fmla="*/ 1495 h 2581"/>
              <a:gd name="T112" fmla="*/ 29 w 3299"/>
              <a:gd name="T113" fmla="*/ 1393 h 2581"/>
              <a:gd name="T114" fmla="*/ 1302 w 3299"/>
              <a:gd name="T115" fmla="*/ 106 h 2581"/>
              <a:gd name="T116" fmla="*/ 1402 w 3299"/>
              <a:gd name="T117" fmla="*/ 35 h 2581"/>
              <a:gd name="T118" fmla="*/ 1519 w 3299"/>
              <a:gd name="T119" fmla="*/ 2 h 25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299" h="2581">
                <a:moveTo>
                  <a:pt x="1983" y="377"/>
                </a:moveTo>
                <a:lnTo>
                  <a:pt x="1951" y="380"/>
                </a:lnTo>
                <a:lnTo>
                  <a:pt x="1920" y="387"/>
                </a:lnTo>
                <a:lnTo>
                  <a:pt x="1890" y="399"/>
                </a:lnTo>
                <a:lnTo>
                  <a:pt x="1861" y="417"/>
                </a:lnTo>
                <a:lnTo>
                  <a:pt x="1835" y="440"/>
                </a:lnTo>
                <a:lnTo>
                  <a:pt x="1813" y="466"/>
                </a:lnTo>
                <a:lnTo>
                  <a:pt x="1796" y="494"/>
                </a:lnTo>
                <a:lnTo>
                  <a:pt x="1783" y="524"/>
                </a:lnTo>
                <a:lnTo>
                  <a:pt x="1776" y="556"/>
                </a:lnTo>
                <a:lnTo>
                  <a:pt x="1774" y="588"/>
                </a:lnTo>
                <a:lnTo>
                  <a:pt x="1776" y="620"/>
                </a:lnTo>
                <a:lnTo>
                  <a:pt x="1783" y="651"/>
                </a:lnTo>
                <a:lnTo>
                  <a:pt x="1795" y="681"/>
                </a:lnTo>
                <a:lnTo>
                  <a:pt x="1813" y="710"/>
                </a:lnTo>
                <a:lnTo>
                  <a:pt x="1834" y="736"/>
                </a:lnTo>
                <a:lnTo>
                  <a:pt x="1860" y="758"/>
                </a:lnTo>
                <a:lnTo>
                  <a:pt x="1889" y="775"/>
                </a:lnTo>
                <a:lnTo>
                  <a:pt x="1919" y="787"/>
                </a:lnTo>
                <a:lnTo>
                  <a:pt x="1951" y="795"/>
                </a:lnTo>
                <a:lnTo>
                  <a:pt x="1983" y="797"/>
                </a:lnTo>
                <a:lnTo>
                  <a:pt x="2015" y="795"/>
                </a:lnTo>
                <a:lnTo>
                  <a:pt x="2046" y="787"/>
                </a:lnTo>
                <a:lnTo>
                  <a:pt x="2078" y="775"/>
                </a:lnTo>
                <a:lnTo>
                  <a:pt x="2106" y="758"/>
                </a:lnTo>
                <a:lnTo>
                  <a:pt x="2132" y="736"/>
                </a:lnTo>
                <a:lnTo>
                  <a:pt x="2136" y="730"/>
                </a:lnTo>
                <a:lnTo>
                  <a:pt x="2141" y="725"/>
                </a:lnTo>
                <a:lnTo>
                  <a:pt x="2193" y="762"/>
                </a:lnTo>
                <a:lnTo>
                  <a:pt x="2249" y="797"/>
                </a:lnTo>
                <a:lnTo>
                  <a:pt x="2309" y="830"/>
                </a:lnTo>
                <a:lnTo>
                  <a:pt x="2372" y="861"/>
                </a:lnTo>
                <a:lnTo>
                  <a:pt x="2437" y="890"/>
                </a:lnTo>
                <a:lnTo>
                  <a:pt x="2505" y="917"/>
                </a:lnTo>
                <a:lnTo>
                  <a:pt x="2571" y="939"/>
                </a:lnTo>
                <a:lnTo>
                  <a:pt x="2633" y="958"/>
                </a:lnTo>
                <a:lnTo>
                  <a:pt x="2692" y="972"/>
                </a:lnTo>
                <a:lnTo>
                  <a:pt x="2748" y="982"/>
                </a:lnTo>
                <a:lnTo>
                  <a:pt x="2799" y="990"/>
                </a:lnTo>
                <a:lnTo>
                  <a:pt x="2847" y="994"/>
                </a:lnTo>
                <a:lnTo>
                  <a:pt x="2892" y="995"/>
                </a:lnTo>
                <a:lnTo>
                  <a:pt x="2932" y="994"/>
                </a:lnTo>
                <a:lnTo>
                  <a:pt x="2967" y="991"/>
                </a:lnTo>
                <a:lnTo>
                  <a:pt x="2998" y="986"/>
                </a:lnTo>
                <a:lnTo>
                  <a:pt x="3025" y="980"/>
                </a:lnTo>
                <a:lnTo>
                  <a:pt x="3047" y="972"/>
                </a:lnTo>
                <a:lnTo>
                  <a:pt x="3064" y="963"/>
                </a:lnTo>
                <a:lnTo>
                  <a:pt x="3076" y="953"/>
                </a:lnTo>
                <a:lnTo>
                  <a:pt x="3083" y="943"/>
                </a:lnTo>
                <a:lnTo>
                  <a:pt x="3084" y="936"/>
                </a:lnTo>
                <a:lnTo>
                  <a:pt x="3085" y="927"/>
                </a:lnTo>
                <a:lnTo>
                  <a:pt x="3083" y="916"/>
                </a:lnTo>
                <a:lnTo>
                  <a:pt x="3080" y="903"/>
                </a:lnTo>
                <a:lnTo>
                  <a:pt x="3073" y="887"/>
                </a:lnTo>
                <a:lnTo>
                  <a:pt x="3064" y="869"/>
                </a:lnTo>
                <a:lnTo>
                  <a:pt x="3052" y="850"/>
                </a:lnTo>
                <a:lnTo>
                  <a:pt x="3036" y="828"/>
                </a:lnTo>
                <a:lnTo>
                  <a:pt x="3017" y="804"/>
                </a:lnTo>
                <a:lnTo>
                  <a:pt x="2993" y="778"/>
                </a:lnTo>
                <a:lnTo>
                  <a:pt x="2989" y="773"/>
                </a:lnTo>
                <a:lnTo>
                  <a:pt x="2946" y="734"/>
                </a:lnTo>
                <a:lnTo>
                  <a:pt x="2897" y="695"/>
                </a:lnTo>
                <a:lnTo>
                  <a:pt x="2843" y="657"/>
                </a:lnTo>
                <a:lnTo>
                  <a:pt x="2785" y="621"/>
                </a:lnTo>
                <a:lnTo>
                  <a:pt x="2723" y="586"/>
                </a:lnTo>
                <a:lnTo>
                  <a:pt x="2658" y="553"/>
                </a:lnTo>
                <a:lnTo>
                  <a:pt x="2590" y="523"/>
                </a:lnTo>
                <a:lnTo>
                  <a:pt x="2581" y="519"/>
                </a:lnTo>
                <a:lnTo>
                  <a:pt x="2573" y="516"/>
                </a:lnTo>
                <a:lnTo>
                  <a:pt x="2577" y="811"/>
                </a:lnTo>
                <a:lnTo>
                  <a:pt x="2525" y="792"/>
                </a:lnTo>
                <a:lnTo>
                  <a:pt x="2471" y="771"/>
                </a:lnTo>
                <a:lnTo>
                  <a:pt x="2395" y="737"/>
                </a:lnTo>
                <a:lnTo>
                  <a:pt x="2323" y="700"/>
                </a:lnTo>
                <a:lnTo>
                  <a:pt x="2255" y="660"/>
                </a:lnTo>
                <a:lnTo>
                  <a:pt x="2192" y="618"/>
                </a:lnTo>
                <a:lnTo>
                  <a:pt x="2194" y="587"/>
                </a:lnTo>
                <a:lnTo>
                  <a:pt x="2191" y="555"/>
                </a:lnTo>
                <a:lnTo>
                  <a:pt x="2184" y="524"/>
                </a:lnTo>
                <a:lnTo>
                  <a:pt x="2172" y="494"/>
                </a:lnTo>
                <a:lnTo>
                  <a:pt x="2155" y="466"/>
                </a:lnTo>
                <a:lnTo>
                  <a:pt x="2133" y="440"/>
                </a:lnTo>
                <a:lnTo>
                  <a:pt x="2107" y="417"/>
                </a:lnTo>
                <a:lnTo>
                  <a:pt x="2078" y="399"/>
                </a:lnTo>
                <a:lnTo>
                  <a:pt x="2047" y="387"/>
                </a:lnTo>
                <a:lnTo>
                  <a:pt x="2015" y="380"/>
                </a:lnTo>
                <a:lnTo>
                  <a:pt x="1983" y="377"/>
                </a:lnTo>
                <a:close/>
                <a:moveTo>
                  <a:pt x="1561" y="0"/>
                </a:moveTo>
                <a:lnTo>
                  <a:pt x="2296" y="10"/>
                </a:lnTo>
                <a:lnTo>
                  <a:pt x="2337" y="14"/>
                </a:lnTo>
                <a:lnTo>
                  <a:pt x="2375" y="23"/>
                </a:lnTo>
                <a:lnTo>
                  <a:pt x="2411" y="37"/>
                </a:lnTo>
                <a:lnTo>
                  <a:pt x="2444" y="55"/>
                </a:lnTo>
                <a:lnTo>
                  <a:pt x="2475" y="78"/>
                </a:lnTo>
                <a:lnTo>
                  <a:pt x="2502" y="105"/>
                </a:lnTo>
                <a:lnTo>
                  <a:pt x="2525" y="136"/>
                </a:lnTo>
                <a:lnTo>
                  <a:pt x="2543" y="169"/>
                </a:lnTo>
                <a:lnTo>
                  <a:pt x="2558" y="205"/>
                </a:lnTo>
                <a:lnTo>
                  <a:pt x="2566" y="244"/>
                </a:lnTo>
                <a:lnTo>
                  <a:pt x="2570" y="284"/>
                </a:lnTo>
                <a:lnTo>
                  <a:pt x="2570" y="286"/>
                </a:lnTo>
                <a:lnTo>
                  <a:pt x="2621" y="305"/>
                </a:lnTo>
                <a:lnTo>
                  <a:pt x="2673" y="325"/>
                </a:lnTo>
                <a:lnTo>
                  <a:pt x="2752" y="360"/>
                </a:lnTo>
                <a:lnTo>
                  <a:pt x="2827" y="398"/>
                </a:lnTo>
                <a:lnTo>
                  <a:pt x="2900" y="440"/>
                </a:lnTo>
                <a:lnTo>
                  <a:pt x="2968" y="483"/>
                </a:lnTo>
                <a:lnTo>
                  <a:pt x="3031" y="528"/>
                </a:lnTo>
                <a:lnTo>
                  <a:pt x="3088" y="574"/>
                </a:lnTo>
                <a:lnTo>
                  <a:pt x="3140" y="623"/>
                </a:lnTo>
                <a:lnTo>
                  <a:pt x="3146" y="629"/>
                </a:lnTo>
                <a:lnTo>
                  <a:pt x="3183" y="668"/>
                </a:lnTo>
                <a:lnTo>
                  <a:pt x="3213" y="706"/>
                </a:lnTo>
                <a:lnTo>
                  <a:pt x="3238" y="742"/>
                </a:lnTo>
                <a:lnTo>
                  <a:pt x="3258" y="777"/>
                </a:lnTo>
                <a:lnTo>
                  <a:pt x="3274" y="810"/>
                </a:lnTo>
                <a:lnTo>
                  <a:pt x="3285" y="842"/>
                </a:lnTo>
                <a:lnTo>
                  <a:pt x="3293" y="872"/>
                </a:lnTo>
                <a:lnTo>
                  <a:pt x="3298" y="900"/>
                </a:lnTo>
                <a:lnTo>
                  <a:pt x="3299" y="926"/>
                </a:lnTo>
                <a:lnTo>
                  <a:pt x="3299" y="950"/>
                </a:lnTo>
                <a:lnTo>
                  <a:pt x="3296" y="972"/>
                </a:lnTo>
                <a:lnTo>
                  <a:pt x="3292" y="992"/>
                </a:lnTo>
                <a:lnTo>
                  <a:pt x="3287" y="1010"/>
                </a:lnTo>
                <a:lnTo>
                  <a:pt x="3281" y="1025"/>
                </a:lnTo>
                <a:lnTo>
                  <a:pt x="3274" y="1040"/>
                </a:lnTo>
                <a:lnTo>
                  <a:pt x="3266" y="1055"/>
                </a:lnTo>
                <a:lnTo>
                  <a:pt x="3256" y="1071"/>
                </a:lnTo>
                <a:lnTo>
                  <a:pt x="3244" y="1087"/>
                </a:lnTo>
                <a:lnTo>
                  <a:pt x="3229" y="1103"/>
                </a:lnTo>
                <a:lnTo>
                  <a:pt x="3211" y="1119"/>
                </a:lnTo>
                <a:lnTo>
                  <a:pt x="3191" y="1135"/>
                </a:lnTo>
                <a:lnTo>
                  <a:pt x="3168" y="1150"/>
                </a:lnTo>
                <a:lnTo>
                  <a:pt x="3142" y="1164"/>
                </a:lnTo>
                <a:lnTo>
                  <a:pt x="3112" y="1176"/>
                </a:lnTo>
                <a:lnTo>
                  <a:pt x="3079" y="1187"/>
                </a:lnTo>
                <a:lnTo>
                  <a:pt x="3041" y="1196"/>
                </a:lnTo>
                <a:lnTo>
                  <a:pt x="3000" y="1203"/>
                </a:lnTo>
                <a:lnTo>
                  <a:pt x="2955" y="1208"/>
                </a:lnTo>
                <a:lnTo>
                  <a:pt x="2905" y="1209"/>
                </a:lnTo>
                <a:lnTo>
                  <a:pt x="2839" y="1208"/>
                </a:lnTo>
                <a:lnTo>
                  <a:pt x="2771" y="1201"/>
                </a:lnTo>
                <a:lnTo>
                  <a:pt x="2701" y="1191"/>
                </a:lnTo>
                <a:lnTo>
                  <a:pt x="2628" y="1176"/>
                </a:lnTo>
                <a:lnTo>
                  <a:pt x="2555" y="1157"/>
                </a:lnTo>
                <a:lnTo>
                  <a:pt x="2540" y="1190"/>
                </a:lnTo>
                <a:lnTo>
                  <a:pt x="2522" y="1222"/>
                </a:lnTo>
                <a:lnTo>
                  <a:pt x="2500" y="1252"/>
                </a:lnTo>
                <a:lnTo>
                  <a:pt x="2475" y="1279"/>
                </a:lnTo>
                <a:lnTo>
                  <a:pt x="1248" y="2507"/>
                </a:lnTo>
                <a:lnTo>
                  <a:pt x="1219" y="2532"/>
                </a:lnTo>
                <a:lnTo>
                  <a:pt x="1188" y="2551"/>
                </a:lnTo>
                <a:lnTo>
                  <a:pt x="1155" y="2566"/>
                </a:lnTo>
                <a:lnTo>
                  <a:pt x="1121" y="2576"/>
                </a:lnTo>
                <a:lnTo>
                  <a:pt x="1086" y="2581"/>
                </a:lnTo>
                <a:lnTo>
                  <a:pt x="1051" y="2581"/>
                </a:lnTo>
                <a:lnTo>
                  <a:pt x="1015" y="2576"/>
                </a:lnTo>
                <a:lnTo>
                  <a:pt x="981" y="2566"/>
                </a:lnTo>
                <a:lnTo>
                  <a:pt x="948" y="2551"/>
                </a:lnTo>
                <a:lnTo>
                  <a:pt x="918" y="2532"/>
                </a:lnTo>
                <a:lnTo>
                  <a:pt x="889" y="2507"/>
                </a:lnTo>
                <a:lnTo>
                  <a:pt x="73" y="1692"/>
                </a:lnTo>
                <a:lnTo>
                  <a:pt x="49" y="1663"/>
                </a:lnTo>
                <a:lnTo>
                  <a:pt x="29" y="1632"/>
                </a:lnTo>
                <a:lnTo>
                  <a:pt x="14" y="1600"/>
                </a:lnTo>
                <a:lnTo>
                  <a:pt x="5" y="1565"/>
                </a:lnTo>
                <a:lnTo>
                  <a:pt x="0" y="1530"/>
                </a:lnTo>
                <a:lnTo>
                  <a:pt x="0" y="1495"/>
                </a:lnTo>
                <a:lnTo>
                  <a:pt x="5" y="1460"/>
                </a:lnTo>
                <a:lnTo>
                  <a:pt x="14" y="1426"/>
                </a:lnTo>
                <a:lnTo>
                  <a:pt x="29" y="1393"/>
                </a:lnTo>
                <a:lnTo>
                  <a:pt x="49" y="1362"/>
                </a:lnTo>
                <a:lnTo>
                  <a:pt x="73" y="1334"/>
                </a:lnTo>
                <a:lnTo>
                  <a:pt x="1302" y="106"/>
                </a:lnTo>
                <a:lnTo>
                  <a:pt x="1332" y="78"/>
                </a:lnTo>
                <a:lnTo>
                  <a:pt x="1366" y="54"/>
                </a:lnTo>
                <a:lnTo>
                  <a:pt x="1402" y="35"/>
                </a:lnTo>
                <a:lnTo>
                  <a:pt x="1440" y="19"/>
                </a:lnTo>
                <a:lnTo>
                  <a:pt x="1479" y="8"/>
                </a:lnTo>
                <a:lnTo>
                  <a:pt x="1519" y="2"/>
                </a:lnTo>
                <a:lnTo>
                  <a:pt x="1561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521" name="Group 1584"/>
          <p:cNvGrpSpPr>
            <a:grpSpLocks noChangeAspect="1"/>
          </p:cNvGrpSpPr>
          <p:nvPr/>
        </p:nvGrpSpPr>
        <p:grpSpPr bwMode="auto">
          <a:xfrm>
            <a:off x="10795090" y="562933"/>
            <a:ext cx="249587" cy="249148"/>
            <a:chOff x="587" y="3409"/>
            <a:chExt cx="569" cy="56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529" name="Freeform 1586"/>
            <p:cNvSpPr>
              <a:spLocks/>
            </p:cNvSpPr>
            <p:nvPr/>
          </p:nvSpPr>
          <p:spPr bwMode="auto">
            <a:xfrm>
              <a:off x="587" y="3463"/>
              <a:ext cx="514" cy="514"/>
            </a:xfrm>
            <a:custGeom>
              <a:avLst/>
              <a:gdLst>
                <a:gd name="T0" fmla="*/ 641 w 3087"/>
                <a:gd name="T1" fmla="*/ 14 h 3085"/>
                <a:gd name="T2" fmla="*/ 747 w 3087"/>
                <a:gd name="T3" fmla="*/ 82 h 3085"/>
                <a:gd name="T4" fmla="*/ 1052 w 3087"/>
                <a:gd name="T5" fmla="*/ 385 h 3085"/>
                <a:gd name="T6" fmla="*/ 1206 w 3087"/>
                <a:gd name="T7" fmla="*/ 558 h 3085"/>
                <a:gd name="T8" fmla="*/ 1238 w 3087"/>
                <a:gd name="T9" fmla="*/ 671 h 3085"/>
                <a:gd name="T10" fmla="*/ 1206 w 3087"/>
                <a:gd name="T11" fmla="*/ 783 h 3085"/>
                <a:gd name="T12" fmla="*/ 1027 w 3087"/>
                <a:gd name="T13" fmla="*/ 980 h 3085"/>
                <a:gd name="T14" fmla="*/ 884 w 3087"/>
                <a:gd name="T15" fmla="*/ 1130 h 3085"/>
                <a:gd name="T16" fmla="*/ 888 w 3087"/>
                <a:gd name="T17" fmla="*/ 1171 h 3085"/>
                <a:gd name="T18" fmla="*/ 989 w 3087"/>
                <a:gd name="T19" fmla="*/ 1361 h 3085"/>
                <a:gd name="T20" fmla="*/ 1115 w 3087"/>
                <a:gd name="T21" fmla="*/ 1534 h 3085"/>
                <a:gd name="T22" fmla="*/ 1330 w 3087"/>
                <a:gd name="T23" fmla="*/ 1773 h 3085"/>
                <a:gd name="T24" fmla="*/ 1571 w 3087"/>
                <a:gd name="T25" fmla="*/ 1985 h 3085"/>
                <a:gd name="T26" fmla="*/ 1788 w 3087"/>
                <a:gd name="T27" fmla="*/ 2133 h 3085"/>
                <a:gd name="T28" fmla="*/ 1913 w 3087"/>
                <a:gd name="T29" fmla="*/ 2196 h 3085"/>
                <a:gd name="T30" fmla="*/ 1957 w 3087"/>
                <a:gd name="T31" fmla="*/ 2202 h 3085"/>
                <a:gd name="T32" fmla="*/ 2108 w 3087"/>
                <a:gd name="T33" fmla="*/ 2056 h 3085"/>
                <a:gd name="T34" fmla="*/ 2298 w 3087"/>
                <a:gd name="T35" fmla="*/ 1881 h 3085"/>
                <a:gd name="T36" fmla="*/ 2398 w 3087"/>
                <a:gd name="T37" fmla="*/ 1848 h 3085"/>
                <a:gd name="T38" fmla="*/ 2500 w 3087"/>
                <a:gd name="T39" fmla="*/ 1865 h 3085"/>
                <a:gd name="T40" fmla="*/ 2597 w 3087"/>
                <a:gd name="T41" fmla="*/ 1930 h 3085"/>
                <a:gd name="T42" fmla="*/ 3031 w 3087"/>
                <a:gd name="T43" fmla="*/ 2367 h 3085"/>
                <a:gd name="T44" fmla="*/ 3081 w 3087"/>
                <a:gd name="T45" fmla="*/ 2467 h 3085"/>
                <a:gd name="T46" fmla="*/ 3081 w 3087"/>
                <a:gd name="T47" fmla="*/ 2571 h 3085"/>
                <a:gd name="T48" fmla="*/ 3030 w 3087"/>
                <a:gd name="T49" fmla="*/ 2671 h 3085"/>
                <a:gd name="T50" fmla="*/ 2885 w 3087"/>
                <a:gd name="T51" fmla="*/ 2818 h 3085"/>
                <a:gd name="T52" fmla="*/ 2735 w 3087"/>
                <a:gd name="T53" fmla="*/ 2973 h 3085"/>
                <a:gd name="T54" fmla="*/ 2615 w 3087"/>
                <a:gd name="T55" fmla="*/ 3049 h 3085"/>
                <a:gd name="T56" fmla="*/ 2479 w 3087"/>
                <a:gd name="T57" fmla="*/ 3083 h 3085"/>
                <a:gd name="T58" fmla="*/ 2299 w 3087"/>
                <a:gd name="T59" fmla="*/ 3076 h 3085"/>
                <a:gd name="T60" fmla="*/ 2062 w 3087"/>
                <a:gd name="T61" fmla="*/ 3025 h 3085"/>
                <a:gd name="T62" fmla="*/ 1834 w 3087"/>
                <a:gd name="T63" fmla="*/ 2938 h 3085"/>
                <a:gd name="T64" fmla="*/ 1529 w 3087"/>
                <a:gd name="T65" fmla="*/ 2780 h 3085"/>
                <a:gd name="T66" fmla="*/ 1205 w 3087"/>
                <a:gd name="T67" fmla="*/ 2565 h 3085"/>
                <a:gd name="T68" fmla="*/ 909 w 3087"/>
                <a:gd name="T69" fmla="*/ 2314 h 3085"/>
                <a:gd name="T70" fmla="*/ 640 w 3087"/>
                <a:gd name="T71" fmla="*/ 2028 h 3085"/>
                <a:gd name="T72" fmla="*/ 424 w 3087"/>
                <a:gd name="T73" fmla="*/ 1745 h 3085"/>
                <a:gd name="T74" fmla="*/ 240 w 3087"/>
                <a:gd name="T75" fmla="*/ 1443 h 3085"/>
                <a:gd name="T76" fmla="*/ 93 w 3087"/>
                <a:gd name="T77" fmla="*/ 1118 h 3085"/>
                <a:gd name="T78" fmla="*/ 28 w 3087"/>
                <a:gd name="T79" fmla="*/ 907 h 3085"/>
                <a:gd name="T80" fmla="*/ 0 w 3087"/>
                <a:gd name="T81" fmla="*/ 687 h 3085"/>
                <a:gd name="T82" fmla="*/ 18 w 3087"/>
                <a:gd name="T83" fmla="*/ 523 h 3085"/>
                <a:gd name="T84" fmla="*/ 73 w 3087"/>
                <a:gd name="T85" fmla="*/ 404 h 3085"/>
                <a:gd name="T86" fmla="*/ 217 w 3087"/>
                <a:gd name="T87" fmla="*/ 251 h 3085"/>
                <a:gd name="T88" fmla="*/ 420 w 3087"/>
                <a:gd name="T89" fmla="*/ 53 h 3085"/>
                <a:gd name="T90" fmla="*/ 529 w 3087"/>
                <a:gd name="T91" fmla="*/ 3 h 30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087" h="3085">
                  <a:moveTo>
                    <a:pt x="566" y="0"/>
                  </a:moveTo>
                  <a:lnTo>
                    <a:pt x="604" y="3"/>
                  </a:lnTo>
                  <a:lnTo>
                    <a:pt x="641" y="14"/>
                  </a:lnTo>
                  <a:lnTo>
                    <a:pt x="678" y="29"/>
                  </a:lnTo>
                  <a:lnTo>
                    <a:pt x="713" y="52"/>
                  </a:lnTo>
                  <a:lnTo>
                    <a:pt x="747" y="82"/>
                  </a:lnTo>
                  <a:lnTo>
                    <a:pt x="850" y="184"/>
                  </a:lnTo>
                  <a:lnTo>
                    <a:pt x="952" y="287"/>
                  </a:lnTo>
                  <a:lnTo>
                    <a:pt x="1052" y="385"/>
                  </a:lnTo>
                  <a:lnTo>
                    <a:pt x="1150" y="485"/>
                  </a:lnTo>
                  <a:lnTo>
                    <a:pt x="1183" y="521"/>
                  </a:lnTo>
                  <a:lnTo>
                    <a:pt x="1206" y="558"/>
                  </a:lnTo>
                  <a:lnTo>
                    <a:pt x="1224" y="595"/>
                  </a:lnTo>
                  <a:lnTo>
                    <a:pt x="1235" y="632"/>
                  </a:lnTo>
                  <a:lnTo>
                    <a:pt x="1238" y="671"/>
                  </a:lnTo>
                  <a:lnTo>
                    <a:pt x="1235" y="708"/>
                  </a:lnTo>
                  <a:lnTo>
                    <a:pt x="1224" y="746"/>
                  </a:lnTo>
                  <a:lnTo>
                    <a:pt x="1206" y="783"/>
                  </a:lnTo>
                  <a:lnTo>
                    <a:pt x="1183" y="819"/>
                  </a:lnTo>
                  <a:lnTo>
                    <a:pt x="1151" y="855"/>
                  </a:lnTo>
                  <a:lnTo>
                    <a:pt x="1027" y="980"/>
                  </a:lnTo>
                  <a:lnTo>
                    <a:pt x="901" y="1105"/>
                  </a:lnTo>
                  <a:lnTo>
                    <a:pt x="891" y="1117"/>
                  </a:lnTo>
                  <a:lnTo>
                    <a:pt x="884" y="1130"/>
                  </a:lnTo>
                  <a:lnTo>
                    <a:pt x="881" y="1142"/>
                  </a:lnTo>
                  <a:lnTo>
                    <a:pt x="883" y="1156"/>
                  </a:lnTo>
                  <a:lnTo>
                    <a:pt x="888" y="1171"/>
                  </a:lnTo>
                  <a:lnTo>
                    <a:pt x="919" y="1237"/>
                  </a:lnTo>
                  <a:lnTo>
                    <a:pt x="952" y="1300"/>
                  </a:lnTo>
                  <a:lnTo>
                    <a:pt x="989" y="1361"/>
                  </a:lnTo>
                  <a:lnTo>
                    <a:pt x="1029" y="1420"/>
                  </a:lnTo>
                  <a:lnTo>
                    <a:pt x="1070" y="1478"/>
                  </a:lnTo>
                  <a:lnTo>
                    <a:pt x="1115" y="1534"/>
                  </a:lnTo>
                  <a:lnTo>
                    <a:pt x="1185" y="1617"/>
                  </a:lnTo>
                  <a:lnTo>
                    <a:pt x="1256" y="1697"/>
                  </a:lnTo>
                  <a:lnTo>
                    <a:pt x="1330" y="1773"/>
                  </a:lnTo>
                  <a:lnTo>
                    <a:pt x="1408" y="1847"/>
                  </a:lnTo>
                  <a:lnTo>
                    <a:pt x="1488" y="1918"/>
                  </a:lnTo>
                  <a:lnTo>
                    <a:pt x="1571" y="1985"/>
                  </a:lnTo>
                  <a:lnTo>
                    <a:pt x="1657" y="2050"/>
                  </a:lnTo>
                  <a:lnTo>
                    <a:pt x="1748" y="2109"/>
                  </a:lnTo>
                  <a:lnTo>
                    <a:pt x="1788" y="2133"/>
                  </a:lnTo>
                  <a:lnTo>
                    <a:pt x="1830" y="2153"/>
                  </a:lnTo>
                  <a:lnTo>
                    <a:pt x="1872" y="2174"/>
                  </a:lnTo>
                  <a:lnTo>
                    <a:pt x="1913" y="2196"/>
                  </a:lnTo>
                  <a:lnTo>
                    <a:pt x="1929" y="2202"/>
                  </a:lnTo>
                  <a:lnTo>
                    <a:pt x="1943" y="2204"/>
                  </a:lnTo>
                  <a:lnTo>
                    <a:pt x="1957" y="2202"/>
                  </a:lnTo>
                  <a:lnTo>
                    <a:pt x="1969" y="2195"/>
                  </a:lnTo>
                  <a:lnTo>
                    <a:pt x="1983" y="2182"/>
                  </a:lnTo>
                  <a:lnTo>
                    <a:pt x="2108" y="2056"/>
                  </a:lnTo>
                  <a:lnTo>
                    <a:pt x="2235" y="1930"/>
                  </a:lnTo>
                  <a:lnTo>
                    <a:pt x="2266" y="1903"/>
                  </a:lnTo>
                  <a:lnTo>
                    <a:pt x="2298" y="1881"/>
                  </a:lnTo>
                  <a:lnTo>
                    <a:pt x="2331" y="1865"/>
                  </a:lnTo>
                  <a:lnTo>
                    <a:pt x="2365" y="1853"/>
                  </a:lnTo>
                  <a:lnTo>
                    <a:pt x="2398" y="1848"/>
                  </a:lnTo>
                  <a:lnTo>
                    <a:pt x="2433" y="1848"/>
                  </a:lnTo>
                  <a:lnTo>
                    <a:pt x="2467" y="1853"/>
                  </a:lnTo>
                  <a:lnTo>
                    <a:pt x="2500" y="1865"/>
                  </a:lnTo>
                  <a:lnTo>
                    <a:pt x="2534" y="1881"/>
                  </a:lnTo>
                  <a:lnTo>
                    <a:pt x="2566" y="1903"/>
                  </a:lnTo>
                  <a:lnTo>
                    <a:pt x="2597" y="1930"/>
                  </a:lnTo>
                  <a:lnTo>
                    <a:pt x="2801" y="2133"/>
                  </a:lnTo>
                  <a:lnTo>
                    <a:pt x="3003" y="2335"/>
                  </a:lnTo>
                  <a:lnTo>
                    <a:pt x="3031" y="2367"/>
                  </a:lnTo>
                  <a:lnTo>
                    <a:pt x="3054" y="2399"/>
                  </a:lnTo>
                  <a:lnTo>
                    <a:pt x="3071" y="2434"/>
                  </a:lnTo>
                  <a:lnTo>
                    <a:pt x="3081" y="2467"/>
                  </a:lnTo>
                  <a:lnTo>
                    <a:pt x="3087" y="2501"/>
                  </a:lnTo>
                  <a:lnTo>
                    <a:pt x="3087" y="2536"/>
                  </a:lnTo>
                  <a:lnTo>
                    <a:pt x="3081" y="2571"/>
                  </a:lnTo>
                  <a:lnTo>
                    <a:pt x="3070" y="2605"/>
                  </a:lnTo>
                  <a:lnTo>
                    <a:pt x="3053" y="2638"/>
                  </a:lnTo>
                  <a:lnTo>
                    <a:pt x="3030" y="2671"/>
                  </a:lnTo>
                  <a:lnTo>
                    <a:pt x="3002" y="2704"/>
                  </a:lnTo>
                  <a:lnTo>
                    <a:pt x="2944" y="2761"/>
                  </a:lnTo>
                  <a:lnTo>
                    <a:pt x="2885" y="2818"/>
                  </a:lnTo>
                  <a:lnTo>
                    <a:pt x="2827" y="2876"/>
                  </a:lnTo>
                  <a:lnTo>
                    <a:pt x="2772" y="2935"/>
                  </a:lnTo>
                  <a:lnTo>
                    <a:pt x="2735" y="2973"/>
                  </a:lnTo>
                  <a:lnTo>
                    <a:pt x="2697" y="3003"/>
                  </a:lnTo>
                  <a:lnTo>
                    <a:pt x="2656" y="3029"/>
                  </a:lnTo>
                  <a:lnTo>
                    <a:pt x="2615" y="3049"/>
                  </a:lnTo>
                  <a:lnTo>
                    <a:pt x="2571" y="3065"/>
                  </a:lnTo>
                  <a:lnTo>
                    <a:pt x="2526" y="3075"/>
                  </a:lnTo>
                  <a:lnTo>
                    <a:pt x="2479" y="3083"/>
                  </a:lnTo>
                  <a:lnTo>
                    <a:pt x="2431" y="3085"/>
                  </a:lnTo>
                  <a:lnTo>
                    <a:pt x="2381" y="3084"/>
                  </a:lnTo>
                  <a:lnTo>
                    <a:pt x="2299" y="3076"/>
                  </a:lnTo>
                  <a:lnTo>
                    <a:pt x="2219" y="3064"/>
                  </a:lnTo>
                  <a:lnTo>
                    <a:pt x="2139" y="3046"/>
                  </a:lnTo>
                  <a:lnTo>
                    <a:pt x="2062" y="3025"/>
                  </a:lnTo>
                  <a:lnTo>
                    <a:pt x="1985" y="3000"/>
                  </a:lnTo>
                  <a:lnTo>
                    <a:pt x="1909" y="2970"/>
                  </a:lnTo>
                  <a:lnTo>
                    <a:pt x="1834" y="2938"/>
                  </a:lnTo>
                  <a:lnTo>
                    <a:pt x="1760" y="2904"/>
                  </a:lnTo>
                  <a:lnTo>
                    <a:pt x="1643" y="2844"/>
                  </a:lnTo>
                  <a:lnTo>
                    <a:pt x="1529" y="2780"/>
                  </a:lnTo>
                  <a:lnTo>
                    <a:pt x="1418" y="2712"/>
                  </a:lnTo>
                  <a:lnTo>
                    <a:pt x="1310" y="2640"/>
                  </a:lnTo>
                  <a:lnTo>
                    <a:pt x="1205" y="2565"/>
                  </a:lnTo>
                  <a:lnTo>
                    <a:pt x="1104" y="2486"/>
                  </a:lnTo>
                  <a:lnTo>
                    <a:pt x="1005" y="2402"/>
                  </a:lnTo>
                  <a:lnTo>
                    <a:pt x="909" y="2314"/>
                  </a:lnTo>
                  <a:lnTo>
                    <a:pt x="817" y="2223"/>
                  </a:lnTo>
                  <a:lnTo>
                    <a:pt x="726" y="2127"/>
                  </a:lnTo>
                  <a:lnTo>
                    <a:pt x="640" y="2028"/>
                  </a:lnTo>
                  <a:lnTo>
                    <a:pt x="565" y="1935"/>
                  </a:lnTo>
                  <a:lnTo>
                    <a:pt x="493" y="1842"/>
                  </a:lnTo>
                  <a:lnTo>
                    <a:pt x="424" y="1745"/>
                  </a:lnTo>
                  <a:lnTo>
                    <a:pt x="358" y="1647"/>
                  </a:lnTo>
                  <a:lnTo>
                    <a:pt x="297" y="1546"/>
                  </a:lnTo>
                  <a:lnTo>
                    <a:pt x="240" y="1443"/>
                  </a:lnTo>
                  <a:lnTo>
                    <a:pt x="187" y="1337"/>
                  </a:lnTo>
                  <a:lnTo>
                    <a:pt x="138" y="1229"/>
                  </a:lnTo>
                  <a:lnTo>
                    <a:pt x="93" y="1118"/>
                  </a:lnTo>
                  <a:lnTo>
                    <a:pt x="69" y="1049"/>
                  </a:lnTo>
                  <a:lnTo>
                    <a:pt x="47" y="978"/>
                  </a:lnTo>
                  <a:lnTo>
                    <a:pt x="28" y="907"/>
                  </a:lnTo>
                  <a:lnTo>
                    <a:pt x="13" y="835"/>
                  </a:lnTo>
                  <a:lnTo>
                    <a:pt x="4" y="761"/>
                  </a:lnTo>
                  <a:lnTo>
                    <a:pt x="0" y="687"/>
                  </a:lnTo>
                  <a:lnTo>
                    <a:pt x="3" y="613"/>
                  </a:lnTo>
                  <a:lnTo>
                    <a:pt x="8" y="567"/>
                  </a:lnTo>
                  <a:lnTo>
                    <a:pt x="18" y="523"/>
                  </a:lnTo>
                  <a:lnTo>
                    <a:pt x="32" y="481"/>
                  </a:lnTo>
                  <a:lnTo>
                    <a:pt x="50" y="441"/>
                  </a:lnTo>
                  <a:lnTo>
                    <a:pt x="73" y="404"/>
                  </a:lnTo>
                  <a:lnTo>
                    <a:pt x="100" y="369"/>
                  </a:lnTo>
                  <a:lnTo>
                    <a:pt x="132" y="335"/>
                  </a:lnTo>
                  <a:lnTo>
                    <a:pt x="217" y="251"/>
                  </a:lnTo>
                  <a:lnTo>
                    <a:pt x="301" y="167"/>
                  </a:lnTo>
                  <a:lnTo>
                    <a:pt x="386" y="82"/>
                  </a:lnTo>
                  <a:lnTo>
                    <a:pt x="420" y="53"/>
                  </a:lnTo>
                  <a:lnTo>
                    <a:pt x="455" y="30"/>
                  </a:lnTo>
                  <a:lnTo>
                    <a:pt x="492" y="14"/>
                  </a:lnTo>
                  <a:lnTo>
                    <a:pt x="529" y="3"/>
                  </a:lnTo>
                  <a:lnTo>
                    <a:pt x="5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0" name="Freeform 1587"/>
            <p:cNvSpPr>
              <a:spLocks/>
            </p:cNvSpPr>
            <p:nvPr/>
          </p:nvSpPr>
          <p:spPr bwMode="auto">
            <a:xfrm>
              <a:off x="869" y="3522"/>
              <a:ext cx="172" cy="169"/>
            </a:xfrm>
            <a:custGeom>
              <a:avLst/>
              <a:gdLst>
                <a:gd name="T0" fmla="*/ 37 w 1033"/>
                <a:gd name="T1" fmla="*/ 0 h 1010"/>
                <a:gd name="T2" fmla="*/ 112 w 1033"/>
                <a:gd name="T3" fmla="*/ 14 h 1010"/>
                <a:gd name="T4" fmla="*/ 187 w 1033"/>
                <a:gd name="T5" fmla="*/ 31 h 1010"/>
                <a:gd name="T6" fmla="*/ 258 w 1033"/>
                <a:gd name="T7" fmla="*/ 53 h 1010"/>
                <a:gd name="T8" fmla="*/ 329 w 1033"/>
                <a:gd name="T9" fmla="*/ 80 h 1010"/>
                <a:gd name="T10" fmla="*/ 398 w 1033"/>
                <a:gd name="T11" fmla="*/ 112 h 1010"/>
                <a:gd name="T12" fmla="*/ 464 w 1033"/>
                <a:gd name="T13" fmla="*/ 148 h 1010"/>
                <a:gd name="T14" fmla="*/ 528 w 1033"/>
                <a:gd name="T15" fmla="*/ 188 h 1010"/>
                <a:gd name="T16" fmla="*/ 590 w 1033"/>
                <a:gd name="T17" fmla="*/ 233 h 1010"/>
                <a:gd name="T18" fmla="*/ 648 w 1033"/>
                <a:gd name="T19" fmla="*/ 281 h 1010"/>
                <a:gd name="T20" fmla="*/ 704 w 1033"/>
                <a:gd name="T21" fmla="*/ 333 h 1010"/>
                <a:gd name="T22" fmla="*/ 760 w 1033"/>
                <a:gd name="T23" fmla="*/ 393 h 1010"/>
                <a:gd name="T24" fmla="*/ 811 w 1033"/>
                <a:gd name="T25" fmla="*/ 455 h 1010"/>
                <a:gd name="T26" fmla="*/ 857 w 1033"/>
                <a:gd name="T27" fmla="*/ 521 h 1010"/>
                <a:gd name="T28" fmla="*/ 899 w 1033"/>
                <a:gd name="T29" fmla="*/ 589 h 1010"/>
                <a:gd name="T30" fmla="*/ 936 w 1033"/>
                <a:gd name="T31" fmla="*/ 659 h 1010"/>
                <a:gd name="T32" fmla="*/ 967 w 1033"/>
                <a:gd name="T33" fmla="*/ 733 h 1010"/>
                <a:gd name="T34" fmla="*/ 994 w 1033"/>
                <a:gd name="T35" fmla="*/ 809 h 1010"/>
                <a:gd name="T36" fmla="*/ 1016 w 1033"/>
                <a:gd name="T37" fmla="*/ 886 h 1010"/>
                <a:gd name="T38" fmla="*/ 1033 w 1033"/>
                <a:gd name="T39" fmla="*/ 966 h 1010"/>
                <a:gd name="T40" fmla="*/ 770 w 1033"/>
                <a:gd name="T41" fmla="*/ 1010 h 1010"/>
                <a:gd name="T42" fmla="*/ 755 w 1033"/>
                <a:gd name="T43" fmla="*/ 941 h 1010"/>
                <a:gd name="T44" fmla="*/ 735 w 1033"/>
                <a:gd name="T45" fmla="*/ 874 h 1010"/>
                <a:gd name="T46" fmla="*/ 712 w 1033"/>
                <a:gd name="T47" fmla="*/ 809 h 1010"/>
                <a:gd name="T48" fmla="*/ 681 w 1033"/>
                <a:gd name="T49" fmla="*/ 747 h 1010"/>
                <a:gd name="T50" fmla="*/ 647 w 1033"/>
                <a:gd name="T51" fmla="*/ 685 h 1010"/>
                <a:gd name="T52" fmla="*/ 609 w 1033"/>
                <a:gd name="T53" fmla="*/ 628 h 1010"/>
                <a:gd name="T54" fmla="*/ 565 w 1033"/>
                <a:gd name="T55" fmla="*/ 573 h 1010"/>
                <a:gd name="T56" fmla="*/ 517 w 1033"/>
                <a:gd name="T57" fmla="*/ 521 h 1010"/>
                <a:gd name="T58" fmla="*/ 468 w 1033"/>
                <a:gd name="T59" fmla="*/ 477 h 1010"/>
                <a:gd name="T60" fmla="*/ 417 w 1033"/>
                <a:gd name="T61" fmla="*/ 435 h 1010"/>
                <a:gd name="T62" fmla="*/ 363 w 1033"/>
                <a:gd name="T63" fmla="*/ 398 h 1010"/>
                <a:gd name="T64" fmla="*/ 308 w 1033"/>
                <a:gd name="T65" fmla="*/ 366 h 1010"/>
                <a:gd name="T66" fmla="*/ 250 w 1033"/>
                <a:gd name="T67" fmla="*/ 337 h 1010"/>
                <a:gd name="T68" fmla="*/ 190 w 1033"/>
                <a:gd name="T69" fmla="*/ 312 h 1010"/>
                <a:gd name="T70" fmla="*/ 129 w 1033"/>
                <a:gd name="T71" fmla="*/ 291 h 1010"/>
                <a:gd name="T72" fmla="*/ 64 w 1033"/>
                <a:gd name="T73" fmla="*/ 275 h 1010"/>
                <a:gd name="T74" fmla="*/ 0 w 1033"/>
                <a:gd name="T75" fmla="*/ 264 h 1010"/>
                <a:gd name="T76" fmla="*/ 37 w 1033"/>
                <a:gd name="T77" fmla="*/ 0 h 10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33" h="1010">
                  <a:moveTo>
                    <a:pt x="37" y="0"/>
                  </a:moveTo>
                  <a:lnTo>
                    <a:pt x="112" y="14"/>
                  </a:lnTo>
                  <a:lnTo>
                    <a:pt x="187" y="31"/>
                  </a:lnTo>
                  <a:lnTo>
                    <a:pt x="258" y="53"/>
                  </a:lnTo>
                  <a:lnTo>
                    <a:pt x="329" y="80"/>
                  </a:lnTo>
                  <a:lnTo>
                    <a:pt x="398" y="112"/>
                  </a:lnTo>
                  <a:lnTo>
                    <a:pt x="464" y="148"/>
                  </a:lnTo>
                  <a:lnTo>
                    <a:pt x="528" y="188"/>
                  </a:lnTo>
                  <a:lnTo>
                    <a:pt x="590" y="233"/>
                  </a:lnTo>
                  <a:lnTo>
                    <a:pt x="648" y="281"/>
                  </a:lnTo>
                  <a:lnTo>
                    <a:pt x="704" y="333"/>
                  </a:lnTo>
                  <a:lnTo>
                    <a:pt x="760" y="393"/>
                  </a:lnTo>
                  <a:lnTo>
                    <a:pt x="811" y="455"/>
                  </a:lnTo>
                  <a:lnTo>
                    <a:pt x="857" y="521"/>
                  </a:lnTo>
                  <a:lnTo>
                    <a:pt x="899" y="589"/>
                  </a:lnTo>
                  <a:lnTo>
                    <a:pt x="936" y="659"/>
                  </a:lnTo>
                  <a:lnTo>
                    <a:pt x="967" y="733"/>
                  </a:lnTo>
                  <a:lnTo>
                    <a:pt x="994" y="809"/>
                  </a:lnTo>
                  <a:lnTo>
                    <a:pt x="1016" y="886"/>
                  </a:lnTo>
                  <a:lnTo>
                    <a:pt x="1033" y="966"/>
                  </a:lnTo>
                  <a:lnTo>
                    <a:pt x="770" y="1010"/>
                  </a:lnTo>
                  <a:lnTo>
                    <a:pt x="755" y="941"/>
                  </a:lnTo>
                  <a:lnTo>
                    <a:pt x="735" y="874"/>
                  </a:lnTo>
                  <a:lnTo>
                    <a:pt x="712" y="809"/>
                  </a:lnTo>
                  <a:lnTo>
                    <a:pt x="681" y="747"/>
                  </a:lnTo>
                  <a:lnTo>
                    <a:pt x="647" y="685"/>
                  </a:lnTo>
                  <a:lnTo>
                    <a:pt x="609" y="628"/>
                  </a:lnTo>
                  <a:lnTo>
                    <a:pt x="565" y="573"/>
                  </a:lnTo>
                  <a:lnTo>
                    <a:pt x="517" y="521"/>
                  </a:lnTo>
                  <a:lnTo>
                    <a:pt x="468" y="477"/>
                  </a:lnTo>
                  <a:lnTo>
                    <a:pt x="417" y="435"/>
                  </a:lnTo>
                  <a:lnTo>
                    <a:pt x="363" y="398"/>
                  </a:lnTo>
                  <a:lnTo>
                    <a:pt x="308" y="366"/>
                  </a:lnTo>
                  <a:lnTo>
                    <a:pt x="250" y="337"/>
                  </a:lnTo>
                  <a:lnTo>
                    <a:pt x="190" y="312"/>
                  </a:lnTo>
                  <a:lnTo>
                    <a:pt x="129" y="291"/>
                  </a:lnTo>
                  <a:lnTo>
                    <a:pt x="64" y="275"/>
                  </a:lnTo>
                  <a:lnTo>
                    <a:pt x="0" y="264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1" name="Freeform 1588"/>
            <p:cNvSpPr>
              <a:spLocks/>
            </p:cNvSpPr>
            <p:nvPr/>
          </p:nvSpPr>
          <p:spPr bwMode="auto">
            <a:xfrm>
              <a:off x="875" y="3409"/>
              <a:ext cx="281" cy="274"/>
            </a:xfrm>
            <a:custGeom>
              <a:avLst/>
              <a:gdLst>
                <a:gd name="T0" fmla="*/ 36 w 1690"/>
                <a:gd name="T1" fmla="*/ 0 h 1646"/>
                <a:gd name="T2" fmla="*/ 141 w 1690"/>
                <a:gd name="T3" fmla="*/ 18 h 1646"/>
                <a:gd name="T4" fmla="*/ 244 w 1690"/>
                <a:gd name="T5" fmla="*/ 41 h 1646"/>
                <a:gd name="T6" fmla="*/ 345 w 1690"/>
                <a:gd name="T7" fmla="*/ 69 h 1646"/>
                <a:gd name="T8" fmla="*/ 445 w 1690"/>
                <a:gd name="T9" fmla="*/ 102 h 1646"/>
                <a:gd name="T10" fmla="*/ 541 w 1690"/>
                <a:gd name="T11" fmla="*/ 140 h 1646"/>
                <a:gd name="T12" fmla="*/ 636 w 1690"/>
                <a:gd name="T13" fmla="*/ 185 h 1646"/>
                <a:gd name="T14" fmla="*/ 728 w 1690"/>
                <a:gd name="T15" fmla="*/ 234 h 1646"/>
                <a:gd name="T16" fmla="*/ 817 w 1690"/>
                <a:gd name="T17" fmla="*/ 288 h 1646"/>
                <a:gd name="T18" fmla="*/ 904 w 1690"/>
                <a:gd name="T19" fmla="*/ 347 h 1646"/>
                <a:gd name="T20" fmla="*/ 987 w 1690"/>
                <a:gd name="T21" fmla="*/ 410 h 1646"/>
                <a:gd name="T22" fmla="*/ 1068 w 1690"/>
                <a:gd name="T23" fmla="*/ 479 h 1646"/>
                <a:gd name="T24" fmla="*/ 1145 w 1690"/>
                <a:gd name="T25" fmla="*/ 553 h 1646"/>
                <a:gd name="T26" fmla="*/ 1215 w 1690"/>
                <a:gd name="T27" fmla="*/ 626 h 1646"/>
                <a:gd name="T28" fmla="*/ 1280 w 1690"/>
                <a:gd name="T29" fmla="*/ 702 h 1646"/>
                <a:gd name="T30" fmla="*/ 1342 w 1690"/>
                <a:gd name="T31" fmla="*/ 781 h 1646"/>
                <a:gd name="T32" fmla="*/ 1399 w 1690"/>
                <a:gd name="T33" fmla="*/ 863 h 1646"/>
                <a:gd name="T34" fmla="*/ 1451 w 1690"/>
                <a:gd name="T35" fmla="*/ 948 h 1646"/>
                <a:gd name="T36" fmla="*/ 1500 w 1690"/>
                <a:gd name="T37" fmla="*/ 1035 h 1646"/>
                <a:gd name="T38" fmla="*/ 1543 w 1690"/>
                <a:gd name="T39" fmla="*/ 1125 h 1646"/>
                <a:gd name="T40" fmla="*/ 1582 w 1690"/>
                <a:gd name="T41" fmla="*/ 1216 h 1646"/>
                <a:gd name="T42" fmla="*/ 1616 w 1690"/>
                <a:gd name="T43" fmla="*/ 1309 h 1646"/>
                <a:gd name="T44" fmla="*/ 1645 w 1690"/>
                <a:gd name="T45" fmla="*/ 1405 h 1646"/>
                <a:gd name="T46" fmla="*/ 1670 w 1690"/>
                <a:gd name="T47" fmla="*/ 1502 h 1646"/>
                <a:gd name="T48" fmla="*/ 1690 w 1690"/>
                <a:gd name="T49" fmla="*/ 1601 h 1646"/>
                <a:gd name="T50" fmla="*/ 1428 w 1690"/>
                <a:gd name="T51" fmla="*/ 1646 h 1646"/>
                <a:gd name="T52" fmla="*/ 1409 w 1690"/>
                <a:gd name="T53" fmla="*/ 1552 h 1646"/>
                <a:gd name="T54" fmla="*/ 1385 w 1690"/>
                <a:gd name="T55" fmla="*/ 1461 h 1646"/>
                <a:gd name="T56" fmla="*/ 1356 w 1690"/>
                <a:gd name="T57" fmla="*/ 1372 h 1646"/>
                <a:gd name="T58" fmla="*/ 1323 w 1690"/>
                <a:gd name="T59" fmla="*/ 1284 h 1646"/>
                <a:gd name="T60" fmla="*/ 1285 w 1690"/>
                <a:gd name="T61" fmla="*/ 1198 h 1646"/>
                <a:gd name="T62" fmla="*/ 1241 w 1690"/>
                <a:gd name="T63" fmla="*/ 1115 h 1646"/>
                <a:gd name="T64" fmla="*/ 1193 w 1690"/>
                <a:gd name="T65" fmla="*/ 1035 h 1646"/>
                <a:gd name="T66" fmla="*/ 1141 w 1690"/>
                <a:gd name="T67" fmla="*/ 957 h 1646"/>
                <a:gd name="T68" fmla="*/ 1084 w 1690"/>
                <a:gd name="T69" fmla="*/ 882 h 1646"/>
                <a:gd name="T70" fmla="*/ 1024 w 1690"/>
                <a:gd name="T71" fmla="*/ 810 h 1646"/>
                <a:gd name="T72" fmla="*/ 957 w 1690"/>
                <a:gd name="T73" fmla="*/ 740 h 1646"/>
                <a:gd name="T74" fmla="*/ 884 w 1690"/>
                <a:gd name="T75" fmla="*/ 672 h 1646"/>
                <a:gd name="T76" fmla="*/ 809 w 1690"/>
                <a:gd name="T77" fmla="*/ 608 h 1646"/>
                <a:gd name="T78" fmla="*/ 729 w 1690"/>
                <a:gd name="T79" fmla="*/ 549 h 1646"/>
                <a:gd name="T80" fmla="*/ 646 w 1690"/>
                <a:gd name="T81" fmla="*/ 494 h 1646"/>
                <a:gd name="T82" fmla="*/ 561 w 1690"/>
                <a:gd name="T83" fmla="*/ 446 h 1646"/>
                <a:gd name="T84" fmla="*/ 473 w 1690"/>
                <a:gd name="T85" fmla="*/ 402 h 1646"/>
                <a:gd name="T86" fmla="*/ 382 w 1690"/>
                <a:gd name="T87" fmla="*/ 364 h 1646"/>
                <a:gd name="T88" fmla="*/ 290 w 1690"/>
                <a:gd name="T89" fmla="*/ 330 h 1646"/>
                <a:gd name="T90" fmla="*/ 195 w 1690"/>
                <a:gd name="T91" fmla="*/ 302 h 1646"/>
                <a:gd name="T92" fmla="*/ 99 w 1690"/>
                <a:gd name="T93" fmla="*/ 281 h 1646"/>
                <a:gd name="T94" fmla="*/ 0 w 1690"/>
                <a:gd name="T95" fmla="*/ 263 h 1646"/>
                <a:gd name="T96" fmla="*/ 36 w 1690"/>
                <a:gd name="T97" fmla="*/ 0 h 1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690" h="1646">
                  <a:moveTo>
                    <a:pt x="36" y="0"/>
                  </a:moveTo>
                  <a:lnTo>
                    <a:pt x="141" y="18"/>
                  </a:lnTo>
                  <a:lnTo>
                    <a:pt x="244" y="41"/>
                  </a:lnTo>
                  <a:lnTo>
                    <a:pt x="345" y="69"/>
                  </a:lnTo>
                  <a:lnTo>
                    <a:pt x="445" y="102"/>
                  </a:lnTo>
                  <a:lnTo>
                    <a:pt x="541" y="140"/>
                  </a:lnTo>
                  <a:lnTo>
                    <a:pt x="636" y="185"/>
                  </a:lnTo>
                  <a:lnTo>
                    <a:pt x="728" y="234"/>
                  </a:lnTo>
                  <a:lnTo>
                    <a:pt x="817" y="288"/>
                  </a:lnTo>
                  <a:lnTo>
                    <a:pt x="904" y="347"/>
                  </a:lnTo>
                  <a:lnTo>
                    <a:pt x="987" y="410"/>
                  </a:lnTo>
                  <a:lnTo>
                    <a:pt x="1068" y="479"/>
                  </a:lnTo>
                  <a:lnTo>
                    <a:pt x="1145" y="553"/>
                  </a:lnTo>
                  <a:lnTo>
                    <a:pt x="1215" y="626"/>
                  </a:lnTo>
                  <a:lnTo>
                    <a:pt x="1280" y="702"/>
                  </a:lnTo>
                  <a:lnTo>
                    <a:pt x="1342" y="781"/>
                  </a:lnTo>
                  <a:lnTo>
                    <a:pt x="1399" y="863"/>
                  </a:lnTo>
                  <a:lnTo>
                    <a:pt x="1451" y="948"/>
                  </a:lnTo>
                  <a:lnTo>
                    <a:pt x="1500" y="1035"/>
                  </a:lnTo>
                  <a:lnTo>
                    <a:pt x="1543" y="1125"/>
                  </a:lnTo>
                  <a:lnTo>
                    <a:pt x="1582" y="1216"/>
                  </a:lnTo>
                  <a:lnTo>
                    <a:pt x="1616" y="1309"/>
                  </a:lnTo>
                  <a:lnTo>
                    <a:pt x="1645" y="1405"/>
                  </a:lnTo>
                  <a:lnTo>
                    <a:pt x="1670" y="1502"/>
                  </a:lnTo>
                  <a:lnTo>
                    <a:pt x="1690" y="1601"/>
                  </a:lnTo>
                  <a:lnTo>
                    <a:pt x="1428" y="1646"/>
                  </a:lnTo>
                  <a:lnTo>
                    <a:pt x="1409" y="1552"/>
                  </a:lnTo>
                  <a:lnTo>
                    <a:pt x="1385" y="1461"/>
                  </a:lnTo>
                  <a:lnTo>
                    <a:pt x="1356" y="1372"/>
                  </a:lnTo>
                  <a:lnTo>
                    <a:pt x="1323" y="1284"/>
                  </a:lnTo>
                  <a:lnTo>
                    <a:pt x="1285" y="1198"/>
                  </a:lnTo>
                  <a:lnTo>
                    <a:pt x="1241" y="1115"/>
                  </a:lnTo>
                  <a:lnTo>
                    <a:pt x="1193" y="1035"/>
                  </a:lnTo>
                  <a:lnTo>
                    <a:pt x="1141" y="957"/>
                  </a:lnTo>
                  <a:lnTo>
                    <a:pt x="1084" y="882"/>
                  </a:lnTo>
                  <a:lnTo>
                    <a:pt x="1024" y="810"/>
                  </a:lnTo>
                  <a:lnTo>
                    <a:pt x="957" y="740"/>
                  </a:lnTo>
                  <a:lnTo>
                    <a:pt x="884" y="672"/>
                  </a:lnTo>
                  <a:lnTo>
                    <a:pt x="809" y="608"/>
                  </a:lnTo>
                  <a:lnTo>
                    <a:pt x="729" y="549"/>
                  </a:lnTo>
                  <a:lnTo>
                    <a:pt x="646" y="494"/>
                  </a:lnTo>
                  <a:lnTo>
                    <a:pt x="561" y="446"/>
                  </a:lnTo>
                  <a:lnTo>
                    <a:pt x="473" y="402"/>
                  </a:lnTo>
                  <a:lnTo>
                    <a:pt x="382" y="364"/>
                  </a:lnTo>
                  <a:lnTo>
                    <a:pt x="290" y="330"/>
                  </a:lnTo>
                  <a:lnTo>
                    <a:pt x="195" y="302"/>
                  </a:lnTo>
                  <a:lnTo>
                    <a:pt x="99" y="281"/>
                  </a:lnTo>
                  <a:lnTo>
                    <a:pt x="0" y="263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22" name="Group 1591"/>
          <p:cNvGrpSpPr>
            <a:grpSpLocks noChangeAspect="1"/>
          </p:cNvGrpSpPr>
          <p:nvPr/>
        </p:nvGrpSpPr>
        <p:grpSpPr bwMode="auto">
          <a:xfrm>
            <a:off x="3807596" y="561448"/>
            <a:ext cx="252523" cy="252119"/>
            <a:chOff x="710" y="2350"/>
            <a:chExt cx="625" cy="624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526" name="Freeform 1593"/>
            <p:cNvSpPr>
              <a:spLocks/>
            </p:cNvSpPr>
            <p:nvPr/>
          </p:nvSpPr>
          <p:spPr bwMode="auto">
            <a:xfrm>
              <a:off x="941" y="2350"/>
              <a:ext cx="394" cy="393"/>
            </a:xfrm>
            <a:custGeom>
              <a:avLst/>
              <a:gdLst>
                <a:gd name="T0" fmla="*/ 1930 w 2361"/>
                <a:gd name="T1" fmla="*/ 0 h 2359"/>
                <a:gd name="T2" fmla="*/ 1980 w 2361"/>
                <a:gd name="T3" fmla="*/ 381 h 2359"/>
                <a:gd name="T4" fmla="*/ 2361 w 2361"/>
                <a:gd name="T5" fmla="*/ 431 h 2359"/>
                <a:gd name="T6" fmla="*/ 1857 w 2361"/>
                <a:gd name="T7" fmla="*/ 934 h 2359"/>
                <a:gd name="T8" fmla="*/ 1696 w 2361"/>
                <a:gd name="T9" fmla="*/ 912 h 2359"/>
                <a:gd name="T10" fmla="*/ 701 w 2361"/>
                <a:gd name="T11" fmla="*/ 1906 h 2359"/>
                <a:gd name="T12" fmla="*/ 709 w 2361"/>
                <a:gd name="T13" fmla="*/ 1937 h 2359"/>
                <a:gd name="T14" fmla="*/ 713 w 2361"/>
                <a:gd name="T15" fmla="*/ 1969 h 2359"/>
                <a:gd name="T16" fmla="*/ 714 w 2361"/>
                <a:gd name="T17" fmla="*/ 2002 h 2359"/>
                <a:gd name="T18" fmla="*/ 711 w 2361"/>
                <a:gd name="T19" fmla="*/ 2050 h 2359"/>
                <a:gd name="T20" fmla="*/ 702 w 2361"/>
                <a:gd name="T21" fmla="*/ 2096 h 2359"/>
                <a:gd name="T22" fmla="*/ 686 w 2361"/>
                <a:gd name="T23" fmla="*/ 2140 h 2359"/>
                <a:gd name="T24" fmla="*/ 665 w 2361"/>
                <a:gd name="T25" fmla="*/ 2182 h 2359"/>
                <a:gd name="T26" fmla="*/ 640 w 2361"/>
                <a:gd name="T27" fmla="*/ 2219 h 2359"/>
                <a:gd name="T28" fmla="*/ 609 w 2361"/>
                <a:gd name="T29" fmla="*/ 2254 h 2359"/>
                <a:gd name="T30" fmla="*/ 575 w 2361"/>
                <a:gd name="T31" fmla="*/ 2283 h 2359"/>
                <a:gd name="T32" fmla="*/ 538 w 2361"/>
                <a:gd name="T33" fmla="*/ 2309 h 2359"/>
                <a:gd name="T34" fmla="*/ 496 w 2361"/>
                <a:gd name="T35" fmla="*/ 2330 h 2359"/>
                <a:gd name="T36" fmla="*/ 452 w 2361"/>
                <a:gd name="T37" fmla="*/ 2346 h 2359"/>
                <a:gd name="T38" fmla="*/ 405 w 2361"/>
                <a:gd name="T39" fmla="*/ 2355 h 2359"/>
                <a:gd name="T40" fmla="*/ 357 w 2361"/>
                <a:gd name="T41" fmla="*/ 2359 h 2359"/>
                <a:gd name="T42" fmla="*/ 308 w 2361"/>
                <a:gd name="T43" fmla="*/ 2355 h 2359"/>
                <a:gd name="T44" fmla="*/ 262 w 2361"/>
                <a:gd name="T45" fmla="*/ 2346 h 2359"/>
                <a:gd name="T46" fmla="*/ 218 w 2361"/>
                <a:gd name="T47" fmla="*/ 2330 h 2359"/>
                <a:gd name="T48" fmla="*/ 177 w 2361"/>
                <a:gd name="T49" fmla="*/ 2309 h 2359"/>
                <a:gd name="T50" fmla="*/ 139 w 2361"/>
                <a:gd name="T51" fmla="*/ 2283 h 2359"/>
                <a:gd name="T52" fmla="*/ 105 w 2361"/>
                <a:gd name="T53" fmla="*/ 2254 h 2359"/>
                <a:gd name="T54" fmla="*/ 74 w 2361"/>
                <a:gd name="T55" fmla="*/ 2219 h 2359"/>
                <a:gd name="T56" fmla="*/ 49 w 2361"/>
                <a:gd name="T57" fmla="*/ 2182 h 2359"/>
                <a:gd name="T58" fmla="*/ 27 w 2361"/>
                <a:gd name="T59" fmla="*/ 2140 h 2359"/>
                <a:gd name="T60" fmla="*/ 13 w 2361"/>
                <a:gd name="T61" fmla="*/ 2096 h 2359"/>
                <a:gd name="T62" fmla="*/ 3 w 2361"/>
                <a:gd name="T63" fmla="*/ 2050 h 2359"/>
                <a:gd name="T64" fmla="*/ 0 w 2361"/>
                <a:gd name="T65" fmla="*/ 2002 h 2359"/>
                <a:gd name="T66" fmla="*/ 3 w 2361"/>
                <a:gd name="T67" fmla="*/ 1953 h 2359"/>
                <a:gd name="T68" fmla="*/ 13 w 2361"/>
                <a:gd name="T69" fmla="*/ 1907 h 2359"/>
                <a:gd name="T70" fmla="*/ 27 w 2361"/>
                <a:gd name="T71" fmla="*/ 1863 h 2359"/>
                <a:gd name="T72" fmla="*/ 49 w 2361"/>
                <a:gd name="T73" fmla="*/ 1822 h 2359"/>
                <a:gd name="T74" fmla="*/ 74 w 2361"/>
                <a:gd name="T75" fmla="*/ 1783 h 2359"/>
                <a:gd name="T76" fmla="*/ 105 w 2361"/>
                <a:gd name="T77" fmla="*/ 1749 h 2359"/>
                <a:gd name="T78" fmla="*/ 139 w 2361"/>
                <a:gd name="T79" fmla="*/ 1719 h 2359"/>
                <a:gd name="T80" fmla="*/ 177 w 2361"/>
                <a:gd name="T81" fmla="*/ 1693 h 2359"/>
                <a:gd name="T82" fmla="*/ 218 w 2361"/>
                <a:gd name="T83" fmla="*/ 1672 h 2359"/>
                <a:gd name="T84" fmla="*/ 262 w 2361"/>
                <a:gd name="T85" fmla="*/ 1657 h 2359"/>
                <a:gd name="T86" fmla="*/ 308 w 2361"/>
                <a:gd name="T87" fmla="*/ 1648 h 2359"/>
                <a:gd name="T88" fmla="*/ 357 w 2361"/>
                <a:gd name="T89" fmla="*/ 1645 h 2359"/>
                <a:gd name="T90" fmla="*/ 389 w 2361"/>
                <a:gd name="T91" fmla="*/ 1646 h 2359"/>
                <a:gd name="T92" fmla="*/ 421 w 2361"/>
                <a:gd name="T93" fmla="*/ 1651 h 2359"/>
                <a:gd name="T94" fmla="*/ 452 w 2361"/>
                <a:gd name="T95" fmla="*/ 1657 h 2359"/>
                <a:gd name="T96" fmla="*/ 1447 w 2361"/>
                <a:gd name="T97" fmla="*/ 663 h 2359"/>
                <a:gd name="T98" fmla="*/ 1425 w 2361"/>
                <a:gd name="T99" fmla="*/ 503 h 2359"/>
                <a:gd name="T100" fmla="*/ 1930 w 2361"/>
                <a:gd name="T101" fmla="*/ 0 h 2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361" h="2359">
                  <a:moveTo>
                    <a:pt x="1930" y="0"/>
                  </a:moveTo>
                  <a:lnTo>
                    <a:pt x="1980" y="381"/>
                  </a:lnTo>
                  <a:lnTo>
                    <a:pt x="2361" y="431"/>
                  </a:lnTo>
                  <a:lnTo>
                    <a:pt x="1857" y="934"/>
                  </a:lnTo>
                  <a:lnTo>
                    <a:pt x="1696" y="912"/>
                  </a:lnTo>
                  <a:lnTo>
                    <a:pt x="701" y="1906"/>
                  </a:lnTo>
                  <a:lnTo>
                    <a:pt x="709" y="1937"/>
                  </a:lnTo>
                  <a:lnTo>
                    <a:pt x="713" y="1969"/>
                  </a:lnTo>
                  <a:lnTo>
                    <a:pt x="714" y="2002"/>
                  </a:lnTo>
                  <a:lnTo>
                    <a:pt x="711" y="2050"/>
                  </a:lnTo>
                  <a:lnTo>
                    <a:pt x="702" y="2096"/>
                  </a:lnTo>
                  <a:lnTo>
                    <a:pt x="686" y="2140"/>
                  </a:lnTo>
                  <a:lnTo>
                    <a:pt x="665" y="2182"/>
                  </a:lnTo>
                  <a:lnTo>
                    <a:pt x="640" y="2219"/>
                  </a:lnTo>
                  <a:lnTo>
                    <a:pt x="609" y="2254"/>
                  </a:lnTo>
                  <a:lnTo>
                    <a:pt x="575" y="2283"/>
                  </a:lnTo>
                  <a:lnTo>
                    <a:pt x="538" y="2309"/>
                  </a:lnTo>
                  <a:lnTo>
                    <a:pt x="496" y="2330"/>
                  </a:lnTo>
                  <a:lnTo>
                    <a:pt x="452" y="2346"/>
                  </a:lnTo>
                  <a:lnTo>
                    <a:pt x="405" y="2355"/>
                  </a:lnTo>
                  <a:lnTo>
                    <a:pt x="357" y="2359"/>
                  </a:lnTo>
                  <a:lnTo>
                    <a:pt x="308" y="2355"/>
                  </a:lnTo>
                  <a:lnTo>
                    <a:pt x="262" y="2346"/>
                  </a:lnTo>
                  <a:lnTo>
                    <a:pt x="218" y="2330"/>
                  </a:lnTo>
                  <a:lnTo>
                    <a:pt x="177" y="2309"/>
                  </a:lnTo>
                  <a:lnTo>
                    <a:pt x="139" y="2283"/>
                  </a:lnTo>
                  <a:lnTo>
                    <a:pt x="105" y="2254"/>
                  </a:lnTo>
                  <a:lnTo>
                    <a:pt x="74" y="2219"/>
                  </a:lnTo>
                  <a:lnTo>
                    <a:pt x="49" y="2182"/>
                  </a:lnTo>
                  <a:lnTo>
                    <a:pt x="27" y="2140"/>
                  </a:lnTo>
                  <a:lnTo>
                    <a:pt x="13" y="2096"/>
                  </a:lnTo>
                  <a:lnTo>
                    <a:pt x="3" y="2050"/>
                  </a:lnTo>
                  <a:lnTo>
                    <a:pt x="0" y="2002"/>
                  </a:lnTo>
                  <a:lnTo>
                    <a:pt x="3" y="1953"/>
                  </a:lnTo>
                  <a:lnTo>
                    <a:pt x="13" y="1907"/>
                  </a:lnTo>
                  <a:lnTo>
                    <a:pt x="27" y="1863"/>
                  </a:lnTo>
                  <a:lnTo>
                    <a:pt x="49" y="1822"/>
                  </a:lnTo>
                  <a:lnTo>
                    <a:pt x="74" y="1783"/>
                  </a:lnTo>
                  <a:lnTo>
                    <a:pt x="105" y="1749"/>
                  </a:lnTo>
                  <a:lnTo>
                    <a:pt x="139" y="1719"/>
                  </a:lnTo>
                  <a:lnTo>
                    <a:pt x="177" y="1693"/>
                  </a:lnTo>
                  <a:lnTo>
                    <a:pt x="218" y="1672"/>
                  </a:lnTo>
                  <a:lnTo>
                    <a:pt x="262" y="1657"/>
                  </a:lnTo>
                  <a:lnTo>
                    <a:pt x="308" y="1648"/>
                  </a:lnTo>
                  <a:lnTo>
                    <a:pt x="357" y="1645"/>
                  </a:lnTo>
                  <a:lnTo>
                    <a:pt x="389" y="1646"/>
                  </a:lnTo>
                  <a:lnTo>
                    <a:pt x="421" y="1651"/>
                  </a:lnTo>
                  <a:lnTo>
                    <a:pt x="452" y="1657"/>
                  </a:lnTo>
                  <a:lnTo>
                    <a:pt x="1447" y="663"/>
                  </a:lnTo>
                  <a:lnTo>
                    <a:pt x="1425" y="503"/>
                  </a:lnTo>
                  <a:lnTo>
                    <a:pt x="19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7" name="Freeform 1594"/>
            <p:cNvSpPr>
              <a:spLocks/>
            </p:cNvSpPr>
            <p:nvPr/>
          </p:nvSpPr>
          <p:spPr bwMode="auto">
            <a:xfrm>
              <a:off x="829" y="2511"/>
              <a:ext cx="345" cy="345"/>
            </a:xfrm>
            <a:custGeom>
              <a:avLst/>
              <a:gdLst>
                <a:gd name="T0" fmla="*/ 1221 w 2070"/>
                <a:gd name="T1" fmla="*/ 16 h 2067"/>
                <a:gd name="T2" fmla="*/ 1073 w 2070"/>
                <a:gd name="T3" fmla="*/ 347 h 2067"/>
                <a:gd name="T4" fmla="*/ 904 w 2070"/>
                <a:gd name="T5" fmla="*/ 359 h 2067"/>
                <a:gd name="T6" fmla="*/ 742 w 2070"/>
                <a:gd name="T7" fmla="*/ 412 h 2067"/>
                <a:gd name="T8" fmla="*/ 593 w 2070"/>
                <a:gd name="T9" fmla="*/ 507 h 2067"/>
                <a:gd name="T10" fmla="*/ 466 w 2070"/>
                <a:gd name="T11" fmla="*/ 648 h 2067"/>
                <a:gd name="T12" fmla="*/ 381 w 2070"/>
                <a:gd name="T13" fmla="*/ 819 h 2067"/>
                <a:gd name="T14" fmla="*/ 348 w 2070"/>
                <a:gd name="T15" fmla="*/ 1002 h 2067"/>
                <a:gd name="T16" fmla="*/ 365 w 2070"/>
                <a:gd name="T17" fmla="*/ 1188 h 2067"/>
                <a:gd name="T18" fmla="*/ 431 w 2070"/>
                <a:gd name="T19" fmla="*/ 1363 h 2067"/>
                <a:gd name="T20" fmla="*/ 549 w 2070"/>
                <a:gd name="T21" fmla="*/ 1519 h 2067"/>
                <a:gd name="T22" fmla="*/ 704 w 2070"/>
                <a:gd name="T23" fmla="*/ 1636 h 2067"/>
                <a:gd name="T24" fmla="*/ 881 w 2070"/>
                <a:gd name="T25" fmla="*/ 1703 h 2067"/>
                <a:gd name="T26" fmla="*/ 1066 w 2070"/>
                <a:gd name="T27" fmla="*/ 1719 h 2067"/>
                <a:gd name="T28" fmla="*/ 1250 w 2070"/>
                <a:gd name="T29" fmla="*/ 1686 h 2067"/>
                <a:gd name="T30" fmla="*/ 1420 w 2070"/>
                <a:gd name="T31" fmla="*/ 1603 h 2067"/>
                <a:gd name="T32" fmla="*/ 1562 w 2070"/>
                <a:gd name="T33" fmla="*/ 1474 h 2067"/>
                <a:gd name="T34" fmla="*/ 1657 w 2070"/>
                <a:gd name="T35" fmla="*/ 1327 h 2067"/>
                <a:gd name="T36" fmla="*/ 1710 w 2070"/>
                <a:gd name="T37" fmla="*/ 1164 h 2067"/>
                <a:gd name="T38" fmla="*/ 1721 w 2070"/>
                <a:gd name="T39" fmla="*/ 994 h 2067"/>
                <a:gd name="T40" fmla="*/ 2053 w 2070"/>
                <a:gd name="T41" fmla="*/ 847 h 2067"/>
                <a:gd name="T42" fmla="*/ 2069 w 2070"/>
                <a:gd name="T43" fmla="*/ 1072 h 2067"/>
                <a:gd name="T44" fmla="*/ 2036 w 2070"/>
                <a:gd name="T45" fmla="*/ 1297 h 2067"/>
                <a:gd name="T46" fmla="*/ 1954 w 2070"/>
                <a:gd name="T47" fmla="*/ 1510 h 2067"/>
                <a:gd name="T48" fmla="*/ 1822 w 2070"/>
                <a:gd name="T49" fmla="*/ 1705 h 2067"/>
                <a:gd name="T50" fmla="*/ 1646 w 2070"/>
                <a:gd name="T51" fmla="*/ 1869 h 2067"/>
                <a:gd name="T52" fmla="*/ 1443 w 2070"/>
                <a:gd name="T53" fmla="*/ 1984 h 2067"/>
                <a:gd name="T54" fmla="*/ 1223 w 2070"/>
                <a:gd name="T55" fmla="*/ 2051 h 2067"/>
                <a:gd name="T56" fmla="*/ 998 w 2070"/>
                <a:gd name="T57" fmla="*/ 2067 h 2067"/>
                <a:gd name="T58" fmla="*/ 773 w 2070"/>
                <a:gd name="T59" fmla="*/ 2033 h 2067"/>
                <a:gd name="T60" fmla="*/ 558 w 2070"/>
                <a:gd name="T61" fmla="*/ 1951 h 2067"/>
                <a:gd name="T62" fmla="*/ 362 w 2070"/>
                <a:gd name="T63" fmla="*/ 1819 h 2067"/>
                <a:gd name="T64" fmla="*/ 199 w 2070"/>
                <a:gd name="T65" fmla="*/ 1642 h 2067"/>
                <a:gd name="T66" fmla="*/ 83 w 2070"/>
                <a:gd name="T67" fmla="*/ 1441 h 2067"/>
                <a:gd name="T68" fmla="*/ 17 w 2070"/>
                <a:gd name="T69" fmla="*/ 1222 h 2067"/>
                <a:gd name="T70" fmla="*/ 0 w 2070"/>
                <a:gd name="T71" fmla="*/ 995 h 2067"/>
                <a:gd name="T72" fmla="*/ 33 w 2070"/>
                <a:gd name="T73" fmla="*/ 770 h 2067"/>
                <a:gd name="T74" fmla="*/ 115 w 2070"/>
                <a:gd name="T75" fmla="*/ 556 h 2067"/>
                <a:gd name="T76" fmla="*/ 248 w 2070"/>
                <a:gd name="T77" fmla="*/ 361 h 2067"/>
                <a:gd name="T78" fmla="*/ 425 w 2070"/>
                <a:gd name="T79" fmla="*/ 198 h 2067"/>
                <a:gd name="T80" fmla="*/ 627 w 2070"/>
                <a:gd name="T81" fmla="*/ 83 h 2067"/>
                <a:gd name="T82" fmla="*/ 845 w 2070"/>
                <a:gd name="T83" fmla="*/ 17 h 2067"/>
                <a:gd name="T84" fmla="*/ 1071 w 2070"/>
                <a:gd name="T85" fmla="*/ 0 h 20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70" h="2067">
                  <a:moveTo>
                    <a:pt x="1071" y="0"/>
                  </a:moveTo>
                  <a:lnTo>
                    <a:pt x="1146" y="5"/>
                  </a:lnTo>
                  <a:lnTo>
                    <a:pt x="1221" y="16"/>
                  </a:lnTo>
                  <a:lnTo>
                    <a:pt x="1294" y="32"/>
                  </a:lnTo>
                  <a:lnTo>
                    <a:pt x="1367" y="54"/>
                  </a:lnTo>
                  <a:lnTo>
                    <a:pt x="1073" y="347"/>
                  </a:lnTo>
                  <a:lnTo>
                    <a:pt x="1017" y="347"/>
                  </a:lnTo>
                  <a:lnTo>
                    <a:pt x="960" y="351"/>
                  </a:lnTo>
                  <a:lnTo>
                    <a:pt x="904" y="359"/>
                  </a:lnTo>
                  <a:lnTo>
                    <a:pt x="849" y="372"/>
                  </a:lnTo>
                  <a:lnTo>
                    <a:pt x="794" y="390"/>
                  </a:lnTo>
                  <a:lnTo>
                    <a:pt x="742" y="412"/>
                  </a:lnTo>
                  <a:lnTo>
                    <a:pt x="691" y="439"/>
                  </a:lnTo>
                  <a:lnTo>
                    <a:pt x="640" y="471"/>
                  </a:lnTo>
                  <a:lnTo>
                    <a:pt x="593" y="507"/>
                  </a:lnTo>
                  <a:lnTo>
                    <a:pt x="549" y="548"/>
                  </a:lnTo>
                  <a:lnTo>
                    <a:pt x="504" y="597"/>
                  </a:lnTo>
                  <a:lnTo>
                    <a:pt x="466" y="648"/>
                  </a:lnTo>
                  <a:lnTo>
                    <a:pt x="431" y="703"/>
                  </a:lnTo>
                  <a:lnTo>
                    <a:pt x="404" y="760"/>
                  </a:lnTo>
                  <a:lnTo>
                    <a:pt x="381" y="819"/>
                  </a:lnTo>
                  <a:lnTo>
                    <a:pt x="365" y="880"/>
                  </a:lnTo>
                  <a:lnTo>
                    <a:pt x="354" y="940"/>
                  </a:lnTo>
                  <a:lnTo>
                    <a:pt x="348" y="1002"/>
                  </a:lnTo>
                  <a:lnTo>
                    <a:pt x="348" y="1064"/>
                  </a:lnTo>
                  <a:lnTo>
                    <a:pt x="354" y="1126"/>
                  </a:lnTo>
                  <a:lnTo>
                    <a:pt x="365" y="1188"/>
                  </a:lnTo>
                  <a:lnTo>
                    <a:pt x="381" y="1248"/>
                  </a:lnTo>
                  <a:lnTo>
                    <a:pt x="404" y="1306"/>
                  </a:lnTo>
                  <a:lnTo>
                    <a:pt x="431" y="1363"/>
                  </a:lnTo>
                  <a:lnTo>
                    <a:pt x="466" y="1418"/>
                  </a:lnTo>
                  <a:lnTo>
                    <a:pt x="504" y="1470"/>
                  </a:lnTo>
                  <a:lnTo>
                    <a:pt x="549" y="1519"/>
                  </a:lnTo>
                  <a:lnTo>
                    <a:pt x="598" y="1564"/>
                  </a:lnTo>
                  <a:lnTo>
                    <a:pt x="649" y="1603"/>
                  </a:lnTo>
                  <a:lnTo>
                    <a:pt x="704" y="1636"/>
                  </a:lnTo>
                  <a:lnTo>
                    <a:pt x="761" y="1663"/>
                  </a:lnTo>
                  <a:lnTo>
                    <a:pt x="821" y="1686"/>
                  </a:lnTo>
                  <a:lnTo>
                    <a:pt x="881" y="1703"/>
                  </a:lnTo>
                  <a:lnTo>
                    <a:pt x="942" y="1713"/>
                  </a:lnTo>
                  <a:lnTo>
                    <a:pt x="1004" y="1719"/>
                  </a:lnTo>
                  <a:lnTo>
                    <a:pt x="1066" y="1719"/>
                  </a:lnTo>
                  <a:lnTo>
                    <a:pt x="1128" y="1713"/>
                  </a:lnTo>
                  <a:lnTo>
                    <a:pt x="1189" y="1703"/>
                  </a:lnTo>
                  <a:lnTo>
                    <a:pt x="1250" y="1686"/>
                  </a:lnTo>
                  <a:lnTo>
                    <a:pt x="1308" y="1663"/>
                  </a:lnTo>
                  <a:lnTo>
                    <a:pt x="1365" y="1636"/>
                  </a:lnTo>
                  <a:lnTo>
                    <a:pt x="1420" y="1603"/>
                  </a:lnTo>
                  <a:lnTo>
                    <a:pt x="1472" y="1564"/>
                  </a:lnTo>
                  <a:lnTo>
                    <a:pt x="1521" y="1519"/>
                  </a:lnTo>
                  <a:lnTo>
                    <a:pt x="1562" y="1474"/>
                  </a:lnTo>
                  <a:lnTo>
                    <a:pt x="1598" y="1427"/>
                  </a:lnTo>
                  <a:lnTo>
                    <a:pt x="1630" y="1378"/>
                  </a:lnTo>
                  <a:lnTo>
                    <a:pt x="1657" y="1327"/>
                  </a:lnTo>
                  <a:lnTo>
                    <a:pt x="1679" y="1273"/>
                  </a:lnTo>
                  <a:lnTo>
                    <a:pt x="1697" y="1218"/>
                  </a:lnTo>
                  <a:lnTo>
                    <a:pt x="1710" y="1164"/>
                  </a:lnTo>
                  <a:lnTo>
                    <a:pt x="1719" y="1108"/>
                  </a:lnTo>
                  <a:lnTo>
                    <a:pt x="1722" y="1051"/>
                  </a:lnTo>
                  <a:lnTo>
                    <a:pt x="1721" y="994"/>
                  </a:lnTo>
                  <a:lnTo>
                    <a:pt x="2016" y="700"/>
                  </a:lnTo>
                  <a:lnTo>
                    <a:pt x="2037" y="773"/>
                  </a:lnTo>
                  <a:lnTo>
                    <a:pt x="2053" y="847"/>
                  </a:lnTo>
                  <a:lnTo>
                    <a:pt x="2065" y="922"/>
                  </a:lnTo>
                  <a:lnTo>
                    <a:pt x="2070" y="997"/>
                  </a:lnTo>
                  <a:lnTo>
                    <a:pt x="2069" y="1072"/>
                  </a:lnTo>
                  <a:lnTo>
                    <a:pt x="2065" y="1148"/>
                  </a:lnTo>
                  <a:lnTo>
                    <a:pt x="2053" y="1223"/>
                  </a:lnTo>
                  <a:lnTo>
                    <a:pt x="2036" y="1297"/>
                  </a:lnTo>
                  <a:lnTo>
                    <a:pt x="2014" y="1370"/>
                  </a:lnTo>
                  <a:lnTo>
                    <a:pt x="1987" y="1441"/>
                  </a:lnTo>
                  <a:lnTo>
                    <a:pt x="1954" y="1510"/>
                  </a:lnTo>
                  <a:lnTo>
                    <a:pt x="1915" y="1579"/>
                  </a:lnTo>
                  <a:lnTo>
                    <a:pt x="1872" y="1644"/>
                  </a:lnTo>
                  <a:lnTo>
                    <a:pt x="1822" y="1705"/>
                  </a:lnTo>
                  <a:lnTo>
                    <a:pt x="1767" y="1764"/>
                  </a:lnTo>
                  <a:lnTo>
                    <a:pt x="1707" y="1819"/>
                  </a:lnTo>
                  <a:lnTo>
                    <a:pt x="1646" y="1869"/>
                  </a:lnTo>
                  <a:lnTo>
                    <a:pt x="1580" y="1913"/>
                  </a:lnTo>
                  <a:lnTo>
                    <a:pt x="1512" y="1951"/>
                  </a:lnTo>
                  <a:lnTo>
                    <a:pt x="1443" y="1984"/>
                  </a:lnTo>
                  <a:lnTo>
                    <a:pt x="1371" y="2012"/>
                  </a:lnTo>
                  <a:lnTo>
                    <a:pt x="1298" y="2033"/>
                  </a:lnTo>
                  <a:lnTo>
                    <a:pt x="1223" y="2051"/>
                  </a:lnTo>
                  <a:lnTo>
                    <a:pt x="1148" y="2061"/>
                  </a:lnTo>
                  <a:lnTo>
                    <a:pt x="1073" y="2067"/>
                  </a:lnTo>
                  <a:lnTo>
                    <a:pt x="998" y="2067"/>
                  </a:lnTo>
                  <a:lnTo>
                    <a:pt x="921" y="2061"/>
                  </a:lnTo>
                  <a:lnTo>
                    <a:pt x="847" y="2051"/>
                  </a:lnTo>
                  <a:lnTo>
                    <a:pt x="773" y="2033"/>
                  </a:lnTo>
                  <a:lnTo>
                    <a:pt x="700" y="2012"/>
                  </a:lnTo>
                  <a:lnTo>
                    <a:pt x="628" y="1984"/>
                  </a:lnTo>
                  <a:lnTo>
                    <a:pt x="558" y="1951"/>
                  </a:lnTo>
                  <a:lnTo>
                    <a:pt x="490" y="1913"/>
                  </a:lnTo>
                  <a:lnTo>
                    <a:pt x="425" y="1869"/>
                  </a:lnTo>
                  <a:lnTo>
                    <a:pt x="362" y="1819"/>
                  </a:lnTo>
                  <a:lnTo>
                    <a:pt x="302" y="1764"/>
                  </a:lnTo>
                  <a:lnTo>
                    <a:pt x="248" y="1705"/>
                  </a:lnTo>
                  <a:lnTo>
                    <a:pt x="199" y="1642"/>
                  </a:lnTo>
                  <a:lnTo>
                    <a:pt x="154" y="1577"/>
                  </a:lnTo>
                  <a:lnTo>
                    <a:pt x="115" y="1510"/>
                  </a:lnTo>
                  <a:lnTo>
                    <a:pt x="83" y="1441"/>
                  </a:lnTo>
                  <a:lnTo>
                    <a:pt x="56" y="1369"/>
                  </a:lnTo>
                  <a:lnTo>
                    <a:pt x="33" y="1296"/>
                  </a:lnTo>
                  <a:lnTo>
                    <a:pt x="17" y="1222"/>
                  </a:lnTo>
                  <a:lnTo>
                    <a:pt x="6" y="1147"/>
                  </a:lnTo>
                  <a:lnTo>
                    <a:pt x="0" y="1071"/>
                  </a:lnTo>
                  <a:lnTo>
                    <a:pt x="0" y="995"/>
                  </a:lnTo>
                  <a:lnTo>
                    <a:pt x="6" y="920"/>
                  </a:lnTo>
                  <a:lnTo>
                    <a:pt x="17" y="846"/>
                  </a:lnTo>
                  <a:lnTo>
                    <a:pt x="33" y="770"/>
                  </a:lnTo>
                  <a:lnTo>
                    <a:pt x="56" y="697"/>
                  </a:lnTo>
                  <a:lnTo>
                    <a:pt x="83" y="627"/>
                  </a:lnTo>
                  <a:lnTo>
                    <a:pt x="115" y="556"/>
                  </a:lnTo>
                  <a:lnTo>
                    <a:pt x="154" y="489"/>
                  </a:lnTo>
                  <a:lnTo>
                    <a:pt x="199" y="424"/>
                  </a:lnTo>
                  <a:lnTo>
                    <a:pt x="248" y="361"/>
                  </a:lnTo>
                  <a:lnTo>
                    <a:pt x="302" y="302"/>
                  </a:lnTo>
                  <a:lnTo>
                    <a:pt x="362" y="247"/>
                  </a:lnTo>
                  <a:lnTo>
                    <a:pt x="425" y="198"/>
                  </a:lnTo>
                  <a:lnTo>
                    <a:pt x="490" y="154"/>
                  </a:lnTo>
                  <a:lnTo>
                    <a:pt x="557" y="115"/>
                  </a:lnTo>
                  <a:lnTo>
                    <a:pt x="627" y="83"/>
                  </a:lnTo>
                  <a:lnTo>
                    <a:pt x="697" y="54"/>
                  </a:lnTo>
                  <a:lnTo>
                    <a:pt x="770" y="33"/>
                  </a:lnTo>
                  <a:lnTo>
                    <a:pt x="845" y="17"/>
                  </a:lnTo>
                  <a:lnTo>
                    <a:pt x="920" y="5"/>
                  </a:lnTo>
                  <a:lnTo>
                    <a:pt x="995" y="0"/>
                  </a:lnTo>
                  <a:lnTo>
                    <a:pt x="10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8" name="Freeform 1595"/>
            <p:cNvSpPr>
              <a:spLocks/>
            </p:cNvSpPr>
            <p:nvPr/>
          </p:nvSpPr>
          <p:spPr bwMode="auto">
            <a:xfrm>
              <a:off x="710" y="2393"/>
              <a:ext cx="582" cy="581"/>
            </a:xfrm>
            <a:custGeom>
              <a:avLst/>
              <a:gdLst>
                <a:gd name="T0" fmla="*/ 1963 w 3491"/>
                <a:gd name="T1" fmla="*/ 13 h 3488"/>
                <a:gd name="T2" fmla="*/ 2251 w 3491"/>
                <a:gd name="T3" fmla="*/ 75 h 3488"/>
                <a:gd name="T4" fmla="*/ 2526 w 3491"/>
                <a:gd name="T5" fmla="*/ 183 h 3488"/>
                <a:gd name="T6" fmla="*/ 2252 w 3491"/>
                <a:gd name="T7" fmla="*/ 476 h 3488"/>
                <a:gd name="T8" fmla="*/ 2000 w 3491"/>
                <a:gd name="T9" fmla="*/ 403 h 3488"/>
                <a:gd name="T10" fmla="*/ 1739 w 3491"/>
                <a:gd name="T11" fmla="*/ 380 h 3488"/>
                <a:gd name="T12" fmla="*/ 1480 w 3491"/>
                <a:gd name="T13" fmla="*/ 405 h 3488"/>
                <a:gd name="T14" fmla="*/ 1229 w 3491"/>
                <a:gd name="T15" fmla="*/ 480 h 3488"/>
                <a:gd name="T16" fmla="*/ 993 w 3491"/>
                <a:gd name="T17" fmla="*/ 606 h 3488"/>
                <a:gd name="T18" fmla="*/ 780 w 3491"/>
                <a:gd name="T19" fmla="*/ 779 h 3488"/>
                <a:gd name="T20" fmla="*/ 605 w 3491"/>
                <a:gd name="T21" fmla="*/ 993 h 3488"/>
                <a:gd name="T22" fmla="*/ 479 w 3491"/>
                <a:gd name="T23" fmla="*/ 1231 h 3488"/>
                <a:gd name="T24" fmla="*/ 405 w 3491"/>
                <a:gd name="T25" fmla="*/ 1484 h 3488"/>
                <a:gd name="T26" fmla="*/ 380 w 3491"/>
                <a:gd name="T27" fmla="*/ 1745 h 3488"/>
                <a:gd name="T28" fmla="*/ 405 w 3491"/>
                <a:gd name="T29" fmla="*/ 2005 h 3488"/>
                <a:gd name="T30" fmla="*/ 479 w 3491"/>
                <a:gd name="T31" fmla="*/ 2258 h 3488"/>
                <a:gd name="T32" fmla="*/ 605 w 3491"/>
                <a:gd name="T33" fmla="*/ 2495 h 3488"/>
                <a:gd name="T34" fmla="*/ 780 w 3491"/>
                <a:gd name="T35" fmla="*/ 2709 h 3488"/>
                <a:gd name="T36" fmla="*/ 994 w 3491"/>
                <a:gd name="T37" fmla="*/ 2885 h 3488"/>
                <a:gd name="T38" fmla="*/ 1231 w 3491"/>
                <a:gd name="T39" fmla="*/ 3009 h 3488"/>
                <a:gd name="T40" fmla="*/ 1485 w 3491"/>
                <a:gd name="T41" fmla="*/ 3084 h 3488"/>
                <a:gd name="T42" fmla="*/ 1746 w 3491"/>
                <a:gd name="T43" fmla="*/ 3109 h 3488"/>
                <a:gd name="T44" fmla="*/ 2006 w 3491"/>
                <a:gd name="T45" fmla="*/ 3084 h 3488"/>
                <a:gd name="T46" fmla="*/ 2260 w 3491"/>
                <a:gd name="T47" fmla="*/ 3009 h 3488"/>
                <a:gd name="T48" fmla="*/ 2497 w 3491"/>
                <a:gd name="T49" fmla="*/ 2885 h 3488"/>
                <a:gd name="T50" fmla="*/ 2712 w 3491"/>
                <a:gd name="T51" fmla="*/ 2709 h 3488"/>
                <a:gd name="T52" fmla="*/ 2886 w 3491"/>
                <a:gd name="T53" fmla="*/ 2496 h 3488"/>
                <a:gd name="T54" fmla="*/ 3011 w 3491"/>
                <a:gd name="T55" fmla="*/ 2261 h 3488"/>
                <a:gd name="T56" fmla="*/ 3086 w 3491"/>
                <a:gd name="T57" fmla="*/ 2009 h 3488"/>
                <a:gd name="T58" fmla="*/ 3112 w 3491"/>
                <a:gd name="T59" fmla="*/ 1750 h 3488"/>
                <a:gd name="T60" fmla="*/ 3088 w 3491"/>
                <a:gd name="T61" fmla="*/ 1492 h 3488"/>
                <a:gd name="T62" fmla="*/ 3015 w 3491"/>
                <a:gd name="T63" fmla="*/ 1240 h 3488"/>
                <a:gd name="T64" fmla="*/ 3309 w 3491"/>
                <a:gd name="T65" fmla="*/ 965 h 3488"/>
                <a:gd name="T66" fmla="*/ 3417 w 3491"/>
                <a:gd name="T67" fmla="*/ 1240 h 3488"/>
                <a:gd name="T68" fmla="*/ 3478 w 3491"/>
                <a:gd name="T69" fmla="*/ 1526 h 3488"/>
                <a:gd name="T70" fmla="*/ 3490 w 3491"/>
                <a:gd name="T71" fmla="*/ 1818 h 3488"/>
                <a:gd name="T72" fmla="*/ 3454 w 3491"/>
                <a:gd name="T73" fmla="*/ 2107 h 3488"/>
                <a:gd name="T74" fmla="*/ 3368 w 3491"/>
                <a:gd name="T75" fmla="*/ 2390 h 3488"/>
                <a:gd name="T76" fmla="*/ 3234 w 3491"/>
                <a:gd name="T77" fmla="*/ 2657 h 3488"/>
                <a:gd name="T78" fmla="*/ 3052 w 3491"/>
                <a:gd name="T79" fmla="*/ 2902 h 3488"/>
                <a:gd name="T80" fmla="*/ 2822 w 3491"/>
                <a:gd name="T81" fmla="*/ 3117 h 3488"/>
                <a:gd name="T82" fmla="*/ 2563 w 3491"/>
                <a:gd name="T83" fmla="*/ 3286 h 3488"/>
                <a:gd name="T84" fmla="*/ 2285 w 3491"/>
                <a:gd name="T85" fmla="*/ 3403 h 3488"/>
                <a:gd name="T86" fmla="*/ 1994 w 3491"/>
                <a:gd name="T87" fmla="*/ 3471 h 3488"/>
                <a:gd name="T88" fmla="*/ 1696 w 3491"/>
                <a:gd name="T89" fmla="*/ 3488 h 3488"/>
                <a:gd name="T90" fmla="*/ 1400 w 3491"/>
                <a:gd name="T91" fmla="*/ 3454 h 3488"/>
                <a:gd name="T92" fmla="*/ 1112 w 3491"/>
                <a:gd name="T93" fmla="*/ 3370 h 3488"/>
                <a:gd name="T94" fmla="*/ 839 w 3491"/>
                <a:gd name="T95" fmla="*/ 3236 h 3488"/>
                <a:gd name="T96" fmla="*/ 588 w 3491"/>
                <a:gd name="T97" fmla="*/ 3050 h 3488"/>
                <a:gd name="T98" fmla="*/ 371 w 3491"/>
                <a:gd name="T99" fmla="*/ 2820 h 3488"/>
                <a:gd name="T100" fmla="*/ 202 w 3491"/>
                <a:gd name="T101" fmla="*/ 2561 h 3488"/>
                <a:gd name="T102" fmla="*/ 84 w 3491"/>
                <a:gd name="T103" fmla="*/ 2283 h 3488"/>
                <a:gd name="T104" fmla="*/ 17 w 3491"/>
                <a:gd name="T105" fmla="*/ 1992 h 3488"/>
                <a:gd name="T106" fmla="*/ 0 w 3491"/>
                <a:gd name="T107" fmla="*/ 1695 h 3488"/>
                <a:gd name="T108" fmla="*/ 33 w 3491"/>
                <a:gd name="T109" fmla="*/ 1399 h 3488"/>
                <a:gd name="T110" fmla="*/ 118 w 3491"/>
                <a:gd name="T111" fmla="*/ 1111 h 3488"/>
                <a:gd name="T112" fmla="*/ 252 w 3491"/>
                <a:gd name="T113" fmla="*/ 838 h 3488"/>
                <a:gd name="T114" fmla="*/ 438 w 3491"/>
                <a:gd name="T115" fmla="*/ 588 h 3488"/>
                <a:gd name="T116" fmla="*/ 665 w 3491"/>
                <a:gd name="T117" fmla="*/ 373 h 3488"/>
                <a:gd name="T118" fmla="*/ 919 w 3491"/>
                <a:gd name="T119" fmla="*/ 207 h 3488"/>
                <a:gd name="T120" fmla="*/ 1192 w 3491"/>
                <a:gd name="T121" fmla="*/ 89 h 3488"/>
                <a:gd name="T122" fmla="*/ 1478 w 3491"/>
                <a:gd name="T123" fmla="*/ 21 h 3488"/>
                <a:gd name="T124" fmla="*/ 1769 w 3491"/>
                <a:gd name="T125" fmla="*/ 0 h 3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91" h="3488">
                  <a:moveTo>
                    <a:pt x="1769" y="0"/>
                  </a:moveTo>
                  <a:lnTo>
                    <a:pt x="1866" y="4"/>
                  </a:lnTo>
                  <a:lnTo>
                    <a:pt x="1963" y="13"/>
                  </a:lnTo>
                  <a:lnTo>
                    <a:pt x="2060" y="28"/>
                  </a:lnTo>
                  <a:lnTo>
                    <a:pt x="2156" y="48"/>
                  </a:lnTo>
                  <a:lnTo>
                    <a:pt x="2251" y="75"/>
                  </a:lnTo>
                  <a:lnTo>
                    <a:pt x="2344" y="105"/>
                  </a:lnTo>
                  <a:lnTo>
                    <a:pt x="2436" y="142"/>
                  </a:lnTo>
                  <a:lnTo>
                    <a:pt x="2526" y="183"/>
                  </a:lnTo>
                  <a:lnTo>
                    <a:pt x="2614" y="231"/>
                  </a:lnTo>
                  <a:lnTo>
                    <a:pt x="2333" y="511"/>
                  </a:lnTo>
                  <a:lnTo>
                    <a:pt x="2252" y="476"/>
                  </a:lnTo>
                  <a:lnTo>
                    <a:pt x="2168" y="446"/>
                  </a:lnTo>
                  <a:lnTo>
                    <a:pt x="2084" y="422"/>
                  </a:lnTo>
                  <a:lnTo>
                    <a:pt x="2000" y="403"/>
                  </a:lnTo>
                  <a:lnTo>
                    <a:pt x="1913" y="390"/>
                  </a:lnTo>
                  <a:lnTo>
                    <a:pt x="1827" y="382"/>
                  </a:lnTo>
                  <a:lnTo>
                    <a:pt x="1739" y="380"/>
                  </a:lnTo>
                  <a:lnTo>
                    <a:pt x="1653" y="382"/>
                  </a:lnTo>
                  <a:lnTo>
                    <a:pt x="1567" y="392"/>
                  </a:lnTo>
                  <a:lnTo>
                    <a:pt x="1480" y="405"/>
                  </a:lnTo>
                  <a:lnTo>
                    <a:pt x="1396" y="426"/>
                  </a:lnTo>
                  <a:lnTo>
                    <a:pt x="1311" y="450"/>
                  </a:lnTo>
                  <a:lnTo>
                    <a:pt x="1229" y="480"/>
                  </a:lnTo>
                  <a:lnTo>
                    <a:pt x="1148" y="517"/>
                  </a:lnTo>
                  <a:lnTo>
                    <a:pt x="1069" y="558"/>
                  </a:lnTo>
                  <a:lnTo>
                    <a:pt x="993" y="606"/>
                  </a:lnTo>
                  <a:lnTo>
                    <a:pt x="919" y="658"/>
                  </a:lnTo>
                  <a:lnTo>
                    <a:pt x="848" y="716"/>
                  </a:lnTo>
                  <a:lnTo>
                    <a:pt x="780" y="779"/>
                  </a:lnTo>
                  <a:lnTo>
                    <a:pt x="716" y="848"/>
                  </a:lnTo>
                  <a:lnTo>
                    <a:pt x="657" y="919"/>
                  </a:lnTo>
                  <a:lnTo>
                    <a:pt x="605" y="993"/>
                  </a:lnTo>
                  <a:lnTo>
                    <a:pt x="558" y="1071"/>
                  </a:lnTo>
                  <a:lnTo>
                    <a:pt x="516" y="1150"/>
                  </a:lnTo>
                  <a:lnTo>
                    <a:pt x="479" y="1231"/>
                  </a:lnTo>
                  <a:lnTo>
                    <a:pt x="450" y="1314"/>
                  </a:lnTo>
                  <a:lnTo>
                    <a:pt x="425" y="1398"/>
                  </a:lnTo>
                  <a:lnTo>
                    <a:pt x="405" y="1484"/>
                  </a:lnTo>
                  <a:lnTo>
                    <a:pt x="390" y="1570"/>
                  </a:lnTo>
                  <a:lnTo>
                    <a:pt x="382" y="1657"/>
                  </a:lnTo>
                  <a:lnTo>
                    <a:pt x="380" y="1745"/>
                  </a:lnTo>
                  <a:lnTo>
                    <a:pt x="382" y="1831"/>
                  </a:lnTo>
                  <a:lnTo>
                    <a:pt x="390" y="1919"/>
                  </a:lnTo>
                  <a:lnTo>
                    <a:pt x="405" y="2005"/>
                  </a:lnTo>
                  <a:lnTo>
                    <a:pt x="425" y="2090"/>
                  </a:lnTo>
                  <a:lnTo>
                    <a:pt x="450" y="2174"/>
                  </a:lnTo>
                  <a:lnTo>
                    <a:pt x="479" y="2258"/>
                  </a:lnTo>
                  <a:lnTo>
                    <a:pt x="516" y="2339"/>
                  </a:lnTo>
                  <a:lnTo>
                    <a:pt x="558" y="2418"/>
                  </a:lnTo>
                  <a:lnTo>
                    <a:pt x="605" y="2495"/>
                  </a:lnTo>
                  <a:lnTo>
                    <a:pt x="657" y="2570"/>
                  </a:lnTo>
                  <a:lnTo>
                    <a:pt x="716" y="2641"/>
                  </a:lnTo>
                  <a:lnTo>
                    <a:pt x="780" y="2709"/>
                  </a:lnTo>
                  <a:lnTo>
                    <a:pt x="848" y="2773"/>
                  </a:lnTo>
                  <a:lnTo>
                    <a:pt x="920" y="2831"/>
                  </a:lnTo>
                  <a:lnTo>
                    <a:pt x="994" y="2885"/>
                  </a:lnTo>
                  <a:lnTo>
                    <a:pt x="1072" y="2931"/>
                  </a:lnTo>
                  <a:lnTo>
                    <a:pt x="1150" y="2972"/>
                  </a:lnTo>
                  <a:lnTo>
                    <a:pt x="1231" y="3009"/>
                  </a:lnTo>
                  <a:lnTo>
                    <a:pt x="1315" y="3040"/>
                  </a:lnTo>
                  <a:lnTo>
                    <a:pt x="1399" y="3065"/>
                  </a:lnTo>
                  <a:lnTo>
                    <a:pt x="1485" y="3084"/>
                  </a:lnTo>
                  <a:lnTo>
                    <a:pt x="1572" y="3098"/>
                  </a:lnTo>
                  <a:lnTo>
                    <a:pt x="1658" y="3106"/>
                  </a:lnTo>
                  <a:lnTo>
                    <a:pt x="1746" y="3109"/>
                  </a:lnTo>
                  <a:lnTo>
                    <a:pt x="1833" y="3106"/>
                  </a:lnTo>
                  <a:lnTo>
                    <a:pt x="1921" y="3098"/>
                  </a:lnTo>
                  <a:lnTo>
                    <a:pt x="2006" y="3084"/>
                  </a:lnTo>
                  <a:lnTo>
                    <a:pt x="2092" y="3065"/>
                  </a:lnTo>
                  <a:lnTo>
                    <a:pt x="2176" y="3040"/>
                  </a:lnTo>
                  <a:lnTo>
                    <a:pt x="2260" y="3009"/>
                  </a:lnTo>
                  <a:lnTo>
                    <a:pt x="2341" y="2972"/>
                  </a:lnTo>
                  <a:lnTo>
                    <a:pt x="2421" y="2931"/>
                  </a:lnTo>
                  <a:lnTo>
                    <a:pt x="2497" y="2885"/>
                  </a:lnTo>
                  <a:lnTo>
                    <a:pt x="2572" y="2831"/>
                  </a:lnTo>
                  <a:lnTo>
                    <a:pt x="2643" y="2773"/>
                  </a:lnTo>
                  <a:lnTo>
                    <a:pt x="2712" y="2709"/>
                  </a:lnTo>
                  <a:lnTo>
                    <a:pt x="2776" y="2642"/>
                  </a:lnTo>
                  <a:lnTo>
                    <a:pt x="2834" y="2570"/>
                  </a:lnTo>
                  <a:lnTo>
                    <a:pt x="2886" y="2496"/>
                  </a:lnTo>
                  <a:lnTo>
                    <a:pt x="2933" y="2420"/>
                  </a:lnTo>
                  <a:lnTo>
                    <a:pt x="2975" y="2341"/>
                  </a:lnTo>
                  <a:lnTo>
                    <a:pt x="3011" y="2261"/>
                  </a:lnTo>
                  <a:lnTo>
                    <a:pt x="3042" y="2178"/>
                  </a:lnTo>
                  <a:lnTo>
                    <a:pt x="3067" y="2095"/>
                  </a:lnTo>
                  <a:lnTo>
                    <a:pt x="3086" y="2009"/>
                  </a:lnTo>
                  <a:lnTo>
                    <a:pt x="3101" y="1924"/>
                  </a:lnTo>
                  <a:lnTo>
                    <a:pt x="3109" y="1837"/>
                  </a:lnTo>
                  <a:lnTo>
                    <a:pt x="3112" y="1750"/>
                  </a:lnTo>
                  <a:lnTo>
                    <a:pt x="3110" y="1664"/>
                  </a:lnTo>
                  <a:lnTo>
                    <a:pt x="3102" y="1577"/>
                  </a:lnTo>
                  <a:lnTo>
                    <a:pt x="3088" y="1492"/>
                  </a:lnTo>
                  <a:lnTo>
                    <a:pt x="3070" y="1406"/>
                  </a:lnTo>
                  <a:lnTo>
                    <a:pt x="3045" y="1322"/>
                  </a:lnTo>
                  <a:lnTo>
                    <a:pt x="3015" y="1240"/>
                  </a:lnTo>
                  <a:lnTo>
                    <a:pt x="2980" y="1159"/>
                  </a:lnTo>
                  <a:lnTo>
                    <a:pt x="3261" y="877"/>
                  </a:lnTo>
                  <a:lnTo>
                    <a:pt x="3309" y="965"/>
                  </a:lnTo>
                  <a:lnTo>
                    <a:pt x="3350" y="1055"/>
                  </a:lnTo>
                  <a:lnTo>
                    <a:pt x="3386" y="1146"/>
                  </a:lnTo>
                  <a:lnTo>
                    <a:pt x="3417" y="1240"/>
                  </a:lnTo>
                  <a:lnTo>
                    <a:pt x="3443" y="1334"/>
                  </a:lnTo>
                  <a:lnTo>
                    <a:pt x="3463" y="1430"/>
                  </a:lnTo>
                  <a:lnTo>
                    <a:pt x="3478" y="1526"/>
                  </a:lnTo>
                  <a:lnTo>
                    <a:pt x="3488" y="1624"/>
                  </a:lnTo>
                  <a:lnTo>
                    <a:pt x="3491" y="1721"/>
                  </a:lnTo>
                  <a:lnTo>
                    <a:pt x="3490" y="1818"/>
                  </a:lnTo>
                  <a:lnTo>
                    <a:pt x="3483" y="1915"/>
                  </a:lnTo>
                  <a:lnTo>
                    <a:pt x="3471" y="2011"/>
                  </a:lnTo>
                  <a:lnTo>
                    <a:pt x="3454" y="2107"/>
                  </a:lnTo>
                  <a:lnTo>
                    <a:pt x="3431" y="2203"/>
                  </a:lnTo>
                  <a:lnTo>
                    <a:pt x="3402" y="2296"/>
                  </a:lnTo>
                  <a:lnTo>
                    <a:pt x="3368" y="2390"/>
                  </a:lnTo>
                  <a:lnTo>
                    <a:pt x="3329" y="2480"/>
                  </a:lnTo>
                  <a:lnTo>
                    <a:pt x="3285" y="2569"/>
                  </a:lnTo>
                  <a:lnTo>
                    <a:pt x="3234" y="2657"/>
                  </a:lnTo>
                  <a:lnTo>
                    <a:pt x="3179" y="2741"/>
                  </a:lnTo>
                  <a:lnTo>
                    <a:pt x="3118" y="2822"/>
                  </a:lnTo>
                  <a:lnTo>
                    <a:pt x="3052" y="2902"/>
                  </a:lnTo>
                  <a:lnTo>
                    <a:pt x="2980" y="2977"/>
                  </a:lnTo>
                  <a:lnTo>
                    <a:pt x="2902" y="3050"/>
                  </a:lnTo>
                  <a:lnTo>
                    <a:pt x="2822" y="3117"/>
                  </a:lnTo>
                  <a:lnTo>
                    <a:pt x="2739" y="3179"/>
                  </a:lnTo>
                  <a:lnTo>
                    <a:pt x="2652" y="3236"/>
                  </a:lnTo>
                  <a:lnTo>
                    <a:pt x="2563" y="3286"/>
                  </a:lnTo>
                  <a:lnTo>
                    <a:pt x="2472" y="3330"/>
                  </a:lnTo>
                  <a:lnTo>
                    <a:pt x="2380" y="3370"/>
                  </a:lnTo>
                  <a:lnTo>
                    <a:pt x="2285" y="3403"/>
                  </a:lnTo>
                  <a:lnTo>
                    <a:pt x="2189" y="3432"/>
                  </a:lnTo>
                  <a:lnTo>
                    <a:pt x="2092" y="3454"/>
                  </a:lnTo>
                  <a:lnTo>
                    <a:pt x="1994" y="3471"/>
                  </a:lnTo>
                  <a:lnTo>
                    <a:pt x="1895" y="3482"/>
                  </a:lnTo>
                  <a:lnTo>
                    <a:pt x="1795" y="3488"/>
                  </a:lnTo>
                  <a:lnTo>
                    <a:pt x="1696" y="3488"/>
                  </a:lnTo>
                  <a:lnTo>
                    <a:pt x="1597" y="3482"/>
                  </a:lnTo>
                  <a:lnTo>
                    <a:pt x="1499" y="3471"/>
                  </a:lnTo>
                  <a:lnTo>
                    <a:pt x="1400" y="3454"/>
                  </a:lnTo>
                  <a:lnTo>
                    <a:pt x="1303" y="3432"/>
                  </a:lnTo>
                  <a:lnTo>
                    <a:pt x="1206" y="3403"/>
                  </a:lnTo>
                  <a:lnTo>
                    <a:pt x="1112" y="3370"/>
                  </a:lnTo>
                  <a:lnTo>
                    <a:pt x="1019" y="3330"/>
                  </a:lnTo>
                  <a:lnTo>
                    <a:pt x="928" y="3286"/>
                  </a:lnTo>
                  <a:lnTo>
                    <a:pt x="839" y="3236"/>
                  </a:lnTo>
                  <a:lnTo>
                    <a:pt x="753" y="3179"/>
                  </a:lnTo>
                  <a:lnTo>
                    <a:pt x="669" y="3117"/>
                  </a:lnTo>
                  <a:lnTo>
                    <a:pt x="588" y="3050"/>
                  </a:lnTo>
                  <a:lnTo>
                    <a:pt x="511" y="2977"/>
                  </a:lnTo>
                  <a:lnTo>
                    <a:pt x="438" y="2900"/>
                  </a:lnTo>
                  <a:lnTo>
                    <a:pt x="371" y="2820"/>
                  </a:lnTo>
                  <a:lnTo>
                    <a:pt x="308" y="2735"/>
                  </a:lnTo>
                  <a:lnTo>
                    <a:pt x="252" y="2650"/>
                  </a:lnTo>
                  <a:lnTo>
                    <a:pt x="202" y="2561"/>
                  </a:lnTo>
                  <a:lnTo>
                    <a:pt x="157" y="2470"/>
                  </a:lnTo>
                  <a:lnTo>
                    <a:pt x="118" y="2377"/>
                  </a:lnTo>
                  <a:lnTo>
                    <a:pt x="84" y="2283"/>
                  </a:lnTo>
                  <a:lnTo>
                    <a:pt x="56" y="2187"/>
                  </a:lnTo>
                  <a:lnTo>
                    <a:pt x="33" y="2090"/>
                  </a:lnTo>
                  <a:lnTo>
                    <a:pt x="17" y="1992"/>
                  </a:lnTo>
                  <a:lnTo>
                    <a:pt x="6" y="1893"/>
                  </a:lnTo>
                  <a:lnTo>
                    <a:pt x="0" y="1794"/>
                  </a:lnTo>
                  <a:lnTo>
                    <a:pt x="0" y="1695"/>
                  </a:lnTo>
                  <a:lnTo>
                    <a:pt x="6" y="1595"/>
                  </a:lnTo>
                  <a:lnTo>
                    <a:pt x="17" y="1497"/>
                  </a:lnTo>
                  <a:lnTo>
                    <a:pt x="33" y="1399"/>
                  </a:lnTo>
                  <a:lnTo>
                    <a:pt x="56" y="1301"/>
                  </a:lnTo>
                  <a:lnTo>
                    <a:pt x="84" y="1205"/>
                  </a:lnTo>
                  <a:lnTo>
                    <a:pt x="118" y="1111"/>
                  </a:lnTo>
                  <a:lnTo>
                    <a:pt x="157" y="1019"/>
                  </a:lnTo>
                  <a:lnTo>
                    <a:pt x="202" y="927"/>
                  </a:lnTo>
                  <a:lnTo>
                    <a:pt x="252" y="838"/>
                  </a:lnTo>
                  <a:lnTo>
                    <a:pt x="308" y="752"/>
                  </a:lnTo>
                  <a:lnTo>
                    <a:pt x="371" y="669"/>
                  </a:lnTo>
                  <a:lnTo>
                    <a:pt x="438" y="588"/>
                  </a:lnTo>
                  <a:lnTo>
                    <a:pt x="511" y="510"/>
                  </a:lnTo>
                  <a:lnTo>
                    <a:pt x="587" y="439"/>
                  </a:lnTo>
                  <a:lnTo>
                    <a:pt x="665" y="373"/>
                  </a:lnTo>
                  <a:lnTo>
                    <a:pt x="748" y="312"/>
                  </a:lnTo>
                  <a:lnTo>
                    <a:pt x="832" y="257"/>
                  </a:lnTo>
                  <a:lnTo>
                    <a:pt x="919" y="207"/>
                  </a:lnTo>
                  <a:lnTo>
                    <a:pt x="1009" y="162"/>
                  </a:lnTo>
                  <a:lnTo>
                    <a:pt x="1099" y="124"/>
                  </a:lnTo>
                  <a:lnTo>
                    <a:pt x="1192" y="89"/>
                  </a:lnTo>
                  <a:lnTo>
                    <a:pt x="1286" y="61"/>
                  </a:lnTo>
                  <a:lnTo>
                    <a:pt x="1381" y="38"/>
                  </a:lnTo>
                  <a:lnTo>
                    <a:pt x="1478" y="21"/>
                  </a:lnTo>
                  <a:lnTo>
                    <a:pt x="1574" y="8"/>
                  </a:lnTo>
                  <a:lnTo>
                    <a:pt x="1672" y="2"/>
                  </a:lnTo>
                  <a:lnTo>
                    <a:pt x="17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523" name="Freeform 1606"/>
          <p:cNvSpPr>
            <a:spLocks noEditPoints="1"/>
          </p:cNvSpPr>
          <p:nvPr/>
        </p:nvSpPr>
        <p:spPr bwMode="auto">
          <a:xfrm>
            <a:off x="1108571" y="565994"/>
            <a:ext cx="243026" cy="243026"/>
          </a:xfrm>
          <a:custGeom>
            <a:avLst/>
            <a:gdLst>
              <a:gd name="T0" fmla="*/ 1295 w 3456"/>
              <a:gd name="T1" fmla="*/ 917 h 3456"/>
              <a:gd name="T2" fmla="*/ 1370 w 3456"/>
              <a:gd name="T3" fmla="*/ 1006 h 3456"/>
              <a:gd name="T4" fmla="*/ 1446 w 3456"/>
              <a:gd name="T5" fmla="*/ 1191 h 3456"/>
              <a:gd name="T6" fmla="*/ 1496 w 3456"/>
              <a:gd name="T7" fmla="*/ 1306 h 3456"/>
              <a:gd name="T8" fmla="*/ 1465 w 3456"/>
              <a:gd name="T9" fmla="*/ 1418 h 3456"/>
              <a:gd name="T10" fmla="*/ 1372 w 3456"/>
              <a:gd name="T11" fmla="*/ 1526 h 3456"/>
              <a:gd name="T12" fmla="*/ 1390 w 3456"/>
              <a:gd name="T13" fmla="*/ 1622 h 3456"/>
              <a:gd name="T14" fmla="*/ 1539 w 3456"/>
              <a:gd name="T15" fmla="*/ 1815 h 3456"/>
              <a:gd name="T16" fmla="*/ 1814 w 3456"/>
              <a:gd name="T17" fmla="*/ 2024 h 3456"/>
              <a:gd name="T18" fmla="*/ 1973 w 3456"/>
              <a:gd name="T19" fmla="*/ 2095 h 3456"/>
              <a:gd name="T20" fmla="*/ 2061 w 3456"/>
              <a:gd name="T21" fmla="*/ 2032 h 3456"/>
              <a:gd name="T22" fmla="*/ 2158 w 3456"/>
              <a:gd name="T23" fmla="*/ 1909 h 3456"/>
              <a:gd name="T24" fmla="*/ 2263 w 3456"/>
              <a:gd name="T25" fmla="*/ 1893 h 3456"/>
              <a:gd name="T26" fmla="*/ 2419 w 3456"/>
              <a:gd name="T27" fmla="*/ 1966 h 3456"/>
              <a:gd name="T28" fmla="*/ 2560 w 3456"/>
              <a:gd name="T29" fmla="*/ 2035 h 3456"/>
              <a:gd name="T30" fmla="*/ 2622 w 3456"/>
              <a:gd name="T31" fmla="*/ 2115 h 3456"/>
              <a:gd name="T32" fmla="*/ 2565 w 3456"/>
              <a:gd name="T33" fmla="*/ 2314 h 3456"/>
              <a:gd name="T34" fmla="*/ 2383 w 3456"/>
              <a:gd name="T35" fmla="*/ 2443 h 3456"/>
              <a:gd name="T36" fmla="*/ 2274 w 3456"/>
              <a:gd name="T37" fmla="*/ 2471 h 3456"/>
              <a:gd name="T38" fmla="*/ 2192 w 3456"/>
              <a:gd name="T39" fmla="*/ 2477 h 3456"/>
              <a:gd name="T40" fmla="*/ 2003 w 3456"/>
              <a:gd name="T41" fmla="*/ 2431 h 3456"/>
              <a:gd name="T42" fmla="*/ 1648 w 3456"/>
              <a:gd name="T43" fmla="*/ 2280 h 3456"/>
              <a:gd name="T44" fmla="*/ 1341 w 3456"/>
              <a:gd name="T45" fmla="*/ 2034 h 3456"/>
              <a:gd name="T46" fmla="*/ 1153 w 3456"/>
              <a:gd name="T47" fmla="*/ 1811 h 3456"/>
              <a:gd name="T48" fmla="*/ 1087 w 3456"/>
              <a:gd name="T49" fmla="*/ 1718 h 3456"/>
              <a:gd name="T50" fmla="*/ 985 w 3456"/>
              <a:gd name="T51" fmla="*/ 1541 h 3456"/>
              <a:gd name="T52" fmla="*/ 934 w 3456"/>
              <a:gd name="T53" fmla="*/ 1265 h 3456"/>
              <a:gd name="T54" fmla="*/ 1013 w 3456"/>
              <a:gd name="T55" fmla="*/ 1043 h 3456"/>
              <a:gd name="T56" fmla="*/ 1116 w 3456"/>
              <a:gd name="T57" fmla="*/ 935 h 3456"/>
              <a:gd name="T58" fmla="*/ 1566 w 3456"/>
              <a:gd name="T59" fmla="*/ 281 h 3456"/>
              <a:gd name="T60" fmla="*/ 962 w 3456"/>
              <a:gd name="T61" fmla="*/ 510 h 3456"/>
              <a:gd name="T62" fmla="*/ 528 w 3456"/>
              <a:gd name="T63" fmla="*/ 970 h 3456"/>
              <a:gd name="T64" fmla="*/ 336 w 3456"/>
              <a:gd name="T65" fmla="*/ 1587 h 3456"/>
              <a:gd name="T66" fmla="*/ 436 w 3456"/>
              <a:gd name="T67" fmla="*/ 2210 h 3456"/>
              <a:gd name="T68" fmla="*/ 1051 w 3456"/>
              <a:gd name="T69" fmla="*/ 2911 h 3456"/>
              <a:gd name="T70" fmla="*/ 1664 w 3456"/>
              <a:gd name="T71" fmla="*/ 3096 h 3456"/>
              <a:gd name="T72" fmla="*/ 2314 w 3456"/>
              <a:gd name="T73" fmla="*/ 2988 h 3456"/>
              <a:gd name="T74" fmla="*/ 2830 w 3456"/>
              <a:gd name="T75" fmla="*/ 2618 h 3456"/>
              <a:gd name="T76" fmla="*/ 3134 w 3456"/>
              <a:gd name="T77" fmla="*/ 2059 h 3456"/>
              <a:gd name="T78" fmla="*/ 3156 w 3456"/>
              <a:gd name="T79" fmla="*/ 1398 h 3456"/>
              <a:gd name="T80" fmla="*/ 2888 w 3456"/>
              <a:gd name="T81" fmla="*/ 819 h 3456"/>
              <a:gd name="T82" fmla="*/ 2398 w 3456"/>
              <a:gd name="T83" fmla="*/ 418 h 3456"/>
              <a:gd name="T84" fmla="*/ 1759 w 3456"/>
              <a:gd name="T85" fmla="*/ 268 h 3456"/>
              <a:gd name="T86" fmla="*/ 2373 w 3456"/>
              <a:gd name="T87" fmla="*/ 113 h 3456"/>
              <a:gd name="T88" fmla="*/ 2960 w 3456"/>
              <a:gd name="T89" fmla="*/ 493 h 3456"/>
              <a:gd name="T90" fmla="*/ 3342 w 3456"/>
              <a:gd name="T91" fmla="*/ 1076 h 3456"/>
              <a:gd name="T92" fmla="*/ 3453 w 3456"/>
              <a:gd name="T93" fmla="*/ 1790 h 3456"/>
              <a:gd name="T94" fmla="*/ 3257 w 3456"/>
              <a:gd name="T95" fmla="*/ 2475 h 3456"/>
              <a:gd name="T96" fmla="*/ 2810 w 3456"/>
              <a:gd name="T97" fmla="*/ 3006 h 3456"/>
              <a:gd name="T98" fmla="*/ 2177 w 3456"/>
              <a:gd name="T99" fmla="*/ 3316 h 3456"/>
              <a:gd name="T100" fmla="*/ 1468 w 3456"/>
              <a:gd name="T101" fmla="*/ 3342 h 3456"/>
              <a:gd name="T102" fmla="*/ 0 w 3456"/>
              <a:gd name="T103" fmla="*/ 3456 h 3456"/>
              <a:gd name="T104" fmla="*/ 91 w 3456"/>
              <a:gd name="T105" fmla="*/ 1994 h 3456"/>
              <a:gd name="T106" fmla="*/ 114 w 3456"/>
              <a:gd name="T107" fmla="*/ 1269 h 3456"/>
              <a:gd name="T108" fmla="*/ 426 w 3456"/>
              <a:gd name="T109" fmla="*/ 642 h 3456"/>
              <a:gd name="T110" fmla="*/ 961 w 3456"/>
              <a:gd name="T111" fmla="*/ 197 h 3456"/>
              <a:gd name="T112" fmla="*/ 1653 w 3456"/>
              <a:gd name="T113" fmla="*/ 3 h 3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456" h="3456">
                <a:moveTo>
                  <a:pt x="1189" y="915"/>
                </a:moveTo>
                <a:lnTo>
                  <a:pt x="1216" y="916"/>
                </a:lnTo>
                <a:lnTo>
                  <a:pt x="1243" y="917"/>
                </a:lnTo>
                <a:lnTo>
                  <a:pt x="1268" y="918"/>
                </a:lnTo>
                <a:lnTo>
                  <a:pt x="1277" y="918"/>
                </a:lnTo>
                <a:lnTo>
                  <a:pt x="1286" y="917"/>
                </a:lnTo>
                <a:lnTo>
                  <a:pt x="1295" y="917"/>
                </a:lnTo>
                <a:lnTo>
                  <a:pt x="1306" y="920"/>
                </a:lnTo>
                <a:lnTo>
                  <a:pt x="1316" y="925"/>
                </a:lnTo>
                <a:lnTo>
                  <a:pt x="1327" y="933"/>
                </a:lnTo>
                <a:lnTo>
                  <a:pt x="1338" y="946"/>
                </a:lnTo>
                <a:lnTo>
                  <a:pt x="1350" y="963"/>
                </a:lnTo>
                <a:lnTo>
                  <a:pt x="1361" y="988"/>
                </a:lnTo>
                <a:lnTo>
                  <a:pt x="1370" y="1006"/>
                </a:lnTo>
                <a:lnTo>
                  <a:pt x="1379" y="1029"/>
                </a:lnTo>
                <a:lnTo>
                  <a:pt x="1390" y="1054"/>
                </a:lnTo>
                <a:lnTo>
                  <a:pt x="1400" y="1081"/>
                </a:lnTo>
                <a:lnTo>
                  <a:pt x="1412" y="1108"/>
                </a:lnTo>
                <a:lnTo>
                  <a:pt x="1423" y="1136"/>
                </a:lnTo>
                <a:lnTo>
                  <a:pt x="1435" y="1164"/>
                </a:lnTo>
                <a:lnTo>
                  <a:pt x="1446" y="1191"/>
                </a:lnTo>
                <a:lnTo>
                  <a:pt x="1457" y="1216"/>
                </a:lnTo>
                <a:lnTo>
                  <a:pt x="1466" y="1238"/>
                </a:lnTo>
                <a:lnTo>
                  <a:pt x="1475" y="1258"/>
                </a:lnTo>
                <a:lnTo>
                  <a:pt x="1481" y="1275"/>
                </a:lnTo>
                <a:lnTo>
                  <a:pt x="1486" y="1286"/>
                </a:lnTo>
                <a:lnTo>
                  <a:pt x="1489" y="1293"/>
                </a:lnTo>
                <a:lnTo>
                  <a:pt x="1496" y="1306"/>
                </a:lnTo>
                <a:lnTo>
                  <a:pt x="1500" y="1320"/>
                </a:lnTo>
                <a:lnTo>
                  <a:pt x="1501" y="1334"/>
                </a:lnTo>
                <a:lnTo>
                  <a:pt x="1500" y="1350"/>
                </a:lnTo>
                <a:lnTo>
                  <a:pt x="1493" y="1366"/>
                </a:lnTo>
                <a:lnTo>
                  <a:pt x="1484" y="1384"/>
                </a:lnTo>
                <a:lnTo>
                  <a:pt x="1475" y="1401"/>
                </a:lnTo>
                <a:lnTo>
                  <a:pt x="1465" y="1418"/>
                </a:lnTo>
                <a:lnTo>
                  <a:pt x="1452" y="1435"/>
                </a:lnTo>
                <a:lnTo>
                  <a:pt x="1436" y="1454"/>
                </a:lnTo>
                <a:lnTo>
                  <a:pt x="1420" y="1472"/>
                </a:lnTo>
                <a:lnTo>
                  <a:pt x="1404" y="1491"/>
                </a:lnTo>
                <a:lnTo>
                  <a:pt x="1389" y="1507"/>
                </a:lnTo>
                <a:lnTo>
                  <a:pt x="1380" y="1516"/>
                </a:lnTo>
                <a:lnTo>
                  <a:pt x="1372" y="1526"/>
                </a:lnTo>
                <a:lnTo>
                  <a:pt x="1366" y="1535"/>
                </a:lnTo>
                <a:lnTo>
                  <a:pt x="1361" y="1547"/>
                </a:lnTo>
                <a:lnTo>
                  <a:pt x="1360" y="1560"/>
                </a:lnTo>
                <a:lnTo>
                  <a:pt x="1364" y="1574"/>
                </a:lnTo>
                <a:lnTo>
                  <a:pt x="1371" y="1591"/>
                </a:lnTo>
                <a:lnTo>
                  <a:pt x="1379" y="1604"/>
                </a:lnTo>
                <a:lnTo>
                  <a:pt x="1390" y="1622"/>
                </a:lnTo>
                <a:lnTo>
                  <a:pt x="1403" y="1643"/>
                </a:lnTo>
                <a:lnTo>
                  <a:pt x="1420" y="1667"/>
                </a:lnTo>
                <a:lnTo>
                  <a:pt x="1439" y="1694"/>
                </a:lnTo>
                <a:lnTo>
                  <a:pt x="1461" y="1723"/>
                </a:lnTo>
                <a:lnTo>
                  <a:pt x="1484" y="1753"/>
                </a:lnTo>
                <a:lnTo>
                  <a:pt x="1510" y="1784"/>
                </a:lnTo>
                <a:lnTo>
                  <a:pt x="1539" y="1815"/>
                </a:lnTo>
                <a:lnTo>
                  <a:pt x="1570" y="1846"/>
                </a:lnTo>
                <a:lnTo>
                  <a:pt x="1602" y="1877"/>
                </a:lnTo>
                <a:lnTo>
                  <a:pt x="1649" y="1917"/>
                </a:lnTo>
                <a:lnTo>
                  <a:pt x="1694" y="1950"/>
                </a:lnTo>
                <a:lnTo>
                  <a:pt x="1736" y="1979"/>
                </a:lnTo>
                <a:lnTo>
                  <a:pt x="1777" y="2003"/>
                </a:lnTo>
                <a:lnTo>
                  <a:pt x="1814" y="2024"/>
                </a:lnTo>
                <a:lnTo>
                  <a:pt x="1847" y="2041"/>
                </a:lnTo>
                <a:lnTo>
                  <a:pt x="1877" y="2055"/>
                </a:lnTo>
                <a:lnTo>
                  <a:pt x="1902" y="2066"/>
                </a:lnTo>
                <a:lnTo>
                  <a:pt x="1922" y="2075"/>
                </a:lnTo>
                <a:lnTo>
                  <a:pt x="1936" y="2082"/>
                </a:lnTo>
                <a:lnTo>
                  <a:pt x="1956" y="2090"/>
                </a:lnTo>
                <a:lnTo>
                  <a:pt x="1973" y="2095"/>
                </a:lnTo>
                <a:lnTo>
                  <a:pt x="1989" y="2095"/>
                </a:lnTo>
                <a:lnTo>
                  <a:pt x="2002" y="2090"/>
                </a:lnTo>
                <a:lnTo>
                  <a:pt x="2015" y="2083"/>
                </a:lnTo>
                <a:lnTo>
                  <a:pt x="2026" y="2072"/>
                </a:lnTo>
                <a:lnTo>
                  <a:pt x="2036" y="2061"/>
                </a:lnTo>
                <a:lnTo>
                  <a:pt x="2047" y="2047"/>
                </a:lnTo>
                <a:lnTo>
                  <a:pt x="2061" y="2032"/>
                </a:lnTo>
                <a:lnTo>
                  <a:pt x="2076" y="2014"/>
                </a:lnTo>
                <a:lnTo>
                  <a:pt x="2091" y="1995"/>
                </a:lnTo>
                <a:lnTo>
                  <a:pt x="2107" y="1976"/>
                </a:lnTo>
                <a:lnTo>
                  <a:pt x="2123" y="1957"/>
                </a:lnTo>
                <a:lnTo>
                  <a:pt x="2136" y="1940"/>
                </a:lnTo>
                <a:lnTo>
                  <a:pt x="2149" y="1923"/>
                </a:lnTo>
                <a:lnTo>
                  <a:pt x="2158" y="1909"/>
                </a:lnTo>
                <a:lnTo>
                  <a:pt x="2172" y="1892"/>
                </a:lnTo>
                <a:lnTo>
                  <a:pt x="2187" y="1883"/>
                </a:lnTo>
                <a:lnTo>
                  <a:pt x="2201" y="1879"/>
                </a:lnTo>
                <a:lnTo>
                  <a:pt x="2217" y="1879"/>
                </a:lnTo>
                <a:lnTo>
                  <a:pt x="2234" y="1883"/>
                </a:lnTo>
                <a:lnTo>
                  <a:pt x="2253" y="1889"/>
                </a:lnTo>
                <a:lnTo>
                  <a:pt x="2263" y="1893"/>
                </a:lnTo>
                <a:lnTo>
                  <a:pt x="2278" y="1900"/>
                </a:lnTo>
                <a:lnTo>
                  <a:pt x="2297" y="1908"/>
                </a:lnTo>
                <a:lnTo>
                  <a:pt x="2318" y="1918"/>
                </a:lnTo>
                <a:lnTo>
                  <a:pt x="2342" y="1929"/>
                </a:lnTo>
                <a:lnTo>
                  <a:pt x="2367" y="1941"/>
                </a:lnTo>
                <a:lnTo>
                  <a:pt x="2393" y="1953"/>
                </a:lnTo>
                <a:lnTo>
                  <a:pt x="2419" y="1966"/>
                </a:lnTo>
                <a:lnTo>
                  <a:pt x="2444" y="1978"/>
                </a:lnTo>
                <a:lnTo>
                  <a:pt x="2468" y="1990"/>
                </a:lnTo>
                <a:lnTo>
                  <a:pt x="2490" y="2000"/>
                </a:lnTo>
                <a:lnTo>
                  <a:pt x="2509" y="2010"/>
                </a:lnTo>
                <a:lnTo>
                  <a:pt x="2525" y="2017"/>
                </a:lnTo>
                <a:lnTo>
                  <a:pt x="2536" y="2023"/>
                </a:lnTo>
                <a:lnTo>
                  <a:pt x="2560" y="2035"/>
                </a:lnTo>
                <a:lnTo>
                  <a:pt x="2579" y="2044"/>
                </a:lnTo>
                <a:lnTo>
                  <a:pt x="2595" y="2053"/>
                </a:lnTo>
                <a:lnTo>
                  <a:pt x="2608" y="2062"/>
                </a:lnTo>
                <a:lnTo>
                  <a:pt x="2616" y="2072"/>
                </a:lnTo>
                <a:lnTo>
                  <a:pt x="2619" y="2081"/>
                </a:lnTo>
                <a:lnTo>
                  <a:pt x="2621" y="2096"/>
                </a:lnTo>
                <a:lnTo>
                  <a:pt x="2622" y="2115"/>
                </a:lnTo>
                <a:lnTo>
                  <a:pt x="2621" y="2140"/>
                </a:lnTo>
                <a:lnTo>
                  <a:pt x="2617" y="2168"/>
                </a:lnTo>
                <a:lnTo>
                  <a:pt x="2612" y="2198"/>
                </a:lnTo>
                <a:lnTo>
                  <a:pt x="2604" y="2232"/>
                </a:lnTo>
                <a:lnTo>
                  <a:pt x="2592" y="2267"/>
                </a:lnTo>
                <a:lnTo>
                  <a:pt x="2580" y="2291"/>
                </a:lnTo>
                <a:lnTo>
                  <a:pt x="2565" y="2314"/>
                </a:lnTo>
                <a:lnTo>
                  <a:pt x="2544" y="2338"/>
                </a:lnTo>
                <a:lnTo>
                  <a:pt x="2521" y="2360"/>
                </a:lnTo>
                <a:lnTo>
                  <a:pt x="2495" y="2380"/>
                </a:lnTo>
                <a:lnTo>
                  <a:pt x="2467" y="2399"/>
                </a:lnTo>
                <a:lnTo>
                  <a:pt x="2438" y="2416"/>
                </a:lnTo>
                <a:lnTo>
                  <a:pt x="2410" y="2431"/>
                </a:lnTo>
                <a:lnTo>
                  <a:pt x="2383" y="2443"/>
                </a:lnTo>
                <a:lnTo>
                  <a:pt x="2356" y="2454"/>
                </a:lnTo>
                <a:lnTo>
                  <a:pt x="2332" y="2460"/>
                </a:lnTo>
                <a:lnTo>
                  <a:pt x="2311" y="2463"/>
                </a:lnTo>
                <a:lnTo>
                  <a:pt x="2301" y="2465"/>
                </a:lnTo>
                <a:lnTo>
                  <a:pt x="2291" y="2466"/>
                </a:lnTo>
                <a:lnTo>
                  <a:pt x="2283" y="2468"/>
                </a:lnTo>
                <a:lnTo>
                  <a:pt x="2274" y="2471"/>
                </a:lnTo>
                <a:lnTo>
                  <a:pt x="2265" y="2473"/>
                </a:lnTo>
                <a:lnTo>
                  <a:pt x="2256" y="2475"/>
                </a:lnTo>
                <a:lnTo>
                  <a:pt x="2245" y="2476"/>
                </a:lnTo>
                <a:lnTo>
                  <a:pt x="2234" y="2478"/>
                </a:lnTo>
                <a:lnTo>
                  <a:pt x="2221" y="2478"/>
                </a:lnTo>
                <a:lnTo>
                  <a:pt x="2208" y="2478"/>
                </a:lnTo>
                <a:lnTo>
                  <a:pt x="2192" y="2477"/>
                </a:lnTo>
                <a:lnTo>
                  <a:pt x="2173" y="2475"/>
                </a:lnTo>
                <a:lnTo>
                  <a:pt x="2153" y="2471"/>
                </a:lnTo>
                <a:lnTo>
                  <a:pt x="2129" y="2466"/>
                </a:lnTo>
                <a:lnTo>
                  <a:pt x="2103" y="2460"/>
                </a:lnTo>
                <a:lnTo>
                  <a:pt x="2074" y="2452"/>
                </a:lnTo>
                <a:lnTo>
                  <a:pt x="2041" y="2442"/>
                </a:lnTo>
                <a:lnTo>
                  <a:pt x="2003" y="2431"/>
                </a:lnTo>
                <a:lnTo>
                  <a:pt x="1963" y="2416"/>
                </a:lnTo>
                <a:lnTo>
                  <a:pt x="1918" y="2400"/>
                </a:lnTo>
                <a:lnTo>
                  <a:pt x="1867" y="2381"/>
                </a:lnTo>
                <a:lnTo>
                  <a:pt x="1812" y="2361"/>
                </a:lnTo>
                <a:lnTo>
                  <a:pt x="1755" y="2336"/>
                </a:lnTo>
                <a:lnTo>
                  <a:pt x="1701" y="2309"/>
                </a:lnTo>
                <a:lnTo>
                  <a:pt x="1648" y="2280"/>
                </a:lnTo>
                <a:lnTo>
                  <a:pt x="1597" y="2248"/>
                </a:lnTo>
                <a:lnTo>
                  <a:pt x="1549" y="2215"/>
                </a:lnTo>
                <a:lnTo>
                  <a:pt x="1503" y="2179"/>
                </a:lnTo>
                <a:lnTo>
                  <a:pt x="1459" y="2144"/>
                </a:lnTo>
                <a:lnTo>
                  <a:pt x="1417" y="2107"/>
                </a:lnTo>
                <a:lnTo>
                  <a:pt x="1377" y="2070"/>
                </a:lnTo>
                <a:lnTo>
                  <a:pt x="1341" y="2034"/>
                </a:lnTo>
                <a:lnTo>
                  <a:pt x="1306" y="1997"/>
                </a:lnTo>
                <a:lnTo>
                  <a:pt x="1273" y="1962"/>
                </a:lnTo>
                <a:lnTo>
                  <a:pt x="1244" y="1928"/>
                </a:lnTo>
                <a:lnTo>
                  <a:pt x="1218" y="1896"/>
                </a:lnTo>
                <a:lnTo>
                  <a:pt x="1193" y="1864"/>
                </a:lnTo>
                <a:lnTo>
                  <a:pt x="1172" y="1836"/>
                </a:lnTo>
                <a:lnTo>
                  <a:pt x="1153" y="1811"/>
                </a:lnTo>
                <a:lnTo>
                  <a:pt x="1136" y="1789"/>
                </a:lnTo>
                <a:lnTo>
                  <a:pt x="1124" y="1770"/>
                </a:lnTo>
                <a:lnTo>
                  <a:pt x="1113" y="1754"/>
                </a:lnTo>
                <a:lnTo>
                  <a:pt x="1106" y="1744"/>
                </a:lnTo>
                <a:lnTo>
                  <a:pt x="1102" y="1737"/>
                </a:lnTo>
                <a:lnTo>
                  <a:pt x="1095" y="1730"/>
                </a:lnTo>
                <a:lnTo>
                  <a:pt x="1087" y="1718"/>
                </a:lnTo>
                <a:lnTo>
                  <a:pt x="1076" y="1702"/>
                </a:lnTo>
                <a:lnTo>
                  <a:pt x="1063" y="1683"/>
                </a:lnTo>
                <a:lnTo>
                  <a:pt x="1048" y="1660"/>
                </a:lnTo>
                <a:lnTo>
                  <a:pt x="1033" y="1634"/>
                </a:lnTo>
                <a:lnTo>
                  <a:pt x="1017" y="1605"/>
                </a:lnTo>
                <a:lnTo>
                  <a:pt x="1001" y="1574"/>
                </a:lnTo>
                <a:lnTo>
                  <a:pt x="985" y="1541"/>
                </a:lnTo>
                <a:lnTo>
                  <a:pt x="971" y="1505"/>
                </a:lnTo>
                <a:lnTo>
                  <a:pt x="958" y="1468"/>
                </a:lnTo>
                <a:lnTo>
                  <a:pt x="948" y="1431"/>
                </a:lnTo>
                <a:lnTo>
                  <a:pt x="939" y="1391"/>
                </a:lnTo>
                <a:lnTo>
                  <a:pt x="934" y="1351"/>
                </a:lnTo>
                <a:lnTo>
                  <a:pt x="932" y="1310"/>
                </a:lnTo>
                <a:lnTo>
                  <a:pt x="934" y="1265"/>
                </a:lnTo>
                <a:lnTo>
                  <a:pt x="938" y="1224"/>
                </a:lnTo>
                <a:lnTo>
                  <a:pt x="947" y="1187"/>
                </a:lnTo>
                <a:lnTo>
                  <a:pt x="957" y="1151"/>
                </a:lnTo>
                <a:lnTo>
                  <a:pt x="970" y="1120"/>
                </a:lnTo>
                <a:lnTo>
                  <a:pt x="983" y="1091"/>
                </a:lnTo>
                <a:lnTo>
                  <a:pt x="998" y="1065"/>
                </a:lnTo>
                <a:lnTo>
                  <a:pt x="1013" y="1043"/>
                </a:lnTo>
                <a:lnTo>
                  <a:pt x="1027" y="1022"/>
                </a:lnTo>
                <a:lnTo>
                  <a:pt x="1042" y="1005"/>
                </a:lnTo>
                <a:lnTo>
                  <a:pt x="1056" y="990"/>
                </a:lnTo>
                <a:lnTo>
                  <a:pt x="1067" y="977"/>
                </a:lnTo>
                <a:lnTo>
                  <a:pt x="1078" y="967"/>
                </a:lnTo>
                <a:lnTo>
                  <a:pt x="1096" y="949"/>
                </a:lnTo>
                <a:lnTo>
                  <a:pt x="1116" y="935"/>
                </a:lnTo>
                <a:lnTo>
                  <a:pt x="1136" y="926"/>
                </a:lnTo>
                <a:lnTo>
                  <a:pt x="1155" y="920"/>
                </a:lnTo>
                <a:lnTo>
                  <a:pt x="1173" y="916"/>
                </a:lnTo>
                <a:lnTo>
                  <a:pt x="1189" y="915"/>
                </a:lnTo>
                <a:close/>
                <a:moveTo>
                  <a:pt x="1759" y="268"/>
                </a:moveTo>
                <a:lnTo>
                  <a:pt x="1662" y="271"/>
                </a:lnTo>
                <a:lnTo>
                  <a:pt x="1566" y="281"/>
                </a:lnTo>
                <a:lnTo>
                  <a:pt x="1472" y="297"/>
                </a:lnTo>
                <a:lnTo>
                  <a:pt x="1380" y="318"/>
                </a:lnTo>
                <a:lnTo>
                  <a:pt x="1291" y="347"/>
                </a:lnTo>
                <a:lnTo>
                  <a:pt x="1204" y="379"/>
                </a:lnTo>
                <a:lnTo>
                  <a:pt x="1121" y="418"/>
                </a:lnTo>
                <a:lnTo>
                  <a:pt x="1040" y="462"/>
                </a:lnTo>
                <a:lnTo>
                  <a:pt x="962" y="510"/>
                </a:lnTo>
                <a:lnTo>
                  <a:pt x="888" y="563"/>
                </a:lnTo>
                <a:lnTo>
                  <a:pt x="818" y="621"/>
                </a:lnTo>
                <a:lnTo>
                  <a:pt x="751" y="683"/>
                </a:lnTo>
                <a:lnTo>
                  <a:pt x="689" y="749"/>
                </a:lnTo>
                <a:lnTo>
                  <a:pt x="630" y="819"/>
                </a:lnTo>
                <a:lnTo>
                  <a:pt x="577" y="892"/>
                </a:lnTo>
                <a:lnTo>
                  <a:pt x="528" y="970"/>
                </a:lnTo>
                <a:lnTo>
                  <a:pt x="484" y="1049"/>
                </a:lnTo>
                <a:lnTo>
                  <a:pt x="445" y="1133"/>
                </a:lnTo>
                <a:lnTo>
                  <a:pt x="412" y="1219"/>
                </a:lnTo>
                <a:lnTo>
                  <a:pt x="384" y="1308"/>
                </a:lnTo>
                <a:lnTo>
                  <a:pt x="362" y="1398"/>
                </a:lnTo>
                <a:lnTo>
                  <a:pt x="346" y="1491"/>
                </a:lnTo>
                <a:lnTo>
                  <a:pt x="336" y="1587"/>
                </a:lnTo>
                <a:lnTo>
                  <a:pt x="333" y="1684"/>
                </a:lnTo>
                <a:lnTo>
                  <a:pt x="336" y="1776"/>
                </a:lnTo>
                <a:lnTo>
                  <a:pt x="345" y="1866"/>
                </a:lnTo>
                <a:lnTo>
                  <a:pt x="359" y="1955"/>
                </a:lnTo>
                <a:lnTo>
                  <a:pt x="379" y="2042"/>
                </a:lnTo>
                <a:lnTo>
                  <a:pt x="405" y="2127"/>
                </a:lnTo>
                <a:lnTo>
                  <a:pt x="436" y="2210"/>
                </a:lnTo>
                <a:lnTo>
                  <a:pt x="470" y="2289"/>
                </a:lnTo>
                <a:lnTo>
                  <a:pt x="511" y="2367"/>
                </a:lnTo>
                <a:lnTo>
                  <a:pt x="556" y="2442"/>
                </a:lnTo>
                <a:lnTo>
                  <a:pt x="604" y="2513"/>
                </a:lnTo>
                <a:lnTo>
                  <a:pt x="426" y="3039"/>
                </a:lnTo>
                <a:lnTo>
                  <a:pt x="975" y="2865"/>
                </a:lnTo>
                <a:lnTo>
                  <a:pt x="1051" y="2911"/>
                </a:lnTo>
                <a:lnTo>
                  <a:pt x="1131" y="2954"/>
                </a:lnTo>
                <a:lnTo>
                  <a:pt x="1214" y="2991"/>
                </a:lnTo>
                <a:lnTo>
                  <a:pt x="1300" y="3023"/>
                </a:lnTo>
                <a:lnTo>
                  <a:pt x="1387" y="3050"/>
                </a:lnTo>
                <a:lnTo>
                  <a:pt x="1478" y="3071"/>
                </a:lnTo>
                <a:lnTo>
                  <a:pt x="1570" y="3086"/>
                </a:lnTo>
                <a:lnTo>
                  <a:pt x="1664" y="3096"/>
                </a:lnTo>
                <a:lnTo>
                  <a:pt x="1759" y="3099"/>
                </a:lnTo>
                <a:lnTo>
                  <a:pt x="1857" y="3096"/>
                </a:lnTo>
                <a:lnTo>
                  <a:pt x="1953" y="3086"/>
                </a:lnTo>
                <a:lnTo>
                  <a:pt x="2046" y="3070"/>
                </a:lnTo>
                <a:lnTo>
                  <a:pt x="2139" y="3049"/>
                </a:lnTo>
                <a:lnTo>
                  <a:pt x="2228" y="3020"/>
                </a:lnTo>
                <a:lnTo>
                  <a:pt x="2314" y="2988"/>
                </a:lnTo>
                <a:lnTo>
                  <a:pt x="2398" y="2949"/>
                </a:lnTo>
                <a:lnTo>
                  <a:pt x="2479" y="2905"/>
                </a:lnTo>
                <a:lnTo>
                  <a:pt x="2556" y="2857"/>
                </a:lnTo>
                <a:lnTo>
                  <a:pt x="2631" y="2804"/>
                </a:lnTo>
                <a:lnTo>
                  <a:pt x="2701" y="2746"/>
                </a:lnTo>
                <a:lnTo>
                  <a:pt x="2768" y="2684"/>
                </a:lnTo>
                <a:lnTo>
                  <a:pt x="2830" y="2618"/>
                </a:lnTo>
                <a:lnTo>
                  <a:pt x="2888" y="2548"/>
                </a:lnTo>
                <a:lnTo>
                  <a:pt x="2942" y="2475"/>
                </a:lnTo>
                <a:lnTo>
                  <a:pt x="2991" y="2397"/>
                </a:lnTo>
                <a:lnTo>
                  <a:pt x="3035" y="2318"/>
                </a:lnTo>
                <a:lnTo>
                  <a:pt x="3074" y="2234"/>
                </a:lnTo>
                <a:lnTo>
                  <a:pt x="3107" y="2148"/>
                </a:lnTo>
                <a:lnTo>
                  <a:pt x="3134" y="2059"/>
                </a:lnTo>
                <a:lnTo>
                  <a:pt x="3156" y="1969"/>
                </a:lnTo>
                <a:lnTo>
                  <a:pt x="3173" y="1876"/>
                </a:lnTo>
                <a:lnTo>
                  <a:pt x="3183" y="1780"/>
                </a:lnTo>
                <a:lnTo>
                  <a:pt x="3186" y="1684"/>
                </a:lnTo>
                <a:lnTo>
                  <a:pt x="3183" y="1587"/>
                </a:lnTo>
                <a:lnTo>
                  <a:pt x="3173" y="1491"/>
                </a:lnTo>
                <a:lnTo>
                  <a:pt x="3156" y="1398"/>
                </a:lnTo>
                <a:lnTo>
                  <a:pt x="3134" y="1308"/>
                </a:lnTo>
                <a:lnTo>
                  <a:pt x="3107" y="1219"/>
                </a:lnTo>
                <a:lnTo>
                  <a:pt x="3074" y="1133"/>
                </a:lnTo>
                <a:lnTo>
                  <a:pt x="3035" y="1049"/>
                </a:lnTo>
                <a:lnTo>
                  <a:pt x="2991" y="970"/>
                </a:lnTo>
                <a:lnTo>
                  <a:pt x="2942" y="892"/>
                </a:lnTo>
                <a:lnTo>
                  <a:pt x="2888" y="819"/>
                </a:lnTo>
                <a:lnTo>
                  <a:pt x="2830" y="749"/>
                </a:lnTo>
                <a:lnTo>
                  <a:pt x="2768" y="683"/>
                </a:lnTo>
                <a:lnTo>
                  <a:pt x="2701" y="621"/>
                </a:lnTo>
                <a:lnTo>
                  <a:pt x="2631" y="563"/>
                </a:lnTo>
                <a:lnTo>
                  <a:pt x="2556" y="510"/>
                </a:lnTo>
                <a:lnTo>
                  <a:pt x="2479" y="462"/>
                </a:lnTo>
                <a:lnTo>
                  <a:pt x="2398" y="418"/>
                </a:lnTo>
                <a:lnTo>
                  <a:pt x="2314" y="379"/>
                </a:lnTo>
                <a:lnTo>
                  <a:pt x="2228" y="347"/>
                </a:lnTo>
                <a:lnTo>
                  <a:pt x="2139" y="318"/>
                </a:lnTo>
                <a:lnTo>
                  <a:pt x="2046" y="297"/>
                </a:lnTo>
                <a:lnTo>
                  <a:pt x="1953" y="281"/>
                </a:lnTo>
                <a:lnTo>
                  <a:pt x="1857" y="271"/>
                </a:lnTo>
                <a:lnTo>
                  <a:pt x="1759" y="268"/>
                </a:lnTo>
                <a:close/>
                <a:moveTo>
                  <a:pt x="1759" y="0"/>
                </a:moveTo>
                <a:lnTo>
                  <a:pt x="1867" y="3"/>
                </a:lnTo>
                <a:lnTo>
                  <a:pt x="1972" y="14"/>
                </a:lnTo>
                <a:lnTo>
                  <a:pt x="2076" y="29"/>
                </a:lnTo>
                <a:lnTo>
                  <a:pt x="2177" y="51"/>
                </a:lnTo>
                <a:lnTo>
                  <a:pt x="2276" y="80"/>
                </a:lnTo>
                <a:lnTo>
                  <a:pt x="2373" y="113"/>
                </a:lnTo>
                <a:lnTo>
                  <a:pt x="2466" y="153"/>
                </a:lnTo>
                <a:lnTo>
                  <a:pt x="2557" y="197"/>
                </a:lnTo>
                <a:lnTo>
                  <a:pt x="2644" y="247"/>
                </a:lnTo>
                <a:lnTo>
                  <a:pt x="2729" y="302"/>
                </a:lnTo>
                <a:lnTo>
                  <a:pt x="2810" y="361"/>
                </a:lnTo>
                <a:lnTo>
                  <a:pt x="2886" y="425"/>
                </a:lnTo>
                <a:lnTo>
                  <a:pt x="2960" y="493"/>
                </a:lnTo>
                <a:lnTo>
                  <a:pt x="3028" y="566"/>
                </a:lnTo>
                <a:lnTo>
                  <a:pt x="3093" y="642"/>
                </a:lnTo>
                <a:lnTo>
                  <a:pt x="3152" y="722"/>
                </a:lnTo>
                <a:lnTo>
                  <a:pt x="3207" y="805"/>
                </a:lnTo>
                <a:lnTo>
                  <a:pt x="3257" y="892"/>
                </a:lnTo>
                <a:lnTo>
                  <a:pt x="3302" y="982"/>
                </a:lnTo>
                <a:lnTo>
                  <a:pt x="3342" y="1076"/>
                </a:lnTo>
                <a:lnTo>
                  <a:pt x="3375" y="1171"/>
                </a:lnTo>
                <a:lnTo>
                  <a:pt x="3405" y="1269"/>
                </a:lnTo>
                <a:lnTo>
                  <a:pt x="3427" y="1370"/>
                </a:lnTo>
                <a:lnTo>
                  <a:pt x="3442" y="1472"/>
                </a:lnTo>
                <a:lnTo>
                  <a:pt x="3453" y="1577"/>
                </a:lnTo>
                <a:lnTo>
                  <a:pt x="3456" y="1684"/>
                </a:lnTo>
                <a:lnTo>
                  <a:pt x="3453" y="1790"/>
                </a:lnTo>
                <a:lnTo>
                  <a:pt x="3442" y="1895"/>
                </a:lnTo>
                <a:lnTo>
                  <a:pt x="3427" y="1997"/>
                </a:lnTo>
                <a:lnTo>
                  <a:pt x="3405" y="2098"/>
                </a:lnTo>
                <a:lnTo>
                  <a:pt x="3375" y="2196"/>
                </a:lnTo>
                <a:lnTo>
                  <a:pt x="3342" y="2291"/>
                </a:lnTo>
                <a:lnTo>
                  <a:pt x="3302" y="2385"/>
                </a:lnTo>
                <a:lnTo>
                  <a:pt x="3257" y="2475"/>
                </a:lnTo>
                <a:lnTo>
                  <a:pt x="3207" y="2562"/>
                </a:lnTo>
                <a:lnTo>
                  <a:pt x="3152" y="2645"/>
                </a:lnTo>
                <a:lnTo>
                  <a:pt x="3093" y="2725"/>
                </a:lnTo>
                <a:lnTo>
                  <a:pt x="3028" y="2801"/>
                </a:lnTo>
                <a:lnTo>
                  <a:pt x="2960" y="2874"/>
                </a:lnTo>
                <a:lnTo>
                  <a:pt x="2886" y="2942"/>
                </a:lnTo>
                <a:lnTo>
                  <a:pt x="2810" y="3006"/>
                </a:lnTo>
                <a:lnTo>
                  <a:pt x="2729" y="3065"/>
                </a:lnTo>
                <a:lnTo>
                  <a:pt x="2644" y="3120"/>
                </a:lnTo>
                <a:lnTo>
                  <a:pt x="2557" y="3170"/>
                </a:lnTo>
                <a:lnTo>
                  <a:pt x="2466" y="3214"/>
                </a:lnTo>
                <a:lnTo>
                  <a:pt x="2373" y="3254"/>
                </a:lnTo>
                <a:lnTo>
                  <a:pt x="2276" y="3287"/>
                </a:lnTo>
                <a:lnTo>
                  <a:pt x="2177" y="3316"/>
                </a:lnTo>
                <a:lnTo>
                  <a:pt x="2076" y="3338"/>
                </a:lnTo>
                <a:lnTo>
                  <a:pt x="1972" y="3353"/>
                </a:lnTo>
                <a:lnTo>
                  <a:pt x="1867" y="3364"/>
                </a:lnTo>
                <a:lnTo>
                  <a:pt x="1759" y="3367"/>
                </a:lnTo>
                <a:lnTo>
                  <a:pt x="1661" y="3364"/>
                </a:lnTo>
                <a:lnTo>
                  <a:pt x="1564" y="3355"/>
                </a:lnTo>
                <a:lnTo>
                  <a:pt x="1468" y="3342"/>
                </a:lnTo>
                <a:lnTo>
                  <a:pt x="1375" y="3324"/>
                </a:lnTo>
                <a:lnTo>
                  <a:pt x="1283" y="3300"/>
                </a:lnTo>
                <a:lnTo>
                  <a:pt x="1194" y="3271"/>
                </a:lnTo>
                <a:lnTo>
                  <a:pt x="1107" y="3238"/>
                </a:lnTo>
                <a:lnTo>
                  <a:pt x="1022" y="3199"/>
                </a:lnTo>
                <a:lnTo>
                  <a:pt x="939" y="3158"/>
                </a:lnTo>
                <a:lnTo>
                  <a:pt x="0" y="3456"/>
                </a:lnTo>
                <a:lnTo>
                  <a:pt x="306" y="2553"/>
                </a:lnTo>
                <a:lnTo>
                  <a:pt x="258" y="2466"/>
                </a:lnTo>
                <a:lnTo>
                  <a:pt x="214" y="2377"/>
                </a:lnTo>
                <a:lnTo>
                  <a:pt x="175" y="2285"/>
                </a:lnTo>
                <a:lnTo>
                  <a:pt x="141" y="2191"/>
                </a:lnTo>
                <a:lnTo>
                  <a:pt x="113" y="2093"/>
                </a:lnTo>
                <a:lnTo>
                  <a:pt x="91" y="1994"/>
                </a:lnTo>
                <a:lnTo>
                  <a:pt x="75" y="1892"/>
                </a:lnTo>
                <a:lnTo>
                  <a:pt x="66" y="1789"/>
                </a:lnTo>
                <a:lnTo>
                  <a:pt x="63" y="1684"/>
                </a:lnTo>
                <a:lnTo>
                  <a:pt x="66" y="1577"/>
                </a:lnTo>
                <a:lnTo>
                  <a:pt x="76" y="1472"/>
                </a:lnTo>
                <a:lnTo>
                  <a:pt x="92" y="1370"/>
                </a:lnTo>
                <a:lnTo>
                  <a:pt x="114" y="1269"/>
                </a:lnTo>
                <a:lnTo>
                  <a:pt x="143" y="1171"/>
                </a:lnTo>
                <a:lnTo>
                  <a:pt x="177" y="1076"/>
                </a:lnTo>
                <a:lnTo>
                  <a:pt x="217" y="982"/>
                </a:lnTo>
                <a:lnTo>
                  <a:pt x="262" y="892"/>
                </a:lnTo>
                <a:lnTo>
                  <a:pt x="312" y="805"/>
                </a:lnTo>
                <a:lnTo>
                  <a:pt x="367" y="722"/>
                </a:lnTo>
                <a:lnTo>
                  <a:pt x="426" y="642"/>
                </a:lnTo>
                <a:lnTo>
                  <a:pt x="491" y="566"/>
                </a:lnTo>
                <a:lnTo>
                  <a:pt x="559" y="493"/>
                </a:lnTo>
                <a:lnTo>
                  <a:pt x="633" y="425"/>
                </a:lnTo>
                <a:lnTo>
                  <a:pt x="709" y="361"/>
                </a:lnTo>
                <a:lnTo>
                  <a:pt x="790" y="302"/>
                </a:lnTo>
                <a:lnTo>
                  <a:pt x="874" y="247"/>
                </a:lnTo>
                <a:lnTo>
                  <a:pt x="961" y="197"/>
                </a:lnTo>
                <a:lnTo>
                  <a:pt x="1053" y="153"/>
                </a:lnTo>
                <a:lnTo>
                  <a:pt x="1147" y="113"/>
                </a:lnTo>
                <a:lnTo>
                  <a:pt x="1243" y="80"/>
                </a:lnTo>
                <a:lnTo>
                  <a:pt x="1342" y="51"/>
                </a:lnTo>
                <a:lnTo>
                  <a:pt x="1443" y="29"/>
                </a:lnTo>
                <a:lnTo>
                  <a:pt x="1547" y="14"/>
                </a:lnTo>
                <a:lnTo>
                  <a:pt x="1653" y="3"/>
                </a:lnTo>
                <a:lnTo>
                  <a:pt x="1759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24" name="Freeform 1624"/>
          <p:cNvSpPr>
            <a:spLocks noEditPoints="1"/>
          </p:cNvSpPr>
          <p:nvPr/>
        </p:nvSpPr>
        <p:spPr bwMode="auto">
          <a:xfrm>
            <a:off x="9296247" y="564910"/>
            <a:ext cx="348008" cy="245195"/>
          </a:xfrm>
          <a:custGeom>
            <a:avLst/>
            <a:gdLst>
              <a:gd name="T0" fmla="*/ 1745 w 4292"/>
              <a:gd name="T1" fmla="*/ 893 h 3024"/>
              <a:gd name="T2" fmla="*/ 1678 w 4292"/>
              <a:gd name="T3" fmla="*/ 943 h 3024"/>
              <a:gd name="T4" fmla="*/ 1653 w 4292"/>
              <a:gd name="T5" fmla="*/ 1023 h 3024"/>
              <a:gd name="T6" fmla="*/ 1663 w 4292"/>
              <a:gd name="T7" fmla="*/ 2018 h 3024"/>
              <a:gd name="T8" fmla="*/ 1719 w 4292"/>
              <a:gd name="T9" fmla="*/ 2081 h 3024"/>
              <a:gd name="T10" fmla="*/ 1791 w 4292"/>
              <a:gd name="T11" fmla="*/ 2101 h 3024"/>
              <a:gd name="T12" fmla="*/ 1855 w 4292"/>
              <a:gd name="T13" fmla="*/ 2085 h 3024"/>
              <a:gd name="T14" fmla="*/ 2802 w 4292"/>
              <a:gd name="T15" fmla="*/ 1576 h 3024"/>
              <a:gd name="T16" fmla="*/ 2830 w 4292"/>
              <a:gd name="T17" fmla="*/ 1492 h 3024"/>
              <a:gd name="T18" fmla="*/ 2802 w 4292"/>
              <a:gd name="T19" fmla="*/ 1407 h 3024"/>
              <a:gd name="T20" fmla="*/ 1855 w 4292"/>
              <a:gd name="T21" fmla="*/ 900 h 3024"/>
              <a:gd name="T22" fmla="*/ 1155 w 4292"/>
              <a:gd name="T23" fmla="*/ 0 h 3024"/>
              <a:gd name="T24" fmla="*/ 3356 w 4292"/>
              <a:gd name="T25" fmla="*/ 5 h 3024"/>
              <a:gd name="T26" fmla="*/ 3629 w 4292"/>
              <a:gd name="T27" fmla="*/ 31 h 3024"/>
              <a:gd name="T28" fmla="*/ 3843 w 4292"/>
              <a:gd name="T29" fmla="*/ 80 h 3024"/>
              <a:gd name="T30" fmla="*/ 4006 w 4292"/>
              <a:gd name="T31" fmla="*/ 156 h 3024"/>
              <a:gd name="T32" fmla="*/ 4124 w 4292"/>
              <a:gd name="T33" fmla="*/ 260 h 3024"/>
              <a:gd name="T34" fmla="*/ 4217 w 4292"/>
              <a:gd name="T35" fmla="*/ 417 h 3024"/>
              <a:gd name="T36" fmla="*/ 4267 w 4292"/>
              <a:gd name="T37" fmla="*/ 615 h 3024"/>
              <a:gd name="T38" fmla="*/ 4288 w 4292"/>
              <a:gd name="T39" fmla="*/ 855 h 3024"/>
              <a:gd name="T40" fmla="*/ 4292 w 4292"/>
              <a:gd name="T41" fmla="*/ 1140 h 3024"/>
              <a:gd name="T42" fmla="*/ 4287 w 4292"/>
              <a:gd name="T43" fmla="*/ 2088 h 3024"/>
              <a:gd name="T44" fmla="*/ 4258 w 4292"/>
              <a:gd name="T45" fmla="*/ 2344 h 3024"/>
              <a:gd name="T46" fmla="*/ 4202 w 4292"/>
              <a:gd name="T47" fmla="*/ 2550 h 3024"/>
              <a:gd name="T48" fmla="*/ 4116 w 4292"/>
              <a:gd name="T49" fmla="*/ 2710 h 3024"/>
              <a:gd name="T50" fmla="*/ 4003 w 4292"/>
              <a:gd name="T51" fmla="*/ 2830 h 3024"/>
              <a:gd name="T52" fmla="*/ 3858 w 4292"/>
              <a:gd name="T53" fmla="*/ 2919 h 3024"/>
              <a:gd name="T54" fmla="*/ 3670 w 4292"/>
              <a:gd name="T55" fmla="*/ 2979 h 3024"/>
              <a:gd name="T56" fmla="*/ 3434 w 4292"/>
              <a:gd name="T57" fmla="*/ 3012 h 3024"/>
              <a:gd name="T58" fmla="*/ 3137 w 4292"/>
              <a:gd name="T59" fmla="*/ 3024 h 3024"/>
              <a:gd name="T60" fmla="*/ 951 w 4292"/>
              <a:gd name="T61" fmla="*/ 3018 h 3024"/>
              <a:gd name="T62" fmla="*/ 691 w 4292"/>
              <a:gd name="T63" fmla="*/ 2984 h 3024"/>
              <a:gd name="T64" fmla="*/ 481 w 4292"/>
              <a:gd name="T65" fmla="*/ 2923 h 3024"/>
              <a:gd name="T66" fmla="*/ 317 w 4292"/>
              <a:gd name="T67" fmla="*/ 2833 h 3024"/>
              <a:gd name="T68" fmla="*/ 194 w 4292"/>
              <a:gd name="T69" fmla="*/ 2715 h 3024"/>
              <a:gd name="T70" fmla="*/ 105 w 4292"/>
              <a:gd name="T71" fmla="*/ 2570 h 3024"/>
              <a:gd name="T72" fmla="*/ 47 w 4292"/>
              <a:gd name="T73" fmla="*/ 2397 h 3024"/>
              <a:gd name="T74" fmla="*/ 14 w 4292"/>
              <a:gd name="T75" fmla="*/ 2195 h 3024"/>
              <a:gd name="T76" fmla="*/ 1 w 4292"/>
              <a:gd name="T77" fmla="*/ 1966 h 3024"/>
              <a:gd name="T78" fmla="*/ 0 w 4292"/>
              <a:gd name="T79" fmla="*/ 1045 h 3024"/>
              <a:gd name="T80" fmla="*/ 5 w 4292"/>
              <a:gd name="T81" fmla="*/ 785 h 3024"/>
              <a:gd name="T82" fmla="*/ 30 w 4292"/>
              <a:gd name="T83" fmla="*/ 563 h 3024"/>
              <a:gd name="T84" fmla="*/ 87 w 4292"/>
              <a:gd name="T85" fmla="*/ 380 h 3024"/>
              <a:gd name="T86" fmla="*/ 183 w 4292"/>
              <a:gd name="T87" fmla="*/ 239 h 3024"/>
              <a:gd name="T88" fmla="*/ 306 w 4292"/>
              <a:gd name="T89" fmla="*/ 143 h 3024"/>
              <a:gd name="T90" fmla="*/ 470 w 4292"/>
              <a:gd name="T91" fmla="*/ 74 h 3024"/>
              <a:gd name="T92" fmla="*/ 680 w 4292"/>
              <a:gd name="T93" fmla="*/ 28 h 3024"/>
              <a:gd name="T94" fmla="*/ 946 w 4292"/>
              <a:gd name="T95" fmla="*/ 5 h 30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292" h="3024">
                <a:moveTo>
                  <a:pt x="1800" y="885"/>
                </a:moveTo>
                <a:lnTo>
                  <a:pt x="1773" y="886"/>
                </a:lnTo>
                <a:lnTo>
                  <a:pt x="1745" y="893"/>
                </a:lnTo>
                <a:lnTo>
                  <a:pt x="1719" y="906"/>
                </a:lnTo>
                <a:lnTo>
                  <a:pt x="1696" y="923"/>
                </a:lnTo>
                <a:lnTo>
                  <a:pt x="1678" y="943"/>
                </a:lnTo>
                <a:lnTo>
                  <a:pt x="1663" y="968"/>
                </a:lnTo>
                <a:lnTo>
                  <a:pt x="1656" y="996"/>
                </a:lnTo>
                <a:lnTo>
                  <a:pt x="1653" y="1023"/>
                </a:lnTo>
                <a:lnTo>
                  <a:pt x="1653" y="1963"/>
                </a:lnTo>
                <a:lnTo>
                  <a:pt x="1656" y="1992"/>
                </a:lnTo>
                <a:lnTo>
                  <a:pt x="1663" y="2018"/>
                </a:lnTo>
                <a:lnTo>
                  <a:pt x="1678" y="2042"/>
                </a:lnTo>
                <a:lnTo>
                  <a:pt x="1696" y="2064"/>
                </a:lnTo>
                <a:lnTo>
                  <a:pt x="1719" y="2081"/>
                </a:lnTo>
                <a:lnTo>
                  <a:pt x="1742" y="2092"/>
                </a:lnTo>
                <a:lnTo>
                  <a:pt x="1766" y="2100"/>
                </a:lnTo>
                <a:lnTo>
                  <a:pt x="1791" y="2101"/>
                </a:lnTo>
                <a:lnTo>
                  <a:pt x="1813" y="2100"/>
                </a:lnTo>
                <a:lnTo>
                  <a:pt x="1834" y="2094"/>
                </a:lnTo>
                <a:lnTo>
                  <a:pt x="1855" y="2085"/>
                </a:lnTo>
                <a:lnTo>
                  <a:pt x="2756" y="1614"/>
                </a:lnTo>
                <a:lnTo>
                  <a:pt x="2781" y="1597"/>
                </a:lnTo>
                <a:lnTo>
                  <a:pt x="2802" y="1576"/>
                </a:lnTo>
                <a:lnTo>
                  <a:pt x="2817" y="1550"/>
                </a:lnTo>
                <a:lnTo>
                  <a:pt x="2826" y="1522"/>
                </a:lnTo>
                <a:lnTo>
                  <a:pt x="2830" y="1492"/>
                </a:lnTo>
                <a:lnTo>
                  <a:pt x="2826" y="1462"/>
                </a:lnTo>
                <a:lnTo>
                  <a:pt x="2817" y="1433"/>
                </a:lnTo>
                <a:lnTo>
                  <a:pt x="2802" y="1407"/>
                </a:lnTo>
                <a:lnTo>
                  <a:pt x="2781" y="1386"/>
                </a:lnTo>
                <a:lnTo>
                  <a:pt x="2755" y="1369"/>
                </a:lnTo>
                <a:lnTo>
                  <a:pt x="1855" y="900"/>
                </a:lnTo>
                <a:lnTo>
                  <a:pt x="1829" y="890"/>
                </a:lnTo>
                <a:lnTo>
                  <a:pt x="1800" y="885"/>
                </a:lnTo>
                <a:close/>
                <a:moveTo>
                  <a:pt x="1155" y="0"/>
                </a:moveTo>
                <a:lnTo>
                  <a:pt x="3137" y="0"/>
                </a:lnTo>
                <a:lnTo>
                  <a:pt x="3250" y="1"/>
                </a:lnTo>
                <a:lnTo>
                  <a:pt x="3356" y="5"/>
                </a:lnTo>
                <a:lnTo>
                  <a:pt x="3454" y="10"/>
                </a:lnTo>
                <a:lnTo>
                  <a:pt x="3545" y="19"/>
                </a:lnTo>
                <a:lnTo>
                  <a:pt x="3629" y="31"/>
                </a:lnTo>
                <a:lnTo>
                  <a:pt x="3707" y="44"/>
                </a:lnTo>
                <a:lnTo>
                  <a:pt x="3778" y="61"/>
                </a:lnTo>
                <a:lnTo>
                  <a:pt x="3843" y="80"/>
                </a:lnTo>
                <a:lnTo>
                  <a:pt x="3903" y="102"/>
                </a:lnTo>
                <a:lnTo>
                  <a:pt x="3956" y="127"/>
                </a:lnTo>
                <a:lnTo>
                  <a:pt x="4006" y="156"/>
                </a:lnTo>
                <a:lnTo>
                  <a:pt x="4050" y="187"/>
                </a:lnTo>
                <a:lnTo>
                  <a:pt x="4089" y="222"/>
                </a:lnTo>
                <a:lnTo>
                  <a:pt x="4124" y="260"/>
                </a:lnTo>
                <a:lnTo>
                  <a:pt x="4161" y="308"/>
                </a:lnTo>
                <a:lnTo>
                  <a:pt x="4191" y="360"/>
                </a:lnTo>
                <a:lnTo>
                  <a:pt x="4217" y="417"/>
                </a:lnTo>
                <a:lnTo>
                  <a:pt x="4237" y="479"/>
                </a:lnTo>
                <a:lnTo>
                  <a:pt x="4254" y="544"/>
                </a:lnTo>
                <a:lnTo>
                  <a:pt x="4267" y="615"/>
                </a:lnTo>
                <a:lnTo>
                  <a:pt x="4276" y="690"/>
                </a:lnTo>
                <a:lnTo>
                  <a:pt x="4283" y="770"/>
                </a:lnTo>
                <a:lnTo>
                  <a:pt x="4288" y="855"/>
                </a:lnTo>
                <a:lnTo>
                  <a:pt x="4291" y="945"/>
                </a:lnTo>
                <a:lnTo>
                  <a:pt x="4292" y="1040"/>
                </a:lnTo>
                <a:lnTo>
                  <a:pt x="4292" y="1140"/>
                </a:lnTo>
                <a:lnTo>
                  <a:pt x="4292" y="1884"/>
                </a:lnTo>
                <a:lnTo>
                  <a:pt x="4291" y="1989"/>
                </a:lnTo>
                <a:lnTo>
                  <a:pt x="4287" y="2088"/>
                </a:lnTo>
                <a:lnTo>
                  <a:pt x="4280" y="2179"/>
                </a:lnTo>
                <a:lnTo>
                  <a:pt x="4270" y="2265"/>
                </a:lnTo>
                <a:lnTo>
                  <a:pt x="4258" y="2344"/>
                </a:lnTo>
                <a:lnTo>
                  <a:pt x="4243" y="2419"/>
                </a:lnTo>
                <a:lnTo>
                  <a:pt x="4223" y="2486"/>
                </a:lnTo>
                <a:lnTo>
                  <a:pt x="4202" y="2550"/>
                </a:lnTo>
                <a:lnTo>
                  <a:pt x="4176" y="2607"/>
                </a:lnTo>
                <a:lnTo>
                  <a:pt x="4149" y="2661"/>
                </a:lnTo>
                <a:lnTo>
                  <a:pt x="4116" y="2710"/>
                </a:lnTo>
                <a:lnTo>
                  <a:pt x="4083" y="2755"/>
                </a:lnTo>
                <a:lnTo>
                  <a:pt x="4044" y="2795"/>
                </a:lnTo>
                <a:lnTo>
                  <a:pt x="4003" y="2830"/>
                </a:lnTo>
                <a:lnTo>
                  <a:pt x="3958" y="2863"/>
                </a:lnTo>
                <a:lnTo>
                  <a:pt x="3910" y="2893"/>
                </a:lnTo>
                <a:lnTo>
                  <a:pt x="3858" y="2919"/>
                </a:lnTo>
                <a:lnTo>
                  <a:pt x="3800" y="2941"/>
                </a:lnTo>
                <a:lnTo>
                  <a:pt x="3738" y="2962"/>
                </a:lnTo>
                <a:lnTo>
                  <a:pt x="3670" y="2979"/>
                </a:lnTo>
                <a:lnTo>
                  <a:pt x="3597" y="2993"/>
                </a:lnTo>
                <a:lnTo>
                  <a:pt x="3518" y="3003"/>
                </a:lnTo>
                <a:lnTo>
                  <a:pt x="3434" y="3012"/>
                </a:lnTo>
                <a:lnTo>
                  <a:pt x="3341" y="3019"/>
                </a:lnTo>
                <a:lnTo>
                  <a:pt x="3244" y="3023"/>
                </a:lnTo>
                <a:lnTo>
                  <a:pt x="3137" y="3024"/>
                </a:lnTo>
                <a:lnTo>
                  <a:pt x="1155" y="3024"/>
                </a:lnTo>
                <a:lnTo>
                  <a:pt x="1050" y="3021"/>
                </a:lnTo>
                <a:lnTo>
                  <a:pt x="951" y="3018"/>
                </a:lnTo>
                <a:lnTo>
                  <a:pt x="858" y="3010"/>
                </a:lnTo>
                <a:lnTo>
                  <a:pt x="771" y="2998"/>
                </a:lnTo>
                <a:lnTo>
                  <a:pt x="691" y="2984"/>
                </a:lnTo>
                <a:lnTo>
                  <a:pt x="615" y="2967"/>
                </a:lnTo>
                <a:lnTo>
                  <a:pt x="545" y="2946"/>
                </a:lnTo>
                <a:lnTo>
                  <a:pt x="481" y="2923"/>
                </a:lnTo>
                <a:lnTo>
                  <a:pt x="421" y="2896"/>
                </a:lnTo>
                <a:lnTo>
                  <a:pt x="367" y="2867"/>
                </a:lnTo>
                <a:lnTo>
                  <a:pt x="317" y="2833"/>
                </a:lnTo>
                <a:lnTo>
                  <a:pt x="272" y="2798"/>
                </a:lnTo>
                <a:lnTo>
                  <a:pt x="230" y="2758"/>
                </a:lnTo>
                <a:lnTo>
                  <a:pt x="194" y="2715"/>
                </a:lnTo>
                <a:lnTo>
                  <a:pt x="160" y="2670"/>
                </a:lnTo>
                <a:lnTo>
                  <a:pt x="131" y="2622"/>
                </a:lnTo>
                <a:lnTo>
                  <a:pt x="105" y="2570"/>
                </a:lnTo>
                <a:lnTo>
                  <a:pt x="82" y="2515"/>
                </a:lnTo>
                <a:lnTo>
                  <a:pt x="64" y="2458"/>
                </a:lnTo>
                <a:lnTo>
                  <a:pt x="47" y="2397"/>
                </a:lnTo>
                <a:lnTo>
                  <a:pt x="34" y="2333"/>
                </a:lnTo>
                <a:lnTo>
                  <a:pt x="22" y="2265"/>
                </a:lnTo>
                <a:lnTo>
                  <a:pt x="14" y="2195"/>
                </a:lnTo>
                <a:lnTo>
                  <a:pt x="8" y="2122"/>
                </a:lnTo>
                <a:lnTo>
                  <a:pt x="3" y="2045"/>
                </a:lnTo>
                <a:lnTo>
                  <a:pt x="1" y="1966"/>
                </a:lnTo>
                <a:lnTo>
                  <a:pt x="0" y="1884"/>
                </a:lnTo>
                <a:lnTo>
                  <a:pt x="0" y="1140"/>
                </a:lnTo>
                <a:lnTo>
                  <a:pt x="0" y="1045"/>
                </a:lnTo>
                <a:lnTo>
                  <a:pt x="1" y="954"/>
                </a:lnTo>
                <a:lnTo>
                  <a:pt x="3" y="867"/>
                </a:lnTo>
                <a:lnTo>
                  <a:pt x="5" y="785"/>
                </a:lnTo>
                <a:lnTo>
                  <a:pt x="10" y="707"/>
                </a:lnTo>
                <a:lnTo>
                  <a:pt x="18" y="634"/>
                </a:lnTo>
                <a:lnTo>
                  <a:pt x="30" y="563"/>
                </a:lnTo>
                <a:lnTo>
                  <a:pt x="44" y="498"/>
                </a:lnTo>
                <a:lnTo>
                  <a:pt x="64" y="437"/>
                </a:lnTo>
                <a:lnTo>
                  <a:pt x="87" y="380"/>
                </a:lnTo>
                <a:lnTo>
                  <a:pt x="116" y="326"/>
                </a:lnTo>
                <a:lnTo>
                  <a:pt x="151" y="276"/>
                </a:lnTo>
                <a:lnTo>
                  <a:pt x="183" y="239"/>
                </a:lnTo>
                <a:lnTo>
                  <a:pt x="220" y="204"/>
                </a:lnTo>
                <a:lnTo>
                  <a:pt x="260" y="173"/>
                </a:lnTo>
                <a:lnTo>
                  <a:pt x="306" y="143"/>
                </a:lnTo>
                <a:lnTo>
                  <a:pt x="355" y="117"/>
                </a:lnTo>
                <a:lnTo>
                  <a:pt x="410" y="95"/>
                </a:lnTo>
                <a:lnTo>
                  <a:pt x="470" y="74"/>
                </a:lnTo>
                <a:lnTo>
                  <a:pt x="533" y="55"/>
                </a:lnTo>
                <a:lnTo>
                  <a:pt x="605" y="41"/>
                </a:lnTo>
                <a:lnTo>
                  <a:pt x="680" y="28"/>
                </a:lnTo>
                <a:lnTo>
                  <a:pt x="762" y="18"/>
                </a:lnTo>
                <a:lnTo>
                  <a:pt x="851" y="10"/>
                </a:lnTo>
                <a:lnTo>
                  <a:pt x="946" y="5"/>
                </a:lnTo>
                <a:lnTo>
                  <a:pt x="1046" y="1"/>
                </a:lnTo>
                <a:lnTo>
                  <a:pt x="1155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25" name="Freeform 1629"/>
          <p:cNvSpPr>
            <a:spLocks noEditPoints="1"/>
          </p:cNvSpPr>
          <p:nvPr/>
        </p:nvSpPr>
        <p:spPr bwMode="auto">
          <a:xfrm>
            <a:off x="5925422" y="561892"/>
            <a:ext cx="251031" cy="251231"/>
          </a:xfrm>
          <a:custGeom>
            <a:avLst/>
            <a:gdLst>
              <a:gd name="T0" fmla="*/ 1183 w 3766"/>
              <a:gd name="T1" fmla="*/ 772 h 3769"/>
              <a:gd name="T2" fmla="*/ 842 w 3766"/>
              <a:gd name="T3" fmla="*/ 1133 h 3769"/>
              <a:gd name="T4" fmla="*/ 821 w 3766"/>
              <a:gd name="T5" fmla="*/ 1293 h 3769"/>
              <a:gd name="T6" fmla="*/ 926 w 3766"/>
              <a:gd name="T7" fmla="*/ 1706 h 3769"/>
              <a:gd name="T8" fmla="*/ 1041 w 3766"/>
              <a:gd name="T9" fmla="*/ 1877 h 3769"/>
              <a:gd name="T10" fmla="*/ 1173 w 3766"/>
              <a:gd name="T11" fmla="*/ 2022 h 3769"/>
              <a:gd name="T12" fmla="*/ 1350 w 3766"/>
              <a:gd name="T13" fmla="*/ 2249 h 3769"/>
              <a:gd name="T14" fmla="*/ 1635 w 3766"/>
              <a:gd name="T15" fmla="*/ 2531 h 3769"/>
              <a:gd name="T16" fmla="*/ 1918 w 3766"/>
              <a:gd name="T17" fmla="*/ 2723 h 3769"/>
              <a:gd name="T18" fmla="*/ 2154 w 3766"/>
              <a:gd name="T19" fmla="*/ 2835 h 3769"/>
              <a:gd name="T20" fmla="*/ 2339 w 3766"/>
              <a:gd name="T21" fmla="*/ 2887 h 3769"/>
              <a:gd name="T22" fmla="*/ 2478 w 3766"/>
              <a:gd name="T23" fmla="*/ 2902 h 3769"/>
              <a:gd name="T24" fmla="*/ 2519 w 3766"/>
              <a:gd name="T25" fmla="*/ 2898 h 3769"/>
              <a:gd name="T26" fmla="*/ 2618 w 3766"/>
              <a:gd name="T27" fmla="*/ 2859 h 3769"/>
              <a:gd name="T28" fmla="*/ 2973 w 3766"/>
              <a:gd name="T29" fmla="*/ 2493 h 3769"/>
              <a:gd name="T30" fmla="*/ 2955 w 3766"/>
              <a:gd name="T31" fmla="*/ 2405 h 3769"/>
              <a:gd name="T32" fmla="*/ 2474 w 3766"/>
              <a:gd name="T33" fmla="*/ 2107 h 3769"/>
              <a:gd name="T34" fmla="*/ 2386 w 3766"/>
              <a:gd name="T35" fmla="*/ 2098 h 3769"/>
              <a:gd name="T36" fmla="*/ 2188 w 3766"/>
              <a:gd name="T37" fmla="*/ 2265 h 3769"/>
              <a:gd name="T38" fmla="*/ 2134 w 3766"/>
              <a:gd name="T39" fmla="*/ 2271 h 3769"/>
              <a:gd name="T40" fmla="*/ 2021 w 3766"/>
              <a:gd name="T41" fmla="*/ 2219 h 3769"/>
              <a:gd name="T42" fmla="*/ 1881 w 3766"/>
              <a:gd name="T43" fmla="*/ 2126 h 3769"/>
              <a:gd name="T44" fmla="*/ 1729 w 3766"/>
              <a:gd name="T45" fmla="*/ 1990 h 3769"/>
              <a:gd name="T46" fmla="*/ 1522 w 3766"/>
              <a:gd name="T47" fmla="*/ 1742 h 3769"/>
              <a:gd name="T48" fmla="*/ 1447 w 3766"/>
              <a:gd name="T49" fmla="*/ 1590 h 3769"/>
              <a:gd name="T50" fmla="*/ 1454 w 3766"/>
              <a:gd name="T51" fmla="*/ 1531 h 3769"/>
              <a:gd name="T52" fmla="*/ 1604 w 3766"/>
              <a:gd name="T53" fmla="*/ 1344 h 3769"/>
              <a:gd name="T54" fmla="*/ 1348 w 3766"/>
              <a:gd name="T55" fmla="*/ 803 h 3769"/>
              <a:gd name="T56" fmla="*/ 1280 w 3766"/>
              <a:gd name="T57" fmla="*/ 745 h 3769"/>
              <a:gd name="T58" fmla="*/ 2101 w 3766"/>
              <a:gd name="T59" fmla="*/ 12 h 3769"/>
              <a:gd name="T60" fmla="*/ 2516 w 3766"/>
              <a:gd name="T61" fmla="*/ 109 h 3769"/>
              <a:gd name="T62" fmla="*/ 2894 w 3766"/>
              <a:gd name="T63" fmla="*/ 296 h 3769"/>
              <a:gd name="T64" fmla="*/ 3214 w 3766"/>
              <a:gd name="T65" fmla="*/ 553 h 3769"/>
              <a:gd name="T66" fmla="*/ 3470 w 3766"/>
              <a:gd name="T67" fmla="*/ 872 h 3769"/>
              <a:gd name="T68" fmla="*/ 3656 w 3766"/>
              <a:gd name="T69" fmla="*/ 1251 h 3769"/>
              <a:gd name="T70" fmla="*/ 3753 w 3766"/>
              <a:gd name="T71" fmla="*/ 1666 h 3769"/>
              <a:gd name="T72" fmla="*/ 3754 w 3766"/>
              <a:gd name="T73" fmla="*/ 2090 h 3769"/>
              <a:gd name="T74" fmla="*/ 3668 w 3766"/>
              <a:gd name="T75" fmla="*/ 2481 h 3769"/>
              <a:gd name="T76" fmla="*/ 3508 w 3766"/>
              <a:gd name="T77" fmla="*/ 2837 h 3769"/>
              <a:gd name="T78" fmla="*/ 3280 w 3766"/>
              <a:gd name="T79" fmla="*/ 3147 h 3769"/>
              <a:gd name="T80" fmla="*/ 2994 w 3766"/>
              <a:gd name="T81" fmla="*/ 3405 h 3769"/>
              <a:gd name="T82" fmla="*/ 2661 w 3766"/>
              <a:gd name="T83" fmla="*/ 3601 h 3769"/>
              <a:gd name="T84" fmla="*/ 2286 w 3766"/>
              <a:gd name="T85" fmla="*/ 3725 h 3769"/>
              <a:gd name="T86" fmla="*/ 1883 w 3766"/>
              <a:gd name="T87" fmla="*/ 3769 h 3769"/>
              <a:gd name="T88" fmla="*/ 1479 w 3766"/>
              <a:gd name="T89" fmla="*/ 3725 h 3769"/>
              <a:gd name="T90" fmla="*/ 1104 w 3766"/>
              <a:gd name="T91" fmla="*/ 3601 h 3769"/>
              <a:gd name="T92" fmla="*/ 771 w 3766"/>
              <a:gd name="T93" fmla="*/ 3405 h 3769"/>
              <a:gd name="T94" fmla="*/ 485 w 3766"/>
              <a:gd name="T95" fmla="*/ 3147 h 3769"/>
              <a:gd name="T96" fmla="*/ 258 w 3766"/>
              <a:gd name="T97" fmla="*/ 2837 h 3769"/>
              <a:gd name="T98" fmla="*/ 97 w 3766"/>
              <a:gd name="T99" fmla="*/ 2481 h 3769"/>
              <a:gd name="T100" fmla="*/ 11 w 3766"/>
              <a:gd name="T101" fmla="*/ 2090 h 3769"/>
              <a:gd name="T102" fmla="*/ 11 w 3766"/>
              <a:gd name="T103" fmla="*/ 1680 h 3769"/>
              <a:gd name="T104" fmla="*/ 97 w 3766"/>
              <a:gd name="T105" fmla="*/ 1288 h 3769"/>
              <a:gd name="T106" fmla="*/ 258 w 3766"/>
              <a:gd name="T107" fmla="*/ 933 h 3769"/>
              <a:gd name="T108" fmla="*/ 485 w 3766"/>
              <a:gd name="T109" fmla="*/ 622 h 3769"/>
              <a:gd name="T110" fmla="*/ 771 w 3766"/>
              <a:gd name="T111" fmla="*/ 364 h 3769"/>
              <a:gd name="T112" fmla="*/ 1104 w 3766"/>
              <a:gd name="T113" fmla="*/ 169 h 3769"/>
              <a:gd name="T114" fmla="*/ 1479 w 3766"/>
              <a:gd name="T115" fmla="*/ 44 h 3769"/>
              <a:gd name="T116" fmla="*/ 1883 w 3766"/>
              <a:gd name="T117" fmla="*/ 0 h 37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766" h="3769">
                <a:moveTo>
                  <a:pt x="1257" y="743"/>
                </a:moveTo>
                <a:lnTo>
                  <a:pt x="1232" y="746"/>
                </a:lnTo>
                <a:lnTo>
                  <a:pt x="1208" y="756"/>
                </a:lnTo>
                <a:lnTo>
                  <a:pt x="1183" y="772"/>
                </a:lnTo>
                <a:lnTo>
                  <a:pt x="881" y="1078"/>
                </a:lnTo>
                <a:lnTo>
                  <a:pt x="867" y="1092"/>
                </a:lnTo>
                <a:lnTo>
                  <a:pt x="853" y="1110"/>
                </a:lnTo>
                <a:lnTo>
                  <a:pt x="842" y="1133"/>
                </a:lnTo>
                <a:lnTo>
                  <a:pt x="832" y="1156"/>
                </a:lnTo>
                <a:lnTo>
                  <a:pt x="825" y="1178"/>
                </a:lnTo>
                <a:lnTo>
                  <a:pt x="821" y="1199"/>
                </a:lnTo>
                <a:lnTo>
                  <a:pt x="821" y="1293"/>
                </a:lnTo>
                <a:lnTo>
                  <a:pt x="869" y="1526"/>
                </a:lnTo>
                <a:lnTo>
                  <a:pt x="886" y="1591"/>
                </a:lnTo>
                <a:lnTo>
                  <a:pt x="904" y="1651"/>
                </a:lnTo>
                <a:lnTo>
                  <a:pt x="926" y="1706"/>
                </a:lnTo>
                <a:lnTo>
                  <a:pt x="950" y="1755"/>
                </a:lnTo>
                <a:lnTo>
                  <a:pt x="977" y="1801"/>
                </a:lnTo>
                <a:lnTo>
                  <a:pt x="1008" y="1841"/>
                </a:lnTo>
                <a:lnTo>
                  <a:pt x="1041" y="1877"/>
                </a:lnTo>
                <a:lnTo>
                  <a:pt x="1070" y="1905"/>
                </a:lnTo>
                <a:lnTo>
                  <a:pt x="1102" y="1940"/>
                </a:lnTo>
                <a:lnTo>
                  <a:pt x="1136" y="1979"/>
                </a:lnTo>
                <a:lnTo>
                  <a:pt x="1173" y="2022"/>
                </a:lnTo>
                <a:lnTo>
                  <a:pt x="1213" y="2071"/>
                </a:lnTo>
                <a:lnTo>
                  <a:pt x="1255" y="2125"/>
                </a:lnTo>
                <a:lnTo>
                  <a:pt x="1301" y="2185"/>
                </a:lnTo>
                <a:lnTo>
                  <a:pt x="1350" y="2249"/>
                </a:lnTo>
                <a:lnTo>
                  <a:pt x="1400" y="2318"/>
                </a:lnTo>
                <a:lnTo>
                  <a:pt x="1482" y="2396"/>
                </a:lnTo>
                <a:lnTo>
                  <a:pt x="1559" y="2467"/>
                </a:lnTo>
                <a:lnTo>
                  <a:pt x="1635" y="2531"/>
                </a:lnTo>
                <a:lnTo>
                  <a:pt x="1709" y="2588"/>
                </a:lnTo>
                <a:lnTo>
                  <a:pt x="1781" y="2638"/>
                </a:lnTo>
                <a:lnTo>
                  <a:pt x="1850" y="2683"/>
                </a:lnTo>
                <a:lnTo>
                  <a:pt x="1918" y="2723"/>
                </a:lnTo>
                <a:lnTo>
                  <a:pt x="1981" y="2758"/>
                </a:lnTo>
                <a:lnTo>
                  <a:pt x="2041" y="2788"/>
                </a:lnTo>
                <a:lnTo>
                  <a:pt x="2100" y="2814"/>
                </a:lnTo>
                <a:lnTo>
                  <a:pt x="2154" y="2835"/>
                </a:lnTo>
                <a:lnTo>
                  <a:pt x="2206" y="2854"/>
                </a:lnTo>
                <a:lnTo>
                  <a:pt x="2253" y="2869"/>
                </a:lnTo>
                <a:lnTo>
                  <a:pt x="2298" y="2880"/>
                </a:lnTo>
                <a:lnTo>
                  <a:pt x="2339" y="2887"/>
                </a:lnTo>
                <a:lnTo>
                  <a:pt x="2383" y="2894"/>
                </a:lnTo>
                <a:lnTo>
                  <a:pt x="2422" y="2898"/>
                </a:lnTo>
                <a:lnTo>
                  <a:pt x="2453" y="2902"/>
                </a:lnTo>
                <a:lnTo>
                  <a:pt x="2478" y="2902"/>
                </a:lnTo>
                <a:lnTo>
                  <a:pt x="2494" y="2902"/>
                </a:lnTo>
                <a:lnTo>
                  <a:pt x="2508" y="2901"/>
                </a:lnTo>
                <a:lnTo>
                  <a:pt x="2515" y="2900"/>
                </a:lnTo>
                <a:lnTo>
                  <a:pt x="2519" y="2898"/>
                </a:lnTo>
                <a:lnTo>
                  <a:pt x="2523" y="2898"/>
                </a:lnTo>
                <a:lnTo>
                  <a:pt x="2554" y="2892"/>
                </a:lnTo>
                <a:lnTo>
                  <a:pt x="2587" y="2878"/>
                </a:lnTo>
                <a:lnTo>
                  <a:pt x="2618" y="2859"/>
                </a:lnTo>
                <a:lnTo>
                  <a:pt x="2643" y="2838"/>
                </a:lnTo>
                <a:lnTo>
                  <a:pt x="2945" y="2536"/>
                </a:lnTo>
                <a:lnTo>
                  <a:pt x="2962" y="2516"/>
                </a:lnTo>
                <a:lnTo>
                  <a:pt x="2973" y="2493"/>
                </a:lnTo>
                <a:lnTo>
                  <a:pt x="2977" y="2470"/>
                </a:lnTo>
                <a:lnTo>
                  <a:pt x="2975" y="2446"/>
                </a:lnTo>
                <a:lnTo>
                  <a:pt x="2968" y="2424"/>
                </a:lnTo>
                <a:lnTo>
                  <a:pt x="2955" y="2405"/>
                </a:lnTo>
                <a:lnTo>
                  <a:pt x="2939" y="2386"/>
                </a:lnTo>
                <a:lnTo>
                  <a:pt x="2922" y="2370"/>
                </a:lnTo>
                <a:lnTo>
                  <a:pt x="2478" y="2110"/>
                </a:lnTo>
                <a:lnTo>
                  <a:pt x="2474" y="2107"/>
                </a:lnTo>
                <a:lnTo>
                  <a:pt x="2458" y="2101"/>
                </a:lnTo>
                <a:lnTo>
                  <a:pt x="2437" y="2097"/>
                </a:lnTo>
                <a:lnTo>
                  <a:pt x="2414" y="2095"/>
                </a:lnTo>
                <a:lnTo>
                  <a:pt x="2386" y="2098"/>
                </a:lnTo>
                <a:lnTo>
                  <a:pt x="2360" y="2105"/>
                </a:lnTo>
                <a:lnTo>
                  <a:pt x="2339" y="2117"/>
                </a:lnTo>
                <a:lnTo>
                  <a:pt x="2319" y="2133"/>
                </a:lnTo>
                <a:lnTo>
                  <a:pt x="2188" y="2265"/>
                </a:lnTo>
                <a:lnTo>
                  <a:pt x="2180" y="2272"/>
                </a:lnTo>
                <a:lnTo>
                  <a:pt x="2169" y="2275"/>
                </a:lnTo>
                <a:lnTo>
                  <a:pt x="2158" y="2276"/>
                </a:lnTo>
                <a:lnTo>
                  <a:pt x="2134" y="2271"/>
                </a:lnTo>
                <a:lnTo>
                  <a:pt x="2108" y="2263"/>
                </a:lnTo>
                <a:lnTo>
                  <a:pt x="2079" y="2250"/>
                </a:lnTo>
                <a:lnTo>
                  <a:pt x="2048" y="2235"/>
                </a:lnTo>
                <a:lnTo>
                  <a:pt x="2021" y="2219"/>
                </a:lnTo>
                <a:lnTo>
                  <a:pt x="1989" y="2199"/>
                </a:lnTo>
                <a:lnTo>
                  <a:pt x="1953" y="2177"/>
                </a:lnTo>
                <a:lnTo>
                  <a:pt x="1915" y="2150"/>
                </a:lnTo>
                <a:lnTo>
                  <a:pt x="1881" y="2126"/>
                </a:lnTo>
                <a:lnTo>
                  <a:pt x="1847" y="2099"/>
                </a:lnTo>
                <a:lnTo>
                  <a:pt x="1809" y="2067"/>
                </a:lnTo>
                <a:lnTo>
                  <a:pt x="1770" y="2030"/>
                </a:lnTo>
                <a:lnTo>
                  <a:pt x="1729" y="1990"/>
                </a:lnTo>
                <a:lnTo>
                  <a:pt x="1656" y="1911"/>
                </a:lnTo>
                <a:lnTo>
                  <a:pt x="1589" y="1832"/>
                </a:lnTo>
                <a:lnTo>
                  <a:pt x="1555" y="1788"/>
                </a:lnTo>
                <a:lnTo>
                  <a:pt x="1522" y="1742"/>
                </a:lnTo>
                <a:lnTo>
                  <a:pt x="1491" y="1692"/>
                </a:lnTo>
                <a:lnTo>
                  <a:pt x="1471" y="1656"/>
                </a:lnTo>
                <a:lnTo>
                  <a:pt x="1456" y="1621"/>
                </a:lnTo>
                <a:lnTo>
                  <a:pt x="1447" y="1590"/>
                </a:lnTo>
                <a:lnTo>
                  <a:pt x="1443" y="1561"/>
                </a:lnTo>
                <a:lnTo>
                  <a:pt x="1444" y="1549"/>
                </a:lnTo>
                <a:lnTo>
                  <a:pt x="1447" y="1539"/>
                </a:lnTo>
                <a:lnTo>
                  <a:pt x="1454" y="1531"/>
                </a:lnTo>
                <a:lnTo>
                  <a:pt x="1566" y="1417"/>
                </a:lnTo>
                <a:lnTo>
                  <a:pt x="1585" y="1396"/>
                </a:lnTo>
                <a:lnTo>
                  <a:pt x="1597" y="1372"/>
                </a:lnTo>
                <a:lnTo>
                  <a:pt x="1604" y="1344"/>
                </a:lnTo>
                <a:lnTo>
                  <a:pt x="1606" y="1315"/>
                </a:lnTo>
                <a:lnTo>
                  <a:pt x="1603" y="1289"/>
                </a:lnTo>
                <a:lnTo>
                  <a:pt x="1593" y="1263"/>
                </a:lnTo>
                <a:lnTo>
                  <a:pt x="1348" y="803"/>
                </a:lnTo>
                <a:lnTo>
                  <a:pt x="1335" y="782"/>
                </a:lnTo>
                <a:lnTo>
                  <a:pt x="1319" y="764"/>
                </a:lnTo>
                <a:lnTo>
                  <a:pt x="1301" y="752"/>
                </a:lnTo>
                <a:lnTo>
                  <a:pt x="1280" y="745"/>
                </a:lnTo>
                <a:lnTo>
                  <a:pt x="1257" y="743"/>
                </a:lnTo>
                <a:close/>
                <a:moveTo>
                  <a:pt x="1883" y="0"/>
                </a:moveTo>
                <a:lnTo>
                  <a:pt x="1993" y="3"/>
                </a:lnTo>
                <a:lnTo>
                  <a:pt x="2101" y="12"/>
                </a:lnTo>
                <a:lnTo>
                  <a:pt x="2207" y="28"/>
                </a:lnTo>
                <a:lnTo>
                  <a:pt x="2312" y="49"/>
                </a:lnTo>
                <a:lnTo>
                  <a:pt x="2415" y="76"/>
                </a:lnTo>
                <a:lnTo>
                  <a:pt x="2516" y="109"/>
                </a:lnTo>
                <a:lnTo>
                  <a:pt x="2616" y="149"/>
                </a:lnTo>
                <a:lnTo>
                  <a:pt x="2712" y="194"/>
                </a:lnTo>
                <a:lnTo>
                  <a:pt x="2804" y="242"/>
                </a:lnTo>
                <a:lnTo>
                  <a:pt x="2894" y="296"/>
                </a:lnTo>
                <a:lnTo>
                  <a:pt x="2979" y="353"/>
                </a:lnTo>
                <a:lnTo>
                  <a:pt x="3062" y="415"/>
                </a:lnTo>
                <a:lnTo>
                  <a:pt x="3140" y="482"/>
                </a:lnTo>
                <a:lnTo>
                  <a:pt x="3214" y="553"/>
                </a:lnTo>
                <a:lnTo>
                  <a:pt x="3284" y="627"/>
                </a:lnTo>
                <a:lnTo>
                  <a:pt x="3350" y="705"/>
                </a:lnTo>
                <a:lnTo>
                  <a:pt x="3412" y="787"/>
                </a:lnTo>
                <a:lnTo>
                  <a:pt x="3470" y="872"/>
                </a:lnTo>
                <a:lnTo>
                  <a:pt x="3523" y="961"/>
                </a:lnTo>
                <a:lnTo>
                  <a:pt x="3572" y="1055"/>
                </a:lnTo>
                <a:lnTo>
                  <a:pt x="3617" y="1152"/>
                </a:lnTo>
                <a:lnTo>
                  <a:pt x="3656" y="1251"/>
                </a:lnTo>
                <a:lnTo>
                  <a:pt x="3690" y="1352"/>
                </a:lnTo>
                <a:lnTo>
                  <a:pt x="3718" y="1455"/>
                </a:lnTo>
                <a:lnTo>
                  <a:pt x="3738" y="1559"/>
                </a:lnTo>
                <a:lnTo>
                  <a:pt x="3753" y="1666"/>
                </a:lnTo>
                <a:lnTo>
                  <a:pt x="3762" y="1775"/>
                </a:lnTo>
                <a:lnTo>
                  <a:pt x="3766" y="1885"/>
                </a:lnTo>
                <a:lnTo>
                  <a:pt x="3763" y="1988"/>
                </a:lnTo>
                <a:lnTo>
                  <a:pt x="3754" y="2090"/>
                </a:lnTo>
                <a:lnTo>
                  <a:pt x="3742" y="2191"/>
                </a:lnTo>
                <a:lnTo>
                  <a:pt x="3722" y="2289"/>
                </a:lnTo>
                <a:lnTo>
                  <a:pt x="3698" y="2386"/>
                </a:lnTo>
                <a:lnTo>
                  <a:pt x="3668" y="2481"/>
                </a:lnTo>
                <a:lnTo>
                  <a:pt x="3635" y="2574"/>
                </a:lnTo>
                <a:lnTo>
                  <a:pt x="3596" y="2664"/>
                </a:lnTo>
                <a:lnTo>
                  <a:pt x="3554" y="2752"/>
                </a:lnTo>
                <a:lnTo>
                  <a:pt x="3508" y="2837"/>
                </a:lnTo>
                <a:lnTo>
                  <a:pt x="3457" y="2919"/>
                </a:lnTo>
                <a:lnTo>
                  <a:pt x="3402" y="2998"/>
                </a:lnTo>
                <a:lnTo>
                  <a:pt x="3343" y="3074"/>
                </a:lnTo>
                <a:lnTo>
                  <a:pt x="3280" y="3147"/>
                </a:lnTo>
                <a:lnTo>
                  <a:pt x="3214" y="3217"/>
                </a:lnTo>
                <a:lnTo>
                  <a:pt x="3144" y="3283"/>
                </a:lnTo>
                <a:lnTo>
                  <a:pt x="3071" y="3346"/>
                </a:lnTo>
                <a:lnTo>
                  <a:pt x="2994" y="3405"/>
                </a:lnTo>
                <a:lnTo>
                  <a:pt x="2915" y="3460"/>
                </a:lnTo>
                <a:lnTo>
                  <a:pt x="2834" y="3511"/>
                </a:lnTo>
                <a:lnTo>
                  <a:pt x="2748" y="3558"/>
                </a:lnTo>
                <a:lnTo>
                  <a:pt x="2661" y="3601"/>
                </a:lnTo>
                <a:lnTo>
                  <a:pt x="2571" y="3638"/>
                </a:lnTo>
                <a:lnTo>
                  <a:pt x="2478" y="3672"/>
                </a:lnTo>
                <a:lnTo>
                  <a:pt x="2383" y="3701"/>
                </a:lnTo>
                <a:lnTo>
                  <a:pt x="2286" y="3725"/>
                </a:lnTo>
                <a:lnTo>
                  <a:pt x="2188" y="3745"/>
                </a:lnTo>
                <a:lnTo>
                  <a:pt x="2088" y="3759"/>
                </a:lnTo>
                <a:lnTo>
                  <a:pt x="1986" y="3767"/>
                </a:lnTo>
                <a:lnTo>
                  <a:pt x="1883" y="3769"/>
                </a:lnTo>
                <a:lnTo>
                  <a:pt x="1779" y="3767"/>
                </a:lnTo>
                <a:lnTo>
                  <a:pt x="1678" y="3759"/>
                </a:lnTo>
                <a:lnTo>
                  <a:pt x="1578" y="3745"/>
                </a:lnTo>
                <a:lnTo>
                  <a:pt x="1479" y="3725"/>
                </a:lnTo>
                <a:lnTo>
                  <a:pt x="1382" y="3701"/>
                </a:lnTo>
                <a:lnTo>
                  <a:pt x="1287" y="3672"/>
                </a:lnTo>
                <a:lnTo>
                  <a:pt x="1194" y="3638"/>
                </a:lnTo>
                <a:lnTo>
                  <a:pt x="1104" y="3601"/>
                </a:lnTo>
                <a:lnTo>
                  <a:pt x="1017" y="3558"/>
                </a:lnTo>
                <a:lnTo>
                  <a:pt x="932" y="3511"/>
                </a:lnTo>
                <a:lnTo>
                  <a:pt x="850" y="3460"/>
                </a:lnTo>
                <a:lnTo>
                  <a:pt x="771" y="3405"/>
                </a:lnTo>
                <a:lnTo>
                  <a:pt x="694" y="3346"/>
                </a:lnTo>
                <a:lnTo>
                  <a:pt x="622" y="3283"/>
                </a:lnTo>
                <a:lnTo>
                  <a:pt x="551" y="3217"/>
                </a:lnTo>
                <a:lnTo>
                  <a:pt x="485" y="3147"/>
                </a:lnTo>
                <a:lnTo>
                  <a:pt x="422" y="3074"/>
                </a:lnTo>
                <a:lnTo>
                  <a:pt x="364" y="2998"/>
                </a:lnTo>
                <a:lnTo>
                  <a:pt x="309" y="2919"/>
                </a:lnTo>
                <a:lnTo>
                  <a:pt x="258" y="2837"/>
                </a:lnTo>
                <a:lnTo>
                  <a:pt x="212" y="2752"/>
                </a:lnTo>
                <a:lnTo>
                  <a:pt x="169" y="2664"/>
                </a:lnTo>
                <a:lnTo>
                  <a:pt x="131" y="2574"/>
                </a:lnTo>
                <a:lnTo>
                  <a:pt x="97" y="2481"/>
                </a:lnTo>
                <a:lnTo>
                  <a:pt x="69" y="2386"/>
                </a:lnTo>
                <a:lnTo>
                  <a:pt x="43" y="2289"/>
                </a:lnTo>
                <a:lnTo>
                  <a:pt x="25" y="2191"/>
                </a:lnTo>
                <a:lnTo>
                  <a:pt x="11" y="2090"/>
                </a:lnTo>
                <a:lnTo>
                  <a:pt x="3" y="1988"/>
                </a:lnTo>
                <a:lnTo>
                  <a:pt x="0" y="1885"/>
                </a:lnTo>
                <a:lnTo>
                  <a:pt x="3" y="1782"/>
                </a:lnTo>
                <a:lnTo>
                  <a:pt x="11" y="1680"/>
                </a:lnTo>
                <a:lnTo>
                  <a:pt x="25" y="1579"/>
                </a:lnTo>
                <a:lnTo>
                  <a:pt x="43" y="1480"/>
                </a:lnTo>
                <a:lnTo>
                  <a:pt x="69" y="1383"/>
                </a:lnTo>
                <a:lnTo>
                  <a:pt x="97" y="1288"/>
                </a:lnTo>
                <a:lnTo>
                  <a:pt x="131" y="1195"/>
                </a:lnTo>
                <a:lnTo>
                  <a:pt x="169" y="1106"/>
                </a:lnTo>
                <a:lnTo>
                  <a:pt x="212" y="1018"/>
                </a:lnTo>
                <a:lnTo>
                  <a:pt x="258" y="933"/>
                </a:lnTo>
                <a:lnTo>
                  <a:pt x="309" y="850"/>
                </a:lnTo>
                <a:lnTo>
                  <a:pt x="364" y="771"/>
                </a:lnTo>
                <a:lnTo>
                  <a:pt x="422" y="696"/>
                </a:lnTo>
                <a:lnTo>
                  <a:pt x="485" y="622"/>
                </a:lnTo>
                <a:lnTo>
                  <a:pt x="551" y="553"/>
                </a:lnTo>
                <a:lnTo>
                  <a:pt x="622" y="486"/>
                </a:lnTo>
                <a:lnTo>
                  <a:pt x="694" y="423"/>
                </a:lnTo>
                <a:lnTo>
                  <a:pt x="771" y="364"/>
                </a:lnTo>
                <a:lnTo>
                  <a:pt x="850" y="310"/>
                </a:lnTo>
                <a:lnTo>
                  <a:pt x="932" y="258"/>
                </a:lnTo>
                <a:lnTo>
                  <a:pt x="1017" y="211"/>
                </a:lnTo>
                <a:lnTo>
                  <a:pt x="1104" y="169"/>
                </a:lnTo>
                <a:lnTo>
                  <a:pt x="1194" y="131"/>
                </a:lnTo>
                <a:lnTo>
                  <a:pt x="1287" y="98"/>
                </a:lnTo>
                <a:lnTo>
                  <a:pt x="1382" y="68"/>
                </a:lnTo>
                <a:lnTo>
                  <a:pt x="1479" y="44"/>
                </a:lnTo>
                <a:lnTo>
                  <a:pt x="1578" y="24"/>
                </a:lnTo>
                <a:lnTo>
                  <a:pt x="1678" y="11"/>
                </a:lnTo>
                <a:lnTo>
                  <a:pt x="1779" y="3"/>
                </a:lnTo>
                <a:lnTo>
                  <a:pt x="1883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7" name="Freeform 1350"/>
          <p:cNvSpPr>
            <a:spLocks noEditPoints="1"/>
          </p:cNvSpPr>
          <p:nvPr/>
        </p:nvSpPr>
        <p:spPr bwMode="auto">
          <a:xfrm>
            <a:off x="498254" y="565328"/>
            <a:ext cx="175037" cy="244358"/>
          </a:xfrm>
          <a:custGeom>
            <a:avLst/>
            <a:gdLst>
              <a:gd name="T0" fmla="*/ 2312 w 2431"/>
              <a:gd name="T1" fmla="*/ 1376 h 3391"/>
              <a:gd name="T2" fmla="*/ 119 w 2431"/>
              <a:gd name="T3" fmla="*/ 1227 h 3391"/>
              <a:gd name="T4" fmla="*/ 648 w 2431"/>
              <a:gd name="T5" fmla="*/ 1227 h 3391"/>
              <a:gd name="T6" fmla="*/ 2036 w 2431"/>
              <a:gd name="T7" fmla="*/ 510 h 3391"/>
              <a:gd name="T8" fmla="*/ 2020 w 2431"/>
              <a:gd name="T9" fmla="*/ 550 h 3391"/>
              <a:gd name="T10" fmla="*/ 1486 w 2431"/>
              <a:gd name="T11" fmla="*/ 875 h 3391"/>
              <a:gd name="T12" fmla="*/ 1453 w 2431"/>
              <a:gd name="T13" fmla="*/ 875 h 3391"/>
              <a:gd name="T14" fmla="*/ 1417 w 2431"/>
              <a:gd name="T15" fmla="*/ 846 h 3391"/>
              <a:gd name="T16" fmla="*/ 2312 w 2431"/>
              <a:gd name="T17" fmla="*/ 3273 h 3391"/>
              <a:gd name="T18" fmla="*/ 1705 w 2431"/>
              <a:gd name="T19" fmla="*/ 1492 h 3391"/>
              <a:gd name="T20" fmla="*/ 1668 w 2431"/>
              <a:gd name="T21" fmla="*/ 1455 h 3391"/>
              <a:gd name="T22" fmla="*/ 1668 w 2431"/>
              <a:gd name="T23" fmla="*/ 1150 h 3391"/>
              <a:gd name="T24" fmla="*/ 1705 w 2431"/>
              <a:gd name="T25" fmla="*/ 1112 h 3391"/>
              <a:gd name="T26" fmla="*/ 2312 w 2431"/>
              <a:gd name="T27" fmla="*/ 440 h 3391"/>
              <a:gd name="T28" fmla="*/ 119 w 2431"/>
              <a:gd name="T29" fmla="*/ 1109 h 3391"/>
              <a:gd name="T30" fmla="*/ 742 w 2431"/>
              <a:gd name="T31" fmla="*/ 1121 h 3391"/>
              <a:gd name="T32" fmla="*/ 767 w 2431"/>
              <a:gd name="T33" fmla="*/ 1169 h 3391"/>
              <a:gd name="T34" fmla="*/ 756 w 2431"/>
              <a:gd name="T35" fmla="*/ 1470 h 3391"/>
              <a:gd name="T36" fmla="*/ 707 w 2431"/>
              <a:gd name="T37" fmla="*/ 1495 h 3391"/>
              <a:gd name="T38" fmla="*/ 1156 w 2431"/>
              <a:gd name="T39" fmla="*/ 3273 h 3391"/>
              <a:gd name="T40" fmla="*/ 1005 w 2431"/>
              <a:gd name="T41" fmla="*/ 860 h 3391"/>
              <a:gd name="T42" fmla="*/ 970 w 2431"/>
              <a:gd name="T43" fmla="*/ 877 h 3391"/>
              <a:gd name="T44" fmla="*/ 931 w 2431"/>
              <a:gd name="T45" fmla="*/ 869 h 3391"/>
              <a:gd name="T46" fmla="*/ 403 w 2431"/>
              <a:gd name="T47" fmla="*/ 538 h 3391"/>
              <a:gd name="T48" fmla="*/ 395 w 2431"/>
              <a:gd name="T49" fmla="*/ 440 h 3391"/>
              <a:gd name="T50" fmla="*/ 1300 w 2431"/>
              <a:gd name="T51" fmla="*/ 372 h 3391"/>
              <a:gd name="T52" fmla="*/ 1917 w 2431"/>
              <a:gd name="T53" fmla="*/ 145 h 3391"/>
              <a:gd name="T54" fmla="*/ 939 w 2431"/>
              <a:gd name="T55" fmla="*/ 735 h 3391"/>
              <a:gd name="T56" fmla="*/ 787 w 2431"/>
              <a:gd name="T57" fmla="*/ 119 h 3391"/>
              <a:gd name="T58" fmla="*/ 787 w 2431"/>
              <a:gd name="T59" fmla="*/ 119 h 3391"/>
              <a:gd name="T60" fmla="*/ 1979 w 2431"/>
              <a:gd name="T61" fmla="*/ 0 h 3391"/>
              <a:gd name="T62" fmla="*/ 2003 w 2431"/>
              <a:gd name="T63" fmla="*/ 6 h 3391"/>
              <a:gd name="T64" fmla="*/ 2029 w 2431"/>
              <a:gd name="T65" fmla="*/ 32 h 3391"/>
              <a:gd name="T66" fmla="*/ 2036 w 2431"/>
              <a:gd name="T67" fmla="*/ 322 h 3391"/>
              <a:gd name="T68" fmla="*/ 2407 w 2431"/>
              <a:gd name="T69" fmla="*/ 333 h 3391"/>
              <a:gd name="T70" fmla="*/ 2431 w 2431"/>
              <a:gd name="T71" fmla="*/ 381 h 3391"/>
              <a:gd name="T72" fmla="*/ 2419 w 2431"/>
              <a:gd name="T73" fmla="*/ 3367 h 3391"/>
              <a:gd name="T74" fmla="*/ 2372 w 2431"/>
              <a:gd name="T75" fmla="*/ 3391 h 3391"/>
              <a:gd name="T76" fmla="*/ 25 w 2431"/>
              <a:gd name="T77" fmla="*/ 3379 h 3391"/>
              <a:gd name="T78" fmla="*/ 0 w 2431"/>
              <a:gd name="T79" fmla="*/ 3332 h 3391"/>
              <a:gd name="T80" fmla="*/ 12 w 2431"/>
              <a:gd name="T81" fmla="*/ 346 h 3391"/>
              <a:gd name="T82" fmla="*/ 60 w 2431"/>
              <a:gd name="T83" fmla="*/ 322 h 3391"/>
              <a:gd name="T84" fmla="*/ 398 w 2431"/>
              <a:gd name="T85" fmla="*/ 45 h 3391"/>
              <a:gd name="T86" fmla="*/ 421 w 2431"/>
              <a:gd name="T87" fmla="*/ 11 h 3391"/>
              <a:gd name="T88" fmla="*/ 446 w 2431"/>
              <a:gd name="T89" fmla="*/ 1 h 3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431" h="3391">
                <a:moveTo>
                  <a:pt x="1784" y="1227"/>
                </a:moveTo>
                <a:lnTo>
                  <a:pt x="1784" y="1376"/>
                </a:lnTo>
                <a:lnTo>
                  <a:pt x="2312" y="1376"/>
                </a:lnTo>
                <a:lnTo>
                  <a:pt x="2312" y="1227"/>
                </a:lnTo>
                <a:lnTo>
                  <a:pt x="1784" y="1227"/>
                </a:lnTo>
                <a:close/>
                <a:moveTo>
                  <a:pt x="119" y="1227"/>
                </a:moveTo>
                <a:lnTo>
                  <a:pt x="119" y="1376"/>
                </a:lnTo>
                <a:lnTo>
                  <a:pt x="648" y="1376"/>
                </a:lnTo>
                <a:lnTo>
                  <a:pt x="648" y="1227"/>
                </a:lnTo>
                <a:lnTo>
                  <a:pt x="119" y="1227"/>
                </a:lnTo>
                <a:close/>
                <a:moveTo>
                  <a:pt x="2036" y="440"/>
                </a:moveTo>
                <a:lnTo>
                  <a:pt x="2036" y="510"/>
                </a:lnTo>
                <a:lnTo>
                  <a:pt x="2034" y="524"/>
                </a:lnTo>
                <a:lnTo>
                  <a:pt x="2028" y="538"/>
                </a:lnTo>
                <a:lnTo>
                  <a:pt x="2020" y="550"/>
                </a:lnTo>
                <a:lnTo>
                  <a:pt x="2007" y="560"/>
                </a:lnTo>
                <a:lnTo>
                  <a:pt x="1500" y="869"/>
                </a:lnTo>
                <a:lnTo>
                  <a:pt x="1486" y="875"/>
                </a:lnTo>
                <a:lnTo>
                  <a:pt x="1469" y="877"/>
                </a:lnTo>
                <a:lnTo>
                  <a:pt x="1462" y="877"/>
                </a:lnTo>
                <a:lnTo>
                  <a:pt x="1453" y="875"/>
                </a:lnTo>
                <a:lnTo>
                  <a:pt x="1439" y="869"/>
                </a:lnTo>
                <a:lnTo>
                  <a:pt x="1427" y="860"/>
                </a:lnTo>
                <a:lnTo>
                  <a:pt x="1417" y="846"/>
                </a:lnTo>
                <a:lnTo>
                  <a:pt x="1275" y="579"/>
                </a:lnTo>
                <a:lnTo>
                  <a:pt x="1275" y="3273"/>
                </a:lnTo>
                <a:lnTo>
                  <a:pt x="2312" y="3273"/>
                </a:lnTo>
                <a:lnTo>
                  <a:pt x="2312" y="1495"/>
                </a:lnTo>
                <a:lnTo>
                  <a:pt x="1724" y="1495"/>
                </a:lnTo>
                <a:lnTo>
                  <a:pt x="1705" y="1492"/>
                </a:lnTo>
                <a:lnTo>
                  <a:pt x="1688" y="1484"/>
                </a:lnTo>
                <a:lnTo>
                  <a:pt x="1676" y="1470"/>
                </a:lnTo>
                <a:lnTo>
                  <a:pt x="1668" y="1455"/>
                </a:lnTo>
                <a:lnTo>
                  <a:pt x="1665" y="1435"/>
                </a:lnTo>
                <a:lnTo>
                  <a:pt x="1665" y="1169"/>
                </a:lnTo>
                <a:lnTo>
                  <a:pt x="1668" y="1150"/>
                </a:lnTo>
                <a:lnTo>
                  <a:pt x="1676" y="1133"/>
                </a:lnTo>
                <a:lnTo>
                  <a:pt x="1688" y="1121"/>
                </a:lnTo>
                <a:lnTo>
                  <a:pt x="1705" y="1112"/>
                </a:lnTo>
                <a:lnTo>
                  <a:pt x="1724" y="1109"/>
                </a:lnTo>
                <a:lnTo>
                  <a:pt x="2312" y="1109"/>
                </a:lnTo>
                <a:lnTo>
                  <a:pt x="2312" y="440"/>
                </a:lnTo>
                <a:lnTo>
                  <a:pt x="2036" y="440"/>
                </a:lnTo>
                <a:close/>
                <a:moveTo>
                  <a:pt x="119" y="440"/>
                </a:moveTo>
                <a:lnTo>
                  <a:pt x="119" y="1109"/>
                </a:lnTo>
                <a:lnTo>
                  <a:pt x="707" y="1109"/>
                </a:lnTo>
                <a:lnTo>
                  <a:pt x="726" y="1112"/>
                </a:lnTo>
                <a:lnTo>
                  <a:pt x="742" y="1121"/>
                </a:lnTo>
                <a:lnTo>
                  <a:pt x="756" y="1133"/>
                </a:lnTo>
                <a:lnTo>
                  <a:pt x="764" y="1150"/>
                </a:lnTo>
                <a:lnTo>
                  <a:pt x="767" y="1169"/>
                </a:lnTo>
                <a:lnTo>
                  <a:pt x="767" y="1435"/>
                </a:lnTo>
                <a:lnTo>
                  <a:pt x="764" y="1455"/>
                </a:lnTo>
                <a:lnTo>
                  <a:pt x="756" y="1470"/>
                </a:lnTo>
                <a:lnTo>
                  <a:pt x="742" y="1484"/>
                </a:lnTo>
                <a:lnTo>
                  <a:pt x="726" y="1492"/>
                </a:lnTo>
                <a:lnTo>
                  <a:pt x="707" y="1495"/>
                </a:lnTo>
                <a:lnTo>
                  <a:pt x="119" y="1495"/>
                </a:lnTo>
                <a:lnTo>
                  <a:pt x="119" y="3273"/>
                </a:lnTo>
                <a:lnTo>
                  <a:pt x="1156" y="3273"/>
                </a:lnTo>
                <a:lnTo>
                  <a:pt x="1156" y="579"/>
                </a:lnTo>
                <a:lnTo>
                  <a:pt x="1015" y="846"/>
                </a:lnTo>
                <a:lnTo>
                  <a:pt x="1005" y="860"/>
                </a:lnTo>
                <a:lnTo>
                  <a:pt x="993" y="869"/>
                </a:lnTo>
                <a:lnTo>
                  <a:pt x="978" y="875"/>
                </a:lnTo>
                <a:lnTo>
                  <a:pt x="970" y="877"/>
                </a:lnTo>
                <a:lnTo>
                  <a:pt x="962" y="877"/>
                </a:lnTo>
                <a:lnTo>
                  <a:pt x="946" y="875"/>
                </a:lnTo>
                <a:lnTo>
                  <a:pt x="931" y="869"/>
                </a:lnTo>
                <a:lnTo>
                  <a:pt x="424" y="560"/>
                </a:lnTo>
                <a:lnTo>
                  <a:pt x="412" y="550"/>
                </a:lnTo>
                <a:lnTo>
                  <a:pt x="403" y="538"/>
                </a:lnTo>
                <a:lnTo>
                  <a:pt x="398" y="524"/>
                </a:lnTo>
                <a:lnTo>
                  <a:pt x="395" y="510"/>
                </a:lnTo>
                <a:lnTo>
                  <a:pt x="395" y="440"/>
                </a:lnTo>
                <a:lnTo>
                  <a:pt x="119" y="440"/>
                </a:lnTo>
                <a:close/>
                <a:moveTo>
                  <a:pt x="1917" y="145"/>
                </a:moveTo>
                <a:lnTo>
                  <a:pt x="1300" y="372"/>
                </a:lnTo>
                <a:lnTo>
                  <a:pt x="1492" y="735"/>
                </a:lnTo>
                <a:lnTo>
                  <a:pt x="1917" y="475"/>
                </a:lnTo>
                <a:lnTo>
                  <a:pt x="1917" y="145"/>
                </a:lnTo>
                <a:close/>
                <a:moveTo>
                  <a:pt x="514" y="145"/>
                </a:moveTo>
                <a:lnTo>
                  <a:pt x="514" y="475"/>
                </a:lnTo>
                <a:lnTo>
                  <a:pt x="939" y="735"/>
                </a:lnTo>
                <a:lnTo>
                  <a:pt x="1132" y="372"/>
                </a:lnTo>
                <a:lnTo>
                  <a:pt x="514" y="145"/>
                </a:lnTo>
                <a:close/>
                <a:moveTo>
                  <a:pt x="787" y="119"/>
                </a:moveTo>
                <a:lnTo>
                  <a:pt x="1215" y="277"/>
                </a:lnTo>
                <a:lnTo>
                  <a:pt x="1645" y="119"/>
                </a:lnTo>
                <a:lnTo>
                  <a:pt x="787" y="119"/>
                </a:lnTo>
                <a:close/>
                <a:moveTo>
                  <a:pt x="454" y="0"/>
                </a:moveTo>
                <a:lnTo>
                  <a:pt x="1976" y="0"/>
                </a:lnTo>
                <a:lnTo>
                  <a:pt x="1979" y="0"/>
                </a:lnTo>
                <a:lnTo>
                  <a:pt x="1986" y="1"/>
                </a:lnTo>
                <a:lnTo>
                  <a:pt x="1994" y="4"/>
                </a:lnTo>
                <a:lnTo>
                  <a:pt x="2003" y="6"/>
                </a:lnTo>
                <a:lnTo>
                  <a:pt x="2010" y="11"/>
                </a:lnTo>
                <a:lnTo>
                  <a:pt x="2021" y="20"/>
                </a:lnTo>
                <a:lnTo>
                  <a:pt x="2029" y="32"/>
                </a:lnTo>
                <a:lnTo>
                  <a:pt x="2034" y="45"/>
                </a:lnTo>
                <a:lnTo>
                  <a:pt x="2036" y="59"/>
                </a:lnTo>
                <a:lnTo>
                  <a:pt x="2036" y="322"/>
                </a:lnTo>
                <a:lnTo>
                  <a:pt x="2372" y="322"/>
                </a:lnTo>
                <a:lnTo>
                  <a:pt x="2390" y="325"/>
                </a:lnTo>
                <a:lnTo>
                  <a:pt x="2407" y="333"/>
                </a:lnTo>
                <a:lnTo>
                  <a:pt x="2419" y="346"/>
                </a:lnTo>
                <a:lnTo>
                  <a:pt x="2428" y="363"/>
                </a:lnTo>
                <a:lnTo>
                  <a:pt x="2431" y="381"/>
                </a:lnTo>
                <a:lnTo>
                  <a:pt x="2431" y="3332"/>
                </a:lnTo>
                <a:lnTo>
                  <a:pt x="2428" y="3350"/>
                </a:lnTo>
                <a:lnTo>
                  <a:pt x="2419" y="3367"/>
                </a:lnTo>
                <a:lnTo>
                  <a:pt x="2407" y="3379"/>
                </a:lnTo>
                <a:lnTo>
                  <a:pt x="2390" y="3389"/>
                </a:lnTo>
                <a:lnTo>
                  <a:pt x="2372" y="3391"/>
                </a:lnTo>
                <a:lnTo>
                  <a:pt x="60" y="3391"/>
                </a:lnTo>
                <a:lnTo>
                  <a:pt x="41" y="3389"/>
                </a:lnTo>
                <a:lnTo>
                  <a:pt x="25" y="3379"/>
                </a:lnTo>
                <a:lnTo>
                  <a:pt x="12" y="3367"/>
                </a:lnTo>
                <a:lnTo>
                  <a:pt x="3" y="3350"/>
                </a:lnTo>
                <a:lnTo>
                  <a:pt x="0" y="3332"/>
                </a:lnTo>
                <a:lnTo>
                  <a:pt x="0" y="381"/>
                </a:lnTo>
                <a:lnTo>
                  <a:pt x="3" y="363"/>
                </a:lnTo>
                <a:lnTo>
                  <a:pt x="12" y="346"/>
                </a:lnTo>
                <a:lnTo>
                  <a:pt x="25" y="333"/>
                </a:lnTo>
                <a:lnTo>
                  <a:pt x="41" y="325"/>
                </a:lnTo>
                <a:lnTo>
                  <a:pt x="60" y="322"/>
                </a:lnTo>
                <a:lnTo>
                  <a:pt x="395" y="322"/>
                </a:lnTo>
                <a:lnTo>
                  <a:pt x="395" y="59"/>
                </a:lnTo>
                <a:lnTo>
                  <a:pt x="398" y="45"/>
                </a:lnTo>
                <a:lnTo>
                  <a:pt x="403" y="32"/>
                </a:lnTo>
                <a:lnTo>
                  <a:pt x="410" y="20"/>
                </a:lnTo>
                <a:lnTo>
                  <a:pt x="421" y="11"/>
                </a:lnTo>
                <a:lnTo>
                  <a:pt x="429" y="6"/>
                </a:lnTo>
                <a:lnTo>
                  <a:pt x="437" y="4"/>
                </a:lnTo>
                <a:lnTo>
                  <a:pt x="446" y="1"/>
                </a:lnTo>
                <a:lnTo>
                  <a:pt x="452" y="0"/>
                </a:lnTo>
                <a:lnTo>
                  <a:pt x="454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051" name="Group 1353"/>
          <p:cNvGrpSpPr>
            <a:grpSpLocks noChangeAspect="1"/>
          </p:cNvGrpSpPr>
          <p:nvPr/>
        </p:nvGrpSpPr>
        <p:grpSpPr bwMode="auto">
          <a:xfrm>
            <a:off x="1786877" y="562728"/>
            <a:ext cx="249558" cy="249558"/>
            <a:chOff x="1240" y="214"/>
            <a:chExt cx="288" cy="2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054" name="Freeform 1355"/>
            <p:cNvSpPr>
              <a:spLocks/>
            </p:cNvSpPr>
            <p:nvPr/>
          </p:nvSpPr>
          <p:spPr bwMode="auto">
            <a:xfrm>
              <a:off x="1240" y="365"/>
              <a:ext cx="137" cy="137"/>
            </a:xfrm>
            <a:custGeom>
              <a:avLst/>
              <a:gdLst>
                <a:gd name="T0" fmla="*/ 1170 w 1644"/>
                <a:gd name="T1" fmla="*/ 0 h 1646"/>
                <a:gd name="T2" fmla="*/ 1644 w 1644"/>
                <a:gd name="T3" fmla="*/ 475 h 1646"/>
                <a:gd name="T4" fmla="*/ 573 w 1644"/>
                <a:gd name="T5" fmla="*/ 1548 h 1646"/>
                <a:gd name="T6" fmla="*/ 539 w 1644"/>
                <a:gd name="T7" fmla="*/ 1577 h 1646"/>
                <a:gd name="T8" fmla="*/ 503 w 1644"/>
                <a:gd name="T9" fmla="*/ 1601 h 1646"/>
                <a:gd name="T10" fmla="*/ 464 w 1644"/>
                <a:gd name="T11" fmla="*/ 1621 h 1646"/>
                <a:gd name="T12" fmla="*/ 422 w 1644"/>
                <a:gd name="T13" fmla="*/ 1634 h 1646"/>
                <a:gd name="T14" fmla="*/ 379 w 1644"/>
                <a:gd name="T15" fmla="*/ 1643 h 1646"/>
                <a:gd name="T16" fmla="*/ 335 w 1644"/>
                <a:gd name="T17" fmla="*/ 1646 h 1646"/>
                <a:gd name="T18" fmla="*/ 290 w 1644"/>
                <a:gd name="T19" fmla="*/ 1643 h 1646"/>
                <a:gd name="T20" fmla="*/ 247 w 1644"/>
                <a:gd name="T21" fmla="*/ 1634 h 1646"/>
                <a:gd name="T22" fmla="*/ 206 w 1644"/>
                <a:gd name="T23" fmla="*/ 1621 h 1646"/>
                <a:gd name="T24" fmla="*/ 168 w 1644"/>
                <a:gd name="T25" fmla="*/ 1601 h 1646"/>
                <a:gd name="T26" fmla="*/ 131 w 1644"/>
                <a:gd name="T27" fmla="*/ 1577 h 1646"/>
                <a:gd name="T28" fmla="*/ 97 w 1644"/>
                <a:gd name="T29" fmla="*/ 1548 h 1646"/>
                <a:gd name="T30" fmla="*/ 69 w 1644"/>
                <a:gd name="T31" fmla="*/ 1516 h 1646"/>
                <a:gd name="T32" fmla="*/ 46 w 1644"/>
                <a:gd name="T33" fmla="*/ 1482 h 1646"/>
                <a:gd name="T34" fmla="*/ 27 w 1644"/>
                <a:gd name="T35" fmla="*/ 1446 h 1646"/>
                <a:gd name="T36" fmla="*/ 14 w 1644"/>
                <a:gd name="T37" fmla="*/ 1408 h 1646"/>
                <a:gd name="T38" fmla="*/ 4 w 1644"/>
                <a:gd name="T39" fmla="*/ 1370 h 1646"/>
                <a:gd name="T40" fmla="*/ 0 w 1644"/>
                <a:gd name="T41" fmla="*/ 1330 h 1646"/>
                <a:gd name="T42" fmla="*/ 0 w 1644"/>
                <a:gd name="T43" fmla="*/ 1290 h 1646"/>
                <a:gd name="T44" fmla="*/ 4 w 1644"/>
                <a:gd name="T45" fmla="*/ 1251 h 1646"/>
                <a:gd name="T46" fmla="*/ 14 w 1644"/>
                <a:gd name="T47" fmla="*/ 1211 h 1646"/>
                <a:gd name="T48" fmla="*/ 27 w 1644"/>
                <a:gd name="T49" fmla="*/ 1175 h 1646"/>
                <a:gd name="T50" fmla="*/ 46 w 1644"/>
                <a:gd name="T51" fmla="*/ 1138 h 1646"/>
                <a:gd name="T52" fmla="*/ 69 w 1644"/>
                <a:gd name="T53" fmla="*/ 1104 h 1646"/>
                <a:gd name="T54" fmla="*/ 97 w 1644"/>
                <a:gd name="T55" fmla="*/ 1072 h 1646"/>
                <a:gd name="T56" fmla="*/ 1170 w 1644"/>
                <a:gd name="T57" fmla="*/ 0 h 1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44" h="1646">
                  <a:moveTo>
                    <a:pt x="1170" y="0"/>
                  </a:moveTo>
                  <a:lnTo>
                    <a:pt x="1644" y="475"/>
                  </a:lnTo>
                  <a:lnTo>
                    <a:pt x="573" y="1548"/>
                  </a:lnTo>
                  <a:lnTo>
                    <a:pt x="539" y="1577"/>
                  </a:lnTo>
                  <a:lnTo>
                    <a:pt x="503" y="1601"/>
                  </a:lnTo>
                  <a:lnTo>
                    <a:pt x="464" y="1621"/>
                  </a:lnTo>
                  <a:lnTo>
                    <a:pt x="422" y="1634"/>
                  </a:lnTo>
                  <a:lnTo>
                    <a:pt x="379" y="1643"/>
                  </a:lnTo>
                  <a:lnTo>
                    <a:pt x="335" y="1646"/>
                  </a:lnTo>
                  <a:lnTo>
                    <a:pt x="290" y="1643"/>
                  </a:lnTo>
                  <a:lnTo>
                    <a:pt x="247" y="1634"/>
                  </a:lnTo>
                  <a:lnTo>
                    <a:pt x="206" y="1621"/>
                  </a:lnTo>
                  <a:lnTo>
                    <a:pt x="168" y="1601"/>
                  </a:lnTo>
                  <a:lnTo>
                    <a:pt x="131" y="1577"/>
                  </a:lnTo>
                  <a:lnTo>
                    <a:pt x="97" y="1548"/>
                  </a:lnTo>
                  <a:lnTo>
                    <a:pt x="69" y="1516"/>
                  </a:lnTo>
                  <a:lnTo>
                    <a:pt x="46" y="1482"/>
                  </a:lnTo>
                  <a:lnTo>
                    <a:pt x="27" y="1446"/>
                  </a:lnTo>
                  <a:lnTo>
                    <a:pt x="14" y="1408"/>
                  </a:lnTo>
                  <a:lnTo>
                    <a:pt x="4" y="1370"/>
                  </a:lnTo>
                  <a:lnTo>
                    <a:pt x="0" y="1330"/>
                  </a:lnTo>
                  <a:lnTo>
                    <a:pt x="0" y="1290"/>
                  </a:lnTo>
                  <a:lnTo>
                    <a:pt x="4" y="1251"/>
                  </a:lnTo>
                  <a:lnTo>
                    <a:pt x="14" y="1211"/>
                  </a:lnTo>
                  <a:lnTo>
                    <a:pt x="27" y="1175"/>
                  </a:lnTo>
                  <a:lnTo>
                    <a:pt x="46" y="1138"/>
                  </a:lnTo>
                  <a:lnTo>
                    <a:pt x="69" y="1104"/>
                  </a:lnTo>
                  <a:lnTo>
                    <a:pt x="97" y="1072"/>
                  </a:lnTo>
                  <a:lnTo>
                    <a:pt x="11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5" name="Freeform 1356"/>
            <p:cNvSpPr>
              <a:spLocks noEditPoints="1"/>
            </p:cNvSpPr>
            <p:nvPr/>
          </p:nvSpPr>
          <p:spPr bwMode="auto">
            <a:xfrm>
              <a:off x="1362" y="214"/>
              <a:ext cx="166" cy="166"/>
            </a:xfrm>
            <a:custGeom>
              <a:avLst/>
              <a:gdLst>
                <a:gd name="T0" fmla="*/ 837 w 1987"/>
                <a:gd name="T1" fmla="*/ 1526 h 1987"/>
                <a:gd name="T2" fmla="*/ 983 w 1987"/>
                <a:gd name="T3" fmla="*/ 1670 h 1987"/>
                <a:gd name="T4" fmla="*/ 1564 w 1987"/>
                <a:gd name="T5" fmla="*/ 876 h 1987"/>
                <a:gd name="T6" fmla="*/ 1264 w 1987"/>
                <a:gd name="T7" fmla="*/ 577 h 1987"/>
                <a:gd name="T8" fmla="*/ 722 w 1987"/>
                <a:gd name="T9" fmla="*/ 1410 h 1987"/>
                <a:gd name="T10" fmla="*/ 1338 w 1987"/>
                <a:gd name="T11" fmla="*/ 649 h 1987"/>
                <a:gd name="T12" fmla="*/ 1005 w 1987"/>
                <a:gd name="T13" fmla="*/ 316 h 1987"/>
                <a:gd name="T14" fmla="*/ 423 w 1987"/>
                <a:gd name="T15" fmla="*/ 1111 h 1987"/>
                <a:gd name="T16" fmla="*/ 1149 w 1987"/>
                <a:gd name="T17" fmla="*/ 462 h 1987"/>
                <a:gd name="T18" fmla="*/ 1005 w 1987"/>
                <a:gd name="T19" fmla="*/ 316 h 1987"/>
                <a:gd name="T20" fmla="*/ 1099 w 1987"/>
                <a:gd name="T21" fmla="*/ 2 h 1987"/>
                <a:gd name="T22" fmla="*/ 1174 w 1987"/>
                <a:gd name="T23" fmla="*/ 23 h 1987"/>
                <a:gd name="T24" fmla="*/ 1241 w 1987"/>
                <a:gd name="T25" fmla="*/ 62 h 1987"/>
                <a:gd name="T26" fmla="*/ 1899 w 1987"/>
                <a:gd name="T27" fmla="*/ 716 h 1987"/>
                <a:gd name="T28" fmla="*/ 1948 w 1987"/>
                <a:gd name="T29" fmla="*/ 779 h 1987"/>
                <a:gd name="T30" fmla="*/ 1977 w 1987"/>
                <a:gd name="T31" fmla="*/ 851 h 1987"/>
                <a:gd name="T32" fmla="*/ 1987 w 1987"/>
                <a:gd name="T33" fmla="*/ 927 h 1987"/>
                <a:gd name="T34" fmla="*/ 1984 w 1987"/>
                <a:gd name="T35" fmla="*/ 965 h 1987"/>
                <a:gd name="T36" fmla="*/ 1965 w 1987"/>
                <a:gd name="T37" fmla="*/ 1039 h 1987"/>
                <a:gd name="T38" fmla="*/ 1926 w 1987"/>
                <a:gd name="T39" fmla="*/ 1107 h 1987"/>
                <a:gd name="T40" fmla="*/ 1138 w 1987"/>
                <a:gd name="T41" fmla="*/ 1900 h 1987"/>
                <a:gd name="T42" fmla="*/ 1076 w 1987"/>
                <a:gd name="T43" fmla="*/ 1947 h 1987"/>
                <a:gd name="T44" fmla="*/ 1005 w 1987"/>
                <a:gd name="T45" fmla="*/ 1977 h 1987"/>
                <a:gd name="T46" fmla="*/ 927 w 1987"/>
                <a:gd name="T47" fmla="*/ 1987 h 1987"/>
                <a:gd name="T48" fmla="*/ 850 w 1987"/>
                <a:gd name="T49" fmla="*/ 1977 h 1987"/>
                <a:gd name="T50" fmla="*/ 777 w 1987"/>
                <a:gd name="T51" fmla="*/ 1947 h 1987"/>
                <a:gd name="T52" fmla="*/ 716 w 1987"/>
                <a:gd name="T53" fmla="*/ 1900 h 1987"/>
                <a:gd name="T54" fmla="*/ 156 w 1987"/>
                <a:gd name="T55" fmla="*/ 1975 h 1987"/>
                <a:gd name="T56" fmla="*/ 329 w 1987"/>
                <a:gd name="T57" fmla="*/ 1512 h 1987"/>
                <a:gd name="T58" fmla="*/ 60 w 1987"/>
                <a:gd name="T59" fmla="*/ 1240 h 1987"/>
                <a:gd name="T60" fmla="*/ 21 w 1987"/>
                <a:gd name="T61" fmla="*/ 1172 h 1987"/>
                <a:gd name="T62" fmla="*/ 2 w 1987"/>
                <a:gd name="T63" fmla="*/ 1099 h 1987"/>
                <a:gd name="T64" fmla="*/ 2 w 1987"/>
                <a:gd name="T65" fmla="*/ 1022 h 1987"/>
                <a:gd name="T66" fmla="*/ 21 w 1987"/>
                <a:gd name="T67" fmla="*/ 948 h 1987"/>
                <a:gd name="T68" fmla="*/ 60 w 1987"/>
                <a:gd name="T69" fmla="*/ 880 h 1987"/>
                <a:gd name="T70" fmla="*/ 850 w 1987"/>
                <a:gd name="T71" fmla="*/ 87 h 1987"/>
                <a:gd name="T72" fmla="*/ 911 w 1987"/>
                <a:gd name="T73" fmla="*/ 40 h 1987"/>
                <a:gd name="T74" fmla="*/ 983 w 1987"/>
                <a:gd name="T75" fmla="*/ 10 h 1987"/>
                <a:gd name="T76" fmla="*/ 1060 w 1987"/>
                <a:gd name="T77" fmla="*/ 0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87" h="1987">
                  <a:moveTo>
                    <a:pt x="1525" y="838"/>
                  </a:moveTo>
                  <a:lnTo>
                    <a:pt x="837" y="1526"/>
                  </a:lnTo>
                  <a:lnTo>
                    <a:pt x="876" y="1564"/>
                  </a:lnTo>
                  <a:lnTo>
                    <a:pt x="983" y="1670"/>
                  </a:lnTo>
                  <a:lnTo>
                    <a:pt x="1671" y="982"/>
                  </a:lnTo>
                  <a:lnTo>
                    <a:pt x="1564" y="876"/>
                  </a:lnTo>
                  <a:lnTo>
                    <a:pt x="1525" y="838"/>
                  </a:lnTo>
                  <a:close/>
                  <a:moveTo>
                    <a:pt x="1264" y="577"/>
                  </a:moveTo>
                  <a:lnTo>
                    <a:pt x="576" y="1265"/>
                  </a:lnTo>
                  <a:lnTo>
                    <a:pt x="722" y="1410"/>
                  </a:lnTo>
                  <a:lnTo>
                    <a:pt x="1410" y="723"/>
                  </a:lnTo>
                  <a:lnTo>
                    <a:pt x="1338" y="649"/>
                  </a:lnTo>
                  <a:lnTo>
                    <a:pt x="1264" y="577"/>
                  </a:lnTo>
                  <a:close/>
                  <a:moveTo>
                    <a:pt x="1005" y="316"/>
                  </a:moveTo>
                  <a:lnTo>
                    <a:pt x="317" y="1004"/>
                  </a:lnTo>
                  <a:lnTo>
                    <a:pt x="423" y="1111"/>
                  </a:lnTo>
                  <a:lnTo>
                    <a:pt x="461" y="1150"/>
                  </a:lnTo>
                  <a:lnTo>
                    <a:pt x="1149" y="462"/>
                  </a:lnTo>
                  <a:lnTo>
                    <a:pt x="1111" y="423"/>
                  </a:lnTo>
                  <a:lnTo>
                    <a:pt x="1005" y="316"/>
                  </a:lnTo>
                  <a:close/>
                  <a:moveTo>
                    <a:pt x="1060" y="0"/>
                  </a:moveTo>
                  <a:lnTo>
                    <a:pt x="1099" y="2"/>
                  </a:lnTo>
                  <a:lnTo>
                    <a:pt x="1138" y="10"/>
                  </a:lnTo>
                  <a:lnTo>
                    <a:pt x="1174" y="23"/>
                  </a:lnTo>
                  <a:lnTo>
                    <a:pt x="1209" y="40"/>
                  </a:lnTo>
                  <a:lnTo>
                    <a:pt x="1241" y="62"/>
                  </a:lnTo>
                  <a:lnTo>
                    <a:pt x="1271" y="87"/>
                  </a:lnTo>
                  <a:lnTo>
                    <a:pt x="1899" y="716"/>
                  </a:lnTo>
                  <a:lnTo>
                    <a:pt x="1926" y="747"/>
                  </a:lnTo>
                  <a:lnTo>
                    <a:pt x="1948" y="779"/>
                  </a:lnTo>
                  <a:lnTo>
                    <a:pt x="1965" y="815"/>
                  </a:lnTo>
                  <a:lnTo>
                    <a:pt x="1977" y="851"/>
                  </a:lnTo>
                  <a:lnTo>
                    <a:pt x="1984" y="889"/>
                  </a:lnTo>
                  <a:lnTo>
                    <a:pt x="1987" y="927"/>
                  </a:lnTo>
                  <a:lnTo>
                    <a:pt x="1987" y="927"/>
                  </a:lnTo>
                  <a:lnTo>
                    <a:pt x="1984" y="965"/>
                  </a:lnTo>
                  <a:lnTo>
                    <a:pt x="1977" y="1002"/>
                  </a:lnTo>
                  <a:lnTo>
                    <a:pt x="1965" y="1039"/>
                  </a:lnTo>
                  <a:lnTo>
                    <a:pt x="1948" y="1075"/>
                  </a:lnTo>
                  <a:lnTo>
                    <a:pt x="1926" y="1107"/>
                  </a:lnTo>
                  <a:lnTo>
                    <a:pt x="1900" y="1137"/>
                  </a:lnTo>
                  <a:lnTo>
                    <a:pt x="1138" y="1900"/>
                  </a:lnTo>
                  <a:lnTo>
                    <a:pt x="1107" y="1926"/>
                  </a:lnTo>
                  <a:lnTo>
                    <a:pt x="1076" y="1947"/>
                  </a:lnTo>
                  <a:lnTo>
                    <a:pt x="1040" y="1965"/>
                  </a:lnTo>
                  <a:lnTo>
                    <a:pt x="1005" y="1977"/>
                  </a:lnTo>
                  <a:lnTo>
                    <a:pt x="966" y="1985"/>
                  </a:lnTo>
                  <a:lnTo>
                    <a:pt x="927" y="1987"/>
                  </a:lnTo>
                  <a:lnTo>
                    <a:pt x="887" y="1985"/>
                  </a:lnTo>
                  <a:lnTo>
                    <a:pt x="850" y="1977"/>
                  </a:lnTo>
                  <a:lnTo>
                    <a:pt x="813" y="1965"/>
                  </a:lnTo>
                  <a:lnTo>
                    <a:pt x="777" y="1947"/>
                  </a:lnTo>
                  <a:lnTo>
                    <a:pt x="746" y="1926"/>
                  </a:lnTo>
                  <a:lnTo>
                    <a:pt x="716" y="1900"/>
                  </a:lnTo>
                  <a:lnTo>
                    <a:pt x="474" y="1658"/>
                  </a:lnTo>
                  <a:lnTo>
                    <a:pt x="156" y="1975"/>
                  </a:lnTo>
                  <a:lnTo>
                    <a:pt x="12" y="1830"/>
                  </a:lnTo>
                  <a:lnTo>
                    <a:pt x="329" y="1512"/>
                  </a:lnTo>
                  <a:lnTo>
                    <a:pt x="87" y="1271"/>
                  </a:lnTo>
                  <a:lnTo>
                    <a:pt x="60" y="1240"/>
                  </a:lnTo>
                  <a:lnTo>
                    <a:pt x="39" y="1208"/>
                  </a:lnTo>
                  <a:lnTo>
                    <a:pt x="21" y="1172"/>
                  </a:lnTo>
                  <a:lnTo>
                    <a:pt x="10" y="1136"/>
                  </a:lnTo>
                  <a:lnTo>
                    <a:pt x="2" y="1099"/>
                  </a:lnTo>
                  <a:lnTo>
                    <a:pt x="0" y="1060"/>
                  </a:lnTo>
                  <a:lnTo>
                    <a:pt x="2" y="1022"/>
                  </a:lnTo>
                  <a:lnTo>
                    <a:pt x="10" y="984"/>
                  </a:lnTo>
                  <a:lnTo>
                    <a:pt x="21" y="948"/>
                  </a:lnTo>
                  <a:lnTo>
                    <a:pt x="39" y="913"/>
                  </a:lnTo>
                  <a:lnTo>
                    <a:pt x="60" y="880"/>
                  </a:lnTo>
                  <a:lnTo>
                    <a:pt x="87" y="849"/>
                  </a:lnTo>
                  <a:lnTo>
                    <a:pt x="850" y="87"/>
                  </a:lnTo>
                  <a:lnTo>
                    <a:pt x="879" y="62"/>
                  </a:lnTo>
                  <a:lnTo>
                    <a:pt x="911" y="40"/>
                  </a:lnTo>
                  <a:lnTo>
                    <a:pt x="946" y="23"/>
                  </a:lnTo>
                  <a:lnTo>
                    <a:pt x="983" y="10"/>
                  </a:lnTo>
                  <a:lnTo>
                    <a:pt x="1020" y="2"/>
                  </a:lnTo>
                  <a:lnTo>
                    <a:pt x="10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56" name="Group 1359"/>
          <p:cNvGrpSpPr>
            <a:grpSpLocks noChangeAspect="1"/>
          </p:cNvGrpSpPr>
          <p:nvPr/>
        </p:nvGrpSpPr>
        <p:grpSpPr bwMode="auto">
          <a:xfrm>
            <a:off x="2471715" y="563162"/>
            <a:ext cx="229628" cy="248691"/>
            <a:chOff x="1755" y="215"/>
            <a:chExt cx="265" cy="28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059" name="Freeform 1361"/>
            <p:cNvSpPr>
              <a:spLocks noEditPoints="1"/>
            </p:cNvSpPr>
            <p:nvPr/>
          </p:nvSpPr>
          <p:spPr bwMode="auto">
            <a:xfrm>
              <a:off x="1755" y="215"/>
              <a:ext cx="164" cy="287"/>
            </a:xfrm>
            <a:custGeom>
              <a:avLst/>
              <a:gdLst>
                <a:gd name="T0" fmla="*/ 117 w 1966"/>
                <a:gd name="T1" fmla="*/ 3191 h 3444"/>
                <a:gd name="T2" fmla="*/ 127 w 1966"/>
                <a:gd name="T3" fmla="*/ 3245 h 3444"/>
                <a:gd name="T4" fmla="*/ 157 w 1966"/>
                <a:gd name="T5" fmla="*/ 3288 h 3444"/>
                <a:gd name="T6" fmla="*/ 201 w 1966"/>
                <a:gd name="T7" fmla="*/ 3318 h 3444"/>
                <a:gd name="T8" fmla="*/ 255 w 1966"/>
                <a:gd name="T9" fmla="*/ 3329 h 3444"/>
                <a:gd name="T10" fmla="*/ 1740 w 1966"/>
                <a:gd name="T11" fmla="*/ 3326 h 3444"/>
                <a:gd name="T12" fmla="*/ 1789 w 1966"/>
                <a:gd name="T13" fmla="*/ 3305 h 3444"/>
                <a:gd name="T14" fmla="*/ 1827 w 1966"/>
                <a:gd name="T15" fmla="*/ 3269 h 3444"/>
                <a:gd name="T16" fmla="*/ 1848 w 1966"/>
                <a:gd name="T17" fmla="*/ 3219 h 3444"/>
                <a:gd name="T18" fmla="*/ 1851 w 1966"/>
                <a:gd name="T19" fmla="*/ 2755 h 3444"/>
                <a:gd name="T20" fmla="*/ 255 w 1966"/>
                <a:gd name="T21" fmla="*/ 115 h 3444"/>
                <a:gd name="T22" fmla="*/ 201 w 1966"/>
                <a:gd name="T23" fmla="*/ 126 h 3444"/>
                <a:gd name="T24" fmla="*/ 157 w 1966"/>
                <a:gd name="T25" fmla="*/ 156 h 3444"/>
                <a:gd name="T26" fmla="*/ 127 w 1966"/>
                <a:gd name="T27" fmla="*/ 199 h 3444"/>
                <a:gd name="T28" fmla="*/ 117 w 1966"/>
                <a:gd name="T29" fmla="*/ 253 h 3444"/>
                <a:gd name="T30" fmla="*/ 1851 w 1966"/>
                <a:gd name="T31" fmla="*/ 344 h 3444"/>
                <a:gd name="T32" fmla="*/ 1848 w 1966"/>
                <a:gd name="T33" fmla="*/ 225 h 3444"/>
                <a:gd name="T34" fmla="*/ 1827 w 1966"/>
                <a:gd name="T35" fmla="*/ 175 h 3444"/>
                <a:gd name="T36" fmla="*/ 1789 w 1966"/>
                <a:gd name="T37" fmla="*/ 139 h 3444"/>
                <a:gd name="T38" fmla="*/ 1740 w 1966"/>
                <a:gd name="T39" fmla="*/ 118 h 3444"/>
                <a:gd name="T40" fmla="*/ 255 w 1966"/>
                <a:gd name="T41" fmla="*/ 115 h 3444"/>
                <a:gd name="T42" fmla="*/ 1711 w 1966"/>
                <a:gd name="T43" fmla="*/ 0 h 3444"/>
                <a:gd name="T44" fmla="*/ 1785 w 1966"/>
                <a:gd name="T45" fmla="*/ 10 h 3444"/>
                <a:gd name="T46" fmla="*/ 1850 w 1966"/>
                <a:gd name="T47" fmla="*/ 41 h 3444"/>
                <a:gd name="T48" fmla="*/ 1904 w 1966"/>
                <a:gd name="T49" fmla="*/ 87 h 3444"/>
                <a:gd name="T50" fmla="*/ 1943 w 1966"/>
                <a:gd name="T51" fmla="*/ 146 h 3444"/>
                <a:gd name="T52" fmla="*/ 1964 w 1966"/>
                <a:gd name="T53" fmla="*/ 215 h 3444"/>
                <a:gd name="T54" fmla="*/ 1966 w 1966"/>
                <a:gd name="T55" fmla="*/ 1263 h 3444"/>
                <a:gd name="T56" fmla="*/ 1955 w 1966"/>
                <a:gd name="T57" fmla="*/ 1296 h 3444"/>
                <a:gd name="T58" fmla="*/ 1927 w 1966"/>
                <a:gd name="T59" fmla="*/ 1317 h 3444"/>
                <a:gd name="T60" fmla="*/ 1890 w 1966"/>
                <a:gd name="T61" fmla="*/ 1317 h 3444"/>
                <a:gd name="T62" fmla="*/ 1862 w 1966"/>
                <a:gd name="T63" fmla="*/ 1296 h 3444"/>
                <a:gd name="T64" fmla="*/ 1851 w 1966"/>
                <a:gd name="T65" fmla="*/ 1263 h 3444"/>
                <a:gd name="T66" fmla="*/ 117 w 1966"/>
                <a:gd name="T67" fmla="*/ 459 h 3444"/>
                <a:gd name="T68" fmla="*/ 1851 w 1966"/>
                <a:gd name="T69" fmla="*/ 2640 h 3444"/>
                <a:gd name="T70" fmla="*/ 1853 w 1966"/>
                <a:gd name="T71" fmla="*/ 1818 h 3444"/>
                <a:gd name="T72" fmla="*/ 1874 w 1966"/>
                <a:gd name="T73" fmla="*/ 1790 h 3444"/>
                <a:gd name="T74" fmla="*/ 1908 w 1966"/>
                <a:gd name="T75" fmla="*/ 1779 h 3444"/>
                <a:gd name="T76" fmla="*/ 1943 w 1966"/>
                <a:gd name="T77" fmla="*/ 1790 h 3444"/>
                <a:gd name="T78" fmla="*/ 1964 w 1966"/>
                <a:gd name="T79" fmla="*/ 1818 h 3444"/>
                <a:gd name="T80" fmla="*/ 1966 w 1966"/>
                <a:gd name="T81" fmla="*/ 3191 h 3444"/>
                <a:gd name="T82" fmla="*/ 1955 w 1966"/>
                <a:gd name="T83" fmla="*/ 3264 h 3444"/>
                <a:gd name="T84" fmla="*/ 1925 w 1966"/>
                <a:gd name="T85" fmla="*/ 3329 h 3444"/>
                <a:gd name="T86" fmla="*/ 1879 w 1966"/>
                <a:gd name="T87" fmla="*/ 3381 h 3444"/>
                <a:gd name="T88" fmla="*/ 1819 w 1966"/>
                <a:gd name="T89" fmla="*/ 3420 h 3444"/>
                <a:gd name="T90" fmla="*/ 1749 w 1966"/>
                <a:gd name="T91" fmla="*/ 3441 h 3444"/>
                <a:gd name="T92" fmla="*/ 255 w 1966"/>
                <a:gd name="T93" fmla="*/ 3444 h 3444"/>
                <a:gd name="T94" fmla="*/ 182 w 1966"/>
                <a:gd name="T95" fmla="*/ 3434 h 3444"/>
                <a:gd name="T96" fmla="*/ 117 w 1966"/>
                <a:gd name="T97" fmla="*/ 3403 h 3444"/>
                <a:gd name="T98" fmla="*/ 63 w 1966"/>
                <a:gd name="T99" fmla="*/ 3357 h 3444"/>
                <a:gd name="T100" fmla="*/ 24 w 1966"/>
                <a:gd name="T101" fmla="*/ 3298 h 3444"/>
                <a:gd name="T102" fmla="*/ 3 w 1966"/>
                <a:gd name="T103" fmla="*/ 3229 h 3444"/>
                <a:gd name="T104" fmla="*/ 0 w 1966"/>
                <a:gd name="T105" fmla="*/ 253 h 3444"/>
                <a:gd name="T106" fmla="*/ 12 w 1966"/>
                <a:gd name="T107" fmla="*/ 180 h 3444"/>
                <a:gd name="T108" fmla="*/ 42 w 1966"/>
                <a:gd name="T109" fmla="*/ 115 h 3444"/>
                <a:gd name="T110" fmla="*/ 88 w 1966"/>
                <a:gd name="T111" fmla="*/ 63 h 3444"/>
                <a:gd name="T112" fmla="*/ 148 w 1966"/>
                <a:gd name="T113" fmla="*/ 24 h 3444"/>
                <a:gd name="T114" fmla="*/ 218 w 1966"/>
                <a:gd name="T115" fmla="*/ 3 h 3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66" h="3444">
                  <a:moveTo>
                    <a:pt x="117" y="2755"/>
                  </a:moveTo>
                  <a:lnTo>
                    <a:pt x="117" y="3191"/>
                  </a:lnTo>
                  <a:lnTo>
                    <a:pt x="119" y="3219"/>
                  </a:lnTo>
                  <a:lnTo>
                    <a:pt x="127" y="3245"/>
                  </a:lnTo>
                  <a:lnTo>
                    <a:pt x="140" y="3269"/>
                  </a:lnTo>
                  <a:lnTo>
                    <a:pt x="157" y="3288"/>
                  </a:lnTo>
                  <a:lnTo>
                    <a:pt x="178" y="3305"/>
                  </a:lnTo>
                  <a:lnTo>
                    <a:pt x="201" y="3318"/>
                  </a:lnTo>
                  <a:lnTo>
                    <a:pt x="227" y="3326"/>
                  </a:lnTo>
                  <a:lnTo>
                    <a:pt x="255" y="3329"/>
                  </a:lnTo>
                  <a:lnTo>
                    <a:pt x="1711" y="3329"/>
                  </a:lnTo>
                  <a:lnTo>
                    <a:pt x="1740" y="3326"/>
                  </a:lnTo>
                  <a:lnTo>
                    <a:pt x="1766" y="3318"/>
                  </a:lnTo>
                  <a:lnTo>
                    <a:pt x="1789" y="3305"/>
                  </a:lnTo>
                  <a:lnTo>
                    <a:pt x="1810" y="3288"/>
                  </a:lnTo>
                  <a:lnTo>
                    <a:pt x="1827" y="3269"/>
                  </a:lnTo>
                  <a:lnTo>
                    <a:pt x="1840" y="3245"/>
                  </a:lnTo>
                  <a:lnTo>
                    <a:pt x="1848" y="3219"/>
                  </a:lnTo>
                  <a:lnTo>
                    <a:pt x="1851" y="3191"/>
                  </a:lnTo>
                  <a:lnTo>
                    <a:pt x="1851" y="2755"/>
                  </a:lnTo>
                  <a:lnTo>
                    <a:pt x="117" y="2755"/>
                  </a:lnTo>
                  <a:close/>
                  <a:moveTo>
                    <a:pt x="255" y="115"/>
                  </a:moveTo>
                  <a:lnTo>
                    <a:pt x="227" y="118"/>
                  </a:lnTo>
                  <a:lnTo>
                    <a:pt x="201" y="126"/>
                  </a:lnTo>
                  <a:lnTo>
                    <a:pt x="178" y="139"/>
                  </a:lnTo>
                  <a:lnTo>
                    <a:pt x="157" y="156"/>
                  </a:lnTo>
                  <a:lnTo>
                    <a:pt x="140" y="175"/>
                  </a:lnTo>
                  <a:lnTo>
                    <a:pt x="127" y="199"/>
                  </a:lnTo>
                  <a:lnTo>
                    <a:pt x="119" y="225"/>
                  </a:lnTo>
                  <a:lnTo>
                    <a:pt x="117" y="253"/>
                  </a:lnTo>
                  <a:lnTo>
                    <a:pt x="117" y="344"/>
                  </a:lnTo>
                  <a:lnTo>
                    <a:pt x="1851" y="344"/>
                  </a:lnTo>
                  <a:lnTo>
                    <a:pt x="1851" y="253"/>
                  </a:lnTo>
                  <a:lnTo>
                    <a:pt x="1848" y="225"/>
                  </a:lnTo>
                  <a:lnTo>
                    <a:pt x="1840" y="199"/>
                  </a:lnTo>
                  <a:lnTo>
                    <a:pt x="1827" y="175"/>
                  </a:lnTo>
                  <a:lnTo>
                    <a:pt x="1810" y="156"/>
                  </a:lnTo>
                  <a:lnTo>
                    <a:pt x="1789" y="139"/>
                  </a:lnTo>
                  <a:lnTo>
                    <a:pt x="1766" y="126"/>
                  </a:lnTo>
                  <a:lnTo>
                    <a:pt x="1740" y="118"/>
                  </a:lnTo>
                  <a:lnTo>
                    <a:pt x="1711" y="115"/>
                  </a:lnTo>
                  <a:lnTo>
                    <a:pt x="255" y="115"/>
                  </a:lnTo>
                  <a:close/>
                  <a:moveTo>
                    <a:pt x="255" y="0"/>
                  </a:moveTo>
                  <a:lnTo>
                    <a:pt x="1711" y="0"/>
                  </a:lnTo>
                  <a:lnTo>
                    <a:pt x="1749" y="3"/>
                  </a:lnTo>
                  <a:lnTo>
                    <a:pt x="1785" y="10"/>
                  </a:lnTo>
                  <a:lnTo>
                    <a:pt x="1819" y="24"/>
                  </a:lnTo>
                  <a:lnTo>
                    <a:pt x="1850" y="41"/>
                  </a:lnTo>
                  <a:lnTo>
                    <a:pt x="1879" y="63"/>
                  </a:lnTo>
                  <a:lnTo>
                    <a:pt x="1904" y="87"/>
                  </a:lnTo>
                  <a:lnTo>
                    <a:pt x="1925" y="115"/>
                  </a:lnTo>
                  <a:lnTo>
                    <a:pt x="1943" y="146"/>
                  </a:lnTo>
                  <a:lnTo>
                    <a:pt x="1955" y="180"/>
                  </a:lnTo>
                  <a:lnTo>
                    <a:pt x="1964" y="215"/>
                  </a:lnTo>
                  <a:lnTo>
                    <a:pt x="1966" y="253"/>
                  </a:lnTo>
                  <a:lnTo>
                    <a:pt x="1966" y="1263"/>
                  </a:lnTo>
                  <a:lnTo>
                    <a:pt x="1964" y="1281"/>
                  </a:lnTo>
                  <a:lnTo>
                    <a:pt x="1955" y="1296"/>
                  </a:lnTo>
                  <a:lnTo>
                    <a:pt x="1943" y="1309"/>
                  </a:lnTo>
                  <a:lnTo>
                    <a:pt x="1927" y="1317"/>
                  </a:lnTo>
                  <a:lnTo>
                    <a:pt x="1908" y="1320"/>
                  </a:lnTo>
                  <a:lnTo>
                    <a:pt x="1890" y="1317"/>
                  </a:lnTo>
                  <a:lnTo>
                    <a:pt x="1874" y="1309"/>
                  </a:lnTo>
                  <a:lnTo>
                    <a:pt x="1862" y="1296"/>
                  </a:lnTo>
                  <a:lnTo>
                    <a:pt x="1853" y="1281"/>
                  </a:lnTo>
                  <a:lnTo>
                    <a:pt x="1851" y="1263"/>
                  </a:lnTo>
                  <a:lnTo>
                    <a:pt x="1851" y="459"/>
                  </a:lnTo>
                  <a:lnTo>
                    <a:pt x="117" y="459"/>
                  </a:lnTo>
                  <a:lnTo>
                    <a:pt x="117" y="2640"/>
                  </a:lnTo>
                  <a:lnTo>
                    <a:pt x="1851" y="2640"/>
                  </a:lnTo>
                  <a:lnTo>
                    <a:pt x="1851" y="1837"/>
                  </a:lnTo>
                  <a:lnTo>
                    <a:pt x="1853" y="1818"/>
                  </a:lnTo>
                  <a:lnTo>
                    <a:pt x="1862" y="1802"/>
                  </a:lnTo>
                  <a:lnTo>
                    <a:pt x="1874" y="1790"/>
                  </a:lnTo>
                  <a:lnTo>
                    <a:pt x="1890" y="1783"/>
                  </a:lnTo>
                  <a:lnTo>
                    <a:pt x="1908" y="1779"/>
                  </a:lnTo>
                  <a:lnTo>
                    <a:pt x="1927" y="1783"/>
                  </a:lnTo>
                  <a:lnTo>
                    <a:pt x="1943" y="1790"/>
                  </a:lnTo>
                  <a:lnTo>
                    <a:pt x="1955" y="1802"/>
                  </a:lnTo>
                  <a:lnTo>
                    <a:pt x="1964" y="1818"/>
                  </a:lnTo>
                  <a:lnTo>
                    <a:pt x="1966" y="1837"/>
                  </a:lnTo>
                  <a:lnTo>
                    <a:pt x="1966" y="3191"/>
                  </a:lnTo>
                  <a:lnTo>
                    <a:pt x="1964" y="3229"/>
                  </a:lnTo>
                  <a:lnTo>
                    <a:pt x="1955" y="3264"/>
                  </a:lnTo>
                  <a:lnTo>
                    <a:pt x="1943" y="3298"/>
                  </a:lnTo>
                  <a:lnTo>
                    <a:pt x="1925" y="3329"/>
                  </a:lnTo>
                  <a:lnTo>
                    <a:pt x="1904" y="3357"/>
                  </a:lnTo>
                  <a:lnTo>
                    <a:pt x="1879" y="3381"/>
                  </a:lnTo>
                  <a:lnTo>
                    <a:pt x="1850" y="3403"/>
                  </a:lnTo>
                  <a:lnTo>
                    <a:pt x="1819" y="3420"/>
                  </a:lnTo>
                  <a:lnTo>
                    <a:pt x="1785" y="3434"/>
                  </a:lnTo>
                  <a:lnTo>
                    <a:pt x="1749" y="3441"/>
                  </a:lnTo>
                  <a:lnTo>
                    <a:pt x="1711" y="3444"/>
                  </a:lnTo>
                  <a:lnTo>
                    <a:pt x="255" y="3444"/>
                  </a:lnTo>
                  <a:lnTo>
                    <a:pt x="218" y="3441"/>
                  </a:lnTo>
                  <a:lnTo>
                    <a:pt x="182" y="3434"/>
                  </a:lnTo>
                  <a:lnTo>
                    <a:pt x="148" y="3420"/>
                  </a:lnTo>
                  <a:lnTo>
                    <a:pt x="117" y="3403"/>
                  </a:lnTo>
                  <a:lnTo>
                    <a:pt x="88" y="3381"/>
                  </a:lnTo>
                  <a:lnTo>
                    <a:pt x="63" y="3357"/>
                  </a:lnTo>
                  <a:lnTo>
                    <a:pt x="42" y="3329"/>
                  </a:lnTo>
                  <a:lnTo>
                    <a:pt x="24" y="3298"/>
                  </a:lnTo>
                  <a:lnTo>
                    <a:pt x="12" y="3264"/>
                  </a:lnTo>
                  <a:lnTo>
                    <a:pt x="3" y="3229"/>
                  </a:lnTo>
                  <a:lnTo>
                    <a:pt x="0" y="3191"/>
                  </a:lnTo>
                  <a:lnTo>
                    <a:pt x="0" y="253"/>
                  </a:lnTo>
                  <a:lnTo>
                    <a:pt x="3" y="215"/>
                  </a:lnTo>
                  <a:lnTo>
                    <a:pt x="12" y="180"/>
                  </a:lnTo>
                  <a:lnTo>
                    <a:pt x="24" y="146"/>
                  </a:lnTo>
                  <a:lnTo>
                    <a:pt x="42" y="115"/>
                  </a:lnTo>
                  <a:lnTo>
                    <a:pt x="63" y="87"/>
                  </a:lnTo>
                  <a:lnTo>
                    <a:pt x="88" y="63"/>
                  </a:lnTo>
                  <a:lnTo>
                    <a:pt x="117" y="41"/>
                  </a:lnTo>
                  <a:lnTo>
                    <a:pt x="148" y="24"/>
                  </a:lnTo>
                  <a:lnTo>
                    <a:pt x="182" y="10"/>
                  </a:lnTo>
                  <a:lnTo>
                    <a:pt x="218" y="3"/>
                  </a:lnTo>
                  <a:lnTo>
                    <a:pt x="2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0" name="Freeform 1362"/>
            <p:cNvSpPr>
              <a:spLocks noEditPoints="1"/>
            </p:cNvSpPr>
            <p:nvPr/>
          </p:nvSpPr>
          <p:spPr bwMode="auto">
            <a:xfrm>
              <a:off x="1818" y="449"/>
              <a:ext cx="38" cy="39"/>
            </a:xfrm>
            <a:custGeom>
              <a:avLst/>
              <a:gdLst>
                <a:gd name="T0" fmla="*/ 205 w 463"/>
                <a:gd name="T1" fmla="*/ 118 h 459"/>
                <a:gd name="T2" fmla="*/ 159 w 463"/>
                <a:gd name="T3" fmla="*/ 139 h 459"/>
                <a:gd name="T4" fmla="*/ 128 w 463"/>
                <a:gd name="T5" fmla="*/ 179 h 459"/>
                <a:gd name="T6" fmla="*/ 115 w 463"/>
                <a:gd name="T7" fmla="*/ 229 h 459"/>
                <a:gd name="T8" fmla="*/ 128 w 463"/>
                <a:gd name="T9" fmla="*/ 279 h 459"/>
                <a:gd name="T10" fmla="*/ 159 w 463"/>
                <a:gd name="T11" fmla="*/ 319 h 459"/>
                <a:gd name="T12" fmla="*/ 205 w 463"/>
                <a:gd name="T13" fmla="*/ 341 h 459"/>
                <a:gd name="T14" fmla="*/ 258 w 463"/>
                <a:gd name="T15" fmla="*/ 341 h 459"/>
                <a:gd name="T16" fmla="*/ 303 w 463"/>
                <a:gd name="T17" fmla="*/ 319 h 459"/>
                <a:gd name="T18" fmla="*/ 335 w 463"/>
                <a:gd name="T19" fmla="*/ 279 h 459"/>
                <a:gd name="T20" fmla="*/ 346 w 463"/>
                <a:gd name="T21" fmla="*/ 229 h 459"/>
                <a:gd name="T22" fmla="*/ 335 w 463"/>
                <a:gd name="T23" fmla="*/ 179 h 459"/>
                <a:gd name="T24" fmla="*/ 303 w 463"/>
                <a:gd name="T25" fmla="*/ 139 h 459"/>
                <a:gd name="T26" fmla="*/ 258 w 463"/>
                <a:gd name="T27" fmla="*/ 118 h 459"/>
                <a:gd name="T28" fmla="*/ 232 w 463"/>
                <a:gd name="T29" fmla="*/ 0 h 459"/>
                <a:gd name="T30" fmla="*/ 304 w 463"/>
                <a:gd name="T31" fmla="*/ 11 h 459"/>
                <a:gd name="T32" fmla="*/ 368 w 463"/>
                <a:gd name="T33" fmla="*/ 43 h 459"/>
                <a:gd name="T34" fmla="*/ 418 w 463"/>
                <a:gd name="T35" fmla="*/ 94 h 459"/>
                <a:gd name="T36" fmla="*/ 451 w 463"/>
                <a:gd name="T37" fmla="*/ 156 h 459"/>
                <a:gd name="T38" fmla="*/ 463 w 463"/>
                <a:gd name="T39" fmla="*/ 229 h 459"/>
                <a:gd name="T40" fmla="*/ 451 w 463"/>
                <a:gd name="T41" fmla="*/ 301 h 459"/>
                <a:gd name="T42" fmla="*/ 418 w 463"/>
                <a:gd name="T43" fmla="*/ 365 h 459"/>
                <a:gd name="T44" fmla="*/ 368 w 463"/>
                <a:gd name="T45" fmla="*/ 415 h 459"/>
                <a:gd name="T46" fmla="*/ 304 w 463"/>
                <a:gd name="T47" fmla="*/ 447 h 459"/>
                <a:gd name="T48" fmla="*/ 232 w 463"/>
                <a:gd name="T49" fmla="*/ 459 h 459"/>
                <a:gd name="T50" fmla="*/ 158 w 463"/>
                <a:gd name="T51" fmla="*/ 447 h 459"/>
                <a:gd name="T52" fmla="*/ 95 w 463"/>
                <a:gd name="T53" fmla="*/ 415 h 459"/>
                <a:gd name="T54" fmla="*/ 45 w 463"/>
                <a:gd name="T55" fmla="*/ 365 h 459"/>
                <a:gd name="T56" fmla="*/ 12 w 463"/>
                <a:gd name="T57" fmla="*/ 301 h 459"/>
                <a:gd name="T58" fmla="*/ 0 w 463"/>
                <a:gd name="T59" fmla="*/ 229 h 459"/>
                <a:gd name="T60" fmla="*/ 12 w 463"/>
                <a:gd name="T61" fmla="*/ 156 h 459"/>
                <a:gd name="T62" fmla="*/ 45 w 463"/>
                <a:gd name="T63" fmla="*/ 94 h 459"/>
                <a:gd name="T64" fmla="*/ 95 w 463"/>
                <a:gd name="T65" fmla="*/ 43 h 459"/>
                <a:gd name="T66" fmla="*/ 158 w 463"/>
                <a:gd name="T67" fmla="*/ 11 h 459"/>
                <a:gd name="T68" fmla="*/ 232 w 463"/>
                <a:gd name="T69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3" h="459">
                  <a:moveTo>
                    <a:pt x="232" y="114"/>
                  </a:moveTo>
                  <a:lnTo>
                    <a:pt x="205" y="118"/>
                  </a:lnTo>
                  <a:lnTo>
                    <a:pt x="180" y="126"/>
                  </a:lnTo>
                  <a:lnTo>
                    <a:pt x="159" y="139"/>
                  </a:lnTo>
                  <a:lnTo>
                    <a:pt x="142" y="157"/>
                  </a:lnTo>
                  <a:lnTo>
                    <a:pt x="128" y="179"/>
                  </a:lnTo>
                  <a:lnTo>
                    <a:pt x="118" y="203"/>
                  </a:lnTo>
                  <a:lnTo>
                    <a:pt x="115" y="229"/>
                  </a:lnTo>
                  <a:lnTo>
                    <a:pt x="118" y="255"/>
                  </a:lnTo>
                  <a:lnTo>
                    <a:pt x="128" y="279"/>
                  </a:lnTo>
                  <a:lnTo>
                    <a:pt x="142" y="301"/>
                  </a:lnTo>
                  <a:lnTo>
                    <a:pt x="159" y="319"/>
                  </a:lnTo>
                  <a:lnTo>
                    <a:pt x="180" y="333"/>
                  </a:lnTo>
                  <a:lnTo>
                    <a:pt x="205" y="341"/>
                  </a:lnTo>
                  <a:lnTo>
                    <a:pt x="232" y="344"/>
                  </a:lnTo>
                  <a:lnTo>
                    <a:pt x="258" y="341"/>
                  </a:lnTo>
                  <a:lnTo>
                    <a:pt x="282" y="333"/>
                  </a:lnTo>
                  <a:lnTo>
                    <a:pt x="303" y="319"/>
                  </a:lnTo>
                  <a:lnTo>
                    <a:pt x="321" y="301"/>
                  </a:lnTo>
                  <a:lnTo>
                    <a:pt x="335" y="279"/>
                  </a:lnTo>
                  <a:lnTo>
                    <a:pt x="344" y="255"/>
                  </a:lnTo>
                  <a:lnTo>
                    <a:pt x="346" y="229"/>
                  </a:lnTo>
                  <a:lnTo>
                    <a:pt x="344" y="203"/>
                  </a:lnTo>
                  <a:lnTo>
                    <a:pt x="335" y="179"/>
                  </a:lnTo>
                  <a:lnTo>
                    <a:pt x="321" y="157"/>
                  </a:lnTo>
                  <a:lnTo>
                    <a:pt x="303" y="139"/>
                  </a:lnTo>
                  <a:lnTo>
                    <a:pt x="282" y="126"/>
                  </a:lnTo>
                  <a:lnTo>
                    <a:pt x="258" y="118"/>
                  </a:lnTo>
                  <a:lnTo>
                    <a:pt x="232" y="114"/>
                  </a:lnTo>
                  <a:close/>
                  <a:moveTo>
                    <a:pt x="232" y="0"/>
                  </a:moveTo>
                  <a:lnTo>
                    <a:pt x="269" y="3"/>
                  </a:lnTo>
                  <a:lnTo>
                    <a:pt x="304" y="11"/>
                  </a:lnTo>
                  <a:lnTo>
                    <a:pt x="338" y="26"/>
                  </a:lnTo>
                  <a:lnTo>
                    <a:pt x="368" y="43"/>
                  </a:lnTo>
                  <a:lnTo>
                    <a:pt x="395" y="66"/>
                  </a:lnTo>
                  <a:lnTo>
                    <a:pt x="418" y="94"/>
                  </a:lnTo>
                  <a:lnTo>
                    <a:pt x="437" y="124"/>
                  </a:lnTo>
                  <a:lnTo>
                    <a:pt x="451" y="156"/>
                  </a:lnTo>
                  <a:lnTo>
                    <a:pt x="460" y="192"/>
                  </a:lnTo>
                  <a:lnTo>
                    <a:pt x="463" y="229"/>
                  </a:lnTo>
                  <a:lnTo>
                    <a:pt x="460" y="267"/>
                  </a:lnTo>
                  <a:lnTo>
                    <a:pt x="451" y="301"/>
                  </a:lnTo>
                  <a:lnTo>
                    <a:pt x="437" y="335"/>
                  </a:lnTo>
                  <a:lnTo>
                    <a:pt x="418" y="365"/>
                  </a:lnTo>
                  <a:lnTo>
                    <a:pt x="395" y="392"/>
                  </a:lnTo>
                  <a:lnTo>
                    <a:pt x="368" y="415"/>
                  </a:lnTo>
                  <a:lnTo>
                    <a:pt x="338" y="434"/>
                  </a:lnTo>
                  <a:lnTo>
                    <a:pt x="304" y="447"/>
                  </a:lnTo>
                  <a:lnTo>
                    <a:pt x="269" y="456"/>
                  </a:lnTo>
                  <a:lnTo>
                    <a:pt x="232" y="459"/>
                  </a:lnTo>
                  <a:lnTo>
                    <a:pt x="194" y="456"/>
                  </a:lnTo>
                  <a:lnTo>
                    <a:pt x="158" y="447"/>
                  </a:lnTo>
                  <a:lnTo>
                    <a:pt x="126" y="434"/>
                  </a:lnTo>
                  <a:lnTo>
                    <a:pt x="95" y="415"/>
                  </a:lnTo>
                  <a:lnTo>
                    <a:pt x="68" y="392"/>
                  </a:lnTo>
                  <a:lnTo>
                    <a:pt x="45" y="365"/>
                  </a:lnTo>
                  <a:lnTo>
                    <a:pt x="26" y="335"/>
                  </a:lnTo>
                  <a:lnTo>
                    <a:pt x="12" y="301"/>
                  </a:lnTo>
                  <a:lnTo>
                    <a:pt x="3" y="267"/>
                  </a:lnTo>
                  <a:lnTo>
                    <a:pt x="0" y="229"/>
                  </a:lnTo>
                  <a:lnTo>
                    <a:pt x="3" y="192"/>
                  </a:lnTo>
                  <a:lnTo>
                    <a:pt x="12" y="156"/>
                  </a:lnTo>
                  <a:lnTo>
                    <a:pt x="26" y="124"/>
                  </a:lnTo>
                  <a:lnTo>
                    <a:pt x="45" y="94"/>
                  </a:lnTo>
                  <a:lnTo>
                    <a:pt x="68" y="66"/>
                  </a:lnTo>
                  <a:lnTo>
                    <a:pt x="95" y="43"/>
                  </a:lnTo>
                  <a:lnTo>
                    <a:pt x="126" y="26"/>
                  </a:lnTo>
                  <a:lnTo>
                    <a:pt x="158" y="11"/>
                  </a:lnTo>
                  <a:lnTo>
                    <a:pt x="194" y="3"/>
                  </a:lnTo>
                  <a:lnTo>
                    <a:pt x="2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1" name="Freeform 1363"/>
            <p:cNvSpPr>
              <a:spLocks/>
            </p:cNvSpPr>
            <p:nvPr/>
          </p:nvSpPr>
          <p:spPr bwMode="auto">
            <a:xfrm>
              <a:off x="1813" y="229"/>
              <a:ext cx="29" cy="10"/>
            </a:xfrm>
            <a:custGeom>
              <a:avLst/>
              <a:gdLst>
                <a:gd name="T0" fmla="*/ 57 w 346"/>
                <a:gd name="T1" fmla="*/ 0 h 115"/>
                <a:gd name="T2" fmla="*/ 289 w 346"/>
                <a:gd name="T3" fmla="*/ 0 h 115"/>
                <a:gd name="T4" fmla="*/ 307 w 346"/>
                <a:gd name="T5" fmla="*/ 3 h 115"/>
                <a:gd name="T6" fmla="*/ 323 w 346"/>
                <a:gd name="T7" fmla="*/ 12 h 115"/>
                <a:gd name="T8" fmla="*/ 335 w 346"/>
                <a:gd name="T9" fmla="*/ 23 h 115"/>
                <a:gd name="T10" fmla="*/ 344 w 346"/>
                <a:gd name="T11" fmla="*/ 40 h 115"/>
                <a:gd name="T12" fmla="*/ 346 w 346"/>
                <a:gd name="T13" fmla="*/ 58 h 115"/>
                <a:gd name="T14" fmla="*/ 344 w 346"/>
                <a:gd name="T15" fmla="*/ 75 h 115"/>
                <a:gd name="T16" fmla="*/ 335 w 346"/>
                <a:gd name="T17" fmla="*/ 91 h 115"/>
                <a:gd name="T18" fmla="*/ 323 w 346"/>
                <a:gd name="T19" fmla="*/ 104 h 115"/>
                <a:gd name="T20" fmla="*/ 307 w 346"/>
                <a:gd name="T21" fmla="*/ 112 h 115"/>
                <a:gd name="T22" fmla="*/ 289 w 346"/>
                <a:gd name="T23" fmla="*/ 115 h 115"/>
                <a:gd name="T24" fmla="*/ 57 w 346"/>
                <a:gd name="T25" fmla="*/ 115 h 115"/>
                <a:gd name="T26" fmla="*/ 39 w 346"/>
                <a:gd name="T27" fmla="*/ 112 h 115"/>
                <a:gd name="T28" fmla="*/ 23 w 346"/>
                <a:gd name="T29" fmla="*/ 104 h 115"/>
                <a:gd name="T30" fmla="*/ 10 w 346"/>
                <a:gd name="T31" fmla="*/ 91 h 115"/>
                <a:gd name="T32" fmla="*/ 2 w 346"/>
                <a:gd name="T33" fmla="*/ 75 h 115"/>
                <a:gd name="T34" fmla="*/ 0 w 346"/>
                <a:gd name="T35" fmla="*/ 58 h 115"/>
                <a:gd name="T36" fmla="*/ 2 w 346"/>
                <a:gd name="T37" fmla="*/ 40 h 115"/>
                <a:gd name="T38" fmla="*/ 10 w 346"/>
                <a:gd name="T39" fmla="*/ 23 h 115"/>
                <a:gd name="T40" fmla="*/ 23 w 346"/>
                <a:gd name="T41" fmla="*/ 12 h 115"/>
                <a:gd name="T42" fmla="*/ 39 w 346"/>
                <a:gd name="T43" fmla="*/ 3 h 115"/>
                <a:gd name="T44" fmla="*/ 57 w 346"/>
                <a:gd name="T4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6" h="115">
                  <a:moveTo>
                    <a:pt x="57" y="0"/>
                  </a:moveTo>
                  <a:lnTo>
                    <a:pt x="289" y="0"/>
                  </a:lnTo>
                  <a:lnTo>
                    <a:pt x="307" y="3"/>
                  </a:lnTo>
                  <a:lnTo>
                    <a:pt x="323" y="12"/>
                  </a:lnTo>
                  <a:lnTo>
                    <a:pt x="335" y="23"/>
                  </a:lnTo>
                  <a:lnTo>
                    <a:pt x="344" y="40"/>
                  </a:lnTo>
                  <a:lnTo>
                    <a:pt x="346" y="58"/>
                  </a:lnTo>
                  <a:lnTo>
                    <a:pt x="344" y="75"/>
                  </a:lnTo>
                  <a:lnTo>
                    <a:pt x="335" y="91"/>
                  </a:lnTo>
                  <a:lnTo>
                    <a:pt x="323" y="104"/>
                  </a:lnTo>
                  <a:lnTo>
                    <a:pt x="307" y="112"/>
                  </a:lnTo>
                  <a:lnTo>
                    <a:pt x="289" y="115"/>
                  </a:lnTo>
                  <a:lnTo>
                    <a:pt x="57" y="115"/>
                  </a:lnTo>
                  <a:lnTo>
                    <a:pt x="39" y="112"/>
                  </a:lnTo>
                  <a:lnTo>
                    <a:pt x="23" y="104"/>
                  </a:lnTo>
                  <a:lnTo>
                    <a:pt x="10" y="91"/>
                  </a:lnTo>
                  <a:lnTo>
                    <a:pt x="2" y="75"/>
                  </a:lnTo>
                  <a:lnTo>
                    <a:pt x="0" y="58"/>
                  </a:lnTo>
                  <a:lnTo>
                    <a:pt x="2" y="40"/>
                  </a:lnTo>
                  <a:lnTo>
                    <a:pt x="10" y="23"/>
                  </a:lnTo>
                  <a:lnTo>
                    <a:pt x="23" y="12"/>
                  </a:lnTo>
                  <a:lnTo>
                    <a:pt x="39" y="3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2" name="Freeform 1364"/>
            <p:cNvSpPr>
              <a:spLocks/>
            </p:cNvSpPr>
            <p:nvPr/>
          </p:nvSpPr>
          <p:spPr bwMode="auto">
            <a:xfrm>
              <a:off x="1846" y="229"/>
              <a:ext cx="15" cy="10"/>
            </a:xfrm>
            <a:custGeom>
              <a:avLst/>
              <a:gdLst>
                <a:gd name="T0" fmla="*/ 59 w 175"/>
                <a:gd name="T1" fmla="*/ 0 h 115"/>
                <a:gd name="T2" fmla="*/ 117 w 175"/>
                <a:gd name="T3" fmla="*/ 0 h 115"/>
                <a:gd name="T4" fmla="*/ 135 w 175"/>
                <a:gd name="T5" fmla="*/ 3 h 115"/>
                <a:gd name="T6" fmla="*/ 151 w 175"/>
                <a:gd name="T7" fmla="*/ 12 h 115"/>
                <a:gd name="T8" fmla="*/ 163 w 175"/>
                <a:gd name="T9" fmla="*/ 23 h 115"/>
                <a:gd name="T10" fmla="*/ 172 w 175"/>
                <a:gd name="T11" fmla="*/ 40 h 115"/>
                <a:gd name="T12" fmla="*/ 175 w 175"/>
                <a:gd name="T13" fmla="*/ 58 h 115"/>
                <a:gd name="T14" fmla="*/ 172 w 175"/>
                <a:gd name="T15" fmla="*/ 75 h 115"/>
                <a:gd name="T16" fmla="*/ 163 w 175"/>
                <a:gd name="T17" fmla="*/ 91 h 115"/>
                <a:gd name="T18" fmla="*/ 151 w 175"/>
                <a:gd name="T19" fmla="*/ 104 h 115"/>
                <a:gd name="T20" fmla="*/ 135 w 175"/>
                <a:gd name="T21" fmla="*/ 112 h 115"/>
                <a:gd name="T22" fmla="*/ 117 w 175"/>
                <a:gd name="T23" fmla="*/ 115 h 115"/>
                <a:gd name="T24" fmla="*/ 59 w 175"/>
                <a:gd name="T25" fmla="*/ 115 h 115"/>
                <a:gd name="T26" fmla="*/ 40 w 175"/>
                <a:gd name="T27" fmla="*/ 112 h 115"/>
                <a:gd name="T28" fmla="*/ 25 w 175"/>
                <a:gd name="T29" fmla="*/ 104 h 115"/>
                <a:gd name="T30" fmla="*/ 12 w 175"/>
                <a:gd name="T31" fmla="*/ 91 h 115"/>
                <a:gd name="T32" fmla="*/ 4 w 175"/>
                <a:gd name="T33" fmla="*/ 75 h 115"/>
                <a:gd name="T34" fmla="*/ 0 w 175"/>
                <a:gd name="T35" fmla="*/ 58 h 115"/>
                <a:gd name="T36" fmla="*/ 4 w 175"/>
                <a:gd name="T37" fmla="*/ 40 h 115"/>
                <a:gd name="T38" fmla="*/ 12 w 175"/>
                <a:gd name="T39" fmla="*/ 23 h 115"/>
                <a:gd name="T40" fmla="*/ 25 w 175"/>
                <a:gd name="T41" fmla="*/ 12 h 115"/>
                <a:gd name="T42" fmla="*/ 40 w 175"/>
                <a:gd name="T43" fmla="*/ 3 h 115"/>
                <a:gd name="T44" fmla="*/ 59 w 175"/>
                <a:gd name="T4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5" h="115">
                  <a:moveTo>
                    <a:pt x="59" y="0"/>
                  </a:moveTo>
                  <a:lnTo>
                    <a:pt x="117" y="0"/>
                  </a:lnTo>
                  <a:lnTo>
                    <a:pt x="135" y="3"/>
                  </a:lnTo>
                  <a:lnTo>
                    <a:pt x="151" y="12"/>
                  </a:lnTo>
                  <a:lnTo>
                    <a:pt x="163" y="23"/>
                  </a:lnTo>
                  <a:lnTo>
                    <a:pt x="172" y="40"/>
                  </a:lnTo>
                  <a:lnTo>
                    <a:pt x="175" y="58"/>
                  </a:lnTo>
                  <a:lnTo>
                    <a:pt x="172" y="75"/>
                  </a:lnTo>
                  <a:lnTo>
                    <a:pt x="163" y="91"/>
                  </a:lnTo>
                  <a:lnTo>
                    <a:pt x="151" y="104"/>
                  </a:lnTo>
                  <a:lnTo>
                    <a:pt x="135" y="112"/>
                  </a:lnTo>
                  <a:lnTo>
                    <a:pt x="117" y="115"/>
                  </a:lnTo>
                  <a:lnTo>
                    <a:pt x="59" y="115"/>
                  </a:lnTo>
                  <a:lnTo>
                    <a:pt x="40" y="112"/>
                  </a:lnTo>
                  <a:lnTo>
                    <a:pt x="25" y="104"/>
                  </a:lnTo>
                  <a:lnTo>
                    <a:pt x="12" y="91"/>
                  </a:lnTo>
                  <a:lnTo>
                    <a:pt x="4" y="75"/>
                  </a:lnTo>
                  <a:lnTo>
                    <a:pt x="0" y="58"/>
                  </a:lnTo>
                  <a:lnTo>
                    <a:pt x="4" y="40"/>
                  </a:lnTo>
                  <a:lnTo>
                    <a:pt x="12" y="23"/>
                  </a:lnTo>
                  <a:lnTo>
                    <a:pt x="25" y="12"/>
                  </a:lnTo>
                  <a:lnTo>
                    <a:pt x="40" y="3"/>
                  </a:lnTo>
                  <a:lnTo>
                    <a:pt x="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3" name="Freeform 1365"/>
            <p:cNvSpPr>
              <a:spLocks/>
            </p:cNvSpPr>
            <p:nvPr/>
          </p:nvSpPr>
          <p:spPr bwMode="auto">
            <a:xfrm>
              <a:off x="1827" y="282"/>
              <a:ext cx="193" cy="124"/>
            </a:xfrm>
            <a:custGeom>
              <a:avLst/>
              <a:gdLst>
                <a:gd name="T0" fmla="*/ 752 w 2313"/>
                <a:gd name="T1" fmla="*/ 0 h 1492"/>
                <a:gd name="T2" fmla="*/ 766 w 2313"/>
                <a:gd name="T3" fmla="*/ 2 h 1492"/>
                <a:gd name="T4" fmla="*/ 780 w 2313"/>
                <a:gd name="T5" fmla="*/ 7 h 1492"/>
                <a:gd name="T6" fmla="*/ 792 w 2313"/>
                <a:gd name="T7" fmla="*/ 16 h 1492"/>
                <a:gd name="T8" fmla="*/ 801 w 2313"/>
                <a:gd name="T9" fmla="*/ 29 h 1492"/>
                <a:gd name="T10" fmla="*/ 808 w 2313"/>
                <a:gd name="T11" fmla="*/ 42 h 1492"/>
                <a:gd name="T12" fmla="*/ 809 w 2313"/>
                <a:gd name="T13" fmla="*/ 57 h 1492"/>
                <a:gd name="T14" fmla="*/ 808 w 2313"/>
                <a:gd name="T15" fmla="*/ 72 h 1492"/>
                <a:gd name="T16" fmla="*/ 801 w 2313"/>
                <a:gd name="T17" fmla="*/ 85 h 1492"/>
                <a:gd name="T18" fmla="*/ 792 w 2313"/>
                <a:gd name="T19" fmla="*/ 98 h 1492"/>
                <a:gd name="T20" fmla="*/ 197 w 2313"/>
                <a:gd name="T21" fmla="*/ 688 h 1492"/>
                <a:gd name="T22" fmla="*/ 2254 w 2313"/>
                <a:gd name="T23" fmla="*/ 688 h 1492"/>
                <a:gd name="T24" fmla="*/ 2273 w 2313"/>
                <a:gd name="T25" fmla="*/ 692 h 1492"/>
                <a:gd name="T26" fmla="*/ 2289 w 2313"/>
                <a:gd name="T27" fmla="*/ 700 h 1492"/>
                <a:gd name="T28" fmla="*/ 2301 w 2313"/>
                <a:gd name="T29" fmla="*/ 712 h 1492"/>
                <a:gd name="T30" fmla="*/ 2310 w 2313"/>
                <a:gd name="T31" fmla="*/ 728 h 1492"/>
                <a:gd name="T32" fmla="*/ 2313 w 2313"/>
                <a:gd name="T33" fmla="*/ 746 h 1492"/>
                <a:gd name="T34" fmla="*/ 2310 w 2313"/>
                <a:gd name="T35" fmla="*/ 764 h 1492"/>
                <a:gd name="T36" fmla="*/ 2301 w 2313"/>
                <a:gd name="T37" fmla="*/ 779 h 1492"/>
                <a:gd name="T38" fmla="*/ 2289 w 2313"/>
                <a:gd name="T39" fmla="*/ 792 h 1492"/>
                <a:gd name="T40" fmla="*/ 2273 w 2313"/>
                <a:gd name="T41" fmla="*/ 800 h 1492"/>
                <a:gd name="T42" fmla="*/ 2254 w 2313"/>
                <a:gd name="T43" fmla="*/ 803 h 1492"/>
                <a:gd name="T44" fmla="*/ 197 w 2313"/>
                <a:gd name="T45" fmla="*/ 803 h 1492"/>
                <a:gd name="T46" fmla="*/ 792 w 2313"/>
                <a:gd name="T47" fmla="*/ 1394 h 1492"/>
                <a:gd name="T48" fmla="*/ 801 w 2313"/>
                <a:gd name="T49" fmla="*/ 1406 h 1492"/>
                <a:gd name="T50" fmla="*/ 808 w 2313"/>
                <a:gd name="T51" fmla="*/ 1420 h 1492"/>
                <a:gd name="T52" fmla="*/ 809 w 2313"/>
                <a:gd name="T53" fmla="*/ 1435 h 1492"/>
                <a:gd name="T54" fmla="*/ 808 w 2313"/>
                <a:gd name="T55" fmla="*/ 1449 h 1492"/>
                <a:gd name="T56" fmla="*/ 801 w 2313"/>
                <a:gd name="T57" fmla="*/ 1463 h 1492"/>
                <a:gd name="T58" fmla="*/ 792 w 2313"/>
                <a:gd name="T59" fmla="*/ 1475 h 1492"/>
                <a:gd name="T60" fmla="*/ 780 w 2313"/>
                <a:gd name="T61" fmla="*/ 1485 h 1492"/>
                <a:gd name="T62" fmla="*/ 766 w 2313"/>
                <a:gd name="T63" fmla="*/ 1490 h 1492"/>
                <a:gd name="T64" fmla="*/ 751 w 2313"/>
                <a:gd name="T65" fmla="*/ 1492 h 1492"/>
                <a:gd name="T66" fmla="*/ 737 w 2313"/>
                <a:gd name="T67" fmla="*/ 1490 h 1492"/>
                <a:gd name="T68" fmla="*/ 722 w 2313"/>
                <a:gd name="T69" fmla="*/ 1485 h 1492"/>
                <a:gd name="T70" fmla="*/ 711 w 2313"/>
                <a:gd name="T71" fmla="*/ 1475 h 1492"/>
                <a:gd name="T72" fmla="*/ 17 w 2313"/>
                <a:gd name="T73" fmla="*/ 787 h 1492"/>
                <a:gd name="T74" fmla="*/ 10 w 2313"/>
                <a:gd name="T75" fmla="*/ 778 h 1492"/>
                <a:gd name="T76" fmla="*/ 4 w 2313"/>
                <a:gd name="T77" fmla="*/ 768 h 1492"/>
                <a:gd name="T78" fmla="*/ 0 w 2313"/>
                <a:gd name="T79" fmla="*/ 753 h 1492"/>
                <a:gd name="T80" fmla="*/ 0 w 2313"/>
                <a:gd name="T81" fmla="*/ 738 h 1492"/>
                <a:gd name="T82" fmla="*/ 4 w 2313"/>
                <a:gd name="T83" fmla="*/ 724 h 1492"/>
                <a:gd name="T84" fmla="*/ 10 w 2313"/>
                <a:gd name="T85" fmla="*/ 713 h 1492"/>
                <a:gd name="T86" fmla="*/ 17 w 2313"/>
                <a:gd name="T87" fmla="*/ 705 h 1492"/>
                <a:gd name="T88" fmla="*/ 711 w 2313"/>
                <a:gd name="T89" fmla="*/ 16 h 1492"/>
                <a:gd name="T90" fmla="*/ 722 w 2313"/>
                <a:gd name="T91" fmla="*/ 7 h 1492"/>
                <a:gd name="T92" fmla="*/ 737 w 2313"/>
                <a:gd name="T93" fmla="*/ 2 h 1492"/>
                <a:gd name="T94" fmla="*/ 752 w 2313"/>
                <a:gd name="T95" fmla="*/ 0 h 1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313" h="1492">
                  <a:moveTo>
                    <a:pt x="752" y="0"/>
                  </a:moveTo>
                  <a:lnTo>
                    <a:pt x="766" y="2"/>
                  </a:lnTo>
                  <a:lnTo>
                    <a:pt x="780" y="7"/>
                  </a:lnTo>
                  <a:lnTo>
                    <a:pt x="792" y="16"/>
                  </a:lnTo>
                  <a:lnTo>
                    <a:pt x="801" y="29"/>
                  </a:lnTo>
                  <a:lnTo>
                    <a:pt x="808" y="42"/>
                  </a:lnTo>
                  <a:lnTo>
                    <a:pt x="809" y="57"/>
                  </a:lnTo>
                  <a:lnTo>
                    <a:pt x="808" y="72"/>
                  </a:lnTo>
                  <a:lnTo>
                    <a:pt x="801" y="85"/>
                  </a:lnTo>
                  <a:lnTo>
                    <a:pt x="792" y="98"/>
                  </a:lnTo>
                  <a:lnTo>
                    <a:pt x="197" y="688"/>
                  </a:lnTo>
                  <a:lnTo>
                    <a:pt x="2254" y="688"/>
                  </a:lnTo>
                  <a:lnTo>
                    <a:pt x="2273" y="692"/>
                  </a:lnTo>
                  <a:lnTo>
                    <a:pt x="2289" y="700"/>
                  </a:lnTo>
                  <a:lnTo>
                    <a:pt x="2301" y="712"/>
                  </a:lnTo>
                  <a:lnTo>
                    <a:pt x="2310" y="728"/>
                  </a:lnTo>
                  <a:lnTo>
                    <a:pt x="2313" y="746"/>
                  </a:lnTo>
                  <a:lnTo>
                    <a:pt x="2310" y="764"/>
                  </a:lnTo>
                  <a:lnTo>
                    <a:pt x="2301" y="779"/>
                  </a:lnTo>
                  <a:lnTo>
                    <a:pt x="2289" y="792"/>
                  </a:lnTo>
                  <a:lnTo>
                    <a:pt x="2273" y="800"/>
                  </a:lnTo>
                  <a:lnTo>
                    <a:pt x="2254" y="803"/>
                  </a:lnTo>
                  <a:lnTo>
                    <a:pt x="197" y="803"/>
                  </a:lnTo>
                  <a:lnTo>
                    <a:pt x="792" y="1394"/>
                  </a:lnTo>
                  <a:lnTo>
                    <a:pt x="801" y="1406"/>
                  </a:lnTo>
                  <a:lnTo>
                    <a:pt x="808" y="1420"/>
                  </a:lnTo>
                  <a:lnTo>
                    <a:pt x="809" y="1435"/>
                  </a:lnTo>
                  <a:lnTo>
                    <a:pt x="808" y="1449"/>
                  </a:lnTo>
                  <a:lnTo>
                    <a:pt x="801" y="1463"/>
                  </a:lnTo>
                  <a:lnTo>
                    <a:pt x="792" y="1475"/>
                  </a:lnTo>
                  <a:lnTo>
                    <a:pt x="780" y="1485"/>
                  </a:lnTo>
                  <a:lnTo>
                    <a:pt x="766" y="1490"/>
                  </a:lnTo>
                  <a:lnTo>
                    <a:pt x="751" y="1492"/>
                  </a:lnTo>
                  <a:lnTo>
                    <a:pt x="737" y="1490"/>
                  </a:lnTo>
                  <a:lnTo>
                    <a:pt x="722" y="1485"/>
                  </a:lnTo>
                  <a:lnTo>
                    <a:pt x="711" y="1475"/>
                  </a:lnTo>
                  <a:lnTo>
                    <a:pt x="17" y="787"/>
                  </a:lnTo>
                  <a:lnTo>
                    <a:pt x="10" y="778"/>
                  </a:lnTo>
                  <a:lnTo>
                    <a:pt x="4" y="768"/>
                  </a:lnTo>
                  <a:lnTo>
                    <a:pt x="0" y="753"/>
                  </a:lnTo>
                  <a:lnTo>
                    <a:pt x="0" y="738"/>
                  </a:lnTo>
                  <a:lnTo>
                    <a:pt x="4" y="724"/>
                  </a:lnTo>
                  <a:lnTo>
                    <a:pt x="10" y="713"/>
                  </a:lnTo>
                  <a:lnTo>
                    <a:pt x="17" y="705"/>
                  </a:lnTo>
                  <a:lnTo>
                    <a:pt x="711" y="16"/>
                  </a:lnTo>
                  <a:lnTo>
                    <a:pt x="722" y="7"/>
                  </a:lnTo>
                  <a:lnTo>
                    <a:pt x="737" y="2"/>
                  </a:lnTo>
                  <a:lnTo>
                    <a:pt x="7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64" name="Group 1368"/>
          <p:cNvGrpSpPr>
            <a:grpSpLocks noChangeAspect="1"/>
          </p:cNvGrpSpPr>
          <p:nvPr/>
        </p:nvGrpSpPr>
        <p:grpSpPr bwMode="auto">
          <a:xfrm>
            <a:off x="3136623" y="570527"/>
            <a:ext cx="235693" cy="233960"/>
            <a:chOff x="2246" y="225"/>
            <a:chExt cx="272" cy="27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067" name="Freeform 1370"/>
            <p:cNvSpPr>
              <a:spLocks/>
            </p:cNvSpPr>
            <p:nvPr/>
          </p:nvSpPr>
          <p:spPr bwMode="auto">
            <a:xfrm>
              <a:off x="2292" y="273"/>
              <a:ext cx="118" cy="25"/>
            </a:xfrm>
            <a:custGeom>
              <a:avLst/>
              <a:gdLst>
                <a:gd name="T0" fmla="*/ 148 w 1410"/>
                <a:gd name="T1" fmla="*/ 0 h 295"/>
                <a:gd name="T2" fmla="*/ 1262 w 1410"/>
                <a:gd name="T3" fmla="*/ 0 h 295"/>
                <a:gd name="T4" fmla="*/ 1292 w 1410"/>
                <a:gd name="T5" fmla="*/ 3 h 295"/>
                <a:gd name="T6" fmla="*/ 1319 w 1410"/>
                <a:gd name="T7" fmla="*/ 12 h 295"/>
                <a:gd name="T8" fmla="*/ 1345 w 1410"/>
                <a:gd name="T9" fmla="*/ 25 h 295"/>
                <a:gd name="T10" fmla="*/ 1367 w 1410"/>
                <a:gd name="T11" fmla="*/ 44 h 295"/>
                <a:gd name="T12" fmla="*/ 1385 w 1410"/>
                <a:gd name="T13" fmla="*/ 65 h 295"/>
                <a:gd name="T14" fmla="*/ 1398 w 1410"/>
                <a:gd name="T15" fmla="*/ 91 h 295"/>
                <a:gd name="T16" fmla="*/ 1407 w 1410"/>
                <a:gd name="T17" fmla="*/ 118 h 295"/>
                <a:gd name="T18" fmla="*/ 1410 w 1410"/>
                <a:gd name="T19" fmla="*/ 148 h 295"/>
                <a:gd name="T20" fmla="*/ 1407 w 1410"/>
                <a:gd name="T21" fmla="*/ 177 h 295"/>
                <a:gd name="T22" fmla="*/ 1398 w 1410"/>
                <a:gd name="T23" fmla="*/ 205 h 295"/>
                <a:gd name="T24" fmla="*/ 1385 w 1410"/>
                <a:gd name="T25" fmla="*/ 230 h 295"/>
                <a:gd name="T26" fmla="*/ 1367 w 1410"/>
                <a:gd name="T27" fmla="*/ 251 h 295"/>
                <a:gd name="T28" fmla="*/ 1345 w 1410"/>
                <a:gd name="T29" fmla="*/ 270 h 295"/>
                <a:gd name="T30" fmla="*/ 1319 w 1410"/>
                <a:gd name="T31" fmla="*/ 283 h 295"/>
                <a:gd name="T32" fmla="*/ 1292 w 1410"/>
                <a:gd name="T33" fmla="*/ 292 h 295"/>
                <a:gd name="T34" fmla="*/ 1262 w 1410"/>
                <a:gd name="T35" fmla="*/ 295 h 295"/>
                <a:gd name="T36" fmla="*/ 148 w 1410"/>
                <a:gd name="T37" fmla="*/ 295 h 295"/>
                <a:gd name="T38" fmla="*/ 118 w 1410"/>
                <a:gd name="T39" fmla="*/ 292 h 295"/>
                <a:gd name="T40" fmla="*/ 91 w 1410"/>
                <a:gd name="T41" fmla="*/ 283 h 295"/>
                <a:gd name="T42" fmla="*/ 65 w 1410"/>
                <a:gd name="T43" fmla="*/ 270 h 295"/>
                <a:gd name="T44" fmla="*/ 43 w 1410"/>
                <a:gd name="T45" fmla="*/ 251 h 295"/>
                <a:gd name="T46" fmla="*/ 25 w 1410"/>
                <a:gd name="T47" fmla="*/ 230 h 295"/>
                <a:gd name="T48" fmla="*/ 12 w 1410"/>
                <a:gd name="T49" fmla="*/ 205 h 295"/>
                <a:gd name="T50" fmla="*/ 3 w 1410"/>
                <a:gd name="T51" fmla="*/ 177 h 295"/>
                <a:gd name="T52" fmla="*/ 0 w 1410"/>
                <a:gd name="T53" fmla="*/ 148 h 295"/>
                <a:gd name="T54" fmla="*/ 3 w 1410"/>
                <a:gd name="T55" fmla="*/ 118 h 295"/>
                <a:gd name="T56" fmla="*/ 12 w 1410"/>
                <a:gd name="T57" fmla="*/ 91 h 295"/>
                <a:gd name="T58" fmla="*/ 25 w 1410"/>
                <a:gd name="T59" fmla="*/ 65 h 295"/>
                <a:gd name="T60" fmla="*/ 43 w 1410"/>
                <a:gd name="T61" fmla="*/ 44 h 295"/>
                <a:gd name="T62" fmla="*/ 65 w 1410"/>
                <a:gd name="T63" fmla="*/ 25 h 295"/>
                <a:gd name="T64" fmla="*/ 91 w 1410"/>
                <a:gd name="T65" fmla="*/ 12 h 295"/>
                <a:gd name="T66" fmla="*/ 118 w 1410"/>
                <a:gd name="T67" fmla="*/ 3 h 295"/>
                <a:gd name="T68" fmla="*/ 148 w 1410"/>
                <a:gd name="T69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10" h="295">
                  <a:moveTo>
                    <a:pt x="148" y="0"/>
                  </a:moveTo>
                  <a:lnTo>
                    <a:pt x="1262" y="0"/>
                  </a:lnTo>
                  <a:lnTo>
                    <a:pt x="1292" y="3"/>
                  </a:lnTo>
                  <a:lnTo>
                    <a:pt x="1319" y="12"/>
                  </a:lnTo>
                  <a:lnTo>
                    <a:pt x="1345" y="25"/>
                  </a:lnTo>
                  <a:lnTo>
                    <a:pt x="1367" y="44"/>
                  </a:lnTo>
                  <a:lnTo>
                    <a:pt x="1385" y="65"/>
                  </a:lnTo>
                  <a:lnTo>
                    <a:pt x="1398" y="91"/>
                  </a:lnTo>
                  <a:lnTo>
                    <a:pt x="1407" y="118"/>
                  </a:lnTo>
                  <a:lnTo>
                    <a:pt x="1410" y="148"/>
                  </a:lnTo>
                  <a:lnTo>
                    <a:pt x="1407" y="177"/>
                  </a:lnTo>
                  <a:lnTo>
                    <a:pt x="1398" y="205"/>
                  </a:lnTo>
                  <a:lnTo>
                    <a:pt x="1385" y="230"/>
                  </a:lnTo>
                  <a:lnTo>
                    <a:pt x="1367" y="251"/>
                  </a:lnTo>
                  <a:lnTo>
                    <a:pt x="1345" y="270"/>
                  </a:lnTo>
                  <a:lnTo>
                    <a:pt x="1319" y="283"/>
                  </a:lnTo>
                  <a:lnTo>
                    <a:pt x="1292" y="292"/>
                  </a:lnTo>
                  <a:lnTo>
                    <a:pt x="1262" y="295"/>
                  </a:lnTo>
                  <a:lnTo>
                    <a:pt x="148" y="295"/>
                  </a:lnTo>
                  <a:lnTo>
                    <a:pt x="118" y="292"/>
                  </a:lnTo>
                  <a:lnTo>
                    <a:pt x="91" y="283"/>
                  </a:lnTo>
                  <a:lnTo>
                    <a:pt x="65" y="270"/>
                  </a:lnTo>
                  <a:lnTo>
                    <a:pt x="43" y="251"/>
                  </a:lnTo>
                  <a:lnTo>
                    <a:pt x="25" y="230"/>
                  </a:lnTo>
                  <a:lnTo>
                    <a:pt x="12" y="205"/>
                  </a:lnTo>
                  <a:lnTo>
                    <a:pt x="3" y="177"/>
                  </a:lnTo>
                  <a:lnTo>
                    <a:pt x="0" y="148"/>
                  </a:lnTo>
                  <a:lnTo>
                    <a:pt x="3" y="118"/>
                  </a:lnTo>
                  <a:lnTo>
                    <a:pt x="12" y="91"/>
                  </a:lnTo>
                  <a:lnTo>
                    <a:pt x="25" y="65"/>
                  </a:lnTo>
                  <a:lnTo>
                    <a:pt x="43" y="44"/>
                  </a:lnTo>
                  <a:lnTo>
                    <a:pt x="65" y="25"/>
                  </a:lnTo>
                  <a:lnTo>
                    <a:pt x="91" y="12"/>
                  </a:lnTo>
                  <a:lnTo>
                    <a:pt x="118" y="3"/>
                  </a:lnTo>
                  <a:lnTo>
                    <a:pt x="1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8" name="Freeform 1371"/>
            <p:cNvSpPr>
              <a:spLocks/>
            </p:cNvSpPr>
            <p:nvPr/>
          </p:nvSpPr>
          <p:spPr bwMode="auto">
            <a:xfrm>
              <a:off x="2292" y="319"/>
              <a:ext cx="118" cy="25"/>
            </a:xfrm>
            <a:custGeom>
              <a:avLst/>
              <a:gdLst>
                <a:gd name="T0" fmla="*/ 148 w 1410"/>
                <a:gd name="T1" fmla="*/ 0 h 295"/>
                <a:gd name="T2" fmla="*/ 1262 w 1410"/>
                <a:gd name="T3" fmla="*/ 0 h 295"/>
                <a:gd name="T4" fmla="*/ 1292 w 1410"/>
                <a:gd name="T5" fmla="*/ 3 h 295"/>
                <a:gd name="T6" fmla="*/ 1319 w 1410"/>
                <a:gd name="T7" fmla="*/ 12 h 295"/>
                <a:gd name="T8" fmla="*/ 1345 w 1410"/>
                <a:gd name="T9" fmla="*/ 25 h 295"/>
                <a:gd name="T10" fmla="*/ 1367 w 1410"/>
                <a:gd name="T11" fmla="*/ 44 h 295"/>
                <a:gd name="T12" fmla="*/ 1385 w 1410"/>
                <a:gd name="T13" fmla="*/ 65 h 295"/>
                <a:gd name="T14" fmla="*/ 1398 w 1410"/>
                <a:gd name="T15" fmla="*/ 90 h 295"/>
                <a:gd name="T16" fmla="*/ 1407 w 1410"/>
                <a:gd name="T17" fmla="*/ 118 h 295"/>
                <a:gd name="T18" fmla="*/ 1410 w 1410"/>
                <a:gd name="T19" fmla="*/ 147 h 295"/>
                <a:gd name="T20" fmla="*/ 1407 w 1410"/>
                <a:gd name="T21" fmla="*/ 177 h 295"/>
                <a:gd name="T22" fmla="*/ 1398 w 1410"/>
                <a:gd name="T23" fmla="*/ 205 h 295"/>
                <a:gd name="T24" fmla="*/ 1385 w 1410"/>
                <a:gd name="T25" fmla="*/ 230 h 295"/>
                <a:gd name="T26" fmla="*/ 1367 w 1410"/>
                <a:gd name="T27" fmla="*/ 252 h 295"/>
                <a:gd name="T28" fmla="*/ 1345 w 1410"/>
                <a:gd name="T29" fmla="*/ 270 h 295"/>
                <a:gd name="T30" fmla="*/ 1319 w 1410"/>
                <a:gd name="T31" fmla="*/ 284 h 295"/>
                <a:gd name="T32" fmla="*/ 1292 w 1410"/>
                <a:gd name="T33" fmla="*/ 292 h 295"/>
                <a:gd name="T34" fmla="*/ 1262 w 1410"/>
                <a:gd name="T35" fmla="*/ 295 h 295"/>
                <a:gd name="T36" fmla="*/ 148 w 1410"/>
                <a:gd name="T37" fmla="*/ 295 h 295"/>
                <a:gd name="T38" fmla="*/ 118 w 1410"/>
                <a:gd name="T39" fmla="*/ 292 h 295"/>
                <a:gd name="T40" fmla="*/ 91 w 1410"/>
                <a:gd name="T41" fmla="*/ 284 h 295"/>
                <a:gd name="T42" fmla="*/ 65 w 1410"/>
                <a:gd name="T43" fmla="*/ 270 h 295"/>
                <a:gd name="T44" fmla="*/ 43 w 1410"/>
                <a:gd name="T45" fmla="*/ 252 h 295"/>
                <a:gd name="T46" fmla="*/ 25 w 1410"/>
                <a:gd name="T47" fmla="*/ 230 h 295"/>
                <a:gd name="T48" fmla="*/ 12 w 1410"/>
                <a:gd name="T49" fmla="*/ 205 h 295"/>
                <a:gd name="T50" fmla="*/ 3 w 1410"/>
                <a:gd name="T51" fmla="*/ 177 h 295"/>
                <a:gd name="T52" fmla="*/ 0 w 1410"/>
                <a:gd name="T53" fmla="*/ 147 h 295"/>
                <a:gd name="T54" fmla="*/ 3 w 1410"/>
                <a:gd name="T55" fmla="*/ 118 h 295"/>
                <a:gd name="T56" fmla="*/ 12 w 1410"/>
                <a:gd name="T57" fmla="*/ 90 h 295"/>
                <a:gd name="T58" fmla="*/ 25 w 1410"/>
                <a:gd name="T59" fmla="*/ 65 h 295"/>
                <a:gd name="T60" fmla="*/ 43 w 1410"/>
                <a:gd name="T61" fmla="*/ 44 h 295"/>
                <a:gd name="T62" fmla="*/ 65 w 1410"/>
                <a:gd name="T63" fmla="*/ 25 h 295"/>
                <a:gd name="T64" fmla="*/ 91 w 1410"/>
                <a:gd name="T65" fmla="*/ 12 h 295"/>
                <a:gd name="T66" fmla="*/ 118 w 1410"/>
                <a:gd name="T67" fmla="*/ 3 h 295"/>
                <a:gd name="T68" fmla="*/ 148 w 1410"/>
                <a:gd name="T69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10" h="295">
                  <a:moveTo>
                    <a:pt x="148" y="0"/>
                  </a:moveTo>
                  <a:lnTo>
                    <a:pt x="1262" y="0"/>
                  </a:lnTo>
                  <a:lnTo>
                    <a:pt x="1292" y="3"/>
                  </a:lnTo>
                  <a:lnTo>
                    <a:pt x="1319" y="12"/>
                  </a:lnTo>
                  <a:lnTo>
                    <a:pt x="1345" y="25"/>
                  </a:lnTo>
                  <a:lnTo>
                    <a:pt x="1367" y="44"/>
                  </a:lnTo>
                  <a:lnTo>
                    <a:pt x="1385" y="65"/>
                  </a:lnTo>
                  <a:lnTo>
                    <a:pt x="1398" y="90"/>
                  </a:lnTo>
                  <a:lnTo>
                    <a:pt x="1407" y="118"/>
                  </a:lnTo>
                  <a:lnTo>
                    <a:pt x="1410" y="147"/>
                  </a:lnTo>
                  <a:lnTo>
                    <a:pt x="1407" y="177"/>
                  </a:lnTo>
                  <a:lnTo>
                    <a:pt x="1398" y="205"/>
                  </a:lnTo>
                  <a:lnTo>
                    <a:pt x="1385" y="230"/>
                  </a:lnTo>
                  <a:lnTo>
                    <a:pt x="1367" y="252"/>
                  </a:lnTo>
                  <a:lnTo>
                    <a:pt x="1345" y="270"/>
                  </a:lnTo>
                  <a:lnTo>
                    <a:pt x="1319" y="284"/>
                  </a:lnTo>
                  <a:lnTo>
                    <a:pt x="1292" y="292"/>
                  </a:lnTo>
                  <a:lnTo>
                    <a:pt x="1262" y="295"/>
                  </a:lnTo>
                  <a:lnTo>
                    <a:pt x="148" y="295"/>
                  </a:lnTo>
                  <a:lnTo>
                    <a:pt x="118" y="292"/>
                  </a:lnTo>
                  <a:lnTo>
                    <a:pt x="91" y="284"/>
                  </a:lnTo>
                  <a:lnTo>
                    <a:pt x="65" y="270"/>
                  </a:lnTo>
                  <a:lnTo>
                    <a:pt x="43" y="252"/>
                  </a:lnTo>
                  <a:lnTo>
                    <a:pt x="25" y="230"/>
                  </a:lnTo>
                  <a:lnTo>
                    <a:pt x="12" y="205"/>
                  </a:lnTo>
                  <a:lnTo>
                    <a:pt x="3" y="177"/>
                  </a:lnTo>
                  <a:lnTo>
                    <a:pt x="0" y="147"/>
                  </a:lnTo>
                  <a:lnTo>
                    <a:pt x="3" y="118"/>
                  </a:lnTo>
                  <a:lnTo>
                    <a:pt x="12" y="90"/>
                  </a:lnTo>
                  <a:lnTo>
                    <a:pt x="25" y="65"/>
                  </a:lnTo>
                  <a:lnTo>
                    <a:pt x="43" y="44"/>
                  </a:lnTo>
                  <a:lnTo>
                    <a:pt x="65" y="25"/>
                  </a:lnTo>
                  <a:lnTo>
                    <a:pt x="91" y="12"/>
                  </a:lnTo>
                  <a:lnTo>
                    <a:pt x="118" y="3"/>
                  </a:lnTo>
                  <a:lnTo>
                    <a:pt x="1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9" name="Freeform 1372"/>
            <p:cNvSpPr>
              <a:spLocks/>
            </p:cNvSpPr>
            <p:nvPr/>
          </p:nvSpPr>
          <p:spPr bwMode="auto">
            <a:xfrm>
              <a:off x="2292" y="365"/>
              <a:ext cx="71" cy="24"/>
            </a:xfrm>
            <a:custGeom>
              <a:avLst/>
              <a:gdLst>
                <a:gd name="T0" fmla="*/ 148 w 853"/>
                <a:gd name="T1" fmla="*/ 0 h 294"/>
                <a:gd name="T2" fmla="*/ 705 w 853"/>
                <a:gd name="T3" fmla="*/ 0 h 294"/>
                <a:gd name="T4" fmla="*/ 735 w 853"/>
                <a:gd name="T5" fmla="*/ 3 h 294"/>
                <a:gd name="T6" fmla="*/ 763 w 853"/>
                <a:gd name="T7" fmla="*/ 11 h 294"/>
                <a:gd name="T8" fmla="*/ 789 w 853"/>
                <a:gd name="T9" fmla="*/ 25 h 294"/>
                <a:gd name="T10" fmla="*/ 810 w 853"/>
                <a:gd name="T11" fmla="*/ 42 h 294"/>
                <a:gd name="T12" fmla="*/ 829 w 853"/>
                <a:gd name="T13" fmla="*/ 65 h 294"/>
                <a:gd name="T14" fmla="*/ 842 w 853"/>
                <a:gd name="T15" fmla="*/ 89 h 294"/>
                <a:gd name="T16" fmla="*/ 850 w 853"/>
                <a:gd name="T17" fmla="*/ 117 h 294"/>
                <a:gd name="T18" fmla="*/ 853 w 853"/>
                <a:gd name="T19" fmla="*/ 147 h 294"/>
                <a:gd name="T20" fmla="*/ 850 w 853"/>
                <a:gd name="T21" fmla="*/ 177 h 294"/>
                <a:gd name="T22" fmla="*/ 842 w 853"/>
                <a:gd name="T23" fmla="*/ 204 h 294"/>
                <a:gd name="T24" fmla="*/ 829 w 853"/>
                <a:gd name="T25" fmla="*/ 229 h 294"/>
                <a:gd name="T26" fmla="*/ 810 w 853"/>
                <a:gd name="T27" fmla="*/ 251 h 294"/>
                <a:gd name="T28" fmla="*/ 789 w 853"/>
                <a:gd name="T29" fmla="*/ 268 h 294"/>
                <a:gd name="T30" fmla="*/ 763 w 853"/>
                <a:gd name="T31" fmla="*/ 283 h 294"/>
                <a:gd name="T32" fmla="*/ 735 w 853"/>
                <a:gd name="T33" fmla="*/ 291 h 294"/>
                <a:gd name="T34" fmla="*/ 705 w 853"/>
                <a:gd name="T35" fmla="*/ 294 h 294"/>
                <a:gd name="T36" fmla="*/ 148 w 853"/>
                <a:gd name="T37" fmla="*/ 294 h 294"/>
                <a:gd name="T38" fmla="*/ 118 w 853"/>
                <a:gd name="T39" fmla="*/ 291 h 294"/>
                <a:gd name="T40" fmla="*/ 91 w 853"/>
                <a:gd name="T41" fmla="*/ 283 h 294"/>
                <a:gd name="T42" fmla="*/ 65 w 853"/>
                <a:gd name="T43" fmla="*/ 268 h 294"/>
                <a:gd name="T44" fmla="*/ 43 w 853"/>
                <a:gd name="T45" fmla="*/ 251 h 294"/>
                <a:gd name="T46" fmla="*/ 25 w 853"/>
                <a:gd name="T47" fmla="*/ 229 h 294"/>
                <a:gd name="T48" fmla="*/ 12 w 853"/>
                <a:gd name="T49" fmla="*/ 204 h 294"/>
                <a:gd name="T50" fmla="*/ 3 w 853"/>
                <a:gd name="T51" fmla="*/ 177 h 294"/>
                <a:gd name="T52" fmla="*/ 0 w 853"/>
                <a:gd name="T53" fmla="*/ 147 h 294"/>
                <a:gd name="T54" fmla="*/ 3 w 853"/>
                <a:gd name="T55" fmla="*/ 117 h 294"/>
                <a:gd name="T56" fmla="*/ 12 w 853"/>
                <a:gd name="T57" fmla="*/ 89 h 294"/>
                <a:gd name="T58" fmla="*/ 25 w 853"/>
                <a:gd name="T59" fmla="*/ 65 h 294"/>
                <a:gd name="T60" fmla="*/ 43 w 853"/>
                <a:gd name="T61" fmla="*/ 42 h 294"/>
                <a:gd name="T62" fmla="*/ 65 w 853"/>
                <a:gd name="T63" fmla="*/ 25 h 294"/>
                <a:gd name="T64" fmla="*/ 91 w 853"/>
                <a:gd name="T65" fmla="*/ 11 h 294"/>
                <a:gd name="T66" fmla="*/ 118 w 853"/>
                <a:gd name="T67" fmla="*/ 3 h 294"/>
                <a:gd name="T68" fmla="*/ 148 w 853"/>
                <a:gd name="T69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3" h="294">
                  <a:moveTo>
                    <a:pt x="148" y="0"/>
                  </a:moveTo>
                  <a:lnTo>
                    <a:pt x="705" y="0"/>
                  </a:lnTo>
                  <a:lnTo>
                    <a:pt x="735" y="3"/>
                  </a:lnTo>
                  <a:lnTo>
                    <a:pt x="763" y="11"/>
                  </a:lnTo>
                  <a:lnTo>
                    <a:pt x="789" y="25"/>
                  </a:lnTo>
                  <a:lnTo>
                    <a:pt x="810" y="42"/>
                  </a:lnTo>
                  <a:lnTo>
                    <a:pt x="829" y="65"/>
                  </a:lnTo>
                  <a:lnTo>
                    <a:pt x="842" y="89"/>
                  </a:lnTo>
                  <a:lnTo>
                    <a:pt x="850" y="117"/>
                  </a:lnTo>
                  <a:lnTo>
                    <a:pt x="853" y="147"/>
                  </a:lnTo>
                  <a:lnTo>
                    <a:pt x="850" y="177"/>
                  </a:lnTo>
                  <a:lnTo>
                    <a:pt x="842" y="204"/>
                  </a:lnTo>
                  <a:lnTo>
                    <a:pt x="829" y="229"/>
                  </a:lnTo>
                  <a:lnTo>
                    <a:pt x="810" y="251"/>
                  </a:lnTo>
                  <a:lnTo>
                    <a:pt x="789" y="268"/>
                  </a:lnTo>
                  <a:lnTo>
                    <a:pt x="763" y="283"/>
                  </a:lnTo>
                  <a:lnTo>
                    <a:pt x="735" y="291"/>
                  </a:lnTo>
                  <a:lnTo>
                    <a:pt x="705" y="294"/>
                  </a:lnTo>
                  <a:lnTo>
                    <a:pt x="148" y="294"/>
                  </a:lnTo>
                  <a:lnTo>
                    <a:pt x="118" y="291"/>
                  </a:lnTo>
                  <a:lnTo>
                    <a:pt x="91" y="283"/>
                  </a:lnTo>
                  <a:lnTo>
                    <a:pt x="65" y="268"/>
                  </a:lnTo>
                  <a:lnTo>
                    <a:pt x="43" y="251"/>
                  </a:lnTo>
                  <a:lnTo>
                    <a:pt x="25" y="229"/>
                  </a:lnTo>
                  <a:lnTo>
                    <a:pt x="12" y="204"/>
                  </a:lnTo>
                  <a:lnTo>
                    <a:pt x="3" y="177"/>
                  </a:lnTo>
                  <a:lnTo>
                    <a:pt x="0" y="147"/>
                  </a:lnTo>
                  <a:lnTo>
                    <a:pt x="3" y="117"/>
                  </a:lnTo>
                  <a:lnTo>
                    <a:pt x="12" y="89"/>
                  </a:lnTo>
                  <a:lnTo>
                    <a:pt x="25" y="65"/>
                  </a:lnTo>
                  <a:lnTo>
                    <a:pt x="43" y="42"/>
                  </a:lnTo>
                  <a:lnTo>
                    <a:pt x="65" y="25"/>
                  </a:lnTo>
                  <a:lnTo>
                    <a:pt x="91" y="11"/>
                  </a:lnTo>
                  <a:lnTo>
                    <a:pt x="118" y="3"/>
                  </a:lnTo>
                  <a:lnTo>
                    <a:pt x="1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0" name="Freeform 1373"/>
            <p:cNvSpPr>
              <a:spLocks/>
            </p:cNvSpPr>
            <p:nvPr/>
          </p:nvSpPr>
          <p:spPr bwMode="auto">
            <a:xfrm>
              <a:off x="2246" y="225"/>
              <a:ext cx="210" cy="270"/>
            </a:xfrm>
            <a:custGeom>
              <a:avLst/>
              <a:gdLst>
                <a:gd name="T0" fmla="*/ 149 w 2524"/>
                <a:gd name="T1" fmla="*/ 0 h 3239"/>
                <a:gd name="T2" fmla="*/ 2375 w 2524"/>
                <a:gd name="T3" fmla="*/ 0 h 3239"/>
                <a:gd name="T4" fmla="*/ 2405 w 2524"/>
                <a:gd name="T5" fmla="*/ 3 h 3239"/>
                <a:gd name="T6" fmla="*/ 2433 w 2524"/>
                <a:gd name="T7" fmla="*/ 11 h 3239"/>
                <a:gd name="T8" fmla="*/ 2458 w 2524"/>
                <a:gd name="T9" fmla="*/ 25 h 3239"/>
                <a:gd name="T10" fmla="*/ 2480 w 2524"/>
                <a:gd name="T11" fmla="*/ 42 h 3239"/>
                <a:gd name="T12" fmla="*/ 2498 w 2524"/>
                <a:gd name="T13" fmla="*/ 65 h 3239"/>
                <a:gd name="T14" fmla="*/ 2512 w 2524"/>
                <a:gd name="T15" fmla="*/ 89 h 3239"/>
                <a:gd name="T16" fmla="*/ 2521 w 2524"/>
                <a:gd name="T17" fmla="*/ 117 h 3239"/>
                <a:gd name="T18" fmla="*/ 2524 w 2524"/>
                <a:gd name="T19" fmla="*/ 146 h 3239"/>
                <a:gd name="T20" fmla="*/ 2524 w 2524"/>
                <a:gd name="T21" fmla="*/ 365 h 3239"/>
                <a:gd name="T22" fmla="*/ 2227 w 2524"/>
                <a:gd name="T23" fmla="*/ 876 h 3239"/>
                <a:gd name="T24" fmla="*/ 2227 w 2524"/>
                <a:gd name="T25" fmla="*/ 294 h 3239"/>
                <a:gd name="T26" fmla="*/ 298 w 2524"/>
                <a:gd name="T27" fmla="*/ 294 h 3239"/>
                <a:gd name="T28" fmla="*/ 298 w 2524"/>
                <a:gd name="T29" fmla="*/ 2944 h 3239"/>
                <a:gd name="T30" fmla="*/ 2227 w 2524"/>
                <a:gd name="T31" fmla="*/ 2944 h 3239"/>
                <a:gd name="T32" fmla="*/ 2227 w 2524"/>
                <a:gd name="T33" fmla="*/ 2578 h 3239"/>
                <a:gd name="T34" fmla="*/ 2382 w 2524"/>
                <a:gd name="T35" fmla="*/ 2476 h 3239"/>
                <a:gd name="T36" fmla="*/ 2410 w 2524"/>
                <a:gd name="T37" fmla="*/ 2454 h 3239"/>
                <a:gd name="T38" fmla="*/ 2434 w 2524"/>
                <a:gd name="T39" fmla="*/ 2430 h 3239"/>
                <a:gd name="T40" fmla="*/ 2453 w 2524"/>
                <a:gd name="T41" fmla="*/ 2402 h 3239"/>
                <a:gd name="T42" fmla="*/ 2524 w 2524"/>
                <a:gd name="T43" fmla="*/ 2280 h 3239"/>
                <a:gd name="T44" fmla="*/ 2524 w 2524"/>
                <a:gd name="T45" fmla="*/ 3092 h 3239"/>
                <a:gd name="T46" fmla="*/ 2521 w 2524"/>
                <a:gd name="T47" fmla="*/ 3121 h 3239"/>
                <a:gd name="T48" fmla="*/ 2512 w 2524"/>
                <a:gd name="T49" fmla="*/ 3149 h 3239"/>
                <a:gd name="T50" fmla="*/ 2498 w 2524"/>
                <a:gd name="T51" fmla="*/ 3174 h 3239"/>
                <a:gd name="T52" fmla="*/ 2480 w 2524"/>
                <a:gd name="T53" fmla="*/ 3196 h 3239"/>
                <a:gd name="T54" fmla="*/ 2458 w 2524"/>
                <a:gd name="T55" fmla="*/ 3214 h 3239"/>
                <a:gd name="T56" fmla="*/ 2433 w 2524"/>
                <a:gd name="T57" fmla="*/ 3227 h 3239"/>
                <a:gd name="T58" fmla="*/ 2405 w 2524"/>
                <a:gd name="T59" fmla="*/ 3236 h 3239"/>
                <a:gd name="T60" fmla="*/ 2375 w 2524"/>
                <a:gd name="T61" fmla="*/ 3239 h 3239"/>
                <a:gd name="T62" fmla="*/ 149 w 2524"/>
                <a:gd name="T63" fmla="*/ 3239 h 3239"/>
                <a:gd name="T64" fmla="*/ 119 w 2524"/>
                <a:gd name="T65" fmla="*/ 3236 h 3239"/>
                <a:gd name="T66" fmla="*/ 91 w 2524"/>
                <a:gd name="T67" fmla="*/ 3227 h 3239"/>
                <a:gd name="T68" fmla="*/ 66 w 2524"/>
                <a:gd name="T69" fmla="*/ 3214 h 3239"/>
                <a:gd name="T70" fmla="*/ 44 w 2524"/>
                <a:gd name="T71" fmla="*/ 3196 h 3239"/>
                <a:gd name="T72" fmla="*/ 26 w 2524"/>
                <a:gd name="T73" fmla="*/ 3174 h 3239"/>
                <a:gd name="T74" fmla="*/ 12 w 2524"/>
                <a:gd name="T75" fmla="*/ 3149 h 3239"/>
                <a:gd name="T76" fmla="*/ 3 w 2524"/>
                <a:gd name="T77" fmla="*/ 3121 h 3239"/>
                <a:gd name="T78" fmla="*/ 0 w 2524"/>
                <a:gd name="T79" fmla="*/ 3092 h 3239"/>
                <a:gd name="T80" fmla="*/ 0 w 2524"/>
                <a:gd name="T81" fmla="*/ 146 h 3239"/>
                <a:gd name="T82" fmla="*/ 3 w 2524"/>
                <a:gd name="T83" fmla="*/ 117 h 3239"/>
                <a:gd name="T84" fmla="*/ 12 w 2524"/>
                <a:gd name="T85" fmla="*/ 89 h 3239"/>
                <a:gd name="T86" fmla="*/ 26 w 2524"/>
                <a:gd name="T87" fmla="*/ 65 h 3239"/>
                <a:gd name="T88" fmla="*/ 44 w 2524"/>
                <a:gd name="T89" fmla="*/ 42 h 3239"/>
                <a:gd name="T90" fmla="*/ 66 w 2524"/>
                <a:gd name="T91" fmla="*/ 25 h 3239"/>
                <a:gd name="T92" fmla="*/ 91 w 2524"/>
                <a:gd name="T93" fmla="*/ 11 h 3239"/>
                <a:gd name="T94" fmla="*/ 119 w 2524"/>
                <a:gd name="T95" fmla="*/ 3 h 3239"/>
                <a:gd name="T96" fmla="*/ 149 w 2524"/>
                <a:gd name="T97" fmla="*/ 0 h 3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24" h="3239">
                  <a:moveTo>
                    <a:pt x="149" y="0"/>
                  </a:moveTo>
                  <a:lnTo>
                    <a:pt x="2375" y="0"/>
                  </a:lnTo>
                  <a:lnTo>
                    <a:pt x="2405" y="3"/>
                  </a:lnTo>
                  <a:lnTo>
                    <a:pt x="2433" y="11"/>
                  </a:lnTo>
                  <a:lnTo>
                    <a:pt x="2458" y="25"/>
                  </a:lnTo>
                  <a:lnTo>
                    <a:pt x="2480" y="42"/>
                  </a:lnTo>
                  <a:lnTo>
                    <a:pt x="2498" y="65"/>
                  </a:lnTo>
                  <a:lnTo>
                    <a:pt x="2512" y="89"/>
                  </a:lnTo>
                  <a:lnTo>
                    <a:pt x="2521" y="117"/>
                  </a:lnTo>
                  <a:lnTo>
                    <a:pt x="2524" y="146"/>
                  </a:lnTo>
                  <a:lnTo>
                    <a:pt x="2524" y="365"/>
                  </a:lnTo>
                  <a:lnTo>
                    <a:pt x="2227" y="876"/>
                  </a:lnTo>
                  <a:lnTo>
                    <a:pt x="2227" y="294"/>
                  </a:lnTo>
                  <a:lnTo>
                    <a:pt x="298" y="294"/>
                  </a:lnTo>
                  <a:lnTo>
                    <a:pt x="298" y="2944"/>
                  </a:lnTo>
                  <a:lnTo>
                    <a:pt x="2227" y="2944"/>
                  </a:lnTo>
                  <a:lnTo>
                    <a:pt x="2227" y="2578"/>
                  </a:lnTo>
                  <a:lnTo>
                    <a:pt x="2382" y="2476"/>
                  </a:lnTo>
                  <a:lnTo>
                    <a:pt x="2410" y="2454"/>
                  </a:lnTo>
                  <a:lnTo>
                    <a:pt x="2434" y="2430"/>
                  </a:lnTo>
                  <a:lnTo>
                    <a:pt x="2453" y="2402"/>
                  </a:lnTo>
                  <a:lnTo>
                    <a:pt x="2524" y="2280"/>
                  </a:lnTo>
                  <a:lnTo>
                    <a:pt x="2524" y="3092"/>
                  </a:lnTo>
                  <a:lnTo>
                    <a:pt x="2521" y="3121"/>
                  </a:lnTo>
                  <a:lnTo>
                    <a:pt x="2512" y="3149"/>
                  </a:lnTo>
                  <a:lnTo>
                    <a:pt x="2498" y="3174"/>
                  </a:lnTo>
                  <a:lnTo>
                    <a:pt x="2480" y="3196"/>
                  </a:lnTo>
                  <a:lnTo>
                    <a:pt x="2458" y="3214"/>
                  </a:lnTo>
                  <a:lnTo>
                    <a:pt x="2433" y="3227"/>
                  </a:lnTo>
                  <a:lnTo>
                    <a:pt x="2405" y="3236"/>
                  </a:lnTo>
                  <a:lnTo>
                    <a:pt x="2375" y="3239"/>
                  </a:lnTo>
                  <a:lnTo>
                    <a:pt x="149" y="3239"/>
                  </a:lnTo>
                  <a:lnTo>
                    <a:pt x="119" y="3236"/>
                  </a:lnTo>
                  <a:lnTo>
                    <a:pt x="91" y="3227"/>
                  </a:lnTo>
                  <a:lnTo>
                    <a:pt x="66" y="3214"/>
                  </a:lnTo>
                  <a:lnTo>
                    <a:pt x="44" y="3196"/>
                  </a:lnTo>
                  <a:lnTo>
                    <a:pt x="26" y="3174"/>
                  </a:lnTo>
                  <a:lnTo>
                    <a:pt x="12" y="3149"/>
                  </a:lnTo>
                  <a:lnTo>
                    <a:pt x="3" y="3121"/>
                  </a:lnTo>
                  <a:lnTo>
                    <a:pt x="0" y="3092"/>
                  </a:lnTo>
                  <a:lnTo>
                    <a:pt x="0" y="146"/>
                  </a:lnTo>
                  <a:lnTo>
                    <a:pt x="3" y="117"/>
                  </a:lnTo>
                  <a:lnTo>
                    <a:pt x="12" y="89"/>
                  </a:lnTo>
                  <a:lnTo>
                    <a:pt x="26" y="65"/>
                  </a:lnTo>
                  <a:lnTo>
                    <a:pt x="44" y="42"/>
                  </a:lnTo>
                  <a:lnTo>
                    <a:pt x="66" y="25"/>
                  </a:lnTo>
                  <a:lnTo>
                    <a:pt x="91" y="11"/>
                  </a:lnTo>
                  <a:lnTo>
                    <a:pt x="119" y="3"/>
                  </a:lnTo>
                  <a:lnTo>
                    <a:pt x="1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1" name="Freeform 1374"/>
            <p:cNvSpPr>
              <a:spLocks noEditPoints="1"/>
            </p:cNvSpPr>
            <p:nvPr/>
          </p:nvSpPr>
          <p:spPr bwMode="auto">
            <a:xfrm>
              <a:off x="2388" y="255"/>
              <a:ext cx="130" cy="193"/>
            </a:xfrm>
            <a:custGeom>
              <a:avLst/>
              <a:gdLst>
                <a:gd name="T0" fmla="*/ 128 w 1560"/>
                <a:gd name="T1" fmla="*/ 1955 h 2321"/>
                <a:gd name="T2" fmla="*/ 218 w 1560"/>
                <a:gd name="T3" fmla="*/ 1998 h 2321"/>
                <a:gd name="T4" fmla="*/ 302 w 1560"/>
                <a:gd name="T5" fmla="*/ 2054 h 2321"/>
                <a:gd name="T6" fmla="*/ 430 w 1560"/>
                <a:gd name="T7" fmla="*/ 1939 h 2321"/>
                <a:gd name="T8" fmla="*/ 382 w 1560"/>
                <a:gd name="T9" fmla="*/ 1894 h 2321"/>
                <a:gd name="T10" fmla="*/ 308 w 1560"/>
                <a:gd name="T11" fmla="*/ 1844 h 2321"/>
                <a:gd name="T12" fmla="*/ 240 w 1560"/>
                <a:gd name="T13" fmla="*/ 1810 h 2321"/>
                <a:gd name="T14" fmla="*/ 184 w 1560"/>
                <a:gd name="T15" fmla="*/ 1791 h 2321"/>
                <a:gd name="T16" fmla="*/ 138 w 1560"/>
                <a:gd name="T17" fmla="*/ 1782 h 2321"/>
                <a:gd name="T18" fmla="*/ 1096 w 1560"/>
                <a:gd name="T19" fmla="*/ 0 h 2321"/>
                <a:gd name="T20" fmla="*/ 1150 w 1560"/>
                <a:gd name="T21" fmla="*/ 7 h 2321"/>
                <a:gd name="T22" fmla="*/ 1216 w 1560"/>
                <a:gd name="T23" fmla="*/ 25 h 2321"/>
                <a:gd name="T24" fmla="*/ 1293 w 1560"/>
                <a:gd name="T25" fmla="*/ 56 h 2321"/>
                <a:gd name="T26" fmla="*/ 1379 w 1560"/>
                <a:gd name="T27" fmla="*/ 106 h 2321"/>
                <a:gd name="T28" fmla="*/ 1449 w 1560"/>
                <a:gd name="T29" fmla="*/ 160 h 2321"/>
                <a:gd name="T30" fmla="*/ 1498 w 1560"/>
                <a:gd name="T31" fmla="*/ 211 h 2321"/>
                <a:gd name="T32" fmla="*/ 1530 w 1560"/>
                <a:gd name="T33" fmla="*/ 256 h 2321"/>
                <a:gd name="T34" fmla="*/ 1549 w 1560"/>
                <a:gd name="T35" fmla="*/ 291 h 2321"/>
                <a:gd name="T36" fmla="*/ 1557 w 1560"/>
                <a:gd name="T37" fmla="*/ 314 h 2321"/>
                <a:gd name="T38" fmla="*/ 1560 w 1560"/>
                <a:gd name="T39" fmla="*/ 337 h 2321"/>
                <a:gd name="T40" fmla="*/ 1550 w 1560"/>
                <a:gd name="T41" fmla="*/ 372 h 2321"/>
                <a:gd name="T42" fmla="*/ 613 w 1560"/>
                <a:gd name="T43" fmla="*/ 1979 h 2321"/>
                <a:gd name="T44" fmla="*/ 114 w 1560"/>
                <a:gd name="T45" fmla="*/ 2308 h 2321"/>
                <a:gd name="T46" fmla="*/ 76 w 1560"/>
                <a:gd name="T47" fmla="*/ 2321 h 2321"/>
                <a:gd name="T48" fmla="*/ 36 w 1560"/>
                <a:gd name="T49" fmla="*/ 2310 h 2321"/>
                <a:gd name="T50" fmla="*/ 12 w 1560"/>
                <a:gd name="T51" fmla="*/ 2289 h 2321"/>
                <a:gd name="T52" fmla="*/ 0 w 1560"/>
                <a:gd name="T53" fmla="*/ 2258 h 2321"/>
                <a:gd name="T54" fmla="*/ 34 w 1560"/>
                <a:gd name="T55" fmla="*/ 1667 h 2321"/>
                <a:gd name="T56" fmla="*/ 44 w 1560"/>
                <a:gd name="T57" fmla="*/ 1635 h 2321"/>
                <a:gd name="T58" fmla="*/ 982 w 1560"/>
                <a:gd name="T59" fmla="*/ 27 h 2321"/>
                <a:gd name="T60" fmla="*/ 1014 w 1560"/>
                <a:gd name="T61" fmla="*/ 7 h 2321"/>
                <a:gd name="T62" fmla="*/ 1027 w 1560"/>
                <a:gd name="T63" fmla="*/ 4 h 2321"/>
                <a:gd name="T64" fmla="*/ 1055 w 1560"/>
                <a:gd name="T65" fmla="*/ 0 h 2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60" h="2321">
                  <a:moveTo>
                    <a:pt x="138" y="1782"/>
                  </a:moveTo>
                  <a:lnTo>
                    <a:pt x="128" y="1955"/>
                  </a:lnTo>
                  <a:lnTo>
                    <a:pt x="173" y="1974"/>
                  </a:lnTo>
                  <a:lnTo>
                    <a:pt x="218" y="1998"/>
                  </a:lnTo>
                  <a:lnTo>
                    <a:pt x="262" y="2024"/>
                  </a:lnTo>
                  <a:lnTo>
                    <a:pt x="302" y="2054"/>
                  </a:lnTo>
                  <a:lnTo>
                    <a:pt x="446" y="1958"/>
                  </a:lnTo>
                  <a:lnTo>
                    <a:pt x="430" y="1939"/>
                  </a:lnTo>
                  <a:lnTo>
                    <a:pt x="408" y="1917"/>
                  </a:lnTo>
                  <a:lnTo>
                    <a:pt x="382" y="1894"/>
                  </a:lnTo>
                  <a:lnTo>
                    <a:pt x="348" y="1869"/>
                  </a:lnTo>
                  <a:lnTo>
                    <a:pt x="308" y="1844"/>
                  </a:lnTo>
                  <a:lnTo>
                    <a:pt x="273" y="1826"/>
                  </a:lnTo>
                  <a:lnTo>
                    <a:pt x="240" y="1810"/>
                  </a:lnTo>
                  <a:lnTo>
                    <a:pt x="210" y="1799"/>
                  </a:lnTo>
                  <a:lnTo>
                    <a:pt x="184" y="1791"/>
                  </a:lnTo>
                  <a:lnTo>
                    <a:pt x="160" y="1786"/>
                  </a:lnTo>
                  <a:lnTo>
                    <a:pt x="138" y="1782"/>
                  </a:lnTo>
                  <a:close/>
                  <a:moveTo>
                    <a:pt x="1073" y="0"/>
                  </a:moveTo>
                  <a:lnTo>
                    <a:pt x="1096" y="0"/>
                  </a:lnTo>
                  <a:lnTo>
                    <a:pt x="1122" y="2"/>
                  </a:lnTo>
                  <a:lnTo>
                    <a:pt x="1150" y="7"/>
                  </a:lnTo>
                  <a:lnTo>
                    <a:pt x="1181" y="14"/>
                  </a:lnTo>
                  <a:lnTo>
                    <a:pt x="1216" y="25"/>
                  </a:lnTo>
                  <a:lnTo>
                    <a:pt x="1253" y="39"/>
                  </a:lnTo>
                  <a:lnTo>
                    <a:pt x="1293" y="56"/>
                  </a:lnTo>
                  <a:lnTo>
                    <a:pt x="1335" y="80"/>
                  </a:lnTo>
                  <a:lnTo>
                    <a:pt x="1379" y="106"/>
                  </a:lnTo>
                  <a:lnTo>
                    <a:pt x="1417" y="133"/>
                  </a:lnTo>
                  <a:lnTo>
                    <a:pt x="1449" y="160"/>
                  </a:lnTo>
                  <a:lnTo>
                    <a:pt x="1476" y="186"/>
                  </a:lnTo>
                  <a:lnTo>
                    <a:pt x="1498" y="211"/>
                  </a:lnTo>
                  <a:lnTo>
                    <a:pt x="1516" y="234"/>
                  </a:lnTo>
                  <a:lnTo>
                    <a:pt x="1530" y="256"/>
                  </a:lnTo>
                  <a:lnTo>
                    <a:pt x="1540" y="275"/>
                  </a:lnTo>
                  <a:lnTo>
                    <a:pt x="1549" y="291"/>
                  </a:lnTo>
                  <a:lnTo>
                    <a:pt x="1554" y="305"/>
                  </a:lnTo>
                  <a:lnTo>
                    <a:pt x="1557" y="314"/>
                  </a:lnTo>
                  <a:lnTo>
                    <a:pt x="1558" y="319"/>
                  </a:lnTo>
                  <a:lnTo>
                    <a:pt x="1560" y="337"/>
                  </a:lnTo>
                  <a:lnTo>
                    <a:pt x="1557" y="355"/>
                  </a:lnTo>
                  <a:lnTo>
                    <a:pt x="1550" y="372"/>
                  </a:lnTo>
                  <a:lnTo>
                    <a:pt x="622" y="1966"/>
                  </a:lnTo>
                  <a:lnTo>
                    <a:pt x="613" y="1979"/>
                  </a:lnTo>
                  <a:lnTo>
                    <a:pt x="599" y="1991"/>
                  </a:lnTo>
                  <a:lnTo>
                    <a:pt x="114" y="2308"/>
                  </a:lnTo>
                  <a:lnTo>
                    <a:pt x="95" y="2317"/>
                  </a:lnTo>
                  <a:lnTo>
                    <a:pt x="76" y="2321"/>
                  </a:lnTo>
                  <a:lnTo>
                    <a:pt x="55" y="2318"/>
                  </a:lnTo>
                  <a:lnTo>
                    <a:pt x="36" y="2310"/>
                  </a:lnTo>
                  <a:lnTo>
                    <a:pt x="22" y="2301"/>
                  </a:lnTo>
                  <a:lnTo>
                    <a:pt x="12" y="2289"/>
                  </a:lnTo>
                  <a:lnTo>
                    <a:pt x="5" y="2275"/>
                  </a:lnTo>
                  <a:lnTo>
                    <a:pt x="0" y="2258"/>
                  </a:lnTo>
                  <a:lnTo>
                    <a:pt x="0" y="2242"/>
                  </a:lnTo>
                  <a:lnTo>
                    <a:pt x="34" y="1667"/>
                  </a:lnTo>
                  <a:lnTo>
                    <a:pt x="37" y="1651"/>
                  </a:lnTo>
                  <a:lnTo>
                    <a:pt x="44" y="1635"/>
                  </a:lnTo>
                  <a:lnTo>
                    <a:pt x="972" y="41"/>
                  </a:lnTo>
                  <a:lnTo>
                    <a:pt x="982" y="27"/>
                  </a:lnTo>
                  <a:lnTo>
                    <a:pt x="996" y="15"/>
                  </a:lnTo>
                  <a:lnTo>
                    <a:pt x="1014" y="7"/>
                  </a:lnTo>
                  <a:lnTo>
                    <a:pt x="1018" y="6"/>
                  </a:lnTo>
                  <a:lnTo>
                    <a:pt x="1027" y="4"/>
                  </a:lnTo>
                  <a:lnTo>
                    <a:pt x="1040" y="2"/>
                  </a:lnTo>
                  <a:lnTo>
                    <a:pt x="1055" y="0"/>
                  </a:lnTo>
                  <a:lnTo>
                    <a:pt x="10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6" name="Freeform 1375"/>
            <p:cNvSpPr>
              <a:spLocks/>
            </p:cNvSpPr>
            <p:nvPr/>
          </p:nvSpPr>
          <p:spPr bwMode="auto">
            <a:xfrm>
              <a:off x="2285" y="410"/>
              <a:ext cx="95" cy="48"/>
            </a:xfrm>
            <a:custGeom>
              <a:avLst/>
              <a:gdLst>
                <a:gd name="T0" fmla="*/ 546 w 1133"/>
                <a:gd name="T1" fmla="*/ 5 h 580"/>
                <a:gd name="T2" fmla="*/ 572 w 1133"/>
                <a:gd name="T3" fmla="*/ 28 h 580"/>
                <a:gd name="T4" fmla="*/ 580 w 1133"/>
                <a:gd name="T5" fmla="*/ 109 h 580"/>
                <a:gd name="T6" fmla="*/ 549 w 1133"/>
                <a:gd name="T7" fmla="*/ 196 h 580"/>
                <a:gd name="T8" fmla="*/ 559 w 1133"/>
                <a:gd name="T9" fmla="*/ 238 h 580"/>
                <a:gd name="T10" fmla="*/ 576 w 1133"/>
                <a:gd name="T11" fmla="*/ 265 h 580"/>
                <a:gd name="T12" fmla="*/ 625 w 1133"/>
                <a:gd name="T13" fmla="*/ 273 h 580"/>
                <a:gd name="T14" fmla="*/ 668 w 1133"/>
                <a:gd name="T15" fmla="*/ 317 h 580"/>
                <a:gd name="T16" fmla="*/ 680 w 1133"/>
                <a:gd name="T17" fmla="*/ 351 h 580"/>
                <a:gd name="T18" fmla="*/ 831 w 1133"/>
                <a:gd name="T19" fmla="*/ 344 h 580"/>
                <a:gd name="T20" fmla="*/ 977 w 1133"/>
                <a:gd name="T21" fmla="*/ 359 h 580"/>
                <a:gd name="T22" fmla="*/ 1096 w 1133"/>
                <a:gd name="T23" fmla="*/ 366 h 580"/>
                <a:gd name="T24" fmla="*/ 1127 w 1133"/>
                <a:gd name="T25" fmla="*/ 392 h 580"/>
                <a:gd name="T26" fmla="*/ 1132 w 1133"/>
                <a:gd name="T27" fmla="*/ 432 h 580"/>
                <a:gd name="T28" fmla="*/ 1110 w 1133"/>
                <a:gd name="T29" fmla="*/ 466 h 580"/>
                <a:gd name="T30" fmla="*/ 1046 w 1133"/>
                <a:gd name="T31" fmla="*/ 473 h 580"/>
                <a:gd name="T32" fmla="*/ 938 w 1133"/>
                <a:gd name="T33" fmla="*/ 457 h 580"/>
                <a:gd name="T34" fmla="*/ 827 w 1133"/>
                <a:gd name="T35" fmla="*/ 443 h 580"/>
                <a:gd name="T36" fmla="*/ 724 w 1133"/>
                <a:gd name="T37" fmla="*/ 452 h 580"/>
                <a:gd name="T38" fmla="*/ 666 w 1133"/>
                <a:gd name="T39" fmla="*/ 477 h 580"/>
                <a:gd name="T40" fmla="*/ 624 w 1133"/>
                <a:gd name="T41" fmla="*/ 482 h 580"/>
                <a:gd name="T42" fmla="*/ 591 w 1133"/>
                <a:gd name="T43" fmla="*/ 468 h 580"/>
                <a:gd name="T44" fmla="*/ 566 w 1133"/>
                <a:gd name="T45" fmla="*/ 445 h 580"/>
                <a:gd name="T46" fmla="*/ 561 w 1133"/>
                <a:gd name="T47" fmla="*/ 399 h 580"/>
                <a:gd name="T48" fmla="*/ 527 w 1133"/>
                <a:gd name="T49" fmla="*/ 448 h 580"/>
                <a:gd name="T50" fmla="*/ 486 w 1133"/>
                <a:gd name="T51" fmla="*/ 462 h 580"/>
                <a:gd name="T52" fmla="*/ 447 w 1133"/>
                <a:gd name="T53" fmla="*/ 447 h 580"/>
                <a:gd name="T54" fmla="*/ 431 w 1133"/>
                <a:gd name="T55" fmla="*/ 411 h 580"/>
                <a:gd name="T56" fmla="*/ 442 w 1133"/>
                <a:gd name="T57" fmla="*/ 382 h 580"/>
                <a:gd name="T58" fmla="*/ 450 w 1133"/>
                <a:gd name="T59" fmla="*/ 362 h 580"/>
                <a:gd name="T60" fmla="*/ 414 w 1133"/>
                <a:gd name="T61" fmla="*/ 396 h 580"/>
                <a:gd name="T62" fmla="*/ 372 w 1133"/>
                <a:gd name="T63" fmla="*/ 420 h 580"/>
                <a:gd name="T64" fmla="*/ 329 w 1133"/>
                <a:gd name="T65" fmla="*/ 409 h 580"/>
                <a:gd name="T66" fmla="*/ 308 w 1133"/>
                <a:gd name="T67" fmla="*/ 372 h 580"/>
                <a:gd name="T68" fmla="*/ 357 w 1133"/>
                <a:gd name="T69" fmla="*/ 282 h 580"/>
                <a:gd name="T70" fmla="*/ 248 w 1133"/>
                <a:gd name="T71" fmla="*/ 385 h 580"/>
                <a:gd name="T72" fmla="*/ 95 w 1133"/>
                <a:gd name="T73" fmla="*/ 569 h 580"/>
                <a:gd name="T74" fmla="*/ 48 w 1133"/>
                <a:gd name="T75" fmla="*/ 579 h 580"/>
                <a:gd name="T76" fmla="*/ 9 w 1133"/>
                <a:gd name="T77" fmla="*/ 557 h 580"/>
                <a:gd name="T78" fmla="*/ 2 w 1133"/>
                <a:gd name="T79" fmla="*/ 517 h 580"/>
                <a:gd name="T80" fmla="*/ 136 w 1133"/>
                <a:gd name="T81" fmla="*/ 344 h 580"/>
                <a:gd name="T82" fmla="*/ 338 w 1133"/>
                <a:gd name="T83" fmla="*/ 121 h 580"/>
                <a:gd name="T84" fmla="*/ 391 w 1133"/>
                <a:gd name="T85" fmla="*/ 70 h 580"/>
                <a:gd name="T86" fmla="*/ 454 w 1133"/>
                <a:gd name="T87" fmla="*/ 21 h 580"/>
                <a:gd name="T88" fmla="*/ 524 w 1133"/>
                <a:gd name="T89" fmla="*/ 0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33" h="580">
                  <a:moveTo>
                    <a:pt x="524" y="0"/>
                  </a:moveTo>
                  <a:lnTo>
                    <a:pt x="535" y="2"/>
                  </a:lnTo>
                  <a:lnTo>
                    <a:pt x="546" y="5"/>
                  </a:lnTo>
                  <a:lnTo>
                    <a:pt x="556" y="10"/>
                  </a:lnTo>
                  <a:lnTo>
                    <a:pt x="566" y="19"/>
                  </a:lnTo>
                  <a:lnTo>
                    <a:pt x="572" y="28"/>
                  </a:lnTo>
                  <a:lnTo>
                    <a:pt x="580" y="53"/>
                  </a:lnTo>
                  <a:lnTo>
                    <a:pt x="582" y="81"/>
                  </a:lnTo>
                  <a:lnTo>
                    <a:pt x="580" y="109"/>
                  </a:lnTo>
                  <a:lnTo>
                    <a:pt x="573" y="138"/>
                  </a:lnTo>
                  <a:lnTo>
                    <a:pt x="563" y="167"/>
                  </a:lnTo>
                  <a:lnTo>
                    <a:pt x="549" y="196"/>
                  </a:lnTo>
                  <a:lnTo>
                    <a:pt x="533" y="225"/>
                  </a:lnTo>
                  <a:lnTo>
                    <a:pt x="546" y="230"/>
                  </a:lnTo>
                  <a:lnTo>
                    <a:pt x="559" y="238"/>
                  </a:lnTo>
                  <a:lnTo>
                    <a:pt x="568" y="250"/>
                  </a:lnTo>
                  <a:lnTo>
                    <a:pt x="572" y="258"/>
                  </a:lnTo>
                  <a:lnTo>
                    <a:pt x="576" y="265"/>
                  </a:lnTo>
                  <a:lnTo>
                    <a:pt x="592" y="264"/>
                  </a:lnTo>
                  <a:lnTo>
                    <a:pt x="609" y="267"/>
                  </a:lnTo>
                  <a:lnTo>
                    <a:pt x="625" y="273"/>
                  </a:lnTo>
                  <a:lnTo>
                    <a:pt x="641" y="283"/>
                  </a:lnTo>
                  <a:lnTo>
                    <a:pt x="655" y="298"/>
                  </a:lnTo>
                  <a:lnTo>
                    <a:pt x="668" y="317"/>
                  </a:lnTo>
                  <a:lnTo>
                    <a:pt x="676" y="331"/>
                  </a:lnTo>
                  <a:lnTo>
                    <a:pt x="679" y="342"/>
                  </a:lnTo>
                  <a:lnTo>
                    <a:pt x="680" y="351"/>
                  </a:lnTo>
                  <a:lnTo>
                    <a:pt x="732" y="344"/>
                  </a:lnTo>
                  <a:lnTo>
                    <a:pt x="782" y="343"/>
                  </a:lnTo>
                  <a:lnTo>
                    <a:pt x="831" y="344"/>
                  </a:lnTo>
                  <a:lnTo>
                    <a:pt x="880" y="349"/>
                  </a:lnTo>
                  <a:lnTo>
                    <a:pt x="928" y="354"/>
                  </a:lnTo>
                  <a:lnTo>
                    <a:pt x="977" y="359"/>
                  </a:lnTo>
                  <a:lnTo>
                    <a:pt x="1028" y="362"/>
                  </a:lnTo>
                  <a:lnTo>
                    <a:pt x="1080" y="364"/>
                  </a:lnTo>
                  <a:lnTo>
                    <a:pt x="1096" y="366"/>
                  </a:lnTo>
                  <a:lnTo>
                    <a:pt x="1110" y="372"/>
                  </a:lnTo>
                  <a:lnTo>
                    <a:pt x="1120" y="381"/>
                  </a:lnTo>
                  <a:lnTo>
                    <a:pt x="1127" y="392"/>
                  </a:lnTo>
                  <a:lnTo>
                    <a:pt x="1132" y="405"/>
                  </a:lnTo>
                  <a:lnTo>
                    <a:pt x="1133" y="419"/>
                  </a:lnTo>
                  <a:lnTo>
                    <a:pt x="1132" y="432"/>
                  </a:lnTo>
                  <a:lnTo>
                    <a:pt x="1127" y="445"/>
                  </a:lnTo>
                  <a:lnTo>
                    <a:pt x="1120" y="456"/>
                  </a:lnTo>
                  <a:lnTo>
                    <a:pt x="1110" y="466"/>
                  </a:lnTo>
                  <a:lnTo>
                    <a:pt x="1096" y="472"/>
                  </a:lnTo>
                  <a:lnTo>
                    <a:pt x="1080" y="474"/>
                  </a:lnTo>
                  <a:lnTo>
                    <a:pt x="1046" y="473"/>
                  </a:lnTo>
                  <a:lnTo>
                    <a:pt x="1011" y="469"/>
                  </a:lnTo>
                  <a:lnTo>
                    <a:pt x="974" y="464"/>
                  </a:lnTo>
                  <a:lnTo>
                    <a:pt x="938" y="457"/>
                  </a:lnTo>
                  <a:lnTo>
                    <a:pt x="901" y="451"/>
                  </a:lnTo>
                  <a:lnTo>
                    <a:pt x="864" y="446"/>
                  </a:lnTo>
                  <a:lnTo>
                    <a:pt x="827" y="443"/>
                  </a:lnTo>
                  <a:lnTo>
                    <a:pt x="792" y="442"/>
                  </a:lnTo>
                  <a:lnTo>
                    <a:pt x="757" y="445"/>
                  </a:lnTo>
                  <a:lnTo>
                    <a:pt x="724" y="452"/>
                  </a:lnTo>
                  <a:lnTo>
                    <a:pt x="692" y="465"/>
                  </a:lnTo>
                  <a:lnTo>
                    <a:pt x="680" y="471"/>
                  </a:lnTo>
                  <a:lnTo>
                    <a:pt x="666" y="477"/>
                  </a:lnTo>
                  <a:lnTo>
                    <a:pt x="652" y="482"/>
                  </a:lnTo>
                  <a:lnTo>
                    <a:pt x="639" y="484"/>
                  </a:lnTo>
                  <a:lnTo>
                    <a:pt x="624" y="482"/>
                  </a:lnTo>
                  <a:lnTo>
                    <a:pt x="614" y="478"/>
                  </a:lnTo>
                  <a:lnTo>
                    <a:pt x="603" y="473"/>
                  </a:lnTo>
                  <a:lnTo>
                    <a:pt x="591" y="468"/>
                  </a:lnTo>
                  <a:lnTo>
                    <a:pt x="581" y="462"/>
                  </a:lnTo>
                  <a:lnTo>
                    <a:pt x="573" y="454"/>
                  </a:lnTo>
                  <a:lnTo>
                    <a:pt x="566" y="445"/>
                  </a:lnTo>
                  <a:lnTo>
                    <a:pt x="562" y="433"/>
                  </a:lnTo>
                  <a:lnTo>
                    <a:pt x="561" y="415"/>
                  </a:lnTo>
                  <a:lnTo>
                    <a:pt x="561" y="399"/>
                  </a:lnTo>
                  <a:lnTo>
                    <a:pt x="549" y="419"/>
                  </a:lnTo>
                  <a:lnTo>
                    <a:pt x="537" y="437"/>
                  </a:lnTo>
                  <a:lnTo>
                    <a:pt x="527" y="448"/>
                  </a:lnTo>
                  <a:lnTo>
                    <a:pt x="514" y="456"/>
                  </a:lnTo>
                  <a:lnTo>
                    <a:pt x="500" y="461"/>
                  </a:lnTo>
                  <a:lnTo>
                    <a:pt x="486" y="462"/>
                  </a:lnTo>
                  <a:lnTo>
                    <a:pt x="471" y="460"/>
                  </a:lnTo>
                  <a:lnTo>
                    <a:pt x="458" y="454"/>
                  </a:lnTo>
                  <a:lnTo>
                    <a:pt x="447" y="447"/>
                  </a:lnTo>
                  <a:lnTo>
                    <a:pt x="437" y="437"/>
                  </a:lnTo>
                  <a:lnTo>
                    <a:pt x="432" y="425"/>
                  </a:lnTo>
                  <a:lnTo>
                    <a:pt x="431" y="411"/>
                  </a:lnTo>
                  <a:lnTo>
                    <a:pt x="435" y="394"/>
                  </a:lnTo>
                  <a:lnTo>
                    <a:pt x="438" y="388"/>
                  </a:lnTo>
                  <a:lnTo>
                    <a:pt x="442" y="382"/>
                  </a:lnTo>
                  <a:lnTo>
                    <a:pt x="442" y="382"/>
                  </a:lnTo>
                  <a:lnTo>
                    <a:pt x="441" y="382"/>
                  </a:lnTo>
                  <a:lnTo>
                    <a:pt x="450" y="362"/>
                  </a:lnTo>
                  <a:lnTo>
                    <a:pt x="436" y="371"/>
                  </a:lnTo>
                  <a:lnTo>
                    <a:pt x="424" y="382"/>
                  </a:lnTo>
                  <a:lnTo>
                    <a:pt x="414" y="396"/>
                  </a:lnTo>
                  <a:lnTo>
                    <a:pt x="401" y="409"/>
                  </a:lnTo>
                  <a:lnTo>
                    <a:pt x="387" y="417"/>
                  </a:lnTo>
                  <a:lnTo>
                    <a:pt x="372" y="420"/>
                  </a:lnTo>
                  <a:lnTo>
                    <a:pt x="356" y="420"/>
                  </a:lnTo>
                  <a:lnTo>
                    <a:pt x="342" y="416"/>
                  </a:lnTo>
                  <a:lnTo>
                    <a:pt x="329" y="409"/>
                  </a:lnTo>
                  <a:lnTo>
                    <a:pt x="318" y="398"/>
                  </a:lnTo>
                  <a:lnTo>
                    <a:pt x="311" y="386"/>
                  </a:lnTo>
                  <a:lnTo>
                    <a:pt x="308" y="372"/>
                  </a:lnTo>
                  <a:lnTo>
                    <a:pt x="310" y="357"/>
                  </a:lnTo>
                  <a:lnTo>
                    <a:pt x="317" y="340"/>
                  </a:lnTo>
                  <a:lnTo>
                    <a:pt x="357" y="282"/>
                  </a:lnTo>
                  <a:lnTo>
                    <a:pt x="396" y="222"/>
                  </a:lnTo>
                  <a:lnTo>
                    <a:pt x="320" y="303"/>
                  </a:lnTo>
                  <a:lnTo>
                    <a:pt x="248" y="385"/>
                  </a:lnTo>
                  <a:lnTo>
                    <a:pt x="176" y="471"/>
                  </a:lnTo>
                  <a:lnTo>
                    <a:pt x="107" y="557"/>
                  </a:lnTo>
                  <a:lnTo>
                    <a:pt x="95" y="569"/>
                  </a:lnTo>
                  <a:lnTo>
                    <a:pt x="79" y="577"/>
                  </a:lnTo>
                  <a:lnTo>
                    <a:pt x="64" y="580"/>
                  </a:lnTo>
                  <a:lnTo>
                    <a:pt x="48" y="579"/>
                  </a:lnTo>
                  <a:lnTo>
                    <a:pt x="33" y="575"/>
                  </a:lnTo>
                  <a:lnTo>
                    <a:pt x="21" y="567"/>
                  </a:lnTo>
                  <a:lnTo>
                    <a:pt x="9" y="557"/>
                  </a:lnTo>
                  <a:lnTo>
                    <a:pt x="2" y="545"/>
                  </a:lnTo>
                  <a:lnTo>
                    <a:pt x="0" y="531"/>
                  </a:lnTo>
                  <a:lnTo>
                    <a:pt x="2" y="517"/>
                  </a:lnTo>
                  <a:lnTo>
                    <a:pt x="11" y="501"/>
                  </a:lnTo>
                  <a:lnTo>
                    <a:pt x="73" y="423"/>
                  </a:lnTo>
                  <a:lnTo>
                    <a:pt x="136" y="344"/>
                  </a:lnTo>
                  <a:lnTo>
                    <a:pt x="200" y="268"/>
                  </a:lnTo>
                  <a:lnTo>
                    <a:pt x="268" y="193"/>
                  </a:lnTo>
                  <a:lnTo>
                    <a:pt x="338" y="121"/>
                  </a:lnTo>
                  <a:lnTo>
                    <a:pt x="354" y="105"/>
                  </a:lnTo>
                  <a:lnTo>
                    <a:pt x="373" y="88"/>
                  </a:lnTo>
                  <a:lnTo>
                    <a:pt x="391" y="70"/>
                  </a:lnTo>
                  <a:lnTo>
                    <a:pt x="411" y="51"/>
                  </a:lnTo>
                  <a:lnTo>
                    <a:pt x="431" y="35"/>
                  </a:lnTo>
                  <a:lnTo>
                    <a:pt x="454" y="21"/>
                  </a:lnTo>
                  <a:lnTo>
                    <a:pt x="476" y="9"/>
                  </a:lnTo>
                  <a:lnTo>
                    <a:pt x="500" y="2"/>
                  </a:lnTo>
                  <a:lnTo>
                    <a:pt x="5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37" name="Group 1378"/>
          <p:cNvGrpSpPr>
            <a:grpSpLocks noChangeAspect="1"/>
          </p:cNvGrpSpPr>
          <p:nvPr/>
        </p:nvGrpSpPr>
        <p:grpSpPr bwMode="auto">
          <a:xfrm>
            <a:off x="4495399" y="567061"/>
            <a:ext cx="240892" cy="240892"/>
            <a:chOff x="2747" y="223"/>
            <a:chExt cx="278" cy="27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40" name="Freeform 1380"/>
            <p:cNvSpPr>
              <a:spLocks/>
            </p:cNvSpPr>
            <p:nvPr/>
          </p:nvSpPr>
          <p:spPr bwMode="auto">
            <a:xfrm>
              <a:off x="2747" y="223"/>
              <a:ext cx="139" cy="138"/>
            </a:xfrm>
            <a:custGeom>
              <a:avLst/>
              <a:gdLst>
                <a:gd name="T0" fmla="*/ 782 w 1666"/>
                <a:gd name="T1" fmla="*/ 4 h 1660"/>
                <a:gd name="T2" fmla="*/ 898 w 1666"/>
                <a:gd name="T3" fmla="*/ 26 h 1660"/>
                <a:gd name="T4" fmla="*/ 1010 w 1666"/>
                <a:gd name="T5" fmla="*/ 66 h 1660"/>
                <a:gd name="T6" fmla="*/ 1116 w 1666"/>
                <a:gd name="T7" fmla="*/ 127 h 1660"/>
                <a:gd name="T8" fmla="*/ 1212 w 1666"/>
                <a:gd name="T9" fmla="*/ 208 h 1660"/>
                <a:gd name="T10" fmla="*/ 1290 w 1666"/>
                <a:gd name="T11" fmla="*/ 302 h 1660"/>
                <a:gd name="T12" fmla="*/ 1351 w 1666"/>
                <a:gd name="T13" fmla="*/ 404 h 1660"/>
                <a:gd name="T14" fmla="*/ 1393 w 1666"/>
                <a:gd name="T15" fmla="*/ 513 h 1660"/>
                <a:gd name="T16" fmla="*/ 1415 w 1666"/>
                <a:gd name="T17" fmla="*/ 627 h 1660"/>
                <a:gd name="T18" fmla="*/ 1419 w 1666"/>
                <a:gd name="T19" fmla="*/ 742 h 1660"/>
                <a:gd name="T20" fmla="*/ 1411 w 1666"/>
                <a:gd name="T21" fmla="*/ 840 h 1660"/>
                <a:gd name="T22" fmla="*/ 1421 w 1666"/>
                <a:gd name="T23" fmla="*/ 918 h 1660"/>
                <a:gd name="T24" fmla="*/ 1451 w 1666"/>
                <a:gd name="T25" fmla="*/ 990 h 1660"/>
                <a:gd name="T26" fmla="*/ 1499 w 1666"/>
                <a:gd name="T27" fmla="*/ 1052 h 1660"/>
                <a:gd name="T28" fmla="*/ 1509 w 1666"/>
                <a:gd name="T29" fmla="*/ 1376 h 1660"/>
                <a:gd name="T30" fmla="*/ 1264 w 1666"/>
                <a:gd name="T31" fmla="*/ 1135 h 1660"/>
                <a:gd name="T32" fmla="*/ 1226 w 1666"/>
                <a:gd name="T33" fmla="*/ 1122 h 1660"/>
                <a:gd name="T34" fmla="*/ 1187 w 1666"/>
                <a:gd name="T35" fmla="*/ 1126 h 1660"/>
                <a:gd name="T36" fmla="*/ 1153 w 1666"/>
                <a:gd name="T37" fmla="*/ 1149 h 1660"/>
                <a:gd name="T38" fmla="*/ 1130 w 1666"/>
                <a:gd name="T39" fmla="*/ 1183 h 1660"/>
                <a:gd name="T40" fmla="*/ 1126 w 1666"/>
                <a:gd name="T41" fmla="*/ 1222 h 1660"/>
                <a:gd name="T42" fmla="*/ 1139 w 1666"/>
                <a:gd name="T43" fmla="*/ 1260 h 1660"/>
                <a:gd name="T44" fmla="*/ 1380 w 1666"/>
                <a:gd name="T45" fmla="*/ 1503 h 1660"/>
                <a:gd name="T46" fmla="*/ 1055 w 1666"/>
                <a:gd name="T47" fmla="*/ 1493 h 1660"/>
                <a:gd name="T48" fmla="*/ 993 w 1666"/>
                <a:gd name="T49" fmla="*/ 1445 h 1660"/>
                <a:gd name="T50" fmla="*/ 921 w 1666"/>
                <a:gd name="T51" fmla="*/ 1415 h 1660"/>
                <a:gd name="T52" fmla="*/ 843 w 1666"/>
                <a:gd name="T53" fmla="*/ 1405 h 1660"/>
                <a:gd name="T54" fmla="*/ 745 w 1666"/>
                <a:gd name="T55" fmla="*/ 1413 h 1660"/>
                <a:gd name="T56" fmla="*/ 629 w 1666"/>
                <a:gd name="T57" fmla="*/ 1409 h 1660"/>
                <a:gd name="T58" fmla="*/ 515 w 1666"/>
                <a:gd name="T59" fmla="*/ 1387 h 1660"/>
                <a:gd name="T60" fmla="*/ 406 w 1666"/>
                <a:gd name="T61" fmla="*/ 1346 h 1660"/>
                <a:gd name="T62" fmla="*/ 302 w 1666"/>
                <a:gd name="T63" fmla="*/ 1286 h 1660"/>
                <a:gd name="T64" fmla="*/ 208 w 1666"/>
                <a:gd name="T65" fmla="*/ 1207 h 1660"/>
                <a:gd name="T66" fmla="*/ 128 w 1666"/>
                <a:gd name="T67" fmla="*/ 1112 h 1660"/>
                <a:gd name="T68" fmla="*/ 66 w 1666"/>
                <a:gd name="T69" fmla="*/ 1006 h 1660"/>
                <a:gd name="T70" fmla="*/ 26 w 1666"/>
                <a:gd name="T71" fmla="*/ 895 h 1660"/>
                <a:gd name="T72" fmla="*/ 4 w 1666"/>
                <a:gd name="T73" fmla="*/ 779 h 1660"/>
                <a:gd name="T74" fmla="*/ 1 w 1666"/>
                <a:gd name="T75" fmla="*/ 661 h 1660"/>
                <a:gd name="T76" fmla="*/ 12 w 1666"/>
                <a:gd name="T77" fmla="*/ 589 h 1660"/>
                <a:gd name="T78" fmla="*/ 31 w 1666"/>
                <a:gd name="T79" fmla="*/ 571 h 1660"/>
                <a:gd name="T80" fmla="*/ 55 w 1666"/>
                <a:gd name="T81" fmla="*/ 567 h 1660"/>
                <a:gd name="T82" fmla="*/ 80 w 1666"/>
                <a:gd name="T83" fmla="*/ 578 h 1660"/>
                <a:gd name="T84" fmla="*/ 322 w 1666"/>
                <a:gd name="T85" fmla="*/ 816 h 1660"/>
                <a:gd name="T86" fmla="*/ 381 w 1666"/>
                <a:gd name="T87" fmla="*/ 850 h 1660"/>
                <a:gd name="T88" fmla="*/ 445 w 1666"/>
                <a:gd name="T89" fmla="*/ 867 h 1660"/>
                <a:gd name="T90" fmla="*/ 513 w 1666"/>
                <a:gd name="T91" fmla="*/ 867 h 1660"/>
                <a:gd name="T92" fmla="*/ 577 w 1666"/>
                <a:gd name="T93" fmla="*/ 850 h 1660"/>
                <a:gd name="T94" fmla="*/ 638 w 1666"/>
                <a:gd name="T95" fmla="*/ 816 h 1660"/>
                <a:gd name="T96" fmla="*/ 796 w 1666"/>
                <a:gd name="T97" fmla="*/ 661 h 1660"/>
                <a:gd name="T98" fmla="*/ 839 w 1666"/>
                <a:gd name="T99" fmla="*/ 606 h 1660"/>
                <a:gd name="T100" fmla="*/ 864 w 1666"/>
                <a:gd name="T101" fmla="*/ 544 h 1660"/>
                <a:gd name="T102" fmla="*/ 873 w 1666"/>
                <a:gd name="T103" fmla="*/ 478 h 1660"/>
                <a:gd name="T104" fmla="*/ 864 w 1666"/>
                <a:gd name="T105" fmla="*/ 411 h 1660"/>
                <a:gd name="T106" fmla="*/ 839 w 1666"/>
                <a:gd name="T107" fmla="*/ 349 h 1660"/>
                <a:gd name="T108" fmla="*/ 796 w 1666"/>
                <a:gd name="T109" fmla="*/ 293 h 1660"/>
                <a:gd name="T110" fmla="*/ 573 w 1666"/>
                <a:gd name="T111" fmla="*/ 68 h 1660"/>
                <a:gd name="T112" fmla="*/ 570 w 1666"/>
                <a:gd name="T113" fmla="*/ 43 h 1660"/>
                <a:gd name="T114" fmla="*/ 581 w 1666"/>
                <a:gd name="T115" fmla="*/ 19 h 1660"/>
                <a:gd name="T116" fmla="*/ 605 w 1666"/>
                <a:gd name="T117" fmla="*/ 8 h 1660"/>
                <a:gd name="T118" fmla="*/ 722 w 1666"/>
                <a:gd name="T119" fmla="*/ 0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66" h="1660">
                  <a:moveTo>
                    <a:pt x="722" y="0"/>
                  </a:moveTo>
                  <a:lnTo>
                    <a:pt x="782" y="4"/>
                  </a:lnTo>
                  <a:lnTo>
                    <a:pt x="841" y="12"/>
                  </a:lnTo>
                  <a:lnTo>
                    <a:pt x="898" y="26"/>
                  </a:lnTo>
                  <a:lnTo>
                    <a:pt x="955" y="44"/>
                  </a:lnTo>
                  <a:lnTo>
                    <a:pt x="1010" y="66"/>
                  </a:lnTo>
                  <a:lnTo>
                    <a:pt x="1065" y="95"/>
                  </a:lnTo>
                  <a:lnTo>
                    <a:pt x="1116" y="127"/>
                  </a:lnTo>
                  <a:lnTo>
                    <a:pt x="1165" y="165"/>
                  </a:lnTo>
                  <a:lnTo>
                    <a:pt x="1212" y="208"/>
                  </a:lnTo>
                  <a:lnTo>
                    <a:pt x="1254" y="253"/>
                  </a:lnTo>
                  <a:lnTo>
                    <a:pt x="1290" y="302"/>
                  </a:lnTo>
                  <a:lnTo>
                    <a:pt x="1323" y="351"/>
                  </a:lnTo>
                  <a:lnTo>
                    <a:pt x="1351" y="404"/>
                  </a:lnTo>
                  <a:lnTo>
                    <a:pt x="1374" y="458"/>
                  </a:lnTo>
                  <a:lnTo>
                    <a:pt x="1393" y="513"/>
                  </a:lnTo>
                  <a:lnTo>
                    <a:pt x="1406" y="570"/>
                  </a:lnTo>
                  <a:lnTo>
                    <a:pt x="1415" y="627"/>
                  </a:lnTo>
                  <a:lnTo>
                    <a:pt x="1419" y="685"/>
                  </a:lnTo>
                  <a:lnTo>
                    <a:pt x="1419" y="742"/>
                  </a:lnTo>
                  <a:lnTo>
                    <a:pt x="1413" y="800"/>
                  </a:lnTo>
                  <a:lnTo>
                    <a:pt x="1411" y="840"/>
                  </a:lnTo>
                  <a:lnTo>
                    <a:pt x="1413" y="879"/>
                  </a:lnTo>
                  <a:lnTo>
                    <a:pt x="1421" y="918"/>
                  </a:lnTo>
                  <a:lnTo>
                    <a:pt x="1433" y="954"/>
                  </a:lnTo>
                  <a:lnTo>
                    <a:pt x="1451" y="990"/>
                  </a:lnTo>
                  <a:lnTo>
                    <a:pt x="1472" y="1022"/>
                  </a:lnTo>
                  <a:lnTo>
                    <a:pt x="1499" y="1052"/>
                  </a:lnTo>
                  <a:lnTo>
                    <a:pt x="1666" y="1219"/>
                  </a:lnTo>
                  <a:lnTo>
                    <a:pt x="1509" y="1376"/>
                  </a:lnTo>
                  <a:lnTo>
                    <a:pt x="1280" y="1149"/>
                  </a:lnTo>
                  <a:lnTo>
                    <a:pt x="1264" y="1135"/>
                  </a:lnTo>
                  <a:lnTo>
                    <a:pt x="1245" y="1126"/>
                  </a:lnTo>
                  <a:lnTo>
                    <a:pt x="1226" y="1122"/>
                  </a:lnTo>
                  <a:lnTo>
                    <a:pt x="1207" y="1122"/>
                  </a:lnTo>
                  <a:lnTo>
                    <a:pt x="1187" y="1126"/>
                  </a:lnTo>
                  <a:lnTo>
                    <a:pt x="1169" y="1135"/>
                  </a:lnTo>
                  <a:lnTo>
                    <a:pt x="1153" y="1149"/>
                  </a:lnTo>
                  <a:lnTo>
                    <a:pt x="1139" y="1165"/>
                  </a:lnTo>
                  <a:lnTo>
                    <a:pt x="1130" y="1183"/>
                  </a:lnTo>
                  <a:lnTo>
                    <a:pt x="1126" y="1203"/>
                  </a:lnTo>
                  <a:lnTo>
                    <a:pt x="1126" y="1222"/>
                  </a:lnTo>
                  <a:lnTo>
                    <a:pt x="1130" y="1241"/>
                  </a:lnTo>
                  <a:lnTo>
                    <a:pt x="1139" y="1260"/>
                  </a:lnTo>
                  <a:lnTo>
                    <a:pt x="1153" y="1276"/>
                  </a:lnTo>
                  <a:lnTo>
                    <a:pt x="1380" y="1503"/>
                  </a:lnTo>
                  <a:lnTo>
                    <a:pt x="1222" y="1660"/>
                  </a:lnTo>
                  <a:lnTo>
                    <a:pt x="1055" y="1493"/>
                  </a:lnTo>
                  <a:lnTo>
                    <a:pt x="1026" y="1467"/>
                  </a:lnTo>
                  <a:lnTo>
                    <a:pt x="993" y="1445"/>
                  </a:lnTo>
                  <a:lnTo>
                    <a:pt x="957" y="1429"/>
                  </a:lnTo>
                  <a:lnTo>
                    <a:pt x="921" y="1415"/>
                  </a:lnTo>
                  <a:lnTo>
                    <a:pt x="883" y="1408"/>
                  </a:lnTo>
                  <a:lnTo>
                    <a:pt x="843" y="1405"/>
                  </a:lnTo>
                  <a:lnTo>
                    <a:pt x="803" y="1408"/>
                  </a:lnTo>
                  <a:lnTo>
                    <a:pt x="745" y="1413"/>
                  </a:lnTo>
                  <a:lnTo>
                    <a:pt x="688" y="1413"/>
                  </a:lnTo>
                  <a:lnTo>
                    <a:pt x="629" y="1409"/>
                  </a:lnTo>
                  <a:lnTo>
                    <a:pt x="572" y="1401"/>
                  </a:lnTo>
                  <a:lnTo>
                    <a:pt x="515" y="1387"/>
                  </a:lnTo>
                  <a:lnTo>
                    <a:pt x="460" y="1369"/>
                  </a:lnTo>
                  <a:lnTo>
                    <a:pt x="406" y="1346"/>
                  </a:lnTo>
                  <a:lnTo>
                    <a:pt x="352" y="1319"/>
                  </a:lnTo>
                  <a:lnTo>
                    <a:pt x="302" y="1286"/>
                  </a:lnTo>
                  <a:lnTo>
                    <a:pt x="253" y="1248"/>
                  </a:lnTo>
                  <a:lnTo>
                    <a:pt x="208" y="1207"/>
                  </a:lnTo>
                  <a:lnTo>
                    <a:pt x="166" y="1161"/>
                  </a:lnTo>
                  <a:lnTo>
                    <a:pt x="128" y="1112"/>
                  </a:lnTo>
                  <a:lnTo>
                    <a:pt x="95" y="1060"/>
                  </a:lnTo>
                  <a:lnTo>
                    <a:pt x="66" y="1006"/>
                  </a:lnTo>
                  <a:lnTo>
                    <a:pt x="44" y="951"/>
                  </a:lnTo>
                  <a:lnTo>
                    <a:pt x="26" y="895"/>
                  </a:lnTo>
                  <a:lnTo>
                    <a:pt x="12" y="837"/>
                  </a:lnTo>
                  <a:lnTo>
                    <a:pt x="4" y="779"/>
                  </a:lnTo>
                  <a:lnTo>
                    <a:pt x="0" y="720"/>
                  </a:lnTo>
                  <a:lnTo>
                    <a:pt x="1" y="661"/>
                  </a:lnTo>
                  <a:lnTo>
                    <a:pt x="8" y="602"/>
                  </a:lnTo>
                  <a:lnTo>
                    <a:pt x="12" y="589"/>
                  </a:lnTo>
                  <a:lnTo>
                    <a:pt x="20" y="578"/>
                  </a:lnTo>
                  <a:lnTo>
                    <a:pt x="31" y="571"/>
                  </a:lnTo>
                  <a:lnTo>
                    <a:pt x="43" y="567"/>
                  </a:lnTo>
                  <a:lnTo>
                    <a:pt x="55" y="567"/>
                  </a:lnTo>
                  <a:lnTo>
                    <a:pt x="68" y="570"/>
                  </a:lnTo>
                  <a:lnTo>
                    <a:pt x="80" y="578"/>
                  </a:lnTo>
                  <a:lnTo>
                    <a:pt x="295" y="793"/>
                  </a:lnTo>
                  <a:lnTo>
                    <a:pt x="322" y="816"/>
                  </a:lnTo>
                  <a:lnTo>
                    <a:pt x="350" y="835"/>
                  </a:lnTo>
                  <a:lnTo>
                    <a:pt x="381" y="850"/>
                  </a:lnTo>
                  <a:lnTo>
                    <a:pt x="413" y="861"/>
                  </a:lnTo>
                  <a:lnTo>
                    <a:pt x="445" y="867"/>
                  </a:lnTo>
                  <a:lnTo>
                    <a:pt x="479" y="870"/>
                  </a:lnTo>
                  <a:lnTo>
                    <a:pt x="513" y="867"/>
                  </a:lnTo>
                  <a:lnTo>
                    <a:pt x="546" y="861"/>
                  </a:lnTo>
                  <a:lnTo>
                    <a:pt x="577" y="850"/>
                  </a:lnTo>
                  <a:lnTo>
                    <a:pt x="608" y="835"/>
                  </a:lnTo>
                  <a:lnTo>
                    <a:pt x="638" y="816"/>
                  </a:lnTo>
                  <a:lnTo>
                    <a:pt x="664" y="793"/>
                  </a:lnTo>
                  <a:lnTo>
                    <a:pt x="796" y="661"/>
                  </a:lnTo>
                  <a:lnTo>
                    <a:pt x="819" y="634"/>
                  </a:lnTo>
                  <a:lnTo>
                    <a:pt x="839" y="606"/>
                  </a:lnTo>
                  <a:lnTo>
                    <a:pt x="853" y="575"/>
                  </a:lnTo>
                  <a:lnTo>
                    <a:pt x="864" y="544"/>
                  </a:lnTo>
                  <a:lnTo>
                    <a:pt x="871" y="511"/>
                  </a:lnTo>
                  <a:lnTo>
                    <a:pt x="873" y="478"/>
                  </a:lnTo>
                  <a:lnTo>
                    <a:pt x="871" y="444"/>
                  </a:lnTo>
                  <a:lnTo>
                    <a:pt x="864" y="411"/>
                  </a:lnTo>
                  <a:lnTo>
                    <a:pt x="853" y="380"/>
                  </a:lnTo>
                  <a:lnTo>
                    <a:pt x="839" y="349"/>
                  </a:lnTo>
                  <a:lnTo>
                    <a:pt x="819" y="320"/>
                  </a:lnTo>
                  <a:lnTo>
                    <a:pt x="796" y="293"/>
                  </a:lnTo>
                  <a:lnTo>
                    <a:pt x="581" y="80"/>
                  </a:lnTo>
                  <a:lnTo>
                    <a:pt x="573" y="68"/>
                  </a:lnTo>
                  <a:lnTo>
                    <a:pt x="569" y="55"/>
                  </a:lnTo>
                  <a:lnTo>
                    <a:pt x="570" y="43"/>
                  </a:lnTo>
                  <a:lnTo>
                    <a:pt x="573" y="31"/>
                  </a:lnTo>
                  <a:lnTo>
                    <a:pt x="581" y="19"/>
                  </a:lnTo>
                  <a:lnTo>
                    <a:pt x="592" y="12"/>
                  </a:lnTo>
                  <a:lnTo>
                    <a:pt x="605" y="8"/>
                  </a:lnTo>
                  <a:lnTo>
                    <a:pt x="664" y="2"/>
                  </a:lnTo>
                  <a:lnTo>
                    <a:pt x="7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1" name="Freeform 1381"/>
            <p:cNvSpPr>
              <a:spLocks/>
            </p:cNvSpPr>
            <p:nvPr/>
          </p:nvSpPr>
          <p:spPr bwMode="auto">
            <a:xfrm>
              <a:off x="2888" y="364"/>
              <a:ext cx="125" cy="124"/>
            </a:xfrm>
            <a:custGeom>
              <a:avLst/>
              <a:gdLst>
                <a:gd name="T0" fmla="*/ 445 w 1500"/>
                <a:gd name="T1" fmla="*/ 0 h 1494"/>
                <a:gd name="T2" fmla="*/ 1409 w 1500"/>
                <a:gd name="T3" fmla="*/ 961 h 1494"/>
                <a:gd name="T4" fmla="*/ 1436 w 1500"/>
                <a:gd name="T5" fmla="*/ 991 h 1494"/>
                <a:gd name="T6" fmla="*/ 1457 w 1500"/>
                <a:gd name="T7" fmla="*/ 1023 h 1494"/>
                <a:gd name="T8" fmla="*/ 1474 w 1500"/>
                <a:gd name="T9" fmla="*/ 1056 h 1494"/>
                <a:gd name="T10" fmla="*/ 1487 w 1500"/>
                <a:gd name="T11" fmla="*/ 1091 h 1494"/>
                <a:gd name="T12" fmla="*/ 1496 w 1500"/>
                <a:gd name="T13" fmla="*/ 1127 h 1494"/>
                <a:gd name="T14" fmla="*/ 1500 w 1500"/>
                <a:gd name="T15" fmla="*/ 1164 h 1494"/>
                <a:gd name="T16" fmla="*/ 1500 w 1500"/>
                <a:gd name="T17" fmla="*/ 1201 h 1494"/>
                <a:gd name="T18" fmla="*/ 1496 w 1500"/>
                <a:gd name="T19" fmla="*/ 1237 h 1494"/>
                <a:gd name="T20" fmla="*/ 1487 w 1500"/>
                <a:gd name="T21" fmla="*/ 1273 h 1494"/>
                <a:gd name="T22" fmla="*/ 1473 w 1500"/>
                <a:gd name="T23" fmla="*/ 1309 h 1494"/>
                <a:gd name="T24" fmla="*/ 1456 w 1500"/>
                <a:gd name="T25" fmla="*/ 1342 h 1494"/>
                <a:gd name="T26" fmla="*/ 1435 w 1500"/>
                <a:gd name="T27" fmla="*/ 1374 h 1494"/>
                <a:gd name="T28" fmla="*/ 1408 w 1500"/>
                <a:gd name="T29" fmla="*/ 1403 h 1494"/>
                <a:gd name="T30" fmla="*/ 1379 w 1500"/>
                <a:gd name="T31" fmla="*/ 1429 h 1494"/>
                <a:gd name="T32" fmla="*/ 1347 w 1500"/>
                <a:gd name="T33" fmla="*/ 1450 h 1494"/>
                <a:gd name="T34" fmla="*/ 1314 w 1500"/>
                <a:gd name="T35" fmla="*/ 1468 h 1494"/>
                <a:gd name="T36" fmla="*/ 1278 w 1500"/>
                <a:gd name="T37" fmla="*/ 1481 h 1494"/>
                <a:gd name="T38" fmla="*/ 1242 w 1500"/>
                <a:gd name="T39" fmla="*/ 1490 h 1494"/>
                <a:gd name="T40" fmla="*/ 1206 w 1500"/>
                <a:gd name="T41" fmla="*/ 1494 h 1494"/>
                <a:gd name="T42" fmla="*/ 1169 w 1500"/>
                <a:gd name="T43" fmla="*/ 1494 h 1494"/>
                <a:gd name="T44" fmla="*/ 1132 w 1500"/>
                <a:gd name="T45" fmla="*/ 1490 h 1494"/>
                <a:gd name="T46" fmla="*/ 1095 w 1500"/>
                <a:gd name="T47" fmla="*/ 1482 h 1494"/>
                <a:gd name="T48" fmla="*/ 1061 w 1500"/>
                <a:gd name="T49" fmla="*/ 1469 h 1494"/>
                <a:gd name="T50" fmla="*/ 1027 w 1500"/>
                <a:gd name="T51" fmla="*/ 1451 h 1494"/>
                <a:gd name="T52" fmla="*/ 995 w 1500"/>
                <a:gd name="T53" fmla="*/ 1430 h 1494"/>
                <a:gd name="T54" fmla="*/ 966 w 1500"/>
                <a:gd name="T55" fmla="*/ 1403 h 1494"/>
                <a:gd name="T56" fmla="*/ 0 w 1500"/>
                <a:gd name="T57" fmla="*/ 441 h 1494"/>
                <a:gd name="T58" fmla="*/ 157 w 1500"/>
                <a:gd name="T59" fmla="*/ 284 h 1494"/>
                <a:gd name="T60" fmla="*/ 1095 w 1500"/>
                <a:gd name="T61" fmla="*/ 1219 h 1494"/>
                <a:gd name="T62" fmla="*/ 1112 w 1500"/>
                <a:gd name="T63" fmla="*/ 1231 h 1494"/>
                <a:gd name="T64" fmla="*/ 1130 w 1500"/>
                <a:gd name="T65" fmla="*/ 1240 h 1494"/>
                <a:gd name="T66" fmla="*/ 1150 w 1500"/>
                <a:gd name="T67" fmla="*/ 1245 h 1494"/>
                <a:gd name="T68" fmla="*/ 1169 w 1500"/>
                <a:gd name="T69" fmla="*/ 1245 h 1494"/>
                <a:gd name="T70" fmla="*/ 1188 w 1500"/>
                <a:gd name="T71" fmla="*/ 1240 h 1494"/>
                <a:gd name="T72" fmla="*/ 1207 w 1500"/>
                <a:gd name="T73" fmla="*/ 1231 h 1494"/>
                <a:gd name="T74" fmla="*/ 1224 w 1500"/>
                <a:gd name="T75" fmla="*/ 1219 h 1494"/>
                <a:gd name="T76" fmla="*/ 1236 w 1500"/>
                <a:gd name="T77" fmla="*/ 1202 h 1494"/>
                <a:gd name="T78" fmla="*/ 1246 w 1500"/>
                <a:gd name="T79" fmla="*/ 1183 h 1494"/>
                <a:gd name="T80" fmla="*/ 1250 w 1500"/>
                <a:gd name="T81" fmla="*/ 1164 h 1494"/>
                <a:gd name="T82" fmla="*/ 1250 w 1500"/>
                <a:gd name="T83" fmla="*/ 1145 h 1494"/>
                <a:gd name="T84" fmla="*/ 1246 w 1500"/>
                <a:gd name="T85" fmla="*/ 1125 h 1494"/>
                <a:gd name="T86" fmla="*/ 1236 w 1500"/>
                <a:gd name="T87" fmla="*/ 1107 h 1494"/>
                <a:gd name="T88" fmla="*/ 1224 w 1500"/>
                <a:gd name="T89" fmla="*/ 1091 h 1494"/>
                <a:gd name="T90" fmla="*/ 286 w 1500"/>
                <a:gd name="T91" fmla="*/ 156 h 1494"/>
                <a:gd name="T92" fmla="*/ 445 w 1500"/>
                <a:gd name="T93" fmla="*/ 0 h 1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00" h="1494">
                  <a:moveTo>
                    <a:pt x="445" y="0"/>
                  </a:moveTo>
                  <a:lnTo>
                    <a:pt x="1409" y="961"/>
                  </a:lnTo>
                  <a:lnTo>
                    <a:pt x="1436" y="991"/>
                  </a:lnTo>
                  <a:lnTo>
                    <a:pt x="1457" y="1023"/>
                  </a:lnTo>
                  <a:lnTo>
                    <a:pt x="1474" y="1056"/>
                  </a:lnTo>
                  <a:lnTo>
                    <a:pt x="1487" y="1091"/>
                  </a:lnTo>
                  <a:lnTo>
                    <a:pt x="1496" y="1127"/>
                  </a:lnTo>
                  <a:lnTo>
                    <a:pt x="1500" y="1164"/>
                  </a:lnTo>
                  <a:lnTo>
                    <a:pt x="1500" y="1201"/>
                  </a:lnTo>
                  <a:lnTo>
                    <a:pt x="1496" y="1237"/>
                  </a:lnTo>
                  <a:lnTo>
                    <a:pt x="1487" y="1273"/>
                  </a:lnTo>
                  <a:lnTo>
                    <a:pt x="1473" y="1309"/>
                  </a:lnTo>
                  <a:lnTo>
                    <a:pt x="1456" y="1342"/>
                  </a:lnTo>
                  <a:lnTo>
                    <a:pt x="1435" y="1374"/>
                  </a:lnTo>
                  <a:lnTo>
                    <a:pt x="1408" y="1403"/>
                  </a:lnTo>
                  <a:lnTo>
                    <a:pt x="1379" y="1429"/>
                  </a:lnTo>
                  <a:lnTo>
                    <a:pt x="1347" y="1450"/>
                  </a:lnTo>
                  <a:lnTo>
                    <a:pt x="1314" y="1468"/>
                  </a:lnTo>
                  <a:lnTo>
                    <a:pt x="1278" y="1481"/>
                  </a:lnTo>
                  <a:lnTo>
                    <a:pt x="1242" y="1490"/>
                  </a:lnTo>
                  <a:lnTo>
                    <a:pt x="1206" y="1494"/>
                  </a:lnTo>
                  <a:lnTo>
                    <a:pt x="1169" y="1494"/>
                  </a:lnTo>
                  <a:lnTo>
                    <a:pt x="1132" y="1490"/>
                  </a:lnTo>
                  <a:lnTo>
                    <a:pt x="1095" y="1482"/>
                  </a:lnTo>
                  <a:lnTo>
                    <a:pt x="1061" y="1469"/>
                  </a:lnTo>
                  <a:lnTo>
                    <a:pt x="1027" y="1451"/>
                  </a:lnTo>
                  <a:lnTo>
                    <a:pt x="995" y="1430"/>
                  </a:lnTo>
                  <a:lnTo>
                    <a:pt x="966" y="1403"/>
                  </a:lnTo>
                  <a:lnTo>
                    <a:pt x="0" y="441"/>
                  </a:lnTo>
                  <a:lnTo>
                    <a:pt x="157" y="284"/>
                  </a:lnTo>
                  <a:lnTo>
                    <a:pt x="1095" y="1219"/>
                  </a:lnTo>
                  <a:lnTo>
                    <a:pt x="1112" y="1231"/>
                  </a:lnTo>
                  <a:lnTo>
                    <a:pt x="1130" y="1240"/>
                  </a:lnTo>
                  <a:lnTo>
                    <a:pt x="1150" y="1245"/>
                  </a:lnTo>
                  <a:lnTo>
                    <a:pt x="1169" y="1245"/>
                  </a:lnTo>
                  <a:lnTo>
                    <a:pt x="1188" y="1240"/>
                  </a:lnTo>
                  <a:lnTo>
                    <a:pt x="1207" y="1231"/>
                  </a:lnTo>
                  <a:lnTo>
                    <a:pt x="1224" y="1219"/>
                  </a:lnTo>
                  <a:lnTo>
                    <a:pt x="1236" y="1202"/>
                  </a:lnTo>
                  <a:lnTo>
                    <a:pt x="1246" y="1183"/>
                  </a:lnTo>
                  <a:lnTo>
                    <a:pt x="1250" y="1164"/>
                  </a:lnTo>
                  <a:lnTo>
                    <a:pt x="1250" y="1145"/>
                  </a:lnTo>
                  <a:lnTo>
                    <a:pt x="1246" y="1125"/>
                  </a:lnTo>
                  <a:lnTo>
                    <a:pt x="1236" y="1107"/>
                  </a:lnTo>
                  <a:lnTo>
                    <a:pt x="1224" y="1091"/>
                  </a:lnTo>
                  <a:lnTo>
                    <a:pt x="286" y="156"/>
                  </a:lnTo>
                  <a:lnTo>
                    <a:pt x="4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2" name="Freeform 1382"/>
            <p:cNvSpPr>
              <a:spLocks/>
            </p:cNvSpPr>
            <p:nvPr/>
          </p:nvSpPr>
          <p:spPr bwMode="auto">
            <a:xfrm>
              <a:off x="2748" y="225"/>
              <a:ext cx="277" cy="276"/>
            </a:xfrm>
            <a:custGeom>
              <a:avLst/>
              <a:gdLst>
                <a:gd name="T0" fmla="*/ 3117 w 3324"/>
                <a:gd name="T1" fmla="*/ 0 h 3313"/>
                <a:gd name="T2" fmla="*/ 3324 w 3324"/>
                <a:gd name="T3" fmla="*/ 207 h 3313"/>
                <a:gd name="T4" fmla="*/ 2908 w 3324"/>
                <a:gd name="T5" fmla="*/ 1036 h 3313"/>
                <a:gd name="T6" fmla="*/ 2491 w 3324"/>
                <a:gd name="T7" fmla="*/ 1036 h 3313"/>
                <a:gd name="T8" fmla="*/ 1359 w 3324"/>
                <a:gd name="T9" fmla="*/ 2161 h 3313"/>
                <a:gd name="T10" fmla="*/ 1567 w 3324"/>
                <a:gd name="T11" fmla="*/ 2368 h 3313"/>
                <a:gd name="T12" fmla="*/ 746 w 3324"/>
                <a:gd name="T13" fmla="*/ 3186 h 3313"/>
                <a:gd name="T14" fmla="*/ 711 w 3324"/>
                <a:gd name="T15" fmla="*/ 3217 h 3313"/>
                <a:gd name="T16" fmla="*/ 673 w 3324"/>
                <a:gd name="T17" fmla="*/ 3245 h 3313"/>
                <a:gd name="T18" fmla="*/ 633 w 3324"/>
                <a:gd name="T19" fmla="*/ 3267 h 3313"/>
                <a:gd name="T20" fmla="*/ 591 w 3324"/>
                <a:gd name="T21" fmla="*/ 3285 h 3313"/>
                <a:gd name="T22" fmla="*/ 548 w 3324"/>
                <a:gd name="T23" fmla="*/ 3300 h 3313"/>
                <a:gd name="T24" fmla="*/ 504 w 3324"/>
                <a:gd name="T25" fmla="*/ 3308 h 3313"/>
                <a:gd name="T26" fmla="*/ 460 w 3324"/>
                <a:gd name="T27" fmla="*/ 3313 h 3313"/>
                <a:gd name="T28" fmla="*/ 415 w 3324"/>
                <a:gd name="T29" fmla="*/ 3313 h 3313"/>
                <a:gd name="T30" fmla="*/ 370 w 3324"/>
                <a:gd name="T31" fmla="*/ 3308 h 3313"/>
                <a:gd name="T32" fmla="*/ 326 w 3324"/>
                <a:gd name="T33" fmla="*/ 3300 h 3313"/>
                <a:gd name="T34" fmla="*/ 283 w 3324"/>
                <a:gd name="T35" fmla="*/ 3285 h 3313"/>
                <a:gd name="T36" fmla="*/ 241 w 3324"/>
                <a:gd name="T37" fmla="*/ 3267 h 3313"/>
                <a:gd name="T38" fmla="*/ 201 w 3324"/>
                <a:gd name="T39" fmla="*/ 3245 h 3313"/>
                <a:gd name="T40" fmla="*/ 164 w 3324"/>
                <a:gd name="T41" fmla="*/ 3217 h 3313"/>
                <a:gd name="T42" fmla="*/ 128 w 3324"/>
                <a:gd name="T43" fmla="*/ 3186 h 3313"/>
                <a:gd name="T44" fmla="*/ 96 w 3324"/>
                <a:gd name="T45" fmla="*/ 3150 h 3313"/>
                <a:gd name="T46" fmla="*/ 69 w 3324"/>
                <a:gd name="T47" fmla="*/ 3112 h 3313"/>
                <a:gd name="T48" fmla="*/ 46 w 3324"/>
                <a:gd name="T49" fmla="*/ 3073 h 3313"/>
                <a:gd name="T50" fmla="*/ 28 w 3324"/>
                <a:gd name="T51" fmla="*/ 3031 h 3313"/>
                <a:gd name="T52" fmla="*/ 13 w 3324"/>
                <a:gd name="T53" fmla="*/ 2988 h 3313"/>
                <a:gd name="T54" fmla="*/ 4 w 3324"/>
                <a:gd name="T55" fmla="*/ 2944 h 3313"/>
                <a:gd name="T56" fmla="*/ 0 w 3324"/>
                <a:gd name="T57" fmla="*/ 2899 h 3313"/>
                <a:gd name="T58" fmla="*/ 0 w 3324"/>
                <a:gd name="T59" fmla="*/ 2855 h 3313"/>
                <a:gd name="T60" fmla="*/ 4 w 3324"/>
                <a:gd name="T61" fmla="*/ 2811 h 3313"/>
                <a:gd name="T62" fmla="*/ 13 w 3324"/>
                <a:gd name="T63" fmla="*/ 2767 h 3313"/>
                <a:gd name="T64" fmla="*/ 28 w 3324"/>
                <a:gd name="T65" fmla="*/ 2723 h 3313"/>
                <a:gd name="T66" fmla="*/ 46 w 3324"/>
                <a:gd name="T67" fmla="*/ 2683 h 3313"/>
                <a:gd name="T68" fmla="*/ 69 w 3324"/>
                <a:gd name="T69" fmla="*/ 2642 h 3313"/>
                <a:gd name="T70" fmla="*/ 96 w 3324"/>
                <a:gd name="T71" fmla="*/ 2604 h 3313"/>
                <a:gd name="T72" fmla="*/ 128 w 3324"/>
                <a:gd name="T73" fmla="*/ 2569 h 3313"/>
                <a:gd name="T74" fmla="*/ 948 w 3324"/>
                <a:gd name="T75" fmla="*/ 1752 h 3313"/>
                <a:gd name="T76" fmla="*/ 1152 w 3324"/>
                <a:gd name="T77" fmla="*/ 1954 h 3313"/>
                <a:gd name="T78" fmla="*/ 2284 w 3324"/>
                <a:gd name="T79" fmla="*/ 829 h 3313"/>
                <a:gd name="T80" fmla="*/ 2284 w 3324"/>
                <a:gd name="T81" fmla="*/ 414 h 3313"/>
                <a:gd name="T82" fmla="*/ 3117 w 3324"/>
                <a:gd name="T83" fmla="*/ 0 h 3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324" h="3313">
                  <a:moveTo>
                    <a:pt x="3117" y="0"/>
                  </a:moveTo>
                  <a:lnTo>
                    <a:pt x="3324" y="207"/>
                  </a:lnTo>
                  <a:lnTo>
                    <a:pt x="2908" y="1036"/>
                  </a:lnTo>
                  <a:lnTo>
                    <a:pt x="2491" y="1036"/>
                  </a:lnTo>
                  <a:lnTo>
                    <a:pt x="1359" y="2161"/>
                  </a:lnTo>
                  <a:lnTo>
                    <a:pt x="1567" y="2368"/>
                  </a:lnTo>
                  <a:lnTo>
                    <a:pt x="746" y="3186"/>
                  </a:lnTo>
                  <a:lnTo>
                    <a:pt x="711" y="3217"/>
                  </a:lnTo>
                  <a:lnTo>
                    <a:pt x="673" y="3245"/>
                  </a:lnTo>
                  <a:lnTo>
                    <a:pt x="633" y="3267"/>
                  </a:lnTo>
                  <a:lnTo>
                    <a:pt x="591" y="3285"/>
                  </a:lnTo>
                  <a:lnTo>
                    <a:pt x="548" y="3300"/>
                  </a:lnTo>
                  <a:lnTo>
                    <a:pt x="504" y="3308"/>
                  </a:lnTo>
                  <a:lnTo>
                    <a:pt x="460" y="3313"/>
                  </a:lnTo>
                  <a:lnTo>
                    <a:pt x="415" y="3313"/>
                  </a:lnTo>
                  <a:lnTo>
                    <a:pt x="370" y="3308"/>
                  </a:lnTo>
                  <a:lnTo>
                    <a:pt x="326" y="3300"/>
                  </a:lnTo>
                  <a:lnTo>
                    <a:pt x="283" y="3285"/>
                  </a:lnTo>
                  <a:lnTo>
                    <a:pt x="241" y="3267"/>
                  </a:lnTo>
                  <a:lnTo>
                    <a:pt x="201" y="3245"/>
                  </a:lnTo>
                  <a:lnTo>
                    <a:pt x="164" y="3217"/>
                  </a:lnTo>
                  <a:lnTo>
                    <a:pt x="128" y="3186"/>
                  </a:lnTo>
                  <a:lnTo>
                    <a:pt x="96" y="3150"/>
                  </a:lnTo>
                  <a:lnTo>
                    <a:pt x="69" y="3112"/>
                  </a:lnTo>
                  <a:lnTo>
                    <a:pt x="46" y="3073"/>
                  </a:lnTo>
                  <a:lnTo>
                    <a:pt x="28" y="3031"/>
                  </a:lnTo>
                  <a:lnTo>
                    <a:pt x="13" y="2988"/>
                  </a:lnTo>
                  <a:lnTo>
                    <a:pt x="4" y="2944"/>
                  </a:lnTo>
                  <a:lnTo>
                    <a:pt x="0" y="2899"/>
                  </a:lnTo>
                  <a:lnTo>
                    <a:pt x="0" y="2855"/>
                  </a:lnTo>
                  <a:lnTo>
                    <a:pt x="4" y="2811"/>
                  </a:lnTo>
                  <a:lnTo>
                    <a:pt x="13" y="2767"/>
                  </a:lnTo>
                  <a:lnTo>
                    <a:pt x="28" y="2723"/>
                  </a:lnTo>
                  <a:lnTo>
                    <a:pt x="46" y="2683"/>
                  </a:lnTo>
                  <a:lnTo>
                    <a:pt x="69" y="2642"/>
                  </a:lnTo>
                  <a:lnTo>
                    <a:pt x="96" y="2604"/>
                  </a:lnTo>
                  <a:lnTo>
                    <a:pt x="128" y="2569"/>
                  </a:lnTo>
                  <a:lnTo>
                    <a:pt x="948" y="1752"/>
                  </a:lnTo>
                  <a:lnTo>
                    <a:pt x="1152" y="1954"/>
                  </a:lnTo>
                  <a:lnTo>
                    <a:pt x="2284" y="829"/>
                  </a:lnTo>
                  <a:lnTo>
                    <a:pt x="2284" y="414"/>
                  </a:lnTo>
                  <a:lnTo>
                    <a:pt x="31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43" name="Group 1385"/>
          <p:cNvGrpSpPr>
            <a:grpSpLocks noChangeAspect="1"/>
          </p:cNvGrpSpPr>
          <p:nvPr/>
        </p:nvGrpSpPr>
        <p:grpSpPr bwMode="auto">
          <a:xfrm>
            <a:off x="6611733" y="560129"/>
            <a:ext cx="255623" cy="254757"/>
            <a:chOff x="4362" y="202"/>
            <a:chExt cx="295" cy="294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46" name="Freeform 1387"/>
            <p:cNvSpPr>
              <a:spLocks noEditPoints="1"/>
            </p:cNvSpPr>
            <p:nvPr/>
          </p:nvSpPr>
          <p:spPr bwMode="auto">
            <a:xfrm>
              <a:off x="4571" y="251"/>
              <a:ext cx="86" cy="209"/>
            </a:xfrm>
            <a:custGeom>
              <a:avLst/>
              <a:gdLst>
                <a:gd name="T0" fmla="*/ 474 w 946"/>
                <a:gd name="T1" fmla="*/ 1644 h 2301"/>
                <a:gd name="T2" fmla="*/ 371 w 946"/>
                <a:gd name="T3" fmla="*/ 1701 h 2301"/>
                <a:gd name="T4" fmla="*/ 301 w 946"/>
                <a:gd name="T5" fmla="*/ 1793 h 2301"/>
                <a:gd name="T6" fmla="*/ 274 w 946"/>
                <a:gd name="T7" fmla="*/ 1911 h 2301"/>
                <a:gd name="T8" fmla="*/ 301 w 946"/>
                <a:gd name="T9" fmla="*/ 2028 h 2301"/>
                <a:gd name="T10" fmla="*/ 371 w 946"/>
                <a:gd name="T11" fmla="*/ 2122 h 2301"/>
                <a:gd name="T12" fmla="*/ 474 w 946"/>
                <a:gd name="T13" fmla="*/ 2178 h 2301"/>
                <a:gd name="T14" fmla="*/ 596 w 946"/>
                <a:gd name="T15" fmla="*/ 2186 h 2301"/>
                <a:gd name="T16" fmla="*/ 707 w 946"/>
                <a:gd name="T17" fmla="*/ 2145 h 2301"/>
                <a:gd name="T18" fmla="*/ 789 w 946"/>
                <a:gd name="T19" fmla="*/ 2063 h 2301"/>
                <a:gd name="T20" fmla="*/ 831 w 946"/>
                <a:gd name="T21" fmla="*/ 1952 h 2301"/>
                <a:gd name="T22" fmla="*/ 823 w 946"/>
                <a:gd name="T23" fmla="*/ 1831 h 2301"/>
                <a:gd name="T24" fmla="*/ 766 w 946"/>
                <a:gd name="T25" fmla="*/ 1728 h 2301"/>
                <a:gd name="T26" fmla="*/ 672 w 946"/>
                <a:gd name="T27" fmla="*/ 1658 h 2301"/>
                <a:gd name="T28" fmla="*/ 554 w 946"/>
                <a:gd name="T29" fmla="*/ 1632 h 2301"/>
                <a:gd name="T30" fmla="*/ 85 w 946"/>
                <a:gd name="T31" fmla="*/ 8 h 2301"/>
                <a:gd name="T32" fmla="*/ 298 w 946"/>
                <a:gd name="T33" fmla="*/ 166 h 2301"/>
                <a:gd name="T34" fmla="*/ 476 w 946"/>
                <a:gd name="T35" fmla="*/ 356 h 2301"/>
                <a:gd name="T36" fmla="*/ 615 w 946"/>
                <a:gd name="T37" fmla="*/ 572 h 2301"/>
                <a:gd name="T38" fmla="*/ 713 w 946"/>
                <a:gd name="T39" fmla="*/ 810 h 2301"/>
                <a:gd name="T40" fmla="*/ 768 w 946"/>
                <a:gd name="T41" fmla="*/ 1066 h 2301"/>
                <a:gd name="T42" fmla="*/ 776 w 946"/>
                <a:gd name="T43" fmla="*/ 1324 h 2301"/>
                <a:gd name="T44" fmla="*/ 741 w 946"/>
                <a:gd name="T45" fmla="*/ 1567 h 2301"/>
                <a:gd name="T46" fmla="*/ 849 w 946"/>
                <a:gd name="T47" fmla="*/ 1653 h 2301"/>
                <a:gd name="T48" fmla="*/ 921 w 946"/>
                <a:gd name="T49" fmla="*/ 1771 h 2301"/>
                <a:gd name="T50" fmla="*/ 946 w 946"/>
                <a:gd name="T51" fmla="*/ 1911 h 2301"/>
                <a:gd name="T52" fmla="*/ 920 w 946"/>
                <a:gd name="T53" fmla="*/ 2052 h 2301"/>
                <a:gd name="T54" fmla="*/ 848 w 946"/>
                <a:gd name="T55" fmla="*/ 2170 h 2301"/>
                <a:gd name="T56" fmla="*/ 739 w 946"/>
                <a:gd name="T57" fmla="*/ 2255 h 2301"/>
                <a:gd name="T58" fmla="*/ 604 w 946"/>
                <a:gd name="T59" fmla="*/ 2298 h 2301"/>
                <a:gd name="T60" fmla="*/ 459 w 946"/>
                <a:gd name="T61" fmla="*/ 2290 h 2301"/>
                <a:gd name="T62" fmla="*/ 331 w 946"/>
                <a:gd name="T63" fmla="*/ 2231 h 2301"/>
                <a:gd name="T64" fmla="*/ 233 w 946"/>
                <a:gd name="T65" fmla="*/ 2134 h 2301"/>
                <a:gd name="T66" fmla="*/ 175 w 946"/>
                <a:gd name="T67" fmla="*/ 2007 h 2301"/>
                <a:gd name="T68" fmla="*/ 165 w 946"/>
                <a:gd name="T69" fmla="*/ 1862 h 2301"/>
                <a:gd name="T70" fmla="*/ 208 w 946"/>
                <a:gd name="T71" fmla="*/ 1727 h 2301"/>
                <a:gd name="T72" fmla="*/ 295 w 946"/>
                <a:gd name="T73" fmla="*/ 1620 h 2301"/>
                <a:gd name="T74" fmla="*/ 413 w 946"/>
                <a:gd name="T75" fmla="*/ 1547 h 2301"/>
                <a:gd name="T76" fmla="*/ 554 w 946"/>
                <a:gd name="T77" fmla="*/ 1521 h 2301"/>
                <a:gd name="T78" fmla="*/ 652 w 946"/>
                <a:gd name="T79" fmla="*/ 1435 h 2301"/>
                <a:gd name="T80" fmla="*/ 664 w 946"/>
                <a:gd name="T81" fmla="*/ 1155 h 2301"/>
                <a:gd name="T82" fmla="*/ 623 w 946"/>
                <a:gd name="T83" fmla="*/ 902 h 2301"/>
                <a:gd name="T84" fmla="*/ 536 w 946"/>
                <a:gd name="T85" fmla="*/ 663 h 2301"/>
                <a:gd name="T86" fmla="*/ 405 w 946"/>
                <a:gd name="T87" fmla="*/ 448 h 2301"/>
                <a:gd name="T88" fmla="*/ 235 w 946"/>
                <a:gd name="T89" fmla="*/ 259 h 2301"/>
                <a:gd name="T90" fmla="*/ 26 w 946"/>
                <a:gd name="T91" fmla="*/ 102 h 2301"/>
                <a:gd name="T92" fmla="*/ 2 w 946"/>
                <a:gd name="T93" fmla="*/ 68 h 2301"/>
                <a:gd name="T94" fmla="*/ 8 w 946"/>
                <a:gd name="T95" fmla="*/ 26 h 2301"/>
                <a:gd name="T96" fmla="*/ 42 w 946"/>
                <a:gd name="T97" fmla="*/ 1 h 2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46" h="2301">
                  <a:moveTo>
                    <a:pt x="554" y="1632"/>
                  </a:moveTo>
                  <a:lnTo>
                    <a:pt x="514" y="1635"/>
                  </a:lnTo>
                  <a:lnTo>
                    <a:pt x="474" y="1644"/>
                  </a:lnTo>
                  <a:lnTo>
                    <a:pt x="437" y="1658"/>
                  </a:lnTo>
                  <a:lnTo>
                    <a:pt x="403" y="1678"/>
                  </a:lnTo>
                  <a:lnTo>
                    <a:pt x="371" y="1701"/>
                  </a:lnTo>
                  <a:lnTo>
                    <a:pt x="344" y="1728"/>
                  </a:lnTo>
                  <a:lnTo>
                    <a:pt x="320" y="1760"/>
                  </a:lnTo>
                  <a:lnTo>
                    <a:pt x="301" y="1793"/>
                  </a:lnTo>
                  <a:lnTo>
                    <a:pt x="287" y="1831"/>
                  </a:lnTo>
                  <a:lnTo>
                    <a:pt x="277" y="1870"/>
                  </a:lnTo>
                  <a:lnTo>
                    <a:pt x="274" y="1911"/>
                  </a:lnTo>
                  <a:lnTo>
                    <a:pt x="277" y="1952"/>
                  </a:lnTo>
                  <a:lnTo>
                    <a:pt x="287" y="1992"/>
                  </a:lnTo>
                  <a:lnTo>
                    <a:pt x="301" y="2028"/>
                  </a:lnTo>
                  <a:lnTo>
                    <a:pt x="320" y="2063"/>
                  </a:lnTo>
                  <a:lnTo>
                    <a:pt x="344" y="2094"/>
                  </a:lnTo>
                  <a:lnTo>
                    <a:pt x="371" y="2122"/>
                  </a:lnTo>
                  <a:lnTo>
                    <a:pt x="403" y="2145"/>
                  </a:lnTo>
                  <a:lnTo>
                    <a:pt x="437" y="2164"/>
                  </a:lnTo>
                  <a:lnTo>
                    <a:pt x="474" y="2178"/>
                  </a:lnTo>
                  <a:lnTo>
                    <a:pt x="514" y="2186"/>
                  </a:lnTo>
                  <a:lnTo>
                    <a:pt x="554" y="2189"/>
                  </a:lnTo>
                  <a:lnTo>
                    <a:pt x="596" y="2186"/>
                  </a:lnTo>
                  <a:lnTo>
                    <a:pt x="636" y="2178"/>
                  </a:lnTo>
                  <a:lnTo>
                    <a:pt x="672" y="2164"/>
                  </a:lnTo>
                  <a:lnTo>
                    <a:pt x="707" y="2145"/>
                  </a:lnTo>
                  <a:lnTo>
                    <a:pt x="739" y="2122"/>
                  </a:lnTo>
                  <a:lnTo>
                    <a:pt x="766" y="2094"/>
                  </a:lnTo>
                  <a:lnTo>
                    <a:pt x="789" y="2063"/>
                  </a:lnTo>
                  <a:lnTo>
                    <a:pt x="809" y="2028"/>
                  </a:lnTo>
                  <a:lnTo>
                    <a:pt x="823" y="1992"/>
                  </a:lnTo>
                  <a:lnTo>
                    <a:pt x="831" y="1952"/>
                  </a:lnTo>
                  <a:lnTo>
                    <a:pt x="834" y="1911"/>
                  </a:lnTo>
                  <a:lnTo>
                    <a:pt x="831" y="1870"/>
                  </a:lnTo>
                  <a:lnTo>
                    <a:pt x="823" y="1831"/>
                  </a:lnTo>
                  <a:lnTo>
                    <a:pt x="809" y="1793"/>
                  </a:lnTo>
                  <a:lnTo>
                    <a:pt x="789" y="1760"/>
                  </a:lnTo>
                  <a:lnTo>
                    <a:pt x="766" y="1728"/>
                  </a:lnTo>
                  <a:lnTo>
                    <a:pt x="739" y="1701"/>
                  </a:lnTo>
                  <a:lnTo>
                    <a:pt x="707" y="1678"/>
                  </a:lnTo>
                  <a:lnTo>
                    <a:pt x="672" y="1658"/>
                  </a:lnTo>
                  <a:lnTo>
                    <a:pt x="636" y="1644"/>
                  </a:lnTo>
                  <a:lnTo>
                    <a:pt x="596" y="1635"/>
                  </a:lnTo>
                  <a:lnTo>
                    <a:pt x="554" y="1632"/>
                  </a:lnTo>
                  <a:close/>
                  <a:moveTo>
                    <a:pt x="57" y="0"/>
                  </a:moveTo>
                  <a:lnTo>
                    <a:pt x="72" y="2"/>
                  </a:lnTo>
                  <a:lnTo>
                    <a:pt x="85" y="8"/>
                  </a:lnTo>
                  <a:lnTo>
                    <a:pt x="160" y="56"/>
                  </a:lnTo>
                  <a:lnTo>
                    <a:pt x="231" y="109"/>
                  </a:lnTo>
                  <a:lnTo>
                    <a:pt x="298" y="166"/>
                  </a:lnTo>
                  <a:lnTo>
                    <a:pt x="362" y="226"/>
                  </a:lnTo>
                  <a:lnTo>
                    <a:pt x="421" y="289"/>
                  </a:lnTo>
                  <a:lnTo>
                    <a:pt x="476" y="356"/>
                  </a:lnTo>
                  <a:lnTo>
                    <a:pt x="527" y="425"/>
                  </a:lnTo>
                  <a:lnTo>
                    <a:pt x="574" y="497"/>
                  </a:lnTo>
                  <a:lnTo>
                    <a:pt x="615" y="572"/>
                  </a:lnTo>
                  <a:lnTo>
                    <a:pt x="653" y="649"/>
                  </a:lnTo>
                  <a:lnTo>
                    <a:pt x="686" y="729"/>
                  </a:lnTo>
                  <a:lnTo>
                    <a:pt x="713" y="810"/>
                  </a:lnTo>
                  <a:lnTo>
                    <a:pt x="737" y="894"/>
                  </a:lnTo>
                  <a:lnTo>
                    <a:pt x="755" y="979"/>
                  </a:lnTo>
                  <a:lnTo>
                    <a:pt x="768" y="1066"/>
                  </a:lnTo>
                  <a:lnTo>
                    <a:pt x="776" y="1154"/>
                  </a:lnTo>
                  <a:lnTo>
                    <a:pt x="778" y="1242"/>
                  </a:lnTo>
                  <a:lnTo>
                    <a:pt x="776" y="1324"/>
                  </a:lnTo>
                  <a:lnTo>
                    <a:pt x="769" y="1406"/>
                  </a:lnTo>
                  <a:lnTo>
                    <a:pt x="757" y="1487"/>
                  </a:lnTo>
                  <a:lnTo>
                    <a:pt x="741" y="1567"/>
                  </a:lnTo>
                  <a:lnTo>
                    <a:pt x="780" y="1592"/>
                  </a:lnTo>
                  <a:lnTo>
                    <a:pt x="816" y="1621"/>
                  </a:lnTo>
                  <a:lnTo>
                    <a:pt x="849" y="1653"/>
                  </a:lnTo>
                  <a:lnTo>
                    <a:pt x="877" y="1689"/>
                  </a:lnTo>
                  <a:lnTo>
                    <a:pt x="901" y="1728"/>
                  </a:lnTo>
                  <a:lnTo>
                    <a:pt x="921" y="1771"/>
                  </a:lnTo>
                  <a:lnTo>
                    <a:pt x="935" y="1816"/>
                  </a:lnTo>
                  <a:lnTo>
                    <a:pt x="943" y="1862"/>
                  </a:lnTo>
                  <a:lnTo>
                    <a:pt x="946" y="1911"/>
                  </a:lnTo>
                  <a:lnTo>
                    <a:pt x="943" y="1959"/>
                  </a:lnTo>
                  <a:lnTo>
                    <a:pt x="934" y="2007"/>
                  </a:lnTo>
                  <a:lnTo>
                    <a:pt x="920" y="2052"/>
                  </a:lnTo>
                  <a:lnTo>
                    <a:pt x="900" y="2094"/>
                  </a:lnTo>
                  <a:lnTo>
                    <a:pt x="876" y="2134"/>
                  </a:lnTo>
                  <a:lnTo>
                    <a:pt x="848" y="2170"/>
                  </a:lnTo>
                  <a:lnTo>
                    <a:pt x="815" y="2203"/>
                  </a:lnTo>
                  <a:lnTo>
                    <a:pt x="778" y="2231"/>
                  </a:lnTo>
                  <a:lnTo>
                    <a:pt x="739" y="2255"/>
                  </a:lnTo>
                  <a:lnTo>
                    <a:pt x="696" y="2275"/>
                  </a:lnTo>
                  <a:lnTo>
                    <a:pt x="651" y="2290"/>
                  </a:lnTo>
                  <a:lnTo>
                    <a:pt x="604" y="2298"/>
                  </a:lnTo>
                  <a:lnTo>
                    <a:pt x="554" y="2301"/>
                  </a:lnTo>
                  <a:lnTo>
                    <a:pt x="505" y="2298"/>
                  </a:lnTo>
                  <a:lnTo>
                    <a:pt x="459" y="2290"/>
                  </a:lnTo>
                  <a:lnTo>
                    <a:pt x="413" y="2275"/>
                  </a:lnTo>
                  <a:lnTo>
                    <a:pt x="371" y="2255"/>
                  </a:lnTo>
                  <a:lnTo>
                    <a:pt x="331" y="2231"/>
                  </a:lnTo>
                  <a:lnTo>
                    <a:pt x="295" y="2203"/>
                  </a:lnTo>
                  <a:lnTo>
                    <a:pt x="262" y="2170"/>
                  </a:lnTo>
                  <a:lnTo>
                    <a:pt x="233" y="2134"/>
                  </a:lnTo>
                  <a:lnTo>
                    <a:pt x="208" y="2094"/>
                  </a:lnTo>
                  <a:lnTo>
                    <a:pt x="189" y="2052"/>
                  </a:lnTo>
                  <a:lnTo>
                    <a:pt x="175" y="2007"/>
                  </a:lnTo>
                  <a:lnTo>
                    <a:pt x="165" y="1959"/>
                  </a:lnTo>
                  <a:lnTo>
                    <a:pt x="162" y="1911"/>
                  </a:lnTo>
                  <a:lnTo>
                    <a:pt x="165" y="1862"/>
                  </a:lnTo>
                  <a:lnTo>
                    <a:pt x="175" y="1816"/>
                  </a:lnTo>
                  <a:lnTo>
                    <a:pt x="189" y="1770"/>
                  </a:lnTo>
                  <a:lnTo>
                    <a:pt x="208" y="1727"/>
                  </a:lnTo>
                  <a:lnTo>
                    <a:pt x="233" y="1688"/>
                  </a:lnTo>
                  <a:lnTo>
                    <a:pt x="262" y="1652"/>
                  </a:lnTo>
                  <a:lnTo>
                    <a:pt x="295" y="1620"/>
                  </a:lnTo>
                  <a:lnTo>
                    <a:pt x="331" y="1591"/>
                  </a:lnTo>
                  <a:lnTo>
                    <a:pt x="371" y="1567"/>
                  </a:lnTo>
                  <a:lnTo>
                    <a:pt x="413" y="1547"/>
                  </a:lnTo>
                  <a:lnTo>
                    <a:pt x="459" y="1533"/>
                  </a:lnTo>
                  <a:lnTo>
                    <a:pt x="505" y="1524"/>
                  </a:lnTo>
                  <a:lnTo>
                    <a:pt x="554" y="1521"/>
                  </a:lnTo>
                  <a:lnTo>
                    <a:pt x="595" y="1523"/>
                  </a:lnTo>
                  <a:lnTo>
                    <a:pt x="635" y="1529"/>
                  </a:lnTo>
                  <a:lnTo>
                    <a:pt x="652" y="1435"/>
                  </a:lnTo>
                  <a:lnTo>
                    <a:pt x="663" y="1338"/>
                  </a:lnTo>
                  <a:lnTo>
                    <a:pt x="666" y="1242"/>
                  </a:lnTo>
                  <a:lnTo>
                    <a:pt x="664" y="1155"/>
                  </a:lnTo>
                  <a:lnTo>
                    <a:pt x="655" y="1069"/>
                  </a:lnTo>
                  <a:lnTo>
                    <a:pt x="642" y="985"/>
                  </a:lnTo>
                  <a:lnTo>
                    <a:pt x="623" y="902"/>
                  </a:lnTo>
                  <a:lnTo>
                    <a:pt x="599" y="820"/>
                  </a:lnTo>
                  <a:lnTo>
                    <a:pt x="570" y="740"/>
                  </a:lnTo>
                  <a:lnTo>
                    <a:pt x="536" y="663"/>
                  </a:lnTo>
                  <a:lnTo>
                    <a:pt x="497" y="589"/>
                  </a:lnTo>
                  <a:lnTo>
                    <a:pt x="454" y="517"/>
                  </a:lnTo>
                  <a:lnTo>
                    <a:pt x="405" y="448"/>
                  </a:lnTo>
                  <a:lnTo>
                    <a:pt x="353" y="382"/>
                  </a:lnTo>
                  <a:lnTo>
                    <a:pt x="296" y="319"/>
                  </a:lnTo>
                  <a:lnTo>
                    <a:pt x="235" y="259"/>
                  </a:lnTo>
                  <a:lnTo>
                    <a:pt x="169" y="202"/>
                  </a:lnTo>
                  <a:lnTo>
                    <a:pt x="99" y="151"/>
                  </a:lnTo>
                  <a:lnTo>
                    <a:pt x="26" y="102"/>
                  </a:lnTo>
                  <a:lnTo>
                    <a:pt x="15" y="93"/>
                  </a:lnTo>
                  <a:lnTo>
                    <a:pt x="7" y="82"/>
                  </a:lnTo>
                  <a:lnTo>
                    <a:pt x="2" y="68"/>
                  </a:lnTo>
                  <a:lnTo>
                    <a:pt x="0" y="53"/>
                  </a:lnTo>
                  <a:lnTo>
                    <a:pt x="2" y="39"/>
                  </a:lnTo>
                  <a:lnTo>
                    <a:pt x="8" y="26"/>
                  </a:lnTo>
                  <a:lnTo>
                    <a:pt x="18" y="14"/>
                  </a:lnTo>
                  <a:lnTo>
                    <a:pt x="29" y="6"/>
                  </a:lnTo>
                  <a:lnTo>
                    <a:pt x="42" y="1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8" name="Freeform 1388"/>
            <p:cNvSpPr>
              <a:spLocks noEditPoints="1"/>
            </p:cNvSpPr>
            <p:nvPr/>
          </p:nvSpPr>
          <p:spPr bwMode="auto">
            <a:xfrm>
              <a:off x="4362" y="389"/>
              <a:ext cx="201" cy="107"/>
            </a:xfrm>
            <a:custGeom>
              <a:avLst/>
              <a:gdLst>
                <a:gd name="T0" fmla="*/ 311 w 2214"/>
                <a:gd name="T1" fmla="*/ 123 h 1170"/>
                <a:gd name="T2" fmla="*/ 209 w 2214"/>
                <a:gd name="T3" fmla="*/ 180 h 1170"/>
                <a:gd name="T4" fmla="*/ 138 w 2214"/>
                <a:gd name="T5" fmla="*/ 272 h 1170"/>
                <a:gd name="T6" fmla="*/ 113 w 2214"/>
                <a:gd name="T7" fmla="*/ 390 h 1170"/>
                <a:gd name="T8" fmla="*/ 138 w 2214"/>
                <a:gd name="T9" fmla="*/ 507 h 1170"/>
                <a:gd name="T10" fmla="*/ 209 w 2214"/>
                <a:gd name="T11" fmla="*/ 601 h 1170"/>
                <a:gd name="T12" fmla="*/ 311 w 2214"/>
                <a:gd name="T13" fmla="*/ 657 h 1170"/>
                <a:gd name="T14" fmla="*/ 434 w 2214"/>
                <a:gd name="T15" fmla="*/ 665 h 1170"/>
                <a:gd name="T16" fmla="*/ 545 w 2214"/>
                <a:gd name="T17" fmla="*/ 624 h 1170"/>
                <a:gd name="T18" fmla="*/ 627 w 2214"/>
                <a:gd name="T19" fmla="*/ 542 h 1170"/>
                <a:gd name="T20" fmla="*/ 670 w 2214"/>
                <a:gd name="T21" fmla="*/ 431 h 1170"/>
                <a:gd name="T22" fmla="*/ 661 w 2214"/>
                <a:gd name="T23" fmla="*/ 310 h 1170"/>
                <a:gd name="T24" fmla="*/ 604 w 2214"/>
                <a:gd name="T25" fmla="*/ 207 h 1170"/>
                <a:gd name="T26" fmla="*/ 510 w 2214"/>
                <a:gd name="T27" fmla="*/ 137 h 1170"/>
                <a:gd name="T28" fmla="*/ 393 w 2214"/>
                <a:gd name="T29" fmla="*/ 111 h 1170"/>
                <a:gd name="T30" fmla="*/ 489 w 2214"/>
                <a:gd name="T31" fmla="*/ 12 h 1170"/>
                <a:gd name="T32" fmla="*/ 616 w 2214"/>
                <a:gd name="T33" fmla="*/ 70 h 1170"/>
                <a:gd name="T34" fmla="*/ 714 w 2214"/>
                <a:gd name="T35" fmla="*/ 167 h 1170"/>
                <a:gd name="T36" fmla="*/ 773 w 2214"/>
                <a:gd name="T37" fmla="*/ 295 h 1170"/>
                <a:gd name="T38" fmla="*/ 782 w 2214"/>
                <a:gd name="T39" fmla="*/ 435 h 1170"/>
                <a:gd name="T40" fmla="*/ 745 w 2214"/>
                <a:gd name="T41" fmla="*/ 560 h 1170"/>
                <a:gd name="T42" fmla="*/ 671 w 2214"/>
                <a:gd name="T43" fmla="*/ 663 h 1170"/>
                <a:gd name="T44" fmla="*/ 859 w 2214"/>
                <a:gd name="T45" fmla="*/ 820 h 1170"/>
                <a:gd name="T46" fmla="*/ 1071 w 2214"/>
                <a:gd name="T47" fmla="*/ 939 h 1170"/>
                <a:gd name="T48" fmla="*/ 1300 w 2214"/>
                <a:gd name="T49" fmla="*/ 1019 h 1170"/>
                <a:gd name="T50" fmla="*/ 1542 w 2214"/>
                <a:gd name="T51" fmla="*/ 1057 h 1170"/>
                <a:gd name="T52" fmla="*/ 1800 w 2214"/>
                <a:gd name="T53" fmla="*/ 1047 h 1170"/>
                <a:gd name="T54" fmla="*/ 2055 w 2214"/>
                <a:gd name="T55" fmla="*/ 989 h 1170"/>
                <a:gd name="T56" fmla="*/ 2166 w 2214"/>
                <a:gd name="T57" fmla="*/ 954 h 1170"/>
                <a:gd name="T58" fmla="*/ 2203 w 2214"/>
                <a:gd name="T59" fmla="*/ 975 h 1170"/>
                <a:gd name="T60" fmla="*/ 2214 w 2214"/>
                <a:gd name="T61" fmla="*/ 1017 h 1170"/>
                <a:gd name="T62" fmla="*/ 2194 w 2214"/>
                <a:gd name="T63" fmla="*/ 1054 h 1170"/>
                <a:gd name="T64" fmla="*/ 2000 w 2214"/>
                <a:gd name="T65" fmla="*/ 1121 h 1170"/>
                <a:gd name="T66" fmla="*/ 1719 w 2214"/>
                <a:gd name="T67" fmla="*/ 1167 h 1170"/>
                <a:gd name="T68" fmla="*/ 1444 w 2214"/>
                <a:gd name="T69" fmla="*/ 1159 h 1170"/>
                <a:gd name="T70" fmla="*/ 1183 w 2214"/>
                <a:gd name="T71" fmla="*/ 1102 h 1170"/>
                <a:gd name="T72" fmla="*/ 938 w 2214"/>
                <a:gd name="T73" fmla="*/ 998 h 1170"/>
                <a:gd name="T74" fmla="*/ 715 w 2214"/>
                <a:gd name="T75" fmla="*/ 852 h 1170"/>
                <a:gd name="T76" fmla="*/ 547 w 2214"/>
                <a:gd name="T77" fmla="*/ 749 h 1170"/>
                <a:gd name="T78" fmla="*/ 433 w 2214"/>
                <a:gd name="T79" fmla="*/ 778 h 1170"/>
                <a:gd name="T80" fmla="*/ 296 w 2214"/>
                <a:gd name="T81" fmla="*/ 769 h 1170"/>
                <a:gd name="T82" fmla="*/ 169 w 2214"/>
                <a:gd name="T83" fmla="*/ 710 h 1170"/>
                <a:gd name="T84" fmla="*/ 70 w 2214"/>
                <a:gd name="T85" fmla="*/ 613 h 1170"/>
                <a:gd name="T86" fmla="*/ 12 w 2214"/>
                <a:gd name="T87" fmla="*/ 486 h 1170"/>
                <a:gd name="T88" fmla="*/ 3 w 2214"/>
                <a:gd name="T89" fmla="*/ 341 h 1170"/>
                <a:gd name="T90" fmla="*/ 47 w 2214"/>
                <a:gd name="T91" fmla="*/ 206 h 1170"/>
                <a:gd name="T92" fmla="*/ 132 w 2214"/>
                <a:gd name="T93" fmla="*/ 99 h 1170"/>
                <a:gd name="T94" fmla="*/ 250 w 2214"/>
                <a:gd name="T95" fmla="*/ 26 h 1170"/>
                <a:gd name="T96" fmla="*/ 393 w 2214"/>
                <a:gd name="T97" fmla="*/ 0 h 1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14" h="1170">
                  <a:moveTo>
                    <a:pt x="393" y="111"/>
                  </a:moveTo>
                  <a:lnTo>
                    <a:pt x="351" y="114"/>
                  </a:lnTo>
                  <a:lnTo>
                    <a:pt x="311" y="123"/>
                  </a:lnTo>
                  <a:lnTo>
                    <a:pt x="275" y="137"/>
                  </a:lnTo>
                  <a:lnTo>
                    <a:pt x="240" y="157"/>
                  </a:lnTo>
                  <a:lnTo>
                    <a:pt x="209" y="180"/>
                  </a:lnTo>
                  <a:lnTo>
                    <a:pt x="181" y="207"/>
                  </a:lnTo>
                  <a:lnTo>
                    <a:pt x="158" y="239"/>
                  </a:lnTo>
                  <a:lnTo>
                    <a:pt x="138" y="272"/>
                  </a:lnTo>
                  <a:lnTo>
                    <a:pt x="124" y="310"/>
                  </a:lnTo>
                  <a:lnTo>
                    <a:pt x="115" y="349"/>
                  </a:lnTo>
                  <a:lnTo>
                    <a:pt x="113" y="390"/>
                  </a:lnTo>
                  <a:lnTo>
                    <a:pt x="115" y="431"/>
                  </a:lnTo>
                  <a:lnTo>
                    <a:pt x="124" y="471"/>
                  </a:lnTo>
                  <a:lnTo>
                    <a:pt x="138" y="507"/>
                  </a:lnTo>
                  <a:lnTo>
                    <a:pt x="158" y="542"/>
                  </a:lnTo>
                  <a:lnTo>
                    <a:pt x="181" y="573"/>
                  </a:lnTo>
                  <a:lnTo>
                    <a:pt x="209" y="601"/>
                  </a:lnTo>
                  <a:lnTo>
                    <a:pt x="240" y="624"/>
                  </a:lnTo>
                  <a:lnTo>
                    <a:pt x="275" y="643"/>
                  </a:lnTo>
                  <a:lnTo>
                    <a:pt x="311" y="657"/>
                  </a:lnTo>
                  <a:lnTo>
                    <a:pt x="351" y="665"/>
                  </a:lnTo>
                  <a:lnTo>
                    <a:pt x="393" y="668"/>
                  </a:lnTo>
                  <a:lnTo>
                    <a:pt x="434" y="665"/>
                  </a:lnTo>
                  <a:lnTo>
                    <a:pt x="473" y="657"/>
                  </a:lnTo>
                  <a:lnTo>
                    <a:pt x="510" y="643"/>
                  </a:lnTo>
                  <a:lnTo>
                    <a:pt x="545" y="624"/>
                  </a:lnTo>
                  <a:lnTo>
                    <a:pt x="576" y="601"/>
                  </a:lnTo>
                  <a:lnTo>
                    <a:pt x="604" y="573"/>
                  </a:lnTo>
                  <a:lnTo>
                    <a:pt x="627" y="542"/>
                  </a:lnTo>
                  <a:lnTo>
                    <a:pt x="646" y="507"/>
                  </a:lnTo>
                  <a:lnTo>
                    <a:pt x="661" y="471"/>
                  </a:lnTo>
                  <a:lnTo>
                    <a:pt x="670" y="431"/>
                  </a:lnTo>
                  <a:lnTo>
                    <a:pt x="673" y="390"/>
                  </a:lnTo>
                  <a:lnTo>
                    <a:pt x="670" y="349"/>
                  </a:lnTo>
                  <a:lnTo>
                    <a:pt x="661" y="310"/>
                  </a:lnTo>
                  <a:lnTo>
                    <a:pt x="646" y="272"/>
                  </a:lnTo>
                  <a:lnTo>
                    <a:pt x="627" y="239"/>
                  </a:lnTo>
                  <a:lnTo>
                    <a:pt x="604" y="207"/>
                  </a:lnTo>
                  <a:lnTo>
                    <a:pt x="576" y="180"/>
                  </a:lnTo>
                  <a:lnTo>
                    <a:pt x="545" y="157"/>
                  </a:lnTo>
                  <a:lnTo>
                    <a:pt x="510" y="137"/>
                  </a:lnTo>
                  <a:lnTo>
                    <a:pt x="473" y="123"/>
                  </a:lnTo>
                  <a:lnTo>
                    <a:pt x="434" y="114"/>
                  </a:lnTo>
                  <a:lnTo>
                    <a:pt x="393" y="111"/>
                  </a:lnTo>
                  <a:close/>
                  <a:moveTo>
                    <a:pt x="393" y="0"/>
                  </a:moveTo>
                  <a:lnTo>
                    <a:pt x="442" y="3"/>
                  </a:lnTo>
                  <a:lnTo>
                    <a:pt x="489" y="12"/>
                  </a:lnTo>
                  <a:lnTo>
                    <a:pt x="533" y="26"/>
                  </a:lnTo>
                  <a:lnTo>
                    <a:pt x="576" y="46"/>
                  </a:lnTo>
                  <a:lnTo>
                    <a:pt x="616" y="70"/>
                  </a:lnTo>
                  <a:lnTo>
                    <a:pt x="652" y="99"/>
                  </a:lnTo>
                  <a:lnTo>
                    <a:pt x="685" y="131"/>
                  </a:lnTo>
                  <a:lnTo>
                    <a:pt x="714" y="167"/>
                  </a:lnTo>
                  <a:lnTo>
                    <a:pt x="738" y="206"/>
                  </a:lnTo>
                  <a:lnTo>
                    <a:pt x="757" y="249"/>
                  </a:lnTo>
                  <a:lnTo>
                    <a:pt x="773" y="295"/>
                  </a:lnTo>
                  <a:lnTo>
                    <a:pt x="781" y="341"/>
                  </a:lnTo>
                  <a:lnTo>
                    <a:pt x="784" y="390"/>
                  </a:lnTo>
                  <a:lnTo>
                    <a:pt x="782" y="435"/>
                  </a:lnTo>
                  <a:lnTo>
                    <a:pt x="774" y="479"/>
                  </a:lnTo>
                  <a:lnTo>
                    <a:pt x="761" y="521"/>
                  </a:lnTo>
                  <a:lnTo>
                    <a:pt x="745" y="560"/>
                  </a:lnTo>
                  <a:lnTo>
                    <a:pt x="724" y="598"/>
                  </a:lnTo>
                  <a:lnTo>
                    <a:pt x="699" y="632"/>
                  </a:lnTo>
                  <a:lnTo>
                    <a:pt x="671" y="663"/>
                  </a:lnTo>
                  <a:lnTo>
                    <a:pt x="731" y="720"/>
                  </a:lnTo>
                  <a:lnTo>
                    <a:pt x="794" y="772"/>
                  </a:lnTo>
                  <a:lnTo>
                    <a:pt x="859" y="820"/>
                  </a:lnTo>
                  <a:lnTo>
                    <a:pt x="927" y="864"/>
                  </a:lnTo>
                  <a:lnTo>
                    <a:pt x="998" y="904"/>
                  </a:lnTo>
                  <a:lnTo>
                    <a:pt x="1071" y="939"/>
                  </a:lnTo>
                  <a:lnTo>
                    <a:pt x="1145" y="970"/>
                  </a:lnTo>
                  <a:lnTo>
                    <a:pt x="1223" y="997"/>
                  </a:lnTo>
                  <a:lnTo>
                    <a:pt x="1300" y="1019"/>
                  </a:lnTo>
                  <a:lnTo>
                    <a:pt x="1379" y="1036"/>
                  </a:lnTo>
                  <a:lnTo>
                    <a:pt x="1461" y="1048"/>
                  </a:lnTo>
                  <a:lnTo>
                    <a:pt x="1542" y="1057"/>
                  </a:lnTo>
                  <a:lnTo>
                    <a:pt x="1624" y="1059"/>
                  </a:lnTo>
                  <a:lnTo>
                    <a:pt x="1712" y="1057"/>
                  </a:lnTo>
                  <a:lnTo>
                    <a:pt x="1800" y="1047"/>
                  </a:lnTo>
                  <a:lnTo>
                    <a:pt x="1886" y="1033"/>
                  </a:lnTo>
                  <a:lnTo>
                    <a:pt x="1971" y="1014"/>
                  </a:lnTo>
                  <a:lnTo>
                    <a:pt x="2055" y="989"/>
                  </a:lnTo>
                  <a:lnTo>
                    <a:pt x="2138" y="957"/>
                  </a:lnTo>
                  <a:lnTo>
                    <a:pt x="2152" y="953"/>
                  </a:lnTo>
                  <a:lnTo>
                    <a:pt x="2166" y="954"/>
                  </a:lnTo>
                  <a:lnTo>
                    <a:pt x="2180" y="957"/>
                  </a:lnTo>
                  <a:lnTo>
                    <a:pt x="2193" y="964"/>
                  </a:lnTo>
                  <a:lnTo>
                    <a:pt x="2203" y="975"/>
                  </a:lnTo>
                  <a:lnTo>
                    <a:pt x="2211" y="988"/>
                  </a:lnTo>
                  <a:lnTo>
                    <a:pt x="2214" y="1002"/>
                  </a:lnTo>
                  <a:lnTo>
                    <a:pt x="2214" y="1017"/>
                  </a:lnTo>
                  <a:lnTo>
                    <a:pt x="2211" y="1030"/>
                  </a:lnTo>
                  <a:lnTo>
                    <a:pt x="2204" y="1042"/>
                  </a:lnTo>
                  <a:lnTo>
                    <a:pt x="2194" y="1054"/>
                  </a:lnTo>
                  <a:lnTo>
                    <a:pt x="2180" y="1061"/>
                  </a:lnTo>
                  <a:lnTo>
                    <a:pt x="2091" y="1094"/>
                  </a:lnTo>
                  <a:lnTo>
                    <a:pt x="2000" y="1121"/>
                  </a:lnTo>
                  <a:lnTo>
                    <a:pt x="1908" y="1143"/>
                  </a:lnTo>
                  <a:lnTo>
                    <a:pt x="1814" y="1158"/>
                  </a:lnTo>
                  <a:lnTo>
                    <a:pt x="1719" y="1167"/>
                  </a:lnTo>
                  <a:lnTo>
                    <a:pt x="1624" y="1170"/>
                  </a:lnTo>
                  <a:lnTo>
                    <a:pt x="1534" y="1167"/>
                  </a:lnTo>
                  <a:lnTo>
                    <a:pt x="1444" y="1159"/>
                  </a:lnTo>
                  <a:lnTo>
                    <a:pt x="1356" y="1145"/>
                  </a:lnTo>
                  <a:lnTo>
                    <a:pt x="1268" y="1127"/>
                  </a:lnTo>
                  <a:lnTo>
                    <a:pt x="1183" y="1102"/>
                  </a:lnTo>
                  <a:lnTo>
                    <a:pt x="1099" y="1072"/>
                  </a:lnTo>
                  <a:lnTo>
                    <a:pt x="1017" y="1037"/>
                  </a:lnTo>
                  <a:lnTo>
                    <a:pt x="938" y="998"/>
                  </a:lnTo>
                  <a:lnTo>
                    <a:pt x="860" y="954"/>
                  </a:lnTo>
                  <a:lnTo>
                    <a:pt x="786" y="906"/>
                  </a:lnTo>
                  <a:lnTo>
                    <a:pt x="715" y="852"/>
                  </a:lnTo>
                  <a:lnTo>
                    <a:pt x="646" y="794"/>
                  </a:lnTo>
                  <a:lnTo>
                    <a:pt x="581" y="731"/>
                  </a:lnTo>
                  <a:lnTo>
                    <a:pt x="547" y="749"/>
                  </a:lnTo>
                  <a:lnTo>
                    <a:pt x="511" y="762"/>
                  </a:lnTo>
                  <a:lnTo>
                    <a:pt x="472" y="772"/>
                  </a:lnTo>
                  <a:lnTo>
                    <a:pt x="433" y="778"/>
                  </a:lnTo>
                  <a:lnTo>
                    <a:pt x="393" y="780"/>
                  </a:lnTo>
                  <a:lnTo>
                    <a:pt x="343" y="777"/>
                  </a:lnTo>
                  <a:lnTo>
                    <a:pt x="296" y="769"/>
                  </a:lnTo>
                  <a:lnTo>
                    <a:pt x="250" y="754"/>
                  </a:lnTo>
                  <a:lnTo>
                    <a:pt x="209" y="734"/>
                  </a:lnTo>
                  <a:lnTo>
                    <a:pt x="169" y="710"/>
                  </a:lnTo>
                  <a:lnTo>
                    <a:pt x="132" y="682"/>
                  </a:lnTo>
                  <a:lnTo>
                    <a:pt x="100" y="649"/>
                  </a:lnTo>
                  <a:lnTo>
                    <a:pt x="70" y="613"/>
                  </a:lnTo>
                  <a:lnTo>
                    <a:pt x="47" y="573"/>
                  </a:lnTo>
                  <a:lnTo>
                    <a:pt x="26" y="531"/>
                  </a:lnTo>
                  <a:lnTo>
                    <a:pt x="12" y="486"/>
                  </a:lnTo>
                  <a:lnTo>
                    <a:pt x="3" y="438"/>
                  </a:lnTo>
                  <a:lnTo>
                    <a:pt x="0" y="390"/>
                  </a:lnTo>
                  <a:lnTo>
                    <a:pt x="3" y="341"/>
                  </a:lnTo>
                  <a:lnTo>
                    <a:pt x="12" y="295"/>
                  </a:lnTo>
                  <a:lnTo>
                    <a:pt x="26" y="249"/>
                  </a:lnTo>
                  <a:lnTo>
                    <a:pt x="47" y="206"/>
                  </a:lnTo>
                  <a:lnTo>
                    <a:pt x="70" y="167"/>
                  </a:lnTo>
                  <a:lnTo>
                    <a:pt x="100" y="131"/>
                  </a:lnTo>
                  <a:lnTo>
                    <a:pt x="132" y="99"/>
                  </a:lnTo>
                  <a:lnTo>
                    <a:pt x="169" y="70"/>
                  </a:lnTo>
                  <a:lnTo>
                    <a:pt x="209" y="46"/>
                  </a:lnTo>
                  <a:lnTo>
                    <a:pt x="250" y="26"/>
                  </a:lnTo>
                  <a:lnTo>
                    <a:pt x="296" y="12"/>
                  </a:lnTo>
                  <a:lnTo>
                    <a:pt x="343" y="3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9" name="Freeform 1389"/>
            <p:cNvSpPr>
              <a:spLocks noEditPoints="1"/>
            </p:cNvSpPr>
            <p:nvPr/>
          </p:nvSpPr>
          <p:spPr bwMode="auto">
            <a:xfrm>
              <a:off x="4378" y="202"/>
              <a:ext cx="167" cy="158"/>
            </a:xfrm>
            <a:custGeom>
              <a:avLst/>
              <a:gdLst>
                <a:gd name="T0" fmla="*/ 1371 w 1844"/>
                <a:gd name="T1" fmla="*/ 123 h 1739"/>
                <a:gd name="T2" fmla="*/ 1268 w 1844"/>
                <a:gd name="T3" fmla="*/ 180 h 1739"/>
                <a:gd name="T4" fmla="*/ 1198 w 1844"/>
                <a:gd name="T5" fmla="*/ 273 h 1739"/>
                <a:gd name="T6" fmla="*/ 1172 w 1844"/>
                <a:gd name="T7" fmla="*/ 390 h 1739"/>
                <a:gd name="T8" fmla="*/ 1198 w 1844"/>
                <a:gd name="T9" fmla="*/ 507 h 1739"/>
                <a:gd name="T10" fmla="*/ 1268 w 1844"/>
                <a:gd name="T11" fmla="*/ 600 h 1739"/>
                <a:gd name="T12" fmla="*/ 1371 w 1844"/>
                <a:gd name="T13" fmla="*/ 657 h 1739"/>
                <a:gd name="T14" fmla="*/ 1493 w 1844"/>
                <a:gd name="T15" fmla="*/ 665 h 1739"/>
                <a:gd name="T16" fmla="*/ 1604 w 1844"/>
                <a:gd name="T17" fmla="*/ 624 h 1739"/>
                <a:gd name="T18" fmla="*/ 1687 w 1844"/>
                <a:gd name="T19" fmla="*/ 542 h 1739"/>
                <a:gd name="T20" fmla="*/ 1728 w 1844"/>
                <a:gd name="T21" fmla="*/ 431 h 1739"/>
                <a:gd name="T22" fmla="*/ 1720 w 1844"/>
                <a:gd name="T23" fmla="*/ 310 h 1739"/>
                <a:gd name="T24" fmla="*/ 1663 w 1844"/>
                <a:gd name="T25" fmla="*/ 207 h 1739"/>
                <a:gd name="T26" fmla="*/ 1570 w 1844"/>
                <a:gd name="T27" fmla="*/ 137 h 1739"/>
                <a:gd name="T28" fmla="*/ 1452 w 1844"/>
                <a:gd name="T29" fmla="*/ 111 h 1739"/>
                <a:gd name="T30" fmla="*/ 1548 w 1844"/>
                <a:gd name="T31" fmla="*/ 12 h 1739"/>
                <a:gd name="T32" fmla="*/ 1676 w 1844"/>
                <a:gd name="T33" fmla="*/ 69 h 1739"/>
                <a:gd name="T34" fmla="*/ 1773 w 1844"/>
                <a:gd name="T35" fmla="*/ 167 h 1739"/>
                <a:gd name="T36" fmla="*/ 1832 w 1844"/>
                <a:gd name="T37" fmla="*/ 294 h 1739"/>
                <a:gd name="T38" fmla="*/ 1840 w 1844"/>
                <a:gd name="T39" fmla="*/ 439 h 1739"/>
                <a:gd name="T40" fmla="*/ 1798 w 1844"/>
                <a:gd name="T41" fmla="*/ 573 h 1739"/>
                <a:gd name="T42" fmla="*/ 1712 w 1844"/>
                <a:gd name="T43" fmla="*/ 682 h 1739"/>
                <a:gd name="T44" fmla="*/ 1593 w 1844"/>
                <a:gd name="T45" fmla="*/ 753 h 1739"/>
                <a:gd name="T46" fmla="*/ 1452 w 1844"/>
                <a:gd name="T47" fmla="*/ 780 h 1739"/>
                <a:gd name="T48" fmla="*/ 1314 w 1844"/>
                <a:gd name="T49" fmla="*/ 755 h 1739"/>
                <a:gd name="T50" fmla="*/ 1198 w 1844"/>
                <a:gd name="T51" fmla="*/ 687 h 1739"/>
                <a:gd name="T52" fmla="*/ 1112 w 1844"/>
                <a:gd name="T53" fmla="*/ 583 h 1739"/>
                <a:gd name="T54" fmla="*/ 993 w 1844"/>
                <a:gd name="T55" fmla="*/ 526 h 1739"/>
                <a:gd name="T56" fmla="*/ 758 w 1844"/>
                <a:gd name="T57" fmla="*/ 638 h 1739"/>
                <a:gd name="T58" fmla="*/ 553 w 1844"/>
                <a:gd name="T59" fmla="*/ 789 h 1739"/>
                <a:gd name="T60" fmla="*/ 381 w 1844"/>
                <a:gd name="T61" fmla="*/ 974 h 1739"/>
                <a:gd name="T62" fmla="*/ 247 w 1844"/>
                <a:gd name="T63" fmla="*/ 1189 h 1739"/>
                <a:gd name="T64" fmla="*/ 156 w 1844"/>
                <a:gd name="T65" fmla="*/ 1429 h 1739"/>
                <a:gd name="T66" fmla="*/ 112 w 1844"/>
                <a:gd name="T67" fmla="*/ 1688 h 1739"/>
                <a:gd name="T68" fmla="*/ 88 w 1844"/>
                <a:gd name="T69" fmla="*/ 1730 h 1739"/>
                <a:gd name="T70" fmla="*/ 54 w 1844"/>
                <a:gd name="T71" fmla="*/ 1739 h 1739"/>
                <a:gd name="T72" fmla="*/ 20 w 1844"/>
                <a:gd name="T73" fmla="*/ 1726 h 1739"/>
                <a:gd name="T74" fmla="*/ 0 w 1844"/>
                <a:gd name="T75" fmla="*/ 1680 h 1739"/>
                <a:gd name="T76" fmla="*/ 45 w 1844"/>
                <a:gd name="T77" fmla="*/ 1411 h 1739"/>
                <a:gd name="T78" fmla="*/ 136 w 1844"/>
                <a:gd name="T79" fmla="*/ 1161 h 1739"/>
                <a:gd name="T80" fmla="*/ 271 w 1844"/>
                <a:gd name="T81" fmla="*/ 935 h 1739"/>
                <a:gd name="T82" fmla="*/ 444 w 1844"/>
                <a:gd name="T83" fmla="*/ 737 h 1739"/>
                <a:gd name="T84" fmla="*/ 650 w 1844"/>
                <a:gd name="T85" fmla="*/ 573 h 1739"/>
                <a:gd name="T86" fmla="*/ 888 w 1844"/>
                <a:gd name="T87" fmla="*/ 447 h 1739"/>
                <a:gd name="T88" fmla="*/ 1064 w 1844"/>
                <a:gd name="T89" fmla="*/ 340 h 1739"/>
                <a:gd name="T90" fmla="*/ 1107 w 1844"/>
                <a:gd name="T91" fmla="*/ 206 h 1739"/>
                <a:gd name="T92" fmla="*/ 1192 w 1844"/>
                <a:gd name="T93" fmla="*/ 98 h 1739"/>
                <a:gd name="T94" fmla="*/ 1311 w 1844"/>
                <a:gd name="T95" fmla="*/ 26 h 1739"/>
                <a:gd name="T96" fmla="*/ 1452 w 1844"/>
                <a:gd name="T97" fmla="*/ 0 h 1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44" h="1739">
                  <a:moveTo>
                    <a:pt x="1452" y="111"/>
                  </a:moveTo>
                  <a:lnTo>
                    <a:pt x="1411" y="114"/>
                  </a:lnTo>
                  <a:lnTo>
                    <a:pt x="1371" y="123"/>
                  </a:lnTo>
                  <a:lnTo>
                    <a:pt x="1335" y="137"/>
                  </a:lnTo>
                  <a:lnTo>
                    <a:pt x="1300" y="157"/>
                  </a:lnTo>
                  <a:lnTo>
                    <a:pt x="1268" y="180"/>
                  </a:lnTo>
                  <a:lnTo>
                    <a:pt x="1241" y="207"/>
                  </a:lnTo>
                  <a:lnTo>
                    <a:pt x="1217" y="239"/>
                  </a:lnTo>
                  <a:lnTo>
                    <a:pt x="1198" y="273"/>
                  </a:lnTo>
                  <a:lnTo>
                    <a:pt x="1184" y="310"/>
                  </a:lnTo>
                  <a:lnTo>
                    <a:pt x="1175" y="349"/>
                  </a:lnTo>
                  <a:lnTo>
                    <a:pt x="1172" y="390"/>
                  </a:lnTo>
                  <a:lnTo>
                    <a:pt x="1175" y="431"/>
                  </a:lnTo>
                  <a:lnTo>
                    <a:pt x="1184" y="471"/>
                  </a:lnTo>
                  <a:lnTo>
                    <a:pt x="1198" y="507"/>
                  </a:lnTo>
                  <a:lnTo>
                    <a:pt x="1217" y="542"/>
                  </a:lnTo>
                  <a:lnTo>
                    <a:pt x="1241" y="573"/>
                  </a:lnTo>
                  <a:lnTo>
                    <a:pt x="1268" y="600"/>
                  </a:lnTo>
                  <a:lnTo>
                    <a:pt x="1300" y="624"/>
                  </a:lnTo>
                  <a:lnTo>
                    <a:pt x="1335" y="643"/>
                  </a:lnTo>
                  <a:lnTo>
                    <a:pt x="1371" y="657"/>
                  </a:lnTo>
                  <a:lnTo>
                    <a:pt x="1411" y="665"/>
                  </a:lnTo>
                  <a:lnTo>
                    <a:pt x="1452" y="668"/>
                  </a:lnTo>
                  <a:lnTo>
                    <a:pt x="1493" y="665"/>
                  </a:lnTo>
                  <a:lnTo>
                    <a:pt x="1533" y="657"/>
                  </a:lnTo>
                  <a:lnTo>
                    <a:pt x="1570" y="643"/>
                  </a:lnTo>
                  <a:lnTo>
                    <a:pt x="1604" y="624"/>
                  </a:lnTo>
                  <a:lnTo>
                    <a:pt x="1636" y="600"/>
                  </a:lnTo>
                  <a:lnTo>
                    <a:pt x="1663" y="573"/>
                  </a:lnTo>
                  <a:lnTo>
                    <a:pt x="1687" y="542"/>
                  </a:lnTo>
                  <a:lnTo>
                    <a:pt x="1706" y="507"/>
                  </a:lnTo>
                  <a:lnTo>
                    <a:pt x="1720" y="471"/>
                  </a:lnTo>
                  <a:lnTo>
                    <a:pt x="1728" y="431"/>
                  </a:lnTo>
                  <a:lnTo>
                    <a:pt x="1732" y="390"/>
                  </a:lnTo>
                  <a:lnTo>
                    <a:pt x="1728" y="349"/>
                  </a:lnTo>
                  <a:lnTo>
                    <a:pt x="1720" y="310"/>
                  </a:lnTo>
                  <a:lnTo>
                    <a:pt x="1706" y="273"/>
                  </a:lnTo>
                  <a:lnTo>
                    <a:pt x="1687" y="239"/>
                  </a:lnTo>
                  <a:lnTo>
                    <a:pt x="1663" y="207"/>
                  </a:lnTo>
                  <a:lnTo>
                    <a:pt x="1636" y="180"/>
                  </a:lnTo>
                  <a:lnTo>
                    <a:pt x="1604" y="157"/>
                  </a:lnTo>
                  <a:lnTo>
                    <a:pt x="1570" y="137"/>
                  </a:lnTo>
                  <a:lnTo>
                    <a:pt x="1533" y="123"/>
                  </a:lnTo>
                  <a:lnTo>
                    <a:pt x="1493" y="114"/>
                  </a:lnTo>
                  <a:lnTo>
                    <a:pt x="1452" y="111"/>
                  </a:lnTo>
                  <a:close/>
                  <a:moveTo>
                    <a:pt x="1452" y="0"/>
                  </a:moveTo>
                  <a:lnTo>
                    <a:pt x="1501" y="3"/>
                  </a:lnTo>
                  <a:lnTo>
                    <a:pt x="1548" y="12"/>
                  </a:lnTo>
                  <a:lnTo>
                    <a:pt x="1593" y="26"/>
                  </a:lnTo>
                  <a:lnTo>
                    <a:pt x="1636" y="45"/>
                  </a:lnTo>
                  <a:lnTo>
                    <a:pt x="1676" y="69"/>
                  </a:lnTo>
                  <a:lnTo>
                    <a:pt x="1712" y="99"/>
                  </a:lnTo>
                  <a:lnTo>
                    <a:pt x="1745" y="131"/>
                  </a:lnTo>
                  <a:lnTo>
                    <a:pt x="1773" y="167"/>
                  </a:lnTo>
                  <a:lnTo>
                    <a:pt x="1798" y="206"/>
                  </a:lnTo>
                  <a:lnTo>
                    <a:pt x="1817" y="249"/>
                  </a:lnTo>
                  <a:lnTo>
                    <a:pt x="1832" y="294"/>
                  </a:lnTo>
                  <a:lnTo>
                    <a:pt x="1840" y="341"/>
                  </a:lnTo>
                  <a:lnTo>
                    <a:pt x="1844" y="390"/>
                  </a:lnTo>
                  <a:lnTo>
                    <a:pt x="1840" y="439"/>
                  </a:lnTo>
                  <a:lnTo>
                    <a:pt x="1832" y="486"/>
                  </a:lnTo>
                  <a:lnTo>
                    <a:pt x="1817" y="531"/>
                  </a:lnTo>
                  <a:lnTo>
                    <a:pt x="1798" y="573"/>
                  </a:lnTo>
                  <a:lnTo>
                    <a:pt x="1773" y="613"/>
                  </a:lnTo>
                  <a:lnTo>
                    <a:pt x="1745" y="649"/>
                  </a:lnTo>
                  <a:lnTo>
                    <a:pt x="1712" y="682"/>
                  </a:lnTo>
                  <a:lnTo>
                    <a:pt x="1676" y="710"/>
                  </a:lnTo>
                  <a:lnTo>
                    <a:pt x="1636" y="734"/>
                  </a:lnTo>
                  <a:lnTo>
                    <a:pt x="1593" y="753"/>
                  </a:lnTo>
                  <a:lnTo>
                    <a:pt x="1548" y="768"/>
                  </a:lnTo>
                  <a:lnTo>
                    <a:pt x="1501" y="777"/>
                  </a:lnTo>
                  <a:lnTo>
                    <a:pt x="1452" y="780"/>
                  </a:lnTo>
                  <a:lnTo>
                    <a:pt x="1404" y="777"/>
                  </a:lnTo>
                  <a:lnTo>
                    <a:pt x="1358" y="769"/>
                  </a:lnTo>
                  <a:lnTo>
                    <a:pt x="1314" y="755"/>
                  </a:lnTo>
                  <a:lnTo>
                    <a:pt x="1272" y="736"/>
                  </a:lnTo>
                  <a:lnTo>
                    <a:pt x="1234" y="714"/>
                  </a:lnTo>
                  <a:lnTo>
                    <a:pt x="1198" y="687"/>
                  </a:lnTo>
                  <a:lnTo>
                    <a:pt x="1166" y="655"/>
                  </a:lnTo>
                  <a:lnTo>
                    <a:pt x="1137" y="621"/>
                  </a:lnTo>
                  <a:lnTo>
                    <a:pt x="1112" y="583"/>
                  </a:lnTo>
                  <a:lnTo>
                    <a:pt x="1092" y="543"/>
                  </a:lnTo>
                  <a:lnTo>
                    <a:pt x="1076" y="500"/>
                  </a:lnTo>
                  <a:lnTo>
                    <a:pt x="993" y="526"/>
                  </a:lnTo>
                  <a:lnTo>
                    <a:pt x="911" y="559"/>
                  </a:lnTo>
                  <a:lnTo>
                    <a:pt x="833" y="596"/>
                  </a:lnTo>
                  <a:lnTo>
                    <a:pt x="758" y="638"/>
                  </a:lnTo>
                  <a:lnTo>
                    <a:pt x="686" y="684"/>
                  </a:lnTo>
                  <a:lnTo>
                    <a:pt x="618" y="734"/>
                  </a:lnTo>
                  <a:lnTo>
                    <a:pt x="553" y="789"/>
                  </a:lnTo>
                  <a:lnTo>
                    <a:pt x="492" y="847"/>
                  </a:lnTo>
                  <a:lnTo>
                    <a:pt x="434" y="910"/>
                  </a:lnTo>
                  <a:lnTo>
                    <a:pt x="381" y="974"/>
                  </a:lnTo>
                  <a:lnTo>
                    <a:pt x="332" y="1043"/>
                  </a:lnTo>
                  <a:lnTo>
                    <a:pt x="287" y="1115"/>
                  </a:lnTo>
                  <a:lnTo>
                    <a:pt x="247" y="1189"/>
                  </a:lnTo>
                  <a:lnTo>
                    <a:pt x="212" y="1267"/>
                  </a:lnTo>
                  <a:lnTo>
                    <a:pt x="181" y="1347"/>
                  </a:lnTo>
                  <a:lnTo>
                    <a:pt x="156" y="1429"/>
                  </a:lnTo>
                  <a:lnTo>
                    <a:pt x="136" y="1513"/>
                  </a:lnTo>
                  <a:lnTo>
                    <a:pt x="121" y="1600"/>
                  </a:lnTo>
                  <a:lnTo>
                    <a:pt x="112" y="1688"/>
                  </a:lnTo>
                  <a:lnTo>
                    <a:pt x="108" y="1705"/>
                  </a:lnTo>
                  <a:lnTo>
                    <a:pt x="100" y="1719"/>
                  </a:lnTo>
                  <a:lnTo>
                    <a:pt x="88" y="1730"/>
                  </a:lnTo>
                  <a:lnTo>
                    <a:pt x="73" y="1737"/>
                  </a:lnTo>
                  <a:lnTo>
                    <a:pt x="56" y="1739"/>
                  </a:lnTo>
                  <a:lnTo>
                    <a:pt x="54" y="1739"/>
                  </a:lnTo>
                  <a:lnTo>
                    <a:pt x="52" y="1739"/>
                  </a:lnTo>
                  <a:lnTo>
                    <a:pt x="35" y="1735"/>
                  </a:lnTo>
                  <a:lnTo>
                    <a:pt x="20" y="1726"/>
                  </a:lnTo>
                  <a:lnTo>
                    <a:pt x="9" y="1713"/>
                  </a:lnTo>
                  <a:lnTo>
                    <a:pt x="2" y="1698"/>
                  </a:lnTo>
                  <a:lnTo>
                    <a:pt x="0" y="1680"/>
                  </a:lnTo>
                  <a:lnTo>
                    <a:pt x="10" y="1588"/>
                  </a:lnTo>
                  <a:lnTo>
                    <a:pt x="24" y="1499"/>
                  </a:lnTo>
                  <a:lnTo>
                    <a:pt x="45" y="1411"/>
                  </a:lnTo>
                  <a:lnTo>
                    <a:pt x="70" y="1325"/>
                  </a:lnTo>
                  <a:lnTo>
                    <a:pt x="101" y="1242"/>
                  </a:lnTo>
                  <a:lnTo>
                    <a:pt x="136" y="1161"/>
                  </a:lnTo>
                  <a:lnTo>
                    <a:pt x="177" y="1083"/>
                  </a:lnTo>
                  <a:lnTo>
                    <a:pt x="222" y="1007"/>
                  </a:lnTo>
                  <a:lnTo>
                    <a:pt x="271" y="935"/>
                  </a:lnTo>
                  <a:lnTo>
                    <a:pt x="325" y="865"/>
                  </a:lnTo>
                  <a:lnTo>
                    <a:pt x="382" y="799"/>
                  </a:lnTo>
                  <a:lnTo>
                    <a:pt x="444" y="737"/>
                  </a:lnTo>
                  <a:lnTo>
                    <a:pt x="509" y="678"/>
                  </a:lnTo>
                  <a:lnTo>
                    <a:pt x="578" y="624"/>
                  </a:lnTo>
                  <a:lnTo>
                    <a:pt x="650" y="573"/>
                  </a:lnTo>
                  <a:lnTo>
                    <a:pt x="727" y="526"/>
                  </a:lnTo>
                  <a:lnTo>
                    <a:pt x="806" y="485"/>
                  </a:lnTo>
                  <a:lnTo>
                    <a:pt x="888" y="447"/>
                  </a:lnTo>
                  <a:lnTo>
                    <a:pt x="972" y="416"/>
                  </a:lnTo>
                  <a:lnTo>
                    <a:pt x="1061" y="389"/>
                  </a:lnTo>
                  <a:lnTo>
                    <a:pt x="1064" y="340"/>
                  </a:lnTo>
                  <a:lnTo>
                    <a:pt x="1073" y="292"/>
                  </a:lnTo>
                  <a:lnTo>
                    <a:pt x="1087" y="248"/>
                  </a:lnTo>
                  <a:lnTo>
                    <a:pt x="1107" y="206"/>
                  </a:lnTo>
                  <a:lnTo>
                    <a:pt x="1131" y="167"/>
                  </a:lnTo>
                  <a:lnTo>
                    <a:pt x="1159" y="130"/>
                  </a:lnTo>
                  <a:lnTo>
                    <a:pt x="1192" y="98"/>
                  </a:lnTo>
                  <a:lnTo>
                    <a:pt x="1229" y="69"/>
                  </a:lnTo>
                  <a:lnTo>
                    <a:pt x="1268" y="45"/>
                  </a:lnTo>
                  <a:lnTo>
                    <a:pt x="1311" y="26"/>
                  </a:lnTo>
                  <a:lnTo>
                    <a:pt x="1356" y="12"/>
                  </a:lnTo>
                  <a:lnTo>
                    <a:pt x="1403" y="3"/>
                  </a:lnTo>
                  <a:lnTo>
                    <a:pt x="14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50" name="Group 1392"/>
          <p:cNvGrpSpPr>
            <a:grpSpLocks noChangeAspect="1"/>
          </p:cNvGrpSpPr>
          <p:nvPr/>
        </p:nvGrpSpPr>
        <p:grpSpPr bwMode="auto">
          <a:xfrm>
            <a:off x="7978564" y="561429"/>
            <a:ext cx="231360" cy="252157"/>
            <a:chOff x="4887" y="210"/>
            <a:chExt cx="267" cy="29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53" name="Freeform 1394"/>
            <p:cNvSpPr>
              <a:spLocks/>
            </p:cNvSpPr>
            <p:nvPr/>
          </p:nvSpPr>
          <p:spPr bwMode="auto">
            <a:xfrm>
              <a:off x="4887" y="243"/>
              <a:ext cx="267" cy="208"/>
            </a:xfrm>
            <a:custGeom>
              <a:avLst/>
              <a:gdLst>
                <a:gd name="T0" fmla="*/ 158 w 3200"/>
                <a:gd name="T1" fmla="*/ 4 h 2495"/>
                <a:gd name="T2" fmla="*/ 605 w 3200"/>
                <a:gd name="T3" fmla="*/ 138 h 2495"/>
                <a:gd name="T4" fmla="*/ 640 w 3200"/>
                <a:gd name="T5" fmla="*/ 166 h 2495"/>
                <a:gd name="T6" fmla="*/ 663 w 3200"/>
                <a:gd name="T7" fmla="*/ 203 h 2495"/>
                <a:gd name="T8" fmla="*/ 671 w 3200"/>
                <a:gd name="T9" fmla="*/ 227 h 2495"/>
                <a:gd name="T10" fmla="*/ 777 w 3200"/>
                <a:gd name="T11" fmla="*/ 656 h 2495"/>
                <a:gd name="T12" fmla="*/ 3021 w 3200"/>
                <a:gd name="T13" fmla="*/ 863 h 2495"/>
                <a:gd name="T14" fmla="*/ 3085 w 3200"/>
                <a:gd name="T15" fmla="*/ 880 h 2495"/>
                <a:gd name="T16" fmla="*/ 3138 w 3200"/>
                <a:gd name="T17" fmla="*/ 913 h 2495"/>
                <a:gd name="T18" fmla="*/ 3176 w 3200"/>
                <a:gd name="T19" fmla="*/ 961 h 2495"/>
                <a:gd name="T20" fmla="*/ 3198 w 3200"/>
                <a:gd name="T21" fmla="*/ 1017 h 2495"/>
                <a:gd name="T22" fmla="*/ 3197 w 3200"/>
                <a:gd name="T23" fmla="*/ 1079 h 2495"/>
                <a:gd name="T24" fmla="*/ 3040 w 3200"/>
                <a:gd name="T25" fmla="*/ 1849 h 2495"/>
                <a:gd name="T26" fmla="*/ 3006 w 3200"/>
                <a:gd name="T27" fmla="*/ 1903 h 2495"/>
                <a:gd name="T28" fmla="*/ 2953 w 3200"/>
                <a:gd name="T29" fmla="*/ 1942 h 2495"/>
                <a:gd name="T30" fmla="*/ 2889 w 3200"/>
                <a:gd name="T31" fmla="*/ 1964 h 2495"/>
                <a:gd name="T32" fmla="*/ 1033 w 3200"/>
                <a:gd name="T33" fmla="*/ 1966 h 2495"/>
                <a:gd name="T34" fmla="*/ 2822 w 3200"/>
                <a:gd name="T35" fmla="*/ 2249 h 2495"/>
                <a:gd name="T36" fmla="*/ 2877 w 3200"/>
                <a:gd name="T37" fmla="*/ 2262 h 2495"/>
                <a:gd name="T38" fmla="*/ 2918 w 3200"/>
                <a:gd name="T39" fmla="*/ 2295 h 2495"/>
                <a:gd name="T40" fmla="*/ 2943 w 3200"/>
                <a:gd name="T41" fmla="*/ 2343 h 2495"/>
                <a:gd name="T42" fmla="*/ 2943 w 3200"/>
                <a:gd name="T43" fmla="*/ 2400 h 2495"/>
                <a:gd name="T44" fmla="*/ 2918 w 3200"/>
                <a:gd name="T45" fmla="*/ 2449 h 2495"/>
                <a:gd name="T46" fmla="*/ 2877 w 3200"/>
                <a:gd name="T47" fmla="*/ 2483 h 2495"/>
                <a:gd name="T48" fmla="*/ 2822 w 3200"/>
                <a:gd name="T49" fmla="*/ 2494 h 2495"/>
                <a:gd name="T50" fmla="*/ 965 w 3200"/>
                <a:gd name="T51" fmla="*/ 2493 h 2495"/>
                <a:gd name="T52" fmla="*/ 919 w 3200"/>
                <a:gd name="T53" fmla="*/ 2472 h 2495"/>
                <a:gd name="T54" fmla="*/ 885 w 3200"/>
                <a:gd name="T55" fmla="*/ 2436 h 2495"/>
                <a:gd name="T56" fmla="*/ 868 w 3200"/>
                <a:gd name="T57" fmla="*/ 2389 h 2495"/>
                <a:gd name="T58" fmla="*/ 88 w 3200"/>
                <a:gd name="T59" fmla="*/ 241 h 2495"/>
                <a:gd name="T60" fmla="*/ 45 w 3200"/>
                <a:gd name="T61" fmla="*/ 219 h 2495"/>
                <a:gd name="T62" fmla="*/ 14 w 3200"/>
                <a:gd name="T63" fmla="*/ 182 h 2495"/>
                <a:gd name="T64" fmla="*/ 0 w 3200"/>
                <a:gd name="T65" fmla="*/ 137 h 2495"/>
                <a:gd name="T66" fmla="*/ 4 w 3200"/>
                <a:gd name="T67" fmla="*/ 88 h 2495"/>
                <a:gd name="T68" fmla="*/ 28 w 3200"/>
                <a:gd name="T69" fmla="*/ 45 h 2495"/>
                <a:gd name="T70" fmla="*/ 64 w 3200"/>
                <a:gd name="T71" fmla="*/ 15 h 2495"/>
                <a:gd name="T72" fmla="*/ 109 w 3200"/>
                <a:gd name="T73" fmla="*/ 0 h 2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200" h="2495">
                  <a:moveTo>
                    <a:pt x="133" y="0"/>
                  </a:moveTo>
                  <a:lnTo>
                    <a:pt x="158" y="4"/>
                  </a:lnTo>
                  <a:lnTo>
                    <a:pt x="582" y="130"/>
                  </a:lnTo>
                  <a:lnTo>
                    <a:pt x="605" y="138"/>
                  </a:lnTo>
                  <a:lnTo>
                    <a:pt x="624" y="150"/>
                  </a:lnTo>
                  <a:lnTo>
                    <a:pt x="640" y="166"/>
                  </a:lnTo>
                  <a:lnTo>
                    <a:pt x="653" y="183"/>
                  </a:lnTo>
                  <a:lnTo>
                    <a:pt x="663" y="203"/>
                  </a:lnTo>
                  <a:lnTo>
                    <a:pt x="667" y="214"/>
                  </a:lnTo>
                  <a:lnTo>
                    <a:pt x="671" y="227"/>
                  </a:lnTo>
                  <a:lnTo>
                    <a:pt x="760" y="656"/>
                  </a:lnTo>
                  <a:lnTo>
                    <a:pt x="777" y="656"/>
                  </a:lnTo>
                  <a:lnTo>
                    <a:pt x="795" y="657"/>
                  </a:lnTo>
                  <a:lnTo>
                    <a:pt x="3021" y="863"/>
                  </a:lnTo>
                  <a:lnTo>
                    <a:pt x="3054" y="870"/>
                  </a:lnTo>
                  <a:lnTo>
                    <a:pt x="3085" y="880"/>
                  </a:lnTo>
                  <a:lnTo>
                    <a:pt x="3113" y="895"/>
                  </a:lnTo>
                  <a:lnTo>
                    <a:pt x="3138" y="913"/>
                  </a:lnTo>
                  <a:lnTo>
                    <a:pt x="3159" y="935"/>
                  </a:lnTo>
                  <a:lnTo>
                    <a:pt x="3176" y="961"/>
                  </a:lnTo>
                  <a:lnTo>
                    <a:pt x="3189" y="987"/>
                  </a:lnTo>
                  <a:lnTo>
                    <a:pt x="3198" y="1017"/>
                  </a:lnTo>
                  <a:lnTo>
                    <a:pt x="3200" y="1047"/>
                  </a:lnTo>
                  <a:lnTo>
                    <a:pt x="3197" y="1079"/>
                  </a:lnTo>
                  <a:lnTo>
                    <a:pt x="3049" y="1818"/>
                  </a:lnTo>
                  <a:lnTo>
                    <a:pt x="3040" y="1849"/>
                  </a:lnTo>
                  <a:lnTo>
                    <a:pt x="3025" y="1877"/>
                  </a:lnTo>
                  <a:lnTo>
                    <a:pt x="3006" y="1903"/>
                  </a:lnTo>
                  <a:lnTo>
                    <a:pt x="2981" y="1925"/>
                  </a:lnTo>
                  <a:lnTo>
                    <a:pt x="2953" y="1942"/>
                  </a:lnTo>
                  <a:lnTo>
                    <a:pt x="2923" y="1956"/>
                  </a:lnTo>
                  <a:lnTo>
                    <a:pt x="2889" y="1964"/>
                  </a:lnTo>
                  <a:lnTo>
                    <a:pt x="2854" y="1966"/>
                  </a:lnTo>
                  <a:lnTo>
                    <a:pt x="1033" y="1966"/>
                  </a:lnTo>
                  <a:lnTo>
                    <a:pt x="1092" y="2250"/>
                  </a:lnTo>
                  <a:lnTo>
                    <a:pt x="2822" y="2249"/>
                  </a:lnTo>
                  <a:lnTo>
                    <a:pt x="2850" y="2252"/>
                  </a:lnTo>
                  <a:lnTo>
                    <a:pt x="2877" y="2262"/>
                  </a:lnTo>
                  <a:lnTo>
                    <a:pt x="2899" y="2275"/>
                  </a:lnTo>
                  <a:lnTo>
                    <a:pt x="2918" y="2295"/>
                  </a:lnTo>
                  <a:lnTo>
                    <a:pt x="2933" y="2318"/>
                  </a:lnTo>
                  <a:lnTo>
                    <a:pt x="2943" y="2343"/>
                  </a:lnTo>
                  <a:lnTo>
                    <a:pt x="2946" y="2372"/>
                  </a:lnTo>
                  <a:lnTo>
                    <a:pt x="2943" y="2400"/>
                  </a:lnTo>
                  <a:lnTo>
                    <a:pt x="2933" y="2426"/>
                  </a:lnTo>
                  <a:lnTo>
                    <a:pt x="2918" y="2449"/>
                  </a:lnTo>
                  <a:lnTo>
                    <a:pt x="2899" y="2468"/>
                  </a:lnTo>
                  <a:lnTo>
                    <a:pt x="2877" y="2483"/>
                  </a:lnTo>
                  <a:lnTo>
                    <a:pt x="2850" y="2491"/>
                  </a:lnTo>
                  <a:lnTo>
                    <a:pt x="2822" y="2494"/>
                  </a:lnTo>
                  <a:lnTo>
                    <a:pt x="991" y="2495"/>
                  </a:lnTo>
                  <a:lnTo>
                    <a:pt x="965" y="2493"/>
                  </a:lnTo>
                  <a:lnTo>
                    <a:pt x="940" y="2485"/>
                  </a:lnTo>
                  <a:lnTo>
                    <a:pt x="919" y="2472"/>
                  </a:lnTo>
                  <a:lnTo>
                    <a:pt x="900" y="2456"/>
                  </a:lnTo>
                  <a:lnTo>
                    <a:pt x="885" y="2436"/>
                  </a:lnTo>
                  <a:lnTo>
                    <a:pt x="874" y="2414"/>
                  </a:lnTo>
                  <a:lnTo>
                    <a:pt x="868" y="2389"/>
                  </a:lnTo>
                  <a:lnTo>
                    <a:pt x="442" y="345"/>
                  </a:lnTo>
                  <a:lnTo>
                    <a:pt x="88" y="241"/>
                  </a:lnTo>
                  <a:lnTo>
                    <a:pt x="65" y="231"/>
                  </a:lnTo>
                  <a:lnTo>
                    <a:pt x="45" y="219"/>
                  </a:lnTo>
                  <a:lnTo>
                    <a:pt x="28" y="202"/>
                  </a:lnTo>
                  <a:lnTo>
                    <a:pt x="14" y="182"/>
                  </a:lnTo>
                  <a:lnTo>
                    <a:pt x="5" y="160"/>
                  </a:lnTo>
                  <a:lnTo>
                    <a:pt x="0" y="137"/>
                  </a:lnTo>
                  <a:lnTo>
                    <a:pt x="0" y="113"/>
                  </a:lnTo>
                  <a:lnTo>
                    <a:pt x="4" y="88"/>
                  </a:lnTo>
                  <a:lnTo>
                    <a:pt x="14" y="65"/>
                  </a:lnTo>
                  <a:lnTo>
                    <a:pt x="28" y="45"/>
                  </a:lnTo>
                  <a:lnTo>
                    <a:pt x="45" y="28"/>
                  </a:lnTo>
                  <a:lnTo>
                    <a:pt x="64" y="15"/>
                  </a:lnTo>
                  <a:lnTo>
                    <a:pt x="86" y="5"/>
                  </a:lnTo>
                  <a:lnTo>
                    <a:pt x="109" y="0"/>
                  </a:lnTo>
                  <a:lnTo>
                    <a:pt x="1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4" name="Freeform 1395"/>
            <p:cNvSpPr>
              <a:spLocks/>
            </p:cNvSpPr>
            <p:nvPr/>
          </p:nvSpPr>
          <p:spPr bwMode="auto">
            <a:xfrm>
              <a:off x="4978" y="460"/>
              <a:ext cx="41" cy="41"/>
            </a:xfrm>
            <a:custGeom>
              <a:avLst/>
              <a:gdLst>
                <a:gd name="T0" fmla="*/ 246 w 494"/>
                <a:gd name="T1" fmla="*/ 0 h 492"/>
                <a:gd name="T2" fmla="*/ 287 w 494"/>
                <a:gd name="T3" fmla="*/ 3 h 492"/>
                <a:gd name="T4" fmla="*/ 325 w 494"/>
                <a:gd name="T5" fmla="*/ 13 h 492"/>
                <a:gd name="T6" fmla="*/ 360 w 494"/>
                <a:gd name="T7" fmla="*/ 27 h 492"/>
                <a:gd name="T8" fmla="*/ 392 w 494"/>
                <a:gd name="T9" fmla="*/ 48 h 492"/>
                <a:gd name="T10" fmla="*/ 421 w 494"/>
                <a:gd name="T11" fmla="*/ 72 h 492"/>
                <a:gd name="T12" fmla="*/ 446 w 494"/>
                <a:gd name="T13" fmla="*/ 101 h 492"/>
                <a:gd name="T14" fmla="*/ 466 w 494"/>
                <a:gd name="T15" fmla="*/ 132 h 492"/>
                <a:gd name="T16" fmla="*/ 481 w 494"/>
                <a:gd name="T17" fmla="*/ 169 h 492"/>
                <a:gd name="T18" fmla="*/ 491 w 494"/>
                <a:gd name="T19" fmla="*/ 206 h 492"/>
                <a:gd name="T20" fmla="*/ 494 w 494"/>
                <a:gd name="T21" fmla="*/ 246 h 492"/>
                <a:gd name="T22" fmla="*/ 491 w 494"/>
                <a:gd name="T23" fmla="*/ 285 h 492"/>
                <a:gd name="T24" fmla="*/ 481 w 494"/>
                <a:gd name="T25" fmla="*/ 324 h 492"/>
                <a:gd name="T26" fmla="*/ 466 w 494"/>
                <a:gd name="T27" fmla="*/ 359 h 492"/>
                <a:gd name="T28" fmla="*/ 446 w 494"/>
                <a:gd name="T29" fmla="*/ 392 h 492"/>
                <a:gd name="T30" fmla="*/ 421 w 494"/>
                <a:gd name="T31" fmla="*/ 420 h 492"/>
                <a:gd name="T32" fmla="*/ 392 w 494"/>
                <a:gd name="T33" fmla="*/ 445 h 492"/>
                <a:gd name="T34" fmla="*/ 360 w 494"/>
                <a:gd name="T35" fmla="*/ 465 h 492"/>
                <a:gd name="T36" fmla="*/ 325 w 494"/>
                <a:gd name="T37" fmla="*/ 480 h 492"/>
                <a:gd name="T38" fmla="*/ 287 w 494"/>
                <a:gd name="T39" fmla="*/ 489 h 492"/>
                <a:gd name="T40" fmla="*/ 246 w 494"/>
                <a:gd name="T41" fmla="*/ 492 h 492"/>
                <a:gd name="T42" fmla="*/ 207 w 494"/>
                <a:gd name="T43" fmla="*/ 489 h 492"/>
                <a:gd name="T44" fmla="*/ 169 w 494"/>
                <a:gd name="T45" fmla="*/ 480 h 492"/>
                <a:gd name="T46" fmla="*/ 133 w 494"/>
                <a:gd name="T47" fmla="*/ 465 h 492"/>
                <a:gd name="T48" fmla="*/ 101 w 494"/>
                <a:gd name="T49" fmla="*/ 445 h 492"/>
                <a:gd name="T50" fmla="*/ 73 w 494"/>
                <a:gd name="T51" fmla="*/ 420 h 492"/>
                <a:gd name="T52" fmla="*/ 48 w 494"/>
                <a:gd name="T53" fmla="*/ 392 h 492"/>
                <a:gd name="T54" fmla="*/ 28 w 494"/>
                <a:gd name="T55" fmla="*/ 359 h 492"/>
                <a:gd name="T56" fmla="*/ 13 w 494"/>
                <a:gd name="T57" fmla="*/ 324 h 492"/>
                <a:gd name="T58" fmla="*/ 3 w 494"/>
                <a:gd name="T59" fmla="*/ 285 h 492"/>
                <a:gd name="T60" fmla="*/ 0 w 494"/>
                <a:gd name="T61" fmla="*/ 246 h 492"/>
                <a:gd name="T62" fmla="*/ 3 w 494"/>
                <a:gd name="T63" fmla="*/ 206 h 492"/>
                <a:gd name="T64" fmla="*/ 13 w 494"/>
                <a:gd name="T65" fmla="*/ 169 h 492"/>
                <a:gd name="T66" fmla="*/ 28 w 494"/>
                <a:gd name="T67" fmla="*/ 132 h 492"/>
                <a:gd name="T68" fmla="*/ 48 w 494"/>
                <a:gd name="T69" fmla="*/ 101 h 492"/>
                <a:gd name="T70" fmla="*/ 73 w 494"/>
                <a:gd name="T71" fmla="*/ 72 h 492"/>
                <a:gd name="T72" fmla="*/ 101 w 494"/>
                <a:gd name="T73" fmla="*/ 48 h 492"/>
                <a:gd name="T74" fmla="*/ 133 w 494"/>
                <a:gd name="T75" fmla="*/ 27 h 492"/>
                <a:gd name="T76" fmla="*/ 169 w 494"/>
                <a:gd name="T77" fmla="*/ 13 h 492"/>
                <a:gd name="T78" fmla="*/ 207 w 494"/>
                <a:gd name="T79" fmla="*/ 3 h 492"/>
                <a:gd name="T80" fmla="*/ 246 w 494"/>
                <a:gd name="T81" fmla="*/ 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94" h="492">
                  <a:moveTo>
                    <a:pt x="246" y="0"/>
                  </a:moveTo>
                  <a:lnTo>
                    <a:pt x="287" y="3"/>
                  </a:lnTo>
                  <a:lnTo>
                    <a:pt x="325" y="13"/>
                  </a:lnTo>
                  <a:lnTo>
                    <a:pt x="360" y="27"/>
                  </a:lnTo>
                  <a:lnTo>
                    <a:pt x="392" y="48"/>
                  </a:lnTo>
                  <a:lnTo>
                    <a:pt x="421" y="72"/>
                  </a:lnTo>
                  <a:lnTo>
                    <a:pt x="446" y="101"/>
                  </a:lnTo>
                  <a:lnTo>
                    <a:pt x="466" y="132"/>
                  </a:lnTo>
                  <a:lnTo>
                    <a:pt x="481" y="169"/>
                  </a:lnTo>
                  <a:lnTo>
                    <a:pt x="491" y="206"/>
                  </a:lnTo>
                  <a:lnTo>
                    <a:pt x="494" y="246"/>
                  </a:lnTo>
                  <a:lnTo>
                    <a:pt x="491" y="285"/>
                  </a:lnTo>
                  <a:lnTo>
                    <a:pt x="481" y="324"/>
                  </a:lnTo>
                  <a:lnTo>
                    <a:pt x="466" y="359"/>
                  </a:lnTo>
                  <a:lnTo>
                    <a:pt x="446" y="392"/>
                  </a:lnTo>
                  <a:lnTo>
                    <a:pt x="421" y="420"/>
                  </a:lnTo>
                  <a:lnTo>
                    <a:pt x="392" y="445"/>
                  </a:lnTo>
                  <a:lnTo>
                    <a:pt x="360" y="465"/>
                  </a:lnTo>
                  <a:lnTo>
                    <a:pt x="325" y="480"/>
                  </a:lnTo>
                  <a:lnTo>
                    <a:pt x="287" y="489"/>
                  </a:lnTo>
                  <a:lnTo>
                    <a:pt x="246" y="492"/>
                  </a:lnTo>
                  <a:lnTo>
                    <a:pt x="207" y="489"/>
                  </a:lnTo>
                  <a:lnTo>
                    <a:pt x="169" y="480"/>
                  </a:lnTo>
                  <a:lnTo>
                    <a:pt x="133" y="465"/>
                  </a:lnTo>
                  <a:lnTo>
                    <a:pt x="101" y="445"/>
                  </a:lnTo>
                  <a:lnTo>
                    <a:pt x="73" y="420"/>
                  </a:lnTo>
                  <a:lnTo>
                    <a:pt x="48" y="392"/>
                  </a:lnTo>
                  <a:lnTo>
                    <a:pt x="28" y="359"/>
                  </a:lnTo>
                  <a:lnTo>
                    <a:pt x="13" y="324"/>
                  </a:lnTo>
                  <a:lnTo>
                    <a:pt x="3" y="285"/>
                  </a:lnTo>
                  <a:lnTo>
                    <a:pt x="0" y="246"/>
                  </a:lnTo>
                  <a:lnTo>
                    <a:pt x="3" y="206"/>
                  </a:lnTo>
                  <a:lnTo>
                    <a:pt x="13" y="169"/>
                  </a:lnTo>
                  <a:lnTo>
                    <a:pt x="28" y="132"/>
                  </a:lnTo>
                  <a:lnTo>
                    <a:pt x="48" y="101"/>
                  </a:lnTo>
                  <a:lnTo>
                    <a:pt x="73" y="72"/>
                  </a:lnTo>
                  <a:lnTo>
                    <a:pt x="101" y="48"/>
                  </a:lnTo>
                  <a:lnTo>
                    <a:pt x="133" y="27"/>
                  </a:lnTo>
                  <a:lnTo>
                    <a:pt x="169" y="13"/>
                  </a:lnTo>
                  <a:lnTo>
                    <a:pt x="207" y="3"/>
                  </a:lnTo>
                  <a:lnTo>
                    <a:pt x="2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5" name="Freeform 1396"/>
            <p:cNvSpPr>
              <a:spLocks/>
            </p:cNvSpPr>
            <p:nvPr/>
          </p:nvSpPr>
          <p:spPr bwMode="auto">
            <a:xfrm>
              <a:off x="5077" y="460"/>
              <a:ext cx="41" cy="41"/>
            </a:xfrm>
            <a:custGeom>
              <a:avLst/>
              <a:gdLst>
                <a:gd name="T0" fmla="*/ 248 w 494"/>
                <a:gd name="T1" fmla="*/ 0 h 492"/>
                <a:gd name="T2" fmla="*/ 287 w 494"/>
                <a:gd name="T3" fmla="*/ 3 h 492"/>
                <a:gd name="T4" fmla="*/ 326 w 494"/>
                <a:gd name="T5" fmla="*/ 13 h 492"/>
                <a:gd name="T6" fmla="*/ 361 w 494"/>
                <a:gd name="T7" fmla="*/ 27 h 492"/>
                <a:gd name="T8" fmla="*/ 393 w 494"/>
                <a:gd name="T9" fmla="*/ 48 h 492"/>
                <a:gd name="T10" fmla="*/ 422 w 494"/>
                <a:gd name="T11" fmla="*/ 72 h 492"/>
                <a:gd name="T12" fmla="*/ 447 w 494"/>
                <a:gd name="T13" fmla="*/ 101 h 492"/>
                <a:gd name="T14" fmla="*/ 466 w 494"/>
                <a:gd name="T15" fmla="*/ 132 h 492"/>
                <a:gd name="T16" fmla="*/ 482 w 494"/>
                <a:gd name="T17" fmla="*/ 169 h 492"/>
                <a:gd name="T18" fmla="*/ 491 w 494"/>
                <a:gd name="T19" fmla="*/ 206 h 492"/>
                <a:gd name="T20" fmla="*/ 494 w 494"/>
                <a:gd name="T21" fmla="*/ 246 h 492"/>
                <a:gd name="T22" fmla="*/ 491 w 494"/>
                <a:gd name="T23" fmla="*/ 285 h 492"/>
                <a:gd name="T24" fmla="*/ 482 w 494"/>
                <a:gd name="T25" fmla="*/ 324 h 492"/>
                <a:gd name="T26" fmla="*/ 466 w 494"/>
                <a:gd name="T27" fmla="*/ 359 h 492"/>
                <a:gd name="T28" fmla="*/ 447 w 494"/>
                <a:gd name="T29" fmla="*/ 392 h 492"/>
                <a:gd name="T30" fmla="*/ 422 w 494"/>
                <a:gd name="T31" fmla="*/ 420 h 492"/>
                <a:gd name="T32" fmla="*/ 393 w 494"/>
                <a:gd name="T33" fmla="*/ 445 h 492"/>
                <a:gd name="T34" fmla="*/ 361 w 494"/>
                <a:gd name="T35" fmla="*/ 465 h 492"/>
                <a:gd name="T36" fmla="*/ 326 w 494"/>
                <a:gd name="T37" fmla="*/ 480 h 492"/>
                <a:gd name="T38" fmla="*/ 287 w 494"/>
                <a:gd name="T39" fmla="*/ 489 h 492"/>
                <a:gd name="T40" fmla="*/ 248 w 494"/>
                <a:gd name="T41" fmla="*/ 492 h 492"/>
                <a:gd name="T42" fmla="*/ 207 w 494"/>
                <a:gd name="T43" fmla="*/ 489 h 492"/>
                <a:gd name="T44" fmla="*/ 169 w 494"/>
                <a:gd name="T45" fmla="*/ 480 h 492"/>
                <a:gd name="T46" fmla="*/ 134 w 494"/>
                <a:gd name="T47" fmla="*/ 465 h 492"/>
                <a:gd name="T48" fmla="*/ 102 w 494"/>
                <a:gd name="T49" fmla="*/ 445 h 492"/>
                <a:gd name="T50" fmla="*/ 73 w 494"/>
                <a:gd name="T51" fmla="*/ 420 h 492"/>
                <a:gd name="T52" fmla="*/ 48 w 494"/>
                <a:gd name="T53" fmla="*/ 392 h 492"/>
                <a:gd name="T54" fmla="*/ 28 w 494"/>
                <a:gd name="T55" fmla="*/ 359 h 492"/>
                <a:gd name="T56" fmla="*/ 13 w 494"/>
                <a:gd name="T57" fmla="*/ 324 h 492"/>
                <a:gd name="T58" fmla="*/ 4 w 494"/>
                <a:gd name="T59" fmla="*/ 285 h 492"/>
                <a:gd name="T60" fmla="*/ 0 w 494"/>
                <a:gd name="T61" fmla="*/ 246 h 492"/>
                <a:gd name="T62" fmla="*/ 4 w 494"/>
                <a:gd name="T63" fmla="*/ 206 h 492"/>
                <a:gd name="T64" fmla="*/ 13 w 494"/>
                <a:gd name="T65" fmla="*/ 169 h 492"/>
                <a:gd name="T66" fmla="*/ 28 w 494"/>
                <a:gd name="T67" fmla="*/ 132 h 492"/>
                <a:gd name="T68" fmla="*/ 48 w 494"/>
                <a:gd name="T69" fmla="*/ 101 h 492"/>
                <a:gd name="T70" fmla="*/ 73 w 494"/>
                <a:gd name="T71" fmla="*/ 72 h 492"/>
                <a:gd name="T72" fmla="*/ 102 w 494"/>
                <a:gd name="T73" fmla="*/ 48 h 492"/>
                <a:gd name="T74" fmla="*/ 134 w 494"/>
                <a:gd name="T75" fmla="*/ 27 h 492"/>
                <a:gd name="T76" fmla="*/ 169 w 494"/>
                <a:gd name="T77" fmla="*/ 13 h 492"/>
                <a:gd name="T78" fmla="*/ 207 w 494"/>
                <a:gd name="T79" fmla="*/ 3 h 492"/>
                <a:gd name="T80" fmla="*/ 248 w 494"/>
                <a:gd name="T81" fmla="*/ 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94" h="492">
                  <a:moveTo>
                    <a:pt x="248" y="0"/>
                  </a:moveTo>
                  <a:lnTo>
                    <a:pt x="287" y="3"/>
                  </a:lnTo>
                  <a:lnTo>
                    <a:pt x="326" y="13"/>
                  </a:lnTo>
                  <a:lnTo>
                    <a:pt x="361" y="27"/>
                  </a:lnTo>
                  <a:lnTo>
                    <a:pt x="393" y="48"/>
                  </a:lnTo>
                  <a:lnTo>
                    <a:pt x="422" y="72"/>
                  </a:lnTo>
                  <a:lnTo>
                    <a:pt x="447" y="101"/>
                  </a:lnTo>
                  <a:lnTo>
                    <a:pt x="466" y="132"/>
                  </a:lnTo>
                  <a:lnTo>
                    <a:pt x="482" y="169"/>
                  </a:lnTo>
                  <a:lnTo>
                    <a:pt x="491" y="206"/>
                  </a:lnTo>
                  <a:lnTo>
                    <a:pt x="494" y="246"/>
                  </a:lnTo>
                  <a:lnTo>
                    <a:pt x="491" y="285"/>
                  </a:lnTo>
                  <a:lnTo>
                    <a:pt x="482" y="324"/>
                  </a:lnTo>
                  <a:lnTo>
                    <a:pt x="466" y="359"/>
                  </a:lnTo>
                  <a:lnTo>
                    <a:pt x="447" y="392"/>
                  </a:lnTo>
                  <a:lnTo>
                    <a:pt x="422" y="420"/>
                  </a:lnTo>
                  <a:lnTo>
                    <a:pt x="393" y="445"/>
                  </a:lnTo>
                  <a:lnTo>
                    <a:pt x="361" y="465"/>
                  </a:lnTo>
                  <a:lnTo>
                    <a:pt x="326" y="480"/>
                  </a:lnTo>
                  <a:lnTo>
                    <a:pt x="287" y="489"/>
                  </a:lnTo>
                  <a:lnTo>
                    <a:pt x="248" y="492"/>
                  </a:lnTo>
                  <a:lnTo>
                    <a:pt x="207" y="489"/>
                  </a:lnTo>
                  <a:lnTo>
                    <a:pt x="169" y="480"/>
                  </a:lnTo>
                  <a:lnTo>
                    <a:pt x="134" y="465"/>
                  </a:lnTo>
                  <a:lnTo>
                    <a:pt x="102" y="445"/>
                  </a:lnTo>
                  <a:lnTo>
                    <a:pt x="73" y="420"/>
                  </a:lnTo>
                  <a:lnTo>
                    <a:pt x="48" y="392"/>
                  </a:lnTo>
                  <a:lnTo>
                    <a:pt x="28" y="359"/>
                  </a:lnTo>
                  <a:lnTo>
                    <a:pt x="13" y="324"/>
                  </a:lnTo>
                  <a:lnTo>
                    <a:pt x="4" y="285"/>
                  </a:lnTo>
                  <a:lnTo>
                    <a:pt x="0" y="246"/>
                  </a:lnTo>
                  <a:lnTo>
                    <a:pt x="4" y="206"/>
                  </a:lnTo>
                  <a:lnTo>
                    <a:pt x="13" y="169"/>
                  </a:lnTo>
                  <a:lnTo>
                    <a:pt x="28" y="132"/>
                  </a:lnTo>
                  <a:lnTo>
                    <a:pt x="48" y="101"/>
                  </a:lnTo>
                  <a:lnTo>
                    <a:pt x="73" y="72"/>
                  </a:lnTo>
                  <a:lnTo>
                    <a:pt x="102" y="48"/>
                  </a:lnTo>
                  <a:lnTo>
                    <a:pt x="134" y="27"/>
                  </a:lnTo>
                  <a:lnTo>
                    <a:pt x="169" y="13"/>
                  </a:lnTo>
                  <a:lnTo>
                    <a:pt x="207" y="3"/>
                  </a:lnTo>
                  <a:lnTo>
                    <a:pt x="2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6" name="Freeform 1397"/>
            <p:cNvSpPr>
              <a:spLocks/>
            </p:cNvSpPr>
            <p:nvPr/>
          </p:nvSpPr>
          <p:spPr bwMode="auto">
            <a:xfrm>
              <a:off x="4976" y="210"/>
              <a:ext cx="149" cy="92"/>
            </a:xfrm>
            <a:custGeom>
              <a:avLst/>
              <a:gdLst>
                <a:gd name="T0" fmla="*/ 1042 w 1793"/>
                <a:gd name="T1" fmla="*/ 12 h 1108"/>
                <a:gd name="T2" fmla="*/ 1080 w 1793"/>
                <a:gd name="T3" fmla="*/ 26 h 1108"/>
                <a:gd name="T4" fmla="*/ 1105 w 1793"/>
                <a:gd name="T5" fmla="*/ 55 h 1108"/>
                <a:gd name="T6" fmla="*/ 1111 w 1793"/>
                <a:gd name="T7" fmla="*/ 96 h 1108"/>
                <a:gd name="T8" fmla="*/ 1155 w 1793"/>
                <a:gd name="T9" fmla="*/ 228 h 1108"/>
                <a:gd name="T10" fmla="*/ 1256 w 1793"/>
                <a:gd name="T11" fmla="*/ 277 h 1108"/>
                <a:gd name="T12" fmla="*/ 1348 w 1793"/>
                <a:gd name="T13" fmla="*/ 340 h 1108"/>
                <a:gd name="T14" fmla="*/ 1455 w 1793"/>
                <a:gd name="T15" fmla="*/ 256 h 1108"/>
                <a:gd name="T16" fmla="*/ 1494 w 1793"/>
                <a:gd name="T17" fmla="*/ 250 h 1108"/>
                <a:gd name="T18" fmla="*/ 1531 w 1793"/>
                <a:gd name="T19" fmla="*/ 262 h 1108"/>
                <a:gd name="T20" fmla="*/ 1626 w 1793"/>
                <a:gd name="T21" fmla="*/ 372 h 1108"/>
                <a:gd name="T22" fmla="*/ 1642 w 1793"/>
                <a:gd name="T23" fmla="*/ 409 h 1108"/>
                <a:gd name="T24" fmla="*/ 1639 w 1793"/>
                <a:gd name="T25" fmla="*/ 448 h 1108"/>
                <a:gd name="T26" fmla="*/ 1615 w 1793"/>
                <a:gd name="T27" fmla="*/ 481 h 1108"/>
                <a:gd name="T28" fmla="*/ 1551 w 1793"/>
                <a:gd name="T29" fmla="*/ 604 h 1108"/>
                <a:gd name="T30" fmla="*/ 1589 w 1793"/>
                <a:gd name="T31" fmla="*/ 709 h 1108"/>
                <a:gd name="T32" fmla="*/ 1609 w 1793"/>
                <a:gd name="T33" fmla="*/ 821 h 1108"/>
                <a:gd name="T34" fmla="*/ 1744 w 1793"/>
                <a:gd name="T35" fmla="*/ 836 h 1108"/>
                <a:gd name="T36" fmla="*/ 1776 w 1793"/>
                <a:gd name="T37" fmla="*/ 858 h 1108"/>
                <a:gd name="T38" fmla="*/ 1792 w 1793"/>
                <a:gd name="T39" fmla="*/ 894 h 1108"/>
                <a:gd name="T40" fmla="*/ 1782 w 1793"/>
                <a:gd name="T41" fmla="*/ 1038 h 1108"/>
                <a:gd name="T42" fmla="*/ 1768 w 1793"/>
                <a:gd name="T43" fmla="*/ 1076 h 1108"/>
                <a:gd name="T44" fmla="*/ 1738 w 1793"/>
                <a:gd name="T45" fmla="*/ 1100 h 1108"/>
                <a:gd name="T46" fmla="*/ 1699 w 1793"/>
                <a:gd name="T47" fmla="*/ 1108 h 1108"/>
                <a:gd name="T48" fmla="*/ 1223 w 1793"/>
                <a:gd name="T49" fmla="*/ 1063 h 1108"/>
                <a:gd name="T50" fmla="*/ 1237 w 1793"/>
                <a:gd name="T51" fmla="*/ 878 h 1108"/>
                <a:gd name="T52" fmla="*/ 1221 w 1793"/>
                <a:gd name="T53" fmla="*/ 791 h 1108"/>
                <a:gd name="T54" fmla="*/ 1185 w 1793"/>
                <a:gd name="T55" fmla="*/ 712 h 1108"/>
                <a:gd name="T56" fmla="*/ 1129 w 1793"/>
                <a:gd name="T57" fmla="*/ 645 h 1108"/>
                <a:gd name="T58" fmla="*/ 1058 w 1793"/>
                <a:gd name="T59" fmla="*/ 594 h 1108"/>
                <a:gd name="T60" fmla="*/ 975 w 1793"/>
                <a:gd name="T61" fmla="*/ 563 h 1108"/>
                <a:gd name="T62" fmla="*/ 882 w 1793"/>
                <a:gd name="T63" fmla="*/ 554 h 1108"/>
                <a:gd name="T64" fmla="*/ 793 w 1793"/>
                <a:gd name="T65" fmla="*/ 569 h 1108"/>
                <a:gd name="T66" fmla="*/ 714 w 1793"/>
                <a:gd name="T67" fmla="*/ 606 h 1108"/>
                <a:gd name="T68" fmla="*/ 647 w 1793"/>
                <a:gd name="T69" fmla="*/ 662 h 1108"/>
                <a:gd name="T70" fmla="*/ 596 w 1793"/>
                <a:gd name="T71" fmla="*/ 732 h 1108"/>
                <a:gd name="T72" fmla="*/ 564 w 1793"/>
                <a:gd name="T73" fmla="*/ 816 h 1108"/>
                <a:gd name="T74" fmla="*/ 544 w 1793"/>
                <a:gd name="T75" fmla="*/ 999 h 1108"/>
                <a:gd name="T76" fmla="*/ 96 w 1793"/>
                <a:gd name="T77" fmla="*/ 958 h 1108"/>
                <a:gd name="T78" fmla="*/ 48 w 1793"/>
                <a:gd name="T79" fmla="*/ 950 h 1108"/>
                <a:gd name="T80" fmla="*/ 16 w 1793"/>
                <a:gd name="T81" fmla="*/ 927 h 1108"/>
                <a:gd name="T82" fmla="*/ 0 w 1793"/>
                <a:gd name="T83" fmla="*/ 892 h 1108"/>
                <a:gd name="T84" fmla="*/ 12 w 1793"/>
                <a:gd name="T85" fmla="*/ 748 h 1108"/>
                <a:gd name="T86" fmla="*/ 26 w 1793"/>
                <a:gd name="T87" fmla="*/ 710 h 1108"/>
                <a:gd name="T88" fmla="*/ 57 w 1793"/>
                <a:gd name="T89" fmla="*/ 685 h 1108"/>
                <a:gd name="T90" fmla="*/ 96 w 1793"/>
                <a:gd name="T91" fmla="*/ 679 h 1108"/>
                <a:gd name="T92" fmla="*/ 229 w 1793"/>
                <a:gd name="T93" fmla="*/ 636 h 1108"/>
                <a:gd name="T94" fmla="*/ 278 w 1793"/>
                <a:gd name="T95" fmla="*/ 534 h 1108"/>
                <a:gd name="T96" fmla="*/ 341 w 1793"/>
                <a:gd name="T97" fmla="*/ 444 h 1108"/>
                <a:gd name="T98" fmla="*/ 257 w 1793"/>
                <a:gd name="T99" fmla="*/ 338 h 1108"/>
                <a:gd name="T100" fmla="*/ 251 w 1793"/>
                <a:gd name="T101" fmla="*/ 298 h 1108"/>
                <a:gd name="T102" fmla="*/ 263 w 1793"/>
                <a:gd name="T103" fmla="*/ 261 h 1108"/>
                <a:gd name="T104" fmla="*/ 373 w 1793"/>
                <a:gd name="T105" fmla="*/ 168 h 1108"/>
                <a:gd name="T106" fmla="*/ 411 w 1793"/>
                <a:gd name="T107" fmla="*/ 151 h 1108"/>
                <a:gd name="T108" fmla="*/ 449 w 1793"/>
                <a:gd name="T109" fmla="*/ 154 h 1108"/>
                <a:gd name="T110" fmla="*/ 482 w 1793"/>
                <a:gd name="T111" fmla="*/ 177 h 1108"/>
                <a:gd name="T112" fmla="*/ 606 w 1793"/>
                <a:gd name="T113" fmla="*/ 241 h 1108"/>
                <a:gd name="T114" fmla="*/ 711 w 1793"/>
                <a:gd name="T115" fmla="*/ 204 h 1108"/>
                <a:gd name="T116" fmla="*/ 823 w 1793"/>
                <a:gd name="T117" fmla="*/ 184 h 1108"/>
                <a:gd name="T118" fmla="*/ 839 w 1793"/>
                <a:gd name="T119" fmla="*/ 49 h 1108"/>
                <a:gd name="T120" fmla="*/ 862 w 1793"/>
                <a:gd name="T121" fmla="*/ 17 h 1108"/>
                <a:gd name="T122" fmla="*/ 898 w 1793"/>
                <a:gd name="T123" fmla="*/ 1 h 1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93" h="1108">
                  <a:moveTo>
                    <a:pt x="918" y="0"/>
                  </a:moveTo>
                  <a:lnTo>
                    <a:pt x="1042" y="12"/>
                  </a:lnTo>
                  <a:lnTo>
                    <a:pt x="1062" y="16"/>
                  </a:lnTo>
                  <a:lnTo>
                    <a:pt x="1080" y="26"/>
                  </a:lnTo>
                  <a:lnTo>
                    <a:pt x="1094" y="39"/>
                  </a:lnTo>
                  <a:lnTo>
                    <a:pt x="1105" y="55"/>
                  </a:lnTo>
                  <a:lnTo>
                    <a:pt x="1111" y="74"/>
                  </a:lnTo>
                  <a:lnTo>
                    <a:pt x="1111" y="96"/>
                  </a:lnTo>
                  <a:lnTo>
                    <a:pt x="1100" y="209"/>
                  </a:lnTo>
                  <a:lnTo>
                    <a:pt x="1155" y="228"/>
                  </a:lnTo>
                  <a:lnTo>
                    <a:pt x="1207" y="251"/>
                  </a:lnTo>
                  <a:lnTo>
                    <a:pt x="1256" y="277"/>
                  </a:lnTo>
                  <a:lnTo>
                    <a:pt x="1303" y="307"/>
                  </a:lnTo>
                  <a:lnTo>
                    <a:pt x="1348" y="340"/>
                  </a:lnTo>
                  <a:lnTo>
                    <a:pt x="1437" y="267"/>
                  </a:lnTo>
                  <a:lnTo>
                    <a:pt x="1455" y="256"/>
                  </a:lnTo>
                  <a:lnTo>
                    <a:pt x="1475" y="250"/>
                  </a:lnTo>
                  <a:lnTo>
                    <a:pt x="1494" y="250"/>
                  </a:lnTo>
                  <a:lnTo>
                    <a:pt x="1513" y="254"/>
                  </a:lnTo>
                  <a:lnTo>
                    <a:pt x="1531" y="262"/>
                  </a:lnTo>
                  <a:lnTo>
                    <a:pt x="1546" y="277"/>
                  </a:lnTo>
                  <a:lnTo>
                    <a:pt x="1626" y="372"/>
                  </a:lnTo>
                  <a:lnTo>
                    <a:pt x="1637" y="390"/>
                  </a:lnTo>
                  <a:lnTo>
                    <a:pt x="1642" y="409"/>
                  </a:lnTo>
                  <a:lnTo>
                    <a:pt x="1643" y="428"/>
                  </a:lnTo>
                  <a:lnTo>
                    <a:pt x="1639" y="448"/>
                  </a:lnTo>
                  <a:lnTo>
                    <a:pt x="1629" y="465"/>
                  </a:lnTo>
                  <a:lnTo>
                    <a:pt x="1615" y="481"/>
                  </a:lnTo>
                  <a:lnTo>
                    <a:pt x="1527" y="554"/>
                  </a:lnTo>
                  <a:lnTo>
                    <a:pt x="1551" y="604"/>
                  </a:lnTo>
                  <a:lnTo>
                    <a:pt x="1572" y="655"/>
                  </a:lnTo>
                  <a:lnTo>
                    <a:pt x="1589" y="709"/>
                  </a:lnTo>
                  <a:lnTo>
                    <a:pt x="1601" y="764"/>
                  </a:lnTo>
                  <a:lnTo>
                    <a:pt x="1609" y="821"/>
                  </a:lnTo>
                  <a:lnTo>
                    <a:pt x="1724" y="832"/>
                  </a:lnTo>
                  <a:lnTo>
                    <a:pt x="1744" y="836"/>
                  </a:lnTo>
                  <a:lnTo>
                    <a:pt x="1761" y="845"/>
                  </a:lnTo>
                  <a:lnTo>
                    <a:pt x="1776" y="858"/>
                  </a:lnTo>
                  <a:lnTo>
                    <a:pt x="1787" y="875"/>
                  </a:lnTo>
                  <a:lnTo>
                    <a:pt x="1792" y="894"/>
                  </a:lnTo>
                  <a:lnTo>
                    <a:pt x="1793" y="914"/>
                  </a:lnTo>
                  <a:lnTo>
                    <a:pt x="1782" y="1038"/>
                  </a:lnTo>
                  <a:lnTo>
                    <a:pt x="1777" y="1058"/>
                  </a:lnTo>
                  <a:lnTo>
                    <a:pt x="1768" y="1076"/>
                  </a:lnTo>
                  <a:lnTo>
                    <a:pt x="1755" y="1090"/>
                  </a:lnTo>
                  <a:lnTo>
                    <a:pt x="1738" y="1100"/>
                  </a:lnTo>
                  <a:lnTo>
                    <a:pt x="1719" y="1107"/>
                  </a:lnTo>
                  <a:lnTo>
                    <a:pt x="1699" y="1108"/>
                  </a:lnTo>
                  <a:lnTo>
                    <a:pt x="1583" y="1096"/>
                  </a:lnTo>
                  <a:lnTo>
                    <a:pt x="1223" y="1063"/>
                  </a:lnTo>
                  <a:lnTo>
                    <a:pt x="1236" y="925"/>
                  </a:lnTo>
                  <a:lnTo>
                    <a:pt x="1237" y="878"/>
                  </a:lnTo>
                  <a:lnTo>
                    <a:pt x="1232" y="834"/>
                  </a:lnTo>
                  <a:lnTo>
                    <a:pt x="1221" y="791"/>
                  </a:lnTo>
                  <a:lnTo>
                    <a:pt x="1205" y="750"/>
                  </a:lnTo>
                  <a:lnTo>
                    <a:pt x="1185" y="712"/>
                  </a:lnTo>
                  <a:lnTo>
                    <a:pt x="1159" y="677"/>
                  </a:lnTo>
                  <a:lnTo>
                    <a:pt x="1129" y="645"/>
                  </a:lnTo>
                  <a:lnTo>
                    <a:pt x="1095" y="617"/>
                  </a:lnTo>
                  <a:lnTo>
                    <a:pt x="1058" y="594"/>
                  </a:lnTo>
                  <a:lnTo>
                    <a:pt x="1017" y="576"/>
                  </a:lnTo>
                  <a:lnTo>
                    <a:pt x="975" y="563"/>
                  </a:lnTo>
                  <a:lnTo>
                    <a:pt x="929" y="555"/>
                  </a:lnTo>
                  <a:lnTo>
                    <a:pt x="882" y="554"/>
                  </a:lnTo>
                  <a:lnTo>
                    <a:pt x="837" y="559"/>
                  </a:lnTo>
                  <a:lnTo>
                    <a:pt x="793" y="569"/>
                  </a:lnTo>
                  <a:lnTo>
                    <a:pt x="753" y="585"/>
                  </a:lnTo>
                  <a:lnTo>
                    <a:pt x="714" y="606"/>
                  </a:lnTo>
                  <a:lnTo>
                    <a:pt x="679" y="632"/>
                  </a:lnTo>
                  <a:lnTo>
                    <a:pt x="647" y="662"/>
                  </a:lnTo>
                  <a:lnTo>
                    <a:pt x="619" y="695"/>
                  </a:lnTo>
                  <a:lnTo>
                    <a:pt x="596" y="732"/>
                  </a:lnTo>
                  <a:lnTo>
                    <a:pt x="578" y="772"/>
                  </a:lnTo>
                  <a:lnTo>
                    <a:pt x="564" y="816"/>
                  </a:lnTo>
                  <a:lnTo>
                    <a:pt x="557" y="861"/>
                  </a:lnTo>
                  <a:lnTo>
                    <a:pt x="544" y="999"/>
                  </a:lnTo>
                  <a:lnTo>
                    <a:pt x="183" y="965"/>
                  </a:lnTo>
                  <a:lnTo>
                    <a:pt x="96" y="958"/>
                  </a:lnTo>
                  <a:lnTo>
                    <a:pt x="68" y="955"/>
                  </a:lnTo>
                  <a:lnTo>
                    <a:pt x="48" y="950"/>
                  </a:lnTo>
                  <a:lnTo>
                    <a:pt x="30" y="941"/>
                  </a:lnTo>
                  <a:lnTo>
                    <a:pt x="16" y="927"/>
                  </a:lnTo>
                  <a:lnTo>
                    <a:pt x="5" y="911"/>
                  </a:lnTo>
                  <a:lnTo>
                    <a:pt x="0" y="892"/>
                  </a:lnTo>
                  <a:lnTo>
                    <a:pt x="0" y="871"/>
                  </a:lnTo>
                  <a:lnTo>
                    <a:pt x="12" y="748"/>
                  </a:lnTo>
                  <a:lnTo>
                    <a:pt x="17" y="729"/>
                  </a:lnTo>
                  <a:lnTo>
                    <a:pt x="26" y="710"/>
                  </a:lnTo>
                  <a:lnTo>
                    <a:pt x="39" y="696"/>
                  </a:lnTo>
                  <a:lnTo>
                    <a:pt x="57" y="685"/>
                  </a:lnTo>
                  <a:lnTo>
                    <a:pt x="76" y="680"/>
                  </a:lnTo>
                  <a:lnTo>
                    <a:pt x="96" y="679"/>
                  </a:lnTo>
                  <a:lnTo>
                    <a:pt x="211" y="689"/>
                  </a:lnTo>
                  <a:lnTo>
                    <a:pt x="229" y="636"/>
                  </a:lnTo>
                  <a:lnTo>
                    <a:pt x="252" y="584"/>
                  </a:lnTo>
                  <a:lnTo>
                    <a:pt x="278" y="534"/>
                  </a:lnTo>
                  <a:lnTo>
                    <a:pt x="308" y="487"/>
                  </a:lnTo>
                  <a:lnTo>
                    <a:pt x="341" y="444"/>
                  </a:lnTo>
                  <a:lnTo>
                    <a:pt x="268" y="355"/>
                  </a:lnTo>
                  <a:lnTo>
                    <a:pt x="257" y="338"/>
                  </a:lnTo>
                  <a:lnTo>
                    <a:pt x="251" y="318"/>
                  </a:lnTo>
                  <a:lnTo>
                    <a:pt x="251" y="298"/>
                  </a:lnTo>
                  <a:lnTo>
                    <a:pt x="255" y="279"/>
                  </a:lnTo>
                  <a:lnTo>
                    <a:pt x="263" y="261"/>
                  </a:lnTo>
                  <a:lnTo>
                    <a:pt x="277" y="246"/>
                  </a:lnTo>
                  <a:lnTo>
                    <a:pt x="373" y="168"/>
                  </a:lnTo>
                  <a:lnTo>
                    <a:pt x="391" y="156"/>
                  </a:lnTo>
                  <a:lnTo>
                    <a:pt x="411" y="151"/>
                  </a:lnTo>
                  <a:lnTo>
                    <a:pt x="430" y="150"/>
                  </a:lnTo>
                  <a:lnTo>
                    <a:pt x="449" y="154"/>
                  </a:lnTo>
                  <a:lnTo>
                    <a:pt x="467" y="164"/>
                  </a:lnTo>
                  <a:lnTo>
                    <a:pt x="482" y="177"/>
                  </a:lnTo>
                  <a:lnTo>
                    <a:pt x="557" y="267"/>
                  </a:lnTo>
                  <a:lnTo>
                    <a:pt x="606" y="241"/>
                  </a:lnTo>
                  <a:lnTo>
                    <a:pt x="658" y="221"/>
                  </a:lnTo>
                  <a:lnTo>
                    <a:pt x="711" y="204"/>
                  </a:lnTo>
                  <a:lnTo>
                    <a:pt x="767" y="192"/>
                  </a:lnTo>
                  <a:lnTo>
                    <a:pt x="823" y="184"/>
                  </a:lnTo>
                  <a:lnTo>
                    <a:pt x="834" y="69"/>
                  </a:lnTo>
                  <a:lnTo>
                    <a:pt x="839" y="49"/>
                  </a:lnTo>
                  <a:lnTo>
                    <a:pt x="848" y="32"/>
                  </a:lnTo>
                  <a:lnTo>
                    <a:pt x="862" y="17"/>
                  </a:lnTo>
                  <a:lnTo>
                    <a:pt x="879" y="6"/>
                  </a:lnTo>
                  <a:lnTo>
                    <a:pt x="898" y="1"/>
                  </a:lnTo>
                  <a:lnTo>
                    <a:pt x="9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82" name="Group 1423"/>
          <p:cNvGrpSpPr>
            <a:grpSpLocks noChangeAspect="1"/>
          </p:cNvGrpSpPr>
          <p:nvPr/>
        </p:nvGrpSpPr>
        <p:grpSpPr bwMode="auto">
          <a:xfrm>
            <a:off x="8645204" y="598689"/>
            <a:ext cx="215763" cy="177636"/>
            <a:chOff x="3084" y="3809"/>
            <a:chExt cx="249" cy="20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085" name="Freeform 1425"/>
            <p:cNvSpPr>
              <a:spLocks/>
            </p:cNvSpPr>
            <p:nvPr/>
          </p:nvSpPr>
          <p:spPr bwMode="auto">
            <a:xfrm>
              <a:off x="3159" y="3872"/>
              <a:ext cx="99" cy="100"/>
            </a:xfrm>
            <a:custGeom>
              <a:avLst/>
              <a:gdLst>
                <a:gd name="T0" fmla="*/ 764 w 1394"/>
                <a:gd name="T1" fmla="*/ 3 h 1403"/>
                <a:gd name="T2" fmla="*/ 892 w 1394"/>
                <a:gd name="T3" fmla="*/ 27 h 1403"/>
                <a:gd name="T4" fmla="*/ 1012 w 1394"/>
                <a:gd name="T5" fmla="*/ 75 h 1403"/>
                <a:gd name="T6" fmla="*/ 1118 w 1394"/>
                <a:gd name="T7" fmla="*/ 142 h 1403"/>
                <a:gd name="T8" fmla="*/ 1211 w 1394"/>
                <a:gd name="T9" fmla="*/ 228 h 1403"/>
                <a:gd name="T10" fmla="*/ 1288 w 1394"/>
                <a:gd name="T11" fmla="*/ 329 h 1403"/>
                <a:gd name="T12" fmla="*/ 1346 w 1394"/>
                <a:gd name="T13" fmla="*/ 443 h 1403"/>
                <a:gd name="T14" fmla="*/ 1382 w 1394"/>
                <a:gd name="T15" fmla="*/ 567 h 1403"/>
                <a:gd name="T16" fmla="*/ 1394 w 1394"/>
                <a:gd name="T17" fmla="*/ 701 h 1403"/>
                <a:gd name="T18" fmla="*/ 1382 w 1394"/>
                <a:gd name="T19" fmla="*/ 834 h 1403"/>
                <a:gd name="T20" fmla="*/ 1346 w 1394"/>
                <a:gd name="T21" fmla="*/ 959 h 1403"/>
                <a:gd name="T22" fmla="*/ 1288 w 1394"/>
                <a:gd name="T23" fmla="*/ 1073 h 1403"/>
                <a:gd name="T24" fmla="*/ 1211 w 1394"/>
                <a:gd name="T25" fmla="*/ 1174 h 1403"/>
                <a:gd name="T26" fmla="*/ 1118 w 1394"/>
                <a:gd name="T27" fmla="*/ 1259 h 1403"/>
                <a:gd name="T28" fmla="*/ 1012 w 1394"/>
                <a:gd name="T29" fmla="*/ 1327 h 1403"/>
                <a:gd name="T30" fmla="*/ 892 w 1394"/>
                <a:gd name="T31" fmla="*/ 1374 h 1403"/>
                <a:gd name="T32" fmla="*/ 764 w 1394"/>
                <a:gd name="T33" fmla="*/ 1400 h 1403"/>
                <a:gd name="T34" fmla="*/ 630 w 1394"/>
                <a:gd name="T35" fmla="*/ 1400 h 1403"/>
                <a:gd name="T36" fmla="*/ 502 w 1394"/>
                <a:gd name="T37" fmla="*/ 1374 h 1403"/>
                <a:gd name="T38" fmla="*/ 382 w 1394"/>
                <a:gd name="T39" fmla="*/ 1327 h 1403"/>
                <a:gd name="T40" fmla="*/ 276 w 1394"/>
                <a:gd name="T41" fmla="*/ 1259 h 1403"/>
                <a:gd name="T42" fmla="*/ 183 w 1394"/>
                <a:gd name="T43" fmla="*/ 1174 h 1403"/>
                <a:gd name="T44" fmla="*/ 106 w 1394"/>
                <a:gd name="T45" fmla="*/ 1073 h 1403"/>
                <a:gd name="T46" fmla="*/ 48 w 1394"/>
                <a:gd name="T47" fmla="*/ 959 h 1403"/>
                <a:gd name="T48" fmla="*/ 12 w 1394"/>
                <a:gd name="T49" fmla="*/ 834 h 1403"/>
                <a:gd name="T50" fmla="*/ 0 w 1394"/>
                <a:gd name="T51" fmla="*/ 701 h 1403"/>
                <a:gd name="T52" fmla="*/ 12 w 1394"/>
                <a:gd name="T53" fmla="*/ 567 h 1403"/>
                <a:gd name="T54" fmla="*/ 48 w 1394"/>
                <a:gd name="T55" fmla="*/ 443 h 1403"/>
                <a:gd name="T56" fmla="*/ 106 w 1394"/>
                <a:gd name="T57" fmla="*/ 329 h 1403"/>
                <a:gd name="T58" fmla="*/ 183 w 1394"/>
                <a:gd name="T59" fmla="*/ 228 h 1403"/>
                <a:gd name="T60" fmla="*/ 276 w 1394"/>
                <a:gd name="T61" fmla="*/ 142 h 1403"/>
                <a:gd name="T62" fmla="*/ 382 w 1394"/>
                <a:gd name="T63" fmla="*/ 75 h 1403"/>
                <a:gd name="T64" fmla="*/ 502 w 1394"/>
                <a:gd name="T65" fmla="*/ 27 h 1403"/>
                <a:gd name="T66" fmla="*/ 630 w 1394"/>
                <a:gd name="T67" fmla="*/ 3 h 1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94" h="1403">
                  <a:moveTo>
                    <a:pt x="697" y="0"/>
                  </a:moveTo>
                  <a:lnTo>
                    <a:pt x="764" y="3"/>
                  </a:lnTo>
                  <a:lnTo>
                    <a:pt x="829" y="12"/>
                  </a:lnTo>
                  <a:lnTo>
                    <a:pt x="892" y="27"/>
                  </a:lnTo>
                  <a:lnTo>
                    <a:pt x="954" y="48"/>
                  </a:lnTo>
                  <a:lnTo>
                    <a:pt x="1012" y="75"/>
                  </a:lnTo>
                  <a:lnTo>
                    <a:pt x="1067" y="106"/>
                  </a:lnTo>
                  <a:lnTo>
                    <a:pt x="1118" y="142"/>
                  </a:lnTo>
                  <a:lnTo>
                    <a:pt x="1167" y="184"/>
                  </a:lnTo>
                  <a:lnTo>
                    <a:pt x="1211" y="228"/>
                  </a:lnTo>
                  <a:lnTo>
                    <a:pt x="1252" y="276"/>
                  </a:lnTo>
                  <a:lnTo>
                    <a:pt x="1288" y="329"/>
                  </a:lnTo>
                  <a:lnTo>
                    <a:pt x="1319" y="384"/>
                  </a:lnTo>
                  <a:lnTo>
                    <a:pt x="1346" y="443"/>
                  </a:lnTo>
                  <a:lnTo>
                    <a:pt x="1367" y="505"/>
                  </a:lnTo>
                  <a:lnTo>
                    <a:pt x="1382" y="567"/>
                  </a:lnTo>
                  <a:lnTo>
                    <a:pt x="1391" y="633"/>
                  </a:lnTo>
                  <a:lnTo>
                    <a:pt x="1394" y="701"/>
                  </a:lnTo>
                  <a:lnTo>
                    <a:pt x="1391" y="768"/>
                  </a:lnTo>
                  <a:lnTo>
                    <a:pt x="1382" y="834"/>
                  </a:lnTo>
                  <a:lnTo>
                    <a:pt x="1367" y="898"/>
                  </a:lnTo>
                  <a:lnTo>
                    <a:pt x="1346" y="959"/>
                  </a:lnTo>
                  <a:lnTo>
                    <a:pt x="1319" y="1017"/>
                  </a:lnTo>
                  <a:lnTo>
                    <a:pt x="1288" y="1073"/>
                  </a:lnTo>
                  <a:lnTo>
                    <a:pt x="1252" y="1125"/>
                  </a:lnTo>
                  <a:lnTo>
                    <a:pt x="1211" y="1174"/>
                  </a:lnTo>
                  <a:lnTo>
                    <a:pt x="1167" y="1219"/>
                  </a:lnTo>
                  <a:lnTo>
                    <a:pt x="1118" y="1259"/>
                  </a:lnTo>
                  <a:lnTo>
                    <a:pt x="1067" y="1296"/>
                  </a:lnTo>
                  <a:lnTo>
                    <a:pt x="1012" y="1327"/>
                  </a:lnTo>
                  <a:lnTo>
                    <a:pt x="954" y="1353"/>
                  </a:lnTo>
                  <a:lnTo>
                    <a:pt x="892" y="1374"/>
                  </a:lnTo>
                  <a:lnTo>
                    <a:pt x="829" y="1390"/>
                  </a:lnTo>
                  <a:lnTo>
                    <a:pt x="764" y="1400"/>
                  </a:lnTo>
                  <a:lnTo>
                    <a:pt x="697" y="1403"/>
                  </a:lnTo>
                  <a:lnTo>
                    <a:pt x="630" y="1400"/>
                  </a:lnTo>
                  <a:lnTo>
                    <a:pt x="565" y="1390"/>
                  </a:lnTo>
                  <a:lnTo>
                    <a:pt x="502" y="1374"/>
                  </a:lnTo>
                  <a:lnTo>
                    <a:pt x="440" y="1353"/>
                  </a:lnTo>
                  <a:lnTo>
                    <a:pt x="382" y="1327"/>
                  </a:lnTo>
                  <a:lnTo>
                    <a:pt x="327" y="1296"/>
                  </a:lnTo>
                  <a:lnTo>
                    <a:pt x="276" y="1259"/>
                  </a:lnTo>
                  <a:lnTo>
                    <a:pt x="227" y="1219"/>
                  </a:lnTo>
                  <a:lnTo>
                    <a:pt x="183" y="1174"/>
                  </a:lnTo>
                  <a:lnTo>
                    <a:pt x="142" y="1125"/>
                  </a:lnTo>
                  <a:lnTo>
                    <a:pt x="106" y="1073"/>
                  </a:lnTo>
                  <a:lnTo>
                    <a:pt x="75" y="1017"/>
                  </a:lnTo>
                  <a:lnTo>
                    <a:pt x="48" y="959"/>
                  </a:lnTo>
                  <a:lnTo>
                    <a:pt x="27" y="898"/>
                  </a:lnTo>
                  <a:lnTo>
                    <a:pt x="12" y="834"/>
                  </a:lnTo>
                  <a:lnTo>
                    <a:pt x="3" y="768"/>
                  </a:lnTo>
                  <a:lnTo>
                    <a:pt x="0" y="701"/>
                  </a:lnTo>
                  <a:lnTo>
                    <a:pt x="3" y="633"/>
                  </a:lnTo>
                  <a:lnTo>
                    <a:pt x="12" y="567"/>
                  </a:lnTo>
                  <a:lnTo>
                    <a:pt x="27" y="505"/>
                  </a:lnTo>
                  <a:lnTo>
                    <a:pt x="48" y="443"/>
                  </a:lnTo>
                  <a:lnTo>
                    <a:pt x="75" y="384"/>
                  </a:lnTo>
                  <a:lnTo>
                    <a:pt x="106" y="329"/>
                  </a:lnTo>
                  <a:lnTo>
                    <a:pt x="142" y="276"/>
                  </a:lnTo>
                  <a:lnTo>
                    <a:pt x="183" y="228"/>
                  </a:lnTo>
                  <a:lnTo>
                    <a:pt x="227" y="184"/>
                  </a:lnTo>
                  <a:lnTo>
                    <a:pt x="276" y="142"/>
                  </a:lnTo>
                  <a:lnTo>
                    <a:pt x="327" y="106"/>
                  </a:lnTo>
                  <a:lnTo>
                    <a:pt x="382" y="75"/>
                  </a:lnTo>
                  <a:lnTo>
                    <a:pt x="440" y="48"/>
                  </a:lnTo>
                  <a:lnTo>
                    <a:pt x="502" y="27"/>
                  </a:lnTo>
                  <a:lnTo>
                    <a:pt x="565" y="12"/>
                  </a:lnTo>
                  <a:lnTo>
                    <a:pt x="630" y="3"/>
                  </a:lnTo>
                  <a:lnTo>
                    <a:pt x="6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6" name="Freeform 1426"/>
            <p:cNvSpPr>
              <a:spLocks noEditPoints="1"/>
            </p:cNvSpPr>
            <p:nvPr/>
          </p:nvSpPr>
          <p:spPr bwMode="auto">
            <a:xfrm>
              <a:off x="3084" y="3809"/>
              <a:ext cx="249" cy="205"/>
            </a:xfrm>
            <a:custGeom>
              <a:avLst/>
              <a:gdLst>
                <a:gd name="T0" fmla="*/ 2948 w 3486"/>
                <a:gd name="T1" fmla="*/ 831 h 2866"/>
                <a:gd name="T2" fmla="*/ 2856 w 3486"/>
                <a:gd name="T3" fmla="*/ 887 h 2866"/>
                <a:gd name="T4" fmla="*/ 2800 w 3486"/>
                <a:gd name="T5" fmla="*/ 979 h 2866"/>
                <a:gd name="T6" fmla="*/ 2792 w 3486"/>
                <a:gd name="T7" fmla="*/ 1090 h 2866"/>
                <a:gd name="T8" fmla="*/ 2833 w 3486"/>
                <a:gd name="T9" fmla="*/ 1190 h 2866"/>
                <a:gd name="T10" fmla="*/ 2915 w 3486"/>
                <a:gd name="T11" fmla="*/ 1260 h 2866"/>
                <a:gd name="T12" fmla="*/ 3021 w 3486"/>
                <a:gd name="T13" fmla="*/ 1287 h 2866"/>
                <a:gd name="T14" fmla="*/ 3128 w 3486"/>
                <a:gd name="T15" fmla="*/ 1260 h 2866"/>
                <a:gd name="T16" fmla="*/ 3209 w 3486"/>
                <a:gd name="T17" fmla="*/ 1190 h 2866"/>
                <a:gd name="T18" fmla="*/ 3250 w 3486"/>
                <a:gd name="T19" fmla="*/ 1090 h 2866"/>
                <a:gd name="T20" fmla="*/ 3242 w 3486"/>
                <a:gd name="T21" fmla="*/ 979 h 2866"/>
                <a:gd name="T22" fmla="*/ 3186 w 3486"/>
                <a:gd name="T23" fmla="*/ 887 h 2866"/>
                <a:gd name="T24" fmla="*/ 3095 w 3486"/>
                <a:gd name="T25" fmla="*/ 831 h 2866"/>
                <a:gd name="T26" fmla="*/ 1743 w 3486"/>
                <a:gd name="T27" fmla="*/ 527 h 2866"/>
                <a:gd name="T28" fmla="*/ 1503 w 3486"/>
                <a:gd name="T29" fmla="*/ 554 h 2866"/>
                <a:gd name="T30" fmla="*/ 1283 w 3486"/>
                <a:gd name="T31" fmla="*/ 633 h 2866"/>
                <a:gd name="T32" fmla="*/ 1089 w 3486"/>
                <a:gd name="T33" fmla="*/ 757 h 2866"/>
                <a:gd name="T34" fmla="*/ 927 w 3486"/>
                <a:gd name="T35" fmla="*/ 921 h 2866"/>
                <a:gd name="T36" fmla="*/ 804 w 3486"/>
                <a:gd name="T37" fmla="*/ 1117 h 2866"/>
                <a:gd name="T38" fmla="*/ 725 w 3486"/>
                <a:gd name="T39" fmla="*/ 1338 h 2866"/>
                <a:gd name="T40" fmla="*/ 697 w 3486"/>
                <a:gd name="T41" fmla="*/ 1579 h 2866"/>
                <a:gd name="T42" fmla="*/ 725 w 3486"/>
                <a:gd name="T43" fmla="*/ 1820 h 2866"/>
                <a:gd name="T44" fmla="*/ 804 w 3486"/>
                <a:gd name="T45" fmla="*/ 2042 h 2866"/>
                <a:gd name="T46" fmla="*/ 927 w 3486"/>
                <a:gd name="T47" fmla="*/ 2236 h 2866"/>
                <a:gd name="T48" fmla="*/ 1089 w 3486"/>
                <a:gd name="T49" fmla="*/ 2400 h 2866"/>
                <a:gd name="T50" fmla="*/ 1283 w 3486"/>
                <a:gd name="T51" fmla="*/ 2524 h 2866"/>
                <a:gd name="T52" fmla="*/ 1503 w 3486"/>
                <a:gd name="T53" fmla="*/ 2603 h 2866"/>
                <a:gd name="T54" fmla="*/ 1743 w 3486"/>
                <a:gd name="T55" fmla="*/ 2632 h 2866"/>
                <a:gd name="T56" fmla="*/ 1983 w 3486"/>
                <a:gd name="T57" fmla="*/ 2603 h 2866"/>
                <a:gd name="T58" fmla="*/ 2203 w 3486"/>
                <a:gd name="T59" fmla="*/ 2524 h 2866"/>
                <a:gd name="T60" fmla="*/ 2397 w 3486"/>
                <a:gd name="T61" fmla="*/ 2400 h 2866"/>
                <a:gd name="T62" fmla="*/ 2559 w 3486"/>
                <a:gd name="T63" fmla="*/ 2236 h 2866"/>
                <a:gd name="T64" fmla="*/ 2682 w 3486"/>
                <a:gd name="T65" fmla="*/ 2042 h 2866"/>
                <a:gd name="T66" fmla="*/ 2761 w 3486"/>
                <a:gd name="T67" fmla="*/ 1820 h 2866"/>
                <a:gd name="T68" fmla="*/ 2789 w 3486"/>
                <a:gd name="T69" fmla="*/ 1579 h 2866"/>
                <a:gd name="T70" fmla="*/ 2761 w 3486"/>
                <a:gd name="T71" fmla="*/ 1338 h 2866"/>
                <a:gd name="T72" fmla="*/ 2682 w 3486"/>
                <a:gd name="T73" fmla="*/ 1117 h 2866"/>
                <a:gd name="T74" fmla="*/ 2559 w 3486"/>
                <a:gd name="T75" fmla="*/ 921 h 2866"/>
                <a:gd name="T76" fmla="*/ 2397 w 3486"/>
                <a:gd name="T77" fmla="*/ 757 h 2866"/>
                <a:gd name="T78" fmla="*/ 2203 w 3486"/>
                <a:gd name="T79" fmla="*/ 633 h 2866"/>
                <a:gd name="T80" fmla="*/ 1983 w 3486"/>
                <a:gd name="T81" fmla="*/ 554 h 2866"/>
                <a:gd name="T82" fmla="*/ 1743 w 3486"/>
                <a:gd name="T83" fmla="*/ 527 h 2866"/>
                <a:gd name="T84" fmla="*/ 581 w 3486"/>
                <a:gd name="T85" fmla="*/ 585 h 2866"/>
                <a:gd name="T86" fmla="*/ 1007 w 3486"/>
                <a:gd name="T87" fmla="*/ 0 h 2866"/>
                <a:gd name="T88" fmla="*/ 3207 w 3486"/>
                <a:gd name="T89" fmla="*/ 585 h 2866"/>
                <a:gd name="T90" fmla="*/ 3324 w 3486"/>
                <a:gd name="T91" fmla="*/ 611 h 2866"/>
                <a:gd name="T92" fmla="*/ 3417 w 3486"/>
                <a:gd name="T93" fmla="*/ 682 h 2866"/>
                <a:gd name="T94" fmla="*/ 3474 w 3486"/>
                <a:gd name="T95" fmla="*/ 784 h 2866"/>
                <a:gd name="T96" fmla="*/ 3486 w 3486"/>
                <a:gd name="T97" fmla="*/ 2583 h 2866"/>
                <a:gd name="T98" fmla="*/ 3460 w 3486"/>
                <a:gd name="T99" fmla="*/ 2702 h 2866"/>
                <a:gd name="T100" fmla="*/ 3389 w 3486"/>
                <a:gd name="T101" fmla="*/ 2796 h 2866"/>
                <a:gd name="T102" fmla="*/ 3286 w 3486"/>
                <a:gd name="T103" fmla="*/ 2853 h 2866"/>
                <a:gd name="T104" fmla="*/ 281 w 3486"/>
                <a:gd name="T105" fmla="*/ 2866 h 2866"/>
                <a:gd name="T106" fmla="*/ 163 w 3486"/>
                <a:gd name="T107" fmla="*/ 2839 h 2866"/>
                <a:gd name="T108" fmla="*/ 69 w 3486"/>
                <a:gd name="T109" fmla="*/ 2768 h 2866"/>
                <a:gd name="T110" fmla="*/ 12 w 3486"/>
                <a:gd name="T111" fmla="*/ 2664 h 2866"/>
                <a:gd name="T112" fmla="*/ 0 w 3486"/>
                <a:gd name="T113" fmla="*/ 866 h 2866"/>
                <a:gd name="T114" fmla="*/ 26 w 3486"/>
                <a:gd name="T115" fmla="*/ 747 h 2866"/>
                <a:gd name="T116" fmla="*/ 96 w 3486"/>
                <a:gd name="T117" fmla="*/ 653 h 2866"/>
                <a:gd name="T118" fmla="*/ 199 w 3486"/>
                <a:gd name="T119" fmla="*/ 597 h 2866"/>
                <a:gd name="T120" fmla="*/ 349 w 3486"/>
                <a:gd name="T121" fmla="*/ 585 h 2866"/>
                <a:gd name="T122" fmla="*/ 697 w 3486"/>
                <a:gd name="T123" fmla="*/ 585 h 2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86" h="2866">
                  <a:moveTo>
                    <a:pt x="3021" y="819"/>
                  </a:moveTo>
                  <a:lnTo>
                    <a:pt x="2983" y="821"/>
                  </a:lnTo>
                  <a:lnTo>
                    <a:pt x="2948" y="831"/>
                  </a:lnTo>
                  <a:lnTo>
                    <a:pt x="2915" y="845"/>
                  </a:lnTo>
                  <a:lnTo>
                    <a:pt x="2884" y="864"/>
                  </a:lnTo>
                  <a:lnTo>
                    <a:pt x="2856" y="887"/>
                  </a:lnTo>
                  <a:lnTo>
                    <a:pt x="2833" y="915"/>
                  </a:lnTo>
                  <a:lnTo>
                    <a:pt x="2814" y="946"/>
                  </a:lnTo>
                  <a:lnTo>
                    <a:pt x="2800" y="979"/>
                  </a:lnTo>
                  <a:lnTo>
                    <a:pt x="2792" y="1015"/>
                  </a:lnTo>
                  <a:lnTo>
                    <a:pt x="2789" y="1052"/>
                  </a:lnTo>
                  <a:lnTo>
                    <a:pt x="2792" y="1090"/>
                  </a:lnTo>
                  <a:lnTo>
                    <a:pt x="2800" y="1126"/>
                  </a:lnTo>
                  <a:lnTo>
                    <a:pt x="2814" y="1160"/>
                  </a:lnTo>
                  <a:lnTo>
                    <a:pt x="2833" y="1190"/>
                  </a:lnTo>
                  <a:lnTo>
                    <a:pt x="2856" y="1218"/>
                  </a:lnTo>
                  <a:lnTo>
                    <a:pt x="2884" y="1241"/>
                  </a:lnTo>
                  <a:lnTo>
                    <a:pt x="2915" y="1260"/>
                  </a:lnTo>
                  <a:lnTo>
                    <a:pt x="2948" y="1275"/>
                  </a:lnTo>
                  <a:lnTo>
                    <a:pt x="2983" y="1284"/>
                  </a:lnTo>
                  <a:lnTo>
                    <a:pt x="3021" y="1287"/>
                  </a:lnTo>
                  <a:lnTo>
                    <a:pt x="3059" y="1284"/>
                  </a:lnTo>
                  <a:lnTo>
                    <a:pt x="3095" y="1275"/>
                  </a:lnTo>
                  <a:lnTo>
                    <a:pt x="3128" y="1260"/>
                  </a:lnTo>
                  <a:lnTo>
                    <a:pt x="3159" y="1241"/>
                  </a:lnTo>
                  <a:lnTo>
                    <a:pt x="3186" y="1218"/>
                  </a:lnTo>
                  <a:lnTo>
                    <a:pt x="3209" y="1190"/>
                  </a:lnTo>
                  <a:lnTo>
                    <a:pt x="3227" y="1160"/>
                  </a:lnTo>
                  <a:lnTo>
                    <a:pt x="3242" y="1126"/>
                  </a:lnTo>
                  <a:lnTo>
                    <a:pt x="3250" y="1090"/>
                  </a:lnTo>
                  <a:lnTo>
                    <a:pt x="3254" y="1052"/>
                  </a:lnTo>
                  <a:lnTo>
                    <a:pt x="3250" y="1015"/>
                  </a:lnTo>
                  <a:lnTo>
                    <a:pt x="3242" y="979"/>
                  </a:lnTo>
                  <a:lnTo>
                    <a:pt x="3227" y="946"/>
                  </a:lnTo>
                  <a:lnTo>
                    <a:pt x="3209" y="915"/>
                  </a:lnTo>
                  <a:lnTo>
                    <a:pt x="3186" y="887"/>
                  </a:lnTo>
                  <a:lnTo>
                    <a:pt x="3159" y="864"/>
                  </a:lnTo>
                  <a:lnTo>
                    <a:pt x="3128" y="845"/>
                  </a:lnTo>
                  <a:lnTo>
                    <a:pt x="3095" y="831"/>
                  </a:lnTo>
                  <a:lnTo>
                    <a:pt x="3059" y="821"/>
                  </a:lnTo>
                  <a:lnTo>
                    <a:pt x="3021" y="819"/>
                  </a:lnTo>
                  <a:close/>
                  <a:moveTo>
                    <a:pt x="1743" y="527"/>
                  </a:moveTo>
                  <a:lnTo>
                    <a:pt x="1662" y="530"/>
                  </a:lnTo>
                  <a:lnTo>
                    <a:pt x="1581" y="538"/>
                  </a:lnTo>
                  <a:lnTo>
                    <a:pt x="1503" y="554"/>
                  </a:lnTo>
                  <a:lnTo>
                    <a:pt x="1427" y="576"/>
                  </a:lnTo>
                  <a:lnTo>
                    <a:pt x="1354" y="601"/>
                  </a:lnTo>
                  <a:lnTo>
                    <a:pt x="1283" y="633"/>
                  </a:lnTo>
                  <a:lnTo>
                    <a:pt x="1216" y="670"/>
                  </a:lnTo>
                  <a:lnTo>
                    <a:pt x="1150" y="712"/>
                  </a:lnTo>
                  <a:lnTo>
                    <a:pt x="1089" y="757"/>
                  </a:lnTo>
                  <a:lnTo>
                    <a:pt x="1031" y="808"/>
                  </a:lnTo>
                  <a:lnTo>
                    <a:pt x="977" y="863"/>
                  </a:lnTo>
                  <a:lnTo>
                    <a:pt x="927" y="921"/>
                  </a:lnTo>
                  <a:lnTo>
                    <a:pt x="882" y="983"/>
                  </a:lnTo>
                  <a:lnTo>
                    <a:pt x="840" y="1048"/>
                  </a:lnTo>
                  <a:lnTo>
                    <a:pt x="804" y="1117"/>
                  </a:lnTo>
                  <a:lnTo>
                    <a:pt x="772" y="1188"/>
                  </a:lnTo>
                  <a:lnTo>
                    <a:pt x="746" y="1261"/>
                  </a:lnTo>
                  <a:lnTo>
                    <a:pt x="725" y="1338"/>
                  </a:lnTo>
                  <a:lnTo>
                    <a:pt x="710" y="1417"/>
                  </a:lnTo>
                  <a:lnTo>
                    <a:pt x="700" y="1496"/>
                  </a:lnTo>
                  <a:lnTo>
                    <a:pt x="697" y="1579"/>
                  </a:lnTo>
                  <a:lnTo>
                    <a:pt x="700" y="1661"/>
                  </a:lnTo>
                  <a:lnTo>
                    <a:pt x="710" y="1742"/>
                  </a:lnTo>
                  <a:lnTo>
                    <a:pt x="725" y="1820"/>
                  </a:lnTo>
                  <a:lnTo>
                    <a:pt x="746" y="1896"/>
                  </a:lnTo>
                  <a:lnTo>
                    <a:pt x="772" y="1971"/>
                  </a:lnTo>
                  <a:lnTo>
                    <a:pt x="804" y="2042"/>
                  </a:lnTo>
                  <a:lnTo>
                    <a:pt x="840" y="2110"/>
                  </a:lnTo>
                  <a:lnTo>
                    <a:pt x="882" y="2175"/>
                  </a:lnTo>
                  <a:lnTo>
                    <a:pt x="927" y="2236"/>
                  </a:lnTo>
                  <a:lnTo>
                    <a:pt x="977" y="2295"/>
                  </a:lnTo>
                  <a:lnTo>
                    <a:pt x="1031" y="2349"/>
                  </a:lnTo>
                  <a:lnTo>
                    <a:pt x="1089" y="2400"/>
                  </a:lnTo>
                  <a:lnTo>
                    <a:pt x="1150" y="2446"/>
                  </a:lnTo>
                  <a:lnTo>
                    <a:pt x="1216" y="2487"/>
                  </a:lnTo>
                  <a:lnTo>
                    <a:pt x="1283" y="2524"/>
                  </a:lnTo>
                  <a:lnTo>
                    <a:pt x="1354" y="2556"/>
                  </a:lnTo>
                  <a:lnTo>
                    <a:pt x="1427" y="2583"/>
                  </a:lnTo>
                  <a:lnTo>
                    <a:pt x="1503" y="2603"/>
                  </a:lnTo>
                  <a:lnTo>
                    <a:pt x="1581" y="2619"/>
                  </a:lnTo>
                  <a:lnTo>
                    <a:pt x="1662" y="2629"/>
                  </a:lnTo>
                  <a:lnTo>
                    <a:pt x="1743" y="2632"/>
                  </a:lnTo>
                  <a:lnTo>
                    <a:pt x="1824" y="2629"/>
                  </a:lnTo>
                  <a:lnTo>
                    <a:pt x="1905" y="2619"/>
                  </a:lnTo>
                  <a:lnTo>
                    <a:pt x="1983" y="2603"/>
                  </a:lnTo>
                  <a:lnTo>
                    <a:pt x="2059" y="2583"/>
                  </a:lnTo>
                  <a:lnTo>
                    <a:pt x="2132" y="2556"/>
                  </a:lnTo>
                  <a:lnTo>
                    <a:pt x="2203" y="2524"/>
                  </a:lnTo>
                  <a:lnTo>
                    <a:pt x="2270" y="2487"/>
                  </a:lnTo>
                  <a:lnTo>
                    <a:pt x="2336" y="2446"/>
                  </a:lnTo>
                  <a:lnTo>
                    <a:pt x="2397" y="2400"/>
                  </a:lnTo>
                  <a:lnTo>
                    <a:pt x="2455" y="2349"/>
                  </a:lnTo>
                  <a:lnTo>
                    <a:pt x="2509" y="2295"/>
                  </a:lnTo>
                  <a:lnTo>
                    <a:pt x="2559" y="2236"/>
                  </a:lnTo>
                  <a:lnTo>
                    <a:pt x="2604" y="2175"/>
                  </a:lnTo>
                  <a:lnTo>
                    <a:pt x="2646" y="2110"/>
                  </a:lnTo>
                  <a:lnTo>
                    <a:pt x="2682" y="2042"/>
                  </a:lnTo>
                  <a:lnTo>
                    <a:pt x="2714" y="1971"/>
                  </a:lnTo>
                  <a:lnTo>
                    <a:pt x="2740" y="1896"/>
                  </a:lnTo>
                  <a:lnTo>
                    <a:pt x="2761" y="1820"/>
                  </a:lnTo>
                  <a:lnTo>
                    <a:pt x="2776" y="1742"/>
                  </a:lnTo>
                  <a:lnTo>
                    <a:pt x="2786" y="1661"/>
                  </a:lnTo>
                  <a:lnTo>
                    <a:pt x="2789" y="1579"/>
                  </a:lnTo>
                  <a:lnTo>
                    <a:pt x="2786" y="1496"/>
                  </a:lnTo>
                  <a:lnTo>
                    <a:pt x="2776" y="1417"/>
                  </a:lnTo>
                  <a:lnTo>
                    <a:pt x="2761" y="1338"/>
                  </a:lnTo>
                  <a:lnTo>
                    <a:pt x="2740" y="1261"/>
                  </a:lnTo>
                  <a:lnTo>
                    <a:pt x="2714" y="1188"/>
                  </a:lnTo>
                  <a:lnTo>
                    <a:pt x="2682" y="1117"/>
                  </a:lnTo>
                  <a:lnTo>
                    <a:pt x="2646" y="1048"/>
                  </a:lnTo>
                  <a:lnTo>
                    <a:pt x="2604" y="983"/>
                  </a:lnTo>
                  <a:lnTo>
                    <a:pt x="2559" y="921"/>
                  </a:lnTo>
                  <a:lnTo>
                    <a:pt x="2509" y="863"/>
                  </a:lnTo>
                  <a:lnTo>
                    <a:pt x="2455" y="808"/>
                  </a:lnTo>
                  <a:lnTo>
                    <a:pt x="2397" y="757"/>
                  </a:lnTo>
                  <a:lnTo>
                    <a:pt x="2336" y="712"/>
                  </a:lnTo>
                  <a:lnTo>
                    <a:pt x="2270" y="670"/>
                  </a:lnTo>
                  <a:lnTo>
                    <a:pt x="2203" y="633"/>
                  </a:lnTo>
                  <a:lnTo>
                    <a:pt x="2132" y="601"/>
                  </a:lnTo>
                  <a:lnTo>
                    <a:pt x="2059" y="576"/>
                  </a:lnTo>
                  <a:lnTo>
                    <a:pt x="1983" y="554"/>
                  </a:lnTo>
                  <a:lnTo>
                    <a:pt x="1905" y="538"/>
                  </a:lnTo>
                  <a:lnTo>
                    <a:pt x="1824" y="530"/>
                  </a:lnTo>
                  <a:lnTo>
                    <a:pt x="1743" y="527"/>
                  </a:lnTo>
                  <a:close/>
                  <a:moveTo>
                    <a:pt x="465" y="410"/>
                  </a:moveTo>
                  <a:lnTo>
                    <a:pt x="465" y="585"/>
                  </a:lnTo>
                  <a:lnTo>
                    <a:pt x="581" y="585"/>
                  </a:lnTo>
                  <a:lnTo>
                    <a:pt x="581" y="410"/>
                  </a:lnTo>
                  <a:lnTo>
                    <a:pt x="465" y="410"/>
                  </a:lnTo>
                  <a:close/>
                  <a:moveTo>
                    <a:pt x="1007" y="0"/>
                  </a:moveTo>
                  <a:lnTo>
                    <a:pt x="2479" y="0"/>
                  </a:lnTo>
                  <a:lnTo>
                    <a:pt x="2712" y="585"/>
                  </a:lnTo>
                  <a:lnTo>
                    <a:pt x="3207" y="585"/>
                  </a:lnTo>
                  <a:lnTo>
                    <a:pt x="3248" y="587"/>
                  </a:lnTo>
                  <a:lnTo>
                    <a:pt x="3287" y="597"/>
                  </a:lnTo>
                  <a:lnTo>
                    <a:pt x="3324" y="611"/>
                  </a:lnTo>
                  <a:lnTo>
                    <a:pt x="3359" y="630"/>
                  </a:lnTo>
                  <a:lnTo>
                    <a:pt x="3390" y="653"/>
                  </a:lnTo>
                  <a:lnTo>
                    <a:pt x="3417" y="682"/>
                  </a:lnTo>
                  <a:lnTo>
                    <a:pt x="3441" y="713"/>
                  </a:lnTo>
                  <a:lnTo>
                    <a:pt x="3460" y="747"/>
                  </a:lnTo>
                  <a:lnTo>
                    <a:pt x="3474" y="784"/>
                  </a:lnTo>
                  <a:lnTo>
                    <a:pt x="3483" y="824"/>
                  </a:lnTo>
                  <a:lnTo>
                    <a:pt x="3486" y="866"/>
                  </a:lnTo>
                  <a:lnTo>
                    <a:pt x="3486" y="2583"/>
                  </a:lnTo>
                  <a:lnTo>
                    <a:pt x="3483" y="2624"/>
                  </a:lnTo>
                  <a:lnTo>
                    <a:pt x="3474" y="2664"/>
                  </a:lnTo>
                  <a:lnTo>
                    <a:pt x="3460" y="2702"/>
                  </a:lnTo>
                  <a:lnTo>
                    <a:pt x="3441" y="2736"/>
                  </a:lnTo>
                  <a:lnTo>
                    <a:pt x="3417" y="2768"/>
                  </a:lnTo>
                  <a:lnTo>
                    <a:pt x="3389" y="2796"/>
                  </a:lnTo>
                  <a:lnTo>
                    <a:pt x="3358" y="2820"/>
                  </a:lnTo>
                  <a:lnTo>
                    <a:pt x="3323" y="2839"/>
                  </a:lnTo>
                  <a:lnTo>
                    <a:pt x="3286" y="2853"/>
                  </a:lnTo>
                  <a:lnTo>
                    <a:pt x="3246" y="2863"/>
                  </a:lnTo>
                  <a:lnTo>
                    <a:pt x="3205" y="2866"/>
                  </a:lnTo>
                  <a:lnTo>
                    <a:pt x="281" y="2866"/>
                  </a:lnTo>
                  <a:lnTo>
                    <a:pt x="240" y="2863"/>
                  </a:lnTo>
                  <a:lnTo>
                    <a:pt x="200" y="2853"/>
                  </a:lnTo>
                  <a:lnTo>
                    <a:pt x="163" y="2839"/>
                  </a:lnTo>
                  <a:lnTo>
                    <a:pt x="128" y="2820"/>
                  </a:lnTo>
                  <a:lnTo>
                    <a:pt x="97" y="2796"/>
                  </a:lnTo>
                  <a:lnTo>
                    <a:pt x="69" y="2768"/>
                  </a:lnTo>
                  <a:lnTo>
                    <a:pt x="45" y="2736"/>
                  </a:lnTo>
                  <a:lnTo>
                    <a:pt x="26" y="2702"/>
                  </a:lnTo>
                  <a:lnTo>
                    <a:pt x="12" y="2664"/>
                  </a:lnTo>
                  <a:lnTo>
                    <a:pt x="3" y="2624"/>
                  </a:lnTo>
                  <a:lnTo>
                    <a:pt x="0" y="2583"/>
                  </a:lnTo>
                  <a:lnTo>
                    <a:pt x="0" y="866"/>
                  </a:lnTo>
                  <a:lnTo>
                    <a:pt x="3" y="824"/>
                  </a:lnTo>
                  <a:lnTo>
                    <a:pt x="12" y="784"/>
                  </a:lnTo>
                  <a:lnTo>
                    <a:pt x="26" y="747"/>
                  </a:lnTo>
                  <a:lnTo>
                    <a:pt x="45" y="713"/>
                  </a:lnTo>
                  <a:lnTo>
                    <a:pt x="69" y="682"/>
                  </a:lnTo>
                  <a:lnTo>
                    <a:pt x="96" y="653"/>
                  </a:lnTo>
                  <a:lnTo>
                    <a:pt x="127" y="630"/>
                  </a:lnTo>
                  <a:lnTo>
                    <a:pt x="162" y="611"/>
                  </a:lnTo>
                  <a:lnTo>
                    <a:pt x="199" y="597"/>
                  </a:lnTo>
                  <a:lnTo>
                    <a:pt x="238" y="587"/>
                  </a:lnTo>
                  <a:lnTo>
                    <a:pt x="279" y="585"/>
                  </a:lnTo>
                  <a:lnTo>
                    <a:pt x="349" y="585"/>
                  </a:lnTo>
                  <a:lnTo>
                    <a:pt x="349" y="293"/>
                  </a:lnTo>
                  <a:lnTo>
                    <a:pt x="697" y="293"/>
                  </a:lnTo>
                  <a:lnTo>
                    <a:pt x="697" y="585"/>
                  </a:lnTo>
                  <a:lnTo>
                    <a:pt x="774" y="585"/>
                  </a:lnTo>
                  <a:lnTo>
                    <a:pt x="10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113" name="Group 1475"/>
          <p:cNvGrpSpPr>
            <a:grpSpLocks noChangeAspect="1"/>
          </p:cNvGrpSpPr>
          <p:nvPr/>
        </p:nvGrpSpPr>
        <p:grpSpPr bwMode="auto">
          <a:xfrm>
            <a:off x="10079535" y="556221"/>
            <a:ext cx="280275" cy="262573"/>
            <a:chOff x="3993" y="3868"/>
            <a:chExt cx="190" cy="17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116" name="Freeform 1477"/>
            <p:cNvSpPr>
              <a:spLocks noEditPoints="1"/>
            </p:cNvSpPr>
            <p:nvPr/>
          </p:nvSpPr>
          <p:spPr bwMode="auto">
            <a:xfrm>
              <a:off x="3993" y="3974"/>
              <a:ext cx="120" cy="72"/>
            </a:xfrm>
            <a:custGeom>
              <a:avLst/>
              <a:gdLst>
                <a:gd name="T0" fmla="*/ 876 w 2153"/>
                <a:gd name="T1" fmla="*/ 235 h 1301"/>
                <a:gd name="T2" fmla="*/ 757 w 2153"/>
                <a:gd name="T3" fmla="*/ 289 h 1301"/>
                <a:gd name="T4" fmla="*/ 665 w 2153"/>
                <a:gd name="T5" fmla="*/ 381 h 1301"/>
                <a:gd name="T6" fmla="*/ 608 w 2153"/>
                <a:gd name="T7" fmla="*/ 502 h 1301"/>
                <a:gd name="T8" fmla="*/ 574 w 2153"/>
                <a:gd name="T9" fmla="*/ 558 h 1301"/>
                <a:gd name="T10" fmla="*/ 514 w 2153"/>
                <a:gd name="T11" fmla="*/ 584 h 1301"/>
                <a:gd name="T12" fmla="*/ 428 w 2153"/>
                <a:gd name="T13" fmla="*/ 587 h 1301"/>
                <a:gd name="T14" fmla="*/ 323 w 2153"/>
                <a:gd name="T15" fmla="*/ 632 h 1301"/>
                <a:gd name="T16" fmla="*/ 250 w 2153"/>
                <a:gd name="T17" fmla="*/ 717 h 1301"/>
                <a:gd name="T18" fmla="*/ 223 w 2153"/>
                <a:gd name="T19" fmla="*/ 830 h 1301"/>
                <a:gd name="T20" fmla="*/ 250 w 2153"/>
                <a:gd name="T21" fmla="*/ 943 h 1301"/>
                <a:gd name="T22" fmla="*/ 323 w 2153"/>
                <a:gd name="T23" fmla="*/ 1029 h 1301"/>
                <a:gd name="T24" fmla="*/ 428 w 2153"/>
                <a:gd name="T25" fmla="*/ 1073 h 1301"/>
                <a:gd name="T26" fmla="*/ 1662 w 2153"/>
                <a:gd name="T27" fmla="*/ 1072 h 1301"/>
                <a:gd name="T28" fmla="*/ 1785 w 2153"/>
                <a:gd name="T29" fmla="*/ 1023 h 1301"/>
                <a:gd name="T30" fmla="*/ 1878 w 2153"/>
                <a:gd name="T31" fmla="*/ 929 h 1301"/>
                <a:gd name="T32" fmla="*/ 1926 w 2153"/>
                <a:gd name="T33" fmla="*/ 806 h 1301"/>
                <a:gd name="T34" fmla="*/ 1918 w 2153"/>
                <a:gd name="T35" fmla="*/ 674 h 1301"/>
                <a:gd name="T36" fmla="*/ 1857 w 2153"/>
                <a:gd name="T37" fmla="*/ 564 h 1301"/>
                <a:gd name="T38" fmla="*/ 1758 w 2153"/>
                <a:gd name="T39" fmla="*/ 488 h 1301"/>
                <a:gd name="T40" fmla="*/ 1631 w 2153"/>
                <a:gd name="T41" fmla="*/ 460 h 1301"/>
                <a:gd name="T42" fmla="*/ 1530 w 2153"/>
                <a:gd name="T43" fmla="*/ 478 h 1301"/>
                <a:gd name="T44" fmla="*/ 1447 w 2153"/>
                <a:gd name="T45" fmla="*/ 519 h 1301"/>
                <a:gd name="T46" fmla="*/ 1375 w 2153"/>
                <a:gd name="T47" fmla="*/ 521 h 1301"/>
                <a:gd name="T48" fmla="*/ 1317 w 2153"/>
                <a:gd name="T49" fmla="*/ 478 h 1301"/>
                <a:gd name="T50" fmla="*/ 1263 w 2153"/>
                <a:gd name="T51" fmla="*/ 378 h 1301"/>
                <a:gd name="T52" fmla="*/ 1170 w 2153"/>
                <a:gd name="T53" fmla="*/ 288 h 1301"/>
                <a:gd name="T54" fmla="*/ 1052 w 2153"/>
                <a:gd name="T55" fmla="*/ 235 h 1301"/>
                <a:gd name="T56" fmla="*/ 965 w 2153"/>
                <a:gd name="T57" fmla="*/ 0 h 1301"/>
                <a:gd name="T58" fmla="*/ 1139 w 2153"/>
                <a:gd name="T59" fmla="*/ 27 h 1301"/>
                <a:gd name="T60" fmla="*/ 1295 w 2153"/>
                <a:gd name="T61" fmla="*/ 101 h 1301"/>
                <a:gd name="T62" fmla="*/ 1422 w 2153"/>
                <a:gd name="T63" fmla="*/ 219 h 1301"/>
                <a:gd name="T64" fmla="*/ 1542 w 2153"/>
                <a:gd name="T65" fmla="*/ 243 h 1301"/>
                <a:gd name="T66" fmla="*/ 1688 w 2153"/>
                <a:gd name="T67" fmla="*/ 238 h 1301"/>
                <a:gd name="T68" fmla="*/ 1846 w 2153"/>
                <a:gd name="T69" fmla="*/ 282 h 1301"/>
                <a:gd name="T70" fmla="*/ 1980 w 2153"/>
                <a:gd name="T71" fmla="*/ 371 h 1301"/>
                <a:gd name="T72" fmla="*/ 2082 w 2153"/>
                <a:gd name="T73" fmla="*/ 495 h 1301"/>
                <a:gd name="T74" fmla="*/ 2141 w 2153"/>
                <a:gd name="T75" fmla="*/ 648 h 1301"/>
                <a:gd name="T76" fmla="*/ 2150 w 2153"/>
                <a:gd name="T77" fmla="*/ 818 h 1301"/>
                <a:gd name="T78" fmla="*/ 2104 w 2153"/>
                <a:gd name="T79" fmla="*/ 981 h 1301"/>
                <a:gd name="T80" fmla="*/ 2013 w 2153"/>
                <a:gd name="T81" fmla="*/ 1119 h 1301"/>
                <a:gd name="T82" fmla="*/ 1886 w 2153"/>
                <a:gd name="T83" fmla="*/ 1225 h 1301"/>
                <a:gd name="T84" fmla="*/ 1730 w 2153"/>
                <a:gd name="T85" fmla="*/ 1287 h 1301"/>
                <a:gd name="T86" fmla="*/ 468 w 2153"/>
                <a:gd name="T87" fmla="*/ 1301 h 1301"/>
                <a:gd name="T88" fmla="*/ 310 w 2153"/>
                <a:gd name="T89" fmla="*/ 1273 h 1301"/>
                <a:gd name="T90" fmla="*/ 175 w 2153"/>
                <a:gd name="T91" fmla="*/ 1198 h 1301"/>
                <a:gd name="T92" fmla="*/ 73 w 2153"/>
                <a:gd name="T93" fmla="*/ 1083 h 1301"/>
                <a:gd name="T94" fmla="*/ 13 w 2153"/>
                <a:gd name="T95" fmla="*/ 938 h 1301"/>
                <a:gd name="T96" fmla="*/ 3 w 2153"/>
                <a:gd name="T97" fmla="*/ 774 h 1301"/>
                <a:gd name="T98" fmla="*/ 49 w 2153"/>
                <a:gd name="T99" fmla="*/ 621 h 1301"/>
                <a:gd name="T100" fmla="*/ 140 w 2153"/>
                <a:gd name="T101" fmla="*/ 494 h 1301"/>
                <a:gd name="T102" fmla="*/ 268 w 2153"/>
                <a:gd name="T103" fmla="*/ 404 h 1301"/>
                <a:gd name="T104" fmla="*/ 421 w 2153"/>
                <a:gd name="T105" fmla="*/ 361 h 1301"/>
                <a:gd name="T106" fmla="*/ 512 w 2153"/>
                <a:gd name="T107" fmla="*/ 213 h 1301"/>
                <a:gd name="T108" fmla="*/ 638 w 2153"/>
                <a:gd name="T109" fmla="*/ 100 h 1301"/>
                <a:gd name="T110" fmla="*/ 792 w 2153"/>
                <a:gd name="T111" fmla="*/ 27 h 1301"/>
                <a:gd name="T112" fmla="*/ 965 w 2153"/>
                <a:gd name="T113" fmla="*/ 0 h 1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53" h="1301">
                  <a:moveTo>
                    <a:pt x="965" y="225"/>
                  </a:moveTo>
                  <a:lnTo>
                    <a:pt x="920" y="228"/>
                  </a:lnTo>
                  <a:lnTo>
                    <a:pt x="876" y="235"/>
                  </a:lnTo>
                  <a:lnTo>
                    <a:pt x="834" y="249"/>
                  </a:lnTo>
                  <a:lnTo>
                    <a:pt x="795" y="267"/>
                  </a:lnTo>
                  <a:lnTo>
                    <a:pt x="757" y="289"/>
                  </a:lnTo>
                  <a:lnTo>
                    <a:pt x="723" y="316"/>
                  </a:lnTo>
                  <a:lnTo>
                    <a:pt x="692" y="346"/>
                  </a:lnTo>
                  <a:lnTo>
                    <a:pt x="665" y="381"/>
                  </a:lnTo>
                  <a:lnTo>
                    <a:pt x="642" y="418"/>
                  </a:lnTo>
                  <a:lnTo>
                    <a:pt x="623" y="459"/>
                  </a:lnTo>
                  <a:lnTo>
                    <a:pt x="608" y="502"/>
                  </a:lnTo>
                  <a:lnTo>
                    <a:pt x="601" y="524"/>
                  </a:lnTo>
                  <a:lnTo>
                    <a:pt x="589" y="543"/>
                  </a:lnTo>
                  <a:lnTo>
                    <a:pt x="574" y="558"/>
                  </a:lnTo>
                  <a:lnTo>
                    <a:pt x="555" y="571"/>
                  </a:lnTo>
                  <a:lnTo>
                    <a:pt x="535" y="579"/>
                  </a:lnTo>
                  <a:lnTo>
                    <a:pt x="514" y="584"/>
                  </a:lnTo>
                  <a:lnTo>
                    <a:pt x="491" y="584"/>
                  </a:lnTo>
                  <a:lnTo>
                    <a:pt x="468" y="583"/>
                  </a:lnTo>
                  <a:lnTo>
                    <a:pt x="428" y="587"/>
                  </a:lnTo>
                  <a:lnTo>
                    <a:pt x="391" y="596"/>
                  </a:lnTo>
                  <a:lnTo>
                    <a:pt x="355" y="611"/>
                  </a:lnTo>
                  <a:lnTo>
                    <a:pt x="323" y="632"/>
                  </a:lnTo>
                  <a:lnTo>
                    <a:pt x="295" y="656"/>
                  </a:lnTo>
                  <a:lnTo>
                    <a:pt x="270" y="684"/>
                  </a:lnTo>
                  <a:lnTo>
                    <a:pt x="250" y="717"/>
                  </a:lnTo>
                  <a:lnTo>
                    <a:pt x="235" y="752"/>
                  </a:lnTo>
                  <a:lnTo>
                    <a:pt x="226" y="790"/>
                  </a:lnTo>
                  <a:lnTo>
                    <a:pt x="223" y="830"/>
                  </a:lnTo>
                  <a:lnTo>
                    <a:pt x="226" y="870"/>
                  </a:lnTo>
                  <a:lnTo>
                    <a:pt x="235" y="907"/>
                  </a:lnTo>
                  <a:lnTo>
                    <a:pt x="250" y="943"/>
                  </a:lnTo>
                  <a:lnTo>
                    <a:pt x="270" y="976"/>
                  </a:lnTo>
                  <a:lnTo>
                    <a:pt x="295" y="1004"/>
                  </a:lnTo>
                  <a:lnTo>
                    <a:pt x="323" y="1029"/>
                  </a:lnTo>
                  <a:lnTo>
                    <a:pt x="355" y="1049"/>
                  </a:lnTo>
                  <a:lnTo>
                    <a:pt x="391" y="1064"/>
                  </a:lnTo>
                  <a:lnTo>
                    <a:pt x="428" y="1073"/>
                  </a:lnTo>
                  <a:lnTo>
                    <a:pt x="468" y="1076"/>
                  </a:lnTo>
                  <a:lnTo>
                    <a:pt x="1617" y="1075"/>
                  </a:lnTo>
                  <a:lnTo>
                    <a:pt x="1662" y="1072"/>
                  </a:lnTo>
                  <a:lnTo>
                    <a:pt x="1705" y="1062"/>
                  </a:lnTo>
                  <a:lnTo>
                    <a:pt x="1746" y="1045"/>
                  </a:lnTo>
                  <a:lnTo>
                    <a:pt x="1785" y="1023"/>
                  </a:lnTo>
                  <a:lnTo>
                    <a:pt x="1820" y="996"/>
                  </a:lnTo>
                  <a:lnTo>
                    <a:pt x="1851" y="964"/>
                  </a:lnTo>
                  <a:lnTo>
                    <a:pt x="1878" y="929"/>
                  </a:lnTo>
                  <a:lnTo>
                    <a:pt x="1900" y="891"/>
                  </a:lnTo>
                  <a:lnTo>
                    <a:pt x="1917" y="850"/>
                  </a:lnTo>
                  <a:lnTo>
                    <a:pt x="1926" y="806"/>
                  </a:lnTo>
                  <a:lnTo>
                    <a:pt x="1930" y="761"/>
                  </a:lnTo>
                  <a:lnTo>
                    <a:pt x="1927" y="717"/>
                  </a:lnTo>
                  <a:lnTo>
                    <a:pt x="1918" y="674"/>
                  </a:lnTo>
                  <a:lnTo>
                    <a:pt x="1902" y="634"/>
                  </a:lnTo>
                  <a:lnTo>
                    <a:pt x="1882" y="597"/>
                  </a:lnTo>
                  <a:lnTo>
                    <a:pt x="1857" y="564"/>
                  </a:lnTo>
                  <a:lnTo>
                    <a:pt x="1827" y="533"/>
                  </a:lnTo>
                  <a:lnTo>
                    <a:pt x="1794" y="508"/>
                  </a:lnTo>
                  <a:lnTo>
                    <a:pt x="1758" y="488"/>
                  </a:lnTo>
                  <a:lnTo>
                    <a:pt x="1717" y="472"/>
                  </a:lnTo>
                  <a:lnTo>
                    <a:pt x="1675" y="463"/>
                  </a:lnTo>
                  <a:lnTo>
                    <a:pt x="1631" y="460"/>
                  </a:lnTo>
                  <a:lnTo>
                    <a:pt x="1597" y="462"/>
                  </a:lnTo>
                  <a:lnTo>
                    <a:pt x="1564" y="467"/>
                  </a:lnTo>
                  <a:lnTo>
                    <a:pt x="1530" y="478"/>
                  </a:lnTo>
                  <a:lnTo>
                    <a:pt x="1499" y="491"/>
                  </a:lnTo>
                  <a:lnTo>
                    <a:pt x="1469" y="508"/>
                  </a:lnTo>
                  <a:lnTo>
                    <a:pt x="1447" y="519"/>
                  </a:lnTo>
                  <a:lnTo>
                    <a:pt x="1424" y="525"/>
                  </a:lnTo>
                  <a:lnTo>
                    <a:pt x="1399" y="526"/>
                  </a:lnTo>
                  <a:lnTo>
                    <a:pt x="1375" y="521"/>
                  </a:lnTo>
                  <a:lnTo>
                    <a:pt x="1353" y="511"/>
                  </a:lnTo>
                  <a:lnTo>
                    <a:pt x="1334" y="496"/>
                  </a:lnTo>
                  <a:lnTo>
                    <a:pt x="1317" y="478"/>
                  </a:lnTo>
                  <a:lnTo>
                    <a:pt x="1305" y="456"/>
                  </a:lnTo>
                  <a:lnTo>
                    <a:pt x="1287" y="416"/>
                  </a:lnTo>
                  <a:lnTo>
                    <a:pt x="1263" y="378"/>
                  </a:lnTo>
                  <a:lnTo>
                    <a:pt x="1236" y="344"/>
                  </a:lnTo>
                  <a:lnTo>
                    <a:pt x="1204" y="314"/>
                  </a:lnTo>
                  <a:lnTo>
                    <a:pt x="1170" y="288"/>
                  </a:lnTo>
                  <a:lnTo>
                    <a:pt x="1133" y="266"/>
                  </a:lnTo>
                  <a:lnTo>
                    <a:pt x="1094" y="248"/>
                  </a:lnTo>
                  <a:lnTo>
                    <a:pt x="1052" y="235"/>
                  </a:lnTo>
                  <a:lnTo>
                    <a:pt x="1008" y="227"/>
                  </a:lnTo>
                  <a:lnTo>
                    <a:pt x="965" y="225"/>
                  </a:lnTo>
                  <a:close/>
                  <a:moveTo>
                    <a:pt x="965" y="0"/>
                  </a:moveTo>
                  <a:lnTo>
                    <a:pt x="1024" y="4"/>
                  </a:lnTo>
                  <a:lnTo>
                    <a:pt x="1082" y="12"/>
                  </a:lnTo>
                  <a:lnTo>
                    <a:pt x="1139" y="27"/>
                  </a:lnTo>
                  <a:lnTo>
                    <a:pt x="1194" y="47"/>
                  </a:lnTo>
                  <a:lnTo>
                    <a:pt x="1245" y="72"/>
                  </a:lnTo>
                  <a:lnTo>
                    <a:pt x="1295" y="101"/>
                  </a:lnTo>
                  <a:lnTo>
                    <a:pt x="1341" y="136"/>
                  </a:lnTo>
                  <a:lnTo>
                    <a:pt x="1384" y="176"/>
                  </a:lnTo>
                  <a:lnTo>
                    <a:pt x="1422" y="219"/>
                  </a:lnTo>
                  <a:lnTo>
                    <a:pt x="1456" y="266"/>
                  </a:lnTo>
                  <a:lnTo>
                    <a:pt x="1499" y="252"/>
                  </a:lnTo>
                  <a:lnTo>
                    <a:pt x="1542" y="243"/>
                  </a:lnTo>
                  <a:lnTo>
                    <a:pt x="1587" y="237"/>
                  </a:lnTo>
                  <a:lnTo>
                    <a:pt x="1631" y="235"/>
                  </a:lnTo>
                  <a:lnTo>
                    <a:pt x="1688" y="238"/>
                  </a:lnTo>
                  <a:lnTo>
                    <a:pt x="1743" y="248"/>
                  </a:lnTo>
                  <a:lnTo>
                    <a:pt x="1796" y="263"/>
                  </a:lnTo>
                  <a:lnTo>
                    <a:pt x="1846" y="282"/>
                  </a:lnTo>
                  <a:lnTo>
                    <a:pt x="1894" y="307"/>
                  </a:lnTo>
                  <a:lnTo>
                    <a:pt x="1939" y="337"/>
                  </a:lnTo>
                  <a:lnTo>
                    <a:pt x="1980" y="371"/>
                  </a:lnTo>
                  <a:lnTo>
                    <a:pt x="2018" y="408"/>
                  </a:lnTo>
                  <a:lnTo>
                    <a:pt x="2052" y="450"/>
                  </a:lnTo>
                  <a:lnTo>
                    <a:pt x="2082" y="495"/>
                  </a:lnTo>
                  <a:lnTo>
                    <a:pt x="2107" y="544"/>
                  </a:lnTo>
                  <a:lnTo>
                    <a:pt x="2126" y="595"/>
                  </a:lnTo>
                  <a:lnTo>
                    <a:pt x="2141" y="648"/>
                  </a:lnTo>
                  <a:lnTo>
                    <a:pt x="2150" y="703"/>
                  </a:lnTo>
                  <a:lnTo>
                    <a:pt x="2153" y="761"/>
                  </a:lnTo>
                  <a:lnTo>
                    <a:pt x="2150" y="818"/>
                  </a:lnTo>
                  <a:lnTo>
                    <a:pt x="2141" y="875"/>
                  </a:lnTo>
                  <a:lnTo>
                    <a:pt x="2125" y="928"/>
                  </a:lnTo>
                  <a:lnTo>
                    <a:pt x="2104" y="981"/>
                  </a:lnTo>
                  <a:lnTo>
                    <a:pt x="2078" y="1030"/>
                  </a:lnTo>
                  <a:lnTo>
                    <a:pt x="2048" y="1076"/>
                  </a:lnTo>
                  <a:lnTo>
                    <a:pt x="2013" y="1119"/>
                  </a:lnTo>
                  <a:lnTo>
                    <a:pt x="1974" y="1159"/>
                  </a:lnTo>
                  <a:lnTo>
                    <a:pt x="1932" y="1194"/>
                  </a:lnTo>
                  <a:lnTo>
                    <a:pt x="1886" y="1225"/>
                  </a:lnTo>
                  <a:lnTo>
                    <a:pt x="1837" y="1251"/>
                  </a:lnTo>
                  <a:lnTo>
                    <a:pt x="1785" y="1272"/>
                  </a:lnTo>
                  <a:lnTo>
                    <a:pt x="1730" y="1287"/>
                  </a:lnTo>
                  <a:lnTo>
                    <a:pt x="1675" y="1296"/>
                  </a:lnTo>
                  <a:lnTo>
                    <a:pt x="1617" y="1300"/>
                  </a:lnTo>
                  <a:lnTo>
                    <a:pt x="468" y="1301"/>
                  </a:lnTo>
                  <a:lnTo>
                    <a:pt x="414" y="1298"/>
                  </a:lnTo>
                  <a:lnTo>
                    <a:pt x="360" y="1288"/>
                  </a:lnTo>
                  <a:lnTo>
                    <a:pt x="310" y="1273"/>
                  </a:lnTo>
                  <a:lnTo>
                    <a:pt x="263" y="1253"/>
                  </a:lnTo>
                  <a:lnTo>
                    <a:pt x="217" y="1227"/>
                  </a:lnTo>
                  <a:lnTo>
                    <a:pt x="175" y="1198"/>
                  </a:lnTo>
                  <a:lnTo>
                    <a:pt x="138" y="1163"/>
                  </a:lnTo>
                  <a:lnTo>
                    <a:pt x="103" y="1125"/>
                  </a:lnTo>
                  <a:lnTo>
                    <a:pt x="73" y="1083"/>
                  </a:lnTo>
                  <a:lnTo>
                    <a:pt x="48" y="1037"/>
                  </a:lnTo>
                  <a:lnTo>
                    <a:pt x="27" y="989"/>
                  </a:lnTo>
                  <a:lnTo>
                    <a:pt x="13" y="938"/>
                  </a:lnTo>
                  <a:lnTo>
                    <a:pt x="3" y="885"/>
                  </a:lnTo>
                  <a:lnTo>
                    <a:pt x="0" y="830"/>
                  </a:lnTo>
                  <a:lnTo>
                    <a:pt x="3" y="774"/>
                  </a:lnTo>
                  <a:lnTo>
                    <a:pt x="13" y="721"/>
                  </a:lnTo>
                  <a:lnTo>
                    <a:pt x="28" y="669"/>
                  </a:lnTo>
                  <a:lnTo>
                    <a:pt x="49" y="621"/>
                  </a:lnTo>
                  <a:lnTo>
                    <a:pt x="75" y="575"/>
                  </a:lnTo>
                  <a:lnTo>
                    <a:pt x="105" y="533"/>
                  </a:lnTo>
                  <a:lnTo>
                    <a:pt x="140" y="494"/>
                  </a:lnTo>
                  <a:lnTo>
                    <a:pt x="179" y="460"/>
                  </a:lnTo>
                  <a:lnTo>
                    <a:pt x="222" y="429"/>
                  </a:lnTo>
                  <a:lnTo>
                    <a:pt x="268" y="404"/>
                  </a:lnTo>
                  <a:lnTo>
                    <a:pt x="317" y="384"/>
                  </a:lnTo>
                  <a:lnTo>
                    <a:pt x="368" y="370"/>
                  </a:lnTo>
                  <a:lnTo>
                    <a:pt x="421" y="361"/>
                  </a:lnTo>
                  <a:lnTo>
                    <a:pt x="447" y="309"/>
                  </a:lnTo>
                  <a:lnTo>
                    <a:pt x="477" y="259"/>
                  </a:lnTo>
                  <a:lnTo>
                    <a:pt x="512" y="213"/>
                  </a:lnTo>
                  <a:lnTo>
                    <a:pt x="550" y="171"/>
                  </a:lnTo>
                  <a:lnTo>
                    <a:pt x="592" y="134"/>
                  </a:lnTo>
                  <a:lnTo>
                    <a:pt x="638" y="100"/>
                  </a:lnTo>
                  <a:lnTo>
                    <a:pt x="687" y="71"/>
                  </a:lnTo>
                  <a:lnTo>
                    <a:pt x="738" y="46"/>
                  </a:lnTo>
                  <a:lnTo>
                    <a:pt x="792" y="27"/>
                  </a:lnTo>
                  <a:lnTo>
                    <a:pt x="848" y="12"/>
                  </a:lnTo>
                  <a:lnTo>
                    <a:pt x="905" y="4"/>
                  </a:lnTo>
                  <a:lnTo>
                    <a:pt x="9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7" name="Freeform 1478"/>
            <p:cNvSpPr>
              <a:spLocks/>
            </p:cNvSpPr>
            <p:nvPr/>
          </p:nvSpPr>
          <p:spPr bwMode="auto">
            <a:xfrm>
              <a:off x="4063" y="3868"/>
              <a:ext cx="120" cy="66"/>
            </a:xfrm>
            <a:custGeom>
              <a:avLst/>
              <a:gdLst>
                <a:gd name="T0" fmla="*/ 1008 w 2157"/>
                <a:gd name="T1" fmla="*/ 3 h 1203"/>
                <a:gd name="T2" fmla="*/ 1114 w 2157"/>
                <a:gd name="T3" fmla="*/ 25 h 1203"/>
                <a:gd name="T4" fmla="*/ 1211 w 2157"/>
                <a:gd name="T5" fmla="*/ 67 h 1203"/>
                <a:gd name="T6" fmla="*/ 1297 w 2157"/>
                <a:gd name="T7" fmla="*/ 126 h 1203"/>
                <a:gd name="T8" fmla="*/ 1370 w 2157"/>
                <a:gd name="T9" fmla="*/ 200 h 1203"/>
                <a:gd name="T10" fmla="*/ 1427 w 2157"/>
                <a:gd name="T11" fmla="*/ 288 h 1203"/>
                <a:gd name="T12" fmla="*/ 1495 w 2157"/>
                <a:gd name="T13" fmla="*/ 311 h 1203"/>
                <a:gd name="T14" fmla="*/ 1591 w 2157"/>
                <a:gd name="T15" fmla="*/ 276 h 1203"/>
                <a:gd name="T16" fmla="*/ 1698 w 2157"/>
                <a:gd name="T17" fmla="*/ 263 h 1203"/>
                <a:gd name="T18" fmla="*/ 1803 w 2157"/>
                <a:gd name="T19" fmla="*/ 275 h 1203"/>
                <a:gd name="T20" fmla="*/ 1900 w 2157"/>
                <a:gd name="T21" fmla="*/ 309 h 1203"/>
                <a:gd name="T22" fmla="*/ 1985 w 2157"/>
                <a:gd name="T23" fmla="*/ 364 h 1203"/>
                <a:gd name="T24" fmla="*/ 2056 w 2157"/>
                <a:gd name="T25" fmla="*/ 436 h 1203"/>
                <a:gd name="T26" fmla="*/ 2110 w 2157"/>
                <a:gd name="T27" fmla="*/ 521 h 1203"/>
                <a:gd name="T28" fmla="*/ 2145 w 2157"/>
                <a:gd name="T29" fmla="*/ 619 h 1203"/>
                <a:gd name="T30" fmla="*/ 2157 w 2157"/>
                <a:gd name="T31" fmla="*/ 725 h 1203"/>
                <a:gd name="T32" fmla="*/ 2144 w 2157"/>
                <a:gd name="T33" fmla="*/ 832 h 1203"/>
                <a:gd name="T34" fmla="*/ 2107 w 2157"/>
                <a:gd name="T35" fmla="*/ 931 h 1203"/>
                <a:gd name="T36" fmla="*/ 2050 w 2157"/>
                <a:gd name="T37" fmla="*/ 1019 h 1203"/>
                <a:gd name="T38" fmla="*/ 1976 w 2157"/>
                <a:gd name="T39" fmla="*/ 1095 h 1203"/>
                <a:gd name="T40" fmla="*/ 1887 w 2157"/>
                <a:gd name="T41" fmla="*/ 1152 h 1203"/>
                <a:gd name="T42" fmla="*/ 1789 w 2157"/>
                <a:gd name="T43" fmla="*/ 1189 h 1203"/>
                <a:gd name="T44" fmla="*/ 1683 w 2157"/>
                <a:gd name="T45" fmla="*/ 1202 h 1203"/>
                <a:gd name="T46" fmla="*/ 1627 w 2157"/>
                <a:gd name="T47" fmla="*/ 1202 h 1203"/>
                <a:gd name="T48" fmla="*/ 1546 w 2157"/>
                <a:gd name="T49" fmla="*/ 1202 h 1203"/>
                <a:gd name="T50" fmla="*/ 1442 w 2157"/>
                <a:gd name="T51" fmla="*/ 1202 h 1203"/>
                <a:gd name="T52" fmla="*/ 1325 w 2157"/>
                <a:gd name="T53" fmla="*/ 1203 h 1203"/>
                <a:gd name="T54" fmla="*/ 1196 w 2157"/>
                <a:gd name="T55" fmla="*/ 1203 h 1203"/>
                <a:gd name="T56" fmla="*/ 1061 w 2157"/>
                <a:gd name="T57" fmla="*/ 1203 h 1203"/>
                <a:gd name="T58" fmla="*/ 926 w 2157"/>
                <a:gd name="T59" fmla="*/ 1203 h 1203"/>
                <a:gd name="T60" fmla="*/ 794 w 2157"/>
                <a:gd name="T61" fmla="*/ 1203 h 1203"/>
                <a:gd name="T62" fmla="*/ 674 w 2157"/>
                <a:gd name="T63" fmla="*/ 1203 h 1203"/>
                <a:gd name="T64" fmla="*/ 567 w 2157"/>
                <a:gd name="T65" fmla="*/ 1203 h 1203"/>
                <a:gd name="T66" fmla="*/ 480 w 2157"/>
                <a:gd name="T67" fmla="*/ 1203 h 1203"/>
                <a:gd name="T68" fmla="*/ 417 w 2157"/>
                <a:gd name="T69" fmla="*/ 1203 h 1203"/>
                <a:gd name="T70" fmla="*/ 348 w 2157"/>
                <a:gd name="T71" fmla="*/ 1200 h 1203"/>
                <a:gd name="T72" fmla="*/ 254 w 2157"/>
                <a:gd name="T73" fmla="*/ 1177 h 1203"/>
                <a:gd name="T74" fmla="*/ 169 w 2157"/>
                <a:gd name="T75" fmla="*/ 1131 h 1203"/>
                <a:gd name="T76" fmla="*/ 100 w 2157"/>
                <a:gd name="T77" fmla="*/ 1069 h 1203"/>
                <a:gd name="T78" fmla="*/ 45 w 2157"/>
                <a:gd name="T79" fmla="*/ 991 h 1203"/>
                <a:gd name="T80" fmla="*/ 11 w 2157"/>
                <a:gd name="T81" fmla="*/ 901 h 1203"/>
                <a:gd name="T82" fmla="*/ 0 w 2157"/>
                <a:gd name="T83" fmla="*/ 802 h 1203"/>
                <a:gd name="T84" fmla="*/ 11 w 2157"/>
                <a:gd name="T85" fmla="*/ 704 h 1203"/>
                <a:gd name="T86" fmla="*/ 45 w 2157"/>
                <a:gd name="T87" fmla="*/ 613 h 1203"/>
                <a:gd name="T88" fmla="*/ 100 w 2157"/>
                <a:gd name="T89" fmla="*/ 536 h 1203"/>
                <a:gd name="T90" fmla="*/ 169 w 2157"/>
                <a:gd name="T91" fmla="*/ 473 h 1203"/>
                <a:gd name="T92" fmla="*/ 254 w 2157"/>
                <a:gd name="T93" fmla="*/ 428 h 1203"/>
                <a:gd name="T94" fmla="*/ 348 w 2157"/>
                <a:gd name="T95" fmla="*/ 405 h 1203"/>
                <a:gd name="T96" fmla="*/ 434 w 2157"/>
                <a:gd name="T97" fmla="*/ 403 h 1203"/>
                <a:gd name="T98" fmla="*/ 473 w 2157"/>
                <a:gd name="T99" fmla="*/ 301 h 1203"/>
                <a:gd name="T100" fmla="*/ 529 w 2157"/>
                <a:gd name="T101" fmla="*/ 210 h 1203"/>
                <a:gd name="T102" fmla="*/ 602 w 2157"/>
                <a:gd name="T103" fmla="*/ 132 h 1203"/>
                <a:gd name="T104" fmla="*/ 689 w 2157"/>
                <a:gd name="T105" fmla="*/ 70 h 1203"/>
                <a:gd name="T106" fmla="*/ 788 w 2157"/>
                <a:gd name="T107" fmla="*/ 26 h 1203"/>
                <a:gd name="T108" fmla="*/ 896 w 2157"/>
                <a:gd name="T109" fmla="*/ 3 h 1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57" h="1203">
                  <a:moveTo>
                    <a:pt x="953" y="0"/>
                  </a:moveTo>
                  <a:lnTo>
                    <a:pt x="1008" y="3"/>
                  </a:lnTo>
                  <a:lnTo>
                    <a:pt x="1062" y="12"/>
                  </a:lnTo>
                  <a:lnTo>
                    <a:pt x="1114" y="25"/>
                  </a:lnTo>
                  <a:lnTo>
                    <a:pt x="1163" y="43"/>
                  </a:lnTo>
                  <a:lnTo>
                    <a:pt x="1211" y="67"/>
                  </a:lnTo>
                  <a:lnTo>
                    <a:pt x="1256" y="94"/>
                  </a:lnTo>
                  <a:lnTo>
                    <a:pt x="1297" y="126"/>
                  </a:lnTo>
                  <a:lnTo>
                    <a:pt x="1335" y="161"/>
                  </a:lnTo>
                  <a:lnTo>
                    <a:pt x="1370" y="200"/>
                  </a:lnTo>
                  <a:lnTo>
                    <a:pt x="1401" y="243"/>
                  </a:lnTo>
                  <a:lnTo>
                    <a:pt x="1427" y="288"/>
                  </a:lnTo>
                  <a:lnTo>
                    <a:pt x="1450" y="337"/>
                  </a:lnTo>
                  <a:lnTo>
                    <a:pt x="1495" y="311"/>
                  </a:lnTo>
                  <a:lnTo>
                    <a:pt x="1541" y="290"/>
                  </a:lnTo>
                  <a:lnTo>
                    <a:pt x="1591" y="276"/>
                  </a:lnTo>
                  <a:lnTo>
                    <a:pt x="1644" y="266"/>
                  </a:lnTo>
                  <a:lnTo>
                    <a:pt x="1698" y="263"/>
                  </a:lnTo>
                  <a:lnTo>
                    <a:pt x="1752" y="266"/>
                  </a:lnTo>
                  <a:lnTo>
                    <a:pt x="1803" y="275"/>
                  </a:lnTo>
                  <a:lnTo>
                    <a:pt x="1853" y="289"/>
                  </a:lnTo>
                  <a:lnTo>
                    <a:pt x="1900" y="309"/>
                  </a:lnTo>
                  <a:lnTo>
                    <a:pt x="1945" y="335"/>
                  </a:lnTo>
                  <a:lnTo>
                    <a:pt x="1985" y="364"/>
                  </a:lnTo>
                  <a:lnTo>
                    <a:pt x="2023" y="398"/>
                  </a:lnTo>
                  <a:lnTo>
                    <a:pt x="2056" y="436"/>
                  </a:lnTo>
                  <a:lnTo>
                    <a:pt x="2085" y="477"/>
                  </a:lnTo>
                  <a:lnTo>
                    <a:pt x="2110" y="521"/>
                  </a:lnTo>
                  <a:lnTo>
                    <a:pt x="2130" y="569"/>
                  </a:lnTo>
                  <a:lnTo>
                    <a:pt x="2145" y="619"/>
                  </a:lnTo>
                  <a:lnTo>
                    <a:pt x="2154" y="671"/>
                  </a:lnTo>
                  <a:lnTo>
                    <a:pt x="2157" y="725"/>
                  </a:lnTo>
                  <a:lnTo>
                    <a:pt x="2154" y="779"/>
                  </a:lnTo>
                  <a:lnTo>
                    <a:pt x="2144" y="832"/>
                  </a:lnTo>
                  <a:lnTo>
                    <a:pt x="2128" y="882"/>
                  </a:lnTo>
                  <a:lnTo>
                    <a:pt x="2107" y="931"/>
                  </a:lnTo>
                  <a:lnTo>
                    <a:pt x="2081" y="977"/>
                  </a:lnTo>
                  <a:lnTo>
                    <a:pt x="2050" y="1019"/>
                  </a:lnTo>
                  <a:lnTo>
                    <a:pt x="2015" y="1059"/>
                  </a:lnTo>
                  <a:lnTo>
                    <a:pt x="1976" y="1095"/>
                  </a:lnTo>
                  <a:lnTo>
                    <a:pt x="1933" y="1125"/>
                  </a:lnTo>
                  <a:lnTo>
                    <a:pt x="1887" y="1152"/>
                  </a:lnTo>
                  <a:lnTo>
                    <a:pt x="1839" y="1173"/>
                  </a:lnTo>
                  <a:lnTo>
                    <a:pt x="1789" y="1189"/>
                  </a:lnTo>
                  <a:lnTo>
                    <a:pt x="1736" y="1199"/>
                  </a:lnTo>
                  <a:lnTo>
                    <a:pt x="1683" y="1202"/>
                  </a:lnTo>
                  <a:lnTo>
                    <a:pt x="1658" y="1202"/>
                  </a:lnTo>
                  <a:lnTo>
                    <a:pt x="1627" y="1202"/>
                  </a:lnTo>
                  <a:lnTo>
                    <a:pt x="1589" y="1202"/>
                  </a:lnTo>
                  <a:lnTo>
                    <a:pt x="1546" y="1202"/>
                  </a:lnTo>
                  <a:lnTo>
                    <a:pt x="1497" y="1202"/>
                  </a:lnTo>
                  <a:lnTo>
                    <a:pt x="1442" y="1202"/>
                  </a:lnTo>
                  <a:lnTo>
                    <a:pt x="1385" y="1202"/>
                  </a:lnTo>
                  <a:lnTo>
                    <a:pt x="1325" y="1203"/>
                  </a:lnTo>
                  <a:lnTo>
                    <a:pt x="1261" y="1203"/>
                  </a:lnTo>
                  <a:lnTo>
                    <a:pt x="1196" y="1203"/>
                  </a:lnTo>
                  <a:lnTo>
                    <a:pt x="1129" y="1203"/>
                  </a:lnTo>
                  <a:lnTo>
                    <a:pt x="1061" y="1203"/>
                  </a:lnTo>
                  <a:lnTo>
                    <a:pt x="993" y="1203"/>
                  </a:lnTo>
                  <a:lnTo>
                    <a:pt x="926" y="1203"/>
                  </a:lnTo>
                  <a:lnTo>
                    <a:pt x="859" y="1203"/>
                  </a:lnTo>
                  <a:lnTo>
                    <a:pt x="794" y="1203"/>
                  </a:lnTo>
                  <a:lnTo>
                    <a:pt x="733" y="1203"/>
                  </a:lnTo>
                  <a:lnTo>
                    <a:pt x="674" y="1203"/>
                  </a:lnTo>
                  <a:lnTo>
                    <a:pt x="618" y="1203"/>
                  </a:lnTo>
                  <a:lnTo>
                    <a:pt x="567" y="1203"/>
                  </a:lnTo>
                  <a:lnTo>
                    <a:pt x="520" y="1203"/>
                  </a:lnTo>
                  <a:lnTo>
                    <a:pt x="480" y="1203"/>
                  </a:lnTo>
                  <a:lnTo>
                    <a:pt x="445" y="1203"/>
                  </a:lnTo>
                  <a:lnTo>
                    <a:pt x="417" y="1203"/>
                  </a:lnTo>
                  <a:lnTo>
                    <a:pt x="398" y="1203"/>
                  </a:lnTo>
                  <a:lnTo>
                    <a:pt x="348" y="1200"/>
                  </a:lnTo>
                  <a:lnTo>
                    <a:pt x="300" y="1191"/>
                  </a:lnTo>
                  <a:lnTo>
                    <a:pt x="254" y="1177"/>
                  </a:lnTo>
                  <a:lnTo>
                    <a:pt x="210" y="1156"/>
                  </a:lnTo>
                  <a:lnTo>
                    <a:pt x="169" y="1131"/>
                  </a:lnTo>
                  <a:lnTo>
                    <a:pt x="133" y="1102"/>
                  </a:lnTo>
                  <a:lnTo>
                    <a:pt x="100" y="1069"/>
                  </a:lnTo>
                  <a:lnTo>
                    <a:pt x="70" y="1031"/>
                  </a:lnTo>
                  <a:lnTo>
                    <a:pt x="45" y="991"/>
                  </a:lnTo>
                  <a:lnTo>
                    <a:pt x="26" y="947"/>
                  </a:lnTo>
                  <a:lnTo>
                    <a:pt x="11" y="901"/>
                  </a:lnTo>
                  <a:lnTo>
                    <a:pt x="3" y="853"/>
                  </a:lnTo>
                  <a:lnTo>
                    <a:pt x="0" y="802"/>
                  </a:lnTo>
                  <a:lnTo>
                    <a:pt x="3" y="752"/>
                  </a:lnTo>
                  <a:lnTo>
                    <a:pt x="11" y="704"/>
                  </a:lnTo>
                  <a:lnTo>
                    <a:pt x="26" y="657"/>
                  </a:lnTo>
                  <a:lnTo>
                    <a:pt x="45" y="613"/>
                  </a:lnTo>
                  <a:lnTo>
                    <a:pt x="70" y="574"/>
                  </a:lnTo>
                  <a:lnTo>
                    <a:pt x="100" y="536"/>
                  </a:lnTo>
                  <a:lnTo>
                    <a:pt x="133" y="502"/>
                  </a:lnTo>
                  <a:lnTo>
                    <a:pt x="169" y="473"/>
                  </a:lnTo>
                  <a:lnTo>
                    <a:pt x="210" y="448"/>
                  </a:lnTo>
                  <a:lnTo>
                    <a:pt x="254" y="428"/>
                  </a:lnTo>
                  <a:lnTo>
                    <a:pt x="300" y="413"/>
                  </a:lnTo>
                  <a:lnTo>
                    <a:pt x="348" y="405"/>
                  </a:lnTo>
                  <a:lnTo>
                    <a:pt x="398" y="402"/>
                  </a:lnTo>
                  <a:lnTo>
                    <a:pt x="434" y="403"/>
                  </a:lnTo>
                  <a:lnTo>
                    <a:pt x="451" y="350"/>
                  </a:lnTo>
                  <a:lnTo>
                    <a:pt x="473" y="301"/>
                  </a:lnTo>
                  <a:lnTo>
                    <a:pt x="499" y="254"/>
                  </a:lnTo>
                  <a:lnTo>
                    <a:pt x="529" y="210"/>
                  </a:lnTo>
                  <a:lnTo>
                    <a:pt x="563" y="169"/>
                  </a:lnTo>
                  <a:lnTo>
                    <a:pt x="602" y="132"/>
                  </a:lnTo>
                  <a:lnTo>
                    <a:pt x="644" y="99"/>
                  </a:lnTo>
                  <a:lnTo>
                    <a:pt x="689" y="70"/>
                  </a:lnTo>
                  <a:lnTo>
                    <a:pt x="737" y="45"/>
                  </a:lnTo>
                  <a:lnTo>
                    <a:pt x="788" y="26"/>
                  </a:lnTo>
                  <a:lnTo>
                    <a:pt x="841" y="12"/>
                  </a:lnTo>
                  <a:lnTo>
                    <a:pt x="896" y="3"/>
                  </a:lnTo>
                  <a:lnTo>
                    <a:pt x="9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8" name="Freeform 1479"/>
            <p:cNvSpPr>
              <a:spLocks/>
            </p:cNvSpPr>
            <p:nvPr/>
          </p:nvSpPr>
          <p:spPr bwMode="auto">
            <a:xfrm>
              <a:off x="4001" y="3953"/>
              <a:ext cx="17" cy="34"/>
            </a:xfrm>
            <a:custGeom>
              <a:avLst/>
              <a:gdLst>
                <a:gd name="T0" fmla="*/ 149 w 298"/>
                <a:gd name="T1" fmla="*/ 0 h 598"/>
                <a:gd name="T2" fmla="*/ 179 w 298"/>
                <a:gd name="T3" fmla="*/ 3 h 598"/>
                <a:gd name="T4" fmla="*/ 207 w 298"/>
                <a:gd name="T5" fmla="*/ 11 h 598"/>
                <a:gd name="T6" fmla="*/ 232 w 298"/>
                <a:gd name="T7" fmla="*/ 25 h 598"/>
                <a:gd name="T8" fmla="*/ 254 w 298"/>
                <a:gd name="T9" fmla="*/ 44 h 598"/>
                <a:gd name="T10" fmla="*/ 273 w 298"/>
                <a:gd name="T11" fmla="*/ 66 h 598"/>
                <a:gd name="T12" fmla="*/ 286 w 298"/>
                <a:gd name="T13" fmla="*/ 91 h 598"/>
                <a:gd name="T14" fmla="*/ 295 w 298"/>
                <a:gd name="T15" fmla="*/ 119 h 598"/>
                <a:gd name="T16" fmla="*/ 298 w 298"/>
                <a:gd name="T17" fmla="*/ 149 h 598"/>
                <a:gd name="T18" fmla="*/ 298 w 298"/>
                <a:gd name="T19" fmla="*/ 448 h 598"/>
                <a:gd name="T20" fmla="*/ 295 w 298"/>
                <a:gd name="T21" fmla="*/ 479 h 598"/>
                <a:gd name="T22" fmla="*/ 286 w 298"/>
                <a:gd name="T23" fmla="*/ 507 h 598"/>
                <a:gd name="T24" fmla="*/ 273 w 298"/>
                <a:gd name="T25" fmla="*/ 532 h 598"/>
                <a:gd name="T26" fmla="*/ 254 w 298"/>
                <a:gd name="T27" fmla="*/ 554 h 598"/>
                <a:gd name="T28" fmla="*/ 232 w 298"/>
                <a:gd name="T29" fmla="*/ 573 h 598"/>
                <a:gd name="T30" fmla="*/ 207 w 298"/>
                <a:gd name="T31" fmla="*/ 587 h 598"/>
                <a:gd name="T32" fmla="*/ 179 w 298"/>
                <a:gd name="T33" fmla="*/ 595 h 598"/>
                <a:gd name="T34" fmla="*/ 149 w 298"/>
                <a:gd name="T35" fmla="*/ 598 h 598"/>
                <a:gd name="T36" fmla="*/ 120 w 298"/>
                <a:gd name="T37" fmla="*/ 595 h 598"/>
                <a:gd name="T38" fmla="*/ 92 w 298"/>
                <a:gd name="T39" fmla="*/ 587 h 598"/>
                <a:gd name="T40" fmla="*/ 65 w 298"/>
                <a:gd name="T41" fmla="*/ 573 h 598"/>
                <a:gd name="T42" fmla="*/ 44 w 298"/>
                <a:gd name="T43" fmla="*/ 554 h 598"/>
                <a:gd name="T44" fmla="*/ 26 w 298"/>
                <a:gd name="T45" fmla="*/ 532 h 598"/>
                <a:gd name="T46" fmla="*/ 12 w 298"/>
                <a:gd name="T47" fmla="*/ 507 h 598"/>
                <a:gd name="T48" fmla="*/ 3 w 298"/>
                <a:gd name="T49" fmla="*/ 479 h 598"/>
                <a:gd name="T50" fmla="*/ 0 w 298"/>
                <a:gd name="T51" fmla="*/ 448 h 598"/>
                <a:gd name="T52" fmla="*/ 0 w 298"/>
                <a:gd name="T53" fmla="*/ 149 h 598"/>
                <a:gd name="T54" fmla="*/ 3 w 298"/>
                <a:gd name="T55" fmla="*/ 119 h 598"/>
                <a:gd name="T56" fmla="*/ 12 w 298"/>
                <a:gd name="T57" fmla="*/ 91 h 598"/>
                <a:gd name="T58" fmla="*/ 26 w 298"/>
                <a:gd name="T59" fmla="*/ 66 h 598"/>
                <a:gd name="T60" fmla="*/ 44 w 298"/>
                <a:gd name="T61" fmla="*/ 44 h 598"/>
                <a:gd name="T62" fmla="*/ 65 w 298"/>
                <a:gd name="T63" fmla="*/ 25 h 598"/>
                <a:gd name="T64" fmla="*/ 92 w 298"/>
                <a:gd name="T65" fmla="*/ 11 h 598"/>
                <a:gd name="T66" fmla="*/ 120 w 298"/>
                <a:gd name="T67" fmla="*/ 3 h 598"/>
                <a:gd name="T68" fmla="*/ 149 w 298"/>
                <a:gd name="T69" fmla="*/ 0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98" h="598">
                  <a:moveTo>
                    <a:pt x="149" y="0"/>
                  </a:moveTo>
                  <a:lnTo>
                    <a:pt x="179" y="3"/>
                  </a:lnTo>
                  <a:lnTo>
                    <a:pt x="207" y="11"/>
                  </a:lnTo>
                  <a:lnTo>
                    <a:pt x="232" y="25"/>
                  </a:lnTo>
                  <a:lnTo>
                    <a:pt x="254" y="44"/>
                  </a:lnTo>
                  <a:lnTo>
                    <a:pt x="273" y="66"/>
                  </a:lnTo>
                  <a:lnTo>
                    <a:pt x="286" y="91"/>
                  </a:lnTo>
                  <a:lnTo>
                    <a:pt x="295" y="119"/>
                  </a:lnTo>
                  <a:lnTo>
                    <a:pt x="298" y="149"/>
                  </a:lnTo>
                  <a:lnTo>
                    <a:pt x="298" y="448"/>
                  </a:lnTo>
                  <a:lnTo>
                    <a:pt x="295" y="479"/>
                  </a:lnTo>
                  <a:lnTo>
                    <a:pt x="286" y="507"/>
                  </a:lnTo>
                  <a:lnTo>
                    <a:pt x="273" y="532"/>
                  </a:lnTo>
                  <a:lnTo>
                    <a:pt x="254" y="554"/>
                  </a:lnTo>
                  <a:lnTo>
                    <a:pt x="232" y="573"/>
                  </a:lnTo>
                  <a:lnTo>
                    <a:pt x="207" y="587"/>
                  </a:lnTo>
                  <a:lnTo>
                    <a:pt x="179" y="595"/>
                  </a:lnTo>
                  <a:lnTo>
                    <a:pt x="149" y="598"/>
                  </a:lnTo>
                  <a:lnTo>
                    <a:pt x="120" y="595"/>
                  </a:lnTo>
                  <a:lnTo>
                    <a:pt x="92" y="587"/>
                  </a:lnTo>
                  <a:lnTo>
                    <a:pt x="65" y="573"/>
                  </a:lnTo>
                  <a:lnTo>
                    <a:pt x="44" y="554"/>
                  </a:lnTo>
                  <a:lnTo>
                    <a:pt x="26" y="532"/>
                  </a:lnTo>
                  <a:lnTo>
                    <a:pt x="12" y="507"/>
                  </a:lnTo>
                  <a:lnTo>
                    <a:pt x="3" y="479"/>
                  </a:lnTo>
                  <a:lnTo>
                    <a:pt x="0" y="448"/>
                  </a:lnTo>
                  <a:lnTo>
                    <a:pt x="0" y="149"/>
                  </a:lnTo>
                  <a:lnTo>
                    <a:pt x="3" y="119"/>
                  </a:lnTo>
                  <a:lnTo>
                    <a:pt x="12" y="91"/>
                  </a:lnTo>
                  <a:lnTo>
                    <a:pt x="26" y="66"/>
                  </a:lnTo>
                  <a:lnTo>
                    <a:pt x="44" y="44"/>
                  </a:lnTo>
                  <a:lnTo>
                    <a:pt x="65" y="25"/>
                  </a:lnTo>
                  <a:lnTo>
                    <a:pt x="92" y="11"/>
                  </a:lnTo>
                  <a:lnTo>
                    <a:pt x="120" y="3"/>
                  </a:lnTo>
                  <a:lnTo>
                    <a:pt x="1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9" name="Freeform 1480"/>
            <p:cNvSpPr>
              <a:spLocks/>
            </p:cNvSpPr>
            <p:nvPr/>
          </p:nvSpPr>
          <p:spPr bwMode="auto">
            <a:xfrm>
              <a:off x="4022" y="3891"/>
              <a:ext cx="33" cy="17"/>
            </a:xfrm>
            <a:custGeom>
              <a:avLst/>
              <a:gdLst>
                <a:gd name="T0" fmla="*/ 149 w 595"/>
                <a:gd name="T1" fmla="*/ 0 h 298"/>
                <a:gd name="T2" fmla="*/ 446 w 595"/>
                <a:gd name="T3" fmla="*/ 0 h 298"/>
                <a:gd name="T4" fmla="*/ 476 w 595"/>
                <a:gd name="T5" fmla="*/ 3 h 298"/>
                <a:gd name="T6" fmla="*/ 504 w 595"/>
                <a:gd name="T7" fmla="*/ 11 h 298"/>
                <a:gd name="T8" fmla="*/ 529 w 595"/>
                <a:gd name="T9" fmla="*/ 25 h 298"/>
                <a:gd name="T10" fmla="*/ 551 w 595"/>
                <a:gd name="T11" fmla="*/ 44 h 298"/>
                <a:gd name="T12" fmla="*/ 570 w 595"/>
                <a:gd name="T13" fmla="*/ 66 h 298"/>
                <a:gd name="T14" fmla="*/ 583 w 595"/>
                <a:gd name="T15" fmla="*/ 91 h 298"/>
                <a:gd name="T16" fmla="*/ 592 w 595"/>
                <a:gd name="T17" fmla="*/ 119 h 298"/>
                <a:gd name="T18" fmla="*/ 595 w 595"/>
                <a:gd name="T19" fmla="*/ 149 h 298"/>
                <a:gd name="T20" fmla="*/ 592 w 595"/>
                <a:gd name="T21" fmla="*/ 179 h 298"/>
                <a:gd name="T22" fmla="*/ 583 w 595"/>
                <a:gd name="T23" fmla="*/ 207 h 298"/>
                <a:gd name="T24" fmla="*/ 570 w 595"/>
                <a:gd name="T25" fmla="*/ 232 h 298"/>
                <a:gd name="T26" fmla="*/ 551 w 595"/>
                <a:gd name="T27" fmla="*/ 255 h 298"/>
                <a:gd name="T28" fmla="*/ 529 w 595"/>
                <a:gd name="T29" fmla="*/ 273 h 298"/>
                <a:gd name="T30" fmla="*/ 504 w 595"/>
                <a:gd name="T31" fmla="*/ 287 h 298"/>
                <a:gd name="T32" fmla="*/ 476 w 595"/>
                <a:gd name="T33" fmla="*/ 295 h 298"/>
                <a:gd name="T34" fmla="*/ 446 w 595"/>
                <a:gd name="T35" fmla="*/ 298 h 298"/>
                <a:gd name="T36" fmla="*/ 149 w 595"/>
                <a:gd name="T37" fmla="*/ 298 h 298"/>
                <a:gd name="T38" fmla="*/ 119 w 595"/>
                <a:gd name="T39" fmla="*/ 295 h 298"/>
                <a:gd name="T40" fmla="*/ 90 w 595"/>
                <a:gd name="T41" fmla="*/ 287 h 298"/>
                <a:gd name="T42" fmla="*/ 65 w 595"/>
                <a:gd name="T43" fmla="*/ 273 h 298"/>
                <a:gd name="T44" fmla="*/ 44 w 595"/>
                <a:gd name="T45" fmla="*/ 255 h 298"/>
                <a:gd name="T46" fmla="*/ 26 w 595"/>
                <a:gd name="T47" fmla="*/ 232 h 298"/>
                <a:gd name="T48" fmla="*/ 11 w 595"/>
                <a:gd name="T49" fmla="*/ 207 h 298"/>
                <a:gd name="T50" fmla="*/ 3 w 595"/>
                <a:gd name="T51" fmla="*/ 179 h 298"/>
                <a:gd name="T52" fmla="*/ 0 w 595"/>
                <a:gd name="T53" fmla="*/ 149 h 298"/>
                <a:gd name="T54" fmla="*/ 3 w 595"/>
                <a:gd name="T55" fmla="*/ 119 h 298"/>
                <a:gd name="T56" fmla="*/ 11 w 595"/>
                <a:gd name="T57" fmla="*/ 91 h 298"/>
                <a:gd name="T58" fmla="*/ 26 w 595"/>
                <a:gd name="T59" fmla="*/ 66 h 298"/>
                <a:gd name="T60" fmla="*/ 44 w 595"/>
                <a:gd name="T61" fmla="*/ 44 h 298"/>
                <a:gd name="T62" fmla="*/ 65 w 595"/>
                <a:gd name="T63" fmla="*/ 25 h 298"/>
                <a:gd name="T64" fmla="*/ 90 w 595"/>
                <a:gd name="T65" fmla="*/ 11 h 298"/>
                <a:gd name="T66" fmla="*/ 119 w 595"/>
                <a:gd name="T67" fmla="*/ 3 h 298"/>
                <a:gd name="T68" fmla="*/ 149 w 595"/>
                <a:gd name="T69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5" h="298">
                  <a:moveTo>
                    <a:pt x="149" y="0"/>
                  </a:moveTo>
                  <a:lnTo>
                    <a:pt x="446" y="0"/>
                  </a:lnTo>
                  <a:lnTo>
                    <a:pt x="476" y="3"/>
                  </a:lnTo>
                  <a:lnTo>
                    <a:pt x="504" y="11"/>
                  </a:lnTo>
                  <a:lnTo>
                    <a:pt x="529" y="25"/>
                  </a:lnTo>
                  <a:lnTo>
                    <a:pt x="551" y="44"/>
                  </a:lnTo>
                  <a:lnTo>
                    <a:pt x="570" y="66"/>
                  </a:lnTo>
                  <a:lnTo>
                    <a:pt x="583" y="91"/>
                  </a:lnTo>
                  <a:lnTo>
                    <a:pt x="592" y="119"/>
                  </a:lnTo>
                  <a:lnTo>
                    <a:pt x="595" y="149"/>
                  </a:lnTo>
                  <a:lnTo>
                    <a:pt x="592" y="179"/>
                  </a:lnTo>
                  <a:lnTo>
                    <a:pt x="583" y="207"/>
                  </a:lnTo>
                  <a:lnTo>
                    <a:pt x="570" y="232"/>
                  </a:lnTo>
                  <a:lnTo>
                    <a:pt x="551" y="255"/>
                  </a:lnTo>
                  <a:lnTo>
                    <a:pt x="529" y="273"/>
                  </a:lnTo>
                  <a:lnTo>
                    <a:pt x="504" y="287"/>
                  </a:lnTo>
                  <a:lnTo>
                    <a:pt x="476" y="295"/>
                  </a:lnTo>
                  <a:lnTo>
                    <a:pt x="446" y="298"/>
                  </a:lnTo>
                  <a:lnTo>
                    <a:pt x="149" y="298"/>
                  </a:lnTo>
                  <a:lnTo>
                    <a:pt x="119" y="295"/>
                  </a:lnTo>
                  <a:lnTo>
                    <a:pt x="90" y="287"/>
                  </a:lnTo>
                  <a:lnTo>
                    <a:pt x="65" y="273"/>
                  </a:lnTo>
                  <a:lnTo>
                    <a:pt x="44" y="255"/>
                  </a:lnTo>
                  <a:lnTo>
                    <a:pt x="26" y="232"/>
                  </a:lnTo>
                  <a:lnTo>
                    <a:pt x="11" y="207"/>
                  </a:lnTo>
                  <a:lnTo>
                    <a:pt x="3" y="179"/>
                  </a:lnTo>
                  <a:lnTo>
                    <a:pt x="0" y="149"/>
                  </a:lnTo>
                  <a:lnTo>
                    <a:pt x="3" y="119"/>
                  </a:lnTo>
                  <a:lnTo>
                    <a:pt x="11" y="91"/>
                  </a:lnTo>
                  <a:lnTo>
                    <a:pt x="26" y="66"/>
                  </a:lnTo>
                  <a:lnTo>
                    <a:pt x="44" y="44"/>
                  </a:lnTo>
                  <a:lnTo>
                    <a:pt x="65" y="25"/>
                  </a:lnTo>
                  <a:lnTo>
                    <a:pt x="90" y="11"/>
                  </a:lnTo>
                  <a:lnTo>
                    <a:pt x="119" y="3"/>
                  </a:lnTo>
                  <a:lnTo>
                    <a:pt x="1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0" name="Freeform 1481"/>
            <p:cNvSpPr>
              <a:spLocks/>
            </p:cNvSpPr>
            <p:nvPr/>
          </p:nvSpPr>
          <p:spPr bwMode="auto">
            <a:xfrm>
              <a:off x="4001" y="3903"/>
              <a:ext cx="17" cy="34"/>
            </a:xfrm>
            <a:custGeom>
              <a:avLst/>
              <a:gdLst>
                <a:gd name="T0" fmla="*/ 149 w 298"/>
                <a:gd name="T1" fmla="*/ 0 h 599"/>
                <a:gd name="T2" fmla="*/ 179 w 298"/>
                <a:gd name="T3" fmla="*/ 3 h 599"/>
                <a:gd name="T4" fmla="*/ 207 w 298"/>
                <a:gd name="T5" fmla="*/ 11 h 599"/>
                <a:gd name="T6" fmla="*/ 232 w 298"/>
                <a:gd name="T7" fmla="*/ 25 h 599"/>
                <a:gd name="T8" fmla="*/ 254 w 298"/>
                <a:gd name="T9" fmla="*/ 44 h 599"/>
                <a:gd name="T10" fmla="*/ 273 w 298"/>
                <a:gd name="T11" fmla="*/ 66 h 599"/>
                <a:gd name="T12" fmla="*/ 286 w 298"/>
                <a:gd name="T13" fmla="*/ 91 h 599"/>
                <a:gd name="T14" fmla="*/ 295 w 298"/>
                <a:gd name="T15" fmla="*/ 119 h 599"/>
                <a:gd name="T16" fmla="*/ 298 w 298"/>
                <a:gd name="T17" fmla="*/ 149 h 599"/>
                <a:gd name="T18" fmla="*/ 298 w 298"/>
                <a:gd name="T19" fmla="*/ 449 h 599"/>
                <a:gd name="T20" fmla="*/ 295 w 298"/>
                <a:gd name="T21" fmla="*/ 479 h 599"/>
                <a:gd name="T22" fmla="*/ 286 w 298"/>
                <a:gd name="T23" fmla="*/ 507 h 599"/>
                <a:gd name="T24" fmla="*/ 273 w 298"/>
                <a:gd name="T25" fmla="*/ 533 h 599"/>
                <a:gd name="T26" fmla="*/ 254 w 298"/>
                <a:gd name="T27" fmla="*/ 555 h 599"/>
                <a:gd name="T28" fmla="*/ 232 w 298"/>
                <a:gd name="T29" fmla="*/ 572 h 599"/>
                <a:gd name="T30" fmla="*/ 207 w 298"/>
                <a:gd name="T31" fmla="*/ 586 h 599"/>
                <a:gd name="T32" fmla="*/ 179 w 298"/>
                <a:gd name="T33" fmla="*/ 596 h 599"/>
                <a:gd name="T34" fmla="*/ 149 w 298"/>
                <a:gd name="T35" fmla="*/ 599 h 599"/>
                <a:gd name="T36" fmla="*/ 120 w 298"/>
                <a:gd name="T37" fmla="*/ 596 h 599"/>
                <a:gd name="T38" fmla="*/ 92 w 298"/>
                <a:gd name="T39" fmla="*/ 586 h 599"/>
                <a:gd name="T40" fmla="*/ 65 w 298"/>
                <a:gd name="T41" fmla="*/ 572 h 599"/>
                <a:gd name="T42" fmla="*/ 44 w 298"/>
                <a:gd name="T43" fmla="*/ 555 h 599"/>
                <a:gd name="T44" fmla="*/ 26 w 298"/>
                <a:gd name="T45" fmla="*/ 533 h 599"/>
                <a:gd name="T46" fmla="*/ 12 w 298"/>
                <a:gd name="T47" fmla="*/ 507 h 599"/>
                <a:gd name="T48" fmla="*/ 3 w 298"/>
                <a:gd name="T49" fmla="*/ 479 h 599"/>
                <a:gd name="T50" fmla="*/ 0 w 298"/>
                <a:gd name="T51" fmla="*/ 449 h 599"/>
                <a:gd name="T52" fmla="*/ 0 w 298"/>
                <a:gd name="T53" fmla="*/ 149 h 599"/>
                <a:gd name="T54" fmla="*/ 3 w 298"/>
                <a:gd name="T55" fmla="*/ 119 h 599"/>
                <a:gd name="T56" fmla="*/ 12 w 298"/>
                <a:gd name="T57" fmla="*/ 91 h 599"/>
                <a:gd name="T58" fmla="*/ 26 w 298"/>
                <a:gd name="T59" fmla="*/ 66 h 599"/>
                <a:gd name="T60" fmla="*/ 44 w 298"/>
                <a:gd name="T61" fmla="*/ 44 h 599"/>
                <a:gd name="T62" fmla="*/ 65 w 298"/>
                <a:gd name="T63" fmla="*/ 25 h 599"/>
                <a:gd name="T64" fmla="*/ 92 w 298"/>
                <a:gd name="T65" fmla="*/ 11 h 599"/>
                <a:gd name="T66" fmla="*/ 120 w 298"/>
                <a:gd name="T67" fmla="*/ 3 h 599"/>
                <a:gd name="T68" fmla="*/ 149 w 298"/>
                <a:gd name="T69" fmla="*/ 0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98" h="599">
                  <a:moveTo>
                    <a:pt x="149" y="0"/>
                  </a:moveTo>
                  <a:lnTo>
                    <a:pt x="179" y="3"/>
                  </a:lnTo>
                  <a:lnTo>
                    <a:pt x="207" y="11"/>
                  </a:lnTo>
                  <a:lnTo>
                    <a:pt x="232" y="25"/>
                  </a:lnTo>
                  <a:lnTo>
                    <a:pt x="254" y="44"/>
                  </a:lnTo>
                  <a:lnTo>
                    <a:pt x="273" y="66"/>
                  </a:lnTo>
                  <a:lnTo>
                    <a:pt x="286" y="91"/>
                  </a:lnTo>
                  <a:lnTo>
                    <a:pt x="295" y="119"/>
                  </a:lnTo>
                  <a:lnTo>
                    <a:pt x="298" y="149"/>
                  </a:lnTo>
                  <a:lnTo>
                    <a:pt x="298" y="449"/>
                  </a:lnTo>
                  <a:lnTo>
                    <a:pt x="295" y="479"/>
                  </a:lnTo>
                  <a:lnTo>
                    <a:pt x="286" y="507"/>
                  </a:lnTo>
                  <a:lnTo>
                    <a:pt x="273" y="533"/>
                  </a:lnTo>
                  <a:lnTo>
                    <a:pt x="254" y="555"/>
                  </a:lnTo>
                  <a:lnTo>
                    <a:pt x="232" y="572"/>
                  </a:lnTo>
                  <a:lnTo>
                    <a:pt x="207" y="586"/>
                  </a:lnTo>
                  <a:lnTo>
                    <a:pt x="179" y="596"/>
                  </a:lnTo>
                  <a:lnTo>
                    <a:pt x="149" y="599"/>
                  </a:lnTo>
                  <a:lnTo>
                    <a:pt x="120" y="596"/>
                  </a:lnTo>
                  <a:lnTo>
                    <a:pt x="92" y="586"/>
                  </a:lnTo>
                  <a:lnTo>
                    <a:pt x="65" y="572"/>
                  </a:lnTo>
                  <a:lnTo>
                    <a:pt x="44" y="555"/>
                  </a:lnTo>
                  <a:lnTo>
                    <a:pt x="26" y="533"/>
                  </a:lnTo>
                  <a:lnTo>
                    <a:pt x="12" y="507"/>
                  </a:lnTo>
                  <a:lnTo>
                    <a:pt x="3" y="479"/>
                  </a:lnTo>
                  <a:lnTo>
                    <a:pt x="0" y="449"/>
                  </a:lnTo>
                  <a:lnTo>
                    <a:pt x="0" y="149"/>
                  </a:lnTo>
                  <a:lnTo>
                    <a:pt x="3" y="119"/>
                  </a:lnTo>
                  <a:lnTo>
                    <a:pt x="12" y="91"/>
                  </a:lnTo>
                  <a:lnTo>
                    <a:pt x="26" y="66"/>
                  </a:lnTo>
                  <a:lnTo>
                    <a:pt x="44" y="44"/>
                  </a:lnTo>
                  <a:lnTo>
                    <a:pt x="65" y="25"/>
                  </a:lnTo>
                  <a:lnTo>
                    <a:pt x="92" y="11"/>
                  </a:lnTo>
                  <a:lnTo>
                    <a:pt x="120" y="3"/>
                  </a:lnTo>
                  <a:lnTo>
                    <a:pt x="1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1" name="Freeform 1482"/>
            <p:cNvSpPr>
              <a:spLocks/>
            </p:cNvSpPr>
            <p:nvPr/>
          </p:nvSpPr>
          <p:spPr bwMode="auto">
            <a:xfrm>
              <a:off x="4121" y="4020"/>
              <a:ext cx="33" cy="16"/>
            </a:xfrm>
            <a:custGeom>
              <a:avLst/>
              <a:gdLst>
                <a:gd name="T0" fmla="*/ 148 w 595"/>
                <a:gd name="T1" fmla="*/ 0 h 299"/>
                <a:gd name="T2" fmla="*/ 446 w 595"/>
                <a:gd name="T3" fmla="*/ 0 h 299"/>
                <a:gd name="T4" fmla="*/ 477 w 595"/>
                <a:gd name="T5" fmla="*/ 3 h 299"/>
                <a:gd name="T6" fmla="*/ 504 w 595"/>
                <a:gd name="T7" fmla="*/ 12 h 299"/>
                <a:gd name="T8" fmla="*/ 530 w 595"/>
                <a:gd name="T9" fmla="*/ 25 h 299"/>
                <a:gd name="T10" fmla="*/ 552 w 595"/>
                <a:gd name="T11" fmla="*/ 44 h 299"/>
                <a:gd name="T12" fmla="*/ 569 w 595"/>
                <a:gd name="T13" fmla="*/ 66 h 299"/>
                <a:gd name="T14" fmla="*/ 583 w 595"/>
                <a:gd name="T15" fmla="*/ 91 h 299"/>
                <a:gd name="T16" fmla="*/ 592 w 595"/>
                <a:gd name="T17" fmla="*/ 120 h 299"/>
                <a:gd name="T18" fmla="*/ 595 w 595"/>
                <a:gd name="T19" fmla="*/ 150 h 299"/>
                <a:gd name="T20" fmla="*/ 592 w 595"/>
                <a:gd name="T21" fmla="*/ 179 h 299"/>
                <a:gd name="T22" fmla="*/ 583 w 595"/>
                <a:gd name="T23" fmla="*/ 208 h 299"/>
                <a:gd name="T24" fmla="*/ 569 w 595"/>
                <a:gd name="T25" fmla="*/ 233 h 299"/>
                <a:gd name="T26" fmla="*/ 552 w 595"/>
                <a:gd name="T27" fmla="*/ 255 h 299"/>
                <a:gd name="T28" fmla="*/ 530 w 595"/>
                <a:gd name="T29" fmla="*/ 274 h 299"/>
                <a:gd name="T30" fmla="*/ 504 w 595"/>
                <a:gd name="T31" fmla="*/ 287 h 299"/>
                <a:gd name="T32" fmla="*/ 477 w 595"/>
                <a:gd name="T33" fmla="*/ 296 h 299"/>
                <a:gd name="T34" fmla="*/ 446 w 595"/>
                <a:gd name="T35" fmla="*/ 299 h 299"/>
                <a:gd name="T36" fmla="*/ 148 w 595"/>
                <a:gd name="T37" fmla="*/ 299 h 299"/>
                <a:gd name="T38" fmla="*/ 119 w 595"/>
                <a:gd name="T39" fmla="*/ 296 h 299"/>
                <a:gd name="T40" fmla="*/ 91 w 595"/>
                <a:gd name="T41" fmla="*/ 287 h 299"/>
                <a:gd name="T42" fmla="*/ 66 w 595"/>
                <a:gd name="T43" fmla="*/ 274 h 299"/>
                <a:gd name="T44" fmla="*/ 44 w 595"/>
                <a:gd name="T45" fmla="*/ 255 h 299"/>
                <a:gd name="T46" fmla="*/ 25 w 595"/>
                <a:gd name="T47" fmla="*/ 233 h 299"/>
                <a:gd name="T48" fmla="*/ 12 w 595"/>
                <a:gd name="T49" fmla="*/ 208 h 299"/>
                <a:gd name="T50" fmla="*/ 4 w 595"/>
                <a:gd name="T51" fmla="*/ 179 h 299"/>
                <a:gd name="T52" fmla="*/ 0 w 595"/>
                <a:gd name="T53" fmla="*/ 150 h 299"/>
                <a:gd name="T54" fmla="*/ 4 w 595"/>
                <a:gd name="T55" fmla="*/ 120 h 299"/>
                <a:gd name="T56" fmla="*/ 12 w 595"/>
                <a:gd name="T57" fmla="*/ 91 h 299"/>
                <a:gd name="T58" fmla="*/ 25 w 595"/>
                <a:gd name="T59" fmla="*/ 66 h 299"/>
                <a:gd name="T60" fmla="*/ 44 w 595"/>
                <a:gd name="T61" fmla="*/ 44 h 299"/>
                <a:gd name="T62" fmla="*/ 66 w 595"/>
                <a:gd name="T63" fmla="*/ 25 h 299"/>
                <a:gd name="T64" fmla="*/ 91 w 595"/>
                <a:gd name="T65" fmla="*/ 12 h 299"/>
                <a:gd name="T66" fmla="*/ 119 w 595"/>
                <a:gd name="T67" fmla="*/ 3 h 299"/>
                <a:gd name="T68" fmla="*/ 148 w 595"/>
                <a:gd name="T69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5" h="299">
                  <a:moveTo>
                    <a:pt x="148" y="0"/>
                  </a:moveTo>
                  <a:lnTo>
                    <a:pt x="446" y="0"/>
                  </a:lnTo>
                  <a:lnTo>
                    <a:pt x="477" y="3"/>
                  </a:lnTo>
                  <a:lnTo>
                    <a:pt x="504" y="12"/>
                  </a:lnTo>
                  <a:lnTo>
                    <a:pt x="530" y="25"/>
                  </a:lnTo>
                  <a:lnTo>
                    <a:pt x="552" y="44"/>
                  </a:lnTo>
                  <a:lnTo>
                    <a:pt x="569" y="66"/>
                  </a:lnTo>
                  <a:lnTo>
                    <a:pt x="583" y="91"/>
                  </a:lnTo>
                  <a:lnTo>
                    <a:pt x="592" y="120"/>
                  </a:lnTo>
                  <a:lnTo>
                    <a:pt x="595" y="150"/>
                  </a:lnTo>
                  <a:lnTo>
                    <a:pt x="592" y="179"/>
                  </a:lnTo>
                  <a:lnTo>
                    <a:pt x="583" y="208"/>
                  </a:lnTo>
                  <a:lnTo>
                    <a:pt x="569" y="233"/>
                  </a:lnTo>
                  <a:lnTo>
                    <a:pt x="552" y="255"/>
                  </a:lnTo>
                  <a:lnTo>
                    <a:pt x="530" y="274"/>
                  </a:lnTo>
                  <a:lnTo>
                    <a:pt x="504" y="287"/>
                  </a:lnTo>
                  <a:lnTo>
                    <a:pt x="477" y="296"/>
                  </a:lnTo>
                  <a:lnTo>
                    <a:pt x="446" y="299"/>
                  </a:lnTo>
                  <a:lnTo>
                    <a:pt x="148" y="299"/>
                  </a:lnTo>
                  <a:lnTo>
                    <a:pt x="119" y="296"/>
                  </a:lnTo>
                  <a:lnTo>
                    <a:pt x="91" y="287"/>
                  </a:lnTo>
                  <a:lnTo>
                    <a:pt x="66" y="274"/>
                  </a:lnTo>
                  <a:lnTo>
                    <a:pt x="44" y="255"/>
                  </a:lnTo>
                  <a:lnTo>
                    <a:pt x="25" y="233"/>
                  </a:lnTo>
                  <a:lnTo>
                    <a:pt x="12" y="208"/>
                  </a:lnTo>
                  <a:lnTo>
                    <a:pt x="4" y="179"/>
                  </a:lnTo>
                  <a:lnTo>
                    <a:pt x="0" y="150"/>
                  </a:lnTo>
                  <a:lnTo>
                    <a:pt x="4" y="120"/>
                  </a:lnTo>
                  <a:lnTo>
                    <a:pt x="12" y="91"/>
                  </a:lnTo>
                  <a:lnTo>
                    <a:pt x="25" y="66"/>
                  </a:lnTo>
                  <a:lnTo>
                    <a:pt x="44" y="44"/>
                  </a:lnTo>
                  <a:lnTo>
                    <a:pt x="66" y="25"/>
                  </a:lnTo>
                  <a:lnTo>
                    <a:pt x="91" y="12"/>
                  </a:lnTo>
                  <a:lnTo>
                    <a:pt x="119" y="3"/>
                  </a:lnTo>
                  <a:lnTo>
                    <a:pt x="1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2" name="Freeform 1483"/>
            <p:cNvSpPr>
              <a:spLocks/>
            </p:cNvSpPr>
            <p:nvPr/>
          </p:nvSpPr>
          <p:spPr bwMode="auto">
            <a:xfrm>
              <a:off x="4158" y="3941"/>
              <a:ext cx="17" cy="33"/>
            </a:xfrm>
            <a:custGeom>
              <a:avLst/>
              <a:gdLst>
                <a:gd name="T0" fmla="*/ 148 w 297"/>
                <a:gd name="T1" fmla="*/ 0 h 599"/>
                <a:gd name="T2" fmla="*/ 178 w 297"/>
                <a:gd name="T3" fmla="*/ 3 h 599"/>
                <a:gd name="T4" fmla="*/ 207 w 297"/>
                <a:gd name="T5" fmla="*/ 12 h 599"/>
                <a:gd name="T6" fmla="*/ 232 w 297"/>
                <a:gd name="T7" fmla="*/ 25 h 599"/>
                <a:gd name="T8" fmla="*/ 254 w 297"/>
                <a:gd name="T9" fmla="*/ 44 h 599"/>
                <a:gd name="T10" fmla="*/ 272 w 297"/>
                <a:gd name="T11" fmla="*/ 66 h 599"/>
                <a:gd name="T12" fmla="*/ 286 w 297"/>
                <a:gd name="T13" fmla="*/ 91 h 599"/>
                <a:gd name="T14" fmla="*/ 294 w 297"/>
                <a:gd name="T15" fmla="*/ 120 h 599"/>
                <a:gd name="T16" fmla="*/ 297 w 297"/>
                <a:gd name="T17" fmla="*/ 150 h 599"/>
                <a:gd name="T18" fmla="*/ 297 w 297"/>
                <a:gd name="T19" fmla="*/ 449 h 599"/>
                <a:gd name="T20" fmla="*/ 294 w 297"/>
                <a:gd name="T21" fmla="*/ 479 h 599"/>
                <a:gd name="T22" fmla="*/ 286 w 297"/>
                <a:gd name="T23" fmla="*/ 508 h 599"/>
                <a:gd name="T24" fmla="*/ 272 w 297"/>
                <a:gd name="T25" fmla="*/ 533 h 599"/>
                <a:gd name="T26" fmla="*/ 254 w 297"/>
                <a:gd name="T27" fmla="*/ 555 h 599"/>
                <a:gd name="T28" fmla="*/ 232 w 297"/>
                <a:gd name="T29" fmla="*/ 573 h 599"/>
                <a:gd name="T30" fmla="*/ 207 w 297"/>
                <a:gd name="T31" fmla="*/ 587 h 599"/>
                <a:gd name="T32" fmla="*/ 178 w 297"/>
                <a:gd name="T33" fmla="*/ 596 h 599"/>
                <a:gd name="T34" fmla="*/ 148 w 297"/>
                <a:gd name="T35" fmla="*/ 599 h 599"/>
                <a:gd name="T36" fmla="*/ 119 w 297"/>
                <a:gd name="T37" fmla="*/ 596 h 599"/>
                <a:gd name="T38" fmla="*/ 91 w 297"/>
                <a:gd name="T39" fmla="*/ 587 h 599"/>
                <a:gd name="T40" fmla="*/ 66 w 297"/>
                <a:gd name="T41" fmla="*/ 573 h 599"/>
                <a:gd name="T42" fmla="*/ 44 w 297"/>
                <a:gd name="T43" fmla="*/ 555 h 599"/>
                <a:gd name="T44" fmla="*/ 25 w 297"/>
                <a:gd name="T45" fmla="*/ 533 h 599"/>
                <a:gd name="T46" fmla="*/ 12 w 297"/>
                <a:gd name="T47" fmla="*/ 508 h 599"/>
                <a:gd name="T48" fmla="*/ 3 w 297"/>
                <a:gd name="T49" fmla="*/ 479 h 599"/>
                <a:gd name="T50" fmla="*/ 0 w 297"/>
                <a:gd name="T51" fmla="*/ 449 h 599"/>
                <a:gd name="T52" fmla="*/ 0 w 297"/>
                <a:gd name="T53" fmla="*/ 150 h 599"/>
                <a:gd name="T54" fmla="*/ 3 w 297"/>
                <a:gd name="T55" fmla="*/ 120 h 599"/>
                <a:gd name="T56" fmla="*/ 12 w 297"/>
                <a:gd name="T57" fmla="*/ 91 h 599"/>
                <a:gd name="T58" fmla="*/ 25 w 297"/>
                <a:gd name="T59" fmla="*/ 66 h 599"/>
                <a:gd name="T60" fmla="*/ 44 w 297"/>
                <a:gd name="T61" fmla="*/ 44 h 599"/>
                <a:gd name="T62" fmla="*/ 66 w 297"/>
                <a:gd name="T63" fmla="*/ 25 h 599"/>
                <a:gd name="T64" fmla="*/ 91 w 297"/>
                <a:gd name="T65" fmla="*/ 12 h 599"/>
                <a:gd name="T66" fmla="*/ 119 w 297"/>
                <a:gd name="T67" fmla="*/ 3 h 599"/>
                <a:gd name="T68" fmla="*/ 148 w 297"/>
                <a:gd name="T69" fmla="*/ 0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97" h="599">
                  <a:moveTo>
                    <a:pt x="148" y="0"/>
                  </a:moveTo>
                  <a:lnTo>
                    <a:pt x="178" y="3"/>
                  </a:lnTo>
                  <a:lnTo>
                    <a:pt x="207" y="12"/>
                  </a:lnTo>
                  <a:lnTo>
                    <a:pt x="232" y="25"/>
                  </a:lnTo>
                  <a:lnTo>
                    <a:pt x="254" y="44"/>
                  </a:lnTo>
                  <a:lnTo>
                    <a:pt x="272" y="66"/>
                  </a:lnTo>
                  <a:lnTo>
                    <a:pt x="286" y="91"/>
                  </a:lnTo>
                  <a:lnTo>
                    <a:pt x="294" y="120"/>
                  </a:lnTo>
                  <a:lnTo>
                    <a:pt x="297" y="150"/>
                  </a:lnTo>
                  <a:lnTo>
                    <a:pt x="297" y="449"/>
                  </a:lnTo>
                  <a:lnTo>
                    <a:pt x="294" y="479"/>
                  </a:lnTo>
                  <a:lnTo>
                    <a:pt x="286" y="508"/>
                  </a:lnTo>
                  <a:lnTo>
                    <a:pt x="272" y="533"/>
                  </a:lnTo>
                  <a:lnTo>
                    <a:pt x="254" y="555"/>
                  </a:lnTo>
                  <a:lnTo>
                    <a:pt x="232" y="573"/>
                  </a:lnTo>
                  <a:lnTo>
                    <a:pt x="207" y="587"/>
                  </a:lnTo>
                  <a:lnTo>
                    <a:pt x="178" y="596"/>
                  </a:lnTo>
                  <a:lnTo>
                    <a:pt x="148" y="599"/>
                  </a:lnTo>
                  <a:lnTo>
                    <a:pt x="119" y="596"/>
                  </a:lnTo>
                  <a:lnTo>
                    <a:pt x="91" y="587"/>
                  </a:lnTo>
                  <a:lnTo>
                    <a:pt x="66" y="573"/>
                  </a:lnTo>
                  <a:lnTo>
                    <a:pt x="44" y="555"/>
                  </a:lnTo>
                  <a:lnTo>
                    <a:pt x="25" y="533"/>
                  </a:lnTo>
                  <a:lnTo>
                    <a:pt x="12" y="508"/>
                  </a:lnTo>
                  <a:lnTo>
                    <a:pt x="3" y="479"/>
                  </a:lnTo>
                  <a:lnTo>
                    <a:pt x="0" y="449"/>
                  </a:lnTo>
                  <a:lnTo>
                    <a:pt x="0" y="150"/>
                  </a:lnTo>
                  <a:lnTo>
                    <a:pt x="3" y="120"/>
                  </a:lnTo>
                  <a:lnTo>
                    <a:pt x="12" y="91"/>
                  </a:lnTo>
                  <a:lnTo>
                    <a:pt x="25" y="66"/>
                  </a:lnTo>
                  <a:lnTo>
                    <a:pt x="44" y="44"/>
                  </a:lnTo>
                  <a:lnTo>
                    <a:pt x="66" y="25"/>
                  </a:lnTo>
                  <a:lnTo>
                    <a:pt x="91" y="12"/>
                  </a:lnTo>
                  <a:lnTo>
                    <a:pt x="119" y="3"/>
                  </a:lnTo>
                  <a:lnTo>
                    <a:pt x="1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3" name="Freeform 1484"/>
            <p:cNvSpPr>
              <a:spLocks/>
            </p:cNvSpPr>
            <p:nvPr/>
          </p:nvSpPr>
          <p:spPr bwMode="auto">
            <a:xfrm>
              <a:off x="4158" y="3991"/>
              <a:ext cx="17" cy="33"/>
            </a:xfrm>
            <a:custGeom>
              <a:avLst/>
              <a:gdLst>
                <a:gd name="T0" fmla="*/ 148 w 297"/>
                <a:gd name="T1" fmla="*/ 0 h 598"/>
                <a:gd name="T2" fmla="*/ 178 w 297"/>
                <a:gd name="T3" fmla="*/ 3 h 598"/>
                <a:gd name="T4" fmla="*/ 207 w 297"/>
                <a:gd name="T5" fmla="*/ 12 h 598"/>
                <a:gd name="T6" fmla="*/ 232 w 297"/>
                <a:gd name="T7" fmla="*/ 26 h 598"/>
                <a:gd name="T8" fmla="*/ 254 w 297"/>
                <a:gd name="T9" fmla="*/ 44 h 598"/>
                <a:gd name="T10" fmla="*/ 272 w 297"/>
                <a:gd name="T11" fmla="*/ 66 h 598"/>
                <a:gd name="T12" fmla="*/ 286 w 297"/>
                <a:gd name="T13" fmla="*/ 91 h 598"/>
                <a:gd name="T14" fmla="*/ 294 w 297"/>
                <a:gd name="T15" fmla="*/ 119 h 598"/>
                <a:gd name="T16" fmla="*/ 297 w 297"/>
                <a:gd name="T17" fmla="*/ 150 h 598"/>
                <a:gd name="T18" fmla="*/ 297 w 297"/>
                <a:gd name="T19" fmla="*/ 449 h 598"/>
                <a:gd name="T20" fmla="*/ 294 w 297"/>
                <a:gd name="T21" fmla="*/ 479 h 598"/>
                <a:gd name="T22" fmla="*/ 286 w 297"/>
                <a:gd name="T23" fmla="*/ 507 h 598"/>
                <a:gd name="T24" fmla="*/ 272 w 297"/>
                <a:gd name="T25" fmla="*/ 532 h 598"/>
                <a:gd name="T26" fmla="*/ 254 w 297"/>
                <a:gd name="T27" fmla="*/ 554 h 598"/>
                <a:gd name="T28" fmla="*/ 232 w 297"/>
                <a:gd name="T29" fmla="*/ 573 h 598"/>
                <a:gd name="T30" fmla="*/ 207 w 297"/>
                <a:gd name="T31" fmla="*/ 587 h 598"/>
                <a:gd name="T32" fmla="*/ 178 w 297"/>
                <a:gd name="T33" fmla="*/ 595 h 598"/>
                <a:gd name="T34" fmla="*/ 148 w 297"/>
                <a:gd name="T35" fmla="*/ 598 h 598"/>
                <a:gd name="T36" fmla="*/ 119 w 297"/>
                <a:gd name="T37" fmla="*/ 595 h 598"/>
                <a:gd name="T38" fmla="*/ 91 w 297"/>
                <a:gd name="T39" fmla="*/ 587 h 598"/>
                <a:gd name="T40" fmla="*/ 66 w 297"/>
                <a:gd name="T41" fmla="*/ 573 h 598"/>
                <a:gd name="T42" fmla="*/ 44 w 297"/>
                <a:gd name="T43" fmla="*/ 554 h 598"/>
                <a:gd name="T44" fmla="*/ 25 w 297"/>
                <a:gd name="T45" fmla="*/ 532 h 598"/>
                <a:gd name="T46" fmla="*/ 12 w 297"/>
                <a:gd name="T47" fmla="*/ 507 h 598"/>
                <a:gd name="T48" fmla="*/ 3 w 297"/>
                <a:gd name="T49" fmla="*/ 479 h 598"/>
                <a:gd name="T50" fmla="*/ 0 w 297"/>
                <a:gd name="T51" fmla="*/ 449 h 598"/>
                <a:gd name="T52" fmla="*/ 0 w 297"/>
                <a:gd name="T53" fmla="*/ 150 h 598"/>
                <a:gd name="T54" fmla="*/ 3 w 297"/>
                <a:gd name="T55" fmla="*/ 119 h 598"/>
                <a:gd name="T56" fmla="*/ 12 w 297"/>
                <a:gd name="T57" fmla="*/ 91 h 598"/>
                <a:gd name="T58" fmla="*/ 25 w 297"/>
                <a:gd name="T59" fmla="*/ 66 h 598"/>
                <a:gd name="T60" fmla="*/ 44 w 297"/>
                <a:gd name="T61" fmla="*/ 44 h 598"/>
                <a:gd name="T62" fmla="*/ 66 w 297"/>
                <a:gd name="T63" fmla="*/ 26 h 598"/>
                <a:gd name="T64" fmla="*/ 91 w 297"/>
                <a:gd name="T65" fmla="*/ 12 h 598"/>
                <a:gd name="T66" fmla="*/ 119 w 297"/>
                <a:gd name="T67" fmla="*/ 3 h 598"/>
                <a:gd name="T68" fmla="*/ 148 w 297"/>
                <a:gd name="T69" fmla="*/ 0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97" h="598">
                  <a:moveTo>
                    <a:pt x="148" y="0"/>
                  </a:moveTo>
                  <a:lnTo>
                    <a:pt x="178" y="3"/>
                  </a:lnTo>
                  <a:lnTo>
                    <a:pt x="207" y="12"/>
                  </a:lnTo>
                  <a:lnTo>
                    <a:pt x="232" y="26"/>
                  </a:lnTo>
                  <a:lnTo>
                    <a:pt x="254" y="44"/>
                  </a:lnTo>
                  <a:lnTo>
                    <a:pt x="272" y="66"/>
                  </a:lnTo>
                  <a:lnTo>
                    <a:pt x="286" y="91"/>
                  </a:lnTo>
                  <a:lnTo>
                    <a:pt x="294" y="119"/>
                  </a:lnTo>
                  <a:lnTo>
                    <a:pt x="297" y="150"/>
                  </a:lnTo>
                  <a:lnTo>
                    <a:pt x="297" y="449"/>
                  </a:lnTo>
                  <a:lnTo>
                    <a:pt x="294" y="479"/>
                  </a:lnTo>
                  <a:lnTo>
                    <a:pt x="286" y="507"/>
                  </a:lnTo>
                  <a:lnTo>
                    <a:pt x="272" y="532"/>
                  </a:lnTo>
                  <a:lnTo>
                    <a:pt x="254" y="554"/>
                  </a:lnTo>
                  <a:lnTo>
                    <a:pt x="232" y="573"/>
                  </a:lnTo>
                  <a:lnTo>
                    <a:pt x="207" y="587"/>
                  </a:lnTo>
                  <a:lnTo>
                    <a:pt x="178" y="595"/>
                  </a:lnTo>
                  <a:lnTo>
                    <a:pt x="148" y="598"/>
                  </a:lnTo>
                  <a:lnTo>
                    <a:pt x="119" y="595"/>
                  </a:lnTo>
                  <a:lnTo>
                    <a:pt x="91" y="587"/>
                  </a:lnTo>
                  <a:lnTo>
                    <a:pt x="66" y="573"/>
                  </a:lnTo>
                  <a:lnTo>
                    <a:pt x="44" y="554"/>
                  </a:lnTo>
                  <a:lnTo>
                    <a:pt x="25" y="532"/>
                  </a:lnTo>
                  <a:lnTo>
                    <a:pt x="12" y="507"/>
                  </a:lnTo>
                  <a:lnTo>
                    <a:pt x="3" y="479"/>
                  </a:lnTo>
                  <a:lnTo>
                    <a:pt x="0" y="449"/>
                  </a:lnTo>
                  <a:lnTo>
                    <a:pt x="0" y="150"/>
                  </a:lnTo>
                  <a:lnTo>
                    <a:pt x="3" y="119"/>
                  </a:lnTo>
                  <a:lnTo>
                    <a:pt x="12" y="91"/>
                  </a:lnTo>
                  <a:lnTo>
                    <a:pt x="25" y="66"/>
                  </a:lnTo>
                  <a:lnTo>
                    <a:pt x="44" y="44"/>
                  </a:lnTo>
                  <a:lnTo>
                    <a:pt x="66" y="26"/>
                  </a:lnTo>
                  <a:lnTo>
                    <a:pt x="91" y="12"/>
                  </a:lnTo>
                  <a:lnTo>
                    <a:pt x="119" y="3"/>
                  </a:lnTo>
                  <a:lnTo>
                    <a:pt x="1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138" name="Group 1504"/>
          <p:cNvGrpSpPr>
            <a:grpSpLocks noChangeAspect="1"/>
          </p:cNvGrpSpPr>
          <p:nvPr/>
        </p:nvGrpSpPr>
        <p:grpSpPr bwMode="auto">
          <a:xfrm>
            <a:off x="7302636" y="554038"/>
            <a:ext cx="240648" cy="266938"/>
            <a:chOff x="4657" y="4076"/>
            <a:chExt cx="119" cy="13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141" name="Freeform 1506"/>
            <p:cNvSpPr>
              <a:spLocks/>
            </p:cNvSpPr>
            <p:nvPr/>
          </p:nvSpPr>
          <p:spPr bwMode="auto">
            <a:xfrm>
              <a:off x="4666" y="4077"/>
              <a:ext cx="30" cy="29"/>
            </a:xfrm>
            <a:custGeom>
              <a:avLst/>
              <a:gdLst>
                <a:gd name="T0" fmla="*/ 359 w 717"/>
                <a:gd name="T1" fmla="*/ 0 h 711"/>
                <a:gd name="T2" fmla="*/ 403 w 717"/>
                <a:gd name="T3" fmla="*/ 3 h 711"/>
                <a:gd name="T4" fmla="*/ 447 w 717"/>
                <a:gd name="T5" fmla="*/ 11 h 711"/>
                <a:gd name="T6" fmla="*/ 488 w 717"/>
                <a:gd name="T7" fmla="*/ 24 h 711"/>
                <a:gd name="T8" fmla="*/ 527 w 717"/>
                <a:gd name="T9" fmla="*/ 42 h 711"/>
                <a:gd name="T10" fmla="*/ 563 w 717"/>
                <a:gd name="T11" fmla="*/ 63 h 711"/>
                <a:gd name="T12" fmla="*/ 596 w 717"/>
                <a:gd name="T13" fmla="*/ 90 h 711"/>
                <a:gd name="T14" fmla="*/ 626 w 717"/>
                <a:gd name="T15" fmla="*/ 120 h 711"/>
                <a:gd name="T16" fmla="*/ 653 w 717"/>
                <a:gd name="T17" fmla="*/ 153 h 711"/>
                <a:gd name="T18" fmla="*/ 675 w 717"/>
                <a:gd name="T19" fmla="*/ 189 h 711"/>
                <a:gd name="T20" fmla="*/ 692 w 717"/>
                <a:gd name="T21" fmla="*/ 227 h 711"/>
                <a:gd name="T22" fmla="*/ 706 w 717"/>
                <a:gd name="T23" fmla="*/ 268 h 711"/>
                <a:gd name="T24" fmla="*/ 714 w 717"/>
                <a:gd name="T25" fmla="*/ 312 h 711"/>
                <a:gd name="T26" fmla="*/ 717 w 717"/>
                <a:gd name="T27" fmla="*/ 356 h 711"/>
                <a:gd name="T28" fmla="*/ 714 w 717"/>
                <a:gd name="T29" fmla="*/ 401 h 711"/>
                <a:gd name="T30" fmla="*/ 706 w 717"/>
                <a:gd name="T31" fmla="*/ 444 h 711"/>
                <a:gd name="T32" fmla="*/ 692 w 717"/>
                <a:gd name="T33" fmla="*/ 485 h 711"/>
                <a:gd name="T34" fmla="*/ 675 w 717"/>
                <a:gd name="T35" fmla="*/ 523 h 711"/>
                <a:gd name="T36" fmla="*/ 653 w 717"/>
                <a:gd name="T37" fmla="*/ 559 h 711"/>
                <a:gd name="T38" fmla="*/ 626 w 717"/>
                <a:gd name="T39" fmla="*/ 593 h 711"/>
                <a:gd name="T40" fmla="*/ 596 w 717"/>
                <a:gd name="T41" fmla="*/ 622 h 711"/>
                <a:gd name="T42" fmla="*/ 563 w 717"/>
                <a:gd name="T43" fmla="*/ 648 h 711"/>
                <a:gd name="T44" fmla="*/ 527 w 717"/>
                <a:gd name="T45" fmla="*/ 669 h 711"/>
                <a:gd name="T46" fmla="*/ 488 w 717"/>
                <a:gd name="T47" fmla="*/ 688 h 711"/>
                <a:gd name="T48" fmla="*/ 447 w 717"/>
                <a:gd name="T49" fmla="*/ 700 h 711"/>
                <a:gd name="T50" fmla="*/ 403 w 717"/>
                <a:gd name="T51" fmla="*/ 708 h 711"/>
                <a:gd name="T52" fmla="*/ 359 w 717"/>
                <a:gd name="T53" fmla="*/ 711 h 711"/>
                <a:gd name="T54" fmla="*/ 313 w 717"/>
                <a:gd name="T55" fmla="*/ 708 h 711"/>
                <a:gd name="T56" fmla="*/ 270 w 717"/>
                <a:gd name="T57" fmla="*/ 700 h 711"/>
                <a:gd name="T58" fmla="*/ 229 w 717"/>
                <a:gd name="T59" fmla="*/ 688 h 711"/>
                <a:gd name="T60" fmla="*/ 190 w 717"/>
                <a:gd name="T61" fmla="*/ 669 h 711"/>
                <a:gd name="T62" fmla="*/ 153 w 717"/>
                <a:gd name="T63" fmla="*/ 648 h 711"/>
                <a:gd name="T64" fmla="*/ 120 w 717"/>
                <a:gd name="T65" fmla="*/ 622 h 711"/>
                <a:gd name="T66" fmla="*/ 90 w 717"/>
                <a:gd name="T67" fmla="*/ 593 h 711"/>
                <a:gd name="T68" fmla="*/ 64 w 717"/>
                <a:gd name="T69" fmla="*/ 559 h 711"/>
                <a:gd name="T70" fmla="*/ 42 w 717"/>
                <a:gd name="T71" fmla="*/ 523 h 711"/>
                <a:gd name="T72" fmla="*/ 24 w 717"/>
                <a:gd name="T73" fmla="*/ 485 h 711"/>
                <a:gd name="T74" fmla="*/ 11 w 717"/>
                <a:gd name="T75" fmla="*/ 444 h 711"/>
                <a:gd name="T76" fmla="*/ 2 w 717"/>
                <a:gd name="T77" fmla="*/ 401 h 711"/>
                <a:gd name="T78" fmla="*/ 0 w 717"/>
                <a:gd name="T79" fmla="*/ 356 h 711"/>
                <a:gd name="T80" fmla="*/ 2 w 717"/>
                <a:gd name="T81" fmla="*/ 312 h 711"/>
                <a:gd name="T82" fmla="*/ 11 w 717"/>
                <a:gd name="T83" fmla="*/ 268 h 711"/>
                <a:gd name="T84" fmla="*/ 24 w 717"/>
                <a:gd name="T85" fmla="*/ 227 h 711"/>
                <a:gd name="T86" fmla="*/ 42 w 717"/>
                <a:gd name="T87" fmla="*/ 189 h 711"/>
                <a:gd name="T88" fmla="*/ 64 w 717"/>
                <a:gd name="T89" fmla="*/ 153 h 711"/>
                <a:gd name="T90" fmla="*/ 90 w 717"/>
                <a:gd name="T91" fmla="*/ 120 h 711"/>
                <a:gd name="T92" fmla="*/ 120 w 717"/>
                <a:gd name="T93" fmla="*/ 90 h 711"/>
                <a:gd name="T94" fmla="*/ 153 w 717"/>
                <a:gd name="T95" fmla="*/ 63 h 711"/>
                <a:gd name="T96" fmla="*/ 190 w 717"/>
                <a:gd name="T97" fmla="*/ 42 h 711"/>
                <a:gd name="T98" fmla="*/ 229 w 717"/>
                <a:gd name="T99" fmla="*/ 24 h 711"/>
                <a:gd name="T100" fmla="*/ 270 w 717"/>
                <a:gd name="T101" fmla="*/ 11 h 711"/>
                <a:gd name="T102" fmla="*/ 313 w 717"/>
                <a:gd name="T103" fmla="*/ 3 h 711"/>
                <a:gd name="T104" fmla="*/ 359 w 717"/>
                <a:gd name="T105" fmla="*/ 0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17" h="711">
                  <a:moveTo>
                    <a:pt x="359" y="0"/>
                  </a:moveTo>
                  <a:lnTo>
                    <a:pt x="403" y="3"/>
                  </a:lnTo>
                  <a:lnTo>
                    <a:pt x="447" y="11"/>
                  </a:lnTo>
                  <a:lnTo>
                    <a:pt x="488" y="24"/>
                  </a:lnTo>
                  <a:lnTo>
                    <a:pt x="527" y="42"/>
                  </a:lnTo>
                  <a:lnTo>
                    <a:pt x="563" y="63"/>
                  </a:lnTo>
                  <a:lnTo>
                    <a:pt x="596" y="90"/>
                  </a:lnTo>
                  <a:lnTo>
                    <a:pt x="626" y="120"/>
                  </a:lnTo>
                  <a:lnTo>
                    <a:pt x="653" y="153"/>
                  </a:lnTo>
                  <a:lnTo>
                    <a:pt x="675" y="189"/>
                  </a:lnTo>
                  <a:lnTo>
                    <a:pt x="692" y="227"/>
                  </a:lnTo>
                  <a:lnTo>
                    <a:pt x="706" y="268"/>
                  </a:lnTo>
                  <a:lnTo>
                    <a:pt x="714" y="312"/>
                  </a:lnTo>
                  <a:lnTo>
                    <a:pt x="717" y="356"/>
                  </a:lnTo>
                  <a:lnTo>
                    <a:pt x="714" y="401"/>
                  </a:lnTo>
                  <a:lnTo>
                    <a:pt x="706" y="444"/>
                  </a:lnTo>
                  <a:lnTo>
                    <a:pt x="692" y="485"/>
                  </a:lnTo>
                  <a:lnTo>
                    <a:pt x="675" y="523"/>
                  </a:lnTo>
                  <a:lnTo>
                    <a:pt x="653" y="559"/>
                  </a:lnTo>
                  <a:lnTo>
                    <a:pt x="626" y="593"/>
                  </a:lnTo>
                  <a:lnTo>
                    <a:pt x="596" y="622"/>
                  </a:lnTo>
                  <a:lnTo>
                    <a:pt x="563" y="648"/>
                  </a:lnTo>
                  <a:lnTo>
                    <a:pt x="527" y="669"/>
                  </a:lnTo>
                  <a:lnTo>
                    <a:pt x="488" y="688"/>
                  </a:lnTo>
                  <a:lnTo>
                    <a:pt x="447" y="700"/>
                  </a:lnTo>
                  <a:lnTo>
                    <a:pt x="403" y="708"/>
                  </a:lnTo>
                  <a:lnTo>
                    <a:pt x="359" y="711"/>
                  </a:lnTo>
                  <a:lnTo>
                    <a:pt x="313" y="708"/>
                  </a:lnTo>
                  <a:lnTo>
                    <a:pt x="270" y="700"/>
                  </a:lnTo>
                  <a:lnTo>
                    <a:pt x="229" y="688"/>
                  </a:lnTo>
                  <a:lnTo>
                    <a:pt x="190" y="669"/>
                  </a:lnTo>
                  <a:lnTo>
                    <a:pt x="153" y="648"/>
                  </a:lnTo>
                  <a:lnTo>
                    <a:pt x="120" y="622"/>
                  </a:lnTo>
                  <a:lnTo>
                    <a:pt x="90" y="593"/>
                  </a:lnTo>
                  <a:lnTo>
                    <a:pt x="64" y="559"/>
                  </a:lnTo>
                  <a:lnTo>
                    <a:pt x="42" y="523"/>
                  </a:lnTo>
                  <a:lnTo>
                    <a:pt x="24" y="485"/>
                  </a:lnTo>
                  <a:lnTo>
                    <a:pt x="11" y="444"/>
                  </a:lnTo>
                  <a:lnTo>
                    <a:pt x="2" y="401"/>
                  </a:lnTo>
                  <a:lnTo>
                    <a:pt x="0" y="356"/>
                  </a:lnTo>
                  <a:lnTo>
                    <a:pt x="2" y="312"/>
                  </a:lnTo>
                  <a:lnTo>
                    <a:pt x="11" y="268"/>
                  </a:lnTo>
                  <a:lnTo>
                    <a:pt x="24" y="227"/>
                  </a:lnTo>
                  <a:lnTo>
                    <a:pt x="42" y="189"/>
                  </a:lnTo>
                  <a:lnTo>
                    <a:pt x="64" y="153"/>
                  </a:lnTo>
                  <a:lnTo>
                    <a:pt x="90" y="120"/>
                  </a:lnTo>
                  <a:lnTo>
                    <a:pt x="120" y="90"/>
                  </a:lnTo>
                  <a:lnTo>
                    <a:pt x="153" y="63"/>
                  </a:lnTo>
                  <a:lnTo>
                    <a:pt x="190" y="42"/>
                  </a:lnTo>
                  <a:lnTo>
                    <a:pt x="229" y="24"/>
                  </a:lnTo>
                  <a:lnTo>
                    <a:pt x="270" y="11"/>
                  </a:lnTo>
                  <a:lnTo>
                    <a:pt x="313" y="3"/>
                  </a:lnTo>
                  <a:lnTo>
                    <a:pt x="3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2" name="Freeform 1507"/>
            <p:cNvSpPr>
              <a:spLocks/>
            </p:cNvSpPr>
            <p:nvPr/>
          </p:nvSpPr>
          <p:spPr bwMode="auto">
            <a:xfrm>
              <a:off x="4657" y="4110"/>
              <a:ext cx="48" cy="44"/>
            </a:xfrm>
            <a:custGeom>
              <a:avLst/>
              <a:gdLst>
                <a:gd name="T0" fmla="*/ 994 w 1158"/>
                <a:gd name="T1" fmla="*/ 0 h 1058"/>
                <a:gd name="T2" fmla="*/ 1052 w 1158"/>
                <a:gd name="T3" fmla="*/ 10 h 1058"/>
                <a:gd name="T4" fmla="*/ 1100 w 1158"/>
                <a:gd name="T5" fmla="*/ 38 h 1058"/>
                <a:gd name="T6" fmla="*/ 1135 w 1158"/>
                <a:gd name="T7" fmla="*/ 80 h 1058"/>
                <a:gd name="T8" fmla="*/ 1155 w 1158"/>
                <a:gd name="T9" fmla="*/ 134 h 1058"/>
                <a:gd name="T10" fmla="*/ 1158 w 1158"/>
                <a:gd name="T11" fmla="*/ 195 h 1058"/>
                <a:gd name="T12" fmla="*/ 552 w 1158"/>
                <a:gd name="T13" fmla="*/ 197 h 1058"/>
                <a:gd name="T14" fmla="*/ 510 w 1158"/>
                <a:gd name="T15" fmla="*/ 218 h 1058"/>
                <a:gd name="T16" fmla="*/ 480 w 1158"/>
                <a:gd name="T17" fmla="*/ 255 h 1058"/>
                <a:gd name="T18" fmla="*/ 470 w 1158"/>
                <a:gd name="T19" fmla="*/ 301 h 1058"/>
                <a:gd name="T20" fmla="*/ 399 w 1158"/>
                <a:gd name="T21" fmla="*/ 678 h 1058"/>
                <a:gd name="T22" fmla="*/ 390 w 1158"/>
                <a:gd name="T23" fmla="*/ 676 h 1058"/>
                <a:gd name="T24" fmla="*/ 385 w 1158"/>
                <a:gd name="T25" fmla="*/ 671 h 1058"/>
                <a:gd name="T26" fmla="*/ 382 w 1158"/>
                <a:gd name="T27" fmla="*/ 662 h 1058"/>
                <a:gd name="T28" fmla="*/ 380 w 1158"/>
                <a:gd name="T29" fmla="*/ 419 h 1058"/>
                <a:gd name="T30" fmla="*/ 367 w 1158"/>
                <a:gd name="T31" fmla="*/ 404 h 1058"/>
                <a:gd name="T32" fmla="*/ 353 w 1158"/>
                <a:gd name="T33" fmla="*/ 402 h 1058"/>
                <a:gd name="T34" fmla="*/ 336 w 1158"/>
                <a:gd name="T35" fmla="*/ 410 h 1058"/>
                <a:gd name="T36" fmla="*/ 327 w 1158"/>
                <a:gd name="T37" fmla="*/ 427 h 1058"/>
                <a:gd name="T38" fmla="*/ 331 w 1158"/>
                <a:gd name="T39" fmla="*/ 711 h 1058"/>
                <a:gd name="T40" fmla="*/ 350 w 1158"/>
                <a:gd name="T41" fmla="*/ 730 h 1058"/>
                <a:gd name="T42" fmla="*/ 994 w 1158"/>
                <a:gd name="T43" fmla="*/ 733 h 1058"/>
                <a:gd name="T44" fmla="*/ 1052 w 1158"/>
                <a:gd name="T45" fmla="*/ 743 h 1058"/>
                <a:gd name="T46" fmla="*/ 1100 w 1158"/>
                <a:gd name="T47" fmla="*/ 772 h 1058"/>
                <a:gd name="T48" fmla="*/ 1135 w 1158"/>
                <a:gd name="T49" fmla="*/ 814 h 1058"/>
                <a:gd name="T50" fmla="*/ 1155 w 1158"/>
                <a:gd name="T51" fmla="*/ 866 h 1058"/>
                <a:gd name="T52" fmla="*/ 1155 w 1158"/>
                <a:gd name="T53" fmla="*/ 924 h 1058"/>
                <a:gd name="T54" fmla="*/ 1135 w 1158"/>
                <a:gd name="T55" fmla="*/ 978 h 1058"/>
                <a:gd name="T56" fmla="*/ 1100 w 1158"/>
                <a:gd name="T57" fmla="*/ 1020 h 1058"/>
                <a:gd name="T58" fmla="*/ 1052 w 1158"/>
                <a:gd name="T59" fmla="*/ 1047 h 1058"/>
                <a:gd name="T60" fmla="*/ 994 w 1158"/>
                <a:gd name="T61" fmla="*/ 1058 h 1058"/>
                <a:gd name="T62" fmla="*/ 135 w 1158"/>
                <a:gd name="T63" fmla="*/ 1056 h 1058"/>
                <a:gd name="T64" fmla="*/ 82 w 1158"/>
                <a:gd name="T65" fmla="*/ 1036 h 1058"/>
                <a:gd name="T66" fmla="*/ 39 w 1158"/>
                <a:gd name="T67" fmla="*/ 1000 h 1058"/>
                <a:gd name="T68" fmla="*/ 10 w 1158"/>
                <a:gd name="T69" fmla="*/ 952 h 1058"/>
                <a:gd name="T70" fmla="*/ 0 w 1158"/>
                <a:gd name="T71" fmla="*/ 896 h 1058"/>
                <a:gd name="T72" fmla="*/ 3 w 1158"/>
                <a:gd name="T73" fmla="*/ 134 h 1058"/>
                <a:gd name="T74" fmla="*/ 23 w 1158"/>
                <a:gd name="T75" fmla="*/ 80 h 1058"/>
                <a:gd name="T76" fmla="*/ 59 w 1158"/>
                <a:gd name="T77" fmla="*/ 38 h 1058"/>
                <a:gd name="T78" fmla="*/ 107 w 1158"/>
                <a:gd name="T79" fmla="*/ 10 h 1058"/>
                <a:gd name="T80" fmla="*/ 164 w 1158"/>
                <a:gd name="T81" fmla="*/ 0 h 1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58" h="1058">
                  <a:moveTo>
                    <a:pt x="164" y="0"/>
                  </a:moveTo>
                  <a:lnTo>
                    <a:pt x="994" y="0"/>
                  </a:lnTo>
                  <a:lnTo>
                    <a:pt x="1024" y="2"/>
                  </a:lnTo>
                  <a:lnTo>
                    <a:pt x="1052" y="10"/>
                  </a:lnTo>
                  <a:lnTo>
                    <a:pt x="1076" y="22"/>
                  </a:lnTo>
                  <a:lnTo>
                    <a:pt x="1100" y="38"/>
                  </a:lnTo>
                  <a:lnTo>
                    <a:pt x="1120" y="58"/>
                  </a:lnTo>
                  <a:lnTo>
                    <a:pt x="1135" y="80"/>
                  </a:lnTo>
                  <a:lnTo>
                    <a:pt x="1148" y="106"/>
                  </a:lnTo>
                  <a:lnTo>
                    <a:pt x="1155" y="134"/>
                  </a:lnTo>
                  <a:lnTo>
                    <a:pt x="1158" y="162"/>
                  </a:lnTo>
                  <a:lnTo>
                    <a:pt x="1158" y="195"/>
                  </a:lnTo>
                  <a:lnTo>
                    <a:pt x="576" y="195"/>
                  </a:lnTo>
                  <a:lnTo>
                    <a:pt x="552" y="197"/>
                  </a:lnTo>
                  <a:lnTo>
                    <a:pt x="530" y="205"/>
                  </a:lnTo>
                  <a:lnTo>
                    <a:pt x="510" y="218"/>
                  </a:lnTo>
                  <a:lnTo>
                    <a:pt x="494" y="234"/>
                  </a:lnTo>
                  <a:lnTo>
                    <a:pt x="480" y="255"/>
                  </a:lnTo>
                  <a:lnTo>
                    <a:pt x="473" y="276"/>
                  </a:lnTo>
                  <a:lnTo>
                    <a:pt x="470" y="301"/>
                  </a:lnTo>
                  <a:lnTo>
                    <a:pt x="470" y="678"/>
                  </a:lnTo>
                  <a:lnTo>
                    <a:pt x="399" y="678"/>
                  </a:lnTo>
                  <a:lnTo>
                    <a:pt x="395" y="678"/>
                  </a:lnTo>
                  <a:lnTo>
                    <a:pt x="390" y="676"/>
                  </a:lnTo>
                  <a:lnTo>
                    <a:pt x="387" y="674"/>
                  </a:lnTo>
                  <a:lnTo>
                    <a:pt x="385" y="671"/>
                  </a:lnTo>
                  <a:lnTo>
                    <a:pt x="383" y="667"/>
                  </a:lnTo>
                  <a:lnTo>
                    <a:pt x="382" y="662"/>
                  </a:lnTo>
                  <a:lnTo>
                    <a:pt x="382" y="429"/>
                  </a:lnTo>
                  <a:lnTo>
                    <a:pt x="380" y="419"/>
                  </a:lnTo>
                  <a:lnTo>
                    <a:pt x="375" y="411"/>
                  </a:lnTo>
                  <a:lnTo>
                    <a:pt x="367" y="404"/>
                  </a:lnTo>
                  <a:lnTo>
                    <a:pt x="357" y="402"/>
                  </a:lnTo>
                  <a:lnTo>
                    <a:pt x="353" y="402"/>
                  </a:lnTo>
                  <a:lnTo>
                    <a:pt x="344" y="404"/>
                  </a:lnTo>
                  <a:lnTo>
                    <a:pt x="336" y="410"/>
                  </a:lnTo>
                  <a:lnTo>
                    <a:pt x="330" y="418"/>
                  </a:lnTo>
                  <a:lnTo>
                    <a:pt x="327" y="427"/>
                  </a:lnTo>
                  <a:lnTo>
                    <a:pt x="327" y="698"/>
                  </a:lnTo>
                  <a:lnTo>
                    <a:pt x="331" y="711"/>
                  </a:lnTo>
                  <a:lnTo>
                    <a:pt x="339" y="722"/>
                  </a:lnTo>
                  <a:lnTo>
                    <a:pt x="350" y="730"/>
                  </a:lnTo>
                  <a:lnTo>
                    <a:pt x="364" y="733"/>
                  </a:lnTo>
                  <a:lnTo>
                    <a:pt x="994" y="733"/>
                  </a:lnTo>
                  <a:lnTo>
                    <a:pt x="1024" y="736"/>
                  </a:lnTo>
                  <a:lnTo>
                    <a:pt x="1052" y="743"/>
                  </a:lnTo>
                  <a:lnTo>
                    <a:pt x="1076" y="755"/>
                  </a:lnTo>
                  <a:lnTo>
                    <a:pt x="1100" y="772"/>
                  </a:lnTo>
                  <a:lnTo>
                    <a:pt x="1120" y="790"/>
                  </a:lnTo>
                  <a:lnTo>
                    <a:pt x="1135" y="814"/>
                  </a:lnTo>
                  <a:lnTo>
                    <a:pt x="1148" y="839"/>
                  </a:lnTo>
                  <a:lnTo>
                    <a:pt x="1155" y="866"/>
                  </a:lnTo>
                  <a:lnTo>
                    <a:pt x="1158" y="896"/>
                  </a:lnTo>
                  <a:lnTo>
                    <a:pt x="1155" y="924"/>
                  </a:lnTo>
                  <a:lnTo>
                    <a:pt x="1148" y="952"/>
                  </a:lnTo>
                  <a:lnTo>
                    <a:pt x="1135" y="978"/>
                  </a:lnTo>
                  <a:lnTo>
                    <a:pt x="1120" y="1000"/>
                  </a:lnTo>
                  <a:lnTo>
                    <a:pt x="1100" y="1020"/>
                  </a:lnTo>
                  <a:lnTo>
                    <a:pt x="1076" y="1036"/>
                  </a:lnTo>
                  <a:lnTo>
                    <a:pt x="1052" y="1047"/>
                  </a:lnTo>
                  <a:lnTo>
                    <a:pt x="1024" y="1056"/>
                  </a:lnTo>
                  <a:lnTo>
                    <a:pt x="994" y="1058"/>
                  </a:lnTo>
                  <a:lnTo>
                    <a:pt x="164" y="1058"/>
                  </a:lnTo>
                  <a:lnTo>
                    <a:pt x="135" y="1056"/>
                  </a:lnTo>
                  <a:lnTo>
                    <a:pt x="107" y="1047"/>
                  </a:lnTo>
                  <a:lnTo>
                    <a:pt x="82" y="1036"/>
                  </a:lnTo>
                  <a:lnTo>
                    <a:pt x="59" y="1020"/>
                  </a:lnTo>
                  <a:lnTo>
                    <a:pt x="39" y="1000"/>
                  </a:lnTo>
                  <a:lnTo>
                    <a:pt x="23" y="978"/>
                  </a:lnTo>
                  <a:lnTo>
                    <a:pt x="10" y="952"/>
                  </a:lnTo>
                  <a:lnTo>
                    <a:pt x="3" y="924"/>
                  </a:lnTo>
                  <a:lnTo>
                    <a:pt x="0" y="896"/>
                  </a:lnTo>
                  <a:lnTo>
                    <a:pt x="0" y="162"/>
                  </a:lnTo>
                  <a:lnTo>
                    <a:pt x="3" y="134"/>
                  </a:lnTo>
                  <a:lnTo>
                    <a:pt x="10" y="106"/>
                  </a:lnTo>
                  <a:lnTo>
                    <a:pt x="23" y="80"/>
                  </a:lnTo>
                  <a:lnTo>
                    <a:pt x="39" y="58"/>
                  </a:lnTo>
                  <a:lnTo>
                    <a:pt x="59" y="38"/>
                  </a:lnTo>
                  <a:lnTo>
                    <a:pt x="82" y="22"/>
                  </a:lnTo>
                  <a:lnTo>
                    <a:pt x="107" y="10"/>
                  </a:lnTo>
                  <a:lnTo>
                    <a:pt x="135" y="2"/>
                  </a:lnTo>
                  <a:lnTo>
                    <a:pt x="1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3" name="Freeform 1508"/>
            <p:cNvSpPr>
              <a:spLocks/>
            </p:cNvSpPr>
            <p:nvPr/>
          </p:nvSpPr>
          <p:spPr bwMode="auto">
            <a:xfrm>
              <a:off x="4679" y="4120"/>
              <a:ext cx="40" cy="34"/>
            </a:xfrm>
            <a:custGeom>
              <a:avLst/>
              <a:gdLst>
                <a:gd name="T0" fmla="*/ 345 w 969"/>
                <a:gd name="T1" fmla="*/ 0 h 808"/>
                <a:gd name="T2" fmla="*/ 371 w 969"/>
                <a:gd name="T3" fmla="*/ 8 h 808"/>
                <a:gd name="T4" fmla="*/ 386 w 969"/>
                <a:gd name="T5" fmla="*/ 28 h 808"/>
                <a:gd name="T6" fmla="*/ 388 w 969"/>
                <a:gd name="T7" fmla="*/ 236 h 808"/>
                <a:gd name="T8" fmla="*/ 396 w 969"/>
                <a:gd name="T9" fmla="*/ 261 h 808"/>
                <a:gd name="T10" fmla="*/ 417 w 969"/>
                <a:gd name="T11" fmla="*/ 276 h 808"/>
                <a:gd name="T12" fmla="*/ 537 w 969"/>
                <a:gd name="T13" fmla="*/ 278 h 808"/>
                <a:gd name="T14" fmla="*/ 562 w 969"/>
                <a:gd name="T15" fmla="*/ 270 h 808"/>
                <a:gd name="T16" fmla="*/ 577 w 969"/>
                <a:gd name="T17" fmla="*/ 250 h 808"/>
                <a:gd name="T18" fmla="*/ 579 w 969"/>
                <a:gd name="T19" fmla="*/ 42 h 808"/>
                <a:gd name="T20" fmla="*/ 588 w 969"/>
                <a:gd name="T21" fmla="*/ 17 h 808"/>
                <a:gd name="T22" fmla="*/ 609 w 969"/>
                <a:gd name="T23" fmla="*/ 2 h 808"/>
                <a:gd name="T24" fmla="*/ 904 w 969"/>
                <a:gd name="T25" fmla="*/ 0 h 808"/>
                <a:gd name="T26" fmla="*/ 937 w 969"/>
                <a:gd name="T27" fmla="*/ 8 h 808"/>
                <a:gd name="T28" fmla="*/ 960 w 969"/>
                <a:gd name="T29" fmla="*/ 31 h 808"/>
                <a:gd name="T30" fmla="*/ 969 w 969"/>
                <a:gd name="T31" fmla="*/ 63 h 808"/>
                <a:gd name="T32" fmla="*/ 966 w 969"/>
                <a:gd name="T33" fmla="*/ 760 h 808"/>
                <a:gd name="T34" fmla="*/ 949 w 969"/>
                <a:gd name="T35" fmla="*/ 789 h 808"/>
                <a:gd name="T36" fmla="*/ 921 w 969"/>
                <a:gd name="T37" fmla="*/ 806 h 808"/>
                <a:gd name="T38" fmla="*/ 611 w 969"/>
                <a:gd name="T39" fmla="*/ 808 h 808"/>
                <a:gd name="T40" fmla="*/ 652 w 969"/>
                <a:gd name="T41" fmla="*/ 762 h 808"/>
                <a:gd name="T42" fmla="*/ 679 w 969"/>
                <a:gd name="T43" fmla="*/ 707 h 808"/>
                <a:gd name="T44" fmla="*/ 688 w 969"/>
                <a:gd name="T45" fmla="*/ 646 h 808"/>
                <a:gd name="T46" fmla="*/ 676 w 969"/>
                <a:gd name="T47" fmla="*/ 577 h 808"/>
                <a:gd name="T48" fmla="*/ 645 w 969"/>
                <a:gd name="T49" fmla="*/ 517 h 808"/>
                <a:gd name="T50" fmla="*/ 598 w 969"/>
                <a:gd name="T51" fmla="*/ 470 h 808"/>
                <a:gd name="T52" fmla="*/ 538 w 969"/>
                <a:gd name="T53" fmla="*/ 439 h 808"/>
                <a:gd name="T54" fmla="*/ 469 w 969"/>
                <a:gd name="T55" fmla="*/ 428 h 808"/>
                <a:gd name="T56" fmla="*/ 0 w 969"/>
                <a:gd name="T57" fmla="*/ 63 h 808"/>
                <a:gd name="T58" fmla="*/ 8 w 969"/>
                <a:gd name="T59" fmla="*/ 31 h 808"/>
                <a:gd name="T60" fmla="*/ 32 w 969"/>
                <a:gd name="T61" fmla="*/ 8 h 808"/>
                <a:gd name="T62" fmla="*/ 64 w 969"/>
                <a:gd name="T63" fmla="*/ 0 h 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69" h="808">
                  <a:moveTo>
                    <a:pt x="64" y="0"/>
                  </a:moveTo>
                  <a:lnTo>
                    <a:pt x="345" y="0"/>
                  </a:lnTo>
                  <a:lnTo>
                    <a:pt x="358" y="2"/>
                  </a:lnTo>
                  <a:lnTo>
                    <a:pt x="371" y="8"/>
                  </a:lnTo>
                  <a:lnTo>
                    <a:pt x="380" y="17"/>
                  </a:lnTo>
                  <a:lnTo>
                    <a:pt x="386" y="28"/>
                  </a:lnTo>
                  <a:lnTo>
                    <a:pt x="388" y="42"/>
                  </a:lnTo>
                  <a:lnTo>
                    <a:pt x="388" y="236"/>
                  </a:lnTo>
                  <a:lnTo>
                    <a:pt x="390" y="250"/>
                  </a:lnTo>
                  <a:lnTo>
                    <a:pt x="396" y="261"/>
                  </a:lnTo>
                  <a:lnTo>
                    <a:pt x="406" y="270"/>
                  </a:lnTo>
                  <a:lnTo>
                    <a:pt x="417" y="276"/>
                  </a:lnTo>
                  <a:lnTo>
                    <a:pt x="431" y="278"/>
                  </a:lnTo>
                  <a:lnTo>
                    <a:pt x="537" y="278"/>
                  </a:lnTo>
                  <a:lnTo>
                    <a:pt x="550" y="276"/>
                  </a:lnTo>
                  <a:lnTo>
                    <a:pt x="562" y="270"/>
                  </a:lnTo>
                  <a:lnTo>
                    <a:pt x="571" y="261"/>
                  </a:lnTo>
                  <a:lnTo>
                    <a:pt x="577" y="250"/>
                  </a:lnTo>
                  <a:lnTo>
                    <a:pt x="579" y="236"/>
                  </a:lnTo>
                  <a:lnTo>
                    <a:pt x="579" y="42"/>
                  </a:lnTo>
                  <a:lnTo>
                    <a:pt x="582" y="28"/>
                  </a:lnTo>
                  <a:lnTo>
                    <a:pt x="588" y="17"/>
                  </a:lnTo>
                  <a:lnTo>
                    <a:pt x="597" y="8"/>
                  </a:lnTo>
                  <a:lnTo>
                    <a:pt x="609" y="2"/>
                  </a:lnTo>
                  <a:lnTo>
                    <a:pt x="623" y="0"/>
                  </a:lnTo>
                  <a:lnTo>
                    <a:pt x="904" y="0"/>
                  </a:lnTo>
                  <a:lnTo>
                    <a:pt x="921" y="2"/>
                  </a:lnTo>
                  <a:lnTo>
                    <a:pt x="937" y="8"/>
                  </a:lnTo>
                  <a:lnTo>
                    <a:pt x="949" y="18"/>
                  </a:lnTo>
                  <a:lnTo>
                    <a:pt x="960" y="31"/>
                  </a:lnTo>
                  <a:lnTo>
                    <a:pt x="966" y="47"/>
                  </a:lnTo>
                  <a:lnTo>
                    <a:pt x="969" y="63"/>
                  </a:lnTo>
                  <a:lnTo>
                    <a:pt x="969" y="744"/>
                  </a:lnTo>
                  <a:lnTo>
                    <a:pt x="966" y="760"/>
                  </a:lnTo>
                  <a:lnTo>
                    <a:pt x="960" y="776"/>
                  </a:lnTo>
                  <a:lnTo>
                    <a:pt x="949" y="789"/>
                  </a:lnTo>
                  <a:lnTo>
                    <a:pt x="937" y="799"/>
                  </a:lnTo>
                  <a:lnTo>
                    <a:pt x="921" y="806"/>
                  </a:lnTo>
                  <a:lnTo>
                    <a:pt x="904" y="808"/>
                  </a:lnTo>
                  <a:lnTo>
                    <a:pt x="611" y="808"/>
                  </a:lnTo>
                  <a:lnTo>
                    <a:pt x="633" y="786"/>
                  </a:lnTo>
                  <a:lnTo>
                    <a:pt x="652" y="762"/>
                  </a:lnTo>
                  <a:lnTo>
                    <a:pt x="667" y="736"/>
                  </a:lnTo>
                  <a:lnTo>
                    <a:pt x="679" y="707"/>
                  </a:lnTo>
                  <a:lnTo>
                    <a:pt x="685" y="677"/>
                  </a:lnTo>
                  <a:lnTo>
                    <a:pt x="688" y="646"/>
                  </a:lnTo>
                  <a:lnTo>
                    <a:pt x="685" y="610"/>
                  </a:lnTo>
                  <a:lnTo>
                    <a:pt x="676" y="577"/>
                  </a:lnTo>
                  <a:lnTo>
                    <a:pt x="663" y="546"/>
                  </a:lnTo>
                  <a:lnTo>
                    <a:pt x="645" y="517"/>
                  </a:lnTo>
                  <a:lnTo>
                    <a:pt x="624" y="492"/>
                  </a:lnTo>
                  <a:lnTo>
                    <a:pt x="598" y="470"/>
                  </a:lnTo>
                  <a:lnTo>
                    <a:pt x="569" y="453"/>
                  </a:lnTo>
                  <a:lnTo>
                    <a:pt x="538" y="439"/>
                  </a:lnTo>
                  <a:lnTo>
                    <a:pt x="505" y="431"/>
                  </a:lnTo>
                  <a:lnTo>
                    <a:pt x="469" y="428"/>
                  </a:lnTo>
                  <a:lnTo>
                    <a:pt x="0" y="428"/>
                  </a:lnTo>
                  <a:lnTo>
                    <a:pt x="0" y="63"/>
                  </a:lnTo>
                  <a:lnTo>
                    <a:pt x="2" y="47"/>
                  </a:lnTo>
                  <a:lnTo>
                    <a:pt x="8" y="31"/>
                  </a:lnTo>
                  <a:lnTo>
                    <a:pt x="18" y="18"/>
                  </a:lnTo>
                  <a:lnTo>
                    <a:pt x="32" y="8"/>
                  </a:lnTo>
                  <a:lnTo>
                    <a:pt x="46" y="2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4" name="Freeform 1509"/>
            <p:cNvSpPr>
              <a:spLocks/>
            </p:cNvSpPr>
            <p:nvPr/>
          </p:nvSpPr>
          <p:spPr bwMode="auto">
            <a:xfrm>
              <a:off x="4666" y="4156"/>
              <a:ext cx="32" cy="52"/>
            </a:xfrm>
            <a:custGeom>
              <a:avLst/>
              <a:gdLst>
                <a:gd name="T0" fmla="*/ 0 w 758"/>
                <a:gd name="T1" fmla="*/ 0 h 1246"/>
                <a:gd name="T2" fmla="*/ 758 w 758"/>
                <a:gd name="T3" fmla="*/ 0 h 1246"/>
                <a:gd name="T4" fmla="*/ 758 w 758"/>
                <a:gd name="T5" fmla="*/ 1028 h 1246"/>
                <a:gd name="T6" fmla="*/ 756 w 758"/>
                <a:gd name="T7" fmla="*/ 1064 h 1246"/>
                <a:gd name="T8" fmla="*/ 748 w 758"/>
                <a:gd name="T9" fmla="*/ 1097 h 1246"/>
                <a:gd name="T10" fmla="*/ 734 w 758"/>
                <a:gd name="T11" fmla="*/ 1129 h 1246"/>
                <a:gd name="T12" fmla="*/ 716 w 758"/>
                <a:gd name="T13" fmla="*/ 1157 h 1246"/>
                <a:gd name="T14" fmla="*/ 694 w 758"/>
                <a:gd name="T15" fmla="*/ 1182 h 1246"/>
                <a:gd name="T16" fmla="*/ 669 w 758"/>
                <a:gd name="T17" fmla="*/ 1204 h 1246"/>
                <a:gd name="T18" fmla="*/ 640 w 758"/>
                <a:gd name="T19" fmla="*/ 1221 h 1246"/>
                <a:gd name="T20" fmla="*/ 609 w 758"/>
                <a:gd name="T21" fmla="*/ 1235 h 1246"/>
                <a:gd name="T22" fmla="*/ 575 w 758"/>
                <a:gd name="T23" fmla="*/ 1243 h 1246"/>
                <a:gd name="T24" fmla="*/ 540 w 758"/>
                <a:gd name="T25" fmla="*/ 1246 h 1246"/>
                <a:gd name="T26" fmla="*/ 508 w 758"/>
                <a:gd name="T27" fmla="*/ 1244 h 1246"/>
                <a:gd name="T28" fmla="*/ 478 w 758"/>
                <a:gd name="T29" fmla="*/ 1237 h 1246"/>
                <a:gd name="T30" fmla="*/ 450 w 758"/>
                <a:gd name="T31" fmla="*/ 1226 h 1246"/>
                <a:gd name="T32" fmla="*/ 425 w 758"/>
                <a:gd name="T33" fmla="*/ 1212 h 1246"/>
                <a:gd name="T34" fmla="*/ 400 w 758"/>
                <a:gd name="T35" fmla="*/ 1195 h 1246"/>
                <a:gd name="T36" fmla="*/ 379 w 758"/>
                <a:gd name="T37" fmla="*/ 1174 h 1246"/>
                <a:gd name="T38" fmla="*/ 357 w 758"/>
                <a:gd name="T39" fmla="*/ 1195 h 1246"/>
                <a:gd name="T40" fmla="*/ 334 w 758"/>
                <a:gd name="T41" fmla="*/ 1212 h 1246"/>
                <a:gd name="T42" fmla="*/ 307 w 758"/>
                <a:gd name="T43" fmla="*/ 1226 h 1246"/>
                <a:gd name="T44" fmla="*/ 279 w 758"/>
                <a:gd name="T45" fmla="*/ 1237 h 1246"/>
                <a:gd name="T46" fmla="*/ 249 w 758"/>
                <a:gd name="T47" fmla="*/ 1244 h 1246"/>
                <a:gd name="T48" fmla="*/ 218 w 758"/>
                <a:gd name="T49" fmla="*/ 1246 h 1246"/>
                <a:gd name="T50" fmla="*/ 183 w 758"/>
                <a:gd name="T51" fmla="*/ 1243 h 1246"/>
                <a:gd name="T52" fmla="*/ 149 w 758"/>
                <a:gd name="T53" fmla="*/ 1235 h 1246"/>
                <a:gd name="T54" fmla="*/ 118 w 758"/>
                <a:gd name="T55" fmla="*/ 1221 h 1246"/>
                <a:gd name="T56" fmla="*/ 89 w 758"/>
                <a:gd name="T57" fmla="*/ 1204 h 1246"/>
                <a:gd name="T58" fmla="*/ 63 w 758"/>
                <a:gd name="T59" fmla="*/ 1182 h 1246"/>
                <a:gd name="T60" fmla="*/ 41 w 758"/>
                <a:gd name="T61" fmla="*/ 1157 h 1246"/>
                <a:gd name="T62" fmla="*/ 24 w 758"/>
                <a:gd name="T63" fmla="*/ 1129 h 1246"/>
                <a:gd name="T64" fmla="*/ 10 w 758"/>
                <a:gd name="T65" fmla="*/ 1097 h 1246"/>
                <a:gd name="T66" fmla="*/ 2 w 758"/>
                <a:gd name="T67" fmla="*/ 1064 h 1246"/>
                <a:gd name="T68" fmla="*/ 0 w 758"/>
                <a:gd name="T69" fmla="*/ 1028 h 1246"/>
                <a:gd name="T70" fmla="*/ 0 w 758"/>
                <a:gd name="T71" fmla="*/ 0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58" h="1246">
                  <a:moveTo>
                    <a:pt x="0" y="0"/>
                  </a:moveTo>
                  <a:lnTo>
                    <a:pt x="758" y="0"/>
                  </a:lnTo>
                  <a:lnTo>
                    <a:pt x="758" y="1028"/>
                  </a:lnTo>
                  <a:lnTo>
                    <a:pt x="756" y="1064"/>
                  </a:lnTo>
                  <a:lnTo>
                    <a:pt x="748" y="1097"/>
                  </a:lnTo>
                  <a:lnTo>
                    <a:pt x="734" y="1129"/>
                  </a:lnTo>
                  <a:lnTo>
                    <a:pt x="716" y="1157"/>
                  </a:lnTo>
                  <a:lnTo>
                    <a:pt x="694" y="1182"/>
                  </a:lnTo>
                  <a:lnTo>
                    <a:pt x="669" y="1204"/>
                  </a:lnTo>
                  <a:lnTo>
                    <a:pt x="640" y="1221"/>
                  </a:lnTo>
                  <a:lnTo>
                    <a:pt x="609" y="1235"/>
                  </a:lnTo>
                  <a:lnTo>
                    <a:pt x="575" y="1243"/>
                  </a:lnTo>
                  <a:lnTo>
                    <a:pt x="540" y="1246"/>
                  </a:lnTo>
                  <a:lnTo>
                    <a:pt x="508" y="1244"/>
                  </a:lnTo>
                  <a:lnTo>
                    <a:pt x="478" y="1237"/>
                  </a:lnTo>
                  <a:lnTo>
                    <a:pt x="450" y="1226"/>
                  </a:lnTo>
                  <a:lnTo>
                    <a:pt x="425" y="1212"/>
                  </a:lnTo>
                  <a:lnTo>
                    <a:pt x="400" y="1195"/>
                  </a:lnTo>
                  <a:lnTo>
                    <a:pt x="379" y="1174"/>
                  </a:lnTo>
                  <a:lnTo>
                    <a:pt x="357" y="1195"/>
                  </a:lnTo>
                  <a:lnTo>
                    <a:pt x="334" y="1212"/>
                  </a:lnTo>
                  <a:lnTo>
                    <a:pt x="307" y="1226"/>
                  </a:lnTo>
                  <a:lnTo>
                    <a:pt x="279" y="1237"/>
                  </a:lnTo>
                  <a:lnTo>
                    <a:pt x="249" y="1244"/>
                  </a:lnTo>
                  <a:lnTo>
                    <a:pt x="218" y="1246"/>
                  </a:lnTo>
                  <a:lnTo>
                    <a:pt x="183" y="1243"/>
                  </a:lnTo>
                  <a:lnTo>
                    <a:pt x="149" y="1235"/>
                  </a:lnTo>
                  <a:lnTo>
                    <a:pt x="118" y="1221"/>
                  </a:lnTo>
                  <a:lnTo>
                    <a:pt x="89" y="1204"/>
                  </a:lnTo>
                  <a:lnTo>
                    <a:pt x="63" y="1182"/>
                  </a:lnTo>
                  <a:lnTo>
                    <a:pt x="41" y="1157"/>
                  </a:lnTo>
                  <a:lnTo>
                    <a:pt x="24" y="1129"/>
                  </a:lnTo>
                  <a:lnTo>
                    <a:pt x="10" y="1097"/>
                  </a:lnTo>
                  <a:lnTo>
                    <a:pt x="2" y="1064"/>
                  </a:lnTo>
                  <a:lnTo>
                    <a:pt x="0" y="10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5" name="Freeform 1510"/>
            <p:cNvSpPr>
              <a:spLocks/>
            </p:cNvSpPr>
            <p:nvPr/>
          </p:nvSpPr>
          <p:spPr bwMode="auto">
            <a:xfrm>
              <a:off x="4730" y="4108"/>
              <a:ext cx="46" cy="99"/>
            </a:xfrm>
            <a:custGeom>
              <a:avLst/>
              <a:gdLst>
                <a:gd name="T0" fmla="*/ 948 w 1113"/>
                <a:gd name="T1" fmla="*/ 0 h 2357"/>
                <a:gd name="T2" fmla="*/ 1006 w 1113"/>
                <a:gd name="T3" fmla="*/ 10 h 2357"/>
                <a:gd name="T4" fmla="*/ 1054 w 1113"/>
                <a:gd name="T5" fmla="*/ 38 h 2357"/>
                <a:gd name="T6" fmla="*/ 1090 w 1113"/>
                <a:gd name="T7" fmla="*/ 81 h 2357"/>
                <a:gd name="T8" fmla="*/ 1109 w 1113"/>
                <a:gd name="T9" fmla="*/ 133 h 2357"/>
                <a:gd name="T10" fmla="*/ 1113 w 1113"/>
                <a:gd name="T11" fmla="*/ 1273 h 2357"/>
                <a:gd name="T12" fmla="*/ 1102 w 1113"/>
                <a:gd name="T13" fmla="*/ 1330 h 2357"/>
                <a:gd name="T14" fmla="*/ 1074 w 1113"/>
                <a:gd name="T15" fmla="*/ 1378 h 2357"/>
                <a:gd name="T16" fmla="*/ 1031 w 1113"/>
                <a:gd name="T17" fmla="*/ 1413 h 2357"/>
                <a:gd name="T18" fmla="*/ 978 w 1113"/>
                <a:gd name="T19" fmla="*/ 1432 h 2357"/>
                <a:gd name="T20" fmla="*/ 939 w 1113"/>
                <a:gd name="T21" fmla="*/ 1434 h 2357"/>
                <a:gd name="T22" fmla="*/ 930 w 1113"/>
                <a:gd name="T23" fmla="*/ 2141 h 2357"/>
                <a:gd name="T24" fmla="*/ 918 w 1113"/>
                <a:gd name="T25" fmla="*/ 2210 h 2357"/>
                <a:gd name="T26" fmla="*/ 887 w 1113"/>
                <a:gd name="T27" fmla="*/ 2269 h 2357"/>
                <a:gd name="T28" fmla="*/ 840 w 1113"/>
                <a:gd name="T29" fmla="*/ 2316 h 2357"/>
                <a:gd name="T30" fmla="*/ 780 w 1113"/>
                <a:gd name="T31" fmla="*/ 2347 h 2357"/>
                <a:gd name="T32" fmla="*/ 712 w 1113"/>
                <a:gd name="T33" fmla="*/ 2357 h 2357"/>
                <a:gd name="T34" fmla="*/ 642 w 1113"/>
                <a:gd name="T35" fmla="*/ 2346 h 2357"/>
                <a:gd name="T36" fmla="*/ 583 w 1113"/>
                <a:gd name="T37" fmla="*/ 2314 h 2357"/>
                <a:gd name="T38" fmla="*/ 555 w 1113"/>
                <a:gd name="T39" fmla="*/ 2293 h 2357"/>
                <a:gd name="T40" fmla="*/ 501 w 1113"/>
                <a:gd name="T41" fmla="*/ 2333 h 2357"/>
                <a:gd name="T42" fmla="*/ 437 w 1113"/>
                <a:gd name="T43" fmla="*/ 2355 h 2357"/>
                <a:gd name="T44" fmla="*/ 366 w 1113"/>
                <a:gd name="T45" fmla="*/ 2355 h 2357"/>
                <a:gd name="T46" fmla="*/ 301 w 1113"/>
                <a:gd name="T47" fmla="*/ 2334 h 2357"/>
                <a:gd name="T48" fmla="*/ 247 w 1113"/>
                <a:gd name="T49" fmla="*/ 2294 h 2357"/>
                <a:gd name="T50" fmla="*/ 206 w 1113"/>
                <a:gd name="T51" fmla="*/ 2240 h 2357"/>
                <a:gd name="T52" fmla="*/ 186 w 1113"/>
                <a:gd name="T53" fmla="*/ 2176 h 2357"/>
                <a:gd name="T54" fmla="*/ 183 w 1113"/>
                <a:gd name="T55" fmla="*/ 1433 h 2357"/>
                <a:gd name="T56" fmla="*/ 164 w 1113"/>
                <a:gd name="T57" fmla="*/ 1435 h 2357"/>
                <a:gd name="T58" fmla="*/ 106 w 1113"/>
                <a:gd name="T59" fmla="*/ 1425 h 2357"/>
                <a:gd name="T60" fmla="*/ 58 w 1113"/>
                <a:gd name="T61" fmla="*/ 1397 h 2357"/>
                <a:gd name="T62" fmla="*/ 23 w 1113"/>
                <a:gd name="T63" fmla="*/ 1354 h 2357"/>
                <a:gd name="T64" fmla="*/ 3 w 1113"/>
                <a:gd name="T65" fmla="*/ 1302 h 2357"/>
                <a:gd name="T66" fmla="*/ 0 w 1113"/>
                <a:gd name="T67" fmla="*/ 163 h 2357"/>
                <a:gd name="T68" fmla="*/ 10 w 1113"/>
                <a:gd name="T69" fmla="*/ 105 h 2357"/>
                <a:gd name="T70" fmla="*/ 38 w 1113"/>
                <a:gd name="T71" fmla="*/ 57 h 2357"/>
                <a:gd name="T72" fmla="*/ 81 w 1113"/>
                <a:gd name="T73" fmla="*/ 22 h 2357"/>
                <a:gd name="T74" fmla="*/ 134 w 1113"/>
                <a:gd name="T75" fmla="*/ 3 h 2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13" h="2357">
                  <a:moveTo>
                    <a:pt x="164" y="0"/>
                  </a:moveTo>
                  <a:lnTo>
                    <a:pt x="948" y="0"/>
                  </a:lnTo>
                  <a:lnTo>
                    <a:pt x="978" y="3"/>
                  </a:lnTo>
                  <a:lnTo>
                    <a:pt x="1006" y="10"/>
                  </a:lnTo>
                  <a:lnTo>
                    <a:pt x="1031" y="22"/>
                  </a:lnTo>
                  <a:lnTo>
                    <a:pt x="1054" y="38"/>
                  </a:lnTo>
                  <a:lnTo>
                    <a:pt x="1074" y="57"/>
                  </a:lnTo>
                  <a:lnTo>
                    <a:pt x="1090" y="81"/>
                  </a:lnTo>
                  <a:lnTo>
                    <a:pt x="1102" y="105"/>
                  </a:lnTo>
                  <a:lnTo>
                    <a:pt x="1109" y="133"/>
                  </a:lnTo>
                  <a:lnTo>
                    <a:pt x="1113" y="163"/>
                  </a:lnTo>
                  <a:lnTo>
                    <a:pt x="1113" y="1273"/>
                  </a:lnTo>
                  <a:lnTo>
                    <a:pt x="1109" y="1302"/>
                  </a:lnTo>
                  <a:lnTo>
                    <a:pt x="1102" y="1330"/>
                  </a:lnTo>
                  <a:lnTo>
                    <a:pt x="1090" y="1354"/>
                  </a:lnTo>
                  <a:lnTo>
                    <a:pt x="1074" y="1378"/>
                  </a:lnTo>
                  <a:lnTo>
                    <a:pt x="1054" y="1397"/>
                  </a:lnTo>
                  <a:lnTo>
                    <a:pt x="1031" y="1413"/>
                  </a:lnTo>
                  <a:lnTo>
                    <a:pt x="1006" y="1425"/>
                  </a:lnTo>
                  <a:lnTo>
                    <a:pt x="978" y="1432"/>
                  </a:lnTo>
                  <a:lnTo>
                    <a:pt x="948" y="1435"/>
                  </a:lnTo>
                  <a:lnTo>
                    <a:pt x="939" y="1434"/>
                  </a:lnTo>
                  <a:lnTo>
                    <a:pt x="930" y="1433"/>
                  </a:lnTo>
                  <a:lnTo>
                    <a:pt x="930" y="2141"/>
                  </a:lnTo>
                  <a:lnTo>
                    <a:pt x="927" y="2176"/>
                  </a:lnTo>
                  <a:lnTo>
                    <a:pt x="918" y="2210"/>
                  </a:lnTo>
                  <a:lnTo>
                    <a:pt x="905" y="2240"/>
                  </a:lnTo>
                  <a:lnTo>
                    <a:pt x="887" y="2269"/>
                  </a:lnTo>
                  <a:lnTo>
                    <a:pt x="866" y="2294"/>
                  </a:lnTo>
                  <a:lnTo>
                    <a:pt x="840" y="2316"/>
                  </a:lnTo>
                  <a:lnTo>
                    <a:pt x="812" y="2334"/>
                  </a:lnTo>
                  <a:lnTo>
                    <a:pt x="780" y="2347"/>
                  </a:lnTo>
                  <a:lnTo>
                    <a:pt x="747" y="2355"/>
                  </a:lnTo>
                  <a:lnTo>
                    <a:pt x="712" y="2357"/>
                  </a:lnTo>
                  <a:lnTo>
                    <a:pt x="676" y="2355"/>
                  </a:lnTo>
                  <a:lnTo>
                    <a:pt x="642" y="2346"/>
                  </a:lnTo>
                  <a:lnTo>
                    <a:pt x="611" y="2333"/>
                  </a:lnTo>
                  <a:lnTo>
                    <a:pt x="583" y="2314"/>
                  </a:lnTo>
                  <a:lnTo>
                    <a:pt x="558" y="2293"/>
                  </a:lnTo>
                  <a:lnTo>
                    <a:pt x="555" y="2293"/>
                  </a:lnTo>
                  <a:lnTo>
                    <a:pt x="530" y="2314"/>
                  </a:lnTo>
                  <a:lnTo>
                    <a:pt x="501" y="2333"/>
                  </a:lnTo>
                  <a:lnTo>
                    <a:pt x="470" y="2346"/>
                  </a:lnTo>
                  <a:lnTo>
                    <a:pt x="437" y="2355"/>
                  </a:lnTo>
                  <a:lnTo>
                    <a:pt x="401" y="2357"/>
                  </a:lnTo>
                  <a:lnTo>
                    <a:pt x="366" y="2355"/>
                  </a:lnTo>
                  <a:lnTo>
                    <a:pt x="333" y="2347"/>
                  </a:lnTo>
                  <a:lnTo>
                    <a:pt x="301" y="2334"/>
                  </a:lnTo>
                  <a:lnTo>
                    <a:pt x="272" y="2316"/>
                  </a:lnTo>
                  <a:lnTo>
                    <a:pt x="247" y="2294"/>
                  </a:lnTo>
                  <a:lnTo>
                    <a:pt x="225" y="2269"/>
                  </a:lnTo>
                  <a:lnTo>
                    <a:pt x="206" y="2240"/>
                  </a:lnTo>
                  <a:lnTo>
                    <a:pt x="194" y="2210"/>
                  </a:lnTo>
                  <a:lnTo>
                    <a:pt x="186" y="2176"/>
                  </a:lnTo>
                  <a:lnTo>
                    <a:pt x="183" y="2141"/>
                  </a:lnTo>
                  <a:lnTo>
                    <a:pt x="183" y="1433"/>
                  </a:lnTo>
                  <a:lnTo>
                    <a:pt x="173" y="1434"/>
                  </a:lnTo>
                  <a:lnTo>
                    <a:pt x="164" y="1435"/>
                  </a:lnTo>
                  <a:lnTo>
                    <a:pt x="134" y="1432"/>
                  </a:lnTo>
                  <a:lnTo>
                    <a:pt x="106" y="1425"/>
                  </a:lnTo>
                  <a:lnTo>
                    <a:pt x="81" y="1413"/>
                  </a:lnTo>
                  <a:lnTo>
                    <a:pt x="58" y="1397"/>
                  </a:lnTo>
                  <a:lnTo>
                    <a:pt x="38" y="1378"/>
                  </a:lnTo>
                  <a:lnTo>
                    <a:pt x="23" y="1354"/>
                  </a:lnTo>
                  <a:lnTo>
                    <a:pt x="10" y="1330"/>
                  </a:lnTo>
                  <a:lnTo>
                    <a:pt x="3" y="1302"/>
                  </a:lnTo>
                  <a:lnTo>
                    <a:pt x="0" y="1273"/>
                  </a:lnTo>
                  <a:lnTo>
                    <a:pt x="0" y="163"/>
                  </a:lnTo>
                  <a:lnTo>
                    <a:pt x="3" y="133"/>
                  </a:lnTo>
                  <a:lnTo>
                    <a:pt x="10" y="105"/>
                  </a:lnTo>
                  <a:lnTo>
                    <a:pt x="23" y="81"/>
                  </a:lnTo>
                  <a:lnTo>
                    <a:pt x="38" y="57"/>
                  </a:lnTo>
                  <a:lnTo>
                    <a:pt x="58" y="38"/>
                  </a:lnTo>
                  <a:lnTo>
                    <a:pt x="81" y="22"/>
                  </a:lnTo>
                  <a:lnTo>
                    <a:pt x="106" y="10"/>
                  </a:lnTo>
                  <a:lnTo>
                    <a:pt x="134" y="3"/>
                  </a:lnTo>
                  <a:lnTo>
                    <a:pt x="1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6" name="Freeform 1511"/>
            <p:cNvSpPr>
              <a:spLocks/>
            </p:cNvSpPr>
            <p:nvPr/>
          </p:nvSpPr>
          <p:spPr bwMode="auto">
            <a:xfrm>
              <a:off x="4738" y="4076"/>
              <a:ext cx="30" cy="29"/>
            </a:xfrm>
            <a:custGeom>
              <a:avLst/>
              <a:gdLst>
                <a:gd name="T0" fmla="*/ 359 w 717"/>
                <a:gd name="T1" fmla="*/ 0 h 712"/>
                <a:gd name="T2" fmla="*/ 403 w 717"/>
                <a:gd name="T3" fmla="*/ 2 h 712"/>
                <a:gd name="T4" fmla="*/ 447 w 717"/>
                <a:gd name="T5" fmla="*/ 10 h 712"/>
                <a:gd name="T6" fmla="*/ 488 w 717"/>
                <a:gd name="T7" fmla="*/ 24 h 712"/>
                <a:gd name="T8" fmla="*/ 527 w 717"/>
                <a:gd name="T9" fmla="*/ 41 h 712"/>
                <a:gd name="T10" fmla="*/ 563 w 717"/>
                <a:gd name="T11" fmla="*/ 64 h 712"/>
                <a:gd name="T12" fmla="*/ 596 w 717"/>
                <a:gd name="T13" fmla="*/ 89 h 712"/>
                <a:gd name="T14" fmla="*/ 626 w 717"/>
                <a:gd name="T15" fmla="*/ 119 h 712"/>
                <a:gd name="T16" fmla="*/ 652 w 717"/>
                <a:gd name="T17" fmla="*/ 152 h 712"/>
                <a:gd name="T18" fmla="*/ 675 w 717"/>
                <a:gd name="T19" fmla="*/ 188 h 712"/>
                <a:gd name="T20" fmla="*/ 692 w 717"/>
                <a:gd name="T21" fmla="*/ 227 h 712"/>
                <a:gd name="T22" fmla="*/ 706 w 717"/>
                <a:gd name="T23" fmla="*/ 268 h 712"/>
                <a:gd name="T24" fmla="*/ 714 w 717"/>
                <a:gd name="T25" fmla="*/ 311 h 712"/>
                <a:gd name="T26" fmla="*/ 717 w 717"/>
                <a:gd name="T27" fmla="*/ 356 h 712"/>
                <a:gd name="T28" fmla="*/ 713 w 717"/>
                <a:gd name="T29" fmla="*/ 404 h 712"/>
                <a:gd name="T30" fmla="*/ 704 w 717"/>
                <a:gd name="T31" fmla="*/ 450 h 712"/>
                <a:gd name="T32" fmla="*/ 688 w 717"/>
                <a:gd name="T33" fmla="*/ 494 h 712"/>
                <a:gd name="T34" fmla="*/ 668 w 717"/>
                <a:gd name="T35" fmla="*/ 535 h 712"/>
                <a:gd name="T36" fmla="*/ 642 w 717"/>
                <a:gd name="T37" fmla="*/ 573 h 712"/>
                <a:gd name="T38" fmla="*/ 612 w 717"/>
                <a:gd name="T39" fmla="*/ 607 h 712"/>
                <a:gd name="T40" fmla="*/ 578 w 717"/>
                <a:gd name="T41" fmla="*/ 637 h 712"/>
                <a:gd name="T42" fmla="*/ 540 w 717"/>
                <a:gd name="T43" fmla="*/ 663 h 712"/>
                <a:gd name="T44" fmla="*/ 498 w 717"/>
                <a:gd name="T45" fmla="*/ 684 h 712"/>
                <a:gd name="T46" fmla="*/ 454 w 717"/>
                <a:gd name="T47" fmla="*/ 698 h 712"/>
                <a:gd name="T48" fmla="*/ 407 w 717"/>
                <a:gd name="T49" fmla="*/ 709 h 712"/>
                <a:gd name="T50" fmla="*/ 359 w 717"/>
                <a:gd name="T51" fmla="*/ 712 h 712"/>
                <a:gd name="T52" fmla="*/ 313 w 717"/>
                <a:gd name="T53" fmla="*/ 709 h 712"/>
                <a:gd name="T54" fmla="*/ 270 w 717"/>
                <a:gd name="T55" fmla="*/ 701 h 712"/>
                <a:gd name="T56" fmla="*/ 229 w 717"/>
                <a:gd name="T57" fmla="*/ 687 h 712"/>
                <a:gd name="T58" fmla="*/ 189 w 717"/>
                <a:gd name="T59" fmla="*/ 670 h 712"/>
                <a:gd name="T60" fmla="*/ 153 w 717"/>
                <a:gd name="T61" fmla="*/ 648 h 712"/>
                <a:gd name="T62" fmla="*/ 120 w 717"/>
                <a:gd name="T63" fmla="*/ 622 h 712"/>
                <a:gd name="T64" fmla="*/ 90 w 717"/>
                <a:gd name="T65" fmla="*/ 592 h 712"/>
                <a:gd name="T66" fmla="*/ 64 w 717"/>
                <a:gd name="T67" fmla="*/ 559 h 712"/>
                <a:gd name="T68" fmla="*/ 42 w 717"/>
                <a:gd name="T69" fmla="*/ 523 h 712"/>
                <a:gd name="T70" fmla="*/ 24 w 717"/>
                <a:gd name="T71" fmla="*/ 484 h 712"/>
                <a:gd name="T72" fmla="*/ 11 w 717"/>
                <a:gd name="T73" fmla="*/ 443 h 712"/>
                <a:gd name="T74" fmla="*/ 2 w 717"/>
                <a:gd name="T75" fmla="*/ 400 h 712"/>
                <a:gd name="T76" fmla="*/ 0 w 717"/>
                <a:gd name="T77" fmla="*/ 356 h 712"/>
                <a:gd name="T78" fmla="*/ 2 w 717"/>
                <a:gd name="T79" fmla="*/ 311 h 712"/>
                <a:gd name="T80" fmla="*/ 11 w 717"/>
                <a:gd name="T81" fmla="*/ 268 h 712"/>
                <a:gd name="T82" fmla="*/ 24 w 717"/>
                <a:gd name="T83" fmla="*/ 227 h 712"/>
                <a:gd name="T84" fmla="*/ 42 w 717"/>
                <a:gd name="T85" fmla="*/ 188 h 712"/>
                <a:gd name="T86" fmla="*/ 64 w 717"/>
                <a:gd name="T87" fmla="*/ 152 h 712"/>
                <a:gd name="T88" fmla="*/ 90 w 717"/>
                <a:gd name="T89" fmla="*/ 119 h 712"/>
                <a:gd name="T90" fmla="*/ 120 w 717"/>
                <a:gd name="T91" fmla="*/ 89 h 712"/>
                <a:gd name="T92" fmla="*/ 153 w 717"/>
                <a:gd name="T93" fmla="*/ 64 h 712"/>
                <a:gd name="T94" fmla="*/ 189 w 717"/>
                <a:gd name="T95" fmla="*/ 41 h 712"/>
                <a:gd name="T96" fmla="*/ 229 w 717"/>
                <a:gd name="T97" fmla="*/ 24 h 712"/>
                <a:gd name="T98" fmla="*/ 270 w 717"/>
                <a:gd name="T99" fmla="*/ 10 h 712"/>
                <a:gd name="T100" fmla="*/ 313 w 717"/>
                <a:gd name="T101" fmla="*/ 2 h 712"/>
                <a:gd name="T102" fmla="*/ 359 w 717"/>
                <a:gd name="T103" fmla="*/ 0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17" h="712">
                  <a:moveTo>
                    <a:pt x="359" y="0"/>
                  </a:moveTo>
                  <a:lnTo>
                    <a:pt x="403" y="2"/>
                  </a:lnTo>
                  <a:lnTo>
                    <a:pt x="447" y="10"/>
                  </a:lnTo>
                  <a:lnTo>
                    <a:pt x="488" y="24"/>
                  </a:lnTo>
                  <a:lnTo>
                    <a:pt x="527" y="41"/>
                  </a:lnTo>
                  <a:lnTo>
                    <a:pt x="563" y="64"/>
                  </a:lnTo>
                  <a:lnTo>
                    <a:pt x="596" y="89"/>
                  </a:lnTo>
                  <a:lnTo>
                    <a:pt x="626" y="119"/>
                  </a:lnTo>
                  <a:lnTo>
                    <a:pt x="652" y="152"/>
                  </a:lnTo>
                  <a:lnTo>
                    <a:pt x="675" y="188"/>
                  </a:lnTo>
                  <a:lnTo>
                    <a:pt x="692" y="227"/>
                  </a:lnTo>
                  <a:lnTo>
                    <a:pt x="706" y="268"/>
                  </a:lnTo>
                  <a:lnTo>
                    <a:pt x="714" y="311"/>
                  </a:lnTo>
                  <a:lnTo>
                    <a:pt x="717" y="356"/>
                  </a:lnTo>
                  <a:lnTo>
                    <a:pt x="713" y="404"/>
                  </a:lnTo>
                  <a:lnTo>
                    <a:pt x="704" y="450"/>
                  </a:lnTo>
                  <a:lnTo>
                    <a:pt x="688" y="494"/>
                  </a:lnTo>
                  <a:lnTo>
                    <a:pt x="668" y="535"/>
                  </a:lnTo>
                  <a:lnTo>
                    <a:pt x="642" y="573"/>
                  </a:lnTo>
                  <a:lnTo>
                    <a:pt x="612" y="607"/>
                  </a:lnTo>
                  <a:lnTo>
                    <a:pt x="578" y="637"/>
                  </a:lnTo>
                  <a:lnTo>
                    <a:pt x="540" y="663"/>
                  </a:lnTo>
                  <a:lnTo>
                    <a:pt x="498" y="684"/>
                  </a:lnTo>
                  <a:lnTo>
                    <a:pt x="454" y="698"/>
                  </a:lnTo>
                  <a:lnTo>
                    <a:pt x="407" y="709"/>
                  </a:lnTo>
                  <a:lnTo>
                    <a:pt x="359" y="712"/>
                  </a:lnTo>
                  <a:lnTo>
                    <a:pt x="313" y="709"/>
                  </a:lnTo>
                  <a:lnTo>
                    <a:pt x="270" y="701"/>
                  </a:lnTo>
                  <a:lnTo>
                    <a:pt x="229" y="687"/>
                  </a:lnTo>
                  <a:lnTo>
                    <a:pt x="189" y="670"/>
                  </a:lnTo>
                  <a:lnTo>
                    <a:pt x="153" y="648"/>
                  </a:lnTo>
                  <a:lnTo>
                    <a:pt x="120" y="622"/>
                  </a:lnTo>
                  <a:lnTo>
                    <a:pt x="90" y="592"/>
                  </a:lnTo>
                  <a:lnTo>
                    <a:pt x="64" y="559"/>
                  </a:lnTo>
                  <a:lnTo>
                    <a:pt x="42" y="523"/>
                  </a:lnTo>
                  <a:lnTo>
                    <a:pt x="24" y="484"/>
                  </a:lnTo>
                  <a:lnTo>
                    <a:pt x="11" y="443"/>
                  </a:lnTo>
                  <a:lnTo>
                    <a:pt x="2" y="400"/>
                  </a:lnTo>
                  <a:lnTo>
                    <a:pt x="0" y="356"/>
                  </a:lnTo>
                  <a:lnTo>
                    <a:pt x="2" y="311"/>
                  </a:lnTo>
                  <a:lnTo>
                    <a:pt x="11" y="268"/>
                  </a:lnTo>
                  <a:lnTo>
                    <a:pt x="24" y="227"/>
                  </a:lnTo>
                  <a:lnTo>
                    <a:pt x="42" y="188"/>
                  </a:lnTo>
                  <a:lnTo>
                    <a:pt x="64" y="152"/>
                  </a:lnTo>
                  <a:lnTo>
                    <a:pt x="90" y="119"/>
                  </a:lnTo>
                  <a:lnTo>
                    <a:pt x="120" y="89"/>
                  </a:lnTo>
                  <a:lnTo>
                    <a:pt x="153" y="64"/>
                  </a:lnTo>
                  <a:lnTo>
                    <a:pt x="189" y="41"/>
                  </a:lnTo>
                  <a:lnTo>
                    <a:pt x="229" y="24"/>
                  </a:lnTo>
                  <a:lnTo>
                    <a:pt x="270" y="10"/>
                  </a:lnTo>
                  <a:lnTo>
                    <a:pt x="313" y="2"/>
                  </a:lnTo>
                  <a:lnTo>
                    <a:pt x="3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93" name="Group 1554"/>
          <p:cNvGrpSpPr>
            <a:grpSpLocks noChangeAspect="1"/>
          </p:cNvGrpSpPr>
          <p:nvPr/>
        </p:nvGrpSpPr>
        <p:grpSpPr bwMode="auto">
          <a:xfrm>
            <a:off x="3422531" y="1652443"/>
            <a:ext cx="268453" cy="243187"/>
            <a:chOff x="6146" y="2106"/>
            <a:chExt cx="510" cy="46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296" name="Freeform 1556"/>
            <p:cNvSpPr>
              <a:spLocks/>
            </p:cNvSpPr>
            <p:nvPr/>
          </p:nvSpPr>
          <p:spPr bwMode="auto">
            <a:xfrm>
              <a:off x="6172" y="2131"/>
              <a:ext cx="466" cy="411"/>
            </a:xfrm>
            <a:custGeom>
              <a:avLst/>
              <a:gdLst>
                <a:gd name="T0" fmla="*/ 802 w 3262"/>
                <a:gd name="T1" fmla="*/ 0 h 2876"/>
                <a:gd name="T2" fmla="*/ 848 w 3262"/>
                <a:gd name="T3" fmla="*/ 45 h 2876"/>
                <a:gd name="T4" fmla="*/ 848 w 3262"/>
                <a:gd name="T5" fmla="*/ 0 h 2876"/>
                <a:gd name="T6" fmla="*/ 1071 w 3262"/>
                <a:gd name="T7" fmla="*/ 0 h 2876"/>
                <a:gd name="T8" fmla="*/ 1101 w 3262"/>
                <a:gd name="T9" fmla="*/ 41 h 2876"/>
                <a:gd name="T10" fmla="*/ 1137 w 3262"/>
                <a:gd name="T11" fmla="*/ 79 h 2876"/>
                <a:gd name="T12" fmla="*/ 1177 w 3262"/>
                <a:gd name="T13" fmla="*/ 115 h 2876"/>
                <a:gd name="T14" fmla="*/ 1222 w 3262"/>
                <a:gd name="T15" fmla="*/ 148 h 2876"/>
                <a:gd name="T16" fmla="*/ 1270 w 3262"/>
                <a:gd name="T17" fmla="*/ 176 h 2876"/>
                <a:gd name="T18" fmla="*/ 1324 w 3262"/>
                <a:gd name="T19" fmla="*/ 202 h 2876"/>
                <a:gd name="T20" fmla="*/ 1379 w 3262"/>
                <a:gd name="T21" fmla="*/ 223 h 2876"/>
                <a:gd name="T22" fmla="*/ 1439 w 3262"/>
                <a:gd name="T23" fmla="*/ 240 h 2876"/>
                <a:gd name="T24" fmla="*/ 1501 w 3262"/>
                <a:gd name="T25" fmla="*/ 252 h 2876"/>
                <a:gd name="T26" fmla="*/ 1565 w 3262"/>
                <a:gd name="T27" fmla="*/ 260 h 2876"/>
                <a:gd name="T28" fmla="*/ 1630 w 3262"/>
                <a:gd name="T29" fmla="*/ 263 h 2876"/>
                <a:gd name="T30" fmla="*/ 1697 w 3262"/>
                <a:gd name="T31" fmla="*/ 260 h 2876"/>
                <a:gd name="T32" fmla="*/ 1761 w 3262"/>
                <a:gd name="T33" fmla="*/ 252 h 2876"/>
                <a:gd name="T34" fmla="*/ 1823 w 3262"/>
                <a:gd name="T35" fmla="*/ 240 h 2876"/>
                <a:gd name="T36" fmla="*/ 1883 w 3262"/>
                <a:gd name="T37" fmla="*/ 223 h 2876"/>
                <a:gd name="T38" fmla="*/ 1939 w 3262"/>
                <a:gd name="T39" fmla="*/ 202 h 2876"/>
                <a:gd name="T40" fmla="*/ 1992 w 3262"/>
                <a:gd name="T41" fmla="*/ 176 h 2876"/>
                <a:gd name="T42" fmla="*/ 2040 w 3262"/>
                <a:gd name="T43" fmla="*/ 148 h 2876"/>
                <a:gd name="T44" fmla="*/ 2085 w 3262"/>
                <a:gd name="T45" fmla="*/ 115 h 2876"/>
                <a:gd name="T46" fmla="*/ 2126 w 3262"/>
                <a:gd name="T47" fmla="*/ 79 h 2876"/>
                <a:gd name="T48" fmla="*/ 2161 w 3262"/>
                <a:gd name="T49" fmla="*/ 41 h 2876"/>
                <a:gd name="T50" fmla="*/ 2191 w 3262"/>
                <a:gd name="T51" fmla="*/ 0 h 2876"/>
                <a:gd name="T52" fmla="*/ 2415 w 3262"/>
                <a:gd name="T53" fmla="*/ 0 h 2876"/>
                <a:gd name="T54" fmla="*/ 2415 w 3262"/>
                <a:gd name="T55" fmla="*/ 45 h 2876"/>
                <a:gd name="T56" fmla="*/ 2460 w 3262"/>
                <a:gd name="T57" fmla="*/ 0 h 2876"/>
                <a:gd name="T58" fmla="*/ 3262 w 3262"/>
                <a:gd name="T59" fmla="*/ 802 h 2876"/>
                <a:gd name="T60" fmla="*/ 2823 w 3262"/>
                <a:gd name="T61" fmla="*/ 1241 h 2876"/>
                <a:gd name="T62" fmla="*/ 2414 w 3262"/>
                <a:gd name="T63" fmla="*/ 832 h 2876"/>
                <a:gd name="T64" fmla="*/ 2414 w 3262"/>
                <a:gd name="T65" fmla="*/ 2876 h 2876"/>
                <a:gd name="T66" fmla="*/ 847 w 3262"/>
                <a:gd name="T67" fmla="*/ 2876 h 2876"/>
                <a:gd name="T68" fmla="*/ 847 w 3262"/>
                <a:gd name="T69" fmla="*/ 832 h 2876"/>
                <a:gd name="T70" fmla="*/ 439 w 3262"/>
                <a:gd name="T71" fmla="*/ 1241 h 2876"/>
                <a:gd name="T72" fmla="*/ 0 w 3262"/>
                <a:gd name="T73" fmla="*/ 802 h 2876"/>
                <a:gd name="T74" fmla="*/ 802 w 3262"/>
                <a:gd name="T75" fmla="*/ 0 h 28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62" h="2876">
                  <a:moveTo>
                    <a:pt x="802" y="0"/>
                  </a:moveTo>
                  <a:lnTo>
                    <a:pt x="848" y="45"/>
                  </a:lnTo>
                  <a:lnTo>
                    <a:pt x="848" y="0"/>
                  </a:lnTo>
                  <a:lnTo>
                    <a:pt x="1071" y="0"/>
                  </a:lnTo>
                  <a:lnTo>
                    <a:pt x="1101" y="41"/>
                  </a:lnTo>
                  <a:lnTo>
                    <a:pt x="1137" y="79"/>
                  </a:lnTo>
                  <a:lnTo>
                    <a:pt x="1177" y="115"/>
                  </a:lnTo>
                  <a:lnTo>
                    <a:pt x="1222" y="148"/>
                  </a:lnTo>
                  <a:lnTo>
                    <a:pt x="1270" y="176"/>
                  </a:lnTo>
                  <a:lnTo>
                    <a:pt x="1324" y="202"/>
                  </a:lnTo>
                  <a:lnTo>
                    <a:pt x="1379" y="223"/>
                  </a:lnTo>
                  <a:lnTo>
                    <a:pt x="1439" y="240"/>
                  </a:lnTo>
                  <a:lnTo>
                    <a:pt x="1501" y="252"/>
                  </a:lnTo>
                  <a:lnTo>
                    <a:pt x="1565" y="260"/>
                  </a:lnTo>
                  <a:lnTo>
                    <a:pt x="1630" y="263"/>
                  </a:lnTo>
                  <a:lnTo>
                    <a:pt x="1697" y="260"/>
                  </a:lnTo>
                  <a:lnTo>
                    <a:pt x="1761" y="252"/>
                  </a:lnTo>
                  <a:lnTo>
                    <a:pt x="1823" y="240"/>
                  </a:lnTo>
                  <a:lnTo>
                    <a:pt x="1883" y="223"/>
                  </a:lnTo>
                  <a:lnTo>
                    <a:pt x="1939" y="202"/>
                  </a:lnTo>
                  <a:lnTo>
                    <a:pt x="1992" y="176"/>
                  </a:lnTo>
                  <a:lnTo>
                    <a:pt x="2040" y="148"/>
                  </a:lnTo>
                  <a:lnTo>
                    <a:pt x="2085" y="115"/>
                  </a:lnTo>
                  <a:lnTo>
                    <a:pt x="2126" y="79"/>
                  </a:lnTo>
                  <a:lnTo>
                    <a:pt x="2161" y="41"/>
                  </a:lnTo>
                  <a:lnTo>
                    <a:pt x="2191" y="0"/>
                  </a:lnTo>
                  <a:lnTo>
                    <a:pt x="2415" y="0"/>
                  </a:lnTo>
                  <a:lnTo>
                    <a:pt x="2415" y="45"/>
                  </a:lnTo>
                  <a:lnTo>
                    <a:pt x="2460" y="0"/>
                  </a:lnTo>
                  <a:lnTo>
                    <a:pt x="3262" y="802"/>
                  </a:lnTo>
                  <a:lnTo>
                    <a:pt x="2823" y="1241"/>
                  </a:lnTo>
                  <a:lnTo>
                    <a:pt x="2414" y="832"/>
                  </a:lnTo>
                  <a:lnTo>
                    <a:pt x="2414" y="2876"/>
                  </a:lnTo>
                  <a:lnTo>
                    <a:pt x="847" y="2876"/>
                  </a:lnTo>
                  <a:lnTo>
                    <a:pt x="847" y="832"/>
                  </a:lnTo>
                  <a:lnTo>
                    <a:pt x="439" y="1241"/>
                  </a:lnTo>
                  <a:lnTo>
                    <a:pt x="0" y="802"/>
                  </a:lnTo>
                  <a:lnTo>
                    <a:pt x="8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7" name="Freeform 1557"/>
            <p:cNvSpPr>
              <a:spLocks/>
            </p:cNvSpPr>
            <p:nvPr/>
          </p:nvSpPr>
          <p:spPr bwMode="auto">
            <a:xfrm>
              <a:off x="6146" y="2106"/>
              <a:ext cx="510" cy="462"/>
            </a:xfrm>
            <a:custGeom>
              <a:avLst/>
              <a:gdLst>
                <a:gd name="T0" fmla="*/ 1029 w 3571"/>
                <a:gd name="T1" fmla="*/ 0 h 3236"/>
                <a:gd name="T2" fmla="*/ 1338 w 3571"/>
                <a:gd name="T3" fmla="*/ 21 h 3236"/>
                <a:gd name="T4" fmla="*/ 1402 w 3571"/>
                <a:gd name="T5" fmla="*/ 80 h 3236"/>
                <a:gd name="T6" fmla="*/ 1436 w 3571"/>
                <a:gd name="T7" fmla="*/ 123 h 3236"/>
                <a:gd name="T8" fmla="*/ 1528 w 3571"/>
                <a:gd name="T9" fmla="*/ 194 h 3236"/>
                <a:gd name="T10" fmla="*/ 1672 w 3571"/>
                <a:gd name="T11" fmla="*/ 246 h 3236"/>
                <a:gd name="T12" fmla="*/ 1811 w 3571"/>
                <a:gd name="T13" fmla="*/ 262 h 3236"/>
                <a:gd name="T14" fmla="*/ 1953 w 3571"/>
                <a:gd name="T15" fmla="*/ 246 h 3236"/>
                <a:gd name="T16" fmla="*/ 2096 w 3571"/>
                <a:gd name="T17" fmla="*/ 194 h 3236"/>
                <a:gd name="T18" fmla="*/ 2194 w 3571"/>
                <a:gd name="T19" fmla="*/ 118 h 3236"/>
                <a:gd name="T20" fmla="*/ 2234 w 3571"/>
                <a:gd name="T21" fmla="*/ 65 h 3236"/>
                <a:gd name="T22" fmla="*/ 2302 w 3571"/>
                <a:gd name="T23" fmla="*/ 14 h 3236"/>
                <a:gd name="T24" fmla="*/ 2596 w 3571"/>
                <a:gd name="T25" fmla="*/ 0 h 3236"/>
                <a:gd name="T26" fmla="*/ 2696 w 3571"/>
                <a:gd name="T27" fmla="*/ 30 h 3236"/>
                <a:gd name="T28" fmla="*/ 2755 w 3571"/>
                <a:gd name="T29" fmla="*/ 94 h 3236"/>
                <a:gd name="T30" fmla="*/ 2776 w 3571"/>
                <a:gd name="T31" fmla="*/ 180 h 3236"/>
                <a:gd name="T32" fmla="*/ 2711 w 3571"/>
                <a:gd name="T33" fmla="*/ 364 h 3236"/>
                <a:gd name="T34" fmla="*/ 2614 w 3571"/>
                <a:gd name="T35" fmla="*/ 404 h 3236"/>
                <a:gd name="T36" fmla="*/ 2526 w 3571"/>
                <a:gd name="T37" fmla="*/ 391 h 3236"/>
                <a:gd name="T38" fmla="*/ 2460 w 3571"/>
                <a:gd name="T39" fmla="*/ 360 h 3236"/>
                <a:gd name="T40" fmla="*/ 2362 w 3571"/>
                <a:gd name="T41" fmla="*/ 449 h 3236"/>
                <a:gd name="T42" fmla="*/ 2234 w 3571"/>
                <a:gd name="T43" fmla="*/ 528 h 3236"/>
                <a:gd name="T44" fmla="*/ 2085 w 3571"/>
                <a:gd name="T45" fmla="*/ 586 h 3236"/>
                <a:gd name="T46" fmla="*/ 1921 w 3571"/>
                <a:gd name="T47" fmla="*/ 617 h 3236"/>
                <a:gd name="T48" fmla="*/ 1747 w 3571"/>
                <a:gd name="T49" fmla="*/ 621 h 3236"/>
                <a:gd name="T50" fmla="*/ 1556 w 3571"/>
                <a:gd name="T51" fmla="*/ 590 h 3236"/>
                <a:gd name="T52" fmla="*/ 1407 w 3571"/>
                <a:gd name="T53" fmla="*/ 536 h 3236"/>
                <a:gd name="T54" fmla="*/ 1262 w 3571"/>
                <a:gd name="T55" fmla="*/ 449 h 3236"/>
                <a:gd name="T56" fmla="*/ 1164 w 3571"/>
                <a:gd name="T57" fmla="*/ 360 h 3236"/>
                <a:gd name="T58" fmla="*/ 1084 w 3571"/>
                <a:gd name="T59" fmla="*/ 398 h 3236"/>
                <a:gd name="T60" fmla="*/ 436 w 3571"/>
                <a:gd name="T61" fmla="*/ 982 h 3236"/>
                <a:gd name="T62" fmla="*/ 943 w 3571"/>
                <a:gd name="T63" fmla="*/ 853 h 3236"/>
                <a:gd name="T64" fmla="*/ 1028 w 3571"/>
                <a:gd name="T65" fmla="*/ 831 h 3236"/>
                <a:gd name="T66" fmla="*/ 1129 w 3571"/>
                <a:gd name="T67" fmla="*/ 862 h 3236"/>
                <a:gd name="T68" fmla="*/ 1187 w 3571"/>
                <a:gd name="T69" fmla="*/ 926 h 3236"/>
                <a:gd name="T70" fmla="*/ 1209 w 3571"/>
                <a:gd name="T71" fmla="*/ 1012 h 3236"/>
                <a:gd name="T72" fmla="*/ 2417 w 3571"/>
                <a:gd name="T73" fmla="*/ 976 h 3236"/>
                <a:gd name="T74" fmla="*/ 2456 w 3571"/>
                <a:gd name="T75" fmla="*/ 897 h 3236"/>
                <a:gd name="T76" fmla="*/ 2525 w 3571"/>
                <a:gd name="T77" fmla="*/ 846 h 3236"/>
                <a:gd name="T78" fmla="*/ 2613 w 3571"/>
                <a:gd name="T79" fmla="*/ 833 h 3236"/>
                <a:gd name="T80" fmla="*/ 2710 w 3571"/>
                <a:gd name="T81" fmla="*/ 873 h 3236"/>
                <a:gd name="T82" fmla="*/ 3132 w 3571"/>
                <a:gd name="T83" fmla="*/ 1548 h 3236"/>
                <a:gd name="T84" fmla="*/ 3040 w 3571"/>
                <a:gd name="T85" fmla="*/ 1598 h 3236"/>
                <a:gd name="T86" fmla="*/ 2951 w 3571"/>
                <a:gd name="T87" fmla="*/ 1593 h 3236"/>
                <a:gd name="T88" fmla="*/ 2877 w 3571"/>
                <a:gd name="T89" fmla="*/ 1548 h 3236"/>
                <a:gd name="T90" fmla="*/ 2767 w 3571"/>
                <a:gd name="T91" fmla="*/ 3110 h 3236"/>
                <a:gd name="T92" fmla="*/ 2710 w 3571"/>
                <a:gd name="T93" fmla="*/ 3195 h 3236"/>
                <a:gd name="T94" fmla="*/ 2613 w 3571"/>
                <a:gd name="T95" fmla="*/ 3235 h 3236"/>
                <a:gd name="T96" fmla="*/ 975 w 3571"/>
                <a:gd name="T97" fmla="*/ 3229 h 3236"/>
                <a:gd name="T98" fmla="*/ 901 w 3571"/>
                <a:gd name="T99" fmla="*/ 3183 h 3236"/>
                <a:gd name="T100" fmla="*/ 851 w 3571"/>
                <a:gd name="T101" fmla="*/ 3092 h 3236"/>
                <a:gd name="T102" fmla="*/ 735 w 3571"/>
                <a:gd name="T103" fmla="*/ 1559 h 3236"/>
                <a:gd name="T104" fmla="*/ 638 w 3571"/>
                <a:gd name="T105" fmla="*/ 1600 h 3236"/>
                <a:gd name="T106" fmla="*/ 550 w 3571"/>
                <a:gd name="T107" fmla="*/ 1586 h 3236"/>
                <a:gd name="T108" fmla="*/ 53 w 3571"/>
                <a:gd name="T109" fmla="*/ 1110 h 3236"/>
                <a:gd name="T110" fmla="*/ 4 w 3571"/>
                <a:gd name="T111" fmla="*/ 1018 h 3236"/>
                <a:gd name="T112" fmla="*/ 8 w 3571"/>
                <a:gd name="T113" fmla="*/ 929 h 3236"/>
                <a:gd name="T114" fmla="*/ 53 w 3571"/>
                <a:gd name="T115" fmla="*/ 855 h 3236"/>
                <a:gd name="T116" fmla="*/ 913 w 3571"/>
                <a:gd name="T117" fmla="*/ 14 h 3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571" h="3236">
                  <a:moveTo>
                    <a:pt x="983" y="0"/>
                  </a:moveTo>
                  <a:lnTo>
                    <a:pt x="1001" y="1"/>
                  </a:lnTo>
                  <a:lnTo>
                    <a:pt x="1007" y="2"/>
                  </a:lnTo>
                  <a:lnTo>
                    <a:pt x="1011" y="1"/>
                  </a:lnTo>
                  <a:lnTo>
                    <a:pt x="1029" y="0"/>
                  </a:lnTo>
                  <a:lnTo>
                    <a:pt x="1252" y="0"/>
                  </a:lnTo>
                  <a:lnTo>
                    <a:pt x="1270" y="1"/>
                  </a:lnTo>
                  <a:lnTo>
                    <a:pt x="1288" y="3"/>
                  </a:lnTo>
                  <a:lnTo>
                    <a:pt x="1306" y="8"/>
                  </a:lnTo>
                  <a:lnTo>
                    <a:pt x="1338" y="21"/>
                  </a:lnTo>
                  <a:lnTo>
                    <a:pt x="1352" y="30"/>
                  </a:lnTo>
                  <a:lnTo>
                    <a:pt x="1367" y="41"/>
                  </a:lnTo>
                  <a:lnTo>
                    <a:pt x="1379" y="53"/>
                  </a:lnTo>
                  <a:lnTo>
                    <a:pt x="1391" y="65"/>
                  </a:lnTo>
                  <a:lnTo>
                    <a:pt x="1402" y="80"/>
                  </a:lnTo>
                  <a:lnTo>
                    <a:pt x="1403" y="82"/>
                  </a:lnTo>
                  <a:lnTo>
                    <a:pt x="1412" y="93"/>
                  </a:lnTo>
                  <a:lnTo>
                    <a:pt x="1412" y="93"/>
                  </a:lnTo>
                  <a:lnTo>
                    <a:pt x="1435" y="121"/>
                  </a:lnTo>
                  <a:lnTo>
                    <a:pt x="1436" y="123"/>
                  </a:lnTo>
                  <a:lnTo>
                    <a:pt x="1463" y="147"/>
                  </a:lnTo>
                  <a:lnTo>
                    <a:pt x="1484" y="165"/>
                  </a:lnTo>
                  <a:lnTo>
                    <a:pt x="1510" y="182"/>
                  </a:lnTo>
                  <a:lnTo>
                    <a:pt x="1510" y="182"/>
                  </a:lnTo>
                  <a:lnTo>
                    <a:pt x="1528" y="194"/>
                  </a:lnTo>
                  <a:lnTo>
                    <a:pt x="1549" y="204"/>
                  </a:lnTo>
                  <a:lnTo>
                    <a:pt x="1585" y="219"/>
                  </a:lnTo>
                  <a:lnTo>
                    <a:pt x="1619" y="232"/>
                  </a:lnTo>
                  <a:lnTo>
                    <a:pt x="1641" y="239"/>
                  </a:lnTo>
                  <a:lnTo>
                    <a:pt x="1672" y="246"/>
                  </a:lnTo>
                  <a:lnTo>
                    <a:pt x="1714" y="254"/>
                  </a:lnTo>
                  <a:lnTo>
                    <a:pt x="1714" y="256"/>
                  </a:lnTo>
                  <a:lnTo>
                    <a:pt x="1739" y="259"/>
                  </a:lnTo>
                  <a:lnTo>
                    <a:pt x="1771" y="261"/>
                  </a:lnTo>
                  <a:lnTo>
                    <a:pt x="1811" y="262"/>
                  </a:lnTo>
                  <a:lnTo>
                    <a:pt x="1852" y="261"/>
                  </a:lnTo>
                  <a:lnTo>
                    <a:pt x="1884" y="259"/>
                  </a:lnTo>
                  <a:lnTo>
                    <a:pt x="1910" y="254"/>
                  </a:lnTo>
                  <a:lnTo>
                    <a:pt x="1910" y="254"/>
                  </a:lnTo>
                  <a:lnTo>
                    <a:pt x="1953" y="246"/>
                  </a:lnTo>
                  <a:lnTo>
                    <a:pt x="1984" y="239"/>
                  </a:lnTo>
                  <a:lnTo>
                    <a:pt x="2007" y="232"/>
                  </a:lnTo>
                  <a:lnTo>
                    <a:pt x="2039" y="219"/>
                  </a:lnTo>
                  <a:lnTo>
                    <a:pt x="2074" y="205"/>
                  </a:lnTo>
                  <a:lnTo>
                    <a:pt x="2096" y="194"/>
                  </a:lnTo>
                  <a:lnTo>
                    <a:pt x="2118" y="180"/>
                  </a:lnTo>
                  <a:lnTo>
                    <a:pt x="2134" y="170"/>
                  </a:lnTo>
                  <a:lnTo>
                    <a:pt x="2162" y="147"/>
                  </a:lnTo>
                  <a:lnTo>
                    <a:pt x="2185" y="127"/>
                  </a:lnTo>
                  <a:lnTo>
                    <a:pt x="2194" y="118"/>
                  </a:lnTo>
                  <a:lnTo>
                    <a:pt x="2213" y="93"/>
                  </a:lnTo>
                  <a:lnTo>
                    <a:pt x="2213" y="93"/>
                  </a:lnTo>
                  <a:lnTo>
                    <a:pt x="2221" y="83"/>
                  </a:lnTo>
                  <a:lnTo>
                    <a:pt x="2222" y="80"/>
                  </a:lnTo>
                  <a:lnTo>
                    <a:pt x="2234" y="65"/>
                  </a:lnTo>
                  <a:lnTo>
                    <a:pt x="2245" y="53"/>
                  </a:lnTo>
                  <a:lnTo>
                    <a:pt x="2257" y="41"/>
                  </a:lnTo>
                  <a:lnTo>
                    <a:pt x="2272" y="30"/>
                  </a:lnTo>
                  <a:lnTo>
                    <a:pt x="2287" y="21"/>
                  </a:lnTo>
                  <a:lnTo>
                    <a:pt x="2302" y="14"/>
                  </a:lnTo>
                  <a:lnTo>
                    <a:pt x="2319" y="8"/>
                  </a:lnTo>
                  <a:lnTo>
                    <a:pt x="2336" y="3"/>
                  </a:lnTo>
                  <a:lnTo>
                    <a:pt x="2354" y="1"/>
                  </a:lnTo>
                  <a:lnTo>
                    <a:pt x="2372" y="0"/>
                  </a:lnTo>
                  <a:lnTo>
                    <a:pt x="2596" y="0"/>
                  </a:lnTo>
                  <a:lnTo>
                    <a:pt x="2614" y="1"/>
                  </a:lnTo>
                  <a:lnTo>
                    <a:pt x="2632" y="3"/>
                  </a:lnTo>
                  <a:lnTo>
                    <a:pt x="2650" y="8"/>
                  </a:lnTo>
                  <a:lnTo>
                    <a:pt x="2682" y="21"/>
                  </a:lnTo>
                  <a:lnTo>
                    <a:pt x="2696" y="30"/>
                  </a:lnTo>
                  <a:lnTo>
                    <a:pt x="2711" y="41"/>
                  </a:lnTo>
                  <a:lnTo>
                    <a:pt x="2723" y="53"/>
                  </a:lnTo>
                  <a:lnTo>
                    <a:pt x="2735" y="65"/>
                  </a:lnTo>
                  <a:lnTo>
                    <a:pt x="2746" y="80"/>
                  </a:lnTo>
                  <a:lnTo>
                    <a:pt x="2755" y="94"/>
                  </a:lnTo>
                  <a:lnTo>
                    <a:pt x="2762" y="110"/>
                  </a:lnTo>
                  <a:lnTo>
                    <a:pt x="2768" y="127"/>
                  </a:lnTo>
                  <a:lnTo>
                    <a:pt x="2773" y="144"/>
                  </a:lnTo>
                  <a:lnTo>
                    <a:pt x="2775" y="162"/>
                  </a:lnTo>
                  <a:lnTo>
                    <a:pt x="2776" y="180"/>
                  </a:lnTo>
                  <a:lnTo>
                    <a:pt x="2776" y="225"/>
                  </a:lnTo>
                  <a:lnTo>
                    <a:pt x="2686" y="225"/>
                  </a:lnTo>
                  <a:lnTo>
                    <a:pt x="2768" y="307"/>
                  </a:lnTo>
                  <a:lnTo>
                    <a:pt x="2723" y="352"/>
                  </a:lnTo>
                  <a:lnTo>
                    <a:pt x="2711" y="364"/>
                  </a:lnTo>
                  <a:lnTo>
                    <a:pt x="2696" y="375"/>
                  </a:lnTo>
                  <a:lnTo>
                    <a:pt x="2682" y="384"/>
                  </a:lnTo>
                  <a:lnTo>
                    <a:pt x="2650" y="398"/>
                  </a:lnTo>
                  <a:lnTo>
                    <a:pt x="2632" y="402"/>
                  </a:lnTo>
                  <a:lnTo>
                    <a:pt x="2614" y="404"/>
                  </a:lnTo>
                  <a:lnTo>
                    <a:pt x="2596" y="405"/>
                  </a:lnTo>
                  <a:lnTo>
                    <a:pt x="2578" y="404"/>
                  </a:lnTo>
                  <a:lnTo>
                    <a:pt x="2560" y="402"/>
                  </a:lnTo>
                  <a:lnTo>
                    <a:pt x="2543" y="398"/>
                  </a:lnTo>
                  <a:lnTo>
                    <a:pt x="2526" y="391"/>
                  </a:lnTo>
                  <a:lnTo>
                    <a:pt x="2510" y="384"/>
                  </a:lnTo>
                  <a:lnTo>
                    <a:pt x="2495" y="375"/>
                  </a:lnTo>
                  <a:lnTo>
                    <a:pt x="2481" y="364"/>
                  </a:lnTo>
                  <a:lnTo>
                    <a:pt x="2477" y="360"/>
                  </a:lnTo>
                  <a:lnTo>
                    <a:pt x="2460" y="360"/>
                  </a:lnTo>
                  <a:lnTo>
                    <a:pt x="2457" y="364"/>
                  </a:lnTo>
                  <a:lnTo>
                    <a:pt x="2432" y="390"/>
                  </a:lnTo>
                  <a:lnTo>
                    <a:pt x="2420" y="401"/>
                  </a:lnTo>
                  <a:lnTo>
                    <a:pt x="2393" y="426"/>
                  </a:lnTo>
                  <a:lnTo>
                    <a:pt x="2362" y="449"/>
                  </a:lnTo>
                  <a:lnTo>
                    <a:pt x="2349" y="459"/>
                  </a:lnTo>
                  <a:lnTo>
                    <a:pt x="2317" y="481"/>
                  </a:lnTo>
                  <a:lnTo>
                    <a:pt x="2302" y="490"/>
                  </a:lnTo>
                  <a:lnTo>
                    <a:pt x="2269" y="510"/>
                  </a:lnTo>
                  <a:lnTo>
                    <a:pt x="2234" y="528"/>
                  </a:lnTo>
                  <a:lnTo>
                    <a:pt x="2218" y="536"/>
                  </a:lnTo>
                  <a:lnTo>
                    <a:pt x="2180" y="552"/>
                  </a:lnTo>
                  <a:lnTo>
                    <a:pt x="2142" y="567"/>
                  </a:lnTo>
                  <a:lnTo>
                    <a:pt x="2125" y="573"/>
                  </a:lnTo>
                  <a:lnTo>
                    <a:pt x="2085" y="586"/>
                  </a:lnTo>
                  <a:lnTo>
                    <a:pt x="2068" y="590"/>
                  </a:lnTo>
                  <a:lnTo>
                    <a:pt x="2026" y="600"/>
                  </a:lnTo>
                  <a:lnTo>
                    <a:pt x="1983" y="608"/>
                  </a:lnTo>
                  <a:lnTo>
                    <a:pt x="1965" y="611"/>
                  </a:lnTo>
                  <a:lnTo>
                    <a:pt x="1921" y="617"/>
                  </a:lnTo>
                  <a:lnTo>
                    <a:pt x="1876" y="621"/>
                  </a:lnTo>
                  <a:lnTo>
                    <a:pt x="1858" y="622"/>
                  </a:lnTo>
                  <a:lnTo>
                    <a:pt x="1811" y="623"/>
                  </a:lnTo>
                  <a:lnTo>
                    <a:pt x="1766" y="622"/>
                  </a:lnTo>
                  <a:lnTo>
                    <a:pt x="1747" y="621"/>
                  </a:lnTo>
                  <a:lnTo>
                    <a:pt x="1702" y="617"/>
                  </a:lnTo>
                  <a:lnTo>
                    <a:pt x="1659" y="611"/>
                  </a:lnTo>
                  <a:lnTo>
                    <a:pt x="1641" y="608"/>
                  </a:lnTo>
                  <a:lnTo>
                    <a:pt x="1598" y="600"/>
                  </a:lnTo>
                  <a:lnTo>
                    <a:pt x="1556" y="590"/>
                  </a:lnTo>
                  <a:lnTo>
                    <a:pt x="1540" y="586"/>
                  </a:lnTo>
                  <a:lnTo>
                    <a:pt x="1500" y="573"/>
                  </a:lnTo>
                  <a:lnTo>
                    <a:pt x="1483" y="567"/>
                  </a:lnTo>
                  <a:lnTo>
                    <a:pt x="1444" y="552"/>
                  </a:lnTo>
                  <a:lnTo>
                    <a:pt x="1407" y="536"/>
                  </a:lnTo>
                  <a:lnTo>
                    <a:pt x="1356" y="510"/>
                  </a:lnTo>
                  <a:lnTo>
                    <a:pt x="1323" y="490"/>
                  </a:lnTo>
                  <a:lnTo>
                    <a:pt x="1308" y="481"/>
                  </a:lnTo>
                  <a:lnTo>
                    <a:pt x="1277" y="459"/>
                  </a:lnTo>
                  <a:lnTo>
                    <a:pt x="1262" y="449"/>
                  </a:lnTo>
                  <a:lnTo>
                    <a:pt x="1233" y="426"/>
                  </a:lnTo>
                  <a:lnTo>
                    <a:pt x="1205" y="401"/>
                  </a:lnTo>
                  <a:lnTo>
                    <a:pt x="1193" y="390"/>
                  </a:lnTo>
                  <a:lnTo>
                    <a:pt x="1167" y="364"/>
                  </a:lnTo>
                  <a:lnTo>
                    <a:pt x="1164" y="360"/>
                  </a:lnTo>
                  <a:lnTo>
                    <a:pt x="1148" y="360"/>
                  </a:lnTo>
                  <a:lnTo>
                    <a:pt x="1145" y="364"/>
                  </a:lnTo>
                  <a:lnTo>
                    <a:pt x="1130" y="375"/>
                  </a:lnTo>
                  <a:lnTo>
                    <a:pt x="1115" y="384"/>
                  </a:lnTo>
                  <a:lnTo>
                    <a:pt x="1084" y="398"/>
                  </a:lnTo>
                  <a:lnTo>
                    <a:pt x="1066" y="402"/>
                  </a:lnTo>
                  <a:lnTo>
                    <a:pt x="1047" y="404"/>
                  </a:lnTo>
                  <a:lnTo>
                    <a:pt x="1029" y="405"/>
                  </a:lnTo>
                  <a:lnTo>
                    <a:pt x="1014" y="404"/>
                  </a:lnTo>
                  <a:lnTo>
                    <a:pt x="436" y="982"/>
                  </a:lnTo>
                  <a:lnTo>
                    <a:pt x="620" y="1166"/>
                  </a:lnTo>
                  <a:lnTo>
                    <a:pt x="901" y="884"/>
                  </a:lnTo>
                  <a:lnTo>
                    <a:pt x="913" y="873"/>
                  </a:lnTo>
                  <a:lnTo>
                    <a:pt x="928" y="862"/>
                  </a:lnTo>
                  <a:lnTo>
                    <a:pt x="943" y="853"/>
                  </a:lnTo>
                  <a:lnTo>
                    <a:pt x="958" y="846"/>
                  </a:lnTo>
                  <a:lnTo>
                    <a:pt x="975" y="839"/>
                  </a:lnTo>
                  <a:lnTo>
                    <a:pt x="992" y="835"/>
                  </a:lnTo>
                  <a:lnTo>
                    <a:pt x="1010" y="833"/>
                  </a:lnTo>
                  <a:lnTo>
                    <a:pt x="1028" y="831"/>
                  </a:lnTo>
                  <a:lnTo>
                    <a:pt x="1046" y="833"/>
                  </a:lnTo>
                  <a:lnTo>
                    <a:pt x="1064" y="835"/>
                  </a:lnTo>
                  <a:lnTo>
                    <a:pt x="1082" y="839"/>
                  </a:lnTo>
                  <a:lnTo>
                    <a:pt x="1114" y="853"/>
                  </a:lnTo>
                  <a:lnTo>
                    <a:pt x="1129" y="862"/>
                  </a:lnTo>
                  <a:lnTo>
                    <a:pt x="1143" y="873"/>
                  </a:lnTo>
                  <a:lnTo>
                    <a:pt x="1156" y="884"/>
                  </a:lnTo>
                  <a:lnTo>
                    <a:pt x="1167" y="897"/>
                  </a:lnTo>
                  <a:lnTo>
                    <a:pt x="1178" y="911"/>
                  </a:lnTo>
                  <a:lnTo>
                    <a:pt x="1187" y="926"/>
                  </a:lnTo>
                  <a:lnTo>
                    <a:pt x="1194" y="942"/>
                  </a:lnTo>
                  <a:lnTo>
                    <a:pt x="1201" y="959"/>
                  </a:lnTo>
                  <a:lnTo>
                    <a:pt x="1205" y="976"/>
                  </a:lnTo>
                  <a:lnTo>
                    <a:pt x="1208" y="994"/>
                  </a:lnTo>
                  <a:lnTo>
                    <a:pt x="1209" y="1012"/>
                  </a:lnTo>
                  <a:lnTo>
                    <a:pt x="1209" y="2876"/>
                  </a:lnTo>
                  <a:lnTo>
                    <a:pt x="2414" y="2876"/>
                  </a:lnTo>
                  <a:lnTo>
                    <a:pt x="2414" y="1012"/>
                  </a:lnTo>
                  <a:lnTo>
                    <a:pt x="2415" y="994"/>
                  </a:lnTo>
                  <a:lnTo>
                    <a:pt x="2417" y="976"/>
                  </a:lnTo>
                  <a:lnTo>
                    <a:pt x="2422" y="959"/>
                  </a:lnTo>
                  <a:lnTo>
                    <a:pt x="2429" y="942"/>
                  </a:lnTo>
                  <a:lnTo>
                    <a:pt x="2436" y="926"/>
                  </a:lnTo>
                  <a:lnTo>
                    <a:pt x="2445" y="911"/>
                  </a:lnTo>
                  <a:lnTo>
                    <a:pt x="2456" y="897"/>
                  </a:lnTo>
                  <a:lnTo>
                    <a:pt x="2467" y="884"/>
                  </a:lnTo>
                  <a:lnTo>
                    <a:pt x="2480" y="873"/>
                  </a:lnTo>
                  <a:lnTo>
                    <a:pt x="2494" y="862"/>
                  </a:lnTo>
                  <a:lnTo>
                    <a:pt x="2509" y="853"/>
                  </a:lnTo>
                  <a:lnTo>
                    <a:pt x="2525" y="846"/>
                  </a:lnTo>
                  <a:lnTo>
                    <a:pt x="2542" y="839"/>
                  </a:lnTo>
                  <a:lnTo>
                    <a:pt x="2559" y="835"/>
                  </a:lnTo>
                  <a:lnTo>
                    <a:pt x="2577" y="833"/>
                  </a:lnTo>
                  <a:lnTo>
                    <a:pt x="2595" y="831"/>
                  </a:lnTo>
                  <a:lnTo>
                    <a:pt x="2613" y="833"/>
                  </a:lnTo>
                  <a:lnTo>
                    <a:pt x="2631" y="835"/>
                  </a:lnTo>
                  <a:lnTo>
                    <a:pt x="2649" y="839"/>
                  </a:lnTo>
                  <a:lnTo>
                    <a:pt x="2680" y="853"/>
                  </a:lnTo>
                  <a:lnTo>
                    <a:pt x="2695" y="862"/>
                  </a:lnTo>
                  <a:lnTo>
                    <a:pt x="2710" y="873"/>
                  </a:lnTo>
                  <a:lnTo>
                    <a:pt x="2722" y="884"/>
                  </a:lnTo>
                  <a:lnTo>
                    <a:pt x="3004" y="1166"/>
                  </a:lnTo>
                  <a:lnTo>
                    <a:pt x="3316" y="855"/>
                  </a:lnTo>
                  <a:lnTo>
                    <a:pt x="3571" y="1110"/>
                  </a:lnTo>
                  <a:lnTo>
                    <a:pt x="3132" y="1548"/>
                  </a:lnTo>
                  <a:lnTo>
                    <a:pt x="3119" y="1559"/>
                  </a:lnTo>
                  <a:lnTo>
                    <a:pt x="3105" y="1571"/>
                  </a:lnTo>
                  <a:lnTo>
                    <a:pt x="3090" y="1580"/>
                  </a:lnTo>
                  <a:lnTo>
                    <a:pt x="3058" y="1593"/>
                  </a:lnTo>
                  <a:lnTo>
                    <a:pt x="3040" y="1598"/>
                  </a:lnTo>
                  <a:lnTo>
                    <a:pt x="3022" y="1600"/>
                  </a:lnTo>
                  <a:lnTo>
                    <a:pt x="3004" y="1601"/>
                  </a:lnTo>
                  <a:lnTo>
                    <a:pt x="2986" y="1600"/>
                  </a:lnTo>
                  <a:lnTo>
                    <a:pt x="2968" y="1598"/>
                  </a:lnTo>
                  <a:lnTo>
                    <a:pt x="2951" y="1593"/>
                  </a:lnTo>
                  <a:lnTo>
                    <a:pt x="2934" y="1586"/>
                  </a:lnTo>
                  <a:lnTo>
                    <a:pt x="2919" y="1580"/>
                  </a:lnTo>
                  <a:lnTo>
                    <a:pt x="2904" y="1571"/>
                  </a:lnTo>
                  <a:lnTo>
                    <a:pt x="2889" y="1559"/>
                  </a:lnTo>
                  <a:lnTo>
                    <a:pt x="2877" y="1548"/>
                  </a:lnTo>
                  <a:lnTo>
                    <a:pt x="2775" y="1447"/>
                  </a:lnTo>
                  <a:lnTo>
                    <a:pt x="2775" y="3056"/>
                  </a:lnTo>
                  <a:lnTo>
                    <a:pt x="2774" y="3074"/>
                  </a:lnTo>
                  <a:lnTo>
                    <a:pt x="2772" y="3092"/>
                  </a:lnTo>
                  <a:lnTo>
                    <a:pt x="2767" y="3110"/>
                  </a:lnTo>
                  <a:lnTo>
                    <a:pt x="2754" y="3142"/>
                  </a:lnTo>
                  <a:lnTo>
                    <a:pt x="2745" y="3156"/>
                  </a:lnTo>
                  <a:lnTo>
                    <a:pt x="2733" y="3171"/>
                  </a:lnTo>
                  <a:lnTo>
                    <a:pt x="2722" y="3183"/>
                  </a:lnTo>
                  <a:lnTo>
                    <a:pt x="2710" y="3195"/>
                  </a:lnTo>
                  <a:lnTo>
                    <a:pt x="2695" y="3206"/>
                  </a:lnTo>
                  <a:lnTo>
                    <a:pt x="2680" y="3215"/>
                  </a:lnTo>
                  <a:lnTo>
                    <a:pt x="2649" y="3229"/>
                  </a:lnTo>
                  <a:lnTo>
                    <a:pt x="2631" y="3233"/>
                  </a:lnTo>
                  <a:lnTo>
                    <a:pt x="2613" y="3235"/>
                  </a:lnTo>
                  <a:lnTo>
                    <a:pt x="2595" y="3236"/>
                  </a:lnTo>
                  <a:lnTo>
                    <a:pt x="1028" y="3236"/>
                  </a:lnTo>
                  <a:lnTo>
                    <a:pt x="1010" y="3235"/>
                  </a:lnTo>
                  <a:lnTo>
                    <a:pt x="992" y="3233"/>
                  </a:lnTo>
                  <a:lnTo>
                    <a:pt x="975" y="3229"/>
                  </a:lnTo>
                  <a:lnTo>
                    <a:pt x="958" y="3222"/>
                  </a:lnTo>
                  <a:lnTo>
                    <a:pt x="943" y="3215"/>
                  </a:lnTo>
                  <a:lnTo>
                    <a:pt x="928" y="3206"/>
                  </a:lnTo>
                  <a:lnTo>
                    <a:pt x="913" y="3195"/>
                  </a:lnTo>
                  <a:lnTo>
                    <a:pt x="901" y="3183"/>
                  </a:lnTo>
                  <a:lnTo>
                    <a:pt x="890" y="3171"/>
                  </a:lnTo>
                  <a:lnTo>
                    <a:pt x="878" y="3156"/>
                  </a:lnTo>
                  <a:lnTo>
                    <a:pt x="869" y="3142"/>
                  </a:lnTo>
                  <a:lnTo>
                    <a:pt x="856" y="3110"/>
                  </a:lnTo>
                  <a:lnTo>
                    <a:pt x="851" y="3092"/>
                  </a:lnTo>
                  <a:lnTo>
                    <a:pt x="849" y="3074"/>
                  </a:lnTo>
                  <a:lnTo>
                    <a:pt x="848" y="3056"/>
                  </a:lnTo>
                  <a:lnTo>
                    <a:pt x="848" y="1448"/>
                  </a:lnTo>
                  <a:lnTo>
                    <a:pt x="747" y="1548"/>
                  </a:lnTo>
                  <a:lnTo>
                    <a:pt x="735" y="1559"/>
                  </a:lnTo>
                  <a:lnTo>
                    <a:pt x="720" y="1571"/>
                  </a:lnTo>
                  <a:lnTo>
                    <a:pt x="706" y="1580"/>
                  </a:lnTo>
                  <a:lnTo>
                    <a:pt x="674" y="1593"/>
                  </a:lnTo>
                  <a:lnTo>
                    <a:pt x="656" y="1598"/>
                  </a:lnTo>
                  <a:lnTo>
                    <a:pt x="638" y="1600"/>
                  </a:lnTo>
                  <a:lnTo>
                    <a:pt x="620" y="1601"/>
                  </a:lnTo>
                  <a:lnTo>
                    <a:pt x="602" y="1600"/>
                  </a:lnTo>
                  <a:lnTo>
                    <a:pt x="584" y="1598"/>
                  </a:lnTo>
                  <a:lnTo>
                    <a:pt x="567" y="1593"/>
                  </a:lnTo>
                  <a:lnTo>
                    <a:pt x="550" y="1586"/>
                  </a:lnTo>
                  <a:lnTo>
                    <a:pt x="534" y="1580"/>
                  </a:lnTo>
                  <a:lnTo>
                    <a:pt x="519" y="1571"/>
                  </a:lnTo>
                  <a:lnTo>
                    <a:pt x="505" y="1559"/>
                  </a:lnTo>
                  <a:lnTo>
                    <a:pt x="492" y="1548"/>
                  </a:lnTo>
                  <a:lnTo>
                    <a:pt x="53" y="1110"/>
                  </a:lnTo>
                  <a:lnTo>
                    <a:pt x="42" y="1097"/>
                  </a:lnTo>
                  <a:lnTo>
                    <a:pt x="31" y="1083"/>
                  </a:lnTo>
                  <a:lnTo>
                    <a:pt x="22" y="1068"/>
                  </a:lnTo>
                  <a:lnTo>
                    <a:pt x="8" y="1037"/>
                  </a:lnTo>
                  <a:lnTo>
                    <a:pt x="4" y="1018"/>
                  </a:lnTo>
                  <a:lnTo>
                    <a:pt x="1" y="1000"/>
                  </a:lnTo>
                  <a:lnTo>
                    <a:pt x="0" y="982"/>
                  </a:lnTo>
                  <a:lnTo>
                    <a:pt x="1" y="964"/>
                  </a:lnTo>
                  <a:lnTo>
                    <a:pt x="4" y="946"/>
                  </a:lnTo>
                  <a:lnTo>
                    <a:pt x="8" y="929"/>
                  </a:lnTo>
                  <a:lnTo>
                    <a:pt x="15" y="913"/>
                  </a:lnTo>
                  <a:lnTo>
                    <a:pt x="22" y="897"/>
                  </a:lnTo>
                  <a:lnTo>
                    <a:pt x="31" y="882"/>
                  </a:lnTo>
                  <a:lnTo>
                    <a:pt x="42" y="867"/>
                  </a:lnTo>
                  <a:lnTo>
                    <a:pt x="53" y="855"/>
                  </a:lnTo>
                  <a:lnTo>
                    <a:pt x="856" y="53"/>
                  </a:lnTo>
                  <a:lnTo>
                    <a:pt x="868" y="41"/>
                  </a:lnTo>
                  <a:lnTo>
                    <a:pt x="883" y="30"/>
                  </a:lnTo>
                  <a:lnTo>
                    <a:pt x="897" y="21"/>
                  </a:lnTo>
                  <a:lnTo>
                    <a:pt x="913" y="14"/>
                  </a:lnTo>
                  <a:lnTo>
                    <a:pt x="930" y="8"/>
                  </a:lnTo>
                  <a:lnTo>
                    <a:pt x="947" y="3"/>
                  </a:lnTo>
                  <a:lnTo>
                    <a:pt x="965" y="1"/>
                  </a:lnTo>
                  <a:lnTo>
                    <a:pt x="9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340" name="Group 1598"/>
          <p:cNvGrpSpPr>
            <a:grpSpLocks noChangeAspect="1"/>
          </p:cNvGrpSpPr>
          <p:nvPr/>
        </p:nvGrpSpPr>
        <p:grpSpPr bwMode="auto">
          <a:xfrm>
            <a:off x="1960202" y="1652443"/>
            <a:ext cx="243187" cy="243187"/>
            <a:chOff x="4205" y="2794"/>
            <a:chExt cx="1243" cy="124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343" name="Freeform 1600"/>
            <p:cNvSpPr>
              <a:spLocks noEditPoints="1"/>
            </p:cNvSpPr>
            <p:nvPr/>
          </p:nvSpPr>
          <p:spPr bwMode="auto">
            <a:xfrm>
              <a:off x="4205" y="2794"/>
              <a:ext cx="1243" cy="1243"/>
            </a:xfrm>
            <a:custGeom>
              <a:avLst/>
              <a:gdLst>
                <a:gd name="T0" fmla="*/ 2504 w 3729"/>
                <a:gd name="T1" fmla="*/ 1791 h 3729"/>
                <a:gd name="T2" fmla="*/ 2363 w 3729"/>
                <a:gd name="T3" fmla="*/ 1857 h 3729"/>
                <a:gd name="T4" fmla="*/ 2253 w 3729"/>
                <a:gd name="T5" fmla="*/ 1966 h 3729"/>
                <a:gd name="T6" fmla="*/ 2188 w 3729"/>
                <a:gd name="T7" fmla="*/ 2107 h 3729"/>
                <a:gd name="T8" fmla="*/ 2178 w 3729"/>
                <a:gd name="T9" fmla="*/ 2268 h 3729"/>
                <a:gd name="T10" fmla="*/ 2226 w 3729"/>
                <a:gd name="T11" fmla="*/ 2417 h 3729"/>
                <a:gd name="T12" fmla="*/ 2322 w 3729"/>
                <a:gd name="T13" fmla="*/ 2539 h 3729"/>
                <a:gd name="T14" fmla="*/ 2453 w 3729"/>
                <a:gd name="T15" fmla="*/ 2620 h 3729"/>
                <a:gd name="T16" fmla="*/ 2610 w 3729"/>
                <a:gd name="T17" fmla="*/ 2650 h 3729"/>
                <a:gd name="T18" fmla="*/ 2610 w 3729"/>
                <a:gd name="T19" fmla="*/ 1777 h 3729"/>
                <a:gd name="T20" fmla="*/ 212 w 3729"/>
                <a:gd name="T21" fmla="*/ 862 h 3729"/>
                <a:gd name="T22" fmla="*/ 162 w 3729"/>
                <a:gd name="T23" fmla="*/ 916 h 3729"/>
                <a:gd name="T24" fmla="*/ 150 w 3729"/>
                <a:gd name="T25" fmla="*/ 3460 h 3729"/>
                <a:gd name="T26" fmla="*/ 174 w 3729"/>
                <a:gd name="T27" fmla="*/ 3532 h 3729"/>
                <a:gd name="T28" fmla="*/ 236 w 3729"/>
                <a:gd name="T29" fmla="*/ 3575 h 3729"/>
                <a:gd name="T30" fmla="*/ 3319 w 3729"/>
                <a:gd name="T31" fmla="*/ 3575 h 3729"/>
                <a:gd name="T32" fmla="*/ 3380 w 3729"/>
                <a:gd name="T33" fmla="*/ 3532 h 3729"/>
                <a:gd name="T34" fmla="*/ 3404 w 3729"/>
                <a:gd name="T35" fmla="*/ 3460 h 3729"/>
                <a:gd name="T36" fmla="*/ 2550 w 3729"/>
                <a:gd name="T37" fmla="*/ 2798 h 3729"/>
                <a:gd name="T38" fmla="*/ 2380 w 3729"/>
                <a:gd name="T39" fmla="*/ 2755 h 3729"/>
                <a:gd name="T40" fmla="*/ 2233 w 3729"/>
                <a:gd name="T41" fmla="*/ 2666 h 3729"/>
                <a:gd name="T42" fmla="*/ 2118 w 3729"/>
                <a:gd name="T43" fmla="*/ 2540 h 3729"/>
                <a:gd name="T44" fmla="*/ 2042 w 3729"/>
                <a:gd name="T45" fmla="*/ 2384 h 3729"/>
                <a:gd name="T46" fmla="*/ 2015 w 3729"/>
                <a:gd name="T47" fmla="*/ 2206 h 3729"/>
                <a:gd name="T48" fmla="*/ 2045 w 3729"/>
                <a:gd name="T49" fmla="*/ 2016 h 3729"/>
                <a:gd name="T50" fmla="*/ 2129 w 3729"/>
                <a:gd name="T51" fmla="*/ 1852 h 3729"/>
                <a:gd name="T52" fmla="*/ 2257 w 3729"/>
                <a:gd name="T53" fmla="*/ 1723 h 3729"/>
                <a:gd name="T54" fmla="*/ 2420 w 3729"/>
                <a:gd name="T55" fmla="*/ 1641 h 3729"/>
                <a:gd name="T56" fmla="*/ 2610 w 3729"/>
                <a:gd name="T57" fmla="*/ 1610 h 3729"/>
                <a:gd name="T58" fmla="*/ 3393 w 3729"/>
                <a:gd name="T59" fmla="*/ 941 h 3729"/>
                <a:gd name="T60" fmla="*/ 3355 w 3729"/>
                <a:gd name="T61" fmla="*/ 876 h 3729"/>
                <a:gd name="T62" fmla="*/ 3285 w 3729"/>
                <a:gd name="T63" fmla="*/ 850 h 3729"/>
                <a:gd name="T64" fmla="*/ 880 w 3729"/>
                <a:gd name="T65" fmla="*/ 698 h 3729"/>
                <a:gd name="T66" fmla="*/ 3068 w 3729"/>
                <a:gd name="T67" fmla="*/ 243 h 3729"/>
                <a:gd name="T68" fmla="*/ 3039 w 3729"/>
                <a:gd name="T69" fmla="*/ 181 h 3729"/>
                <a:gd name="T70" fmla="*/ 2991 w 3729"/>
                <a:gd name="T71" fmla="*/ 150 h 3729"/>
                <a:gd name="T72" fmla="*/ 3015 w 3729"/>
                <a:gd name="T73" fmla="*/ 3 h 3729"/>
                <a:gd name="T74" fmla="*/ 3120 w 3729"/>
                <a:gd name="T75" fmla="*/ 52 h 3729"/>
                <a:gd name="T76" fmla="*/ 3193 w 3729"/>
                <a:gd name="T77" fmla="*/ 145 h 3729"/>
                <a:gd name="T78" fmla="*/ 3222 w 3729"/>
                <a:gd name="T79" fmla="*/ 269 h 3729"/>
                <a:gd name="T80" fmla="*/ 3331 w 3729"/>
                <a:gd name="T81" fmla="*/ 702 h 3729"/>
                <a:gd name="T82" fmla="*/ 3435 w 3729"/>
                <a:gd name="T83" fmla="*/ 741 h 3729"/>
                <a:gd name="T84" fmla="*/ 3512 w 3729"/>
                <a:gd name="T85" fmla="*/ 820 h 3729"/>
                <a:gd name="T86" fmla="*/ 3552 w 3729"/>
                <a:gd name="T87" fmla="*/ 928 h 3729"/>
                <a:gd name="T88" fmla="*/ 3650 w 3729"/>
                <a:gd name="T89" fmla="*/ 1610 h 3729"/>
                <a:gd name="T90" fmla="*/ 3697 w 3729"/>
                <a:gd name="T91" fmla="*/ 1627 h 3729"/>
                <a:gd name="T92" fmla="*/ 3727 w 3729"/>
                <a:gd name="T93" fmla="*/ 1671 h 3729"/>
                <a:gd name="T94" fmla="*/ 3727 w 3729"/>
                <a:gd name="T95" fmla="*/ 2744 h 3729"/>
                <a:gd name="T96" fmla="*/ 3692 w 3729"/>
                <a:gd name="T97" fmla="*/ 2790 h 3729"/>
                <a:gd name="T98" fmla="*/ 3563 w 3729"/>
                <a:gd name="T99" fmla="*/ 2800 h 3729"/>
                <a:gd name="T100" fmla="*/ 3552 w 3729"/>
                <a:gd name="T101" fmla="*/ 3538 h 3729"/>
                <a:gd name="T102" fmla="*/ 3497 w 3729"/>
                <a:gd name="T103" fmla="*/ 3637 h 3729"/>
                <a:gd name="T104" fmla="*/ 3407 w 3729"/>
                <a:gd name="T105" fmla="*/ 3704 h 3729"/>
                <a:gd name="T106" fmla="*/ 3293 w 3729"/>
                <a:gd name="T107" fmla="*/ 3729 h 3729"/>
                <a:gd name="T108" fmla="*/ 186 w 3729"/>
                <a:gd name="T109" fmla="*/ 3718 h 3729"/>
                <a:gd name="T110" fmla="*/ 90 w 3729"/>
                <a:gd name="T111" fmla="*/ 3663 h 3729"/>
                <a:gd name="T112" fmla="*/ 25 w 3729"/>
                <a:gd name="T113" fmla="*/ 3574 h 3729"/>
                <a:gd name="T114" fmla="*/ 0 w 3729"/>
                <a:gd name="T115" fmla="*/ 3460 h 3729"/>
                <a:gd name="T116" fmla="*/ 12 w 3729"/>
                <a:gd name="T117" fmla="*/ 886 h 3729"/>
                <a:gd name="T118" fmla="*/ 71 w 3729"/>
                <a:gd name="T119" fmla="*/ 783 h 3729"/>
                <a:gd name="T120" fmla="*/ 166 w 3729"/>
                <a:gd name="T121" fmla="*/ 716 h 3729"/>
                <a:gd name="T122" fmla="*/ 244 w 3729"/>
                <a:gd name="T123" fmla="*/ 698 h 3729"/>
                <a:gd name="T124" fmla="*/ 2959 w 3729"/>
                <a:gd name="T125" fmla="*/ 0 h 3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729" h="3729">
                  <a:moveTo>
                    <a:pt x="2610" y="1777"/>
                  </a:moveTo>
                  <a:lnTo>
                    <a:pt x="2556" y="1781"/>
                  </a:lnTo>
                  <a:lnTo>
                    <a:pt x="2504" y="1791"/>
                  </a:lnTo>
                  <a:lnTo>
                    <a:pt x="2454" y="1808"/>
                  </a:lnTo>
                  <a:lnTo>
                    <a:pt x="2407" y="1829"/>
                  </a:lnTo>
                  <a:lnTo>
                    <a:pt x="2363" y="1857"/>
                  </a:lnTo>
                  <a:lnTo>
                    <a:pt x="2322" y="1889"/>
                  </a:lnTo>
                  <a:lnTo>
                    <a:pt x="2286" y="1926"/>
                  </a:lnTo>
                  <a:lnTo>
                    <a:pt x="2253" y="1966"/>
                  </a:lnTo>
                  <a:lnTo>
                    <a:pt x="2226" y="2010"/>
                  </a:lnTo>
                  <a:lnTo>
                    <a:pt x="2204" y="2058"/>
                  </a:lnTo>
                  <a:lnTo>
                    <a:pt x="2188" y="2107"/>
                  </a:lnTo>
                  <a:lnTo>
                    <a:pt x="2178" y="2159"/>
                  </a:lnTo>
                  <a:lnTo>
                    <a:pt x="2174" y="2214"/>
                  </a:lnTo>
                  <a:lnTo>
                    <a:pt x="2178" y="2268"/>
                  </a:lnTo>
                  <a:lnTo>
                    <a:pt x="2188" y="2320"/>
                  </a:lnTo>
                  <a:lnTo>
                    <a:pt x="2204" y="2370"/>
                  </a:lnTo>
                  <a:lnTo>
                    <a:pt x="2226" y="2417"/>
                  </a:lnTo>
                  <a:lnTo>
                    <a:pt x="2253" y="2461"/>
                  </a:lnTo>
                  <a:lnTo>
                    <a:pt x="2285" y="2502"/>
                  </a:lnTo>
                  <a:lnTo>
                    <a:pt x="2322" y="2539"/>
                  </a:lnTo>
                  <a:lnTo>
                    <a:pt x="2363" y="2571"/>
                  </a:lnTo>
                  <a:lnTo>
                    <a:pt x="2407" y="2598"/>
                  </a:lnTo>
                  <a:lnTo>
                    <a:pt x="2453" y="2620"/>
                  </a:lnTo>
                  <a:lnTo>
                    <a:pt x="2504" y="2636"/>
                  </a:lnTo>
                  <a:lnTo>
                    <a:pt x="2556" y="2646"/>
                  </a:lnTo>
                  <a:lnTo>
                    <a:pt x="2610" y="2650"/>
                  </a:lnTo>
                  <a:lnTo>
                    <a:pt x="3570" y="2650"/>
                  </a:lnTo>
                  <a:lnTo>
                    <a:pt x="3570" y="1777"/>
                  </a:lnTo>
                  <a:lnTo>
                    <a:pt x="2610" y="1777"/>
                  </a:lnTo>
                  <a:close/>
                  <a:moveTo>
                    <a:pt x="262" y="850"/>
                  </a:moveTo>
                  <a:lnTo>
                    <a:pt x="236" y="852"/>
                  </a:lnTo>
                  <a:lnTo>
                    <a:pt x="212" y="862"/>
                  </a:lnTo>
                  <a:lnTo>
                    <a:pt x="192" y="876"/>
                  </a:lnTo>
                  <a:lnTo>
                    <a:pt x="174" y="895"/>
                  </a:lnTo>
                  <a:lnTo>
                    <a:pt x="162" y="916"/>
                  </a:lnTo>
                  <a:lnTo>
                    <a:pt x="154" y="941"/>
                  </a:lnTo>
                  <a:lnTo>
                    <a:pt x="150" y="968"/>
                  </a:lnTo>
                  <a:lnTo>
                    <a:pt x="150" y="3460"/>
                  </a:lnTo>
                  <a:lnTo>
                    <a:pt x="154" y="3486"/>
                  </a:lnTo>
                  <a:lnTo>
                    <a:pt x="162" y="3511"/>
                  </a:lnTo>
                  <a:lnTo>
                    <a:pt x="174" y="3532"/>
                  </a:lnTo>
                  <a:lnTo>
                    <a:pt x="192" y="3552"/>
                  </a:lnTo>
                  <a:lnTo>
                    <a:pt x="212" y="3566"/>
                  </a:lnTo>
                  <a:lnTo>
                    <a:pt x="236" y="3575"/>
                  </a:lnTo>
                  <a:lnTo>
                    <a:pt x="262" y="3579"/>
                  </a:lnTo>
                  <a:lnTo>
                    <a:pt x="3293" y="3579"/>
                  </a:lnTo>
                  <a:lnTo>
                    <a:pt x="3319" y="3575"/>
                  </a:lnTo>
                  <a:lnTo>
                    <a:pt x="3343" y="3566"/>
                  </a:lnTo>
                  <a:lnTo>
                    <a:pt x="3363" y="3552"/>
                  </a:lnTo>
                  <a:lnTo>
                    <a:pt x="3380" y="3532"/>
                  </a:lnTo>
                  <a:lnTo>
                    <a:pt x="3393" y="3511"/>
                  </a:lnTo>
                  <a:lnTo>
                    <a:pt x="3401" y="3486"/>
                  </a:lnTo>
                  <a:lnTo>
                    <a:pt x="3404" y="3460"/>
                  </a:lnTo>
                  <a:lnTo>
                    <a:pt x="3404" y="2800"/>
                  </a:lnTo>
                  <a:lnTo>
                    <a:pt x="2610" y="2800"/>
                  </a:lnTo>
                  <a:lnTo>
                    <a:pt x="2550" y="2798"/>
                  </a:lnTo>
                  <a:lnTo>
                    <a:pt x="2492" y="2789"/>
                  </a:lnTo>
                  <a:lnTo>
                    <a:pt x="2434" y="2774"/>
                  </a:lnTo>
                  <a:lnTo>
                    <a:pt x="2380" y="2755"/>
                  </a:lnTo>
                  <a:lnTo>
                    <a:pt x="2328" y="2730"/>
                  </a:lnTo>
                  <a:lnTo>
                    <a:pt x="2279" y="2700"/>
                  </a:lnTo>
                  <a:lnTo>
                    <a:pt x="2233" y="2666"/>
                  </a:lnTo>
                  <a:lnTo>
                    <a:pt x="2191" y="2628"/>
                  </a:lnTo>
                  <a:lnTo>
                    <a:pt x="2152" y="2585"/>
                  </a:lnTo>
                  <a:lnTo>
                    <a:pt x="2118" y="2540"/>
                  </a:lnTo>
                  <a:lnTo>
                    <a:pt x="2087" y="2492"/>
                  </a:lnTo>
                  <a:lnTo>
                    <a:pt x="2062" y="2439"/>
                  </a:lnTo>
                  <a:lnTo>
                    <a:pt x="2042" y="2384"/>
                  </a:lnTo>
                  <a:lnTo>
                    <a:pt x="2027" y="2327"/>
                  </a:lnTo>
                  <a:lnTo>
                    <a:pt x="2018" y="2267"/>
                  </a:lnTo>
                  <a:lnTo>
                    <a:pt x="2015" y="2206"/>
                  </a:lnTo>
                  <a:lnTo>
                    <a:pt x="2018" y="2140"/>
                  </a:lnTo>
                  <a:lnTo>
                    <a:pt x="2028" y="2077"/>
                  </a:lnTo>
                  <a:lnTo>
                    <a:pt x="2045" y="2016"/>
                  </a:lnTo>
                  <a:lnTo>
                    <a:pt x="2068" y="1957"/>
                  </a:lnTo>
                  <a:lnTo>
                    <a:pt x="2095" y="1903"/>
                  </a:lnTo>
                  <a:lnTo>
                    <a:pt x="2129" y="1852"/>
                  </a:lnTo>
                  <a:lnTo>
                    <a:pt x="2167" y="1805"/>
                  </a:lnTo>
                  <a:lnTo>
                    <a:pt x="2209" y="1762"/>
                  </a:lnTo>
                  <a:lnTo>
                    <a:pt x="2257" y="1723"/>
                  </a:lnTo>
                  <a:lnTo>
                    <a:pt x="2307" y="1690"/>
                  </a:lnTo>
                  <a:lnTo>
                    <a:pt x="2363" y="1662"/>
                  </a:lnTo>
                  <a:lnTo>
                    <a:pt x="2420" y="1641"/>
                  </a:lnTo>
                  <a:lnTo>
                    <a:pt x="2481" y="1624"/>
                  </a:lnTo>
                  <a:lnTo>
                    <a:pt x="2545" y="1614"/>
                  </a:lnTo>
                  <a:lnTo>
                    <a:pt x="2610" y="1610"/>
                  </a:lnTo>
                  <a:lnTo>
                    <a:pt x="3396" y="1610"/>
                  </a:lnTo>
                  <a:lnTo>
                    <a:pt x="3396" y="968"/>
                  </a:lnTo>
                  <a:lnTo>
                    <a:pt x="3393" y="941"/>
                  </a:lnTo>
                  <a:lnTo>
                    <a:pt x="3384" y="916"/>
                  </a:lnTo>
                  <a:lnTo>
                    <a:pt x="3372" y="895"/>
                  </a:lnTo>
                  <a:lnTo>
                    <a:pt x="3355" y="876"/>
                  </a:lnTo>
                  <a:lnTo>
                    <a:pt x="3335" y="862"/>
                  </a:lnTo>
                  <a:lnTo>
                    <a:pt x="3311" y="852"/>
                  </a:lnTo>
                  <a:lnTo>
                    <a:pt x="3285" y="850"/>
                  </a:lnTo>
                  <a:lnTo>
                    <a:pt x="262" y="850"/>
                  </a:lnTo>
                  <a:close/>
                  <a:moveTo>
                    <a:pt x="2991" y="150"/>
                  </a:moveTo>
                  <a:lnTo>
                    <a:pt x="880" y="698"/>
                  </a:lnTo>
                  <a:lnTo>
                    <a:pt x="3070" y="698"/>
                  </a:lnTo>
                  <a:lnTo>
                    <a:pt x="3070" y="269"/>
                  </a:lnTo>
                  <a:lnTo>
                    <a:pt x="3068" y="243"/>
                  </a:lnTo>
                  <a:lnTo>
                    <a:pt x="3061" y="219"/>
                  </a:lnTo>
                  <a:lnTo>
                    <a:pt x="3051" y="199"/>
                  </a:lnTo>
                  <a:lnTo>
                    <a:pt x="3039" y="181"/>
                  </a:lnTo>
                  <a:lnTo>
                    <a:pt x="3024" y="166"/>
                  </a:lnTo>
                  <a:lnTo>
                    <a:pt x="3008" y="156"/>
                  </a:lnTo>
                  <a:lnTo>
                    <a:pt x="2991" y="150"/>
                  </a:lnTo>
                  <a:close/>
                  <a:moveTo>
                    <a:pt x="2959" y="0"/>
                  </a:moveTo>
                  <a:lnTo>
                    <a:pt x="2975" y="0"/>
                  </a:lnTo>
                  <a:lnTo>
                    <a:pt x="3015" y="3"/>
                  </a:lnTo>
                  <a:lnTo>
                    <a:pt x="3053" y="14"/>
                  </a:lnTo>
                  <a:lnTo>
                    <a:pt x="3088" y="29"/>
                  </a:lnTo>
                  <a:lnTo>
                    <a:pt x="3120" y="52"/>
                  </a:lnTo>
                  <a:lnTo>
                    <a:pt x="3149" y="78"/>
                  </a:lnTo>
                  <a:lnTo>
                    <a:pt x="3174" y="110"/>
                  </a:lnTo>
                  <a:lnTo>
                    <a:pt x="3193" y="145"/>
                  </a:lnTo>
                  <a:lnTo>
                    <a:pt x="3209" y="183"/>
                  </a:lnTo>
                  <a:lnTo>
                    <a:pt x="3218" y="225"/>
                  </a:lnTo>
                  <a:lnTo>
                    <a:pt x="3222" y="269"/>
                  </a:lnTo>
                  <a:lnTo>
                    <a:pt x="3222" y="698"/>
                  </a:lnTo>
                  <a:lnTo>
                    <a:pt x="3293" y="698"/>
                  </a:lnTo>
                  <a:lnTo>
                    <a:pt x="3331" y="702"/>
                  </a:lnTo>
                  <a:lnTo>
                    <a:pt x="3369" y="710"/>
                  </a:lnTo>
                  <a:lnTo>
                    <a:pt x="3402" y="723"/>
                  </a:lnTo>
                  <a:lnTo>
                    <a:pt x="3435" y="741"/>
                  </a:lnTo>
                  <a:lnTo>
                    <a:pt x="3465" y="764"/>
                  </a:lnTo>
                  <a:lnTo>
                    <a:pt x="3489" y="791"/>
                  </a:lnTo>
                  <a:lnTo>
                    <a:pt x="3512" y="820"/>
                  </a:lnTo>
                  <a:lnTo>
                    <a:pt x="3530" y="853"/>
                  </a:lnTo>
                  <a:lnTo>
                    <a:pt x="3544" y="889"/>
                  </a:lnTo>
                  <a:lnTo>
                    <a:pt x="3552" y="928"/>
                  </a:lnTo>
                  <a:lnTo>
                    <a:pt x="3555" y="968"/>
                  </a:lnTo>
                  <a:lnTo>
                    <a:pt x="3555" y="1610"/>
                  </a:lnTo>
                  <a:lnTo>
                    <a:pt x="3650" y="1610"/>
                  </a:lnTo>
                  <a:lnTo>
                    <a:pt x="3667" y="1613"/>
                  </a:lnTo>
                  <a:lnTo>
                    <a:pt x="3683" y="1618"/>
                  </a:lnTo>
                  <a:lnTo>
                    <a:pt x="3697" y="1627"/>
                  </a:lnTo>
                  <a:lnTo>
                    <a:pt x="3710" y="1639"/>
                  </a:lnTo>
                  <a:lnTo>
                    <a:pt x="3720" y="1653"/>
                  </a:lnTo>
                  <a:lnTo>
                    <a:pt x="3727" y="1671"/>
                  </a:lnTo>
                  <a:lnTo>
                    <a:pt x="3729" y="1690"/>
                  </a:lnTo>
                  <a:lnTo>
                    <a:pt x="3729" y="2721"/>
                  </a:lnTo>
                  <a:lnTo>
                    <a:pt x="3727" y="2744"/>
                  </a:lnTo>
                  <a:lnTo>
                    <a:pt x="3719" y="2763"/>
                  </a:lnTo>
                  <a:lnTo>
                    <a:pt x="3708" y="2779"/>
                  </a:lnTo>
                  <a:lnTo>
                    <a:pt x="3692" y="2790"/>
                  </a:lnTo>
                  <a:lnTo>
                    <a:pt x="3673" y="2798"/>
                  </a:lnTo>
                  <a:lnTo>
                    <a:pt x="3650" y="2800"/>
                  </a:lnTo>
                  <a:lnTo>
                    <a:pt x="3563" y="2800"/>
                  </a:lnTo>
                  <a:lnTo>
                    <a:pt x="3563" y="3460"/>
                  </a:lnTo>
                  <a:lnTo>
                    <a:pt x="3560" y="3500"/>
                  </a:lnTo>
                  <a:lnTo>
                    <a:pt x="3552" y="3538"/>
                  </a:lnTo>
                  <a:lnTo>
                    <a:pt x="3538" y="3574"/>
                  </a:lnTo>
                  <a:lnTo>
                    <a:pt x="3520" y="3607"/>
                  </a:lnTo>
                  <a:lnTo>
                    <a:pt x="3497" y="3637"/>
                  </a:lnTo>
                  <a:lnTo>
                    <a:pt x="3470" y="3663"/>
                  </a:lnTo>
                  <a:lnTo>
                    <a:pt x="3441" y="3686"/>
                  </a:lnTo>
                  <a:lnTo>
                    <a:pt x="3407" y="3704"/>
                  </a:lnTo>
                  <a:lnTo>
                    <a:pt x="3372" y="3718"/>
                  </a:lnTo>
                  <a:lnTo>
                    <a:pt x="3334" y="3726"/>
                  </a:lnTo>
                  <a:lnTo>
                    <a:pt x="3293" y="3729"/>
                  </a:lnTo>
                  <a:lnTo>
                    <a:pt x="262" y="3729"/>
                  </a:lnTo>
                  <a:lnTo>
                    <a:pt x="224" y="3726"/>
                  </a:lnTo>
                  <a:lnTo>
                    <a:pt x="186" y="3718"/>
                  </a:lnTo>
                  <a:lnTo>
                    <a:pt x="153" y="3704"/>
                  </a:lnTo>
                  <a:lnTo>
                    <a:pt x="120" y="3686"/>
                  </a:lnTo>
                  <a:lnTo>
                    <a:pt x="90" y="3663"/>
                  </a:lnTo>
                  <a:lnTo>
                    <a:pt x="64" y="3637"/>
                  </a:lnTo>
                  <a:lnTo>
                    <a:pt x="43" y="3607"/>
                  </a:lnTo>
                  <a:lnTo>
                    <a:pt x="25" y="3574"/>
                  </a:lnTo>
                  <a:lnTo>
                    <a:pt x="11" y="3538"/>
                  </a:lnTo>
                  <a:lnTo>
                    <a:pt x="3" y="3500"/>
                  </a:lnTo>
                  <a:lnTo>
                    <a:pt x="0" y="3460"/>
                  </a:lnTo>
                  <a:lnTo>
                    <a:pt x="0" y="968"/>
                  </a:lnTo>
                  <a:lnTo>
                    <a:pt x="3" y="925"/>
                  </a:lnTo>
                  <a:lnTo>
                    <a:pt x="12" y="886"/>
                  </a:lnTo>
                  <a:lnTo>
                    <a:pt x="27" y="849"/>
                  </a:lnTo>
                  <a:lnTo>
                    <a:pt x="46" y="814"/>
                  </a:lnTo>
                  <a:lnTo>
                    <a:pt x="71" y="783"/>
                  </a:lnTo>
                  <a:lnTo>
                    <a:pt x="99" y="757"/>
                  </a:lnTo>
                  <a:lnTo>
                    <a:pt x="131" y="735"/>
                  </a:lnTo>
                  <a:lnTo>
                    <a:pt x="166" y="716"/>
                  </a:lnTo>
                  <a:lnTo>
                    <a:pt x="203" y="705"/>
                  </a:lnTo>
                  <a:lnTo>
                    <a:pt x="243" y="698"/>
                  </a:lnTo>
                  <a:lnTo>
                    <a:pt x="244" y="698"/>
                  </a:lnTo>
                  <a:lnTo>
                    <a:pt x="245" y="698"/>
                  </a:lnTo>
                  <a:lnTo>
                    <a:pt x="246" y="698"/>
                  </a:lnTo>
                  <a:lnTo>
                    <a:pt x="29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4" name="Freeform 1601"/>
            <p:cNvSpPr>
              <a:spLocks/>
            </p:cNvSpPr>
            <p:nvPr/>
          </p:nvSpPr>
          <p:spPr bwMode="auto">
            <a:xfrm>
              <a:off x="5046" y="3508"/>
              <a:ext cx="77" cy="53"/>
            </a:xfrm>
            <a:custGeom>
              <a:avLst/>
              <a:gdLst>
                <a:gd name="T0" fmla="*/ 79 w 230"/>
                <a:gd name="T1" fmla="*/ 0 h 159"/>
                <a:gd name="T2" fmla="*/ 151 w 230"/>
                <a:gd name="T3" fmla="*/ 0 h 159"/>
                <a:gd name="T4" fmla="*/ 168 w 230"/>
                <a:gd name="T5" fmla="*/ 2 h 159"/>
                <a:gd name="T6" fmla="*/ 183 w 230"/>
                <a:gd name="T7" fmla="*/ 7 h 159"/>
                <a:gd name="T8" fmla="*/ 198 w 230"/>
                <a:gd name="T9" fmla="*/ 16 h 159"/>
                <a:gd name="T10" fmla="*/ 210 w 230"/>
                <a:gd name="T11" fmla="*/ 28 h 159"/>
                <a:gd name="T12" fmla="*/ 221 w 230"/>
                <a:gd name="T13" fmla="*/ 42 h 159"/>
                <a:gd name="T14" fmla="*/ 227 w 230"/>
                <a:gd name="T15" fmla="*/ 60 h 159"/>
                <a:gd name="T16" fmla="*/ 230 w 230"/>
                <a:gd name="T17" fmla="*/ 80 h 159"/>
                <a:gd name="T18" fmla="*/ 227 w 230"/>
                <a:gd name="T19" fmla="*/ 99 h 159"/>
                <a:gd name="T20" fmla="*/ 221 w 230"/>
                <a:gd name="T21" fmla="*/ 116 h 159"/>
                <a:gd name="T22" fmla="*/ 210 w 230"/>
                <a:gd name="T23" fmla="*/ 130 h 159"/>
                <a:gd name="T24" fmla="*/ 198 w 230"/>
                <a:gd name="T25" fmla="*/ 142 h 159"/>
                <a:gd name="T26" fmla="*/ 183 w 230"/>
                <a:gd name="T27" fmla="*/ 151 h 159"/>
                <a:gd name="T28" fmla="*/ 168 w 230"/>
                <a:gd name="T29" fmla="*/ 156 h 159"/>
                <a:gd name="T30" fmla="*/ 151 w 230"/>
                <a:gd name="T31" fmla="*/ 159 h 159"/>
                <a:gd name="T32" fmla="*/ 79 w 230"/>
                <a:gd name="T33" fmla="*/ 159 h 159"/>
                <a:gd name="T34" fmla="*/ 62 w 230"/>
                <a:gd name="T35" fmla="*/ 156 h 159"/>
                <a:gd name="T36" fmla="*/ 45 w 230"/>
                <a:gd name="T37" fmla="*/ 151 h 159"/>
                <a:gd name="T38" fmla="*/ 31 w 230"/>
                <a:gd name="T39" fmla="*/ 143 h 159"/>
                <a:gd name="T40" fmla="*/ 18 w 230"/>
                <a:gd name="T41" fmla="*/ 130 h 159"/>
                <a:gd name="T42" fmla="*/ 8 w 230"/>
                <a:gd name="T43" fmla="*/ 116 h 159"/>
                <a:gd name="T44" fmla="*/ 3 w 230"/>
                <a:gd name="T45" fmla="*/ 99 h 159"/>
                <a:gd name="T46" fmla="*/ 0 w 230"/>
                <a:gd name="T47" fmla="*/ 80 h 159"/>
                <a:gd name="T48" fmla="*/ 3 w 230"/>
                <a:gd name="T49" fmla="*/ 57 h 159"/>
                <a:gd name="T50" fmla="*/ 9 w 230"/>
                <a:gd name="T51" fmla="*/ 38 h 159"/>
                <a:gd name="T52" fmla="*/ 22 w 230"/>
                <a:gd name="T53" fmla="*/ 22 h 159"/>
                <a:gd name="T54" fmla="*/ 38 w 230"/>
                <a:gd name="T55" fmla="*/ 11 h 159"/>
                <a:gd name="T56" fmla="*/ 57 w 230"/>
                <a:gd name="T57" fmla="*/ 3 h 159"/>
                <a:gd name="T58" fmla="*/ 79 w 230"/>
                <a:gd name="T59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30" h="159">
                  <a:moveTo>
                    <a:pt x="79" y="0"/>
                  </a:moveTo>
                  <a:lnTo>
                    <a:pt x="151" y="0"/>
                  </a:lnTo>
                  <a:lnTo>
                    <a:pt x="168" y="2"/>
                  </a:lnTo>
                  <a:lnTo>
                    <a:pt x="183" y="7"/>
                  </a:lnTo>
                  <a:lnTo>
                    <a:pt x="198" y="16"/>
                  </a:lnTo>
                  <a:lnTo>
                    <a:pt x="210" y="28"/>
                  </a:lnTo>
                  <a:lnTo>
                    <a:pt x="221" y="42"/>
                  </a:lnTo>
                  <a:lnTo>
                    <a:pt x="227" y="60"/>
                  </a:lnTo>
                  <a:lnTo>
                    <a:pt x="230" y="80"/>
                  </a:lnTo>
                  <a:lnTo>
                    <a:pt x="227" y="99"/>
                  </a:lnTo>
                  <a:lnTo>
                    <a:pt x="221" y="116"/>
                  </a:lnTo>
                  <a:lnTo>
                    <a:pt x="210" y="130"/>
                  </a:lnTo>
                  <a:lnTo>
                    <a:pt x="198" y="142"/>
                  </a:lnTo>
                  <a:lnTo>
                    <a:pt x="183" y="151"/>
                  </a:lnTo>
                  <a:lnTo>
                    <a:pt x="168" y="156"/>
                  </a:lnTo>
                  <a:lnTo>
                    <a:pt x="151" y="159"/>
                  </a:lnTo>
                  <a:lnTo>
                    <a:pt x="79" y="159"/>
                  </a:lnTo>
                  <a:lnTo>
                    <a:pt x="62" y="156"/>
                  </a:lnTo>
                  <a:lnTo>
                    <a:pt x="45" y="151"/>
                  </a:lnTo>
                  <a:lnTo>
                    <a:pt x="31" y="143"/>
                  </a:lnTo>
                  <a:lnTo>
                    <a:pt x="18" y="130"/>
                  </a:lnTo>
                  <a:lnTo>
                    <a:pt x="8" y="116"/>
                  </a:lnTo>
                  <a:lnTo>
                    <a:pt x="3" y="99"/>
                  </a:lnTo>
                  <a:lnTo>
                    <a:pt x="0" y="80"/>
                  </a:lnTo>
                  <a:lnTo>
                    <a:pt x="3" y="57"/>
                  </a:lnTo>
                  <a:lnTo>
                    <a:pt x="9" y="38"/>
                  </a:lnTo>
                  <a:lnTo>
                    <a:pt x="22" y="22"/>
                  </a:lnTo>
                  <a:lnTo>
                    <a:pt x="38" y="11"/>
                  </a:lnTo>
                  <a:lnTo>
                    <a:pt x="57" y="3"/>
                  </a:lnTo>
                  <a:lnTo>
                    <a:pt x="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353" name="Group 1614"/>
          <p:cNvGrpSpPr>
            <a:grpSpLocks noChangeAspect="1"/>
          </p:cNvGrpSpPr>
          <p:nvPr/>
        </p:nvGrpSpPr>
        <p:grpSpPr bwMode="auto">
          <a:xfrm>
            <a:off x="1152998" y="1652226"/>
            <a:ext cx="343993" cy="243621"/>
            <a:chOff x="5255" y="1902"/>
            <a:chExt cx="353" cy="25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356" name="Freeform 1616"/>
            <p:cNvSpPr>
              <a:spLocks/>
            </p:cNvSpPr>
            <p:nvPr/>
          </p:nvSpPr>
          <p:spPr bwMode="auto">
            <a:xfrm>
              <a:off x="5255" y="1902"/>
              <a:ext cx="353" cy="82"/>
            </a:xfrm>
            <a:custGeom>
              <a:avLst/>
              <a:gdLst>
                <a:gd name="T0" fmla="*/ 1890 w 3534"/>
                <a:gd name="T1" fmla="*/ 3 h 828"/>
                <a:gd name="T2" fmla="*/ 2134 w 3534"/>
                <a:gd name="T3" fmla="*/ 27 h 828"/>
                <a:gd name="T4" fmla="*/ 2372 w 3534"/>
                <a:gd name="T5" fmla="*/ 73 h 828"/>
                <a:gd name="T6" fmla="*/ 2602 w 3534"/>
                <a:gd name="T7" fmla="*/ 142 h 828"/>
                <a:gd name="T8" fmla="*/ 2824 w 3534"/>
                <a:gd name="T9" fmla="*/ 234 h 828"/>
                <a:gd name="T10" fmla="*/ 3036 w 3534"/>
                <a:gd name="T11" fmla="*/ 347 h 828"/>
                <a:gd name="T12" fmla="*/ 3237 w 3534"/>
                <a:gd name="T13" fmla="*/ 480 h 828"/>
                <a:gd name="T14" fmla="*/ 3426 w 3534"/>
                <a:gd name="T15" fmla="*/ 635 h 828"/>
                <a:gd name="T16" fmla="*/ 3526 w 3534"/>
                <a:gd name="T17" fmla="*/ 732 h 828"/>
                <a:gd name="T18" fmla="*/ 3534 w 3534"/>
                <a:gd name="T19" fmla="*/ 764 h 828"/>
                <a:gd name="T20" fmla="*/ 3526 w 3534"/>
                <a:gd name="T21" fmla="*/ 796 h 828"/>
                <a:gd name="T22" fmla="*/ 3501 w 3534"/>
                <a:gd name="T23" fmla="*/ 820 h 828"/>
                <a:gd name="T24" fmla="*/ 3469 w 3534"/>
                <a:gd name="T25" fmla="*/ 828 h 828"/>
                <a:gd name="T26" fmla="*/ 3438 w 3534"/>
                <a:gd name="T27" fmla="*/ 820 h 828"/>
                <a:gd name="T28" fmla="*/ 3339 w 3534"/>
                <a:gd name="T29" fmla="*/ 729 h 828"/>
                <a:gd name="T30" fmla="*/ 3161 w 3534"/>
                <a:gd name="T31" fmla="*/ 584 h 828"/>
                <a:gd name="T32" fmla="*/ 2970 w 3534"/>
                <a:gd name="T33" fmla="*/ 457 h 828"/>
                <a:gd name="T34" fmla="*/ 2769 w 3534"/>
                <a:gd name="T35" fmla="*/ 350 h 828"/>
                <a:gd name="T36" fmla="*/ 2558 w 3534"/>
                <a:gd name="T37" fmla="*/ 263 h 828"/>
                <a:gd name="T38" fmla="*/ 2340 w 3534"/>
                <a:gd name="T39" fmla="*/ 198 h 828"/>
                <a:gd name="T40" fmla="*/ 2115 w 3534"/>
                <a:gd name="T41" fmla="*/ 153 h 828"/>
                <a:gd name="T42" fmla="*/ 1884 w 3534"/>
                <a:gd name="T43" fmla="*/ 131 h 828"/>
                <a:gd name="T44" fmla="*/ 1650 w 3534"/>
                <a:gd name="T45" fmla="*/ 131 h 828"/>
                <a:gd name="T46" fmla="*/ 1419 w 3534"/>
                <a:gd name="T47" fmla="*/ 153 h 828"/>
                <a:gd name="T48" fmla="*/ 1194 w 3534"/>
                <a:gd name="T49" fmla="*/ 198 h 828"/>
                <a:gd name="T50" fmla="*/ 975 w 3534"/>
                <a:gd name="T51" fmla="*/ 263 h 828"/>
                <a:gd name="T52" fmla="*/ 765 w 3534"/>
                <a:gd name="T53" fmla="*/ 350 h 828"/>
                <a:gd name="T54" fmla="*/ 564 w 3534"/>
                <a:gd name="T55" fmla="*/ 457 h 828"/>
                <a:gd name="T56" fmla="*/ 373 w 3534"/>
                <a:gd name="T57" fmla="*/ 584 h 828"/>
                <a:gd name="T58" fmla="*/ 194 w 3534"/>
                <a:gd name="T59" fmla="*/ 729 h 828"/>
                <a:gd name="T60" fmla="*/ 97 w 3534"/>
                <a:gd name="T61" fmla="*/ 820 h 828"/>
                <a:gd name="T62" fmla="*/ 64 w 3534"/>
                <a:gd name="T63" fmla="*/ 828 h 828"/>
                <a:gd name="T64" fmla="*/ 32 w 3534"/>
                <a:gd name="T65" fmla="*/ 820 h 828"/>
                <a:gd name="T66" fmla="*/ 9 w 3534"/>
                <a:gd name="T67" fmla="*/ 796 h 828"/>
                <a:gd name="T68" fmla="*/ 0 w 3534"/>
                <a:gd name="T69" fmla="*/ 764 h 828"/>
                <a:gd name="T70" fmla="*/ 9 w 3534"/>
                <a:gd name="T71" fmla="*/ 733 h 828"/>
                <a:gd name="T72" fmla="*/ 108 w 3534"/>
                <a:gd name="T73" fmla="*/ 635 h 828"/>
                <a:gd name="T74" fmla="*/ 297 w 3534"/>
                <a:gd name="T75" fmla="*/ 480 h 828"/>
                <a:gd name="T76" fmla="*/ 498 w 3534"/>
                <a:gd name="T77" fmla="*/ 347 h 828"/>
                <a:gd name="T78" fmla="*/ 710 w 3534"/>
                <a:gd name="T79" fmla="*/ 234 h 828"/>
                <a:gd name="T80" fmla="*/ 932 w 3534"/>
                <a:gd name="T81" fmla="*/ 142 h 828"/>
                <a:gd name="T82" fmla="*/ 1163 w 3534"/>
                <a:gd name="T83" fmla="*/ 73 h 828"/>
                <a:gd name="T84" fmla="*/ 1400 w 3534"/>
                <a:gd name="T85" fmla="*/ 27 h 828"/>
                <a:gd name="T86" fmla="*/ 1643 w 3534"/>
                <a:gd name="T87" fmla="*/ 3 h 8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34" h="828">
                  <a:moveTo>
                    <a:pt x="1767" y="0"/>
                  </a:moveTo>
                  <a:lnTo>
                    <a:pt x="1890" y="3"/>
                  </a:lnTo>
                  <a:lnTo>
                    <a:pt x="2012" y="12"/>
                  </a:lnTo>
                  <a:lnTo>
                    <a:pt x="2134" y="27"/>
                  </a:lnTo>
                  <a:lnTo>
                    <a:pt x="2254" y="47"/>
                  </a:lnTo>
                  <a:lnTo>
                    <a:pt x="2372" y="73"/>
                  </a:lnTo>
                  <a:lnTo>
                    <a:pt x="2488" y="105"/>
                  </a:lnTo>
                  <a:lnTo>
                    <a:pt x="2602" y="142"/>
                  </a:lnTo>
                  <a:lnTo>
                    <a:pt x="2714" y="186"/>
                  </a:lnTo>
                  <a:lnTo>
                    <a:pt x="2824" y="234"/>
                  </a:lnTo>
                  <a:lnTo>
                    <a:pt x="2932" y="287"/>
                  </a:lnTo>
                  <a:lnTo>
                    <a:pt x="3036" y="347"/>
                  </a:lnTo>
                  <a:lnTo>
                    <a:pt x="3139" y="411"/>
                  </a:lnTo>
                  <a:lnTo>
                    <a:pt x="3237" y="480"/>
                  </a:lnTo>
                  <a:lnTo>
                    <a:pt x="3333" y="555"/>
                  </a:lnTo>
                  <a:lnTo>
                    <a:pt x="3426" y="635"/>
                  </a:lnTo>
                  <a:lnTo>
                    <a:pt x="3515" y="719"/>
                  </a:lnTo>
                  <a:lnTo>
                    <a:pt x="3526" y="732"/>
                  </a:lnTo>
                  <a:lnTo>
                    <a:pt x="3531" y="748"/>
                  </a:lnTo>
                  <a:lnTo>
                    <a:pt x="3534" y="764"/>
                  </a:lnTo>
                  <a:lnTo>
                    <a:pt x="3531" y="780"/>
                  </a:lnTo>
                  <a:lnTo>
                    <a:pt x="3526" y="796"/>
                  </a:lnTo>
                  <a:lnTo>
                    <a:pt x="3515" y="809"/>
                  </a:lnTo>
                  <a:lnTo>
                    <a:pt x="3501" y="820"/>
                  </a:lnTo>
                  <a:lnTo>
                    <a:pt x="3486" y="826"/>
                  </a:lnTo>
                  <a:lnTo>
                    <a:pt x="3469" y="828"/>
                  </a:lnTo>
                  <a:lnTo>
                    <a:pt x="3453" y="826"/>
                  </a:lnTo>
                  <a:lnTo>
                    <a:pt x="3438" y="820"/>
                  </a:lnTo>
                  <a:lnTo>
                    <a:pt x="3424" y="809"/>
                  </a:lnTo>
                  <a:lnTo>
                    <a:pt x="3339" y="729"/>
                  </a:lnTo>
                  <a:lnTo>
                    <a:pt x="3251" y="654"/>
                  </a:lnTo>
                  <a:lnTo>
                    <a:pt x="3161" y="584"/>
                  </a:lnTo>
                  <a:lnTo>
                    <a:pt x="3067" y="518"/>
                  </a:lnTo>
                  <a:lnTo>
                    <a:pt x="2970" y="457"/>
                  </a:lnTo>
                  <a:lnTo>
                    <a:pt x="2871" y="400"/>
                  </a:lnTo>
                  <a:lnTo>
                    <a:pt x="2769" y="350"/>
                  </a:lnTo>
                  <a:lnTo>
                    <a:pt x="2665" y="304"/>
                  </a:lnTo>
                  <a:lnTo>
                    <a:pt x="2558" y="263"/>
                  </a:lnTo>
                  <a:lnTo>
                    <a:pt x="2450" y="228"/>
                  </a:lnTo>
                  <a:lnTo>
                    <a:pt x="2340" y="198"/>
                  </a:lnTo>
                  <a:lnTo>
                    <a:pt x="2228" y="172"/>
                  </a:lnTo>
                  <a:lnTo>
                    <a:pt x="2115" y="153"/>
                  </a:lnTo>
                  <a:lnTo>
                    <a:pt x="2001" y="139"/>
                  </a:lnTo>
                  <a:lnTo>
                    <a:pt x="1884" y="131"/>
                  </a:lnTo>
                  <a:lnTo>
                    <a:pt x="1767" y="128"/>
                  </a:lnTo>
                  <a:lnTo>
                    <a:pt x="1650" y="131"/>
                  </a:lnTo>
                  <a:lnTo>
                    <a:pt x="1534" y="139"/>
                  </a:lnTo>
                  <a:lnTo>
                    <a:pt x="1419" y="153"/>
                  </a:lnTo>
                  <a:lnTo>
                    <a:pt x="1306" y="172"/>
                  </a:lnTo>
                  <a:lnTo>
                    <a:pt x="1194" y="198"/>
                  </a:lnTo>
                  <a:lnTo>
                    <a:pt x="1083" y="228"/>
                  </a:lnTo>
                  <a:lnTo>
                    <a:pt x="975" y="263"/>
                  </a:lnTo>
                  <a:lnTo>
                    <a:pt x="869" y="304"/>
                  </a:lnTo>
                  <a:lnTo>
                    <a:pt x="765" y="350"/>
                  </a:lnTo>
                  <a:lnTo>
                    <a:pt x="663" y="400"/>
                  </a:lnTo>
                  <a:lnTo>
                    <a:pt x="564" y="457"/>
                  </a:lnTo>
                  <a:lnTo>
                    <a:pt x="467" y="518"/>
                  </a:lnTo>
                  <a:lnTo>
                    <a:pt x="373" y="584"/>
                  </a:lnTo>
                  <a:lnTo>
                    <a:pt x="282" y="654"/>
                  </a:lnTo>
                  <a:lnTo>
                    <a:pt x="194" y="729"/>
                  </a:lnTo>
                  <a:lnTo>
                    <a:pt x="110" y="809"/>
                  </a:lnTo>
                  <a:lnTo>
                    <a:pt x="97" y="820"/>
                  </a:lnTo>
                  <a:lnTo>
                    <a:pt x="80" y="826"/>
                  </a:lnTo>
                  <a:lnTo>
                    <a:pt x="64" y="828"/>
                  </a:lnTo>
                  <a:lnTo>
                    <a:pt x="48" y="826"/>
                  </a:lnTo>
                  <a:lnTo>
                    <a:pt x="32" y="820"/>
                  </a:lnTo>
                  <a:lnTo>
                    <a:pt x="19" y="809"/>
                  </a:lnTo>
                  <a:lnTo>
                    <a:pt x="9" y="796"/>
                  </a:lnTo>
                  <a:lnTo>
                    <a:pt x="2" y="780"/>
                  </a:lnTo>
                  <a:lnTo>
                    <a:pt x="0" y="764"/>
                  </a:lnTo>
                  <a:lnTo>
                    <a:pt x="2" y="748"/>
                  </a:lnTo>
                  <a:lnTo>
                    <a:pt x="9" y="733"/>
                  </a:lnTo>
                  <a:lnTo>
                    <a:pt x="19" y="719"/>
                  </a:lnTo>
                  <a:lnTo>
                    <a:pt x="108" y="635"/>
                  </a:lnTo>
                  <a:lnTo>
                    <a:pt x="201" y="555"/>
                  </a:lnTo>
                  <a:lnTo>
                    <a:pt x="297" y="480"/>
                  </a:lnTo>
                  <a:lnTo>
                    <a:pt x="396" y="411"/>
                  </a:lnTo>
                  <a:lnTo>
                    <a:pt x="498" y="347"/>
                  </a:lnTo>
                  <a:lnTo>
                    <a:pt x="603" y="287"/>
                  </a:lnTo>
                  <a:lnTo>
                    <a:pt x="710" y="234"/>
                  </a:lnTo>
                  <a:lnTo>
                    <a:pt x="820" y="186"/>
                  </a:lnTo>
                  <a:lnTo>
                    <a:pt x="932" y="142"/>
                  </a:lnTo>
                  <a:lnTo>
                    <a:pt x="1046" y="105"/>
                  </a:lnTo>
                  <a:lnTo>
                    <a:pt x="1163" y="73"/>
                  </a:lnTo>
                  <a:lnTo>
                    <a:pt x="1281" y="47"/>
                  </a:lnTo>
                  <a:lnTo>
                    <a:pt x="1400" y="27"/>
                  </a:lnTo>
                  <a:lnTo>
                    <a:pt x="1521" y="12"/>
                  </a:lnTo>
                  <a:lnTo>
                    <a:pt x="1643" y="3"/>
                  </a:lnTo>
                  <a:lnTo>
                    <a:pt x="17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7" name="Freeform 1617"/>
            <p:cNvSpPr>
              <a:spLocks/>
            </p:cNvSpPr>
            <p:nvPr/>
          </p:nvSpPr>
          <p:spPr bwMode="auto">
            <a:xfrm>
              <a:off x="5293" y="1955"/>
              <a:ext cx="278" cy="67"/>
            </a:xfrm>
            <a:custGeom>
              <a:avLst/>
              <a:gdLst>
                <a:gd name="T0" fmla="*/ 1488 w 2777"/>
                <a:gd name="T1" fmla="*/ 3 h 673"/>
                <a:gd name="T2" fmla="*/ 1685 w 2777"/>
                <a:gd name="T3" fmla="*/ 22 h 673"/>
                <a:gd name="T4" fmla="*/ 1880 w 2777"/>
                <a:gd name="T5" fmla="*/ 63 h 673"/>
                <a:gd name="T6" fmla="*/ 2070 w 2777"/>
                <a:gd name="T7" fmla="*/ 122 h 673"/>
                <a:gd name="T8" fmla="*/ 2256 w 2777"/>
                <a:gd name="T9" fmla="*/ 202 h 673"/>
                <a:gd name="T10" fmla="*/ 2433 w 2777"/>
                <a:gd name="T11" fmla="*/ 303 h 673"/>
                <a:gd name="T12" fmla="*/ 2601 w 2777"/>
                <a:gd name="T13" fmla="*/ 423 h 673"/>
                <a:gd name="T14" fmla="*/ 2758 w 2777"/>
                <a:gd name="T15" fmla="*/ 563 h 673"/>
                <a:gd name="T16" fmla="*/ 2775 w 2777"/>
                <a:gd name="T17" fmla="*/ 592 h 673"/>
                <a:gd name="T18" fmla="*/ 2775 w 2777"/>
                <a:gd name="T19" fmla="*/ 625 h 673"/>
                <a:gd name="T20" fmla="*/ 2758 w 2777"/>
                <a:gd name="T21" fmla="*/ 654 h 673"/>
                <a:gd name="T22" fmla="*/ 2729 w 2777"/>
                <a:gd name="T23" fmla="*/ 671 h 673"/>
                <a:gd name="T24" fmla="*/ 2697 w 2777"/>
                <a:gd name="T25" fmla="*/ 671 h 673"/>
                <a:gd name="T26" fmla="*/ 2666 w 2777"/>
                <a:gd name="T27" fmla="*/ 654 h 673"/>
                <a:gd name="T28" fmla="*/ 2515 w 2777"/>
                <a:gd name="T29" fmla="*/ 519 h 673"/>
                <a:gd name="T30" fmla="*/ 2352 w 2777"/>
                <a:gd name="T31" fmla="*/ 404 h 673"/>
                <a:gd name="T32" fmla="*/ 2181 w 2777"/>
                <a:gd name="T33" fmla="*/ 309 h 673"/>
                <a:gd name="T34" fmla="*/ 2001 w 2777"/>
                <a:gd name="T35" fmla="*/ 233 h 673"/>
                <a:gd name="T36" fmla="*/ 1816 w 2777"/>
                <a:gd name="T37" fmla="*/ 179 h 673"/>
                <a:gd name="T38" fmla="*/ 1627 w 2777"/>
                <a:gd name="T39" fmla="*/ 144 h 673"/>
                <a:gd name="T40" fmla="*/ 1436 w 2777"/>
                <a:gd name="T41" fmla="*/ 129 h 673"/>
                <a:gd name="T42" fmla="*/ 1244 w 2777"/>
                <a:gd name="T43" fmla="*/ 133 h 673"/>
                <a:gd name="T44" fmla="*/ 1054 w 2777"/>
                <a:gd name="T45" fmla="*/ 159 h 673"/>
                <a:gd name="T46" fmla="*/ 868 w 2777"/>
                <a:gd name="T47" fmla="*/ 203 h 673"/>
                <a:gd name="T48" fmla="*/ 684 w 2777"/>
                <a:gd name="T49" fmla="*/ 268 h 673"/>
                <a:gd name="T50" fmla="*/ 509 w 2777"/>
                <a:gd name="T51" fmla="*/ 354 h 673"/>
                <a:gd name="T52" fmla="*/ 341 w 2777"/>
                <a:gd name="T53" fmla="*/ 458 h 673"/>
                <a:gd name="T54" fmla="*/ 183 w 2777"/>
                <a:gd name="T55" fmla="*/ 584 h 673"/>
                <a:gd name="T56" fmla="*/ 95 w 2777"/>
                <a:gd name="T57" fmla="*/ 664 h 673"/>
                <a:gd name="T58" fmla="*/ 64 w 2777"/>
                <a:gd name="T59" fmla="*/ 673 h 673"/>
                <a:gd name="T60" fmla="*/ 32 w 2777"/>
                <a:gd name="T61" fmla="*/ 664 h 673"/>
                <a:gd name="T62" fmla="*/ 8 w 2777"/>
                <a:gd name="T63" fmla="*/ 640 h 673"/>
                <a:gd name="T64" fmla="*/ 0 w 2777"/>
                <a:gd name="T65" fmla="*/ 609 h 673"/>
                <a:gd name="T66" fmla="*/ 8 w 2777"/>
                <a:gd name="T67" fmla="*/ 577 h 673"/>
                <a:gd name="T68" fmla="*/ 95 w 2777"/>
                <a:gd name="T69" fmla="*/ 490 h 673"/>
                <a:gd name="T70" fmla="*/ 258 w 2777"/>
                <a:gd name="T71" fmla="*/ 360 h 673"/>
                <a:gd name="T72" fmla="*/ 431 w 2777"/>
                <a:gd name="T73" fmla="*/ 250 h 673"/>
                <a:gd name="T74" fmla="*/ 612 w 2777"/>
                <a:gd name="T75" fmla="*/ 160 h 673"/>
                <a:gd name="T76" fmla="*/ 800 w 2777"/>
                <a:gd name="T77" fmla="*/ 90 h 673"/>
                <a:gd name="T78" fmla="*/ 993 w 2777"/>
                <a:gd name="T79" fmla="*/ 40 h 673"/>
                <a:gd name="T80" fmla="*/ 1190 w 2777"/>
                <a:gd name="T81" fmla="*/ 10 h 673"/>
                <a:gd name="T82" fmla="*/ 1388 w 2777"/>
                <a:gd name="T83" fmla="*/ 0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777" h="673">
                  <a:moveTo>
                    <a:pt x="1388" y="0"/>
                  </a:moveTo>
                  <a:lnTo>
                    <a:pt x="1488" y="3"/>
                  </a:lnTo>
                  <a:lnTo>
                    <a:pt x="1586" y="10"/>
                  </a:lnTo>
                  <a:lnTo>
                    <a:pt x="1685" y="22"/>
                  </a:lnTo>
                  <a:lnTo>
                    <a:pt x="1783" y="40"/>
                  </a:lnTo>
                  <a:lnTo>
                    <a:pt x="1880" y="63"/>
                  </a:lnTo>
                  <a:lnTo>
                    <a:pt x="1976" y="90"/>
                  </a:lnTo>
                  <a:lnTo>
                    <a:pt x="2070" y="122"/>
                  </a:lnTo>
                  <a:lnTo>
                    <a:pt x="2163" y="160"/>
                  </a:lnTo>
                  <a:lnTo>
                    <a:pt x="2256" y="202"/>
                  </a:lnTo>
                  <a:lnTo>
                    <a:pt x="2345" y="250"/>
                  </a:lnTo>
                  <a:lnTo>
                    <a:pt x="2433" y="303"/>
                  </a:lnTo>
                  <a:lnTo>
                    <a:pt x="2518" y="360"/>
                  </a:lnTo>
                  <a:lnTo>
                    <a:pt x="2601" y="423"/>
                  </a:lnTo>
                  <a:lnTo>
                    <a:pt x="2680" y="490"/>
                  </a:lnTo>
                  <a:lnTo>
                    <a:pt x="2758" y="563"/>
                  </a:lnTo>
                  <a:lnTo>
                    <a:pt x="2768" y="577"/>
                  </a:lnTo>
                  <a:lnTo>
                    <a:pt x="2775" y="592"/>
                  </a:lnTo>
                  <a:lnTo>
                    <a:pt x="2777" y="609"/>
                  </a:lnTo>
                  <a:lnTo>
                    <a:pt x="2775" y="625"/>
                  </a:lnTo>
                  <a:lnTo>
                    <a:pt x="2768" y="640"/>
                  </a:lnTo>
                  <a:lnTo>
                    <a:pt x="2758" y="654"/>
                  </a:lnTo>
                  <a:lnTo>
                    <a:pt x="2744" y="664"/>
                  </a:lnTo>
                  <a:lnTo>
                    <a:pt x="2729" y="671"/>
                  </a:lnTo>
                  <a:lnTo>
                    <a:pt x="2713" y="673"/>
                  </a:lnTo>
                  <a:lnTo>
                    <a:pt x="2697" y="671"/>
                  </a:lnTo>
                  <a:lnTo>
                    <a:pt x="2680" y="664"/>
                  </a:lnTo>
                  <a:lnTo>
                    <a:pt x="2666" y="654"/>
                  </a:lnTo>
                  <a:lnTo>
                    <a:pt x="2592" y="584"/>
                  </a:lnTo>
                  <a:lnTo>
                    <a:pt x="2515" y="519"/>
                  </a:lnTo>
                  <a:lnTo>
                    <a:pt x="2435" y="458"/>
                  </a:lnTo>
                  <a:lnTo>
                    <a:pt x="2352" y="404"/>
                  </a:lnTo>
                  <a:lnTo>
                    <a:pt x="2267" y="354"/>
                  </a:lnTo>
                  <a:lnTo>
                    <a:pt x="2181" y="309"/>
                  </a:lnTo>
                  <a:lnTo>
                    <a:pt x="2091" y="268"/>
                  </a:lnTo>
                  <a:lnTo>
                    <a:pt x="2001" y="233"/>
                  </a:lnTo>
                  <a:lnTo>
                    <a:pt x="1909" y="203"/>
                  </a:lnTo>
                  <a:lnTo>
                    <a:pt x="1816" y="179"/>
                  </a:lnTo>
                  <a:lnTo>
                    <a:pt x="1721" y="159"/>
                  </a:lnTo>
                  <a:lnTo>
                    <a:pt x="1627" y="144"/>
                  </a:lnTo>
                  <a:lnTo>
                    <a:pt x="1532" y="133"/>
                  </a:lnTo>
                  <a:lnTo>
                    <a:pt x="1436" y="129"/>
                  </a:lnTo>
                  <a:lnTo>
                    <a:pt x="1341" y="129"/>
                  </a:lnTo>
                  <a:lnTo>
                    <a:pt x="1244" y="133"/>
                  </a:lnTo>
                  <a:lnTo>
                    <a:pt x="1149" y="144"/>
                  </a:lnTo>
                  <a:lnTo>
                    <a:pt x="1054" y="159"/>
                  </a:lnTo>
                  <a:lnTo>
                    <a:pt x="960" y="179"/>
                  </a:lnTo>
                  <a:lnTo>
                    <a:pt x="868" y="203"/>
                  </a:lnTo>
                  <a:lnTo>
                    <a:pt x="775" y="233"/>
                  </a:lnTo>
                  <a:lnTo>
                    <a:pt x="684" y="268"/>
                  </a:lnTo>
                  <a:lnTo>
                    <a:pt x="596" y="309"/>
                  </a:lnTo>
                  <a:lnTo>
                    <a:pt x="509" y="354"/>
                  </a:lnTo>
                  <a:lnTo>
                    <a:pt x="423" y="404"/>
                  </a:lnTo>
                  <a:lnTo>
                    <a:pt x="341" y="458"/>
                  </a:lnTo>
                  <a:lnTo>
                    <a:pt x="261" y="519"/>
                  </a:lnTo>
                  <a:lnTo>
                    <a:pt x="183" y="584"/>
                  </a:lnTo>
                  <a:lnTo>
                    <a:pt x="109" y="654"/>
                  </a:lnTo>
                  <a:lnTo>
                    <a:pt x="95" y="664"/>
                  </a:lnTo>
                  <a:lnTo>
                    <a:pt x="80" y="671"/>
                  </a:lnTo>
                  <a:lnTo>
                    <a:pt x="64" y="673"/>
                  </a:lnTo>
                  <a:lnTo>
                    <a:pt x="47" y="671"/>
                  </a:lnTo>
                  <a:lnTo>
                    <a:pt x="32" y="664"/>
                  </a:lnTo>
                  <a:lnTo>
                    <a:pt x="18" y="654"/>
                  </a:lnTo>
                  <a:lnTo>
                    <a:pt x="8" y="640"/>
                  </a:lnTo>
                  <a:lnTo>
                    <a:pt x="2" y="625"/>
                  </a:lnTo>
                  <a:lnTo>
                    <a:pt x="0" y="609"/>
                  </a:lnTo>
                  <a:lnTo>
                    <a:pt x="2" y="592"/>
                  </a:lnTo>
                  <a:lnTo>
                    <a:pt x="8" y="577"/>
                  </a:lnTo>
                  <a:lnTo>
                    <a:pt x="18" y="563"/>
                  </a:lnTo>
                  <a:lnTo>
                    <a:pt x="95" y="490"/>
                  </a:lnTo>
                  <a:lnTo>
                    <a:pt x="176" y="423"/>
                  </a:lnTo>
                  <a:lnTo>
                    <a:pt x="258" y="360"/>
                  </a:lnTo>
                  <a:lnTo>
                    <a:pt x="343" y="303"/>
                  </a:lnTo>
                  <a:lnTo>
                    <a:pt x="431" y="250"/>
                  </a:lnTo>
                  <a:lnTo>
                    <a:pt x="521" y="202"/>
                  </a:lnTo>
                  <a:lnTo>
                    <a:pt x="612" y="160"/>
                  </a:lnTo>
                  <a:lnTo>
                    <a:pt x="706" y="122"/>
                  </a:lnTo>
                  <a:lnTo>
                    <a:pt x="800" y="90"/>
                  </a:lnTo>
                  <a:lnTo>
                    <a:pt x="896" y="63"/>
                  </a:lnTo>
                  <a:lnTo>
                    <a:pt x="993" y="40"/>
                  </a:lnTo>
                  <a:lnTo>
                    <a:pt x="1092" y="22"/>
                  </a:lnTo>
                  <a:lnTo>
                    <a:pt x="1190" y="10"/>
                  </a:lnTo>
                  <a:lnTo>
                    <a:pt x="1289" y="3"/>
                  </a:lnTo>
                  <a:lnTo>
                    <a:pt x="13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8" name="Freeform 1618"/>
            <p:cNvSpPr>
              <a:spLocks/>
            </p:cNvSpPr>
            <p:nvPr/>
          </p:nvSpPr>
          <p:spPr bwMode="auto">
            <a:xfrm>
              <a:off x="5331" y="2008"/>
              <a:ext cx="202" cy="52"/>
            </a:xfrm>
            <a:custGeom>
              <a:avLst/>
              <a:gdLst>
                <a:gd name="T0" fmla="*/ 1098 w 2021"/>
                <a:gd name="T1" fmla="*/ 2 h 517"/>
                <a:gd name="T2" fmla="*/ 1266 w 2021"/>
                <a:gd name="T3" fmla="*/ 22 h 517"/>
                <a:gd name="T4" fmla="*/ 1430 w 2021"/>
                <a:gd name="T5" fmla="*/ 63 h 517"/>
                <a:gd name="T6" fmla="*/ 1587 w 2021"/>
                <a:gd name="T7" fmla="*/ 122 h 517"/>
                <a:gd name="T8" fmla="*/ 1735 w 2021"/>
                <a:gd name="T9" fmla="*/ 199 h 517"/>
                <a:gd name="T10" fmla="*/ 1874 w 2021"/>
                <a:gd name="T11" fmla="*/ 294 h 517"/>
                <a:gd name="T12" fmla="*/ 2002 w 2021"/>
                <a:gd name="T13" fmla="*/ 407 h 517"/>
                <a:gd name="T14" fmla="*/ 2019 w 2021"/>
                <a:gd name="T15" fmla="*/ 436 h 517"/>
                <a:gd name="T16" fmla="*/ 2019 w 2021"/>
                <a:gd name="T17" fmla="*/ 469 h 517"/>
                <a:gd name="T18" fmla="*/ 2002 w 2021"/>
                <a:gd name="T19" fmla="*/ 498 h 517"/>
                <a:gd name="T20" fmla="*/ 1973 w 2021"/>
                <a:gd name="T21" fmla="*/ 515 h 517"/>
                <a:gd name="T22" fmla="*/ 1941 w 2021"/>
                <a:gd name="T23" fmla="*/ 515 h 517"/>
                <a:gd name="T24" fmla="*/ 1912 w 2021"/>
                <a:gd name="T25" fmla="*/ 498 h 517"/>
                <a:gd name="T26" fmla="*/ 1785 w 2021"/>
                <a:gd name="T27" fmla="*/ 388 h 517"/>
                <a:gd name="T28" fmla="*/ 1647 w 2021"/>
                <a:gd name="T29" fmla="*/ 295 h 517"/>
                <a:gd name="T30" fmla="*/ 1499 w 2021"/>
                <a:gd name="T31" fmla="*/ 223 h 517"/>
                <a:gd name="T32" fmla="*/ 1342 w 2021"/>
                <a:gd name="T33" fmla="*/ 171 h 517"/>
                <a:gd name="T34" fmla="*/ 1179 w 2021"/>
                <a:gd name="T35" fmla="*/ 139 h 517"/>
                <a:gd name="T36" fmla="*/ 1011 w 2021"/>
                <a:gd name="T37" fmla="*/ 128 h 517"/>
                <a:gd name="T38" fmla="*/ 842 w 2021"/>
                <a:gd name="T39" fmla="*/ 139 h 517"/>
                <a:gd name="T40" fmla="*/ 679 w 2021"/>
                <a:gd name="T41" fmla="*/ 171 h 517"/>
                <a:gd name="T42" fmla="*/ 523 w 2021"/>
                <a:gd name="T43" fmla="*/ 223 h 517"/>
                <a:gd name="T44" fmla="*/ 375 w 2021"/>
                <a:gd name="T45" fmla="*/ 295 h 517"/>
                <a:gd name="T46" fmla="*/ 237 w 2021"/>
                <a:gd name="T47" fmla="*/ 388 h 517"/>
                <a:gd name="T48" fmla="*/ 111 w 2021"/>
                <a:gd name="T49" fmla="*/ 498 h 517"/>
                <a:gd name="T50" fmla="*/ 82 w 2021"/>
                <a:gd name="T51" fmla="*/ 515 h 517"/>
                <a:gd name="T52" fmla="*/ 49 w 2021"/>
                <a:gd name="T53" fmla="*/ 515 h 517"/>
                <a:gd name="T54" fmla="*/ 20 w 2021"/>
                <a:gd name="T55" fmla="*/ 498 h 517"/>
                <a:gd name="T56" fmla="*/ 2 w 2021"/>
                <a:gd name="T57" fmla="*/ 469 h 517"/>
                <a:gd name="T58" fmla="*/ 2 w 2021"/>
                <a:gd name="T59" fmla="*/ 436 h 517"/>
                <a:gd name="T60" fmla="*/ 20 w 2021"/>
                <a:gd name="T61" fmla="*/ 407 h 517"/>
                <a:gd name="T62" fmla="*/ 147 w 2021"/>
                <a:gd name="T63" fmla="*/ 294 h 517"/>
                <a:gd name="T64" fmla="*/ 287 w 2021"/>
                <a:gd name="T65" fmla="*/ 199 h 517"/>
                <a:gd name="T66" fmla="*/ 436 w 2021"/>
                <a:gd name="T67" fmla="*/ 122 h 517"/>
                <a:gd name="T68" fmla="*/ 592 w 2021"/>
                <a:gd name="T69" fmla="*/ 63 h 517"/>
                <a:gd name="T70" fmla="*/ 757 w 2021"/>
                <a:gd name="T71" fmla="*/ 22 h 517"/>
                <a:gd name="T72" fmla="*/ 925 w 2021"/>
                <a:gd name="T73" fmla="*/ 2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21" h="517">
                  <a:moveTo>
                    <a:pt x="1011" y="0"/>
                  </a:moveTo>
                  <a:lnTo>
                    <a:pt x="1098" y="2"/>
                  </a:lnTo>
                  <a:lnTo>
                    <a:pt x="1182" y="10"/>
                  </a:lnTo>
                  <a:lnTo>
                    <a:pt x="1266" y="22"/>
                  </a:lnTo>
                  <a:lnTo>
                    <a:pt x="1349" y="40"/>
                  </a:lnTo>
                  <a:lnTo>
                    <a:pt x="1430" y="63"/>
                  </a:lnTo>
                  <a:lnTo>
                    <a:pt x="1510" y="90"/>
                  </a:lnTo>
                  <a:lnTo>
                    <a:pt x="1587" y="122"/>
                  </a:lnTo>
                  <a:lnTo>
                    <a:pt x="1662" y="158"/>
                  </a:lnTo>
                  <a:lnTo>
                    <a:pt x="1735" y="199"/>
                  </a:lnTo>
                  <a:lnTo>
                    <a:pt x="1806" y="244"/>
                  </a:lnTo>
                  <a:lnTo>
                    <a:pt x="1874" y="294"/>
                  </a:lnTo>
                  <a:lnTo>
                    <a:pt x="1940" y="349"/>
                  </a:lnTo>
                  <a:lnTo>
                    <a:pt x="2002" y="407"/>
                  </a:lnTo>
                  <a:lnTo>
                    <a:pt x="2013" y="421"/>
                  </a:lnTo>
                  <a:lnTo>
                    <a:pt x="2019" y="436"/>
                  </a:lnTo>
                  <a:lnTo>
                    <a:pt x="2021" y="452"/>
                  </a:lnTo>
                  <a:lnTo>
                    <a:pt x="2019" y="469"/>
                  </a:lnTo>
                  <a:lnTo>
                    <a:pt x="2013" y="484"/>
                  </a:lnTo>
                  <a:lnTo>
                    <a:pt x="2002" y="498"/>
                  </a:lnTo>
                  <a:lnTo>
                    <a:pt x="1989" y="509"/>
                  </a:lnTo>
                  <a:lnTo>
                    <a:pt x="1973" y="515"/>
                  </a:lnTo>
                  <a:lnTo>
                    <a:pt x="1957" y="517"/>
                  </a:lnTo>
                  <a:lnTo>
                    <a:pt x="1941" y="515"/>
                  </a:lnTo>
                  <a:lnTo>
                    <a:pt x="1925" y="509"/>
                  </a:lnTo>
                  <a:lnTo>
                    <a:pt x="1912" y="498"/>
                  </a:lnTo>
                  <a:lnTo>
                    <a:pt x="1850" y="440"/>
                  </a:lnTo>
                  <a:lnTo>
                    <a:pt x="1785" y="388"/>
                  </a:lnTo>
                  <a:lnTo>
                    <a:pt x="1718" y="339"/>
                  </a:lnTo>
                  <a:lnTo>
                    <a:pt x="1647" y="295"/>
                  </a:lnTo>
                  <a:lnTo>
                    <a:pt x="1574" y="257"/>
                  </a:lnTo>
                  <a:lnTo>
                    <a:pt x="1499" y="223"/>
                  </a:lnTo>
                  <a:lnTo>
                    <a:pt x="1422" y="194"/>
                  </a:lnTo>
                  <a:lnTo>
                    <a:pt x="1342" y="171"/>
                  </a:lnTo>
                  <a:lnTo>
                    <a:pt x="1262" y="152"/>
                  </a:lnTo>
                  <a:lnTo>
                    <a:pt x="1179" y="139"/>
                  </a:lnTo>
                  <a:lnTo>
                    <a:pt x="1096" y="130"/>
                  </a:lnTo>
                  <a:lnTo>
                    <a:pt x="1011" y="128"/>
                  </a:lnTo>
                  <a:lnTo>
                    <a:pt x="926" y="130"/>
                  </a:lnTo>
                  <a:lnTo>
                    <a:pt x="842" y="139"/>
                  </a:lnTo>
                  <a:lnTo>
                    <a:pt x="761" y="152"/>
                  </a:lnTo>
                  <a:lnTo>
                    <a:pt x="679" y="171"/>
                  </a:lnTo>
                  <a:lnTo>
                    <a:pt x="601" y="194"/>
                  </a:lnTo>
                  <a:lnTo>
                    <a:pt x="523" y="223"/>
                  </a:lnTo>
                  <a:lnTo>
                    <a:pt x="448" y="257"/>
                  </a:lnTo>
                  <a:lnTo>
                    <a:pt x="375" y="295"/>
                  </a:lnTo>
                  <a:lnTo>
                    <a:pt x="305" y="339"/>
                  </a:lnTo>
                  <a:lnTo>
                    <a:pt x="237" y="388"/>
                  </a:lnTo>
                  <a:lnTo>
                    <a:pt x="172" y="440"/>
                  </a:lnTo>
                  <a:lnTo>
                    <a:pt x="111" y="498"/>
                  </a:lnTo>
                  <a:lnTo>
                    <a:pt x="97" y="509"/>
                  </a:lnTo>
                  <a:lnTo>
                    <a:pt x="82" y="515"/>
                  </a:lnTo>
                  <a:lnTo>
                    <a:pt x="65" y="517"/>
                  </a:lnTo>
                  <a:lnTo>
                    <a:pt x="49" y="515"/>
                  </a:lnTo>
                  <a:lnTo>
                    <a:pt x="34" y="509"/>
                  </a:lnTo>
                  <a:lnTo>
                    <a:pt x="20" y="498"/>
                  </a:lnTo>
                  <a:lnTo>
                    <a:pt x="9" y="484"/>
                  </a:lnTo>
                  <a:lnTo>
                    <a:pt x="2" y="469"/>
                  </a:lnTo>
                  <a:lnTo>
                    <a:pt x="0" y="452"/>
                  </a:lnTo>
                  <a:lnTo>
                    <a:pt x="2" y="436"/>
                  </a:lnTo>
                  <a:lnTo>
                    <a:pt x="9" y="421"/>
                  </a:lnTo>
                  <a:lnTo>
                    <a:pt x="20" y="407"/>
                  </a:lnTo>
                  <a:lnTo>
                    <a:pt x="82" y="349"/>
                  </a:lnTo>
                  <a:lnTo>
                    <a:pt x="147" y="294"/>
                  </a:lnTo>
                  <a:lnTo>
                    <a:pt x="216" y="244"/>
                  </a:lnTo>
                  <a:lnTo>
                    <a:pt x="287" y="199"/>
                  </a:lnTo>
                  <a:lnTo>
                    <a:pt x="360" y="158"/>
                  </a:lnTo>
                  <a:lnTo>
                    <a:pt x="436" y="122"/>
                  </a:lnTo>
                  <a:lnTo>
                    <a:pt x="513" y="90"/>
                  </a:lnTo>
                  <a:lnTo>
                    <a:pt x="592" y="63"/>
                  </a:lnTo>
                  <a:lnTo>
                    <a:pt x="674" y="40"/>
                  </a:lnTo>
                  <a:lnTo>
                    <a:pt x="757" y="22"/>
                  </a:lnTo>
                  <a:lnTo>
                    <a:pt x="840" y="10"/>
                  </a:lnTo>
                  <a:lnTo>
                    <a:pt x="925" y="2"/>
                  </a:lnTo>
                  <a:lnTo>
                    <a:pt x="10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9" name="Freeform 1619"/>
            <p:cNvSpPr>
              <a:spLocks noEditPoints="1"/>
            </p:cNvSpPr>
            <p:nvPr/>
          </p:nvSpPr>
          <p:spPr bwMode="auto">
            <a:xfrm>
              <a:off x="5390" y="2068"/>
              <a:ext cx="84" cy="84"/>
            </a:xfrm>
            <a:custGeom>
              <a:avLst/>
              <a:gdLst>
                <a:gd name="T0" fmla="*/ 379 w 843"/>
                <a:gd name="T1" fmla="*/ 131 h 839"/>
                <a:gd name="T2" fmla="*/ 298 w 843"/>
                <a:gd name="T3" fmla="*/ 155 h 839"/>
                <a:gd name="T4" fmla="*/ 230 w 843"/>
                <a:gd name="T5" fmla="*/ 199 h 839"/>
                <a:gd name="T6" fmla="*/ 176 w 843"/>
                <a:gd name="T7" fmla="*/ 261 h 839"/>
                <a:gd name="T8" fmla="*/ 142 w 843"/>
                <a:gd name="T9" fmla="*/ 336 h 839"/>
                <a:gd name="T10" fmla="*/ 129 w 843"/>
                <a:gd name="T11" fmla="*/ 419 h 839"/>
                <a:gd name="T12" fmla="*/ 142 w 843"/>
                <a:gd name="T13" fmla="*/ 503 h 839"/>
                <a:gd name="T14" fmla="*/ 176 w 843"/>
                <a:gd name="T15" fmla="*/ 578 h 839"/>
                <a:gd name="T16" fmla="*/ 230 w 843"/>
                <a:gd name="T17" fmla="*/ 638 h 839"/>
                <a:gd name="T18" fmla="*/ 298 w 843"/>
                <a:gd name="T19" fmla="*/ 683 h 839"/>
                <a:gd name="T20" fmla="*/ 379 w 843"/>
                <a:gd name="T21" fmla="*/ 707 h 839"/>
                <a:gd name="T22" fmla="*/ 466 w 843"/>
                <a:gd name="T23" fmla="*/ 707 h 839"/>
                <a:gd name="T24" fmla="*/ 545 w 843"/>
                <a:gd name="T25" fmla="*/ 683 h 839"/>
                <a:gd name="T26" fmla="*/ 614 w 843"/>
                <a:gd name="T27" fmla="*/ 638 h 839"/>
                <a:gd name="T28" fmla="*/ 667 w 843"/>
                <a:gd name="T29" fmla="*/ 578 h 839"/>
                <a:gd name="T30" fmla="*/ 703 w 843"/>
                <a:gd name="T31" fmla="*/ 503 h 839"/>
                <a:gd name="T32" fmla="*/ 715 w 843"/>
                <a:gd name="T33" fmla="*/ 419 h 839"/>
                <a:gd name="T34" fmla="*/ 703 w 843"/>
                <a:gd name="T35" fmla="*/ 336 h 839"/>
                <a:gd name="T36" fmla="*/ 667 w 843"/>
                <a:gd name="T37" fmla="*/ 261 h 839"/>
                <a:gd name="T38" fmla="*/ 614 w 843"/>
                <a:gd name="T39" fmla="*/ 199 h 839"/>
                <a:gd name="T40" fmla="*/ 545 w 843"/>
                <a:gd name="T41" fmla="*/ 155 h 839"/>
                <a:gd name="T42" fmla="*/ 466 w 843"/>
                <a:gd name="T43" fmla="*/ 131 h 839"/>
                <a:gd name="T44" fmla="*/ 422 w 843"/>
                <a:gd name="T45" fmla="*/ 0 h 839"/>
                <a:gd name="T46" fmla="*/ 526 w 843"/>
                <a:gd name="T47" fmla="*/ 12 h 839"/>
                <a:gd name="T48" fmla="*/ 620 w 843"/>
                <a:gd name="T49" fmla="*/ 49 h 839"/>
                <a:gd name="T50" fmla="*/ 702 w 843"/>
                <a:gd name="T51" fmla="*/ 106 h 839"/>
                <a:gd name="T52" fmla="*/ 768 w 843"/>
                <a:gd name="T53" fmla="*/ 180 h 839"/>
                <a:gd name="T54" fmla="*/ 815 w 843"/>
                <a:gd name="T55" fmla="*/ 267 h 839"/>
                <a:gd name="T56" fmla="*/ 840 w 843"/>
                <a:gd name="T57" fmla="*/ 366 h 839"/>
                <a:gd name="T58" fmla="*/ 840 w 843"/>
                <a:gd name="T59" fmla="*/ 472 h 839"/>
                <a:gd name="T60" fmla="*/ 815 w 843"/>
                <a:gd name="T61" fmla="*/ 570 h 839"/>
                <a:gd name="T62" fmla="*/ 768 w 843"/>
                <a:gd name="T63" fmla="*/ 659 h 839"/>
                <a:gd name="T64" fmla="*/ 702 w 843"/>
                <a:gd name="T65" fmla="*/ 732 h 839"/>
                <a:gd name="T66" fmla="*/ 620 w 843"/>
                <a:gd name="T67" fmla="*/ 789 h 839"/>
                <a:gd name="T68" fmla="*/ 526 w 843"/>
                <a:gd name="T69" fmla="*/ 826 h 839"/>
                <a:gd name="T70" fmla="*/ 422 w 843"/>
                <a:gd name="T71" fmla="*/ 839 h 839"/>
                <a:gd name="T72" fmla="*/ 319 w 843"/>
                <a:gd name="T73" fmla="*/ 826 h 839"/>
                <a:gd name="T74" fmla="*/ 224 w 843"/>
                <a:gd name="T75" fmla="*/ 789 h 839"/>
                <a:gd name="T76" fmla="*/ 142 w 843"/>
                <a:gd name="T77" fmla="*/ 732 h 839"/>
                <a:gd name="T78" fmla="*/ 76 w 843"/>
                <a:gd name="T79" fmla="*/ 659 h 839"/>
                <a:gd name="T80" fmla="*/ 29 w 843"/>
                <a:gd name="T81" fmla="*/ 570 h 839"/>
                <a:gd name="T82" fmla="*/ 3 w 843"/>
                <a:gd name="T83" fmla="*/ 472 h 839"/>
                <a:gd name="T84" fmla="*/ 3 w 843"/>
                <a:gd name="T85" fmla="*/ 366 h 839"/>
                <a:gd name="T86" fmla="*/ 29 w 843"/>
                <a:gd name="T87" fmla="*/ 267 h 839"/>
                <a:gd name="T88" fmla="*/ 76 w 843"/>
                <a:gd name="T89" fmla="*/ 180 h 839"/>
                <a:gd name="T90" fmla="*/ 142 w 843"/>
                <a:gd name="T91" fmla="*/ 106 h 839"/>
                <a:gd name="T92" fmla="*/ 224 w 843"/>
                <a:gd name="T93" fmla="*/ 49 h 839"/>
                <a:gd name="T94" fmla="*/ 319 w 843"/>
                <a:gd name="T95" fmla="*/ 12 h 839"/>
                <a:gd name="T96" fmla="*/ 422 w 843"/>
                <a:gd name="T97" fmla="*/ 0 h 8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43" h="839">
                  <a:moveTo>
                    <a:pt x="422" y="128"/>
                  </a:moveTo>
                  <a:lnTo>
                    <a:pt x="379" y="131"/>
                  </a:lnTo>
                  <a:lnTo>
                    <a:pt x="338" y="140"/>
                  </a:lnTo>
                  <a:lnTo>
                    <a:pt x="298" y="155"/>
                  </a:lnTo>
                  <a:lnTo>
                    <a:pt x="263" y="174"/>
                  </a:lnTo>
                  <a:lnTo>
                    <a:pt x="230" y="199"/>
                  </a:lnTo>
                  <a:lnTo>
                    <a:pt x="201" y="228"/>
                  </a:lnTo>
                  <a:lnTo>
                    <a:pt x="176" y="261"/>
                  </a:lnTo>
                  <a:lnTo>
                    <a:pt x="157" y="296"/>
                  </a:lnTo>
                  <a:lnTo>
                    <a:pt x="142" y="336"/>
                  </a:lnTo>
                  <a:lnTo>
                    <a:pt x="132" y="376"/>
                  </a:lnTo>
                  <a:lnTo>
                    <a:pt x="129" y="419"/>
                  </a:lnTo>
                  <a:lnTo>
                    <a:pt x="132" y="462"/>
                  </a:lnTo>
                  <a:lnTo>
                    <a:pt x="142" y="503"/>
                  </a:lnTo>
                  <a:lnTo>
                    <a:pt x="157" y="541"/>
                  </a:lnTo>
                  <a:lnTo>
                    <a:pt x="176" y="578"/>
                  </a:lnTo>
                  <a:lnTo>
                    <a:pt x="201" y="610"/>
                  </a:lnTo>
                  <a:lnTo>
                    <a:pt x="230" y="638"/>
                  </a:lnTo>
                  <a:lnTo>
                    <a:pt x="263" y="663"/>
                  </a:lnTo>
                  <a:lnTo>
                    <a:pt x="298" y="683"/>
                  </a:lnTo>
                  <a:lnTo>
                    <a:pt x="338" y="698"/>
                  </a:lnTo>
                  <a:lnTo>
                    <a:pt x="379" y="707"/>
                  </a:lnTo>
                  <a:lnTo>
                    <a:pt x="422" y="710"/>
                  </a:lnTo>
                  <a:lnTo>
                    <a:pt x="466" y="707"/>
                  </a:lnTo>
                  <a:lnTo>
                    <a:pt x="507" y="698"/>
                  </a:lnTo>
                  <a:lnTo>
                    <a:pt x="545" y="683"/>
                  </a:lnTo>
                  <a:lnTo>
                    <a:pt x="582" y="663"/>
                  </a:lnTo>
                  <a:lnTo>
                    <a:pt x="614" y="638"/>
                  </a:lnTo>
                  <a:lnTo>
                    <a:pt x="643" y="610"/>
                  </a:lnTo>
                  <a:lnTo>
                    <a:pt x="667" y="578"/>
                  </a:lnTo>
                  <a:lnTo>
                    <a:pt x="688" y="541"/>
                  </a:lnTo>
                  <a:lnTo>
                    <a:pt x="703" y="503"/>
                  </a:lnTo>
                  <a:lnTo>
                    <a:pt x="711" y="462"/>
                  </a:lnTo>
                  <a:lnTo>
                    <a:pt x="715" y="419"/>
                  </a:lnTo>
                  <a:lnTo>
                    <a:pt x="711" y="376"/>
                  </a:lnTo>
                  <a:lnTo>
                    <a:pt x="703" y="336"/>
                  </a:lnTo>
                  <a:lnTo>
                    <a:pt x="688" y="296"/>
                  </a:lnTo>
                  <a:lnTo>
                    <a:pt x="667" y="261"/>
                  </a:lnTo>
                  <a:lnTo>
                    <a:pt x="643" y="228"/>
                  </a:lnTo>
                  <a:lnTo>
                    <a:pt x="614" y="199"/>
                  </a:lnTo>
                  <a:lnTo>
                    <a:pt x="582" y="174"/>
                  </a:lnTo>
                  <a:lnTo>
                    <a:pt x="545" y="155"/>
                  </a:lnTo>
                  <a:lnTo>
                    <a:pt x="507" y="140"/>
                  </a:lnTo>
                  <a:lnTo>
                    <a:pt x="466" y="131"/>
                  </a:lnTo>
                  <a:lnTo>
                    <a:pt x="422" y="128"/>
                  </a:lnTo>
                  <a:close/>
                  <a:moveTo>
                    <a:pt x="422" y="0"/>
                  </a:moveTo>
                  <a:lnTo>
                    <a:pt x="475" y="3"/>
                  </a:lnTo>
                  <a:lnTo>
                    <a:pt x="526" y="12"/>
                  </a:lnTo>
                  <a:lnTo>
                    <a:pt x="574" y="28"/>
                  </a:lnTo>
                  <a:lnTo>
                    <a:pt x="620" y="49"/>
                  </a:lnTo>
                  <a:lnTo>
                    <a:pt x="663" y="75"/>
                  </a:lnTo>
                  <a:lnTo>
                    <a:pt x="702" y="106"/>
                  </a:lnTo>
                  <a:lnTo>
                    <a:pt x="737" y="140"/>
                  </a:lnTo>
                  <a:lnTo>
                    <a:pt x="768" y="180"/>
                  </a:lnTo>
                  <a:lnTo>
                    <a:pt x="794" y="222"/>
                  </a:lnTo>
                  <a:lnTo>
                    <a:pt x="815" y="267"/>
                  </a:lnTo>
                  <a:lnTo>
                    <a:pt x="830" y="316"/>
                  </a:lnTo>
                  <a:lnTo>
                    <a:pt x="840" y="366"/>
                  </a:lnTo>
                  <a:lnTo>
                    <a:pt x="843" y="419"/>
                  </a:lnTo>
                  <a:lnTo>
                    <a:pt x="840" y="472"/>
                  </a:lnTo>
                  <a:lnTo>
                    <a:pt x="830" y="522"/>
                  </a:lnTo>
                  <a:lnTo>
                    <a:pt x="815" y="570"/>
                  </a:lnTo>
                  <a:lnTo>
                    <a:pt x="794" y="616"/>
                  </a:lnTo>
                  <a:lnTo>
                    <a:pt x="768" y="659"/>
                  </a:lnTo>
                  <a:lnTo>
                    <a:pt x="737" y="697"/>
                  </a:lnTo>
                  <a:lnTo>
                    <a:pt x="702" y="732"/>
                  </a:lnTo>
                  <a:lnTo>
                    <a:pt x="663" y="763"/>
                  </a:lnTo>
                  <a:lnTo>
                    <a:pt x="620" y="789"/>
                  </a:lnTo>
                  <a:lnTo>
                    <a:pt x="574" y="810"/>
                  </a:lnTo>
                  <a:lnTo>
                    <a:pt x="526" y="826"/>
                  </a:lnTo>
                  <a:lnTo>
                    <a:pt x="475" y="836"/>
                  </a:lnTo>
                  <a:lnTo>
                    <a:pt x="422" y="839"/>
                  </a:lnTo>
                  <a:lnTo>
                    <a:pt x="369" y="836"/>
                  </a:lnTo>
                  <a:lnTo>
                    <a:pt x="319" y="826"/>
                  </a:lnTo>
                  <a:lnTo>
                    <a:pt x="269" y="810"/>
                  </a:lnTo>
                  <a:lnTo>
                    <a:pt x="224" y="789"/>
                  </a:lnTo>
                  <a:lnTo>
                    <a:pt x="181" y="763"/>
                  </a:lnTo>
                  <a:lnTo>
                    <a:pt x="142" y="732"/>
                  </a:lnTo>
                  <a:lnTo>
                    <a:pt x="107" y="697"/>
                  </a:lnTo>
                  <a:lnTo>
                    <a:pt x="76" y="659"/>
                  </a:lnTo>
                  <a:lnTo>
                    <a:pt x="50" y="616"/>
                  </a:lnTo>
                  <a:lnTo>
                    <a:pt x="29" y="570"/>
                  </a:lnTo>
                  <a:lnTo>
                    <a:pt x="13" y="522"/>
                  </a:lnTo>
                  <a:lnTo>
                    <a:pt x="3" y="472"/>
                  </a:lnTo>
                  <a:lnTo>
                    <a:pt x="0" y="419"/>
                  </a:lnTo>
                  <a:lnTo>
                    <a:pt x="3" y="366"/>
                  </a:lnTo>
                  <a:lnTo>
                    <a:pt x="13" y="316"/>
                  </a:lnTo>
                  <a:lnTo>
                    <a:pt x="29" y="267"/>
                  </a:lnTo>
                  <a:lnTo>
                    <a:pt x="50" y="222"/>
                  </a:lnTo>
                  <a:lnTo>
                    <a:pt x="76" y="180"/>
                  </a:lnTo>
                  <a:lnTo>
                    <a:pt x="107" y="140"/>
                  </a:lnTo>
                  <a:lnTo>
                    <a:pt x="142" y="106"/>
                  </a:lnTo>
                  <a:lnTo>
                    <a:pt x="181" y="75"/>
                  </a:lnTo>
                  <a:lnTo>
                    <a:pt x="224" y="49"/>
                  </a:lnTo>
                  <a:lnTo>
                    <a:pt x="269" y="28"/>
                  </a:lnTo>
                  <a:lnTo>
                    <a:pt x="319" y="12"/>
                  </a:lnTo>
                  <a:lnTo>
                    <a:pt x="369" y="3"/>
                  </a:lnTo>
                  <a:lnTo>
                    <a:pt x="4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440" name="Freeform 38"/>
          <p:cNvSpPr>
            <a:spLocks noEditPoints="1"/>
          </p:cNvSpPr>
          <p:nvPr/>
        </p:nvSpPr>
        <p:spPr bwMode="auto">
          <a:xfrm>
            <a:off x="4975022" y="1653766"/>
            <a:ext cx="180406" cy="240541"/>
          </a:xfrm>
          <a:custGeom>
            <a:avLst/>
            <a:gdLst>
              <a:gd name="T0" fmla="*/ 2488 w 2605"/>
              <a:gd name="T1" fmla="*/ 3356 h 3472"/>
              <a:gd name="T2" fmla="*/ 1389 w 2605"/>
              <a:gd name="T3" fmla="*/ 2095 h 3472"/>
              <a:gd name="T4" fmla="*/ 1372 w 2605"/>
              <a:gd name="T5" fmla="*/ 2147 h 3472"/>
              <a:gd name="T6" fmla="*/ 1326 w 2605"/>
              <a:gd name="T7" fmla="*/ 2179 h 3472"/>
              <a:gd name="T8" fmla="*/ 1296 w 2605"/>
              <a:gd name="T9" fmla="*/ 2181 h 3472"/>
              <a:gd name="T10" fmla="*/ 1241 w 2605"/>
              <a:gd name="T11" fmla="*/ 2156 h 3472"/>
              <a:gd name="T12" fmla="*/ 741 w 2605"/>
              <a:gd name="T13" fmla="*/ 2139 h 3472"/>
              <a:gd name="T14" fmla="*/ 721 w 2605"/>
              <a:gd name="T15" fmla="*/ 2162 h 3472"/>
              <a:gd name="T16" fmla="*/ 707 w 2605"/>
              <a:gd name="T17" fmla="*/ 2171 h 3472"/>
              <a:gd name="T18" fmla="*/ 694 w 2605"/>
              <a:gd name="T19" fmla="*/ 2177 h 3472"/>
              <a:gd name="T20" fmla="*/ 669 w 2605"/>
              <a:gd name="T21" fmla="*/ 2181 h 3472"/>
              <a:gd name="T22" fmla="*/ 643 w 2605"/>
              <a:gd name="T23" fmla="*/ 2179 h 3472"/>
              <a:gd name="T24" fmla="*/ 597 w 2605"/>
              <a:gd name="T25" fmla="*/ 2147 h 3472"/>
              <a:gd name="T26" fmla="*/ 580 w 2605"/>
              <a:gd name="T27" fmla="*/ 2095 h 3472"/>
              <a:gd name="T28" fmla="*/ 117 w 2605"/>
              <a:gd name="T29" fmla="*/ 579 h 3472"/>
              <a:gd name="T30" fmla="*/ 127 w 2605"/>
              <a:gd name="T31" fmla="*/ 3241 h 3472"/>
              <a:gd name="T32" fmla="*/ 178 w 2605"/>
              <a:gd name="T33" fmla="*/ 3314 h 3472"/>
              <a:gd name="T34" fmla="*/ 259 w 2605"/>
              <a:gd name="T35" fmla="*/ 3353 h 3472"/>
              <a:gd name="T36" fmla="*/ 251 w 2605"/>
              <a:gd name="T37" fmla="*/ 634 h 3472"/>
              <a:gd name="T38" fmla="*/ 146 w 2605"/>
              <a:gd name="T39" fmla="*/ 599 h 3472"/>
              <a:gd name="T40" fmla="*/ 695 w 2605"/>
              <a:gd name="T41" fmla="*/ 592 h 3472"/>
              <a:gd name="T42" fmla="*/ 1274 w 2605"/>
              <a:gd name="T43" fmla="*/ 1990 h 3472"/>
              <a:gd name="T44" fmla="*/ 1274 w 2605"/>
              <a:gd name="T45" fmla="*/ 567 h 3472"/>
              <a:gd name="T46" fmla="*/ 1281 w 2605"/>
              <a:gd name="T47" fmla="*/ 549 h 3472"/>
              <a:gd name="T48" fmla="*/ 319 w 2605"/>
              <a:gd name="T49" fmla="*/ 116 h 3472"/>
              <a:gd name="T50" fmla="*/ 222 w 2605"/>
              <a:gd name="T51" fmla="*/ 141 h 3472"/>
              <a:gd name="T52" fmla="*/ 147 w 2605"/>
              <a:gd name="T53" fmla="*/ 210 h 3472"/>
              <a:gd name="T54" fmla="*/ 117 w 2605"/>
              <a:gd name="T55" fmla="*/ 305 h 3472"/>
              <a:gd name="T56" fmla="*/ 136 w 2605"/>
              <a:gd name="T57" fmla="*/ 403 h 3472"/>
              <a:gd name="T58" fmla="*/ 200 w 2605"/>
              <a:gd name="T59" fmla="*/ 479 h 3472"/>
              <a:gd name="T60" fmla="*/ 296 w 2605"/>
              <a:gd name="T61" fmla="*/ 518 h 3472"/>
              <a:gd name="T62" fmla="*/ 717 w 2605"/>
              <a:gd name="T63" fmla="*/ 289 h 3472"/>
              <a:gd name="T64" fmla="*/ 2488 w 2605"/>
              <a:gd name="T65" fmla="*/ 521 h 3472"/>
              <a:gd name="T66" fmla="*/ 2239 w 2605"/>
              <a:gd name="T67" fmla="*/ 460 h 3472"/>
              <a:gd name="T68" fmla="*/ 2202 w 2605"/>
              <a:gd name="T69" fmla="*/ 423 h 3472"/>
              <a:gd name="T70" fmla="*/ 2210 w 2605"/>
              <a:gd name="T71" fmla="*/ 371 h 3472"/>
              <a:gd name="T72" fmla="*/ 2257 w 2605"/>
              <a:gd name="T73" fmla="*/ 347 h 3472"/>
              <a:gd name="T74" fmla="*/ 2199 w 2605"/>
              <a:gd name="T75" fmla="*/ 289 h 3472"/>
              <a:gd name="T76" fmla="*/ 2153 w 2605"/>
              <a:gd name="T77" fmla="*/ 265 h 3472"/>
              <a:gd name="T78" fmla="*/ 2144 w 2605"/>
              <a:gd name="T79" fmla="*/ 214 h 3472"/>
              <a:gd name="T80" fmla="*/ 2181 w 2605"/>
              <a:gd name="T81" fmla="*/ 177 h 3472"/>
              <a:gd name="T82" fmla="*/ 2488 w 2605"/>
              <a:gd name="T83" fmla="*/ 116 h 3472"/>
              <a:gd name="T84" fmla="*/ 2605 w 2605"/>
              <a:gd name="T85" fmla="*/ 0 h 3472"/>
              <a:gd name="T86" fmla="*/ 249 w 2605"/>
              <a:gd name="T87" fmla="*/ 3469 h 3472"/>
              <a:gd name="T88" fmla="*/ 134 w 2605"/>
              <a:gd name="T89" fmla="*/ 3425 h 3472"/>
              <a:gd name="T90" fmla="*/ 47 w 2605"/>
              <a:gd name="T91" fmla="*/ 3339 h 3472"/>
              <a:gd name="T92" fmla="*/ 4 w 2605"/>
              <a:gd name="T93" fmla="*/ 3224 h 3472"/>
              <a:gd name="T94" fmla="*/ 2 w 2605"/>
              <a:gd name="T95" fmla="*/ 347 h 3472"/>
              <a:gd name="T96" fmla="*/ 12 w 2605"/>
              <a:gd name="T97" fmla="*/ 236 h 3472"/>
              <a:gd name="T98" fmla="*/ 59 w 2605"/>
              <a:gd name="T99" fmla="*/ 135 h 3472"/>
              <a:gd name="T100" fmla="*/ 140 w 2605"/>
              <a:gd name="T101" fmla="*/ 55 h 3472"/>
              <a:gd name="T102" fmla="*/ 243 w 2605"/>
              <a:gd name="T103" fmla="*/ 9 h 34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605" h="3472">
                <a:moveTo>
                  <a:pt x="406" y="637"/>
                </a:moveTo>
                <a:lnTo>
                  <a:pt x="406" y="3356"/>
                </a:lnTo>
                <a:lnTo>
                  <a:pt x="2488" y="3356"/>
                </a:lnTo>
                <a:lnTo>
                  <a:pt x="2488" y="637"/>
                </a:lnTo>
                <a:lnTo>
                  <a:pt x="1389" y="637"/>
                </a:lnTo>
                <a:lnTo>
                  <a:pt x="1389" y="2095"/>
                </a:lnTo>
                <a:lnTo>
                  <a:pt x="1387" y="2114"/>
                </a:lnTo>
                <a:lnTo>
                  <a:pt x="1381" y="2132"/>
                </a:lnTo>
                <a:lnTo>
                  <a:pt x="1372" y="2147"/>
                </a:lnTo>
                <a:lnTo>
                  <a:pt x="1359" y="2161"/>
                </a:lnTo>
                <a:lnTo>
                  <a:pt x="1344" y="2172"/>
                </a:lnTo>
                <a:lnTo>
                  <a:pt x="1326" y="2179"/>
                </a:lnTo>
                <a:lnTo>
                  <a:pt x="1321" y="2179"/>
                </a:lnTo>
                <a:lnTo>
                  <a:pt x="1318" y="2179"/>
                </a:lnTo>
                <a:lnTo>
                  <a:pt x="1296" y="2181"/>
                </a:lnTo>
                <a:lnTo>
                  <a:pt x="1276" y="2177"/>
                </a:lnTo>
                <a:lnTo>
                  <a:pt x="1257" y="2168"/>
                </a:lnTo>
                <a:lnTo>
                  <a:pt x="1241" y="2156"/>
                </a:lnTo>
                <a:lnTo>
                  <a:pt x="1228" y="2139"/>
                </a:lnTo>
                <a:lnTo>
                  <a:pt x="984" y="1733"/>
                </a:lnTo>
                <a:lnTo>
                  <a:pt x="741" y="2139"/>
                </a:lnTo>
                <a:lnTo>
                  <a:pt x="732" y="2151"/>
                </a:lnTo>
                <a:lnTo>
                  <a:pt x="723" y="2160"/>
                </a:lnTo>
                <a:lnTo>
                  <a:pt x="721" y="2162"/>
                </a:lnTo>
                <a:lnTo>
                  <a:pt x="717" y="2164"/>
                </a:lnTo>
                <a:lnTo>
                  <a:pt x="712" y="2167"/>
                </a:lnTo>
                <a:lnTo>
                  <a:pt x="707" y="2171"/>
                </a:lnTo>
                <a:lnTo>
                  <a:pt x="702" y="2173"/>
                </a:lnTo>
                <a:lnTo>
                  <a:pt x="698" y="2175"/>
                </a:lnTo>
                <a:lnTo>
                  <a:pt x="694" y="2177"/>
                </a:lnTo>
                <a:lnTo>
                  <a:pt x="676" y="2180"/>
                </a:lnTo>
                <a:lnTo>
                  <a:pt x="673" y="2181"/>
                </a:lnTo>
                <a:lnTo>
                  <a:pt x="669" y="2181"/>
                </a:lnTo>
                <a:lnTo>
                  <a:pt x="668" y="2181"/>
                </a:lnTo>
                <a:lnTo>
                  <a:pt x="666" y="2182"/>
                </a:lnTo>
                <a:lnTo>
                  <a:pt x="643" y="2179"/>
                </a:lnTo>
                <a:lnTo>
                  <a:pt x="625" y="2172"/>
                </a:lnTo>
                <a:lnTo>
                  <a:pt x="609" y="2161"/>
                </a:lnTo>
                <a:lnTo>
                  <a:pt x="597" y="2147"/>
                </a:lnTo>
                <a:lnTo>
                  <a:pt x="587" y="2132"/>
                </a:lnTo>
                <a:lnTo>
                  <a:pt x="581" y="2114"/>
                </a:lnTo>
                <a:lnTo>
                  <a:pt x="580" y="2095"/>
                </a:lnTo>
                <a:lnTo>
                  <a:pt x="580" y="637"/>
                </a:lnTo>
                <a:lnTo>
                  <a:pt x="406" y="637"/>
                </a:lnTo>
                <a:close/>
                <a:moveTo>
                  <a:pt x="117" y="579"/>
                </a:moveTo>
                <a:lnTo>
                  <a:pt x="117" y="3181"/>
                </a:lnTo>
                <a:lnTo>
                  <a:pt x="119" y="3211"/>
                </a:lnTo>
                <a:lnTo>
                  <a:pt x="127" y="3241"/>
                </a:lnTo>
                <a:lnTo>
                  <a:pt x="140" y="3268"/>
                </a:lnTo>
                <a:lnTo>
                  <a:pt x="157" y="3293"/>
                </a:lnTo>
                <a:lnTo>
                  <a:pt x="178" y="3314"/>
                </a:lnTo>
                <a:lnTo>
                  <a:pt x="202" y="3331"/>
                </a:lnTo>
                <a:lnTo>
                  <a:pt x="229" y="3345"/>
                </a:lnTo>
                <a:lnTo>
                  <a:pt x="259" y="3353"/>
                </a:lnTo>
                <a:lnTo>
                  <a:pt x="289" y="3356"/>
                </a:lnTo>
                <a:lnTo>
                  <a:pt x="289" y="637"/>
                </a:lnTo>
                <a:lnTo>
                  <a:pt x="251" y="634"/>
                </a:lnTo>
                <a:lnTo>
                  <a:pt x="215" y="627"/>
                </a:lnTo>
                <a:lnTo>
                  <a:pt x="180" y="614"/>
                </a:lnTo>
                <a:lnTo>
                  <a:pt x="146" y="599"/>
                </a:lnTo>
                <a:lnTo>
                  <a:pt x="117" y="579"/>
                </a:lnTo>
                <a:close/>
                <a:moveTo>
                  <a:pt x="789" y="405"/>
                </a:moveTo>
                <a:lnTo>
                  <a:pt x="695" y="592"/>
                </a:lnTo>
                <a:lnTo>
                  <a:pt x="695" y="1990"/>
                </a:lnTo>
                <a:lnTo>
                  <a:pt x="985" y="1508"/>
                </a:lnTo>
                <a:lnTo>
                  <a:pt x="1274" y="1990"/>
                </a:lnTo>
                <a:lnTo>
                  <a:pt x="1274" y="589"/>
                </a:lnTo>
                <a:lnTo>
                  <a:pt x="1268" y="581"/>
                </a:lnTo>
                <a:lnTo>
                  <a:pt x="1274" y="567"/>
                </a:lnTo>
                <a:lnTo>
                  <a:pt x="1274" y="565"/>
                </a:lnTo>
                <a:lnTo>
                  <a:pt x="1281" y="549"/>
                </a:lnTo>
                <a:lnTo>
                  <a:pt x="1281" y="549"/>
                </a:lnTo>
                <a:lnTo>
                  <a:pt x="1354" y="405"/>
                </a:lnTo>
                <a:lnTo>
                  <a:pt x="789" y="405"/>
                </a:lnTo>
                <a:close/>
                <a:moveTo>
                  <a:pt x="319" y="116"/>
                </a:moveTo>
                <a:lnTo>
                  <a:pt x="285" y="119"/>
                </a:lnTo>
                <a:lnTo>
                  <a:pt x="252" y="127"/>
                </a:lnTo>
                <a:lnTo>
                  <a:pt x="222" y="141"/>
                </a:lnTo>
                <a:lnTo>
                  <a:pt x="194" y="160"/>
                </a:lnTo>
                <a:lnTo>
                  <a:pt x="168" y="183"/>
                </a:lnTo>
                <a:lnTo>
                  <a:pt x="147" y="210"/>
                </a:lnTo>
                <a:lnTo>
                  <a:pt x="133" y="240"/>
                </a:lnTo>
                <a:lnTo>
                  <a:pt x="122" y="271"/>
                </a:lnTo>
                <a:lnTo>
                  <a:pt x="117" y="305"/>
                </a:lnTo>
                <a:lnTo>
                  <a:pt x="117" y="339"/>
                </a:lnTo>
                <a:lnTo>
                  <a:pt x="124" y="372"/>
                </a:lnTo>
                <a:lnTo>
                  <a:pt x="136" y="403"/>
                </a:lnTo>
                <a:lnTo>
                  <a:pt x="153" y="431"/>
                </a:lnTo>
                <a:lnTo>
                  <a:pt x="175" y="457"/>
                </a:lnTo>
                <a:lnTo>
                  <a:pt x="200" y="479"/>
                </a:lnTo>
                <a:lnTo>
                  <a:pt x="229" y="497"/>
                </a:lnTo>
                <a:lnTo>
                  <a:pt x="261" y="509"/>
                </a:lnTo>
                <a:lnTo>
                  <a:pt x="296" y="518"/>
                </a:lnTo>
                <a:lnTo>
                  <a:pt x="331" y="521"/>
                </a:lnTo>
                <a:lnTo>
                  <a:pt x="601" y="521"/>
                </a:lnTo>
                <a:lnTo>
                  <a:pt x="717" y="289"/>
                </a:lnTo>
                <a:lnTo>
                  <a:pt x="1540" y="289"/>
                </a:lnTo>
                <a:lnTo>
                  <a:pt x="1426" y="521"/>
                </a:lnTo>
                <a:lnTo>
                  <a:pt x="2488" y="521"/>
                </a:lnTo>
                <a:lnTo>
                  <a:pt x="2488" y="463"/>
                </a:lnTo>
                <a:lnTo>
                  <a:pt x="2257" y="463"/>
                </a:lnTo>
                <a:lnTo>
                  <a:pt x="2239" y="460"/>
                </a:lnTo>
                <a:lnTo>
                  <a:pt x="2223" y="451"/>
                </a:lnTo>
                <a:lnTo>
                  <a:pt x="2210" y="439"/>
                </a:lnTo>
                <a:lnTo>
                  <a:pt x="2202" y="423"/>
                </a:lnTo>
                <a:lnTo>
                  <a:pt x="2199" y="405"/>
                </a:lnTo>
                <a:lnTo>
                  <a:pt x="2202" y="387"/>
                </a:lnTo>
                <a:lnTo>
                  <a:pt x="2210" y="371"/>
                </a:lnTo>
                <a:lnTo>
                  <a:pt x="2223" y="359"/>
                </a:lnTo>
                <a:lnTo>
                  <a:pt x="2239" y="350"/>
                </a:lnTo>
                <a:lnTo>
                  <a:pt x="2257" y="347"/>
                </a:lnTo>
                <a:lnTo>
                  <a:pt x="2488" y="347"/>
                </a:lnTo>
                <a:lnTo>
                  <a:pt x="2488" y="289"/>
                </a:lnTo>
                <a:lnTo>
                  <a:pt x="2199" y="289"/>
                </a:lnTo>
                <a:lnTo>
                  <a:pt x="2181" y="286"/>
                </a:lnTo>
                <a:lnTo>
                  <a:pt x="2165" y="278"/>
                </a:lnTo>
                <a:lnTo>
                  <a:pt x="2153" y="265"/>
                </a:lnTo>
                <a:lnTo>
                  <a:pt x="2144" y="249"/>
                </a:lnTo>
                <a:lnTo>
                  <a:pt x="2142" y="231"/>
                </a:lnTo>
                <a:lnTo>
                  <a:pt x="2144" y="214"/>
                </a:lnTo>
                <a:lnTo>
                  <a:pt x="2153" y="197"/>
                </a:lnTo>
                <a:lnTo>
                  <a:pt x="2165" y="185"/>
                </a:lnTo>
                <a:lnTo>
                  <a:pt x="2181" y="177"/>
                </a:lnTo>
                <a:lnTo>
                  <a:pt x="2199" y="174"/>
                </a:lnTo>
                <a:lnTo>
                  <a:pt x="2488" y="174"/>
                </a:lnTo>
                <a:lnTo>
                  <a:pt x="2488" y="116"/>
                </a:lnTo>
                <a:lnTo>
                  <a:pt x="319" y="116"/>
                </a:lnTo>
                <a:close/>
                <a:moveTo>
                  <a:pt x="319" y="0"/>
                </a:moveTo>
                <a:lnTo>
                  <a:pt x="2605" y="0"/>
                </a:lnTo>
                <a:lnTo>
                  <a:pt x="2605" y="3472"/>
                </a:lnTo>
                <a:lnTo>
                  <a:pt x="292" y="3472"/>
                </a:lnTo>
                <a:lnTo>
                  <a:pt x="249" y="3469"/>
                </a:lnTo>
                <a:lnTo>
                  <a:pt x="208" y="3459"/>
                </a:lnTo>
                <a:lnTo>
                  <a:pt x="169" y="3445"/>
                </a:lnTo>
                <a:lnTo>
                  <a:pt x="134" y="3425"/>
                </a:lnTo>
                <a:lnTo>
                  <a:pt x="101" y="3400"/>
                </a:lnTo>
                <a:lnTo>
                  <a:pt x="73" y="3372"/>
                </a:lnTo>
                <a:lnTo>
                  <a:pt x="47" y="3339"/>
                </a:lnTo>
                <a:lnTo>
                  <a:pt x="27" y="3303"/>
                </a:lnTo>
                <a:lnTo>
                  <a:pt x="13" y="3265"/>
                </a:lnTo>
                <a:lnTo>
                  <a:pt x="4" y="3224"/>
                </a:lnTo>
                <a:lnTo>
                  <a:pt x="0" y="3181"/>
                </a:lnTo>
                <a:lnTo>
                  <a:pt x="0" y="347"/>
                </a:lnTo>
                <a:lnTo>
                  <a:pt x="2" y="347"/>
                </a:lnTo>
                <a:lnTo>
                  <a:pt x="1" y="309"/>
                </a:lnTo>
                <a:lnTo>
                  <a:pt x="4" y="272"/>
                </a:lnTo>
                <a:lnTo>
                  <a:pt x="12" y="236"/>
                </a:lnTo>
                <a:lnTo>
                  <a:pt x="23" y="200"/>
                </a:lnTo>
                <a:lnTo>
                  <a:pt x="39" y="166"/>
                </a:lnTo>
                <a:lnTo>
                  <a:pt x="59" y="135"/>
                </a:lnTo>
                <a:lnTo>
                  <a:pt x="83" y="105"/>
                </a:lnTo>
                <a:lnTo>
                  <a:pt x="110" y="78"/>
                </a:lnTo>
                <a:lnTo>
                  <a:pt x="140" y="55"/>
                </a:lnTo>
                <a:lnTo>
                  <a:pt x="172" y="36"/>
                </a:lnTo>
                <a:lnTo>
                  <a:pt x="207" y="20"/>
                </a:lnTo>
                <a:lnTo>
                  <a:pt x="243" y="9"/>
                </a:lnTo>
                <a:lnTo>
                  <a:pt x="281" y="2"/>
                </a:lnTo>
                <a:lnTo>
                  <a:pt x="319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2441" name="Group 41"/>
          <p:cNvGrpSpPr>
            <a:grpSpLocks noChangeAspect="1"/>
          </p:cNvGrpSpPr>
          <p:nvPr/>
        </p:nvGrpSpPr>
        <p:grpSpPr bwMode="auto">
          <a:xfrm>
            <a:off x="6389759" y="1655518"/>
            <a:ext cx="237036" cy="237036"/>
            <a:chOff x="2156" y="16"/>
            <a:chExt cx="1446" cy="1446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442" name="Freeform 43"/>
            <p:cNvSpPr>
              <a:spLocks noEditPoints="1"/>
            </p:cNvSpPr>
            <p:nvPr/>
          </p:nvSpPr>
          <p:spPr bwMode="auto">
            <a:xfrm>
              <a:off x="3415" y="156"/>
              <a:ext cx="187" cy="513"/>
            </a:xfrm>
            <a:custGeom>
              <a:avLst/>
              <a:gdLst>
                <a:gd name="T0" fmla="*/ 141 w 560"/>
                <a:gd name="T1" fmla="*/ 141 h 1540"/>
                <a:gd name="T2" fmla="*/ 141 w 560"/>
                <a:gd name="T3" fmla="*/ 1400 h 1540"/>
                <a:gd name="T4" fmla="*/ 421 w 560"/>
                <a:gd name="T5" fmla="*/ 1400 h 1540"/>
                <a:gd name="T6" fmla="*/ 421 w 560"/>
                <a:gd name="T7" fmla="*/ 141 h 1540"/>
                <a:gd name="T8" fmla="*/ 141 w 560"/>
                <a:gd name="T9" fmla="*/ 141 h 1540"/>
                <a:gd name="T10" fmla="*/ 0 w 560"/>
                <a:gd name="T11" fmla="*/ 0 h 1540"/>
                <a:gd name="T12" fmla="*/ 560 w 560"/>
                <a:gd name="T13" fmla="*/ 0 h 1540"/>
                <a:gd name="T14" fmla="*/ 560 w 560"/>
                <a:gd name="T15" fmla="*/ 1540 h 1540"/>
                <a:gd name="T16" fmla="*/ 0 w 560"/>
                <a:gd name="T17" fmla="*/ 1540 h 1540"/>
                <a:gd name="T18" fmla="*/ 0 w 560"/>
                <a:gd name="T19" fmla="*/ 0 h 1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0" h="1540">
                  <a:moveTo>
                    <a:pt x="141" y="141"/>
                  </a:moveTo>
                  <a:lnTo>
                    <a:pt x="141" y="1400"/>
                  </a:lnTo>
                  <a:lnTo>
                    <a:pt x="421" y="1400"/>
                  </a:lnTo>
                  <a:lnTo>
                    <a:pt x="421" y="141"/>
                  </a:lnTo>
                  <a:lnTo>
                    <a:pt x="141" y="141"/>
                  </a:lnTo>
                  <a:close/>
                  <a:moveTo>
                    <a:pt x="0" y="0"/>
                  </a:moveTo>
                  <a:lnTo>
                    <a:pt x="560" y="0"/>
                  </a:lnTo>
                  <a:lnTo>
                    <a:pt x="560" y="1540"/>
                  </a:lnTo>
                  <a:lnTo>
                    <a:pt x="0" y="154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3" name="Freeform 44"/>
            <p:cNvSpPr>
              <a:spLocks noEditPoints="1"/>
            </p:cNvSpPr>
            <p:nvPr/>
          </p:nvSpPr>
          <p:spPr bwMode="auto">
            <a:xfrm>
              <a:off x="2786" y="249"/>
              <a:ext cx="583" cy="583"/>
            </a:xfrm>
            <a:custGeom>
              <a:avLst/>
              <a:gdLst>
                <a:gd name="T0" fmla="*/ 630 w 1750"/>
                <a:gd name="T1" fmla="*/ 421 h 1750"/>
                <a:gd name="T2" fmla="*/ 630 w 1750"/>
                <a:gd name="T3" fmla="*/ 1120 h 1750"/>
                <a:gd name="T4" fmla="*/ 910 w 1750"/>
                <a:gd name="T5" fmla="*/ 1120 h 1750"/>
                <a:gd name="T6" fmla="*/ 910 w 1750"/>
                <a:gd name="T7" fmla="*/ 421 h 1750"/>
                <a:gd name="T8" fmla="*/ 630 w 1750"/>
                <a:gd name="T9" fmla="*/ 421 h 1750"/>
                <a:gd name="T10" fmla="*/ 141 w 1750"/>
                <a:gd name="T11" fmla="*/ 142 h 1750"/>
                <a:gd name="T12" fmla="*/ 141 w 1750"/>
                <a:gd name="T13" fmla="*/ 1609 h 1750"/>
                <a:gd name="T14" fmla="*/ 1608 w 1750"/>
                <a:gd name="T15" fmla="*/ 1609 h 1750"/>
                <a:gd name="T16" fmla="*/ 1601 w 1750"/>
                <a:gd name="T17" fmla="*/ 1521 h 1750"/>
                <a:gd name="T18" fmla="*/ 1589 w 1750"/>
                <a:gd name="T19" fmla="*/ 1433 h 1750"/>
                <a:gd name="T20" fmla="*/ 1572 w 1750"/>
                <a:gd name="T21" fmla="*/ 1346 h 1750"/>
                <a:gd name="T22" fmla="*/ 1550 w 1750"/>
                <a:gd name="T23" fmla="*/ 1260 h 1750"/>
                <a:gd name="T24" fmla="*/ 1190 w 1750"/>
                <a:gd name="T25" fmla="*/ 1260 h 1750"/>
                <a:gd name="T26" fmla="*/ 1190 w 1750"/>
                <a:gd name="T27" fmla="*/ 625 h 1750"/>
                <a:gd name="T28" fmla="*/ 1121 w 1750"/>
                <a:gd name="T29" fmla="*/ 558 h 1750"/>
                <a:gd name="T30" fmla="*/ 1049 w 1750"/>
                <a:gd name="T31" fmla="*/ 495 h 1750"/>
                <a:gd name="T32" fmla="*/ 1049 w 1750"/>
                <a:gd name="T33" fmla="*/ 1260 h 1750"/>
                <a:gd name="T34" fmla="*/ 490 w 1750"/>
                <a:gd name="T35" fmla="*/ 1260 h 1750"/>
                <a:gd name="T36" fmla="*/ 490 w 1750"/>
                <a:gd name="T37" fmla="*/ 280 h 1750"/>
                <a:gd name="T38" fmla="*/ 709 w 1750"/>
                <a:gd name="T39" fmla="*/ 280 h 1750"/>
                <a:gd name="T40" fmla="*/ 619 w 1750"/>
                <a:gd name="T41" fmla="*/ 242 h 1750"/>
                <a:gd name="T42" fmla="*/ 526 w 1750"/>
                <a:gd name="T43" fmla="*/ 211 h 1750"/>
                <a:gd name="T44" fmla="*/ 432 w 1750"/>
                <a:gd name="T45" fmla="*/ 184 h 1750"/>
                <a:gd name="T46" fmla="*/ 337 w 1750"/>
                <a:gd name="T47" fmla="*/ 165 h 1750"/>
                <a:gd name="T48" fmla="*/ 239 w 1750"/>
                <a:gd name="T49" fmla="*/ 150 h 1750"/>
                <a:gd name="T50" fmla="*/ 141 w 1750"/>
                <a:gd name="T51" fmla="*/ 142 h 1750"/>
                <a:gd name="T52" fmla="*/ 1329 w 1750"/>
                <a:gd name="T53" fmla="*/ 141 h 1750"/>
                <a:gd name="T54" fmla="*/ 1329 w 1750"/>
                <a:gd name="T55" fmla="*/ 1120 h 1750"/>
                <a:gd name="T56" fmla="*/ 1609 w 1750"/>
                <a:gd name="T57" fmla="*/ 1120 h 1750"/>
                <a:gd name="T58" fmla="*/ 1609 w 1750"/>
                <a:gd name="T59" fmla="*/ 141 h 1750"/>
                <a:gd name="T60" fmla="*/ 1329 w 1750"/>
                <a:gd name="T61" fmla="*/ 141 h 1750"/>
                <a:gd name="T62" fmla="*/ 0 w 1750"/>
                <a:gd name="T63" fmla="*/ 0 h 1750"/>
                <a:gd name="T64" fmla="*/ 70 w 1750"/>
                <a:gd name="T65" fmla="*/ 0 h 1750"/>
                <a:gd name="T66" fmla="*/ 180 w 1750"/>
                <a:gd name="T67" fmla="*/ 4 h 1750"/>
                <a:gd name="T68" fmla="*/ 289 w 1750"/>
                <a:gd name="T69" fmla="*/ 15 h 1750"/>
                <a:gd name="T70" fmla="*/ 397 w 1750"/>
                <a:gd name="T71" fmla="*/ 33 h 1750"/>
                <a:gd name="T72" fmla="*/ 503 w 1750"/>
                <a:gd name="T73" fmla="*/ 58 h 1750"/>
                <a:gd name="T74" fmla="*/ 607 w 1750"/>
                <a:gd name="T75" fmla="*/ 90 h 1750"/>
                <a:gd name="T76" fmla="*/ 710 w 1750"/>
                <a:gd name="T77" fmla="*/ 128 h 1750"/>
                <a:gd name="T78" fmla="*/ 808 w 1750"/>
                <a:gd name="T79" fmla="*/ 173 h 1750"/>
                <a:gd name="T80" fmla="*/ 904 w 1750"/>
                <a:gd name="T81" fmla="*/ 224 h 1750"/>
                <a:gd name="T82" fmla="*/ 996 w 1750"/>
                <a:gd name="T83" fmla="*/ 280 h 1750"/>
                <a:gd name="T84" fmla="*/ 1049 w 1750"/>
                <a:gd name="T85" fmla="*/ 280 h 1750"/>
                <a:gd name="T86" fmla="*/ 1049 w 1750"/>
                <a:gd name="T87" fmla="*/ 316 h 1750"/>
                <a:gd name="T88" fmla="*/ 1121 w 1750"/>
                <a:gd name="T89" fmla="*/ 371 h 1750"/>
                <a:gd name="T90" fmla="*/ 1190 w 1750"/>
                <a:gd name="T91" fmla="*/ 429 h 1750"/>
                <a:gd name="T92" fmla="*/ 1190 w 1750"/>
                <a:gd name="T93" fmla="*/ 0 h 1750"/>
                <a:gd name="T94" fmla="*/ 1750 w 1750"/>
                <a:gd name="T95" fmla="*/ 0 h 1750"/>
                <a:gd name="T96" fmla="*/ 1750 w 1750"/>
                <a:gd name="T97" fmla="*/ 1260 h 1750"/>
                <a:gd name="T98" fmla="*/ 1696 w 1750"/>
                <a:gd name="T99" fmla="*/ 1260 h 1750"/>
                <a:gd name="T100" fmla="*/ 1718 w 1750"/>
                <a:gd name="T101" fmla="*/ 1364 h 1750"/>
                <a:gd name="T102" fmla="*/ 1735 w 1750"/>
                <a:gd name="T103" fmla="*/ 1469 h 1750"/>
                <a:gd name="T104" fmla="*/ 1746 w 1750"/>
                <a:gd name="T105" fmla="*/ 1574 h 1750"/>
                <a:gd name="T106" fmla="*/ 1750 w 1750"/>
                <a:gd name="T107" fmla="*/ 1680 h 1750"/>
                <a:gd name="T108" fmla="*/ 1750 w 1750"/>
                <a:gd name="T109" fmla="*/ 1750 h 1750"/>
                <a:gd name="T110" fmla="*/ 0 w 1750"/>
                <a:gd name="T111" fmla="*/ 1750 h 1750"/>
                <a:gd name="T112" fmla="*/ 0 w 1750"/>
                <a:gd name="T113" fmla="*/ 0 h 1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50" h="1750">
                  <a:moveTo>
                    <a:pt x="630" y="421"/>
                  </a:moveTo>
                  <a:lnTo>
                    <a:pt x="630" y="1120"/>
                  </a:lnTo>
                  <a:lnTo>
                    <a:pt x="910" y="1120"/>
                  </a:lnTo>
                  <a:lnTo>
                    <a:pt x="910" y="421"/>
                  </a:lnTo>
                  <a:lnTo>
                    <a:pt x="630" y="421"/>
                  </a:lnTo>
                  <a:close/>
                  <a:moveTo>
                    <a:pt x="141" y="142"/>
                  </a:moveTo>
                  <a:lnTo>
                    <a:pt x="141" y="1609"/>
                  </a:lnTo>
                  <a:lnTo>
                    <a:pt x="1608" y="1609"/>
                  </a:lnTo>
                  <a:lnTo>
                    <a:pt x="1601" y="1521"/>
                  </a:lnTo>
                  <a:lnTo>
                    <a:pt x="1589" y="1433"/>
                  </a:lnTo>
                  <a:lnTo>
                    <a:pt x="1572" y="1346"/>
                  </a:lnTo>
                  <a:lnTo>
                    <a:pt x="1550" y="1260"/>
                  </a:lnTo>
                  <a:lnTo>
                    <a:pt x="1190" y="1260"/>
                  </a:lnTo>
                  <a:lnTo>
                    <a:pt x="1190" y="625"/>
                  </a:lnTo>
                  <a:lnTo>
                    <a:pt x="1121" y="558"/>
                  </a:lnTo>
                  <a:lnTo>
                    <a:pt x="1049" y="495"/>
                  </a:lnTo>
                  <a:lnTo>
                    <a:pt x="1049" y="1260"/>
                  </a:lnTo>
                  <a:lnTo>
                    <a:pt x="490" y="1260"/>
                  </a:lnTo>
                  <a:lnTo>
                    <a:pt x="490" y="280"/>
                  </a:lnTo>
                  <a:lnTo>
                    <a:pt x="709" y="280"/>
                  </a:lnTo>
                  <a:lnTo>
                    <a:pt x="619" y="242"/>
                  </a:lnTo>
                  <a:lnTo>
                    <a:pt x="526" y="211"/>
                  </a:lnTo>
                  <a:lnTo>
                    <a:pt x="432" y="184"/>
                  </a:lnTo>
                  <a:lnTo>
                    <a:pt x="337" y="165"/>
                  </a:lnTo>
                  <a:lnTo>
                    <a:pt x="239" y="150"/>
                  </a:lnTo>
                  <a:lnTo>
                    <a:pt x="141" y="142"/>
                  </a:lnTo>
                  <a:close/>
                  <a:moveTo>
                    <a:pt x="1329" y="141"/>
                  </a:moveTo>
                  <a:lnTo>
                    <a:pt x="1329" y="1120"/>
                  </a:lnTo>
                  <a:lnTo>
                    <a:pt x="1609" y="1120"/>
                  </a:lnTo>
                  <a:lnTo>
                    <a:pt x="1609" y="141"/>
                  </a:lnTo>
                  <a:lnTo>
                    <a:pt x="1329" y="141"/>
                  </a:lnTo>
                  <a:close/>
                  <a:moveTo>
                    <a:pt x="0" y="0"/>
                  </a:moveTo>
                  <a:lnTo>
                    <a:pt x="70" y="0"/>
                  </a:lnTo>
                  <a:lnTo>
                    <a:pt x="180" y="4"/>
                  </a:lnTo>
                  <a:lnTo>
                    <a:pt x="289" y="15"/>
                  </a:lnTo>
                  <a:lnTo>
                    <a:pt x="397" y="33"/>
                  </a:lnTo>
                  <a:lnTo>
                    <a:pt x="503" y="58"/>
                  </a:lnTo>
                  <a:lnTo>
                    <a:pt x="607" y="90"/>
                  </a:lnTo>
                  <a:lnTo>
                    <a:pt x="710" y="128"/>
                  </a:lnTo>
                  <a:lnTo>
                    <a:pt x="808" y="173"/>
                  </a:lnTo>
                  <a:lnTo>
                    <a:pt x="904" y="224"/>
                  </a:lnTo>
                  <a:lnTo>
                    <a:pt x="996" y="280"/>
                  </a:lnTo>
                  <a:lnTo>
                    <a:pt x="1049" y="280"/>
                  </a:lnTo>
                  <a:lnTo>
                    <a:pt x="1049" y="316"/>
                  </a:lnTo>
                  <a:lnTo>
                    <a:pt x="1121" y="371"/>
                  </a:lnTo>
                  <a:lnTo>
                    <a:pt x="1190" y="429"/>
                  </a:lnTo>
                  <a:lnTo>
                    <a:pt x="1190" y="0"/>
                  </a:lnTo>
                  <a:lnTo>
                    <a:pt x="1750" y="0"/>
                  </a:lnTo>
                  <a:lnTo>
                    <a:pt x="1750" y="1260"/>
                  </a:lnTo>
                  <a:lnTo>
                    <a:pt x="1696" y="1260"/>
                  </a:lnTo>
                  <a:lnTo>
                    <a:pt x="1718" y="1364"/>
                  </a:lnTo>
                  <a:lnTo>
                    <a:pt x="1735" y="1469"/>
                  </a:lnTo>
                  <a:lnTo>
                    <a:pt x="1746" y="1574"/>
                  </a:lnTo>
                  <a:lnTo>
                    <a:pt x="1750" y="1680"/>
                  </a:lnTo>
                  <a:lnTo>
                    <a:pt x="1750" y="1750"/>
                  </a:lnTo>
                  <a:lnTo>
                    <a:pt x="0" y="175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4" name="Freeform 45"/>
            <p:cNvSpPr>
              <a:spLocks/>
            </p:cNvSpPr>
            <p:nvPr/>
          </p:nvSpPr>
          <p:spPr bwMode="auto">
            <a:xfrm>
              <a:off x="2338" y="722"/>
              <a:ext cx="231" cy="232"/>
            </a:xfrm>
            <a:custGeom>
              <a:avLst/>
              <a:gdLst>
                <a:gd name="T0" fmla="*/ 594 w 692"/>
                <a:gd name="T1" fmla="*/ 0 h 694"/>
                <a:gd name="T2" fmla="*/ 692 w 692"/>
                <a:gd name="T3" fmla="*/ 100 h 694"/>
                <a:gd name="T4" fmla="*/ 98 w 692"/>
                <a:gd name="T5" fmla="*/ 694 h 694"/>
                <a:gd name="T6" fmla="*/ 0 w 692"/>
                <a:gd name="T7" fmla="*/ 596 h 694"/>
                <a:gd name="T8" fmla="*/ 594 w 692"/>
                <a:gd name="T9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2" h="694">
                  <a:moveTo>
                    <a:pt x="594" y="0"/>
                  </a:moveTo>
                  <a:lnTo>
                    <a:pt x="692" y="100"/>
                  </a:lnTo>
                  <a:lnTo>
                    <a:pt x="98" y="694"/>
                  </a:lnTo>
                  <a:lnTo>
                    <a:pt x="0" y="596"/>
                  </a:lnTo>
                  <a:lnTo>
                    <a:pt x="5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5" name="Freeform 46"/>
            <p:cNvSpPr>
              <a:spLocks noEditPoints="1"/>
            </p:cNvSpPr>
            <p:nvPr/>
          </p:nvSpPr>
          <p:spPr bwMode="auto">
            <a:xfrm>
              <a:off x="2296" y="669"/>
              <a:ext cx="140" cy="140"/>
            </a:xfrm>
            <a:custGeom>
              <a:avLst/>
              <a:gdLst>
                <a:gd name="T0" fmla="*/ 211 w 421"/>
                <a:gd name="T1" fmla="*/ 140 h 420"/>
                <a:gd name="T2" fmla="*/ 188 w 421"/>
                <a:gd name="T3" fmla="*/ 143 h 420"/>
                <a:gd name="T4" fmla="*/ 170 w 421"/>
                <a:gd name="T5" fmla="*/ 153 h 420"/>
                <a:gd name="T6" fmla="*/ 154 w 421"/>
                <a:gd name="T7" fmla="*/ 169 h 420"/>
                <a:gd name="T8" fmla="*/ 145 w 421"/>
                <a:gd name="T9" fmla="*/ 188 h 420"/>
                <a:gd name="T10" fmla="*/ 141 w 421"/>
                <a:gd name="T11" fmla="*/ 210 h 420"/>
                <a:gd name="T12" fmla="*/ 145 w 421"/>
                <a:gd name="T13" fmla="*/ 232 h 420"/>
                <a:gd name="T14" fmla="*/ 154 w 421"/>
                <a:gd name="T15" fmla="*/ 251 h 420"/>
                <a:gd name="T16" fmla="*/ 170 w 421"/>
                <a:gd name="T17" fmla="*/ 267 h 420"/>
                <a:gd name="T18" fmla="*/ 188 w 421"/>
                <a:gd name="T19" fmla="*/ 277 h 420"/>
                <a:gd name="T20" fmla="*/ 211 w 421"/>
                <a:gd name="T21" fmla="*/ 280 h 420"/>
                <a:gd name="T22" fmla="*/ 233 w 421"/>
                <a:gd name="T23" fmla="*/ 277 h 420"/>
                <a:gd name="T24" fmla="*/ 251 w 421"/>
                <a:gd name="T25" fmla="*/ 267 h 420"/>
                <a:gd name="T26" fmla="*/ 267 w 421"/>
                <a:gd name="T27" fmla="*/ 251 h 420"/>
                <a:gd name="T28" fmla="*/ 278 w 421"/>
                <a:gd name="T29" fmla="*/ 232 h 420"/>
                <a:gd name="T30" fmla="*/ 280 w 421"/>
                <a:gd name="T31" fmla="*/ 210 h 420"/>
                <a:gd name="T32" fmla="*/ 278 w 421"/>
                <a:gd name="T33" fmla="*/ 188 h 420"/>
                <a:gd name="T34" fmla="*/ 267 w 421"/>
                <a:gd name="T35" fmla="*/ 169 h 420"/>
                <a:gd name="T36" fmla="*/ 251 w 421"/>
                <a:gd name="T37" fmla="*/ 153 h 420"/>
                <a:gd name="T38" fmla="*/ 233 w 421"/>
                <a:gd name="T39" fmla="*/ 143 h 420"/>
                <a:gd name="T40" fmla="*/ 211 w 421"/>
                <a:gd name="T41" fmla="*/ 140 h 420"/>
                <a:gd name="T42" fmla="*/ 211 w 421"/>
                <a:gd name="T43" fmla="*/ 0 h 420"/>
                <a:gd name="T44" fmla="*/ 249 w 421"/>
                <a:gd name="T45" fmla="*/ 4 h 420"/>
                <a:gd name="T46" fmla="*/ 284 w 421"/>
                <a:gd name="T47" fmla="*/ 13 h 420"/>
                <a:gd name="T48" fmla="*/ 317 w 421"/>
                <a:gd name="T49" fmla="*/ 29 h 420"/>
                <a:gd name="T50" fmla="*/ 346 w 421"/>
                <a:gd name="T51" fmla="*/ 50 h 420"/>
                <a:gd name="T52" fmla="*/ 371 w 421"/>
                <a:gd name="T53" fmla="*/ 75 h 420"/>
                <a:gd name="T54" fmla="*/ 392 w 421"/>
                <a:gd name="T55" fmla="*/ 104 h 420"/>
                <a:gd name="T56" fmla="*/ 408 w 421"/>
                <a:gd name="T57" fmla="*/ 136 h 420"/>
                <a:gd name="T58" fmla="*/ 417 w 421"/>
                <a:gd name="T59" fmla="*/ 172 h 420"/>
                <a:gd name="T60" fmla="*/ 421 w 421"/>
                <a:gd name="T61" fmla="*/ 210 h 420"/>
                <a:gd name="T62" fmla="*/ 417 w 421"/>
                <a:gd name="T63" fmla="*/ 248 h 420"/>
                <a:gd name="T64" fmla="*/ 408 w 421"/>
                <a:gd name="T65" fmla="*/ 284 h 420"/>
                <a:gd name="T66" fmla="*/ 392 w 421"/>
                <a:gd name="T67" fmla="*/ 316 h 420"/>
                <a:gd name="T68" fmla="*/ 371 w 421"/>
                <a:gd name="T69" fmla="*/ 345 h 420"/>
                <a:gd name="T70" fmla="*/ 346 w 421"/>
                <a:gd name="T71" fmla="*/ 370 h 420"/>
                <a:gd name="T72" fmla="*/ 317 w 421"/>
                <a:gd name="T73" fmla="*/ 391 h 420"/>
                <a:gd name="T74" fmla="*/ 284 w 421"/>
                <a:gd name="T75" fmla="*/ 407 h 420"/>
                <a:gd name="T76" fmla="*/ 249 w 421"/>
                <a:gd name="T77" fmla="*/ 416 h 420"/>
                <a:gd name="T78" fmla="*/ 211 w 421"/>
                <a:gd name="T79" fmla="*/ 420 h 420"/>
                <a:gd name="T80" fmla="*/ 173 w 421"/>
                <a:gd name="T81" fmla="*/ 416 h 420"/>
                <a:gd name="T82" fmla="*/ 137 w 421"/>
                <a:gd name="T83" fmla="*/ 407 h 420"/>
                <a:gd name="T84" fmla="*/ 106 w 421"/>
                <a:gd name="T85" fmla="*/ 391 h 420"/>
                <a:gd name="T86" fmla="*/ 75 w 421"/>
                <a:gd name="T87" fmla="*/ 370 h 420"/>
                <a:gd name="T88" fmla="*/ 50 w 421"/>
                <a:gd name="T89" fmla="*/ 345 h 420"/>
                <a:gd name="T90" fmla="*/ 29 w 421"/>
                <a:gd name="T91" fmla="*/ 316 h 420"/>
                <a:gd name="T92" fmla="*/ 13 w 421"/>
                <a:gd name="T93" fmla="*/ 284 h 420"/>
                <a:gd name="T94" fmla="*/ 4 w 421"/>
                <a:gd name="T95" fmla="*/ 248 h 420"/>
                <a:gd name="T96" fmla="*/ 0 w 421"/>
                <a:gd name="T97" fmla="*/ 210 h 420"/>
                <a:gd name="T98" fmla="*/ 4 w 421"/>
                <a:gd name="T99" fmla="*/ 172 h 420"/>
                <a:gd name="T100" fmla="*/ 13 w 421"/>
                <a:gd name="T101" fmla="*/ 136 h 420"/>
                <a:gd name="T102" fmla="*/ 29 w 421"/>
                <a:gd name="T103" fmla="*/ 104 h 420"/>
                <a:gd name="T104" fmla="*/ 50 w 421"/>
                <a:gd name="T105" fmla="*/ 75 h 420"/>
                <a:gd name="T106" fmla="*/ 75 w 421"/>
                <a:gd name="T107" fmla="*/ 50 h 420"/>
                <a:gd name="T108" fmla="*/ 106 w 421"/>
                <a:gd name="T109" fmla="*/ 29 h 420"/>
                <a:gd name="T110" fmla="*/ 137 w 421"/>
                <a:gd name="T111" fmla="*/ 13 h 420"/>
                <a:gd name="T112" fmla="*/ 173 w 421"/>
                <a:gd name="T113" fmla="*/ 4 h 420"/>
                <a:gd name="T114" fmla="*/ 211 w 421"/>
                <a:gd name="T115" fmla="*/ 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1" h="420">
                  <a:moveTo>
                    <a:pt x="211" y="140"/>
                  </a:moveTo>
                  <a:lnTo>
                    <a:pt x="188" y="143"/>
                  </a:lnTo>
                  <a:lnTo>
                    <a:pt x="170" y="153"/>
                  </a:lnTo>
                  <a:lnTo>
                    <a:pt x="154" y="169"/>
                  </a:lnTo>
                  <a:lnTo>
                    <a:pt x="145" y="188"/>
                  </a:lnTo>
                  <a:lnTo>
                    <a:pt x="141" y="210"/>
                  </a:lnTo>
                  <a:lnTo>
                    <a:pt x="145" y="232"/>
                  </a:lnTo>
                  <a:lnTo>
                    <a:pt x="154" y="251"/>
                  </a:lnTo>
                  <a:lnTo>
                    <a:pt x="170" y="267"/>
                  </a:lnTo>
                  <a:lnTo>
                    <a:pt x="188" y="277"/>
                  </a:lnTo>
                  <a:lnTo>
                    <a:pt x="211" y="280"/>
                  </a:lnTo>
                  <a:lnTo>
                    <a:pt x="233" y="277"/>
                  </a:lnTo>
                  <a:lnTo>
                    <a:pt x="251" y="267"/>
                  </a:lnTo>
                  <a:lnTo>
                    <a:pt x="267" y="251"/>
                  </a:lnTo>
                  <a:lnTo>
                    <a:pt x="278" y="232"/>
                  </a:lnTo>
                  <a:lnTo>
                    <a:pt x="280" y="210"/>
                  </a:lnTo>
                  <a:lnTo>
                    <a:pt x="278" y="188"/>
                  </a:lnTo>
                  <a:lnTo>
                    <a:pt x="267" y="169"/>
                  </a:lnTo>
                  <a:lnTo>
                    <a:pt x="251" y="153"/>
                  </a:lnTo>
                  <a:lnTo>
                    <a:pt x="233" y="143"/>
                  </a:lnTo>
                  <a:lnTo>
                    <a:pt x="211" y="140"/>
                  </a:lnTo>
                  <a:close/>
                  <a:moveTo>
                    <a:pt x="211" y="0"/>
                  </a:moveTo>
                  <a:lnTo>
                    <a:pt x="249" y="4"/>
                  </a:lnTo>
                  <a:lnTo>
                    <a:pt x="284" y="13"/>
                  </a:lnTo>
                  <a:lnTo>
                    <a:pt x="317" y="29"/>
                  </a:lnTo>
                  <a:lnTo>
                    <a:pt x="346" y="50"/>
                  </a:lnTo>
                  <a:lnTo>
                    <a:pt x="371" y="75"/>
                  </a:lnTo>
                  <a:lnTo>
                    <a:pt x="392" y="104"/>
                  </a:lnTo>
                  <a:lnTo>
                    <a:pt x="408" y="136"/>
                  </a:lnTo>
                  <a:lnTo>
                    <a:pt x="417" y="172"/>
                  </a:lnTo>
                  <a:lnTo>
                    <a:pt x="421" y="210"/>
                  </a:lnTo>
                  <a:lnTo>
                    <a:pt x="417" y="248"/>
                  </a:lnTo>
                  <a:lnTo>
                    <a:pt x="408" y="284"/>
                  </a:lnTo>
                  <a:lnTo>
                    <a:pt x="392" y="316"/>
                  </a:lnTo>
                  <a:lnTo>
                    <a:pt x="371" y="345"/>
                  </a:lnTo>
                  <a:lnTo>
                    <a:pt x="346" y="370"/>
                  </a:lnTo>
                  <a:lnTo>
                    <a:pt x="317" y="391"/>
                  </a:lnTo>
                  <a:lnTo>
                    <a:pt x="284" y="407"/>
                  </a:lnTo>
                  <a:lnTo>
                    <a:pt x="249" y="416"/>
                  </a:lnTo>
                  <a:lnTo>
                    <a:pt x="211" y="420"/>
                  </a:lnTo>
                  <a:lnTo>
                    <a:pt x="173" y="416"/>
                  </a:lnTo>
                  <a:lnTo>
                    <a:pt x="137" y="407"/>
                  </a:lnTo>
                  <a:lnTo>
                    <a:pt x="106" y="391"/>
                  </a:lnTo>
                  <a:lnTo>
                    <a:pt x="75" y="370"/>
                  </a:lnTo>
                  <a:lnTo>
                    <a:pt x="50" y="345"/>
                  </a:lnTo>
                  <a:lnTo>
                    <a:pt x="29" y="316"/>
                  </a:lnTo>
                  <a:lnTo>
                    <a:pt x="13" y="284"/>
                  </a:lnTo>
                  <a:lnTo>
                    <a:pt x="4" y="248"/>
                  </a:lnTo>
                  <a:lnTo>
                    <a:pt x="0" y="210"/>
                  </a:lnTo>
                  <a:lnTo>
                    <a:pt x="4" y="172"/>
                  </a:lnTo>
                  <a:lnTo>
                    <a:pt x="13" y="136"/>
                  </a:lnTo>
                  <a:lnTo>
                    <a:pt x="29" y="104"/>
                  </a:lnTo>
                  <a:lnTo>
                    <a:pt x="50" y="75"/>
                  </a:lnTo>
                  <a:lnTo>
                    <a:pt x="75" y="50"/>
                  </a:lnTo>
                  <a:lnTo>
                    <a:pt x="106" y="29"/>
                  </a:lnTo>
                  <a:lnTo>
                    <a:pt x="137" y="13"/>
                  </a:lnTo>
                  <a:lnTo>
                    <a:pt x="173" y="4"/>
                  </a:lnTo>
                  <a:lnTo>
                    <a:pt x="2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6" name="Freeform 47"/>
            <p:cNvSpPr>
              <a:spLocks noEditPoints="1"/>
            </p:cNvSpPr>
            <p:nvPr/>
          </p:nvSpPr>
          <p:spPr bwMode="auto">
            <a:xfrm>
              <a:off x="2482" y="856"/>
              <a:ext cx="141" cy="139"/>
            </a:xfrm>
            <a:custGeom>
              <a:avLst/>
              <a:gdLst>
                <a:gd name="T0" fmla="*/ 211 w 421"/>
                <a:gd name="T1" fmla="*/ 140 h 419"/>
                <a:gd name="T2" fmla="*/ 188 w 421"/>
                <a:gd name="T3" fmla="*/ 143 h 419"/>
                <a:gd name="T4" fmla="*/ 169 w 421"/>
                <a:gd name="T5" fmla="*/ 153 h 419"/>
                <a:gd name="T6" fmla="*/ 154 w 421"/>
                <a:gd name="T7" fmla="*/ 168 h 419"/>
                <a:gd name="T8" fmla="*/ 144 w 421"/>
                <a:gd name="T9" fmla="*/ 188 h 419"/>
                <a:gd name="T10" fmla="*/ 141 w 421"/>
                <a:gd name="T11" fmla="*/ 210 h 419"/>
                <a:gd name="T12" fmla="*/ 144 w 421"/>
                <a:gd name="T13" fmla="*/ 232 h 419"/>
                <a:gd name="T14" fmla="*/ 154 w 421"/>
                <a:gd name="T15" fmla="*/ 251 h 419"/>
                <a:gd name="T16" fmla="*/ 169 w 421"/>
                <a:gd name="T17" fmla="*/ 267 h 419"/>
                <a:gd name="T18" fmla="*/ 188 w 421"/>
                <a:gd name="T19" fmla="*/ 276 h 419"/>
                <a:gd name="T20" fmla="*/ 211 w 421"/>
                <a:gd name="T21" fmla="*/ 280 h 419"/>
                <a:gd name="T22" fmla="*/ 233 w 421"/>
                <a:gd name="T23" fmla="*/ 276 h 419"/>
                <a:gd name="T24" fmla="*/ 251 w 421"/>
                <a:gd name="T25" fmla="*/ 267 h 419"/>
                <a:gd name="T26" fmla="*/ 267 w 421"/>
                <a:gd name="T27" fmla="*/ 251 h 419"/>
                <a:gd name="T28" fmla="*/ 276 w 421"/>
                <a:gd name="T29" fmla="*/ 232 h 419"/>
                <a:gd name="T30" fmla="*/ 280 w 421"/>
                <a:gd name="T31" fmla="*/ 210 h 419"/>
                <a:gd name="T32" fmla="*/ 276 w 421"/>
                <a:gd name="T33" fmla="*/ 188 h 419"/>
                <a:gd name="T34" fmla="*/ 267 w 421"/>
                <a:gd name="T35" fmla="*/ 168 h 419"/>
                <a:gd name="T36" fmla="*/ 251 w 421"/>
                <a:gd name="T37" fmla="*/ 153 h 419"/>
                <a:gd name="T38" fmla="*/ 233 w 421"/>
                <a:gd name="T39" fmla="*/ 143 h 419"/>
                <a:gd name="T40" fmla="*/ 211 w 421"/>
                <a:gd name="T41" fmla="*/ 140 h 419"/>
                <a:gd name="T42" fmla="*/ 211 w 421"/>
                <a:gd name="T43" fmla="*/ 0 h 419"/>
                <a:gd name="T44" fmla="*/ 249 w 421"/>
                <a:gd name="T45" fmla="*/ 4 h 419"/>
                <a:gd name="T46" fmla="*/ 283 w 421"/>
                <a:gd name="T47" fmla="*/ 13 h 419"/>
                <a:gd name="T48" fmla="*/ 316 w 421"/>
                <a:gd name="T49" fmla="*/ 29 h 419"/>
                <a:gd name="T50" fmla="*/ 346 w 421"/>
                <a:gd name="T51" fmla="*/ 50 h 419"/>
                <a:gd name="T52" fmla="*/ 371 w 421"/>
                <a:gd name="T53" fmla="*/ 75 h 419"/>
                <a:gd name="T54" fmla="*/ 392 w 421"/>
                <a:gd name="T55" fmla="*/ 104 h 419"/>
                <a:gd name="T56" fmla="*/ 408 w 421"/>
                <a:gd name="T57" fmla="*/ 136 h 419"/>
                <a:gd name="T58" fmla="*/ 417 w 421"/>
                <a:gd name="T59" fmla="*/ 172 h 419"/>
                <a:gd name="T60" fmla="*/ 421 w 421"/>
                <a:gd name="T61" fmla="*/ 210 h 419"/>
                <a:gd name="T62" fmla="*/ 417 w 421"/>
                <a:gd name="T63" fmla="*/ 247 h 419"/>
                <a:gd name="T64" fmla="*/ 408 w 421"/>
                <a:gd name="T65" fmla="*/ 282 h 419"/>
                <a:gd name="T66" fmla="*/ 392 w 421"/>
                <a:gd name="T67" fmla="*/ 315 h 419"/>
                <a:gd name="T68" fmla="*/ 371 w 421"/>
                <a:gd name="T69" fmla="*/ 345 h 419"/>
                <a:gd name="T70" fmla="*/ 346 w 421"/>
                <a:gd name="T71" fmla="*/ 370 h 419"/>
                <a:gd name="T72" fmla="*/ 316 w 421"/>
                <a:gd name="T73" fmla="*/ 391 h 419"/>
                <a:gd name="T74" fmla="*/ 283 w 421"/>
                <a:gd name="T75" fmla="*/ 406 h 419"/>
                <a:gd name="T76" fmla="*/ 249 w 421"/>
                <a:gd name="T77" fmla="*/ 416 h 419"/>
                <a:gd name="T78" fmla="*/ 211 w 421"/>
                <a:gd name="T79" fmla="*/ 419 h 419"/>
                <a:gd name="T80" fmla="*/ 173 w 421"/>
                <a:gd name="T81" fmla="*/ 416 h 419"/>
                <a:gd name="T82" fmla="*/ 137 w 421"/>
                <a:gd name="T83" fmla="*/ 406 h 419"/>
                <a:gd name="T84" fmla="*/ 104 w 421"/>
                <a:gd name="T85" fmla="*/ 391 h 419"/>
                <a:gd name="T86" fmla="*/ 75 w 421"/>
                <a:gd name="T87" fmla="*/ 370 h 419"/>
                <a:gd name="T88" fmla="*/ 50 w 421"/>
                <a:gd name="T89" fmla="*/ 345 h 419"/>
                <a:gd name="T90" fmla="*/ 29 w 421"/>
                <a:gd name="T91" fmla="*/ 315 h 419"/>
                <a:gd name="T92" fmla="*/ 13 w 421"/>
                <a:gd name="T93" fmla="*/ 282 h 419"/>
                <a:gd name="T94" fmla="*/ 4 w 421"/>
                <a:gd name="T95" fmla="*/ 247 h 419"/>
                <a:gd name="T96" fmla="*/ 0 w 421"/>
                <a:gd name="T97" fmla="*/ 210 h 419"/>
                <a:gd name="T98" fmla="*/ 4 w 421"/>
                <a:gd name="T99" fmla="*/ 172 h 419"/>
                <a:gd name="T100" fmla="*/ 13 w 421"/>
                <a:gd name="T101" fmla="*/ 136 h 419"/>
                <a:gd name="T102" fmla="*/ 29 w 421"/>
                <a:gd name="T103" fmla="*/ 104 h 419"/>
                <a:gd name="T104" fmla="*/ 50 w 421"/>
                <a:gd name="T105" fmla="*/ 75 h 419"/>
                <a:gd name="T106" fmla="*/ 75 w 421"/>
                <a:gd name="T107" fmla="*/ 50 h 419"/>
                <a:gd name="T108" fmla="*/ 104 w 421"/>
                <a:gd name="T109" fmla="*/ 29 h 419"/>
                <a:gd name="T110" fmla="*/ 137 w 421"/>
                <a:gd name="T111" fmla="*/ 13 h 419"/>
                <a:gd name="T112" fmla="*/ 173 w 421"/>
                <a:gd name="T113" fmla="*/ 4 h 419"/>
                <a:gd name="T114" fmla="*/ 211 w 421"/>
                <a:gd name="T115" fmla="*/ 0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1" h="419">
                  <a:moveTo>
                    <a:pt x="211" y="140"/>
                  </a:moveTo>
                  <a:lnTo>
                    <a:pt x="188" y="143"/>
                  </a:lnTo>
                  <a:lnTo>
                    <a:pt x="169" y="153"/>
                  </a:lnTo>
                  <a:lnTo>
                    <a:pt x="154" y="168"/>
                  </a:lnTo>
                  <a:lnTo>
                    <a:pt x="144" y="188"/>
                  </a:lnTo>
                  <a:lnTo>
                    <a:pt x="141" y="210"/>
                  </a:lnTo>
                  <a:lnTo>
                    <a:pt x="144" y="232"/>
                  </a:lnTo>
                  <a:lnTo>
                    <a:pt x="154" y="251"/>
                  </a:lnTo>
                  <a:lnTo>
                    <a:pt x="169" y="267"/>
                  </a:lnTo>
                  <a:lnTo>
                    <a:pt x="188" y="276"/>
                  </a:lnTo>
                  <a:lnTo>
                    <a:pt x="211" y="280"/>
                  </a:lnTo>
                  <a:lnTo>
                    <a:pt x="233" y="276"/>
                  </a:lnTo>
                  <a:lnTo>
                    <a:pt x="251" y="267"/>
                  </a:lnTo>
                  <a:lnTo>
                    <a:pt x="267" y="251"/>
                  </a:lnTo>
                  <a:lnTo>
                    <a:pt x="276" y="232"/>
                  </a:lnTo>
                  <a:lnTo>
                    <a:pt x="280" y="210"/>
                  </a:lnTo>
                  <a:lnTo>
                    <a:pt x="276" y="188"/>
                  </a:lnTo>
                  <a:lnTo>
                    <a:pt x="267" y="168"/>
                  </a:lnTo>
                  <a:lnTo>
                    <a:pt x="251" y="153"/>
                  </a:lnTo>
                  <a:lnTo>
                    <a:pt x="233" y="143"/>
                  </a:lnTo>
                  <a:lnTo>
                    <a:pt x="211" y="140"/>
                  </a:lnTo>
                  <a:close/>
                  <a:moveTo>
                    <a:pt x="211" y="0"/>
                  </a:moveTo>
                  <a:lnTo>
                    <a:pt x="249" y="4"/>
                  </a:lnTo>
                  <a:lnTo>
                    <a:pt x="283" y="13"/>
                  </a:lnTo>
                  <a:lnTo>
                    <a:pt x="316" y="29"/>
                  </a:lnTo>
                  <a:lnTo>
                    <a:pt x="346" y="50"/>
                  </a:lnTo>
                  <a:lnTo>
                    <a:pt x="371" y="75"/>
                  </a:lnTo>
                  <a:lnTo>
                    <a:pt x="392" y="104"/>
                  </a:lnTo>
                  <a:lnTo>
                    <a:pt x="408" y="136"/>
                  </a:lnTo>
                  <a:lnTo>
                    <a:pt x="417" y="172"/>
                  </a:lnTo>
                  <a:lnTo>
                    <a:pt x="421" y="210"/>
                  </a:lnTo>
                  <a:lnTo>
                    <a:pt x="417" y="247"/>
                  </a:lnTo>
                  <a:lnTo>
                    <a:pt x="408" y="282"/>
                  </a:lnTo>
                  <a:lnTo>
                    <a:pt x="392" y="315"/>
                  </a:lnTo>
                  <a:lnTo>
                    <a:pt x="371" y="345"/>
                  </a:lnTo>
                  <a:lnTo>
                    <a:pt x="346" y="370"/>
                  </a:lnTo>
                  <a:lnTo>
                    <a:pt x="316" y="391"/>
                  </a:lnTo>
                  <a:lnTo>
                    <a:pt x="283" y="406"/>
                  </a:lnTo>
                  <a:lnTo>
                    <a:pt x="249" y="416"/>
                  </a:lnTo>
                  <a:lnTo>
                    <a:pt x="211" y="419"/>
                  </a:lnTo>
                  <a:lnTo>
                    <a:pt x="173" y="416"/>
                  </a:lnTo>
                  <a:lnTo>
                    <a:pt x="137" y="406"/>
                  </a:lnTo>
                  <a:lnTo>
                    <a:pt x="104" y="391"/>
                  </a:lnTo>
                  <a:lnTo>
                    <a:pt x="75" y="370"/>
                  </a:lnTo>
                  <a:lnTo>
                    <a:pt x="50" y="345"/>
                  </a:lnTo>
                  <a:lnTo>
                    <a:pt x="29" y="315"/>
                  </a:lnTo>
                  <a:lnTo>
                    <a:pt x="13" y="282"/>
                  </a:lnTo>
                  <a:lnTo>
                    <a:pt x="4" y="247"/>
                  </a:lnTo>
                  <a:lnTo>
                    <a:pt x="0" y="210"/>
                  </a:lnTo>
                  <a:lnTo>
                    <a:pt x="4" y="172"/>
                  </a:lnTo>
                  <a:lnTo>
                    <a:pt x="13" y="136"/>
                  </a:lnTo>
                  <a:lnTo>
                    <a:pt x="29" y="104"/>
                  </a:lnTo>
                  <a:lnTo>
                    <a:pt x="50" y="75"/>
                  </a:lnTo>
                  <a:lnTo>
                    <a:pt x="75" y="50"/>
                  </a:lnTo>
                  <a:lnTo>
                    <a:pt x="104" y="29"/>
                  </a:lnTo>
                  <a:lnTo>
                    <a:pt x="137" y="13"/>
                  </a:lnTo>
                  <a:lnTo>
                    <a:pt x="173" y="4"/>
                  </a:lnTo>
                  <a:lnTo>
                    <a:pt x="2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7" name="Freeform 48"/>
            <p:cNvSpPr>
              <a:spLocks noEditPoints="1"/>
            </p:cNvSpPr>
            <p:nvPr/>
          </p:nvSpPr>
          <p:spPr bwMode="auto">
            <a:xfrm>
              <a:off x="2156" y="16"/>
              <a:ext cx="1122" cy="1446"/>
            </a:xfrm>
            <a:custGeom>
              <a:avLst/>
              <a:gdLst>
                <a:gd name="T0" fmla="*/ 3093 w 3367"/>
                <a:gd name="T1" fmla="*/ 4044 h 4338"/>
                <a:gd name="T2" fmla="*/ 3188 w 3367"/>
                <a:gd name="T3" fmla="*/ 4057 h 4338"/>
                <a:gd name="T4" fmla="*/ 3225 w 3367"/>
                <a:gd name="T5" fmla="*/ 3969 h 4338"/>
                <a:gd name="T6" fmla="*/ 2403 w 3367"/>
                <a:gd name="T7" fmla="*/ 3013 h 4338"/>
                <a:gd name="T8" fmla="*/ 2223 w 3367"/>
                <a:gd name="T9" fmla="*/ 3123 h 4338"/>
                <a:gd name="T10" fmla="*/ 2173 w 3367"/>
                <a:gd name="T11" fmla="*/ 3334 h 4338"/>
                <a:gd name="T12" fmla="*/ 2283 w 3367"/>
                <a:gd name="T13" fmla="*/ 3514 h 4338"/>
                <a:gd name="T14" fmla="*/ 2494 w 3367"/>
                <a:gd name="T15" fmla="*/ 3565 h 4338"/>
                <a:gd name="T16" fmla="*/ 2675 w 3367"/>
                <a:gd name="T17" fmla="*/ 3453 h 4338"/>
                <a:gd name="T18" fmla="*/ 2725 w 3367"/>
                <a:gd name="T19" fmla="*/ 3243 h 4338"/>
                <a:gd name="T20" fmla="*/ 2615 w 3367"/>
                <a:gd name="T21" fmla="*/ 3063 h 4338"/>
                <a:gd name="T22" fmla="*/ 1609 w 3367"/>
                <a:gd name="T23" fmla="*/ 1121 h 4338"/>
                <a:gd name="T24" fmla="*/ 1028 w 3367"/>
                <a:gd name="T25" fmla="*/ 1265 h 4338"/>
                <a:gd name="T26" fmla="*/ 607 w 3367"/>
                <a:gd name="T27" fmla="*/ 1556 h 4338"/>
                <a:gd name="T28" fmla="*/ 308 w 3367"/>
                <a:gd name="T29" fmla="*/ 1963 h 4338"/>
                <a:gd name="T30" fmla="*/ 154 w 3367"/>
                <a:gd name="T31" fmla="*/ 2449 h 4338"/>
                <a:gd name="T32" fmla="*/ 174 w 3367"/>
                <a:gd name="T33" fmla="*/ 2981 h 4338"/>
                <a:gd name="T34" fmla="*/ 368 w 3367"/>
                <a:gd name="T35" fmla="*/ 3465 h 4338"/>
                <a:gd name="T36" fmla="*/ 706 w 3367"/>
                <a:gd name="T37" fmla="*/ 3850 h 4338"/>
                <a:gd name="T38" fmla="*/ 1154 w 3367"/>
                <a:gd name="T39" fmla="*/ 4105 h 4338"/>
                <a:gd name="T40" fmla="*/ 1679 w 3367"/>
                <a:gd name="T41" fmla="*/ 4199 h 4338"/>
                <a:gd name="T42" fmla="*/ 2166 w 3367"/>
                <a:gd name="T43" fmla="*/ 4118 h 4338"/>
                <a:gd name="T44" fmla="*/ 2600 w 3367"/>
                <a:gd name="T45" fmla="*/ 3890 h 4338"/>
                <a:gd name="T46" fmla="*/ 2392 w 3367"/>
                <a:gd name="T47" fmla="*/ 3704 h 4338"/>
                <a:gd name="T48" fmla="*/ 2152 w 3367"/>
                <a:gd name="T49" fmla="*/ 3585 h 4338"/>
                <a:gd name="T50" fmla="*/ 2032 w 3367"/>
                <a:gd name="T51" fmla="*/ 3346 h 4338"/>
                <a:gd name="T52" fmla="*/ 2086 w 3367"/>
                <a:gd name="T53" fmla="*/ 3077 h 4338"/>
                <a:gd name="T54" fmla="*/ 2286 w 3367"/>
                <a:gd name="T55" fmla="*/ 2901 h 4338"/>
                <a:gd name="T56" fmla="*/ 2561 w 3367"/>
                <a:gd name="T57" fmla="*/ 2884 h 4338"/>
                <a:gd name="T58" fmla="*/ 2782 w 3367"/>
                <a:gd name="T59" fmla="*/ 3033 h 4338"/>
                <a:gd name="T60" fmla="*/ 2868 w 3367"/>
                <a:gd name="T61" fmla="*/ 3289 h 4338"/>
                <a:gd name="T62" fmla="*/ 3069 w 3367"/>
                <a:gd name="T63" fmla="*/ 3321 h 4338"/>
                <a:gd name="T64" fmla="*/ 3209 w 3367"/>
                <a:gd name="T65" fmla="*/ 2832 h 4338"/>
                <a:gd name="T66" fmla="*/ 139 w 3367"/>
                <a:gd name="T67" fmla="*/ 840 h 4338"/>
                <a:gd name="T68" fmla="*/ 0 w 3367"/>
                <a:gd name="T69" fmla="*/ 0 h 4338"/>
                <a:gd name="T70" fmla="*/ 1679 w 3367"/>
                <a:gd name="T71" fmla="*/ 979 h 4338"/>
                <a:gd name="T72" fmla="*/ 3355 w 3367"/>
                <a:gd name="T73" fmla="*/ 2771 h 4338"/>
                <a:gd name="T74" fmla="*/ 3227 w 3367"/>
                <a:gd name="T75" fmla="*/ 3307 h 4338"/>
                <a:gd name="T76" fmla="*/ 3328 w 3367"/>
                <a:gd name="T77" fmla="*/ 3863 h 4338"/>
                <a:gd name="T78" fmla="*/ 3360 w 3367"/>
                <a:gd name="T79" fmla="*/ 4044 h 4338"/>
                <a:gd name="T80" fmla="*/ 3247 w 3367"/>
                <a:gd name="T81" fmla="*/ 4183 h 4338"/>
                <a:gd name="T82" fmla="*/ 3083 w 3367"/>
                <a:gd name="T83" fmla="*/ 4196 h 4338"/>
                <a:gd name="T84" fmla="*/ 2692 w 3367"/>
                <a:gd name="T85" fmla="*/ 3995 h 4338"/>
                <a:gd name="T86" fmla="*/ 2215 w 3367"/>
                <a:gd name="T87" fmla="*/ 4250 h 4338"/>
                <a:gd name="T88" fmla="*/ 1679 w 3367"/>
                <a:gd name="T89" fmla="*/ 4338 h 4338"/>
                <a:gd name="T90" fmla="*/ 1106 w 3367"/>
                <a:gd name="T91" fmla="*/ 4237 h 4338"/>
                <a:gd name="T92" fmla="*/ 617 w 3367"/>
                <a:gd name="T93" fmla="*/ 3958 h 4338"/>
                <a:gd name="T94" fmla="*/ 248 w 3367"/>
                <a:gd name="T95" fmla="*/ 3537 h 4338"/>
                <a:gd name="T96" fmla="*/ 37 w 3367"/>
                <a:gd name="T97" fmla="*/ 3012 h 4338"/>
                <a:gd name="T98" fmla="*/ 14 w 3367"/>
                <a:gd name="T99" fmla="*/ 2437 h 4338"/>
                <a:gd name="T100" fmla="*/ 172 w 3367"/>
                <a:gd name="T101" fmla="*/ 1921 h 4338"/>
                <a:gd name="T102" fmla="*/ 481 w 3367"/>
                <a:gd name="T103" fmla="*/ 1483 h 4338"/>
                <a:gd name="T104" fmla="*/ 918 w 3367"/>
                <a:gd name="T105" fmla="*/ 1163 h 4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367" h="4338">
                  <a:moveTo>
                    <a:pt x="2796" y="3524"/>
                  </a:moveTo>
                  <a:lnTo>
                    <a:pt x="2763" y="3566"/>
                  </a:lnTo>
                  <a:lnTo>
                    <a:pt x="2726" y="3603"/>
                  </a:lnTo>
                  <a:lnTo>
                    <a:pt x="2684" y="3636"/>
                  </a:lnTo>
                  <a:lnTo>
                    <a:pt x="3093" y="4044"/>
                  </a:lnTo>
                  <a:lnTo>
                    <a:pt x="3110" y="4057"/>
                  </a:lnTo>
                  <a:lnTo>
                    <a:pt x="3129" y="4065"/>
                  </a:lnTo>
                  <a:lnTo>
                    <a:pt x="3148" y="4067"/>
                  </a:lnTo>
                  <a:lnTo>
                    <a:pt x="3168" y="4065"/>
                  </a:lnTo>
                  <a:lnTo>
                    <a:pt x="3188" y="4057"/>
                  </a:lnTo>
                  <a:lnTo>
                    <a:pt x="3204" y="4044"/>
                  </a:lnTo>
                  <a:lnTo>
                    <a:pt x="3217" y="4026"/>
                  </a:lnTo>
                  <a:lnTo>
                    <a:pt x="3225" y="4008"/>
                  </a:lnTo>
                  <a:lnTo>
                    <a:pt x="3227" y="3988"/>
                  </a:lnTo>
                  <a:lnTo>
                    <a:pt x="3225" y="3969"/>
                  </a:lnTo>
                  <a:lnTo>
                    <a:pt x="3217" y="3949"/>
                  </a:lnTo>
                  <a:lnTo>
                    <a:pt x="3204" y="3933"/>
                  </a:lnTo>
                  <a:lnTo>
                    <a:pt x="2796" y="3524"/>
                  </a:lnTo>
                  <a:close/>
                  <a:moveTo>
                    <a:pt x="2449" y="3009"/>
                  </a:moveTo>
                  <a:lnTo>
                    <a:pt x="2403" y="3013"/>
                  </a:lnTo>
                  <a:lnTo>
                    <a:pt x="2361" y="3023"/>
                  </a:lnTo>
                  <a:lnTo>
                    <a:pt x="2320" y="3041"/>
                  </a:lnTo>
                  <a:lnTo>
                    <a:pt x="2283" y="3063"/>
                  </a:lnTo>
                  <a:lnTo>
                    <a:pt x="2251" y="3090"/>
                  </a:lnTo>
                  <a:lnTo>
                    <a:pt x="2223" y="3123"/>
                  </a:lnTo>
                  <a:lnTo>
                    <a:pt x="2201" y="3160"/>
                  </a:lnTo>
                  <a:lnTo>
                    <a:pt x="2183" y="3200"/>
                  </a:lnTo>
                  <a:lnTo>
                    <a:pt x="2173" y="3243"/>
                  </a:lnTo>
                  <a:lnTo>
                    <a:pt x="2169" y="3289"/>
                  </a:lnTo>
                  <a:lnTo>
                    <a:pt x="2173" y="3334"/>
                  </a:lnTo>
                  <a:lnTo>
                    <a:pt x="2183" y="3377"/>
                  </a:lnTo>
                  <a:lnTo>
                    <a:pt x="2201" y="3417"/>
                  </a:lnTo>
                  <a:lnTo>
                    <a:pt x="2223" y="3453"/>
                  </a:lnTo>
                  <a:lnTo>
                    <a:pt x="2251" y="3486"/>
                  </a:lnTo>
                  <a:lnTo>
                    <a:pt x="2283" y="3514"/>
                  </a:lnTo>
                  <a:lnTo>
                    <a:pt x="2320" y="3537"/>
                  </a:lnTo>
                  <a:lnTo>
                    <a:pt x="2361" y="3555"/>
                  </a:lnTo>
                  <a:lnTo>
                    <a:pt x="2403" y="3565"/>
                  </a:lnTo>
                  <a:lnTo>
                    <a:pt x="2449" y="3569"/>
                  </a:lnTo>
                  <a:lnTo>
                    <a:pt x="2494" y="3565"/>
                  </a:lnTo>
                  <a:lnTo>
                    <a:pt x="2537" y="3555"/>
                  </a:lnTo>
                  <a:lnTo>
                    <a:pt x="2578" y="3537"/>
                  </a:lnTo>
                  <a:lnTo>
                    <a:pt x="2615" y="3514"/>
                  </a:lnTo>
                  <a:lnTo>
                    <a:pt x="2646" y="3486"/>
                  </a:lnTo>
                  <a:lnTo>
                    <a:pt x="2675" y="3453"/>
                  </a:lnTo>
                  <a:lnTo>
                    <a:pt x="2697" y="3417"/>
                  </a:lnTo>
                  <a:lnTo>
                    <a:pt x="2715" y="3377"/>
                  </a:lnTo>
                  <a:lnTo>
                    <a:pt x="2725" y="3334"/>
                  </a:lnTo>
                  <a:lnTo>
                    <a:pt x="2729" y="3289"/>
                  </a:lnTo>
                  <a:lnTo>
                    <a:pt x="2725" y="3243"/>
                  </a:lnTo>
                  <a:lnTo>
                    <a:pt x="2715" y="3200"/>
                  </a:lnTo>
                  <a:lnTo>
                    <a:pt x="2697" y="3160"/>
                  </a:lnTo>
                  <a:lnTo>
                    <a:pt x="2675" y="3123"/>
                  </a:lnTo>
                  <a:lnTo>
                    <a:pt x="2646" y="3090"/>
                  </a:lnTo>
                  <a:lnTo>
                    <a:pt x="2615" y="3063"/>
                  </a:lnTo>
                  <a:lnTo>
                    <a:pt x="2578" y="3041"/>
                  </a:lnTo>
                  <a:lnTo>
                    <a:pt x="2537" y="3023"/>
                  </a:lnTo>
                  <a:lnTo>
                    <a:pt x="2494" y="3013"/>
                  </a:lnTo>
                  <a:lnTo>
                    <a:pt x="2449" y="3009"/>
                  </a:lnTo>
                  <a:close/>
                  <a:moveTo>
                    <a:pt x="1609" y="1121"/>
                  </a:moveTo>
                  <a:lnTo>
                    <a:pt x="1539" y="1127"/>
                  </a:lnTo>
                  <a:lnTo>
                    <a:pt x="1470" y="1134"/>
                  </a:lnTo>
                  <a:lnTo>
                    <a:pt x="1470" y="1568"/>
                  </a:lnTo>
                  <a:lnTo>
                    <a:pt x="1125" y="1224"/>
                  </a:lnTo>
                  <a:lnTo>
                    <a:pt x="1028" y="1265"/>
                  </a:lnTo>
                  <a:lnTo>
                    <a:pt x="936" y="1312"/>
                  </a:lnTo>
                  <a:lnTo>
                    <a:pt x="847" y="1366"/>
                  </a:lnTo>
                  <a:lnTo>
                    <a:pt x="762" y="1424"/>
                  </a:lnTo>
                  <a:lnTo>
                    <a:pt x="682" y="1487"/>
                  </a:lnTo>
                  <a:lnTo>
                    <a:pt x="607" y="1556"/>
                  </a:lnTo>
                  <a:lnTo>
                    <a:pt x="536" y="1629"/>
                  </a:lnTo>
                  <a:lnTo>
                    <a:pt x="471" y="1706"/>
                  </a:lnTo>
                  <a:lnTo>
                    <a:pt x="411" y="1788"/>
                  </a:lnTo>
                  <a:lnTo>
                    <a:pt x="356" y="1873"/>
                  </a:lnTo>
                  <a:lnTo>
                    <a:pt x="308" y="1963"/>
                  </a:lnTo>
                  <a:lnTo>
                    <a:pt x="264" y="2055"/>
                  </a:lnTo>
                  <a:lnTo>
                    <a:pt x="227" y="2149"/>
                  </a:lnTo>
                  <a:lnTo>
                    <a:pt x="196" y="2248"/>
                  </a:lnTo>
                  <a:lnTo>
                    <a:pt x="172" y="2348"/>
                  </a:lnTo>
                  <a:lnTo>
                    <a:pt x="154" y="2449"/>
                  </a:lnTo>
                  <a:lnTo>
                    <a:pt x="143" y="2553"/>
                  </a:lnTo>
                  <a:lnTo>
                    <a:pt x="139" y="2659"/>
                  </a:lnTo>
                  <a:lnTo>
                    <a:pt x="143" y="2768"/>
                  </a:lnTo>
                  <a:lnTo>
                    <a:pt x="155" y="2876"/>
                  </a:lnTo>
                  <a:lnTo>
                    <a:pt x="174" y="2981"/>
                  </a:lnTo>
                  <a:lnTo>
                    <a:pt x="200" y="3084"/>
                  </a:lnTo>
                  <a:lnTo>
                    <a:pt x="233" y="3184"/>
                  </a:lnTo>
                  <a:lnTo>
                    <a:pt x="272" y="3281"/>
                  </a:lnTo>
                  <a:lnTo>
                    <a:pt x="317" y="3374"/>
                  </a:lnTo>
                  <a:lnTo>
                    <a:pt x="368" y="3465"/>
                  </a:lnTo>
                  <a:lnTo>
                    <a:pt x="425" y="3551"/>
                  </a:lnTo>
                  <a:lnTo>
                    <a:pt x="488" y="3632"/>
                  </a:lnTo>
                  <a:lnTo>
                    <a:pt x="556" y="3710"/>
                  </a:lnTo>
                  <a:lnTo>
                    <a:pt x="628" y="3782"/>
                  </a:lnTo>
                  <a:lnTo>
                    <a:pt x="706" y="3850"/>
                  </a:lnTo>
                  <a:lnTo>
                    <a:pt x="787" y="3913"/>
                  </a:lnTo>
                  <a:lnTo>
                    <a:pt x="873" y="3970"/>
                  </a:lnTo>
                  <a:lnTo>
                    <a:pt x="964" y="4021"/>
                  </a:lnTo>
                  <a:lnTo>
                    <a:pt x="1057" y="4066"/>
                  </a:lnTo>
                  <a:lnTo>
                    <a:pt x="1154" y="4105"/>
                  </a:lnTo>
                  <a:lnTo>
                    <a:pt x="1254" y="4138"/>
                  </a:lnTo>
                  <a:lnTo>
                    <a:pt x="1357" y="4164"/>
                  </a:lnTo>
                  <a:lnTo>
                    <a:pt x="1462" y="4183"/>
                  </a:lnTo>
                  <a:lnTo>
                    <a:pt x="1570" y="4195"/>
                  </a:lnTo>
                  <a:lnTo>
                    <a:pt x="1679" y="4199"/>
                  </a:lnTo>
                  <a:lnTo>
                    <a:pt x="1780" y="4195"/>
                  </a:lnTo>
                  <a:lnTo>
                    <a:pt x="1878" y="4186"/>
                  </a:lnTo>
                  <a:lnTo>
                    <a:pt x="1976" y="4170"/>
                  </a:lnTo>
                  <a:lnTo>
                    <a:pt x="2072" y="4147"/>
                  </a:lnTo>
                  <a:lnTo>
                    <a:pt x="2166" y="4118"/>
                  </a:lnTo>
                  <a:lnTo>
                    <a:pt x="2258" y="4084"/>
                  </a:lnTo>
                  <a:lnTo>
                    <a:pt x="2348" y="4044"/>
                  </a:lnTo>
                  <a:lnTo>
                    <a:pt x="2435" y="3998"/>
                  </a:lnTo>
                  <a:lnTo>
                    <a:pt x="2520" y="3946"/>
                  </a:lnTo>
                  <a:lnTo>
                    <a:pt x="2600" y="3890"/>
                  </a:lnTo>
                  <a:lnTo>
                    <a:pt x="2679" y="3827"/>
                  </a:lnTo>
                  <a:lnTo>
                    <a:pt x="2548" y="3697"/>
                  </a:lnTo>
                  <a:lnTo>
                    <a:pt x="2499" y="3706"/>
                  </a:lnTo>
                  <a:lnTo>
                    <a:pt x="2449" y="3708"/>
                  </a:lnTo>
                  <a:lnTo>
                    <a:pt x="2392" y="3704"/>
                  </a:lnTo>
                  <a:lnTo>
                    <a:pt x="2337" y="3694"/>
                  </a:lnTo>
                  <a:lnTo>
                    <a:pt x="2286" y="3675"/>
                  </a:lnTo>
                  <a:lnTo>
                    <a:pt x="2237" y="3650"/>
                  </a:lnTo>
                  <a:lnTo>
                    <a:pt x="2193" y="3620"/>
                  </a:lnTo>
                  <a:lnTo>
                    <a:pt x="2152" y="3585"/>
                  </a:lnTo>
                  <a:lnTo>
                    <a:pt x="2116" y="3545"/>
                  </a:lnTo>
                  <a:lnTo>
                    <a:pt x="2086" y="3501"/>
                  </a:lnTo>
                  <a:lnTo>
                    <a:pt x="2063" y="3452"/>
                  </a:lnTo>
                  <a:lnTo>
                    <a:pt x="2044" y="3399"/>
                  </a:lnTo>
                  <a:lnTo>
                    <a:pt x="2032" y="3346"/>
                  </a:lnTo>
                  <a:lnTo>
                    <a:pt x="2030" y="3289"/>
                  </a:lnTo>
                  <a:lnTo>
                    <a:pt x="2032" y="3231"/>
                  </a:lnTo>
                  <a:lnTo>
                    <a:pt x="2044" y="3177"/>
                  </a:lnTo>
                  <a:lnTo>
                    <a:pt x="2063" y="3125"/>
                  </a:lnTo>
                  <a:lnTo>
                    <a:pt x="2086" y="3077"/>
                  </a:lnTo>
                  <a:lnTo>
                    <a:pt x="2116" y="3033"/>
                  </a:lnTo>
                  <a:lnTo>
                    <a:pt x="2152" y="2992"/>
                  </a:lnTo>
                  <a:lnTo>
                    <a:pt x="2193" y="2956"/>
                  </a:lnTo>
                  <a:lnTo>
                    <a:pt x="2237" y="2926"/>
                  </a:lnTo>
                  <a:lnTo>
                    <a:pt x="2286" y="2901"/>
                  </a:lnTo>
                  <a:lnTo>
                    <a:pt x="2337" y="2884"/>
                  </a:lnTo>
                  <a:lnTo>
                    <a:pt x="2392" y="2872"/>
                  </a:lnTo>
                  <a:lnTo>
                    <a:pt x="2449" y="2868"/>
                  </a:lnTo>
                  <a:lnTo>
                    <a:pt x="2506" y="2872"/>
                  </a:lnTo>
                  <a:lnTo>
                    <a:pt x="2561" y="2884"/>
                  </a:lnTo>
                  <a:lnTo>
                    <a:pt x="2612" y="2901"/>
                  </a:lnTo>
                  <a:lnTo>
                    <a:pt x="2661" y="2926"/>
                  </a:lnTo>
                  <a:lnTo>
                    <a:pt x="2705" y="2956"/>
                  </a:lnTo>
                  <a:lnTo>
                    <a:pt x="2746" y="2992"/>
                  </a:lnTo>
                  <a:lnTo>
                    <a:pt x="2782" y="3033"/>
                  </a:lnTo>
                  <a:lnTo>
                    <a:pt x="2812" y="3077"/>
                  </a:lnTo>
                  <a:lnTo>
                    <a:pt x="2835" y="3125"/>
                  </a:lnTo>
                  <a:lnTo>
                    <a:pt x="2854" y="3177"/>
                  </a:lnTo>
                  <a:lnTo>
                    <a:pt x="2864" y="3231"/>
                  </a:lnTo>
                  <a:lnTo>
                    <a:pt x="2868" y="3289"/>
                  </a:lnTo>
                  <a:lnTo>
                    <a:pt x="2866" y="3339"/>
                  </a:lnTo>
                  <a:lnTo>
                    <a:pt x="2857" y="3388"/>
                  </a:lnTo>
                  <a:lnTo>
                    <a:pt x="2968" y="3499"/>
                  </a:lnTo>
                  <a:lnTo>
                    <a:pt x="3022" y="3411"/>
                  </a:lnTo>
                  <a:lnTo>
                    <a:pt x="3069" y="3321"/>
                  </a:lnTo>
                  <a:lnTo>
                    <a:pt x="3110" y="3226"/>
                  </a:lnTo>
                  <a:lnTo>
                    <a:pt x="3144" y="3131"/>
                  </a:lnTo>
                  <a:lnTo>
                    <a:pt x="3172" y="3033"/>
                  </a:lnTo>
                  <a:lnTo>
                    <a:pt x="3194" y="2933"/>
                  </a:lnTo>
                  <a:lnTo>
                    <a:pt x="3209" y="2832"/>
                  </a:lnTo>
                  <a:lnTo>
                    <a:pt x="3217" y="2729"/>
                  </a:lnTo>
                  <a:lnTo>
                    <a:pt x="1609" y="2729"/>
                  </a:lnTo>
                  <a:lnTo>
                    <a:pt x="1609" y="1121"/>
                  </a:lnTo>
                  <a:close/>
                  <a:moveTo>
                    <a:pt x="139" y="139"/>
                  </a:moveTo>
                  <a:lnTo>
                    <a:pt x="139" y="840"/>
                  </a:lnTo>
                  <a:lnTo>
                    <a:pt x="939" y="840"/>
                  </a:lnTo>
                  <a:lnTo>
                    <a:pt x="1329" y="1230"/>
                  </a:lnTo>
                  <a:lnTo>
                    <a:pt x="1329" y="139"/>
                  </a:lnTo>
                  <a:lnTo>
                    <a:pt x="139" y="139"/>
                  </a:lnTo>
                  <a:close/>
                  <a:moveTo>
                    <a:pt x="0" y="0"/>
                  </a:moveTo>
                  <a:lnTo>
                    <a:pt x="1470" y="0"/>
                  </a:lnTo>
                  <a:lnTo>
                    <a:pt x="1470" y="995"/>
                  </a:lnTo>
                  <a:lnTo>
                    <a:pt x="1539" y="987"/>
                  </a:lnTo>
                  <a:lnTo>
                    <a:pt x="1610" y="982"/>
                  </a:lnTo>
                  <a:lnTo>
                    <a:pt x="1679" y="979"/>
                  </a:lnTo>
                  <a:lnTo>
                    <a:pt x="1750" y="979"/>
                  </a:lnTo>
                  <a:lnTo>
                    <a:pt x="1750" y="2588"/>
                  </a:lnTo>
                  <a:lnTo>
                    <a:pt x="3359" y="2588"/>
                  </a:lnTo>
                  <a:lnTo>
                    <a:pt x="3359" y="2659"/>
                  </a:lnTo>
                  <a:lnTo>
                    <a:pt x="3355" y="2771"/>
                  </a:lnTo>
                  <a:lnTo>
                    <a:pt x="3344" y="2881"/>
                  </a:lnTo>
                  <a:lnTo>
                    <a:pt x="3326" y="2991"/>
                  </a:lnTo>
                  <a:lnTo>
                    <a:pt x="3300" y="3098"/>
                  </a:lnTo>
                  <a:lnTo>
                    <a:pt x="3267" y="3204"/>
                  </a:lnTo>
                  <a:lnTo>
                    <a:pt x="3227" y="3307"/>
                  </a:lnTo>
                  <a:lnTo>
                    <a:pt x="3181" y="3407"/>
                  </a:lnTo>
                  <a:lnTo>
                    <a:pt x="3129" y="3505"/>
                  </a:lnTo>
                  <a:lnTo>
                    <a:pt x="3068" y="3599"/>
                  </a:lnTo>
                  <a:lnTo>
                    <a:pt x="3303" y="3833"/>
                  </a:lnTo>
                  <a:lnTo>
                    <a:pt x="3328" y="3863"/>
                  </a:lnTo>
                  <a:lnTo>
                    <a:pt x="3347" y="3898"/>
                  </a:lnTo>
                  <a:lnTo>
                    <a:pt x="3360" y="3933"/>
                  </a:lnTo>
                  <a:lnTo>
                    <a:pt x="3367" y="3970"/>
                  </a:lnTo>
                  <a:lnTo>
                    <a:pt x="3367" y="4007"/>
                  </a:lnTo>
                  <a:lnTo>
                    <a:pt x="3360" y="4044"/>
                  </a:lnTo>
                  <a:lnTo>
                    <a:pt x="3347" y="4079"/>
                  </a:lnTo>
                  <a:lnTo>
                    <a:pt x="3328" y="4112"/>
                  </a:lnTo>
                  <a:lnTo>
                    <a:pt x="3303" y="4142"/>
                  </a:lnTo>
                  <a:lnTo>
                    <a:pt x="3276" y="4166"/>
                  </a:lnTo>
                  <a:lnTo>
                    <a:pt x="3247" y="4183"/>
                  </a:lnTo>
                  <a:lnTo>
                    <a:pt x="3215" y="4196"/>
                  </a:lnTo>
                  <a:lnTo>
                    <a:pt x="3183" y="4204"/>
                  </a:lnTo>
                  <a:lnTo>
                    <a:pt x="3148" y="4207"/>
                  </a:lnTo>
                  <a:lnTo>
                    <a:pt x="3115" y="4204"/>
                  </a:lnTo>
                  <a:lnTo>
                    <a:pt x="3083" y="4196"/>
                  </a:lnTo>
                  <a:lnTo>
                    <a:pt x="3051" y="4183"/>
                  </a:lnTo>
                  <a:lnTo>
                    <a:pt x="3021" y="4166"/>
                  </a:lnTo>
                  <a:lnTo>
                    <a:pt x="2995" y="4142"/>
                  </a:lnTo>
                  <a:lnTo>
                    <a:pt x="2778" y="3927"/>
                  </a:lnTo>
                  <a:lnTo>
                    <a:pt x="2692" y="3995"/>
                  </a:lnTo>
                  <a:lnTo>
                    <a:pt x="2603" y="4059"/>
                  </a:lnTo>
                  <a:lnTo>
                    <a:pt x="2511" y="4116"/>
                  </a:lnTo>
                  <a:lnTo>
                    <a:pt x="2415" y="4167"/>
                  </a:lnTo>
                  <a:lnTo>
                    <a:pt x="2316" y="4212"/>
                  </a:lnTo>
                  <a:lnTo>
                    <a:pt x="2215" y="4250"/>
                  </a:lnTo>
                  <a:lnTo>
                    <a:pt x="2111" y="4281"/>
                  </a:lnTo>
                  <a:lnTo>
                    <a:pt x="2006" y="4306"/>
                  </a:lnTo>
                  <a:lnTo>
                    <a:pt x="1898" y="4324"/>
                  </a:lnTo>
                  <a:lnTo>
                    <a:pt x="1789" y="4334"/>
                  </a:lnTo>
                  <a:lnTo>
                    <a:pt x="1679" y="4338"/>
                  </a:lnTo>
                  <a:lnTo>
                    <a:pt x="1559" y="4334"/>
                  </a:lnTo>
                  <a:lnTo>
                    <a:pt x="1442" y="4321"/>
                  </a:lnTo>
                  <a:lnTo>
                    <a:pt x="1326" y="4301"/>
                  </a:lnTo>
                  <a:lnTo>
                    <a:pt x="1215" y="4272"/>
                  </a:lnTo>
                  <a:lnTo>
                    <a:pt x="1106" y="4237"/>
                  </a:lnTo>
                  <a:lnTo>
                    <a:pt x="1000" y="4195"/>
                  </a:lnTo>
                  <a:lnTo>
                    <a:pt x="898" y="4145"/>
                  </a:lnTo>
                  <a:lnTo>
                    <a:pt x="801" y="4090"/>
                  </a:lnTo>
                  <a:lnTo>
                    <a:pt x="706" y="4026"/>
                  </a:lnTo>
                  <a:lnTo>
                    <a:pt x="617" y="3958"/>
                  </a:lnTo>
                  <a:lnTo>
                    <a:pt x="532" y="3884"/>
                  </a:lnTo>
                  <a:lnTo>
                    <a:pt x="454" y="3806"/>
                  </a:lnTo>
                  <a:lnTo>
                    <a:pt x="380" y="3721"/>
                  </a:lnTo>
                  <a:lnTo>
                    <a:pt x="312" y="3632"/>
                  </a:lnTo>
                  <a:lnTo>
                    <a:pt x="248" y="3537"/>
                  </a:lnTo>
                  <a:lnTo>
                    <a:pt x="193" y="3440"/>
                  </a:lnTo>
                  <a:lnTo>
                    <a:pt x="143" y="3338"/>
                  </a:lnTo>
                  <a:lnTo>
                    <a:pt x="101" y="3232"/>
                  </a:lnTo>
                  <a:lnTo>
                    <a:pt x="66" y="3123"/>
                  </a:lnTo>
                  <a:lnTo>
                    <a:pt x="37" y="3012"/>
                  </a:lnTo>
                  <a:lnTo>
                    <a:pt x="17" y="2896"/>
                  </a:lnTo>
                  <a:lnTo>
                    <a:pt x="4" y="2779"/>
                  </a:lnTo>
                  <a:lnTo>
                    <a:pt x="0" y="2659"/>
                  </a:lnTo>
                  <a:lnTo>
                    <a:pt x="4" y="2548"/>
                  </a:lnTo>
                  <a:lnTo>
                    <a:pt x="14" y="2437"/>
                  </a:lnTo>
                  <a:lnTo>
                    <a:pt x="33" y="2329"/>
                  </a:lnTo>
                  <a:lnTo>
                    <a:pt x="58" y="2223"/>
                  </a:lnTo>
                  <a:lnTo>
                    <a:pt x="89" y="2119"/>
                  </a:lnTo>
                  <a:lnTo>
                    <a:pt x="128" y="2018"/>
                  </a:lnTo>
                  <a:lnTo>
                    <a:pt x="172" y="1921"/>
                  </a:lnTo>
                  <a:lnTo>
                    <a:pt x="222" y="1825"/>
                  </a:lnTo>
                  <a:lnTo>
                    <a:pt x="279" y="1734"/>
                  </a:lnTo>
                  <a:lnTo>
                    <a:pt x="340" y="1646"/>
                  </a:lnTo>
                  <a:lnTo>
                    <a:pt x="409" y="1563"/>
                  </a:lnTo>
                  <a:lnTo>
                    <a:pt x="481" y="1483"/>
                  </a:lnTo>
                  <a:lnTo>
                    <a:pt x="559" y="1409"/>
                  </a:lnTo>
                  <a:lnTo>
                    <a:pt x="641" y="1340"/>
                  </a:lnTo>
                  <a:lnTo>
                    <a:pt x="730" y="1275"/>
                  </a:lnTo>
                  <a:lnTo>
                    <a:pt x="822" y="1216"/>
                  </a:lnTo>
                  <a:lnTo>
                    <a:pt x="918" y="1163"/>
                  </a:lnTo>
                  <a:lnTo>
                    <a:pt x="1017" y="1116"/>
                  </a:lnTo>
                  <a:lnTo>
                    <a:pt x="881" y="979"/>
                  </a:lnTo>
                  <a:lnTo>
                    <a:pt x="0" y="97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8" name="Rectangle 49"/>
            <p:cNvSpPr>
              <a:spLocks noChangeArrowheads="1"/>
            </p:cNvSpPr>
            <p:nvPr/>
          </p:nvSpPr>
          <p:spPr bwMode="auto">
            <a:xfrm>
              <a:off x="2249" y="109"/>
              <a:ext cx="304" cy="47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9" name="Rectangle 50"/>
            <p:cNvSpPr>
              <a:spLocks noChangeArrowheads="1"/>
            </p:cNvSpPr>
            <p:nvPr/>
          </p:nvSpPr>
          <p:spPr bwMode="auto">
            <a:xfrm>
              <a:off x="2249" y="203"/>
              <a:ext cx="304" cy="46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0" name="Rectangle 51"/>
            <p:cNvSpPr>
              <a:spLocks noChangeArrowheads="1"/>
            </p:cNvSpPr>
            <p:nvPr/>
          </p:nvSpPr>
          <p:spPr bwMode="auto">
            <a:xfrm>
              <a:off x="2949" y="1089"/>
              <a:ext cx="47" cy="47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1" name="Rectangle 52"/>
            <p:cNvSpPr>
              <a:spLocks noChangeArrowheads="1"/>
            </p:cNvSpPr>
            <p:nvPr/>
          </p:nvSpPr>
          <p:spPr bwMode="auto">
            <a:xfrm>
              <a:off x="2739" y="1089"/>
              <a:ext cx="47" cy="47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2" name="Rectangle 53"/>
            <p:cNvSpPr>
              <a:spLocks noChangeArrowheads="1"/>
            </p:cNvSpPr>
            <p:nvPr/>
          </p:nvSpPr>
          <p:spPr bwMode="auto">
            <a:xfrm>
              <a:off x="2646" y="1089"/>
              <a:ext cx="46" cy="47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3" name="Rectangle 54"/>
            <p:cNvSpPr>
              <a:spLocks noChangeArrowheads="1"/>
            </p:cNvSpPr>
            <p:nvPr/>
          </p:nvSpPr>
          <p:spPr bwMode="auto">
            <a:xfrm>
              <a:off x="2553" y="1089"/>
              <a:ext cx="46" cy="47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454" name="Freeform 126"/>
          <p:cNvSpPr>
            <a:spLocks noEditPoints="1"/>
          </p:cNvSpPr>
          <p:nvPr/>
        </p:nvSpPr>
        <p:spPr bwMode="auto">
          <a:xfrm>
            <a:off x="7090006" y="1648704"/>
            <a:ext cx="238950" cy="250664"/>
          </a:xfrm>
          <a:custGeom>
            <a:avLst/>
            <a:gdLst>
              <a:gd name="T0" fmla="*/ 1564 w 3059"/>
              <a:gd name="T1" fmla="*/ 2008 h 3212"/>
              <a:gd name="T2" fmla="*/ 1382 w 3059"/>
              <a:gd name="T3" fmla="*/ 2325 h 3212"/>
              <a:gd name="T4" fmla="*/ 1295 w 3059"/>
              <a:gd name="T5" fmla="*/ 2832 h 3212"/>
              <a:gd name="T6" fmla="*/ 1343 w 3059"/>
              <a:gd name="T7" fmla="*/ 3141 h 3212"/>
              <a:gd name="T8" fmla="*/ 1248 w 3059"/>
              <a:gd name="T9" fmla="*/ 3211 h 3212"/>
              <a:gd name="T10" fmla="*/ 1185 w 3059"/>
              <a:gd name="T11" fmla="*/ 3060 h 3212"/>
              <a:gd name="T12" fmla="*/ 1144 w 3059"/>
              <a:gd name="T13" fmla="*/ 2683 h 3212"/>
              <a:gd name="T14" fmla="*/ 963 w 3059"/>
              <a:gd name="T15" fmla="*/ 2290 h 3212"/>
              <a:gd name="T16" fmla="*/ 1178 w 3059"/>
              <a:gd name="T17" fmla="*/ 2558 h 3212"/>
              <a:gd name="T18" fmla="*/ 1356 w 3059"/>
              <a:gd name="T19" fmla="*/ 2122 h 3212"/>
              <a:gd name="T20" fmla="*/ 330 w 3059"/>
              <a:gd name="T21" fmla="*/ 1579 h 3212"/>
              <a:gd name="T22" fmla="*/ 696 w 3059"/>
              <a:gd name="T23" fmla="*/ 1656 h 3212"/>
              <a:gd name="T24" fmla="*/ 968 w 3059"/>
              <a:gd name="T25" fmla="*/ 1870 h 3212"/>
              <a:gd name="T26" fmla="*/ 985 w 3059"/>
              <a:gd name="T27" fmla="*/ 2232 h 3212"/>
              <a:gd name="T28" fmla="*/ 607 w 3059"/>
              <a:gd name="T29" fmla="*/ 1928 h 3212"/>
              <a:gd name="T30" fmla="*/ 880 w 3059"/>
              <a:gd name="T31" fmla="*/ 2190 h 3212"/>
              <a:gd name="T32" fmla="*/ 787 w 3059"/>
              <a:gd name="T33" fmla="*/ 2463 h 3212"/>
              <a:gd name="T34" fmla="*/ 495 w 3059"/>
              <a:gd name="T35" fmla="*/ 2393 h 3212"/>
              <a:gd name="T36" fmla="*/ 273 w 3059"/>
              <a:gd name="T37" fmla="*/ 2126 h 3212"/>
              <a:gd name="T38" fmla="*/ 104 w 3059"/>
              <a:gd name="T39" fmla="*/ 1749 h 3212"/>
              <a:gd name="T40" fmla="*/ 0 w 3059"/>
              <a:gd name="T41" fmla="*/ 1575 h 3212"/>
              <a:gd name="T42" fmla="*/ 153 w 3059"/>
              <a:gd name="T43" fmla="*/ 1571 h 3212"/>
              <a:gd name="T44" fmla="*/ 3023 w 3059"/>
              <a:gd name="T45" fmla="*/ 568 h 3212"/>
              <a:gd name="T46" fmla="*/ 3010 w 3059"/>
              <a:gd name="T47" fmla="*/ 1343 h 3212"/>
              <a:gd name="T48" fmla="*/ 2674 w 3059"/>
              <a:gd name="T49" fmla="*/ 1971 h 3212"/>
              <a:gd name="T50" fmla="*/ 2184 w 3059"/>
              <a:gd name="T51" fmla="*/ 2226 h 3212"/>
              <a:gd name="T52" fmla="*/ 1778 w 3059"/>
              <a:gd name="T53" fmla="*/ 2147 h 3212"/>
              <a:gd name="T54" fmla="*/ 1631 w 3059"/>
              <a:gd name="T55" fmla="*/ 1969 h 3212"/>
              <a:gd name="T56" fmla="*/ 1862 w 3059"/>
              <a:gd name="T57" fmla="*/ 1743 h 3212"/>
              <a:gd name="T58" fmla="*/ 2220 w 3059"/>
              <a:gd name="T59" fmla="*/ 1666 h 3212"/>
              <a:gd name="T60" fmla="*/ 2550 w 3059"/>
              <a:gd name="T61" fmla="*/ 1589 h 3212"/>
              <a:gd name="T62" fmla="*/ 2348 w 3059"/>
              <a:gd name="T63" fmla="*/ 1602 h 3212"/>
              <a:gd name="T64" fmla="*/ 2075 w 3059"/>
              <a:gd name="T65" fmla="*/ 1565 h 3212"/>
              <a:gd name="T66" fmla="*/ 2273 w 3059"/>
              <a:gd name="T67" fmla="*/ 1415 h 3212"/>
              <a:gd name="T68" fmla="*/ 2505 w 3059"/>
              <a:gd name="T69" fmla="*/ 1263 h 3212"/>
              <a:gd name="T70" fmla="*/ 2775 w 3059"/>
              <a:gd name="T71" fmla="*/ 1142 h 3212"/>
              <a:gd name="T72" fmla="*/ 2814 w 3059"/>
              <a:gd name="T73" fmla="*/ 1100 h 3212"/>
              <a:gd name="T74" fmla="*/ 2504 w 3059"/>
              <a:gd name="T75" fmla="*/ 1178 h 3212"/>
              <a:gd name="T76" fmla="*/ 2705 w 3059"/>
              <a:gd name="T77" fmla="*/ 696 h 3212"/>
              <a:gd name="T78" fmla="*/ 2707 w 3059"/>
              <a:gd name="T79" fmla="*/ 600 h 3212"/>
              <a:gd name="T80" fmla="*/ 2558 w 3059"/>
              <a:gd name="T81" fmla="*/ 918 h 3212"/>
              <a:gd name="T82" fmla="*/ 2409 w 3059"/>
              <a:gd name="T83" fmla="*/ 910 h 3212"/>
              <a:gd name="T84" fmla="*/ 2423 w 3059"/>
              <a:gd name="T85" fmla="*/ 788 h 3212"/>
              <a:gd name="T86" fmla="*/ 2343 w 3059"/>
              <a:gd name="T87" fmla="*/ 1000 h 3212"/>
              <a:gd name="T88" fmla="*/ 2245 w 3059"/>
              <a:gd name="T89" fmla="*/ 1319 h 3212"/>
              <a:gd name="T90" fmla="*/ 1987 w 3059"/>
              <a:gd name="T91" fmla="*/ 1497 h 3212"/>
              <a:gd name="T92" fmla="*/ 1953 w 3059"/>
              <a:gd name="T93" fmla="*/ 1197 h 3212"/>
              <a:gd name="T94" fmla="*/ 1957 w 3059"/>
              <a:gd name="T95" fmla="*/ 1008 h 3212"/>
              <a:gd name="T96" fmla="*/ 1880 w 3059"/>
              <a:gd name="T97" fmla="*/ 1312 h 3212"/>
              <a:gd name="T98" fmla="*/ 1869 w 3059"/>
              <a:gd name="T99" fmla="*/ 1598 h 3212"/>
              <a:gd name="T100" fmla="*/ 1702 w 3059"/>
              <a:gd name="T101" fmla="*/ 1738 h 3212"/>
              <a:gd name="T102" fmla="*/ 1405 w 3059"/>
              <a:gd name="T103" fmla="*/ 1866 h 3212"/>
              <a:gd name="T104" fmla="*/ 1260 w 3059"/>
              <a:gd name="T105" fmla="*/ 1446 h 3212"/>
              <a:gd name="T106" fmla="*/ 1443 w 3059"/>
              <a:gd name="T107" fmla="*/ 1026 h 3212"/>
              <a:gd name="T108" fmla="*/ 1782 w 3059"/>
              <a:gd name="T109" fmla="*/ 739 h 3212"/>
              <a:gd name="T110" fmla="*/ 2157 w 3059"/>
              <a:gd name="T111" fmla="*/ 598 h 3212"/>
              <a:gd name="T112" fmla="*/ 2467 w 3059"/>
              <a:gd name="T113" fmla="*/ 403 h 3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59" h="3212">
                <a:moveTo>
                  <a:pt x="1498" y="1948"/>
                </a:moveTo>
                <a:lnTo>
                  <a:pt x="1500" y="1950"/>
                </a:lnTo>
                <a:lnTo>
                  <a:pt x="1504" y="1955"/>
                </a:lnTo>
                <a:lnTo>
                  <a:pt x="1512" y="1961"/>
                </a:lnTo>
                <a:lnTo>
                  <a:pt x="1522" y="1971"/>
                </a:lnTo>
                <a:lnTo>
                  <a:pt x="1533" y="1979"/>
                </a:lnTo>
                <a:lnTo>
                  <a:pt x="1544" y="1990"/>
                </a:lnTo>
                <a:lnTo>
                  <a:pt x="1555" y="1999"/>
                </a:lnTo>
                <a:lnTo>
                  <a:pt x="1564" y="2008"/>
                </a:lnTo>
                <a:lnTo>
                  <a:pt x="1572" y="2014"/>
                </a:lnTo>
                <a:lnTo>
                  <a:pt x="1578" y="2019"/>
                </a:lnTo>
                <a:lnTo>
                  <a:pt x="1580" y="2022"/>
                </a:lnTo>
                <a:lnTo>
                  <a:pt x="1537" y="2066"/>
                </a:lnTo>
                <a:lnTo>
                  <a:pt x="1499" y="2112"/>
                </a:lnTo>
                <a:lnTo>
                  <a:pt x="1464" y="2163"/>
                </a:lnTo>
                <a:lnTo>
                  <a:pt x="1433" y="2216"/>
                </a:lnTo>
                <a:lnTo>
                  <a:pt x="1405" y="2269"/>
                </a:lnTo>
                <a:lnTo>
                  <a:pt x="1382" y="2325"/>
                </a:lnTo>
                <a:lnTo>
                  <a:pt x="1362" y="2382"/>
                </a:lnTo>
                <a:lnTo>
                  <a:pt x="1345" y="2440"/>
                </a:lnTo>
                <a:lnTo>
                  <a:pt x="1330" y="2498"/>
                </a:lnTo>
                <a:lnTo>
                  <a:pt x="1318" y="2556"/>
                </a:lnTo>
                <a:lnTo>
                  <a:pt x="1310" y="2614"/>
                </a:lnTo>
                <a:lnTo>
                  <a:pt x="1303" y="2671"/>
                </a:lnTo>
                <a:lnTo>
                  <a:pt x="1299" y="2727"/>
                </a:lnTo>
                <a:lnTo>
                  <a:pt x="1296" y="2781"/>
                </a:lnTo>
                <a:lnTo>
                  <a:pt x="1295" y="2832"/>
                </a:lnTo>
                <a:lnTo>
                  <a:pt x="1296" y="2882"/>
                </a:lnTo>
                <a:lnTo>
                  <a:pt x="1300" y="2928"/>
                </a:lnTo>
                <a:lnTo>
                  <a:pt x="1303" y="2972"/>
                </a:lnTo>
                <a:lnTo>
                  <a:pt x="1308" y="3012"/>
                </a:lnTo>
                <a:lnTo>
                  <a:pt x="1314" y="3048"/>
                </a:lnTo>
                <a:lnTo>
                  <a:pt x="1321" y="3078"/>
                </a:lnTo>
                <a:lnTo>
                  <a:pt x="1328" y="3105"/>
                </a:lnTo>
                <a:lnTo>
                  <a:pt x="1335" y="3126"/>
                </a:lnTo>
                <a:lnTo>
                  <a:pt x="1343" y="3141"/>
                </a:lnTo>
                <a:lnTo>
                  <a:pt x="1335" y="3164"/>
                </a:lnTo>
                <a:lnTo>
                  <a:pt x="1326" y="3182"/>
                </a:lnTo>
                <a:lnTo>
                  <a:pt x="1314" y="3194"/>
                </a:lnTo>
                <a:lnTo>
                  <a:pt x="1302" y="3204"/>
                </a:lnTo>
                <a:lnTo>
                  <a:pt x="1289" y="3209"/>
                </a:lnTo>
                <a:lnTo>
                  <a:pt x="1274" y="3212"/>
                </a:lnTo>
                <a:lnTo>
                  <a:pt x="1263" y="3212"/>
                </a:lnTo>
                <a:lnTo>
                  <a:pt x="1260" y="3212"/>
                </a:lnTo>
                <a:lnTo>
                  <a:pt x="1248" y="3211"/>
                </a:lnTo>
                <a:lnTo>
                  <a:pt x="1235" y="3209"/>
                </a:lnTo>
                <a:lnTo>
                  <a:pt x="1224" y="3206"/>
                </a:lnTo>
                <a:lnTo>
                  <a:pt x="1215" y="3202"/>
                </a:lnTo>
                <a:lnTo>
                  <a:pt x="1207" y="3198"/>
                </a:lnTo>
                <a:lnTo>
                  <a:pt x="1203" y="3196"/>
                </a:lnTo>
                <a:lnTo>
                  <a:pt x="1202" y="3195"/>
                </a:lnTo>
                <a:lnTo>
                  <a:pt x="1196" y="3148"/>
                </a:lnTo>
                <a:lnTo>
                  <a:pt x="1191" y="3103"/>
                </a:lnTo>
                <a:lnTo>
                  <a:pt x="1185" y="3060"/>
                </a:lnTo>
                <a:lnTo>
                  <a:pt x="1180" y="3019"/>
                </a:lnTo>
                <a:lnTo>
                  <a:pt x="1174" y="2977"/>
                </a:lnTo>
                <a:lnTo>
                  <a:pt x="1170" y="2935"/>
                </a:lnTo>
                <a:lnTo>
                  <a:pt x="1167" y="2890"/>
                </a:lnTo>
                <a:lnTo>
                  <a:pt x="1163" y="2843"/>
                </a:lnTo>
                <a:lnTo>
                  <a:pt x="1161" y="2791"/>
                </a:lnTo>
                <a:lnTo>
                  <a:pt x="1161" y="2734"/>
                </a:lnTo>
                <a:lnTo>
                  <a:pt x="1152" y="2712"/>
                </a:lnTo>
                <a:lnTo>
                  <a:pt x="1144" y="2683"/>
                </a:lnTo>
                <a:lnTo>
                  <a:pt x="1133" y="2649"/>
                </a:lnTo>
                <a:lnTo>
                  <a:pt x="1120" y="2610"/>
                </a:lnTo>
                <a:lnTo>
                  <a:pt x="1106" y="2568"/>
                </a:lnTo>
                <a:lnTo>
                  <a:pt x="1089" y="2522"/>
                </a:lnTo>
                <a:lnTo>
                  <a:pt x="1070" y="2476"/>
                </a:lnTo>
                <a:lnTo>
                  <a:pt x="1048" y="2429"/>
                </a:lnTo>
                <a:lnTo>
                  <a:pt x="1024" y="2381"/>
                </a:lnTo>
                <a:lnTo>
                  <a:pt x="995" y="2335"/>
                </a:lnTo>
                <a:lnTo>
                  <a:pt x="963" y="2290"/>
                </a:lnTo>
                <a:lnTo>
                  <a:pt x="973" y="2266"/>
                </a:lnTo>
                <a:lnTo>
                  <a:pt x="982" y="2240"/>
                </a:lnTo>
                <a:lnTo>
                  <a:pt x="1023" y="2291"/>
                </a:lnTo>
                <a:lnTo>
                  <a:pt x="1059" y="2341"/>
                </a:lnTo>
                <a:lnTo>
                  <a:pt x="1091" y="2390"/>
                </a:lnTo>
                <a:lnTo>
                  <a:pt x="1118" y="2436"/>
                </a:lnTo>
                <a:lnTo>
                  <a:pt x="1141" y="2480"/>
                </a:lnTo>
                <a:lnTo>
                  <a:pt x="1161" y="2521"/>
                </a:lnTo>
                <a:lnTo>
                  <a:pt x="1178" y="2558"/>
                </a:lnTo>
                <a:lnTo>
                  <a:pt x="1191" y="2591"/>
                </a:lnTo>
                <a:lnTo>
                  <a:pt x="1197" y="2528"/>
                </a:lnTo>
                <a:lnTo>
                  <a:pt x="1207" y="2465"/>
                </a:lnTo>
                <a:lnTo>
                  <a:pt x="1222" y="2406"/>
                </a:lnTo>
                <a:lnTo>
                  <a:pt x="1239" y="2347"/>
                </a:lnTo>
                <a:lnTo>
                  <a:pt x="1261" y="2290"/>
                </a:lnTo>
                <a:lnTo>
                  <a:pt x="1288" y="2235"/>
                </a:lnTo>
                <a:lnTo>
                  <a:pt x="1319" y="2178"/>
                </a:lnTo>
                <a:lnTo>
                  <a:pt x="1356" y="2122"/>
                </a:lnTo>
                <a:lnTo>
                  <a:pt x="1398" y="2065"/>
                </a:lnTo>
                <a:lnTo>
                  <a:pt x="1445" y="2007"/>
                </a:lnTo>
                <a:lnTo>
                  <a:pt x="1498" y="1948"/>
                </a:lnTo>
                <a:close/>
                <a:moveTo>
                  <a:pt x="153" y="1571"/>
                </a:moveTo>
                <a:lnTo>
                  <a:pt x="185" y="1571"/>
                </a:lnTo>
                <a:lnTo>
                  <a:pt x="219" y="1572"/>
                </a:lnTo>
                <a:lnTo>
                  <a:pt x="254" y="1573"/>
                </a:lnTo>
                <a:lnTo>
                  <a:pt x="291" y="1575"/>
                </a:lnTo>
                <a:lnTo>
                  <a:pt x="330" y="1579"/>
                </a:lnTo>
                <a:lnTo>
                  <a:pt x="369" y="1583"/>
                </a:lnTo>
                <a:lnTo>
                  <a:pt x="410" y="1587"/>
                </a:lnTo>
                <a:lnTo>
                  <a:pt x="451" y="1593"/>
                </a:lnTo>
                <a:lnTo>
                  <a:pt x="493" y="1600"/>
                </a:lnTo>
                <a:lnTo>
                  <a:pt x="534" y="1608"/>
                </a:lnTo>
                <a:lnTo>
                  <a:pt x="575" y="1618"/>
                </a:lnTo>
                <a:lnTo>
                  <a:pt x="616" y="1629"/>
                </a:lnTo>
                <a:lnTo>
                  <a:pt x="656" y="1642"/>
                </a:lnTo>
                <a:lnTo>
                  <a:pt x="696" y="1656"/>
                </a:lnTo>
                <a:lnTo>
                  <a:pt x="733" y="1671"/>
                </a:lnTo>
                <a:lnTo>
                  <a:pt x="771" y="1689"/>
                </a:lnTo>
                <a:lnTo>
                  <a:pt x="806" y="1708"/>
                </a:lnTo>
                <a:lnTo>
                  <a:pt x="839" y="1729"/>
                </a:lnTo>
                <a:lnTo>
                  <a:pt x="870" y="1754"/>
                </a:lnTo>
                <a:lnTo>
                  <a:pt x="898" y="1779"/>
                </a:lnTo>
                <a:lnTo>
                  <a:pt x="925" y="1806"/>
                </a:lnTo>
                <a:lnTo>
                  <a:pt x="948" y="1837"/>
                </a:lnTo>
                <a:lnTo>
                  <a:pt x="968" y="1870"/>
                </a:lnTo>
                <a:lnTo>
                  <a:pt x="985" y="1904"/>
                </a:lnTo>
                <a:lnTo>
                  <a:pt x="997" y="1942"/>
                </a:lnTo>
                <a:lnTo>
                  <a:pt x="1007" y="1982"/>
                </a:lnTo>
                <a:lnTo>
                  <a:pt x="1012" y="2026"/>
                </a:lnTo>
                <a:lnTo>
                  <a:pt x="1013" y="2072"/>
                </a:lnTo>
                <a:lnTo>
                  <a:pt x="1009" y="2121"/>
                </a:lnTo>
                <a:lnTo>
                  <a:pt x="1001" y="2173"/>
                </a:lnTo>
                <a:lnTo>
                  <a:pt x="986" y="2228"/>
                </a:lnTo>
                <a:lnTo>
                  <a:pt x="985" y="2232"/>
                </a:lnTo>
                <a:lnTo>
                  <a:pt x="983" y="2236"/>
                </a:lnTo>
                <a:lnTo>
                  <a:pt x="982" y="2240"/>
                </a:lnTo>
                <a:lnTo>
                  <a:pt x="941" y="2193"/>
                </a:lnTo>
                <a:lnTo>
                  <a:pt x="897" y="2147"/>
                </a:lnTo>
                <a:lnTo>
                  <a:pt x="849" y="2102"/>
                </a:lnTo>
                <a:lnTo>
                  <a:pt x="795" y="2056"/>
                </a:lnTo>
                <a:lnTo>
                  <a:pt x="737" y="2012"/>
                </a:lnTo>
                <a:lnTo>
                  <a:pt x="674" y="1969"/>
                </a:lnTo>
                <a:lnTo>
                  <a:pt x="607" y="1928"/>
                </a:lnTo>
                <a:lnTo>
                  <a:pt x="534" y="1888"/>
                </a:lnTo>
                <a:lnTo>
                  <a:pt x="455" y="1851"/>
                </a:lnTo>
                <a:lnTo>
                  <a:pt x="530" y="1896"/>
                </a:lnTo>
                <a:lnTo>
                  <a:pt x="599" y="1942"/>
                </a:lnTo>
                <a:lnTo>
                  <a:pt x="664" y="1991"/>
                </a:lnTo>
                <a:lnTo>
                  <a:pt x="725" y="2039"/>
                </a:lnTo>
                <a:lnTo>
                  <a:pt x="781" y="2090"/>
                </a:lnTo>
                <a:lnTo>
                  <a:pt x="832" y="2140"/>
                </a:lnTo>
                <a:lnTo>
                  <a:pt x="880" y="2190"/>
                </a:lnTo>
                <a:lnTo>
                  <a:pt x="924" y="2241"/>
                </a:lnTo>
                <a:lnTo>
                  <a:pt x="963" y="2290"/>
                </a:lnTo>
                <a:lnTo>
                  <a:pt x="945" y="2329"/>
                </a:lnTo>
                <a:lnTo>
                  <a:pt x="923" y="2364"/>
                </a:lnTo>
                <a:lnTo>
                  <a:pt x="898" y="2394"/>
                </a:lnTo>
                <a:lnTo>
                  <a:pt x="873" y="2418"/>
                </a:lnTo>
                <a:lnTo>
                  <a:pt x="846" y="2437"/>
                </a:lnTo>
                <a:lnTo>
                  <a:pt x="817" y="2453"/>
                </a:lnTo>
                <a:lnTo>
                  <a:pt x="787" y="2463"/>
                </a:lnTo>
                <a:lnTo>
                  <a:pt x="755" y="2470"/>
                </a:lnTo>
                <a:lnTo>
                  <a:pt x="724" y="2472"/>
                </a:lnTo>
                <a:lnTo>
                  <a:pt x="692" y="2471"/>
                </a:lnTo>
                <a:lnTo>
                  <a:pt x="659" y="2465"/>
                </a:lnTo>
                <a:lnTo>
                  <a:pt x="626" y="2457"/>
                </a:lnTo>
                <a:lnTo>
                  <a:pt x="593" y="2445"/>
                </a:lnTo>
                <a:lnTo>
                  <a:pt x="560" y="2431"/>
                </a:lnTo>
                <a:lnTo>
                  <a:pt x="527" y="2413"/>
                </a:lnTo>
                <a:lnTo>
                  <a:pt x="495" y="2393"/>
                </a:lnTo>
                <a:lnTo>
                  <a:pt x="464" y="2371"/>
                </a:lnTo>
                <a:lnTo>
                  <a:pt x="434" y="2345"/>
                </a:lnTo>
                <a:lnTo>
                  <a:pt x="406" y="2319"/>
                </a:lnTo>
                <a:lnTo>
                  <a:pt x="379" y="2290"/>
                </a:lnTo>
                <a:lnTo>
                  <a:pt x="353" y="2260"/>
                </a:lnTo>
                <a:lnTo>
                  <a:pt x="330" y="2228"/>
                </a:lnTo>
                <a:lnTo>
                  <a:pt x="309" y="2194"/>
                </a:lnTo>
                <a:lnTo>
                  <a:pt x="289" y="2161"/>
                </a:lnTo>
                <a:lnTo>
                  <a:pt x="273" y="2126"/>
                </a:lnTo>
                <a:lnTo>
                  <a:pt x="259" y="2090"/>
                </a:lnTo>
                <a:lnTo>
                  <a:pt x="242" y="2044"/>
                </a:lnTo>
                <a:lnTo>
                  <a:pt x="224" y="1997"/>
                </a:lnTo>
                <a:lnTo>
                  <a:pt x="205" y="1952"/>
                </a:lnTo>
                <a:lnTo>
                  <a:pt x="185" y="1908"/>
                </a:lnTo>
                <a:lnTo>
                  <a:pt x="165" y="1864"/>
                </a:lnTo>
                <a:lnTo>
                  <a:pt x="144" y="1824"/>
                </a:lnTo>
                <a:lnTo>
                  <a:pt x="124" y="1785"/>
                </a:lnTo>
                <a:lnTo>
                  <a:pt x="104" y="1749"/>
                </a:lnTo>
                <a:lnTo>
                  <a:pt x="86" y="1716"/>
                </a:lnTo>
                <a:lnTo>
                  <a:pt x="68" y="1685"/>
                </a:lnTo>
                <a:lnTo>
                  <a:pt x="52" y="1658"/>
                </a:lnTo>
                <a:lnTo>
                  <a:pt x="37" y="1633"/>
                </a:lnTo>
                <a:lnTo>
                  <a:pt x="24" y="1613"/>
                </a:lnTo>
                <a:lnTo>
                  <a:pt x="14" y="1598"/>
                </a:lnTo>
                <a:lnTo>
                  <a:pt x="7" y="1586"/>
                </a:lnTo>
                <a:lnTo>
                  <a:pt x="1" y="1579"/>
                </a:lnTo>
                <a:lnTo>
                  <a:pt x="0" y="1575"/>
                </a:lnTo>
                <a:lnTo>
                  <a:pt x="2" y="1575"/>
                </a:lnTo>
                <a:lnTo>
                  <a:pt x="9" y="1575"/>
                </a:lnTo>
                <a:lnTo>
                  <a:pt x="19" y="1574"/>
                </a:lnTo>
                <a:lnTo>
                  <a:pt x="33" y="1573"/>
                </a:lnTo>
                <a:lnTo>
                  <a:pt x="52" y="1572"/>
                </a:lnTo>
                <a:lnTo>
                  <a:pt x="73" y="1572"/>
                </a:lnTo>
                <a:lnTo>
                  <a:pt x="97" y="1571"/>
                </a:lnTo>
                <a:lnTo>
                  <a:pt x="123" y="1571"/>
                </a:lnTo>
                <a:lnTo>
                  <a:pt x="153" y="1571"/>
                </a:lnTo>
                <a:close/>
                <a:moveTo>
                  <a:pt x="2780" y="0"/>
                </a:moveTo>
                <a:lnTo>
                  <a:pt x="2780" y="0"/>
                </a:lnTo>
                <a:lnTo>
                  <a:pt x="2829" y="75"/>
                </a:lnTo>
                <a:lnTo>
                  <a:pt x="2873" y="152"/>
                </a:lnTo>
                <a:lnTo>
                  <a:pt x="2913" y="232"/>
                </a:lnTo>
                <a:lnTo>
                  <a:pt x="2947" y="313"/>
                </a:lnTo>
                <a:lnTo>
                  <a:pt x="2977" y="396"/>
                </a:lnTo>
                <a:lnTo>
                  <a:pt x="3002" y="482"/>
                </a:lnTo>
                <a:lnTo>
                  <a:pt x="3023" y="568"/>
                </a:lnTo>
                <a:lnTo>
                  <a:pt x="3038" y="655"/>
                </a:lnTo>
                <a:lnTo>
                  <a:pt x="3049" y="742"/>
                </a:lnTo>
                <a:lnTo>
                  <a:pt x="3057" y="830"/>
                </a:lnTo>
                <a:lnTo>
                  <a:pt x="3059" y="917"/>
                </a:lnTo>
                <a:lnTo>
                  <a:pt x="3058" y="1005"/>
                </a:lnTo>
                <a:lnTo>
                  <a:pt x="3052" y="1091"/>
                </a:lnTo>
                <a:lnTo>
                  <a:pt x="3041" y="1177"/>
                </a:lnTo>
                <a:lnTo>
                  <a:pt x="3028" y="1261"/>
                </a:lnTo>
                <a:lnTo>
                  <a:pt x="3010" y="1343"/>
                </a:lnTo>
                <a:lnTo>
                  <a:pt x="2988" y="1425"/>
                </a:lnTo>
                <a:lnTo>
                  <a:pt x="2962" y="1503"/>
                </a:lnTo>
                <a:lnTo>
                  <a:pt x="2933" y="1579"/>
                </a:lnTo>
                <a:lnTo>
                  <a:pt x="2900" y="1652"/>
                </a:lnTo>
                <a:lnTo>
                  <a:pt x="2862" y="1722"/>
                </a:lnTo>
                <a:lnTo>
                  <a:pt x="2821" y="1788"/>
                </a:lnTo>
                <a:lnTo>
                  <a:pt x="2778" y="1852"/>
                </a:lnTo>
                <a:lnTo>
                  <a:pt x="2730" y="1911"/>
                </a:lnTo>
                <a:lnTo>
                  <a:pt x="2674" y="1971"/>
                </a:lnTo>
                <a:lnTo>
                  <a:pt x="2618" y="2024"/>
                </a:lnTo>
                <a:lnTo>
                  <a:pt x="2562" y="2070"/>
                </a:lnTo>
                <a:lnTo>
                  <a:pt x="2507" y="2109"/>
                </a:lnTo>
                <a:lnTo>
                  <a:pt x="2451" y="2143"/>
                </a:lnTo>
                <a:lnTo>
                  <a:pt x="2396" y="2170"/>
                </a:lnTo>
                <a:lnTo>
                  <a:pt x="2342" y="2191"/>
                </a:lnTo>
                <a:lnTo>
                  <a:pt x="2288" y="2207"/>
                </a:lnTo>
                <a:lnTo>
                  <a:pt x="2235" y="2219"/>
                </a:lnTo>
                <a:lnTo>
                  <a:pt x="2184" y="2226"/>
                </a:lnTo>
                <a:lnTo>
                  <a:pt x="2133" y="2229"/>
                </a:lnTo>
                <a:lnTo>
                  <a:pt x="2083" y="2228"/>
                </a:lnTo>
                <a:lnTo>
                  <a:pt x="2034" y="2224"/>
                </a:lnTo>
                <a:lnTo>
                  <a:pt x="1988" y="2217"/>
                </a:lnTo>
                <a:lnTo>
                  <a:pt x="1942" y="2206"/>
                </a:lnTo>
                <a:lnTo>
                  <a:pt x="1899" y="2193"/>
                </a:lnTo>
                <a:lnTo>
                  <a:pt x="1856" y="2180"/>
                </a:lnTo>
                <a:lnTo>
                  <a:pt x="1816" y="2164"/>
                </a:lnTo>
                <a:lnTo>
                  <a:pt x="1778" y="2147"/>
                </a:lnTo>
                <a:lnTo>
                  <a:pt x="1743" y="2128"/>
                </a:lnTo>
                <a:lnTo>
                  <a:pt x="1709" y="2110"/>
                </a:lnTo>
                <a:lnTo>
                  <a:pt x="1678" y="2091"/>
                </a:lnTo>
                <a:lnTo>
                  <a:pt x="1649" y="2073"/>
                </a:lnTo>
                <a:lnTo>
                  <a:pt x="1623" y="2055"/>
                </a:lnTo>
                <a:lnTo>
                  <a:pt x="1600" y="2038"/>
                </a:lnTo>
                <a:lnTo>
                  <a:pt x="1580" y="2023"/>
                </a:lnTo>
                <a:lnTo>
                  <a:pt x="1605" y="1995"/>
                </a:lnTo>
                <a:lnTo>
                  <a:pt x="1631" y="1969"/>
                </a:lnTo>
                <a:lnTo>
                  <a:pt x="1654" y="1943"/>
                </a:lnTo>
                <a:lnTo>
                  <a:pt x="1677" y="1919"/>
                </a:lnTo>
                <a:lnTo>
                  <a:pt x="1699" y="1896"/>
                </a:lnTo>
                <a:lnTo>
                  <a:pt x="1723" y="1873"/>
                </a:lnTo>
                <a:lnTo>
                  <a:pt x="1746" y="1849"/>
                </a:lnTo>
                <a:lnTo>
                  <a:pt x="1773" y="1824"/>
                </a:lnTo>
                <a:lnTo>
                  <a:pt x="1800" y="1798"/>
                </a:lnTo>
                <a:lnTo>
                  <a:pt x="1830" y="1772"/>
                </a:lnTo>
                <a:lnTo>
                  <a:pt x="1862" y="1743"/>
                </a:lnTo>
                <a:lnTo>
                  <a:pt x="1898" y="1713"/>
                </a:lnTo>
                <a:lnTo>
                  <a:pt x="1939" y="1680"/>
                </a:lnTo>
                <a:lnTo>
                  <a:pt x="1983" y="1644"/>
                </a:lnTo>
                <a:lnTo>
                  <a:pt x="2019" y="1656"/>
                </a:lnTo>
                <a:lnTo>
                  <a:pt x="2056" y="1663"/>
                </a:lnTo>
                <a:lnTo>
                  <a:pt x="2096" y="1668"/>
                </a:lnTo>
                <a:lnTo>
                  <a:pt x="2136" y="1669"/>
                </a:lnTo>
                <a:lnTo>
                  <a:pt x="2178" y="1669"/>
                </a:lnTo>
                <a:lnTo>
                  <a:pt x="2220" y="1666"/>
                </a:lnTo>
                <a:lnTo>
                  <a:pt x="2263" y="1661"/>
                </a:lnTo>
                <a:lnTo>
                  <a:pt x="2305" y="1655"/>
                </a:lnTo>
                <a:lnTo>
                  <a:pt x="2345" y="1646"/>
                </a:lnTo>
                <a:lnTo>
                  <a:pt x="2385" y="1638"/>
                </a:lnTo>
                <a:lnTo>
                  <a:pt x="2423" y="1628"/>
                </a:lnTo>
                <a:lnTo>
                  <a:pt x="2460" y="1618"/>
                </a:lnTo>
                <a:lnTo>
                  <a:pt x="2493" y="1608"/>
                </a:lnTo>
                <a:lnTo>
                  <a:pt x="2522" y="1599"/>
                </a:lnTo>
                <a:lnTo>
                  <a:pt x="2550" y="1589"/>
                </a:lnTo>
                <a:lnTo>
                  <a:pt x="2573" y="1581"/>
                </a:lnTo>
                <a:lnTo>
                  <a:pt x="2592" y="1574"/>
                </a:lnTo>
                <a:lnTo>
                  <a:pt x="2605" y="1569"/>
                </a:lnTo>
                <a:lnTo>
                  <a:pt x="2614" y="1566"/>
                </a:lnTo>
                <a:lnTo>
                  <a:pt x="2617" y="1564"/>
                </a:lnTo>
                <a:lnTo>
                  <a:pt x="2543" y="1581"/>
                </a:lnTo>
                <a:lnTo>
                  <a:pt x="2474" y="1591"/>
                </a:lnTo>
                <a:lnTo>
                  <a:pt x="2409" y="1599"/>
                </a:lnTo>
                <a:lnTo>
                  <a:pt x="2348" y="1602"/>
                </a:lnTo>
                <a:lnTo>
                  <a:pt x="2290" y="1603"/>
                </a:lnTo>
                <a:lnTo>
                  <a:pt x="2239" y="1601"/>
                </a:lnTo>
                <a:lnTo>
                  <a:pt x="2191" y="1598"/>
                </a:lnTo>
                <a:lnTo>
                  <a:pt x="2150" y="1592"/>
                </a:lnTo>
                <a:lnTo>
                  <a:pt x="2113" y="1586"/>
                </a:lnTo>
                <a:lnTo>
                  <a:pt x="2084" y="1581"/>
                </a:lnTo>
                <a:lnTo>
                  <a:pt x="2061" y="1574"/>
                </a:lnTo>
                <a:lnTo>
                  <a:pt x="2065" y="1571"/>
                </a:lnTo>
                <a:lnTo>
                  <a:pt x="2075" y="1565"/>
                </a:lnTo>
                <a:lnTo>
                  <a:pt x="2087" y="1555"/>
                </a:lnTo>
                <a:lnTo>
                  <a:pt x="2103" y="1544"/>
                </a:lnTo>
                <a:lnTo>
                  <a:pt x="2122" y="1530"/>
                </a:lnTo>
                <a:lnTo>
                  <a:pt x="2144" y="1514"/>
                </a:lnTo>
                <a:lnTo>
                  <a:pt x="2167" y="1496"/>
                </a:lnTo>
                <a:lnTo>
                  <a:pt x="2193" y="1477"/>
                </a:lnTo>
                <a:lnTo>
                  <a:pt x="2219" y="1457"/>
                </a:lnTo>
                <a:lnTo>
                  <a:pt x="2245" y="1436"/>
                </a:lnTo>
                <a:lnTo>
                  <a:pt x="2273" y="1415"/>
                </a:lnTo>
                <a:lnTo>
                  <a:pt x="2299" y="1393"/>
                </a:lnTo>
                <a:lnTo>
                  <a:pt x="2324" y="1371"/>
                </a:lnTo>
                <a:lnTo>
                  <a:pt x="2350" y="1350"/>
                </a:lnTo>
                <a:lnTo>
                  <a:pt x="2373" y="1328"/>
                </a:lnTo>
                <a:lnTo>
                  <a:pt x="2393" y="1307"/>
                </a:lnTo>
                <a:lnTo>
                  <a:pt x="2411" y="1288"/>
                </a:lnTo>
                <a:lnTo>
                  <a:pt x="2427" y="1269"/>
                </a:lnTo>
                <a:lnTo>
                  <a:pt x="2466" y="1268"/>
                </a:lnTo>
                <a:lnTo>
                  <a:pt x="2505" y="1263"/>
                </a:lnTo>
                <a:lnTo>
                  <a:pt x="2542" y="1256"/>
                </a:lnTo>
                <a:lnTo>
                  <a:pt x="2577" y="1245"/>
                </a:lnTo>
                <a:lnTo>
                  <a:pt x="2613" y="1234"/>
                </a:lnTo>
                <a:lnTo>
                  <a:pt x="2644" y="1220"/>
                </a:lnTo>
                <a:lnTo>
                  <a:pt x="2675" y="1205"/>
                </a:lnTo>
                <a:lnTo>
                  <a:pt x="2704" y="1189"/>
                </a:lnTo>
                <a:lnTo>
                  <a:pt x="2730" y="1173"/>
                </a:lnTo>
                <a:lnTo>
                  <a:pt x="2754" y="1157"/>
                </a:lnTo>
                <a:lnTo>
                  <a:pt x="2775" y="1142"/>
                </a:lnTo>
                <a:lnTo>
                  <a:pt x="2794" y="1127"/>
                </a:lnTo>
                <a:lnTo>
                  <a:pt x="2811" y="1115"/>
                </a:lnTo>
                <a:lnTo>
                  <a:pt x="2823" y="1104"/>
                </a:lnTo>
                <a:lnTo>
                  <a:pt x="2831" y="1096"/>
                </a:lnTo>
                <a:lnTo>
                  <a:pt x="2837" y="1090"/>
                </a:lnTo>
                <a:lnTo>
                  <a:pt x="2839" y="1088"/>
                </a:lnTo>
                <a:lnTo>
                  <a:pt x="2835" y="1089"/>
                </a:lnTo>
                <a:lnTo>
                  <a:pt x="2827" y="1094"/>
                </a:lnTo>
                <a:lnTo>
                  <a:pt x="2814" y="1100"/>
                </a:lnTo>
                <a:lnTo>
                  <a:pt x="2797" y="1107"/>
                </a:lnTo>
                <a:lnTo>
                  <a:pt x="2775" y="1118"/>
                </a:lnTo>
                <a:lnTo>
                  <a:pt x="2750" y="1128"/>
                </a:lnTo>
                <a:lnTo>
                  <a:pt x="2719" y="1139"/>
                </a:lnTo>
                <a:lnTo>
                  <a:pt x="2685" y="1149"/>
                </a:lnTo>
                <a:lnTo>
                  <a:pt x="2646" y="1159"/>
                </a:lnTo>
                <a:lnTo>
                  <a:pt x="2603" y="1167"/>
                </a:lnTo>
                <a:lnTo>
                  <a:pt x="2555" y="1174"/>
                </a:lnTo>
                <a:lnTo>
                  <a:pt x="2504" y="1178"/>
                </a:lnTo>
                <a:lnTo>
                  <a:pt x="2544" y="1116"/>
                </a:lnTo>
                <a:lnTo>
                  <a:pt x="2581" y="1053"/>
                </a:lnTo>
                <a:lnTo>
                  <a:pt x="2611" y="994"/>
                </a:lnTo>
                <a:lnTo>
                  <a:pt x="2637" y="936"/>
                </a:lnTo>
                <a:lnTo>
                  <a:pt x="2658" y="882"/>
                </a:lnTo>
                <a:lnTo>
                  <a:pt x="2674" y="830"/>
                </a:lnTo>
                <a:lnTo>
                  <a:pt x="2688" y="781"/>
                </a:lnTo>
                <a:lnTo>
                  <a:pt x="2698" y="736"/>
                </a:lnTo>
                <a:lnTo>
                  <a:pt x="2705" y="696"/>
                </a:lnTo>
                <a:lnTo>
                  <a:pt x="2710" y="661"/>
                </a:lnTo>
                <a:lnTo>
                  <a:pt x="2714" y="631"/>
                </a:lnTo>
                <a:lnTo>
                  <a:pt x="2715" y="606"/>
                </a:lnTo>
                <a:lnTo>
                  <a:pt x="2716" y="589"/>
                </a:lnTo>
                <a:lnTo>
                  <a:pt x="2716" y="578"/>
                </a:lnTo>
                <a:lnTo>
                  <a:pt x="2716" y="575"/>
                </a:lnTo>
                <a:lnTo>
                  <a:pt x="2715" y="577"/>
                </a:lnTo>
                <a:lnTo>
                  <a:pt x="2712" y="586"/>
                </a:lnTo>
                <a:lnTo>
                  <a:pt x="2707" y="600"/>
                </a:lnTo>
                <a:lnTo>
                  <a:pt x="2699" y="620"/>
                </a:lnTo>
                <a:lnTo>
                  <a:pt x="2691" y="644"/>
                </a:lnTo>
                <a:lnTo>
                  <a:pt x="2679" y="673"/>
                </a:lnTo>
                <a:lnTo>
                  <a:pt x="2665" y="705"/>
                </a:lnTo>
                <a:lnTo>
                  <a:pt x="2649" y="742"/>
                </a:lnTo>
                <a:lnTo>
                  <a:pt x="2630" y="782"/>
                </a:lnTo>
                <a:lnTo>
                  <a:pt x="2608" y="825"/>
                </a:lnTo>
                <a:lnTo>
                  <a:pt x="2585" y="871"/>
                </a:lnTo>
                <a:lnTo>
                  <a:pt x="2558" y="918"/>
                </a:lnTo>
                <a:lnTo>
                  <a:pt x="2529" y="969"/>
                </a:lnTo>
                <a:lnTo>
                  <a:pt x="2497" y="1021"/>
                </a:lnTo>
                <a:lnTo>
                  <a:pt x="2462" y="1073"/>
                </a:lnTo>
                <a:lnTo>
                  <a:pt x="2423" y="1127"/>
                </a:lnTo>
                <a:lnTo>
                  <a:pt x="2415" y="1078"/>
                </a:lnTo>
                <a:lnTo>
                  <a:pt x="2410" y="1030"/>
                </a:lnTo>
                <a:lnTo>
                  <a:pt x="2407" y="987"/>
                </a:lnTo>
                <a:lnTo>
                  <a:pt x="2408" y="947"/>
                </a:lnTo>
                <a:lnTo>
                  <a:pt x="2409" y="910"/>
                </a:lnTo>
                <a:lnTo>
                  <a:pt x="2412" y="877"/>
                </a:lnTo>
                <a:lnTo>
                  <a:pt x="2417" y="849"/>
                </a:lnTo>
                <a:lnTo>
                  <a:pt x="2421" y="825"/>
                </a:lnTo>
                <a:lnTo>
                  <a:pt x="2425" y="806"/>
                </a:lnTo>
                <a:lnTo>
                  <a:pt x="2428" y="791"/>
                </a:lnTo>
                <a:lnTo>
                  <a:pt x="2430" y="782"/>
                </a:lnTo>
                <a:lnTo>
                  <a:pt x="2429" y="778"/>
                </a:lnTo>
                <a:lnTo>
                  <a:pt x="2428" y="780"/>
                </a:lnTo>
                <a:lnTo>
                  <a:pt x="2423" y="788"/>
                </a:lnTo>
                <a:lnTo>
                  <a:pt x="2417" y="798"/>
                </a:lnTo>
                <a:lnTo>
                  <a:pt x="2409" y="813"/>
                </a:lnTo>
                <a:lnTo>
                  <a:pt x="2400" y="832"/>
                </a:lnTo>
                <a:lnTo>
                  <a:pt x="2390" y="853"/>
                </a:lnTo>
                <a:lnTo>
                  <a:pt x="2379" y="877"/>
                </a:lnTo>
                <a:lnTo>
                  <a:pt x="2370" y="905"/>
                </a:lnTo>
                <a:lnTo>
                  <a:pt x="2360" y="934"/>
                </a:lnTo>
                <a:lnTo>
                  <a:pt x="2351" y="966"/>
                </a:lnTo>
                <a:lnTo>
                  <a:pt x="2343" y="1000"/>
                </a:lnTo>
                <a:lnTo>
                  <a:pt x="2338" y="1034"/>
                </a:lnTo>
                <a:lnTo>
                  <a:pt x="2333" y="1070"/>
                </a:lnTo>
                <a:lnTo>
                  <a:pt x="2333" y="1107"/>
                </a:lnTo>
                <a:lnTo>
                  <a:pt x="2335" y="1145"/>
                </a:lnTo>
                <a:lnTo>
                  <a:pt x="2341" y="1183"/>
                </a:lnTo>
                <a:lnTo>
                  <a:pt x="2351" y="1220"/>
                </a:lnTo>
                <a:lnTo>
                  <a:pt x="2318" y="1255"/>
                </a:lnTo>
                <a:lnTo>
                  <a:pt x="2283" y="1288"/>
                </a:lnTo>
                <a:lnTo>
                  <a:pt x="2245" y="1319"/>
                </a:lnTo>
                <a:lnTo>
                  <a:pt x="2208" y="1349"/>
                </a:lnTo>
                <a:lnTo>
                  <a:pt x="2171" y="1377"/>
                </a:lnTo>
                <a:lnTo>
                  <a:pt x="2133" y="1405"/>
                </a:lnTo>
                <a:lnTo>
                  <a:pt x="2098" y="1429"/>
                </a:lnTo>
                <a:lnTo>
                  <a:pt x="2065" y="1451"/>
                </a:lnTo>
                <a:lnTo>
                  <a:pt x="2035" y="1471"/>
                </a:lnTo>
                <a:lnTo>
                  <a:pt x="2009" y="1489"/>
                </a:lnTo>
                <a:lnTo>
                  <a:pt x="1989" y="1504"/>
                </a:lnTo>
                <a:lnTo>
                  <a:pt x="1987" y="1497"/>
                </a:lnTo>
                <a:lnTo>
                  <a:pt x="1983" y="1486"/>
                </a:lnTo>
                <a:lnTo>
                  <a:pt x="1978" y="1468"/>
                </a:lnTo>
                <a:lnTo>
                  <a:pt x="1973" y="1445"/>
                </a:lnTo>
                <a:lnTo>
                  <a:pt x="1967" y="1415"/>
                </a:lnTo>
                <a:lnTo>
                  <a:pt x="1963" y="1381"/>
                </a:lnTo>
                <a:lnTo>
                  <a:pt x="1958" y="1342"/>
                </a:lnTo>
                <a:lnTo>
                  <a:pt x="1954" y="1298"/>
                </a:lnTo>
                <a:lnTo>
                  <a:pt x="1953" y="1250"/>
                </a:lnTo>
                <a:lnTo>
                  <a:pt x="1953" y="1197"/>
                </a:lnTo>
                <a:lnTo>
                  <a:pt x="1955" y="1140"/>
                </a:lnTo>
                <a:lnTo>
                  <a:pt x="1961" y="1080"/>
                </a:lnTo>
                <a:lnTo>
                  <a:pt x="1969" y="1015"/>
                </a:lnTo>
                <a:lnTo>
                  <a:pt x="1983" y="948"/>
                </a:lnTo>
                <a:lnTo>
                  <a:pt x="1981" y="950"/>
                </a:lnTo>
                <a:lnTo>
                  <a:pt x="1977" y="959"/>
                </a:lnTo>
                <a:lnTo>
                  <a:pt x="1973" y="971"/>
                </a:lnTo>
                <a:lnTo>
                  <a:pt x="1965" y="988"/>
                </a:lnTo>
                <a:lnTo>
                  <a:pt x="1957" y="1008"/>
                </a:lnTo>
                <a:lnTo>
                  <a:pt x="1948" y="1033"/>
                </a:lnTo>
                <a:lnTo>
                  <a:pt x="1939" y="1061"/>
                </a:lnTo>
                <a:lnTo>
                  <a:pt x="1929" y="1091"/>
                </a:lnTo>
                <a:lnTo>
                  <a:pt x="1919" y="1124"/>
                </a:lnTo>
                <a:lnTo>
                  <a:pt x="1909" y="1159"/>
                </a:lnTo>
                <a:lnTo>
                  <a:pt x="1900" y="1196"/>
                </a:lnTo>
                <a:lnTo>
                  <a:pt x="1892" y="1234"/>
                </a:lnTo>
                <a:lnTo>
                  <a:pt x="1885" y="1272"/>
                </a:lnTo>
                <a:lnTo>
                  <a:pt x="1880" y="1312"/>
                </a:lnTo>
                <a:lnTo>
                  <a:pt x="1876" y="1351"/>
                </a:lnTo>
                <a:lnTo>
                  <a:pt x="1875" y="1390"/>
                </a:lnTo>
                <a:lnTo>
                  <a:pt x="1877" y="1428"/>
                </a:lnTo>
                <a:lnTo>
                  <a:pt x="1880" y="1465"/>
                </a:lnTo>
                <a:lnTo>
                  <a:pt x="1888" y="1501"/>
                </a:lnTo>
                <a:lnTo>
                  <a:pt x="1899" y="1534"/>
                </a:lnTo>
                <a:lnTo>
                  <a:pt x="1913" y="1565"/>
                </a:lnTo>
                <a:lnTo>
                  <a:pt x="1890" y="1582"/>
                </a:lnTo>
                <a:lnTo>
                  <a:pt x="1869" y="1598"/>
                </a:lnTo>
                <a:lnTo>
                  <a:pt x="1849" y="1612"/>
                </a:lnTo>
                <a:lnTo>
                  <a:pt x="1831" y="1627"/>
                </a:lnTo>
                <a:lnTo>
                  <a:pt x="1813" y="1641"/>
                </a:lnTo>
                <a:lnTo>
                  <a:pt x="1796" y="1655"/>
                </a:lnTo>
                <a:lnTo>
                  <a:pt x="1778" y="1669"/>
                </a:lnTo>
                <a:lnTo>
                  <a:pt x="1759" y="1685"/>
                </a:lnTo>
                <a:lnTo>
                  <a:pt x="1742" y="1701"/>
                </a:lnTo>
                <a:lnTo>
                  <a:pt x="1722" y="1719"/>
                </a:lnTo>
                <a:lnTo>
                  <a:pt x="1702" y="1738"/>
                </a:lnTo>
                <a:lnTo>
                  <a:pt x="1680" y="1760"/>
                </a:lnTo>
                <a:lnTo>
                  <a:pt x="1656" y="1783"/>
                </a:lnTo>
                <a:lnTo>
                  <a:pt x="1630" y="1810"/>
                </a:lnTo>
                <a:lnTo>
                  <a:pt x="1602" y="1839"/>
                </a:lnTo>
                <a:lnTo>
                  <a:pt x="1570" y="1871"/>
                </a:lnTo>
                <a:lnTo>
                  <a:pt x="1536" y="1908"/>
                </a:lnTo>
                <a:lnTo>
                  <a:pt x="1499" y="1947"/>
                </a:lnTo>
                <a:lnTo>
                  <a:pt x="1449" y="1908"/>
                </a:lnTo>
                <a:lnTo>
                  <a:pt x="1405" y="1866"/>
                </a:lnTo>
                <a:lnTo>
                  <a:pt x="1368" y="1824"/>
                </a:lnTo>
                <a:lnTo>
                  <a:pt x="1336" y="1780"/>
                </a:lnTo>
                <a:lnTo>
                  <a:pt x="1311" y="1735"/>
                </a:lnTo>
                <a:lnTo>
                  <a:pt x="1290" y="1688"/>
                </a:lnTo>
                <a:lnTo>
                  <a:pt x="1274" y="1641"/>
                </a:lnTo>
                <a:lnTo>
                  <a:pt x="1265" y="1593"/>
                </a:lnTo>
                <a:lnTo>
                  <a:pt x="1258" y="1544"/>
                </a:lnTo>
                <a:lnTo>
                  <a:pt x="1257" y="1495"/>
                </a:lnTo>
                <a:lnTo>
                  <a:pt x="1260" y="1446"/>
                </a:lnTo>
                <a:lnTo>
                  <a:pt x="1268" y="1397"/>
                </a:lnTo>
                <a:lnTo>
                  <a:pt x="1279" y="1348"/>
                </a:lnTo>
                <a:lnTo>
                  <a:pt x="1293" y="1299"/>
                </a:lnTo>
                <a:lnTo>
                  <a:pt x="1312" y="1252"/>
                </a:lnTo>
                <a:lnTo>
                  <a:pt x="1333" y="1204"/>
                </a:lnTo>
                <a:lnTo>
                  <a:pt x="1357" y="1158"/>
                </a:lnTo>
                <a:lnTo>
                  <a:pt x="1383" y="1112"/>
                </a:lnTo>
                <a:lnTo>
                  <a:pt x="1412" y="1068"/>
                </a:lnTo>
                <a:lnTo>
                  <a:pt x="1443" y="1026"/>
                </a:lnTo>
                <a:lnTo>
                  <a:pt x="1477" y="985"/>
                </a:lnTo>
                <a:lnTo>
                  <a:pt x="1511" y="946"/>
                </a:lnTo>
                <a:lnTo>
                  <a:pt x="1547" y="909"/>
                </a:lnTo>
                <a:lnTo>
                  <a:pt x="1584" y="874"/>
                </a:lnTo>
                <a:lnTo>
                  <a:pt x="1623" y="841"/>
                </a:lnTo>
                <a:lnTo>
                  <a:pt x="1663" y="812"/>
                </a:lnTo>
                <a:lnTo>
                  <a:pt x="1702" y="785"/>
                </a:lnTo>
                <a:lnTo>
                  <a:pt x="1743" y="760"/>
                </a:lnTo>
                <a:lnTo>
                  <a:pt x="1782" y="739"/>
                </a:lnTo>
                <a:lnTo>
                  <a:pt x="1823" y="721"/>
                </a:lnTo>
                <a:lnTo>
                  <a:pt x="1870" y="703"/>
                </a:lnTo>
                <a:lnTo>
                  <a:pt x="1917" y="685"/>
                </a:lnTo>
                <a:lnTo>
                  <a:pt x="1961" y="670"/>
                </a:lnTo>
                <a:lnTo>
                  <a:pt x="2003" y="655"/>
                </a:lnTo>
                <a:lnTo>
                  <a:pt x="2044" y="640"/>
                </a:lnTo>
                <a:lnTo>
                  <a:pt x="2083" y="626"/>
                </a:lnTo>
                <a:lnTo>
                  <a:pt x="2121" y="613"/>
                </a:lnTo>
                <a:lnTo>
                  <a:pt x="2157" y="598"/>
                </a:lnTo>
                <a:lnTo>
                  <a:pt x="2194" y="583"/>
                </a:lnTo>
                <a:lnTo>
                  <a:pt x="2229" y="567"/>
                </a:lnTo>
                <a:lnTo>
                  <a:pt x="2263" y="549"/>
                </a:lnTo>
                <a:lnTo>
                  <a:pt x="2297" y="531"/>
                </a:lnTo>
                <a:lnTo>
                  <a:pt x="2331" y="510"/>
                </a:lnTo>
                <a:lnTo>
                  <a:pt x="2365" y="487"/>
                </a:lnTo>
                <a:lnTo>
                  <a:pt x="2398" y="462"/>
                </a:lnTo>
                <a:lnTo>
                  <a:pt x="2433" y="433"/>
                </a:lnTo>
                <a:lnTo>
                  <a:pt x="2467" y="403"/>
                </a:lnTo>
                <a:lnTo>
                  <a:pt x="2503" y="368"/>
                </a:lnTo>
                <a:lnTo>
                  <a:pt x="2539" y="329"/>
                </a:lnTo>
                <a:lnTo>
                  <a:pt x="2575" y="286"/>
                </a:lnTo>
                <a:lnTo>
                  <a:pt x="2614" y="239"/>
                </a:lnTo>
                <a:lnTo>
                  <a:pt x="2653" y="188"/>
                </a:lnTo>
                <a:lnTo>
                  <a:pt x="2694" y="131"/>
                </a:lnTo>
                <a:lnTo>
                  <a:pt x="2736" y="67"/>
                </a:lnTo>
                <a:lnTo>
                  <a:pt x="2780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56" name="Freeform 121"/>
          <p:cNvSpPr>
            <a:spLocks noEditPoints="1"/>
          </p:cNvSpPr>
          <p:nvPr/>
        </p:nvSpPr>
        <p:spPr bwMode="auto">
          <a:xfrm>
            <a:off x="7792167" y="1649956"/>
            <a:ext cx="300031" cy="248160"/>
          </a:xfrm>
          <a:custGeom>
            <a:avLst/>
            <a:gdLst>
              <a:gd name="T0" fmla="*/ 2420 w 3539"/>
              <a:gd name="T1" fmla="*/ 2242 h 2928"/>
              <a:gd name="T2" fmla="*/ 2321 w 3539"/>
              <a:gd name="T3" fmla="*/ 2400 h 2928"/>
              <a:gd name="T4" fmla="*/ 2364 w 3539"/>
              <a:gd name="T5" fmla="*/ 2583 h 2928"/>
              <a:gd name="T6" fmla="*/ 2524 w 3539"/>
              <a:gd name="T7" fmla="*/ 2681 h 2928"/>
              <a:gd name="T8" fmla="*/ 2705 w 3539"/>
              <a:gd name="T9" fmla="*/ 2637 h 2928"/>
              <a:gd name="T10" fmla="*/ 2804 w 3539"/>
              <a:gd name="T11" fmla="*/ 2479 h 2928"/>
              <a:gd name="T12" fmla="*/ 2761 w 3539"/>
              <a:gd name="T13" fmla="*/ 2298 h 2928"/>
              <a:gd name="T14" fmla="*/ 2602 w 3539"/>
              <a:gd name="T15" fmla="*/ 2199 h 2928"/>
              <a:gd name="T16" fmla="*/ 743 w 3539"/>
              <a:gd name="T17" fmla="*/ 2221 h 2928"/>
              <a:gd name="T18" fmla="*/ 621 w 3539"/>
              <a:gd name="T19" fmla="*/ 2364 h 2928"/>
              <a:gd name="T20" fmla="*/ 636 w 3539"/>
              <a:gd name="T21" fmla="*/ 2551 h 2928"/>
              <a:gd name="T22" fmla="*/ 778 w 3539"/>
              <a:gd name="T23" fmla="*/ 2672 h 2928"/>
              <a:gd name="T24" fmla="*/ 964 w 3539"/>
              <a:gd name="T25" fmla="*/ 2658 h 2928"/>
              <a:gd name="T26" fmla="*/ 1087 w 3539"/>
              <a:gd name="T27" fmla="*/ 2516 h 2928"/>
              <a:gd name="T28" fmla="*/ 1073 w 3539"/>
              <a:gd name="T29" fmla="*/ 2329 h 2928"/>
              <a:gd name="T30" fmla="*/ 930 w 3539"/>
              <a:gd name="T31" fmla="*/ 2207 h 2928"/>
              <a:gd name="T32" fmla="*/ 767 w 3539"/>
              <a:gd name="T33" fmla="*/ 985 h 2928"/>
              <a:gd name="T34" fmla="*/ 366 w 3539"/>
              <a:gd name="T35" fmla="*/ 1464 h 2928"/>
              <a:gd name="T36" fmla="*/ 2119 w 3539"/>
              <a:gd name="T37" fmla="*/ 246 h 2928"/>
              <a:gd name="T38" fmla="*/ 2075 w 3539"/>
              <a:gd name="T39" fmla="*/ 305 h 2928"/>
              <a:gd name="T40" fmla="*/ 1604 w 3539"/>
              <a:gd name="T41" fmla="*/ 749 h 2928"/>
              <a:gd name="T42" fmla="*/ 1589 w 3539"/>
              <a:gd name="T43" fmla="*/ 1176 h 2928"/>
              <a:gd name="T44" fmla="*/ 1648 w 3539"/>
              <a:gd name="T45" fmla="*/ 1220 h 2928"/>
              <a:gd name="T46" fmla="*/ 2092 w 3539"/>
              <a:gd name="T47" fmla="*/ 1691 h 2928"/>
              <a:gd name="T48" fmla="*/ 2519 w 3539"/>
              <a:gd name="T49" fmla="*/ 1706 h 2928"/>
              <a:gd name="T50" fmla="*/ 2563 w 3539"/>
              <a:gd name="T51" fmla="*/ 1647 h 2928"/>
              <a:gd name="T52" fmla="*/ 3034 w 3539"/>
              <a:gd name="T53" fmla="*/ 1203 h 2928"/>
              <a:gd name="T54" fmla="*/ 3049 w 3539"/>
              <a:gd name="T55" fmla="*/ 776 h 2928"/>
              <a:gd name="T56" fmla="*/ 2990 w 3539"/>
              <a:gd name="T57" fmla="*/ 732 h 2928"/>
              <a:gd name="T58" fmla="*/ 2546 w 3539"/>
              <a:gd name="T59" fmla="*/ 261 h 2928"/>
              <a:gd name="T60" fmla="*/ 1221 w 3539"/>
              <a:gd name="T61" fmla="*/ 0 h 2928"/>
              <a:gd name="T62" fmla="*/ 3502 w 3539"/>
              <a:gd name="T63" fmla="*/ 36 h 2928"/>
              <a:gd name="T64" fmla="*/ 3539 w 3539"/>
              <a:gd name="T65" fmla="*/ 2318 h 2928"/>
              <a:gd name="T66" fmla="*/ 3484 w 3539"/>
              <a:gd name="T67" fmla="*/ 2420 h 2928"/>
              <a:gd name="T68" fmla="*/ 3048 w 3539"/>
              <a:gd name="T69" fmla="*/ 2496 h 2928"/>
              <a:gd name="T70" fmla="*/ 2946 w 3539"/>
              <a:gd name="T71" fmla="*/ 2743 h 2928"/>
              <a:gd name="T72" fmla="*/ 2726 w 3539"/>
              <a:gd name="T73" fmla="*/ 2901 h 2928"/>
              <a:gd name="T74" fmla="*/ 2452 w 3539"/>
              <a:gd name="T75" fmla="*/ 2916 h 2928"/>
              <a:gd name="T76" fmla="*/ 2217 w 3539"/>
              <a:gd name="T77" fmla="*/ 2784 h 2928"/>
              <a:gd name="T78" fmla="*/ 2086 w 3539"/>
              <a:gd name="T79" fmla="*/ 2551 h 2928"/>
              <a:gd name="T80" fmla="*/ 1331 w 3539"/>
              <a:gd name="T81" fmla="*/ 2551 h 2928"/>
              <a:gd name="T82" fmla="*/ 1199 w 3539"/>
              <a:gd name="T83" fmla="*/ 2784 h 2928"/>
              <a:gd name="T84" fmla="*/ 965 w 3539"/>
              <a:gd name="T85" fmla="*/ 2916 h 2928"/>
              <a:gd name="T86" fmla="*/ 692 w 3539"/>
              <a:gd name="T87" fmla="*/ 2901 h 2928"/>
              <a:gd name="T88" fmla="*/ 471 w 3539"/>
              <a:gd name="T89" fmla="*/ 2743 h 2928"/>
              <a:gd name="T90" fmla="*/ 369 w 3539"/>
              <a:gd name="T91" fmla="*/ 2496 h 2928"/>
              <a:gd name="T92" fmla="*/ 55 w 3539"/>
              <a:gd name="T93" fmla="*/ 2420 h 2928"/>
              <a:gd name="T94" fmla="*/ 0 w 3539"/>
              <a:gd name="T95" fmla="*/ 2318 h 2928"/>
              <a:gd name="T96" fmla="*/ 36 w 3539"/>
              <a:gd name="T97" fmla="*/ 2232 h 2928"/>
              <a:gd name="T98" fmla="*/ 122 w 3539"/>
              <a:gd name="T99" fmla="*/ 1403 h 2928"/>
              <a:gd name="T100" fmla="*/ 185 w 3539"/>
              <a:gd name="T101" fmla="*/ 1222 h 2928"/>
              <a:gd name="T102" fmla="*/ 682 w 3539"/>
              <a:gd name="T103" fmla="*/ 757 h 2928"/>
              <a:gd name="T104" fmla="*/ 1098 w 3539"/>
              <a:gd name="T105" fmla="*/ 122 h 2928"/>
              <a:gd name="T106" fmla="*/ 1153 w 3539"/>
              <a:gd name="T107" fmla="*/ 20 h 29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539" h="2928">
                <a:moveTo>
                  <a:pt x="2563" y="2196"/>
                </a:moveTo>
                <a:lnTo>
                  <a:pt x="2524" y="2199"/>
                </a:lnTo>
                <a:lnTo>
                  <a:pt x="2487" y="2207"/>
                </a:lnTo>
                <a:lnTo>
                  <a:pt x="2452" y="2221"/>
                </a:lnTo>
                <a:lnTo>
                  <a:pt x="2420" y="2242"/>
                </a:lnTo>
                <a:lnTo>
                  <a:pt x="2390" y="2268"/>
                </a:lnTo>
                <a:lnTo>
                  <a:pt x="2364" y="2298"/>
                </a:lnTo>
                <a:lnTo>
                  <a:pt x="2345" y="2329"/>
                </a:lnTo>
                <a:lnTo>
                  <a:pt x="2330" y="2364"/>
                </a:lnTo>
                <a:lnTo>
                  <a:pt x="2321" y="2400"/>
                </a:lnTo>
                <a:lnTo>
                  <a:pt x="2319" y="2440"/>
                </a:lnTo>
                <a:lnTo>
                  <a:pt x="2321" y="2479"/>
                </a:lnTo>
                <a:lnTo>
                  <a:pt x="2330" y="2516"/>
                </a:lnTo>
                <a:lnTo>
                  <a:pt x="2345" y="2551"/>
                </a:lnTo>
                <a:lnTo>
                  <a:pt x="2364" y="2583"/>
                </a:lnTo>
                <a:lnTo>
                  <a:pt x="2390" y="2613"/>
                </a:lnTo>
                <a:lnTo>
                  <a:pt x="2420" y="2637"/>
                </a:lnTo>
                <a:lnTo>
                  <a:pt x="2452" y="2658"/>
                </a:lnTo>
                <a:lnTo>
                  <a:pt x="2487" y="2672"/>
                </a:lnTo>
                <a:lnTo>
                  <a:pt x="2524" y="2681"/>
                </a:lnTo>
                <a:lnTo>
                  <a:pt x="2563" y="2684"/>
                </a:lnTo>
                <a:lnTo>
                  <a:pt x="2602" y="2681"/>
                </a:lnTo>
                <a:lnTo>
                  <a:pt x="2639" y="2672"/>
                </a:lnTo>
                <a:lnTo>
                  <a:pt x="2673" y="2658"/>
                </a:lnTo>
                <a:lnTo>
                  <a:pt x="2705" y="2637"/>
                </a:lnTo>
                <a:lnTo>
                  <a:pt x="2735" y="2613"/>
                </a:lnTo>
                <a:lnTo>
                  <a:pt x="2761" y="2583"/>
                </a:lnTo>
                <a:lnTo>
                  <a:pt x="2782" y="2551"/>
                </a:lnTo>
                <a:lnTo>
                  <a:pt x="2796" y="2516"/>
                </a:lnTo>
                <a:lnTo>
                  <a:pt x="2804" y="2479"/>
                </a:lnTo>
                <a:lnTo>
                  <a:pt x="2807" y="2440"/>
                </a:lnTo>
                <a:lnTo>
                  <a:pt x="2804" y="2400"/>
                </a:lnTo>
                <a:lnTo>
                  <a:pt x="2796" y="2364"/>
                </a:lnTo>
                <a:lnTo>
                  <a:pt x="2782" y="2329"/>
                </a:lnTo>
                <a:lnTo>
                  <a:pt x="2761" y="2298"/>
                </a:lnTo>
                <a:lnTo>
                  <a:pt x="2735" y="2268"/>
                </a:lnTo>
                <a:lnTo>
                  <a:pt x="2705" y="2242"/>
                </a:lnTo>
                <a:lnTo>
                  <a:pt x="2673" y="2221"/>
                </a:lnTo>
                <a:lnTo>
                  <a:pt x="2639" y="2207"/>
                </a:lnTo>
                <a:lnTo>
                  <a:pt x="2602" y="2199"/>
                </a:lnTo>
                <a:lnTo>
                  <a:pt x="2563" y="2196"/>
                </a:lnTo>
                <a:close/>
                <a:moveTo>
                  <a:pt x="854" y="2196"/>
                </a:moveTo>
                <a:lnTo>
                  <a:pt x="815" y="2199"/>
                </a:lnTo>
                <a:lnTo>
                  <a:pt x="778" y="2207"/>
                </a:lnTo>
                <a:lnTo>
                  <a:pt x="743" y="2221"/>
                </a:lnTo>
                <a:lnTo>
                  <a:pt x="711" y="2242"/>
                </a:lnTo>
                <a:lnTo>
                  <a:pt x="681" y="2268"/>
                </a:lnTo>
                <a:lnTo>
                  <a:pt x="655" y="2298"/>
                </a:lnTo>
                <a:lnTo>
                  <a:pt x="636" y="2329"/>
                </a:lnTo>
                <a:lnTo>
                  <a:pt x="621" y="2364"/>
                </a:lnTo>
                <a:lnTo>
                  <a:pt x="613" y="2400"/>
                </a:lnTo>
                <a:lnTo>
                  <a:pt x="610" y="2440"/>
                </a:lnTo>
                <a:lnTo>
                  <a:pt x="613" y="2479"/>
                </a:lnTo>
                <a:lnTo>
                  <a:pt x="621" y="2516"/>
                </a:lnTo>
                <a:lnTo>
                  <a:pt x="636" y="2551"/>
                </a:lnTo>
                <a:lnTo>
                  <a:pt x="655" y="2583"/>
                </a:lnTo>
                <a:lnTo>
                  <a:pt x="681" y="2613"/>
                </a:lnTo>
                <a:lnTo>
                  <a:pt x="711" y="2637"/>
                </a:lnTo>
                <a:lnTo>
                  <a:pt x="743" y="2658"/>
                </a:lnTo>
                <a:lnTo>
                  <a:pt x="778" y="2672"/>
                </a:lnTo>
                <a:lnTo>
                  <a:pt x="815" y="2681"/>
                </a:lnTo>
                <a:lnTo>
                  <a:pt x="854" y="2684"/>
                </a:lnTo>
                <a:lnTo>
                  <a:pt x="894" y="2681"/>
                </a:lnTo>
                <a:lnTo>
                  <a:pt x="930" y="2672"/>
                </a:lnTo>
                <a:lnTo>
                  <a:pt x="964" y="2658"/>
                </a:lnTo>
                <a:lnTo>
                  <a:pt x="997" y="2637"/>
                </a:lnTo>
                <a:lnTo>
                  <a:pt x="1027" y="2613"/>
                </a:lnTo>
                <a:lnTo>
                  <a:pt x="1052" y="2583"/>
                </a:lnTo>
                <a:lnTo>
                  <a:pt x="1073" y="2551"/>
                </a:lnTo>
                <a:lnTo>
                  <a:pt x="1087" y="2516"/>
                </a:lnTo>
                <a:lnTo>
                  <a:pt x="1095" y="2479"/>
                </a:lnTo>
                <a:lnTo>
                  <a:pt x="1098" y="2440"/>
                </a:lnTo>
                <a:lnTo>
                  <a:pt x="1095" y="2400"/>
                </a:lnTo>
                <a:lnTo>
                  <a:pt x="1087" y="2364"/>
                </a:lnTo>
                <a:lnTo>
                  <a:pt x="1073" y="2329"/>
                </a:lnTo>
                <a:lnTo>
                  <a:pt x="1052" y="2298"/>
                </a:lnTo>
                <a:lnTo>
                  <a:pt x="1027" y="2268"/>
                </a:lnTo>
                <a:lnTo>
                  <a:pt x="997" y="2242"/>
                </a:lnTo>
                <a:lnTo>
                  <a:pt x="964" y="2221"/>
                </a:lnTo>
                <a:lnTo>
                  <a:pt x="930" y="2207"/>
                </a:lnTo>
                <a:lnTo>
                  <a:pt x="894" y="2199"/>
                </a:lnTo>
                <a:lnTo>
                  <a:pt x="854" y="2196"/>
                </a:lnTo>
                <a:close/>
                <a:moveTo>
                  <a:pt x="797" y="975"/>
                </a:moveTo>
                <a:lnTo>
                  <a:pt x="781" y="980"/>
                </a:lnTo>
                <a:lnTo>
                  <a:pt x="767" y="985"/>
                </a:lnTo>
                <a:lnTo>
                  <a:pt x="755" y="993"/>
                </a:lnTo>
                <a:lnTo>
                  <a:pt x="383" y="1365"/>
                </a:lnTo>
                <a:lnTo>
                  <a:pt x="372" y="1386"/>
                </a:lnTo>
                <a:lnTo>
                  <a:pt x="366" y="1406"/>
                </a:lnTo>
                <a:lnTo>
                  <a:pt x="366" y="1464"/>
                </a:lnTo>
                <a:lnTo>
                  <a:pt x="1098" y="1464"/>
                </a:lnTo>
                <a:lnTo>
                  <a:pt x="1098" y="975"/>
                </a:lnTo>
                <a:lnTo>
                  <a:pt x="797" y="975"/>
                </a:lnTo>
                <a:close/>
                <a:moveTo>
                  <a:pt x="2136" y="244"/>
                </a:moveTo>
                <a:lnTo>
                  <a:pt x="2119" y="246"/>
                </a:lnTo>
                <a:lnTo>
                  <a:pt x="2105" y="252"/>
                </a:lnTo>
                <a:lnTo>
                  <a:pt x="2092" y="261"/>
                </a:lnTo>
                <a:lnTo>
                  <a:pt x="2082" y="273"/>
                </a:lnTo>
                <a:lnTo>
                  <a:pt x="2077" y="288"/>
                </a:lnTo>
                <a:lnTo>
                  <a:pt x="2075" y="305"/>
                </a:lnTo>
                <a:lnTo>
                  <a:pt x="2075" y="732"/>
                </a:lnTo>
                <a:lnTo>
                  <a:pt x="1648" y="732"/>
                </a:lnTo>
                <a:lnTo>
                  <a:pt x="1631" y="734"/>
                </a:lnTo>
                <a:lnTo>
                  <a:pt x="1617" y="740"/>
                </a:lnTo>
                <a:lnTo>
                  <a:pt x="1604" y="749"/>
                </a:lnTo>
                <a:lnTo>
                  <a:pt x="1594" y="762"/>
                </a:lnTo>
                <a:lnTo>
                  <a:pt x="1589" y="776"/>
                </a:lnTo>
                <a:lnTo>
                  <a:pt x="1587" y="793"/>
                </a:lnTo>
                <a:lnTo>
                  <a:pt x="1587" y="1159"/>
                </a:lnTo>
                <a:lnTo>
                  <a:pt x="1589" y="1176"/>
                </a:lnTo>
                <a:lnTo>
                  <a:pt x="1594" y="1190"/>
                </a:lnTo>
                <a:lnTo>
                  <a:pt x="1604" y="1203"/>
                </a:lnTo>
                <a:lnTo>
                  <a:pt x="1617" y="1212"/>
                </a:lnTo>
                <a:lnTo>
                  <a:pt x="1631" y="1218"/>
                </a:lnTo>
                <a:lnTo>
                  <a:pt x="1648" y="1220"/>
                </a:lnTo>
                <a:lnTo>
                  <a:pt x="2075" y="1220"/>
                </a:lnTo>
                <a:lnTo>
                  <a:pt x="2075" y="1647"/>
                </a:lnTo>
                <a:lnTo>
                  <a:pt x="2077" y="1664"/>
                </a:lnTo>
                <a:lnTo>
                  <a:pt x="2082" y="1678"/>
                </a:lnTo>
                <a:lnTo>
                  <a:pt x="2092" y="1691"/>
                </a:lnTo>
                <a:lnTo>
                  <a:pt x="2105" y="1700"/>
                </a:lnTo>
                <a:lnTo>
                  <a:pt x="2119" y="1706"/>
                </a:lnTo>
                <a:lnTo>
                  <a:pt x="2136" y="1708"/>
                </a:lnTo>
                <a:lnTo>
                  <a:pt x="2502" y="1708"/>
                </a:lnTo>
                <a:lnTo>
                  <a:pt x="2519" y="1706"/>
                </a:lnTo>
                <a:lnTo>
                  <a:pt x="2534" y="1700"/>
                </a:lnTo>
                <a:lnTo>
                  <a:pt x="2546" y="1691"/>
                </a:lnTo>
                <a:lnTo>
                  <a:pt x="2555" y="1678"/>
                </a:lnTo>
                <a:lnTo>
                  <a:pt x="2561" y="1664"/>
                </a:lnTo>
                <a:lnTo>
                  <a:pt x="2563" y="1647"/>
                </a:lnTo>
                <a:lnTo>
                  <a:pt x="2563" y="1220"/>
                </a:lnTo>
                <a:lnTo>
                  <a:pt x="2990" y="1220"/>
                </a:lnTo>
                <a:lnTo>
                  <a:pt x="3007" y="1218"/>
                </a:lnTo>
                <a:lnTo>
                  <a:pt x="3022" y="1212"/>
                </a:lnTo>
                <a:lnTo>
                  <a:pt x="3034" y="1203"/>
                </a:lnTo>
                <a:lnTo>
                  <a:pt x="3043" y="1190"/>
                </a:lnTo>
                <a:lnTo>
                  <a:pt x="3049" y="1176"/>
                </a:lnTo>
                <a:lnTo>
                  <a:pt x="3051" y="1159"/>
                </a:lnTo>
                <a:lnTo>
                  <a:pt x="3051" y="793"/>
                </a:lnTo>
                <a:lnTo>
                  <a:pt x="3049" y="776"/>
                </a:lnTo>
                <a:lnTo>
                  <a:pt x="3043" y="762"/>
                </a:lnTo>
                <a:lnTo>
                  <a:pt x="3034" y="749"/>
                </a:lnTo>
                <a:lnTo>
                  <a:pt x="3022" y="740"/>
                </a:lnTo>
                <a:lnTo>
                  <a:pt x="3007" y="734"/>
                </a:lnTo>
                <a:lnTo>
                  <a:pt x="2990" y="732"/>
                </a:lnTo>
                <a:lnTo>
                  <a:pt x="2563" y="732"/>
                </a:lnTo>
                <a:lnTo>
                  <a:pt x="2563" y="305"/>
                </a:lnTo>
                <a:lnTo>
                  <a:pt x="2561" y="288"/>
                </a:lnTo>
                <a:lnTo>
                  <a:pt x="2555" y="273"/>
                </a:lnTo>
                <a:lnTo>
                  <a:pt x="2546" y="261"/>
                </a:lnTo>
                <a:lnTo>
                  <a:pt x="2534" y="252"/>
                </a:lnTo>
                <a:lnTo>
                  <a:pt x="2519" y="246"/>
                </a:lnTo>
                <a:lnTo>
                  <a:pt x="2502" y="244"/>
                </a:lnTo>
                <a:lnTo>
                  <a:pt x="2136" y="244"/>
                </a:lnTo>
                <a:close/>
                <a:moveTo>
                  <a:pt x="1221" y="0"/>
                </a:moveTo>
                <a:lnTo>
                  <a:pt x="3417" y="0"/>
                </a:lnTo>
                <a:lnTo>
                  <a:pt x="3441" y="2"/>
                </a:lnTo>
                <a:lnTo>
                  <a:pt x="3464" y="9"/>
                </a:lnTo>
                <a:lnTo>
                  <a:pt x="3484" y="20"/>
                </a:lnTo>
                <a:lnTo>
                  <a:pt x="3502" y="36"/>
                </a:lnTo>
                <a:lnTo>
                  <a:pt x="3519" y="55"/>
                </a:lnTo>
                <a:lnTo>
                  <a:pt x="3530" y="76"/>
                </a:lnTo>
                <a:lnTo>
                  <a:pt x="3537" y="98"/>
                </a:lnTo>
                <a:lnTo>
                  <a:pt x="3539" y="122"/>
                </a:lnTo>
                <a:lnTo>
                  <a:pt x="3539" y="2318"/>
                </a:lnTo>
                <a:lnTo>
                  <a:pt x="3537" y="2342"/>
                </a:lnTo>
                <a:lnTo>
                  <a:pt x="3530" y="2364"/>
                </a:lnTo>
                <a:lnTo>
                  <a:pt x="3519" y="2384"/>
                </a:lnTo>
                <a:lnTo>
                  <a:pt x="3502" y="2404"/>
                </a:lnTo>
                <a:lnTo>
                  <a:pt x="3484" y="2420"/>
                </a:lnTo>
                <a:lnTo>
                  <a:pt x="3464" y="2431"/>
                </a:lnTo>
                <a:lnTo>
                  <a:pt x="3441" y="2438"/>
                </a:lnTo>
                <a:lnTo>
                  <a:pt x="3417" y="2440"/>
                </a:lnTo>
                <a:lnTo>
                  <a:pt x="3051" y="2440"/>
                </a:lnTo>
                <a:lnTo>
                  <a:pt x="3048" y="2496"/>
                </a:lnTo>
                <a:lnTo>
                  <a:pt x="3039" y="2551"/>
                </a:lnTo>
                <a:lnTo>
                  <a:pt x="3025" y="2602"/>
                </a:lnTo>
                <a:lnTo>
                  <a:pt x="3005" y="2651"/>
                </a:lnTo>
                <a:lnTo>
                  <a:pt x="2978" y="2699"/>
                </a:lnTo>
                <a:lnTo>
                  <a:pt x="2946" y="2743"/>
                </a:lnTo>
                <a:lnTo>
                  <a:pt x="2908" y="2784"/>
                </a:lnTo>
                <a:lnTo>
                  <a:pt x="2866" y="2823"/>
                </a:lnTo>
                <a:lnTo>
                  <a:pt x="2821" y="2855"/>
                </a:lnTo>
                <a:lnTo>
                  <a:pt x="2774" y="2881"/>
                </a:lnTo>
                <a:lnTo>
                  <a:pt x="2726" y="2901"/>
                </a:lnTo>
                <a:lnTo>
                  <a:pt x="2673" y="2916"/>
                </a:lnTo>
                <a:lnTo>
                  <a:pt x="2620" y="2925"/>
                </a:lnTo>
                <a:lnTo>
                  <a:pt x="2563" y="2928"/>
                </a:lnTo>
                <a:lnTo>
                  <a:pt x="2506" y="2925"/>
                </a:lnTo>
                <a:lnTo>
                  <a:pt x="2452" y="2916"/>
                </a:lnTo>
                <a:lnTo>
                  <a:pt x="2401" y="2901"/>
                </a:lnTo>
                <a:lnTo>
                  <a:pt x="2351" y="2881"/>
                </a:lnTo>
                <a:lnTo>
                  <a:pt x="2304" y="2855"/>
                </a:lnTo>
                <a:lnTo>
                  <a:pt x="2260" y="2823"/>
                </a:lnTo>
                <a:lnTo>
                  <a:pt x="2217" y="2784"/>
                </a:lnTo>
                <a:lnTo>
                  <a:pt x="2180" y="2743"/>
                </a:lnTo>
                <a:lnTo>
                  <a:pt x="2148" y="2699"/>
                </a:lnTo>
                <a:lnTo>
                  <a:pt x="2122" y="2651"/>
                </a:lnTo>
                <a:lnTo>
                  <a:pt x="2101" y="2602"/>
                </a:lnTo>
                <a:lnTo>
                  <a:pt x="2086" y="2551"/>
                </a:lnTo>
                <a:lnTo>
                  <a:pt x="2078" y="2496"/>
                </a:lnTo>
                <a:lnTo>
                  <a:pt x="2075" y="2440"/>
                </a:lnTo>
                <a:lnTo>
                  <a:pt x="1342" y="2440"/>
                </a:lnTo>
                <a:lnTo>
                  <a:pt x="1340" y="2496"/>
                </a:lnTo>
                <a:lnTo>
                  <a:pt x="1331" y="2551"/>
                </a:lnTo>
                <a:lnTo>
                  <a:pt x="1316" y="2602"/>
                </a:lnTo>
                <a:lnTo>
                  <a:pt x="1296" y="2651"/>
                </a:lnTo>
                <a:lnTo>
                  <a:pt x="1269" y="2699"/>
                </a:lnTo>
                <a:lnTo>
                  <a:pt x="1238" y="2743"/>
                </a:lnTo>
                <a:lnTo>
                  <a:pt x="1199" y="2784"/>
                </a:lnTo>
                <a:lnTo>
                  <a:pt x="1157" y="2823"/>
                </a:lnTo>
                <a:lnTo>
                  <a:pt x="1112" y="2855"/>
                </a:lnTo>
                <a:lnTo>
                  <a:pt x="1066" y="2881"/>
                </a:lnTo>
                <a:lnTo>
                  <a:pt x="1017" y="2901"/>
                </a:lnTo>
                <a:lnTo>
                  <a:pt x="965" y="2916"/>
                </a:lnTo>
                <a:lnTo>
                  <a:pt x="911" y="2925"/>
                </a:lnTo>
                <a:lnTo>
                  <a:pt x="854" y="2928"/>
                </a:lnTo>
                <a:lnTo>
                  <a:pt x="798" y="2925"/>
                </a:lnTo>
                <a:lnTo>
                  <a:pt x="743" y="2916"/>
                </a:lnTo>
                <a:lnTo>
                  <a:pt x="692" y="2901"/>
                </a:lnTo>
                <a:lnTo>
                  <a:pt x="643" y="2881"/>
                </a:lnTo>
                <a:lnTo>
                  <a:pt x="595" y="2855"/>
                </a:lnTo>
                <a:lnTo>
                  <a:pt x="551" y="2823"/>
                </a:lnTo>
                <a:lnTo>
                  <a:pt x="510" y="2784"/>
                </a:lnTo>
                <a:lnTo>
                  <a:pt x="471" y="2743"/>
                </a:lnTo>
                <a:lnTo>
                  <a:pt x="439" y="2699"/>
                </a:lnTo>
                <a:lnTo>
                  <a:pt x="413" y="2651"/>
                </a:lnTo>
                <a:lnTo>
                  <a:pt x="393" y="2602"/>
                </a:lnTo>
                <a:lnTo>
                  <a:pt x="378" y="2551"/>
                </a:lnTo>
                <a:lnTo>
                  <a:pt x="369" y="2496"/>
                </a:lnTo>
                <a:lnTo>
                  <a:pt x="366" y="2440"/>
                </a:lnTo>
                <a:lnTo>
                  <a:pt x="122" y="2440"/>
                </a:lnTo>
                <a:lnTo>
                  <a:pt x="98" y="2438"/>
                </a:lnTo>
                <a:lnTo>
                  <a:pt x="76" y="2431"/>
                </a:lnTo>
                <a:lnTo>
                  <a:pt x="55" y="2420"/>
                </a:lnTo>
                <a:lnTo>
                  <a:pt x="36" y="2404"/>
                </a:lnTo>
                <a:lnTo>
                  <a:pt x="20" y="2384"/>
                </a:lnTo>
                <a:lnTo>
                  <a:pt x="9" y="2364"/>
                </a:lnTo>
                <a:lnTo>
                  <a:pt x="2" y="2342"/>
                </a:lnTo>
                <a:lnTo>
                  <a:pt x="0" y="2318"/>
                </a:lnTo>
                <a:lnTo>
                  <a:pt x="0" y="2318"/>
                </a:lnTo>
                <a:lnTo>
                  <a:pt x="2" y="2294"/>
                </a:lnTo>
                <a:lnTo>
                  <a:pt x="9" y="2272"/>
                </a:lnTo>
                <a:lnTo>
                  <a:pt x="20" y="2250"/>
                </a:lnTo>
                <a:lnTo>
                  <a:pt x="36" y="2232"/>
                </a:lnTo>
                <a:lnTo>
                  <a:pt x="55" y="2216"/>
                </a:lnTo>
                <a:lnTo>
                  <a:pt x="76" y="2205"/>
                </a:lnTo>
                <a:lnTo>
                  <a:pt x="98" y="2198"/>
                </a:lnTo>
                <a:lnTo>
                  <a:pt x="122" y="2196"/>
                </a:lnTo>
                <a:lnTo>
                  <a:pt x="122" y="1403"/>
                </a:lnTo>
                <a:lnTo>
                  <a:pt x="124" y="1369"/>
                </a:lnTo>
                <a:lnTo>
                  <a:pt x="133" y="1331"/>
                </a:lnTo>
                <a:lnTo>
                  <a:pt x="147" y="1292"/>
                </a:lnTo>
                <a:lnTo>
                  <a:pt x="164" y="1254"/>
                </a:lnTo>
                <a:lnTo>
                  <a:pt x="185" y="1222"/>
                </a:lnTo>
                <a:lnTo>
                  <a:pt x="208" y="1195"/>
                </a:lnTo>
                <a:lnTo>
                  <a:pt x="586" y="818"/>
                </a:lnTo>
                <a:lnTo>
                  <a:pt x="613" y="795"/>
                </a:lnTo>
                <a:lnTo>
                  <a:pt x="645" y="775"/>
                </a:lnTo>
                <a:lnTo>
                  <a:pt x="682" y="757"/>
                </a:lnTo>
                <a:lnTo>
                  <a:pt x="722" y="743"/>
                </a:lnTo>
                <a:lnTo>
                  <a:pt x="758" y="734"/>
                </a:lnTo>
                <a:lnTo>
                  <a:pt x="793" y="732"/>
                </a:lnTo>
                <a:lnTo>
                  <a:pt x="1098" y="732"/>
                </a:lnTo>
                <a:lnTo>
                  <a:pt x="1098" y="122"/>
                </a:lnTo>
                <a:lnTo>
                  <a:pt x="1101" y="98"/>
                </a:lnTo>
                <a:lnTo>
                  <a:pt x="1107" y="76"/>
                </a:lnTo>
                <a:lnTo>
                  <a:pt x="1119" y="55"/>
                </a:lnTo>
                <a:lnTo>
                  <a:pt x="1135" y="36"/>
                </a:lnTo>
                <a:lnTo>
                  <a:pt x="1153" y="20"/>
                </a:lnTo>
                <a:lnTo>
                  <a:pt x="1175" y="9"/>
                </a:lnTo>
                <a:lnTo>
                  <a:pt x="1196" y="2"/>
                </a:lnTo>
                <a:lnTo>
                  <a:pt x="1221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457" name="Group 88"/>
          <p:cNvGrpSpPr>
            <a:grpSpLocks noChangeAspect="1"/>
          </p:cNvGrpSpPr>
          <p:nvPr/>
        </p:nvGrpSpPr>
        <p:grpSpPr bwMode="auto">
          <a:xfrm>
            <a:off x="9308904" y="1658883"/>
            <a:ext cx="244065" cy="230307"/>
            <a:chOff x="6221" y="1741"/>
            <a:chExt cx="887" cy="83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458" name="Freeform 90"/>
            <p:cNvSpPr>
              <a:spLocks/>
            </p:cNvSpPr>
            <p:nvPr/>
          </p:nvSpPr>
          <p:spPr bwMode="auto">
            <a:xfrm>
              <a:off x="6727" y="1968"/>
              <a:ext cx="137" cy="122"/>
            </a:xfrm>
            <a:custGeom>
              <a:avLst/>
              <a:gdLst>
                <a:gd name="T0" fmla="*/ 217 w 549"/>
                <a:gd name="T1" fmla="*/ 0 h 492"/>
                <a:gd name="T2" fmla="*/ 218 w 549"/>
                <a:gd name="T3" fmla="*/ 0 h 492"/>
                <a:gd name="T4" fmla="*/ 240 w 549"/>
                <a:gd name="T5" fmla="*/ 1 h 492"/>
                <a:gd name="T6" fmla="*/ 260 w 549"/>
                <a:gd name="T7" fmla="*/ 7 h 492"/>
                <a:gd name="T8" fmla="*/ 279 w 549"/>
                <a:gd name="T9" fmla="*/ 15 h 492"/>
                <a:gd name="T10" fmla="*/ 299 w 549"/>
                <a:gd name="T11" fmla="*/ 26 h 492"/>
                <a:gd name="T12" fmla="*/ 315 w 549"/>
                <a:gd name="T13" fmla="*/ 40 h 492"/>
                <a:gd name="T14" fmla="*/ 329 w 549"/>
                <a:gd name="T15" fmla="*/ 58 h 492"/>
                <a:gd name="T16" fmla="*/ 549 w 549"/>
                <a:gd name="T17" fmla="*/ 383 h 492"/>
                <a:gd name="T18" fmla="*/ 353 w 549"/>
                <a:gd name="T19" fmla="*/ 469 h 492"/>
                <a:gd name="T20" fmla="*/ 318 w 549"/>
                <a:gd name="T21" fmla="*/ 482 h 492"/>
                <a:gd name="T22" fmla="*/ 283 w 549"/>
                <a:gd name="T23" fmla="*/ 489 h 492"/>
                <a:gd name="T24" fmla="*/ 247 w 549"/>
                <a:gd name="T25" fmla="*/ 492 h 492"/>
                <a:gd name="T26" fmla="*/ 212 w 549"/>
                <a:gd name="T27" fmla="*/ 488 h 492"/>
                <a:gd name="T28" fmla="*/ 176 w 549"/>
                <a:gd name="T29" fmla="*/ 481 h 492"/>
                <a:gd name="T30" fmla="*/ 143 w 549"/>
                <a:gd name="T31" fmla="*/ 468 h 492"/>
                <a:gd name="T32" fmla="*/ 110 w 549"/>
                <a:gd name="T33" fmla="*/ 450 h 492"/>
                <a:gd name="T34" fmla="*/ 82 w 549"/>
                <a:gd name="T35" fmla="*/ 428 h 492"/>
                <a:gd name="T36" fmla="*/ 58 w 549"/>
                <a:gd name="T37" fmla="*/ 403 h 492"/>
                <a:gd name="T38" fmla="*/ 37 w 549"/>
                <a:gd name="T39" fmla="*/ 376 h 492"/>
                <a:gd name="T40" fmla="*/ 20 w 549"/>
                <a:gd name="T41" fmla="*/ 346 h 492"/>
                <a:gd name="T42" fmla="*/ 8 w 549"/>
                <a:gd name="T43" fmla="*/ 313 h 492"/>
                <a:gd name="T44" fmla="*/ 0 w 549"/>
                <a:gd name="T45" fmla="*/ 279 h 492"/>
                <a:gd name="T46" fmla="*/ 39 w 549"/>
                <a:gd name="T47" fmla="*/ 267 h 492"/>
                <a:gd name="T48" fmla="*/ 77 w 549"/>
                <a:gd name="T49" fmla="*/ 250 h 492"/>
                <a:gd name="T50" fmla="*/ 112 w 549"/>
                <a:gd name="T51" fmla="*/ 229 h 492"/>
                <a:gd name="T52" fmla="*/ 142 w 549"/>
                <a:gd name="T53" fmla="*/ 201 h 492"/>
                <a:gd name="T54" fmla="*/ 167 w 549"/>
                <a:gd name="T55" fmla="*/ 169 h 492"/>
                <a:gd name="T56" fmla="*/ 188 w 549"/>
                <a:gd name="T57" fmla="*/ 135 h 492"/>
                <a:gd name="T58" fmla="*/ 204 w 549"/>
                <a:gd name="T59" fmla="*/ 96 h 492"/>
                <a:gd name="T60" fmla="*/ 214 w 549"/>
                <a:gd name="T61" fmla="*/ 56 h 492"/>
                <a:gd name="T62" fmla="*/ 217 w 549"/>
                <a:gd name="T63" fmla="*/ 13 h 492"/>
                <a:gd name="T64" fmla="*/ 217 w 549"/>
                <a:gd name="T65" fmla="*/ 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9" h="492">
                  <a:moveTo>
                    <a:pt x="217" y="0"/>
                  </a:moveTo>
                  <a:lnTo>
                    <a:pt x="218" y="0"/>
                  </a:lnTo>
                  <a:lnTo>
                    <a:pt x="240" y="1"/>
                  </a:lnTo>
                  <a:lnTo>
                    <a:pt x="260" y="7"/>
                  </a:lnTo>
                  <a:lnTo>
                    <a:pt x="279" y="15"/>
                  </a:lnTo>
                  <a:lnTo>
                    <a:pt x="299" y="26"/>
                  </a:lnTo>
                  <a:lnTo>
                    <a:pt x="315" y="40"/>
                  </a:lnTo>
                  <a:lnTo>
                    <a:pt x="329" y="58"/>
                  </a:lnTo>
                  <a:lnTo>
                    <a:pt x="549" y="383"/>
                  </a:lnTo>
                  <a:lnTo>
                    <a:pt x="353" y="469"/>
                  </a:lnTo>
                  <a:lnTo>
                    <a:pt x="318" y="482"/>
                  </a:lnTo>
                  <a:lnTo>
                    <a:pt x="283" y="489"/>
                  </a:lnTo>
                  <a:lnTo>
                    <a:pt x="247" y="492"/>
                  </a:lnTo>
                  <a:lnTo>
                    <a:pt x="212" y="488"/>
                  </a:lnTo>
                  <a:lnTo>
                    <a:pt x="176" y="481"/>
                  </a:lnTo>
                  <a:lnTo>
                    <a:pt x="143" y="468"/>
                  </a:lnTo>
                  <a:lnTo>
                    <a:pt x="110" y="450"/>
                  </a:lnTo>
                  <a:lnTo>
                    <a:pt x="82" y="428"/>
                  </a:lnTo>
                  <a:lnTo>
                    <a:pt x="58" y="403"/>
                  </a:lnTo>
                  <a:lnTo>
                    <a:pt x="37" y="376"/>
                  </a:lnTo>
                  <a:lnTo>
                    <a:pt x="20" y="346"/>
                  </a:lnTo>
                  <a:lnTo>
                    <a:pt x="8" y="313"/>
                  </a:lnTo>
                  <a:lnTo>
                    <a:pt x="0" y="279"/>
                  </a:lnTo>
                  <a:lnTo>
                    <a:pt x="39" y="267"/>
                  </a:lnTo>
                  <a:lnTo>
                    <a:pt x="77" y="250"/>
                  </a:lnTo>
                  <a:lnTo>
                    <a:pt x="112" y="229"/>
                  </a:lnTo>
                  <a:lnTo>
                    <a:pt x="142" y="201"/>
                  </a:lnTo>
                  <a:lnTo>
                    <a:pt x="167" y="169"/>
                  </a:lnTo>
                  <a:lnTo>
                    <a:pt x="188" y="135"/>
                  </a:lnTo>
                  <a:lnTo>
                    <a:pt x="204" y="96"/>
                  </a:lnTo>
                  <a:lnTo>
                    <a:pt x="214" y="56"/>
                  </a:lnTo>
                  <a:lnTo>
                    <a:pt x="217" y="13"/>
                  </a:lnTo>
                  <a:lnTo>
                    <a:pt x="2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9" name="Freeform 91"/>
            <p:cNvSpPr>
              <a:spLocks/>
            </p:cNvSpPr>
            <p:nvPr/>
          </p:nvSpPr>
          <p:spPr bwMode="auto">
            <a:xfrm>
              <a:off x="6496" y="1967"/>
              <a:ext cx="344" cy="324"/>
            </a:xfrm>
            <a:custGeom>
              <a:avLst/>
              <a:gdLst>
                <a:gd name="T0" fmla="*/ 578 w 1377"/>
                <a:gd name="T1" fmla="*/ 0 h 1294"/>
                <a:gd name="T2" fmla="*/ 598 w 1377"/>
                <a:gd name="T3" fmla="*/ 0 h 1294"/>
                <a:gd name="T4" fmla="*/ 598 w 1377"/>
                <a:gd name="T5" fmla="*/ 14 h 1294"/>
                <a:gd name="T6" fmla="*/ 600 w 1377"/>
                <a:gd name="T7" fmla="*/ 54 h 1294"/>
                <a:gd name="T8" fmla="*/ 608 w 1377"/>
                <a:gd name="T9" fmla="*/ 92 h 1294"/>
                <a:gd name="T10" fmla="*/ 622 w 1377"/>
                <a:gd name="T11" fmla="*/ 127 h 1294"/>
                <a:gd name="T12" fmla="*/ 641 w 1377"/>
                <a:gd name="T13" fmla="*/ 161 h 1294"/>
                <a:gd name="T14" fmla="*/ 663 w 1377"/>
                <a:gd name="T15" fmla="*/ 191 h 1294"/>
                <a:gd name="T16" fmla="*/ 689 w 1377"/>
                <a:gd name="T17" fmla="*/ 217 h 1294"/>
                <a:gd name="T18" fmla="*/ 719 w 1377"/>
                <a:gd name="T19" fmla="*/ 240 h 1294"/>
                <a:gd name="T20" fmla="*/ 752 w 1377"/>
                <a:gd name="T21" fmla="*/ 259 h 1294"/>
                <a:gd name="T22" fmla="*/ 788 w 1377"/>
                <a:gd name="T23" fmla="*/ 273 h 1294"/>
                <a:gd name="T24" fmla="*/ 826 w 1377"/>
                <a:gd name="T25" fmla="*/ 281 h 1294"/>
                <a:gd name="T26" fmla="*/ 833 w 1377"/>
                <a:gd name="T27" fmla="*/ 324 h 1294"/>
                <a:gd name="T28" fmla="*/ 846 w 1377"/>
                <a:gd name="T29" fmla="*/ 365 h 1294"/>
                <a:gd name="T30" fmla="*/ 864 w 1377"/>
                <a:gd name="T31" fmla="*/ 405 h 1294"/>
                <a:gd name="T32" fmla="*/ 887 w 1377"/>
                <a:gd name="T33" fmla="*/ 442 h 1294"/>
                <a:gd name="T34" fmla="*/ 914 w 1377"/>
                <a:gd name="T35" fmla="*/ 475 h 1294"/>
                <a:gd name="T36" fmla="*/ 945 w 1377"/>
                <a:gd name="T37" fmla="*/ 507 h 1294"/>
                <a:gd name="T38" fmla="*/ 981 w 1377"/>
                <a:gd name="T39" fmla="*/ 532 h 1294"/>
                <a:gd name="T40" fmla="*/ 1016 w 1377"/>
                <a:gd name="T41" fmla="*/ 553 h 1294"/>
                <a:gd name="T42" fmla="*/ 1054 w 1377"/>
                <a:gd name="T43" fmla="*/ 569 h 1294"/>
                <a:gd name="T44" fmla="*/ 1093 w 1377"/>
                <a:gd name="T45" fmla="*/ 581 h 1294"/>
                <a:gd name="T46" fmla="*/ 1132 w 1377"/>
                <a:gd name="T47" fmla="*/ 587 h 1294"/>
                <a:gd name="T48" fmla="*/ 1172 w 1377"/>
                <a:gd name="T49" fmla="*/ 589 h 1294"/>
                <a:gd name="T50" fmla="*/ 1217 w 1377"/>
                <a:gd name="T51" fmla="*/ 586 h 1294"/>
                <a:gd name="T52" fmla="*/ 1263 w 1377"/>
                <a:gd name="T53" fmla="*/ 577 h 1294"/>
                <a:gd name="T54" fmla="*/ 1305 w 1377"/>
                <a:gd name="T55" fmla="*/ 772 h 1294"/>
                <a:gd name="T56" fmla="*/ 1377 w 1377"/>
                <a:gd name="T57" fmla="*/ 1114 h 1294"/>
                <a:gd name="T58" fmla="*/ 1356 w 1377"/>
                <a:gd name="T59" fmla="*/ 1117 h 1294"/>
                <a:gd name="T60" fmla="*/ 1336 w 1377"/>
                <a:gd name="T61" fmla="*/ 1122 h 1294"/>
                <a:gd name="T62" fmla="*/ 691 w 1377"/>
                <a:gd name="T63" fmla="*/ 1294 h 1294"/>
                <a:gd name="T64" fmla="*/ 345 w 1377"/>
                <a:gd name="T65" fmla="*/ 1100 h 1294"/>
                <a:gd name="T66" fmla="*/ 430 w 1377"/>
                <a:gd name="T67" fmla="*/ 697 h 1294"/>
                <a:gd name="T68" fmla="*/ 241 w 1377"/>
                <a:gd name="T69" fmla="*/ 1042 h 1294"/>
                <a:gd name="T70" fmla="*/ 0 w 1377"/>
                <a:gd name="T71" fmla="*/ 906 h 1294"/>
                <a:gd name="T72" fmla="*/ 460 w 1377"/>
                <a:gd name="T73" fmla="*/ 70 h 1294"/>
                <a:gd name="T74" fmla="*/ 474 w 1377"/>
                <a:gd name="T75" fmla="*/ 50 h 1294"/>
                <a:gd name="T76" fmla="*/ 491 w 1377"/>
                <a:gd name="T77" fmla="*/ 33 h 1294"/>
                <a:gd name="T78" fmla="*/ 510 w 1377"/>
                <a:gd name="T79" fmla="*/ 19 h 1294"/>
                <a:gd name="T80" fmla="*/ 532 w 1377"/>
                <a:gd name="T81" fmla="*/ 9 h 1294"/>
                <a:gd name="T82" fmla="*/ 554 w 1377"/>
                <a:gd name="T83" fmla="*/ 3 h 1294"/>
                <a:gd name="T84" fmla="*/ 578 w 1377"/>
                <a:gd name="T85" fmla="*/ 0 h 1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77" h="1294">
                  <a:moveTo>
                    <a:pt x="578" y="0"/>
                  </a:moveTo>
                  <a:lnTo>
                    <a:pt x="598" y="0"/>
                  </a:lnTo>
                  <a:lnTo>
                    <a:pt x="598" y="14"/>
                  </a:lnTo>
                  <a:lnTo>
                    <a:pt x="600" y="54"/>
                  </a:lnTo>
                  <a:lnTo>
                    <a:pt x="608" y="92"/>
                  </a:lnTo>
                  <a:lnTo>
                    <a:pt x="622" y="127"/>
                  </a:lnTo>
                  <a:lnTo>
                    <a:pt x="641" y="161"/>
                  </a:lnTo>
                  <a:lnTo>
                    <a:pt x="663" y="191"/>
                  </a:lnTo>
                  <a:lnTo>
                    <a:pt x="689" y="217"/>
                  </a:lnTo>
                  <a:lnTo>
                    <a:pt x="719" y="240"/>
                  </a:lnTo>
                  <a:lnTo>
                    <a:pt x="752" y="259"/>
                  </a:lnTo>
                  <a:lnTo>
                    <a:pt x="788" y="273"/>
                  </a:lnTo>
                  <a:lnTo>
                    <a:pt x="826" y="281"/>
                  </a:lnTo>
                  <a:lnTo>
                    <a:pt x="833" y="324"/>
                  </a:lnTo>
                  <a:lnTo>
                    <a:pt x="846" y="365"/>
                  </a:lnTo>
                  <a:lnTo>
                    <a:pt x="864" y="405"/>
                  </a:lnTo>
                  <a:lnTo>
                    <a:pt x="887" y="442"/>
                  </a:lnTo>
                  <a:lnTo>
                    <a:pt x="914" y="475"/>
                  </a:lnTo>
                  <a:lnTo>
                    <a:pt x="945" y="507"/>
                  </a:lnTo>
                  <a:lnTo>
                    <a:pt x="981" y="532"/>
                  </a:lnTo>
                  <a:lnTo>
                    <a:pt x="1016" y="553"/>
                  </a:lnTo>
                  <a:lnTo>
                    <a:pt x="1054" y="569"/>
                  </a:lnTo>
                  <a:lnTo>
                    <a:pt x="1093" y="581"/>
                  </a:lnTo>
                  <a:lnTo>
                    <a:pt x="1132" y="587"/>
                  </a:lnTo>
                  <a:lnTo>
                    <a:pt x="1172" y="589"/>
                  </a:lnTo>
                  <a:lnTo>
                    <a:pt x="1217" y="586"/>
                  </a:lnTo>
                  <a:lnTo>
                    <a:pt x="1263" y="577"/>
                  </a:lnTo>
                  <a:lnTo>
                    <a:pt x="1305" y="772"/>
                  </a:lnTo>
                  <a:lnTo>
                    <a:pt x="1377" y="1114"/>
                  </a:lnTo>
                  <a:lnTo>
                    <a:pt x="1356" y="1117"/>
                  </a:lnTo>
                  <a:lnTo>
                    <a:pt x="1336" y="1122"/>
                  </a:lnTo>
                  <a:lnTo>
                    <a:pt x="691" y="1294"/>
                  </a:lnTo>
                  <a:lnTo>
                    <a:pt x="345" y="1100"/>
                  </a:lnTo>
                  <a:lnTo>
                    <a:pt x="430" y="697"/>
                  </a:lnTo>
                  <a:lnTo>
                    <a:pt x="241" y="1042"/>
                  </a:lnTo>
                  <a:lnTo>
                    <a:pt x="0" y="906"/>
                  </a:lnTo>
                  <a:lnTo>
                    <a:pt x="460" y="70"/>
                  </a:lnTo>
                  <a:lnTo>
                    <a:pt x="474" y="50"/>
                  </a:lnTo>
                  <a:lnTo>
                    <a:pt x="491" y="33"/>
                  </a:lnTo>
                  <a:lnTo>
                    <a:pt x="510" y="19"/>
                  </a:lnTo>
                  <a:lnTo>
                    <a:pt x="532" y="9"/>
                  </a:lnTo>
                  <a:lnTo>
                    <a:pt x="554" y="3"/>
                  </a:lnTo>
                  <a:lnTo>
                    <a:pt x="5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0" name="Freeform 92"/>
            <p:cNvSpPr>
              <a:spLocks/>
            </p:cNvSpPr>
            <p:nvPr/>
          </p:nvSpPr>
          <p:spPr bwMode="auto">
            <a:xfrm>
              <a:off x="6670" y="1968"/>
              <a:ext cx="87" cy="46"/>
            </a:xfrm>
            <a:custGeom>
              <a:avLst/>
              <a:gdLst>
                <a:gd name="T0" fmla="*/ 0 w 349"/>
                <a:gd name="T1" fmla="*/ 0 h 188"/>
                <a:gd name="T2" fmla="*/ 272 w 349"/>
                <a:gd name="T3" fmla="*/ 0 h 188"/>
                <a:gd name="T4" fmla="*/ 349 w 349"/>
                <a:gd name="T5" fmla="*/ 0 h 188"/>
                <a:gd name="T6" fmla="*/ 349 w 349"/>
                <a:gd name="T7" fmla="*/ 13 h 188"/>
                <a:gd name="T8" fmla="*/ 346 w 349"/>
                <a:gd name="T9" fmla="*/ 44 h 188"/>
                <a:gd name="T10" fmla="*/ 337 w 349"/>
                <a:gd name="T11" fmla="*/ 74 h 188"/>
                <a:gd name="T12" fmla="*/ 324 w 349"/>
                <a:gd name="T13" fmla="*/ 100 h 188"/>
                <a:gd name="T14" fmla="*/ 308 w 349"/>
                <a:gd name="T15" fmla="*/ 125 h 188"/>
                <a:gd name="T16" fmla="*/ 287 w 349"/>
                <a:gd name="T17" fmla="*/ 146 h 188"/>
                <a:gd name="T18" fmla="*/ 262 w 349"/>
                <a:gd name="T19" fmla="*/ 163 h 188"/>
                <a:gd name="T20" fmla="*/ 235 w 349"/>
                <a:gd name="T21" fmla="*/ 176 h 188"/>
                <a:gd name="T22" fmla="*/ 206 w 349"/>
                <a:gd name="T23" fmla="*/ 185 h 188"/>
                <a:gd name="T24" fmla="*/ 175 w 349"/>
                <a:gd name="T25" fmla="*/ 188 h 188"/>
                <a:gd name="T26" fmla="*/ 144 w 349"/>
                <a:gd name="T27" fmla="*/ 185 h 188"/>
                <a:gd name="T28" fmla="*/ 114 w 349"/>
                <a:gd name="T29" fmla="*/ 176 h 188"/>
                <a:gd name="T30" fmla="*/ 86 w 349"/>
                <a:gd name="T31" fmla="*/ 163 h 188"/>
                <a:gd name="T32" fmla="*/ 63 w 349"/>
                <a:gd name="T33" fmla="*/ 146 h 188"/>
                <a:gd name="T34" fmla="*/ 41 w 349"/>
                <a:gd name="T35" fmla="*/ 125 h 188"/>
                <a:gd name="T36" fmla="*/ 24 w 349"/>
                <a:gd name="T37" fmla="*/ 100 h 188"/>
                <a:gd name="T38" fmla="*/ 11 w 349"/>
                <a:gd name="T39" fmla="*/ 74 h 188"/>
                <a:gd name="T40" fmla="*/ 4 w 349"/>
                <a:gd name="T41" fmla="*/ 44 h 188"/>
                <a:gd name="T42" fmla="*/ 0 w 349"/>
                <a:gd name="T43" fmla="*/ 13 h 188"/>
                <a:gd name="T44" fmla="*/ 0 w 349"/>
                <a:gd name="T45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9" h="188">
                  <a:moveTo>
                    <a:pt x="0" y="0"/>
                  </a:moveTo>
                  <a:lnTo>
                    <a:pt x="272" y="0"/>
                  </a:lnTo>
                  <a:lnTo>
                    <a:pt x="349" y="0"/>
                  </a:lnTo>
                  <a:lnTo>
                    <a:pt x="349" y="13"/>
                  </a:lnTo>
                  <a:lnTo>
                    <a:pt x="346" y="44"/>
                  </a:lnTo>
                  <a:lnTo>
                    <a:pt x="337" y="74"/>
                  </a:lnTo>
                  <a:lnTo>
                    <a:pt x="324" y="100"/>
                  </a:lnTo>
                  <a:lnTo>
                    <a:pt x="308" y="125"/>
                  </a:lnTo>
                  <a:lnTo>
                    <a:pt x="287" y="146"/>
                  </a:lnTo>
                  <a:lnTo>
                    <a:pt x="262" y="163"/>
                  </a:lnTo>
                  <a:lnTo>
                    <a:pt x="235" y="176"/>
                  </a:lnTo>
                  <a:lnTo>
                    <a:pt x="206" y="185"/>
                  </a:lnTo>
                  <a:lnTo>
                    <a:pt x="175" y="188"/>
                  </a:lnTo>
                  <a:lnTo>
                    <a:pt x="144" y="185"/>
                  </a:lnTo>
                  <a:lnTo>
                    <a:pt x="114" y="176"/>
                  </a:lnTo>
                  <a:lnTo>
                    <a:pt x="86" y="163"/>
                  </a:lnTo>
                  <a:lnTo>
                    <a:pt x="63" y="146"/>
                  </a:lnTo>
                  <a:lnTo>
                    <a:pt x="41" y="125"/>
                  </a:lnTo>
                  <a:lnTo>
                    <a:pt x="24" y="100"/>
                  </a:lnTo>
                  <a:lnTo>
                    <a:pt x="11" y="74"/>
                  </a:lnTo>
                  <a:lnTo>
                    <a:pt x="4" y="44"/>
                  </a:lnTo>
                  <a:lnTo>
                    <a:pt x="0" y="1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61" name="Freeform 93"/>
            <p:cNvSpPr>
              <a:spLocks/>
            </p:cNvSpPr>
            <p:nvPr/>
          </p:nvSpPr>
          <p:spPr bwMode="auto">
            <a:xfrm>
              <a:off x="6353" y="2200"/>
              <a:ext cx="755" cy="276"/>
            </a:xfrm>
            <a:custGeom>
              <a:avLst/>
              <a:gdLst>
                <a:gd name="T0" fmla="*/ 267 w 3020"/>
                <a:gd name="T1" fmla="*/ 0 h 1103"/>
                <a:gd name="T2" fmla="*/ 302 w 3020"/>
                <a:gd name="T3" fmla="*/ 2 h 1103"/>
                <a:gd name="T4" fmla="*/ 337 w 3020"/>
                <a:gd name="T5" fmla="*/ 8 h 1103"/>
                <a:gd name="T6" fmla="*/ 371 w 3020"/>
                <a:gd name="T7" fmla="*/ 19 h 1103"/>
                <a:gd name="T8" fmla="*/ 404 w 3020"/>
                <a:gd name="T9" fmla="*/ 35 h 1103"/>
                <a:gd name="T10" fmla="*/ 1247 w 3020"/>
                <a:gd name="T11" fmla="*/ 507 h 1103"/>
                <a:gd name="T12" fmla="*/ 1945 w 3020"/>
                <a:gd name="T13" fmla="*/ 321 h 1103"/>
                <a:gd name="T14" fmla="*/ 1984 w 3020"/>
                <a:gd name="T15" fmla="*/ 314 h 1103"/>
                <a:gd name="T16" fmla="*/ 2024 w 3020"/>
                <a:gd name="T17" fmla="*/ 311 h 1103"/>
                <a:gd name="T18" fmla="*/ 2064 w 3020"/>
                <a:gd name="T19" fmla="*/ 316 h 1103"/>
                <a:gd name="T20" fmla="*/ 2103 w 3020"/>
                <a:gd name="T21" fmla="*/ 326 h 1103"/>
                <a:gd name="T22" fmla="*/ 2836 w 3020"/>
                <a:gd name="T23" fmla="*/ 575 h 1103"/>
                <a:gd name="T24" fmla="*/ 2873 w 3020"/>
                <a:gd name="T25" fmla="*/ 590 h 1103"/>
                <a:gd name="T26" fmla="*/ 2907 w 3020"/>
                <a:gd name="T27" fmla="*/ 611 h 1103"/>
                <a:gd name="T28" fmla="*/ 2936 w 3020"/>
                <a:gd name="T29" fmla="*/ 636 h 1103"/>
                <a:gd name="T30" fmla="*/ 2961 w 3020"/>
                <a:gd name="T31" fmla="*/ 664 h 1103"/>
                <a:gd name="T32" fmla="*/ 2983 w 3020"/>
                <a:gd name="T33" fmla="*/ 695 h 1103"/>
                <a:gd name="T34" fmla="*/ 3000 w 3020"/>
                <a:gd name="T35" fmla="*/ 729 h 1103"/>
                <a:gd name="T36" fmla="*/ 3012 w 3020"/>
                <a:gd name="T37" fmla="*/ 765 h 1103"/>
                <a:gd name="T38" fmla="*/ 3019 w 3020"/>
                <a:gd name="T39" fmla="*/ 803 h 1103"/>
                <a:gd name="T40" fmla="*/ 3020 w 3020"/>
                <a:gd name="T41" fmla="*/ 841 h 1103"/>
                <a:gd name="T42" fmla="*/ 3015 w 3020"/>
                <a:gd name="T43" fmla="*/ 880 h 1103"/>
                <a:gd name="T44" fmla="*/ 3006 w 3020"/>
                <a:gd name="T45" fmla="*/ 919 h 1103"/>
                <a:gd name="T46" fmla="*/ 2991 w 3020"/>
                <a:gd name="T47" fmla="*/ 956 h 1103"/>
                <a:gd name="T48" fmla="*/ 2971 w 3020"/>
                <a:gd name="T49" fmla="*/ 988 h 1103"/>
                <a:gd name="T50" fmla="*/ 2948 w 3020"/>
                <a:gd name="T51" fmla="*/ 1017 h 1103"/>
                <a:gd name="T52" fmla="*/ 2920 w 3020"/>
                <a:gd name="T53" fmla="*/ 1043 h 1103"/>
                <a:gd name="T54" fmla="*/ 2889 w 3020"/>
                <a:gd name="T55" fmla="*/ 1064 h 1103"/>
                <a:gd name="T56" fmla="*/ 2857 w 3020"/>
                <a:gd name="T57" fmla="*/ 1081 h 1103"/>
                <a:gd name="T58" fmla="*/ 2823 w 3020"/>
                <a:gd name="T59" fmla="*/ 1093 h 1103"/>
                <a:gd name="T60" fmla="*/ 2786 w 3020"/>
                <a:gd name="T61" fmla="*/ 1101 h 1103"/>
                <a:gd name="T62" fmla="*/ 2748 w 3020"/>
                <a:gd name="T63" fmla="*/ 1103 h 1103"/>
                <a:gd name="T64" fmla="*/ 2705 w 3020"/>
                <a:gd name="T65" fmla="*/ 1100 h 1103"/>
                <a:gd name="T66" fmla="*/ 2661 w 3020"/>
                <a:gd name="T67" fmla="*/ 1089 h 1103"/>
                <a:gd name="T68" fmla="*/ 2006 w 3020"/>
                <a:gd name="T69" fmla="*/ 866 h 1103"/>
                <a:gd name="T70" fmla="*/ 1280 w 3020"/>
                <a:gd name="T71" fmla="*/ 1060 h 1103"/>
                <a:gd name="T72" fmla="*/ 1246 w 3020"/>
                <a:gd name="T73" fmla="*/ 1068 h 1103"/>
                <a:gd name="T74" fmla="*/ 1211 w 3020"/>
                <a:gd name="T75" fmla="*/ 1070 h 1103"/>
                <a:gd name="T76" fmla="*/ 1177 w 3020"/>
                <a:gd name="T77" fmla="*/ 1068 h 1103"/>
                <a:gd name="T78" fmla="*/ 1142 w 3020"/>
                <a:gd name="T79" fmla="*/ 1061 h 1103"/>
                <a:gd name="T80" fmla="*/ 1109 w 3020"/>
                <a:gd name="T81" fmla="*/ 1050 h 1103"/>
                <a:gd name="T82" fmla="*/ 1078 w 3020"/>
                <a:gd name="T83" fmla="*/ 1035 h 1103"/>
                <a:gd name="T84" fmla="*/ 139 w 3020"/>
                <a:gd name="T85" fmla="*/ 509 h 1103"/>
                <a:gd name="T86" fmla="*/ 108 w 3020"/>
                <a:gd name="T87" fmla="*/ 488 h 1103"/>
                <a:gd name="T88" fmla="*/ 81 w 3020"/>
                <a:gd name="T89" fmla="*/ 464 h 1103"/>
                <a:gd name="T90" fmla="*/ 57 w 3020"/>
                <a:gd name="T91" fmla="*/ 438 h 1103"/>
                <a:gd name="T92" fmla="*/ 38 w 3020"/>
                <a:gd name="T93" fmla="*/ 409 h 1103"/>
                <a:gd name="T94" fmla="*/ 22 w 3020"/>
                <a:gd name="T95" fmla="*/ 378 h 1103"/>
                <a:gd name="T96" fmla="*/ 11 w 3020"/>
                <a:gd name="T97" fmla="*/ 345 h 1103"/>
                <a:gd name="T98" fmla="*/ 4 w 3020"/>
                <a:gd name="T99" fmla="*/ 311 h 1103"/>
                <a:gd name="T100" fmla="*/ 0 w 3020"/>
                <a:gd name="T101" fmla="*/ 277 h 1103"/>
                <a:gd name="T102" fmla="*/ 3 w 3020"/>
                <a:gd name="T103" fmla="*/ 241 h 1103"/>
                <a:gd name="T104" fmla="*/ 8 w 3020"/>
                <a:gd name="T105" fmla="*/ 207 h 1103"/>
                <a:gd name="T106" fmla="*/ 20 w 3020"/>
                <a:gd name="T107" fmla="*/ 172 h 1103"/>
                <a:gd name="T108" fmla="*/ 35 w 3020"/>
                <a:gd name="T109" fmla="*/ 139 h 1103"/>
                <a:gd name="T110" fmla="*/ 55 w 3020"/>
                <a:gd name="T111" fmla="*/ 108 h 1103"/>
                <a:gd name="T112" fmla="*/ 79 w 3020"/>
                <a:gd name="T113" fmla="*/ 81 h 1103"/>
                <a:gd name="T114" fmla="*/ 106 w 3020"/>
                <a:gd name="T115" fmla="*/ 57 h 1103"/>
                <a:gd name="T116" fmla="*/ 135 w 3020"/>
                <a:gd name="T117" fmla="*/ 38 h 1103"/>
                <a:gd name="T118" fmla="*/ 165 w 3020"/>
                <a:gd name="T119" fmla="*/ 22 h 1103"/>
                <a:gd name="T120" fmla="*/ 198 w 3020"/>
                <a:gd name="T121" fmla="*/ 10 h 1103"/>
                <a:gd name="T122" fmla="*/ 232 w 3020"/>
                <a:gd name="T123" fmla="*/ 3 h 1103"/>
                <a:gd name="T124" fmla="*/ 267 w 3020"/>
                <a:gd name="T125" fmla="*/ 0 h 1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20" h="1103">
                  <a:moveTo>
                    <a:pt x="267" y="0"/>
                  </a:moveTo>
                  <a:lnTo>
                    <a:pt x="302" y="2"/>
                  </a:lnTo>
                  <a:lnTo>
                    <a:pt x="337" y="8"/>
                  </a:lnTo>
                  <a:lnTo>
                    <a:pt x="371" y="19"/>
                  </a:lnTo>
                  <a:lnTo>
                    <a:pt x="404" y="35"/>
                  </a:lnTo>
                  <a:lnTo>
                    <a:pt x="1247" y="507"/>
                  </a:lnTo>
                  <a:lnTo>
                    <a:pt x="1945" y="321"/>
                  </a:lnTo>
                  <a:lnTo>
                    <a:pt x="1984" y="314"/>
                  </a:lnTo>
                  <a:lnTo>
                    <a:pt x="2024" y="311"/>
                  </a:lnTo>
                  <a:lnTo>
                    <a:pt x="2064" y="316"/>
                  </a:lnTo>
                  <a:lnTo>
                    <a:pt x="2103" y="326"/>
                  </a:lnTo>
                  <a:lnTo>
                    <a:pt x="2836" y="575"/>
                  </a:lnTo>
                  <a:lnTo>
                    <a:pt x="2873" y="590"/>
                  </a:lnTo>
                  <a:lnTo>
                    <a:pt x="2907" y="611"/>
                  </a:lnTo>
                  <a:lnTo>
                    <a:pt x="2936" y="636"/>
                  </a:lnTo>
                  <a:lnTo>
                    <a:pt x="2961" y="664"/>
                  </a:lnTo>
                  <a:lnTo>
                    <a:pt x="2983" y="695"/>
                  </a:lnTo>
                  <a:lnTo>
                    <a:pt x="3000" y="729"/>
                  </a:lnTo>
                  <a:lnTo>
                    <a:pt x="3012" y="765"/>
                  </a:lnTo>
                  <a:lnTo>
                    <a:pt x="3019" y="803"/>
                  </a:lnTo>
                  <a:lnTo>
                    <a:pt x="3020" y="841"/>
                  </a:lnTo>
                  <a:lnTo>
                    <a:pt x="3015" y="880"/>
                  </a:lnTo>
                  <a:lnTo>
                    <a:pt x="3006" y="919"/>
                  </a:lnTo>
                  <a:lnTo>
                    <a:pt x="2991" y="956"/>
                  </a:lnTo>
                  <a:lnTo>
                    <a:pt x="2971" y="988"/>
                  </a:lnTo>
                  <a:lnTo>
                    <a:pt x="2948" y="1017"/>
                  </a:lnTo>
                  <a:lnTo>
                    <a:pt x="2920" y="1043"/>
                  </a:lnTo>
                  <a:lnTo>
                    <a:pt x="2889" y="1064"/>
                  </a:lnTo>
                  <a:lnTo>
                    <a:pt x="2857" y="1081"/>
                  </a:lnTo>
                  <a:lnTo>
                    <a:pt x="2823" y="1093"/>
                  </a:lnTo>
                  <a:lnTo>
                    <a:pt x="2786" y="1101"/>
                  </a:lnTo>
                  <a:lnTo>
                    <a:pt x="2748" y="1103"/>
                  </a:lnTo>
                  <a:lnTo>
                    <a:pt x="2705" y="1100"/>
                  </a:lnTo>
                  <a:lnTo>
                    <a:pt x="2661" y="1089"/>
                  </a:lnTo>
                  <a:lnTo>
                    <a:pt x="2006" y="866"/>
                  </a:lnTo>
                  <a:lnTo>
                    <a:pt x="1280" y="1060"/>
                  </a:lnTo>
                  <a:lnTo>
                    <a:pt x="1246" y="1068"/>
                  </a:lnTo>
                  <a:lnTo>
                    <a:pt x="1211" y="1070"/>
                  </a:lnTo>
                  <a:lnTo>
                    <a:pt x="1177" y="1068"/>
                  </a:lnTo>
                  <a:lnTo>
                    <a:pt x="1142" y="1061"/>
                  </a:lnTo>
                  <a:lnTo>
                    <a:pt x="1109" y="1050"/>
                  </a:lnTo>
                  <a:lnTo>
                    <a:pt x="1078" y="1035"/>
                  </a:lnTo>
                  <a:lnTo>
                    <a:pt x="139" y="509"/>
                  </a:lnTo>
                  <a:lnTo>
                    <a:pt x="108" y="488"/>
                  </a:lnTo>
                  <a:lnTo>
                    <a:pt x="81" y="464"/>
                  </a:lnTo>
                  <a:lnTo>
                    <a:pt x="57" y="438"/>
                  </a:lnTo>
                  <a:lnTo>
                    <a:pt x="38" y="409"/>
                  </a:lnTo>
                  <a:lnTo>
                    <a:pt x="22" y="378"/>
                  </a:lnTo>
                  <a:lnTo>
                    <a:pt x="11" y="345"/>
                  </a:lnTo>
                  <a:lnTo>
                    <a:pt x="4" y="311"/>
                  </a:lnTo>
                  <a:lnTo>
                    <a:pt x="0" y="277"/>
                  </a:lnTo>
                  <a:lnTo>
                    <a:pt x="3" y="241"/>
                  </a:lnTo>
                  <a:lnTo>
                    <a:pt x="8" y="207"/>
                  </a:lnTo>
                  <a:lnTo>
                    <a:pt x="20" y="172"/>
                  </a:lnTo>
                  <a:lnTo>
                    <a:pt x="35" y="139"/>
                  </a:lnTo>
                  <a:lnTo>
                    <a:pt x="55" y="108"/>
                  </a:lnTo>
                  <a:lnTo>
                    <a:pt x="79" y="81"/>
                  </a:lnTo>
                  <a:lnTo>
                    <a:pt x="106" y="57"/>
                  </a:lnTo>
                  <a:lnTo>
                    <a:pt x="135" y="38"/>
                  </a:lnTo>
                  <a:lnTo>
                    <a:pt x="165" y="22"/>
                  </a:lnTo>
                  <a:lnTo>
                    <a:pt x="198" y="10"/>
                  </a:lnTo>
                  <a:lnTo>
                    <a:pt x="232" y="3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2" name="Freeform 94"/>
            <p:cNvSpPr>
              <a:spLocks/>
            </p:cNvSpPr>
            <p:nvPr/>
          </p:nvSpPr>
          <p:spPr bwMode="auto">
            <a:xfrm>
              <a:off x="6248" y="2051"/>
              <a:ext cx="155" cy="155"/>
            </a:xfrm>
            <a:custGeom>
              <a:avLst/>
              <a:gdLst>
                <a:gd name="T0" fmla="*/ 310 w 619"/>
                <a:gd name="T1" fmla="*/ 0 h 620"/>
                <a:gd name="T2" fmla="*/ 355 w 619"/>
                <a:gd name="T3" fmla="*/ 3 h 620"/>
                <a:gd name="T4" fmla="*/ 399 w 619"/>
                <a:gd name="T5" fmla="*/ 14 h 620"/>
                <a:gd name="T6" fmla="*/ 440 w 619"/>
                <a:gd name="T7" fmla="*/ 29 h 620"/>
                <a:gd name="T8" fmla="*/ 478 w 619"/>
                <a:gd name="T9" fmla="*/ 51 h 620"/>
                <a:gd name="T10" fmla="*/ 512 w 619"/>
                <a:gd name="T11" fmla="*/ 77 h 620"/>
                <a:gd name="T12" fmla="*/ 543 w 619"/>
                <a:gd name="T13" fmla="*/ 107 h 620"/>
                <a:gd name="T14" fmla="*/ 569 w 619"/>
                <a:gd name="T15" fmla="*/ 141 h 620"/>
                <a:gd name="T16" fmla="*/ 589 w 619"/>
                <a:gd name="T17" fmla="*/ 180 h 620"/>
                <a:gd name="T18" fmla="*/ 606 w 619"/>
                <a:gd name="T19" fmla="*/ 221 h 620"/>
                <a:gd name="T20" fmla="*/ 615 w 619"/>
                <a:gd name="T21" fmla="*/ 264 h 620"/>
                <a:gd name="T22" fmla="*/ 619 w 619"/>
                <a:gd name="T23" fmla="*/ 310 h 620"/>
                <a:gd name="T24" fmla="*/ 616 w 619"/>
                <a:gd name="T25" fmla="*/ 348 h 620"/>
                <a:gd name="T26" fmla="*/ 610 w 619"/>
                <a:gd name="T27" fmla="*/ 384 h 620"/>
                <a:gd name="T28" fmla="*/ 599 w 619"/>
                <a:gd name="T29" fmla="*/ 418 h 620"/>
                <a:gd name="T30" fmla="*/ 584 w 619"/>
                <a:gd name="T31" fmla="*/ 452 h 620"/>
                <a:gd name="T32" fmla="*/ 567 w 619"/>
                <a:gd name="T33" fmla="*/ 482 h 620"/>
                <a:gd name="T34" fmla="*/ 543 w 619"/>
                <a:gd name="T35" fmla="*/ 513 h 620"/>
                <a:gd name="T36" fmla="*/ 515 w 619"/>
                <a:gd name="T37" fmla="*/ 541 h 620"/>
                <a:gd name="T38" fmla="*/ 485 w 619"/>
                <a:gd name="T39" fmla="*/ 565 h 620"/>
                <a:gd name="T40" fmla="*/ 451 w 619"/>
                <a:gd name="T41" fmla="*/ 585 h 620"/>
                <a:gd name="T42" fmla="*/ 414 w 619"/>
                <a:gd name="T43" fmla="*/ 601 h 620"/>
                <a:gd name="T44" fmla="*/ 376 w 619"/>
                <a:gd name="T45" fmla="*/ 612 h 620"/>
                <a:gd name="T46" fmla="*/ 343 w 619"/>
                <a:gd name="T47" fmla="*/ 619 h 620"/>
                <a:gd name="T48" fmla="*/ 310 w 619"/>
                <a:gd name="T49" fmla="*/ 620 h 620"/>
                <a:gd name="T50" fmla="*/ 263 w 619"/>
                <a:gd name="T51" fmla="*/ 616 h 620"/>
                <a:gd name="T52" fmla="*/ 219 w 619"/>
                <a:gd name="T53" fmla="*/ 607 h 620"/>
                <a:gd name="T54" fmla="*/ 178 w 619"/>
                <a:gd name="T55" fmla="*/ 592 h 620"/>
                <a:gd name="T56" fmla="*/ 141 w 619"/>
                <a:gd name="T57" fmla="*/ 570 h 620"/>
                <a:gd name="T58" fmla="*/ 106 w 619"/>
                <a:gd name="T59" fmla="*/ 544 h 620"/>
                <a:gd name="T60" fmla="*/ 76 w 619"/>
                <a:gd name="T61" fmla="*/ 514 h 620"/>
                <a:gd name="T62" fmla="*/ 49 w 619"/>
                <a:gd name="T63" fmla="*/ 479 h 620"/>
                <a:gd name="T64" fmla="*/ 29 w 619"/>
                <a:gd name="T65" fmla="*/ 441 h 620"/>
                <a:gd name="T66" fmla="*/ 13 w 619"/>
                <a:gd name="T67" fmla="*/ 400 h 620"/>
                <a:gd name="T68" fmla="*/ 3 w 619"/>
                <a:gd name="T69" fmla="*/ 356 h 620"/>
                <a:gd name="T70" fmla="*/ 0 w 619"/>
                <a:gd name="T71" fmla="*/ 310 h 620"/>
                <a:gd name="T72" fmla="*/ 3 w 619"/>
                <a:gd name="T73" fmla="*/ 264 h 620"/>
                <a:gd name="T74" fmla="*/ 13 w 619"/>
                <a:gd name="T75" fmla="*/ 221 h 620"/>
                <a:gd name="T76" fmla="*/ 29 w 619"/>
                <a:gd name="T77" fmla="*/ 180 h 620"/>
                <a:gd name="T78" fmla="*/ 49 w 619"/>
                <a:gd name="T79" fmla="*/ 141 h 620"/>
                <a:gd name="T80" fmla="*/ 76 w 619"/>
                <a:gd name="T81" fmla="*/ 107 h 620"/>
                <a:gd name="T82" fmla="*/ 106 w 619"/>
                <a:gd name="T83" fmla="*/ 77 h 620"/>
                <a:gd name="T84" fmla="*/ 141 w 619"/>
                <a:gd name="T85" fmla="*/ 51 h 620"/>
                <a:gd name="T86" fmla="*/ 178 w 619"/>
                <a:gd name="T87" fmla="*/ 29 h 620"/>
                <a:gd name="T88" fmla="*/ 219 w 619"/>
                <a:gd name="T89" fmla="*/ 14 h 620"/>
                <a:gd name="T90" fmla="*/ 263 w 619"/>
                <a:gd name="T91" fmla="*/ 3 h 620"/>
                <a:gd name="T92" fmla="*/ 310 w 619"/>
                <a:gd name="T93" fmla="*/ 0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19" h="620">
                  <a:moveTo>
                    <a:pt x="310" y="0"/>
                  </a:moveTo>
                  <a:lnTo>
                    <a:pt x="355" y="3"/>
                  </a:lnTo>
                  <a:lnTo>
                    <a:pt x="399" y="14"/>
                  </a:lnTo>
                  <a:lnTo>
                    <a:pt x="440" y="29"/>
                  </a:lnTo>
                  <a:lnTo>
                    <a:pt x="478" y="51"/>
                  </a:lnTo>
                  <a:lnTo>
                    <a:pt x="512" y="77"/>
                  </a:lnTo>
                  <a:lnTo>
                    <a:pt x="543" y="107"/>
                  </a:lnTo>
                  <a:lnTo>
                    <a:pt x="569" y="141"/>
                  </a:lnTo>
                  <a:lnTo>
                    <a:pt x="589" y="180"/>
                  </a:lnTo>
                  <a:lnTo>
                    <a:pt x="606" y="221"/>
                  </a:lnTo>
                  <a:lnTo>
                    <a:pt x="615" y="264"/>
                  </a:lnTo>
                  <a:lnTo>
                    <a:pt x="619" y="310"/>
                  </a:lnTo>
                  <a:lnTo>
                    <a:pt x="616" y="348"/>
                  </a:lnTo>
                  <a:lnTo>
                    <a:pt x="610" y="384"/>
                  </a:lnTo>
                  <a:lnTo>
                    <a:pt x="599" y="418"/>
                  </a:lnTo>
                  <a:lnTo>
                    <a:pt x="584" y="452"/>
                  </a:lnTo>
                  <a:lnTo>
                    <a:pt x="567" y="482"/>
                  </a:lnTo>
                  <a:lnTo>
                    <a:pt x="543" y="513"/>
                  </a:lnTo>
                  <a:lnTo>
                    <a:pt x="515" y="541"/>
                  </a:lnTo>
                  <a:lnTo>
                    <a:pt x="485" y="565"/>
                  </a:lnTo>
                  <a:lnTo>
                    <a:pt x="451" y="585"/>
                  </a:lnTo>
                  <a:lnTo>
                    <a:pt x="414" y="601"/>
                  </a:lnTo>
                  <a:lnTo>
                    <a:pt x="376" y="612"/>
                  </a:lnTo>
                  <a:lnTo>
                    <a:pt x="343" y="619"/>
                  </a:lnTo>
                  <a:lnTo>
                    <a:pt x="310" y="620"/>
                  </a:lnTo>
                  <a:lnTo>
                    <a:pt x="263" y="616"/>
                  </a:lnTo>
                  <a:lnTo>
                    <a:pt x="219" y="607"/>
                  </a:lnTo>
                  <a:lnTo>
                    <a:pt x="178" y="592"/>
                  </a:lnTo>
                  <a:lnTo>
                    <a:pt x="141" y="570"/>
                  </a:lnTo>
                  <a:lnTo>
                    <a:pt x="106" y="544"/>
                  </a:lnTo>
                  <a:lnTo>
                    <a:pt x="76" y="514"/>
                  </a:lnTo>
                  <a:lnTo>
                    <a:pt x="49" y="479"/>
                  </a:lnTo>
                  <a:lnTo>
                    <a:pt x="29" y="441"/>
                  </a:lnTo>
                  <a:lnTo>
                    <a:pt x="13" y="400"/>
                  </a:lnTo>
                  <a:lnTo>
                    <a:pt x="3" y="356"/>
                  </a:lnTo>
                  <a:lnTo>
                    <a:pt x="0" y="310"/>
                  </a:lnTo>
                  <a:lnTo>
                    <a:pt x="3" y="264"/>
                  </a:lnTo>
                  <a:lnTo>
                    <a:pt x="13" y="221"/>
                  </a:lnTo>
                  <a:lnTo>
                    <a:pt x="29" y="180"/>
                  </a:lnTo>
                  <a:lnTo>
                    <a:pt x="49" y="141"/>
                  </a:lnTo>
                  <a:lnTo>
                    <a:pt x="76" y="107"/>
                  </a:lnTo>
                  <a:lnTo>
                    <a:pt x="106" y="77"/>
                  </a:lnTo>
                  <a:lnTo>
                    <a:pt x="141" y="51"/>
                  </a:lnTo>
                  <a:lnTo>
                    <a:pt x="178" y="29"/>
                  </a:lnTo>
                  <a:lnTo>
                    <a:pt x="219" y="14"/>
                  </a:lnTo>
                  <a:lnTo>
                    <a:pt x="263" y="3"/>
                  </a:lnTo>
                  <a:lnTo>
                    <a:pt x="3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3" name="Freeform 95"/>
            <p:cNvSpPr>
              <a:spLocks/>
            </p:cNvSpPr>
            <p:nvPr/>
          </p:nvSpPr>
          <p:spPr bwMode="auto">
            <a:xfrm>
              <a:off x="6221" y="2296"/>
              <a:ext cx="870" cy="282"/>
            </a:xfrm>
            <a:custGeom>
              <a:avLst/>
              <a:gdLst>
                <a:gd name="T0" fmla="*/ 168 w 3479"/>
                <a:gd name="T1" fmla="*/ 0 h 1127"/>
                <a:gd name="T2" fmla="*/ 197 w 3479"/>
                <a:gd name="T3" fmla="*/ 3 h 1127"/>
                <a:gd name="T4" fmla="*/ 226 w 3479"/>
                <a:gd name="T5" fmla="*/ 10 h 1127"/>
                <a:gd name="T6" fmla="*/ 254 w 3479"/>
                <a:gd name="T7" fmla="*/ 23 h 1127"/>
                <a:gd name="T8" fmla="*/ 503 w 3479"/>
                <a:gd name="T9" fmla="*/ 165 h 1127"/>
                <a:gd name="T10" fmla="*/ 1583 w 3479"/>
                <a:gd name="T11" fmla="*/ 788 h 1127"/>
                <a:gd name="T12" fmla="*/ 3310 w 3479"/>
                <a:gd name="T13" fmla="*/ 788 h 1127"/>
                <a:gd name="T14" fmla="*/ 3341 w 3479"/>
                <a:gd name="T15" fmla="*/ 791 h 1127"/>
                <a:gd name="T16" fmla="*/ 3369 w 3479"/>
                <a:gd name="T17" fmla="*/ 800 h 1127"/>
                <a:gd name="T18" fmla="*/ 3396 w 3479"/>
                <a:gd name="T19" fmla="*/ 813 h 1127"/>
                <a:gd name="T20" fmla="*/ 3420 w 3479"/>
                <a:gd name="T21" fmla="*/ 830 h 1127"/>
                <a:gd name="T22" fmla="*/ 3440 w 3479"/>
                <a:gd name="T23" fmla="*/ 850 h 1127"/>
                <a:gd name="T24" fmla="*/ 3456 w 3479"/>
                <a:gd name="T25" fmla="*/ 873 h 1127"/>
                <a:gd name="T26" fmla="*/ 3469 w 3479"/>
                <a:gd name="T27" fmla="*/ 900 h 1127"/>
                <a:gd name="T28" fmla="*/ 3477 w 3479"/>
                <a:gd name="T29" fmla="*/ 928 h 1127"/>
                <a:gd name="T30" fmla="*/ 3479 w 3479"/>
                <a:gd name="T31" fmla="*/ 958 h 1127"/>
                <a:gd name="T32" fmla="*/ 3477 w 3479"/>
                <a:gd name="T33" fmla="*/ 988 h 1127"/>
                <a:gd name="T34" fmla="*/ 3468 w 3479"/>
                <a:gd name="T35" fmla="*/ 1017 h 1127"/>
                <a:gd name="T36" fmla="*/ 3456 w 3479"/>
                <a:gd name="T37" fmla="*/ 1043 h 1127"/>
                <a:gd name="T38" fmla="*/ 3439 w 3479"/>
                <a:gd name="T39" fmla="*/ 1067 h 1127"/>
                <a:gd name="T40" fmla="*/ 3419 w 3479"/>
                <a:gd name="T41" fmla="*/ 1087 h 1127"/>
                <a:gd name="T42" fmla="*/ 3395 w 3479"/>
                <a:gd name="T43" fmla="*/ 1105 h 1127"/>
                <a:gd name="T44" fmla="*/ 3369 w 3479"/>
                <a:gd name="T45" fmla="*/ 1117 h 1127"/>
                <a:gd name="T46" fmla="*/ 3340 w 3479"/>
                <a:gd name="T47" fmla="*/ 1125 h 1127"/>
                <a:gd name="T48" fmla="*/ 3310 w 3479"/>
                <a:gd name="T49" fmla="*/ 1127 h 1127"/>
                <a:gd name="T50" fmla="*/ 1538 w 3479"/>
                <a:gd name="T51" fmla="*/ 1127 h 1127"/>
                <a:gd name="T52" fmla="*/ 1509 w 3479"/>
                <a:gd name="T53" fmla="*/ 1125 h 1127"/>
                <a:gd name="T54" fmla="*/ 1480 w 3479"/>
                <a:gd name="T55" fmla="*/ 1118 h 1127"/>
                <a:gd name="T56" fmla="*/ 1453 w 3479"/>
                <a:gd name="T57" fmla="*/ 1105 h 1127"/>
                <a:gd name="T58" fmla="*/ 85 w 3479"/>
                <a:gd name="T59" fmla="*/ 317 h 1127"/>
                <a:gd name="T60" fmla="*/ 60 w 3479"/>
                <a:gd name="T61" fmla="*/ 299 h 1127"/>
                <a:gd name="T62" fmla="*/ 39 w 3479"/>
                <a:gd name="T63" fmla="*/ 278 h 1127"/>
                <a:gd name="T64" fmla="*/ 23 w 3479"/>
                <a:gd name="T65" fmla="*/ 254 h 1127"/>
                <a:gd name="T66" fmla="*/ 10 w 3479"/>
                <a:gd name="T67" fmla="*/ 228 h 1127"/>
                <a:gd name="T68" fmla="*/ 3 w 3479"/>
                <a:gd name="T69" fmla="*/ 200 h 1127"/>
                <a:gd name="T70" fmla="*/ 0 w 3479"/>
                <a:gd name="T71" fmla="*/ 171 h 1127"/>
                <a:gd name="T72" fmla="*/ 0 w 3479"/>
                <a:gd name="T73" fmla="*/ 171 h 1127"/>
                <a:gd name="T74" fmla="*/ 2 w 3479"/>
                <a:gd name="T75" fmla="*/ 142 h 1127"/>
                <a:gd name="T76" fmla="*/ 10 w 3479"/>
                <a:gd name="T77" fmla="*/ 113 h 1127"/>
                <a:gd name="T78" fmla="*/ 23 w 3479"/>
                <a:gd name="T79" fmla="*/ 86 h 1127"/>
                <a:gd name="T80" fmla="*/ 40 w 3479"/>
                <a:gd name="T81" fmla="*/ 60 h 1127"/>
                <a:gd name="T82" fmla="*/ 61 w 3479"/>
                <a:gd name="T83" fmla="*/ 39 h 1127"/>
                <a:gd name="T84" fmla="*/ 85 w 3479"/>
                <a:gd name="T85" fmla="*/ 22 h 1127"/>
                <a:gd name="T86" fmla="*/ 112 w 3479"/>
                <a:gd name="T87" fmla="*/ 10 h 1127"/>
                <a:gd name="T88" fmla="*/ 140 w 3479"/>
                <a:gd name="T89" fmla="*/ 3 h 1127"/>
                <a:gd name="T90" fmla="*/ 168 w 3479"/>
                <a:gd name="T91" fmla="*/ 0 h 1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479" h="1127">
                  <a:moveTo>
                    <a:pt x="168" y="0"/>
                  </a:moveTo>
                  <a:lnTo>
                    <a:pt x="197" y="3"/>
                  </a:lnTo>
                  <a:lnTo>
                    <a:pt x="226" y="10"/>
                  </a:lnTo>
                  <a:lnTo>
                    <a:pt x="254" y="23"/>
                  </a:lnTo>
                  <a:lnTo>
                    <a:pt x="503" y="165"/>
                  </a:lnTo>
                  <a:lnTo>
                    <a:pt x="1583" y="788"/>
                  </a:lnTo>
                  <a:lnTo>
                    <a:pt x="3310" y="788"/>
                  </a:lnTo>
                  <a:lnTo>
                    <a:pt x="3341" y="791"/>
                  </a:lnTo>
                  <a:lnTo>
                    <a:pt x="3369" y="800"/>
                  </a:lnTo>
                  <a:lnTo>
                    <a:pt x="3396" y="813"/>
                  </a:lnTo>
                  <a:lnTo>
                    <a:pt x="3420" y="830"/>
                  </a:lnTo>
                  <a:lnTo>
                    <a:pt x="3440" y="850"/>
                  </a:lnTo>
                  <a:lnTo>
                    <a:pt x="3456" y="873"/>
                  </a:lnTo>
                  <a:lnTo>
                    <a:pt x="3469" y="900"/>
                  </a:lnTo>
                  <a:lnTo>
                    <a:pt x="3477" y="928"/>
                  </a:lnTo>
                  <a:lnTo>
                    <a:pt x="3479" y="958"/>
                  </a:lnTo>
                  <a:lnTo>
                    <a:pt x="3477" y="988"/>
                  </a:lnTo>
                  <a:lnTo>
                    <a:pt x="3468" y="1017"/>
                  </a:lnTo>
                  <a:lnTo>
                    <a:pt x="3456" y="1043"/>
                  </a:lnTo>
                  <a:lnTo>
                    <a:pt x="3439" y="1067"/>
                  </a:lnTo>
                  <a:lnTo>
                    <a:pt x="3419" y="1087"/>
                  </a:lnTo>
                  <a:lnTo>
                    <a:pt x="3395" y="1105"/>
                  </a:lnTo>
                  <a:lnTo>
                    <a:pt x="3369" y="1117"/>
                  </a:lnTo>
                  <a:lnTo>
                    <a:pt x="3340" y="1125"/>
                  </a:lnTo>
                  <a:lnTo>
                    <a:pt x="3310" y="1127"/>
                  </a:lnTo>
                  <a:lnTo>
                    <a:pt x="1538" y="1127"/>
                  </a:lnTo>
                  <a:lnTo>
                    <a:pt x="1509" y="1125"/>
                  </a:lnTo>
                  <a:lnTo>
                    <a:pt x="1480" y="1118"/>
                  </a:lnTo>
                  <a:lnTo>
                    <a:pt x="1453" y="1105"/>
                  </a:lnTo>
                  <a:lnTo>
                    <a:pt x="85" y="317"/>
                  </a:lnTo>
                  <a:lnTo>
                    <a:pt x="60" y="299"/>
                  </a:lnTo>
                  <a:lnTo>
                    <a:pt x="39" y="278"/>
                  </a:lnTo>
                  <a:lnTo>
                    <a:pt x="23" y="254"/>
                  </a:lnTo>
                  <a:lnTo>
                    <a:pt x="10" y="228"/>
                  </a:lnTo>
                  <a:lnTo>
                    <a:pt x="3" y="200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2" y="142"/>
                  </a:lnTo>
                  <a:lnTo>
                    <a:pt x="10" y="113"/>
                  </a:lnTo>
                  <a:lnTo>
                    <a:pt x="23" y="86"/>
                  </a:lnTo>
                  <a:lnTo>
                    <a:pt x="40" y="60"/>
                  </a:lnTo>
                  <a:lnTo>
                    <a:pt x="61" y="39"/>
                  </a:lnTo>
                  <a:lnTo>
                    <a:pt x="85" y="22"/>
                  </a:lnTo>
                  <a:lnTo>
                    <a:pt x="112" y="10"/>
                  </a:lnTo>
                  <a:lnTo>
                    <a:pt x="140" y="3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4" name="Freeform 96"/>
            <p:cNvSpPr>
              <a:spLocks/>
            </p:cNvSpPr>
            <p:nvPr/>
          </p:nvSpPr>
          <p:spPr bwMode="auto">
            <a:xfrm>
              <a:off x="6813" y="2005"/>
              <a:ext cx="177" cy="154"/>
            </a:xfrm>
            <a:custGeom>
              <a:avLst/>
              <a:gdLst>
                <a:gd name="T0" fmla="*/ 441 w 705"/>
                <a:gd name="T1" fmla="*/ 2 h 616"/>
                <a:gd name="T2" fmla="*/ 497 w 705"/>
                <a:gd name="T3" fmla="*/ 21 h 616"/>
                <a:gd name="T4" fmla="*/ 545 w 705"/>
                <a:gd name="T5" fmla="*/ 55 h 616"/>
                <a:gd name="T6" fmla="*/ 583 w 705"/>
                <a:gd name="T7" fmla="*/ 109 h 616"/>
                <a:gd name="T8" fmla="*/ 618 w 705"/>
                <a:gd name="T9" fmla="*/ 147 h 616"/>
                <a:gd name="T10" fmla="*/ 658 w 705"/>
                <a:gd name="T11" fmla="*/ 170 h 616"/>
                <a:gd name="T12" fmla="*/ 688 w 705"/>
                <a:gd name="T13" fmla="*/ 207 h 616"/>
                <a:gd name="T14" fmla="*/ 704 w 705"/>
                <a:gd name="T15" fmla="*/ 259 h 616"/>
                <a:gd name="T16" fmla="*/ 700 w 705"/>
                <a:gd name="T17" fmla="*/ 311 h 616"/>
                <a:gd name="T18" fmla="*/ 676 w 705"/>
                <a:gd name="T19" fmla="*/ 359 h 616"/>
                <a:gd name="T20" fmla="*/ 635 w 705"/>
                <a:gd name="T21" fmla="*/ 394 h 616"/>
                <a:gd name="T22" fmla="*/ 249 w 705"/>
                <a:gd name="T23" fmla="*/ 609 h 616"/>
                <a:gd name="T24" fmla="*/ 204 w 705"/>
                <a:gd name="T25" fmla="*/ 616 h 616"/>
                <a:gd name="T26" fmla="*/ 151 w 705"/>
                <a:gd name="T27" fmla="*/ 607 h 616"/>
                <a:gd name="T28" fmla="*/ 107 w 705"/>
                <a:gd name="T29" fmla="*/ 576 h 616"/>
                <a:gd name="T30" fmla="*/ 0 w 705"/>
                <a:gd name="T31" fmla="*/ 423 h 616"/>
                <a:gd name="T32" fmla="*/ 47 w 705"/>
                <a:gd name="T33" fmla="*/ 408 h 616"/>
                <a:gd name="T34" fmla="*/ 357 w 705"/>
                <a:gd name="T35" fmla="*/ 270 h 616"/>
                <a:gd name="T36" fmla="*/ 391 w 705"/>
                <a:gd name="T37" fmla="*/ 287 h 616"/>
                <a:gd name="T38" fmla="*/ 433 w 705"/>
                <a:gd name="T39" fmla="*/ 287 h 616"/>
                <a:gd name="T40" fmla="*/ 470 w 705"/>
                <a:gd name="T41" fmla="*/ 268 h 616"/>
                <a:gd name="T42" fmla="*/ 496 w 705"/>
                <a:gd name="T43" fmla="*/ 236 h 616"/>
                <a:gd name="T44" fmla="*/ 506 w 705"/>
                <a:gd name="T45" fmla="*/ 194 h 616"/>
                <a:gd name="T46" fmla="*/ 496 w 705"/>
                <a:gd name="T47" fmla="*/ 151 h 616"/>
                <a:gd name="T48" fmla="*/ 470 w 705"/>
                <a:gd name="T49" fmla="*/ 119 h 616"/>
                <a:gd name="T50" fmla="*/ 433 w 705"/>
                <a:gd name="T51" fmla="*/ 100 h 616"/>
                <a:gd name="T52" fmla="*/ 388 w 705"/>
                <a:gd name="T53" fmla="*/ 101 h 616"/>
                <a:gd name="T54" fmla="*/ 349 w 705"/>
                <a:gd name="T55" fmla="*/ 122 h 616"/>
                <a:gd name="T56" fmla="*/ 323 w 705"/>
                <a:gd name="T57" fmla="*/ 159 h 616"/>
                <a:gd name="T58" fmla="*/ 221 w 705"/>
                <a:gd name="T59" fmla="*/ 224 h 616"/>
                <a:gd name="T60" fmla="*/ 218 w 705"/>
                <a:gd name="T61" fmla="*/ 194 h 616"/>
                <a:gd name="T62" fmla="*/ 224 w 705"/>
                <a:gd name="T63" fmla="*/ 147 h 616"/>
                <a:gd name="T64" fmla="*/ 245 w 705"/>
                <a:gd name="T65" fmla="*/ 95 h 616"/>
                <a:gd name="T66" fmla="*/ 287 w 705"/>
                <a:gd name="T67" fmla="*/ 45 h 616"/>
                <a:gd name="T68" fmla="*/ 345 w 705"/>
                <a:gd name="T69" fmla="*/ 12 h 616"/>
                <a:gd name="T70" fmla="*/ 411 w 705"/>
                <a:gd name="T71" fmla="*/ 0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05" h="616">
                  <a:moveTo>
                    <a:pt x="411" y="0"/>
                  </a:moveTo>
                  <a:lnTo>
                    <a:pt x="441" y="2"/>
                  </a:lnTo>
                  <a:lnTo>
                    <a:pt x="470" y="10"/>
                  </a:lnTo>
                  <a:lnTo>
                    <a:pt x="497" y="21"/>
                  </a:lnTo>
                  <a:lnTo>
                    <a:pt x="522" y="36"/>
                  </a:lnTo>
                  <a:lnTo>
                    <a:pt x="545" y="55"/>
                  </a:lnTo>
                  <a:lnTo>
                    <a:pt x="566" y="80"/>
                  </a:lnTo>
                  <a:lnTo>
                    <a:pt x="583" y="109"/>
                  </a:lnTo>
                  <a:lnTo>
                    <a:pt x="595" y="140"/>
                  </a:lnTo>
                  <a:lnTo>
                    <a:pt x="618" y="147"/>
                  </a:lnTo>
                  <a:lnTo>
                    <a:pt x="638" y="157"/>
                  </a:lnTo>
                  <a:lnTo>
                    <a:pt x="658" y="170"/>
                  </a:lnTo>
                  <a:lnTo>
                    <a:pt x="674" y="186"/>
                  </a:lnTo>
                  <a:lnTo>
                    <a:pt x="688" y="207"/>
                  </a:lnTo>
                  <a:lnTo>
                    <a:pt x="699" y="233"/>
                  </a:lnTo>
                  <a:lnTo>
                    <a:pt x="704" y="259"/>
                  </a:lnTo>
                  <a:lnTo>
                    <a:pt x="705" y="286"/>
                  </a:lnTo>
                  <a:lnTo>
                    <a:pt x="700" y="311"/>
                  </a:lnTo>
                  <a:lnTo>
                    <a:pt x="690" y="336"/>
                  </a:lnTo>
                  <a:lnTo>
                    <a:pt x="676" y="359"/>
                  </a:lnTo>
                  <a:lnTo>
                    <a:pt x="658" y="378"/>
                  </a:lnTo>
                  <a:lnTo>
                    <a:pt x="635" y="394"/>
                  </a:lnTo>
                  <a:lnTo>
                    <a:pt x="270" y="599"/>
                  </a:lnTo>
                  <a:lnTo>
                    <a:pt x="249" y="609"/>
                  </a:lnTo>
                  <a:lnTo>
                    <a:pt x="226" y="614"/>
                  </a:lnTo>
                  <a:lnTo>
                    <a:pt x="204" y="616"/>
                  </a:lnTo>
                  <a:lnTo>
                    <a:pt x="177" y="613"/>
                  </a:lnTo>
                  <a:lnTo>
                    <a:pt x="151" y="607"/>
                  </a:lnTo>
                  <a:lnTo>
                    <a:pt x="127" y="594"/>
                  </a:lnTo>
                  <a:lnTo>
                    <a:pt x="107" y="576"/>
                  </a:lnTo>
                  <a:lnTo>
                    <a:pt x="88" y="556"/>
                  </a:lnTo>
                  <a:lnTo>
                    <a:pt x="0" y="423"/>
                  </a:lnTo>
                  <a:lnTo>
                    <a:pt x="24" y="417"/>
                  </a:lnTo>
                  <a:lnTo>
                    <a:pt x="47" y="408"/>
                  </a:lnTo>
                  <a:lnTo>
                    <a:pt x="261" y="314"/>
                  </a:lnTo>
                  <a:lnTo>
                    <a:pt x="357" y="270"/>
                  </a:lnTo>
                  <a:lnTo>
                    <a:pt x="374" y="280"/>
                  </a:lnTo>
                  <a:lnTo>
                    <a:pt x="391" y="287"/>
                  </a:lnTo>
                  <a:lnTo>
                    <a:pt x="411" y="289"/>
                  </a:lnTo>
                  <a:lnTo>
                    <a:pt x="433" y="287"/>
                  </a:lnTo>
                  <a:lnTo>
                    <a:pt x="453" y="279"/>
                  </a:lnTo>
                  <a:lnTo>
                    <a:pt x="470" y="268"/>
                  </a:lnTo>
                  <a:lnTo>
                    <a:pt x="486" y="253"/>
                  </a:lnTo>
                  <a:lnTo>
                    <a:pt x="496" y="236"/>
                  </a:lnTo>
                  <a:lnTo>
                    <a:pt x="504" y="215"/>
                  </a:lnTo>
                  <a:lnTo>
                    <a:pt x="506" y="194"/>
                  </a:lnTo>
                  <a:lnTo>
                    <a:pt x="504" y="171"/>
                  </a:lnTo>
                  <a:lnTo>
                    <a:pt x="496" y="151"/>
                  </a:lnTo>
                  <a:lnTo>
                    <a:pt x="486" y="134"/>
                  </a:lnTo>
                  <a:lnTo>
                    <a:pt x="470" y="119"/>
                  </a:lnTo>
                  <a:lnTo>
                    <a:pt x="453" y="108"/>
                  </a:lnTo>
                  <a:lnTo>
                    <a:pt x="433" y="100"/>
                  </a:lnTo>
                  <a:lnTo>
                    <a:pt x="411" y="98"/>
                  </a:lnTo>
                  <a:lnTo>
                    <a:pt x="388" y="101"/>
                  </a:lnTo>
                  <a:lnTo>
                    <a:pt x="366" y="109"/>
                  </a:lnTo>
                  <a:lnTo>
                    <a:pt x="349" y="122"/>
                  </a:lnTo>
                  <a:lnTo>
                    <a:pt x="334" y="139"/>
                  </a:lnTo>
                  <a:lnTo>
                    <a:pt x="323" y="159"/>
                  </a:lnTo>
                  <a:lnTo>
                    <a:pt x="318" y="181"/>
                  </a:lnTo>
                  <a:lnTo>
                    <a:pt x="221" y="224"/>
                  </a:lnTo>
                  <a:lnTo>
                    <a:pt x="219" y="209"/>
                  </a:lnTo>
                  <a:lnTo>
                    <a:pt x="218" y="194"/>
                  </a:lnTo>
                  <a:lnTo>
                    <a:pt x="220" y="170"/>
                  </a:lnTo>
                  <a:lnTo>
                    <a:pt x="224" y="147"/>
                  </a:lnTo>
                  <a:lnTo>
                    <a:pt x="230" y="125"/>
                  </a:lnTo>
                  <a:lnTo>
                    <a:pt x="245" y="95"/>
                  </a:lnTo>
                  <a:lnTo>
                    <a:pt x="264" y="69"/>
                  </a:lnTo>
                  <a:lnTo>
                    <a:pt x="287" y="45"/>
                  </a:lnTo>
                  <a:lnTo>
                    <a:pt x="314" y="27"/>
                  </a:lnTo>
                  <a:lnTo>
                    <a:pt x="345" y="12"/>
                  </a:lnTo>
                  <a:lnTo>
                    <a:pt x="377" y="3"/>
                  </a:lnTo>
                  <a:lnTo>
                    <a:pt x="4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5" name="Freeform 97"/>
            <p:cNvSpPr>
              <a:spLocks/>
            </p:cNvSpPr>
            <p:nvPr/>
          </p:nvSpPr>
          <p:spPr bwMode="auto">
            <a:xfrm>
              <a:off x="6630" y="1842"/>
              <a:ext cx="162" cy="109"/>
            </a:xfrm>
            <a:custGeom>
              <a:avLst/>
              <a:gdLst>
                <a:gd name="T0" fmla="*/ 23 w 646"/>
                <a:gd name="T1" fmla="*/ 0 h 437"/>
                <a:gd name="T2" fmla="*/ 97 w 646"/>
                <a:gd name="T3" fmla="*/ 16 h 437"/>
                <a:gd name="T4" fmla="*/ 171 w 646"/>
                <a:gd name="T5" fmla="*/ 28 h 437"/>
                <a:gd name="T6" fmla="*/ 248 w 646"/>
                <a:gd name="T7" fmla="*/ 36 h 437"/>
                <a:gd name="T8" fmla="*/ 323 w 646"/>
                <a:gd name="T9" fmla="*/ 38 h 437"/>
                <a:gd name="T10" fmla="*/ 399 w 646"/>
                <a:gd name="T11" fmla="*/ 36 h 437"/>
                <a:gd name="T12" fmla="*/ 475 w 646"/>
                <a:gd name="T13" fmla="*/ 28 h 437"/>
                <a:gd name="T14" fmla="*/ 550 w 646"/>
                <a:gd name="T15" fmla="*/ 16 h 437"/>
                <a:gd name="T16" fmla="*/ 624 w 646"/>
                <a:gd name="T17" fmla="*/ 0 h 437"/>
                <a:gd name="T18" fmla="*/ 635 w 646"/>
                <a:gd name="T19" fmla="*/ 36 h 437"/>
                <a:gd name="T20" fmla="*/ 643 w 646"/>
                <a:gd name="T21" fmla="*/ 75 h 437"/>
                <a:gd name="T22" fmla="*/ 646 w 646"/>
                <a:gd name="T23" fmla="*/ 113 h 437"/>
                <a:gd name="T24" fmla="*/ 643 w 646"/>
                <a:gd name="T25" fmla="*/ 155 h 437"/>
                <a:gd name="T26" fmla="*/ 634 w 646"/>
                <a:gd name="T27" fmla="*/ 195 h 437"/>
                <a:gd name="T28" fmla="*/ 621 w 646"/>
                <a:gd name="T29" fmla="*/ 234 h 437"/>
                <a:gd name="T30" fmla="*/ 604 w 646"/>
                <a:gd name="T31" fmla="*/ 270 h 437"/>
                <a:gd name="T32" fmla="*/ 585 w 646"/>
                <a:gd name="T33" fmla="*/ 301 h 437"/>
                <a:gd name="T34" fmla="*/ 562 w 646"/>
                <a:gd name="T35" fmla="*/ 330 h 437"/>
                <a:gd name="T36" fmla="*/ 536 w 646"/>
                <a:gd name="T37" fmla="*/ 356 h 437"/>
                <a:gd name="T38" fmla="*/ 507 w 646"/>
                <a:gd name="T39" fmla="*/ 379 h 437"/>
                <a:gd name="T40" fmla="*/ 474 w 646"/>
                <a:gd name="T41" fmla="*/ 399 h 437"/>
                <a:gd name="T42" fmla="*/ 439 w 646"/>
                <a:gd name="T43" fmla="*/ 415 h 437"/>
                <a:gd name="T44" fmla="*/ 403 w 646"/>
                <a:gd name="T45" fmla="*/ 427 h 437"/>
                <a:gd name="T46" fmla="*/ 364 w 646"/>
                <a:gd name="T47" fmla="*/ 434 h 437"/>
                <a:gd name="T48" fmla="*/ 323 w 646"/>
                <a:gd name="T49" fmla="*/ 437 h 437"/>
                <a:gd name="T50" fmla="*/ 279 w 646"/>
                <a:gd name="T51" fmla="*/ 433 h 437"/>
                <a:gd name="T52" fmla="*/ 236 w 646"/>
                <a:gd name="T53" fmla="*/ 425 h 437"/>
                <a:gd name="T54" fmla="*/ 196 w 646"/>
                <a:gd name="T55" fmla="*/ 410 h 437"/>
                <a:gd name="T56" fmla="*/ 158 w 646"/>
                <a:gd name="T57" fmla="*/ 390 h 437"/>
                <a:gd name="T58" fmla="*/ 130 w 646"/>
                <a:gd name="T59" fmla="*/ 372 h 437"/>
                <a:gd name="T60" fmla="*/ 106 w 646"/>
                <a:gd name="T61" fmla="*/ 350 h 437"/>
                <a:gd name="T62" fmla="*/ 82 w 646"/>
                <a:gd name="T63" fmla="*/ 327 h 437"/>
                <a:gd name="T64" fmla="*/ 62 w 646"/>
                <a:gd name="T65" fmla="*/ 301 h 437"/>
                <a:gd name="T66" fmla="*/ 40 w 646"/>
                <a:gd name="T67" fmla="*/ 267 h 437"/>
                <a:gd name="T68" fmla="*/ 24 w 646"/>
                <a:gd name="T69" fmla="*/ 233 h 437"/>
                <a:gd name="T70" fmla="*/ 11 w 646"/>
                <a:gd name="T71" fmla="*/ 194 h 437"/>
                <a:gd name="T72" fmla="*/ 3 w 646"/>
                <a:gd name="T73" fmla="*/ 155 h 437"/>
                <a:gd name="T74" fmla="*/ 0 w 646"/>
                <a:gd name="T75" fmla="*/ 113 h 437"/>
                <a:gd name="T76" fmla="*/ 3 w 646"/>
                <a:gd name="T77" fmla="*/ 75 h 437"/>
                <a:gd name="T78" fmla="*/ 11 w 646"/>
                <a:gd name="T79" fmla="*/ 37 h 437"/>
                <a:gd name="T80" fmla="*/ 23 w 646"/>
                <a:gd name="T81" fmla="*/ 0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46" h="437">
                  <a:moveTo>
                    <a:pt x="23" y="0"/>
                  </a:moveTo>
                  <a:lnTo>
                    <a:pt x="97" y="16"/>
                  </a:lnTo>
                  <a:lnTo>
                    <a:pt x="171" y="28"/>
                  </a:lnTo>
                  <a:lnTo>
                    <a:pt x="248" y="36"/>
                  </a:lnTo>
                  <a:lnTo>
                    <a:pt x="323" y="38"/>
                  </a:lnTo>
                  <a:lnTo>
                    <a:pt x="399" y="36"/>
                  </a:lnTo>
                  <a:lnTo>
                    <a:pt x="475" y="28"/>
                  </a:lnTo>
                  <a:lnTo>
                    <a:pt x="550" y="16"/>
                  </a:lnTo>
                  <a:lnTo>
                    <a:pt x="624" y="0"/>
                  </a:lnTo>
                  <a:lnTo>
                    <a:pt x="635" y="36"/>
                  </a:lnTo>
                  <a:lnTo>
                    <a:pt x="643" y="75"/>
                  </a:lnTo>
                  <a:lnTo>
                    <a:pt x="646" y="113"/>
                  </a:lnTo>
                  <a:lnTo>
                    <a:pt x="643" y="155"/>
                  </a:lnTo>
                  <a:lnTo>
                    <a:pt x="634" y="195"/>
                  </a:lnTo>
                  <a:lnTo>
                    <a:pt x="621" y="234"/>
                  </a:lnTo>
                  <a:lnTo>
                    <a:pt x="604" y="270"/>
                  </a:lnTo>
                  <a:lnTo>
                    <a:pt x="585" y="301"/>
                  </a:lnTo>
                  <a:lnTo>
                    <a:pt x="562" y="330"/>
                  </a:lnTo>
                  <a:lnTo>
                    <a:pt x="536" y="356"/>
                  </a:lnTo>
                  <a:lnTo>
                    <a:pt x="507" y="379"/>
                  </a:lnTo>
                  <a:lnTo>
                    <a:pt x="474" y="399"/>
                  </a:lnTo>
                  <a:lnTo>
                    <a:pt x="439" y="415"/>
                  </a:lnTo>
                  <a:lnTo>
                    <a:pt x="403" y="427"/>
                  </a:lnTo>
                  <a:lnTo>
                    <a:pt x="364" y="434"/>
                  </a:lnTo>
                  <a:lnTo>
                    <a:pt x="323" y="437"/>
                  </a:lnTo>
                  <a:lnTo>
                    <a:pt x="279" y="433"/>
                  </a:lnTo>
                  <a:lnTo>
                    <a:pt x="236" y="425"/>
                  </a:lnTo>
                  <a:lnTo>
                    <a:pt x="196" y="410"/>
                  </a:lnTo>
                  <a:lnTo>
                    <a:pt x="158" y="390"/>
                  </a:lnTo>
                  <a:lnTo>
                    <a:pt x="130" y="372"/>
                  </a:lnTo>
                  <a:lnTo>
                    <a:pt x="106" y="350"/>
                  </a:lnTo>
                  <a:lnTo>
                    <a:pt x="82" y="327"/>
                  </a:lnTo>
                  <a:lnTo>
                    <a:pt x="62" y="301"/>
                  </a:lnTo>
                  <a:lnTo>
                    <a:pt x="40" y="267"/>
                  </a:lnTo>
                  <a:lnTo>
                    <a:pt x="24" y="233"/>
                  </a:lnTo>
                  <a:lnTo>
                    <a:pt x="11" y="194"/>
                  </a:lnTo>
                  <a:lnTo>
                    <a:pt x="3" y="155"/>
                  </a:lnTo>
                  <a:lnTo>
                    <a:pt x="0" y="113"/>
                  </a:lnTo>
                  <a:lnTo>
                    <a:pt x="3" y="75"/>
                  </a:lnTo>
                  <a:lnTo>
                    <a:pt x="11" y="37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6" name="Freeform 98"/>
            <p:cNvSpPr>
              <a:spLocks noEditPoints="1"/>
            </p:cNvSpPr>
            <p:nvPr/>
          </p:nvSpPr>
          <p:spPr bwMode="auto">
            <a:xfrm>
              <a:off x="6633" y="1741"/>
              <a:ext cx="156" cy="88"/>
            </a:xfrm>
            <a:custGeom>
              <a:avLst/>
              <a:gdLst>
                <a:gd name="T0" fmla="*/ 270 w 626"/>
                <a:gd name="T1" fmla="*/ 142 h 353"/>
                <a:gd name="T2" fmla="*/ 231 w 626"/>
                <a:gd name="T3" fmla="*/ 229 h 353"/>
                <a:gd name="T4" fmla="*/ 270 w 626"/>
                <a:gd name="T5" fmla="*/ 268 h 353"/>
                <a:gd name="T6" fmla="*/ 357 w 626"/>
                <a:gd name="T7" fmla="*/ 229 h 353"/>
                <a:gd name="T8" fmla="*/ 395 w 626"/>
                <a:gd name="T9" fmla="*/ 142 h 353"/>
                <a:gd name="T10" fmla="*/ 357 w 626"/>
                <a:gd name="T11" fmla="*/ 103 h 353"/>
                <a:gd name="T12" fmla="*/ 75 w 626"/>
                <a:gd name="T13" fmla="*/ 0 h 353"/>
                <a:gd name="T14" fmla="*/ 77 w 626"/>
                <a:gd name="T15" fmla="*/ 0 h 353"/>
                <a:gd name="T16" fmla="*/ 157 w 626"/>
                <a:gd name="T17" fmla="*/ 18 h 353"/>
                <a:gd name="T18" fmla="*/ 313 w 626"/>
                <a:gd name="T19" fmla="*/ 32 h 353"/>
                <a:gd name="T20" fmla="*/ 469 w 626"/>
                <a:gd name="T21" fmla="*/ 18 h 353"/>
                <a:gd name="T22" fmla="*/ 549 w 626"/>
                <a:gd name="T23" fmla="*/ 0 h 353"/>
                <a:gd name="T24" fmla="*/ 552 w 626"/>
                <a:gd name="T25" fmla="*/ 0 h 353"/>
                <a:gd name="T26" fmla="*/ 560 w 626"/>
                <a:gd name="T27" fmla="*/ 3 h 353"/>
                <a:gd name="T28" fmla="*/ 567 w 626"/>
                <a:gd name="T29" fmla="*/ 7 h 353"/>
                <a:gd name="T30" fmla="*/ 572 w 626"/>
                <a:gd name="T31" fmla="*/ 14 h 353"/>
                <a:gd name="T32" fmla="*/ 583 w 626"/>
                <a:gd name="T33" fmla="*/ 59 h 353"/>
                <a:gd name="T34" fmla="*/ 600 w 626"/>
                <a:gd name="T35" fmla="*/ 152 h 353"/>
                <a:gd name="T36" fmla="*/ 618 w 626"/>
                <a:gd name="T37" fmla="*/ 246 h 353"/>
                <a:gd name="T38" fmla="*/ 626 w 626"/>
                <a:gd name="T39" fmla="*/ 294 h 353"/>
                <a:gd name="T40" fmla="*/ 618 w 626"/>
                <a:gd name="T41" fmla="*/ 310 h 353"/>
                <a:gd name="T42" fmla="*/ 537 w 626"/>
                <a:gd name="T43" fmla="*/ 331 h 353"/>
                <a:gd name="T44" fmla="*/ 388 w 626"/>
                <a:gd name="T45" fmla="*/ 350 h 353"/>
                <a:gd name="T46" fmla="*/ 239 w 626"/>
                <a:gd name="T47" fmla="*/ 350 h 353"/>
                <a:gd name="T48" fmla="*/ 90 w 626"/>
                <a:gd name="T49" fmla="*/ 331 h 353"/>
                <a:gd name="T50" fmla="*/ 8 w 626"/>
                <a:gd name="T51" fmla="*/ 310 h 353"/>
                <a:gd name="T52" fmla="*/ 0 w 626"/>
                <a:gd name="T53" fmla="*/ 294 h 353"/>
                <a:gd name="T54" fmla="*/ 8 w 626"/>
                <a:gd name="T55" fmla="*/ 246 h 353"/>
                <a:gd name="T56" fmla="*/ 26 w 626"/>
                <a:gd name="T57" fmla="*/ 152 h 353"/>
                <a:gd name="T58" fmla="*/ 43 w 626"/>
                <a:gd name="T59" fmla="*/ 59 h 353"/>
                <a:gd name="T60" fmla="*/ 54 w 626"/>
                <a:gd name="T61" fmla="*/ 14 h 353"/>
                <a:gd name="T62" fmla="*/ 59 w 626"/>
                <a:gd name="T63" fmla="*/ 7 h 353"/>
                <a:gd name="T64" fmla="*/ 67 w 626"/>
                <a:gd name="T65" fmla="*/ 3 h 353"/>
                <a:gd name="T66" fmla="*/ 75 w 626"/>
                <a:gd name="T67" fmla="*/ 0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26" h="353">
                  <a:moveTo>
                    <a:pt x="270" y="103"/>
                  </a:moveTo>
                  <a:lnTo>
                    <a:pt x="270" y="142"/>
                  </a:lnTo>
                  <a:lnTo>
                    <a:pt x="231" y="142"/>
                  </a:lnTo>
                  <a:lnTo>
                    <a:pt x="231" y="229"/>
                  </a:lnTo>
                  <a:lnTo>
                    <a:pt x="270" y="229"/>
                  </a:lnTo>
                  <a:lnTo>
                    <a:pt x="270" y="268"/>
                  </a:lnTo>
                  <a:lnTo>
                    <a:pt x="357" y="268"/>
                  </a:lnTo>
                  <a:lnTo>
                    <a:pt x="357" y="229"/>
                  </a:lnTo>
                  <a:lnTo>
                    <a:pt x="395" y="229"/>
                  </a:lnTo>
                  <a:lnTo>
                    <a:pt x="395" y="142"/>
                  </a:lnTo>
                  <a:lnTo>
                    <a:pt x="357" y="142"/>
                  </a:lnTo>
                  <a:lnTo>
                    <a:pt x="357" y="103"/>
                  </a:lnTo>
                  <a:lnTo>
                    <a:pt x="270" y="103"/>
                  </a:lnTo>
                  <a:close/>
                  <a:moveTo>
                    <a:pt x="75" y="0"/>
                  </a:moveTo>
                  <a:lnTo>
                    <a:pt x="75" y="0"/>
                  </a:lnTo>
                  <a:lnTo>
                    <a:pt x="77" y="0"/>
                  </a:lnTo>
                  <a:lnTo>
                    <a:pt x="81" y="1"/>
                  </a:lnTo>
                  <a:lnTo>
                    <a:pt x="157" y="18"/>
                  </a:lnTo>
                  <a:lnTo>
                    <a:pt x="236" y="28"/>
                  </a:lnTo>
                  <a:lnTo>
                    <a:pt x="313" y="32"/>
                  </a:lnTo>
                  <a:lnTo>
                    <a:pt x="392" y="28"/>
                  </a:lnTo>
                  <a:lnTo>
                    <a:pt x="469" y="18"/>
                  </a:lnTo>
                  <a:lnTo>
                    <a:pt x="546" y="1"/>
                  </a:lnTo>
                  <a:lnTo>
                    <a:pt x="549" y="0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6" y="0"/>
                  </a:lnTo>
                  <a:lnTo>
                    <a:pt x="560" y="3"/>
                  </a:lnTo>
                  <a:lnTo>
                    <a:pt x="564" y="4"/>
                  </a:lnTo>
                  <a:lnTo>
                    <a:pt x="567" y="7"/>
                  </a:lnTo>
                  <a:lnTo>
                    <a:pt x="570" y="10"/>
                  </a:lnTo>
                  <a:lnTo>
                    <a:pt x="572" y="14"/>
                  </a:lnTo>
                  <a:lnTo>
                    <a:pt x="575" y="19"/>
                  </a:lnTo>
                  <a:lnTo>
                    <a:pt x="583" y="59"/>
                  </a:lnTo>
                  <a:lnTo>
                    <a:pt x="592" y="104"/>
                  </a:lnTo>
                  <a:lnTo>
                    <a:pt x="600" y="152"/>
                  </a:lnTo>
                  <a:lnTo>
                    <a:pt x="609" y="201"/>
                  </a:lnTo>
                  <a:lnTo>
                    <a:pt x="618" y="246"/>
                  </a:lnTo>
                  <a:lnTo>
                    <a:pt x="626" y="286"/>
                  </a:lnTo>
                  <a:lnTo>
                    <a:pt x="626" y="294"/>
                  </a:lnTo>
                  <a:lnTo>
                    <a:pt x="624" y="303"/>
                  </a:lnTo>
                  <a:lnTo>
                    <a:pt x="618" y="310"/>
                  </a:lnTo>
                  <a:lnTo>
                    <a:pt x="610" y="314"/>
                  </a:lnTo>
                  <a:lnTo>
                    <a:pt x="537" y="331"/>
                  </a:lnTo>
                  <a:lnTo>
                    <a:pt x="463" y="343"/>
                  </a:lnTo>
                  <a:lnTo>
                    <a:pt x="388" y="350"/>
                  </a:lnTo>
                  <a:lnTo>
                    <a:pt x="313" y="353"/>
                  </a:lnTo>
                  <a:lnTo>
                    <a:pt x="239" y="350"/>
                  </a:lnTo>
                  <a:lnTo>
                    <a:pt x="165" y="343"/>
                  </a:lnTo>
                  <a:lnTo>
                    <a:pt x="90" y="331"/>
                  </a:lnTo>
                  <a:lnTo>
                    <a:pt x="17" y="314"/>
                  </a:lnTo>
                  <a:lnTo>
                    <a:pt x="8" y="310"/>
                  </a:lnTo>
                  <a:lnTo>
                    <a:pt x="3" y="303"/>
                  </a:lnTo>
                  <a:lnTo>
                    <a:pt x="0" y="294"/>
                  </a:lnTo>
                  <a:lnTo>
                    <a:pt x="0" y="286"/>
                  </a:lnTo>
                  <a:lnTo>
                    <a:pt x="8" y="246"/>
                  </a:lnTo>
                  <a:lnTo>
                    <a:pt x="17" y="201"/>
                  </a:lnTo>
                  <a:lnTo>
                    <a:pt x="26" y="152"/>
                  </a:lnTo>
                  <a:lnTo>
                    <a:pt x="34" y="104"/>
                  </a:lnTo>
                  <a:lnTo>
                    <a:pt x="43" y="59"/>
                  </a:lnTo>
                  <a:lnTo>
                    <a:pt x="52" y="19"/>
                  </a:lnTo>
                  <a:lnTo>
                    <a:pt x="54" y="14"/>
                  </a:lnTo>
                  <a:lnTo>
                    <a:pt x="56" y="10"/>
                  </a:lnTo>
                  <a:lnTo>
                    <a:pt x="59" y="7"/>
                  </a:lnTo>
                  <a:lnTo>
                    <a:pt x="62" y="4"/>
                  </a:lnTo>
                  <a:lnTo>
                    <a:pt x="67" y="3"/>
                  </a:lnTo>
                  <a:lnTo>
                    <a:pt x="71" y="0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483" name="Group 996"/>
          <p:cNvGrpSpPr>
            <a:grpSpLocks noChangeAspect="1"/>
          </p:cNvGrpSpPr>
          <p:nvPr/>
        </p:nvGrpSpPr>
        <p:grpSpPr bwMode="auto">
          <a:xfrm>
            <a:off x="11445616" y="1649602"/>
            <a:ext cx="290192" cy="248869"/>
            <a:chOff x="5181" y="1210"/>
            <a:chExt cx="934" cy="80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484" name="Freeform 998"/>
            <p:cNvSpPr>
              <a:spLocks/>
            </p:cNvSpPr>
            <p:nvPr/>
          </p:nvSpPr>
          <p:spPr bwMode="auto">
            <a:xfrm>
              <a:off x="5181" y="1343"/>
              <a:ext cx="134" cy="668"/>
            </a:xfrm>
            <a:custGeom>
              <a:avLst/>
              <a:gdLst>
                <a:gd name="T0" fmla="*/ 467 w 534"/>
                <a:gd name="T1" fmla="*/ 0 h 2670"/>
                <a:gd name="T2" fmla="*/ 534 w 534"/>
                <a:gd name="T3" fmla="*/ 0 h 2670"/>
                <a:gd name="T4" fmla="*/ 534 w 534"/>
                <a:gd name="T5" fmla="*/ 2670 h 2670"/>
                <a:gd name="T6" fmla="*/ 467 w 534"/>
                <a:gd name="T7" fmla="*/ 2670 h 2670"/>
                <a:gd name="T8" fmla="*/ 413 w 534"/>
                <a:gd name="T9" fmla="*/ 2668 h 2670"/>
                <a:gd name="T10" fmla="*/ 362 w 534"/>
                <a:gd name="T11" fmla="*/ 2659 h 2670"/>
                <a:gd name="T12" fmla="*/ 313 w 534"/>
                <a:gd name="T13" fmla="*/ 2645 h 2670"/>
                <a:gd name="T14" fmla="*/ 265 w 534"/>
                <a:gd name="T15" fmla="*/ 2626 h 2670"/>
                <a:gd name="T16" fmla="*/ 221 w 534"/>
                <a:gd name="T17" fmla="*/ 2600 h 2670"/>
                <a:gd name="T18" fmla="*/ 178 w 534"/>
                <a:gd name="T19" fmla="*/ 2569 h 2670"/>
                <a:gd name="T20" fmla="*/ 137 w 534"/>
                <a:gd name="T21" fmla="*/ 2533 h 2670"/>
                <a:gd name="T22" fmla="*/ 101 w 534"/>
                <a:gd name="T23" fmla="*/ 2492 h 2670"/>
                <a:gd name="T24" fmla="*/ 70 w 534"/>
                <a:gd name="T25" fmla="*/ 2450 h 2670"/>
                <a:gd name="T26" fmla="*/ 45 w 534"/>
                <a:gd name="T27" fmla="*/ 2405 h 2670"/>
                <a:gd name="T28" fmla="*/ 25 w 534"/>
                <a:gd name="T29" fmla="*/ 2358 h 2670"/>
                <a:gd name="T30" fmla="*/ 11 w 534"/>
                <a:gd name="T31" fmla="*/ 2308 h 2670"/>
                <a:gd name="T32" fmla="*/ 2 w 534"/>
                <a:gd name="T33" fmla="*/ 2257 h 2670"/>
                <a:gd name="T34" fmla="*/ 0 w 534"/>
                <a:gd name="T35" fmla="*/ 2203 h 2670"/>
                <a:gd name="T36" fmla="*/ 0 w 534"/>
                <a:gd name="T37" fmla="*/ 467 h 2670"/>
                <a:gd name="T38" fmla="*/ 2 w 534"/>
                <a:gd name="T39" fmla="*/ 414 h 2670"/>
                <a:gd name="T40" fmla="*/ 11 w 534"/>
                <a:gd name="T41" fmla="*/ 362 h 2670"/>
                <a:gd name="T42" fmla="*/ 25 w 534"/>
                <a:gd name="T43" fmla="*/ 313 h 2670"/>
                <a:gd name="T44" fmla="*/ 45 w 534"/>
                <a:gd name="T45" fmla="*/ 265 h 2670"/>
                <a:gd name="T46" fmla="*/ 70 w 534"/>
                <a:gd name="T47" fmla="*/ 221 h 2670"/>
                <a:gd name="T48" fmla="*/ 101 w 534"/>
                <a:gd name="T49" fmla="*/ 178 h 2670"/>
                <a:gd name="T50" fmla="*/ 137 w 534"/>
                <a:gd name="T51" fmla="*/ 138 h 2670"/>
                <a:gd name="T52" fmla="*/ 178 w 534"/>
                <a:gd name="T53" fmla="*/ 101 h 2670"/>
                <a:gd name="T54" fmla="*/ 221 w 534"/>
                <a:gd name="T55" fmla="*/ 70 h 2670"/>
                <a:gd name="T56" fmla="*/ 265 w 534"/>
                <a:gd name="T57" fmla="*/ 45 h 2670"/>
                <a:gd name="T58" fmla="*/ 313 w 534"/>
                <a:gd name="T59" fmla="*/ 25 h 2670"/>
                <a:gd name="T60" fmla="*/ 362 w 534"/>
                <a:gd name="T61" fmla="*/ 11 h 2670"/>
                <a:gd name="T62" fmla="*/ 413 w 534"/>
                <a:gd name="T63" fmla="*/ 3 h 2670"/>
                <a:gd name="T64" fmla="*/ 467 w 534"/>
                <a:gd name="T65" fmla="*/ 0 h 2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34" h="2670">
                  <a:moveTo>
                    <a:pt x="467" y="0"/>
                  </a:moveTo>
                  <a:lnTo>
                    <a:pt x="534" y="0"/>
                  </a:lnTo>
                  <a:lnTo>
                    <a:pt x="534" y="2670"/>
                  </a:lnTo>
                  <a:lnTo>
                    <a:pt x="467" y="2670"/>
                  </a:lnTo>
                  <a:lnTo>
                    <a:pt x="413" y="2668"/>
                  </a:lnTo>
                  <a:lnTo>
                    <a:pt x="362" y="2659"/>
                  </a:lnTo>
                  <a:lnTo>
                    <a:pt x="313" y="2645"/>
                  </a:lnTo>
                  <a:lnTo>
                    <a:pt x="265" y="2626"/>
                  </a:lnTo>
                  <a:lnTo>
                    <a:pt x="221" y="2600"/>
                  </a:lnTo>
                  <a:lnTo>
                    <a:pt x="178" y="2569"/>
                  </a:lnTo>
                  <a:lnTo>
                    <a:pt x="137" y="2533"/>
                  </a:lnTo>
                  <a:lnTo>
                    <a:pt x="101" y="2492"/>
                  </a:lnTo>
                  <a:lnTo>
                    <a:pt x="70" y="2450"/>
                  </a:lnTo>
                  <a:lnTo>
                    <a:pt x="45" y="2405"/>
                  </a:lnTo>
                  <a:lnTo>
                    <a:pt x="25" y="2358"/>
                  </a:lnTo>
                  <a:lnTo>
                    <a:pt x="11" y="2308"/>
                  </a:lnTo>
                  <a:lnTo>
                    <a:pt x="2" y="2257"/>
                  </a:lnTo>
                  <a:lnTo>
                    <a:pt x="0" y="2203"/>
                  </a:lnTo>
                  <a:lnTo>
                    <a:pt x="0" y="467"/>
                  </a:lnTo>
                  <a:lnTo>
                    <a:pt x="2" y="414"/>
                  </a:lnTo>
                  <a:lnTo>
                    <a:pt x="11" y="362"/>
                  </a:lnTo>
                  <a:lnTo>
                    <a:pt x="25" y="313"/>
                  </a:lnTo>
                  <a:lnTo>
                    <a:pt x="45" y="265"/>
                  </a:lnTo>
                  <a:lnTo>
                    <a:pt x="70" y="221"/>
                  </a:lnTo>
                  <a:lnTo>
                    <a:pt x="101" y="178"/>
                  </a:lnTo>
                  <a:lnTo>
                    <a:pt x="137" y="138"/>
                  </a:lnTo>
                  <a:lnTo>
                    <a:pt x="178" y="101"/>
                  </a:lnTo>
                  <a:lnTo>
                    <a:pt x="221" y="70"/>
                  </a:lnTo>
                  <a:lnTo>
                    <a:pt x="265" y="45"/>
                  </a:lnTo>
                  <a:lnTo>
                    <a:pt x="313" y="25"/>
                  </a:lnTo>
                  <a:lnTo>
                    <a:pt x="362" y="11"/>
                  </a:lnTo>
                  <a:lnTo>
                    <a:pt x="413" y="3"/>
                  </a:lnTo>
                  <a:lnTo>
                    <a:pt x="4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5" name="Freeform 999"/>
            <p:cNvSpPr>
              <a:spLocks noEditPoints="1"/>
            </p:cNvSpPr>
            <p:nvPr/>
          </p:nvSpPr>
          <p:spPr bwMode="auto">
            <a:xfrm>
              <a:off x="5365" y="1210"/>
              <a:ext cx="567" cy="801"/>
            </a:xfrm>
            <a:custGeom>
              <a:avLst/>
              <a:gdLst>
                <a:gd name="T0" fmla="*/ 917 w 2269"/>
                <a:gd name="T1" fmla="*/ 1071 h 3204"/>
                <a:gd name="T2" fmla="*/ 886 w 2269"/>
                <a:gd name="T3" fmla="*/ 1086 h 3204"/>
                <a:gd name="T4" fmla="*/ 870 w 2269"/>
                <a:gd name="T5" fmla="*/ 1116 h 3204"/>
                <a:gd name="T6" fmla="*/ 868 w 2269"/>
                <a:gd name="T7" fmla="*/ 1602 h 3204"/>
                <a:gd name="T8" fmla="*/ 382 w 2269"/>
                <a:gd name="T9" fmla="*/ 1604 h 3204"/>
                <a:gd name="T10" fmla="*/ 353 w 2269"/>
                <a:gd name="T11" fmla="*/ 1621 h 3204"/>
                <a:gd name="T12" fmla="*/ 336 w 2269"/>
                <a:gd name="T13" fmla="*/ 1651 h 3204"/>
                <a:gd name="T14" fmla="*/ 334 w 2269"/>
                <a:gd name="T15" fmla="*/ 2069 h 3204"/>
                <a:gd name="T16" fmla="*/ 343 w 2269"/>
                <a:gd name="T17" fmla="*/ 2103 h 3204"/>
                <a:gd name="T18" fmla="*/ 367 w 2269"/>
                <a:gd name="T19" fmla="*/ 2128 h 3204"/>
                <a:gd name="T20" fmla="*/ 401 w 2269"/>
                <a:gd name="T21" fmla="*/ 2136 h 3204"/>
                <a:gd name="T22" fmla="*/ 868 w 2269"/>
                <a:gd name="T23" fmla="*/ 2604 h 3204"/>
                <a:gd name="T24" fmla="*/ 876 w 2269"/>
                <a:gd name="T25" fmla="*/ 2638 h 3204"/>
                <a:gd name="T26" fmla="*/ 900 w 2269"/>
                <a:gd name="T27" fmla="*/ 2662 h 3204"/>
                <a:gd name="T28" fmla="*/ 935 w 2269"/>
                <a:gd name="T29" fmla="*/ 2671 h 3204"/>
                <a:gd name="T30" fmla="*/ 1354 w 2269"/>
                <a:gd name="T31" fmla="*/ 2669 h 3204"/>
                <a:gd name="T32" fmla="*/ 1383 w 2269"/>
                <a:gd name="T33" fmla="*/ 2652 h 3204"/>
                <a:gd name="T34" fmla="*/ 1400 w 2269"/>
                <a:gd name="T35" fmla="*/ 2622 h 3204"/>
                <a:gd name="T36" fmla="*/ 1401 w 2269"/>
                <a:gd name="T37" fmla="*/ 2136 h 3204"/>
                <a:gd name="T38" fmla="*/ 1887 w 2269"/>
                <a:gd name="T39" fmla="*/ 2134 h 3204"/>
                <a:gd name="T40" fmla="*/ 1917 w 2269"/>
                <a:gd name="T41" fmla="*/ 2117 h 3204"/>
                <a:gd name="T42" fmla="*/ 1933 w 2269"/>
                <a:gd name="T43" fmla="*/ 2087 h 3204"/>
                <a:gd name="T44" fmla="*/ 1936 w 2269"/>
                <a:gd name="T45" fmla="*/ 2069 h 3204"/>
                <a:gd name="T46" fmla="*/ 1933 w 2269"/>
                <a:gd name="T47" fmla="*/ 1651 h 3204"/>
                <a:gd name="T48" fmla="*/ 1917 w 2269"/>
                <a:gd name="T49" fmla="*/ 1621 h 3204"/>
                <a:gd name="T50" fmla="*/ 1887 w 2269"/>
                <a:gd name="T51" fmla="*/ 1604 h 3204"/>
                <a:gd name="T52" fmla="*/ 1401 w 2269"/>
                <a:gd name="T53" fmla="*/ 1602 h 3204"/>
                <a:gd name="T54" fmla="*/ 1400 w 2269"/>
                <a:gd name="T55" fmla="*/ 1116 h 3204"/>
                <a:gd name="T56" fmla="*/ 1383 w 2269"/>
                <a:gd name="T57" fmla="*/ 1086 h 3204"/>
                <a:gd name="T58" fmla="*/ 1354 w 2269"/>
                <a:gd name="T59" fmla="*/ 1071 h 3204"/>
                <a:gd name="T60" fmla="*/ 935 w 2269"/>
                <a:gd name="T61" fmla="*/ 1068 h 3204"/>
                <a:gd name="T62" fmla="*/ 601 w 2269"/>
                <a:gd name="T63" fmla="*/ 534 h 3204"/>
                <a:gd name="T64" fmla="*/ 1669 w 2269"/>
                <a:gd name="T65" fmla="*/ 267 h 3204"/>
                <a:gd name="T66" fmla="*/ 534 w 2269"/>
                <a:gd name="T67" fmla="*/ 0 h 3204"/>
                <a:gd name="T68" fmla="*/ 1768 w 2269"/>
                <a:gd name="T69" fmla="*/ 3 h 3204"/>
                <a:gd name="T70" fmla="*/ 1827 w 2269"/>
                <a:gd name="T71" fmla="*/ 21 h 3204"/>
                <a:gd name="T72" fmla="*/ 1878 w 2269"/>
                <a:gd name="T73" fmla="*/ 58 h 3204"/>
                <a:gd name="T74" fmla="*/ 1915 w 2269"/>
                <a:gd name="T75" fmla="*/ 109 h 3204"/>
                <a:gd name="T76" fmla="*/ 1933 w 2269"/>
                <a:gd name="T77" fmla="*/ 168 h 3204"/>
                <a:gd name="T78" fmla="*/ 1936 w 2269"/>
                <a:gd name="T79" fmla="*/ 534 h 3204"/>
                <a:gd name="T80" fmla="*/ 2269 w 2269"/>
                <a:gd name="T81" fmla="*/ 3204 h 3204"/>
                <a:gd name="T82" fmla="*/ 0 w 2269"/>
                <a:gd name="T83" fmla="*/ 534 h 3204"/>
                <a:gd name="T84" fmla="*/ 334 w 2269"/>
                <a:gd name="T85" fmla="*/ 200 h 3204"/>
                <a:gd name="T86" fmla="*/ 343 w 2269"/>
                <a:gd name="T87" fmla="*/ 138 h 3204"/>
                <a:gd name="T88" fmla="*/ 371 w 2269"/>
                <a:gd name="T89" fmla="*/ 82 h 3204"/>
                <a:gd name="T90" fmla="*/ 416 w 2269"/>
                <a:gd name="T91" fmla="*/ 37 h 3204"/>
                <a:gd name="T92" fmla="*/ 471 w 2269"/>
                <a:gd name="T93" fmla="*/ 9 h 3204"/>
                <a:gd name="T94" fmla="*/ 534 w 2269"/>
                <a:gd name="T95" fmla="*/ 0 h 3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69" h="3204">
                  <a:moveTo>
                    <a:pt x="935" y="1068"/>
                  </a:moveTo>
                  <a:lnTo>
                    <a:pt x="917" y="1071"/>
                  </a:lnTo>
                  <a:lnTo>
                    <a:pt x="900" y="1076"/>
                  </a:lnTo>
                  <a:lnTo>
                    <a:pt x="886" y="1086"/>
                  </a:lnTo>
                  <a:lnTo>
                    <a:pt x="876" y="1100"/>
                  </a:lnTo>
                  <a:lnTo>
                    <a:pt x="870" y="1116"/>
                  </a:lnTo>
                  <a:lnTo>
                    <a:pt x="868" y="1135"/>
                  </a:lnTo>
                  <a:lnTo>
                    <a:pt x="868" y="1602"/>
                  </a:lnTo>
                  <a:lnTo>
                    <a:pt x="401" y="1602"/>
                  </a:lnTo>
                  <a:lnTo>
                    <a:pt x="382" y="1604"/>
                  </a:lnTo>
                  <a:lnTo>
                    <a:pt x="367" y="1611"/>
                  </a:lnTo>
                  <a:lnTo>
                    <a:pt x="353" y="1621"/>
                  </a:lnTo>
                  <a:lnTo>
                    <a:pt x="343" y="1635"/>
                  </a:lnTo>
                  <a:lnTo>
                    <a:pt x="336" y="1651"/>
                  </a:lnTo>
                  <a:lnTo>
                    <a:pt x="334" y="1669"/>
                  </a:lnTo>
                  <a:lnTo>
                    <a:pt x="334" y="2069"/>
                  </a:lnTo>
                  <a:lnTo>
                    <a:pt x="336" y="2087"/>
                  </a:lnTo>
                  <a:lnTo>
                    <a:pt x="343" y="2103"/>
                  </a:lnTo>
                  <a:lnTo>
                    <a:pt x="353" y="2117"/>
                  </a:lnTo>
                  <a:lnTo>
                    <a:pt x="367" y="2128"/>
                  </a:lnTo>
                  <a:lnTo>
                    <a:pt x="382" y="2134"/>
                  </a:lnTo>
                  <a:lnTo>
                    <a:pt x="401" y="2136"/>
                  </a:lnTo>
                  <a:lnTo>
                    <a:pt x="868" y="2136"/>
                  </a:lnTo>
                  <a:lnTo>
                    <a:pt x="868" y="2604"/>
                  </a:lnTo>
                  <a:lnTo>
                    <a:pt x="870" y="2622"/>
                  </a:lnTo>
                  <a:lnTo>
                    <a:pt x="876" y="2638"/>
                  </a:lnTo>
                  <a:lnTo>
                    <a:pt x="886" y="2652"/>
                  </a:lnTo>
                  <a:lnTo>
                    <a:pt x="900" y="2662"/>
                  </a:lnTo>
                  <a:lnTo>
                    <a:pt x="917" y="2669"/>
                  </a:lnTo>
                  <a:lnTo>
                    <a:pt x="935" y="2671"/>
                  </a:lnTo>
                  <a:lnTo>
                    <a:pt x="1335" y="2671"/>
                  </a:lnTo>
                  <a:lnTo>
                    <a:pt x="1354" y="2669"/>
                  </a:lnTo>
                  <a:lnTo>
                    <a:pt x="1369" y="2662"/>
                  </a:lnTo>
                  <a:lnTo>
                    <a:pt x="1383" y="2652"/>
                  </a:lnTo>
                  <a:lnTo>
                    <a:pt x="1393" y="2638"/>
                  </a:lnTo>
                  <a:lnTo>
                    <a:pt x="1400" y="2622"/>
                  </a:lnTo>
                  <a:lnTo>
                    <a:pt x="1401" y="2604"/>
                  </a:lnTo>
                  <a:lnTo>
                    <a:pt x="1401" y="2136"/>
                  </a:lnTo>
                  <a:lnTo>
                    <a:pt x="1869" y="2136"/>
                  </a:lnTo>
                  <a:lnTo>
                    <a:pt x="1887" y="2134"/>
                  </a:lnTo>
                  <a:lnTo>
                    <a:pt x="1904" y="2128"/>
                  </a:lnTo>
                  <a:lnTo>
                    <a:pt x="1917" y="2117"/>
                  </a:lnTo>
                  <a:lnTo>
                    <a:pt x="1928" y="2103"/>
                  </a:lnTo>
                  <a:lnTo>
                    <a:pt x="1933" y="2087"/>
                  </a:lnTo>
                  <a:lnTo>
                    <a:pt x="1936" y="2069"/>
                  </a:lnTo>
                  <a:lnTo>
                    <a:pt x="1936" y="2069"/>
                  </a:lnTo>
                  <a:lnTo>
                    <a:pt x="1936" y="1669"/>
                  </a:lnTo>
                  <a:lnTo>
                    <a:pt x="1933" y="1651"/>
                  </a:lnTo>
                  <a:lnTo>
                    <a:pt x="1928" y="1635"/>
                  </a:lnTo>
                  <a:lnTo>
                    <a:pt x="1917" y="1621"/>
                  </a:lnTo>
                  <a:lnTo>
                    <a:pt x="1904" y="1611"/>
                  </a:lnTo>
                  <a:lnTo>
                    <a:pt x="1887" y="1604"/>
                  </a:lnTo>
                  <a:lnTo>
                    <a:pt x="1869" y="1602"/>
                  </a:lnTo>
                  <a:lnTo>
                    <a:pt x="1401" y="1602"/>
                  </a:lnTo>
                  <a:lnTo>
                    <a:pt x="1401" y="1135"/>
                  </a:lnTo>
                  <a:lnTo>
                    <a:pt x="1400" y="1116"/>
                  </a:lnTo>
                  <a:lnTo>
                    <a:pt x="1393" y="1100"/>
                  </a:lnTo>
                  <a:lnTo>
                    <a:pt x="1383" y="1086"/>
                  </a:lnTo>
                  <a:lnTo>
                    <a:pt x="1369" y="1076"/>
                  </a:lnTo>
                  <a:lnTo>
                    <a:pt x="1354" y="1071"/>
                  </a:lnTo>
                  <a:lnTo>
                    <a:pt x="1335" y="1068"/>
                  </a:lnTo>
                  <a:lnTo>
                    <a:pt x="935" y="1068"/>
                  </a:lnTo>
                  <a:close/>
                  <a:moveTo>
                    <a:pt x="601" y="267"/>
                  </a:moveTo>
                  <a:lnTo>
                    <a:pt x="601" y="534"/>
                  </a:lnTo>
                  <a:lnTo>
                    <a:pt x="1669" y="534"/>
                  </a:lnTo>
                  <a:lnTo>
                    <a:pt x="1669" y="267"/>
                  </a:lnTo>
                  <a:lnTo>
                    <a:pt x="601" y="267"/>
                  </a:lnTo>
                  <a:close/>
                  <a:moveTo>
                    <a:pt x="534" y="0"/>
                  </a:moveTo>
                  <a:lnTo>
                    <a:pt x="1736" y="0"/>
                  </a:lnTo>
                  <a:lnTo>
                    <a:pt x="1768" y="3"/>
                  </a:lnTo>
                  <a:lnTo>
                    <a:pt x="1798" y="9"/>
                  </a:lnTo>
                  <a:lnTo>
                    <a:pt x="1827" y="21"/>
                  </a:lnTo>
                  <a:lnTo>
                    <a:pt x="1853" y="37"/>
                  </a:lnTo>
                  <a:lnTo>
                    <a:pt x="1878" y="58"/>
                  </a:lnTo>
                  <a:lnTo>
                    <a:pt x="1898" y="82"/>
                  </a:lnTo>
                  <a:lnTo>
                    <a:pt x="1915" y="109"/>
                  </a:lnTo>
                  <a:lnTo>
                    <a:pt x="1927" y="138"/>
                  </a:lnTo>
                  <a:lnTo>
                    <a:pt x="1933" y="168"/>
                  </a:lnTo>
                  <a:lnTo>
                    <a:pt x="1936" y="200"/>
                  </a:lnTo>
                  <a:lnTo>
                    <a:pt x="1936" y="534"/>
                  </a:lnTo>
                  <a:lnTo>
                    <a:pt x="2269" y="534"/>
                  </a:lnTo>
                  <a:lnTo>
                    <a:pt x="2269" y="3204"/>
                  </a:lnTo>
                  <a:lnTo>
                    <a:pt x="0" y="3204"/>
                  </a:lnTo>
                  <a:lnTo>
                    <a:pt x="0" y="534"/>
                  </a:lnTo>
                  <a:lnTo>
                    <a:pt x="334" y="534"/>
                  </a:lnTo>
                  <a:lnTo>
                    <a:pt x="334" y="200"/>
                  </a:lnTo>
                  <a:lnTo>
                    <a:pt x="336" y="167"/>
                  </a:lnTo>
                  <a:lnTo>
                    <a:pt x="343" y="138"/>
                  </a:lnTo>
                  <a:lnTo>
                    <a:pt x="355" y="109"/>
                  </a:lnTo>
                  <a:lnTo>
                    <a:pt x="371" y="82"/>
                  </a:lnTo>
                  <a:lnTo>
                    <a:pt x="393" y="58"/>
                  </a:lnTo>
                  <a:lnTo>
                    <a:pt x="416" y="37"/>
                  </a:lnTo>
                  <a:lnTo>
                    <a:pt x="443" y="21"/>
                  </a:lnTo>
                  <a:lnTo>
                    <a:pt x="471" y="9"/>
                  </a:lnTo>
                  <a:lnTo>
                    <a:pt x="502" y="3"/>
                  </a:lnTo>
                  <a:lnTo>
                    <a:pt x="5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6" name="Freeform 1000"/>
            <p:cNvSpPr>
              <a:spLocks/>
            </p:cNvSpPr>
            <p:nvPr/>
          </p:nvSpPr>
          <p:spPr bwMode="auto">
            <a:xfrm>
              <a:off x="5982" y="1343"/>
              <a:ext cx="133" cy="668"/>
            </a:xfrm>
            <a:custGeom>
              <a:avLst/>
              <a:gdLst>
                <a:gd name="T0" fmla="*/ 0 w 533"/>
                <a:gd name="T1" fmla="*/ 0 h 2670"/>
                <a:gd name="T2" fmla="*/ 67 w 533"/>
                <a:gd name="T3" fmla="*/ 0 h 2670"/>
                <a:gd name="T4" fmla="*/ 120 w 533"/>
                <a:gd name="T5" fmla="*/ 3 h 2670"/>
                <a:gd name="T6" fmla="*/ 171 w 533"/>
                <a:gd name="T7" fmla="*/ 11 h 2670"/>
                <a:gd name="T8" fmla="*/ 221 w 533"/>
                <a:gd name="T9" fmla="*/ 25 h 2670"/>
                <a:gd name="T10" fmla="*/ 268 w 533"/>
                <a:gd name="T11" fmla="*/ 45 h 2670"/>
                <a:gd name="T12" fmla="*/ 313 w 533"/>
                <a:gd name="T13" fmla="*/ 70 h 2670"/>
                <a:gd name="T14" fmla="*/ 355 w 533"/>
                <a:gd name="T15" fmla="*/ 101 h 2670"/>
                <a:gd name="T16" fmla="*/ 396 w 533"/>
                <a:gd name="T17" fmla="*/ 138 h 2670"/>
                <a:gd name="T18" fmla="*/ 432 w 533"/>
                <a:gd name="T19" fmla="*/ 178 h 2670"/>
                <a:gd name="T20" fmla="*/ 463 w 533"/>
                <a:gd name="T21" fmla="*/ 221 h 2670"/>
                <a:gd name="T22" fmla="*/ 489 w 533"/>
                <a:gd name="T23" fmla="*/ 265 h 2670"/>
                <a:gd name="T24" fmla="*/ 508 w 533"/>
                <a:gd name="T25" fmla="*/ 313 h 2670"/>
                <a:gd name="T26" fmla="*/ 522 w 533"/>
                <a:gd name="T27" fmla="*/ 362 h 2670"/>
                <a:gd name="T28" fmla="*/ 531 w 533"/>
                <a:gd name="T29" fmla="*/ 414 h 2670"/>
                <a:gd name="T30" fmla="*/ 533 w 533"/>
                <a:gd name="T31" fmla="*/ 467 h 2670"/>
                <a:gd name="T32" fmla="*/ 533 w 533"/>
                <a:gd name="T33" fmla="*/ 2203 h 2670"/>
                <a:gd name="T34" fmla="*/ 531 w 533"/>
                <a:gd name="T35" fmla="*/ 2257 h 2670"/>
                <a:gd name="T36" fmla="*/ 522 w 533"/>
                <a:gd name="T37" fmla="*/ 2308 h 2670"/>
                <a:gd name="T38" fmla="*/ 508 w 533"/>
                <a:gd name="T39" fmla="*/ 2358 h 2670"/>
                <a:gd name="T40" fmla="*/ 489 w 533"/>
                <a:gd name="T41" fmla="*/ 2405 h 2670"/>
                <a:gd name="T42" fmla="*/ 463 w 533"/>
                <a:gd name="T43" fmla="*/ 2450 h 2670"/>
                <a:gd name="T44" fmla="*/ 432 w 533"/>
                <a:gd name="T45" fmla="*/ 2492 h 2670"/>
                <a:gd name="T46" fmla="*/ 396 w 533"/>
                <a:gd name="T47" fmla="*/ 2533 h 2670"/>
                <a:gd name="T48" fmla="*/ 355 w 533"/>
                <a:gd name="T49" fmla="*/ 2569 h 2670"/>
                <a:gd name="T50" fmla="*/ 313 w 533"/>
                <a:gd name="T51" fmla="*/ 2600 h 2670"/>
                <a:gd name="T52" fmla="*/ 268 w 533"/>
                <a:gd name="T53" fmla="*/ 2626 h 2670"/>
                <a:gd name="T54" fmla="*/ 221 w 533"/>
                <a:gd name="T55" fmla="*/ 2645 h 2670"/>
                <a:gd name="T56" fmla="*/ 171 w 533"/>
                <a:gd name="T57" fmla="*/ 2659 h 2670"/>
                <a:gd name="T58" fmla="*/ 120 w 533"/>
                <a:gd name="T59" fmla="*/ 2668 h 2670"/>
                <a:gd name="T60" fmla="*/ 67 w 533"/>
                <a:gd name="T61" fmla="*/ 2670 h 2670"/>
                <a:gd name="T62" fmla="*/ 0 w 533"/>
                <a:gd name="T63" fmla="*/ 2670 h 2670"/>
                <a:gd name="T64" fmla="*/ 0 w 533"/>
                <a:gd name="T65" fmla="*/ 0 h 2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33" h="2670">
                  <a:moveTo>
                    <a:pt x="0" y="0"/>
                  </a:moveTo>
                  <a:lnTo>
                    <a:pt x="67" y="0"/>
                  </a:lnTo>
                  <a:lnTo>
                    <a:pt x="120" y="3"/>
                  </a:lnTo>
                  <a:lnTo>
                    <a:pt x="171" y="11"/>
                  </a:lnTo>
                  <a:lnTo>
                    <a:pt x="221" y="25"/>
                  </a:lnTo>
                  <a:lnTo>
                    <a:pt x="268" y="45"/>
                  </a:lnTo>
                  <a:lnTo>
                    <a:pt x="313" y="70"/>
                  </a:lnTo>
                  <a:lnTo>
                    <a:pt x="355" y="101"/>
                  </a:lnTo>
                  <a:lnTo>
                    <a:pt x="396" y="138"/>
                  </a:lnTo>
                  <a:lnTo>
                    <a:pt x="432" y="178"/>
                  </a:lnTo>
                  <a:lnTo>
                    <a:pt x="463" y="221"/>
                  </a:lnTo>
                  <a:lnTo>
                    <a:pt x="489" y="265"/>
                  </a:lnTo>
                  <a:lnTo>
                    <a:pt x="508" y="313"/>
                  </a:lnTo>
                  <a:lnTo>
                    <a:pt x="522" y="362"/>
                  </a:lnTo>
                  <a:lnTo>
                    <a:pt x="531" y="414"/>
                  </a:lnTo>
                  <a:lnTo>
                    <a:pt x="533" y="467"/>
                  </a:lnTo>
                  <a:lnTo>
                    <a:pt x="533" y="2203"/>
                  </a:lnTo>
                  <a:lnTo>
                    <a:pt x="531" y="2257"/>
                  </a:lnTo>
                  <a:lnTo>
                    <a:pt x="522" y="2308"/>
                  </a:lnTo>
                  <a:lnTo>
                    <a:pt x="508" y="2358"/>
                  </a:lnTo>
                  <a:lnTo>
                    <a:pt x="489" y="2405"/>
                  </a:lnTo>
                  <a:lnTo>
                    <a:pt x="463" y="2450"/>
                  </a:lnTo>
                  <a:lnTo>
                    <a:pt x="432" y="2492"/>
                  </a:lnTo>
                  <a:lnTo>
                    <a:pt x="396" y="2533"/>
                  </a:lnTo>
                  <a:lnTo>
                    <a:pt x="355" y="2569"/>
                  </a:lnTo>
                  <a:lnTo>
                    <a:pt x="313" y="2600"/>
                  </a:lnTo>
                  <a:lnTo>
                    <a:pt x="268" y="2626"/>
                  </a:lnTo>
                  <a:lnTo>
                    <a:pt x="221" y="2645"/>
                  </a:lnTo>
                  <a:lnTo>
                    <a:pt x="171" y="2659"/>
                  </a:lnTo>
                  <a:lnTo>
                    <a:pt x="120" y="2668"/>
                  </a:lnTo>
                  <a:lnTo>
                    <a:pt x="67" y="2670"/>
                  </a:lnTo>
                  <a:lnTo>
                    <a:pt x="0" y="267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487" name="Freeform 1268"/>
          <p:cNvSpPr>
            <a:spLocks noEditPoints="1"/>
          </p:cNvSpPr>
          <p:nvPr/>
        </p:nvSpPr>
        <p:spPr bwMode="auto">
          <a:xfrm>
            <a:off x="10707440" y="1649535"/>
            <a:ext cx="274972" cy="249003"/>
          </a:xfrm>
          <a:custGeom>
            <a:avLst/>
            <a:gdLst>
              <a:gd name="T0" fmla="*/ 3121 w 3781"/>
              <a:gd name="T1" fmla="*/ 3127 h 3422"/>
              <a:gd name="T2" fmla="*/ 3133 w 3781"/>
              <a:gd name="T3" fmla="*/ 3217 h 3422"/>
              <a:gd name="T4" fmla="*/ 3235 w 3781"/>
              <a:gd name="T5" fmla="*/ 3237 h 3422"/>
              <a:gd name="T6" fmla="*/ 3289 w 3781"/>
              <a:gd name="T7" fmla="*/ 3165 h 3422"/>
              <a:gd name="T8" fmla="*/ 3235 w 3781"/>
              <a:gd name="T9" fmla="*/ 3092 h 3422"/>
              <a:gd name="T10" fmla="*/ 2297 w 3781"/>
              <a:gd name="T11" fmla="*/ 3100 h 3422"/>
              <a:gd name="T12" fmla="*/ 2262 w 3781"/>
              <a:gd name="T13" fmla="*/ 3185 h 3422"/>
              <a:gd name="T14" fmla="*/ 2334 w 3781"/>
              <a:gd name="T15" fmla="*/ 3239 h 3422"/>
              <a:gd name="T16" fmla="*/ 2981 w 3781"/>
              <a:gd name="T17" fmla="*/ 3202 h 3422"/>
              <a:gd name="T18" fmla="*/ 2970 w 3781"/>
              <a:gd name="T19" fmla="*/ 3112 h 3422"/>
              <a:gd name="T20" fmla="*/ 1888 w 3781"/>
              <a:gd name="T21" fmla="*/ 2013 h 3422"/>
              <a:gd name="T22" fmla="*/ 3352 w 3781"/>
              <a:gd name="T23" fmla="*/ 2068 h 3422"/>
              <a:gd name="T24" fmla="*/ 3620 w 3781"/>
              <a:gd name="T25" fmla="*/ 2269 h 3422"/>
              <a:gd name="T26" fmla="*/ 3768 w 3781"/>
              <a:gd name="T27" fmla="*/ 2575 h 3422"/>
              <a:gd name="T28" fmla="*/ 3750 w 3781"/>
              <a:gd name="T29" fmla="*/ 2926 h 3422"/>
              <a:gd name="T30" fmla="*/ 3575 w 3781"/>
              <a:gd name="T31" fmla="*/ 3216 h 3422"/>
              <a:gd name="T32" fmla="*/ 3287 w 3781"/>
              <a:gd name="T33" fmla="*/ 3390 h 3422"/>
              <a:gd name="T34" fmla="*/ 1166 w 3781"/>
              <a:gd name="T35" fmla="*/ 3419 h 3422"/>
              <a:gd name="T36" fmla="*/ 856 w 3781"/>
              <a:gd name="T37" fmla="*/ 3311 h 3422"/>
              <a:gd name="T38" fmla="*/ 632 w 3781"/>
              <a:gd name="T39" fmla="*/ 3080 h 3422"/>
              <a:gd name="T40" fmla="*/ 595 w 3781"/>
              <a:gd name="T41" fmla="*/ 2842 h 3422"/>
              <a:gd name="T42" fmla="*/ 763 w 3781"/>
              <a:gd name="T43" fmla="*/ 2958 h 3422"/>
              <a:gd name="T44" fmla="*/ 956 w 3781"/>
              <a:gd name="T45" fmla="*/ 3167 h 3422"/>
              <a:gd name="T46" fmla="*/ 1236 w 3781"/>
              <a:gd name="T47" fmla="*/ 3249 h 3422"/>
              <a:gd name="T48" fmla="*/ 2209 w 3781"/>
              <a:gd name="T49" fmla="*/ 1059 h 3422"/>
              <a:gd name="T50" fmla="*/ 1731 w 3781"/>
              <a:gd name="T51" fmla="*/ 1509 h 3422"/>
              <a:gd name="T52" fmla="*/ 1743 w 3781"/>
              <a:gd name="T53" fmla="*/ 1599 h 3422"/>
              <a:gd name="T54" fmla="*/ 1833 w 3781"/>
              <a:gd name="T55" fmla="*/ 1611 h 3422"/>
              <a:gd name="T56" fmla="*/ 2283 w 3781"/>
              <a:gd name="T57" fmla="*/ 1134 h 3422"/>
              <a:gd name="T58" fmla="*/ 2227 w 3781"/>
              <a:gd name="T59" fmla="*/ 1062 h 3422"/>
              <a:gd name="T60" fmla="*/ 263 w 3781"/>
              <a:gd name="T61" fmla="*/ 1713 h 3422"/>
              <a:gd name="T62" fmla="*/ 177 w 3781"/>
              <a:gd name="T63" fmla="*/ 1955 h 3422"/>
              <a:gd name="T64" fmla="*/ 214 w 3781"/>
              <a:gd name="T65" fmla="*/ 2211 h 3422"/>
              <a:gd name="T66" fmla="*/ 372 w 3781"/>
              <a:gd name="T67" fmla="*/ 2421 h 3422"/>
              <a:gd name="T68" fmla="*/ 622 w 3781"/>
              <a:gd name="T69" fmla="*/ 2531 h 3422"/>
              <a:gd name="T70" fmla="*/ 891 w 3781"/>
              <a:gd name="T71" fmla="*/ 2505 h 3422"/>
              <a:gd name="T72" fmla="*/ 1653 w 3781"/>
              <a:gd name="T73" fmla="*/ 1808 h 3422"/>
              <a:gd name="T74" fmla="*/ 2366 w 3781"/>
              <a:gd name="T75" fmla="*/ 870 h 3422"/>
              <a:gd name="T76" fmla="*/ 2327 w 3781"/>
              <a:gd name="T77" fmla="*/ 963 h 3422"/>
              <a:gd name="T78" fmla="*/ 2399 w 3781"/>
              <a:gd name="T79" fmla="*/ 1019 h 3422"/>
              <a:gd name="T80" fmla="*/ 2484 w 3781"/>
              <a:gd name="T81" fmla="*/ 960 h 3422"/>
              <a:gd name="T82" fmla="*/ 2472 w 3781"/>
              <a:gd name="T83" fmla="*/ 870 h 3422"/>
              <a:gd name="T84" fmla="*/ 2069 w 3781"/>
              <a:gd name="T85" fmla="*/ 2 h 3422"/>
              <a:gd name="T86" fmla="*/ 2358 w 3781"/>
              <a:gd name="T87" fmla="*/ 94 h 3422"/>
              <a:gd name="T88" fmla="*/ 2584 w 3781"/>
              <a:gd name="T89" fmla="*/ 300 h 3422"/>
              <a:gd name="T90" fmla="*/ 2699 w 3781"/>
              <a:gd name="T91" fmla="*/ 581 h 3422"/>
              <a:gd name="T92" fmla="*/ 2686 w 3781"/>
              <a:gd name="T93" fmla="*/ 888 h 3422"/>
              <a:gd name="T94" fmla="*/ 2546 w 3781"/>
              <a:gd name="T95" fmla="*/ 1157 h 3422"/>
              <a:gd name="T96" fmla="*/ 1052 w 3781"/>
              <a:gd name="T97" fmla="*/ 2620 h 3422"/>
              <a:gd name="T98" fmla="*/ 763 w 3781"/>
              <a:gd name="T99" fmla="*/ 2710 h 3422"/>
              <a:gd name="T100" fmla="*/ 467 w 3781"/>
              <a:gd name="T101" fmla="*/ 2671 h 3422"/>
              <a:gd name="T102" fmla="*/ 205 w 3781"/>
              <a:gd name="T103" fmla="*/ 2506 h 3422"/>
              <a:gd name="T104" fmla="*/ 42 w 3781"/>
              <a:gd name="T105" fmla="*/ 2250 h 3422"/>
              <a:gd name="T106" fmla="*/ 2 w 3781"/>
              <a:gd name="T107" fmla="*/ 1945 h 3422"/>
              <a:gd name="T108" fmla="*/ 94 w 3781"/>
              <a:gd name="T109" fmla="*/ 1655 h 3422"/>
              <a:gd name="T110" fmla="*/ 1554 w 3781"/>
              <a:gd name="T111" fmla="*/ 164 h 3422"/>
              <a:gd name="T112" fmla="*/ 1823 w 3781"/>
              <a:gd name="T113" fmla="*/ 24 h 34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781" h="3422">
                <a:moveTo>
                  <a:pt x="3186" y="3090"/>
                </a:moveTo>
                <a:lnTo>
                  <a:pt x="3166" y="3092"/>
                </a:lnTo>
                <a:lnTo>
                  <a:pt x="3148" y="3100"/>
                </a:lnTo>
                <a:lnTo>
                  <a:pt x="3133" y="3112"/>
                </a:lnTo>
                <a:lnTo>
                  <a:pt x="3121" y="3127"/>
                </a:lnTo>
                <a:lnTo>
                  <a:pt x="3114" y="3144"/>
                </a:lnTo>
                <a:lnTo>
                  <a:pt x="3111" y="3165"/>
                </a:lnTo>
                <a:lnTo>
                  <a:pt x="3114" y="3185"/>
                </a:lnTo>
                <a:lnTo>
                  <a:pt x="3121" y="3202"/>
                </a:lnTo>
                <a:lnTo>
                  <a:pt x="3133" y="3217"/>
                </a:lnTo>
                <a:lnTo>
                  <a:pt x="3148" y="3229"/>
                </a:lnTo>
                <a:lnTo>
                  <a:pt x="3166" y="3237"/>
                </a:lnTo>
                <a:lnTo>
                  <a:pt x="3186" y="3239"/>
                </a:lnTo>
                <a:lnTo>
                  <a:pt x="3215" y="3239"/>
                </a:lnTo>
                <a:lnTo>
                  <a:pt x="3235" y="3237"/>
                </a:lnTo>
                <a:lnTo>
                  <a:pt x="3252" y="3229"/>
                </a:lnTo>
                <a:lnTo>
                  <a:pt x="3267" y="3217"/>
                </a:lnTo>
                <a:lnTo>
                  <a:pt x="3279" y="3202"/>
                </a:lnTo>
                <a:lnTo>
                  <a:pt x="3287" y="3185"/>
                </a:lnTo>
                <a:lnTo>
                  <a:pt x="3289" y="3165"/>
                </a:lnTo>
                <a:lnTo>
                  <a:pt x="3287" y="3144"/>
                </a:lnTo>
                <a:lnTo>
                  <a:pt x="3279" y="3127"/>
                </a:lnTo>
                <a:lnTo>
                  <a:pt x="3267" y="3112"/>
                </a:lnTo>
                <a:lnTo>
                  <a:pt x="3252" y="3100"/>
                </a:lnTo>
                <a:lnTo>
                  <a:pt x="3235" y="3092"/>
                </a:lnTo>
                <a:lnTo>
                  <a:pt x="3215" y="3090"/>
                </a:lnTo>
                <a:lnTo>
                  <a:pt x="3186" y="3090"/>
                </a:lnTo>
                <a:close/>
                <a:moveTo>
                  <a:pt x="2334" y="3090"/>
                </a:moveTo>
                <a:lnTo>
                  <a:pt x="2314" y="3092"/>
                </a:lnTo>
                <a:lnTo>
                  <a:pt x="2297" y="3100"/>
                </a:lnTo>
                <a:lnTo>
                  <a:pt x="2282" y="3112"/>
                </a:lnTo>
                <a:lnTo>
                  <a:pt x="2270" y="3127"/>
                </a:lnTo>
                <a:lnTo>
                  <a:pt x="2262" y="3144"/>
                </a:lnTo>
                <a:lnTo>
                  <a:pt x="2260" y="3165"/>
                </a:lnTo>
                <a:lnTo>
                  <a:pt x="2262" y="3185"/>
                </a:lnTo>
                <a:lnTo>
                  <a:pt x="2270" y="3202"/>
                </a:lnTo>
                <a:lnTo>
                  <a:pt x="2282" y="3217"/>
                </a:lnTo>
                <a:lnTo>
                  <a:pt x="2297" y="3229"/>
                </a:lnTo>
                <a:lnTo>
                  <a:pt x="2314" y="3237"/>
                </a:lnTo>
                <a:lnTo>
                  <a:pt x="2334" y="3239"/>
                </a:lnTo>
                <a:lnTo>
                  <a:pt x="2917" y="3239"/>
                </a:lnTo>
                <a:lnTo>
                  <a:pt x="2937" y="3237"/>
                </a:lnTo>
                <a:lnTo>
                  <a:pt x="2955" y="3229"/>
                </a:lnTo>
                <a:lnTo>
                  <a:pt x="2970" y="3217"/>
                </a:lnTo>
                <a:lnTo>
                  <a:pt x="2981" y="3202"/>
                </a:lnTo>
                <a:lnTo>
                  <a:pt x="2989" y="3185"/>
                </a:lnTo>
                <a:lnTo>
                  <a:pt x="2992" y="3165"/>
                </a:lnTo>
                <a:lnTo>
                  <a:pt x="2989" y="3144"/>
                </a:lnTo>
                <a:lnTo>
                  <a:pt x="2981" y="3127"/>
                </a:lnTo>
                <a:lnTo>
                  <a:pt x="2970" y="3112"/>
                </a:lnTo>
                <a:lnTo>
                  <a:pt x="2955" y="3100"/>
                </a:lnTo>
                <a:lnTo>
                  <a:pt x="2937" y="3092"/>
                </a:lnTo>
                <a:lnTo>
                  <a:pt x="2917" y="3090"/>
                </a:lnTo>
                <a:lnTo>
                  <a:pt x="2334" y="3090"/>
                </a:lnTo>
                <a:close/>
                <a:moveTo>
                  <a:pt x="1888" y="2013"/>
                </a:moveTo>
                <a:lnTo>
                  <a:pt x="3077" y="2013"/>
                </a:lnTo>
                <a:lnTo>
                  <a:pt x="3149" y="2017"/>
                </a:lnTo>
                <a:lnTo>
                  <a:pt x="3220" y="2027"/>
                </a:lnTo>
                <a:lnTo>
                  <a:pt x="3287" y="2044"/>
                </a:lnTo>
                <a:lnTo>
                  <a:pt x="3352" y="2068"/>
                </a:lnTo>
                <a:lnTo>
                  <a:pt x="3413" y="2098"/>
                </a:lnTo>
                <a:lnTo>
                  <a:pt x="3471" y="2134"/>
                </a:lnTo>
                <a:lnTo>
                  <a:pt x="3526" y="2174"/>
                </a:lnTo>
                <a:lnTo>
                  <a:pt x="3575" y="2219"/>
                </a:lnTo>
                <a:lnTo>
                  <a:pt x="3620" y="2269"/>
                </a:lnTo>
                <a:lnTo>
                  <a:pt x="3662" y="2324"/>
                </a:lnTo>
                <a:lnTo>
                  <a:pt x="3697" y="2382"/>
                </a:lnTo>
                <a:lnTo>
                  <a:pt x="3727" y="2443"/>
                </a:lnTo>
                <a:lnTo>
                  <a:pt x="3750" y="2508"/>
                </a:lnTo>
                <a:lnTo>
                  <a:pt x="3768" y="2575"/>
                </a:lnTo>
                <a:lnTo>
                  <a:pt x="3778" y="2646"/>
                </a:lnTo>
                <a:lnTo>
                  <a:pt x="3781" y="2718"/>
                </a:lnTo>
                <a:lnTo>
                  <a:pt x="3778" y="2790"/>
                </a:lnTo>
                <a:lnTo>
                  <a:pt x="3768" y="2859"/>
                </a:lnTo>
                <a:lnTo>
                  <a:pt x="3750" y="2926"/>
                </a:lnTo>
                <a:lnTo>
                  <a:pt x="3727" y="2991"/>
                </a:lnTo>
                <a:lnTo>
                  <a:pt x="3697" y="3053"/>
                </a:lnTo>
                <a:lnTo>
                  <a:pt x="3662" y="3112"/>
                </a:lnTo>
                <a:lnTo>
                  <a:pt x="3620" y="3165"/>
                </a:lnTo>
                <a:lnTo>
                  <a:pt x="3575" y="3216"/>
                </a:lnTo>
                <a:lnTo>
                  <a:pt x="3526" y="3261"/>
                </a:lnTo>
                <a:lnTo>
                  <a:pt x="3471" y="3302"/>
                </a:lnTo>
                <a:lnTo>
                  <a:pt x="3413" y="3337"/>
                </a:lnTo>
                <a:lnTo>
                  <a:pt x="3352" y="3367"/>
                </a:lnTo>
                <a:lnTo>
                  <a:pt x="3287" y="3390"/>
                </a:lnTo>
                <a:lnTo>
                  <a:pt x="3220" y="3408"/>
                </a:lnTo>
                <a:lnTo>
                  <a:pt x="3149" y="3419"/>
                </a:lnTo>
                <a:lnTo>
                  <a:pt x="3077" y="3422"/>
                </a:lnTo>
                <a:lnTo>
                  <a:pt x="1236" y="3422"/>
                </a:lnTo>
                <a:lnTo>
                  <a:pt x="1166" y="3419"/>
                </a:lnTo>
                <a:lnTo>
                  <a:pt x="1099" y="3408"/>
                </a:lnTo>
                <a:lnTo>
                  <a:pt x="1034" y="3393"/>
                </a:lnTo>
                <a:lnTo>
                  <a:pt x="972" y="3371"/>
                </a:lnTo>
                <a:lnTo>
                  <a:pt x="913" y="3344"/>
                </a:lnTo>
                <a:lnTo>
                  <a:pt x="856" y="3311"/>
                </a:lnTo>
                <a:lnTo>
                  <a:pt x="804" y="3273"/>
                </a:lnTo>
                <a:lnTo>
                  <a:pt x="754" y="3231"/>
                </a:lnTo>
                <a:lnTo>
                  <a:pt x="709" y="3185"/>
                </a:lnTo>
                <a:lnTo>
                  <a:pt x="668" y="3134"/>
                </a:lnTo>
                <a:lnTo>
                  <a:pt x="632" y="3080"/>
                </a:lnTo>
                <a:lnTo>
                  <a:pt x="601" y="3023"/>
                </a:lnTo>
                <a:lnTo>
                  <a:pt x="576" y="2962"/>
                </a:lnTo>
                <a:lnTo>
                  <a:pt x="555" y="2899"/>
                </a:lnTo>
                <a:lnTo>
                  <a:pt x="541" y="2834"/>
                </a:lnTo>
                <a:lnTo>
                  <a:pt x="595" y="2842"/>
                </a:lnTo>
                <a:lnTo>
                  <a:pt x="649" y="2848"/>
                </a:lnTo>
                <a:lnTo>
                  <a:pt x="703" y="2849"/>
                </a:lnTo>
                <a:lnTo>
                  <a:pt x="723" y="2849"/>
                </a:lnTo>
                <a:lnTo>
                  <a:pt x="740" y="2904"/>
                </a:lnTo>
                <a:lnTo>
                  <a:pt x="763" y="2958"/>
                </a:lnTo>
                <a:lnTo>
                  <a:pt x="792" y="3007"/>
                </a:lnTo>
                <a:lnTo>
                  <a:pt x="827" y="3054"/>
                </a:lnTo>
                <a:lnTo>
                  <a:pt x="865" y="3097"/>
                </a:lnTo>
                <a:lnTo>
                  <a:pt x="908" y="3134"/>
                </a:lnTo>
                <a:lnTo>
                  <a:pt x="956" y="3167"/>
                </a:lnTo>
                <a:lnTo>
                  <a:pt x="1005" y="3195"/>
                </a:lnTo>
                <a:lnTo>
                  <a:pt x="1060" y="3217"/>
                </a:lnTo>
                <a:lnTo>
                  <a:pt x="1115" y="3235"/>
                </a:lnTo>
                <a:lnTo>
                  <a:pt x="1174" y="3245"/>
                </a:lnTo>
                <a:lnTo>
                  <a:pt x="1236" y="3249"/>
                </a:lnTo>
                <a:lnTo>
                  <a:pt x="2048" y="3249"/>
                </a:lnTo>
                <a:lnTo>
                  <a:pt x="2048" y="2187"/>
                </a:lnTo>
                <a:lnTo>
                  <a:pt x="1714" y="2187"/>
                </a:lnTo>
                <a:lnTo>
                  <a:pt x="1888" y="2013"/>
                </a:lnTo>
                <a:close/>
                <a:moveTo>
                  <a:pt x="2209" y="1059"/>
                </a:moveTo>
                <a:lnTo>
                  <a:pt x="2190" y="1062"/>
                </a:lnTo>
                <a:lnTo>
                  <a:pt x="2172" y="1069"/>
                </a:lnTo>
                <a:lnTo>
                  <a:pt x="2155" y="1081"/>
                </a:lnTo>
                <a:lnTo>
                  <a:pt x="1743" y="1494"/>
                </a:lnTo>
                <a:lnTo>
                  <a:pt x="1731" y="1509"/>
                </a:lnTo>
                <a:lnTo>
                  <a:pt x="1725" y="1528"/>
                </a:lnTo>
                <a:lnTo>
                  <a:pt x="1721" y="1546"/>
                </a:lnTo>
                <a:lnTo>
                  <a:pt x="1725" y="1566"/>
                </a:lnTo>
                <a:lnTo>
                  <a:pt x="1731" y="1583"/>
                </a:lnTo>
                <a:lnTo>
                  <a:pt x="1743" y="1599"/>
                </a:lnTo>
                <a:lnTo>
                  <a:pt x="1759" y="1611"/>
                </a:lnTo>
                <a:lnTo>
                  <a:pt x="1778" y="1619"/>
                </a:lnTo>
                <a:lnTo>
                  <a:pt x="1796" y="1621"/>
                </a:lnTo>
                <a:lnTo>
                  <a:pt x="1815" y="1619"/>
                </a:lnTo>
                <a:lnTo>
                  <a:pt x="1833" y="1611"/>
                </a:lnTo>
                <a:lnTo>
                  <a:pt x="1850" y="1599"/>
                </a:lnTo>
                <a:lnTo>
                  <a:pt x="2262" y="1187"/>
                </a:lnTo>
                <a:lnTo>
                  <a:pt x="2274" y="1171"/>
                </a:lnTo>
                <a:lnTo>
                  <a:pt x="2280" y="1153"/>
                </a:lnTo>
                <a:lnTo>
                  <a:pt x="2283" y="1134"/>
                </a:lnTo>
                <a:lnTo>
                  <a:pt x="2280" y="1115"/>
                </a:lnTo>
                <a:lnTo>
                  <a:pt x="2274" y="1096"/>
                </a:lnTo>
                <a:lnTo>
                  <a:pt x="2262" y="1081"/>
                </a:lnTo>
                <a:lnTo>
                  <a:pt x="2246" y="1069"/>
                </a:lnTo>
                <a:lnTo>
                  <a:pt x="2227" y="1062"/>
                </a:lnTo>
                <a:lnTo>
                  <a:pt x="2209" y="1059"/>
                </a:lnTo>
                <a:close/>
                <a:moveTo>
                  <a:pt x="902" y="1058"/>
                </a:moveTo>
                <a:lnTo>
                  <a:pt x="329" y="1633"/>
                </a:lnTo>
                <a:lnTo>
                  <a:pt x="293" y="1671"/>
                </a:lnTo>
                <a:lnTo>
                  <a:pt x="263" y="1713"/>
                </a:lnTo>
                <a:lnTo>
                  <a:pt x="236" y="1758"/>
                </a:lnTo>
                <a:lnTo>
                  <a:pt x="214" y="1805"/>
                </a:lnTo>
                <a:lnTo>
                  <a:pt x="197" y="1853"/>
                </a:lnTo>
                <a:lnTo>
                  <a:pt x="184" y="1903"/>
                </a:lnTo>
                <a:lnTo>
                  <a:pt x="177" y="1955"/>
                </a:lnTo>
                <a:lnTo>
                  <a:pt x="174" y="2007"/>
                </a:lnTo>
                <a:lnTo>
                  <a:pt x="177" y="2061"/>
                </a:lnTo>
                <a:lnTo>
                  <a:pt x="184" y="2113"/>
                </a:lnTo>
                <a:lnTo>
                  <a:pt x="197" y="2163"/>
                </a:lnTo>
                <a:lnTo>
                  <a:pt x="214" y="2211"/>
                </a:lnTo>
                <a:lnTo>
                  <a:pt x="236" y="2258"/>
                </a:lnTo>
                <a:lnTo>
                  <a:pt x="263" y="2302"/>
                </a:lnTo>
                <a:lnTo>
                  <a:pt x="293" y="2343"/>
                </a:lnTo>
                <a:lnTo>
                  <a:pt x="329" y="2383"/>
                </a:lnTo>
                <a:lnTo>
                  <a:pt x="372" y="2421"/>
                </a:lnTo>
                <a:lnTo>
                  <a:pt x="418" y="2455"/>
                </a:lnTo>
                <a:lnTo>
                  <a:pt x="466" y="2482"/>
                </a:lnTo>
                <a:lnTo>
                  <a:pt x="517" y="2505"/>
                </a:lnTo>
                <a:lnTo>
                  <a:pt x="569" y="2521"/>
                </a:lnTo>
                <a:lnTo>
                  <a:pt x="622" y="2531"/>
                </a:lnTo>
                <a:lnTo>
                  <a:pt x="676" y="2537"/>
                </a:lnTo>
                <a:lnTo>
                  <a:pt x="731" y="2537"/>
                </a:lnTo>
                <a:lnTo>
                  <a:pt x="785" y="2531"/>
                </a:lnTo>
                <a:lnTo>
                  <a:pt x="839" y="2521"/>
                </a:lnTo>
                <a:lnTo>
                  <a:pt x="891" y="2505"/>
                </a:lnTo>
                <a:lnTo>
                  <a:pt x="940" y="2482"/>
                </a:lnTo>
                <a:lnTo>
                  <a:pt x="989" y="2455"/>
                </a:lnTo>
                <a:lnTo>
                  <a:pt x="1035" y="2421"/>
                </a:lnTo>
                <a:lnTo>
                  <a:pt x="1078" y="2383"/>
                </a:lnTo>
                <a:lnTo>
                  <a:pt x="1653" y="1808"/>
                </a:lnTo>
                <a:lnTo>
                  <a:pt x="902" y="1058"/>
                </a:lnTo>
                <a:close/>
                <a:moveTo>
                  <a:pt x="2419" y="848"/>
                </a:moveTo>
                <a:lnTo>
                  <a:pt x="2400" y="851"/>
                </a:lnTo>
                <a:lnTo>
                  <a:pt x="2382" y="859"/>
                </a:lnTo>
                <a:lnTo>
                  <a:pt x="2366" y="870"/>
                </a:lnTo>
                <a:lnTo>
                  <a:pt x="2345" y="891"/>
                </a:lnTo>
                <a:lnTo>
                  <a:pt x="2334" y="906"/>
                </a:lnTo>
                <a:lnTo>
                  <a:pt x="2327" y="925"/>
                </a:lnTo>
                <a:lnTo>
                  <a:pt x="2323" y="943"/>
                </a:lnTo>
                <a:lnTo>
                  <a:pt x="2327" y="963"/>
                </a:lnTo>
                <a:lnTo>
                  <a:pt x="2334" y="981"/>
                </a:lnTo>
                <a:lnTo>
                  <a:pt x="2345" y="997"/>
                </a:lnTo>
                <a:lnTo>
                  <a:pt x="2362" y="1008"/>
                </a:lnTo>
                <a:lnTo>
                  <a:pt x="2379" y="1016"/>
                </a:lnTo>
                <a:lnTo>
                  <a:pt x="2399" y="1019"/>
                </a:lnTo>
                <a:lnTo>
                  <a:pt x="2417" y="1016"/>
                </a:lnTo>
                <a:lnTo>
                  <a:pt x="2436" y="1008"/>
                </a:lnTo>
                <a:lnTo>
                  <a:pt x="2452" y="997"/>
                </a:lnTo>
                <a:lnTo>
                  <a:pt x="2472" y="976"/>
                </a:lnTo>
                <a:lnTo>
                  <a:pt x="2484" y="960"/>
                </a:lnTo>
                <a:lnTo>
                  <a:pt x="2491" y="942"/>
                </a:lnTo>
                <a:lnTo>
                  <a:pt x="2494" y="924"/>
                </a:lnTo>
                <a:lnTo>
                  <a:pt x="2491" y="904"/>
                </a:lnTo>
                <a:lnTo>
                  <a:pt x="2484" y="887"/>
                </a:lnTo>
                <a:lnTo>
                  <a:pt x="2472" y="870"/>
                </a:lnTo>
                <a:lnTo>
                  <a:pt x="2455" y="859"/>
                </a:lnTo>
                <a:lnTo>
                  <a:pt x="2438" y="851"/>
                </a:lnTo>
                <a:lnTo>
                  <a:pt x="2419" y="848"/>
                </a:lnTo>
                <a:close/>
                <a:moveTo>
                  <a:pt x="2006" y="0"/>
                </a:moveTo>
                <a:lnTo>
                  <a:pt x="2069" y="2"/>
                </a:lnTo>
                <a:lnTo>
                  <a:pt x="2130" y="11"/>
                </a:lnTo>
                <a:lnTo>
                  <a:pt x="2190" y="24"/>
                </a:lnTo>
                <a:lnTo>
                  <a:pt x="2248" y="42"/>
                </a:lnTo>
                <a:lnTo>
                  <a:pt x="2304" y="65"/>
                </a:lnTo>
                <a:lnTo>
                  <a:pt x="2358" y="94"/>
                </a:lnTo>
                <a:lnTo>
                  <a:pt x="2410" y="126"/>
                </a:lnTo>
                <a:lnTo>
                  <a:pt x="2459" y="164"/>
                </a:lnTo>
                <a:lnTo>
                  <a:pt x="2504" y="206"/>
                </a:lnTo>
                <a:lnTo>
                  <a:pt x="2546" y="252"/>
                </a:lnTo>
                <a:lnTo>
                  <a:pt x="2584" y="300"/>
                </a:lnTo>
                <a:lnTo>
                  <a:pt x="2616" y="352"/>
                </a:lnTo>
                <a:lnTo>
                  <a:pt x="2644" y="406"/>
                </a:lnTo>
                <a:lnTo>
                  <a:pt x="2667" y="463"/>
                </a:lnTo>
                <a:lnTo>
                  <a:pt x="2686" y="520"/>
                </a:lnTo>
                <a:lnTo>
                  <a:pt x="2699" y="581"/>
                </a:lnTo>
                <a:lnTo>
                  <a:pt x="2707" y="642"/>
                </a:lnTo>
                <a:lnTo>
                  <a:pt x="2710" y="705"/>
                </a:lnTo>
                <a:lnTo>
                  <a:pt x="2707" y="766"/>
                </a:lnTo>
                <a:lnTo>
                  <a:pt x="2699" y="828"/>
                </a:lnTo>
                <a:lnTo>
                  <a:pt x="2686" y="888"/>
                </a:lnTo>
                <a:lnTo>
                  <a:pt x="2667" y="946"/>
                </a:lnTo>
                <a:lnTo>
                  <a:pt x="2644" y="1003"/>
                </a:lnTo>
                <a:lnTo>
                  <a:pt x="2616" y="1056"/>
                </a:lnTo>
                <a:lnTo>
                  <a:pt x="2584" y="1108"/>
                </a:lnTo>
                <a:lnTo>
                  <a:pt x="2546" y="1157"/>
                </a:lnTo>
                <a:lnTo>
                  <a:pt x="2504" y="1203"/>
                </a:lnTo>
                <a:lnTo>
                  <a:pt x="1202" y="2506"/>
                </a:lnTo>
                <a:lnTo>
                  <a:pt x="1155" y="2550"/>
                </a:lnTo>
                <a:lnTo>
                  <a:pt x="1104" y="2588"/>
                </a:lnTo>
                <a:lnTo>
                  <a:pt x="1052" y="2620"/>
                </a:lnTo>
                <a:lnTo>
                  <a:pt x="997" y="2648"/>
                </a:lnTo>
                <a:lnTo>
                  <a:pt x="940" y="2671"/>
                </a:lnTo>
                <a:lnTo>
                  <a:pt x="883" y="2689"/>
                </a:lnTo>
                <a:lnTo>
                  <a:pt x="823" y="2702"/>
                </a:lnTo>
                <a:lnTo>
                  <a:pt x="763" y="2710"/>
                </a:lnTo>
                <a:lnTo>
                  <a:pt x="704" y="2712"/>
                </a:lnTo>
                <a:lnTo>
                  <a:pt x="644" y="2710"/>
                </a:lnTo>
                <a:lnTo>
                  <a:pt x="584" y="2702"/>
                </a:lnTo>
                <a:lnTo>
                  <a:pt x="525" y="2689"/>
                </a:lnTo>
                <a:lnTo>
                  <a:pt x="467" y="2671"/>
                </a:lnTo>
                <a:lnTo>
                  <a:pt x="410" y="2648"/>
                </a:lnTo>
                <a:lnTo>
                  <a:pt x="356" y="2620"/>
                </a:lnTo>
                <a:lnTo>
                  <a:pt x="303" y="2588"/>
                </a:lnTo>
                <a:lnTo>
                  <a:pt x="252" y="2550"/>
                </a:lnTo>
                <a:lnTo>
                  <a:pt x="205" y="2506"/>
                </a:lnTo>
                <a:lnTo>
                  <a:pt x="163" y="2460"/>
                </a:lnTo>
                <a:lnTo>
                  <a:pt x="126" y="2412"/>
                </a:lnTo>
                <a:lnTo>
                  <a:pt x="94" y="2360"/>
                </a:lnTo>
                <a:lnTo>
                  <a:pt x="65" y="2305"/>
                </a:lnTo>
                <a:lnTo>
                  <a:pt x="42" y="2250"/>
                </a:lnTo>
                <a:lnTo>
                  <a:pt x="24" y="2192"/>
                </a:lnTo>
                <a:lnTo>
                  <a:pt x="10" y="2131"/>
                </a:lnTo>
                <a:lnTo>
                  <a:pt x="2" y="2070"/>
                </a:lnTo>
                <a:lnTo>
                  <a:pt x="0" y="2007"/>
                </a:lnTo>
                <a:lnTo>
                  <a:pt x="2" y="1945"/>
                </a:lnTo>
                <a:lnTo>
                  <a:pt x="10" y="1883"/>
                </a:lnTo>
                <a:lnTo>
                  <a:pt x="24" y="1824"/>
                </a:lnTo>
                <a:lnTo>
                  <a:pt x="42" y="1766"/>
                </a:lnTo>
                <a:lnTo>
                  <a:pt x="65" y="1710"/>
                </a:lnTo>
                <a:lnTo>
                  <a:pt x="94" y="1655"/>
                </a:lnTo>
                <a:lnTo>
                  <a:pt x="126" y="1604"/>
                </a:lnTo>
                <a:lnTo>
                  <a:pt x="163" y="1555"/>
                </a:lnTo>
                <a:lnTo>
                  <a:pt x="205" y="1509"/>
                </a:lnTo>
                <a:lnTo>
                  <a:pt x="1508" y="206"/>
                </a:lnTo>
                <a:lnTo>
                  <a:pt x="1554" y="164"/>
                </a:lnTo>
                <a:lnTo>
                  <a:pt x="1603" y="126"/>
                </a:lnTo>
                <a:lnTo>
                  <a:pt x="1654" y="94"/>
                </a:lnTo>
                <a:lnTo>
                  <a:pt x="1708" y="65"/>
                </a:lnTo>
                <a:lnTo>
                  <a:pt x="1764" y="42"/>
                </a:lnTo>
                <a:lnTo>
                  <a:pt x="1823" y="24"/>
                </a:lnTo>
                <a:lnTo>
                  <a:pt x="1882" y="11"/>
                </a:lnTo>
                <a:lnTo>
                  <a:pt x="1943" y="2"/>
                </a:lnTo>
                <a:lnTo>
                  <a:pt x="2006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88" name="Freeform 1273"/>
          <p:cNvSpPr>
            <a:spLocks noEditPoints="1"/>
          </p:cNvSpPr>
          <p:nvPr/>
        </p:nvSpPr>
        <p:spPr bwMode="auto">
          <a:xfrm>
            <a:off x="10016180" y="1660012"/>
            <a:ext cx="228049" cy="228049"/>
          </a:xfrm>
          <a:custGeom>
            <a:avLst/>
            <a:gdLst>
              <a:gd name="T0" fmla="*/ 721 w 1731"/>
              <a:gd name="T1" fmla="*/ 576 h 1729"/>
              <a:gd name="T2" fmla="*/ 710 w 1731"/>
              <a:gd name="T3" fmla="*/ 632 h 1729"/>
              <a:gd name="T4" fmla="*/ 679 w 1731"/>
              <a:gd name="T5" fmla="*/ 678 h 1729"/>
              <a:gd name="T6" fmla="*/ 633 w 1731"/>
              <a:gd name="T7" fmla="*/ 708 h 1729"/>
              <a:gd name="T8" fmla="*/ 577 w 1731"/>
              <a:gd name="T9" fmla="*/ 720 h 1729"/>
              <a:gd name="T10" fmla="*/ 289 w 1731"/>
              <a:gd name="T11" fmla="*/ 1008 h 1729"/>
              <a:gd name="T12" fmla="*/ 607 w 1731"/>
              <a:gd name="T13" fmla="*/ 1011 h 1729"/>
              <a:gd name="T14" fmla="*/ 658 w 1731"/>
              <a:gd name="T15" fmla="*/ 1032 h 1729"/>
              <a:gd name="T16" fmla="*/ 696 w 1731"/>
              <a:gd name="T17" fmla="*/ 1072 h 1729"/>
              <a:gd name="T18" fmla="*/ 718 w 1731"/>
              <a:gd name="T19" fmla="*/ 1123 h 1729"/>
              <a:gd name="T20" fmla="*/ 721 w 1731"/>
              <a:gd name="T21" fmla="*/ 1441 h 1729"/>
              <a:gd name="T22" fmla="*/ 1010 w 1731"/>
              <a:gd name="T23" fmla="*/ 1153 h 1729"/>
              <a:gd name="T24" fmla="*/ 1021 w 1731"/>
              <a:gd name="T25" fmla="*/ 1096 h 1729"/>
              <a:gd name="T26" fmla="*/ 1052 w 1731"/>
              <a:gd name="T27" fmla="*/ 1050 h 1729"/>
              <a:gd name="T28" fmla="*/ 1098 w 1731"/>
              <a:gd name="T29" fmla="*/ 1019 h 1729"/>
              <a:gd name="T30" fmla="*/ 1154 w 1731"/>
              <a:gd name="T31" fmla="*/ 1008 h 1729"/>
              <a:gd name="T32" fmla="*/ 1443 w 1731"/>
              <a:gd name="T33" fmla="*/ 720 h 1729"/>
              <a:gd name="T34" fmla="*/ 1125 w 1731"/>
              <a:gd name="T35" fmla="*/ 717 h 1729"/>
              <a:gd name="T36" fmla="*/ 1073 w 1731"/>
              <a:gd name="T37" fmla="*/ 695 h 1729"/>
              <a:gd name="T38" fmla="*/ 1035 w 1731"/>
              <a:gd name="T39" fmla="*/ 656 h 1729"/>
              <a:gd name="T40" fmla="*/ 1013 w 1731"/>
              <a:gd name="T41" fmla="*/ 604 h 1729"/>
              <a:gd name="T42" fmla="*/ 1010 w 1731"/>
              <a:gd name="T43" fmla="*/ 288 h 1729"/>
              <a:gd name="T44" fmla="*/ 577 w 1731"/>
              <a:gd name="T45" fmla="*/ 0 h 1729"/>
              <a:gd name="T46" fmla="*/ 1184 w 1731"/>
              <a:gd name="T47" fmla="*/ 2 h 1729"/>
              <a:gd name="T48" fmla="*/ 1235 w 1731"/>
              <a:gd name="T49" fmla="*/ 24 h 1729"/>
              <a:gd name="T50" fmla="*/ 1273 w 1731"/>
              <a:gd name="T51" fmla="*/ 63 h 1729"/>
              <a:gd name="T52" fmla="*/ 1295 w 1731"/>
              <a:gd name="T53" fmla="*/ 114 h 1729"/>
              <a:gd name="T54" fmla="*/ 1298 w 1731"/>
              <a:gd name="T55" fmla="*/ 432 h 1729"/>
              <a:gd name="T56" fmla="*/ 1616 w 1731"/>
              <a:gd name="T57" fmla="*/ 434 h 1729"/>
              <a:gd name="T58" fmla="*/ 1668 w 1731"/>
              <a:gd name="T59" fmla="*/ 456 h 1729"/>
              <a:gd name="T60" fmla="*/ 1706 w 1731"/>
              <a:gd name="T61" fmla="*/ 495 h 1729"/>
              <a:gd name="T62" fmla="*/ 1728 w 1731"/>
              <a:gd name="T63" fmla="*/ 547 h 1729"/>
              <a:gd name="T64" fmla="*/ 1731 w 1731"/>
              <a:gd name="T65" fmla="*/ 1153 h 1729"/>
              <a:gd name="T66" fmla="*/ 1720 w 1731"/>
              <a:gd name="T67" fmla="*/ 1208 h 1729"/>
              <a:gd name="T68" fmla="*/ 1688 w 1731"/>
              <a:gd name="T69" fmla="*/ 1254 h 1729"/>
              <a:gd name="T70" fmla="*/ 1642 w 1731"/>
              <a:gd name="T71" fmla="*/ 1285 h 1729"/>
              <a:gd name="T72" fmla="*/ 1587 w 1731"/>
              <a:gd name="T73" fmla="*/ 1297 h 1729"/>
              <a:gd name="T74" fmla="*/ 1298 w 1731"/>
              <a:gd name="T75" fmla="*/ 1585 h 1729"/>
              <a:gd name="T76" fmla="*/ 1287 w 1731"/>
              <a:gd name="T77" fmla="*/ 1641 h 1729"/>
              <a:gd name="T78" fmla="*/ 1256 w 1731"/>
              <a:gd name="T79" fmla="*/ 1686 h 1729"/>
              <a:gd name="T80" fmla="*/ 1210 w 1731"/>
              <a:gd name="T81" fmla="*/ 1717 h 1729"/>
              <a:gd name="T82" fmla="*/ 1154 w 1731"/>
              <a:gd name="T83" fmla="*/ 1729 h 1729"/>
              <a:gd name="T84" fmla="*/ 548 w 1731"/>
              <a:gd name="T85" fmla="*/ 1726 h 1729"/>
              <a:gd name="T86" fmla="*/ 496 w 1731"/>
              <a:gd name="T87" fmla="*/ 1704 h 1729"/>
              <a:gd name="T88" fmla="*/ 458 w 1731"/>
              <a:gd name="T89" fmla="*/ 1665 h 1729"/>
              <a:gd name="T90" fmla="*/ 436 w 1731"/>
              <a:gd name="T91" fmla="*/ 1613 h 1729"/>
              <a:gd name="T92" fmla="*/ 433 w 1731"/>
              <a:gd name="T93" fmla="*/ 1297 h 1729"/>
              <a:gd name="T94" fmla="*/ 115 w 1731"/>
              <a:gd name="T95" fmla="*/ 1293 h 1729"/>
              <a:gd name="T96" fmla="*/ 63 w 1731"/>
              <a:gd name="T97" fmla="*/ 1272 h 1729"/>
              <a:gd name="T98" fmla="*/ 25 w 1731"/>
              <a:gd name="T99" fmla="*/ 1232 h 1729"/>
              <a:gd name="T100" fmla="*/ 3 w 1731"/>
              <a:gd name="T101" fmla="*/ 1181 h 1729"/>
              <a:gd name="T102" fmla="*/ 0 w 1731"/>
              <a:gd name="T103" fmla="*/ 576 h 1729"/>
              <a:gd name="T104" fmla="*/ 11 w 1731"/>
              <a:gd name="T105" fmla="*/ 519 h 1729"/>
              <a:gd name="T106" fmla="*/ 43 w 1731"/>
              <a:gd name="T107" fmla="*/ 473 h 1729"/>
              <a:gd name="T108" fmla="*/ 89 w 1731"/>
              <a:gd name="T109" fmla="*/ 443 h 1729"/>
              <a:gd name="T110" fmla="*/ 144 w 1731"/>
              <a:gd name="T111" fmla="*/ 432 h 1729"/>
              <a:gd name="T112" fmla="*/ 433 w 1731"/>
              <a:gd name="T113" fmla="*/ 144 h 1729"/>
              <a:gd name="T114" fmla="*/ 444 w 1731"/>
              <a:gd name="T115" fmla="*/ 87 h 1729"/>
              <a:gd name="T116" fmla="*/ 475 w 1731"/>
              <a:gd name="T117" fmla="*/ 41 h 1729"/>
              <a:gd name="T118" fmla="*/ 521 w 1731"/>
              <a:gd name="T119" fmla="*/ 11 h 1729"/>
              <a:gd name="T120" fmla="*/ 577 w 1731"/>
              <a:gd name="T121" fmla="*/ 0 h 17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31" h="1729">
                <a:moveTo>
                  <a:pt x="721" y="288"/>
                </a:moveTo>
                <a:lnTo>
                  <a:pt x="721" y="576"/>
                </a:lnTo>
                <a:lnTo>
                  <a:pt x="718" y="604"/>
                </a:lnTo>
                <a:lnTo>
                  <a:pt x="710" y="632"/>
                </a:lnTo>
                <a:lnTo>
                  <a:pt x="696" y="656"/>
                </a:lnTo>
                <a:lnTo>
                  <a:pt x="679" y="678"/>
                </a:lnTo>
                <a:lnTo>
                  <a:pt x="658" y="695"/>
                </a:lnTo>
                <a:lnTo>
                  <a:pt x="633" y="708"/>
                </a:lnTo>
                <a:lnTo>
                  <a:pt x="607" y="717"/>
                </a:lnTo>
                <a:lnTo>
                  <a:pt x="577" y="720"/>
                </a:lnTo>
                <a:lnTo>
                  <a:pt x="289" y="720"/>
                </a:lnTo>
                <a:lnTo>
                  <a:pt x="289" y="1008"/>
                </a:lnTo>
                <a:lnTo>
                  <a:pt x="577" y="1008"/>
                </a:lnTo>
                <a:lnTo>
                  <a:pt x="607" y="1011"/>
                </a:lnTo>
                <a:lnTo>
                  <a:pt x="633" y="1019"/>
                </a:lnTo>
                <a:lnTo>
                  <a:pt x="658" y="1032"/>
                </a:lnTo>
                <a:lnTo>
                  <a:pt x="679" y="1050"/>
                </a:lnTo>
                <a:lnTo>
                  <a:pt x="696" y="1072"/>
                </a:lnTo>
                <a:lnTo>
                  <a:pt x="710" y="1096"/>
                </a:lnTo>
                <a:lnTo>
                  <a:pt x="718" y="1123"/>
                </a:lnTo>
                <a:lnTo>
                  <a:pt x="721" y="1153"/>
                </a:lnTo>
                <a:lnTo>
                  <a:pt x="721" y="1441"/>
                </a:lnTo>
                <a:lnTo>
                  <a:pt x="1010" y="1441"/>
                </a:lnTo>
                <a:lnTo>
                  <a:pt x="1010" y="1153"/>
                </a:lnTo>
                <a:lnTo>
                  <a:pt x="1013" y="1123"/>
                </a:lnTo>
                <a:lnTo>
                  <a:pt x="1021" y="1096"/>
                </a:lnTo>
                <a:lnTo>
                  <a:pt x="1035" y="1072"/>
                </a:lnTo>
                <a:lnTo>
                  <a:pt x="1052" y="1050"/>
                </a:lnTo>
                <a:lnTo>
                  <a:pt x="1073" y="1032"/>
                </a:lnTo>
                <a:lnTo>
                  <a:pt x="1098" y="1019"/>
                </a:lnTo>
                <a:lnTo>
                  <a:pt x="1125" y="1011"/>
                </a:lnTo>
                <a:lnTo>
                  <a:pt x="1154" y="1008"/>
                </a:lnTo>
                <a:lnTo>
                  <a:pt x="1443" y="1008"/>
                </a:lnTo>
                <a:lnTo>
                  <a:pt x="1443" y="720"/>
                </a:lnTo>
                <a:lnTo>
                  <a:pt x="1154" y="720"/>
                </a:lnTo>
                <a:lnTo>
                  <a:pt x="1125" y="717"/>
                </a:lnTo>
                <a:lnTo>
                  <a:pt x="1098" y="708"/>
                </a:lnTo>
                <a:lnTo>
                  <a:pt x="1073" y="695"/>
                </a:lnTo>
                <a:lnTo>
                  <a:pt x="1052" y="678"/>
                </a:lnTo>
                <a:lnTo>
                  <a:pt x="1035" y="656"/>
                </a:lnTo>
                <a:lnTo>
                  <a:pt x="1021" y="632"/>
                </a:lnTo>
                <a:lnTo>
                  <a:pt x="1013" y="604"/>
                </a:lnTo>
                <a:lnTo>
                  <a:pt x="1010" y="576"/>
                </a:lnTo>
                <a:lnTo>
                  <a:pt x="1010" y="288"/>
                </a:lnTo>
                <a:lnTo>
                  <a:pt x="721" y="288"/>
                </a:lnTo>
                <a:close/>
                <a:moveTo>
                  <a:pt x="577" y="0"/>
                </a:moveTo>
                <a:lnTo>
                  <a:pt x="1154" y="0"/>
                </a:lnTo>
                <a:lnTo>
                  <a:pt x="1184" y="2"/>
                </a:lnTo>
                <a:lnTo>
                  <a:pt x="1210" y="11"/>
                </a:lnTo>
                <a:lnTo>
                  <a:pt x="1235" y="24"/>
                </a:lnTo>
                <a:lnTo>
                  <a:pt x="1256" y="41"/>
                </a:lnTo>
                <a:lnTo>
                  <a:pt x="1273" y="63"/>
                </a:lnTo>
                <a:lnTo>
                  <a:pt x="1287" y="87"/>
                </a:lnTo>
                <a:lnTo>
                  <a:pt x="1295" y="114"/>
                </a:lnTo>
                <a:lnTo>
                  <a:pt x="1298" y="144"/>
                </a:lnTo>
                <a:lnTo>
                  <a:pt x="1298" y="432"/>
                </a:lnTo>
                <a:lnTo>
                  <a:pt x="1587" y="432"/>
                </a:lnTo>
                <a:lnTo>
                  <a:pt x="1616" y="434"/>
                </a:lnTo>
                <a:lnTo>
                  <a:pt x="1642" y="443"/>
                </a:lnTo>
                <a:lnTo>
                  <a:pt x="1668" y="456"/>
                </a:lnTo>
                <a:lnTo>
                  <a:pt x="1688" y="473"/>
                </a:lnTo>
                <a:lnTo>
                  <a:pt x="1706" y="495"/>
                </a:lnTo>
                <a:lnTo>
                  <a:pt x="1720" y="519"/>
                </a:lnTo>
                <a:lnTo>
                  <a:pt x="1728" y="547"/>
                </a:lnTo>
                <a:lnTo>
                  <a:pt x="1731" y="576"/>
                </a:lnTo>
                <a:lnTo>
                  <a:pt x="1731" y="1153"/>
                </a:lnTo>
                <a:lnTo>
                  <a:pt x="1728" y="1181"/>
                </a:lnTo>
                <a:lnTo>
                  <a:pt x="1720" y="1208"/>
                </a:lnTo>
                <a:lnTo>
                  <a:pt x="1706" y="1232"/>
                </a:lnTo>
                <a:lnTo>
                  <a:pt x="1688" y="1254"/>
                </a:lnTo>
                <a:lnTo>
                  <a:pt x="1668" y="1272"/>
                </a:lnTo>
                <a:lnTo>
                  <a:pt x="1642" y="1285"/>
                </a:lnTo>
                <a:lnTo>
                  <a:pt x="1616" y="1293"/>
                </a:lnTo>
                <a:lnTo>
                  <a:pt x="1587" y="1297"/>
                </a:lnTo>
                <a:lnTo>
                  <a:pt x="1298" y="1297"/>
                </a:lnTo>
                <a:lnTo>
                  <a:pt x="1298" y="1585"/>
                </a:lnTo>
                <a:lnTo>
                  <a:pt x="1295" y="1613"/>
                </a:lnTo>
                <a:lnTo>
                  <a:pt x="1287" y="1641"/>
                </a:lnTo>
                <a:lnTo>
                  <a:pt x="1273" y="1665"/>
                </a:lnTo>
                <a:lnTo>
                  <a:pt x="1256" y="1686"/>
                </a:lnTo>
                <a:lnTo>
                  <a:pt x="1235" y="1704"/>
                </a:lnTo>
                <a:lnTo>
                  <a:pt x="1210" y="1717"/>
                </a:lnTo>
                <a:lnTo>
                  <a:pt x="1184" y="1726"/>
                </a:lnTo>
                <a:lnTo>
                  <a:pt x="1154" y="1729"/>
                </a:lnTo>
                <a:lnTo>
                  <a:pt x="577" y="1729"/>
                </a:lnTo>
                <a:lnTo>
                  <a:pt x="548" y="1726"/>
                </a:lnTo>
                <a:lnTo>
                  <a:pt x="521" y="1717"/>
                </a:lnTo>
                <a:lnTo>
                  <a:pt x="496" y="1704"/>
                </a:lnTo>
                <a:lnTo>
                  <a:pt x="475" y="1686"/>
                </a:lnTo>
                <a:lnTo>
                  <a:pt x="458" y="1665"/>
                </a:lnTo>
                <a:lnTo>
                  <a:pt x="444" y="1641"/>
                </a:lnTo>
                <a:lnTo>
                  <a:pt x="436" y="1613"/>
                </a:lnTo>
                <a:lnTo>
                  <a:pt x="433" y="1585"/>
                </a:lnTo>
                <a:lnTo>
                  <a:pt x="433" y="1297"/>
                </a:lnTo>
                <a:lnTo>
                  <a:pt x="144" y="1297"/>
                </a:lnTo>
                <a:lnTo>
                  <a:pt x="115" y="1293"/>
                </a:lnTo>
                <a:lnTo>
                  <a:pt x="89" y="1285"/>
                </a:lnTo>
                <a:lnTo>
                  <a:pt x="63" y="1272"/>
                </a:lnTo>
                <a:lnTo>
                  <a:pt x="43" y="1254"/>
                </a:lnTo>
                <a:lnTo>
                  <a:pt x="25" y="1232"/>
                </a:lnTo>
                <a:lnTo>
                  <a:pt x="11" y="1208"/>
                </a:lnTo>
                <a:lnTo>
                  <a:pt x="3" y="1181"/>
                </a:lnTo>
                <a:lnTo>
                  <a:pt x="0" y="1153"/>
                </a:lnTo>
                <a:lnTo>
                  <a:pt x="0" y="576"/>
                </a:lnTo>
                <a:lnTo>
                  <a:pt x="3" y="547"/>
                </a:lnTo>
                <a:lnTo>
                  <a:pt x="11" y="519"/>
                </a:lnTo>
                <a:lnTo>
                  <a:pt x="25" y="495"/>
                </a:lnTo>
                <a:lnTo>
                  <a:pt x="43" y="473"/>
                </a:lnTo>
                <a:lnTo>
                  <a:pt x="63" y="456"/>
                </a:lnTo>
                <a:lnTo>
                  <a:pt x="89" y="443"/>
                </a:lnTo>
                <a:lnTo>
                  <a:pt x="115" y="434"/>
                </a:lnTo>
                <a:lnTo>
                  <a:pt x="144" y="432"/>
                </a:lnTo>
                <a:lnTo>
                  <a:pt x="433" y="432"/>
                </a:lnTo>
                <a:lnTo>
                  <a:pt x="433" y="144"/>
                </a:lnTo>
                <a:lnTo>
                  <a:pt x="436" y="114"/>
                </a:lnTo>
                <a:lnTo>
                  <a:pt x="444" y="87"/>
                </a:lnTo>
                <a:lnTo>
                  <a:pt x="458" y="63"/>
                </a:lnTo>
                <a:lnTo>
                  <a:pt x="475" y="41"/>
                </a:lnTo>
                <a:lnTo>
                  <a:pt x="496" y="24"/>
                </a:lnTo>
                <a:lnTo>
                  <a:pt x="521" y="11"/>
                </a:lnTo>
                <a:lnTo>
                  <a:pt x="548" y="2"/>
                </a:lnTo>
                <a:lnTo>
                  <a:pt x="577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57" name="Group 1400"/>
          <p:cNvGrpSpPr>
            <a:grpSpLocks noChangeAspect="1"/>
          </p:cNvGrpSpPr>
          <p:nvPr/>
        </p:nvGrpSpPr>
        <p:grpSpPr bwMode="auto">
          <a:xfrm>
            <a:off x="8555409" y="1652723"/>
            <a:ext cx="290284" cy="242626"/>
            <a:chOff x="4449" y="784"/>
            <a:chExt cx="335" cy="28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60" name="Freeform 1402"/>
            <p:cNvSpPr>
              <a:spLocks noEditPoints="1"/>
            </p:cNvSpPr>
            <p:nvPr/>
          </p:nvSpPr>
          <p:spPr bwMode="auto">
            <a:xfrm>
              <a:off x="4449" y="784"/>
              <a:ext cx="335" cy="280"/>
            </a:xfrm>
            <a:custGeom>
              <a:avLst/>
              <a:gdLst>
                <a:gd name="T0" fmla="*/ 221 w 3347"/>
                <a:gd name="T1" fmla="*/ 714 h 2807"/>
                <a:gd name="T2" fmla="*/ 158 w 3347"/>
                <a:gd name="T3" fmla="*/ 766 h 2807"/>
                <a:gd name="T4" fmla="*/ 133 w 3347"/>
                <a:gd name="T5" fmla="*/ 846 h 2807"/>
                <a:gd name="T6" fmla="*/ 144 w 3347"/>
                <a:gd name="T7" fmla="*/ 2586 h 2807"/>
                <a:gd name="T8" fmla="*/ 197 w 3347"/>
                <a:gd name="T9" fmla="*/ 2649 h 2807"/>
                <a:gd name="T10" fmla="*/ 277 w 3347"/>
                <a:gd name="T11" fmla="*/ 2674 h 2807"/>
                <a:gd name="T12" fmla="*/ 3126 w 3347"/>
                <a:gd name="T13" fmla="*/ 2663 h 2807"/>
                <a:gd name="T14" fmla="*/ 3189 w 3347"/>
                <a:gd name="T15" fmla="*/ 2611 h 2807"/>
                <a:gd name="T16" fmla="*/ 3213 w 3347"/>
                <a:gd name="T17" fmla="*/ 2531 h 2807"/>
                <a:gd name="T18" fmla="*/ 3202 w 3347"/>
                <a:gd name="T19" fmla="*/ 790 h 2807"/>
                <a:gd name="T20" fmla="*/ 3150 w 3347"/>
                <a:gd name="T21" fmla="*/ 727 h 2807"/>
                <a:gd name="T22" fmla="*/ 3070 w 3347"/>
                <a:gd name="T23" fmla="*/ 703 h 2807"/>
                <a:gd name="T24" fmla="*/ 1348 w 3347"/>
                <a:gd name="T25" fmla="*/ 137 h 2807"/>
                <a:gd name="T26" fmla="*/ 1246 w 3347"/>
                <a:gd name="T27" fmla="*/ 176 h 2807"/>
                <a:gd name="T28" fmla="*/ 1168 w 3347"/>
                <a:gd name="T29" fmla="*/ 253 h 2807"/>
                <a:gd name="T30" fmla="*/ 1130 w 3347"/>
                <a:gd name="T31" fmla="*/ 356 h 2807"/>
                <a:gd name="T32" fmla="*/ 2220 w 3347"/>
                <a:gd name="T33" fmla="*/ 569 h 2807"/>
                <a:gd name="T34" fmla="*/ 2209 w 3347"/>
                <a:gd name="T35" fmla="*/ 319 h 2807"/>
                <a:gd name="T36" fmla="*/ 2156 w 3347"/>
                <a:gd name="T37" fmla="*/ 224 h 2807"/>
                <a:gd name="T38" fmla="*/ 2070 w 3347"/>
                <a:gd name="T39" fmla="*/ 159 h 2807"/>
                <a:gd name="T40" fmla="*/ 1960 w 3347"/>
                <a:gd name="T41" fmla="*/ 134 h 2807"/>
                <a:gd name="T42" fmla="*/ 1960 w 3347"/>
                <a:gd name="T43" fmla="*/ 0 h 2807"/>
                <a:gd name="T44" fmla="*/ 2102 w 3347"/>
                <a:gd name="T45" fmla="*/ 28 h 2807"/>
                <a:gd name="T46" fmla="*/ 2221 w 3347"/>
                <a:gd name="T47" fmla="*/ 100 h 2807"/>
                <a:gd name="T48" fmla="*/ 2307 w 3347"/>
                <a:gd name="T49" fmla="*/ 209 h 2807"/>
                <a:gd name="T50" fmla="*/ 2350 w 3347"/>
                <a:gd name="T51" fmla="*/ 344 h 2807"/>
                <a:gd name="T52" fmla="*/ 3070 w 3347"/>
                <a:gd name="T53" fmla="*/ 569 h 2807"/>
                <a:gd name="T54" fmla="*/ 3187 w 3347"/>
                <a:gd name="T55" fmla="*/ 595 h 2807"/>
                <a:gd name="T56" fmla="*/ 3279 w 3347"/>
                <a:gd name="T57" fmla="*/ 664 h 2807"/>
                <a:gd name="T58" fmla="*/ 3335 w 3347"/>
                <a:gd name="T59" fmla="*/ 767 h 2807"/>
                <a:gd name="T60" fmla="*/ 3347 w 3347"/>
                <a:gd name="T61" fmla="*/ 2531 h 2807"/>
                <a:gd name="T62" fmla="*/ 3321 w 3347"/>
                <a:gd name="T63" fmla="*/ 2646 h 2807"/>
                <a:gd name="T64" fmla="*/ 3252 w 3347"/>
                <a:gd name="T65" fmla="*/ 2739 h 2807"/>
                <a:gd name="T66" fmla="*/ 3150 w 3347"/>
                <a:gd name="T67" fmla="*/ 2796 h 2807"/>
                <a:gd name="T68" fmla="*/ 277 w 3347"/>
                <a:gd name="T69" fmla="*/ 2807 h 2807"/>
                <a:gd name="T70" fmla="*/ 160 w 3347"/>
                <a:gd name="T71" fmla="*/ 2781 h 2807"/>
                <a:gd name="T72" fmla="*/ 68 w 3347"/>
                <a:gd name="T73" fmla="*/ 2711 h 2807"/>
                <a:gd name="T74" fmla="*/ 12 w 3347"/>
                <a:gd name="T75" fmla="*/ 2610 h 2807"/>
                <a:gd name="T76" fmla="*/ 0 w 3347"/>
                <a:gd name="T77" fmla="*/ 846 h 2807"/>
                <a:gd name="T78" fmla="*/ 25 w 3347"/>
                <a:gd name="T79" fmla="*/ 729 h 2807"/>
                <a:gd name="T80" fmla="*/ 95 w 3347"/>
                <a:gd name="T81" fmla="*/ 637 h 2807"/>
                <a:gd name="T82" fmla="*/ 197 w 3347"/>
                <a:gd name="T83" fmla="*/ 581 h 2807"/>
                <a:gd name="T84" fmla="*/ 994 w 3347"/>
                <a:gd name="T85" fmla="*/ 569 h 2807"/>
                <a:gd name="T86" fmla="*/ 1005 w 3347"/>
                <a:gd name="T87" fmla="*/ 298 h 2807"/>
                <a:gd name="T88" fmla="*/ 1064 w 3347"/>
                <a:gd name="T89" fmla="*/ 170 h 2807"/>
                <a:gd name="T90" fmla="*/ 1162 w 3347"/>
                <a:gd name="T91" fmla="*/ 71 h 2807"/>
                <a:gd name="T92" fmla="*/ 1290 w 3347"/>
                <a:gd name="T93" fmla="*/ 12 h 2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347" h="2807">
                  <a:moveTo>
                    <a:pt x="277" y="703"/>
                  </a:moveTo>
                  <a:lnTo>
                    <a:pt x="248" y="706"/>
                  </a:lnTo>
                  <a:lnTo>
                    <a:pt x="221" y="714"/>
                  </a:lnTo>
                  <a:lnTo>
                    <a:pt x="197" y="727"/>
                  </a:lnTo>
                  <a:lnTo>
                    <a:pt x="176" y="745"/>
                  </a:lnTo>
                  <a:lnTo>
                    <a:pt x="158" y="766"/>
                  </a:lnTo>
                  <a:lnTo>
                    <a:pt x="144" y="790"/>
                  </a:lnTo>
                  <a:lnTo>
                    <a:pt x="136" y="818"/>
                  </a:lnTo>
                  <a:lnTo>
                    <a:pt x="133" y="846"/>
                  </a:lnTo>
                  <a:lnTo>
                    <a:pt x="133" y="2531"/>
                  </a:lnTo>
                  <a:lnTo>
                    <a:pt x="136" y="2559"/>
                  </a:lnTo>
                  <a:lnTo>
                    <a:pt x="144" y="2586"/>
                  </a:lnTo>
                  <a:lnTo>
                    <a:pt x="158" y="2611"/>
                  </a:lnTo>
                  <a:lnTo>
                    <a:pt x="176" y="2632"/>
                  </a:lnTo>
                  <a:lnTo>
                    <a:pt x="197" y="2649"/>
                  </a:lnTo>
                  <a:lnTo>
                    <a:pt x="221" y="2663"/>
                  </a:lnTo>
                  <a:lnTo>
                    <a:pt x="248" y="2671"/>
                  </a:lnTo>
                  <a:lnTo>
                    <a:pt x="277" y="2674"/>
                  </a:lnTo>
                  <a:lnTo>
                    <a:pt x="3070" y="2674"/>
                  </a:lnTo>
                  <a:lnTo>
                    <a:pt x="3098" y="2671"/>
                  </a:lnTo>
                  <a:lnTo>
                    <a:pt x="3126" y="2663"/>
                  </a:lnTo>
                  <a:lnTo>
                    <a:pt x="3150" y="2649"/>
                  </a:lnTo>
                  <a:lnTo>
                    <a:pt x="3171" y="2632"/>
                  </a:lnTo>
                  <a:lnTo>
                    <a:pt x="3189" y="2611"/>
                  </a:lnTo>
                  <a:lnTo>
                    <a:pt x="3202" y="2586"/>
                  </a:lnTo>
                  <a:lnTo>
                    <a:pt x="3211" y="2559"/>
                  </a:lnTo>
                  <a:lnTo>
                    <a:pt x="3213" y="2531"/>
                  </a:lnTo>
                  <a:lnTo>
                    <a:pt x="3213" y="846"/>
                  </a:lnTo>
                  <a:lnTo>
                    <a:pt x="3211" y="818"/>
                  </a:lnTo>
                  <a:lnTo>
                    <a:pt x="3202" y="790"/>
                  </a:lnTo>
                  <a:lnTo>
                    <a:pt x="3189" y="766"/>
                  </a:lnTo>
                  <a:lnTo>
                    <a:pt x="3171" y="745"/>
                  </a:lnTo>
                  <a:lnTo>
                    <a:pt x="3150" y="727"/>
                  </a:lnTo>
                  <a:lnTo>
                    <a:pt x="3126" y="714"/>
                  </a:lnTo>
                  <a:lnTo>
                    <a:pt x="3098" y="706"/>
                  </a:lnTo>
                  <a:lnTo>
                    <a:pt x="3070" y="703"/>
                  </a:lnTo>
                  <a:lnTo>
                    <a:pt x="277" y="703"/>
                  </a:lnTo>
                  <a:close/>
                  <a:moveTo>
                    <a:pt x="1387" y="134"/>
                  </a:moveTo>
                  <a:lnTo>
                    <a:pt x="1348" y="137"/>
                  </a:lnTo>
                  <a:lnTo>
                    <a:pt x="1312" y="145"/>
                  </a:lnTo>
                  <a:lnTo>
                    <a:pt x="1277" y="159"/>
                  </a:lnTo>
                  <a:lnTo>
                    <a:pt x="1246" y="176"/>
                  </a:lnTo>
                  <a:lnTo>
                    <a:pt x="1216" y="198"/>
                  </a:lnTo>
                  <a:lnTo>
                    <a:pt x="1191" y="224"/>
                  </a:lnTo>
                  <a:lnTo>
                    <a:pt x="1168" y="253"/>
                  </a:lnTo>
                  <a:lnTo>
                    <a:pt x="1151" y="285"/>
                  </a:lnTo>
                  <a:lnTo>
                    <a:pt x="1138" y="319"/>
                  </a:lnTo>
                  <a:lnTo>
                    <a:pt x="1130" y="356"/>
                  </a:lnTo>
                  <a:lnTo>
                    <a:pt x="1127" y="394"/>
                  </a:lnTo>
                  <a:lnTo>
                    <a:pt x="1127" y="569"/>
                  </a:lnTo>
                  <a:lnTo>
                    <a:pt x="2220" y="569"/>
                  </a:lnTo>
                  <a:lnTo>
                    <a:pt x="2220" y="394"/>
                  </a:lnTo>
                  <a:lnTo>
                    <a:pt x="2217" y="356"/>
                  </a:lnTo>
                  <a:lnTo>
                    <a:pt x="2209" y="319"/>
                  </a:lnTo>
                  <a:lnTo>
                    <a:pt x="2196" y="285"/>
                  </a:lnTo>
                  <a:lnTo>
                    <a:pt x="2179" y="253"/>
                  </a:lnTo>
                  <a:lnTo>
                    <a:pt x="2156" y="224"/>
                  </a:lnTo>
                  <a:lnTo>
                    <a:pt x="2131" y="198"/>
                  </a:lnTo>
                  <a:lnTo>
                    <a:pt x="2101" y="176"/>
                  </a:lnTo>
                  <a:lnTo>
                    <a:pt x="2070" y="159"/>
                  </a:lnTo>
                  <a:lnTo>
                    <a:pt x="2035" y="145"/>
                  </a:lnTo>
                  <a:lnTo>
                    <a:pt x="1999" y="137"/>
                  </a:lnTo>
                  <a:lnTo>
                    <a:pt x="1960" y="134"/>
                  </a:lnTo>
                  <a:lnTo>
                    <a:pt x="1387" y="134"/>
                  </a:lnTo>
                  <a:close/>
                  <a:moveTo>
                    <a:pt x="1387" y="0"/>
                  </a:moveTo>
                  <a:lnTo>
                    <a:pt x="1960" y="0"/>
                  </a:lnTo>
                  <a:lnTo>
                    <a:pt x="2009" y="3"/>
                  </a:lnTo>
                  <a:lnTo>
                    <a:pt x="2057" y="12"/>
                  </a:lnTo>
                  <a:lnTo>
                    <a:pt x="2102" y="28"/>
                  </a:lnTo>
                  <a:lnTo>
                    <a:pt x="2145" y="47"/>
                  </a:lnTo>
                  <a:lnTo>
                    <a:pt x="2185" y="71"/>
                  </a:lnTo>
                  <a:lnTo>
                    <a:pt x="2221" y="100"/>
                  </a:lnTo>
                  <a:lnTo>
                    <a:pt x="2254" y="133"/>
                  </a:lnTo>
                  <a:lnTo>
                    <a:pt x="2283" y="170"/>
                  </a:lnTo>
                  <a:lnTo>
                    <a:pt x="2307" y="209"/>
                  </a:lnTo>
                  <a:lnTo>
                    <a:pt x="2327" y="252"/>
                  </a:lnTo>
                  <a:lnTo>
                    <a:pt x="2341" y="298"/>
                  </a:lnTo>
                  <a:lnTo>
                    <a:pt x="2350" y="344"/>
                  </a:lnTo>
                  <a:lnTo>
                    <a:pt x="2353" y="394"/>
                  </a:lnTo>
                  <a:lnTo>
                    <a:pt x="2353" y="569"/>
                  </a:lnTo>
                  <a:lnTo>
                    <a:pt x="3070" y="569"/>
                  </a:lnTo>
                  <a:lnTo>
                    <a:pt x="3110" y="572"/>
                  </a:lnTo>
                  <a:lnTo>
                    <a:pt x="3150" y="581"/>
                  </a:lnTo>
                  <a:lnTo>
                    <a:pt x="3187" y="595"/>
                  </a:lnTo>
                  <a:lnTo>
                    <a:pt x="3220" y="614"/>
                  </a:lnTo>
                  <a:lnTo>
                    <a:pt x="3252" y="637"/>
                  </a:lnTo>
                  <a:lnTo>
                    <a:pt x="3279" y="664"/>
                  </a:lnTo>
                  <a:lnTo>
                    <a:pt x="3302" y="696"/>
                  </a:lnTo>
                  <a:lnTo>
                    <a:pt x="3321" y="729"/>
                  </a:lnTo>
                  <a:lnTo>
                    <a:pt x="3335" y="767"/>
                  </a:lnTo>
                  <a:lnTo>
                    <a:pt x="3344" y="806"/>
                  </a:lnTo>
                  <a:lnTo>
                    <a:pt x="3347" y="846"/>
                  </a:lnTo>
                  <a:lnTo>
                    <a:pt x="3347" y="2531"/>
                  </a:lnTo>
                  <a:lnTo>
                    <a:pt x="3344" y="2571"/>
                  </a:lnTo>
                  <a:lnTo>
                    <a:pt x="3335" y="2610"/>
                  </a:lnTo>
                  <a:lnTo>
                    <a:pt x="3321" y="2646"/>
                  </a:lnTo>
                  <a:lnTo>
                    <a:pt x="3302" y="2681"/>
                  </a:lnTo>
                  <a:lnTo>
                    <a:pt x="3279" y="2711"/>
                  </a:lnTo>
                  <a:lnTo>
                    <a:pt x="3252" y="2739"/>
                  </a:lnTo>
                  <a:lnTo>
                    <a:pt x="3220" y="2762"/>
                  </a:lnTo>
                  <a:lnTo>
                    <a:pt x="3187" y="2781"/>
                  </a:lnTo>
                  <a:lnTo>
                    <a:pt x="3150" y="2796"/>
                  </a:lnTo>
                  <a:lnTo>
                    <a:pt x="3110" y="2804"/>
                  </a:lnTo>
                  <a:lnTo>
                    <a:pt x="3070" y="2807"/>
                  </a:lnTo>
                  <a:lnTo>
                    <a:pt x="277" y="2807"/>
                  </a:lnTo>
                  <a:lnTo>
                    <a:pt x="237" y="2804"/>
                  </a:lnTo>
                  <a:lnTo>
                    <a:pt x="197" y="2796"/>
                  </a:lnTo>
                  <a:lnTo>
                    <a:pt x="160" y="2781"/>
                  </a:lnTo>
                  <a:lnTo>
                    <a:pt x="126" y="2762"/>
                  </a:lnTo>
                  <a:lnTo>
                    <a:pt x="95" y="2739"/>
                  </a:lnTo>
                  <a:lnTo>
                    <a:pt x="68" y="2711"/>
                  </a:lnTo>
                  <a:lnTo>
                    <a:pt x="45" y="2681"/>
                  </a:lnTo>
                  <a:lnTo>
                    <a:pt x="25" y="2646"/>
                  </a:lnTo>
                  <a:lnTo>
                    <a:pt x="12" y="2610"/>
                  </a:lnTo>
                  <a:lnTo>
                    <a:pt x="3" y="2571"/>
                  </a:lnTo>
                  <a:lnTo>
                    <a:pt x="0" y="2531"/>
                  </a:lnTo>
                  <a:lnTo>
                    <a:pt x="0" y="846"/>
                  </a:lnTo>
                  <a:lnTo>
                    <a:pt x="3" y="806"/>
                  </a:lnTo>
                  <a:lnTo>
                    <a:pt x="12" y="767"/>
                  </a:lnTo>
                  <a:lnTo>
                    <a:pt x="25" y="729"/>
                  </a:lnTo>
                  <a:lnTo>
                    <a:pt x="45" y="696"/>
                  </a:lnTo>
                  <a:lnTo>
                    <a:pt x="68" y="664"/>
                  </a:lnTo>
                  <a:lnTo>
                    <a:pt x="95" y="637"/>
                  </a:lnTo>
                  <a:lnTo>
                    <a:pt x="126" y="614"/>
                  </a:lnTo>
                  <a:lnTo>
                    <a:pt x="160" y="595"/>
                  </a:lnTo>
                  <a:lnTo>
                    <a:pt x="197" y="581"/>
                  </a:lnTo>
                  <a:lnTo>
                    <a:pt x="237" y="572"/>
                  </a:lnTo>
                  <a:lnTo>
                    <a:pt x="277" y="569"/>
                  </a:lnTo>
                  <a:lnTo>
                    <a:pt x="994" y="569"/>
                  </a:lnTo>
                  <a:lnTo>
                    <a:pt x="994" y="394"/>
                  </a:lnTo>
                  <a:lnTo>
                    <a:pt x="997" y="344"/>
                  </a:lnTo>
                  <a:lnTo>
                    <a:pt x="1005" y="298"/>
                  </a:lnTo>
                  <a:lnTo>
                    <a:pt x="1020" y="252"/>
                  </a:lnTo>
                  <a:lnTo>
                    <a:pt x="1040" y="209"/>
                  </a:lnTo>
                  <a:lnTo>
                    <a:pt x="1064" y="170"/>
                  </a:lnTo>
                  <a:lnTo>
                    <a:pt x="1092" y="133"/>
                  </a:lnTo>
                  <a:lnTo>
                    <a:pt x="1126" y="100"/>
                  </a:lnTo>
                  <a:lnTo>
                    <a:pt x="1162" y="71"/>
                  </a:lnTo>
                  <a:lnTo>
                    <a:pt x="1202" y="47"/>
                  </a:lnTo>
                  <a:lnTo>
                    <a:pt x="1245" y="28"/>
                  </a:lnTo>
                  <a:lnTo>
                    <a:pt x="1290" y="12"/>
                  </a:lnTo>
                  <a:lnTo>
                    <a:pt x="1337" y="3"/>
                  </a:lnTo>
                  <a:lnTo>
                    <a:pt x="13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1" name="Freeform 1403"/>
            <p:cNvSpPr>
              <a:spLocks noEditPoints="1"/>
            </p:cNvSpPr>
            <p:nvPr/>
          </p:nvSpPr>
          <p:spPr bwMode="auto">
            <a:xfrm>
              <a:off x="4536" y="872"/>
              <a:ext cx="161" cy="162"/>
            </a:xfrm>
            <a:custGeom>
              <a:avLst/>
              <a:gdLst>
                <a:gd name="T0" fmla="*/ 615 w 1613"/>
                <a:gd name="T1" fmla="*/ 550 h 1614"/>
                <a:gd name="T2" fmla="*/ 606 w 1613"/>
                <a:gd name="T3" fmla="*/ 583 h 1614"/>
                <a:gd name="T4" fmla="*/ 582 w 1613"/>
                <a:gd name="T5" fmla="*/ 607 h 1614"/>
                <a:gd name="T6" fmla="*/ 548 w 1613"/>
                <a:gd name="T7" fmla="*/ 616 h 1614"/>
                <a:gd name="T8" fmla="*/ 133 w 1613"/>
                <a:gd name="T9" fmla="*/ 999 h 1614"/>
                <a:gd name="T10" fmla="*/ 566 w 1613"/>
                <a:gd name="T11" fmla="*/ 1002 h 1614"/>
                <a:gd name="T12" fmla="*/ 596 w 1613"/>
                <a:gd name="T13" fmla="*/ 1018 h 1614"/>
                <a:gd name="T14" fmla="*/ 613 w 1613"/>
                <a:gd name="T15" fmla="*/ 1047 h 1614"/>
                <a:gd name="T16" fmla="*/ 615 w 1613"/>
                <a:gd name="T17" fmla="*/ 1481 h 1614"/>
                <a:gd name="T18" fmla="*/ 998 w 1613"/>
                <a:gd name="T19" fmla="*/ 1066 h 1614"/>
                <a:gd name="T20" fmla="*/ 1007 w 1613"/>
                <a:gd name="T21" fmla="*/ 1032 h 1614"/>
                <a:gd name="T22" fmla="*/ 1030 w 1613"/>
                <a:gd name="T23" fmla="*/ 1008 h 1614"/>
                <a:gd name="T24" fmla="*/ 1064 w 1613"/>
                <a:gd name="T25" fmla="*/ 999 h 1614"/>
                <a:gd name="T26" fmla="*/ 1480 w 1613"/>
                <a:gd name="T27" fmla="*/ 616 h 1614"/>
                <a:gd name="T28" fmla="*/ 1047 w 1613"/>
                <a:gd name="T29" fmla="*/ 614 h 1614"/>
                <a:gd name="T30" fmla="*/ 1017 w 1613"/>
                <a:gd name="T31" fmla="*/ 596 h 1614"/>
                <a:gd name="T32" fmla="*/ 1000 w 1613"/>
                <a:gd name="T33" fmla="*/ 567 h 1614"/>
                <a:gd name="T34" fmla="*/ 998 w 1613"/>
                <a:gd name="T35" fmla="*/ 134 h 1614"/>
                <a:gd name="T36" fmla="*/ 548 w 1613"/>
                <a:gd name="T37" fmla="*/ 0 h 1614"/>
                <a:gd name="T38" fmla="*/ 1082 w 1613"/>
                <a:gd name="T39" fmla="*/ 3 h 1614"/>
                <a:gd name="T40" fmla="*/ 1112 w 1613"/>
                <a:gd name="T41" fmla="*/ 19 h 1614"/>
                <a:gd name="T42" fmla="*/ 1129 w 1613"/>
                <a:gd name="T43" fmla="*/ 49 h 1614"/>
                <a:gd name="T44" fmla="*/ 1131 w 1613"/>
                <a:gd name="T45" fmla="*/ 482 h 1614"/>
                <a:gd name="T46" fmla="*/ 1564 w 1613"/>
                <a:gd name="T47" fmla="*/ 485 h 1614"/>
                <a:gd name="T48" fmla="*/ 1594 w 1613"/>
                <a:gd name="T49" fmla="*/ 502 h 1614"/>
                <a:gd name="T50" fmla="*/ 1611 w 1613"/>
                <a:gd name="T51" fmla="*/ 531 h 1614"/>
                <a:gd name="T52" fmla="*/ 1613 w 1613"/>
                <a:gd name="T53" fmla="*/ 1066 h 1614"/>
                <a:gd name="T54" fmla="*/ 1604 w 1613"/>
                <a:gd name="T55" fmla="*/ 1099 h 1614"/>
                <a:gd name="T56" fmla="*/ 1580 w 1613"/>
                <a:gd name="T57" fmla="*/ 1123 h 1614"/>
                <a:gd name="T58" fmla="*/ 1546 w 1613"/>
                <a:gd name="T59" fmla="*/ 1133 h 1614"/>
                <a:gd name="T60" fmla="*/ 1131 w 1613"/>
                <a:gd name="T61" fmla="*/ 1548 h 1614"/>
                <a:gd name="T62" fmla="*/ 1122 w 1613"/>
                <a:gd name="T63" fmla="*/ 1582 h 1614"/>
                <a:gd name="T64" fmla="*/ 1098 w 1613"/>
                <a:gd name="T65" fmla="*/ 1606 h 1614"/>
                <a:gd name="T66" fmla="*/ 1064 w 1613"/>
                <a:gd name="T67" fmla="*/ 1614 h 1614"/>
                <a:gd name="T68" fmla="*/ 531 w 1613"/>
                <a:gd name="T69" fmla="*/ 1612 h 1614"/>
                <a:gd name="T70" fmla="*/ 501 w 1613"/>
                <a:gd name="T71" fmla="*/ 1595 h 1614"/>
                <a:gd name="T72" fmla="*/ 484 w 1613"/>
                <a:gd name="T73" fmla="*/ 1565 h 1614"/>
                <a:gd name="T74" fmla="*/ 482 w 1613"/>
                <a:gd name="T75" fmla="*/ 1133 h 1614"/>
                <a:gd name="T76" fmla="*/ 49 w 1613"/>
                <a:gd name="T77" fmla="*/ 1130 h 1614"/>
                <a:gd name="T78" fmla="*/ 19 w 1613"/>
                <a:gd name="T79" fmla="*/ 1112 h 1614"/>
                <a:gd name="T80" fmla="*/ 2 w 1613"/>
                <a:gd name="T81" fmla="*/ 1083 h 1614"/>
                <a:gd name="T82" fmla="*/ 0 w 1613"/>
                <a:gd name="T83" fmla="*/ 550 h 1614"/>
                <a:gd name="T84" fmla="*/ 9 w 1613"/>
                <a:gd name="T85" fmla="*/ 516 h 1614"/>
                <a:gd name="T86" fmla="*/ 32 w 1613"/>
                <a:gd name="T87" fmla="*/ 492 h 1614"/>
                <a:gd name="T88" fmla="*/ 66 w 1613"/>
                <a:gd name="T89" fmla="*/ 482 h 1614"/>
                <a:gd name="T90" fmla="*/ 482 w 1613"/>
                <a:gd name="T91" fmla="*/ 67 h 1614"/>
                <a:gd name="T92" fmla="*/ 491 w 1613"/>
                <a:gd name="T93" fmla="*/ 33 h 1614"/>
                <a:gd name="T94" fmla="*/ 515 w 1613"/>
                <a:gd name="T95" fmla="*/ 9 h 1614"/>
                <a:gd name="T96" fmla="*/ 548 w 1613"/>
                <a:gd name="T97" fmla="*/ 0 h 1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613" h="1614">
                  <a:moveTo>
                    <a:pt x="615" y="134"/>
                  </a:moveTo>
                  <a:lnTo>
                    <a:pt x="615" y="550"/>
                  </a:lnTo>
                  <a:lnTo>
                    <a:pt x="613" y="567"/>
                  </a:lnTo>
                  <a:lnTo>
                    <a:pt x="606" y="583"/>
                  </a:lnTo>
                  <a:lnTo>
                    <a:pt x="596" y="596"/>
                  </a:lnTo>
                  <a:lnTo>
                    <a:pt x="582" y="607"/>
                  </a:lnTo>
                  <a:lnTo>
                    <a:pt x="566" y="614"/>
                  </a:lnTo>
                  <a:lnTo>
                    <a:pt x="548" y="616"/>
                  </a:lnTo>
                  <a:lnTo>
                    <a:pt x="133" y="616"/>
                  </a:lnTo>
                  <a:lnTo>
                    <a:pt x="133" y="999"/>
                  </a:lnTo>
                  <a:lnTo>
                    <a:pt x="548" y="999"/>
                  </a:lnTo>
                  <a:lnTo>
                    <a:pt x="566" y="1002"/>
                  </a:lnTo>
                  <a:lnTo>
                    <a:pt x="583" y="1008"/>
                  </a:lnTo>
                  <a:lnTo>
                    <a:pt x="596" y="1018"/>
                  </a:lnTo>
                  <a:lnTo>
                    <a:pt x="606" y="1032"/>
                  </a:lnTo>
                  <a:lnTo>
                    <a:pt x="613" y="1047"/>
                  </a:lnTo>
                  <a:lnTo>
                    <a:pt x="615" y="1066"/>
                  </a:lnTo>
                  <a:lnTo>
                    <a:pt x="615" y="1481"/>
                  </a:lnTo>
                  <a:lnTo>
                    <a:pt x="998" y="1481"/>
                  </a:lnTo>
                  <a:lnTo>
                    <a:pt x="998" y="1066"/>
                  </a:lnTo>
                  <a:lnTo>
                    <a:pt x="1000" y="1047"/>
                  </a:lnTo>
                  <a:lnTo>
                    <a:pt x="1007" y="1032"/>
                  </a:lnTo>
                  <a:lnTo>
                    <a:pt x="1017" y="1018"/>
                  </a:lnTo>
                  <a:lnTo>
                    <a:pt x="1030" y="1008"/>
                  </a:lnTo>
                  <a:lnTo>
                    <a:pt x="1047" y="1002"/>
                  </a:lnTo>
                  <a:lnTo>
                    <a:pt x="1064" y="999"/>
                  </a:lnTo>
                  <a:lnTo>
                    <a:pt x="1480" y="999"/>
                  </a:lnTo>
                  <a:lnTo>
                    <a:pt x="1480" y="616"/>
                  </a:lnTo>
                  <a:lnTo>
                    <a:pt x="1064" y="616"/>
                  </a:lnTo>
                  <a:lnTo>
                    <a:pt x="1047" y="614"/>
                  </a:lnTo>
                  <a:lnTo>
                    <a:pt x="1030" y="607"/>
                  </a:lnTo>
                  <a:lnTo>
                    <a:pt x="1017" y="596"/>
                  </a:lnTo>
                  <a:lnTo>
                    <a:pt x="1007" y="583"/>
                  </a:lnTo>
                  <a:lnTo>
                    <a:pt x="1000" y="567"/>
                  </a:lnTo>
                  <a:lnTo>
                    <a:pt x="998" y="550"/>
                  </a:lnTo>
                  <a:lnTo>
                    <a:pt x="998" y="134"/>
                  </a:lnTo>
                  <a:lnTo>
                    <a:pt x="615" y="134"/>
                  </a:lnTo>
                  <a:close/>
                  <a:moveTo>
                    <a:pt x="548" y="0"/>
                  </a:moveTo>
                  <a:lnTo>
                    <a:pt x="1064" y="0"/>
                  </a:lnTo>
                  <a:lnTo>
                    <a:pt x="1082" y="3"/>
                  </a:lnTo>
                  <a:lnTo>
                    <a:pt x="1098" y="9"/>
                  </a:lnTo>
                  <a:lnTo>
                    <a:pt x="1112" y="19"/>
                  </a:lnTo>
                  <a:lnTo>
                    <a:pt x="1122" y="33"/>
                  </a:lnTo>
                  <a:lnTo>
                    <a:pt x="1129" y="49"/>
                  </a:lnTo>
                  <a:lnTo>
                    <a:pt x="1131" y="67"/>
                  </a:lnTo>
                  <a:lnTo>
                    <a:pt x="1131" y="482"/>
                  </a:lnTo>
                  <a:lnTo>
                    <a:pt x="1546" y="482"/>
                  </a:lnTo>
                  <a:lnTo>
                    <a:pt x="1564" y="485"/>
                  </a:lnTo>
                  <a:lnTo>
                    <a:pt x="1580" y="492"/>
                  </a:lnTo>
                  <a:lnTo>
                    <a:pt x="1594" y="502"/>
                  </a:lnTo>
                  <a:lnTo>
                    <a:pt x="1604" y="516"/>
                  </a:lnTo>
                  <a:lnTo>
                    <a:pt x="1611" y="531"/>
                  </a:lnTo>
                  <a:lnTo>
                    <a:pt x="1613" y="550"/>
                  </a:lnTo>
                  <a:lnTo>
                    <a:pt x="1613" y="1066"/>
                  </a:lnTo>
                  <a:lnTo>
                    <a:pt x="1611" y="1083"/>
                  </a:lnTo>
                  <a:lnTo>
                    <a:pt x="1604" y="1099"/>
                  </a:lnTo>
                  <a:lnTo>
                    <a:pt x="1594" y="1112"/>
                  </a:lnTo>
                  <a:lnTo>
                    <a:pt x="1580" y="1123"/>
                  </a:lnTo>
                  <a:lnTo>
                    <a:pt x="1564" y="1130"/>
                  </a:lnTo>
                  <a:lnTo>
                    <a:pt x="1546" y="1133"/>
                  </a:lnTo>
                  <a:lnTo>
                    <a:pt x="1131" y="1133"/>
                  </a:lnTo>
                  <a:lnTo>
                    <a:pt x="1131" y="1548"/>
                  </a:lnTo>
                  <a:lnTo>
                    <a:pt x="1129" y="1565"/>
                  </a:lnTo>
                  <a:lnTo>
                    <a:pt x="1122" y="1582"/>
                  </a:lnTo>
                  <a:lnTo>
                    <a:pt x="1112" y="1595"/>
                  </a:lnTo>
                  <a:lnTo>
                    <a:pt x="1098" y="1606"/>
                  </a:lnTo>
                  <a:lnTo>
                    <a:pt x="1082" y="1612"/>
                  </a:lnTo>
                  <a:lnTo>
                    <a:pt x="1064" y="1614"/>
                  </a:lnTo>
                  <a:lnTo>
                    <a:pt x="548" y="1614"/>
                  </a:lnTo>
                  <a:lnTo>
                    <a:pt x="531" y="1612"/>
                  </a:lnTo>
                  <a:lnTo>
                    <a:pt x="515" y="1606"/>
                  </a:lnTo>
                  <a:lnTo>
                    <a:pt x="501" y="1595"/>
                  </a:lnTo>
                  <a:lnTo>
                    <a:pt x="491" y="1582"/>
                  </a:lnTo>
                  <a:lnTo>
                    <a:pt x="484" y="1565"/>
                  </a:lnTo>
                  <a:lnTo>
                    <a:pt x="482" y="1548"/>
                  </a:lnTo>
                  <a:lnTo>
                    <a:pt x="482" y="1133"/>
                  </a:lnTo>
                  <a:lnTo>
                    <a:pt x="66" y="1133"/>
                  </a:lnTo>
                  <a:lnTo>
                    <a:pt x="49" y="1130"/>
                  </a:lnTo>
                  <a:lnTo>
                    <a:pt x="32" y="1123"/>
                  </a:lnTo>
                  <a:lnTo>
                    <a:pt x="19" y="1112"/>
                  </a:lnTo>
                  <a:lnTo>
                    <a:pt x="9" y="1099"/>
                  </a:lnTo>
                  <a:lnTo>
                    <a:pt x="2" y="1083"/>
                  </a:lnTo>
                  <a:lnTo>
                    <a:pt x="0" y="1066"/>
                  </a:lnTo>
                  <a:lnTo>
                    <a:pt x="0" y="550"/>
                  </a:lnTo>
                  <a:lnTo>
                    <a:pt x="2" y="531"/>
                  </a:lnTo>
                  <a:lnTo>
                    <a:pt x="9" y="516"/>
                  </a:lnTo>
                  <a:lnTo>
                    <a:pt x="19" y="502"/>
                  </a:lnTo>
                  <a:lnTo>
                    <a:pt x="32" y="492"/>
                  </a:lnTo>
                  <a:lnTo>
                    <a:pt x="49" y="485"/>
                  </a:lnTo>
                  <a:lnTo>
                    <a:pt x="66" y="482"/>
                  </a:lnTo>
                  <a:lnTo>
                    <a:pt x="482" y="482"/>
                  </a:lnTo>
                  <a:lnTo>
                    <a:pt x="482" y="67"/>
                  </a:lnTo>
                  <a:lnTo>
                    <a:pt x="484" y="49"/>
                  </a:lnTo>
                  <a:lnTo>
                    <a:pt x="491" y="33"/>
                  </a:lnTo>
                  <a:lnTo>
                    <a:pt x="501" y="19"/>
                  </a:lnTo>
                  <a:lnTo>
                    <a:pt x="515" y="9"/>
                  </a:lnTo>
                  <a:lnTo>
                    <a:pt x="531" y="3"/>
                  </a:lnTo>
                  <a:lnTo>
                    <a:pt x="5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2" name="Freeform 1404"/>
            <p:cNvSpPr>
              <a:spLocks/>
            </p:cNvSpPr>
            <p:nvPr/>
          </p:nvSpPr>
          <p:spPr bwMode="auto">
            <a:xfrm>
              <a:off x="4500" y="863"/>
              <a:ext cx="60" cy="13"/>
            </a:xfrm>
            <a:custGeom>
              <a:avLst/>
              <a:gdLst>
                <a:gd name="T0" fmla="*/ 67 w 600"/>
                <a:gd name="T1" fmla="*/ 0 h 133"/>
                <a:gd name="T2" fmla="*/ 533 w 600"/>
                <a:gd name="T3" fmla="*/ 0 h 133"/>
                <a:gd name="T4" fmla="*/ 551 w 600"/>
                <a:gd name="T5" fmla="*/ 2 h 133"/>
                <a:gd name="T6" fmla="*/ 567 w 600"/>
                <a:gd name="T7" fmla="*/ 10 h 133"/>
                <a:gd name="T8" fmla="*/ 580 w 600"/>
                <a:gd name="T9" fmla="*/ 20 h 133"/>
                <a:gd name="T10" fmla="*/ 590 w 600"/>
                <a:gd name="T11" fmla="*/ 33 h 133"/>
                <a:gd name="T12" fmla="*/ 597 w 600"/>
                <a:gd name="T13" fmla="*/ 49 h 133"/>
                <a:gd name="T14" fmla="*/ 600 w 600"/>
                <a:gd name="T15" fmla="*/ 66 h 133"/>
                <a:gd name="T16" fmla="*/ 597 w 600"/>
                <a:gd name="T17" fmla="*/ 85 h 133"/>
                <a:gd name="T18" fmla="*/ 590 w 600"/>
                <a:gd name="T19" fmla="*/ 101 h 133"/>
                <a:gd name="T20" fmla="*/ 580 w 600"/>
                <a:gd name="T21" fmla="*/ 114 h 133"/>
                <a:gd name="T22" fmla="*/ 567 w 600"/>
                <a:gd name="T23" fmla="*/ 124 h 133"/>
                <a:gd name="T24" fmla="*/ 551 w 600"/>
                <a:gd name="T25" fmla="*/ 131 h 133"/>
                <a:gd name="T26" fmla="*/ 533 w 600"/>
                <a:gd name="T27" fmla="*/ 133 h 133"/>
                <a:gd name="T28" fmla="*/ 67 w 600"/>
                <a:gd name="T29" fmla="*/ 133 h 133"/>
                <a:gd name="T30" fmla="*/ 48 w 600"/>
                <a:gd name="T31" fmla="*/ 131 h 133"/>
                <a:gd name="T32" fmla="*/ 33 w 600"/>
                <a:gd name="T33" fmla="*/ 124 h 133"/>
                <a:gd name="T34" fmla="*/ 19 w 600"/>
                <a:gd name="T35" fmla="*/ 114 h 133"/>
                <a:gd name="T36" fmla="*/ 9 w 600"/>
                <a:gd name="T37" fmla="*/ 101 h 133"/>
                <a:gd name="T38" fmla="*/ 2 w 600"/>
                <a:gd name="T39" fmla="*/ 85 h 133"/>
                <a:gd name="T40" fmla="*/ 0 w 600"/>
                <a:gd name="T41" fmla="*/ 66 h 133"/>
                <a:gd name="T42" fmla="*/ 2 w 600"/>
                <a:gd name="T43" fmla="*/ 49 h 133"/>
                <a:gd name="T44" fmla="*/ 9 w 600"/>
                <a:gd name="T45" fmla="*/ 33 h 133"/>
                <a:gd name="T46" fmla="*/ 19 w 600"/>
                <a:gd name="T47" fmla="*/ 20 h 133"/>
                <a:gd name="T48" fmla="*/ 33 w 600"/>
                <a:gd name="T49" fmla="*/ 10 h 133"/>
                <a:gd name="T50" fmla="*/ 48 w 600"/>
                <a:gd name="T51" fmla="*/ 2 h 133"/>
                <a:gd name="T52" fmla="*/ 67 w 600"/>
                <a:gd name="T53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00" h="133">
                  <a:moveTo>
                    <a:pt x="67" y="0"/>
                  </a:moveTo>
                  <a:lnTo>
                    <a:pt x="533" y="0"/>
                  </a:lnTo>
                  <a:lnTo>
                    <a:pt x="551" y="2"/>
                  </a:lnTo>
                  <a:lnTo>
                    <a:pt x="567" y="10"/>
                  </a:lnTo>
                  <a:lnTo>
                    <a:pt x="580" y="20"/>
                  </a:lnTo>
                  <a:lnTo>
                    <a:pt x="590" y="33"/>
                  </a:lnTo>
                  <a:lnTo>
                    <a:pt x="597" y="49"/>
                  </a:lnTo>
                  <a:lnTo>
                    <a:pt x="600" y="66"/>
                  </a:lnTo>
                  <a:lnTo>
                    <a:pt x="597" y="85"/>
                  </a:lnTo>
                  <a:lnTo>
                    <a:pt x="590" y="101"/>
                  </a:lnTo>
                  <a:lnTo>
                    <a:pt x="580" y="114"/>
                  </a:lnTo>
                  <a:lnTo>
                    <a:pt x="567" y="124"/>
                  </a:lnTo>
                  <a:lnTo>
                    <a:pt x="551" y="131"/>
                  </a:lnTo>
                  <a:lnTo>
                    <a:pt x="533" y="133"/>
                  </a:lnTo>
                  <a:lnTo>
                    <a:pt x="67" y="133"/>
                  </a:lnTo>
                  <a:lnTo>
                    <a:pt x="48" y="131"/>
                  </a:lnTo>
                  <a:lnTo>
                    <a:pt x="33" y="124"/>
                  </a:lnTo>
                  <a:lnTo>
                    <a:pt x="19" y="114"/>
                  </a:lnTo>
                  <a:lnTo>
                    <a:pt x="9" y="101"/>
                  </a:lnTo>
                  <a:lnTo>
                    <a:pt x="2" y="85"/>
                  </a:lnTo>
                  <a:lnTo>
                    <a:pt x="0" y="66"/>
                  </a:lnTo>
                  <a:lnTo>
                    <a:pt x="2" y="49"/>
                  </a:lnTo>
                  <a:lnTo>
                    <a:pt x="9" y="33"/>
                  </a:lnTo>
                  <a:lnTo>
                    <a:pt x="19" y="20"/>
                  </a:lnTo>
                  <a:lnTo>
                    <a:pt x="33" y="10"/>
                  </a:lnTo>
                  <a:lnTo>
                    <a:pt x="48" y="2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3" name="Freeform 1405"/>
            <p:cNvSpPr>
              <a:spLocks/>
            </p:cNvSpPr>
            <p:nvPr/>
          </p:nvSpPr>
          <p:spPr bwMode="auto">
            <a:xfrm>
              <a:off x="4473" y="863"/>
              <a:ext cx="17" cy="13"/>
            </a:xfrm>
            <a:custGeom>
              <a:avLst/>
              <a:gdLst>
                <a:gd name="T0" fmla="*/ 67 w 167"/>
                <a:gd name="T1" fmla="*/ 0 h 133"/>
                <a:gd name="T2" fmla="*/ 100 w 167"/>
                <a:gd name="T3" fmla="*/ 0 h 133"/>
                <a:gd name="T4" fmla="*/ 117 w 167"/>
                <a:gd name="T5" fmla="*/ 2 h 133"/>
                <a:gd name="T6" fmla="*/ 134 w 167"/>
                <a:gd name="T7" fmla="*/ 10 h 133"/>
                <a:gd name="T8" fmla="*/ 147 w 167"/>
                <a:gd name="T9" fmla="*/ 20 h 133"/>
                <a:gd name="T10" fmla="*/ 158 w 167"/>
                <a:gd name="T11" fmla="*/ 33 h 133"/>
                <a:gd name="T12" fmla="*/ 164 w 167"/>
                <a:gd name="T13" fmla="*/ 49 h 133"/>
                <a:gd name="T14" fmla="*/ 167 w 167"/>
                <a:gd name="T15" fmla="*/ 66 h 133"/>
                <a:gd name="T16" fmla="*/ 164 w 167"/>
                <a:gd name="T17" fmla="*/ 85 h 133"/>
                <a:gd name="T18" fmla="*/ 158 w 167"/>
                <a:gd name="T19" fmla="*/ 101 h 133"/>
                <a:gd name="T20" fmla="*/ 147 w 167"/>
                <a:gd name="T21" fmla="*/ 114 h 133"/>
                <a:gd name="T22" fmla="*/ 134 w 167"/>
                <a:gd name="T23" fmla="*/ 124 h 133"/>
                <a:gd name="T24" fmla="*/ 117 w 167"/>
                <a:gd name="T25" fmla="*/ 131 h 133"/>
                <a:gd name="T26" fmla="*/ 100 w 167"/>
                <a:gd name="T27" fmla="*/ 133 h 133"/>
                <a:gd name="T28" fmla="*/ 67 w 167"/>
                <a:gd name="T29" fmla="*/ 133 h 133"/>
                <a:gd name="T30" fmla="*/ 49 w 167"/>
                <a:gd name="T31" fmla="*/ 131 h 133"/>
                <a:gd name="T32" fmla="*/ 33 w 167"/>
                <a:gd name="T33" fmla="*/ 124 h 133"/>
                <a:gd name="T34" fmla="*/ 20 w 167"/>
                <a:gd name="T35" fmla="*/ 114 h 133"/>
                <a:gd name="T36" fmla="*/ 9 w 167"/>
                <a:gd name="T37" fmla="*/ 101 h 133"/>
                <a:gd name="T38" fmla="*/ 3 w 167"/>
                <a:gd name="T39" fmla="*/ 85 h 133"/>
                <a:gd name="T40" fmla="*/ 0 w 167"/>
                <a:gd name="T41" fmla="*/ 66 h 133"/>
                <a:gd name="T42" fmla="*/ 3 w 167"/>
                <a:gd name="T43" fmla="*/ 49 h 133"/>
                <a:gd name="T44" fmla="*/ 9 w 167"/>
                <a:gd name="T45" fmla="*/ 33 h 133"/>
                <a:gd name="T46" fmla="*/ 20 w 167"/>
                <a:gd name="T47" fmla="*/ 20 h 133"/>
                <a:gd name="T48" fmla="*/ 33 w 167"/>
                <a:gd name="T49" fmla="*/ 10 h 133"/>
                <a:gd name="T50" fmla="*/ 49 w 167"/>
                <a:gd name="T51" fmla="*/ 2 h 133"/>
                <a:gd name="T52" fmla="*/ 67 w 167"/>
                <a:gd name="T53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7" h="133">
                  <a:moveTo>
                    <a:pt x="67" y="0"/>
                  </a:moveTo>
                  <a:lnTo>
                    <a:pt x="100" y="0"/>
                  </a:lnTo>
                  <a:lnTo>
                    <a:pt x="117" y="2"/>
                  </a:lnTo>
                  <a:lnTo>
                    <a:pt x="134" y="10"/>
                  </a:lnTo>
                  <a:lnTo>
                    <a:pt x="147" y="20"/>
                  </a:lnTo>
                  <a:lnTo>
                    <a:pt x="158" y="33"/>
                  </a:lnTo>
                  <a:lnTo>
                    <a:pt x="164" y="49"/>
                  </a:lnTo>
                  <a:lnTo>
                    <a:pt x="167" y="66"/>
                  </a:lnTo>
                  <a:lnTo>
                    <a:pt x="164" y="85"/>
                  </a:lnTo>
                  <a:lnTo>
                    <a:pt x="158" y="101"/>
                  </a:lnTo>
                  <a:lnTo>
                    <a:pt x="147" y="114"/>
                  </a:lnTo>
                  <a:lnTo>
                    <a:pt x="134" y="124"/>
                  </a:lnTo>
                  <a:lnTo>
                    <a:pt x="117" y="131"/>
                  </a:lnTo>
                  <a:lnTo>
                    <a:pt x="100" y="133"/>
                  </a:lnTo>
                  <a:lnTo>
                    <a:pt x="67" y="133"/>
                  </a:lnTo>
                  <a:lnTo>
                    <a:pt x="49" y="131"/>
                  </a:lnTo>
                  <a:lnTo>
                    <a:pt x="33" y="124"/>
                  </a:lnTo>
                  <a:lnTo>
                    <a:pt x="20" y="114"/>
                  </a:lnTo>
                  <a:lnTo>
                    <a:pt x="9" y="101"/>
                  </a:lnTo>
                  <a:lnTo>
                    <a:pt x="3" y="85"/>
                  </a:lnTo>
                  <a:lnTo>
                    <a:pt x="0" y="66"/>
                  </a:lnTo>
                  <a:lnTo>
                    <a:pt x="3" y="49"/>
                  </a:lnTo>
                  <a:lnTo>
                    <a:pt x="9" y="33"/>
                  </a:lnTo>
                  <a:lnTo>
                    <a:pt x="20" y="20"/>
                  </a:lnTo>
                  <a:lnTo>
                    <a:pt x="33" y="10"/>
                  </a:lnTo>
                  <a:lnTo>
                    <a:pt x="49" y="2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081" name="Freeform 1420"/>
          <p:cNvSpPr>
            <a:spLocks noEditPoints="1"/>
          </p:cNvSpPr>
          <p:nvPr/>
        </p:nvSpPr>
        <p:spPr bwMode="auto">
          <a:xfrm>
            <a:off x="446295" y="1652723"/>
            <a:ext cx="243492" cy="242626"/>
          </a:xfrm>
          <a:custGeom>
            <a:avLst/>
            <a:gdLst>
              <a:gd name="T0" fmla="*/ 2045 w 3372"/>
              <a:gd name="T1" fmla="*/ 888 h 3360"/>
              <a:gd name="T2" fmla="*/ 1921 w 3372"/>
              <a:gd name="T3" fmla="*/ 995 h 3360"/>
              <a:gd name="T4" fmla="*/ 1874 w 3372"/>
              <a:gd name="T5" fmla="*/ 1156 h 3360"/>
              <a:gd name="T6" fmla="*/ 1346 w 3372"/>
              <a:gd name="T7" fmla="*/ 1422 h 3360"/>
              <a:gd name="T8" fmla="*/ 1202 w 3372"/>
              <a:gd name="T9" fmla="*/ 1385 h 3360"/>
              <a:gd name="T10" fmla="*/ 1041 w 3372"/>
              <a:gd name="T11" fmla="*/ 1433 h 3360"/>
              <a:gd name="T12" fmla="*/ 933 w 3372"/>
              <a:gd name="T13" fmla="*/ 1556 h 3360"/>
              <a:gd name="T14" fmla="*/ 909 w 3372"/>
              <a:gd name="T15" fmla="*/ 1724 h 3360"/>
              <a:gd name="T16" fmla="*/ 979 w 3372"/>
              <a:gd name="T17" fmla="*/ 1873 h 3360"/>
              <a:gd name="T18" fmla="*/ 1117 w 3372"/>
              <a:gd name="T19" fmla="*/ 1963 h 3360"/>
              <a:gd name="T20" fmla="*/ 1277 w 3372"/>
              <a:gd name="T21" fmla="*/ 1965 h 3360"/>
              <a:gd name="T22" fmla="*/ 1877 w 3372"/>
              <a:gd name="T23" fmla="*/ 2159 h 3360"/>
              <a:gd name="T24" fmla="*/ 1886 w 3372"/>
              <a:gd name="T25" fmla="*/ 2289 h 3360"/>
              <a:gd name="T26" fmla="*/ 1975 w 3372"/>
              <a:gd name="T27" fmla="*/ 2427 h 3360"/>
              <a:gd name="T28" fmla="*/ 2126 w 3372"/>
              <a:gd name="T29" fmla="*/ 2497 h 3360"/>
              <a:gd name="T30" fmla="*/ 2295 w 3372"/>
              <a:gd name="T31" fmla="*/ 2472 h 3360"/>
              <a:gd name="T32" fmla="*/ 2419 w 3372"/>
              <a:gd name="T33" fmla="*/ 2365 h 3360"/>
              <a:gd name="T34" fmla="*/ 2466 w 3372"/>
              <a:gd name="T35" fmla="*/ 2204 h 3360"/>
              <a:gd name="T36" fmla="*/ 2419 w 3372"/>
              <a:gd name="T37" fmla="*/ 2043 h 3360"/>
              <a:gd name="T38" fmla="*/ 2295 w 3372"/>
              <a:gd name="T39" fmla="*/ 1937 h 3360"/>
              <a:gd name="T40" fmla="*/ 2127 w 3372"/>
              <a:gd name="T41" fmla="*/ 1912 h 3360"/>
              <a:gd name="T42" fmla="*/ 1980 w 3372"/>
              <a:gd name="T43" fmla="*/ 1977 h 3360"/>
              <a:gd name="T44" fmla="*/ 1496 w 3372"/>
              <a:gd name="T45" fmla="*/ 1715 h 3360"/>
              <a:gd name="T46" fmla="*/ 1481 w 3372"/>
              <a:gd name="T47" fmla="*/ 1580 h 3360"/>
              <a:gd name="T48" fmla="*/ 2049 w 3372"/>
              <a:gd name="T49" fmla="*/ 1425 h 3360"/>
              <a:gd name="T50" fmla="*/ 2213 w 3372"/>
              <a:gd name="T51" fmla="*/ 1448 h 3360"/>
              <a:gd name="T52" fmla="*/ 2364 w 3372"/>
              <a:gd name="T53" fmla="*/ 1379 h 3360"/>
              <a:gd name="T54" fmla="*/ 2453 w 3372"/>
              <a:gd name="T55" fmla="*/ 1241 h 3360"/>
              <a:gd name="T56" fmla="*/ 2453 w 3372"/>
              <a:gd name="T57" fmla="*/ 1071 h 3360"/>
              <a:gd name="T58" fmla="*/ 2364 w 3372"/>
              <a:gd name="T59" fmla="*/ 934 h 3360"/>
              <a:gd name="T60" fmla="*/ 2213 w 3372"/>
              <a:gd name="T61" fmla="*/ 864 h 3360"/>
              <a:gd name="T62" fmla="*/ 1889 w 3372"/>
              <a:gd name="T63" fmla="*/ 12 h 3360"/>
              <a:gd name="T64" fmla="*/ 2275 w 3372"/>
              <a:gd name="T65" fmla="*/ 105 h 3360"/>
              <a:gd name="T66" fmla="*/ 2619 w 3372"/>
              <a:gd name="T67" fmla="*/ 280 h 3360"/>
              <a:gd name="T68" fmla="*/ 2911 w 3372"/>
              <a:gd name="T69" fmla="*/ 526 h 3360"/>
              <a:gd name="T70" fmla="*/ 3142 w 3372"/>
              <a:gd name="T71" fmla="*/ 832 h 3360"/>
              <a:gd name="T72" fmla="*/ 3298 w 3372"/>
              <a:gd name="T73" fmla="*/ 1186 h 3360"/>
              <a:gd name="T74" fmla="*/ 3369 w 3372"/>
              <a:gd name="T75" fmla="*/ 1577 h 3360"/>
              <a:gd name="T76" fmla="*/ 3344 w 3372"/>
              <a:gd name="T77" fmla="*/ 1982 h 3360"/>
              <a:gd name="T78" fmla="*/ 3230 w 3372"/>
              <a:gd name="T79" fmla="*/ 2356 h 3360"/>
              <a:gd name="T80" fmla="*/ 3035 w 3372"/>
              <a:gd name="T81" fmla="*/ 2688 h 3360"/>
              <a:gd name="T82" fmla="*/ 2772 w 3372"/>
              <a:gd name="T83" fmla="*/ 2965 h 3360"/>
              <a:gd name="T84" fmla="*/ 2452 w 3372"/>
              <a:gd name="T85" fmla="*/ 3177 h 3360"/>
              <a:gd name="T86" fmla="*/ 2087 w 3372"/>
              <a:gd name="T87" fmla="*/ 3312 h 3360"/>
              <a:gd name="T88" fmla="*/ 1685 w 3372"/>
              <a:gd name="T89" fmla="*/ 3360 h 3360"/>
              <a:gd name="T90" fmla="*/ 1285 w 3372"/>
              <a:gd name="T91" fmla="*/ 3312 h 3360"/>
              <a:gd name="T92" fmla="*/ 920 w 3372"/>
              <a:gd name="T93" fmla="*/ 3177 h 3360"/>
              <a:gd name="T94" fmla="*/ 600 w 3372"/>
              <a:gd name="T95" fmla="*/ 2965 h 3360"/>
              <a:gd name="T96" fmla="*/ 337 w 3372"/>
              <a:gd name="T97" fmla="*/ 2688 h 3360"/>
              <a:gd name="T98" fmla="*/ 142 w 3372"/>
              <a:gd name="T99" fmla="*/ 2356 h 3360"/>
              <a:gd name="T100" fmla="*/ 28 w 3372"/>
              <a:gd name="T101" fmla="*/ 1982 h 3360"/>
              <a:gd name="T102" fmla="*/ 3 w 3372"/>
              <a:gd name="T103" fmla="*/ 1577 h 3360"/>
              <a:gd name="T104" fmla="*/ 74 w 3372"/>
              <a:gd name="T105" fmla="*/ 1186 h 3360"/>
              <a:gd name="T106" fmla="*/ 230 w 3372"/>
              <a:gd name="T107" fmla="*/ 832 h 3360"/>
              <a:gd name="T108" fmla="*/ 461 w 3372"/>
              <a:gd name="T109" fmla="*/ 526 h 3360"/>
              <a:gd name="T110" fmla="*/ 753 w 3372"/>
              <a:gd name="T111" fmla="*/ 280 h 3360"/>
              <a:gd name="T112" fmla="*/ 1097 w 3372"/>
              <a:gd name="T113" fmla="*/ 105 h 3360"/>
              <a:gd name="T114" fmla="*/ 1483 w 3372"/>
              <a:gd name="T115" fmla="*/ 12 h 3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372" h="3360">
                <a:moveTo>
                  <a:pt x="2170" y="860"/>
                </a:moveTo>
                <a:lnTo>
                  <a:pt x="2126" y="864"/>
                </a:lnTo>
                <a:lnTo>
                  <a:pt x="2085" y="874"/>
                </a:lnTo>
                <a:lnTo>
                  <a:pt x="2045" y="888"/>
                </a:lnTo>
                <a:lnTo>
                  <a:pt x="2009" y="908"/>
                </a:lnTo>
                <a:lnTo>
                  <a:pt x="1975" y="934"/>
                </a:lnTo>
                <a:lnTo>
                  <a:pt x="1947" y="962"/>
                </a:lnTo>
                <a:lnTo>
                  <a:pt x="1921" y="995"/>
                </a:lnTo>
                <a:lnTo>
                  <a:pt x="1902" y="1031"/>
                </a:lnTo>
                <a:lnTo>
                  <a:pt x="1886" y="1071"/>
                </a:lnTo>
                <a:lnTo>
                  <a:pt x="1877" y="1112"/>
                </a:lnTo>
                <a:lnTo>
                  <a:pt x="1874" y="1156"/>
                </a:lnTo>
                <a:lnTo>
                  <a:pt x="1875" y="1179"/>
                </a:lnTo>
                <a:lnTo>
                  <a:pt x="1877" y="1201"/>
                </a:lnTo>
                <a:lnTo>
                  <a:pt x="1376" y="1442"/>
                </a:lnTo>
                <a:lnTo>
                  <a:pt x="1346" y="1422"/>
                </a:lnTo>
                <a:lnTo>
                  <a:pt x="1313" y="1406"/>
                </a:lnTo>
                <a:lnTo>
                  <a:pt x="1277" y="1395"/>
                </a:lnTo>
                <a:lnTo>
                  <a:pt x="1240" y="1388"/>
                </a:lnTo>
                <a:lnTo>
                  <a:pt x="1202" y="1385"/>
                </a:lnTo>
                <a:lnTo>
                  <a:pt x="1159" y="1388"/>
                </a:lnTo>
                <a:lnTo>
                  <a:pt x="1117" y="1397"/>
                </a:lnTo>
                <a:lnTo>
                  <a:pt x="1077" y="1412"/>
                </a:lnTo>
                <a:lnTo>
                  <a:pt x="1041" y="1433"/>
                </a:lnTo>
                <a:lnTo>
                  <a:pt x="1008" y="1457"/>
                </a:lnTo>
                <a:lnTo>
                  <a:pt x="979" y="1487"/>
                </a:lnTo>
                <a:lnTo>
                  <a:pt x="953" y="1519"/>
                </a:lnTo>
                <a:lnTo>
                  <a:pt x="933" y="1556"/>
                </a:lnTo>
                <a:lnTo>
                  <a:pt x="919" y="1594"/>
                </a:lnTo>
                <a:lnTo>
                  <a:pt x="909" y="1636"/>
                </a:lnTo>
                <a:lnTo>
                  <a:pt x="906" y="1679"/>
                </a:lnTo>
                <a:lnTo>
                  <a:pt x="909" y="1724"/>
                </a:lnTo>
                <a:lnTo>
                  <a:pt x="919" y="1766"/>
                </a:lnTo>
                <a:lnTo>
                  <a:pt x="933" y="1804"/>
                </a:lnTo>
                <a:lnTo>
                  <a:pt x="953" y="1841"/>
                </a:lnTo>
                <a:lnTo>
                  <a:pt x="979" y="1873"/>
                </a:lnTo>
                <a:lnTo>
                  <a:pt x="1008" y="1903"/>
                </a:lnTo>
                <a:lnTo>
                  <a:pt x="1041" y="1927"/>
                </a:lnTo>
                <a:lnTo>
                  <a:pt x="1077" y="1948"/>
                </a:lnTo>
                <a:lnTo>
                  <a:pt x="1117" y="1963"/>
                </a:lnTo>
                <a:lnTo>
                  <a:pt x="1159" y="1972"/>
                </a:lnTo>
                <a:lnTo>
                  <a:pt x="1202" y="1975"/>
                </a:lnTo>
                <a:lnTo>
                  <a:pt x="1240" y="1972"/>
                </a:lnTo>
                <a:lnTo>
                  <a:pt x="1277" y="1965"/>
                </a:lnTo>
                <a:lnTo>
                  <a:pt x="1313" y="1954"/>
                </a:lnTo>
                <a:lnTo>
                  <a:pt x="1346" y="1938"/>
                </a:lnTo>
                <a:lnTo>
                  <a:pt x="1376" y="1918"/>
                </a:lnTo>
                <a:lnTo>
                  <a:pt x="1877" y="2159"/>
                </a:lnTo>
                <a:lnTo>
                  <a:pt x="1875" y="2181"/>
                </a:lnTo>
                <a:lnTo>
                  <a:pt x="1874" y="2204"/>
                </a:lnTo>
                <a:lnTo>
                  <a:pt x="1877" y="2248"/>
                </a:lnTo>
                <a:lnTo>
                  <a:pt x="1886" y="2289"/>
                </a:lnTo>
                <a:lnTo>
                  <a:pt x="1901" y="2329"/>
                </a:lnTo>
                <a:lnTo>
                  <a:pt x="1921" y="2365"/>
                </a:lnTo>
                <a:lnTo>
                  <a:pt x="1947" y="2398"/>
                </a:lnTo>
                <a:lnTo>
                  <a:pt x="1975" y="2427"/>
                </a:lnTo>
                <a:lnTo>
                  <a:pt x="2009" y="2452"/>
                </a:lnTo>
                <a:lnTo>
                  <a:pt x="2045" y="2472"/>
                </a:lnTo>
                <a:lnTo>
                  <a:pt x="2085" y="2486"/>
                </a:lnTo>
                <a:lnTo>
                  <a:pt x="2126" y="2497"/>
                </a:lnTo>
                <a:lnTo>
                  <a:pt x="2169" y="2500"/>
                </a:lnTo>
                <a:lnTo>
                  <a:pt x="2213" y="2497"/>
                </a:lnTo>
                <a:lnTo>
                  <a:pt x="2255" y="2486"/>
                </a:lnTo>
                <a:lnTo>
                  <a:pt x="2295" y="2472"/>
                </a:lnTo>
                <a:lnTo>
                  <a:pt x="2331" y="2452"/>
                </a:lnTo>
                <a:lnTo>
                  <a:pt x="2364" y="2427"/>
                </a:lnTo>
                <a:lnTo>
                  <a:pt x="2393" y="2398"/>
                </a:lnTo>
                <a:lnTo>
                  <a:pt x="2419" y="2365"/>
                </a:lnTo>
                <a:lnTo>
                  <a:pt x="2438" y="2329"/>
                </a:lnTo>
                <a:lnTo>
                  <a:pt x="2453" y="2289"/>
                </a:lnTo>
                <a:lnTo>
                  <a:pt x="2463" y="2248"/>
                </a:lnTo>
                <a:lnTo>
                  <a:pt x="2466" y="2204"/>
                </a:lnTo>
                <a:lnTo>
                  <a:pt x="2463" y="2161"/>
                </a:lnTo>
                <a:lnTo>
                  <a:pt x="2453" y="2119"/>
                </a:lnTo>
                <a:lnTo>
                  <a:pt x="2438" y="2080"/>
                </a:lnTo>
                <a:lnTo>
                  <a:pt x="2419" y="2043"/>
                </a:lnTo>
                <a:lnTo>
                  <a:pt x="2393" y="2011"/>
                </a:lnTo>
                <a:lnTo>
                  <a:pt x="2364" y="1981"/>
                </a:lnTo>
                <a:lnTo>
                  <a:pt x="2331" y="1957"/>
                </a:lnTo>
                <a:lnTo>
                  <a:pt x="2295" y="1937"/>
                </a:lnTo>
                <a:lnTo>
                  <a:pt x="2255" y="1921"/>
                </a:lnTo>
                <a:lnTo>
                  <a:pt x="2213" y="1912"/>
                </a:lnTo>
                <a:lnTo>
                  <a:pt x="2170" y="1909"/>
                </a:lnTo>
                <a:lnTo>
                  <a:pt x="2127" y="1912"/>
                </a:lnTo>
                <a:lnTo>
                  <a:pt x="2087" y="1921"/>
                </a:lnTo>
                <a:lnTo>
                  <a:pt x="2049" y="1935"/>
                </a:lnTo>
                <a:lnTo>
                  <a:pt x="2013" y="1954"/>
                </a:lnTo>
                <a:lnTo>
                  <a:pt x="1980" y="1977"/>
                </a:lnTo>
                <a:lnTo>
                  <a:pt x="1952" y="2005"/>
                </a:lnTo>
                <a:lnTo>
                  <a:pt x="1481" y="1780"/>
                </a:lnTo>
                <a:lnTo>
                  <a:pt x="1491" y="1748"/>
                </a:lnTo>
                <a:lnTo>
                  <a:pt x="1496" y="1715"/>
                </a:lnTo>
                <a:lnTo>
                  <a:pt x="1498" y="1679"/>
                </a:lnTo>
                <a:lnTo>
                  <a:pt x="1496" y="1645"/>
                </a:lnTo>
                <a:lnTo>
                  <a:pt x="1491" y="1612"/>
                </a:lnTo>
                <a:lnTo>
                  <a:pt x="1481" y="1580"/>
                </a:lnTo>
                <a:lnTo>
                  <a:pt x="1952" y="1355"/>
                </a:lnTo>
                <a:lnTo>
                  <a:pt x="1980" y="1383"/>
                </a:lnTo>
                <a:lnTo>
                  <a:pt x="2013" y="1406"/>
                </a:lnTo>
                <a:lnTo>
                  <a:pt x="2049" y="1425"/>
                </a:lnTo>
                <a:lnTo>
                  <a:pt x="2087" y="1440"/>
                </a:lnTo>
                <a:lnTo>
                  <a:pt x="2127" y="1448"/>
                </a:lnTo>
                <a:lnTo>
                  <a:pt x="2170" y="1451"/>
                </a:lnTo>
                <a:lnTo>
                  <a:pt x="2213" y="1448"/>
                </a:lnTo>
                <a:lnTo>
                  <a:pt x="2255" y="1439"/>
                </a:lnTo>
                <a:lnTo>
                  <a:pt x="2295" y="1423"/>
                </a:lnTo>
                <a:lnTo>
                  <a:pt x="2331" y="1404"/>
                </a:lnTo>
                <a:lnTo>
                  <a:pt x="2364" y="1379"/>
                </a:lnTo>
                <a:lnTo>
                  <a:pt x="2393" y="1350"/>
                </a:lnTo>
                <a:lnTo>
                  <a:pt x="2419" y="1317"/>
                </a:lnTo>
                <a:lnTo>
                  <a:pt x="2438" y="1281"/>
                </a:lnTo>
                <a:lnTo>
                  <a:pt x="2453" y="1241"/>
                </a:lnTo>
                <a:lnTo>
                  <a:pt x="2463" y="1199"/>
                </a:lnTo>
                <a:lnTo>
                  <a:pt x="2466" y="1156"/>
                </a:lnTo>
                <a:lnTo>
                  <a:pt x="2463" y="1112"/>
                </a:lnTo>
                <a:lnTo>
                  <a:pt x="2453" y="1071"/>
                </a:lnTo>
                <a:lnTo>
                  <a:pt x="2438" y="1031"/>
                </a:lnTo>
                <a:lnTo>
                  <a:pt x="2419" y="995"/>
                </a:lnTo>
                <a:lnTo>
                  <a:pt x="2393" y="962"/>
                </a:lnTo>
                <a:lnTo>
                  <a:pt x="2364" y="934"/>
                </a:lnTo>
                <a:lnTo>
                  <a:pt x="2331" y="908"/>
                </a:lnTo>
                <a:lnTo>
                  <a:pt x="2295" y="888"/>
                </a:lnTo>
                <a:lnTo>
                  <a:pt x="2255" y="874"/>
                </a:lnTo>
                <a:lnTo>
                  <a:pt x="2213" y="864"/>
                </a:lnTo>
                <a:lnTo>
                  <a:pt x="2170" y="860"/>
                </a:lnTo>
                <a:close/>
                <a:moveTo>
                  <a:pt x="1685" y="0"/>
                </a:moveTo>
                <a:lnTo>
                  <a:pt x="1788" y="3"/>
                </a:lnTo>
                <a:lnTo>
                  <a:pt x="1889" y="12"/>
                </a:lnTo>
                <a:lnTo>
                  <a:pt x="1989" y="27"/>
                </a:lnTo>
                <a:lnTo>
                  <a:pt x="2087" y="48"/>
                </a:lnTo>
                <a:lnTo>
                  <a:pt x="2182" y="73"/>
                </a:lnTo>
                <a:lnTo>
                  <a:pt x="2275" y="105"/>
                </a:lnTo>
                <a:lnTo>
                  <a:pt x="2364" y="142"/>
                </a:lnTo>
                <a:lnTo>
                  <a:pt x="2452" y="183"/>
                </a:lnTo>
                <a:lnTo>
                  <a:pt x="2537" y="229"/>
                </a:lnTo>
                <a:lnTo>
                  <a:pt x="2619" y="280"/>
                </a:lnTo>
                <a:lnTo>
                  <a:pt x="2698" y="336"/>
                </a:lnTo>
                <a:lnTo>
                  <a:pt x="2772" y="395"/>
                </a:lnTo>
                <a:lnTo>
                  <a:pt x="2844" y="459"/>
                </a:lnTo>
                <a:lnTo>
                  <a:pt x="2911" y="526"/>
                </a:lnTo>
                <a:lnTo>
                  <a:pt x="2976" y="598"/>
                </a:lnTo>
                <a:lnTo>
                  <a:pt x="3035" y="672"/>
                </a:lnTo>
                <a:lnTo>
                  <a:pt x="3091" y="750"/>
                </a:lnTo>
                <a:lnTo>
                  <a:pt x="3142" y="832"/>
                </a:lnTo>
                <a:lnTo>
                  <a:pt x="3188" y="916"/>
                </a:lnTo>
                <a:lnTo>
                  <a:pt x="3230" y="1004"/>
                </a:lnTo>
                <a:lnTo>
                  <a:pt x="3267" y="1094"/>
                </a:lnTo>
                <a:lnTo>
                  <a:pt x="3298" y="1186"/>
                </a:lnTo>
                <a:lnTo>
                  <a:pt x="3324" y="1281"/>
                </a:lnTo>
                <a:lnTo>
                  <a:pt x="3344" y="1378"/>
                </a:lnTo>
                <a:lnTo>
                  <a:pt x="3360" y="1477"/>
                </a:lnTo>
                <a:lnTo>
                  <a:pt x="3369" y="1577"/>
                </a:lnTo>
                <a:lnTo>
                  <a:pt x="3372" y="1679"/>
                </a:lnTo>
                <a:lnTo>
                  <a:pt x="3369" y="1782"/>
                </a:lnTo>
                <a:lnTo>
                  <a:pt x="3360" y="1883"/>
                </a:lnTo>
                <a:lnTo>
                  <a:pt x="3344" y="1982"/>
                </a:lnTo>
                <a:lnTo>
                  <a:pt x="3324" y="2079"/>
                </a:lnTo>
                <a:lnTo>
                  <a:pt x="3298" y="2174"/>
                </a:lnTo>
                <a:lnTo>
                  <a:pt x="3267" y="2266"/>
                </a:lnTo>
                <a:lnTo>
                  <a:pt x="3230" y="2356"/>
                </a:lnTo>
                <a:lnTo>
                  <a:pt x="3188" y="2444"/>
                </a:lnTo>
                <a:lnTo>
                  <a:pt x="3142" y="2528"/>
                </a:lnTo>
                <a:lnTo>
                  <a:pt x="3091" y="2610"/>
                </a:lnTo>
                <a:lnTo>
                  <a:pt x="3035" y="2688"/>
                </a:lnTo>
                <a:lnTo>
                  <a:pt x="2976" y="2762"/>
                </a:lnTo>
                <a:lnTo>
                  <a:pt x="2911" y="2834"/>
                </a:lnTo>
                <a:lnTo>
                  <a:pt x="2844" y="2901"/>
                </a:lnTo>
                <a:lnTo>
                  <a:pt x="2772" y="2965"/>
                </a:lnTo>
                <a:lnTo>
                  <a:pt x="2698" y="3024"/>
                </a:lnTo>
                <a:lnTo>
                  <a:pt x="2619" y="3080"/>
                </a:lnTo>
                <a:lnTo>
                  <a:pt x="2537" y="3131"/>
                </a:lnTo>
                <a:lnTo>
                  <a:pt x="2452" y="3177"/>
                </a:lnTo>
                <a:lnTo>
                  <a:pt x="2364" y="3218"/>
                </a:lnTo>
                <a:lnTo>
                  <a:pt x="2275" y="3255"/>
                </a:lnTo>
                <a:lnTo>
                  <a:pt x="2182" y="3287"/>
                </a:lnTo>
                <a:lnTo>
                  <a:pt x="2087" y="3312"/>
                </a:lnTo>
                <a:lnTo>
                  <a:pt x="1989" y="3333"/>
                </a:lnTo>
                <a:lnTo>
                  <a:pt x="1889" y="3348"/>
                </a:lnTo>
                <a:lnTo>
                  <a:pt x="1788" y="3357"/>
                </a:lnTo>
                <a:lnTo>
                  <a:pt x="1685" y="3360"/>
                </a:lnTo>
                <a:lnTo>
                  <a:pt x="1583" y="3357"/>
                </a:lnTo>
                <a:lnTo>
                  <a:pt x="1483" y="3348"/>
                </a:lnTo>
                <a:lnTo>
                  <a:pt x="1383" y="3333"/>
                </a:lnTo>
                <a:lnTo>
                  <a:pt x="1285" y="3312"/>
                </a:lnTo>
                <a:lnTo>
                  <a:pt x="1190" y="3287"/>
                </a:lnTo>
                <a:lnTo>
                  <a:pt x="1097" y="3255"/>
                </a:lnTo>
                <a:lnTo>
                  <a:pt x="1008" y="3218"/>
                </a:lnTo>
                <a:lnTo>
                  <a:pt x="920" y="3177"/>
                </a:lnTo>
                <a:lnTo>
                  <a:pt x="835" y="3131"/>
                </a:lnTo>
                <a:lnTo>
                  <a:pt x="753" y="3080"/>
                </a:lnTo>
                <a:lnTo>
                  <a:pt x="674" y="3024"/>
                </a:lnTo>
                <a:lnTo>
                  <a:pt x="600" y="2965"/>
                </a:lnTo>
                <a:lnTo>
                  <a:pt x="528" y="2901"/>
                </a:lnTo>
                <a:lnTo>
                  <a:pt x="461" y="2834"/>
                </a:lnTo>
                <a:lnTo>
                  <a:pt x="396" y="2762"/>
                </a:lnTo>
                <a:lnTo>
                  <a:pt x="337" y="2688"/>
                </a:lnTo>
                <a:lnTo>
                  <a:pt x="281" y="2610"/>
                </a:lnTo>
                <a:lnTo>
                  <a:pt x="230" y="2528"/>
                </a:lnTo>
                <a:lnTo>
                  <a:pt x="184" y="2444"/>
                </a:lnTo>
                <a:lnTo>
                  <a:pt x="142" y="2356"/>
                </a:lnTo>
                <a:lnTo>
                  <a:pt x="105" y="2266"/>
                </a:lnTo>
                <a:lnTo>
                  <a:pt x="74" y="2174"/>
                </a:lnTo>
                <a:lnTo>
                  <a:pt x="48" y="2079"/>
                </a:lnTo>
                <a:lnTo>
                  <a:pt x="28" y="1982"/>
                </a:lnTo>
                <a:lnTo>
                  <a:pt x="12" y="1883"/>
                </a:lnTo>
                <a:lnTo>
                  <a:pt x="3" y="1782"/>
                </a:lnTo>
                <a:lnTo>
                  <a:pt x="0" y="1679"/>
                </a:lnTo>
                <a:lnTo>
                  <a:pt x="3" y="1577"/>
                </a:lnTo>
                <a:lnTo>
                  <a:pt x="12" y="1477"/>
                </a:lnTo>
                <a:lnTo>
                  <a:pt x="28" y="1378"/>
                </a:lnTo>
                <a:lnTo>
                  <a:pt x="48" y="1281"/>
                </a:lnTo>
                <a:lnTo>
                  <a:pt x="74" y="1186"/>
                </a:lnTo>
                <a:lnTo>
                  <a:pt x="105" y="1094"/>
                </a:lnTo>
                <a:lnTo>
                  <a:pt x="142" y="1004"/>
                </a:lnTo>
                <a:lnTo>
                  <a:pt x="184" y="916"/>
                </a:lnTo>
                <a:lnTo>
                  <a:pt x="230" y="832"/>
                </a:lnTo>
                <a:lnTo>
                  <a:pt x="281" y="750"/>
                </a:lnTo>
                <a:lnTo>
                  <a:pt x="337" y="672"/>
                </a:lnTo>
                <a:lnTo>
                  <a:pt x="396" y="598"/>
                </a:lnTo>
                <a:lnTo>
                  <a:pt x="461" y="526"/>
                </a:lnTo>
                <a:lnTo>
                  <a:pt x="528" y="459"/>
                </a:lnTo>
                <a:lnTo>
                  <a:pt x="600" y="395"/>
                </a:lnTo>
                <a:lnTo>
                  <a:pt x="674" y="336"/>
                </a:lnTo>
                <a:lnTo>
                  <a:pt x="753" y="280"/>
                </a:lnTo>
                <a:lnTo>
                  <a:pt x="835" y="229"/>
                </a:lnTo>
                <a:lnTo>
                  <a:pt x="920" y="183"/>
                </a:lnTo>
                <a:lnTo>
                  <a:pt x="1008" y="142"/>
                </a:lnTo>
                <a:lnTo>
                  <a:pt x="1097" y="105"/>
                </a:lnTo>
                <a:lnTo>
                  <a:pt x="1190" y="73"/>
                </a:lnTo>
                <a:lnTo>
                  <a:pt x="1285" y="48"/>
                </a:lnTo>
                <a:lnTo>
                  <a:pt x="1383" y="27"/>
                </a:lnTo>
                <a:lnTo>
                  <a:pt x="1483" y="12"/>
                </a:lnTo>
                <a:lnTo>
                  <a:pt x="1583" y="3"/>
                </a:lnTo>
                <a:lnTo>
                  <a:pt x="1685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" name="Group 4"/>
          <p:cNvGrpSpPr>
            <a:grpSpLocks noChangeAspect="1"/>
          </p:cNvGrpSpPr>
          <p:nvPr/>
        </p:nvGrpSpPr>
        <p:grpSpPr bwMode="auto">
          <a:xfrm>
            <a:off x="2666600" y="1626986"/>
            <a:ext cx="292720" cy="294101"/>
            <a:chOff x="1843" y="802"/>
            <a:chExt cx="212" cy="2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" name="Freeform 6"/>
            <p:cNvSpPr>
              <a:spLocks noEditPoints="1"/>
            </p:cNvSpPr>
            <p:nvPr/>
          </p:nvSpPr>
          <p:spPr bwMode="auto">
            <a:xfrm>
              <a:off x="1843" y="919"/>
              <a:ext cx="96" cy="96"/>
            </a:xfrm>
            <a:custGeom>
              <a:avLst/>
              <a:gdLst>
                <a:gd name="T0" fmla="*/ 327 w 1532"/>
                <a:gd name="T1" fmla="*/ 292 h 1535"/>
                <a:gd name="T2" fmla="*/ 350 w 1532"/>
                <a:gd name="T3" fmla="*/ 376 h 1535"/>
                <a:gd name="T4" fmla="*/ 378 w 1532"/>
                <a:gd name="T5" fmla="*/ 456 h 1535"/>
                <a:gd name="T6" fmla="*/ 413 w 1532"/>
                <a:gd name="T7" fmla="*/ 535 h 1535"/>
                <a:gd name="T8" fmla="*/ 452 w 1532"/>
                <a:gd name="T9" fmla="*/ 609 h 1535"/>
                <a:gd name="T10" fmla="*/ 496 w 1532"/>
                <a:gd name="T11" fmla="*/ 681 h 1535"/>
                <a:gd name="T12" fmla="*/ 545 w 1532"/>
                <a:gd name="T13" fmla="*/ 751 h 1535"/>
                <a:gd name="T14" fmla="*/ 598 w 1532"/>
                <a:gd name="T15" fmla="*/ 816 h 1535"/>
                <a:gd name="T16" fmla="*/ 655 w 1532"/>
                <a:gd name="T17" fmla="*/ 878 h 1535"/>
                <a:gd name="T18" fmla="*/ 716 w 1532"/>
                <a:gd name="T19" fmla="*/ 935 h 1535"/>
                <a:gd name="T20" fmla="*/ 782 w 1532"/>
                <a:gd name="T21" fmla="*/ 988 h 1535"/>
                <a:gd name="T22" fmla="*/ 850 w 1532"/>
                <a:gd name="T23" fmla="*/ 1037 h 1535"/>
                <a:gd name="T24" fmla="*/ 922 w 1532"/>
                <a:gd name="T25" fmla="*/ 1081 h 1535"/>
                <a:gd name="T26" fmla="*/ 998 w 1532"/>
                <a:gd name="T27" fmla="*/ 1121 h 1535"/>
                <a:gd name="T28" fmla="*/ 1076 w 1532"/>
                <a:gd name="T29" fmla="*/ 1155 h 1535"/>
                <a:gd name="T30" fmla="*/ 1156 w 1532"/>
                <a:gd name="T31" fmla="*/ 1184 h 1535"/>
                <a:gd name="T32" fmla="*/ 1240 w 1532"/>
                <a:gd name="T33" fmla="*/ 1207 h 1535"/>
                <a:gd name="T34" fmla="*/ 1240 w 1532"/>
                <a:gd name="T35" fmla="*/ 292 h 1535"/>
                <a:gd name="T36" fmla="*/ 327 w 1532"/>
                <a:gd name="T37" fmla="*/ 292 h 1535"/>
                <a:gd name="T38" fmla="*/ 0 w 1532"/>
                <a:gd name="T39" fmla="*/ 0 h 1535"/>
                <a:gd name="T40" fmla="*/ 1532 w 1532"/>
                <a:gd name="T41" fmla="*/ 0 h 1535"/>
                <a:gd name="T42" fmla="*/ 1532 w 1532"/>
                <a:gd name="T43" fmla="*/ 1535 h 1535"/>
                <a:gd name="T44" fmla="*/ 1431 w 1532"/>
                <a:gd name="T45" fmla="*/ 1531 h 1535"/>
                <a:gd name="T46" fmla="*/ 1332 w 1532"/>
                <a:gd name="T47" fmla="*/ 1521 h 1535"/>
                <a:gd name="T48" fmla="*/ 1235 w 1532"/>
                <a:gd name="T49" fmla="*/ 1506 h 1535"/>
                <a:gd name="T50" fmla="*/ 1140 w 1532"/>
                <a:gd name="T51" fmla="*/ 1484 h 1535"/>
                <a:gd name="T52" fmla="*/ 1047 w 1532"/>
                <a:gd name="T53" fmla="*/ 1456 h 1535"/>
                <a:gd name="T54" fmla="*/ 957 w 1532"/>
                <a:gd name="T55" fmla="*/ 1423 h 1535"/>
                <a:gd name="T56" fmla="*/ 870 w 1532"/>
                <a:gd name="T57" fmla="*/ 1384 h 1535"/>
                <a:gd name="T58" fmla="*/ 786 w 1532"/>
                <a:gd name="T59" fmla="*/ 1341 h 1535"/>
                <a:gd name="T60" fmla="*/ 705 w 1532"/>
                <a:gd name="T61" fmla="*/ 1292 h 1535"/>
                <a:gd name="T62" fmla="*/ 627 w 1532"/>
                <a:gd name="T63" fmla="*/ 1238 h 1535"/>
                <a:gd name="T64" fmla="*/ 552 w 1532"/>
                <a:gd name="T65" fmla="*/ 1180 h 1535"/>
                <a:gd name="T66" fmla="*/ 482 w 1532"/>
                <a:gd name="T67" fmla="*/ 1117 h 1535"/>
                <a:gd name="T68" fmla="*/ 416 w 1532"/>
                <a:gd name="T69" fmla="*/ 1051 h 1535"/>
                <a:gd name="T70" fmla="*/ 353 w 1532"/>
                <a:gd name="T71" fmla="*/ 980 h 1535"/>
                <a:gd name="T72" fmla="*/ 296 w 1532"/>
                <a:gd name="T73" fmla="*/ 906 h 1535"/>
                <a:gd name="T74" fmla="*/ 242 w 1532"/>
                <a:gd name="T75" fmla="*/ 828 h 1535"/>
                <a:gd name="T76" fmla="*/ 194 w 1532"/>
                <a:gd name="T77" fmla="*/ 747 h 1535"/>
                <a:gd name="T78" fmla="*/ 149 w 1532"/>
                <a:gd name="T79" fmla="*/ 662 h 1535"/>
                <a:gd name="T80" fmla="*/ 111 w 1532"/>
                <a:gd name="T81" fmla="*/ 575 h 1535"/>
                <a:gd name="T82" fmla="*/ 78 w 1532"/>
                <a:gd name="T83" fmla="*/ 485 h 1535"/>
                <a:gd name="T84" fmla="*/ 50 w 1532"/>
                <a:gd name="T85" fmla="*/ 392 h 1535"/>
                <a:gd name="T86" fmla="*/ 29 w 1532"/>
                <a:gd name="T87" fmla="*/ 297 h 1535"/>
                <a:gd name="T88" fmla="*/ 13 w 1532"/>
                <a:gd name="T89" fmla="*/ 200 h 1535"/>
                <a:gd name="T90" fmla="*/ 3 w 1532"/>
                <a:gd name="T91" fmla="*/ 101 h 1535"/>
                <a:gd name="T92" fmla="*/ 0 w 1532"/>
                <a:gd name="T93" fmla="*/ 0 h 1535"/>
                <a:gd name="T94" fmla="*/ 0 w 1532"/>
                <a:gd name="T95" fmla="*/ 0 h 1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32" h="1535">
                  <a:moveTo>
                    <a:pt x="327" y="292"/>
                  </a:moveTo>
                  <a:lnTo>
                    <a:pt x="350" y="376"/>
                  </a:lnTo>
                  <a:lnTo>
                    <a:pt x="378" y="456"/>
                  </a:lnTo>
                  <a:lnTo>
                    <a:pt x="413" y="535"/>
                  </a:lnTo>
                  <a:lnTo>
                    <a:pt x="452" y="609"/>
                  </a:lnTo>
                  <a:lnTo>
                    <a:pt x="496" y="681"/>
                  </a:lnTo>
                  <a:lnTo>
                    <a:pt x="545" y="751"/>
                  </a:lnTo>
                  <a:lnTo>
                    <a:pt x="598" y="816"/>
                  </a:lnTo>
                  <a:lnTo>
                    <a:pt x="655" y="878"/>
                  </a:lnTo>
                  <a:lnTo>
                    <a:pt x="716" y="935"/>
                  </a:lnTo>
                  <a:lnTo>
                    <a:pt x="782" y="988"/>
                  </a:lnTo>
                  <a:lnTo>
                    <a:pt x="850" y="1037"/>
                  </a:lnTo>
                  <a:lnTo>
                    <a:pt x="922" y="1081"/>
                  </a:lnTo>
                  <a:lnTo>
                    <a:pt x="998" y="1121"/>
                  </a:lnTo>
                  <a:lnTo>
                    <a:pt x="1076" y="1155"/>
                  </a:lnTo>
                  <a:lnTo>
                    <a:pt x="1156" y="1184"/>
                  </a:lnTo>
                  <a:lnTo>
                    <a:pt x="1240" y="1207"/>
                  </a:lnTo>
                  <a:lnTo>
                    <a:pt x="1240" y="292"/>
                  </a:lnTo>
                  <a:lnTo>
                    <a:pt x="327" y="292"/>
                  </a:lnTo>
                  <a:close/>
                  <a:moveTo>
                    <a:pt x="0" y="0"/>
                  </a:moveTo>
                  <a:lnTo>
                    <a:pt x="1532" y="0"/>
                  </a:lnTo>
                  <a:lnTo>
                    <a:pt x="1532" y="1535"/>
                  </a:lnTo>
                  <a:lnTo>
                    <a:pt x="1431" y="1531"/>
                  </a:lnTo>
                  <a:lnTo>
                    <a:pt x="1332" y="1521"/>
                  </a:lnTo>
                  <a:lnTo>
                    <a:pt x="1235" y="1506"/>
                  </a:lnTo>
                  <a:lnTo>
                    <a:pt x="1140" y="1484"/>
                  </a:lnTo>
                  <a:lnTo>
                    <a:pt x="1047" y="1456"/>
                  </a:lnTo>
                  <a:lnTo>
                    <a:pt x="957" y="1423"/>
                  </a:lnTo>
                  <a:lnTo>
                    <a:pt x="870" y="1384"/>
                  </a:lnTo>
                  <a:lnTo>
                    <a:pt x="786" y="1341"/>
                  </a:lnTo>
                  <a:lnTo>
                    <a:pt x="705" y="1292"/>
                  </a:lnTo>
                  <a:lnTo>
                    <a:pt x="627" y="1238"/>
                  </a:lnTo>
                  <a:lnTo>
                    <a:pt x="552" y="1180"/>
                  </a:lnTo>
                  <a:lnTo>
                    <a:pt x="482" y="1117"/>
                  </a:lnTo>
                  <a:lnTo>
                    <a:pt x="416" y="1051"/>
                  </a:lnTo>
                  <a:lnTo>
                    <a:pt x="353" y="980"/>
                  </a:lnTo>
                  <a:lnTo>
                    <a:pt x="296" y="906"/>
                  </a:lnTo>
                  <a:lnTo>
                    <a:pt x="242" y="828"/>
                  </a:lnTo>
                  <a:lnTo>
                    <a:pt x="194" y="747"/>
                  </a:lnTo>
                  <a:lnTo>
                    <a:pt x="149" y="662"/>
                  </a:lnTo>
                  <a:lnTo>
                    <a:pt x="111" y="575"/>
                  </a:lnTo>
                  <a:lnTo>
                    <a:pt x="78" y="485"/>
                  </a:lnTo>
                  <a:lnTo>
                    <a:pt x="50" y="392"/>
                  </a:lnTo>
                  <a:lnTo>
                    <a:pt x="29" y="297"/>
                  </a:lnTo>
                  <a:lnTo>
                    <a:pt x="13" y="200"/>
                  </a:lnTo>
                  <a:lnTo>
                    <a:pt x="3" y="10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1863" y="802"/>
              <a:ext cx="192" cy="192"/>
            </a:xfrm>
            <a:custGeom>
              <a:avLst/>
              <a:gdLst>
                <a:gd name="T0" fmla="*/ 1632 w 3062"/>
                <a:gd name="T1" fmla="*/ 3 h 3069"/>
                <a:gd name="T2" fmla="*/ 1828 w 3062"/>
                <a:gd name="T3" fmla="*/ 29 h 3069"/>
                <a:gd name="T4" fmla="*/ 2016 w 3062"/>
                <a:gd name="T5" fmla="*/ 78 h 3069"/>
                <a:gd name="T6" fmla="*/ 2193 w 3062"/>
                <a:gd name="T7" fmla="*/ 150 h 3069"/>
                <a:gd name="T8" fmla="*/ 2358 w 3062"/>
                <a:gd name="T9" fmla="*/ 243 h 3069"/>
                <a:gd name="T10" fmla="*/ 2510 w 3062"/>
                <a:gd name="T11" fmla="*/ 355 h 3069"/>
                <a:gd name="T12" fmla="*/ 2646 w 3062"/>
                <a:gd name="T13" fmla="*/ 484 h 3069"/>
                <a:gd name="T14" fmla="*/ 2767 w 3062"/>
                <a:gd name="T15" fmla="*/ 628 h 3069"/>
                <a:gd name="T16" fmla="*/ 2869 w 3062"/>
                <a:gd name="T17" fmla="*/ 787 h 3069"/>
                <a:gd name="T18" fmla="*/ 2952 w 3062"/>
                <a:gd name="T19" fmla="*/ 959 h 3069"/>
                <a:gd name="T20" fmla="*/ 3011 w 3062"/>
                <a:gd name="T21" fmla="*/ 1143 h 3069"/>
                <a:gd name="T22" fmla="*/ 3049 w 3062"/>
                <a:gd name="T23" fmla="*/ 1335 h 3069"/>
                <a:gd name="T24" fmla="*/ 3062 w 3062"/>
                <a:gd name="T25" fmla="*/ 1534 h 3069"/>
                <a:gd name="T26" fmla="*/ 3049 w 3062"/>
                <a:gd name="T27" fmla="*/ 1735 h 3069"/>
                <a:gd name="T28" fmla="*/ 3011 w 3062"/>
                <a:gd name="T29" fmla="*/ 1927 h 3069"/>
                <a:gd name="T30" fmla="*/ 2952 w 3062"/>
                <a:gd name="T31" fmla="*/ 2110 h 3069"/>
                <a:gd name="T32" fmla="*/ 2869 w 3062"/>
                <a:gd name="T33" fmla="*/ 2281 h 3069"/>
                <a:gd name="T34" fmla="*/ 2767 w 3062"/>
                <a:gd name="T35" fmla="*/ 2440 h 3069"/>
                <a:gd name="T36" fmla="*/ 2646 w 3062"/>
                <a:gd name="T37" fmla="*/ 2586 h 3069"/>
                <a:gd name="T38" fmla="*/ 2509 w 3062"/>
                <a:gd name="T39" fmla="*/ 2715 h 3069"/>
                <a:gd name="T40" fmla="*/ 2358 w 3062"/>
                <a:gd name="T41" fmla="*/ 2827 h 3069"/>
                <a:gd name="T42" fmla="*/ 2193 w 3062"/>
                <a:gd name="T43" fmla="*/ 2919 h 3069"/>
                <a:gd name="T44" fmla="*/ 2016 w 3062"/>
                <a:gd name="T45" fmla="*/ 2991 h 3069"/>
                <a:gd name="T46" fmla="*/ 1828 w 3062"/>
                <a:gd name="T47" fmla="*/ 3040 h 3069"/>
                <a:gd name="T48" fmla="*/ 1632 w 3062"/>
                <a:gd name="T49" fmla="*/ 3066 h 3069"/>
                <a:gd name="T50" fmla="*/ 1531 w 3062"/>
                <a:gd name="T51" fmla="*/ 1534 h 3069"/>
                <a:gd name="T52" fmla="*/ 4 w 3062"/>
                <a:gd name="T53" fmla="*/ 1434 h 3069"/>
                <a:gd name="T54" fmla="*/ 28 w 3062"/>
                <a:gd name="T55" fmla="*/ 1238 h 3069"/>
                <a:gd name="T56" fmla="*/ 78 w 3062"/>
                <a:gd name="T57" fmla="*/ 1050 h 3069"/>
                <a:gd name="T58" fmla="*/ 150 w 3062"/>
                <a:gd name="T59" fmla="*/ 872 h 3069"/>
                <a:gd name="T60" fmla="*/ 242 w 3062"/>
                <a:gd name="T61" fmla="*/ 706 h 3069"/>
                <a:gd name="T62" fmla="*/ 353 w 3062"/>
                <a:gd name="T63" fmla="*/ 554 h 3069"/>
                <a:gd name="T64" fmla="*/ 482 w 3062"/>
                <a:gd name="T65" fmla="*/ 417 h 3069"/>
                <a:gd name="T66" fmla="*/ 627 w 3062"/>
                <a:gd name="T67" fmla="*/ 296 h 3069"/>
                <a:gd name="T68" fmla="*/ 786 w 3062"/>
                <a:gd name="T69" fmla="*/ 193 h 3069"/>
                <a:gd name="T70" fmla="*/ 958 w 3062"/>
                <a:gd name="T71" fmla="*/ 112 h 3069"/>
                <a:gd name="T72" fmla="*/ 1141 w 3062"/>
                <a:gd name="T73" fmla="*/ 51 h 3069"/>
                <a:gd name="T74" fmla="*/ 1332 w 3062"/>
                <a:gd name="T75" fmla="*/ 13 h 3069"/>
                <a:gd name="T76" fmla="*/ 1532 w 3062"/>
                <a:gd name="T77" fmla="*/ 0 h 3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062" h="3069">
                  <a:moveTo>
                    <a:pt x="1532" y="0"/>
                  </a:moveTo>
                  <a:lnTo>
                    <a:pt x="1632" y="3"/>
                  </a:lnTo>
                  <a:lnTo>
                    <a:pt x="1731" y="13"/>
                  </a:lnTo>
                  <a:lnTo>
                    <a:pt x="1828" y="29"/>
                  </a:lnTo>
                  <a:lnTo>
                    <a:pt x="1923" y="51"/>
                  </a:lnTo>
                  <a:lnTo>
                    <a:pt x="2016" y="78"/>
                  </a:lnTo>
                  <a:lnTo>
                    <a:pt x="2105" y="112"/>
                  </a:lnTo>
                  <a:lnTo>
                    <a:pt x="2193" y="150"/>
                  </a:lnTo>
                  <a:lnTo>
                    <a:pt x="2277" y="193"/>
                  </a:lnTo>
                  <a:lnTo>
                    <a:pt x="2358" y="243"/>
                  </a:lnTo>
                  <a:lnTo>
                    <a:pt x="2436" y="296"/>
                  </a:lnTo>
                  <a:lnTo>
                    <a:pt x="2510" y="355"/>
                  </a:lnTo>
                  <a:lnTo>
                    <a:pt x="2580" y="417"/>
                  </a:lnTo>
                  <a:lnTo>
                    <a:pt x="2646" y="484"/>
                  </a:lnTo>
                  <a:lnTo>
                    <a:pt x="2709" y="554"/>
                  </a:lnTo>
                  <a:lnTo>
                    <a:pt x="2767" y="628"/>
                  </a:lnTo>
                  <a:lnTo>
                    <a:pt x="2821" y="706"/>
                  </a:lnTo>
                  <a:lnTo>
                    <a:pt x="2869" y="787"/>
                  </a:lnTo>
                  <a:lnTo>
                    <a:pt x="2912" y="872"/>
                  </a:lnTo>
                  <a:lnTo>
                    <a:pt x="2952" y="959"/>
                  </a:lnTo>
                  <a:lnTo>
                    <a:pt x="2984" y="1050"/>
                  </a:lnTo>
                  <a:lnTo>
                    <a:pt x="3011" y="1143"/>
                  </a:lnTo>
                  <a:lnTo>
                    <a:pt x="3034" y="1238"/>
                  </a:lnTo>
                  <a:lnTo>
                    <a:pt x="3049" y="1335"/>
                  </a:lnTo>
                  <a:lnTo>
                    <a:pt x="3059" y="1434"/>
                  </a:lnTo>
                  <a:lnTo>
                    <a:pt x="3062" y="1534"/>
                  </a:lnTo>
                  <a:lnTo>
                    <a:pt x="3059" y="1636"/>
                  </a:lnTo>
                  <a:lnTo>
                    <a:pt x="3049" y="1735"/>
                  </a:lnTo>
                  <a:lnTo>
                    <a:pt x="3034" y="1832"/>
                  </a:lnTo>
                  <a:lnTo>
                    <a:pt x="3011" y="1927"/>
                  </a:lnTo>
                  <a:lnTo>
                    <a:pt x="2984" y="2020"/>
                  </a:lnTo>
                  <a:lnTo>
                    <a:pt x="2952" y="2110"/>
                  </a:lnTo>
                  <a:lnTo>
                    <a:pt x="2912" y="2197"/>
                  </a:lnTo>
                  <a:lnTo>
                    <a:pt x="2869" y="2281"/>
                  </a:lnTo>
                  <a:lnTo>
                    <a:pt x="2821" y="2363"/>
                  </a:lnTo>
                  <a:lnTo>
                    <a:pt x="2767" y="2440"/>
                  </a:lnTo>
                  <a:lnTo>
                    <a:pt x="2709" y="2515"/>
                  </a:lnTo>
                  <a:lnTo>
                    <a:pt x="2646" y="2586"/>
                  </a:lnTo>
                  <a:lnTo>
                    <a:pt x="2580" y="2652"/>
                  </a:lnTo>
                  <a:lnTo>
                    <a:pt x="2509" y="2715"/>
                  </a:lnTo>
                  <a:lnTo>
                    <a:pt x="2435" y="2773"/>
                  </a:lnTo>
                  <a:lnTo>
                    <a:pt x="2358" y="2827"/>
                  </a:lnTo>
                  <a:lnTo>
                    <a:pt x="2276" y="2875"/>
                  </a:lnTo>
                  <a:lnTo>
                    <a:pt x="2193" y="2919"/>
                  </a:lnTo>
                  <a:lnTo>
                    <a:pt x="2105" y="2958"/>
                  </a:lnTo>
                  <a:lnTo>
                    <a:pt x="2016" y="2991"/>
                  </a:lnTo>
                  <a:lnTo>
                    <a:pt x="1923" y="3019"/>
                  </a:lnTo>
                  <a:lnTo>
                    <a:pt x="1828" y="3040"/>
                  </a:lnTo>
                  <a:lnTo>
                    <a:pt x="1731" y="3056"/>
                  </a:lnTo>
                  <a:lnTo>
                    <a:pt x="1632" y="3066"/>
                  </a:lnTo>
                  <a:lnTo>
                    <a:pt x="1531" y="3069"/>
                  </a:lnTo>
                  <a:lnTo>
                    <a:pt x="1531" y="1534"/>
                  </a:lnTo>
                  <a:lnTo>
                    <a:pt x="0" y="1534"/>
                  </a:lnTo>
                  <a:lnTo>
                    <a:pt x="4" y="1434"/>
                  </a:lnTo>
                  <a:lnTo>
                    <a:pt x="13" y="1335"/>
                  </a:lnTo>
                  <a:lnTo>
                    <a:pt x="28" y="1238"/>
                  </a:lnTo>
                  <a:lnTo>
                    <a:pt x="50" y="1143"/>
                  </a:lnTo>
                  <a:lnTo>
                    <a:pt x="78" y="1050"/>
                  </a:lnTo>
                  <a:lnTo>
                    <a:pt x="111" y="959"/>
                  </a:lnTo>
                  <a:lnTo>
                    <a:pt x="150" y="872"/>
                  </a:lnTo>
                  <a:lnTo>
                    <a:pt x="193" y="787"/>
                  </a:lnTo>
                  <a:lnTo>
                    <a:pt x="242" y="706"/>
                  </a:lnTo>
                  <a:lnTo>
                    <a:pt x="295" y="628"/>
                  </a:lnTo>
                  <a:lnTo>
                    <a:pt x="353" y="554"/>
                  </a:lnTo>
                  <a:lnTo>
                    <a:pt x="416" y="484"/>
                  </a:lnTo>
                  <a:lnTo>
                    <a:pt x="482" y="417"/>
                  </a:lnTo>
                  <a:lnTo>
                    <a:pt x="553" y="355"/>
                  </a:lnTo>
                  <a:lnTo>
                    <a:pt x="627" y="296"/>
                  </a:lnTo>
                  <a:lnTo>
                    <a:pt x="705" y="243"/>
                  </a:lnTo>
                  <a:lnTo>
                    <a:pt x="786" y="193"/>
                  </a:lnTo>
                  <a:lnTo>
                    <a:pt x="871" y="150"/>
                  </a:lnTo>
                  <a:lnTo>
                    <a:pt x="958" y="112"/>
                  </a:lnTo>
                  <a:lnTo>
                    <a:pt x="1048" y="78"/>
                  </a:lnTo>
                  <a:lnTo>
                    <a:pt x="1141" y="51"/>
                  </a:lnTo>
                  <a:lnTo>
                    <a:pt x="1235" y="29"/>
                  </a:lnTo>
                  <a:lnTo>
                    <a:pt x="1332" y="13"/>
                  </a:lnTo>
                  <a:lnTo>
                    <a:pt x="1431" y="3"/>
                  </a:lnTo>
                  <a:lnTo>
                    <a:pt x="15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" name="Group 10"/>
          <p:cNvGrpSpPr>
            <a:grpSpLocks noChangeAspect="1"/>
          </p:cNvGrpSpPr>
          <p:nvPr/>
        </p:nvGrpSpPr>
        <p:grpSpPr bwMode="auto">
          <a:xfrm>
            <a:off x="4154195" y="1600751"/>
            <a:ext cx="357616" cy="346570"/>
            <a:chOff x="2361" y="735"/>
            <a:chExt cx="259" cy="25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0" name="Freeform 12"/>
            <p:cNvSpPr>
              <a:spLocks noEditPoints="1"/>
            </p:cNvSpPr>
            <p:nvPr/>
          </p:nvSpPr>
          <p:spPr bwMode="auto">
            <a:xfrm>
              <a:off x="2361" y="803"/>
              <a:ext cx="74" cy="183"/>
            </a:xfrm>
            <a:custGeom>
              <a:avLst/>
              <a:gdLst>
                <a:gd name="T0" fmla="*/ 219 w 968"/>
                <a:gd name="T1" fmla="*/ 220 h 2385"/>
                <a:gd name="T2" fmla="*/ 219 w 968"/>
                <a:gd name="T3" fmla="*/ 2167 h 2385"/>
                <a:gd name="T4" fmla="*/ 749 w 968"/>
                <a:gd name="T5" fmla="*/ 2167 h 2385"/>
                <a:gd name="T6" fmla="*/ 749 w 968"/>
                <a:gd name="T7" fmla="*/ 220 h 2385"/>
                <a:gd name="T8" fmla="*/ 219 w 968"/>
                <a:gd name="T9" fmla="*/ 220 h 2385"/>
                <a:gd name="T10" fmla="*/ 110 w 968"/>
                <a:gd name="T11" fmla="*/ 0 h 2385"/>
                <a:gd name="T12" fmla="*/ 858 w 968"/>
                <a:gd name="T13" fmla="*/ 0 h 2385"/>
                <a:gd name="T14" fmla="*/ 884 w 968"/>
                <a:gd name="T15" fmla="*/ 3 h 2385"/>
                <a:gd name="T16" fmla="*/ 906 w 968"/>
                <a:gd name="T17" fmla="*/ 12 h 2385"/>
                <a:gd name="T18" fmla="*/ 927 w 968"/>
                <a:gd name="T19" fmla="*/ 25 h 2385"/>
                <a:gd name="T20" fmla="*/ 944 w 968"/>
                <a:gd name="T21" fmla="*/ 41 h 2385"/>
                <a:gd name="T22" fmla="*/ 958 w 968"/>
                <a:gd name="T23" fmla="*/ 62 h 2385"/>
                <a:gd name="T24" fmla="*/ 965 w 968"/>
                <a:gd name="T25" fmla="*/ 85 h 2385"/>
                <a:gd name="T26" fmla="*/ 968 w 968"/>
                <a:gd name="T27" fmla="*/ 110 h 2385"/>
                <a:gd name="T28" fmla="*/ 968 w 968"/>
                <a:gd name="T29" fmla="*/ 2276 h 2385"/>
                <a:gd name="T30" fmla="*/ 965 w 968"/>
                <a:gd name="T31" fmla="*/ 2301 h 2385"/>
                <a:gd name="T32" fmla="*/ 957 w 968"/>
                <a:gd name="T33" fmla="*/ 2324 h 2385"/>
                <a:gd name="T34" fmla="*/ 944 w 968"/>
                <a:gd name="T35" fmla="*/ 2345 h 2385"/>
                <a:gd name="T36" fmla="*/ 927 w 968"/>
                <a:gd name="T37" fmla="*/ 2361 h 2385"/>
                <a:gd name="T38" fmla="*/ 906 w 968"/>
                <a:gd name="T39" fmla="*/ 2375 h 2385"/>
                <a:gd name="T40" fmla="*/ 884 w 968"/>
                <a:gd name="T41" fmla="*/ 2383 h 2385"/>
                <a:gd name="T42" fmla="*/ 858 w 968"/>
                <a:gd name="T43" fmla="*/ 2385 h 2385"/>
                <a:gd name="T44" fmla="*/ 110 w 968"/>
                <a:gd name="T45" fmla="*/ 2385 h 2385"/>
                <a:gd name="T46" fmla="*/ 84 w 968"/>
                <a:gd name="T47" fmla="*/ 2383 h 2385"/>
                <a:gd name="T48" fmla="*/ 61 w 968"/>
                <a:gd name="T49" fmla="*/ 2375 h 2385"/>
                <a:gd name="T50" fmla="*/ 41 w 968"/>
                <a:gd name="T51" fmla="*/ 2361 h 2385"/>
                <a:gd name="T52" fmla="*/ 24 w 968"/>
                <a:gd name="T53" fmla="*/ 2345 h 2385"/>
                <a:gd name="T54" fmla="*/ 11 w 968"/>
                <a:gd name="T55" fmla="*/ 2324 h 2385"/>
                <a:gd name="T56" fmla="*/ 3 w 968"/>
                <a:gd name="T57" fmla="*/ 2301 h 2385"/>
                <a:gd name="T58" fmla="*/ 0 w 968"/>
                <a:gd name="T59" fmla="*/ 2276 h 2385"/>
                <a:gd name="T60" fmla="*/ 0 w 968"/>
                <a:gd name="T61" fmla="*/ 110 h 2385"/>
                <a:gd name="T62" fmla="*/ 3 w 968"/>
                <a:gd name="T63" fmla="*/ 85 h 2385"/>
                <a:gd name="T64" fmla="*/ 11 w 968"/>
                <a:gd name="T65" fmla="*/ 62 h 2385"/>
                <a:gd name="T66" fmla="*/ 24 w 968"/>
                <a:gd name="T67" fmla="*/ 41 h 2385"/>
                <a:gd name="T68" fmla="*/ 41 w 968"/>
                <a:gd name="T69" fmla="*/ 25 h 2385"/>
                <a:gd name="T70" fmla="*/ 61 w 968"/>
                <a:gd name="T71" fmla="*/ 12 h 2385"/>
                <a:gd name="T72" fmla="*/ 84 w 968"/>
                <a:gd name="T73" fmla="*/ 3 h 2385"/>
                <a:gd name="T74" fmla="*/ 110 w 968"/>
                <a:gd name="T75" fmla="*/ 0 h 2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68" h="2385">
                  <a:moveTo>
                    <a:pt x="219" y="220"/>
                  </a:moveTo>
                  <a:lnTo>
                    <a:pt x="219" y="2167"/>
                  </a:lnTo>
                  <a:lnTo>
                    <a:pt x="749" y="2167"/>
                  </a:lnTo>
                  <a:lnTo>
                    <a:pt x="749" y="220"/>
                  </a:lnTo>
                  <a:lnTo>
                    <a:pt x="219" y="220"/>
                  </a:lnTo>
                  <a:close/>
                  <a:moveTo>
                    <a:pt x="110" y="0"/>
                  </a:moveTo>
                  <a:lnTo>
                    <a:pt x="858" y="0"/>
                  </a:lnTo>
                  <a:lnTo>
                    <a:pt x="884" y="3"/>
                  </a:lnTo>
                  <a:lnTo>
                    <a:pt x="906" y="12"/>
                  </a:lnTo>
                  <a:lnTo>
                    <a:pt x="927" y="25"/>
                  </a:lnTo>
                  <a:lnTo>
                    <a:pt x="944" y="41"/>
                  </a:lnTo>
                  <a:lnTo>
                    <a:pt x="958" y="62"/>
                  </a:lnTo>
                  <a:lnTo>
                    <a:pt x="965" y="85"/>
                  </a:lnTo>
                  <a:lnTo>
                    <a:pt x="968" y="110"/>
                  </a:lnTo>
                  <a:lnTo>
                    <a:pt x="968" y="2276"/>
                  </a:lnTo>
                  <a:lnTo>
                    <a:pt x="965" y="2301"/>
                  </a:lnTo>
                  <a:lnTo>
                    <a:pt x="957" y="2324"/>
                  </a:lnTo>
                  <a:lnTo>
                    <a:pt x="944" y="2345"/>
                  </a:lnTo>
                  <a:lnTo>
                    <a:pt x="927" y="2361"/>
                  </a:lnTo>
                  <a:lnTo>
                    <a:pt x="906" y="2375"/>
                  </a:lnTo>
                  <a:lnTo>
                    <a:pt x="884" y="2383"/>
                  </a:lnTo>
                  <a:lnTo>
                    <a:pt x="858" y="2385"/>
                  </a:lnTo>
                  <a:lnTo>
                    <a:pt x="110" y="2385"/>
                  </a:lnTo>
                  <a:lnTo>
                    <a:pt x="84" y="2383"/>
                  </a:lnTo>
                  <a:lnTo>
                    <a:pt x="61" y="2375"/>
                  </a:lnTo>
                  <a:lnTo>
                    <a:pt x="41" y="2361"/>
                  </a:lnTo>
                  <a:lnTo>
                    <a:pt x="24" y="2345"/>
                  </a:lnTo>
                  <a:lnTo>
                    <a:pt x="11" y="2324"/>
                  </a:lnTo>
                  <a:lnTo>
                    <a:pt x="3" y="2301"/>
                  </a:lnTo>
                  <a:lnTo>
                    <a:pt x="0" y="2276"/>
                  </a:lnTo>
                  <a:lnTo>
                    <a:pt x="0" y="110"/>
                  </a:lnTo>
                  <a:lnTo>
                    <a:pt x="3" y="85"/>
                  </a:lnTo>
                  <a:lnTo>
                    <a:pt x="11" y="62"/>
                  </a:lnTo>
                  <a:lnTo>
                    <a:pt x="24" y="41"/>
                  </a:lnTo>
                  <a:lnTo>
                    <a:pt x="41" y="25"/>
                  </a:lnTo>
                  <a:lnTo>
                    <a:pt x="61" y="12"/>
                  </a:lnTo>
                  <a:lnTo>
                    <a:pt x="84" y="3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3"/>
            <p:cNvSpPr>
              <a:spLocks noEditPoints="1"/>
            </p:cNvSpPr>
            <p:nvPr/>
          </p:nvSpPr>
          <p:spPr bwMode="auto">
            <a:xfrm>
              <a:off x="2546" y="847"/>
              <a:ext cx="74" cy="139"/>
            </a:xfrm>
            <a:custGeom>
              <a:avLst/>
              <a:gdLst>
                <a:gd name="T0" fmla="*/ 749 w 968"/>
                <a:gd name="T1" fmla="*/ 1420 h 1810"/>
                <a:gd name="T2" fmla="*/ 578 w 968"/>
                <a:gd name="T3" fmla="*/ 1592 h 1810"/>
                <a:gd name="T4" fmla="*/ 749 w 968"/>
                <a:gd name="T5" fmla="*/ 1592 h 1810"/>
                <a:gd name="T6" fmla="*/ 749 w 968"/>
                <a:gd name="T7" fmla="*/ 1420 h 1810"/>
                <a:gd name="T8" fmla="*/ 749 w 968"/>
                <a:gd name="T9" fmla="*/ 1074 h 1810"/>
                <a:gd name="T10" fmla="*/ 231 w 968"/>
                <a:gd name="T11" fmla="*/ 1592 h 1810"/>
                <a:gd name="T12" fmla="*/ 404 w 968"/>
                <a:gd name="T13" fmla="*/ 1592 h 1810"/>
                <a:gd name="T14" fmla="*/ 749 w 968"/>
                <a:gd name="T15" fmla="*/ 1247 h 1810"/>
                <a:gd name="T16" fmla="*/ 749 w 968"/>
                <a:gd name="T17" fmla="*/ 1247 h 1810"/>
                <a:gd name="T18" fmla="*/ 749 w 968"/>
                <a:gd name="T19" fmla="*/ 1074 h 1810"/>
                <a:gd name="T20" fmla="*/ 749 w 968"/>
                <a:gd name="T21" fmla="*/ 727 h 1810"/>
                <a:gd name="T22" fmla="*/ 218 w 968"/>
                <a:gd name="T23" fmla="*/ 1257 h 1810"/>
                <a:gd name="T24" fmla="*/ 218 w 968"/>
                <a:gd name="T25" fmla="*/ 1431 h 1810"/>
                <a:gd name="T26" fmla="*/ 749 w 968"/>
                <a:gd name="T27" fmla="*/ 901 h 1810"/>
                <a:gd name="T28" fmla="*/ 749 w 968"/>
                <a:gd name="T29" fmla="*/ 727 h 1810"/>
                <a:gd name="T30" fmla="*/ 749 w 968"/>
                <a:gd name="T31" fmla="*/ 379 h 1810"/>
                <a:gd name="T32" fmla="*/ 218 w 968"/>
                <a:gd name="T33" fmla="*/ 910 h 1810"/>
                <a:gd name="T34" fmla="*/ 218 w 968"/>
                <a:gd name="T35" fmla="*/ 1083 h 1810"/>
                <a:gd name="T36" fmla="*/ 749 w 968"/>
                <a:gd name="T37" fmla="*/ 553 h 1810"/>
                <a:gd name="T38" fmla="*/ 749 w 968"/>
                <a:gd name="T39" fmla="*/ 379 h 1810"/>
                <a:gd name="T40" fmla="*/ 562 w 968"/>
                <a:gd name="T41" fmla="*/ 219 h 1810"/>
                <a:gd name="T42" fmla="*/ 218 w 968"/>
                <a:gd name="T43" fmla="*/ 564 h 1810"/>
                <a:gd name="T44" fmla="*/ 218 w 968"/>
                <a:gd name="T45" fmla="*/ 737 h 1810"/>
                <a:gd name="T46" fmla="*/ 735 w 968"/>
                <a:gd name="T47" fmla="*/ 219 h 1810"/>
                <a:gd name="T48" fmla="*/ 562 w 968"/>
                <a:gd name="T49" fmla="*/ 219 h 1810"/>
                <a:gd name="T50" fmla="*/ 218 w 968"/>
                <a:gd name="T51" fmla="*/ 219 h 1810"/>
                <a:gd name="T52" fmla="*/ 218 w 968"/>
                <a:gd name="T53" fmla="*/ 390 h 1810"/>
                <a:gd name="T54" fmla="*/ 388 w 968"/>
                <a:gd name="T55" fmla="*/ 219 h 1810"/>
                <a:gd name="T56" fmla="*/ 218 w 968"/>
                <a:gd name="T57" fmla="*/ 219 h 1810"/>
                <a:gd name="T58" fmla="*/ 109 w 968"/>
                <a:gd name="T59" fmla="*/ 0 h 1810"/>
                <a:gd name="T60" fmla="*/ 858 w 968"/>
                <a:gd name="T61" fmla="*/ 0 h 1810"/>
                <a:gd name="T62" fmla="*/ 884 w 968"/>
                <a:gd name="T63" fmla="*/ 3 h 1810"/>
                <a:gd name="T64" fmla="*/ 906 w 968"/>
                <a:gd name="T65" fmla="*/ 11 h 1810"/>
                <a:gd name="T66" fmla="*/ 927 w 968"/>
                <a:gd name="T67" fmla="*/ 25 h 1810"/>
                <a:gd name="T68" fmla="*/ 943 w 968"/>
                <a:gd name="T69" fmla="*/ 41 h 1810"/>
                <a:gd name="T70" fmla="*/ 957 w 968"/>
                <a:gd name="T71" fmla="*/ 62 h 1810"/>
                <a:gd name="T72" fmla="*/ 965 w 968"/>
                <a:gd name="T73" fmla="*/ 84 h 1810"/>
                <a:gd name="T74" fmla="*/ 968 w 968"/>
                <a:gd name="T75" fmla="*/ 110 h 1810"/>
                <a:gd name="T76" fmla="*/ 968 w 968"/>
                <a:gd name="T77" fmla="*/ 1701 h 1810"/>
                <a:gd name="T78" fmla="*/ 965 w 968"/>
                <a:gd name="T79" fmla="*/ 1726 h 1810"/>
                <a:gd name="T80" fmla="*/ 957 w 968"/>
                <a:gd name="T81" fmla="*/ 1749 h 1810"/>
                <a:gd name="T82" fmla="*/ 943 w 968"/>
                <a:gd name="T83" fmla="*/ 1770 h 1810"/>
                <a:gd name="T84" fmla="*/ 927 w 968"/>
                <a:gd name="T85" fmla="*/ 1786 h 1810"/>
                <a:gd name="T86" fmla="*/ 906 w 968"/>
                <a:gd name="T87" fmla="*/ 1800 h 1810"/>
                <a:gd name="T88" fmla="*/ 884 w 968"/>
                <a:gd name="T89" fmla="*/ 1808 h 1810"/>
                <a:gd name="T90" fmla="*/ 858 w 968"/>
                <a:gd name="T91" fmla="*/ 1810 h 1810"/>
                <a:gd name="T92" fmla="*/ 109 w 968"/>
                <a:gd name="T93" fmla="*/ 1810 h 1810"/>
                <a:gd name="T94" fmla="*/ 84 w 968"/>
                <a:gd name="T95" fmla="*/ 1808 h 1810"/>
                <a:gd name="T96" fmla="*/ 61 w 968"/>
                <a:gd name="T97" fmla="*/ 1800 h 1810"/>
                <a:gd name="T98" fmla="*/ 41 w 968"/>
                <a:gd name="T99" fmla="*/ 1786 h 1810"/>
                <a:gd name="T100" fmla="*/ 23 w 968"/>
                <a:gd name="T101" fmla="*/ 1770 h 1810"/>
                <a:gd name="T102" fmla="*/ 11 w 968"/>
                <a:gd name="T103" fmla="*/ 1749 h 1810"/>
                <a:gd name="T104" fmla="*/ 3 w 968"/>
                <a:gd name="T105" fmla="*/ 1726 h 1810"/>
                <a:gd name="T106" fmla="*/ 0 w 968"/>
                <a:gd name="T107" fmla="*/ 1701 h 1810"/>
                <a:gd name="T108" fmla="*/ 0 w 968"/>
                <a:gd name="T109" fmla="*/ 110 h 1810"/>
                <a:gd name="T110" fmla="*/ 3 w 968"/>
                <a:gd name="T111" fmla="*/ 84 h 1810"/>
                <a:gd name="T112" fmla="*/ 11 w 968"/>
                <a:gd name="T113" fmla="*/ 62 h 1810"/>
                <a:gd name="T114" fmla="*/ 23 w 968"/>
                <a:gd name="T115" fmla="*/ 41 h 1810"/>
                <a:gd name="T116" fmla="*/ 41 w 968"/>
                <a:gd name="T117" fmla="*/ 25 h 1810"/>
                <a:gd name="T118" fmla="*/ 61 w 968"/>
                <a:gd name="T119" fmla="*/ 11 h 1810"/>
                <a:gd name="T120" fmla="*/ 84 w 968"/>
                <a:gd name="T121" fmla="*/ 3 h 1810"/>
                <a:gd name="T122" fmla="*/ 109 w 968"/>
                <a:gd name="T123" fmla="*/ 0 h 1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68" h="1810">
                  <a:moveTo>
                    <a:pt x="749" y="1420"/>
                  </a:moveTo>
                  <a:lnTo>
                    <a:pt x="578" y="1592"/>
                  </a:lnTo>
                  <a:lnTo>
                    <a:pt x="749" y="1592"/>
                  </a:lnTo>
                  <a:lnTo>
                    <a:pt x="749" y="1420"/>
                  </a:lnTo>
                  <a:close/>
                  <a:moveTo>
                    <a:pt x="749" y="1074"/>
                  </a:moveTo>
                  <a:lnTo>
                    <a:pt x="231" y="1592"/>
                  </a:lnTo>
                  <a:lnTo>
                    <a:pt x="404" y="1592"/>
                  </a:lnTo>
                  <a:lnTo>
                    <a:pt x="749" y="1247"/>
                  </a:lnTo>
                  <a:lnTo>
                    <a:pt x="749" y="1247"/>
                  </a:lnTo>
                  <a:lnTo>
                    <a:pt x="749" y="1074"/>
                  </a:lnTo>
                  <a:close/>
                  <a:moveTo>
                    <a:pt x="749" y="727"/>
                  </a:moveTo>
                  <a:lnTo>
                    <a:pt x="218" y="1257"/>
                  </a:lnTo>
                  <a:lnTo>
                    <a:pt x="218" y="1431"/>
                  </a:lnTo>
                  <a:lnTo>
                    <a:pt x="749" y="901"/>
                  </a:lnTo>
                  <a:lnTo>
                    <a:pt x="749" y="727"/>
                  </a:lnTo>
                  <a:close/>
                  <a:moveTo>
                    <a:pt x="749" y="379"/>
                  </a:moveTo>
                  <a:lnTo>
                    <a:pt x="218" y="910"/>
                  </a:lnTo>
                  <a:lnTo>
                    <a:pt x="218" y="1083"/>
                  </a:lnTo>
                  <a:lnTo>
                    <a:pt x="749" y="553"/>
                  </a:lnTo>
                  <a:lnTo>
                    <a:pt x="749" y="379"/>
                  </a:lnTo>
                  <a:close/>
                  <a:moveTo>
                    <a:pt x="562" y="219"/>
                  </a:moveTo>
                  <a:lnTo>
                    <a:pt x="218" y="564"/>
                  </a:lnTo>
                  <a:lnTo>
                    <a:pt x="218" y="737"/>
                  </a:lnTo>
                  <a:lnTo>
                    <a:pt x="735" y="219"/>
                  </a:lnTo>
                  <a:lnTo>
                    <a:pt x="562" y="219"/>
                  </a:lnTo>
                  <a:close/>
                  <a:moveTo>
                    <a:pt x="218" y="219"/>
                  </a:moveTo>
                  <a:lnTo>
                    <a:pt x="218" y="390"/>
                  </a:lnTo>
                  <a:lnTo>
                    <a:pt x="388" y="219"/>
                  </a:lnTo>
                  <a:lnTo>
                    <a:pt x="218" y="219"/>
                  </a:lnTo>
                  <a:close/>
                  <a:moveTo>
                    <a:pt x="109" y="0"/>
                  </a:moveTo>
                  <a:lnTo>
                    <a:pt x="858" y="0"/>
                  </a:lnTo>
                  <a:lnTo>
                    <a:pt x="884" y="3"/>
                  </a:lnTo>
                  <a:lnTo>
                    <a:pt x="906" y="11"/>
                  </a:lnTo>
                  <a:lnTo>
                    <a:pt x="927" y="25"/>
                  </a:lnTo>
                  <a:lnTo>
                    <a:pt x="943" y="41"/>
                  </a:lnTo>
                  <a:lnTo>
                    <a:pt x="957" y="62"/>
                  </a:lnTo>
                  <a:lnTo>
                    <a:pt x="965" y="84"/>
                  </a:lnTo>
                  <a:lnTo>
                    <a:pt x="968" y="110"/>
                  </a:lnTo>
                  <a:lnTo>
                    <a:pt x="968" y="1701"/>
                  </a:lnTo>
                  <a:lnTo>
                    <a:pt x="965" y="1726"/>
                  </a:lnTo>
                  <a:lnTo>
                    <a:pt x="957" y="1749"/>
                  </a:lnTo>
                  <a:lnTo>
                    <a:pt x="943" y="1770"/>
                  </a:lnTo>
                  <a:lnTo>
                    <a:pt x="927" y="1786"/>
                  </a:lnTo>
                  <a:lnTo>
                    <a:pt x="906" y="1800"/>
                  </a:lnTo>
                  <a:lnTo>
                    <a:pt x="884" y="1808"/>
                  </a:lnTo>
                  <a:lnTo>
                    <a:pt x="858" y="1810"/>
                  </a:lnTo>
                  <a:lnTo>
                    <a:pt x="109" y="1810"/>
                  </a:lnTo>
                  <a:lnTo>
                    <a:pt x="84" y="1808"/>
                  </a:lnTo>
                  <a:lnTo>
                    <a:pt x="61" y="1800"/>
                  </a:lnTo>
                  <a:lnTo>
                    <a:pt x="41" y="1786"/>
                  </a:lnTo>
                  <a:lnTo>
                    <a:pt x="23" y="1770"/>
                  </a:lnTo>
                  <a:lnTo>
                    <a:pt x="11" y="1749"/>
                  </a:lnTo>
                  <a:lnTo>
                    <a:pt x="3" y="1726"/>
                  </a:lnTo>
                  <a:lnTo>
                    <a:pt x="0" y="1701"/>
                  </a:lnTo>
                  <a:lnTo>
                    <a:pt x="0" y="110"/>
                  </a:lnTo>
                  <a:lnTo>
                    <a:pt x="3" y="84"/>
                  </a:lnTo>
                  <a:lnTo>
                    <a:pt x="11" y="62"/>
                  </a:lnTo>
                  <a:lnTo>
                    <a:pt x="23" y="41"/>
                  </a:lnTo>
                  <a:lnTo>
                    <a:pt x="41" y="25"/>
                  </a:lnTo>
                  <a:lnTo>
                    <a:pt x="61" y="11"/>
                  </a:lnTo>
                  <a:lnTo>
                    <a:pt x="84" y="3"/>
                  </a:lnTo>
                  <a:lnTo>
                    <a:pt x="1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2453" y="735"/>
              <a:ext cx="75" cy="251"/>
            </a:xfrm>
            <a:custGeom>
              <a:avLst/>
              <a:gdLst>
                <a:gd name="T0" fmla="*/ 110 w 968"/>
                <a:gd name="T1" fmla="*/ 0 h 3264"/>
                <a:gd name="T2" fmla="*/ 860 w 968"/>
                <a:gd name="T3" fmla="*/ 0 h 3264"/>
                <a:gd name="T4" fmla="*/ 885 w 968"/>
                <a:gd name="T5" fmla="*/ 3 h 3264"/>
                <a:gd name="T6" fmla="*/ 908 w 968"/>
                <a:gd name="T7" fmla="*/ 11 h 3264"/>
                <a:gd name="T8" fmla="*/ 928 w 968"/>
                <a:gd name="T9" fmla="*/ 24 h 3264"/>
                <a:gd name="T10" fmla="*/ 945 w 968"/>
                <a:gd name="T11" fmla="*/ 41 h 3264"/>
                <a:gd name="T12" fmla="*/ 958 w 968"/>
                <a:gd name="T13" fmla="*/ 62 h 3264"/>
                <a:gd name="T14" fmla="*/ 966 w 968"/>
                <a:gd name="T15" fmla="*/ 84 h 3264"/>
                <a:gd name="T16" fmla="*/ 968 w 968"/>
                <a:gd name="T17" fmla="*/ 110 h 3264"/>
                <a:gd name="T18" fmla="*/ 968 w 968"/>
                <a:gd name="T19" fmla="*/ 3155 h 3264"/>
                <a:gd name="T20" fmla="*/ 965 w 968"/>
                <a:gd name="T21" fmla="*/ 3180 h 3264"/>
                <a:gd name="T22" fmla="*/ 957 w 968"/>
                <a:gd name="T23" fmla="*/ 3203 h 3264"/>
                <a:gd name="T24" fmla="*/ 945 w 968"/>
                <a:gd name="T25" fmla="*/ 3224 h 3264"/>
                <a:gd name="T26" fmla="*/ 927 w 968"/>
                <a:gd name="T27" fmla="*/ 3240 h 3264"/>
                <a:gd name="T28" fmla="*/ 907 w 968"/>
                <a:gd name="T29" fmla="*/ 3254 h 3264"/>
                <a:gd name="T30" fmla="*/ 884 w 968"/>
                <a:gd name="T31" fmla="*/ 3262 h 3264"/>
                <a:gd name="T32" fmla="*/ 859 w 968"/>
                <a:gd name="T33" fmla="*/ 3264 h 3264"/>
                <a:gd name="T34" fmla="*/ 110 w 968"/>
                <a:gd name="T35" fmla="*/ 3264 h 3264"/>
                <a:gd name="T36" fmla="*/ 84 w 968"/>
                <a:gd name="T37" fmla="*/ 3262 h 3264"/>
                <a:gd name="T38" fmla="*/ 62 w 968"/>
                <a:gd name="T39" fmla="*/ 3254 h 3264"/>
                <a:gd name="T40" fmla="*/ 41 w 968"/>
                <a:gd name="T41" fmla="*/ 3240 h 3264"/>
                <a:gd name="T42" fmla="*/ 24 w 968"/>
                <a:gd name="T43" fmla="*/ 3224 h 3264"/>
                <a:gd name="T44" fmla="*/ 12 w 968"/>
                <a:gd name="T45" fmla="*/ 3203 h 3264"/>
                <a:gd name="T46" fmla="*/ 4 w 968"/>
                <a:gd name="T47" fmla="*/ 3180 h 3264"/>
                <a:gd name="T48" fmla="*/ 0 w 968"/>
                <a:gd name="T49" fmla="*/ 3155 h 3264"/>
                <a:gd name="T50" fmla="*/ 0 w 968"/>
                <a:gd name="T51" fmla="*/ 110 h 3264"/>
                <a:gd name="T52" fmla="*/ 4 w 968"/>
                <a:gd name="T53" fmla="*/ 84 h 3264"/>
                <a:gd name="T54" fmla="*/ 12 w 968"/>
                <a:gd name="T55" fmla="*/ 62 h 3264"/>
                <a:gd name="T56" fmla="*/ 24 w 968"/>
                <a:gd name="T57" fmla="*/ 41 h 3264"/>
                <a:gd name="T58" fmla="*/ 41 w 968"/>
                <a:gd name="T59" fmla="*/ 24 h 3264"/>
                <a:gd name="T60" fmla="*/ 62 w 968"/>
                <a:gd name="T61" fmla="*/ 11 h 3264"/>
                <a:gd name="T62" fmla="*/ 84 w 968"/>
                <a:gd name="T63" fmla="*/ 3 h 3264"/>
                <a:gd name="T64" fmla="*/ 110 w 968"/>
                <a:gd name="T65" fmla="*/ 0 h 3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68" h="3264">
                  <a:moveTo>
                    <a:pt x="110" y="0"/>
                  </a:moveTo>
                  <a:lnTo>
                    <a:pt x="860" y="0"/>
                  </a:lnTo>
                  <a:lnTo>
                    <a:pt x="885" y="3"/>
                  </a:lnTo>
                  <a:lnTo>
                    <a:pt x="908" y="11"/>
                  </a:lnTo>
                  <a:lnTo>
                    <a:pt x="928" y="24"/>
                  </a:lnTo>
                  <a:lnTo>
                    <a:pt x="945" y="41"/>
                  </a:lnTo>
                  <a:lnTo>
                    <a:pt x="958" y="62"/>
                  </a:lnTo>
                  <a:lnTo>
                    <a:pt x="966" y="84"/>
                  </a:lnTo>
                  <a:lnTo>
                    <a:pt x="968" y="110"/>
                  </a:lnTo>
                  <a:lnTo>
                    <a:pt x="968" y="3155"/>
                  </a:lnTo>
                  <a:lnTo>
                    <a:pt x="965" y="3180"/>
                  </a:lnTo>
                  <a:lnTo>
                    <a:pt x="957" y="3203"/>
                  </a:lnTo>
                  <a:lnTo>
                    <a:pt x="945" y="3224"/>
                  </a:lnTo>
                  <a:lnTo>
                    <a:pt x="927" y="3240"/>
                  </a:lnTo>
                  <a:lnTo>
                    <a:pt x="907" y="3254"/>
                  </a:lnTo>
                  <a:lnTo>
                    <a:pt x="884" y="3262"/>
                  </a:lnTo>
                  <a:lnTo>
                    <a:pt x="859" y="3264"/>
                  </a:lnTo>
                  <a:lnTo>
                    <a:pt x="110" y="3264"/>
                  </a:lnTo>
                  <a:lnTo>
                    <a:pt x="84" y="3262"/>
                  </a:lnTo>
                  <a:lnTo>
                    <a:pt x="62" y="3254"/>
                  </a:lnTo>
                  <a:lnTo>
                    <a:pt x="41" y="3240"/>
                  </a:lnTo>
                  <a:lnTo>
                    <a:pt x="24" y="3224"/>
                  </a:lnTo>
                  <a:lnTo>
                    <a:pt x="12" y="3203"/>
                  </a:lnTo>
                  <a:lnTo>
                    <a:pt x="4" y="3180"/>
                  </a:lnTo>
                  <a:lnTo>
                    <a:pt x="0" y="3155"/>
                  </a:lnTo>
                  <a:lnTo>
                    <a:pt x="0" y="110"/>
                  </a:lnTo>
                  <a:lnTo>
                    <a:pt x="4" y="84"/>
                  </a:lnTo>
                  <a:lnTo>
                    <a:pt x="12" y="62"/>
                  </a:lnTo>
                  <a:lnTo>
                    <a:pt x="24" y="41"/>
                  </a:lnTo>
                  <a:lnTo>
                    <a:pt x="41" y="24"/>
                  </a:lnTo>
                  <a:lnTo>
                    <a:pt x="62" y="11"/>
                  </a:lnTo>
                  <a:lnTo>
                    <a:pt x="84" y="3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" name="Group 17"/>
          <p:cNvGrpSpPr>
            <a:grpSpLocks noChangeAspect="1"/>
          </p:cNvGrpSpPr>
          <p:nvPr/>
        </p:nvGrpSpPr>
        <p:grpSpPr bwMode="auto">
          <a:xfrm>
            <a:off x="5618639" y="1593157"/>
            <a:ext cx="307909" cy="361758"/>
            <a:chOff x="2864" y="729"/>
            <a:chExt cx="223" cy="26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6" name="Freeform 19"/>
            <p:cNvSpPr>
              <a:spLocks/>
            </p:cNvSpPr>
            <p:nvPr/>
          </p:nvSpPr>
          <p:spPr bwMode="auto">
            <a:xfrm>
              <a:off x="2979" y="852"/>
              <a:ext cx="16" cy="15"/>
            </a:xfrm>
            <a:custGeom>
              <a:avLst/>
              <a:gdLst>
                <a:gd name="T0" fmla="*/ 99 w 199"/>
                <a:gd name="T1" fmla="*/ 0 h 200"/>
                <a:gd name="T2" fmla="*/ 122 w 199"/>
                <a:gd name="T3" fmla="*/ 3 h 200"/>
                <a:gd name="T4" fmla="*/ 143 w 199"/>
                <a:gd name="T5" fmla="*/ 10 h 200"/>
                <a:gd name="T6" fmla="*/ 161 w 199"/>
                <a:gd name="T7" fmla="*/ 22 h 200"/>
                <a:gd name="T8" fmla="*/ 177 w 199"/>
                <a:gd name="T9" fmla="*/ 37 h 200"/>
                <a:gd name="T10" fmla="*/ 188 w 199"/>
                <a:gd name="T11" fmla="*/ 56 h 200"/>
                <a:gd name="T12" fmla="*/ 195 w 199"/>
                <a:gd name="T13" fmla="*/ 76 h 200"/>
                <a:gd name="T14" fmla="*/ 199 w 199"/>
                <a:gd name="T15" fmla="*/ 100 h 200"/>
                <a:gd name="T16" fmla="*/ 195 w 199"/>
                <a:gd name="T17" fmla="*/ 123 h 200"/>
                <a:gd name="T18" fmla="*/ 188 w 199"/>
                <a:gd name="T19" fmla="*/ 144 h 200"/>
                <a:gd name="T20" fmla="*/ 177 w 199"/>
                <a:gd name="T21" fmla="*/ 162 h 200"/>
                <a:gd name="T22" fmla="*/ 161 w 199"/>
                <a:gd name="T23" fmla="*/ 177 h 200"/>
                <a:gd name="T24" fmla="*/ 143 w 199"/>
                <a:gd name="T25" fmla="*/ 189 h 200"/>
                <a:gd name="T26" fmla="*/ 122 w 199"/>
                <a:gd name="T27" fmla="*/ 196 h 200"/>
                <a:gd name="T28" fmla="*/ 99 w 199"/>
                <a:gd name="T29" fmla="*/ 200 h 200"/>
                <a:gd name="T30" fmla="*/ 77 w 199"/>
                <a:gd name="T31" fmla="*/ 196 h 200"/>
                <a:gd name="T32" fmla="*/ 56 w 199"/>
                <a:gd name="T33" fmla="*/ 189 h 200"/>
                <a:gd name="T34" fmla="*/ 37 w 199"/>
                <a:gd name="T35" fmla="*/ 177 h 200"/>
                <a:gd name="T36" fmla="*/ 22 w 199"/>
                <a:gd name="T37" fmla="*/ 162 h 200"/>
                <a:gd name="T38" fmla="*/ 10 w 199"/>
                <a:gd name="T39" fmla="*/ 144 h 200"/>
                <a:gd name="T40" fmla="*/ 2 w 199"/>
                <a:gd name="T41" fmla="*/ 123 h 200"/>
                <a:gd name="T42" fmla="*/ 0 w 199"/>
                <a:gd name="T43" fmla="*/ 100 h 200"/>
                <a:gd name="T44" fmla="*/ 2 w 199"/>
                <a:gd name="T45" fmla="*/ 76 h 200"/>
                <a:gd name="T46" fmla="*/ 10 w 199"/>
                <a:gd name="T47" fmla="*/ 56 h 200"/>
                <a:gd name="T48" fmla="*/ 22 w 199"/>
                <a:gd name="T49" fmla="*/ 37 h 200"/>
                <a:gd name="T50" fmla="*/ 37 w 199"/>
                <a:gd name="T51" fmla="*/ 22 h 200"/>
                <a:gd name="T52" fmla="*/ 56 w 199"/>
                <a:gd name="T53" fmla="*/ 10 h 200"/>
                <a:gd name="T54" fmla="*/ 77 w 199"/>
                <a:gd name="T55" fmla="*/ 3 h 200"/>
                <a:gd name="T56" fmla="*/ 99 w 199"/>
                <a:gd name="T57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9" h="200">
                  <a:moveTo>
                    <a:pt x="99" y="0"/>
                  </a:moveTo>
                  <a:lnTo>
                    <a:pt x="122" y="3"/>
                  </a:lnTo>
                  <a:lnTo>
                    <a:pt x="143" y="10"/>
                  </a:lnTo>
                  <a:lnTo>
                    <a:pt x="161" y="22"/>
                  </a:lnTo>
                  <a:lnTo>
                    <a:pt x="177" y="37"/>
                  </a:lnTo>
                  <a:lnTo>
                    <a:pt x="188" y="56"/>
                  </a:lnTo>
                  <a:lnTo>
                    <a:pt x="195" y="76"/>
                  </a:lnTo>
                  <a:lnTo>
                    <a:pt x="199" y="100"/>
                  </a:lnTo>
                  <a:lnTo>
                    <a:pt x="195" y="123"/>
                  </a:lnTo>
                  <a:lnTo>
                    <a:pt x="188" y="144"/>
                  </a:lnTo>
                  <a:lnTo>
                    <a:pt x="177" y="162"/>
                  </a:lnTo>
                  <a:lnTo>
                    <a:pt x="161" y="177"/>
                  </a:lnTo>
                  <a:lnTo>
                    <a:pt x="143" y="189"/>
                  </a:lnTo>
                  <a:lnTo>
                    <a:pt x="122" y="196"/>
                  </a:lnTo>
                  <a:lnTo>
                    <a:pt x="99" y="200"/>
                  </a:lnTo>
                  <a:lnTo>
                    <a:pt x="77" y="196"/>
                  </a:lnTo>
                  <a:lnTo>
                    <a:pt x="56" y="189"/>
                  </a:lnTo>
                  <a:lnTo>
                    <a:pt x="37" y="177"/>
                  </a:lnTo>
                  <a:lnTo>
                    <a:pt x="22" y="162"/>
                  </a:lnTo>
                  <a:lnTo>
                    <a:pt x="10" y="144"/>
                  </a:lnTo>
                  <a:lnTo>
                    <a:pt x="2" y="123"/>
                  </a:lnTo>
                  <a:lnTo>
                    <a:pt x="0" y="100"/>
                  </a:lnTo>
                  <a:lnTo>
                    <a:pt x="2" y="76"/>
                  </a:lnTo>
                  <a:lnTo>
                    <a:pt x="10" y="56"/>
                  </a:lnTo>
                  <a:lnTo>
                    <a:pt x="22" y="37"/>
                  </a:lnTo>
                  <a:lnTo>
                    <a:pt x="37" y="22"/>
                  </a:lnTo>
                  <a:lnTo>
                    <a:pt x="56" y="10"/>
                  </a:lnTo>
                  <a:lnTo>
                    <a:pt x="77" y="3"/>
                  </a:lnTo>
                  <a:lnTo>
                    <a:pt x="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20"/>
            <p:cNvSpPr>
              <a:spLocks noEditPoints="1"/>
            </p:cNvSpPr>
            <p:nvPr/>
          </p:nvSpPr>
          <p:spPr bwMode="auto">
            <a:xfrm>
              <a:off x="2864" y="729"/>
              <a:ext cx="223" cy="262"/>
            </a:xfrm>
            <a:custGeom>
              <a:avLst/>
              <a:gdLst>
                <a:gd name="T0" fmla="*/ 1368 w 2894"/>
                <a:gd name="T1" fmla="*/ 413 h 3405"/>
                <a:gd name="T2" fmla="*/ 1121 w 2894"/>
                <a:gd name="T3" fmla="*/ 520 h 3405"/>
                <a:gd name="T4" fmla="*/ 908 w 2894"/>
                <a:gd name="T5" fmla="*/ 704 h 3405"/>
                <a:gd name="T6" fmla="*/ 763 w 2894"/>
                <a:gd name="T7" fmla="*/ 940 h 3405"/>
                <a:gd name="T8" fmla="*/ 696 w 2894"/>
                <a:gd name="T9" fmla="*/ 1201 h 3405"/>
                <a:gd name="T10" fmla="*/ 708 w 2894"/>
                <a:gd name="T11" fmla="*/ 1468 h 3405"/>
                <a:gd name="T12" fmla="*/ 800 w 2894"/>
                <a:gd name="T13" fmla="*/ 1723 h 3405"/>
                <a:gd name="T14" fmla="*/ 926 w 2894"/>
                <a:gd name="T15" fmla="*/ 1901 h 3405"/>
                <a:gd name="T16" fmla="*/ 854 w 2894"/>
                <a:gd name="T17" fmla="*/ 2018 h 3405"/>
                <a:gd name="T18" fmla="*/ 739 w 2894"/>
                <a:gd name="T19" fmla="*/ 2114 h 3405"/>
                <a:gd name="T20" fmla="*/ 719 w 2894"/>
                <a:gd name="T21" fmla="*/ 2151 h 3405"/>
                <a:gd name="T22" fmla="*/ 747 w 2894"/>
                <a:gd name="T23" fmla="*/ 2181 h 3405"/>
                <a:gd name="T24" fmla="*/ 908 w 2894"/>
                <a:gd name="T25" fmla="*/ 2179 h 3405"/>
                <a:gd name="T26" fmla="*/ 1090 w 2894"/>
                <a:gd name="T27" fmla="*/ 2109 h 3405"/>
                <a:gd name="T28" fmla="*/ 1257 w 2894"/>
                <a:gd name="T29" fmla="*/ 2139 h 3405"/>
                <a:gd name="T30" fmla="*/ 1512 w 2894"/>
                <a:gd name="T31" fmla="*/ 2200 h 3405"/>
                <a:gd name="T32" fmla="*/ 1771 w 2894"/>
                <a:gd name="T33" fmla="*/ 2187 h 3405"/>
                <a:gd name="T34" fmla="*/ 2019 w 2894"/>
                <a:gd name="T35" fmla="*/ 2099 h 3405"/>
                <a:gd name="T36" fmla="*/ 2238 w 2894"/>
                <a:gd name="T37" fmla="*/ 1938 h 3405"/>
                <a:gd name="T38" fmla="*/ 2402 w 2894"/>
                <a:gd name="T39" fmla="*/ 1713 h 3405"/>
                <a:gd name="T40" fmla="*/ 2488 w 2894"/>
                <a:gd name="T41" fmla="*/ 1459 h 3405"/>
                <a:gd name="T42" fmla="*/ 2498 w 2894"/>
                <a:gd name="T43" fmla="*/ 1194 h 3405"/>
                <a:gd name="T44" fmla="*/ 2431 w 2894"/>
                <a:gd name="T45" fmla="*/ 936 h 3405"/>
                <a:gd name="T46" fmla="*/ 2286 w 2894"/>
                <a:gd name="T47" fmla="*/ 703 h 3405"/>
                <a:gd name="T48" fmla="*/ 2075 w 2894"/>
                <a:gd name="T49" fmla="*/ 520 h 3405"/>
                <a:gd name="T50" fmla="*/ 1828 w 2894"/>
                <a:gd name="T51" fmla="*/ 413 h 3405"/>
                <a:gd name="T52" fmla="*/ 1564 w 2894"/>
                <a:gd name="T53" fmla="*/ 384 h 3405"/>
                <a:gd name="T54" fmla="*/ 1868 w 2894"/>
                <a:gd name="T55" fmla="*/ 29 h 3405"/>
                <a:gd name="T56" fmla="*/ 2199 w 2894"/>
                <a:gd name="T57" fmla="*/ 149 h 3405"/>
                <a:gd name="T58" fmla="*/ 2481 w 2894"/>
                <a:gd name="T59" fmla="*/ 351 h 3405"/>
                <a:gd name="T60" fmla="*/ 2700 w 2894"/>
                <a:gd name="T61" fmla="*/ 621 h 3405"/>
                <a:gd name="T62" fmla="*/ 2842 w 2894"/>
                <a:gd name="T63" fmla="*/ 942 h 3405"/>
                <a:gd name="T64" fmla="*/ 2894 w 2894"/>
                <a:gd name="T65" fmla="*/ 1301 h 3405"/>
                <a:gd name="T66" fmla="*/ 2849 w 2894"/>
                <a:gd name="T67" fmla="*/ 1638 h 3405"/>
                <a:gd name="T68" fmla="*/ 2724 w 2894"/>
                <a:gd name="T69" fmla="*/ 1942 h 3405"/>
                <a:gd name="T70" fmla="*/ 2530 w 2894"/>
                <a:gd name="T71" fmla="*/ 2201 h 3405"/>
                <a:gd name="T72" fmla="*/ 2463 w 2894"/>
                <a:gd name="T73" fmla="*/ 3097 h 3405"/>
                <a:gd name="T74" fmla="*/ 2400 w 2894"/>
                <a:gd name="T75" fmla="*/ 3158 h 3405"/>
                <a:gd name="T76" fmla="*/ 990 w 2894"/>
                <a:gd name="T77" fmla="*/ 3402 h 3405"/>
                <a:gd name="T78" fmla="*/ 941 w 2894"/>
                <a:gd name="T79" fmla="*/ 3352 h 3405"/>
                <a:gd name="T80" fmla="*/ 523 w 2894"/>
                <a:gd name="T81" fmla="*/ 3008 h 3405"/>
                <a:gd name="T82" fmla="*/ 385 w 2894"/>
                <a:gd name="T83" fmla="*/ 2944 h 3405"/>
                <a:gd name="T84" fmla="*/ 303 w 2894"/>
                <a:gd name="T85" fmla="*/ 2817 h 3405"/>
                <a:gd name="T86" fmla="*/ 166 w 2894"/>
                <a:gd name="T87" fmla="*/ 2258 h 3405"/>
                <a:gd name="T88" fmla="*/ 52 w 2894"/>
                <a:gd name="T89" fmla="*/ 2227 h 3405"/>
                <a:gd name="T90" fmla="*/ 1 w 2894"/>
                <a:gd name="T91" fmla="*/ 2143 h 3405"/>
                <a:gd name="T92" fmla="*/ 27 w 2894"/>
                <a:gd name="T93" fmla="*/ 2025 h 3405"/>
                <a:gd name="T94" fmla="*/ 304 w 2894"/>
                <a:gd name="T95" fmla="*/ 1121 h 3405"/>
                <a:gd name="T96" fmla="*/ 399 w 2894"/>
                <a:gd name="T97" fmla="*/ 786 h 3405"/>
                <a:gd name="T98" fmla="*/ 576 w 2894"/>
                <a:gd name="T99" fmla="*/ 492 h 3405"/>
                <a:gd name="T100" fmla="*/ 821 w 2894"/>
                <a:gd name="T101" fmla="*/ 257 h 3405"/>
                <a:gd name="T102" fmla="*/ 1116 w 2894"/>
                <a:gd name="T103" fmla="*/ 92 h 3405"/>
                <a:gd name="T104" fmla="*/ 1430 w 2894"/>
                <a:gd name="T105" fmla="*/ 11 h 3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94" h="3405">
                  <a:moveTo>
                    <a:pt x="1564" y="384"/>
                  </a:moveTo>
                  <a:lnTo>
                    <a:pt x="1498" y="389"/>
                  </a:lnTo>
                  <a:lnTo>
                    <a:pt x="1433" y="398"/>
                  </a:lnTo>
                  <a:lnTo>
                    <a:pt x="1368" y="413"/>
                  </a:lnTo>
                  <a:lnTo>
                    <a:pt x="1304" y="432"/>
                  </a:lnTo>
                  <a:lnTo>
                    <a:pt x="1241" y="457"/>
                  </a:lnTo>
                  <a:lnTo>
                    <a:pt x="1180" y="486"/>
                  </a:lnTo>
                  <a:lnTo>
                    <a:pt x="1121" y="520"/>
                  </a:lnTo>
                  <a:lnTo>
                    <a:pt x="1064" y="559"/>
                  </a:lnTo>
                  <a:lnTo>
                    <a:pt x="1009" y="602"/>
                  </a:lnTo>
                  <a:lnTo>
                    <a:pt x="956" y="651"/>
                  </a:lnTo>
                  <a:lnTo>
                    <a:pt x="908" y="704"/>
                  </a:lnTo>
                  <a:lnTo>
                    <a:pt x="864" y="760"/>
                  </a:lnTo>
                  <a:lnTo>
                    <a:pt x="826" y="818"/>
                  </a:lnTo>
                  <a:lnTo>
                    <a:pt x="792" y="878"/>
                  </a:lnTo>
                  <a:lnTo>
                    <a:pt x="763" y="940"/>
                  </a:lnTo>
                  <a:lnTo>
                    <a:pt x="738" y="1003"/>
                  </a:lnTo>
                  <a:lnTo>
                    <a:pt x="720" y="1068"/>
                  </a:lnTo>
                  <a:lnTo>
                    <a:pt x="705" y="1135"/>
                  </a:lnTo>
                  <a:lnTo>
                    <a:pt x="696" y="1201"/>
                  </a:lnTo>
                  <a:lnTo>
                    <a:pt x="692" y="1267"/>
                  </a:lnTo>
                  <a:lnTo>
                    <a:pt x="693" y="1335"/>
                  </a:lnTo>
                  <a:lnTo>
                    <a:pt x="698" y="1402"/>
                  </a:lnTo>
                  <a:lnTo>
                    <a:pt x="708" y="1468"/>
                  </a:lnTo>
                  <a:lnTo>
                    <a:pt x="724" y="1534"/>
                  </a:lnTo>
                  <a:lnTo>
                    <a:pt x="744" y="1599"/>
                  </a:lnTo>
                  <a:lnTo>
                    <a:pt x="769" y="1662"/>
                  </a:lnTo>
                  <a:lnTo>
                    <a:pt x="800" y="1723"/>
                  </a:lnTo>
                  <a:lnTo>
                    <a:pt x="835" y="1783"/>
                  </a:lnTo>
                  <a:lnTo>
                    <a:pt x="875" y="1840"/>
                  </a:lnTo>
                  <a:lnTo>
                    <a:pt x="920" y="1895"/>
                  </a:lnTo>
                  <a:lnTo>
                    <a:pt x="926" y="1901"/>
                  </a:lnTo>
                  <a:lnTo>
                    <a:pt x="912" y="1930"/>
                  </a:lnTo>
                  <a:lnTo>
                    <a:pt x="895" y="1959"/>
                  </a:lnTo>
                  <a:lnTo>
                    <a:pt x="877" y="1989"/>
                  </a:lnTo>
                  <a:lnTo>
                    <a:pt x="854" y="2018"/>
                  </a:lnTo>
                  <a:lnTo>
                    <a:pt x="830" y="2046"/>
                  </a:lnTo>
                  <a:lnTo>
                    <a:pt x="802" y="2072"/>
                  </a:lnTo>
                  <a:lnTo>
                    <a:pt x="772" y="2095"/>
                  </a:lnTo>
                  <a:lnTo>
                    <a:pt x="739" y="2114"/>
                  </a:lnTo>
                  <a:lnTo>
                    <a:pt x="729" y="2121"/>
                  </a:lnTo>
                  <a:lnTo>
                    <a:pt x="723" y="2130"/>
                  </a:lnTo>
                  <a:lnTo>
                    <a:pt x="719" y="2141"/>
                  </a:lnTo>
                  <a:lnTo>
                    <a:pt x="719" y="2151"/>
                  </a:lnTo>
                  <a:lnTo>
                    <a:pt x="722" y="2161"/>
                  </a:lnTo>
                  <a:lnTo>
                    <a:pt x="728" y="2171"/>
                  </a:lnTo>
                  <a:lnTo>
                    <a:pt x="736" y="2177"/>
                  </a:lnTo>
                  <a:lnTo>
                    <a:pt x="747" y="2181"/>
                  </a:lnTo>
                  <a:lnTo>
                    <a:pt x="785" y="2185"/>
                  </a:lnTo>
                  <a:lnTo>
                    <a:pt x="823" y="2187"/>
                  </a:lnTo>
                  <a:lnTo>
                    <a:pt x="864" y="2185"/>
                  </a:lnTo>
                  <a:lnTo>
                    <a:pt x="908" y="2179"/>
                  </a:lnTo>
                  <a:lnTo>
                    <a:pt x="952" y="2169"/>
                  </a:lnTo>
                  <a:lnTo>
                    <a:pt x="998" y="2154"/>
                  </a:lnTo>
                  <a:lnTo>
                    <a:pt x="1044" y="2134"/>
                  </a:lnTo>
                  <a:lnTo>
                    <a:pt x="1090" y="2109"/>
                  </a:lnTo>
                  <a:lnTo>
                    <a:pt x="1135" y="2077"/>
                  </a:lnTo>
                  <a:lnTo>
                    <a:pt x="1138" y="2080"/>
                  </a:lnTo>
                  <a:lnTo>
                    <a:pt x="1197" y="2112"/>
                  </a:lnTo>
                  <a:lnTo>
                    <a:pt x="1257" y="2139"/>
                  </a:lnTo>
                  <a:lnTo>
                    <a:pt x="1319" y="2160"/>
                  </a:lnTo>
                  <a:lnTo>
                    <a:pt x="1382" y="2178"/>
                  </a:lnTo>
                  <a:lnTo>
                    <a:pt x="1446" y="2191"/>
                  </a:lnTo>
                  <a:lnTo>
                    <a:pt x="1512" y="2200"/>
                  </a:lnTo>
                  <a:lnTo>
                    <a:pt x="1577" y="2204"/>
                  </a:lnTo>
                  <a:lnTo>
                    <a:pt x="1642" y="2203"/>
                  </a:lnTo>
                  <a:lnTo>
                    <a:pt x="1707" y="2197"/>
                  </a:lnTo>
                  <a:lnTo>
                    <a:pt x="1771" y="2187"/>
                  </a:lnTo>
                  <a:lnTo>
                    <a:pt x="1835" y="2172"/>
                  </a:lnTo>
                  <a:lnTo>
                    <a:pt x="1898" y="2152"/>
                  </a:lnTo>
                  <a:lnTo>
                    <a:pt x="1959" y="2128"/>
                  </a:lnTo>
                  <a:lnTo>
                    <a:pt x="2019" y="2099"/>
                  </a:lnTo>
                  <a:lnTo>
                    <a:pt x="2077" y="2066"/>
                  </a:lnTo>
                  <a:lnTo>
                    <a:pt x="2134" y="2028"/>
                  </a:lnTo>
                  <a:lnTo>
                    <a:pt x="2187" y="1985"/>
                  </a:lnTo>
                  <a:lnTo>
                    <a:pt x="2238" y="1938"/>
                  </a:lnTo>
                  <a:lnTo>
                    <a:pt x="2286" y="1886"/>
                  </a:lnTo>
                  <a:lnTo>
                    <a:pt x="2329" y="1830"/>
                  </a:lnTo>
                  <a:lnTo>
                    <a:pt x="2368" y="1773"/>
                  </a:lnTo>
                  <a:lnTo>
                    <a:pt x="2402" y="1713"/>
                  </a:lnTo>
                  <a:lnTo>
                    <a:pt x="2431" y="1652"/>
                  </a:lnTo>
                  <a:lnTo>
                    <a:pt x="2454" y="1588"/>
                  </a:lnTo>
                  <a:lnTo>
                    <a:pt x="2473" y="1524"/>
                  </a:lnTo>
                  <a:lnTo>
                    <a:pt x="2488" y="1459"/>
                  </a:lnTo>
                  <a:lnTo>
                    <a:pt x="2498" y="1393"/>
                  </a:lnTo>
                  <a:lnTo>
                    <a:pt x="2502" y="1326"/>
                  </a:lnTo>
                  <a:lnTo>
                    <a:pt x="2502" y="1260"/>
                  </a:lnTo>
                  <a:lnTo>
                    <a:pt x="2498" y="1194"/>
                  </a:lnTo>
                  <a:lnTo>
                    <a:pt x="2488" y="1127"/>
                  </a:lnTo>
                  <a:lnTo>
                    <a:pt x="2473" y="1062"/>
                  </a:lnTo>
                  <a:lnTo>
                    <a:pt x="2454" y="998"/>
                  </a:lnTo>
                  <a:lnTo>
                    <a:pt x="2431" y="936"/>
                  </a:lnTo>
                  <a:lnTo>
                    <a:pt x="2402" y="875"/>
                  </a:lnTo>
                  <a:lnTo>
                    <a:pt x="2368" y="815"/>
                  </a:lnTo>
                  <a:lnTo>
                    <a:pt x="2329" y="758"/>
                  </a:lnTo>
                  <a:lnTo>
                    <a:pt x="2286" y="703"/>
                  </a:lnTo>
                  <a:lnTo>
                    <a:pt x="2238" y="651"/>
                  </a:lnTo>
                  <a:lnTo>
                    <a:pt x="2187" y="602"/>
                  </a:lnTo>
                  <a:lnTo>
                    <a:pt x="2132" y="559"/>
                  </a:lnTo>
                  <a:lnTo>
                    <a:pt x="2075" y="520"/>
                  </a:lnTo>
                  <a:lnTo>
                    <a:pt x="2015" y="486"/>
                  </a:lnTo>
                  <a:lnTo>
                    <a:pt x="1954" y="457"/>
                  </a:lnTo>
                  <a:lnTo>
                    <a:pt x="1891" y="432"/>
                  </a:lnTo>
                  <a:lnTo>
                    <a:pt x="1828" y="413"/>
                  </a:lnTo>
                  <a:lnTo>
                    <a:pt x="1763" y="398"/>
                  </a:lnTo>
                  <a:lnTo>
                    <a:pt x="1697" y="389"/>
                  </a:lnTo>
                  <a:lnTo>
                    <a:pt x="1630" y="384"/>
                  </a:lnTo>
                  <a:lnTo>
                    <a:pt x="1564" y="384"/>
                  </a:lnTo>
                  <a:close/>
                  <a:moveTo>
                    <a:pt x="1596" y="0"/>
                  </a:moveTo>
                  <a:lnTo>
                    <a:pt x="1689" y="3"/>
                  </a:lnTo>
                  <a:lnTo>
                    <a:pt x="1779" y="14"/>
                  </a:lnTo>
                  <a:lnTo>
                    <a:pt x="1868" y="29"/>
                  </a:lnTo>
                  <a:lnTo>
                    <a:pt x="1955" y="51"/>
                  </a:lnTo>
                  <a:lnTo>
                    <a:pt x="2039" y="79"/>
                  </a:lnTo>
                  <a:lnTo>
                    <a:pt x="2120" y="111"/>
                  </a:lnTo>
                  <a:lnTo>
                    <a:pt x="2199" y="149"/>
                  </a:lnTo>
                  <a:lnTo>
                    <a:pt x="2275" y="193"/>
                  </a:lnTo>
                  <a:lnTo>
                    <a:pt x="2347" y="242"/>
                  </a:lnTo>
                  <a:lnTo>
                    <a:pt x="2416" y="294"/>
                  </a:lnTo>
                  <a:lnTo>
                    <a:pt x="2481" y="351"/>
                  </a:lnTo>
                  <a:lnTo>
                    <a:pt x="2542" y="414"/>
                  </a:lnTo>
                  <a:lnTo>
                    <a:pt x="2599" y="479"/>
                  </a:lnTo>
                  <a:lnTo>
                    <a:pt x="2652" y="547"/>
                  </a:lnTo>
                  <a:lnTo>
                    <a:pt x="2700" y="621"/>
                  </a:lnTo>
                  <a:lnTo>
                    <a:pt x="2744" y="696"/>
                  </a:lnTo>
                  <a:lnTo>
                    <a:pt x="2782" y="775"/>
                  </a:lnTo>
                  <a:lnTo>
                    <a:pt x="2815" y="857"/>
                  </a:lnTo>
                  <a:lnTo>
                    <a:pt x="2842" y="942"/>
                  </a:lnTo>
                  <a:lnTo>
                    <a:pt x="2864" y="1028"/>
                  </a:lnTo>
                  <a:lnTo>
                    <a:pt x="2880" y="1117"/>
                  </a:lnTo>
                  <a:lnTo>
                    <a:pt x="2891" y="1208"/>
                  </a:lnTo>
                  <a:lnTo>
                    <a:pt x="2894" y="1301"/>
                  </a:lnTo>
                  <a:lnTo>
                    <a:pt x="2891" y="1387"/>
                  </a:lnTo>
                  <a:lnTo>
                    <a:pt x="2882" y="1473"/>
                  </a:lnTo>
                  <a:lnTo>
                    <a:pt x="2869" y="1556"/>
                  </a:lnTo>
                  <a:lnTo>
                    <a:pt x="2849" y="1638"/>
                  </a:lnTo>
                  <a:lnTo>
                    <a:pt x="2826" y="1718"/>
                  </a:lnTo>
                  <a:lnTo>
                    <a:pt x="2796" y="1795"/>
                  </a:lnTo>
                  <a:lnTo>
                    <a:pt x="2763" y="1870"/>
                  </a:lnTo>
                  <a:lnTo>
                    <a:pt x="2724" y="1942"/>
                  </a:lnTo>
                  <a:lnTo>
                    <a:pt x="2682" y="2011"/>
                  </a:lnTo>
                  <a:lnTo>
                    <a:pt x="2634" y="2077"/>
                  </a:lnTo>
                  <a:lnTo>
                    <a:pt x="2585" y="2141"/>
                  </a:lnTo>
                  <a:lnTo>
                    <a:pt x="2530" y="2201"/>
                  </a:lnTo>
                  <a:lnTo>
                    <a:pt x="2472" y="2258"/>
                  </a:lnTo>
                  <a:lnTo>
                    <a:pt x="2472" y="3052"/>
                  </a:lnTo>
                  <a:lnTo>
                    <a:pt x="2470" y="3075"/>
                  </a:lnTo>
                  <a:lnTo>
                    <a:pt x="2463" y="3097"/>
                  </a:lnTo>
                  <a:lnTo>
                    <a:pt x="2451" y="3117"/>
                  </a:lnTo>
                  <a:lnTo>
                    <a:pt x="2437" y="3133"/>
                  </a:lnTo>
                  <a:lnTo>
                    <a:pt x="2419" y="3147"/>
                  </a:lnTo>
                  <a:lnTo>
                    <a:pt x="2400" y="3158"/>
                  </a:lnTo>
                  <a:lnTo>
                    <a:pt x="2379" y="3164"/>
                  </a:lnTo>
                  <a:lnTo>
                    <a:pt x="1031" y="3405"/>
                  </a:lnTo>
                  <a:lnTo>
                    <a:pt x="1010" y="3405"/>
                  </a:lnTo>
                  <a:lnTo>
                    <a:pt x="990" y="3402"/>
                  </a:lnTo>
                  <a:lnTo>
                    <a:pt x="974" y="3393"/>
                  </a:lnTo>
                  <a:lnTo>
                    <a:pt x="959" y="3383"/>
                  </a:lnTo>
                  <a:lnTo>
                    <a:pt x="948" y="3368"/>
                  </a:lnTo>
                  <a:lnTo>
                    <a:pt x="941" y="3352"/>
                  </a:lnTo>
                  <a:lnTo>
                    <a:pt x="938" y="3332"/>
                  </a:lnTo>
                  <a:lnTo>
                    <a:pt x="938" y="2953"/>
                  </a:lnTo>
                  <a:lnTo>
                    <a:pt x="563" y="3010"/>
                  </a:lnTo>
                  <a:lnTo>
                    <a:pt x="523" y="3008"/>
                  </a:lnTo>
                  <a:lnTo>
                    <a:pt x="485" y="2999"/>
                  </a:lnTo>
                  <a:lnTo>
                    <a:pt x="449" y="2985"/>
                  </a:lnTo>
                  <a:lnTo>
                    <a:pt x="416" y="2966"/>
                  </a:lnTo>
                  <a:lnTo>
                    <a:pt x="385" y="2944"/>
                  </a:lnTo>
                  <a:lnTo>
                    <a:pt x="358" y="2917"/>
                  </a:lnTo>
                  <a:lnTo>
                    <a:pt x="335" y="2887"/>
                  </a:lnTo>
                  <a:lnTo>
                    <a:pt x="316" y="2853"/>
                  </a:lnTo>
                  <a:lnTo>
                    <a:pt x="303" y="2817"/>
                  </a:lnTo>
                  <a:lnTo>
                    <a:pt x="295" y="2779"/>
                  </a:lnTo>
                  <a:lnTo>
                    <a:pt x="292" y="2738"/>
                  </a:lnTo>
                  <a:lnTo>
                    <a:pt x="292" y="2258"/>
                  </a:lnTo>
                  <a:lnTo>
                    <a:pt x="166" y="2258"/>
                  </a:lnTo>
                  <a:lnTo>
                    <a:pt x="132" y="2256"/>
                  </a:lnTo>
                  <a:lnTo>
                    <a:pt x="101" y="2249"/>
                  </a:lnTo>
                  <a:lnTo>
                    <a:pt x="74" y="2240"/>
                  </a:lnTo>
                  <a:lnTo>
                    <a:pt x="52" y="2227"/>
                  </a:lnTo>
                  <a:lnTo>
                    <a:pt x="32" y="2209"/>
                  </a:lnTo>
                  <a:lnTo>
                    <a:pt x="18" y="2189"/>
                  </a:lnTo>
                  <a:lnTo>
                    <a:pt x="7" y="2168"/>
                  </a:lnTo>
                  <a:lnTo>
                    <a:pt x="1" y="2143"/>
                  </a:lnTo>
                  <a:lnTo>
                    <a:pt x="0" y="2116"/>
                  </a:lnTo>
                  <a:lnTo>
                    <a:pt x="4" y="2087"/>
                  </a:lnTo>
                  <a:lnTo>
                    <a:pt x="12" y="2057"/>
                  </a:lnTo>
                  <a:lnTo>
                    <a:pt x="27" y="2025"/>
                  </a:lnTo>
                  <a:lnTo>
                    <a:pt x="292" y="1516"/>
                  </a:lnTo>
                  <a:lnTo>
                    <a:pt x="292" y="1301"/>
                  </a:lnTo>
                  <a:lnTo>
                    <a:pt x="295" y="1210"/>
                  </a:lnTo>
                  <a:lnTo>
                    <a:pt x="304" y="1121"/>
                  </a:lnTo>
                  <a:lnTo>
                    <a:pt x="319" y="1033"/>
                  </a:lnTo>
                  <a:lnTo>
                    <a:pt x="340" y="948"/>
                  </a:lnTo>
                  <a:lnTo>
                    <a:pt x="367" y="865"/>
                  </a:lnTo>
                  <a:lnTo>
                    <a:pt x="399" y="786"/>
                  </a:lnTo>
                  <a:lnTo>
                    <a:pt x="436" y="708"/>
                  </a:lnTo>
                  <a:lnTo>
                    <a:pt x="478" y="632"/>
                  </a:lnTo>
                  <a:lnTo>
                    <a:pt x="524" y="561"/>
                  </a:lnTo>
                  <a:lnTo>
                    <a:pt x="576" y="492"/>
                  </a:lnTo>
                  <a:lnTo>
                    <a:pt x="632" y="428"/>
                  </a:lnTo>
                  <a:lnTo>
                    <a:pt x="691" y="367"/>
                  </a:lnTo>
                  <a:lnTo>
                    <a:pt x="755" y="310"/>
                  </a:lnTo>
                  <a:lnTo>
                    <a:pt x="821" y="257"/>
                  </a:lnTo>
                  <a:lnTo>
                    <a:pt x="892" y="208"/>
                  </a:lnTo>
                  <a:lnTo>
                    <a:pt x="966" y="165"/>
                  </a:lnTo>
                  <a:lnTo>
                    <a:pt x="1042" y="126"/>
                  </a:lnTo>
                  <a:lnTo>
                    <a:pt x="1116" y="92"/>
                  </a:lnTo>
                  <a:lnTo>
                    <a:pt x="1191" y="64"/>
                  </a:lnTo>
                  <a:lnTo>
                    <a:pt x="1269" y="42"/>
                  </a:lnTo>
                  <a:lnTo>
                    <a:pt x="1349" y="24"/>
                  </a:lnTo>
                  <a:lnTo>
                    <a:pt x="1430" y="11"/>
                  </a:lnTo>
                  <a:lnTo>
                    <a:pt x="1513" y="3"/>
                  </a:lnTo>
                  <a:lnTo>
                    <a:pt x="15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21"/>
            <p:cNvSpPr>
              <a:spLocks/>
            </p:cNvSpPr>
            <p:nvPr/>
          </p:nvSpPr>
          <p:spPr bwMode="auto">
            <a:xfrm>
              <a:off x="2980" y="790"/>
              <a:ext cx="14" cy="56"/>
            </a:xfrm>
            <a:custGeom>
              <a:avLst/>
              <a:gdLst>
                <a:gd name="T0" fmla="*/ 96 w 191"/>
                <a:gd name="T1" fmla="*/ 0 h 729"/>
                <a:gd name="T2" fmla="*/ 118 w 191"/>
                <a:gd name="T3" fmla="*/ 2 h 729"/>
                <a:gd name="T4" fmla="*/ 139 w 191"/>
                <a:gd name="T5" fmla="*/ 9 h 729"/>
                <a:gd name="T6" fmla="*/ 156 w 191"/>
                <a:gd name="T7" fmla="*/ 22 h 729"/>
                <a:gd name="T8" fmla="*/ 172 w 191"/>
                <a:gd name="T9" fmla="*/ 36 h 729"/>
                <a:gd name="T10" fmla="*/ 183 w 191"/>
                <a:gd name="T11" fmla="*/ 55 h 729"/>
                <a:gd name="T12" fmla="*/ 189 w 191"/>
                <a:gd name="T13" fmla="*/ 75 h 729"/>
                <a:gd name="T14" fmla="*/ 191 w 191"/>
                <a:gd name="T15" fmla="*/ 98 h 729"/>
                <a:gd name="T16" fmla="*/ 176 w 191"/>
                <a:gd name="T17" fmla="*/ 651 h 729"/>
                <a:gd name="T18" fmla="*/ 173 w 191"/>
                <a:gd name="T19" fmla="*/ 672 h 729"/>
                <a:gd name="T20" fmla="*/ 165 w 191"/>
                <a:gd name="T21" fmla="*/ 691 h 729"/>
                <a:gd name="T22" fmla="*/ 152 w 191"/>
                <a:gd name="T23" fmla="*/ 706 h 729"/>
                <a:gd name="T24" fmla="*/ 136 w 191"/>
                <a:gd name="T25" fmla="*/ 719 h 729"/>
                <a:gd name="T26" fmla="*/ 117 w 191"/>
                <a:gd name="T27" fmla="*/ 727 h 729"/>
                <a:gd name="T28" fmla="*/ 96 w 191"/>
                <a:gd name="T29" fmla="*/ 729 h 729"/>
                <a:gd name="T30" fmla="*/ 75 w 191"/>
                <a:gd name="T31" fmla="*/ 727 h 729"/>
                <a:gd name="T32" fmla="*/ 56 w 191"/>
                <a:gd name="T33" fmla="*/ 719 h 729"/>
                <a:gd name="T34" fmla="*/ 40 w 191"/>
                <a:gd name="T35" fmla="*/ 707 h 729"/>
                <a:gd name="T36" fmla="*/ 27 w 191"/>
                <a:gd name="T37" fmla="*/ 691 h 729"/>
                <a:gd name="T38" fmla="*/ 19 w 191"/>
                <a:gd name="T39" fmla="*/ 672 h 729"/>
                <a:gd name="T40" fmla="*/ 16 w 191"/>
                <a:gd name="T41" fmla="*/ 651 h 729"/>
                <a:gd name="T42" fmla="*/ 0 w 191"/>
                <a:gd name="T43" fmla="*/ 98 h 729"/>
                <a:gd name="T44" fmla="*/ 2 w 191"/>
                <a:gd name="T45" fmla="*/ 75 h 729"/>
                <a:gd name="T46" fmla="*/ 8 w 191"/>
                <a:gd name="T47" fmla="*/ 55 h 729"/>
                <a:gd name="T48" fmla="*/ 20 w 191"/>
                <a:gd name="T49" fmla="*/ 36 h 729"/>
                <a:gd name="T50" fmla="*/ 35 w 191"/>
                <a:gd name="T51" fmla="*/ 22 h 729"/>
                <a:gd name="T52" fmla="*/ 53 w 191"/>
                <a:gd name="T53" fmla="*/ 9 h 729"/>
                <a:gd name="T54" fmla="*/ 74 w 191"/>
                <a:gd name="T55" fmla="*/ 2 h 729"/>
                <a:gd name="T56" fmla="*/ 96 w 191"/>
                <a:gd name="T57" fmla="*/ 0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1" h="729">
                  <a:moveTo>
                    <a:pt x="96" y="0"/>
                  </a:moveTo>
                  <a:lnTo>
                    <a:pt x="118" y="2"/>
                  </a:lnTo>
                  <a:lnTo>
                    <a:pt x="139" y="9"/>
                  </a:lnTo>
                  <a:lnTo>
                    <a:pt x="156" y="22"/>
                  </a:lnTo>
                  <a:lnTo>
                    <a:pt x="172" y="36"/>
                  </a:lnTo>
                  <a:lnTo>
                    <a:pt x="183" y="55"/>
                  </a:lnTo>
                  <a:lnTo>
                    <a:pt x="189" y="75"/>
                  </a:lnTo>
                  <a:lnTo>
                    <a:pt x="191" y="98"/>
                  </a:lnTo>
                  <a:lnTo>
                    <a:pt x="176" y="651"/>
                  </a:lnTo>
                  <a:lnTo>
                    <a:pt x="173" y="672"/>
                  </a:lnTo>
                  <a:lnTo>
                    <a:pt x="165" y="691"/>
                  </a:lnTo>
                  <a:lnTo>
                    <a:pt x="152" y="706"/>
                  </a:lnTo>
                  <a:lnTo>
                    <a:pt x="136" y="719"/>
                  </a:lnTo>
                  <a:lnTo>
                    <a:pt x="117" y="727"/>
                  </a:lnTo>
                  <a:lnTo>
                    <a:pt x="96" y="729"/>
                  </a:lnTo>
                  <a:lnTo>
                    <a:pt x="75" y="727"/>
                  </a:lnTo>
                  <a:lnTo>
                    <a:pt x="56" y="719"/>
                  </a:lnTo>
                  <a:lnTo>
                    <a:pt x="40" y="707"/>
                  </a:lnTo>
                  <a:lnTo>
                    <a:pt x="27" y="691"/>
                  </a:lnTo>
                  <a:lnTo>
                    <a:pt x="19" y="672"/>
                  </a:lnTo>
                  <a:lnTo>
                    <a:pt x="16" y="651"/>
                  </a:lnTo>
                  <a:lnTo>
                    <a:pt x="0" y="98"/>
                  </a:lnTo>
                  <a:lnTo>
                    <a:pt x="2" y="75"/>
                  </a:lnTo>
                  <a:lnTo>
                    <a:pt x="8" y="55"/>
                  </a:lnTo>
                  <a:lnTo>
                    <a:pt x="20" y="36"/>
                  </a:lnTo>
                  <a:lnTo>
                    <a:pt x="35" y="22"/>
                  </a:lnTo>
                  <a:lnTo>
                    <a:pt x="53" y="9"/>
                  </a:lnTo>
                  <a:lnTo>
                    <a:pt x="74" y="2"/>
                  </a:lnTo>
                  <a:lnTo>
                    <a:pt x="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533" name="Freeform 168"/>
          <p:cNvSpPr>
            <a:spLocks/>
          </p:cNvSpPr>
          <p:nvPr/>
        </p:nvSpPr>
        <p:spPr bwMode="auto">
          <a:xfrm>
            <a:off x="445168" y="2776202"/>
            <a:ext cx="236126" cy="236751"/>
          </a:xfrm>
          <a:custGeom>
            <a:avLst/>
            <a:gdLst>
              <a:gd name="T0" fmla="*/ 1769 w 3400"/>
              <a:gd name="T1" fmla="*/ 3 h 3411"/>
              <a:gd name="T2" fmla="*/ 1905 w 3400"/>
              <a:gd name="T3" fmla="*/ 25 h 3411"/>
              <a:gd name="T4" fmla="*/ 2035 w 3400"/>
              <a:gd name="T5" fmla="*/ 68 h 3411"/>
              <a:gd name="T6" fmla="*/ 2156 w 3400"/>
              <a:gd name="T7" fmla="*/ 130 h 3411"/>
              <a:gd name="T8" fmla="*/ 2266 w 3400"/>
              <a:gd name="T9" fmla="*/ 213 h 3411"/>
              <a:gd name="T10" fmla="*/ 2389 w 3400"/>
              <a:gd name="T11" fmla="*/ 244 h 3411"/>
              <a:gd name="T12" fmla="*/ 2538 w 3400"/>
              <a:gd name="T13" fmla="*/ 232 h 3411"/>
              <a:gd name="T14" fmla="*/ 2684 w 3400"/>
              <a:gd name="T15" fmla="*/ 244 h 3411"/>
              <a:gd name="T16" fmla="*/ 2824 w 3400"/>
              <a:gd name="T17" fmla="*/ 280 h 3411"/>
              <a:gd name="T18" fmla="*/ 2953 w 3400"/>
              <a:gd name="T19" fmla="*/ 338 h 3411"/>
              <a:gd name="T20" fmla="*/ 3069 w 3400"/>
              <a:gd name="T21" fmla="*/ 416 h 3411"/>
              <a:gd name="T22" fmla="*/ 3171 w 3400"/>
              <a:gd name="T23" fmla="*/ 510 h 3411"/>
              <a:gd name="T24" fmla="*/ 3257 w 3400"/>
              <a:gd name="T25" fmla="*/ 620 h 3411"/>
              <a:gd name="T26" fmla="*/ 3325 w 3400"/>
              <a:gd name="T27" fmla="*/ 743 h 3411"/>
              <a:gd name="T28" fmla="*/ 3372 w 3400"/>
              <a:gd name="T29" fmla="*/ 878 h 3411"/>
              <a:gd name="T30" fmla="*/ 3397 w 3400"/>
              <a:gd name="T31" fmla="*/ 1021 h 3411"/>
              <a:gd name="T32" fmla="*/ 3397 w 3400"/>
              <a:gd name="T33" fmla="*/ 1163 h 3411"/>
              <a:gd name="T34" fmla="*/ 3376 w 3400"/>
              <a:gd name="T35" fmla="*/ 1294 h 3411"/>
              <a:gd name="T36" fmla="*/ 3337 w 3400"/>
              <a:gd name="T37" fmla="*/ 1419 h 3411"/>
              <a:gd name="T38" fmla="*/ 3279 w 3400"/>
              <a:gd name="T39" fmla="*/ 1536 h 3411"/>
              <a:gd name="T40" fmla="*/ 3205 w 3400"/>
              <a:gd name="T41" fmla="*/ 1642 h 3411"/>
              <a:gd name="T42" fmla="*/ 3115 w 3400"/>
              <a:gd name="T43" fmla="*/ 1737 h 3411"/>
              <a:gd name="T44" fmla="*/ 3012 w 3400"/>
              <a:gd name="T45" fmla="*/ 1817 h 3411"/>
              <a:gd name="T46" fmla="*/ 2896 w 3400"/>
              <a:gd name="T47" fmla="*/ 1881 h 3411"/>
              <a:gd name="T48" fmla="*/ 2348 w 3400"/>
              <a:gd name="T49" fmla="*/ 3411 h 3411"/>
              <a:gd name="T50" fmla="*/ 2146 w 3400"/>
              <a:gd name="T51" fmla="*/ 1881 h 3411"/>
              <a:gd name="T52" fmla="*/ 1801 w 3400"/>
              <a:gd name="T53" fmla="*/ 3411 h 3411"/>
              <a:gd name="T54" fmla="*/ 1599 w 3400"/>
              <a:gd name="T55" fmla="*/ 1948 h 3411"/>
              <a:gd name="T56" fmla="*/ 1254 w 3400"/>
              <a:gd name="T57" fmla="*/ 3411 h 3411"/>
              <a:gd name="T58" fmla="*/ 1052 w 3400"/>
              <a:gd name="T59" fmla="*/ 1881 h 3411"/>
              <a:gd name="T60" fmla="*/ 503 w 3400"/>
              <a:gd name="T61" fmla="*/ 3411 h 3411"/>
              <a:gd name="T62" fmla="*/ 444 w 3400"/>
              <a:gd name="T63" fmla="*/ 1851 h 3411"/>
              <a:gd name="T64" fmla="*/ 334 w 3400"/>
              <a:gd name="T65" fmla="*/ 1779 h 3411"/>
              <a:gd name="T66" fmla="*/ 238 w 3400"/>
              <a:gd name="T67" fmla="*/ 1691 h 3411"/>
              <a:gd name="T68" fmla="*/ 156 w 3400"/>
              <a:gd name="T69" fmla="*/ 1591 h 3411"/>
              <a:gd name="T70" fmla="*/ 90 w 3400"/>
              <a:gd name="T71" fmla="*/ 1479 h 3411"/>
              <a:gd name="T72" fmla="*/ 41 w 3400"/>
              <a:gd name="T73" fmla="*/ 1357 h 3411"/>
              <a:gd name="T74" fmla="*/ 10 w 3400"/>
              <a:gd name="T75" fmla="*/ 1229 h 3411"/>
              <a:gd name="T76" fmla="*/ 0 w 3400"/>
              <a:gd name="T77" fmla="*/ 1096 h 3411"/>
              <a:gd name="T78" fmla="*/ 12 w 3400"/>
              <a:gd name="T79" fmla="*/ 948 h 3411"/>
              <a:gd name="T80" fmla="*/ 48 w 3400"/>
              <a:gd name="T81" fmla="*/ 809 h 3411"/>
              <a:gd name="T82" fmla="*/ 106 w 3400"/>
              <a:gd name="T83" fmla="*/ 680 h 3411"/>
              <a:gd name="T84" fmla="*/ 184 w 3400"/>
              <a:gd name="T85" fmla="*/ 563 h 3411"/>
              <a:gd name="T86" fmla="*/ 278 w 3400"/>
              <a:gd name="T87" fmla="*/ 460 h 3411"/>
              <a:gd name="T88" fmla="*/ 388 w 3400"/>
              <a:gd name="T89" fmla="*/ 374 h 3411"/>
              <a:gd name="T90" fmla="*/ 510 w 3400"/>
              <a:gd name="T91" fmla="*/ 306 h 3411"/>
              <a:gd name="T92" fmla="*/ 644 w 3400"/>
              <a:gd name="T93" fmla="*/ 259 h 3411"/>
              <a:gd name="T94" fmla="*/ 788 w 3400"/>
              <a:gd name="T95" fmla="*/ 235 h 3411"/>
              <a:gd name="T96" fmla="*/ 937 w 3400"/>
              <a:gd name="T97" fmla="*/ 235 h 3411"/>
              <a:gd name="T98" fmla="*/ 1083 w 3400"/>
              <a:gd name="T99" fmla="*/ 260 h 3411"/>
              <a:gd name="T100" fmla="*/ 1188 w 3400"/>
              <a:gd name="T101" fmla="*/ 170 h 3411"/>
              <a:gd name="T102" fmla="*/ 1303 w 3400"/>
              <a:gd name="T103" fmla="*/ 97 h 3411"/>
              <a:gd name="T104" fmla="*/ 1429 w 3400"/>
              <a:gd name="T105" fmla="*/ 43 h 3411"/>
              <a:gd name="T106" fmla="*/ 1562 w 3400"/>
              <a:gd name="T107" fmla="*/ 11 h 3411"/>
              <a:gd name="T108" fmla="*/ 1700 w 3400"/>
              <a:gd name="T109" fmla="*/ 0 h 3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400" h="3411">
                <a:moveTo>
                  <a:pt x="1700" y="0"/>
                </a:moveTo>
                <a:lnTo>
                  <a:pt x="1769" y="3"/>
                </a:lnTo>
                <a:lnTo>
                  <a:pt x="1838" y="11"/>
                </a:lnTo>
                <a:lnTo>
                  <a:pt x="1905" y="25"/>
                </a:lnTo>
                <a:lnTo>
                  <a:pt x="1971" y="43"/>
                </a:lnTo>
                <a:lnTo>
                  <a:pt x="2035" y="68"/>
                </a:lnTo>
                <a:lnTo>
                  <a:pt x="2097" y="97"/>
                </a:lnTo>
                <a:lnTo>
                  <a:pt x="2156" y="130"/>
                </a:lnTo>
                <a:lnTo>
                  <a:pt x="2212" y="170"/>
                </a:lnTo>
                <a:lnTo>
                  <a:pt x="2266" y="213"/>
                </a:lnTo>
                <a:lnTo>
                  <a:pt x="2316" y="260"/>
                </a:lnTo>
                <a:lnTo>
                  <a:pt x="2389" y="244"/>
                </a:lnTo>
                <a:lnTo>
                  <a:pt x="2463" y="235"/>
                </a:lnTo>
                <a:lnTo>
                  <a:pt x="2538" y="232"/>
                </a:lnTo>
                <a:lnTo>
                  <a:pt x="2612" y="235"/>
                </a:lnTo>
                <a:lnTo>
                  <a:pt x="2684" y="244"/>
                </a:lnTo>
                <a:lnTo>
                  <a:pt x="2755" y="259"/>
                </a:lnTo>
                <a:lnTo>
                  <a:pt x="2824" y="280"/>
                </a:lnTo>
                <a:lnTo>
                  <a:pt x="2889" y="306"/>
                </a:lnTo>
                <a:lnTo>
                  <a:pt x="2953" y="338"/>
                </a:lnTo>
                <a:lnTo>
                  <a:pt x="3012" y="374"/>
                </a:lnTo>
                <a:lnTo>
                  <a:pt x="3069" y="416"/>
                </a:lnTo>
                <a:lnTo>
                  <a:pt x="3122" y="460"/>
                </a:lnTo>
                <a:lnTo>
                  <a:pt x="3171" y="510"/>
                </a:lnTo>
                <a:lnTo>
                  <a:pt x="3216" y="563"/>
                </a:lnTo>
                <a:lnTo>
                  <a:pt x="3257" y="620"/>
                </a:lnTo>
                <a:lnTo>
                  <a:pt x="3294" y="680"/>
                </a:lnTo>
                <a:lnTo>
                  <a:pt x="3325" y="743"/>
                </a:lnTo>
                <a:lnTo>
                  <a:pt x="3351" y="809"/>
                </a:lnTo>
                <a:lnTo>
                  <a:pt x="3372" y="878"/>
                </a:lnTo>
                <a:lnTo>
                  <a:pt x="3388" y="948"/>
                </a:lnTo>
                <a:lnTo>
                  <a:pt x="3397" y="1021"/>
                </a:lnTo>
                <a:lnTo>
                  <a:pt x="3400" y="1096"/>
                </a:lnTo>
                <a:lnTo>
                  <a:pt x="3397" y="1163"/>
                </a:lnTo>
                <a:lnTo>
                  <a:pt x="3390" y="1229"/>
                </a:lnTo>
                <a:lnTo>
                  <a:pt x="3376" y="1294"/>
                </a:lnTo>
                <a:lnTo>
                  <a:pt x="3359" y="1357"/>
                </a:lnTo>
                <a:lnTo>
                  <a:pt x="3337" y="1419"/>
                </a:lnTo>
                <a:lnTo>
                  <a:pt x="3310" y="1479"/>
                </a:lnTo>
                <a:lnTo>
                  <a:pt x="3279" y="1536"/>
                </a:lnTo>
                <a:lnTo>
                  <a:pt x="3244" y="1591"/>
                </a:lnTo>
                <a:lnTo>
                  <a:pt x="3205" y="1642"/>
                </a:lnTo>
                <a:lnTo>
                  <a:pt x="3162" y="1691"/>
                </a:lnTo>
                <a:lnTo>
                  <a:pt x="3115" y="1737"/>
                </a:lnTo>
                <a:lnTo>
                  <a:pt x="3065" y="1779"/>
                </a:lnTo>
                <a:lnTo>
                  <a:pt x="3012" y="1817"/>
                </a:lnTo>
                <a:lnTo>
                  <a:pt x="2956" y="1851"/>
                </a:lnTo>
                <a:lnTo>
                  <a:pt x="2896" y="1881"/>
                </a:lnTo>
                <a:lnTo>
                  <a:pt x="2896" y="3411"/>
                </a:lnTo>
                <a:lnTo>
                  <a:pt x="2348" y="3411"/>
                </a:lnTo>
                <a:lnTo>
                  <a:pt x="2348" y="1881"/>
                </a:lnTo>
                <a:lnTo>
                  <a:pt x="2146" y="1881"/>
                </a:lnTo>
                <a:lnTo>
                  <a:pt x="2146" y="3411"/>
                </a:lnTo>
                <a:lnTo>
                  <a:pt x="1801" y="3411"/>
                </a:lnTo>
                <a:lnTo>
                  <a:pt x="1801" y="1948"/>
                </a:lnTo>
                <a:lnTo>
                  <a:pt x="1599" y="1948"/>
                </a:lnTo>
                <a:lnTo>
                  <a:pt x="1599" y="3411"/>
                </a:lnTo>
                <a:lnTo>
                  <a:pt x="1254" y="3411"/>
                </a:lnTo>
                <a:lnTo>
                  <a:pt x="1254" y="1881"/>
                </a:lnTo>
                <a:lnTo>
                  <a:pt x="1052" y="1881"/>
                </a:lnTo>
                <a:lnTo>
                  <a:pt x="1052" y="3411"/>
                </a:lnTo>
                <a:lnTo>
                  <a:pt x="503" y="3411"/>
                </a:lnTo>
                <a:lnTo>
                  <a:pt x="503" y="1881"/>
                </a:lnTo>
                <a:lnTo>
                  <a:pt x="444" y="1851"/>
                </a:lnTo>
                <a:lnTo>
                  <a:pt x="388" y="1817"/>
                </a:lnTo>
                <a:lnTo>
                  <a:pt x="334" y="1779"/>
                </a:lnTo>
                <a:lnTo>
                  <a:pt x="285" y="1737"/>
                </a:lnTo>
                <a:lnTo>
                  <a:pt x="238" y="1691"/>
                </a:lnTo>
                <a:lnTo>
                  <a:pt x="195" y="1642"/>
                </a:lnTo>
                <a:lnTo>
                  <a:pt x="156" y="1591"/>
                </a:lnTo>
                <a:lnTo>
                  <a:pt x="121" y="1536"/>
                </a:lnTo>
                <a:lnTo>
                  <a:pt x="90" y="1479"/>
                </a:lnTo>
                <a:lnTo>
                  <a:pt x="63" y="1419"/>
                </a:lnTo>
                <a:lnTo>
                  <a:pt x="41" y="1357"/>
                </a:lnTo>
                <a:lnTo>
                  <a:pt x="23" y="1294"/>
                </a:lnTo>
                <a:lnTo>
                  <a:pt x="10" y="1229"/>
                </a:lnTo>
                <a:lnTo>
                  <a:pt x="3" y="1163"/>
                </a:lnTo>
                <a:lnTo>
                  <a:pt x="0" y="1096"/>
                </a:lnTo>
                <a:lnTo>
                  <a:pt x="3" y="1021"/>
                </a:lnTo>
                <a:lnTo>
                  <a:pt x="12" y="948"/>
                </a:lnTo>
                <a:lnTo>
                  <a:pt x="28" y="878"/>
                </a:lnTo>
                <a:lnTo>
                  <a:pt x="48" y="809"/>
                </a:lnTo>
                <a:lnTo>
                  <a:pt x="75" y="743"/>
                </a:lnTo>
                <a:lnTo>
                  <a:pt x="106" y="680"/>
                </a:lnTo>
                <a:lnTo>
                  <a:pt x="142" y="620"/>
                </a:lnTo>
                <a:lnTo>
                  <a:pt x="184" y="563"/>
                </a:lnTo>
                <a:lnTo>
                  <a:pt x="229" y="510"/>
                </a:lnTo>
                <a:lnTo>
                  <a:pt x="278" y="460"/>
                </a:lnTo>
                <a:lnTo>
                  <a:pt x="331" y="416"/>
                </a:lnTo>
                <a:lnTo>
                  <a:pt x="388" y="374"/>
                </a:lnTo>
                <a:lnTo>
                  <a:pt x="447" y="338"/>
                </a:lnTo>
                <a:lnTo>
                  <a:pt x="510" y="306"/>
                </a:lnTo>
                <a:lnTo>
                  <a:pt x="576" y="280"/>
                </a:lnTo>
                <a:lnTo>
                  <a:pt x="644" y="259"/>
                </a:lnTo>
                <a:lnTo>
                  <a:pt x="715" y="244"/>
                </a:lnTo>
                <a:lnTo>
                  <a:pt x="788" y="235"/>
                </a:lnTo>
                <a:lnTo>
                  <a:pt x="862" y="232"/>
                </a:lnTo>
                <a:lnTo>
                  <a:pt x="937" y="235"/>
                </a:lnTo>
                <a:lnTo>
                  <a:pt x="1010" y="244"/>
                </a:lnTo>
                <a:lnTo>
                  <a:pt x="1083" y="260"/>
                </a:lnTo>
                <a:lnTo>
                  <a:pt x="1134" y="213"/>
                </a:lnTo>
                <a:lnTo>
                  <a:pt x="1188" y="170"/>
                </a:lnTo>
                <a:lnTo>
                  <a:pt x="1244" y="130"/>
                </a:lnTo>
                <a:lnTo>
                  <a:pt x="1303" y="97"/>
                </a:lnTo>
                <a:lnTo>
                  <a:pt x="1365" y="68"/>
                </a:lnTo>
                <a:lnTo>
                  <a:pt x="1429" y="43"/>
                </a:lnTo>
                <a:lnTo>
                  <a:pt x="1494" y="25"/>
                </a:lnTo>
                <a:lnTo>
                  <a:pt x="1562" y="11"/>
                </a:lnTo>
                <a:lnTo>
                  <a:pt x="1630" y="3"/>
                </a:lnTo>
                <a:lnTo>
                  <a:pt x="1700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34" name="Freeform 173"/>
          <p:cNvSpPr>
            <a:spLocks noEditPoints="1"/>
          </p:cNvSpPr>
          <p:nvPr/>
        </p:nvSpPr>
        <p:spPr bwMode="auto">
          <a:xfrm>
            <a:off x="1145111" y="2776784"/>
            <a:ext cx="232540" cy="235586"/>
          </a:xfrm>
          <a:custGeom>
            <a:avLst/>
            <a:gdLst>
              <a:gd name="T0" fmla="*/ 915 w 3436"/>
              <a:gd name="T1" fmla="*/ 2063 h 3474"/>
              <a:gd name="T2" fmla="*/ 966 w 3436"/>
              <a:gd name="T3" fmla="*/ 3242 h 3474"/>
              <a:gd name="T4" fmla="*/ 2512 w 3436"/>
              <a:gd name="T5" fmla="*/ 3210 h 3474"/>
              <a:gd name="T6" fmla="*/ 2326 w 3436"/>
              <a:gd name="T7" fmla="*/ 2009 h 3474"/>
              <a:gd name="T8" fmla="*/ 1938 w 3436"/>
              <a:gd name="T9" fmla="*/ 2048 h 3474"/>
              <a:gd name="T10" fmla="*/ 1498 w 3436"/>
              <a:gd name="T11" fmla="*/ 2048 h 3474"/>
              <a:gd name="T12" fmla="*/ 1651 w 3436"/>
              <a:gd name="T13" fmla="*/ 232 h 3474"/>
              <a:gd name="T14" fmla="*/ 1285 w 3436"/>
              <a:gd name="T15" fmla="*/ 357 h 3474"/>
              <a:gd name="T16" fmla="*/ 1019 w 3436"/>
              <a:gd name="T17" fmla="*/ 641 h 3474"/>
              <a:gd name="T18" fmla="*/ 899 w 3436"/>
              <a:gd name="T19" fmla="*/ 698 h 3474"/>
              <a:gd name="T20" fmla="*/ 565 w 3436"/>
              <a:gd name="T21" fmla="*/ 741 h 3474"/>
              <a:gd name="T22" fmla="*/ 307 w 3436"/>
              <a:gd name="T23" fmla="*/ 976 h 3474"/>
              <a:gd name="T24" fmla="*/ 232 w 3436"/>
              <a:gd name="T25" fmla="*/ 1328 h 3474"/>
              <a:gd name="T26" fmla="*/ 376 w 3436"/>
              <a:gd name="T27" fmla="*/ 1651 h 3474"/>
              <a:gd name="T28" fmla="*/ 679 w 3436"/>
              <a:gd name="T29" fmla="*/ 1828 h 3474"/>
              <a:gd name="T30" fmla="*/ 1022 w 3436"/>
              <a:gd name="T31" fmla="*/ 1798 h 3474"/>
              <a:gd name="T32" fmla="*/ 774 w 3436"/>
              <a:gd name="T33" fmla="*/ 1451 h 3474"/>
              <a:gd name="T34" fmla="*/ 736 w 3436"/>
              <a:gd name="T35" fmla="*/ 1226 h 3474"/>
              <a:gd name="T36" fmla="*/ 850 w 3436"/>
              <a:gd name="T37" fmla="*/ 1168 h 3474"/>
              <a:gd name="T38" fmla="*/ 945 w 3436"/>
              <a:gd name="T39" fmla="*/ 1251 h 3474"/>
              <a:gd name="T40" fmla="*/ 1137 w 3436"/>
              <a:gd name="T41" fmla="*/ 1591 h 3474"/>
              <a:gd name="T42" fmla="*/ 1459 w 3436"/>
              <a:gd name="T43" fmla="*/ 1799 h 3474"/>
              <a:gd name="T44" fmla="*/ 1850 w 3436"/>
              <a:gd name="T45" fmla="*/ 1830 h 3474"/>
              <a:gd name="T46" fmla="*/ 2204 w 3436"/>
              <a:gd name="T47" fmla="*/ 1677 h 3474"/>
              <a:gd name="T48" fmla="*/ 2445 w 3436"/>
              <a:gd name="T49" fmla="*/ 1377 h 3474"/>
              <a:gd name="T50" fmla="*/ 2545 w 3436"/>
              <a:gd name="T51" fmla="*/ 1182 h 3474"/>
              <a:gd name="T52" fmla="*/ 2672 w 3436"/>
              <a:gd name="T53" fmla="*/ 1192 h 3474"/>
              <a:gd name="T54" fmla="*/ 2711 w 3436"/>
              <a:gd name="T55" fmla="*/ 1313 h 3474"/>
              <a:gd name="T56" fmla="*/ 2513 w 3436"/>
              <a:gd name="T57" fmla="*/ 1695 h 3474"/>
              <a:gd name="T58" fmla="*/ 2635 w 3436"/>
              <a:gd name="T59" fmla="*/ 1842 h 3474"/>
              <a:gd name="T60" fmla="*/ 2973 w 3436"/>
              <a:gd name="T61" fmla="*/ 1731 h 3474"/>
              <a:gd name="T62" fmla="*/ 3179 w 3436"/>
              <a:gd name="T63" fmla="*/ 1448 h 3474"/>
              <a:gd name="T64" fmla="*/ 3179 w 3436"/>
              <a:gd name="T65" fmla="*/ 1084 h 3474"/>
              <a:gd name="T66" fmla="*/ 2973 w 3436"/>
              <a:gd name="T67" fmla="*/ 801 h 3474"/>
              <a:gd name="T68" fmla="*/ 2635 w 3436"/>
              <a:gd name="T69" fmla="*/ 690 h 3474"/>
              <a:gd name="T70" fmla="*/ 2449 w 3436"/>
              <a:gd name="T71" fmla="*/ 677 h 3474"/>
              <a:gd name="T72" fmla="*/ 2254 w 3436"/>
              <a:gd name="T73" fmla="*/ 436 h 3474"/>
              <a:gd name="T74" fmla="*/ 1914 w 3436"/>
              <a:gd name="T75" fmla="*/ 253 h 3474"/>
              <a:gd name="T76" fmla="*/ 1864 w 3436"/>
              <a:gd name="T77" fmla="*/ 10 h 3474"/>
              <a:gd name="T78" fmla="*/ 2268 w 3436"/>
              <a:gd name="T79" fmla="*/ 160 h 3474"/>
              <a:gd name="T80" fmla="*/ 2577 w 3436"/>
              <a:gd name="T81" fmla="*/ 462 h 3474"/>
              <a:gd name="T82" fmla="*/ 2978 w 3436"/>
              <a:gd name="T83" fmla="*/ 538 h 3474"/>
              <a:gd name="T84" fmla="*/ 3290 w 3436"/>
              <a:gd name="T85" fmla="*/ 802 h 3474"/>
              <a:gd name="T86" fmla="*/ 3433 w 3436"/>
              <a:gd name="T87" fmla="*/ 1193 h 3474"/>
              <a:gd name="T88" fmla="*/ 3365 w 3436"/>
              <a:gd name="T89" fmla="*/ 1600 h 3474"/>
              <a:gd name="T90" fmla="*/ 3118 w 3436"/>
              <a:gd name="T91" fmla="*/ 1909 h 3474"/>
              <a:gd name="T92" fmla="*/ 2749 w 3436"/>
              <a:gd name="T93" fmla="*/ 2063 h 3474"/>
              <a:gd name="T94" fmla="*/ 2676 w 3436"/>
              <a:gd name="T95" fmla="*/ 3371 h 3474"/>
              <a:gd name="T96" fmla="*/ 2453 w 3436"/>
              <a:gd name="T97" fmla="*/ 3474 h 3474"/>
              <a:gd name="T98" fmla="*/ 790 w 3436"/>
              <a:gd name="T99" fmla="*/ 3401 h 3474"/>
              <a:gd name="T100" fmla="*/ 687 w 3436"/>
              <a:gd name="T101" fmla="*/ 3177 h 3474"/>
              <a:gd name="T102" fmla="*/ 373 w 3436"/>
              <a:gd name="T103" fmla="*/ 1946 h 3474"/>
              <a:gd name="T104" fmla="*/ 102 w 3436"/>
              <a:gd name="T105" fmla="*/ 1660 h 3474"/>
              <a:gd name="T106" fmla="*/ 0 w 3436"/>
              <a:gd name="T107" fmla="*/ 1266 h 3474"/>
              <a:gd name="T108" fmla="*/ 110 w 3436"/>
              <a:gd name="T109" fmla="*/ 859 h 3474"/>
              <a:gd name="T110" fmla="*/ 398 w 3436"/>
              <a:gd name="T111" fmla="*/ 570 h 3474"/>
              <a:gd name="T112" fmla="*/ 801 w 3436"/>
              <a:gd name="T113" fmla="*/ 460 h 3474"/>
              <a:gd name="T114" fmla="*/ 1109 w 3436"/>
              <a:gd name="T115" fmla="*/ 200 h 3474"/>
              <a:gd name="T116" fmla="*/ 1500 w 3436"/>
              <a:gd name="T117" fmla="*/ 24 h 34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436" h="3474">
                <a:moveTo>
                  <a:pt x="1229" y="1947"/>
                </a:moveTo>
                <a:lnTo>
                  <a:pt x="1170" y="1981"/>
                </a:lnTo>
                <a:lnTo>
                  <a:pt x="1110" y="2009"/>
                </a:lnTo>
                <a:lnTo>
                  <a:pt x="1047" y="2033"/>
                </a:lnTo>
                <a:lnTo>
                  <a:pt x="982" y="2051"/>
                </a:lnTo>
                <a:lnTo>
                  <a:pt x="915" y="2063"/>
                </a:lnTo>
                <a:lnTo>
                  <a:pt x="915" y="3177"/>
                </a:lnTo>
                <a:lnTo>
                  <a:pt x="918" y="3195"/>
                </a:lnTo>
                <a:lnTo>
                  <a:pt x="925" y="3210"/>
                </a:lnTo>
                <a:lnTo>
                  <a:pt x="936" y="3224"/>
                </a:lnTo>
                <a:lnTo>
                  <a:pt x="950" y="3236"/>
                </a:lnTo>
                <a:lnTo>
                  <a:pt x="966" y="3242"/>
                </a:lnTo>
                <a:lnTo>
                  <a:pt x="984" y="3245"/>
                </a:lnTo>
                <a:lnTo>
                  <a:pt x="2453" y="3245"/>
                </a:lnTo>
                <a:lnTo>
                  <a:pt x="2470" y="3242"/>
                </a:lnTo>
                <a:lnTo>
                  <a:pt x="2486" y="3236"/>
                </a:lnTo>
                <a:lnTo>
                  <a:pt x="2500" y="3224"/>
                </a:lnTo>
                <a:lnTo>
                  <a:pt x="2512" y="3210"/>
                </a:lnTo>
                <a:lnTo>
                  <a:pt x="2518" y="3195"/>
                </a:lnTo>
                <a:lnTo>
                  <a:pt x="2521" y="3177"/>
                </a:lnTo>
                <a:lnTo>
                  <a:pt x="2521" y="2063"/>
                </a:lnTo>
                <a:lnTo>
                  <a:pt x="2455" y="2051"/>
                </a:lnTo>
                <a:lnTo>
                  <a:pt x="2389" y="2033"/>
                </a:lnTo>
                <a:lnTo>
                  <a:pt x="2326" y="2009"/>
                </a:lnTo>
                <a:lnTo>
                  <a:pt x="2266" y="1981"/>
                </a:lnTo>
                <a:lnTo>
                  <a:pt x="2207" y="1947"/>
                </a:lnTo>
                <a:lnTo>
                  <a:pt x="2143" y="1979"/>
                </a:lnTo>
                <a:lnTo>
                  <a:pt x="2076" y="2006"/>
                </a:lnTo>
                <a:lnTo>
                  <a:pt x="2008" y="2030"/>
                </a:lnTo>
                <a:lnTo>
                  <a:pt x="1938" y="2048"/>
                </a:lnTo>
                <a:lnTo>
                  <a:pt x="1865" y="2060"/>
                </a:lnTo>
                <a:lnTo>
                  <a:pt x="1792" y="2069"/>
                </a:lnTo>
                <a:lnTo>
                  <a:pt x="1718" y="2071"/>
                </a:lnTo>
                <a:lnTo>
                  <a:pt x="1644" y="2069"/>
                </a:lnTo>
                <a:lnTo>
                  <a:pt x="1570" y="2060"/>
                </a:lnTo>
                <a:lnTo>
                  <a:pt x="1498" y="2048"/>
                </a:lnTo>
                <a:lnTo>
                  <a:pt x="1429" y="2030"/>
                </a:lnTo>
                <a:lnTo>
                  <a:pt x="1360" y="2006"/>
                </a:lnTo>
                <a:lnTo>
                  <a:pt x="1294" y="1979"/>
                </a:lnTo>
                <a:lnTo>
                  <a:pt x="1229" y="1947"/>
                </a:lnTo>
                <a:close/>
                <a:moveTo>
                  <a:pt x="1718" y="229"/>
                </a:moveTo>
                <a:lnTo>
                  <a:pt x="1651" y="232"/>
                </a:lnTo>
                <a:lnTo>
                  <a:pt x="1586" y="240"/>
                </a:lnTo>
                <a:lnTo>
                  <a:pt x="1523" y="253"/>
                </a:lnTo>
                <a:lnTo>
                  <a:pt x="1460" y="272"/>
                </a:lnTo>
                <a:lnTo>
                  <a:pt x="1399" y="296"/>
                </a:lnTo>
                <a:lnTo>
                  <a:pt x="1341" y="324"/>
                </a:lnTo>
                <a:lnTo>
                  <a:pt x="1285" y="357"/>
                </a:lnTo>
                <a:lnTo>
                  <a:pt x="1233" y="394"/>
                </a:lnTo>
                <a:lnTo>
                  <a:pt x="1182" y="436"/>
                </a:lnTo>
                <a:lnTo>
                  <a:pt x="1136" y="481"/>
                </a:lnTo>
                <a:lnTo>
                  <a:pt x="1092" y="531"/>
                </a:lnTo>
                <a:lnTo>
                  <a:pt x="1053" y="584"/>
                </a:lnTo>
                <a:lnTo>
                  <a:pt x="1019" y="641"/>
                </a:lnTo>
                <a:lnTo>
                  <a:pt x="1005" y="661"/>
                </a:lnTo>
                <a:lnTo>
                  <a:pt x="987" y="677"/>
                </a:lnTo>
                <a:lnTo>
                  <a:pt x="968" y="689"/>
                </a:lnTo>
                <a:lnTo>
                  <a:pt x="946" y="696"/>
                </a:lnTo>
                <a:lnTo>
                  <a:pt x="923" y="699"/>
                </a:lnTo>
                <a:lnTo>
                  <a:pt x="899" y="698"/>
                </a:lnTo>
                <a:lnTo>
                  <a:pt x="850" y="692"/>
                </a:lnTo>
                <a:lnTo>
                  <a:pt x="801" y="690"/>
                </a:lnTo>
                <a:lnTo>
                  <a:pt x="739" y="693"/>
                </a:lnTo>
                <a:lnTo>
                  <a:pt x="679" y="702"/>
                </a:lnTo>
                <a:lnTo>
                  <a:pt x="620" y="719"/>
                </a:lnTo>
                <a:lnTo>
                  <a:pt x="565" y="741"/>
                </a:lnTo>
                <a:lnTo>
                  <a:pt x="512" y="768"/>
                </a:lnTo>
                <a:lnTo>
                  <a:pt x="463" y="801"/>
                </a:lnTo>
                <a:lnTo>
                  <a:pt x="418" y="838"/>
                </a:lnTo>
                <a:lnTo>
                  <a:pt x="376" y="880"/>
                </a:lnTo>
                <a:lnTo>
                  <a:pt x="338" y="926"/>
                </a:lnTo>
                <a:lnTo>
                  <a:pt x="307" y="976"/>
                </a:lnTo>
                <a:lnTo>
                  <a:pt x="279" y="1028"/>
                </a:lnTo>
                <a:lnTo>
                  <a:pt x="257" y="1084"/>
                </a:lnTo>
                <a:lnTo>
                  <a:pt x="241" y="1142"/>
                </a:lnTo>
                <a:lnTo>
                  <a:pt x="232" y="1203"/>
                </a:lnTo>
                <a:lnTo>
                  <a:pt x="228" y="1266"/>
                </a:lnTo>
                <a:lnTo>
                  <a:pt x="232" y="1328"/>
                </a:lnTo>
                <a:lnTo>
                  <a:pt x="241" y="1389"/>
                </a:lnTo>
                <a:lnTo>
                  <a:pt x="257" y="1448"/>
                </a:lnTo>
                <a:lnTo>
                  <a:pt x="279" y="1503"/>
                </a:lnTo>
                <a:lnTo>
                  <a:pt x="307" y="1556"/>
                </a:lnTo>
                <a:lnTo>
                  <a:pt x="338" y="1606"/>
                </a:lnTo>
                <a:lnTo>
                  <a:pt x="376" y="1651"/>
                </a:lnTo>
                <a:lnTo>
                  <a:pt x="418" y="1694"/>
                </a:lnTo>
                <a:lnTo>
                  <a:pt x="463" y="1731"/>
                </a:lnTo>
                <a:lnTo>
                  <a:pt x="512" y="1764"/>
                </a:lnTo>
                <a:lnTo>
                  <a:pt x="565" y="1790"/>
                </a:lnTo>
                <a:lnTo>
                  <a:pt x="620" y="1812"/>
                </a:lnTo>
                <a:lnTo>
                  <a:pt x="679" y="1828"/>
                </a:lnTo>
                <a:lnTo>
                  <a:pt x="739" y="1839"/>
                </a:lnTo>
                <a:lnTo>
                  <a:pt x="801" y="1842"/>
                </a:lnTo>
                <a:lnTo>
                  <a:pt x="858" y="1839"/>
                </a:lnTo>
                <a:lnTo>
                  <a:pt x="914" y="1830"/>
                </a:lnTo>
                <a:lnTo>
                  <a:pt x="969" y="1817"/>
                </a:lnTo>
                <a:lnTo>
                  <a:pt x="1022" y="1798"/>
                </a:lnTo>
                <a:lnTo>
                  <a:pt x="971" y="1748"/>
                </a:lnTo>
                <a:lnTo>
                  <a:pt x="924" y="1695"/>
                </a:lnTo>
                <a:lnTo>
                  <a:pt x="880" y="1639"/>
                </a:lnTo>
                <a:lnTo>
                  <a:pt x="841" y="1579"/>
                </a:lnTo>
                <a:lnTo>
                  <a:pt x="806" y="1517"/>
                </a:lnTo>
                <a:lnTo>
                  <a:pt x="774" y="1451"/>
                </a:lnTo>
                <a:lnTo>
                  <a:pt x="748" y="1383"/>
                </a:lnTo>
                <a:lnTo>
                  <a:pt x="725" y="1313"/>
                </a:lnTo>
                <a:lnTo>
                  <a:pt x="721" y="1290"/>
                </a:lnTo>
                <a:lnTo>
                  <a:pt x="721" y="1267"/>
                </a:lnTo>
                <a:lnTo>
                  <a:pt x="726" y="1246"/>
                </a:lnTo>
                <a:lnTo>
                  <a:pt x="736" y="1226"/>
                </a:lnTo>
                <a:lnTo>
                  <a:pt x="749" y="1208"/>
                </a:lnTo>
                <a:lnTo>
                  <a:pt x="764" y="1192"/>
                </a:lnTo>
                <a:lnTo>
                  <a:pt x="783" y="1180"/>
                </a:lnTo>
                <a:lnTo>
                  <a:pt x="805" y="1172"/>
                </a:lnTo>
                <a:lnTo>
                  <a:pt x="828" y="1167"/>
                </a:lnTo>
                <a:lnTo>
                  <a:pt x="850" y="1168"/>
                </a:lnTo>
                <a:lnTo>
                  <a:pt x="871" y="1174"/>
                </a:lnTo>
                <a:lnTo>
                  <a:pt x="891" y="1182"/>
                </a:lnTo>
                <a:lnTo>
                  <a:pt x="909" y="1195"/>
                </a:lnTo>
                <a:lnTo>
                  <a:pt x="925" y="1211"/>
                </a:lnTo>
                <a:lnTo>
                  <a:pt x="936" y="1230"/>
                </a:lnTo>
                <a:lnTo>
                  <a:pt x="945" y="1251"/>
                </a:lnTo>
                <a:lnTo>
                  <a:pt x="966" y="1316"/>
                </a:lnTo>
                <a:lnTo>
                  <a:pt x="991" y="1377"/>
                </a:lnTo>
                <a:lnTo>
                  <a:pt x="1021" y="1435"/>
                </a:lnTo>
                <a:lnTo>
                  <a:pt x="1055" y="1490"/>
                </a:lnTo>
                <a:lnTo>
                  <a:pt x="1094" y="1542"/>
                </a:lnTo>
                <a:lnTo>
                  <a:pt x="1137" y="1591"/>
                </a:lnTo>
                <a:lnTo>
                  <a:pt x="1183" y="1636"/>
                </a:lnTo>
                <a:lnTo>
                  <a:pt x="1233" y="1677"/>
                </a:lnTo>
                <a:lnTo>
                  <a:pt x="1285" y="1714"/>
                </a:lnTo>
                <a:lnTo>
                  <a:pt x="1341" y="1747"/>
                </a:lnTo>
                <a:lnTo>
                  <a:pt x="1399" y="1775"/>
                </a:lnTo>
                <a:lnTo>
                  <a:pt x="1459" y="1799"/>
                </a:lnTo>
                <a:lnTo>
                  <a:pt x="1522" y="1818"/>
                </a:lnTo>
                <a:lnTo>
                  <a:pt x="1586" y="1830"/>
                </a:lnTo>
                <a:lnTo>
                  <a:pt x="1651" y="1839"/>
                </a:lnTo>
                <a:lnTo>
                  <a:pt x="1718" y="1842"/>
                </a:lnTo>
                <a:lnTo>
                  <a:pt x="1785" y="1839"/>
                </a:lnTo>
                <a:lnTo>
                  <a:pt x="1850" y="1830"/>
                </a:lnTo>
                <a:lnTo>
                  <a:pt x="1915" y="1818"/>
                </a:lnTo>
                <a:lnTo>
                  <a:pt x="1977" y="1799"/>
                </a:lnTo>
                <a:lnTo>
                  <a:pt x="2037" y="1775"/>
                </a:lnTo>
                <a:lnTo>
                  <a:pt x="2095" y="1747"/>
                </a:lnTo>
                <a:lnTo>
                  <a:pt x="2151" y="1714"/>
                </a:lnTo>
                <a:lnTo>
                  <a:pt x="2204" y="1677"/>
                </a:lnTo>
                <a:lnTo>
                  <a:pt x="2253" y="1636"/>
                </a:lnTo>
                <a:lnTo>
                  <a:pt x="2300" y="1591"/>
                </a:lnTo>
                <a:lnTo>
                  <a:pt x="2342" y="1542"/>
                </a:lnTo>
                <a:lnTo>
                  <a:pt x="2381" y="1490"/>
                </a:lnTo>
                <a:lnTo>
                  <a:pt x="2415" y="1435"/>
                </a:lnTo>
                <a:lnTo>
                  <a:pt x="2445" y="1377"/>
                </a:lnTo>
                <a:lnTo>
                  <a:pt x="2470" y="1316"/>
                </a:lnTo>
                <a:lnTo>
                  <a:pt x="2492" y="1251"/>
                </a:lnTo>
                <a:lnTo>
                  <a:pt x="2500" y="1230"/>
                </a:lnTo>
                <a:lnTo>
                  <a:pt x="2512" y="1211"/>
                </a:lnTo>
                <a:lnTo>
                  <a:pt x="2527" y="1195"/>
                </a:lnTo>
                <a:lnTo>
                  <a:pt x="2545" y="1182"/>
                </a:lnTo>
                <a:lnTo>
                  <a:pt x="2565" y="1174"/>
                </a:lnTo>
                <a:lnTo>
                  <a:pt x="2586" y="1168"/>
                </a:lnTo>
                <a:lnTo>
                  <a:pt x="2609" y="1167"/>
                </a:lnTo>
                <a:lnTo>
                  <a:pt x="2632" y="1172"/>
                </a:lnTo>
                <a:lnTo>
                  <a:pt x="2653" y="1180"/>
                </a:lnTo>
                <a:lnTo>
                  <a:pt x="2672" y="1192"/>
                </a:lnTo>
                <a:lnTo>
                  <a:pt x="2688" y="1208"/>
                </a:lnTo>
                <a:lnTo>
                  <a:pt x="2700" y="1226"/>
                </a:lnTo>
                <a:lnTo>
                  <a:pt x="2710" y="1246"/>
                </a:lnTo>
                <a:lnTo>
                  <a:pt x="2714" y="1267"/>
                </a:lnTo>
                <a:lnTo>
                  <a:pt x="2715" y="1290"/>
                </a:lnTo>
                <a:lnTo>
                  <a:pt x="2711" y="1313"/>
                </a:lnTo>
                <a:lnTo>
                  <a:pt x="2689" y="1383"/>
                </a:lnTo>
                <a:lnTo>
                  <a:pt x="2662" y="1451"/>
                </a:lnTo>
                <a:lnTo>
                  <a:pt x="2631" y="1517"/>
                </a:lnTo>
                <a:lnTo>
                  <a:pt x="2595" y="1579"/>
                </a:lnTo>
                <a:lnTo>
                  <a:pt x="2556" y="1639"/>
                </a:lnTo>
                <a:lnTo>
                  <a:pt x="2513" y="1695"/>
                </a:lnTo>
                <a:lnTo>
                  <a:pt x="2465" y="1748"/>
                </a:lnTo>
                <a:lnTo>
                  <a:pt x="2415" y="1798"/>
                </a:lnTo>
                <a:lnTo>
                  <a:pt x="2467" y="1817"/>
                </a:lnTo>
                <a:lnTo>
                  <a:pt x="2522" y="1830"/>
                </a:lnTo>
                <a:lnTo>
                  <a:pt x="2578" y="1839"/>
                </a:lnTo>
                <a:lnTo>
                  <a:pt x="2635" y="1842"/>
                </a:lnTo>
                <a:lnTo>
                  <a:pt x="2697" y="1839"/>
                </a:lnTo>
                <a:lnTo>
                  <a:pt x="2757" y="1828"/>
                </a:lnTo>
                <a:lnTo>
                  <a:pt x="2815" y="1812"/>
                </a:lnTo>
                <a:lnTo>
                  <a:pt x="2871" y="1790"/>
                </a:lnTo>
                <a:lnTo>
                  <a:pt x="2924" y="1764"/>
                </a:lnTo>
                <a:lnTo>
                  <a:pt x="2973" y="1731"/>
                </a:lnTo>
                <a:lnTo>
                  <a:pt x="3019" y="1694"/>
                </a:lnTo>
                <a:lnTo>
                  <a:pt x="3060" y="1651"/>
                </a:lnTo>
                <a:lnTo>
                  <a:pt x="3098" y="1606"/>
                </a:lnTo>
                <a:lnTo>
                  <a:pt x="3129" y="1556"/>
                </a:lnTo>
                <a:lnTo>
                  <a:pt x="3157" y="1503"/>
                </a:lnTo>
                <a:lnTo>
                  <a:pt x="3179" y="1448"/>
                </a:lnTo>
                <a:lnTo>
                  <a:pt x="3195" y="1389"/>
                </a:lnTo>
                <a:lnTo>
                  <a:pt x="3204" y="1328"/>
                </a:lnTo>
                <a:lnTo>
                  <a:pt x="3209" y="1266"/>
                </a:lnTo>
                <a:lnTo>
                  <a:pt x="3204" y="1203"/>
                </a:lnTo>
                <a:lnTo>
                  <a:pt x="3195" y="1142"/>
                </a:lnTo>
                <a:lnTo>
                  <a:pt x="3179" y="1084"/>
                </a:lnTo>
                <a:lnTo>
                  <a:pt x="3157" y="1028"/>
                </a:lnTo>
                <a:lnTo>
                  <a:pt x="3129" y="976"/>
                </a:lnTo>
                <a:lnTo>
                  <a:pt x="3098" y="926"/>
                </a:lnTo>
                <a:lnTo>
                  <a:pt x="3060" y="880"/>
                </a:lnTo>
                <a:lnTo>
                  <a:pt x="3019" y="838"/>
                </a:lnTo>
                <a:lnTo>
                  <a:pt x="2973" y="801"/>
                </a:lnTo>
                <a:lnTo>
                  <a:pt x="2924" y="768"/>
                </a:lnTo>
                <a:lnTo>
                  <a:pt x="2871" y="741"/>
                </a:lnTo>
                <a:lnTo>
                  <a:pt x="2815" y="719"/>
                </a:lnTo>
                <a:lnTo>
                  <a:pt x="2757" y="702"/>
                </a:lnTo>
                <a:lnTo>
                  <a:pt x="2697" y="693"/>
                </a:lnTo>
                <a:lnTo>
                  <a:pt x="2635" y="690"/>
                </a:lnTo>
                <a:lnTo>
                  <a:pt x="2586" y="692"/>
                </a:lnTo>
                <a:lnTo>
                  <a:pt x="2537" y="698"/>
                </a:lnTo>
                <a:lnTo>
                  <a:pt x="2514" y="699"/>
                </a:lnTo>
                <a:lnTo>
                  <a:pt x="2490" y="696"/>
                </a:lnTo>
                <a:lnTo>
                  <a:pt x="2468" y="689"/>
                </a:lnTo>
                <a:lnTo>
                  <a:pt x="2449" y="677"/>
                </a:lnTo>
                <a:lnTo>
                  <a:pt x="2431" y="661"/>
                </a:lnTo>
                <a:lnTo>
                  <a:pt x="2418" y="641"/>
                </a:lnTo>
                <a:lnTo>
                  <a:pt x="2383" y="584"/>
                </a:lnTo>
                <a:lnTo>
                  <a:pt x="2344" y="531"/>
                </a:lnTo>
                <a:lnTo>
                  <a:pt x="2301" y="481"/>
                </a:lnTo>
                <a:lnTo>
                  <a:pt x="2254" y="436"/>
                </a:lnTo>
                <a:lnTo>
                  <a:pt x="2204" y="394"/>
                </a:lnTo>
                <a:lnTo>
                  <a:pt x="2151" y="357"/>
                </a:lnTo>
                <a:lnTo>
                  <a:pt x="2095" y="324"/>
                </a:lnTo>
                <a:lnTo>
                  <a:pt x="2037" y="296"/>
                </a:lnTo>
                <a:lnTo>
                  <a:pt x="1976" y="272"/>
                </a:lnTo>
                <a:lnTo>
                  <a:pt x="1914" y="253"/>
                </a:lnTo>
                <a:lnTo>
                  <a:pt x="1849" y="240"/>
                </a:lnTo>
                <a:lnTo>
                  <a:pt x="1784" y="232"/>
                </a:lnTo>
                <a:lnTo>
                  <a:pt x="1718" y="229"/>
                </a:lnTo>
                <a:close/>
                <a:moveTo>
                  <a:pt x="1718" y="0"/>
                </a:moveTo>
                <a:lnTo>
                  <a:pt x="1791" y="2"/>
                </a:lnTo>
                <a:lnTo>
                  <a:pt x="1864" y="10"/>
                </a:lnTo>
                <a:lnTo>
                  <a:pt x="1936" y="24"/>
                </a:lnTo>
                <a:lnTo>
                  <a:pt x="2007" y="42"/>
                </a:lnTo>
                <a:lnTo>
                  <a:pt x="2075" y="64"/>
                </a:lnTo>
                <a:lnTo>
                  <a:pt x="2141" y="91"/>
                </a:lnTo>
                <a:lnTo>
                  <a:pt x="2206" y="123"/>
                </a:lnTo>
                <a:lnTo>
                  <a:pt x="2268" y="160"/>
                </a:lnTo>
                <a:lnTo>
                  <a:pt x="2327" y="200"/>
                </a:lnTo>
                <a:lnTo>
                  <a:pt x="2384" y="245"/>
                </a:lnTo>
                <a:lnTo>
                  <a:pt x="2438" y="294"/>
                </a:lnTo>
                <a:lnTo>
                  <a:pt x="2487" y="347"/>
                </a:lnTo>
                <a:lnTo>
                  <a:pt x="2534" y="403"/>
                </a:lnTo>
                <a:lnTo>
                  <a:pt x="2577" y="462"/>
                </a:lnTo>
                <a:lnTo>
                  <a:pt x="2635" y="460"/>
                </a:lnTo>
                <a:lnTo>
                  <a:pt x="2708" y="463"/>
                </a:lnTo>
                <a:lnTo>
                  <a:pt x="2778" y="474"/>
                </a:lnTo>
                <a:lnTo>
                  <a:pt x="2848" y="490"/>
                </a:lnTo>
                <a:lnTo>
                  <a:pt x="2914" y="511"/>
                </a:lnTo>
                <a:lnTo>
                  <a:pt x="2978" y="538"/>
                </a:lnTo>
                <a:lnTo>
                  <a:pt x="3039" y="570"/>
                </a:lnTo>
                <a:lnTo>
                  <a:pt x="3097" y="608"/>
                </a:lnTo>
                <a:lnTo>
                  <a:pt x="3151" y="650"/>
                </a:lnTo>
                <a:lnTo>
                  <a:pt x="3201" y="696"/>
                </a:lnTo>
                <a:lnTo>
                  <a:pt x="3248" y="747"/>
                </a:lnTo>
                <a:lnTo>
                  <a:pt x="3290" y="802"/>
                </a:lnTo>
                <a:lnTo>
                  <a:pt x="3327" y="859"/>
                </a:lnTo>
                <a:lnTo>
                  <a:pt x="3359" y="921"/>
                </a:lnTo>
                <a:lnTo>
                  <a:pt x="3386" y="985"/>
                </a:lnTo>
                <a:lnTo>
                  <a:pt x="3408" y="1052"/>
                </a:lnTo>
                <a:lnTo>
                  <a:pt x="3424" y="1121"/>
                </a:lnTo>
                <a:lnTo>
                  <a:pt x="3433" y="1193"/>
                </a:lnTo>
                <a:lnTo>
                  <a:pt x="3436" y="1266"/>
                </a:lnTo>
                <a:lnTo>
                  <a:pt x="3433" y="1337"/>
                </a:lnTo>
                <a:lnTo>
                  <a:pt x="3425" y="1406"/>
                </a:lnTo>
                <a:lnTo>
                  <a:pt x="3410" y="1472"/>
                </a:lnTo>
                <a:lnTo>
                  <a:pt x="3390" y="1538"/>
                </a:lnTo>
                <a:lnTo>
                  <a:pt x="3365" y="1600"/>
                </a:lnTo>
                <a:lnTo>
                  <a:pt x="3334" y="1660"/>
                </a:lnTo>
                <a:lnTo>
                  <a:pt x="3299" y="1716"/>
                </a:lnTo>
                <a:lnTo>
                  <a:pt x="3259" y="1770"/>
                </a:lnTo>
                <a:lnTo>
                  <a:pt x="3216" y="1820"/>
                </a:lnTo>
                <a:lnTo>
                  <a:pt x="3168" y="1866"/>
                </a:lnTo>
                <a:lnTo>
                  <a:pt x="3118" y="1909"/>
                </a:lnTo>
                <a:lnTo>
                  <a:pt x="3063" y="1946"/>
                </a:lnTo>
                <a:lnTo>
                  <a:pt x="3005" y="1980"/>
                </a:lnTo>
                <a:lnTo>
                  <a:pt x="2945" y="2008"/>
                </a:lnTo>
                <a:lnTo>
                  <a:pt x="2882" y="2032"/>
                </a:lnTo>
                <a:lnTo>
                  <a:pt x="2816" y="2051"/>
                </a:lnTo>
                <a:lnTo>
                  <a:pt x="2749" y="2063"/>
                </a:lnTo>
                <a:lnTo>
                  <a:pt x="2749" y="3177"/>
                </a:lnTo>
                <a:lnTo>
                  <a:pt x="2746" y="3220"/>
                </a:lnTo>
                <a:lnTo>
                  <a:pt x="2736" y="3262"/>
                </a:lnTo>
                <a:lnTo>
                  <a:pt x="2721" y="3301"/>
                </a:lnTo>
                <a:lnTo>
                  <a:pt x="2701" y="3339"/>
                </a:lnTo>
                <a:lnTo>
                  <a:pt x="2676" y="3371"/>
                </a:lnTo>
                <a:lnTo>
                  <a:pt x="2647" y="3401"/>
                </a:lnTo>
                <a:lnTo>
                  <a:pt x="2614" y="3426"/>
                </a:lnTo>
                <a:lnTo>
                  <a:pt x="2577" y="3447"/>
                </a:lnTo>
                <a:lnTo>
                  <a:pt x="2538" y="3461"/>
                </a:lnTo>
                <a:lnTo>
                  <a:pt x="2496" y="3471"/>
                </a:lnTo>
                <a:lnTo>
                  <a:pt x="2453" y="3474"/>
                </a:lnTo>
                <a:lnTo>
                  <a:pt x="984" y="3474"/>
                </a:lnTo>
                <a:lnTo>
                  <a:pt x="941" y="3471"/>
                </a:lnTo>
                <a:lnTo>
                  <a:pt x="898" y="3461"/>
                </a:lnTo>
                <a:lnTo>
                  <a:pt x="859" y="3447"/>
                </a:lnTo>
                <a:lnTo>
                  <a:pt x="822" y="3426"/>
                </a:lnTo>
                <a:lnTo>
                  <a:pt x="790" y="3401"/>
                </a:lnTo>
                <a:lnTo>
                  <a:pt x="760" y="3371"/>
                </a:lnTo>
                <a:lnTo>
                  <a:pt x="735" y="3339"/>
                </a:lnTo>
                <a:lnTo>
                  <a:pt x="715" y="3301"/>
                </a:lnTo>
                <a:lnTo>
                  <a:pt x="700" y="3262"/>
                </a:lnTo>
                <a:lnTo>
                  <a:pt x="691" y="3220"/>
                </a:lnTo>
                <a:lnTo>
                  <a:pt x="687" y="3177"/>
                </a:lnTo>
                <a:lnTo>
                  <a:pt x="687" y="2063"/>
                </a:lnTo>
                <a:lnTo>
                  <a:pt x="620" y="2051"/>
                </a:lnTo>
                <a:lnTo>
                  <a:pt x="555" y="2032"/>
                </a:lnTo>
                <a:lnTo>
                  <a:pt x="491" y="2008"/>
                </a:lnTo>
                <a:lnTo>
                  <a:pt x="431" y="1980"/>
                </a:lnTo>
                <a:lnTo>
                  <a:pt x="373" y="1946"/>
                </a:lnTo>
                <a:lnTo>
                  <a:pt x="318" y="1909"/>
                </a:lnTo>
                <a:lnTo>
                  <a:pt x="268" y="1866"/>
                </a:lnTo>
                <a:lnTo>
                  <a:pt x="220" y="1820"/>
                </a:lnTo>
                <a:lnTo>
                  <a:pt x="177" y="1770"/>
                </a:lnTo>
                <a:lnTo>
                  <a:pt x="137" y="1716"/>
                </a:lnTo>
                <a:lnTo>
                  <a:pt x="102" y="1660"/>
                </a:lnTo>
                <a:lnTo>
                  <a:pt x="72" y="1600"/>
                </a:lnTo>
                <a:lnTo>
                  <a:pt x="46" y="1538"/>
                </a:lnTo>
                <a:lnTo>
                  <a:pt x="26" y="1472"/>
                </a:lnTo>
                <a:lnTo>
                  <a:pt x="12" y="1406"/>
                </a:lnTo>
                <a:lnTo>
                  <a:pt x="3" y="1337"/>
                </a:lnTo>
                <a:lnTo>
                  <a:pt x="0" y="1266"/>
                </a:lnTo>
                <a:lnTo>
                  <a:pt x="3" y="1193"/>
                </a:lnTo>
                <a:lnTo>
                  <a:pt x="13" y="1121"/>
                </a:lnTo>
                <a:lnTo>
                  <a:pt x="28" y="1052"/>
                </a:lnTo>
                <a:lnTo>
                  <a:pt x="50" y="985"/>
                </a:lnTo>
                <a:lnTo>
                  <a:pt x="77" y="921"/>
                </a:lnTo>
                <a:lnTo>
                  <a:pt x="110" y="859"/>
                </a:lnTo>
                <a:lnTo>
                  <a:pt x="147" y="802"/>
                </a:lnTo>
                <a:lnTo>
                  <a:pt x="189" y="747"/>
                </a:lnTo>
                <a:lnTo>
                  <a:pt x="235" y="696"/>
                </a:lnTo>
                <a:lnTo>
                  <a:pt x="286" y="650"/>
                </a:lnTo>
                <a:lnTo>
                  <a:pt x="340" y="608"/>
                </a:lnTo>
                <a:lnTo>
                  <a:pt x="398" y="570"/>
                </a:lnTo>
                <a:lnTo>
                  <a:pt x="458" y="538"/>
                </a:lnTo>
                <a:lnTo>
                  <a:pt x="522" y="511"/>
                </a:lnTo>
                <a:lnTo>
                  <a:pt x="588" y="490"/>
                </a:lnTo>
                <a:lnTo>
                  <a:pt x="658" y="474"/>
                </a:lnTo>
                <a:lnTo>
                  <a:pt x="729" y="463"/>
                </a:lnTo>
                <a:lnTo>
                  <a:pt x="801" y="460"/>
                </a:lnTo>
                <a:lnTo>
                  <a:pt x="859" y="462"/>
                </a:lnTo>
                <a:lnTo>
                  <a:pt x="903" y="403"/>
                </a:lnTo>
                <a:lnTo>
                  <a:pt x="949" y="347"/>
                </a:lnTo>
                <a:lnTo>
                  <a:pt x="999" y="294"/>
                </a:lnTo>
                <a:lnTo>
                  <a:pt x="1052" y="245"/>
                </a:lnTo>
                <a:lnTo>
                  <a:pt x="1109" y="200"/>
                </a:lnTo>
                <a:lnTo>
                  <a:pt x="1168" y="160"/>
                </a:lnTo>
                <a:lnTo>
                  <a:pt x="1230" y="123"/>
                </a:lnTo>
                <a:lnTo>
                  <a:pt x="1295" y="91"/>
                </a:lnTo>
                <a:lnTo>
                  <a:pt x="1361" y="64"/>
                </a:lnTo>
                <a:lnTo>
                  <a:pt x="1430" y="42"/>
                </a:lnTo>
                <a:lnTo>
                  <a:pt x="1500" y="24"/>
                </a:lnTo>
                <a:lnTo>
                  <a:pt x="1571" y="10"/>
                </a:lnTo>
                <a:lnTo>
                  <a:pt x="1645" y="2"/>
                </a:lnTo>
                <a:lnTo>
                  <a:pt x="1718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535" name="Group 440"/>
          <p:cNvGrpSpPr>
            <a:grpSpLocks noChangeAspect="1"/>
          </p:cNvGrpSpPr>
          <p:nvPr/>
        </p:nvGrpSpPr>
        <p:grpSpPr bwMode="auto">
          <a:xfrm>
            <a:off x="1841468" y="2779821"/>
            <a:ext cx="208648" cy="229513"/>
            <a:chOff x="5662" y="222"/>
            <a:chExt cx="210" cy="23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549" name="Freeform 442"/>
            <p:cNvSpPr>
              <a:spLocks/>
            </p:cNvSpPr>
            <p:nvPr/>
          </p:nvSpPr>
          <p:spPr bwMode="auto">
            <a:xfrm>
              <a:off x="5704" y="222"/>
              <a:ext cx="42" cy="84"/>
            </a:xfrm>
            <a:custGeom>
              <a:avLst/>
              <a:gdLst>
                <a:gd name="T0" fmla="*/ 355 w 630"/>
                <a:gd name="T1" fmla="*/ 4 h 1259"/>
                <a:gd name="T2" fmla="*/ 405 w 630"/>
                <a:gd name="T3" fmla="*/ 27 h 1259"/>
                <a:gd name="T4" fmla="*/ 445 w 630"/>
                <a:gd name="T5" fmla="*/ 67 h 1259"/>
                <a:gd name="T6" fmla="*/ 467 w 630"/>
                <a:gd name="T7" fmla="*/ 117 h 1259"/>
                <a:gd name="T8" fmla="*/ 472 w 630"/>
                <a:gd name="T9" fmla="*/ 170 h 1259"/>
                <a:gd name="T10" fmla="*/ 459 w 630"/>
                <a:gd name="T11" fmla="*/ 222 h 1259"/>
                <a:gd name="T12" fmla="*/ 426 w 630"/>
                <a:gd name="T13" fmla="*/ 268 h 1259"/>
                <a:gd name="T14" fmla="*/ 377 w 630"/>
                <a:gd name="T15" fmla="*/ 320 h 1259"/>
                <a:gd name="T16" fmla="*/ 342 w 630"/>
                <a:gd name="T17" fmla="*/ 365 h 1259"/>
                <a:gd name="T18" fmla="*/ 321 w 630"/>
                <a:gd name="T19" fmla="*/ 413 h 1259"/>
                <a:gd name="T20" fmla="*/ 315 w 630"/>
                <a:gd name="T21" fmla="*/ 472 h 1259"/>
                <a:gd name="T22" fmla="*/ 321 w 630"/>
                <a:gd name="T23" fmla="*/ 530 h 1259"/>
                <a:gd name="T24" fmla="*/ 342 w 630"/>
                <a:gd name="T25" fmla="*/ 578 h 1259"/>
                <a:gd name="T26" fmla="*/ 377 w 630"/>
                <a:gd name="T27" fmla="*/ 623 h 1259"/>
                <a:gd name="T28" fmla="*/ 426 w 630"/>
                <a:gd name="T29" fmla="*/ 675 h 1259"/>
                <a:gd name="T30" fmla="*/ 468 w 630"/>
                <a:gd name="T31" fmla="*/ 717 h 1259"/>
                <a:gd name="T32" fmla="*/ 510 w 630"/>
                <a:gd name="T33" fmla="*/ 766 h 1259"/>
                <a:gd name="T34" fmla="*/ 551 w 630"/>
                <a:gd name="T35" fmla="*/ 821 h 1259"/>
                <a:gd name="T36" fmla="*/ 587 w 630"/>
                <a:gd name="T37" fmla="*/ 887 h 1259"/>
                <a:gd name="T38" fmla="*/ 613 w 630"/>
                <a:gd name="T39" fmla="*/ 963 h 1259"/>
                <a:gd name="T40" fmla="*/ 628 w 630"/>
                <a:gd name="T41" fmla="*/ 1052 h 1259"/>
                <a:gd name="T42" fmla="*/ 627 w 630"/>
                <a:gd name="T43" fmla="*/ 1133 h 1259"/>
                <a:gd name="T44" fmla="*/ 603 w 630"/>
                <a:gd name="T45" fmla="*/ 1190 h 1259"/>
                <a:gd name="T46" fmla="*/ 560 w 630"/>
                <a:gd name="T47" fmla="*/ 1232 h 1259"/>
                <a:gd name="T48" fmla="*/ 504 w 630"/>
                <a:gd name="T49" fmla="*/ 1256 h 1259"/>
                <a:gd name="T50" fmla="*/ 441 w 630"/>
                <a:gd name="T51" fmla="*/ 1256 h 1259"/>
                <a:gd name="T52" fmla="*/ 384 w 630"/>
                <a:gd name="T53" fmla="*/ 1232 h 1259"/>
                <a:gd name="T54" fmla="*/ 342 w 630"/>
                <a:gd name="T55" fmla="*/ 1190 h 1259"/>
                <a:gd name="T56" fmla="*/ 318 w 630"/>
                <a:gd name="T57" fmla="*/ 1133 h 1259"/>
                <a:gd name="T58" fmla="*/ 314 w 630"/>
                <a:gd name="T59" fmla="*/ 1070 h 1259"/>
                <a:gd name="T60" fmla="*/ 300 w 630"/>
                <a:gd name="T61" fmla="*/ 1019 h 1259"/>
                <a:gd name="T62" fmla="*/ 273 w 630"/>
                <a:gd name="T63" fmla="*/ 973 h 1259"/>
                <a:gd name="T64" fmla="*/ 231 w 630"/>
                <a:gd name="T65" fmla="*/ 925 h 1259"/>
                <a:gd name="T66" fmla="*/ 184 w 630"/>
                <a:gd name="T67" fmla="*/ 878 h 1259"/>
                <a:gd name="T68" fmla="*/ 141 w 630"/>
                <a:gd name="T69" fmla="*/ 833 h 1259"/>
                <a:gd name="T70" fmla="*/ 99 w 630"/>
                <a:gd name="T71" fmla="*/ 780 h 1259"/>
                <a:gd name="T72" fmla="*/ 61 w 630"/>
                <a:gd name="T73" fmla="*/ 720 h 1259"/>
                <a:gd name="T74" fmla="*/ 30 w 630"/>
                <a:gd name="T75" fmla="*/ 649 h 1259"/>
                <a:gd name="T76" fmla="*/ 9 w 630"/>
                <a:gd name="T77" fmla="*/ 567 h 1259"/>
                <a:gd name="T78" fmla="*/ 0 w 630"/>
                <a:gd name="T79" fmla="*/ 472 h 1259"/>
                <a:gd name="T80" fmla="*/ 9 w 630"/>
                <a:gd name="T81" fmla="*/ 376 h 1259"/>
                <a:gd name="T82" fmla="*/ 30 w 630"/>
                <a:gd name="T83" fmla="*/ 294 h 1259"/>
                <a:gd name="T84" fmla="*/ 61 w 630"/>
                <a:gd name="T85" fmla="*/ 223 h 1259"/>
                <a:gd name="T86" fmla="*/ 99 w 630"/>
                <a:gd name="T87" fmla="*/ 163 h 1259"/>
                <a:gd name="T88" fmla="*/ 141 w 630"/>
                <a:gd name="T89" fmla="*/ 110 h 1259"/>
                <a:gd name="T90" fmla="*/ 184 w 630"/>
                <a:gd name="T91" fmla="*/ 65 h 1259"/>
                <a:gd name="T92" fmla="*/ 226 w 630"/>
                <a:gd name="T93" fmla="*/ 27 h 1259"/>
                <a:gd name="T94" fmla="*/ 275 w 630"/>
                <a:gd name="T95" fmla="*/ 4 h 1259"/>
                <a:gd name="T96" fmla="*/ 329 w 630"/>
                <a:gd name="T97" fmla="*/ 0 h 1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30" h="1259">
                  <a:moveTo>
                    <a:pt x="329" y="0"/>
                  </a:moveTo>
                  <a:lnTo>
                    <a:pt x="355" y="4"/>
                  </a:lnTo>
                  <a:lnTo>
                    <a:pt x="381" y="14"/>
                  </a:lnTo>
                  <a:lnTo>
                    <a:pt x="405" y="27"/>
                  </a:lnTo>
                  <a:lnTo>
                    <a:pt x="426" y="45"/>
                  </a:lnTo>
                  <a:lnTo>
                    <a:pt x="445" y="67"/>
                  </a:lnTo>
                  <a:lnTo>
                    <a:pt x="459" y="91"/>
                  </a:lnTo>
                  <a:lnTo>
                    <a:pt x="467" y="117"/>
                  </a:lnTo>
                  <a:lnTo>
                    <a:pt x="472" y="143"/>
                  </a:lnTo>
                  <a:lnTo>
                    <a:pt x="472" y="170"/>
                  </a:lnTo>
                  <a:lnTo>
                    <a:pt x="467" y="196"/>
                  </a:lnTo>
                  <a:lnTo>
                    <a:pt x="459" y="222"/>
                  </a:lnTo>
                  <a:lnTo>
                    <a:pt x="445" y="246"/>
                  </a:lnTo>
                  <a:lnTo>
                    <a:pt x="426" y="268"/>
                  </a:lnTo>
                  <a:lnTo>
                    <a:pt x="400" y="295"/>
                  </a:lnTo>
                  <a:lnTo>
                    <a:pt x="377" y="320"/>
                  </a:lnTo>
                  <a:lnTo>
                    <a:pt x="357" y="343"/>
                  </a:lnTo>
                  <a:lnTo>
                    <a:pt x="342" y="365"/>
                  </a:lnTo>
                  <a:lnTo>
                    <a:pt x="330" y="389"/>
                  </a:lnTo>
                  <a:lnTo>
                    <a:pt x="321" y="413"/>
                  </a:lnTo>
                  <a:lnTo>
                    <a:pt x="317" y="440"/>
                  </a:lnTo>
                  <a:lnTo>
                    <a:pt x="315" y="472"/>
                  </a:lnTo>
                  <a:lnTo>
                    <a:pt x="317" y="503"/>
                  </a:lnTo>
                  <a:lnTo>
                    <a:pt x="321" y="530"/>
                  </a:lnTo>
                  <a:lnTo>
                    <a:pt x="330" y="554"/>
                  </a:lnTo>
                  <a:lnTo>
                    <a:pt x="342" y="578"/>
                  </a:lnTo>
                  <a:lnTo>
                    <a:pt x="357" y="600"/>
                  </a:lnTo>
                  <a:lnTo>
                    <a:pt x="377" y="623"/>
                  </a:lnTo>
                  <a:lnTo>
                    <a:pt x="400" y="648"/>
                  </a:lnTo>
                  <a:lnTo>
                    <a:pt x="426" y="675"/>
                  </a:lnTo>
                  <a:lnTo>
                    <a:pt x="447" y="695"/>
                  </a:lnTo>
                  <a:lnTo>
                    <a:pt x="468" y="717"/>
                  </a:lnTo>
                  <a:lnTo>
                    <a:pt x="489" y="740"/>
                  </a:lnTo>
                  <a:lnTo>
                    <a:pt x="510" y="766"/>
                  </a:lnTo>
                  <a:lnTo>
                    <a:pt x="531" y="793"/>
                  </a:lnTo>
                  <a:lnTo>
                    <a:pt x="551" y="821"/>
                  </a:lnTo>
                  <a:lnTo>
                    <a:pt x="570" y="853"/>
                  </a:lnTo>
                  <a:lnTo>
                    <a:pt x="587" y="887"/>
                  </a:lnTo>
                  <a:lnTo>
                    <a:pt x="601" y="924"/>
                  </a:lnTo>
                  <a:lnTo>
                    <a:pt x="613" y="963"/>
                  </a:lnTo>
                  <a:lnTo>
                    <a:pt x="622" y="1006"/>
                  </a:lnTo>
                  <a:lnTo>
                    <a:pt x="628" y="1052"/>
                  </a:lnTo>
                  <a:lnTo>
                    <a:pt x="630" y="1102"/>
                  </a:lnTo>
                  <a:lnTo>
                    <a:pt x="627" y="1133"/>
                  </a:lnTo>
                  <a:lnTo>
                    <a:pt x="617" y="1162"/>
                  </a:lnTo>
                  <a:lnTo>
                    <a:pt x="603" y="1190"/>
                  </a:lnTo>
                  <a:lnTo>
                    <a:pt x="584" y="1213"/>
                  </a:lnTo>
                  <a:lnTo>
                    <a:pt x="560" y="1232"/>
                  </a:lnTo>
                  <a:lnTo>
                    <a:pt x="534" y="1246"/>
                  </a:lnTo>
                  <a:lnTo>
                    <a:pt x="504" y="1256"/>
                  </a:lnTo>
                  <a:lnTo>
                    <a:pt x="472" y="1259"/>
                  </a:lnTo>
                  <a:lnTo>
                    <a:pt x="441" y="1256"/>
                  </a:lnTo>
                  <a:lnTo>
                    <a:pt x="412" y="1246"/>
                  </a:lnTo>
                  <a:lnTo>
                    <a:pt x="384" y="1232"/>
                  </a:lnTo>
                  <a:lnTo>
                    <a:pt x="361" y="1213"/>
                  </a:lnTo>
                  <a:lnTo>
                    <a:pt x="342" y="1190"/>
                  </a:lnTo>
                  <a:lnTo>
                    <a:pt x="328" y="1162"/>
                  </a:lnTo>
                  <a:lnTo>
                    <a:pt x="318" y="1133"/>
                  </a:lnTo>
                  <a:lnTo>
                    <a:pt x="315" y="1102"/>
                  </a:lnTo>
                  <a:lnTo>
                    <a:pt x="314" y="1070"/>
                  </a:lnTo>
                  <a:lnTo>
                    <a:pt x="309" y="1043"/>
                  </a:lnTo>
                  <a:lnTo>
                    <a:pt x="300" y="1019"/>
                  </a:lnTo>
                  <a:lnTo>
                    <a:pt x="289" y="995"/>
                  </a:lnTo>
                  <a:lnTo>
                    <a:pt x="273" y="973"/>
                  </a:lnTo>
                  <a:lnTo>
                    <a:pt x="254" y="950"/>
                  </a:lnTo>
                  <a:lnTo>
                    <a:pt x="231" y="925"/>
                  </a:lnTo>
                  <a:lnTo>
                    <a:pt x="204" y="898"/>
                  </a:lnTo>
                  <a:lnTo>
                    <a:pt x="184" y="878"/>
                  </a:lnTo>
                  <a:lnTo>
                    <a:pt x="163" y="856"/>
                  </a:lnTo>
                  <a:lnTo>
                    <a:pt x="141" y="833"/>
                  </a:lnTo>
                  <a:lnTo>
                    <a:pt x="120" y="808"/>
                  </a:lnTo>
                  <a:lnTo>
                    <a:pt x="99" y="780"/>
                  </a:lnTo>
                  <a:lnTo>
                    <a:pt x="80" y="752"/>
                  </a:lnTo>
                  <a:lnTo>
                    <a:pt x="61" y="720"/>
                  </a:lnTo>
                  <a:lnTo>
                    <a:pt x="44" y="686"/>
                  </a:lnTo>
                  <a:lnTo>
                    <a:pt x="30" y="649"/>
                  </a:lnTo>
                  <a:lnTo>
                    <a:pt x="17" y="610"/>
                  </a:lnTo>
                  <a:lnTo>
                    <a:pt x="9" y="567"/>
                  </a:lnTo>
                  <a:lnTo>
                    <a:pt x="2" y="521"/>
                  </a:lnTo>
                  <a:lnTo>
                    <a:pt x="0" y="472"/>
                  </a:lnTo>
                  <a:lnTo>
                    <a:pt x="2" y="422"/>
                  </a:lnTo>
                  <a:lnTo>
                    <a:pt x="9" y="376"/>
                  </a:lnTo>
                  <a:lnTo>
                    <a:pt x="17" y="333"/>
                  </a:lnTo>
                  <a:lnTo>
                    <a:pt x="30" y="294"/>
                  </a:lnTo>
                  <a:lnTo>
                    <a:pt x="44" y="257"/>
                  </a:lnTo>
                  <a:lnTo>
                    <a:pt x="61" y="223"/>
                  </a:lnTo>
                  <a:lnTo>
                    <a:pt x="80" y="191"/>
                  </a:lnTo>
                  <a:lnTo>
                    <a:pt x="99" y="163"/>
                  </a:lnTo>
                  <a:lnTo>
                    <a:pt x="120" y="136"/>
                  </a:lnTo>
                  <a:lnTo>
                    <a:pt x="141" y="110"/>
                  </a:lnTo>
                  <a:lnTo>
                    <a:pt x="163" y="87"/>
                  </a:lnTo>
                  <a:lnTo>
                    <a:pt x="184" y="65"/>
                  </a:lnTo>
                  <a:lnTo>
                    <a:pt x="204" y="45"/>
                  </a:lnTo>
                  <a:lnTo>
                    <a:pt x="226" y="27"/>
                  </a:lnTo>
                  <a:lnTo>
                    <a:pt x="250" y="14"/>
                  </a:lnTo>
                  <a:lnTo>
                    <a:pt x="275" y="4"/>
                  </a:lnTo>
                  <a:lnTo>
                    <a:pt x="301" y="0"/>
                  </a:lnTo>
                  <a:lnTo>
                    <a:pt x="3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0" name="Freeform 443"/>
            <p:cNvSpPr>
              <a:spLocks/>
            </p:cNvSpPr>
            <p:nvPr/>
          </p:nvSpPr>
          <p:spPr bwMode="auto">
            <a:xfrm>
              <a:off x="5753" y="222"/>
              <a:ext cx="42" cy="84"/>
            </a:xfrm>
            <a:custGeom>
              <a:avLst/>
              <a:gdLst>
                <a:gd name="T0" fmla="*/ 354 w 629"/>
                <a:gd name="T1" fmla="*/ 4 h 1259"/>
                <a:gd name="T2" fmla="*/ 404 w 629"/>
                <a:gd name="T3" fmla="*/ 27 h 1259"/>
                <a:gd name="T4" fmla="*/ 444 w 629"/>
                <a:gd name="T5" fmla="*/ 67 h 1259"/>
                <a:gd name="T6" fmla="*/ 466 w 629"/>
                <a:gd name="T7" fmla="*/ 117 h 1259"/>
                <a:gd name="T8" fmla="*/ 472 w 629"/>
                <a:gd name="T9" fmla="*/ 170 h 1259"/>
                <a:gd name="T10" fmla="*/ 458 w 629"/>
                <a:gd name="T11" fmla="*/ 222 h 1259"/>
                <a:gd name="T12" fmla="*/ 425 w 629"/>
                <a:gd name="T13" fmla="*/ 268 h 1259"/>
                <a:gd name="T14" fmla="*/ 376 w 629"/>
                <a:gd name="T15" fmla="*/ 320 h 1259"/>
                <a:gd name="T16" fmla="*/ 342 w 629"/>
                <a:gd name="T17" fmla="*/ 365 h 1259"/>
                <a:gd name="T18" fmla="*/ 321 w 629"/>
                <a:gd name="T19" fmla="*/ 413 h 1259"/>
                <a:gd name="T20" fmla="*/ 314 w 629"/>
                <a:gd name="T21" fmla="*/ 472 h 1259"/>
                <a:gd name="T22" fmla="*/ 321 w 629"/>
                <a:gd name="T23" fmla="*/ 530 h 1259"/>
                <a:gd name="T24" fmla="*/ 342 w 629"/>
                <a:gd name="T25" fmla="*/ 578 h 1259"/>
                <a:gd name="T26" fmla="*/ 376 w 629"/>
                <a:gd name="T27" fmla="*/ 623 h 1259"/>
                <a:gd name="T28" fmla="*/ 425 w 629"/>
                <a:gd name="T29" fmla="*/ 675 h 1259"/>
                <a:gd name="T30" fmla="*/ 467 w 629"/>
                <a:gd name="T31" fmla="*/ 717 h 1259"/>
                <a:gd name="T32" fmla="*/ 509 w 629"/>
                <a:gd name="T33" fmla="*/ 766 h 1259"/>
                <a:gd name="T34" fmla="*/ 550 w 629"/>
                <a:gd name="T35" fmla="*/ 821 h 1259"/>
                <a:gd name="T36" fmla="*/ 586 w 629"/>
                <a:gd name="T37" fmla="*/ 887 h 1259"/>
                <a:gd name="T38" fmla="*/ 612 w 629"/>
                <a:gd name="T39" fmla="*/ 963 h 1259"/>
                <a:gd name="T40" fmla="*/ 627 w 629"/>
                <a:gd name="T41" fmla="*/ 1052 h 1259"/>
                <a:gd name="T42" fmla="*/ 626 w 629"/>
                <a:gd name="T43" fmla="*/ 1133 h 1259"/>
                <a:gd name="T44" fmla="*/ 603 w 629"/>
                <a:gd name="T45" fmla="*/ 1190 h 1259"/>
                <a:gd name="T46" fmla="*/ 560 w 629"/>
                <a:gd name="T47" fmla="*/ 1232 h 1259"/>
                <a:gd name="T48" fmla="*/ 503 w 629"/>
                <a:gd name="T49" fmla="*/ 1256 h 1259"/>
                <a:gd name="T50" fmla="*/ 440 w 629"/>
                <a:gd name="T51" fmla="*/ 1256 h 1259"/>
                <a:gd name="T52" fmla="*/ 384 w 629"/>
                <a:gd name="T53" fmla="*/ 1232 h 1259"/>
                <a:gd name="T54" fmla="*/ 342 w 629"/>
                <a:gd name="T55" fmla="*/ 1190 h 1259"/>
                <a:gd name="T56" fmla="*/ 317 w 629"/>
                <a:gd name="T57" fmla="*/ 1133 h 1259"/>
                <a:gd name="T58" fmla="*/ 313 w 629"/>
                <a:gd name="T59" fmla="*/ 1070 h 1259"/>
                <a:gd name="T60" fmla="*/ 300 w 629"/>
                <a:gd name="T61" fmla="*/ 1019 h 1259"/>
                <a:gd name="T62" fmla="*/ 272 w 629"/>
                <a:gd name="T63" fmla="*/ 973 h 1259"/>
                <a:gd name="T64" fmla="*/ 230 w 629"/>
                <a:gd name="T65" fmla="*/ 925 h 1259"/>
                <a:gd name="T66" fmla="*/ 183 w 629"/>
                <a:gd name="T67" fmla="*/ 878 h 1259"/>
                <a:gd name="T68" fmla="*/ 140 w 629"/>
                <a:gd name="T69" fmla="*/ 833 h 1259"/>
                <a:gd name="T70" fmla="*/ 98 w 629"/>
                <a:gd name="T71" fmla="*/ 780 h 1259"/>
                <a:gd name="T72" fmla="*/ 60 w 629"/>
                <a:gd name="T73" fmla="*/ 720 h 1259"/>
                <a:gd name="T74" fmla="*/ 29 w 629"/>
                <a:gd name="T75" fmla="*/ 649 h 1259"/>
                <a:gd name="T76" fmla="*/ 8 w 629"/>
                <a:gd name="T77" fmla="*/ 567 h 1259"/>
                <a:gd name="T78" fmla="*/ 0 w 629"/>
                <a:gd name="T79" fmla="*/ 472 h 1259"/>
                <a:gd name="T80" fmla="*/ 8 w 629"/>
                <a:gd name="T81" fmla="*/ 376 h 1259"/>
                <a:gd name="T82" fmla="*/ 29 w 629"/>
                <a:gd name="T83" fmla="*/ 294 h 1259"/>
                <a:gd name="T84" fmla="*/ 60 w 629"/>
                <a:gd name="T85" fmla="*/ 223 h 1259"/>
                <a:gd name="T86" fmla="*/ 98 w 629"/>
                <a:gd name="T87" fmla="*/ 163 h 1259"/>
                <a:gd name="T88" fmla="*/ 140 w 629"/>
                <a:gd name="T89" fmla="*/ 110 h 1259"/>
                <a:gd name="T90" fmla="*/ 183 w 629"/>
                <a:gd name="T91" fmla="*/ 65 h 1259"/>
                <a:gd name="T92" fmla="*/ 225 w 629"/>
                <a:gd name="T93" fmla="*/ 27 h 1259"/>
                <a:gd name="T94" fmla="*/ 274 w 629"/>
                <a:gd name="T95" fmla="*/ 4 h 1259"/>
                <a:gd name="T96" fmla="*/ 328 w 629"/>
                <a:gd name="T97" fmla="*/ 0 h 1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29" h="1259">
                  <a:moveTo>
                    <a:pt x="328" y="0"/>
                  </a:moveTo>
                  <a:lnTo>
                    <a:pt x="354" y="4"/>
                  </a:lnTo>
                  <a:lnTo>
                    <a:pt x="380" y="14"/>
                  </a:lnTo>
                  <a:lnTo>
                    <a:pt x="404" y="27"/>
                  </a:lnTo>
                  <a:lnTo>
                    <a:pt x="425" y="45"/>
                  </a:lnTo>
                  <a:lnTo>
                    <a:pt x="444" y="67"/>
                  </a:lnTo>
                  <a:lnTo>
                    <a:pt x="458" y="91"/>
                  </a:lnTo>
                  <a:lnTo>
                    <a:pt x="466" y="117"/>
                  </a:lnTo>
                  <a:lnTo>
                    <a:pt x="472" y="143"/>
                  </a:lnTo>
                  <a:lnTo>
                    <a:pt x="472" y="170"/>
                  </a:lnTo>
                  <a:lnTo>
                    <a:pt x="466" y="196"/>
                  </a:lnTo>
                  <a:lnTo>
                    <a:pt x="458" y="222"/>
                  </a:lnTo>
                  <a:lnTo>
                    <a:pt x="444" y="246"/>
                  </a:lnTo>
                  <a:lnTo>
                    <a:pt x="425" y="268"/>
                  </a:lnTo>
                  <a:lnTo>
                    <a:pt x="399" y="295"/>
                  </a:lnTo>
                  <a:lnTo>
                    <a:pt x="376" y="320"/>
                  </a:lnTo>
                  <a:lnTo>
                    <a:pt x="356" y="343"/>
                  </a:lnTo>
                  <a:lnTo>
                    <a:pt x="342" y="365"/>
                  </a:lnTo>
                  <a:lnTo>
                    <a:pt x="329" y="389"/>
                  </a:lnTo>
                  <a:lnTo>
                    <a:pt x="321" y="413"/>
                  </a:lnTo>
                  <a:lnTo>
                    <a:pt x="316" y="440"/>
                  </a:lnTo>
                  <a:lnTo>
                    <a:pt x="314" y="472"/>
                  </a:lnTo>
                  <a:lnTo>
                    <a:pt x="316" y="503"/>
                  </a:lnTo>
                  <a:lnTo>
                    <a:pt x="321" y="530"/>
                  </a:lnTo>
                  <a:lnTo>
                    <a:pt x="329" y="554"/>
                  </a:lnTo>
                  <a:lnTo>
                    <a:pt x="342" y="578"/>
                  </a:lnTo>
                  <a:lnTo>
                    <a:pt x="356" y="600"/>
                  </a:lnTo>
                  <a:lnTo>
                    <a:pt x="376" y="623"/>
                  </a:lnTo>
                  <a:lnTo>
                    <a:pt x="399" y="648"/>
                  </a:lnTo>
                  <a:lnTo>
                    <a:pt x="425" y="675"/>
                  </a:lnTo>
                  <a:lnTo>
                    <a:pt x="446" y="695"/>
                  </a:lnTo>
                  <a:lnTo>
                    <a:pt x="467" y="717"/>
                  </a:lnTo>
                  <a:lnTo>
                    <a:pt x="488" y="740"/>
                  </a:lnTo>
                  <a:lnTo>
                    <a:pt x="509" y="766"/>
                  </a:lnTo>
                  <a:lnTo>
                    <a:pt x="530" y="793"/>
                  </a:lnTo>
                  <a:lnTo>
                    <a:pt x="550" y="821"/>
                  </a:lnTo>
                  <a:lnTo>
                    <a:pt x="569" y="853"/>
                  </a:lnTo>
                  <a:lnTo>
                    <a:pt x="586" y="887"/>
                  </a:lnTo>
                  <a:lnTo>
                    <a:pt x="601" y="924"/>
                  </a:lnTo>
                  <a:lnTo>
                    <a:pt x="612" y="963"/>
                  </a:lnTo>
                  <a:lnTo>
                    <a:pt x="622" y="1006"/>
                  </a:lnTo>
                  <a:lnTo>
                    <a:pt x="627" y="1052"/>
                  </a:lnTo>
                  <a:lnTo>
                    <a:pt x="629" y="1102"/>
                  </a:lnTo>
                  <a:lnTo>
                    <a:pt x="626" y="1133"/>
                  </a:lnTo>
                  <a:lnTo>
                    <a:pt x="616" y="1162"/>
                  </a:lnTo>
                  <a:lnTo>
                    <a:pt x="603" y="1190"/>
                  </a:lnTo>
                  <a:lnTo>
                    <a:pt x="583" y="1213"/>
                  </a:lnTo>
                  <a:lnTo>
                    <a:pt x="560" y="1232"/>
                  </a:lnTo>
                  <a:lnTo>
                    <a:pt x="534" y="1246"/>
                  </a:lnTo>
                  <a:lnTo>
                    <a:pt x="503" y="1256"/>
                  </a:lnTo>
                  <a:lnTo>
                    <a:pt x="472" y="1259"/>
                  </a:lnTo>
                  <a:lnTo>
                    <a:pt x="440" y="1256"/>
                  </a:lnTo>
                  <a:lnTo>
                    <a:pt x="411" y="1246"/>
                  </a:lnTo>
                  <a:lnTo>
                    <a:pt x="384" y="1232"/>
                  </a:lnTo>
                  <a:lnTo>
                    <a:pt x="360" y="1213"/>
                  </a:lnTo>
                  <a:lnTo>
                    <a:pt x="342" y="1190"/>
                  </a:lnTo>
                  <a:lnTo>
                    <a:pt x="327" y="1162"/>
                  </a:lnTo>
                  <a:lnTo>
                    <a:pt x="317" y="1133"/>
                  </a:lnTo>
                  <a:lnTo>
                    <a:pt x="314" y="1102"/>
                  </a:lnTo>
                  <a:lnTo>
                    <a:pt x="313" y="1070"/>
                  </a:lnTo>
                  <a:lnTo>
                    <a:pt x="308" y="1043"/>
                  </a:lnTo>
                  <a:lnTo>
                    <a:pt x="300" y="1019"/>
                  </a:lnTo>
                  <a:lnTo>
                    <a:pt x="288" y="995"/>
                  </a:lnTo>
                  <a:lnTo>
                    <a:pt x="272" y="973"/>
                  </a:lnTo>
                  <a:lnTo>
                    <a:pt x="253" y="950"/>
                  </a:lnTo>
                  <a:lnTo>
                    <a:pt x="230" y="925"/>
                  </a:lnTo>
                  <a:lnTo>
                    <a:pt x="203" y="898"/>
                  </a:lnTo>
                  <a:lnTo>
                    <a:pt x="183" y="878"/>
                  </a:lnTo>
                  <a:lnTo>
                    <a:pt x="162" y="856"/>
                  </a:lnTo>
                  <a:lnTo>
                    <a:pt x="140" y="833"/>
                  </a:lnTo>
                  <a:lnTo>
                    <a:pt x="119" y="808"/>
                  </a:lnTo>
                  <a:lnTo>
                    <a:pt x="98" y="780"/>
                  </a:lnTo>
                  <a:lnTo>
                    <a:pt x="79" y="752"/>
                  </a:lnTo>
                  <a:lnTo>
                    <a:pt x="60" y="720"/>
                  </a:lnTo>
                  <a:lnTo>
                    <a:pt x="44" y="686"/>
                  </a:lnTo>
                  <a:lnTo>
                    <a:pt x="29" y="649"/>
                  </a:lnTo>
                  <a:lnTo>
                    <a:pt x="16" y="610"/>
                  </a:lnTo>
                  <a:lnTo>
                    <a:pt x="8" y="567"/>
                  </a:lnTo>
                  <a:lnTo>
                    <a:pt x="2" y="521"/>
                  </a:lnTo>
                  <a:lnTo>
                    <a:pt x="0" y="472"/>
                  </a:lnTo>
                  <a:lnTo>
                    <a:pt x="2" y="422"/>
                  </a:lnTo>
                  <a:lnTo>
                    <a:pt x="8" y="376"/>
                  </a:lnTo>
                  <a:lnTo>
                    <a:pt x="16" y="333"/>
                  </a:lnTo>
                  <a:lnTo>
                    <a:pt x="29" y="294"/>
                  </a:lnTo>
                  <a:lnTo>
                    <a:pt x="44" y="257"/>
                  </a:lnTo>
                  <a:lnTo>
                    <a:pt x="60" y="223"/>
                  </a:lnTo>
                  <a:lnTo>
                    <a:pt x="79" y="191"/>
                  </a:lnTo>
                  <a:lnTo>
                    <a:pt x="98" y="163"/>
                  </a:lnTo>
                  <a:lnTo>
                    <a:pt x="119" y="136"/>
                  </a:lnTo>
                  <a:lnTo>
                    <a:pt x="140" y="110"/>
                  </a:lnTo>
                  <a:lnTo>
                    <a:pt x="162" y="87"/>
                  </a:lnTo>
                  <a:lnTo>
                    <a:pt x="183" y="65"/>
                  </a:lnTo>
                  <a:lnTo>
                    <a:pt x="203" y="45"/>
                  </a:lnTo>
                  <a:lnTo>
                    <a:pt x="225" y="27"/>
                  </a:lnTo>
                  <a:lnTo>
                    <a:pt x="249" y="14"/>
                  </a:lnTo>
                  <a:lnTo>
                    <a:pt x="274" y="4"/>
                  </a:lnTo>
                  <a:lnTo>
                    <a:pt x="301" y="0"/>
                  </a:lnTo>
                  <a:lnTo>
                    <a:pt x="3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1" name="Freeform 444"/>
            <p:cNvSpPr>
              <a:spLocks noEditPoints="1"/>
            </p:cNvSpPr>
            <p:nvPr/>
          </p:nvSpPr>
          <p:spPr bwMode="auto">
            <a:xfrm>
              <a:off x="5662" y="327"/>
              <a:ext cx="210" cy="126"/>
            </a:xfrm>
            <a:custGeom>
              <a:avLst/>
              <a:gdLst>
                <a:gd name="T0" fmla="*/ 2517 w 3147"/>
                <a:gd name="T1" fmla="*/ 683 h 1890"/>
                <a:gd name="T2" fmla="*/ 2507 w 3147"/>
                <a:gd name="T3" fmla="*/ 840 h 1890"/>
                <a:gd name="T4" fmla="*/ 2609 w 3147"/>
                <a:gd name="T5" fmla="*/ 837 h 1890"/>
                <a:gd name="T6" fmla="*/ 2681 w 3147"/>
                <a:gd name="T7" fmla="*/ 816 h 1890"/>
                <a:gd name="T8" fmla="*/ 2742 w 3147"/>
                <a:gd name="T9" fmla="*/ 776 h 1890"/>
                <a:gd name="T10" fmla="*/ 2790 w 3147"/>
                <a:gd name="T11" fmla="*/ 720 h 1890"/>
                <a:gd name="T12" fmla="*/ 2822 w 3147"/>
                <a:gd name="T13" fmla="*/ 653 h 1890"/>
                <a:gd name="T14" fmla="*/ 2832 w 3147"/>
                <a:gd name="T15" fmla="*/ 578 h 1890"/>
                <a:gd name="T16" fmla="*/ 2822 w 3147"/>
                <a:gd name="T17" fmla="*/ 502 h 1890"/>
                <a:gd name="T18" fmla="*/ 2790 w 3147"/>
                <a:gd name="T19" fmla="*/ 435 h 1890"/>
                <a:gd name="T20" fmla="*/ 2742 w 3147"/>
                <a:gd name="T21" fmla="*/ 379 h 1890"/>
                <a:gd name="T22" fmla="*/ 2681 w 3147"/>
                <a:gd name="T23" fmla="*/ 339 h 1890"/>
                <a:gd name="T24" fmla="*/ 2609 w 3147"/>
                <a:gd name="T25" fmla="*/ 318 h 1890"/>
                <a:gd name="T26" fmla="*/ 2517 w 3147"/>
                <a:gd name="T27" fmla="*/ 315 h 1890"/>
                <a:gd name="T28" fmla="*/ 2570 w 3147"/>
                <a:gd name="T29" fmla="*/ 0 h 1890"/>
                <a:gd name="T30" fmla="*/ 2686 w 3147"/>
                <a:gd name="T31" fmla="*/ 12 h 1890"/>
                <a:gd name="T32" fmla="*/ 2794 w 3147"/>
                <a:gd name="T33" fmla="*/ 45 h 1890"/>
                <a:gd name="T34" fmla="*/ 2893 w 3147"/>
                <a:gd name="T35" fmla="*/ 99 h 1890"/>
                <a:gd name="T36" fmla="*/ 2978 w 3147"/>
                <a:gd name="T37" fmla="*/ 169 h 1890"/>
                <a:gd name="T38" fmla="*/ 3048 w 3147"/>
                <a:gd name="T39" fmla="*/ 255 h 1890"/>
                <a:gd name="T40" fmla="*/ 3102 w 3147"/>
                <a:gd name="T41" fmla="*/ 353 h 1890"/>
                <a:gd name="T42" fmla="*/ 3135 w 3147"/>
                <a:gd name="T43" fmla="*/ 461 h 1890"/>
                <a:gd name="T44" fmla="*/ 3147 w 3147"/>
                <a:gd name="T45" fmla="*/ 578 h 1890"/>
                <a:gd name="T46" fmla="*/ 3135 w 3147"/>
                <a:gd name="T47" fmla="*/ 694 h 1890"/>
                <a:gd name="T48" fmla="*/ 3102 w 3147"/>
                <a:gd name="T49" fmla="*/ 802 h 1890"/>
                <a:gd name="T50" fmla="*/ 3048 w 3147"/>
                <a:gd name="T51" fmla="*/ 900 h 1890"/>
                <a:gd name="T52" fmla="*/ 2978 w 3147"/>
                <a:gd name="T53" fmla="*/ 986 h 1890"/>
                <a:gd name="T54" fmla="*/ 2893 w 3147"/>
                <a:gd name="T55" fmla="*/ 1056 h 1890"/>
                <a:gd name="T56" fmla="*/ 2794 w 3147"/>
                <a:gd name="T57" fmla="*/ 1110 h 1890"/>
                <a:gd name="T58" fmla="*/ 2686 w 3147"/>
                <a:gd name="T59" fmla="*/ 1143 h 1890"/>
                <a:gd name="T60" fmla="*/ 2571 w 3147"/>
                <a:gd name="T61" fmla="*/ 1155 h 1890"/>
                <a:gd name="T62" fmla="*/ 2422 w 3147"/>
                <a:gd name="T63" fmla="*/ 1155 h 1890"/>
                <a:gd name="T64" fmla="*/ 2355 w 3147"/>
                <a:gd name="T65" fmla="*/ 1288 h 1890"/>
                <a:gd name="T66" fmla="*/ 2272 w 3147"/>
                <a:gd name="T67" fmla="*/ 1411 h 1890"/>
                <a:gd name="T68" fmla="*/ 2177 w 3147"/>
                <a:gd name="T69" fmla="*/ 1524 h 1890"/>
                <a:gd name="T70" fmla="*/ 2465 w 3147"/>
                <a:gd name="T71" fmla="*/ 1575 h 1890"/>
                <a:gd name="T72" fmla="*/ 2527 w 3147"/>
                <a:gd name="T73" fmla="*/ 1588 h 1890"/>
                <a:gd name="T74" fmla="*/ 2576 w 3147"/>
                <a:gd name="T75" fmla="*/ 1621 h 1890"/>
                <a:gd name="T76" fmla="*/ 2610 w 3147"/>
                <a:gd name="T77" fmla="*/ 1672 h 1890"/>
                <a:gd name="T78" fmla="*/ 2622 w 3147"/>
                <a:gd name="T79" fmla="*/ 1733 h 1890"/>
                <a:gd name="T80" fmla="*/ 2610 w 3147"/>
                <a:gd name="T81" fmla="*/ 1793 h 1890"/>
                <a:gd name="T82" fmla="*/ 2576 w 3147"/>
                <a:gd name="T83" fmla="*/ 1844 h 1890"/>
                <a:gd name="T84" fmla="*/ 2527 w 3147"/>
                <a:gd name="T85" fmla="*/ 1877 h 1890"/>
                <a:gd name="T86" fmla="*/ 2465 w 3147"/>
                <a:gd name="T87" fmla="*/ 1890 h 1890"/>
                <a:gd name="T88" fmla="*/ 126 w 3147"/>
                <a:gd name="T89" fmla="*/ 1887 h 1890"/>
                <a:gd name="T90" fmla="*/ 69 w 3147"/>
                <a:gd name="T91" fmla="*/ 1863 h 1890"/>
                <a:gd name="T92" fmla="*/ 27 w 3147"/>
                <a:gd name="T93" fmla="*/ 1821 h 1890"/>
                <a:gd name="T94" fmla="*/ 3 w 3147"/>
                <a:gd name="T95" fmla="*/ 1764 h 1890"/>
                <a:gd name="T96" fmla="*/ 3 w 3147"/>
                <a:gd name="T97" fmla="*/ 1701 h 1890"/>
                <a:gd name="T98" fmla="*/ 27 w 3147"/>
                <a:gd name="T99" fmla="*/ 1644 h 1890"/>
                <a:gd name="T100" fmla="*/ 69 w 3147"/>
                <a:gd name="T101" fmla="*/ 1602 h 1890"/>
                <a:gd name="T102" fmla="*/ 126 w 3147"/>
                <a:gd name="T103" fmla="*/ 1578 h 1890"/>
                <a:gd name="T104" fmla="*/ 499 w 3147"/>
                <a:gd name="T105" fmla="*/ 1575 h 1890"/>
                <a:gd name="T106" fmla="*/ 386 w 3147"/>
                <a:gd name="T107" fmla="*/ 1456 h 1890"/>
                <a:gd name="T108" fmla="*/ 289 w 3147"/>
                <a:gd name="T109" fmla="*/ 1324 h 1890"/>
                <a:gd name="T110" fmla="*/ 212 w 3147"/>
                <a:gd name="T111" fmla="*/ 1178 h 1890"/>
                <a:gd name="T112" fmla="*/ 153 w 3147"/>
                <a:gd name="T113" fmla="*/ 1022 h 1890"/>
                <a:gd name="T114" fmla="*/ 117 w 3147"/>
                <a:gd name="T115" fmla="*/ 856 h 1890"/>
                <a:gd name="T116" fmla="*/ 105 w 3147"/>
                <a:gd name="T117" fmla="*/ 683 h 1890"/>
                <a:gd name="T118" fmla="*/ 108 w 3147"/>
                <a:gd name="T119" fmla="*/ 126 h 1890"/>
                <a:gd name="T120" fmla="*/ 132 w 3147"/>
                <a:gd name="T121" fmla="*/ 69 h 1890"/>
                <a:gd name="T122" fmla="*/ 174 w 3147"/>
                <a:gd name="T123" fmla="*/ 27 h 1890"/>
                <a:gd name="T124" fmla="*/ 231 w 3147"/>
                <a:gd name="T125" fmla="*/ 3 h 1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47" h="1890">
                  <a:moveTo>
                    <a:pt x="2517" y="315"/>
                  </a:moveTo>
                  <a:lnTo>
                    <a:pt x="2517" y="683"/>
                  </a:lnTo>
                  <a:lnTo>
                    <a:pt x="2515" y="762"/>
                  </a:lnTo>
                  <a:lnTo>
                    <a:pt x="2507" y="840"/>
                  </a:lnTo>
                  <a:lnTo>
                    <a:pt x="2570" y="840"/>
                  </a:lnTo>
                  <a:lnTo>
                    <a:pt x="2609" y="837"/>
                  </a:lnTo>
                  <a:lnTo>
                    <a:pt x="2645" y="828"/>
                  </a:lnTo>
                  <a:lnTo>
                    <a:pt x="2681" y="816"/>
                  </a:lnTo>
                  <a:lnTo>
                    <a:pt x="2713" y="798"/>
                  </a:lnTo>
                  <a:lnTo>
                    <a:pt x="2742" y="776"/>
                  </a:lnTo>
                  <a:lnTo>
                    <a:pt x="2768" y="750"/>
                  </a:lnTo>
                  <a:lnTo>
                    <a:pt x="2790" y="720"/>
                  </a:lnTo>
                  <a:lnTo>
                    <a:pt x="2808" y="688"/>
                  </a:lnTo>
                  <a:lnTo>
                    <a:pt x="2822" y="653"/>
                  </a:lnTo>
                  <a:lnTo>
                    <a:pt x="2830" y="616"/>
                  </a:lnTo>
                  <a:lnTo>
                    <a:pt x="2832" y="578"/>
                  </a:lnTo>
                  <a:lnTo>
                    <a:pt x="2830" y="539"/>
                  </a:lnTo>
                  <a:lnTo>
                    <a:pt x="2822" y="502"/>
                  </a:lnTo>
                  <a:lnTo>
                    <a:pt x="2808" y="467"/>
                  </a:lnTo>
                  <a:lnTo>
                    <a:pt x="2790" y="435"/>
                  </a:lnTo>
                  <a:lnTo>
                    <a:pt x="2768" y="405"/>
                  </a:lnTo>
                  <a:lnTo>
                    <a:pt x="2742" y="379"/>
                  </a:lnTo>
                  <a:lnTo>
                    <a:pt x="2713" y="357"/>
                  </a:lnTo>
                  <a:lnTo>
                    <a:pt x="2681" y="339"/>
                  </a:lnTo>
                  <a:lnTo>
                    <a:pt x="2645" y="327"/>
                  </a:lnTo>
                  <a:lnTo>
                    <a:pt x="2609" y="318"/>
                  </a:lnTo>
                  <a:lnTo>
                    <a:pt x="2570" y="315"/>
                  </a:lnTo>
                  <a:lnTo>
                    <a:pt x="2517" y="315"/>
                  </a:lnTo>
                  <a:close/>
                  <a:moveTo>
                    <a:pt x="262" y="0"/>
                  </a:moveTo>
                  <a:lnTo>
                    <a:pt x="2570" y="0"/>
                  </a:lnTo>
                  <a:lnTo>
                    <a:pt x="2629" y="3"/>
                  </a:lnTo>
                  <a:lnTo>
                    <a:pt x="2686" y="12"/>
                  </a:lnTo>
                  <a:lnTo>
                    <a:pt x="2742" y="26"/>
                  </a:lnTo>
                  <a:lnTo>
                    <a:pt x="2794" y="45"/>
                  </a:lnTo>
                  <a:lnTo>
                    <a:pt x="2845" y="69"/>
                  </a:lnTo>
                  <a:lnTo>
                    <a:pt x="2893" y="99"/>
                  </a:lnTo>
                  <a:lnTo>
                    <a:pt x="2937" y="132"/>
                  </a:lnTo>
                  <a:lnTo>
                    <a:pt x="2978" y="169"/>
                  </a:lnTo>
                  <a:lnTo>
                    <a:pt x="3015" y="210"/>
                  </a:lnTo>
                  <a:lnTo>
                    <a:pt x="3048" y="255"/>
                  </a:lnTo>
                  <a:lnTo>
                    <a:pt x="3078" y="302"/>
                  </a:lnTo>
                  <a:lnTo>
                    <a:pt x="3102" y="353"/>
                  </a:lnTo>
                  <a:lnTo>
                    <a:pt x="3121" y="406"/>
                  </a:lnTo>
                  <a:lnTo>
                    <a:pt x="3135" y="461"/>
                  </a:lnTo>
                  <a:lnTo>
                    <a:pt x="3144" y="519"/>
                  </a:lnTo>
                  <a:lnTo>
                    <a:pt x="3147" y="578"/>
                  </a:lnTo>
                  <a:lnTo>
                    <a:pt x="3144" y="636"/>
                  </a:lnTo>
                  <a:lnTo>
                    <a:pt x="3135" y="694"/>
                  </a:lnTo>
                  <a:lnTo>
                    <a:pt x="3122" y="749"/>
                  </a:lnTo>
                  <a:lnTo>
                    <a:pt x="3102" y="802"/>
                  </a:lnTo>
                  <a:lnTo>
                    <a:pt x="3078" y="853"/>
                  </a:lnTo>
                  <a:lnTo>
                    <a:pt x="3048" y="900"/>
                  </a:lnTo>
                  <a:lnTo>
                    <a:pt x="3016" y="945"/>
                  </a:lnTo>
                  <a:lnTo>
                    <a:pt x="2978" y="986"/>
                  </a:lnTo>
                  <a:lnTo>
                    <a:pt x="2937" y="1023"/>
                  </a:lnTo>
                  <a:lnTo>
                    <a:pt x="2893" y="1056"/>
                  </a:lnTo>
                  <a:lnTo>
                    <a:pt x="2845" y="1085"/>
                  </a:lnTo>
                  <a:lnTo>
                    <a:pt x="2794" y="1110"/>
                  </a:lnTo>
                  <a:lnTo>
                    <a:pt x="2742" y="1129"/>
                  </a:lnTo>
                  <a:lnTo>
                    <a:pt x="2686" y="1143"/>
                  </a:lnTo>
                  <a:lnTo>
                    <a:pt x="2630" y="1152"/>
                  </a:lnTo>
                  <a:lnTo>
                    <a:pt x="2571" y="1155"/>
                  </a:lnTo>
                  <a:lnTo>
                    <a:pt x="2570" y="1155"/>
                  </a:lnTo>
                  <a:lnTo>
                    <a:pt x="2422" y="1155"/>
                  </a:lnTo>
                  <a:lnTo>
                    <a:pt x="2391" y="1223"/>
                  </a:lnTo>
                  <a:lnTo>
                    <a:pt x="2355" y="1288"/>
                  </a:lnTo>
                  <a:lnTo>
                    <a:pt x="2315" y="1351"/>
                  </a:lnTo>
                  <a:lnTo>
                    <a:pt x="2272" y="1411"/>
                  </a:lnTo>
                  <a:lnTo>
                    <a:pt x="2226" y="1469"/>
                  </a:lnTo>
                  <a:lnTo>
                    <a:pt x="2177" y="1524"/>
                  </a:lnTo>
                  <a:lnTo>
                    <a:pt x="2123" y="1575"/>
                  </a:lnTo>
                  <a:lnTo>
                    <a:pt x="2465" y="1575"/>
                  </a:lnTo>
                  <a:lnTo>
                    <a:pt x="2496" y="1578"/>
                  </a:lnTo>
                  <a:lnTo>
                    <a:pt x="2527" y="1588"/>
                  </a:lnTo>
                  <a:lnTo>
                    <a:pt x="2553" y="1602"/>
                  </a:lnTo>
                  <a:lnTo>
                    <a:pt x="2576" y="1621"/>
                  </a:lnTo>
                  <a:lnTo>
                    <a:pt x="2596" y="1644"/>
                  </a:lnTo>
                  <a:lnTo>
                    <a:pt x="2610" y="1672"/>
                  </a:lnTo>
                  <a:lnTo>
                    <a:pt x="2619" y="1701"/>
                  </a:lnTo>
                  <a:lnTo>
                    <a:pt x="2622" y="1733"/>
                  </a:lnTo>
                  <a:lnTo>
                    <a:pt x="2619" y="1764"/>
                  </a:lnTo>
                  <a:lnTo>
                    <a:pt x="2610" y="1793"/>
                  </a:lnTo>
                  <a:lnTo>
                    <a:pt x="2596" y="1821"/>
                  </a:lnTo>
                  <a:lnTo>
                    <a:pt x="2576" y="1844"/>
                  </a:lnTo>
                  <a:lnTo>
                    <a:pt x="2553" y="1863"/>
                  </a:lnTo>
                  <a:lnTo>
                    <a:pt x="2527" y="1877"/>
                  </a:lnTo>
                  <a:lnTo>
                    <a:pt x="2496" y="1887"/>
                  </a:lnTo>
                  <a:lnTo>
                    <a:pt x="2465" y="1890"/>
                  </a:lnTo>
                  <a:lnTo>
                    <a:pt x="157" y="1890"/>
                  </a:lnTo>
                  <a:lnTo>
                    <a:pt x="126" y="1887"/>
                  </a:lnTo>
                  <a:lnTo>
                    <a:pt x="96" y="1877"/>
                  </a:lnTo>
                  <a:lnTo>
                    <a:pt x="69" y="1863"/>
                  </a:lnTo>
                  <a:lnTo>
                    <a:pt x="46" y="1844"/>
                  </a:lnTo>
                  <a:lnTo>
                    <a:pt x="27" y="1821"/>
                  </a:lnTo>
                  <a:lnTo>
                    <a:pt x="13" y="1793"/>
                  </a:lnTo>
                  <a:lnTo>
                    <a:pt x="3" y="1764"/>
                  </a:lnTo>
                  <a:lnTo>
                    <a:pt x="0" y="1733"/>
                  </a:lnTo>
                  <a:lnTo>
                    <a:pt x="3" y="1701"/>
                  </a:lnTo>
                  <a:lnTo>
                    <a:pt x="13" y="1672"/>
                  </a:lnTo>
                  <a:lnTo>
                    <a:pt x="27" y="1644"/>
                  </a:lnTo>
                  <a:lnTo>
                    <a:pt x="46" y="1621"/>
                  </a:lnTo>
                  <a:lnTo>
                    <a:pt x="69" y="1602"/>
                  </a:lnTo>
                  <a:lnTo>
                    <a:pt x="96" y="1588"/>
                  </a:lnTo>
                  <a:lnTo>
                    <a:pt x="126" y="1578"/>
                  </a:lnTo>
                  <a:lnTo>
                    <a:pt x="157" y="1575"/>
                  </a:lnTo>
                  <a:lnTo>
                    <a:pt x="499" y="1575"/>
                  </a:lnTo>
                  <a:lnTo>
                    <a:pt x="442" y="1517"/>
                  </a:lnTo>
                  <a:lnTo>
                    <a:pt x="386" y="1456"/>
                  </a:lnTo>
                  <a:lnTo>
                    <a:pt x="336" y="1392"/>
                  </a:lnTo>
                  <a:lnTo>
                    <a:pt x="289" y="1324"/>
                  </a:lnTo>
                  <a:lnTo>
                    <a:pt x="249" y="1253"/>
                  </a:lnTo>
                  <a:lnTo>
                    <a:pt x="212" y="1178"/>
                  </a:lnTo>
                  <a:lnTo>
                    <a:pt x="180" y="1101"/>
                  </a:lnTo>
                  <a:lnTo>
                    <a:pt x="153" y="1022"/>
                  </a:lnTo>
                  <a:lnTo>
                    <a:pt x="133" y="940"/>
                  </a:lnTo>
                  <a:lnTo>
                    <a:pt x="117" y="856"/>
                  </a:lnTo>
                  <a:lnTo>
                    <a:pt x="108" y="770"/>
                  </a:lnTo>
                  <a:lnTo>
                    <a:pt x="105" y="683"/>
                  </a:lnTo>
                  <a:lnTo>
                    <a:pt x="105" y="158"/>
                  </a:lnTo>
                  <a:lnTo>
                    <a:pt x="108" y="126"/>
                  </a:lnTo>
                  <a:lnTo>
                    <a:pt x="117" y="97"/>
                  </a:lnTo>
                  <a:lnTo>
                    <a:pt x="132" y="69"/>
                  </a:lnTo>
                  <a:lnTo>
                    <a:pt x="151" y="46"/>
                  </a:lnTo>
                  <a:lnTo>
                    <a:pt x="174" y="27"/>
                  </a:lnTo>
                  <a:lnTo>
                    <a:pt x="201" y="13"/>
                  </a:lnTo>
                  <a:lnTo>
                    <a:pt x="231" y="3"/>
                  </a:lnTo>
                  <a:lnTo>
                    <a:pt x="2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36" name="Group 4"/>
          <p:cNvGrpSpPr>
            <a:grpSpLocks noChangeAspect="1"/>
          </p:cNvGrpSpPr>
          <p:nvPr/>
        </p:nvGrpSpPr>
        <p:grpSpPr bwMode="auto">
          <a:xfrm>
            <a:off x="3294627" y="2775814"/>
            <a:ext cx="266629" cy="237526"/>
            <a:chOff x="3735" y="1701"/>
            <a:chExt cx="623" cy="55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545" name="Freeform 6"/>
            <p:cNvSpPr>
              <a:spLocks/>
            </p:cNvSpPr>
            <p:nvPr/>
          </p:nvSpPr>
          <p:spPr bwMode="auto">
            <a:xfrm>
              <a:off x="3909" y="1701"/>
              <a:ext cx="412" cy="285"/>
            </a:xfrm>
            <a:custGeom>
              <a:avLst/>
              <a:gdLst>
                <a:gd name="T0" fmla="*/ 1307 w 2472"/>
                <a:gd name="T1" fmla="*/ 12 h 1712"/>
                <a:gd name="T2" fmla="*/ 1392 w 2472"/>
                <a:gd name="T3" fmla="*/ 72 h 1712"/>
                <a:gd name="T4" fmla="*/ 1437 w 2472"/>
                <a:gd name="T5" fmla="*/ 165 h 1712"/>
                <a:gd name="T6" fmla="*/ 1429 w 2472"/>
                <a:gd name="T7" fmla="*/ 269 h 1712"/>
                <a:gd name="T8" fmla="*/ 1375 w 2472"/>
                <a:gd name="T9" fmla="*/ 350 h 1712"/>
                <a:gd name="T10" fmla="*/ 1642 w 2472"/>
                <a:gd name="T11" fmla="*/ 412 h 1712"/>
                <a:gd name="T12" fmla="*/ 1884 w 2472"/>
                <a:gd name="T13" fmla="*/ 530 h 1712"/>
                <a:gd name="T14" fmla="*/ 2093 w 2472"/>
                <a:gd name="T15" fmla="*/ 697 h 1712"/>
                <a:gd name="T16" fmla="*/ 2264 w 2472"/>
                <a:gd name="T17" fmla="*/ 905 h 1712"/>
                <a:gd name="T18" fmla="*/ 2387 w 2472"/>
                <a:gd name="T19" fmla="*/ 1148 h 1712"/>
                <a:gd name="T20" fmla="*/ 2457 w 2472"/>
                <a:gd name="T21" fmla="*/ 1419 h 1712"/>
                <a:gd name="T22" fmla="*/ 2471 w 2472"/>
                <a:gd name="T23" fmla="*/ 1662 h 1712"/>
                <a:gd name="T24" fmla="*/ 2121 w 2472"/>
                <a:gd name="T25" fmla="*/ 1712 h 1712"/>
                <a:gd name="T26" fmla="*/ 1643 w 2472"/>
                <a:gd name="T27" fmla="*/ 1712 h 1712"/>
                <a:gd name="T28" fmla="*/ 1189 w 2472"/>
                <a:gd name="T29" fmla="*/ 1712 h 1712"/>
                <a:gd name="T30" fmla="*/ 729 w 2472"/>
                <a:gd name="T31" fmla="*/ 1712 h 1712"/>
                <a:gd name="T32" fmla="*/ 411 w 2472"/>
                <a:gd name="T33" fmla="*/ 1663 h 1712"/>
                <a:gd name="T34" fmla="*/ 442 w 2472"/>
                <a:gd name="T35" fmla="*/ 1437 h 1712"/>
                <a:gd name="T36" fmla="*/ 491 w 2472"/>
                <a:gd name="T37" fmla="*/ 1225 h 1712"/>
                <a:gd name="T38" fmla="*/ 582 w 2472"/>
                <a:gd name="T39" fmla="*/ 998 h 1712"/>
                <a:gd name="T40" fmla="*/ 668 w 2472"/>
                <a:gd name="T41" fmla="*/ 848 h 1712"/>
                <a:gd name="T42" fmla="*/ 746 w 2472"/>
                <a:gd name="T43" fmla="*/ 750 h 1712"/>
                <a:gd name="T44" fmla="*/ 836 w 2472"/>
                <a:gd name="T45" fmla="*/ 656 h 1712"/>
                <a:gd name="T46" fmla="*/ 933 w 2472"/>
                <a:gd name="T47" fmla="*/ 570 h 1712"/>
                <a:gd name="T48" fmla="*/ 1015 w 2472"/>
                <a:gd name="T49" fmla="*/ 504 h 1712"/>
                <a:gd name="T50" fmla="*/ 1083 w 2472"/>
                <a:gd name="T51" fmla="*/ 453 h 1712"/>
                <a:gd name="T52" fmla="*/ 1116 w 2472"/>
                <a:gd name="T53" fmla="*/ 428 h 1712"/>
                <a:gd name="T54" fmla="*/ 1108 w 2472"/>
                <a:gd name="T55" fmla="*/ 430 h 1712"/>
                <a:gd name="T56" fmla="*/ 1054 w 2472"/>
                <a:gd name="T57" fmla="*/ 449 h 1712"/>
                <a:gd name="T58" fmla="*/ 965 w 2472"/>
                <a:gd name="T59" fmla="*/ 485 h 1712"/>
                <a:gd name="T60" fmla="*/ 861 w 2472"/>
                <a:gd name="T61" fmla="*/ 539 h 1712"/>
                <a:gd name="T62" fmla="*/ 740 w 2472"/>
                <a:gd name="T63" fmla="*/ 618 h 1712"/>
                <a:gd name="T64" fmla="*/ 640 w 2472"/>
                <a:gd name="T65" fmla="*/ 699 h 1712"/>
                <a:gd name="T66" fmla="*/ 529 w 2472"/>
                <a:gd name="T67" fmla="*/ 818 h 1712"/>
                <a:gd name="T68" fmla="*/ 418 w 2472"/>
                <a:gd name="T69" fmla="*/ 982 h 1712"/>
                <a:gd name="T70" fmla="*/ 308 w 2472"/>
                <a:gd name="T71" fmla="*/ 1240 h 1712"/>
                <a:gd name="T72" fmla="*/ 249 w 2472"/>
                <a:gd name="T73" fmla="*/ 1497 h 1712"/>
                <a:gd name="T74" fmla="*/ 226 w 2472"/>
                <a:gd name="T75" fmla="*/ 1712 h 1712"/>
                <a:gd name="T76" fmla="*/ 0 w 2472"/>
                <a:gd name="T77" fmla="*/ 1610 h 1712"/>
                <a:gd name="T78" fmla="*/ 31 w 2472"/>
                <a:gd name="T79" fmla="*/ 1325 h 1712"/>
                <a:gd name="T80" fmla="*/ 121 w 2472"/>
                <a:gd name="T81" fmla="*/ 1064 h 1712"/>
                <a:gd name="T82" fmla="*/ 260 w 2472"/>
                <a:gd name="T83" fmla="*/ 831 h 1712"/>
                <a:gd name="T84" fmla="*/ 444 w 2472"/>
                <a:gd name="T85" fmla="*/ 636 h 1712"/>
                <a:gd name="T86" fmla="*/ 665 w 2472"/>
                <a:gd name="T87" fmla="*/ 485 h 1712"/>
                <a:gd name="T88" fmla="*/ 916 w 2472"/>
                <a:gd name="T89" fmla="*/ 384 h 1712"/>
                <a:gd name="T90" fmla="*/ 1075 w 2472"/>
                <a:gd name="T91" fmla="*/ 326 h 1712"/>
                <a:gd name="T92" fmla="*/ 1034 w 2472"/>
                <a:gd name="T93" fmla="*/ 236 h 1712"/>
                <a:gd name="T94" fmla="*/ 1045 w 2472"/>
                <a:gd name="T95" fmla="*/ 131 h 1712"/>
                <a:gd name="T96" fmla="*/ 1105 w 2472"/>
                <a:gd name="T97" fmla="*/ 47 h 1712"/>
                <a:gd name="T98" fmla="*/ 1199 w 2472"/>
                <a:gd name="T99" fmla="*/ 3 h 1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472" h="1712">
                  <a:moveTo>
                    <a:pt x="1236" y="0"/>
                  </a:moveTo>
                  <a:lnTo>
                    <a:pt x="1273" y="3"/>
                  </a:lnTo>
                  <a:lnTo>
                    <a:pt x="1307" y="12"/>
                  </a:lnTo>
                  <a:lnTo>
                    <a:pt x="1339" y="27"/>
                  </a:lnTo>
                  <a:lnTo>
                    <a:pt x="1368" y="47"/>
                  </a:lnTo>
                  <a:lnTo>
                    <a:pt x="1392" y="72"/>
                  </a:lnTo>
                  <a:lnTo>
                    <a:pt x="1412" y="100"/>
                  </a:lnTo>
                  <a:lnTo>
                    <a:pt x="1428" y="131"/>
                  </a:lnTo>
                  <a:lnTo>
                    <a:pt x="1437" y="165"/>
                  </a:lnTo>
                  <a:lnTo>
                    <a:pt x="1441" y="202"/>
                  </a:lnTo>
                  <a:lnTo>
                    <a:pt x="1437" y="236"/>
                  </a:lnTo>
                  <a:lnTo>
                    <a:pt x="1429" y="269"/>
                  </a:lnTo>
                  <a:lnTo>
                    <a:pt x="1415" y="299"/>
                  </a:lnTo>
                  <a:lnTo>
                    <a:pt x="1397" y="326"/>
                  </a:lnTo>
                  <a:lnTo>
                    <a:pt x="1375" y="350"/>
                  </a:lnTo>
                  <a:lnTo>
                    <a:pt x="1467" y="364"/>
                  </a:lnTo>
                  <a:lnTo>
                    <a:pt x="1556" y="384"/>
                  </a:lnTo>
                  <a:lnTo>
                    <a:pt x="1642" y="412"/>
                  </a:lnTo>
                  <a:lnTo>
                    <a:pt x="1726" y="446"/>
                  </a:lnTo>
                  <a:lnTo>
                    <a:pt x="1807" y="485"/>
                  </a:lnTo>
                  <a:lnTo>
                    <a:pt x="1884" y="530"/>
                  </a:lnTo>
                  <a:lnTo>
                    <a:pt x="1957" y="580"/>
                  </a:lnTo>
                  <a:lnTo>
                    <a:pt x="2028" y="636"/>
                  </a:lnTo>
                  <a:lnTo>
                    <a:pt x="2093" y="697"/>
                  </a:lnTo>
                  <a:lnTo>
                    <a:pt x="2154" y="762"/>
                  </a:lnTo>
                  <a:lnTo>
                    <a:pt x="2212" y="831"/>
                  </a:lnTo>
                  <a:lnTo>
                    <a:pt x="2264" y="905"/>
                  </a:lnTo>
                  <a:lnTo>
                    <a:pt x="2310" y="983"/>
                  </a:lnTo>
                  <a:lnTo>
                    <a:pt x="2351" y="1064"/>
                  </a:lnTo>
                  <a:lnTo>
                    <a:pt x="2387" y="1148"/>
                  </a:lnTo>
                  <a:lnTo>
                    <a:pt x="2417" y="1235"/>
                  </a:lnTo>
                  <a:lnTo>
                    <a:pt x="2441" y="1325"/>
                  </a:lnTo>
                  <a:lnTo>
                    <a:pt x="2457" y="1419"/>
                  </a:lnTo>
                  <a:lnTo>
                    <a:pt x="2468" y="1513"/>
                  </a:lnTo>
                  <a:lnTo>
                    <a:pt x="2472" y="1610"/>
                  </a:lnTo>
                  <a:lnTo>
                    <a:pt x="2471" y="1662"/>
                  </a:lnTo>
                  <a:lnTo>
                    <a:pt x="2467" y="1712"/>
                  </a:lnTo>
                  <a:lnTo>
                    <a:pt x="2291" y="1712"/>
                  </a:lnTo>
                  <a:lnTo>
                    <a:pt x="2121" y="1712"/>
                  </a:lnTo>
                  <a:lnTo>
                    <a:pt x="1957" y="1712"/>
                  </a:lnTo>
                  <a:lnTo>
                    <a:pt x="1799" y="1712"/>
                  </a:lnTo>
                  <a:lnTo>
                    <a:pt x="1643" y="1712"/>
                  </a:lnTo>
                  <a:lnTo>
                    <a:pt x="1490" y="1712"/>
                  </a:lnTo>
                  <a:lnTo>
                    <a:pt x="1339" y="1712"/>
                  </a:lnTo>
                  <a:lnTo>
                    <a:pt x="1189" y="1712"/>
                  </a:lnTo>
                  <a:lnTo>
                    <a:pt x="1037" y="1712"/>
                  </a:lnTo>
                  <a:lnTo>
                    <a:pt x="885" y="1712"/>
                  </a:lnTo>
                  <a:lnTo>
                    <a:pt x="729" y="1712"/>
                  </a:lnTo>
                  <a:lnTo>
                    <a:pt x="571" y="1712"/>
                  </a:lnTo>
                  <a:lnTo>
                    <a:pt x="406" y="1712"/>
                  </a:lnTo>
                  <a:lnTo>
                    <a:pt x="411" y="1663"/>
                  </a:lnTo>
                  <a:lnTo>
                    <a:pt x="418" y="1614"/>
                  </a:lnTo>
                  <a:lnTo>
                    <a:pt x="428" y="1525"/>
                  </a:lnTo>
                  <a:lnTo>
                    <a:pt x="442" y="1437"/>
                  </a:lnTo>
                  <a:lnTo>
                    <a:pt x="459" y="1350"/>
                  </a:lnTo>
                  <a:lnTo>
                    <a:pt x="476" y="1287"/>
                  </a:lnTo>
                  <a:lnTo>
                    <a:pt x="491" y="1225"/>
                  </a:lnTo>
                  <a:lnTo>
                    <a:pt x="531" y="1107"/>
                  </a:lnTo>
                  <a:lnTo>
                    <a:pt x="557" y="1051"/>
                  </a:lnTo>
                  <a:lnTo>
                    <a:pt x="582" y="998"/>
                  </a:lnTo>
                  <a:lnTo>
                    <a:pt x="610" y="945"/>
                  </a:lnTo>
                  <a:lnTo>
                    <a:pt x="640" y="897"/>
                  </a:lnTo>
                  <a:lnTo>
                    <a:pt x="668" y="848"/>
                  </a:lnTo>
                  <a:lnTo>
                    <a:pt x="703" y="806"/>
                  </a:lnTo>
                  <a:lnTo>
                    <a:pt x="725" y="779"/>
                  </a:lnTo>
                  <a:lnTo>
                    <a:pt x="746" y="750"/>
                  </a:lnTo>
                  <a:lnTo>
                    <a:pt x="769" y="725"/>
                  </a:lnTo>
                  <a:lnTo>
                    <a:pt x="803" y="690"/>
                  </a:lnTo>
                  <a:lnTo>
                    <a:pt x="836" y="656"/>
                  </a:lnTo>
                  <a:lnTo>
                    <a:pt x="869" y="624"/>
                  </a:lnTo>
                  <a:lnTo>
                    <a:pt x="902" y="596"/>
                  </a:lnTo>
                  <a:lnTo>
                    <a:pt x="933" y="570"/>
                  </a:lnTo>
                  <a:lnTo>
                    <a:pt x="962" y="545"/>
                  </a:lnTo>
                  <a:lnTo>
                    <a:pt x="988" y="522"/>
                  </a:lnTo>
                  <a:lnTo>
                    <a:pt x="1015" y="504"/>
                  </a:lnTo>
                  <a:lnTo>
                    <a:pt x="1041" y="485"/>
                  </a:lnTo>
                  <a:lnTo>
                    <a:pt x="1064" y="467"/>
                  </a:lnTo>
                  <a:lnTo>
                    <a:pt x="1083" y="453"/>
                  </a:lnTo>
                  <a:lnTo>
                    <a:pt x="1099" y="441"/>
                  </a:lnTo>
                  <a:lnTo>
                    <a:pt x="1109" y="433"/>
                  </a:lnTo>
                  <a:lnTo>
                    <a:pt x="1116" y="428"/>
                  </a:lnTo>
                  <a:lnTo>
                    <a:pt x="1118" y="426"/>
                  </a:lnTo>
                  <a:lnTo>
                    <a:pt x="1116" y="426"/>
                  </a:lnTo>
                  <a:lnTo>
                    <a:pt x="1108" y="430"/>
                  </a:lnTo>
                  <a:lnTo>
                    <a:pt x="1095" y="434"/>
                  </a:lnTo>
                  <a:lnTo>
                    <a:pt x="1077" y="441"/>
                  </a:lnTo>
                  <a:lnTo>
                    <a:pt x="1054" y="449"/>
                  </a:lnTo>
                  <a:lnTo>
                    <a:pt x="1027" y="461"/>
                  </a:lnTo>
                  <a:lnTo>
                    <a:pt x="996" y="472"/>
                  </a:lnTo>
                  <a:lnTo>
                    <a:pt x="965" y="485"/>
                  </a:lnTo>
                  <a:lnTo>
                    <a:pt x="933" y="501"/>
                  </a:lnTo>
                  <a:lnTo>
                    <a:pt x="899" y="519"/>
                  </a:lnTo>
                  <a:lnTo>
                    <a:pt x="861" y="539"/>
                  </a:lnTo>
                  <a:lnTo>
                    <a:pt x="821" y="561"/>
                  </a:lnTo>
                  <a:lnTo>
                    <a:pt x="781" y="588"/>
                  </a:lnTo>
                  <a:lnTo>
                    <a:pt x="740" y="618"/>
                  </a:lnTo>
                  <a:lnTo>
                    <a:pt x="696" y="650"/>
                  </a:lnTo>
                  <a:lnTo>
                    <a:pt x="667" y="673"/>
                  </a:lnTo>
                  <a:lnTo>
                    <a:pt x="640" y="699"/>
                  </a:lnTo>
                  <a:lnTo>
                    <a:pt x="611" y="726"/>
                  </a:lnTo>
                  <a:lnTo>
                    <a:pt x="568" y="769"/>
                  </a:lnTo>
                  <a:lnTo>
                    <a:pt x="529" y="818"/>
                  </a:lnTo>
                  <a:lnTo>
                    <a:pt x="489" y="869"/>
                  </a:lnTo>
                  <a:lnTo>
                    <a:pt x="452" y="924"/>
                  </a:lnTo>
                  <a:lnTo>
                    <a:pt x="418" y="982"/>
                  </a:lnTo>
                  <a:lnTo>
                    <a:pt x="385" y="1042"/>
                  </a:lnTo>
                  <a:lnTo>
                    <a:pt x="330" y="1172"/>
                  </a:lnTo>
                  <a:lnTo>
                    <a:pt x="308" y="1240"/>
                  </a:lnTo>
                  <a:lnTo>
                    <a:pt x="287" y="1309"/>
                  </a:lnTo>
                  <a:lnTo>
                    <a:pt x="267" y="1403"/>
                  </a:lnTo>
                  <a:lnTo>
                    <a:pt x="249" y="1497"/>
                  </a:lnTo>
                  <a:lnTo>
                    <a:pt x="237" y="1592"/>
                  </a:lnTo>
                  <a:lnTo>
                    <a:pt x="230" y="1652"/>
                  </a:lnTo>
                  <a:lnTo>
                    <a:pt x="226" y="1712"/>
                  </a:lnTo>
                  <a:lnTo>
                    <a:pt x="4" y="1712"/>
                  </a:lnTo>
                  <a:lnTo>
                    <a:pt x="1" y="1660"/>
                  </a:lnTo>
                  <a:lnTo>
                    <a:pt x="0" y="1610"/>
                  </a:lnTo>
                  <a:lnTo>
                    <a:pt x="3" y="1513"/>
                  </a:lnTo>
                  <a:lnTo>
                    <a:pt x="15" y="1419"/>
                  </a:lnTo>
                  <a:lnTo>
                    <a:pt x="31" y="1325"/>
                  </a:lnTo>
                  <a:lnTo>
                    <a:pt x="55" y="1235"/>
                  </a:lnTo>
                  <a:lnTo>
                    <a:pt x="85" y="1148"/>
                  </a:lnTo>
                  <a:lnTo>
                    <a:pt x="121" y="1064"/>
                  </a:lnTo>
                  <a:lnTo>
                    <a:pt x="162" y="983"/>
                  </a:lnTo>
                  <a:lnTo>
                    <a:pt x="208" y="905"/>
                  </a:lnTo>
                  <a:lnTo>
                    <a:pt x="260" y="831"/>
                  </a:lnTo>
                  <a:lnTo>
                    <a:pt x="317" y="762"/>
                  </a:lnTo>
                  <a:lnTo>
                    <a:pt x="378" y="697"/>
                  </a:lnTo>
                  <a:lnTo>
                    <a:pt x="444" y="636"/>
                  </a:lnTo>
                  <a:lnTo>
                    <a:pt x="514" y="580"/>
                  </a:lnTo>
                  <a:lnTo>
                    <a:pt x="588" y="530"/>
                  </a:lnTo>
                  <a:lnTo>
                    <a:pt x="665" y="485"/>
                  </a:lnTo>
                  <a:lnTo>
                    <a:pt x="746" y="446"/>
                  </a:lnTo>
                  <a:lnTo>
                    <a:pt x="830" y="412"/>
                  </a:lnTo>
                  <a:lnTo>
                    <a:pt x="916" y="384"/>
                  </a:lnTo>
                  <a:lnTo>
                    <a:pt x="1006" y="364"/>
                  </a:lnTo>
                  <a:lnTo>
                    <a:pt x="1097" y="350"/>
                  </a:lnTo>
                  <a:lnTo>
                    <a:pt x="1075" y="326"/>
                  </a:lnTo>
                  <a:lnTo>
                    <a:pt x="1056" y="299"/>
                  </a:lnTo>
                  <a:lnTo>
                    <a:pt x="1044" y="269"/>
                  </a:lnTo>
                  <a:lnTo>
                    <a:pt x="1034" y="236"/>
                  </a:lnTo>
                  <a:lnTo>
                    <a:pt x="1032" y="202"/>
                  </a:lnTo>
                  <a:lnTo>
                    <a:pt x="1036" y="165"/>
                  </a:lnTo>
                  <a:lnTo>
                    <a:pt x="1045" y="131"/>
                  </a:lnTo>
                  <a:lnTo>
                    <a:pt x="1060" y="100"/>
                  </a:lnTo>
                  <a:lnTo>
                    <a:pt x="1079" y="72"/>
                  </a:lnTo>
                  <a:lnTo>
                    <a:pt x="1105" y="47"/>
                  </a:lnTo>
                  <a:lnTo>
                    <a:pt x="1133" y="27"/>
                  </a:lnTo>
                  <a:lnTo>
                    <a:pt x="1164" y="12"/>
                  </a:lnTo>
                  <a:lnTo>
                    <a:pt x="1199" y="3"/>
                  </a:lnTo>
                  <a:lnTo>
                    <a:pt x="12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6" name="Rectangle 7"/>
            <p:cNvSpPr>
              <a:spLocks noChangeArrowheads="1"/>
            </p:cNvSpPr>
            <p:nvPr/>
          </p:nvSpPr>
          <p:spPr bwMode="auto">
            <a:xfrm>
              <a:off x="3871" y="1999"/>
              <a:ext cx="487" cy="43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7" name="Freeform 8"/>
            <p:cNvSpPr>
              <a:spLocks/>
            </p:cNvSpPr>
            <p:nvPr/>
          </p:nvSpPr>
          <p:spPr bwMode="auto">
            <a:xfrm>
              <a:off x="3832" y="2057"/>
              <a:ext cx="354" cy="151"/>
            </a:xfrm>
            <a:custGeom>
              <a:avLst/>
              <a:gdLst>
                <a:gd name="T0" fmla="*/ 1193 w 2122"/>
                <a:gd name="T1" fmla="*/ 7 h 904"/>
                <a:gd name="T2" fmla="*/ 1228 w 2122"/>
                <a:gd name="T3" fmla="*/ 40 h 904"/>
                <a:gd name="T4" fmla="*/ 1244 w 2122"/>
                <a:gd name="T5" fmla="*/ 88 h 904"/>
                <a:gd name="T6" fmla="*/ 1233 w 2122"/>
                <a:gd name="T7" fmla="*/ 137 h 904"/>
                <a:gd name="T8" fmla="*/ 1187 w 2122"/>
                <a:gd name="T9" fmla="*/ 174 h 904"/>
                <a:gd name="T10" fmla="*/ 1110 w 2122"/>
                <a:gd name="T11" fmla="*/ 194 h 904"/>
                <a:gd name="T12" fmla="*/ 1012 w 2122"/>
                <a:gd name="T13" fmla="*/ 219 h 904"/>
                <a:gd name="T14" fmla="*/ 904 w 2122"/>
                <a:gd name="T15" fmla="*/ 247 h 904"/>
                <a:gd name="T16" fmla="*/ 803 w 2122"/>
                <a:gd name="T17" fmla="*/ 275 h 904"/>
                <a:gd name="T18" fmla="*/ 722 w 2122"/>
                <a:gd name="T19" fmla="*/ 296 h 904"/>
                <a:gd name="T20" fmla="*/ 680 w 2122"/>
                <a:gd name="T21" fmla="*/ 308 h 904"/>
                <a:gd name="T22" fmla="*/ 1292 w 2122"/>
                <a:gd name="T23" fmla="*/ 345 h 904"/>
                <a:gd name="T24" fmla="*/ 1336 w 2122"/>
                <a:gd name="T25" fmla="*/ 329 h 904"/>
                <a:gd name="T26" fmla="*/ 1418 w 2122"/>
                <a:gd name="T27" fmla="*/ 300 h 904"/>
                <a:gd name="T28" fmla="*/ 1527 w 2122"/>
                <a:gd name="T29" fmla="*/ 260 h 904"/>
                <a:gd name="T30" fmla="*/ 1649 w 2122"/>
                <a:gd name="T31" fmla="*/ 214 h 904"/>
                <a:gd name="T32" fmla="*/ 1770 w 2122"/>
                <a:gd name="T33" fmla="*/ 167 h 904"/>
                <a:gd name="T34" fmla="*/ 1877 w 2122"/>
                <a:gd name="T35" fmla="*/ 125 h 904"/>
                <a:gd name="T36" fmla="*/ 1955 w 2122"/>
                <a:gd name="T37" fmla="*/ 90 h 904"/>
                <a:gd name="T38" fmla="*/ 2034 w 2122"/>
                <a:gd name="T39" fmla="*/ 74 h 904"/>
                <a:gd name="T40" fmla="*/ 2089 w 2122"/>
                <a:gd name="T41" fmla="*/ 99 h 904"/>
                <a:gd name="T42" fmla="*/ 2118 w 2122"/>
                <a:gd name="T43" fmla="*/ 148 h 904"/>
                <a:gd name="T44" fmla="*/ 2120 w 2122"/>
                <a:gd name="T45" fmla="*/ 203 h 904"/>
                <a:gd name="T46" fmla="*/ 2090 w 2122"/>
                <a:gd name="T47" fmla="*/ 245 h 904"/>
                <a:gd name="T48" fmla="*/ 2039 w 2122"/>
                <a:gd name="T49" fmla="*/ 278 h 904"/>
                <a:gd name="T50" fmla="*/ 1952 w 2122"/>
                <a:gd name="T51" fmla="*/ 337 h 904"/>
                <a:gd name="T52" fmla="*/ 1839 w 2122"/>
                <a:gd name="T53" fmla="*/ 413 h 904"/>
                <a:gd name="T54" fmla="*/ 1710 w 2122"/>
                <a:gd name="T55" fmla="*/ 496 h 904"/>
                <a:gd name="T56" fmla="*/ 1579 w 2122"/>
                <a:gd name="T57" fmla="*/ 579 h 904"/>
                <a:gd name="T58" fmla="*/ 1456 w 2122"/>
                <a:gd name="T59" fmla="*/ 654 h 904"/>
                <a:gd name="T60" fmla="*/ 1352 w 2122"/>
                <a:gd name="T61" fmla="*/ 714 h 904"/>
                <a:gd name="T62" fmla="*/ 1281 w 2122"/>
                <a:gd name="T63" fmla="*/ 747 h 904"/>
                <a:gd name="T64" fmla="*/ 1221 w 2122"/>
                <a:gd name="T65" fmla="*/ 756 h 904"/>
                <a:gd name="T66" fmla="*/ 1106 w 2122"/>
                <a:gd name="T67" fmla="*/ 760 h 904"/>
                <a:gd name="T68" fmla="*/ 949 w 2122"/>
                <a:gd name="T69" fmla="*/ 760 h 904"/>
                <a:gd name="T70" fmla="*/ 773 w 2122"/>
                <a:gd name="T71" fmla="*/ 759 h 904"/>
                <a:gd name="T72" fmla="*/ 598 w 2122"/>
                <a:gd name="T73" fmla="*/ 757 h 904"/>
                <a:gd name="T74" fmla="*/ 445 w 2122"/>
                <a:gd name="T75" fmla="*/ 754 h 904"/>
                <a:gd name="T76" fmla="*/ 335 w 2122"/>
                <a:gd name="T77" fmla="*/ 752 h 904"/>
                <a:gd name="T78" fmla="*/ 274 w 2122"/>
                <a:gd name="T79" fmla="*/ 755 h 904"/>
                <a:gd name="T80" fmla="*/ 214 w 2122"/>
                <a:gd name="T81" fmla="*/ 786 h 904"/>
                <a:gd name="T82" fmla="*/ 163 w 2122"/>
                <a:gd name="T83" fmla="*/ 837 h 904"/>
                <a:gd name="T84" fmla="*/ 129 w 2122"/>
                <a:gd name="T85" fmla="*/ 884 h 904"/>
                <a:gd name="T86" fmla="*/ 115 w 2122"/>
                <a:gd name="T87" fmla="*/ 904 h 904"/>
                <a:gd name="T88" fmla="*/ 438 w 2122"/>
                <a:gd name="T89" fmla="*/ 27 h 904"/>
                <a:gd name="T90" fmla="*/ 492 w 2122"/>
                <a:gd name="T91" fmla="*/ 25 h 904"/>
                <a:gd name="T92" fmla="*/ 594 w 2122"/>
                <a:gd name="T93" fmla="*/ 20 h 904"/>
                <a:gd name="T94" fmla="*/ 725 w 2122"/>
                <a:gd name="T95" fmla="*/ 15 h 904"/>
                <a:gd name="T96" fmla="*/ 866 w 2122"/>
                <a:gd name="T97" fmla="*/ 10 h 904"/>
                <a:gd name="T98" fmla="*/ 999 w 2122"/>
                <a:gd name="T99" fmla="*/ 4 h 904"/>
                <a:gd name="T100" fmla="*/ 1105 w 2122"/>
                <a:gd name="T101" fmla="*/ 1 h 904"/>
                <a:gd name="T102" fmla="*/ 1164 w 2122"/>
                <a:gd name="T103" fmla="*/ 0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22" h="904">
                  <a:moveTo>
                    <a:pt x="1164" y="0"/>
                  </a:moveTo>
                  <a:lnTo>
                    <a:pt x="1179" y="2"/>
                  </a:lnTo>
                  <a:lnTo>
                    <a:pt x="1193" y="7"/>
                  </a:lnTo>
                  <a:lnTo>
                    <a:pt x="1206" y="16"/>
                  </a:lnTo>
                  <a:lnTo>
                    <a:pt x="1218" y="27"/>
                  </a:lnTo>
                  <a:lnTo>
                    <a:pt x="1228" y="40"/>
                  </a:lnTo>
                  <a:lnTo>
                    <a:pt x="1236" y="54"/>
                  </a:lnTo>
                  <a:lnTo>
                    <a:pt x="1241" y="72"/>
                  </a:lnTo>
                  <a:lnTo>
                    <a:pt x="1244" y="88"/>
                  </a:lnTo>
                  <a:lnTo>
                    <a:pt x="1244" y="105"/>
                  </a:lnTo>
                  <a:lnTo>
                    <a:pt x="1240" y="121"/>
                  </a:lnTo>
                  <a:lnTo>
                    <a:pt x="1233" y="137"/>
                  </a:lnTo>
                  <a:lnTo>
                    <a:pt x="1223" y="151"/>
                  </a:lnTo>
                  <a:lnTo>
                    <a:pt x="1207" y="164"/>
                  </a:lnTo>
                  <a:lnTo>
                    <a:pt x="1187" y="174"/>
                  </a:lnTo>
                  <a:lnTo>
                    <a:pt x="1163" y="181"/>
                  </a:lnTo>
                  <a:lnTo>
                    <a:pt x="1138" y="187"/>
                  </a:lnTo>
                  <a:lnTo>
                    <a:pt x="1110" y="194"/>
                  </a:lnTo>
                  <a:lnTo>
                    <a:pt x="1080" y="202"/>
                  </a:lnTo>
                  <a:lnTo>
                    <a:pt x="1047" y="210"/>
                  </a:lnTo>
                  <a:lnTo>
                    <a:pt x="1012" y="219"/>
                  </a:lnTo>
                  <a:lnTo>
                    <a:pt x="977" y="228"/>
                  </a:lnTo>
                  <a:lnTo>
                    <a:pt x="941" y="237"/>
                  </a:lnTo>
                  <a:lnTo>
                    <a:pt x="904" y="247"/>
                  </a:lnTo>
                  <a:lnTo>
                    <a:pt x="870" y="256"/>
                  </a:lnTo>
                  <a:lnTo>
                    <a:pt x="835" y="265"/>
                  </a:lnTo>
                  <a:lnTo>
                    <a:pt x="803" y="275"/>
                  </a:lnTo>
                  <a:lnTo>
                    <a:pt x="773" y="283"/>
                  </a:lnTo>
                  <a:lnTo>
                    <a:pt x="747" y="289"/>
                  </a:lnTo>
                  <a:lnTo>
                    <a:pt x="722" y="296"/>
                  </a:lnTo>
                  <a:lnTo>
                    <a:pt x="704" y="301"/>
                  </a:lnTo>
                  <a:lnTo>
                    <a:pt x="689" y="305"/>
                  </a:lnTo>
                  <a:lnTo>
                    <a:pt x="680" y="308"/>
                  </a:lnTo>
                  <a:lnTo>
                    <a:pt x="678" y="309"/>
                  </a:lnTo>
                  <a:lnTo>
                    <a:pt x="1290" y="346"/>
                  </a:lnTo>
                  <a:lnTo>
                    <a:pt x="1292" y="345"/>
                  </a:lnTo>
                  <a:lnTo>
                    <a:pt x="1301" y="342"/>
                  </a:lnTo>
                  <a:lnTo>
                    <a:pt x="1316" y="336"/>
                  </a:lnTo>
                  <a:lnTo>
                    <a:pt x="1336" y="329"/>
                  </a:lnTo>
                  <a:lnTo>
                    <a:pt x="1359" y="321"/>
                  </a:lnTo>
                  <a:lnTo>
                    <a:pt x="1387" y="311"/>
                  </a:lnTo>
                  <a:lnTo>
                    <a:pt x="1418" y="300"/>
                  </a:lnTo>
                  <a:lnTo>
                    <a:pt x="1452" y="287"/>
                  </a:lnTo>
                  <a:lnTo>
                    <a:pt x="1489" y="273"/>
                  </a:lnTo>
                  <a:lnTo>
                    <a:pt x="1527" y="260"/>
                  </a:lnTo>
                  <a:lnTo>
                    <a:pt x="1567" y="245"/>
                  </a:lnTo>
                  <a:lnTo>
                    <a:pt x="1607" y="230"/>
                  </a:lnTo>
                  <a:lnTo>
                    <a:pt x="1649" y="214"/>
                  </a:lnTo>
                  <a:lnTo>
                    <a:pt x="1689" y="198"/>
                  </a:lnTo>
                  <a:lnTo>
                    <a:pt x="1731" y="183"/>
                  </a:lnTo>
                  <a:lnTo>
                    <a:pt x="1770" y="167"/>
                  </a:lnTo>
                  <a:lnTo>
                    <a:pt x="1808" y="153"/>
                  </a:lnTo>
                  <a:lnTo>
                    <a:pt x="1843" y="139"/>
                  </a:lnTo>
                  <a:lnTo>
                    <a:pt x="1877" y="125"/>
                  </a:lnTo>
                  <a:lnTo>
                    <a:pt x="1907" y="112"/>
                  </a:lnTo>
                  <a:lnTo>
                    <a:pt x="1933" y="100"/>
                  </a:lnTo>
                  <a:lnTo>
                    <a:pt x="1955" y="90"/>
                  </a:lnTo>
                  <a:lnTo>
                    <a:pt x="1984" y="78"/>
                  </a:lnTo>
                  <a:lnTo>
                    <a:pt x="2010" y="74"/>
                  </a:lnTo>
                  <a:lnTo>
                    <a:pt x="2034" y="74"/>
                  </a:lnTo>
                  <a:lnTo>
                    <a:pt x="2055" y="78"/>
                  </a:lnTo>
                  <a:lnTo>
                    <a:pt x="2074" y="86"/>
                  </a:lnTo>
                  <a:lnTo>
                    <a:pt x="2089" y="99"/>
                  </a:lnTo>
                  <a:lnTo>
                    <a:pt x="2102" y="114"/>
                  </a:lnTo>
                  <a:lnTo>
                    <a:pt x="2112" y="130"/>
                  </a:lnTo>
                  <a:lnTo>
                    <a:pt x="2118" y="148"/>
                  </a:lnTo>
                  <a:lnTo>
                    <a:pt x="2122" y="166"/>
                  </a:lnTo>
                  <a:lnTo>
                    <a:pt x="2122" y="185"/>
                  </a:lnTo>
                  <a:lnTo>
                    <a:pt x="2120" y="203"/>
                  </a:lnTo>
                  <a:lnTo>
                    <a:pt x="2113" y="219"/>
                  </a:lnTo>
                  <a:lnTo>
                    <a:pt x="2104" y="234"/>
                  </a:lnTo>
                  <a:lnTo>
                    <a:pt x="2090" y="245"/>
                  </a:lnTo>
                  <a:lnTo>
                    <a:pt x="2078" y="253"/>
                  </a:lnTo>
                  <a:lnTo>
                    <a:pt x="2061" y="264"/>
                  </a:lnTo>
                  <a:lnTo>
                    <a:pt x="2039" y="278"/>
                  </a:lnTo>
                  <a:lnTo>
                    <a:pt x="2014" y="295"/>
                  </a:lnTo>
                  <a:lnTo>
                    <a:pt x="1985" y="316"/>
                  </a:lnTo>
                  <a:lnTo>
                    <a:pt x="1952" y="337"/>
                  </a:lnTo>
                  <a:lnTo>
                    <a:pt x="1916" y="360"/>
                  </a:lnTo>
                  <a:lnTo>
                    <a:pt x="1878" y="385"/>
                  </a:lnTo>
                  <a:lnTo>
                    <a:pt x="1839" y="413"/>
                  </a:lnTo>
                  <a:lnTo>
                    <a:pt x="1796" y="440"/>
                  </a:lnTo>
                  <a:lnTo>
                    <a:pt x="1754" y="467"/>
                  </a:lnTo>
                  <a:lnTo>
                    <a:pt x="1710" y="496"/>
                  </a:lnTo>
                  <a:lnTo>
                    <a:pt x="1666" y="524"/>
                  </a:lnTo>
                  <a:lnTo>
                    <a:pt x="1622" y="552"/>
                  </a:lnTo>
                  <a:lnTo>
                    <a:pt x="1579" y="579"/>
                  </a:lnTo>
                  <a:lnTo>
                    <a:pt x="1536" y="605"/>
                  </a:lnTo>
                  <a:lnTo>
                    <a:pt x="1495" y="630"/>
                  </a:lnTo>
                  <a:lnTo>
                    <a:pt x="1456" y="654"/>
                  </a:lnTo>
                  <a:lnTo>
                    <a:pt x="1419" y="676"/>
                  </a:lnTo>
                  <a:lnTo>
                    <a:pt x="1384" y="697"/>
                  </a:lnTo>
                  <a:lnTo>
                    <a:pt x="1352" y="714"/>
                  </a:lnTo>
                  <a:lnTo>
                    <a:pt x="1324" y="727"/>
                  </a:lnTo>
                  <a:lnTo>
                    <a:pt x="1300" y="739"/>
                  </a:lnTo>
                  <a:lnTo>
                    <a:pt x="1281" y="747"/>
                  </a:lnTo>
                  <a:lnTo>
                    <a:pt x="1265" y="751"/>
                  </a:lnTo>
                  <a:lnTo>
                    <a:pt x="1246" y="755"/>
                  </a:lnTo>
                  <a:lnTo>
                    <a:pt x="1221" y="756"/>
                  </a:lnTo>
                  <a:lnTo>
                    <a:pt x="1187" y="758"/>
                  </a:lnTo>
                  <a:lnTo>
                    <a:pt x="1149" y="759"/>
                  </a:lnTo>
                  <a:lnTo>
                    <a:pt x="1106" y="760"/>
                  </a:lnTo>
                  <a:lnTo>
                    <a:pt x="1056" y="760"/>
                  </a:lnTo>
                  <a:lnTo>
                    <a:pt x="1004" y="760"/>
                  </a:lnTo>
                  <a:lnTo>
                    <a:pt x="949" y="760"/>
                  </a:lnTo>
                  <a:lnTo>
                    <a:pt x="892" y="760"/>
                  </a:lnTo>
                  <a:lnTo>
                    <a:pt x="833" y="760"/>
                  </a:lnTo>
                  <a:lnTo>
                    <a:pt x="773" y="759"/>
                  </a:lnTo>
                  <a:lnTo>
                    <a:pt x="714" y="758"/>
                  </a:lnTo>
                  <a:lnTo>
                    <a:pt x="656" y="758"/>
                  </a:lnTo>
                  <a:lnTo>
                    <a:pt x="598" y="757"/>
                  </a:lnTo>
                  <a:lnTo>
                    <a:pt x="544" y="756"/>
                  </a:lnTo>
                  <a:lnTo>
                    <a:pt x="492" y="755"/>
                  </a:lnTo>
                  <a:lnTo>
                    <a:pt x="445" y="754"/>
                  </a:lnTo>
                  <a:lnTo>
                    <a:pt x="402" y="754"/>
                  </a:lnTo>
                  <a:lnTo>
                    <a:pt x="366" y="752"/>
                  </a:lnTo>
                  <a:lnTo>
                    <a:pt x="335" y="752"/>
                  </a:lnTo>
                  <a:lnTo>
                    <a:pt x="310" y="751"/>
                  </a:lnTo>
                  <a:lnTo>
                    <a:pt x="294" y="751"/>
                  </a:lnTo>
                  <a:lnTo>
                    <a:pt x="274" y="755"/>
                  </a:lnTo>
                  <a:lnTo>
                    <a:pt x="253" y="762"/>
                  </a:lnTo>
                  <a:lnTo>
                    <a:pt x="233" y="772"/>
                  </a:lnTo>
                  <a:lnTo>
                    <a:pt x="214" y="786"/>
                  </a:lnTo>
                  <a:lnTo>
                    <a:pt x="195" y="802"/>
                  </a:lnTo>
                  <a:lnTo>
                    <a:pt x="179" y="819"/>
                  </a:lnTo>
                  <a:lnTo>
                    <a:pt x="163" y="837"/>
                  </a:lnTo>
                  <a:lnTo>
                    <a:pt x="149" y="854"/>
                  </a:lnTo>
                  <a:lnTo>
                    <a:pt x="138" y="869"/>
                  </a:lnTo>
                  <a:lnTo>
                    <a:pt x="129" y="884"/>
                  </a:lnTo>
                  <a:lnTo>
                    <a:pt x="122" y="894"/>
                  </a:lnTo>
                  <a:lnTo>
                    <a:pt x="117" y="901"/>
                  </a:lnTo>
                  <a:lnTo>
                    <a:pt x="115" y="904"/>
                  </a:lnTo>
                  <a:lnTo>
                    <a:pt x="0" y="181"/>
                  </a:lnTo>
                  <a:lnTo>
                    <a:pt x="435" y="27"/>
                  </a:lnTo>
                  <a:lnTo>
                    <a:pt x="438" y="27"/>
                  </a:lnTo>
                  <a:lnTo>
                    <a:pt x="450" y="26"/>
                  </a:lnTo>
                  <a:lnTo>
                    <a:pt x="468" y="25"/>
                  </a:lnTo>
                  <a:lnTo>
                    <a:pt x="492" y="25"/>
                  </a:lnTo>
                  <a:lnTo>
                    <a:pt x="522" y="24"/>
                  </a:lnTo>
                  <a:lnTo>
                    <a:pt x="556" y="21"/>
                  </a:lnTo>
                  <a:lnTo>
                    <a:pt x="594" y="20"/>
                  </a:lnTo>
                  <a:lnTo>
                    <a:pt x="635" y="19"/>
                  </a:lnTo>
                  <a:lnTo>
                    <a:pt x="679" y="17"/>
                  </a:lnTo>
                  <a:lnTo>
                    <a:pt x="725" y="15"/>
                  </a:lnTo>
                  <a:lnTo>
                    <a:pt x="772" y="13"/>
                  </a:lnTo>
                  <a:lnTo>
                    <a:pt x="819" y="11"/>
                  </a:lnTo>
                  <a:lnTo>
                    <a:pt x="866" y="10"/>
                  </a:lnTo>
                  <a:lnTo>
                    <a:pt x="912" y="8"/>
                  </a:lnTo>
                  <a:lnTo>
                    <a:pt x="957" y="7"/>
                  </a:lnTo>
                  <a:lnTo>
                    <a:pt x="999" y="4"/>
                  </a:lnTo>
                  <a:lnTo>
                    <a:pt x="1038" y="3"/>
                  </a:lnTo>
                  <a:lnTo>
                    <a:pt x="1073" y="2"/>
                  </a:lnTo>
                  <a:lnTo>
                    <a:pt x="1105" y="1"/>
                  </a:lnTo>
                  <a:lnTo>
                    <a:pt x="1131" y="0"/>
                  </a:lnTo>
                  <a:lnTo>
                    <a:pt x="1151" y="0"/>
                  </a:lnTo>
                  <a:lnTo>
                    <a:pt x="11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8" name="Freeform 9"/>
            <p:cNvSpPr>
              <a:spLocks/>
            </p:cNvSpPr>
            <p:nvPr/>
          </p:nvSpPr>
          <p:spPr bwMode="auto">
            <a:xfrm>
              <a:off x="3735" y="2085"/>
              <a:ext cx="111" cy="171"/>
            </a:xfrm>
            <a:custGeom>
              <a:avLst/>
              <a:gdLst>
                <a:gd name="T0" fmla="*/ 499 w 666"/>
                <a:gd name="T1" fmla="*/ 0 h 1023"/>
                <a:gd name="T2" fmla="*/ 666 w 666"/>
                <a:gd name="T3" fmla="*/ 900 h 1023"/>
                <a:gd name="T4" fmla="*/ 0 w 666"/>
                <a:gd name="T5" fmla="*/ 1023 h 1023"/>
                <a:gd name="T6" fmla="*/ 0 w 666"/>
                <a:gd name="T7" fmla="*/ 87 h 1023"/>
                <a:gd name="T8" fmla="*/ 499 w 666"/>
                <a:gd name="T9" fmla="*/ 0 h 1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6" h="1023">
                  <a:moveTo>
                    <a:pt x="499" y="0"/>
                  </a:moveTo>
                  <a:lnTo>
                    <a:pt x="666" y="900"/>
                  </a:lnTo>
                  <a:lnTo>
                    <a:pt x="0" y="1023"/>
                  </a:lnTo>
                  <a:lnTo>
                    <a:pt x="0" y="87"/>
                  </a:lnTo>
                  <a:lnTo>
                    <a:pt x="4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37" name="Group 123"/>
          <p:cNvGrpSpPr>
            <a:grpSpLocks noChangeAspect="1"/>
          </p:cNvGrpSpPr>
          <p:nvPr/>
        </p:nvGrpSpPr>
        <p:grpSpPr bwMode="auto">
          <a:xfrm>
            <a:off x="2513933" y="2780684"/>
            <a:ext cx="316877" cy="227786"/>
            <a:chOff x="1496" y="283"/>
            <a:chExt cx="939" cy="6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543" name="Rectangle 125"/>
            <p:cNvSpPr>
              <a:spLocks noChangeArrowheads="1"/>
            </p:cNvSpPr>
            <p:nvPr/>
          </p:nvSpPr>
          <p:spPr bwMode="auto">
            <a:xfrm>
              <a:off x="1496" y="858"/>
              <a:ext cx="939" cy="10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4" name="Freeform 126"/>
            <p:cNvSpPr>
              <a:spLocks/>
            </p:cNvSpPr>
            <p:nvPr/>
          </p:nvSpPr>
          <p:spPr bwMode="auto">
            <a:xfrm>
              <a:off x="1538" y="283"/>
              <a:ext cx="856" cy="519"/>
            </a:xfrm>
            <a:custGeom>
              <a:avLst/>
              <a:gdLst>
                <a:gd name="T0" fmla="*/ 1753 w 3424"/>
                <a:gd name="T1" fmla="*/ 4 h 2076"/>
                <a:gd name="T2" fmla="*/ 1829 w 3424"/>
                <a:gd name="T3" fmla="*/ 26 h 2076"/>
                <a:gd name="T4" fmla="*/ 1894 w 3424"/>
                <a:gd name="T5" fmla="*/ 69 h 2076"/>
                <a:gd name="T6" fmla="*/ 1945 w 3424"/>
                <a:gd name="T7" fmla="*/ 127 h 2076"/>
                <a:gd name="T8" fmla="*/ 1978 w 3424"/>
                <a:gd name="T9" fmla="*/ 199 h 2076"/>
                <a:gd name="T10" fmla="*/ 1990 w 3424"/>
                <a:gd name="T11" fmla="*/ 278 h 2076"/>
                <a:gd name="T12" fmla="*/ 1981 w 3424"/>
                <a:gd name="T13" fmla="*/ 353 h 2076"/>
                <a:gd name="T14" fmla="*/ 1952 w 3424"/>
                <a:gd name="T15" fmla="*/ 419 h 2076"/>
                <a:gd name="T16" fmla="*/ 2150 w 3424"/>
                <a:gd name="T17" fmla="*/ 458 h 2076"/>
                <a:gd name="T18" fmla="*/ 2339 w 3424"/>
                <a:gd name="T19" fmla="*/ 520 h 2076"/>
                <a:gd name="T20" fmla="*/ 2519 w 3424"/>
                <a:gd name="T21" fmla="*/ 604 h 2076"/>
                <a:gd name="T22" fmla="*/ 2689 w 3424"/>
                <a:gd name="T23" fmla="*/ 709 h 2076"/>
                <a:gd name="T24" fmla="*/ 2848 w 3424"/>
                <a:gd name="T25" fmla="*/ 833 h 2076"/>
                <a:gd name="T26" fmla="*/ 2992 w 3424"/>
                <a:gd name="T27" fmla="*/ 978 h 2076"/>
                <a:gd name="T28" fmla="*/ 3118 w 3424"/>
                <a:gd name="T29" fmla="*/ 1136 h 2076"/>
                <a:gd name="T30" fmla="*/ 3222 w 3424"/>
                <a:gd name="T31" fmla="*/ 1306 h 2076"/>
                <a:gd name="T32" fmla="*/ 3306 w 3424"/>
                <a:gd name="T33" fmla="*/ 1488 h 2076"/>
                <a:gd name="T34" fmla="*/ 3368 w 3424"/>
                <a:gd name="T35" fmla="*/ 1677 h 2076"/>
                <a:gd name="T36" fmla="*/ 3407 w 3424"/>
                <a:gd name="T37" fmla="*/ 1873 h 2076"/>
                <a:gd name="T38" fmla="*/ 3424 w 3424"/>
                <a:gd name="T39" fmla="*/ 2076 h 2076"/>
                <a:gd name="T40" fmla="*/ 4 w 3424"/>
                <a:gd name="T41" fmla="*/ 1975 h 2076"/>
                <a:gd name="T42" fmla="*/ 33 w 3424"/>
                <a:gd name="T43" fmla="*/ 1775 h 2076"/>
                <a:gd name="T44" fmla="*/ 83 w 3424"/>
                <a:gd name="T45" fmla="*/ 1581 h 2076"/>
                <a:gd name="T46" fmla="*/ 156 w 3424"/>
                <a:gd name="T47" fmla="*/ 1396 h 2076"/>
                <a:gd name="T48" fmla="*/ 250 w 3424"/>
                <a:gd name="T49" fmla="*/ 1220 h 2076"/>
                <a:gd name="T50" fmla="*/ 366 w 3424"/>
                <a:gd name="T51" fmla="*/ 1055 h 2076"/>
                <a:gd name="T52" fmla="*/ 500 w 3424"/>
                <a:gd name="T53" fmla="*/ 904 h 2076"/>
                <a:gd name="T54" fmla="*/ 652 w 3424"/>
                <a:gd name="T55" fmla="*/ 768 h 2076"/>
                <a:gd name="T56" fmla="*/ 817 w 3424"/>
                <a:gd name="T57" fmla="*/ 653 h 2076"/>
                <a:gd name="T58" fmla="*/ 993 w 3424"/>
                <a:gd name="T59" fmla="*/ 559 h 2076"/>
                <a:gd name="T60" fmla="*/ 1178 w 3424"/>
                <a:gd name="T61" fmla="*/ 486 h 2076"/>
                <a:gd name="T62" fmla="*/ 1371 w 3424"/>
                <a:gd name="T63" fmla="*/ 436 h 2076"/>
                <a:gd name="T64" fmla="*/ 1454 w 3424"/>
                <a:gd name="T65" fmla="*/ 387 h 2076"/>
                <a:gd name="T66" fmla="*/ 1434 w 3424"/>
                <a:gd name="T67" fmla="*/ 316 h 2076"/>
                <a:gd name="T68" fmla="*/ 1436 w 3424"/>
                <a:gd name="T69" fmla="*/ 237 h 2076"/>
                <a:gd name="T70" fmla="*/ 1458 w 3424"/>
                <a:gd name="T71" fmla="*/ 161 h 2076"/>
                <a:gd name="T72" fmla="*/ 1501 w 3424"/>
                <a:gd name="T73" fmla="*/ 96 h 2076"/>
                <a:gd name="T74" fmla="*/ 1560 w 3424"/>
                <a:gd name="T75" fmla="*/ 45 h 2076"/>
                <a:gd name="T76" fmla="*/ 1631 w 3424"/>
                <a:gd name="T77" fmla="*/ 12 h 2076"/>
                <a:gd name="T78" fmla="*/ 1712 w 3424"/>
                <a:gd name="T79" fmla="*/ 0 h 20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24" h="2076">
                  <a:moveTo>
                    <a:pt x="1712" y="0"/>
                  </a:moveTo>
                  <a:lnTo>
                    <a:pt x="1753" y="4"/>
                  </a:lnTo>
                  <a:lnTo>
                    <a:pt x="1791" y="12"/>
                  </a:lnTo>
                  <a:lnTo>
                    <a:pt x="1829" y="26"/>
                  </a:lnTo>
                  <a:lnTo>
                    <a:pt x="1863" y="45"/>
                  </a:lnTo>
                  <a:lnTo>
                    <a:pt x="1894" y="69"/>
                  </a:lnTo>
                  <a:lnTo>
                    <a:pt x="1921" y="96"/>
                  </a:lnTo>
                  <a:lnTo>
                    <a:pt x="1945" y="127"/>
                  </a:lnTo>
                  <a:lnTo>
                    <a:pt x="1965" y="161"/>
                  </a:lnTo>
                  <a:lnTo>
                    <a:pt x="1978" y="199"/>
                  </a:lnTo>
                  <a:lnTo>
                    <a:pt x="1988" y="237"/>
                  </a:lnTo>
                  <a:lnTo>
                    <a:pt x="1990" y="278"/>
                  </a:lnTo>
                  <a:lnTo>
                    <a:pt x="1988" y="316"/>
                  </a:lnTo>
                  <a:lnTo>
                    <a:pt x="1981" y="353"/>
                  </a:lnTo>
                  <a:lnTo>
                    <a:pt x="1968" y="387"/>
                  </a:lnTo>
                  <a:lnTo>
                    <a:pt x="1952" y="419"/>
                  </a:lnTo>
                  <a:lnTo>
                    <a:pt x="2051" y="436"/>
                  </a:lnTo>
                  <a:lnTo>
                    <a:pt x="2150" y="458"/>
                  </a:lnTo>
                  <a:lnTo>
                    <a:pt x="2245" y="486"/>
                  </a:lnTo>
                  <a:lnTo>
                    <a:pt x="2339" y="520"/>
                  </a:lnTo>
                  <a:lnTo>
                    <a:pt x="2430" y="559"/>
                  </a:lnTo>
                  <a:lnTo>
                    <a:pt x="2519" y="604"/>
                  </a:lnTo>
                  <a:lnTo>
                    <a:pt x="2606" y="653"/>
                  </a:lnTo>
                  <a:lnTo>
                    <a:pt x="2689" y="709"/>
                  </a:lnTo>
                  <a:lnTo>
                    <a:pt x="2770" y="768"/>
                  </a:lnTo>
                  <a:lnTo>
                    <a:pt x="2848" y="833"/>
                  </a:lnTo>
                  <a:lnTo>
                    <a:pt x="2922" y="904"/>
                  </a:lnTo>
                  <a:lnTo>
                    <a:pt x="2992" y="978"/>
                  </a:lnTo>
                  <a:lnTo>
                    <a:pt x="3057" y="1055"/>
                  </a:lnTo>
                  <a:lnTo>
                    <a:pt x="3118" y="1136"/>
                  </a:lnTo>
                  <a:lnTo>
                    <a:pt x="3173" y="1220"/>
                  </a:lnTo>
                  <a:lnTo>
                    <a:pt x="3222" y="1306"/>
                  </a:lnTo>
                  <a:lnTo>
                    <a:pt x="3266" y="1396"/>
                  </a:lnTo>
                  <a:lnTo>
                    <a:pt x="3306" y="1488"/>
                  </a:lnTo>
                  <a:lnTo>
                    <a:pt x="3339" y="1581"/>
                  </a:lnTo>
                  <a:lnTo>
                    <a:pt x="3368" y="1677"/>
                  </a:lnTo>
                  <a:lnTo>
                    <a:pt x="3391" y="1775"/>
                  </a:lnTo>
                  <a:lnTo>
                    <a:pt x="3407" y="1873"/>
                  </a:lnTo>
                  <a:lnTo>
                    <a:pt x="3418" y="1975"/>
                  </a:lnTo>
                  <a:lnTo>
                    <a:pt x="3424" y="2076"/>
                  </a:lnTo>
                  <a:lnTo>
                    <a:pt x="0" y="2076"/>
                  </a:lnTo>
                  <a:lnTo>
                    <a:pt x="4" y="1975"/>
                  </a:lnTo>
                  <a:lnTo>
                    <a:pt x="15" y="1873"/>
                  </a:lnTo>
                  <a:lnTo>
                    <a:pt x="33" y="1775"/>
                  </a:lnTo>
                  <a:lnTo>
                    <a:pt x="55" y="1677"/>
                  </a:lnTo>
                  <a:lnTo>
                    <a:pt x="83" y="1581"/>
                  </a:lnTo>
                  <a:lnTo>
                    <a:pt x="117" y="1488"/>
                  </a:lnTo>
                  <a:lnTo>
                    <a:pt x="156" y="1396"/>
                  </a:lnTo>
                  <a:lnTo>
                    <a:pt x="200" y="1306"/>
                  </a:lnTo>
                  <a:lnTo>
                    <a:pt x="250" y="1220"/>
                  </a:lnTo>
                  <a:lnTo>
                    <a:pt x="305" y="1136"/>
                  </a:lnTo>
                  <a:lnTo>
                    <a:pt x="366" y="1055"/>
                  </a:lnTo>
                  <a:lnTo>
                    <a:pt x="431" y="978"/>
                  </a:lnTo>
                  <a:lnTo>
                    <a:pt x="500" y="904"/>
                  </a:lnTo>
                  <a:lnTo>
                    <a:pt x="574" y="833"/>
                  </a:lnTo>
                  <a:lnTo>
                    <a:pt x="652" y="768"/>
                  </a:lnTo>
                  <a:lnTo>
                    <a:pt x="733" y="709"/>
                  </a:lnTo>
                  <a:lnTo>
                    <a:pt x="817" y="653"/>
                  </a:lnTo>
                  <a:lnTo>
                    <a:pt x="903" y="604"/>
                  </a:lnTo>
                  <a:lnTo>
                    <a:pt x="993" y="559"/>
                  </a:lnTo>
                  <a:lnTo>
                    <a:pt x="1084" y="520"/>
                  </a:lnTo>
                  <a:lnTo>
                    <a:pt x="1178" y="486"/>
                  </a:lnTo>
                  <a:lnTo>
                    <a:pt x="1274" y="458"/>
                  </a:lnTo>
                  <a:lnTo>
                    <a:pt x="1371" y="436"/>
                  </a:lnTo>
                  <a:lnTo>
                    <a:pt x="1470" y="419"/>
                  </a:lnTo>
                  <a:lnTo>
                    <a:pt x="1454" y="387"/>
                  </a:lnTo>
                  <a:lnTo>
                    <a:pt x="1442" y="353"/>
                  </a:lnTo>
                  <a:lnTo>
                    <a:pt x="1434" y="316"/>
                  </a:lnTo>
                  <a:lnTo>
                    <a:pt x="1432" y="278"/>
                  </a:lnTo>
                  <a:lnTo>
                    <a:pt x="1436" y="237"/>
                  </a:lnTo>
                  <a:lnTo>
                    <a:pt x="1445" y="199"/>
                  </a:lnTo>
                  <a:lnTo>
                    <a:pt x="1458" y="161"/>
                  </a:lnTo>
                  <a:lnTo>
                    <a:pt x="1478" y="127"/>
                  </a:lnTo>
                  <a:lnTo>
                    <a:pt x="1501" y="96"/>
                  </a:lnTo>
                  <a:lnTo>
                    <a:pt x="1528" y="69"/>
                  </a:lnTo>
                  <a:lnTo>
                    <a:pt x="1560" y="45"/>
                  </a:lnTo>
                  <a:lnTo>
                    <a:pt x="1594" y="26"/>
                  </a:lnTo>
                  <a:lnTo>
                    <a:pt x="1631" y="12"/>
                  </a:lnTo>
                  <a:lnTo>
                    <a:pt x="1671" y="4"/>
                  </a:lnTo>
                  <a:lnTo>
                    <a:pt x="17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38" name="Group 1471"/>
          <p:cNvGrpSpPr>
            <a:grpSpLocks noChangeAspect="1"/>
          </p:cNvGrpSpPr>
          <p:nvPr/>
        </p:nvGrpSpPr>
        <p:grpSpPr bwMode="auto">
          <a:xfrm>
            <a:off x="4025073" y="2776311"/>
            <a:ext cx="238679" cy="236532"/>
            <a:chOff x="6420" y="2557"/>
            <a:chExt cx="778" cy="77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540" name="Freeform 1473"/>
            <p:cNvSpPr>
              <a:spLocks/>
            </p:cNvSpPr>
            <p:nvPr/>
          </p:nvSpPr>
          <p:spPr bwMode="auto">
            <a:xfrm>
              <a:off x="6481" y="2617"/>
              <a:ext cx="656" cy="651"/>
            </a:xfrm>
            <a:custGeom>
              <a:avLst/>
              <a:gdLst>
                <a:gd name="T0" fmla="*/ 2077 w 3281"/>
                <a:gd name="T1" fmla="*/ 58 h 3251"/>
                <a:gd name="T2" fmla="*/ 2558 w 3281"/>
                <a:gd name="T3" fmla="*/ 277 h 3251"/>
                <a:gd name="T4" fmla="*/ 2940 w 3281"/>
                <a:gd name="T5" fmla="*/ 632 h 3251"/>
                <a:gd name="T6" fmla="*/ 3191 w 3281"/>
                <a:gd name="T7" fmla="*/ 1092 h 3251"/>
                <a:gd name="T8" fmla="*/ 3281 w 3281"/>
                <a:gd name="T9" fmla="*/ 1625 h 3251"/>
                <a:gd name="T10" fmla="*/ 3191 w 3281"/>
                <a:gd name="T11" fmla="*/ 2161 h 3251"/>
                <a:gd name="T12" fmla="*/ 2937 w 3281"/>
                <a:gd name="T13" fmla="*/ 2620 h 3251"/>
                <a:gd name="T14" fmla="*/ 2554 w 3281"/>
                <a:gd name="T15" fmla="*/ 2974 h 3251"/>
                <a:gd name="T16" fmla="*/ 2424 w 3281"/>
                <a:gd name="T17" fmla="*/ 2190 h 3251"/>
                <a:gd name="T18" fmla="*/ 2670 w 3281"/>
                <a:gd name="T19" fmla="*/ 2056 h 3251"/>
                <a:gd name="T20" fmla="*/ 2761 w 3281"/>
                <a:gd name="T21" fmla="*/ 1901 h 3251"/>
                <a:gd name="T22" fmla="*/ 2765 w 3281"/>
                <a:gd name="T23" fmla="*/ 1673 h 3251"/>
                <a:gd name="T24" fmla="*/ 2748 w 3281"/>
                <a:gd name="T25" fmla="*/ 1370 h 3251"/>
                <a:gd name="T26" fmla="*/ 2718 w 3281"/>
                <a:gd name="T27" fmla="*/ 1058 h 3251"/>
                <a:gd name="T28" fmla="*/ 2688 w 3281"/>
                <a:gd name="T29" fmla="*/ 806 h 3251"/>
                <a:gd name="T30" fmla="*/ 2672 w 3281"/>
                <a:gd name="T31" fmla="*/ 679 h 3251"/>
                <a:gd name="T32" fmla="*/ 2492 w 3281"/>
                <a:gd name="T33" fmla="*/ 675 h 3251"/>
                <a:gd name="T34" fmla="*/ 2166 w 3281"/>
                <a:gd name="T35" fmla="*/ 675 h 3251"/>
                <a:gd name="T36" fmla="*/ 1961 w 3281"/>
                <a:gd name="T37" fmla="*/ 679 h 3251"/>
                <a:gd name="T38" fmla="*/ 1946 w 3281"/>
                <a:gd name="T39" fmla="*/ 806 h 3251"/>
                <a:gd name="T40" fmla="*/ 1916 w 3281"/>
                <a:gd name="T41" fmla="*/ 1058 h 3251"/>
                <a:gd name="T42" fmla="*/ 1886 w 3281"/>
                <a:gd name="T43" fmla="*/ 1370 h 3251"/>
                <a:gd name="T44" fmla="*/ 1868 w 3281"/>
                <a:gd name="T45" fmla="*/ 1673 h 3251"/>
                <a:gd name="T46" fmla="*/ 1874 w 3281"/>
                <a:gd name="T47" fmla="*/ 1900 h 3251"/>
                <a:gd name="T48" fmla="*/ 1965 w 3281"/>
                <a:gd name="T49" fmla="*/ 2056 h 3251"/>
                <a:gd name="T50" fmla="*/ 2213 w 3281"/>
                <a:gd name="T51" fmla="*/ 2192 h 3251"/>
                <a:gd name="T52" fmla="*/ 1750 w 3281"/>
                <a:gd name="T53" fmla="*/ 3247 h 3251"/>
                <a:gd name="T54" fmla="*/ 1250 w 3281"/>
                <a:gd name="T55" fmla="*/ 3202 h 3251"/>
                <a:gd name="T56" fmla="*/ 1232 w 3281"/>
                <a:gd name="T57" fmla="*/ 2094 h 3251"/>
                <a:gd name="T58" fmla="*/ 1307 w 3281"/>
                <a:gd name="T59" fmla="*/ 2067 h 3251"/>
                <a:gd name="T60" fmla="*/ 1494 w 3281"/>
                <a:gd name="T61" fmla="*/ 1922 h 3251"/>
                <a:gd name="T62" fmla="*/ 1638 w 3281"/>
                <a:gd name="T63" fmla="*/ 1611 h 3251"/>
                <a:gd name="T64" fmla="*/ 1649 w 3281"/>
                <a:gd name="T65" fmla="*/ 1226 h 3251"/>
                <a:gd name="T66" fmla="*/ 1504 w 3281"/>
                <a:gd name="T67" fmla="*/ 910 h 3251"/>
                <a:gd name="T68" fmla="*/ 1259 w 3281"/>
                <a:gd name="T69" fmla="*/ 713 h 3251"/>
                <a:gd name="T70" fmla="*/ 1032 w 3281"/>
                <a:gd name="T71" fmla="*/ 680 h 3251"/>
                <a:gd name="T72" fmla="*/ 765 w 3281"/>
                <a:gd name="T73" fmla="*/ 814 h 3251"/>
                <a:gd name="T74" fmla="*/ 571 w 3281"/>
                <a:gd name="T75" fmla="*/ 1089 h 3251"/>
                <a:gd name="T76" fmla="*/ 518 w 3281"/>
                <a:gd name="T77" fmla="*/ 1455 h 3251"/>
                <a:gd name="T78" fmla="*/ 615 w 3281"/>
                <a:gd name="T79" fmla="*/ 1813 h 3251"/>
                <a:gd name="T80" fmla="*/ 818 w 3281"/>
                <a:gd name="T81" fmla="*/ 2040 h 3251"/>
                <a:gd name="T82" fmla="*/ 927 w 3281"/>
                <a:gd name="T83" fmla="*/ 2088 h 3251"/>
                <a:gd name="T84" fmla="*/ 986 w 3281"/>
                <a:gd name="T85" fmla="*/ 2108 h 3251"/>
                <a:gd name="T86" fmla="*/ 576 w 3281"/>
                <a:gd name="T87" fmla="*/ 2859 h 3251"/>
                <a:gd name="T88" fmla="*/ 233 w 3281"/>
                <a:gd name="T89" fmla="*/ 2458 h 3251"/>
                <a:gd name="T90" fmla="*/ 35 w 3281"/>
                <a:gd name="T91" fmla="*/ 1959 h 3251"/>
                <a:gd name="T92" fmla="*/ 15 w 3281"/>
                <a:gd name="T93" fmla="*/ 1404 h 3251"/>
                <a:gd name="T94" fmla="*/ 174 w 3281"/>
                <a:gd name="T95" fmla="*/ 897 h 3251"/>
                <a:gd name="T96" fmla="*/ 482 w 3281"/>
                <a:gd name="T97" fmla="*/ 476 h 3251"/>
                <a:gd name="T98" fmla="*/ 907 w 3281"/>
                <a:gd name="T99" fmla="*/ 171 h 3251"/>
                <a:gd name="T100" fmla="*/ 1419 w 3281"/>
                <a:gd name="T101" fmla="*/ 15 h 3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281" h="3251">
                  <a:moveTo>
                    <a:pt x="1642" y="0"/>
                  </a:moveTo>
                  <a:lnTo>
                    <a:pt x="1753" y="4"/>
                  </a:lnTo>
                  <a:lnTo>
                    <a:pt x="1864" y="15"/>
                  </a:lnTo>
                  <a:lnTo>
                    <a:pt x="1972" y="33"/>
                  </a:lnTo>
                  <a:lnTo>
                    <a:pt x="2077" y="58"/>
                  </a:lnTo>
                  <a:lnTo>
                    <a:pt x="2180" y="90"/>
                  </a:lnTo>
                  <a:lnTo>
                    <a:pt x="2279" y="127"/>
                  </a:lnTo>
                  <a:lnTo>
                    <a:pt x="2376" y="171"/>
                  </a:lnTo>
                  <a:lnTo>
                    <a:pt x="2470" y="222"/>
                  </a:lnTo>
                  <a:lnTo>
                    <a:pt x="2558" y="277"/>
                  </a:lnTo>
                  <a:lnTo>
                    <a:pt x="2644" y="339"/>
                  </a:lnTo>
                  <a:lnTo>
                    <a:pt x="2724" y="404"/>
                  </a:lnTo>
                  <a:lnTo>
                    <a:pt x="2802" y="476"/>
                  </a:lnTo>
                  <a:lnTo>
                    <a:pt x="2872" y="552"/>
                  </a:lnTo>
                  <a:lnTo>
                    <a:pt x="2940" y="632"/>
                  </a:lnTo>
                  <a:lnTo>
                    <a:pt x="3002" y="717"/>
                  </a:lnTo>
                  <a:lnTo>
                    <a:pt x="3058" y="805"/>
                  </a:lnTo>
                  <a:lnTo>
                    <a:pt x="3109" y="897"/>
                  </a:lnTo>
                  <a:lnTo>
                    <a:pt x="3152" y="993"/>
                  </a:lnTo>
                  <a:lnTo>
                    <a:pt x="3191" y="1092"/>
                  </a:lnTo>
                  <a:lnTo>
                    <a:pt x="3223" y="1194"/>
                  </a:lnTo>
                  <a:lnTo>
                    <a:pt x="3248" y="1297"/>
                  </a:lnTo>
                  <a:lnTo>
                    <a:pt x="3267" y="1404"/>
                  </a:lnTo>
                  <a:lnTo>
                    <a:pt x="3278" y="1514"/>
                  </a:lnTo>
                  <a:lnTo>
                    <a:pt x="3281" y="1625"/>
                  </a:lnTo>
                  <a:lnTo>
                    <a:pt x="3278" y="1737"/>
                  </a:lnTo>
                  <a:lnTo>
                    <a:pt x="3267" y="1847"/>
                  </a:lnTo>
                  <a:lnTo>
                    <a:pt x="3248" y="1954"/>
                  </a:lnTo>
                  <a:lnTo>
                    <a:pt x="3223" y="2059"/>
                  </a:lnTo>
                  <a:lnTo>
                    <a:pt x="3191" y="2161"/>
                  </a:lnTo>
                  <a:lnTo>
                    <a:pt x="3152" y="2259"/>
                  </a:lnTo>
                  <a:lnTo>
                    <a:pt x="3107" y="2355"/>
                  </a:lnTo>
                  <a:lnTo>
                    <a:pt x="3056" y="2448"/>
                  </a:lnTo>
                  <a:lnTo>
                    <a:pt x="2999" y="2536"/>
                  </a:lnTo>
                  <a:lnTo>
                    <a:pt x="2937" y="2620"/>
                  </a:lnTo>
                  <a:lnTo>
                    <a:pt x="2870" y="2700"/>
                  </a:lnTo>
                  <a:lnTo>
                    <a:pt x="2798" y="2777"/>
                  </a:lnTo>
                  <a:lnTo>
                    <a:pt x="2721" y="2847"/>
                  </a:lnTo>
                  <a:lnTo>
                    <a:pt x="2639" y="2913"/>
                  </a:lnTo>
                  <a:lnTo>
                    <a:pt x="2554" y="2974"/>
                  </a:lnTo>
                  <a:lnTo>
                    <a:pt x="2463" y="3030"/>
                  </a:lnTo>
                  <a:lnTo>
                    <a:pt x="2420" y="2193"/>
                  </a:lnTo>
                  <a:lnTo>
                    <a:pt x="2421" y="2192"/>
                  </a:lnTo>
                  <a:lnTo>
                    <a:pt x="2422" y="2192"/>
                  </a:lnTo>
                  <a:lnTo>
                    <a:pt x="2424" y="2190"/>
                  </a:lnTo>
                  <a:lnTo>
                    <a:pt x="2480" y="2174"/>
                  </a:lnTo>
                  <a:lnTo>
                    <a:pt x="2532" y="2152"/>
                  </a:lnTo>
                  <a:lnTo>
                    <a:pt x="2581" y="2125"/>
                  </a:lnTo>
                  <a:lnTo>
                    <a:pt x="2627" y="2093"/>
                  </a:lnTo>
                  <a:lnTo>
                    <a:pt x="2670" y="2056"/>
                  </a:lnTo>
                  <a:lnTo>
                    <a:pt x="2707" y="2015"/>
                  </a:lnTo>
                  <a:lnTo>
                    <a:pt x="2741" y="1972"/>
                  </a:lnTo>
                  <a:lnTo>
                    <a:pt x="2749" y="1955"/>
                  </a:lnTo>
                  <a:lnTo>
                    <a:pt x="2756" y="1930"/>
                  </a:lnTo>
                  <a:lnTo>
                    <a:pt x="2761" y="1901"/>
                  </a:lnTo>
                  <a:lnTo>
                    <a:pt x="2764" y="1864"/>
                  </a:lnTo>
                  <a:lnTo>
                    <a:pt x="2767" y="1823"/>
                  </a:lnTo>
                  <a:lnTo>
                    <a:pt x="2768" y="1776"/>
                  </a:lnTo>
                  <a:lnTo>
                    <a:pt x="2767" y="1727"/>
                  </a:lnTo>
                  <a:lnTo>
                    <a:pt x="2765" y="1673"/>
                  </a:lnTo>
                  <a:lnTo>
                    <a:pt x="2764" y="1616"/>
                  </a:lnTo>
                  <a:lnTo>
                    <a:pt x="2761" y="1557"/>
                  </a:lnTo>
                  <a:lnTo>
                    <a:pt x="2757" y="1496"/>
                  </a:lnTo>
                  <a:lnTo>
                    <a:pt x="2753" y="1433"/>
                  </a:lnTo>
                  <a:lnTo>
                    <a:pt x="2748" y="1370"/>
                  </a:lnTo>
                  <a:lnTo>
                    <a:pt x="2742" y="1306"/>
                  </a:lnTo>
                  <a:lnTo>
                    <a:pt x="2737" y="1242"/>
                  </a:lnTo>
                  <a:lnTo>
                    <a:pt x="2731" y="1179"/>
                  </a:lnTo>
                  <a:lnTo>
                    <a:pt x="2724" y="1117"/>
                  </a:lnTo>
                  <a:lnTo>
                    <a:pt x="2718" y="1058"/>
                  </a:lnTo>
                  <a:lnTo>
                    <a:pt x="2712" y="1000"/>
                  </a:lnTo>
                  <a:lnTo>
                    <a:pt x="2706" y="946"/>
                  </a:lnTo>
                  <a:lnTo>
                    <a:pt x="2700" y="894"/>
                  </a:lnTo>
                  <a:lnTo>
                    <a:pt x="2693" y="848"/>
                  </a:lnTo>
                  <a:lnTo>
                    <a:pt x="2688" y="806"/>
                  </a:lnTo>
                  <a:lnTo>
                    <a:pt x="2685" y="768"/>
                  </a:lnTo>
                  <a:lnTo>
                    <a:pt x="2680" y="736"/>
                  </a:lnTo>
                  <a:lnTo>
                    <a:pt x="2677" y="710"/>
                  </a:lnTo>
                  <a:lnTo>
                    <a:pt x="2675" y="691"/>
                  </a:lnTo>
                  <a:lnTo>
                    <a:pt x="2672" y="679"/>
                  </a:lnTo>
                  <a:lnTo>
                    <a:pt x="2672" y="675"/>
                  </a:lnTo>
                  <a:lnTo>
                    <a:pt x="2594" y="675"/>
                  </a:lnTo>
                  <a:lnTo>
                    <a:pt x="2594" y="1768"/>
                  </a:lnTo>
                  <a:lnTo>
                    <a:pt x="2492" y="1768"/>
                  </a:lnTo>
                  <a:lnTo>
                    <a:pt x="2492" y="675"/>
                  </a:lnTo>
                  <a:lnTo>
                    <a:pt x="2378" y="675"/>
                  </a:lnTo>
                  <a:lnTo>
                    <a:pt x="2378" y="1768"/>
                  </a:lnTo>
                  <a:lnTo>
                    <a:pt x="2276" y="1768"/>
                  </a:lnTo>
                  <a:lnTo>
                    <a:pt x="2276" y="675"/>
                  </a:lnTo>
                  <a:lnTo>
                    <a:pt x="2166" y="675"/>
                  </a:lnTo>
                  <a:lnTo>
                    <a:pt x="2166" y="1768"/>
                  </a:lnTo>
                  <a:lnTo>
                    <a:pt x="2064" y="1768"/>
                  </a:lnTo>
                  <a:lnTo>
                    <a:pt x="2064" y="675"/>
                  </a:lnTo>
                  <a:lnTo>
                    <a:pt x="1962" y="675"/>
                  </a:lnTo>
                  <a:lnTo>
                    <a:pt x="1961" y="679"/>
                  </a:lnTo>
                  <a:lnTo>
                    <a:pt x="1960" y="691"/>
                  </a:lnTo>
                  <a:lnTo>
                    <a:pt x="1957" y="710"/>
                  </a:lnTo>
                  <a:lnTo>
                    <a:pt x="1955" y="736"/>
                  </a:lnTo>
                  <a:lnTo>
                    <a:pt x="1950" y="768"/>
                  </a:lnTo>
                  <a:lnTo>
                    <a:pt x="1946" y="806"/>
                  </a:lnTo>
                  <a:lnTo>
                    <a:pt x="1940" y="848"/>
                  </a:lnTo>
                  <a:lnTo>
                    <a:pt x="1935" y="894"/>
                  </a:lnTo>
                  <a:lnTo>
                    <a:pt x="1929" y="946"/>
                  </a:lnTo>
                  <a:lnTo>
                    <a:pt x="1923" y="1000"/>
                  </a:lnTo>
                  <a:lnTo>
                    <a:pt x="1916" y="1058"/>
                  </a:lnTo>
                  <a:lnTo>
                    <a:pt x="1910" y="1117"/>
                  </a:lnTo>
                  <a:lnTo>
                    <a:pt x="1904" y="1179"/>
                  </a:lnTo>
                  <a:lnTo>
                    <a:pt x="1898" y="1242"/>
                  </a:lnTo>
                  <a:lnTo>
                    <a:pt x="1891" y="1306"/>
                  </a:lnTo>
                  <a:lnTo>
                    <a:pt x="1886" y="1370"/>
                  </a:lnTo>
                  <a:lnTo>
                    <a:pt x="1881" y="1433"/>
                  </a:lnTo>
                  <a:lnTo>
                    <a:pt x="1877" y="1496"/>
                  </a:lnTo>
                  <a:lnTo>
                    <a:pt x="1873" y="1557"/>
                  </a:lnTo>
                  <a:lnTo>
                    <a:pt x="1870" y="1616"/>
                  </a:lnTo>
                  <a:lnTo>
                    <a:pt x="1868" y="1673"/>
                  </a:lnTo>
                  <a:lnTo>
                    <a:pt x="1867" y="1726"/>
                  </a:lnTo>
                  <a:lnTo>
                    <a:pt x="1867" y="1776"/>
                  </a:lnTo>
                  <a:lnTo>
                    <a:pt x="1868" y="1822"/>
                  </a:lnTo>
                  <a:lnTo>
                    <a:pt x="1870" y="1864"/>
                  </a:lnTo>
                  <a:lnTo>
                    <a:pt x="1874" y="1900"/>
                  </a:lnTo>
                  <a:lnTo>
                    <a:pt x="1879" y="1930"/>
                  </a:lnTo>
                  <a:lnTo>
                    <a:pt x="1885" y="1954"/>
                  </a:lnTo>
                  <a:lnTo>
                    <a:pt x="1894" y="1971"/>
                  </a:lnTo>
                  <a:lnTo>
                    <a:pt x="1928" y="2015"/>
                  </a:lnTo>
                  <a:lnTo>
                    <a:pt x="1965" y="2056"/>
                  </a:lnTo>
                  <a:lnTo>
                    <a:pt x="2008" y="2093"/>
                  </a:lnTo>
                  <a:lnTo>
                    <a:pt x="2054" y="2126"/>
                  </a:lnTo>
                  <a:lnTo>
                    <a:pt x="2104" y="2153"/>
                  </a:lnTo>
                  <a:lnTo>
                    <a:pt x="2158" y="2176"/>
                  </a:lnTo>
                  <a:lnTo>
                    <a:pt x="2213" y="2192"/>
                  </a:lnTo>
                  <a:lnTo>
                    <a:pt x="2162" y="3165"/>
                  </a:lnTo>
                  <a:lnTo>
                    <a:pt x="2063" y="3195"/>
                  </a:lnTo>
                  <a:lnTo>
                    <a:pt x="1961" y="3219"/>
                  </a:lnTo>
                  <a:lnTo>
                    <a:pt x="1857" y="3236"/>
                  </a:lnTo>
                  <a:lnTo>
                    <a:pt x="1750" y="3247"/>
                  </a:lnTo>
                  <a:lnTo>
                    <a:pt x="1642" y="3251"/>
                  </a:lnTo>
                  <a:lnTo>
                    <a:pt x="1541" y="3247"/>
                  </a:lnTo>
                  <a:lnTo>
                    <a:pt x="1441" y="3237"/>
                  </a:lnTo>
                  <a:lnTo>
                    <a:pt x="1344" y="3223"/>
                  </a:lnTo>
                  <a:lnTo>
                    <a:pt x="1250" y="3202"/>
                  </a:lnTo>
                  <a:lnTo>
                    <a:pt x="1191" y="2109"/>
                  </a:lnTo>
                  <a:lnTo>
                    <a:pt x="1195" y="2108"/>
                  </a:lnTo>
                  <a:lnTo>
                    <a:pt x="1204" y="2104"/>
                  </a:lnTo>
                  <a:lnTo>
                    <a:pt x="1218" y="2099"/>
                  </a:lnTo>
                  <a:lnTo>
                    <a:pt x="1232" y="2094"/>
                  </a:lnTo>
                  <a:lnTo>
                    <a:pt x="1250" y="2088"/>
                  </a:lnTo>
                  <a:lnTo>
                    <a:pt x="1267" y="2081"/>
                  </a:lnTo>
                  <a:lnTo>
                    <a:pt x="1283" y="2076"/>
                  </a:lnTo>
                  <a:lnTo>
                    <a:pt x="1297" y="2071"/>
                  </a:lnTo>
                  <a:lnTo>
                    <a:pt x="1307" y="2067"/>
                  </a:lnTo>
                  <a:lnTo>
                    <a:pt x="1311" y="2066"/>
                  </a:lnTo>
                  <a:lnTo>
                    <a:pt x="1361" y="2040"/>
                  </a:lnTo>
                  <a:lnTo>
                    <a:pt x="1408" y="2007"/>
                  </a:lnTo>
                  <a:lnTo>
                    <a:pt x="1453" y="1967"/>
                  </a:lnTo>
                  <a:lnTo>
                    <a:pt x="1494" y="1922"/>
                  </a:lnTo>
                  <a:lnTo>
                    <a:pt x="1531" y="1870"/>
                  </a:lnTo>
                  <a:lnTo>
                    <a:pt x="1564" y="1813"/>
                  </a:lnTo>
                  <a:lnTo>
                    <a:pt x="1593" y="1751"/>
                  </a:lnTo>
                  <a:lnTo>
                    <a:pt x="1618" y="1684"/>
                  </a:lnTo>
                  <a:lnTo>
                    <a:pt x="1638" y="1611"/>
                  </a:lnTo>
                  <a:lnTo>
                    <a:pt x="1653" y="1535"/>
                  </a:lnTo>
                  <a:lnTo>
                    <a:pt x="1661" y="1455"/>
                  </a:lnTo>
                  <a:lnTo>
                    <a:pt x="1664" y="1371"/>
                  </a:lnTo>
                  <a:lnTo>
                    <a:pt x="1660" y="1297"/>
                  </a:lnTo>
                  <a:lnTo>
                    <a:pt x="1649" y="1226"/>
                  </a:lnTo>
                  <a:lnTo>
                    <a:pt x="1632" y="1157"/>
                  </a:lnTo>
                  <a:lnTo>
                    <a:pt x="1608" y="1089"/>
                  </a:lnTo>
                  <a:lnTo>
                    <a:pt x="1578" y="1026"/>
                  </a:lnTo>
                  <a:lnTo>
                    <a:pt x="1543" y="966"/>
                  </a:lnTo>
                  <a:lnTo>
                    <a:pt x="1504" y="910"/>
                  </a:lnTo>
                  <a:lnTo>
                    <a:pt x="1461" y="860"/>
                  </a:lnTo>
                  <a:lnTo>
                    <a:pt x="1414" y="814"/>
                  </a:lnTo>
                  <a:lnTo>
                    <a:pt x="1364" y="774"/>
                  </a:lnTo>
                  <a:lnTo>
                    <a:pt x="1312" y="740"/>
                  </a:lnTo>
                  <a:lnTo>
                    <a:pt x="1259" y="713"/>
                  </a:lnTo>
                  <a:lnTo>
                    <a:pt x="1203" y="692"/>
                  </a:lnTo>
                  <a:lnTo>
                    <a:pt x="1147" y="680"/>
                  </a:lnTo>
                  <a:lnTo>
                    <a:pt x="1091" y="675"/>
                  </a:lnTo>
                  <a:lnTo>
                    <a:pt x="1090" y="675"/>
                  </a:lnTo>
                  <a:lnTo>
                    <a:pt x="1032" y="680"/>
                  </a:lnTo>
                  <a:lnTo>
                    <a:pt x="976" y="692"/>
                  </a:lnTo>
                  <a:lnTo>
                    <a:pt x="920" y="713"/>
                  </a:lnTo>
                  <a:lnTo>
                    <a:pt x="867" y="740"/>
                  </a:lnTo>
                  <a:lnTo>
                    <a:pt x="815" y="774"/>
                  </a:lnTo>
                  <a:lnTo>
                    <a:pt x="765" y="814"/>
                  </a:lnTo>
                  <a:lnTo>
                    <a:pt x="718" y="860"/>
                  </a:lnTo>
                  <a:lnTo>
                    <a:pt x="675" y="910"/>
                  </a:lnTo>
                  <a:lnTo>
                    <a:pt x="636" y="966"/>
                  </a:lnTo>
                  <a:lnTo>
                    <a:pt x="601" y="1026"/>
                  </a:lnTo>
                  <a:lnTo>
                    <a:pt x="571" y="1089"/>
                  </a:lnTo>
                  <a:lnTo>
                    <a:pt x="547" y="1157"/>
                  </a:lnTo>
                  <a:lnTo>
                    <a:pt x="530" y="1226"/>
                  </a:lnTo>
                  <a:lnTo>
                    <a:pt x="519" y="1297"/>
                  </a:lnTo>
                  <a:lnTo>
                    <a:pt x="515" y="1371"/>
                  </a:lnTo>
                  <a:lnTo>
                    <a:pt x="518" y="1455"/>
                  </a:lnTo>
                  <a:lnTo>
                    <a:pt x="528" y="1535"/>
                  </a:lnTo>
                  <a:lnTo>
                    <a:pt x="541" y="1611"/>
                  </a:lnTo>
                  <a:lnTo>
                    <a:pt x="561" y="1684"/>
                  </a:lnTo>
                  <a:lnTo>
                    <a:pt x="586" y="1751"/>
                  </a:lnTo>
                  <a:lnTo>
                    <a:pt x="615" y="1813"/>
                  </a:lnTo>
                  <a:lnTo>
                    <a:pt x="648" y="1870"/>
                  </a:lnTo>
                  <a:lnTo>
                    <a:pt x="687" y="1922"/>
                  </a:lnTo>
                  <a:lnTo>
                    <a:pt x="728" y="1967"/>
                  </a:lnTo>
                  <a:lnTo>
                    <a:pt x="771" y="2007"/>
                  </a:lnTo>
                  <a:lnTo>
                    <a:pt x="818" y="2040"/>
                  </a:lnTo>
                  <a:lnTo>
                    <a:pt x="869" y="2066"/>
                  </a:lnTo>
                  <a:lnTo>
                    <a:pt x="878" y="2070"/>
                  </a:lnTo>
                  <a:lnTo>
                    <a:pt x="892" y="2076"/>
                  </a:lnTo>
                  <a:lnTo>
                    <a:pt x="908" y="2081"/>
                  </a:lnTo>
                  <a:lnTo>
                    <a:pt x="927" y="2088"/>
                  </a:lnTo>
                  <a:lnTo>
                    <a:pt x="944" y="2093"/>
                  </a:lnTo>
                  <a:lnTo>
                    <a:pt x="960" y="2099"/>
                  </a:lnTo>
                  <a:lnTo>
                    <a:pt x="974" y="2104"/>
                  </a:lnTo>
                  <a:lnTo>
                    <a:pt x="983" y="2107"/>
                  </a:lnTo>
                  <a:lnTo>
                    <a:pt x="986" y="2108"/>
                  </a:lnTo>
                  <a:lnTo>
                    <a:pt x="935" y="3091"/>
                  </a:lnTo>
                  <a:lnTo>
                    <a:pt x="840" y="3042"/>
                  </a:lnTo>
                  <a:lnTo>
                    <a:pt x="748" y="2986"/>
                  </a:lnTo>
                  <a:lnTo>
                    <a:pt x="661" y="2926"/>
                  </a:lnTo>
                  <a:lnTo>
                    <a:pt x="576" y="2859"/>
                  </a:lnTo>
                  <a:lnTo>
                    <a:pt x="498" y="2788"/>
                  </a:lnTo>
                  <a:lnTo>
                    <a:pt x="423" y="2713"/>
                  </a:lnTo>
                  <a:lnTo>
                    <a:pt x="355" y="2631"/>
                  </a:lnTo>
                  <a:lnTo>
                    <a:pt x="290" y="2546"/>
                  </a:lnTo>
                  <a:lnTo>
                    <a:pt x="233" y="2458"/>
                  </a:lnTo>
                  <a:lnTo>
                    <a:pt x="181" y="2364"/>
                  </a:lnTo>
                  <a:lnTo>
                    <a:pt x="135" y="2268"/>
                  </a:lnTo>
                  <a:lnTo>
                    <a:pt x="95" y="2168"/>
                  </a:lnTo>
                  <a:lnTo>
                    <a:pt x="61" y="2065"/>
                  </a:lnTo>
                  <a:lnTo>
                    <a:pt x="35" y="1959"/>
                  </a:lnTo>
                  <a:lnTo>
                    <a:pt x="17" y="1849"/>
                  </a:lnTo>
                  <a:lnTo>
                    <a:pt x="4" y="1738"/>
                  </a:lnTo>
                  <a:lnTo>
                    <a:pt x="0" y="1625"/>
                  </a:lnTo>
                  <a:lnTo>
                    <a:pt x="4" y="1514"/>
                  </a:lnTo>
                  <a:lnTo>
                    <a:pt x="15" y="1404"/>
                  </a:lnTo>
                  <a:lnTo>
                    <a:pt x="34" y="1297"/>
                  </a:lnTo>
                  <a:lnTo>
                    <a:pt x="59" y="1194"/>
                  </a:lnTo>
                  <a:lnTo>
                    <a:pt x="91" y="1092"/>
                  </a:lnTo>
                  <a:lnTo>
                    <a:pt x="130" y="993"/>
                  </a:lnTo>
                  <a:lnTo>
                    <a:pt x="174" y="897"/>
                  </a:lnTo>
                  <a:lnTo>
                    <a:pt x="224" y="805"/>
                  </a:lnTo>
                  <a:lnTo>
                    <a:pt x="280" y="717"/>
                  </a:lnTo>
                  <a:lnTo>
                    <a:pt x="342" y="632"/>
                  </a:lnTo>
                  <a:lnTo>
                    <a:pt x="409" y="552"/>
                  </a:lnTo>
                  <a:lnTo>
                    <a:pt x="482" y="476"/>
                  </a:lnTo>
                  <a:lnTo>
                    <a:pt x="557" y="404"/>
                  </a:lnTo>
                  <a:lnTo>
                    <a:pt x="638" y="339"/>
                  </a:lnTo>
                  <a:lnTo>
                    <a:pt x="724" y="277"/>
                  </a:lnTo>
                  <a:lnTo>
                    <a:pt x="813" y="222"/>
                  </a:lnTo>
                  <a:lnTo>
                    <a:pt x="907" y="171"/>
                  </a:lnTo>
                  <a:lnTo>
                    <a:pt x="1002" y="127"/>
                  </a:lnTo>
                  <a:lnTo>
                    <a:pt x="1102" y="90"/>
                  </a:lnTo>
                  <a:lnTo>
                    <a:pt x="1205" y="58"/>
                  </a:lnTo>
                  <a:lnTo>
                    <a:pt x="1311" y="33"/>
                  </a:lnTo>
                  <a:lnTo>
                    <a:pt x="1419" y="15"/>
                  </a:lnTo>
                  <a:lnTo>
                    <a:pt x="1528" y="4"/>
                  </a:lnTo>
                  <a:lnTo>
                    <a:pt x="16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1" name="Freeform 1474"/>
            <p:cNvSpPr>
              <a:spLocks/>
            </p:cNvSpPr>
            <p:nvPr/>
          </p:nvSpPr>
          <p:spPr bwMode="auto">
            <a:xfrm>
              <a:off x="6605" y="2844"/>
              <a:ext cx="64" cy="168"/>
            </a:xfrm>
            <a:custGeom>
              <a:avLst/>
              <a:gdLst>
                <a:gd name="T0" fmla="*/ 135 w 319"/>
                <a:gd name="T1" fmla="*/ 3 h 839"/>
                <a:gd name="T2" fmla="*/ 146 w 319"/>
                <a:gd name="T3" fmla="*/ 18 h 839"/>
                <a:gd name="T4" fmla="*/ 146 w 319"/>
                <a:gd name="T5" fmla="*/ 30 h 839"/>
                <a:gd name="T6" fmla="*/ 140 w 319"/>
                <a:gd name="T7" fmla="*/ 47 h 839"/>
                <a:gd name="T8" fmla="*/ 132 w 319"/>
                <a:gd name="T9" fmla="*/ 74 h 839"/>
                <a:gd name="T10" fmla="*/ 120 w 319"/>
                <a:gd name="T11" fmla="*/ 131 h 839"/>
                <a:gd name="T12" fmla="*/ 111 w 319"/>
                <a:gd name="T13" fmla="*/ 211 h 839"/>
                <a:gd name="T14" fmla="*/ 108 w 319"/>
                <a:gd name="T15" fmla="*/ 308 h 839"/>
                <a:gd name="T16" fmla="*/ 112 w 319"/>
                <a:gd name="T17" fmla="*/ 382 h 839"/>
                <a:gd name="T18" fmla="*/ 121 w 319"/>
                <a:gd name="T19" fmla="*/ 430 h 839"/>
                <a:gd name="T20" fmla="*/ 143 w 319"/>
                <a:gd name="T21" fmla="*/ 499 h 839"/>
                <a:gd name="T22" fmla="*/ 176 w 319"/>
                <a:gd name="T23" fmla="*/ 589 h 839"/>
                <a:gd name="T24" fmla="*/ 210 w 319"/>
                <a:gd name="T25" fmla="*/ 669 h 839"/>
                <a:gd name="T26" fmla="*/ 244 w 319"/>
                <a:gd name="T27" fmla="*/ 724 h 839"/>
                <a:gd name="T28" fmla="*/ 273 w 319"/>
                <a:gd name="T29" fmla="*/ 764 h 839"/>
                <a:gd name="T30" fmla="*/ 296 w 319"/>
                <a:gd name="T31" fmla="*/ 794 h 839"/>
                <a:gd name="T32" fmla="*/ 309 w 319"/>
                <a:gd name="T33" fmla="*/ 806 h 839"/>
                <a:gd name="T34" fmla="*/ 316 w 319"/>
                <a:gd name="T35" fmla="*/ 815 h 839"/>
                <a:gd name="T36" fmla="*/ 316 w 319"/>
                <a:gd name="T37" fmla="*/ 831 h 839"/>
                <a:gd name="T38" fmla="*/ 304 w 319"/>
                <a:gd name="T39" fmla="*/ 839 h 839"/>
                <a:gd name="T40" fmla="*/ 290 w 319"/>
                <a:gd name="T41" fmla="*/ 838 h 839"/>
                <a:gd name="T42" fmla="*/ 263 w 319"/>
                <a:gd name="T43" fmla="*/ 827 h 839"/>
                <a:gd name="T44" fmla="*/ 250 w 319"/>
                <a:gd name="T45" fmla="*/ 818 h 839"/>
                <a:gd name="T46" fmla="*/ 219 w 319"/>
                <a:gd name="T47" fmla="*/ 797 h 839"/>
                <a:gd name="T48" fmla="*/ 164 w 319"/>
                <a:gd name="T49" fmla="*/ 751 h 839"/>
                <a:gd name="T50" fmla="*/ 102 w 319"/>
                <a:gd name="T51" fmla="*/ 675 h 839"/>
                <a:gd name="T52" fmla="*/ 61 w 319"/>
                <a:gd name="T53" fmla="*/ 600 h 839"/>
                <a:gd name="T54" fmla="*/ 31 w 319"/>
                <a:gd name="T55" fmla="*/ 524 h 839"/>
                <a:gd name="T56" fmla="*/ 10 w 319"/>
                <a:gd name="T57" fmla="*/ 454 h 839"/>
                <a:gd name="T58" fmla="*/ 0 w 319"/>
                <a:gd name="T59" fmla="*/ 392 h 839"/>
                <a:gd name="T60" fmla="*/ 3 w 319"/>
                <a:gd name="T61" fmla="*/ 306 h 839"/>
                <a:gd name="T62" fmla="*/ 18 w 319"/>
                <a:gd name="T63" fmla="*/ 223 h 839"/>
                <a:gd name="T64" fmla="*/ 35 w 319"/>
                <a:gd name="T65" fmla="*/ 156 h 839"/>
                <a:gd name="T66" fmla="*/ 57 w 319"/>
                <a:gd name="T67" fmla="*/ 95 h 839"/>
                <a:gd name="T68" fmla="*/ 81 w 319"/>
                <a:gd name="T69" fmla="*/ 52 h 839"/>
                <a:gd name="T70" fmla="*/ 97 w 319"/>
                <a:gd name="T71" fmla="*/ 25 h 839"/>
                <a:gd name="T72" fmla="*/ 107 w 319"/>
                <a:gd name="T73" fmla="*/ 10 h 839"/>
                <a:gd name="T74" fmla="*/ 116 w 319"/>
                <a:gd name="T75" fmla="*/ 3 h 8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19" h="839">
                  <a:moveTo>
                    <a:pt x="125" y="0"/>
                  </a:moveTo>
                  <a:lnTo>
                    <a:pt x="135" y="3"/>
                  </a:lnTo>
                  <a:lnTo>
                    <a:pt x="142" y="10"/>
                  </a:lnTo>
                  <a:lnTo>
                    <a:pt x="146" y="18"/>
                  </a:lnTo>
                  <a:lnTo>
                    <a:pt x="146" y="26"/>
                  </a:lnTo>
                  <a:lnTo>
                    <a:pt x="146" y="30"/>
                  </a:lnTo>
                  <a:lnTo>
                    <a:pt x="143" y="36"/>
                  </a:lnTo>
                  <a:lnTo>
                    <a:pt x="140" y="47"/>
                  </a:lnTo>
                  <a:lnTo>
                    <a:pt x="136" y="60"/>
                  </a:lnTo>
                  <a:lnTo>
                    <a:pt x="132" y="74"/>
                  </a:lnTo>
                  <a:lnTo>
                    <a:pt x="125" y="99"/>
                  </a:lnTo>
                  <a:lnTo>
                    <a:pt x="120" y="131"/>
                  </a:lnTo>
                  <a:lnTo>
                    <a:pt x="115" y="170"/>
                  </a:lnTo>
                  <a:lnTo>
                    <a:pt x="111" y="211"/>
                  </a:lnTo>
                  <a:lnTo>
                    <a:pt x="108" y="257"/>
                  </a:lnTo>
                  <a:lnTo>
                    <a:pt x="108" y="308"/>
                  </a:lnTo>
                  <a:lnTo>
                    <a:pt x="110" y="344"/>
                  </a:lnTo>
                  <a:lnTo>
                    <a:pt x="112" y="382"/>
                  </a:lnTo>
                  <a:lnTo>
                    <a:pt x="116" y="406"/>
                  </a:lnTo>
                  <a:lnTo>
                    <a:pt x="121" y="430"/>
                  </a:lnTo>
                  <a:lnTo>
                    <a:pt x="127" y="451"/>
                  </a:lnTo>
                  <a:lnTo>
                    <a:pt x="143" y="499"/>
                  </a:lnTo>
                  <a:lnTo>
                    <a:pt x="159" y="545"/>
                  </a:lnTo>
                  <a:lnTo>
                    <a:pt x="176" y="589"/>
                  </a:lnTo>
                  <a:lnTo>
                    <a:pt x="192" y="631"/>
                  </a:lnTo>
                  <a:lnTo>
                    <a:pt x="210" y="669"/>
                  </a:lnTo>
                  <a:lnTo>
                    <a:pt x="230" y="704"/>
                  </a:lnTo>
                  <a:lnTo>
                    <a:pt x="244" y="724"/>
                  </a:lnTo>
                  <a:lnTo>
                    <a:pt x="256" y="742"/>
                  </a:lnTo>
                  <a:lnTo>
                    <a:pt x="273" y="764"/>
                  </a:lnTo>
                  <a:lnTo>
                    <a:pt x="286" y="783"/>
                  </a:lnTo>
                  <a:lnTo>
                    <a:pt x="296" y="794"/>
                  </a:lnTo>
                  <a:lnTo>
                    <a:pt x="304" y="801"/>
                  </a:lnTo>
                  <a:lnTo>
                    <a:pt x="309" y="806"/>
                  </a:lnTo>
                  <a:lnTo>
                    <a:pt x="310" y="807"/>
                  </a:lnTo>
                  <a:lnTo>
                    <a:pt x="316" y="815"/>
                  </a:lnTo>
                  <a:lnTo>
                    <a:pt x="319" y="822"/>
                  </a:lnTo>
                  <a:lnTo>
                    <a:pt x="316" y="831"/>
                  </a:lnTo>
                  <a:lnTo>
                    <a:pt x="311" y="837"/>
                  </a:lnTo>
                  <a:lnTo>
                    <a:pt x="304" y="839"/>
                  </a:lnTo>
                  <a:lnTo>
                    <a:pt x="295" y="839"/>
                  </a:lnTo>
                  <a:lnTo>
                    <a:pt x="290" y="838"/>
                  </a:lnTo>
                  <a:lnTo>
                    <a:pt x="279" y="833"/>
                  </a:lnTo>
                  <a:lnTo>
                    <a:pt x="263" y="827"/>
                  </a:lnTo>
                  <a:lnTo>
                    <a:pt x="256" y="822"/>
                  </a:lnTo>
                  <a:lnTo>
                    <a:pt x="250" y="818"/>
                  </a:lnTo>
                  <a:lnTo>
                    <a:pt x="243" y="813"/>
                  </a:lnTo>
                  <a:lnTo>
                    <a:pt x="219" y="797"/>
                  </a:lnTo>
                  <a:lnTo>
                    <a:pt x="193" y="776"/>
                  </a:lnTo>
                  <a:lnTo>
                    <a:pt x="164" y="751"/>
                  </a:lnTo>
                  <a:lnTo>
                    <a:pt x="130" y="712"/>
                  </a:lnTo>
                  <a:lnTo>
                    <a:pt x="102" y="675"/>
                  </a:lnTo>
                  <a:lnTo>
                    <a:pt x="80" y="639"/>
                  </a:lnTo>
                  <a:lnTo>
                    <a:pt x="61" y="600"/>
                  </a:lnTo>
                  <a:lnTo>
                    <a:pt x="45" y="562"/>
                  </a:lnTo>
                  <a:lnTo>
                    <a:pt x="31" y="524"/>
                  </a:lnTo>
                  <a:lnTo>
                    <a:pt x="18" y="485"/>
                  </a:lnTo>
                  <a:lnTo>
                    <a:pt x="10" y="454"/>
                  </a:lnTo>
                  <a:lnTo>
                    <a:pt x="4" y="424"/>
                  </a:lnTo>
                  <a:lnTo>
                    <a:pt x="0" y="392"/>
                  </a:lnTo>
                  <a:lnTo>
                    <a:pt x="0" y="350"/>
                  </a:lnTo>
                  <a:lnTo>
                    <a:pt x="3" y="306"/>
                  </a:lnTo>
                  <a:lnTo>
                    <a:pt x="9" y="263"/>
                  </a:lnTo>
                  <a:lnTo>
                    <a:pt x="18" y="223"/>
                  </a:lnTo>
                  <a:lnTo>
                    <a:pt x="26" y="188"/>
                  </a:lnTo>
                  <a:lnTo>
                    <a:pt x="35" y="156"/>
                  </a:lnTo>
                  <a:lnTo>
                    <a:pt x="46" y="124"/>
                  </a:lnTo>
                  <a:lnTo>
                    <a:pt x="57" y="95"/>
                  </a:lnTo>
                  <a:lnTo>
                    <a:pt x="70" y="72"/>
                  </a:lnTo>
                  <a:lnTo>
                    <a:pt x="81" y="52"/>
                  </a:lnTo>
                  <a:lnTo>
                    <a:pt x="90" y="37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7" y="10"/>
                  </a:lnTo>
                  <a:lnTo>
                    <a:pt x="108" y="9"/>
                  </a:lnTo>
                  <a:lnTo>
                    <a:pt x="116" y="3"/>
                  </a:lnTo>
                  <a:lnTo>
                    <a:pt x="1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2" name="Freeform 1475"/>
            <p:cNvSpPr>
              <a:spLocks noEditPoints="1"/>
            </p:cNvSpPr>
            <p:nvPr/>
          </p:nvSpPr>
          <p:spPr bwMode="auto">
            <a:xfrm>
              <a:off x="6420" y="2557"/>
              <a:ext cx="778" cy="771"/>
            </a:xfrm>
            <a:custGeom>
              <a:avLst/>
              <a:gdLst>
                <a:gd name="T0" fmla="*/ 1597 w 3890"/>
                <a:gd name="T1" fmla="*/ 178 h 3855"/>
                <a:gd name="T2" fmla="*/ 1168 w 3890"/>
                <a:gd name="T3" fmla="*/ 318 h 3855"/>
                <a:gd name="T4" fmla="*/ 795 w 3890"/>
                <a:gd name="T5" fmla="*/ 556 h 3855"/>
                <a:gd name="T6" fmla="*/ 492 w 3890"/>
                <a:gd name="T7" fmla="*/ 875 h 3855"/>
                <a:gd name="T8" fmla="*/ 276 w 3890"/>
                <a:gd name="T9" fmla="*/ 1259 h 3855"/>
                <a:gd name="T10" fmla="*/ 160 w 3890"/>
                <a:gd name="T11" fmla="*/ 1695 h 3855"/>
                <a:gd name="T12" fmla="*/ 160 w 3890"/>
                <a:gd name="T13" fmla="*/ 2160 h 3855"/>
                <a:gd name="T14" fmla="*/ 276 w 3890"/>
                <a:gd name="T15" fmla="*/ 2596 h 3855"/>
                <a:gd name="T16" fmla="*/ 492 w 3890"/>
                <a:gd name="T17" fmla="*/ 2980 h 3855"/>
                <a:gd name="T18" fmla="*/ 795 w 3890"/>
                <a:gd name="T19" fmla="*/ 3299 h 3855"/>
                <a:gd name="T20" fmla="*/ 1168 w 3890"/>
                <a:gd name="T21" fmla="*/ 3536 h 3855"/>
                <a:gd name="T22" fmla="*/ 1597 w 3890"/>
                <a:gd name="T23" fmla="*/ 3677 h 3855"/>
                <a:gd name="T24" fmla="*/ 2064 w 3890"/>
                <a:gd name="T25" fmla="*/ 3707 h 3855"/>
                <a:gd name="T26" fmla="*/ 2514 w 3890"/>
                <a:gd name="T27" fmla="*/ 3619 h 3855"/>
                <a:gd name="T28" fmla="*/ 2917 w 3890"/>
                <a:gd name="T29" fmla="*/ 3429 h 3855"/>
                <a:gd name="T30" fmla="*/ 3256 w 3890"/>
                <a:gd name="T31" fmla="*/ 3149 h 3855"/>
                <a:gd name="T32" fmla="*/ 3517 w 3890"/>
                <a:gd name="T33" fmla="*/ 2795 h 3855"/>
                <a:gd name="T34" fmla="*/ 3685 w 3890"/>
                <a:gd name="T35" fmla="*/ 2383 h 3855"/>
                <a:gd name="T36" fmla="*/ 3745 w 3890"/>
                <a:gd name="T37" fmla="*/ 1927 h 3855"/>
                <a:gd name="T38" fmla="*/ 3685 w 3890"/>
                <a:gd name="T39" fmla="*/ 1472 h 3855"/>
                <a:gd name="T40" fmla="*/ 3517 w 3890"/>
                <a:gd name="T41" fmla="*/ 1060 h 3855"/>
                <a:gd name="T42" fmla="*/ 3256 w 3890"/>
                <a:gd name="T43" fmla="*/ 706 h 3855"/>
                <a:gd name="T44" fmla="*/ 2917 w 3890"/>
                <a:gd name="T45" fmla="*/ 427 h 3855"/>
                <a:gd name="T46" fmla="*/ 2514 w 3890"/>
                <a:gd name="T47" fmla="*/ 234 h 3855"/>
                <a:gd name="T48" fmla="*/ 2064 w 3890"/>
                <a:gd name="T49" fmla="*/ 147 h 3855"/>
                <a:gd name="T50" fmla="*/ 2189 w 3890"/>
                <a:gd name="T51" fmla="*/ 15 h 3855"/>
                <a:gd name="T52" fmla="*/ 2648 w 3890"/>
                <a:gd name="T53" fmla="*/ 130 h 3855"/>
                <a:gd name="T54" fmla="*/ 3056 w 3890"/>
                <a:gd name="T55" fmla="*/ 347 h 3855"/>
                <a:gd name="T56" fmla="*/ 3399 w 3890"/>
                <a:gd name="T57" fmla="*/ 648 h 3855"/>
                <a:gd name="T58" fmla="*/ 3663 w 3890"/>
                <a:gd name="T59" fmla="*/ 1023 h 3855"/>
                <a:gd name="T60" fmla="*/ 3830 w 3890"/>
                <a:gd name="T61" fmla="*/ 1454 h 3855"/>
                <a:gd name="T62" fmla="*/ 3890 w 3890"/>
                <a:gd name="T63" fmla="*/ 1927 h 3855"/>
                <a:gd name="T64" fmla="*/ 3830 w 3890"/>
                <a:gd name="T65" fmla="*/ 2401 h 3855"/>
                <a:gd name="T66" fmla="*/ 3663 w 3890"/>
                <a:gd name="T67" fmla="*/ 2832 h 3855"/>
                <a:gd name="T68" fmla="*/ 3399 w 3890"/>
                <a:gd name="T69" fmla="*/ 3207 h 3855"/>
                <a:gd name="T70" fmla="*/ 3056 w 3890"/>
                <a:gd name="T71" fmla="*/ 3509 h 3855"/>
                <a:gd name="T72" fmla="*/ 2648 w 3890"/>
                <a:gd name="T73" fmla="*/ 3724 h 3855"/>
                <a:gd name="T74" fmla="*/ 2189 w 3890"/>
                <a:gd name="T75" fmla="*/ 3840 h 3855"/>
                <a:gd name="T76" fmla="*/ 1702 w 3890"/>
                <a:gd name="T77" fmla="*/ 3840 h 3855"/>
                <a:gd name="T78" fmla="*/ 1243 w 3890"/>
                <a:gd name="T79" fmla="*/ 3724 h 3855"/>
                <a:gd name="T80" fmla="*/ 834 w 3890"/>
                <a:gd name="T81" fmla="*/ 3509 h 3855"/>
                <a:gd name="T82" fmla="*/ 491 w 3890"/>
                <a:gd name="T83" fmla="*/ 3207 h 3855"/>
                <a:gd name="T84" fmla="*/ 229 w 3890"/>
                <a:gd name="T85" fmla="*/ 2832 h 3855"/>
                <a:gd name="T86" fmla="*/ 59 w 3890"/>
                <a:gd name="T87" fmla="*/ 2401 h 3855"/>
                <a:gd name="T88" fmla="*/ 0 w 3890"/>
                <a:gd name="T89" fmla="*/ 1927 h 3855"/>
                <a:gd name="T90" fmla="*/ 59 w 3890"/>
                <a:gd name="T91" fmla="*/ 1454 h 3855"/>
                <a:gd name="T92" fmla="*/ 229 w 3890"/>
                <a:gd name="T93" fmla="*/ 1023 h 3855"/>
                <a:gd name="T94" fmla="*/ 491 w 3890"/>
                <a:gd name="T95" fmla="*/ 648 h 3855"/>
                <a:gd name="T96" fmla="*/ 834 w 3890"/>
                <a:gd name="T97" fmla="*/ 347 h 3855"/>
                <a:gd name="T98" fmla="*/ 1243 w 3890"/>
                <a:gd name="T99" fmla="*/ 130 h 3855"/>
                <a:gd name="T100" fmla="*/ 1702 w 3890"/>
                <a:gd name="T101" fmla="*/ 15 h 3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890" h="3855">
                  <a:moveTo>
                    <a:pt x="1946" y="143"/>
                  </a:moveTo>
                  <a:lnTo>
                    <a:pt x="1827" y="147"/>
                  </a:lnTo>
                  <a:lnTo>
                    <a:pt x="1711" y="159"/>
                  </a:lnTo>
                  <a:lnTo>
                    <a:pt x="1597" y="178"/>
                  </a:lnTo>
                  <a:lnTo>
                    <a:pt x="1486" y="202"/>
                  </a:lnTo>
                  <a:lnTo>
                    <a:pt x="1377" y="234"/>
                  </a:lnTo>
                  <a:lnTo>
                    <a:pt x="1272" y="274"/>
                  </a:lnTo>
                  <a:lnTo>
                    <a:pt x="1168" y="318"/>
                  </a:lnTo>
                  <a:lnTo>
                    <a:pt x="1069" y="370"/>
                  </a:lnTo>
                  <a:lnTo>
                    <a:pt x="975" y="427"/>
                  </a:lnTo>
                  <a:lnTo>
                    <a:pt x="883" y="488"/>
                  </a:lnTo>
                  <a:lnTo>
                    <a:pt x="795" y="556"/>
                  </a:lnTo>
                  <a:lnTo>
                    <a:pt x="712" y="629"/>
                  </a:lnTo>
                  <a:lnTo>
                    <a:pt x="634" y="706"/>
                  </a:lnTo>
                  <a:lnTo>
                    <a:pt x="560" y="789"/>
                  </a:lnTo>
                  <a:lnTo>
                    <a:pt x="492" y="875"/>
                  </a:lnTo>
                  <a:lnTo>
                    <a:pt x="430" y="965"/>
                  </a:lnTo>
                  <a:lnTo>
                    <a:pt x="373" y="1060"/>
                  </a:lnTo>
                  <a:lnTo>
                    <a:pt x="321" y="1158"/>
                  </a:lnTo>
                  <a:lnTo>
                    <a:pt x="276" y="1259"/>
                  </a:lnTo>
                  <a:lnTo>
                    <a:pt x="237" y="1364"/>
                  </a:lnTo>
                  <a:lnTo>
                    <a:pt x="204" y="1472"/>
                  </a:lnTo>
                  <a:lnTo>
                    <a:pt x="179" y="1582"/>
                  </a:lnTo>
                  <a:lnTo>
                    <a:pt x="160" y="1695"/>
                  </a:lnTo>
                  <a:lnTo>
                    <a:pt x="149" y="1810"/>
                  </a:lnTo>
                  <a:lnTo>
                    <a:pt x="145" y="1927"/>
                  </a:lnTo>
                  <a:lnTo>
                    <a:pt x="149" y="2044"/>
                  </a:lnTo>
                  <a:lnTo>
                    <a:pt x="160" y="2160"/>
                  </a:lnTo>
                  <a:lnTo>
                    <a:pt x="179" y="2273"/>
                  </a:lnTo>
                  <a:lnTo>
                    <a:pt x="204" y="2383"/>
                  </a:lnTo>
                  <a:lnTo>
                    <a:pt x="237" y="2491"/>
                  </a:lnTo>
                  <a:lnTo>
                    <a:pt x="276" y="2596"/>
                  </a:lnTo>
                  <a:lnTo>
                    <a:pt x="321" y="2697"/>
                  </a:lnTo>
                  <a:lnTo>
                    <a:pt x="373" y="2795"/>
                  </a:lnTo>
                  <a:lnTo>
                    <a:pt x="430" y="2889"/>
                  </a:lnTo>
                  <a:lnTo>
                    <a:pt x="492" y="2980"/>
                  </a:lnTo>
                  <a:lnTo>
                    <a:pt x="560" y="3066"/>
                  </a:lnTo>
                  <a:lnTo>
                    <a:pt x="634" y="3149"/>
                  </a:lnTo>
                  <a:lnTo>
                    <a:pt x="712" y="3226"/>
                  </a:lnTo>
                  <a:lnTo>
                    <a:pt x="795" y="3299"/>
                  </a:lnTo>
                  <a:lnTo>
                    <a:pt x="883" y="3366"/>
                  </a:lnTo>
                  <a:lnTo>
                    <a:pt x="975" y="3429"/>
                  </a:lnTo>
                  <a:lnTo>
                    <a:pt x="1069" y="3485"/>
                  </a:lnTo>
                  <a:lnTo>
                    <a:pt x="1168" y="3536"/>
                  </a:lnTo>
                  <a:lnTo>
                    <a:pt x="1272" y="3581"/>
                  </a:lnTo>
                  <a:lnTo>
                    <a:pt x="1377" y="3619"/>
                  </a:lnTo>
                  <a:lnTo>
                    <a:pt x="1486" y="3651"/>
                  </a:lnTo>
                  <a:lnTo>
                    <a:pt x="1597" y="3677"/>
                  </a:lnTo>
                  <a:lnTo>
                    <a:pt x="1711" y="3696"/>
                  </a:lnTo>
                  <a:lnTo>
                    <a:pt x="1827" y="3707"/>
                  </a:lnTo>
                  <a:lnTo>
                    <a:pt x="1946" y="3711"/>
                  </a:lnTo>
                  <a:lnTo>
                    <a:pt x="2064" y="3707"/>
                  </a:lnTo>
                  <a:lnTo>
                    <a:pt x="2179" y="3696"/>
                  </a:lnTo>
                  <a:lnTo>
                    <a:pt x="2294" y="3677"/>
                  </a:lnTo>
                  <a:lnTo>
                    <a:pt x="2404" y="3651"/>
                  </a:lnTo>
                  <a:lnTo>
                    <a:pt x="2514" y="3619"/>
                  </a:lnTo>
                  <a:lnTo>
                    <a:pt x="2619" y="3581"/>
                  </a:lnTo>
                  <a:lnTo>
                    <a:pt x="2721" y="3536"/>
                  </a:lnTo>
                  <a:lnTo>
                    <a:pt x="2821" y="3485"/>
                  </a:lnTo>
                  <a:lnTo>
                    <a:pt x="2917" y="3429"/>
                  </a:lnTo>
                  <a:lnTo>
                    <a:pt x="3007" y="3366"/>
                  </a:lnTo>
                  <a:lnTo>
                    <a:pt x="3094" y="3299"/>
                  </a:lnTo>
                  <a:lnTo>
                    <a:pt x="3178" y="3226"/>
                  </a:lnTo>
                  <a:lnTo>
                    <a:pt x="3256" y="3149"/>
                  </a:lnTo>
                  <a:lnTo>
                    <a:pt x="3329" y="3066"/>
                  </a:lnTo>
                  <a:lnTo>
                    <a:pt x="3398" y="2980"/>
                  </a:lnTo>
                  <a:lnTo>
                    <a:pt x="3460" y="2889"/>
                  </a:lnTo>
                  <a:lnTo>
                    <a:pt x="3517" y="2795"/>
                  </a:lnTo>
                  <a:lnTo>
                    <a:pt x="3569" y="2697"/>
                  </a:lnTo>
                  <a:lnTo>
                    <a:pt x="3614" y="2596"/>
                  </a:lnTo>
                  <a:lnTo>
                    <a:pt x="3653" y="2491"/>
                  </a:lnTo>
                  <a:lnTo>
                    <a:pt x="3685" y="2383"/>
                  </a:lnTo>
                  <a:lnTo>
                    <a:pt x="3711" y="2273"/>
                  </a:lnTo>
                  <a:lnTo>
                    <a:pt x="3730" y="2160"/>
                  </a:lnTo>
                  <a:lnTo>
                    <a:pt x="3741" y="2044"/>
                  </a:lnTo>
                  <a:lnTo>
                    <a:pt x="3745" y="1927"/>
                  </a:lnTo>
                  <a:lnTo>
                    <a:pt x="3741" y="1810"/>
                  </a:lnTo>
                  <a:lnTo>
                    <a:pt x="3730" y="1695"/>
                  </a:lnTo>
                  <a:lnTo>
                    <a:pt x="3711" y="1582"/>
                  </a:lnTo>
                  <a:lnTo>
                    <a:pt x="3685" y="1472"/>
                  </a:lnTo>
                  <a:lnTo>
                    <a:pt x="3653" y="1364"/>
                  </a:lnTo>
                  <a:lnTo>
                    <a:pt x="3614" y="1259"/>
                  </a:lnTo>
                  <a:lnTo>
                    <a:pt x="3569" y="1158"/>
                  </a:lnTo>
                  <a:lnTo>
                    <a:pt x="3517" y="1060"/>
                  </a:lnTo>
                  <a:lnTo>
                    <a:pt x="3460" y="965"/>
                  </a:lnTo>
                  <a:lnTo>
                    <a:pt x="3398" y="875"/>
                  </a:lnTo>
                  <a:lnTo>
                    <a:pt x="3329" y="789"/>
                  </a:lnTo>
                  <a:lnTo>
                    <a:pt x="3256" y="706"/>
                  </a:lnTo>
                  <a:lnTo>
                    <a:pt x="3178" y="629"/>
                  </a:lnTo>
                  <a:lnTo>
                    <a:pt x="3094" y="556"/>
                  </a:lnTo>
                  <a:lnTo>
                    <a:pt x="3007" y="488"/>
                  </a:lnTo>
                  <a:lnTo>
                    <a:pt x="2917" y="427"/>
                  </a:lnTo>
                  <a:lnTo>
                    <a:pt x="2821" y="370"/>
                  </a:lnTo>
                  <a:lnTo>
                    <a:pt x="2721" y="318"/>
                  </a:lnTo>
                  <a:lnTo>
                    <a:pt x="2619" y="274"/>
                  </a:lnTo>
                  <a:lnTo>
                    <a:pt x="2514" y="234"/>
                  </a:lnTo>
                  <a:lnTo>
                    <a:pt x="2404" y="202"/>
                  </a:lnTo>
                  <a:lnTo>
                    <a:pt x="2294" y="178"/>
                  </a:lnTo>
                  <a:lnTo>
                    <a:pt x="2179" y="159"/>
                  </a:lnTo>
                  <a:lnTo>
                    <a:pt x="2064" y="147"/>
                  </a:lnTo>
                  <a:lnTo>
                    <a:pt x="1946" y="143"/>
                  </a:lnTo>
                  <a:close/>
                  <a:moveTo>
                    <a:pt x="1946" y="0"/>
                  </a:moveTo>
                  <a:lnTo>
                    <a:pt x="2067" y="4"/>
                  </a:lnTo>
                  <a:lnTo>
                    <a:pt x="2189" y="15"/>
                  </a:lnTo>
                  <a:lnTo>
                    <a:pt x="2307" y="34"/>
                  </a:lnTo>
                  <a:lnTo>
                    <a:pt x="2423" y="59"/>
                  </a:lnTo>
                  <a:lnTo>
                    <a:pt x="2537" y="92"/>
                  </a:lnTo>
                  <a:lnTo>
                    <a:pt x="2648" y="130"/>
                  </a:lnTo>
                  <a:lnTo>
                    <a:pt x="2755" y="175"/>
                  </a:lnTo>
                  <a:lnTo>
                    <a:pt x="2859" y="226"/>
                  </a:lnTo>
                  <a:lnTo>
                    <a:pt x="2959" y="284"/>
                  </a:lnTo>
                  <a:lnTo>
                    <a:pt x="3056" y="347"/>
                  </a:lnTo>
                  <a:lnTo>
                    <a:pt x="3148" y="414"/>
                  </a:lnTo>
                  <a:lnTo>
                    <a:pt x="3236" y="487"/>
                  </a:lnTo>
                  <a:lnTo>
                    <a:pt x="3319" y="566"/>
                  </a:lnTo>
                  <a:lnTo>
                    <a:pt x="3399" y="648"/>
                  </a:lnTo>
                  <a:lnTo>
                    <a:pt x="3472" y="736"/>
                  </a:lnTo>
                  <a:lnTo>
                    <a:pt x="3542" y="827"/>
                  </a:lnTo>
                  <a:lnTo>
                    <a:pt x="3604" y="923"/>
                  </a:lnTo>
                  <a:lnTo>
                    <a:pt x="3663" y="1023"/>
                  </a:lnTo>
                  <a:lnTo>
                    <a:pt x="3714" y="1125"/>
                  </a:lnTo>
                  <a:lnTo>
                    <a:pt x="3760" y="1232"/>
                  </a:lnTo>
                  <a:lnTo>
                    <a:pt x="3798" y="1341"/>
                  </a:lnTo>
                  <a:lnTo>
                    <a:pt x="3830" y="1454"/>
                  </a:lnTo>
                  <a:lnTo>
                    <a:pt x="3857" y="1568"/>
                  </a:lnTo>
                  <a:lnTo>
                    <a:pt x="3875" y="1685"/>
                  </a:lnTo>
                  <a:lnTo>
                    <a:pt x="3886" y="1806"/>
                  </a:lnTo>
                  <a:lnTo>
                    <a:pt x="3890" y="1927"/>
                  </a:lnTo>
                  <a:lnTo>
                    <a:pt x="3886" y="2049"/>
                  </a:lnTo>
                  <a:lnTo>
                    <a:pt x="3875" y="2168"/>
                  </a:lnTo>
                  <a:lnTo>
                    <a:pt x="3857" y="2287"/>
                  </a:lnTo>
                  <a:lnTo>
                    <a:pt x="3830" y="2401"/>
                  </a:lnTo>
                  <a:lnTo>
                    <a:pt x="3798" y="2513"/>
                  </a:lnTo>
                  <a:lnTo>
                    <a:pt x="3760" y="2623"/>
                  </a:lnTo>
                  <a:lnTo>
                    <a:pt x="3714" y="2729"/>
                  </a:lnTo>
                  <a:lnTo>
                    <a:pt x="3663" y="2832"/>
                  </a:lnTo>
                  <a:lnTo>
                    <a:pt x="3604" y="2932"/>
                  </a:lnTo>
                  <a:lnTo>
                    <a:pt x="3542" y="3027"/>
                  </a:lnTo>
                  <a:lnTo>
                    <a:pt x="3472" y="3119"/>
                  </a:lnTo>
                  <a:lnTo>
                    <a:pt x="3399" y="3207"/>
                  </a:lnTo>
                  <a:lnTo>
                    <a:pt x="3319" y="3289"/>
                  </a:lnTo>
                  <a:lnTo>
                    <a:pt x="3236" y="3367"/>
                  </a:lnTo>
                  <a:lnTo>
                    <a:pt x="3148" y="3441"/>
                  </a:lnTo>
                  <a:lnTo>
                    <a:pt x="3056" y="3509"/>
                  </a:lnTo>
                  <a:lnTo>
                    <a:pt x="2959" y="3571"/>
                  </a:lnTo>
                  <a:lnTo>
                    <a:pt x="2859" y="3628"/>
                  </a:lnTo>
                  <a:lnTo>
                    <a:pt x="2755" y="3680"/>
                  </a:lnTo>
                  <a:lnTo>
                    <a:pt x="2648" y="3724"/>
                  </a:lnTo>
                  <a:lnTo>
                    <a:pt x="2537" y="3764"/>
                  </a:lnTo>
                  <a:lnTo>
                    <a:pt x="2423" y="3796"/>
                  </a:lnTo>
                  <a:lnTo>
                    <a:pt x="2307" y="3821"/>
                  </a:lnTo>
                  <a:lnTo>
                    <a:pt x="2189" y="3840"/>
                  </a:lnTo>
                  <a:lnTo>
                    <a:pt x="2067" y="3851"/>
                  </a:lnTo>
                  <a:lnTo>
                    <a:pt x="1946" y="3855"/>
                  </a:lnTo>
                  <a:lnTo>
                    <a:pt x="1822" y="3851"/>
                  </a:lnTo>
                  <a:lnTo>
                    <a:pt x="1702" y="3840"/>
                  </a:lnTo>
                  <a:lnTo>
                    <a:pt x="1582" y="3821"/>
                  </a:lnTo>
                  <a:lnTo>
                    <a:pt x="1467" y="3796"/>
                  </a:lnTo>
                  <a:lnTo>
                    <a:pt x="1354" y="3764"/>
                  </a:lnTo>
                  <a:lnTo>
                    <a:pt x="1243" y="3724"/>
                  </a:lnTo>
                  <a:lnTo>
                    <a:pt x="1135" y="3680"/>
                  </a:lnTo>
                  <a:lnTo>
                    <a:pt x="1032" y="3628"/>
                  </a:lnTo>
                  <a:lnTo>
                    <a:pt x="931" y="3571"/>
                  </a:lnTo>
                  <a:lnTo>
                    <a:pt x="834" y="3509"/>
                  </a:lnTo>
                  <a:lnTo>
                    <a:pt x="742" y="3441"/>
                  </a:lnTo>
                  <a:lnTo>
                    <a:pt x="654" y="3367"/>
                  </a:lnTo>
                  <a:lnTo>
                    <a:pt x="570" y="3289"/>
                  </a:lnTo>
                  <a:lnTo>
                    <a:pt x="491" y="3207"/>
                  </a:lnTo>
                  <a:lnTo>
                    <a:pt x="418" y="3119"/>
                  </a:lnTo>
                  <a:lnTo>
                    <a:pt x="349" y="3027"/>
                  </a:lnTo>
                  <a:lnTo>
                    <a:pt x="286" y="2932"/>
                  </a:lnTo>
                  <a:lnTo>
                    <a:pt x="229" y="2832"/>
                  </a:lnTo>
                  <a:lnTo>
                    <a:pt x="176" y="2729"/>
                  </a:lnTo>
                  <a:lnTo>
                    <a:pt x="132" y="2623"/>
                  </a:lnTo>
                  <a:lnTo>
                    <a:pt x="92" y="2513"/>
                  </a:lnTo>
                  <a:lnTo>
                    <a:pt x="59" y="2401"/>
                  </a:lnTo>
                  <a:lnTo>
                    <a:pt x="33" y="2287"/>
                  </a:lnTo>
                  <a:lnTo>
                    <a:pt x="15" y="2168"/>
                  </a:lnTo>
                  <a:lnTo>
                    <a:pt x="3" y="2049"/>
                  </a:lnTo>
                  <a:lnTo>
                    <a:pt x="0" y="1927"/>
                  </a:lnTo>
                  <a:lnTo>
                    <a:pt x="3" y="1806"/>
                  </a:lnTo>
                  <a:lnTo>
                    <a:pt x="15" y="1685"/>
                  </a:lnTo>
                  <a:lnTo>
                    <a:pt x="33" y="1568"/>
                  </a:lnTo>
                  <a:lnTo>
                    <a:pt x="59" y="1454"/>
                  </a:lnTo>
                  <a:lnTo>
                    <a:pt x="92" y="1341"/>
                  </a:lnTo>
                  <a:lnTo>
                    <a:pt x="132" y="1232"/>
                  </a:lnTo>
                  <a:lnTo>
                    <a:pt x="176" y="1125"/>
                  </a:lnTo>
                  <a:lnTo>
                    <a:pt x="229" y="1023"/>
                  </a:lnTo>
                  <a:lnTo>
                    <a:pt x="286" y="923"/>
                  </a:lnTo>
                  <a:lnTo>
                    <a:pt x="349" y="827"/>
                  </a:lnTo>
                  <a:lnTo>
                    <a:pt x="418" y="736"/>
                  </a:lnTo>
                  <a:lnTo>
                    <a:pt x="491" y="648"/>
                  </a:lnTo>
                  <a:lnTo>
                    <a:pt x="570" y="566"/>
                  </a:lnTo>
                  <a:lnTo>
                    <a:pt x="654" y="487"/>
                  </a:lnTo>
                  <a:lnTo>
                    <a:pt x="742" y="414"/>
                  </a:lnTo>
                  <a:lnTo>
                    <a:pt x="834" y="347"/>
                  </a:lnTo>
                  <a:lnTo>
                    <a:pt x="931" y="284"/>
                  </a:lnTo>
                  <a:lnTo>
                    <a:pt x="1032" y="226"/>
                  </a:lnTo>
                  <a:lnTo>
                    <a:pt x="1135" y="175"/>
                  </a:lnTo>
                  <a:lnTo>
                    <a:pt x="1243" y="130"/>
                  </a:lnTo>
                  <a:lnTo>
                    <a:pt x="1354" y="92"/>
                  </a:lnTo>
                  <a:lnTo>
                    <a:pt x="1467" y="59"/>
                  </a:lnTo>
                  <a:lnTo>
                    <a:pt x="1582" y="34"/>
                  </a:lnTo>
                  <a:lnTo>
                    <a:pt x="1702" y="15"/>
                  </a:lnTo>
                  <a:lnTo>
                    <a:pt x="1822" y="4"/>
                  </a:lnTo>
                  <a:lnTo>
                    <a:pt x="19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21" name="Group 781"/>
          <p:cNvGrpSpPr>
            <a:grpSpLocks noChangeAspect="1"/>
          </p:cNvGrpSpPr>
          <p:nvPr/>
        </p:nvGrpSpPr>
        <p:grpSpPr bwMode="auto">
          <a:xfrm>
            <a:off x="11450685" y="2774832"/>
            <a:ext cx="270434" cy="239491"/>
            <a:chOff x="6819" y="2698"/>
            <a:chExt cx="2351" cy="208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224" name="Freeform 783"/>
            <p:cNvSpPr>
              <a:spLocks/>
            </p:cNvSpPr>
            <p:nvPr/>
          </p:nvSpPr>
          <p:spPr bwMode="auto">
            <a:xfrm>
              <a:off x="6819" y="3279"/>
              <a:ext cx="994" cy="1497"/>
            </a:xfrm>
            <a:custGeom>
              <a:avLst/>
              <a:gdLst>
                <a:gd name="T0" fmla="*/ 1480 w 1987"/>
                <a:gd name="T1" fmla="*/ 11 h 2993"/>
                <a:gd name="T2" fmla="*/ 1571 w 1987"/>
                <a:gd name="T3" fmla="*/ 68 h 2993"/>
                <a:gd name="T4" fmla="*/ 1976 w 1987"/>
                <a:gd name="T5" fmla="*/ 1245 h 2993"/>
                <a:gd name="T6" fmla="*/ 1981 w 1987"/>
                <a:gd name="T7" fmla="*/ 1352 h 2993"/>
                <a:gd name="T8" fmla="*/ 1930 w 1987"/>
                <a:gd name="T9" fmla="*/ 1442 h 2993"/>
                <a:gd name="T10" fmla="*/ 1835 w 1987"/>
                <a:gd name="T11" fmla="*/ 1490 h 2993"/>
                <a:gd name="T12" fmla="*/ 1732 w 1987"/>
                <a:gd name="T13" fmla="*/ 1476 h 2993"/>
                <a:gd name="T14" fmla="*/ 1654 w 1987"/>
                <a:gd name="T15" fmla="*/ 1406 h 2993"/>
                <a:gd name="T16" fmla="*/ 1544 w 1987"/>
                <a:gd name="T17" fmla="*/ 1118 h 2993"/>
                <a:gd name="T18" fmla="*/ 1539 w 1987"/>
                <a:gd name="T19" fmla="*/ 1114 h 2993"/>
                <a:gd name="T20" fmla="*/ 1535 w 1987"/>
                <a:gd name="T21" fmla="*/ 1131 h 2993"/>
                <a:gd name="T22" fmla="*/ 1534 w 1987"/>
                <a:gd name="T23" fmla="*/ 1199 h 2993"/>
                <a:gd name="T24" fmla="*/ 1518 w 1987"/>
                <a:gd name="T25" fmla="*/ 2833 h 2993"/>
                <a:gd name="T26" fmla="*/ 1447 w 1987"/>
                <a:gd name="T27" fmla="*/ 2936 h 2993"/>
                <a:gd name="T28" fmla="*/ 1334 w 1987"/>
                <a:gd name="T29" fmla="*/ 2990 h 2993"/>
                <a:gd name="T30" fmla="*/ 1206 w 1987"/>
                <a:gd name="T31" fmla="*/ 2979 h 2993"/>
                <a:gd name="T32" fmla="*/ 1105 w 1987"/>
                <a:gd name="T33" fmla="*/ 2906 h 2993"/>
                <a:gd name="T34" fmla="*/ 1052 w 1987"/>
                <a:gd name="T35" fmla="*/ 2792 h 2993"/>
                <a:gd name="T36" fmla="*/ 1048 w 1987"/>
                <a:gd name="T37" fmla="*/ 1736 h 2993"/>
                <a:gd name="T38" fmla="*/ 1046 w 1987"/>
                <a:gd name="T39" fmla="*/ 1731 h 2993"/>
                <a:gd name="T40" fmla="*/ 1039 w 1987"/>
                <a:gd name="T41" fmla="*/ 1728 h 2993"/>
                <a:gd name="T42" fmla="*/ 942 w 1987"/>
                <a:gd name="T43" fmla="*/ 1729 h 2993"/>
                <a:gd name="T44" fmla="*/ 939 w 1987"/>
                <a:gd name="T45" fmla="*/ 1735 h 2993"/>
                <a:gd name="T46" fmla="*/ 939 w 1987"/>
                <a:gd name="T47" fmla="*/ 2748 h 2993"/>
                <a:gd name="T48" fmla="*/ 907 w 1987"/>
                <a:gd name="T49" fmla="*/ 2872 h 2993"/>
                <a:gd name="T50" fmla="*/ 820 w 1987"/>
                <a:gd name="T51" fmla="*/ 2960 h 2993"/>
                <a:gd name="T52" fmla="*/ 697 w 1987"/>
                <a:gd name="T53" fmla="*/ 2993 h 2993"/>
                <a:gd name="T54" fmla="*/ 574 w 1987"/>
                <a:gd name="T55" fmla="*/ 2960 h 2993"/>
                <a:gd name="T56" fmla="*/ 488 w 1987"/>
                <a:gd name="T57" fmla="*/ 2872 h 2993"/>
                <a:gd name="T58" fmla="*/ 453 w 1987"/>
                <a:gd name="T59" fmla="*/ 2748 h 2993"/>
                <a:gd name="T60" fmla="*/ 453 w 1987"/>
                <a:gd name="T61" fmla="*/ 1142 h 2993"/>
                <a:gd name="T62" fmla="*/ 450 w 1987"/>
                <a:gd name="T63" fmla="*/ 1110 h 2993"/>
                <a:gd name="T64" fmla="*/ 448 w 1987"/>
                <a:gd name="T65" fmla="*/ 1110 h 2993"/>
                <a:gd name="T66" fmla="*/ 334 w 1987"/>
                <a:gd name="T67" fmla="*/ 1406 h 2993"/>
                <a:gd name="T68" fmla="*/ 255 w 1987"/>
                <a:gd name="T69" fmla="*/ 1476 h 2993"/>
                <a:gd name="T70" fmla="*/ 153 w 1987"/>
                <a:gd name="T71" fmla="*/ 1490 h 2993"/>
                <a:gd name="T72" fmla="*/ 57 w 1987"/>
                <a:gd name="T73" fmla="*/ 1442 h 2993"/>
                <a:gd name="T74" fmla="*/ 4 w 1987"/>
                <a:gd name="T75" fmla="*/ 1352 h 2993"/>
                <a:gd name="T76" fmla="*/ 11 w 1987"/>
                <a:gd name="T77" fmla="*/ 1245 h 2993"/>
                <a:gd name="T78" fmla="*/ 415 w 1987"/>
                <a:gd name="T79" fmla="*/ 68 h 2993"/>
                <a:gd name="T80" fmla="*/ 502 w 1987"/>
                <a:gd name="T81" fmla="*/ 11 h 2993"/>
                <a:gd name="T82" fmla="*/ 1337 w 1987"/>
                <a:gd name="T83" fmla="*/ 1 h 2993"/>
                <a:gd name="T84" fmla="*/ 1373 w 1987"/>
                <a:gd name="T85" fmla="*/ 0 h 2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87" h="2993">
                  <a:moveTo>
                    <a:pt x="1408" y="0"/>
                  </a:moveTo>
                  <a:lnTo>
                    <a:pt x="1445" y="3"/>
                  </a:lnTo>
                  <a:lnTo>
                    <a:pt x="1480" y="11"/>
                  </a:lnTo>
                  <a:lnTo>
                    <a:pt x="1514" y="26"/>
                  </a:lnTo>
                  <a:lnTo>
                    <a:pt x="1544" y="44"/>
                  </a:lnTo>
                  <a:lnTo>
                    <a:pt x="1571" y="68"/>
                  </a:lnTo>
                  <a:lnTo>
                    <a:pt x="1592" y="97"/>
                  </a:lnTo>
                  <a:lnTo>
                    <a:pt x="1608" y="130"/>
                  </a:lnTo>
                  <a:lnTo>
                    <a:pt x="1976" y="1245"/>
                  </a:lnTo>
                  <a:lnTo>
                    <a:pt x="1984" y="1281"/>
                  </a:lnTo>
                  <a:lnTo>
                    <a:pt x="1987" y="1318"/>
                  </a:lnTo>
                  <a:lnTo>
                    <a:pt x="1981" y="1352"/>
                  </a:lnTo>
                  <a:lnTo>
                    <a:pt x="1971" y="1385"/>
                  </a:lnTo>
                  <a:lnTo>
                    <a:pt x="1953" y="1414"/>
                  </a:lnTo>
                  <a:lnTo>
                    <a:pt x="1930" y="1442"/>
                  </a:lnTo>
                  <a:lnTo>
                    <a:pt x="1903" y="1464"/>
                  </a:lnTo>
                  <a:lnTo>
                    <a:pt x="1870" y="1480"/>
                  </a:lnTo>
                  <a:lnTo>
                    <a:pt x="1835" y="1490"/>
                  </a:lnTo>
                  <a:lnTo>
                    <a:pt x="1799" y="1491"/>
                  </a:lnTo>
                  <a:lnTo>
                    <a:pt x="1765" y="1487"/>
                  </a:lnTo>
                  <a:lnTo>
                    <a:pt x="1732" y="1476"/>
                  </a:lnTo>
                  <a:lnTo>
                    <a:pt x="1702" y="1457"/>
                  </a:lnTo>
                  <a:lnTo>
                    <a:pt x="1675" y="1434"/>
                  </a:lnTo>
                  <a:lnTo>
                    <a:pt x="1654" y="1406"/>
                  </a:lnTo>
                  <a:lnTo>
                    <a:pt x="1638" y="1373"/>
                  </a:lnTo>
                  <a:lnTo>
                    <a:pt x="1544" y="1120"/>
                  </a:lnTo>
                  <a:lnTo>
                    <a:pt x="1544" y="1118"/>
                  </a:lnTo>
                  <a:lnTo>
                    <a:pt x="1542" y="1117"/>
                  </a:lnTo>
                  <a:lnTo>
                    <a:pt x="1541" y="1115"/>
                  </a:lnTo>
                  <a:lnTo>
                    <a:pt x="1539" y="1114"/>
                  </a:lnTo>
                  <a:lnTo>
                    <a:pt x="1538" y="1115"/>
                  </a:lnTo>
                  <a:lnTo>
                    <a:pt x="1537" y="1121"/>
                  </a:lnTo>
                  <a:lnTo>
                    <a:pt x="1535" y="1131"/>
                  </a:lnTo>
                  <a:lnTo>
                    <a:pt x="1534" y="1147"/>
                  </a:lnTo>
                  <a:lnTo>
                    <a:pt x="1534" y="1169"/>
                  </a:lnTo>
                  <a:lnTo>
                    <a:pt x="1534" y="1199"/>
                  </a:lnTo>
                  <a:lnTo>
                    <a:pt x="1534" y="2748"/>
                  </a:lnTo>
                  <a:lnTo>
                    <a:pt x="1530" y="2792"/>
                  </a:lnTo>
                  <a:lnTo>
                    <a:pt x="1518" y="2833"/>
                  </a:lnTo>
                  <a:lnTo>
                    <a:pt x="1500" y="2872"/>
                  </a:lnTo>
                  <a:lnTo>
                    <a:pt x="1475" y="2906"/>
                  </a:lnTo>
                  <a:lnTo>
                    <a:pt x="1447" y="2936"/>
                  </a:lnTo>
                  <a:lnTo>
                    <a:pt x="1413" y="2960"/>
                  </a:lnTo>
                  <a:lnTo>
                    <a:pt x="1376" y="2979"/>
                  </a:lnTo>
                  <a:lnTo>
                    <a:pt x="1334" y="2990"/>
                  </a:lnTo>
                  <a:lnTo>
                    <a:pt x="1290" y="2993"/>
                  </a:lnTo>
                  <a:lnTo>
                    <a:pt x="1247" y="2990"/>
                  </a:lnTo>
                  <a:lnTo>
                    <a:pt x="1206" y="2979"/>
                  </a:lnTo>
                  <a:lnTo>
                    <a:pt x="1167" y="2960"/>
                  </a:lnTo>
                  <a:lnTo>
                    <a:pt x="1133" y="2936"/>
                  </a:lnTo>
                  <a:lnTo>
                    <a:pt x="1105" y="2906"/>
                  </a:lnTo>
                  <a:lnTo>
                    <a:pt x="1080" y="2872"/>
                  </a:lnTo>
                  <a:lnTo>
                    <a:pt x="1062" y="2833"/>
                  </a:lnTo>
                  <a:lnTo>
                    <a:pt x="1052" y="2792"/>
                  </a:lnTo>
                  <a:lnTo>
                    <a:pt x="1048" y="2748"/>
                  </a:lnTo>
                  <a:lnTo>
                    <a:pt x="1048" y="1736"/>
                  </a:lnTo>
                  <a:lnTo>
                    <a:pt x="1048" y="1736"/>
                  </a:lnTo>
                  <a:lnTo>
                    <a:pt x="1048" y="1735"/>
                  </a:lnTo>
                  <a:lnTo>
                    <a:pt x="1046" y="1734"/>
                  </a:lnTo>
                  <a:lnTo>
                    <a:pt x="1046" y="1731"/>
                  </a:lnTo>
                  <a:lnTo>
                    <a:pt x="1045" y="1729"/>
                  </a:lnTo>
                  <a:lnTo>
                    <a:pt x="1042" y="1728"/>
                  </a:lnTo>
                  <a:lnTo>
                    <a:pt x="1039" y="1728"/>
                  </a:lnTo>
                  <a:lnTo>
                    <a:pt x="948" y="1728"/>
                  </a:lnTo>
                  <a:lnTo>
                    <a:pt x="944" y="1728"/>
                  </a:lnTo>
                  <a:lnTo>
                    <a:pt x="942" y="1729"/>
                  </a:lnTo>
                  <a:lnTo>
                    <a:pt x="941" y="1731"/>
                  </a:lnTo>
                  <a:lnTo>
                    <a:pt x="939" y="1734"/>
                  </a:lnTo>
                  <a:lnTo>
                    <a:pt x="939" y="1735"/>
                  </a:lnTo>
                  <a:lnTo>
                    <a:pt x="939" y="1736"/>
                  </a:lnTo>
                  <a:lnTo>
                    <a:pt x="939" y="1736"/>
                  </a:lnTo>
                  <a:lnTo>
                    <a:pt x="939" y="2748"/>
                  </a:lnTo>
                  <a:lnTo>
                    <a:pt x="935" y="2792"/>
                  </a:lnTo>
                  <a:lnTo>
                    <a:pt x="924" y="2833"/>
                  </a:lnTo>
                  <a:lnTo>
                    <a:pt x="907" y="2872"/>
                  </a:lnTo>
                  <a:lnTo>
                    <a:pt x="882" y="2906"/>
                  </a:lnTo>
                  <a:lnTo>
                    <a:pt x="854" y="2936"/>
                  </a:lnTo>
                  <a:lnTo>
                    <a:pt x="820" y="2960"/>
                  </a:lnTo>
                  <a:lnTo>
                    <a:pt x="781" y="2979"/>
                  </a:lnTo>
                  <a:lnTo>
                    <a:pt x="740" y="2990"/>
                  </a:lnTo>
                  <a:lnTo>
                    <a:pt x="697" y="2993"/>
                  </a:lnTo>
                  <a:lnTo>
                    <a:pt x="653" y="2990"/>
                  </a:lnTo>
                  <a:lnTo>
                    <a:pt x="612" y="2979"/>
                  </a:lnTo>
                  <a:lnTo>
                    <a:pt x="574" y="2960"/>
                  </a:lnTo>
                  <a:lnTo>
                    <a:pt x="540" y="2936"/>
                  </a:lnTo>
                  <a:lnTo>
                    <a:pt x="510" y="2906"/>
                  </a:lnTo>
                  <a:lnTo>
                    <a:pt x="488" y="2872"/>
                  </a:lnTo>
                  <a:lnTo>
                    <a:pt x="469" y="2833"/>
                  </a:lnTo>
                  <a:lnTo>
                    <a:pt x="458" y="2792"/>
                  </a:lnTo>
                  <a:lnTo>
                    <a:pt x="453" y="2748"/>
                  </a:lnTo>
                  <a:lnTo>
                    <a:pt x="453" y="1199"/>
                  </a:lnTo>
                  <a:lnTo>
                    <a:pt x="453" y="1167"/>
                  </a:lnTo>
                  <a:lnTo>
                    <a:pt x="453" y="1142"/>
                  </a:lnTo>
                  <a:lnTo>
                    <a:pt x="452" y="1125"/>
                  </a:lnTo>
                  <a:lnTo>
                    <a:pt x="450" y="1115"/>
                  </a:lnTo>
                  <a:lnTo>
                    <a:pt x="450" y="1110"/>
                  </a:lnTo>
                  <a:lnTo>
                    <a:pt x="449" y="1108"/>
                  </a:lnTo>
                  <a:lnTo>
                    <a:pt x="448" y="1108"/>
                  </a:lnTo>
                  <a:lnTo>
                    <a:pt x="448" y="1110"/>
                  </a:lnTo>
                  <a:lnTo>
                    <a:pt x="446" y="1111"/>
                  </a:lnTo>
                  <a:lnTo>
                    <a:pt x="349" y="1373"/>
                  </a:lnTo>
                  <a:lnTo>
                    <a:pt x="334" y="1406"/>
                  </a:lnTo>
                  <a:lnTo>
                    <a:pt x="311" y="1434"/>
                  </a:lnTo>
                  <a:lnTo>
                    <a:pt x="285" y="1457"/>
                  </a:lnTo>
                  <a:lnTo>
                    <a:pt x="255" y="1476"/>
                  </a:lnTo>
                  <a:lnTo>
                    <a:pt x="222" y="1487"/>
                  </a:lnTo>
                  <a:lnTo>
                    <a:pt x="188" y="1491"/>
                  </a:lnTo>
                  <a:lnTo>
                    <a:pt x="153" y="1490"/>
                  </a:lnTo>
                  <a:lnTo>
                    <a:pt x="117" y="1480"/>
                  </a:lnTo>
                  <a:lnTo>
                    <a:pt x="84" y="1464"/>
                  </a:lnTo>
                  <a:lnTo>
                    <a:pt x="57" y="1442"/>
                  </a:lnTo>
                  <a:lnTo>
                    <a:pt x="33" y="1414"/>
                  </a:lnTo>
                  <a:lnTo>
                    <a:pt x="16" y="1385"/>
                  </a:lnTo>
                  <a:lnTo>
                    <a:pt x="4" y="1352"/>
                  </a:lnTo>
                  <a:lnTo>
                    <a:pt x="0" y="1318"/>
                  </a:lnTo>
                  <a:lnTo>
                    <a:pt x="3" y="1281"/>
                  </a:lnTo>
                  <a:lnTo>
                    <a:pt x="11" y="1245"/>
                  </a:lnTo>
                  <a:lnTo>
                    <a:pt x="379" y="130"/>
                  </a:lnTo>
                  <a:lnTo>
                    <a:pt x="395" y="97"/>
                  </a:lnTo>
                  <a:lnTo>
                    <a:pt x="415" y="68"/>
                  </a:lnTo>
                  <a:lnTo>
                    <a:pt x="439" y="44"/>
                  </a:lnTo>
                  <a:lnTo>
                    <a:pt x="469" y="26"/>
                  </a:lnTo>
                  <a:lnTo>
                    <a:pt x="502" y="11"/>
                  </a:lnTo>
                  <a:lnTo>
                    <a:pt x="539" y="4"/>
                  </a:lnTo>
                  <a:lnTo>
                    <a:pt x="579" y="1"/>
                  </a:lnTo>
                  <a:lnTo>
                    <a:pt x="1337" y="1"/>
                  </a:lnTo>
                  <a:lnTo>
                    <a:pt x="1350" y="1"/>
                  </a:lnTo>
                  <a:lnTo>
                    <a:pt x="1361" y="0"/>
                  </a:lnTo>
                  <a:lnTo>
                    <a:pt x="1373" y="0"/>
                  </a:lnTo>
                  <a:lnTo>
                    <a:pt x="1387" y="0"/>
                  </a:lnTo>
                  <a:lnTo>
                    <a:pt x="14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5" name="Freeform 784"/>
            <p:cNvSpPr>
              <a:spLocks/>
            </p:cNvSpPr>
            <p:nvPr/>
          </p:nvSpPr>
          <p:spPr bwMode="auto">
            <a:xfrm>
              <a:off x="7058" y="2703"/>
              <a:ext cx="521" cy="515"/>
            </a:xfrm>
            <a:custGeom>
              <a:avLst/>
              <a:gdLst>
                <a:gd name="T0" fmla="*/ 520 w 1042"/>
                <a:gd name="T1" fmla="*/ 0 h 1031"/>
                <a:gd name="T2" fmla="*/ 585 w 1042"/>
                <a:gd name="T3" fmla="*/ 4 h 1031"/>
                <a:gd name="T4" fmla="*/ 648 w 1042"/>
                <a:gd name="T5" fmla="*/ 16 h 1031"/>
                <a:gd name="T6" fmla="*/ 709 w 1042"/>
                <a:gd name="T7" fmla="*/ 34 h 1031"/>
                <a:gd name="T8" fmla="*/ 765 w 1042"/>
                <a:gd name="T9" fmla="*/ 60 h 1031"/>
                <a:gd name="T10" fmla="*/ 818 w 1042"/>
                <a:gd name="T11" fmla="*/ 93 h 1031"/>
                <a:gd name="T12" fmla="*/ 866 w 1042"/>
                <a:gd name="T13" fmla="*/ 130 h 1031"/>
                <a:gd name="T14" fmla="*/ 910 w 1042"/>
                <a:gd name="T15" fmla="*/ 172 h 1031"/>
                <a:gd name="T16" fmla="*/ 949 w 1042"/>
                <a:gd name="T17" fmla="*/ 221 h 1031"/>
                <a:gd name="T18" fmla="*/ 980 w 1042"/>
                <a:gd name="T19" fmla="*/ 274 h 1031"/>
                <a:gd name="T20" fmla="*/ 1006 w 1042"/>
                <a:gd name="T21" fmla="*/ 329 h 1031"/>
                <a:gd name="T22" fmla="*/ 1026 w 1042"/>
                <a:gd name="T23" fmla="*/ 389 h 1031"/>
                <a:gd name="T24" fmla="*/ 1037 w 1042"/>
                <a:gd name="T25" fmla="*/ 450 h 1031"/>
                <a:gd name="T26" fmla="*/ 1042 w 1042"/>
                <a:gd name="T27" fmla="*/ 516 h 1031"/>
                <a:gd name="T28" fmla="*/ 1037 w 1042"/>
                <a:gd name="T29" fmla="*/ 580 h 1031"/>
                <a:gd name="T30" fmla="*/ 1026 w 1042"/>
                <a:gd name="T31" fmla="*/ 643 h 1031"/>
                <a:gd name="T32" fmla="*/ 1006 w 1042"/>
                <a:gd name="T33" fmla="*/ 702 h 1031"/>
                <a:gd name="T34" fmla="*/ 980 w 1042"/>
                <a:gd name="T35" fmla="*/ 758 h 1031"/>
                <a:gd name="T36" fmla="*/ 949 w 1042"/>
                <a:gd name="T37" fmla="*/ 811 h 1031"/>
                <a:gd name="T38" fmla="*/ 910 w 1042"/>
                <a:gd name="T39" fmla="*/ 858 h 1031"/>
                <a:gd name="T40" fmla="*/ 866 w 1042"/>
                <a:gd name="T41" fmla="*/ 900 h 1031"/>
                <a:gd name="T42" fmla="*/ 818 w 1042"/>
                <a:gd name="T43" fmla="*/ 939 h 1031"/>
                <a:gd name="T44" fmla="*/ 765 w 1042"/>
                <a:gd name="T45" fmla="*/ 970 h 1031"/>
                <a:gd name="T46" fmla="*/ 709 w 1042"/>
                <a:gd name="T47" fmla="*/ 996 h 1031"/>
                <a:gd name="T48" fmla="*/ 648 w 1042"/>
                <a:gd name="T49" fmla="*/ 1016 h 1031"/>
                <a:gd name="T50" fmla="*/ 585 w 1042"/>
                <a:gd name="T51" fmla="*/ 1027 h 1031"/>
                <a:gd name="T52" fmla="*/ 520 w 1042"/>
                <a:gd name="T53" fmla="*/ 1031 h 1031"/>
                <a:gd name="T54" fmla="*/ 454 w 1042"/>
                <a:gd name="T55" fmla="*/ 1027 h 1031"/>
                <a:gd name="T56" fmla="*/ 392 w 1042"/>
                <a:gd name="T57" fmla="*/ 1016 h 1031"/>
                <a:gd name="T58" fmla="*/ 332 w 1042"/>
                <a:gd name="T59" fmla="*/ 996 h 1031"/>
                <a:gd name="T60" fmla="*/ 275 w 1042"/>
                <a:gd name="T61" fmla="*/ 970 h 1031"/>
                <a:gd name="T62" fmla="*/ 222 w 1042"/>
                <a:gd name="T63" fmla="*/ 939 h 1031"/>
                <a:gd name="T64" fmla="*/ 173 w 1042"/>
                <a:gd name="T65" fmla="*/ 900 h 1031"/>
                <a:gd name="T66" fmla="*/ 131 w 1042"/>
                <a:gd name="T67" fmla="*/ 858 h 1031"/>
                <a:gd name="T68" fmla="*/ 92 w 1042"/>
                <a:gd name="T69" fmla="*/ 811 h 1031"/>
                <a:gd name="T70" fmla="*/ 59 w 1042"/>
                <a:gd name="T71" fmla="*/ 758 h 1031"/>
                <a:gd name="T72" fmla="*/ 34 w 1042"/>
                <a:gd name="T73" fmla="*/ 702 h 1031"/>
                <a:gd name="T74" fmla="*/ 15 w 1042"/>
                <a:gd name="T75" fmla="*/ 643 h 1031"/>
                <a:gd name="T76" fmla="*/ 2 w 1042"/>
                <a:gd name="T77" fmla="*/ 580 h 1031"/>
                <a:gd name="T78" fmla="*/ 0 w 1042"/>
                <a:gd name="T79" fmla="*/ 516 h 1031"/>
                <a:gd name="T80" fmla="*/ 2 w 1042"/>
                <a:gd name="T81" fmla="*/ 450 h 1031"/>
                <a:gd name="T82" fmla="*/ 15 w 1042"/>
                <a:gd name="T83" fmla="*/ 389 h 1031"/>
                <a:gd name="T84" fmla="*/ 34 w 1042"/>
                <a:gd name="T85" fmla="*/ 329 h 1031"/>
                <a:gd name="T86" fmla="*/ 59 w 1042"/>
                <a:gd name="T87" fmla="*/ 274 h 1031"/>
                <a:gd name="T88" fmla="*/ 92 w 1042"/>
                <a:gd name="T89" fmla="*/ 221 h 1031"/>
                <a:gd name="T90" fmla="*/ 131 w 1042"/>
                <a:gd name="T91" fmla="*/ 172 h 1031"/>
                <a:gd name="T92" fmla="*/ 173 w 1042"/>
                <a:gd name="T93" fmla="*/ 130 h 1031"/>
                <a:gd name="T94" fmla="*/ 222 w 1042"/>
                <a:gd name="T95" fmla="*/ 93 h 1031"/>
                <a:gd name="T96" fmla="*/ 275 w 1042"/>
                <a:gd name="T97" fmla="*/ 60 h 1031"/>
                <a:gd name="T98" fmla="*/ 332 w 1042"/>
                <a:gd name="T99" fmla="*/ 34 h 1031"/>
                <a:gd name="T100" fmla="*/ 392 w 1042"/>
                <a:gd name="T101" fmla="*/ 16 h 1031"/>
                <a:gd name="T102" fmla="*/ 454 w 1042"/>
                <a:gd name="T103" fmla="*/ 4 h 1031"/>
                <a:gd name="T104" fmla="*/ 520 w 1042"/>
                <a:gd name="T105" fmla="*/ 0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42" h="1031">
                  <a:moveTo>
                    <a:pt x="520" y="0"/>
                  </a:moveTo>
                  <a:lnTo>
                    <a:pt x="585" y="4"/>
                  </a:lnTo>
                  <a:lnTo>
                    <a:pt x="648" y="16"/>
                  </a:lnTo>
                  <a:lnTo>
                    <a:pt x="709" y="34"/>
                  </a:lnTo>
                  <a:lnTo>
                    <a:pt x="765" y="60"/>
                  </a:lnTo>
                  <a:lnTo>
                    <a:pt x="818" y="93"/>
                  </a:lnTo>
                  <a:lnTo>
                    <a:pt x="866" y="130"/>
                  </a:lnTo>
                  <a:lnTo>
                    <a:pt x="910" y="172"/>
                  </a:lnTo>
                  <a:lnTo>
                    <a:pt x="949" y="221"/>
                  </a:lnTo>
                  <a:lnTo>
                    <a:pt x="980" y="274"/>
                  </a:lnTo>
                  <a:lnTo>
                    <a:pt x="1006" y="329"/>
                  </a:lnTo>
                  <a:lnTo>
                    <a:pt x="1026" y="389"/>
                  </a:lnTo>
                  <a:lnTo>
                    <a:pt x="1037" y="450"/>
                  </a:lnTo>
                  <a:lnTo>
                    <a:pt x="1042" y="516"/>
                  </a:lnTo>
                  <a:lnTo>
                    <a:pt x="1037" y="580"/>
                  </a:lnTo>
                  <a:lnTo>
                    <a:pt x="1026" y="643"/>
                  </a:lnTo>
                  <a:lnTo>
                    <a:pt x="1006" y="702"/>
                  </a:lnTo>
                  <a:lnTo>
                    <a:pt x="980" y="758"/>
                  </a:lnTo>
                  <a:lnTo>
                    <a:pt x="949" y="811"/>
                  </a:lnTo>
                  <a:lnTo>
                    <a:pt x="910" y="858"/>
                  </a:lnTo>
                  <a:lnTo>
                    <a:pt x="866" y="900"/>
                  </a:lnTo>
                  <a:lnTo>
                    <a:pt x="818" y="939"/>
                  </a:lnTo>
                  <a:lnTo>
                    <a:pt x="765" y="970"/>
                  </a:lnTo>
                  <a:lnTo>
                    <a:pt x="709" y="996"/>
                  </a:lnTo>
                  <a:lnTo>
                    <a:pt x="648" y="1016"/>
                  </a:lnTo>
                  <a:lnTo>
                    <a:pt x="585" y="1027"/>
                  </a:lnTo>
                  <a:lnTo>
                    <a:pt x="520" y="1031"/>
                  </a:lnTo>
                  <a:lnTo>
                    <a:pt x="454" y="1027"/>
                  </a:lnTo>
                  <a:lnTo>
                    <a:pt x="392" y="1016"/>
                  </a:lnTo>
                  <a:lnTo>
                    <a:pt x="332" y="996"/>
                  </a:lnTo>
                  <a:lnTo>
                    <a:pt x="275" y="970"/>
                  </a:lnTo>
                  <a:lnTo>
                    <a:pt x="222" y="939"/>
                  </a:lnTo>
                  <a:lnTo>
                    <a:pt x="173" y="900"/>
                  </a:lnTo>
                  <a:lnTo>
                    <a:pt x="131" y="858"/>
                  </a:lnTo>
                  <a:lnTo>
                    <a:pt x="92" y="811"/>
                  </a:lnTo>
                  <a:lnTo>
                    <a:pt x="59" y="758"/>
                  </a:lnTo>
                  <a:lnTo>
                    <a:pt x="34" y="702"/>
                  </a:lnTo>
                  <a:lnTo>
                    <a:pt x="15" y="643"/>
                  </a:lnTo>
                  <a:lnTo>
                    <a:pt x="2" y="580"/>
                  </a:lnTo>
                  <a:lnTo>
                    <a:pt x="0" y="516"/>
                  </a:lnTo>
                  <a:lnTo>
                    <a:pt x="2" y="450"/>
                  </a:lnTo>
                  <a:lnTo>
                    <a:pt x="15" y="389"/>
                  </a:lnTo>
                  <a:lnTo>
                    <a:pt x="34" y="329"/>
                  </a:lnTo>
                  <a:lnTo>
                    <a:pt x="59" y="274"/>
                  </a:lnTo>
                  <a:lnTo>
                    <a:pt x="92" y="221"/>
                  </a:lnTo>
                  <a:lnTo>
                    <a:pt x="131" y="172"/>
                  </a:lnTo>
                  <a:lnTo>
                    <a:pt x="173" y="130"/>
                  </a:lnTo>
                  <a:lnTo>
                    <a:pt x="222" y="93"/>
                  </a:lnTo>
                  <a:lnTo>
                    <a:pt x="275" y="60"/>
                  </a:lnTo>
                  <a:lnTo>
                    <a:pt x="332" y="34"/>
                  </a:lnTo>
                  <a:lnTo>
                    <a:pt x="392" y="16"/>
                  </a:lnTo>
                  <a:lnTo>
                    <a:pt x="454" y="4"/>
                  </a:lnTo>
                  <a:lnTo>
                    <a:pt x="5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7" name="Freeform 785"/>
            <p:cNvSpPr>
              <a:spLocks/>
            </p:cNvSpPr>
            <p:nvPr/>
          </p:nvSpPr>
          <p:spPr bwMode="auto">
            <a:xfrm>
              <a:off x="8388" y="2698"/>
              <a:ext cx="521" cy="522"/>
            </a:xfrm>
            <a:custGeom>
              <a:avLst/>
              <a:gdLst>
                <a:gd name="T0" fmla="*/ 522 w 1042"/>
                <a:gd name="T1" fmla="*/ 0 h 1042"/>
                <a:gd name="T2" fmla="*/ 586 w 1042"/>
                <a:gd name="T3" fmla="*/ 4 h 1042"/>
                <a:gd name="T4" fmla="*/ 650 w 1042"/>
                <a:gd name="T5" fmla="*/ 15 h 1042"/>
                <a:gd name="T6" fmla="*/ 710 w 1042"/>
                <a:gd name="T7" fmla="*/ 35 h 1042"/>
                <a:gd name="T8" fmla="*/ 767 w 1042"/>
                <a:gd name="T9" fmla="*/ 61 h 1042"/>
                <a:gd name="T10" fmla="*/ 820 w 1042"/>
                <a:gd name="T11" fmla="*/ 94 h 1042"/>
                <a:gd name="T12" fmla="*/ 867 w 1042"/>
                <a:gd name="T13" fmla="*/ 131 h 1042"/>
                <a:gd name="T14" fmla="*/ 911 w 1042"/>
                <a:gd name="T15" fmla="*/ 175 h 1042"/>
                <a:gd name="T16" fmla="*/ 950 w 1042"/>
                <a:gd name="T17" fmla="*/ 223 h 1042"/>
                <a:gd name="T18" fmla="*/ 981 w 1042"/>
                <a:gd name="T19" fmla="*/ 276 h 1042"/>
                <a:gd name="T20" fmla="*/ 1008 w 1042"/>
                <a:gd name="T21" fmla="*/ 333 h 1042"/>
                <a:gd name="T22" fmla="*/ 1027 w 1042"/>
                <a:gd name="T23" fmla="*/ 393 h 1042"/>
                <a:gd name="T24" fmla="*/ 1040 w 1042"/>
                <a:gd name="T25" fmla="*/ 455 h 1042"/>
                <a:gd name="T26" fmla="*/ 1042 w 1042"/>
                <a:gd name="T27" fmla="*/ 521 h 1042"/>
                <a:gd name="T28" fmla="*/ 1040 w 1042"/>
                <a:gd name="T29" fmla="*/ 586 h 1042"/>
                <a:gd name="T30" fmla="*/ 1027 w 1042"/>
                <a:gd name="T31" fmla="*/ 649 h 1042"/>
                <a:gd name="T32" fmla="*/ 1008 w 1042"/>
                <a:gd name="T33" fmla="*/ 709 h 1042"/>
                <a:gd name="T34" fmla="*/ 981 w 1042"/>
                <a:gd name="T35" fmla="*/ 766 h 1042"/>
                <a:gd name="T36" fmla="*/ 950 w 1042"/>
                <a:gd name="T37" fmla="*/ 819 h 1042"/>
                <a:gd name="T38" fmla="*/ 911 w 1042"/>
                <a:gd name="T39" fmla="*/ 867 h 1042"/>
                <a:gd name="T40" fmla="*/ 867 w 1042"/>
                <a:gd name="T41" fmla="*/ 910 h 1042"/>
                <a:gd name="T42" fmla="*/ 820 w 1042"/>
                <a:gd name="T43" fmla="*/ 948 h 1042"/>
                <a:gd name="T44" fmla="*/ 767 w 1042"/>
                <a:gd name="T45" fmla="*/ 981 h 1042"/>
                <a:gd name="T46" fmla="*/ 710 w 1042"/>
                <a:gd name="T47" fmla="*/ 1007 h 1042"/>
                <a:gd name="T48" fmla="*/ 650 w 1042"/>
                <a:gd name="T49" fmla="*/ 1025 h 1042"/>
                <a:gd name="T50" fmla="*/ 586 w 1042"/>
                <a:gd name="T51" fmla="*/ 1038 h 1042"/>
                <a:gd name="T52" fmla="*/ 522 w 1042"/>
                <a:gd name="T53" fmla="*/ 1042 h 1042"/>
                <a:gd name="T54" fmla="*/ 457 w 1042"/>
                <a:gd name="T55" fmla="*/ 1038 h 1042"/>
                <a:gd name="T56" fmla="*/ 392 w 1042"/>
                <a:gd name="T57" fmla="*/ 1025 h 1042"/>
                <a:gd name="T58" fmla="*/ 333 w 1042"/>
                <a:gd name="T59" fmla="*/ 1007 h 1042"/>
                <a:gd name="T60" fmla="*/ 277 w 1042"/>
                <a:gd name="T61" fmla="*/ 981 h 1042"/>
                <a:gd name="T62" fmla="*/ 224 w 1042"/>
                <a:gd name="T63" fmla="*/ 948 h 1042"/>
                <a:gd name="T64" fmla="*/ 176 w 1042"/>
                <a:gd name="T65" fmla="*/ 910 h 1042"/>
                <a:gd name="T66" fmla="*/ 132 w 1042"/>
                <a:gd name="T67" fmla="*/ 867 h 1042"/>
                <a:gd name="T68" fmla="*/ 93 w 1042"/>
                <a:gd name="T69" fmla="*/ 819 h 1042"/>
                <a:gd name="T70" fmla="*/ 62 w 1042"/>
                <a:gd name="T71" fmla="*/ 766 h 1042"/>
                <a:gd name="T72" fmla="*/ 35 w 1042"/>
                <a:gd name="T73" fmla="*/ 709 h 1042"/>
                <a:gd name="T74" fmla="*/ 16 w 1042"/>
                <a:gd name="T75" fmla="*/ 649 h 1042"/>
                <a:gd name="T76" fmla="*/ 5 w 1042"/>
                <a:gd name="T77" fmla="*/ 586 h 1042"/>
                <a:gd name="T78" fmla="*/ 0 w 1042"/>
                <a:gd name="T79" fmla="*/ 521 h 1042"/>
                <a:gd name="T80" fmla="*/ 5 w 1042"/>
                <a:gd name="T81" fmla="*/ 455 h 1042"/>
                <a:gd name="T82" fmla="*/ 16 w 1042"/>
                <a:gd name="T83" fmla="*/ 393 h 1042"/>
                <a:gd name="T84" fmla="*/ 35 w 1042"/>
                <a:gd name="T85" fmla="*/ 333 h 1042"/>
                <a:gd name="T86" fmla="*/ 62 w 1042"/>
                <a:gd name="T87" fmla="*/ 276 h 1042"/>
                <a:gd name="T88" fmla="*/ 93 w 1042"/>
                <a:gd name="T89" fmla="*/ 223 h 1042"/>
                <a:gd name="T90" fmla="*/ 132 w 1042"/>
                <a:gd name="T91" fmla="*/ 175 h 1042"/>
                <a:gd name="T92" fmla="*/ 176 w 1042"/>
                <a:gd name="T93" fmla="*/ 131 h 1042"/>
                <a:gd name="T94" fmla="*/ 224 w 1042"/>
                <a:gd name="T95" fmla="*/ 94 h 1042"/>
                <a:gd name="T96" fmla="*/ 277 w 1042"/>
                <a:gd name="T97" fmla="*/ 61 h 1042"/>
                <a:gd name="T98" fmla="*/ 333 w 1042"/>
                <a:gd name="T99" fmla="*/ 35 h 1042"/>
                <a:gd name="T100" fmla="*/ 392 w 1042"/>
                <a:gd name="T101" fmla="*/ 15 h 1042"/>
                <a:gd name="T102" fmla="*/ 457 w 1042"/>
                <a:gd name="T103" fmla="*/ 4 h 1042"/>
                <a:gd name="T104" fmla="*/ 522 w 1042"/>
                <a:gd name="T105" fmla="*/ 0 h 10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42" h="1042">
                  <a:moveTo>
                    <a:pt x="522" y="0"/>
                  </a:moveTo>
                  <a:lnTo>
                    <a:pt x="586" y="4"/>
                  </a:lnTo>
                  <a:lnTo>
                    <a:pt x="650" y="15"/>
                  </a:lnTo>
                  <a:lnTo>
                    <a:pt x="710" y="35"/>
                  </a:lnTo>
                  <a:lnTo>
                    <a:pt x="767" y="61"/>
                  </a:lnTo>
                  <a:lnTo>
                    <a:pt x="820" y="94"/>
                  </a:lnTo>
                  <a:lnTo>
                    <a:pt x="867" y="131"/>
                  </a:lnTo>
                  <a:lnTo>
                    <a:pt x="911" y="175"/>
                  </a:lnTo>
                  <a:lnTo>
                    <a:pt x="950" y="223"/>
                  </a:lnTo>
                  <a:lnTo>
                    <a:pt x="981" y="276"/>
                  </a:lnTo>
                  <a:lnTo>
                    <a:pt x="1008" y="333"/>
                  </a:lnTo>
                  <a:lnTo>
                    <a:pt x="1027" y="393"/>
                  </a:lnTo>
                  <a:lnTo>
                    <a:pt x="1040" y="455"/>
                  </a:lnTo>
                  <a:lnTo>
                    <a:pt x="1042" y="521"/>
                  </a:lnTo>
                  <a:lnTo>
                    <a:pt x="1040" y="586"/>
                  </a:lnTo>
                  <a:lnTo>
                    <a:pt x="1027" y="649"/>
                  </a:lnTo>
                  <a:lnTo>
                    <a:pt x="1008" y="709"/>
                  </a:lnTo>
                  <a:lnTo>
                    <a:pt x="981" y="766"/>
                  </a:lnTo>
                  <a:lnTo>
                    <a:pt x="950" y="819"/>
                  </a:lnTo>
                  <a:lnTo>
                    <a:pt x="911" y="867"/>
                  </a:lnTo>
                  <a:lnTo>
                    <a:pt x="867" y="910"/>
                  </a:lnTo>
                  <a:lnTo>
                    <a:pt x="820" y="948"/>
                  </a:lnTo>
                  <a:lnTo>
                    <a:pt x="767" y="981"/>
                  </a:lnTo>
                  <a:lnTo>
                    <a:pt x="710" y="1007"/>
                  </a:lnTo>
                  <a:lnTo>
                    <a:pt x="650" y="1025"/>
                  </a:lnTo>
                  <a:lnTo>
                    <a:pt x="586" y="1038"/>
                  </a:lnTo>
                  <a:lnTo>
                    <a:pt x="522" y="1042"/>
                  </a:lnTo>
                  <a:lnTo>
                    <a:pt x="457" y="1038"/>
                  </a:lnTo>
                  <a:lnTo>
                    <a:pt x="392" y="1025"/>
                  </a:lnTo>
                  <a:lnTo>
                    <a:pt x="333" y="1007"/>
                  </a:lnTo>
                  <a:lnTo>
                    <a:pt x="277" y="981"/>
                  </a:lnTo>
                  <a:lnTo>
                    <a:pt x="224" y="948"/>
                  </a:lnTo>
                  <a:lnTo>
                    <a:pt x="176" y="910"/>
                  </a:lnTo>
                  <a:lnTo>
                    <a:pt x="132" y="867"/>
                  </a:lnTo>
                  <a:lnTo>
                    <a:pt x="93" y="819"/>
                  </a:lnTo>
                  <a:lnTo>
                    <a:pt x="62" y="766"/>
                  </a:lnTo>
                  <a:lnTo>
                    <a:pt x="35" y="709"/>
                  </a:lnTo>
                  <a:lnTo>
                    <a:pt x="16" y="649"/>
                  </a:lnTo>
                  <a:lnTo>
                    <a:pt x="5" y="586"/>
                  </a:lnTo>
                  <a:lnTo>
                    <a:pt x="0" y="521"/>
                  </a:lnTo>
                  <a:lnTo>
                    <a:pt x="5" y="455"/>
                  </a:lnTo>
                  <a:lnTo>
                    <a:pt x="16" y="393"/>
                  </a:lnTo>
                  <a:lnTo>
                    <a:pt x="35" y="333"/>
                  </a:lnTo>
                  <a:lnTo>
                    <a:pt x="62" y="276"/>
                  </a:lnTo>
                  <a:lnTo>
                    <a:pt x="93" y="223"/>
                  </a:lnTo>
                  <a:lnTo>
                    <a:pt x="132" y="175"/>
                  </a:lnTo>
                  <a:lnTo>
                    <a:pt x="176" y="131"/>
                  </a:lnTo>
                  <a:lnTo>
                    <a:pt x="224" y="94"/>
                  </a:lnTo>
                  <a:lnTo>
                    <a:pt x="277" y="61"/>
                  </a:lnTo>
                  <a:lnTo>
                    <a:pt x="333" y="35"/>
                  </a:lnTo>
                  <a:lnTo>
                    <a:pt x="392" y="15"/>
                  </a:lnTo>
                  <a:lnTo>
                    <a:pt x="457" y="4"/>
                  </a:lnTo>
                  <a:lnTo>
                    <a:pt x="5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8" name="Freeform 786"/>
            <p:cNvSpPr>
              <a:spLocks/>
            </p:cNvSpPr>
            <p:nvPr/>
          </p:nvSpPr>
          <p:spPr bwMode="auto">
            <a:xfrm>
              <a:off x="8133" y="3284"/>
              <a:ext cx="1037" cy="1496"/>
            </a:xfrm>
            <a:custGeom>
              <a:avLst/>
              <a:gdLst>
                <a:gd name="T0" fmla="*/ 1511 w 2072"/>
                <a:gd name="T1" fmla="*/ 8 h 2991"/>
                <a:gd name="T2" fmla="*/ 1575 w 2072"/>
                <a:gd name="T3" fmla="*/ 60 h 2991"/>
                <a:gd name="T4" fmla="*/ 1610 w 2072"/>
                <a:gd name="T5" fmla="*/ 128 h 2991"/>
                <a:gd name="T6" fmla="*/ 2069 w 2072"/>
                <a:gd name="T7" fmla="*/ 1316 h 2991"/>
                <a:gd name="T8" fmla="*/ 1999 w 2072"/>
                <a:gd name="T9" fmla="*/ 1434 h 2991"/>
                <a:gd name="T10" fmla="*/ 1860 w 2072"/>
                <a:gd name="T11" fmla="*/ 1466 h 2991"/>
                <a:gd name="T12" fmla="*/ 1754 w 2072"/>
                <a:gd name="T13" fmla="*/ 1366 h 2991"/>
                <a:gd name="T14" fmla="*/ 1737 w 2072"/>
                <a:gd name="T15" fmla="*/ 1333 h 2991"/>
                <a:gd name="T16" fmla="*/ 1710 w 2072"/>
                <a:gd name="T17" fmla="*/ 1282 h 2991"/>
                <a:gd name="T18" fmla="*/ 1707 w 2072"/>
                <a:gd name="T19" fmla="*/ 1305 h 2991"/>
                <a:gd name="T20" fmla="*/ 1730 w 2072"/>
                <a:gd name="T21" fmla="*/ 1446 h 2991"/>
                <a:gd name="T22" fmla="*/ 1759 w 2072"/>
                <a:gd name="T23" fmla="*/ 1618 h 2991"/>
                <a:gd name="T24" fmla="*/ 1781 w 2072"/>
                <a:gd name="T25" fmla="*/ 1763 h 2991"/>
                <a:gd name="T26" fmla="*/ 1791 w 2072"/>
                <a:gd name="T27" fmla="*/ 1825 h 2991"/>
                <a:gd name="T28" fmla="*/ 1766 w 2072"/>
                <a:gd name="T29" fmla="*/ 1932 h 2991"/>
                <a:gd name="T30" fmla="*/ 1666 w 2072"/>
                <a:gd name="T31" fmla="*/ 1976 h 2991"/>
                <a:gd name="T32" fmla="*/ 1438 w 2072"/>
                <a:gd name="T33" fmla="*/ 1980 h 2991"/>
                <a:gd name="T34" fmla="*/ 1435 w 2072"/>
                <a:gd name="T35" fmla="*/ 1988 h 2991"/>
                <a:gd name="T36" fmla="*/ 1424 w 2072"/>
                <a:gd name="T37" fmla="*/ 2867 h 2991"/>
                <a:gd name="T38" fmla="*/ 1342 w 2072"/>
                <a:gd name="T39" fmla="*/ 2969 h 2991"/>
                <a:gd name="T40" fmla="*/ 1215 w 2072"/>
                <a:gd name="T41" fmla="*/ 2988 h 2991"/>
                <a:gd name="T42" fmla="*/ 1106 w 2072"/>
                <a:gd name="T43" fmla="*/ 2927 h 2991"/>
                <a:gd name="T44" fmla="*/ 1062 w 2072"/>
                <a:gd name="T45" fmla="*/ 2788 h 2991"/>
                <a:gd name="T46" fmla="*/ 1062 w 2072"/>
                <a:gd name="T47" fmla="*/ 1980 h 2991"/>
                <a:gd name="T48" fmla="*/ 1044 w 2072"/>
                <a:gd name="T49" fmla="*/ 1976 h 2991"/>
                <a:gd name="T50" fmla="*/ 1002 w 2072"/>
                <a:gd name="T51" fmla="*/ 1977 h 2991"/>
                <a:gd name="T52" fmla="*/ 997 w 2072"/>
                <a:gd name="T53" fmla="*/ 1983 h 2991"/>
                <a:gd name="T54" fmla="*/ 995 w 2072"/>
                <a:gd name="T55" fmla="*/ 2829 h 2991"/>
                <a:gd name="T56" fmla="*/ 930 w 2072"/>
                <a:gd name="T57" fmla="*/ 2950 h 2991"/>
                <a:gd name="T58" fmla="*/ 811 w 2072"/>
                <a:gd name="T59" fmla="*/ 2991 h 2991"/>
                <a:gd name="T60" fmla="*/ 691 w 2072"/>
                <a:gd name="T61" fmla="*/ 2950 h 2991"/>
                <a:gd name="T62" fmla="*/ 627 w 2072"/>
                <a:gd name="T63" fmla="*/ 2829 h 2991"/>
                <a:gd name="T64" fmla="*/ 624 w 2072"/>
                <a:gd name="T65" fmla="*/ 1986 h 2991"/>
                <a:gd name="T66" fmla="*/ 620 w 2072"/>
                <a:gd name="T67" fmla="*/ 1979 h 2991"/>
                <a:gd name="T68" fmla="*/ 380 w 2072"/>
                <a:gd name="T69" fmla="*/ 1973 h 2991"/>
                <a:gd name="T70" fmla="*/ 297 w 2072"/>
                <a:gd name="T71" fmla="*/ 1910 h 2991"/>
                <a:gd name="T72" fmla="*/ 289 w 2072"/>
                <a:gd name="T73" fmla="*/ 1820 h 2991"/>
                <a:gd name="T74" fmla="*/ 305 w 2072"/>
                <a:gd name="T75" fmla="*/ 1729 h 2991"/>
                <a:gd name="T76" fmla="*/ 333 w 2072"/>
                <a:gd name="T77" fmla="*/ 1565 h 2991"/>
                <a:gd name="T78" fmla="*/ 364 w 2072"/>
                <a:gd name="T79" fmla="*/ 1393 h 2991"/>
                <a:gd name="T80" fmla="*/ 383 w 2072"/>
                <a:gd name="T81" fmla="*/ 1290 h 2991"/>
                <a:gd name="T82" fmla="*/ 382 w 2072"/>
                <a:gd name="T83" fmla="*/ 1285 h 2991"/>
                <a:gd name="T84" fmla="*/ 376 w 2072"/>
                <a:gd name="T85" fmla="*/ 1292 h 2991"/>
                <a:gd name="T86" fmla="*/ 322 w 2072"/>
                <a:gd name="T87" fmla="*/ 1396 h 2991"/>
                <a:gd name="T88" fmla="*/ 203 w 2072"/>
                <a:gd name="T89" fmla="*/ 1464 h 2991"/>
                <a:gd name="T90" fmla="*/ 68 w 2072"/>
                <a:gd name="T91" fmla="*/ 1429 h 2991"/>
                <a:gd name="T92" fmla="*/ 1 w 2072"/>
                <a:gd name="T93" fmla="*/ 1309 h 2991"/>
                <a:gd name="T94" fmla="*/ 480 w 2072"/>
                <a:gd name="T95" fmla="*/ 130 h 2991"/>
                <a:gd name="T96" fmla="*/ 545 w 2072"/>
                <a:gd name="T97" fmla="*/ 41 h 2991"/>
                <a:gd name="T98" fmla="*/ 668 w 2072"/>
                <a:gd name="T99" fmla="*/ 0 h 2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72" h="2991">
                  <a:moveTo>
                    <a:pt x="668" y="0"/>
                  </a:moveTo>
                  <a:lnTo>
                    <a:pt x="1458" y="0"/>
                  </a:lnTo>
                  <a:lnTo>
                    <a:pt x="1486" y="3"/>
                  </a:lnTo>
                  <a:lnTo>
                    <a:pt x="1511" y="8"/>
                  </a:lnTo>
                  <a:lnTo>
                    <a:pt x="1532" y="17"/>
                  </a:lnTo>
                  <a:lnTo>
                    <a:pt x="1549" y="30"/>
                  </a:lnTo>
                  <a:lnTo>
                    <a:pt x="1563" y="44"/>
                  </a:lnTo>
                  <a:lnTo>
                    <a:pt x="1575" y="60"/>
                  </a:lnTo>
                  <a:lnTo>
                    <a:pt x="1586" y="77"/>
                  </a:lnTo>
                  <a:lnTo>
                    <a:pt x="1595" y="94"/>
                  </a:lnTo>
                  <a:lnTo>
                    <a:pt x="1602" y="111"/>
                  </a:lnTo>
                  <a:lnTo>
                    <a:pt x="1610" y="128"/>
                  </a:lnTo>
                  <a:lnTo>
                    <a:pt x="2055" y="1211"/>
                  </a:lnTo>
                  <a:lnTo>
                    <a:pt x="2066" y="1246"/>
                  </a:lnTo>
                  <a:lnTo>
                    <a:pt x="2072" y="1281"/>
                  </a:lnTo>
                  <a:lnTo>
                    <a:pt x="2069" y="1316"/>
                  </a:lnTo>
                  <a:lnTo>
                    <a:pt x="2061" y="1350"/>
                  </a:lnTo>
                  <a:lnTo>
                    <a:pt x="2046" y="1382"/>
                  </a:lnTo>
                  <a:lnTo>
                    <a:pt x="2027" y="1410"/>
                  </a:lnTo>
                  <a:lnTo>
                    <a:pt x="1999" y="1434"/>
                  </a:lnTo>
                  <a:lnTo>
                    <a:pt x="1968" y="1453"/>
                  </a:lnTo>
                  <a:lnTo>
                    <a:pt x="1930" y="1466"/>
                  </a:lnTo>
                  <a:lnTo>
                    <a:pt x="1894" y="1470"/>
                  </a:lnTo>
                  <a:lnTo>
                    <a:pt x="1860" y="1466"/>
                  </a:lnTo>
                  <a:lnTo>
                    <a:pt x="1828" y="1453"/>
                  </a:lnTo>
                  <a:lnTo>
                    <a:pt x="1800" y="1432"/>
                  </a:lnTo>
                  <a:lnTo>
                    <a:pt x="1774" y="1402"/>
                  </a:lnTo>
                  <a:lnTo>
                    <a:pt x="1754" y="1366"/>
                  </a:lnTo>
                  <a:lnTo>
                    <a:pt x="1753" y="1363"/>
                  </a:lnTo>
                  <a:lnTo>
                    <a:pt x="1749" y="1356"/>
                  </a:lnTo>
                  <a:lnTo>
                    <a:pt x="1744" y="1346"/>
                  </a:lnTo>
                  <a:lnTo>
                    <a:pt x="1737" y="1333"/>
                  </a:lnTo>
                  <a:lnTo>
                    <a:pt x="1730" y="1319"/>
                  </a:lnTo>
                  <a:lnTo>
                    <a:pt x="1723" y="1305"/>
                  </a:lnTo>
                  <a:lnTo>
                    <a:pt x="1716" y="1292"/>
                  </a:lnTo>
                  <a:lnTo>
                    <a:pt x="1710" y="1282"/>
                  </a:lnTo>
                  <a:lnTo>
                    <a:pt x="1706" y="1276"/>
                  </a:lnTo>
                  <a:lnTo>
                    <a:pt x="1704" y="1276"/>
                  </a:lnTo>
                  <a:lnTo>
                    <a:pt x="1704" y="1282"/>
                  </a:lnTo>
                  <a:lnTo>
                    <a:pt x="1707" y="1305"/>
                  </a:lnTo>
                  <a:lnTo>
                    <a:pt x="1713" y="1335"/>
                  </a:lnTo>
                  <a:lnTo>
                    <a:pt x="1717" y="1367"/>
                  </a:lnTo>
                  <a:lnTo>
                    <a:pt x="1724" y="1406"/>
                  </a:lnTo>
                  <a:lnTo>
                    <a:pt x="1730" y="1446"/>
                  </a:lnTo>
                  <a:lnTo>
                    <a:pt x="1737" y="1488"/>
                  </a:lnTo>
                  <a:lnTo>
                    <a:pt x="1744" y="1531"/>
                  </a:lnTo>
                  <a:lnTo>
                    <a:pt x="1751" y="1575"/>
                  </a:lnTo>
                  <a:lnTo>
                    <a:pt x="1759" y="1618"/>
                  </a:lnTo>
                  <a:lnTo>
                    <a:pt x="1764" y="1659"/>
                  </a:lnTo>
                  <a:lnTo>
                    <a:pt x="1771" y="1698"/>
                  </a:lnTo>
                  <a:lnTo>
                    <a:pt x="1777" y="1734"/>
                  </a:lnTo>
                  <a:lnTo>
                    <a:pt x="1781" y="1763"/>
                  </a:lnTo>
                  <a:lnTo>
                    <a:pt x="1786" y="1789"/>
                  </a:lnTo>
                  <a:lnTo>
                    <a:pt x="1790" y="1809"/>
                  </a:lnTo>
                  <a:lnTo>
                    <a:pt x="1791" y="1820"/>
                  </a:lnTo>
                  <a:lnTo>
                    <a:pt x="1791" y="1825"/>
                  </a:lnTo>
                  <a:lnTo>
                    <a:pt x="1794" y="1855"/>
                  </a:lnTo>
                  <a:lnTo>
                    <a:pt x="1790" y="1883"/>
                  </a:lnTo>
                  <a:lnTo>
                    <a:pt x="1781" y="1909"/>
                  </a:lnTo>
                  <a:lnTo>
                    <a:pt x="1766" y="1932"/>
                  </a:lnTo>
                  <a:lnTo>
                    <a:pt x="1747" y="1950"/>
                  </a:lnTo>
                  <a:lnTo>
                    <a:pt x="1723" y="1964"/>
                  </a:lnTo>
                  <a:lnTo>
                    <a:pt x="1696" y="1973"/>
                  </a:lnTo>
                  <a:lnTo>
                    <a:pt x="1666" y="1976"/>
                  </a:lnTo>
                  <a:lnTo>
                    <a:pt x="1449" y="1976"/>
                  </a:lnTo>
                  <a:lnTo>
                    <a:pt x="1445" y="1977"/>
                  </a:lnTo>
                  <a:lnTo>
                    <a:pt x="1441" y="1979"/>
                  </a:lnTo>
                  <a:lnTo>
                    <a:pt x="1438" y="1980"/>
                  </a:lnTo>
                  <a:lnTo>
                    <a:pt x="1436" y="1983"/>
                  </a:lnTo>
                  <a:lnTo>
                    <a:pt x="1435" y="1986"/>
                  </a:lnTo>
                  <a:lnTo>
                    <a:pt x="1435" y="1987"/>
                  </a:lnTo>
                  <a:lnTo>
                    <a:pt x="1435" y="1988"/>
                  </a:lnTo>
                  <a:lnTo>
                    <a:pt x="1435" y="1988"/>
                  </a:lnTo>
                  <a:lnTo>
                    <a:pt x="1435" y="2788"/>
                  </a:lnTo>
                  <a:lnTo>
                    <a:pt x="1432" y="2829"/>
                  </a:lnTo>
                  <a:lnTo>
                    <a:pt x="1424" y="2867"/>
                  </a:lnTo>
                  <a:lnTo>
                    <a:pt x="1409" y="2900"/>
                  </a:lnTo>
                  <a:lnTo>
                    <a:pt x="1391" y="2927"/>
                  </a:lnTo>
                  <a:lnTo>
                    <a:pt x="1369" y="2950"/>
                  </a:lnTo>
                  <a:lnTo>
                    <a:pt x="1342" y="2969"/>
                  </a:lnTo>
                  <a:lnTo>
                    <a:pt x="1314" y="2981"/>
                  </a:lnTo>
                  <a:lnTo>
                    <a:pt x="1282" y="2988"/>
                  </a:lnTo>
                  <a:lnTo>
                    <a:pt x="1248" y="2991"/>
                  </a:lnTo>
                  <a:lnTo>
                    <a:pt x="1215" y="2988"/>
                  </a:lnTo>
                  <a:lnTo>
                    <a:pt x="1183" y="2981"/>
                  </a:lnTo>
                  <a:lnTo>
                    <a:pt x="1154" y="2969"/>
                  </a:lnTo>
                  <a:lnTo>
                    <a:pt x="1128" y="2950"/>
                  </a:lnTo>
                  <a:lnTo>
                    <a:pt x="1106" y="2927"/>
                  </a:lnTo>
                  <a:lnTo>
                    <a:pt x="1087" y="2900"/>
                  </a:lnTo>
                  <a:lnTo>
                    <a:pt x="1073" y="2867"/>
                  </a:lnTo>
                  <a:lnTo>
                    <a:pt x="1064" y="2829"/>
                  </a:lnTo>
                  <a:lnTo>
                    <a:pt x="1062" y="2788"/>
                  </a:lnTo>
                  <a:lnTo>
                    <a:pt x="1062" y="1984"/>
                  </a:lnTo>
                  <a:lnTo>
                    <a:pt x="1062" y="1984"/>
                  </a:lnTo>
                  <a:lnTo>
                    <a:pt x="1062" y="1983"/>
                  </a:lnTo>
                  <a:lnTo>
                    <a:pt x="1062" y="1980"/>
                  </a:lnTo>
                  <a:lnTo>
                    <a:pt x="1060" y="1979"/>
                  </a:lnTo>
                  <a:lnTo>
                    <a:pt x="1059" y="1977"/>
                  </a:lnTo>
                  <a:lnTo>
                    <a:pt x="1056" y="1976"/>
                  </a:lnTo>
                  <a:lnTo>
                    <a:pt x="1044" y="1976"/>
                  </a:lnTo>
                  <a:lnTo>
                    <a:pt x="1030" y="1976"/>
                  </a:lnTo>
                  <a:lnTo>
                    <a:pt x="1016" y="1976"/>
                  </a:lnTo>
                  <a:lnTo>
                    <a:pt x="1004" y="1976"/>
                  </a:lnTo>
                  <a:lnTo>
                    <a:pt x="1002" y="1977"/>
                  </a:lnTo>
                  <a:lnTo>
                    <a:pt x="1000" y="1977"/>
                  </a:lnTo>
                  <a:lnTo>
                    <a:pt x="999" y="1979"/>
                  </a:lnTo>
                  <a:lnTo>
                    <a:pt x="997" y="1981"/>
                  </a:lnTo>
                  <a:lnTo>
                    <a:pt x="997" y="1983"/>
                  </a:lnTo>
                  <a:lnTo>
                    <a:pt x="997" y="1983"/>
                  </a:lnTo>
                  <a:lnTo>
                    <a:pt x="997" y="1984"/>
                  </a:lnTo>
                  <a:lnTo>
                    <a:pt x="997" y="2788"/>
                  </a:lnTo>
                  <a:lnTo>
                    <a:pt x="995" y="2829"/>
                  </a:lnTo>
                  <a:lnTo>
                    <a:pt x="986" y="2867"/>
                  </a:lnTo>
                  <a:lnTo>
                    <a:pt x="972" y="2900"/>
                  </a:lnTo>
                  <a:lnTo>
                    <a:pt x="953" y="2927"/>
                  </a:lnTo>
                  <a:lnTo>
                    <a:pt x="930" y="2950"/>
                  </a:lnTo>
                  <a:lnTo>
                    <a:pt x="905" y="2969"/>
                  </a:lnTo>
                  <a:lnTo>
                    <a:pt x="876" y="2981"/>
                  </a:lnTo>
                  <a:lnTo>
                    <a:pt x="843" y="2988"/>
                  </a:lnTo>
                  <a:lnTo>
                    <a:pt x="811" y="2991"/>
                  </a:lnTo>
                  <a:lnTo>
                    <a:pt x="776" y="2988"/>
                  </a:lnTo>
                  <a:lnTo>
                    <a:pt x="745" y="2981"/>
                  </a:lnTo>
                  <a:lnTo>
                    <a:pt x="717" y="2969"/>
                  </a:lnTo>
                  <a:lnTo>
                    <a:pt x="691" y="2950"/>
                  </a:lnTo>
                  <a:lnTo>
                    <a:pt x="668" y="2927"/>
                  </a:lnTo>
                  <a:lnTo>
                    <a:pt x="650" y="2900"/>
                  </a:lnTo>
                  <a:lnTo>
                    <a:pt x="635" y="2867"/>
                  </a:lnTo>
                  <a:lnTo>
                    <a:pt x="627" y="2829"/>
                  </a:lnTo>
                  <a:lnTo>
                    <a:pt x="624" y="2788"/>
                  </a:lnTo>
                  <a:lnTo>
                    <a:pt x="624" y="1987"/>
                  </a:lnTo>
                  <a:lnTo>
                    <a:pt x="624" y="1987"/>
                  </a:lnTo>
                  <a:lnTo>
                    <a:pt x="624" y="1986"/>
                  </a:lnTo>
                  <a:lnTo>
                    <a:pt x="624" y="1984"/>
                  </a:lnTo>
                  <a:lnTo>
                    <a:pt x="624" y="1981"/>
                  </a:lnTo>
                  <a:lnTo>
                    <a:pt x="622" y="1980"/>
                  </a:lnTo>
                  <a:lnTo>
                    <a:pt x="620" y="1979"/>
                  </a:lnTo>
                  <a:lnTo>
                    <a:pt x="617" y="1977"/>
                  </a:lnTo>
                  <a:lnTo>
                    <a:pt x="612" y="1976"/>
                  </a:lnTo>
                  <a:lnTo>
                    <a:pt x="411" y="1976"/>
                  </a:lnTo>
                  <a:lnTo>
                    <a:pt x="380" y="1973"/>
                  </a:lnTo>
                  <a:lnTo>
                    <a:pt x="353" y="1964"/>
                  </a:lnTo>
                  <a:lnTo>
                    <a:pt x="330" y="1950"/>
                  </a:lnTo>
                  <a:lnTo>
                    <a:pt x="312" y="1932"/>
                  </a:lnTo>
                  <a:lnTo>
                    <a:pt x="297" y="1910"/>
                  </a:lnTo>
                  <a:lnTo>
                    <a:pt x="287" y="1885"/>
                  </a:lnTo>
                  <a:lnTo>
                    <a:pt x="285" y="1856"/>
                  </a:lnTo>
                  <a:lnTo>
                    <a:pt x="287" y="1826"/>
                  </a:lnTo>
                  <a:lnTo>
                    <a:pt x="289" y="1820"/>
                  </a:lnTo>
                  <a:lnTo>
                    <a:pt x="290" y="1808"/>
                  </a:lnTo>
                  <a:lnTo>
                    <a:pt x="295" y="1788"/>
                  </a:lnTo>
                  <a:lnTo>
                    <a:pt x="299" y="1761"/>
                  </a:lnTo>
                  <a:lnTo>
                    <a:pt x="305" y="1729"/>
                  </a:lnTo>
                  <a:lnTo>
                    <a:pt x="310" y="1692"/>
                  </a:lnTo>
                  <a:lnTo>
                    <a:pt x="317" y="1652"/>
                  </a:lnTo>
                  <a:lnTo>
                    <a:pt x="326" y="1610"/>
                  </a:lnTo>
                  <a:lnTo>
                    <a:pt x="333" y="1565"/>
                  </a:lnTo>
                  <a:lnTo>
                    <a:pt x="342" y="1521"/>
                  </a:lnTo>
                  <a:lnTo>
                    <a:pt x="349" y="1477"/>
                  </a:lnTo>
                  <a:lnTo>
                    <a:pt x="357" y="1434"/>
                  </a:lnTo>
                  <a:lnTo>
                    <a:pt x="364" y="1393"/>
                  </a:lnTo>
                  <a:lnTo>
                    <a:pt x="372" y="1356"/>
                  </a:lnTo>
                  <a:lnTo>
                    <a:pt x="377" y="1323"/>
                  </a:lnTo>
                  <a:lnTo>
                    <a:pt x="382" y="1295"/>
                  </a:lnTo>
                  <a:lnTo>
                    <a:pt x="383" y="1290"/>
                  </a:lnTo>
                  <a:lnTo>
                    <a:pt x="383" y="1288"/>
                  </a:lnTo>
                  <a:lnTo>
                    <a:pt x="383" y="1285"/>
                  </a:lnTo>
                  <a:lnTo>
                    <a:pt x="382" y="1285"/>
                  </a:lnTo>
                  <a:lnTo>
                    <a:pt x="382" y="1285"/>
                  </a:lnTo>
                  <a:lnTo>
                    <a:pt x="380" y="1286"/>
                  </a:lnTo>
                  <a:lnTo>
                    <a:pt x="379" y="1288"/>
                  </a:lnTo>
                  <a:lnTo>
                    <a:pt x="377" y="1290"/>
                  </a:lnTo>
                  <a:lnTo>
                    <a:pt x="376" y="1292"/>
                  </a:lnTo>
                  <a:lnTo>
                    <a:pt x="376" y="1292"/>
                  </a:lnTo>
                  <a:lnTo>
                    <a:pt x="376" y="1293"/>
                  </a:lnTo>
                  <a:lnTo>
                    <a:pt x="340" y="1365"/>
                  </a:lnTo>
                  <a:lnTo>
                    <a:pt x="322" y="1396"/>
                  </a:lnTo>
                  <a:lnTo>
                    <a:pt x="297" y="1422"/>
                  </a:lnTo>
                  <a:lnTo>
                    <a:pt x="269" y="1441"/>
                  </a:lnTo>
                  <a:lnTo>
                    <a:pt x="238" y="1456"/>
                  </a:lnTo>
                  <a:lnTo>
                    <a:pt x="203" y="1464"/>
                  </a:lnTo>
                  <a:lnTo>
                    <a:pt x="169" y="1466"/>
                  </a:lnTo>
                  <a:lnTo>
                    <a:pt x="134" y="1460"/>
                  </a:lnTo>
                  <a:lnTo>
                    <a:pt x="99" y="1447"/>
                  </a:lnTo>
                  <a:lnTo>
                    <a:pt x="68" y="1429"/>
                  </a:lnTo>
                  <a:lnTo>
                    <a:pt x="42" y="1403"/>
                  </a:lnTo>
                  <a:lnTo>
                    <a:pt x="22" y="1375"/>
                  </a:lnTo>
                  <a:lnTo>
                    <a:pt x="8" y="1343"/>
                  </a:lnTo>
                  <a:lnTo>
                    <a:pt x="1" y="1309"/>
                  </a:lnTo>
                  <a:lnTo>
                    <a:pt x="0" y="1273"/>
                  </a:lnTo>
                  <a:lnTo>
                    <a:pt x="4" y="1238"/>
                  </a:lnTo>
                  <a:lnTo>
                    <a:pt x="17" y="1204"/>
                  </a:lnTo>
                  <a:lnTo>
                    <a:pt x="480" y="130"/>
                  </a:lnTo>
                  <a:lnTo>
                    <a:pt x="491" y="105"/>
                  </a:lnTo>
                  <a:lnTo>
                    <a:pt x="507" y="83"/>
                  </a:lnTo>
                  <a:lnTo>
                    <a:pt x="524" y="61"/>
                  </a:lnTo>
                  <a:lnTo>
                    <a:pt x="545" y="41"/>
                  </a:lnTo>
                  <a:lnTo>
                    <a:pt x="570" y="24"/>
                  </a:lnTo>
                  <a:lnTo>
                    <a:pt x="598" y="11"/>
                  </a:lnTo>
                  <a:lnTo>
                    <a:pt x="631" y="3"/>
                  </a:lnTo>
                  <a:lnTo>
                    <a:pt x="6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9" name="Freeform 787"/>
            <p:cNvSpPr>
              <a:spLocks/>
            </p:cNvSpPr>
            <p:nvPr/>
          </p:nvSpPr>
          <p:spPr bwMode="auto">
            <a:xfrm>
              <a:off x="7929" y="2725"/>
              <a:ext cx="109" cy="2051"/>
            </a:xfrm>
            <a:custGeom>
              <a:avLst/>
              <a:gdLst>
                <a:gd name="T0" fmla="*/ 90 w 219"/>
                <a:gd name="T1" fmla="*/ 0 h 4101"/>
                <a:gd name="T2" fmla="*/ 129 w 219"/>
                <a:gd name="T3" fmla="*/ 0 h 4101"/>
                <a:gd name="T4" fmla="*/ 153 w 219"/>
                <a:gd name="T5" fmla="*/ 3 h 4101"/>
                <a:gd name="T6" fmla="*/ 174 w 219"/>
                <a:gd name="T7" fmla="*/ 12 h 4101"/>
                <a:gd name="T8" fmla="*/ 193 w 219"/>
                <a:gd name="T9" fmla="*/ 27 h 4101"/>
                <a:gd name="T10" fmla="*/ 206 w 219"/>
                <a:gd name="T11" fmla="*/ 44 h 4101"/>
                <a:gd name="T12" fmla="*/ 216 w 219"/>
                <a:gd name="T13" fmla="*/ 65 h 4101"/>
                <a:gd name="T14" fmla="*/ 219 w 219"/>
                <a:gd name="T15" fmla="*/ 89 h 4101"/>
                <a:gd name="T16" fmla="*/ 219 w 219"/>
                <a:gd name="T17" fmla="*/ 4012 h 4101"/>
                <a:gd name="T18" fmla="*/ 216 w 219"/>
                <a:gd name="T19" fmla="*/ 4035 h 4101"/>
                <a:gd name="T20" fmla="*/ 206 w 219"/>
                <a:gd name="T21" fmla="*/ 4057 h 4101"/>
                <a:gd name="T22" fmla="*/ 193 w 219"/>
                <a:gd name="T23" fmla="*/ 4075 h 4101"/>
                <a:gd name="T24" fmla="*/ 174 w 219"/>
                <a:gd name="T25" fmla="*/ 4089 h 4101"/>
                <a:gd name="T26" fmla="*/ 153 w 219"/>
                <a:gd name="T27" fmla="*/ 4098 h 4101"/>
                <a:gd name="T28" fmla="*/ 129 w 219"/>
                <a:gd name="T29" fmla="*/ 4101 h 4101"/>
                <a:gd name="T30" fmla="*/ 90 w 219"/>
                <a:gd name="T31" fmla="*/ 4101 h 4101"/>
                <a:gd name="T32" fmla="*/ 67 w 219"/>
                <a:gd name="T33" fmla="*/ 4098 h 4101"/>
                <a:gd name="T34" fmla="*/ 46 w 219"/>
                <a:gd name="T35" fmla="*/ 4089 h 4101"/>
                <a:gd name="T36" fmla="*/ 28 w 219"/>
                <a:gd name="T37" fmla="*/ 4075 h 4101"/>
                <a:gd name="T38" fmla="*/ 13 w 219"/>
                <a:gd name="T39" fmla="*/ 4057 h 4101"/>
                <a:gd name="T40" fmla="*/ 5 w 219"/>
                <a:gd name="T41" fmla="*/ 4035 h 4101"/>
                <a:gd name="T42" fmla="*/ 0 w 219"/>
                <a:gd name="T43" fmla="*/ 4012 h 4101"/>
                <a:gd name="T44" fmla="*/ 0 w 219"/>
                <a:gd name="T45" fmla="*/ 89 h 4101"/>
                <a:gd name="T46" fmla="*/ 5 w 219"/>
                <a:gd name="T47" fmla="*/ 65 h 4101"/>
                <a:gd name="T48" fmla="*/ 13 w 219"/>
                <a:gd name="T49" fmla="*/ 44 h 4101"/>
                <a:gd name="T50" fmla="*/ 28 w 219"/>
                <a:gd name="T51" fmla="*/ 27 h 4101"/>
                <a:gd name="T52" fmla="*/ 46 w 219"/>
                <a:gd name="T53" fmla="*/ 12 h 4101"/>
                <a:gd name="T54" fmla="*/ 67 w 219"/>
                <a:gd name="T55" fmla="*/ 3 h 4101"/>
                <a:gd name="T56" fmla="*/ 90 w 219"/>
                <a:gd name="T57" fmla="*/ 0 h 4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9" h="4101">
                  <a:moveTo>
                    <a:pt x="90" y="0"/>
                  </a:moveTo>
                  <a:lnTo>
                    <a:pt x="129" y="0"/>
                  </a:lnTo>
                  <a:lnTo>
                    <a:pt x="153" y="3"/>
                  </a:lnTo>
                  <a:lnTo>
                    <a:pt x="174" y="12"/>
                  </a:lnTo>
                  <a:lnTo>
                    <a:pt x="193" y="27"/>
                  </a:lnTo>
                  <a:lnTo>
                    <a:pt x="206" y="44"/>
                  </a:lnTo>
                  <a:lnTo>
                    <a:pt x="216" y="65"/>
                  </a:lnTo>
                  <a:lnTo>
                    <a:pt x="219" y="89"/>
                  </a:lnTo>
                  <a:lnTo>
                    <a:pt x="219" y="4012"/>
                  </a:lnTo>
                  <a:lnTo>
                    <a:pt x="216" y="4035"/>
                  </a:lnTo>
                  <a:lnTo>
                    <a:pt x="206" y="4057"/>
                  </a:lnTo>
                  <a:lnTo>
                    <a:pt x="193" y="4075"/>
                  </a:lnTo>
                  <a:lnTo>
                    <a:pt x="174" y="4089"/>
                  </a:lnTo>
                  <a:lnTo>
                    <a:pt x="153" y="4098"/>
                  </a:lnTo>
                  <a:lnTo>
                    <a:pt x="129" y="4101"/>
                  </a:lnTo>
                  <a:lnTo>
                    <a:pt x="90" y="4101"/>
                  </a:lnTo>
                  <a:lnTo>
                    <a:pt x="67" y="4098"/>
                  </a:lnTo>
                  <a:lnTo>
                    <a:pt x="46" y="4089"/>
                  </a:lnTo>
                  <a:lnTo>
                    <a:pt x="28" y="4075"/>
                  </a:lnTo>
                  <a:lnTo>
                    <a:pt x="13" y="4057"/>
                  </a:lnTo>
                  <a:lnTo>
                    <a:pt x="5" y="4035"/>
                  </a:lnTo>
                  <a:lnTo>
                    <a:pt x="0" y="4012"/>
                  </a:lnTo>
                  <a:lnTo>
                    <a:pt x="0" y="89"/>
                  </a:lnTo>
                  <a:lnTo>
                    <a:pt x="5" y="65"/>
                  </a:lnTo>
                  <a:lnTo>
                    <a:pt x="13" y="44"/>
                  </a:lnTo>
                  <a:lnTo>
                    <a:pt x="28" y="27"/>
                  </a:lnTo>
                  <a:lnTo>
                    <a:pt x="46" y="12"/>
                  </a:lnTo>
                  <a:lnTo>
                    <a:pt x="67" y="3"/>
                  </a:lnTo>
                  <a:lnTo>
                    <a:pt x="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713" name="Group 966"/>
          <p:cNvGrpSpPr>
            <a:grpSpLocks noChangeAspect="1"/>
          </p:cNvGrpSpPr>
          <p:nvPr/>
        </p:nvGrpSpPr>
        <p:grpSpPr bwMode="auto">
          <a:xfrm>
            <a:off x="6147002" y="2769479"/>
            <a:ext cx="214453" cy="250196"/>
            <a:chOff x="-2678" y="-1518"/>
            <a:chExt cx="1920" cy="224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716" name="Freeform 968"/>
            <p:cNvSpPr>
              <a:spLocks noEditPoints="1"/>
            </p:cNvSpPr>
            <p:nvPr/>
          </p:nvSpPr>
          <p:spPr bwMode="auto">
            <a:xfrm>
              <a:off x="-2235" y="-1518"/>
              <a:ext cx="1034" cy="1263"/>
            </a:xfrm>
            <a:custGeom>
              <a:avLst/>
              <a:gdLst>
                <a:gd name="T0" fmla="*/ 530 w 2068"/>
                <a:gd name="T1" fmla="*/ 773 h 2527"/>
                <a:gd name="T2" fmla="*/ 339 w 2068"/>
                <a:gd name="T3" fmla="*/ 850 h 2527"/>
                <a:gd name="T4" fmla="*/ 214 w 2068"/>
                <a:gd name="T5" fmla="*/ 961 h 2527"/>
                <a:gd name="T6" fmla="*/ 151 w 2068"/>
                <a:gd name="T7" fmla="*/ 1158 h 2527"/>
                <a:gd name="T8" fmla="*/ 172 w 2068"/>
                <a:gd name="T9" fmla="*/ 1506 h 2527"/>
                <a:gd name="T10" fmla="*/ 253 w 2068"/>
                <a:gd name="T11" fmla="*/ 1770 h 2527"/>
                <a:gd name="T12" fmla="*/ 373 w 2068"/>
                <a:gd name="T13" fmla="*/ 1972 h 2527"/>
                <a:gd name="T14" fmla="*/ 504 w 2068"/>
                <a:gd name="T15" fmla="*/ 2119 h 2527"/>
                <a:gd name="T16" fmla="*/ 727 w 2068"/>
                <a:gd name="T17" fmla="*/ 2280 h 2527"/>
                <a:gd name="T18" fmla="*/ 926 w 2068"/>
                <a:gd name="T19" fmla="*/ 2359 h 2527"/>
                <a:gd name="T20" fmla="*/ 1065 w 2068"/>
                <a:gd name="T21" fmla="*/ 2374 h 2527"/>
                <a:gd name="T22" fmla="*/ 1236 w 2068"/>
                <a:gd name="T23" fmla="*/ 2329 h 2527"/>
                <a:gd name="T24" fmla="*/ 1452 w 2068"/>
                <a:gd name="T25" fmla="*/ 2211 h 2527"/>
                <a:gd name="T26" fmla="*/ 1629 w 2068"/>
                <a:gd name="T27" fmla="*/ 2052 h 2527"/>
                <a:gd name="T28" fmla="*/ 1759 w 2068"/>
                <a:gd name="T29" fmla="*/ 1879 h 2527"/>
                <a:gd name="T30" fmla="*/ 1862 w 2068"/>
                <a:gd name="T31" fmla="*/ 1646 h 2527"/>
                <a:gd name="T32" fmla="*/ 1915 w 2068"/>
                <a:gd name="T33" fmla="*/ 1349 h 2527"/>
                <a:gd name="T34" fmla="*/ 1813 w 2068"/>
                <a:gd name="T35" fmla="*/ 1046 h 2527"/>
                <a:gd name="T36" fmla="*/ 1469 w 2068"/>
                <a:gd name="T37" fmla="*/ 1083 h 2527"/>
                <a:gd name="T38" fmla="*/ 1202 w 2068"/>
                <a:gd name="T39" fmla="*/ 1062 h 2527"/>
                <a:gd name="T40" fmla="*/ 1005 w 2068"/>
                <a:gd name="T41" fmla="*/ 1002 h 2527"/>
                <a:gd name="T42" fmla="*/ 867 w 2068"/>
                <a:gd name="T43" fmla="*/ 923 h 2527"/>
                <a:gd name="T44" fmla="*/ 780 w 2068"/>
                <a:gd name="T45" fmla="*/ 843 h 2527"/>
                <a:gd name="T46" fmla="*/ 735 w 2068"/>
                <a:gd name="T47" fmla="*/ 781 h 2527"/>
                <a:gd name="T48" fmla="*/ 723 w 2068"/>
                <a:gd name="T49" fmla="*/ 757 h 2527"/>
                <a:gd name="T50" fmla="*/ 1308 w 2068"/>
                <a:gd name="T51" fmla="*/ 19 h 2527"/>
                <a:gd name="T52" fmla="*/ 1593 w 2068"/>
                <a:gd name="T53" fmla="*/ 100 h 2527"/>
                <a:gd name="T54" fmla="*/ 1795 w 2068"/>
                <a:gd name="T55" fmla="*/ 236 h 2527"/>
                <a:gd name="T56" fmla="*/ 1932 w 2068"/>
                <a:gd name="T57" fmla="*/ 420 h 2527"/>
                <a:gd name="T58" fmla="*/ 2013 w 2068"/>
                <a:gd name="T59" fmla="*/ 646 h 2527"/>
                <a:gd name="T60" fmla="*/ 2054 w 2068"/>
                <a:gd name="T61" fmla="*/ 904 h 2527"/>
                <a:gd name="T62" fmla="*/ 2068 w 2068"/>
                <a:gd name="T63" fmla="*/ 1189 h 2527"/>
                <a:gd name="T64" fmla="*/ 2043 w 2068"/>
                <a:gd name="T65" fmla="*/ 1541 h 2527"/>
                <a:gd name="T66" fmla="*/ 1941 w 2068"/>
                <a:gd name="T67" fmla="*/ 1855 h 2527"/>
                <a:gd name="T68" fmla="*/ 1785 w 2068"/>
                <a:gd name="T69" fmla="*/ 2104 h 2527"/>
                <a:gd name="T70" fmla="*/ 1593 w 2068"/>
                <a:gd name="T71" fmla="*/ 2294 h 2527"/>
                <a:gd name="T72" fmla="*/ 1388 w 2068"/>
                <a:gd name="T73" fmla="*/ 2425 h 2527"/>
                <a:gd name="T74" fmla="*/ 1195 w 2068"/>
                <a:gd name="T75" fmla="*/ 2502 h 2527"/>
                <a:gd name="T76" fmla="*/ 1035 w 2068"/>
                <a:gd name="T77" fmla="*/ 2527 h 2527"/>
                <a:gd name="T78" fmla="*/ 874 w 2068"/>
                <a:gd name="T79" fmla="*/ 2502 h 2527"/>
                <a:gd name="T80" fmla="*/ 679 w 2068"/>
                <a:gd name="T81" fmla="*/ 2425 h 2527"/>
                <a:gd name="T82" fmla="*/ 476 w 2068"/>
                <a:gd name="T83" fmla="*/ 2294 h 2527"/>
                <a:gd name="T84" fmla="*/ 285 w 2068"/>
                <a:gd name="T85" fmla="*/ 2104 h 2527"/>
                <a:gd name="T86" fmla="*/ 127 w 2068"/>
                <a:gd name="T87" fmla="*/ 1855 h 2527"/>
                <a:gd name="T88" fmla="*/ 26 w 2068"/>
                <a:gd name="T89" fmla="*/ 1541 h 2527"/>
                <a:gd name="T90" fmla="*/ 0 w 2068"/>
                <a:gd name="T91" fmla="*/ 1189 h 2527"/>
                <a:gd name="T92" fmla="*/ 14 w 2068"/>
                <a:gd name="T93" fmla="*/ 904 h 2527"/>
                <a:gd name="T94" fmla="*/ 55 w 2068"/>
                <a:gd name="T95" fmla="*/ 646 h 2527"/>
                <a:gd name="T96" fmla="*/ 136 w 2068"/>
                <a:gd name="T97" fmla="*/ 420 h 2527"/>
                <a:gd name="T98" fmla="*/ 272 w 2068"/>
                <a:gd name="T99" fmla="*/ 236 h 2527"/>
                <a:gd name="T100" fmla="*/ 476 w 2068"/>
                <a:gd name="T101" fmla="*/ 100 h 2527"/>
                <a:gd name="T102" fmla="*/ 760 w 2068"/>
                <a:gd name="T103" fmla="*/ 19 h 2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68" h="2527">
                  <a:moveTo>
                    <a:pt x="723" y="757"/>
                  </a:moveTo>
                  <a:lnTo>
                    <a:pt x="652" y="757"/>
                  </a:lnTo>
                  <a:lnTo>
                    <a:pt x="588" y="764"/>
                  </a:lnTo>
                  <a:lnTo>
                    <a:pt x="530" y="773"/>
                  </a:lnTo>
                  <a:lnTo>
                    <a:pt x="475" y="787"/>
                  </a:lnTo>
                  <a:lnTo>
                    <a:pt x="425" y="805"/>
                  </a:lnTo>
                  <a:lnTo>
                    <a:pt x="380" y="826"/>
                  </a:lnTo>
                  <a:lnTo>
                    <a:pt x="339" y="850"/>
                  </a:lnTo>
                  <a:lnTo>
                    <a:pt x="302" y="874"/>
                  </a:lnTo>
                  <a:lnTo>
                    <a:pt x="270" y="903"/>
                  </a:lnTo>
                  <a:lnTo>
                    <a:pt x="240" y="931"/>
                  </a:lnTo>
                  <a:lnTo>
                    <a:pt x="214" y="961"/>
                  </a:lnTo>
                  <a:lnTo>
                    <a:pt x="192" y="991"/>
                  </a:lnTo>
                  <a:lnTo>
                    <a:pt x="172" y="1023"/>
                  </a:lnTo>
                  <a:lnTo>
                    <a:pt x="155" y="1053"/>
                  </a:lnTo>
                  <a:lnTo>
                    <a:pt x="151" y="1158"/>
                  </a:lnTo>
                  <a:lnTo>
                    <a:pt x="151" y="1264"/>
                  </a:lnTo>
                  <a:lnTo>
                    <a:pt x="153" y="1349"/>
                  </a:lnTo>
                  <a:lnTo>
                    <a:pt x="161" y="1429"/>
                  </a:lnTo>
                  <a:lnTo>
                    <a:pt x="172" y="1506"/>
                  </a:lnTo>
                  <a:lnTo>
                    <a:pt x="188" y="1578"/>
                  </a:lnTo>
                  <a:lnTo>
                    <a:pt x="207" y="1646"/>
                  </a:lnTo>
                  <a:lnTo>
                    <a:pt x="229" y="1710"/>
                  </a:lnTo>
                  <a:lnTo>
                    <a:pt x="253" y="1770"/>
                  </a:lnTo>
                  <a:lnTo>
                    <a:pt x="280" y="1826"/>
                  </a:lnTo>
                  <a:lnTo>
                    <a:pt x="310" y="1879"/>
                  </a:lnTo>
                  <a:lnTo>
                    <a:pt x="340" y="1927"/>
                  </a:lnTo>
                  <a:lnTo>
                    <a:pt x="373" y="1972"/>
                  </a:lnTo>
                  <a:lnTo>
                    <a:pt x="406" y="2014"/>
                  </a:lnTo>
                  <a:lnTo>
                    <a:pt x="438" y="2052"/>
                  </a:lnTo>
                  <a:lnTo>
                    <a:pt x="471" y="2088"/>
                  </a:lnTo>
                  <a:lnTo>
                    <a:pt x="504" y="2119"/>
                  </a:lnTo>
                  <a:lnTo>
                    <a:pt x="560" y="2167"/>
                  </a:lnTo>
                  <a:lnTo>
                    <a:pt x="615" y="2211"/>
                  </a:lnTo>
                  <a:lnTo>
                    <a:pt x="672" y="2247"/>
                  </a:lnTo>
                  <a:lnTo>
                    <a:pt x="727" y="2280"/>
                  </a:lnTo>
                  <a:lnTo>
                    <a:pt x="781" y="2306"/>
                  </a:lnTo>
                  <a:lnTo>
                    <a:pt x="832" y="2329"/>
                  </a:lnTo>
                  <a:lnTo>
                    <a:pt x="881" y="2347"/>
                  </a:lnTo>
                  <a:lnTo>
                    <a:pt x="926" y="2359"/>
                  </a:lnTo>
                  <a:lnTo>
                    <a:pt x="966" y="2369"/>
                  </a:lnTo>
                  <a:lnTo>
                    <a:pt x="1003" y="2374"/>
                  </a:lnTo>
                  <a:lnTo>
                    <a:pt x="1035" y="2376"/>
                  </a:lnTo>
                  <a:lnTo>
                    <a:pt x="1065" y="2374"/>
                  </a:lnTo>
                  <a:lnTo>
                    <a:pt x="1101" y="2369"/>
                  </a:lnTo>
                  <a:lnTo>
                    <a:pt x="1142" y="2359"/>
                  </a:lnTo>
                  <a:lnTo>
                    <a:pt x="1187" y="2347"/>
                  </a:lnTo>
                  <a:lnTo>
                    <a:pt x="1236" y="2329"/>
                  </a:lnTo>
                  <a:lnTo>
                    <a:pt x="1288" y="2306"/>
                  </a:lnTo>
                  <a:lnTo>
                    <a:pt x="1341" y="2280"/>
                  </a:lnTo>
                  <a:lnTo>
                    <a:pt x="1397" y="2247"/>
                  </a:lnTo>
                  <a:lnTo>
                    <a:pt x="1452" y="2211"/>
                  </a:lnTo>
                  <a:lnTo>
                    <a:pt x="1508" y="2167"/>
                  </a:lnTo>
                  <a:lnTo>
                    <a:pt x="1564" y="2119"/>
                  </a:lnTo>
                  <a:lnTo>
                    <a:pt x="1597" y="2088"/>
                  </a:lnTo>
                  <a:lnTo>
                    <a:pt x="1629" y="2052"/>
                  </a:lnTo>
                  <a:lnTo>
                    <a:pt x="1663" y="2014"/>
                  </a:lnTo>
                  <a:lnTo>
                    <a:pt x="1696" y="1972"/>
                  </a:lnTo>
                  <a:lnTo>
                    <a:pt x="1727" y="1927"/>
                  </a:lnTo>
                  <a:lnTo>
                    <a:pt x="1759" y="1879"/>
                  </a:lnTo>
                  <a:lnTo>
                    <a:pt x="1787" y="1826"/>
                  </a:lnTo>
                  <a:lnTo>
                    <a:pt x="1814" y="1770"/>
                  </a:lnTo>
                  <a:lnTo>
                    <a:pt x="1839" y="1710"/>
                  </a:lnTo>
                  <a:lnTo>
                    <a:pt x="1862" y="1646"/>
                  </a:lnTo>
                  <a:lnTo>
                    <a:pt x="1881" y="1578"/>
                  </a:lnTo>
                  <a:lnTo>
                    <a:pt x="1896" y="1506"/>
                  </a:lnTo>
                  <a:lnTo>
                    <a:pt x="1908" y="1429"/>
                  </a:lnTo>
                  <a:lnTo>
                    <a:pt x="1915" y="1349"/>
                  </a:lnTo>
                  <a:lnTo>
                    <a:pt x="1918" y="1264"/>
                  </a:lnTo>
                  <a:lnTo>
                    <a:pt x="1917" y="1144"/>
                  </a:lnTo>
                  <a:lnTo>
                    <a:pt x="1912" y="1026"/>
                  </a:lnTo>
                  <a:lnTo>
                    <a:pt x="1813" y="1046"/>
                  </a:lnTo>
                  <a:lnTo>
                    <a:pt x="1719" y="1062"/>
                  </a:lnTo>
                  <a:lnTo>
                    <a:pt x="1631" y="1073"/>
                  </a:lnTo>
                  <a:lnTo>
                    <a:pt x="1546" y="1080"/>
                  </a:lnTo>
                  <a:lnTo>
                    <a:pt x="1469" y="1083"/>
                  </a:lnTo>
                  <a:lnTo>
                    <a:pt x="1394" y="1081"/>
                  </a:lnTo>
                  <a:lnTo>
                    <a:pt x="1326" y="1079"/>
                  </a:lnTo>
                  <a:lnTo>
                    <a:pt x="1262" y="1072"/>
                  </a:lnTo>
                  <a:lnTo>
                    <a:pt x="1202" y="1062"/>
                  </a:lnTo>
                  <a:lnTo>
                    <a:pt x="1146" y="1050"/>
                  </a:lnTo>
                  <a:lnTo>
                    <a:pt x="1094" y="1035"/>
                  </a:lnTo>
                  <a:lnTo>
                    <a:pt x="1048" y="1020"/>
                  </a:lnTo>
                  <a:lnTo>
                    <a:pt x="1005" y="1002"/>
                  </a:lnTo>
                  <a:lnTo>
                    <a:pt x="965" y="983"/>
                  </a:lnTo>
                  <a:lnTo>
                    <a:pt x="928" y="964"/>
                  </a:lnTo>
                  <a:lnTo>
                    <a:pt x="897" y="944"/>
                  </a:lnTo>
                  <a:lnTo>
                    <a:pt x="867" y="923"/>
                  </a:lnTo>
                  <a:lnTo>
                    <a:pt x="841" y="903"/>
                  </a:lnTo>
                  <a:lnTo>
                    <a:pt x="818" y="882"/>
                  </a:lnTo>
                  <a:lnTo>
                    <a:pt x="798" y="862"/>
                  </a:lnTo>
                  <a:lnTo>
                    <a:pt x="780" y="843"/>
                  </a:lnTo>
                  <a:lnTo>
                    <a:pt x="766" y="825"/>
                  </a:lnTo>
                  <a:lnTo>
                    <a:pt x="753" y="809"/>
                  </a:lnTo>
                  <a:lnTo>
                    <a:pt x="743" y="794"/>
                  </a:lnTo>
                  <a:lnTo>
                    <a:pt x="735" y="781"/>
                  </a:lnTo>
                  <a:lnTo>
                    <a:pt x="730" y="771"/>
                  </a:lnTo>
                  <a:lnTo>
                    <a:pt x="726" y="764"/>
                  </a:lnTo>
                  <a:lnTo>
                    <a:pt x="723" y="758"/>
                  </a:lnTo>
                  <a:lnTo>
                    <a:pt x="723" y="757"/>
                  </a:lnTo>
                  <a:close/>
                  <a:moveTo>
                    <a:pt x="1035" y="0"/>
                  </a:moveTo>
                  <a:lnTo>
                    <a:pt x="1131" y="3"/>
                  </a:lnTo>
                  <a:lnTo>
                    <a:pt x="1222" y="8"/>
                  </a:lnTo>
                  <a:lnTo>
                    <a:pt x="1308" y="19"/>
                  </a:lnTo>
                  <a:lnTo>
                    <a:pt x="1387" y="34"/>
                  </a:lnTo>
                  <a:lnTo>
                    <a:pt x="1461" y="52"/>
                  </a:lnTo>
                  <a:lnTo>
                    <a:pt x="1529" y="74"/>
                  </a:lnTo>
                  <a:lnTo>
                    <a:pt x="1593" y="100"/>
                  </a:lnTo>
                  <a:lnTo>
                    <a:pt x="1650" y="128"/>
                  </a:lnTo>
                  <a:lnTo>
                    <a:pt x="1703" y="161"/>
                  </a:lnTo>
                  <a:lnTo>
                    <a:pt x="1752" y="196"/>
                  </a:lnTo>
                  <a:lnTo>
                    <a:pt x="1795" y="236"/>
                  </a:lnTo>
                  <a:lnTo>
                    <a:pt x="1836" y="278"/>
                  </a:lnTo>
                  <a:lnTo>
                    <a:pt x="1872" y="323"/>
                  </a:lnTo>
                  <a:lnTo>
                    <a:pt x="1903" y="370"/>
                  </a:lnTo>
                  <a:lnTo>
                    <a:pt x="1932" y="420"/>
                  </a:lnTo>
                  <a:lnTo>
                    <a:pt x="1957" y="473"/>
                  </a:lnTo>
                  <a:lnTo>
                    <a:pt x="1979" y="529"/>
                  </a:lnTo>
                  <a:lnTo>
                    <a:pt x="1998" y="586"/>
                  </a:lnTo>
                  <a:lnTo>
                    <a:pt x="2013" y="646"/>
                  </a:lnTo>
                  <a:lnTo>
                    <a:pt x="2027" y="708"/>
                  </a:lnTo>
                  <a:lnTo>
                    <a:pt x="2039" y="772"/>
                  </a:lnTo>
                  <a:lnTo>
                    <a:pt x="2047" y="837"/>
                  </a:lnTo>
                  <a:lnTo>
                    <a:pt x="2054" y="904"/>
                  </a:lnTo>
                  <a:lnTo>
                    <a:pt x="2059" y="974"/>
                  </a:lnTo>
                  <a:lnTo>
                    <a:pt x="2064" y="1045"/>
                  </a:lnTo>
                  <a:lnTo>
                    <a:pt x="2066" y="1116"/>
                  </a:lnTo>
                  <a:lnTo>
                    <a:pt x="2068" y="1189"/>
                  </a:lnTo>
                  <a:lnTo>
                    <a:pt x="2068" y="1263"/>
                  </a:lnTo>
                  <a:lnTo>
                    <a:pt x="2065" y="1361"/>
                  </a:lnTo>
                  <a:lnTo>
                    <a:pt x="2057" y="1452"/>
                  </a:lnTo>
                  <a:lnTo>
                    <a:pt x="2043" y="1541"/>
                  </a:lnTo>
                  <a:lnTo>
                    <a:pt x="2024" y="1626"/>
                  </a:lnTo>
                  <a:lnTo>
                    <a:pt x="2001" y="1706"/>
                  </a:lnTo>
                  <a:lnTo>
                    <a:pt x="1972" y="1782"/>
                  </a:lnTo>
                  <a:lnTo>
                    <a:pt x="1941" y="1855"/>
                  </a:lnTo>
                  <a:lnTo>
                    <a:pt x="1907" y="1923"/>
                  </a:lnTo>
                  <a:lnTo>
                    <a:pt x="1869" y="1987"/>
                  </a:lnTo>
                  <a:lnTo>
                    <a:pt x="1828" y="2047"/>
                  </a:lnTo>
                  <a:lnTo>
                    <a:pt x="1785" y="2104"/>
                  </a:lnTo>
                  <a:lnTo>
                    <a:pt x="1738" y="2157"/>
                  </a:lnTo>
                  <a:lnTo>
                    <a:pt x="1691" y="2206"/>
                  </a:lnTo>
                  <a:lnTo>
                    <a:pt x="1642" y="2251"/>
                  </a:lnTo>
                  <a:lnTo>
                    <a:pt x="1593" y="2294"/>
                  </a:lnTo>
                  <a:lnTo>
                    <a:pt x="1541" y="2332"/>
                  </a:lnTo>
                  <a:lnTo>
                    <a:pt x="1491" y="2366"/>
                  </a:lnTo>
                  <a:lnTo>
                    <a:pt x="1439" y="2397"/>
                  </a:lnTo>
                  <a:lnTo>
                    <a:pt x="1388" y="2425"/>
                  </a:lnTo>
                  <a:lnTo>
                    <a:pt x="1338" y="2449"/>
                  </a:lnTo>
                  <a:lnTo>
                    <a:pt x="1289" y="2470"/>
                  </a:lnTo>
                  <a:lnTo>
                    <a:pt x="1241" y="2487"/>
                  </a:lnTo>
                  <a:lnTo>
                    <a:pt x="1195" y="2502"/>
                  </a:lnTo>
                  <a:lnTo>
                    <a:pt x="1150" y="2513"/>
                  </a:lnTo>
                  <a:lnTo>
                    <a:pt x="1109" y="2520"/>
                  </a:lnTo>
                  <a:lnTo>
                    <a:pt x="1070" y="2526"/>
                  </a:lnTo>
                  <a:lnTo>
                    <a:pt x="1035" y="2527"/>
                  </a:lnTo>
                  <a:lnTo>
                    <a:pt x="998" y="2526"/>
                  </a:lnTo>
                  <a:lnTo>
                    <a:pt x="960" y="2520"/>
                  </a:lnTo>
                  <a:lnTo>
                    <a:pt x="917" y="2513"/>
                  </a:lnTo>
                  <a:lnTo>
                    <a:pt x="874" y="2502"/>
                  </a:lnTo>
                  <a:lnTo>
                    <a:pt x="828" y="2487"/>
                  </a:lnTo>
                  <a:lnTo>
                    <a:pt x="779" y="2470"/>
                  </a:lnTo>
                  <a:lnTo>
                    <a:pt x="730" y="2449"/>
                  </a:lnTo>
                  <a:lnTo>
                    <a:pt x="679" y="2425"/>
                  </a:lnTo>
                  <a:lnTo>
                    <a:pt x="629" y="2397"/>
                  </a:lnTo>
                  <a:lnTo>
                    <a:pt x="577" y="2366"/>
                  </a:lnTo>
                  <a:lnTo>
                    <a:pt x="527" y="2332"/>
                  </a:lnTo>
                  <a:lnTo>
                    <a:pt x="476" y="2294"/>
                  </a:lnTo>
                  <a:lnTo>
                    <a:pt x="426" y="2251"/>
                  </a:lnTo>
                  <a:lnTo>
                    <a:pt x="377" y="2206"/>
                  </a:lnTo>
                  <a:lnTo>
                    <a:pt x="329" y="2157"/>
                  </a:lnTo>
                  <a:lnTo>
                    <a:pt x="285" y="2104"/>
                  </a:lnTo>
                  <a:lnTo>
                    <a:pt x="241" y="2047"/>
                  </a:lnTo>
                  <a:lnTo>
                    <a:pt x="200" y="1987"/>
                  </a:lnTo>
                  <a:lnTo>
                    <a:pt x="162" y="1923"/>
                  </a:lnTo>
                  <a:lnTo>
                    <a:pt x="127" y="1855"/>
                  </a:lnTo>
                  <a:lnTo>
                    <a:pt x="95" y="1782"/>
                  </a:lnTo>
                  <a:lnTo>
                    <a:pt x="68" y="1706"/>
                  </a:lnTo>
                  <a:lnTo>
                    <a:pt x="44" y="1626"/>
                  </a:lnTo>
                  <a:lnTo>
                    <a:pt x="26" y="1541"/>
                  </a:lnTo>
                  <a:lnTo>
                    <a:pt x="12" y="1454"/>
                  </a:lnTo>
                  <a:lnTo>
                    <a:pt x="3" y="1361"/>
                  </a:lnTo>
                  <a:lnTo>
                    <a:pt x="0" y="1264"/>
                  </a:lnTo>
                  <a:lnTo>
                    <a:pt x="0" y="1189"/>
                  </a:lnTo>
                  <a:lnTo>
                    <a:pt x="1" y="1116"/>
                  </a:lnTo>
                  <a:lnTo>
                    <a:pt x="4" y="1045"/>
                  </a:lnTo>
                  <a:lnTo>
                    <a:pt x="8" y="974"/>
                  </a:lnTo>
                  <a:lnTo>
                    <a:pt x="14" y="904"/>
                  </a:lnTo>
                  <a:lnTo>
                    <a:pt x="21" y="837"/>
                  </a:lnTo>
                  <a:lnTo>
                    <a:pt x="30" y="772"/>
                  </a:lnTo>
                  <a:lnTo>
                    <a:pt x="41" y="708"/>
                  </a:lnTo>
                  <a:lnTo>
                    <a:pt x="55" y="646"/>
                  </a:lnTo>
                  <a:lnTo>
                    <a:pt x="71" y="586"/>
                  </a:lnTo>
                  <a:lnTo>
                    <a:pt x="90" y="529"/>
                  </a:lnTo>
                  <a:lnTo>
                    <a:pt x="112" y="473"/>
                  </a:lnTo>
                  <a:lnTo>
                    <a:pt x="136" y="420"/>
                  </a:lnTo>
                  <a:lnTo>
                    <a:pt x="165" y="370"/>
                  </a:lnTo>
                  <a:lnTo>
                    <a:pt x="197" y="323"/>
                  </a:lnTo>
                  <a:lnTo>
                    <a:pt x="233" y="278"/>
                  </a:lnTo>
                  <a:lnTo>
                    <a:pt x="272" y="236"/>
                  </a:lnTo>
                  <a:lnTo>
                    <a:pt x="316" y="196"/>
                  </a:lnTo>
                  <a:lnTo>
                    <a:pt x="365" y="161"/>
                  </a:lnTo>
                  <a:lnTo>
                    <a:pt x="418" y="128"/>
                  </a:lnTo>
                  <a:lnTo>
                    <a:pt x="476" y="100"/>
                  </a:lnTo>
                  <a:lnTo>
                    <a:pt x="539" y="74"/>
                  </a:lnTo>
                  <a:lnTo>
                    <a:pt x="607" y="52"/>
                  </a:lnTo>
                  <a:lnTo>
                    <a:pt x="681" y="34"/>
                  </a:lnTo>
                  <a:lnTo>
                    <a:pt x="760" y="19"/>
                  </a:lnTo>
                  <a:lnTo>
                    <a:pt x="845" y="8"/>
                  </a:lnTo>
                  <a:lnTo>
                    <a:pt x="937" y="3"/>
                  </a:lnTo>
                  <a:lnTo>
                    <a:pt x="10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7" name="Freeform 969"/>
            <p:cNvSpPr>
              <a:spLocks noEditPoints="1"/>
            </p:cNvSpPr>
            <p:nvPr/>
          </p:nvSpPr>
          <p:spPr bwMode="auto">
            <a:xfrm>
              <a:off x="-2678" y="-313"/>
              <a:ext cx="1920" cy="1035"/>
            </a:xfrm>
            <a:custGeom>
              <a:avLst/>
              <a:gdLst>
                <a:gd name="T0" fmla="*/ 2739 w 3840"/>
                <a:gd name="T1" fmla="*/ 1314 h 2070"/>
                <a:gd name="T2" fmla="*/ 2411 w 3840"/>
                <a:gd name="T3" fmla="*/ 1035 h 2070"/>
                <a:gd name="T4" fmla="*/ 1353 w 3840"/>
                <a:gd name="T5" fmla="*/ 15 h 2070"/>
                <a:gd name="T6" fmla="*/ 1573 w 3840"/>
                <a:gd name="T7" fmla="*/ 147 h 2070"/>
                <a:gd name="T8" fmla="*/ 1748 w 3840"/>
                <a:gd name="T9" fmla="*/ 204 h 2070"/>
                <a:gd name="T10" fmla="*/ 1783 w 3840"/>
                <a:gd name="T11" fmla="*/ 242 h 2070"/>
                <a:gd name="T12" fmla="*/ 2066 w 3840"/>
                <a:gd name="T13" fmla="*/ 227 h 2070"/>
                <a:gd name="T14" fmla="*/ 2110 w 3840"/>
                <a:gd name="T15" fmla="*/ 197 h 2070"/>
                <a:gd name="T16" fmla="*/ 2343 w 3840"/>
                <a:gd name="T17" fmla="*/ 110 h 2070"/>
                <a:gd name="T18" fmla="*/ 2506 w 3840"/>
                <a:gd name="T19" fmla="*/ 4 h 2070"/>
                <a:gd name="T20" fmla="*/ 2567 w 3840"/>
                <a:gd name="T21" fmla="*/ 8 h 2070"/>
                <a:gd name="T22" fmla="*/ 2654 w 3840"/>
                <a:gd name="T23" fmla="*/ 56 h 2070"/>
                <a:gd name="T24" fmla="*/ 2809 w 3840"/>
                <a:gd name="T25" fmla="*/ 139 h 2070"/>
                <a:gd name="T26" fmla="*/ 2984 w 3840"/>
                <a:gd name="T27" fmla="*/ 233 h 2070"/>
                <a:gd name="T28" fmla="*/ 3158 w 3840"/>
                <a:gd name="T29" fmla="*/ 330 h 2070"/>
                <a:gd name="T30" fmla="*/ 3313 w 3840"/>
                <a:gd name="T31" fmla="*/ 418 h 2070"/>
                <a:gd name="T32" fmla="*/ 3431 w 3840"/>
                <a:gd name="T33" fmla="*/ 491 h 2070"/>
                <a:gd name="T34" fmla="*/ 3542 w 3840"/>
                <a:gd name="T35" fmla="*/ 583 h 2070"/>
                <a:gd name="T36" fmla="*/ 3644 w 3840"/>
                <a:gd name="T37" fmla="*/ 737 h 2070"/>
                <a:gd name="T38" fmla="*/ 3724 w 3840"/>
                <a:gd name="T39" fmla="*/ 927 h 2070"/>
                <a:gd name="T40" fmla="*/ 3784 w 3840"/>
                <a:gd name="T41" fmla="*/ 1136 h 2070"/>
                <a:gd name="T42" fmla="*/ 3827 w 3840"/>
                <a:gd name="T43" fmla="*/ 1346 h 2070"/>
                <a:gd name="T44" fmla="*/ 3836 w 3840"/>
                <a:gd name="T45" fmla="*/ 1448 h 2070"/>
                <a:gd name="T46" fmla="*/ 3827 w 3840"/>
                <a:gd name="T47" fmla="*/ 1467 h 2070"/>
                <a:gd name="T48" fmla="*/ 3804 w 3840"/>
                <a:gd name="T49" fmla="*/ 1508 h 2070"/>
                <a:gd name="T50" fmla="*/ 3759 w 3840"/>
                <a:gd name="T51" fmla="*/ 1566 h 2070"/>
                <a:gd name="T52" fmla="*/ 3690 w 3840"/>
                <a:gd name="T53" fmla="*/ 1637 h 2070"/>
                <a:gd name="T54" fmla="*/ 3589 w 3840"/>
                <a:gd name="T55" fmla="*/ 1715 h 2070"/>
                <a:gd name="T56" fmla="*/ 3455 w 3840"/>
                <a:gd name="T57" fmla="*/ 1796 h 2070"/>
                <a:gd name="T58" fmla="*/ 3278 w 3840"/>
                <a:gd name="T59" fmla="*/ 1873 h 2070"/>
                <a:gd name="T60" fmla="*/ 3056 w 3840"/>
                <a:gd name="T61" fmla="*/ 1946 h 2070"/>
                <a:gd name="T62" fmla="*/ 2782 w 3840"/>
                <a:gd name="T63" fmla="*/ 2004 h 2070"/>
                <a:gd name="T64" fmla="*/ 2454 w 3840"/>
                <a:gd name="T65" fmla="*/ 2046 h 2070"/>
                <a:gd name="T66" fmla="*/ 2065 w 3840"/>
                <a:gd name="T67" fmla="*/ 2068 h 2070"/>
                <a:gd name="T68" fmla="*/ 1639 w 3840"/>
                <a:gd name="T69" fmla="*/ 2064 h 2070"/>
                <a:gd name="T70" fmla="*/ 1270 w 3840"/>
                <a:gd name="T71" fmla="*/ 2036 h 2070"/>
                <a:gd name="T72" fmla="*/ 961 w 3840"/>
                <a:gd name="T73" fmla="*/ 1986 h 2070"/>
                <a:gd name="T74" fmla="*/ 705 w 3840"/>
                <a:gd name="T75" fmla="*/ 1922 h 2070"/>
                <a:gd name="T76" fmla="*/ 500 w 3840"/>
                <a:gd name="T77" fmla="*/ 1849 h 2070"/>
                <a:gd name="T78" fmla="*/ 336 w 3840"/>
                <a:gd name="T79" fmla="*/ 1768 h 2070"/>
                <a:gd name="T80" fmla="*/ 214 w 3840"/>
                <a:gd name="T81" fmla="*/ 1688 h 2070"/>
                <a:gd name="T82" fmla="*/ 124 w 3840"/>
                <a:gd name="T83" fmla="*/ 1613 h 2070"/>
                <a:gd name="T84" fmla="*/ 63 w 3840"/>
                <a:gd name="T85" fmla="*/ 1546 h 2070"/>
                <a:gd name="T86" fmla="*/ 26 w 3840"/>
                <a:gd name="T87" fmla="*/ 1493 h 2070"/>
                <a:gd name="T88" fmla="*/ 8 w 3840"/>
                <a:gd name="T89" fmla="*/ 1459 h 2070"/>
                <a:gd name="T90" fmla="*/ 0 w 3840"/>
                <a:gd name="T91" fmla="*/ 1430 h 2070"/>
                <a:gd name="T92" fmla="*/ 11 w 3840"/>
                <a:gd name="T93" fmla="*/ 1355 h 2070"/>
                <a:gd name="T94" fmla="*/ 39 w 3840"/>
                <a:gd name="T95" fmla="*/ 1217 h 2070"/>
                <a:gd name="T96" fmla="*/ 84 w 3840"/>
                <a:gd name="T97" fmla="*/ 1041 h 2070"/>
                <a:gd name="T98" fmla="*/ 150 w 3840"/>
                <a:gd name="T99" fmla="*/ 853 h 2070"/>
                <a:gd name="T100" fmla="*/ 234 w 3840"/>
                <a:gd name="T101" fmla="*/ 677 h 2070"/>
                <a:gd name="T102" fmla="*/ 340 w 3840"/>
                <a:gd name="T103" fmla="*/ 541 h 2070"/>
                <a:gd name="T104" fmla="*/ 444 w 3840"/>
                <a:gd name="T105" fmla="*/ 469 h 2070"/>
                <a:gd name="T106" fmla="*/ 577 w 3840"/>
                <a:gd name="T107" fmla="*/ 391 h 2070"/>
                <a:gd name="T108" fmla="*/ 742 w 3840"/>
                <a:gd name="T109" fmla="*/ 297 h 2070"/>
                <a:gd name="T110" fmla="*/ 919 w 3840"/>
                <a:gd name="T111" fmla="*/ 200 h 2070"/>
                <a:gd name="T112" fmla="*/ 1090 w 3840"/>
                <a:gd name="T113" fmla="*/ 107 h 2070"/>
                <a:gd name="T114" fmla="*/ 1235 w 3840"/>
                <a:gd name="T115" fmla="*/ 28 h 2070"/>
                <a:gd name="T116" fmla="*/ 1315 w 3840"/>
                <a:gd name="T117" fmla="*/ 0 h 20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840" h="2070">
                  <a:moveTo>
                    <a:pt x="2411" y="1035"/>
                  </a:moveTo>
                  <a:lnTo>
                    <a:pt x="2411" y="1212"/>
                  </a:lnTo>
                  <a:lnTo>
                    <a:pt x="2739" y="1314"/>
                  </a:lnTo>
                  <a:lnTo>
                    <a:pt x="3067" y="1212"/>
                  </a:lnTo>
                  <a:lnTo>
                    <a:pt x="3067" y="1035"/>
                  </a:lnTo>
                  <a:lnTo>
                    <a:pt x="2411" y="1035"/>
                  </a:lnTo>
                  <a:close/>
                  <a:moveTo>
                    <a:pt x="1315" y="0"/>
                  </a:moveTo>
                  <a:lnTo>
                    <a:pt x="1334" y="4"/>
                  </a:lnTo>
                  <a:lnTo>
                    <a:pt x="1353" y="15"/>
                  </a:lnTo>
                  <a:lnTo>
                    <a:pt x="1424" y="66"/>
                  </a:lnTo>
                  <a:lnTo>
                    <a:pt x="1497" y="110"/>
                  </a:lnTo>
                  <a:lnTo>
                    <a:pt x="1573" y="147"/>
                  </a:lnTo>
                  <a:lnTo>
                    <a:pt x="1651" y="176"/>
                  </a:lnTo>
                  <a:lnTo>
                    <a:pt x="1731" y="197"/>
                  </a:lnTo>
                  <a:lnTo>
                    <a:pt x="1748" y="204"/>
                  </a:lnTo>
                  <a:lnTo>
                    <a:pt x="1763" y="214"/>
                  </a:lnTo>
                  <a:lnTo>
                    <a:pt x="1775" y="227"/>
                  </a:lnTo>
                  <a:lnTo>
                    <a:pt x="1783" y="242"/>
                  </a:lnTo>
                  <a:lnTo>
                    <a:pt x="1921" y="605"/>
                  </a:lnTo>
                  <a:lnTo>
                    <a:pt x="2058" y="242"/>
                  </a:lnTo>
                  <a:lnTo>
                    <a:pt x="2066" y="227"/>
                  </a:lnTo>
                  <a:lnTo>
                    <a:pt x="2077" y="214"/>
                  </a:lnTo>
                  <a:lnTo>
                    <a:pt x="2092" y="204"/>
                  </a:lnTo>
                  <a:lnTo>
                    <a:pt x="2110" y="197"/>
                  </a:lnTo>
                  <a:lnTo>
                    <a:pt x="2189" y="176"/>
                  </a:lnTo>
                  <a:lnTo>
                    <a:pt x="2268" y="147"/>
                  </a:lnTo>
                  <a:lnTo>
                    <a:pt x="2343" y="110"/>
                  </a:lnTo>
                  <a:lnTo>
                    <a:pt x="2416" y="66"/>
                  </a:lnTo>
                  <a:lnTo>
                    <a:pt x="2488" y="15"/>
                  </a:lnTo>
                  <a:lnTo>
                    <a:pt x="2506" y="4"/>
                  </a:lnTo>
                  <a:lnTo>
                    <a:pt x="2526" y="0"/>
                  </a:lnTo>
                  <a:lnTo>
                    <a:pt x="2547" y="1"/>
                  </a:lnTo>
                  <a:lnTo>
                    <a:pt x="2567" y="8"/>
                  </a:lnTo>
                  <a:lnTo>
                    <a:pt x="2570" y="11"/>
                  </a:lnTo>
                  <a:lnTo>
                    <a:pt x="2609" y="31"/>
                  </a:lnTo>
                  <a:lnTo>
                    <a:pt x="2654" y="56"/>
                  </a:lnTo>
                  <a:lnTo>
                    <a:pt x="2703" y="81"/>
                  </a:lnTo>
                  <a:lnTo>
                    <a:pt x="2755" y="109"/>
                  </a:lnTo>
                  <a:lnTo>
                    <a:pt x="2809" y="139"/>
                  </a:lnTo>
                  <a:lnTo>
                    <a:pt x="2867" y="169"/>
                  </a:lnTo>
                  <a:lnTo>
                    <a:pt x="2925" y="201"/>
                  </a:lnTo>
                  <a:lnTo>
                    <a:pt x="2984" y="233"/>
                  </a:lnTo>
                  <a:lnTo>
                    <a:pt x="3042" y="266"/>
                  </a:lnTo>
                  <a:lnTo>
                    <a:pt x="3101" y="298"/>
                  </a:lnTo>
                  <a:lnTo>
                    <a:pt x="3158" y="330"/>
                  </a:lnTo>
                  <a:lnTo>
                    <a:pt x="3212" y="361"/>
                  </a:lnTo>
                  <a:lnTo>
                    <a:pt x="3264" y="391"/>
                  </a:lnTo>
                  <a:lnTo>
                    <a:pt x="3313" y="418"/>
                  </a:lnTo>
                  <a:lnTo>
                    <a:pt x="3358" y="446"/>
                  </a:lnTo>
                  <a:lnTo>
                    <a:pt x="3397" y="469"/>
                  </a:lnTo>
                  <a:lnTo>
                    <a:pt x="3431" y="491"/>
                  </a:lnTo>
                  <a:lnTo>
                    <a:pt x="3460" y="510"/>
                  </a:lnTo>
                  <a:lnTo>
                    <a:pt x="3502" y="544"/>
                  </a:lnTo>
                  <a:lnTo>
                    <a:pt x="3542" y="583"/>
                  </a:lnTo>
                  <a:lnTo>
                    <a:pt x="3578" y="630"/>
                  </a:lnTo>
                  <a:lnTo>
                    <a:pt x="3612" y="681"/>
                  </a:lnTo>
                  <a:lnTo>
                    <a:pt x="3644" y="737"/>
                  </a:lnTo>
                  <a:lnTo>
                    <a:pt x="3672" y="797"/>
                  </a:lnTo>
                  <a:lnTo>
                    <a:pt x="3700" y="861"/>
                  </a:lnTo>
                  <a:lnTo>
                    <a:pt x="3724" y="927"/>
                  </a:lnTo>
                  <a:lnTo>
                    <a:pt x="3746" y="995"/>
                  </a:lnTo>
                  <a:lnTo>
                    <a:pt x="3766" y="1066"/>
                  </a:lnTo>
                  <a:lnTo>
                    <a:pt x="3784" y="1136"/>
                  </a:lnTo>
                  <a:lnTo>
                    <a:pt x="3800" y="1206"/>
                  </a:lnTo>
                  <a:lnTo>
                    <a:pt x="3815" y="1276"/>
                  </a:lnTo>
                  <a:lnTo>
                    <a:pt x="3827" y="1346"/>
                  </a:lnTo>
                  <a:lnTo>
                    <a:pt x="3840" y="1412"/>
                  </a:lnTo>
                  <a:lnTo>
                    <a:pt x="3840" y="1430"/>
                  </a:lnTo>
                  <a:lnTo>
                    <a:pt x="3836" y="1448"/>
                  </a:lnTo>
                  <a:lnTo>
                    <a:pt x="3834" y="1452"/>
                  </a:lnTo>
                  <a:lnTo>
                    <a:pt x="3832" y="1459"/>
                  </a:lnTo>
                  <a:lnTo>
                    <a:pt x="3827" y="1467"/>
                  </a:lnTo>
                  <a:lnTo>
                    <a:pt x="3822" y="1479"/>
                  </a:lnTo>
                  <a:lnTo>
                    <a:pt x="3814" y="1493"/>
                  </a:lnTo>
                  <a:lnTo>
                    <a:pt x="3804" y="1508"/>
                  </a:lnTo>
                  <a:lnTo>
                    <a:pt x="3792" y="1526"/>
                  </a:lnTo>
                  <a:lnTo>
                    <a:pt x="3777" y="1546"/>
                  </a:lnTo>
                  <a:lnTo>
                    <a:pt x="3759" y="1566"/>
                  </a:lnTo>
                  <a:lnTo>
                    <a:pt x="3740" y="1588"/>
                  </a:lnTo>
                  <a:lnTo>
                    <a:pt x="3716" y="1613"/>
                  </a:lnTo>
                  <a:lnTo>
                    <a:pt x="3690" y="1637"/>
                  </a:lnTo>
                  <a:lnTo>
                    <a:pt x="3660" y="1662"/>
                  </a:lnTo>
                  <a:lnTo>
                    <a:pt x="3627" y="1688"/>
                  </a:lnTo>
                  <a:lnTo>
                    <a:pt x="3589" y="1715"/>
                  </a:lnTo>
                  <a:lnTo>
                    <a:pt x="3548" y="1741"/>
                  </a:lnTo>
                  <a:lnTo>
                    <a:pt x="3504" y="1768"/>
                  </a:lnTo>
                  <a:lnTo>
                    <a:pt x="3455" y="1796"/>
                  </a:lnTo>
                  <a:lnTo>
                    <a:pt x="3400" y="1821"/>
                  </a:lnTo>
                  <a:lnTo>
                    <a:pt x="3342" y="1849"/>
                  </a:lnTo>
                  <a:lnTo>
                    <a:pt x="3278" y="1873"/>
                  </a:lnTo>
                  <a:lnTo>
                    <a:pt x="3210" y="1898"/>
                  </a:lnTo>
                  <a:lnTo>
                    <a:pt x="3135" y="1922"/>
                  </a:lnTo>
                  <a:lnTo>
                    <a:pt x="3056" y="1946"/>
                  </a:lnTo>
                  <a:lnTo>
                    <a:pt x="2970" y="1966"/>
                  </a:lnTo>
                  <a:lnTo>
                    <a:pt x="2880" y="1986"/>
                  </a:lnTo>
                  <a:lnTo>
                    <a:pt x="2782" y="2004"/>
                  </a:lnTo>
                  <a:lnTo>
                    <a:pt x="2680" y="2021"/>
                  </a:lnTo>
                  <a:lnTo>
                    <a:pt x="2570" y="2036"/>
                  </a:lnTo>
                  <a:lnTo>
                    <a:pt x="2454" y="2046"/>
                  </a:lnTo>
                  <a:lnTo>
                    <a:pt x="2332" y="2057"/>
                  </a:lnTo>
                  <a:lnTo>
                    <a:pt x="2201" y="2064"/>
                  </a:lnTo>
                  <a:lnTo>
                    <a:pt x="2065" y="2068"/>
                  </a:lnTo>
                  <a:lnTo>
                    <a:pt x="1921" y="2070"/>
                  </a:lnTo>
                  <a:lnTo>
                    <a:pt x="1776" y="2068"/>
                  </a:lnTo>
                  <a:lnTo>
                    <a:pt x="1639" y="2064"/>
                  </a:lnTo>
                  <a:lnTo>
                    <a:pt x="1509" y="2057"/>
                  </a:lnTo>
                  <a:lnTo>
                    <a:pt x="1387" y="2046"/>
                  </a:lnTo>
                  <a:lnTo>
                    <a:pt x="1270" y="2036"/>
                  </a:lnTo>
                  <a:lnTo>
                    <a:pt x="1161" y="2021"/>
                  </a:lnTo>
                  <a:lnTo>
                    <a:pt x="1058" y="2004"/>
                  </a:lnTo>
                  <a:lnTo>
                    <a:pt x="961" y="1986"/>
                  </a:lnTo>
                  <a:lnTo>
                    <a:pt x="870" y="1966"/>
                  </a:lnTo>
                  <a:lnTo>
                    <a:pt x="785" y="1946"/>
                  </a:lnTo>
                  <a:lnTo>
                    <a:pt x="705" y="1922"/>
                  </a:lnTo>
                  <a:lnTo>
                    <a:pt x="632" y="1898"/>
                  </a:lnTo>
                  <a:lnTo>
                    <a:pt x="562" y="1873"/>
                  </a:lnTo>
                  <a:lnTo>
                    <a:pt x="500" y="1849"/>
                  </a:lnTo>
                  <a:lnTo>
                    <a:pt x="440" y="1821"/>
                  </a:lnTo>
                  <a:lnTo>
                    <a:pt x="387" y="1796"/>
                  </a:lnTo>
                  <a:lnTo>
                    <a:pt x="336" y="1768"/>
                  </a:lnTo>
                  <a:lnTo>
                    <a:pt x="291" y="1741"/>
                  </a:lnTo>
                  <a:lnTo>
                    <a:pt x="250" y="1715"/>
                  </a:lnTo>
                  <a:lnTo>
                    <a:pt x="214" y="1688"/>
                  </a:lnTo>
                  <a:lnTo>
                    <a:pt x="180" y="1662"/>
                  </a:lnTo>
                  <a:lnTo>
                    <a:pt x="150" y="1637"/>
                  </a:lnTo>
                  <a:lnTo>
                    <a:pt x="124" y="1613"/>
                  </a:lnTo>
                  <a:lnTo>
                    <a:pt x="101" y="1588"/>
                  </a:lnTo>
                  <a:lnTo>
                    <a:pt x="80" y="1566"/>
                  </a:lnTo>
                  <a:lnTo>
                    <a:pt x="63" y="1546"/>
                  </a:lnTo>
                  <a:lnTo>
                    <a:pt x="49" y="1526"/>
                  </a:lnTo>
                  <a:lnTo>
                    <a:pt x="37" y="1508"/>
                  </a:lnTo>
                  <a:lnTo>
                    <a:pt x="26" y="1493"/>
                  </a:lnTo>
                  <a:lnTo>
                    <a:pt x="18" y="1479"/>
                  </a:lnTo>
                  <a:lnTo>
                    <a:pt x="12" y="1467"/>
                  </a:lnTo>
                  <a:lnTo>
                    <a:pt x="8" y="1459"/>
                  </a:lnTo>
                  <a:lnTo>
                    <a:pt x="5" y="1452"/>
                  </a:lnTo>
                  <a:lnTo>
                    <a:pt x="4" y="1448"/>
                  </a:lnTo>
                  <a:lnTo>
                    <a:pt x="0" y="1430"/>
                  </a:lnTo>
                  <a:lnTo>
                    <a:pt x="1" y="1412"/>
                  </a:lnTo>
                  <a:lnTo>
                    <a:pt x="5" y="1388"/>
                  </a:lnTo>
                  <a:lnTo>
                    <a:pt x="11" y="1355"/>
                  </a:lnTo>
                  <a:lnTo>
                    <a:pt x="18" y="1316"/>
                  </a:lnTo>
                  <a:lnTo>
                    <a:pt x="27" y="1269"/>
                  </a:lnTo>
                  <a:lnTo>
                    <a:pt x="39" y="1217"/>
                  </a:lnTo>
                  <a:lnTo>
                    <a:pt x="52" y="1161"/>
                  </a:lnTo>
                  <a:lnTo>
                    <a:pt x="68" y="1103"/>
                  </a:lnTo>
                  <a:lnTo>
                    <a:pt x="84" y="1041"/>
                  </a:lnTo>
                  <a:lnTo>
                    <a:pt x="103" y="979"/>
                  </a:lnTo>
                  <a:lnTo>
                    <a:pt x="125" y="916"/>
                  </a:lnTo>
                  <a:lnTo>
                    <a:pt x="150" y="853"/>
                  </a:lnTo>
                  <a:lnTo>
                    <a:pt x="176" y="792"/>
                  </a:lnTo>
                  <a:lnTo>
                    <a:pt x="203" y="733"/>
                  </a:lnTo>
                  <a:lnTo>
                    <a:pt x="234" y="677"/>
                  </a:lnTo>
                  <a:lnTo>
                    <a:pt x="267" y="627"/>
                  </a:lnTo>
                  <a:lnTo>
                    <a:pt x="302" y="581"/>
                  </a:lnTo>
                  <a:lnTo>
                    <a:pt x="340" y="541"/>
                  </a:lnTo>
                  <a:lnTo>
                    <a:pt x="381" y="510"/>
                  </a:lnTo>
                  <a:lnTo>
                    <a:pt x="408" y="491"/>
                  </a:lnTo>
                  <a:lnTo>
                    <a:pt x="444" y="469"/>
                  </a:lnTo>
                  <a:lnTo>
                    <a:pt x="483" y="446"/>
                  </a:lnTo>
                  <a:lnTo>
                    <a:pt x="528" y="418"/>
                  </a:lnTo>
                  <a:lnTo>
                    <a:pt x="577" y="391"/>
                  </a:lnTo>
                  <a:lnTo>
                    <a:pt x="629" y="361"/>
                  </a:lnTo>
                  <a:lnTo>
                    <a:pt x="685" y="330"/>
                  </a:lnTo>
                  <a:lnTo>
                    <a:pt x="742" y="297"/>
                  </a:lnTo>
                  <a:lnTo>
                    <a:pt x="800" y="266"/>
                  </a:lnTo>
                  <a:lnTo>
                    <a:pt x="860" y="233"/>
                  </a:lnTo>
                  <a:lnTo>
                    <a:pt x="919" y="200"/>
                  </a:lnTo>
                  <a:lnTo>
                    <a:pt x="977" y="167"/>
                  </a:lnTo>
                  <a:lnTo>
                    <a:pt x="1034" y="136"/>
                  </a:lnTo>
                  <a:lnTo>
                    <a:pt x="1090" y="107"/>
                  </a:lnTo>
                  <a:lnTo>
                    <a:pt x="1142" y="79"/>
                  </a:lnTo>
                  <a:lnTo>
                    <a:pt x="1191" y="53"/>
                  </a:lnTo>
                  <a:lnTo>
                    <a:pt x="1235" y="28"/>
                  </a:lnTo>
                  <a:lnTo>
                    <a:pt x="1274" y="8"/>
                  </a:lnTo>
                  <a:lnTo>
                    <a:pt x="1293" y="1"/>
                  </a:lnTo>
                  <a:lnTo>
                    <a:pt x="13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721" name="Freeform 974"/>
          <p:cNvSpPr>
            <a:spLocks noEditPoints="1"/>
          </p:cNvSpPr>
          <p:nvPr/>
        </p:nvSpPr>
        <p:spPr bwMode="auto">
          <a:xfrm>
            <a:off x="9978768" y="2760908"/>
            <a:ext cx="267586" cy="267338"/>
          </a:xfrm>
          <a:custGeom>
            <a:avLst/>
            <a:gdLst>
              <a:gd name="T0" fmla="*/ 1849 w 4316"/>
              <a:gd name="T1" fmla="*/ 1412 h 4312"/>
              <a:gd name="T2" fmla="*/ 1540 w 4316"/>
              <a:gd name="T3" fmla="*/ 1642 h 4312"/>
              <a:gd name="T4" fmla="*/ 1372 w 4316"/>
              <a:gd name="T5" fmla="*/ 1994 h 4312"/>
              <a:gd name="T6" fmla="*/ 1392 w 4316"/>
              <a:gd name="T7" fmla="*/ 2397 h 4312"/>
              <a:gd name="T8" fmla="*/ 1592 w 4316"/>
              <a:gd name="T9" fmla="*/ 2728 h 4312"/>
              <a:gd name="T10" fmla="*/ 1924 w 4316"/>
              <a:gd name="T11" fmla="*/ 2929 h 4312"/>
              <a:gd name="T12" fmla="*/ 2327 w 4316"/>
              <a:gd name="T13" fmla="*/ 2948 h 4312"/>
              <a:gd name="T14" fmla="*/ 2680 w 4316"/>
              <a:gd name="T15" fmla="*/ 2781 h 4312"/>
              <a:gd name="T16" fmla="*/ 2910 w 4316"/>
              <a:gd name="T17" fmla="*/ 2472 h 4312"/>
              <a:gd name="T18" fmla="*/ 2969 w 4316"/>
              <a:gd name="T19" fmla="*/ 2074 h 4312"/>
              <a:gd name="T20" fmla="*/ 2836 w 4316"/>
              <a:gd name="T21" fmla="*/ 1705 h 4312"/>
              <a:gd name="T22" fmla="*/ 2550 w 4316"/>
              <a:gd name="T23" fmla="*/ 1446 h 4312"/>
              <a:gd name="T24" fmla="*/ 2165 w 4316"/>
              <a:gd name="T25" fmla="*/ 1347 h 4312"/>
              <a:gd name="T26" fmla="*/ 2384 w 4316"/>
              <a:gd name="T27" fmla="*/ 26 h 4312"/>
              <a:gd name="T28" fmla="*/ 2474 w 4316"/>
              <a:gd name="T29" fmla="*/ 157 h 4312"/>
              <a:gd name="T30" fmla="*/ 2918 w 4316"/>
              <a:gd name="T31" fmla="*/ 728 h 4312"/>
              <a:gd name="T32" fmla="*/ 3513 w 4316"/>
              <a:gd name="T33" fmla="*/ 576 h 4312"/>
              <a:gd name="T34" fmla="*/ 3667 w 4316"/>
              <a:gd name="T35" fmla="*/ 612 h 4312"/>
              <a:gd name="T36" fmla="*/ 3907 w 4316"/>
              <a:gd name="T37" fmla="*/ 915 h 4312"/>
              <a:gd name="T38" fmla="*/ 3869 w 4316"/>
              <a:gd name="T39" fmla="*/ 1071 h 4312"/>
              <a:gd name="T40" fmla="*/ 3730 w 4316"/>
              <a:gd name="T41" fmla="*/ 1772 h 4312"/>
              <a:gd name="T42" fmla="*/ 4271 w 4316"/>
              <a:gd name="T43" fmla="*/ 1906 h 4312"/>
              <a:gd name="T44" fmla="*/ 4316 w 4316"/>
              <a:gd name="T45" fmla="*/ 2285 h 4312"/>
              <a:gd name="T46" fmla="*/ 4248 w 4316"/>
              <a:gd name="T47" fmla="*/ 2430 h 4312"/>
              <a:gd name="T48" fmla="*/ 3704 w 4316"/>
              <a:gd name="T49" fmla="*/ 2638 h 4312"/>
              <a:gd name="T50" fmla="*/ 3801 w 4316"/>
              <a:gd name="T51" fmla="*/ 3354 h 4312"/>
              <a:gd name="T52" fmla="*/ 3830 w 4316"/>
              <a:gd name="T53" fmla="*/ 3513 h 4312"/>
              <a:gd name="T54" fmla="*/ 3573 w 4316"/>
              <a:gd name="T55" fmla="*/ 3801 h 4312"/>
              <a:gd name="T56" fmla="*/ 3417 w 4316"/>
              <a:gd name="T57" fmla="*/ 3828 h 4312"/>
              <a:gd name="T58" fmla="*/ 2824 w 4316"/>
              <a:gd name="T59" fmla="*/ 3630 h 4312"/>
              <a:gd name="T60" fmla="*/ 2466 w 4316"/>
              <a:gd name="T61" fmla="*/ 4188 h 4312"/>
              <a:gd name="T62" fmla="*/ 2354 w 4316"/>
              <a:gd name="T63" fmla="*/ 4301 h 4312"/>
              <a:gd name="T64" fmla="*/ 1966 w 4316"/>
              <a:gd name="T65" fmla="*/ 4301 h 4312"/>
              <a:gd name="T66" fmla="*/ 1854 w 4316"/>
              <a:gd name="T67" fmla="*/ 4188 h 4312"/>
              <a:gd name="T68" fmla="*/ 1499 w 4316"/>
              <a:gd name="T69" fmla="*/ 3632 h 4312"/>
              <a:gd name="T70" fmla="*/ 848 w 4316"/>
              <a:gd name="T71" fmla="*/ 3742 h 4312"/>
              <a:gd name="T72" fmla="*/ 689 w 4316"/>
              <a:gd name="T73" fmla="*/ 3733 h 4312"/>
              <a:gd name="T74" fmla="*/ 432 w 4316"/>
              <a:gd name="T75" fmla="*/ 3443 h 4312"/>
              <a:gd name="T76" fmla="*/ 442 w 4316"/>
              <a:gd name="T77" fmla="*/ 3285 h 4312"/>
              <a:gd name="T78" fmla="*/ 618 w 4316"/>
              <a:gd name="T79" fmla="*/ 2641 h 4312"/>
              <a:gd name="T80" fmla="*/ 68 w 4316"/>
              <a:gd name="T81" fmla="*/ 2430 h 4312"/>
              <a:gd name="T82" fmla="*/ 0 w 4316"/>
              <a:gd name="T83" fmla="*/ 2285 h 4312"/>
              <a:gd name="T84" fmla="*/ 46 w 4316"/>
              <a:gd name="T85" fmla="*/ 1906 h 4312"/>
              <a:gd name="T86" fmla="*/ 590 w 4316"/>
              <a:gd name="T87" fmla="*/ 1770 h 4312"/>
              <a:gd name="T88" fmla="*/ 778 w 4316"/>
              <a:gd name="T89" fmla="*/ 1320 h 4312"/>
              <a:gd name="T90" fmla="*/ 494 w 4316"/>
              <a:gd name="T91" fmla="*/ 847 h 4312"/>
              <a:gd name="T92" fmla="*/ 729 w 4316"/>
              <a:gd name="T93" fmla="*/ 548 h 4312"/>
              <a:gd name="T94" fmla="*/ 880 w 4316"/>
              <a:gd name="T95" fmla="*/ 494 h 4312"/>
              <a:gd name="T96" fmla="*/ 1405 w 4316"/>
              <a:gd name="T97" fmla="*/ 728 h 4312"/>
              <a:gd name="T98" fmla="*/ 1847 w 4316"/>
              <a:gd name="T99" fmla="*/ 157 h 4312"/>
              <a:gd name="T100" fmla="*/ 1937 w 4316"/>
              <a:gd name="T101" fmla="*/ 26 h 4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316" h="4312">
                <a:moveTo>
                  <a:pt x="2165" y="1347"/>
                </a:moveTo>
                <a:lnTo>
                  <a:pt x="2082" y="1353"/>
                </a:lnTo>
                <a:lnTo>
                  <a:pt x="2001" y="1364"/>
                </a:lnTo>
                <a:lnTo>
                  <a:pt x="1924" y="1384"/>
                </a:lnTo>
                <a:lnTo>
                  <a:pt x="1849" y="1412"/>
                </a:lnTo>
                <a:lnTo>
                  <a:pt x="1778" y="1446"/>
                </a:lnTo>
                <a:lnTo>
                  <a:pt x="1712" y="1486"/>
                </a:lnTo>
                <a:lnTo>
                  <a:pt x="1650" y="1533"/>
                </a:lnTo>
                <a:lnTo>
                  <a:pt x="1592" y="1584"/>
                </a:lnTo>
                <a:lnTo>
                  <a:pt x="1540" y="1642"/>
                </a:lnTo>
                <a:lnTo>
                  <a:pt x="1494" y="1705"/>
                </a:lnTo>
                <a:lnTo>
                  <a:pt x="1454" y="1772"/>
                </a:lnTo>
                <a:lnTo>
                  <a:pt x="1420" y="1842"/>
                </a:lnTo>
                <a:lnTo>
                  <a:pt x="1392" y="1916"/>
                </a:lnTo>
                <a:lnTo>
                  <a:pt x="1372" y="1994"/>
                </a:lnTo>
                <a:lnTo>
                  <a:pt x="1359" y="2074"/>
                </a:lnTo>
                <a:lnTo>
                  <a:pt x="1355" y="2156"/>
                </a:lnTo>
                <a:lnTo>
                  <a:pt x="1359" y="2239"/>
                </a:lnTo>
                <a:lnTo>
                  <a:pt x="1372" y="2320"/>
                </a:lnTo>
                <a:lnTo>
                  <a:pt x="1392" y="2397"/>
                </a:lnTo>
                <a:lnTo>
                  <a:pt x="1420" y="2472"/>
                </a:lnTo>
                <a:lnTo>
                  <a:pt x="1454" y="2543"/>
                </a:lnTo>
                <a:lnTo>
                  <a:pt x="1494" y="2608"/>
                </a:lnTo>
                <a:lnTo>
                  <a:pt x="1540" y="2671"/>
                </a:lnTo>
                <a:lnTo>
                  <a:pt x="1592" y="2728"/>
                </a:lnTo>
                <a:lnTo>
                  <a:pt x="1650" y="2781"/>
                </a:lnTo>
                <a:lnTo>
                  <a:pt x="1712" y="2827"/>
                </a:lnTo>
                <a:lnTo>
                  <a:pt x="1778" y="2867"/>
                </a:lnTo>
                <a:lnTo>
                  <a:pt x="1849" y="2901"/>
                </a:lnTo>
                <a:lnTo>
                  <a:pt x="1924" y="2929"/>
                </a:lnTo>
                <a:lnTo>
                  <a:pt x="2001" y="2948"/>
                </a:lnTo>
                <a:lnTo>
                  <a:pt x="2082" y="2961"/>
                </a:lnTo>
                <a:lnTo>
                  <a:pt x="2165" y="2965"/>
                </a:lnTo>
                <a:lnTo>
                  <a:pt x="2247" y="2961"/>
                </a:lnTo>
                <a:lnTo>
                  <a:pt x="2327" y="2948"/>
                </a:lnTo>
                <a:lnTo>
                  <a:pt x="2405" y="2929"/>
                </a:lnTo>
                <a:lnTo>
                  <a:pt x="2479" y="2901"/>
                </a:lnTo>
                <a:lnTo>
                  <a:pt x="2550" y="2867"/>
                </a:lnTo>
                <a:lnTo>
                  <a:pt x="2617" y="2827"/>
                </a:lnTo>
                <a:lnTo>
                  <a:pt x="2680" y="2781"/>
                </a:lnTo>
                <a:lnTo>
                  <a:pt x="2736" y="2728"/>
                </a:lnTo>
                <a:lnTo>
                  <a:pt x="2788" y="2671"/>
                </a:lnTo>
                <a:lnTo>
                  <a:pt x="2836" y="2608"/>
                </a:lnTo>
                <a:lnTo>
                  <a:pt x="2876" y="2543"/>
                </a:lnTo>
                <a:lnTo>
                  <a:pt x="2910" y="2472"/>
                </a:lnTo>
                <a:lnTo>
                  <a:pt x="2938" y="2397"/>
                </a:lnTo>
                <a:lnTo>
                  <a:pt x="2957" y="2320"/>
                </a:lnTo>
                <a:lnTo>
                  <a:pt x="2969" y="2239"/>
                </a:lnTo>
                <a:lnTo>
                  <a:pt x="2973" y="2156"/>
                </a:lnTo>
                <a:lnTo>
                  <a:pt x="2969" y="2074"/>
                </a:lnTo>
                <a:lnTo>
                  <a:pt x="2957" y="1994"/>
                </a:lnTo>
                <a:lnTo>
                  <a:pt x="2938" y="1916"/>
                </a:lnTo>
                <a:lnTo>
                  <a:pt x="2910" y="1842"/>
                </a:lnTo>
                <a:lnTo>
                  <a:pt x="2876" y="1772"/>
                </a:lnTo>
                <a:lnTo>
                  <a:pt x="2836" y="1705"/>
                </a:lnTo>
                <a:lnTo>
                  <a:pt x="2788" y="1642"/>
                </a:lnTo>
                <a:lnTo>
                  <a:pt x="2736" y="1584"/>
                </a:lnTo>
                <a:lnTo>
                  <a:pt x="2680" y="1533"/>
                </a:lnTo>
                <a:lnTo>
                  <a:pt x="2617" y="1486"/>
                </a:lnTo>
                <a:lnTo>
                  <a:pt x="2550" y="1446"/>
                </a:lnTo>
                <a:lnTo>
                  <a:pt x="2479" y="1412"/>
                </a:lnTo>
                <a:lnTo>
                  <a:pt x="2405" y="1384"/>
                </a:lnTo>
                <a:lnTo>
                  <a:pt x="2327" y="1364"/>
                </a:lnTo>
                <a:lnTo>
                  <a:pt x="2247" y="1353"/>
                </a:lnTo>
                <a:lnTo>
                  <a:pt x="2165" y="1347"/>
                </a:lnTo>
                <a:close/>
                <a:moveTo>
                  <a:pt x="2031" y="0"/>
                </a:moveTo>
                <a:lnTo>
                  <a:pt x="2288" y="0"/>
                </a:lnTo>
                <a:lnTo>
                  <a:pt x="2322" y="3"/>
                </a:lnTo>
                <a:lnTo>
                  <a:pt x="2354" y="12"/>
                </a:lnTo>
                <a:lnTo>
                  <a:pt x="2384" y="26"/>
                </a:lnTo>
                <a:lnTo>
                  <a:pt x="2410" y="45"/>
                </a:lnTo>
                <a:lnTo>
                  <a:pt x="2433" y="68"/>
                </a:lnTo>
                <a:lnTo>
                  <a:pt x="2452" y="95"/>
                </a:lnTo>
                <a:lnTo>
                  <a:pt x="2466" y="125"/>
                </a:lnTo>
                <a:lnTo>
                  <a:pt x="2474" y="157"/>
                </a:lnTo>
                <a:lnTo>
                  <a:pt x="2546" y="587"/>
                </a:lnTo>
                <a:lnTo>
                  <a:pt x="2643" y="614"/>
                </a:lnTo>
                <a:lnTo>
                  <a:pt x="2737" y="647"/>
                </a:lnTo>
                <a:lnTo>
                  <a:pt x="2829" y="685"/>
                </a:lnTo>
                <a:lnTo>
                  <a:pt x="2918" y="728"/>
                </a:lnTo>
                <a:lnTo>
                  <a:pt x="3003" y="777"/>
                </a:lnTo>
                <a:lnTo>
                  <a:pt x="3086" y="830"/>
                </a:lnTo>
                <a:lnTo>
                  <a:pt x="3451" y="601"/>
                </a:lnTo>
                <a:lnTo>
                  <a:pt x="3481" y="585"/>
                </a:lnTo>
                <a:lnTo>
                  <a:pt x="3513" y="576"/>
                </a:lnTo>
                <a:lnTo>
                  <a:pt x="3545" y="572"/>
                </a:lnTo>
                <a:lnTo>
                  <a:pt x="3578" y="574"/>
                </a:lnTo>
                <a:lnTo>
                  <a:pt x="3610" y="582"/>
                </a:lnTo>
                <a:lnTo>
                  <a:pt x="3640" y="595"/>
                </a:lnTo>
                <a:lnTo>
                  <a:pt x="3667" y="612"/>
                </a:lnTo>
                <a:lnTo>
                  <a:pt x="3692" y="635"/>
                </a:lnTo>
                <a:lnTo>
                  <a:pt x="3862" y="826"/>
                </a:lnTo>
                <a:lnTo>
                  <a:pt x="3883" y="854"/>
                </a:lnTo>
                <a:lnTo>
                  <a:pt x="3898" y="884"/>
                </a:lnTo>
                <a:lnTo>
                  <a:pt x="3907" y="915"/>
                </a:lnTo>
                <a:lnTo>
                  <a:pt x="3911" y="948"/>
                </a:lnTo>
                <a:lnTo>
                  <a:pt x="3908" y="981"/>
                </a:lnTo>
                <a:lnTo>
                  <a:pt x="3900" y="1012"/>
                </a:lnTo>
                <a:lnTo>
                  <a:pt x="3887" y="1042"/>
                </a:lnTo>
                <a:lnTo>
                  <a:pt x="3869" y="1071"/>
                </a:lnTo>
                <a:lnTo>
                  <a:pt x="3595" y="1410"/>
                </a:lnTo>
                <a:lnTo>
                  <a:pt x="3636" y="1497"/>
                </a:lnTo>
                <a:lnTo>
                  <a:pt x="3673" y="1586"/>
                </a:lnTo>
                <a:lnTo>
                  <a:pt x="3704" y="1677"/>
                </a:lnTo>
                <a:lnTo>
                  <a:pt x="3730" y="1772"/>
                </a:lnTo>
                <a:lnTo>
                  <a:pt x="4157" y="1842"/>
                </a:lnTo>
                <a:lnTo>
                  <a:pt x="4190" y="1851"/>
                </a:lnTo>
                <a:lnTo>
                  <a:pt x="4221" y="1864"/>
                </a:lnTo>
                <a:lnTo>
                  <a:pt x="4248" y="1884"/>
                </a:lnTo>
                <a:lnTo>
                  <a:pt x="4271" y="1906"/>
                </a:lnTo>
                <a:lnTo>
                  <a:pt x="4289" y="1933"/>
                </a:lnTo>
                <a:lnTo>
                  <a:pt x="4304" y="1963"/>
                </a:lnTo>
                <a:lnTo>
                  <a:pt x="4313" y="1995"/>
                </a:lnTo>
                <a:lnTo>
                  <a:pt x="4316" y="2028"/>
                </a:lnTo>
                <a:lnTo>
                  <a:pt x="4316" y="2285"/>
                </a:lnTo>
                <a:lnTo>
                  <a:pt x="4313" y="2319"/>
                </a:lnTo>
                <a:lnTo>
                  <a:pt x="4304" y="2350"/>
                </a:lnTo>
                <a:lnTo>
                  <a:pt x="4289" y="2380"/>
                </a:lnTo>
                <a:lnTo>
                  <a:pt x="4271" y="2406"/>
                </a:lnTo>
                <a:lnTo>
                  <a:pt x="4248" y="2430"/>
                </a:lnTo>
                <a:lnTo>
                  <a:pt x="4221" y="2448"/>
                </a:lnTo>
                <a:lnTo>
                  <a:pt x="4191" y="2463"/>
                </a:lnTo>
                <a:lnTo>
                  <a:pt x="4157" y="2471"/>
                </a:lnTo>
                <a:lnTo>
                  <a:pt x="3730" y="2543"/>
                </a:lnTo>
                <a:lnTo>
                  <a:pt x="3704" y="2638"/>
                </a:lnTo>
                <a:lnTo>
                  <a:pt x="3671" y="2731"/>
                </a:lnTo>
                <a:lnTo>
                  <a:pt x="3633" y="2821"/>
                </a:lnTo>
                <a:lnTo>
                  <a:pt x="3591" y="2909"/>
                </a:lnTo>
                <a:lnTo>
                  <a:pt x="3543" y="2993"/>
                </a:lnTo>
                <a:lnTo>
                  <a:pt x="3801" y="3354"/>
                </a:lnTo>
                <a:lnTo>
                  <a:pt x="3818" y="3384"/>
                </a:lnTo>
                <a:lnTo>
                  <a:pt x="3830" y="3416"/>
                </a:lnTo>
                <a:lnTo>
                  <a:pt x="3835" y="3447"/>
                </a:lnTo>
                <a:lnTo>
                  <a:pt x="3835" y="3480"/>
                </a:lnTo>
                <a:lnTo>
                  <a:pt x="3830" y="3513"/>
                </a:lnTo>
                <a:lnTo>
                  <a:pt x="3819" y="3543"/>
                </a:lnTo>
                <a:lnTo>
                  <a:pt x="3802" y="3572"/>
                </a:lnTo>
                <a:lnTo>
                  <a:pt x="3781" y="3598"/>
                </a:lnTo>
                <a:lnTo>
                  <a:pt x="3599" y="3778"/>
                </a:lnTo>
                <a:lnTo>
                  <a:pt x="3573" y="3801"/>
                </a:lnTo>
                <a:lnTo>
                  <a:pt x="3544" y="3818"/>
                </a:lnTo>
                <a:lnTo>
                  <a:pt x="3514" y="3828"/>
                </a:lnTo>
                <a:lnTo>
                  <a:pt x="3481" y="3833"/>
                </a:lnTo>
                <a:lnTo>
                  <a:pt x="3450" y="3833"/>
                </a:lnTo>
                <a:lnTo>
                  <a:pt x="3417" y="3828"/>
                </a:lnTo>
                <a:lnTo>
                  <a:pt x="3386" y="3816"/>
                </a:lnTo>
                <a:lnTo>
                  <a:pt x="3357" y="3799"/>
                </a:lnTo>
                <a:lnTo>
                  <a:pt x="2994" y="3540"/>
                </a:lnTo>
                <a:lnTo>
                  <a:pt x="2910" y="3587"/>
                </a:lnTo>
                <a:lnTo>
                  <a:pt x="2824" y="3630"/>
                </a:lnTo>
                <a:lnTo>
                  <a:pt x="2733" y="3667"/>
                </a:lnTo>
                <a:lnTo>
                  <a:pt x="2640" y="3700"/>
                </a:lnTo>
                <a:lnTo>
                  <a:pt x="2546" y="3726"/>
                </a:lnTo>
                <a:lnTo>
                  <a:pt x="2474" y="4155"/>
                </a:lnTo>
                <a:lnTo>
                  <a:pt x="2466" y="4188"/>
                </a:lnTo>
                <a:lnTo>
                  <a:pt x="2452" y="4218"/>
                </a:lnTo>
                <a:lnTo>
                  <a:pt x="2433" y="4246"/>
                </a:lnTo>
                <a:lnTo>
                  <a:pt x="2410" y="4268"/>
                </a:lnTo>
                <a:lnTo>
                  <a:pt x="2384" y="4288"/>
                </a:lnTo>
                <a:lnTo>
                  <a:pt x="2354" y="4301"/>
                </a:lnTo>
                <a:lnTo>
                  <a:pt x="2322" y="4310"/>
                </a:lnTo>
                <a:lnTo>
                  <a:pt x="2288" y="4312"/>
                </a:lnTo>
                <a:lnTo>
                  <a:pt x="2031" y="4312"/>
                </a:lnTo>
                <a:lnTo>
                  <a:pt x="1999" y="4310"/>
                </a:lnTo>
                <a:lnTo>
                  <a:pt x="1966" y="4301"/>
                </a:lnTo>
                <a:lnTo>
                  <a:pt x="1937" y="4288"/>
                </a:lnTo>
                <a:lnTo>
                  <a:pt x="1909" y="4268"/>
                </a:lnTo>
                <a:lnTo>
                  <a:pt x="1887" y="4246"/>
                </a:lnTo>
                <a:lnTo>
                  <a:pt x="1869" y="4218"/>
                </a:lnTo>
                <a:lnTo>
                  <a:pt x="1854" y="4188"/>
                </a:lnTo>
                <a:lnTo>
                  <a:pt x="1847" y="4155"/>
                </a:lnTo>
                <a:lnTo>
                  <a:pt x="1775" y="3726"/>
                </a:lnTo>
                <a:lnTo>
                  <a:pt x="1680" y="3700"/>
                </a:lnTo>
                <a:lnTo>
                  <a:pt x="1589" y="3668"/>
                </a:lnTo>
                <a:lnTo>
                  <a:pt x="1499" y="3632"/>
                </a:lnTo>
                <a:lnTo>
                  <a:pt x="1413" y="3591"/>
                </a:lnTo>
                <a:lnTo>
                  <a:pt x="1329" y="3544"/>
                </a:lnTo>
                <a:lnTo>
                  <a:pt x="1249" y="3493"/>
                </a:lnTo>
                <a:lnTo>
                  <a:pt x="879" y="3726"/>
                </a:lnTo>
                <a:lnTo>
                  <a:pt x="848" y="3742"/>
                </a:lnTo>
                <a:lnTo>
                  <a:pt x="816" y="3751"/>
                </a:lnTo>
                <a:lnTo>
                  <a:pt x="784" y="3755"/>
                </a:lnTo>
                <a:lnTo>
                  <a:pt x="752" y="3753"/>
                </a:lnTo>
                <a:lnTo>
                  <a:pt x="720" y="3746"/>
                </a:lnTo>
                <a:lnTo>
                  <a:pt x="689" y="3733"/>
                </a:lnTo>
                <a:lnTo>
                  <a:pt x="661" y="3714"/>
                </a:lnTo>
                <a:lnTo>
                  <a:pt x="636" y="3691"/>
                </a:lnTo>
                <a:lnTo>
                  <a:pt x="466" y="3500"/>
                </a:lnTo>
                <a:lnTo>
                  <a:pt x="446" y="3472"/>
                </a:lnTo>
                <a:lnTo>
                  <a:pt x="432" y="3443"/>
                </a:lnTo>
                <a:lnTo>
                  <a:pt x="423" y="3412"/>
                </a:lnTo>
                <a:lnTo>
                  <a:pt x="419" y="3379"/>
                </a:lnTo>
                <a:lnTo>
                  <a:pt x="421" y="3346"/>
                </a:lnTo>
                <a:lnTo>
                  <a:pt x="428" y="3315"/>
                </a:lnTo>
                <a:lnTo>
                  <a:pt x="442" y="3285"/>
                </a:lnTo>
                <a:lnTo>
                  <a:pt x="461" y="3256"/>
                </a:lnTo>
                <a:lnTo>
                  <a:pt x="733" y="2918"/>
                </a:lnTo>
                <a:lnTo>
                  <a:pt x="689" y="2829"/>
                </a:lnTo>
                <a:lnTo>
                  <a:pt x="651" y="2736"/>
                </a:lnTo>
                <a:lnTo>
                  <a:pt x="618" y="2641"/>
                </a:lnTo>
                <a:lnTo>
                  <a:pt x="590" y="2543"/>
                </a:lnTo>
                <a:lnTo>
                  <a:pt x="158" y="2471"/>
                </a:lnTo>
                <a:lnTo>
                  <a:pt x="125" y="2463"/>
                </a:lnTo>
                <a:lnTo>
                  <a:pt x="95" y="2448"/>
                </a:lnTo>
                <a:lnTo>
                  <a:pt x="68" y="2430"/>
                </a:lnTo>
                <a:lnTo>
                  <a:pt x="46" y="2406"/>
                </a:lnTo>
                <a:lnTo>
                  <a:pt x="26" y="2380"/>
                </a:lnTo>
                <a:lnTo>
                  <a:pt x="11" y="2350"/>
                </a:lnTo>
                <a:lnTo>
                  <a:pt x="4" y="2319"/>
                </a:lnTo>
                <a:lnTo>
                  <a:pt x="0" y="2285"/>
                </a:lnTo>
                <a:lnTo>
                  <a:pt x="0" y="2028"/>
                </a:lnTo>
                <a:lnTo>
                  <a:pt x="4" y="1995"/>
                </a:lnTo>
                <a:lnTo>
                  <a:pt x="11" y="1963"/>
                </a:lnTo>
                <a:lnTo>
                  <a:pt x="26" y="1933"/>
                </a:lnTo>
                <a:lnTo>
                  <a:pt x="46" y="1906"/>
                </a:lnTo>
                <a:lnTo>
                  <a:pt x="68" y="1884"/>
                </a:lnTo>
                <a:lnTo>
                  <a:pt x="95" y="1864"/>
                </a:lnTo>
                <a:lnTo>
                  <a:pt x="125" y="1851"/>
                </a:lnTo>
                <a:lnTo>
                  <a:pt x="158" y="1842"/>
                </a:lnTo>
                <a:lnTo>
                  <a:pt x="590" y="1770"/>
                </a:lnTo>
                <a:lnTo>
                  <a:pt x="617" y="1675"/>
                </a:lnTo>
                <a:lnTo>
                  <a:pt x="649" y="1582"/>
                </a:lnTo>
                <a:lnTo>
                  <a:pt x="686" y="1491"/>
                </a:lnTo>
                <a:lnTo>
                  <a:pt x="729" y="1405"/>
                </a:lnTo>
                <a:lnTo>
                  <a:pt x="778" y="1320"/>
                </a:lnTo>
                <a:lnTo>
                  <a:pt x="529" y="972"/>
                </a:lnTo>
                <a:lnTo>
                  <a:pt x="512" y="943"/>
                </a:lnTo>
                <a:lnTo>
                  <a:pt x="500" y="911"/>
                </a:lnTo>
                <a:lnTo>
                  <a:pt x="494" y="880"/>
                </a:lnTo>
                <a:lnTo>
                  <a:pt x="494" y="847"/>
                </a:lnTo>
                <a:lnTo>
                  <a:pt x="499" y="815"/>
                </a:lnTo>
                <a:lnTo>
                  <a:pt x="511" y="784"/>
                </a:lnTo>
                <a:lnTo>
                  <a:pt x="526" y="756"/>
                </a:lnTo>
                <a:lnTo>
                  <a:pt x="549" y="729"/>
                </a:lnTo>
                <a:lnTo>
                  <a:pt x="729" y="548"/>
                </a:lnTo>
                <a:lnTo>
                  <a:pt x="755" y="527"/>
                </a:lnTo>
                <a:lnTo>
                  <a:pt x="784" y="510"/>
                </a:lnTo>
                <a:lnTo>
                  <a:pt x="816" y="499"/>
                </a:lnTo>
                <a:lnTo>
                  <a:pt x="847" y="494"/>
                </a:lnTo>
                <a:lnTo>
                  <a:pt x="880" y="494"/>
                </a:lnTo>
                <a:lnTo>
                  <a:pt x="913" y="499"/>
                </a:lnTo>
                <a:lnTo>
                  <a:pt x="943" y="511"/>
                </a:lnTo>
                <a:lnTo>
                  <a:pt x="973" y="528"/>
                </a:lnTo>
                <a:lnTo>
                  <a:pt x="1320" y="777"/>
                </a:lnTo>
                <a:lnTo>
                  <a:pt x="1405" y="728"/>
                </a:lnTo>
                <a:lnTo>
                  <a:pt x="1493" y="685"/>
                </a:lnTo>
                <a:lnTo>
                  <a:pt x="1585" y="647"/>
                </a:lnTo>
                <a:lnTo>
                  <a:pt x="1678" y="614"/>
                </a:lnTo>
                <a:lnTo>
                  <a:pt x="1775" y="588"/>
                </a:lnTo>
                <a:lnTo>
                  <a:pt x="1847" y="157"/>
                </a:lnTo>
                <a:lnTo>
                  <a:pt x="1854" y="125"/>
                </a:lnTo>
                <a:lnTo>
                  <a:pt x="1869" y="95"/>
                </a:lnTo>
                <a:lnTo>
                  <a:pt x="1887" y="68"/>
                </a:lnTo>
                <a:lnTo>
                  <a:pt x="1909" y="45"/>
                </a:lnTo>
                <a:lnTo>
                  <a:pt x="1937" y="26"/>
                </a:lnTo>
                <a:lnTo>
                  <a:pt x="1966" y="12"/>
                </a:lnTo>
                <a:lnTo>
                  <a:pt x="1999" y="3"/>
                </a:lnTo>
                <a:lnTo>
                  <a:pt x="2031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735" name="Group 992"/>
          <p:cNvGrpSpPr>
            <a:grpSpLocks noChangeAspect="1"/>
          </p:cNvGrpSpPr>
          <p:nvPr/>
        </p:nvGrpSpPr>
        <p:grpSpPr bwMode="auto">
          <a:xfrm>
            <a:off x="9283595" y="2770142"/>
            <a:ext cx="231356" cy="248871"/>
            <a:chOff x="-3235" y="750"/>
            <a:chExt cx="2153" cy="2316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738" name="Freeform 994"/>
            <p:cNvSpPr>
              <a:spLocks noEditPoints="1"/>
            </p:cNvSpPr>
            <p:nvPr/>
          </p:nvSpPr>
          <p:spPr bwMode="auto">
            <a:xfrm>
              <a:off x="-3235" y="750"/>
              <a:ext cx="2153" cy="2316"/>
            </a:xfrm>
            <a:custGeom>
              <a:avLst/>
              <a:gdLst>
                <a:gd name="T0" fmla="*/ 538 w 4305"/>
                <a:gd name="T1" fmla="*/ 4125 h 4631"/>
                <a:gd name="T2" fmla="*/ 3767 w 4305"/>
                <a:gd name="T3" fmla="*/ 1527 h 4631"/>
                <a:gd name="T4" fmla="*/ 993 w 4305"/>
                <a:gd name="T5" fmla="*/ 0 h 4631"/>
                <a:gd name="T6" fmla="*/ 1058 w 4305"/>
                <a:gd name="T7" fmla="*/ 5 h 4631"/>
                <a:gd name="T8" fmla="*/ 1153 w 4305"/>
                <a:gd name="T9" fmla="*/ 36 h 4631"/>
                <a:gd name="T10" fmla="*/ 1232 w 4305"/>
                <a:gd name="T11" fmla="*/ 94 h 4631"/>
                <a:gd name="T12" fmla="*/ 1290 w 4305"/>
                <a:gd name="T13" fmla="*/ 173 h 4631"/>
                <a:gd name="T14" fmla="*/ 1322 w 4305"/>
                <a:gd name="T15" fmla="*/ 269 h 4631"/>
                <a:gd name="T16" fmla="*/ 1326 w 4305"/>
                <a:gd name="T17" fmla="*/ 561 h 4631"/>
                <a:gd name="T18" fmla="*/ 2979 w 4305"/>
                <a:gd name="T19" fmla="*/ 319 h 4631"/>
                <a:gd name="T20" fmla="*/ 2996 w 4305"/>
                <a:gd name="T21" fmla="*/ 219 h 4631"/>
                <a:gd name="T22" fmla="*/ 3041 w 4305"/>
                <a:gd name="T23" fmla="*/ 130 h 4631"/>
                <a:gd name="T24" fmla="*/ 3110 w 4305"/>
                <a:gd name="T25" fmla="*/ 61 h 4631"/>
                <a:gd name="T26" fmla="*/ 3198 w 4305"/>
                <a:gd name="T27" fmla="*/ 16 h 4631"/>
                <a:gd name="T28" fmla="*/ 3300 w 4305"/>
                <a:gd name="T29" fmla="*/ 0 h 4631"/>
                <a:gd name="T30" fmla="*/ 3364 w 4305"/>
                <a:gd name="T31" fmla="*/ 5 h 4631"/>
                <a:gd name="T32" fmla="*/ 3459 w 4305"/>
                <a:gd name="T33" fmla="*/ 36 h 4631"/>
                <a:gd name="T34" fmla="*/ 3538 w 4305"/>
                <a:gd name="T35" fmla="*/ 94 h 4631"/>
                <a:gd name="T36" fmla="*/ 3596 w 4305"/>
                <a:gd name="T37" fmla="*/ 173 h 4631"/>
                <a:gd name="T38" fmla="*/ 3629 w 4305"/>
                <a:gd name="T39" fmla="*/ 269 h 4631"/>
                <a:gd name="T40" fmla="*/ 3633 w 4305"/>
                <a:gd name="T41" fmla="*/ 561 h 4631"/>
                <a:gd name="T42" fmla="*/ 4037 w 4305"/>
                <a:gd name="T43" fmla="*/ 565 h 4631"/>
                <a:gd name="T44" fmla="*/ 4131 w 4305"/>
                <a:gd name="T45" fmla="*/ 596 h 4631"/>
                <a:gd name="T46" fmla="*/ 4212 w 4305"/>
                <a:gd name="T47" fmla="*/ 654 h 4631"/>
                <a:gd name="T48" fmla="*/ 4270 w 4305"/>
                <a:gd name="T49" fmla="*/ 733 h 4631"/>
                <a:gd name="T50" fmla="*/ 4301 w 4305"/>
                <a:gd name="T51" fmla="*/ 829 h 4631"/>
                <a:gd name="T52" fmla="*/ 4305 w 4305"/>
                <a:gd name="T53" fmla="*/ 4311 h 4631"/>
                <a:gd name="T54" fmla="*/ 4288 w 4305"/>
                <a:gd name="T55" fmla="*/ 4412 h 4631"/>
                <a:gd name="T56" fmla="*/ 4243 w 4305"/>
                <a:gd name="T57" fmla="*/ 4500 h 4631"/>
                <a:gd name="T58" fmla="*/ 4174 w 4305"/>
                <a:gd name="T59" fmla="*/ 4569 h 4631"/>
                <a:gd name="T60" fmla="*/ 4086 w 4305"/>
                <a:gd name="T61" fmla="*/ 4614 h 4631"/>
                <a:gd name="T62" fmla="*/ 3985 w 4305"/>
                <a:gd name="T63" fmla="*/ 4631 h 4631"/>
                <a:gd name="T64" fmla="*/ 268 w 4305"/>
                <a:gd name="T65" fmla="*/ 4627 h 4631"/>
                <a:gd name="T66" fmla="*/ 172 w 4305"/>
                <a:gd name="T67" fmla="*/ 4594 h 4631"/>
                <a:gd name="T68" fmla="*/ 93 w 4305"/>
                <a:gd name="T69" fmla="*/ 4537 h 4631"/>
                <a:gd name="T70" fmla="*/ 35 w 4305"/>
                <a:gd name="T71" fmla="*/ 4458 h 4631"/>
                <a:gd name="T72" fmla="*/ 4 w 4305"/>
                <a:gd name="T73" fmla="*/ 4363 h 4631"/>
                <a:gd name="T74" fmla="*/ 0 w 4305"/>
                <a:gd name="T75" fmla="*/ 881 h 4631"/>
                <a:gd name="T76" fmla="*/ 16 w 4305"/>
                <a:gd name="T77" fmla="*/ 779 h 4631"/>
                <a:gd name="T78" fmla="*/ 61 w 4305"/>
                <a:gd name="T79" fmla="*/ 692 h 4631"/>
                <a:gd name="T80" fmla="*/ 131 w 4305"/>
                <a:gd name="T81" fmla="*/ 621 h 4631"/>
                <a:gd name="T82" fmla="*/ 219 w 4305"/>
                <a:gd name="T83" fmla="*/ 576 h 4631"/>
                <a:gd name="T84" fmla="*/ 321 w 4305"/>
                <a:gd name="T85" fmla="*/ 561 h 4631"/>
                <a:gd name="T86" fmla="*/ 672 w 4305"/>
                <a:gd name="T87" fmla="*/ 319 h 4631"/>
                <a:gd name="T88" fmla="*/ 689 w 4305"/>
                <a:gd name="T89" fmla="*/ 219 h 4631"/>
                <a:gd name="T90" fmla="*/ 734 w 4305"/>
                <a:gd name="T91" fmla="*/ 130 h 4631"/>
                <a:gd name="T92" fmla="*/ 804 w 4305"/>
                <a:gd name="T93" fmla="*/ 61 h 4631"/>
                <a:gd name="T94" fmla="*/ 891 w 4305"/>
                <a:gd name="T95" fmla="*/ 16 h 4631"/>
                <a:gd name="T96" fmla="*/ 993 w 4305"/>
                <a:gd name="T97" fmla="*/ 0 h 4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305" h="4631">
                  <a:moveTo>
                    <a:pt x="538" y="1527"/>
                  </a:moveTo>
                  <a:lnTo>
                    <a:pt x="538" y="4125"/>
                  </a:lnTo>
                  <a:lnTo>
                    <a:pt x="3767" y="4125"/>
                  </a:lnTo>
                  <a:lnTo>
                    <a:pt x="3767" y="1527"/>
                  </a:lnTo>
                  <a:lnTo>
                    <a:pt x="538" y="1527"/>
                  </a:lnTo>
                  <a:close/>
                  <a:moveTo>
                    <a:pt x="993" y="0"/>
                  </a:moveTo>
                  <a:lnTo>
                    <a:pt x="1006" y="0"/>
                  </a:lnTo>
                  <a:lnTo>
                    <a:pt x="1058" y="5"/>
                  </a:lnTo>
                  <a:lnTo>
                    <a:pt x="1107" y="16"/>
                  </a:lnTo>
                  <a:lnTo>
                    <a:pt x="1153" y="36"/>
                  </a:lnTo>
                  <a:lnTo>
                    <a:pt x="1195" y="61"/>
                  </a:lnTo>
                  <a:lnTo>
                    <a:pt x="1232" y="94"/>
                  </a:lnTo>
                  <a:lnTo>
                    <a:pt x="1264" y="130"/>
                  </a:lnTo>
                  <a:lnTo>
                    <a:pt x="1290" y="173"/>
                  </a:lnTo>
                  <a:lnTo>
                    <a:pt x="1309" y="219"/>
                  </a:lnTo>
                  <a:lnTo>
                    <a:pt x="1322" y="269"/>
                  </a:lnTo>
                  <a:lnTo>
                    <a:pt x="1326" y="319"/>
                  </a:lnTo>
                  <a:lnTo>
                    <a:pt x="1326" y="561"/>
                  </a:lnTo>
                  <a:lnTo>
                    <a:pt x="2979" y="561"/>
                  </a:lnTo>
                  <a:lnTo>
                    <a:pt x="2979" y="319"/>
                  </a:lnTo>
                  <a:lnTo>
                    <a:pt x="2983" y="269"/>
                  </a:lnTo>
                  <a:lnTo>
                    <a:pt x="2996" y="219"/>
                  </a:lnTo>
                  <a:lnTo>
                    <a:pt x="3014" y="173"/>
                  </a:lnTo>
                  <a:lnTo>
                    <a:pt x="3041" y="130"/>
                  </a:lnTo>
                  <a:lnTo>
                    <a:pt x="3072" y="94"/>
                  </a:lnTo>
                  <a:lnTo>
                    <a:pt x="3110" y="61"/>
                  </a:lnTo>
                  <a:lnTo>
                    <a:pt x="3153" y="36"/>
                  </a:lnTo>
                  <a:lnTo>
                    <a:pt x="3198" y="16"/>
                  </a:lnTo>
                  <a:lnTo>
                    <a:pt x="3247" y="5"/>
                  </a:lnTo>
                  <a:lnTo>
                    <a:pt x="3300" y="0"/>
                  </a:lnTo>
                  <a:lnTo>
                    <a:pt x="3312" y="0"/>
                  </a:lnTo>
                  <a:lnTo>
                    <a:pt x="3364" y="5"/>
                  </a:lnTo>
                  <a:lnTo>
                    <a:pt x="3414" y="16"/>
                  </a:lnTo>
                  <a:lnTo>
                    <a:pt x="3459" y="36"/>
                  </a:lnTo>
                  <a:lnTo>
                    <a:pt x="3501" y="61"/>
                  </a:lnTo>
                  <a:lnTo>
                    <a:pt x="3538" y="94"/>
                  </a:lnTo>
                  <a:lnTo>
                    <a:pt x="3571" y="130"/>
                  </a:lnTo>
                  <a:lnTo>
                    <a:pt x="3596" y="173"/>
                  </a:lnTo>
                  <a:lnTo>
                    <a:pt x="3616" y="219"/>
                  </a:lnTo>
                  <a:lnTo>
                    <a:pt x="3629" y="269"/>
                  </a:lnTo>
                  <a:lnTo>
                    <a:pt x="3633" y="319"/>
                  </a:lnTo>
                  <a:lnTo>
                    <a:pt x="3633" y="561"/>
                  </a:lnTo>
                  <a:lnTo>
                    <a:pt x="3985" y="561"/>
                  </a:lnTo>
                  <a:lnTo>
                    <a:pt x="4037" y="565"/>
                  </a:lnTo>
                  <a:lnTo>
                    <a:pt x="4086" y="576"/>
                  </a:lnTo>
                  <a:lnTo>
                    <a:pt x="4131" y="596"/>
                  </a:lnTo>
                  <a:lnTo>
                    <a:pt x="4174" y="621"/>
                  </a:lnTo>
                  <a:lnTo>
                    <a:pt x="4212" y="654"/>
                  </a:lnTo>
                  <a:lnTo>
                    <a:pt x="4243" y="692"/>
                  </a:lnTo>
                  <a:lnTo>
                    <a:pt x="4270" y="733"/>
                  </a:lnTo>
                  <a:lnTo>
                    <a:pt x="4288" y="779"/>
                  </a:lnTo>
                  <a:lnTo>
                    <a:pt x="4301" y="829"/>
                  </a:lnTo>
                  <a:lnTo>
                    <a:pt x="4305" y="881"/>
                  </a:lnTo>
                  <a:lnTo>
                    <a:pt x="4305" y="4311"/>
                  </a:lnTo>
                  <a:lnTo>
                    <a:pt x="4301" y="4363"/>
                  </a:lnTo>
                  <a:lnTo>
                    <a:pt x="4288" y="4412"/>
                  </a:lnTo>
                  <a:lnTo>
                    <a:pt x="4270" y="4458"/>
                  </a:lnTo>
                  <a:lnTo>
                    <a:pt x="4243" y="4500"/>
                  </a:lnTo>
                  <a:lnTo>
                    <a:pt x="4212" y="4537"/>
                  </a:lnTo>
                  <a:lnTo>
                    <a:pt x="4174" y="4569"/>
                  </a:lnTo>
                  <a:lnTo>
                    <a:pt x="4131" y="4594"/>
                  </a:lnTo>
                  <a:lnTo>
                    <a:pt x="4086" y="4614"/>
                  </a:lnTo>
                  <a:lnTo>
                    <a:pt x="4037" y="4627"/>
                  </a:lnTo>
                  <a:lnTo>
                    <a:pt x="3985" y="4631"/>
                  </a:lnTo>
                  <a:lnTo>
                    <a:pt x="321" y="4631"/>
                  </a:lnTo>
                  <a:lnTo>
                    <a:pt x="268" y="4627"/>
                  </a:lnTo>
                  <a:lnTo>
                    <a:pt x="219" y="4614"/>
                  </a:lnTo>
                  <a:lnTo>
                    <a:pt x="172" y="4594"/>
                  </a:lnTo>
                  <a:lnTo>
                    <a:pt x="131" y="4569"/>
                  </a:lnTo>
                  <a:lnTo>
                    <a:pt x="93" y="4537"/>
                  </a:lnTo>
                  <a:lnTo>
                    <a:pt x="61" y="4500"/>
                  </a:lnTo>
                  <a:lnTo>
                    <a:pt x="35" y="4458"/>
                  </a:lnTo>
                  <a:lnTo>
                    <a:pt x="16" y="4412"/>
                  </a:lnTo>
                  <a:lnTo>
                    <a:pt x="4" y="4363"/>
                  </a:lnTo>
                  <a:lnTo>
                    <a:pt x="0" y="4311"/>
                  </a:lnTo>
                  <a:lnTo>
                    <a:pt x="0" y="881"/>
                  </a:lnTo>
                  <a:lnTo>
                    <a:pt x="4" y="829"/>
                  </a:lnTo>
                  <a:lnTo>
                    <a:pt x="16" y="779"/>
                  </a:lnTo>
                  <a:lnTo>
                    <a:pt x="35" y="733"/>
                  </a:lnTo>
                  <a:lnTo>
                    <a:pt x="61" y="692"/>
                  </a:lnTo>
                  <a:lnTo>
                    <a:pt x="93" y="654"/>
                  </a:lnTo>
                  <a:lnTo>
                    <a:pt x="131" y="621"/>
                  </a:lnTo>
                  <a:lnTo>
                    <a:pt x="172" y="596"/>
                  </a:lnTo>
                  <a:lnTo>
                    <a:pt x="219" y="576"/>
                  </a:lnTo>
                  <a:lnTo>
                    <a:pt x="268" y="565"/>
                  </a:lnTo>
                  <a:lnTo>
                    <a:pt x="321" y="561"/>
                  </a:lnTo>
                  <a:lnTo>
                    <a:pt x="672" y="561"/>
                  </a:lnTo>
                  <a:lnTo>
                    <a:pt x="672" y="319"/>
                  </a:lnTo>
                  <a:lnTo>
                    <a:pt x="677" y="269"/>
                  </a:lnTo>
                  <a:lnTo>
                    <a:pt x="689" y="219"/>
                  </a:lnTo>
                  <a:lnTo>
                    <a:pt x="708" y="173"/>
                  </a:lnTo>
                  <a:lnTo>
                    <a:pt x="734" y="130"/>
                  </a:lnTo>
                  <a:lnTo>
                    <a:pt x="766" y="94"/>
                  </a:lnTo>
                  <a:lnTo>
                    <a:pt x="804" y="61"/>
                  </a:lnTo>
                  <a:lnTo>
                    <a:pt x="846" y="36"/>
                  </a:lnTo>
                  <a:lnTo>
                    <a:pt x="891" y="16"/>
                  </a:lnTo>
                  <a:lnTo>
                    <a:pt x="941" y="5"/>
                  </a:lnTo>
                  <a:lnTo>
                    <a:pt x="9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9" name="Freeform 995"/>
            <p:cNvSpPr>
              <a:spLocks/>
            </p:cNvSpPr>
            <p:nvPr/>
          </p:nvSpPr>
          <p:spPr bwMode="auto">
            <a:xfrm>
              <a:off x="-2772" y="1772"/>
              <a:ext cx="329" cy="329"/>
            </a:xfrm>
            <a:custGeom>
              <a:avLst/>
              <a:gdLst>
                <a:gd name="T0" fmla="*/ 51 w 660"/>
                <a:gd name="T1" fmla="*/ 0 h 659"/>
                <a:gd name="T2" fmla="*/ 609 w 660"/>
                <a:gd name="T3" fmla="*/ 0 h 659"/>
                <a:gd name="T4" fmla="*/ 629 w 660"/>
                <a:gd name="T5" fmla="*/ 5 h 659"/>
                <a:gd name="T6" fmla="*/ 646 w 660"/>
                <a:gd name="T7" fmla="*/ 15 h 659"/>
                <a:gd name="T8" fmla="*/ 657 w 660"/>
                <a:gd name="T9" fmla="*/ 32 h 659"/>
                <a:gd name="T10" fmla="*/ 660 w 660"/>
                <a:gd name="T11" fmla="*/ 51 h 659"/>
                <a:gd name="T12" fmla="*/ 660 w 660"/>
                <a:gd name="T13" fmla="*/ 609 h 659"/>
                <a:gd name="T14" fmla="*/ 657 w 660"/>
                <a:gd name="T15" fmla="*/ 628 h 659"/>
                <a:gd name="T16" fmla="*/ 646 w 660"/>
                <a:gd name="T17" fmla="*/ 644 h 659"/>
                <a:gd name="T18" fmla="*/ 629 w 660"/>
                <a:gd name="T19" fmla="*/ 655 h 659"/>
                <a:gd name="T20" fmla="*/ 609 w 660"/>
                <a:gd name="T21" fmla="*/ 659 h 659"/>
                <a:gd name="T22" fmla="*/ 51 w 660"/>
                <a:gd name="T23" fmla="*/ 659 h 659"/>
                <a:gd name="T24" fmla="*/ 31 w 660"/>
                <a:gd name="T25" fmla="*/ 655 h 659"/>
                <a:gd name="T26" fmla="*/ 16 w 660"/>
                <a:gd name="T27" fmla="*/ 644 h 659"/>
                <a:gd name="T28" fmla="*/ 4 w 660"/>
                <a:gd name="T29" fmla="*/ 628 h 659"/>
                <a:gd name="T30" fmla="*/ 0 w 660"/>
                <a:gd name="T31" fmla="*/ 609 h 659"/>
                <a:gd name="T32" fmla="*/ 0 w 660"/>
                <a:gd name="T33" fmla="*/ 51 h 659"/>
                <a:gd name="T34" fmla="*/ 4 w 660"/>
                <a:gd name="T35" fmla="*/ 32 h 659"/>
                <a:gd name="T36" fmla="*/ 16 w 660"/>
                <a:gd name="T37" fmla="*/ 15 h 659"/>
                <a:gd name="T38" fmla="*/ 31 w 660"/>
                <a:gd name="T39" fmla="*/ 5 h 659"/>
                <a:gd name="T40" fmla="*/ 51 w 660"/>
                <a:gd name="T41" fmla="*/ 0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60" h="659">
                  <a:moveTo>
                    <a:pt x="51" y="0"/>
                  </a:moveTo>
                  <a:lnTo>
                    <a:pt x="609" y="0"/>
                  </a:lnTo>
                  <a:lnTo>
                    <a:pt x="629" y="5"/>
                  </a:lnTo>
                  <a:lnTo>
                    <a:pt x="646" y="15"/>
                  </a:lnTo>
                  <a:lnTo>
                    <a:pt x="657" y="32"/>
                  </a:lnTo>
                  <a:lnTo>
                    <a:pt x="660" y="51"/>
                  </a:lnTo>
                  <a:lnTo>
                    <a:pt x="660" y="609"/>
                  </a:lnTo>
                  <a:lnTo>
                    <a:pt x="657" y="628"/>
                  </a:lnTo>
                  <a:lnTo>
                    <a:pt x="646" y="644"/>
                  </a:lnTo>
                  <a:lnTo>
                    <a:pt x="629" y="655"/>
                  </a:lnTo>
                  <a:lnTo>
                    <a:pt x="609" y="659"/>
                  </a:lnTo>
                  <a:lnTo>
                    <a:pt x="51" y="659"/>
                  </a:lnTo>
                  <a:lnTo>
                    <a:pt x="31" y="655"/>
                  </a:lnTo>
                  <a:lnTo>
                    <a:pt x="16" y="644"/>
                  </a:lnTo>
                  <a:lnTo>
                    <a:pt x="4" y="628"/>
                  </a:lnTo>
                  <a:lnTo>
                    <a:pt x="0" y="609"/>
                  </a:lnTo>
                  <a:lnTo>
                    <a:pt x="0" y="51"/>
                  </a:lnTo>
                  <a:lnTo>
                    <a:pt x="4" y="32"/>
                  </a:lnTo>
                  <a:lnTo>
                    <a:pt x="16" y="15"/>
                  </a:lnTo>
                  <a:lnTo>
                    <a:pt x="31" y="5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0" name="Freeform 996"/>
            <p:cNvSpPr>
              <a:spLocks/>
            </p:cNvSpPr>
            <p:nvPr/>
          </p:nvSpPr>
          <p:spPr bwMode="auto">
            <a:xfrm>
              <a:off x="-2324" y="1772"/>
              <a:ext cx="330" cy="329"/>
            </a:xfrm>
            <a:custGeom>
              <a:avLst/>
              <a:gdLst>
                <a:gd name="T0" fmla="*/ 52 w 660"/>
                <a:gd name="T1" fmla="*/ 0 h 659"/>
                <a:gd name="T2" fmla="*/ 609 w 660"/>
                <a:gd name="T3" fmla="*/ 0 h 659"/>
                <a:gd name="T4" fmla="*/ 629 w 660"/>
                <a:gd name="T5" fmla="*/ 5 h 659"/>
                <a:gd name="T6" fmla="*/ 646 w 660"/>
                <a:gd name="T7" fmla="*/ 15 h 659"/>
                <a:gd name="T8" fmla="*/ 657 w 660"/>
                <a:gd name="T9" fmla="*/ 32 h 659"/>
                <a:gd name="T10" fmla="*/ 660 w 660"/>
                <a:gd name="T11" fmla="*/ 51 h 659"/>
                <a:gd name="T12" fmla="*/ 660 w 660"/>
                <a:gd name="T13" fmla="*/ 609 h 659"/>
                <a:gd name="T14" fmla="*/ 657 w 660"/>
                <a:gd name="T15" fmla="*/ 628 h 659"/>
                <a:gd name="T16" fmla="*/ 646 w 660"/>
                <a:gd name="T17" fmla="*/ 644 h 659"/>
                <a:gd name="T18" fmla="*/ 629 w 660"/>
                <a:gd name="T19" fmla="*/ 655 h 659"/>
                <a:gd name="T20" fmla="*/ 609 w 660"/>
                <a:gd name="T21" fmla="*/ 659 h 659"/>
                <a:gd name="T22" fmla="*/ 52 w 660"/>
                <a:gd name="T23" fmla="*/ 659 h 659"/>
                <a:gd name="T24" fmla="*/ 31 w 660"/>
                <a:gd name="T25" fmla="*/ 655 h 659"/>
                <a:gd name="T26" fmla="*/ 16 w 660"/>
                <a:gd name="T27" fmla="*/ 644 h 659"/>
                <a:gd name="T28" fmla="*/ 4 w 660"/>
                <a:gd name="T29" fmla="*/ 628 h 659"/>
                <a:gd name="T30" fmla="*/ 0 w 660"/>
                <a:gd name="T31" fmla="*/ 609 h 659"/>
                <a:gd name="T32" fmla="*/ 0 w 660"/>
                <a:gd name="T33" fmla="*/ 51 h 659"/>
                <a:gd name="T34" fmla="*/ 4 w 660"/>
                <a:gd name="T35" fmla="*/ 32 h 659"/>
                <a:gd name="T36" fmla="*/ 16 w 660"/>
                <a:gd name="T37" fmla="*/ 15 h 659"/>
                <a:gd name="T38" fmla="*/ 31 w 660"/>
                <a:gd name="T39" fmla="*/ 5 h 659"/>
                <a:gd name="T40" fmla="*/ 52 w 660"/>
                <a:gd name="T41" fmla="*/ 0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60" h="659">
                  <a:moveTo>
                    <a:pt x="52" y="0"/>
                  </a:moveTo>
                  <a:lnTo>
                    <a:pt x="609" y="0"/>
                  </a:lnTo>
                  <a:lnTo>
                    <a:pt x="629" y="5"/>
                  </a:lnTo>
                  <a:lnTo>
                    <a:pt x="646" y="15"/>
                  </a:lnTo>
                  <a:lnTo>
                    <a:pt x="657" y="32"/>
                  </a:lnTo>
                  <a:lnTo>
                    <a:pt x="660" y="51"/>
                  </a:lnTo>
                  <a:lnTo>
                    <a:pt x="660" y="609"/>
                  </a:lnTo>
                  <a:lnTo>
                    <a:pt x="657" y="628"/>
                  </a:lnTo>
                  <a:lnTo>
                    <a:pt x="646" y="644"/>
                  </a:lnTo>
                  <a:lnTo>
                    <a:pt x="629" y="655"/>
                  </a:lnTo>
                  <a:lnTo>
                    <a:pt x="609" y="659"/>
                  </a:lnTo>
                  <a:lnTo>
                    <a:pt x="52" y="659"/>
                  </a:lnTo>
                  <a:lnTo>
                    <a:pt x="31" y="655"/>
                  </a:lnTo>
                  <a:lnTo>
                    <a:pt x="16" y="644"/>
                  </a:lnTo>
                  <a:lnTo>
                    <a:pt x="4" y="628"/>
                  </a:lnTo>
                  <a:lnTo>
                    <a:pt x="0" y="609"/>
                  </a:lnTo>
                  <a:lnTo>
                    <a:pt x="0" y="51"/>
                  </a:lnTo>
                  <a:lnTo>
                    <a:pt x="4" y="32"/>
                  </a:lnTo>
                  <a:lnTo>
                    <a:pt x="16" y="15"/>
                  </a:lnTo>
                  <a:lnTo>
                    <a:pt x="31" y="5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1" name="Freeform 997"/>
            <p:cNvSpPr>
              <a:spLocks/>
            </p:cNvSpPr>
            <p:nvPr/>
          </p:nvSpPr>
          <p:spPr bwMode="auto">
            <a:xfrm>
              <a:off x="-1876" y="1772"/>
              <a:ext cx="331" cy="329"/>
            </a:xfrm>
            <a:custGeom>
              <a:avLst/>
              <a:gdLst>
                <a:gd name="T0" fmla="*/ 52 w 661"/>
                <a:gd name="T1" fmla="*/ 0 h 659"/>
                <a:gd name="T2" fmla="*/ 609 w 661"/>
                <a:gd name="T3" fmla="*/ 0 h 659"/>
                <a:gd name="T4" fmla="*/ 629 w 661"/>
                <a:gd name="T5" fmla="*/ 5 h 659"/>
                <a:gd name="T6" fmla="*/ 645 w 661"/>
                <a:gd name="T7" fmla="*/ 15 h 659"/>
                <a:gd name="T8" fmla="*/ 657 w 661"/>
                <a:gd name="T9" fmla="*/ 32 h 659"/>
                <a:gd name="T10" fmla="*/ 661 w 661"/>
                <a:gd name="T11" fmla="*/ 51 h 659"/>
                <a:gd name="T12" fmla="*/ 661 w 661"/>
                <a:gd name="T13" fmla="*/ 609 h 659"/>
                <a:gd name="T14" fmla="*/ 657 w 661"/>
                <a:gd name="T15" fmla="*/ 628 h 659"/>
                <a:gd name="T16" fmla="*/ 645 w 661"/>
                <a:gd name="T17" fmla="*/ 644 h 659"/>
                <a:gd name="T18" fmla="*/ 629 w 661"/>
                <a:gd name="T19" fmla="*/ 655 h 659"/>
                <a:gd name="T20" fmla="*/ 609 w 661"/>
                <a:gd name="T21" fmla="*/ 659 h 659"/>
                <a:gd name="T22" fmla="*/ 52 w 661"/>
                <a:gd name="T23" fmla="*/ 659 h 659"/>
                <a:gd name="T24" fmla="*/ 31 w 661"/>
                <a:gd name="T25" fmla="*/ 655 h 659"/>
                <a:gd name="T26" fmla="*/ 16 w 661"/>
                <a:gd name="T27" fmla="*/ 644 h 659"/>
                <a:gd name="T28" fmla="*/ 4 w 661"/>
                <a:gd name="T29" fmla="*/ 628 h 659"/>
                <a:gd name="T30" fmla="*/ 0 w 661"/>
                <a:gd name="T31" fmla="*/ 609 h 659"/>
                <a:gd name="T32" fmla="*/ 0 w 661"/>
                <a:gd name="T33" fmla="*/ 51 h 659"/>
                <a:gd name="T34" fmla="*/ 4 w 661"/>
                <a:gd name="T35" fmla="*/ 32 h 659"/>
                <a:gd name="T36" fmla="*/ 16 w 661"/>
                <a:gd name="T37" fmla="*/ 15 h 659"/>
                <a:gd name="T38" fmla="*/ 31 w 661"/>
                <a:gd name="T39" fmla="*/ 5 h 659"/>
                <a:gd name="T40" fmla="*/ 52 w 661"/>
                <a:gd name="T41" fmla="*/ 0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61" h="659">
                  <a:moveTo>
                    <a:pt x="52" y="0"/>
                  </a:moveTo>
                  <a:lnTo>
                    <a:pt x="609" y="0"/>
                  </a:lnTo>
                  <a:lnTo>
                    <a:pt x="629" y="5"/>
                  </a:lnTo>
                  <a:lnTo>
                    <a:pt x="645" y="15"/>
                  </a:lnTo>
                  <a:lnTo>
                    <a:pt x="657" y="32"/>
                  </a:lnTo>
                  <a:lnTo>
                    <a:pt x="661" y="51"/>
                  </a:lnTo>
                  <a:lnTo>
                    <a:pt x="661" y="609"/>
                  </a:lnTo>
                  <a:lnTo>
                    <a:pt x="657" y="628"/>
                  </a:lnTo>
                  <a:lnTo>
                    <a:pt x="645" y="644"/>
                  </a:lnTo>
                  <a:lnTo>
                    <a:pt x="629" y="655"/>
                  </a:lnTo>
                  <a:lnTo>
                    <a:pt x="609" y="659"/>
                  </a:lnTo>
                  <a:lnTo>
                    <a:pt x="52" y="659"/>
                  </a:lnTo>
                  <a:lnTo>
                    <a:pt x="31" y="655"/>
                  </a:lnTo>
                  <a:lnTo>
                    <a:pt x="16" y="644"/>
                  </a:lnTo>
                  <a:lnTo>
                    <a:pt x="4" y="628"/>
                  </a:lnTo>
                  <a:lnTo>
                    <a:pt x="0" y="609"/>
                  </a:lnTo>
                  <a:lnTo>
                    <a:pt x="0" y="51"/>
                  </a:lnTo>
                  <a:lnTo>
                    <a:pt x="4" y="32"/>
                  </a:lnTo>
                  <a:lnTo>
                    <a:pt x="16" y="15"/>
                  </a:lnTo>
                  <a:lnTo>
                    <a:pt x="31" y="5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2" name="Freeform 998"/>
            <p:cNvSpPr>
              <a:spLocks/>
            </p:cNvSpPr>
            <p:nvPr/>
          </p:nvSpPr>
          <p:spPr bwMode="auto">
            <a:xfrm>
              <a:off x="-2772" y="2220"/>
              <a:ext cx="329" cy="329"/>
            </a:xfrm>
            <a:custGeom>
              <a:avLst/>
              <a:gdLst>
                <a:gd name="T0" fmla="*/ 51 w 660"/>
                <a:gd name="T1" fmla="*/ 0 h 659"/>
                <a:gd name="T2" fmla="*/ 609 w 660"/>
                <a:gd name="T3" fmla="*/ 0 h 659"/>
                <a:gd name="T4" fmla="*/ 629 w 660"/>
                <a:gd name="T5" fmla="*/ 5 h 659"/>
                <a:gd name="T6" fmla="*/ 646 w 660"/>
                <a:gd name="T7" fmla="*/ 16 h 659"/>
                <a:gd name="T8" fmla="*/ 657 w 660"/>
                <a:gd name="T9" fmla="*/ 31 h 659"/>
                <a:gd name="T10" fmla="*/ 660 w 660"/>
                <a:gd name="T11" fmla="*/ 51 h 659"/>
                <a:gd name="T12" fmla="*/ 660 w 660"/>
                <a:gd name="T13" fmla="*/ 608 h 659"/>
                <a:gd name="T14" fmla="*/ 657 w 660"/>
                <a:gd name="T15" fmla="*/ 628 h 659"/>
                <a:gd name="T16" fmla="*/ 646 w 660"/>
                <a:gd name="T17" fmla="*/ 644 h 659"/>
                <a:gd name="T18" fmla="*/ 629 w 660"/>
                <a:gd name="T19" fmla="*/ 655 h 659"/>
                <a:gd name="T20" fmla="*/ 609 w 660"/>
                <a:gd name="T21" fmla="*/ 659 h 659"/>
                <a:gd name="T22" fmla="*/ 51 w 660"/>
                <a:gd name="T23" fmla="*/ 659 h 659"/>
                <a:gd name="T24" fmla="*/ 31 w 660"/>
                <a:gd name="T25" fmla="*/ 655 h 659"/>
                <a:gd name="T26" fmla="*/ 16 w 660"/>
                <a:gd name="T27" fmla="*/ 644 h 659"/>
                <a:gd name="T28" fmla="*/ 4 w 660"/>
                <a:gd name="T29" fmla="*/ 628 h 659"/>
                <a:gd name="T30" fmla="*/ 0 w 660"/>
                <a:gd name="T31" fmla="*/ 608 h 659"/>
                <a:gd name="T32" fmla="*/ 0 w 660"/>
                <a:gd name="T33" fmla="*/ 51 h 659"/>
                <a:gd name="T34" fmla="*/ 4 w 660"/>
                <a:gd name="T35" fmla="*/ 31 h 659"/>
                <a:gd name="T36" fmla="*/ 16 w 660"/>
                <a:gd name="T37" fmla="*/ 16 h 659"/>
                <a:gd name="T38" fmla="*/ 31 w 660"/>
                <a:gd name="T39" fmla="*/ 5 h 659"/>
                <a:gd name="T40" fmla="*/ 51 w 660"/>
                <a:gd name="T41" fmla="*/ 0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60" h="659">
                  <a:moveTo>
                    <a:pt x="51" y="0"/>
                  </a:moveTo>
                  <a:lnTo>
                    <a:pt x="609" y="0"/>
                  </a:lnTo>
                  <a:lnTo>
                    <a:pt x="629" y="5"/>
                  </a:lnTo>
                  <a:lnTo>
                    <a:pt x="646" y="16"/>
                  </a:lnTo>
                  <a:lnTo>
                    <a:pt x="657" y="31"/>
                  </a:lnTo>
                  <a:lnTo>
                    <a:pt x="660" y="51"/>
                  </a:lnTo>
                  <a:lnTo>
                    <a:pt x="660" y="608"/>
                  </a:lnTo>
                  <a:lnTo>
                    <a:pt x="657" y="628"/>
                  </a:lnTo>
                  <a:lnTo>
                    <a:pt x="646" y="644"/>
                  </a:lnTo>
                  <a:lnTo>
                    <a:pt x="629" y="655"/>
                  </a:lnTo>
                  <a:lnTo>
                    <a:pt x="609" y="659"/>
                  </a:lnTo>
                  <a:lnTo>
                    <a:pt x="51" y="659"/>
                  </a:lnTo>
                  <a:lnTo>
                    <a:pt x="31" y="655"/>
                  </a:lnTo>
                  <a:lnTo>
                    <a:pt x="16" y="644"/>
                  </a:lnTo>
                  <a:lnTo>
                    <a:pt x="4" y="628"/>
                  </a:lnTo>
                  <a:lnTo>
                    <a:pt x="0" y="608"/>
                  </a:lnTo>
                  <a:lnTo>
                    <a:pt x="0" y="51"/>
                  </a:lnTo>
                  <a:lnTo>
                    <a:pt x="4" y="31"/>
                  </a:lnTo>
                  <a:lnTo>
                    <a:pt x="16" y="16"/>
                  </a:lnTo>
                  <a:lnTo>
                    <a:pt x="31" y="5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3" name="Freeform 999"/>
            <p:cNvSpPr>
              <a:spLocks/>
            </p:cNvSpPr>
            <p:nvPr/>
          </p:nvSpPr>
          <p:spPr bwMode="auto">
            <a:xfrm>
              <a:off x="-2324" y="2220"/>
              <a:ext cx="330" cy="329"/>
            </a:xfrm>
            <a:custGeom>
              <a:avLst/>
              <a:gdLst>
                <a:gd name="T0" fmla="*/ 52 w 660"/>
                <a:gd name="T1" fmla="*/ 0 h 659"/>
                <a:gd name="T2" fmla="*/ 609 w 660"/>
                <a:gd name="T3" fmla="*/ 0 h 659"/>
                <a:gd name="T4" fmla="*/ 629 w 660"/>
                <a:gd name="T5" fmla="*/ 5 h 659"/>
                <a:gd name="T6" fmla="*/ 646 w 660"/>
                <a:gd name="T7" fmla="*/ 16 h 659"/>
                <a:gd name="T8" fmla="*/ 657 w 660"/>
                <a:gd name="T9" fmla="*/ 31 h 659"/>
                <a:gd name="T10" fmla="*/ 660 w 660"/>
                <a:gd name="T11" fmla="*/ 51 h 659"/>
                <a:gd name="T12" fmla="*/ 660 w 660"/>
                <a:gd name="T13" fmla="*/ 608 h 659"/>
                <a:gd name="T14" fmla="*/ 657 w 660"/>
                <a:gd name="T15" fmla="*/ 628 h 659"/>
                <a:gd name="T16" fmla="*/ 646 w 660"/>
                <a:gd name="T17" fmla="*/ 644 h 659"/>
                <a:gd name="T18" fmla="*/ 629 w 660"/>
                <a:gd name="T19" fmla="*/ 655 h 659"/>
                <a:gd name="T20" fmla="*/ 609 w 660"/>
                <a:gd name="T21" fmla="*/ 659 h 659"/>
                <a:gd name="T22" fmla="*/ 52 w 660"/>
                <a:gd name="T23" fmla="*/ 659 h 659"/>
                <a:gd name="T24" fmla="*/ 31 w 660"/>
                <a:gd name="T25" fmla="*/ 655 h 659"/>
                <a:gd name="T26" fmla="*/ 16 w 660"/>
                <a:gd name="T27" fmla="*/ 644 h 659"/>
                <a:gd name="T28" fmla="*/ 4 w 660"/>
                <a:gd name="T29" fmla="*/ 628 h 659"/>
                <a:gd name="T30" fmla="*/ 0 w 660"/>
                <a:gd name="T31" fmla="*/ 608 h 659"/>
                <a:gd name="T32" fmla="*/ 0 w 660"/>
                <a:gd name="T33" fmla="*/ 51 h 659"/>
                <a:gd name="T34" fmla="*/ 4 w 660"/>
                <a:gd name="T35" fmla="*/ 31 h 659"/>
                <a:gd name="T36" fmla="*/ 16 w 660"/>
                <a:gd name="T37" fmla="*/ 16 h 659"/>
                <a:gd name="T38" fmla="*/ 31 w 660"/>
                <a:gd name="T39" fmla="*/ 5 h 659"/>
                <a:gd name="T40" fmla="*/ 52 w 660"/>
                <a:gd name="T41" fmla="*/ 0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60" h="659">
                  <a:moveTo>
                    <a:pt x="52" y="0"/>
                  </a:moveTo>
                  <a:lnTo>
                    <a:pt x="609" y="0"/>
                  </a:lnTo>
                  <a:lnTo>
                    <a:pt x="629" y="5"/>
                  </a:lnTo>
                  <a:lnTo>
                    <a:pt x="646" y="16"/>
                  </a:lnTo>
                  <a:lnTo>
                    <a:pt x="657" y="31"/>
                  </a:lnTo>
                  <a:lnTo>
                    <a:pt x="660" y="51"/>
                  </a:lnTo>
                  <a:lnTo>
                    <a:pt x="660" y="608"/>
                  </a:lnTo>
                  <a:lnTo>
                    <a:pt x="657" y="628"/>
                  </a:lnTo>
                  <a:lnTo>
                    <a:pt x="646" y="644"/>
                  </a:lnTo>
                  <a:lnTo>
                    <a:pt x="629" y="655"/>
                  </a:lnTo>
                  <a:lnTo>
                    <a:pt x="609" y="659"/>
                  </a:lnTo>
                  <a:lnTo>
                    <a:pt x="52" y="659"/>
                  </a:lnTo>
                  <a:lnTo>
                    <a:pt x="31" y="655"/>
                  </a:lnTo>
                  <a:lnTo>
                    <a:pt x="16" y="644"/>
                  </a:lnTo>
                  <a:lnTo>
                    <a:pt x="4" y="628"/>
                  </a:lnTo>
                  <a:lnTo>
                    <a:pt x="0" y="608"/>
                  </a:lnTo>
                  <a:lnTo>
                    <a:pt x="0" y="51"/>
                  </a:lnTo>
                  <a:lnTo>
                    <a:pt x="4" y="31"/>
                  </a:lnTo>
                  <a:lnTo>
                    <a:pt x="16" y="16"/>
                  </a:lnTo>
                  <a:lnTo>
                    <a:pt x="31" y="5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4" name="Freeform 1000"/>
            <p:cNvSpPr>
              <a:spLocks/>
            </p:cNvSpPr>
            <p:nvPr/>
          </p:nvSpPr>
          <p:spPr bwMode="auto">
            <a:xfrm>
              <a:off x="-1876" y="2220"/>
              <a:ext cx="331" cy="329"/>
            </a:xfrm>
            <a:custGeom>
              <a:avLst/>
              <a:gdLst>
                <a:gd name="T0" fmla="*/ 52 w 661"/>
                <a:gd name="T1" fmla="*/ 0 h 659"/>
                <a:gd name="T2" fmla="*/ 609 w 661"/>
                <a:gd name="T3" fmla="*/ 0 h 659"/>
                <a:gd name="T4" fmla="*/ 629 w 661"/>
                <a:gd name="T5" fmla="*/ 5 h 659"/>
                <a:gd name="T6" fmla="*/ 645 w 661"/>
                <a:gd name="T7" fmla="*/ 16 h 659"/>
                <a:gd name="T8" fmla="*/ 657 w 661"/>
                <a:gd name="T9" fmla="*/ 31 h 659"/>
                <a:gd name="T10" fmla="*/ 661 w 661"/>
                <a:gd name="T11" fmla="*/ 51 h 659"/>
                <a:gd name="T12" fmla="*/ 661 w 661"/>
                <a:gd name="T13" fmla="*/ 608 h 659"/>
                <a:gd name="T14" fmla="*/ 657 w 661"/>
                <a:gd name="T15" fmla="*/ 628 h 659"/>
                <a:gd name="T16" fmla="*/ 645 w 661"/>
                <a:gd name="T17" fmla="*/ 644 h 659"/>
                <a:gd name="T18" fmla="*/ 629 w 661"/>
                <a:gd name="T19" fmla="*/ 655 h 659"/>
                <a:gd name="T20" fmla="*/ 609 w 661"/>
                <a:gd name="T21" fmla="*/ 659 h 659"/>
                <a:gd name="T22" fmla="*/ 52 w 661"/>
                <a:gd name="T23" fmla="*/ 659 h 659"/>
                <a:gd name="T24" fmla="*/ 31 w 661"/>
                <a:gd name="T25" fmla="*/ 655 h 659"/>
                <a:gd name="T26" fmla="*/ 16 w 661"/>
                <a:gd name="T27" fmla="*/ 644 h 659"/>
                <a:gd name="T28" fmla="*/ 4 w 661"/>
                <a:gd name="T29" fmla="*/ 628 h 659"/>
                <a:gd name="T30" fmla="*/ 0 w 661"/>
                <a:gd name="T31" fmla="*/ 608 h 659"/>
                <a:gd name="T32" fmla="*/ 0 w 661"/>
                <a:gd name="T33" fmla="*/ 51 h 659"/>
                <a:gd name="T34" fmla="*/ 4 w 661"/>
                <a:gd name="T35" fmla="*/ 31 h 659"/>
                <a:gd name="T36" fmla="*/ 16 w 661"/>
                <a:gd name="T37" fmla="*/ 16 h 659"/>
                <a:gd name="T38" fmla="*/ 31 w 661"/>
                <a:gd name="T39" fmla="*/ 5 h 659"/>
                <a:gd name="T40" fmla="*/ 52 w 661"/>
                <a:gd name="T41" fmla="*/ 0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61" h="659">
                  <a:moveTo>
                    <a:pt x="52" y="0"/>
                  </a:moveTo>
                  <a:lnTo>
                    <a:pt x="609" y="0"/>
                  </a:lnTo>
                  <a:lnTo>
                    <a:pt x="629" y="5"/>
                  </a:lnTo>
                  <a:lnTo>
                    <a:pt x="645" y="16"/>
                  </a:lnTo>
                  <a:lnTo>
                    <a:pt x="657" y="31"/>
                  </a:lnTo>
                  <a:lnTo>
                    <a:pt x="661" y="51"/>
                  </a:lnTo>
                  <a:lnTo>
                    <a:pt x="661" y="608"/>
                  </a:lnTo>
                  <a:lnTo>
                    <a:pt x="657" y="628"/>
                  </a:lnTo>
                  <a:lnTo>
                    <a:pt x="645" y="644"/>
                  </a:lnTo>
                  <a:lnTo>
                    <a:pt x="629" y="655"/>
                  </a:lnTo>
                  <a:lnTo>
                    <a:pt x="609" y="659"/>
                  </a:lnTo>
                  <a:lnTo>
                    <a:pt x="52" y="659"/>
                  </a:lnTo>
                  <a:lnTo>
                    <a:pt x="31" y="655"/>
                  </a:lnTo>
                  <a:lnTo>
                    <a:pt x="16" y="644"/>
                  </a:lnTo>
                  <a:lnTo>
                    <a:pt x="4" y="628"/>
                  </a:lnTo>
                  <a:lnTo>
                    <a:pt x="0" y="608"/>
                  </a:lnTo>
                  <a:lnTo>
                    <a:pt x="0" y="51"/>
                  </a:lnTo>
                  <a:lnTo>
                    <a:pt x="4" y="31"/>
                  </a:lnTo>
                  <a:lnTo>
                    <a:pt x="16" y="16"/>
                  </a:lnTo>
                  <a:lnTo>
                    <a:pt x="31" y="5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748" name="Freeform 1005"/>
          <p:cNvSpPr>
            <a:spLocks noEditPoints="1"/>
          </p:cNvSpPr>
          <p:nvPr/>
        </p:nvSpPr>
        <p:spPr bwMode="auto">
          <a:xfrm>
            <a:off x="5427946" y="2767130"/>
            <a:ext cx="255239" cy="254895"/>
          </a:xfrm>
          <a:custGeom>
            <a:avLst/>
            <a:gdLst>
              <a:gd name="T0" fmla="*/ 1466 w 4446"/>
              <a:gd name="T1" fmla="*/ 1188 h 4440"/>
              <a:gd name="T2" fmla="*/ 978 w 4446"/>
              <a:gd name="T3" fmla="*/ 1913 h 4440"/>
              <a:gd name="T4" fmla="*/ 1084 w 4446"/>
              <a:gd name="T5" fmla="*/ 2808 h 4440"/>
              <a:gd name="T6" fmla="*/ 1724 w 4446"/>
              <a:gd name="T7" fmla="*/ 3399 h 4440"/>
              <a:gd name="T8" fmla="*/ 2589 w 4446"/>
              <a:gd name="T9" fmla="*/ 3447 h 4440"/>
              <a:gd name="T10" fmla="*/ 2039 w 4446"/>
              <a:gd name="T11" fmla="*/ 2795 h 4440"/>
              <a:gd name="T12" fmla="*/ 1483 w 4446"/>
              <a:gd name="T13" fmla="*/ 2565 h 4440"/>
              <a:gd name="T14" fmla="*/ 1254 w 4446"/>
              <a:gd name="T15" fmla="*/ 1953 h 4440"/>
              <a:gd name="T16" fmla="*/ 1393 w 4446"/>
              <a:gd name="T17" fmla="*/ 1742 h 4440"/>
              <a:gd name="T18" fmla="*/ 1523 w 4446"/>
              <a:gd name="T19" fmla="*/ 1860 h 4440"/>
              <a:gd name="T20" fmla="*/ 1753 w 4446"/>
              <a:gd name="T21" fmla="*/ 2089 h 4440"/>
              <a:gd name="T22" fmla="*/ 1842 w 4446"/>
              <a:gd name="T23" fmla="*/ 2144 h 4440"/>
              <a:gd name="T24" fmla="*/ 2127 w 4446"/>
              <a:gd name="T25" fmla="*/ 2091 h 4440"/>
              <a:gd name="T26" fmla="*/ 2173 w 4446"/>
              <a:gd name="T27" fmla="*/ 1811 h 4440"/>
              <a:gd name="T28" fmla="*/ 2054 w 4446"/>
              <a:gd name="T29" fmla="*/ 1661 h 4440"/>
              <a:gd name="T30" fmla="*/ 1830 w 4446"/>
              <a:gd name="T31" fmla="*/ 1435 h 4440"/>
              <a:gd name="T32" fmla="*/ 1779 w 4446"/>
              <a:gd name="T33" fmla="*/ 1293 h 4440"/>
              <a:gd name="T34" fmla="*/ 2268 w 4446"/>
              <a:gd name="T35" fmla="*/ 1259 h 4440"/>
              <a:gd name="T36" fmla="*/ 2751 w 4446"/>
              <a:gd name="T37" fmla="*/ 1679 h 4440"/>
              <a:gd name="T38" fmla="*/ 2762 w 4446"/>
              <a:gd name="T39" fmla="*/ 2316 h 4440"/>
              <a:gd name="T40" fmla="*/ 3500 w 4446"/>
              <a:gd name="T41" fmla="*/ 2116 h 4440"/>
              <a:gd name="T42" fmla="*/ 3129 w 4446"/>
              <a:gd name="T43" fmla="*/ 1315 h 4440"/>
              <a:gd name="T44" fmla="*/ 2327 w 4446"/>
              <a:gd name="T45" fmla="*/ 944 h 4440"/>
              <a:gd name="T46" fmla="*/ 2582 w 4446"/>
              <a:gd name="T47" fmla="*/ 92 h 4440"/>
              <a:gd name="T48" fmla="*/ 2713 w 4446"/>
              <a:gd name="T49" fmla="*/ 499 h 4440"/>
              <a:gd name="T50" fmla="*/ 3160 w 4446"/>
              <a:gd name="T51" fmla="*/ 653 h 4440"/>
              <a:gd name="T52" fmla="*/ 3514 w 4446"/>
              <a:gd name="T53" fmla="*/ 464 h 4440"/>
              <a:gd name="T54" fmla="*/ 3981 w 4446"/>
              <a:gd name="T55" fmla="*/ 867 h 4440"/>
              <a:gd name="T56" fmla="*/ 3851 w 4446"/>
              <a:gd name="T57" fmla="*/ 1140 h 4440"/>
              <a:gd name="T58" fmla="*/ 3854 w 4446"/>
              <a:gd name="T59" fmla="*/ 1614 h 4440"/>
              <a:gd name="T60" fmla="*/ 4289 w 4446"/>
              <a:gd name="T61" fmla="*/ 1864 h 4440"/>
              <a:gd name="T62" fmla="*/ 4446 w 4446"/>
              <a:gd name="T63" fmla="*/ 2227 h 4440"/>
              <a:gd name="T64" fmla="*/ 4301 w 4446"/>
              <a:gd name="T65" fmla="*/ 2588 h 4440"/>
              <a:gd name="T66" fmla="*/ 3876 w 4446"/>
              <a:gd name="T67" fmla="*/ 2787 h 4440"/>
              <a:gd name="T68" fmla="*/ 3817 w 4446"/>
              <a:gd name="T69" fmla="*/ 3261 h 4440"/>
              <a:gd name="T70" fmla="*/ 3980 w 4446"/>
              <a:gd name="T71" fmla="*/ 3562 h 4440"/>
              <a:gd name="T72" fmla="*/ 3523 w 4446"/>
              <a:gd name="T73" fmla="*/ 3991 h 4440"/>
              <a:gd name="T74" fmla="*/ 3200 w 4446"/>
              <a:gd name="T75" fmla="*/ 3813 h 4440"/>
              <a:gd name="T76" fmla="*/ 2728 w 4446"/>
              <a:gd name="T77" fmla="*/ 3923 h 4440"/>
              <a:gd name="T78" fmla="*/ 2564 w 4446"/>
              <a:gd name="T79" fmla="*/ 4352 h 4440"/>
              <a:gd name="T80" fmla="*/ 1964 w 4446"/>
              <a:gd name="T81" fmla="*/ 4425 h 4440"/>
              <a:gd name="T82" fmla="*/ 1849 w 4446"/>
              <a:gd name="T83" fmla="*/ 4184 h 4440"/>
              <a:gd name="T84" fmla="*/ 1554 w 4446"/>
              <a:gd name="T85" fmla="*/ 3813 h 4440"/>
              <a:gd name="T86" fmla="*/ 1082 w 4446"/>
              <a:gd name="T87" fmla="*/ 3867 h 4440"/>
              <a:gd name="T88" fmla="*/ 830 w 4446"/>
              <a:gd name="T89" fmla="*/ 3951 h 4440"/>
              <a:gd name="T90" fmla="*/ 462 w 4446"/>
              <a:gd name="T91" fmla="*/ 3472 h 4440"/>
              <a:gd name="T92" fmla="*/ 653 w 4446"/>
              <a:gd name="T93" fmla="*/ 3094 h 4440"/>
              <a:gd name="T94" fmla="*/ 432 w 4446"/>
              <a:gd name="T95" fmla="*/ 2655 h 4440"/>
              <a:gd name="T96" fmla="*/ 54 w 4446"/>
              <a:gd name="T97" fmla="*/ 2536 h 4440"/>
              <a:gd name="T98" fmla="*/ 31 w 4446"/>
              <a:gd name="T99" fmla="*/ 1911 h 4440"/>
              <a:gd name="T100" fmla="*/ 385 w 4446"/>
              <a:gd name="T101" fmla="*/ 1800 h 4440"/>
              <a:gd name="T102" fmla="*/ 664 w 4446"/>
              <a:gd name="T103" fmla="*/ 1392 h 4440"/>
              <a:gd name="T104" fmla="*/ 485 w 4446"/>
              <a:gd name="T105" fmla="*/ 978 h 4440"/>
              <a:gd name="T106" fmla="*/ 752 w 4446"/>
              <a:gd name="T107" fmla="*/ 556 h 4440"/>
              <a:gd name="T108" fmla="*/ 1055 w 4446"/>
              <a:gd name="T109" fmla="*/ 526 h 4440"/>
              <a:gd name="T110" fmla="*/ 1516 w 4446"/>
              <a:gd name="T111" fmla="*/ 632 h 4440"/>
              <a:gd name="T112" fmla="*/ 1860 w 4446"/>
              <a:gd name="T113" fmla="*/ 261 h 4440"/>
              <a:gd name="T114" fmla="*/ 2106 w 4446"/>
              <a:gd name="T115" fmla="*/ 4 h 44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446" h="4440">
                <a:moveTo>
                  <a:pt x="2222" y="940"/>
                </a:moveTo>
                <a:lnTo>
                  <a:pt x="2117" y="944"/>
                </a:lnTo>
                <a:lnTo>
                  <a:pt x="2014" y="958"/>
                </a:lnTo>
                <a:lnTo>
                  <a:pt x="1915" y="978"/>
                </a:lnTo>
                <a:lnTo>
                  <a:pt x="1818" y="1005"/>
                </a:lnTo>
                <a:lnTo>
                  <a:pt x="1724" y="1042"/>
                </a:lnTo>
                <a:lnTo>
                  <a:pt x="1634" y="1084"/>
                </a:lnTo>
                <a:lnTo>
                  <a:pt x="1548" y="1132"/>
                </a:lnTo>
                <a:lnTo>
                  <a:pt x="1466" y="1188"/>
                </a:lnTo>
                <a:lnTo>
                  <a:pt x="1389" y="1249"/>
                </a:lnTo>
                <a:lnTo>
                  <a:pt x="1317" y="1315"/>
                </a:lnTo>
                <a:lnTo>
                  <a:pt x="1250" y="1388"/>
                </a:lnTo>
                <a:lnTo>
                  <a:pt x="1188" y="1465"/>
                </a:lnTo>
                <a:lnTo>
                  <a:pt x="1134" y="1546"/>
                </a:lnTo>
                <a:lnTo>
                  <a:pt x="1084" y="1633"/>
                </a:lnTo>
                <a:lnTo>
                  <a:pt x="1042" y="1722"/>
                </a:lnTo>
                <a:lnTo>
                  <a:pt x="1007" y="1815"/>
                </a:lnTo>
                <a:lnTo>
                  <a:pt x="978" y="1913"/>
                </a:lnTo>
                <a:lnTo>
                  <a:pt x="958" y="2013"/>
                </a:lnTo>
                <a:lnTo>
                  <a:pt x="946" y="2116"/>
                </a:lnTo>
                <a:lnTo>
                  <a:pt x="941" y="2220"/>
                </a:lnTo>
                <a:lnTo>
                  <a:pt x="946" y="2325"/>
                </a:lnTo>
                <a:lnTo>
                  <a:pt x="958" y="2428"/>
                </a:lnTo>
                <a:lnTo>
                  <a:pt x="978" y="2528"/>
                </a:lnTo>
                <a:lnTo>
                  <a:pt x="1007" y="2624"/>
                </a:lnTo>
                <a:lnTo>
                  <a:pt x="1042" y="2719"/>
                </a:lnTo>
                <a:lnTo>
                  <a:pt x="1084" y="2808"/>
                </a:lnTo>
                <a:lnTo>
                  <a:pt x="1134" y="2895"/>
                </a:lnTo>
                <a:lnTo>
                  <a:pt x="1188" y="2976"/>
                </a:lnTo>
                <a:lnTo>
                  <a:pt x="1250" y="3053"/>
                </a:lnTo>
                <a:lnTo>
                  <a:pt x="1317" y="3125"/>
                </a:lnTo>
                <a:lnTo>
                  <a:pt x="1389" y="3192"/>
                </a:lnTo>
                <a:lnTo>
                  <a:pt x="1466" y="3253"/>
                </a:lnTo>
                <a:lnTo>
                  <a:pt x="1548" y="3309"/>
                </a:lnTo>
                <a:lnTo>
                  <a:pt x="1634" y="3357"/>
                </a:lnTo>
                <a:lnTo>
                  <a:pt x="1724" y="3399"/>
                </a:lnTo>
                <a:lnTo>
                  <a:pt x="1818" y="3435"/>
                </a:lnTo>
                <a:lnTo>
                  <a:pt x="1915" y="3463"/>
                </a:lnTo>
                <a:lnTo>
                  <a:pt x="2014" y="3483"/>
                </a:lnTo>
                <a:lnTo>
                  <a:pt x="2117" y="3495"/>
                </a:lnTo>
                <a:lnTo>
                  <a:pt x="2222" y="3500"/>
                </a:lnTo>
                <a:lnTo>
                  <a:pt x="2318" y="3497"/>
                </a:lnTo>
                <a:lnTo>
                  <a:pt x="2410" y="3486"/>
                </a:lnTo>
                <a:lnTo>
                  <a:pt x="2501" y="3470"/>
                </a:lnTo>
                <a:lnTo>
                  <a:pt x="2589" y="3447"/>
                </a:lnTo>
                <a:lnTo>
                  <a:pt x="2674" y="3418"/>
                </a:lnTo>
                <a:lnTo>
                  <a:pt x="2757" y="3383"/>
                </a:lnTo>
                <a:lnTo>
                  <a:pt x="2837" y="3344"/>
                </a:lnTo>
                <a:lnTo>
                  <a:pt x="2913" y="3299"/>
                </a:lnTo>
                <a:lnTo>
                  <a:pt x="2345" y="2733"/>
                </a:lnTo>
                <a:lnTo>
                  <a:pt x="2272" y="2760"/>
                </a:lnTo>
                <a:lnTo>
                  <a:pt x="2196" y="2779"/>
                </a:lnTo>
                <a:lnTo>
                  <a:pt x="2119" y="2791"/>
                </a:lnTo>
                <a:lnTo>
                  <a:pt x="2039" y="2795"/>
                </a:lnTo>
                <a:lnTo>
                  <a:pt x="1968" y="2791"/>
                </a:lnTo>
                <a:lnTo>
                  <a:pt x="1901" y="2783"/>
                </a:lnTo>
                <a:lnTo>
                  <a:pt x="1834" y="2768"/>
                </a:lnTo>
                <a:lnTo>
                  <a:pt x="1769" y="2747"/>
                </a:lnTo>
                <a:lnTo>
                  <a:pt x="1707" y="2722"/>
                </a:lnTo>
                <a:lnTo>
                  <a:pt x="1646" y="2689"/>
                </a:lnTo>
                <a:lnTo>
                  <a:pt x="1589" y="2653"/>
                </a:lnTo>
                <a:lnTo>
                  <a:pt x="1533" y="2611"/>
                </a:lnTo>
                <a:lnTo>
                  <a:pt x="1483" y="2565"/>
                </a:lnTo>
                <a:lnTo>
                  <a:pt x="1432" y="2508"/>
                </a:lnTo>
                <a:lnTo>
                  <a:pt x="1387" y="2447"/>
                </a:lnTo>
                <a:lnTo>
                  <a:pt x="1348" y="2384"/>
                </a:lnTo>
                <a:lnTo>
                  <a:pt x="1315" y="2317"/>
                </a:lnTo>
                <a:lnTo>
                  <a:pt x="1290" y="2247"/>
                </a:lnTo>
                <a:lnTo>
                  <a:pt x="1271" y="2175"/>
                </a:lnTo>
                <a:lnTo>
                  <a:pt x="1258" y="2102"/>
                </a:lnTo>
                <a:lnTo>
                  <a:pt x="1253" y="2028"/>
                </a:lnTo>
                <a:lnTo>
                  <a:pt x="1254" y="1953"/>
                </a:lnTo>
                <a:lnTo>
                  <a:pt x="1264" y="1879"/>
                </a:lnTo>
                <a:lnTo>
                  <a:pt x="1280" y="1805"/>
                </a:lnTo>
                <a:lnTo>
                  <a:pt x="1290" y="1782"/>
                </a:lnTo>
                <a:lnTo>
                  <a:pt x="1303" y="1764"/>
                </a:lnTo>
                <a:lnTo>
                  <a:pt x="1321" y="1749"/>
                </a:lnTo>
                <a:lnTo>
                  <a:pt x="1341" y="1741"/>
                </a:lnTo>
                <a:lnTo>
                  <a:pt x="1363" y="1737"/>
                </a:lnTo>
                <a:lnTo>
                  <a:pt x="1376" y="1738"/>
                </a:lnTo>
                <a:lnTo>
                  <a:pt x="1393" y="1742"/>
                </a:lnTo>
                <a:lnTo>
                  <a:pt x="1410" y="1752"/>
                </a:lnTo>
                <a:lnTo>
                  <a:pt x="1428" y="1767"/>
                </a:lnTo>
                <a:lnTo>
                  <a:pt x="1431" y="1768"/>
                </a:lnTo>
                <a:lnTo>
                  <a:pt x="1437" y="1775"/>
                </a:lnTo>
                <a:lnTo>
                  <a:pt x="1448" y="1786"/>
                </a:lnTo>
                <a:lnTo>
                  <a:pt x="1462" y="1800"/>
                </a:lnTo>
                <a:lnTo>
                  <a:pt x="1479" y="1818"/>
                </a:lnTo>
                <a:lnTo>
                  <a:pt x="1500" y="1838"/>
                </a:lnTo>
                <a:lnTo>
                  <a:pt x="1523" y="1860"/>
                </a:lnTo>
                <a:lnTo>
                  <a:pt x="1547" y="1884"/>
                </a:lnTo>
                <a:lnTo>
                  <a:pt x="1573" y="1910"/>
                </a:lnTo>
                <a:lnTo>
                  <a:pt x="1600" y="1937"/>
                </a:lnTo>
                <a:lnTo>
                  <a:pt x="1627" y="1963"/>
                </a:lnTo>
                <a:lnTo>
                  <a:pt x="1653" y="1990"/>
                </a:lnTo>
                <a:lnTo>
                  <a:pt x="1680" y="2017"/>
                </a:lnTo>
                <a:lnTo>
                  <a:pt x="1706" y="2043"/>
                </a:lnTo>
                <a:lnTo>
                  <a:pt x="1730" y="2066"/>
                </a:lnTo>
                <a:lnTo>
                  <a:pt x="1753" y="2089"/>
                </a:lnTo>
                <a:lnTo>
                  <a:pt x="1773" y="2109"/>
                </a:lnTo>
                <a:lnTo>
                  <a:pt x="1791" y="2126"/>
                </a:lnTo>
                <a:lnTo>
                  <a:pt x="1806" y="2137"/>
                </a:lnTo>
                <a:lnTo>
                  <a:pt x="1821" y="2143"/>
                </a:lnTo>
                <a:lnTo>
                  <a:pt x="1833" y="2144"/>
                </a:lnTo>
                <a:lnTo>
                  <a:pt x="1836" y="2144"/>
                </a:lnTo>
                <a:lnTo>
                  <a:pt x="1837" y="2144"/>
                </a:lnTo>
                <a:lnTo>
                  <a:pt x="1842" y="2143"/>
                </a:lnTo>
                <a:lnTo>
                  <a:pt x="1842" y="2144"/>
                </a:lnTo>
                <a:lnTo>
                  <a:pt x="1887" y="2139"/>
                </a:lnTo>
                <a:lnTo>
                  <a:pt x="1933" y="2133"/>
                </a:lnTo>
                <a:lnTo>
                  <a:pt x="1979" y="2128"/>
                </a:lnTo>
                <a:lnTo>
                  <a:pt x="2021" y="2121"/>
                </a:lnTo>
                <a:lnTo>
                  <a:pt x="2060" y="2114"/>
                </a:lnTo>
                <a:lnTo>
                  <a:pt x="2093" y="2108"/>
                </a:lnTo>
                <a:lnTo>
                  <a:pt x="2117" y="2101"/>
                </a:lnTo>
                <a:lnTo>
                  <a:pt x="2123" y="2094"/>
                </a:lnTo>
                <a:lnTo>
                  <a:pt x="2127" y="2091"/>
                </a:lnTo>
                <a:lnTo>
                  <a:pt x="2130" y="2089"/>
                </a:lnTo>
                <a:lnTo>
                  <a:pt x="2136" y="2064"/>
                </a:lnTo>
                <a:lnTo>
                  <a:pt x="2143" y="2032"/>
                </a:lnTo>
                <a:lnTo>
                  <a:pt x="2150" y="1995"/>
                </a:lnTo>
                <a:lnTo>
                  <a:pt x="2155" y="1952"/>
                </a:lnTo>
                <a:lnTo>
                  <a:pt x="2162" y="1907"/>
                </a:lnTo>
                <a:lnTo>
                  <a:pt x="2167" y="1863"/>
                </a:lnTo>
                <a:lnTo>
                  <a:pt x="2172" y="1818"/>
                </a:lnTo>
                <a:lnTo>
                  <a:pt x="2173" y="1811"/>
                </a:lnTo>
                <a:lnTo>
                  <a:pt x="2173" y="1803"/>
                </a:lnTo>
                <a:lnTo>
                  <a:pt x="2173" y="1792"/>
                </a:lnTo>
                <a:lnTo>
                  <a:pt x="2170" y="1780"/>
                </a:lnTo>
                <a:lnTo>
                  <a:pt x="2163" y="1771"/>
                </a:lnTo>
                <a:lnTo>
                  <a:pt x="2147" y="1753"/>
                </a:lnTo>
                <a:lnTo>
                  <a:pt x="2127" y="1734"/>
                </a:lnTo>
                <a:lnTo>
                  <a:pt x="2105" y="1711"/>
                </a:lnTo>
                <a:lnTo>
                  <a:pt x="2079" y="1687"/>
                </a:lnTo>
                <a:lnTo>
                  <a:pt x="2054" y="1661"/>
                </a:lnTo>
                <a:lnTo>
                  <a:pt x="2027" y="1633"/>
                </a:lnTo>
                <a:lnTo>
                  <a:pt x="1999" y="1606"/>
                </a:lnTo>
                <a:lnTo>
                  <a:pt x="1972" y="1577"/>
                </a:lnTo>
                <a:lnTo>
                  <a:pt x="1944" y="1550"/>
                </a:lnTo>
                <a:lnTo>
                  <a:pt x="1918" y="1525"/>
                </a:lnTo>
                <a:lnTo>
                  <a:pt x="1892" y="1499"/>
                </a:lnTo>
                <a:lnTo>
                  <a:pt x="1869" y="1476"/>
                </a:lnTo>
                <a:lnTo>
                  <a:pt x="1849" y="1454"/>
                </a:lnTo>
                <a:lnTo>
                  <a:pt x="1830" y="1435"/>
                </a:lnTo>
                <a:lnTo>
                  <a:pt x="1815" y="1420"/>
                </a:lnTo>
                <a:lnTo>
                  <a:pt x="1804" y="1410"/>
                </a:lnTo>
                <a:lnTo>
                  <a:pt x="1796" y="1401"/>
                </a:lnTo>
                <a:lnTo>
                  <a:pt x="1795" y="1400"/>
                </a:lnTo>
                <a:lnTo>
                  <a:pt x="1780" y="1381"/>
                </a:lnTo>
                <a:lnTo>
                  <a:pt x="1771" y="1359"/>
                </a:lnTo>
                <a:lnTo>
                  <a:pt x="1766" y="1338"/>
                </a:lnTo>
                <a:lnTo>
                  <a:pt x="1769" y="1315"/>
                </a:lnTo>
                <a:lnTo>
                  <a:pt x="1779" y="1293"/>
                </a:lnTo>
                <a:lnTo>
                  <a:pt x="1792" y="1276"/>
                </a:lnTo>
                <a:lnTo>
                  <a:pt x="1810" y="1262"/>
                </a:lnTo>
                <a:lnTo>
                  <a:pt x="1832" y="1253"/>
                </a:lnTo>
                <a:lnTo>
                  <a:pt x="1899" y="1238"/>
                </a:lnTo>
                <a:lnTo>
                  <a:pt x="1968" y="1228"/>
                </a:lnTo>
                <a:lnTo>
                  <a:pt x="2039" y="1226"/>
                </a:lnTo>
                <a:lnTo>
                  <a:pt x="2116" y="1228"/>
                </a:lnTo>
                <a:lnTo>
                  <a:pt x="2193" y="1240"/>
                </a:lnTo>
                <a:lnTo>
                  <a:pt x="2268" y="1259"/>
                </a:lnTo>
                <a:lnTo>
                  <a:pt x="2340" y="1285"/>
                </a:lnTo>
                <a:lnTo>
                  <a:pt x="2409" y="1318"/>
                </a:lnTo>
                <a:lnTo>
                  <a:pt x="2474" y="1357"/>
                </a:lnTo>
                <a:lnTo>
                  <a:pt x="2536" y="1403"/>
                </a:lnTo>
                <a:lnTo>
                  <a:pt x="2594" y="1454"/>
                </a:lnTo>
                <a:lnTo>
                  <a:pt x="2640" y="1506"/>
                </a:lnTo>
                <a:lnTo>
                  <a:pt x="2682" y="1561"/>
                </a:lnTo>
                <a:lnTo>
                  <a:pt x="2720" y="1618"/>
                </a:lnTo>
                <a:lnTo>
                  <a:pt x="2751" y="1679"/>
                </a:lnTo>
                <a:lnTo>
                  <a:pt x="2777" y="1741"/>
                </a:lnTo>
                <a:lnTo>
                  <a:pt x="2797" y="1806"/>
                </a:lnTo>
                <a:lnTo>
                  <a:pt x="2812" y="1872"/>
                </a:lnTo>
                <a:lnTo>
                  <a:pt x="2820" y="1940"/>
                </a:lnTo>
                <a:lnTo>
                  <a:pt x="2824" y="2010"/>
                </a:lnTo>
                <a:lnTo>
                  <a:pt x="2820" y="2089"/>
                </a:lnTo>
                <a:lnTo>
                  <a:pt x="2808" y="2167"/>
                </a:lnTo>
                <a:lnTo>
                  <a:pt x="2789" y="2243"/>
                </a:lnTo>
                <a:lnTo>
                  <a:pt x="2762" y="2316"/>
                </a:lnTo>
                <a:lnTo>
                  <a:pt x="3323" y="2876"/>
                </a:lnTo>
                <a:lnTo>
                  <a:pt x="3369" y="2792"/>
                </a:lnTo>
                <a:lnTo>
                  <a:pt x="3410" y="2704"/>
                </a:lnTo>
                <a:lnTo>
                  <a:pt x="3442" y="2613"/>
                </a:lnTo>
                <a:lnTo>
                  <a:pt x="3469" y="2519"/>
                </a:lnTo>
                <a:lnTo>
                  <a:pt x="3488" y="2421"/>
                </a:lnTo>
                <a:lnTo>
                  <a:pt x="3500" y="2323"/>
                </a:lnTo>
                <a:lnTo>
                  <a:pt x="3505" y="2220"/>
                </a:lnTo>
                <a:lnTo>
                  <a:pt x="3500" y="2116"/>
                </a:lnTo>
                <a:lnTo>
                  <a:pt x="3488" y="2013"/>
                </a:lnTo>
                <a:lnTo>
                  <a:pt x="3467" y="1913"/>
                </a:lnTo>
                <a:lnTo>
                  <a:pt x="3439" y="1815"/>
                </a:lnTo>
                <a:lnTo>
                  <a:pt x="3404" y="1722"/>
                </a:lnTo>
                <a:lnTo>
                  <a:pt x="3361" y="1633"/>
                </a:lnTo>
                <a:lnTo>
                  <a:pt x="3312" y="1546"/>
                </a:lnTo>
                <a:lnTo>
                  <a:pt x="3257" y="1465"/>
                </a:lnTo>
                <a:lnTo>
                  <a:pt x="3196" y="1388"/>
                </a:lnTo>
                <a:lnTo>
                  <a:pt x="3129" y="1315"/>
                </a:lnTo>
                <a:lnTo>
                  <a:pt x="3057" y="1249"/>
                </a:lnTo>
                <a:lnTo>
                  <a:pt x="2980" y="1188"/>
                </a:lnTo>
                <a:lnTo>
                  <a:pt x="2898" y="1132"/>
                </a:lnTo>
                <a:lnTo>
                  <a:pt x="2812" y="1084"/>
                </a:lnTo>
                <a:lnTo>
                  <a:pt x="2722" y="1042"/>
                </a:lnTo>
                <a:lnTo>
                  <a:pt x="2628" y="1005"/>
                </a:lnTo>
                <a:lnTo>
                  <a:pt x="2531" y="978"/>
                </a:lnTo>
                <a:lnTo>
                  <a:pt x="2430" y="958"/>
                </a:lnTo>
                <a:lnTo>
                  <a:pt x="2327" y="944"/>
                </a:lnTo>
                <a:lnTo>
                  <a:pt x="2222" y="940"/>
                </a:lnTo>
                <a:close/>
                <a:moveTo>
                  <a:pt x="2231" y="0"/>
                </a:moveTo>
                <a:lnTo>
                  <a:pt x="2357" y="4"/>
                </a:lnTo>
                <a:lnTo>
                  <a:pt x="2482" y="15"/>
                </a:lnTo>
                <a:lnTo>
                  <a:pt x="2509" y="22"/>
                </a:lnTo>
                <a:lnTo>
                  <a:pt x="2532" y="32"/>
                </a:lnTo>
                <a:lnTo>
                  <a:pt x="2554" y="49"/>
                </a:lnTo>
                <a:lnTo>
                  <a:pt x="2570" y="69"/>
                </a:lnTo>
                <a:lnTo>
                  <a:pt x="2582" y="92"/>
                </a:lnTo>
                <a:lnTo>
                  <a:pt x="2589" y="118"/>
                </a:lnTo>
                <a:lnTo>
                  <a:pt x="2590" y="145"/>
                </a:lnTo>
                <a:lnTo>
                  <a:pt x="2590" y="202"/>
                </a:lnTo>
                <a:lnTo>
                  <a:pt x="2597" y="256"/>
                </a:lnTo>
                <a:lnTo>
                  <a:pt x="2609" y="310"/>
                </a:lnTo>
                <a:lnTo>
                  <a:pt x="2627" y="361"/>
                </a:lnTo>
                <a:lnTo>
                  <a:pt x="2651" y="410"/>
                </a:lnTo>
                <a:lnTo>
                  <a:pt x="2680" y="456"/>
                </a:lnTo>
                <a:lnTo>
                  <a:pt x="2713" y="499"/>
                </a:lnTo>
                <a:lnTo>
                  <a:pt x="2751" y="537"/>
                </a:lnTo>
                <a:lnTo>
                  <a:pt x="2793" y="572"/>
                </a:lnTo>
                <a:lnTo>
                  <a:pt x="2841" y="602"/>
                </a:lnTo>
                <a:lnTo>
                  <a:pt x="2891" y="626"/>
                </a:lnTo>
                <a:lnTo>
                  <a:pt x="2942" y="644"/>
                </a:lnTo>
                <a:lnTo>
                  <a:pt x="2995" y="656"/>
                </a:lnTo>
                <a:lnTo>
                  <a:pt x="3051" y="661"/>
                </a:lnTo>
                <a:lnTo>
                  <a:pt x="3105" y="660"/>
                </a:lnTo>
                <a:lnTo>
                  <a:pt x="3160" y="653"/>
                </a:lnTo>
                <a:lnTo>
                  <a:pt x="3215" y="641"/>
                </a:lnTo>
                <a:lnTo>
                  <a:pt x="3266" y="624"/>
                </a:lnTo>
                <a:lnTo>
                  <a:pt x="3316" y="601"/>
                </a:lnTo>
                <a:lnTo>
                  <a:pt x="3364" y="574"/>
                </a:lnTo>
                <a:lnTo>
                  <a:pt x="3407" y="540"/>
                </a:lnTo>
                <a:lnTo>
                  <a:pt x="3445" y="502"/>
                </a:lnTo>
                <a:lnTo>
                  <a:pt x="3467" y="484"/>
                </a:lnTo>
                <a:lnTo>
                  <a:pt x="3490" y="471"/>
                </a:lnTo>
                <a:lnTo>
                  <a:pt x="3514" y="464"/>
                </a:lnTo>
                <a:lnTo>
                  <a:pt x="3540" y="461"/>
                </a:lnTo>
                <a:lnTo>
                  <a:pt x="3567" y="465"/>
                </a:lnTo>
                <a:lnTo>
                  <a:pt x="3591" y="475"/>
                </a:lnTo>
                <a:lnTo>
                  <a:pt x="3614" y="488"/>
                </a:lnTo>
                <a:lnTo>
                  <a:pt x="3709" y="569"/>
                </a:lnTo>
                <a:lnTo>
                  <a:pt x="3800" y="656"/>
                </a:lnTo>
                <a:lnTo>
                  <a:pt x="3885" y="747"/>
                </a:lnTo>
                <a:lnTo>
                  <a:pt x="3966" y="844"/>
                </a:lnTo>
                <a:lnTo>
                  <a:pt x="3981" y="867"/>
                </a:lnTo>
                <a:lnTo>
                  <a:pt x="3989" y="891"/>
                </a:lnTo>
                <a:lnTo>
                  <a:pt x="3994" y="917"/>
                </a:lnTo>
                <a:lnTo>
                  <a:pt x="3991" y="943"/>
                </a:lnTo>
                <a:lnTo>
                  <a:pt x="3984" y="969"/>
                </a:lnTo>
                <a:lnTo>
                  <a:pt x="3971" y="992"/>
                </a:lnTo>
                <a:lnTo>
                  <a:pt x="3953" y="1012"/>
                </a:lnTo>
                <a:lnTo>
                  <a:pt x="3914" y="1051"/>
                </a:lnTo>
                <a:lnTo>
                  <a:pt x="3880" y="1094"/>
                </a:lnTo>
                <a:lnTo>
                  <a:pt x="3851" y="1140"/>
                </a:lnTo>
                <a:lnTo>
                  <a:pt x="3830" y="1190"/>
                </a:lnTo>
                <a:lnTo>
                  <a:pt x="3812" y="1240"/>
                </a:lnTo>
                <a:lnTo>
                  <a:pt x="3800" y="1293"/>
                </a:lnTo>
                <a:lnTo>
                  <a:pt x="3793" y="1347"/>
                </a:lnTo>
                <a:lnTo>
                  <a:pt x="3793" y="1400"/>
                </a:lnTo>
                <a:lnTo>
                  <a:pt x="3798" y="1454"/>
                </a:lnTo>
                <a:lnTo>
                  <a:pt x="3811" y="1508"/>
                </a:lnTo>
                <a:lnTo>
                  <a:pt x="3828" y="1560"/>
                </a:lnTo>
                <a:lnTo>
                  <a:pt x="3854" y="1614"/>
                </a:lnTo>
                <a:lnTo>
                  <a:pt x="3887" y="1663"/>
                </a:lnTo>
                <a:lnTo>
                  <a:pt x="3923" y="1707"/>
                </a:lnTo>
                <a:lnTo>
                  <a:pt x="3965" y="1748"/>
                </a:lnTo>
                <a:lnTo>
                  <a:pt x="4011" y="1782"/>
                </a:lnTo>
                <a:lnTo>
                  <a:pt x="4061" y="1810"/>
                </a:lnTo>
                <a:lnTo>
                  <a:pt x="4114" y="1833"/>
                </a:lnTo>
                <a:lnTo>
                  <a:pt x="4170" y="1851"/>
                </a:lnTo>
                <a:lnTo>
                  <a:pt x="4228" y="1861"/>
                </a:lnTo>
                <a:lnTo>
                  <a:pt x="4289" y="1864"/>
                </a:lnTo>
                <a:lnTo>
                  <a:pt x="4316" y="1867"/>
                </a:lnTo>
                <a:lnTo>
                  <a:pt x="4343" y="1875"/>
                </a:lnTo>
                <a:lnTo>
                  <a:pt x="4369" y="1888"/>
                </a:lnTo>
                <a:lnTo>
                  <a:pt x="4392" y="1905"/>
                </a:lnTo>
                <a:lnTo>
                  <a:pt x="4411" y="1925"/>
                </a:lnTo>
                <a:lnTo>
                  <a:pt x="4424" y="1948"/>
                </a:lnTo>
                <a:lnTo>
                  <a:pt x="4432" y="1974"/>
                </a:lnTo>
                <a:lnTo>
                  <a:pt x="4442" y="2099"/>
                </a:lnTo>
                <a:lnTo>
                  <a:pt x="4446" y="2227"/>
                </a:lnTo>
                <a:lnTo>
                  <a:pt x="4442" y="2352"/>
                </a:lnTo>
                <a:lnTo>
                  <a:pt x="4431" y="2478"/>
                </a:lnTo>
                <a:lnTo>
                  <a:pt x="4424" y="2505"/>
                </a:lnTo>
                <a:lnTo>
                  <a:pt x="4413" y="2530"/>
                </a:lnTo>
                <a:lnTo>
                  <a:pt x="4396" y="2550"/>
                </a:lnTo>
                <a:lnTo>
                  <a:pt x="4377" y="2567"/>
                </a:lnTo>
                <a:lnTo>
                  <a:pt x="4353" y="2580"/>
                </a:lnTo>
                <a:lnTo>
                  <a:pt x="4328" y="2586"/>
                </a:lnTo>
                <a:lnTo>
                  <a:pt x="4301" y="2588"/>
                </a:lnTo>
                <a:lnTo>
                  <a:pt x="4273" y="2586"/>
                </a:lnTo>
                <a:lnTo>
                  <a:pt x="4214" y="2590"/>
                </a:lnTo>
                <a:lnTo>
                  <a:pt x="4157" y="2601"/>
                </a:lnTo>
                <a:lnTo>
                  <a:pt x="4103" y="2618"/>
                </a:lnTo>
                <a:lnTo>
                  <a:pt x="4050" y="2641"/>
                </a:lnTo>
                <a:lnTo>
                  <a:pt x="4000" y="2669"/>
                </a:lnTo>
                <a:lnTo>
                  <a:pt x="3954" y="2704"/>
                </a:lnTo>
                <a:lnTo>
                  <a:pt x="3912" y="2743"/>
                </a:lnTo>
                <a:lnTo>
                  <a:pt x="3876" y="2787"/>
                </a:lnTo>
                <a:lnTo>
                  <a:pt x="3845" y="2835"/>
                </a:lnTo>
                <a:lnTo>
                  <a:pt x="3819" y="2888"/>
                </a:lnTo>
                <a:lnTo>
                  <a:pt x="3800" y="2941"/>
                </a:lnTo>
                <a:lnTo>
                  <a:pt x="3788" y="2995"/>
                </a:lnTo>
                <a:lnTo>
                  <a:pt x="3781" y="3049"/>
                </a:lnTo>
                <a:lnTo>
                  <a:pt x="3781" y="3103"/>
                </a:lnTo>
                <a:lnTo>
                  <a:pt x="3788" y="3157"/>
                </a:lnTo>
                <a:lnTo>
                  <a:pt x="3800" y="3210"/>
                </a:lnTo>
                <a:lnTo>
                  <a:pt x="3817" y="3261"/>
                </a:lnTo>
                <a:lnTo>
                  <a:pt x="3840" y="3310"/>
                </a:lnTo>
                <a:lnTo>
                  <a:pt x="3869" y="3357"/>
                </a:lnTo>
                <a:lnTo>
                  <a:pt x="3904" y="3401"/>
                </a:lnTo>
                <a:lnTo>
                  <a:pt x="3943" y="3441"/>
                </a:lnTo>
                <a:lnTo>
                  <a:pt x="3961" y="3462"/>
                </a:lnTo>
                <a:lnTo>
                  <a:pt x="3975" y="3485"/>
                </a:lnTo>
                <a:lnTo>
                  <a:pt x="3981" y="3510"/>
                </a:lnTo>
                <a:lnTo>
                  <a:pt x="3984" y="3536"/>
                </a:lnTo>
                <a:lnTo>
                  <a:pt x="3980" y="3562"/>
                </a:lnTo>
                <a:lnTo>
                  <a:pt x="3971" y="3587"/>
                </a:lnTo>
                <a:lnTo>
                  <a:pt x="3956" y="3610"/>
                </a:lnTo>
                <a:lnTo>
                  <a:pt x="3874" y="3706"/>
                </a:lnTo>
                <a:lnTo>
                  <a:pt x="3786" y="3798"/>
                </a:lnTo>
                <a:lnTo>
                  <a:pt x="3694" y="3884"/>
                </a:lnTo>
                <a:lnTo>
                  <a:pt x="3597" y="3965"/>
                </a:lnTo>
                <a:lnTo>
                  <a:pt x="3574" y="3980"/>
                </a:lnTo>
                <a:lnTo>
                  <a:pt x="3549" y="3988"/>
                </a:lnTo>
                <a:lnTo>
                  <a:pt x="3523" y="3991"/>
                </a:lnTo>
                <a:lnTo>
                  <a:pt x="3498" y="3989"/>
                </a:lnTo>
                <a:lnTo>
                  <a:pt x="3472" y="3981"/>
                </a:lnTo>
                <a:lnTo>
                  <a:pt x="3449" y="3969"/>
                </a:lnTo>
                <a:lnTo>
                  <a:pt x="3429" y="3951"/>
                </a:lnTo>
                <a:lnTo>
                  <a:pt x="3391" y="3913"/>
                </a:lnTo>
                <a:lnTo>
                  <a:pt x="3347" y="3881"/>
                </a:lnTo>
                <a:lnTo>
                  <a:pt x="3301" y="3854"/>
                </a:lnTo>
                <a:lnTo>
                  <a:pt x="3251" y="3831"/>
                </a:lnTo>
                <a:lnTo>
                  <a:pt x="3200" y="3813"/>
                </a:lnTo>
                <a:lnTo>
                  <a:pt x="3146" y="3801"/>
                </a:lnTo>
                <a:lnTo>
                  <a:pt x="3091" y="3794"/>
                </a:lnTo>
                <a:lnTo>
                  <a:pt x="3037" y="3793"/>
                </a:lnTo>
                <a:lnTo>
                  <a:pt x="2983" y="3798"/>
                </a:lnTo>
                <a:lnTo>
                  <a:pt x="2930" y="3809"/>
                </a:lnTo>
                <a:lnTo>
                  <a:pt x="2879" y="3826"/>
                </a:lnTo>
                <a:lnTo>
                  <a:pt x="2823" y="3853"/>
                </a:lnTo>
                <a:lnTo>
                  <a:pt x="2773" y="3885"/>
                </a:lnTo>
                <a:lnTo>
                  <a:pt x="2728" y="3923"/>
                </a:lnTo>
                <a:lnTo>
                  <a:pt x="2688" y="3966"/>
                </a:lnTo>
                <a:lnTo>
                  <a:pt x="2652" y="4015"/>
                </a:lnTo>
                <a:lnTo>
                  <a:pt x="2624" y="4066"/>
                </a:lnTo>
                <a:lnTo>
                  <a:pt x="2601" y="4120"/>
                </a:lnTo>
                <a:lnTo>
                  <a:pt x="2585" y="4179"/>
                </a:lnTo>
                <a:lnTo>
                  <a:pt x="2575" y="4238"/>
                </a:lnTo>
                <a:lnTo>
                  <a:pt x="2574" y="4299"/>
                </a:lnTo>
                <a:lnTo>
                  <a:pt x="2573" y="4326"/>
                </a:lnTo>
                <a:lnTo>
                  <a:pt x="2564" y="4352"/>
                </a:lnTo>
                <a:lnTo>
                  <a:pt x="2552" y="4375"/>
                </a:lnTo>
                <a:lnTo>
                  <a:pt x="2535" y="4394"/>
                </a:lnTo>
                <a:lnTo>
                  <a:pt x="2514" y="4410"/>
                </a:lnTo>
                <a:lnTo>
                  <a:pt x="2491" y="4421"/>
                </a:lnTo>
                <a:lnTo>
                  <a:pt x="2464" y="4426"/>
                </a:lnTo>
                <a:lnTo>
                  <a:pt x="2342" y="4437"/>
                </a:lnTo>
                <a:lnTo>
                  <a:pt x="2220" y="4440"/>
                </a:lnTo>
                <a:lnTo>
                  <a:pt x="2092" y="4437"/>
                </a:lnTo>
                <a:lnTo>
                  <a:pt x="1964" y="4425"/>
                </a:lnTo>
                <a:lnTo>
                  <a:pt x="1937" y="4419"/>
                </a:lnTo>
                <a:lnTo>
                  <a:pt x="1913" y="4407"/>
                </a:lnTo>
                <a:lnTo>
                  <a:pt x="1892" y="4391"/>
                </a:lnTo>
                <a:lnTo>
                  <a:pt x="1876" y="4372"/>
                </a:lnTo>
                <a:lnTo>
                  <a:pt x="1864" y="4349"/>
                </a:lnTo>
                <a:lnTo>
                  <a:pt x="1856" y="4323"/>
                </a:lnTo>
                <a:lnTo>
                  <a:pt x="1855" y="4295"/>
                </a:lnTo>
                <a:lnTo>
                  <a:pt x="1855" y="4239"/>
                </a:lnTo>
                <a:lnTo>
                  <a:pt x="1849" y="4184"/>
                </a:lnTo>
                <a:lnTo>
                  <a:pt x="1837" y="4131"/>
                </a:lnTo>
                <a:lnTo>
                  <a:pt x="1818" y="4078"/>
                </a:lnTo>
                <a:lnTo>
                  <a:pt x="1795" y="4030"/>
                </a:lnTo>
                <a:lnTo>
                  <a:pt x="1766" y="3984"/>
                </a:lnTo>
                <a:lnTo>
                  <a:pt x="1733" y="3942"/>
                </a:lnTo>
                <a:lnTo>
                  <a:pt x="1695" y="3903"/>
                </a:lnTo>
                <a:lnTo>
                  <a:pt x="1651" y="3867"/>
                </a:lnTo>
                <a:lnTo>
                  <a:pt x="1605" y="3838"/>
                </a:lnTo>
                <a:lnTo>
                  <a:pt x="1554" y="3813"/>
                </a:lnTo>
                <a:lnTo>
                  <a:pt x="1502" y="3796"/>
                </a:lnTo>
                <a:lnTo>
                  <a:pt x="1449" y="3785"/>
                </a:lnTo>
                <a:lnTo>
                  <a:pt x="1395" y="3780"/>
                </a:lnTo>
                <a:lnTo>
                  <a:pt x="1340" y="3780"/>
                </a:lnTo>
                <a:lnTo>
                  <a:pt x="1286" y="3786"/>
                </a:lnTo>
                <a:lnTo>
                  <a:pt x="1231" y="3798"/>
                </a:lnTo>
                <a:lnTo>
                  <a:pt x="1179" y="3816"/>
                </a:lnTo>
                <a:lnTo>
                  <a:pt x="1128" y="3839"/>
                </a:lnTo>
                <a:lnTo>
                  <a:pt x="1082" y="3867"/>
                </a:lnTo>
                <a:lnTo>
                  <a:pt x="1039" y="3900"/>
                </a:lnTo>
                <a:lnTo>
                  <a:pt x="1000" y="3938"/>
                </a:lnTo>
                <a:lnTo>
                  <a:pt x="979" y="3957"/>
                </a:lnTo>
                <a:lnTo>
                  <a:pt x="956" y="3969"/>
                </a:lnTo>
                <a:lnTo>
                  <a:pt x="931" y="3977"/>
                </a:lnTo>
                <a:lnTo>
                  <a:pt x="905" y="3978"/>
                </a:lnTo>
                <a:lnTo>
                  <a:pt x="879" y="3976"/>
                </a:lnTo>
                <a:lnTo>
                  <a:pt x="853" y="3966"/>
                </a:lnTo>
                <a:lnTo>
                  <a:pt x="830" y="3951"/>
                </a:lnTo>
                <a:lnTo>
                  <a:pt x="736" y="3870"/>
                </a:lnTo>
                <a:lnTo>
                  <a:pt x="645" y="3784"/>
                </a:lnTo>
                <a:lnTo>
                  <a:pt x="559" y="3693"/>
                </a:lnTo>
                <a:lnTo>
                  <a:pt x="480" y="3596"/>
                </a:lnTo>
                <a:lnTo>
                  <a:pt x="465" y="3574"/>
                </a:lnTo>
                <a:lnTo>
                  <a:pt x="457" y="3548"/>
                </a:lnTo>
                <a:lnTo>
                  <a:pt x="452" y="3523"/>
                </a:lnTo>
                <a:lnTo>
                  <a:pt x="455" y="3497"/>
                </a:lnTo>
                <a:lnTo>
                  <a:pt x="462" y="3472"/>
                </a:lnTo>
                <a:lnTo>
                  <a:pt x="474" y="3449"/>
                </a:lnTo>
                <a:lnTo>
                  <a:pt x="493" y="3429"/>
                </a:lnTo>
                <a:lnTo>
                  <a:pt x="531" y="3389"/>
                </a:lnTo>
                <a:lnTo>
                  <a:pt x="565" y="3345"/>
                </a:lnTo>
                <a:lnTo>
                  <a:pt x="593" y="3299"/>
                </a:lnTo>
                <a:lnTo>
                  <a:pt x="616" y="3251"/>
                </a:lnTo>
                <a:lnTo>
                  <a:pt x="634" y="3199"/>
                </a:lnTo>
                <a:lnTo>
                  <a:pt x="646" y="3146"/>
                </a:lnTo>
                <a:lnTo>
                  <a:pt x="653" y="3094"/>
                </a:lnTo>
                <a:lnTo>
                  <a:pt x="653" y="3040"/>
                </a:lnTo>
                <a:lnTo>
                  <a:pt x="646" y="2985"/>
                </a:lnTo>
                <a:lnTo>
                  <a:pt x="635" y="2933"/>
                </a:lnTo>
                <a:lnTo>
                  <a:pt x="616" y="2880"/>
                </a:lnTo>
                <a:lnTo>
                  <a:pt x="591" y="2826"/>
                </a:lnTo>
                <a:lnTo>
                  <a:pt x="558" y="2776"/>
                </a:lnTo>
                <a:lnTo>
                  <a:pt x="520" y="2730"/>
                </a:lnTo>
                <a:lnTo>
                  <a:pt x="478" y="2689"/>
                </a:lnTo>
                <a:lnTo>
                  <a:pt x="432" y="2655"/>
                </a:lnTo>
                <a:lnTo>
                  <a:pt x="382" y="2626"/>
                </a:lnTo>
                <a:lnTo>
                  <a:pt x="329" y="2604"/>
                </a:lnTo>
                <a:lnTo>
                  <a:pt x="274" y="2588"/>
                </a:lnTo>
                <a:lnTo>
                  <a:pt x="217" y="2578"/>
                </a:lnTo>
                <a:lnTo>
                  <a:pt x="160" y="2576"/>
                </a:lnTo>
                <a:lnTo>
                  <a:pt x="131" y="2573"/>
                </a:lnTo>
                <a:lnTo>
                  <a:pt x="104" y="2565"/>
                </a:lnTo>
                <a:lnTo>
                  <a:pt x="77" y="2553"/>
                </a:lnTo>
                <a:lnTo>
                  <a:pt x="54" y="2536"/>
                </a:lnTo>
                <a:lnTo>
                  <a:pt x="35" y="2516"/>
                </a:lnTo>
                <a:lnTo>
                  <a:pt x="20" y="2493"/>
                </a:lnTo>
                <a:lnTo>
                  <a:pt x="14" y="2466"/>
                </a:lnTo>
                <a:lnTo>
                  <a:pt x="3" y="2340"/>
                </a:lnTo>
                <a:lnTo>
                  <a:pt x="0" y="2214"/>
                </a:lnTo>
                <a:lnTo>
                  <a:pt x="4" y="2087"/>
                </a:lnTo>
                <a:lnTo>
                  <a:pt x="15" y="1961"/>
                </a:lnTo>
                <a:lnTo>
                  <a:pt x="20" y="1936"/>
                </a:lnTo>
                <a:lnTo>
                  <a:pt x="31" y="1911"/>
                </a:lnTo>
                <a:lnTo>
                  <a:pt x="46" y="1891"/>
                </a:lnTo>
                <a:lnTo>
                  <a:pt x="65" y="1875"/>
                </a:lnTo>
                <a:lnTo>
                  <a:pt x="88" y="1863"/>
                </a:lnTo>
                <a:lnTo>
                  <a:pt x="114" y="1855"/>
                </a:lnTo>
                <a:lnTo>
                  <a:pt x="144" y="1853"/>
                </a:lnTo>
                <a:lnTo>
                  <a:pt x="207" y="1849"/>
                </a:lnTo>
                <a:lnTo>
                  <a:pt x="270" y="1840"/>
                </a:lnTo>
                <a:lnTo>
                  <a:pt x="329" y="1822"/>
                </a:lnTo>
                <a:lnTo>
                  <a:pt x="385" y="1800"/>
                </a:lnTo>
                <a:lnTo>
                  <a:pt x="438" y="1771"/>
                </a:lnTo>
                <a:lnTo>
                  <a:pt x="486" y="1737"/>
                </a:lnTo>
                <a:lnTo>
                  <a:pt x="530" y="1698"/>
                </a:lnTo>
                <a:lnTo>
                  <a:pt x="568" y="1654"/>
                </a:lnTo>
                <a:lnTo>
                  <a:pt x="600" y="1606"/>
                </a:lnTo>
                <a:lnTo>
                  <a:pt x="627" y="1553"/>
                </a:lnTo>
                <a:lnTo>
                  <a:pt x="645" y="1500"/>
                </a:lnTo>
                <a:lnTo>
                  <a:pt x="658" y="1446"/>
                </a:lnTo>
                <a:lnTo>
                  <a:pt x="664" y="1392"/>
                </a:lnTo>
                <a:lnTo>
                  <a:pt x="664" y="1336"/>
                </a:lnTo>
                <a:lnTo>
                  <a:pt x="658" y="1284"/>
                </a:lnTo>
                <a:lnTo>
                  <a:pt x="646" y="1230"/>
                </a:lnTo>
                <a:lnTo>
                  <a:pt x="629" y="1180"/>
                </a:lnTo>
                <a:lnTo>
                  <a:pt x="606" y="1130"/>
                </a:lnTo>
                <a:lnTo>
                  <a:pt x="576" y="1082"/>
                </a:lnTo>
                <a:lnTo>
                  <a:pt x="542" y="1039"/>
                </a:lnTo>
                <a:lnTo>
                  <a:pt x="503" y="998"/>
                </a:lnTo>
                <a:lnTo>
                  <a:pt x="485" y="978"/>
                </a:lnTo>
                <a:lnTo>
                  <a:pt x="471" y="955"/>
                </a:lnTo>
                <a:lnTo>
                  <a:pt x="465" y="931"/>
                </a:lnTo>
                <a:lnTo>
                  <a:pt x="462" y="905"/>
                </a:lnTo>
                <a:lnTo>
                  <a:pt x="466" y="878"/>
                </a:lnTo>
                <a:lnTo>
                  <a:pt x="474" y="854"/>
                </a:lnTo>
                <a:lnTo>
                  <a:pt x="489" y="831"/>
                </a:lnTo>
                <a:lnTo>
                  <a:pt x="572" y="735"/>
                </a:lnTo>
                <a:lnTo>
                  <a:pt x="658" y="643"/>
                </a:lnTo>
                <a:lnTo>
                  <a:pt x="752" y="556"/>
                </a:lnTo>
                <a:lnTo>
                  <a:pt x="849" y="475"/>
                </a:lnTo>
                <a:lnTo>
                  <a:pt x="872" y="461"/>
                </a:lnTo>
                <a:lnTo>
                  <a:pt x="897" y="452"/>
                </a:lnTo>
                <a:lnTo>
                  <a:pt x="923" y="449"/>
                </a:lnTo>
                <a:lnTo>
                  <a:pt x="948" y="452"/>
                </a:lnTo>
                <a:lnTo>
                  <a:pt x="973" y="459"/>
                </a:lnTo>
                <a:lnTo>
                  <a:pt x="996" y="471"/>
                </a:lnTo>
                <a:lnTo>
                  <a:pt x="1016" y="490"/>
                </a:lnTo>
                <a:lnTo>
                  <a:pt x="1055" y="526"/>
                </a:lnTo>
                <a:lnTo>
                  <a:pt x="1099" y="559"/>
                </a:lnTo>
                <a:lnTo>
                  <a:pt x="1145" y="587"/>
                </a:lnTo>
                <a:lnTo>
                  <a:pt x="1195" y="610"/>
                </a:lnTo>
                <a:lnTo>
                  <a:pt x="1246" y="628"/>
                </a:lnTo>
                <a:lnTo>
                  <a:pt x="1300" y="640"/>
                </a:lnTo>
                <a:lnTo>
                  <a:pt x="1355" y="647"/>
                </a:lnTo>
                <a:lnTo>
                  <a:pt x="1409" y="647"/>
                </a:lnTo>
                <a:lnTo>
                  <a:pt x="1463" y="643"/>
                </a:lnTo>
                <a:lnTo>
                  <a:pt x="1516" y="632"/>
                </a:lnTo>
                <a:lnTo>
                  <a:pt x="1567" y="614"/>
                </a:lnTo>
                <a:lnTo>
                  <a:pt x="1622" y="588"/>
                </a:lnTo>
                <a:lnTo>
                  <a:pt x="1672" y="555"/>
                </a:lnTo>
                <a:lnTo>
                  <a:pt x="1718" y="517"/>
                </a:lnTo>
                <a:lnTo>
                  <a:pt x="1758" y="473"/>
                </a:lnTo>
                <a:lnTo>
                  <a:pt x="1792" y="426"/>
                </a:lnTo>
                <a:lnTo>
                  <a:pt x="1822" y="375"/>
                </a:lnTo>
                <a:lnTo>
                  <a:pt x="1845" y="319"/>
                </a:lnTo>
                <a:lnTo>
                  <a:pt x="1860" y="261"/>
                </a:lnTo>
                <a:lnTo>
                  <a:pt x="1869" y="202"/>
                </a:lnTo>
                <a:lnTo>
                  <a:pt x="1871" y="141"/>
                </a:lnTo>
                <a:lnTo>
                  <a:pt x="1875" y="110"/>
                </a:lnTo>
                <a:lnTo>
                  <a:pt x="1884" y="81"/>
                </a:lnTo>
                <a:lnTo>
                  <a:pt x="1902" y="55"/>
                </a:lnTo>
                <a:lnTo>
                  <a:pt x="1924" y="35"/>
                </a:lnTo>
                <a:lnTo>
                  <a:pt x="1951" y="22"/>
                </a:lnTo>
                <a:lnTo>
                  <a:pt x="1982" y="14"/>
                </a:lnTo>
                <a:lnTo>
                  <a:pt x="2106" y="4"/>
                </a:lnTo>
                <a:lnTo>
                  <a:pt x="2231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34" name="Freeform 1104"/>
          <p:cNvSpPr>
            <a:spLocks/>
          </p:cNvSpPr>
          <p:nvPr/>
        </p:nvSpPr>
        <p:spPr bwMode="auto">
          <a:xfrm>
            <a:off x="7624052" y="2768835"/>
            <a:ext cx="401709" cy="251484"/>
          </a:xfrm>
          <a:custGeom>
            <a:avLst/>
            <a:gdLst>
              <a:gd name="T0" fmla="*/ 5297 w 6038"/>
              <a:gd name="T1" fmla="*/ 83 h 3780"/>
              <a:gd name="T2" fmla="*/ 5786 w 6038"/>
              <a:gd name="T3" fmla="*/ 253 h 3780"/>
              <a:gd name="T4" fmla="*/ 5886 w 6038"/>
              <a:gd name="T5" fmla="*/ 418 h 3780"/>
              <a:gd name="T6" fmla="*/ 5533 w 6038"/>
              <a:gd name="T7" fmla="*/ 771 h 3780"/>
              <a:gd name="T8" fmla="*/ 5095 w 6038"/>
              <a:gd name="T9" fmla="*/ 1110 h 3780"/>
              <a:gd name="T10" fmla="*/ 4532 w 6038"/>
              <a:gd name="T11" fmla="*/ 1315 h 3780"/>
              <a:gd name="T12" fmla="*/ 4143 w 6038"/>
              <a:gd name="T13" fmla="*/ 1264 h 3780"/>
              <a:gd name="T14" fmla="*/ 3951 w 6038"/>
              <a:gd name="T15" fmla="*/ 1167 h 3780"/>
              <a:gd name="T16" fmla="*/ 3772 w 6038"/>
              <a:gd name="T17" fmla="*/ 1326 h 3780"/>
              <a:gd name="T18" fmla="*/ 3481 w 6038"/>
              <a:gd name="T19" fmla="*/ 1727 h 3780"/>
              <a:gd name="T20" fmla="*/ 3189 w 6038"/>
              <a:gd name="T21" fmla="*/ 2425 h 3780"/>
              <a:gd name="T22" fmla="*/ 3664 w 6038"/>
              <a:gd name="T23" fmla="*/ 2720 h 3780"/>
              <a:gd name="T24" fmla="*/ 4094 w 6038"/>
              <a:gd name="T25" fmla="*/ 3104 h 3780"/>
              <a:gd name="T26" fmla="*/ 4215 w 6038"/>
              <a:gd name="T27" fmla="*/ 3565 h 3780"/>
              <a:gd name="T28" fmla="*/ 3957 w 6038"/>
              <a:gd name="T29" fmla="*/ 3694 h 3780"/>
              <a:gd name="T30" fmla="*/ 3437 w 6038"/>
              <a:gd name="T31" fmla="*/ 3765 h 3780"/>
              <a:gd name="T32" fmla="*/ 2809 w 6038"/>
              <a:gd name="T33" fmla="*/ 3776 h 3780"/>
              <a:gd name="T34" fmla="*/ 2234 w 6038"/>
              <a:gd name="T35" fmla="*/ 3727 h 3780"/>
              <a:gd name="T36" fmla="*/ 1871 w 6038"/>
              <a:gd name="T37" fmla="*/ 3617 h 3780"/>
              <a:gd name="T38" fmla="*/ 1866 w 6038"/>
              <a:gd name="T39" fmla="*/ 3267 h 3780"/>
              <a:gd name="T40" fmla="*/ 2204 w 6038"/>
              <a:gd name="T41" fmla="*/ 2826 h 3780"/>
              <a:gd name="T42" fmla="*/ 2779 w 6038"/>
              <a:gd name="T43" fmla="*/ 2588 h 3780"/>
              <a:gd name="T44" fmla="*/ 2660 w 6038"/>
              <a:gd name="T45" fmla="*/ 1923 h 3780"/>
              <a:gd name="T46" fmla="*/ 2356 w 6038"/>
              <a:gd name="T47" fmla="*/ 1431 h 3780"/>
              <a:gd name="T48" fmla="*/ 2128 w 6038"/>
              <a:gd name="T49" fmla="*/ 1198 h 3780"/>
              <a:gd name="T50" fmla="*/ 1992 w 6038"/>
              <a:gd name="T51" fmla="*/ 1214 h 3780"/>
              <a:gd name="T52" fmla="*/ 1653 w 6038"/>
              <a:gd name="T53" fmla="*/ 1319 h 3780"/>
              <a:gd name="T54" fmla="*/ 1163 w 6038"/>
              <a:gd name="T55" fmla="*/ 1218 h 3780"/>
              <a:gd name="T56" fmla="*/ 626 w 6038"/>
              <a:gd name="T57" fmla="*/ 887 h 3780"/>
              <a:gd name="T58" fmla="*/ 278 w 6038"/>
              <a:gd name="T59" fmla="*/ 537 h 3780"/>
              <a:gd name="T60" fmla="*/ 117 w 6038"/>
              <a:gd name="T61" fmla="*/ 290 h 3780"/>
              <a:gd name="T62" fmla="*/ 566 w 6038"/>
              <a:gd name="T63" fmla="*/ 143 h 3780"/>
              <a:gd name="T64" fmla="*/ 1119 w 6038"/>
              <a:gd name="T65" fmla="*/ 6 h 3780"/>
              <a:gd name="T66" fmla="*/ 1694 w 6038"/>
              <a:gd name="T67" fmla="*/ 103 h 3780"/>
              <a:gd name="T68" fmla="*/ 2063 w 6038"/>
              <a:gd name="T69" fmla="*/ 396 h 3780"/>
              <a:gd name="T70" fmla="*/ 2232 w 6038"/>
              <a:gd name="T71" fmla="*/ 733 h 3780"/>
              <a:gd name="T72" fmla="*/ 2085 w 6038"/>
              <a:gd name="T73" fmla="*/ 813 h 3780"/>
              <a:gd name="T74" fmla="*/ 1260 w 6038"/>
              <a:gd name="T75" fmla="*/ 508 h 3780"/>
              <a:gd name="T76" fmla="*/ 727 w 6038"/>
              <a:gd name="T77" fmla="*/ 422 h 3780"/>
              <a:gd name="T78" fmla="*/ 655 w 6038"/>
              <a:gd name="T79" fmla="*/ 422 h 3780"/>
              <a:gd name="T80" fmla="*/ 921 w 6038"/>
              <a:gd name="T81" fmla="*/ 510 h 3780"/>
              <a:gd name="T82" fmla="*/ 1371 w 6038"/>
              <a:gd name="T83" fmla="*/ 671 h 3780"/>
              <a:gd name="T84" fmla="*/ 1858 w 6038"/>
              <a:gd name="T85" fmla="*/ 872 h 3780"/>
              <a:gd name="T86" fmla="*/ 2279 w 6038"/>
              <a:gd name="T87" fmla="*/ 1112 h 3780"/>
              <a:gd name="T88" fmla="*/ 2730 w 6038"/>
              <a:gd name="T89" fmla="*/ 1645 h 3780"/>
              <a:gd name="T90" fmla="*/ 2990 w 6038"/>
              <a:gd name="T91" fmla="*/ 2311 h 3780"/>
              <a:gd name="T92" fmla="*/ 3204 w 6038"/>
              <a:gd name="T93" fmla="*/ 1855 h 3780"/>
              <a:gd name="T94" fmla="*/ 3583 w 6038"/>
              <a:gd name="T95" fmla="*/ 1271 h 3780"/>
              <a:gd name="T96" fmla="*/ 4037 w 6038"/>
              <a:gd name="T97" fmla="*/ 942 h 3780"/>
              <a:gd name="T98" fmla="*/ 4502 w 6038"/>
              <a:gd name="T99" fmla="*/ 735 h 3780"/>
              <a:gd name="T100" fmla="*/ 4982 w 6038"/>
              <a:gd name="T101" fmla="*/ 555 h 3780"/>
              <a:gd name="T102" fmla="*/ 5326 w 6038"/>
              <a:gd name="T103" fmla="*/ 440 h 3780"/>
              <a:gd name="T104" fmla="*/ 5381 w 6038"/>
              <a:gd name="T105" fmla="*/ 416 h 3780"/>
              <a:gd name="T106" fmla="*/ 5070 w 6038"/>
              <a:gd name="T107" fmla="*/ 451 h 3780"/>
              <a:gd name="T108" fmla="*/ 4218 w 6038"/>
              <a:gd name="T109" fmla="*/ 682 h 3780"/>
              <a:gd name="T110" fmla="*/ 3792 w 6038"/>
              <a:gd name="T111" fmla="*/ 830 h 3780"/>
              <a:gd name="T112" fmla="*/ 3898 w 6038"/>
              <a:gd name="T113" fmla="*/ 511 h 3780"/>
              <a:gd name="T114" fmla="*/ 4196 w 6038"/>
              <a:gd name="T115" fmla="*/ 187 h 3780"/>
              <a:gd name="T116" fmla="*/ 4720 w 6038"/>
              <a:gd name="T117" fmla="*/ 4 h 37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038" h="3780">
                <a:moveTo>
                  <a:pt x="4821" y="0"/>
                </a:moveTo>
                <a:lnTo>
                  <a:pt x="4920" y="6"/>
                </a:lnTo>
                <a:lnTo>
                  <a:pt x="5017" y="17"/>
                </a:lnTo>
                <a:lnTo>
                  <a:pt x="5112" y="35"/>
                </a:lnTo>
                <a:lnTo>
                  <a:pt x="5205" y="57"/>
                </a:lnTo>
                <a:lnTo>
                  <a:pt x="5297" y="83"/>
                </a:lnTo>
                <a:lnTo>
                  <a:pt x="5387" y="112"/>
                </a:lnTo>
                <a:lnTo>
                  <a:pt x="5473" y="141"/>
                </a:lnTo>
                <a:lnTo>
                  <a:pt x="5555" y="173"/>
                </a:lnTo>
                <a:lnTo>
                  <a:pt x="5636" y="202"/>
                </a:lnTo>
                <a:lnTo>
                  <a:pt x="5712" y="229"/>
                </a:lnTo>
                <a:lnTo>
                  <a:pt x="5786" y="253"/>
                </a:lnTo>
                <a:lnTo>
                  <a:pt x="5855" y="273"/>
                </a:lnTo>
                <a:lnTo>
                  <a:pt x="5921" y="288"/>
                </a:lnTo>
                <a:lnTo>
                  <a:pt x="5982" y="297"/>
                </a:lnTo>
                <a:lnTo>
                  <a:pt x="6038" y="297"/>
                </a:lnTo>
                <a:lnTo>
                  <a:pt x="5960" y="358"/>
                </a:lnTo>
                <a:lnTo>
                  <a:pt x="5886" y="418"/>
                </a:lnTo>
                <a:lnTo>
                  <a:pt x="5820" y="477"/>
                </a:lnTo>
                <a:lnTo>
                  <a:pt x="5760" y="537"/>
                </a:lnTo>
                <a:lnTo>
                  <a:pt x="5701" y="596"/>
                </a:lnTo>
                <a:lnTo>
                  <a:pt x="5647" y="654"/>
                </a:lnTo>
                <a:lnTo>
                  <a:pt x="5590" y="713"/>
                </a:lnTo>
                <a:lnTo>
                  <a:pt x="5533" y="771"/>
                </a:lnTo>
                <a:lnTo>
                  <a:pt x="5474" y="830"/>
                </a:lnTo>
                <a:lnTo>
                  <a:pt x="5412" y="887"/>
                </a:lnTo>
                <a:lnTo>
                  <a:pt x="5344" y="943"/>
                </a:lnTo>
                <a:lnTo>
                  <a:pt x="5269" y="1000"/>
                </a:lnTo>
                <a:lnTo>
                  <a:pt x="5187" y="1055"/>
                </a:lnTo>
                <a:lnTo>
                  <a:pt x="5095" y="1110"/>
                </a:lnTo>
                <a:lnTo>
                  <a:pt x="4991" y="1163"/>
                </a:lnTo>
                <a:lnTo>
                  <a:pt x="4876" y="1218"/>
                </a:lnTo>
                <a:lnTo>
                  <a:pt x="4784" y="1255"/>
                </a:lnTo>
                <a:lnTo>
                  <a:pt x="4696" y="1282"/>
                </a:lnTo>
                <a:lnTo>
                  <a:pt x="4612" y="1302"/>
                </a:lnTo>
                <a:lnTo>
                  <a:pt x="4532" y="1315"/>
                </a:lnTo>
                <a:lnTo>
                  <a:pt x="4456" y="1321"/>
                </a:lnTo>
                <a:lnTo>
                  <a:pt x="4385" y="1319"/>
                </a:lnTo>
                <a:lnTo>
                  <a:pt x="4319" y="1313"/>
                </a:lnTo>
                <a:lnTo>
                  <a:pt x="4257" y="1301"/>
                </a:lnTo>
                <a:lnTo>
                  <a:pt x="4198" y="1284"/>
                </a:lnTo>
                <a:lnTo>
                  <a:pt x="4143" y="1264"/>
                </a:lnTo>
                <a:lnTo>
                  <a:pt x="4092" y="1240"/>
                </a:lnTo>
                <a:lnTo>
                  <a:pt x="4046" y="1214"/>
                </a:lnTo>
                <a:lnTo>
                  <a:pt x="4004" y="1185"/>
                </a:lnTo>
                <a:lnTo>
                  <a:pt x="3966" y="1156"/>
                </a:lnTo>
                <a:lnTo>
                  <a:pt x="3962" y="1160"/>
                </a:lnTo>
                <a:lnTo>
                  <a:pt x="3951" y="1167"/>
                </a:lnTo>
                <a:lnTo>
                  <a:pt x="3933" y="1180"/>
                </a:lnTo>
                <a:lnTo>
                  <a:pt x="3911" y="1196"/>
                </a:lnTo>
                <a:lnTo>
                  <a:pt x="3883" y="1220"/>
                </a:lnTo>
                <a:lnTo>
                  <a:pt x="3850" y="1249"/>
                </a:lnTo>
                <a:lnTo>
                  <a:pt x="3812" y="1284"/>
                </a:lnTo>
                <a:lnTo>
                  <a:pt x="3772" y="1326"/>
                </a:lnTo>
                <a:lnTo>
                  <a:pt x="3728" y="1376"/>
                </a:lnTo>
                <a:lnTo>
                  <a:pt x="3682" y="1431"/>
                </a:lnTo>
                <a:lnTo>
                  <a:pt x="3634" y="1493"/>
                </a:lnTo>
                <a:lnTo>
                  <a:pt x="3583" y="1562"/>
                </a:lnTo>
                <a:lnTo>
                  <a:pt x="3534" y="1641"/>
                </a:lnTo>
                <a:lnTo>
                  <a:pt x="3481" y="1727"/>
                </a:lnTo>
                <a:lnTo>
                  <a:pt x="3429" y="1821"/>
                </a:lnTo>
                <a:lnTo>
                  <a:pt x="3378" y="1923"/>
                </a:lnTo>
                <a:lnTo>
                  <a:pt x="3329" y="2035"/>
                </a:lnTo>
                <a:lnTo>
                  <a:pt x="3279" y="2156"/>
                </a:lnTo>
                <a:lnTo>
                  <a:pt x="3233" y="2286"/>
                </a:lnTo>
                <a:lnTo>
                  <a:pt x="3189" y="2425"/>
                </a:lnTo>
                <a:lnTo>
                  <a:pt x="3149" y="2575"/>
                </a:lnTo>
                <a:lnTo>
                  <a:pt x="3259" y="2588"/>
                </a:lnTo>
                <a:lnTo>
                  <a:pt x="3367" y="2610"/>
                </a:lnTo>
                <a:lnTo>
                  <a:pt x="3471" y="2639"/>
                </a:lnTo>
                <a:lnTo>
                  <a:pt x="3570" y="2676"/>
                </a:lnTo>
                <a:lnTo>
                  <a:pt x="3664" y="2720"/>
                </a:lnTo>
                <a:lnTo>
                  <a:pt x="3753" y="2771"/>
                </a:lnTo>
                <a:lnTo>
                  <a:pt x="3836" y="2826"/>
                </a:lnTo>
                <a:lnTo>
                  <a:pt x="3911" y="2888"/>
                </a:lnTo>
                <a:lnTo>
                  <a:pt x="3979" y="2956"/>
                </a:lnTo>
                <a:lnTo>
                  <a:pt x="4041" y="3027"/>
                </a:lnTo>
                <a:lnTo>
                  <a:pt x="4094" y="3104"/>
                </a:lnTo>
                <a:lnTo>
                  <a:pt x="4138" y="3183"/>
                </a:lnTo>
                <a:lnTo>
                  <a:pt x="4174" y="3267"/>
                </a:lnTo>
                <a:lnTo>
                  <a:pt x="4200" y="3355"/>
                </a:lnTo>
                <a:lnTo>
                  <a:pt x="4215" y="3445"/>
                </a:lnTo>
                <a:lnTo>
                  <a:pt x="4220" y="3538"/>
                </a:lnTo>
                <a:lnTo>
                  <a:pt x="4215" y="3565"/>
                </a:lnTo>
                <a:lnTo>
                  <a:pt x="4196" y="3591"/>
                </a:lnTo>
                <a:lnTo>
                  <a:pt x="4169" y="3615"/>
                </a:lnTo>
                <a:lnTo>
                  <a:pt x="4129" y="3637"/>
                </a:lnTo>
                <a:lnTo>
                  <a:pt x="4081" y="3657"/>
                </a:lnTo>
                <a:lnTo>
                  <a:pt x="4023" y="3677"/>
                </a:lnTo>
                <a:lnTo>
                  <a:pt x="3957" y="3694"/>
                </a:lnTo>
                <a:lnTo>
                  <a:pt x="3885" y="3710"/>
                </a:lnTo>
                <a:lnTo>
                  <a:pt x="3805" y="3725"/>
                </a:lnTo>
                <a:lnTo>
                  <a:pt x="3720" y="3738"/>
                </a:lnTo>
                <a:lnTo>
                  <a:pt x="3629" y="3749"/>
                </a:lnTo>
                <a:lnTo>
                  <a:pt x="3534" y="3758"/>
                </a:lnTo>
                <a:lnTo>
                  <a:pt x="3437" y="3765"/>
                </a:lnTo>
                <a:lnTo>
                  <a:pt x="3334" y="3771"/>
                </a:lnTo>
                <a:lnTo>
                  <a:pt x="3230" y="3776"/>
                </a:lnTo>
                <a:lnTo>
                  <a:pt x="3125" y="3778"/>
                </a:lnTo>
                <a:lnTo>
                  <a:pt x="3019" y="3780"/>
                </a:lnTo>
                <a:lnTo>
                  <a:pt x="2913" y="3778"/>
                </a:lnTo>
                <a:lnTo>
                  <a:pt x="2809" y="3776"/>
                </a:lnTo>
                <a:lnTo>
                  <a:pt x="2704" y="3772"/>
                </a:lnTo>
                <a:lnTo>
                  <a:pt x="2604" y="3767"/>
                </a:lnTo>
                <a:lnTo>
                  <a:pt x="2505" y="3760"/>
                </a:lnTo>
                <a:lnTo>
                  <a:pt x="2409" y="3750"/>
                </a:lnTo>
                <a:lnTo>
                  <a:pt x="2320" y="3739"/>
                </a:lnTo>
                <a:lnTo>
                  <a:pt x="2234" y="3727"/>
                </a:lnTo>
                <a:lnTo>
                  <a:pt x="2155" y="3712"/>
                </a:lnTo>
                <a:lnTo>
                  <a:pt x="2082" y="3697"/>
                </a:lnTo>
                <a:lnTo>
                  <a:pt x="2016" y="3679"/>
                </a:lnTo>
                <a:lnTo>
                  <a:pt x="1959" y="3661"/>
                </a:lnTo>
                <a:lnTo>
                  <a:pt x="1910" y="3639"/>
                </a:lnTo>
                <a:lnTo>
                  <a:pt x="1871" y="3617"/>
                </a:lnTo>
                <a:lnTo>
                  <a:pt x="1842" y="3593"/>
                </a:lnTo>
                <a:lnTo>
                  <a:pt x="1824" y="3565"/>
                </a:lnTo>
                <a:lnTo>
                  <a:pt x="1818" y="3538"/>
                </a:lnTo>
                <a:lnTo>
                  <a:pt x="1824" y="3445"/>
                </a:lnTo>
                <a:lnTo>
                  <a:pt x="1840" y="3355"/>
                </a:lnTo>
                <a:lnTo>
                  <a:pt x="1866" y="3267"/>
                </a:lnTo>
                <a:lnTo>
                  <a:pt x="1900" y="3183"/>
                </a:lnTo>
                <a:lnTo>
                  <a:pt x="1946" y="3104"/>
                </a:lnTo>
                <a:lnTo>
                  <a:pt x="1999" y="3027"/>
                </a:lnTo>
                <a:lnTo>
                  <a:pt x="2060" y="2956"/>
                </a:lnTo>
                <a:lnTo>
                  <a:pt x="2129" y="2888"/>
                </a:lnTo>
                <a:lnTo>
                  <a:pt x="2204" y="2826"/>
                </a:lnTo>
                <a:lnTo>
                  <a:pt x="2287" y="2771"/>
                </a:lnTo>
                <a:lnTo>
                  <a:pt x="2375" y="2720"/>
                </a:lnTo>
                <a:lnTo>
                  <a:pt x="2470" y="2676"/>
                </a:lnTo>
                <a:lnTo>
                  <a:pt x="2569" y="2639"/>
                </a:lnTo>
                <a:lnTo>
                  <a:pt x="2671" y="2610"/>
                </a:lnTo>
                <a:lnTo>
                  <a:pt x="2779" y="2588"/>
                </a:lnTo>
                <a:lnTo>
                  <a:pt x="2891" y="2575"/>
                </a:lnTo>
                <a:lnTo>
                  <a:pt x="2851" y="2425"/>
                </a:lnTo>
                <a:lnTo>
                  <a:pt x="2807" y="2286"/>
                </a:lnTo>
                <a:lnTo>
                  <a:pt x="2759" y="2156"/>
                </a:lnTo>
                <a:lnTo>
                  <a:pt x="2712" y="2035"/>
                </a:lnTo>
                <a:lnTo>
                  <a:pt x="2660" y="1923"/>
                </a:lnTo>
                <a:lnTo>
                  <a:pt x="2609" y="1821"/>
                </a:lnTo>
                <a:lnTo>
                  <a:pt x="2558" y="1727"/>
                </a:lnTo>
                <a:lnTo>
                  <a:pt x="2507" y="1641"/>
                </a:lnTo>
                <a:lnTo>
                  <a:pt x="2455" y="1564"/>
                </a:lnTo>
                <a:lnTo>
                  <a:pt x="2404" y="1493"/>
                </a:lnTo>
                <a:lnTo>
                  <a:pt x="2356" y="1431"/>
                </a:lnTo>
                <a:lnTo>
                  <a:pt x="2311" y="1376"/>
                </a:lnTo>
                <a:lnTo>
                  <a:pt x="2267" y="1328"/>
                </a:lnTo>
                <a:lnTo>
                  <a:pt x="2226" y="1286"/>
                </a:lnTo>
                <a:lnTo>
                  <a:pt x="2188" y="1251"/>
                </a:lnTo>
                <a:lnTo>
                  <a:pt x="2157" y="1222"/>
                </a:lnTo>
                <a:lnTo>
                  <a:pt x="2128" y="1198"/>
                </a:lnTo>
                <a:lnTo>
                  <a:pt x="2106" y="1180"/>
                </a:lnTo>
                <a:lnTo>
                  <a:pt x="2087" y="1167"/>
                </a:lnTo>
                <a:lnTo>
                  <a:pt x="2076" y="1160"/>
                </a:lnTo>
                <a:lnTo>
                  <a:pt x="2073" y="1156"/>
                </a:lnTo>
                <a:lnTo>
                  <a:pt x="2034" y="1187"/>
                </a:lnTo>
                <a:lnTo>
                  <a:pt x="1992" y="1214"/>
                </a:lnTo>
                <a:lnTo>
                  <a:pt x="1946" y="1242"/>
                </a:lnTo>
                <a:lnTo>
                  <a:pt x="1895" y="1266"/>
                </a:lnTo>
                <a:lnTo>
                  <a:pt x="1840" y="1286"/>
                </a:lnTo>
                <a:lnTo>
                  <a:pt x="1781" y="1301"/>
                </a:lnTo>
                <a:lnTo>
                  <a:pt x="1719" y="1313"/>
                </a:lnTo>
                <a:lnTo>
                  <a:pt x="1653" y="1319"/>
                </a:lnTo>
                <a:lnTo>
                  <a:pt x="1582" y="1321"/>
                </a:lnTo>
                <a:lnTo>
                  <a:pt x="1507" y="1315"/>
                </a:lnTo>
                <a:lnTo>
                  <a:pt x="1426" y="1302"/>
                </a:lnTo>
                <a:lnTo>
                  <a:pt x="1342" y="1282"/>
                </a:lnTo>
                <a:lnTo>
                  <a:pt x="1254" y="1255"/>
                </a:lnTo>
                <a:lnTo>
                  <a:pt x="1163" y="1218"/>
                </a:lnTo>
                <a:lnTo>
                  <a:pt x="1047" y="1165"/>
                </a:lnTo>
                <a:lnTo>
                  <a:pt x="943" y="1110"/>
                </a:lnTo>
                <a:lnTo>
                  <a:pt x="851" y="1055"/>
                </a:lnTo>
                <a:lnTo>
                  <a:pt x="769" y="1000"/>
                </a:lnTo>
                <a:lnTo>
                  <a:pt x="694" y="943"/>
                </a:lnTo>
                <a:lnTo>
                  <a:pt x="626" y="887"/>
                </a:lnTo>
                <a:lnTo>
                  <a:pt x="564" y="830"/>
                </a:lnTo>
                <a:lnTo>
                  <a:pt x="505" y="773"/>
                </a:lnTo>
                <a:lnTo>
                  <a:pt x="449" y="715"/>
                </a:lnTo>
                <a:lnTo>
                  <a:pt x="394" y="656"/>
                </a:lnTo>
                <a:lnTo>
                  <a:pt x="337" y="597"/>
                </a:lnTo>
                <a:lnTo>
                  <a:pt x="278" y="537"/>
                </a:lnTo>
                <a:lnTo>
                  <a:pt x="218" y="478"/>
                </a:lnTo>
                <a:lnTo>
                  <a:pt x="152" y="418"/>
                </a:lnTo>
                <a:lnTo>
                  <a:pt x="81" y="359"/>
                </a:lnTo>
                <a:lnTo>
                  <a:pt x="0" y="299"/>
                </a:lnTo>
                <a:lnTo>
                  <a:pt x="57" y="297"/>
                </a:lnTo>
                <a:lnTo>
                  <a:pt x="117" y="290"/>
                </a:lnTo>
                <a:lnTo>
                  <a:pt x="183" y="273"/>
                </a:lnTo>
                <a:lnTo>
                  <a:pt x="253" y="253"/>
                </a:lnTo>
                <a:lnTo>
                  <a:pt x="326" y="229"/>
                </a:lnTo>
                <a:lnTo>
                  <a:pt x="403" y="202"/>
                </a:lnTo>
                <a:lnTo>
                  <a:pt x="483" y="173"/>
                </a:lnTo>
                <a:lnTo>
                  <a:pt x="566" y="143"/>
                </a:lnTo>
                <a:lnTo>
                  <a:pt x="652" y="112"/>
                </a:lnTo>
                <a:lnTo>
                  <a:pt x="742" y="85"/>
                </a:lnTo>
                <a:lnTo>
                  <a:pt x="833" y="59"/>
                </a:lnTo>
                <a:lnTo>
                  <a:pt x="926" y="35"/>
                </a:lnTo>
                <a:lnTo>
                  <a:pt x="1022" y="19"/>
                </a:lnTo>
                <a:lnTo>
                  <a:pt x="1119" y="6"/>
                </a:lnTo>
                <a:lnTo>
                  <a:pt x="1218" y="2"/>
                </a:lnTo>
                <a:lnTo>
                  <a:pt x="1318" y="4"/>
                </a:lnTo>
                <a:lnTo>
                  <a:pt x="1419" y="17"/>
                </a:lnTo>
                <a:lnTo>
                  <a:pt x="1520" y="39"/>
                </a:lnTo>
                <a:lnTo>
                  <a:pt x="1611" y="68"/>
                </a:lnTo>
                <a:lnTo>
                  <a:pt x="1694" y="103"/>
                </a:lnTo>
                <a:lnTo>
                  <a:pt x="1770" y="143"/>
                </a:lnTo>
                <a:lnTo>
                  <a:pt x="1842" y="187"/>
                </a:lnTo>
                <a:lnTo>
                  <a:pt x="1906" y="235"/>
                </a:lnTo>
                <a:lnTo>
                  <a:pt x="1965" y="286"/>
                </a:lnTo>
                <a:lnTo>
                  <a:pt x="2018" y="341"/>
                </a:lnTo>
                <a:lnTo>
                  <a:pt x="2063" y="396"/>
                </a:lnTo>
                <a:lnTo>
                  <a:pt x="2106" y="453"/>
                </a:lnTo>
                <a:lnTo>
                  <a:pt x="2140" y="511"/>
                </a:lnTo>
                <a:lnTo>
                  <a:pt x="2171" y="568"/>
                </a:lnTo>
                <a:lnTo>
                  <a:pt x="2195" y="625"/>
                </a:lnTo>
                <a:lnTo>
                  <a:pt x="2215" y="680"/>
                </a:lnTo>
                <a:lnTo>
                  <a:pt x="2232" y="733"/>
                </a:lnTo>
                <a:lnTo>
                  <a:pt x="2241" y="784"/>
                </a:lnTo>
                <a:lnTo>
                  <a:pt x="2247" y="830"/>
                </a:lnTo>
                <a:lnTo>
                  <a:pt x="2248" y="872"/>
                </a:lnTo>
                <a:lnTo>
                  <a:pt x="2245" y="910"/>
                </a:lnTo>
                <a:lnTo>
                  <a:pt x="2214" y="890"/>
                </a:lnTo>
                <a:lnTo>
                  <a:pt x="2085" y="813"/>
                </a:lnTo>
                <a:lnTo>
                  <a:pt x="1955" y="744"/>
                </a:lnTo>
                <a:lnTo>
                  <a:pt x="1820" y="682"/>
                </a:lnTo>
                <a:lnTo>
                  <a:pt x="1683" y="629"/>
                </a:lnTo>
                <a:lnTo>
                  <a:pt x="1543" y="583"/>
                </a:lnTo>
                <a:lnTo>
                  <a:pt x="1402" y="542"/>
                </a:lnTo>
                <a:lnTo>
                  <a:pt x="1260" y="508"/>
                </a:lnTo>
                <a:lnTo>
                  <a:pt x="1115" y="478"/>
                </a:lnTo>
                <a:lnTo>
                  <a:pt x="969" y="453"/>
                </a:lnTo>
                <a:lnTo>
                  <a:pt x="897" y="442"/>
                </a:lnTo>
                <a:lnTo>
                  <a:pt x="833" y="433"/>
                </a:lnTo>
                <a:lnTo>
                  <a:pt x="776" y="427"/>
                </a:lnTo>
                <a:lnTo>
                  <a:pt x="727" y="422"/>
                </a:lnTo>
                <a:lnTo>
                  <a:pt x="688" y="418"/>
                </a:lnTo>
                <a:lnTo>
                  <a:pt x="659" y="416"/>
                </a:lnTo>
                <a:lnTo>
                  <a:pt x="641" y="414"/>
                </a:lnTo>
                <a:lnTo>
                  <a:pt x="635" y="414"/>
                </a:lnTo>
                <a:lnTo>
                  <a:pt x="639" y="416"/>
                </a:lnTo>
                <a:lnTo>
                  <a:pt x="655" y="422"/>
                </a:lnTo>
                <a:lnTo>
                  <a:pt x="679" y="429"/>
                </a:lnTo>
                <a:lnTo>
                  <a:pt x="714" y="440"/>
                </a:lnTo>
                <a:lnTo>
                  <a:pt x="754" y="453"/>
                </a:lnTo>
                <a:lnTo>
                  <a:pt x="804" y="469"/>
                </a:lnTo>
                <a:lnTo>
                  <a:pt x="859" y="488"/>
                </a:lnTo>
                <a:lnTo>
                  <a:pt x="921" y="510"/>
                </a:lnTo>
                <a:lnTo>
                  <a:pt x="987" y="531"/>
                </a:lnTo>
                <a:lnTo>
                  <a:pt x="1058" y="557"/>
                </a:lnTo>
                <a:lnTo>
                  <a:pt x="1132" y="583"/>
                </a:lnTo>
                <a:lnTo>
                  <a:pt x="1210" y="612"/>
                </a:lnTo>
                <a:lnTo>
                  <a:pt x="1291" y="641"/>
                </a:lnTo>
                <a:lnTo>
                  <a:pt x="1371" y="671"/>
                </a:lnTo>
                <a:lnTo>
                  <a:pt x="1454" y="704"/>
                </a:lnTo>
                <a:lnTo>
                  <a:pt x="1538" y="737"/>
                </a:lnTo>
                <a:lnTo>
                  <a:pt x="1620" y="770"/>
                </a:lnTo>
                <a:lnTo>
                  <a:pt x="1701" y="802"/>
                </a:lnTo>
                <a:lnTo>
                  <a:pt x="1781" y="837"/>
                </a:lnTo>
                <a:lnTo>
                  <a:pt x="1858" y="872"/>
                </a:lnTo>
                <a:lnTo>
                  <a:pt x="1932" y="907"/>
                </a:lnTo>
                <a:lnTo>
                  <a:pt x="2001" y="942"/>
                </a:lnTo>
                <a:lnTo>
                  <a:pt x="2067" y="975"/>
                </a:lnTo>
                <a:lnTo>
                  <a:pt x="2128" y="1009"/>
                </a:lnTo>
                <a:lnTo>
                  <a:pt x="2181" y="1042"/>
                </a:lnTo>
                <a:lnTo>
                  <a:pt x="2279" y="1112"/>
                </a:lnTo>
                <a:lnTo>
                  <a:pt x="2371" y="1189"/>
                </a:lnTo>
                <a:lnTo>
                  <a:pt x="2455" y="1271"/>
                </a:lnTo>
                <a:lnTo>
                  <a:pt x="2534" y="1357"/>
                </a:lnTo>
                <a:lnTo>
                  <a:pt x="2605" y="1449"/>
                </a:lnTo>
                <a:lnTo>
                  <a:pt x="2671" y="1544"/>
                </a:lnTo>
                <a:lnTo>
                  <a:pt x="2730" y="1645"/>
                </a:lnTo>
                <a:lnTo>
                  <a:pt x="2785" y="1749"/>
                </a:lnTo>
                <a:lnTo>
                  <a:pt x="2834" y="1855"/>
                </a:lnTo>
                <a:lnTo>
                  <a:pt x="2880" y="1965"/>
                </a:lnTo>
                <a:lnTo>
                  <a:pt x="2920" y="2079"/>
                </a:lnTo>
                <a:lnTo>
                  <a:pt x="2957" y="2194"/>
                </a:lnTo>
                <a:lnTo>
                  <a:pt x="2990" y="2311"/>
                </a:lnTo>
                <a:lnTo>
                  <a:pt x="3019" y="2432"/>
                </a:lnTo>
                <a:lnTo>
                  <a:pt x="3048" y="2311"/>
                </a:lnTo>
                <a:lnTo>
                  <a:pt x="3081" y="2194"/>
                </a:lnTo>
                <a:lnTo>
                  <a:pt x="3118" y="2079"/>
                </a:lnTo>
                <a:lnTo>
                  <a:pt x="3160" y="1965"/>
                </a:lnTo>
                <a:lnTo>
                  <a:pt x="3204" y="1855"/>
                </a:lnTo>
                <a:lnTo>
                  <a:pt x="3254" y="1749"/>
                </a:lnTo>
                <a:lnTo>
                  <a:pt x="3308" y="1645"/>
                </a:lnTo>
                <a:lnTo>
                  <a:pt x="3367" y="1544"/>
                </a:lnTo>
                <a:lnTo>
                  <a:pt x="3433" y="1449"/>
                </a:lnTo>
                <a:lnTo>
                  <a:pt x="3504" y="1357"/>
                </a:lnTo>
                <a:lnTo>
                  <a:pt x="3583" y="1271"/>
                </a:lnTo>
                <a:lnTo>
                  <a:pt x="3667" y="1189"/>
                </a:lnTo>
                <a:lnTo>
                  <a:pt x="3759" y="1112"/>
                </a:lnTo>
                <a:lnTo>
                  <a:pt x="3858" y="1042"/>
                </a:lnTo>
                <a:lnTo>
                  <a:pt x="3913" y="1009"/>
                </a:lnTo>
                <a:lnTo>
                  <a:pt x="3971" y="975"/>
                </a:lnTo>
                <a:lnTo>
                  <a:pt x="4037" y="942"/>
                </a:lnTo>
                <a:lnTo>
                  <a:pt x="4107" y="907"/>
                </a:lnTo>
                <a:lnTo>
                  <a:pt x="4180" y="872"/>
                </a:lnTo>
                <a:lnTo>
                  <a:pt x="4259" y="837"/>
                </a:lnTo>
                <a:lnTo>
                  <a:pt x="4337" y="802"/>
                </a:lnTo>
                <a:lnTo>
                  <a:pt x="4420" y="770"/>
                </a:lnTo>
                <a:lnTo>
                  <a:pt x="4502" y="735"/>
                </a:lnTo>
                <a:lnTo>
                  <a:pt x="4585" y="702"/>
                </a:lnTo>
                <a:lnTo>
                  <a:pt x="4667" y="671"/>
                </a:lnTo>
                <a:lnTo>
                  <a:pt x="4749" y="640"/>
                </a:lnTo>
                <a:lnTo>
                  <a:pt x="4830" y="610"/>
                </a:lnTo>
                <a:lnTo>
                  <a:pt x="4907" y="583"/>
                </a:lnTo>
                <a:lnTo>
                  <a:pt x="4982" y="555"/>
                </a:lnTo>
                <a:lnTo>
                  <a:pt x="5053" y="531"/>
                </a:lnTo>
                <a:lnTo>
                  <a:pt x="5119" y="508"/>
                </a:lnTo>
                <a:lnTo>
                  <a:pt x="5180" y="488"/>
                </a:lnTo>
                <a:lnTo>
                  <a:pt x="5235" y="469"/>
                </a:lnTo>
                <a:lnTo>
                  <a:pt x="5284" y="453"/>
                </a:lnTo>
                <a:lnTo>
                  <a:pt x="5326" y="440"/>
                </a:lnTo>
                <a:lnTo>
                  <a:pt x="5359" y="429"/>
                </a:lnTo>
                <a:lnTo>
                  <a:pt x="5385" y="420"/>
                </a:lnTo>
                <a:lnTo>
                  <a:pt x="5399" y="416"/>
                </a:lnTo>
                <a:lnTo>
                  <a:pt x="5405" y="414"/>
                </a:lnTo>
                <a:lnTo>
                  <a:pt x="5399" y="414"/>
                </a:lnTo>
                <a:lnTo>
                  <a:pt x="5381" y="416"/>
                </a:lnTo>
                <a:lnTo>
                  <a:pt x="5352" y="418"/>
                </a:lnTo>
                <a:lnTo>
                  <a:pt x="5311" y="422"/>
                </a:lnTo>
                <a:lnTo>
                  <a:pt x="5264" y="425"/>
                </a:lnTo>
                <a:lnTo>
                  <a:pt x="5205" y="433"/>
                </a:lnTo>
                <a:lnTo>
                  <a:pt x="5141" y="440"/>
                </a:lnTo>
                <a:lnTo>
                  <a:pt x="5070" y="451"/>
                </a:lnTo>
                <a:lnTo>
                  <a:pt x="4925" y="477"/>
                </a:lnTo>
                <a:lnTo>
                  <a:pt x="4781" y="506"/>
                </a:lnTo>
                <a:lnTo>
                  <a:pt x="4638" y="541"/>
                </a:lnTo>
                <a:lnTo>
                  <a:pt x="4495" y="581"/>
                </a:lnTo>
                <a:lnTo>
                  <a:pt x="4356" y="629"/>
                </a:lnTo>
                <a:lnTo>
                  <a:pt x="4218" y="682"/>
                </a:lnTo>
                <a:lnTo>
                  <a:pt x="4085" y="742"/>
                </a:lnTo>
                <a:lnTo>
                  <a:pt x="3953" y="812"/>
                </a:lnTo>
                <a:lnTo>
                  <a:pt x="3825" y="890"/>
                </a:lnTo>
                <a:lnTo>
                  <a:pt x="3794" y="910"/>
                </a:lnTo>
                <a:lnTo>
                  <a:pt x="3792" y="872"/>
                </a:lnTo>
                <a:lnTo>
                  <a:pt x="3792" y="830"/>
                </a:lnTo>
                <a:lnTo>
                  <a:pt x="3797" y="782"/>
                </a:lnTo>
                <a:lnTo>
                  <a:pt x="3808" y="733"/>
                </a:lnTo>
                <a:lnTo>
                  <a:pt x="3823" y="680"/>
                </a:lnTo>
                <a:lnTo>
                  <a:pt x="3843" y="625"/>
                </a:lnTo>
                <a:lnTo>
                  <a:pt x="3867" y="568"/>
                </a:lnTo>
                <a:lnTo>
                  <a:pt x="3898" y="511"/>
                </a:lnTo>
                <a:lnTo>
                  <a:pt x="3933" y="453"/>
                </a:lnTo>
                <a:lnTo>
                  <a:pt x="3975" y="396"/>
                </a:lnTo>
                <a:lnTo>
                  <a:pt x="4021" y="341"/>
                </a:lnTo>
                <a:lnTo>
                  <a:pt x="4074" y="286"/>
                </a:lnTo>
                <a:lnTo>
                  <a:pt x="4132" y="235"/>
                </a:lnTo>
                <a:lnTo>
                  <a:pt x="4196" y="187"/>
                </a:lnTo>
                <a:lnTo>
                  <a:pt x="4268" y="141"/>
                </a:lnTo>
                <a:lnTo>
                  <a:pt x="4345" y="103"/>
                </a:lnTo>
                <a:lnTo>
                  <a:pt x="4429" y="68"/>
                </a:lnTo>
                <a:lnTo>
                  <a:pt x="4519" y="39"/>
                </a:lnTo>
                <a:lnTo>
                  <a:pt x="4619" y="17"/>
                </a:lnTo>
                <a:lnTo>
                  <a:pt x="4720" y="4"/>
                </a:lnTo>
                <a:lnTo>
                  <a:pt x="4821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39" name="Freeform 1339"/>
          <p:cNvSpPr>
            <a:spLocks/>
          </p:cNvSpPr>
          <p:nvPr/>
        </p:nvSpPr>
        <p:spPr bwMode="auto">
          <a:xfrm>
            <a:off x="10710171" y="2766685"/>
            <a:ext cx="276692" cy="255785"/>
          </a:xfrm>
          <a:custGeom>
            <a:avLst/>
            <a:gdLst>
              <a:gd name="T0" fmla="*/ 1096 w 3731"/>
              <a:gd name="T1" fmla="*/ 4 h 3453"/>
              <a:gd name="T2" fmla="*/ 1250 w 3731"/>
              <a:gd name="T3" fmla="*/ 29 h 3453"/>
              <a:gd name="T4" fmla="*/ 1396 w 3731"/>
              <a:gd name="T5" fmla="*/ 79 h 3453"/>
              <a:gd name="T6" fmla="*/ 1531 w 3731"/>
              <a:gd name="T7" fmla="*/ 152 h 3453"/>
              <a:gd name="T8" fmla="*/ 1654 w 3731"/>
              <a:gd name="T9" fmla="*/ 246 h 3453"/>
              <a:gd name="T10" fmla="*/ 1763 w 3731"/>
              <a:gd name="T11" fmla="*/ 361 h 3453"/>
              <a:gd name="T12" fmla="*/ 1855 w 3731"/>
              <a:gd name="T13" fmla="*/ 494 h 3453"/>
              <a:gd name="T14" fmla="*/ 1949 w 3731"/>
              <a:gd name="T15" fmla="*/ 362 h 3453"/>
              <a:gd name="T16" fmla="*/ 2061 w 3731"/>
              <a:gd name="T17" fmla="*/ 248 h 3453"/>
              <a:gd name="T18" fmla="*/ 2188 w 3731"/>
              <a:gd name="T19" fmla="*/ 154 h 3453"/>
              <a:gd name="T20" fmla="*/ 2327 w 3731"/>
              <a:gd name="T21" fmla="*/ 80 h 3453"/>
              <a:gd name="T22" fmla="*/ 2477 w 3731"/>
              <a:gd name="T23" fmla="*/ 30 h 3453"/>
              <a:gd name="T24" fmla="*/ 2634 w 3731"/>
              <a:gd name="T25" fmla="*/ 4 h 3453"/>
              <a:gd name="T26" fmla="*/ 2799 w 3731"/>
              <a:gd name="T27" fmla="*/ 4 h 3453"/>
              <a:gd name="T28" fmla="*/ 2958 w 3731"/>
              <a:gd name="T29" fmla="*/ 32 h 3453"/>
              <a:gd name="T30" fmla="*/ 3108 w 3731"/>
              <a:gd name="T31" fmla="*/ 86 h 3453"/>
              <a:gd name="T32" fmla="*/ 3246 w 3731"/>
              <a:gd name="T33" fmla="*/ 163 h 3453"/>
              <a:gd name="T34" fmla="*/ 3371 w 3731"/>
              <a:gd name="T35" fmla="*/ 263 h 3453"/>
              <a:gd name="T36" fmla="*/ 3480 w 3731"/>
              <a:gd name="T37" fmla="*/ 383 h 3453"/>
              <a:gd name="T38" fmla="*/ 3572 w 3731"/>
              <a:gd name="T39" fmla="*/ 522 h 3453"/>
              <a:gd name="T40" fmla="*/ 3645 w 3731"/>
              <a:gd name="T41" fmla="*/ 678 h 3453"/>
              <a:gd name="T42" fmla="*/ 3696 w 3731"/>
              <a:gd name="T43" fmla="*/ 847 h 3453"/>
              <a:gd name="T44" fmla="*/ 3726 w 3731"/>
              <a:gd name="T45" fmla="*/ 1030 h 3453"/>
              <a:gd name="T46" fmla="*/ 3729 w 3731"/>
              <a:gd name="T47" fmla="*/ 1055 h 3453"/>
              <a:gd name="T48" fmla="*/ 3731 w 3731"/>
              <a:gd name="T49" fmla="*/ 1103 h 3453"/>
              <a:gd name="T50" fmla="*/ 3730 w 3731"/>
              <a:gd name="T51" fmla="*/ 1170 h 3453"/>
              <a:gd name="T52" fmla="*/ 3723 w 3731"/>
              <a:gd name="T53" fmla="*/ 1256 h 3453"/>
              <a:gd name="T54" fmla="*/ 3707 w 3731"/>
              <a:gd name="T55" fmla="*/ 1362 h 3453"/>
              <a:gd name="T56" fmla="*/ 3668 w 3731"/>
              <a:gd name="T57" fmla="*/ 1518 h 3453"/>
              <a:gd name="T58" fmla="*/ 3598 w 3731"/>
              <a:gd name="T59" fmla="*/ 1706 h 3453"/>
              <a:gd name="T60" fmla="*/ 3504 w 3731"/>
              <a:gd name="T61" fmla="*/ 1884 h 3453"/>
              <a:gd name="T62" fmla="*/ 3389 w 3731"/>
              <a:gd name="T63" fmla="*/ 2052 h 3453"/>
              <a:gd name="T64" fmla="*/ 3253 w 3731"/>
              <a:gd name="T65" fmla="*/ 2207 h 3453"/>
              <a:gd name="T66" fmla="*/ 1855 w 3731"/>
              <a:gd name="T67" fmla="*/ 3453 h 3453"/>
              <a:gd name="T68" fmla="*/ 480 w 3731"/>
              <a:gd name="T69" fmla="*/ 2207 h 3453"/>
              <a:gd name="T70" fmla="*/ 343 w 3731"/>
              <a:gd name="T71" fmla="*/ 2052 h 3453"/>
              <a:gd name="T72" fmla="*/ 227 w 3731"/>
              <a:gd name="T73" fmla="*/ 1884 h 3453"/>
              <a:gd name="T74" fmla="*/ 135 w 3731"/>
              <a:gd name="T75" fmla="*/ 1706 h 3453"/>
              <a:gd name="T76" fmla="*/ 64 w 3731"/>
              <a:gd name="T77" fmla="*/ 1518 h 3453"/>
              <a:gd name="T78" fmla="*/ 25 w 3731"/>
              <a:gd name="T79" fmla="*/ 1362 h 3453"/>
              <a:gd name="T80" fmla="*/ 8 w 3731"/>
              <a:gd name="T81" fmla="*/ 1256 h 3453"/>
              <a:gd name="T82" fmla="*/ 1 w 3731"/>
              <a:gd name="T83" fmla="*/ 1170 h 3453"/>
              <a:gd name="T84" fmla="*/ 0 w 3731"/>
              <a:gd name="T85" fmla="*/ 1129 h 3453"/>
              <a:gd name="T86" fmla="*/ 1 w 3731"/>
              <a:gd name="T87" fmla="*/ 1076 h 3453"/>
              <a:gd name="T88" fmla="*/ 5 w 3731"/>
              <a:gd name="T89" fmla="*/ 1040 h 3453"/>
              <a:gd name="T90" fmla="*/ 18 w 3731"/>
              <a:gd name="T91" fmla="*/ 937 h 3453"/>
              <a:gd name="T92" fmla="*/ 58 w 3731"/>
              <a:gd name="T93" fmla="*/ 761 h 3453"/>
              <a:gd name="T94" fmla="*/ 121 w 3731"/>
              <a:gd name="T95" fmla="*/ 598 h 3453"/>
              <a:gd name="T96" fmla="*/ 204 w 3731"/>
              <a:gd name="T97" fmla="*/ 450 h 3453"/>
              <a:gd name="T98" fmla="*/ 305 w 3731"/>
              <a:gd name="T99" fmla="*/ 321 h 3453"/>
              <a:gd name="T100" fmla="*/ 421 w 3731"/>
              <a:gd name="T101" fmla="*/ 211 h 3453"/>
              <a:gd name="T102" fmla="*/ 554 w 3731"/>
              <a:gd name="T103" fmla="*/ 122 h 3453"/>
              <a:gd name="T104" fmla="*/ 698 w 3731"/>
              <a:gd name="T105" fmla="*/ 55 h 3453"/>
              <a:gd name="T106" fmla="*/ 853 w 3731"/>
              <a:gd name="T107" fmla="*/ 14 h 3453"/>
              <a:gd name="T108" fmla="*/ 1016 w 3731"/>
              <a:gd name="T109" fmla="*/ 0 h 3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731" h="3453">
                <a:moveTo>
                  <a:pt x="1016" y="0"/>
                </a:moveTo>
                <a:lnTo>
                  <a:pt x="1096" y="4"/>
                </a:lnTo>
                <a:lnTo>
                  <a:pt x="1174" y="13"/>
                </a:lnTo>
                <a:lnTo>
                  <a:pt x="1250" y="29"/>
                </a:lnTo>
                <a:lnTo>
                  <a:pt x="1325" y="52"/>
                </a:lnTo>
                <a:lnTo>
                  <a:pt x="1396" y="79"/>
                </a:lnTo>
                <a:lnTo>
                  <a:pt x="1465" y="113"/>
                </a:lnTo>
                <a:lnTo>
                  <a:pt x="1531" y="152"/>
                </a:lnTo>
                <a:lnTo>
                  <a:pt x="1595" y="197"/>
                </a:lnTo>
                <a:lnTo>
                  <a:pt x="1654" y="246"/>
                </a:lnTo>
                <a:lnTo>
                  <a:pt x="1710" y="300"/>
                </a:lnTo>
                <a:lnTo>
                  <a:pt x="1763" y="361"/>
                </a:lnTo>
                <a:lnTo>
                  <a:pt x="1812" y="424"/>
                </a:lnTo>
                <a:lnTo>
                  <a:pt x="1855" y="494"/>
                </a:lnTo>
                <a:lnTo>
                  <a:pt x="1900" y="425"/>
                </a:lnTo>
                <a:lnTo>
                  <a:pt x="1949" y="362"/>
                </a:lnTo>
                <a:lnTo>
                  <a:pt x="2003" y="303"/>
                </a:lnTo>
                <a:lnTo>
                  <a:pt x="2061" y="248"/>
                </a:lnTo>
                <a:lnTo>
                  <a:pt x="2123" y="198"/>
                </a:lnTo>
                <a:lnTo>
                  <a:pt x="2188" y="154"/>
                </a:lnTo>
                <a:lnTo>
                  <a:pt x="2256" y="114"/>
                </a:lnTo>
                <a:lnTo>
                  <a:pt x="2327" y="80"/>
                </a:lnTo>
                <a:lnTo>
                  <a:pt x="2401" y="53"/>
                </a:lnTo>
                <a:lnTo>
                  <a:pt x="2477" y="30"/>
                </a:lnTo>
                <a:lnTo>
                  <a:pt x="2555" y="14"/>
                </a:lnTo>
                <a:lnTo>
                  <a:pt x="2634" y="4"/>
                </a:lnTo>
                <a:lnTo>
                  <a:pt x="2715" y="0"/>
                </a:lnTo>
                <a:lnTo>
                  <a:pt x="2799" y="4"/>
                </a:lnTo>
                <a:lnTo>
                  <a:pt x="2880" y="14"/>
                </a:lnTo>
                <a:lnTo>
                  <a:pt x="2958" y="32"/>
                </a:lnTo>
                <a:lnTo>
                  <a:pt x="3035" y="55"/>
                </a:lnTo>
                <a:lnTo>
                  <a:pt x="3108" y="86"/>
                </a:lnTo>
                <a:lnTo>
                  <a:pt x="3179" y="122"/>
                </a:lnTo>
                <a:lnTo>
                  <a:pt x="3246" y="163"/>
                </a:lnTo>
                <a:lnTo>
                  <a:pt x="3310" y="211"/>
                </a:lnTo>
                <a:lnTo>
                  <a:pt x="3371" y="263"/>
                </a:lnTo>
                <a:lnTo>
                  <a:pt x="3428" y="321"/>
                </a:lnTo>
                <a:lnTo>
                  <a:pt x="3480" y="383"/>
                </a:lnTo>
                <a:lnTo>
                  <a:pt x="3528" y="450"/>
                </a:lnTo>
                <a:lnTo>
                  <a:pt x="3572" y="522"/>
                </a:lnTo>
                <a:lnTo>
                  <a:pt x="3610" y="598"/>
                </a:lnTo>
                <a:lnTo>
                  <a:pt x="3645" y="678"/>
                </a:lnTo>
                <a:lnTo>
                  <a:pt x="3673" y="761"/>
                </a:lnTo>
                <a:lnTo>
                  <a:pt x="3696" y="847"/>
                </a:lnTo>
                <a:lnTo>
                  <a:pt x="3714" y="937"/>
                </a:lnTo>
                <a:lnTo>
                  <a:pt x="3726" y="1030"/>
                </a:lnTo>
                <a:lnTo>
                  <a:pt x="3727" y="1040"/>
                </a:lnTo>
                <a:lnTo>
                  <a:pt x="3729" y="1055"/>
                </a:lnTo>
                <a:lnTo>
                  <a:pt x="3730" y="1076"/>
                </a:lnTo>
                <a:lnTo>
                  <a:pt x="3731" y="1103"/>
                </a:lnTo>
                <a:lnTo>
                  <a:pt x="3731" y="1133"/>
                </a:lnTo>
                <a:lnTo>
                  <a:pt x="3730" y="1170"/>
                </a:lnTo>
                <a:lnTo>
                  <a:pt x="3728" y="1210"/>
                </a:lnTo>
                <a:lnTo>
                  <a:pt x="3723" y="1256"/>
                </a:lnTo>
                <a:lnTo>
                  <a:pt x="3717" y="1307"/>
                </a:lnTo>
                <a:lnTo>
                  <a:pt x="3707" y="1362"/>
                </a:lnTo>
                <a:lnTo>
                  <a:pt x="3694" y="1421"/>
                </a:lnTo>
                <a:lnTo>
                  <a:pt x="3668" y="1518"/>
                </a:lnTo>
                <a:lnTo>
                  <a:pt x="3636" y="1613"/>
                </a:lnTo>
                <a:lnTo>
                  <a:pt x="3598" y="1706"/>
                </a:lnTo>
                <a:lnTo>
                  <a:pt x="3553" y="1797"/>
                </a:lnTo>
                <a:lnTo>
                  <a:pt x="3504" y="1884"/>
                </a:lnTo>
                <a:lnTo>
                  <a:pt x="3449" y="1969"/>
                </a:lnTo>
                <a:lnTo>
                  <a:pt x="3389" y="2052"/>
                </a:lnTo>
                <a:lnTo>
                  <a:pt x="3324" y="2131"/>
                </a:lnTo>
                <a:lnTo>
                  <a:pt x="3253" y="2207"/>
                </a:lnTo>
                <a:lnTo>
                  <a:pt x="3178" y="2280"/>
                </a:lnTo>
                <a:lnTo>
                  <a:pt x="1855" y="3453"/>
                </a:lnTo>
                <a:lnTo>
                  <a:pt x="555" y="2279"/>
                </a:lnTo>
                <a:lnTo>
                  <a:pt x="480" y="2207"/>
                </a:lnTo>
                <a:lnTo>
                  <a:pt x="409" y="2131"/>
                </a:lnTo>
                <a:lnTo>
                  <a:pt x="343" y="2052"/>
                </a:lnTo>
                <a:lnTo>
                  <a:pt x="282" y="1969"/>
                </a:lnTo>
                <a:lnTo>
                  <a:pt x="227" y="1884"/>
                </a:lnTo>
                <a:lnTo>
                  <a:pt x="178" y="1797"/>
                </a:lnTo>
                <a:lnTo>
                  <a:pt x="135" y="1706"/>
                </a:lnTo>
                <a:lnTo>
                  <a:pt x="96" y="1613"/>
                </a:lnTo>
                <a:lnTo>
                  <a:pt x="64" y="1518"/>
                </a:lnTo>
                <a:lnTo>
                  <a:pt x="38" y="1421"/>
                </a:lnTo>
                <a:lnTo>
                  <a:pt x="25" y="1362"/>
                </a:lnTo>
                <a:lnTo>
                  <a:pt x="15" y="1307"/>
                </a:lnTo>
                <a:lnTo>
                  <a:pt x="8" y="1256"/>
                </a:lnTo>
                <a:lnTo>
                  <a:pt x="3" y="1210"/>
                </a:lnTo>
                <a:lnTo>
                  <a:pt x="1" y="1170"/>
                </a:lnTo>
                <a:lnTo>
                  <a:pt x="0" y="1134"/>
                </a:lnTo>
                <a:lnTo>
                  <a:pt x="0" y="1129"/>
                </a:lnTo>
                <a:lnTo>
                  <a:pt x="0" y="1103"/>
                </a:lnTo>
                <a:lnTo>
                  <a:pt x="1" y="1076"/>
                </a:lnTo>
                <a:lnTo>
                  <a:pt x="3" y="1055"/>
                </a:lnTo>
                <a:lnTo>
                  <a:pt x="5" y="1040"/>
                </a:lnTo>
                <a:lnTo>
                  <a:pt x="6" y="1030"/>
                </a:lnTo>
                <a:lnTo>
                  <a:pt x="18" y="937"/>
                </a:lnTo>
                <a:lnTo>
                  <a:pt x="35" y="847"/>
                </a:lnTo>
                <a:lnTo>
                  <a:pt x="58" y="761"/>
                </a:lnTo>
                <a:lnTo>
                  <a:pt x="88" y="678"/>
                </a:lnTo>
                <a:lnTo>
                  <a:pt x="121" y="598"/>
                </a:lnTo>
                <a:lnTo>
                  <a:pt x="160" y="522"/>
                </a:lnTo>
                <a:lnTo>
                  <a:pt x="204" y="450"/>
                </a:lnTo>
                <a:lnTo>
                  <a:pt x="252" y="383"/>
                </a:lnTo>
                <a:lnTo>
                  <a:pt x="305" y="321"/>
                </a:lnTo>
                <a:lnTo>
                  <a:pt x="361" y="263"/>
                </a:lnTo>
                <a:lnTo>
                  <a:pt x="421" y="211"/>
                </a:lnTo>
                <a:lnTo>
                  <a:pt x="485" y="163"/>
                </a:lnTo>
                <a:lnTo>
                  <a:pt x="554" y="122"/>
                </a:lnTo>
                <a:lnTo>
                  <a:pt x="623" y="86"/>
                </a:lnTo>
                <a:lnTo>
                  <a:pt x="698" y="55"/>
                </a:lnTo>
                <a:lnTo>
                  <a:pt x="774" y="32"/>
                </a:lnTo>
                <a:lnTo>
                  <a:pt x="853" y="14"/>
                </a:lnTo>
                <a:lnTo>
                  <a:pt x="933" y="4"/>
                </a:lnTo>
                <a:lnTo>
                  <a:pt x="1016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64" name="Group 1408"/>
          <p:cNvGrpSpPr>
            <a:grpSpLocks noChangeAspect="1"/>
          </p:cNvGrpSpPr>
          <p:nvPr/>
        </p:nvGrpSpPr>
        <p:grpSpPr bwMode="auto">
          <a:xfrm>
            <a:off x="4727569" y="2776730"/>
            <a:ext cx="236560" cy="235694"/>
            <a:chOff x="3596" y="1422"/>
            <a:chExt cx="273" cy="27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67" name="Freeform 1410"/>
            <p:cNvSpPr>
              <a:spLocks/>
            </p:cNvSpPr>
            <p:nvPr/>
          </p:nvSpPr>
          <p:spPr bwMode="auto">
            <a:xfrm>
              <a:off x="3696" y="1440"/>
              <a:ext cx="73" cy="28"/>
            </a:xfrm>
            <a:custGeom>
              <a:avLst/>
              <a:gdLst>
                <a:gd name="T0" fmla="*/ 296 w 946"/>
                <a:gd name="T1" fmla="*/ 0 h 354"/>
                <a:gd name="T2" fmla="*/ 651 w 946"/>
                <a:gd name="T3" fmla="*/ 0 h 354"/>
                <a:gd name="T4" fmla="*/ 694 w 946"/>
                <a:gd name="T5" fmla="*/ 3 h 354"/>
                <a:gd name="T6" fmla="*/ 736 w 946"/>
                <a:gd name="T7" fmla="*/ 13 h 354"/>
                <a:gd name="T8" fmla="*/ 775 w 946"/>
                <a:gd name="T9" fmla="*/ 28 h 354"/>
                <a:gd name="T10" fmla="*/ 811 w 946"/>
                <a:gd name="T11" fmla="*/ 48 h 354"/>
                <a:gd name="T12" fmla="*/ 845 w 946"/>
                <a:gd name="T13" fmla="*/ 73 h 354"/>
                <a:gd name="T14" fmla="*/ 874 w 946"/>
                <a:gd name="T15" fmla="*/ 102 h 354"/>
                <a:gd name="T16" fmla="*/ 899 w 946"/>
                <a:gd name="T17" fmla="*/ 134 h 354"/>
                <a:gd name="T18" fmla="*/ 918 w 946"/>
                <a:gd name="T19" fmla="*/ 171 h 354"/>
                <a:gd name="T20" fmla="*/ 933 w 946"/>
                <a:gd name="T21" fmla="*/ 210 h 354"/>
                <a:gd name="T22" fmla="*/ 943 w 946"/>
                <a:gd name="T23" fmla="*/ 252 h 354"/>
                <a:gd name="T24" fmla="*/ 946 w 946"/>
                <a:gd name="T25" fmla="*/ 296 h 354"/>
                <a:gd name="T26" fmla="*/ 943 w 946"/>
                <a:gd name="T27" fmla="*/ 314 h 354"/>
                <a:gd name="T28" fmla="*/ 934 w 946"/>
                <a:gd name="T29" fmla="*/ 330 h 354"/>
                <a:gd name="T30" fmla="*/ 921 w 946"/>
                <a:gd name="T31" fmla="*/ 343 h 354"/>
                <a:gd name="T32" fmla="*/ 905 w 946"/>
                <a:gd name="T33" fmla="*/ 352 h 354"/>
                <a:gd name="T34" fmla="*/ 887 w 946"/>
                <a:gd name="T35" fmla="*/ 354 h 354"/>
                <a:gd name="T36" fmla="*/ 869 w 946"/>
                <a:gd name="T37" fmla="*/ 352 h 354"/>
                <a:gd name="T38" fmla="*/ 852 w 946"/>
                <a:gd name="T39" fmla="*/ 343 h 354"/>
                <a:gd name="T40" fmla="*/ 839 w 946"/>
                <a:gd name="T41" fmla="*/ 330 h 354"/>
                <a:gd name="T42" fmla="*/ 831 w 946"/>
                <a:gd name="T43" fmla="*/ 314 h 354"/>
                <a:gd name="T44" fmla="*/ 828 w 946"/>
                <a:gd name="T45" fmla="*/ 296 h 354"/>
                <a:gd name="T46" fmla="*/ 825 w 946"/>
                <a:gd name="T47" fmla="*/ 263 h 354"/>
                <a:gd name="T48" fmla="*/ 817 w 946"/>
                <a:gd name="T49" fmla="*/ 233 h 354"/>
                <a:gd name="T50" fmla="*/ 804 w 946"/>
                <a:gd name="T51" fmla="*/ 206 h 354"/>
                <a:gd name="T52" fmla="*/ 787 w 946"/>
                <a:gd name="T53" fmla="*/ 182 h 354"/>
                <a:gd name="T54" fmla="*/ 765 w 946"/>
                <a:gd name="T55" fmla="*/ 160 h 354"/>
                <a:gd name="T56" fmla="*/ 740 w 946"/>
                <a:gd name="T57" fmla="*/ 143 h 354"/>
                <a:gd name="T58" fmla="*/ 712 w 946"/>
                <a:gd name="T59" fmla="*/ 129 h 354"/>
                <a:gd name="T60" fmla="*/ 682 w 946"/>
                <a:gd name="T61" fmla="*/ 121 h 354"/>
                <a:gd name="T62" fmla="*/ 651 w 946"/>
                <a:gd name="T63" fmla="*/ 118 h 354"/>
                <a:gd name="T64" fmla="*/ 296 w 946"/>
                <a:gd name="T65" fmla="*/ 118 h 354"/>
                <a:gd name="T66" fmla="*/ 264 w 946"/>
                <a:gd name="T67" fmla="*/ 121 h 354"/>
                <a:gd name="T68" fmla="*/ 234 w 946"/>
                <a:gd name="T69" fmla="*/ 129 h 354"/>
                <a:gd name="T70" fmla="*/ 206 w 946"/>
                <a:gd name="T71" fmla="*/ 143 h 354"/>
                <a:gd name="T72" fmla="*/ 182 w 946"/>
                <a:gd name="T73" fmla="*/ 160 h 354"/>
                <a:gd name="T74" fmla="*/ 160 w 946"/>
                <a:gd name="T75" fmla="*/ 182 h 354"/>
                <a:gd name="T76" fmla="*/ 143 w 946"/>
                <a:gd name="T77" fmla="*/ 206 h 354"/>
                <a:gd name="T78" fmla="*/ 130 w 946"/>
                <a:gd name="T79" fmla="*/ 233 h 354"/>
                <a:gd name="T80" fmla="*/ 121 w 946"/>
                <a:gd name="T81" fmla="*/ 263 h 354"/>
                <a:gd name="T82" fmla="*/ 119 w 946"/>
                <a:gd name="T83" fmla="*/ 296 h 354"/>
                <a:gd name="T84" fmla="*/ 116 w 946"/>
                <a:gd name="T85" fmla="*/ 314 h 354"/>
                <a:gd name="T86" fmla="*/ 107 w 946"/>
                <a:gd name="T87" fmla="*/ 330 h 354"/>
                <a:gd name="T88" fmla="*/ 94 w 946"/>
                <a:gd name="T89" fmla="*/ 343 h 354"/>
                <a:gd name="T90" fmla="*/ 78 w 946"/>
                <a:gd name="T91" fmla="*/ 352 h 354"/>
                <a:gd name="T92" fmla="*/ 60 w 946"/>
                <a:gd name="T93" fmla="*/ 354 h 354"/>
                <a:gd name="T94" fmla="*/ 40 w 946"/>
                <a:gd name="T95" fmla="*/ 352 h 354"/>
                <a:gd name="T96" fmla="*/ 24 w 946"/>
                <a:gd name="T97" fmla="*/ 343 h 354"/>
                <a:gd name="T98" fmla="*/ 11 w 946"/>
                <a:gd name="T99" fmla="*/ 330 h 354"/>
                <a:gd name="T100" fmla="*/ 4 w 946"/>
                <a:gd name="T101" fmla="*/ 314 h 354"/>
                <a:gd name="T102" fmla="*/ 0 w 946"/>
                <a:gd name="T103" fmla="*/ 296 h 354"/>
                <a:gd name="T104" fmla="*/ 4 w 946"/>
                <a:gd name="T105" fmla="*/ 252 h 354"/>
                <a:gd name="T106" fmla="*/ 13 w 946"/>
                <a:gd name="T107" fmla="*/ 210 h 354"/>
                <a:gd name="T108" fmla="*/ 27 w 946"/>
                <a:gd name="T109" fmla="*/ 171 h 354"/>
                <a:gd name="T110" fmla="*/ 48 w 946"/>
                <a:gd name="T111" fmla="*/ 134 h 354"/>
                <a:gd name="T112" fmla="*/ 73 w 946"/>
                <a:gd name="T113" fmla="*/ 102 h 354"/>
                <a:gd name="T114" fmla="*/ 102 w 946"/>
                <a:gd name="T115" fmla="*/ 73 h 354"/>
                <a:gd name="T116" fmla="*/ 135 w 946"/>
                <a:gd name="T117" fmla="*/ 48 h 354"/>
                <a:gd name="T118" fmla="*/ 172 w 946"/>
                <a:gd name="T119" fmla="*/ 28 h 354"/>
                <a:gd name="T120" fmla="*/ 211 w 946"/>
                <a:gd name="T121" fmla="*/ 13 h 354"/>
                <a:gd name="T122" fmla="*/ 253 w 946"/>
                <a:gd name="T123" fmla="*/ 3 h 354"/>
                <a:gd name="T124" fmla="*/ 296 w 946"/>
                <a:gd name="T125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46" h="354">
                  <a:moveTo>
                    <a:pt x="296" y="0"/>
                  </a:moveTo>
                  <a:lnTo>
                    <a:pt x="651" y="0"/>
                  </a:lnTo>
                  <a:lnTo>
                    <a:pt x="694" y="3"/>
                  </a:lnTo>
                  <a:lnTo>
                    <a:pt x="736" y="13"/>
                  </a:lnTo>
                  <a:lnTo>
                    <a:pt x="775" y="28"/>
                  </a:lnTo>
                  <a:lnTo>
                    <a:pt x="811" y="48"/>
                  </a:lnTo>
                  <a:lnTo>
                    <a:pt x="845" y="73"/>
                  </a:lnTo>
                  <a:lnTo>
                    <a:pt x="874" y="102"/>
                  </a:lnTo>
                  <a:lnTo>
                    <a:pt x="899" y="134"/>
                  </a:lnTo>
                  <a:lnTo>
                    <a:pt x="918" y="171"/>
                  </a:lnTo>
                  <a:lnTo>
                    <a:pt x="933" y="210"/>
                  </a:lnTo>
                  <a:lnTo>
                    <a:pt x="943" y="252"/>
                  </a:lnTo>
                  <a:lnTo>
                    <a:pt x="946" y="296"/>
                  </a:lnTo>
                  <a:lnTo>
                    <a:pt x="943" y="314"/>
                  </a:lnTo>
                  <a:lnTo>
                    <a:pt x="934" y="330"/>
                  </a:lnTo>
                  <a:lnTo>
                    <a:pt x="921" y="343"/>
                  </a:lnTo>
                  <a:lnTo>
                    <a:pt x="905" y="352"/>
                  </a:lnTo>
                  <a:lnTo>
                    <a:pt x="887" y="354"/>
                  </a:lnTo>
                  <a:lnTo>
                    <a:pt x="869" y="352"/>
                  </a:lnTo>
                  <a:lnTo>
                    <a:pt x="852" y="343"/>
                  </a:lnTo>
                  <a:lnTo>
                    <a:pt x="839" y="330"/>
                  </a:lnTo>
                  <a:lnTo>
                    <a:pt x="831" y="314"/>
                  </a:lnTo>
                  <a:lnTo>
                    <a:pt x="828" y="296"/>
                  </a:lnTo>
                  <a:lnTo>
                    <a:pt x="825" y="263"/>
                  </a:lnTo>
                  <a:lnTo>
                    <a:pt x="817" y="233"/>
                  </a:lnTo>
                  <a:lnTo>
                    <a:pt x="804" y="206"/>
                  </a:lnTo>
                  <a:lnTo>
                    <a:pt x="787" y="182"/>
                  </a:lnTo>
                  <a:lnTo>
                    <a:pt x="765" y="160"/>
                  </a:lnTo>
                  <a:lnTo>
                    <a:pt x="740" y="143"/>
                  </a:lnTo>
                  <a:lnTo>
                    <a:pt x="712" y="129"/>
                  </a:lnTo>
                  <a:lnTo>
                    <a:pt x="682" y="121"/>
                  </a:lnTo>
                  <a:lnTo>
                    <a:pt x="651" y="118"/>
                  </a:lnTo>
                  <a:lnTo>
                    <a:pt x="296" y="118"/>
                  </a:lnTo>
                  <a:lnTo>
                    <a:pt x="264" y="121"/>
                  </a:lnTo>
                  <a:lnTo>
                    <a:pt x="234" y="129"/>
                  </a:lnTo>
                  <a:lnTo>
                    <a:pt x="206" y="143"/>
                  </a:lnTo>
                  <a:lnTo>
                    <a:pt x="182" y="160"/>
                  </a:lnTo>
                  <a:lnTo>
                    <a:pt x="160" y="182"/>
                  </a:lnTo>
                  <a:lnTo>
                    <a:pt x="143" y="206"/>
                  </a:lnTo>
                  <a:lnTo>
                    <a:pt x="130" y="233"/>
                  </a:lnTo>
                  <a:lnTo>
                    <a:pt x="121" y="263"/>
                  </a:lnTo>
                  <a:lnTo>
                    <a:pt x="119" y="296"/>
                  </a:lnTo>
                  <a:lnTo>
                    <a:pt x="116" y="314"/>
                  </a:lnTo>
                  <a:lnTo>
                    <a:pt x="107" y="330"/>
                  </a:lnTo>
                  <a:lnTo>
                    <a:pt x="94" y="343"/>
                  </a:lnTo>
                  <a:lnTo>
                    <a:pt x="78" y="352"/>
                  </a:lnTo>
                  <a:lnTo>
                    <a:pt x="60" y="354"/>
                  </a:lnTo>
                  <a:lnTo>
                    <a:pt x="40" y="352"/>
                  </a:lnTo>
                  <a:lnTo>
                    <a:pt x="24" y="343"/>
                  </a:lnTo>
                  <a:lnTo>
                    <a:pt x="11" y="330"/>
                  </a:lnTo>
                  <a:lnTo>
                    <a:pt x="4" y="314"/>
                  </a:lnTo>
                  <a:lnTo>
                    <a:pt x="0" y="296"/>
                  </a:lnTo>
                  <a:lnTo>
                    <a:pt x="4" y="252"/>
                  </a:lnTo>
                  <a:lnTo>
                    <a:pt x="13" y="210"/>
                  </a:lnTo>
                  <a:lnTo>
                    <a:pt x="27" y="171"/>
                  </a:lnTo>
                  <a:lnTo>
                    <a:pt x="48" y="134"/>
                  </a:lnTo>
                  <a:lnTo>
                    <a:pt x="73" y="102"/>
                  </a:lnTo>
                  <a:lnTo>
                    <a:pt x="102" y="73"/>
                  </a:lnTo>
                  <a:lnTo>
                    <a:pt x="135" y="48"/>
                  </a:lnTo>
                  <a:lnTo>
                    <a:pt x="172" y="28"/>
                  </a:lnTo>
                  <a:lnTo>
                    <a:pt x="211" y="13"/>
                  </a:lnTo>
                  <a:lnTo>
                    <a:pt x="253" y="3"/>
                  </a:lnTo>
                  <a:lnTo>
                    <a:pt x="2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2" name="Freeform 1411"/>
            <p:cNvSpPr>
              <a:spLocks/>
            </p:cNvSpPr>
            <p:nvPr/>
          </p:nvSpPr>
          <p:spPr bwMode="auto">
            <a:xfrm>
              <a:off x="3596" y="1477"/>
              <a:ext cx="273" cy="217"/>
            </a:xfrm>
            <a:custGeom>
              <a:avLst/>
              <a:gdLst>
                <a:gd name="T0" fmla="*/ 3336 w 3547"/>
                <a:gd name="T1" fmla="*/ 13 h 2830"/>
                <a:gd name="T2" fmla="*/ 3473 w 3547"/>
                <a:gd name="T3" fmla="*/ 101 h 2830"/>
                <a:gd name="T4" fmla="*/ 3544 w 3547"/>
                <a:gd name="T5" fmla="*/ 252 h 2830"/>
                <a:gd name="T6" fmla="*/ 3536 w 3547"/>
                <a:gd name="T7" fmla="*/ 711 h 2830"/>
                <a:gd name="T8" fmla="*/ 3460 w 3547"/>
                <a:gd name="T9" fmla="*/ 803 h 2830"/>
                <a:gd name="T10" fmla="*/ 3014 w 3547"/>
                <a:gd name="T11" fmla="*/ 825 h 2830"/>
                <a:gd name="T12" fmla="*/ 2958 w 3547"/>
                <a:gd name="T13" fmla="*/ 785 h 2830"/>
                <a:gd name="T14" fmla="*/ 2837 w 3547"/>
                <a:gd name="T15" fmla="*/ 767 h 2830"/>
                <a:gd name="T16" fmla="*/ 2797 w 3547"/>
                <a:gd name="T17" fmla="*/ 823 h 2830"/>
                <a:gd name="T18" fmla="*/ 733 w 3547"/>
                <a:gd name="T19" fmla="*/ 814 h 2830"/>
                <a:gd name="T20" fmla="*/ 710 w 3547"/>
                <a:gd name="T21" fmla="*/ 471 h 2830"/>
                <a:gd name="T22" fmla="*/ 580 w 3547"/>
                <a:gd name="T23" fmla="*/ 802 h 2830"/>
                <a:gd name="T24" fmla="*/ 416 w 3547"/>
                <a:gd name="T25" fmla="*/ 825 h 2830"/>
                <a:gd name="T26" fmla="*/ 360 w 3547"/>
                <a:gd name="T27" fmla="*/ 785 h 2830"/>
                <a:gd name="T28" fmla="*/ 382 w 3547"/>
                <a:gd name="T29" fmla="*/ 719 h 2830"/>
                <a:gd name="T30" fmla="*/ 473 w 3547"/>
                <a:gd name="T31" fmla="*/ 471 h 2830"/>
                <a:gd name="T32" fmla="*/ 518 w 3547"/>
                <a:gd name="T33" fmla="*/ 380 h 2830"/>
                <a:gd name="T34" fmla="*/ 710 w 3547"/>
                <a:gd name="T35" fmla="*/ 354 h 2830"/>
                <a:gd name="T36" fmla="*/ 801 w 3547"/>
                <a:gd name="T37" fmla="*/ 398 h 2830"/>
                <a:gd name="T38" fmla="*/ 827 w 3547"/>
                <a:gd name="T39" fmla="*/ 708 h 2830"/>
                <a:gd name="T40" fmla="*/ 2731 w 3547"/>
                <a:gd name="T41" fmla="*/ 420 h 2830"/>
                <a:gd name="T42" fmla="*/ 2810 w 3547"/>
                <a:gd name="T43" fmla="*/ 357 h 2830"/>
                <a:gd name="T44" fmla="*/ 3008 w 3547"/>
                <a:gd name="T45" fmla="*/ 366 h 2830"/>
                <a:gd name="T46" fmla="*/ 3070 w 3547"/>
                <a:gd name="T47" fmla="*/ 444 h 2830"/>
                <a:gd name="T48" fmla="*/ 3389 w 3547"/>
                <a:gd name="T49" fmla="*/ 705 h 2830"/>
                <a:gd name="T50" fmla="*/ 3428 w 3547"/>
                <a:gd name="T51" fmla="*/ 649 h 2830"/>
                <a:gd name="T52" fmla="*/ 3404 w 3547"/>
                <a:gd name="T53" fmla="*/ 206 h 2830"/>
                <a:gd name="T54" fmla="*/ 3313 w 3547"/>
                <a:gd name="T55" fmla="*/ 129 h 2830"/>
                <a:gd name="T56" fmla="*/ 264 w 3547"/>
                <a:gd name="T57" fmla="*/ 121 h 2830"/>
                <a:gd name="T58" fmla="*/ 160 w 3547"/>
                <a:gd name="T59" fmla="*/ 181 h 2830"/>
                <a:gd name="T60" fmla="*/ 119 w 3547"/>
                <a:gd name="T61" fmla="*/ 295 h 2830"/>
                <a:gd name="T62" fmla="*/ 134 w 3547"/>
                <a:gd name="T63" fmla="*/ 692 h 2830"/>
                <a:gd name="T64" fmla="*/ 196 w 3547"/>
                <a:gd name="T65" fmla="*/ 711 h 2830"/>
                <a:gd name="T66" fmla="*/ 236 w 3547"/>
                <a:gd name="T67" fmla="*/ 767 h 2830"/>
                <a:gd name="T68" fmla="*/ 261 w 3547"/>
                <a:gd name="T69" fmla="*/ 2625 h 2830"/>
                <a:gd name="T70" fmla="*/ 351 w 3547"/>
                <a:gd name="T71" fmla="*/ 2701 h 2830"/>
                <a:gd name="T72" fmla="*/ 3165 w 3547"/>
                <a:gd name="T73" fmla="*/ 2710 h 2830"/>
                <a:gd name="T74" fmla="*/ 3269 w 3547"/>
                <a:gd name="T75" fmla="*/ 2650 h 2830"/>
                <a:gd name="T76" fmla="*/ 3311 w 3547"/>
                <a:gd name="T77" fmla="*/ 2536 h 2830"/>
                <a:gd name="T78" fmla="*/ 3334 w 3547"/>
                <a:gd name="T79" fmla="*/ 955 h 2830"/>
                <a:gd name="T80" fmla="*/ 3404 w 3547"/>
                <a:gd name="T81" fmla="*/ 955 h 2830"/>
                <a:gd name="T82" fmla="*/ 3428 w 3547"/>
                <a:gd name="T83" fmla="*/ 2536 h 2830"/>
                <a:gd name="T84" fmla="*/ 3381 w 3547"/>
                <a:gd name="T85" fmla="*/ 2696 h 2830"/>
                <a:gd name="T86" fmla="*/ 3258 w 3547"/>
                <a:gd name="T87" fmla="*/ 2802 h 2830"/>
                <a:gd name="T88" fmla="*/ 414 w 3547"/>
                <a:gd name="T89" fmla="*/ 2830 h 2830"/>
                <a:gd name="T90" fmla="*/ 253 w 3547"/>
                <a:gd name="T91" fmla="*/ 2783 h 2830"/>
                <a:gd name="T92" fmla="*/ 146 w 3547"/>
                <a:gd name="T93" fmla="*/ 2659 h 2830"/>
                <a:gd name="T94" fmla="*/ 119 w 3547"/>
                <a:gd name="T95" fmla="*/ 817 h 2830"/>
                <a:gd name="T96" fmla="*/ 25 w 3547"/>
                <a:gd name="T97" fmla="*/ 741 h 2830"/>
                <a:gd name="T98" fmla="*/ 0 w 3547"/>
                <a:gd name="T99" fmla="*/ 295 h 2830"/>
                <a:gd name="T100" fmla="*/ 47 w 3547"/>
                <a:gd name="T101" fmla="*/ 135 h 2830"/>
                <a:gd name="T102" fmla="*/ 171 w 3547"/>
                <a:gd name="T103" fmla="*/ 27 h 28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547" h="2830">
                  <a:moveTo>
                    <a:pt x="295" y="0"/>
                  </a:moveTo>
                  <a:lnTo>
                    <a:pt x="3251" y="0"/>
                  </a:lnTo>
                  <a:lnTo>
                    <a:pt x="3294" y="3"/>
                  </a:lnTo>
                  <a:lnTo>
                    <a:pt x="3336" y="13"/>
                  </a:lnTo>
                  <a:lnTo>
                    <a:pt x="3375" y="27"/>
                  </a:lnTo>
                  <a:lnTo>
                    <a:pt x="3412" y="47"/>
                  </a:lnTo>
                  <a:lnTo>
                    <a:pt x="3444" y="72"/>
                  </a:lnTo>
                  <a:lnTo>
                    <a:pt x="3473" y="101"/>
                  </a:lnTo>
                  <a:lnTo>
                    <a:pt x="3499" y="135"/>
                  </a:lnTo>
                  <a:lnTo>
                    <a:pt x="3519" y="171"/>
                  </a:lnTo>
                  <a:lnTo>
                    <a:pt x="3534" y="210"/>
                  </a:lnTo>
                  <a:lnTo>
                    <a:pt x="3544" y="252"/>
                  </a:lnTo>
                  <a:lnTo>
                    <a:pt x="3547" y="295"/>
                  </a:lnTo>
                  <a:lnTo>
                    <a:pt x="3547" y="649"/>
                  </a:lnTo>
                  <a:lnTo>
                    <a:pt x="3544" y="681"/>
                  </a:lnTo>
                  <a:lnTo>
                    <a:pt x="3536" y="711"/>
                  </a:lnTo>
                  <a:lnTo>
                    <a:pt x="3523" y="739"/>
                  </a:lnTo>
                  <a:lnTo>
                    <a:pt x="3506" y="764"/>
                  </a:lnTo>
                  <a:lnTo>
                    <a:pt x="3484" y="785"/>
                  </a:lnTo>
                  <a:lnTo>
                    <a:pt x="3460" y="803"/>
                  </a:lnTo>
                  <a:lnTo>
                    <a:pt x="3432" y="814"/>
                  </a:lnTo>
                  <a:lnTo>
                    <a:pt x="3402" y="823"/>
                  </a:lnTo>
                  <a:lnTo>
                    <a:pt x="3369" y="825"/>
                  </a:lnTo>
                  <a:lnTo>
                    <a:pt x="3014" y="825"/>
                  </a:lnTo>
                  <a:lnTo>
                    <a:pt x="2996" y="823"/>
                  </a:lnTo>
                  <a:lnTo>
                    <a:pt x="2980" y="814"/>
                  </a:lnTo>
                  <a:lnTo>
                    <a:pt x="2967" y="802"/>
                  </a:lnTo>
                  <a:lnTo>
                    <a:pt x="2958" y="785"/>
                  </a:lnTo>
                  <a:lnTo>
                    <a:pt x="2956" y="767"/>
                  </a:lnTo>
                  <a:lnTo>
                    <a:pt x="2956" y="471"/>
                  </a:lnTo>
                  <a:lnTo>
                    <a:pt x="2837" y="471"/>
                  </a:lnTo>
                  <a:lnTo>
                    <a:pt x="2837" y="767"/>
                  </a:lnTo>
                  <a:lnTo>
                    <a:pt x="2834" y="785"/>
                  </a:lnTo>
                  <a:lnTo>
                    <a:pt x="2825" y="802"/>
                  </a:lnTo>
                  <a:lnTo>
                    <a:pt x="2813" y="814"/>
                  </a:lnTo>
                  <a:lnTo>
                    <a:pt x="2797" y="823"/>
                  </a:lnTo>
                  <a:lnTo>
                    <a:pt x="2778" y="825"/>
                  </a:lnTo>
                  <a:lnTo>
                    <a:pt x="769" y="825"/>
                  </a:lnTo>
                  <a:lnTo>
                    <a:pt x="749" y="823"/>
                  </a:lnTo>
                  <a:lnTo>
                    <a:pt x="733" y="814"/>
                  </a:lnTo>
                  <a:lnTo>
                    <a:pt x="720" y="802"/>
                  </a:lnTo>
                  <a:lnTo>
                    <a:pt x="713" y="785"/>
                  </a:lnTo>
                  <a:lnTo>
                    <a:pt x="710" y="767"/>
                  </a:lnTo>
                  <a:lnTo>
                    <a:pt x="710" y="471"/>
                  </a:lnTo>
                  <a:lnTo>
                    <a:pt x="591" y="471"/>
                  </a:lnTo>
                  <a:lnTo>
                    <a:pt x="591" y="767"/>
                  </a:lnTo>
                  <a:lnTo>
                    <a:pt x="588" y="785"/>
                  </a:lnTo>
                  <a:lnTo>
                    <a:pt x="580" y="802"/>
                  </a:lnTo>
                  <a:lnTo>
                    <a:pt x="567" y="814"/>
                  </a:lnTo>
                  <a:lnTo>
                    <a:pt x="551" y="823"/>
                  </a:lnTo>
                  <a:lnTo>
                    <a:pt x="532" y="825"/>
                  </a:lnTo>
                  <a:lnTo>
                    <a:pt x="416" y="825"/>
                  </a:lnTo>
                  <a:lnTo>
                    <a:pt x="398" y="823"/>
                  </a:lnTo>
                  <a:lnTo>
                    <a:pt x="382" y="814"/>
                  </a:lnTo>
                  <a:lnTo>
                    <a:pt x="369" y="802"/>
                  </a:lnTo>
                  <a:lnTo>
                    <a:pt x="360" y="785"/>
                  </a:lnTo>
                  <a:lnTo>
                    <a:pt x="357" y="767"/>
                  </a:lnTo>
                  <a:lnTo>
                    <a:pt x="360" y="748"/>
                  </a:lnTo>
                  <a:lnTo>
                    <a:pt x="369" y="732"/>
                  </a:lnTo>
                  <a:lnTo>
                    <a:pt x="382" y="719"/>
                  </a:lnTo>
                  <a:lnTo>
                    <a:pt x="398" y="711"/>
                  </a:lnTo>
                  <a:lnTo>
                    <a:pt x="416" y="708"/>
                  </a:lnTo>
                  <a:lnTo>
                    <a:pt x="473" y="708"/>
                  </a:lnTo>
                  <a:lnTo>
                    <a:pt x="473" y="471"/>
                  </a:lnTo>
                  <a:lnTo>
                    <a:pt x="475" y="444"/>
                  </a:lnTo>
                  <a:lnTo>
                    <a:pt x="485" y="420"/>
                  </a:lnTo>
                  <a:lnTo>
                    <a:pt x="499" y="398"/>
                  </a:lnTo>
                  <a:lnTo>
                    <a:pt x="518" y="380"/>
                  </a:lnTo>
                  <a:lnTo>
                    <a:pt x="539" y="366"/>
                  </a:lnTo>
                  <a:lnTo>
                    <a:pt x="564" y="357"/>
                  </a:lnTo>
                  <a:lnTo>
                    <a:pt x="591" y="354"/>
                  </a:lnTo>
                  <a:lnTo>
                    <a:pt x="710" y="354"/>
                  </a:lnTo>
                  <a:lnTo>
                    <a:pt x="736" y="357"/>
                  </a:lnTo>
                  <a:lnTo>
                    <a:pt x="761" y="366"/>
                  </a:lnTo>
                  <a:lnTo>
                    <a:pt x="783" y="380"/>
                  </a:lnTo>
                  <a:lnTo>
                    <a:pt x="801" y="398"/>
                  </a:lnTo>
                  <a:lnTo>
                    <a:pt x="815" y="420"/>
                  </a:lnTo>
                  <a:lnTo>
                    <a:pt x="824" y="444"/>
                  </a:lnTo>
                  <a:lnTo>
                    <a:pt x="827" y="471"/>
                  </a:lnTo>
                  <a:lnTo>
                    <a:pt x="827" y="708"/>
                  </a:lnTo>
                  <a:lnTo>
                    <a:pt x="2719" y="708"/>
                  </a:lnTo>
                  <a:lnTo>
                    <a:pt x="2719" y="471"/>
                  </a:lnTo>
                  <a:lnTo>
                    <a:pt x="2722" y="444"/>
                  </a:lnTo>
                  <a:lnTo>
                    <a:pt x="2731" y="420"/>
                  </a:lnTo>
                  <a:lnTo>
                    <a:pt x="2746" y="398"/>
                  </a:lnTo>
                  <a:lnTo>
                    <a:pt x="2764" y="380"/>
                  </a:lnTo>
                  <a:lnTo>
                    <a:pt x="2785" y="366"/>
                  </a:lnTo>
                  <a:lnTo>
                    <a:pt x="2810" y="357"/>
                  </a:lnTo>
                  <a:lnTo>
                    <a:pt x="2837" y="354"/>
                  </a:lnTo>
                  <a:lnTo>
                    <a:pt x="2956" y="354"/>
                  </a:lnTo>
                  <a:lnTo>
                    <a:pt x="2983" y="357"/>
                  </a:lnTo>
                  <a:lnTo>
                    <a:pt x="3008" y="366"/>
                  </a:lnTo>
                  <a:lnTo>
                    <a:pt x="3029" y="380"/>
                  </a:lnTo>
                  <a:lnTo>
                    <a:pt x="3047" y="398"/>
                  </a:lnTo>
                  <a:lnTo>
                    <a:pt x="3061" y="420"/>
                  </a:lnTo>
                  <a:lnTo>
                    <a:pt x="3070" y="444"/>
                  </a:lnTo>
                  <a:lnTo>
                    <a:pt x="3073" y="471"/>
                  </a:lnTo>
                  <a:lnTo>
                    <a:pt x="3073" y="708"/>
                  </a:lnTo>
                  <a:lnTo>
                    <a:pt x="3369" y="708"/>
                  </a:lnTo>
                  <a:lnTo>
                    <a:pt x="3389" y="705"/>
                  </a:lnTo>
                  <a:lnTo>
                    <a:pt x="3405" y="697"/>
                  </a:lnTo>
                  <a:lnTo>
                    <a:pt x="3417" y="685"/>
                  </a:lnTo>
                  <a:lnTo>
                    <a:pt x="3426" y="668"/>
                  </a:lnTo>
                  <a:lnTo>
                    <a:pt x="3428" y="649"/>
                  </a:lnTo>
                  <a:lnTo>
                    <a:pt x="3428" y="295"/>
                  </a:lnTo>
                  <a:lnTo>
                    <a:pt x="3425" y="264"/>
                  </a:lnTo>
                  <a:lnTo>
                    <a:pt x="3417" y="234"/>
                  </a:lnTo>
                  <a:lnTo>
                    <a:pt x="3404" y="206"/>
                  </a:lnTo>
                  <a:lnTo>
                    <a:pt x="3386" y="181"/>
                  </a:lnTo>
                  <a:lnTo>
                    <a:pt x="3366" y="159"/>
                  </a:lnTo>
                  <a:lnTo>
                    <a:pt x="3341" y="142"/>
                  </a:lnTo>
                  <a:lnTo>
                    <a:pt x="3313" y="129"/>
                  </a:lnTo>
                  <a:lnTo>
                    <a:pt x="3283" y="121"/>
                  </a:lnTo>
                  <a:lnTo>
                    <a:pt x="3251" y="118"/>
                  </a:lnTo>
                  <a:lnTo>
                    <a:pt x="295" y="118"/>
                  </a:lnTo>
                  <a:lnTo>
                    <a:pt x="264" y="121"/>
                  </a:lnTo>
                  <a:lnTo>
                    <a:pt x="234" y="129"/>
                  </a:lnTo>
                  <a:lnTo>
                    <a:pt x="206" y="142"/>
                  </a:lnTo>
                  <a:lnTo>
                    <a:pt x="181" y="159"/>
                  </a:lnTo>
                  <a:lnTo>
                    <a:pt x="160" y="181"/>
                  </a:lnTo>
                  <a:lnTo>
                    <a:pt x="142" y="206"/>
                  </a:lnTo>
                  <a:lnTo>
                    <a:pt x="129" y="234"/>
                  </a:lnTo>
                  <a:lnTo>
                    <a:pt x="121" y="264"/>
                  </a:lnTo>
                  <a:lnTo>
                    <a:pt x="119" y="295"/>
                  </a:lnTo>
                  <a:lnTo>
                    <a:pt x="119" y="649"/>
                  </a:lnTo>
                  <a:lnTo>
                    <a:pt x="120" y="666"/>
                  </a:lnTo>
                  <a:lnTo>
                    <a:pt x="125" y="680"/>
                  </a:lnTo>
                  <a:lnTo>
                    <a:pt x="134" y="692"/>
                  </a:lnTo>
                  <a:lnTo>
                    <a:pt x="146" y="700"/>
                  </a:lnTo>
                  <a:lnTo>
                    <a:pt x="161" y="706"/>
                  </a:lnTo>
                  <a:lnTo>
                    <a:pt x="177" y="708"/>
                  </a:lnTo>
                  <a:lnTo>
                    <a:pt x="196" y="711"/>
                  </a:lnTo>
                  <a:lnTo>
                    <a:pt x="212" y="719"/>
                  </a:lnTo>
                  <a:lnTo>
                    <a:pt x="225" y="732"/>
                  </a:lnTo>
                  <a:lnTo>
                    <a:pt x="233" y="748"/>
                  </a:lnTo>
                  <a:lnTo>
                    <a:pt x="236" y="767"/>
                  </a:lnTo>
                  <a:lnTo>
                    <a:pt x="236" y="2536"/>
                  </a:lnTo>
                  <a:lnTo>
                    <a:pt x="239" y="2567"/>
                  </a:lnTo>
                  <a:lnTo>
                    <a:pt x="248" y="2597"/>
                  </a:lnTo>
                  <a:lnTo>
                    <a:pt x="261" y="2625"/>
                  </a:lnTo>
                  <a:lnTo>
                    <a:pt x="278" y="2650"/>
                  </a:lnTo>
                  <a:lnTo>
                    <a:pt x="300" y="2671"/>
                  </a:lnTo>
                  <a:lnTo>
                    <a:pt x="325" y="2688"/>
                  </a:lnTo>
                  <a:lnTo>
                    <a:pt x="351" y="2701"/>
                  </a:lnTo>
                  <a:lnTo>
                    <a:pt x="382" y="2710"/>
                  </a:lnTo>
                  <a:lnTo>
                    <a:pt x="414" y="2712"/>
                  </a:lnTo>
                  <a:lnTo>
                    <a:pt x="3133" y="2712"/>
                  </a:lnTo>
                  <a:lnTo>
                    <a:pt x="3165" y="2710"/>
                  </a:lnTo>
                  <a:lnTo>
                    <a:pt x="3194" y="2701"/>
                  </a:lnTo>
                  <a:lnTo>
                    <a:pt x="3222" y="2688"/>
                  </a:lnTo>
                  <a:lnTo>
                    <a:pt x="3247" y="2671"/>
                  </a:lnTo>
                  <a:lnTo>
                    <a:pt x="3269" y="2650"/>
                  </a:lnTo>
                  <a:lnTo>
                    <a:pt x="3286" y="2625"/>
                  </a:lnTo>
                  <a:lnTo>
                    <a:pt x="3299" y="2597"/>
                  </a:lnTo>
                  <a:lnTo>
                    <a:pt x="3307" y="2567"/>
                  </a:lnTo>
                  <a:lnTo>
                    <a:pt x="3311" y="2536"/>
                  </a:lnTo>
                  <a:lnTo>
                    <a:pt x="3311" y="1003"/>
                  </a:lnTo>
                  <a:lnTo>
                    <a:pt x="3313" y="983"/>
                  </a:lnTo>
                  <a:lnTo>
                    <a:pt x="3321" y="967"/>
                  </a:lnTo>
                  <a:lnTo>
                    <a:pt x="3334" y="955"/>
                  </a:lnTo>
                  <a:lnTo>
                    <a:pt x="3350" y="947"/>
                  </a:lnTo>
                  <a:lnTo>
                    <a:pt x="3369" y="944"/>
                  </a:lnTo>
                  <a:lnTo>
                    <a:pt x="3388" y="947"/>
                  </a:lnTo>
                  <a:lnTo>
                    <a:pt x="3404" y="955"/>
                  </a:lnTo>
                  <a:lnTo>
                    <a:pt x="3417" y="967"/>
                  </a:lnTo>
                  <a:lnTo>
                    <a:pt x="3425" y="983"/>
                  </a:lnTo>
                  <a:lnTo>
                    <a:pt x="3428" y="1003"/>
                  </a:lnTo>
                  <a:lnTo>
                    <a:pt x="3428" y="2536"/>
                  </a:lnTo>
                  <a:lnTo>
                    <a:pt x="3425" y="2579"/>
                  </a:lnTo>
                  <a:lnTo>
                    <a:pt x="3416" y="2621"/>
                  </a:lnTo>
                  <a:lnTo>
                    <a:pt x="3401" y="2659"/>
                  </a:lnTo>
                  <a:lnTo>
                    <a:pt x="3381" y="2696"/>
                  </a:lnTo>
                  <a:lnTo>
                    <a:pt x="3356" y="2729"/>
                  </a:lnTo>
                  <a:lnTo>
                    <a:pt x="3327" y="2758"/>
                  </a:lnTo>
                  <a:lnTo>
                    <a:pt x="3293" y="2783"/>
                  </a:lnTo>
                  <a:lnTo>
                    <a:pt x="3258" y="2802"/>
                  </a:lnTo>
                  <a:lnTo>
                    <a:pt x="3218" y="2818"/>
                  </a:lnTo>
                  <a:lnTo>
                    <a:pt x="3177" y="2827"/>
                  </a:lnTo>
                  <a:lnTo>
                    <a:pt x="3133" y="2830"/>
                  </a:lnTo>
                  <a:lnTo>
                    <a:pt x="414" y="2830"/>
                  </a:lnTo>
                  <a:lnTo>
                    <a:pt x="370" y="2827"/>
                  </a:lnTo>
                  <a:lnTo>
                    <a:pt x="329" y="2818"/>
                  </a:lnTo>
                  <a:lnTo>
                    <a:pt x="289" y="2802"/>
                  </a:lnTo>
                  <a:lnTo>
                    <a:pt x="253" y="2783"/>
                  </a:lnTo>
                  <a:lnTo>
                    <a:pt x="220" y="2758"/>
                  </a:lnTo>
                  <a:lnTo>
                    <a:pt x="191" y="2729"/>
                  </a:lnTo>
                  <a:lnTo>
                    <a:pt x="166" y="2696"/>
                  </a:lnTo>
                  <a:lnTo>
                    <a:pt x="146" y="2659"/>
                  </a:lnTo>
                  <a:lnTo>
                    <a:pt x="130" y="2621"/>
                  </a:lnTo>
                  <a:lnTo>
                    <a:pt x="122" y="2579"/>
                  </a:lnTo>
                  <a:lnTo>
                    <a:pt x="119" y="2536"/>
                  </a:lnTo>
                  <a:lnTo>
                    <a:pt x="119" y="817"/>
                  </a:lnTo>
                  <a:lnTo>
                    <a:pt x="89" y="804"/>
                  </a:lnTo>
                  <a:lnTo>
                    <a:pt x="64" y="786"/>
                  </a:lnTo>
                  <a:lnTo>
                    <a:pt x="42" y="766"/>
                  </a:lnTo>
                  <a:lnTo>
                    <a:pt x="25" y="741"/>
                  </a:lnTo>
                  <a:lnTo>
                    <a:pt x="11" y="713"/>
                  </a:lnTo>
                  <a:lnTo>
                    <a:pt x="3" y="682"/>
                  </a:lnTo>
                  <a:lnTo>
                    <a:pt x="0" y="649"/>
                  </a:lnTo>
                  <a:lnTo>
                    <a:pt x="0" y="295"/>
                  </a:lnTo>
                  <a:lnTo>
                    <a:pt x="3" y="252"/>
                  </a:lnTo>
                  <a:lnTo>
                    <a:pt x="13" y="210"/>
                  </a:lnTo>
                  <a:lnTo>
                    <a:pt x="28" y="171"/>
                  </a:lnTo>
                  <a:lnTo>
                    <a:pt x="47" y="135"/>
                  </a:lnTo>
                  <a:lnTo>
                    <a:pt x="72" y="101"/>
                  </a:lnTo>
                  <a:lnTo>
                    <a:pt x="101" y="72"/>
                  </a:lnTo>
                  <a:lnTo>
                    <a:pt x="135" y="47"/>
                  </a:lnTo>
                  <a:lnTo>
                    <a:pt x="171" y="27"/>
                  </a:lnTo>
                  <a:lnTo>
                    <a:pt x="210" y="13"/>
                  </a:lnTo>
                  <a:lnTo>
                    <a:pt x="252" y="3"/>
                  </a:lnTo>
                  <a:lnTo>
                    <a:pt x="2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3" name="Freeform 1412"/>
            <p:cNvSpPr>
              <a:spLocks/>
            </p:cNvSpPr>
            <p:nvPr/>
          </p:nvSpPr>
          <p:spPr bwMode="auto">
            <a:xfrm>
              <a:off x="3678" y="1422"/>
              <a:ext cx="109" cy="46"/>
            </a:xfrm>
            <a:custGeom>
              <a:avLst/>
              <a:gdLst>
                <a:gd name="T0" fmla="*/ 887 w 1418"/>
                <a:gd name="T1" fmla="*/ 0 h 590"/>
                <a:gd name="T2" fmla="*/ 998 w 1418"/>
                <a:gd name="T3" fmla="*/ 13 h 590"/>
                <a:gd name="T4" fmla="*/ 1101 w 1418"/>
                <a:gd name="T5" fmla="*/ 50 h 590"/>
                <a:gd name="T6" fmla="*/ 1196 w 1418"/>
                <a:gd name="T7" fmla="*/ 106 h 590"/>
                <a:gd name="T8" fmla="*/ 1278 w 1418"/>
                <a:gd name="T9" fmla="*/ 180 h 590"/>
                <a:gd name="T10" fmla="*/ 1344 w 1418"/>
                <a:gd name="T11" fmla="*/ 268 h 590"/>
                <a:gd name="T12" fmla="*/ 1390 w 1418"/>
                <a:gd name="T13" fmla="*/ 367 h 590"/>
                <a:gd name="T14" fmla="*/ 1415 w 1418"/>
                <a:gd name="T15" fmla="*/ 475 h 590"/>
                <a:gd name="T16" fmla="*/ 1415 w 1418"/>
                <a:gd name="T17" fmla="*/ 550 h 590"/>
                <a:gd name="T18" fmla="*/ 1395 w 1418"/>
                <a:gd name="T19" fmla="*/ 579 h 590"/>
                <a:gd name="T20" fmla="*/ 1359 w 1418"/>
                <a:gd name="T21" fmla="*/ 590 h 590"/>
                <a:gd name="T22" fmla="*/ 1325 w 1418"/>
                <a:gd name="T23" fmla="*/ 579 h 590"/>
                <a:gd name="T24" fmla="*/ 1303 w 1418"/>
                <a:gd name="T25" fmla="*/ 550 h 590"/>
                <a:gd name="T26" fmla="*/ 1297 w 1418"/>
                <a:gd name="T27" fmla="*/ 482 h 590"/>
                <a:gd name="T28" fmla="*/ 1271 w 1418"/>
                <a:gd name="T29" fmla="*/ 386 h 590"/>
                <a:gd name="T30" fmla="*/ 1223 w 1418"/>
                <a:gd name="T31" fmla="*/ 300 h 590"/>
                <a:gd name="T32" fmla="*/ 1156 w 1418"/>
                <a:gd name="T33" fmla="*/ 226 h 590"/>
                <a:gd name="T34" fmla="*/ 1075 w 1418"/>
                <a:gd name="T35" fmla="*/ 169 h 590"/>
                <a:gd name="T36" fmla="*/ 985 w 1418"/>
                <a:gd name="T37" fmla="*/ 131 h 590"/>
                <a:gd name="T38" fmla="*/ 887 w 1418"/>
                <a:gd name="T39" fmla="*/ 119 h 590"/>
                <a:gd name="T40" fmla="*/ 483 w 1418"/>
                <a:gd name="T41" fmla="*/ 122 h 590"/>
                <a:gd name="T42" fmla="*/ 389 w 1418"/>
                <a:gd name="T43" fmla="*/ 148 h 590"/>
                <a:gd name="T44" fmla="*/ 302 w 1418"/>
                <a:gd name="T45" fmla="*/ 197 h 590"/>
                <a:gd name="T46" fmla="*/ 228 w 1418"/>
                <a:gd name="T47" fmla="*/ 264 h 590"/>
                <a:gd name="T48" fmla="*/ 170 w 1418"/>
                <a:gd name="T49" fmla="*/ 344 h 590"/>
                <a:gd name="T50" fmla="*/ 132 w 1418"/>
                <a:gd name="T51" fmla="*/ 435 h 590"/>
                <a:gd name="T52" fmla="*/ 118 w 1418"/>
                <a:gd name="T53" fmla="*/ 532 h 590"/>
                <a:gd name="T54" fmla="*/ 107 w 1418"/>
                <a:gd name="T55" fmla="*/ 566 h 590"/>
                <a:gd name="T56" fmla="*/ 78 w 1418"/>
                <a:gd name="T57" fmla="*/ 588 h 590"/>
                <a:gd name="T58" fmla="*/ 40 w 1418"/>
                <a:gd name="T59" fmla="*/ 588 h 590"/>
                <a:gd name="T60" fmla="*/ 11 w 1418"/>
                <a:gd name="T61" fmla="*/ 566 h 590"/>
                <a:gd name="T62" fmla="*/ 0 w 1418"/>
                <a:gd name="T63" fmla="*/ 532 h 590"/>
                <a:gd name="T64" fmla="*/ 14 w 1418"/>
                <a:gd name="T65" fmla="*/ 414 h 590"/>
                <a:gd name="T66" fmla="*/ 56 w 1418"/>
                <a:gd name="T67" fmla="*/ 305 h 590"/>
                <a:gd name="T68" fmla="*/ 122 w 1418"/>
                <a:gd name="T69" fmla="*/ 206 h 590"/>
                <a:gd name="T70" fmla="*/ 205 w 1418"/>
                <a:gd name="T71" fmla="*/ 122 h 590"/>
                <a:gd name="T72" fmla="*/ 304 w 1418"/>
                <a:gd name="T73" fmla="*/ 57 h 590"/>
                <a:gd name="T74" fmla="*/ 414 w 1418"/>
                <a:gd name="T75" fmla="*/ 15 h 590"/>
                <a:gd name="T76" fmla="*/ 532 w 1418"/>
                <a:gd name="T77" fmla="*/ 0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18" h="590">
                  <a:moveTo>
                    <a:pt x="532" y="0"/>
                  </a:moveTo>
                  <a:lnTo>
                    <a:pt x="887" y="0"/>
                  </a:lnTo>
                  <a:lnTo>
                    <a:pt x="943" y="3"/>
                  </a:lnTo>
                  <a:lnTo>
                    <a:pt x="998" y="13"/>
                  </a:lnTo>
                  <a:lnTo>
                    <a:pt x="1051" y="28"/>
                  </a:lnTo>
                  <a:lnTo>
                    <a:pt x="1101" y="50"/>
                  </a:lnTo>
                  <a:lnTo>
                    <a:pt x="1151" y="76"/>
                  </a:lnTo>
                  <a:lnTo>
                    <a:pt x="1196" y="106"/>
                  </a:lnTo>
                  <a:lnTo>
                    <a:pt x="1239" y="141"/>
                  </a:lnTo>
                  <a:lnTo>
                    <a:pt x="1278" y="180"/>
                  </a:lnTo>
                  <a:lnTo>
                    <a:pt x="1313" y="222"/>
                  </a:lnTo>
                  <a:lnTo>
                    <a:pt x="1344" y="268"/>
                  </a:lnTo>
                  <a:lnTo>
                    <a:pt x="1370" y="317"/>
                  </a:lnTo>
                  <a:lnTo>
                    <a:pt x="1390" y="367"/>
                  </a:lnTo>
                  <a:lnTo>
                    <a:pt x="1405" y="421"/>
                  </a:lnTo>
                  <a:lnTo>
                    <a:pt x="1415" y="475"/>
                  </a:lnTo>
                  <a:lnTo>
                    <a:pt x="1418" y="532"/>
                  </a:lnTo>
                  <a:lnTo>
                    <a:pt x="1415" y="550"/>
                  </a:lnTo>
                  <a:lnTo>
                    <a:pt x="1408" y="566"/>
                  </a:lnTo>
                  <a:lnTo>
                    <a:pt x="1395" y="579"/>
                  </a:lnTo>
                  <a:lnTo>
                    <a:pt x="1378" y="588"/>
                  </a:lnTo>
                  <a:lnTo>
                    <a:pt x="1359" y="590"/>
                  </a:lnTo>
                  <a:lnTo>
                    <a:pt x="1341" y="588"/>
                  </a:lnTo>
                  <a:lnTo>
                    <a:pt x="1325" y="579"/>
                  </a:lnTo>
                  <a:lnTo>
                    <a:pt x="1312" y="566"/>
                  </a:lnTo>
                  <a:lnTo>
                    <a:pt x="1303" y="550"/>
                  </a:lnTo>
                  <a:lnTo>
                    <a:pt x="1301" y="532"/>
                  </a:lnTo>
                  <a:lnTo>
                    <a:pt x="1297" y="482"/>
                  </a:lnTo>
                  <a:lnTo>
                    <a:pt x="1287" y="434"/>
                  </a:lnTo>
                  <a:lnTo>
                    <a:pt x="1271" y="386"/>
                  </a:lnTo>
                  <a:lnTo>
                    <a:pt x="1249" y="342"/>
                  </a:lnTo>
                  <a:lnTo>
                    <a:pt x="1223" y="300"/>
                  </a:lnTo>
                  <a:lnTo>
                    <a:pt x="1192" y="262"/>
                  </a:lnTo>
                  <a:lnTo>
                    <a:pt x="1156" y="226"/>
                  </a:lnTo>
                  <a:lnTo>
                    <a:pt x="1118" y="196"/>
                  </a:lnTo>
                  <a:lnTo>
                    <a:pt x="1075" y="169"/>
                  </a:lnTo>
                  <a:lnTo>
                    <a:pt x="1031" y="148"/>
                  </a:lnTo>
                  <a:lnTo>
                    <a:pt x="985" y="131"/>
                  </a:lnTo>
                  <a:lnTo>
                    <a:pt x="936" y="122"/>
                  </a:lnTo>
                  <a:lnTo>
                    <a:pt x="887" y="119"/>
                  </a:lnTo>
                  <a:lnTo>
                    <a:pt x="532" y="119"/>
                  </a:lnTo>
                  <a:lnTo>
                    <a:pt x="483" y="122"/>
                  </a:lnTo>
                  <a:lnTo>
                    <a:pt x="435" y="131"/>
                  </a:lnTo>
                  <a:lnTo>
                    <a:pt x="389" y="148"/>
                  </a:lnTo>
                  <a:lnTo>
                    <a:pt x="344" y="170"/>
                  </a:lnTo>
                  <a:lnTo>
                    <a:pt x="302" y="197"/>
                  </a:lnTo>
                  <a:lnTo>
                    <a:pt x="263" y="228"/>
                  </a:lnTo>
                  <a:lnTo>
                    <a:pt x="228" y="264"/>
                  </a:lnTo>
                  <a:lnTo>
                    <a:pt x="197" y="303"/>
                  </a:lnTo>
                  <a:lnTo>
                    <a:pt x="170" y="344"/>
                  </a:lnTo>
                  <a:lnTo>
                    <a:pt x="148" y="389"/>
                  </a:lnTo>
                  <a:lnTo>
                    <a:pt x="132" y="435"/>
                  </a:lnTo>
                  <a:lnTo>
                    <a:pt x="121" y="482"/>
                  </a:lnTo>
                  <a:lnTo>
                    <a:pt x="118" y="532"/>
                  </a:lnTo>
                  <a:lnTo>
                    <a:pt x="115" y="550"/>
                  </a:lnTo>
                  <a:lnTo>
                    <a:pt x="107" y="566"/>
                  </a:lnTo>
                  <a:lnTo>
                    <a:pt x="94" y="579"/>
                  </a:lnTo>
                  <a:lnTo>
                    <a:pt x="78" y="588"/>
                  </a:lnTo>
                  <a:lnTo>
                    <a:pt x="59" y="590"/>
                  </a:lnTo>
                  <a:lnTo>
                    <a:pt x="40" y="588"/>
                  </a:lnTo>
                  <a:lnTo>
                    <a:pt x="24" y="579"/>
                  </a:lnTo>
                  <a:lnTo>
                    <a:pt x="11" y="566"/>
                  </a:lnTo>
                  <a:lnTo>
                    <a:pt x="2" y="550"/>
                  </a:lnTo>
                  <a:lnTo>
                    <a:pt x="0" y="532"/>
                  </a:lnTo>
                  <a:lnTo>
                    <a:pt x="4" y="472"/>
                  </a:lnTo>
                  <a:lnTo>
                    <a:pt x="14" y="414"/>
                  </a:lnTo>
                  <a:lnTo>
                    <a:pt x="33" y="358"/>
                  </a:lnTo>
                  <a:lnTo>
                    <a:pt x="56" y="305"/>
                  </a:lnTo>
                  <a:lnTo>
                    <a:pt x="87" y="253"/>
                  </a:lnTo>
                  <a:lnTo>
                    <a:pt x="122" y="206"/>
                  </a:lnTo>
                  <a:lnTo>
                    <a:pt x="161" y="162"/>
                  </a:lnTo>
                  <a:lnTo>
                    <a:pt x="205" y="122"/>
                  </a:lnTo>
                  <a:lnTo>
                    <a:pt x="254" y="87"/>
                  </a:lnTo>
                  <a:lnTo>
                    <a:pt x="304" y="57"/>
                  </a:lnTo>
                  <a:lnTo>
                    <a:pt x="358" y="34"/>
                  </a:lnTo>
                  <a:lnTo>
                    <a:pt x="414" y="15"/>
                  </a:lnTo>
                  <a:lnTo>
                    <a:pt x="473" y="5"/>
                  </a:lnTo>
                  <a:lnTo>
                    <a:pt x="5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4" name="Freeform 1413"/>
            <p:cNvSpPr>
              <a:spLocks noEditPoints="1"/>
            </p:cNvSpPr>
            <p:nvPr/>
          </p:nvSpPr>
          <p:spPr bwMode="auto">
            <a:xfrm>
              <a:off x="3687" y="1567"/>
              <a:ext cx="91" cy="91"/>
            </a:xfrm>
            <a:custGeom>
              <a:avLst/>
              <a:gdLst>
                <a:gd name="T0" fmla="*/ 473 w 1183"/>
                <a:gd name="T1" fmla="*/ 413 h 1179"/>
                <a:gd name="T2" fmla="*/ 461 w 1183"/>
                <a:gd name="T3" fmla="*/ 448 h 1179"/>
                <a:gd name="T4" fmla="*/ 432 w 1183"/>
                <a:gd name="T5" fmla="*/ 469 h 1179"/>
                <a:gd name="T6" fmla="*/ 118 w 1183"/>
                <a:gd name="T7" fmla="*/ 472 h 1179"/>
                <a:gd name="T8" fmla="*/ 414 w 1183"/>
                <a:gd name="T9" fmla="*/ 708 h 1179"/>
                <a:gd name="T10" fmla="*/ 448 w 1183"/>
                <a:gd name="T11" fmla="*/ 720 h 1179"/>
                <a:gd name="T12" fmla="*/ 470 w 1183"/>
                <a:gd name="T13" fmla="*/ 748 h 1179"/>
                <a:gd name="T14" fmla="*/ 473 w 1183"/>
                <a:gd name="T15" fmla="*/ 1062 h 1179"/>
                <a:gd name="T16" fmla="*/ 709 w 1183"/>
                <a:gd name="T17" fmla="*/ 767 h 1179"/>
                <a:gd name="T18" fmla="*/ 721 w 1183"/>
                <a:gd name="T19" fmla="*/ 732 h 1179"/>
                <a:gd name="T20" fmla="*/ 750 w 1183"/>
                <a:gd name="T21" fmla="*/ 711 h 1179"/>
                <a:gd name="T22" fmla="*/ 1064 w 1183"/>
                <a:gd name="T23" fmla="*/ 708 h 1179"/>
                <a:gd name="T24" fmla="*/ 769 w 1183"/>
                <a:gd name="T25" fmla="*/ 472 h 1179"/>
                <a:gd name="T26" fmla="*/ 733 w 1183"/>
                <a:gd name="T27" fmla="*/ 461 h 1179"/>
                <a:gd name="T28" fmla="*/ 713 w 1183"/>
                <a:gd name="T29" fmla="*/ 432 h 1179"/>
                <a:gd name="T30" fmla="*/ 709 w 1183"/>
                <a:gd name="T31" fmla="*/ 118 h 1179"/>
                <a:gd name="T32" fmla="*/ 414 w 1183"/>
                <a:gd name="T33" fmla="*/ 0 h 1179"/>
                <a:gd name="T34" fmla="*/ 787 w 1183"/>
                <a:gd name="T35" fmla="*/ 3 h 1179"/>
                <a:gd name="T36" fmla="*/ 816 w 1183"/>
                <a:gd name="T37" fmla="*/ 25 h 1179"/>
                <a:gd name="T38" fmla="*/ 828 w 1183"/>
                <a:gd name="T39" fmla="*/ 59 h 1179"/>
                <a:gd name="T40" fmla="*/ 1124 w 1183"/>
                <a:gd name="T41" fmla="*/ 354 h 1179"/>
                <a:gd name="T42" fmla="*/ 1158 w 1183"/>
                <a:gd name="T43" fmla="*/ 366 h 1179"/>
                <a:gd name="T44" fmla="*/ 1180 w 1183"/>
                <a:gd name="T45" fmla="*/ 395 h 1179"/>
                <a:gd name="T46" fmla="*/ 1183 w 1183"/>
                <a:gd name="T47" fmla="*/ 767 h 1179"/>
                <a:gd name="T48" fmla="*/ 1171 w 1183"/>
                <a:gd name="T49" fmla="*/ 802 h 1179"/>
                <a:gd name="T50" fmla="*/ 1142 w 1183"/>
                <a:gd name="T51" fmla="*/ 823 h 1179"/>
                <a:gd name="T52" fmla="*/ 828 w 1183"/>
                <a:gd name="T53" fmla="*/ 826 h 1179"/>
                <a:gd name="T54" fmla="*/ 825 w 1183"/>
                <a:gd name="T55" fmla="*/ 1139 h 1179"/>
                <a:gd name="T56" fmla="*/ 803 w 1183"/>
                <a:gd name="T57" fmla="*/ 1168 h 1179"/>
                <a:gd name="T58" fmla="*/ 769 w 1183"/>
                <a:gd name="T59" fmla="*/ 1179 h 1179"/>
                <a:gd name="T60" fmla="*/ 396 w 1183"/>
                <a:gd name="T61" fmla="*/ 1177 h 1179"/>
                <a:gd name="T62" fmla="*/ 366 w 1183"/>
                <a:gd name="T63" fmla="*/ 1156 h 1179"/>
                <a:gd name="T64" fmla="*/ 355 w 1183"/>
                <a:gd name="T65" fmla="*/ 1121 h 1179"/>
                <a:gd name="T66" fmla="*/ 59 w 1183"/>
                <a:gd name="T67" fmla="*/ 826 h 1179"/>
                <a:gd name="T68" fmla="*/ 25 w 1183"/>
                <a:gd name="T69" fmla="*/ 815 h 1179"/>
                <a:gd name="T70" fmla="*/ 3 w 1183"/>
                <a:gd name="T71" fmla="*/ 785 h 1179"/>
                <a:gd name="T72" fmla="*/ 0 w 1183"/>
                <a:gd name="T73" fmla="*/ 413 h 1179"/>
                <a:gd name="T74" fmla="*/ 12 w 1183"/>
                <a:gd name="T75" fmla="*/ 379 h 1179"/>
                <a:gd name="T76" fmla="*/ 41 w 1183"/>
                <a:gd name="T77" fmla="*/ 357 h 1179"/>
                <a:gd name="T78" fmla="*/ 355 w 1183"/>
                <a:gd name="T79" fmla="*/ 354 h 1179"/>
                <a:gd name="T80" fmla="*/ 358 w 1183"/>
                <a:gd name="T81" fmla="*/ 41 h 1179"/>
                <a:gd name="T82" fmla="*/ 379 w 1183"/>
                <a:gd name="T83" fmla="*/ 12 h 1179"/>
                <a:gd name="T84" fmla="*/ 414 w 1183"/>
                <a:gd name="T85" fmla="*/ 0 h 1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3" h="1179">
                  <a:moveTo>
                    <a:pt x="473" y="118"/>
                  </a:moveTo>
                  <a:lnTo>
                    <a:pt x="473" y="413"/>
                  </a:lnTo>
                  <a:lnTo>
                    <a:pt x="470" y="432"/>
                  </a:lnTo>
                  <a:lnTo>
                    <a:pt x="461" y="448"/>
                  </a:lnTo>
                  <a:lnTo>
                    <a:pt x="448" y="461"/>
                  </a:lnTo>
                  <a:lnTo>
                    <a:pt x="432" y="469"/>
                  </a:lnTo>
                  <a:lnTo>
                    <a:pt x="414" y="472"/>
                  </a:lnTo>
                  <a:lnTo>
                    <a:pt x="118" y="472"/>
                  </a:lnTo>
                  <a:lnTo>
                    <a:pt x="118" y="708"/>
                  </a:lnTo>
                  <a:lnTo>
                    <a:pt x="414" y="708"/>
                  </a:lnTo>
                  <a:lnTo>
                    <a:pt x="432" y="711"/>
                  </a:lnTo>
                  <a:lnTo>
                    <a:pt x="448" y="720"/>
                  </a:lnTo>
                  <a:lnTo>
                    <a:pt x="461" y="732"/>
                  </a:lnTo>
                  <a:lnTo>
                    <a:pt x="470" y="748"/>
                  </a:lnTo>
                  <a:lnTo>
                    <a:pt x="473" y="767"/>
                  </a:lnTo>
                  <a:lnTo>
                    <a:pt x="473" y="1062"/>
                  </a:lnTo>
                  <a:lnTo>
                    <a:pt x="709" y="1062"/>
                  </a:lnTo>
                  <a:lnTo>
                    <a:pt x="709" y="767"/>
                  </a:lnTo>
                  <a:lnTo>
                    <a:pt x="713" y="748"/>
                  </a:lnTo>
                  <a:lnTo>
                    <a:pt x="721" y="732"/>
                  </a:lnTo>
                  <a:lnTo>
                    <a:pt x="733" y="720"/>
                  </a:lnTo>
                  <a:lnTo>
                    <a:pt x="750" y="711"/>
                  </a:lnTo>
                  <a:lnTo>
                    <a:pt x="769" y="708"/>
                  </a:lnTo>
                  <a:lnTo>
                    <a:pt x="1064" y="708"/>
                  </a:lnTo>
                  <a:lnTo>
                    <a:pt x="1064" y="472"/>
                  </a:lnTo>
                  <a:lnTo>
                    <a:pt x="769" y="472"/>
                  </a:lnTo>
                  <a:lnTo>
                    <a:pt x="750" y="469"/>
                  </a:lnTo>
                  <a:lnTo>
                    <a:pt x="733" y="461"/>
                  </a:lnTo>
                  <a:lnTo>
                    <a:pt x="721" y="448"/>
                  </a:lnTo>
                  <a:lnTo>
                    <a:pt x="713" y="432"/>
                  </a:lnTo>
                  <a:lnTo>
                    <a:pt x="709" y="413"/>
                  </a:lnTo>
                  <a:lnTo>
                    <a:pt x="709" y="118"/>
                  </a:lnTo>
                  <a:lnTo>
                    <a:pt x="473" y="118"/>
                  </a:lnTo>
                  <a:close/>
                  <a:moveTo>
                    <a:pt x="414" y="0"/>
                  </a:moveTo>
                  <a:lnTo>
                    <a:pt x="769" y="0"/>
                  </a:lnTo>
                  <a:lnTo>
                    <a:pt x="787" y="3"/>
                  </a:lnTo>
                  <a:lnTo>
                    <a:pt x="803" y="12"/>
                  </a:lnTo>
                  <a:lnTo>
                    <a:pt x="816" y="25"/>
                  </a:lnTo>
                  <a:lnTo>
                    <a:pt x="825" y="41"/>
                  </a:lnTo>
                  <a:lnTo>
                    <a:pt x="828" y="59"/>
                  </a:lnTo>
                  <a:lnTo>
                    <a:pt x="828" y="354"/>
                  </a:lnTo>
                  <a:lnTo>
                    <a:pt x="1124" y="354"/>
                  </a:lnTo>
                  <a:lnTo>
                    <a:pt x="1142" y="357"/>
                  </a:lnTo>
                  <a:lnTo>
                    <a:pt x="1158" y="366"/>
                  </a:lnTo>
                  <a:lnTo>
                    <a:pt x="1171" y="379"/>
                  </a:lnTo>
                  <a:lnTo>
                    <a:pt x="1180" y="395"/>
                  </a:lnTo>
                  <a:lnTo>
                    <a:pt x="1183" y="413"/>
                  </a:lnTo>
                  <a:lnTo>
                    <a:pt x="1183" y="767"/>
                  </a:lnTo>
                  <a:lnTo>
                    <a:pt x="1180" y="785"/>
                  </a:lnTo>
                  <a:lnTo>
                    <a:pt x="1171" y="802"/>
                  </a:lnTo>
                  <a:lnTo>
                    <a:pt x="1158" y="815"/>
                  </a:lnTo>
                  <a:lnTo>
                    <a:pt x="1142" y="823"/>
                  </a:lnTo>
                  <a:lnTo>
                    <a:pt x="1124" y="826"/>
                  </a:lnTo>
                  <a:lnTo>
                    <a:pt x="828" y="826"/>
                  </a:lnTo>
                  <a:lnTo>
                    <a:pt x="828" y="1121"/>
                  </a:lnTo>
                  <a:lnTo>
                    <a:pt x="825" y="1139"/>
                  </a:lnTo>
                  <a:lnTo>
                    <a:pt x="816" y="1156"/>
                  </a:lnTo>
                  <a:lnTo>
                    <a:pt x="803" y="1168"/>
                  </a:lnTo>
                  <a:lnTo>
                    <a:pt x="787" y="1177"/>
                  </a:lnTo>
                  <a:lnTo>
                    <a:pt x="769" y="1179"/>
                  </a:lnTo>
                  <a:lnTo>
                    <a:pt x="414" y="1179"/>
                  </a:lnTo>
                  <a:lnTo>
                    <a:pt x="396" y="1177"/>
                  </a:lnTo>
                  <a:lnTo>
                    <a:pt x="379" y="1168"/>
                  </a:lnTo>
                  <a:lnTo>
                    <a:pt x="366" y="1156"/>
                  </a:lnTo>
                  <a:lnTo>
                    <a:pt x="358" y="1139"/>
                  </a:lnTo>
                  <a:lnTo>
                    <a:pt x="355" y="1121"/>
                  </a:lnTo>
                  <a:lnTo>
                    <a:pt x="355" y="826"/>
                  </a:lnTo>
                  <a:lnTo>
                    <a:pt x="59" y="826"/>
                  </a:lnTo>
                  <a:lnTo>
                    <a:pt x="41" y="823"/>
                  </a:lnTo>
                  <a:lnTo>
                    <a:pt x="25" y="815"/>
                  </a:lnTo>
                  <a:lnTo>
                    <a:pt x="12" y="802"/>
                  </a:lnTo>
                  <a:lnTo>
                    <a:pt x="3" y="785"/>
                  </a:lnTo>
                  <a:lnTo>
                    <a:pt x="0" y="767"/>
                  </a:lnTo>
                  <a:lnTo>
                    <a:pt x="0" y="413"/>
                  </a:lnTo>
                  <a:lnTo>
                    <a:pt x="3" y="395"/>
                  </a:lnTo>
                  <a:lnTo>
                    <a:pt x="12" y="379"/>
                  </a:lnTo>
                  <a:lnTo>
                    <a:pt x="25" y="366"/>
                  </a:lnTo>
                  <a:lnTo>
                    <a:pt x="41" y="357"/>
                  </a:lnTo>
                  <a:lnTo>
                    <a:pt x="59" y="354"/>
                  </a:lnTo>
                  <a:lnTo>
                    <a:pt x="355" y="354"/>
                  </a:lnTo>
                  <a:lnTo>
                    <a:pt x="355" y="59"/>
                  </a:lnTo>
                  <a:lnTo>
                    <a:pt x="358" y="41"/>
                  </a:lnTo>
                  <a:lnTo>
                    <a:pt x="366" y="25"/>
                  </a:lnTo>
                  <a:lnTo>
                    <a:pt x="379" y="12"/>
                  </a:lnTo>
                  <a:lnTo>
                    <a:pt x="396" y="3"/>
                  </a:lnTo>
                  <a:lnTo>
                    <a:pt x="4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5" name="Freeform 1414"/>
            <p:cNvSpPr>
              <a:spLocks/>
            </p:cNvSpPr>
            <p:nvPr/>
          </p:nvSpPr>
          <p:spPr bwMode="auto">
            <a:xfrm>
              <a:off x="3805" y="1549"/>
              <a:ext cx="27" cy="18"/>
            </a:xfrm>
            <a:custGeom>
              <a:avLst/>
              <a:gdLst>
                <a:gd name="T0" fmla="*/ 59 w 354"/>
                <a:gd name="T1" fmla="*/ 0 h 235"/>
                <a:gd name="T2" fmla="*/ 78 w 354"/>
                <a:gd name="T3" fmla="*/ 3 h 235"/>
                <a:gd name="T4" fmla="*/ 94 w 354"/>
                <a:gd name="T5" fmla="*/ 11 h 235"/>
                <a:gd name="T6" fmla="*/ 106 w 354"/>
                <a:gd name="T7" fmla="*/ 23 h 235"/>
                <a:gd name="T8" fmla="*/ 115 w 354"/>
                <a:gd name="T9" fmla="*/ 39 h 235"/>
                <a:gd name="T10" fmla="*/ 118 w 354"/>
                <a:gd name="T11" fmla="*/ 59 h 235"/>
                <a:gd name="T12" fmla="*/ 118 w 354"/>
                <a:gd name="T13" fmla="*/ 118 h 235"/>
                <a:gd name="T14" fmla="*/ 237 w 354"/>
                <a:gd name="T15" fmla="*/ 118 h 235"/>
                <a:gd name="T16" fmla="*/ 237 w 354"/>
                <a:gd name="T17" fmla="*/ 59 h 235"/>
                <a:gd name="T18" fmla="*/ 239 w 354"/>
                <a:gd name="T19" fmla="*/ 39 h 235"/>
                <a:gd name="T20" fmla="*/ 248 w 354"/>
                <a:gd name="T21" fmla="*/ 23 h 235"/>
                <a:gd name="T22" fmla="*/ 261 w 354"/>
                <a:gd name="T23" fmla="*/ 11 h 235"/>
                <a:gd name="T24" fmla="*/ 277 w 354"/>
                <a:gd name="T25" fmla="*/ 3 h 235"/>
                <a:gd name="T26" fmla="*/ 295 w 354"/>
                <a:gd name="T27" fmla="*/ 0 h 235"/>
                <a:gd name="T28" fmla="*/ 314 w 354"/>
                <a:gd name="T29" fmla="*/ 3 h 235"/>
                <a:gd name="T30" fmla="*/ 331 w 354"/>
                <a:gd name="T31" fmla="*/ 11 h 235"/>
                <a:gd name="T32" fmla="*/ 344 w 354"/>
                <a:gd name="T33" fmla="*/ 23 h 235"/>
                <a:gd name="T34" fmla="*/ 351 w 354"/>
                <a:gd name="T35" fmla="*/ 39 h 235"/>
                <a:gd name="T36" fmla="*/ 354 w 354"/>
                <a:gd name="T37" fmla="*/ 59 h 235"/>
                <a:gd name="T38" fmla="*/ 354 w 354"/>
                <a:gd name="T39" fmla="*/ 118 h 235"/>
                <a:gd name="T40" fmla="*/ 351 w 354"/>
                <a:gd name="T41" fmla="*/ 145 h 235"/>
                <a:gd name="T42" fmla="*/ 342 w 354"/>
                <a:gd name="T43" fmla="*/ 170 h 235"/>
                <a:gd name="T44" fmla="*/ 328 w 354"/>
                <a:gd name="T45" fmla="*/ 191 h 235"/>
                <a:gd name="T46" fmla="*/ 310 w 354"/>
                <a:gd name="T47" fmla="*/ 209 h 235"/>
                <a:gd name="T48" fmla="*/ 289 w 354"/>
                <a:gd name="T49" fmla="*/ 223 h 235"/>
                <a:gd name="T50" fmla="*/ 264 w 354"/>
                <a:gd name="T51" fmla="*/ 232 h 235"/>
                <a:gd name="T52" fmla="*/ 237 w 354"/>
                <a:gd name="T53" fmla="*/ 235 h 235"/>
                <a:gd name="T54" fmla="*/ 118 w 354"/>
                <a:gd name="T55" fmla="*/ 235 h 235"/>
                <a:gd name="T56" fmla="*/ 91 w 354"/>
                <a:gd name="T57" fmla="*/ 232 h 235"/>
                <a:gd name="T58" fmla="*/ 66 w 354"/>
                <a:gd name="T59" fmla="*/ 223 h 235"/>
                <a:gd name="T60" fmla="*/ 45 w 354"/>
                <a:gd name="T61" fmla="*/ 209 h 235"/>
                <a:gd name="T62" fmla="*/ 27 w 354"/>
                <a:gd name="T63" fmla="*/ 191 h 235"/>
                <a:gd name="T64" fmla="*/ 12 w 354"/>
                <a:gd name="T65" fmla="*/ 170 h 235"/>
                <a:gd name="T66" fmla="*/ 3 w 354"/>
                <a:gd name="T67" fmla="*/ 145 h 235"/>
                <a:gd name="T68" fmla="*/ 0 w 354"/>
                <a:gd name="T69" fmla="*/ 118 h 235"/>
                <a:gd name="T70" fmla="*/ 0 w 354"/>
                <a:gd name="T71" fmla="*/ 59 h 235"/>
                <a:gd name="T72" fmla="*/ 3 w 354"/>
                <a:gd name="T73" fmla="*/ 39 h 235"/>
                <a:gd name="T74" fmla="*/ 11 w 354"/>
                <a:gd name="T75" fmla="*/ 23 h 235"/>
                <a:gd name="T76" fmla="*/ 24 w 354"/>
                <a:gd name="T77" fmla="*/ 11 h 235"/>
                <a:gd name="T78" fmla="*/ 41 w 354"/>
                <a:gd name="T79" fmla="*/ 3 h 235"/>
                <a:gd name="T80" fmla="*/ 59 w 354"/>
                <a:gd name="T81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4" h="235">
                  <a:moveTo>
                    <a:pt x="59" y="0"/>
                  </a:moveTo>
                  <a:lnTo>
                    <a:pt x="78" y="3"/>
                  </a:lnTo>
                  <a:lnTo>
                    <a:pt x="94" y="11"/>
                  </a:lnTo>
                  <a:lnTo>
                    <a:pt x="106" y="23"/>
                  </a:lnTo>
                  <a:lnTo>
                    <a:pt x="115" y="39"/>
                  </a:lnTo>
                  <a:lnTo>
                    <a:pt x="118" y="59"/>
                  </a:lnTo>
                  <a:lnTo>
                    <a:pt x="118" y="118"/>
                  </a:lnTo>
                  <a:lnTo>
                    <a:pt x="237" y="118"/>
                  </a:lnTo>
                  <a:lnTo>
                    <a:pt x="237" y="59"/>
                  </a:lnTo>
                  <a:lnTo>
                    <a:pt x="239" y="39"/>
                  </a:lnTo>
                  <a:lnTo>
                    <a:pt x="248" y="23"/>
                  </a:lnTo>
                  <a:lnTo>
                    <a:pt x="261" y="11"/>
                  </a:lnTo>
                  <a:lnTo>
                    <a:pt x="277" y="3"/>
                  </a:lnTo>
                  <a:lnTo>
                    <a:pt x="295" y="0"/>
                  </a:lnTo>
                  <a:lnTo>
                    <a:pt x="314" y="3"/>
                  </a:lnTo>
                  <a:lnTo>
                    <a:pt x="331" y="11"/>
                  </a:lnTo>
                  <a:lnTo>
                    <a:pt x="344" y="23"/>
                  </a:lnTo>
                  <a:lnTo>
                    <a:pt x="351" y="39"/>
                  </a:lnTo>
                  <a:lnTo>
                    <a:pt x="354" y="59"/>
                  </a:lnTo>
                  <a:lnTo>
                    <a:pt x="354" y="118"/>
                  </a:lnTo>
                  <a:lnTo>
                    <a:pt x="351" y="145"/>
                  </a:lnTo>
                  <a:lnTo>
                    <a:pt x="342" y="170"/>
                  </a:lnTo>
                  <a:lnTo>
                    <a:pt x="328" y="191"/>
                  </a:lnTo>
                  <a:lnTo>
                    <a:pt x="310" y="209"/>
                  </a:lnTo>
                  <a:lnTo>
                    <a:pt x="289" y="223"/>
                  </a:lnTo>
                  <a:lnTo>
                    <a:pt x="264" y="232"/>
                  </a:lnTo>
                  <a:lnTo>
                    <a:pt x="237" y="235"/>
                  </a:lnTo>
                  <a:lnTo>
                    <a:pt x="118" y="235"/>
                  </a:lnTo>
                  <a:lnTo>
                    <a:pt x="91" y="232"/>
                  </a:lnTo>
                  <a:lnTo>
                    <a:pt x="66" y="223"/>
                  </a:lnTo>
                  <a:lnTo>
                    <a:pt x="45" y="209"/>
                  </a:lnTo>
                  <a:lnTo>
                    <a:pt x="27" y="191"/>
                  </a:lnTo>
                  <a:lnTo>
                    <a:pt x="12" y="170"/>
                  </a:lnTo>
                  <a:lnTo>
                    <a:pt x="3" y="145"/>
                  </a:lnTo>
                  <a:lnTo>
                    <a:pt x="0" y="118"/>
                  </a:lnTo>
                  <a:lnTo>
                    <a:pt x="0" y="59"/>
                  </a:lnTo>
                  <a:lnTo>
                    <a:pt x="3" y="39"/>
                  </a:lnTo>
                  <a:lnTo>
                    <a:pt x="11" y="23"/>
                  </a:lnTo>
                  <a:lnTo>
                    <a:pt x="24" y="11"/>
                  </a:lnTo>
                  <a:lnTo>
                    <a:pt x="41" y="3"/>
                  </a:lnTo>
                  <a:lnTo>
                    <a:pt x="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6" name="Freeform 1415"/>
            <p:cNvSpPr>
              <a:spLocks/>
            </p:cNvSpPr>
            <p:nvPr/>
          </p:nvSpPr>
          <p:spPr bwMode="auto">
            <a:xfrm>
              <a:off x="3632" y="1549"/>
              <a:ext cx="28" cy="18"/>
            </a:xfrm>
            <a:custGeom>
              <a:avLst/>
              <a:gdLst>
                <a:gd name="T0" fmla="*/ 59 w 354"/>
                <a:gd name="T1" fmla="*/ 0 h 235"/>
                <a:gd name="T2" fmla="*/ 78 w 354"/>
                <a:gd name="T3" fmla="*/ 3 h 235"/>
                <a:gd name="T4" fmla="*/ 94 w 354"/>
                <a:gd name="T5" fmla="*/ 11 h 235"/>
                <a:gd name="T6" fmla="*/ 107 w 354"/>
                <a:gd name="T7" fmla="*/ 23 h 235"/>
                <a:gd name="T8" fmla="*/ 115 w 354"/>
                <a:gd name="T9" fmla="*/ 39 h 235"/>
                <a:gd name="T10" fmla="*/ 118 w 354"/>
                <a:gd name="T11" fmla="*/ 59 h 235"/>
                <a:gd name="T12" fmla="*/ 118 w 354"/>
                <a:gd name="T13" fmla="*/ 118 h 235"/>
                <a:gd name="T14" fmla="*/ 237 w 354"/>
                <a:gd name="T15" fmla="*/ 118 h 235"/>
                <a:gd name="T16" fmla="*/ 237 w 354"/>
                <a:gd name="T17" fmla="*/ 59 h 235"/>
                <a:gd name="T18" fmla="*/ 240 w 354"/>
                <a:gd name="T19" fmla="*/ 39 h 235"/>
                <a:gd name="T20" fmla="*/ 247 w 354"/>
                <a:gd name="T21" fmla="*/ 23 h 235"/>
                <a:gd name="T22" fmla="*/ 260 w 354"/>
                <a:gd name="T23" fmla="*/ 11 h 235"/>
                <a:gd name="T24" fmla="*/ 276 w 354"/>
                <a:gd name="T25" fmla="*/ 3 h 235"/>
                <a:gd name="T26" fmla="*/ 296 w 354"/>
                <a:gd name="T27" fmla="*/ 0 h 235"/>
                <a:gd name="T28" fmla="*/ 314 w 354"/>
                <a:gd name="T29" fmla="*/ 3 h 235"/>
                <a:gd name="T30" fmla="*/ 330 w 354"/>
                <a:gd name="T31" fmla="*/ 11 h 235"/>
                <a:gd name="T32" fmla="*/ 343 w 354"/>
                <a:gd name="T33" fmla="*/ 23 h 235"/>
                <a:gd name="T34" fmla="*/ 352 w 354"/>
                <a:gd name="T35" fmla="*/ 39 h 235"/>
                <a:gd name="T36" fmla="*/ 354 w 354"/>
                <a:gd name="T37" fmla="*/ 59 h 235"/>
                <a:gd name="T38" fmla="*/ 354 w 354"/>
                <a:gd name="T39" fmla="*/ 118 h 235"/>
                <a:gd name="T40" fmla="*/ 351 w 354"/>
                <a:gd name="T41" fmla="*/ 145 h 235"/>
                <a:gd name="T42" fmla="*/ 342 w 354"/>
                <a:gd name="T43" fmla="*/ 170 h 235"/>
                <a:gd name="T44" fmla="*/ 328 w 354"/>
                <a:gd name="T45" fmla="*/ 191 h 235"/>
                <a:gd name="T46" fmla="*/ 310 w 354"/>
                <a:gd name="T47" fmla="*/ 209 h 235"/>
                <a:gd name="T48" fmla="*/ 288 w 354"/>
                <a:gd name="T49" fmla="*/ 223 h 235"/>
                <a:gd name="T50" fmla="*/ 263 w 354"/>
                <a:gd name="T51" fmla="*/ 232 h 235"/>
                <a:gd name="T52" fmla="*/ 237 w 354"/>
                <a:gd name="T53" fmla="*/ 235 h 235"/>
                <a:gd name="T54" fmla="*/ 118 w 354"/>
                <a:gd name="T55" fmla="*/ 235 h 235"/>
                <a:gd name="T56" fmla="*/ 91 w 354"/>
                <a:gd name="T57" fmla="*/ 232 h 235"/>
                <a:gd name="T58" fmla="*/ 66 w 354"/>
                <a:gd name="T59" fmla="*/ 223 h 235"/>
                <a:gd name="T60" fmla="*/ 45 w 354"/>
                <a:gd name="T61" fmla="*/ 209 h 235"/>
                <a:gd name="T62" fmla="*/ 26 w 354"/>
                <a:gd name="T63" fmla="*/ 191 h 235"/>
                <a:gd name="T64" fmla="*/ 12 w 354"/>
                <a:gd name="T65" fmla="*/ 170 h 235"/>
                <a:gd name="T66" fmla="*/ 2 w 354"/>
                <a:gd name="T67" fmla="*/ 145 h 235"/>
                <a:gd name="T68" fmla="*/ 0 w 354"/>
                <a:gd name="T69" fmla="*/ 118 h 235"/>
                <a:gd name="T70" fmla="*/ 0 w 354"/>
                <a:gd name="T71" fmla="*/ 59 h 235"/>
                <a:gd name="T72" fmla="*/ 2 w 354"/>
                <a:gd name="T73" fmla="*/ 39 h 235"/>
                <a:gd name="T74" fmla="*/ 11 w 354"/>
                <a:gd name="T75" fmla="*/ 23 h 235"/>
                <a:gd name="T76" fmla="*/ 24 w 354"/>
                <a:gd name="T77" fmla="*/ 11 h 235"/>
                <a:gd name="T78" fmla="*/ 40 w 354"/>
                <a:gd name="T79" fmla="*/ 3 h 235"/>
                <a:gd name="T80" fmla="*/ 59 w 354"/>
                <a:gd name="T81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4" h="235">
                  <a:moveTo>
                    <a:pt x="59" y="0"/>
                  </a:moveTo>
                  <a:lnTo>
                    <a:pt x="78" y="3"/>
                  </a:lnTo>
                  <a:lnTo>
                    <a:pt x="94" y="11"/>
                  </a:lnTo>
                  <a:lnTo>
                    <a:pt x="107" y="23"/>
                  </a:lnTo>
                  <a:lnTo>
                    <a:pt x="115" y="39"/>
                  </a:lnTo>
                  <a:lnTo>
                    <a:pt x="118" y="59"/>
                  </a:lnTo>
                  <a:lnTo>
                    <a:pt x="118" y="118"/>
                  </a:lnTo>
                  <a:lnTo>
                    <a:pt x="237" y="118"/>
                  </a:lnTo>
                  <a:lnTo>
                    <a:pt x="237" y="59"/>
                  </a:lnTo>
                  <a:lnTo>
                    <a:pt x="240" y="39"/>
                  </a:lnTo>
                  <a:lnTo>
                    <a:pt x="247" y="23"/>
                  </a:lnTo>
                  <a:lnTo>
                    <a:pt x="260" y="11"/>
                  </a:lnTo>
                  <a:lnTo>
                    <a:pt x="276" y="3"/>
                  </a:lnTo>
                  <a:lnTo>
                    <a:pt x="296" y="0"/>
                  </a:lnTo>
                  <a:lnTo>
                    <a:pt x="314" y="3"/>
                  </a:lnTo>
                  <a:lnTo>
                    <a:pt x="330" y="11"/>
                  </a:lnTo>
                  <a:lnTo>
                    <a:pt x="343" y="23"/>
                  </a:lnTo>
                  <a:lnTo>
                    <a:pt x="352" y="39"/>
                  </a:lnTo>
                  <a:lnTo>
                    <a:pt x="354" y="59"/>
                  </a:lnTo>
                  <a:lnTo>
                    <a:pt x="354" y="118"/>
                  </a:lnTo>
                  <a:lnTo>
                    <a:pt x="351" y="145"/>
                  </a:lnTo>
                  <a:lnTo>
                    <a:pt x="342" y="170"/>
                  </a:lnTo>
                  <a:lnTo>
                    <a:pt x="328" y="191"/>
                  </a:lnTo>
                  <a:lnTo>
                    <a:pt x="310" y="209"/>
                  </a:lnTo>
                  <a:lnTo>
                    <a:pt x="288" y="223"/>
                  </a:lnTo>
                  <a:lnTo>
                    <a:pt x="263" y="232"/>
                  </a:lnTo>
                  <a:lnTo>
                    <a:pt x="237" y="235"/>
                  </a:lnTo>
                  <a:lnTo>
                    <a:pt x="118" y="235"/>
                  </a:lnTo>
                  <a:lnTo>
                    <a:pt x="91" y="232"/>
                  </a:lnTo>
                  <a:lnTo>
                    <a:pt x="66" y="223"/>
                  </a:lnTo>
                  <a:lnTo>
                    <a:pt x="45" y="209"/>
                  </a:lnTo>
                  <a:lnTo>
                    <a:pt x="26" y="191"/>
                  </a:lnTo>
                  <a:lnTo>
                    <a:pt x="12" y="170"/>
                  </a:lnTo>
                  <a:lnTo>
                    <a:pt x="2" y="145"/>
                  </a:lnTo>
                  <a:lnTo>
                    <a:pt x="0" y="118"/>
                  </a:lnTo>
                  <a:lnTo>
                    <a:pt x="0" y="59"/>
                  </a:lnTo>
                  <a:lnTo>
                    <a:pt x="2" y="39"/>
                  </a:lnTo>
                  <a:lnTo>
                    <a:pt x="11" y="23"/>
                  </a:lnTo>
                  <a:lnTo>
                    <a:pt x="24" y="11"/>
                  </a:lnTo>
                  <a:lnTo>
                    <a:pt x="40" y="3"/>
                  </a:lnTo>
                  <a:lnTo>
                    <a:pt x="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" name="Group 24"/>
          <p:cNvGrpSpPr>
            <a:grpSpLocks noChangeAspect="1"/>
          </p:cNvGrpSpPr>
          <p:nvPr/>
        </p:nvGrpSpPr>
        <p:grpSpPr bwMode="auto">
          <a:xfrm>
            <a:off x="6825272" y="2727096"/>
            <a:ext cx="334963" cy="334963"/>
            <a:chOff x="4896" y="1442"/>
            <a:chExt cx="211" cy="21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2" name="Freeform 26"/>
            <p:cNvSpPr>
              <a:spLocks/>
            </p:cNvSpPr>
            <p:nvPr/>
          </p:nvSpPr>
          <p:spPr bwMode="auto">
            <a:xfrm>
              <a:off x="5025" y="1497"/>
              <a:ext cx="30" cy="44"/>
            </a:xfrm>
            <a:custGeom>
              <a:avLst/>
              <a:gdLst>
                <a:gd name="T0" fmla="*/ 324 w 468"/>
                <a:gd name="T1" fmla="*/ 0 h 706"/>
                <a:gd name="T2" fmla="*/ 352 w 468"/>
                <a:gd name="T3" fmla="*/ 5 h 706"/>
                <a:gd name="T4" fmla="*/ 370 w 468"/>
                <a:gd name="T5" fmla="*/ 20 h 706"/>
                <a:gd name="T6" fmla="*/ 378 w 468"/>
                <a:gd name="T7" fmla="*/ 47 h 706"/>
                <a:gd name="T8" fmla="*/ 377 w 468"/>
                <a:gd name="T9" fmla="*/ 87 h 706"/>
                <a:gd name="T10" fmla="*/ 370 w 468"/>
                <a:gd name="T11" fmla="*/ 127 h 706"/>
                <a:gd name="T12" fmla="*/ 317 w 468"/>
                <a:gd name="T13" fmla="*/ 422 h 706"/>
                <a:gd name="T14" fmla="*/ 299 w 468"/>
                <a:gd name="T15" fmla="*/ 520 h 706"/>
                <a:gd name="T16" fmla="*/ 300 w 468"/>
                <a:gd name="T17" fmla="*/ 554 h 706"/>
                <a:gd name="T18" fmla="*/ 308 w 468"/>
                <a:gd name="T19" fmla="*/ 581 h 706"/>
                <a:gd name="T20" fmla="*/ 323 w 468"/>
                <a:gd name="T21" fmla="*/ 596 h 706"/>
                <a:gd name="T22" fmla="*/ 345 w 468"/>
                <a:gd name="T23" fmla="*/ 600 h 706"/>
                <a:gd name="T24" fmla="*/ 379 w 468"/>
                <a:gd name="T25" fmla="*/ 591 h 706"/>
                <a:gd name="T26" fmla="*/ 409 w 468"/>
                <a:gd name="T27" fmla="*/ 580 h 706"/>
                <a:gd name="T28" fmla="*/ 435 w 468"/>
                <a:gd name="T29" fmla="*/ 567 h 706"/>
                <a:gd name="T30" fmla="*/ 457 w 468"/>
                <a:gd name="T31" fmla="*/ 565 h 706"/>
                <a:gd name="T32" fmla="*/ 468 w 468"/>
                <a:gd name="T33" fmla="*/ 580 h 706"/>
                <a:gd name="T34" fmla="*/ 467 w 468"/>
                <a:gd name="T35" fmla="*/ 599 h 706"/>
                <a:gd name="T36" fmla="*/ 456 w 468"/>
                <a:gd name="T37" fmla="*/ 617 h 706"/>
                <a:gd name="T38" fmla="*/ 424 w 468"/>
                <a:gd name="T39" fmla="*/ 646 h 706"/>
                <a:gd name="T40" fmla="*/ 366 w 468"/>
                <a:gd name="T41" fmla="*/ 683 h 706"/>
                <a:gd name="T42" fmla="*/ 302 w 468"/>
                <a:gd name="T43" fmla="*/ 703 h 706"/>
                <a:gd name="T44" fmla="*/ 233 w 468"/>
                <a:gd name="T45" fmla="*/ 705 h 706"/>
                <a:gd name="T46" fmla="*/ 165 w 468"/>
                <a:gd name="T47" fmla="*/ 699 h 706"/>
                <a:gd name="T48" fmla="*/ 123 w 468"/>
                <a:gd name="T49" fmla="*/ 683 h 706"/>
                <a:gd name="T50" fmla="*/ 83 w 468"/>
                <a:gd name="T51" fmla="*/ 650 h 706"/>
                <a:gd name="T52" fmla="*/ 56 w 468"/>
                <a:gd name="T53" fmla="*/ 604 h 706"/>
                <a:gd name="T54" fmla="*/ 50 w 468"/>
                <a:gd name="T55" fmla="*/ 552 h 706"/>
                <a:gd name="T56" fmla="*/ 72 w 468"/>
                <a:gd name="T57" fmla="*/ 404 h 706"/>
                <a:gd name="T58" fmla="*/ 119 w 468"/>
                <a:gd name="T59" fmla="*/ 145 h 706"/>
                <a:gd name="T60" fmla="*/ 118 w 468"/>
                <a:gd name="T61" fmla="*/ 110 h 706"/>
                <a:gd name="T62" fmla="*/ 109 w 468"/>
                <a:gd name="T63" fmla="*/ 87 h 706"/>
                <a:gd name="T64" fmla="*/ 87 w 468"/>
                <a:gd name="T65" fmla="*/ 75 h 706"/>
                <a:gd name="T66" fmla="*/ 54 w 468"/>
                <a:gd name="T67" fmla="*/ 72 h 706"/>
                <a:gd name="T68" fmla="*/ 25 w 468"/>
                <a:gd name="T69" fmla="*/ 66 h 706"/>
                <a:gd name="T70" fmla="*/ 5 w 468"/>
                <a:gd name="T71" fmla="*/ 50 h 706"/>
                <a:gd name="T72" fmla="*/ 0 w 468"/>
                <a:gd name="T73" fmla="*/ 33 h 706"/>
                <a:gd name="T74" fmla="*/ 10 w 468"/>
                <a:gd name="T75" fmla="*/ 14 h 706"/>
                <a:gd name="T76" fmla="*/ 32 w 468"/>
                <a:gd name="T77" fmla="*/ 4 h 706"/>
                <a:gd name="T78" fmla="*/ 65 w 468"/>
                <a:gd name="T79" fmla="*/ 0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68" h="706">
                  <a:moveTo>
                    <a:pt x="65" y="0"/>
                  </a:moveTo>
                  <a:lnTo>
                    <a:pt x="324" y="0"/>
                  </a:lnTo>
                  <a:lnTo>
                    <a:pt x="339" y="2"/>
                  </a:lnTo>
                  <a:lnTo>
                    <a:pt x="352" y="5"/>
                  </a:lnTo>
                  <a:lnTo>
                    <a:pt x="363" y="12"/>
                  </a:lnTo>
                  <a:lnTo>
                    <a:pt x="370" y="20"/>
                  </a:lnTo>
                  <a:lnTo>
                    <a:pt x="376" y="33"/>
                  </a:lnTo>
                  <a:lnTo>
                    <a:pt x="378" y="47"/>
                  </a:lnTo>
                  <a:lnTo>
                    <a:pt x="379" y="67"/>
                  </a:lnTo>
                  <a:lnTo>
                    <a:pt x="377" y="87"/>
                  </a:lnTo>
                  <a:lnTo>
                    <a:pt x="374" y="108"/>
                  </a:lnTo>
                  <a:lnTo>
                    <a:pt x="370" y="127"/>
                  </a:lnTo>
                  <a:lnTo>
                    <a:pt x="344" y="274"/>
                  </a:lnTo>
                  <a:lnTo>
                    <a:pt x="317" y="422"/>
                  </a:lnTo>
                  <a:lnTo>
                    <a:pt x="307" y="472"/>
                  </a:lnTo>
                  <a:lnTo>
                    <a:pt x="299" y="520"/>
                  </a:lnTo>
                  <a:lnTo>
                    <a:pt x="298" y="538"/>
                  </a:lnTo>
                  <a:lnTo>
                    <a:pt x="300" y="554"/>
                  </a:lnTo>
                  <a:lnTo>
                    <a:pt x="303" y="570"/>
                  </a:lnTo>
                  <a:lnTo>
                    <a:pt x="308" y="581"/>
                  </a:lnTo>
                  <a:lnTo>
                    <a:pt x="314" y="590"/>
                  </a:lnTo>
                  <a:lnTo>
                    <a:pt x="323" y="596"/>
                  </a:lnTo>
                  <a:lnTo>
                    <a:pt x="334" y="600"/>
                  </a:lnTo>
                  <a:lnTo>
                    <a:pt x="345" y="600"/>
                  </a:lnTo>
                  <a:lnTo>
                    <a:pt x="362" y="596"/>
                  </a:lnTo>
                  <a:lnTo>
                    <a:pt x="379" y="591"/>
                  </a:lnTo>
                  <a:lnTo>
                    <a:pt x="396" y="586"/>
                  </a:lnTo>
                  <a:lnTo>
                    <a:pt x="409" y="580"/>
                  </a:lnTo>
                  <a:lnTo>
                    <a:pt x="422" y="572"/>
                  </a:lnTo>
                  <a:lnTo>
                    <a:pt x="435" y="567"/>
                  </a:lnTo>
                  <a:lnTo>
                    <a:pt x="447" y="564"/>
                  </a:lnTo>
                  <a:lnTo>
                    <a:pt x="457" y="565"/>
                  </a:lnTo>
                  <a:lnTo>
                    <a:pt x="464" y="571"/>
                  </a:lnTo>
                  <a:lnTo>
                    <a:pt x="468" y="580"/>
                  </a:lnTo>
                  <a:lnTo>
                    <a:pt x="468" y="590"/>
                  </a:lnTo>
                  <a:lnTo>
                    <a:pt x="467" y="599"/>
                  </a:lnTo>
                  <a:lnTo>
                    <a:pt x="462" y="608"/>
                  </a:lnTo>
                  <a:lnTo>
                    <a:pt x="456" y="617"/>
                  </a:lnTo>
                  <a:lnTo>
                    <a:pt x="450" y="623"/>
                  </a:lnTo>
                  <a:lnTo>
                    <a:pt x="424" y="646"/>
                  </a:lnTo>
                  <a:lnTo>
                    <a:pt x="396" y="667"/>
                  </a:lnTo>
                  <a:lnTo>
                    <a:pt x="366" y="683"/>
                  </a:lnTo>
                  <a:lnTo>
                    <a:pt x="335" y="696"/>
                  </a:lnTo>
                  <a:lnTo>
                    <a:pt x="302" y="703"/>
                  </a:lnTo>
                  <a:lnTo>
                    <a:pt x="267" y="706"/>
                  </a:lnTo>
                  <a:lnTo>
                    <a:pt x="233" y="705"/>
                  </a:lnTo>
                  <a:lnTo>
                    <a:pt x="199" y="702"/>
                  </a:lnTo>
                  <a:lnTo>
                    <a:pt x="165" y="699"/>
                  </a:lnTo>
                  <a:lnTo>
                    <a:pt x="145" y="694"/>
                  </a:lnTo>
                  <a:lnTo>
                    <a:pt x="123" y="683"/>
                  </a:lnTo>
                  <a:lnTo>
                    <a:pt x="103" y="668"/>
                  </a:lnTo>
                  <a:lnTo>
                    <a:pt x="83" y="650"/>
                  </a:lnTo>
                  <a:lnTo>
                    <a:pt x="68" y="628"/>
                  </a:lnTo>
                  <a:lnTo>
                    <a:pt x="56" y="604"/>
                  </a:lnTo>
                  <a:lnTo>
                    <a:pt x="49" y="579"/>
                  </a:lnTo>
                  <a:lnTo>
                    <a:pt x="50" y="552"/>
                  </a:lnTo>
                  <a:lnTo>
                    <a:pt x="61" y="479"/>
                  </a:lnTo>
                  <a:lnTo>
                    <a:pt x="72" y="404"/>
                  </a:lnTo>
                  <a:lnTo>
                    <a:pt x="97" y="274"/>
                  </a:lnTo>
                  <a:lnTo>
                    <a:pt x="119" y="145"/>
                  </a:lnTo>
                  <a:lnTo>
                    <a:pt x="119" y="126"/>
                  </a:lnTo>
                  <a:lnTo>
                    <a:pt x="118" y="110"/>
                  </a:lnTo>
                  <a:lnTo>
                    <a:pt x="114" y="98"/>
                  </a:lnTo>
                  <a:lnTo>
                    <a:pt x="109" y="87"/>
                  </a:lnTo>
                  <a:lnTo>
                    <a:pt x="100" y="80"/>
                  </a:lnTo>
                  <a:lnTo>
                    <a:pt x="87" y="75"/>
                  </a:lnTo>
                  <a:lnTo>
                    <a:pt x="72" y="72"/>
                  </a:lnTo>
                  <a:lnTo>
                    <a:pt x="54" y="72"/>
                  </a:lnTo>
                  <a:lnTo>
                    <a:pt x="39" y="69"/>
                  </a:lnTo>
                  <a:lnTo>
                    <a:pt x="25" y="66"/>
                  </a:lnTo>
                  <a:lnTo>
                    <a:pt x="13" y="59"/>
                  </a:lnTo>
                  <a:lnTo>
                    <a:pt x="5" y="50"/>
                  </a:lnTo>
                  <a:lnTo>
                    <a:pt x="1" y="42"/>
                  </a:lnTo>
                  <a:lnTo>
                    <a:pt x="0" y="33"/>
                  </a:lnTo>
                  <a:lnTo>
                    <a:pt x="4" y="23"/>
                  </a:lnTo>
                  <a:lnTo>
                    <a:pt x="10" y="14"/>
                  </a:lnTo>
                  <a:lnTo>
                    <a:pt x="20" y="8"/>
                  </a:lnTo>
                  <a:lnTo>
                    <a:pt x="32" y="4"/>
                  </a:lnTo>
                  <a:lnTo>
                    <a:pt x="48" y="1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7"/>
            <p:cNvSpPr>
              <a:spLocks noEditPoints="1"/>
            </p:cNvSpPr>
            <p:nvPr/>
          </p:nvSpPr>
          <p:spPr bwMode="auto">
            <a:xfrm>
              <a:off x="4974" y="1442"/>
              <a:ext cx="133" cy="133"/>
            </a:xfrm>
            <a:custGeom>
              <a:avLst/>
              <a:gdLst>
                <a:gd name="T0" fmla="*/ 856 w 2120"/>
                <a:gd name="T1" fmla="*/ 279 h 2131"/>
                <a:gd name="T2" fmla="*/ 614 w 2120"/>
                <a:gd name="T3" fmla="*/ 387 h 2131"/>
                <a:gd name="T4" fmla="*/ 421 w 2120"/>
                <a:gd name="T5" fmla="*/ 564 h 2131"/>
                <a:gd name="T6" fmla="*/ 295 w 2120"/>
                <a:gd name="T7" fmla="*/ 796 h 2131"/>
                <a:gd name="T8" fmla="*/ 249 w 2120"/>
                <a:gd name="T9" fmla="*/ 1066 h 2131"/>
                <a:gd name="T10" fmla="*/ 295 w 2120"/>
                <a:gd name="T11" fmla="*/ 1336 h 2131"/>
                <a:gd name="T12" fmla="*/ 421 w 2120"/>
                <a:gd name="T13" fmla="*/ 1569 h 2131"/>
                <a:gd name="T14" fmla="*/ 614 w 2120"/>
                <a:gd name="T15" fmla="*/ 1746 h 2131"/>
                <a:gd name="T16" fmla="*/ 856 w 2120"/>
                <a:gd name="T17" fmla="*/ 1855 h 2131"/>
                <a:gd name="T18" fmla="*/ 1132 w 2120"/>
                <a:gd name="T19" fmla="*/ 1878 h 2131"/>
                <a:gd name="T20" fmla="*/ 1394 w 2120"/>
                <a:gd name="T21" fmla="*/ 1810 h 2131"/>
                <a:gd name="T22" fmla="*/ 1613 w 2120"/>
                <a:gd name="T23" fmla="*/ 1666 h 2131"/>
                <a:gd name="T24" fmla="*/ 1775 w 2120"/>
                <a:gd name="T25" fmla="*/ 1459 h 2131"/>
                <a:gd name="T26" fmla="*/ 1863 w 2120"/>
                <a:gd name="T27" fmla="*/ 1206 h 2131"/>
                <a:gd name="T28" fmla="*/ 1863 w 2120"/>
                <a:gd name="T29" fmla="*/ 928 h 2131"/>
                <a:gd name="T30" fmla="*/ 1775 w 2120"/>
                <a:gd name="T31" fmla="*/ 674 h 2131"/>
                <a:gd name="T32" fmla="*/ 1613 w 2120"/>
                <a:gd name="T33" fmla="*/ 468 h 2131"/>
                <a:gd name="T34" fmla="*/ 1394 w 2120"/>
                <a:gd name="T35" fmla="*/ 323 h 2131"/>
                <a:gd name="T36" fmla="*/ 1132 w 2120"/>
                <a:gd name="T37" fmla="*/ 255 h 2131"/>
                <a:gd name="T38" fmla="*/ 1166 w 2120"/>
                <a:gd name="T39" fmla="*/ 5 h 2131"/>
                <a:gd name="T40" fmla="*/ 1443 w 2120"/>
                <a:gd name="T41" fmla="*/ 71 h 2131"/>
                <a:gd name="T42" fmla="*/ 1696 w 2120"/>
                <a:gd name="T43" fmla="*/ 214 h 2131"/>
                <a:gd name="T44" fmla="*/ 1908 w 2120"/>
                <a:gd name="T45" fmla="*/ 427 h 2131"/>
                <a:gd name="T46" fmla="*/ 2049 w 2120"/>
                <a:gd name="T47" fmla="*/ 682 h 2131"/>
                <a:gd name="T48" fmla="*/ 2116 w 2120"/>
                <a:gd name="T49" fmla="*/ 959 h 2131"/>
                <a:gd name="T50" fmla="*/ 2105 w 2120"/>
                <a:gd name="T51" fmla="*/ 1243 h 2131"/>
                <a:gd name="T52" fmla="*/ 2021 w 2120"/>
                <a:gd name="T53" fmla="*/ 1516 h 2131"/>
                <a:gd name="T54" fmla="*/ 1861 w 2120"/>
                <a:gd name="T55" fmla="*/ 1764 h 2131"/>
                <a:gd name="T56" fmla="*/ 1633 w 2120"/>
                <a:gd name="T57" fmla="*/ 1963 h 2131"/>
                <a:gd name="T58" fmla="*/ 1365 w 2120"/>
                <a:gd name="T59" fmla="*/ 2086 h 2131"/>
                <a:gd name="T60" fmla="*/ 1080 w 2120"/>
                <a:gd name="T61" fmla="*/ 2131 h 2131"/>
                <a:gd name="T62" fmla="*/ 792 w 2120"/>
                <a:gd name="T63" fmla="*/ 2097 h 2131"/>
                <a:gd name="T64" fmla="*/ 523 w 2120"/>
                <a:gd name="T65" fmla="*/ 1986 h 2131"/>
                <a:gd name="T66" fmla="*/ 374 w 2120"/>
                <a:gd name="T67" fmla="*/ 2066 h 2131"/>
                <a:gd name="T68" fmla="*/ 187 w 2120"/>
                <a:gd name="T69" fmla="*/ 2109 h 2131"/>
                <a:gd name="T70" fmla="*/ 52 w 2120"/>
                <a:gd name="T71" fmla="*/ 2100 h 2131"/>
                <a:gd name="T72" fmla="*/ 32 w 2120"/>
                <a:gd name="T73" fmla="*/ 2056 h 2131"/>
                <a:gd name="T74" fmla="*/ 90 w 2120"/>
                <a:gd name="T75" fmla="*/ 2005 h 2131"/>
                <a:gd name="T76" fmla="*/ 203 w 2120"/>
                <a:gd name="T77" fmla="*/ 1897 h 2131"/>
                <a:gd name="T78" fmla="*/ 274 w 2120"/>
                <a:gd name="T79" fmla="*/ 1776 h 2131"/>
                <a:gd name="T80" fmla="*/ 137 w 2120"/>
                <a:gd name="T81" fmla="*/ 1587 h 2131"/>
                <a:gd name="T82" fmla="*/ 30 w 2120"/>
                <a:gd name="T83" fmla="*/ 1319 h 2131"/>
                <a:gd name="T84" fmla="*/ 0 w 2120"/>
                <a:gd name="T85" fmla="*/ 1034 h 2131"/>
                <a:gd name="T86" fmla="*/ 46 w 2120"/>
                <a:gd name="T87" fmla="*/ 752 h 2131"/>
                <a:gd name="T88" fmla="*/ 169 w 2120"/>
                <a:gd name="T89" fmla="*/ 489 h 2131"/>
                <a:gd name="T90" fmla="*/ 366 w 2120"/>
                <a:gd name="T91" fmla="*/ 261 h 2131"/>
                <a:gd name="T92" fmla="*/ 611 w 2120"/>
                <a:gd name="T93" fmla="*/ 100 h 2131"/>
                <a:gd name="T94" fmla="*/ 884 w 2120"/>
                <a:gd name="T95" fmla="*/ 14 h 2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120" h="2131">
                  <a:moveTo>
                    <a:pt x="1062" y="252"/>
                  </a:moveTo>
                  <a:lnTo>
                    <a:pt x="991" y="255"/>
                  </a:lnTo>
                  <a:lnTo>
                    <a:pt x="923" y="264"/>
                  </a:lnTo>
                  <a:lnTo>
                    <a:pt x="856" y="279"/>
                  </a:lnTo>
                  <a:lnTo>
                    <a:pt x="792" y="298"/>
                  </a:lnTo>
                  <a:lnTo>
                    <a:pt x="730" y="323"/>
                  </a:lnTo>
                  <a:lnTo>
                    <a:pt x="670" y="353"/>
                  </a:lnTo>
                  <a:lnTo>
                    <a:pt x="614" y="387"/>
                  </a:lnTo>
                  <a:lnTo>
                    <a:pt x="561" y="425"/>
                  </a:lnTo>
                  <a:lnTo>
                    <a:pt x="510" y="468"/>
                  </a:lnTo>
                  <a:lnTo>
                    <a:pt x="464" y="514"/>
                  </a:lnTo>
                  <a:lnTo>
                    <a:pt x="421" y="564"/>
                  </a:lnTo>
                  <a:lnTo>
                    <a:pt x="383" y="618"/>
                  </a:lnTo>
                  <a:lnTo>
                    <a:pt x="349" y="674"/>
                  </a:lnTo>
                  <a:lnTo>
                    <a:pt x="319" y="734"/>
                  </a:lnTo>
                  <a:lnTo>
                    <a:pt x="295" y="796"/>
                  </a:lnTo>
                  <a:lnTo>
                    <a:pt x="274" y="860"/>
                  </a:lnTo>
                  <a:lnTo>
                    <a:pt x="261" y="927"/>
                  </a:lnTo>
                  <a:lnTo>
                    <a:pt x="252" y="996"/>
                  </a:lnTo>
                  <a:lnTo>
                    <a:pt x="249" y="1066"/>
                  </a:lnTo>
                  <a:lnTo>
                    <a:pt x="252" y="1137"/>
                  </a:lnTo>
                  <a:lnTo>
                    <a:pt x="261" y="1206"/>
                  </a:lnTo>
                  <a:lnTo>
                    <a:pt x="274" y="1273"/>
                  </a:lnTo>
                  <a:lnTo>
                    <a:pt x="295" y="1336"/>
                  </a:lnTo>
                  <a:lnTo>
                    <a:pt x="319" y="1399"/>
                  </a:lnTo>
                  <a:lnTo>
                    <a:pt x="349" y="1459"/>
                  </a:lnTo>
                  <a:lnTo>
                    <a:pt x="383" y="1515"/>
                  </a:lnTo>
                  <a:lnTo>
                    <a:pt x="421" y="1569"/>
                  </a:lnTo>
                  <a:lnTo>
                    <a:pt x="464" y="1619"/>
                  </a:lnTo>
                  <a:lnTo>
                    <a:pt x="510" y="1665"/>
                  </a:lnTo>
                  <a:lnTo>
                    <a:pt x="561" y="1708"/>
                  </a:lnTo>
                  <a:lnTo>
                    <a:pt x="614" y="1746"/>
                  </a:lnTo>
                  <a:lnTo>
                    <a:pt x="670" y="1780"/>
                  </a:lnTo>
                  <a:lnTo>
                    <a:pt x="730" y="1810"/>
                  </a:lnTo>
                  <a:lnTo>
                    <a:pt x="792" y="1835"/>
                  </a:lnTo>
                  <a:lnTo>
                    <a:pt x="856" y="1855"/>
                  </a:lnTo>
                  <a:lnTo>
                    <a:pt x="923" y="1870"/>
                  </a:lnTo>
                  <a:lnTo>
                    <a:pt x="991" y="1878"/>
                  </a:lnTo>
                  <a:lnTo>
                    <a:pt x="1062" y="1881"/>
                  </a:lnTo>
                  <a:lnTo>
                    <a:pt x="1132" y="1878"/>
                  </a:lnTo>
                  <a:lnTo>
                    <a:pt x="1201" y="1870"/>
                  </a:lnTo>
                  <a:lnTo>
                    <a:pt x="1267" y="1855"/>
                  </a:lnTo>
                  <a:lnTo>
                    <a:pt x="1332" y="1835"/>
                  </a:lnTo>
                  <a:lnTo>
                    <a:pt x="1394" y="1810"/>
                  </a:lnTo>
                  <a:lnTo>
                    <a:pt x="1453" y="1781"/>
                  </a:lnTo>
                  <a:lnTo>
                    <a:pt x="1510" y="1746"/>
                  </a:lnTo>
                  <a:lnTo>
                    <a:pt x="1564" y="1708"/>
                  </a:lnTo>
                  <a:lnTo>
                    <a:pt x="1613" y="1666"/>
                  </a:lnTo>
                  <a:lnTo>
                    <a:pt x="1660" y="1619"/>
                  </a:lnTo>
                  <a:lnTo>
                    <a:pt x="1702" y="1570"/>
                  </a:lnTo>
                  <a:lnTo>
                    <a:pt x="1741" y="1516"/>
                  </a:lnTo>
                  <a:lnTo>
                    <a:pt x="1775" y="1459"/>
                  </a:lnTo>
                  <a:lnTo>
                    <a:pt x="1805" y="1400"/>
                  </a:lnTo>
                  <a:lnTo>
                    <a:pt x="1830" y="1337"/>
                  </a:lnTo>
                  <a:lnTo>
                    <a:pt x="1849" y="1273"/>
                  </a:lnTo>
                  <a:lnTo>
                    <a:pt x="1863" y="1206"/>
                  </a:lnTo>
                  <a:lnTo>
                    <a:pt x="1873" y="1137"/>
                  </a:lnTo>
                  <a:lnTo>
                    <a:pt x="1875" y="1067"/>
                  </a:lnTo>
                  <a:lnTo>
                    <a:pt x="1873" y="996"/>
                  </a:lnTo>
                  <a:lnTo>
                    <a:pt x="1863" y="928"/>
                  </a:lnTo>
                  <a:lnTo>
                    <a:pt x="1849" y="861"/>
                  </a:lnTo>
                  <a:lnTo>
                    <a:pt x="1830" y="797"/>
                  </a:lnTo>
                  <a:lnTo>
                    <a:pt x="1805" y="734"/>
                  </a:lnTo>
                  <a:lnTo>
                    <a:pt x="1775" y="674"/>
                  </a:lnTo>
                  <a:lnTo>
                    <a:pt x="1741" y="618"/>
                  </a:lnTo>
                  <a:lnTo>
                    <a:pt x="1702" y="564"/>
                  </a:lnTo>
                  <a:lnTo>
                    <a:pt x="1660" y="514"/>
                  </a:lnTo>
                  <a:lnTo>
                    <a:pt x="1613" y="468"/>
                  </a:lnTo>
                  <a:lnTo>
                    <a:pt x="1564" y="426"/>
                  </a:lnTo>
                  <a:lnTo>
                    <a:pt x="1510" y="387"/>
                  </a:lnTo>
                  <a:lnTo>
                    <a:pt x="1453" y="353"/>
                  </a:lnTo>
                  <a:lnTo>
                    <a:pt x="1394" y="323"/>
                  </a:lnTo>
                  <a:lnTo>
                    <a:pt x="1332" y="298"/>
                  </a:lnTo>
                  <a:lnTo>
                    <a:pt x="1267" y="279"/>
                  </a:lnTo>
                  <a:lnTo>
                    <a:pt x="1201" y="264"/>
                  </a:lnTo>
                  <a:lnTo>
                    <a:pt x="1132" y="255"/>
                  </a:lnTo>
                  <a:lnTo>
                    <a:pt x="1062" y="252"/>
                  </a:lnTo>
                  <a:close/>
                  <a:moveTo>
                    <a:pt x="1024" y="0"/>
                  </a:moveTo>
                  <a:lnTo>
                    <a:pt x="1095" y="0"/>
                  </a:lnTo>
                  <a:lnTo>
                    <a:pt x="1166" y="5"/>
                  </a:lnTo>
                  <a:lnTo>
                    <a:pt x="1237" y="14"/>
                  </a:lnTo>
                  <a:lnTo>
                    <a:pt x="1306" y="29"/>
                  </a:lnTo>
                  <a:lnTo>
                    <a:pt x="1375" y="47"/>
                  </a:lnTo>
                  <a:lnTo>
                    <a:pt x="1443" y="71"/>
                  </a:lnTo>
                  <a:lnTo>
                    <a:pt x="1508" y="100"/>
                  </a:lnTo>
                  <a:lnTo>
                    <a:pt x="1573" y="133"/>
                  </a:lnTo>
                  <a:lnTo>
                    <a:pt x="1636" y="171"/>
                  </a:lnTo>
                  <a:lnTo>
                    <a:pt x="1696" y="214"/>
                  </a:lnTo>
                  <a:lnTo>
                    <a:pt x="1755" y="261"/>
                  </a:lnTo>
                  <a:lnTo>
                    <a:pt x="1810" y="314"/>
                  </a:lnTo>
                  <a:lnTo>
                    <a:pt x="1861" y="369"/>
                  </a:lnTo>
                  <a:lnTo>
                    <a:pt x="1908" y="427"/>
                  </a:lnTo>
                  <a:lnTo>
                    <a:pt x="1951" y="487"/>
                  </a:lnTo>
                  <a:lnTo>
                    <a:pt x="1989" y="550"/>
                  </a:lnTo>
                  <a:lnTo>
                    <a:pt x="2021" y="615"/>
                  </a:lnTo>
                  <a:lnTo>
                    <a:pt x="2049" y="682"/>
                  </a:lnTo>
                  <a:lnTo>
                    <a:pt x="2073" y="749"/>
                  </a:lnTo>
                  <a:lnTo>
                    <a:pt x="2092" y="818"/>
                  </a:lnTo>
                  <a:lnTo>
                    <a:pt x="2105" y="888"/>
                  </a:lnTo>
                  <a:lnTo>
                    <a:pt x="2116" y="959"/>
                  </a:lnTo>
                  <a:lnTo>
                    <a:pt x="2120" y="1030"/>
                  </a:lnTo>
                  <a:lnTo>
                    <a:pt x="2120" y="1101"/>
                  </a:lnTo>
                  <a:lnTo>
                    <a:pt x="2116" y="1172"/>
                  </a:lnTo>
                  <a:lnTo>
                    <a:pt x="2105" y="1243"/>
                  </a:lnTo>
                  <a:lnTo>
                    <a:pt x="2092" y="1313"/>
                  </a:lnTo>
                  <a:lnTo>
                    <a:pt x="2073" y="1381"/>
                  </a:lnTo>
                  <a:lnTo>
                    <a:pt x="2049" y="1449"/>
                  </a:lnTo>
                  <a:lnTo>
                    <a:pt x="2021" y="1516"/>
                  </a:lnTo>
                  <a:lnTo>
                    <a:pt x="1989" y="1581"/>
                  </a:lnTo>
                  <a:lnTo>
                    <a:pt x="1951" y="1644"/>
                  </a:lnTo>
                  <a:lnTo>
                    <a:pt x="1908" y="1705"/>
                  </a:lnTo>
                  <a:lnTo>
                    <a:pt x="1861" y="1764"/>
                  </a:lnTo>
                  <a:lnTo>
                    <a:pt x="1810" y="1819"/>
                  </a:lnTo>
                  <a:lnTo>
                    <a:pt x="1754" y="1872"/>
                  </a:lnTo>
                  <a:lnTo>
                    <a:pt x="1694" y="1920"/>
                  </a:lnTo>
                  <a:lnTo>
                    <a:pt x="1633" y="1963"/>
                  </a:lnTo>
                  <a:lnTo>
                    <a:pt x="1568" y="2001"/>
                  </a:lnTo>
                  <a:lnTo>
                    <a:pt x="1502" y="2034"/>
                  </a:lnTo>
                  <a:lnTo>
                    <a:pt x="1435" y="2063"/>
                  </a:lnTo>
                  <a:lnTo>
                    <a:pt x="1365" y="2086"/>
                  </a:lnTo>
                  <a:lnTo>
                    <a:pt x="1295" y="2104"/>
                  </a:lnTo>
                  <a:lnTo>
                    <a:pt x="1223" y="2118"/>
                  </a:lnTo>
                  <a:lnTo>
                    <a:pt x="1151" y="2127"/>
                  </a:lnTo>
                  <a:lnTo>
                    <a:pt x="1080" y="2131"/>
                  </a:lnTo>
                  <a:lnTo>
                    <a:pt x="1007" y="2130"/>
                  </a:lnTo>
                  <a:lnTo>
                    <a:pt x="935" y="2124"/>
                  </a:lnTo>
                  <a:lnTo>
                    <a:pt x="863" y="2112"/>
                  </a:lnTo>
                  <a:lnTo>
                    <a:pt x="792" y="2097"/>
                  </a:lnTo>
                  <a:lnTo>
                    <a:pt x="723" y="2076"/>
                  </a:lnTo>
                  <a:lnTo>
                    <a:pt x="655" y="2051"/>
                  </a:lnTo>
                  <a:lnTo>
                    <a:pt x="587" y="2021"/>
                  </a:lnTo>
                  <a:lnTo>
                    <a:pt x="523" y="1986"/>
                  </a:lnTo>
                  <a:lnTo>
                    <a:pt x="519" y="1982"/>
                  </a:lnTo>
                  <a:lnTo>
                    <a:pt x="471" y="2016"/>
                  </a:lnTo>
                  <a:lnTo>
                    <a:pt x="423" y="2043"/>
                  </a:lnTo>
                  <a:lnTo>
                    <a:pt x="374" y="2066"/>
                  </a:lnTo>
                  <a:lnTo>
                    <a:pt x="327" y="2084"/>
                  </a:lnTo>
                  <a:lnTo>
                    <a:pt x="278" y="2096"/>
                  </a:lnTo>
                  <a:lnTo>
                    <a:pt x="232" y="2104"/>
                  </a:lnTo>
                  <a:lnTo>
                    <a:pt x="187" y="2109"/>
                  </a:lnTo>
                  <a:lnTo>
                    <a:pt x="145" y="2110"/>
                  </a:lnTo>
                  <a:lnTo>
                    <a:pt x="104" y="2109"/>
                  </a:lnTo>
                  <a:lnTo>
                    <a:pt x="66" y="2105"/>
                  </a:lnTo>
                  <a:lnTo>
                    <a:pt x="52" y="2100"/>
                  </a:lnTo>
                  <a:lnTo>
                    <a:pt x="43" y="2092"/>
                  </a:lnTo>
                  <a:lnTo>
                    <a:pt x="35" y="2080"/>
                  </a:lnTo>
                  <a:lnTo>
                    <a:pt x="31" y="2069"/>
                  </a:lnTo>
                  <a:lnTo>
                    <a:pt x="32" y="2056"/>
                  </a:lnTo>
                  <a:lnTo>
                    <a:pt x="35" y="2043"/>
                  </a:lnTo>
                  <a:lnTo>
                    <a:pt x="44" y="2033"/>
                  </a:lnTo>
                  <a:lnTo>
                    <a:pt x="55" y="2025"/>
                  </a:lnTo>
                  <a:lnTo>
                    <a:pt x="90" y="2005"/>
                  </a:lnTo>
                  <a:lnTo>
                    <a:pt x="122" y="1982"/>
                  </a:lnTo>
                  <a:lnTo>
                    <a:pt x="151" y="1956"/>
                  </a:lnTo>
                  <a:lnTo>
                    <a:pt x="178" y="1927"/>
                  </a:lnTo>
                  <a:lnTo>
                    <a:pt x="203" y="1897"/>
                  </a:lnTo>
                  <a:lnTo>
                    <a:pt x="224" y="1868"/>
                  </a:lnTo>
                  <a:lnTo>
                    <a:pt x="244" y="1837"/>
                  </a:lnTo>
                  <a:lnTo>
                    <a:pt x="260" y="1806"/>
                  </a:lnTo>
                  <a:lnTo>
                    <a:pt x="274" y="1776"/>
                  </a:lnTo>
                  <a:lnTo>
                    <a:pt x="267" y="1770"/>
                  </a:lnTo>
                  <a:lnTo>
                    <a:pt x="219" y="1711"/>
                  </a:lnTo>
                  <a:lnTo>
                    <a:pt x="176" y="1651"/>
                  </a:lnTo>
                  <a:lnTo>
                    <a:pt x="137" y="1587"/>
                  </a:lnTo>
                  <a:lnTo>
                    <a:pt x="103" y="1522"/>
                  </a:lnTo>
                  <a:lnTo>
                    <a:pt x="74" y="1456"/>
                  </a:lnTo>
                  <a:lnTo>
                    <a:pt x="50" y="1388"/>
                  </a:lnTo>
                  <a:lnTo>
                    <a:pt x="30" y="1319"/>
                  </a:lnTo>
                  <a:lnTo>
                    <a:pt x="16" y="1248"/>
                  </a:lnTo>
                  <a:lnTo>
                    <a:pt x="6" y="1177"/>
                  </a:lnTo>
                  <a:lnTo>
                    <a:pt x="0" y="1106"/>
                  </a:lnTo>
                  <a:lnTo>
                    <a:pt x="0" y="1034"/>
                  </a:lnTo>
                  <a:lnTo>
                    <a:pt x="5" y="963"/>
                  </a:lnTo>
                  <a:lnTo>
                    <a:pt x="14" y="892"/>
                  </a:lnTo>
                  <a:lnTo>
                    <a:pt x="27" y="822"/>
                  </a:lnTo>
                  <a:lnTo>
                    <a:pt x="46" y="752"/>
                  </a:lnTo>
                  <a:lnTo>
                    <a:pt x="69" y="685"/>
                  </a:lnTo>
                  <a:lnTo>
                    <a:pt x="98" y="618"/>
                  </a:lnTo>
                  <a:lnTo>
                    <a:pt x="131" y="552"/>
                  </a:lnTo>
                  <a:lnTo>
                    <a:pt x="169" y="489"/>
                  </a:lnTo>
                  <a:lnTo>
                    <a:pt x="211" y="428"/>
                  </a:lnTo>
                  <a:lnTo>
                    <a:pt x="258" y="369"/>
                  </a:lnTo>
                  <a:lnTo>
                    <a:pt x="310" y="314"/>
                  </a:lnTo>
                  <a:lnTo>
                    <a:pt x="366" y="261"/>
                  </a:lnTo>
                  <a:lnTo>
                    <a:pt x="423" y="214"/>
                  </a:lnTo>
                  <a:lnTo>
                    <a:pt x="484" y="171"/>
                  </a:lnTo>
                  <a:lnTo>
                    <a:pt x="546" y="133"/>
                  </a:lnTo>
                  <a:lnTo>
                    <a:pt x="611" y="100"/>
                  </a:lnTo>
                  <a:lnTo>
                    <a:pt x="678" y="71"/>
                  </a:lnTo>
                  <a:lnTo>
                    <a:pt x="745" y="47"/>
                  </a:lnTo>
                  <a:lnTo>
                    <a:pt x="814" y="29"/>
                  </a:lnTo>
                  <a:lnTo>
                    <a:pt x="884" y="14"/>
                  </a:lnTo>
                  <a:lnTo>
                    <a:pt x="953" y="5"/>
                  </a:lnTo>
                  <a:lnTo>
                    <a:pt x="10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8"/>
            <p:cNvSpPr>
              <a:spLocks/>
            </p:cNvSpPr>
            <p:nvPr/>
          </p:nvSpPr>
          <p:spPr bwMode="auto">
            <a:xfrm>
              <a:off x="4896" y="1504"/>
              <a:ext cx="148" cy="149"/>
            </a:xfrm>
            <a:custGeom>
              <a:avLst/>
              <a:gdLst>
                <a:gd name="T0" fmla="*/ 485 w 2369"/>
                <a:gd name="T1" fmla="*/ 6 h 2383"/>
                <a:gd name="T2" fmla="*/ 546 w 2369"/>
                <a:gd name="T3" fmla="*/ 37 h 2383"/>
                <a:gd name="T4" fmla="*/ 628 w 2369"/>
                <a:gd name="T5" fmla="*/ 113 h 2383"/>
                <a:gd name="T6" fmla="*/ 732 w 2369"/>
                <a:gd name="T7" fmla="*/ 220 h 2383"/>
                <a:gd name="T8" fmla="*/ 914 w 2369"/>
                <a:gd name="T9" fmla="*/ 406 h 2383"/>
                <a:gd name="T10" fmla="*/ 947 w 2369"/>
                <a:gd name="T11" fmla="*/ 470 h 2383"/>
                <a:gd name="T12" fmla="*/ 954 w 2369"/>
                <a:gd name="T13" fmla="*/ 534 h 2383"/>
                <a:gd name="T14" fmla="*/ 933 w 2369"/>
                <a:gd name="T15" fmla="*/ 598 h 2383"/>
                <a:gd name="T16" fmla="*/ 887 w 2369"/>
                <a:gd name="T17" fmla="*/ 660 h 2383"/>
                <a:gd name="T18" fmla="*/ 759 w 2369"/>
                <a:gd name="T19" fmla="*/ 788 h 2383"/>
                <a:gd name="T20" fmla="*/ 684 w 2369"/>
                <a:gd name="T21" fmla="*/ 861 h 2383"/>
                <a:gd name="T22" fmla="*/ 678 w 2369"/>
                <a:gd name="T23" fmla="*/ 880 h 2383"/>
                <a:gd name="T24" fmla="*/ 682 w 2369"/>
                <a:gd name="T25" fmla="*/ 902 h 2383"/>
                <a:gd name="T26" fmla="*/ 742 w 2369"/>
                <a:gd name="T27" fmla="*/ 1021 h 2383"/>
                <a:gd name="T28" fmla="*/ 814 w 2369"/>
                <a:gd name="T29" fmla="*/ 1131 h 2383"/>
                <a:gd name="T30" fmla="*/ 916 w 2369"/>
                <a:gd name="T31" fmla="*/ 1255 h 2383"/>
                <a:gd name="T32" fmla="*/ 1046 w 2369"/>
                <a:gd name="T33" fmla="*/ 1392 h 2383"/>
                <a:gd name="T34" fmla="*/ 1187 w 2369"/>
                <a:gd name="T35" fmla="*/ 1516 h 2383"/>
                <a:gd name="T36" fmla="*/ 1341 w 2369"/>
                <a:gd name="T37" fmla="*/ 1626 h 2383"/>
                <a:gd name="T38" fmla="*/ 1403 w 2369"/>
                <a:gd name="T39" fmla="*/ 1660 h 2383"/>
                <a:gd name="T40" fmla="*/ 1466 w 2369"/>
                <a:gd name="T41" fmla="*/ 1694 h 2383"/>
                <a:gd name="T42" fmla="*/ 1495 w 2369"/>
                <a:gd name="T43" fmla="*/ 1699 h 2383"/>
                <a:gd name="T44" fmla="*/ 1520 w 2369"/>
                <a:gd name="T45" fmla="*/ 1684 h 2383"/>
                <a:gd name="T46" fmla="*/ 1741 w 2369"/>
                <a:gd name="T47" fmla="*/ 1466 h 2383"/>
                <a:gd name="T48" fmla="*/ 1796 w 2369"/>
                <a:gd name="T49" fmla="*/ 1434 h 2383"/>
                <a:gd name="T50" fmla="*/ 1854 w 2369"/>
                <a:gd name="T51" fmla="*/ 1424 h 2383"/>
                <a:gd name="T52" fmla="*/ 1911 w 2369"/>
                <a:gd name="T53" fmla="*/ 1434 h 2383"/>
                <a:gd name="T54" fmla="*/ 1965 w 2369"/>
                <a:gd name="T55" fmla="*/ 1466 h 2383"/>
                <a:gd name="T56" fmla="*/ 2304 w 2369"/>
                <a:gd name="T57" fmla="*/ 1802 h 2383"/>
                <a:gd name="T58" fmla="*/ 2349 w 2369"/>
                <a:gd name="T59" fmla="*/ 1863 h 2383"/>
                <a:gd name="T60" fmla="*/ 2369 w 2369"/>
                <a:gd name="T61" fmla="*/ 1927 h 2383"/>
                <a:gd name="T62" fmla="*/ 2361 w 2369"/>
                <a:gd name="T63" fmla="*/ 1992 h 2383"/>
                <a:gd name="T64" fmla="*/ 2330 w 2369"/>
                <a:gd name="T65" fmla="*/ 2056 h 2383"/>
                <a:gd name="T66" fmla="*/ 2269 w 2369"/>
                <a:gd name="T67" fmla="*/ 2123 h 2383"/>
                <a:gd name="T68" fmla="*/ 2197 w 2369"/>
                <a:gd name="T69" fmla="*/ 2193 h 2383"/>
                <a:gd name="T70" fmla="*/ 2129 w 2369"/>
                <a:gd name="T71" fmla="*/ 2267 h 2383"/>
                <a:gd name="T72" fmla="*/ 2063 w 2369"/>
                <a:gd name="T73" fmla="*/ 2324 h 2383"/>
                <a:gd name="T74" fmla="*/ 1991 w 2369"/>
                <a:gd name="T75" fmla="*/ 2361 h 2383"/>
                <a:gd name="T76" fmla="*/ 1912 w 2369"/>
                <a:gd name="T77" fmla="*/ 2380 h 2383"/>
                <a:gd name="T78" fmla="*/ 1826 w 2369"/>
                <a:gd name="T79" fmla="*/ 2383 h 2383"/>
                <a:gd name="T80" fmla="*/ 1687 w 2369"/>
                <a:gd name="T81" fmla="*/ 2362 h 2383"/>
                <a:gd name="T82" fmla="*/ 1552 w 2369"/>
                <a:gd name="T83" fmla="*/ 2324 h 2383"/>
                <a:gd name="T84" fmla="*/ 1420 w 2369"/>
                <a:gd name="T85" fmla="*/ 2272 h 2383"/>
                <a:gd name="T86" fmla="*/ 1256 w 2369"/>
                <a:gd name="T87" fmla="*/ 2192 h 2383"/>
                <a:gd name="T88" fmla="*/ 1067 w 2369"/>
                <a:gd name="T89" fmla="*/ 2078 h 2383"/>
                <a:gd name="T90" fmla="*/ 888 w 2369"/>
                <a:gd name="T91" fmla="*/ 1951 h 2383"/>
                <a:gd name="T92" fmla="*/ 721 w 2369"/>
                <a:gd name="T93" fmla="*/ 1807 h 2383"/>
                <a:gd name="T94" fmla="*/ 565 w 2369"/>
                <a:gd name="T95" fmla="*/ 1649 h 2383"/>
                <a:gd name="T96" fmla="*/ 427 w 2369"/>
                <a:gd name="T97" fmla="*/ 1483 h 2383"/>
                <a:gd name="T98" fmla="*/ 307 w 2369"/>
                <a:gd name="T99" fmla="*/ 1318 h 2383"/>
                <a:gd name="T100" fmla="*/ 200 w 2369"/>
                <a:gd name="T101" fmla="*/ 1143 h 2383"/>
                <a:gd name="T102" fmla="*/ 110 w 2369"/>
                <a:gd name="T103" fmla="*/ 958 h 2383"/>
                <a:gd name="T104" fmla="*/ 48 w 2369"/>
                <a:gd name="T105" fmla="*/ 799 h 2383"/>
                <a:gd name="T106" fmla="*/ 14 w 2369"/>
                <a:gd name="T107" fmla="*/ 670 h 2383"/>
                <a:gd name="T108" fmla="*/ 0 w 2369"/>
                <a:gd name="T109" fmla="*/ 539 h 2383"/>
                <a:gd name="T110" fmla="*/ 8 w 2369"/>
                <a:gd name="T111" fmla="*/ 432 h 2383"/>
                <a:gd name="T112" fmla="*/ 33 w 2369"/>
                <a:gd name="T113" fmla="*/ 357 h 2383"/>
                <a:gd name="T114" fmla="*/ 75 w 2369"/>
                <a:gd name="T115" fmla="*/ 288 h 2383"/>
                <a:gd name="T116" fmla="*/ 297 w 2369"/>
                <a:gd name="T117" fmla="*/ 62 h 2383"/>
                <a:gd name="T118" fmla="*/ 358 w 2369"/>
                <a:gd name="T119" fmla="*/ 19 h 2383"/>
                <a:gd name="T120" fmla="*/ 422 w 2369"/>
                <a:gd name="T121" fmla="*/ 0 h 2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69" h="2383">
                  <a:moveTo>
                    <a:pt x="453" y="0"/>
                  </a:moveTo>
                  <a:lnTo>
                    <a:pt x="485" y="6"/>
                  </a:lnTo>
                  <a:lnTo>
                    <a:pt x="516" y="19"/>
                  </a:lnTo>
                  <a:lnTo>
                    <a:pt x="546" y="37"/>
                  </a:lnTo>
                  <a:lnTo>
                    <a:pt x="574" y="62"/>
                  </a:lnTo>
                  <a:lnTo>
                    <a:pt x="628" y="113"/>
                  </a:lnTo>
                  <a:lnTo>
                    <a:pt x="680" y="167"/>
                  </a:lnTo>
                  <a:lnTo>
                    <a:pt x="732" y="220"/>
                  </a:lnTo>
                  <a:lnTo>
                    <a:pt x="887" y="375"/>
                  </a:lnTo>
                  <a:lnTo>
                    <a:pt x="914" y="406"/>
                  </a:lnTo>
                  <a:lnTo>
                    <a:pt x="933" y="437"/>
                  </a:lnTo>
                  <a:lnTo>
                    <a:pt x="947" y="470"/>
                  </a:lnTo>
                  <a:lnTo>
                    <a:pt x="954" y="502"/>
                  </a:lnTo>
                  <a:lnTo>
                    <a:pt x="954" y="534"/>
                  </a:lnTo>
                  <a:lnTo>
                    <a:pt x="947" y="566"/>
                  </a:lnTo>
                  <a:lnTo>
                    <a:pt x="933" y="598"/>
                  </a:lnTo>
                  <a:lnTo>
                    <a:pt x="914" y="629"/>
                  </a:lnTo>
                  <a:lnTo>
                    <a:pt x="887" y="660"/>
                  </a:lnTo>
                  <a:lnTo>
                    <a:pt x="824" y="725"/>
                  </a:lnTo>
                  <a:lnTo>
                    <a:pt x="759" y="788"/>
                  </a:lnTo>
                  <a:lnTo>
                    <a:pt x="693" y="851"/>
                  </a:lnTo>
                  <a:lnTo>
                    <a:pt x="684" y="861"/>
                  </a:lnTo>
                  <a:lnTo>
                    <a:pt x="679" y="871"/>
                  </a:lnTo>
                  <a:lnTo>
                    <a:pt x="678" y="880"/>
                  </a:lnTo>
                  <a:lnTo>
                    <a:pt x="679" y="890"/>
                  </a:lnTo>
                  <a:lnTo>
                    <a:pt x="682" y="902"/>
                  </a:lnTo>
                  <a:lnTo>
                    <a:pt x="710" y="963"/>
                  </a:lnTo>
                  <a:lnTo>
                    <a:pt x="742" y="1021"/>
                  </a:lnTo>
                  <a:lnTo>
                    <a:pt x="778" y="1076"/>
                  </a:lnTo>
                  <a:lnTo>
                    <a:pt x="814" y="1131"/>
                  </a:lnTo>
                  <a:lnTo>
                    <a:pt x="854" y="1183"/>
                  </a:lnTo>
                  <a:lnTo>
                    <a:pt x="916" y="1255"/>
                  </a:lnTo>
                  <a:lnTo>
                    <a:pt x="980" y="1325"/>
                  </a:lnTo>
                  <a:lnTo>
                    <a:pt x="1046" y="1392"/>
                  </a:lnTo>
                  <a:lnTo>
                    <a:pt x="1115" y="1456"/>
                  </a:lnTo>
                  <a:lnTo>
                    <a:pt x="1187" y="1516"/>
                  </a:lnTo>
                  <a:lnTo>
                    <a:pt x="1262" y="1573"/>
                  </a:lnTo>
                  <a:lnTo>
                    <a:pt x="1341" y="1626"/>
                  </a:lnTo>
                  <a:lnTo>
                    <a:pt x="1372" y="1644"/>
                  </a:lnTo>
                  <a:lnTo>
                    <a:pt x="1403" y="1660"/>
                  </a:lnTo>
                  <a:lnTo>
                    <a:pt x="1435" y="1677"/>
                  </a:lnTo>
                  <a:lnTo>
                    <a:pt x="1466" y="1694"/>
                  </a:lnTo>
                  <a:lnTo>
                    <a:pt x="1481" y="1699"/>
                  </a:lnTo>
                  <a:lnTo>
                    <a:pt x="1495" y="1699"/>
                  </a:lnTo>
                  <a:lnTo>
                    <a:pt x="1507" y="1694"/>
                  </a:lnTo>
                  <a:lnTo>
                    <a:pt x="1520" y="1684"/>
                  </a:lnTo>
                  <a:lnTo>
                    <a:pt x="1714" y="1488"/>
                  </a:lnTo>
                  <a:lnTo>
                    <a:pt x="1741" y="1466"/>
                  </a:lnTo>
                  <a:lnTo>
                    <a:pt x="1769" y="1447"/>
                  </a:lnTo>
                  <a:lnTo>
                    <a:pt x="1796" y="1434"/>
                  </a:lnTo>
                  <a:lnTo>
                    <a:pt x="1825" y="1427"/>
                  </a:lnTo>
                  <a:lnTo>
                    <a:pt x="1854" y="1424"/>
                  </a:lnTo>
                  <a:lnTo>
                    <a:pt x="1883" y="1427"/>
                  </a:lnTo>
                  <a:lnTo>
                    <a:pt x="1911" y="1434"/>
                  </a:lnTo>
                  <a:lnTo>
                    <a:pt x="1939" y="1447"/>
                  </a:lnTo>
                  <a:lnTo>
                    <a:pt x="1965" y="1466"/>
                  </a:lnTo>
                  <a:lnTo>
                    <a:pt x="1991" y="1488"/>
                  </a:lnTo>
                  <a:lnTo>
                    <a:pt x="2304" y="1802"/>
                  </a:lnTo>
                  <a:lnTo>
                    <a:pt x="2330" y="1832"/>
                  </a:lnTo>
                  <a:lnTo>
                    <a:pt x="2349" y="1863"/>
                  </a:lnTo>
                  <a:lnTo>
                    <a:pt x="2361" y="1894"/>
                  </a:lnTo>
                  <a:lnTo>
                    <a:pt x="2369" y="1927"/>
                  </a:lnTo>
                  <a:lnTo>
                    <a:pt x="2369" y="1959"/>
                  </a:lnTo>
                  <a:lnTo>
                    <a:pt x="2361" y="1992"/>
                  </a:lnTo>
                  <a:lnTo>
                    <a:pt x="2349" y="2025"/>
                  </a:lnTo>
                  <a:lnTo>
                    <a:pt x="2330" y="2056"/>
                  </a:lnTo>
                  <a:lnTo>
                    <a:pt x="2304" y="2087"/>
                  </a:lnTo>
                  <a:lnTo>
                    <a:pt x="2269" y="2123"/>
                  </a:lnTo>
                  <a:lnTo>
                    <a:pt x="2233" y="2158"/>
                  </a:lnTo>
                  <a:lnTo>
                    <a:pt x="2197" y="2193"/>
                  </a:lnTo>
                  <a:lnTo>
                    <a:pt x="2161" y="2229"/>
                  </a:lnTo>
                  <a:lnTo>
                    <a:pt x="2129" y="2267"/>
                  </a:lnTo>
                  <a:lnTo>
                    <a:pt x="2097" y="2298"/>
                  </a:lnTo>
                  <a:lnTo>
                    <a:pt x="2063" y="2324"/>
                  </a:lnTo>
                  <a:lnTo>
                    <a:pt x="2028" y="2345"/>
                  </a:lnTo>
                  <a:lnTo>
                    <a:pt x="1991" y="2361"/>
                  </a:lnTo>
                  <a:lnTo>
                    <a:pt x="1952" y="2372"/>
                  </a:lnTo>
                  <a:lnTo>
                    <a:pt x="1912" y="2380"/>
                  </a:lnTo>
                  <a:lnTo>
                    <a:pt x="1870" y="2383"/>
                  </a:lnTo>
                  <a:lnTo>
                    <a:pt x="1826" y="2383"/>
                  </a:lnTo>
                  <a:lnTo>
                    <a:pt x="1756" y="2374"/>
                  </a:lnTo>
                  <a:lnTo>
                    <a:pt x="1687" y="2362"/>
                  </a:lnTo>
                  <a:lnTo>
                    <a:pt x="1619" y="2345"/>
                  </a:lnTo>
                  <a:lnTo>
                    <a:pt x="1552" y="2324"/>
                  </a:lnTo>
                  <a:lnTo>
                    <a:pt x="1485" y="2299"/>
                  </a:lnTo>
                  <a:lnTo>
                    <a:pt x="1420" y="2272"/>
                  </a:lnTo>
                  <a:lnTo>
                    <a:pt x="1355" y="2242"/>
                  </a:lnTo>
                  <a:lnTo>
                    <a:pt x="1256" y="2192"/>
                  </a:lnTo>
                  <a:lnTo>
                    <a:pt x="1160" y="2137"/>
                  </a:lnTo>
                  <a:lnTo>
                    <a:pt x="1067" y="2078"/>
                  </a:lnTo>
                  <a:lnTo>
                    <a:pt x="976" y="2017"/>
                  </a:lnTo>
                  <a:lnTo>
                    <a:pt x="888" y="1951"/>
                  </a:lnTo>
                  <a:lnTo>
                    <a:pt x="803" y="1881"/>
                  </a:lnTo>
                  <a:lnTo>
                    <a:pt x="721" y="1807"/>
                  </a:lnTo>
                  <a:lnTo>
                    <a:pt x="642" y="1730"/>
                  </a:lnTo>
                  <a:lnTo>
                    <a:pt x="565" y="1649"/>
                  </a:lnTo>
                  <a:lnTo>
                    <a:pt x="491" y="1565"/>
                  </a:lnTo>
                  <a:lnTo>
                    <a:pt x="427" y="1483"/>
                  </a:lnTo>
                  <a:lnTo>
                    <a:pt x="365" y="1402"/>
                  </a:lnTo>
                  <a:lnTo>
                    <a:pt x="307" y="1318"/>
                  </a:lnTo>
                  <a:lnTo>
                    <a:pt x="251" y="1231"/>
                  </a:lnTo>
                  <a:lnTo>
                    <a:pt x="200" y="1143"/>
                  </a:lnTo>
                  <a:lnTo>
                    <a:pt x="153" y="1053"/>
                  </a:lnTo>
                  <a:lnTo>
                    <a:pt x="110" y="958"/>
                  </a:lnTo>
                  <a:lnTo>
                    <a:pt x="71" y="861"/>
                  </a:lnTo>
                  <a:lnTo>
                    <a:pt x="48" y="799"/>
                  </a:lnTo>
                  <a:lnTo>
                    <a:pt x="30" y="734"/>
                  </a:lnTo>
                  <a:lnTo>
                    <a:pt x="14" y="670"/>
                  </a:lnTo>
                  <a:lnTo>
                    <a:pt x="5" y="604"/>
                  </a:lnTo>
                  <a:lnTo>
                    <a:pt x="0" y="539"/>
                  </a:lnTo>
                  <a:lnTo>
                    <a:pt x="2" y="473"/>
                  </a:lnTo>
                  <a:lnTo>
                    <a:pt x="8" y="432"/>
                  </a:lnTo>
                  <a:lnTo>
                    <a:pt x="18" y="394"/>
                  </a:lnTo>
                  <a:lnTo>
                    <a:pt x="33" y="357"/>
                  </a:lnTo>
                  <a:lnTo>
                    <a:pt x="51" y="322"/>
                  </a:lnTo>
                  <a:lnTo>
                    <a:pt x="75" y="288"/>
                  </a:lnTo>
                  <a:lnTo>
                    <a:pt x="104" y="256"/>
                  </a:lnTo>
                  <a:lnTo>
                    <a:pt x="297" y="62"/>
                  </a:lnTo>
                  <a:lnTo>
                    <a:pt x="327" y="37"/>
                  </a:lnTo>
                  <a:lnTo>
                    <a:pt x="358" y="19"/>
                  </a:lnTo>
                  <a:lnTo>
                    <a:pt x="389" y="6"/>
                  </a:lnTo>
                  <a:lnTo>
                    <a:pt x="422" y="0"/>
                  </a:lnTo>
                  <a:lnTo>
                    <a:pt x="4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9"/>
            <p:cNvSpPr>
              <a:spLocks/>
            </p:cNvSpPr>
            <p:nvPr/>
          </p:nvSpPr>
          <p:spPr bwMode="auto">
            <a:xfrm>
              <a:off x="5033" y="1476"/>
              <a:ext cx="18" cy="17"/>
            </a:xfrm>
            <a:custGeom>
              <a:avLst/>
              <a:gdLst>
                <a:gd name="T0" fmla="*/ 141 w 277"/>
                <a:gd name="T1" fmla="*/ 0 h 277"/>
                <a:gd name="T2" fmla="*/ 169 w 277"/>
                <a:gd name="T3" fmla="*/ 3 h 277"/>
                <a:gd name="T4" fmla="*/ 194 w 277"/>
                <a:gd name="T5" fmla="*/ 11 h 277"/>
                <a:gd name="T6" fmla="*/ 217 w 277"/>
                <a:gd name="T7" fmla="*/ 24 h 277"/>
                <a:gd name="T8" fmla="*/ 237 w 277"/>
                <a:gd name="T9" fmla="*/ 42 h 277"/>
                <a:gd name="T10" fmla="*/ 254 w 277"/>
                <a:gd name="T11" fmla="*/ 63 h 277"/>
                <a:gd name="T12" fmla="*/ 267 w 277"/>
                <a:gd name="T13" fmla="*/ 87 h 277"/>
                <a:gd name="T14" fmla="*/ 275 w 277"/>
                <a:gd name="T15" fmla="*/ 113 h 277"/>
                <a:gd name="T16" fmla="*/ 277 w 277"/>
                <a:gd name="T17" fmla="*/ 140 h 277"/>
                <a:gd name="T18" fmla="*/ 275 w 277"/>
                <a:gd name="T19" fmla="*/ 168 h 277"/>
                <a:gd name="T20" fmla="*/ 267 w 277"/>
                <a:gd name="T21" fmla="*/ 194 h 277"/>
                <a:gd name="T22" fmla="*/ 254 w 277"/>
                <a:gd name="T23" fmla="*/ 218 h 277"/>
                <a:gd name="T24" fmla="*/ 237 w 277"/>
                <a:gd name="T25" fmla="*/ 237 h 277"/>
                <a:gd name="T26" fmla="*/ 217 w 277"/>
                <a:gd name="T27" fmla="*/ 255 h 277"/>
                <a:gd name="T28" fmla="*/ 194 w 277"/>
                <a:gd name="T29" fmla="*/ 267 h 277"/>
                <a:gd name="T30" fmla="*/ 169 w 277"/>
                <a:gd name="T31" fmla="*/ 275 h 277"/>
                <a:gd name="T32" fmla="*/ 141 w 277"/>
                <a:gd name="T33" fmla="*/ 277 h 277"/>
                <a:gd name="T34" fmla="*/ 113 w 277"/>
                <a:gd name="T35" fmla="*/ 275 h 277"/>
                <a:gd name="T36" fmla="*/ 87 w 277"/>
                <a:gd name="T37" fmla="*/ 267 h 277"/>
                <a:gd name="T38" fmla="*/ 64 w 277"/>
                <a:gd name="T39" fmla="*/ 255 h 277"/>
                <a:gd name="T40" fmla="*/ 43 w 277"/>
                <a:gd name="T41" fmla="*/ 237 h 277"/>
                <a:gd name="T42" fmla="*/ 27 w 277"/>
                <a:gd name="T43" fmla="*/ 217 h 277"/>
                <a:gd name="T44" fmla="*/ 14 w 277"/>
                <a:gd name="T45" fmla="*/ 193 h 277"/>
                <a:gd name="T46" fmla="*/ 4 w 277"/>
                <a:gd name="T47" fmla="*/ 166 h 277"/>
                <a:gd name="T48" fmla="*/ 0 w 277"/>
                <a:gd name="T49" fmla="*/ 137 h 277"/>
                <a:gd name="T50" fmla="*/ 4 w 277"/>
                <a:gd name="T51" fmla="*/ 110 h 277"/>
                <a:gd name="T52" fmla="*/ 14 w 277"/>
                <a:gd name="T53" fmla="*/ 84 h 277"/>
                <a:gd name="T54" fmla="*/ 27 w 277"/>
                <a:gd name="T55" fmla="*/ 60 h 277"/>
                <a:gd name="T56" fmla="*/ 43 w 277"/>
                <a:gd name="T57" fmla="*/ 41 h 277"/>
                <a:gd name="T58" fmla="*/ 64 w 277"/>
                <a:gd name="T59" fmla="*/ 23 h 277"/>
                <a:gd name="T60" fmla="*/ 87 w 277"/>
                <a:gd name="T61" fmla="*/ 11 h 277"/>
                <a:gd name="T62" fmla="*/ 113 w 277"/>
                <a:gd name="T63" fmla="*/ 3 h 277"/>
                <a:gd name="T64" fmla="*/ 141 w 277"/>
                <a:gd name="T65" fmla="*/ 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7" h="277">
                  <a:moveTo>
                    <a:pt x="141" y="0"/>
                  </a:moveTo>
                  <a:lnTo>
                    <a:pt x="169" y="3"/>
                  </a:lnTo>
                  <a:lnTo>
                    <a:pt x="194" y="11"/>
                  </a:lnTo>
                  <a:lnTo>
                    <a:pt x="217" y="24"/>
                  </a:lnTo>
                  <a:lnTo>
                    <a:pt x="237" y="42"/>
                  </a:lnTo>
                  <a:lnTo>
                    <a:pt x="254" y="63"/>
                  </a:lnTo>
                  <a:lnTo>
                    <a:pt x="267" y="87"/>
                  </a:lnTo>
                  <a:lnTo>
                    <a:pt x="275" y="113"/>
                  </a:lnTo>
                  <a:lnTo>
                    <a:pt x="277" y="140"/>
                  </a:lnTo>
                  <a:lnTo>
                    <a:pt x="275" y="168"/>
                  </a:lnTo>
                  <a:lnTo>
                    <a:pt x="267" y="194"/>
                  </a:lnTo>
                  <a:lnTo>
                    <a:pt x="254" y="218"/>
                  </a:lnTo>
                  <a:lnTo>
                    <a:pt x="237" y="237"/>
                  </a:lnTo>
                  <a:lnTo>
                    <a:pt x="217" y="255"/>
                  </a:lnTo>
                  <a:lnTo>
                    <a:pt x="194" y="267"/>
                  </a:lnTo>
                  <a:lnTo>
                    <a:pt x="169" y="275"/>
                  </a:lnTo>
                  <a:lnTo>
                    <a:pt x="141" y="277"/>
                  </a:lnTo>
                  <a:lnTo>
                    <a:pt x="113" y="275"/>
                  </a:lnTo>
                  <a:lnTo>
                    <a:pt x="87" y="267"/>
                  </a:lnTo>
                  <a:lnTo>
                    <a:pt x="64" y="255"/>
                  </a:lnTo>
                  <a:lnTo>
                    <a:pt x="43" y="237"/>
                  </a:lnTo>
                  <a:lnTo>
                    <a:pt x="27" y="217"/>
                  </a:lnTo>
                  <a:lnTo>
                    <a:pt x="14" y="193"/>
                  </a:lnTo>
                  <a:lnTo>
                    <a:pt x="4" y="166"/>
                  </a:lnTo>
                  <a:lnTo>
                    <a:pt x="0" y="137"/>
                  </a:lnTo>
                  <a:lnTo>
                    <a:pt x="4" y="110"/>
                  </a:lnTo>
                  <a:lnTo>
                    <a:pt x="14" y="84"/>
                  </a:lnTo>
                  <a:lnTo>
                    <a:pt x="27" y="60"/>
                  </a:lnTo>
                  <a:lnTo>
                    <a:pt x="43" y="41"/>
                  </a:lnTo>
                  <a:lnTo>
                    <a:pt x="64" y="23"/>
                  </a:lnTo>
                  <a:lnTo>
                    <a:pt x="87" y="11"/>
                  </a:lnTo>
                  <a:lnTo>
                    <a:pt x="113" y="3"/>
                  </a:lnTo>
                  <a:lnTo>
                    <a:pt x="1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6" name="Group 32"/>
          <p:cNvGrpSpPr>
            <a:grpSpLocks noChangeAspect="1"/>
          </p:cNvGrpSpPr>
          <p:nvPr/>
        </p:nvGrpSpPr>
        <p:grpSpPr bwMode="auto">
          <a:xfrm>
            <a:off x="8489578" y="2729477"/>
            <a:ext cx="330200" cy="330200"/>
            <a:chOff x="5370" y="1444"/>
            <a:chExt cx="208" cy="20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9" name="Freeform 34"/>
            <p:cNvSpPr>
              <a:spLocks/>
            </p:cNvSpPr>
            <p:nvPr/>
          </p:nvSpPr>
          <p:spPr bwMode="auto">
            <a:xfrm>
              <a:off x="5434" y="1519"/>
              <a:ext cx="19" cy="19"/>
            </a:xfrm>
            <a:custGeom>
              <a:avLst/>
              <a:gdLst>
                <a:gd name="T0" fmla="*/ 166 w 306"/>
                <a:gd name="T1" fmla="*/ 0 h 306"/>
                <a:gd name="T2" fmla="*/ 192 w 306"/>
                <a:gd name="T3" fmla="*/ 5 h 306"/>
                <a:gd name="T4" fmla="*/ 217 w 306"/>
                <a:gd name="T5" fmla="*/ 13 h 306"/>
                <a:gd name="T6" fmla="*/ 240 w 306"/>
                <a:gd name="T7" fmla="*/ 27 h 306"/>
                <a:gd name="T8" fmla="*/ 261 w 306"/>
                <a:gd name="T9" fmla="*/ 44 h 306"/>
                <a:gd name="T10" fmla="*/ 279 w 306"/>
                <a:gd name="T11" fmla="*/ 66 h 306"/>
                <a:gd name="T12" fmla="*/ 293 w 306"/>
                <a:gd name="T13" fmla="*/ 89 h 306"/>
                <a:gd name="T14" fmla="*/ 302 w 306"/>
                <a:gd name="T15" fmla="*/ 114 h 306"/>
                <a:gd name="T16" fmla="*/ 306 w 306"/>
                <a:gd name="T17" fmla="*/ 140 h 306"/>
                <a:gd name="T18" fmla="*/ 306 w 306"/>
                <a:gd name="T19" fmla="*/ 166 h 306"/>
                <a:gd name="T20" fmla="*/ 302 w 306"/>
                <a:gd name="T21" fmla="*/ 191 h 306"/>
                <a:gd name="T22" fmla="*/ 293 w 306"/>
                <a:gd name="T23" fmla="*/ 217 h 306"/>
                <a:gd name="T24" fmla="*/ 279 w 306"/>
                <a:gd name="T25" fmla="*/ 240 h 306"/>
                <a:gd name="T26" fmla="*/ 261 w 306"/>
                <a:gd name="T27" fmla="*/ 261 h 306"/>
                <a:gd name="T28" fmla="*/ 241 w 306"/>
                <a:gd name="T29" fmla="*/ 280 h 306"/>
                <a:gd name="T30" fmla="*/ 218 w 306"/>
                <a:gd name="T31" fmla="*/ 293 h 306"/>
                <a:gd name="T32" fmla="*/ 192 w 306"/>
                <a:gd name="T33" fmla="*/ 301 h 306"/>
                <a:gd name="T34" fmla="*/ 167 w 306"/>
                <a:gd name="T35" fmla="*/ 306 h 306"/>
                <a:gd name="T36" fmla="*/ 141 w 306"/>
                <a:gd name="T37" fmla="*/ 306 h 306"/>
                <a:gd name="T38" fmla="*/ 115 w 306"/>
                <a:gd name="T39" fmla="*/ 301 h 306"/>
                <a:gd name="T40" fmla="*/ 90 w 306"/>
                <a:gd name="T41" fmla="*/ 293 h 306"/>
                <a:gd name="T42" fmla="*/ 66 w 306"/>
                <a:gd name="T43" fmla="*/ 280 h 306"/>
                <a:gd name="T44" fmla="*/ 45 w 306"/>
                <a:gd name="T45" fmla="*/ 261 h 306"/>
                <a:gd name="T46" fmla="*/ 28 w 306"/>
                <a:gd name="T47" fmla="*/ 240 h 306"/>
                <a:gd name="T48" fmla="*/ 14 w 306"/>
                <a:gd name="T49" fmla="*/ 217 h 306"/>
                <a:gd name="T50" fmla="*/ 5 w 306"/>
                <a:gd name="T51" fmla="*/ 192 h 306"/>
                <a:gd name="T52" fmla="*/ 0 w 306"/>
                <a:gd name="T53" fmla="*/ 166 h 306"/>
                <a:gd name="T54" fmla="*/ 0 w 306"/>
                <a:gd name="T55" fmla="*/ 141 h 306"/>
                <a:gd name="T56" fmla="*/ 5 w 306"/>
                <a:gd name="T57" fmla="*/ 114 h 306"/>
                <a:gd name="T58" fmla="*/ 14 w 306"/>
                <a:gd name="T59" fmla="*/ 89 h 306"/>
                <a:gd name="T60" fmla="*/ 28 w 306"/>
                <a:gd name="T61" fmla="*/ 66 h 306"/>
                <a:gd name="T62" fmla="*/ 45 w 306"/>
                <a:gd name="T63" fmla="*/ 44 h 306"/>
                <a:gd name="T64" fmla="*/ 66 w 306"/>
                <a:gd name="T65" fmla="*/ 27 h 306"/>
                <a:gd name="T66" fmla="*/ 89 w 306"/>
                <a:gd name="T67" fmla="*/ 13 h 306"/>
                <a:gd name="T68" fmla="*/ 115 w 306"/>
                <a:gd name="T69" fmla="*/ 5 h 306"/>
                <a:gd name="T70" fmla="*/ 140 w 306"/>
                <a:gd name="T71" fmla="*/ 0 h 306"/>
                <a:gd name="T72" fmla="*/ 166 w 306"/>
                <a:gd name="T73" fmla="*/ 0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6" h="306">
                  <a:moveTo>
                    <a:pt x="166" y="0"/>
                  </a:moveTo>
                  <a:lnTo>
                    <a:pt x="192" y="5"/>
                  </a:lnTo>
                  <a:lnTo>
                    <a:pt x="217" y="13"/>
                  </a:lnTo>
                  <a:lnTo>
                    <a:pt x="240" y="27"/>
                  </a:lnTo>
                  <a:lnTo>
                    <a:pt x="261" y="44"/>
                  </a:lnTo>
                  <a:lnTo>
                    <a:pt x="279" y="66"/>
                  </a:lnTo>
                  <a:lnTo>
                    <a:pt x="293" y="89"/>
                  </a:lnTo>
                  <a:lnTo>
                    <a:pt x="302" y="114"/>
                  </a:lnTo>
                  <a:lnTo>
                    <a:pt x="306" y="140"/>
                  </a:lnTo>
                  <a:lnTo>
                    <a:pt x="306" y="166"/>
                  </a:lnTo>
                  <a:lnTo>
                    <a:pt x="302" y="191"/>
                  </a:lnTo>
                  <a:lnTo>
                    <a:pt x="293" y="217"/>
                  </a:lnTo>
                  <a:lnTo>
                    <a:pt x="279" y="240"/>
                  </a:lnTo>
                  <a:lnTo>
                    <a:pt x="261" y="261"/>
                  </a:lnTo>
                  <a:lnTo>
                    <a:pt x="241" y="280"/>
                  </a:lnTo>
                  <a:lnTo>
                    <a:pt x="218" y="293"/>
                  </a:lnTo>
                  <a:lnTo>
                    <a:pt x="192" y="301"/>
                  </a:lnTo>
                  <a:lnTo>
                    <a:pt x="167" y="306"/>
                  </a:lnTo>
                  <a:lnTo>
                    <a:pt x="141" y="306"/>
                  </a:lnTo>
                  <a:lnTo>
                    <a:pt x="115" y="301"/>
                  </a:lnTo>
                  <a:lnTo>
                    <a:pt x="90" y="293"/>
                  </a:lnTo>
                  <a:lnTo>
                    <a:pt x="66" y="280"/>
                  </a:lnTo>
                  <a:lnTo>
                    <a:pt x="45" y="261"/>
                  </a:lnTo>
                  <a:lnTo>
                    <a:pt x="28" y="240"/>
                  </a:lnTo>
                  <a:lnTo>
                    <a:pt x="14" y="217"/>
                  </a:lnTo>
                  <a:lnTo>
                    <a:pt x="5" y="192"/>
                  </a:lnTo>
                  <a:lnTo>
                    <a:pt x="0" y="166"/>
                  </a:lnTo>
                  <a:lnTo>
                    <a:pt x="0" y="141"/>
                  </a:lnTo>
                  <a:lnTo>
                    <a:pt x="5" y="114"/>
                  </a:lnTo>
                  <a:lnTo>
                    <a:pt x="14" y="89"/>
                  </a:lnTo>
                  <a:lnTo>
                    <a:pt x="28" y="66"/>
                  </a:lnTo>
                  <a:lnTo>
                    <a:pt x="45" y="44"/>
                  </a:lnTo>
                  <a:lnTo>
                    <a:pt x="66" y="27"/>
                  </a:lnTo>
                  <a:lnTo>
                    <a:pt x="89" y="13"/>
                  </a:lnTo>
                  <a:lnTo>
                    <a:pt x="115" y="5"/>
                  </a:lnTo>
                  <a:lnTo>
                    <a:pt x="140" y="0"/>
                  </a:lnTo>
                  <a:lnTo>
                    <a:pt x="1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35"/>
            <p:cNvSpPr>
              <a:spLocks/>
            </p:cNvSpPr>
            <p:nvPr/>
          </p:nvSpPr>
          <p:spPr bwMode="auto">
            <a:xfrm>
              <a:off x="5495" y="1558"/>
              <a:ext cx="19" cy="19"/>
            </a:xfrm>
            <a:custGeom>
              <a:avLst/>
              <a:gdLst>
                <a:gd name="T0" fmla="*/ 140 w 306"/>
                <a:gd name="T1" fmla="*/ 0 h 305"/>
                <a:gd name="T2" fmla="*/ 166 w 306"/>
                <a:gd name="T3" fmla="*/ 0 h 305"/>
                <a:gd name="T4" fmla="*/ 191 w 306"/>
                <a:gd name="T5" fmla="*/ 4 h 305"/>
                <a:gd name="T6" fmla="*/ 217 w 306"/>
                <a:gd name="T7" fmla="*/ 13 h 305"/>
                <a:gd name="T8" fmla="*/ 240 w 306"/>
                <a:gd name="T9" fmla="*/ 26 h 305"/>
                <a:gd name="T10" fmla="*/ 261 w 306"/>
                <a:gd name="T11" fmla="*/ 44 h 305"/>
                <a:gd name="T12" fmla="*/ 279 w 306"/>
                <a:gd name="T13" fmla="*/ 65 h 305"/>
                <a:gd name="T14" fmla="*/ 292 w 306"/>
                <a:gd name="T15" fmla="*/ 88 h 305"/>
                <a:gd name="T16" fmla="*/ 302 w 306"/>
                <a:gd name="T17" fmla="*/ 114 h 305"/>
                <a:gd name="T18" fmla="*/ 306 w 306"/>
                <a:gd name="T19" fmla="*/ 139 h 305"/>
                <a:gd name="T20" fmla="*/ 306 w 306"/>
                <a:gd name="T21" fmla="*/ 165 h 305"/>
                <a:gd name="T22" fmla="*/ 302 w 306"/>
                <a:gd name="T23" fmla="*/ 192 h 305"/>
                <a:gd name="T24" fmla="*/ 292 w 306"/>
                <a:gd name="T25" fmla="*/ 216 h 305"/>
                <a:gd name="T26" fmla="*/ 279 w 306"/>
                <a:gd name="T27" fmla="*/ 239 h 305"/>
                <a:gd name="T28" fmla="*/ 261 w 306"/>
                <a:gd name="T29" fmla="*/ 260 h 305"/>
                <a:gd name="T30" fmla="*/ 240 w 306"/>
                <a:gd name="T31" fmla="*/ 279 h 305"/>
                <a:gd name="T32" fmla="*/ 217 w 306"/>
                <a:gd name="T33" fmla="*/ 292 h 305"/>
                <a:gd name="T34" fmla="*/ 191 w 306"/>
                <a:gd name="T35" fmla="*/ 301 h 305"/>
                <a:gd name="T36" fmla="*/ 166 w 306"/>
                <a:gd name="T37" fmla="*/ 305 h 305"/>
                <a:gd name="T38" fmla="*/ 140 w 306"/>
                <a:gd name="T39" fmla="*/ 305 h 305"/>
                <a:gd name="T40" fmla="*/ 114 w 306"/>
                <a:gd name="T41" fmla="*/ 301 h 305"/>
                <a:gd name="T42" fmla="*/ 89 w 306"/>
                <a:gd name="T43" fmla="*/ 292 h 305"/>
                <a:gd name="T44" fmla="*/ 66 w 306"/>
                <a:gd name="T45" fmla="*/ 279 h 305"/>
                <a:gd name="T46" fmla="*/ 45 w 306"/>
                <a:gd name="T47" fmla="*/ 260 h 305"/>
                <a:gd name="T48" fmla="*/ 27 w 306"/>
                <a:gd name="T49" fmla="*/ 239 h 305"/>
                <a:gd name="T50" fmla="*/ 13 w 306"/>
                <a:gd name="T51" fmla="*/ 216 h 305"/>
                <a:gd name="T52" fmla="*/ 5 w 306"/>
                <a:gd name="T53" fmla="*/ 192 h 305"/>
                <a:gd name="T54" fmla="*/ 0 w 306"/>
                <a:gd name="T55" fmla="*/ 165 h 305"/>
                <a:gd name="T56" fmla="*/ 0 w 306"/>
                <a:gd name="T57" fmla="*/ 139 h 305"/>
                <a:gd name="T58" fmla="*/ 4 w 306"/>
                <a:gd name="T59" fmla="*/ 114 h 305"/>
                <a:gd name="T60" fmla="*/ 13 w 306"/>
                <a:gd name="T61" fmla="*/ 88 h 305"/>
                <a:gd name="T62" fmla="*/ 26 w 306"/>
                <a:gd name="T63" fmla="*/ 65 h 305"/>
                <a:gd name="T64" fmla="*/ 45 w 306"/>
                <a:gd name="T65" fmla="*/ 44 h 305"/>
                <a:gd name="T66" fmla="*/ 66 w 306"/>
                <a:gd name="T67" fmla="*/ 26 h 305"/>
                <a:gd name="T68" fmla="*/ 89 w 306"/>
                <a:gd name="T69" fmla="*/ 13 h 305"/>
                <a:gd name="T70" fmla="*/ 113 w 306"/>
                <a:gd name="T71" fmla="*/ 4 h 305"/>
                <a:gd name="T72" fmla="*/ 140 w 306"/>
                <a:gd name="T7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6" h="305">
                  <a:moveTo>
                    <a:pt x="140" y="0"/>
                  </a:moveTo>
                  <a:lnTo>
                    <a:pt x="166" y="0"/>
                  </a:lnTo>
                  <a:lnTo>
                    <a:pt x="191" y="4"/>
                  </a:lnTo>
                  <a:lnTo>
                    <a:pt x="217" y="13"/>
                  </a:lnTo>
                  <a:lnTo>
                    <a:pt x="240" y="26"/>
                  </a:lnTo>
                  <a:lnTo>
                    <a:pt x="261" y="44"/>
                  </a:lnTo>
                  <a:lnTo>
                    <a:pt x="279" y="65"/>
                  </a:lnTo>
                  <a:lnTo>
                    <a:pt x="292" y="88"/>
                  </a:lnTo>
                  <a:lnTo>
                    <a:pt x="302" y="114"/>
                  </a:lnTo>
                  <a:lnTo>
                    <a:pt x="306" y="139"/>
                  </a:lnTo>
                  <a:lnTo>
                    <a:pt x="306" y="165"/>
                  </a:lnTo>
                  <a:lnTo>
                    <a:pt x="302" y="192"/>
                  </a:lnTo>
                  <a:lnTo>
                    <a:pt x="292" y="216"/>
                  </a:lnTo>
                  <a:lnTo>
                    <a:pt x="279" y="239"/>
                  </a:lnTo>
                  <a:lnTo>
                    <a:pt x="261" y="260"/>
                  </a:lnTo>
                  <a:lnTo>
                    <a:pt x="240" y="279"/>
                  </a:lnTo>
                  <a:lnTo>
                    <a:pt x="217" y="292"/>
                  </a:lnTo>
                  <a:lnTo>
                    <a:pt x="191" y="301"/>
                  </a:lnTo>
                  <a:lnTo>
                    <a:pt x="166" y="305"/>
                  </a:lnTo>
                  <a:lnTo>
                    <a:pt x="140" y="305"/>
                  </a:lnTo>
                  <a:lnTo>
                    <a:pt x="114" y="301"/>
                  </a:lnTo>
                  <a:lnTo>
                    <a:pt x="89" y="292"/>
                  </a:lnTo>
                  <a:lnTo>
                    <a:pt x="66" y="279"/>
                  </a:lnTo>
                  <a:lnTo>
                    <a:pt x="45" y="260"/>
                  </a:lnTo>
                  <a:lnTo>
                    <a:pt x="27" y="239"/>
                  </a:lnTo>
                  <a:lnTo>
                    <a:pt x="13" y="216"/>
                  </a:lnTo>
                  <a:lnTo>
                    <a:pt x="5" y="192"/>
                  </a:lnTo>
                  <a:lnTo>
                    <a:pt x="0" y="165"/>
                  </a:lnTo>
                  <a:lnTo>
                    <a:pt x="0" y="139"/>
                  </a:lnTo>
                  <a:lnTo>
                    <a:pt x="4" y="114"/>
                  </a:lnTo>
                  <a:lnTo>
                    <a:pt x="13" y="88"/>
                  </a:lnTo>
                  <a:lnTo>
                    <a:pt x="26" y="65"/>
                  </a:lnTo>
                  <a:lnTo>
                    <a:pt x="45" y="44"/>
                  </a:lnTo>
                  <a:lnTo>
                    <a:pt x="66" y="26"/>
                  </a:lnTo>
                  <a:lnTo>
                    <a:pt x="89" y="13"/>
                  </a:lnTo>
                  <a:lnTo>
                    <a:pt x="113" y="4"/>
                  </a:lnTo>
                  <a:lnTo>
                    <a:pt x="1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6"/>
            <p:cNvSpPr>
              <a:spLocks noEditPoints="1"/>
            </p:cNvSpPr>
            <p:nvPr/>
          </p:nvSpPr>
          <p:spPr bwMode="auto">
            <a:xfrm>
              <a:off x="5370" y="1444"/>
              <a:ext cx="208" cy="208"/>
            </a:xfrm>
            <a:custGeom>
              <a:avLst/>
              <a:gdLst>
                <a:gd name="T0" fmla="*/ 1976 w 3325"/>
                <a:gd name="T1" fmla="*/ 1651 h 3331"/>
                <a:gd name="T2" fmla="*/ 1823 w 3325"/>
                <a:gd name="T3" fmla="*/ 1804 h 3331"/>
                <a:gd name="T4" fmla="*/ 1783 w 3325"/>
                <a:gd name="T5" fmla="*/ 2024 h 3331"/>
                <a:gd name="T6" fmla="*/ 1874 w 3325"/>
                <a:gd name="T7" fmla="*/ 2223 h 3331"/>
                <a:gd name="T8" fmla="*/ 2059 w 3325"/>
                <a:gd name="T9" fmla="*/ 2336 h 3331"/>
                <a:gd name="T10" fmla="*/ 2283 w 3325"/>
                <a:gd name="T11" fmla="*/ 2323 h 3331"/>
                <a:gd name="T12" fmla="*/ 2452 w 3325"/>
                <a:gd name="T13" fmla="*/ 2189 h 3331"/>
                <a:gd name="T14" fmla="*/ 2519 w 3325"/>
                <a:gd name="T15" fmla="*/ 1977 h 3331"/>
                <a:gd name="T16" fmla="*/ 2452 w 3325"/>
                <a:gd name="T17" fmla="*/ 1766 h 3331"/>
                <a:gd name="T18" fmla="*/ 2282 w 3325"/>
                <a:gd name="T19" fmla="*/ 1633 h 3331"/>
                <a:gd name="T20" fmla="*/ 2130 w 3325"/>
                <a:gd name="T21" fmla="*/ 994 h 3331"/>
                <a:gd name="T22" fmla="*/ 1097 w 3325"/>
                <a:gd name="T23" fmla="*/ 2212 h 3331"/>
                <a:gd name="T24" fmla="*/ 1106 w 3325"/>
                <a:gd name="T25" fmla="*/ 2306 h 3331"/>
                <a:gd name="T26" fmla="*/ 1196 w 3325"/>
                <a:gd name="T27" fmla="*/ 2340 h 3331"/>
                <a:gd name="T28" fmla="*/ 2228 w 3325"/>
                <a:gd name="T29" fmla="*/ 1122 h 3331"/>
                <a:gd name="T30" fmla="*/ 2220 w 3325"/>
                <a:gd name="T31" fmla="*/ 1028 h 3331"/>
                <a:gd name="T32" fmla="*/ 1176 w 3325"/>
                <a:gd name="T33" fmla="*/ 984 h 3331"/>
                <a:gd name="T34" fmla="*/ 965 w 3325"/>
                <a:gd name="T35" fmla="*/ 1050 h 3331"/>
                <a:gd name="T36" fmla="*/ 831 w 3325"/>
                <a:gd name="T37" fmla="*/ 1220 h 3331"/>
                <a:gd name="T38" fmla="*/ 818 w 3325"/>
                <a:gd name="T39" fmla="*/ 1445 h 3331"/>
                <a:gd name="T40" fmla="*/ 930 w 3325"/>
                <a:gd name="T41" fmla="*/ 1631 h 3331"/>
                <a:gd name="T42" fmla="*/ 1130 w 3325"/>
                <a:gd name="T43" fmla="*/ 1721 h 3331"/>
                <a:gd name="T44" fmla="*/ 1349 w 3325"/>
                <a:gd name="T45" fmla="*/ 1680 h 3331"/>
                <a:gd name="T46" fmla="*/ 1502 w 3325"/>
                <a:gd name="T47" fmla="*/ 1527 h 3331"/>
                <a:gd name="T48" fmla="*/ 1542 w 3325"/>
                <a:gd name="T49" fmla="*/ 1307 h 3331"/>
                <a:gd name="T50" fmla="*/ 1452 w 3325"/>
                <a:gd name="T51" fmla="*/ 1109 h 3331"/>
                <a:gd name="T52" fmla="*/ 1266 w 3325"/>
                <a:gd name="T53" fmla="*/ 995 h 3331"/>
                <a:gd name="T54" fmla="*/ 1844 w 3325"/>
                <a:gd name="T55" fmla="*/ 10 h 3331"/>
                <a:gd name="T56" fmla="*/ 2288 w 3325"/>
                <a:gd name="T57" fmla="*/ 122 h 3331"/>
                <a:gd name="T58" fmla="*/ 2693 w 3325"/>
                <a:gd name="T59" fmla="*/ 358 h 3331"/>
                <a:gd name="T60" fmla="*/ 3025 w 3325"/>
                <a:gd name="T61" fmla="*/ 709 h 3331"/>
                <a:gd name="T62" fmla="*/ 3236 w 3325"/>
                <a:gd name="T63" fmla="*/ 1125 h 3331"/>
                <a:gd name="T64" fmla="*/ 3323 w 3325"/>
                <a:gd name="T65" fmla="*/ 1574 h 3331"/>
                <a:gd name="T66" fmla="*/ 3286 w 3325"/>
                <a:gd name="T67" fmla="*/ 2029 h 3331"/>
                <a:gd name="T68" fmla="*/ 3124 w 3325"/>
                <a:gd name="T69" fmla="*/ 2460 h 3331"/>
                <a:gd name="T70" fmla="*/ 2838 w 3325"/>
                <a:gd name="T71" fmla="*/ 2843 h 3331"/>
                <a:gd name="T72" fmla="*/ 2463 w 3325"/>
                <a:gd name="T73" fmla="*/ 3125 h 3331"/>
                <a:gd name="T74" fmla="*/ 2040 w 3325"/>
                <a:gd name="T75" fmla="*/ 3288 h 3331"/>
                <a:gd name="T76" fmla="*/ 1595 w 3325"/>
                <a:gd name="T77" fmla="*/ 3330 h 3331"/>
                <a:gd name="T78" fmla="*/ 1153 w 3325"/>
                <a:gd name="T79" fmla="*/ 3252 h 3331"/>
                <a:gd name="T80" fmla="*/ 817 w 3325"/>
                <a:gd name="T81" fmla="*/ 3100 h 3331"/>
                <a:gd name="T82" fmla="*/ 502 w 3325"/>
                <a:gd name="T83" fmla="*/ 3262 h 3331"/>
                <a:gd name="T84" fmla="*/ 210 w 3325"/>
                <a:gd name="T85" fmla="*/ 3301 h 3331"/>
                <a:gd name="T86" fmla="*/ 68 w 3325"/>
                <a:gd name="T87" fmla="*/ 3268 h 3331"/>
                <a:gd name="T88" fmla="*/ 66 w 3325"/>
                <a:gd name="T89" fmla="*/ 3193 h 3331"/>
                <a:gd name="T90" fmla="*/ 217 w 3325"/>
                <a:gd name="T91" fmla="*/ 3086 h 3331"/>
                <a:gd name="T92" fmla="*/ 372 w 3325"/>
                <a:gd name="T93" fmla="*/ 2899 h 3331"/>
                <a:gd name="T94" fmla="*/ 355 w 3325"/>
                <a:gd name="T95" fmla="*/ 2695 h 3331"/>
                <a:gd name="T96" fmla="*/ 120 w 3325"/>
                <a:gd name="T97" fmla="*/ 2289 h 3331"/>
                <a:gd name="T98" fmla="*/ 10 w 3325"/>
                <a:gd name="T99" fmla="*/ 1845 h 3331"/>
                <a:gd name="T100" fmla="*/ 10 w 3325"/>
                <a:gd name="T101" fmla="*/ 1482 h 3331"/>
                <a:gd name="T102" fmla="*/ 122 w 3325"/>
                <a:gd name="T103" fmla="*/ 1038 h 3331"/>
                <a:gd name="T104" fmla="*/ 358 w 3325"/>
                <a:gd name="T105" fmla="*/ 632 h 3331"/>
                <a:gd name="T106" fmla="*/ 709 w 3325"/>
                <a:gd name="T107" fmla="*/ 301 h 3331"/>
                <a:gd name="T108" fmla="*/ 1123 w 3325"/>
                <a:gd name="T109" fmla="*/ 89 h 3331"/>
                <a:gd name="T110" fmla="*/ 1571 w 3325"/>
                <a:gd name="T111" fmla="*/ 2 h 3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325" h="3331">
                  <a:moveTo>
                    <a:pt x="2150" y="1607"/>
                  </a:moveTo>
                  <a:lnTo>
                    <a:pt x="2103" y="1610"/>
                  </a:lnTo>
                  <a:lnTo>
                    <a:pt x="2059" y="1618"/>
                  </a:lnTo>
                  <a:lnTo>
                    <a:pt x="2016" y="1633"/>
                  </a:lnTo>
                  <a:lnTo>
                    <a:pt x="1976" y="1651"/>
                  </a:lnTo>
                  <a:lnTo>
                    <a:pt x="1939" y="1674"/>
                  </a:lnTo>
                  <a:lnTo>
                    <a:pt x="1904" y="1701"/>
                  </a:lnTo>
                  <a:lnTo>
                    <a:pt x="1874" y="1732"/>
                  </a:lnTo>
                  <a:lnTo>
                    <a:pt x="1847" y="1766"/>
                  </a:lnTo>
                  <a:lnTo>
                    <a:pt x="1823" y="1804"/>
                  </a:lnTo>
                  <a:lnTo>
                    <a:pt x="1805" y="1844"/>
                  </a:lnTo>
                  <a:lnTo>
                    <a:pt x="1792" y="1887"/>
                  </a:lnTo>
                  <a:lnTo>
                    <a:pt x="1783" y="1931"/>
                  </a:lnTo>
                  <a:lnTo>
                    <a:pt x="1780" y="1977"/>
                  </a:lnTo>
                  <a:lnTo>
                    <a:pt x="1783" y="2024"/>
                  </a:lnTo>
                  <a:lnTo>
                    <a:pt x="1792" y="2068"/>
                  </a:lnTo>
                  <a:lnTo>
                    <a:pt x="1805" y="2111"/>
                  </a:lnTo>
                  <a:lnTo>
                    <a:pt x="1823" y="2151"/>
                  </a:lnTo>
                  <a:lnTo>
                    <a:pt x="1847" y="2189"/>
                  </a:lnTo>
                  <a:lnTo>
                    <a:pt x="1874" y="2223"/>
                  </a:lnTo>
                  <a:lnTo>
                    <a:pt x="1904" y="2254"/>
                  </a:lnTo>
                  <a:lnTo>
                    <a:pt x="1939" y="2281"/>
                  </a:lnTo>
                  <a:lnTo>
                    <a:pt x="1976" y="2304"/>
                  </a:lnTo>
                  <a:lnTo>
                    <a:pt x="2016" y="2323"/>
                  </a:lnTo>
                  <a:lnTo>
                    <a:pt x="2059" y="2336"/>
                  </a:lnTo>
                  <a:lnTo>
                    <a:pt x="2103" y="2345"/>
                  </a:lnTo>
                  <a:lnTo>
                    <a:pt x="2150" y="2348"/>
                  </a:lnTo>
                  <a:lnTo>
                    <a:pt x="2196" y="2345"/>
                  </a:lnTo>
                  <a:lnTo>
                    <a:pt x="2241" y="2336"/>
                  </a:lnTo>
                  <a:lnTo>
                    <a:pt x="2283" y="2323"/>
                  </a:lnTo>
                  <a:lnTo>
                    <a:pt x="2323" y="2304"/>
                  </a:lnTo>
                  <a:lnTo>
                    <a:pt x="2360" y="2281"/>
                  </a:lnTo>
                  <a:lnTo>
                    <a:pt x="2395" y="2254"/>
                  </a:lnTo>
                  <a:lnTo>
                    <a:pt x="2426" y="2223"/>
                  </a:lnTo>
                  <a:lnTo>
                    <a:pt x="2452" y="2189"/>
                  </a:lnTo>
                  <a:lnTo>
                    <a:pt x="2476" y="2151"/>
                  </a:lnTo>
                  <a:lnTo>
                    <a:pt x="2494" y="2111"/>
                  </a:lnTo>
                  <a:lnTo>
                    <a:pt x="2508" y="2068"/>
                  </a:lnTo>
                  <a:lnTo>
                    <a:pt x="2516" y="2024"/>
                  </a:lnTo>
                  <a:lnTo>
                    <a:pt x="2519" y="1977"/>
                  </a:lnTo>
                  <a:lnTo>
                    <a:pt x="2516" y="1931"/>
                  </a:lnTo>
                  <a:lnTo>
                    <a:pt x="2508" y="1887"/>
                  </a:lnTo>
                  <a:lnTo>
                    <a:pt x="2494" y="1844"/>
                  </a:lnTo>
                  <a:lnTo>
                    <a:pt x="2476" y="1804"/>
                  </a:lnTo>
                  <a:lnTo>
                    <a:pt x="2452" y="1766"/>
                  </a:lnTo>
                  <a:lnTo>
                    <a:pt x="2426" y="1732"/>
                  </a:lnTo>
                  <a:lnTo>
                    <a:pt x="2395" y="1701"/>
                  </a:lnTo>
                  <a:lnTo>
                    <a:pt x="2360" y="1674"/>
                  </a:lnTo>
                  <a:lnTo>
                    <a:pt x="2323" y="1651"/>
                  </a:lnTo>
                  <a:lnTo>
                    <a:pt x="2282" y="1633"/>
                  </a:lnTo>
                  <a:lnTo>
                    <a:pt x="2240" y="1618"/>
                  </a:lnTo>
                  <a:lnTo>
                    <a:pt x="2195" y="1610"/>
                  </a:lnTo>
                  <a:lnTo>
                    <a:pt x="2150" y="1607"/>
                  </a:lnTo>
                  <a:close/>
                  <a:moveTo>
                    <a:pt x="2149" y="992"/>
                  </a:moveTo>
                  <a:lnTo>
                    <a:pt x="2130" y="994"/>
                  </a:lnTo>
                  <a:lnTo>
                    <a:pt x="2110" y="1000"/>
                  </a:lnTo>
                  <a:lnTo>
                    <a:pt x="2093" y="1010"/>
                  </a:lnTo>
                  <a:lnTo>
                    <a:pt x="2078" y="1025"/>
                  </a:lnTo>
                  <a:lnTo>
                    <a:pt x="1108" y="2195"/>
                  </a:lnTo>
                  <a:lnTo>
                    <a:pt x="1097" y="2212"/>
                  </a:lnTo>
                  <a:lnTo>
                    <a:pt x="1090" y="2230"/>
                  </a:lnTo>
                  <a:lnTo>
                    <a:pt x="1088" y="2251"/>
                  </a:lnTo>
                  <a:lnTo>
                    <a:pt x="1090" y="2270"/>
                  </a:lnTo>
                  <a:lnTo>
                    <a:pt x="1096" y="2289"/>
                  </a:lnTo>
                  <a:lnTo>
                    <a:pt x="1106" y="2306"/>
                  </a:lnTo>
                  <a:lnTo>
                    <a:pt x="1120" y="2322"/>
                  </a:lnTo>
                  <a:lnTo>
                    <a:pt x="1138" y="2333"/>
                  </a:lnTo>
                  <a:lnTo>
                    <a:pt x="1157" y="2340"/>
                  </a:lnTo>
                  <a:lnTo>
                    <a:pt x="1176" y="2342"/>
                  </a:lnTo>
                  <a:lnTo>
                    <a:pt x="1196" y="2340"/>
                  </a:lnTo>
                  <a:lnTo>
                    <a:pt x="1214" y="2334"/>
                  </a:lnTo>
                  <a:lnTo>
                    <a:pt x="1232" y="2324"/>
                  </a:lnTo>
                  <a:lnTo>
                    <a:pt x="1247" y="2309"/>
                  </a:lnTo>
                  <a:lnTo>
                    <a:pt x="2217" y="1140"/>
                  </a:lnTo>
                  <a:lnTo>
                    <a:pt x="2228" y="1122"/>
                  </a:lnTo>
                  <a:lnTo>
                    <a:pt x="2235" y="1104"/>
                  </a:lnTo>
                  <a:lnTo>
                    <a:pt x="2237" y="1083"/>
                  </a:lnTo>
                  <a:lnTo>
                    <a:pt x="2236" y="1064"/>
                  </a:lnTo>
                  <a:lnTo>
                    <a:pt x="2230" y="1045"/>
                  </a:lnTo>
                  <a:lnTo>
                    <a:pt x="2220" y="1028"/>
                  </a:lnTo>
                  <a:lnTo>
                    <a:pt x="2204" y="1012"/>
                  </a:lnTo>
                  <a:lnTo>
                    <a:pt x="2187" y="1001"/>
                  </a:lnTo>
                  <a:lnTo>
                    <a:pt x="2169" y="994"/>
                  </a:lnTo>
                  <a:lnTo>
                    <a:pt x="2149" y="992"/>
                  </a:lnTo>
                  <a:close/>
                  <a:moveTo>
                    <a:pt x="1176" y="984"/>
                  </a:moveTo>
                  <a:lnTo>
                    <a:pt x="1130" y="987"/>
                  </a:lnTo>
                  <a:lnTo>
                    <a:pt x="1085" y="995"/>
                  </a:lnTo>
                  <a:lnTo>
                    <a:pt x="1043" y="1008"/>
                  </a:lnTo>
                  <a:lnTo>
                    <a:pt x="1002" y="1028"/>
                  </a:lnTo>
                  <a:lnTo>
                    <a:pt x="965" y="1050"/>
                  </a:lnTo>
                  <a:lnTo>
                    <a:pt x="930" y="1077"/>
                  </a:lnTo>
                  <a:lnTo>
                    <a:pt x="900" y="1109"/>
                  </a:lnTo>
                  <a:lnTo>
                    <a:pt x="873" y="1143"/>
                  </a:lnTo>
                  <a:lnTo>
                    <a:pt x="849" y="1181"/>
                  </a:lnTo>
                  <a:lnTo>
                    <a:pt x="831" y="1220"/>
                  </a:lnTo>
                  <a:lnTo>
                    <a:pt x="818" y="1263"/>
                  </a:lnTo>
                  <a:lnTo>
                    <a:pt x="809" y="1307"/>
                  </a:lnTo>
                  <a:lnTo>
                    <a:pt x="806" y="1354"/>
                  </a:lnTo>
                  <a:lnTo>
                    <a:pt x="809" y="1400"/>
                  </a:lnTo>
                  <a:lnTo>
                    <a:pt x="818" y="1445"/>
                  </a:lnTo>
                  <a:lnTo>
                    <a:pt x="831" y="1488"/>
                  </a:lnTo>
                  <a:lnTo>
                    <a:pt x="850" y="1528"/>
                  </a:lnTo>
                  <a:lnTo>
                    <a:pt x="873" y="1566"/>
                  </a:lnTo>
                  <a:lnTo>
                    <a:pt x="900" y="1599"/>
                  </a:lnTo>
                  <a:lnTo>
                    <a:pt x="930" y="1631"/>
                  </a:lnTo>
                  <a:lnTo>
                    <a:pt x="965" y="1658"/>
                  </a:lnTo>
                  <a:lnTo>
                    <a:pt x="1002" y="1680"/>
                  </a:lnTo>
                  <a:lnTo>
                    <a:pt x="1043" y="1699"/>
                  </a:lnTo>
                  <a:lnTo>
                    <a:pt x="1085" y="1713"/>
                  </a:lnTo>
                  <a:lnTo>
                    <a:pt x="1130" y="1721"/>
                  </a:lnTo>
                  <a:lnTo>
                    <a:pt x="1176" y="1724"/>
                  </a:lnTo>
                  <a:lnTo>
                    <a:pt x="1222" y="1721"/>
                  </a:lnTo>
                  <a:lnTo>
                    <a:pt x="1266" y="1713"/>
                  </a:lnTo>
                  <a:lnTo>
                    <a:pt x="1309" y="1698"/>
                  </a:lnTo>
                  <a:lnTo>
                    <a:pt x="1349" y="1680"/>
                  </a:lnTo>
                  <a:lnTo>
                    <a:pt x="1386" y="1658"/>
                  </a:lnTo>
                  <a:lnTo>
                    <a:pt x="1421" y="1631"/>
                  </a:lnTo>
                  <a:lnTo>
                    <a:pt x="1452" y="1599"/>
                  </a:lnTo>
                  <a:lnTo>
                    <a:pt x="1478" y="1565"/>
                  </a:lnTo>
                  <a:lnTo>
                    <a:pt x="1502" y="1527"/>
                  </a:lnTo>
                  <a:lnTo>
                    <a:pt x="1520" y="1488"/>
                  </a:lnTo>
                  <a:lnTo>
                    <a:pt x="1534" y="1445"/>
                  </a:lnTo>
                  <a:lnTo>
                    <a:pt x="1542" y="1400"/>
                  </a:lnTo>
                  <a:lnTo>
                    <a:pt x="1545" y="1354"/>
                  </a:lnTo>
                  <a:lnTo>
                    <a:pt x="1542" y="1307"/>
                  </a:lnTo>
                  <a:lnTo>
                    <a:pt x="1534" y="1263"/>
                  </a:lnTo>
                  <a:lnTo>
                    <a:pt x="1520" y="1220"/>
                  </a:lnTo>
                  <a:lnTo>
                    <a:pt x="1502" y="1181"/>
                  </a:lnTo>
                  <a:lnTo>
                    <a:pt x="1478" y="1143"/>
                  </a:lnTo>
                  <a:lnTo>
                    <a:pt x="1452" y="1109"/>
                  </a:lnTo>
                  <a:lnTo>
                    <a:pt x="1421" y="1077"/>
                  </a:lnTo>
                  <a:lnTo>
                    <a:pt x="1386" y="1050"/>
                  </a:lnTo>
                  <a:lnTo>
                    <a:pt x="1349" y="1028"/>
                  </a:lnTo>
                  <a:lnTo>
                    <a:pt x="1309" y="1008"/>
                  </a:lnTo>
                  <a:lnTo>
                    <a:pt x="1266" y="995"/>
                  </a:lnTo>
                  <a:lnTo>
                    <a:pt x="1222" y="987"/>
                  </a:lnTo>
                  <a:lnTo>
                    <a:pt x="1176" y="984"/>
                  </a:lnTo>
                  <a:close/>
                  <a:moveTo>
                    <a:pt x="1662" y="0"/>
                  </a:moveTo>
                  <a:lnTo>
                    <a:pt x="1753" y="2"/>
                  </a:lnTo>
                  <a:lnTo>
                    <a:pt x="1844" y="10"/>
                  </a:lnTo>
                  <a:lnTo>
                    <a:pt x="1936" y="22"/>
                  </a:lnTo>
                  <a:lnTo>
                    <a:pt x="2026" y="40"/>
                  </a:lnTo>
                  <a:lnTo>
                    <a:pt x="2114" y="62"/>
                  </a:lnTo>
                  <a:lnTo>
                    <a:pt x="2201" y="89"/>
                  </a:lnTo>
                  <a:lnTo>
                    <a:pt x="2288" y="122"/>
                  </a:lnTo>
                  <a:lnTo>
                    <a:pt x="2373" y="159"/>
                  </a:lnTo>
                  <a:lnTo>
                    <a:pt x="2456" y="202"/>
                  </a:lnTo>
                  <a:lnTo>
                    <a:pt x="2538" y="248"/>
                  </a:lnTo>
                  <a:lnTo>
                    <a:pt x="2617" y="301"/>
                  </a:lnTo>
                  <a:lnTo>
                    <a:pt x="2693" y="358"/>
                  </a:lnTo>
                  <a:lnTo>
                    <a:pt x="2768" y="421"/>
                  </a:lnTo>
                  <a:lnTo>
                    <a:pt x="2839" y="487"/>
                  </a:lnTo>
                  <a:lnTo>
                    <a:pt x="2905" y="558"/>
                  </a:lnTo>
                  <a:lnTo>
                    <a:pt x="2968" y="632"/>
                  </a:lnTo>
                  <a:lnTo>
                    <a:pt x="3025" y="709"/>
                  </a:lnTo>
                  <a:lnTo>
                    <a:pt x="3077" y="788"/>
                  </a:lnTo>
                  <a:lnTo>
                    <a:pt x="3124" y="871"/>
                  </a:lnTo>
                  <a:lnTo>
                    <a:pt x="3166" y="954"/>
                  </a:lnTo>
                  <a:lnTo>
                    <a:pt x="3204" y="1039"/>
                  </a:lnTo>
                  <a:lnTo>
                    <a:pt x="3236" y="1125"/>
                  </a:lnTo>
                  <a:lnTo>
                    <a:pt x="3263" y="1213"/>
                  </a:lnTo>
                  <a:lnTo>
                    <a:pt x="3286" y="1302"/>
                  </a:lnTo>
                  <a:lnTo>
                    <a:pt x="3303" y="1392"/>
                  </a:lnTo>
                  <a:lnTo>
                    <a:pt x="3315" y="1484"/>
                  </a:lnTo>
                  <a:lnTo>
                    <a:pt x="3323" y="1574"/>
                  </a:lnTo>
                  <a:lnTo>
                    <a:pt x="3325" y="1666"/>
                  </a:lnTo>
                  <a:lnTo>
                    <a:pt x="3322" y="1757"/>
                  </a:lnTo>
                  <a:lnTo>
                    <a:pt x="3315" y="1848"/>
                  </a:lnTo>
                  <a:lnTo>
                    <a:pt x="3303" y="1939"/>
                  </a:lnTo>
                  <a:lnTo>
                    <a:pt x="3286" y="2029"/>
                  </a:lnTo>
                  <a:lnTo>
                    <a:pt x="3262" y="2118"/>
                  </a:lnTo>
                  <a:lnTo>
                    <a:pt x="3235" y="2206"/>
                  </a:lnTo>
                  <a:lnTo>
                    <a:pt x="3203" y="2292"/>
                  </a:lnTo>
                  <a:lnTo>
                    <a:pt x="3166" y="2377"/>
                  </a:lnTo>
                  <a:lnTo>
                    <a:pt x="3124" y="2460"/>
                  </a:lnTo>
                  <a:lnTo>
                    <a:pt x="3076" y="2543"/>
                  </a:lnTo>
                  <a:lnTo>
                    <a:pt x="3025" y="2622"/>
                  </a:lnTo>
                  <a:lnTo>
                    <a:pt x="2967" y="2698"/>
                  </a:lnTo>
                  <a:lnTo>
                    <a:pt x="2905" y="2772"/>
                  </a:lnTo>
                  <a:lnTo>
                    <a:pt x="2838" y="2843"/>
                  </a:lnTo>
                  <a:lnTo>
                    <a:pt x="2768" y="2909"/>
                  </a:lnTo>
                  <a:lnTo>
                    <a:pt x="2695" y="2970"/>
                  </a:lnTo>
                  <a:lnTo>
                    <a:pt x="2620" y="3027"/>
                  </a:lnTo>
                  <a:lnTo>
                    <a:pt x="2542" y="3079"/>
                  </a:lnTo>
                  <a:lnTo>
                    <a:pt x="2463" y="3125"/>
                  </a:lnTo>
                  <a:lnTo>
                    <a:pt x="2381" y="3168"/>
                  </a:lnTo>
                  <a:lnTo>
                    <a:pt x="2298" y="3205"/>
                  </a:lnTo>
                  <a:lnTo>
                    <a:pt x="2214" y="3238"/>
                  </a:lnTo>
                  <a:lnTo>
                    <a:pt x="2127" y="3265"/>
                  </a:lnTo>
                  <a:lnTo>
                    <a:pt x="2040" y="3288"/>
                  </a:lnTo>
                  <a:lnTo>
                    <a:pt x="1952" y="3306"/>
                  </a:lnTo>
                  <a:lnTo>
                    <a:pt x="1863" y="3319"/>
                  </a:lnTo>
                  <a:lnTo>
                    <a:pt x="1774" y="3328"/>
                  </a:lnTo>
                  <a:lnTo>
                    <a:pt x="1684" y="3331"/>
                  </a:lnTo>
                  <a:lnTo>
                    <a:pt x="1595" y="3330"/>
                  </a:lnTo>
                  <a:lnTo>
                    <a:pt x="1505" y="3324"/>
                  </a:lnTo>
                  <a:lnTo>
                    <a:pt x="1416" y="3313"/>
                  </a:lnTo>
                  <a:lnTo>
                    <a:pt x="1328" y="3297"/>
                  </a:lnTo>
                  <a:lnTo>
                    <a:pt x="1240" y="3277"/>
                  </a:lnTo>
                  <a:lnTo>
                    <a:pt x="1153" y="3252"/>
                  </a:lnTo>
                  <a:lnTo>
                    <a:pt x="1068" y="3221"/>
                  </a:lnTo>
                  <a:lnTo>
                    <a:pt x="983" y="3187"/>
                  </a:lnTo>
                  <a:lnTo>
                    <a:pt x="901" y="3146"/>
                  </a:lnTo>
                  <a:lnTo>
                    <a:pt x="820" y="3102"/>
                  </a:lnTo>
                  <a:lnTo>
                    <a:pt x="817" y="3100"/>
                  </a:lnTo>
                  <a:lnTo>
                    <a:pt x="754" y="3143"/>
                  </a:lnTo>
                  <a:lnTo>
                    <a:pt x="691" y="3182"/>
                  </a:lnTo>
                  <a:lnTo>
                    <a:pt x="627" y="3214"/>
                  </a:lnTo>
                  <a:lnTo>
                    <a:pt x="564" y="3241"/>
                  </a:lnTo>
                  <a:lnTo>
                    <a:pt x="502" y="3262"/>
                  </a:lnTo>
                  <a:lnTo>
                    <a:pt x="440" y="3278"/>
                  </a:lnTo>
                  <a:lnTo>
                    <a:pt x="379" y="3290"/>
                  </a:lnTo>
                  <a:lnTo>
                    <a:pt x="321" y="3298"/>
                  </a:lnTo>
                  <a:lnTo>
                    <a:pt x="264" y="3301"/>
                  </a:lnTo>
                  <a:lnTo>
                    <a:pt x="210" y="3301"/>
                  </a:lnTo>
                  <a:lnTo>
                    <a:pt x="159" y="3298"/>
                  </a:lnTo>
                  <a:lnTo>
                    <a:pt x="110" y="3293"/>
                  </a:lnTo>
                  <a:lnTo>
                    <a:pt x="93" y="3288"/>
                  </a:lnTo>
                  <a:lnTo>
                    <a:pt x="79" y="3279"/>
                  </a:lnTo>
                  <a:lnTo>
                    <a:pt x="68" y="3268"/>
                  </a:lnTo>
                  <a:lnTo>
                    <a:pt x="61" y="3254"/>
                  </a:lnTo>
                  <a:lnTo>
                    <a:pt x="56" y="3239"/>
                  </a:lnTo>
                  <a:lnTo>
                    <a:pt x="56" y="3223"/>
                  </a:lnTo>
                  <a:lnTo>
                    <a:pt x="59" y="3207"/>
                  </a:lnTo>
                  <a:lnTo>
                    <a:pt x="66" y="3193"/>
                  </a:lnTo>
                  <a:lnTo>
                    <a:pt x="77" y="3181"/>
                  </a:lnTo>
                  <a:lnTo>
                    <a:pt x="91" y="3171"/>
                  </a:lnTo>
                  <a:lnTo>
                    <a:pt x="137" y="3145"/>
                  </a:lnTo>
                  <a:lnTo>
                    <a:pt x="179" y="3117"/>
                  </a:lnTo>
                  <a:lnTo>
                    <a:pt x="217" y="3086"/>
                  </a:lnTo>
                  <a:lnTo>
                    <a:pt x="254" y="3051"/>
                  </a:lnTo>
                  <a:lnTo>
                    <a:pt x="287" y="3015"/>
                  </a:lnTo>
                  <a:lnTo>
                    <a:pt x="319" y="2977"/>
                  </a:lnTo>
                  <a:lnTo>
                    <a:pt x="346" y="2938"/>
                  </a:lnTo>
                  <a:lnTo>
                    <a:pt x="372" y="2899"/>
                  </a:lnTo>
                  <a:lnTo>
                    <a:pt x="394" y="2860"/>
                  </a:lnTo>
                  <a:lnTo>
                    <a:pt x="416" y="2820"/>
                  </a:lnTo>
                  <a:lnTo>
                    <a:pt x="434" y="2783"/>
                  </a:lnTo>
                  <a:lnTo>
                    <a:pt x="417" y="2769"/>
                  </a:lnTo>
                  <a:lnTo>
                    <a:pt x="355" y="2695"/>
                  </a:lnTo>
                  <a:lnTo>
                    <a:pt x="298" y="2619"/>
                  </a:lnTo>
                  <a:lnTo>
                    <a:pt x="247" y="2539"/>
                  </a:lnTo>
                  <a:lnTo>
                    <a:pt x="199" y="2457"/>
                  </a:lnTo>
                  <a:lnTo>
                    <a:pt x="158" y="2374"/>
                  </a:lnTo>
                  <a:lnTo>
                    <a:pt x="120" y="2289"/>
                  </a:lnTo>
                  <a:lnTo>
                    <a:pt x="89" y="2203"/>
                  </a:lnTo>
                  <a:lnTo>
                    <a:pt x="62" y="2115"/>
                  </a:lnTo>
                  <a:lnTo>
                    <a:pt x="39" y="2026"/>
                  </a:lnTo>
                  <a:lnTo>
                    <a:pt x="22" y="1937"/>
                  </a:lnTo>
                  <a:lnTo>
                    <a:pt x="10" y="1845"/>
                  </a:lnTo>
                  <a:lnTo>
                    <a:pt x="3" y="1754"/>
                  </a:lnTo>
                  <a:lnTo>
                    <a:pt x="0" y="1664"/>
                  </a:lnTo>
                  <a:lnTo>
                    <a:pt x="0" y="1663"/>
                  </a:lnTo>
                  <a:lnTo>
                    <a:pt x="3" y="1573"/>
                  </a:lnTo>
                  <a:lnTo>
                    <a:pt x="10" y="1482"/>
                  </a:lnTo>
                  <a:lnTo>
                    <a:pt x="23" y="1390"/>
                  </a:lnTo>
                  <a:lnTo>
                    <a:pt x="40" y="1301"/>
                  </a:lnTo>
                  <a:lnTo>
                    <a:pt x="63" y="1212"/>
                  </a:lnTo>
                  <a:lnTo>
                    <a:pt x="90" y="1124"/>
                  </a:lnTo>
                  <a:lnTo>
                    <a:pt x="122" y="1038"/>
                  </a:lnTo>
                  <a:lnTo>
                    <a:pt x="160" y="953"/>
                  </a:lnTo>
                  <a:lnTo>
                    <a:pt x="202" y="869"/>
                  </a:lnTo>
                  <a:lnTo>
                    <a:pt x="249" y="788"/>
                  </a:lnTo>
                  <a:lnTo>
                    <a:pt x="301" y="709"/>
                  </a:lnTo>
                  <a:lnTo>
                    <a:pt x="358" y="632"/>
                  </a:lnTo>
                  <a:lnTo>
                    <a:pt x="420" y="558"/>
                  </a:lnTo>
                  <a:lnTo>
                    <a:pt x="487" y="487"/>
                  </a:lnTo>
                  <a:lnTo>
                    <a:pt x="558" y="421"/>
                  </a:lnTo>
                  <a:lnTo>
                    <a:pt x="632" y="358"/>
                  </a:lnTo>
                  <a:lnTo>
                    <a:pt x="709" y="301"/>
                  </a:lnTo>
                  <a:lnTo>
                    <a:pt x="788" y="248"/>
                  </a:lnTo>
                  <a:lnTo>
                    <a:pt x="869" y="202"/>
                  </a:lnTo>
                  <a:lnTo>
                    <a:pt x="952" y="159"/>
                  </a:lnTo>
                  <a:lnTo>
                    <a:pt x="1037" y="122"/>
                  </a:lnTo>
                  <a:lnTo>
                    <a:pt x="1123" y="89"/>
                  </a:lnTo>
                  <a:lnTo>
                    <a:pt x="1211" y="62"/>
                  </a:lnTo>
                  <a:lnTo>
                    <a:pt x="1300" y="40"/>
                  </a:lnTo>
                  <a:lnTo>
                    <a:pt x="1390" y="22"/>
                  </a:lnTo>
                  <a:lnTo>
                    <a:pt x="1480" y="10"/>
                  </a:lnTo>
                  <a:lnTo>
                    <a:pt x="1571" y="2"/>
                  </a:lnTo>
                  <a:lnTo>
                    <a:pt x="16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948" name="Freeform 1233"/>
          <p:cNvSpPr>
            <a:spLocks noEditPoints="1"/>
          </p:cNvSpPr>
          <p:nvPr/>
        </p:nvSpPr>
        <p:spPr bwMode="auto">
          <a:xfrm>
            <a:off x="430477" y="6000635"/>
            <a:ext cx="280511" cy="280340"/>
          </a:xfrm>
          <a:custGeom>
            <a:avLst/>
            <a:gdLst>
              <a:gd name="T0" fmla="*/ 4899 w 6560"/>
              <a:gd name="T1" fmla="*/ 4212 h 6556"/>
              <a:gd name="T2" fmla="*/ 5625 w 6560"/>
              <a:gd name="T3" fmla="*/ 4937 h 6556"/>
              <a:gd name="T4" fmla="*/ 5734 w 6560"/>
              <a:gd name="T5" fmla="*/ 5169 h 6556"/>
              <a:gd name="T6" fmla="*/ 5535 w 6560"/>
              <a:gd name="T7" fmla="*/ 5326 h 6556"/>
              <a:gd name="T8" fmla="*/ 4530 w 6560"/>
              <a:gd name="T9" fmla="*/ 5213 h 6556"/>
              <a:gd name="T10" fmla="*/ 4556 w 6560"/>
              <a:gd name="T11" fmla="*/ 4174 h 6556"/>
              <a:gd name="T12" fmla="*/ 4795 w 6560"/>
              <a:gd name="T13" fmla="*/ 3694 h 6556"/>
              <a:gd name="T14" fmla="*/ 4139 w 6560"/>
              <a:gd name="T15" fmla="*/ 3969 h 6556"/>
              <a:gd name="T16" fmla="*/ 3746 w 6560"/>
              <a:gd name="T17" fmla="*/ 4553 h 6556"/>
              <a:gd name="T18" fmla="*/ 3746 w 6560"/>
              <a:gd name="T19" fmla="*/ 5282 h 6556"/>
              <a:gd name="T20" fmla="*/ 4139 w 6560"/>
              <a:gd name="T21" fmla="*/ 5864 h 6556"/>
              <a:gd name="T22" fmla="*/ 4795 w 6560"/>
              <a:gd name="T23" fmla="*/ 6139 h 6556"/>
              <a:gd name="T24" fmla="*/ 5505 w 6560"/>
              <a:gd name="T25" fmla="*/ 5998 h 6556"/>
              <a:gd name="T26" fmla="*/ 6002 w 6560"/>
              <a:gd name="T27" fmla="*/ 5502 h 6556"/>
              <a:gd name="T28" fmla="*/ 6143 w 6560"/>
              <a:gd name="T29" fmla="*/ 4792 h 6556"/>
              <a:gd name="T30" fmla="*/ 5868 w 6560"/>
              <a:gd name="T31" fmla="*/ 4136 h 6556"/>
              <a:gd name="T32" fmla="*/ 5286 w 6560"/>
              <a:gd name="T33" fmla="*/ 3743 h 6556"/>
              <a:gd name="T34" fmla="*/ 2870 w 6560"/>
              <a:gd name="T35" fmla="*/ 4507 h 6556"/>
              <a:gd name="T36" fmla="*/ 820 w 6560"/>
              <a:gd name="T37" fmla="*/ 4507 h 6556"/>
              <a:gd name="T38" fmla="*/ 5463 w 6560"/>
              <a:gd name="T39" fmla="*/ 3371 h 6556"/>
              <a:gd name="T40" fmla="*/ 6125 w 6560"/>
              <a:gd name="T41" fmla="*/ 3805 h 6556"/>
              <a:gd name="T42" fmla="*/ 6506 w 6560"/>
              <a:gd name="T43" fmla="*/ 4503 h 6556"/>
              <a:gd name="T44" fmla="*/ 6506 w 6560"/>
              <a:gd name="T45" fmla="*/ 5330 h 6556"/>
              <a:gd name="T46" fmla="*/ 6125 w 6560"/>
              <a:gd name="T47" fmla="*/ 6028 h 6556"/>
              <a:gd name="T48" fmla="*/ 5463 w 6560"/>
              <a:gd name="T49" fmla="*/ 6464 h 6556"/>
              <a:gd name="T50" fmla="*/ 4639 w 6560"/>
              <a:gd name="T51" fmla="*/ 6532 h 6556"/>
              <a:gd name="T52" fmla="*/ 3909 w 6560"/>
              <a:gd name="T53" fmla="*/ 6207 h 6556"/>
              <a:gd name="T54" fmla="*/ 3423 w 6560"/>
              <a:gd name="T55" fmla="*/ 5585 h 6556"/>
              <a:gd name="T56" fmla="*/ 3285 w 6560"/>
              <a:gd name="T57" fmla="*/ 4776 h 6556"/>
              <a:gd name="T58" fmla="*/ 3550 w 6560"/>
              <a:gd name="T59" fmla="*/ 4015 h 6556"/>
              <a:gd name="T60" fmla="*/ 4131 w 6560"/>
              <a:gd name="T61" fmla="*/ 3480 h 6556"/>
              <a:gd name="T62" fmla="*/ 4921 w 6560"/>
              <a:gd name="T63" fmla="*/ 3279 h 6556"/>
              <a:gd name="T64" fmla="*/ 2050 w 6560"/>
              <a:gd name="T65" fmla="*/ 2460 h 6556"/>
              <a:gd name="T66" fmla="*/ 1640 w 6560"/>
              <a:gd name="T67" fmla="*/ 2460 h 6556"/>
              <a:gd name="T68" fmla="*/ 614 w 6560"/>
              <a:gd name="T69" fmla="*/ 1025 h 6556"/>
              <a:gd name="T70" fmla="*/ 784 w 6560"/>
              <a:gd name="T71" fmla="*/ 1355 h 6556"/>
              <a:gd name="T72" fmla="*/ 1155 w 6560"/>
              <a:gd name="T73" fmla="*/ 1413 h 6556"/>
              <a:gd name="T74" fmla="*/ 1414 w 6560"/>
              <a:gd name="T75" fmla="*/ 1154 h 6556"/>
              <a:gd name="T76" fmla="*/ 3899 w 6560"/>
              <a:gd name="T77" fmla="*/ 1090 h 6556"/>
              <a:gd name="T78" fmla="*/ 4117 w 6560"/>
              <a:gd name="T79" fmla="*/ 1389 h 6556"/>
              <a:gd name="T80" fmla="*/ 4494 w 6560"/>
              <a:gd name="T81" fmla="*/ 1389 h 6556"/>
              <a:gd name="T82" fmla="*/ 4709 w 6560"/>
              <a:gd name="T83" fmla="*/ 1090 h 6556"/>
              <a:gd name="T84" fmla="*/ 5090 w 6560"/>
              <a:gd name="T85" fmla="*/ 871 h 6556"/>
              <a:gd name="T86" fmla="*/ 5323 w 6560"/>
              <a:gd name="T87" fmla="*/ 1198 h 6556"/>
              <a:gd name="T88" fmla="*/ 411 w 6560"/>
              <a:gd name="T89" fmla="*/ 4876 h 6556"/>
              <a:gd name="T90" fmla="*/ 445 w 6560"/>
              <a:gd name="T91" fmla="*/ 5326 h 6556"/>
              <a:gd name="T92" fmla="*/ 86 w 6560"/>
              <a:gd name="T93" fmla="*/ 5143 h 6556"/>
              <a:gd name="T94" fmla="*/ 6 w 6560"/>
              <a:gd name="T95" fmla="*/ 1198 h 6556"/>
              <a:gd name="T96" fmla="*/ 239 w 6560"/>
              <a:gd name="T97" fmla="*/ 871 h 6556"/>
              <a:gd name="T98" fmla="*/ 4394 w 6560"/>
              <a:gd name="T99" fmla="*/ 22 h 6556"/>
              <a:gd name="T100" fmla="*/ 4510 w 6560"/>
              <a:gd name="T101" fmla="*/ 1025 h 6556"/>
              <a:gd name="T102" fmla="*/ 4352 w 6560"/>
              <a:gd name="T103" fmla="*/ 1224 h 6556"/>
              <a:gd name="T104" fmla="*/ 4121 w 6560"/>
              <a:gd name="T105" fmla="*/ 1114 h 6556"/>
              <a:gd name="T106" fmla="*/ 4145 w 6560"/>
              <a:gd name="T107" fmla="*/ 78 h 6556"/>
              <a:gd name="T108" fmla="*/ 1071 w 6560"/>
              <a:gd name="T109" fmla="*/ 6 h 6556"/>
              <a:gd name="T110" fmla="*/ 1231 w 6560"/>
              <a:gd name="T111" fmla="*/ 205 h 6556"/>
              <a:gd name="T112" fmla="*/ 1115 w 6560"/>
              <a:gd name="T113" fmla="*/ 1208 h 6556"/>
              <a:gd name="T114" fmla="*/ 866 w 6560"/>
              <a:gd name="T115" fmla="*/ 1152 h 6556"/>
              <a:gd name="T116" fmla="*/ 842 w 6560"/>
              <a:gd name="T117" fmla="*/ 116 h 65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560" h="6556">
                <a:moveTo>
                  <a:pt x="4715" y="4098"/>
                </a:moveTo>
                <a:lnTo>
                  <a:pt x="4761" y="4102"/>
                </a:lnTo>
                <a:lnTo>
                  <a:pt x="4805" y="4118"/>
                </a:lnTo>
                <a:lnTo>
                  <a:pt x="4843" y="4142"/>
                </a:lnTo>
                <a:lnTo>
                  <a:pt x="4875" y="4174"/>
                </a:lnTo>
                <a:lnTo>
                  <a:pt x="4899" y="4212"/>
                </a:lnTo>
                <a:lnTo>
                  <a:pt x="4915" y="4256"/>
                </a:lnTo>
                <a:lnTo>
                  <a:pt x="4921" y="4302"/>
                </a:lnTo>
                <a:lnTo>
                  <a:pt x="4921" y="4918"/>
                </a:lnTo>
                <a:lnTo>
                  <a:pt x="5535" y="4918"/>
                </a:lnTo>
                <a:lnTo>
                  <a:pt x="5581" y="4922"/>
                </a:lnTo>
                <a:lnTo>
                  <a:pt x="5625" y="4937"/>
                </a:lnTo>
                <a:lnTo>
                  <a:pt x="5662" y="4961"/>
                </a:lnTo>
                <a:lnTo>
                  <a:pt x="5694" y="4993"/>
                </a:lnTo>
                <a:lnTo>
                  <a:pt x="5718" y="5031"/>
                </a:lnTo>
                <a:lnTo>
                  <a:pt x="5734" y="5075"/>
                </a:lnTo>
                <a:lnTo>
                  <a:pt x="5740" y="5123"/>
                </a:lnTo>
                <a:lnTo>
                  <a:pt x="5734" y="5169"/>
                </a:lnTo>
                <a:lnTo>
                  <a:pt x="5718" y="5213"/>
                </a:lnTo>
                <a:lnTo>
                  <a:pt x="5694" y="5250"/>
                </a:lnTo>
                <a:lnTo>
                  <a:pt x="5662" y="5282"/>
                </a:lnTo>
                <a:lnTo>
                  <a:pt x="5625" y="5306"/>
                </a:lnTo>
                <a:lnTo>
                  <a:pt x="5581" y="5322"/>
                </a:lnTo>
                <a:lnTo>
                  <a:pt x="5535" y="5326"/>
                </a:lnTo>
                <a:lnTo>
                  <a:pt x="4715" y="5326"/>
                </a:lnTo>
                <a:lnTo>
                  <a:pt x="4667" y="5322"/>
                </a:lnTo>
                <a:lnTo>
                  <a:pt x="4625" y="5306"/>
                </a:lnTo>
                <a:lnTo>
                  <a:pt x="4587" y="5282"/>
                </a:lnTo>
                <a:lnTo>
                  <a:pt x="4556" y="5250"/>
                </a:lnTo>
                <a:lnTo>
                  <a:pt x="4530" y="5213"/>
                </a:lnTo>
                <a:lnTo>
                  <a:pt x="4516" y="5169"/>
                </a:lnTo>
                <a:lnTo>
                  <a:pt x="4510" y="5123"/>
                </a:lnTo>
                <a:lnTo>
                  <a:pt x="4510" y="4302"/>
                </a:lnTo>
                <a:lnTo>
                  <a:pt x="4516" y="4256"/>
                </a:lnTo>
                <a:lnTo>
                  <a:pt x="4530" y="4212"/>
                </a:lnTo>
                <a:lnTo>
                  <a:pt x="4556" y="4174"/>
                </a:lnTo>
                <a:lnTo>
                  <a:pt x="4587" y="4142"/>
                </a:lnTo>
                <a:lnTo>
                  <a:pt x="4625" y="4118"/>
                </a:lnTo>
                <a:lnTo>
                  <a:pt x="4667" y="4102"/>
                </a:lnTo>
                <a:lnTo>
                  <a:pt x="4715" y="4098"/>
                </a:lnTo>
                <a:close/>
                <a:moveTo>
                  <a:pt x="4921" y="3688"/>
                </a:moveTo>
                <a:lnTo>
                  <a:pt x="4795" y="3694"/>
                </a:lnTo>
                <a:lnTo>
                  <a:pt x="4671" y="3714"/>
                </a:lnTo>
                <a:lnTo>
                  <a:pt x="4554" y="3743"/>
                </a:lnTo>
                <a:lnTo>
                  <a:pt x="4442" y="3785"/>
                </a:lnTo>
                <a:lnTo>
                  <a:pt x="4334" y="3837"/>
                </a:lnTo>
                <a:lnTo>
                  <a:pt x="4232" y="3899"/>
                </a:lnTo>
                <a:lnTo>
                  <a:pt x="4139" y="3969"/>
                </a:lnTo>
                <a:lnTo>
                  <a:pt x="4051" y="4048"/>
                </a:lnTo>
                <a:lnTo>
                  <a:pt x="3971" y="4136"/>
                </a:lnTo>
                <a:lnTo>
                  <a:pt x="3899" y="4230"/>
                </a:lnTo>
                <a:lnTo>
                  <a:pt x="3837" y="4331"/>
                </a:lnTo>
                <a:lnTo>
                  <a:pt x="3786" y="4439"/>
                </a:lnTo>
                <a:lnTo>
                  <a:pt x="3746" y="4553"/>
                </a:lnTo>
                <a:lnTo>
                  <a:pt x="3714" y="4670"/>
                </a:lnTo>
                <a:lnTo>
                  <a:pt x="3696" y="4792"/>
                </a:lnTo>
                <a:lnTo>
                  <a:pt x="3690" y="4918"/>
                </a:lnTo>
                <a:lnTo>
                  <a:pt x="3696" y="5043"/>
                </a:lnTo>
                <a:lnTo>
                  <a:pt x="3714" y="5165"/>
                </a:lnTo>
                <a:lnTo>
                  <a:pt x="3746" y="5282"/>
                </a:lnTo>
                <a:lnTo>
                  <a:pt x="3786" y="5396"/>
                </a:lnTo>
                <a:lnTo>
                  <a:pt x="3837" y="5502"/>
                </a:lnTo>
                <a:lnTo>
                  <a:pt x="3899" y="5603"/>
                </a:lnTo>
                <a:lnTo>
                  <a:pt x="3971" y="5699"/>
                </a:lnTo>
                <a:lnTo>
                  <a:pt x="4051" y="5787"/>
                </a:lnTo>
                <a:lnTo>
                  <a:pt x="4139" y="5864"/>
                </a:lnTo>
                <a:lnTo>
                  <a:pt x="4232" y="5936"/>
                </a:lnTo>
                <a:lnTo>
                  <a:pt x="4334" y="5998"/>
                </a:lnTo>
                <a:lnTo>
                  <a:pt x="4442" y="6050"/>
                </a:lnTo>
                <a:lnTo>
                  <a:pt x="4554" y="6092"/>
                </a:lnTo>
                <a:lnTo>
                  <a:pt x="4671" y="6122"/>
                </a:lnTo>
                <a:lnTo>
                  <a:pt x="4795" y="6139"/>
                </a:lnTo>
                <a:lnTo>
                  <a:pt x="4921" y="6145"/>
                </a:lnTo>
                <a:lnTo>
                  <a:pt x="5046" y="6139"/>
                </a:lnTo>
                <a:lnTo>
                  <a:pt x="5168" y="6122"/>
                </a:lnTo>
                <a:lnTo>
                  <a:pt x="5286" y="6092"/>
                </a:lnTo>
                <a:lnTo>
                  <a:pt x="5397" y="6050"/>
                </a:lnTo>
                <a:lnTo>
                  <a:pt x="5505" y="5998"/>
                </a:lnTo>
                <a:lnTo>
                  <a:pt x="5607" y="5936"/>
                </a:lnTo>
                <a:lnTo>
                  <a:pt x="5702" y="5864"/>
                </a:lnTo>
                <a:lnTo>
                  <a:pt x="5788" y="5787"/>
                </a:lnTo>
                <a:lnTo>
                  <a:pt x="5868" y="5699"/>
                </a:lnTo>
                <a:lnTo>
                  <a:pt x="5940" y="5603"/>
                </a:lnTo>
                <a:lnTo>
                  <a:pt x="6002" y="5502"/>
                </a:lnTo>
                <a:lnTo>
                  <a:pt x="6053" y="5396"/>
                </a:lnTo>
                <a:lnTo>
                  <a:pt x="6093" y="5282"/>
                </a:lnTo>
                <a:lnTo>
                  <a:pt x="6125" y="5165"/>
                </a:lnTo>
                <a:lnTo>
                  <a:pt x="6143" y="5043"/>
                </a:lnTo>
                <a:lnTo>
                  <a:pt x="6149" y="4918"/>
                </a:lnTo>
                <a:lnTo>
                  <a:pt x="6143" y="4792"/>
                </a:lnTo>
                <a:lnTo>
                  <a:pt x="6125" y="4670"/>
                </a:lnTo>
                <a:lnTo>
                  <a:pt x="6093" y="4553"/>
                </a:lnTo>
                <a:lnTo>
                  <a:pt x="6053" y="4439"/>
                </a:lnTo>
                <a:lnTo>
                  <a:pt x="6002" y="4331"/>
                </a:lnTo>
                <a:lnTo>
                  <a:pt x="5940" y="4230"/>
                </a:lnTo>
                <a:lnTo>
                  <a:pt x="5868" y="4136"/>
                </a:lnTo>
                <a:lnTo>
                  <a:pt x="5788" y="4048"/>
                </a:lnTo>
                <a:lnTo>
                  <a:pt x="5702" y="3969"/>
                </a:lnTo>
                <a:lnTo>
                  <a:pt x="5607" y="3899"/>
                </a:lnTo>
                <a:lnTo>
                  <a:pt x="5505" y="3837"/>
                </a:lnTo>
                <a:lnTo>
                  <a:pt x="5397" y="3785"/>
                </a:lnTo>
                <a:lnTo>
                  <a:pt x="5286" y="3743"/>
                </a:lnTo>
                <a:lnTo>
                  <a:pt x="5168" y="3714"/>
                </a:lnTo>
                <a:lnTo>
                  <a:pt x="5046" y="3694"/>
                </a:lnTo>
                <a:lnTo>
                  <a:pt x="4921" y="3688"/>
                </a:lnTo>
                <a:close/>
                <a:moveTo>
                  <a:pt x="2050" y="3688"/>
                </a:moveTo>
                <a:lnTo>
                  <a:pt x="2870" y="3688"/>
                </a:lnTo>
                <a:lnTo>
                  <a:pt x="2870" y="4507"/>
                </a:lnTo>
                <a:lnTo>
                  <a:pt x="2050" y="4507"/>
                </a:lnTo>
                <a:lnTo>
                  <a:pt x="2050" y="3688"/>
                </a:lnTo>
                <a:close/>
                <a:moveTo>
                  <a:pt x="820" y="3688"/>
                </a:moveTo>
                <a:lnTo>
                  <a:pt x="1640" y="3688"/>
                </a:lnTo>
                <a:lnTo>
                  <a:pt x="1640" y="4507"/>
                </a:lnTo>
                <a:lnTo>
                  <a:pt x="820" y="4507"/>
                </a:lnTo>
                <a:lnTo>
                  <a:pt x="820" y="3688"/>
                </a:lnTo>
                <a:close/>
                <a:moveTo>
                  <a:pt x="4921" y="3279"/>
                </a:moveTo>
                <a:lnTo>
                  <a:pt x="5062" y="3285"/>
                </a:lnTo>
                <a:lnTo>
                  <a:pt x="5200" y="3303"/>
                </a:lnTo>
                <a:lnTo>
                  <a:pt x="5333" y="3331"/>
                </a:lnTo>
                <a:lnTo>
                  <a:pt x="5463" y="3371"/>
                </a:lnTo>
                <a:lnTo>
                  <a:pt x="5589" y="3421"/>
                </a:lnTo>
                <a:lnTo>
                  <a:pt x="5708" y="3480"/>
                </a:lnTo>
                <a:lnTo>
                  <a:pt x="5822" y="3548"/>
                </a:lnTo>
                <a:lnTo>
                  <a:pt x="5930" y="3626"/>
                </a:lnTo>
                <a:lnTo>
                  <a:pt x="6031" y="3712"/>
                </a:lnTo>
                <a:lnTo>
                  <a:pt x="6125" y="3805"/>
                </a:lnTo>
                <a:lnTo>
                  <a:pt x="6211" y="3907"/>
                </a:lnTo>
                <a:lnTo>
                  <a:pt x="6289" y="4015"/>
                </a:lnTo>
                <a:lnTo>
                  <a:pt x="6359" y="4128"/>
                </a:lnTo>
                <a:lnTo>
                  <a:pt x="6416" y="4248"/>
                </a:lnTo>
                <a:lnTo>
                  <a:pt x="6466" y="4373"/>
                </a:lnTo>
                <a:lnTo>
                  <a:pt x="6506" y="4503"/>
                </a:lnTo>
                <a:lnTo>
                  <a:pt x="6536" y="4638"/>
                </a:lnTo>
                <a:lnTo>
                  <a:pt x="6554" y="4776"/>
                </a:lnTo>
                <a:lnTo>
                  <a:pt x="6560" y="4918"/>
                </a:lnTo>
                <a:lnTo>
                  <a:pt x="6554" y="5059"/>
                </a:lnTo>
                <a:lnTo>
                  <a:pt x="6536" y="5197"/>
                </a:lnTo>
                <a:lnTo>
                  <a:pt x="6506" y="5330"/>
                </a:lnTo>
                <a:lnTo>
                  <a:pt x="6466" y="5460"/>
                </a:lnTo>
                <a:lnTo>
                  <a:pt x="6416" y="5585"/>
                </a:lnTo>
                <a:lnTo>
                  <a:pt x="6359" y="5705"/>
                </a:lnTo>
                <a:lnTo>
                  <a:pt x="6289" y="5821"/>
                </a:lnTo>
                <a:lnTo>
                  <a:pt x="6211" y="5928"/>
                </a:lnTo>
                <a:lnTo>
                  <a:pt x="6125" y="6028"/>
                </a:lnTo>
                <a:lnTo>
                  <a:pt x="6031" y="6122"/>
                </a:lnTo>
                <a:lnTo>
                  <a:pt x="5930" y="6207"/>
                </a:lnTo>
                <a:lnTo>
                  <a:pt x="5822" y="6285"/>
                </a:lnTo>
                <a:lnTo>
                  <a:pt x="5708" y="6355"/>
                </a:lnTo>
                <a:lnTo>
                  <a:pt x="5589" y="6415"/>
                </a:lnTo>
                <a:lnTo>
                  <a:pt x="5463" y="6464"/>
                </a:lnTo>
                <a:lnTo>
                  <a:pt x="5333" y="6504"/>
                </a:lnTo>
                <a:lnTo>
                  <a:pt x="5200" y="6532"/>
                </a:lnTo>
                <a:lnTo>
                  <a:pt x="5062" y="6550"/>
                </a:lnTo>
                <a:lnTo>
                  <a:pt x="4921" y="6556"/>
                </a:lnTo>
                <a:lnTo>
                  <a:pt x="4779" y="6550"/>
                </a:lnTo>
                <a:lnTo>
                  <a:pt x="4639" y="6532"/>
                </a:lnTo>
                <a:lnTo>
                  <a:pt x="4506" y="6504"/>
                </a:lnTo>
                <a:lnTo>
                  <a:pt x="4376" y="6464"/>
                </a:lnTo>
                <a:lnTo>
                  <a:pt x="4250" y="6415"/>
                </a:lnTo>
                <a:lnTo>
                  <a:pt x="4131" y="6355"/>
                </a:lnTo>
                <a:lnTo>
                  <a:pt x="4017" y="6285"/>
                </a:lnTo>
                <a:lnTo>
                  <a:pt x="3909" y="6207"/>
                </a:lnTo>
                <a:lnTo>
                  <a:pt x="3808" y="6122"/>
                </a:lnTo>
                <a:lnTo>
                  <a:pt x="3714" y="6028"/>
                </a:lnTo>
                <a:lnTo>
                  <a:pt x="3628" y="5928"/>
                </a:lnTo>
                <a:lnTo>
                  <a:pt x="3550" y="5821"/>
                </a:lnTo>
                <a:lnTo>
                  <a:pt x="3482" y="5705"/>
                </a:lnTo>
                <a:lnTo>
                  <a:pt x="3423" y="5585"/>
                </a:lnTo>
                <a:lnTo>
                  <a:pt x="3373" y="5460"/>
                </a:lnTo>
                <a:lnTo>
                  <a:pt x="3333" y="5330"/>
                </a:lnTo>
                <a:lnTo>
                  <a:pt x="3303" y="5197"/>
                </a:lnTo>
                <a:lnTo>
                  <a:pt x="3285" y="5059"/>
                </a:lnTo>
                <a:lnTo>
                  <a:pt x="3279" y="4918"/>
                </a:lnTo>
                <a:lnTo>
                  <a:pt x="3285" y="4776"/>
                </a:lnTo>
                <a:lnTo>
                  <a:pt x="3303" y="4638"/>
                </a:lnTo>
                <a:lnTo>
                  <a:pt x="3333" y="4503"/>
                </a:lnTo>
                <a:lnTo>
                  <a:pt x="3373" y="4373"/>
                </a:lnTo>
                <a:lnTo>
                  <a:pt x="3423" y="4248"/>
                </a:lnTo>
                <a:lnTo>
                  <a:pt x="3482" y="4128"/>
                </a:lnTo>
                <a:lnTo>
                  <a:pt x="3550" y="4015"/>
                </a:lnTo>
                <a:lnTo>
                  <a:pt x="3628" y="3907"/>
                </a:lnTo>
                <a:lnTo>
                  <a:pt x="3714" y="3805"/>
                </a:lnTo>
                <a:lnTo>
                  <a:pt x="3808" y="3712"/>
                </a:lnTo>
                <a:lnTo>
                  <a:pt x="3909" y="3626"/>
                </a:lnTo>
                <a:lnTo>
                  <a:pt x="4017" y="3548"/>
                </a:lnTo>
                <a:lnTo>
                  <a:pt x="4131" y="3480"/>
                </a:lnTo>
                <a:lnTo>
                  <a:pt x="4250" y="3421"/>
                </a:lnTo>
                <a:lnTo>
                  <a:pt x="4376" y="3371"/>
                </a:lnTo>
                <a:lnTo>
                  <a:pt x="4506" y="3331"/>
                </a:lnTo>
                <a:lnTo>
                  <a:pt x="4639" y="3303"/>
                </a:lnTo>
                <a:lnTo>
                  <a:pt x="4779" y="3285"/>
                </a:lnTo>
                <a:lnTo>
                  <a:pt x="4921" y="3279"/>
                </a:lnTo>
                <a:close/>
                <a:moveTo>
                  <a:pt x="3279" y="2460"/>
                </a:moveTo>
                <a:lnTo>
                  <a:pt x="4099" y="2460"/>
                </a:lnTo>
                <a:lnTo>
                  <a:pt x="4099" y="3279"/>
                </a:lnTo>
                <a:lnTo>
                  <a:pt x="3279" y="3279"/>
                </a:lnTo>
                <a:lnTo>
                  <a:pt x="3279" y="2460"/>
                </a:lnTo>
                <a:close/>
                <a:moveTo>
                  <a:pt x="2050" y="2460"/>
                </a:moveTo>
                <a:lnTo>
                  <a:pt x="2870" y="2460"/>
                </a:lnTo>
                <a:lnTo>
                  <a:pt x="2870" y="3279"/>
                </a:lnTo>
                <a:lnTo>
                  <a:pt x="2050" y="3279"/>
                </a:lnTo>
                <a:lnTo>
                  <a:pt x="2050" y="2460"/>
                </a:lnTo>
                <a:close/>
                <a:moveTo>
                  <a:pt x="820" y="2460"/>
                </a:moveTo>
                <a:lnTo>
                  <a:pt x="1640" y="2460"/>
                </a:lnTo>
                <a:lnTo>
                  <a:pt x="1640" y="3279"/>
                </a:lnTo>
                <a:lnTo>
                  <a:pt x="820" y="3279"/>
                </a:lnTo>
                <a:lnTo>
                  <a:pt x="820" y="2460"/>
                </a:lnTo>
                <a:close/>
                <a:moveTo>
                  <a:pt x="445" y="819"/>
                </a:moveTo>
                <a:lnTo>
                  <a:pt x="614" y="819"/>
                </a:lnTo>
                <a:lnTo>
                  <a:pt x="614" y="1025"/>
                </a:lnTo>
                <a:lnTo>
                  <a:pt x="620" y="1090"/>
                </a:lnTo>
                <a:lnTo>
                  <a:pt x="636" y="1154"/>
                </a:lnTo>
                <a:lnTo>
                  <a:pt x="660" y="1212"/>
                </a:lnTo>
                <a:lnTo>
                  <a:pt x="694" y="1266"/>
                </a:lnTo>
                <a:lnTo>
                  <a:pt x="736" y="1314"/>
                </a:lnTo>
                <a:lnTo>
                  <a:pt x="784" y="1355"/>
                </a:lnTo>
                <a:lnTo>
                  <a:pt x="836" y="1389"/>
                </a:lnTo>
                <a:lnTo>
                  <a:pt x="896" y="1413"/>
                </a:lnTo>
                <a:lnTo>
                  <a:pt x="959" y="1429"/>
                </a:lnTo>
                <a:lnTo>
                  <a:pt x="1025" y="1435"/>
                </a:lnTo>
                <a:lnTo>
                  <a:pt x="1091" y="1429"/>
                </a:lnTo>
                <a:lnTo>
                  <a:pt x="1155" y="1413"/>
                </a:lnTo>
                <a:lnTo>
                  <a:pt x="1213" y="1389"/>
                </a:lnTo>
                <a:lnTo>
                  <a:pt x="1267" y="1355"/>
                </a:lnTo>
                <a:lnTo>
                  <a:pt x="1314" y="1314"/>
                </a:lnTo>
                <a:lnTo>
                  <a:pt x="1356" y="1266"/>
                </a:lnTo>
                <a:lnTo>
                  <a:pt x="1388" y="1212"/>
                </a:lnTo>
                <a:lnTo>
                  <a:pt x="1414" y="1154"/>
                </a:lnTo>
                <a:lnTo>
                  <a:pt x="1430" y="1090"/>
                </a:lnTo>
                <a:lnTo>
                  <a:pt x="1434" y="1025"/>
                </a:lnTo>
                <a:lnTo>
                  <a:pt x="1434" y="819"/>
                </a:lnTo>
                <a:lnTo>
                  <a:pt x="3895" y="819"/>
                </a:lnTo>
                <a:lnTo>
                  <a:pt x="3895" y="1025"/>
                </a:lnTo>
                <a:lnTo>
                  <a:pt x="3899" y="1090"/>
                </a:lnTo>
                <a:lnTo>
                  <a:pt x="3915" y="1154"/>
                </a:lnTo>
                <a:lnTo>
                  <a:pt x="3941" y="1212"/>
                </a:lnTo>
                <a:lnTo>
                  <a:pt x="3973" y="1266"/>
                </a:lnTo>
                <a:lnTo>
                  <a:pt x="4015" y="1314"/>
                </a:lnTo>
                <a:lnTo>
                  <a:pt x="4063" y="1355"/>
                </a:lnTo>
                <a:lnTo>
                  <a:pt x="4117" y="1389"/>
                </a:lnTo>
                <a:lnTo>
                  <a:pt x="4175" y="1413"/>
                </a:lnTo>
                <a:lnTo>
                  <a:pt x="4238" y="1429"/>
                </a:lnTo>
                <a:lnTo>
                  <a:pt x="4304" y="1435"/>
                </a:lnTo>
                <a:lnTo>
                  <a:pt x="4372" y="1429"/>
                </a:lnTo>
                <a:lnTo>
                  <a:pt x="4434" y="1413"/>
                </a:lnTo>
                <a:lnTo>
                  <a:pt x="4494" y="1389"/>
                </a:lnTo>
                <a:lnTo>
                  <a:pt x="4548" y="1355"/>
                </a:lnTo>
                <a:lnTo>
                  <a:pt x="4595" y="1314"/>
                </a:lnTo>
                <a:lnTo>
                  <a:pt x="4635" y="1266"/>
                </a:lnTo>
                <a:lnTo>
                  <a:pt x="4669" y="1212"/>
                </a:lnTo>
                <a:lnTo>
                  <a:pt x="4693" y="1154"/>
                </a:lnTo>
                <a:lnTo>
                  <a:pt x="4709" y="1090"/>
                </a:lnTo>
                <a:lnTo>
                  <a:pt x="4715" y="1025"/>
                </a:lnTo>
                <a:lnTo>
                  <a:pt x="4715" y="819"/>
                </a:lnTo>
                <a:lnTo>
                  <a:pt x="4887" y="819"/>
                </a:lnTo>
                <a:lnTo>
                  <a:pt x="4958" y="825"/>
                </a:lnTo>
                <a:lnTo>
                  <a:pt x="5026" y="843"/>
                </a:lnTo>
                <a:lnTo>
                  <a:pt x="5090" y="871"/>
                </a:lnTo>
                <a:lnTo>
                  <a:pt x="5148" y="907"/>
                </a:lnTo>
                <a:lnTo>
                  <a:pt x="5200" y="951"/>
                </a:lnTo>
                <a:lnTo>
                  <a:pt x="5244" y="1005"/>
                </a:lnTo>
                <a:lnTo>
                  <a:pt x="5280" y="1062"/>
                </a:lnTo>
                <a:lnTo>
                  <a:pt x="5307" y="1128"/>
                </a:lnTo>
                <a:lnTo>
                  <a:pt x="5323" y="1198"/>
                </a:lnTo>
                <a:lnTo>
                  <a:pt x="5329" y="1270"/>
                </a:lnTo>
                <a:lnTo>
                  <a:pt x="5329" y="2868"/>
                </a:lnTo>
                <a:lnTo>
                  <a:pt x="4921" y="2868"/>
                </a:lnTo>
                <a:lnTo>
                  <a:pt x="4921" y="2049"/>
                </a:lnTo>
                <a:lnTo>
                  <a:pt x="411" y="2049"/>
                </a:lnTo>
                <a:lnTo>
                  <a:pt x="411" y="4876"/>
                </a:lnTo>
                <a:lnTo>
                  <a:pt x="415" y="4896"/>
                </a:lnTo>
                <a:lnTo>
                  <a:pt x="427" y="4912"/>
                </a:lnTo>
                <a:lnTo>
                  <a:pt x="445" y="4918"/>
                </a:lnTo>
                <a:lnTo>
                  <a:pt x="2870" y="4918"/>
                </a:lnTo>
                <a:lnTo>
                  <a:pt x="2870" y="5326"/>
                </a:lnTo>
                <a:lnTo>
                  <a:pt x="445" y="5326"/>
                </a:lnTo>
                <a:lnTo>
                  <a:pt x="373" y="5320"/>
                </a:lnTo>
                <a:lnTo>
                  <a:pt x="303" y="5304"/>
                </a:lnTo>
                <a:lnTo>
                  <a:pt x="239" y="5276"/>
                </a:lnTo>
                <a:lnTo>
                  <a:pt x="182" y="5240"/>
                </a:lnTo>
                <a:lnTo>
                  <a:pt x="130" y="5195"/>
                </a:lnTo>
                <a:lnTo>
                  <a:pt x="86" y="5143"/>
                </a:lnTo>
                <a:lnTo>
                  <a:pt x="50" y="5083"/>
                </a:lnTo>
                <a:lnTo>
                  <a:pt x="22" y="5019"/>
                </a:lnTo>
                <a:lnTo>
                  <a:pt x="6" y="4949"/>
                </a:lnTo>
                <a:lnTo>
                  <a:pt x="0" y="4876"/>
                </a:lnTo>
                <a:lnTo>
                  <a:pt x="0" y="1270"/>
                </a:lnTo>
                <a:lnTo>
                  <a:pt x="6" y="1198"/>
                </a:lnTo>
                <a:lnTo>
                  <a:pt x="22" y="1128"/>
                </a:lnTo>
                <a:lnTo>
                  <a:pt x="50" y="1062"/>
                </a:lnTo>
                <a:lnTo>
                  <a:pt x="86" y="1005"/>
                </a:lnTo>
                <a:lnTo>
                  <a:pt x="130" y="951"/>
                </a:lnTo>
                <a:lnTo>
                  <a:pt x="182" y="907"/>
                </a:lnTo>
                <a:lnTo>
                  <a:pt x="239" y="871"/>
                </a:lnTo>
                <a:lnTo>
                  <a:pt x="303" y="843"/>
                </a:lnTo>
                <a:lnTo>
                  <a:pt x="373" y="825"/>
                </a:lnTo>
                <a:lnTo>
                  <a:pt x="445" y="819"/>
                </a:lnTo>
                <a:close/>
                <a:moveTo>
                  <a:pt x="4304" y="0"/>
                </a:moveTo>
                <a:lnTo>
                  <a:pt x="4352" y="6"/>
                </a:lnTo>
                <a:lnTo>
                  <a:pt x="4394" y="22"/>
                </a:lnTo>
                <a:lnTo>
                  <a:pt x="4434" y="46"/>
                </a:lnTo>
                <a:lnTo>
                  <a:pt x="4464" y="78"/>
                </a:lnTo>
                <a:lnTo>
                  <a:pt x="4490" y="116"/>
                </a:lnTo>
                <a:lnTo>
                  <a:pt x="4504" y="157"/>
                </a:lnTo>
                <a:lnTo>
                  <a:pt x="4510" y="205"/>
                </a:lnTo>
                <a:lnTo>
                  <a:pt x="4510" y="1025"/>
                </a:lnTo>
                <a:lnTo>
                  <a:pt x="4504" y="1072"/>
                </a:lnTo>
                <a:lnTo>
                  <a:pt x="4490" y="1114"/>
                </a:lnTo>
                <a:lnTo>
                  <a:pt x="4464" y="1152"/>
                </a:lnTo>
                <a:lnTo>
                  <a:pt x="4434" y="1184"/>
                </a:lnTo>
                <a:lnTo>
                  <a:pt x="4394" y="1208"/>
                </a:lnTo>
                <a:lnTo>
                  <a:pt x="4352" y="1224"/>
                </a:lnTo>
                <a:lnTo>
                  <a:pt x="4304" y="1230"/>
                </a:lnTo>
                <a:lnTo>
                  <a:pt x="4258" y="1224"/>
                </a:lnTo>
                <a:lnTo>
                  <a:pt x="4214" y="1208"/>
                </a:lnTo>
                <a:lnTo>
                  <a:pt x="4177" y="1184"/>
                </a:lnTo>
                <a:lnTo>
                  <a:pt x="4145" y="1152"/>
                </a:lnTo>
                <a:lnTo>
                  <a:pt x="4121" y="1114"/>
                </a:lnTo>
                <a:lnTo>
                  <a:pt x="4105" y="1072"/>
                </a:lnTo>
                <a:lnTo>
                  <a:pt x="4099" y="1025"/>
                </a:lnTo>
                <a:lnTo>
                  <a:pt x="4099" y="205"/>
                </a:lnTo>
                <a:lnTo>
                  <a:pt x="4105" y="157"/>
                </a:lnTo>
                <a:lnTo>
                  <a:pt x="4121" y="116"/>
                </a:lnTo>
                <a:lnTo>
                  <a:pt x="4145" y="78"/>
                </a:lnTo>
                <a:lnTo>
                  <a:pt x="4177" y="46"/>
                </a:lnTo>
                <a:lnTo>
                  <a:pt x="4214" y="22"/>
                </a:lnTo>
                <a:lnTo>
                  <a:pt x="4258" y="6"/>
                </a:lnTo>
                <a:lnTo>
                  <a:pt x="4304" y="0"/>
                </a:lnTo>
                <a:close/>
                <a:moveTo>
                  <a:pt x="1025" y="0"/>
                </a:moveTo>
                <a:lnTo>
                  <a:pt x="1071" y="6"/>
                </a:lnTo>
                <a:lnTo>
                  <a:pt x="1115" y="22"/>
                </a:lnTo>
                <a:lnTo>
                  <a:pt x="1153" y="46"/>
                </a:lnTo>
                <a:lnTo>
                  <a:pt x="1185" y="78"/>
                </a:lnTo>
                <a:lnTo>
                  <a:pt x="1209" y="116"/>
                </a:lnTo>
                <a:lnTo>
                  <a:pt x="1225" y="157"/>
                </a:lnTo>
                <a:lnTo>
                  <a:pt x="1231" y="205"/>
                </a:lnTo>
                <a:lnTo>
                  <a:pt x="1231" y="1025"/>
                </a:lnTo>
                <a:lnTo>
                  <a:pt x="1225" y="1072"/>
                </a:lnTo>
                <a:lnTo>
                  <a:pt x="1209" y="1114"/>
                </a:lnTo>
                <a:lnTo>
                  <a:pt x="1185" y="1152"/>
                </a:lnTo>
                <a:lnTo>
                  <a:pt x="1153" y="1184"/>
                </a:lnTo>
                <a:lnTo>
                  <a:pt x="1115" y="1208"/>
                </a:lnTo>
                <a:lnTo>
                  <a:pt x="1071" y="1224"/>
                </a:lnTo>
                <a:lnTo>
                  <a:pt x="1025" y="1230"/>
                </a:lnTo>
                <a:lnTo>
                  <a:pt x="977" y="1224"/>
                </a:lnTo>
                <a:lnTo>
                  <a:pt x="935" y="1208"/>
                </a:lnTo>
                <a:lnTo>
                  <a:pt x="898" y="1184"/>
                </a:lnTo>
                <a:lnTo>
                  <a:pt x="866" y="1152"/>
                </a:lnTo>
                <a:lnTo>
                  <a:pt x="842" y="1114"/>
                </a:lnTo>
                <a:lnTo>
                  <a:pt x="826" y="1072"/>
                </a:lnTo>
                <a:lnTo>
                  <a:pt x="820" y="1025"/>
                </a:lnTo>
                <a:lnTo>
                  <a:pt x="820" y="205"/>
                </a:lnTo>
                <a:lnTo>
                  <a:pt x="826" y="157"/>
                </a:lnTo>
                <a:lnTo>
                  <a:pt x="842" y="116"/>
                </a:lnTo>
                <a:lnTo>
                  <a:pt x="866" y="78"/>
                </a:lnTo>
                <a:lnTo>
                  <a:pt x="898" y="46"/>
                </a:lnTo>
                <a:lnTo>
                  <a:pt x="935" y="22"/>
                </a:lnTo>
                <a:lnTo>
                  <a:pt x="977" y="6"/>
                </a:lnTo>
                <a:lnTo>
                  <a:pt x="1025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949" name="Group 1236"/>
          <p:cNvGrpSpPr>
            <a:grpSpLocks noChangeAspect="1"/>
          </p:cNvGrpSpPr>
          <p:nvPr/>
        </p:nvGrpSpPr>
        <p:grpSpPr bwMode="auto">
          <a:xfrm>
            <a:off x="1165917" y="6005142"/>
            <a:ext cx="257760" cy="271326"/>
            <a:chOff x="993" y="3683"/>
            <a:chExt cx="779" cy="82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952" name="Freeform 1238"/>
            <p:cNvSpPr>
              <a:spLocks noEditPoints="1"/>
            </p:cNvSpPr>
            <p:nvPr/>
          </p:nvSpPr>
          <p:spPr bwMode="auto">
            <a:xfrm>
              <a:off x="993" y="3683"/>
              <a:ext cx="779" cy="820"/>
            </a:xfrm>
            <a:custGeom>
              <a:avLst/>
              <a:gdLst>
                <a:gd name="T0" fmla="*/ 2354 w 3117"/>
                <a:gd name="T1" fmla="*/ 3002 h 3283"/>
                <a:gd name="T2" fmla="*/ 2837 w 3117"/>
                <a:gd name="T3" fmla="*/ 2322 h 3283"/>
                <a:gd name="T4" fmla="*/ 2354 w 3117"/>
                <a:gd name="T5" fmla="*/ 1047 h 3283"/>
                <a:gd name="T6" fmla="*/ 2837 w 3117"/>
                <a:gd name="T7" fmla="*/ 2266 h 3283"/>
                <a:gd name="T8" fmla="*/ 2354 w 3117"/>
                <a:gd name="T9" fmla="*/ 1047 h 3283"/>
                <a:gd name="T10" fmla="*/ 2746 w 3117"/>
                <a:gd name="T11" fmla="*/ 991 h 3283"/>
                <a:gd name="T12" fmla="*/ 2837 w 3117"/>
                <a:gd name="T13" fmla="*/ 409 h 3283"/>
                <a:gd name="T14" fmla="*/ 2613 w 3117"/>
                <a:gd name="T15" fmla="*/ 409 h 3283"/>
                <a:gd name="T16" fmla="*/ 2690 w 3117"/>
                <a:gd name="T17" fmla="*/ 991 h 3283"/>
                <a:gd name="T18" fmla="*/ 2613 w 3117"/>
                <a:gd name="T19" fmla="*/ 409 h 3283"/>
                <a:gd name="T20" fmla="*/ 2488 w 3117"/>
                <a:gd name="T21" fmla="*/ 991 h 3283"/>
                <a:gd name="T22" fmla="*/ 2557 w 3117"/>
                <a:gd name="T23" fmla="*/ 409 h 3283"/>
                <a:gd name="T24" fmla="*/ 2354 w 3117"/>
                <a:gd name="T25" fmla="*/ 409 h 3283"/>
                <a:gd name="T26" fmla="*/ 2431 w 3117"/>
                <a:gd name="T27" fmla="*/ 991 h 3283"/>
                <a:gd name="T28" fmla="*/ 2354 w 3117"/>
                <a:gd name="T29" fmla="*/ 409 h 3283"/>
                <a:gd name="T30" fmla="*/ 2229 w 3117"/>
                <a:gd name="T31" fmla="*/ 991 h 3283"/>
                <a:gd name="T32" fmla="*/ 2298 w 3117"/>
                <a:gd name="T33" fmla="*/ 409 h 3283"/>
                <a:gd name="T34" fmla="*/ 2095 w 3117"/>
                <a:gd name="T35" fmla="*/ 409 h 3283"/>
                <a:gd name="T36" fmla="*/ 2173 w 3117"/>
                <a:gd name="T37" fmla="*/ 991 h 3283"/>
                <a:gd name="T38" fmla="*/ 2095 w 3117"/>
                <a:gd name="T39" fmla="*/ 409 h 3283"/>
                <a:gd name="T40" fmla="*/ 1138 w 3117"/>
                <a:gd name="T41" fmla="*/ 766 h 3283"/>
                <a:gd name="T42" fmla="*/ 1486 w 3117"/>
                <a:gd name="T43" fmla="*/ 1133 h 3283"/>
                <a:gd name="T44" fmla="*/ 1427 w 3117"/>
                <a:gd name="T45" fmla="*/ 1165 h 3283"/>
                <a:gd name="T46" fmla="*/ 1365 w 3117"/>
                <a:gd name="T47" fmla="*/ 1213 h 3283"/>
                <a:gd name="T48" fmla="*/ 1303 w 3117"/>
                <a:gd name="T49" fmla="*/ 1275 h 3283"/>
                <a:gd name="T50" fmla="*/ 1251 w 3117"/>
                <a:gd name="T51" fmla="*/ 1343 h 3283"/>
                <a:gd name="T52" fmla="*/ 1212 w 3117"/>
                <a:gd name="T53" fmla="*/ 1413 h 3283"/>
                <a:gd name="T54" fmla="*/ 1188 w 3117"/>
                <a:gd name="T55" fmla="*/ 1478 h 3283"/>
                <a:gd name="T56" fmla="*/ 1138 w 3117"/>
                <a:gd name="T57" fmla="*/ 1846 h 3283"/>
                <a:gd name="T58" fmla="*/ 1227 w 3117"/>
                <a:gd name="T59" fmla="*/ 1958 h 3283"/>
                <a:gd name="T60" fmla="*/ 1138 w 3117"/>
                <a:gd name="T61" fmla="*/ 3002 h 3283"/>
                <a:gd name="T62" fmla="*/ 1815 w 3117"/>
                <a:gd name="T63" fmla="*/ 2873 h 3283"/>
                <a:gd name="T64" fmla="*/ 1927 w 3117"/>
                <a:gd name="T65" fmla="*/ 3002 h 3283"/>
                <a:gd name="T66" fmla="*/ 2298 w 3117"/>
                <a:gd name="T67" fmla="*/ 1047 h 3283"/>
                <a:gd name="T68" fmla="*/ 1745 w 3117"/>
                <a:gd name="T69" fmla="*/ 991 h 3283"/>
                <a:gd name="T70" fmla="*/ 2039 w 3117"/>
                <a:gd name="T71" fmla="*/ 409 h 3283"/>
                <a:gd name="T72" fmla="*/ 289 w 3117"/>
                <a:gd name="T73" fmla="*/ 0 h 3283"/>
                <a:gd name="T74" fmla="*/ 318 w 3117"/>
                <a:gd name="T75" fmla="*/ 2 h 3283"/>
                <a:gd name="T76" fmla="*/ 336 w 3117"/>
                <a:gd name="T77" fmla="*/ 7 h 3283"/>
                <a:gd name="T78" fmla="*/ 344 w 3117"/>
                <a:gd name="T79" fmla="*/ 6 h 3283"/>
                <a:gd name="T80" fmla="*/ 858 w 3117"/>
                <a:gd name="T81" fmla="*/ 129 h 3283"/>
                <a:gd name="T82" fmla="*/ 3117 w 3117"/>
                <a:gd name="T83" fmla="*/ 3283 h 3283"/>
                <a:gd name="T84" fmla="*/ 858 w 3117"/>
                <a:gd name="T85" fmla="*/ 1162 h 3283"/>
                <a:gd name="T86" fmla="*/ 16 w 3117"/>
                <a:gd name="T87" fmla="*/ 360 h 3283"/>
                <a:gd name="T88" fmla="*/ 15 w 3117"/>
                <a:gd name="T89" fmla="*/ 358 h 3283"/>
                <a:gd name="T90" fmla="*/ 12 w 3117"/>
                <a:gd name="T91" fmla="*/ 354 h 3283"/>
                <a:gd name="T92" fmla="*/ 10 w 3117"/>
                <a:gd name="T93" fmla="*/ 348 h 3283"/>
                <a:gd name="T94" fmla="*/ 4 w 3117"/>
                <a:gd name="T95" fmla="*/ 330 h 3283"/>
                <a:gd name="T96" fmla="*/ 0 w 3117"/>
                <a:gd name="T97" fmla="*/ 303 h 3283"/>
                <a:gd name="T98" fmla="*/ 3 w 3117"/>
                <a:gd name="T99" fmla="*/ 266 h 3283"/>
                <a:gd name="T100" fmla="*/ 16 w 3117"/>
                <a:gd name="T101" fmla="*/ 221 h 3283"/>
                <a:gd name="T102" fmla="*/ 45 w 3117"/>
                <a:gd name="T103" fmla="*/ 168 h 3283"/>
                <a:gd name="T104" fmla="*/ 95 w 3117"/>
                <a:gd name="T105" fmla="*/ 107 h 3283"/>
                <a:gd name="T106" fmla="*/ 154 w 3117"/>
                <a:gd name="T107" fmla="*/ 54 h 3283"/>
                <a:gd name="T108" fmla="*/ 207 w 3117"/>
                <a:gd name="T109" fmla="*/ 22 h 3283"/>
                <a:gd name="T110" fmla="*/ 252 w 3117"/>
                <a:gd name="T111" fmla="*/ 5 h 3283"/>
                <a:gd name="T112" fmla="*/ 289 w 3117"/>
                <a:gd name="T113" fmla="*/ 0 h 3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17" h="3283">
                  <a:moveTo>
                    <a:pt x="2354" y="2322"/>
                  </a:moveTo>
                  <a:lnTo>
                    <a:pt x="2354" y="3002"/>
                  </a:lnTo>
                  <a:lnTo>
                    <a:pt x="2837" y="3002"/>
                  </a:lnTo>
                  <a:lnTo>
                    <a:pt x="2837" y="2322"/>
                  </a:lnTo>
                  <a:lnTo>
                    <a:pt x="2354" y="2322"/>
                  </a:lnTo>
                  <a:close/>
                  <a:moveTo>
                    <a:pt x="2354" y="1047"/>
                  </a:moveTo>
                  <a:lnTo>
                    <a:pt x="2354" y="2266"/>
                  </a:lnTo>
                  <a:lnTo>
                    <a:pt x="2837" y="2266"/>
                  </a:lnTo>
                  <a:lnTo>
                    <a:pt x="2837" y="1047"/>
                  </a:lnTo>
                  <a:lnTo>
                    <a:pt x="2354" y="1047"/>
                  </a:lnTo>
                  <a:close/>
                  <a:moveTo>
                    <a:pt x="2746" y="409"/>
                  </a:moveTo>
                  <a:lnTo>
                    <a:pt x="2746" y="991"/>
                  </a:lnTo>
                  <a:lnTo>
                    <a:pt x="2837" y="991"/>
                  </a:lnTo>
                  <a:lnTo>
                    <a:pt x="2837" y="409"/>
                  </a:lnTo>
                  <a:lnTo>
                    <a:pt x="2746" y="409"/>
                  </a:lnTo>
                  <a:close/>
                  <a:moveTo>
                    <a:pt x="2613" y="409"/>
                  </a:moveTo>
                  <a:lnTo>
                    <a:pt x="2613" y="991"/>
                  </a:lnTo>
                  <a:lnTo>
                    <a:pt x="2690" y="991"/>
                  </a:lnTo>
                  <a:lnTo>
                    <a:pt x="2690" y="409"/>
                  </a:lnTo>
                  <a:lnTo>
                    <a:pt x="2613" y="409"/>
                  </a:lnTo>
                  <a:close/>
                  <a:moveTo>
                    <a:pt x="2488" y="409"/>
                  </a:moveTo>
                  <a:lnTo>
                    <a:pt x="2488" y="991"/>
                  </a:lnTo>
                  <a:lnTo>
                    <a:pt x="2557" y="991"/>
                  </a:lnTo>
                  <a:lnTo>
                    <a:pt x="2557" y="409"/>
                  </a:lnTo>
                  <a:lnTo>
                    <a:pt x="2488" y="409"/>
                  </a:lnTo>
                  <a:close/>
                  <a:moveTo>
                    <a:pt x="2354" y="409"/>
                  </a:moveTo>
                  <a:lnTo>
                    <a:pt x="2354" y="991"/>
                  </a:lnTo>
                  <a:lnTo>
                    <a:pt x="2431" y="991"/>
                  </a:lnTo>
                  <a:lnTo>
                    <a:pt x="2431" y="409"/>
                  </a:lnTo>
                  <a:lnTo>
                    <a:pt x="2354" y="409"/>
                  </a:lnTo>
                  <a:close/>
                  <a:moveTo>
                    <a:pt x="2229" y="409"/>
                  </a:moveTo>
                  <a:lnTo>
                    <a:pt x="2229" y="991"/>
                  </a:lnTo>
                  <a:lnTo>
                    <a:pt x="2298" y="991"/>
                  </a:lnTo>
                  <a:lnTo>
                    <a:pt x="2298" y="409"/>
                  </a:lnTo>
                  <a:lnTo>
                    <a:pt x="2229" y="409"/>
                  </a:lnTo>
                  <a:close/>
                  <a:moveTo>
                    <a:pt x="2095" y="409"/>
                  </a:moveTo>
                  <a:lnTo>
                    <a:pt x="2095" y="991"/>
                  </a:lnTo>
                  <a:lnTo>
                    <a:pt x="2173" y="991"/>
                  </a:lnTo>
                  <a:lnTo>
                    <a:pt x="2173" y="409"/>
                  </a:lnTo>
                  <a:lnTo>
                    <a:pt x="2095" y="409"/>
                  </a:lnTo>
                  <a:close/>
                  <a:moveTo>
                    <a:pt x="1138" y="409"/>
                  </a:moveTo>
                  <a:lnTo>
                    <a:pt x="1138" y="766"/>
                  </a:lnTo>
                  <a:lnTo>
                    <a:pt x="1513" y="1125"/>
                  </a:lnTo>
                  <a:lnTo>
                    <a:pt x="1486" y="1133"/>
                  </a:lnTo>
                  <a:lnTo>
                    <a:pt x="1457" y="1147"/>
                  </a:lnTo>
                  <a:lnTo>
                    <a:pt x="1427" y="1165"/>
                  </a:lnTo>
                  <a:lnTo>
                    <a:pt x="1396" y="1188"/>
                  </a:lnTo>
                  <a:lnTo>
                    <a:pt x="1365" y="1213"/>
                  </a:lnTo>
                  <a:lnTo>
                    <a:pt x="1334" y="1243"/>
                  </a:lnTo>
                  <a:lnTo>
                    <a:pt x="1303" y="1275"/>
                  </a:lnTo>
                  <a:lnTo>
                    <a:pt x="1276" y="1308"/>
                  </a:lnTo>
                  <a:lnTo>
                    <a:pt x="1251" y="1343"/>
                  </a:lnTo>
                  <a:lnTo>
                    <a:pt x="1229" y="1378"/>
                  </a:lnTo>
                  <a:lnTo>
                    <a:pt x="1212" y="1413"/>
                  </a:lnTo>
                  <a:lnTo>
                    <a:pt x="1197" y="1447"/>
                  </a:lnTo>
                  <a:lnTo>
                    <a:pt x="1188" y="1478"/>
                  </a:lnTo>
                  <a:lnTo>
                    <a:pt x="1138" y="1430"/>
                  </a:lnTo>
                  <a:lnTo>
                    <a:pt x="1138" y="1846"/>
                  </a:lnTo>
                  <a:lnTo>
                    <a:pt x="1227" y="1846"/>
                  </a:lnTo>
                  <a:lnTo>
                    <a:pt x="1227" y="1958"/>
                  </a:lnTo>
                  <a:lnTo>
                    <a:pt x="1138" y="1958"/>
                  </a:lnTo>
                  <a:lnTo>
                    <a:pt x="1138" y="3002"/>
                  </a:lnTo>
                  <a:lnTo>
                    <a:pt x="1815" y="3002"/>
                  </a:lnTo>
                  <a:lnTo>
                    <a:pt x="1815" y="2873"/>
                  </a:lnTo>
                  <a:lnTo>
                    <a:pt x="1927" y="2873"/>
                  </a:lnTo>
                  <a:lnTo>
                    <a:pt x="1927" y="3002"/>
                  </a:lnTo>
                  <a:lnTo>
                    <a:pt x="2298" y="3002"/>
                  </a:lnTo>
                  <a:lnTo>
                    <a:pt x="2298" y="1047"/>
                  </a:lnTo>
                  <a:lnTo>
                    <a:pt x="1745" y="1047"/>
                  </a:lnTo>
                  <a:lnTo>
                    <a:pt x="1745" y="991"/>
                  </a:lnTo>
                  <a:lnTo>
                    <a:pt x="2039" y="991"/>
                  </a:lnTo>
                  <a:lnTo>
                    <a:pt x="2039" y="409"/>
                  </a:lnTo>
                  <a:lnTo>
                    <a:pt x="1138" y="409"/>
                  </a:lnTo>
                  <a:close/>
                  <a:moveTo>
                    <a:pt x="289" y="0"/>
                  </a:moveTo>
                  <a:lnTo>
                    <a:pt x="305" y="1"/>
                  </a:lnTo>
                  <a:lnTo>
                    <a:pt x="318" y="2"/>
                  </a:lnTo>
                  <a:lnTo>
                    <a:pt x="329" y="4"/>
                  </a:lnTo>
                  <a:lnTo>
                    <a:pt x="336" y="7"/>
                  </a:lnTo>
                  <a:lnTo>
                    <a:pt x="342" y="9"/>
                  </a:lnTo>
                  <a:lnTo>
                    <a:pt x="344" y="6"/>
                  </a:lnTo>
                  <a:lnTo>
                    <a:pt x="858" y="498"/>
                  </a:lnTo>
                  <a:lnTo>
                    <a:pt x="858" y="129"/>
                  </a:lnTo>
                  <a:lnTo>
                    <a:pt x="3117" y="129"/>
                  </a:lnTo>
                  <a:lnTo>
                    <a:pt x="3117" y="3283"/>
                  </a:lnTo>
                  <a:lnTo>
                    <a:pt x="858" y="3283"/>
                  </a:lnTo>
                  <a:lnTo>
                    <a:pt x="858" y="1162"/>
                  </a:lnTo>
                  <a:lnTo>
                    <a:pt x="17" y="358"/>
                  </a:lnTo>
                  <a:lnTo>
                    <a:pt x="16" y="360"/>
                  </a:lnTo>
                  <a:lnTo>
                    <a:pt x="16" y="359"/>
                  </a:lnTo>
                  <a:lnTo>
                    <a:pt x="15" y="358"/>
                  </a:lnTo>
                  <a:lnTo>
                    <a:pt x="14" y="356"/>
                  </a:lnTo>
                  <a:lnTo>
                    <a:pt x="12" y="354"/>
                  </a:lnTo>
                  <a:lnTo>
                    <a:pt x="12" y="353"/>
                  </a:lnTo>
                  <a:lnTo>
                    <a:pt x="10" y="348"/>
                  </a:lnTo>
                  <a:lnTo>
                    <a:pt x="7" y="341"/>
                  </a:lnTo>
                  <a:lnTo>
                    <a:pt x="4" y="330"/>
                  </a:lnTo>
                  <a:lnTo>
                    <a:pt x="2" y="318"/>
                  </a:lnTo>
                  <a:lnTo>
                    <a:pt x="0" y="303"/>
                  </a:lnTo>
                  <a:lnTo>
                    <a:pt x="0" y="286"/>
                  </a:lnTo>
                  <a:lnTo>
                    <a:pt x="3" y="266"/>
                  </a:lnTo>
                  <a:lnTo>
                    <a:pt x="7" y="245"/>
                  </a:lnTo>
                  <a:lnTo>
                    <a:pt x="16" y="221"/>
                  </a:lnTo>
                  <a:lnTo>
                    <a:pt x="29" y="196"/>
                  </a:lnTo>
                  <a:lnTo>
                    <a:pt x="45" y="168"/>
                  </a:lnTo>
                  <a:lnTo>
                    <a:pt x="67" y="139"/>
                  </a:lnTo>
                  <a:lnTo>
                    <a:pt x="95" y="107"/>
                  </a:lnTo>
                  <a:lnTo>
                    <a:pt x="125" y="78"/>
                  </a:lnTo>
                  <a:lnTo>
                    <a:pt x="154" y="54"/>
                  </a:lnTo>
                  <a:lnTo>
                    <a:pt x="181" y="36"/>
                  </a:lnTo>
                  <a:lnTo>
                    <a:pt x="207" y="22"/>
                  </a:lnTo>
                  <a:lnTo>
                    <a:pt x="230" y="12"/>
                  </a:lnTo>
                  <a:lnTo>
                    <a:pt x="252" y="5"/>
                  </a:lnTo>
                  <a:lnTo>
                    <a:pt x="272" y="2"/>
                  </a:lnTo>
                  <a:lnTo>
                    <a:pt x="2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3" name="Freeform 1239"/>
            <p:cNvSpPr>
              <a:spLocks noEditPoints="1"/>
            </p:cNvSpPr>
            <p:nvPr/>
          </p:nvSpPr>
          <p:spPr bwMode="auto">
            <a:xfrm>
              <a:off x="1297" y="3969"/>
              <a:ext cx="108" cy="106"/>
            </a:xfrm>
            <a:custGeom>
              <a:avLst/>
              <a:gdLst>
                <a:gd name="T0" fmla="*/ 274 w 431"/>
                <a:gd name="T1" fmla="*/ 77 h 425"/>
                <a:gd name="T2" fmla="*/ 231 w 431"/>
                <a:gd name="T3" fmla="*/ 108 h 425"/>
                <a:gd name="T4" fmla="*/ 180 w 431"/>
                <a:gd name="T5" fmla="*/ 155 h 425"/>
                <a:gd name="T6" fmla="*/ 129 w 431"/>
                <a:gd name="T7" fmla="*/ 214 h 425"/>
                <a:gd name="T8" fmla="*/ 92 w 431"/>
                <a:gd name="T9" fmla="*/ 268 h 425"/>
                <a:gd name="T10" fmla="*/ 69 w 431"/>
                <a:gd name="T11" fmla="*/ 314 h 425"/>
                <a:gd name="T12" fmla="*/ 103 w 431"/>
                <a:gd name="T13" fmla="*/ 337 h 425"/>
                <a:gd name="T14" fmla="*/ 321 w 431"/>
                <a:gd name="T15" fmla="*/ 364 h 425"/>
                <a:gd name="T16" fmla="*/ 340 w 431"/>
                <a:gd name="T17" fmla="*/ 336 h 425"/>
                <a:gd name="T18" fmla="*/ 353 w 431"/>
                <a:gd name="T19" fmla="*/ 323 h 425"/>
                <a:gd name="T20" fmla="*/ 315 w 431"/>
                <a:gd name="T21" fmla="*/ 148 h 425"/>
                <a:gd name="T22" fmla="*/ 291 w 431"/>
                <a:gd name="T23" fmla="*/ 68 h 425"/>
                <a:gd name="T24" fmla="*/ 324 w 431"/>
                <a:gd name="T25" fmla="*/ 2 h 425"/>
                <a:gd name="T26" fmla="*/ 333 w 431"/>
                <a:gd name="T27" fmla="*/ 13 h 425"/>
                <a:gd name="T28" fmla="*/ 338 w 431"/>
                <a:gd name="T29" fmla="*/ 30 h 425"/>
                <a:gd name="T30" fmla="*/ 369 w 431"/>
                <a:gd name="T31" fmla="*/ 132 h 425"/>
                <a:gd name="T32" fmla="*/ 415 w 431"/>
                <a:gd name="T33" fmla="*/ 349 h 425"/>
                <a:gd name="T34" fmla="*/ 390 w 431"/>
                <a:gd name="T35" fmla="*/ 365 h 425"/>
                <a:gd name="T36" fmla="*/ 371 w 431"/>
                <a:gd name="T37" fmla="*/ 390 h 425"/>
                <a:gd name="T38" fmla="*/ 362 w 431"/>
                <a:gd name="T39" fmla="*/ 425 h 425"/>
                <a:gd name="T40" fmla="*/ 143 w 431"/>
                <a:gd name="T41" fmla="*/ 399 h 425"/>
                <a:gd name="T42" fmla="*/ 32 w 431"/>
                <a:gd name="T43" fmla="*/ 385 h 425"/>
                <a:gd name="T44" fmla="*/ 27 w 431"/>
                <a:gd name="T45" fmla="*/ 384 h 425"/>
                <a:gd name="T46" fmla="*/ 14 w 431"/>
                <a:gd name="T47" fmla="*/ 376 h 425"/>
                <a:gd name="T48" fmla="*/ 2 w 431"/>
                <a:gd name="T49" fmla="*/ 365 h 425"/>
                <a:gd name="T50" fmla="*/ 2 w 431"/>
                <a:gd name="T51" fmla="*/ 341 h 425"/>
                <a:gd name="T52" fmla="*/ 15 w 431"/>
                <a:gd name="T53" fmla="*/ 299 h 425"/>
                <a:gd name="T54" fmla="*/ 42 w 431"/>
                <a:gd name="T55" fmla="*/ 244 h 425"/>
                <a:gd name="T56" fmla="*/ 83 w 431"/>
                <a:gd name="T57" fmla="*/ 181 h 425"/>
                <a:gd name="T58" fmla="*/ 138 w 431"/>
                <a:gd name="T59" fmla="*/ 117 h 425"/>
                <a:gd name="T60" fmla="*/ 192 w 431"/>
                <a:gd name="T61" fmla="*/ 67 h 425"/>
                <a:gd name="T62" fmla="*/ 243 w 431"/>
                <a:gd name="T63" fmla="*/ 31 h 425"/>
                <a:gd name="T64" fmla="*/ 287 w 431"/>
                <a:gd name="T65" fmla="*/ 8 h 425"/>
                <a:gd name="T66" fmla="*/ 321 w 431"/>
                <a:gd name="T67" fmla="*/ 0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31" h="425">
                  <a:moveTo>
                    <a:pt x="291" y="68"/>
                  </a:moveTo>
                  <a:lnTo>
                    <a:pt x="274" y="77"/>
                  </a:lnTo>
                  <a:lnTo>
                    <a:pt x="254" y="91"/>
                  </a:lnTo>
                  <a:lnTo>
                    <a:pt x="231" y="108"/>
                  </a:lnTo>
                  <a:lnTo>
                    <a:pt x="207" y="129"/>
                  </a:lnTo>
                  <a:lnTo>
                    <a:pt x="180" y="155"/>
                  </a:lnTo>
                  <a:lnTo>
                    <a:pt x="154" y="184"/>
                  </a:lnTo>
                  <a:lnTo>
                    <a:pt x="129" y="214"/>
                  </a:lnTo>
                  <a:lnTo>
                    <a:pt x="109" y="242"/>
                  </a:lnTo>
                  <a:lnTo>
                    <a:pt x="92" y="268"/>
                  </a:lnTo>
                  <a:lnTo>
                    <a:pt x="79" y="293"/>
                  </a:lnTo>
                  <a:lnTo>
                    <a:pt x="69" y="314"/>
                  </a:lnTo>
                  <a:lnTo>
                    <a:pt x="62" y="332"/>
                  </a:lnTo>
                  <a:lnTo>
                    <a:pt x="103" y="337"/>
                  </a:lnTo>
                  <a:lnTo>
                    <a:pt x="151" y="344"/>
                  </a:lnTo>
                  <a:lnTo>
                    <a:pt x="321" y="364"/>
                  </a:lnTo>
                  <a:lnTo>
                    <a:pt x="330" y="350"/>
                  </a:lnTo>
                  <a:lnTo>
                    <a:pt x="340" y="336"/>
                  </a:lnTo>
                  <a:lnTo>
                    <a:pt x="345" y="330"/>
                  </a:lnTo>
                  <a:lnTo>
                    <a:pt x="353" y="323"/>
                  </a:lnTo>
                  <a:lnTo>
                    <a:pt x="364" y="314"/>
                  </a:lnTo>
                  <a:lnTo>
                    <a:pt x="315" y="148"/>
                  </a:lnTo>
                  <a:lnTo>
                    <a:pt x="301" y="102"/>
                  </a:lnTo>
                  <a:lnTo>
                    <a:pt x="291" y="68"/>
                  </a:lnTo>
                  <a:close/>
                  <a:moveTo>
                    <a:pt x="321" y="0"/>
                  </a:moveTo>
                  <a:lnTo>
                    <a:pt x="324" y="2"/>
                  </a:lnTo>
                  <a:lnTo>
                    <a:pt x="329" y="7"/>
                  </a:lnTo>
                  <a:lnTo>
                    <a:pt x="333" y="13"/>
                  </a:lnTo>
                  <a:lnTo>
                    <a:pt x="337" y="21"/>
                  </a:lnTo>
                  <a:lnTo>
                    <a:pt x="338" y="30"/>
                  </a:lnTo>
                  <a:lnTo>
                    <a:pt x="354" y="87"/>
                  </a:lnTo>
                  <a:lnTo>
                    <a:pt x="369" y="132"/>
                  </a:lnTo>
                  <a:lnTo>
                    <a:pt x="431" y="345"/>
                  </a:lnTo>
                  <a:lnTo>
                    <a:pt x="415" y="349"/>
                  </a:lnTo>
                  <a:lnTo>
                    <a:pt x="400" y="357"/>
                  </a:lnTo>
                  <a:lnTo>
                    <a:pt x="390" y="365"/>
                  </a:lnTo>
                  <a:lnTo>
                    <a:pt x="383" y="373"/>
                  </a:lnTo>
                  <a:lnTo>
                    <a:pt x="371" y="390"/>
                  </a:lnTo>
                  <a:lnTo>
                    <a:pt x="364" y="408"/>
                  </a:lnTo>
                  <a:lnTo>
                    <a:pt x="362" y="425"/>
                  </a:lnTo>
                  <a:lnTo>
                    <a:pt x="363" y="425"/>
                  </a:lnTo>
                  <a:lnTo>
                    <a:pt x="143" y="399"/>
                  </a:lnTo>
                  <a:lnTo>
                    <a:pt x="97" y="393"/>
                  </a:lnTo>
                  <a:lnTo>
                    <a:pt x="32" y="385"/>
                  </a:lnTo>
                  <a:lnTo>
                    <a:pt x="31" y="385"/>
                  </a:lnTo>
                  <a:lnTo>
                    <a:pt x="27" y="384"/>
                  </a:lnTo>
                  <a:lnTo>
                    <a:pt x="21" y="381"/>
                  </a:lnTo>
                  <a:lnTo>
                    <a:pt x="14" y="376"/>
                  </a:lnTo>
                  <a:lnTo>
                    <a:pt x="7" y="371"/>
                  </a:lnTo>
                  <a:lnTo>
                    <a:pt x="2" y="365"/>
                  </a:lnTo>
                  <a:lnTo>
                    <a:pt x="0" y="358"/>
                  </a:lnTo>
                  <a:lnTo>
                    <a:pt x="2" y="341"/>
                  </a:lnTo>
                  <a:lnTo>
                    <a:pt x="7" y="321"/>
                  </a:lnTo>
                  <a:lnTo>
                    <a:pt x="15" y="299"/>
                  </a:lnTo>
                  <a:lnTo>
                    <a:pt x="26" y="272"/>
                  </a:lnTo>
                  <a:lnTo>
                    <a:pt x="42" y="244"/>
                  </a:lnTo>
                  <a:lnTo>
                    <a:pt x="60" y="214"/>
                  </a:lnTo>
                  <a:lnTo>
                    <a:pt x="83" y="181"/>
                  </a:lnTo>
                  <a:lnTo>
                    <a:pt x="111" y="148"/>
                  </a:lnTo>
                  <a:lnTo>
                    <a:pt x="138" y="117"/>
                  </a:lnTo>
                  <a:lnTo>
                    <a:pt x="166" y="91"/>
                  </a:lnTo>
                  <a:lnTo>
                    <a:pt x="192" y="67"/>
                  </a:lnTo>
                  <a:lnTo>
                    <a:pt x="219" y="47"/>
                  </a:lnTo>
                  <a:lnTo>
                    <a:pt x="243" y="31"/>
                  </a:lnTo>
                  <a:lnTo>
                    <a:pt x="267" y="17"/>
                  </a:lnTo>
                  <a:lnTo>
                    <a:pt x="287" y="8"/>
                  </a:lnTo>
                  <a:lnTo>
                    <a:pt x="305" y="2"/>
                  </a:lnTo>
                  <a:lnTo>
                    <a:pt x="3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4" name="Freeform 1240"/>
            <p:cNvSpPr>
              <a:spLocks/>
            </p:cNvSpPr>
            <p:nvPr/>
          </p:nvSpPr>
          <p:spPr bwMode="auto">
            <a:xfrm>
              <a:off x="1396" y="4064"/>
              <a:ext cx="26" cy="24"/>
            </a:xfrm>
            <a:custGeom>
              <a:avLst/>
              <a:gdLst>
                <a:gd name="T0" fmla="*/ 37 w 103"/>
                <a:gd name="T1" fmla="*/ 0 h 95"/>
                <a:gd name="T2" fmla="*/ 39 w 103"/>
                <a:gd name="T3" fmla="*/ 1 h 95"/>
                <a:gd name="T4" fmla="*/ 41 w 103"/>
                <a:gd name="T5" fmla="*/ 2 h 95"/>
                <a:gd name="T6" fmla="*/ 92 w 103"/>
                <a:gd name="T7" fmla="*/ 44 h 95"/>
                <a:gd name="T8" fmla="*/ 95 w 103"/>
                <a:gd name="T9" fmla="*/ 48 h 95"/>
                <a:gd name="T10" fmla="*/ 98 w 103"/>
                <a:gd name="T11" fmla="*/ 55 h 95"/>
                <a:gd name="T12" fmla="*/ 101 w 103"/>
                <a:gd name="T13" fmla="*/ 63 h 95"/>
                <a:gd name="T14" fmla="*/ 103 w 103"/>
                <a:gd name="T15" fmla="*/ 73 h 95"/>
                <a:gd name="T16" fmla="*/ 102 w 103"/>
                <a:gd name="T17" fmla="*/ 82 h 95"/>
                <a:gd name="T18" fmla="*/ 99 w 103"/>
                <a:gd name="T19" fmla="*/ 89 h 95"/>
                <a:gd name="T20" fmla="*/ 94 w 103"/>
                <a:gd name="T21" fmla="*/ 93 h 95"/>
                <a:gd name="T22" fmla="*/ 87 w 103"/>
                <a:gd name="T23" fmla="*/ 95 h 95"/>
                <a:gd name="T24" fmla="*/ 80 w 103"/>
                <a:gd name="T25" fmla="*/ 95 h 95"/>
                <a:gd name="T26" fmla="*/ 68 w 103"/>
                <a:gd name="T27" fmla="*/ 94 h 95"/>
                <a:gd name="T28" fmla="*/ 58 w 103"/>
                <a:gd name="T29" fmla="*/ 92 h 95"/>
                <a:gd name="T30" fmla="*/ 53 w 103"/>
                <a:gd name="T31" fmla="*/ 89 h 95"/>
                <a:gd name="T32" fmla="*/ 2 w 103"/>
                <a:gd name="T33" fmla="*/ 46 h 95"/>
                <a:gd name="T34" fmla="*/ 2 w 103"/>
                <a:gd name="T35" fmla="*/ 46 h 95"/>
                <a:gd name="T36" fmla="*/ 1 w 103"/>
                <a:gd name="T37" fmla="*/ 45 h 95"/>
                <a:gd name="T38" fmla="*/ 0 w 103"/>
                <a:gd name="T39" fmla="*/ 40 h 95"/>
                <a:gd name="T40" fmla="*/ 1 w 103"/>
                <a:gd name="T41" fmla="*/ 33 h 95"/>
                <a:gd name="T42" fmla="*/ 5 w 103"/>
                <a:gd name="T43" fmla="*/ 25 h 95"/>
                <a:gd name="T44" fmla="*/ 11 w 103"/>
                <a:gd name="T45" fmla="*/ 16 h 95"/>
                <a:gd name="T46" fmla="*/ 20 w 103"/>
                <a:gd name="T47" fmla="*/ 8 h 95"/>
                <a:gd name="T48" fmla="*/ 28 w 103"/>
                <a:gd name="T49" fmla="*/ 3 h 95"/>
                <a:gd name="T50" fmla="*/ 35 w 103"/>
                <a:gd name="T51" fmla="*/ 1 h 95"/>
                <a:gd name="T52" fmla="*/ 36 w 103"/>
                <a:gd name="T53" fmla="*/ 0 h 95"/>
                <a:gd name="T54" fmla="*/ 37 w 103"/>
                <a:gd name="T55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" h="95">
                  <a:moveTo>
                    <a:pt x="37" y="0"/>
                  </a:moveTo>
                  <a:lnTo>
                    <a:pt x="39" y="1"/>
                  </a:lnTo>
                  <a:lnTo>
                    <a:pt x="41" y="2"/>
                  </a:lnTo>
                  <a:lnTo>
                    <a:pt x="92" y="44"/>
                  </a:lnTo>
                  <a:lnTo>
                    <a:pt x="95" y="48"/>
                  </a:lnTo>
                  <a:lnTo>
                    <a:pt x="98" y="55"/>
                  </a:lnTo>
                  <a:lnTo>
                    <a:pt x="101" y="63"/>
                  </a:lnTo>
                  <a:lnTo>
                    <a:pt x="103" y="73"/>
                  </a:lnTo>
                  <a:lnTo>
                    <a:pt x="102" y="82"/>
                  </a:lnTo>
                  <a:lnTo>
                    <a:pt x="99" y="89"/>
                  </a:lnTo>
                  <a:lnTo>
                    <a:pt x="94" y="93"/>
                  </a:lnTo>
                  <a:lnTo>
                    <a:pt x="87" y="95"/>
                  </a:lnTo>
                  <a:lnTo>
                    <a:pt x="80" y="95"/>
                  </a:lnTo>
                  <a:lnTo>
                    <a:pt x="68" y="94"/>
                  </a:lnTo>
                  <a:lnTo>
                    <a:pt x="58" y="92"/>
                  </a:lnTo>
                  <a:lnTo>
                    <a:pt x="53" y="89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1" y="45"/>
                  </a:lnTo>
                  <a:lnTo>
                    <a:pt x="0" y="40"/>
                  </a:lnTo>
                  <a:lnTo>
                    <a:pt x="1" y="33"/>
                  </a:lnTo>
                  <a:lnTo>
                    <a:pt x="5" y="25"/>
                  </a:lnTo>
                  <a:lnTo>
                    <a:pt x="11" y="16"/>
                  </a:lnTo>
                  <a:lnTo>
                    <a:pt x="20" y="8"/>
                  </a:lnTo>
                  <a:lnTo>
                    <a:pt x="28" y="3"/>
                  </a:lnTo>
                  <a:lnTo>
                    <a:pt x="35" y="1"/>
                  </a:lnTo>
                  <a:lnTo>
                    <a:pt x="36" y="0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5" name="Freeform 1241"/>
            <p:cNvSpPr>
              <a:spLocks/>
            </p:cNvSpPr>
            <p:nvPr/>
          </p:nvSpPr>
          <p:spPr bwMode="auto">
            <a:xfrm>
              <a:off x="1427" y="4144"/>
              <a:ext cx="48" cy="45"/>
            </a:xfrm>
            <a:custGeom>
              <a:avLst/>
              <a:gdLst>
                <a:gd name="T0" fmla="*/ 0 w 189"/>
                <a:gd name="T1" fmla="*/ 0 h 180"/>
                <a:gd name="T2" fmla="*/ 189 w 189"/>
                <a:gd name="T3" fmla="*/ 0 h 180"/>
                <a:gd name="T4" fmla="*/ 189 w 189"/>
                <a:gd name="T5" fmla="*/ 180 h 180"/>
                <a:gd name="T6" fmla="*/ 77 w 189"/>
                <a:gd name="T7" fmla="*/ 180 h 180"/>
                <a:gd name="T8" fmla="*/ 77 w 189"/>
                <a:gd name="T9" fmla="*/ 112 h 180"/>
                <a:gd name="T10" fmla="*/ 0 w 189"/>
                <a:gd name="T11" fmla="*/ 112 h 180"/>
                <a:gd name="T12" fmla="*/ 0 w 189"/>
                <a:gd name="T13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180">
                  <a:moveTo>
                    <a:pt x="0" y="0"/>
                  </a:moveTo>
                  <a:lnTo>
                    <a:pt x="189" y="0"/>
                  </a:lnTo>
                  <a:lnTo>
                    <a:pt x="189" y="180"/>
                  </a:lnTo>
                  <a:lnTo>
                    <a:pt x="77" y="180"/>
                  </a:lnTo>
                  <a:lnTo>
                    <a:pt x="77" y="112"/>
                  </a:lnTo>
                  <a:lnTo>
                    <a:pt x="0" y="1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6" name="Rectangle 1242"/>
            <p:cNvSpPr>
              <a:spLocks noChangeArrowheads="1"/>
            </p:cNvSpPr>
            <p:nvPr/>
          </p:nvSpPr>
          <p:spPr bwMode="auto">
            <a:xfrm>
              <a:off x="1343" y="4144"/>
              <a:ext cx="41" cy="28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7" name="Rectangle 1243"/>
            <p:cNvSpPr>
              <a:spLocks noChangeArrowheads="1"/>
            </p:cNvSpPr>
            <p:nvPr/>
          </p:nvSpPr>
          <p:spPr bwMode="auto">
            <a:xfrm>
              <a:off x="1446" y="4233"/>
              <a:ext cx="29" cy="4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8" name="Rectangle 1244"/>
            <p:cNvSpPr>
              <a:spLocks noChangeArrowheads="1"/>
            </p:cNvSpPr>
            <p:nvPr/>
          </p:nvSpPr>
          <p:spPr bwMode="auto">
            <a:xfrm>
              <a:off x="1446" y="4317"/>
              <a:ext cx="29" cy="4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959" name="Group 1247"/>
          <p:cNvGrpSpPr>
            <a:grpSpLocks noChangeAspect="1"/>
          </p:cNvGrpSpPr>
          <p:nvPr/>
        </p:nvGrpSpPr>
        <p:grpSpPr bwMode="auto">
          <a:xfrm>
            <a:off x="1878606" y="6000232"/>
            <a:ext cx="277455" cy="281147"/>
            <a:chOff x="1848" y="3497"/>
            <a:chExt cx="1052" cy="1066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962" name="Freeform 1249"/>
            <p:cNvSpPr>
              <a:spLocks/>
            </p:cNvSpPr>
            <p:nvPr/>
          </p:nvSpPr>
          <p:spPr bwMode="auto">
            <a:xfrm>
              <a:off x="2158" y="4106"/>
              <a:ext cx="193" cy="142"/>
            </a:xfrm>
            <a:custGeom>
              <a:avLst/>
              <a:gdLst>
                <a:gd name="T0" fmla="*/ 399 w 770"/>
                <a:gd name="T1" fmla="*/ 0 h 569"/>
                <a:gd name="T2" fmla="*/ 405 w 770"/>
                <a:gd name="T3" fmla="*/ 0 h 569"/>
                <a:gd name="T4" fmla="*/ 452 w 770"/>
                <a:gd name="T5" fmla="*/ 3 h 569"/>
                <a:gd name="T6" fmla="*/ 496 w 770"/>
                <a:gd name="T7" fmla="*/ 11 h 569"/>
                <a:gd name="T8" fmla="*/ 540 w 770"/>
                <a:gd name="T9" fmla="*/ 21 h 569"/>
                <a:gd name="T10" fmla="*/ 582 w 770"/>
                <a:gd name="T11" fmla="*/ 51 h 569"/>
                <a:gd name="T12" fmla="*/ 621 w 770"/>
                <a:gd name="T13" fmla="*/ 79 h 569"/>
                <a:gd name="T14" fmla="*/ 657 w 770"/>
                <a:gd name="T15" fmla="*/ 104 h 569"/>
                <a:gd name="T16" fmla="*/ 689 w 770"/>
                <a:gd name="T17" fmla="*/ 129 h 569"/>
                <a:gd name="T18" fmla="*/ 715 w 770"/>
                <a:gd name="T19" fmla="*/ 155 h 569"/>
                <a:gd name="T20" fmla="*/ 737 w 770"/>
                <a:gd name="T21" fmla="*/ 180 h 569"/>
                <a:gd name="T22" fmla="*/ 753 w 770"/>
                <a:gd name="T23" fmla="*/ 207 h 569"/>
                <a:gd name="T24" fmla="*/ 764 w 770"/>
                <a:gd name="T25" fmla="*/ 236 h 569"/>
                <a:gd name="T26" fmla="*/ 768 w 770"/>
                <a:gd name="T27" fmla="*/ 263 h 569"/>
                <a:gd name="T28" fmla="*/ 770 w 770"/>
                <a:gd name="T29" fmla="*/ 289 h 569"/>
                <a:gd name="T30" fmla="*/ 768 w 770"/>
                <a:gd name="T31" fmla="*/ 335 h 569"/>
                <a:gd name="T32" fmla="*/ 758 w 770"/>
                <a:gd name="T33" fmla="*/ 375 h 569"/>
                <a:gd name="T34" fmla="*/ 744 w 770"/>
                <a:gd name="T35" fmla="*/ 412 h 569"/>
                <a:gd name="T36" fmla="*/ 724 w 770"/>
                <a:gd name="T37" fmla="*/ 445 h 569"/>
                <a:gd name="T38" fmla="*/ 699 w 770"/>
                <a:gd name="T39" fmla="*/ 473 h 569"/>
                <a:gd name="T40" fmla="*/ 668 w 770"/>
                <a:gd name="T41" fmla="*/ 499 h 569"/>
                <a:gd name="T42" fmla="*/ 631 w 770"/>
                <a:gd name="T43" fmla="*/ 520 h 569"/>
                <a:gd name="T44" fmla="*/ 589 w 770"/>
                <a:gd name="T45" fmla="*/ 539 h 569"/>
                <a:gd name="T46" fmla="*/ 541 w 770"/>
                <a:gd name="T47" fmla="*/ 552 h 569"/>
                <a:gd name="T48" fmla="*/ 487 w 770"/>
                <a:gd name="T49" fmla="*/ 561 h 569"/>
                <a:gd name="T50" fmla="*/ 428 w 770"/>
                <a:gd name="T51" fmla="*/ 568 h 569"/>
                <a:gd name="T52" fmla="*/ 363 w 770"/>
                <a:gd name="T53" fmla="*/ 569 h 569"/>
                <a:gd name="T54" fmla="*/ 309 w 770"/>
                <a:gd name="T55" fmla="*/ 567 h 569"/>
                <a:gd name="T56" fmla="*/ 258 w 770"/>
                <a:gd name="T57" fmla="*/ 557 h 569"/>
                <a:gd name="T58" fmla="*/ 209 w 770"/>
                <a:gd name="T59" fmla="*/ 543 h 569"/>
                <a:gd name="T60" fmla="*/ 164 w 770"/>
                <a:gd name="T61" fmla="*/ 524 h 569"/>
                <a:gd name="T62" fmla="*/ 124 w 770"/>
                <a:gd name="T63" fmla="*/ 500 h 569"/>
                <a:gd name="T64" fmla="*/ 88 w 770"/>
                <a:gd name="T65" fmla="*/ 471 h 569"/>
                <a:gd name="T66" fmla="*/ 58 w 770"/>
                <a:gd name="T67" fmla="*/ 439 h 569"/>
                <a:gd name="T68" fmla="*/ 33 w 770"/>
                <a:gd name="T69" fmla="*/ 403 h 569"/>
                <a:gd name="T70" fmla="*/ 14 w 770"/>
                <a:gd name="T71" fmla="*/ 365 h 569"/>
                <a:gd name="T72" fmla="*/ 2 w 770"/>
                <a:gd name="T73" fmla="*/ 324 h 569"/>
                <a:gd name="T74" fmla="*/ 0 w 770"/>
                <a:gd name="T75" fmla="*/ 280 h 569"/>
                <a:gd name="T76" fmla="*/ 4 w 770"/>
                <a:gd name="T77" fmla="*/ 240 h 569"/>
                <a:gd name="T78" fmla="*/ 17 w 770"/>
                <a:gd name="T79" fmla="*/ 201 h 569"/>
                <a:gd name="T80" fmla="*/ 38 w 770"/>
                <a:gd name="T81" fmla="*/ 164 h 569"/>
                <a:gd name="T82" fmla="*/ 66 w 770"/>
                <a:gd name="T83" fmla="*/ 131 h 569"/>
                <a:gd name="T84" fmla="*/ 100 w 770"/>
                <a:gd name="T85" fmla="*/ 99 h 569"/>
                <a:gd name="T86" fmla="*/ 139 w 770"/>
                <a:gd name="T87" fmla="*/ 71 h 569"/>
                <a:gd name="T88" fmla="*/ 184 w 770"/>
                <a:gd name="T89" fmla="*/ 47 h 569"/>
                <a:gd name="T90" fmla="*/ 234 w 770"/>
                <a:gd name="T91" fmla="*/ 28 h 569"/>
                <a:gd name="T92" fmla="*/ 287 w 770"/>
                <a:gd name="T93" fmla="*/ 13 h 569"/>
                <a:gd name="T94" fmla="*/ 342 w 770"/>
                <a:gd name="T95" fmla="*/ 4 h 569"/>
                <a:gd name="T96" fmla="*/ 399 w 770"/>
                <a:gd name="T97" fmla="*/ 0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70" h="569">
                  <a:moveTo>
                    <a:pt x="399" y="0"/>
                  </a:moveTo>
                  <a:lnTo>
                    <a:pt x="405" y="0"/>
                  </a:lnTo>
                  <a:lnTo>
                    <a:pt x="452" y="3"/>
                  </a:lnTo>
                  <a:lnTo>
                    <a:pt x="496" y="11"/>
                  </a:lnTo>
                  <a:lnTo>
                    <a:pt x="540" y="21"/>
                  </a:lnTo>
                  <a:lnTo>
                    <a:pt x="582" y="51"/>
                  </a:lnTo>
                  <a:lnTo>
                    <a:pt x="621" y="79"/>
                  </a:lnTo>
                  <a:lnTo>
                    <a:pt x="657" y="104"/>
                  </a:lnTo>
                  <a:lnTo>
                    <a:pt x="689" y="129"/>
                  </a:lnTo>
                  <a:lnTo>
                    <a:pt x="715" y="155"/>
                  </a:lnTo>
                  <a:lnTo>
                    <a:pt x="737" y="180"/>
                  </a:lnTo>
                  <a:lnTo>
                    <a:pt x="753" y="207"/>
                  </a:lnTo>
                  <a:lnTo>
                    <a:pt x="764" y="236"/>
                  </a:lnTo>
                  <a:lnTo>
                    <a:pt x="768" y="263"/>
                  </a:lnTo>
                  <a:lnTo>
                    <a:pt x="770" y="289"/>
                  </a:lnTo>
                  <a:lnTo>
                    <a:pt x="768" y="335"/>
                  </a:lnTo>
                  <a:lnTo>
                    <a:pt x="758" y="375"/>
                  </a:lnTo>
                  <a:lnTo>
                    <a:pt x="744" y="412"/>
                  </a:lnTo>
                  <a:lnTo>
                    <a:pt x="724" y="445"/>
                  </a:lnTo>
                  <a:lnTo>
                    <a:pt x="699" y="473"/>
                  </a:lnTo>
                  <a:lnTo>
                    <a:pt x="668" y="499"/>
                  </a:lnTo>
                  <a:lnTo>
                    <a:pt x="631" y="520"/>
                  </a:lnTo>
                  <a:lnTo>
                    <a:pt x="589" y="539"/>
                  </a:lnTo>
                  <a:lnTo>
                    <a:pt x="541" y="552"/>
                  </a:lnTo>
                  <a:lnTo>
                    <a:pt x="487" y="561"/>
                  </a:lnTo>
                  <a:lnTo>
                    <a:pt x="428" y="568"/>
                  </a:lnTo>
                  <a:lnTo>
                    <a:pt x="363" y="569"/>
                  </a:lnTo>
                  <a:lnTo>
                    <a:pt x="309" y="567"/>
                  </a:lnTo>
                  <a:lnTo>
                    <a:pt x="258" y="557"/>
                  </a:lnTo>
                  <a:lnTo>
                    <a:pt x="209" y="543"/>
                  </a:lnTo>
                  <a:lnTo>
                    <a:pt x="164" y="524"/>
                  </a:lnTo>
                  <a:lnTo>
                    <a:pt x="124" y="500"/>
                  </a:lnTo>
                  <a:lnTo>
                    <a:pt x="88" y="471"/>
                  </a:lnTo>
                  <a:lnTo>
                    <a:pt x="58" y="439"/>
                  </a:lnTo>
                  <a:lnTo>
                    <a:pt x="33" y="403"/>
                  </a:lnTo>
                  <a:lnTo>
                    <a:pt x="14" y="365"/>
                  </a:lnTo>
                  <a:lnTo>
                    <a:pt x="2" y="324"/>
                  </a:lnTo>
                  <a:lnTo>
                    <a:pt x="0" y="280"/>
                  </a:lnTo>
                  <a:lnTo>
                    <a:pt x="4" y="240"/>
                  </a:lnTo>
                  <a:lnTo>
                    <a:pt x="17" y="201"/>
                  </a:lnTo>
                  <a:lnTo>
                    <a:pt x="38" y="164"/>
                  </a:lnTo>
                  <a:lnTo>
                    <a:pt x="66" y="131"/>
                  </a:lnTo>
                  <a:lnTo>
                    <a:pt x="100" y="99"/>
                  </a:lnTo>
                  <a:lnTo>
                    <a:pt x="139" y="71"/>
                  </a:lnTo>
                  <a:lnTo>
                    <a:pt x="184" y="47"/>
                  </a:lnTo>
                  <a:lnTo>
                    <a:pt x="234" y="28"/>
                  </a:lnTo>
                  <a:lnTo>
                    <a:pt x="287" y="13"/>
                  </a:lnTo>
                  <a:lnTo>
                    <a:pt x="342" y="4"/>
                  </a:lnTo>
                  <a:lnTo>
                    <a:pt x="3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3" name="Freeform 1250"/>
            <p:cNvSpPr>
              <a:spLocks/>
            </p:cNvSpPr>
            <p:nvPr/>
          </p:nvSpPr>
          <p:spPr bwMode="auto">
            <a:xfrm>
              <a:off x="2191" y="3809"/>
              <a:ext cx="123" cy="168"/>
            </a:xfrm>
            <a:custGeom>
              <a:avLst/>
              <a:gdLst>
                <a:gd name="T0" fmla="*/ 189 w 493"/>
                <a:gd name="T1" fmla="*/ 0 h 672"/>
                <a:gd name="T2" fmla="*/ 195 w 493"/>
                <a:gd name="T3" fmla="*/ 0 h 672"/>
                <a:gd name="T4" fmla="*/ 236 w 493"/>
                <a:gd name="T5" fmla="*/ 7 h 672"/>
                <a:gd name="T6" fmla="*/ 275 w 493"/>
                <a:gd name="T7" fmla="*/ 20 h 672"/>
                <a:gd name="T8" fmla="*/ 315 w 493"/>
                <a:gd name="T9" fmla="*/ 42 h 672"/>
                <a:gd name="T10" fmla="*/ 352 w 493"/>
                <a:gd name="T11" fmla="*/ 71 h 672"/>
                <a:gd name="T12" fmla="*/ 385 w 493"/>
                <a:gd name="T13" fmla="*/ 106 h 672"/>
                <a:gd name="T14" fmla="*/ 415 w 493"/>
                <a:gd name="T15" fmla="*/ 146 h 672"/>
                <a:gd name="T16" fmla="*/ 441 w 493"/>
                <a:gd name="T17" fmla="*/ 191 h 672"/>
                <a:gd name="T18" fmla="*/ 463 w 493"/>
                <a:gd name="T19" fmla="*/ 240 h 672"/>
                <a:gd name="T20" fmla="*/ 480 w 493"/>
                <a:gd name="T21" fmla="*/ 294 h 672"/>
                <a:gd name="T22" fmla="*/ 490 w 493"/>
                <a:gd name="T23" fmla="*/ 348 h 672"/>
                <a:gd name="T24" fmla="*/ 493 w 493"/>
                <a:gd name="T25" fmla="*/ 394 h 672"/>
                <a:gd name="T26" fmla="*/ 493 w 493"/>
                <a:gd name="T27" fmla="*/ 436 h 672"/>
                <a:gd name="T28" fmla="*/ 488 w 493"/>
                <a:gd name="T29" fmla="*/ 478 h 672"/>
                <a:gd name="T30" fmla="*/ 478 w 493"/>
                <a:gd name="T31" fmla="*/ 516 h 672"/>
                <a:gd name="T32" fmla="*/ 465 w 493"/>
                <a:gd name="T33" fmla="*/ 552 h 672"/>
                <a:gd name="T34" fmla="*/ 448 w 493"/>
                <a:gd name="T35" fmla="*/ 584 h 672"/>
                <a:gd name="T36" fmla="*/ 428 w 493"/>
                <a:gd name="T37" fmla="*/ 612 h 672"/>
                <a:gd name="T38" fmla="*/ 407 w 493"/>
                <a:gd name="T39" fmla="*/ 634 h 672"/>
                <a:gd name="T40" fmla="*/ 383 w 493"/>
                <a:gd name="T41" fmla="*/ 651 h 672"/>
                <a:gd name="T42" fmla="*/ 358 w 493"/>
                <a:gd name="T43" fmla="*/ 662 h 672"/>
                <a:gd name="T44" fmla="*/ 331 w 493"/>
                <a:gd name="T45" fmla="*/ 670 h 672"/>
                <a:gd name="T46" fmla="*/ 301 w 493"/>
                <a:gd name="T47" fmla="*/ 672 h 672"/>
                <a:gd name="T48" fmla="*/ 299 w 493"/>
                <a:gd name="T49" fmla="*/ 672 h 672"/>
                <a:gd name="T50" fmla="*/ 258 w 493"/>
                <a:gd name="T51" fmla="*/ 666 h 672"/>
                <a:gd name="T52" fmla="*/ 219 w 493"/>
                <a:gd name="T53" fmla="*/ 651 h 672"/>
                <a:gd name="T54" fmla="*/ 179 w 493"/>
                <a:gd name="T55" fmla="*/ 628 h 672"/>
                <a:gd name="T56" fmla="*/ 144 w 493"/>
                <a:gd name="T57" fmla="*/ 599 h 672"/>
                <a:gd name="T58" fmla="*/ 110 w 493"/>
                <a:gd name="T59" fmla="*/ 563 h 672"/>
                <a:gd name="T60" fmla="*/ 79 w 493"/>
                <a:gd name="T61" fmla="*/ 522 h 672"/>
                <a:gd name="T62" fmla="*/ 53 w 493"/>
                <a:gd name="T63" fmla="*/ 476 h 672"/>
                <a:gd name="T64" fmla="*/ 30 w 493"/>
                <a:gd name="T65" fmla="*/ 427 h 672"/>
                <a:gd name="T66" fmla="*/ 13 w 493"/>
                <a:gd name="T67" fmla="*/ 374 h 672"/>
                <a:gd name="T68" fmla="*/ 3 w 493"/>
                <a:gd name="T69" fmla="*/ 318 h 672"/>
                <a:gd name="T70" fmla="*/ 0 w 493"/>
                <a:gd name="T71" fmla="*/ 274 h 672"/>
                <a:gd name="T72" fmla="*/ 0 w 493"/>
                <a:gd name="T73" fmla="*/ 231 h 672"/>
                <a:gd name="T74" fmla="*/ 5 w 493"/>
                <a:gd name="T75" fmla="*/ 191 h 672"/>
                <a:gd name="T76" fmla="*/ 13 w 493"/>
                <a:gd name="T77" fmla="*/ 154 h 672"/>
                <a:gd name="T78" fmla="*/ 27 w 493"/>
                <a:gd name="T79" fmla="*/ 119 h 672"/>
                <a:gd name="T80" fmla="*/ 44 w 493"/>
                <a:gd name="T81" fmla="*/ 87 h 672"/>
                <a:gd name="T82" fmla="*/ 63 w 493"/>
                <a:gd name="T83" fmla="*/ 59 h 672"/>
                <a:gd name="T84" fmla="*/ 90 w 493"/>
                <a:gd name="T85" fmla="*/ 34 h 672"/>
                <a:gd name="T86" fmla="*/ 120 w 493"/>
                <a:gd name="T87" fmla="*/ 15 h 672"/>
                <a:gd name="T88" fmla="*/ 153 w 493"/>
                <a:gd name="T89" fmla="*/ 4 h 672"/>
                <a:gd name="T90" fmla="*/ 189 w 493"/>
                <a:gd name="T91" fmla="*/ 0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93" h="672">
                  <a:moveTo>
                    <a:pt x="189" y="0"/>
                  </a:moveTo>
                  <a:lnTo>
                    <a:pt x="195" y="0"/>
                  </a:lnTo>
                  <a:lnTo>
                    <a:pt x="236" y="7"/>
                  </a:lnTo>
                  <a:lnTo>
                    <a:pt x="275" y="20"/>
                  </a:lnTo>
                  <a:lnTo>
                    <a:pt x="315" y="42"/>
                  </a:lnTo>
                  <a:lnTo>
                    <a:pt x="352" y="71"/>
                  </a:lnTo>
                  <a:lnTo>
                    <a:pt x="385" y="106"/>
                  </a:lnTo>
                  <a:lnTo>
                    <a:pt x="415" y="146"/>
                  </a:lnTo>
                  <a:lnTo>
                    <a:pt x="441" y="191"/>
                  </a:lnTo>
                  <a:lnTo>
                    <a:pt x="463" y="240"/>
                  </a:lnTo>
                  <a:lnTo>
                    <a:pt x="480" y="294"/>
                  </a:lnTo>
                  <a:lnTo>
                    <a:pt x="490" y="348"/>
                  </a:lnTo>
                  <a:lnTo>
                    <a:pt x="493" y="394"/>
                  </a:lnTo>
                  <a:lnTo>
                    <a:pt x="493" y="436"/>
                  </a:lnTo>
                  <a:lnTo>
                    <a:pt x="488" y="478"/>
                  </a:lnTo>
                  <a:lnTo>
                    <a:pt x="478" y="516"/>
                  </a:lnTo>
                  <a:lnTo>
                    <a:pt x="465" y="552"/>
                  </a:lnTo>
                  <a:lnTo>
                    <a:pt x="448" y="584"/>
                  </a:lnTo>
                  <a:lnTo>
                    <a:pt x="428" y="612"/>
                  </a:lnTo>
                  <a:lnTo>
                    <a:pt x="407" y="634"/>
                  </a:lnTo>
                  <a:lnTo>
                    <a:pt x="383" y="651"/>
                  </a:lnTo>
                  <a:lnTo>
                    <a:pt x="358" y="662"/>
                  </a:lnTo>
                  <a:lnTo>
                    <a:pt x="331" y="670"/>
                  </a:lnTo>
                  <a:lnTo>
                    <a:pt x="301" y="672"/>
                  </a:lnTo>
                  <a:lnTo>
                    <a:pt x="299" y="672"/>
                  </a:lnTo>
                  <a:lnTo>
                    <a:pt x="258" y="666"/>
                  </a:lnTo>
                  <a:lnTo>
                    <a:pt x="219" y="651"/>
                  </a:lnTo>
                  <a:lnTo>
                    <a:pt x="179" y="628"/>
                  </a:lnTo>
                  <a:lnTo>
                    <a:pt x="144" y="599"/>
                  </a:lnTo>
                  <a:lnTo>
                    <a:pt x="110" y="563"/>
                  </a:lnTo>
                  <a:lnTo>
                    <a:pt x="79" y="522"/>
                  </a:lnTo>
                  <a:lnTo>
                    <a:pt x="53" y="476"/>
                  </a:lnTo>
                  <a:lnTo>
                    <a:pt x="30" y="427"/>
                  </a:lnTo>
                  <a:lnTo>
                    <a:pt x="13" y="374"/>
                  </a:lnTo>
                  <a:lnTo>
                    <a:pt x="3" y="318"/>
                  </a:lnTo>
                  <a:lnTo>
                    <a:pt x="0" y="274"/>
                  </a:lnTo>
                  <a:lnTo>
                    <a:pt x="0" y="231"/>
                  </a:lnTo>
                  <a:lnTo>
                    <a:pt x="5" y="191"/>
                  </a:lnTo>
                  <a:lnTo>
                    <a:pt x="13" y="154"/>
                  </a:lnTo>
                  <a:lnTo>
                    <a:pt x="27" y="119"/>
                  </a:lnTo>
                  <a:lnTo>
                    <a:pt x="44" y="87"/>
                  </a:lnTo>
                  <a:lnTo>
                    <a:pt x="63" y="59"/>
                  </a:lnTo>
                  <a:lnTo>
                    <a:pt x="90" y="34"/>
                  </a:lnTo>
                  <a:lnTo>
                    <a:pt x="120" y="15"/>
                  </a:lnTo>
                  <a:lnTo>
                    <a:pt x="153" y="4"/>
                  </a:lnTo>
                  <a:lnTo>
                    <a:pt x="1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4" name="Freeform 1251"/>
            <p:cNvSpPr>
              <a:spLocks noEditPoints="1"/>
            </p:cNvSpPr>
            <p:nvPr/>
          </p:nvSpPr>
          <p:spPr bwMode="auto">
            <a:xfrm>
              <a:off x="1848" y="3497"/>
              <a:ext cx="1052" cy="1066"/>
            </a:xfrm>
            <a:custGeom>
              <a:avLst/>
              <a:gdLst>
                <a:gd name="T0" fmla="*/ 2672 w 4211"/>
                <a:gd name="T1" fmla="*/ 1571 h 4264"/>
                <a:gd name="T2" fmla="*/ 2270 w 4211"/>
                <a:gd name="T3" fmla="*/ 1962 h 4264"/>
                <a:gd name="T4" fmla="*/ 2297 w 4211"/>
                <a:gd name="T5" fmla="*/ 2130 h 4264"/>
                <a:gd name="T6" fmla="*/ 2687 w 4211"/>
                <a:gd name="T7" fmla="*/ 2528 h 4264"/>
                <a:gd name="T8" fmla="*/ 2857 w 4211"/>
                <a:gd name="T9" fmla="*/ 2528 h 4264"/>
                <a:gd name="T10" fmla="*/ 3247 w 4211"/>
                <a:gd name="T11" fmla="*/ 2130 h 4264"/>
                <a:gd name="T12" fmla="*/ 3273 w 4211"/>
                <a:gd name="T13" fmla="*/ 1962 h 4264"/>
                <a:gd name="T14" fmla="*/ 2871 w 4211"/>
                <a:gd name="T15" fmla="*/ 1571 h 4264"/>
                <a:gd name="T16" fmla="*/ 2721 w 4211"/>
                <a:gd name="T17" fmla="*/ 1520 h 4264"/>
                <a:gd name="T18" fmla="*/ 1380 w 4211"/>
                <a:gd name="T19" fmla="*/ 1120 h 4264"/>
                <a:gd name="T20" fmla="*/ 1143 w 4211"/>
                <a:gd name="T21" fmla="*/ 1312 h 4264"/>
                <a:gd name="T22" fmla="*/ 1052 w 4211"/>
                <a:gd name="T23" fmla="*/ 1574 h 4264"/>
                <a:gd name="T24" fmla="*/ 1142 w 4211"/>
                <a:gd name="T25" fmla="*/ 1866 h 4264"/>
                <a:gd name="T26" fmla="*/ 1375 w 4211"/>
                <a:gd name="T27" fmla="*/ 2047 h 4264"/>
                <a:gd name="T28" fmla="*/ 1555 w 4211"/>
                <a:gd name="T29" fmla="*/ 2151 h 4264"/>
                <a:gd name="T30" fmla="*/ 1512 w 4211"/>
                <a:gd name="T31" fmla="*/ 2279 h 4264"/>
                <a:gd name="T32" fmla="*/ 1198 w 4211"/>
                <a:gd name="T33" fmla="*/ 2372 h 4264"/>
                <a:gd name="T34" fmla="*/ 981 w 4211"/>
                <a:gd name="T35" fmla="*/ 2571 h 4264"/>
                <a:gd name="T36" fmla="*/ 919 w 4211"/>
                <a:gd name="T37" fmla="*/ 2822 h 4264"/>
                <a:gd name="T38" fmla="*/ 1014 w 4211"/>
                <a:gd name="T39" fmla="*/ 3010 h 4264"/>
                <a:gd name="T40" fmla="*/ 1256 w 4211"/>
                <a:gd name="T41" fmla="*/ 3152 h 4264"/>
                <a:gd name="T42" fmla="*/ 1607 w 4211"/>
                <a:gd name="T43" fmla="*/ 3206 h 4264"/>
                <a:gd name="T44" fmla="*/ 1928 w 4211"/>
                <a:gd name="T45" fmla="*/ 3147 h 4264"/>
                <a:gd name="T46" fmla="*/ 2178 w 4211"/>
                <a:gd name="T47" fmla="*/ 2964 h 4264"/>
                <a:gd name="T48" fmla="*/ 2272 w 4211"/>
                <a:gd name="T49" fmla="*/ 2699 h 4264"/>
                <a:gd name="T50" fmla="*/ 2216 w 4211"/>
                <a:gd name="T51" fmla="*/ 2443 h 4264"/>
                <a:gd name="T52" fmla="*/ 2032 w 4211"/>
                <a:gd name="T53" fmla="*/ 2247 h 4264"/>
                <a:gd name="T54" fmla="*/ 1924 w 4211"/>
                <a:gd name="T55" fmla="*/ 2147 h 4264"/>
                <a:gd name="T56" fmla="*/ 1887 w 4211"/>
                <a:gd name="T57" fmla="*/ 2078 h 4264"/>
                <a:gd name="T58" fmla="*/ 1911 w 4211"/>
                <a:gd name="T59" fmla="*/ 2019 h 4264"/>
                <a:gd name="T60" fmla="*/ 2033 w 4211"/>
                <a:gd name="T61" fmla="*/ 1908 h 4264"/>
                <a:gd name="T62" fmla="*/ 2172 w 4211"/>
                <a:gd name="T63" fmla="*/ 1680 h 4264"/>
                <a:gd name="T64" fmla="*/ 2157 w 4211"/>
                <a:gd name="T65" fmla="*/ 1402 h 4264"/>
                <a:gd name="T66" fmla="*/ 2148 w 4211"/>
                <a:gd name="T67" fmla="*/ 1259 h 4264"/>
                <a:gd name="T68" fmla="*/ 2322 w 4211"/>
                <a:gd name="T69" fmla="*/ 1110 h 4264"/>
                <a:gd name="T70" fmla="*/ 2272 w 4211"/>
                <a:gd name="T71" fmla="*/ 1059 h 4264"/>
                <a:gd name="T72" fmla="*/ 2497 w 4211"/>
                <a:gd name="T73" fmla="*/ 38 h 4264"/>
                <a:gd name="T74" fmla="*/ 3095 w 4211"/>
                <a:gd name="T75" fmla="*/ 251 h 4264"/>
                <a:gd name="T76" fmla="*/ 3594 w 4211"/>
                <a:gd name="T77" fmla="*/ 626 h 4264"/>
                <a:gd name="T78" fmla="*/ 3964 w 4211"/>
                <a:gd name="T79" fmla="*/ 1131 h 4264"/>
                <a:gd name="T80" fmla="*/ 4175 w 4211"/>
                <a:gd name="T81" fmla="*/ 1735 h 4264"/>
                <a:gd name="T82" fmla="*/ 4195 w 4211"/>
                <a:gd name="T83" fmla="*/ 2399 h 4264"/>
                <a:gd name="T84" fmla="*/ 4020 w 4211"/>
                <a:gd name="T85" fmla="*/ 3019 h 4264"/>
                <a:gd name="T86" fmla="*/ 3679 w 4211"/>
                <a:gd name="T87" fmla="*/ 3547 h 4264"/>
                <a:gd name="T88" fmla="*/ 3203 w 4211"/>
                <a:gd name="T89" fmla="*/ 3951 h 4264"/>
                <a:gd name="T90" fmla="*/ 2624 w 4211"/>
                <a:gd name="T91" fmla="*/ 4199 h 4264"/>
                <a:gd name="T92" fmla="*/ 1973 w 4211"/>
                <a:gd name="T93" fmla="*/ 4259 h 4264"/>
                <a:gd name="T94" fmla="*/ 1346 w 4211"/>
                <a:gd name="T95" fmla="*/ 4120 h 4264"/>
                <a:gd name="T96" fmla="*/ 803 w 4211"/>
                <a:gd name="T97" fmla="*/ 3806 h 4264"/>
                <a:gd name="T98" fmla="*/ 378 w 4211"/>
                <a:gd name="T99" fmla="*/ 3350 h 4264"/>
                <a:gd name="T100" fmla="*/ 100 w 4211"/>
                <a:gd name="T101" fmla="*/ 2780 h 4264"/>
                <a:gd name="T102" fmla="*/ 0 w 4211"/>
                <a:gd name="T103" fmla="*/ 2132 h 4264"/>
                <a:gd name="T104" fmla="*/ 100 w 4211"/>
                <a:gd name="T105" fmla="*/ 1484 h 4264"/>
                <a:gd name="T106" fmla="*/ 378 w 4211"/>
                <a:gd name="T107" fmla="*/ 915 h 4264"/>
                <a:gd name="T108" fmla="*/ 803 w 4211"/>
                <a:gd name="T109" fmla="*/ 459 h 4264"/>
                <a:gd name="T110" fmla="*/ 1346 w 4211"/>
                <a:gd name="T111" fmla="*/ 144 h 4264"/>
                <a:gd name="T112" fmla="*/ 1973 w 4211"/>
                <a:gd name="T113" fmla="*/ 6 h 4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211" h="4264">
                  <a:moveTo>
                    <a:pt x="2721" y="1520"/>
                  </a:moveTo>
                  <a:lnTo>
                    <a:pt x="2703" y="1524"/>
                  </a:lnTo>
                  <a:lnTo>
                    <a:pt x="2687" y="1535"/>
                  </a:lnTo>
                  <a:lnTo>
                    <a:pt x="2676" y="1551"/>
                  </a:lnTo>
                  <a:lnTo>
                    <a:pt x="2672" y="1571"/>
                  </a:lnTo>
                  <a:lnTo>
                    <a:pt x="2672" y="1931"/>
                  </a:lnTo>
                  <a:lnTo>
                    <a:pt x="2317" y="1931"/>
                  </a:lnTo>
                  <a:lnTo>
                    <a:pt x="2297" y="1935"/>
                  </a:lnTo>
                  <a:lnTo>
                    <a:pt x="2281" y="1946"/>
                  </a:lnTo>
                  <a:lnTo>
                    <a:pt x="2270" y="1962"/>
                  </a:lnTo>
                  <a:lnTo>
                    <a:pt x="2267" y="1980"/>
                  </a:lnTo>
                  <a:lnTo>
                    <a:pt x="2267" y="2083"/>
                  </a:lnTo>
                  <a:lnTo>
                    <a:pt x="2270" y="2103"/>
                  </a:lnTo>
                  <a:lnTo>
                    <a:pt x="2281" y="2119"/>
                  </a:lnTo>
                  <a:lnTo>
                    <a:pt x="2297" y="2130"/>
                  </a:lnTo>
                  <a:lnTo>
                    <a:pt x="2317" y="2134"/>
                  </a:lnTo>
                  <a:lnTo>
                    <a:pt x="2672" y="2134"/>
                  </a:lnTo>
                  <a:lnTo>
                    <a:pt x="2672" y="2494"/>
                  </a:lnTo>
                  <a:lnTo>
                    <a:pt x="2676" y="2512"/>
                  </a:lnTo>
                  <a:lnTo>
                    <a:pt x="2687" y="2528"/>
                  </a:lnTo>
                  <a:lnTo>
                    <a:pt x="2703" y="2539"/>
                  </a:lnTo>
                  <a:lnTo>
                    <a:pt x="2721" y="2543"/>
                  </a:lnTo>
                  <a:lnTo>
                    <a:pt x="2822" y="2543"/>
                  </a:lnTo>
                  <a:lnTo>
                    <a:pt x="2842" y="2539"/>
                  </a:lnTo>
                  <a:lnTo>
                    <a:pt x="2857" y="2528"/>
                  </a:lnTo>
                  <a:lnTo>
                    <a:pt x="2867" y="2512"/>
                  </a:lnTo>
                  <a:lnTo>
                    <a:pt x="2871" y="2494"/>
                  </a:lnTo>
                  <a:lnTo>
                    <a:pt x="2871" y="2134"/>
                  </a:lnTo>
                  <a:lnTo>
                    <a:pt x="3228" y="2134"/>
                  </a:lnTo>
                  <a:lnTo>
                    <a:pt x="3247" y="2130"/>
                  </a:lnTo>
                  <a:lnTo>
                    <a:pt x="3262" y="2119"/>
                  </a:lnTo>
                  <a:lnTo>
                    <a:pt x="3273" y="2103"/>
                  </a:lnTo>
                  <a:lnTo>
                    <a:pt x="3277" y="2083"/>
                  </a:lnTo>
                  <a:lnTo>
                    <a:pt x="3277" y="1980"/>
                  </a:lnTo>
                  <a:lnTo>
                    <a:pt x="3273" y="1962"/>
                  </a:lnTo>
                  <a:lnTo>
                    <a:pt x="3262" y="1946"/>
                  </a:lnTo>
                  <a:lnTo>
                    <a:pt x="3247" y="1935"/>
                  </a:lnTo>
                  <a:lnTo>
                    <a:pt x="3228" y="1931"/>
                  </a:lnTo>
                  <a:lnTo>
                    <a:pt x="2871" y="1931"/>
                  </a:lnTo>
                  <a:lnTo>
                    <a:pt x="2871" y="1571"/>
                  </a:lnTo>
                  <a:lnTo>
                    <a:pt x="2867" y="1551"/>
                  </a:lnTo>
                  <a:lnTo>
                    <a:pt x="2857" y="1535"/>
                  </a:lnTo>
                  <a:lnTo>
                    <a:pt x="2842" y="1524"/>
                  </a:lnTo>
                  <a:lnTo>
                    <a:pt x="2822" y="1520"/>
                  </a:lnTo>
                  <a:lnTo>
                    <a:pt x="2721" y="1520"/>
                  </a:lnTo>
                  <a:close/>
                  <a:moveTo>
                    <a:pt x="1646" y="1059"/>
                  </a:moveTo>
                  <a:lnTo>
                    <a:pt x="1578" y="1063"/>
                  </a:lnTo>
                  <a:lnTo>
                    <a:pt x="1509" y="1075"/>
                  </a:lnTo>
                  <a:lnTo>
                    <a:pt x="1439" y="1095"/>
                  </a:lnTo>
                  <a:lnTo>
                    <a:pt x="1380" y="1120"/>
                  </a:lnTo>
                  <a:lnTo>
                    <a:pt x="1323" y="1150"/>
                  </a:lnTo>
                  <a:lnTo>
                    <a:pt x="1271" y="1184"/>
                  </a:lnTo>
                  <a:lnTo>
                    <a:pt x="1222" y="1223"/>
                  </a:lnTo>
                  <a:lnTo>
                    <a:pt x="1180" y="1266"/>
                  </a:lnTo>
                  <a:lnTo>
                    <a:pt x="1143" y="1312"/>
                  </a:lnTo>
                  <a:lnTo>
                    <a:pt x="1111" y="1360"/>
                  </a:lnTo>
                  <a:lnTo>
                    <a:pt x="1086" y="1412"/>
                  </a:lnTo>
                  <a:lnTo>
                    <a:pt x="1068" y="1464"/>
                  </a:lnTo>
                  <a:lnTo>
                    <a:pt x="1056" y="1519"/>
                  </a:lnTo>
                  <a:lnTo>
                    <a:pt x="1052" y="1574"/>
                  </a:lnTo>
                  <a:lnTo>
                    <a:pt x="1056" y="1639"/>
                  </a:lnTo>
                  <a:lnTo>
                    <a:pt x="1068" y="1700"/>
                  </a:lnTo>
                  <a:lnTo>
                    <a:pt x="1085" y="1759"/>
                  </a:lnTo>
                  <a:lnTo>
                    <a:pt x="1110" y="1814"/>
                  </a:lnTo>
                  <a:lnTo>
                    <a:pt x="1142" y="1866"/>
                  </a:lnTo>
                  <a:lnTo>
                    <a:pt x="1179" y="1912"/>
                  </a:lnTo>
                  <a:lnTo>
                    <a:pt x="1221" y="1954"/>
                  </a:lnTo>
                  <a:lnTo>
                    <a:pt x="1267" y="1991"/>
                  </a:lnTo>
                  <a:lnTo>
                    <a:pt x="1319" y="2022"/>
                  </a:lnTo>
                  <a:lnTo>
                    <a:pt x="1375" y="2047"/>
                  </a:lnTo>
                  <a:lnTo>
                    <a:pt x="1435" y="2066"/>
                  </a:lnTo>
                  <a:lnTo>
                    <a:pt x="1499" y="2078"/>
                  </a:lnTo>
                  <a:lnTo>
                    <a:pt x="1564" y="2083"/>
                  </a:lnTo>
                  <a:lnTo>
                    <a:pt x="1558" y="2118"/>
                  </a:lnTo>
                  <a:lnTo>
                    <a:pt x="1555" y="2151"/>
                  </a:lnTo>
                  <a:lnTo>
                    <a:pt x="1559" y="2194"/>
                  </a:lnTo>
                  <a:lnTo>
                    <a:pt x="1570" y="2236"/>
                  </a:lnTo>
                  <a:lnTo>
                    <a:pt x="1590" y="2276"/>
                  </a:lnTo>
                  <a:lnTo>
                    <a:pt x="1582" y="2276"/>
                  </a:lnTo>
                  <a:lnTo>
                    <a:pt x="1512" y="2279"/>
                  </a:lnTo>
                  <a:lnTo>
                    <a:pt x="1445" y="2288"/>
                  </a:lnTo>
                  <a:lnTo>
                    <a:pt x="1379" y="2302"/>
                  </a:lnTo>
                  <a:lnTo>
                    <a:pt x="1316" y="2320"/>
                  </a:lnTo>
                  <a:lnTo>
                    <a:pt x="1256" y="2344"/>
                  </a:lnTo>
                  <a:lnTo>
                    <a:pt x="1198" y="2372"/>
                  </a:lnTo>
                  <a:lnTo>
                    <a:pt x="1146" y="2404"/>
                  </a:lnTo>
                  <a:lnTo>
                    <a:pt x="1097" y="2440"/>
                  </a:lnTo>
                  <a:lnTo>
                    <a:pt x="1053" y="2480"/>
                  </a:lnTo>
                  <a:lnTo>
                    <a:pt x="1014" y="2524"/>
                  </a:lnTo>
                  <a:lnTo>
                    <a:pt x="981" y="2571"/>
                  </a:lnTo>
                  <a:lnTo>
                    <a:pt x="955" y="2622"/>
                  </a:lnTo>
                  <a:lnTo>
                    <a:pt x="934" y="2675"/>
                  </a:lnTo>
                  <a:lnTo>
                    <a:pt x="920" y="2730"/>
                  </a:lnTo>
                  <a:lnTo>
                    <a:pt x="916" y="2783"/>
                  </a:lnTo>
                  <a:lnTo>
                    <a:pt x="919" y="2822"/>
                  </a:lnTo>
                  <a:lnTo>
                    <a:pt x="927" y="2860"/>
                  </a:lnTo>
                  <a:lnTo>
                    <a:pt x="939" y="2896"/>
                  </a:lnTo>
                  <a:lnTo>
                    <a:pt x="956" y="2932"/>
                  </a:lnTo>
                  <a:lnTo>
                    <a:pt x="982" y="2972"/>
                  </a:lnTo>
                  <a:lnTo>
                    <a:pt x="1014" y="3010"/>
                  </a:lnTo>
                  <a:lnTo>
                    <a:pt x="1052" y="3044"/>
                  </a:lnTo>
                  <a:lnTo>
                    <a:pt x="1096" y="3075"/>
                  </a:lnTo>
                  <a:lnTo>
                    <a:pt x="1144" y="3104"/>
                  </a:lnTo>
                  <a:lnTo>
                    <a:pt x="1197" y="3130"/>
                  </a:lnTo>
                  <a:lnTo>
                    <a:pt x="1256" y="3152"/>
                  </a:lnTo>
                  <a:lnTo>
                    <a:pt x="1319" y="3171"/>
                  </a:lnTo>
                  <a:lnTo>
                    <a:pt x="1388" y="3186"/>
                  </a:lnTo>
                  <a:lnTo>
                    <a:pt x="1459" y="3196"/>
                  </a:lnTo>
                  <a:lnTo>
                    <a:pt x="1532" y="3203"/>
                  </a:lnTo>
                  <a:lnTo>
                    <a:pt x="1607" y="3206"/>
                  </a:lnTo>
                  <a:lnTo>
                    <a:pt x="1674" y="3203"/>
                  </a:lnTo>
                  <a:lnTo>
                    <a:pt x="1738" y="3196"/>
                  </a:lnTo>
                  <a:lnTo>
                    <a:pt x="1802" y="3186"/>
                  </a:lnTo>
                  <a:lnTo>
                    <a:pt x="1862" y="3170"/>
                  </a:lnTo>
                  <a:lnTo>
                    <a:pt x="1928" y="3147"/>
                  </a:lnTo>
                  <a:lnTo>
                    <a:pt x="1989" y="3120"/>
                  </a:lnTo>
                  <a:lnTo>
                    <a:pt x="2045" y="3087"/>
                  </a:lnTo>
                  <a:lnTo>
                    <a:pt x="2095" y="3050"/>
                  </a:lnTo>
                  <a:lnTo>
                    <a:pt x="2140" y="3010"/>
                  </a:lnTo>
                  <a:lnTo>
                    <a:pt x="2178" y="2964"/>
                  </a:lnTo>
                  <a:lnTo>
                    <a:pt x="2211" y="2916"/>
                  </a:lnTo>
                  <a:lnTo>
                    <a:pt x="2238" y="2866"/>
                  </a:lnTo>
                  <a:lnTo>
                    <a:pt x="2256" y="2812"/>
                  </a:lnTo>
                  <a:lnTo>
                    <a:pt x="2268" y="2756"/>
                  </a:lnTo>
                  <a:lnTo>
                    <a:pt x="2272" y="2699"/>
                  </a:lnTo>
                  <a:lnTo>
                    <a:pt x="2269" y="2640"/>
                  </a:lnTo>
                  <a:lnTo>
                    <a:pt x="2264" y="2586"/>
                  </a:lnTo>
                  <a:lnTo>
                    <a:pt x="2253" y="2535"/>
                  </a:lnTo>
                  <a:lnTo>
                    <a:pt x="2238" y="2487"/>
                  </a:lnTo>
                  <a:lnTo>
                    <a:pt x="2216" y="2443"/>
                  </a:lnTo>
                  <a:lnTo>
                    <a:pt x="2191" y="2400"/>
                  </a:lnTo>
                  <a:lnTo>
                    <a:pt x="2161" y="2360"/>
                  </a:lnTo>
                  <a:lnTo>
                    <a:pt x="2124" y="2322"/>
                  </a:lnTo>
                  <a:lnTo>
                    <a:pt x="2081" y="2284"/>
                  </a:lnTo>
                  <a:lnTo>
                    <a:pt x="2032" y="2247"/>
                  </a:lnTo>
                  <a:lnTo>
                    <a:pt x="2007" y="2228"/>
                  </a:lnTo>
                  <a:lnTo>
                    <a:pt x="1983" y="2208"/>
                  </a:lnTo>
                  <a:lnTo>
                    <a:pt x="1961" y="2187"/>
                  </a:lnTo>
                  <a:lnTo>
                    <a:pt x="1941" y="2167"/>
                  </a:lnTo>
                  <a:lnTo>
                    <a:pt x="1924" y="2147"/>
                  </a:lnTo>
                  <a:lnTo>
                    <a:pt x="1908" y="2130"/>
                  </a:lnTo>
                  <a:lnTo>
                    <a:pt x="1898" y="2114"/>
                  </a:lnTo>
                  <a:lnTo>
                    <a:pt x="1890" y="2100"/>
                  </a:lnTo>
                  <a:lnTo>
                    <a:pt x="1887" y="2090"/>
                  </a:lnTo>
                  <a:lnTo>
                    <a:pt x="1887" y="2078"/>
                  </a:lnTo>
                  <a:lnTo>
                    <a:pt x="1889" y="2066"/>
                  </a:lnTo>
                  <a:lnTo>
                    <a:pt x="1891" y="2055"/>
                  </a:lnTo>
                  <a:lnTo>
                    <a:pt x="1895" y="2043"/>
                  </a:lnTo>
                  <a:lnTo>
                    <a:pt x="1902" y="2031"/>
                  </a:lnTo>
                  <a:lnTo>
                    <a:pt x="1911" y="2019"/>
                  </a:lnTo>
                  <a:lnTo>
                    <a:pt x="1924" y="2004"/>
                  </a:lnTo>
                  <a:lnTo>
                    <a:pt x="1941" y="1988"/>
                  </a:lnTo>
                  <a:lnTo>
                    <a:pt x="1962" y="1970"/>
                  </a:lnTo>
                  <a:lnTo>
                    <a:pt x="1989" y="1948"/>
                  </a:lnTo>
                  <a:lnTo>
                    <a:pt x="2033" y="1908"/>
                  </a:lnTo>
                  <a:lnTo>
                    <a:pt x="2073" y="1867"/>
                  </a:lnTo>
                  <a:lnTo>
                    <a:pt x="2107" y="1823"/>
                  </a:lnTo>
                  <a:lnTo>
                    <a:pt x="2135" y="1778"/>
                  </a:lnTo>
                  <a:lnTo>
                    <a:pt x="2156" y="1730"/>
                  </a:lnTo>
                  <a:lnTo>
                    <a:pt x="2172" y="1680"/>
                  </a:lnTo>
                  <a:lnTo>
                    <a:pt x="2182" y="1630"/>
                  </a:lnTo>
                  <a:lnTo>
                    <a:pt x="2185" y="1578"/>
                  </a:lnTo>
                  <a:lnTo>
                    <a:pt x="2182" y="1516"/>
                  </a:lnTo>
                  <a:lnTo>
                    <a:pt x="2173" y="1458"/>
                  </a:lnTo>
                  <a:lnTo>
                    <a:pt x="2157" y="1402"/>
                  </a:lnTo>
                  <a:lnTo>
                    <a:pt x="2137" y="1351"/>
                  </a:lnTo>
                  <a:lnTo>
                    <a:pt x="2112" y="1303"/>
                  </a:lnTo>
                  <a:lnTo>
                    <a:pt x="2082" y="1262"/>
                  </a:lnTo>
                  <a:lnTo>
                    <a:pt x="2132" y="1262"/>
                  </a:lnTo>
                  <a:lnTo>
                    <a:pt x="2148" y="1259"/>
                  </a:lnTo>
                  <a:lnTo>
                    <a:pt x="2161" y="1252"/>
                  </a:lnTo>
                  <a:lnTo>
                    <a:pt x="2301" y="1150"/>
                  </a:lnTo>
                  <a:lnTo>
                    <a:pt x="2313" y="1139"/>
                  </a:lnTo>
                  <a:lnTo>
                    <a:pt x="2319" y="1124"/>
                  </a:lnTo>
                  <a:lnTo>
                    <a:pt x="2322" y="1110"/>
                  </a:lnTo>
                  <a:lnTo>
                    <a:pt x="2319" y="1094"/>
                  </a:lnTo>
                  <a:lnTo>
                    <a:pt x="2311" y="1080"/>
                  </a:lnTo>
                  <a:lnTo>
                    <a:pt x="2301" y="1068"/>
                  </a:lnTo>
                  <a:lnTo>
                    <a:pt x="2288" y="1062"/>
                  </a:lnTo>
                  <a:lnTo>
                    <a:pt x="2272" y="1059"/>
                  </a:lnTo>
                  <a:lnTo>
                    <a:pt x="1646" y="1059"/>
                  </a:lnTo>
                  <a:close/>
                  <a:moveTo>
                    <a:pt x="2106" y="0"/>
                  </a:moveTo>
                  <a:lnTo>
                    <a:pt x="2239" y="6"/>
                  </a:lnTo>
                  <a:lnTo>
                    <a:pt x="2369" y="18"/>
                  </a:lnTo>
                  <a:lnTo>
                    <a:pt x="2497" y="38"/>
                  </a:lnTo>
                  <a:lnTo>
                    <a:pt x="2624" y="66"/>
                  </a:lnTo>
                  <a:lnTo>
                    <a:pt x="2746" y="102"/>
                  </a:lnTo>
                  <a:lnTo>
                    <a:pt x="2866" y="144"/>
                  </a:lnTo>
                  <a:lnTo>
                    <a:pt x="2982" y="195"/>
                  </a:lnTo>
                  <a:lnTo>
                    <a:pt x="3095" y="251"/>
                  </a:lnTo>
                  <a:lnTo>
                    <a:pt x="3203" y="314"/>
                  </a:lnTo>
                  <a:lnTo>
                    <a:pt x="3307" y="383"/>
                  </a:lnTo>
                  <a:lnTo>
                    <a:pt x="3407" y="459"/>
                  </a:lnTo>
                  <a:lnTo>
                    <a:pt x="3503" y="539"/>
                  </a:lnTo>
                  <a:lnTo>
                    <a:pt x="3594" y="626"/>
                  </a:lnTo>
                  <a:lnTo>
                    <a:pt x="3679" y="718"/>
                  </a:lnTo>
                  <a:lnTo>
                    <a:pt x="3759" y="814"/>
                  </a:lnTo>
                  <a:lnTo>
                    <a:pt x="3834" y="915"/>
                  </a:lnTo>
                  <a:lnTo>
                    <a:pt x="3902" y="1022"/>
                  </a:lnTo>
                  <a:lnTo>
                    <a:pt x="3964" y="1131"/>
                  </a:lnTo>
                  <a:lnTo>
                    <a:pt x="4020" y="1246"/>
                  </a:lnTo>
                  <a:lnTo>
                    <a:pt x="4070" y="1363"/>
                  </a:lnTo>
                  <a:lnTo>
                    <a:pt x="4112" y="1484"/>
                  </a:lnTo>
                  <a:lnTo>
                    <a:pt x="4147" y="1608"/>
                  </a:lnTo>
                  <a:lnTo>
                    <a:pt x="4175" y="1735"/>
                  </a:lnTo>
                  <a:lnTo>
                    <a:pt x="4195" y="1866"/>
                  </a:lnTo>
                  <a:lnTo>
                    <a:pt x="4207" y="1998"/>
                  </a:lnTo>
                  <a:lnTo>
                    <a:pt x="4211" y="2132"/>
                  </a:lnTo>
                  <a:lnTo>
                    <a:pt x="4207" y="2267"/>
                  </a:lnTo>
                  <a:lnTo>
                    <a:pt x="4195" y="2399"/>
                  </a:lnTo>
                  <a:lnTo>
                    <a:pt x="4175" y="2530"/>
                  </a:lnTo>
                  <a:lnTo>
                    <a:pt x="4147" y="2656"/>
                  </a:lnTo>
                  <a:lnTo>
                    <a:pt x="4112" y="2780"/>
                  </a:lnTo>
                  <a:lnTo>
                    <a:pt x="4070" y="2902"/>
                  </a:lnTo>
                  <a:lnTo>
                    <a:pt x="4020" y="3019"/>
                  </a:lnTo>
                  <a:lnTo>
                    <a:pt x="3964" y="3134"/>
                  </a:lnTo>
                  <a:lnTo>
                    <a:pt x="3902" y="3243"/>
                  </a:lnTo>
                  <a:lnTo>
                    <a:pt x="3834" y="3350"/>
                  </a:lnTo>
                  <a:lnTo>
                    <a:pt x="3759" y="3451"/>
                  </a:lnTo>
                  <a:lnTo>
                    <a:pt x="3679" y="3547"/>
                  </a:lnTo>
                  <a:lnTo>
                    <a:pt x="3594" y="3639"/>
                  </a:lnTo>
                  <a:lnTo>
                    <a:pt x="3503" y="3726"/>
                  </a:lnTo>
                  <a:lnTo>
                    <a:pt x="3407" y="3806"/>
                  </a:lnTo>
                  <a:lnTo>
                    <a:pt x="3307" y="3882"/>
                  </a:lnTo>
                  <a:lnTo>
                    <a:pt x="3203" y="3951"/>
                  </a:lnTo>
                  <a:lnTo>
                    <a:pt x="3095" y="4014"/>
                  </a:lnTo>
                  <a:lnTo>
                    <a:pt x="2982" y="4070"/>
                  </a:lnTo>
                  <a:lnTo>
                    <a:pt x="2866" y="4120"/>
                  </a:lnTo>
                  <a:lnTo>
                    <a:pt x="2746" y="4163"/>
                  </a:lnTo>
                  <a:lnTo>
                    <a:pt x="2624" y="4199"/>
                  </a:lnTo>
                  <a:lnTo>
                    <a:pt x="2497" y="4227"/>
                  </a:lnTo>
                  <a:lnTo>
                    <a:pt x="2369" y="4247"/>
                  </a:lnTo>
                  <a:lnTo>
                    <a:pt x="2239" y="4259"/>
                  </a:lnTo>
                  <a:lnTo>
                    <a:pt x="2106" y="4264"/>
                  </a:lnTo>
                  <a:lnTo>
                    <a:pt x="1973" y="4259"/>
                  </a:lnTo>
                  <a:lnTo>
                    <a:pt x="1841" y="4247"/>
                  </a:lnTo>
                  <a:lnTo>
                    <a:pt x="1713" y="4227"/>
                  </a:lnTo>
                  <a:lnTo>
                    <a:pt x="1588" y="4199"/>
                  </a:lnTo>
                  <a:lnTo>
                    <a:pt x="1464" y="4163"/>
                  </a:lnTo>
                  <a:lnTo>
                    <a:pt x="1346" y="4120"/>
                  </a:lnTo>
                  <a:lnTo>
                    <a:pt x="1229" y="4070"/>
                  </a:lnTo>
                  <a:lnTo>
                    <a:pt x="1117" y="4014"/>
                  </a:lnTo>
                  <a:lnTo>
                    <a:pt x="1007" y="3951"/>
                  </a:lnTo>
                  <a:lnTo>
                    <a:pt x="903" y="3882"/>
                  </a:lnTo>
                  <a:lnTo>
                    <a:pt x="803" y="3806"/>
                  </a:lnTo>
                  <a:lnTo>
                    <a:pt x="708" y="3726"/>
                  </a:lnTo>
                  <a:lnTo>
                    <a:pt x="617" y="3639"/>
                  </a:lnTo>
                  <a:lnTo>
                    <a:pt x="532" y="3547"/>
                  </a:lnTo>
                  <a:lnTo>
                    <a:pt x="451" y="3451"/>
                  </a:lnTo>
                  <a:lnTo>
                    <a:pt x="378" y="3350"/>
                  </a:lnTo>
                  <a:lnTo>
                    <a:pt x="309" y="3243"/>
                  </a:lnTo>
                  <a:lnTo>
                    <a:pt x="247" y="3134"/>
                  </a:lnTo>
                  <a:lnTo>
                    <a:pt x="191" y="3019"/>
                  </a:lnTo>
                  <a:lnTo>
                    <a:pt x="142" y="2902"/>
                  </a:lnTo>
                  <a:lnTo>
                    <a:pt x="100" y="2780"/>
                  </a:lnTo>
                  <a:lnTo>
                    <a:pt x="64" y="2656"/>
                  </a:lnTo>
                  <a:lnTo>
                    <a:pt x="37" y="2530"/>
                  </a:lnTo>
                  <a:lnTo>
                    <a:pt x="17" y="2399"/>
                  </a:lnTo>
                  <a:lnTo>
                    <a:pt x="4" y="2267"/>
                  </a:lnTo>
                  <a:lnTo>
                    <a:pt x="0" y="2132"/>
                  </a:lnTo>
                  <a:lnTo>
                    <a:pt x="4" y="1998"/>
                  </a:lnTo>
                  <a:lnTo>
                    <a:pt x="17" y="1866"/>
                  </a:lnTo>
                  <a:lnTo>
                    <a:pt x="37" y="1735"/>
                  </a:lnTo>
                  <a:lnTo>
                    <a:pt x="64" y="1608"/>
                  </a:lnTo>
                  <a:lnTo>
                    <a:pt x="100" y="1484"/>
                  </a:lnTo>
                  <a:lnTo>
                    <a:pt x="142" y="1363"/>
                  </a:lnTo>
                  <a:lnTo>
                    <a:pt x="191" y="1246"/>
                  </a:lnTo>
                  <a:lnTo>
                    <a:pt x="247" y="1131"/>
                  </a:lnTo>
                  <a:lnTo>
                    <a:pt x="309" y="1022"/>
                  </a:lnTo>
                  <a:lnTo>
                    <a:pt x="378" y="915"/>
                  </a:lnTo>
                  <a:lnTo>
                    <a:pt x="451" y="814"/>
                  </a:lnTo>
                  <a:lnTo>
                    <a:pt x="532" y="718"/>
                  </a:lnTo>
                  <a:lnTo>
                    <a:pt x="617" y="626"/>
                  </a:lnTo>
                  <a:lnTo>
                    <a:pt x="708" y="539"/>
                  </a:lnTo>
                  <a:lnTo>
                    <a:pt x="803" y="459"/>
                  </a:lnTo>
                  <a:lnTo>
                    <a:pt x="903" y="383"/>
                  </a:lnTo>
                  <a:lnTo>
                    <a:pt x="1007" y="314"/>
                  </a:lnTo>
                  <a:lnTo>
                    <a:pt x="1117" y="251"/>
                  </a:lnTo>
                  <a:lnTo>
                    <a:pt x="1229" y="195"/>
                  </a:lnTo>
                  <a:lnTo>
                    <a:pt x="1346" y="144"/>
                  </a:lnTo>
                  <a:lnTo>
                    <a:pt x="1464" y="102"/>
                  </a:lnTo>
                  <a:lnTo>
                    <a:pt x="1588" y="66"/>
                  </a:lnTo>
                  <a:lnTo>
                    <a:pt x="1713" y="38"/>
                  </a:lnTo>
                  <a:lnTo>
                    <a:pt x="1841" y="18"/>
                  </a:lnTo>
                  <a:lnTo>
                    <a:pt x="1973" y="6"/>
                  </a:lnTo>
                  <a:lnTo>
                    <a:pt x="21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965" name="Group 1254"/>
          <p:cNvGrpSpPr>
            <a:grpSpLocks noChangeAspect="1"/>
          </p:cNvGrpSpPr>
          <p:nvPr/>
        </p:nvGrpSpPr>
        <p:grpSpPr bwMode="auto">
          <a:xfrm>
            <a:off x="2610990" y="6007914"/>
            <a:ext cx="267897" cy="265782"/>
            <a:chOff x="3311" y="3798"/>
            <a:chExt cx="760" cy="754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968" name="Freeform 1256"/>
            <p:cNvSpPr>
              <a:spLocks/>
            </p:cNvSpPr>
            <p:nvPr/>
          </p:nvSpPr>
          <p:spPr bwMode="auto">
            <a:xfrm>
              <a:off x="3652" y="3874"/>
              <a:ext cx="419" cy="667"/>
            </a:xfrm>
            <a:custGeom>
              <a:avLst/>
              <a:gdLst>
                <a:gd name="T0" fmla="*/ 788 w 2091"/>
                <a:gd name="T1" fmla="*/ 34 h 3334"/>
                <a:gd name="T2" fmla="*/ 986 w 2091"/>
                <a:gd name="T3" fmla="*/ 288 h 3334"/>
                <a:gd name="T4" fmla="*/ 1263 w 2091"/>
                <a:gd name="T5" fmla="*/ 616 h 3334"/>
                <a:gd name="T6" fmla="*/ 1409 w 2091"/>
                <a:gd name="T7" fmla="*/ 500 h 3334"/>
                <a:gd name="T8" fmla="*/ 1769 w 2091"/>
                <a:gd name="T9" fmla="*/ 455 h 3334"/>
                <a:gd name="T10" fmla="*/ 1880 w 2091"/>
                <a:gd name="T11" fmla="*/ 643 h 3334"/>
                <a:gd name="T12" fmla="*/ 1971 w 2091"/>
                <a:gd name="T13" fmla="*/ 843 h 3334"/>
                <a:gd name="T14" fmla="*/ 2036 w 2091"/>
                <a:gd name="T15" fmla="*/ 1054 h 3334"/>
                <a:gd name="T16" fmla="*/ 2077 w 2091"/>
                <a:gd name="T17" fmla="*/ 1275 h 3334"/>
                <a:gd name="T18" fmla="*/ 2091 w 2091"/>
                <a:gd name="T19" fmla="*/ 1504 h 3334"/>
                <a:gd name="T20" fmla="*/ 2076 w 2091"/>
                <a:gd name="T21" fmla="*/ 1742 h 3334"/>
                <a:gd name="T22" fmla="*/ 2032 w 2091"/>
                <a:gd name="T23" fmla="*/ 1972 h 3334"/>
                <a:gd name="T24" fmla="*/ 1961 w 2091"/>
                <a:gd name="T25" fmla="*/ 2190 h 3334"/>
                <a:gd name="T26" fmla="*/ 1864 w 2091"/>
                <a:gd name="T27" fmla="*/ 2396 h 3334"/>
                <a:gd name="T28" fmla="*/ 1746 w 2091"/>
                <a:gd name="T29" fmla="*/ 2588 h 3334"/>
                <a:gd name="T30" fmla="*/ 1603 w 2091"/>
                <a:gd name="T31" fmla="*/ 2763 h 3334"/>
                <a:gd name="T32" fmla="*/ 1442 w 2091"/>
                <a:gd name="T33" fmla="*/ 2920 h 3334"/>
                <a:gd name="T34" fmla="*/ 1263 w 2091"/>
                <a:gd name="T35" fmla="*/ 3058 h 3334"/>
                <a:gd name="T36" fmla="*/ 1069 w 2091"/>
                <a:gd name="T37" fmla="*/ 3175 h 3334"/>
                <a:gd name="T38" fmla="*/ 859 w 2091"/>
                <a:gd name="T39" fmla="*/ 3267 h 3334"/>
                <a:gd name="T40" fmla="*/ 637 w 2091"/>
                <a:gd name="T41" fmla="*/ 3334 h 3334"/>
                <a:gd name="T42" fmla="*/ 998 w 2091"/>
                <a:gd name="T43" fmla="*/ 2993 h 3334"/>
                <a:gd name="T44" fmla="*/ 1309 w 2091"/>
                <a:gd name="T45" fmla="*/ 2658 h 3334"/>
                <a:gd name="T46" fmla="*/ 1193 w 2091"/>
                <a:gd name="T47" fmla="*/ 2061 h 3334"/>
                <a:gd name="T48" fmla="*/ 920 w 2091"/>
                <a:gd name="T49" fmla="*/ 1856 h 3334"/>
                <a:gd name="T50" fmla="*/ 544 w 2091"/>
                <a:gd name="T51" fmla="*/ 1775 h 3334"/>
                <a:gd name="T52" fmla="*/ 298 w 2091"/>
                <a:gd name="T53" fmla="*/ 1714 h 3334"/>
                <a:gd name="T54" fmla="*/ 214 w 2091"/>
                <a:gd name="T55" fmla="*/ 1548 h 3334"/>
                <a:gd name="T56" fmla="*/ 36 w 2091"/>
                <a:gd name="T57" fmla="*/ 1626 h 3334"/>
                <a:gd name="T58" fmla="*/ 147 w 2091"/>
                <a:gd name="T59" fmla="*/ 1402 h 3334"/>
                <a:gd name="T60" fmla="*/ 380 w 2091"/>
                <a:gd name="T61" fmla="*/ 1471 h 3334"/>
                <a:gd name="T62" fmla="*/ 637 w 2091"/>
                <a:gd name="T63" fmla="*/ 1082 h 3334"/>
                <a:gd name="T64" fmla="*/ 1134 w 2091"/>
                <a:gd name="T65" fmla="*/ 947 h 3334"/>
                <a:gd name="T66" fmla="*/ 924 w 2091"/>
                <a:gd name="T67" fmla="*/ 630 h 3334"/>
                <a:gd name="T68" fmla="*/ 714 w 2091"/>
                <a:gd name="T69" fmla="*/ 461 h 3334"/>
                <a:gd name="T70" fmla="*/ 470 w 2091"/>
                <a:gd name="T71" fmla="*/ 392 h 3334"/>
                <a:gd name="T72" fmla="*/ 233 w 2091"/>
                <a:gd name="T73" fmla="*/ 551 h 3334"/>
                <a:gd name="T74" fmla="*/ 372 w 2091"/>
                <a:gd name="T75" fmla="*/ 392 h 3334"/>
                <a:gd name="T76" fmla="*/ 578 w 2091"/>
                <a:gd name="T77" fmla="*/ 234 h 3334"/>
                <a:gd name="T78" fmla="*/ 692 w 2091"/>
                <a:gd name="T79" fmla="*/ 376 h 3334"/>
                <a:gd name="T80" fmla="*/ 866 w 2091"/>
                <a:gd name="T81" fmla="*/ 349 h 3334"/>
                <a:gd name="T82" fmla="*/ 605 w 2091"/>
                <a:gd name="T83" fmla="*/ 81 h 3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91" h="3334">
                  <a:moveTo>
                    <a:pt x="610" y="0"/>
                  </a:moveTo>
                  <a:lnTo>
                    <a:pt x="788" y="34"/>
                  </a:lnTo>
                  <a:lnTo>
                    <a:pt x="939" y="169"/>
                  </a:lnTo>
                  <a:lnTo>
                    <a:pt x="986" y="288"/>
                  </a:lnTo>
                  <a:lnTo>
                    <a:pt x="1022" y="400"/>
                  </a:lnTo>
                  <a:lnTo>
                    <a:pt x="1263" y="616"/>
                  </a:lnTo>
                  <a:lnTo>
                    <a:pt x="1325" y="635"/>
                  </a:lnTo>
                  <a:lnTo>
                    <a:pt x="1409" y="500"/>
                  </a:lnTo>
                  <a:lnTo>
                    <a:pt x="1712" y="473"/>
                  </a:lnTo>
                  <a:lnTo>
                    <a:pt x="1769" y="455"/>
                  </a:lnTo>
                  <a:lnTo>
                    <a:pt x="1827" y="547"/>
                  </a:lnTo>
                  <a:lnTo>
                    <a:pt x="1880" y="643"/>
                  </a:lnTo>
                  <a:lnTo>
                    <a:pt x="1929" y="741"/>
                  </a:lnTo>
                  <a:lnTo>
                    <a:pt x="1971" y="843"/>
                  </a:lnTo>
                  <a:lnTo>
                    <a:pt x="2007" y="947"/>
                  </a:lnTo>
                  <a:lnTo>
                    <a:pt x="2036" y="1054"/>
                  </a:lnTo>
                  <a:lnTo>
                    <a:pt x="2060" y="1163"/>
                  </a:lnTo>
                  <a:lnTo>
                    <a:pt x="2077" y="1275"/>
                  </a:lnTo>
                  <a:lnTo>
                    <a:pt x="2088" y="1389"/>
                  </a:lnTo>
                  <a:lnTo>
                    <a:pt x="2091" y="1504"/>
                  </a:lnTo>
                  <a:lnTo>
                    <a:pt x="2087" y="1624"/>
                  </a:lnTo>
                  <a:lnTo>
                    <a:pt x="2076" y="1742"/>
                  </a:lnTo>
                  <a:lnTo>
                    <a:pt x="2057" y="1859"/>
                  </a:lnTo>
                  <a:lnTo>
                    <a:pt x="2032" y="1972"/>
                  </a:lnTo>
                  <a:lnTo>
                    <a:pt x="2000" y="2082"/>
                  </a:lnTo>
                  <a:lnTo>
                    <a:pt x="1961" y="2190"/>
                  </a:lnTo>
                  <a:lnTo>
                    <a:pt x="1916" y="2295"/>
                  </a:lnTo>
                  <a:lnTo>
                    <a:pt x="1864" y="2396"/>
                  </a:lnTo>
                  <a:lnTo>
                    <a:pt x="1807" y="2493"/>
                  </a:lnTo>
                  <a:lnTo>
                    <a:pt x="1746" y="2588"/>
                  </a:lnTo>
                  <a:lnTo>
                    <a:pt x="1676" y="2677"/>
                  </a:lnTo>
                  <a:lnTo>
                    <a:pt x="1603" y="2763"/>
                  </a:lnTo>
                  <a:lnTo>
                    <a:pt x="1525" y="2844"/>
                  </a:lnTo>
                  <a:lnTo>
                    <a:pt x="1442" y="2920"/>
                  </a:lnTo>
                  <a:lnTo>
                    <a:pt x="1355" y="2992"/>
                  </a:lnTo>
                  <a:lnTo>
                    <a:pt x="1263" y="3058"/>
                  </a:lnTo>
                  <a:lnTo>
                    <a:pt x="1168" y="3119"/>
                  </a:lnTo>
                  <a:lnTo>
                    <a:pt x="1069" y="3175"/>
                  </a:lnTo>
                  <a:lnTo>
                    <a:pt x="965" y="3224"/>
                  </a:lnTo>
                  <a:lnTo>
                    <a:pt x="859" y="3267"/>
                  </a:lnTo>
                  <a:lnTo>
                    <a:pt x="750" y="3305"/>
                  </a:lnTo>
                  <a:lnTo>
                    <a:pt x="637" y="3334"/>
                  </a:lnTo>
                  <a:lnTo>
                    <a:pt x="672" y="3210"/>
                  </a:lnTo>
                  <a:lnTo>
                    <a:pt x="998" y="2993"/>
                  </a:lnTo>
                  <a:lnTo>
                    <a:pt x="1084" y="2762"/>
                  </a:lnTo>
                  <a:lnTo>
                    <a:pt x="1309" y="2658"/>
                  </a:lnTo>
                  <a:lnTo>
                    <a:pt x="1523" y="2254"/>
                  </a:lnTo>
                  <a:lnTo>
                    <a:pt x="1193" y="2061"/>
                  </a:lnTo>
                  <a:lnTo>
                    <a:pt x="1022" y="1869"/>
                  </a:lnTo>
                  <a:lnTo>
                    <a:pt x="920" y="1856"/>
                  </a:lnTo>
                  <a:lnTo>
                    <a:pt x="719" y="1802"/>
                  </a:lnTo>
                  <a:lnTo>
                    <a:pt x="544" y="1775"/>
                  </a:lnTo>
                  <a:lnTo>
                    <a:pt x="392" y="1818"/>
                  </a:lnTo>
                  <a:lnTo>
                    <a:pt x="298" y="1714"/>
                  </a:lnTo>
                  <a:lnTo>
                    <a:pt x="205" y="1687"/>
                  </a:lnTo>
                  <a:lnTo>
                    <a:pt x="214" y="1548"/>
                  </a:lnTo>
                  <a:lnTo>
                    <a:pt x="102" y="1552"/>
                  </a:lnTo>
                  <a:lnTo>
                    <a:pt x="36" y="1626"/>
                  </a:lnTo>
                  <a:lnTo>
                    <a:pt x="0" y="1471"/>
                  </a:lnTo>
                  <a:lnTo>
                    <a:pt x="147" y="1402"/>
                  </a:lnTo>
                  <a:lnTo>
                    <a:pt x="298" y="1471"/>
                  </a:lnTo>
                  <a:lnTo>
                    <a:pt x="380" y="1471"/>
                  </a:lnTo>
                  <a:lnTo>
                    <a:pt x="410" y="1352"/>
                  </a:lnTo>
                  <a:lnTo>
                    <a:pt x="637" y="1082"/>
                  </a:lnTo>
                  <a:lnTo>
                    <a:pt x="951" y="924"/>
                  </a:lnTo>
                  <a:lnTo>
                    <a:pt x="1134" y="947"/>
                  </a:lnTo>
                  <a:lnTo>
                    <a:pt x="1151" y="859"/>
                  </a:lnTo>
                  <a:lnTo>
                    <a:pt x="924" y="630"/>
                  </a:lnTo>
                  <a:lnTo>
                    <a:pt x="839" y="461"/>
                  </a:lnTo>
                  <a:lnTo>
                    <a:pt x="714" y="461"/>
                  </a:lnTo>
                  <a:lnTo>
                    <a:pt x="637" y="417"/>
                  </a:lnTo>
                  <a:lnTo>
                    <a:pt x="470" y="392"/>
                  </a:lnTo>
                  <a:lnTo>
                    <a:pt x="436" y="590"/>
                  </a:lnTo>
                  <a:lnTo>
                    <a:pt x="233" y="551"/>
                  </a:lnTo>
                  <a:lnTo>
                    <a:pt x="217" y="427"/>
                  </a:lnTo>
                  <a:lnTo>
                    <a:pt x="372" y="392"/>
                  </a:lnTo>
                  <a:lnTo>
                    <a:pt x="424" y="171"/>
                  </a:lnTo>
                  <a:lnTo>
                    <a:pt x="578" y="234"/>
                  </a:lnTo>
                  <a:lnTo>
                    <a:pt x="574" y="328"/>
                  </a:lnTo>
                  <a:lnTo>
                    <a:pt x="692" y="376"/>
                  </a:lnTo>
                  <a:lnTo>
                    <a:pt x="770" y="400"/>
                  </a:lnTo>
                  <a:lnTo>
                    <a:pt x="866" y="349"/>
                  </a:lnTo>
                  <a:lnTo>
                    <a:pt x="781" y="250"/>
                  </a:lnTo>
                  <a:lnTo>
                    <a:pt x="605" y="81"/>
                  </a:lnTo>
                  <a:lnTo>
                    <a:pt x="6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9" name="Freeform 1257"/>
            <p:cNvSpPr>
              <a:spLocks/>
            </p:cNvSpPr>
            <p:nvPr/>
          </p:nvSpPr>
          <p:spPr bwMode="auto">
            <a:xfrm>
              <a:off x="3311" y="3979"/>
              <a:ext cx="441" cy="573"/>
            </a:xfrm>
            <a:custGeom>
              <a:avLst/>
              <a:gdLst>
                <a:gd name="T0" fmla="*/ 261 w 2205"/>
                <a:gd name="T1" fmla="*/ 106 h 2865"/>
                <a:gd name="T2" fmla="*/ 581 w 2205"/>
                <a:gd name="T3" fmla="*/ 176 h 2865"/>
                <a:gd name="T4" fmla="*/ 1098 w 2205"/>
                <a:gd name="T5" fmla="*/ 443 h 2865"/>
                <a:gd name="T6" fmla="*/ 1370 w 2205"/>
                <a:gd name="T7" fmla="*/ 1109 h 2865"/>
                <a:gd name="T8" fmla="*/ 1416 w 2205"/>
                <a:gd name="T9" fmla="*/ 980 h 2865"/>
                <a:gd name="T10" fmla="*/ 1837 w 2205"/>
                <a:gd name="T11" fmla="*/ 1269 h 2865"/>
                <a:gd name="T12" fmla="*/ 2106 w 2205"/>
                <a:gd name="T13" fmla="*/ 1448 h 2865"/>
                <a:gd name="T14" fmla="*/ 2118 w 2205"/>
                <a:gd name="T15" fmla="*/ 1964 h 2865"/>
                <a:gd name="T16" fmla="*/ 2121 w 2205"/>
                <a:gd name="T17" fmla="*/ 1978 h 2865"/>
                <a:gd name="T18" fmla="*/ 2131 w 2205"/>
                <a:gd name="T19" fmla="*/ 2011 h 2865"/>
                <a:gd name="T20" fmla="*/ 2146 w 2205"/>
                <a:gd name="T21" fmla="*/ 2058 h 2865"/>
                <a:gd name="T22" fmla="*/ 2162 w 2205"/>
                <a:gd name="T23" fmla="*/ 2113 h 2865"/>
                <a:gd name="T24" fmla="*/ 2177 w 2205"/>
                <a:gd name="T25" fmla="*/ 2168 h 2865"/>
                <a:gd name="T26" fmla="*/ 2192 w 2205"/>
                <a:gd name="T27" fmla="*/ 2217 h 2865"/>
                <a:gd name="T28" fmla="*/ 2202 w 2205"/>
                <a:gd name="T29" fmla="*/ 2253 h 2865"/>
                <a:gd name="T30" fmla="*/ 2205 w 2205"/>
                <a:gd name="T31" fmla="*/ 2270 h 2865"/>
                <a:gd name="T32" fmla="*/ 2202 w 2205"/>
                <a:gd name="T33" fmla="*/ 2286 h 2865"/>
                <a:gd name="T34" fmla="*/ 2193 w 2205"/>
                <a:gd name="T35" fmla="*/ 2323 h 2865"/>
                <a:gd name="T36" fmla="*/ 2181 w 2205"/>
                <a:gd name="T37" fmla="*/ 2374 h 2865"/>
                <a:gd name="T38" fmla="*/ 2166 w 2205"/>
                <a:gd name="T39" fmla="*/ 2433 h 2865"/>
                <a:gd name="T40" fmla="*/ 2150 w 2205"/>
                <a:gd name="T41" fmla="*/ 2495 h 2865"/>
                <a:gd name="T42" fmla="*/ 2136 w 2205"/>
                <a:gd name="T43" fmla="*/ 2549 h 2865"/>
                <a:gd name="T44" fmla="*/ 2125 w 2205"/>
                <a:gd name="T45" fmla="*/ 2592 h 2865"/>
                <a:gd name="T46" fmla="*/ 2119 w 2205"/>
                <a:gd name="T47" fmla="*/ 2616 h 2865"/>
                <a:gd name="T48" fmla="*/ 2137 w 2205"/>
                <a:gd name="T49" fmla="*/ 2848 h 2865"/>
                <a:gd name="T50" fmla="*/ 1979 w 2205"/>
                <a:gd name="T51" fmla="*/ 2863 h 2865"/>
                <a:gd name="T52" fmla="*/ 1779 w 2205"/>
                <a:gd name="T53" fmla="*/ 2862 h 2865"/>
                <a:gd name="T54" fmla="*/ 1545 w 2205"/>
                <a:gd name="T55" fmla="*/ 2832 h 2865"/>
                <a:gd name="T56" fmla="*/ 1321 w 2205"/>
                <a:gd name="T57" fmla="*/ 2776 h 2865"/>
                <a:gd name="T58" fmla="*/ 1108 w 2205"/>
                <a:gd name="T59" fmla="*/ 2693 h 2865"/>
                <a:gd name="T60" fmla="*/ 909 w 2205"/>
                <a:gd name="T61" fmla="*/ 2588 h 2865"/>
                <a:gd name="T62" fmla="*/ 723 w 2205"/>
                <a:gd name="T63" fmla="*/ 2460 h 2865"/>
                <a:gd name="T64" fmla="*/ 556 w 2205"/>
                <a:gd name="T65" fmla="*/ 2313 h 2865"/>
                <a:gd name="T66" fmla="*/ 407 w 2205"/>
                <a:gd name="T67" fmla="*/ 2146 h 2865"/>
                <a:gd name="T68" fmla="*/ 278 w 2205"/>
                <a:gd name="T69" fmla="*/ 1963 h 2865"/>
                <a:gd name="T70" fmla="*/ 172 w 2205"/>
                <a:gd name="T71" fmla="*/ 1766 h 2865"/>
                <a:gd name="T72" fmla="*/ 90 w 2205"/>
                <a:gd name="T73" fmla="*/ 1555 h 2865"/>
                <a:gd name="T74" fmla="*/ 33 w 2205"/>
                <a:gd name="T75" fmla="*/ 1331 h 2865"/>
                <a:gd name="T76" fmla="*/ 3 w 2205"/>
                <a:gd name="T77" fmla="*/ 1099 h 2865"/>
                <a:gd name="T78" fmla="*/ 3 w 2205"/>
                <a:gd name="T79" fmla="*/ 865 h 2865"/>
                <a:gd name="T80" fmla="*/ 31 w 2205"/>
                <a:gd name="T81" fmla="*/ 641 h 2865"/>
                <a:gd name="T82" fmla="*/ 84 w 2205"/>
                <a:gd name="T83" fmla="*/ 427 h 2865"/>
                <a:gd name="T84" fmla="*/ 162 w 2205"/>
                <a:gd name="T85" fmla="*/ 223 h 2865"/>
                <a:gd name="T86" fmla="*/ 261 w 2205"/>
                <a:gd name="T87" fmla="*/ 30 h 2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05" h="2865">
                  <a:moveTo>
                    <a:pt x="397" y="0"/>
                  </a:moveTo>
                  <a:lnTo>
                    <a:pt x="261" y="106"/>
                  </a:lnTo>
                  <a:lnTo>
                    <a:pt x="368" y="176"/>
                  </a:lnTo>
                  <a:lnTo>
                    <a:pt x="581" y="176"/>
                  </a:lnTo>
                  <a:lnTo>
                    <a:pt x="898" y="120"/>
                  </a:lnTo>
                  <a:lnTo>
                    <a:pt x="1098" y="443"/>
                  </a:lnTo>
                  <a:lnTo>
                    <a:pt x="1098" y="743"/>
                  </a:lnTo>
                  <a:lnTo>
                    <a:pt x="1370" y="1109"/>
                  </a:lnTo>
                  <a:lnTo>
                    <a:pt x="1416" y="1109"/>
                  </a:lnTo>
                  <a:lnTo>
                    <a:pt x="1416" y="980"/>
                  </a:lnTo>
                  <a:lnTo>
                    <a:pt x="1521" y="1199"/>
                  </a:lnTo>
                  <a:lnTo>
                    <a:pt x="1837" y="1269"/>
                  </a:lnTo>
                  <a:lnTo>
                    <a:pt x="1979" y="1410"/>
                  </a:lnTo>
                  <a:lnTo>
                    <a:pt x="2106" y="1448"/>
                  </a:lnTo>
                  <a:lnTo>
                    <a:pt x="1979" y="1710"/>
                  </a:lnTo>
                  <a:lnTo>
                    <a:pt x="2118" y="1964"/>
                  </a:lnTo>
                  <a:lnTo>
                    <a:pt x="2119" y="1968"/>
                  </a:lnTo>
                  <a:lnTo>
                    <a:pt x="2121" y="1978"/>
                  </a:lnTo>
                  <a:lnTo>
                    <a:pt x="2126" y="1993"/>
                  </a:lnTo>
                  <a:lnTo>
                    <a:pt x="2131" y="2011"/>
                  </a:lnTo>
                  <a:lnTo>
                    <a:pt x="2139" y="2033"/>
                  </a:lnTo>
                  <a:lnTo>
                    <a:pt x="2146" y="2058"/>
                  </a:lnTo>
                  <a:lnTo>
                    <a:pt x="2153" y="2085"/>
                  </a:lnTo>
                  <a:lnTo>
                    <a:pt x="2162" y="2113"/>
                  </a:lnTo>
                  <a:lnTo>
                    <a:pt x="2169" y="2141"/>
                  </a:lnTo>
                  <a:lnTo>
                    <a:pt x="2177" y="2168"/>
                  </a:lnTo>
                  <a:lnTo>
                    <a:pt x="2184" y="2194"/>
                  </a:lnTo>
                  <a:lnTo>
                    <a:pt x="2192" y="2217"/>
                  </a:lnTo>
                  <a:lnTo>
                    <a:pt x="2197" y="2237"/>
                  </a:lnTo>
                  <a:lnTo>
                    <a:pt x="2202" y="2253"/>
                  </a:lnTo>
                  <a:lnTo>
                    <a:pt x="2204" y="2264"/>
                  </a:lnTo>
                  <a:lnTo>
                    <a:pt x="2205" y="2270"/>
                  </a:lnTo>
                  <a:lnTo>
                    <a:pt x="2204" y="2275"/>
                  </a:lnTo>
                  <a:lnTo>
                    <a:pt x="2202" y="2286"/>
                  </a:lnTo>
                  <a:lnTo>
                    <a:pt x="2198" y="2302"/>
                  </a:lnTo>
                  <a:lnTo>
                    <a:pt x="2193" y="2323"/>
                  </a:lnTo>
                  <a:lnTo>
                    <a:pt x="2187" y="2347"/>
                  </a:lnTo>
                  <a:lnTo>
                    <a:pt x="2181" y="2374"/>
                  </a:lnTo>
                  <a:lnTo>
                    <a:pt x="2173" y="2404"/>
                  </a:lnTo>
                  <a:lnTo>
                    <a:pt x="2166" y="2433"/>
                  </a:lnTo>
                  <a:lnTo>
                    <a:pt x="2157" y="2464"/>
                  </a:lnTo>
                  <a:lnTo>
                    <a:pt x="2150" y="2495"/>
                  </a:lnTo>
                  <a:lnTo>
                    <a:pt x="2142" y="2523"/>
                  </a:lnTo>
                  <a:lnTo>
                    <a:pt x="2136" y="2549"/>
                  </a:lnTo>
                  <a:lnTo>
                    <a:pt x="2130" y="2572"/>
                  </a:lnTo>
                  <a:lnTo>
                    <a:pt x="2125" y="2592"/>
                  </a:lnTo>
                  <a:lnTo>
                    <a:pt x="2121" y="2608"/>
                  </a:lnTo>
                  <a:lnTo>
                    <a:pt x="2119" y="2616"/>
                  </a:lnTo>
                  <a:lnTo>
                    <a:pt x="2118" y="2620"/>
                  </a:lnTo>
                  <a:lnTo>
                    <a:pt x="2137" y="2848"/>
                  </a:lnTo>
                  <a:lnTo>
                    <a:pt x="2059" y="2857"/>
                  </a:lnTo>
                  <a:lnTo>
                    <a:pt x="1979" y="2863"/>
                  </a:lnTo>
                  <a:lnTo>
                    <a:pt x="1899" y="2865"/>
                  </a:lnTo>
                  <a:lnTo>
                    <a:pt x="1779" y="2862"/>
                  </a:lnTo>
                  <a:lnTo>
                    <a:pt x="1661" y="2851"/>
                  </a:lnTo>
                  <a:lnTo>
                    <a:pt x="1545" y="2832"/>
                  </a:lnTo>
                  <a:lnTo>
                    <a:pt x="1431" y="2808"/>
                  </a:lnTo>
                  <a:lnTo>
                    <a:pt x="1321" y="2776"/>
                  </a:lnTo>
                  <a:lnTo>
                    <a:pt x="1213" y="2738"/>
                  </a:lnTo>
                  <a:lnTo>
                    <a:pt x="1108" y="2693"/>
                  </a:lnTo>
                  <a:lnTo>
                    <a:pt x="1007" y="2644"/>
                  </a:lnTo>
                  <a:lnTo>
                    <a:pt x="909" y="2588"/>
                  </a:lnTo>
                  <a:lnTo>
                    <a:pt x="814" y="2528"/>
                  </a:lnTo>
                  <a:lnTo>
                    <a:pt x="723" y="2460"/>
                  </a:lnTo>
                  <a:lnTo>
                    <a:pt x="638" y="2389"/>
                  </a:lnTo>
                  <a:lnTo>
                    <a:pt x="556" y="2313"/>
                  </a:lnTo>
                  <a:lnTo>
                    <a:pt x="480" y="2232"/>
                  </a:lnTo>
                  <a:lnTo>
                    <a:pt x="407" y="2146"/>
                  </a:lnTo>
                  <a:lnTo>
                    <a:pt x="340" y="2057"/>
                  </a:lnTo>
                  <a:lnTo>
                    <a:pt x="278" y="1963"/>
                  </a:lnTo>
                  <a:lnTo>
                    <a:pt x="222" y="1866"/>
                  </a:lnTo>
                  <a:lnTo>
                    <a:pt x="172" y="1766"/>
                  </a:lnTo>
                  <a:lnTo>
                    <a:pt x="127" y="1661"/>
                  </a:lnTo>
                  <a:lnTo>
                    <a:pt x="90" y="1555"/>
                  </a:lnTo>
                  <a:lnTo>
                    <a:pt x="58" y="1444"/>
                  </a:lnTo>
                  <a:lnTo>
                    <a:pt x="33" y="1331"/>
                  </a:lnTo>
                  <a:lnTo>
                    <a:pt x="15" y="1217"/>
                  </a:lnTo>
                  <a:lnTo>
                    <a:pt x="3" y="1099"/>
                  </a:lnTo>
                  <a:lnTo>
                    <a:pt x="0" y="980"/>
                  </a:lnTo>
                  <a:lnTo>
                    <a:pt x="3" y="865"/>
                  </a:lnTo>
                  <a:lnTo>
                    <a:pt x="13" y="752"/>
                  </a:lnTo>
                  <a:lnTo>
                    <a:pt x="31" y="641"/>
                  </a:lnTo>
                  <a:lnTo>
                    <a:pt x="54" y="533"/>
                  </a:lnTo>
                  <a:lnTo>
                    <a:pt x="84" y="427"/>
                  </a:lnTo>
                  <a:lnTo>
                    <a:pt x="120" y="324"/>
                  </a:lnTo>
                  <a:lnTo>
                    <a:pt x="162" y="223"/>
                  </a:lnTo>
                  <a:lnTo>
                    <a:pt x="209" y="125"/>
                  </a:lnTo>
                  <a:lnTo>
                    <a:pt x="261" y="3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0" name="Freeform 1258"/>
            <p:cNvSpPr>
              <a:spLocks noEditPoints="1"/>
            </p:cNvSpPr>
            <p:nvPr/>
          </p:nvSpPr>
          <p:spPr bwMode="auto">
            <a:xfrm>
              <a:off x="3398" y="3798"/>
              <a:ext cx="455" cy="137"/>
            </a:xfrm>
            <a:custGeom>
              <a:avLst/>
              <a:gdLst>
                <a:gd name="T0" fmla="*/ 971 w 2275"/>
                <a:gd name="T1" fmla="*/ 203 h 686"/>
                <a:gd name="T2" fmla="*/ 967 w 2275"/>
                <a:gd name="T3" fmla="*/ 210 h 686"/>
                <a:gd name="T4" fmla="*/ 959 w 2275"/>
                <a:gd name="T5" fmla="*/ 220 h 686"/>
                <a:gd name="T6" fmla="*/ 946 w 2275"/>
                <a:gd name="T7" fmla="*/ 231 h 686"/>
                <a:gd name="T8" fmla="*/ 933 w 2275"/>
                <a:gd name="T9" fmla="*/ 243 h 686"/>
                <a:gd name="T10" fmla="*/ 915 w 2275"/>
                <a:gd name="T11" fmla="*/ 255 h 686"/>
                <a:gd name="T12" fmla="*/ 899 w 2275"/>
                <a:gd name="T13" fmla="*/ 268 h 686"/>
                <a:gd name="T14" fmla="*/ 883 w 2275"/>
                <a:gd name="T15" fmla="*/ 279 h 686"/>
                <a:gd name="T16" fmla="*/ 868 w 2275"/>
                <a:gd name="T17" fmla="*/ 289 h 686"/>
                <a:gd name="T18" fmla="*/ 857 w 2275"/>
                <a:gd name="T19" fmla="*/ 296 h 686"/>
                <a:gd name="T20" fmla="*/ 850 w 2275"/>
                <a:gd name="T21" fmla="*/ 301 h 686"/>
                <a:gd name="T22" fmla="*/ 846 w 2275"/>
                <a:gd name="T23" fmla="*/ 303 h 686"/>
                <a:gd name="T24" fmla="*/ 971 w 2275"/>
                <a:gd name="T25" fmla="*/ 376 h 686"/>
                <a:gd name="T26" fmla="*/ 1230 w 2275"/>
                <a:gd name="T27" fmla="*/ 308 h 686"/>
                <a:gd name="T28" fmla="*/ 1169 w 2275"/>
                <a:gd name="T29" fmla="*/ 203 h 686"/>
                <a:gd name="T30" fmla="*/ 1056 w 2275"/>
                <a:gd name="T31" fmla="*/ 238 h 686"/>
                <a:gd name="T32" fmla="*/ 971 w 2275"/>
                <a:gd name="T33" fmla="*/ 203 h 686"/>
                <a:gd name="T34" fmla="*/ 1740 w 2275"/>
                <a:gd name="T35" fmla="*/ 81 h 686"/>
                <a:gd name="T36" fmla="*/ 1545 w 2275"/>
                <a:gd name="T37" fmla="*/ 188 h 686"/>
                <a:gd name="T38" fmla="*/ 1435 w 2275"/>
                <a:gd name="T39" fmla="*/ 257 h 686"/>
                <a:gd name="T40" fmla="*/ 1512 w 2275"/>
                <a:gd name="T41" fmla="*/ 307 h 686"/>
                <a:gd name="T42" fmla="*/ 1684 w 2275"/>
                <a:gd name="T43" fmla="*/ 289 h 686"/>
                <a:gd name="T44" fmla="*/ 1864 w 2275"/>
                <a:gd name="T45" fmla="*/ 154 h 686"/>
                <a:gd name="T46" fmla="*/ 1740 w 2275"/>
                <a:gd name="T47" fmla="*/ 81 h 686"/>
                <a:gd name="T48" fmla="*/ 1465 w 2275"/>
                <a:gd name="T49" fmla="*/ 0 h 686"/>
                <a:gd name="T50" fmla="*/ 1573 w 2275"/>
                <a:gd name="T51" fmla="*/ 3 h 686"/>
                <a:gd name="T52" fmla="*/ 1680 w 2275"/>
                <a:gd name="T53" fmla="*/ 12 h 686"/>
                <a:gd name="T54" fmla="*/ 1784 w 2275"/>
                <a:gd name="T55" fmla="*/ 27 h 686"/>
                <a:gd name="T56" fmla="*/ 1886 w 2275"/>
                <a:gd name="T57" fmla="*/ 48 h 686"/>
                <a:gd name="T58" fmla="*/ 1987 w 2275"/>
                <a:gd name="T59" fmla="*/ 74 h 686"/>
                <a:gd name="T60" fmla="*/ 2086 w 2275"/>
                <a:gd name="T61" fmla="*/ 104 h 686"/>
                <a:gd name="T62" fmla="*/ 2181 w 2275"/>
                <a:gd name="T63" fmla="*/ 140 h 686"/>
                <a:gd name="T64" fmla="*/ 2275 w 2275"/>
                <a:gd name="T65" fmla="*/ 181 h 686"/>
                <a:gd name="T66" fmla="*/ 2206 w 2275"/>
                <a:gd name="T67" fmla="*/ 192 h 686"/>
                <a:gd name="T68" fmla="*/ 2020 w 2275"/>
                <a:gd name="T69" fmla="*/ 163 h 686"/>
                <a:gd name="T70" fmla="*/ 1888 w 2275"/>
                <a:gd name="T71" fmla="*/ 250 h 686"/>
                <a:gd name="T72" fmla="*/ 1794 w 2275"/>
                <a:gd name="T73" fmla="*/ 354 h 686"/>
                <a:gd name="T74" fmla="*/ 1455 w 2275"/>
                <a:gd name="T75" fmla="*/ 384 h 686"/>
                <a:gd name="T76" fmla="*/ 1315 w 2275"/>
                <a:gd name="T77" fmla="*/ 362 h 686"/>
                <a:gd name="T78" fmla="*/ 1220 w 2275"/>
                <a:gd name="T79" fmla="*/ 511 h 686"/>
                <a:gd name="T80" fmla="*/ 940 w 2275"/>
                <a:gd name="T81" fmla="*/ 527 h 686"/>
                <a:gd name="T82" fmla="*/ 764 w 2275"/>
                <a:gd name="T83" fmla="*/ 476 h 686"/>
                <a:gd name="T84" fmla="*/ 610 w 2275"/>
                <a:gd name="T85" fmla="*/ 561 h 686"/>
                <a:gd name="T86" fmla="*/ 272 w 2275"/>
                <a:gd name="T87" fmla="*/ 608 h 686"/>
                <a:gd name="T88" fmla="*/ 1 w 2275"/>
                <a:gd name="T89" fmla="*/ 686 h 686"/>
                <a:gd name="T90" fmla="*/ 0 w 2275"/>
                <a:gd name="T91" fmla="*/ 686 h 686"/>
                <a:gd name="T92" fmla="*/ 73 w 2275"/>
                <a:gd name="T93" fmla="*/ 604 h 686"/>
                <a:gd name="T94" fmla="*/ 150 w 2275"/>
                <a:gd name="T95" fmla="*/ 527 h 686"/>
                <a:gd name="T96" fmla="*/ 230 w 2275"/>
                <a:gd name="T97" fmla="*/ 453 h 686"/>
                <a:gd name="T98" fmla="*/ 315 w 2275"/>
                <a:gd name="T99" fmla="*/ 385 h 686"/>
                <a:gd name="T100" fmla="*/ 404 w 2275"/>
                <a:gd name="T101" fmla="*/ 322 h 686"/>
                <a:gd name="T102" fmla="*/ 497 w 2275"/>
                <a:gd name="T103" fmla="*/ 264 h 686"/>
                <a:gd name="T104" fmla="*/ 592 w 2275"/>
                <a:gd name="T105" fmla="*/ 210 h 686"/>
                <a:gd name="T106" fmla="*/ 693 w 2275"/>
                <a:gd name="T107" fmla="*/ 162 h 686"/>
                <a:gd name="T108" fmla="*/ 795 w 2275"/>
                <a:gd name="T109" fmla="*/ 120 h 686"/>
                <a:gd name="T110" fmla="*/ 901 w 2275"/>
                <a:gd name="T111" fmla="*/ 85 h 686"/>
                <a:gd name="T112" fmla="*/ 1009 w 2275"/>
                <a:gd name="T113" fmla="*/ 55 h 686"/>
                <a:gd name="T114" fmla="*/ 1119 w 2275"/>
                <a:gd name="T115" fmla="*/ 31 h 686"/>
                <a:gd name="T116" fmla="*/ 1233 w 2275"/>
                <a:gd name="T117" fmla="*/ 14 h 686"/>
                <a:gd name="T118" fmla="*/ 1348 w 2275"/>
                <a:gd name="T119" fmla="*/ 4 h 686"/>
                <a:gd name="T120" fmla="*/ 1465 w 2275"/>
                <a:gd name="T121" fmla="*/ 0 h 6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75" h="686">
                  <a:moveTo>
                    <a:pt x="971" y="203"/>
                  </a:moveTo>
                  <a:lnTo>
                    <a:pt x="967" y="210"/>
                  </a:lnTo>
                  <a:lnTo>
                    <a:pt x="959" y="220"/>
                  </a:lnTo>
                  <a:lnTo>
                    <a:pt x="946" y="231"/>
                  </a:lnTo>
                  <a:lnTo>
                    <a:pt x="933" y="243"/>
                  </a:lnTo>
                  <a:lnTo>
                    <a:pt x="915" y="255"/>
                  </a:lnTo>
                  <a:lnTo>
                    <a:pt x="899" y="268"/>
                  </a:lnTo>
                  <a:lnTo>
                    <a:pt x="883" y="279"/>
                  </a:lnTo>
                  <a:lnTo>
                    <a:pt x="868" y="289"/>
                  </a:lnTo>
                  <a:lnTo>
                    <a:pt x="857" y="296"/>
                  </a:lnTo>
                  <a:lnTo>
                    <a:pt x="850" y="301"/>
                  </a:lnTo>
                  <a:lnTo>
                    <a:pt x="846" y="303"/>
                  </a:lnTo>
                  <a:lnTo>
                    <a:pt x="971" y="376"/>
                  </a:lnTo>
                  <a:lnTo>
                    <a:pt x="1230" y="308"/>
                  </a:lnTo>
                  <a:lnTo>
                    <a:pt x="1169" y="203"/>
                  </a:lnTo>
                  <a:lnTo>
                    <a:pt x="1056" y="238"/>
                  </a:lnTo>
                  <a:lnTo>
                    <a:pt x="971" y="203"/>
                  </a:lnTo>
                  <a:close/>
                  <a:moveTo>
                    <a:pt x="1740" y="81"/>
                  </a:moveTo>
                  <a:lnTo>
                    <a:pt x="1545" y="188"/>
                  </a:lnTo>
                  <a:lnTo>
                    <a:pt x="1435" y="257"/>
                  </a:lnTo>
                  <a:lnTo>
                    <a:pt x="1512" y="307"/>
                  </a:lnTo>
                  <a:lnTo>
                    <a:pt x="1684" y="289"/>
                  </a:lnTo>
                  <a:lnTo>
                    <a:pt x="1864" y="154"/>
                  </a:lnTo>
                  <a:lnTo>
                    <a:pt x="1740" y="81"/>
                  </a:lnTo>
                  <a:close/>
                  <a:moveTo>
                    <a:pt x="1465" y="0"/>
                  </a:moveTo>
                  <a:lnTo>
                    <a:pt x="1573" y="3"/>
                  </a:lnTo>
                  <a:lnTo>
                    <a:pt x="1680" y="12"/>
                  </a:lnTo>
                  <a:lnTo>
                    <a:pt x="1784" y="27"/>
                  </a:lnTo>
                  <a:lnTo>
                    <a:pt x="1886" y="48"/>
                  </a:lnTo>
                  <a:lnTo>
                    <a:pt x="1987" y="74"/>
                  </a:lnTo>
                  <a:lnTo>
                    <a:pt x="2086" y="104"/>
                  </a:lnTo>
                  <a:lnTo>
                    <a:pt x="2181" y="140"/>
                  </a:lnTo>
                  <a:lnTo>
                    <a:pt x="2275" y="181"/>
                  </a:lnTo>
                  <a:lnTo>
                    <a:pt x="2206" y="192"/>
                  </a:lnTo>
                  <a:lnTo>
                    <a:pt x="2020" y="163"/>
                  </a:lnTo>
                  <a:lnTo>
                    <a:pt x="1888" y="250"/>
                  </a:lnTo>
                  <a:lnTo>
                    <a:pt x="1794" y="354"/>
                  </a:lnTo>
                  <a:lnTo>
                    <a:pt x="1455" y="384"/>
                  </a:lnTo>
                  <a:lnTo>
                    <a:pt x="1315" y="362"/>
                  </a:lnTo>
                  <a:lnTo>
                    <a:pt x="1220" y="511"/>
                  </a:lnTo>
                  <a:lnTo>
                    <a:pt x="940" y="527"/>
                  </a:lnTo>
                  <a:lnTo>
                    <a:pt x="764" y="476"/>
                  </a:lnTo>
                  <a:lnTo>
                    <a:pt x="610" y="561"/>
                  </a:lnTo>
                  <a:lnTo>
                    <a:pt x="272" y="608"/>
                  </a:lnTo>
                  <a:lnTo>
                    <a:pt x="1" y="686"/>
                  </a:lnTo>
                  <a:lnTo>
                    <a:pt x="0" y="686"/>
                  </a:lnTo>
                  <a:lnTo>
                    <a:pt x="73" y="604"/>
                  </a:lnTo>
                  <a:lnTo>
                    <a:pt x="150" y="527"/>
                  </a:lnTo>
                  <a:lnTo>
                    <a:pt x="230" y="453"/>
                  </a:lnTo>
                  <a:lnTo>
                    <a:pt x="315" y="385"/>
                  </a:lnTo>
                  <a:lnTo>
                    <a:pt x="404" y="322"/>
                  </a:lnTo>
                  <a:lnTo>
                    <a:pt x="497" y="264"/>
                  </a:lnTo>
                  <a:lnTo>
                    <a:pt x="592" y="210"/>
                  </a:lnTo>
                  <a:lnTo>
                    <a:pt x="693" y="162"/>
                  </a:lnTo>
                  <a:lnTo>
                    <a:pt x="795" y="120"/>
                  </a:lnTo>
                  <a:lnTo>
                    <a:pt x="901" y="85"/>
                  </a:lnTo>
                  <a:lnTo>
                    <a:pt x="1009" y="55"/>
                  </a:lnTo>
                  <a:lnTo>
                    <a:pt x="1119" y="31"/>
                  </a:lnTo>
                  <a:lnTo>
                    <a:pt x="1233" y="14"/>
                  </a:lnTo>
                  <a:lnTo>
                    <a:pt x="1348" y="4"/>
                  </a:lnTo>
                  <a:lnTo>
                    <a:pt x="14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971" name="Group 1261"/>
          <p:cNvGrpSpPr>
            <a:grpSpLocks noChangeAspect="1"/>
          </p:cNvGrpSpPr>
          <p:nvPr/>
        </p:nvGrpSpPr>
        <p:grpSpPr bwMode="auto">
          <a:xfrm>
            <a:off x="3333816" y="6006302"/>
            <a:ext cx="279921" cy="269006"/>
            <a:chOff x="4203" y="3621"/>
            <a:chExt cx="1231" cy="118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974" name="Freeform 1263"/>
            <p:cNvSpPr>
              <a:spLocks/>
            </p:cNvSpPr>
            <p:nvPr/>
          </p:nvSpPr>
          <p:spPr bwMode="auto">
            <a:xfrm>
              <a:off x="4380" y="3780"/>
              <a:ext cx="283" cy="275"/>
            </a:xfrm>
            <a:custGeom>
              <a:avLst/>
              <a:gdLst>
                <a:gd name="T0" fmla="*/ 333 w 849"/>
                <a:gd name="T1" fmla="*/ 0 h 826"/>
                <a:gd name="T2" fmla="*/ 378 w 849"/>
                <a:gd name="T3" fmla="*/ 4 h 826"/>
                <a:gd name="T4" fmla="*/ 421 w 849"/>
                <a:gd name="T5" fmla="*/ 13 h 826"/>
                <a:gd name="T6" fmla="*/ 462 w 849"/>
                <a:gd name="T7" fmla="*/ 26 h 826"/>
                <a:gd name="T8" fmla="*/ 501 w 849"/>
                <a:gd name="T9" fmla="*/ 45 h 826"/>
                <a:gd name="T10" fmla="*/ 537 w 849"/>
                <a:gd name="T11" fmla="*/ 69 h 826"/>
                <a:gd name="T12" fmla="*/ 568 w 849"/>
                <a:gd name="T13" fmla="*/ 97 h 826"/>
                <a:gd name="T14" fmla="*/ 597 w 849"/>
                <a:gd name="T15" fmla="*/ 130 h 826"/>
                <a:gd name="T16" fmla="*/ 620 w 849"/>
                <a:gd name="T17" fmla="*/ 165 h 826"/>
                <a:gd name="T18" fmla="*/ 640 w 849"/>
                <a:gd name="T19" fmla="*/ 204 h 826"/>
                <a:gd name="T20" fmla="*/ 654 w 849"/>
                <a:gd name="T21" fmla="*/ 244 h 826"/>
                <a:gd name="T22" fmla="*/ 663 w 849"/>
                <a:gd name="T23" fmla="*/ 288 h 826"/>
                <a:gd name="T24" fmla="*/ 666 w 849"/>
                <a:gd name="T25" fmla="*/ 334 h 826"/>
                <a:gd name="T26" fmla="*/ 663 w 849"/>
                <a:gd name="T27" fmla="*/ 377 h 826"/>
                <a:gd name="T28" fmla="*/ 654 w 849"/>
                <a:gd name="T29" fmla="*/ 417 h 826"/>
                <a:gd name="T30" fmla="*/ 641 w 849"/>
                <a:gd name="T31" fmla="*/ 456 h 826"/>
                <a:gd name="T32" fmla="*/ 624 w 849"/>
                <a:gd name="T33" fmla="*/ 493 h 826"/>
                <a:gd name="T34" fmla="*/ 849 w 849"/>
                <a:gd name="T35" fmla="*/ 705 h 826"/>
                <a:gd name="T36" fmla="*/ 807 w 849"/>
                <a:gd name="T37" fmla="*/ 743 h 826"/>
                <a:gd name="T38" fmla="*/ 769 w 849"/>
                <a:gd name="T39" fmla="*/ 783 h 826"/>
                <a:gd name="T40" fmla="*/ 733 w 849"/>
                <a:gd name="T41" fmla="*/ 826 h 826"/>
                <a:gd name="T42" fmla="*/ 508 w 849"/>
                <a:gd name="T43" fmla="*/ 615 h 826"/>
                <a:gd name="T44" fmla="*/ 469 w 849"/>
                <a:gd name="T45" fmla="*/ 636 h 826"/>
                <a:gd name="T46" fmla="*/ 426 w 849"/>
                <a:gd name="T47" fmla="*/ 652 h 826"/>
                <a:gd name="T48" fmla="*/ 381 w 849"/>
                <a:gd name="T49" fmla="*/ 662 h 826"/>
                <a:gd name="T50" fmla="*/ 333 w 849"/>
                <a:gd name="T51" fmla="*/ 666 h 826"/>
                <a:gd name="T52" fmla="*/ 288 w 849"/>
                <a:gd name="T53" fmla="*/ 664 h 826"/>
                <a:gd name="T54" fmla="*/ 244 w 849"/>
                <a:gd name="T55" fmla="*/ 654 h 826"/>
                <a:gd name="T56" fmla="*/ 203 w 849"/>
                <a:gd name="T57" fmla="*/ 640 h 826"/>
                <a:gd name="T58" fmla="*/ 165 w 849"/>
                <a:gd name="T59" fmla="*/ 621 h 826"/>
                <a:gd name="T60" fmla="*/ 128 w 849"/>
                <a:gd name="T61" fmla="*/ 597 h 826"/>
                <a:gd name="T62" fmla="*/ 97 w 849"/>
                <a:gd name="T63" fmla="*/ 569 h 826"/>
                <a:gd name="T64" fmla="*/ 69 w 849"/>
                <a:gd name="T65" fmla="*/ 537 h 826"/>
                <a:gd name="T66" fmla="*/ 45 w 849"/>
                <a:gd name="T67" fmla="*/ 501 h 826"/>
                <a:gd name="T68" fmla="*/ 26 w 849"/>
                <a:gd name="T69" fmla="*/ 462 h 826"/>
                <a:gd name="T70" fmla="*/ 11 w 849"/>
                <a:gd name="T71" fmla="*/ 422 h 826"/>
                <a:gd name="T72" fmla="*/ 3 w 849"/>
                <a:gd name="T73" fmla="*/ 379 h 826"/>
                <a:gd name="T74" fmla="*/ 0 w 849"/>
                <a:gd name="T75" fmla="*/ 334 h 826"/>
                <a:gd name="T76" fmla="*/ 3 w 849"/>
                <a:gd name="T77" fmla="*/ 288 h 826"/>
                <a:gd name="T78" fmla="*/ 11 w 849"/>
                <a:gd name="T79" fmla="*/ 244 h 826"/>
                <a:gd name="T80" fmla="*/ 26 w 849"/>
                <a:gd name="T81" fmla="*/ 204 h 826"/>
                <a:gd name="T82" fmla="*/ 45 w 849"/>
                <a:gd name="T83" fmla="*/ 165 h 826"/>
                <a:gd name="T84" fmla="*/ 69 w 849"/>
                <a:gd name="T85" fmla="*/ 130 h 826"/>
                <a:gd name="T86" fmla="*/ 97 w 849"/>
                <a:gd name="T87" fmla="*/ 97 h 826"/>
                <a:gd name="T88" fmla="*/ 128 w 849"/>
                <a:gd name="T89" fmla="*/ 69 h 826"/>
                <a:gd name="T90" fmla="*/ 165 w 849"/>
                <a:gd name="T91" fmla="*/ 45 h 826"/>
                <a:gd name="T92" fmla="*/ 203 w 849"/>
                <a:gd name="T93" fmla="*/ 26 h 826"/>
                <a:gd name="T94" fmla="*/ 244 w 849"/>
                <a:gd name="T95" fmla="*/ 13 h 826"/>
                <a:gd name="T96" fmla="*/ 288 w 849"/>
                <a:gd name="T97" fmla="*/ 4 h 826"/>
                <a:gd name="T98" fmla="*/ 333 w 849"/>
                <a:gd name="T99" fmla="*/ 0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49" h="826">
                  <a:moveTo>
                    <a:pt x="333" y="0"/>
                  </a:moveTo>
                  <a:lnTo>
                    <a:pt x="378" y="4"/>
                  </a:lnTo>
                  <a:lnTo>
                    <a:pt x="421" y="13"/>
                  </a:lnTo>
                  <a:lnTo>
                    <a:pt x="462" y="26"/>
                  </a:lnTo>
                  <a:lnTo>
                    <a:pt x="501" y="45"/>
                  </a:lnTo>
                  <a:lnTo>
                    <a:pt x="537" y="69"/>
                  </a:lnTo>
                  <a:lnTo>
                    <a:pt x="568" y="97"/>
                  </a:lnTo>
                  <a:lnTo>
                    <a:pt x="597" y="130"/>
                  </a:lnTo>
                  <a:lnTo>
                    <a:pt x="620" y="165"/>
                  </a:lnTo>
                  <a:lnTo>
                    <a:pt x="640" y="204"/>
                  </a:lnTo>
                  <a:lnTo>
                    <a:pt x="654" y="244"/>
                  </a:lnTo>
                  <a:lnTo>
                    <a:pt x="663" y="288"/>
                  </a:lnTo>
                  <a:lnTo>
                    <a:pt x="666" y="334"/>
                  </a:lnTo>
                  <a:lnTo>
                    <a:pt x="663" y="377"/>
                  </a:lnTo>
                  <a:lnTo>
                    <a:pt x="654" y="417"/>
                  </a:lnTo>
                  <a:lnTo>
                    <a:pt x="641" y="456"/>
                  </a:lnTo>
                  <a:lnTo>
                    <a:pt x="624" y="493"/>
                  </a:lnTo>
                  <a:lnTo>
                    <a:pt x="849" y="705"/>
                  </a:lnTo>
                  <a:lnTo>
                    <a:pt x="807" y="743"/>
                  </a:lnTo>
                  <a:lnTo>
                    <a:pt x="769" y="783"/>
                  </a:lnTo>
                  <a:lnTo>
                    <a:pt x="733" y="826"/>
                  </a:lnTo>
                  <a:lnTo>
                    <a:pt x="508" y="615"/>
                  </a:lnTo>
                  <a:lnTo>
                    <a:pt x="469" y="636"/>
                  </a:lnTo>
                  <a:lnTo>
                    <a:pt x="426" y="652"/>
                  </a:lnTo>
                  <a:lnTo>
                    <a:pt x="381" y="662"/>
                  </a:lnTo>
                  <a:lnTo>
                    <a:pt x="333" y="666"/>
                  </a:lnTo>
                  <a:lnTo>
                    <a:pt x="288" y="664"/>
                  </a:lnTo>
                  <a:lnTo>
                    <a:pt x="244" y="654"/>
                  </a:lnTo>
                  <a:lnTo>
                    <a:pt x="203" y="640"/>
                  </a:lnTo>
                  <a:lnTo>
                    <a:pt x="165" y="621"/>
                  </a:lnTo>
                  <a:lnTo>
                    <a:pt x="128" y="597"/>
                  </a:lnTo>
                  <a:lnTo>
                    <a:pt x="97" y="569"/>
                  </a:lnTo>
                  <a:lnTo>
                    <a:pt x="69" y="537"/>
                  </a:lnTo>
                  <a:lnTo>
                    <a:pt x="45" y="501"/>
                  </a:lnTo>
                  <a:lnTo>
                    <a:pt x="26" y="462"/>
                  </a:lnTo>
                  <a:lnTo>
                    <a:pt x="11" y="422"/>
                  </a:lnTo>
                  <a:lnTo>
                    <a:pt x="3" y="379"/>
                  </a:lnTo>
                  <a:lnTo>
                    <a:pt x="0" y="334"/>
                  </a:lnTo>
                  <a:lnTo>
                    <a:pt x="3" y="288"/>
                  </a:lnTo>
                  <a:lnTo>
                    <a:pt x="11" y="244"/>
                  </a:lnTo>
                  <a:lnTo>
                    <a:pt x="26" y="204"/>
                  </a:lnTo>
                  <a:lnTo>
                    <a:pt x="45" y="165"/>
                  </a:lnTo>
                  <a:lnTo>
                    <a:pt x="69" y="130"/>
                  </a:lnTo>
                  <a:lnTo>
                    <a:pt x="97" y="97"/>
                  </a:lnTo>
                  <a:lnTo>
                    <a:pt x="128" y="69"/>
                  </a:lnTo>
                  <a:lnTo>
                    <a:pt x="165" y="45"/>
                  </a:lnTo>
                  <a:lnTo>
                    <a:pt x="203" y="26"/>
                  </a:lnTo>
                  <a:lnTo>
                    <a:pt x="244" y="13"/>
                  </a:lnTo>
                  <a:lnTo>
                    <a:pt x="288" y="4"/>
                  </a:lnTo>
                  <a:lnTo>
                    <a:pt x="3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5" name="Freeform 1264"/>
            <p:cNvSpPr>
              <a:spLocks/>
            </p:cNvSpPr>
            <p:nvPr/>
          </p:nvSpPr>
          <p:spPr bwMode="auto">
            <a:xfrm>
              <a:off x="4932" y="3621"/>
              <a:ext cx="289" cy="385"/>
            </a:xfrm>
            <a:custGeom>
              <a:avLst/>
              <a:gdLst>
                <a:gd name="T0" fmla="*/ 535 w 869"/>
                <a:gd name="T1" fmla="*/ 0 h 1154"/>
                <a:gd name="T2" fmla="*/ 535 w 869"/>
                <a:gd name="T3" fmla="*/ 0 h 1154"/>
                <a:gd name="T4" fmla="*/ 580 w 869"/>
                <a:gd name="T5" fmla="*/ 4 h 1154"/>
                <a:gd name="T6" fmla="*/ 623 w 869"/>
                <a:gd name="T7" fmla="*/ 13 h 1154"/>
                <a:gd name="T8" fmla="*/ 665 w 869"/>
                <a:gd name="T9" fmla="*/ 28 h 1154"/>
                <a:gd name="T10" fmla="*/ 703 w 869"/>
                <a:gd name="T11" fmla="*/ 47 h 1154"/>
                <a:gd name="T12" fmla="*/ 739 w 869"/>
                <a:gd name="T13" fmla="*/ 71 h 1154"/>
                <a:gd name="T14" fmla="*/ 770 w 869"/>
                <a:gd name="T15" fmla="*/ 99 h 1154"/>
                <a:gd name="T16" fmla="*/ 798 w 869"/>
                <a:gd name="T17" fmla="*/ 130 h 1154"/>
                <a:gd name="T18" fmla="*/ 822 w 869"/>
                <a:gd name="T19" fmla="*/ 165 h 1154"/>
                <a:gd name="T20" fmla="*/ 841 w 869"/>
                <a:gd name="T21" fmla="*/ 204 h 1154"/>
                <a:gd name="T22" fmla="*/ 856 w 869"/>
                <a:gd name="T23" fmla="*/ 246 h 1154"/>
                <a:gd name="T24" fmla="*/ 865 w 869"/>
                <a:gd name="T25" fmla="*/ 289 h 1154"/>
                <a:gd name="T26" fmla="*/ 869 w 869"/>
                <a:gd name="T27" fmla="*/ 334 h 1154"/>
                <a:gd name="T28" fmla="*/ 865 w 869"/>
                <a:gd name="T29" fmla="*/ 379 h 1154"/>
                <a:gd name="T30" fmla="*/ 856 w 869"/>
                <a:gd name="T31" fmla="*/ 422 h 1154"/>
                <a:gd name="T32" fmla="*/ 841 w 869"/>
                <a:gd name="T33" fmla="*/ 464 h 1154"/>
                <a:gd name="T34" fmla="*/ 822 w 869"/>
                <a:gd name="T35" fmla="*/ 502 h 1154"/>
                <a:gd name="T36" fmla="*/ 798 w 869"/>
                <a:gd name="T37" fmla="*/ 537 h 1154"/>
                <a:gd name="T38" fmla="*/ 770 w 869"/>
                <a:gd name="T39" fmla="*/ 569 h 1154"/>
                <a:gd name="T40" fmla="*/ 739 w 869"/>
                <a:gd name="T41" fmla="*/ 597 h 1154"/>
                <a:gd name="T42" fmla="*/ 703 w 869"/>
                <a:gd name="T43" fmla="*/ 621 h 1154"/>
                <a:gd name="T44" fmla="*/ 665 w 869"/>
                <a:gd name="T45" fmla="*/ 640 h 1154"/>
                <a:gd name="T46" fmla="*/ 623 w 869"/>
                <a:gd name="T47" fmla="*/ 655 h 1154"/>
                <a:gd name="T48" fmla="*/ 580 w 869"/>
                <a:gd name="T49" fmla="*/ 664 h 1154"/>
                <a:gd name="T50" fmla="*/ 535 w 869"/>
                <a:gd name="T51" fmla="*/ 667 h 1154"/>
                <a:gd name="T52" fmla="*/ 503 w 869"/>
                <a:gd name="T53" fmla="*/ 665 h 1154"/>
                <a:gd name="T54" fmla="*/ 473 w 869"/>
                <a:gd name="T55" fmla="*/ 659 h 1154"/>
                <a:gd name="T56" fmla="*/ 442 w 869"/>
                <a:gd name="T57" fmla="*/ 653 h 1154"/>
                <a:gd name="T58" fmla="*/ 145 w 869"/>
                <a:gd name="T59" fmla="*/ 1154 h 1154"/>
                <a:gd name="T60" fmla="*/ 98 w 869"/>
                <a:gd name="T61" fmla="*/ 1121 h 1154"/>
                <a:gd name="T62" fmla="*/ 51 w 869"/>
                <a:gd name="T63" fmla="*/ 1093 h 1154"/>
                <a:gd name="T64" fmla="*/ 0 w 869"/>
                <a:gd name="T65" fmla="*/ 1068 h 1154"/>
                <a:gd name="T66" fmla="*/ 297 w 869"/>
                <a:gd name="T67" fmla="*/ 568 h 1154"/>
                <a:gd name="T68" fmla="*/ 270 w 869"/>
                <a:gd name="T69" fmla="*/ 536 h 1154"/>
                <a:gd name="T70" fmla="*/ 247 w 869"/>
                <a:gd name="T71" fmla="*/ 501 h 1154"/>
                <a:gd name="T72" fmla="*/ 227 w 869"/>
                <a:gd name="T73" fmla="*/ 463 h 1154"/>
                <a:gd name="T74" fmla="*/ 214 w 869"/>
                <a:gd name="T75" fmla="*/ 422 h 1154"/>
                <a:gd name="T76" fmla="*/ 205 w 869"/>
                <a:gd name="T77" fmla="*/ 379 h 1154"/>
                <a:gd name="T78" fmla="*/ 201 w 869"/>
                <a:gd name="T79" fmla="*/ 334 h 1154"/>
                <a:gd name="T80" fmla="*/ 205 w 869"/>
                <a:gd name="T81" fmla="*/ 289 h 1154"/>
                <a:gd name="T82" fmla="*/ 214 w 869"/>
                <a:gd name="T83" fmla="*/ 245 h 1154"/>
                <a:gd name="T84" fmla="*/ 227 w 869"/>
                <a:gd name="T85" fmla="*/ 204 h 1154"/>
                <a:gd name="T86" fmla="*/ 247 w 869"/>
                <a:gd name="T87" fmla="*/ 165 h 1154"/>
                <a:gd name="T88" fmla="*/ 271 w 869"/>
                <a:gd name="T89" fmla="*/ 130 h 1154"/>
                <a:gd name="T90" fmla="*/ 299 w 869"/>
                <a:gd name="T91" fmla="*/ 99 h 1154"/>
                <a:gd name="T92" fmla="*/ 331 w 869"/>
                <a:gd name="T93" fmla="*/ 71 h 1154"/>
                <a:gd name="T94" fmla="*/ 366 w 869"/>
                <a:gd name="T95" fmla="*/ 47 h 1154"/>
                <a:gd name="T96" fmla="*/ 405 w 869"/>
                <a:gd name="T97" fmla="*/ 28 h 1154"/>
                <a:gd name="T98" fmla="*/ 446 w 869"/>
                <a:gd name="T99" fmla="*/ 13 h 1154"/>
                <a:gd name="T100" fmla="*/ 490 w 869"/>
                <a:gd name="T101" fmla="*/ 4 h 1154"/>
                <a:gd name="T102" fmla="*/ 535 w 869"/>
                <a:gd name="T103" fmla="*/ 0 h 1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69" h="1154">
                  <a:moveTo>
                    <a:pt x="535" y="0"/>
                  </a:moveTo>
                  <a:lnTo>
                    <a:pt x="535" y="0"/>
                  </a:lnTo>
                  <a:lnTo>
                    <a:pt x="580" y="4"/>
                  </a:lnTo>
                  <a:lnTo>
                    <a:pt x="623" y="13"/>
                  </a:lnTo>
                  <a:lnTo>
                    <a:pt x="665" y="28"/>
                  </a:lnTo>
                  <a:lnTo>
                    <a:pt x="703" y="47"/>
                  </a:lnTo>
                  <a:lnTo>
                    <a:pt x="739" y="71"/>
                  </a:lnTo>
                  <a:lnTo>
                    <a:pt x="770" y="99"/>
                  </a:lnTo>
                  <a:lnTo>
                    <a:pt x="798" y="130"/>
                  </a:lnTo>
                  <a:lnTo>
                    <a:pt x="822" y="165"/>
                  </a:lnTo>
                  <a:lnTo>
                    <a:pt x="841" y="204"/>
                  </a:lnTo>
                  <a:lnTo>
                    <a:pt x="856" y="246"/>
                  </a:lnTo>
                  <a:lnTo>
                    <a:pt x="865" y="289"/>
                  </a:lnTo>
                  <a:lnTo>
                    <a:pt x="869" y="334"/>
                  </a:lnTo>
                  <a:lnTo>
                    <a:pt x="865" y="379"/>
                  </a:lnTo>
                  <a:lnTo>
                    <a:pt x="856" y="422"/>
                  </a:lnTo>
                  <a:lnTo>
                    <a:pt x="841" y="464"/>
                  </a:lnTo>
                  <a:lnTo>
                    <a:pt x="822" y="502"/>
                  </a:lnTo>
                  <a:lnTo>
                    <a:pt x="798" y="537"/>
                  </a:lnTo>
                  <a:lnTo>
                    <a:pt x="770" y="569"/>
                  </a:lnTo>
                  <a:lnTo>
                    <a:pt x="739" y="597"/>
                  </a:lnTo>
                  <a:lnTo>
                    <a:pt x="703" y="621"/>
                  </a:lnTo>
                  <a:lnTo>
                    <a:pt x="665" y="640"/>
                  </a:lnTo>
                  <a:lnTo>
                    <a:pt x="623" y="655"/>
                  </a:lnTo>
                  <a:lnTo>
                    <a:pt x="580" y="664"/>
                  </a:lnTo>
                  <a:lnTo>
                    <a:pt x="535" y="667"/>
                  </a:lnTo>
                  <a:lnTo>
                    <a:pt x="503" y="665"/>
                  </a:lnTo>
                  <a:lnTo>
                    <a:pt x="473" y="659"/>
                  </a:lnTo>
                  <a:lnTo>
                    <a:pt x="442" y="653"/>
                  </a:lnTo>
                  <a:lnTo>
                    <a:pt x="145" y="1154"/>
                  </a:lnTo>
                  <a:lnTo>
                    <a:pt x="98" y="1121"/>
                  </a:lnTo>
                  <a:lnTo>
                    <a:pt x="51" y="1093"/>
                  </a:lnTo>
                  <a:lnTo>
                    <a:pt x="0" y="1068"/>
                  </a:lnTo>
                  <a:lnTo>
                    <a:pt x="297" y="568"/>
                  </a:lnTo>
                  <a:lnTo>
                    <a:pt x="270" y="536"/>
                  </a:lnTo>
                  <a:lnTo>
                    <a:pt x="247" y="501"/>
                  </a:lnTo>
                  <a:lnTo>
                    <a:pt x="227" y="463"/>
                  </a:lnTo>
                  <a:lnTo>
                    <a:pt x="214" y="422"/>
                  </a:lnTo>
                  <a:lnTo>
                    <a:pt x="205" y="379"/>
                  </a:lnTo>
                  <a:lnTo>
                    <a:pt x="201" y="334"/>
                  </a:lnTo>
                  <a:lnTo>
                    <a:pt x="205" y="289"/>
                  </a:lnTo>
                  <a:lnTo>
                    <a:pt x="214" y="245"/>
                  </a:lnTo>
                  <a:lnTo>
                    <a:pt x="227" y="204"/>
                  </a:lnTo>
                  <a:lnTo>
                    <a:pt x="247" y="165"/>
                  </a:lnTo>
                  <a:lnTo>
                    <a:pt x="271" y="130"/>
                  </a:lnTo>
                  <a:lnTo>
                    <a:pt x="299" y="99"/>
                  </a:lnTo>
                  <a:lnTo>
                    <a:pt x="331" y="71"/>
                  </a:lnTo>
                  <a:lnTo>
                    <a:pt x="366" y="47"/>
                  </a:lnTo>
                  <a:lnTo>
                    <a:pt x="405" y="28"/>
                  </a:lnTo>
                  <a:lnTo>
                    <a:pt x="446" y="13"/>
                  </a:lnTo>
                  <a:lnTo>
                    <a:pt x="490" y="4"/>
                  </a:lnTo>
                  <a:lnTo>
                    <a:pt x="5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6" name="Freeform 1265"/>
            <p:cNvSpPr>
              <a:spLocks/>
            </p:cNvSpPr>
            <p:nvPr/>
          </p:nvSpPr>
          <p:spPr bwMode="auto">
            <a:xfrm>
              <a:off x="5075" y="4146"/>
              <a:ext cx="359" cy="222"/>
            </a:xfrm>
            <a:custGeom>
              <a:avLst/>
              <a:gdLst>
                <a:gd name="T0" fmla="*/ 743 w 1075"/>
                <a:gd name="T1" fmla="*/ 0 h 665"/>
                <a:gd name="T2" fmla="*/ 788 w 1075"/>
                <a:gd name="T3" fmla="*/ 2 h 665"/>
                <a:gd name="T4" fmla="*/ 831 w 1075"/>
                <a:gd name="T5" fmla="*/ 11 h 665"/>
                <a:gd name="T6" fmla="*/ 872 w 1075"/>
                <a:gd name="T7" fmla="*/ 26 h 665"/>
                <a:gd name="T8" fmla="*/ 910 w 1075"/>
                <a:gd name="T9" fmla="*/ 45 h 665"/>
                <a:gd name="T10" fmla="*/ 946 w 1075"/>
                <a:gd name="T11" fmla="*/ 69 h 665"/>
                <a:gd name="T12" fmla="*/ 978 w 1075"/>
                <a:gd name="T13" fmla="*/ 97 h 665"/>
                <a:gd name="T14" fmla="*/ 1006 w 1075"/>
                <a:gd name="T15" fmla="*/ 128 h 665"/>
                <a:gd name="T16" fmla="*/ 1030 w 1075"/>
                <a:gd name="T17" fmla="*/ 165 h 665"/>
                <a:gd name="T18" fmla="*/ 1049 w 1075"/>
                <a:gd name="T19" fmla="*/ 203 h 665"/>
                <a:gd name="T20" fmla="*/ 1064 w 1075"/>
                <a:gd name="T21" fmla="*/ 244 h 665"/>
                <a:gd name="T22" fmla="*/ 1073 w 1075"/>
                <a:gd name="T23" fmla="*/ 287 h 665"/>
                <a:gd name="T24" fmla="*/ 1075 w 1075"/>
                <a:gd name="T25" fmla="*/ 332 h 665"/>
                <a:gd name="T26" fmla="*/ 1073 w 1075"/>
                <a:gd name="T27" fmla="*/ 377 h 665"/>
                <a:gd name="T28" fmla="*/ 1064 w 1075"/>
                <a:gd name="T29" fmla="*/ 421 h 665"/>
                <a:gd name="T30" fmla="*/ 1049 w 1075"/>
                <a:gd name="T31" fmla="*/ 462 h 665"/>
                <a:gd name="T32" fmla="*/ 1030 w 1075"/>
                <a:gd name="T33" fmla="*/ 500 h 665"/>
                <a:gd name="T34" fmla="*/ 1006 w 1075"/>
                <a:gd name="T35" fmla="*/ 535 h 665"/>
                <a:gd name="T36" fmla="*/ 978 w 1075"/>
                <a:gd name="T37" fmla="*/ 568 h 665"/>
                <a:gd name="T38" fmla="*/ 946 w 1075"/>
                <a:gd name="T39" fmla="*/ 595 h 665"/>
                <a:gd name="T40" fmla="*/ 910 w 1075"/>
                <a:gd name="T41" fmla="*/ 620 h 665"/>
                <a:gd name="T42" fmla="*/ 872 w 1075"/>
                <a:gd name="T43" fmla="*/ 639 h 665"/>
                <a:gd name="T44" fmla="*/ 831 w 1075"/>
                <a:gd name="T45" fmla="*/ 653 h 665"/>
                <a:gd name="T46" fmla="*/ 788 w 1075"/>
                <a:gd name="T47" fmla="*/ 662 h 665"/>
                <a:gd name="T48" fmla="*/ 743 w 1075"/>
                <a:gd name="T49" fmla="*/ 665 h 665"/>
                <a:gd name="T50" fmla="*/ 698 w 1075"/>
                <a:gd name="T51" fmla="*/ 662 h 665"/>
                <a:gd name="T52" fmla="*/ 656 w 1075"/>
                <a:gd name="T53" fmla="*/ 654 h 665"/>
                <a:gd name="T54" fmla="*/ 615 w 1075"/>
                <a:gd name="T55" fmla="*/ 639 h 665"/>
                <a:gd name="T56" fmla="*/ 577 w 1075"/>
                <a:gd name="T57" fmla="*/ 621 h 665"/>
                <a:gd name="T58" fmla="*/ 542 w 1075"/>
                <a:gd name="T59" fmla="*/ 597 h 665"/>
                <a:gd name="T60" fmla="*/ 510 w 1075"/>
                <a:gd name="T61" fmla="*/ 570 h 665"/>
                <a:gd name="T62" fmla="*/ 483 w 1075"/>
                <a:gd name="T63" fmla="*/ 539 h 665"/>
                <a:gd name="T64" fmla="*/ 458 w 1075"/>
                <a:gd name="T65" fmla="*/ 504 h 665"/>
                <a:gd name="T66" fmla="*/ 439 w 1075"/>
                <a:gd name="T67" fmla="*/ 466 h 665"/>
                <a:gd name="T68" fmla="*/ 424 w 1075"/>
                <a:gd name="T69" fmla="*/ 427 h 665"/>
                <a:gd name="T70" fmla="*/ 415 w 1075"/>
                <a:gd name="T71" fmla="*/ 384 h 665"/>
                <a:gd name="T72" fmla="*/ 0 w 1075"/>
                <a:gd name="T73" fmla="*/ 343 h 665"/>
                <a:gd name="T74" fmla="*/ 9 w 1075"/>
                <a:gd name="T75" fmla="*/ 292 h 665"/>
                <a:gd name="T76" fmla="*/ 15 w 1075"/>
                <a:gd name="T77" fmla="*/ 239 h 665"/>
                <a:gd name="T78" fmla="*/ 17 w 1075"/>
                <a:gd name="T79" fmla="*/ 185 h 665"/>
                <a:gd name="T80" fmla="*/ 16 w 1075"/>
                <a:gd name="T81" fmla="*/ 176 h 665"/>
                <a:gd name="T82" fmla="*/ 431 w 1075"/>
                <a:gd name="T83" fmla="*/ 218 h 665"/>
                <a:gd name="T84" fmla="*/ 449 w 1075"/>
                <a:gd name="T85" fmla="*/ 176 h 665"/>
                <a:gd name="T86" fmla="*/ 473 w 1075"/>
                <a:gd name="T87" fmla="*/ 139 h 665"/>
                <a:gd name="T88" fmla="*/ 501 w 1075"/>
                <a:gd name="T89" fmla="*/ 105 h 665"/>
                <a:gd name="T90" fmla="*/ 534 w 1075"/>
                <a:gd name="T91" fmla="*/ 74 h 665"/>
                <a:gd name="T92" fmla="*/ 569 w 1075"/>
                <a:gd name="T93" fmla="*/ 48 h 665"/>
                <a:gd name="T94" fmla="*/ 608 w 1075"/>
                <a:gd name="T95" fmla="*/ 28 h 665"/>
                <a:gd name="T96" fmla="*/ 651 w 1075"/>
                <a:gd name="T97" fmla="*/ 12 h 665"/>
                <a:gd name="T98" fmla="*/ 695 w 1075"/>
                <a:gd name="T99" fmla="*/ 3 h 665"/>
                <a:gd name="T100" fmla="*/ 743 w 1075"/>
                <a:gd name="T101" fmla="*/ 0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75" h="665">
                  <a:moveTo>
                    <a:pt x="743" y="0"/>
                  </a:moveTo>
                  <a:lnTo>
                    <a:pt x="788" y="2"/>
                  </a:lnTo>
                  <a:lnTo>
                    <a:pt x="831" y="11"/>
                  </a:lnTo>
                  <a:lnTo>
                    <a:pt x="872" y="26"/>
                  </a:lnTo>
                  <a:lnTo>
                    <a:pt x="910" y="45"/>
                  </a:lnTo>
                  <a:lnTo>
                    <a:pt x="946" y="69"/>
                  </a:lnTo>
                  <a:lnTo>
                    <a:pt x="978" y="97"/>
                  </a:lnTo>
                  <a:lnTo>
                    <a:pt x="1006" y="128"/>
                  </a:lnTo>
                  <a:lnTo>
                    <a:pt x="1030" y="165"/>
                  </a:lnTo>
                  <a:lnTo>
                    <a:pt x="1049" y="203"/>
                  </a:lnTo>
                  <a:lnTo>
                    <a:pt x="1064" y="244"/>
                  </a:lnTo>
                  <a:lnTo>
                    <a:pt x="1073" y="287"/>
                  </a:lnTo>
                  <a:lnTo>
                    <a:pt x="1075" y="332"/>
                  </a:lnTo>
                  <a:lnTo>
                    <a:pt x="1073" y="377"/>
                  </a:lnTo>
                  <a:lnTo>
                    <a:pt x="1064" y="421"/>
                  </a:lnTo>
                  <a:lnTo>
                    <a:pt x="1049" y="462"/>
                  </a:lnTo>
                  <a:lnTo>
                    <a:pt x="1030" y="500"/>
                  </a:lnTo>
                  <a:lnTo>
                    <a:pt x="1006" y="535"/>
                  </a:lnTo>
                  <a:lnTo>
                    <a:pt x="978" y="568"/>
                  </a:lnTo>
                  <a:lnTo>
                    <a:pt x="946" y="595"/>
                  </a:lnTo>
                  <a:lnTo>
                    <a:pt x="910" y="620"/>
                  </a:lnTo>
                  <a:lnTo>
                    <a:pt x="872" y="639"/>
                  </a:lnTo>
                  <a:lnTo>
                    <a:pt x="831" y="653"/>
                  </a:lnTo>
                  <a:lnTo>
                    <a:pt x="788" y="662"/>
                  </a:lnTo>
                  <a:lnTo>
                    <a:pt x="743" y="665"/>
                  </a:lnTo>
                  <a:lnTo>
                    <a:pt x="698" y="662"/>
                  </a:lnTo>
                  <a:lnTo>
                    <a:pt x="656" y="654"/>
                  </a:lnTo>
                  <a:lnTo>
                    <a:pt x="615" y="639"/>
                  </a:lnTo>
                  <a:lnTo>
                    <a:pt x="577" y="621"/>
                  </a:lnTo>
                  <a:lnTo>
                    <a:pt x="542" y="597"/>
                  </a:lnTo>
                  <a:lnTo>
                    <a:pt x="510" y="570"/>
                  </a:lnTo>
                  <a:lnTo>
                    <a:pt x="483" y="539"/>
                  </a:lnTo>
                  <a:lnTo>
                    <a:pt x="458" y="504"/>
                  </a:lnTo>
                  <a:lnTo>
                    <a:pt x="439" y="466"/>
                  </a:lnTo>
                  <a:lnTo>
                    <a:pt x="424" y="427"/>
                  </a:lnTo>
                  <a:lnTo>
                    <a:pt x="415" y="384"/>
                  </a:lnTo>
                  <a:lnTo>
                    <a:pt x="0" y="343"/>
                  </a:lnTo>
                  <a:lnTo>
                    <a:pt x="9" y="292"/>
                  </a:lnTo>
                  <a:lnTo>
                    <a:pt x="15" y="239"/>
                  </a:lnTo>
                  <a:lnTo>
                    <a:pt x="17" y="185"/>
                  </a:lnTo>
                  <a:lnTo>
                    <a:pt x="16" y="176"/>
                  </a:lnTo>
                  <a:lnTo>
                    <a:pt x="431" y="218"/>
                  </a:lnTo>
                  <a:lnTo>
                    <a:pt x="449" y="176"/>
                  </a:lnTo>
                  <a:lnTo>
                    <a:pt x="473" y="139"/>
                  </a:lnTo>
                  <a:lnTo>
                    <a:pt x="501" y="105"/>
                  </a:lnTo>
                  <a:lnTo>
                    <a:pt x="534" y="74"/>
                  </a:lnTo>
                  <a:lnTo>
                    <a:pt x="569" y="48"/>
                  </a:lnTo>
                  <a:lnTo>
                    <a:pt x="608" y="28"/>
                  </a:lnTo>
                  <a:lnTo>
                    <a:pt x="651" y="12"/>
                  </a:lnTo>
                  <a:lnTo>
                    <a:pt x="695" y="3"/>
                  </a:lnTo>
                  <a:lnTo>
                    <a:pt x="7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7" name="Freeform 1266"/>
            <p:cNvSpPr>
              <a:spLocks/>
            </p:cNvSpPr>
            <p:nvPr/>
          </p:nvSpPr>
          <p:spPr bwMode="auto">
            <a:xfrm>
              <a:off x="4827" y="4448"/>
              <a:ext cx="222" cy="356"/>
            </a:xfrm>
            <a:custGeom>
              <a:avLst/>
              <a:gdLst>
                <a:gd name="T0" fmla="*/ 251 w 667"/>
                <a:gd name="T1" fmla="*/ 0 h 1069"/>
                <a:gd name="T2" fmla="*/ 343 w 667"/>
                <a:gd name="T3" fmla="*/ 404 h 1069"/>
                <a:gd name="T4" fmla="*/ 391 w 667"/>
                <a:gd name="T5" fmla="*/ 409 h 1069"/>
                <a:gd name="T6" fmla="*/ 437 w 667"/>
                <a:gd name="T7" fmla="*/ 420 h 1069"/>
                <a:gd name="T8" fmla="*/ 480 w 667"/>
                <a:gd name="T9" fmla="*/ 438 h 1069"/>
                <a:gd name="T10" fmla="*/ 520 w 667"/>
                <a:gd name="T11" fmla="*/ 461 h 1069"/>
                <a:gd name="T12" fmla="*/ 556 w 667"/>
                <a:gd name="T13" fmla="*/ 489 h 1069"/>
                <a:gd name="T14" fmla="*/ 588 w 667"/>
                <a:gd name="T15" fmla="*/ 522 h 1069"/>
                <a:gd name="T16" fmla="*/ 615 w 667"/>
                <a:gd name="T17" fmla="*/ 558 h 1069"/>
                <a:gd name="T18" fmla="*/ 636 w 667"/>
                <a:gd name="T19" fmla="*/ 598 h 1069"/>
                <a:gd name="T20" fmla="*/ 653 w 667"/>
                <a:gd name="T21" fmla="*/ 641 h 1069"/>
                <a:gd name="T22" fmla="*/ 663 w 667"/>
                <a:gd name="T23" fmla="*/ 688 h 1069"/>
                <a:gd name="T24" fmla="*/ 667 w 667"/>
                <a:gd name="T25" fmla="*/ 736 h 1069"/>
                <a:gd name="T26" fmla="*/ 663 w 667"/>
                <a:gd name="T27" fmla="*/ 782 h 1069"/>
                <a:gd name="T28" fmla="*/ 654 w 667"/>
                <a:gd name="T29" fmla="*/ 824 h 1069"/>
                <a:gd name="T30" fmla="*/ 641 w 667"/>
                <a:gd name="T31" fmla="*/ 865 h 1069"/>
                <a:gd name="T32" fmla="*/ 621 w 667"/>
                <a:gd name="T33" fmla="*/ 904 h 1069"/>
                <a:gd name="T34" fmla="*/ 597 w 667"/>
                <a:gd name="T35" fmla="*/ 940 h 1069"/>
                <a:gd name="T36" fmla="*/ 569 w 667"/>
                <a:gd name="T37" fmla="*/ 971 h 1069"/>
                <a:gd name="T38" fmla="*/ 537 w 667"/>
                <a:gd name="T39" fmla="*/ 1000 h 1069"/>
                <a:gd name="T40" fmla="*/ 502 w 667"/>
                <a:gd name="T41" fmla="*/ 1023 h 1069"/>
                <a:gd name="T42" fmla="*/ 463 w 667"/>
                <a:gd name="T43" fmla="*/ 1043 h 1069"/>
                <a:gd name="T44" fmla="*/ 421 w 667"/>
                <a:gd name="T45" fmla="*/ 1057 h 1069"/>
                <a:gd name="T46" fmla="*/ 379 w 667"/>
                <a:gd name="T47" fmla="*/ 1066 h 1069"/>
                <a:gd name="T48" fmla="*/ 333 w 667"/>
                <a:gd name="T49" fmla="*/ 1069 h 1069"/>
                <a:gd name="T50" fmla="*/ 288 w 667"/>
                <a:gd name="T51" fmla="*/ 1066 h 1069"/>
                <a:gd name="T52" fmla="*/ 245 w 667"/>
                <a:gd name="T53" fmla="*/ 1057 h 1069"/>
                <a:gd name="T54" fmla="*/ 203 w 667"/>
                <a:gd name="T55" fmla="*/ 1043 h 1069"/>
                <a:gd name="T56" fmla="*/ 165 w 667"/>
                <a:gd name="T57" fmla="*/ 1023 h 1069"/>
                <a:gd name="T58" fmla="*/ 130 w 667"/>
                <a:gd name="T59" fmla="*/ 1000 h 1069"/>
                <a:gd name="T60" fmla="*/ 98 w 667"/>
                <a:gd name="T61" fmla="*/ 971 h 1069"/>
                <a:gd name="T62" fmla="*/ 70 w 667"/>
                <a:gd name="T63" fmla="*/ 940 h 1069"/>
                <a:gd name="T64" fmla="*/ 46 w 667"/>
                <a:gd name="T65" fmla="*/ 904 h 1069"/>
                <a:gd name="T66" fmla="*/ 27 w 667"/>
                <a:gd name="T67" fmla="*/ 865 h 1069"/>
                <a:gd name="T68" fmla="*/ 12 w 667"/>
                <a:gd name="T69" fmla="*/ 824 h 1069"/>
                <a:gd name="T70" fmla="*/ 3 w 667"/>
                <a:gd name="T71" fmla="*/ 782 h 1069"/>
                <a:gd name="T72" fmla="*/ 0 w 667"/>
                <a:gd name="T73" fmla="*/ 736 h 1069"/>
                <a:gd name="T74" fmla="*/ 3 w 667"/>
                <a:gd name="T75" fmla="*/ 689 h 1069"/>
                <a:gd name="T76" fmla="*/ 13 w 667"/>
                <a:gd name="T77" fmla="*/ 644 h 1069"/>
                <a:gd name="T78" fmla="*/ 29 w 667"/>
                <a:gd name="T79" fmla="*/ 602 h 1069"/>
                <a:gd name="T80" fmla="*/ 51 w 667"/>
                <a:gd name="T81" fmla="*/ 562 h 1069"/>
                <a:gd name="T82" fmla="*/ 77 w 667"/>
                <a:gd name="T83" fmla="*/ 526 h 1069"/>
                <a:gd name="T84" fmla="*/ 107 w 667"/>
                <a:gd name="T85" fmla="*/ 493 h 1069"/>
                <a:gd name="T86" fmla="*/ 142 w 667"/>
                <a:gd name="T87" fmla="*/ 465 h 1069"/>
                <a:gd name="T88" fmla="*/ 181 w 667"/>
                <a:gd name="T89" fmla="*/ 443 h 1069"/>
                <a:gd name="T90" fmla="*/ 87 w 667"/>
                <a:gd name="T91" fmla="*/ 37 h 1069"/>
                <a:gd name="T92" fmla="*/ 143 w 667"/>
                <a:gd name="T93" fmla="*/ 28 h 1069"/>
                <a:gd name="T94" fmla="*/ 198 w 667"/>
                <a:gd name="T95" fmla="*/ 15 h 1069"/>
                <a:gd name="T96" fmla="*/ 251 w 667"/>
                <a:gd name="T97" fmla="*/ 0 h 1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67" h="1069">
                  <a:moveTo>
                    <a:pt x="251" y="0"/>
                  </a:moveTo>
                  <a:lnTo>
                    <a:pt x="343" y="404"/>
                  </a:lnTo>
                  <a:lnTo>
                    <a:pt x="391" y="409"/>
                  </a:lnTo>
                  <a:lnTo>
                    <a:pt x="437" y="420"/>
                  </a:lnTo>
                  <a:lnTo>
                    <a:pt x="480" y="438"/>
                  </a:lnTo>
                  <a:lnTo>
                    <a:pt x="520" y="461"/>
                  </a:lnTo>
                  <a:lnTo>
                    <a:pt x="556" y="489"/>
                  </a:lnTo>
                  <a:lnTo>
                    <a:pt x="588" y="522"/>
                  </a:lnTo>
                  <a:lnTo>
                    <a:pt x="615" y="558"/>
                  </a:lnTo>
                  <a:lnTo>
                    <a:pt x="636" y="598"/>
                  </a:lnTo>
                  <a:lnTo>
                    <a:pt x="653" y="641"/>
                  </a:lnTo>
                  <a:lnTo>
                    <a:pt x="663" y="688"/>
                  </a:lnTo>
                  <a:lnTo>
                    <a:pt x="667" y="736"/>
                  </a:lnTo>
                  <a:lnTo>
                    <a:pt x="663" y="782"/>
                  </a:lnTo>
                  <a:lnTo>
                    <a:pt x="654" y="824"/>
                  </a:lnTo>
                  <a:lnTo>
                    <a:pt x="641" y="865"/>
                  </a:lnTo>
                  <a:lnTo>
                    <a:pt x="621" y="904"/>
                  </a:lnTo>
                  <a:lnTo>
                    <a:pt x="597" y="940"/>
                  </a:lnTo>
                  <a:lnTo>
                    <a:pt x="569" y="971"/>
                  </a:lnTo>
                  <a:lnTo>
                    <a:pt x="537" y="1000"/>
                  </a:lnTo>
                  <a:lnTo>
                    <a:pt x="502" y="1023"/>
                  </a:lnTo>
                  <a:lnTo>
                    <a:pt x="463" y="1043"/>
                  </a:lnTo>
                  <a:lnTo>
                    <a:pt x="421" y="1057"/>
                  </a:lnTo>
                  <a:lnTo>
                    <a:pt x="379" y="1066"/>
                  </a:lnTo>
                  <a:lnTo>
                    <a:pt x="333" y="1069"/>
                  </a:lnTo>
                  <a:lnTo>
                    <a:pt x="288" y="1066"/>
                  </a:lnTo>
                  <a:lnTo>
                    <a:pt x="245" y="1057"/>
                  </a:lnTo>
                  <a:lnTo>
                    <a:pt x="203" y="1043"/>
                  </a:lnTo>
                  <a:lnTo>
                    <a:pt x="165" y="1023"/>
                  </a:lnTo>
                  <a:lnTo>
                    <a:pt x="130" y="1000"/>
                  </a:lnTo>
                  <a:lnTo>
                    <a:pt x="98" y="971"/>
                  </a:lnTo>
                  <a:lnTo>
                    <a:pt x="70" y="940"/>
                  </a:lnTo>
                  <a:lnTo>
                    <a:pt x="46" y="904"/>
                  </a:lnTo>
                  <a:lnTo>
                    <a:pt x="27" y="865"/>
                  </a:lnTo>
                  <a:lnTo>
                    <a:pt x="12" y="824"/>
                  </a:lnTo>
                  <a:lnTo>
                    <a:pt x="3" y="782"/>
                  </a:lnTo>
                  <a:lnTo>
                    <a:pt x="0" y="736"/>
                  </a:lnTo>
                  <a:lnTo>
                    <a:pt x="3" y="689"/>
                  </a:lnTo>
                  <a:lnTo>
                    <a:pt x="13" y="644"/>
                  </a:lnTo>
                  <a:lnTo>
                    <a:pt x="29" y="602"/>
                  </a:lnTo>
                  <a:lnTo>
                    <a:pt x="51" y="562"/>
                  </a:lnTo>
                  <a:lnTo>
                    <a:pt x="77" y="526"/>
                  </a:lnTo>
                  <a:lnTo>
                    <a:pt x="107" y="493"/>
                  </a:lnTo>
                  <a:lnTo>
                    <a:pt x="142" y="465"/>
                  </a:lnTo>
                  <a:lnTo>
                    <a:pt x="181" y="443"/>
                  </a:lnTo>
                  <a:lnTo>
                    <a:pt x="87" y="37"/>
                  </a:lnTo>
                  <a:lnTo>
                    <a:pt x="143" y="28"/>
                  </a:lnTo>
                  <a:lnTo>
                    <a:pt x="198" y="15"/>
                  </a:lnTo>
                  <a:lnTo>
                    <a:pt x="2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8" name="Freeform 1267"/>
            <p:cNvSpPr>
              <a:spLocks/>
            </p:cNvSpPr>
            <p:nvPr/>
          </p:nvSpPr>
          <p:spPr bwMode="auto">
            <a:xfrm>
              <a:off x="4203" y="4262"/>
              <a:ext cx="394" cy="229"/>
            </a:xfrm>
            <a:custGeom>
              <a:avLst/>
              <a:gdLst>
                <a:gd name="T0" fmla="*/ 1128 w 1182"/>
                <a:gd name="T1" fmla="*/ 0 h 688"/>
                <a:gd name="T2" fmla="*/ 1142 w 1182"/>
                <a:gd name="T3" fmla="*/ 55 h 688"/>
                <a:gd name="T4" fmla="*/ 1160 w 1182"/>
                <a:gd name="T5" fmla="*/ 108 h 688"/>
                <a:gd name="T6" fmla="*/ 1182 w 1182"/>
                <a:gd name="T7" fmla="*/ 159 h 688"/>
                <a:gd name="T8" fmla="*/ 664 w 1182"/>
                <a:gd name="T9" fmla="*/ 333 h 688"/>
                <a:gd name="T10" fmla="*/ 665 w 1182"/>
                <a:gd name="T11" fmla="*/ 343 h 688"/>
                <a:gd name="T12" fmla="*/ 666 w 1182"/>
                <a:gd name="T13" fmla="*/ 354 h 688"/>
                <a:gd name="T14" fmla="*/ 664 w 1182"/>
                <a:gd name="T15" fmla="*/ 399 h 688"/>
                <a:gd name="T16" fmla="*/ 655 w 1182"/>
                <a:gd name="T17" fmla="*/ 443 h 688"/>
                <a:gd name="T18" fmla="*/ 640 w 1182"/>
                <a:gd name="T19" fmla="*/ 484 h 688"/>
                <a:gd name="T20" fmla="*/ 621 w 1182"/>
                <a:gd name="T21" fmla="*/ 523 h 688"/>
                <a:gd name="T22" fmla="*/ 597 w 1182"/>
                <a:gd name="T23" fmla="*/ 558 h 688"/>
                <a:gd name="T24" fmla="*/ 569 w 1182"/>
                <a:gd name="T25" fmla="*/ 590 h 688"/>
                <a:gd name="T26" fmla="*/ 537 w 1182"/>
                <a:gd name="T27" fmla="*/ 619 h 688"/>
                <a:gd name="T28" fmla="*/ 501 w 1182"/>
                <a:gd name="T29" fmla="*/ 642 h 688"/>
                <a:gd name="T30" fmla="*/ 463 w 1182"/>
                <a:gd name="T31" fmla="*/ 662 h 688"/>
                <a:gd name="T32" fmla="*/ 422 w 1182"/>
                <a:gd name="T33" fmla="*/ 676 h 688"/>
                <a:gd name="T34" fmla="*/ 378 w 1182"/>
                <a:gd name="T35" fmla="*/ 684 h 688"/>
                <a:gd name="T36" fmla="*/ 332 w 1182"/>
                <a:gd name="T37" fmla="*/ 688 h 688"/>
                <a:gd name="T38" fmla="*/ 287 w 1182"/>
                <a:gd name="T39" fmla="*/ 684 h 688"/>
                <a:gd name="T40" fmla="*/ 244 w 1182"/>
                <a:gd name="T41" fmla="*/ 676 h 688"/>
                <a:gd name="T42" fmla="*/ 204 w 1182"/>
                <a:gd name="T43" fmla="*/ 662 h 688"/>
                <a:gd name="T44" fmla="*/ 165 w 1182"/>
                <a:gd name="T45" fmla="*/ 642 h 688"/>
                <a:gd name="T46" fmla="*/ 129 w 1182"/>
                <a:gd name="T47" fmla="*/ 619 h 688"/>
                <a:gd name="T48" fmla="*/ 97 w 1182"/>
                <a:gd name="T49" fmla="*/ 590 h 688"/>
                <a:gd name="T50" fmla="*/ 69 w 1182"/>
                <a:gd name="T51" fmla="*/ 558 h 688"/>
                <a:gd name="T52" fmla="*/ 45 w 1182"/>
                <a:gd name="T53" fmla="*/ 523 h 688"/>
                <a:gd name="T54" fmla="*/ 26 w 1182"/>
                <a:gd name="T55" fmla="*/ 484 h 688"/>
                <a:gd name="T56" fmla="*/ 12 w 1182"/>
                <a:gd name="T57" fmla="*/ 443 h 688"/>
                <a:gd name="T58" fmla="*/ 3 w 1182"/>
                <a:gd name="T59" fmla="*/ 399 h 688"/>
                <a:gd name="T60" fmla="*/ 0 w 1182"/>
                <a:gd name="T61" fmla="*/ 354 h 688"/>
                <a:gd name="T62" fmla="*/ 3 w 1182"/>
                <a:gd name="T63" fmla="*/ 309 h 688"/>
                <a:gd name="T64" fmla="*/ 12 w 1182"/>
                <a:gd name="T65" fmla="*/ 266 h 688"/>
                <a:gd name="T66" fmla="*/ 26 w 1182"/>
                <a:gd name="T67" fmla="*/ 225 h 688"/>
                <a:gd name="T68" fmla="*/ 45 w 1182"/>
                <a:gd name="T69" fmla="*/ 187 h 688"/>
                <a:gd name="T70" fmla="*/ 69 w 1182"/>
                <a:gd name="T71" fmla="*/ 151 h 688"/>
                <a:gd name="T72" fmla="*/ 97 w 1182"/>
                <a:gd name="T73" fmla="*/ 119 h 688"/>
                <a:gd name="T74" fmla="*/ 129 w 1182"/>
                <a:gd name="T75" fmla="*/ 91 h 688"/>
                <a:gd name="T76" fmla="*/ 165 w 1182"/>
                <a:gd name="T77" fmla="*/ 67 h 688"/>
                <a:gd name="T78" fmla="*/ 204 w 1182"/>
                <a:gd name="T79" fmla="*/ 48 h 688"/>
                <a:gd name="T80" fmla="*/ 244 w 1182"/>
                <a:gd name="T81" fmla="*/ 33 h 688"/>
                <a:gd name="T82" fmla="*/ 287 w 1182"/>
                <a:gd name="T83" fmla="*/ 25 h 688"/>
                <a:gd name="T84" fmla="*/ 332 w 1182"/>
                <a:gd name="T85" fmla="*/ 22 h 688"/>
                <a:gd name="T86" fmla="*/ 377 w 1182"/>
                <a:gd name="T87" fmla="*/ 24 h 688"/>
                <a:gd name="T88" fmla="*/ 417 w 1182"/>
                <a:gd name="T89" fmla="*/ 33 h 688"/>
                <a:gd name="T90" fmla="*/ 457 w 1182"/>
                <a:gd name="T91" fmla="*/ 46 h 688"/>
                <a:gd name="T92" fmla="*/ 494 w 1182"/>
                <a:gd name="T93" fmla="*/ 64 h 688"/>
                <a:gd name="T94" fmla="*/ 528 w 1182"/>
                <a:gd name="T95" fmla="*/ 85 h 688"/>
                <a:gd name="T96" fmla="*/ 560 w 1182"/>
                <a:gd name="T97" fmla="*/ 111 h 688"/>
                <a:gd name="T98" fmla="*/ 588 w 1182"/>
                <a:gd name="T99" fmla="*/ 141 h 688"/>
                <a:gd name="T100" fmla="*/ 612 w 1182"/>
                <a:gd name="T101" fmla="*/ 173 h 688"/>
                <a:gd name="T102" fmla="*/ 1128 w 1182"/>
                <a:gd name="T103" fmla="*/ 0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82" h="688">
                  <a:moveTo>
                    <a:pt x="1128" y="0"/>
                  </a:moveTo>
                  <a:lnTo>
                    <a:pt x="1142" y="55"/>
                  </a:lnTo>
                  <a:lnTo>
                    <a:pt x="1160" y="108"/>
                  </a:lnTo>
                  <a:lnTo>
                    <a:pt x="1182" y="159"/>
                  </a:lnTo>
                  <a:lnTo>
                    <a:pt x="664" y="333"/>
                  </a:lnTo>
                  <a:lnTo>
                    <a:pt x="665" y="343"/>
                  </a:lnTo>
                  <a:lnTo>
                    <a:pt x="666" y="354"/>
                  </a:lnTo>
                  <a:lnTo>
                    <a:pt x="664" y="399"/>
                  </a:lnTo>
                  <a:lnTo>
                    <a:pt x="655" y="443"/>
                  </a:lnTo>
                  <a:lnTo>
                    <a:pt x="640" y="484"/>
                  </a:lnTo>
                  <a:lnTo>
                    <a:pt x="621" y="523"/>
                  </a:lnTo>
                  <a:lnTo>
                    <a:pt x="597" y="558"/>
                  </a:lnTo>
                  <a:lnTo>
                    <a:pt x="569" y="590"/>
                  </a:lnTo>
                  <a:lnTo>
                    <a:pt x="537" y="619"/>
                  </a:lnTo>
                  <a:lnTo>
                    <a:pt x="501" y="642"/>
                  </a:lnTo>
                  <a:lnTo>
                    <a:pt x="463" y="662"/>
                  </a:lnTo>
                  <a:lnTo>
                    <a:pt x="422" y="676"/>
                  </a:lnTo>
                  <a:lnTo>
                    <a:pt x="378" y="684"/>
                  </a:lnTo>
                  <a:lnTo>
                    <a:pt x="332" y="688"/>
                  </a:lnTo>
                  <a:lnTo>
                    <a:pt x="287" y="684"/>
                  </a:lnTo>
                  <a:lnTo>
                    <a:pt x="244" y="676"/>
                  </a:lnTo>
                  <a:lnTo>
                    <a:pt x="204" y="662"/>
                  </a:lnTo>
                  <a:lnTo>
                    <a:pt x="165" y="642"/>
                  </a:lnTo>
                  <a:lnTo>
                    <a:pt x="129" y="619"/>
                  </a:lnTo>
                  <a:lnTo>
                    <a:pt x="97" y="590"/>
                  </a:lnTo>
                  <a:lnTo>
                    <a:pt x="69" y="558"/>
                  </a:lnTo>
                  <a:lnTo>
                    <a:pt x="45" y="523"/>
                  </a:lnTo>
                  <a:lnTo>
                    <a:pt x="26" y="484"/>
                  </a:lnTo>
                  <a:lnTo>
                    <a:pt x="12" y="443"/>
                  </a:lnTo>
                  <a:lnTo>
                    <a:pt x="3" y="399"/>
                  </a:lnTo>
                  <a:lnTo>
                    <a:pt x="0" y="354"/>
                  </a:lnTo>
                  <a:lnTo>
                    <a:pt x="3" y="309"/>
                  </a:lnTo>
                  <a:lnTo>
                    <a:pt x="12" y="266"/>
                  </a:lnTo>
                  <a:lnTo>
                    <a:pt x="26" y="225"/>
                  </a:lnTo>
                  <a:lnTo>
                    <a:pt x="45" y="187"/>
                  </a:lnTo>
                  <a:lnTo>
                    <a:pt x="69" y="151"/>
                  </a:lnTo>
                  <a:lnTo>
                    <a:pt x="97" y="119"/>
                  </a:lnTo>
                  <a:lnTo>
                    <a:pt x="129" y="91"/>
                  </a:lnTo>
                  <a:lnTo>
                    <a:pt x="165" y="67"/>
                  </a:lnTo>
                  <a:lnTo>
                    <a:pt x="204" y="48"/>
                  </a:lnTo>
                  <a:lnTo>
                    <a:pt x="244" y="33"/>
                  </a:lnTo>
                  <a:lnTo>
                    <a:pt x="287" y="25"/>
                  </a:lnTo>
                  <a:lnTo>
                    <a:pt x="332" y="22"/>
                  </a:lnTo>
                  <a:lnTo>
                    <a:pt x="377" y="24"/>
                  </a:lnTo>
                  <a:lnTo>
                    <a:pt x="417" y="33"/>
                  </a:lnTo>
                  <a:lnTo>
                    <a:pt x="457" y="46"/>
                  </a:lnTo>
                  <a:lnTo>
                    <a:pt x="494" y="64"/>
                  </a:lnTo>
                  <a:lnTo>
                    <a:pt x="528" y="85"/>
                  </a:lnTo>
                  <a:lnTo>
                    <a:pt x="560" y="111"/>
                  </a:lnTo>
                  <a:lnTo>
                    <a:pt x="588" y="141"/>
                  </a:lnTo>
                  <a:lnTo>
                    <a:pt x="612" y="173"/>
                  </a:lnTo>
                  <a:lnTo>
                    <a:pt x="11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9" name="Freeform 1268"/>
            <p:cNvSpPr>
              <a:spLocks/>
            </p:cNvSpPr>
            <p:nvPr/>
          </p:nvSpPr>
          <p:spPr bwMode="auto">
            <a:xfrm>
              <a:off x="4637" y="4018"/>
              <a:ext cx="381" cy="381"/>
            </a:xfrm>
            <a:custGeom>
              <a:avLst/>
              <a:gdLst>
                <a:gd name="T0" fmla="*/ 571 w 1143"/>
                <a:gd name="T1" fmla="*/ 0 h 1143"/>
                <a:gd name="T2" fmla="*/ 633 w 1143"/>
                <a:gd name="T3" fmla="*/ 4 h 1143"/>
                <a:gd name="T4" fmla="*/ 694 w 1143"/>
                <a:gd name="T5" fmla="*/ 14 h 1143"/>
                <a:gd name="T6" fmla="*/ 752 w 1143"/>
                <a:gd name="T7" fmla="*/ 30 h 1143"/>
                <a:gd name="T8" fmla="*/ 807 w 1143"/>
                <a:gd name="T9" fmla="*/ 51 h 1143"/>
                <a:gd name="T10" fmla="*/ 859 w 1143"/>
                <a:gd name="T11" fmla="*/ 78 h 1143"/>
                <a:gd name="T12" fmla="*/ 909 w 1143"/>
                <a:gd name="T13" fmla="*/ 111 h 1143"/>
                <a:gd name="T14" fmla="*/ 954 w 1143"/>
                <a:gd name="T15" fmla="*/ 148 h 1143"/>
                <a:gd name="T16" fmla="*/ 995 w 1143"/>
                <a:gd name="T17" fmla="*/ 189 h 1143"/>
                <a:gd name="T18" fmla="*/ 1032 w 1143"/>
                <a:gd name="T19" fmla="*/ 234 h 1143"/>
                <a:gd name="T20" fmla="*/ 1065 w 1143"/>
                <a:gd name="T21" fmla="*/ 284 h 1143"/>
                <a:gd name="T22" fmla="*/ 1092 w 1143"/>
                <a:gd name="T23" fmla="*/ 336 h 1143"/>
                <a:gd name="T24" fmla="*/ 1113 w 1143"/>
                <a:gd name="T25" fmla="*/ 391 h 1143"/>
                <a:gd name="T26" fmla="*/ 1129 w 1143"/>
                <a:gd name="T27" fmla="*/ 449 h 1143"/>
                <a:gd name="T28" fmla="*/ 1140 w 1143"/>
                <a:gd name="T29" fmla="*/ 509 h 1143"/>
                <a:gd name="T30" fmla="*/ 1143 w 1143"/>
                <a:gd name="T31" fmla="*/ 571 h 1143"/>
                <a:gd name="T32" fmla="*/ 1140 w 1143"/>
                <a:gd name="T33" fmla="*/ 633 h 1143"/>
                <a:gd name="T34" fmla="*/ 1129 w 1143"/>
                <a:gd name="T35" fmla="*/ 694 h 1143"/>
                <a:gd name="T36" fmla="*/ 1113 w 1143"/>
                <a:gd name="T37" fmla="*/ 752 h 1143"/>
                <a:gd name="T38" fmla="*/ 1092 w 1143"/>
                <a:gd name="T39" fmla="*/ 807 h 1143"/>
                <a:gd name="T40" fmla="*/ 1065 w 1143"/>
                <a:gd name="T41" fmla="*/ 859 h 1143"/>
                <a:gd name="T42" fmla="*/ 1032 w 1143"/>
                <a:gd name="T43" fmla="*/ 909 h 1143"/>
                <a:gd name="T44" fmla="*/ 995 w 1143"/>
                <a:gd name="T45" fmla="*/ 954 h 1143"/>
                <a:gd name="T46" fmla="*/ 954 w 1143"/>
                <a:gd name="T47" fmla="*/ 996 h 1143"/>
                <a:gd name="T48" fmla="*/ 909 w 1143"/>
                <a:gd name="T49" fmla="*/ 1032 h 1143"/>
                <a:gd name="T50" fmla="*/ 859 w 1143"/>
                <a:gd name="T51" fmla="*/ 1065 h 1143"/>
                <a:gd name="T52" fmla="*/ 807 w 1143"/>
                <a:gd name="T53" fmla="*/ 1092 h 1143"/>
                <a:gd name="T54" fmla="*/ 752 w 1143"/>
                <a:gd name="T55" fmla="*/ 1113 h 1143"/>
                <a:gd name="T56" fmla="*/ 694 w 1143"/>
                <a:gd name="T57" fmla="*/ 1129 h 1143"/>
                <a:gd name="T58" fmla="*/ 633 w 1143"/>
                <a:gd name="T59" fmla="*/ 1139 h 1143"/>
                <a:gd name="T60" fmla="*/ 571 w 1143"/>
                <a:gd name="T61" fmla="*/ 1143 h 1143"/>
                <a:gd name="T62" fmla="*/ 508 w 1143"/>
                <a:gd name="T63" fmla="*/ 1139 h 1143"/>
                <a:gd name="T64" fmla="*/ 449 w 1143"/>
                <a:gd name="T65" fmla="*/ 1129 h 1143"/>
                <a:gd name="T66" fmla="*/ 391 w 1143"/>
                <a:gd name="T67" fmla="*/ 1113 h 1143"/>
                <a:gd name="T68" fmla="*/ 335 w 1143"/>
                <a:gd name="T69" fmla="*/ 1092 h 1143"/>
                <a:gd name="T70" fmla="*/ 283 w 1143"/>
                <a:gd name="T71" fmla="*/ 1065 h 1143"/>
                <a:gd name="T72" fmla="*/ 234 w 1143"/>
                <a:gd name="T73" fmla="*/ 1032 h 1143"/>
                <a:gd name="T74" fmla="*/ 188 w 1143"/>
                <a:gd name="T75" fmla="*/ 996 h 1143"/>
                <a:gd name="T76" fmla="*/ 147 w 1143"/>
                <a:gd name="T77" fmla="*/ 954 h 1143"/>
                <a:gd name="T78" fmla="*/ 110 w 1143"/>
                <a:gd name="T79" fmla="*/ 909 h 1143"/>
                <a:gd name="T80" fmla="*/ 78 w 1143"/>
                <a:gd name="T81" fmla="*/ 859 h 1143"/>
                <a:gd name="T82" fmla="*/ 50 w 1143"/>
                <a:gd name="T83" fmla="*/ 807 h 1143"/>
                <a:gd name="T84" fmla="*/ 29 w 1143"/>
                <a:gd name="T85" fmla="*/ 752 h 1143"/>
                <a:gd name="T86" fmla="*/ 13 w 1143"/>
                <a:gd name="T87" fmla="*/ 694 h 1143"/>
                <a:gd name="T88" fmla="*/ 3 w 1143"/>
                <a:gd name="T89" fmla="*/ 633 h 1143"/>
                <a:gd name="T90" fmla="*/ 0 w 1143"/>
                <a:gd name="T91" fmla="*/ 571 h 1143"/>
                <a:gd name="T92" fmla="*/ 3 w 1143"/>
                <a:gd name="T93" fmla="*/ 509 h 1143"/>
                <a:gd name="T94" fmla="*/ 13 w 1143"/>
                <a:gd name="T95" fmla="*/ 449 h 1143"/>
                <a:gd name="T96" fmla="*/ 29 w 1143"/>
                <a:gd name="T97" fmla="*/ 391 h 1143"/>
                <a:gd name="T98" fmla="*/ 50 w 1143"/>
                <a:gd name="T99" fmla="*/ 336 h 1143"/>
                <a:gd name="T100" fmla="*/ 78 w 1143"/>
                <a:gd name="T101" fmla="*/ 284 h 1143"/>
                <a:gd name="T102" fmla="*/ 110 w 1143"/>
                <a:gd name="T103" fmla="*/ 234 h 1143"/>
                <a:gd name="T104" fmla="*/ 147 w 1143"/>
                <a:gd name="T105" fmla="*/ 189 h 1143"/>
                <a:gd name="T106" fmla="*/ 188 w 1143"/>
                <a:gd name="T107" fmla="*/ 148 h 1143"/>
                <a:gd name="T108" fmla="*/ 234 w 1143"/>
                <a:gd name="T109" fmla="*/ 111 h 1143"/>
                <a:gd name="T110" fmla="*/ 283 w 1143"/>
                <a:gd name="T111" fmla="*/ 78 h 1143"/>
                <a:gd name="T112" fmla="*/ 335 w 1143"/>
                <a:gd name="T113" fmla="*/ 51 h 1143"/>
                <a:gd name="T114" fmla="*/ 391 w 1143"/>
                <a:gd name="T115" fmla="*/ 30 h 1143"/>
                <a:gd name="T116" fmla="*/ 449 w 1143"/>
                <a:gd name="T117" fmla="*/ 14 h 1143"/>
                <a:gd name="T118" fmla="*/ 508 w 1143"/>
                <a:gd name="T119" fmla="*/ 4 h 1143"/>
                <a:gd name="T120" fmla="*/ 571 w 1143"/>
                <a:gd name="T121" fmla="*/ 0 h 1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43" h="1143">
                  <a:moveTo>
                    <a:pt x="571" y="0"/>
                  </a:moveTo>
                  <a:lnTo>
                    <a:pt x="633" y="4"/>
                  </a:lnTo>
                  <a:lnTo>
                    <a:pt x="694" y="14"/>
                  </a:lnTo>
                  <a:lnTo>
                    <a:pt x="752" y="30"/>
                  </a:lnTo>
                  <a:lnTo>
                    <a:pt x="807" y="51"/>
                  </a:lnTo>
                  <a:lnTo>
                    <a:pt x="859" y="78"/>
                  </a:lnTo>
                  <a:lnTo>
                    <a:pt x="909" y="111"/>
                  </a:lnTo>
                  <a:lnTo>
                    <a:pt x="954" y="148"/>
                  </a:lnTo>
                  <a:lnTo>
                    <a:pt x="995" y="189"/>
                  </a:lnTo>
                  <a:lnTo>
                    <a:pt x="1032" y="234"/>
                  </a:lnTo>
                  <a:lnTo>
                    <a:pt x="1065" y="284"/>
                  </a:lnTo>
                  <a:lnTo>
                    <a:pt x="1092" y="336"/>
                  </a:lnTo>
                  <a:lnTo>
                    <a:pt x="1113" y="391"/>
                  </a:lnTo>
                  <a:lnTo>
                    <a:pt x="1129" y="449"/>
                  </a:lnTo>
                  <a:lnTo>
                    <a:pt x="1140" y="509"/>
                  </a:lnTo>
                  <a:lnTo>
                    <a:pt x="1143" y="571"/>
                  </a:lnTo>
                  <a:lnTo>
                    <a:pt x="1140" y="633"/>
                  </a:lnTo>
                  <a:lnTo>
                    <a:pt x="1129" y="694"/>
                  </a:lnTo>
                  <a:lnTo>
                    <a:pt x="1113" y="752"/>
                  </a:lnTo>
                  <a:lnTo>
                    <a:pt x="1092" y="807"/>
                  </a:lnTo>
                  <a:lnTo>
                    <a:pt x="1065" y="859"/>
                  </a:lnTo>
                  <a:lnTo>
                    <a:pt x="1032" y="909"/>
                  </a:lnTo>
                  <a:lnTo>
                    <a:pt x="995" y="954"/>
                  </a:lnTo>
                  <a:lnTo>
                    <a:pt x="954" y="996"/>
                  </a:lnTo>
                  <a:lnTo>
                    <a:pt x="909" y="1032"/>
                  </a:lnTo>
                  <a:lnTo>
                    <a:pt x="859" y="1065"/>
                  </a:lnTo>
                  <a:lnTo>
                    <a:pt x="807" y="1092"/>
                  </a:lnTo>
                  <a:lnTo>
                    <a:pt x="752" y="1113"/>
                  </a:lnTo>
                  <a:lnTo>
                    <a:pt x="694" y="1129"/>
                  </a:lnTo>
                  <a:lnTo>
                    <a:pt x="633" y="1139"/>
                  </a:lnTo>
                  <a:lnTo>
                    <a:pt x="571" y="1143"/>
                  </a:lnTo>
                  <a:lnTo>
                    <a:pt x="508" y="1139"/>
                  </a:lnTo>
                  <a:lnTo>
                    <a:pt x="449" y="1129"/>
                  </a:lnTo>
                  <a:lnTo>
                    <a:pt x="391" y="1113"/>
                  </a:lnTo>
                  <a:lnTo>
                    <a:pt x="335" y="1092"/>
                  </a:lnTo>
                  <a:lnTo>
                    <a:pt x="283" y="1065"/>
                  </a:lnTo>
                  <a:lnTo>
                    <a:pt x="234" y="1032"/>
                  </a:lnTo>
                  <a:lnTo>
                    <a:pt x="188" y="996"/>
                  </a:lnTo>
                  <a:lnTo>
                    <a:pt x="147" y="954"/>
                  </a:lnTo>
                  <a:lnTo>
                    <a:pt x="110" y="909"/>
                  </a:lnTo>
                  <a:lnTo>
                    <a:pt x="78" y="859"/>
                  </a:lnTo>
                  <a:lnTo>
                    <a:pt x="50" y="807"/>
                  </a:lnTo>
                  <a:lnTo>
                    <a:pt x="29" y="752"/>
                  </a:lnTo>
                  <a:lnTo>
                    <a:pt x="13" y="694"/>
                  </a:lnTo>
                  <a:lnTo>
                    <a:pt x="3" y="633"/>
                  </a:lnTo>
                  <a:lnTo>
                    <a:pt x="0" y="571"/>
                  </a:lnTo>
                  <a:lnTo>
                    <a:pt x="3" y="509"/>
                  </a:lnTo>
                  <a:lnTo>
                    <a:pt x="13" y="449"/>
                  </a:lnTo>
                  <a:lnTo>
                    <a:pt x="29" y="391"/>
                  </a:lnTo>
                  <a:lnTo>
                    <a:pt x="50" y="336"/>
                  </a:lnTo>
                  <a:lnTo>
                    <a:pt x="78" y="284"/>
                  </a:lnTo>
                  <a:lnTo>
                    <a:pt x="110" y="234"/>
                  </a:lnTo>
                  <a:lnTo>
                    <a:pt x="147" y="189"/>
                  </a:lnTo>
                  <a:lnTo>
                    <a:pt x="188" y="148"/>
                  </a:lnTo>
                  <a:lnTo>
                    <a:pt x="234" y="111"/>
                  </a:lnTo>
                  <a:lnTo>
                    <a:pt x="283" y="78"/>
                  </a:lnTo>
                  <a:lnTo>
                    <a:pt x="335" y="51"/>
                  </a:lnTo>
                  <a:lnTo>
                    <a:pt x="391" y="30"/>
                  </a:lnTo>
                  <a:lnTo>
                    <a:pt x="449" y="14"/>
                  </a:lnTo>
                  <a:lnTo>
                    <a:pt x="508" y="4"/>
                  </a:lnTo>
                  <a:lnTo>
                    <a:pt x="5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980" name="Group 1271"/>
          <p:cNvGrpSpPr>
            <a:grpSpLocks noChangeAspect="1"/>
          </p:cNvGrpSpPr>
          <p:nvPr/>
        </p:nvGrpSpPr>
        <p:grpSpPr bwMode="auto">
          <a:xfrm>
            <a:off x="4068666" y="6007863"/>
            <a:ext cx="266154" cy="265885"/>
            <a:chOff x="5516" y="3626"/>
            <a:chExt cx="1981" cy="1979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983" name="Freeform 1273"/>
            <p:cNvSpPr>
              <a:spLocks/>
            </p:cNvSpPr>
            <p:nvPr/>
          </p:nvSpPr>
          <p:spPr bwMode="auto">
            <a:xfrm>
              <a:off x="5524" y="4270"/>
              <a:ext cx="491" cy="498"/>
            </a:xfrm>
            <a:custGeom>
              <a:avLst/>
              <a:gdLst>
                <a:gd name="T0" fmla="*/ 980 w 980"/>
                <a:gd name="T1" fmla="*/ 0 h 996"/>
                <a:gd name="T2" fmla="*/ 952 w 980"/>
                <a:gd name="T3" fmla="*/ 46 h 996"/>
                <a:gd name="T4" fmla="*/ 921 w 980"/>
                <a:gd name="T5" fmla="*/ 94 h 996"/>
                <a:gd name="T6" fmla="*/ 890 w 980"/>
                <a:gd name="T7" fmla="*/ 145 h 996"/>
                <a:gd name="T8" fmla="*/ 856 w 980"/>
                <a:gd name="T9" fmla="*/ 198 h 996"/>
                <a:gd name="T10" fmla="*/ 819 w 980"/>
                <a:gd name="T11" fmla="*/ 255 h 996"/>
                <a:gd name="T12" fmla="*/ 781 w 980"/>
                <a:gd name="T13" fmla="*/ 314 h 996"/>
                <a:gd name="T14" fmla="*/ 740 w 980"/>
                <a:gd name="T15" fmla="*/ 376 h 996"/>
                <a:gd name="T16" fmla="*/ 696 w 980"/>
                <a:gd name="T17" fmla="*/ 444 h 996"/>
                <a:gd name="T18" fmla="*/ 649 w 980"/>
                <a:gd name="T19" fmla="*/ 514 h 996"/>
                <a:gd name="T20" fmla="*/ 599 w 980"/>
                <a:gd name="T21" fmla="*/ 588 h 996"/>
                <a:gd name="T22" fmla="*/ 546 w 980"/>
                <a:gd name="T23" fmla="*/ 665 h 996"/>
                <a:gd name="T24" fmla="*/ 491 w 980"/>
                <a:gd name="T25" fmla="*/ 748 h 996"/>
                <a:gd name="T26" fmla="*/ 431 w 980"/>
                <a:gd name="T27" fmla="*/ 834 h 996"/>
                <a:gd name="T28" fmla="*/ 369 w 980"/>
                <a:gd name="T29" fmla="*/ 926 h 996"/>
                <a:gd name="T30" fmla="*/ 347 w 980"/>
                <a:gd name="T31" fmla="*/ 960 h 996"/>
                <a:gd name="T32" fmla="*/ 331 w 980"/>
                <a:gd name="T33" fmla="*/ 996 h 996"/>
                <a:gd name="T34" fmla="*/ 0 w 980"/>
                <a:gd name="T35" fmla="*/ 666 h 996"/>
                <a:gd name="T36" fmla="*/ 2 w 980"/>
                <a:gd name="T37" fmla="*/ 664 h 996"/>
                <a:gd name="T38" fmla="*/ 8 w 980"/>
                <a:gd name="T39" fmla="*/ 657 h 996"/>
                <a:gd name="T40" fmla="*/ 18 w 980"/>
                <a:gd name="T41" fmla="*/ 645 h 996"/>
                <a:gd name="T42" fmla="*/ 30 w 980"/>
                <a:gd name="T43" fmla="*/ 629 h 996"/>
                <a:gd name="T44" fmla="*/ 47 w 980"/>
                <a:gd name="T45" fmla="*/ 609 h 996"/>
                <a:gd name="T46" fmla="*/ 66 w 980"/>
                <a:gd name="T47" fmla="*/ 588 h 996"/>
                <a:gd name="T48" fmla="*/ 89 w 980"/>
                <a:gd name="T49" fmla="*/ 561 h 996"/>
                <a:gd name="T50" fmla="*/ 115 w 980"/>
                <a:gd name="T51" fmla="*/ 533 h 996"/>
                <a:gd name="T52" fmla="*/ 144 w 980"/>
                <a:gd name="T53" fmla="*/ 503 h 996"/>
                <a:gd name="T54" fmla="*/ 174 w 980"/>
                <a:gd name="T55" fmla="*/ 471 h 996"/>
                <a:gd name="T56" fmla="*/ 208 w 980"/>
                <a:gd name="T57" fmla="*/ 438 h 996"/>
                <a:gd name="T58" fmla="*/ 244 w 980"/>
                <a:gd name="T59" fmla="*/ 403 h 996"/>
                <a:gd name="T60" fmla="*/ 283 w 980"/>
                <a:gd name="T61" fmla="*/ 368 h 996"/>
                <a:gd name="T62" fmla="*/ 324 w 980"/>
                <a:gd name="T63" fmla="*/ 332 h 996"/>
                <a:gd name="T64" fmla="*/ 366 w 980"/>
                <a:gd name="T65" fmla="*/ 296 h 996"/>
                <a:gd name="T66" fmla="*/ 410 w 980"/>
                <a:gd name="T67" fmla="*/ 261 h 996"/>
                <a:gd name="T68" fmla="*/ 457 w 980"/>
                <a:gd name="T69" fmla="*/ 226 h 996"/>
                <a:gd name="T70" fmla="*/ 504 w 980"/>
                <a:gd name="T71" fmla="*/ 192 h 996"/>
                <a:gd name="T72" fmla="*/ 554 w 980"/>
                <a:gd name="T73" fmla="*/ 160 h 996"/>
                <a:gd name="T74" fmla="*/ 603 w 980"/>
                <a:gd name="T75" fmla="*/ 130 h 996"/>
                <a:gd name="T76" fmla="*/ 655 w 980"/>
                <a:gd name="T77" fmla="*/ 102 h 996"/>
                <a:gd name="T78" fmla="*/ 707 w 980"/>
                <a:gd name="T79" fmla="*/ 76 h 996"/>
                <a:gd name="T80" fmla="*/ 761 w 980"/>
                <a:gd name="T81" fmla="*/ 54 h 996"/>
                <a:gd name="T82" fmla="*/ 815 w 980"/>
                <a:gd name="T83" fmla="*/ 35 h 996"/>
                <a:gd name="T84" fmla="*/ 870 w 980"/>
                <a:gd name="T85" fmla="*/ 19 h 996"/>
                <a:gd name="T86" fmla="*/ 925 w 980"/>
                <a:gd name="T87" fmla="*/ 7 h 996"/>
                <a:gd name="T88" fmla="*/ 980 w 980"/>
                <a:gd name="T89" fmla="*/ 0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80" h="996">
                  <a:moveTo>
                    <a:pt x="980" y="0"/>
                  </a:moveTo>
                  <a:lnTo>
                    <a:pt x="952" y="46"/>
                  </a:lnTo>
                  <a:lnTo>
                    <a:pt x="921" y="94"/>
                  </a:lnTo>
                  <a:lnTo>
                    <a:pt x="890" y="145"/>
                  </a:lnTo>
                  <a:lnTo>
                    <a:pt x="856" y="198"/>
                  </a:lnTo>
                  <a:lnTo>
                    <a:pt x="819" y="255"/>
                  </a:lnTo>
                  <a:lnTo>
                    <a:pt x="781" y="314"/>
                  </a:lnTo>
                  <a:lnTo>
                    <a:pt x="740" y="376"/>
                  </a:lnTo>
                  <a:lnTo>
                    <a:pt x="696" y="444"/>
                  </a:lnTo>
                  <a:lnTo>
                    <a:pt x="649" y="514"/>
                  </a:lnTo>
                  <a:lnTo>
                    <a:pt x="599" y="588"/>
                  </a:lnTo>
                  <a:lnTo>
                    <a:pt x="546" y="665"/>
                  </a:lnTo>
                  <a:lnTo>
                    <a:pt x="491" y="748"/>
                  </a:lnTo>
                  <a:lnTo>
                    <a:pt x="431" y="834"/>
                  </a:lnTo>
                  <a:lnTo>
                    <a:pt x="369" y="926"/>
                  </a:lnTo>
                  <a:lnTo>
                    <a:pt x="347" y="960"/>
                  </a:lnTo>
                  <a:lnTo>
                    <a:pt x="331" y="996"/>
                  </a:lnTo>
                  <a:lnTo>
                    <a:pt x="0" y="666"/>
                  </a:lnTo>
                  <a:lnTo>
                    <a:pt x="2" y="664"/>
                  </a:lnTo>
                  <a:lnTo>
                    <a:pt x="8" y="657"/>
                  </a:lnTo>
                  <a:lnTo>
                    <a:pt x="18" y="645"/>
                  </a:lnTo>
                  <a:lnTo>
                    <a:pt x="30" y="629"/>
                  </a:lnTo>
                  <a:lnTo>
                    <a:pt x="47" y="609"/>
                  </a:lnTo>
                  <a:lnTo>
                    <a:pt x="66" y="588"/>
                  </a:lnTo>
                  <a:lnTo>
                    <a:pt x="89" y="561"/>
                  </a:lnTo>
                  <a:lnTo>
                    <a:pt x="115" y="533"/>
                  </a:lnTo>
                  <a:lnTo>
                    <a:pt x="144" y="503"/>
                  </a:lnTo>
                  <a:lnTo>
                    <a:pt x="174" y="471"/>
                  </a:lnTo>
                  <a:lnTo>
                    <a:pt x="208" y="438"/>
                  </a:lnTo>
                  <a:lnTo>
                    <a:pt x="244" y="403"/>
                  </a:lnTo>
                  <a:lnTo>
                    <a:pt x="283" y="368"/>
                  </a:lnTo>
                  <a:lnTo>
                    <a:pt x="324" y="332"/>
                  </a:lnTo>
                  <a:lnTo>
                    <a:pt x="366" y="296"/>
                  </a:lnTo>
                  <a:lnTo>
                    <a:pt x="410" y="261"/>
                  </a:lnTo>
                  <a:lnTo>
                    <a:pt x="457" y="226"/>
                  </a:lnTo>
                  <a:lnTo>
                    <a:pt x="504" y="192"/>
                  </a:lnTo>
                  <a:lnTo>
                    <a:pt x="554" y="160"/>
                  </a:lnTo>
                  <a:lnTo>
                    <a:pt x="603" y="130"/>
                  </a:lnTo>
                  <a:lnTo>
                    <a:pt x="655" y="102"/>
                  </a:lnTo>
                  <a:lnTo>
                    <a:pt x="707" y="76"/>
                  </a:lnTo>
                  <a:lnTo>
                    <a:pt x="761" y="54"/>
                  </a:lnTo>
                  <a:lnTo>
                    <a:pt x="815" y="35"/>
                  </a:lnTo>
                  <a:lnTo>
                    <a:pt x="870" y="19"/>
                  </a:lnTo>
                  <a:lnTo>
                    <a:pt x="925" y="7"/>
                  </a:lnTo>
                  <a:lnTo>
                    <a:pt x="9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4" name="Freeform 1274"/>
            <p:cNvSpPr>
              <a:spLocks/>
            </p:cNvSpPr>
            <p:nvPr/>
          </p:nvSpPr>
          <p:spPr bwMode="auto">
            <a:xfrm>
              <a:off x="6354" y="5106"/>
              <a:ext cx="498" cy="489"/>
            </a:xfrm>
            <a:custGeom>
              <a:avLst/>
              <a:gdLst>
                <a:gd name="T0" fmla="*/ 998 w 998"/>
                <a:gd name="T1" fmla="*/ 0 h 979"/>
                <a:gd name="T2" fmla="*/ 990 w 998"/>
                <a:gd name="T3" fmla="*/ 55 h 979"/>
                <a:gd name="T4" fmla="*/ 978 w 998"/>
                <a:gd name="T5" fmla="*/ 111 h 979"/>
                <a:gd name="T6" fmla="*/ 963 w 998"/>
                <a:gd name="T7" fmla="*/ 165 h 979"/>
                <a:gd name="T8" fmla="*/ 943 w 998"/>
                <a:gd name="T9" fmla="*/ 220 h 979"/>
                <a:gd name="T10" fmla="*/ 920 w 998"/>
                <a:gd name="T11" fmla="*/ 273 h 979"/>
                <a:gd name="T12" fmla="*/ 895 w 998"/>
                <a:gd name="T13" fmla="*/ 326 h 979"/>
                <a:gd name="T14" fmla="*/ 867 w 998"/>
                <a:gd name="T15" fmla="*/ 377 h 979"/>
                <a:gd name="T16" fmla="*/ 837 w 998"/>
                <a:gd name="T17" fmla="*/ 427 h 979"/>
                <a:gd name="T18" fmla="*/ 804 w 998"/>
                <a:gd name="T19" fmla="*/ 477 h 979"/>
                <a:gd name="T20" fmla="*/ 770 w 998"/>
                <a:gd name="T21" fmla="*/ 524 h 979"/>
                <a:gd name="T22" fmla="*/ 736 w 998"/>
                <a:gd name="T23" fmla="*/ 570 h 979"/>
                <a:gd name="T24" fmla="*/ 700 w 998"/>
                <a:gd name="T25" fmla="*/ 614 h 979"/>
                <a:gd name="T26" fmla="*/ 665 w 998"/>
                <a:gd name="T27" fmla="*/ 657 h 979"/>
                <a:gd name="T28" fmla="*/ 629 w 998"/>
                <a:gd name="T29" fmla="*/ 698 h 979"/>
                <a:gd name="T30" fmla="*/ 594 w 998"/>
                <a:gd name="T31" fmla="*/ 736 h 979"/>
                <a:gd name="T32" fmla="*/ 559 w 998"/>
                <a:gd name="T33" fmla="*/ 771 h 979"/>
                <a:gd name="T34" fmla="*/ 525 w 998"/>
                <a:gd name="T35" fmla="*/ 805 h 979"/>
                <a:gd name="T36" fmla="*/ 494 w 998"/>
                <a:gd name="T37" fmla="*/ 837 h 979"/>
                <a:gd name="T38" fmla="*/ 463 w 998"/>
                <a:gd name="T39" fmla="*/ 866 h 979"/>
                <a:gd name="T40" fmla="*/ 434 w 998"/>
                <a:gd name="T41" fmla="*/ 891 h 979"/>
                <a:gd name="T42" fmla="*/ 409 w 998"/>
                <a:gd name="T43" fmla="*/ 914 h 979"/>
                <a:gd name="T44" fmla="*/ 386 w 998"/>
                <a:gd name="T45" fmla="*/ 933 h 979"/>
                <a:gd name="T46" fmla="*/ 367 w 998"/>
                <a:gd name="T47" fmla="*/ 949 h 979"/>
                <a:gd name="T48" fmla="*/ 351 w 998"/>
                <a:gd name="T49" fmla="*/ 962 h 979"/>
                <a:gd name="T50" fmla="*/ 340 w 998"/>
                <a:gd name="T51" fmla="*/ 972 h 979"/>
                <a:gd name="T52" fmla="*/ 333 w 998"/>
                <a:gd name="T53" fmla="*/ 978 h 979"/>
                <a:gd name="T54" fmla="*/ 330 w 998"/>
                <a:gd name="T55" fmla="*/ 979 h 979"/>
                <a:gd name="T56" fmla="*/ 0 w 998"/>
                <a:gd name="T57" fmla="*/ 649 h 979"/>
                <a:gd name="T58" fmla="*/ 35 w 998"/>
                <a:gd name="T59" fmla="*/ 633 h 979"/>
                <a:gd name="T60" fmla="*/ 70 w 998"/>
                <a:gd name="T61" fmla="*/ 612 h 979"/>
                <a:gd name="T62" fmla="*/ 161 w 998"/>
                <a:gd name="T63" fmla="*/ 549 h 979"/>
                <a:gd name="T64" fmla="*/ 248 w 998"/>
                <a:gd name="T65" fmla="*/ 490 h 979"/>
                <a:gd name="T66" fmla="*/ 330 w 998"/>
                <a:gd name="T67" fmla="*/ 433 h 979"/>
                <a:gd name="T68" fmla="*/ 409 w 998"/>
                <a:gd name="T69" fmla="*/ 381 h 979"/>
                <a:gd name="T70" fmla="*/ 483 w 998"/>
                <a:gd name="T71" fmla="*/ 332 h 979"/>
                <a:gd name="T72" fmla="*/ 553 w 998"/>
                <a:gd name="T73" fmla="*/ 285 h 979"/>
                <a:gd name="T74" fmla="*/ 619 w 998"/>
                <a:gd name="T75" fmla="*/ 241 h 979"/>
                <a:gd name="T76" fmla="*/ 682 w 998"/>
                <a:gd name="T77" fmla="*/ 200 h 979"/>
                <a:gd name="T78" fmla="*/ 743 w 998"/>
                <a:gd name="T79" fmla="*/ 162 h 979"/>
                <a:gd name="T80" fmla="*/ 799 w 998"/>
                <a:gd name="T81" fmla="*/ 125 h 979"/>
                <a:gd name="T82" fmla="*/ 853 w 998"/>
                <a:gd name="T83" fmla="*/ 92 h 979"/>
                <a:gd name="T84" fmla="*/ 903 w 998"/>
                <a:gd name="T85" fmla="*/ 59 h 979"/>
                <a:gd name="T86" fmla="*/ 952 w 998"/>
                <a:gd name="T87" fmla="*/ 29 h 979"/>
                <a:gd name="T88" fmla="*/ 998 w 998"/>
                <a:gd name="T89" fmla="*/ 0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98" h="979">
                  <a:moveTo>
                    <a:pt x="998" y="0"/>
                  </a:moveTo>
                  <a:lnTo>
                    <a:pt x="990" y="55"/>
                  </a:lnTo>
                  <a:lnTo>
                    <a:pt x="978" y="111"/>
                  </a:lnTo>
                  <a:lnTo>
                    <a:pt x="963" y="165"/>
                  </a:lnTo>
                  <a:lnTo>
                    <a:pt x="943" y="220"/>
                  </a:lnTo>
                  <a:lnTo>
                    <a:pt x="920" y="273"/>
                  </a:lnTo>
                  <a:lnTo>
                    <a:pt x="895" y="326"/>
                  </a:lnTo>
                  <a:lnTo>
                    <a:pt x="867" y="377"/>
                  </a:lnTo>
                  <a:lnTo>
                    <a:pt x="837" y="427"/>
                  </a:lnTo>
                  <a:lnTo>
                    <a:pt x="804" y="477"/>
                  </a:lnTo>
                  <a:lnTo>
                    <a:pt x="770" y="524"/>
                  </a:lnTo>
                  <a:lnTo>
                    <a:pt x="736" y="570"/>
                  </a:lnTo>
                  <a:lnTo>
                    <a:pt x="700" y="614"/>
                  </a:lnTo>
                  <a:lnTo>
                    <a:pt x="665" y="657"/>
                  </a:lnTo>
                  <a:lnTo>
                    <a:pt x="629" y="698"/>
                  </a:lnTo>
                  <a:lnTo>
                    <a:pt x="594" y="736"/>
                  </a:lnTo>
                  <a:lnTo>
                    <a:pt x="559" y="771"/>
                  </a:lnTo>
                  <a:lnTo>
                    <a:pt x="525" y="805"/>
                  </a:lnTo>
                  <a:lnTo>
                    <a:pt x="494" y="837"/>
                  </a:lnTo>
                  <a:lnTo>
                    <a:pt x="463" y="866"/>
                  </a:lnTo>
                  <a:lnTo>
                    <a:pt x="434" y="891"/>
                  </a:lnTo>
                  <a:lnTo>
                    <a:pt x="409" y="914"/>
                  </a:lnTo>
                  <a:lnTo>
                    <a:pt x="386" y="933"/>
                  </a:lnTo>
                  <a:lnTo>
                    <a:pt x="367" y="949"/>
                  </a:lnTo>
                  <a:lnTo>
                    <a:pt x="351" y="962"/>
                  </a:lnTo>
                  <a:lnTo>
                    <a:pt x="340" y="972"/>
                  </a:lnTo>
                  <a:lnTo>
                    <a:pt x="333" y="978"/>
                  </a:lnTo>
                  <a:lnTo>
                    <a:pt x="330" y="979"/>
                  </a:lnTo>
                  <a:lnTo>
                    <a:pt x="0" y="649"/>
                  </a:lnTo>
                  <a:lnTo>
                    <a:pt x="35" y="633"/>
                  </a:lnTo>
                  <a:lnTo>
                    <a:pt x="70" y="612"/>
                  </a:lnTo>
                  <a:lnTo>
                    <a:pt x="161" y="549"/>
                  </a:lnTo>
                  <a:lnTo>
                    <a:pt x="248" y="490"/>
                  </a:lnTo>
                  <a:lnTo>
                    <a:pt x="330" y="433"/>
                  </a:lnTo>
                  <a:lnTo>
                    <a:pt x="409" y="381"/>
                  </a:lnTo>
                  <a:lnTo>
                    <a:pt x="483" y="332"/>
                  </a:lnTo>
                  <a:lnTo>
                    <a:pt x="553" y="285"/>
                  </a:lnTo>
                  <a:lnTo>
                    <a:pt x="619" y="241"/>
                  </a:lnTo>
                  <a:lnTo>
                    <a:pt x="682" y="200"/>
                  </a:lnTo>
                  <a:lnTo>
                    <a:pt x="743" y="162"/>
                  </a:lnTo>
                  <a:lnTo>
                    <a:pt x="799" y="125"/>
                  </a:lnTo>
                  <a:lnTo>
                    <a:pt x="853" y="92"/>
                  </a:lnTo>
                  <a:lnTo>
                    <a:pt x="903" y="59"/>
                  </a:lnTo>
                  <a:lnTo>
                    <a:pt x="952" y="29"/>
                  </a:lnTo>
                  <a:lnTo>
                    <a:pt x="9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5" name="Freeform 1275"/>
            <p:cNvSpPr>
              <a:spLocks/>
            </p:cNvSpPr>
            <p:nvPr/>
          </p:nvSpPr>
          <p:spPr bwMode="auto">
            <a:xfrm>
              <a:off x="5516" y="4987"/>
              <a:ext cx="618" cy="618"/>
            </a:xfrm>
            <a:custGeom>
              <a:avLst/>
              <a:gdLst>
                <a:gd name="T0" fmla="*/ 496 w 1237"/>
                <a:gd name="T1" fmla="*/ 0 h 1235"/>
                <a:gd name="T2" fmla="*/ 532 w 1237"/>
                <a:gd name="T3" fmla="*/ 36 h 1235"/>
                <a:gd name="T4" fmla="*/ 502 w 1237"/>
                <a:gd name="T5" fmla="*/ 104 h 1235"/>
                <a:gd name="T6" fmla="*/ 474 w 1237"/>
                <a:gd name="T7" fmla="*/ 173 h 1235"/>
                <a:gd name="T8" fmla="*/ 447 w 1237"/>
                <a:gd name="T9" fmla="*/ 248 h 1235"/>
                <a:gd name="T10" fmla="*/ 423 w 1237"/>
                <a:gd name="T11" fmla="*/ 324 h 1235"/>
                <a:gd name="T12" fmla="*/ 403 w 1237"/>
                <a:gd name="T13" fmla="*/ 401 h 1235"/>
                <a:gd name="T14" fmla="*/ 375 w 1237"/>
                <a:gd name="T15" fmla="*/ 522 h 1235"/>
                <a:gd name="T16" fmla="*/ 353 w 1237"/>
                <a:gd name="T17" fmla="*/ 644 h 1235"/>
                <a:gd name="T18" fmla="*/ 335 w 1237"/>
                <a:gd name="T19" fmla="*/ 767 h 1235"/>
                <a:gd name="T20" fmla="*/ 323 w 1237"/>
                <a:gd name="T21" fmla="*/ 890 h 1235"/>
                <a:gd name="T22" fmla="*/ 320 w 1237"/>
                <a:gd name="T23" fmla="*/ 915 h 1235"/>
                <a:gd name="T24" fmla="*/ 423 w 1237"/>
                <a:gd name="T25" fmla="*/ 906 h 1235"/>
                <a:gd name="T26" fmla="*/ 526 w 1237"/>
                <a:gd name="T27" fmla="*/ 893 h 1235"/>
                <a:gd name="T28" fmla="*/ 647 w 1237"/>
                <a:gd name="T29" fmla="*/ 874 h 1235"/>
                <a:gd name="T30" fmla="*/ 766 w 1237"/>
                <a:gd name="T31" fmla="*/ 849 h 1235"/>
                <a:gd name="T32" fmla="*/ 885 w 1237"/>
                <a:gd name="T33" fmla="*/ 820 h 1235"/>
                <a:gd name="T34" fmla="*/ 1002 w 1237"/>
                <a:gd name="T35" fmla="*/ 784 h 1235"/>
                <a:gd name="T36" fmla="*/ 1060 w 1237"/>
                <a:gd name="T37" fmla="*/ 763 h 1235"/>
                <a:gd name="T38" fmla="*/ 1117 w 1237"/>
                <a:gd name="T39" fmla="*/ 740 h 1235"/>
                <a:gd name="T40" fmla="*/ 1173 w 1237"/>
                <a:gd name="T41" fmla="*/ 717 h 1235"/>
                <a:gd name="T42" fmla="*/ 1200 w 1237"/>
                <a:gd name="T43" fmla="*/ 704 h 1235"/>
                <a:gd name="T44" fmla="*/ 1237 w 1237"/>
                <a:gd name="T45" fmla="*/ 740 h 1235"/>
                <a:gd name="T46" fmla="*/ 1194 w 1237"/>
                <a:gd name="T47" fmla="*/ 797 h 1235"/>
                <a:gd name="T48" fmla="*/ 1147 w 1237"/>
                <a:gd name="T49" fmla="*/ 851 h 1235"/>
                <a:gd name="T50" fmla="*/ 1095 w 1237"/>
                <a:gd name="T51" fmla="*/ 901 h 1235"/>
                <a:gd name="T52" fmla="*/ 1041 w 1237"/>
                <a:gd name="T53" fmla="*/ 947 h 1235"/>
                <a:gd name="T54" fmla="*/ 983 w 1237"/>
                <a:gd name="T55" fmla="*/ 989 h 1235"/>
                <a:gd name="T56" fmla="*/ 922 w 1237"/>
                <a:gd name="T57" fmla="*/ 1027 h 1235"/>
                <a:gd name="T58" fmla="*/ 858 w 1237"/>
                <a:gd name="T59" fmla="*/ 1062 h 1235"/>
                <a:gd name="T60" fmla="*/ 794 w 1237"/>
                <a:gd name="T61" fmla="*/ 1094 h 1235"/>
                <a:gd name="T62" fmla="*/ 728 w 1237"/>
                <a:gd name="T63" fmla="*/ 1123 h 1235"/>
                <a:gd name="T64" fmla="*/ 661 w 1237"/>
                <a:gd name="T65" fmla="*/ 1147 h 1235"/>
                <a:gd name="T66" fmla="*/ 594 w 1237"/>
                <a:gd name="T67" fmla="*/ 1169 h 1235"/>
                <a:gd name="T68" fmla="*/ 491 w 1237"/>
                <a:gd name="T69" fmla="*/ 1196 h 1235"/>
                <a:gd name="T70" fmla="*/ 386 w 1237"/>
                <a:gd name="T71" fmla="*/ 1217 h 1235"/>
                <a:gd name="T72" fmla="*/ 280 w 1237"/>
                <a:gd name="T73" fmla="*/ 1229 h 1235"/>
                <a:gd name="T74" fmla="*/ 174 w 1237"/>
                <a:gd name="T75" fmla="*/ 1235 h 1235"/>
                <a:gd name="T76" fmla="*/ 151 w 1237"/>
                <a:gd name="T77" fmla="*/ 1235 h 1235"/>
                <a:gd name="T78" fmla="*/ 128 w 1237"/>
                <a:gd name="T79" fmla="*/ 1233 h 1235"/>
                <a:gd name="T80" fmla="*/ 106 w 1237"/>
                <a:gd name="T81" fmla="*/ 1228 h 1235"/>
                <a:gd name="T82" fmla="*/ 80 w 1237"/>
                <a:gd name="T83" fmla="*/ 1217 h 1235"/>
                <a:gd name="T84" fmla="*/ 57 w 1237"/>
                <a:gd name="T85" fmla="*/ 1201 h 1235"/>
                <a:gd name="T86" fmla="*/ 36 w 1237"/>
                <a:gd name="T87" fmla="*/ 1182 h 1235"/>
                <a:gd name="T88" fmla="*/ 21 w 1237"/>
                <a:gd name="T89" fmla="*/ 1159 h 1235"/>
                <a:gd name="T90" fmla="*/ 8 w 1237"/>
                <a:gd name="T91" fmla="*/ 1134 h 1235"/>
                <a:gd name="T92" fmla="*/ 1 w 1237"/>
                <a:gd name="T93" fmla="*/ 1106 h 1235"/>
                <a:gd name="T94" fmla="*/ 0 w 1237"/>
                <a:gd name="T95" fmla="*/ 1073 h 1235"/>
                <a:gd name="T96" fmla="*/ 0 w 1237"/>
                <a:gd name="T97" fmla="*/ 1041 h 1235"/>
                <a:gd name="T98" fmla="*/ 6 w 1237"/>
                <a:gd name="T99" fmla="*/ 947 h 1235"/>
                <a:gd name="T100" fmla="*/ 18 w 1237"/>
                <a:gd name="T101" fmla="*/ 855 h 1235"/>
                <a:gd name="T102" fmla="*/ 35 w 1237"/>
                <a:gd name="T103" fmla="*/ 762 h 1235"/>
                <a:gd name="T104" fmla="*/ 57 w 1237"/>
                <a:gd name="T105" fmla="*/ 671 h 1235"/>
                <a:gd name="T106" fmla="*/ 85 w 1237"/>
                <a:gd name="T107" fmla="*/ 582 h 1235"/>
                <a:gd name="T108" fmla="*/ 115 w 1237"/>
                <a:gd name="T109" fmla="*/ 501 h 1235"/>
                <a:gd name="T110" fmla="*/ 150 w 1237"/>
                <a:gd name="T111" fmla="*/ 421 h 1235"/>
                <a:gd name="T112" fmla="*/ 190 w 1237"/>
                <a:gd name="T113" fmla="*/ 345 h 1235"/>
                <a:gd name="T114" fmla="*/ 235 w 1237"/>
                <a:gd name="T115" fmla="*/ 270 h 1235"/>
                <a:gd name="T116" fmla="*/ 285 w 1237"/>
                <a:gd name="T117" fmla="*/ 200 h 1235"/>
                <a:gd name="T118" fmla="*/ 331 w 1237"/>
                <a:gd name="T119" fmla="*/ 144 h 1235"/>
                <a:gd name="T120" fmla="*/ 382 w 1237"/>
                <a:gd name="T121" fmla="*/ 92 h 1235"/>
                <a:gd name="T122" fmla="*/ 438 w 1237"/>
                <a:gd name="T123" fmla="*/ 44 h 1235"/>
                <a:gd name="T124" fmla="*/ 496 w 1237"/>
                <a:gd name="T125" fmla="*/ 0 h 1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37" h="1235">
                  <a:moveTo>
                    <a:pt x="496" y="0"/>
                  </a:moveTo>
                  <a:lnTo>
                    <a:pt x="532" y="36"/>
                  </a:lnTo>
                  <a:lnTo>
                    <a:pt x="502" y="104"/>
                  </a:lnTo>
                  <a:lnTo>
                    <a:pt x="474" y="173"/>
                  </a:lnTo>
                  <a:lnTo>
                    <a:pt x="447" y="248"/>
                  </a:lnTo>
                  <a:lnTo>
                    <a:pt x="423" y="324"/>
                  </a:lnTo>
                  <a:lnTo>
                    <a:pt x="403" y="401"/>
                  </a:lnTo>
                  <a:lnTo>
                    <a:pt x="375" y="522"/>
                  </a:lnTo>
                  <a:lnTo>
                    <a:pt x="353" y="644"/>
                  </a:lnTo>
                  <a:lnTo>
                    <a:pt x="335" y="767"/>
                  </a:lnTo>
                  <a:lnTo>
                    <a:pt x="323" y="890"/>
                  </a:lnTo>
                  <a:lnTo>
                    <a:pt x="320" y="915"/>
                  </a:lnTo>
                  <a:lnTo>
                    <a:pt x="423" y="906"/>
                  </a:lnTo>
                  <a:lnTo>
                    <a:pt x="526" y="893"/>
                  </a:lnTo>
                  <a:lnTo>
                    <a:pt x="647" y="874"/>
                  </a:lnTo>
                  <a:lnTo>
                    <a:pt x="766" y="849"/>
                  </a:lnTo>
                  <a:lnTo>
                    <a:pt x="885" y="820"/>
                  </a:lnTo>
                  <a:lnTo>
                    <a:pt x="1002" y="784"/>
                  </a:lnTo>
                  <a:lnTo>
                    <a:pt x="1060" y="763"/>
                  </a:lnTo>
                  <a:lnTo>
                    <a:pt x="1117" y="740"/>
                  </a:lnTo>
                  <a:lnTo>
                    <a:pt x="1173" y="717"/>
                  </a:lnTo>
                  <a:lnTo>
                    <a:pt x="1200" y="704"/>
                  </a:lnTo>
                  <a:lnTo>
                    <a:pt x="1237" y="740"/>
                  </a:lnTo>
                  <a:lnTo>
                    <a:pt x="1194" y="797"/>
                  </a:lnTo>
                  <a:lnTo>
                    <a:pt x="1147" y="851"/>
                  </a:lnTo>
                  <a:lnTo>
                    <a:pt x="1095" y="901"/>
                  </a:lnTo>
                  <a:lnTo>
                    <a:pt x="1041" y="947"/>
                  </a:lnTo>
                  <a:lnTo>
                    <a:pt x="983" y="989"/>
                  </a:lnTo>
                  <a:lnTo>
                    <a:pt x="922" y="1027"/>
                  </a:lnTo>
                  <a:lnTo>
                    <a:pt x="858" y="1062"/>
                  </a:lnTo>
                  <a:lnTo>
                    <a:pt x="794" y="1094"/>
                  </a:lnTo>
                  <a:lnTo>
                    <a:pt x="728" y="1123"/>
                  </a:lnTo>
                  <a:lnTo>
                    <a:pt x="661" y="1147"/>
                  </a:lnTo>
                  <a:lnTo>
                    <a:pt x="594" y="1169"/>
                  </a:lnTo>
                  <a:lnTo>
                    <a:pt x="491" y="1196"/>
                  </a:lnTo>
                  <a:lnTo>
                    <a:pt x="386" y="1217"/>
                  </a:lnTo>
                  <a:lnTo>
                    <a:pt x="280" y="1229"/>
                  </a:lnTo>
                  <a:lnTo>
                    <a:pt x="174" y="1235"/>
                  </a:lnTo>
                  <a:lnTo>
                    <a:pt x="151" y="1235"/>
                  </a:lnTo>
                  <a:lnTo>
                    <a:pt x="128" y="1233"/>
                  </a:lnTo>
                  <a:lnTo>
                    <a:pt x="106" y="1228"/>
                  </a:lnTo>
                  <a:lnTo>
                    <a:pt x="80" y="1217"/>
                  </a:lnTo>
                  <a:lnTo>
                    <a:pt x="57" y="1201"/>
                  </a:lnTo>
                  <a:lnTo>
                    <a:pt x="36" y="1182"/>
                  </a:lnTo>
                  <a:lnTo>
                    <a:pt x="21" y="1159"/>
                  </a:lnTo>
                  <a:lnTo>
                    <a:pt x="8" y="1134"/>
                  </a:lnTo>
                  <a:lnTo>
                    <a:pt x="1" y="1106"/>
                  </a:lnTo>
                  <a:lnTo>
                    <a:pt x="0" y="1073"/>
                  </a:lnTo>
                  <a:lnTo>
                    <a:pt x="0" y="1041"/>
                  </a:lnTo>
                  <a:lnTo>
                    <a:pt x="6" y="947"/>
                  </a:lnTo>
                  <a:lnTo>
                    <a:pt x="18" y="855"/>
                  </a:lnTo>
                  <a:lnTo>
                    <a:pt x="35" y="762"/>
                  </a:lnTo>
                  <a:lnTo>
                    <a:pt x="57" y="671"/>
                  </a:lnTo>
                  <a:lnTo>
                    <a:pt x="85" y="582"/>
                  </a:lnTo>
                  <a:lnTo>
                    <a:pt x="115" y="501"/>
                  </a:lnTo>
                  <a:lnTo>
                    <a:pt x="150" y="421"/>
                  </a:lnTo>
                  <a:lnTo>
                    <a:pt x="190" y="345"/>
                  </a:lnTo>
                  <a:lnTo>
                    <a:pt x="235" y="270"/>
                  </a:lnTo>
                  <a:lnTo>
                    <a:pt x="285" y="200"/>
                  </a:lnTo>
                  <a:lnTo>
                    <a:pt x="331" y="144"/>
                  </a:lnTo>
                  <a:lnTo>
                    <a:pt x="382" y="92"/>
                  </a:lnTo>
                  <a:lnTo>
                    <a:pt x="438" y="44"/>
                  </a:lnTo>
                  <a:lnTo>
                    <a:pt x="4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6" name="Freeform 1276"/>
            <p:cNvSpPr>
              <a:spLocks noEditPoints="1"/>
            </p:cNvSpPr>
            <p:nvPr/>
          </p:nvSpPr>
          <p:spPr bwMode="auto">
            <a:xfrm>
              <a:off x="5766" y="3626"/>
              <a:ext cx="1731" cy="1729"/>
            </a:xfrm>
            <a:custGeom>
              <a:avLst/>
              <a:gdLst>
                <a:gd name="T0" fmla="*/ 1977 w 3461"/>
                <a:gd name="T1" fmla="*/ 939 h 3456"/>
                <a:gd name="T2" fmla="*/ 1837 w 3461"/>
                <a:gd name="T3" fmla="*/ 996 h 3456"/>
                <a:gd name="T4" fmla="*/ 1719 w 3461"/>
                <a:gd name="T5" fmla="*/ 1101 h 3456"/>
                <a:gd name="T6" fmla="*/ 1646 w 3461"/>
                <a:gd name="T7" fmla="*/ 1235 h 3456"/>
                <a:gd name="T8" fmla="*/ 1621 w 3461"/>
                <a:gd name="T9" fmla="*/ 1382 h 3456"/>
                <a:gd name="T10" fmla="*/ 1646 w 3461"/>
                <a:gd name="T11" fmla="*/ 1529 h 3456"/>
                <a:gd name="T12" fmla="*/ 1719 w 3461"/>
                <a:gd name="T13" fmla="*/ 1665 h 3456"/>
                <a:gd name="T14" fmla="*/ 1837 w 3461"/>
                <a:gd name="T15" fmla="*/ 1770 h 3456"/>
                <a:gd name="T16" fmla="*/ 1977 w 3461"/>
                <a:gd name="T17" fmla="*/ 1826 h 3456"/>
                <a:gd name="T18" fmla="*/ 2127 w 3461"/>
                <a:gd name="T19" fmla="*/ 1835 h 3456"/>
                <a:gd name="T20" fmla="*/ 2270 w 3461"/>
                <a:gd name="T21" fmla="*/ 1794 h 3456"/>
                <a:gd name="T22" fmla="*/ 2399 w 3461"/>
                <a:gd name="T23" fmla="*/ 1705 h 3456"/>
                <a:gd name="T24" fmla="*/ 2488 w 3461"/>
                <a:gd name="T25" fmla="*/ 1577 h 3456"/>
                <a:gd name="T26" fmla="*/ 2529 w 3461"/>
                <a:gd name="T27" fmla="*/ 1433 h 3456"/>
                <a:gd name="T28" fmla="*/ 2521 w 3461"/>
                <a:gd name="T29" fmla="*/ 1283 h 3456"/>
                <a:gd name="T30" fmla="*/ 2464 w 3461"/>
                <a:gd name="T31" fmla="*/ 1143 h 3456"/>
                <a:gd name="T32" fmla="*/ 2359 w 3461"/>
                <a:gd name="T33" fmla="*/ 1026 h 3456"/>
                <a:gd name="T34" fmla="*/ 2225 w 3461"/>
                <a:gd name="T35" fmla="*/ 952 h 3456"/>
                <a:gd name="T36" fmla="*/ 2076 w 3461"/>
                <a:gd name="T37" fmla="*/ 928 h 3456"/>
                <a:gd name="T38" fmla="*/ 3351 w 3461"/>
                <a:gd name="T39" fmla="*/ 2 h 3456"/>
                <a:gd name="T40" fmla="*/ 3421 w 3461"/>
                <a:gd name="T41" fmla="*/ 40 h 3456"/>
                <a:gd name="T42" fmla="*/ 3459 w 3461"/>
                <a:gd name="T43" fmla="*/ 111 h 3456"/>
                <a:gd name="T44" fmla="*/ 3457 w 3461"/>
                <a:gd name="T45" fmla="*/ 256 h 3456"/>
                <a:gd name="T46" fmla="*/ 3444 w 3461"/>
                <a:gd name="T47" fmla="*/ 471 h 3456"/>
                <a:gd name="T48" fmla="*/ 3416 w 3461"/>
                <a:gd name="T49" fmla="*/ 722 h 3456"/>
                <a:gd name="T50" fmla="*/ 3372 w 3461"/>
                <a:gd name="T51" fmla="*/ 997 h 3456"/>
                <a:gd name="T52" fmla="*/ 3304 w 3461"/>
                <a:gd name="T53" fmla="*/ 1283 h 3456"/>
                <a:gd name="T54" fmla="*/ 3210 w 3461"/>
                <a:gd name="T55" fmla="*/ 1569 h 3456"/>
                <a:gd name="T56" fmla="*/ 3083 w 3461"/>
                <a:gd name="T57" fmla="*/ 1845 h 3456"/>
                <a:gd name="T58" fmla="*/ 2922 w 3461"/>
                <a:gd name="T59" fmla="*/ 2094 h 3456"/>
                <a:gd name="T60" fmla="*/ 2738 w 3461"/>
                <a:gd name="T61" fmla="*/ 2296 h 3456"/>
                <a:gd name="T62" fmla="*/ 2592 w 3461"/>
                <a:gd name="T63" fmla="*/ 2431 h 3456"/>
                <a:gd name="T64" fmla="*/ 2457 w 3461"/>
                <a:gd name="T65" fmla="*/ 2538 h 3456"/>
                <a:gd name="T66" fmla="*/ 2318 w 3461"/>
                <a:gd name="T67" fmla="*/ 2635 h 3456"/>
                <a:gd name="T68" fmla="*/ 2156 w 3461"/>
                <a:gd name="T69" fmla="*/ 2738 h 3456"/>
                <a:gd name="T70" fmla="*/ 2003 w 3461"/>
                <a:gd name="T71" fmla="*/ 2833 h 3456"/>
                <a:gd name="T72" fmla="*/ 1849 w 3461"/>
                <a:gd name="T73" fmla="*/ 2931 h 3456"/>
                <a:gd name="T74" fmla="*/ 1665 w 3461"/>
                <a:gd name="T75" fmla="*/ 3049 h 3456"/>
                <a:gd name="T76" fmla="*/ 1449 w 3461"/>
                <a:gd name="T77" fmla="*/ 3193 h 3456"/>
                <a:gd name="T78" fmla="*/ 1193 w 3461"/>
                <a:gd name="T79" fmla="*/ 3366 h 3456"/>
                <a:gd name="T80" fmla="*/ 1048 w 3461"/>
                <a:gd name="T81" fmla="*/ 3453 h 3456"/>
                <a:gd name="T82" fmla="*/ 969 w 3461"/>
                <a:gd name="T83" fmla="*/ 3445 h 3456"/>
                <a:gd name="T84" fmla="*/ 40 w 3461"/>
                <a:gd name="T85" fmla="*/ 2534 h 3456"/>
                <a:gd name="T86" fmla="*/ 3 w 3461"/>
                <a:gd name="T87" fmla="*/ 2463 h 3456"/>
                <a:gd name="T88" fmla="*/ 11 w 3461"/>
                <a:gd name="T89" fmla="*/ 2383 h 3456"/>
                <a:gd name="T90" fmla="*/ 152 w 3461"/>
                <a:gd name="T91" fmla="*/ 2175 h 3456"/>
                <a:gd name="T92" fmla="*/ 315 w 3461"/>
                <a:gd name="T93" fmla="*/ 1934 h 3456"/>
                <a:gd name="T94" fmla="*/ 449 w 3461"/>
                <a:gd name="T95" fmla="*/ 1729 h 3456"/>
                <a:gd name="T96" fmla="*/ 560 w 3461"/>
                <a:gd name="T97" fmla="*/ 1556 h 3456"/>
                <a:gd name="T98" fmla="*/ 653 w 3461"/>
                <a:gd name="T99" fmla="*/ 1409 h 3456"/>
                <a:gd name="T100" fmla="*/ 755 w 3461"/>
                <a:gd name="T101" fmla="*/ 1246 h 3456"/>
                <a:gd name="T102" fmla="*/ 855 w 3461"/>
                <a:gd name="T103" fmla="*/ 1094 h 3456"/>
                <a:gd name="T104" fmla="*/ 953 w 3461"/>
                <a:gd name="T105" fmla="*/ 957 h 3456"/>
                <a:gd name="T106" fmla="*/ 1068 w 3461"/>
                <a:gd name="T107" fmla="*/ 822 h 3456"/>
                <a:gd name="T108" fmla="*/ 1215 w 3461"/>
                <a:gd name="T109" fmla="*/ 667 h 3456"/>
                <a:gd name="T110" fmla="*/ 1442 w 3461"/>
                <a:gd name="T111" fmla="*/ 480 h 3456"/>
                <a:gd name="T112" fmla="*/ 1704 w 3461"/>
                <a:gd name="T113" fmla="*/ 332 h 3456"/>
                <a:gd name="T114" fmla="*/ 1983 w 3461"/>
                <a:gd name="T115" fmla="*/ 217 h 3456"/>
                <a:gd name="T116" fmla="*/ 2272 w 3461"/>
                <a:gd name="T117" fmla="*/ 131 h 3456"/>
                <a:gd name="T118" fmla="*/ 2556 w 3461"/>
                <a:gd name="T119" fmla="*/ 72 h 3456"/>
                <a:gd name="T120" fmla="*/ 2824 w 3461"/>
                <a:gd name="T121" fmla="*/ 34 h 3456"/>
                <a:gd name="T122" fmla="*/ 3065 w 3461"/>
                <a:gd name="T123" fmla="*/ 11 h 3456"/>
                <a:gd name="T124" fmla="*/ 3265 w 3461"/>
                <a:gd name="T125" fmla="*/ 1 h 3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61" h="3456">
                  <a:moveTo>
                    <a:pt x="2076" y="928"/>
                  </a:moveTo>
                  <a:lnTo>
                    <a:pt x="2026" y="931"/>
                  </a:lnTo>
                  <a:lnTo>
                    <a:pt x="1977" y="939"/>
                  </a:lnTo>
                  <a:lnTo>
                    <a:pt x="1928" y="952"/>
                  </a:lnTo>
                  <a:lnTo>
                    <a:pt x="1881" y="972"/>
                  </a:lnTo>
                  <a:lnTo>
                    <a:pt x="1837" y="996"/>
                  </a:lnTo>
                  <a:lnTo>
                    <a:pt x="1794" y="1026"/>
                  </a:lnTo>
                  <a:lnTo>
                    <a:pt x="1754" y="1061"/>
                  </a:lnTo>
                  <a:lnTo>
                    <a:pt x="1719" y="1101"/>
                  </a:lnTo>
                  <a:lnTo>
                    <a:pt x="1689" y="1143"/>
                  </a:lnTo>
                  <a:lnTo>
                    <a:pt x="1665" y="1188"/>
                  </a:lnTo>
                  <a:lnTo>
                    <a:pt x="1646" y="1235"/>
                  </a:lnTo>
                  <a:lnTo>
                    <a:pt x="1632" y="1283"/>
                  </a:lnTo>
                  <a:lnTo>
                    <a:pt x="1624" y="1333"/>
                  </a:lnTo>
                  <a:lnTo>
                    <a:pt x="1621" y="1382"/>
                  </a:lnTo>
                  <a:lnTo>
                    <a:pt x="1624" y="1433"/>
                  </a:lnTo>
                  <a:lnTo>
                    <a:pt x="1632" y="1481"/>
                  </a:lnTo>
                  <a:lnTo>
                    <a:pt x="1646" y="1529"/>
                  </a:lnTo>
                  <a:lnTo>
                    <a:pt x="1665" y="1577"/>
                  </a:lnTo>
                  <a:lnTo>
                    <a:pt x="1689" y="1622"/>
                  </a:lnTo>
                  <a:lnTo>
                    <a:pt x="1719" y="1665"/>
                  </a:lnTo>
                  <a:lnTo>
                    <a:pt x="1754" y="1705"/>
                  </a:lnTo>
                  <a:lnTo>
                    <a:pt x="1794" y="1740"/>
                  </a:lnTo>
                  <a:lnTo>
                    <a:pt x="1837" y="1770"/>
                  </a:lnTo>
                  <a:lnTo>
                    <a:pt x="1881" y="1794"/>
                  </a:lnTo>
                  <a:lnTo>
                    <a:pt x="1928" y="1813"/>
                  </a:lnTo>
                  <a:lnTo>
                    <a:pt x="1977" y="1826"/>
                  </a:lnTo>
                  <a:lnTo>
                    <a:pt x="2026" y="1835"/>
                  </a:lnTo>
                  <a:lnTo>
                    <a:pt x="2076" y="1837"/>
                  </a:lnTo>
                  <a:lnTo>
                    <a:pt x="2127" y="1835"/>
                  </a:lnTo>
                  <a:lnTo>
                    <a:pt x="2175" y="1826"/>
                  </a:lnTo>
                  <a:lnTo>
                    <a:pt x="2225" y="1813"/>
                  </a:lnTo>
                  <a:lnTo>
                    <a:pt x="2270" y="1794"/>
                  </a:lnTo>
                  <a:lnTo>
                    <a:pt x="2316" y="1770"/>
                  </a:lnTo>
                  <a:lnTo>
                    <a:pt x="2359" y="1740"/>
                  </a:lnTo>
                  <a:lnTo>
                    <a:pt x="2399" y="1705"/>
                  </a:lnTo>
                  <a:lnTo>
                    <a:pt x="2434" y="1665"/>
                  </a:lnTo>
                  <a:lnTo>
                    <a:pt x="2464" y="1622"/>
                  </a:lnTo>
                  <a:lnTo>
                    <a:pt x="2488" y="1577"/>
                  </a:lnTo>
                  <a:lnTo>
                    <a:pt x="2507" y="1529"/>
                  </a:lnTo>
                  <a:lnTo>
                    <a:pt x="2521" y="1481"/>
                  </a:lnTo>
                  <a:lnTo>
                    <a:pt x="2529" y="1433"/>
                  </a:lnTo>
                  <a:lnTo>
                    <a:pt x="2532" y="1382"/>
                  </a:lnTo>
                  <a:lnTo>
                    <a:pt x="2529" y="1333"/>
                  </a:lnTo>
                  <a:lnTo>
                    <a:pt x="2521" y="1283"/>
                  </a:lnTo>
                  <a:lnTo>
                    <a:pt x="2507" y="1235"/>
                  </a:lnTo>
                  <a:lnTo>
                    <a:pt x="2488" y="1188"/>
                  </a:lnTo>
                  <a:lnTo>
                    <a:pt x="2464" y="1143"/>
                  </a:lnTo>
                  <a:lnTo>
                    <a:pt x="2434" y="1101"/>
                  </a:lnTo>
                  <a:lnTo>
                    <a:pt x="2399" y="1061"/>
                  </a:lnTo>
                  <a:lnTo>
                    <a:pt x="2359" y="1026"/>
                  </a:lnTo>
                  <a:lnTo>
                    <a:pt x="2316" y="996"/>
                  </a:lnTo>
                  <a:lnTo>
                    <a:pt x="2270" y="972"/>
                  </a:lnTo>
                  <a:lnTo>
                    <a:pt x="2225" y="952"/>
                  </a:lnTo>
                  <a:lnTo>
                    <a:pt x="2175" y="939"/>
                  </a:lnTo>
                  <a:lnTo>
                    <a:pt x="2127" y="931"/>
                  </a:lnTo>
                  <a:lnTo>
                    <a:pt x="2076" y="928"/>
                  </a:lnTo>
                  <a:close/>
                  <a:moveTo>
                    <a:pt x="3322" y="0"/>
                  </a:moveTo>
                  <a:lnTo>
                    <a:pt x="3325" y="0"/>
                  </a:lnTo>
                  <a:lnTo>
                    <a:pt x="3351" y="2"/>
                  </a:lnTo>
                  <a:lnTo>
                    <a:pt x="3377" y="10"/>
                  </a:lnTo>
                  <a:lnTo>
                    <a:pt x="3401" y="23"/>
                  </a:lnTo>
                  <a:lnTo>
                    <a:pt x="3421" y="40"/>
                  </a:lnTo>
                  <a:lnTo>
                    <a:pt x="3438" y="60"/>
                  </a:lnTo>
                  <a:lnTo>
                    <a:pt x="3451" y="86"/>
                  </a:lnTo>
                  <a:lnTo>
                    <a:pt x="3459" y="111"/>
                  </a:lnTo>
                  <a:lnTo>
                    <a:pt x="3461" y="139"/>
                  </a:lnTo>
                  <a:lnTo>
                    <a:pt x="3460" y="194"/>
                  </a:lnTo>
                  <a:lnTo>
                    <a:pt x="3457" y="256"/>
                  </a:lnTo>
                  <a:lnTo>
                    <a:pt x="3454" y="323"/>
                  </a:lnTo>
                  <a:lnTo>
                    <a:pt x="3450" y="395"/>
                  </a:lnTo>
                  <a:lnTo>
                    <a:pt x="3444" y="471"/>
                  </a:lnTo>
                  <a:lnTo>
                    <a:pt x="3437" y="552"/>
                  </a:lnTo>
                  <a:lnTo>
                    <a:pt x="3427" y="635"/>
                  </a:lnTo>
                  <a:lnTo>
                    <a:pt x="3416" y="722"/>
                  </a:lnTo>
                  <a:lnTo>
                    <a:pt x="3404" y="811"/>
                  </a:lnTo>
                  <a:lnTo>
                    <a:pt x="3389" y="903"/>
                  </a:lnTo>
                  <a:lnTo>
                    <a:pt x="3372" y="997"/>
                  </a:lnTo>
                  <a:lnTo>
                    <a:pt x="3351" y="1091"/>
                  </a:lnTo>
                  <a:lnTo>
                    <a:pt x="3329" y="1187"/>
                  </a:lnTo>
                  <a:lnTo>
                    <a:pt x="3304" y="1283"/>
                  </a:lnTo>
                  <a:lnTo>
                    <a:pt x="3275" y="1380"/>
                  </a:lnTo>
                  <a:lnTo>
                    <a:pt x="3244" y="1475"/>
                  </a:lnTo>
                  <a:lnTo>
                    <a:pt x="3210" y="1569"/>
                  </a:lnTo>
                  <a:lnTo>
                    <a:pt x="3171" y="1663"/>
                  </a:lnTo>
                  <a:lnTo>
                    <a:pt x="3129" y="1755"/>
                  </a:lnTo>
                  <a:lnTo>
                    <a:pt x="3083" y="1845"/>
                  </a:lnTo>
                  <a:lnTo>
                    <a:pt x="3033" y="1932"/>
                  </a:lnTo>
                  <a:lnTo>
                    <a:pt x="2980" y="2015"/>
                  </a:lnTo>
                  <a:lnTo>
                    <a:pt x="2922" y="2094"/>
                  </a:lnTo>
                  <a:lnTo>
                    <a:pt x="2859" y="2172"/>
                  </a:lnTo>
                  <a:lnTo>
                    <a:pt x="2793" y="2243"/>
                  </a:lnTo>
                  <a:lnTo>
                    <a:pt x="2738" y="2296"/>
                  </a:lnTo>
                  <a:lnTo>
                    <a:pt x="2686" y="2346"/>
                  </a:lnTo>
                  <a:lnTo>
                    <a:pt x="2638" y="2390"/>
                  </a:lnTo>
                  <a:lnTo>
                    <a:pt x="2592" y="2431"/>
                  </a:lnTo>
                  <a:lnTo>
                    <a:pt x="2546" y="2469"/>
                  </a:lnTo>
                  <a:lnTo>
                    <a:pt x="2501" y="2504"/>
                  </a:lnTo>
                  <a:lnTo>
                    <a:pt x="2457" y="2538"/>
                  </a:lnTo>
                  <a:lnTo>
                    <a:pt x="2412" y="2571"/>
                  </a:lnTo>
                  <a:lnTo>
                    <a:pt x="2366" y="2603"/>
                  </a:lnTo>
                  <a:lnTo>
                    <a:pt x="2318" y="2635"/>
                  </a:lnTo>
                  <a:lnTo>
                    <a:pt x="2267" y="2668"/>
                  </a:lnTo>
                  <a:lnTo>
                    <a:pt x="2214" y="2702"/>
                  </a:lnTo>
                  <a:lnTo>
                    <a:pt x="2156" y="2738"/>
                  </a:lnTo>
                  <a:lnTo>
                    <a:pt x="2094" y="2777"/>
                  </a:lnTo>
                  <a:lnTo>
                    <a:pt x="2050" y="2804"/>
                  </a:lnTo>
                  <a:lnTo>
                    <a:pt x="2003" y="2833"/>
                  </a:lnTo>
                  <a:lnTo>
                    <a:pt x="1955" y="2865"/>
                  </a:lnTo>
                  <a:lnTo>
                    <a:pt x="1903" y="2897"/>
                  </a:lnTo>
                  <a:lnTo>
                    <a:pt x="1849" y="2931"/>
                  </a:lnTo>
                  <a:lnTo>
                    <a:pt x="1791" y="2969"/>
                  </a:lnTo>
                  <a:lnTo>
                    <a:pt x="1729" y="3007"/>
                  </a:lnTo>
                  <a:lnTo>
                    <a:pt x="1665" y="3049"/>
                  </a:lnTo>
                  <a:lnTo>
                    <a:pt x="1597" y="3094"/>
                  </a:lnTo>
                  <a:lnTo>
                    <a:pt x="1525" y="3142"/>
                  </a:lnTo>
                  <a:lnTo>
                    <a:pt x="1449" y="3193"/>
                  </a:lnTo>
                  <a:lnTo>
                    <a:pt x="1368" y="3247"/>
                  </a:lnTo>
                  <a:lnTo>
                    <a:pt x="1283" y="3304"/>
                  </a:lnTo>
                  <a:lnTo>
                    <a:pt x="1193" y="3366"/>
                  </a:lnTo>
                  <a:lnTo>
                    <a:pt x="1099" y="3431"/>
                  </a:lnTo>
                  <a:lnTo>
                    <a:pt x="1074" y="3445"/>
                  </a:lnTo>
                  <a:lnTo>
                    <a:pt x="1048" y="3453"/>
                  </a:lnTo>
                  <a:lnTo>
                    <a:pt x="1021" y="3456"/>
                  </a:lnTo>
                  <a:lnTo>
                    <a:pt x="994" y="3454"/>
                  </a:lnTo>
                  <a:lnTo>
                    <a:pt x="969" y="3445"/>
                  </a:lnTo>
                  <a:lnTo>
                    <a:pt x="946" y="3433"/>
                  </a:lnTo>
                  <a:lnTo>
                    <a:pt x="924" y="3415"/>
                  </a:lnTo>
                  <a:lnTo>
                    <a:pt x="40" y="2534"/>
                  </a:lnTo>
                  <a:lnTo>
                    <a:pt x="23" y="2512"/>
                  </a:lnTo>
                  <a:lnTo>
                    <a:pt x="10" y="2488"/>
                  </a:lnTo>
                  <a:lnTo>
                    <a:pt x="3" y="2463"/>
                  </a:lnTo>
                  <a:lnTo>
                    <a:pt x="0" y="2436"/>
                  </a:lnTo>
                  <a:lnTo>
                    <a:pt x="3" y="2408"/>
                  </a:lnTo>
                  <a:lnTo>
                    <a:pt x="11" y="2383"/>
                  </a:lnTo>
                  <a:lnTo>
                    <a:pt x="25" y="2359"/>
                  </a:lnTo>
                  <a:lnTo>
                    <a:pt x="90" y="2265"/>
                  </a:lnTo>
                  <a:lnTo>
                    <a:pt x="152" y="2175"/>
                  </a:lnTo>
                  <a:lnTo>
                    <a:pt x="210" y="2090"/>
                  </a:lnTo>
                  <a:lnTo>
                    <a:pt x="264" y="2010"/>
                  </a:lnTo>
                  <a:lnTo>
                    <a:pt x="315" y="1934"/>
                  </a:lnTo>
                  <a:lnTo>
                    <a:pt x="362" y="1861"/>
                  </a:lnTo>
                  <a:lnTo>
                    <a:pt x="407" y="1794"/>
                  </a:lnTo>
                  <a:lnTo>
                    <a:pt x="449" y="1729"/>
                  </a:lnTo>
                  <a:lnTo>
                    <a:pt x="489" y="1668"/>
                  </a:lnTo>
                  <a:lnTo>
                    <a:pt x="525" y="1610"/>
                  </a:lnTo>
                  <a:lnTo>
                    <a:pt x="560" y="1556"/>
                  </a:lnTo>
                  <a:lnTo>
                    <a:pt x="593" y="1504"/>
                  </a:lnTo>
                  <a:lnTo>
                    <a:pt x="624" y="1456"/>
                  </a:lnTo>
                  <a:lnTo>
                    <a:pt x="653" y="1409"/>
                  </a:lnTo>
                  <a:lnTo>
                    <a:pt x="681" y="1365"/>
                  </a:lnTo>
                  <a:lnTo>
                    <a:pt x="718" y="1303"/>
                  </a:lnTo>
                  <a:lnTo>
                    <a:pt x="755" y="1246"/>
                  </a:lnTo>
                  <a:lnTo>
                    <a:pt x="790" y="1193"/>
                  </a:lnTo>
                  <a:lnTo>
                    <a:pt x="822" y="1142"/>
                  </a:lnTo>
                  <a:lnTo>
                    <a:pt x="855" y="1094"/>
                  </a:lnTo>
                  <a:lnTo>
                    <a:pt x="886" y="1048"/>
                  </a:lnTo>
                  <a:lnTo>
                    <a:pt x="919" y="1002"/>
                  </a:lnTo>
                  <a:lnTo>
                    <a:pt x="953" y="957"/>
                  </a:lnTo>
                  <a:lnTo>
                    <a:pt x="989" y="914"/>
                  </a:lnTo>
                  <a:lnTo>
                    <a:pt x="1027" y="868"/>
                  </a:lnTo>
                  <a:lnTo>
                    <a:pt x="1068" y="822"/>
                  </a:lnTo>
                  <a:lnTo>
                    <a:pt x="1112" y="773"/>
                  </a:lnTo>
                  <a:lnTo>
                    <a:pt x="1161" y="722"/>
                  </a:lnTo>
                  <a:lnTo>
                    <a:pt x="1215" y="667"/>
                  </a:lnTo>
                  <a:lnTo>
                    <a:pt x="1287" y="601"/>
                  </a:lnTo>
                  <a:lnTo>
                    <a:pt x="1363" y="538"/>
                  </a:lnTo>
                  <a:lnTo>
                    <a:pt x="1442" y="480"/>
                  </a:lnTo>
                  <a:lnTo>
                    <a:pt x="1527" y="427"/>
                  </a:lnTo>
                  <a:lnTo>
                    <a:pt x="1613" y="378"/>
                  </a:lnTo>
                  <a:lnTo>
                    <a:pt x="1704" y="332"/>
                  </a:lnTo>
                  <a:lnTo>
                    <a:pt x="1794" y="290"/>
                  </a:lnTo>
                  <a:lnTo>
                    <a:pt x="1889" y="252"/>
                  </a:lnTo>
                  <a:lnTo>
                    <a:pt x="1983" y="217"/>
                  </a:lnTo>
                  <a:lnTo>
                    <a:pt x="2080" y="186"/>
                  </a:lnTo>
                  <a:lnTo>
                    <a:pt x="2175" y="157"/>
                  </a:lnTo>
                  <a:lnTo>
                    <a:pt x="2272" y="131"/>
                  </a:lnTo>
                  <a:lnTo>
                    <a:pt x="2367" y="110"/>
                  </a:lnTo>
                  <a:lnTo>
                    <a:pt x="2463" y="89"/>
                  </a:lnTo>
                  <a:lnTo>
                    <a:pt x="2556" y="72"/>
                  </a:lnTo>
                  <a:lnTo>
                    <a:pt x="2648" y="57"/>
                  </a:lnTo>
                  <a:lnTo>
                    <a:pt x="2737" y="45"/>
                  </a:lnTo>
                  <a:lnTo>
                    <a:pt x="2824" y="34"/>
                  </a:lnTo>
                  <a:lnTo>
                    <a:pt x="2909" y="24"/>
                  </a:lnTo>
                  <a:lnTo>
                    <a:pt x="2988" y="17"/>
                  </a:lnTo>
                  <a:lnTo>
                    <a:pt x="3065" y="11"/>
                  </a:lnTo>
                  <a:lnTo>
                    <a:pt x="3137" y="6"/>
                  </a:lnTo>
                  <a:lnTo>
                    <a:pt x="3204" y="3"/>
                  </a:lnTo>
                  <a:lnTo>
                    <a:pt x="3265" y="1"/>
                  </a:lnTo>
                  <a:lnTo>
                    <a:pt x="33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987" name="Group 1279"/>
          <p:cNvGrpSpPr>
            <a:grpSpLocks noChangeAspect="1"/>
          </p:cNvGrpSpPr>
          <p:nvPr/>
        </p:nvGrpSpPr>
        <p:grpSpPr bwMode="auto">
          <a:xfrm>
            <a:off x="4789749" y="6000801"/>
            <a:ext cx="278226" cy="280009"/>
            <a:chOff x="7809" y="3884"/>
            <a:chExt cx="624" cy="62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990" name="Freeform 1281"/>
            <p:cNvSpPr>
              <a:spLocks/>
            </p:cNvSpPr>
            <p:nvPr/>
          </p:nvSpPr>
          <p:spPr bwMode="auto">
            <a:xfrm>
              <a:off x="8064" y="4120"/>
              <a:ext cx="140" cy="147"/>
            </a:xfrm>
            <a:custGeom>
              <a:avLst/>
              <a:gdLst>
                <a:gd name="T0" fmla="*/ 0 w 840"/>
                <a:gd name="T1" fmla="*/ 0 h 879"/>
                <a:gd name="T2" fmla="*/ 419 w 840"/>
                <a:gd name="T3" fmla="*/ 221 h 879"/>
                <a:gd name="T4" fmla="*/ 840 w 840"/>
                <a:gd name="T5" fmla="*/ 442 h 879"/>
                <a:gd name="T6" fmla="*/ 420 w 840"/>
                <a:gd name="T7" fmla="*/ 661 h 879"/>
                <a:gd name="T8" fmla="*/ 0 w 840"/>
                <a:gd name="T9" fmla="*/ 879 h 879"/>
                <a:gd name="T10" fmla="*/ 0 w 840"/>
                <a:gd name="T11" fmla="*/ 0 h 8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40" h="879">
                  <a:moveTo>
                    <a:pt x="0" y="0"/>
                  </a:moveTo>
                  <a:lnTo>
                    <a:pt x="419" y="221"/>
                  </a:lnTo>
                  <a:lnTo>
                    <a:pt x="840" y="442"/>
                  </a:lnTo>
                  <a:lnTo>
                    <a:pt x="420" y="661"/>
                  </a:lnTo>
                  <a:lnTo>
                    <a:pt x="0" y="87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1" name="Freeform 1282"/>
            <p:cNvSpPr>
              <a:spLocks noEditPoints="1"/>
            </p:cNvSpPr>
            <p:nvPr/>
          </p:nvSpPr>
          <p:spPr bwMode="auto">
            <a:xfrm>
              <a:off x="7809" y="3884"/>
              <a:ext cx="624" cy="628"/>
            </a:xfrm>
            <a:custGeom>
              <a:avLst/>
              <a:gdLst>
                <a:gd name="T0" fmla="*/ 1376 w 3742"/>
                <a:gd name="T1" fmla="*/ 960 h 3765"/>
                <a:gd name="T2" fmla="*/ 837 w 3742"/>
                <a:gd name="T3" fmla="*/ 1001 h 3765"/>
                <a:gd name="T4" fmla="*/ 683 w 3742"/>
                <a:gd name="T5" fmla="*/ 1092 h 3765"/>
                <a:gd name="T6" fmla="*/ 596 w 3742"/>
                <a:gd name="T7" fmla="*/ 1253 h 3765"/>
                <a:gd name="T8" fmla="*/ 553 w 3742"/>
                <a:gd name="T9" fmla="*/ 1612 h 3765"/>
                <a:gd name="T10" fmla="*/ 550 w 3742"/>
                <a:gd name="T11" fmla="*/ 1972 h 3765"/>
                <a:gd name="T12" fmla="*/ 566 w 3742"/>
                <a:gd name="T13" fmla="*/ 2334 h 3765"/>
                <a:gd name="T14" fmla="*/ 629 w 3742"/>
                <a:gd name="T15" fmla="*/ 2599 h 3765"/>
                <a:gd name="T16" fmla="*/ 753 w 3742"/>
                <a:gd name="T17" fmla="*/ 2729 h 3765"/>
                <a:gd name="T18" fmla="*/ 1045 w 3742"/>
                <a:gd name="T19" fmla="*/ 2787 h 3765"/>
                <a:gd name="T20" fmla="*/ 1706 w 3742"/>
                <a:gd name="T21" fmla="*/ 2808 h 3765"/>
                <a:gd name="T22" fmla="*/ 2367 w 3742"/>
                <a:gd name="T23" fmla="*/ 2804 h 3765"/>
                <a:gd name="T24" fmla="*/ 2905 w 3742"/>
                <a:gd name="T25" fmla="*/ 2764 h 3765"/>
                <a:gd name="T26" fmla="*/ 3060 w 3742"/>
                <a:gd name="T27" fmla="*/ 2673 h 3765"/>
                <a:gd name="T28" fmla="*/ 3145 w 3742"/>
                <a:gd name="T29" fmla="*/ 2510 h 3765"/>
                <a:gd name="T30" fmla="*/ 3188 w 3742"/>
                <a:gd name="T31" fmla="*/ 2153 h 3765"/>
                <a:gd name="T32" fmla="*/ 3192 w 3742"/>
                <a:gd name="T33" fmla="*/ 1792 h 3765"/>
                <a:gd name="T34" fmla="*/ 3176 w 3742"/>
                <a:gd name="T35" fmla="*/ 1431 h 3765"/>
                <a:gd name="T36" fmla="*/ 3113 w 3742"/>
                <a:gd name="T37" fmla="*/ 1166 h 3765"/>
                <a:gd name="T38" fmla="*/ 2989 w 3742"/>
                <a:gd name="T39" fmla="*/ 1036 h 3765"/>
                <a:gd name="T40" fmla="*/ 2696 w 3742"/>
                <a:gd name="T41" fmla="*/ 977 h 3765"/>
                <a:gd name="T42" fmla="*/ 2036 w 3742"/>
                <a:gd name="T43" fmla="*/ 956 h 3765"/>
                <a:gd name="T44" fmla="*/ 1990 w 3742"/>
                <a:gd name="T45" fmla="*/ 3 h 3765"/>
                <a:gd name="T46" fmla="*/ 2441 w 3742"/>
                <a:gd name="T47" fmla="*/ 88 h 3765"/>
                <a:gd name="T48" fmla="*/ 2847 w 3742"/>
                <a:gd name="T49" fmla="*/ 276 h 3765"/>
                <a:gd name="T50" fmla="*/ 3194 w 3742"/>
                <a:gd name="T51" fmla="*/ 550 h 3765"/>
                <a:gd name="T52" fmla="*/ 3468 w 3742"/>
                <a:gd name="T53" fmla="*/ 899 h 3765"/>
                <a:gd name="T54" fmla="*/ 3654 w 3742"/>
                <a:gd name="T55" fmla="*/ 1309 h 3765"/>
                <a:gd name="T56" fmla="*/ 3738 w 3742"/>
                <a:gd name="T57" fmla="*/ 1763 h 3765"/>
                <a:gd name="T58" fmla="*/ 3709 w 3742"/>
                <a:gd name="T59" fmla="*/ 2234 h 3765"/>
                <a:gd name="T60" fmla="*/ 3572 w 3742"/>
                <a:gd name="T61" fmla="*/ 2667 h 3765"/>
                <a:gd name="T62" fmla="*/ 3341 w 3742"/>
                <a:gd name="T63" fmla="*/ 3047 h 3765"/>
                <a:gd name="T64" fmla="*/ 3029 w 3742"/>
                <a:gd name="T65" fmla="*/ 3361 h 3765"/>
                <a:gd name="T66" fmla="*/ 2651 w 3742"/>
                <a:gd name="T67" fmla="*/ 3594 h 3765"/>
                <a:gd name="T68" fmla="*/ 2220 w 3742"/>
                <a:gd name="T69" fmla="*/ 3732 h 3765"/>
                <a:gd name="T70" fmla="*/ 1753 w 3742"/>
                <a:gd name="T71" fmla="*/ 3762 h 3765"/>
                <a:gd name="T72" fmla="*/ 1301 w 3742"/>
                <a:gd name="T73" fmla="*/ 3676 h 3765"/>
                <a:gd name="T74" fmla="*/ 895 w 3742"/>
                <a:gd name="T75" fmla="*/ 3488 h 3765"/>
                <a:gd name="T76" fmla="*/ 548 w 3742"/>
                <a:gd name="T77" fmla="*/ 3213 h 3765"/>
                <a:gd name="T78" fmla="*/ 274 w 3742"/>
                <a:gd name="T79" fmla="*/ 2864 h 3765"/>
                <a:gd name="T80" fmla="*/ 88 w 3742"/>
                <a:gd name="T81" fmla="*/ 2455 h 3765"/>
                <a:gd name="T82" fmla="*/ 3 w 3742"/>
                <a:gd name="T83" fmla="*/ 2001 h 3765"/>
                <a:gd name="T84" fmla="*/ 32 w 3742"/>
                <a:gd name="T85" fmla="*/ 1531 h 3765"/>
                <a:gd name="T86" fmla="*/ 169 w 3742"/>
                <a:gd name="T87" fmla="*/ 1098 h 3765"/>
                <a:gd name="T88" fmla="*/ 401 w 3742"/>
                <a:gd name="T89" fmla="*/ 717 h 3765"/>
                <a:gd name="T90" fmla="*/ 712 w 3742"/>
                <a:gd name="T91" fmla="*/ 403 h 3765"/>
                <a:gd name="T92" fmla="*/ 1092 w 3742"/>
                <a:gd name="T93" fmla="*/ 170 h 3765"/>
                <a:gd name="T94" fmla="*/ 1522 w 3742"/>
                <a:gd name="T95" fmla="*/ 32 h 3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742" h="3765">
                  <a:moveTo>
                    <a:pt x="1871" y="956"/>
                  </a:moveTo>
                  <a:lnTo>
                    <a:pt x="1707" y="956"/>
                  </a:lnTo>
                  <a:lnTo>
                    <a:pt x="1541" y="957"/>
                  </a:lnTo>
                  <a:lnTo>
                    <a:pt x="1376" y="960"/>
                  </a:lnTo>
                  <a:lnTo>
                    <a:pt x="1210" y="967"/>
                  </a:lnTo>
                  <a:lnTo>
                    <a:pt x="1047" y="977"/>
                  </a:lnTo>
                  <a:lnTo>
                    <a:pt x="882" y="993"/>
                  </a:lnTo>
                  <a:lnTo>
                    <a:pt x="837" y="1001"/>
                  </a:lnTo>
                  <a:lnTo>
                    <a:pt x="794" y="1015"/>
                  </a:lnTo>
                  <a:lnTo>
                    <a:pt x="753" y="1036"/>
                  </a:lnTo>
                  <a:lnTo>
                    <a:pt x="716" y="1062"/>
                  </a:lnTo>
                  <a:lnTo>
                    <a:pt x="683" y="1092"/>
                  </a:lnTo>
                  <a:lnTo>
                    <a:pt x="654" y="1127"/>
                  </a:lnTo>
                  <a:lnTo>
                    <a:pt x="629" y="1166"/>
                  </a:lnTo>
                  <a:lnTo>
                    <a:pt x="610" y="1208"/>
                  </a:lnTo>
                  <a:lnTo>
                    <a:pt x="596" y="1253"/>
                  </a:lnTo>
                  <a:lnTo>
                    <a:pt x="579" y="1341"/>
                  </a:lnTo>
                  <a:lnTo>
                    <a:pt x="567" y="1431"/>
                  </a:lnTo>
                  <a:lnTo>
                    <a:pt x="558" y="1520"/>
                  </a:lnTo>
                  <a:lnTo>
                    <a:pt x="553" y="1612"/>
                  </a:lnTo>
                  <a:lnTo>
                    <a:pt x="551" y="1703"/>
                  </a:lnTo>
                  <a:lnTo>
                    <a:pt x="550" y="1792"/>
                  </a:lnTo>
                  <a:lnTo>
                    <a:pt x="550" y="1882"/>
                  </a:lnTo>
                  <a:lnTo>
                    <a:pt x="550" y="1972"/>
                  </a:lnTo>
                  <a:lnTo>
                    <a:pt x="551" y="2062"/>
                  </a:lnTo>
                  <a:lnTo>
                    <a:pt x="553" y="2153"/>
                  </a:lnTo>
                  <a:lnTo>
                    <a:pt x="558" y="2244"/>
                  </a:lnTo>
                  <a:lnTo>
                    <a:pt x="566" y="2334"/>
                  </a:lnTo>
                  <a:lnTo>
                    <a:pt x="579" y="2423"/>
                  </a:lnTo>
                  <a:lnTo>
                    <a:pt x="595" y="2510"/>
                  </a:lnTo>
                  <a:lnTo>
                    <a:pt x="609" y="2556"/>
                  </a:lnTo>
                  <a:lnTo>
                    <a:pt x="629" y="2599"/>
                  </a:lnTo>
                  <a:lnTo>
                    <a:pt x="653" y="2638"/>
                  </a:lnTo>
                  <a:lnTo>
                    <a:pt x="682" y="2673"/>
                  </a:lnTo>
                  <a:lnTo>
                    <a:pt x="716" y="2703"/>
                  </a:lnTo>
                  <a:lnTo>
                    <a:pt x="753" y="2729"/>
                  </a:lnTo>
                  <a:lnTo>
                    <a:pt x="794" y="2748"/>
                  </a:lnTo>
                  <a:lnTo>
                    <a:pt x="837" y="2764"/>
                  </a:lnTo>
                  <a:lnTo>
                    <a:pt x="882" y="2772"/>
                  </a:lnTo>
                  <a:lnTo>
                    <a:pt x="1045" y="2787"/>
                  </a:lnTo>
                  <a:lnTo>
                    <a:pt x="1210" y="2797"/>
                  </a:lnTo>
                  <a:lnTo>
                    <a:pt x="1375" y="2804"/>
                  </a:lnTo>
                  <a:lnTo>
                    <a:pt x="1541" y="2807"/>
                  </a:lnTo>
                  <a:lnTo>
                    <a:pt x="1706" y="2808"/>
                  </a:lnTo>
                  <a:lnTo>
                    <a:pt x="1870" y="2809"/>
                  </a:lnTo>
                  <a:lnTo>
                    <a:pt x="2036" y="2808"/>
                  </a:lnTo>
                  <a:lnTo>
                    <a:pt x="2201" y="2807"/>
                  </a:lnTo>
                  <a:lnTo>
                    <a:pt x="2367" y="2804"/>
                  </a:lnTo>
                  <a:lnTo>
                    <a:pt x="2532" y="2797"/>
                  </a:lnTo>
                  <a:lnTo>
                    <a:pt x="2696" y="2787"/>
                  </a:lnTo>
                  <a:lnTo>
                    <a:pt x="2860" y="2772"/>
                  </a:lnTo>
                  <a:lnTo>
                    <a:pt x="2905" y="2764"/>
                  </a:lnTo>
                  <a:lnTo>
                    <a:pt x="2948" y="2748"/>
                  </a:lnTo>
                  <a:lnTo>
                    <a:pt x="2989" y="2729"/>
                  </a:lnTo>
                  <a:lnTo>
                    <a:pt x="3026" y="2703"/>
                  </a:lnTo>
                  <a:lnTo>
                    <a:pt x="3060" y="2673"/>
                  </a:lnTo>
                  <a:lnTo>
                    <a:pt x="3089" y="2638"/>
                  </a:lnTo>
                  <a:lnTo>
                    <a:pt x="3113" y="2599"/>
                  </a:lnTo>
                  <a:lnTo>
                    <a:pt x="3133" y="2556"/>
                  </a:lnTo>
                  <a:lnTo>
                    <a:pt x="3145" y="2510"/>
                  </a:lnTo>
                  <a:lnTo>
                    <a:pt x="3163" y="2423"/>
                  </a:lnTo>
                  <a:lnTo>
                    <a:pt x="3176" y="2334"/>
                  </a:lnTo>
                  <a:lnTo>
                    <a:pt x="3184" y="2244"/>
                  </a:lnTo>
                  <a:lnTo>
                    <a:pt x="3188" y="2153"/>
                  </a:lnTo>
                  <a:lnTo>
                    <a:pt x="3191" y="2062"/>
                  </a:lnTo>
                  <a:lnTo>
                    <a:pt x="3192" y="1972"/>
                  </a:lnTo>
                  <a:lnTo>
                    <a:pt x="3192" y="1882"/>
                  </a:lnTo>
                  <a:lnTo>
                    <a:pt x="3192" y="1792"/>
                  </a:lnTo>
                  <a:lnTo>
                    <a:pt x="3191" y="1703"/>
                  </a:lnTo>
                  <a:lnTo>
                    <a:pt x="3188" y="1612"/>
                  </a:lnTo>
                  <a:lnTo>
                    <a:pt x="3184" y="1520"/>
                  </a:lnTo>
                  <a:lnTo>
                    <a:pt x="3176" y="1431"/>
                  </a:lnTo>
                  <a:lnTo>
                    <a:pt x="3164" y="1341"/>
                  </a:lnTo>
                  <a:lnTo>
                    <a:pt x="3147" y="1253"/>
                  </a:lnTo>
                  <a:lnTo>
                    <a:pt x="3133" y="1208"/>
                  </a:lnTo>
                  <a:lnTo>
                    <a:pt x="3113" y="1166"/>
                  </a:lnTo>
                  <a:lnTo>
                    <a:pt x="3089" y="1127"/>
                  </a:lnTo>
                  <a:lnTo>
                    <a:pt x="3060" y="1092"/>
                  </a:lnTo>
                  <a:lnTo>
                    <a:pt x="3026" y="1062"/>
                  </a:lnTo>
                  <a:lnTo>
                    <a:pt x="2989" y="1036"/>
                  </a:lnTo>
                  <a:lnTo>
                    <a:pt x="2949" y="1015"/>
                  </a:lnTo>
                  <a:lnTo>
                    <a:pt x="2906" y="1001"/>
                  </a:lnTo>
                  <a:lnTo>
                    <a:pt x="2861" y="993"/>
                  </a:lnTo>
                  <a:lnTo>
                    <a:pt x="2696" y="977"/>
                  </a:lnTo>
                  <a:lnTo>
                    <a:pt x="2532" y="967"/>
                  </a:lnTo>
                  <a:lnTo>
                    <a:pt x="2367" y="960"/>
                  </a:lnTo>
                  <a:lnTo>
                    <a:pt x="2202" y="957"/>
                  </a:lnTo>
                  <a:lnTo>
                    <a:pt x="2036" y="956"/>
                  </a:lnTo>
                  <a:lnTo>
                    <a:pt x="1871" y="956"/>
                  </a:lnTo>
                  <a:close/>
                  <a:moveTo>
                    <a:pt x="1871" y="0"/>
                  </a:moveTo>
                  <a:lnTo>
                    <a:pt x="1871" y="0"/>
                  </a:lnTo>
                  <a:lnTo>
                    <a:pt x="1990" y="3"/>
                  </a:lnTo>
                  <a:lnTo>
                    <a:pt x="2106" y="15"/>
                  </a:lnTo>
                  <a:lnTo>
                    <a:pt x="2220" y="32"/>
                  </a:lnTo>
                  <a:lnTo>
                    <a:pt x="2332" y="57"/>
                  </a:lnTo>
                  <a:lnTo>
                    <a:pt x="2441" y="88"/>
                  </a:lnTo>
                  <a:lnTo>
                    <a:pt x="2547" y="127"/>
                  </a:lnTo>
                  <a:lnTo>
                    <a:pt x="2651" y="170"/>
                  </a:lnTo>
                  <a:lnTo>
                    <a:pt x="2751" y="220"/>
                  </a:lnTo>
                  <a:lnTo>
                    <a:pt x="2847" y="276"/>
                  </a:lnTo>
                  <a:lnTo>
                    <a:pt x="2940" y="337"/>
                  </a:lnTo>
                  <a:lnTo>
                    <a:pt x="3029" y="403"/>
                  </a:lnTo>
                  <a:lnTo>
                    <a:pt x="3114" y="475"/>
                  </a:lnTo>
                  <a:lnTo>
                    <a:pt x="3194" y="550"/>
                  </a:lnTo>
                  <a:lnTo>
                    <a:pt x="3270" y="632"/>
                  </a:lnTo>
                  <a:lnTo>
                    <a:pt x="3341" y="717"/>
                  </a:lnTo>
                  <a:lnTo>
                    <a:pt x="3406" y="806"/>
                  </a:lnTo>
                  <a:lnTo>
                    <a:pt x="3468" y="899"/>
                  </a:lnTo>
                  <a:lnTo>
                    <a:pt x="3522" y="998"/>
                  </a:lnTo>
                  <a:lnTo>
                    <a:pt x="3572" y="1098"/>
                  </a:lnTo>
                  <a:lnTo>
                    <a:pt x="3616" y="1202"/>
                  </a:lnTo>
                  <a:lnTo>
                    <a:pt x="3654" y="1309"/>
                  </a:lnTo>
                  <a:lnTo>
                    <a:pt x="3685" y="1419"/>
                  </a:lnTo>
                  <a:lnTo>
                    <a:pt x="3709" y="1531"/>
                  </a:lnTo>
                  <a:lnTo>
                    <a:pt x="3728" y="1647"/>
                  </a:lnTo>
                  <a:lnTo>
                    <a:pt x="3738" y="1763"/>
                  </a:lnTo>
                  <a:lnTo>
                    <a:pt x="3742" y="1882"/>
                  </a:lnTo>
                  <a:lnTo>
                    <a:pt x="3738" y="2001"/>
                  </a:lnTo>
                  <a:lnTo>
                    <a:pt x="3728" y="2118"/>
                  </a:lnTo>
                  <a:lnTo>
                    <a:pt x="3709" y="2234"/>
                  </a:lnTo>
                  <a:lnTo>
                    <a:pt x="3685" y="2346"/>
                  </a:lnTo>
                  <a:lnTo>
                    <a:pt x="3654" y="2455"/>
                  </a:lnTo>
                  <a:lnTo>
                    <a:pt x="3616" y="2563"/>
                  </a:lnTo>
                  <a:lnTo>
                    <a:pt x="3572" y="2667"/>
                  </a:lnTo>
                  <a:lnTo>
                    <a:pt x="3522" y="2767"/>
                  </a:lnTo>
                  <a:lnTo>
                    <a:pt x="3468" y="2864"/>
                  </a:lnTo>
                  <a:lnTo>
                    <a:pt x="3406" y="2957"/>
                  </a:lnTo>
                  <a:lnTo>
                    <a:pt x="3341" y="3047"/>
                  </a:lnTo>
                  <a:lnTo>
                    <a:pt x="3270" y="3132"/>
                  </a:lnTo>
                  <a:lnTo>
                    <a:pt x="3194" y="3213"/>
                  </a:lnTo>
                  <a:lnTo>
                    <a:pt x="3114" y="3290"/>
                  </a:lnTo>
                  <a:lnTo>
                    <a:pt x="3029" y="3361"/>
                  </a:lnTo>
                  <a:lnTo>
                    <a:pt x="2940" y="3428"/>
                  </a:lnTo>
                  <a:lnTo>
                    <a:pt x="2847" y="3488"/>
                  </a:lnTo>
                  <a:lnTo>
                    <a:pt x="2751" y="3545"/>
                  </a:lnTo>
                  <a:lnTo>
                    <a:pt x="2651" y="3594"/>
                  </a:lnTo>
                  <a:lnTo>
                    <a:pt x="2547" y="3638"/>
                  </a:lnTo>
                  <a:lnTo>
                    <a:pt x="2441" y="3676"/>
                  </a:lnTo>
                  <a:lnTo>
                    <a:pt x="2332" y="3707"/>
                  </a:lnTo>
                  <a:lnTo>
                    <a:pt x="2220" y="3732"/>
                  </a:lnTo>
                  <a:lnTo>
                    <a:pt x="2106" y="3750"/>
                  </a:lnTo>
                  <a:lnTo>
                    <a:pt x="1990" y="3762"/>
                  </a:lnTo>
                  <a:lnTo>
                    <a:pt x="1871" y="3765"/>
                  </a:lnTo>
                  <a:lnTo>
                    <a:pt x="1753" y="3762"/>
                  </a:lnTo>
                  <a:lnTo>
                    <a:pt x="1636" y="3750"/>
                  </a:lnTo>
                  <a:lnTo>
                    <a:pt x="1522" y="3732"/>
                  </a:lnTo>
                  <a:lnTo>
                    <a:pt x="1410" y="3707"/>
                  </a:lnTo>
                  <a:lnTo>
                    <a:pt x="1301" y="3676"/>
                  </a:lnTo>
                  <a:lnTo>
                    <a:pt x="1195" y="3638"/>
                  </a:lnTo>
                  <a:lnTo>
                    <a:pt x="1092" y="3594"/>
                  </a:lnTo>
                  <a:lnTo>
                    <a:pt x="991" y="3545"/>
                  </a:lnTo>
                  <a:lnTo>
                    <a:pt x="895" y="3488"/>
                  </a:lnTo>
                  <a:lnTo>
                    <a:pt x="802" y="3428"/>
                  </a:lnTo>
                  <a:lnTo>
                    <a:pt x="712" y="3361"/>
                  </a:lnTo>
                  <a:lnTo>
                    <a:pt x="628" y="3290"/>
                  </a:lnTo>
                  <a:lnTo>
                    <a:pt x="548" y="3213"/>
                  </a:lnTo>
                  <a:lnTo>
                    <a:pt x="472" y="3132"/>
                  </a:lnTo>
                  <a:lnTo>
                    <a:pt x="401" y="3047"/>
                  </a:lnTo>
                  <a:lnTo>
                    <a:pt x="335" y="2957"/>
                  </a:lnTo>
                  <a:lnTo>
                    <a:pt x="274" y="2864"/>
                  </a:lnTo>
                  <a:lnTo>
                    <a:pt x="219" y="2767"/>
                  </a:lnTo>
                  <a:lnTo>
                    <a:pt x="169" y="2667"/>
                  </a:lnTo>
                  <a:lnTo>
                    <a:pt x="125" y="2563"/>
                  </a:lnTo>
                  <a:lnTo>
                    <a:pt x="88" y="2455"/>
                  </a:lnTo>
                  <a:lnTo>
                    <a:pt x="57" y="2346"/>
                  </a:lnTo>
                  <a:lnTo>
                    <a:pt x="32" y="2234"/>
                  </a:lnTo>
                  <a:lnTo>
                    <a:pt x="14" y="2118"/>
                  </a:lnTo>
                  <a:lnTo>
                    <a:pt x="3" y="2001"/>
                  </a:lnTo>
                  <a:lnTo>
                    <a:pt x="0" y="1882"/>
                  </a:lnTo>
                  <a:lnTo>
                    <a:pt x="3" y="1763"/>
                  </a:lnTo>
                  <a:lnTo>
                    <a:pt x="14" y="1647"/>
                  </a:lnTo>
                  <a:lnTo>
                    <a:pt x="32" y="1531"/>
                  </a:lnTo>
                  <a:lnTo>
                    <a:pt x="57" y="1419"/>
                  </a:lnTo>
                  <a:lnTo>
                    <a:pt x="88" y="1309"/>
                  </a:lnTo>
                  <a:lnTo>
                    <a:pt x="125" y="1202"/>
                  </a:lnTo>
                  <a:lnTo>
                    <a:pt x="169" y="1098"/>
                  </a:lnTo>
                  <a:lnTo>
                    <a:pt x="219" y="998"/>
                  </a:lnTo>
                  <a:lnTo>
                    <a:pt x="274" y="899"/>
                  </a:lnTo>
                  <a:lnTo>
                    <a:pt x="335" y="806"/>
                  </a:lnTo>
                  <a:lnTo>
                    <a:pt x="401" y="717"/>
                  </a:lnTo>
                  <a:lnTo>
                    <a:pt x="472" y="632"/>
                  </a:lnTo>
                  <a:lnTo>
                    <a:pt x="548" y="550"/>
                  </a:lnTo>
                  <a:lnTo>
                    <a:pt x="628" y="475"/>
                  </a:lnTo>
                  <a:lnTo>
                    <a:pt x="712" y="403"/>
                  </a:lnTo>
                  <a:lnTo>
                    <a:pt x="802" y="337"/>
                  </a:lnTo>
                  <a:lnTo>
                    <a:pt x="895" y="276"/>
                  </a:lnTo>
                  <a:lnTo>
                    <a:pt x="991" y="220"/>
                  </a:lnTo>
                  <a:lnTo>
                    <a:pt x="1092" y="170"/>
                  </a:lnTo>
                  <a:lnTo>
                    <a:pt x="1195" y="127"/>
                  </a:lnTo>
                  <a:lnTo>
                    <a:pt x="1301" y="88"/>
                  </a:lnTo>
                  <a:lnTo>
                    <a:pt x="1410" y="57"/>
                  </a:lnTo>
                  <a:lnTo>
                    <a:pt x="1522" y="32"/>
                  </a:lnTo>
                  <a:lnTo>
                    <a:pt x="1636" y="15"/>
                  </a:lnTo>
                  <a:lnTo>
                    <a:pt x="1753" y="3"/>
                  </a:lnTo>
                  <a:lnTo>
                    <a:pt x="18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2995" name="Freeform 1287"/>
          <p:cNvSpPr>
            <a:spLocks noEditPoints="1"/>
          </p:cNvSpPr>
          <p:nvPr/>
        </p:nvSpPr>
        <p:spPr bwMode="auto">
          <a:xfrm>
            <a:off x="11474102" y="6000801"/>
            <a:ext cx="238602" cy="280009"/>
          </a:xfrm>
          <a:custGeom>
            <a:avLst/>
            <a:gdLst>
              <a:gd name="T0" fmla="*/ 2767 w 4656"/>
              <a:gd name="T1" fmla="*/ 2796 h 5464"/>
              <a:gd name="T2" fmla="*/ 2820 w 4656"/>
              <a:gd name="T3" fmla="*/ 2886 h 5464"/>
              <a:gd name="T4" fmla="*/ 2933 w 4656"/>
              <a:gd name="T5" fmla="*/ 3071 h 5464"/>
              <a:gd name="T6" fmla="*/ 3089 w 4656"/>
              <a:gd name="T7" fmla="*/ 3328 h 5464"/>
              <a:gd name="T8" fmla="*/ 3271 w 4656"/>
              <a:gd name="T9" fmla="*/ 3628 h 5464"/>
              <a:gd name="T10" fmla="*/ 3464 w 4656"/>
              <a:gd name="T11" fmla="*/ 3945 h 5464"/>
              <a:gd name="T12" fmla="*/ 3650 w 4656"/>
              <a:gd name="T13" fmla="*/ 4254 h 5464"/>
              <a:gd name="T14" fmla="*/ 3814 w 4656"/>
              <a:gd name="T15" fmla="*/ 4524 h 5464"/>
              <a:gd name="T16" fmla="*/ 3940 w 4656"/>
              <a:gd name="T17" fmla="*/ 4733 h 5464"/>
              <a:gd name="T18" fmla="*/ 4011 w 4656"/>
              <a:gd name="T19" fmla="*/ 4849 h 5464"/>
              <a:gd name="T20" fmla="*/ 3999 w 4656"/>
              <a:gd name="T21" fmla="*/ 4867 h 5464"/>
              <a:gd name="T22" fmla="*/ 3900 w 4656"/>
              <a:gd name="T23" fmla="*/ 4867 h 5464"/>
              <a:gd name="T24" fmla="*/ 3633 w 4656"/>
              <a:gd name="T25" fmla="*/ 4867 h 5464"/>
              <a:gd name="T26" fmla="*/ 3241 w 4656"/>
              <a:gd name="T27" fmla="*/ 4867 h 5464"/>
              <a:gd name="T28" fmla="*/ 2767 w 4656"/>
              <a:gd name="T29" fmla="*/ 4867 h 5464"/>
              <a:gd name="T30" fmla="*/ 2256 w 4656"/>
              <a:gd name="T31" fmla="*/ 4867 h 5464"/>
              <a:gd name="T32" fmla="*/ 1749 w 4656"/>
              <a:gd name="T33" fmla="*/ 4867 h 5464"/>
              <a:gd name="T34" fmla="*/ 1291 w 4656"/>
              <a:gd name="T35" fmla="*/ 4867 h 5464"/>
              <a:gd name="T36" fmla="*/ 926 w 4656"/>
              <a:gd name="T37" fmla="*/ 4867 h 5464"/>
              <a:gd name="T38" fmla="*/ 695 w 4656"/>
              <a:gd name="T39" fmla="*/ 4865 h 5464"/>
              <a:gd name="T40" fmla="*/ 639 w 4656"/>
              <a:gd name="T41" fmla="*/ 4862 h 5464"/>
              <a:gd name="T42" fmla="*/ 694 w 4656"/>
              <a:gd name="T43" fmla="*/ 4771 h 5464"/>
              <a:gd name="T44" fmla="*/ 808 w 4656"/>
              <a:gd name="T45" fmla="*/ 4584 h 5464"/>
              <a:gd name="T46" fmla="*/ 964 w 4656"/>
              <a:gd name="T47" fmla="*/ 4326 h 5464"/>
              <a:gd name="T48" fmla="*/ 1147 w 4656"/>
              <a:gd name="T49" fmla="*/ 4025 h 5464"/>
              <a:gd name="T50" fmla="*/ 1339 w 4656"/>
              <a:gd name="T51" fmla="*/ 3708 h 5464"/>
              <a:gd name="T52" fmla="*/ 1525 w 4656"/>
              <a:gd name="T53" fmla="*/ 3400 h 5464"/>
              <a:gd name="T54" fmla="*/ 1689 w 4656"/>
              <a:gd name="T55" fmla="*/ 3129 h 5464"/>
              <a:gd name="T56" fmla="*/ 1813 w 4656"/>
              <a:gd name="T57" fmla="*/ 2924 h 5464"/>
              <a:gd name="T58" fmla="*/ 1885 w 4656"/>
              <a:gd name="T59" fmla="*/ 2808 h 5464"/>
              <a:gd name="T60" fmla="*/ 1637 w 4656"/>
              <a:gd name="T61" fmla="*/ 252 h 5464"/>
              <a:gd name="T62" fmla="*/ 374 w 4656"/>
              <a:gd name="T63" fmla="*/ 4822 h 5464"/>
              <a:gd name="T64" fmla="*/ 342 w 4656"/>
              <a:gd name="T65" fmla="*/ 4978 h 5464"/>
              <a:gd name="T66" fmla="*/ 388 w 4656"/>
              <a:gd name="T67" fmla="*/ 5059 h 5464"/>
              <a:gd name="T68" fmla="*/ 538 w 4656"/>
              <a:gd name="T69" fmla="*/ 5114 h 5464"/>
              <a:gd name="T70" fmla="*/ 4064 w 4656"/>
              <a:gd name="T71" fmla="*/ 5121 h 5464"/>
              <a:gd name="T72" fmla="*/ 4243 w 4656"/>
              <a:gd name="T73" fmla="*/ 5076 h 5464"/>
              <a:gd name="T74" fmla="*/ 4310 w 4656"/>
              <a:gd name="T75" fmla="*/ 5005 h 5464"/>
              <a:gd name="T76" fmla="*/ 4301 w 4656"/>
              <a:gd name="T77" fmla="*/ 4869 h 5464"/>
              <a:gd name="T78" fmla="*/ 3021 w 4656"/>
              <a:gd name="T79" fmla="*/ 2720 h 5464"/>
              <a:gd name="T80" fmla="*/ 1637 w 4656"/>
              <a:gd name="T81" fmla="*/ 252 h 5464"/>
              <a:gd name="T82" fmla="*/ 3361 w 4656"/>
              <a:gd name="T83" fmla="*/ 470 h 5464"/>
              <a:gd name="T84" fmla="*/ 4602 w 4656"/>
              <a:gd name="T85" fmla="*/ 4695 h 5464"/>
              <a:gd name="T86" fmla="*/ 4656 w 4656"/>
              <a:gd name="T87" fmla="*/ 4983 h 5464"/>
              <a:gd name="T88" fmla="*/ 4583 w 4656"/>
              <a:gd name="T89" fmla="*/ 5219 h 5464"/>
              <a:gd name="T90" fmla="*/ 4391 w 4656"/>
              <a:gd name="T91" fmla="*/ 5383 h 5464"/>
              <a:gd name="T92" fmla="*/ 4091 w 4656"/>
              <a:gd name="T93" fmla="*/ 5461 h 5464"/>
              <a:gd name="T94" fmla="*/ 483 w 4656"/>
              <a:gd name="T95" fmla="*/ 5451 h 5464"/>
              <a:gd name="T96" fmla="*/ 208 w 4656"/>
              <a:gd name="T97" fmla="*/ 5350 h 5464"/>
              <a:gd name="T98" fmla="*/ 43 w 4656"/>
              <a:gd name="T99" fmla="*/ 5166 h 5464"/>
              <a:gd name="T100" fmla="*/ 2 w 4656"/>
              <a:gd name="T101" fmla="*/ 4915 h 5464"/>
              <a:gd name="T102" fmla="*/ 92 w 4656"/>
              <a:gd name="T103" fmla="*/ 4618 h 5464"/>
              <a:gd name="T104" fmla="*/ 1045 w 4656"/>
              <a:gd name="T105" fmla="*/ 470 h 5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656" h="5464">
                <a:moveTo>
                  <a:pt x="1893" y="2076"/>
                </a:moveTo>
                <a:lnTo>
                  <a:pt x="2764" y="2076"/>
                </a:lnTo>
                <a:lnTo>
                  <a:pt x="2764" y="2791"/>
                </a:lnTo>
                <a:lnTo>
                  <a:pt x="2767" y="2796"/>
                </a:lnTo>
                <a:lnTo>
                  <a:pt x="2774" y="2808"/>
                </a:lnTo>
                <a:lnTo>
                  <a:pt x="2785" y="2826"/>
                </a:lnTo>
                <a:lnTo>
                  <a:pt x="2800" y="2852"/>
                </a:lnTo>
                <a:lnTo>
                  <a:pt x="2820" y="2886"/>
                </a:lnTo>
                <a:lnTo>
                  <a:pt x="2843" y="2924"/>
                </a:lnTo>
                <a:lnTo>
                  <a:pt x="2872" y="2968"/>
                </a:lnTo>
                <a:lnTo>
                  <a:pt x="2901" y="3017"/>
                </a:lnTo>
                <a:lnTo>
                  <a:pt x="2933" y="3071"/>
                </a:lnTo>
                <a:lnTo>
                  <a:pt x="2969" y="3129"/>
                </a:lnTo>
                <a:lnTo>
                  <a:pt x="3008" y="3192"/>
                </a:lnTo>
                <a:lnTo>
                  <a:pt x="3047" y="3259"/>
                </a:lnTo>
                <a:lnTo>
                  <a:pt x="3089" y="3328"/>
                </a:lnTo>
                <a:lnTo>
                  <a:pt x="3134" y="3400"/>
                </a:lnTo>
                <a:lnTo>
                  <a:pt x="3178" y="3474"/>
                </a:lnTo>
                <a:lnTo>
                  <a:pt x="3225" y="3550"/>
                </a:lnTo>
                <a:lnTo>
                  <a:pt x="3271" y="3628"/>
                </a:lnTo>
                <a:lnTo>
                  <a:pt x="3319" y="3708"/>
                </a:lnTo>
                <a:lnTo>
                  <a:pt x="3368" y="3788"/>
                </a:lnTo>
                <a:lnTo>
                  <a:pt x="3416" y="3867"/>
                </a:lnTo>
                <a:lnTo>
                  <a:pt x="3464" y="3945"/>
                </a:lnTo>
                <a:lnTo>
                  <a:pt x="3512" y="4025"/>
                </a:lnTo>
                <a:lnTo>
                  <a:pt x="3558" y="4103"/>
                </a:lnTo>
                <a:lnTo>
                  <a:pt x="3605" y="4179"/>
                </a:lnTo>
                <a:lnTo>
                  <a:pt x="3650" y="4254"/>
                </a:lnTo>
                <a:lnTo>
                  <a:pt x="3694" y="4325"/>
                </a:lnTo>
                <a:lnTo>
                  <a:pt x="3736" y="4394"/>
                </a:lnTo>
                <a:lnTo>
                  <a:pt x="3776" y="4461"/>
                </a:lnTo>
                <a:lnTo>
                  <a:pt x="3814" y="4524"/>
                </a:lnTo>
                <a:lnTo>
                  <a:pt x="3850" y="4584"/>
                </a:lnTo>
                <a:lnTo>
                  <a:pt x="3883" y="4638"/>
                </a:lnTo>
                <a:lnTo>
                  <a:pt x="3913" y="4688"/>
                </a:lnTo>
                <a:lnTo>
                  <a:pt x="3940" y="4733"/>
                </a:lnTo>
                <a:lnTo>
                  <a:pt x="3963" y="4771"/>
                </a:lnTo>
                <a:lnTo>
                  <a:pt x="3983" y="4804"/>
                </a:lnTo>
                <a:lnTo>
                  <a:pt x="3999" y="4831"/>
                </a:lnTo>
                <a:lnTo>
                  <a:pt x="4011" y="4849"/>
                </a:lnTo>
                <a:lnTo>
                  <a:pt x="4018" y="4862"/>
                </a:lnTo>
                <a:lnTo>
                  <a:pt x="4021" y="4865"/>
                </a:lnTo>
                <a:lnTo>
                  <a:pt x="4011" y="4867"/>
                </a:lnTo>
                <a:lnTo>
                  <a:pt x="3999" y="4867"/>
                </a:lnTo>
                <a:lnTo>
                  <a:pt x="3993" y="4867"/>
                </a:lnTo>
                <a:lnTo>
                  <a:pt x="3975" y="4867"/>
                </a:lnTo>
                <a:lnTo>
                  <a:pt x="3943" y="4867"/>
                </a:lnTo>
                <a:lnTo>
                  <a:pt x="3900" y="4867"/>
                </a:lnTo>
                <a:lnTo>
                  <a:pt x="3849" y="4867"/>
                </a:lnTo>
                <a:lnTo>
                  <a:pt x="3786" y="4867"/>
                </a:lnTo>
                <a:lnTo>
                  <a:pt x="3714" y="4867"/>
                </a:lnTo>
                <a:lnTo>
                  <a:pt x="3633" y="4867"/>
                </a:lnTo>
                <a:lnTo>
                  <a:pt x="3545" y="4867"/>
                </a:lnTo>
                <a:lnTo>
                  <a:pt x="3450" y="4867"/>
                </a:lnTo>
                <a:lnTo>
                  <a:pt x="3349" y="4867"/>
                </a:lnTo>
                <a:lnTo>
                  <a:pt x="3241" y="4867"/>
                </a:lnTo>
                <a:lnTo>
                  <a:pt x="3129" y="4867"/>
                </a:lnTo>
                <a:lnTo>
                  <a:pt x="3013" y="4867"/>
                </a:lnTo>
                <a:lnTo>
                  <a:pt x="2891" y="4867"/>
                </a:lnTo>
                <a:lnTo>
                  <a:pt x="2767" y="4867"/>
                </a:lnTo>
                <a:lnTo>
                  <a:pt x="2641" y="4867"/>
                </a:lnTo>
                <a:lnTo>
                  <a:pt x="2513" y="4867"/>
                </a:lnTo>
                <a:lnTo>
                  <a:pt x="2386" y="4867"/>
                </a:lnTo>
                <a:lnTo>
                  <a:pt x="2256" y="4867"/>
                </a:lnTo>
                <a:lnTo>
                  <a:pt x="2127" y="4867"/>
                </a:lnTo>
                <a:lnTo>
                  <a:pt x="1999" y="4867"/>
                </a:lnTo>
                <a:lnTo>
                  <a:pt x="1873" y="4867"/>
                </a:lnTo>
                <a:lnTo>
                  <a:pt x="1749" y="4867"/>
                </a:lnTo>
                <a:lnTo>
                  <a:pt x="1629" y="4867"/>
                </a:lnTo>
                <a:lnTo>
                  <a:pt x="1511" y="4867"/>
                </a:lnTo>
                <a:lnTo>
                  <a:pt x="1399" y="4867"/>
                </a:lnTo>
                <a:lnTo>
                  <a:pt x="1291" y="4867"/>
                </a:lnTo>
                <a:lnTo>
                  <a:pt x="1190" y="4867"/>
                </a:lnTo>
                <a:lnTo>
                  <a:pt x="1093" y="4867"/>
                </a:lnTo>
                <a:lnTo>
                  <a:pt x="1006" y="4867"/>
                </a:lnTo>
                <a:lnTo>
                  <a:pt x="926" y="4867"/>
                </a:lnTo>
                <a:lnTo>
                  <a:pt x="853" y="4867"/>
                </a:lnTo>
                <a:lnTo>
                  <a:pt x="790" y="4867"/>
                </a:lnTo>
                <a:lnTo>
                  <a:pt x="737" y="4865"/>
                </a:lnTo>
                <a:lnTo>
                  <a:pt x="695" y="4865"/>
                </a:lnTo>
                <a:lnTo>
                  <a:pt x="664" y="4865"/>
                </a:lnTo>
                <a:lnTo>
                  <a:pt x="644" y="4865"/>
                </a:lnTo>
                <a:lnTo>
                  <a:pt x="637" y="4865"/>
                </a:lnTo>
                <a:lnTo>
                  <a:pt x="639" y="4862"/>
                </a:lnTo>
                <a:lnTo>
                  <a:pt x="647" y="4849"/>
                </a:lnTo>
                <a:lnTo>
                  <a:pt x="659" y="4831"/>
                </a:lnTo>
                <a:lnTo>
                  <a:pt x="674" y="4804"/>
                </a:lnTo>
                <a:lnTo>
                  <a:pt x="694" y="4771"/>
                </a:lnTo>
                <a:lnTo>
                  <a:pt x="719" y="4733"/>
                </a:lnTo>
                <a:lnTo>
                  <a:pt x="745" y="4688"/>
                </a:lnTo>
                <a:lnTo>
                  <a:pt x="775" y="4638"/>
                </a:lnTo>
                <a:lnTo>
                  <a:pt x="808" y="4584"/>
                </a:lnTo>
                <a:lnTo>
                  <a:pt x="843" y="4524"/>
                </a:lnTo>
                <a:lnTo>
                  <a:pt x="881" y="4461"/>
                </a:lnTo>
                <a:lnTo>
                  <a:pt x="923" y="4394"/>
                </a:lnTo>
                <a:lnTo>
                  <a:pt x="964" y="4326"/>
                </a:lnTo>
                <a:lnTo>
                  <a:pt x="1007" y="4254"/>
                </a:lnTo>
                <a:lnTo>
                  <a:pt x="1054" y="4179"/>
                </a:lnTo>
                <a:lnTo>
                  <a:pt x="1098" y="4103"/>
                </a:lnTo>
                <a:lnTo>
                  <a:pt x="1147" y="4025"/>
                </a:lnTo>
                <a:lnTo>
                  <a:pt x="1195" y="3947"/>
                </a:lnTo>
                <a:lnTo>
                  <a:pt x="1243" y="3867"/>
                </a:lnTo>
                <a:lnTo>
                  <a:pt x="1291" y="3788"/>
                </a:lnTo>
                <a:lnTo>
                  <a:pt x="1339" y="3708"/>
                </a:lnTo>
                <a:lnTo>
                  <a:pt x="1387" y="3628"/>
                </a:lnTo>
                <a:lnTo>
                  <a:pt x="1433" y="3550"/>
                </a:lnTo>
                <a:lnTo>
                  <a:pt x="1480" y="3474"/>
                </a:lnTo>
                <a:lnTo>
                  <a:pt x="1525" y="3400"/>
                </a:lnTo>
                <a:lnTo>
                  <a:pt x="1568" y="3328"/>
                </a:lnTo>
                <a:lnTo>
                  <a:pt x="1611" y="3259"/>
                </a:lnTo>
                <a:lnTo>
                  <a:pt x="1651" y="3192"/>
                </a:lnTo>
                <a:lnTo>
                  <a:pt x="1689" y="3129"/>
                </a:lnTo>
                <a:lnTo>
                  <a:pt x="1724" y="3071"/>
                </a:lnTo>
                <a:lnTo>
                  <a:pt x="1757" y="3017"/>
                </a:lnTo>
                <a:lnTo>
                  <a:pt x="1787" y="2968"/>
                </a:lnTo>
                <a:lnTo>
                  <a:pt x="1813" y="2924"/>
                </a:lnTo>
                <a:lnTo>
                  <a:pt x="1837" y="2886"/>
                </a:lnTo>
                <a:lnTo>
                  <a:pt x="1856" y="2852"/>
                </a:lnTo>
                <a:lnTo>
                  <a:pt x="1873" y="2826"/>
                </a:lnTo>
                <a:lnTo>
                  <a:pt x="1885" y="2808"/>
                </a:lnTo>
                <a:lnTo>
                  <a:pt x="1891" y="2796"/>
                </a:lnTo>
                <a:lnTo>
                  <a:pt x="1893" y="2791"/>
                </a:lnTo>
                <a:lnTo>
                  <a:pt x="1893" y="2076"/>
                </a:lnTo>
                <a:close/>
                <a:moveTo>
                  <a:pt x="1637" y="252"/>
                </a:moveTo>
                <a:lnTo>
                  <a:pt x="1637" y="2720"/>
                </a:lnTo>
                <a:lnTo>
                  <a:pt x="428" y="4715"/>
                </a:lnTo>
                <a:lnTo>
                  <a:pt x="397" y="4771"/>
                </a:lnTo>
                <a:lnTo>
                  <a:pt x="374" y="4822"/>
                </a:lnTo>
                <a:lnTo>
                  <a:pt x="357" y="4869"/>
                </a:lnTo>
                <a:lnTo>
                  <a:pt x="347" y="4912"/>
                </a:lnTo>
                <a:lnTo>
                  <a:pt x="342" y="4948"/>
                </a:lnTo>
                <a:lnTo>
                  <a:pt x="342" y="4978"/>
                </a:lnTo>
                <a:lnTo>
                  <a:pt x="347" y="5005"/>
                </a:lnTo>
                <a:lnTo>
                  <a:pt x="355" y="5025"/>
                </a:lnTo>
                <a:lnTo>
                  <a:pt x="369" y="5041"/>
                </a:lnTo>
                <a:lnTo>
                  <a:pt x="388" y="5059"/>
                </a:lnTo>
                <a:lnTo>
                  <a:pt x="415" y="5076"/>
                </a:lnTo>
                <a:lnTo>
                  <a:pt x="448" y="5091"/>
                </a:lnTo>
                <a:lnTo>
                  <a:pt x="490" y="5104"/>
                </a:lnTo>
                <a:lnTo>
                  <a:pt x="538" y="5114"/>
                </a:lnTo>
                <a:lnTo>
                  <a:pt x="594" y="5121"/>
                </a:lnTo>
                <a:lnTo>
                  <a:pt x="659" y="5122"/>
                </a:lnTo>
                <a:lnTo>
                  <a:pt x="3999" y="5122"/>
                </a:lnTo>
                <a:lnTo>
                  <a:pt x="4064" y="5121"/>
                </a:lnTo>
                <a:lnTo>
                  <a:pt x="4121" y="5114"/>
                </a:lnTo>
                <a:lnTo>
                  <a:pt x="4169" y="5104"/>
                </a:lnTo>
                <a:lnTo>
                  <a:pt x="4210" y="5091"/>
                </a:lnTo>
                <a:lnTo>
                  <a:pt x="4243" y="5076"/>
                </a:lnTo>
                <a:lnTo>
                  <a:pt x="4270" y="5059"/>
                </a:lnTo>
                <a:lnTo>
                  <a:pt x="4290" y="5041"/>
                </a:lnTo>
                <a:lnTo>
                  <a:pt x="4303" y="5025"/>
                </a:lnTo>
                <a:lnTo>
                  <a:pt x="4310" y="5005"/>
                </a:lnTo>
                <a:lnTo>
                  <a:pt x="4315" y="4978"/>
                </a:lnTo>
                <a:lnTo>
                  <a:pt x="4316" y="4948"/>
                </a:lnTo>
                <a:lnTo>
                  <a:pt x="4311" y="4912"/>
                </a:lnTo>
                <a:lnTo>
                  <a:pt x="4301" y="4869"/>
                </a:lnTo>
                <a:lnTo>
                  <a:pt x="4285" y="4822"/>
                </a:lnTo>
                <a:lnTo>
                  <a:pt x="4262" y="4771"/>
                </a:lnTo>
                <a:lnTo>
                  <a:pt x="4230" y="4715"/>
                </a:lnTo>
                <a:lnTo>
                  <a:pt x="3021" y="2720"/>
                </a:lnTo>
                <a:lnTo>
                  <a:pt x="3021" y="1819"/>
                </a:lnTo>
                <a:lnTo>
                  <a:pt x="3019" y="1819"/>
                </a:lnTo>
                <a:lnTo>
                  <a:pt x="3019" y="252"/>
                </a:lnTo>
                <a:lnTo>
                  <a:pt x="1637" y="252"/>
                </a:lnTo>
                <a:close/>
                <a:moveTo>
                  <a:pt x="1045" y="0"/>
                </a:moveTo>
                <a:lnTo>
                  <a:pt x="3600" y="0"/>
                </a:lnTo>
                <a:lnTo>
                  <a:pt x="3600" y="470"/>
                </a:lnTo>
                <a:lnTo>
                  <a:pt x="3361" y="470"/>
                </a:lnTo>
                <a:lnTo>
                  <a:pt x="3361" y="2625"/>
                </a:lnTo>
                <a:lnTo>
                  <a:pt x="4522" y="4537"/>
                </a:lnTo>
                <a:lnTo>
                  <a:pt x="4565" y="4618"/>
                </a:lnTo>
                <a:lnTo>
                  <a:pt x="4602" y="4695"/>
                </a:lnTo>
                <a:lnTo>
                  <a:pt x="4628" y="4771"/>
                </a:lnTo>
                <a:lnTo>
                  <a:pt x="4646" y="4844"/>
                </a:lnTo>
                <a:lnTo>
                  <a:pt x="4655" y="4915"/>
                </a:lnTo>
                <a:lnTo>
                  <a:pt x="4656" y="4983"/>
                </a:lnTo>
                <a:lnTo>
                  <a:pt x="4650" y="5046"/>
                </a:lnTo>
                <a:lnTo>
                  <a:pt x="4636" y="5107"/>
                </a:lnTo>
                <a:lnTo>
                  <a:pt x="4613" y="5166"/>
                </a:lnTo>
                <a:lnTo>
                  <a:pt x="4583" y="5219"/>
                </a:lnTo>
                <a:lnTo>
                  <a:pt x="4547" y="5267"/>
                </a:lnTo>
                <a:lnTo>
                  <a:pt x="4502" y="5310"/>
                </a:lnTo>
                <a:lnTo>
                  <a:pt x="4451" y="5350"/>
                </a:lnTo>
                <a:lnTo>
                  <a:pt x="4391" y="5383"/>
                </a:lnTo>
                <a:lnTo>
                  <a:pt x="4326" y="5411"/>
                </a:lnTo>
                <a:lnTo>
                  <a:pt x="4253" y="5434"/>
                </a:lnTo>
                <a:lnTo>
                  <a:pt x="4175" y="5451"/>
                </a:lnTo>
                <a:lnTo>
                  <a:pt x="4091" y="5461"/>
                </a:lnTo>
                <a:lnTo>
                  <a:pt x="3999" y="5464"/>
                </a:lnTo>
                <a:lnTo>
                  <a:pt x="659" y="5464"/>
                </a:lnTo>
                <a:lnTo>
                  <a:pt x="568" y="5461"/>
                </a:lnTo>
                <a:lnTo>
                  <a:pt x="483" y="5451"/>
                </a:lnTo>
                <a:lnTo>
                  <a:pt x="403" y="5434"/>
                </a:lnTo>
                <a:lnTo>
                  <a:pt x="332" y="5411"/>
                </a:lnTo>
                <a:lnTo>
                  <a:pt x="266" y="5383"/>
                </a:lnTo>
                <a:lnTo>
                  <a:pt x="208" y="5350"/>
                </a:lnTo>
                <a:lnTo>
                  <a:pt x="156" y="5310"/>
                </a:lnTo>
                <a:lnTo>
                  <a:pt x="111" y="5267"/>
                </a:lnTo>
                <a:lnTo>
                  <a:pt x="73" y="5219"/>
                </a:lnTo>
                <a:lnTo>
                  <a:pt x="43" y="5166"/>
                </a:lnTo>
                <a:lnTo>
                  <a:pt x="22" y="5107"/>
                </a:lnTo>
                <a:lnTo>
                  <a:pt x="7" y="5046"/>
                </a:lnTo>
                <a:lnTo>
                  <a:pt x="0" y="4983"/>
                </a:lnTo>
                <a:lnTo>
                  <a:pt x="2" y="4915"/>
                </a:lnTo>
                <a:lnTo>
                  <a:pt x="12" y="4844"/>
                </a:lnTo>
                <a:lnTo>
                  <a:pt x="30" y="4771"/>
                </a:lnTo>
                <a:lnTo>
                  <a:pt x="57" y="4695"/>
                </a:lnTo>
                <a:lnTo>
                  <a:pt x="92" y="4618"/>
                </a:lnTo>
                <a:lnTo>
                  <a:pt x="136" y="4537"/>
                </a:lnTo>
                <a:lnTo>
                  <a:pt x="1296" y="2625"/>
                </a:lnTo>
                <a:lnTo>
                  <a:pt x="1296" y="470"/>
                </a:lnTo>
                <a:lnTo>
                  <a:pt x="1045" y="470"/>
                </a:lnTo>
                <a:lnTo>
                  <a:pt x="1045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996" name="Group 1290"/>
          <p:cNvGrpSpPr>
            <a:grpSpLocks noChangeAspect="1"/>
          </p:cNvGrpSpPr>
          <p:nvPr/>
        </p:nvGrpSpPr>
        <p:grpSpPr bwMode="auto">
          <a:xfrm>
            <a:off x="9253874" y="5977647"/>
            <a:ext cx="326316" cy="326316"/>
            <a:chOff x="-4627" y="146"/>
            <a:chExt cx="963" cy="9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999" name="Freeform 1292"/>
            <p:cNvSpPr>
              <a:spLocks noEditPoints="1"/>
            </p:cNvSpPr>
            <p:nvPr/>
          </p:nvSpPr>
          <p:spPr bwMode="auto">
            <a:xfrm>
              <a:off x="-4627" y="146"/>
              <a:ext cx="963" cy="963"/>
            </a:xfrm>
            <a:custGeom>
              <a:avLst/>
              <a:gdLst>
                <a:gd name="T0" fmla="*/ 1625 w 3852"/>
                <a:gd name="T1" fmla="*/ 519 h 3852"/>
                <a:gd name="T2" fmla="*/ 1257 w 3852"/>
                <a:gd name="T3" fmla="*/ 653 h 3852"/>
                <a:gd name="T4" fmla="*/ 944 w 3852"/>
                <a:gd name="T5" fmla="*/ 875 h 3852"/>
                <a:gd name="T6" fmla="*/ 700 w 3852"/>
                <a:gd name="T7" fmla="*/ 1173 h 3852"/>
                <a:gd name="T8" fmla="*/ 543 w 3852"/>
                <a:gd name="T9" fmla="*/ 1528 h 3852"/>
                <a:gd name="T10" fmla="*/ 488 w 3852"/>
                <a:gd name="T11" fmla="*/ 1926 h 3852"/>
                <a:gd name="T12" fmla="*/ 543 w 3852"/>
                <a:gd name="T13" fmla="*/ 2324 h 3852"/>
                <a:gd name="T14" fmla="*/ 700 w 3852"/>
                <a:gd name="T15" fmla="*/ 2679 h 3852"/>
                <a:gd name="T16" fmla="*/ 944 w 3852"/>
                <a:gd name="T17" fmla="*/ 2977 h 3852"/>
                <a:gd name="T18" fmla="*/ 1257 w 3852"/>
                <a:gd name="T19" fmla="*/ 3199 h 3852"/>
                <a:gd name="T20" fmla="*/ 1625 w 3852"/>
                <a:gd name="T21" fmla="*/ 3333 h 3852"/>
                <a:gd name="T22" fmla="*/ 2029 w 3852"/>
                <a:gd name="T23" fmla="*/ 3361 h 3852"/>
                <a:gd name="T24" fmla="*/ 2417 w 3852"/>
                <a:gd name="T25" fmla="*/ 3278 h 3852"/>
                <a:gd name="T26" fmla="*/ 2759 w 3852"/>
                <a:gd name="T27" fmla="*/ 3098 h 3852"/>
                <a:gd name="T28" fmla="*/ 3040 w 3852"/>
                <a:gd name="T29" fmla="*/ 2835 h 3852"/>
                <a:gd name="T30" fmla="*/ 3242 w 3852"/>
                <a:gd name="T31" fmla="*/ 2507 h 3852"/>
                <a:gd name="T32" fmla="*/ 3350 w 3852"/>
                <a:gd name="T33" fmla="*/ 2129 h 3852"/>
                <a:gd name="T34" fmla="*/ 3350 w 3852"/>
                <a:gd name="T35" fmla="*/ 1723 h 3852"/>
                <a:gd name="T36" fmla="*/ 3242 w 3852"/>
                <a:gd name="T37" fmla="*/ 1345 h 3852"/>
                <a:gd name="T38" fmla="*/ 3040 w 3852"/>
                <a:gd name="T39" fmla="*/ 1017 h 3852"/>
                <a:gd name="T40" fmla="*/ 2759 w 3852"/>
                <a:gd name="T41" fmla="*/ 754 h 3852"/>
                <a:gd name="T42" fmla="*/ 2417 w 3852"/>
                <a:gd name="T43" fmla="*/ 574 h 3852"/>
                <a:gd name="T44" fmla="*/ 2029 w 3852"/>
                <a:gd name="T45" fmla="*/ 491 h 3852"/>
                <a:gd name="T46" fmla="*/ 2158 w 3852"/>
                <a:gd name="T47" fmla="*/ 14 h 3852"/>
                <a:gd name="T48" fmla="*/ 2597 w 3852"/>
                <a:gd name="T49" fmla="*/ 120 h 3852"/>
                <a:gd name="T50" fmla="*/ 2991 w 3852"/>
                <a:gd name="T51" fmla="*/ 322 h 3852"/>
                <a:gd name="T52" fmla="*/ 3326 w 3852"/>
                <a:gd name="T53" fmla="*/ 603 h 3852"/>
                <a:gd name="T54" fmla="*/ 3588 w 3852"/>
                <a:gd name="T55" fmla="*/ 955 h 3852"/>
                <a:gd name="T56" fmla="*/ 3767 w 3852"/>
                <a:gd name="T57" fmla="*/ 1361 h 3852"/>
                <a:gd name="T58" fmla="*/ 3848 w 3852"/>
                <a:gd name="T59" fmla="*/ 1809 h 3852"/>
                <a:gd name="T60" fmla="*/ 3820 w 3852"/>
                <a:gd name="T61" fmla="*/ 2272 h 3852"/>
                <a:gd name="T62" fmla="*/ 3690 w 3852"/>
                <a:gd name="T63" fmla="*/ 2700 h 3852"/>
                <a:gd name="T64" fmla="*/ 3467 w 3852"/>
                <a:gd name="T65" fmla="*/ 3080 h 3852"/>
                <a:gd name="T66" fmla="*/ 3166 w 3852"/>
                <a:gd name="T67" fmla="*/ 3398 h 3852"/>
                <a:gd name="T68" fmla="*/ 2800 w 3852"/>
                <a:gd name="T69" fmla="*/ 3642 h 3852"/>
                <a:gd name="T70" fmla="*/ 2382 w 3852"/>
                <a:gd name="T71" fmla="*/ 3797 h 3852"/>
                <a:gd name="T72" fmla="*/ 1926 w 3852"/>
                <a:gd name="T73" fmla="*/ 3852 h 3852"/>
                <a:gd name="T74" fmla="*/ 1470 w 3852"/>
                <a:gd name="T75" fmla="*/ 3797 h 3852"/>
                <a:gd name="T76" fmla="*/ 1052 w 3852"/>
                <a:gd name="T77" fmla="*/ 3642 h 3852"/>
                <a:gd name="T78" fmla="*/ 686 w 3852"/>
                <a:gd name="T79" fmla="*/ 3398 h 3852"/>
                <a:gd name="T80" fmla="*/ 385 w 3852"/>
                <a:gd name="T81" fmla="*/ 3080 h 3852"/>
                <a:gd name="T82" fmla="*/ 162 w 3852"/>
                <a:gd name="T83" fmla="*/ 2700 h 3852"/>
                <a:gd name="T84" fmla="*/ 32 w 3852"/>
                <a:gd name="T85" fmla="*/ 2272 h 3852"/>
                <a:gd name="T86" fmla="*/ 4 w 3852"/>
                <a:gd name="T87" fmla="*/ 1809 h 3852"/>
                <a:gd name="T88" fmla="*/ 85 w 3852"/>
                <a:gd name="T89" fmla="*/ 1361 h 3852"/>
                <a:gd name="T90" fmla="*/ 264 w 3852"/>
                <a:gd name="T91" fmla="*/ 955 h 3852"/>
                <a:gd name="T92" fmla="*/ 526 w 3852"/>
                <a:gd name="T93" fmla="*/ 603 h 3852"/>
                <a:gd name="T94" fmla="*/ 861 w 3852"/>
                <a:gd name="T95" fmla="*/ 322 h 3852"/>
                <a:gd name="T96" fmla="*/ 1255 w 3852"/>
                <a:gd name="T97" fmla="*/ 120 h 3852"/>
                <a:gd name="T98" fmla="*/ 1694 w 3852"/>
                <a:gd name="T99" fmla="*/ 14 h 38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852" h="3852">
                  <a:moveTo>
                    <a:pt x="1926" y="488"/>
                  </a:moveTo>
                  <a:lnTo>
                    <a:pt x="1823" y="491"/>
                  </a:lnTo>
                  <a:lnTo>
                    <a:pt x="1723" y="502"/>
                  </a:lnTo>
                  <a:lnTo>
                    <a:pt x="1625" y="519"/>
                  </a:lnTo>
                  <a:lnTo>
                    <a:pt x="1528" y="543"/>
                  </a:lnTo>
                  <a:lnTo>
                    <a:pt x="1435" y="574"/>
                  </a:lnTo>
                  <a:lnTo>
                    <a:pt x="1345" y="610"/>
                  </a:lnTo>
                  <a:lnTo>
                    <a:pt x="1257" y="653"/>
                  </a:lnTo>
                  <a:lnTo>
                    <a:pt x="1173" y="700"/>
                  </a:lnTo>
                  <a:lnTo>
                    <a:pt x="1093" y="754"/>
                  </a:lnTo>
                  <a:lnTo>
                    <a:pt x="1017" y="812"/>
                  </a:lnTo>
                  <a:lnTo>
                    <a:pt x="944" y="875"/>
                  </a:lnTo>
                  <a:lnTo>
                    <a:pt x="875" y="944"/>
                  </a:lnTo>
                  <a:lnTo>
                    <a:pt x="812" y="1017"/>
                  </a:lnTo>
                  <a:lnTo>
                    <a:pt x="754" y="1093"/>
                  </a:lnTo>
                  <a:lnTo>
                    <a:pt x="700" y="1173"/>
                  </a:lnTo>
                  <a:lnTo>
                    <a:pt x="653" y="1257"/>
                  </a:lnTo>
                  <a:lnTo>
                    <a:pt x="610" y="1345"/>
                  </a:lnTo>
                  <a:lnTo>
                    <a:pt x="574" y="1435"/>
                  </a:lnTo>
                  <a:lnTo>
                    <a:pt x="543" y="1528"/>
                  </a:lnTo>
                  <a:lnTo>
                    <a:pt x="519" y="1625"/>
                  </a:lnTo>
                  <a:lnTo>
                    <a:pt x="502" y="1723"/>
                  </a:lnTo>
                  <a:lnTo>
                    <a:pt x="491" y="1823"/>
                  </a:lnTo>
                  <a:lnTo>
                    <a:pt x="488" y="1926"/>
                  </a:lnTo>
                  <a:lnTo>
                    <a:pt x="491" y="2029"/>
                  </a:lnTo>
                  <a:lnTo>
                    <a:pt x="502" y="2129"/>
                  </a:lnTo>
                  <a:lnTo>
                    <a:pt x="519" y="2227"/>
                  </a:lnTo>
                  <a:lnTo>
                    <a:pt x="543" y="2324"/>
                  </a:lnTo>
                  <a:lnTo>
                    <a:pt x="574" y="2417"/>
                  </a:lnTo>
                  <a:lnTo>
                    <a:pt x="610" y="2507"/>
                  </a:lnTo>
                  <a:lnTo>
                    <a:pt x="653" y="2595"/>
                  </a:lnTo>
                  <a:lnTo>
                    <a:pt x="700" y="2679"/>
                  </a:lnTo>
                  <a:lnTo>
                    <a:pt x="754" y="2759"/>
                  </a:lnTo>
                  <a:lnTo>
                    <a:pt x="812" y="2835"/>
                  </a:lnTo>
                  <a:lnTo>
                    <a:pt x="875" y="2908"/>
                  </a:lnTo>
                  <a:lnTo>
                    <a:pt x="944" y="2977"/>
                  </a:lnTo>
                  <a:lnTo>
                    <a:pt x="1017" y="3040"/>
                  </a:lnTo>
                  <a:lnTo>
                    <a:pt x="1093" y="3098"/>
                  </a:lnTo>
                  <a:lnTo>
                    <a:pt x="1173" y="3152"/>
                  </a:lnTo>
                  <a:lnTo>
                    <a:pt x="1257" y="3199"/>
                  </a:lnTo>
                  <a:lnTo>
                    <a:pt x="1345" y="3242"/>
                  </a:lnTo>
                  <a:lnTo>
                    <a:pt x="1435" y="3278"/>
                  </a:lnTo>
                  <a:lnTo>
                    <a:pt x="1528" y="3309"/>
                  </a:lnTo>
                  <a:lnTo>
                    <a:pt x="1625" y="3333"/>
                  </a:lnTo>
                  <a:lnTo>
                    <a:pt x="1723" y="3350"/>
                  </a:lnTo>
                  <a:lnTo>
                    <a:pt x="1823" y="3361"/>
                  </a:lnTo>
                  <a:lnTo>
                    <a:pt x="1926" y="3364"/>
                  </a:lnTo>
                  <a:lnTo>
                    <a:pt x="2029" y="3361"/>
                  </a:lnTo>
                  <a:lnTo>
                    <a:pt x="2129" y="3350"/>
                  </a:lnTo>
                  <a:lnTo>
                    <a:pt x="2227" y="3333"/>
                  </a:lnTo>
                  <a:lnTo>
                    <a:pt x="2324" y="3309"/>
                  </a:lnTo>
                  <a:lnTo>
                    <a:pt x="2417" y="3278"/>
                  </a:lnTo>
                  <a:lnTo>
                    <a:pt x="2507" y="3242"/>
                  </a:lnTo>
                  <a:lnTo>
                    <a:pt x="2595" y="3199"/>
                  </a:lnTo>
                  <a:lnTo>
                    <a:pt x="2679" y="3152"/>
                  </a:lnTo>
                  <a:lnTo>
                    <a:pt x="2759" y="3098"/>
                  </a:lnTo>
                  <a:lnTo>
                    <a:pt x="2835" y="3040"/>
                  </a:lnTo>
                  <a:lnTo>
                    <a:pt x="2908" y="2977"/>
                  </a:lnTo>
                  <a:lnTo>
                    <a:pt x="2977" y="2908"/>
                  </a:lnTo>
                  <a:lnTo>
                    <a:pt x="3040" y="2835"/>
                  </a:lnTo>
                  <a:lnTo>
                    <a:pt x="3098" y="2759"/>
                  </a:lnTo>
                  <a:lnTo>
                    <a:pt x="3152" y="2679"/>
                  </a:lnTo>
                  <a:lnTo>
                    <a:pt x="3199" y="2595"/>
                  </a:lnTo>
                  <a:lnTo>
                    <a:pt x="3242" y="2507"/>
                  </a:lnTo>
                  <a:lnTo>
                    <a:pt x="3278" y="2417"/>
                  </a:lnTo>
                  <a:lnTo>
                    <a:pt x="3309" y="2324"/>
                  </a:lnTo>
                  <a:lnTo>
                    <a:pt x="3333" y="2227"/>
                  </a:lnTo>
                  <a:lnTo>
                    <a:pt x="3350" y="2129"/>
                  </a:lnTo>
                  <a:lnTo>
                    <a:pt x="3361" y="2029"/>
                  </a:lnTo>
                  <a:lnTo>
                    <a:pt x="3364" y="1926"/>
                  </a:lnTo>
                  <a:lnTo>
                    <a:pt x="3361" y="1823"/>
                  </a:lnTo>
                  <a:lnTo>
                    <a:pt x="3350" y="1723"/>
                  </a:lnTo>
                  <a:lnTo>
                    <a:pt x="3333" y="1625"/>
                  </a:lnTo>
                  <a:lnTo>
                    <a:pt x="3309" y="1528"/>
                  </a:lnTo>
                  <a:lnTo>
                    <a:pt x="3278" y="1435"/>
                  </a:lnTo>
                  <a:lnTo>
                    <a:pt x="3242" y="1345"/>
                  </a:lnTo>
                  <a:lnTo>
                    <a:pt x="3199" y="1257"/>
                  </a:lnTo>
                  <a:lnTo>
                    <a:pt x="3152" y="1173"/>
                  </a:lnTo>
                  <a:lnTo>
                    <a:pt x="3098" y="1093"/>
                  </a:lnTo>
                  <a:lnTo>
                    <a:pt x="3040" y="1017"/>
                  </a:lnTo>
                  <a:lnTo>
                    <a:pt x="2977" y="944"/>
                  </a:lnTo>
                  <a:lnTo>
                    <a:pt x="2908" y="875"/>
                  </a:lnTo>
                  <a:lnTo>
                    <a:pt x="2835" y="812"/>
                  </a:lnTo>
                  <a:lnTo>
                    <a:pt x="2759" y="754"/>
                  </a:lnTo>
                  <a:lnTo>
                    <a:pt x="2679" y="700"/>
                  </a:lnTo>
                  <a:lnTo>
                    <a:pt x="2595" y="653"/>
                  </a:lnTo>
                  <a:lnTo>
                    <a:pt x="2507" y="610"/>
                  </a:lnTo>
                  <a:lnTo>
                    <a:pt x="2417" y="574"/>
                  </a:lnTo>
                  <a:lnTo>
                    <a:pt x="2324" y="543"/>
                  </a:lnTo>
                  <a:lnTo>
                    <a:pt x="2227" y="519"/>
                  </a:lnTo>
                  <a:lnTo>
                    <a:pt x="2129" y="502"/>
                  </a:lnTo>
                  <a:lnTo>
                    <a:pt x="2029" y="491"/>
                  </a:lnTo>
                  <a:lnTo>
                    <a:pt x="1926" y="488"/>
                  </a:lnTo>
                  <a:close/>
                  <a:moveTo>
                    <a:pt x="1926" y="0"/>
                  </a:moveTo>
                  <a:lnTo>
                    <a:pt x="2043" y="4"/>
                  </a:lnTo>
                  <a:lnTo>
                    <a:pt x="2158" y="14"/>
                  </a:lnTo>
                  <a:lnTo>
                    <a:pt x="2272" y="32"/>
                  </a:lnTo>
                  <a:lnTo>
                    <a:pt x="2382" y="55"/>
                  </a:lnTo>
                  <a:lnTo>
                    <a:pt x="2491" y="85"/>
                  </a:lnTo>
                  <a:lnTo>
                    <a:pt x="2597" y="120"/>
                  </a:lnTo>
                  <a:lnTo>
                    <a:pt x="2700" y="162"/>
                  </a:lnTo>
                  <a:lnTo>
                    <a:pt x="2800" y="210"/>
                  </a:lnTo>
                  <a:lnTo>
                    <a:pt x="2897" y="264"/>
                  </a:lnTo>
                  <a:lnTo>
                    <a:pt x="2991" y="322"/>
                  </a:lnTo>
                  <a:lnTo>
                    <a:pt x="3080" y="385"/>
                  </a:lnTo>
                  <a:lnTo>
                    <a:pt x="3166" y="454"/>
                  </a:lnTo>
                  <a:lnTo>
                    <a:pt x="3249" y="526"/>
                  </a:lnTo>
                  <a:lnTo>
                    <a:pt x="3326" y="603"/>
                  </a:lnTo>
                  <a:lnTo>
                    <a:pt x="3398" y="686"/>
                  </a:lnTo>
                  <a:lnTo>
                    <a:pt x="3467" y="772"/>
                  </a:lnTo>
                  <a:lnTo>
                    <a:pt x="3530" y="861"/>
                  </a:lnTo>
                  <a:lnTo>
                    <a:pt x="3588" y="955"/>
                  </a:lnTo>
                  <a:lnTo>
                    <a:pt x="3642" y="1052"/>
                  </a:lnTo>
                  <a:lnTo>
                    <a:pt x="3690" y="1152"/>
                  </a:lnTo>
                  <a:lnTo>
                    <a:pt x="3732" y="1255"/>
                  </a:lnTo>
                  <a:lnTo>
                    <a:pt x="3767" y="1361"/>
                  </a:lnTo>
                  <a:lnTo>
                    <a:pt x="3797" y="1470"/>
                  </a:lnTo>
                  <a:lnTo>
                    <a:pt x="3820" y="1580"/>
                  </a:lnTo>
                  <a:lnTo>
                    <a:pt x="3838" y="1694"/>
                  </a:lnTo>
                  <a:lnTo>
                    <a:pt x="3848" y="1809"/>
                  </a:lnTo>
                  <a:lnTo>
                    <a:pt x="3852" y="1926"/>
                  </a:lnTo>
                  <a:lnTo>
                    <a:pt x="3848" y="2043"/>
                  </a:lnTo>
                  <a:lnTo>
                    <a:pt x="3838" y="2158"/>
                  </a:lnTo>
                  <a:lnTo>
                    <a:pt x="3820" y="2272"/>
                  </a:lnTo>
                  <a:lnTo>
                    <a:pt x="3797" y="2382"/>
                  </a:lnTo>
                  <a:lnTo>
                    <a:pt x="3767" y="2491"/>
                  </a:lnTo>
                  <a:lnTo>
                    <a:pt x="3732" y="2597"/>
                  </a:lnTo>
                  <a:lnTo>
                    <a:pt x="3690" y="2700"/>
                  </a:lnTo>
                  <a:lnTo>
                    <a:pt x="3642" y="2800"/>
                  </a:lnTo>
                  <a:lnTo>
                    <a:pt x="3588" y="2897"/>
                  </a:lnTo>
                  <a:lnTo>
                    <a:pt x="3530" y="2991"/>
                  </a:lnTo>
                  <a:lnTo>
                    <a:pt x="3467" y="3080"/>
                  </a:lnTo>
                  <a:lnTo>
                    <a:pt x="3398" y="3166"/>
                  </a:lnTo>
                  <a:lnTo>
                    <a:pt x="3326" y="3249"/>
                  </a:lnTo>
                  <a:lnTo>
                    <a:pt x="3249" y="3326"/>
                  </a:lnTo>
                  <a:lnTo>
                    <a:pt x="3166" y="3398"/>
                  </a:lnTo>
                  <a:lnTo>
                    <a:pt x="3080" y="3467"/>
                  </a:lnTo>
                  <a:lnTo>
                    <a:pt x="2991" y="3530"/>
                  </a:lnTo>
                  <a:lnTo>
                    <a:pt x="2897" y="3588"/>
                  </a:lnTo>
                  <a:lnTo>
                    <a:pt x="2800" y="3642"/>
                  </a:lnTo>
                  <a:lnTo>
                    <a:pt x="2700" y="3690"/>
                  </a:lnTo>
                  <a:lnTo>
                    <a:pt x="2597" y="3732"/>
                  </a:lnTo>
                  <a:lnTo>
                    <a:pt x="2491" y="3767"/>
                  </a:lnTo>
                  <a:lnTo>
                    <a:pt x="2382" y="3797"/>
                  </a:lnTo>
                  <a:lnTo>
                    <a:pt x="2272" y="3820"/>
                  </a:lnTo>
                  <a:lnTo>
                    <a:pt x="2158" y="3838"/>
                  </a:lnTo>
                  <a:lnTo>
                    <a:pt x="2043" y="3848"/>
                  </a:lnTo>
                  <a:lnTo>
                    <a:pt x="1926" y="3852"/>
                  </a:lnTo>
                  <a:lnTo>
                    <a:pt x="1809" y="3848"/>
                  </a:lnTo>
                  <a:lnTo>
                    <a:pt x="1694" y="3838"/>
                  </a:lnTo>
                  <a:lnTo>
                    <a:pt x="1580" y="3820"/>
                  </a:lnTo>
                  <a:lnTo>
                    <a:pt x="1470" y="3797"/>
                  </a:lnTo>
                  <a:lnTo>
                    <a:pt x="1361" y="3767"/>
                  </a:lnTo>
                  <a:lnTo>
                    <a:pt x="1255" y="3732"/>
                  </a:lnTo>
                  <a:lnTo>
                    <a:pt x="1152" y="3690"/>
                  </a:lnTo>
                  <a:lnTo>
                    <a:pt x="1052" y="3642"/>
                  </a:lnTo>
                  <a:lnTo>
                    <a:pt x="955" y="3588"/>
                  </a:lnTo>
                  <a:lnTo>
                    <a:pt x="861" y="3530"/>
                  </a:lnTo>
                  <a:lnTo>
                    <a:pt x="772" y="3467"/>
                  </a:lnTo>
                  <a:lnTo>
                    <a:pt x="686" y="3398"/>
                  </a:lnTo>
                  <a:lnTo>
                    <a:pt x="603" y="3326"/>
                  </a:lnTo>
                  <a:lnTo>
                    <a:pt x="526" y="3249"/>
                  </a:lnTo>
                  <a:lnTo>
                    <a:pt x="454" y="3166"/>
                  </a:lnTo>
                  <a:lnTo>
                    <a:pt x="385" y="3080"/>
                  </a:lnTo>
                  <a:lnTo>
                    <a:pt x="322" y="2991"/>
                  </a:lnTo>
                  <a:lnTo>
                    <a:pt x="264" y="2897"/>
                  </a:lnTo>
                  <a:lnTo>
                    <a:pt x="210" y="2800"/>
                  </a:lnTo>
                  <a:lnTo>
                    <a:pt x="162" y="2700"/>
                  </a:lnTo>
                  <a:lnTo>
                    <a:pt x="120" y="2597"/>
                  </a:lnTo>
                  <a:lnTo>
                    <a:pt x="85" y="2491"/>
                  </a:lnTo>
                  <a:lnTo>
                    <a:pt x="55" y="2382"/>
                  </a:lnTo>
                  <a:lnTo>
                    <a:pt x="32" y="2272"/>
                  </a:lnTo>
                  <a:lnTo>
                    <a:pt x="14" y="2158"/>
                  </a:lnTo>
                  <a:lnTo>
                    <a:pt x="4" y="2043"/>
                  </a:lnTo>
                  <a:lnTo>
                    <a:pt x="0" y="1926"/>
                  </a:lnTo>
                  <a:lnTo>
                    <a:pt x="4" y="1809"/>
                  </a:lnTo>
                  <a:lnTo>
                    <a:pt x="14" y="1694"/>
                  </a:lnTo>
                  <a:lnTo>
                    <a:pt x="32" y="1580"/>
                  </a:lnTo>
                  <a:lnTo>
                    <a:pt x="55" y="1470"/>
                  </a:lnTo>
                  <a:lnTo>
                    <a:pt x="85" y="1361"/>
                  </a:lnTo>
                  <a:lnTo>
                    <a:pt x="120" y="1255"/>
                  </a:lnTo>
                  <a:lnTo>
                    <a:pt x="162" y="1152"/>
                  </a:lnTo>
                  <a:lnTo>
                    <a:pt x="210" y="1052"/>
                  </a:lnTo>
                  <a:lnTo>
                    <a:pt x="264" y="955"/>
                  </a:lnTo>
                  <a:lnTo>
                    <a:pt x="322" y="861"/>
                  </a:lnTo>
                  <a:lnTo>
                    <a:pt x="385" y="772"/>
                  </a:lnTo>
                  <a:lnTo>
                    <a:pt x="454" y="686"/>
                  </a:lnTo>
                  <a:lnTo>
                    <a:pt x="526" y="603"/>
                  </a:lnTo>
                  <a:lnTo>
                    <a:pt x="603" y="526"/>
                  </a:lnTo>
                  <a:lnTo>
                    <a:pt x="686" y="454"/>
                  </a:lnTo>
                  <a:lnTo>
                    <a:pt x="772" y="385"/>
                  </a:lnTo>
                  <a:lnTo>
                    <a:pt x="861" y="322"/>
                  </a:lnTo>
                  <a:lnTo>
                    <a:pt x="955" y="264"/>
                  </a:lnTo>
                  <a:lnTo>
                    <a:pt x="1052" y="210"/>
                  </a:lnTo>
                  <a:lnTo>
                    <a:pt x="1152" y="162"/>
                  </a:lnTo>
                  <a:lnTo>
                    <a:pt x="1255" y="120"/>
                  </a:lnTo>
                  <a:lnTo>
                    <a:pt x="1361" y="85"/>
                  </a:lnTo>
                  <a:lnTo>
                    <a:pt x="1470" y="55"/>
                  </a:lnTo>
                  <a:lnTo>
                    <a:pt x="1580" y="32"/>
                  </a:lnTo>
                  <a:lnTo>
                    <a:pt x="1694" y="14"/>
                  </a:lnTo>
                  <a:lnTo>
                    <a:pt x="1809" y="4"/>
                  </a:lnTo>
                  <a:lnTo>
                    <a:pt x="19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0" name="Freeform 1293"/>
            <p:cNvSpPr>
              <a:spLocks/>
            </p:cNvSpPr>
            <p:nvPr/>
          </p:nvSpPr>
          <p:spPr bwMode="auto">
            <a:xfrm>
              <a:off x="-4210" y="402"/>
              <a:ext cx="114" cy="114"/>
            </a:xfrm>
            <a:custGeom>
              <a:avLst/>
              <a:gdLst>
                <a:gd name="T0" fmla="*/ 229 w 458"/>
                <a:gd name="T1" fmla="*/ 0 h 457"/>
                <a:gd name="T2" fmla="*/ 266 w 458"/>
                <a:gd name="T3" fmla="*/ 3 h 457"/>
                <a:gd name="T4" fmla="*/ 301 w 458"/>
                <a:gd name="T5" fmla="*/ 11 h 457"/>
                <a:gd name="T6" fmla="*/ 334 w 458"/>
                <a:gd name="T7" fmla="*/ 25 h 457"/>
                <a:gd name="T8" fmla="*/ 364 w 458"/>
                <a:gd name="T9" fmla="*/ 44 h 457"/>
                <a:gd name="T10" fmla="*/ 391 w 458"/>
                <a:gd name="T11" fmla="*/ 67 h 457"/>
                <a:gd name="T12" fmla="*/ 413 w 458"/>
                <a:gd name="T13" fmla="*/ 93 h 457"/>
                <a:gd name="T14" fmla="*/ 432 w 458"/>
                <a:gd name="T15" fmla="*/ 123 h 457"/>
                <a:gd name="T16" fmla="*/ 446 w 458"/>
                <a:gd name="T17" fmla="*/ 156 h 457"/>
                <a:gd name="T18" fmla="*/ 454 w 458"/>
                <a:gd name="T19" fmla="*/ 191 h 457"/>
                <a:gd name="T20" fmla="*/ 458 w 458"/>
                <a:gd name="T21" fmla="*/ 228 h 457"/>
                <a:gd name="T22" fmla="*/ 454 w 458"/>
                <a:gd name="T23" fmla="*/ 266 h 457"/>
                <a:gd name="T24" fmla="*/ 446 w 458"/>
                <a:gd name="T25" fmla="*/ 301 h 457"/>
                <a:gd name="T26" fmla="*/ 432 w 458"/>
                <a:gd name="T27" fmla="*/ 333 h 457"/>
                <a:gd name="T28" fmla="*/ 413 w 458"/>
                <a:gd name="T29" fmla="*/ 364 h 457"/>
                <a:gd name="T30" fmla="*/ 391 w 458"/>
                <a:gd name="T31" fmla="*/ 391 h 457"/>
                <a:gd name="T32" fmla="*/ 364 w 458"/>
                <a:gd name="T33" fmla="*/ 413 h 457"/>
                <a:gd name="T34" fmla="*/ 334 w 458"/>
                <a:gd name="T35" fmla="*/ 431 h 457"/>
                <a:gd name="T36" fmla="*/ 301 w 458"/>
                <a:gd name="T37" fmla="*/ 445 h 457"/>
                <a:gd name="T38" fmla="*/ 266 w 458"/>
                <a:gd name="T39" fmla="*/ 455 h 457"/>
                <a:gd name="T40" fmla="*/ 229 w 458"/>
                <a:gd name="T41" fmla="*/ 457 h 457"/>
                <a:gd name="T42" fmla="*/ 191 w 458"/>
                <a:gd name="T43" fmla="*/ 455 h 457"/>
                <a:gd name="T44" fmla="*/ 156 w 458"/>
                <a:gd name="T45" fmla="*/ 445 h 457"/>
                <a:gd name="T46" fmla="*/ 124 w 458"/>
                <a:gd name="T47" fmla="*/ 431 h 457"/>
                <a:gd name="T48" fmla="*/ 93 w 458"/>
                <a:gd name="T49" fmla="*/ 413 h 457"/>
                <a:gd name="T50" fmla="*/ 68 w 458"/>
                <a:gd name="T51" fmla="*/ 391 h 457"/>
                <a:gd name="T52" fmla="*/ 44 w 458"/>
                <a:gd name="T53" fmla="*/ 364 h 457"/>
                <a:gd name="T54" fmla="*/ 26 w 458"/>
                <a:gd name="T55" fmla="*/ 333 h 457"/>
                <a:gd name="T56" fmla="*/ 12 w 458"/>
                <a:gd name="T57" fmla="*/ 301 h 457"/>
                <a:gd name="T58" fmla="*/ 4 w 458"/>
                <a:gd name="T59" fmla="*/ 266 h 457"/>
                <a:gd name="T60" fmla="*/ 0 w 458"/>
                <a:gd name="T61" fmla="*/ 228 h 457"/>
                <a:gd name="T62" fmla="*/ 4 w 458"/>
                <a:gd name="T63" fmla="*/ 191 h 457"/>
                <a:gd name="T64" fmla="*/ 12 w 458"/>
                <a:gd name="T65" fmla="*/ 156 h 457"/>
                <a:gd name="T66" fmla="*/ 26 w 458"/>
                <a:gd name="T67" fmla="*/ 123 h 457"/>
                <a:gd name="T68" fmla="*/ 44 w 458"/>
                <a:gd name="T69" fmla="*/ 93 h 457"/>
                <a:gd name="T70" fmla="*/ 68 w 458"/>
                <a:gd name="T71" fmla="*/ 67 h 457"/>
                <a:gd name="T72" fmla="*/ 93 w 458"/>
                <a:gd name="T73" fmla="*/ 44 h 457"/>
                <a:gd name="T74" fmla="*/ 124 w 458"/>
                <a:gd name="T75" fmla="*/ 25 h 457"/>
                <a:gd name="T76" fmla="*/ 156 w 458"/>
                <a:gd name="T77" fmla="*/ 11 h 457"/>
                <a:gd name="T78" fmla="*/ 191 w 458"/>
                <a:gd name="T79" fmla="*/ 3 h 457"/>
                <a:gd name="T80" fmla="*/ 229 w 458"/>
                <a:gd name="T81" fmla="*/ 0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58" h="457">
                  <a:moveTo>
                    <a:pt x="229" y="0"/>
                  </a:moveTo>
                  <a:lnTo>
                    <a:pt x="266" y="3"/>
                  </a:lnTo>
                  <a:lnTo>
                    <a:pt x="301" y="11"/>
                  </a:lnTo>
                  <a:lnTo>
                    <a:pt x="334" y="25"/>
                  </a:lnTo>
                  <a:lnTo>
                    <a:pt x="364" y="44"/>
                  </a:lnTo>
                  <a:lnTo>
                    <a:pt x="391" y="67"/>
                  </a:lnTo>
                  <a:lnTo>
                    <a:pt x="413" y="93"/>
                  </a:lnTo>
                  <a:lnTo>
                    <a:pt x="432" y="123"/>
                  </a:lnTo>
                  <a:lnTo>
                    <a:pt x="446" y="156"/>
                  </a:lnTo>
                  <a:lnTo>
                    <a:pt x="454" y="191"/>
                  </a:lnTo>
                  <a:lnTo>
                    <a:pt x="458" y="228"/>
                  </a:lnTo>
                  <a:lnTo>
                    <a:pt x="454" y="266"/>
                  </a:lnTo>
                  <a:lnTo>
                    <a:pt x="446" y="301"/>
                  </a:lnTo>
                  <a:lnTo>
                    <a:pt x="432" y="333"/>
                  </a:lnTo>
                  <a:lnTo>
                    <a:pt x="413" y="364"/>
                  </a:lnTo>
                  <a:lnTo>
                    <a:pt x="391" y="391"/>
                  </a:lnTo>
                  <a:lnTo>
                    <a:pt x="364" y="413"/>
                  </a:lnTo>
                  <a:lnTo>
                    <a:pt x="334" y="431"/>
                  </a:lnTo>
                  <a:lnTo>
                    <a:pt x="301" y="445"/>
                  </a:lnTo>
                  <a:lnTo>
                    <a:pt x="266" y="455"/>
                  </a:lnTo>
                  <a:lnTo>
                    <a:pt x="229" y="457"/>
                  </a:lnTo>
                  <a:lnTo>
                    <a:pt x="191" y="455"/>
                  </a:lnTo>
                  <a:lnTo>
                    <a:pt x="156" y="445"/>
                  </a:lnTo>
                  <a:lnTo>
                    <a:pt x="124" y="431"/>
                  </a:lnTo>
                  <a:lnTo>
                    <a:pt x="93" y="413"/>
                  </a:lnTo>
                  <a:lnTo>
                    <a:pt x="68" y="391"/>
                  </a:lnTo>
                  <a:lnTo>
                    <a:pt x="44" y="364"/>
                  </a:lnTo>
                  <a:lnTo>
                    <a:pt x="26" y="333"/>
                  </a:lnTo>
                  <a:lnTo>
                    <a:pt x="12" y="301"/>
                  </a:lnTo>
                  <a:lnTo>
                    <a:pt x="4" y="266"/>
                  </a:lnTo>
                  <a:lnTo>
                    <a:pt x="0" y="228"/>
                  </a:lnTo>
                  <a:lnTo>
                    <a:pt x="4" y="191"/>
                  </a:lnTo>
                  <a:lnTo>
                    <a:pt x="12" y="156"/>
                  </a:lnTo>
                  <a:lnTo>
                    <a:pt x="26" y="123"/>
                  </a:lnTo>
                  <a:lnTo>
                    <a:pt x="44" y="93"/>
                  </a:lnTo>
                  <a:lnTo>
                    <a:pt x="68" y="67"/>
                  </a:lnTo>
                  <a:lnTo>
                    <a:pt x="93" y="44"/>
                  </a:lnTo>
                  <a:lnTo>
                    <a:pt x="124" y="25"/>
                  </a:lnTo>
                  <a:lnTo>
                    <a:pt x="156" y="11"/>
                  </a:lnTo>
                  <a:lnTo>
                    <a:pt x="191" y="3"/>
                  </a:lnTo>
                  <a:lnTo>
                    <a:pt x="2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1" name="Freeform 1294"/>
            <p:cNvSpPr>
              <a:spLocks/>
            </p:cNvSpPr>
            <p:nvPr/>
          </p:nvSpPr>
          <p:spPr bwMode="auto">
            <a:xfrm>
              <a:off x="-4224" y="570"/>
              <a:ext cx="157" cy="283"/>
            </a:xfrm>
            <a:custGeom>
              <a:avLst/>
              <a:gdLst>
                <a:gd name="T0" fmla="*/ 1 w 630"/>
                <a:gd name="T1" fmla="*/ 0 h 1132"/>
                <a:gd name="T2" fmla="*/ 515 w 630"/>
                <a:gd name="T3" fmla="*/ 0 h 1132"/>
                <a:gd name="T4" fmla="*/ 515 w 630"/>
                <a:gd name="T5" fmla="*/ 827 h 1132"/>
                <a:gd name="T6" fmla="*/ 630 w 630"/>
                <a:gd name="T7" fmla="*/ 827 h 1132"/>
                <a:gd name="T8" fmla="*/ 630 w 630"/>
                <a:gd name="T9" fmla="*/ 1132 h 1132"/>
                <a:gd name="T10" fmla="*/ 0 w 630"/>
                <a:gd name="T11" fmla="*/ 1132 h 1132"/>
                <a:gd name="T12" fmla="*/ 0 w 630"/>
                <a:gd name="T13" fmla="*/ 827 h 1132"/>
                <a:gd name="T14" fmla="*/ 115 w 630"/>
                <a:gd name="T15" fmla="*/ 827 h 1132"/>
                <a:gd name="T16" fmla="*/ 115 w 630"/>
                <a:gd name="T17" fmla="*/ 306 h 1132"/>
                <a:gd name="T18" fmla="*/ 1 w 630"/>
                <a:gd name="T19" fmla="*/ 306 h 1132"/>
                <a:gd name="T20" fmla="*/ 1 w 630"/>
                <a:gd name="T21" fmla="*/ 0 h 1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0" h="1132">
                  <a:moveTo>
                    <a:pt x="1" y="0"/>
                  </a:moveTo>
                  <a:lnTo>
                    <a:pt x="515" y="0"/>
                  </a:lnTo>
                  <a:lnTo>
                    <a:pt x="515" y="827"/>
                  </a:lnTo>
                  <a:lnTo>
                    <a:pt x="630" y="827"/>
                  </a:lnTo>
                  <a:lnTo>
                    <a:pt x="630" y="1132"/>
                  </a:lnTo>
                  <a:lnTo>
                    <a:pt x="0" y="1132"/>
                  </a:lnTo>
                  <a:lnTo>
                    <a:pt x="0" y="827"/>
                  </a:lnTo>
                  <a:lnTo>
                    <a:pt x="115" y="827"/>
                  </a:lnTo>
                  <a:lnTo>
                    <a:pt x="115" y="306"/>
                  </a:lnTo>
                  <a:lnTo>
                    <a:pt x="1" y="306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005" name="Freeform 1299"/>
          <p:cNvSpPr>
            <a:spLocks noEditPoints="1"/>
          </p:cNvSpPr>
          <p:nvPr/>
        </p:nvSpPr>
        <p:spPr bwMode="auto">
          <a:xfrm>
            <a:off x="10755064" y="6000775"/>
            <a:ext cx="264108" cy="280060"/>
          </a:xfrm>
          <a:custGeom>
            <a:avLst/>
            <a:gdLst>
              <a:gd name="T0" fmla="*/ 3289 w 3576"/>
              <a:gd name="T1" fmla="*/ 2112 h 3791"/>
              <a:gd name="T2" fmla="*/ 3384 w 3576"/>
              <a:gd name="T3" fmla="*/ 1943 h 3791"/>
              <a:gd name="T4" fmla="*/ 2498 w 3576"/>
              <a:gd name="T5" fmla="*/ 2112 h 3791"/>
              <a:gd name="T6" fmla="*/ 3069 w 3576"/>
              <a:gd name="T7" fmla="*/ 1803 h 3791"/>
              <a:gd name="T8" fmla="*/ 1881 w 3576"/>
              <a:gd name="T9" fmla="*/ 1803 h 3791"/>
              <a:gd name="T10" fmla="*/ 2103 w 3576"/>
              <a:gd name="T11" fmla="*/ 2112 h 3791"/>
              <a:gd name="T12" fmla="*/ 1881 w 3576"/>
              <a:gd name="T13" fmla="*/ 1803 h 3791"/>
              <a:gd name="T14" fmla="*/ 916 w 3576"/>
              <a:gd name="T15" fmla="*/ 2112 h 3791"/>
              <a:gd name="T16" fmla="*/ 1487 w 3576"/>
              <a:gd name="T17" fmla="*/ 1803 h 3791"/>
              <a:gd name="T18" fmla="*/ 386 w 3576"/>
              <a:gd name="T19" fmla="*/ 1803 h 3791"/>
              <a:gd name="T20" fmla="*/ 521 w 3576"/>
              <a:gd name="T21" fmla="*/ 2112 h 3791"/>
              <a:gd name="T22" fmla="*/ 386 w 3576"/>
              <a:gd name="T23" fmla="*/ 1803 h 3791"/>
              <a:gd name="T24" fmla="*/ 219 w 3576"/>
              <a:gd name="T25" fmla="*/ 1243 h 3791"/>
              <a:gd name="T26" fmla="*/ 453 w 3576"/>
              <a:gd name="T27" fmla="*/ 1487 h 3791"/>
              <a:gd name="T28" fmla="*/ 1255 w 3576"/>
              <a:gd name="T29" fmla="*/ 867 h 3791"/>
              <a:gd name="T30" fmla="*/ 824 w 3576"/>
              <a:gd name="T31" fmla="*/ 1352 h 3791"/>
              <a:gd name="T32" fmla="*/ 1255 w 3576"/>
              <a:gd name="T33" fmla="*/ 867 h 3791"/>
              <a:gd name="T34" fmla="*/ 1625 w 3576"/>
              <a:gd name="T35" fmla="*/ 732 h 3791"/>
              <a:gd name="T36" fmla="*/ 1939 w 3576"/>
              <a:gd name="T37" fmla="*/ 947 h 3791"/>
              <a:gd name="T38" fmla="*/ 3085 w 3576"/>
              <a:gd name="T39" fmla="*/ 351 h 3791"/>
              <a:gd name="T40" fmla="*/ 3143 w 3576"/>
              <a:gd name="T41" fmla="*/ 509 h 3791"/>
              <a:gd name="T42" fmla="*/ 2740 w 3576"/>
              <a:gd name="T43" fmla="*/ 327 h 3791"/>
              <a:gd name="T44" fmla="*/ 2310 w 3576"/>
              <a:gd name="T45" fmla="*/ 812 h 3791"/>
              <a:gd name="T46" fmla="*/ 2740 w 3576"/>
              <a:gd name="T47" fmla="*/ 327 h 3791"/>
              <a:gd name="T48" fmla="*/ 3124 w 3576"/>
              <a:gd name="T49" fmla="*/ 5 h 3791"/>
              <a:gd name="T50" fmla="*/ 3160 w 3576"/>
              <a:gd name="T51" fmla="*/ 27 h 3791"/>
              <a:gd name="T52" fmla="*/ 3185 w 3576"/>
              <a:gd name="T53" fmla="*/ 64 h 3791"/>
              <a:gd name="T54" fmla="*/ 3362 w 3576"/>
              <a:gd name="T55" fmla="*/ 559 h 3791"/>
              <a:gd name="T56" fmla="*/ 3353 w 3576"/>
              <a:gd name="T57" fmla="*/ 607 h 3791"/>
              <a:gd name="T58" fmla="*/ 3331 w 3576"/>
              <a:gd name="T59" fmla="*/ 637 h 3791"/>
              <a:gd name="T60" fmla="*/ 3298 w 3576"/>
              <a:gd name="T61" fmla="*/ 657 h 3791"/>
              <a:gd name="T62" fmla="*/ 3480 w 3576"/>
              <a:gd name="T63" fmla="*/ 1611 h 3791"/>
              <a:gd name="T64" fmla="*/ 3529 w 3576"/>
              <a:gd name="T65" fmla="*/ 1624 h 3791"/>
              <a:gd name="T66" fmla="*/ 3563 w 3576"/>
              <a:gd name="T67" fmla="*/ 1658 h 3791"/>
              <a:gd name="T68" fmla="*/ 3576 w 3576"/>
              <a:gd name="T69" fmla="*/ 1707 h 3791"/>
              <a:gd name="T70" fmla="*/ 3573 w 3576"/>
              <a:gd name="T71" fmla="*/ 3720 h 3791"/>
              <a:gd name="T72" fmla="*/ 3548 w 3576"/>
              <a:gd name="T73" fmla="*/ 3763 h 3791"/>
              <a:gd name="T74" fmla="*/ 3506 w 3576"/>
              <a:gd name="T75" fmla="*/ 3787 h 3791"/>
              <a:gd name="T76" fmla="*/ 286 w 3576"/>
              <a:gd name="T77" fmla="*/ 3791 h 3791"/>
              <a:gd name="T78" fmla="*/ 237 w 3576"/>
              <a:gd name="T79" fmla="*/ 3778 h 3791"/>
              <a:gd name="T80" fmla="*/ 203 w 3576"/>
              <a:gd name="T81" fmla="*/ 3743 h 3791"/>
              <a:gd name="T82" fmla="*/ 190 w 3576"/>
              <a:gd name="T83" fmla="*/ 3695 h 3791"/>
              <a:gd name="T84" fmla="*/ 183 w 3576"/>
              <a:gd name="T85" fmla="*/ 1701 h 3791"/>
              <a:gd name="T86" fmla="*/ 6 w 3576"/>
              <a:gd name="T87" fmla="*/ 1219 h 3791"/>
              <a:gd name="T88" fmla="*/ 1 w 3576"/>
              <a:gd name="T89" fmla="*/ 1169 h 3791"/>
              <a:gd name="T90" fmla="*/ 19 w 3576"/>
              <a:gd name="T91" fmla="*/ 1129 h 3791"/>
              <a:gd name="T92" fmla="*/ 46 w 3576"/>
              <a:gd name="T93" fmla="*/ 1104 h 3791"/>
              <a:gd name="T94" fmla="*/ 3061 w 3576"/>
              <a:gd name="T95" fmla="*/ 6 h 3791"/>
              <a:gd name="T96" fmla="*/ 3105 w 3576"/>
              <a:gd name="T97" fmla="*/ 0 h 37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576" h="3791">
                <a:moveTo>
                  <a:pt x="3384" y="1943"/>
                </a:moveTo>
                <a:lnTo>
                  <a:pt x="3289" y="2112"/>
                </a:lnTo>
                <a:lnTo>
                  <a:pt x="3384" y="2112"/>
                </a:lnTo>
                <a:lnTo>
                  <a:pt x="3384" y="1943"/>
                </a:lnTo>
                <a:close/>
                <a:moveTo>
                  <a:pt x="2673" y="1803"/>
                </a:moveTo>
                <a:lnTo>
                  <a:pt x="2498" y="2112"/>
                </a:lnTo>
                <a:lnTo>
                  <a:pt x="2894" y="2112"/>
                </a:lnTo>
                <a:lnTo>
                  <a:pt x="3069" y="1803"/>
                </a:lnTo>
                <a:lnTo>
                  <a:pt x="2673" y="1803"/>
                </a:lnTo>
                <a:close/>
                <a:moveTo>
                  <a:pt x="1881" y="1803"/>
                </a:moveTo>
                <a:lnTo>
                  <a:pt x="1708" y="2112"/>
                </a:lnTo>
                <a:lnTo>
                  <a:pt x="2103" y="2112"/>
                </a:lnTo>
                <a:lnTo>
                  <a:pt x="2278" y="1803"/>
                </a:lnTo>
                <a:lnTo>
                  <a:pt x="1881" y="1803"/>
                </a:lnTo>
                <a:close/>
                <a:moveTo>
                  <a:pt x="1091" y="1803"/>
                </a:moveTo>
                <a:lnTo>
                  <a:pt x="916" y="2112"/>
                </a:lnTo>
                <a:lnTo>
                  <a:pt x="1313" y="2112"/>
                </a:lnTo>
                <a:lnTo>
                  <a:pt x="1487" y="1803"/>
                </a:lnTo>
                <a:lnTo>
                  <a:pt x="1091" y="1803"/>
                </a:lnTo>
                <a:close/>
                <a:moveTo>
                  <a:pt x="386" y="1803"/>
                </a:moveTo>
                <a:lnTo>
                  <a:pt x="386" y="2112"/>
                </a:lnTo>
                <a:lnTo>
                  <a:pt x="521" y="2112"/>
                </a:lnTo>
                <a:lnTo>
                  <a:pt x="696" y="1803"/>
                </a:lnTo>
                <a:lnTo>
                  <a:pt x="386" y="1803"/>
                </a:lnTo>
                <a:close/>
                <a:moveTo>
                  <a:pt x="511" y="1137"/>
                </a:moveTo>
                <a:lnTo>
                  <a:pt x="219" y="1243"/>
                </a:lnTo>
                <a:lnTo>
                  <a:pt x="326" y="1533"/>
                </a:lnTo>
                <a:lnTo>
                  <a:pt x="453" y="1487"/>
                </a:lnTo>
                <a:lnTo>
                  <a:pt x="511" y="1137"/>
                </a:lnTo>
                <a:close/>
                <a:moveTo>
                  <a:pt x="1255" y="867"/>
                </a:moveTo>
                <a:lnTo>
                  <a:pt x="882" y="1003"/>
                </a:lnTo>
                <a:lnTo>
                  <a:pt x="824" y="1352"/>
                </a:lnTo>
                <a:lnTo>
                  <a:pt x="1196" y="1217"/>
                </a:lnTo>
                <a:lnTo>
                  <a:pt x="1255" y="867"/>
                </a:lnTo>
                <a:close/>
                <a:moveTo>
                  <a:pt x="1997" y="597"/>
                </a:moveTo>
                <a:lnTo>
                  <a:pt x="1625" y="732"/>
                </a:lnTo>
                <a:lnTo>
                  <a:pt x="1566" y="1083"/>
                </a:lnTo>
                <a:lnTo>
                  <a:pt x="1939" y="947"/>
                </a:lnTo>
                <a:lnTo>
                  <a:pt x="1997" y="597"/>
                </a:lnTo>
                <a:close/>
                <a:moveTo>
                  <a:pt x="3085" y="351"/>
                </a:moveTo>
                <a:lnTo>
                  <a:pt x="3053" y="541"/>
                </a:lnTo>
                <a:lnTo>
                  <a:pt x="3143" y="509"/>
                </a:lnTo>
                <a:lnTo>
                  <a:pt x="3085" y="351"/>
                </a:lnTo>
                <a:close/>
                <a:moveTo>
                  <a:pt x="2740" y="327"/>
                </a:moveTo>
                <a:lnTo>
                  <a:pt x="2368" y="463"/>
                </a:lnTo>
                <a:lnTo>
                  <a:pt x="2310" y="812"/>
                </a:lnTo>
                <a:lnTo>
                  <a:pt x="2682" y="677"/>
                </a:lnTo>
                <a:lnTo>
                  <a:pt x="2740" y="327"/>
                </a:lnTo>
                <a:close/>
                <a:moveTo>
                  <a:pt x="3105" y="0"/>
                </a:moveTo>
                <a:lnTo>
                  <a:pt x="3124" y="5"/>
                </a:lnTo>
                <a:lnTo>
                  <a:pt x="3144" y="14"/>
                </a:lnTo>
                <a:lnTo>
                  <a:pt x="3160" y="27"/>
                </a:lnTo>
                <a:lnTo>
                  <a:pt x="3174" y="43"/>
                </a:lnTo>
                <a:lnTo>
                  <a:pt x="3185" y="64"/>
                </a:lnTo>
                <a:lnTo>
                  <a:pt x="3356" y="533"/>
                </a:lnTo>
                <a:lnTo>
                  <a:pt x="3362" y="559"/>
                </a:lnTo>
                <a:lnTo>
                  <a:pt x="3361" y="583"/>
                </a:lnTo>
                <a:lnTo>
                  <a:pt x="3353" y="607"/>
                </a:lnTo>
                <a:lnTo>
                  <a:pt x="3343" y="623"/>
                </a:lnTo>
                <a:lnTo>
                  <a:pt x="3331" y="637"/>
                </a:lnTo>
                <a:lnTo>
                  <a:pt x="3316" y="649"/>
                </a:lnTo>
                <a:lnTo>
                  <a:pt x="3298" y="657"/>
                </a:lnTo>
                <a:lnTo>
                  <a:pt x="673" y="1611"/>
                </a:lnTo>
                <a:lnTo>
                  <a:pt x="3480" y="1611"/>
                </a:lnTo>
                <a:lnTo>
                  <a:pt x="3506" y="1614"/>
                </a:lnTo>
                <a:lnTo>
                  <a:pt x="3529" y="1624"/>
                </a:lnTo>
                <a:lnTo>
                  <a:pt x="3548" y="1639"/>
                </a:lnTo>
                <a:lnTo>
                  <a:pt x="3563" y="1658"/>
                </a:lnTo>
                <a:lnTo>
                  <a:pt x="3573" y="1682"/>
                </a:lnTo>
                <a:lnTo>
                  <a:pt x="3576" y="1707"/>
                </a:lnTo>
                <a:lnTo>
                  <a:pt x="3576" y="3695"/>
                </a:lnTo>
                <a:lnTo>
                  <a:pt x="3573" y="3720"/>
                </a:lnTo>
                <a:lnTo>
                  <a:pt x="3563" y="3743"/>
                </a:lnTo>
                <a:lnTo>
                  <a:pt x="3548" y="3763"/>
                </a:lnTo>
                <a:lnTo>
                  <a:pt x="3529" y="3778"/>
                </a:lnTo>
                <a:lnTo>
                  <a:pt x="3506" y="3787"/>
                </a:lnTo>
                <a:lnTo>
                  <a:pt x="3480" y="3791"/>
                </a:lnTo>
                <a:lnTo>
                  <a:pt x="286" y="3791"/>
                </a:lnTo>
                <a:lnTo>
                  <a:pt x="259" y="3787"/>
                </a:lnTo>
                <a:lnTo>
                  <a:pt x="237" y="3778"/>
                </a:lnTo>
                <a:lnTo>
                  <a:pt x="218" y="3763"/>
                </a:lnTo>
                <a:lnTo>
                  <a:pt x="203" y="3743"/>
                </a:lnTo>
                <a:lnTo>
                  <a:pt x="193" y="3720"/>
                </a:lnTo>
                <a:lnTo>
                  <a:pt x="190" y="3695"/>
                </a:lnTo>
                <a:lnTo>
                  <a:pt x="190" y="1712"/>
                </a:lnTo>
                <a:lnTo>
                  <a:pt x="183" y="1701"/>
                </a:lnTo>
                <a:lnTo>
                  <a:pt x="177" y="1690"/>
                </a:lnTo>
                <a:lnTo>
                  <a:pt x="6" y="1219"/>
                </a:lnTo>
                <a:lnTo>
                  <a:pt x="0" y="1195"/>
                </a:lnTo>
                <a:lnTo>
                  <a:pt x="1" y="1169"/>
                </a:lnTo>
                <a:lnTo>
                  <a:pt x="9" y="1146"/>
                </a:lnTo>
                <a:lnTo>
                  <a:pt x="19" y="1129"/>
                </a:lnTo>
                <a:lnTo>
                  <a:pt x="31" y="1115"/>
                </a:lnTo>
                <a:lnTo>
                  <a:pt x="46" y="1104"/>
                </a:lnTo>
                <a:lnTo>
                  <a:pt x="63" y="1096"/>
                </a:lnTo>
                <a:lnTo>
                  <a:pt x="3061" y="6"/>
                </a:lnTo>
                <a:lnTo>
                  <a:pt x="3083" y="1"/>
                </a:lnTo>
                <a:lnTo>
                  <a:pt x="3105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09" name="Freeform 1304"/>
          <p:cNvSpPr>
            <a:spLocks noEditPoints="1"/>
          </p:cNvSpPr>
          <p:nvPr/>
        </p:nvSpPr>
        <p:spPr bwMode="auto">
          <a:xfrm>
            <a:off x="6301912" y="5999542"/>
            <a:ext cx="344779" cy="282527"/>
          </a:xfrm>
          <a:custGeom>
            <a:avLst/>
            <a:gdLst>
              <a:gd name="T0" fmla="*/ 1227 w 3456"/>
              <a:gd name="T1" fmla="*/ 655 h 2830"/>
              <a:gd name="T2" fmla="*/ 1044 w 3456"/>
              <a:gd name="T3" fmla="*/ 761 h 2830"/>
              <a:gd name="T4" fmla="*/ 920 w 3456"/>
              <a:gd name="T5" fmla="*/ 932 h 2830"/>
              <a:gd name="T6" fmla="*/ 872 w 3456"/>
              <a:gd name="T7" fmla="*/ 1146 h 2830"/>
              <a:gd name="T8" fmla="*/ 907 w 3456"/>
              <a:gd name="T9" fmla="*/ 1335 h 2830"/>
              <a:gd name="T10" fmla="*/ 988 w 3456"/>
              <a:gd name="T11" fmla="*/ 1472 h 2830"/>
              <a:gd name="T12" fmla="*/ 1124 w 3456"/>
              <a:gd name="T13" fmla="*/ 1609 h 2830"/>
              <a:gd name="T14" fmla="*/ 1273 w 3456"/>
              <a:gd name="T15" fmla="*/ 1741 h 2830"/>
              <a:gd name="T16" fmla="*/ 1427 w 3456"/>
              <a:gd name="T17" fmla="*/ 1864 h 2830"/>
              <a:gd name="T18" fmla="*/ 1568 w 3456"/>
              <a:gd name="T19" fmla="*/ 1968 h 2830"/>
              <a:gd name="T20" fmla="*/ 1672 w 3456"/>
              <a:gd name="T21" fmla="*/ 2042 h 2830"/>
              <a:gd name="T22" fmla="*/ 1725 w 3456"/>
              <a:gd name="T23" fmla="*/ 2078 h 2830"/>
              <a:gd name="T24" fmla="*/ 1748 w 3456"/>
              <a:gd name="T25" fmla="*/ 2065 h 2830"/>
              <a:gd name="T26" fmla="*/ 1829 w 3456"/>
              <a:gd name="T27" fmla="*/ 2009 h 2830"/>
              <a:gd name="T28" fmla="*/ 1954 w 3456"/>
              <a:gd name="T29" fmla="*/ 1919 h 2830"/>
              <a:gd name="T30" fmla="*/ 2103 w 3456"/>
              <a:gd name="T31" fmla="*/ 1804 h 2830"/>
              <a:gd name="T32" fmla="*/ 2258 w 3456"/>
              <a:gd name="T33" fmla="*/ 1676 h 2830"/>
              <a:gd name="T34" fmla="*/ 2398 w 3456"/>
              <a:gd name="T35" fmla="*/ 1543 h 2830"/>
              <a:gd name="T36" fmla="*/ 2522 w 3456"/>
              <a:gd name="T37" fmla="*/ 1389 h 2830"/>
              <a:gd name="T38" fmla="*/ 2570 w 3456"/>
              <a:gd name="T39" fmla="*/ 1258 h 2830"/>
              <a:gd name="T40" fmla="*/ 2570 w 3456"/>
              <a:gd name="T41" fmla="*/ 1036 h 2830"/>
              <a:gd name="T42" fmla="*/ 2481 w 3456"/>
              <a:gd name="T43" fmla="*/ 840 h 2830"/>
              <a:gd name="T44" fmla="*/ 2325 w 3456"/>
              <a:gd name="T45" fmla="*/ 699 h 2830"/>
              <a:gd name="T46" fmla="*/ 2120 w 3456"/>
              <a:gd name="T47" fmla="*/ 631 h 2830"/>
              <a:gd name="T48" fmla="*/ 1941 w 3456"/>
              <a:gd name="T49" fmla="*/ 645 h 2830"/>
              <a:gd name="T50" fmla="*/ 1825 w 3456"/>
              <a:gd name="T51" fmla="*/ 714 h 2830"/>
              <a:gd name="T52" fmla="*/ 1759 w 3456"/>
              <a:gd name="T53" fmla="*/ 813 h 2830"/>
              <a:gd name="T54" fmla="*/ 1730 w 3456"/>
              <a:gd name="T55" fmla="*/ 923 h 2830"/>
              <a:gd name="T56" fmla="*/ 1719 w 3456"/>
              <a:gd name="T57" fmla="*/ 911 h 2830"/>
              <a:gd name="T58" fmla="*/ 1656 w 3456"/>
              <a:gd name="T59" fmla="*/ 780 h 2830"/>
              <a:gd name="T60" fmla="*/ 1543 w 3456"/>
              <a:gd name="T61" fmla="*/ 672 h 2830"/>
              <a:gd name="T62" fmla="*/ 1392 w 3456"/>
              <a:gd name="T63" fmla="*/ 628 h 2830"/>
              <a:gd name="T64" fmla="*/ 1945 w 3456"/>
              <a:gd name="T65" fmla="*/ 9 h 2830"/>
              <a:gd name="T66" fmla="*/ 2352 w 3456"/>
              <a:gd name="T67" fmla="*/ 86 h 2830"/>
              <a:gd name="T68" fmla="*/ 2716 w 3456"/>
              <a:gd name="T69" fmla="*/ 231 h 2830"/>
              <a:gd name="T70" fmla="*/ 3020 w 3456"/>
              <a:gd name="T71" fmla="*/ 434 h 2830"/>
              <a:gd name="T72" fmla="*/ 3254 w 3456"/>
              <a:gd name="T73" fmla="*/ 684 h 2830"/>
              <a:gd name="T74" fmla="*/ 3404 w 3456"/>
              <a:gd name="T75" fmla="*/ 974 h 2830"/>
              <a:gd name="T76" fmla="*/ 3456 w 3456"/>
              <a:gd name="T77" fmla="*/ 1291 h 2830"/>
              <a:gd name="T78" fmla="*/ 3404 w 3456"/>
              <a:gd name="T79" fmla="*/ 1609 h 2830"/>
              <a:gd name="T80" fmla="*/ 3254 w 3456"/>
              <a:gd name="T81" fmla="*/ 1899 h 2830"/>
              <a:gd name="T82" fmla="*/ 3020 w 3456"/>
              <a:gd name="T83" fmla="*/ 2150 h 2830"/>
              <a:gd name="T84" fmla="*/ 2716 w 3456"/>
              <a:gd name="T85" fmla="*/ 2352 h 2830"/>
              <a:gd name="T86" fmla="*/ 2352 w 3456"/>
              <a:gd name="T87" fmla="*/ 2497 h 2830"/>
              <a:gd name="T88" fmla="*/ 1945 w 3456"/>
              <a:gd name="T89" fmla="*/ 2573 h 2830"/>
              <a:gd name="T90" fmla="*/ 1501 w 3456"/>
              <a:gd name="T91" fmla="*/ 2572 h 2830"/>
              <a:gd name="T92" fmla="*/ 1131 w 3456"/>
              <a:gd name="T93" fmla="*/ 2540 h 2830"/>
              <a:gd name="T94" fmla="*/ 932 w 3456"/>
              <a:gd name="T95" fmla="*/ 2635 h 2830"/>
              <a:gd name="T96" fmla="*/ 728 w 3456"/>
              <a:gd name="T97" fmla="*/ 2725 h 2830"/>
              <a:gd name="T98" fmla="*/ 541 w 3456"/>
              <a:gd name="T99" fmla="*/ 2793 h 2830"/>
              <a:gd name="T100" fmla="*/ 396 w 3456"/>
              <a:gd name="T101" fmla="*/ 2828 h 2830"/>
              <a:gd name="T102" fmla="*/ 468 w 3456"/>
              <a:gd name="T103" fmla="*/ 2643 h 2830"/>
              <a:gd name="T104" fmla="*/ 553 w 3456"/>
              <a:gd name="T105" fmla="*/ 2381 h 2830"/>
              <a:gd name="T106" fmla="*/ 436 w 3456"/>
              <a:gd name="T107" fmla="*/ 2149 h 2830"/>
              <a:gd name="T108" fmla="*/ 202 w 3456"/>
              <a:gd name="T109" fmla="*/ 1898 h 2830"/>
              <a:gd name="T110" fmla="*/ 52 w 3456"/>
              <a:gd name="T111" fmla="*/ 1609 h 2830"/>
              <a:gd name="T112" fmla="*/ 0 w 3456"/>
              <a:gd name="T113" fmla="*/ 1291 h 2830"/>
              <a:gd name="T114" fmla="*/ 52 w 3456"/>
              <a:gd name="T115" fmla="*/ 974 h 2830"/>
              <a:gd name="T116" fmla="*/ 202 w 3456"/>
              <a:gd name="T117" fmla="*/ 684 h 2830"/>
              <a:gd name="T118" fmla="*/ 436 w 3456"/>
              <a:gd name="T119" fmla="*/ 434 h 2830"/>
              <a:gd name="T120" fmla="*/ 740 w 3456"/>
              <a:gd name="T121" fmla="*/ 231 h 2830"/>
              <a:gd name="T122" fmla="*/ 1104 w 3456"/>
              <a:gd name="T123" fmla="*/ 86 h 2830"/>
              <a:gd name="T124" fmla="*/ 1511 w 3456"/>
              <a:gd name="T125" fmla="*/ 9 h 28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456" h="2830">
                <a:moveTo>
                  <a:pt x="1392" y="628"/>
                </a:moveTo>
                <a:lnTo>
                  <a:pt x="1335" y="631"/>
                </a:lnTo>
                <a:lnTo>
                  <a:pt x="1280" y="640"/>
                </a:lnTo>
                <a:lnTo>
                  <a:pt x="1227" y="655"/>
                </a:lnTo>
                <a:lnTo>
                  <a:pt x="1177" y="674"/>
                </a:lnTo>
                <a:lnTo>
                  <a:pt x="1130" y="699"/>
                </a:lnTo>
                <a:lnTo>
                  <a:pt x="1085" y="728"/>
                </a:lnTo>
                <a:lnTo>
                  <a:pt x="1044" y="761"/>
                </a:lnTo>
                <a:lnTo>
                  <a:pt x="1006" y="799"/>
                </a:lnTo>
                <a:lnTo>
                  <a:pt x="973" y="840"/>
                </a:lnTo>
                <a:lnTo>
                  <a:pt x="944" y="885"/>
                </a:lnTo>
                <a:lnTo>
                  <a:pt x="920" y="932"/>
                </a:lnTo>
                <a:lnTo>
                  <a:pt x="900" y="982"/>
                </a:lnTo>
                <a:lnTo>
                  <a:pt x="885" y="1036"/>
                </a:lnTo>
                <a:lnTo>
                  <a:pt x="876" y="1090"/>
                </a:lnTo>
                <a:lnTo>
                  <a:pt x="872" y="1146"/>
                </a:lnTo>
                <a:lnTo>
                  <a:pt x="876" y="1202"/>
                </a:lnTo>
                <a:lnTo>
                  <a:pt x="885" y="1258"/>
                </a:lnTo>
                <a:lnTo>
                  <a:pt x="900" y="1310"/>
                </a:lnTo>
                <a:lnTo>
                  <a:pt x="907" y="1335"/>
                </a:lnTo>
                <a:lnTo>
                  <a:pt x="918" y="1361"/>
                </a:lnTo>
                <a:lnTo>
                  <a:pt x="933" y="1389"/>
                </a:lnTo>
                <a:lnTo>
                  <a:pt x="958" y="1432"/>
                </a:lnTo>
                <a:lnTo>
                  <a:pt x="988" y="1472"/>
                </a:lnTo>
                <a:lnTo>
                  <a:pt x="1020" y="1508"/>
                </a:lnTo>
                <a:lnTo>
                  <a:pt x="1057" y="1543"/>
                </a:lnTo>
                <a:lnTo>
                  <a:pt x="1089" y="1576"/>
                </a:lnTo>
                <a:lnTo>
                  <a:pt x="1124" y="1609"/>
                </a:lnTo>
                <a:lnTo>
                  <a:pt x="1159" y="1643"/>
                </a:lnTo>
                <a:lnTo>
                  <a:pt x="1197" y="1675"/>
                </a:lnTo>
                <a:lnTo>
                  <a:pt x="1235" y="1708"/>
                </a:lnTo>
                <a:lnTo>
                  <a:pt x="1273" y="1741"/>
                </a:lnTo>
                <a:lnTo>
                  <a:pt x="1312" y="1773"/>
                </a:lnTo>
                <a:lnTo>
                  <a:pt x="1351" y="1804"/>
                </a:lnTo>
                <a:lnTo>
                  <a:pt x="1390" y="1835"/>
                </a:lnTo>
                <a:lnTo>
                  <a:pt x="1427" y="1864"/>
                </a:lnTo>
                <a:lnTo>
                  <a:pt x="1465" y="1892"/>
                </a:lnTo>
                <a:lnTo>
                  <a:pt x="1501" y="1919"/>
                </a:lnTo>
                <a:lnTo>
                  <a:pt x="1535" y="1944"/>
                </a:lnTo>
                <a:lnTo>
                  <a:pt x="1568" y="1968"/>
                </a:lnTo>
                <a:lnTo>
                  <a:pt x="1598" y="1989"/>
                </a:lnTo>
                <a:lnTo>
                  <a:pt x="1625" y="2009"/>
                </a:lnTo>
                <a:lnTo>
                  <a:pt x="1651" y="2027"/>
                </a:lnTo>
                <a:lnTo>
                  <a:pt x="1672" y="2042"/>
                </a:lnTo>
                <a:lnTo>
                  <a:pt x="1691" y="2055"/>
                </a:lnTo>
                <a:lnTo>
                  <a:pt x="1707" y="2065"/>
                </a:lnTo>
                <a:lnTo>
                  <a:pt x="1718" y="2074"/>
                </a:lnTo>
                <a:lnTo>
                  <a:pt x="1725" y="2078"/>
                </a:lnTo>
                <a:lnTo>
                  <a:pt x="1727" y="2079"/>
                </a:lnTo>
                <a:lnTo>
                  <a:pt x="1730" y="2078"/>
                </a:lnTo>
                <a:lnTo>
                  <a:pt x="1736" y="2074"/>
                </a:lnTo>
                <a:lnTo>
                  <a:pt x="1748" y="2065"/>
                </a:lnTo>
                <a:lnTo>
                  <a:pt x="1763" y="2055"/>
                </a:lnTo>
                <a:lnTo>
                  <a:pt x="1781" y="2042"/>
                </a:lnTo>
                <a:lnTo>
                  <a:pt x="1803" y="2027"/>
                </a:lnTo>
                <a:lnTo>
                  <a:pt x="1829" y="2009"/>
                </a:lnTo>
                <a:lnTo>
                  <a:pt x="1857" y="1989"/>
                </a:lnTo>
                <a:lnTo>
                  <a:pt x="1887" y="1968"/>
                </a:lnTo>
                <a:lnTo>
                  <a:pt x="1920" y="1944"/>
                </a:lnTo>
                <a:lnTo>
                  <a:pt x="1954" y="1919"/>
                </a:lnTo>
                <a:lnTo>
                  <a:pt x="1990" y="1892"/>
                </a:lnTo>
                <a:lnTo>
                  <a:pt x="2026" y="1864"/>
                </a:lnTo>
                <a:lnTo>
                  <a:pt x="2064" y="1835"/>
                </a:lnTo>
                <a:lnTo>
                  <a:pt x="2103" y="1804"/>
                </a:lnTo>
                <a:lnTo>
                  <a:pt x="2142" y="1773"/>
                </a:lnTo>
                <a:lnTo>
                  <a:pt x="2181" y="1741"/>
                </a:lnTo>
                <a:lnTo>
                  <a:pt x="2220" y="1708"/>
                </a:lnTo>
                <a:lnTo>
                  <a:pt x="2258" y="1676"/>
                </a:lnTo>
                <a:lnTo>
                  <a:pt x="2295" y="1643"/>
                </a:lnTo>
                <a:lnTo>
                  <a:pt x="2331" y="1609"/>
                </a:lnTo>
                <a:lnTo>
                  <a:pt x="2366" y="1576"/>
                </a:lnTo>
                <a:lnTo>
                  <a:pt x="2398" y="1543"/>
                </a:lnTo>
                <a:lnTo>
                  <a:pt x="2434" y="1508"/>
                </a:lnTo>
                <a:lnTo>
                  <a:pt x="2467" y="1472"/>
                </a:lnTo>
                <a:lnTo>
                  <a:pt x="2496" y="1432"/>
                </a:lnTo>
                <a:lnTo>
                  <a:pt x="2522" y="1389"/>
                </a:lnTo>
                <a:lnTo>
                  <a:pt x="2536" y="1361"/>
                </a:lnTo>
                <a:lnTo>
                  <a:pt x="2547" y="1335"/>
                </a:lnTo>
                <a:lnTo>
                  <a:pt x="2555" y="1310"/>
                </a:lnTo>
                <a:lnTo>
                  <a:pt x="2570" y="1258"/>
                </a:lnTo>
                <a:lnTo>
                  <a:pt x="2578" y="1202"/>
                </a:lnTo>
                <a:lnTo>
                  <a:pt x="2582" y="1146"/>
                </a:lnTo>
                <a:lnTo>
                  <a:pt x="2578" y="1090"/>
                </a:lnTo>
                <a:lnTo>
                  <a:pt x="2570" y="1036"/>
                </a:lnTo>
                <a:lnTo>
                  <a:pt x="2555" y="982"/>
                </a:lnTo>
                <a:lnTo>
                  <a:pt x="2535" y="932"/>
                </a:lnTo>
                <a:lnTo>
                  <a:pt x="2510" y="885"/>
                </a:lnTo>
                <a:lnTo>
                  <a:pt x="2481" y="840"/>
                </a:lnTo>
                <a:lnTo>
                  <a:pt x="2447" y="799"/>
                </a:lnTo>
                <a:lnTo>
                  <a:pt x="2411" y="761"/>
                </a:lnTo>
                <a:lnTo>
                  <a:pt x="2369" y="728"/>
                </a:lnTo>
                <a:lnTo>
                  <a:pt x="2325" y="699"/>
                </a:lnTo>
                <a:lnTo>
                  <a:pt x="2277" y="674"/>
                </a:lnTo>
                <a:lnTo>
                  <a:pt x="2227" y="655"/>
                </a:lnTo>
                <a:lnTo>
                  <a:pt x="2174" y="640"/>
                </a:lnTo>
                <a:lnTo>
                  <a:pt x="2120" y="631"/>
                </a:lnTo>
                <a:lnTo>
                  <a:pt x="2063" y="628"/>
                </a:lnTo>
                <a:lnTo>
                  <a:pt x="2018" y="630"/>
                </a:lnTo>
                <a:lnTo>
                  <a:pt x="1977" y="636"/>
                </a:lnTo>
                <a:lnTo>
                  <a:pt x="1941" y="645"/>
                </a:lnTo>
                <a:lnTo>
                  <a:pt x="1907" y="659"/>
                </a:lnTo>
                <a:lnTo>
                  <a:pt x="1877" y="675"/>
                </a:lnTo>
                <a:lnTo>
                  <a:pt x="1849" y="693"/>
                </a:lnTo>
                <a:lnTo>
                  <a:pt x="1825" y="714"/>
                </a:lnTo>
                <a:lnTo>
                  <a:pt x="1805" y="737"/>
                </a:lnTo>
                <a:lnTo>
                  <a:pt x="1787" y="761"/>
                </a:lnTo>
                <a:lnTo>
                  <a:pt x="1772" y="787"/>
                </a:lnTo>
                <a:lnTo>
                  <a:pt x="1759" y="813"/>
                </a:lnTo>
                <a:lnTo>
                  <a:pt x="1749" y="840"/>
                </a:lnTo>
                <a:lnTo>
                  <a:pt x="1741" y="869"/>
                </a:lnTo>
                <a:lnTo>
                  <a:pt x="1734" y="896"/>
                </a:lnTo>
                <a:lnTo>
                  <a:pt x="1730" y="923"/>
                </a:lnTo>
                <a:lnTo>
                  <a:pt x="1727" y="949"/>
                </a:lnTo>
                <a:lnTo>
                  <a:pt x="1727" y="974"/>
                </a:lnTo>
                <a:lnTo>
                  <a:pt x="1725" y="943"/>
                </a:lnTo>
                <a:lnTo>
                  <a:pt x="1719" y="911"/>
                </a:lnTo>
                <a:lnTo>
                  <a:pt x="1708" y="878"/>
                </a:lnTo>
                <a:lnTo>
                  <a:pt x="1694" y="845"/>
                </a:lnTo>
                <a:lnTo>
                  <a:pt x="1677" y="811"/>
                </a:lnTo>
                <a:lnTo>
                  <a:pt x="1656" y="780"/>
                </a:lnTo>
                <a:lnTo>
                  <a:pt x="1632" y="749"/>
                </a:lnTo>
                <a:lnTo>
                  <a:pt x="1604" y="720"/>
                </a:lnTo>
                <a:lnTo>
                  <a:pt x="1575" y="694"/>
                </a:lnTo>
                <a:lnTo>
                  <a:pt x="1543" y="672"/>
                </a:lnTo>
                <a:lnTo>
                  <a:pt x="1508" y="654"/>
                </a:lnTo>
                <a:lnTo>
                  <a:pt x="1470" y="640"/>
                </a:lnTo>
                <a:lnTo>
                  <a:pt x="1432" y="631"/>
                </a:lnTo>
                <a:lnTo>
                  <a:pt x="1392" y="628"/>
                </a:lnTo>
                <a:close/>
                <a:moveTo>
                  <a:pt x="1727" y="0"/>
                </a:moveTo>
                <a:lnTo>
                  <a:pt x="1728" y="0"/>
                </a:lnTo>
                <a:lnTo>
                  <a:pt x="1837" y="2"/>
                </a:lnTo>
                <a:lnTo>
                  <a:pt x="1945" y="9"/>
                </a:lnTo>
                <a:lnTo>
                  <a:pt x="2051" y="21"/>
                </a:lnTo>
                <a:lnTo>
                  <a:pt x="2153" y="39"/>
                </a:lnTo>
                <a:lnTo>
                  <a:pt x="2255" y="60"/>
                </a:lnTo>
                <a:lnTo>
                  <a:pt x="2352" y="86"/>
                </a:lnTo>
                <a:lnTo>
                  <a:pt x="2447" y="116"/>
                </a:lnTo>
                <a:lnTo>
                  <a:pt x="2541" y="151"/>
                </a:lnTo>
                <a:lnTo>
                  <a:pt x="2630" y="188"/>
                </a:lnTo>
                <a:lnTo>
                  <a:pt x="2716" y="231"/>
                </a:lnTo>
                <a:lnTo>
                  <a:pt x="2797" y="276"/>
                </a:lnTo>
                <a:lnTo>
                  <a:pt x="2876" y="325"/>
                </a:lnTo>
                <a:lnTo>
                  <a:pt x="2950" y="378"/>
                </a:lnTo>
                <a:lnTo>
                  <a:pt x="3020" y="434"/>
                </a:lnTo>
                <a:lnTo>
                  <a:pt x="3085" y="492"/>
                </a:lnTo>
                <a:lnTo>
                  <a:pt x="3146" y="554"/>
                </a:lnTo>
                <a:lnTo>
                  <a:pt x="3203" y="617"/>
                </a:lnTo>
                <a:lnTo>
                  <a:pt x="3254" y="684"/>
                </a:lnTo>
                <a:lnTo>
                  <a:pt x="3299" y="753"/>
                </a:lnTo>
                <a:lnTo>
                  <a:pt x="3340" y="825"/>
                </a:lnTo>
                <a:lnTo>
                  <a:pt x="3374" y="898"/>
                </a:lnTo>
                <a:lnTo>
                  <a:pt x="3404" y="974"/>
                </a:lnTo>
                <a:lnTo>
                  <a:pt x="3426" y="1051"/>
                </a:lnTo>
                <a:lnTo>
                  <a:pt x="3442" y="1129"/>
                </a:lnTo>
                <a:lnTo>
                  <a:pt x="3453" y="1210"/>
                </a:lnTo>
                <a:lnTo>
                  <a:pt x="3456" y="1291"/>
                </a:lnTo>
                <a:lnTo>
                  <a:pt x="3453" y="1374"/>
                </a:lnTo>
                <a:lnTo>
                  <a:pt x="3442" y="1454"/>
                </a:lnTo>
                <a:lnTo>
                  <a:pt x="3426" y="1532"/>
                </a:lnTo>
                <a:lnTo>
                  <a:pt x="3404" y="1609"/>
                </a:lnTo>
                <a:lnTo>
                  <a:pt x="3374" y="1686"/>
                </a:lnTo>
                <a:lnTo>
                  <a:pt x="3340" y="1759"/>
                </a:lnTo>
                <a:lnTo>
                  <a:pt x="3299" y="1831"/>
                </a:lnTo>
                <a:lnTo>
                  <a:pt x="3254" y="1899"/>
                </a:lnTo>
                <a:lnTo>
                  <a:pt x="3203" y="1966"/>
                </a:lnTo>
                <a:lnTo>
                  <a:pt x="3146" y="2030"/>
                </a:lnTo>
                <a:lnTo>
                  <a:pt x="3085" y="2091"/>
                </a:lnTo>
                <a:lnTo>
                  <a:pt x="3020" y="2150"/>
                </a:lnTo>
                <a:lnTo>
                  <a:pt x="2950" y="2205"/>
                </a:lnTo>
                <a:lnTo>
                  <a:pt x="2876" y="2258"/>
                </a:lnTo>
                <a:lnTo>
                  <a:pt x="2797" y="2307"/>
                </a:lnTo>
                <a:lnTo>
                  <a:pt x="2716" y="2352"/>
                </a:lnTo>
                <a:lnTo>
                  <a:pt x="2630" y="2394"/>
                </a:lnTo>
                <a:lnTo>
                  <a:pt x="2541" y="2433"/>
                </a:lnTo>
                <a:lnTo>
                  <a:pt x="2447" y="2467"/>
                </a:lnTo>
                <a:lnTo>
                  <a:pt x="2352" y="2497"/>
                </a:lnTo>
                <a:lnTo>
                  <a:pt x="2255" y="2523"/>
                </a:lnTo>
                <a:lnTo>
                  <a:pt x="2153" y="2544"/>
                </a:lnTo>
                <a:lnTo>
                  <a:pt x="2051" y="2562"/>
                </a:lnTo>
                <a:lnTo>
                  <a:pt x="1945" y="2573"/>
                </a:lnTo>
                <a:lnTo>
                  <a:pt x="1837" y="2582"/>
                </a:lnTo>
                <a:lnTo>
                  <a:pt x="1728" y="2584"/>
                </a:lnTo>
                <a:lnTo>
                  <a:pt x="1614" y="2581"/>
                </a:lnTo>
                <a:lnTo>
                  <a:pt x="1501" y="2572"/>
                </a:lnTo>
                <a:lnTo>
                  <a:pt x="1391" y="2559"/>
                </a:lnTo>
                <a:lnTo>
                  <a:pt x="1283" y="2540"/>
                </a:lnTo>
                <a:lnTo>
                  <a:pt x="1177" y="2516"/>
                </a:lnTo>
                <a:lnTo>
                  <a:pt x="1131" y="2540"/>
                </a:lnTo>
                <a:lnTo>
                  <a:pt x="1083" y="2563"/>
                </a:lnTo>
                <a:lnTo>
                  <a:pt x="1034" y="2587"/>
                </a:lnTo>
                <a:lnTo>
                  <a:pt x="983" y="2611"/>
                </a:lnTo>
                <a:lnTo>
                  <a:pt x="932" y="2635"/>
                </a:lnTo>
                <a:lnTo>
                  <a:pt x="881" y="2658"/>
                </a:lnTo>
                <a:lnTo>
                  <a:pt x="829" y="2681"/>
                </a:lnTo>
                <a:lnTo>
                  <a:pt x="778" y="2704"/>
                </a:lnTo>
                <a:lnTo>
                  <a:pt x="728" y="2725"/>
                </a:lnTo>
                <a:lnTo>
                  <a:pt x="679" y="2744"/>
                </a:lnTo>
                <a:lnTo>
                  <a:pt x="632" y="2762"/>
                </a:lnTo>
                <a:lnTo>
                  <a:pt x="585" y="2779"/>
                </a:lnTo>
                <a:lnTo>
                  <a:pt x="541" y="2793"/>
                </a:lnTo>
                <a:lnTo>
                  <a:pt x="501" y="2806"/>
                </a:lnTo>
                <a:lnTo>
                  <a:pt x="462" y="2816"/>
                </a:lnTo>
                <a:lnTo>
                  <a:pt x="427" y="2824"/>
                </a:lnTo>
                <a:lnTo>
                  <a:pt x="396" y="2828"/>
                </a:lnTo>
                <a:lnTo>
                  <a:pt x="369" y="2830"/>
                </a:lnTo>
                <a:lnTo>
                  <a:pt x="405" y="2771"/>
                </a:lnTo>
                <a:lnTo>
                  <a:pt x="439" y="2708"/>
                </a:lnTo>
                <a:lnTo>
                  <a:pt x="468" y="2643"/>
                </a:lnTo>
                <a:lnTo>
                  <a:pt x="494" y="2579"/>
                </a:lnTo>
                <a:lnTo>
                  <a:pt x="516" y="2513"/>
                </a:lnTo>
                <a:lnTo>
                  <a:pt x="536" y="2447"/>
                </a:lnTo>
                <a:lnTo>
                  <a:pt x="553" y="2381"/>
                </a:lnTo>
                <a:lnTo>
                  <a:pt x="568" y="2319"/>
                </a:lnTo>
                <a:lnTo>
                  <a:pt x="579" y="2257"/>
                </a:lnTo>
                <a:lnTo>
                  <a:pt x="506" y="2205"/>
                </a:lnTo>
                <a:lnTo>
                  <a:pt x="436" y="2149"/>
                </a:lnTo>
                <a:lnTo>
                  <a:pt x="370" y="2090"/>
                </a:lnTo>
                <a:lnTo>
                  <a:pt x="309" y="2029"/>
                </a:lnTo>
                <a:lnTo>
                  <a:pt x="253" y="1965"/>
                </a:lnTo>
                <a:lnTo>
                  <a:pt x="202" y="1898"/>
                </a:lnTo>
                <a:lnTo>
                  <a:pt x="156" y="1829"/>
                </a:lnTo>
                <a:lnTo>
                  <a:pt x="116" y="1759"/>
                </a:lnTo>
                <a:lnTo>
                  <a:pt x="82" y="1684"/>
                </a:lnTo>
                <a:lnTo>
                  <a:pt x="52" y="1609"/>
                </a:lnTo>
                <a:lnTo>
                  <a:pt x="30" y="1532"/>
                </a:lnTo>
                <a:lnTo>
                  <a:pt x="14" y="1454"/>
                </a:lnTo>
                <a:lnTo>
                  <a:pt x="3" y="1374"/>
                </a:lnTo>
                <a:lnTo>
                  <a:pt x="0" y="1291"/>
                </a:lnTo>
                <a:lnTo>
                  <a:pt x="3" y="1210"/>
                </a:lnTo>
                <a:lnTo>
                  <a:pt x="14" y="1129"/>
                </a:lnTo>
                <a:lnTo>
                  <a:pt x="30" y="1051"/>
                </a:lnTo>
                <a:lnTo>
                  <a:pt x="52" y="974"/>
                </a:lnTo>
                <a:lnTo>
                  <a:pt x="82" y="898"/>
                </a:lnTo>
                <a:lnTo>
                  <a:pt x="116" y="825"/>
                </a:lnTo>
                <a:lnTo>
                  <a:pt x="157" y="753"/>
                </a:lnTo>
                <a:lnTo>
                  <a:pt x="202" y="684"/>
                </a:lnTo>
                <a:lnTo>
                  <a:pt x="253" y="617"/>
                </a:lnTo>
                <a:lnTo>
                  <a:pt x="310" y="554"/>
                </a:lnTo>
                <a:lnTo>
                  <a:pt x="371" y="492"/>
                </a:lnTo>
                <a:lnTo>
                  <a:pt x="436" y="434"/>
                </a:lnTo>
                <a:lnTo>
                  <a:pt x="506" y="378"/>
                </a:lnTo>
                <a:lnTo>
                  <a:pt x="580" y="325"/>
                </a:lnTo>
                <a:lnTo>
                  <a:pt x="659" y="276"/>
                </a:lnTo>
                <a:lnTo>
                  <a:pt x="740" y="231"/>
                </a:lnTo>
                <a:lnTo>
                  <a:pt x="826" y="188"/>
                </a:lnTo>
                <a:lnTo>
                  <a:pt x="915" y="151"/>
                </a:lnTo>
                <a:lnTo>
                  <a:pt x="1009" y="116"/>
                </a:lnTo>
                <a:lnTo>
                  <a:pt x="1104" y="86"/>
                </a:lnTo>
                <a:lnTo>
                  <a:pt x="1201" y="60"/>
                </a:lnTo>
                <a:lnTo>
                  <a:pt x="1303" y="39"/>
                </a:lnTo>
                <a:lnTo>
                  <a:pt x="1405" y="21"/>
                </a:lnTo>
                <a:lnTo>
                  <a:pt x="1511" y="9"/>
                </a:lnTo>
                <a:lnTo>
                  <a:pt x="1619" y="2"/>
                </a:lnTo>
                <a:lnTo>
                  <a:pt x="1727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010" name="Group 1307"/>
          <p:cNvGrpSpPr>
            <a:grpSpLocks noChangeAspect="1"/>
          </p:cNvGrpSpPr>
          <p:nvPr/>
        </p:nvGrpSpPr>
        <p:grpSpPr bwMode="auto">
          <a:xfrm>
            <a:off x="7759867" y="5996865"/>
            <a:ext cx="278075" cy="287880"/>
            <a:chOff x="-2328" y="2797"/>
            <a:chExt cx="1418" cy="146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013" name="Freeform 1309"/>
            <p:cNvSpPr>
              <a:spLocks noEditPoints="1"/>
            </p:cNvSpPr>
            <p:nvPr/>
          </p:nvSpPr>
          <p:spPr bwMode="auto">
            <a:xfrm>
              <a:off x="-1997" y="3129"/>
              <a:ext cx="757" cy="917"/>
            </a:xfrm>
            <a:custGeom>
              <a:avLst/>
              <a:gdLst>
                <a:gd name="T0" fmla="*/ 975 w 2272"/>
                <a:gd name="T1" fmla="*/ 305 h 2751"/>
                <a:gd name="T2" fmla="*/ 753 w 2272"/>
                <a:gd name="T3" fmla="*/ 380 h 2751"/>
                <a:gd name="T4" fmla="*/ 564 w 2272"/>
                <a:gd name="T5" fmla="*/ 512 h 2751"/>
                <a:gd name="T6" fmla="*/ 416 w 2272"/>
                <a:gd name="T7" fmla="*/ 689 h 2751"/>
                <a:gd name="T8" fmla="*/ 321 w 2272"/>
                <a:gd name="T9" fmla="*/ 901 h 2751"/>
                <a:gd name="T10" fmla="*/ 287 w 2272"/>
                <a:gd name="T11" fmla="*/ 1140 h 2751"/>
                <a:gd name="T12" fmla="*/ 321 w 2272"/>
                <a:gd name="T13" fmla="*/ 1378 h 2751"/>
                <a:gd name="T14" fmla="*/ 421 w 2272"/>
                <a:gd name="T15" fmla="*/ 1597 h 2751"/>
                <a:gd name="T16" fmla="*/ 560 w 2272"/>
                <a:gd name="T17" fmla="*/ 1773 h 2751"/>
                <a:gd name="T18" fmla="*/ 642 w 2272"/>
                <a:gd name="T19" fmla="*/ 1870 h 2751"/>
                <a:gd name="T20" fmla="*/ 761 w 2272"/>
                <a:gd name="T21" fmla="*/ 2032 h 2751"/>
                <a:gd name="T22" fmla="*/ 857 w 2272"/>
                <a:gd name="T23" fmla="*/ 2222 h 2751"/>
                <a:gd name="T24" fmla="*/ 888 w 2272"/>
                <a:gd name="T25" fmla="*/ 2330 h 2751"/>
                <a:gd name="T26" fmla="*/ 897 w 2272"/>
                <a:gd name="T27" fmla="*/ 2420 h 2751"/>
                <a:gd name="T28" fmla="*/ 1367 w 2272"/>
                <a:gd name="T29" fmla="*/ 2423 h 2751"/>
                <a:gd name="T30" fmla="*/ 1377 w 2272"/>
                <a:gd name="T31" fmla="*/ 2336 h 2751"/>
                <a:gd name="T32" fmla="*/ 1408 w 2272"/>
                <a:gd name="T33" fmla="*/ 2231 h 2751"/>
                <a:gd name="T34" fmla="*/ 1504 w 2272"/>
                <a:gd name="T35" fmla="*/ 2041 h 2751"/>
                <a:gd name="T36" fmla="*/ 1629 w 2272"/>
                <a:gd name="T37" fmla="*/ 1872 h 2751"/>
                <a:gd name="T38" fmla="*/ 1721 w 2272"/>
                <a:gd name="T39" fmla="*/ 1762 h 2751"/>
                <a:gd name="T40" fmla="*/ 1850 w 2272"/>
                <a:gd name="T41" fmla="*/ 1598 h 2751"/>
                <a:gd name="T42" fmla="*/ 1949 w 2272"/>
                <a:gd name="T43" fmla="*/ 1380 h 2751"/>
                <a:gd name="T44" fmla="*/ 1984 w 2272"/>
                <a:gd name="T45" fmla="*/ 1140 h 2751"/>
                <a:gd name="T46" fmla="*/ 1949 w 2272"/>
                <a:gd name="T47" fmla="*/ 901 h 2751"/>
                <a:gd name="T48" fmla="*/ 1854 w 2272"/>
                <a:gd name="T49" fmla="*/ 689 h 2751"/>
                <a:gd name="T50" fmla="*/ 1707 w 2272"/>
                <a:gd name="T51" fmla="*/ 512 h 2751"/>
                <a:gd name="T52" fmla="*/ 1518 w 2272"/>
                <a:gd name="T53" fmla="*/ 380 h 2751"/>
                <a:gd name="T54" fmla="*/ 1296 w 2272"/>
                <a:gd name="T55" fmla="*/ 305 h 2751"/>
                <a:gd name="T56" fmla="*/ 1135 w 2272"/>
                <a:gd name="T57" fmla="*/ 0 h 2751"/>
                <a:gd name="T58" fmla="*/ 1422 w 2272"/>
                <a:gd name="T59" fmla="*/ 38 h 2751"/>
                <a:gd name="T60" fmla="*/ 1682 w 2272"/>
                <a:gd name="T61" fmla="*/ 142 h 2751"/>
                <a:gd name="T62" fmla="*/ 1905 w 2272"/>
                <a:gd name="T63" fmla="*/ 303 h 2751"/>
                <a:gd name="T64" fmla="*/ 2084 w 2272"/>
                <a:gd name="T65" fmla="*/ 513 h 2751"/>
                <a:gd name="T66" fmla="*/ 2207 w 2272"/>
                <a:gd name="T67" fmla="*/ 763 h 2751"/>
                <a:gd name="T68" fmla="*/ 2268 w 2272"/>
                <a:gd name="T69" fmla="*/ 1042 h 2751"/>
                <a:gd name="T70" fmla="*/ 2260 w 2272"/>
                <a:gd name="T71" fmla="*/ 1308 h 2751"/>
                <a:gd name="T72" fmla="*/ 2195 w 2272"/>
                <a:gd name="T73" fmla="*/ 1551 h 2751"/>
                <a:gd name="T74" fmla="*/ 2078 w 2272"/>
                <a:gd name="T75" fmla="*/ 1773 h 2751"/>
                <a:gd name="T76" fmla="*/ 1940 w 2272"/>
                <a:gd name="T77" fmla="*/ 1950 h 2751"/>
                <a:gd name="T78" fmla="*/ 1840 w 2272"/>
                <a:gd name="T79" fmla="*/ 2068 h 2751"/>
                <a:gd name="T80" fmla="*/ 1715 w 2272"/>
                <a:gd name="T81" fmla="*/ 2250 h 2751"/>
                <a:gd name="T82" fmla="*/ 1658 w 2272"/>
                <a:gd name="T83" fmla="*/ 2401 h 2751"/>
                <a:gd name="T84" fmla="*/ 1652 w 2272"/>
                <a:gd name="T85" fmla="*/ 2518 h 2751"/>
                <a:gd name="T86" fmla="*/ 1637 w 2272"/>
                <a:gd name="T87" fmla="*/ 2670 h 2751"/>
                <a:gd name="T88" fmla="*/ 1572 w 2272"/>
                <a:gd name="T89" fmla="*/ 2736 h 2751"/>
                <a:gd name="T90" fmla="*/ 756 w 2272"/>
                <a:gd name="T91" fmla="*/ 2751 h 2751"/>
                <a:gd name="T92" fmla="*/ 666 w 2272"/>
                <a:gd name="T93" fmla="*/ 2719 h 2751"/>
                <a:gd name="T94" fmla="*/ 616 w 2272"/>
                <a:gd name="T95" fmla="*/ 2639 h 2751"/>
                <a:gd name="T96" fmla="*/ 612 w 2272"/>
                <a:gd name="T97" fmla="*/ 2487 h 2751"/>
                <a:gd name="T98" fmla="*/ 607 w 2272"/>
                <a:gd name="T99" fmla="*/ 2392 h 2751"/>
                <a:gd name="T100" fmla="*/ 559 w 2272"/>
                <a:gd name="T101" fmla="*/ 2258 h 2751"/>
                <a:gd name="T102" fmla="*/ 462 w 2272"/>
                <a:gd name="T103" fmla="*/ 2106 h 2751"/>
                <a:gd name="T104" fmla="*/ 344 w 2272"/>
                <a:gd name="T105" fmla="*/ 1963 h 2751"/>
                <a:gd name="T106" fmla="*/ 243 w 2272"/>
                <a:gd name="T107" fmla="*/ 1842 h 2751"/>
                <a:gd name="T108" fmla="*/ 108 w 2272"/>
                <a:gd name="T109" fmla="*/ 1628 h 2751"/>
                <a:gd name="T110" fmla="*/ 26 w 2272"/>
                <a:gd name="T111" fmla="*/ 1391 h 2751"/>
                <a:gd name="T112" fmla="*/ 0 w 2272"/>
                <a:gd name="T113" fmla="*/ 1140 h 2751"/>
                <a:gd name="T114" fmla="*/ 36 w 2272"/>
                <a:gd name="T115" fmla="*/ 853 h 2751"/>
                <a:gd name="T116" fmla="*/ 139 w 2272"/>
                <a:gd name="T117" fmla="*/ 592 h 2751"/>
                <a:gd name="T118" fmla="*/ 301 w 2272"/>
                <a:gd name="T119" fmla="*/ 368 h 2751"/>
                <a:gd name="T120" fmla="*/ 510 w 2272"/>
                <a:gd name="T121" fmla="*/ 189 h 2751"/>
                <a:gd name="T122" fmla="*/ 759 w 2272"/>
                <a:gd name="T123" fmla="*/ 65 h 2751"/>
                <a:gd name="T124" fmla="*/ 1038 w 2272"/>
                <a:gd name="T125" fmla="*/ 6 h 2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72" h="2751">
                  <a:moveTo>
                    <a:pt x="1135" y="288"/>
                  </a:moveTo>
                  <a:lnTo>
                    <a:pt x="1054" y="293"/>
                  </a:lnTo>
                  <a:lnTo>
                    <a:pt x="975" y="305"/>
                  </a:lnTo>
                  <a:lnTo>
                    <a:pt x="897" y="323"/>
                  </a:lnTo>
                  <a:lnTo>
                    <a:pt x="823" y="349"/>
                  </a:lnTo>
                  <a:lnTo>
                    <a:pt x="753" y="380"/>
                  </a:lnTo>
                  <a:lnTo>
                    <a:pt x="686" y="419"/>
                  </a:lnTo>
                  <a:lnTo>
                    <a:pt x="623" y="462"/>
                  </a:lnTo>
                  <a:lnTo>
                    <a:pt x="564" y="512"/>
                  </a:lnTo>
                  <a:lnTo>
                    <a:pt x="509" y="566"/>
                  </a:lnTo>
                  <a:lnTo>
                    <a:pt x="460" y="625"/>
                  </a:lnTo>
                  <a:lnTo>
                    <a:pt x="416" y="689"/>
                  </a:lnTo>
                  <a:lnTo>
                    <a:pt x="378" y="756"/>
                  </a:lnTo>
                  <a:lnTo>
                    <a:pt x="346" y="827"/>
                  </a:lnTo>
                  <a:lnTo>
                    <a:pt x="321" y="901"/>
                  </a:lnTo>
                  <a:lnTo>
                    <a:pt x="302" y="978"/>
                  </a:lnTo>
                  <a:lnTo>
                    <a:pt x="291" y="1058"/>
                  </a:lnTo>
                  <a:lnTo>
                    <a:pt x="287" y="1140"/>
                  </a:lnTo>
                  <a:lnTo>
                    <a:pt x="291" y="1221"/>
                  </a:lnTo>
                  <a:lnTo>
                    <a:pt x="302" y="1302"/>
                  </a:lnTo>
                  <a:lnTo>
                    <a:pt x="321" y="1378"/>
                  </a:lnTo>
                  <a:lnTo>
                    <a:pt x="348" y="1454"/>
                  </a:lnTo>
                  <a:lnTo>
                    <a:pt x="381" y="1528"/>
                  </a:lnTo>
                  <a:lnTo>
                    <a:pt x="421" y="1597"/>
                  </a:lnTo>
                  <a:lnTo>
                    <a:pt x="469" y="1664"/>
                  </a:lnTo>
                  <a:lnTo>
                    <a:pt x="512" y="1717"/>
                  </a:lnTo>
                  <a:lnTo>
                    <a:pt x="560" y="1773"/>
                  </a:lnTo>
                  <a:lnTo>
                    <a:pt x="561" y="1775"/>
                  </a:lnTo>
                  <a:lnTo>
                    <a:pt x="600" y="1822"/>
                  </a:lnTo>
                  <a:lnTo>
                    <a:pt x="642" y="1870"/>
                  </a:lnTo>
                  <a:lnTo>
                    <a:pt x="682" y="1921"/>
                  </a:lnTo>
                  <a:lnTo>
                    <a:pt x="722" y="1975"/>
                  </a:lnTo>
                  <a:lnTo>
                    <a:pt x="761" y="2032"/>
                  </a:lnTo>
                  <a:lnTo>
                    <a:pt x="796" y="2092"/>
                  </a:lnTo>
                  <a:lnTo>
                    <a:pt x="829" y="2156"/>
                  </a:lnTo>
                  <a:lnTo>
                    <a:pt x="857" y="2222"/>
                  </a:lnTo>
                  <a:lnTo>
                    <a:pt x="880" y="2292"/>
                  </a:lnTo>
                  <a:lnTo>
                    <a:pt x="884" y="2309"/>
                  </a:lnTo>
                  <a:lnTo>
                    <a:pt x="888" y="2330"/>
                  </a:lnTo>
                  <a:lnTo>
                    <a:pt x="892" y="2354"/>
                  </a:lnTo>
                  <a:lnTo>
                    <a:pt x="896" y="2385"/>
                  </a:lnTo>
                  <a:lnTo>
                    <a:pt x="897" y="2420"/>
                  </a:lnTo>
                  <a:lnTo>
                    <a:pt x="900" y="2463"/>
                  </a:lnTo>
                  <a:lnTo>
                    <a:pt x="1366" y="2463"/>
                  </a:lnTo>
                  <a:lnTo>
                    <a:pt x="1367" y="2423"/>
                  </a:lnTo>
                  <a:lnTo>
                    <a:pt x="1370" y="2389"/>
                  </a:lnTo>
                  <a:lnTo>
                    <a:pt x="1373" y="2361"/>
                  </a:lnTo>
                  <a:lnTo>
                    <a:pt x="1377" y="2336"/>
                  </a:lnTo>
                  <a:lnTo>
                    <a:pt x="1381" y="2317"/>
                  </a:lnTo>
                  <a:lnTo>
                    <a:pt x="1385" y="2301"/>
                  </a:lnTo>
                  <a:lnTo>
                    <a:pt x="1408" y="2231"/>
                  </a:lnTo>
                  <a:lnTo>
                    <a:pt x="1436" y="2165"/>
                  </a:lnTo>
                  <a:lnTo>
                    <a:pt x="1468" y="2102"/>
                  </a:lnTo>
                  <a:lnTo>
                    <a:pt x="1504" y="2041"/>
                  </a:lnTo>
                  <a:lnTo>
                    <a:pt x="1545" y="1983"/>
                  </a:lnTo>
                  <a:lnTo>
                    <a:pt x="1586" y="1927"/>
                  </a:lnTo>
                  <a:lnTo>
                    <a:pt x="1629" y="1872"/>
                  </a:lnTo>
                  <a:lnTo>
                    <a:pt x="1672" y="1819"/>
                  </a:lnTo>
                  <a:lnTo>
                    <a:pt x="1715" y="1769"/>
                  </a:lnTo>
                  <a:lnTo>
                    <a:pt x="1721" y="1762"/>
                  </a:lnTo>
                  <a:lnTo>
                    <a:pt x="1764" y="1711"/>
                  </a:lnTo>
                  <a:lnTo>
                    <a:pt x="1801" y="1664"/>
                  </a:lnTo>
                  <a:lnTo>
                    <a:pt x="1850" y="1598"/>
                  </a:lnTo>
                  <a:lnTo>
                    <a:pt x="1890" y="1528"/>
                  </a:lnTo>
                  <a:lnTo>
                    <a:pt x="1924" y="1455"/>
                  </a:lnTo>
                  <a:lnTo>
                    <a:pt x="1949" y="1380"/>
                  </a:lnTo>
                  <a:lnTo>
                    <a:pt x="1968" y="1302"/>
                  </a:lnTo>
                  <a:lnTo>
                    <a:pt x="1980" y="1221"/>
                  </a:lnTo>
                  <a:lnTo>
                    <a:pt x="1984" y="1140"/>
                  </a:lnTo>
                  <a:lnTo>
                    <a:pt x="1980" y="1058"/>
                  </a:lnTo>
                  <a:lnTo>
                    <a:pt x="1968" y="978"/>
                  </a:lnTo>
                  <a:lnTo>
                    <a:pt x="1949" y="901"/>
                  </a:lnTo>
                  <a:lnTo>
                    <a:pt x="1924" y="827"/>
                  </a:lnTo>
                  <a:lnTo>
                    <a:pt x="1893" y="756"/>
                  </a:lnTo>
                  <a:lnTo>
                    <a:pt x="1854" y="689"/>
                  </a:lnTo>
                  <a:lnTo>
                    <a:pt x="1811" y="625"/>
                  </a:lnTo>
                  <a:lnTo>
                    <a:pt x="1761" y="566"/>
                  </a:lnTo>
                  <a:lnTo>
                    <a:pt x="1707" y="512"/>
                  </a:lnTo>
                  <a:lnTo>
                    <a:pt x="1648" y="462"/>
                  </a:lnTo>
                  <a:lnTo>
                    <a:pt x="1585" y="419"/>
                  </a:lnTo>
                  <a:lnTo>
                    <a:pt x="1518" y="380"/>
                  </a:lnTo>
                  <a:lnTo>
                    <a:pt x="1447" y="349"/>
                  </a:lnTo>
                  <a:lnTo>
                    <a:pt x="1373" y="323"/>
                  </a:lnTo>
                  <a:lnTo>
                    <a:pt x="1296" y="305"/>
                  </a:lnTo>
                  <a:lnTo>
                    <a:pt x="1217" y="293"/>
                  </a:lnTo>
                  <a:lnTo>
                    <a:pt x="1135" y="288"/>
                  </a:lnTo>
                  <a:close/>
                  <a:moveTo>
                    <a:pt x="1135" y="0"/>
                  </a:moveTo>
                  <a:lnTo>
                    <a:pt x="1233" y="6"/>
                  </a:lnTo>
                  <a:lnTo>
                    <a:pt x="1328" y="18"/>
                  </a:lnTo>
                  <a:lnTo>
                    <a:pt x="1422" y="38"/>
                  </a:lnTo>
                  <a:lnTo>
                    <a:pt x="1513" y="65"/>
                  </a:lnTo>
                  <a:lnTo>
                    <a:pt x="1599" y="100"/>
                  </a:lnTo>
                  <a:lnTo>
                    <a:pt x="1682" y="142"/>
                  </a:lnTo>
                  <a:lnTo>
                    <a:pt x="1761" y="189"/>
                  </a:lnTo>
                  <a:lnTo>
                    <a:pt x="1835" y="243"/>
                  </a:lnTo>
                  <a:lnTo>
                    <a:pt x="1905" y="303"/>
                  </a:lnTo>
                  <a:lnTo>
                    <a:pt x="1971" y="368"/>
                  </a:lnTo>
                  <a:lnTo>
                    <a:pt x="2030" y="438"/>
                  </a:lnTo>
                  <a:lnTo>
                    <a:pt x="2084" y="513"/>
                  </a:lnTo>
                  <a:lnTo>
                    <a:pt x="2132" y="592"/>
                  </a:lnTo>
                  <a:lnTo>
                    <a:pt x="2172" y="675"/>
                  </a:lnTo>
                  <a:lnTo>
                    <a:pt x="2207" y="763"/>
                  </a:lnTo>
                  <a:lnTo>
                    <a:pt x="2235" y="853"/>
                  </a:lnTo>
                  <a:lnTo>
                    <a:pt x="2256" y="946"/>
                  </a:lnTo>
                  <a:lnTo>
                    <a:pt x="2268" y="1042"/>
                  </a:lnTo>
                  <a:lnTo>
                    <a:pt x="2272" y="1140"/>
                  </a:lnTo>
                  <a:lnTo>
                    <a:pt x="2268" y="1225"/>
                  </a:lnTo>
                  <a:lnTo>
                    <a:pt x="2260" y="1308"/>
                  </a:lnTo>
                  <a:lnTo>
                    <a:pt x="2243" y="1392"/>
                  </a:lnTo>
                  <a:lnTo>
                    <a:pt x="2222" y="1473"/>
                  </a:lnTo>
                  <a:lnTo>
                    <a:pt x="2195" y="1551"/>
                  </a:lnTo>
                  <a:lnTo>
                    <a:pt x="2161" y="1628"/>
                  </a:lnTo>
                  <a:lnTo>
                    <a:pt x="2123" y="1702"/>
                  </a:lnTo>
                  <a:lnTo>
                    <a:pt x="2078" y="1773"/>
                  </a:lnTo>
                  <a:lnTo>
                    <a:pt x="2028" y="1843"/>
                  </a:lnTo>
                  <a:lnTo>
                    <a:pt x="1985" y="1894"/>
                  </a:lnTo>
                  <a:lnTo>
                    <a:pt x="1940" y="1950"/>
                  </a:lnTo>
                  <a:lnTo>
                    <a:pt x="1936" y="1955"/>
                  </a:lnTo>
                  <a:lnTo>
                    <a:pt x="1887" y="2010"/>
                  </a:lnTo>
                  <a:lnTo>
                    <a:pt x="1840" y="2068"/>
                  </a:lnTo>
                  <a:lnTo>
                    <a:pt x="1795" y="2127"/>
                  </a:lnTo>
                  <a:lnTo>
                    <a:pt x="1753" y="2188"/>
                  </a:lnTo>
                  <a:lnTo>
                    <a:pt x="1715" y="2250"/>
                  </a:lnTo>
                  <a:lnTo>
                    <a:pt x="1684" y="2313"/>
                  </a:lnTo>
                  <a:lnTo>
                    <a:pt x="1663" y="2378"/>
                  </a:lnTo>
                  <a:lnTo>
                    <a:pt x="1658" y="2401"/>
                  </a:lnTo>
                  <a:lnTo>
                    <a:pt x="1655" y="2432"/>
                  </a:lnTo>
                  <a:lnTo>
                    <a:pt x="1654" y="2472"/>
                  </a:lnTo>
                  <a:lnTo>
                    <a:pt x="1652" y="2518"/>
                  </a:lnTo>
                  <a:lnTo>
                    <a:pt x="1652" y="2607"/>
                  </a:lnTo>
                  <a:lnTo>
                    <a:pt x="1648" y="2639"/>
                  </a:lnTo>
                  <a:lnTo>
                    <a:pt x="1637" y="2670"/>
                  </a:lnTo>
                  <a:lnTo>
                    <a:pt x="1621" y="2696"/>
                  </a:lnTo>
                  <a:lnTo>
                    <a:pt x="1599" y="2719"/>
                  </a:lnTo>
                  <a:lnTo>
                    <a:pt x="1572" y="2736"/>
                  </a:lnTo>
                  <a:lnTo>
                    <a:pt x="1542" y="2747"/>
                  </a:lnTo>
                  <a:lnTo>
                    <a:pt x="1508" y="2751"/>
                  </a:lnTo>
                  <a:lnTo>
                    <a:pt x="756" y="2751"/>
                  </a:lnTo>
                  <a:lnTo>
                    <a:pt x="722" y="2747"/>
                  </a:lnTo>
                  <a:lnTo>
                    <a:pt x="693" y="2736"/>
                  </a:lnTo>
                  <a:lnTo>
                    <a:pt x="666" y="2719"/>
                  </a:lnTo>
                  <a:lnTo>
                    <a:pt x="643" y="2696"/>
                  </a:lnTo>
                  <a:lnTo>
                    <a:pt x="627" y="2670"/>
                  </a:lnTo>
                  <a:lnTo>
                    <a:pt x="616" y="2639"/>
                  </a:lnTo>
                  <a:lnTo>
                    <a:pt x="612" y="2607"/>
                  </a:lnTo>
                  <a:lnTo>
                    <a:pt x="612" y="2520"/>
                  </a:lnTo>
                  <a:lnTo>
                    <a:pt x="612" y="2487"/>
                  </a:lnTo>
                  <a:lnTo>
                    <a:pt x="611" y="2454"/>
                  </a:lnTo>
                  <a:lnTo>
                    <a:pt x="610" y="2421"/>
                  </a:lnTo>
                  <a:lnTo>
                    <a:pt x="607" y="2392"/>
                  </a:lnTo>
                  <a:lnTo>
                    <a:pt x="602" y="2367"/>
                  </a:lnTo>
                  <a:lnTo>
                    <a:pt x="583" y="2312"/>
                  </a:lnTo>
                  <a:lnTo>
                    <a:pt x="559" y="2258"/>
                  </a:lnTo>
                  <a:lnTo>
                    <a:pt x="530" y="2206"/>
                  </a:lnTo>
                  <a:lnTo>
                    <a:pt x="497" y="2154"/>
                  </a:lnTo>
                  <a:lnTo>
                    <a:pt x="462" y="2106"/>
                  </a:lnTo>
                  <a:lnTo>
                    <a:pt x="423" y="2057"/>
                  </a:lnTo>
                  <a:lnTo>
                    <a:pt x="384" y="2010"/>
                  </a:lnTo>
                  <a:lnTo>
                    <a:pt x="344" y="1963"/>
                  </a:lnTo>
                  <a:lnTo>
                    <a:pt x="342" y="1960"/>
                  </a:lnTo>
                  <a:lnTo>
                    <a:pt x="291" y="1901"/>
                  </a:lnTo>
                  <a:lnTo>
                    <a:pt x="243" y="1842"/>
                  </a:lnTo>
                  <a:lnTo>
                    <a:pt x="192" y="1773"/>
                  </a:lnTo>
                  <a:lnTo>
                    <a:pt x="147" y="1702"/>
                  </a:lnTo>
                  <a:lnTo>
                    <a:pt x="108" y="1628"/>
                  </a:lnTo>
                  <a:lnTo>
                    <a:pt x="76" y="1551"/>
                  </a:lnTo>
                  <a:lnTo>
                    <a:pt x="48" y="1471"/>
                  </a:lnTo>
                  <a:lnTo>
                    <a:pt x="26" y="1391"/>
                  </a:lnTo>
                  <a:lnTo>
                    <a:pt x="12" y="1308"/>
                  </a:lnTo>
                  <a:lnTo>
                    <a:pt x="2" y="1225"/>
                  </a:lnTo>
                  <a:lnTo>
                    <a:pt x="0" y="1140"/>
                  </a:lnTo>
                  <a:lnTo>
                    <a:pt x="4" y="1042"/>
                  </a:lnTo>
                  <a:lnTo>
                    <a:pt x="16" y="946"/>
                  </a:lnTo>
                  <a:lnTo>
                    <a:pt x="36" y="853"/>
                  </a:lnTo>
                  <a:lnTo>
                    <a:pt x="64" y="763"/>
                  </a:lnTo>
                  <a:lnTo>
                    <a:pt x="98" y="675"/>
                  </a:lnTo>
                  <a:lnTo>
                    <a:pt x="139" y="592"/>
                  </a:lnTo>
                  <a:lnTo>
                    <a:pt x="188" y="513"/>
                  </a:lnTo>
                  <a:lnTo>
                    <a:pt x="241" y="438"/>
                  </a:lnTo>
                  <a:lnTo>
                    <a:pt x="301" y="368"/>
                  </a:lnTo>
                  <a:lnTo>
                    <a:pt x="365" y="303"/>
                  </a:lnTo>
                  <a:lnTo>
                    <a:pt x="436" y="243"/>
                  </a:lnTo>
                  <a:lnTo>
                    <a:pt x="510" y="189"/>
                  </a:lnTo>
                  <a:lnTo>
                    <a:pt x="589" y="142"/>
                  </a:lnTo>
                  <a:lnTo>
                    <a:pt x="673" y="100"/>
                  </a:lnTo>
                  <a:lnTo>
                    <a:pt x="759" y="65"/>
                  </a:lnTo>
                  <a:lnTo>
                    <a:pt x="849" y="38"/>
                  </a:lnTo>
                  <a:lnTo>
                    <a:pt x="941" y="18"/>
                  </a:lnTo>
                  <a:lnTo>
                    <a:pt x="1038" y="6"/>
                  </a:lnTo>
                  <a:lnTo>
                    <a:pt x="11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4" name="Freeform 1310"/>
            <p:cNvSpPr>
              <a:spLocks/>
            </p:cNvSpPr>
            <p:nvPr/>
          </p:nvSpPr>
          <p:spPr bwMode="auto">
            <a:xfrm>
              <a:off x="-1793" y="4059"/>
              <a:ext cx="346" cy="96"/>
            </a:xfrm>
            <a:custGeom>
              <a:avLst/>
              <a:gdLst>
                <a:gd name="T0" fmla="*/ 144 w 1040"/>
                <a:gd name="T1" fmla="*/ 0 h 288"/>
                <a:gd name="T2" fmla="*/ 896 w 1040"/>
                <a:gd name="T3" fmla="*/ 0 h 288"/>
                <a:gd name="T4" fmla="*/ 930 w 1040"/>
                <a:gd name="T5" fmla="*/ 4 h 288"/>
                <a:gd name="T6" fmla="*/ 960 w 1040"/>
                <a:gd name="T7" fmla="*/ 15 h 288"/>
                <a:gd name="T8" fmla="*/ 987 w 1040"/>
                <a:gd name="T9" fmla="*/ 31 h 288"/>
                <a:gd name="T10" fmla="*/ 1009 w 1040"/>
                <a:gd name="T11" fmla="*/ 54 h 288"/>
                <a:gd name="T12" fmla="*/ 1025 w 1040"/>
                <a:gd name="T13" fmla="*/ 81 h 288"/>
                <a:gd name="T14" fmla="*/ 1036 w 1040"/>
                <a:gd name="T15" fmla="*/ 110 h 288"/>
                <a:gd name="T16" fmla="*/ 1040 w 1040"/>
                <a:gd name="T17" fmla="*/ 144 h 288"/>
                <a:gd name="T18" fmla="*/ 1036 w 1040"/>
                <a:gd name="T19" fmla="*/ 178 h 288"/>
                <a:gd name="T20" fmla="*/ 1025 w 1040"/>
                <a:gd name="T21" fmla="*/ 207 h 288"/>
                <a:gd name="T22" fmla="*/ 1009 w 1040"/>
                <a:gd name="T23" fmla="*/ 234 h 288"/>
                <a:gd name="T24" fmla="*/ 987 w 1040"/>
                <a:gd name="T25" fmla="*/ 256 h 288"/>
                <a:gd name="T26" fmla="*/ 960 w 1040"/>
                <a:gd name="T27" fmla="*/ 273 h 288"/>
                <a:gd name="T28" fmla="*/ 930 w 1040"/>
                <a:gd name="T29" fmla="*/ 284 h 288"/>
                <a:gd name="T30" fmla="*/ 896 w 1040"/>
                <a:gd name="T31" fmla="*/ 288 h 288"/>
                <a:gd name="T32" fmla="*/ 144 w 1040"/>
                <a:gd name="T33" fmla="*/ 288 h 288"/>
                <a:gd name="T34" fmla="*/ 110 w 1040"/>
                <a:gd name="T35" fmla="*/ 284 h 288"/>
                <a:gd name="T36" fmla="*/ 81 w 1040"/>
                <a:gd name="T37" fmla="*/ 273 h 288"/>
                <a:gd name="T38" fmla="*/ 54 w 1040"/>
                <a:gd name="T39" fmla="*/ 256 h 288"/>
                <a:gd name="T40" fmla="*/ 31 w 1040"/>
                <a:gd name="T41" fmla="*/ 234 h 288"/>
                <a:gd name="T42" fmla="*/ 15 w 1040"/>
                <a:gd name="T43" fmla="*/ 207 h 288"/>
                <a:gd name="T44" fmla="*/ 4 w 1040"/>
                <a:gd name="T45" fmla="*/ 178 h 288"/>
                <a:gd name="T46" fmla="*/ 0 w 1040"/>
                <a:gd name="T47" fmla="*/ 144 h 288"/>
                <a:gd name="T48" fmla="*/ 4 w 1040"/>
                <a:gd name="T49" fmla="*/ 110 h 288"/>
                <a:gd name="T50" fmla="*/ 15 w 1040"/>
                <a:gd name="T51" fmla="*/ 81 h 288"/>
                <a:gd name="T52" fmla="*/ 31 w 1040"/>
                <a:gd name="T53" fmla="*/ 54 h 288"/>
                <a:gd name="T54" fmla="*/ 54 w 1040"/>
                <a:gd name="T55" fmla="*/ 31 h 288"/>
                <a:gd name="T56" fmla="*/ 81 w 1040"/>
                <a:gd name="T57" fmla="*/ 15 h 288"/>
                <a:gd name="T58" fmla="*/ 110 w 1040"/>
                <a:gd name="T59" fmla="*/ 4 h 288"/>
                <a:gd name="T60" fmla="*/ 144 w 1040"/>
                <a:gd name="T61" fmla="*/ 0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40" h="288">
                  <a:moveTo>
                    <a:pt x="144" y="0"/>
                  </a:moveTo>
                  <a:lnTo>
                    <a:pt x="896" y="0"/>
                  </a:lnTo>
                  <a:lnTo>
                    <a:pt x="930" y="4"/>
                  </a:lnTo>
                  <a:lnTo>
                    <a:pt x="960" y="15"/>
                  </a:lnTo>
                  <a:lnTo>
                    <a:pt x="987" y="31"/>
                  </a:lnTo>
                  <a:lnTo>
                    <a:pt x="1009" y="54"/>
                  </a:lnTo>
                  <a:lnTo>
                    <a:pt x="1025" y="81"/>
                  </a:lnTo>
                  <a:lnTo>
                    <a:pt x="1036" y="110"/>
                  </a:lnTo>
                  <a:lnTo>
                    <a:pt x="1040" y="144"/>
                  </a:lnTo>
                  <a:lnTo>
                    <a:pt x="1036" y="178"/>
                  </a:lnTo>
                  <a:lnTo>
                    <a:pt x="1025" y="207"/>
                  </a:lnTo>
                  <a:lnTo>
                    <a:pt x="1009" y="234"/>
                  </a:lnTo>
                  <a:lnTo>
                    <a:pt x="987" y="256"/>
                  </a:lnTo>
                  <a:lnTo>
                    <a:pt x="960" y="273"/>
                  </a:lnTo>
                  <a:lnTo>
                    <a:pt x="930" y="284"/>
                  </a:lnTo>
                  <a:lnTo>
                    <a:pt x="896" y="288"/>
                  </a:lnTo>
                  <a:lnTo>
                    <a:pt x="144" y="288"/>
                  </a:lnTo>
                  <a:lnTo>
                    <a:pt x="110" y="284"/>
                  </a:lnTo>
                  <a:lnTo>
                    <a:pt x="81" y="273"/>
                  </a:lnTo>
                  <a:lnTo>
                    <a:pt x="54" y="256"/>
                  </a:lnTo>
                  <a:lnTo>
                    <a:pt x="31" y="234"/>
                  </a:lnTo>
                  <a:lnTo>
                    <a:pt x="15" y="207"/>
                  </a:lnTo>
                  <a:lnTo>
                    <a:pt x="4" y="178"/>
                  </a:lnTo>
                  <a:lnTo>
                    <a:pt x="0" y="144"/>
                  </a:lnTo>
                  <a:lnTo>
                    <a:pt x="4" y="110"/>
                  </a:lnTo>
                  <a:lnTo>
                    <a:pt x="15" y="81"/>
                  </a:lnTo>
                  <a:lnTo>
                    <a:pt x="31" y="54"/>
                  </a:lnTo>
                  <a:lnTo>
                    <a:pt x="54" y="31"/>
                  </a:lnTo>
                  <a:lnTo>
                    <a:pt x="81" y="15"/>
                  </a:lnTo>
                  <a:lnTo>
                    <a:pt x="110" y="4"/>
                  </a:lnTo>
                  <a:lnTo>
                    <a:pt x="1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5" name="Freeform 1311"/>
            <p:cNvSpPr>
              <a:spLocks/>
            </p:cNvSpPr>
            <p:nvPr/>
          </p:nvSpPr>
          <p:spPr bwMode="auto">
            <a:xfrm>
              <a:off x="-1731" y="4169"/>
              <a:ext cx="222" cy="96"/>
            </a:xfrm>
            <a:custGeom>
              <a:avLst/>
              <a:gdLst>
                <a:gd name="T0" fmla="*/ 144 w 664"/>
                <a:gd name="T1" fmla="*/ 0 h 289"/>
                <a:gd name="T2" fmla="*/ 520 w 664"/>
                <a:gd name="T3" fmla="*/ 0 h 289"/>
                <a:gd name="T4" fmla="*/ 554 w 664"/>
                <a:gd name="T5" fmla="*/ 4 h 289"/>
                <a:gd name="T6" fmla="*/ 584 w 664"/>
                <a:gd name="T7" fmla="*/ 15 h 289"/>
                <a:gd name="T8" fmla="*/ 610 w 664"/>
                <a:gd name="T9" fmla="*/ 33 h 289"/>
                <a:gd name="T10" fmla="*/ 633 w 664"/>
                <a:gd name="T11" fmla="*/ 54 h 289"/>
                <a:gd name="T12" fmla="*/ 649 w 664"/>
                <a:gd name="T13" fmla="*/ 81 h 289"/>
                <a:gd name="T14" fmla="*/ 660 w 664"/>
                <a:gd name="T15" fmla="*/ 112 h 289"/>
                <a:gd name="T16" fmla="*/ 664 w 664"/>
                <a:gd name="T17" fmla="*/ 145 h 289"/>
                <a:gd name="T18" fmla="*/ 660 w 664"/>
                <a:gd name="T19" fmla="*/ 178 h 289"/>
                <a:gd name="T20" fmla="*/ 649 w 664"/>
                <a:gd name="T21" fmla="*/ 208 h 289"/>
                <a:gd name="T22" fmla="*/ 633 w 664"/>
                <a:gd name="T23" fmla="*/ 235 h 289"/>
                <a:gd name="T24" fmla="*/ 610 w 664"/>
                <a:gd name="T25" fmla="*/ 258 h 289"/>
                <a:gd name="T26" fmla="*/ 584 w 664"/>
                <a:gd name="T27" fmla="*/ 274 h 289"/>
                <a:gd name="T28" fmla="*/ 554 w 664"/>
                <a:gd name="T29" fmla="*/ 285 h 289"/>
                <a:gd name="T30" fmla="*/ 520 w 664"/>
                <a:gd name="T31" fmla="*/ 289 h 289"/>
                <a:gd name="T32" fmla="*/ 144 w 664"/>
                <a:gd name="T33" fmla="*/ 289 h 289"/>
                <a:gd name="T34" fmla="*/ 111 w 664"/>
                <a:gd name="T35" fmla="*/ 285 h 289"/>
                <a:gd name="T36" fmla="*/ 81 w 664"/>
                <a:gd name="T37" fmla="*/ 274 h 289"/>
                <a:gd name="T38" fmla="*/ 54 w 664"/>
                <a:gd name="T39" fmla="*/ 258 h 289"/>
                <a:gd name="T40" fmla="*/ 31 w 664"/>
                <a:gd name="T41" fmla="*/ 235 h 289"/>
                <a:gd name="T42" fmla="*/ 15 w 664"/>
                <a:gd name="T43" fmla="*/ 208 h 289"/>
                <a:gd name="T44" fmla="*/ 4 w 664"/>
                <a:gd name="T45" fmla="*/ 178 h 289"/>
                <a:gd name="T46" fmla="*/ 0 w 664"/>
                <a:gd name="T47" fmla="*/ 145 h 289"/>
                <a:gd name="T48" fmla="*/ 4 w 664"/>
                <a:gd name="T49" fmla="*/ 112 h 289"/>
                <a:gd name="T50" fmla="*/ 15 w 664"/>
                <a:gd name="T51" fmla="*/ 81 h 289"/>
                <a:gd name="T52" fmla="*/ 31 w 664"/>
                <a:gd name="T53" fmla="*/ 54 h 289"/>
                <a:gd name="T54" fmla="*/ 54 w 664"/>
                <a:gd name="T55" fmla="*/ 33 h 289"/>
                <a:gd name="T56" fmla="*/ 81 w 664"/>
                <a:gd name="T57" fmla="*/ 15 h 289"/>
                <a:gd name="T58" fmla="*/ 111 w 664"/>
                <a:gd name="T59" fmla="*/ 4 h 289"/>
                <a:gd name="T60" fmla="*/ 144 w 664"/>
                <a:gd name="T61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64" h="289">
                  <a:moveTo>
                    <a:pt x="144" y="0"/>
                  </a:moveTo>
                  <a:lnTo>
                    <a:pt x="520" y="0"/>
                  </a:lnTo>
                  <a:lnTo>
                    <a:pt x="554" y="4"/>
                  </a:lnTo>
                  <a:lnTo>
                    <a:pt x="584" y="15"/>
                  </a:lnTo>
                  <a:lnTo>
                    <a:pt x="610" y="33"/>
                  </a:lnTo>
                  <a:lnTo>
                    <a:pt x="633" y="54"/>
                  </a:lnTo>
                  <a:lnTo>
                    <a:pt x="649" y="81"/>
                  </a:lnTo>
                  <a:lnTo>
                    <a:pt x="660" y="112"/>
                  </a:lnTo>
                  <a:lnTo>
                    <a:pt x="664" y="145"/>
                  </a:lnTo>
                  <a:lnTo>
                    <a:pt x="660" y="178"/>
                  </a:lnTo>
                  <a:lnTo>
                    <a:pt x="649" y="208"/>
                  </a:lnTo>
                  <a:lnTo>
                    <a:pt x="633" y="235"/>
                  </a:lnTo>
                  <a:lnTo>
                    <a:pt x="610" y="258"/>
                  </a:lnTo>
                  <a:lnTo>
                    <a:pt x="584" y="274"/>
                  </a:lnTo>
                  <a:lnTo>
                    <a:pt x="554" y="285"/>
                  </a:lnTo>
                  <a:lnTo>
                    <a:pt x="520" y="289"/>
                  </a:lnTo>
                  <a:lnTo>
                    <a:pt x="144" y="289"/>
                  </a:lnTo>
                  <a:lnTo>
                    <a:pt x="111" y="285"/>
                  </a:lnTo>
                  <a:lnTo>
                    <a:pt x="81" y="274"/>
                  </a:lnTo>
                  <a:lnTo>
                    <a:pt x="54" y="258"/>
                  </a:lnTo>
                  <a:lnTo>
                    <a:pt x="31" y="235"/>
                  </a:lnTo>
                  <a:lnTo>
                    <a:pt x="15" y="208"/>
                  </a:lnTo>
                  <a:lnTo>
                    <a:pt x="4" y="178"/>
                  </a:lnTo>
                  <a:lnTo>
                    <a:pt x="0" y="145"/>
                  </a:lnTo>
                  <a:lnTo>
                    <a:pt x="4" y="112"/>
                  </a:lnTo>
                  <a:lnTo>
                    <a:pt x="15" y="81"/>
                  </a:lnTo>
                  <a:lnTo>
                    <a:pt x="31" y="54"/>
                  </a:lnTo>
                  <a:lnTo>
                    <a:pt x="54" y="33"/>
                  </a:lnTo>
                  <a:lnTo>
                    <a:pt x="81" y="15"/>
                  </a:lnTo>
                  <a:lnTo>
                    <a:pt x="111" y="4"/>
                  </a:lnTo>
                  <a:lnTo>
                    <a:pt x="1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6" name="Freeform 1312"/>
            <p:cNvSpPr>
              <a:spLocks/>
            </p:cNvSpPr>
            <p:nvPr/>
          </p:nvSpPr>
          <p:spPr bwMode="auto">
            <a:xfrm>
              <a:off x="-1171" y="3461"/>
              <a:ext cx="261" cy="96"/>
            </a:xfrm>
            <a:custGeom>
              <a:avLst/>
              <a:gdLst>
                <a:gd name="T0" fmla="*/ 144 w 783"/>
                <a:gd name="T1" fmla="*/ 0 h 288"/>
                <a:gd name="T2" fmla="*/ 639 w 783"/>
                <a:gd name="T3" fmla="*/ 0 h 288"/>
                <a:gd name="T4" fmla="*/ 673 w 783"/>
                <a:gd name="T5" fmla="*/ 4 h 288"/>
                <a:gd name="T6" fmla="*/ 703 w 783"/>
                <a:gd name="T7" fmla="*/ 15 h 288"/>
                <a:gd name="T8" fmla="*/ 730 w 783"/>
                <a:gd name="T9" fmla="*/ 31 h 288"/>
                <a:gd name="T10" fmla="*/ 752 w 783"/>
                <a:gd name="T11" fmla="*/ 54 h 288"/>
                <a:gd name="T12" fmla="*/ 768 w 783"/>
                <a:gd name="T13" fmla="*/ 81 h 288"/>
                <a:gd name="T14" fmla="*/ 779 w 783"/>
                <a:gd name="T15" fmla="*/ 110 h 288"/>
                <a:gd name="T16" fmla="*/ 783 w 783"/>
                <a:gd name="T17" fmla="*/ 144 h 288"/>
                <a:gd name="T18" fmla="*/ 779 w 783"/>
                <a:gd name="T19" fmla="*/ 176 h 288"/>
                <a:gd name="T20" fmla="*/ 768 w 783"/>
                <a:gd name="T21" fmla="*/ 207 h 288"/>
                <a:gd name="T22" fmla="*/ 752 w 783"/>
                <a:gd name="T23" fmla="*/ 234 h 288"/>
                <a:gd name="T24" fmla="*/ 730 w 783"/>
                <a:gd name="T25" fmla="*/ 256 h 288"/>
                <a:gd name="T26" fmla="*/ 703 w 783"/>
                <a:gd name="T27" fmla="*/ 273 h 288"/>
                <a:gd name="T28" fmla="*/ 673 w 783"/>
                <a:gd name="T29" fmla="*/ 284 h 288"/>
                <a:gd name="T30" fmla="*/ 639 w 783"/>
                <a:gd name="T31" fmla="*/ 288 h 288"/>
                <a:gd name="T32" fmla="*/ 144 w 783"/>
                <a:gd name="T33" fmla="*/ 288 h 288"/>
                <a:gd name="T34" fmla="*/ 110 w 783"/>
                <a:gd name="T35" fmla="*/ 284 h 288"/>
                <a:gd name="T36" fmla="*/ 81 w 783"/>
                <a:gd name="T37" fmla="*/ 273 h 288"/>
                <a:gd name="T38" fmla="*/ 54 w 783"/>
                <a:gd name="T39" fmla="*/ 256 h 288"/>
                <a:gd name="T40" fmla="*/ 31 w 783"/>
                <a:gd name="T41" fmla="*/ 234 h 288"/>
                <a:gd name="T42" fmla="*/ 15 w 783"/>
                <a:gd name="T43" fmla="*/ 207 h 288"/>
                <a:gd name="T44" fmla="*/ 4 w 783"/>
                <a:gd name="T45" fmla="*/ 176 h 288"/>
                <a:gd name="T46" fmla="*/ 0 w 783"/>
                <a:gd name="T47" fmla="*/ 144 h 288"/>
                <a:gd name="T48" fmla="*/ 4 w 783"/>
                <a:gd name="T49" fmla="*/ 110 h 288"/>
                <a:gd name="T50" fmla="*/ 15 w 783"/>
                <a:gd name="T51" fmla="*/ 81 h 288"/>
                <a:gd name="T52" fmla="*/ 31 w 783"/>
                <a:gd name="T53" fmla="*/ 54 h 288"/>
                <a:gd name="T54" fmla="*/ 54 w 783"/>
                <a:gd name="T55" fmla="*/ 31 h 288"/>
                <a:gd name="T56" fmla="*/ 81 w 783"/>
                <a:gd name="T57" fmla="*/ 15 h 288"/>
                <a:gd name="T58" fmla="*/ 110 w 783"/>
                <a:gd name="T59" fmla="*/ 4 h 288"/>
                <a:gd name="T60" fmla="*/ 144 w 783"/>
                <a:gd name="T61" fmla="*/ 0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3" h="288">
                  <a:moveTo>
                    <a:pt x="144" y="0"/>
                  </a:moveTo>
                  <a:lnTo>
                    <a:pt x="639" y="0"/>
                  </a:lnTo>
                  <a:lnTo>
                    <a:pt x="673" y="4"/>
                  </a:lnTo>
                  <a:lnTo>
                    <a:pt x="703" y="15"/>
                  </a:lnTo>
                  <a:lnTo>
                    <a:pt x="730" y="31"/>
                  </a:lnTo>
                  <a:lnTo>
                    <a:pt x="752" y="54"/>
                  </a:lnTo>
                  <a:lnTo>
                    <a:pt x="768" y="81"/>
                  </a:lnTo>
                  <a:lnTo>
                    <a:pt x="779" y="110"/>
                  </a:lnTo>
                  <a:lnTo>
                    <a:pt x="783" y="144"/>
                  </a:lnTo>
                  <a:lnTo>
                    <a:pt x="779" y="176"/>
                  </a:lnTo>
                  <a:lnTo>
                    <a:pt x="768" y="207"/>
                  </a:lnTo>
                  <a:lnTo>
                    <a:pt x="752" y="234"/>
                  </a:lnTo>
                  <a:lnTo>
                    <a:pt x="730" y="256"/>
                  </a:lnTo>
                  <a:lnTo>
                    <a:pt x="703" y="273"/>
                  </a:lnTo>
                  <a:lnTo>
                    <a:pt x="673" y="284"/>
                  </a:lnTo>
                  <a:lnTo>
                    <a:pt x="639" y="288"/>
                  </a:lnTo>
                  <a:lnTo>
                    <a:pt x="144" y="288"/>
                  </a:lnTo>
                  <a:lnTo>
                    <a:pt x="110" y="284"/>
                  </a:lnTo>
                  <a:lnTo>
                    <a:pt x="81" y="273"/>
                  </a:lnTo>
                  <a:lnTo>
                    <a:pt x="54" y="256"/>
                  </a:lnTo>
                  <a:lnTo>
                    <a:pt x="31" y="234"/>
                  </a:lnTo>
                  <a:lnTo>
                    <a:pt x="15" y="207"/>
                  </a:lnTo>
                  <a:lnTo>
                    <a:pt x="4" y="176"/>
                  </a:lnTo>
                  <a:lnTo>
                    <a:pt x="0" y="144"/>
                  </a:lnTo>
                  <a:lnTo>
                    <a:pt x="4" y="110"/>
                  </a:lnTo>
                  <a:lnTo>
                    <a:pt x="15" y="81"/>
                  </a:lnTo>
                  <a:lnTo>
                    <a:pt x="31" y="54"/>
                  </a:lnTo>
                  <a:lnTo>
                    <a:pt x="54" y="31"/>
                  </a:lnTo>
                  <a:lnTo>
                    <a:pt x="81" y="15"/>
                  </a:lnTo>
                  <a:lnTo>
                    <a:pt x="110" y="4"/>
                  </a:lnTo>
                  <a:lnTo>
                    <a:pt x="1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7" name="Freeform 1313"/>
            <p:cNvSpPr>
              <a:spLocks/>
            </p:cNvSpPr>
            <p:nvPr/>
          </p:nvSpPr>
          <p:spPr bwMode="auto">
            <a:xfrm>
              <a:off x="-2328" y="3461"/>
              <a:ext cx="261" cy="96"/>
            </a:xfrm>
            <a:custGeom>
              <a:avLst/>
              <a:gdLst>
                <a:gd name="T0" fmla="*/ 143 w 784"/>
                <a:gd name="T1" fmla="*/ 0 h 288"/>
                <a:gd name="T2" fmla="*/ 641 w 784"/>
                <a:gd name="T3" fmla="*/ 0 h 288"/>
                <a:gd name="T4" fmla="*/ 673 w 784"/>
                <a:gd name="T5" fmla="*/ 4 h 288"/>
                <a:gd name="T6" fmla="*/ 704 w 784"/>
                <a:gd name="T7" fmla="*/ 15 h 288"/>
                <a:gd name="T8" fmla="*/ 731 w 784"/>
                <a:gd name="T9" fmla="*/ 31 h 288"/>
                <a:gd name="T10" fmla="*/ 752 w 784"/>
                <a:gd name="T11" fmla="*/ 54 h 288"/>
                <a:gd name="T12" fmla="*/ 770 w 784"/>
                <a:gd name="T13" fmla="*/ 81 h 288"/>
                <a:gd name="T14" fmla="*/ 780 w 784"/>
                <a:gd name="T15" fmla="*/ 110 h 288"/>
                <a:gd name="T16" fmla="*/ 784 w 784"/>
                <a:gd name="T17" fmla="*/ 144 h 288"/>
                <a:gd name="T18" fmla="*/ 780 w 784"/>
                <a:gd name="T19" fmla="*/ 176 h 288"/>
                <a:gd name="T20" fmla="*/ 770 w 784"/>
                <a:gd name="T21" fmla="*/ 207 h 288"/>
                <a:gd name="T22" fmla="*/ 752 w 784"/>
                <a:gd name="T23" fmla="*/ 234 h 288"/>
                <a:gd name="T24" fmla="*/ 731 w 784"/>
                <a:gd name="T25" fmla="*/ 256 h 288"/>
                <a:gd name="T26" fmla="*/ 704 w 784"/>
                <a:gd name="T27" fmla="*/ 273 h 288"/>
                <a:gd name="T28" fmla="*/ 673 w 784"/>
                <a:gd name="T29" fmla="*/ 284 h 288"/>
                <a:gd name="T30" fmla="*/ 641 w 784"/>
                <a:gd name="T31" fmla="*/ 288 h 288"/>
                <a:gd name="T32" fmla="*/ 143 w 784"/>
                <a:gd name="T33" fmla="*/ 288 h 288"/>
                <a:gd name="T34" fmla="*/ 111 w 784"/>
                <a:gd name="T35" fmla="*/ 284 h 288"/>
                <a:gd name="T36" fmla="*/ 80 w 784"/>
                <a:gd name="T37" fmla="*/ 273 h 288"/>
                <a:gd name="T38" fmla="*/ 55 w 784"/>
                <a:gd name="T39" fmla="*/ 256 h 288"/>
                <a:gd name="T40" fmla="*/ 32 w 784"/>
                <a:gd name="T41" fmla="*/ 234 h 288"/>
                <a:gd name="T42" fmla="*/ 14 w 784"/>
                <a:gd name="T43" fmla="*/ 207 h 288"/>
                <a:gd name="T44" fmla="*/ 4 w 784"/>
                <a:gd name="T45" fmla="*/ 176 h 288"/>
                <a:gd name="T46" fmla="*/ 0 w 784"/>
                <a:gd name="T47" fmla="*/ 144 h 288"/>
                <a:gd name="T48" fmla="*/ 4 w 784"/>
                <a:gd name="T49" fmla="*/ 110 h 288"/>
                <a:gd name="T50" fmla="*/ 14 w 784"/>
                <a:gd name="T51" fmla="*/ 81 h 288"/>
                <a:gd name="T52" fmla="*/ 32 w 784"/>
                <a:gd name="T53" fmla="*/ 54 h 288"/>
                <a:gd name="T54" fmla="*/ 55 w 784"/>
                <a:gd name="T55" fmla="*/ 31 h 288"/>
                <a:gd name="T56" fmla="*/ 80 w 784"/>
                <a:gd name="T57" fmla="*/ 15 h 288"/>
                <a:gd name="T58" fmla="*/ 111 w 784"/>
                <a:gd name="T59" fmla="*/ 4 h 288"/>
                <a:gd name="T60" fmla="*/ 143 w 784"/>
                <a:gd name="T61" fmla="*/ 0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4" h="288">
                  <a:moveTo>
                    <a:pt x="143" y="0"/>
                  </a:moveTo>
                  <a:lnTo>
                    <a:pt x="641" y="0"/>
                  </a:lnTo>
                  <a:lnTo>
                    <a:pt x="673" y="4"/>
                  </a:lnTo>
                  <a:lnTo>
                    <a:pt x="704" y="15"/>
                  </a:lnTo>
                  <a:lnTo>
                    <a:pt x="731" y="31"/>
                  </a:lnTo>
                  <a:lnTo>
                    <a:pt x="752" y="54"/>
                  </a:lnTo>
                  <a:lnTo>
                    <a:pt x="770" y="81"/>
                  </a:lnTo>
                  <a:lnTo>
                    <a:pt x="780" y="110"/>
                  </a:lnTo>
                  <a:lnTo>
                    <a:pt x="784" y="144"/>
                  </a:lnTo>
                  <a:lnTo>
                    <a:pt x="780" y="176"/>
                  </a:lnTo>
                  <a:lnTo>
                    <a:pt x="770" y="207"/>
                  </a:lnTo>
                  <a:lnTo>
                    <a:pt x="752" y="234"/>
                  </a:lnTo>
                  <a:lnTo>
                    <a:pt x="731" y="256"/>
                  </a:lnTo>
                  <a:lnTo>
                    <a:pt x="704" y="273"/>
                  </a:lnTo>
                  <a:lnTo>
                    <a:pt x="673" y="284"/>
                  </a:lnTo>
                  <a:lnTo>
                    <a:pt x="641" y="288"/>
                  </a:lnTo>
                  <a:lnTo>
                    <a:pt x="143" y="288"/>
                  </a:lnTo>
                  <a:lnTo>
                    <a:pt x="111" y="284"/>
                  </a:lnTo>
                  <a:lnTo>
                    <a:pt x="80" y="273"/>
                  </a:lnTo>
                  <a:lnTo>
                    <a:pt x="55" y="256"/>
                  </a:lnTo>
                  <a:lnTo>
                    <a:pt x="32" y="234"/>
                  </a:lnTo>
                  <a:lnTo>
                    <a:pt x="14" y="207"/>
                  </a:lnTo>
                  <a:lnTo>
                    <a:pt x="4" y="176"/>
                  </a:lnTo>
                  <a:lnTo>
                    <a:pt x="0" y="144"/>
                  </a:lnTo>
                  <a:lnTo>
                    <a:pt x="4" y="110"/>
                  </a:lnTo>
                  <a:lnTo>
                    <a:pt x="14" y="81"/>
                  </a:lnTo>
                  <a:lnTo>
                    <a:pt x="32" y="54"/>
                  </a:lnTo>
                  <a:lnTo>
                    <a:pt x="55" y="31"/>
                  </a:lnTo>
                  <a:lnTo>
                    <a:pt x="80" y="15"/>
                  </a:lnTo>
                  <a:lnTo>
                    <a:pt x="111" y="4"/>
                  </a:lnTo>
                  <a:lnTo>
                    <a:pt x="1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8" name="Freeform 1314"/>
            <p:cNvSpPr>
              <a:spLocks/>
            </p:cNvSpPr>
            <p:nvPr/>
          </p:nvSpPr>
          <p:spPr bwMode="auto">
            <a:xfrm>
              <a:off x="-1667" y="2797"/>
              <a:ext cx="96" cy="262"/>
            </a:xfrm>
            <a:custGeom>
              <a:avLst/>
              <a:gdLst>
                <a:gd name="T0" fmla="*/ 144 w 288"/>
                <a:gd name="T1" fmla="*/ 0 h 785"/>
                <a:gd name="T2" fmla="*/ 144 w 288"/>
                <a:gd name="T3" fmla="*/ 0 h 785"/>
                <a:gd name="T4" fmla="*/ 178 w 288"/>
                <a:gd name="T5" fmla="*/ 4 h 785"/>
                <a:gd name="T6" fmla="*/ 207 w 288"/>
                <a:gd name="T7" fmla="*/ 15 h 785"/>
                <a:gd name="T8" fmla="*/ 234 w 288"/>
                <a:gd name="T9" fmla="*/ 32 h 785"/>
                <a:gd name="T10" fmla="*/ 257 w 288"/>
                <a:gd name="T11" fmla="*/ 54 h 785"/>
                <a:gd name="T12" fmla="*/ 273 w 288"/>
                <a:gd name="T13" fmla="*/ 81 h 785"/>
                <a:gd name="T14" fmla="*/ 285 w 288"/>
                <a:gd name="T15" fmla="*/ 112 h 785"/>
                <a:gd name="T16" fmla="*/ 288 w 288"/>
                <a:gd name="T17" fmla="*/ 144 h 785"/>
                <a:gd name="T18" fmla="*/ 288 w 288"/>
                <a:gd name="T19" fmla="*/ 641 h 785"/>
                <a:gd name="T20" fmla="*/ 285 w 288"/>
                <a:gd name="T21" fmla="*/ 675 h 785"/>
                <a:gd name="T22" fmla="*/ 273 w 288"/>
                <a:gd name="T23" fmla="*/ 704 h 785"/>
                <a:gd name="T24" fmla="*/ 257 w 288"/>
                <a:gd name="T25" fmla="*/ 731 h 785"/>
                <a:gd name="T26" fmla="*/ 234 w 288"/>
                <a:gd name="T27" fmla="*/ 754 h 785"/>
                <a:gd name="T28" fmla="*/ 207 w 288"/>
                <a:gd name="T29" fmla="*/ 772 h 785"/>
                <a:gd name="T30" fmla="*/ 178 w 288"/>
                <a:gd name="T31" fmla="*/ 783 h 785"/>
                <a:gd name="T32" fmla="*/ 144 w 288"/>
                <a:gd name="T33" fmla="*/ 785 h 785"/>
                <a:gd name="T34" fmla="*/ 112 w 288"/>
                <a:gd name="T35" fmla="*/ 783 h 785"/>
                <a:gd name="T36" fmla="*/ 81 w 288"/>
                <a:gd name="T37" fmla="*/ 772 h 785"/>
                <a:gd name="T38" fmla="*/ 54 w 288"/>
                <a:gd name="T39" fmla="*/ 754 h 785"/>
                <a:gd name="T40" fmla="*/ 32 w 288"/>
                <a:gd name="T41" fmla="*/ 731 h 785"/>
                <a:gd name="T42" fmla="*/ 15 w 288"/>
                <a:gd name="T43" fmla="*/ 704 h 785"/>
                <a:gd name="T44" fmla="*/ 4 w 288"/>
                <a:gd name="T45" fmla="*/ 675 h 785"/>
                <a:gd name="T46" fmla="*/ 0 w 288"/>
                <a:gd name="T47" fmla="*/ 641 h 785"/>
                <a:gd name="T48" fmla="*/ 0 w 288"/>
                <a:gd name="T49" fmla="*/ 144 h 785"/>
                <a:gd name="T50" fmla="*/ 4 w 288"/>
                <a:gd name="T51" fmla="*/ 112 h 785"/>
                <a:gd name="T52" fmla="*/ 15 w 288"/>
                <a:gd name="T53" fmla="*/ 81 h 785"/>
                <a:gd name="T54" fmla="*/ 32 w 288"/>
                <a:gd name="T55" fmla="*/ 54 h 785"/>
                <a:gd name="T56" fmla="*/ 54 w 288"/>
                <a:gd name="T57" fmla="*/ 32 h 785"/>
                <a:gd name="T58" fmla="*/ 81 w 288"/>
                <a:gd name="T59" fmla="*/ 15 h 785"/>
                <a:gd name="T60" fmla="*/ 112 w 288"/>
                <a:gd name="T61" fmla="*/ 4 h 785"/>
                <a:gd name="T62" fmla="*/ 144 w 288"/>
                <a:gd name="T63" fmla="*/ 0 h 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8" h="785">
                  <a:moveTo>
                    <a:pt x="144" y="0"/>
                  </a:moveTo>
                  <a:lnTo>
                    <a:pt x="144" y="0"/>
                  </a:lnTo>
                  <a:lnTo>
                    <a:pt x="178" y="4"/>
                  </a:lnTo>
                  <a:lnTo>
                    <a:pt x="207" y="15"/>
                  </a:lnTo>
                  <a:lnTo>
                    <a:pt x="234" y="32"/>
                  </a:lnTo>
                  <a:lnTo>
                    <a:pt x="257" y="54"/>
                  </a:lnTo>
                  <a:lnTo>
                    <a:pt x="273" y="81"/>
                  </a:lnTo>
                  <a:lnTo>
                    <a:pt x="285" y="112"/>
                  </a:lnTo>
                  <a:lnTo>
                    <a:pt x="288" y="144"/>
                  </a:lnTo>
                  <a:lnTo>
                    <a:pt x="288" y="641"/>
                  </a:lnTo>
                  <a:lnTo>
                    <a:pt x="285" y="675"/>
                  </a:lnTo>
                  <a:lnTo>
                    <a:pt x="273" y="704"/>
                  </a:lnTo>
                  <a:lnTo>
                    <a:pt x="257" y="731"/>
                  </a:lnTo>
                  <a:lnTo>
                    <a:pt x="234" y="754"/>
                  </a:lnTo>
                  <a:lnTo>
                    <a:pt x="207" y="772"/>
                  </a:lnTo>
                  <a:lnTo>
                    <a:pt x="178" y="783"/>
                  </a:lnTo>
                  <a:lnTo>
                    <a:pt x="144" y="785"/>
                  </a:lnTo>
                  <a:lnTo>
                    <a:pt x="112" y="783"/>
                  </a:lnTo>
                  <a:lnTo>
                    <a:pt x="81" y="772"/>
                  </a:lnTo>
                  <a:lnTo>
                    <a:pt x="54" y="754"/>
                  </a:lnTo>
                  <a:lnTo>
                    <a:pt x="32" y="731"/>
                  </a:lnTo>
                  <a:lnTo>
                    <a:pt x="15" y="704"/>
                  </a:lnTo>
                  <a:lnTo>
                    <a:pt x="4" y="675"/>
                  </a:lnTo>
                  <a:lnTo>
                    <a:pt x="0" y="641"/>
                  </a:lnTo>
                  <a:lnTo>
                    <a:pt x="0" y="144"/>
                  </a:lnTo>
                  <a:lnTo>
                    <a:pt x="4" y="112"/>
                  </a:lnTo>
                  <a:lnTo>
                    <a:pt x="15" y="81"/>
                  </a:lnTo>
                  <a:lnTo>
                    <a:pt x="32" y="54"/>
                  </a:lnTo>
                  <a:lnTo>
                    <a:pt x="54" y="32"/>
                  </a:lnTo>
                  <a:lnTo>
                    <a:pt x="81" y="15"/>
                  </a:lnTo>
                  <a:lnTo>
                    <a:pt x="112" y="4"/>
                  </a:lnTo>
                  <a:lnTo>
                    <a:pt x="1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9" name="Freeform 1315"/>
            <p:cNvSpPr>
              <a:spLocks/>
            </p:cNvSpPr>
            <p:nvPr/>
          </p:nvSpPr>
          <p:spPr bwMode="auto">
            <a:xfrm>
              <a:off x="-1316" y="3812"/>
              <a:ext cx="213" cy="214"/>
            </a:xfrm>
            <a:custGeom>
              <a:avLst/>
              <a:gdLst>
                <a:gd name="T0" fmla="*/ 144 w 640"/>
                <a:gd name="T1" fmla="*/ 0 h 640"/>
                <a:gd name="T2" fmla="*/ 172 w 640"/>
                <a:gd name="T3" fmla="*/ 2 h 640"/>
                <a:gd name="T4" fmla="*/ 199 w 640"/>
                <a:gd name="T5" fmla="*/ 10 h 640"/>
                <a:gd name="T6" fmla="*/ 223 w 640"/>
                <a:gd name="T7" fmla="*/ 24 h 640"/>
                <a:gd name="T8" fmla="*/ 246 w 640"/>
                <a:gd name="T9" fmla="*/ 41 h 640"/>
                <a:gd name="T10" fmla="*/ 597 w 640"/>
                <a:gd name="T11" fmla="*/ 394 h 640"/>
                <a:gd name="T12" fmla="*/ 616 w 640"/>
                <a:gd name="T13" fmla="*/ 416 h 640"/>
                <a:gd name="T14" fmla="*/ 629 w 640"/>
                <a:gd name="T15" fmla="*/ 442 h 640"/>
                <a:gd name="T16" fmla="*/ 637 w 640"/>
                <a:gd name="T17" fmla="*/ 469 h 640"/>
                <a:gd name="T18" fmla="*/ 640 w 640"/>
                <a:gd name="T19" fmla="*/ 495 h 640"/>
                <a:gd name="T20" fmla="*/ 637 w 640"/>
                <a:gd name="T21" fmla="*/ 524 h 640"/>
                <a:gd name="T22" fmla="*/ 629 w 640"/>
                <a:gd name="T23" fmla="*/ 551 h 640"/>
                <a:gd name="T24" fmla="*/ 616 w 640"/>
                <a:gd name="T25" fmla="*/ 575 h 640"/>
                <a:gd name="T26" fmla="*/ 597 w 640"/>
                <a:gd name="T27" fmla="*/ 598 h 640"/>
                <a:gd name="T28" fmla="*/ 574 w 640"/>
                <a:gd name="T29" fmla="*/ 617 h 640"/>
                <a:gd name="T30" fmla="*/ 550 w 640"/>
                <a:gd name="T31" fmla="*/ 629 h 640"/>
                <a:gd name="T32" fmla="*/ 523 w 640"/>
                <a:gd name="T33" fmla="*/ 637 h 640"/>
                <a:gd name="T34" fmla="*/ 496 w 640"/>
                <a:gd name="T35" fmla="*/ 640 h 640"/>
                <a:gd name="T36" fmla="*/ 468 w 640"/>
                <a:gd name="T37" fmla="*/ 637 h 640"/>
                <a:gd name="T38" fmla="*/ 441 w 640"/>
                <a:gd name="T39" fmla="*/ 629 h 640"/>
                <a:gd name="T40" fmla="*/ 417 w 640"/>
                <a:gd name="T41" fmla="*/ 617 h 640"/>
                <a:gd name="T42" fmla="*/ 394 w 640"/>
                <a:gd name="T43" fmla="*/ 598 h 640"/>
                <a:gd name="T44" fmla="*/ 43 w 640"/>
                <a:gd name="T45" fmla="*/ 246 h 640"/>
                <a:gd name="T46" fmla="*/ 24 w 640"/>
                <a:gd name="T47" fmla="*/ 223 h 640"/>
                <a:gd name="T48" fmla="*/ 11 w 640"/>
                <a:gd name="T49" fmla="*/ 198 h 640"/>
                <a:gd name="T50" fmla="*/ 3 w 640"/>
                <a:gd name="T51" fmla="*/ 171 h 640"/>
                <a:gd name="T52" fmla="*/ 0 w 640"/>
                <a:gd name="T53" fmla="*/ 144 h 640"/>
                <a:gd name="T54" fmla="*/ 3 w 640"/>
                <a:gd name="T55" fmla="*/ 117 h 640"/>
                <a:gd name="T56" fmla="*/ 11 w 640"/>
                <a:gd name="T57" fmla="*/ 90 h 640"/>
                <a:gd name="T58" fmla="*/ 24 w 640"/>
                <a:gd name="T59" fmla="*/ 64 h 640"/>
                <a:gd name="T60" fmla="*/ 43 w 640"/>
                <a:gd name="T61" fmla="*/ 41 h 640"/>
                <a:gd name="T62" fmla="*/ 66 w 640"/>
                <a:gd name="T63" fmla="*/ 24 h 640"/>
                <a:gd name="T64" fmla="*/ 90 w 640"/>
                <a:gd name="T65" fmla="*/ 10 h 640"/>
                <a:gd name="T66" fmla="*/ 117 w 640"/>
                <a:gd name="T67" fmla="*/ 2 h 640"/>
                <a:gd name="T68" fmla="*/ 144 w 640"/>
                <a:gd name="T69" fmla="*/ 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0" h="640">
                  <a:moveTo>
                    <a:pt x="144" y="0"/>
                  </a:moveTo>
                  <a:lnTo>
                    <a:pt x="172" y="2"/>
                  </a:lnTo>
                  <a:lnTo>
                    <a:pt x="199" y="10"/>
                  </a:lnTo>
                  <a:lnTo>
                    <a:pt x="223" y="24"/>
                  </a:lnTo>
                  <a:lnTo>
                    <a:pt x="246" y="41"/>
                  </a:lnTo>
                  <a:lnTo>
                    <a:pt x="597" y="394"/>
                  </a:lnTo>
                  <a:lnTo>
                    <a:pt x="616" y="416"/>
                  </a:lnTo>
                  <a:lnTo>
                    <a:pt x="629" y="442"/>
                  </a:lnTo>
                  <a:lnTo>
                    <a:pt x="637" y="469"/>
                  </a:lnTo>
                  <a:lnTo>
                    <a:pt x="640" y="495"/>
                  </a:lnTo>
                  <a:lnTo>
                    <a:pt x="637" y="524"/>
                  </a:lnTo>
                  <a:lnTo>
                    <a:pt x="629" y="551"/>
                  </a:lnTo>
                  <a:lnTo>
                    <a:pt x="616" y="575"/>
                  </a:lnTo>
                  <a:lnTo>
                    <a:pt x="597" y="598"/>
                  </a:lnTo>
                  <a:lnTo>
                    <a:pt x="574" y="617"/>
                  </a:lnTo>
                  <a:lnTo>
                    <a:pt x="550" y="629"/>
                  </a:lnTo>
                  <a:lnTo>
                    <a:pt x="523" y="637"/>
                  </a:lnTo>
                  <a:lnTo>
                    <a:pt x="496" y="640"/>
                  </a:lnTo>
                  <a:lnTo>
                    <a:pt x="468" y="637"/>
                  </a:lnTo>
                  <a:lnTo>
                    <a:pt x="441" y="629"/>
                  </a:lnTo>
                  <a:lnTo>
                    <a:pt x="417" y="617"/>
                  </a:lnTo>
                  <a:lnTo>
                    <a:pt x="394" y="598"/>
                  </a:lnTo>
                  <a:lnTo>
                    <a:pt x="43" y="246"/>
                  </a:lnTo>
                  <a:lnTo>
                    <a:pt x="24" y="223"/>
                  </a:lnTo>
                  <a:lnTo>
                    <a:pt x="11" y="198"/>
                  </a:lnTo>
                  <a:lnTo>
                    <a:pt x="3" y="171"/>
                  </a:lnTo>
                  <a:lnTo>
                    <a:pt x="0" y="144"/>
                  </a:lnTo>
                  <a:lnTo>
                    <a:pt x="3" y="117"/>
                  </a:lnTo>
                  <a:lnTo>
                    <a:pt x="11" y="90"/>
                  </a:lnTo>
                  <a:lnTo>
                    <a:pt x="24" y="64"/>
                  </a:lnTo>
                  <a:lnTo>
                    <a:pt x="43" y="41"/>
                  </a:lnTo>
                  <a:lnTo>
                    <a:pt x="66" y="24"/>
                  </a:lnTo>
                  <a:lnTo>
                    <a:pt x="90" y="10"/>
                  </a:lnTo>
                  <a:lnTo>
                    <a:pt x="117" y="2"/>
                  </a:lnTo>
                  <a:lnTo>
                    <a:pt x="1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0" name="Freeform 1316"/>
            <p:cNvSpPr>
              <a:spLocks/>
            </p:cNvSpPr>
            <p:nvPr/>
          </p:nvSpPr>
          <p:spPr bwMode="auto">
            <a:xfrm>
              <a:off x="-2135" y="2992"/>
              <a:ext cx="213" cy="213"/>
            </a:xfrm>
            <a:custGeom>
              <a:avLst/>
              <a:gdLst>
                <a:gd name="T0" fmla="*/ 144 w 639"/>
                <a:gd name="T1" fmla="*/ 0 h 640"/>
                <a:gd name="T2" fmla="*/ 172 w 639"/>
                <a:gd name="T3" fmla="*/ 3 h 640"/>
                <a:gd name="T4" fmla="*/ 198 w 639"/>
                <a:gd name="T5" fmla="*/ 10 h 640"/>
                <a:gd name="T6" fmla="*/ 223 w 639"/>
                <a:gd name="T7" fmla="*/ 23 h 640"/>
                <a:gd name="T8" fmla="*/ 246 w 639"/>
                <a:gd name="T9" fmla="*/ 42 h 640"/>
                <a:gd name="T10" fmla="*/ 597 w 639"/>
                <a:gd name="T11" fmla="*/ 394 h 640"/>
                <a:gd name="T12" fmla="*/ 614 w 639"/>
                <a:gd name="T13" fmla="*/ 417 h 640"/>
                <a:gd name="T14" fmla="*/ 628 w 639"/>
                <a:gd name="T15" fmla="*/ 441 h 640"/>
                <a:gd name="T16" fmla="*/ 636 w 639"/>
                <a:gd name="T17" fmla="*/ 468 h 640"/>
                <a:gd name="T18" fmla="*/ 639 w 639"/>
                <a:gd name="T19" fmla="*/ 496 h 640"/>
                <a:gd name="T20" fmla="*/ 636 w 639"/>
                <a:gd name="T21" fmla="*/ 523 h 640"/>
                <a:gd name="T22" fmla="*/ 628 w 639"/>
                <a:gd name="T23" fmla="*/ 550 h 640"/>
                <a:gd name="T24" fmla="*/ 614 w 639"/>
                <a:gd name="T25" fmla="*/ 576 h 640"/>
                <a:gd name="T26" fmla="*/ 597 w 639"/>
                <a:gd name="T27" fmla="*/ 597 h 640"/>
                <a:gd name="T28" fmla="*/ 574 w 639"/>
                <a:gd name="T29" fmla="*/ 616 h 640"/>
                <a:gd name="T30" fmla="*/ 549 w 639"/>
                <a:gd name="T31" fmla="*/ 629 h 640"/>
                <a:gd name="T32" fmla="*/ 522 w 639"/>
                <a:gd name="T33" fmla="*/ 637 h 640"/>
                <a:gd name="T34" fmla="*/ 495 w 639"/>
                <a:gd name="T35" fmla="*/ 640 h 640"/>
                <a:gd name="T36" fmla="*/ 468 w 639"/>
                <a:gd name="T37" fmla="*/ 637 h 640"/>
                <a:gd name="T38" fmla="*/ 441 w 639"/>
                <a:gd name="T39" fmla="*/ 629 h 640"/>
                <a:gd name="T40" fmla="*/ 416 w 639"/>
                <a:gd name="T41" fmla="*/ 616 h 640"/>
                <a:gd name="T42" fmla="*/ 393 w 639"/>
                <a:gd name="T43" fmla="*/ 597 h 640"/>
                <a:gd name="T44" fmla="*/ 42 w 639"/>
                <a:gd name="T45" fmla="*/ 245 h 640"/>
                <a:gd name="T46" fmla="*/ 25 w 639"/>
                <a:gd name="T47" fmla="*/ 223 h 640"/>
                <a:gd name="T48" fmla="*/ 11 w 639"/>
                <a:gd name="T49" fmla="*/ 198 h 640"/>
                <a:gd name="T50" fmla="*/ 3 w 639"/>
                <a:gd name="T51" fmla="*/ 171 h 640"/>
                <a:gd name="T52" fmla="*/ 0 w 639"/>
                <a:gd name="T53" fmla="*/ 144 h 640"/>
                <a:gd name="T54" fmla="*/ 3 w 639"/>
                <a:gd name="T55" fmla="*/ 116 h 640"/>
                <a:gd name="T56" fmla="*/ 11 w 639"/>
                <a:gd name="T57" fmla="*/ 89 h 640"/>
                <a:gd name="T58" fmla="*/ 25 w 639"/>
                <a:gd name="T59" fmla="*/ 65 h 640"/>
                <a:gd name="T60" fmla="*/ 42 w 639"/>
                <a:gd name="T61" fmla="*/ 42 h 640"/>
                <a:gd name="T62" fmla="*/ 65 w 639"/>
                <a:gd name="T63" fmla="*/ 23 h 640"/>
                <a:gd name="T64" fmla="*/ 90 w 639"/>
                <a:gd name="T65" fmla="*/ 10 h 640"/>
                <a:gd name="T66" fmla="*/ 117 w 639"/>
                <a:gd name="T67" fmla="*/ 3 h 640"/>
                <a:gd name="T68" fmla="*/ 144 w 639"/>
                <a:gd name="T69" fmla="*/ 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39" h="640">
                  <a:moveTo>
                    <a:pt x="144" y="0"/>
                  </a:moveTo>
                  <a:lnTo>
                    <a:pt x="172" y="3"/>
                  </a:lnTo>
                  <a:lnTo>
                    <a:pt x="198" y="10"/>
                  </a:lnTo>
                  <a:lnTo>
                    <a:pt x="223" y="23"/>
                  </a:lnTo>
                  <a:lnTo>
                    <a:pt x="246" y="42"/>
                  </a:lnTo>
                  <a:lnTo>
                    <a:pt x="597" y="394"/>
                  </a:lnTo>
                  <a:lnTo>
                    <a:pt x="614" y="417"/>
                  </a:lnTo>
                  <a:lnTo>
                    <a:pt x="628" y="441"/>
                  </a:lnTo>
                  <a:lnTo>
                    <a:pt x="636" y="468"/>
                  </a:lnTo>
                  <a:lnTo>
                    <a:pt x="639" y="496"/>
                  </a:lnTo>
                  <a:lnTo>
                    <a:pt x="636" y="523"/>
                  </a:lnTo>
                  <a:lnTo>
                    <a:pt x="628" y="550"/>
                  </a:lnTo>
                  <a:lnTo>
                    <a:pt x="614" y="576"/>
                  </a:lnTo>
                  <a:lnTo>
                    <a:pt x="597" y="597"/>
                  </a:lnTo>
                  <a:lnTo>
                    <a:pt x="574" y="616"/>
                  </a:lnTo>
                  <a:lnTo>
                    <a:pt x="549" y="629"/>
                  </a:lnTo>
                  <a:lnTo>
                    <a:pt x="522" y="637"/>
                  </a:lnTo>
                  <a:lnTo>
                    <a:pt x="495" y="640"/>
                  </a:lnTo>
                  <a:lnTo>
                    <a:pt x="468" y="637"/>
                  </a:lnTo>
                  <a:lnTo>
                    <a:pt x="441" y="629"/>
                  </a:lnTo>
                  <a:lnTo>
                    <a:pt x="416" y="616"/>
                  </a:lnTo>
                  <a:lnTo>
                    <a:pt x="393" y="597"/>
                  </a:lnTo>
                  <a:lnTo>
                    <a:pt x="42" y="245"/>
                  </a:lnTo>
                  <a:lnTo>
                    <a:pt x="25" y="223"/>
                  </a:lnTo>
                  <a:lnTo>
                    <a:pt x="11" y="198"/>
                  </a:lnTo>
                  <a:lnTo>
                    <a:pt x="3" y="171"/>
                  </a:lnTo>
                  <a:lnTo>
                    <a:pt x="0" y="144"/>
                  </a:lnTo>
                  <a:lnTo>
                    <a:pt x="3" y="116"/>
                  </a:lnTo>
                  <a:lnTo>
                    <a:pt x="11" y="89"/>
                  </a:lnTo>
                  <a:lnTo>
                    <a:pt x="25" y="65"/>
                  </a:lnTo>
                  <a:lnTo>
                    <a:pt x="42" y="42"/>
                  </a:lnTo>
                  <a:lnTo>
                    <a:pt x="65" y="23"/>
                  </a:lnTo>
                  <a:lnTo>
                    <a:pt x="90" y="10"/>
                  </a:lnTo>
                  <a:lnTo>
                    <a:pt x="117" y="3"/>
                  </a:lnTo>
                  <a:lnTo>
                    <a:pt x="1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1" name="Freeform 1317"/>
            <p:cNvSpPr>
              <a:spLocks/>
            </p:cNvSpPr>
            <p:nvPr/>
          </p:nvSpPr>
          <p:spPr bwMode="auto">
            <a:xfrm>
              <a:off x="-2135" y="3812"/>
              <a:ext cx="213" cy="214"/>
            </a:xfrm>
            <a:custGeom>
              <a:avLst/>
              <a:gdLst>
                <a:gd name="T0" fmla="*/ 495 w 639"/>
                <a:gd name="T1" fmla="*/ 0 h 640"/>
                <a:gd name="T2" fmla="*/ 523 w 639"/>
                <a:gd name="T3" fmla="*/ 2 h 640"/>
                <a:gd name="T4" fmla="*/ 549 w 639"/>
                <a:gd name="T5" fmla="*/ 10 h 640"/>
                <a:gd name="T6" fmla="*/ 574 w 639"/>
                <a:gd name="T7" fmla="*/ 24 h 640"/>
                <a:gd name="T8" fmla="*/ 597 w 639"/>
                <a:gd name="T9" fmla="*/ 41 h 640"/>
                <a:gd name="T10" fmla="*/ 616 w 639"/>
                <a:gd name="T11" fmla="*/ 64 h 640"/>
                <a:gd name="T12" fmla="*/ 628 w 639"/>
                <a:gd name="T13" fmla="*/ 90 h 640"/>
                <a:gd name="T14" fmla="*/ 636 w 639"/>
                <a:gd name="T15" fmla="*/ 117 h 640"/>
                <a:gd name="T16" fmla="*/ 639 w 639"/>
                <a:gd name="T17" fmla="*/ 144 h 640"/>
                <a:gd name="T18" fmla="*/ 636 w 639"/>
                <a:gd name="T19" fmla="*/ 171 h 640"/>
                <a:gd name="T20" fmla="*/ 628 w 639"/>
                <a:gd name="T21" fmla="*/ 198 h 640"/>
                <a:gd name="T22" fmla="*/ 616 w 639"/>
                <a:gd name="T23" fmla="*/ 223 h 640"/>
                <a:gd name="T24" fmla="*/ 597 w 639"/>
                <a:gd name="T25" fmla="*/ 246 h 640"/>
                <a:gd name="T26" fmla="*/ 246 w 639"/>
                <a:gd name="T27" fmla="*/ 598 h 640"/>
                <a:gd name="T28" fmla="*/ 223 w 639"/>
                <a:gd name="T29" fmla="*/ 617 h 640"/>
                <a:gd name="T30" fmla="*/ 198 w 639"/>
                <a:gd name="T31" fmla="*/ 629 h 640"/>
                <a:gd name="T32" fmla="*/ 171 w 639"/>
                <a:gd name="T33" fmla="*/ 637 h 640"/>
                <a:gd name="T34" fmla="*/ 144 w 639"/>
                <a:gd name="T35" fmla="*/ 640 h 640"/>
                <a:gd name="T36" fmla="*/ 117 w 639"/>
                <a:gd name="T37" fmla="*/ 637 h 640"/>
                <a:gd name="T38" fmla="*/ 90 w 639"/>
                <a:gd name="T39" fmla="*/ 629 h 640"/>
                <a:gd name="T40" fmla="*/ 65 w 639"/>
                <a:gd name="T41" fmla="*/ 617 h 640"/>
                <a:gd name="T42" fmla="*/ 42 w 639"/>
                <a:gd name="T43" fmla="*/ 598 h 640"/>
                <a:gd name="T44" fmla="*/ 25 w 639"/>
                <a:gd name="T45" fmla="*/ 575 h 640"/>
                <a:gd name="T46" fmla="*/ 11 w 639"/>
                <a:gd name="T47" fmla="*/ 549 h 640"/>
                <a:gd name="T48" fmla="*/ 3 w 639"/>
                <a:gd name="T49" fmla="*/ 524 h 640"/>
                <a:gd name="T50" fmla="*/ 0 w 639"/>
                <a:gd name="T51" fmla="*/ 495 h 640"/>
                <a:gd name="T52" fmla="*/ 3 w 639"/>
                <a:gd name="T53" fmla="*/ 469 h 640"/>
                <a:gd name="T54" fmla="*/ 11 w 639"/>
                <a:gd name="T55" fmla="*/ 442 h 640"/>
                <a:gd name="T56" fmla="*/ 25 w 639"/>
                <a:gd name="T57" fmla="*/ 416 h 640"/>
                <a:gd name="T58" fmla="*/ 42 w 639"/>
                <a:gd name="T59" fmla="*/ 394 h 640"/>
                <a:gd name="T60" fmla="*/ 393 w 639"/>
                <a:gd name="T61" fmla="*/ 41 h 640"/>
                <a:gd name="T62" fmla="*/ 416 w 639"/>
                <a:gd name="T63" fmla="*/ 24 h 640"/>
                <a:gd name="T64" fmla="*/ 441 w 639"/>
                <a:gd name="T65" fmla="*/ 10 h 640"/>
                <a:gd name="T66" fmla="*/ 468 w 639"/>
                <a:gd name="T67" fmla="*/ 2 h 640"/>
                <a:gd name="T68" fmla="*/ 495 w 639"/>
                <a:gd name="T69" fmla="*/ 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39" h="640">
                  <a:moveTo>
                    <a:pt x="495" y="0"/>
                  </a:moveTo>
                  <a:lnTo>
                    <a:pt x="523" y="2"/>
                  </a:lnTo>
                  <a:lnTo>
                    <a:pt x="549" y="10"/>
                  </a:lnTo>
                  <a:lnTo>
                    <a:pt x="574" y="24"/>
                  </a:lnTo>
                  <a:lnTo>
                    <a:pt x="597" y="41"/>
                  </a:lnTo>
                  <a:lnTo>
                    <a:pt x="616" y="64"/>
                  </a:lnTo>
                  <a:lnTo>
                    <a:pt x="628" y="90"/>
                  </a:lnTo>
                  <a:lnTo>
                    <a:pt x="636" y="117"/>
                  </a:lnTo>
                  <a:lnTo>
                    <a:pt x="639" y="144"/>
                  </a:lnTo>
                  <a:lnTo>
                    <a:pt x="636" y="171"/>
                  </a:lnTo>
                  <a:lnTo>
                    <a:pt x="628" y="198"/>
                  </a:lnTo>
                  <a:lnTo>
                    <a:pt x="616" y="223"/>
                  </a:lnTo>
                  <a:lnTo>
                    <a:pt x="597" y="246"/>
                  </a:lnTo>
                  <a:lnTo>
                    <a:pt x="246" y="598"/>
                  </a:lnTo>
                  <a:lnTo>
                    <a:pt x="223" y="617"/>
                  </a:lnTo>
                  <a:lnTo>
                    <a:pt x="198" y="629"/>
                  </a:lnTo>
                  <a:lnTo>
                    <a:pt x="171" y="637"/>
                  </a:lnTo>
                  <a:lnTo>
                    <a:pt x="144" y="640"/>
                  </a:lnTo>
                  <a:lnTo>
                    <a:pt x="117" y="637"/>
                  </a:lnTo>
                  <a:lnTo>
                    <a:pt x="90" y="629"/>
                  </a:lnTo>
                  <a:lnTo>
                    <a:pt x="65" y="617"/>
                  </a:lnTo>
                  <a:lnTo>
                    <a:pt x="42" y="598"/>
                  </a:lnTo>
                  <a:lnTo>
                    <a:pt x="25" y="575"/>
                  </a:lnTo>
                  <a:lnTo>
                    <a:pt x="11" y="549"/>
                  </a:lnTo>
                  <a:lnTo>
                    <a:pt x="3" y="524"/>
                  </a:lnTo>
                  <a:lnTo>
                    <a:pt x="0" y="495"/>
                  </a:lnTo>
                  <a:lnTo>
                    <a:pt x="3" y="469"/>
                  </a:lnTo>
                  <a:lnTo>
                    <a:pt x="11" y="442"/>
                  </a:lnTo>
                  <a:lnTo>
                    <a:pt x="25" y="416"/>
                  </a:lnTo>
                  <a:lnTo>
                    <a:pt x="42" y="394"/>
                  </a:lnTo>
                  <a:lnTo>
                    <a:pt x="393" y="41"/>
                  </a:lnTo>
                  <a:lnTo>
                    <a:pt x="416" y="24"/>
                  </a:lnTo>
                  <a:lnTo>
                    <a:pt x="441" y="10"/>
                  </a:lnTo>
                  <a:lnTo>
                    <a:pt x="468" y="2"/>
                  </a:lnTo>
                  <a:lnTo>
                    <a:pt x="4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2" name="Freeform 1318"/>
            <p:cNvSpPr>
              <a:spLocks/>
            </p:cNvSpPr>
            <p:nvPr/>
          </p:nvSpPr>
          <p:spPr bwMode="auto">
            <a:xfrm>
              <a:off x="-1316" y="2992"/>
              <a:ext cx="213" cy="213"/>
            </a:xfrm>
            <a:custGeom>
              <a:avLst/>
              <a:gdLst>
                <a:gd name="T0" fmla="*/ 496 w 640"/>
                <a:gd name="T1" fmla="*/ 0 h 640"/>
                <a:gd name="T2" fmla="*/ 523 w 640"/>
                <a:gd name="T3" fmla="*/ 3 h 640"/>
                <a:gd name="T4" fmla="*/ 550 w 640"/>
                <a:gd name="T5" fmla="*/ 10 h 640"/>
                <a:gd name="T6" fmla="*/ 574 w 640"/>
                <a:gd name="T7" fmla="*/ 23 h 640"/>
                <a:gd name="T8" fmla="*/ 597 w 640"/>
                <a:gd name="T9" fmla="*/ 42 h 640"/>
                <a:gd name="T10" fmla="*/ 616 w 640"/>
                <a:gd name="T11" fmla="*/ 65 h 640"/>
                <a:gd name="T12" fmla="*/ 629 w 640"/>
                <a:gd name="T13" fmla="*/ 89 h 640"/>
                <a:gd name="T14" fmla="*/ 637 w 640"/>
                <a:gd name="T15" fmla="*/ 116 h 640"/>
                <a:gd name="T16" fmla="*/ 640 w 640"/>
                <a:gd name="T17" fmla="*/ 144 h 640"/>
                <a:gd name="T18" fmla="*/ 637 w 640"/>
                <a:gd name="T19" fmla="*/ 171 h 640"/>
                <a:gd name="T20" fmla="*/ 629 w 640"/>
                <a:gd name="T21" fmla="*/ 198 h 640"/>
                <a:gd name="T22" fmla="*/ 616 w 640"/>
                <a:gd name="T23" fmla="*/ 223 h 640"/>
                <a:gd name="T24" fmla="*/ 597 w 640"/>
                <a:gd name="T25" fmla="*/ 245 h 640"/>
                <a:gd name="T26" fmla="*/ 246 w 640"/>
                <a:gd name="T27" fmla="*/ 597 h 640"/>
                <a:gd name="T28" fmla="*/ 223 w 640"/>
                <a:gd name="T29" fmla="*/ 616 h 640"/>
                <a:gd name="T30" fmla="*/ 199 w 640"/>
                <a:gd name="T31" fmla="*/ 629 h 640"/>
                <a:gd name="T32" fmla="*/ 172 w 640"/>
                <a:gd name="T33" fmla="*/ 637 h 640"/>
                <a:gd name="T34" fmla="*/ 144 w 640"/>
                <a:gd name="T35" fmla="*/ 640 h 640"/>
                <a:gd name="T36" fmla="*/ 117 w 640"/>
                <a:gd name="T37" fmla="*/ 637 h 640"/>
                <a:gd name="T38" fmla="*/ 90 w 640"/>
                <a:gd name="T39" fmla="*/ 629 h 640"/>
                <a:gd name="T40" fmla="*/ 66 w 640"/>
                <a:gd name="T41" fmla="*/ 616 h 640"/>
                <a:gd name="T42" fmla="*/ 43 w 640"/>
                <a:gd name="T43" fmla="*/ 597 h 640"/>
                <a:gd name="T44" fmla="*/ 24 w 640"/>
                <a:gd name="T45" fmla="*/ 576 h 640"/>
                <a:gd name="T46" fmla="*/ 11 w 640"/>
                <a:gd name="T47" fmla="*/ 550 h 640"/>
                <a:gd name="T48" fmla="*/ 3 w 640"/>
                <a:gd name="T49" fmla="*/ 523 h 640"/>
                <a:gd name="T50" fmla="*/ 0 w 640"/>
                <a:gd name="T51" fmla="*/ 496 h 640"/>
                <a:gd name="T52" fmla="*/ 3 w 640"/>
                <a:gd name="T53" fmla="*/ 468 h 640"/>
                <a:gd name="T54" fmla="*/ 11 w 640"/>
                <a:gd name="T55" fmla="*/ 441 h 640"/>
                <a:gd name="T56" fmla="*/ 24 w 640"/>
                <a:gd name="T57" fmla="*/ 417 h 640"/>
                <a:gd name="T58" fmla="*/ 43 w 640"/>
                <a:gd name="T59" fmla="*/ 394 h 640"/>
                <a:gd name="T60" fmla="*/ 394 w 640"/>
                <a:gd name="T61" fmla="*/ 42 h 640"/>
                <a:gd name="T62" fmla="*/ 417 w 640"/>
                <a:gd name="T63" fmla="*/ 23 h 640"/>
                <a:gd name="T64" fmla="*/ 441 w 640"/>
                <a:gd name="T65" fmla="*/ 10 h 640"/>
                <a:gd name="T66" fmla="*/ 468 w 640"/>
                <a:gd name="T67" fmla="*/ 3 h 640"/>
                <a:gd name="T68" fmla="*/ 496 w 640"/>
                <a:gd name="T69" fmla="*/ 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0" h="640">
                  <a:moveTo>
                    <a:pt x="496" y="0"/>
                  </a:moveTo>
                  <a:lnTo>
                    <a:pt x="523" y="3"/>
                  </a:lnTo>
                  <a:lnTo>
                    <a:pt x="550" y="10"/>
                  </a:lnTo>
                  <a:lnTo>
                    <a:pt x="574" y="23"/>
                  </a:lnTo>
                  <a:lnTo>
                    <a:pt x="597" y="42"/>
                  </a:lnTo>
                  <a:lnTo>
                    <a:pt x="616" y="65"/>
                  </a:lnTo>
                  <a:lnTo>
                    <a:pt x="629" y="89"/>
                  </a:lnTo>
                  <a:lnTo>
                    <a:pt x="637" y="116"/>
                  </a:lnTo>
                  <a:lnTo>
                    <a:pt x="640" y="144"/>
                  </a:lnTo>
                  <a:lnTo>
                    <a:pt x="637" y="171"/>
                  </a:lnTo>
                  <a:lnTo>
                    <a:pt x="629" y="198"/>
                  </a:lnTo>
                  <a:lnTo>
                    <a:pt x="616" y="223"/>
                  </a:lnTo>
                  <a:lnTo>
                    <a:pt x="597" y="245"/>
                  </a:lnTo>
                  <a:lnTo>
                    <a:pt x="246" y="597"/>
                  </a:lnTo>
                  <a:lnTo>
                    <a:pt x="223" y="616"/>
                  </a:lnTo>
                  <a:lnTo>
                    <a:pt x="199" y="629"/>
                  </a:lnTo>
                  <a:lnTo>
                    <a:pt x="172" y="637"/>
                  </a:lnTo>
                  <a:lnTo>
                    <a:pt x="144" y="640"/>
                  </a:lnTo>
                  <a:lnTo>
                    <a:pt x="117" y="637"/>
                  </a:lnTo>
                  <a:lnTo>
                    <a:pt x="90" y="629"/>
                  </a:lnTo>
                  <a:lnTo>
                    <a:pt x="66" y="616"/>
                  </a:lnTo>
                  <a:lnTo>
                    <a:pt x="43" y="597"/>
                  </a:lnTo>
                  <a:lnTo>
                    <a:pt x="24" y="576"/>
                  </a:lnTo>
                  <a:lnTo>
                    <a:pt x="11" y="550"/>
                  </a:lnTo>
                  <a:lnTo>
                    <a:pt x="3" y="523"/>
                  </a:lnTo>
                  <a:lnTo>
                    <a:pt x="0" y="496"/>
                  </a:lnTo>
                  <a:lnTo>
                    <a:pt x="3" y="468"/>
                  </a:lnTo>
                  <a:lnTo>
                    <a:pt x="11" y="441"/>
                  </a:lnTo>
                  <a:lnTo>
                    <a:pt x="24" y="417"/>
                  </a:lnTo>
                  <a:lnTo>
                    <a:pt x="43" y="394"/>
                  </a:lnTo>
                  <a:lnTo>
                    <a:pt x="394" y="42"/>
                  </a:lnTo>
                  <a:lnTo>
                    <a:pt x="417" y="23"/>
                  </a:lnTo>
                  <a:lnTo>
                    <a:pt x="441" y="10"/>
                  </a:lnTo>
                  <a:lnTo>
                    <a:pt x="468" y="3"/>
                  </a:lnTo>
                  <a:lnTo>
                    <a:pt x="4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026" name="Freeform 1323"/>
          <p:cNvSpPr>
            <a:spLocks noEditPoints="1"/>
          </p:cNvSpPr>
          <p:nvPr/>
        </p:nvSpPr>
        <p:spPr bwMode="auto">
          <a:xfrm>
            <a:off x="10035119" y="5978342"/>
            <a:ext cx="265016" cy="324926"/>
          </a:xfrm>
          <a:custGeom>
            <a:avLst/>
            <a:gdLst>
              <a:gd name="T0" fmla="*/ 1222 w 3186"/>
              <a:gd name="T1" fmla="*/ 2008 h 3901"/>
              <a:gd name="T2" fmla="*/ 1416 w 3186"/>
              <a:gd name="T3" fmla="*/ 2049 h 3901"/>
              <a:gd name="T4" fmla="*/ 1429 w 3186"/>
              <a:gd name="T5" fmla="*/ 1928 h 3901"/>
              <a:gd name="T6" fmla="*/ 1852 w 3186"/>
              <a:gd name="T7" fmla="*/ 1694 h 3901"/>
              <a:gd name="T8" fmla="*/ 1795 w 3186"/>
              <a:gd name="T9" fmla="*/ 1913 h 3901"/>
              <a:gd name="T10" fmla="*/ 1765 w 3186"/>
              <a:gd name="T11" fmla="*/ 2131 h 3901"/>
              <a:gd name="T12" fmla="*/ 1802 w 3186"/>
              <a:gd name="T13" fmla="*/ 2183 h 3901"/>
              <a:gd name="T14" fmla="*/ 1912 w 3186"/>
              <a:gd name="T15" fmla="*/ 2124 h 3901"/>
              <a:gd name="T16" fmla="*/ 2018 w 3186"/>
              <a:gd name="T17" fmla="*/ 1881 h 3901"/>
              <a:gd name="T18" fmla="*/ 1660 w 3186"/>
              <a:gd name="T19" fmla="*/ 0 h 3901"/>
              <a:gd name="T20" fmla="*/ 2155 w 3186"/>
              <a:gd name="T21" fmla="*/ 204 h 3901"/>
              <a:gd name="T22" fmla="*/ 2582 w 3186"/>
              <a:gd name="T23" fmla="*/ 498 h 3901"/>
              <a:gd name="T24" fmla="*/ 2936 w 3186"/>
              <a:gd name="T25" fmla="*/ 909 h 3901"/>
              <a:gd name="T26" fmla="*/ 3038 w 3186"/>
              <a:gd name="T27" fmla="*/ 1325 h 3901"/>
              <a:gd name="T28" fmla="*/ 3183 w 3186"/>
              <a:gd name="T29" fmla="*/ 1684 h 3901"/>
              <a:gd name="T30" fmla="*/ 2946 w 3186"/>
              <a:gd name="T31" fmla="*/ 1992 h 3901"/>
              <a:gd name="T32" fmla="*/ 2632 w 3186"/>
              <a:gd name="T33" fmla="*/ 2119 h 3901"/>
              <a:gd name="T34" fmla="*/ 2257 w 3186"/>
              <a:gd name="T35" fmla="*/ 2166 h 3901"/>
              <a:gd name="T36" fmla="*/ 2042 w 3186"/>
              <a:gd name="T37" fmla="*/ 2242 h 3901"/>
              <a:gd name="T38" fmla="*/ 1890 w 3186"/>
              <a:gd name="T39" fmla="*/ 2417 h 3901"/>
              <a:gd name="T40" fmla="*/ 1837 w 3186"/>
              <a:gd name="T41" fmla="*/ 2644 h 3901"/>
              <a:gd name="T42" fmla="*/ 1859 w 3186"/>
              <a:gd name="T43" fmla="*/ 2906 h 3901"/>
              <a:gd name="T44" fmla="*/ 1933 w 3186"/>
              <a:gd name="T45" fmla="*/ 3189 h 3901"/>
              <a:gd name="T46" fmla="*/ 2158 w 3186"/>
              <a:gd name="T47" fmla="*/ 3295 h 3901"/>
              <a:gd name="T48" fmla="*/ 2582 w 3186"/>
              <a:gd name="T49" fmla="*/ 3526 h 3901"/>
              <a:gd name="T50" fmla="*/ 2634 w 3186"/>
              <a:gd name="T51" fmla="*/ 3640 h 3901"/>
              <a:gd name="T52" fmla="*/ 2191 w 3186"/>
              <a:gd name="T53" fmla="*/ 3552 h 3901"/>
              <a:gd name="T54" fmla="*/ 1998 w 3186"/>
              <a:gd name="T55" fmla="*/ 3491 h 3901"/>
              <a:gd name="T56" fmla="*/ 1977 w 3186"/>
              <a:gd name="T57" fmla="*/ 3574 h 3901"/>
              <a:gd name="T58" fmla="*/ 2112 w 3186"/>
              <a:gd name="T59" fmla="*/ 3736 h 3901"/>
              <a:gd name="T60" fmla="*/ 2289 w 3186"/>
              <a:gd name="T61" fmla="*/ 3861 h 3901"/>
              <a:gd name="T62" fmla="*/ 2180 w 3186"/>
              <a:gd name="T63" fmla="*/ 3840 h 3901"/>
              <a:gd name="T64" fmla="*/ 1807 w 3186"/>
              <a:gd name="T65" fmla="*/ 3663 h 3901"/>
              <a:gd name="T66" fmla="*/ 1525 w 3186"/>
              <a:gd name="T67" fmla="*/ 3593 h 3901"/>
              <a:gd name="T68" fmla="*/ 1184 w 3186"/>
              <a:gd name="T69" fmla="*/ 3781 h 3901"/>
              <a:gd name="T70" fmla="*/ 899 w 3186"/>
              <a:gd name="T71" fmla="*/ 3891 h 3901"/>
              <a:gd name="T72" fmla="*/ 928 w 3186"/>
              <a:gd name="T73" fmla="*/ 3858 h 3901"/>
              <a:gd name="T74" fmla="*/ 1152 w 3186"/>
              <a:gd name="T75" fmla="*/ 3681 h 3901"/>
              <a:gd name="T76" fmla="*/ 1258 w 3186"/>
              <a:gd name="T77" fmla="*/ 3492 h 3901"/>
              <a:gd name="T78" fmla="*/ 1170 w 3186"/>
              <a:gd name="T79" fmla="*/ 3523 h 3901"/>
              <a:gd name="T80" fmla="*/ 916 w 3186"/>
              <a:gd name="T81" fmla="*/ 3649 h 3901"/>
              <a:gd name="T82" fmla="*/ 771 w 3186"/>
              <a:gd name="T83" fmla="*/ 3698 h 3901"/>
              <a:gd name="T84" fmla="*/ 882 w 3186"/>
              <a:gd name="T85" fmla="*/ 3602 h 3901"/>
              <a:gd name="T86" fmla="*/ 964 w 3186"/>
              <a:gd name="T87" fmla="*/ 3519 h 3901"/>
              <a:gd name="T88" fmla="*/ 468 w 3186"/>
              <a:gd name="T89" fmla="*/ 3619 h 3901"/>
              <a:gd name="T90" fmla="*/ 506 w 3186"/>
              <a:gd name="T91" fmla="*/ 3549 h 3901"/>
              <a:gd name="T92" fmla="*/ 807 w 3186"/>
              <a:gd name="T93" fmla="*/ 3397 h 3901"/>
              <a:gd name="T94" fmla="*/ 1080 w 3186"/>
              <a:gd name="T95" fmla="*/ 3274 h 3901"/>
              <a:gd name="T96" fmla="*/ 1248 w 3186"/>
              <a:gd name="T97" fmla="*/ 3078 h 3901"/>
              <a:gd name="T98" fmla="*/ 1329 w 3186"/>
              <a:gd name="T99" fmla="*/ 2691 h 3901"/>
              <a:gd name="T100" fmla="*/ 1369 w 3186"/>
              <a:gd name="T101" fmla="*/ 2353 h 3901"/>
              <a:gd name="T102" fmla="*/ 1290 w 3186"/>
              <a:gd name="T103" fmla="*/ 2235 h 3901"/>
              <a:gd name="T104" fmla="*/ 1109 w 3186"/>
              <a:gd name="T105" fmla="*/ 2070 h 3901"/>
              <a:gd name="T106" fmla="*/ 902 w 3186"/>
              <a:gd name="T107" fmla="*/ 1976 h 3901"/>
              <a:gd name="T108" fmla="*/ 442 w 3186"/>
              <a:gd name="T109" fmla="*/ 2065 h 3901"/>
              <a:gd name="T110" fmla="*/ 57 w 3186"/>
              <a:gd name="T111" fmla="*/ 1760 h 3901"/>
              <a:gd name="T112" fmla="*/ 57 w 3186"/>
              <a:gd name="T113" fmla="*/ 1259 h 3901"/>
              <a:gd name="T114" fmla="*/ 362 w 3186"/>
              <a:gd name="T115" fmla="*/ 876 h 3901"/>
              <a:gd name="T116" fmla="*/ 746 w 3186"/>
              <a:gd name="T117" fmla="*/ 566 h 3901"/>
              <a:gd name="T118" fmla="*/ 1077 w 3186"/>
              <a:gd name="T119" fmla="*/ 311 h 3901"/>
              <a:gd name="T120" fmla="*/ 1519 w 3186"/>
              <a:gd name="T121" fmla="*/ 15 h 39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186" h="3901">
                <a:moveTo>
                  <a:pt x="1100" y="1852"/>
                </a:moveTo>
                <a:lnTo>
                  <a:pt x="1120" y="1882"/>
                </a:lnTo>
                <a:lnTo>
                  <a:pt x="1140" y="1911"/>
                </a:lnTo>
                <a:lnTo>
                  <a:pt x="1159" y="1937"/>
                </a:lnTo>
                <a:lnTo>
                  <a:pt x="1178" y="1961"/>
                </a:lnTo>
                <a:lnTo>
                  <a:pt x="1194" y="1981"/>
                </a:lnTo>
                <a:lnTo>
                  <a:pt x="1209" y="1997"/>
                </a:lnTo>
                <a:lnTo>
                  <a:pt x="1222" y="2008"/>
                </a:lnTo>
                <a:lnTo>
                  <a:pt x="1245" y="2022"/>
                </a:lnTo>
                <a:lnTo>
                  <a:pt x="1270" y="2033"/>
                </a:lnTo>
                <a:lnTo>
                  <a:pt x="1298" y="2040"/>
                </a:lnTo>
                <a:lnTo>
                  <a:pt x="1326" y="2045"/>
                </a:lnTo>
                <a:lnTo>
                  <a:pt x="1353" y="2048"/>
                </a:lnTo>
                <a:lnTo>
                  <a:pt x="1378" y="2049"/>
                </a:lnTo>
                <a:lnTo>
                  <a:pt x="1399" y="2049"/>
                </a:lnTo>
                <a:lnTo>
                  <a:pt x="1416" y="2049"/>
                </a:lnTo>
                <a:lnTo>
                  <a:pt x="1428" y="2048"/>
                </a:lnTo>
                <a:lnTo>
                  <a:pt x="1431" y="2048"/>
                </a:lnTo>
                <a:lnTo>
                  <a:pt x="1431" y="2043"/>
                </a:lnTo>
                <a:lnTo>
                  <a:pt x="1431" y="2032"/>
                </a:lnTo>
                <a:lnTo>
                  <a:pt x="1431" y="2013"/>
                </a:lnTo>
                <a:lnTo>
                  <a:pt x="1430" y="1989"/>
                </a:lnTo>
                <a:lnTo>
                  <a:pt x="1430" y="1961"/>
                </a:lnTo>
                <a:lnTo>
                  <a:pt x="1429" y="1928"/>
                </a:lnTo>
                <a:lnTo>
                  <a:pt x="1409" y="1931"/>
                </a:lnTo>
                <a:lnTo>
                  <a:pt x="1389" y="1932"/>
                </a:lnTo>
                <a:lnTo>
                  <a:pt x="1326" y="1928"/>
                </a:lnTo>
                <a:lnTo>
                  <a:pt x="1265" y="1918"/>
                </a:lnTo>
                <a:lnTo>
                  <a:pt x="1208" y="1901"/>
                </a:lnTo>
                <a:lnTo>
                  <a:pt x="1153" y="1880"/>
                </a:lnTo>
                <a:lnTo>
                  <a:pt x="1100" y="1852"/>
                </a:lnTo>
                <a:close/>
                <a:moveTo>
                  <a:pt x="1852" y="1694"/>
                </a:moveTo>
                <a:lnTo>
                  <a:pt x="1827" y="1726"/>
                </a:lnTo>
                <a:lnTo>
                  <a:pt x="1800" y="1755"/>
                </a:lnTo>
                <a:lnTo>
                  <a:pt x="1771" y="1782"/>
                </a:lnTo>
                <a:lnTo>
                  <a:pt x="1776" y="1815"/>
                </a:lnTo>
                <a:lnTo>
                  <a:pt x="1780" y="1845"/>
                </a:lnTo>
                <a:lnTo>
                  <a:pt x="1785" y="1870"/>
                </a:lnTo>
                <a:lnTo>
                  <a:pt x="1790" y="1888"/>
                </a:lnTo>
                <a:lnTo>
                  <a:pt x="1795" y="1913"/>
                </a:lnTo>
                <a:lnTo>
                  <a:pt x="1796" y="1941"/>
                </a:lnTo>
                <a:lnTo>
                  <a:pt x="1796" y="1971"/>
                </a:lnTo>
                <a:lnTo>
                  <a:pt x="1792" y="2000"/>
                </a:lnTo>
                <a:lnTo>
                  <a:pt x="1789" y="2030"/>
                </a:lnTo>
                <a:lnTo>
                  <a:pt x="1782" y="2059"/>
                </a:lnTo>
                <a:lnTo>
                  <a:pt x="1777" y="2087"/>
                </a:lnTo>
                <a:lnTo>
                  <a:pt x="1771" y="2110"/>
                </a:lnTo>
                <a:lnTo>
                  <a:pt x="1765" y="2131"/>
                </a:lnTo>
                <a:lnTo>
                  <a:pt x="1761" y="2146"/>
                </a:lnTo>
                <a:lnTo>
                  <a:pt x="1757" y="2156"/>
                </a:lnTo>
                <a:lnTo>
                  <a:pt x="1756" y="2160"/>
                </a:lnTo>
                <a:lnTo>
                  <a:pt x="1759" y="2161"/>
                </a:lnTo>
                <a:lnTo>
                  <a:pt x="1765" y="2165"/>
                </a:lnTo>
                <a:lnTo>
                  <a:pt x="1775" y="2171"/>
                </a:lnTo>
                <a:lnTo>
                  <a:pt x="1787" y="2176"/>
                </a:lnTo>
                <a:lnTo>
                  <a:pt x="1802" y="2183"/>
                </a:lnTo>
                <a:lnTo>
                  <a:pt x="1819" y="2186"/>
                </a:lnTo>
                <a:lnTo>
                  <a:pt x="1836" y="2188"/>
                </a:lnTo>
                <a:lnTo>
                  <a:pt x="1852" y="2186"/>
                </a:lnTo>
                <a:lnTo>
                  <a:pt x="1869" y="2181"/>
                </a:lnTo>
                <a:lnTo>
                  <a:pt x="1884" y="2170"/>
                </a:lnTo>
                <a:lnTo>
                  <a:pt x="1895" y="2154"/>
                </a:lnTo>
                <a:lnTo>
                  <a:pt x="1902" y="2141"/>
                </a:lnTo>
                <a:lnTo>
                  <a:pt x="1912" y="2124"/>
                </a:lnTo>
                <a:lnTo>
                  <a:pt x="1925" y="2101"/>
                </a:lnTo>
                <a:lnTo>
                  <a:pt x="1938" y="2077"/>
                </a:lnTo>
                <a:lnTo>
                  <a:pt x="1955" y="2049"/>
                </a:lnTo>
                <a:lnTo>
                  <a:pt x="1971" y="2019"/>
                </a:lnTo>
                <a:lnTo>
                  <a:pt x="1990" y="1987"/>
                </a:lnTo>
                <a:lnTo>
                  <a:pt x="2008" y="1953"/>
                </a:lnTo>
                <a:lnTo>
                  <a:pt x="2028" y="1918"/>
                </a:lnTo>
                <a:lnTo>
                  <a:pt x="2018" y="1881"/>
                </a:lnTo>
                <a:lnTo>
                  <a:pt x="2011" y="1842"/>
                </a:lnTo>
                <a:lnTo>
                  <a:pt x="2008" y="1802"/>
                </a:lnTo>
                <a:lnTo>
                  <a:pt x="2010" y="1791"/>
                </a:lnTo>
                <a:lnTo>
                  <a:pt x="2011" y="1781"/>
                </a:lnTo>
                <a:lnTo>
                  <a:pt x="1955" y="1756"/>
                </a:lnTo>
                <a:lnTo>
                  <a:pt x="1902" y="1727"/>
                </a:lnTo>
                <a:lnTo>
                  <a:pt x="1852" y="1694"/>
                </a:lnTo>
                <a:close/>
                <a:moveTo>
                  <a:pt x="1660" y="0"/>
                </a:moveTo>
                <a:lnTo>
                  <a:pt x="1731" y="4"/>
                </a:lnTo>
                <a:lnTo>
                  <a:pt x="1801" y="15"/>
                </a:lnTo>
                <a:lnTo>
                  <a:pt x="1869" y="32"/>
                </a:lnTo>
                <a:lnTo>
                  <a:pt x="1932" y="55"/>
                </a:lnTo>
                <a:lnTo>
                  <a:pt x="1993" y="84"/>
                </a:lnTo>
                <a:lnTo>
                  <a:pt x="2051" y="119"/>
                </a:lnTo>
                <a:lnTo>
                  <a:pt x="2105" y="159"/>
                </a:lnTo>
                <a:lnTo>
                  <a:pt x="2155" y="204"/>
                </a:lnTo>
                <a:lnTo>
                  <a:pt x="2201" y="252"/>
                </a:lnTo>
                <a:lnTo>
                  <a:pt x="2241" y="306"/>
                </a:lnTo>
                <a:lnTo>
                  <a:pt x="2277" y="363"/>
                </a:lnTo>
                <a:lnTo>
                  <a:pt x="2307" y="423"/>
                </a:lnTo>
                <a:lnTo>
                  <a:pt x="2379" y="432"/>
                </a:lnTo>
                <a:lnTo>
                  <a:pt x="2451" y="447"/>
                </a:lnTo>
                <a:lnTo>
                  <a:pt x="2518" y="469"/>
                </a:lnTo>
                <a:lnTo>
                  <a:pt x="2582" y="498"/>
                </a:lnTo>
                <a:lnTo>
                  <a:pt x="2643" y="532"/>
                </a:lnTo>
                <a:lnTo>
                  <a:pt x="2700" y="573"/>
                </a:lnTo>
                <a:lnTo>
                  <a:pt x="2753" y="618"/>
                </a:lnTo>
                <a:lnTo>
                  <a:pt x="2800" y="667"/>
                </a:lnTo>
                <a:lnTo>
                  <a:pt x="2843" y="722"/>
                </a:lnTo>
                <a:lnTo>
                  <a:pt x="2880" y="781"/>
                </a:lnTo>
                <a:lnTo>
                  <a:pt x="2911" y="843"/>
                </a:lnTo>
                <a:lnTo>
                  <a:pt x="2936" y="909"/>
                </a:lnTo>
                <a:lnTo>
                  <a:pt x="2955" y="979"/>
                </a:lnTo>
                <a:lnTo>
                  <a:pt x="2966" y="1050"/>
                </a:lnTo>
                <a:lnTo>
                  <a:pt x="2970" y="1124"/>
                </a:lnTo>
                <a:lnTo>
                  <a:pt x="2968" y="1175"/>
                </a:lnTo>
                <a:lnTo>
                  <a:pt x="2961" y="1225"/>
                </a:lnTo>
                <a:lnTo>
                  <a:pt x="2953" y="1274"/>
                </a:lnTo>
                <a:lnTo>
                  <a:pt x="2998" y="1296"/>
                </a:lnTo>
                <a:lnTo>
                  <a:pt x="3038" y="1325"/>
                </a:lnTo>
                <a:lnTo>
                  <a:pt x="3075" y="1357"/>
                </a:lnTo>
                <a:lnTo>
                  <a:pt x="3106" y="1394"/>
                </a:lnTo>
                <a:lnTo>
                  <a:pt x="3134" y="1436"/>
                </a:lnTo>
                <a:lnTo>
                  <a:pt x="3156" y="1481"/>
                </a:lnTo>
                <a:lnTo>
                  <a:pt x="3173" y="1528"/>
                </a:lnTo>
                <a:lnTo>
                  <a:pt x="3183" y="1579"/>
                </a:lnTo>
                <a:lnTo>
                  <a:pt x="3186" y="1631"/>
                </a:lnTo>
                <a:lnTo>
                  <a:pt x="3183" y="1684"/>
                </a:lnTo>
                <a:lnTo>
                  <a:pt x="3173" y="1735"/>
                </a:lnTo>
                <a:lnTo>
                  <a:pt x="3155" y="1784"/>
                </a:lnTo>
                <a:lnTo>
                  <a:pt x="3133" y="1828"/>
                </a:lnTo>
                <a:lnTo>
                  <a:pt x="3105" y="1871"/>
                </a:lnTo>
                <a:lnTo>
                  <a:pt x="3071" y="1908"/>
                </a:lnTo>
                <a:lnTo>
                  <a:pt x="3034" y="1941"/>
                </a:lnTo>
                <a:lnTo>
                  <a:pt x="2993" y="1969"/>
                </a:lnTo>
                <a:lnTo>
                  <a:pt x="2946" y="1992"/>
                </a:lnTo>
                <a:lnTo>
                  <a:pt x="2899" y="2009"/>
                </a:lnTo>
                <a:lnTo>
                  <a:pt x="2848" y="2019"/>
                </a:lnTo>
                <a:lnTo>
                  <a:pt x="2794" y="2023"/>
                </a:lnTo>
                <a:lnTo>
                  <a:pt x="2762" y="2020"/>
                </a:lnTo>
                <a:lnTo>
                  <a:pt x="2730" y="2017"/>
                </a:lnTo>
                <a:lnTo>
                  <a:pt x="2702" y="2054"/>
                </a:lnTo>
                <a:lnTo>
                  <a:pt x="2668" y="2089"/>
                </a:lnTo>
                <a:lnTo>
                  <a:pt x="2632" y="2119"/>
                </a:lnTo>
                <a:lnTo>
                  <a:pt x="2590" y="2145"/>
                </a:lnTo>
                <a:lnTo>
                  <a:pt x="2547" y="2166"/>
                </a:lnTo>
                <a:lnTo>
                  <a:pt x="2501" y="2181"/>
                </a:lnTo>
                <a:lnTo>
                  <a:pt x="2452" y="2191"/>
                </a:lnTo>
                <a:lnTo>
                  <a:pt x="2402" y="2194"/>
                </a:lnTo>
                <a:lnTo>
                  <a:pt x="2352" y="2191"/>
                </a:lnTo>
                <a:lnTo>
                  <a:pt x="2303" y="2181"/>
                </a:lnTo>
                <a:lnTo>
                  <a:pt x="2257" y="2166"/>
                </a:lnTo>
                <a:lnTo>
                  <a:pt x="2215" y="2145"/>
                </a:lnTo>
                <a:lnTo>
                  <a:pt x="2175" y="2120"/>
                </a:lnTo>
                <a:lnTo>
                  <a:pt x="2137" y="2090"/>
                </a:lnTo>
                <a:lnTo>
                  <a:pt x="2105" y="2057"/>
                </a:lnTo>
                <a:lnTo>
                  <a:pt x="2090" y="2109"/>
                </a:lnTo>
                <a:lnTo>
                  <a:pt x="2075" y="2159"/>
                </a:lnTo>
                <a:lnTo>
                  <a:pt x="2058" y="2204"/>
                </a:lnTo>
                <a:lnTo>
                  <a:pt x="2042" y="2242"/>
                </a:lnTo>
                <a:lnTo>
                  <a:pt x="2026" y="2275"/>
                </a:lnTo>
                <a:lnTo>
                  <a:pt x="2008" y="2299"/>
                </a:lnTo>
                <a:lnTo>
                  <a:pt x="1987" y="2322"/>
                </a:lnTo>
                <a:lnTo>
                  <a:pt x="1966" y="2342"/>
                </a:lnTo>
                <a:lnTo>
                  <a:pt x="1946" y="2362"/>
                </a:lnTo>
                <a:lnTo>
                  <a:pt x="1926" y="2380"/>
                </a:lnTo>
                <a:lnTo>
                  <a:pt x="1907" y="2398"/>
                </a:lnTo>
                <a:lnTo>
                  <a:pt x="1890" y="2417"/>
                </a:lnTo>
                <a:lnTo>
                  <a:pt x="1874" y="2436"/>
                </a:lnTo>
                <a:lnTo>
                  <a:pt x="1860" y="2457"/>
                </a:lnTo>
                <a:lnTo>
                  <a:pt x="1849" y="2479"/>
                </a:lnTo>
                <a:lnTo>
                  <a:pt x="1839" y="2506"/>
                </a:lnTo>
                <a:lnTo>
                  <a:pt x="1834" y="2534"/>
                </a:lnTo>
                <a:lnTo>
                  <a:pt x="1831" y="2567"/>
                </a:lnTo>
                <a:lnTo>
                  <a:pt x="1832" y="2603"/>
                </a:lnTo>
                <a:lnTo>
                  <a:pt x="1837" y="2644"/>
                </a:lnTo>
                <a:lnTo>
                  <a:pt x="1840" y="2663"/>
                </a:lnTo>
                <a:lnTo>
                  <a:pt x="1842" y="2688"/>
                </a:lnTo>
                <a:lnTo>
                  <a:pt x="1845" y="2716"/>
                </a:lnTo>
                <a:lnTo>
                  <a:pt x="1846" y="2749"/>
                </a:lnTo>
                <a:lnTo>
                  <a:pt x="1849" y="2785"/>
                </a:lnTo>
                <a:lnTo>
                  <a:pt x="1851" y="2823"/>
                </a:lnTo>
                <a:lnTo>
                  <a:pt x="1855" y="2865"/>
                </a:lnTo>
                <a:lnTo>
                  <a:pt x="1859" y="2906"/>
                </a:lnTo>
                <a:lnTo>
                  <a:pt x="1864" y="2948"/>
                </a:lnTo>
                <a:lnTo>
                  <a:pt x="1870" y="2989"/>
                </a:lnTo>
                <a:lnTo>
                  <a:pt x="1876" y="3029"/>
                </a:lnTo>
                <a:lnTo>
                  <a:pt x="1885" y="3068"/>
                </a:lnTo>
                <a:lnTo>
                  <a:pt x="1894" y="3104"/>
                </a:lnTo>
                <a:lnTo>
                  <a:pt x="1905" y="3136"/>
                </a:lnTo>
                <a:lnTo>
                  <a:pt x="1919" y="3165"/>
                </a:lnTo>
                <a:lnTo>
                  <a:pt x="1933" y="3189"/>
                </a:lnTo>
                <a:lnTo>
                  <a:pt x="1950" y="3206"/>
                </a:lnTo>
                <a:lnTo>
                  <a:pt x="1968" y="3218"/>
                </a:lnTo>
                <a:lnTo>
                  <a:pt x="2001" y="3230"/>
                </a:lnTo>
                <a:lnTo>
                  <a:pt x="2032" y="3242"/>
                </a:lnTo>
                <a:lnTo>
                  <a:pt x="2063" y="3254"/>
                </a:lnTo>
                <a:lnTo>
                  <a:pt x="2095" y="3266"/>
                </a:lnTo>
                <a:lnTo>
                  <a:pt x="2126" y="3280"/>
                </a:lnTo>
                <a:lnTo>
                  <a:pt x="2158" y="3295"/>
                </a:lnTo>
                <a:lnTo>
                  <a:pt x="2192" y="3311"/>
                </a:lnTo>
                <a:lnTo>
                  <a:pt x="2228" y="3330"/>
                </a:lnTo>
                <a:lnTo>
                  <a:pt x="2267" y="3351"/>
                </a:lnTo>
                <a:lnTo>
                  <a:pt x="2308" y="3376"/>
                </a:lnTo>
                <a:lnTo>
                  <a:pt x="2353" y="3405"/>
                </a:lnTo>
                <a:lnTo>
                  <a:pt x="2428" y="3449"/>
                </a:lnTo>
                <a:lnTo>
                  <a:pt x="2504" y="3489"/>
                </a:lnTo>
                <a:lnTo>
                  <a:pt x="2582" y="3526"/>
                </a:lnTo>
                <a:lnTo>
                  <a:pt x="2660" y="3558"/>
                </a:lnTo>
                <a:lnTo>
                  <a:pt x="2737" y="3589"/>
                </a:lnTo>
                <a:lnTo>
                  <a:pt x="2812" y="3619"/>
                </a:lnTo>
                <a:lnTo>
                  <a:pt x="2884" y="3649"/>
                </a:lnTo>
                <a:lnTo>
                  <a:pt x="2822" y="3650"/>
                </a:lnTo>
                <a:lnTo>
                  <a:pt x="2759" y="3649"/>
                </a:lnTo>
                <a:lnTo>
                  <a:pt x="2697" y="3645"/>
                </a:lnTo>
                <a:lnTo>
                  <a:pt x="2634" y="3640"/>
                </a:lnTo>
                <a:lnTo>
                  <a:pt x="2572" y="3633"/>
                </a:lnTo>
                <a:lnTo>
                  <a:pt x="2511" y="3624"/>
                </a:lnTo>
                <a:lnTo>
                  <a:pt x="2452" y="3613"/>
                </a:lnTo>
                <a:lnTo>
                  <a:pt x="2394" y="3602"/>
                </a:lnTo>
                <a:lnTo>
                  <a:pt x="2339" y="3589"/>
                </a:lnTo>
                <a:lnTo>
                  <a:pt x="2287" y="3577"/>
                </a:lnTo>
                <a:lnTo>
                  <a:pt x="2237" y="3564"/>
                </a:lnTo>
                <a:lnTo>
                  <a:pt x="2191" y="3552"/>
                </a:lnTo>
                <a:lnTo>
                  <a:pt x="2150" y="3539"/>
                </a:lnTo>
                <a:lnTo>
                  <a:pt x="2112" y="3528"/>
                </a:lnTo>
                <a:lnTo>
                  <a:pt x="2078" y="3518"/>
                </a:lnTo>
                <a:lnTo>
                  <a:pt x="2051" y="3508"/>
                </a:lnTo>
                <a:lnTo>
                  <a:pt x="2028" y="3501"/>
                </a:lnTo>
                <a:lnTo>
                  <a:pt x="2012" y="3496"/>
                </a:lnTo>
                <a:lnTo>
                  <a:pt x="2001" y="3492"/>
                </a:lnTo>
                <a:lnTo>
                  <a:pt x="1998" y="3491"/>
                </a:lnTo>
                <a:lnTo>
                  <a:pt x="1996" y="3492"/>
                </a:lnTo>
                <a:lnTo>
                  <a:pt x="1993" y="3496"/>
                </a:lnTo>
                <a:lnTo>
                  <a:pt x="1988" y="3502"/>
                </a:lnTo>
                <a:lnTo>
                  <a:pt x="1983" y="3512"/>
                </a:lnTo>
                <a:lnTo>
                  <a:pt x="1978" y="3524"/>
                </a:lnTo>
                <a:lnTo>
                  <a:pt x="1976" y="3538"/>
                </a:lnTo>
                <a:lnTo>
                  <a:pt x="1975" y="3555"/>
                </a:lnTo>
                <a:lnTo>
                  <a:pt x="1977" y="3574"/>
                </a:lnTo>
                <a:lnTo>
                  <a:pt x="1985" y="3597"/>
                </a:lnTo>
                <a:lnTo>
                  <a:pt x="1996" y="3620"/>
                </a:lnTo>
                <a:lnTo>
                  <a:pt x="2007" y="3638"/>
                </a:lnTo>
                <a:lnTo>
                  <a:pt x="2022" y="3655"/>
                </a:lnTo>
                <a:lnTo>
                  <a:pt x="2041" y="3675"/>
                </a:lnTo>
                <a:lnTo>
                  <a:pt x="2063" y="3695"/>
                </a:lnTo>
                <a:lnTo>
                  <a:pt x="2087" y="3715"/>
                </a:lnTo>
                <a:lnTo>
                  <a:pt x="2112" y="3736"/>
                </a:lnTo>
                <a:lnTo>
                  <a:pt x="2140" y="3756"/>
                </a:lnTo>
                <a:lnTo>
                  <a:pt x="2166" y="3776"/>
                </a:lnTo>
                <a:lnTo>
                  <a:pt x="2192" y="3795"/>
                </a:lnTo>
                <a:lnTo>
                  <a:pt x="2216" y="3812"/>
                </a:lnTo>
                <a:lnTo>
                  <a:pt x="2240" y="3827"/>
                </a:lnTo>
                <a:lnTo>
                  <a:pt x="2259" y="3841"/>
                </a:lnTo>
                <a:lnTo>
                  <a:pt x="2276" y="3852"/>
                </a:lnTo>
                <a:lnTo>
                  <a:pt x="2289" y="3861"/>
                </a:lnTo>
                <a:lnTo>
                  <a:pt x="2297" y="3866"/>
                </a:lnTo>
                <a:lnTo>
                  <a:pt x="2301" y="3867"/>
                </a:lnTo>
                <a:lnTo>
                  <a:pt x="2296" y="3867"/>
                </a:lnTo>
                <a:lnTo>
                  <a:pt x="2284" y="3865"/>
                </a:lnTo>
                <a:lnTo>
                  <a:pt x="2267" y="3862"/>
                </a:lnTo>
                <a:lnTo>
                  <a:pt x="2243" y="3856"/>
                </a:lnTo>
                <a:lnTo>
                  <a:pt x="2213" y="3850"/>
                </a:lnTo>
                <a:lnTo>
                  <a:pt x="2180" y="3840"/>
                </a:lnTo>
                <a:lnTo>
                  <a:pt x="2141" y="3829"/>
                </a:lnTo>
                <a:lnTo>
                  <a:pt x="2098" y="3815"/>
                </a:lnTo>
                <a:lnTo>
                  <a:pt x="2053" y="3797"/>
                </a:lnTo>
                <a:lnTo>
                  <a:pt x="2006" y="3777"/>
                </a:lnTo>
                <a:lnTo>
                  <a:pt x="1957" y="3754"/>
                </a:lnTo>
                <a:lnTo>
                  <a:pt x="1907" y="3728"/>
                </a:lnTo>
                <a:lnTo>
                  <a:pt x="1857" y="3698"/>
                </a:lnTo>
                <a:lnTo>
                  <a:pt x="1807" y="3663"/>
                </a:lnTo>
                <a:lnTo>
                  <a:pt x="1757" y="3625"/>
                </a:lnTo>
                <a:lnTo>
                  <a:pt x="1710" y="3582"/>
                </a:lnTo>
                <a:lnTo>
                  <a:pt x="1664" y="3536"/>
                </a:lnTo>
                <a:lnTo>
                  <a:pt x="1621" y="3483"/>
                </a:lnTo>
                <a:lnTo>
                  <a:pt x="1605" y="3512"/>
                </a:lnTo>
                <a:lnTo>
                  <a:pt x="1584" y="3538"/>
                </a:lnTo>
                <a:lnTo>
                  <a:pt x="1556" y="3565"/>
                </a:lnTo>
                <a:lnTo>
                  <a:pt x="1525" y="3593"/>
                </a:lnTo>
                <a:lnTo>
                  <a:pt x="1490" y="3619"/>
                </a:lnTo>
                <a:lnTo>
                  <a:pt x="1451" y="3644"/>
                </a:lnTo>
                <a:lnTo>
                  <a:pt x="1410" y="3670"/>
                </a:lnTo>
                <a:lnTo>
                  <a:pt x="1366" y="3694"/>
                </a:lnTo>
                <a:lnTo>
                  <a:pt x="1323" y="3718"/>
                </a:lnTo>
                <a:lnTo>
                  <a:pt x="1277" y="3740"/>
                </a:lnTo>
                <a:lnTo>
                  <a:pt x="1230" y="3761"/>
                </a:lnTo>
                <a:lnTo>
                  <a:pt x="1184" y="3781"/>
                </a:lnTo>
                <a:lnTo>
                  <a:pt x="1139" y="3801"/>
                </a:lnTo>
                <a:lnTo>
                  <a:pt x="1097" y="3819"/>
                </a:lnTo>
                <a:lnTo>
                  <a:pt x="1054" y="3835"/>
                </a:lnTo>
                <a:lnTo>
                  <a:pt x="1015" y="3848"/>
                </a:lnTo>
                <a:lnTo>
                  <a:pt x="980" y="3862"/>
                </a:lnTo>
                <a:lnTo>
                  <a:pt x="948" y="3873"/>
                </a:lnTo>
                <a:lnTo>
                  <a:pt x="922" y="3883"/>
                </a:lnTo>
                <a:lnTo>
                  <a:pt x="899" y="3891"/>
                </a:lnTo>
                <a:lnTo>
                  <a:pt x="882" y="3896"/>
                </a:lnTo>
                <a:lnTo>
                  <a:pt x="872" y="3900"/>
                </a:lnTo>
                <a:lnTo>
                  <a:pt x="868" y="3901"/>
                </a:lnTo>
                <a:lnTo>
                  <a:pt x="871" y="3898"/>
                </a:lnTo>
                <a:lnTo>
                  <a:pt x="879" y="3893"/>
                </a:lnTo>
                <a:lnTo>
                  <a:pt x="892" y="3885"/>
                </a:lnTo>
                <a:lnTo>
                  <a:pt x="908" y="3872"/>
                </a:lnTo>
                <a:lnTo>
                  <a:pt x="928" y="3858"/>
                </a:lnTo>
                <a:lnTo>
                  <a:pt x="952" y="3841"/>
                </a:lnTo>
                <a:lnTo>
                  <a:pt x="977" y="3822"/>
                </a:lnTo>
                <a:lnTo>
                  <a:pt x="1004" y="3802"/>
                </a:lnTo>
                <a:lnTo>
                  <a:pt x="1033" y="3780"/>
                </a:lnTo>
                <a:lnTo>
                  <a:pt x="1063" y="3756"/>
                </a:lnTo>
                <a:lnTo>
                  <a:pt x="1093" y="3731"/>
                </a:lnTo>
                <a:lnTo>
                  <a:pt x="1123" y="3706"/>
                </a:lnTo>
                <a:lnTo>
                  <a:pt x="1152" y="3681"/>
                </a:lnTo>
                <a:lnTo>
                  <a:pt x="1179" y="3655"/>
                </a:lnTo>
                <a:lnTo>
                  <a:pt x="1203" y="3630"/>
                </a:lnTo>
                <a:lnTo>
                  <a:pt x="1220" y="3604"/>
                </a:lnTo>
                <a:lnTo>
                  <a:pt x="1234" y="3578"/>
                </a:lnTo>
                <a:lnTo>
                  <a:pt x="1244" y="3552"/>
                </a:lnTo>
                <a:lnTo>
                  <a:pt x="1252" y="3528"/>
                </a:lnTo>
                <a:lnTo>
                  <a:pt x="1255" y="3507"/>
                </a:lnTo>
                <a:lnTo>
                  <a:pt x="1258" y="3492"/>
                </a:lnTo>
                <a:lnTo>
                  <a:pt x="1259" y="3481"/>
                </a:lnTo>
                <a:lnTo>
                  <a:pt x="1259" y="3477"/>
                </a:lnTo>
                <a:lnTo>
                  <a:pt x="1257" y="3478"/>
                </a:lnTo>
                <a:lnTo>
                  <a:pt x="1248" y="3483"/>
                </a:lnTo>
                <a:lnTo>
                  <a:pt x="1234" y="3491"/>
                </a:lnTo>
                <a:lnTo>
                  <a:pt x="1217" y="3499"/>
                </a:lnTo>
                <a:lnTo>
                  <a:pt x="1195" y="3511"/>
                </a:lnTo>
                <a:lnTo>
                  <a:pt x="1170" y="3523"/>
                </a:lnTo>
                <a:lnTo>
                  <a:pt x="1142" y="3538"/>
                </a:lnTo>
                <a:lnTo>
                  <a:pt x="1112" y="3553"/>
                </a:lnTo>
                <a:lnTo>
                  <a:pt x="1080" y="3569"/>
                </a:lnTo>
                <a:lnTo>
                  <a:pt x="1048" y="3585"/>
                </a:lnTo>
                <a:lnTo>
                  <a:pt x="1014" y="3602"/>
                </a:lnTo>
                <a:lnTo>
                  <a:pt x="980" y="3618"/>
                </a:lnTo>
                <a:lnTo>
                  <a:pt x="947" y="3634"/>
                </a:lnTo>
                <a:lnTo>
                  <a:pt x="916" y="3649"/>
                </a:lnTo>
                <a:lnTo>
                  <a:pt x="884" y="3663"/>
                </a:lnTo>
                <a:lnTo>
                  <a:pt x="857" y="3674"/>
                </a:lnTo>
                <a:lnTo>
                  <a:pt x="831" y="3685"/>
                </a:lnTo>
                <a:lnTo>
                  <a:pt x="808" y="3693"/>
                </a:lnTo>
                <a:lnTo>
                  <a:pt x="789" y="3699"/>
                </a:lnTo>
                <a:lnTo>
                  <a:pt x="776" y="3703"/>
                </a:lnTo>
                <a:lnTo>
                  <a:pt x="771" y="3701"/>
                </a:lnTo>
                <a:lnTo>
                  <a:pt x="771" y="3698"/>
                </a:lnTo>
                <a:lnTo>
                  <a:pt x="776" y="3691"/>
                </a:lnTo>
                <a:lnTo>
                  <a:pt x="784" y="3683"/>
                </a:lnTo>
                <a:lnTo>
                  <a:pt x="796" y="3673"/>
                </a:lnTo>
                <a:lnTo>
                  <a:pt x="811" y="3660"/>
                </a:lnTo>
                <a:lnTo>
                  <a:pt x="827" y="3646"/>
                </a:lnTo>
                <a:lnTo>
                  <a:pt x="844" y="3632"/>
                </a:lnTo>
                <a:lnTo>
                  <a:pt x="863" y="3617"/>
                </a:lnTo>
                <a:lnTo>
                  <a:pt x="882" y="3602"/>
                </a:lnTo>
                <a:lnTo>
                  <a:pt x="899" y="3587"/>
                </a:lnTo>
                <a:lnTo>
                  <a:pt x="917" y="3573"/>
                </a:lnTo>
                <a:lnTo>
                  <a:pt x="932" y="3559"/>
                </a:lnTo>
                <a:lnTo>
                  <a:pt x="946" y="3547"/>
                </a:lnTo>
                <a:lnTo>
                  <a:pt x="956" y="3537"/>
                </a:lnTo>
                <a:lnTo>
                  <a:pt x="963" y="3528"/>
                </a:lnTo>
                <a:lnTo>
                  <a:pt x="965" y="3523"/>
                </a:lnTo>
                <a:lnTo>
                  <a:pt x="964" y="3519"/>
                </a:lnTo>
                <a:lnTo>
                  <a:pt x="957" y="3519"/>
                </a:lnTo>
                <a:lnTo>
                  <a:pt x="887" y="3531"/>
                </a:lnTo>
                <a:lnTo>
                  <a:pt x="814" y="3543"/>
                </a:lnTo>
                <a:lnTo>
                  <a:pt x="742" y="3557"/>
                </a:lnTo>
                <a:lnTo>
                  <a:pt x="668" y="3572"/>
                </a:lnTo>
                <a:lnTo>
                  <a:pt x="598" y="3587"/>
                </a:lnTo>
                <a:lnTo>
                  <a:pt x="531" y="3603"/>
                </a:lnTo>
                <a:lnTo>
                  <a:pt x="468" y="3619"/>
                </a:lnTo>
                <a:lnTo>
                  <a:pt x="412" y="3638"/>
                </a:lnTo>
                <a:lnTo>
                  <a:pt x="365" y="3655"/>
                </a:lnTo>
                <a:lnTo>
                  <a:pt x="375" y="3642"/>
                </a:lnTo>
                <a:lnTo>
                  <a:pt x="391" y="3625"/>
                </a:lnTo>
                <a:lnTo>
                  <a:pt x="413" y="3608"/>
                </a:lnTo>
                <a:lnTo>
                  <a:pt x="440" y="3589"/>
                </a:lnTo>
                <a:lnTo>
                  <a:pt x="471" y="3570"/>
                </a:lnTo>
                <a:lnTo>
                  <a:pt x="506" y="3549"/>
                </a:lnTo>
                <a:lnTo>
                  <a:pt x="542" y="3528"/>
                </a:lnTo>
                <a:lnTo>
                  <a:pt x="581" y="3508"/>
                </a:lnTo>
                <a:lnTo>
                  <a:pt x="621" y="3487"/>
                </a:lnTo>
                <a:lnTo>
                  <a:pt x="661" y="3467"/>
                </a:lnTo>
                <a:lnTo>
                  <a:pt x="699" y="3447"/>
                </a:lnTo>
                <a:lnTo>
                  <a:pt x="737" y="3430"/>
                </a:lnTo>
                <a:lnTo>
                  <a:pt x="773" y="3412"/>
                </a:lnTo>
                <a:lnTo>
                  <a:pt x="807" y="3397"/>
                </a:lnTo>
                <a:lnTo>
                  <a:pt x="836" y="3383"/>
                </a:lnTo>
                <a:lnTo>
                  <a:pt x="862" y="3373"/>
                </a:lnTo>
                <a:lnTo>
                  <a:pt x="882" y="3365"/>
                </a:lnTo>
                <a:lnTo>
                  <a:pt x="917" y="3351"/>
                </a:lnTo>
                <a:lnTo>
                  <a:pt x="956" y="3335"/>
                </a:lnTo>
                <a:lnTo>
                  <a:pt x="997" y="3316"/>
                </a:lnTo>
                <a:lnTo>
                  <a:pt x="1039" y="3296"/>
                </a:lnTo>
                <a:lnTo>
                  <a:pt x="1080" y="3274"/>
                </a:lnTo>
                <a:lnTo>
                  <a:pt x="1120" y="3251"/>
                </a:lnTo>
                <a:lnTo>
                  <a:pt x="1155" y="3226"/>
                </a:lnTo>
                <a:lnTo>
                  <a:pt x="1187" y="3201"/>
                </a:lnTo>
                <a:lnTo>
                  <a:pt x="1210" y="3175"/>
                </a:lnTo>
                <a:lnTo>
                  <a:pt x="1219" y="3160"/>
                </a:lnTo>
                <a:lnTo>
                  <a:pt x="1228" y="3139"/>
                </a:lnTo>
                <a:lnTo>
                  <a:pt x="1238" y="3112"/>
                </a:lnTo>
                <a:lnTo>
                  <a:pt x="1248" y="3078"/>
                </a:lnTo>
                <a:lnTo>
                  <a:pt x="1258" y="3039"/>
                </a:lnTo>
                <a:lnTo>
                  <a:pt x="1269" y="2996"/>
                </a:lnTo>
                <a:lnTo>
                  <a:pt x="1279" y="2949"/>
                </a:lnTo>
                <a:lnTo>
                  <a:pt x="1290" y="2901"/>
                </a:lnTo>
                <a:lnTo>
                  <a:pt x="1300" y="2850"/>
                </a:lnTo>
                <a:lnTo>
                  <a:pt x="1310" y="2797"/>
                </a:lnTo>
                <a:lnTo>
                  <a:pt x="1320" y="2745"/>
                </a:lnTo>
                <a:lnTo>
                  <a:pt x="1329" y="2691"/>
                </a:lnTo>
                <a:lnTo>
                  <a:pt x="1338" y="2639"/>
                </a:lnTo>
                <a:lnTo>
                  <a:pt x="1345" y="2588"/>
                </a:lnTo>
                <a:lnTo>
                  <a:pt x="1353" y="2539"/>
                </a:lnTo>
                <a:lnTo>
                  <a:pt x="1358" y="2494"/>
                </a:lnTo>
                <a:lnTo>
                  <a:pt x="1363" y="2452"/>
                </a:lnTo>
                <a:lnTo>
                  <a:pt x="1366" y="2413"/>
                </a:lnTo>
                <a:lnTo>
                  <a:pt x="1369" y="2381"/>
                </a:lnTo>
                <a:lnTo>
                  <a:pt x="1369" y="2353"/>
                </a:lnTo>
                <a:lnTo>
                  <a:pt x="1368" y="2332"/>
                </a:lnTo>
                <a:lnTo>
                  <a:pt x="1365" y="2318"/>
                </a:lnTo>
                <a:lnTo>
                  <a:pt x="1356" y="2299"/>
                </a:lnTo>
                <a:lnTo>
                  <a:pt x="1348" y="2282"/>
                </a:lnTo>
                <a:lnTo>
                  <a:pt x="1336" y="2269"/>
                </a:lnTo>
                <a:lnTo>
                  <a:pt x="1323" y="2257"/>
                </a:lnTo>
                <a:lnTo>
                  <a:pt x="1308" y="2246"/>
                </a:lnTo>
                <a:lnTo>
                  <a:pt x="1290" y="2235"/>
                </a:lnTo>
                <a:lnTo>
                  <a:pt x="1269" y="2222"/>
                </a:lnTo>
                <a:lnTo>
                  <a:pt x="1245" y="2209"/>
                </a:lnTo>
                <a:lnTo>
                  <a:pt x="1218" y="2193"/>
                </a:lnTo>
                <a:lnTo>
                  <a:pt x="1187" y="2174"/>
                </a:lnTo>
                <a:lnTo>
                  <a:pt x="1167" y="2158"/>
                </a:lnTo>
                <a:lnTo>
                  <a:pt x="1148" y="2134"/>
                </a:lnTo>
                <a:lnTo>
                  <a:pt x="1128" y="2104"/>
                </a:lnTo>
                <a:lnTo>
                  <a:pt x="1109" y="2070"/>
                </a:lnTo>
                <a:lnTo>
                  <a:pt x="1092" y="2032"/>
                </a:lnTo>
                <a:lnTo>
                  <a:pt x="1073" y="1991"/>
                </a:lnTo>
                <a:lnTo>
                  <a:pt x="1057" y="1947"/>
                </a:lnTo>
                <a:lnTo>
                  <a:pt x="1040" y="1902"/>
                </a:lnTo>
                <a:lnTo>
                  <a:pt x="1024" y="1857"/>
                </a:lnTo>
                <a:lnTo>
                  <a:pt x="988" y="1901"/>
                </a:lnTo>
                <a:lnTo>
                  <a:pt x="947" y="1939"/>
                </a:lnTo>
                <a:lnTo>
                  <a:pt x="902" y="1976"/>
                </a:lnTo>
                <a:lnTo>
                  <a:pt x="854" y="2005"/>
                </a:lnTo>
                <a:lnTo>
                  <a:pt x="803" y="2032"/>
                </a:lnTo>
                <a:lnTo>
                  <a:pt x="749" y="2053"/>
                </a:lnTo>
                <a:lnTo>
                  <a:pt x="692" y="2068"/>
                </a:lnTo>
                <a:lnTo>
                  <a:pt x="633" y="2078"/>
                </a:lnTo>
                <a:lnTo>
                  <a:pt x="573" y="2080"/>
                </a:lnTo>
                <a:lnTo>
                  <a:pt x="506" y="2077"/>
                </a:lnTo>
                <a:lnTo>
                  <a:pt x="442" y="2065"/>
                </a:lnTo>
                <a:lnTo>
                  <a:pt x="380" y="2047"/>
                </a:lnTo>
                <a:lnTo>
                  <a:pt x="321" y="2022"/>
                </a:lnTo>
                <a:lnTo>
                  <a:pt x="266" y="1992"/>
                </a:lnTo>
                <a:lnTo>
                  <a:pt x="215" y="1954"/>
                </a:lnTo>
                <a:lnTo>
                  <a:pt x="167" y="1913"/>
                </a:lnTo>
                <a:lnTo>
                  <a:pt x="126" y="1866"/>
                </a:lnTo>
                <a:lnTo>
                  <a:pt x="89" y="1815"/>
                </a:lnTo>
                <a:lnTo>
                  <a:pt x="57" y="1760"/>
                </a:lnTo>
                <a:lnTo>
                  <a:pt x="32" y="1701"/>
                </a:lnTo>
                <a:lnTo>
                  <a:pt x="15" y="1640"/>
                </a:lnTo>
                <a:lnTo>
                  <a:pt x="4" y="1575"/>
                </a:lnTo>
                <a:lnTo>
                  <a:pt x="0" y="1508"/>
                </a:lnTo>
                <a:lnTo>
                  <a:pt x="4" y="1442"/>
                </a:lnTo>
                <a:lnTo>
                  <a:pt x="15" y="1378"/>
                </a:lnTo>
                <a:lnTo>
                  <a:pt x="32" y="1316"/>
                </a:lnTo>
                <a:lnTo>
                  <a:pt x="57" y="1259"/>
                </a:lnTo>
                <a:lnTo>
                  <a:pt x="89" y="1204"/>
                </a:lnTo>
                <a:lnTo>
                  <a:pt x="125" y="1153"/>
                </a:lnTo>
                <a:lnTo>
                  <a:pt x="167" y="1106"/>
                </a:lnTo>
                <a:lnTo>
                  <a:pt x="214" y="1064"/>
                </a:lnTo>
                <a:lnTo>
                  <a:pt x="265" y="1028"/>
                </a:lnTo>
                <a:lnTo>
                  <a:pt x="320" y="997"/>
                </a:lnTo>
                <a:lnTo>
                  <a:pt x="338" y="934"/>
                </a:lnTo>
                <a:lnTo>
                  <a:pt x="362" y="876"/>
                </a:lnTo>
                <a:lnTo>
                  <a:pt x="393" y="820"/>
                </a:lnTo>
                <a:lnTo>
                  <a:pt x="430" y="768"/>
                </a:lnTo>
                <a:lnTo>
                  <a:pt x="472" y="721"/>
                </a:lnTo>
                <a:lnTo>
                  <a:pt x="518" y="679"/>
                </a:lnTo>
                <a:lnTo>
                  <a:pt x="570" y="641"/>
                </a:lnTo>
                <a:lnTo>
                  <a:pt x="625" y="610"/>
                </a:lnTo>
                <a:lnTo>
                  <a:pt x="684" y="585"/>
                </a:lnTo>
                <a:lnTo>
                  <a:pt x="746" y="566"/>
                </a:lnTo>
                <a:lnTo>
                  <a:pt x="811" y="555"/>
                </a:lnTo>
                <a:lnTo>
                  <a:pt x="878" y="552"/>
                </a:lnTo>
                <a:lnTo>
                  <a:pt x="924" y="554"/>
                </a:lnTo>
                <a:lnTo>
                  <a:pt x="969" y="561"/>
                </a:lnTo>
                <a:lnTo>
                  <a:pt x="987" y="494"/>
                </a:lnTo>
                <a:lnTo>
                  <a:pt x="1012" y="429"/>
                </a:lnTo>
                <a:lnTo>
                  <a:pt x="1040" y="368"/>
                </a:lnTo>
                <a:lnTo>
                  <a:pt x="1077" y="311"/>
                </a:lnTo>
                <a:lnTo>
                  <a:pt x="1117" y="256"/>
                </a:lnTo>
                <a:lnTo>
                  <a:pt x="1163" y="206"/>
                </a:lnTo>
                <a:lnTo>
                  <a:pt x="1213" y="161"/>
                </a:lnTo>
                <a:lnTo>
                  <a:pt x="1267" y="121"/>
                </a:lnTo>
                <a:lnTo>
                  <a:pt x="1325" y="85"/>
                </a:lnTo>
                <a:lnTo>
                  <a:pt x="1386" y="56"/>
                </a:lnTo>
                <a:lnTo>
                  <a:pt x="1451" y="33"/>
                </a:lnTo>
                <a:lnTo>
                  <a:pt x="1519" y="15"/>
                </a:lnTo>
                <a:lnTo>
                  <a:pt x="1589" y="4"/>
                </a:lnTo>
                <a:lnTo>
                  <a:pt x="1660" y="0"/>
                </a:lnTo>
                <a:lnTo>
                  <a:pt x="1660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27" name="Freeform 1489"/>
          <p:cNvSpPr>
            <a:spLocks noEditPoints="1"/>
          </p:cNvSpPr>
          <p:nvPr/>
        </p:nvSpPr>
        <p:spPr bwMode="auto">
          <a:xfrm>
            <a:off x="5522904" y="5997396"/>
            <a:ext cx="324079" cy="286819"/>
          </a:xfrm>
          <a:custGeom>
            <a:avLst/>
            <a:gdLst>
              <a:gd name="T0" fmla="*/ 1724 w 3366"/>
              <a:gd name="T1" fmla="*/ 1859 h 2980"/>
              <a:gd name="T2" fmla="*/ 2365 w 3366"/>
              <a:gd name="T3" fmla="*/ 2383 h 2980"/>
              <a:gd name="T4" fmla="*/ 2690 w 3366"/>
              <a:gd name="T5" fmla="*/ 2208 h 2980"/>
              <a:gd name="T6" fmla="*/ 2690 w 3366"/>
              <a:gd name="T7" fmla="*/ 2389 h 2980"/>
              <a:gd name="T8" fmla="*/ 1724 w 3366"/>
              <a:gd name="T9" fmla="*/ 2980 h 2980"/>
              <a:gd name="T10" fmla="*/ 1724 w 3366"/>
              <a:gd name="T11" fmla="*/ 2980 h 2980"/>
              <a:gd name="T12" fmla="*/ 1724 w 3366"/>
              <a:gd name="T13" fmla="*/ 1859 h 2980"/>
              <a:gd name="T14" fmla="*/ 1642 w 3366"/>
              <a:gd name="T15" fmla="*/ 1859 h 2980"/>
              <a:gd name="T16" fmla="*/ 1642 w 3366"/>
              <a:gd name="T17" fmla="*/ 2980 h 2980"/>
              <a:gd name="T18" fmla="*/ 1642 w 3366"/>
              <a:gd name="T19" fmla="*/ 2980 h 2980"/>
              <a:gd name="T20" fmla="*/ 676 w 3366"/>
              <a:gd name="T21" fmla="*/ 2389 h 2980"/>
              <a:gd name="T22" fmla="*/ 676 w 3366"/>
              <a:gd name="T23" fmla="*/ 2208 h 2980"/>
              <a:gd name="T24" fmla="*/ 1001 w 3366"/>
              <a:gd name="T25" fmla="*/ 2383 h 2980"/>
              <a:gd name="T26" fmla="*/ 1642 w 3366"/>
              <a:gd name="T27" fmla="*/ 1859 h 2980"/>
              <a:gd name="T28" fmla="*/ 2738 w 3366"/>
              <a:gd name="T29" fmla="*/ 1235 h 2980"/>
              <a:gd name="T30" fmla="*/ 3319 w 3366"/>
              <a:gd name="T31" fmla="*/ 1725 h 2980"/>
              <a:gd name="T32" fmla="*/ 2352 w 3366"/>
              <a:gd name="T33" fmla="*/ 2288 h 2980"/>
              <a:gd name="T34" fmla="*/ 1790 w 3366"/>
              <a:gd name="T35" fmla="*/ 1805 h 2980"/>
              <a:gd name="T36" fmla="*/ 2738 w 3366"/>
              <a:gd name="T37" fmla="*/ 1235 h 2980"/>
              <a:gd name="T38" fmla="*/ 629 w 3366"/>
              <a:gd name="T39" fmla="*/ 1235 h 2980"/>
              <a:gd name="T40" fmla="*/ 1576 w 3366"/>
              <a:gd name="T41" fmla="*/ 1805 h 2980"/>
              <a:gd name="T42" fmla="*/ 1015 w 3366"/>
              <a:gd name="T43" fmla="*/ 2288 h 2980"/>
              <a:gd name="T44" fmla="*/ 48 w 3366"/>
              <a:gd name="T45" fmla="*/ 1725 h 2980"/>
              <a:gd name="T46" fmla="*/ 629 w 3366"/>
              <a:gd name="T47" fmla="*/ 1235 h 2980"/>
              <a:gd name="T48" fmla="*/ 2358 w 3366"/>
              <a:gd name="T49" fmla="*/ 0 h 2980"/>
              <a:gd name="T50" fmla="*/ 3366 w 3366"/>
              <a:gd name="T51" fmla="*/ 618 h 2980"/>
              <a:gd name="T52" fmla="*/ 2731 w 3366"/>
              <a:gd name="T53" fmla="*/ 1135 h 2980"/>
              <a:gd name="T54" fmla="*/ 1724 w 3366"/>
              <a:gd name="T55" fmla="*/ 524 h 2980"/>
              <a:gd name="T56" fmla="*/ 2358 w 3366"/>
              <a:gd name="T57" fmla="*/ 0 h 2980"/>
              <a:gd name="T58" fmla="*/ 1008 w 3366"/>
              <a:gd name="T59" fmla="*/ 0 h 2980"/>
              <a:gd name="T60" fmla="*/ 1642 w 3366"/>
              <a:gd name="T61" fmla="*/ 524 h 2980"/>
              <a:gd name="T62" fmla="*/ 635 w 3366"/>
              <a:gd name="T63" fmla="*/ 1135 h 2980"/>
              <a:gd name="T64" fmla="*/ 0 w 3366"/>
              <a:gd name="T65" fmla="*/ 618 h 2980"/>
              <a:gd name="T66" fmla="*/ 1008 w 3366"/>
              <a:gd name="T67" fmla="*/ 0 h 29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366" h="2980">
                <a:moveTo>
                  <a:pt x="1724" y="1859"/>
                </a:moveTo>
                <a:lnTo>
                  <a:pt x="2365" y="2383"/>
                </a:lnTo>
                <a:lnTo>
                  <a:pt x="2690" y="2208"/>
                </a:lnTo>
                <a:lnTo>
                  <a:pt x="2690" y="2389"/>
                </a:lnTo>
                <a:lnTo>
                  <a:pt x="1724" y="2980"/>
                </a:lnTo>
                <a:lnTo>
                  <a:pt x="1724" y="2980"/>
                </a:lnTo>
                <a:lnTo>
                  <a:pt x="1724" y="1859"/>
                </a:lnTo>
                <a:close/>
                <a:moveTo>
                  <a:pt x="1642" y="1859"/>
                </a:moveTo>
                <a:lnTo>
                  <a:pt x="1642" y="2980"/>
                </a:lnTo>
                <a:lnTo>
                  <a:pt x="1642" y="2980"/>
                </a:lnTo>
                <a:lnTo>
                  <a:pt x="676" y="2389"/>
                </a:lnTo>
                <a:lnTo>
                  <a:pt x="676" y="2208"/>
                </a:lnTo>
                <a:lnTo>
                  <a:pt x="1001" y="2383"/>
                </a:lnTo>
                <a:lnTo>
                  <a:pt x="1642" y="1859"/>
                </a:lnTo>
                <a:close/>
                <a:moveTo>
                  <a:pt x="2738" y="1235"/>
                </a:moveTo>
                <a:lnTo>
                  <a:pt x="3319" y="1725"/>
                </a:lnTo>
                <a:lnTo>
                  <a:pt x="2352" y="2288"/>
                </a:lnTo>
                <a:lnTo>
                  <a:pt x="1790" y="1805"/>
                </a:lnTo>
                <a:lnTo>
                  <a:pt x="2738" y="1235"/>
                </a:lnTo>
                <a:close/>
                <a:moveTo>
                  <a:pt x="629" y="1235"/>
                </a:moveTo>
                <a:lnTo>
                  <a:pt x="1576" y="1805"/>
                </a:lnTo>
                <a:lnTo>
                  <a:pt x="1015" y="2288"/>
                </a:lnTo>
                <a:lnTo>
                  <a:pt x="48" y="1725"/>
                </a:lnTo>
                <a:lnTo>
                  <a:pt x="629" y="1235"/>
                </a:lnTo>
                <a:close/>
                <a:moveTo>
                  <a:pt x="2358" y="0"/>
                </a:moveTo>
                <a:lnTo>
                  <a:pt x="3366" y="618"/>
                </a:lnTo>
                <a:lnTo>
                  <a:pt x="2731" y="1135"/>
                </a:lnTo>
                <a:lnTo>
                  <a:pt x="1724" y="524"/>
                </a:lnTo>
                <a:lnTo>
                  <a:pt x="2358" y="0"/>
                </a:lnTo>
                <a:close/>
                <a:moveTo>
                  <a:pt x="1008" y="0"/>
                </a:moveTo>
                <a:lnTo>
                  <a:pt x="1642" y="524"/>
                </a:lnTo>
                <a:lnTo>
                  <a:pt x="635" y="1135"/>
                </a:lnTo>
                <a:lnTo>
                  <a:pt x="0" y="618"/>
                </a:lnTo>
                <a:lnTo>
                  <a:pt x="1008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37" name="Freeform 1501"/>
          <p:cNvSpPr>
            <a:spLocks noEditPoints="1"/>
          </p:cNvSpPr>
          <p:nvPr/>
        </p:nvSpPr>
        <p:spPr bwMode="auto">
          <a:xfrm>
            <a:off x="7101620" y="6031013"/>
            <a:ext cx="203318" cy="219584"/>
          </a:xfrm>
          <a:custGeom>
            <a:avLst/>
            <a:gdLst>
              <a:gd name="T0" fmla="*/ 809 w 2868"/>
              <a:gd name="T1" fmla="*/ 2845 h 3100"/>
              <a:gd name="T2" fmla="*/ 838 w 2868"/>
              <a:gd name="T3" fmla="*/ 2972 h 3100"/>
              <a:gd name="T4" fmla="*/ 969 w 2868"/>
              <a:gd name="T5" fmla="*/ 2972 h 3100"/>
              <a:gd name="T6" fmla="*/ 997 w 2868"/>
              <a:gd name="T7" fmla="*/ 2845 h 3100"/>
              <a:gd name="T8" fmla="*/ 1946 w 2868"/>
              <a:gd name="T9" fmla="*/ 1375 h 3100"/>
              <a:gd name="T10" fmla="*/ 2005 w 2868"/>
              <a:gd name="T11" fmla="*/ 1628 h 3100"/>
              <a:gd name="T12" fmla="*/ 1873 w 2868"/>
              <a:gd name="T13" fmla="*/ 1719 h 3100"/>
              <a:gd name="T14" fmla="*/ 1536 w 2868"/>
              <a:gd name="T15" fmla="*/ 1261 h 3100"/>
              <a:gd name="T16" fmla="*/ 1642 w 2868"/>
              <a:gd name="T17" fmla="*/ 1353 h 3100"/>
              <a:gd name="T18" fmla="*/ 1601 w 2868"/>
              <a:gd name="T19" fmla="*/ 1533 h 3100"/>
              <a:gd name="T20" fmla="*/ 1426 w 2868"/>
              <a:gd name="T21" fmla="*/ 1666 h 3100"/>
              <a:gd name="T22" fmla="*/ 1323 w 2868"/>
              <a:gd name="T23" fmla="*/ 1743 h 3100"/>
              <a:gd name="T24" fmla="*/ 1208 w 2868"/>
              <a:gd name="T25" fmla="*/ 1729 h 3100"/>
              <a:gd name="T26" fmla="*/ 1385 w 2868"/>
              <a:gd name="T27" fmla="*/ 1583 h 3100"/>
              <a:gd name="T28" fmla="*/ 1507 w 2868"/>
              <a:gd name="T29" fmla="*/ 1484 h 3100"/>
              <a:gd name="T30" fmla="*/ 1519 w 2868"/>
              <a:gd name="T31" fmla="*/ 1377 h 3100"/>
              <a:gd name="T32" fmla="*/ 1418 w 2868"/>
              <a:gd name="T33" fmla="*/ 1363 h 3100"/>
              <a:gd name="T34" fmla="*/ 1244 w 2868"/>
              <a:gd name="T35" fmla="*/ 1464 h 3100"/>
              <a:gd name="T36" fmla="*/ 1346 w 2868"/>
              <a:gd name="T37" fmla="*/ 1295 h 3100"/>
              <a:gd name="T38" fmla="*/ 146 w 2868"/>
              <a:gd name="T39" fmla="*/ 2712 h 3100"/>
              <a:gd name="T40" fmla="*/ 1416 w 2868"/>
              <a:gd name="T41" fmla="*/ 2658 h 3100"/>
              <a:gd name="T42" fmla="*/ 992 w 2868"/>
              <a:gd name="T43" fmla="*/ 2447 h 3100"/>
              <a:gd name="T44" fmla="*/ 691 w 2868"/>
              <a:gd name="T45" fmla="*/ 2089 h 3100"/>
              <a:gd name="T46" fmla="*/ 556 w 2868"/>
              <a:gd name="T47" fmla="*/ 1627 h 3100"/>
              <a:gd name="T48" fmla="*/ 839 w 2868"/>
              <a:gd name="T49" fmla="*/ 1525 h 3100"/>
              <a:gd name="T50" fmla="*/ 913 w 2868"/>
              <a:gd name="T51" fmla="*/ 1898 h 3100"/>
              <a:gd name="T52" fmla="*/ 1172 w 2868"/>
              <a:gd name="T53" fmla="*/ 2228 h 3100"/>
              <a:gd name="T54" fmla="*/ 1562 w 2868"/>
              <a:gd name="T55" fmla="*/ 2401 h 3100"/>
              <a:gd name="T56" fmla="*/ 1999 w 2868"/>
              <a:gd name="T57" fmla="*/ 2365 h 3100"/>
              <a:gd name="T58" fmla="*/ 2352 w 2868"/>
              <a:gd name="T59" fmla="*/ 2133 h 3100"/>
              <a:gd name="T60" fmla="*/ 2555 w 2868"/>
              <a:gd name="T61" fmla="*/ 1764 h 3100"/>
              <a:gd name="T62" fmla="*/ 2555 w 2868"/>
              <a:gd name="T63" fmla="*/ 1325 h 3100"/>
              <a:gd name="T64" fmla="*/ 2352 w 2868"/>
              <a:gd name="T65" fmla="*/ 955 h 3100"/>
              <a:gd name="T66" fmla="*/ 2000 w 2868"/>
              <a:gd name="T67" fmla="*/ 723 h 3100"/>
              <a:gd name="T68" fmla="*/ 1658 w 2868"/>
              <a:gd name="T69" fmla="*/ 677 h 3100"/>
              <a:gd name="T70" fmla="*/ 682 w 2868"/>
              <a:gd name="T71" fmla="*/ 151 h 3100"/>
              <a:gd name="T72" fmla="*/ 664 w 2868"/>
              <a:gd name="T73" fmla="*/ 194 h 3100"/>
              <a:gd name="T74" fmla="*/ 1148 w 2868"/>
              <a:gd name="T75" fmla="*/ 186 h 3100"/>
              <a:gd name="T76" fmla="*/ 682 w 2868"/>
              <a:gd name="T77" fmla="*/ 151 h 3100"/>
              <a:gd name="T78" fmla="*/ 1720 w 2868"/>
              <a:gd name="T79" fmla="*/ 40 h 3100"/>
              <a:gd name="T80" fmla="*/ 1807 w 2868"/>
              <a:gd name="T81" fmla="*/ 209 h 3100"/>
              <a:gd name="T82" fmla="*/ 2204 w 2868"/>
              <a:gd name="T83" fmla="*/ 502 h 3100"/>
              <a:gd name="T84" fmla="*/ 2586 w 2868"/>
              <a:gd name="T85" fmla="*/ 791 h 3100"/>
              <a:gd name="T86" fmla="*/ 2819 w 2868"/>
              <a:gd name="T87" fmla="*/ 1213 h 3100"/>
              <a:gd name="T88" fmla="*/ 2855 w 2868"/>
              <a:gd name="T89" fmla="*/ 1714 h 3100"/>
              <a:gd name="T90" fmla="*/ 2683 w 2868"/>
              <a:gd name="T91" fmla="*/ 2168 h 3100"/>
              <a:gd name="T92" fmla="*/ 2345 w 2868"/>
              <a:gd name="T93" fmla="*/ 2507 h 3100"/>
              <a:gd name="T94" fmla="*/ 1889 w 2868"/>
              <a:gd name="T95" fmla="*/ 2683 h 3100"/>
              <a:gd name="T96" fmla="*/ 1784 w 2868"/>
              <a:gd name="T97" fmla="*/ 2986 h 3100"/>
              <a:gd name="T98" fmla="*/ 1631 w 2868"/>
              <a:gd name="T99" fmla="*/ 3097 h 3100"/>
              <a:gd name="T100" fmla="*/ 86 w 2868"/>
              <a:gd name="T101" fmla="*/ 3059 h 3100"/>
              <a:gd name="T102" fmla="*/ 0 w 2868"/>
              <a:gd name="T103" fmla="*/ 2891 h 3100"/>
              <a:gd name="T104" fmla="*/ 61 w 2868"/>
              <a:gd name="T105" fmla="*/ 62 h 3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868" h="3100">
                <a:moveTo>
                  <a:pt x="903" y="2786"/>
                </a:moveTo>
                <a:lnTo>
                  <a:pt x="879" y="2788"/>
                </a:lnTo>
                <a:lnTo>
                  <a:pt x="857" y="2796"/>
                </a:lnTo>
                <a:lnTo>
                  <a:pt x="838" y="2809"/>
                </a:lnTo>
                <a:lnTo>
                  <a:pt x="822" y="2825"/>
                </a:lnTo>
                <a:lnTo>
                  <a:pt x="809" y="2845"/>
                </a:lnTo>
                <a:lnTo>
                  <a:pt x="801" y="2867"/>
                </a:lnTo>
                <a:lnTo>
                  <a:pt x="799" y="2891"/>
                </a:lnTo>
                <a:lnTo>
                  <a:pt x="801" y="2914"/>
                </a:lnTo>
                <a:lnTo>
                  <a:pt x="809" y="2936"/>
                </a:lnTo>
                <a:lnTo>
                  <a:pt x="822" y="2956"/>
                </a:lnTo>
                <a:lnTo>
                  <a:pt x="838" y="2972"/>
                </a:lnTo>
                <a:lnTo>
                  <a:pt x="857" y="2984"/>
                </a:lnTo>
                <a:lnTo>
                  <a:pt x="879" y="2992"/>
                </a:lnTo>
                <a:lnTo>
                  <a:pt x="903" y="2995"/>
                </a:lnTo>
                <a:lnTo>
                  <a:pt x="927" y="2992"/>
                </a:lnTo>
                <a:lnTo>
                  <a:pt x="949" y="2984"/>
                </a:lnTo>
                <a:lnTo>
                  <a:pt x="969" y="2972"/>
                </a:lnTo>
                <a:lnTo>
                  <a:pt x="985" y="2956"/>
                </a:lnTo>
                <a:lnTo>
                  <a:pt x="997" y="2936"/>
                </a:lnTo>
                <a:lnTo>
                  <a:pt x="1005" y="2914"/>
                </a:lnTo>
                <a:lnTo>
                  <a:pt x="1008" y="2891"/>
                </a:lnTo>
                <a:lnTo>
                  <a:pt x="1005" y="2867"/>
                </a:lnTo>
                <a:lnTo>
                  <a:pt x="997" y="2845"/>
                </a:lnTo>
                <a:lnTo>
                  <a:pt x="985" y="2825"/>
                </a:lnTo>
                <a:lnTo>
                  <a:pt x="969" y="2809"/>
                </a:lnTo>
                <a:lnTo>
                  <a:pt x="949" y="2796"/>
                </a:lnTo>
                <a:lnTo>
                  <a:pt x="927" y="2788"/>
                </a:lnTo>
                <a:lnTo>
                  <a:pt x="903" y="2786"/>
                </a:lnTo>
                <a:close/>
                <a:moveTo>
                  <a:pt x="1946" y="1375"/>
                </a:moveTo>
                <a:lnTo>
                  <a:pt x="1745" y="1628"/>
                </a:lnTo>
                <a:lnTo>
                  <a:pt x="1892" y="1628"/>
                </a:lnTo>
                <a:lnTo>
                  <a:pt x="1946" y="1375"/>
                </a:lnTo>
                <a:close/>
                <a:moveTo>
                  <a:pt x="1954" y="1262"/>
                </a:moveTo>
                <a:lnTo>
                  <a:pt x="2084" y="1262"/>
                </a:lnTo>
                <a:lnTo>
                  <a:pt x="2005" y="1628"/>
                </a:lnTo>
                <a:lnTo>
                  <a:pt x="2072" y="1628"/>
                </a:lnTo>
                <a:lnTo>
                  <a:pt x="2053" y="1719"/>
                </a:lnTo>
                <a:lnTo>
                  <a:pt x="1986" y="1719"/>
                </a:lnTo>
                <a:lnTo>
                  <a:pt x="1960" y="1844"/>
                </a:lnTo>
                <a:lnTo>
                  <a:pt x="1847" y="1844"/>
                </a:lnTo>
                <a:lnTo>
                  <a:pt x="1873" y="1719"/>
                </a:lnTo>
                <a:lnTo>
                  <a:pt x="1641" y="1719"/>
                </a:lnTo>
                <a:lnTo>
                  <a:pt x="1662" y="1617"/>
                </a:lnTo>
                <a:lnTo>
                  <a:pt x="1954" y="1262"/>
                </a:lnTo>
                <a:close/>
                <a:moveTo>
                  <a:pt x="1479" y="1256"/>
                </a:moveTo>
                <a:lnTo>
                  <a:pt x="1509" y="1257"/>
                </a:lnTo>
                <a:lnTo>
                  <a:pt x="1536" y="1261"/>
                </a:lnTo>
                <a:lnTo>
                  <a:pt x="1560" y="1269"/>
                </a:lnTo>
                <a:lnTo>
                  <a:pt x="1582" y="1279"/>
                </a:lnTo>
                <a:lnTo>
                  <a:pt x="1600" y="1291"/>
                </a:lnTo>
                <a:lnTo>
                  <a:pt x="1616" y="1307"/>
                </a:lnTo>
                <a:lnTo>
                  <a:pt x="1632" y="1329"/>
                </a:lnTo>
                <a:lnTo>
                  <a:pt x="1642" y="1353"/>
                </a:lnTo>
                <a:lnTo>
                  <a:pt x="1647" y="1381"/>
                </a:lnTo>
                <a:lnTo>
                  <a:pt x="1648" y="1411"/>
                </a:lnTo>
                <a:lnTo>
                  <a:pt x="1643" y="1444"/>
                </a:lnTo>
                <a:lnTo>
                  <a:pt x="1634" y="1475"/>
                </a:lnTo>
                <a:lnTo>
                  <a:pt x="1619" y="1505"/>
                </a:lnTo>
                <a:lnTo>
                  <a:pt x="1601" y="1533"/>
                </a:lnTo>
                <a:lnTo>
                  <a:pt x="1579" y="1559"/>
                </a:lnTo>
                <a:lnTo>
                  <a:pt x="1560" y="1576"/>
                </a:lnTo>
                <a:lnTo>
                  <a:pt x="1538" y="1594"/>
                </a:lnTo>
                <a:lnTo>
                  <a:pt x="1511" y="1613"/>
                </a:lnTo>
                <a:lnTo>
                  <a:pt x="1478" y="1633"/>
                </a:lnTo>
                <a:lnTo>
                  <a:pt x="1426" y="1666"/>
                </a:lnTo>
                <a:lnTo>
                  <a:pt x="1403" y="1680"/>
                </a:lnTo>
                <a:lnTo>
                  <a:pt x="1384" y="1692"/>
                </a:lnTo>
                <a:lnTo>
                  <a:pt x="1369" y="1703"/>
                </a:lnTo>
                <a:lnTo>
                  <a:pt x="1357" y="1711"/>
                </a:lnTo>
                <a:lnTo>
                  <a:pt x="1339" y="1726"/>
                </a:lnTo>
                <a:lnTo>
                  <a:pt x="1323" y="1743"/>
                </a:lnTo>
                <a:lnTo>
                  <a:pt x="1580" y="1743"/>
                </a:lnTo>
                <a:lnTo>
                  <a:pt x="1559" y="1844"/>
                </a:lnTo>
                <a:lnTo>
                  <a:pt x="1156" y="1844"/>
                </a:lnTo>
                <a:lnTo>
                  <a:pt x="1168" y="1804"/>
                </a:lnTo>
                <a:lnTo>
                  <a:pt x="1185" y="1765"/>
                </a:lnTo>
                <a:lnTo>
                  <a:pt x="1208" y="1729"/>
                </a:lnTo>
                <a:lnTo>
                  <a:pt x="1226" y="1706"/>
                </a:lnTo>
                <a:lnTo>
                  <a:pt x="1249" y="1681"/>
                </a:lnTo>
                <a:lnTo>
                  <a:pt x="1277" y="1656"/>
                </a:lnTo>
                <a:lnTo>
                  <a:pt x="1311" y="1631"/>
                </a:lnTo>
                <a:lnTo>
                  <a:pt x="1351" y="1605"/>
                </a:lnTo>
                <a:lnTo>
                  <a:pt x="1385" y="1583"/>
                </a:lnTo>
                <a:lnTo>
                  <a:pt x="1414" y="1565"/>
                </a:lnTo>
                <a:lnTo>
                  <a:pt x="1438" y="1548"/>
                </a:lnTo>
                <a:lnTo>
                  <a:pt x="1457" y="1535"/>
                </a:lnTo>
                <a:lnTo>
                  <a:pt x="1471" y="1524"/>
                </a:lnTo>
                <a:lnTo>
                  <a:pt x="1492" y="1504"/>
                </a:lnTo>
                <a:lnTo>
                  <a:pt x="1507" y="1484"/>
                </a:lnTo>
                <a:lnTo>
                  <a:pt x="1519" y="1462"/>
                </a:lnTo>
                <a:lnTo>
                  <a:pt x="1525" y="1440"/>
                </a:lnTo>
                <a:lnTo>
                  <a:pt x="1528" y="1421"/>
                </a:lnTo>
                <a:lnTo>
                  <a:pt x="1528" y="1405"/>
                </a:lnTo>
                <a:lnTo>
                  <a:pt x="1525" y="1390"/>
                </a:lnTo>
                <a:lnTo>
                  <a:pt x="1519" y="1377"/>
                </a:lnTo>
                <a:lnTo>
                  <a:pt x="1509" y="1366"/>
                </a:lnTo>
                <a:lnTo>
                  <a:pt x="1497" y="1359"/>
                </a:lnTo>
                <a:lnTo>
                  <a:pt x="1482" y="1354"/>
                </a:lnTo>
                <a:lnTo>
                  <a:pt x="1464" y="1353"/>
                </a:lnTo>
                <a:lnTo>
                  <a:pt x="1439" y="1355"/>
                </a:lnTo>
                <a:lnTo>
                  <a:pt x="1418" y="1363"/>
                </a:lnTo>
                <a:lnTo>
                  <a:pt x="1399" y="1375"/>
                </a:lnTo>
                <a:lnTo>
                  <a:pt x="1384" y="1392"/>
                </a:lnTo>
                <a:lnTo>
                  <a:pt x="1374" y="1410"/>
                </a:lnTo>
                <a:lnTo>
                  <a:pt x="1365" y="1435"/>
                </a:lnTo>
                <a:lnTo>
                  <a:pt x="1356" y="1464"/>
                </a:lnTo>
                <a:lnTo>
                  <a:pt x="1244" y="1464"/>
                </a:lnTo>
                <a:lnTo>
                  <a:pt x="1254" y="1429"/>
                </a:lnTo>
                <a:lnTo>
                  <a:pt x="1266" y="1396"/>
                </a:lnTo>
                <a:lnTo>
                  <a:pt x="1280" y="1368"/>
                </a:lnTo>
                <a:lnTo>
                  <a:pt x="1296" y="1343"/>
                </a:lnTo>
                <a:lnTo>
                  <a:pt x="1319" y="1316"/>
                </a:lnTo>
                <a:lnTo>
                  <a:pt x="1346" y="1295"/>
                </a:lnTo>
                <a:lnTo>
                  <a:pt x="1375" y="1278"/>
                </a:lnTo>
                <a:lnTo>
                  <a:pt x="1407" y="1265"/>
                </a:lnTo>
                <a:lnTo>
                  <a:pt x="1441" y="1258"/>
                </a:lnTo>
                <a:lnTo>
                  <a:pt x="1479" y="1256"/>
                </a:lnTo>
                <a:close/>
                <a:moveTo>
                  <a:pt x="146" y="332"/>
                </a:moveTo>
                <a:lnTo>
                  <a:pt x="146" y="2712"/>
                </a:lnTo>
                <a:lnTo>
                  <a:pt x="1660" y="2712"/>
                </a:lnTo>
                <a:lnTo>
                  <a:pt x="1660" y="2695"/>
                </a:lnTo>
                <a:lnTo>
                  <a:pt x="1660" y="2695"/>
                </a:lnTo>
                <a:lnTo>
                  <a:pt x="1576" y="2688"/>
                </a:lnTo>
                <a:lnTo>
                  <a:pt x="1496" y="2676"/>
                </a:lnTo>
                <a:lnTo>
                  <a:pt x="1416" y="2658"/>
                </a:lnTo>
                <a:lnTo>
                  <a:pt x="1338" y="2635"/>
                </a:lnTo>
                <a:lnTo>
                  <a:pt x="1264" y="2607"/>
                </a:lnTo>
                <a:lnTo>
                  <a:pt x="1191" y="2574"/>
                </a:lnTo>
                <a:lnTo>
                  <a:pt x="1122" y="2537"/>
                </a:lnTo>
                <a:lnTo>
                  <a:pt x="1055" y="2493"/>
                </a:lnTo>
                <a:lnTo>
                  <a:pt x="992" y="2447"/>
                </a:lnTo>
                <a:lnTo>
                  <a:pt x="933" y="2396"/>
                </a:lnTo>
                <a:lnTo>
                  <a:pt x="876" y="2342"/>
                </a:lnTo>
                <a:lnTo>
                  <a:pt x="823" y="2284"/>
                </a:lnTo>
                <a:lnTo>
                  <a:pt x="774" y="2221"/>
                </a:lnTo>
                <a:lnTo>
                  <a:pt x="730" y="2157"/>
                </a:lnTo>
                <a:lnTo>
                  <a:pt x="691" y="2089"/>
                </a:lnTo>
                <a:lnTo>
                  <a:pt x="656" y="2018"/>
                </a:lnTo>
                <a:lnTo>
                  <a:pt x="624" y="1944"/>
                </a:lnTo>
                <a:lnTo>
                  <a:pt x="599" y="1868"/>
                </a:lnTo>
                <a:lnTo>
                  <a:pt x="579" y="1790"/>
                </a:lnTo>
                <a:lnTo>
                  <a:pt x="565" y="1710"/>
                </a:lnTo>
                <a:lnTo>
                  <a:pt x="556" y="1627"/>
                </a:lnTo>
                <a:lnTo>
                  <a:pt x="553" y="1544"/>
                </a:lnTo>
                <a:lnTo>
                  <a:pt x="554" y="1525"/>
                </a:lnTo>
                <a:lnTo>
                  <a:pt x="379" y="1525"/>
                </a:lnTo>
                <a:lnTo>
                  <a:pt x="690" y="1215"/>
                </a:lnTo>
                <a:lnTo>
                  <a:pt x="1001" y="1525"/>
                </a:lnTo>
                <a:lnTo>
                  <a:pt x="839" y="1525"/>
                </a:lnTo>
                <a:lnTo>
                  <a:pt x="838" y="1544"/>
                </a:lnTo>
                <a:lnTo>
                  <a:pt x="841" y="1619"/>
                </a:lnTo>
                <a:lnTo>
                  <a:pt x="850" y="1692"/>
                </a:lnTo>
                <a:lnTo>
                  <a:pt x="866" y="1764"/>
                </a:lnTo>
                <a:lnTo>
                  <a:pt x="887" y="1832"/>
                </a:lnTo>
                <a:lnTo>
                  <a:pt x="913" y="1898"/>
                </a:lnTo>
                <a:lnTo>
                  <a:pt x="946" y="1962"/>
                </a:lnTo>
                <a:lnTo>
                  <a:pt x="982" y="2023"/>
                </a:lnTo>
                <a:lnTo>
                  <a:pt x="1023" y="2080"/>
                </a:lnTo>
                <a:lnTo>
                  <a:pt x="1069" y="2133"/>
                </a:lnTo>
                <a:lnTo>
                  <a:pt x="1119" y="2183"/>
                </a:lnTo>
                <a:lnTo>
                  <a:pt x="1172" y="2228"/>
                </a:lnTo>
                <a:lnTo>
                  <a:pt x="1230" y="2271"/>
                </a:lnTo>
                <a:lnTo>
                  <a:pt x="1291" y="2307"/>
                </a:lnTo>
                <a:lnTo>
                  <a:pt x="1355" y="2339"/>
                </a:lnTo>
                <a:lnTo>
                  <a:pt x="1421" y="2365"/>
                </a:lnTo>
                <a:lnTo>
                  <a:pt x="1491" y="2386"/>
                </a:lnTo>
                <a:lnTo>
                  <a:pt x="1562" y="2401"/>
                </a:lnTo>
                <a:lnTo>
                  <a:pt x="1635" y="2411"/>
                </a:lnTo>
                <a:lnTo>
                  <a:pt x="1710" y="2414"/>
                </a:lnTo>
                <a:lnTo>
                  <a:pt x="1786" y="2411"/>
                </a:lnTo>
                <a:lnTo>
                  <a:pt x="1859" y="2401"/>
                </a:lnTo>
                <a:lnTo>
                  <a:pt x="1931" y="2386"/>
                </a:lnTo>
                <a:lnTo>
                  <a:pt x="1999" y="2365"/>
                </a:lnTo>
                <a:lnTo>
                  <a:pt x="2066" y="2339"/>
                </a:lnTo>
                <a:lnTo>
                  <a:pt x="2130" y="2307"/>
                </a:lnTo>
                <a:lnTo>
                  <a:pt x="2191" y="2271"/>
                </a:lnTo>
                <a:lnTo>
                  <a:pt x="2248" y="2228"/>
                </a:lnTo>
                <a:lnTo>
                  <a:pt x="2302" y="2183"/>
                </a:lnTo>
                <a:lnTo>
                  <a:pt x="2352" y="2133"/>
                </a:lnTo>
                <a:lnTo>
                  <a:pt x="2398" y="2080"/>
                </a:lnTo>
                <a:lnTo>
                  <a:pt x="2439" y="2023"/>
                </a:lnTo>
                <a:lnTo>
                  <a:pt x="2476" y="1962"/>
                </a:lnTo>
                <a:lnTo>
                  <a:pt x="2508" y="1898"/>
                </a:lnTo>
                <a:lnTo>
                  <a:pt x="2534" y="1832"/>
                </a:lnTo>
                <a:lnTo>
                  <a:pt x="2555" y="1764"/>
                </a:lnTo>
                <a:lnTo>
                  <a:pt x="2570" y="1692"/>
                </a:lnTo>
                <a:lnTo>
                  <a:pt x="2580" y="1619"/>
                </a:lnTo>
                <a:lnTo>
                  <a:pt x="2583" y="1544"/>
                </a:lnTo>
                <a:lnTo>
                  <a:pt x="2580" y="1469"/>
                </a:lnTo>
                <a:lnTo>
                  <a:pt x="2570" y="1395"/>
                </a:lnTo>
                <a:lnTo>
                  <a:pt x="2555" y="1325"/>
                </a:lnTo>
                <a:lnTo>
                  <a:pt x="2534" y="1256"/>
                </a:lnTo>
                <a:lnTo>
                  <a:pt x="2508" y="1190"/>
                </a:lnTo>
                <a:lnTo>
                  <a:pt x="2476" y="1125"/>
                </a:lnTo>
                <a:lnTo>
                  <a:pt x="2439" y="1065"/>
                </a:lnTo>
                <a:lnTo>
                  <a:pt x="2398" y="1008"/>
                </a:lnTo>
                <a:lnTo>
                  <a:pt x="2352" y="955"/>
                </a:lnTo>
                <a:lnTo>
                  <a:pt x="2302" y="905"/>
                </a:lnTo>
                <a:lnTo>
                  <a:pt x="2248" y="859"/>
                </a:lnTo>
                <a:lnTo>
                  <a:pt x="2191" y="818"/>
                </a:lnTo>
                <a:lnTo>
                  <a:pt x="2130" y="781"/>
                </a:lnTo>
                <a:lnTo>
                  <a:pt x="2067" y="750"/>
                </a:lnTo>
                <a:lnTo>
                  <a:pt x="2000" y="723"/>
                </a:lnTo>
                <a:lnTo>
                  <a:pt x="1931" y="702"/>
                </a:lnTo>
                <a:lnTo>
                  <a:pt x="1859" y="687"/>
                </a:lnTo>
                <a:lnTo>
                  <a:pt x="1786" y="678"/>
                </a:lnTo>
                <a:lnTo>
                  <a:pt x="1711" y="675"/>
                </a:lnTo>
                <a:lnTo>
                  <a:pt x="1684" y="676"/>
                </a:lnTo>
                <a:lnTo>
                  <a:pt x="1658" y="677"/>
                </a:lnTo>
                <a:lnTo>
                  <a:pt x="1658" y="394"/>
                </a:lnTo>
                <a:lnTo>
                  <a:pt x="1658" y="394"/>
                </a:lnTo>
                <a:lnTo>
                  <a:pt x="1658" y="393"/>
                </a:lnTo>
                <a:lnTo>
                  <a:pt x="1658" y="332"/>
                </a:lnTo>
                <a:lnTo>
                  <a:pt x="146" y="332"/>
                </a:lnTo>
                <a:close/>
                <a:moveTo>
                  <a:pt x="682" y="151"/>
                </a:moveTo>
                <a:lnTo>
                  <a:pt x="672" y="153"/>
                </a:lnTo>
                <a:lnTo>
                  <a:pt x="664" y="158"/>
                </a:lnTo>
                <a:lnTo>
                  <a:pt x="658" y="167"/>
                </a:lnTo>
                <a:lnTo>
                  <a:pt x="656" y="176"/>
                </a:lnTo>
                <a:lnTo>
                  <a:pt x="658" y="186"/>
                </a:lnTo>
                <a:lnTo>
                  <a:pt x="664" y="194"/>
                </a:lnTo>
                <a:lnTo>
                  <a:pt x="672" y="200"/>
                </a:lnTo>
                <a:lnTo>
                  <a:pt x="682" y="202"/>
                </a:lnTo>
                <a:lnTo>
                  <a:pt x="1125" y="202"/>
                </a:lnTo>
                <a:lnTo>
                  <a:pt x="1135" y="200"/>
                </a:lnTo>
                <a:lnTo>
                  <a:pt x="1143" y="194"/>
                </a:lnTo>
                <a:lnTo>
                  <a:pt x="1148" y="186"/>
                </a:lnTo>
                <a:lnTo>
                  <a:pt x="1150" y="176"/>
                </a:lnTo>
                <a:lnTo>
                  <a:pt x="1148" y="167"/>
                </a:lnTo>
                <a:lnTo>
                  <a:pt x="1143" y="158"/>
                </a:lnTo>
                <a:lnTo>
                  <a:pt x="1135" y="153"/>
                </a:lnTo>
                <a:lnTo>
                  <a:pt x="1125" y="151"/>
                </a:lnTo>
                <a:lnTo>
                  <a:pt x="682" y="151"/>
                </a:lnTo>
                <a:close/>
                <a:moveTo>
                  <a:pt x="209" y="0"/>
                </a:moveTo>
                <a:lnTo>
                  <a:pt x="1596" y="0"/>
                </a:lnTo>
                <a:lnTo>
                  <a:pt x="1631" y="3"/>
                </a:lnTo>
                <a:lnTo>
                  <a:pt x="1663" y="11"/>
                </a:lnTo>
                <a:lnTo>
                  <a:pt x="1693" y="23"/>
                </a:lnTo>
                <a:lnTo>
                  <a:pt x="1720" y="40"/>
                </a:lnTo>
                <a:lnTo>
                  <a:pt x="1745" y="62"/>
                </a:lnTo>
                <a:lnTo>
                  <a:pt x="1767" y="87"/>
                </a:lnTo>
                <a:lnTo>
                  <a:pt x="1784" y="114"/>
                </a:lnTo>
                <a:lnTo>
                  <a:pt x="1796" y="144"/>
                </a:lnTo>
                <a:lnTo>
                  <a:pt x="1804" y="176"/>
                </a:lnTo>
                <a:lnTo>
                  <a:pt x="1807" y="209"/>
                </a:lnTo>
                <a:lnTo>
                  <a:pt x="1806" y="396"/>
                </a:lnTo>
                <a:lnTo>
                  <a:pt x="1889" y="406"/>
                </a:lnTo>
                <a:lnTo>
                  <a:pt x="1971" y="421"/>
                </a:lnTo>
                <a:lnTo>
                  <a:pt x="2052" y="443"/>
                </a:lnTo>
                <a:lnTo>
                  <a:pt x="2128" y="470"/>
                </a:lnTo>
                <a:lnTo>
                  <a:pt x="2204" y="502"/>
                </a:lnTo>
                <a:lnTo>
                  <a:pt x="2275" y="539"/>
                </a:lnTo>
                <a:lnTo>
                  <a:pt x="2345" y="580"/>
                </a:lnTo>
                <a:lnTo>
                  <a:pt x="2410" y="627"/>
                </a:lnTo>
                <a:lnTo>
                  <a:pt x="2473" y="678"/>
                </a:lnTo>
                <a:lnTo>
                  <a:pt x="2531" y="733"/>
                </a:lnTo>
                <a:lnTo>
                  <a:pt x="2586" y="791"/>
                </a:lnTo>
                <a:lnTo>
                  <a:pt x="2637" y="853"/>
                </a:lnTo>
                <a:lnTo>
                  <a:pt x="2683" y="920"/>
                </a:lnTo>
                <a:lnTo>
                  <a:pt x="2724" y="989"/>
                </a:lnTo>
                <a:lnTo>
                  <a:pt x="2762" y="1061"/>
                </a:lnTo>
                <a:lnTo>
                  <a:pt x="2793" y="1135"/>
                </a:lnTo>
                <a:lnTo>
                  <a:pt x="2819" y="1213"/>
                </a:lnTo>
                <a:lnTo>
                  <a:pt x="2840" y="1293"/>
                </a:lnTo>
                <a:lnTo>
                  <a:pt x="2855" y="1374"/>
                </a:lnTo>
                <a:lnTo>
                  <a:pt x="2865" y="1459"/>
                </a:lnTo>
                <a:lnTo>
                  <a:pt x="2868" y="1544"/>
                </a:lnTo>
                <a:lnTo>
                  <a:pt x="2865" y="1629"/>
                </a:lnTo>
                <a:lnTo>
                  <a:pt x="2855" y="1714"/>
                </a:lnTo>
                <a:lnTo>
                  <a:pt x="2840" y="1795"/>
                </a:lnTo>
                <a:lnTo>
                  <a:pt x="2819" y="1875"/>
                </a:lnTo>
                <a:lnTo>
                  <a:pt x="2793" y="1952"/>
                </a:lnTo>
                <a:lnTo>
                  <a:pt x="2762" y="2028"/>
                </a:lnTo>
                <a:lnTo>
                  <a:pt x="2724" y="2099"/>
                </a:lnTo>
                <a:lnTo>
                  <a:pt x="2683" y="2168"/>
                </a:lnTo>
                <a:lnTo>
                  <a:pt x="2637" y="2234"/>
                </a:lnTo>
                <a:lnTo>
                  <a:pt x="2586" y="2297"/>
                </a:lnTo>
                <a:lnTo>
                  <a:pt x="2531" y="2356"/>
                </a:lnTo>
                <a:lnTo>
                  <a:pt x="2473" y="2410"/>
                </a:lnTo>
                <a:lnTo>
                  <a:pt x="2410" y="2461"/>
                </a:lnTo>
                <a:lnTo>
                  <a:pt x="2345" y="2507"/>
                </a:lnTo>
                <a:lnTo>
                  <a:pt x="2276" y="2550"/>
                </a:lnTo>
                <a:lnTo>
                  <a:pt x="2204" y="2587"/>
                </a:lnTo>
                <a:lnTo>
                  <a:pt x="2129" y="2619"/>
                </a:lnTo>
                <a:lnTo>
                  <a:pt x="2052" y="2646"/>
                </a:lnTo>
                <a:lnTo>
                  <a:pt x="1972" y="2667"/>
                </a:lnTo>
                <a:lnTo>
                  <a:pt x="1889" y="2683"/>
                </a:lnTo>
                <a:lnTo>
                  <a:pt x="1806" y="2693"/>
                </a:lnTo>
                <a:lnTo>
                  <a:pt x="1807" y="2693"/>
                </a:lnTo>
                <a:lnTo>
                  <a:pt x="1807" y="2891"/>
                </a:lnTo>
                <a:lnTo>
                  <a:pt x="1804" y="2924"/>
                </a:lnTo>
                <a:lnTo>
                  <a:pt x="1796" y="2956"/>
                </a:lnTo>
                <a:lnTo>
                  <a:pt x="1784" y="2986"/>
                </a:lnTo>
                <a:lnTo>
                  <a:pt x="1767" y="3014"/>
                </a:lnTo>
                <a:lnTo>
                  <a:pt x="1745" y="3038"/>
                </a:lnTo>
                <a:lnTo>
                  <a:pt x="1720" y="3059"/>
                </a:lnTo>
                <a:lnTo>
                  <a:pt x="1693" y="3076"/>
                </a:lnTo>
                <a:lnTo>
                  <a:pt x="1663" y="3089"/>
                </a:lnTo>
                <a:lnTo>
                  <a:pt x="1631" y="3097"/>
                </a:lnTo>
                <a:lnTo>
                  <a:pt x="1596" y="3100"/>
                </a:lnTo>
                <a:lnTo>
                  <a:pt x="209" y="3100"/>
                </a:lnTo>
                <a:lnTo>
                  <a:pt x="176" y="3097"/>
                </a:lnTo>
                <a:lnTo>
                  <a:pt x="144" y="3089"/>
                </a:lnTo>
                <a:lnTo>
                  <a:pt x="114" y="3076"/>
                </a:lnTo>
                <a:lnTo>
                  <a:pt x="86" y="3059"/>
                </a:lnTo>
                <a:lnTo>
                  <a:pt x="61" y="3038"/>
                </a:lnTo>
                <a:lnTo>
                  <a:pt x="40" y="3014"/>
                </a:lnTo>
                <a:lnTo>
                  <a:pt x="23" y="2986"/>
                </a:lnTo>
                <a:lnTo>
                  <a:pt x="10" y="2956"/>
                </a:lnTo>
                <a:lnTo>
                  <a:pt x="3" y="2924"/>
                </a:lnTo>
                <a:lnTo>
                  <a:pt x="0" y="2891"/>
                </a:lnTo>
                <a:lnTo>
                  <a:pt x="0" y="209"/>
                </a:lnTo>
                <a:lnTo>
                  <a:pt x="3" y="176"/>
                </a:lnTo>
                <a:lnTo>
                  <a:pt x="10" y="144"/>
                </a:lnTo>
                <a:lnTo>
                  <a:pt x="23" y="114"/>
                </a:lnTo>
                <a:lnTo>
                  <a:pt x="40" y="87"/>
                </a:lnTo>
                <a:lnTo>
                  <a:pt x="61" y="62"/>
                </a:lnTo>
                <a:lnTo>
                  <a:pt x="86" y="40"/>
                </a:lnTo>
                <a:lnTo>
                  <a:pt x="114" y="23"/>
                </a:lnTo>
                <a:lnTo>
                  <a:pt x="144" y="11"/>
                </a:lnTo>
                <a:lnTo>
                  <a:pt x="176" y="3"/>
                </a:lnTo>
                <a:lnTo>
                  <a:pt x="209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147" name="Group 1514"/>
          <p:cNvGrpSpPr>
            <a:grpSpLocks noChangeAspect="1"/>
          </p:cNvGrpSpPr>
          <p:nvPr/>
        </p:nvGrpSpPr>
        <p:grpSpPr bwMode="auto">
          <a:xfrm>
            <a:off x="8492871" y="6009269"/>
            <a:ext cx="306074" cy="263072"/>
            <a:chOff x="5110" y="3831"/>
            <a:chExt cx="242" cy="20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150" name="Freeform 1516"/>
            <p:cNvSpPr>
              <a:spLocks noEditPoints="1"/>
            </p:cNvSpPr>
            <p:nvPr/>
          </p:nvSpPr>
          <p:spPr bwMode="auto">
            <a:xfrm>
              <a:off x="5110" y="3943"/>
              <a:ext cx="38" cy="76"/>
            </a:xfrm>
            <a:custGeom>
              <a:avLst/>
              <a:gdLst>
                <a:gd name="T0" fmla="*/ 107 w 535"/>
                <a:gd name="T1" fmla="*/ 107 h 1062"/>
                <a:gd name="T2" fmla="*/ 107 w 535"/>
                <a:gd name="T3" fmla="*/ 956 h 1062"/>
                <a:gd name="T4" fmla="*/ 428 w 535"/>
                <a:gd name="T5" fmla="*/ 956 h 1062"/>
                <a:gd name="T6" fmla="*/ 428 w 535"/>
                <a:gd name="T7" fmla="*/ 107 h 1062"/>
                <a:gd name="T8" fmla="*/ 107 w 535"/>
                <a:gd name="T9" fmla="*/ 107 h 1062"/>
                <a:gd name="T10" fmla="*/ 0 w 535"/>
                <a:gd name="T11" fmla="*/ 0 h 1062"/>
                <a:gd name="T12" fmla="*/ 535 w 535"/>
                <a:gd name="T13" fmla="*/ 0 h 1062"/>
                <a:gd name="T14" fmla="*/ 535 w 535"/>
                <a:gd name="T15" fmla="*/ 1062 h 1062"/>
                <a:gd name="T16" fmla="*/ 0 w 535"/>
                <a:gd name="T17" fmla="*/ 1062 h 1062"/>
                <a:gd name="T18" fmla="*/ 0 w 535"/>
                <a:gd name="T19" fmla="*/ 0 h 10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5" h="1062">
                  <a:moveTo>
                    <a:pt x="107" y="107"/>
                  </a:moveTo>
                  <a:lnTo>
                    <a:pt x="107" y="956"/>
                  </a:lnTo>
                  <a:lnTo>
                    <a:pt x="428" y="956"/>
                  </a:lnTo>
                  <a:lnTo>
                    <a:pt x="428" y="107"/>
                  </a:lnTo>
                  <a:lnTo>
                    <a:pt x="107" y="107"/>
                  </a:lnTo>
                  <a:close/>
                  <a:moveTo>
                    <a:pt x="0" y="0"/>
                  </a:moveTo>
                  <a:lnTo>
                    <a:pt x="535" y="0"/>
                  </a:lnTo>
                  <a:lnTo>
                    <a:pt x="535" y="1062"/>
                  </a:lnTo>
                  <a:lnTo>
                    <a:pt x="0" y="106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1" name="Freeform 1517"/>
            <p:cNvSpPr>
              <a:spLocks/>
            </p:cNvSpPr>
            <p:nvPr/>
          </p:nvSpPr>
          <p:spPr bwMode="auto">
            <a:xfrm>
              <a:off x="5155" y="3944"/>
              <a:ext cx="197" cy="95"/>
            </a:xfrm>
            <a:custGeom>
              <a:avLst/>
              <a:gdLst>
                <a:gd name="T0" fmla="*/ 1470 w 2763"/>
                <a:gd name="T1" fmla="*/ 2 h 1331"/>
                <a:gd name="T2" fmla="*/ 1541 w 2763"/>
                <a:gd name="T3" fmla="*/ 33 h 1331"/>
                <a:gd name="T4" fmla="*/ 1591 w 2763"/>
                <a:gd name="T5" fmla="*/ 86 h 1331"/>
                <a:gd name="T6" fmla="*/ 1620 w 2763"/>
                <a:gd name="T7" fmla="*/ 145 h 1331"/>
                <a:gd name="T8" fmla="*/ 1632 w 2763"/>
                <a:gd name="T9" fmla="*/ 191 h 1331"/>
                <a:gd name="T10" fmla="*/ 1621 w 2763"/>
                <a:gd name="T11" fmla="*/ 425 h 1331"/>
                <a:gd name="T12" fmla="*/ 1570 w 2763"/>
                <a:gd name="T13" fmla="*/ 489 h 1331"/>
                <a:gd name="T14" fmla="*/ 1484 w 2763"/>
                <a:gd name="T15" fmla="*/ 520 h 1331"/>
                <a:gd name="T16" fmla="*/ 1439 w 2763"/>
                <a:gd name="T17" fmla="*/ 522 h 1331"/>
                <a:gd name="T18" fmla="*/ 1011 w 2763"/>
                <a:gd name="T19" fmla="*/ 522 h 1331"/>
                <a:gd name="T20" fmla="*/ 1210 w 2763"/>
                <a:gd name="T21" fmla="*/ 634 h 1331"/>
                <a:gd name="T22" fmla="*/ 1397 w 2763"/>
                <a:gd name="T23" fmla="*/ 701 h 1331"/>
                <a:gd name="T24" fmla="*/ 1569 w 2763"/>
                <a:gd name="T25" fmla="*/ 723 h 1331"/>
                <a:gd name="T26" fmla="*/ 1721 w 2763"/>
                <a:gd name="T27" fmla="*/ 703 h 1331"/>
                <a:gd name="T28" fmla="*/ 1850 w 2763"/>
                <a:gd name="T29" fmla="*/ 651 h 1331"/>
                <a:gd name="T30" fmla="*/ 1961 w 2763"/>
                <a:gd name="T31" fmla="*/ 578 h 1331"/>
                <a:gd name="T32" fmla="*/ 2056 w 2763"/>
                <a:gd name="T33" fmla="*/ 495 h 1331"/>
                <a:gd name="T34" fmla="*/ 2136 w 2763"/>
                <a:gd name="T35" fmla="*/ 413 h 1331"/>
                <a:gd name="T36" fmla="*/ 2221 w 2763"/>
                <a:gd name="T37" fmla="*/ 328 h 1331"/>
                <a:gd name="T38" fmla="*/ 2297 w 2763"/>
                <a:gd name="T39" fmla="*/ 277 h 1331"/>
                <a:gd name="T40" fmla="*/ 2387 w 2763"/>
                <a:gd name="T41" fmla="*/ 269 h 1331"/>
                <a:gd name="T42" fmla="*/ 2479 w 2763"/>
                <a:gd name="T43" fmla="*/ 307 h 1331"/>
                <a:gd name="T44" fmla="*/ 2561 w 2763"/>
                <a:gd name="T45" fmla="*/ 373 h 1331"/>
                <a:gd name="T46" fmla="*/ 2632 w 2763"/>
                <a:gd name="T47" fmla="*/ 457 h 1331"/>
                <a:gd name="T48" fmla="*/ 2689 w 2763"/>
                <a:gd name="T49" fmla="*/ 540 h 1331"/>
                <a:gd name="T50" fmla="*/ 2728 w 2763"/>
                <a:gd name="T51" fmla="*/ 609 h 1331"/>
                <a:gd name="T52" fmla="*/ 2748 w 2763"/>
                <a:gd name="T53" fmla="*/ 647 h 1331"/>
                <a:gd name="T54" fmla="*/ 2675 w 2763"/>
                <a:gd name="T55" fmla="*/ 776 h 1331"/>
                <a:gd name="T56" fmla="*/ 2470 w 2763"/>
                <a:gd name="T57" fmla="*/ 958 h 1331"/>
                <a:gd name="T58" fmla="*/ 2255 w 2763"/>
                <a:gd name="T59" fmla="*/ 1096 h 1331"/>
                <a:gd name="T60" fmla="*/ 2042 w 2763"/>
                <a:gd name="T61" fmla="*/ 1194 h 1331"/>
                <a:gd name="T62" fmla="*/ 1840 w 2763"/>
                <a:gd name="T63" fmla="*/ 1260 h 1331"/>
                <a:gd name="T64" fmla="*/ 1658 w 2763"/>
                <a:gd name="T65" fmla="*/ 1302 h 1331"/>
                <a:gd name="T66" fmla="*/ 1506 w 2763"/>
                <a:gd name="T67" fmla="*/ 1323 h 1331"/>
                <a:gd name="T68" fmla="*/ 1394 w 2763"/>
                <a:gd name="T69" fmla="*/ 1330 h 1331"/>
                <a:gd name="T70" fmla="*/ 1330 w 2763"/>
                <a:gd name="T71" fmla="*/ 1331 h 1331"/>
                <a:gd name="T72" fmla="*/ 1281 w 2763"/>
                <a:gd name="T73" fmla="*/ 1330 h 1331"/>
                <a:gd name="T74" fmla="*/ 1152 w 2763"/>
                <a:gd name="T75" fmla="*/ 1317 h 1331"/>
                <a:gd name="T76" fmla="*/ 997 w 2763"/>
                <a:gd name="T77" fmla="*/ 1288 h 1331"/>
                <a:gd name="T78" fmla="*/ 827 w 2763"/>
                <a:gd name="T79" fmla="*/ 1252 h 1331"/>
                <a:gd name="T80" fmla="*/ 654 w 2763"/>
                <a:gd name="T81" fmla="*/ 1209 h 1331"/>
                <a:gd name="T82" fmla="*/ 483 w 2763"/>
                <a:gd name="T83" fmla="*/ 1165 h 1331"/>
                <a:gd name="T84" fmla="*/ 328 w 2763"/>
                <a:gd name="T85" fmla="*/ 1121 h 1331"/>
                <a:gd name="T86" fmla="*/ 196 w 2763"/>
                <a:gd name="T87" fmla="*/ 1082 h 1331"/>
                <a:gd name="T88" fmla="*/ 99 w 2763"/>
                <a:gd name="T89" fmla="*/ 1053 h 1331"/>
                <a:gd name="T90" fmla="*/ 44 w 2763"/>
                <a:gd name="T91" fmla="*/ 1037 h 1331"/>
                <a:gd name="T92" fmla="*/ 0 w 2763"/>
                <a:gd name="T93" fmla="*/ 0 h 1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763" h="1331">
                  <a:moveTo>
                    <a:pt x="0" y="0"/>
                  </a:moveTo>
                  <a:lnTo>
                    <a:pt x="1441" y="0"/>
                  </a:lnTo>
                  <a:lnTo>
                    <a:pt x="1470" y="2"/>
                  </a:lnTo>
                  <a:lnTo>
                    <a:pt x="1496" y="9"/>
                  </a:lnTo>
                  <a:lnTo>
                    <a:pt x="1520" y="19"/>
                  </a:lnTo>
                  <a:lnTo>
                    <a:pt x="1541" y="33"/>
                  </a:lnTo>
                  <a:lnTo>
                    <a:pt x="1560" y="49"/>
                  </a:lnTo>
                  <a:lnTo>
                    <a:pt x="1577" y="66"/>
                  </a:lnTo>
                  <a:lnTo>
                    <a:pt x="1591" y="86"/>
                  </a:lnTo>
                  <a:lnTo>
                    <a:pt x="1603" y="106"/>
                  </a:lnTo>
                  <a:lnTo>
                    <a:pt x="1613" y="126"/>
                  </a:lnTo>
                  <a:lnTo>
                    <a:pt x="1620" y="145"/>
                  </a:lnTo>
                  <a:lnTo>
                    <a:pt x="1627" y="164"/>
                  </a:lnTo>
                  <a:lnTo>
                    <a:pt x="1631" y="181"/>
                  </a:lnTo>
                  <a:lnTo>
                    <a:pt x="1632" y="191"/>
                  </a:lnTo>
                  <a:lnTo>
                    <a:pt x="1632" y="368"/>
                  </a:lnTo>
                  <a:lnTo>
                    <a:pt x="1629" y="398"/>
                  </a:lnTo>
                  <a:lnTo>
                    <a:pt x="1621" y="425"/>
                  </a:lnTo>
                  <a:lnTo>
                    <a:pt x="1609" y="449"/>
                  </a:lnTo>
                  <a:lnTo>
                    <a:pt x="1592" y="471"/>
                  </a:lnTo>
                  <a:lnTo>
                    <a:pt x="1570" y="489"/>
                  </a:lnTo>
                  <a:lnTo>
                    <a:pt x="1545" y="504"/>
                  </a:lnTo>
                  <a:lnTo>
                    <a:pt x="1516" y="514"/>
                  </a:lnTo>
                  <a:lnTo>
                    <a:pt x="1484" y="520"/>
                  </a:lnTo>
                  <a:lnTo>
                    <a:pt x="1448" y="522"/>
                  </a:lnTo>
                  <a:lnTo>
                    <a:pt x="1444" y="522"/>
                  </a:lnTo>
                  <a:lnTo>
                    <a:pt x="1439" y="522"/>
                  </a:lnTo>
                  <a:lnTo>
                    <a:pt x="1437" y="522"/>
                  </a:lnTo>
                  <a:lnTo>
                    <a:pt x="1436" y="522"/>
                  </a:lnTo>
                  <a:lnTo>
                    <a:pt x="1011" y="522"/>
                  </a:lnTo>
                  <a:lnTo>
                    <a:pt x="1079" y="565"/>
                  </a:lnTo>
                  <a:lnTo>
                    <a:pt x="1145" y="601"/>
                  </a:lnTo>
                  <a:lnTo>
                    <a:pt x="1210" y="634"/>
                  </a:lnTo>
                  <a:lnTo>
                    <a:pt x="1274" y="661"/>
                  </a:lnTo>
                  <a:lnTo>
                    <a:pt x="1336" y="684"/>
                  </a:lnTo>
                  <a:lnTo>
                    <a:pt x="1397" y="701"/>
                  </a:lnTo>
                  <a:lnTo>
                    <a:pt x="1456" y="714"/>
                  </a:lnTo>
                  <a:lnTo>
                    <a:pt x="1513" y="721"/>
                  </a:lnTo>
                  <a:lnTo>
                    <a:pt x="1569" y="723"/>
                  </a:lnTo>
                  <a:lnTo>
                    <a:pt x="1622" y="721"/>
                  </a:lnTo>
                  <a:lnTo>
                    <a:pt x="1673" y="714"/>
                  </a:lnTo>
                  <a:lnTo>
                    <a:pt x="1721" y="703"/>
                  </a:lnTo>
                  <a:lnTo>
                    <a:pt x="1766" y="689"/>
                  </a:lnTo>
                  <a:lnTo>
                    <a:pt x="1809" y="672"/>
                  </a:lnTo>
                  <a:lnTo>
                    <a:pt x="1850" y="651"/>
                  </a:lnTo>
                  <a:lnTo>
                    <a:pt x="1890" y="629"/>
                  </a:lnTo>
                  <a:lnTo>
                    <a:pt x="1926" y="605"/>
                  </a:lnTo>
                  <a:lnTo>
                    <a:pt x="1961" y="578"/>
                  </a:lnTo>
                  <a:lnTo>
                    <a:pt x="1995" y="551"/>
                  </a:lnTo>
                  <a:lnTo>
                    <a:pt x="2026" y="523"/>
                  </a:lnTo>
                  <a:lnTo>
                    <a:pt x="2056" y="495"/>
                  </a:lnTo>
                  <a:lnTo>
                    <a:pt x="2084" y="467"/>
                  </a:lnTo>
                  <a:lnTo>
                    <a:pt x="2111" y="440"/>
                  </a:lnTo>
                  <a:lnTo>
                    <a:pt x="2136" y="413"/>
                  </a:lnTo>
                  <a:lnTo>
                    <a:pt x="2166" y="382"/>
                  </a:lnTo>
                  <a:lnTo>
                    <a:pt x="2194" y="353"/>
                  </a:lnTo>
                  <a:lnTo>
                    <a:pt x="2221" y="328"/>
                  </a:lnTo>
                  <a:lnTo>
                    <a:pt x="2247" y="307"/>
                  </a:lnTo>
                  <a:lnTo>
                    <a:pt x="2272" y="289"/>
                  </a:lnTo>
                  <a:lnTo>
                    <a:pt x="2297" y="277"/>
                  </a:lnTo>
                  <a:lnTo>
                    <a:pt x="2322" y="269"/>
                  </a:lnTo>
                  <a:lnTo>
                    <a:pt x="2355" y="267"/>
                  </a:lnTo>
                  <a:lnTo>
                    <a:pt x="2387" y="269"/>
                  </a:lnTo>
                  <a:lnTo>
                    <a:pt x="2419" y="278"/>
                  </a:lnTo>
                  <a:lnTo>
                    <a:pt x="2449" y="290"/>
                  </a:lnTo>
                  <a:lnTo>
                    <a:pt x="2479" y="307"/>
                  </a:lnTo>
                  <a:lnTo>
                    <a:pt x="2507" y="327"/>
                  </a:lnTo>
                  <a:lnTo>
                    <a:pt x="2535" y="348"/>
                  </a:lnTo>
                  <a:lnTo>
                    <a:pt x="2561" y="373"/>
                  </a:lnTo>
                  <a:lnTo>
                    <a:pt x="2586" y="400"/>
                  </a:lnTo>
                  <a:lnTo>
                    <a:pt x="2610" y="429"/>
                  </a:lnTo>
                  <a:lnTo>
                    <a:pt x="2632" y="457"/>
                  </a:lnTo>
                  <a:lnTo>
                    <a:pt x="2652" y="486"/>
                  </a:lnTo>
                  <a:lnTo>
                    <a:pt x="2671" y="514"/>
                  </a:lnTo>
                  <a:lnTo>
                    <a:pt x="2689" y="540"/>
                  </a:lnTo>
                  <a:lnTo>
                    <a:pt x="2703" y="566"/>
                  </a:lnTo>
                  <a:lnTo>
                    <a:pt x="2717" y="589"/>
                  </a:lnTo>
                  <a:lnTo>
                    <a:pt x="2728" y="609"/>
                  </a:lnTo>
                  <a:lnTo>
                    <a:pt x="2737" y="626"/>
                  </a:lnTo>
                  <a:lnTo>
                    <a:pt x="2744" y="639"/>
                  </a:lnTo>
                  <a:lnTo>
                    <a:pt x="2748" y="647"/>
                  </a:lnTo>
                  <a:lnTo>
                    <a:pt x="2763" y="678"/>
                  </a:lnTo>
                  <a:lnTo>
                    <a:pt x="2740" y="704"/>
                  </a:lnTo>
                  <a:lnTo>
                    <a:pt x="2675" y="776"/>
                  </a:lnTo>
                  <a:lnTo>
                    <a:pt x="2608" y="842"/>
                  </a:lnTo>
                  <a:lnTo>
                    <a:pt x="2539" y="903"/>
                  </a:lnTo>
                  <a:lnTo>
                    <a:pt x="2470" y="958"/>
                  </a:lnTo>
                  <a:lnTo>
                    <a:pt x="2399" y="1008"/>
                  </a:lnTo>
                  <a:lnTo>
                    <a:pt x="2327" y="1054"/>
                  </a:lnTo>
                  <a:lnTo>
                    <a:pt x="2255" y="1096"/>
                  </a:lnTo>
                  <a:lnTo>
                    <a:pt x="2184" y="1132"/>
                  </a:lnTo>
                  <a:lnTo>
                    <a:pt x="2112" y="1166"/>
                  </a:lnTo>
                  <a:lnTo>
                    <a:pt x="2042" y="1194"/>
                  </a:lnTo>
                  <a:lnTo>
                    <a:pt x="1973" y="1220"/>
                  </a:lnTo>
                  <a:lnTo>
                    <a:pt x="1905" y="1242"/>
                  </a:lnTo>
                  <a:lnTo>
                    <a:pt x="1840" y="1260"/>
                  </a:lnTo>
                  <a:lnTo>
                    <a:pt x="1776" y="1277"/>
                  </a:lnTo>
                  <a:lnTo>
                    <a:pt x="1716" y="1291"/>
                  </a:lnTo>
                  <a:lnTo>
                    <a:pt x="1658" y="1302"/>
                  </a:lnTo>
                  <a:lnTo>
                    <a:pt x="1604" y="1310"/>
                  </a:lnTo>
                  <a:lnTo>
                    <a:pt x="1553" y="1318"/>
                  </a:lnTo>
                  <a:lnTo>
                    <a:pt x="1506" y="1323"/>
                  </a:lnTo>
                  <a:lnTo>
                    <a:pt x="1463" y="1326"/>
                  </a:lnTo>
                  <a:lnTo>
                    <a:pt x="1426" y="1329"/>
                  </a:lnTo>
                  <a:lnTo>
                    <a:pt x="1394" y="1330"/>
                  </a:lnTo>
                  <a:lnTo>
                    <a:pt x="1367" y="1331"/>
                  </a:lnTo>
                  <a:lnTo>
                    <a:pt x="1346" y="1331"/>
                  </a:lnTo>
                  <a:lnTo>
                    <a:pt x="1330" y="1331"/>
                  </a:lnTo>
                  <a:lnTo>
                    <a:pt x="1322" y="1331"/>
                  </a:lnTo>
                  <a:lnTo>
                    <a:pt x="1318" y="1331"/>
                  </a:lnTo>
                  <a:lnTo>
                    <a:pt x="1281" y="1330"/>
                  </a:lnTo>
                  <a:lnTo>
                    <a:pt x="1242" y="1327"/>
                  </a:lnTo>
                  <a:lnTo>
                    <a:pt x="1198" y="1323"/>
                  </a:lnTo>
                  <a:lnTo>
                    <a:pt x="1152" y="1317"/>
                  </a:lnTo>
                  <a:lnTo>
                    <a:pt x="1102" y="1308"/>
                  </a:lnTo>
                  <a:lnTo>
                    <a:pt x="1051" y="1299"/>
                  </a:lnTo>
                  <a:lnTo>
                    <a:pt x="997" y="1288"/>
                  </a:lnTo>
                  <a:lnTo>
                    <a:pt x="942" y="1278"/>
                  </a:lnTo>
                  <a:lnTo>
                    <a:pt x="885" y="1266"/>
                  </a:lnTo>
                  <a:lnTo>
                    <a:pt x="827" y="1252"/>
                  </a:lnTo>
                  <a:lnTo>
                    <a:pt x="769" y="1238"/>
                  </a:lnTo>
                  <a:lnTo>
                    <a:pt x="711" y="1224"/>
                  </a:lnTo>
                  <a:lnTo>
                    <a:pt x="654" y="1209"/>
                  </a:lnTo>
                  <a:lnTo>
                    <a:pt x="595" y="1195"/>
                  </a:lnTo>
                  <a:lnTo>
                    <a:pt x="539" y="1179"/>
                  </a:lnTo>
                  <a:lnTo>
                    <a:pt x="483" y="1165"/>
                  </a:lnTo>
                  <a:lnTo>
                    <a:pt x="430" y="1150"/>
                  </a:lnTo>
                  <a:lnTo>
                    <a:pt x="378" y="1135"/>
                  </a:lnTo>
                  <a:lnTo>
                    <a:pt x="328" y="1121"/>
                  </a:lnTo>
                  <a:lnTo>
                    <a:pt x="282" y="1107"/>
                  </a:lnTo>
                  <a:lnTo>
                    <a:pt x="237" y="1095"/>
                  </a:lnTo>
                  <a:lnTo>
                    <a:pt x="196" y="1082"/>
                  </a:lnTo>
                  <a:lnTo>
                    <a:pt x="160" y="1072"/>
                  </a:lnTo>
                  <a:lnTo>
                    <a:pt x="127" y="1062"/>
                  </a:lnTo>
                  <a:lnTo>
                    <a:pt x="99" y="1053"/>
                  </a:lnTo>
                  <a:lnTo>
                    <a:pt x="75" y="1046"/>
                  </a:lnTo>
                  <a:lnTo>
                    <a:pt x="57" y="1041"/>
                  </a:lnTo>
                  <a:lnTo>
                    <a:pt x="44" y="1037"/>
                  </a:lnTo>
                  <a:lnTo>
                    <a:pt x="37" y="1034"/>
                  </a:lnTo>
                  <a:lnTo>
                    <a:pt x="0" y="102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2" name="Freeform 1518"/>
            <p:cNvSpPr>
              <a:spLocks noEditPoints="1"/>
            </p:cNvSpPr>
            <p:nvPr/>
          </p:nvSpPr>
          <p:spPr bwMode="auto">
            <a:xfrm>
              <a:off x="5209" y="3860"/>
              <a:ext cx="122" cy="56"/>
            </a:xfrm>
            <a:custGeom>
              <a:avLst/>
              <a:gdLst>
                <a:gd name="T0" fmla="*/ 980 w 1701"/>
                <a:gd name="T1" fmla="*/ 386 h 777"/>
                <a:gd name="T2" fmla="*/ 980 w 1701"/>
                <a:gd name="T3" fmla="*/ 530 h 777"/>
                <a:gd name="T4" fmla="*/ 1517 w 1701"/>
                <a:gd name="T5" fmla="*/ 530 h 777"/>
                <a:gd name="T6" fmla="*/ 1517 w 1701"/>
                <a:gd name="T7" fmla="*/ 386 h 777"/>
                <a:gd name="T8" fmla="*/ 980 w 1701"/>
                <a:gd name="T9" fmla="*/ 386 h 777"/>
                <a:gd name="T10" fmla="*/ 0 w 1701"/>
                <a:gd name="T11" fmla="*/ 0 h 777"/>
                <a:gd name="T12" fmla="*/ 1701 w 1701"/>
                <a:gd name="T13" fmla="*/ 0 h 777"/>
                <a:gd name="T14" fmla="*/ 1701 w 1701"/>
                <a:gd name="T15" fmla="*/ 733 h 777"/>
                <a:gd name="T16" fmla="*/ 1698 w 1701"/>
                <a:gd name="T17" fmla="*/ 747 h 777"/>
                <a:gd name="T18" fmla="*/ 1692 w 1701"/>
                <a:gd name="T19" fmla="*/ 759 h 777"/>
                <a:gd name="T20" fmla="*/ 1683 w 1701"/>
                <a:gd name="T21" fmla="*/ 769 h 777"/>
                <a:gd name="T22" fmla="*/ 1670 w 1701"/>
                <a:gd name="T23" fmla="*/ 775 h 777"/>
                <a:gd name="T24" fmla="*/ 1657 w 1701"/>
                <a:gd name="T25" fmla="*/ 777 h 777"/>
                <a:gd name="T26" fmla="*/ 44 w 1701"/>
                <a:gd name="T27" fmla="*/ 777 h 777"/>
                <a:gd name="T28" fmla="*/ 30 w 1701"/>
                <a:gd name="T29" fmla="*/ 775 h 777"/>
                <a:gd name="T30" fmla="*/ 17 w 1701"/>
                <a:gd name="T31" fmla="*/ 769 h 777"/>
                <a:gd name="T32" fmla="*/ 8 w 1701"/>
                <a:gd name="T33" fmla="*/ 759 h 777"/>
                <a:gd name="T34" fmla="*/ 2 w 1701"/>
                <a:gd name="T35" fmla="*/ 747 h 777"/>
                <a:gd name="T36" fmla="*/ 0 w 1701"/>
                <a:gd name="T37" fmla="*/ 733 h 777"/>
                <a:gd name="T38" fmla="*/ 0 w 1701"/>
                <a:gd name="T39" fmla="*/ 0 h 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01" h="777">
                  <a:moveTo>
                    <a:pt x="980" y="386"/>
                  </a:moveTo>
                  <a:lnTo>
                    <a:pt x="980" y="530"/>
                  </a:lnTo>
                  <a:lnTo>
                    <a:pt x="1517" y="530"/>
                  </a:lnTo>
                  <a:lnTo>
                    <a:pt x="1517" y="386"/>
                  </a:lnTo>
                  <a:lnTo>
                    <a:pt x="980" y="386"/>
                  </a:lnTo>
                  <a:close/>
                  <a:moveTo>
                    <a:pt x="0" y="0"/>
                  </a:moveTo>
                  <a:lnTo>
                    <a:pt x="1701" y="0"/>
                  </a:lnTo>
                  <a:lnTo>
                    <a:pt x="1701" y="733"/>
                  </a:lnTo>
                  <a:lnTo>
                    <a:pt x="1698" y="747"/>
                  </a:lnTo>
                  <a:lnTo>
                    <a:pt x="1692" y="759"/>
                  </a:lnTo>
                  <a:lnTo>
                    <a:pt x="1683" y="769"/>
                  </a:lnTo>
                  <a:lnTo>
                    <a:pt x="1670" y="775"/>
                  </a:lnTo>
                  <a:lnTo>
                    <a:pt x="1657" y="777"/>
                  </a:lnTo>
                  <a:lnTo>
                    <a:pt x="44" y="777"/>
                  </a:lnTo>
                  <a:lnTo>
                    <a:pt x="30" y="775"/>
                  </a:lnTo>
                  <a:lnTo>
                    <a:pt x="17" y="769"/>
                  </a:lnTo>
                  <a:lnTo>
                    <a:pt x="8" y="759"/>
                  </a:lnTo>
                  <a:lnTo>
                    <a:pt x="2" y="747"/>
                  </a:lnTo>
                  <a:lnTo>
                    <a:pt x="0" y="73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3" name="Freeform 1519"/>
            <p:cNvSpPr>
              <a:spLocks/>
            </p:cNvSpPr>
            <p:nvPr/>
          </p:nvSpPr>
          <p:spPr bwMode="auto">
            <a:xfrm>
              <a:off x="5209" y="3831"/>
              <a:ext cx="122" cy="18"/>
            </a:xfrm>
            <a:custGeom>
              <a:avLst/>
              <a:gdLst>
                <a:gd name="T0" fmla="*/ 44 w 1701"/>
                <a:gd name="T1" fmla="*/ 0 h 251"/>
                <a:gd name="T2" fmla="*/ 1657 w 1701"/>
                <a:gd name="T3" fmla="*/ 0 h 251"/>
                <a:gd name="T4" fmla="*/ 1670 w 1701"/>
                <a:gd name="T5" fmla="*/ 2 h 251"/>
                <a:gd name="T6" fmla="*/ 1683 w 1701"/>
                <a:gd name="T7" fmla="*/ 9 h 251"/>
                <a:gd name="T8" fmla="*/ 1692 w 1701"/>
                <a:gd name="T9" fmla="*/ 19 h 251"/>
                <a:gd name="T10" fmla="*/ 1698 w 1701"/>
                <a:gd name="T11" fmla="*/ 31 h 251"/>
                <a:gd name="T12" fmla="*/ 1701 w 1701"/>
                <a:gd name="T13" fmla="*/ 45 h 251"/>
                <a:gd name="T14" fmla="*/ 1701 w 1701"/>
                <a:gd name="T15" fmla="*/ 251 h 251"/>
                <a:gd name="T16" fmla="*/ 0 w 1701"/>
                <a:gd name="T17" fmla="*/ 251 h 251"/>
                <a:gd name="T18" fmla="*/ 0 w 1701"/>
                <a:gd name="T19" fmla="*/ 45 h 251"/>
                <a:gd name="T20" fmla="*/ 2 w 1701"/>
                <a:gd name="T21" fmla="*/ 31 h 251"/>
                <a:gd name="T22" fmla="*/ 8 w 1701"/>
                <a:gd name="T23" fmla="*/ 19 h 251"/>
                <a:gd name="T24" fmla="*/ 17 w 1701"/>
                <a:gd name="T25" fmla="*/ 9 h 251"/>
                <a:gd name="T26" fmla="*/ 30 w 1701"/>
                <a:gd name="T27" fmla="*/ 2 h 251"/>
                <a:gd name="T28" fmla="*/ 44 w 1701"/>
                <a:gd name="T29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01" h="251">
                  <a:moveTo>
                    <a:pt x="44" y="0"/>
                  </a:moveTo>
                  <a:lnTo>
                    <a:pt x="1657" y="0"/>
                  </a:lnTo>
                  <a:lnTo>
                    <a:pt x="1670" y="2"/>
                  </a:lnTo>
                  <a:lnTo>
                    <a:pt x="1683" y="9"/>
                  </a:lnTo>
                  <a:lnTo>
                    <a:pt x="1692" y="19"/>
                  </a:lnTo>
                  <a:lnTo>
                    <a:pt x="1698" y="31"/>
                  </a:lnTo>
                  <a:lnTo>
                    <a:pt x="1701" y="45"/>
                  </a:lnTo>
                  <a:lnTo>
                    <a:pt x="1701" y="251"/>
                  </a:lnTo>
                  <a:lnTo>
                    <a:pt x="0" y="251"/>
                  </a:lnTo>
                  <a:lnTo>
                    <a:pt x="0" y="45"/>
                  </a:lnTo>
                  <a:lnTo>
                    <a:pt x="2" y="31"/>
                  </a:lnTo>
                  <a:lnTo>
                    <a:pt x="8" y="19"/>
                  </a:lnTo>
                  <a:lnTo>
                    <a:pt x="17" y="9"/>
                  </a:lnTo>
                  <a:lnTo>
                    <a:pt x="30" y="2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75873254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69" name="Freeform 385"/>
          <p:cNvSpPr>
            <a:spLocks noEditPoints="1"/>
          </p:cNvSpPr>
          <p:nvPr/>
        </p:nvSpPr>
        <p:spPr bwMode="auto">
          <a:xfrm>
            <a:off x="10628149" y="647446"/>
            <a:ext cx="332070" cy="310792"/>
          </a:xfrm>
          <a:custGeom>
            <a:avLst/>
            <a:gdLst>
              <a:gd name="T0" fmla="*/ 4170 w 6336"/>
              <a:gd name="T1" fmla="*/ 2321 h 5930"/>
              <a:gd name="T2" fmla="*/ 4209 w 6336"/>
              <a:gd name="T3" fmla="*/ 2350 h 5930"/>
              <a:gd name="T4" fmla="*/ 4216 w 6336"/>
              <a:gd name="T5" fmla="*/ 2211 h 5930"/>
              <a:gd name="T6" fmla="*/ 4587 w 6336"/>
              <a:gd name="T7" fmla="*/ 3434 h 5930"/>
              <a:gd name="T8" fmla="*/ 2849 w 6336"/>
              <a:gd name="T9" fmla="*/ 1843 h 5930"/>
              <a:gd name="T10" fmla="*/ 3199 w 6336"/>
              <a:gd name="T11" fmla="*/ 1993 h 5930"/>
              <a:gd name="T12" fmla="*/ 3325 w 6336"/>
              <a:gd name="T13" fmla="*/ 2388 h 5930"/>
              <a:gd name="T14" fmla="*/ 3124 w 6336"/>
              <a:gd name="T15" fmla="*/ 2736 h 5930"/>
              <a:gd name="T16" fmla="*/ 2819 w 6336"/>
              <a:gd name="T17" fmla="*/ 2947 h 5930"/>
              <a:gd name="T18" fmla="*/ 3354 w 6336"/>
              <a:gd name="T19" fmla="*/ 3106 h 5930"/>
              <a:gd name="T20" fmla="*/ 2268 w 6336"/>
              <a:gd name="T21" fmla="*/ 3120 h 5930"/>
              <a:gd name="T22" fmla="*/ 2498 w 6336"/>
              <a:gd name="T23" fmla="*/ 2753 h 5930"/>
              <a:gd name="T24" fmla="*/ 2805 w 6336"/>
              <a:gd name="T25" fmla="*/ 2528 h 5930"/>
              <a:gd name="T26" fmla="*/ 2924 w 6336"/>
              <a:gd name="T27" fmla="*/ 2321 h 5930"/>
              <a:gd name="T28" fmla="*/ 2759 w 6336"/>
              <a:gd name="T29" fmla="*/ 2202 h 5930"/>
              <a:gd name="T30" fmla="*/ 2550 w 6336"/>
              <a:gd name="T31" fmla="*/ 2332 h 5930"/>
              <a:gd name="T32" fmla="*/ 2258 w 6336"/>
              <a:gd name="T33" fmla="*/ 2148 h 5930"/>
              <a:gd name="T34" fmla="*/ 2440 w 6336"/>
              <a:gd name="T35" fmla="*/ 1948 h 5930"/>
              <a:gd name="T36" fmla="*/ 793 w 6336"/>
              <a:gd name="T37" fmla="*/ 1378 h 5930"/>
              <a:gd name="T38" fmla="*/ 1213 w 6336"/>
              <a:gd name="T39" fmla="*/ 1620 h 5930"/>
              <a:gd name="T40" fmla="*/ 1544 w 6336"/>
              <a:gd name="T41" fmla="*/ 2121 h 5930"/>
              <a:gd name="T42" fmla="*/ 1553 w 6336"/>
              <a:gd name="T43" fmla="*/ 2457 h 5930"/>
              <a:gd name="T44" fmla="*/ 1363 w 6336"/>
              <a:gd name="T45" fmla="*/ 2714 h 5930"/>
              <a:gd name="T46" fmla="*/ 1200 w 6336"/>
              <a:gd name="T47" fmla="*/ 2985 h 5930"/>
              <a:gd name="T48" fmla="*/ 1386 w 6336"/>
              <a:gd name="T49" fmla="*/ 3388 h 5930"/>
              <a:gd name="T50" fmla="*/ 1793 w 6336"/>
              <a:gd name="T51" fmla="*/ 3868 h 5930"/>
              <a:gd name="T52" fmla="*/ 2271 w 6336"/>
              <a:gd name="T53" fmla="*/ 4329 h 5930"/>
              <a:gd name="T54" fmla="*/ 2730 w 6336"/>
              <a:gd name="T55" fmla="*/ 4661 h 5930"/>
              <a:gd name="T56" fmla="*/ 3072 w 6336"/>
              <a:gd name="T57" fmla="*/ 4705 h 5930"/>
              <a:gd name="T58" fmla="*/ 3324 w 6336"/>
              <a:gd name="T59" fmla="*/ 4469 h 5930"/>
              <a:gd name="T60" fmla="*/ 3602 w 6336"/>
              <a:gd name="T61" fmla="*/ 4348 h 5930"/>
              <a:gd name="T62" fmla="*/ 4001 w 6336"/>
              <a:gd name="T63" fmla="*/ 4483 h 5930"/>
              <a:gd name="T64" fmla="*/ 4476 w 6336"/>
              <a:gd name="T65" fmla="*/ 4907 h 5930"/>
              <a:gd name="T66" fmla="*/ 4527 w 6336"/>
              <a:gd name="T67" fmla="*/ 5293 h 5930"/>
              <a:gd name="T68" fmla="*/ 4301 w 6336"/>
              <a:gd name="T69" fmla="*/ 5612 h 5930"/>
              <a:gd name="T70" fmla="*/ 4001 w 6336"/>
              <a:gd name="T71" fmla="*/ 5875 h 5930"/>
              <a:gd name="T72" fmla="*/ 3435 w 6336"/>
              <a:gd name="T73" fmla="*/ 5902 h 5930"/>
              <a:gd name="T74" fmla="*/ 2598 w 6336"/>
              <a:gd name="T75" fmla="*/ 5583 h 5930"/>
              <a:gd name="T76" fmla="*/ 1613 w 6336"/>
              <a:gd name="T77" fmla="*/ 4884 h 5930"/>
              <a:gd name="T78" fmla="*/ 699 w 6336"/>
              <a:gd name="T79" fmla="*/ 3886 h 5930"/>
              <a:gd name="T80" fmla="*/ 167 w 6336"/>
              <a:gd name="T81" fmla="*/ 2949 h 5930"/>
              <a:gd name="T82" fmla="*/ 0 w 6336"/>
              <a:gd name="T83" fmla="*/ 2213 h 5930"/>
              <a:gd name="T84" fmla="*/ 161 w 6336"/>
              <a:gd name="T85" fmla="*/ 1795 h 5930"/>
              <a:gd name="T86" fmla="*/ 449 w 6336"/>
              <a:gd name="T87" fmla="*/ 1515 h 5930"/>
              <a:gd name="T88" fmla="*/ 793 w 6336"/>
              <a:gd name="T89" fmla="*/ 1378 h 5930"/>
              <a:gd name="T90" fmla="*/ 4570 w 6336"/>
              <a:gd name="T91" fmla="*/ 205 h 5930"/>
              <a:gd name="T92" fmla="*/ 5568 w 6336"/>
              <a:gd name="T93" fmla="*/ 891 h 5930"/>
              <a:gd name="T94" fmla="*/ 6192 w 6336"/>
              <a:gd name="T95" fmla="*/ 1933 h 5930"/>
              <a:gd name="T96" fmla="*/ 6315 w 6336"/>
              <a:gd name="T97" fmla="*/ 3177 h 5930"/>
              <a:gd name="T98" fmla="*/ 5923 w 6336"/>
              <a:gd name="T99" fmla="*/ 4293 h 5930"/>
              <a:gd name="T100" fmla="*/ 5130 w 6336"/>
              <a:gd name="T101" fmla="*/ 5137 h 5930"/>
              <a:gd name="T102" fmla="*/ 4833 w 6336"/>
              <a:gd name="T103" fmla="*/ 4944 h 5930"/>
              <a:gd name="T104" fmla="*/ 5457 w 6336"/>
              <a:gd name="T105" fmla="*/ 4243 h 5930"/>
              <a:gd name="T106" fmla="*/ 5879 w 6336"/>
              <a:gd name="T107" fmla="*/ 3269 h 5930"/>
              <a:gd name="T108" fmla="*/ 5739 w 6336"/>
              <a:gd name="T109" fmla="*/ 1906 h 5930"/>
              <a:gd name="T110" fmla="*/ 5100 w 6336"/>
              <a:gd name="T111" fmla="*/ 1013 h 5930"/>
              <a:gd name="T112" fmla="*/ 4124 w 6336"/>
              <a:gd name="T113" fmla="*/ 495 h 5930"/>
              <a:gd name="T114" fmla="*/ 2746 w 6336"/>
              <a:gd name="T115" fmla="*/ 541 h 5930"/>
              <a:gd name="T116" fmla="*/ 1811 w 6336"/>
              <a:gd name="T117" fmla="*/ 1123 h 5930"/>
              <a:gd name="T118" fmla="*/ 1202 w 6336"/>
              <a:gd name="T119" fmla="*/ 1203 h 5930"/>
              <a:gd name="T120" fmla="*/ 2047 w 6336"/>
              <a:gd name="T121" fmla="*/ 412 h 5930"/>
              <a:gd name="T122" fmla="*/ 3160 w 6336"/>
              <a:gd name="T123" fmla="*/ 23 h 59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336" h="5930">
                <a:moveTo>
                  <a:pt x="4216" y="2211"/>
                </a:moveTo>
                <a:lnTo>
                  <a:pt x="4216" y="2215"/>
                </a:lnTo>
                <a:lnTo>
                  <a:pt x="4211" y="2227"/>
                </a:lnTo>
                <a:lnTo>
                  <a:pt x="4205" y="2246"/>
                </a:lnTo>
                <a:lnTo>
                  <a:pt x="4195" y="2267"/>
                </a:lnTo>
                <a:lnTo>
                  <a:pt x="4184" y="2294"/>
                </a:lnTo>
                <a:lnTo>
                  <a:pt x="4170" y="2321"/>
                </a:lnTo>
                <a:lnTo>
                  <a:pt x="4157" y="2348"/>
                </a:lnTo>
                <a:lnTo>
                  <a:pt x="4141" y="2373"/>
                </a:lnTo>
                <a:lnTo>
                  <a:pt x="3903" y="2734"/>
                </a:lnTo>
                <a:lnTo>
                  <a:pt x="3903" y="2738"/>
                </a:lnTo>
                <a:lnTo>
                  <a:pt x="4209" y="2738"/>
                </a:lnTo>
                <a:lnTo>
                  <a:pt x="4209" y="2386"/>
                </a:lnTo>
                <a:lnTo>
                  <a:pt x="4209" y="2350"/>
                </a:lnTo>
                <a:lnTo>
                  <a:pt x="4211" y="2315"/>
                </a:lnTo>
                <a:lnTo>
                  <a:pt x="4214" y="2282"/>
                </a:lnTo>
                <a:lnTo>
                  <a:pt x="4216" y="2254"/>
                </a:lnTo>
                <a:lnTo>
                  <a:pt x="4218" y="2231"/>
                </a:lnTo>
                <a:lnTo>
                  <a:pt x="4220" y="2217"/>
                </a:lnTo>
                <a:lnTo>
                  <a:pt x="4222" y="2211"/>
                </a:lnTo>
                <a:lnTo>
                  <a:pt x="4216" y="2211"/>
                </a:lnTo>
                <a:close/>
                <a:moveTo>
                  <a:pt x="4118" y="1868"/>
                </a:moveTo>
                <a:lnTo>
                  <a:pt x="4587" y="1868"/>
                </a:lnTo>
                <a:lnTo>
                  <a:pt x="4587" y="2738"/>
                </a:lnTo>
                <a:lnTo>
                  <a:pt x="4773" y="2738"/>
                </a:lnTo>
                <a:lnTo>
                  <a:pt x="4773" y="3054"/>
                </a:lnTo>
                <a:lnTo>
                  <a:pt x="4587" y="3054"/>
                </a:lnTo>
                <a:lnTo>
                  <a:pt x="4587" y="3434"/>
                </a:lnTo>
                <a:lnTo>
                  <a:pt x="4209" y="3434"/>
                </a:lnTo>
                <a:lnTo>
                  <a:pt x="4209" y="3054"/>
                </a:lnTo>
                <a:lnTo>
                  <a:pt x="3514" y="3054"/>
                </a:lnTo>
                <a:lnTo>
                  <a:pt x="3514" y="2822"/>
                </a:lnTo>
                <a:lnTo>
                  <a:pt x="4118" y="1868"/>
                </a:lnTo>
                <a:close/>
                <a:moveTo>
                  <a:pt x="2796" y="1841"/>
                </a:moveTo>
                <a:lnTo>
                  <a:pt x="2849" y="1843"/>
                </a:lnTo>
                <a:lnTo>
                  <a:pt x="2905" y="1851"/>
                </a:lnTo>
                <a:lnTo>
                  <a:pt x="2959" y="1862"/>
                </a:lnTo>
                <a:lnTo>
                  <a:pt x="3012" y="1877"/>
                </a:lnTo>
                <a:lnTo>
                  <a:pt x="3064" y="1899"/>
                </a:lnTo>
                <a:lnTo>
                  <a:pt x="3112" y="1925"/>
                </a:lnTo>
                <a:lnTo>
                  <a:pt x="3158" y="1956"/>
                </a:lnTo>
                <a:lnTo>
                  <a:pt x="3199" y="1993"/>
                </a:lnTo>
                <a:lnTo>
                  <a:pt x="3237" y="2033"/>
                </a:lnTo>
                <a:lnTo>
                  <a:pt x="3268" y="2081"/>
                </a:lnTo>
                <a:lnTo>
                  <a:pt x="3295" y="2133"/>
                </a:lnTo>
                <a:lnTo>
                  <a:pt x="3314" y="2190"/>
                </a:lnTo>
                <a:lnTo>
                  <a:pt x="3325" y="2252"/>
                </a:lnTo>
                <a:lnTo>
                  <a:pt x="3329" y="2321"/>
                </a:lnTo>
                <a:lnTo>
                  <a:pt x="3325" y="2388"/>
                </a:lnTo>
                <a:lnTo>
                  <a:pt x="3314" y="2450"/>
                </a:lnTo>
                <a:lnTo>
                  <a:pt x="3295" y="2507"/>
                </a:lnTo>
                <a:lnTo>
                  <a:pt x="3270" y="2561"/>
                </a:lnTo>
                <a:lnTo>
                  <a:pt x="3239" y="2609"/>
                </a:lnTo>
                <a:lnTo>
                  <a:pt x="3204" y="2655"/>
                </a:lnTo>
                <a:lnTo>
                  <a:pt x="3166" y="2697"/>
                </a:lnTo>
                <a:lnTo>
                  <a:pt x="3124" y="2736"/>
                </a:lnTo>
                <a:lnTo>
                  <a:pt x="3080" y="2772"/>
                </a:lnTo>
                <a:lnTo>
                  <a:pt x="3036" y="2805"/>
                </a:lnTo>
                <a:lnTo>
                  <a:pt x="2989" y="2835"/>
                </a:lnTo>
                <a:lnTo>
                  <a:pt x="2945" y="2866"/>
                </a:lnTo>
                <a:lnTo>
                  <a:pt x="2901" y="2895"/>
                </a:lnTo>
                <a:lnTo>
                  <a:pt x="2859" y="2922"/>
                </a:lnTo>
                <a:lnTo>
                  <a:pt x="2819" y="2947"/>
                </a:lnTo>
                <a:lnTo>
                  <a:pt x="2784" y="2974"/>
                </a:lnTo>
                <a:lnTo>
                  <a:pt x="2751" y="2999"/>
                </a:lnTo>
                <a:lnTo>
                  <a:pt x="2726" y="3024"/>
                </a:lnTo>
                <a:lnTo>
                  <a:pt x="2705" y="3050"/>
                </a:lnTo>
                <a:lnTo>
                  <a:pt x="2694" y="3077"/>
                </a:lnTo>
                <a:lnTo>
                  <a:pt x="2688" y="3106"/>
                </a:lnTo>
                <a:lnTo>
                  <a:pt x="3354" y="3106"/>
                </a:lnTo>
                <a:lnTo>
                  <a:pt x="3354" y="3434"/>
                </a:lnTo>
                <a:lnTo>
                  <a:pt x="2269" y="3434"/>
                </a:lnTo>
                <a:lnTo>
                  <a:pt x="2260" y="3375"/>
                </a:lnTo>
                <a:lnTo>
                  <a:pt x="2254" y="3319"/>
                </a:lnTo>
                <a:lnTo>
                  <a:pt x="2250" y="3266"/>
                </a:lnTo>
                <a:lnTo>
                  <a:pt x="2256" y="3189"/>
                </a:lnTo>
                <a:lnTo>
                  <a:pt x="2268" y="3120"/>
                </a:lnTo>
                <a:lnTo>
                  <a:pt x="2285" y="3054"/>
                </a:lnTo>
                <a:lnTo>
                  <a:pt x="2310" y="2993"/>
                </a:lnTo>
                <a:lnTo>
                  <a:pt x="2340" y="2937"/>
                </a:lnTo>
                <a:lnTo>
                  <a:pt x="2375" y="2885"/>
                </a:lnTo>
                <a:lnTo>
                  <a:pt x="2413" y="2839"/>
                </a:lnTo>
                <a:lnTo>
                  <a:pt x="2454" y="2795"/>
                </a:lnTo>
                <a:lnTo>
                  <a:pt x="2498" y="2753"/>
                </a:lnTo>
                <a:lnTo>
                  <a:pt x="2544" y="2714"/>
                </a:lnTo>
                <a:lnTo>
                  <a:pt x="2590" y="2680"/>
                </a:lnTo>
                <a:lnTo>
                  <a:pt x="2636" y="2645"/>
                </a:lnTo>
                <a:lnTo>
                  <a:pt x="2680" y="2615"/>
                </a:lnTo>
                <a:lnTo>
                  <a:pt x="2724" y="2584"/>
                </a:lnTo>
                <a:lnTo>
                  <a:pt x="2767" y="2555"/>
                </a:lnTo>
                <a:lnTo>
                  <a:pt x="2805" y="2528"/>
                </a:lnTo>
                <a:lnTo>
                  <a:pt x="2840" y="2499"/>
                </a:lnTo>
                <a:lnTo>
                  <a:pt x="2868" y="2473"/>
                </a:lnTo>
                <a:lnTo>
                  <a:pt x="2893" y="2446"/>
                </a:lnTo>
                <a:lnTo>
                  <a:pt x="2913" y="2417"/>
                </a:lnTo>
                <a:lnTo>
                  <a:pt x="2924" y="2388"/>
                </a:lnTo>
                <a:lnTo>
                  <a:pt x="2928" y="2357"/>
                </a:lnTo>
                <a:lnTo>
                  <a:pt x="2924" y="2321"/>
                </a:lnTo>
                <a:lnTo>
                  <a:pt x="2913" y="2288"/>
                </a:lnTo>
                <a:lnTo>
                  <a:pt x="2895" y="2261"/>
                </a:lnTo>
                <a:lnTo>
                  <a:pt x="2874" y="2238"/>
                </a:lnTo>
                <a:lnTo>
                  <a:pt x="2849" y="2223"/>
                </a:lnTo>
                <a:lnTo>
                  <a:pt x="2820" y="2211"/>
                </a:lnTo>
                <a:lnTo>
                  <a:pt x="2790" y="2206"/>
                </a:lnTo>
                <a:lnTo>
                  <a:pt x="2759" y="2202"/>
                </a:lnTo>
                <a:lnTo>
                  <a:pt x="2717" y="2208"/>
                </a:lnTo>
                <a:lnTo>
                  <a:pt x="2678" y="2219"/>
                </a:lnTo>
                <a:lnTo>
                  <a:pt x="2644" y="2238"/>
                </a:lnTo>
                <a:lnTo>
                  <a:pt x="2613" y="2261"/>
                </a:lnTo>
                <a:lnTo>
                  <a:pt x="2588" y="2286"/>
                </a:lnTo>
                <a:lnTo>
                  <a:pt x="2565" y="2311"/>
                </a:lnTo>
                <a:lnTo>
                  <a:pt x="2550" y="2332"/>
                </a:lnTo>
                <a:lnTo>
                  <a:pt x="2536" y="2352"/>
                </a:lnTo>
                <a:lnTo>
                  <a:pt x="2531" y="2365"/>
                </a:lnTo>
                <a:lnTo>
                  <a:pt x="2527" y="2369"/>
                </a:lnTo>
                <a:lnTo>
                  <a:pt x="2243" y="2179"/>
                </a:lnTo>
                <a:lnTo>
                  <a:pt x="2244" y="2175"/>
                </a:lnTo>
                <a:lnTo>
                  <a:pt x="2250" y="2163"/>
                </a:lnTo>
                <a:lnTo>
                  <a:pt x="2258" y="2148"/>
                </a:lnTo>
                <a:lnTo>
                  <a:pt x="2271" y="2125"/>
                </a:lnTo>
                <a:lnTo>
                  <a:pt x="2289" y="2100"/>
                </a:lnTo>
                <a:lnTo>
                  <a:pt x="2310" y="2071"/>
                </a:lnTo>
                <a:lnTo>
                  <a:pt x="2335" y="2041"/>
                </a:lnTo>
                <a:lnTo>
                  <a:pt x="2365" y="2010"/>
                </a:lnTo>
                <a:lnTo>
                  <a:pt x="2400" y="1979"/>
                </a:lnTo>
                <a:lnTo>
                  <a:pt x="2440" y="1948"/>
                </a:lnTo>
                <a:lnTo>
                  <a:pt x="2486" y="1920"/>
                </a:lnTo>
                <a:lnTo>
                  <a:pt x="2536" y="1893"/>
                </a:lnTo>
                <a:lnTo>
                  <a:pt x="2592" y="1872"/>
                </a:lnTo>
                <a:lnTo>
                  <a:pt x="2653" y="1856"/>
                </a:lnTo>
                <a:lnTo>
                  <a:pt x="2721" y="1845"/>
                </a:lnTo>
                <a:lnTo>
                  <a:pt x="2796" y="1841"/>
                </a:lnTo>
                <a:close/>
                <a:moveTo>
                  <a:pt x="793" y="1378"/>
                </a:moveTo>
                <a:lnTo>
                  <a:pt x="849" y="1386"/>
                </a:lnTo>
                <a:lnTo>
                  <a:pt x="904" y="1399"/>
                </a:lnTo>
                <a:lnTo>
                  <a:pt x="964" y="1422"/>
                </a:lnTo>
                <a:lnTo>
                  <a:pt x="1023" y="1455"/>
                </a:lnTo>
                <a:lnTo>
                  <a:pt x="1085" y="1499"/>
                </a:lnTo>
                <a:lnTo>
                  <a:pt x="1148" y="1553"/>
                </a:lnTo>
                <a:lnTo>
                  <a:pt x="1213" y="1620"/>
                </a:lnTo>
                <a:lnTo>
                  <a:pt x="1281" y="1699"/>
                </a:lnTo>
                <a:lnTo>
                  <a:pt x="1344" y="1779"/>
                </a:lnTo>
                <a:lnTo>
                  <a:pt x="1400" y="1858"/>
                </a:lnTo>
                <a:lnTo>
                  <a:pt x="1448" y="1929"/>
                </a:lnTo>
                <a:lnTo>
                  <a:pt x="1486" y="1998"/>
                </a:lnTo>
                <a:lnTo>
                  <a:pt x="1519" y="2062"/>
                </a:lnTo>
                <a:lnTo>
                  <a:pt x="1544" y="2121"/>
                </a:lnTo>
                <a:lnTo>
                  <a:pt x="1563" y="2179"/>
                </a:lnTo>
                <a:lnTo>
                  <a:pt x="1574" y="2231"/>
                </a:lnTo>
                <a:lnTo>
                  <a:pt x="1580" y="2281"/>
                </a:lnTo>
                <a:lnTo>
                  <a:pt x="1582" y="2329"/>
                </a:lnTo>
                <a:lnTo>
                  <a:pt x="1578" y="2373"/>
                </a:lnTo>
                <a:lnTo>
                  <a:pt x="1569" y="2417"/>
                </a:lnTo>
                <a:lnTo>
                  <a:pt x="1553" y="2457"/>
                </a:lnTo>
                <a:lnTo>
                  <a:pt x="1536" y="2496"/>
                </a:lnTo>
                <a:lnTo>
                  <a:pt x="1515" y="2534"/>
                </a:lnTo>
                <a:lnTo>
                  <a:pt x="1490" y="2570"/>
                </a:lnTo>
                <a:lnTo>
                  <a:pt x="1461" y="2607"/>
                </a:lnTo>
                <a:lnTo>
                  <a:pt x="1430" y="2643"/>
                </a:lnTo>
                <a:lnTo>
                  <a:pt x="1398" y="2680"/>
                </a:lnTo>
                <a:lnTo>
                  <a:pt x="1363" y="2714"/>
                </a:lnTo>
                <a:lnTo>
                  <a:pt x="1327" y="2751"/>
                </a:lnTo>
                <a:lnTo>
                  <a:pt x="1290" y="2787"/>
                </a:lnTo>
                <a:lnTo>
                  <a:pt x="1252" y="2826"/>
                </a:lnTo>
                <a:lnTo>
                  <a:pt x="1225" y="2858"/>
                </a:lnTo>
                <a:lnTo>
                  <a:pt x="1208" y="2897"/>
                </a:lnTo>
                <a:lnTo>
                  <a:pt x="1200" y="2939"/>
                </a:lnTo>
                <a:lnTo>
                  <a:pt x="1200" y="2985"/>
                </a:lnTo>
                <a:lnTo>
                  <a:pt x="1208" y="3033"/>
                </a:lnTo>
                <a:lnTo>
                  <a:pt x="1221" y="3087"/>
                </a:lnTo>
                <a:lnTo>
                  <a:pt x="1242" y="3143"/>
                </a:lnTo>
                <a:lnTo>
                  <a:pt x="1271" y="3200"/>
                </a:lnTo>
                <a:lnTo>
                  <a:pt x="1304" y="3262"/>
                </a:lnTo>
                <a:lnTo>
                  <a:pt x="1342" y="3323"/>
                </a:lnTo>
                <a:lnTo>
                  <a:pt x="1386" y="3388"/>
                </a:lnTo>
                <a:lnTo>
                  <a:pt x="1434" y="3454"/>
                </a:lnTo>
                <a:lnTo>
                  <a:pt x="1488" y="3521"/>
                </a:lnTo>
                <a:lnTo>
                  <a:pt x="1544" y="3590"/>
                </a:lnTo>
                <a:lnTo>
                  <a:pt x="1601" y="3659"/>
                </a:lnTo>
                <a:lnTo>
                  <a:pt x="1665" y="3728"/>
                </a:lnTo>
                <a:lnTo>
                  <a:pt x="1728" y="3797"/>
                </a:lnTo>
                <a:lnTo>
                  <a:pt x="1793" y="3868"/>
                </a:lnTo>
                <a:lnTo>
                  <a:pt x="1859" y="3936"/>
                </a:lnTo>
                <a:lnTo>
                  <a:pt x="1926" y="4005"/>
                </a:lnTo>
                <a:lnTo>
                  <a:pt x="1995" y="4072"/>
                </a:lnTo>
                <a:lnTo>
                  <a:pt x="2064" y="4139"/>
                </a:lnTo>
                <a:lnTo>
                  <a:pt x="2133" y="4204"/>
                </a:lnTo>
                <a:lnTo>
                  <a:pt x="2202" y="4268"/>
                </a:lnTo>
                <a:lnTo>
                  <a:pt x="2271" y="4329"/>
                </a:lnTo>
                <a:lnTo>
                  <a:pt x="2340" y="4389"/>
                </a:lnTo>
                <a:lnTo>
                  <a:pt x="2410" y="4444"/>
                </a:lnTo>
                <a:lnTo>
                  <a:pt x="2477" y="4496"/>
                </a:lnTo>
                <a:lnTo>
                  <a:pt x="2542" y="4544"/>
                </a:lnTo>
                <a:lnTo>
                  <a:pt x="2607" y="4588"/>
                </a:lnTo>
                <a:lnTo>
                  <a:pt x="2671" y="4627"/>
                </a:lnTo>
                <a:lnTo>
                  <a:pt x="2730" y="4661"/>
                </a:lnTo>
                <a:lnTo>
                  <a:pt x="2790" y="4688"/>
                </a:lnTo>
                <a:lnTo>
                  <a:pt x="2845" y="4709"/>
                </a:lnTo>
                <a:lnTo>
                  <a:pt x="2897" y="4725"/>
                </a:lnTo>
                <a:lnTo>
                  <a:pt x="2947" y="4732"/>
                </a:lnTo>
                <a:lnTo>
                  <a:pt x="2991" y="4730"/>
                </a:lnTo>
                <a:lnTo>
                  <a:pt x="3034" y="4723"/>
                </a:lnTo>
                <a:lnTo>
                  <a:pt x="3072" y="4705"/>
                </a:lnTo>
                <a:lnTo>
                  <a:pt x="3105" y="4679"/>
                </a:lnTo>
                <a:lnTo>
                  <a:pt x="3143" y="4640"/>
                </a:lnTo>
                <a:lnTo>
                  <a:pt x="3180" y="4604"/>
                </a:lnTo>
                <a:lnTo>
                  <a:pt x="3216" y="4567"/>
                </a:lnTo>
                <a:lnTo>
                  <a:pt x="3252" y="4533"/>
                </a:lnTo>
                <a:lnTo>
                  <a:pt x="3287" y="4500"/>
                </a:lnTo>
                <a:lnTo>
                  <a:pt x="3324" y="4469"/>
                </a:lnTo>
                <a:lnTo>
                  <a:pt x="3360" y="4441"/>
                </a:lnTo>
                <a:lnTo>
                  <a:pt x="3396" y="4416"/>
                </a:lnTo>
                <a:lnTo>
                  <a:pt x="3435" y="4394"/>
                </a:lnTo>
                <a:lnTo>
                  <a:pt x="3473" y="4377"/>
                </a:lnTo>
                <a:lnTo>
                  <a:pt x="3516" y="4364"/>
                </a:lnTo>
                <a:lnTo>
                  <a:pt x="3558" y="4354"/>
                </a:lnTo>
                <a:lnTo>
                  <a:pt x="3602" y="4348"/>
                </a:lnTo>
                <a:lnTo>
                  <a:pt x="3650" y="4350"/>
                </a:lnTo>
                <a:lnTo>
                  <a:pt x="3700" y="4356"/>
                </a:lnTo>
                <a:lnTo>
                  <a:pt x="3754" y="4368"/>
                </a:lnTo>
                <a:lnTo>
                  <a:pt x="3809" y="4387"/>
                </a:lnTo>
                <a:lnTo>
                  <a:pt x="3869" y="4412"/>
                </a:lnTo>
                <a:lnTo>
                  <a:pt x="3932" y="4444"/>
                </a:lnTo>
                <a:lnTo>
                  <a:pt x="4001" y="4483"/>
                </a:lnTo>
                <a:lnTo>
                  <a:pt x="4074" y="4531"/>
                </a:lnTo>
                <a:lnTo>
                  <a:pt x="4151" y="4586"/>
                </a:lnTo>
                <a:lnTo>
                  <a:pt x="4234" y="4650"/>
                </a:lnTo>
                <a:lnTo>
                  <a:pt x="4312" y="4717"/>
                </a:lnTo>
                <a:lnTo>
                  <a:pt x="4378" y="4782"/>
                </a:lnTo>
                <a:lnTo>
                  <a:pt x="4431" y="4846"/>
                </a:lnTo>
                <a:lnTo>
                  <a:pt x="4476" y="4907"/>
                </a:lnTo>
                <a:lnTo>
                  <a:pt x="4508" y="4969"/>
                </a:lnTo>
                <a:lnTo>
                  <a:pt x="4531" y="5026"/>
                </a:lnTo>
                <a:lnTo>
                  <a:pt x="4547" y="5082"/>
                </a:lnTo>
                <a:lnTo>
                  <a:pt x="4552" y="5137"/>
                </a:lnTo>
                <a:lnTo>
                  <a:pt x="4550" y="5191"/>
                </a:lnTo>
                <a:lnTo>
                  <a:pt x="4541" y="5243"/>
                </a:lnTo>
                <a:lnTo>
                  <a:pt x="4527" y="5293"/>
                </a:lnTo>
                <a:lnTo>
                  <a:pt x="4506" y="5343"/>
                </a:lnTo>
                <a:lnTo>
                  <a:pt x="4481" y="5391"/>
                </a:lnTo>
                <a:lnTo>
                  <a:pt x="4451" y="5437"/>
                </a:lnTo>
                <a:lnTo>
                  <a:pt x="4416" y="5481"/>
                </a:lnTo>
                <a:lnTo>
                  <a:pt x="4380" y="5525"/>
                </a:lnTo>
                <a:lnTo>
                  <a:pt x="4341" y="5569"/>
                </a:lnTo>
                <a:lnTo>
                  <a:pt x="4301" y="5612"/>
                </a:lnTo>
                <a:lnTo>
                  <a:pt x="4260" y="5652"/>
                </a:lnTo>
                <a:lnTo>
                  <a:pt x="4218" y="5692"/>
                </a:lnTo>
                <a:lnTo>
                  <a:pt x="4176" y="5733"/>
                </a:lnTo>
                <a:lnTo>
                  <a:pt x="4136" y="5771"/>
                </a:lnTo>
                <a:lnTo>
                  <a:pt x="4097" y="5808"/>
                </a:lnTo>
                <a:lnTo>
                  <a:pt x="4055" y="5844"/>
                </a:lnTo>
                <a:lnTo>
                  <a:pt x="4001" y="5875"/>
                </a:lnTo>
                <a:lnTo>
                  <a:pt x="3942" y="5898"/>
                </a:lnTo>
                <a:lnTo>
                  <a:pt x="3875" y="5915"/>
                </a:lnTo>
                <a:lnTo>
                  <a:pt x="3800" y="5927"/>
                </a:lnTo>
                <a:lnTo>
                  <a:pt x="3717" y="5930"/>
                </a:lnTo>
                <a:lnTo>
                  <a:pt x="3629" y="5928"/>
                </a:lnTo>
                <a:lnTo>
                  <a:pt x="3535" y="5919"/>
                </a:lnTo>
                <a:lnTo>
                  <a:pt x="3435" y="5902"/>
                </a:lnTo>
                <a:lnTo>
                  <a:pt x="3329" y="5879"/>
                </a:lnTo>
                <a:lnTo>
                  <a:pt x="3218" y="5848"/>
                </a:lnTo>
                <a:lnTo>
                  <a:pt x="3101" y="5809"/>
                </a:lnTo>
                <a:lnTo>
                  <a:pt x="2982" y="5765"/>
                </a:lnTo>
                <a:lnTo>
                  <a:pt x="2857" y="5712"/>
                </a:lnTo>
                <a:lnTo>
                  <a:pt x="2728" y="5652"/>
                </a:lnTo>
                <a:lnTo>
                  <a:pt x="2598" y="5583"/>
                </a:lnTo>
                <a:lnTo>
                  <a:pt x="2463" y="5508"/>
                </a:lnTo>
                <a:lnTo>
                  <a:pt x="2327" y="5424"/>
                </a:lnTo>
                <a:lnTo>
                  <a:pt x="2187" y="5333"/>
                </a:lnTo>
                <a:lnTo>
                  <a:pt x="2045" y="5233"/>
                </a:lnTo>
                <a:lnTo>
                  <a:pt x="1903" y="5124"/>
                </a:lnTo>
                <a:lnTo>
                  <a:pt x="1759" y="5009"/>
                </a:lnTo>
                <a:lnTo>
                  <a:pt x="1613" y="4884"/>
                </a:lnTo>
                <a:lnTo>
                  <a:pt x="1467" y="4752"/>
                </a:lnTo>
                <a:lnTo>
                  <a:pt x="1321" y="4609"/>
                </a:lnTo>
                <a:lnTo>
                  <a:pt x="1181" y="4464"/>
                </a:lnTo>
                <a:lnTo>
                  <a:pt x="1046" y="4318"/>
                </a:lnTo>
                <a:lnTo>
                  <a:pt x="922" y="4172"/>
                </a:lnTo>
                <a:lnTo>
                  <a:pt x="806" y="4028"/>
                </a:lnTo>
                <a:lnTo>
                  <a:pt x="699" y="3886"/>
                </a:lnTo>
                <a:lnTo>
                  <a:pt x="599" y="3744"/>
                </a:lnTo>
                <a:lnTo>
                  <a:pt x="507" y="3605"/>
                </a:lnTo>
                <a:lnTo>
                  <a:pt x="422" y="3467"/>
                </a:lnTo>
                <a:lnTo>
                  <a:pt x="348" y="3333"/>
                </a:lnTo>
                <a:lnTo>
                  <a:pt x="278" y="3202"/>
                </a:lnTo>
                <a:lnTo>
                  <a:pt x="219" y="3074"/>
                </a:lnTo>
                <a:lnTo>
                  <a:pt x="167" y="2949"/>
                </a:lnTo>
                <a:lnTo>
                  <a:pt x="121" y="2830"/>
                </a:lnTo>
                <a:lnTo>
                  <a:pt x="83" y="2714"/>
                </a:lnTo>
                <a:lnTo>
                  <a:pt x="52" y="2603"/>
                </a:lnTo>
                <a:lnTo>
                  <a:pt x="29" y="2498"/>
                </a:lnTo>
                <a:lnTo>
                  <a:pt x="12" y="2396"/>
                </a:lnTo>
                <a:lnTo>
                  <a:pt x="2" y="2302"/>
                </a:lnTo>
                <a:lnTo>
                  <a:pt x="0" y="2213"/>
                </a:lnTo>
                <a:lnTo>
                  <a:pt x="4" y="2131"/>
                </a:lnTo>
                <a:lnTo>
                  <a:pt x="15" y="2056"/>
                </a:lnTo>
                <a:lnTo>
                  <a:pt x="33" y="1989"/>
                </a:lnTo>
                <a:lnTo>
                  <a:pt x="56" y="1929"/>
                </a:lnTo>
                <a:lnTo>
                  <a:pt x="86" y="1877"/>
                </a:lnTo>
                <a:lnTo>
                  <a:pt x="123" y="1833"/>
                </a:lnTo>
                <a:lnTo>
                  <a:pt x="161" y="1795"/>
                </a:lnTo>
                <a:lnTo>
                  <a:pt x="200" y="1755"/>
                </a:lnTo>
                <a:lnTo>
                  <a:pt x="238" y="1712"/>
                </a:lnTo>
                <a:lnTo>
                  <a:pt x="278" y="1672"/>
                </a:lnTo>
                <a:lnTo>
                  <a:pt x="321" y="1630"/>
                </a:lnTo>
                <a:lnTo>
                  <a:pt x="361" y="1589"/>
                </a:lnTo>
                <a:lnTo>
                  <a:pt x="405" y="1551"/>
                </a:lnTo>
                <a:lnTo>
                  <a:pt x="449" y="1515"/>
                </a:lnTo>
                <a:lnTo>
                  <a:pt x="493" y="1480"/>
                </a:lnTo>
                <a:lnTo>
                  <a:pt x="541" y="1451"/>
                </a:lnTo>
                <a:lnTo>
                  <a:pt x="589" y="1424"/>
                </a:lnTo>
                <a:lnTo>
                  <a:pt x="637" y="1405"/>
                </a:lnTo>
                <a:lnTo>
                  <a:pt x="689" y="1390"/>
                </a:lnTo>
                <a:lnTo>
                  <a:pt x="741" y="1380"/>
                </a:lnTo>
                <a:lnTo>
                  <a:pt x="793" y="1378"/>
                </a:lnTo>
                <a:close/>
                <a:moveTo>
                  <a:pt x="3514" y="0"/>
                </a:moveTo>
                <a:lnTo>
                  <a:pt x="3698" y="7"/>
                </a:lnTo>
                <a:lnTo>
                  <a:pt x="3880" y="25"/>
                </a:lnTo>
                <a:lnTo>
                  <a:pt x="4059" y="53"/>
                </a:lnTo>
                <a:lnTo>
                  <a:pt x="4234" y="94"/>
                </a:lnTo>
                <a:lnTo>
                  <a:pt x="4404" y="144"/>
                </a:lnTo>
                <a:lnTo>
                  <a:pt x="4570" y="205"/>
                </a:lnTo>
                <a:lnTo>
                  <a:pt x="4731" y="276"/>
                </a:lnTo>
                <a:lnTo>
                  <a:pt x="4886" y="357"/>
                </a:lnTo>
                <a:lnTo>
                  <a:pt x="5036" y="447"/>
                </a:lnTo>
                <a:lnTo>
                  <a:pt x="5178" y="545"/>
                </a:lnTo>
                <a:lnTo>
                  <a:pt x="5316" y="652"/>
                </a:lnTo>
                <a:lnTo>
                  <a:pt x="5445" y="768"/>
                </a:lnTo>
                <a:lnTo>
                  <a:pt x="5568" y="891"/>
                </a:lnTo>
                <a:lnTo>
                  <a:pt x="5683" y="1021"/>
                </a:lnTo>
                <a:lnTo>
                  <a:pt x="5791" y="1157"/>
                </a:lnTo>
                <a:lnTo>
                  <a:pt x="5889" y="1301"/>
                </a:lnTo>
                <a:lnTo>
                  <a:pt x="5979" y="1451"/>
                </a:lnTo>
                <a:lnTo>
                  <a:pt x="6060" y="1605"/>
                </a:lnTo>
                <a:lnTo>
                  <a:pt x="6131" y="1766"/>
                </a:lnTo>
                <a:lnTo>
                  <a:pt x="6192" y="1933"/>
                </a:lnTo>
                <a:lnTo>
                  <a:pt x="6242" y="2102"/>
                </a:lnTo>
                <a:lnTo>
                  <a:pt x="6282" y="2277"/>
                </a:lnTo>
                <a:lnTo>
                  <a:pt x="6313" y="2455"/>
                </a:lnTo>
                <a:lnTo>
                  <a:pt x="6330" y="2638"/>
                </a:lnTo>
                <a:lnTo>
                  <a:pt x="6336" y="2824"/>
                </a:lnTo>
                <a:lnTo>
                  <a:pt x="6330" y="3001"/>
                </a:lnTo>
                <a:lnTo>
                  <a:pt x="6315" y="3177"/>
                </a:lnTo>
                <a:lnTo>
                  <a:pt x="6288" y="3348"/>
                </a:lnTo>
                <a:lnTo>
                  <a:pt x="6250" y="3517"/>
                </a:lnTo>
                <a:lnTo>
                  <a:pt x="6204" y="3680"/>
                </a:lnTo>
                <a:lnTo>
                  <a:pt x="6146" y="3841"/>
                </a:lnTo>
                <a:lnTo>
                  <a:pt x="6081" y="3997"/>
                </a:lnTo>
                <a:lnTo>
                  <a:pt x="6006" y="4147"/>
                </a:lnTo>
                <a:lnTo>
                  <a:pt x="5923" y="4293"/>
                </a:lnTo>
                <a:lnTo>
                  <a:pt x="5831" y="4433"/>
                </a:lnTo>
                <a:lnTo>
                  <a:pt x="5733" y="4567"/>
                </a:lnTo>
                <a:lnTo>
                  <a:pt x="5626" y="4694"/>
                </a:lnTo>
                <a:lnTo>
                  <a:pt x="5512" y="4815"/>
                </a:lnTo>
                <a:lnTo>
                  <a:pt x="5391" y="4930"/>
                </a:lnTo>
                <a:lnTo>
                  <a:pt x="5263" y="5038"/>
                </a:lnTo>
                <a:lnTo>
                  <a:pt x="5130" y="5137"/>
                </a:lnTo>
                <a:lnTo>
                  <a:pt x="4990" y="5228"/>
                </a:lnTo>
                <a:lnTo>
                  <a:pt x="4844" y="5312"/>
                </a:lnTo>
                <a:lnTo>
                  <a:pt x="4856" y="5251"/>
                </a:lnTo>
                <a:lnTo>
                  <a:pt x="4861" y="5187"/>
                </a:lnTo>
                <a:lnTo>
                  <a:pt x="4863" y="5122"/>
                </a:lnTo>
                <a:lnTo>
                  <a:pt x="4854" y="5032"/>
                </a:lnTo>
                <a:lnTo>
                  <a:pt x="4833" y="4944"/>
                </a:lnTo>
                <a:lnTo>
                  <a:pt x="4800" y="4857"/>
                </a:lnTo>
                <a:lnTo>
                  <a:pt x="4925" y="4771"/>
                </a:lnTo>
                <a:lnTo>
                  <a:pt x="5044" y="4679"/>
                </a:lnTo>
                <a:lnTo>
                  <a:pt x="5157" y="4581"/>
                </a:lnTo>
                <a:lnTo>
                  <a:pt x="5263" y="4473"/>
                </a:lnTo>
                <a:lnTo>
                  <a:pt x="5363" y="4362"/>
                </a:lnTo>
                <a:lnTo>
                  <a:pt x="5457" y="4243"/>
                </a:lnTo>
                <a:lnTo>
                  <a:pt x="5541" y="4118"/>
                </a:lnTo>
                <a:lnTo>
                  <a:pt x="5620" y="3987"/>
                </a:lnTo>
                <a:lnTo>
                  <a:pt x="5689" y="3853"/>
                </a:lnTo>
                <a:lnTo>
                  <a:pt x="5750" y="3713"/>
                </a:lnTo>
                <a:lnTo>
                  <a:pt x="5802" y="3569"/>
                </a:lnTo>
                <a:lnTo>
                  <a:pt x="5846" y="3421"/>
                </a:lnTo>
                <a:lnTo>
                  <a:pt x="5879" y="3269"/>
                </a:lnTo>
                <a:lnTo>
                  <a:pt x="5904" y="3114"/>
                </a:lnTo>
                <a:lnTo>
                  <a:pt x="5412" y="2824"/>
                </a:lnTo>
                <a:lnTo>
                  <a:pt x="5904" y="2534"/>
                </a:lnTo>
                <a:lnTo>
                  <a:pt x="5879" y="2371"/>
                </a:lnTo>
                <a:lnTo>
                  <a:pt x="5843" y="2211"/>
                </a:lnTo>
                <a:lnTo>
                  <a:pt x="5796" y="2058"/>
                </a:lnTo>
                <a:lnTo>
                  <a:pt x="5739" y="1906"/>
                </a:lnTo>
                <a:lnTo>
                  <a:pt x="5674" y="1762"/>
                </a:lnTo>
                <a:lnTo>
                  <a:pt x="5599" y="1622"/>
                </a:lnTo>
                <a:lnTo>
                  <a:pt x="5514" y="1488"/>
                </a:lnTo>
                <a:lnTo>
                  <a:pt x="5422" y="1359"/>
                </a:lnTo>
                <a:lnTo>
                  <a:pt x="5322" y="1236"/>
                </a:lnTo>
                <a:lnTo>
                  <a:pt x="5215" y="1121"/>
                </a:lnTo>
                <a:lnTo>
                  <a:pt x="5100" y="1013"/>
                </a:lnTo>
                <a:lnTo>
                  <a:pt x="4979" y="914"/>
                </a:lnTo>
                <a:lnTo>
                  <a:pt x="4850" y="821"/>
                </a:lnTo>
                <a:lnTo>
                  <a:pt x="4716" y="737"/>
                </a:lnTo>
                <a:lnTo>
                  <a:pt x="4575" y="662"/>
                </a:lnTo>
                <a:lnTo>
                  <a:pt x="4429" y="597"/>
                </a:lnTo>
                <a:lnTo>
                  <a:pt x="4280" y="541"/>
                </a:lnTo>
                <a:lnTo>
                  <a:pt x="4124" y="495"/>
                </a:lnTo>
                <a:lnTo>
                  <a:pt x="3965" y="459"/>
                </a:lnTo>
                <a:lnTo>
                  <a:pt x="3802" y="434"/>
                </a:lnTo>
                <a:lnTo>
                  <a:pt x="3514" y="923"/>
                </a:lnTo>
                <a:lnTo>
                  <a:pt x="3224" y="434"/>
                </a:lnTo>
                <a:lnTo>
                  <a:pt x="3060" y="459"/>
                </a:lnTo>
                <a:lnTo>
                  <a:pt x="2901" y="495"/>
                </a:lnTo>
                <a:lnTo>
                  <a:pt x="2746" y="541"/>
                </a:lnTo>
                <a:lnTo>
                  <a:pt x="2596" y="597"/>
                </a:lnTo>
                <a:lnTo>
                  <a:pt x="2450" y="664"/>
                </a:lnTo>
                <a:lnTo>
                  <a:pt x="2310" y="739"/>
                </a:lnTo>
                <a:lnTo>
                  <a:pt x="2175" y="823"/>
                </a:lnTo>
                <a:lnTo>
                  <a:pt x="2049" y="915"/>
                </a:lnTo>
                <a:lnTo>
                  <a:pt x="1926" y="1015"/>
                </a:lnTo>
                <a:lnTo>
                  <a:pt x="1811" y="1123"/>
                </a:lnTo>
                <a:lnTo>
                  <a:pt x="1703" y="1238"/>
                </a:lnTo>
                <a:lnTo>
                  <a:pt x="1603" y="1361"/>
                </a:lnTo>
                <a:lnTo>
                  <a:pt x="1511" y="1490"/>
                </a:lnTo>
                <a:lnTo>
                  <a:pt x="1436" y="1403"/>
                </a:lnTo>
                <a:lnTo>
                  <a:pt x="1359" y="1326"/>
                </a:lnTo>
                <a:lnTo>
                  <a:pt x="1281" y="1261"/>
                </a:lnTo>
                <a:lnTo>
                  <a:pt x="1202" y="1203"/>
                </a:lnTo>
                <a:lnTo>
                  <a:pt x="1302" y="1071"/>
                </a:lnTo>
                <a:lnTo>
                  <a:pt x="1409" y="944"/>
                </a:lnTo>
                <a:lnTo>
                  <a:pt x="1524" y="823"/>
                </a:lnTo>
                <a:lnTo>
                  <a:pt x="1645" y="710"/>
                </a:lnTo>
                <a:lnTo>
                  <a:pt x="1772" y="603"/>
                </a:lnTo>
                <a:lnTo>
                  <a:pt x="1907" y="503"/>
                </a:lnTo>
                <a:lnTo>
                  <a:pt x="2047" y="412"/>
                </a:lnTo>
                <a:lnTo>
                  <a:pt x="2191" y="330"/>
                </a:lnTo>
                <a:lnTo>
                  <a:pt x="2342" y="255"/>
                </a:lnTo>
                <a:lnTo>
                  <a:pt x="2498" y="190"/>
                </a:lnTo>
                <a:lnTo>
                  <a:pt x="2657" y="132"/>
                </a:lnTo>
                <a:lnTo>
                  <a:pt x="2820" y="86"/>
                </a:lnTo>
                <a:lnTo>
                  <a:pt x="2989" y="50"/>
                </a:lnTo>
                <a:lnTo>
                  <a:pt x="3160" y="23"/>
                </a:lnTo>
                <a:lnTo>
                  <a:pt x="3335" y="5"/>
                </a:lnTo>
                <a:lnTo>
                  <a:pt x="3514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570" name="Group 388"/>
          <p:cNvGrpSpPr>
            <a:grpSpLocks noChangeAspect="1"/>
          </p:cNvGrpSpPr>
          <p:nvPr/>
        </p:nvGrpSpPr>
        <p:grpSpPr bwMode="auto">
          <a:xfrm>
            <a:off x="9822393" y="619619"/>
            <a:ext cx="393440" cy="366446"/>
            <a:chOff x="3376" y="1259"/>
            <a:chExt cx="1545" cy="1439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573" name="Freeform 390"/>
            <p:cNvSpPr>
              <a:spLocks/>
            </p:cNvSpPr>
            <p:nvPr/>
          </p:nvSpPr>
          <p:spPr bwMode="auto">
            <a:xfrm>
              <a:off x="3376" y="2059"/>
              <a:ext cx="1545" cy="639"/>
            </a:xfrm>
            <a:custGeom>
              <a:avLst/>
              <a:gdLst>
                <a:gd name="T0" fmla="*/ 4372 w 4634"/>
                <a:gd name="T1" fmla="*/ 12 h 1917"/>
                <a:gd name="T2" fmla="*/ 4496 w 4634"/>
                <a:gd name="T3" fmla="*/ 74 h 1917"/>
                <a:gd name="T4" fmla="*/ 4587 w 4634"/>
                <a:gd name="T5" fmla="*/ 180 h 1917"/>
                <a:gd name="T6" fmla="*/ 4631 w 4634"/>
                <a:gd name="T7" fmla="*/ 313 h 1917"/>
                <a:gd name="T8" fmla="*/ 4620 w 4634"/>
                <a:gd name="T9" fmla="*/ 450 h 1917"/>
                <a:gd name="T10" fmla="*/ 4559 w 4634"/>
                <a:gd name="T11" fmla="*/ 571 h 1917"/>
                <a:gd name="T12" fmla="*/ 4452 w 4634"/>
                <a:gd name="T13" fmla="*/ 664 h 1917"/>
                <a:gd name="T14" fmla="*/ 2735 w 4634"/>
                <a:gd name="T15" fmla="*/ 1615 h 1917"/>
                <a:gd name="T16" fmla="*/ 2577 w 4634"/>
                <a:gd name="T17" fmla="*/ 1614 h 1917"/>
                <a:gd name="T18" fmla="*/ 1381 w 4634"/>
                <a:gd name="T19" fmla="*/ 1342 h 1917"/>
                <a:gd name="T20" fmla="*/ 631 w 4634"/>
                <a:gd name="T21" fmla="*/ 1914 h 1917"/>
                <a:gd name="T22" fmla="*/ 591 w 4634"/>
                <a:gd name="T23" fmla="*/ 1912 h 1917"/>
                <a:gd name="T24" fmla="*/ 11 w 4634"/>
                <a:gd name="T25" fmla="*/ 1158 h 1917"/>
                <a:gd name="T26" fmla="*/ 1 w 4634"/>
                <a:gd name="T27" fmla="*/ 1109 h 1917"/>
                <a:gd name="T28" fmla="*/ 1048 w 4634"/>
                <a:gd name="T29" fmla="*/ 247 h 1917"/>
                <a:gd name="T30" fmla="*/ 1271 w 4634"/>
                <a:gd name="T31" fmla="*/ 109 h 1917"/>
                <a:gd name="T32" fmla="*/ 1485 w 4634"/>
                <a:gd name="T33" fmla="*/ 38 h 1917"/>
                <a:gd name="T34" fmla="*/ 1673 w 4634"/>
                <a:gd name="T35" fmla="*/ 12 h 1917"/>
                <a:gd name="T36" fmla="*/ 1837 w 4634"/>
                <a:gd name="T37" fmla="*/ 17 h 1917"/>
                <a:gd name="T38" fmla="*/ 1947 w 4634"/>
                <a:gd name="T39" fmla="*/ 35 h 1917"/>
                <a:gd name="T40" fmla="*/ 2066 w 4634"/>
                <a:gd name="T41" fmla="*/ 69 h 1917"/>
                <a:gd name="T42" fmla="*/ 2225 w 4634"/>
                <a:gd name="T43" fmla="*/ 116 h 1917"/>
                <a:gd name="T44" fmla="*/ 2382 w 4634"/>
                <a:gd name="T45" fmla="*/ 166 h 1917"/>
                <a:gd name="T46" fmla="*/ 2523 w 4634"/>
                <a:gd name="T47" fmla="*/ 211 h 1917"/>
                <a:gd name="T48" fmla="*/ 2629 w 4634"/>
                <a:gd name="T49" fmla="*/ 246 h 1917"/>
                <a:gd name="T50" fmla="*/ 2685 w 4634"/>
                <a:gd name="T51" fmla="*/ 263 h 1917"/>
                <a:gd name="T52" fmla="*/ 2737 w 4634"/>
                <a:gd name="T53" fmla="*/ 283 h 1917"/>
                <a:gd name="T54" fmla="*/ 2850 w 4634"/>
                <a:gd name="T55" fmla="*/ 370 h 1917"/>
                <a:gd name="T56" fmla="*/ 2912 w 4634"/>
                <a:gd name="T57" fmla="*/ 495 h 1917"/>
                <a:gd name="T58" fmla="*/ 2919 w 4634"/>
                <a:gd name="T59" fmla="*/ 591 h 1917"/>
                <a:gd name="T60" fmla="*/ 2919 w 4634"/>
                <a:gd name="T61" fmla="*/ 594 h 1917"/>
                <a:gd name="T62" fmla="*/ 2910 w 4634"/>
                <a:gd name="T63" fmla="*/ 640 h 1917"/>
                <a:gd name="T64" fmla="*/ 2877 w 4634"/>
                <a:gd name="T65" fmla="*/ 720 h 1917"/>
                <a:gd name="T66" fmla="*/ 2805 w 4634"/>
                <a:gd name="T67" fmla="*/ 800 h 1917"/>
                <a:gd name="T68" fmla="*/ 2690 w 4634"/>
                <a:gd name="T69" fmla="*/ 845 h 1917"/>
                <a:gd name="T70" fmla="*/ 2539 w 4634"/>
                <a:gd name="T71" fmla="*/ 841 h 1917"/>
                <a:gd name="T72" fmla="*/ 1885 w 4634"/>
                <a:gd name="T73" fmla="*/ 643 h 1917"/>
                <a:gd name="T74" fmla="*/ 1843 w 4634"/>
                <a:gd name="T75" fmla="*/ 644 h 1917"/>
                <a:gd name="T76" fmla="*/ 1799 w 4634"/>
                <a:gd name="T77" fmla="*/ 689 h 1917"/>
                <a:gd name="T78" fmla="*/ 1810 w 4634"/>
                <a:gd name="T79" fmla="*/ 750 h 1917"/>
                <a:gd name="T80" fmla="*/ 2441 w 4634"/>
                <a:gd name="T81" fmla="*/ 959 h 1917"/>
                <a:gd name="T82" fmla="*/ 2575 w 4634"/>
                <a:gd name="T83" fmla="*/ 983 h 1917"/>
                <a:gd name="T84" fmla="*/ 2744 w 4634"/>
                <a:gd name="T85" fmla="*/ 975 h 1917"/>
                <a:gd name="T86" fmla="*/ 2885 w 4634"/>
                <a:gd name="T87" fmla="*/ 912 h 1917"/>
                <a:gd name="T88" fmla="*/ 2985 w 4634"/>
                <a:gd name="T89" fmla="*/ 807 h 1917"/>
                <a:gd name="T90" fmla="*/ 3035 w 4634"/>
                <a:gd name="T91" fmla="*/ 696 h 1917"/>
                <a:gd name="T92" fmla="*/ 3061 w 4634"/>
                <a:gd name="T93" fmla="*/ 637 h 1917"/>
                <a:gd name="T94" fmla="*/ 4146 w 4634"/>
                <a:gd name="T95" fmla="*/ 25 h 1917"/>
                <a:gd name="T96" fmla="*/ 4278 w 4634"/>
                <a:gd name="T97" fmla="*/ 0 h 19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634" h="1917">
                  <a:moveTo>
                    <a:pt x="4278" y="0"/>
                  </a:moveTo>
                  <a:lnTo>
                    <a:pt x="4326" y="2"/>
                  </a:lnTo>
                  <a:lnTo>
                    <a:pt x="4372" y="12"/>
                  </a:lnTo>
                  <a:lnTo>
                    <a:pt x="4416" y="26"/>
                  </a:lnTo>
                  <a:lnTo>
                    <a:pt x="4458" y="47"/>
                  </a:lnTo>
                  <a:lnTo>
                    <a:pt x="4496" y="74"/>
                  </a:lnTo>
                  <a:lnTo>
                    <a:pt x="4531" y="105"/>
                  </a:lnTo>
                  <a:lnTo>
                    <a:pt x="4562" y="140"/>
                  </a:lnTo>
                  <a:lnTo>
                    <a:pt x="4587" y="180"/>
                  </a:lnTo>
                  <a:lnTo>
                    <a:pt x="4608" y="223"/>
                  </a:lnTo>
                  <a:lnTo>
                    <a:pt x="4622" y="268"/>
                  </a:lnTo>
                  <a:lnTo>
                    <a:pt x="4631" y="313"/>
                  </a:lnTo>
                  <a:lnTo>
                    <a:pt x="4634" y="360"/>
                  </a:lnTo>
                  <a:lnTo>
                    <a:pt x="4629" y="405"/>
                  </a:lnTo>
                  <a:lnTo>
                    <a:pt x="4620" y="450"/>
                  </a:lnTo>
                  <a:lnTo>
                    <a:pt x="4606" y="492"/>
                  </a:lnTo>
                  <a:lnTo>
                    <a:pt x="4584" y="533"/>
                  </a:lnTo>
                  <a:lnTo>
                    <a:pt x="4559" y="571"/>
                  </a:lnTo>
                  <a:lnTo>
                    <a:pt x="4528" y="606"/>
                  </a:lnTo>
                  <a:lnTo>
                    <a:pt x="4493" y="637"/>
                  </a:lnTo>
                  <a:lnTo>
                    <a:pt x="4452" y="664"/>
                  </a:lnTo>
                  <a:lnTo>
                    <a:pt x="2833" y="1577"/>
                  </a:lnTo>
                  <a:lnTo>
                    <a:pt x="2785" y="1600"/>
                  </a:lnTo>
                  <a:lnTo>
                    <a:pt x="2735" y="1615"/>
                  </a:lnTo>
                  <a:lnTo>
                    <a:pt x="2683" y="1622"/>
                  </a:lnTo>
                  <a:lnTo>
                    <a:pt x="2631" y="1622"/>
                  </a:lnTo>
                  <a:lnTo>
                    <a:pt x="2577" y="1614"/>
                  </a:lnTo>
                  <a:lnTo>
                    <a:pt x="1420" y="1339"/>
                  </a:lnTo>
                  <a:lnTo>
                    <a:pt x="1400" y="1338"/>
                  </a:lnTo>
                  <a:lnTo>
                    <a:pt x="1381" y="1342"/>
                  </a:lnTo>
                  <a:lnTo>
                    <a:pt x="1364" y="1352"/>
                  </a:lnTo>
                  <a:lnTo>
                    <a:pt x="646" y="1905"/>
                  </a:lnTo>
                  <a:lnTo>
                    <a:pt x="631" y="1914"/>
                  </a:lnTo>
                  <a:lnTo>
                    <a:pt x="612" y="1917"/>
                  </a:lnTo>
                  <a:lnTo>
                    <a:pt x="605" y="1917"/>
                  </a:lnTo>
                  <a:lnTo>
                    <a:pt x="591" y="1912"/>
                  </a:lnTo>
                  <a:lnTo>
                    <a:pt x="579" y="1905"/>
                  </a:lnTo>
                  <a:lnTo>
                    <a:pt x="567" y="1894"/>
                  </a:lnTo>
                  <a:lnTo>
                    <a:pt x="11" y="1158"/>
                  </a:lnTo>
                  <a:lnTo>
                    <a:pt x="3" y="1142"/>
                  </a:lnTo>
                  <a:lnTo>
                    <a:pt x="0" y="1126"/>
                  </a:lnTo>
                  <a:lnTo>
                    <a:pt x="1" y="1109"/>
                  </a:lnTo>
                  <a:lnTo>
                    <a:pt x="8" y="1093"/>
                  </a:lnTo>
                  <a:lnTo>
                    <a:pt x="21" y="1081"/>
                  </a:lnTo>
                  <a:lnTo>
                    <a:pt x="1048" y="247"/>
                  </a:lnTo>
                  <a:lnTo>
                    <a:pt x="1122" y="194"/>
                  </a:lnTo>
                  <a:lnTo>
                    <a:pt x="1197" y="147"/>
                  </a:lnTo>
                  <a:lnTo>
                    <a:pt x="1271" y="109"/>
                  </a:lnTo>
                  <a:lnTo>
                    <a:pt x="1344" y="80"/>
                  </a:lnTo>
                  <a:lnTo>
                    <a:pt x="1416" y="56"/>
                  </a:lnTo>
                  <a:lnTo>
                    <a:pt x="1485" y="38"/>
                  </a:lnTo>
                  <a:lnTo>
                    <a:pt x="1551" y="25"/>
                  </a:lnTo>
                  <a:lnTo>
                    <a:pt x="1614" y="17"/>
                  </a:lnTo>
                  <a:lnTo>
                    <a:pt x="1673" y="12"/>
                  </a:lnTo>
                  <a:lnTo>
                    <a:pt x="1728" y="11"/>
                  </a:lnTo>
                  <a:lnTo>
                    <a:pt x="1785" y="12"/>
                  </a:lnTo>
                  <a:lnTo>
                    <a:pt x="1837" y="17"/>
                  </a:lnTo>
                  <a:lnTo>
                    <a:pt x="1882" y="22"/>
                  </a:lnTo>
                  <a:lnTo>
                    <a:pt x="1919" y="29"/>
                  </a:lnTo>
                  <a:lnTo>
                    <a:pt x="1947" y="35"/>
                  </a:lnTo>
                  <a:lnTo>
                    <a:pt x="1968" y="40"/>
                  </a:lnTo>
                  <a:lnTo>
                    <a:pt x="2016" y="55"/>
                  </a:lnTo>
                  <a:lnTo>
                    <a:pt x="2066" y="69"/>
                  </a:lnTo>
                  <a:lnTo>
                    <a:pt x="2118" y="84"/>
                  </a:lnTo>
                  <a:lnTo>
                    <a:pt x="2170" y="101"/>
                  </a:lnTo>
                  <a:lnTo>
                    <a:pt x="2225" y="116"/>
                  </a:lnTo>
                  <a:lnTo>
                    <a:pt x="2278" y="133"/>
                  </a:lnTo>
                  <a:lnTo>
                    <a:pt x="2330" y="150"/>
                  </a:lnTo>
                  <a:lnTo>
                    <a:pt x="2382" y="166"/>
                  </a:lnTo>
                  <a:lnTo>
                    <a:pt x="2431" y="183"/>
                  </a:lnTo>
                  <a:lnTo>
                    <a:pt x="2479" y="197"/>
                  </a:lnTo>
                  <a:lnTo>
                    <a:pt x="2523" y="211"/>
                  </a:lnTo>
                  <a:lnTo>
                    <a:pt x="2563" y="223"/>
                  </a:lnTo>
                  <a:lnTo>
                    <a:pt x="2598" y="235"/>
                  </a:lnTo>
                  <a:lnTo>
                    <a:pt x="2629" y="246"/>
                  </a:lnTo>
                  <a:lnTo>
                    <a:pt x="2655" y="253"/>
                  </a:lnTo>
                  <a:lnTo>
                    <a:pt x="2673" y="260"/>
                  </a:lnTo>
                  <a:lnTo>
                    <a:pt x="2685" y="263"/>
                  </a:lnTo>
                  <a:lnTo>
                    <a:pt x="2690" y="266"/>
                  </a:lnTo>
                  <a:lnTo>
                    <a:pt x="2693" y="266"/>
                  </a:lnTo>
                  <a:lnTo>
                    <a:pt x="2737" y="283"/>
                  </a:lnTo>
                  <a:lnTo>
                    <a:pt x="2780" y="306"/>
                  </a:lnTo>
                  <a:lnTo>
                    <a:pt x="2818" y="335"/>
                  </a:lnTo>
                  <a:lnTo>
                    <a:pt x="2850" y="370"/>
                  </a:lnTo>
                  <a:lnTo>
                    <a:pt x="2877" y="408"/>
                  </a:lnTo>
                  <a:lnTo>
                    <a:pt x="2898" y="450"/>
                  </a:lnTo>
                  <a:lnTo>
                    <a:pt x="2912" y="495"/>
                  </a:lnTo>
                  <a:lnTo>
                    <a:pt x="2919" y="543"/>
                  </a:lnTo>
                  <a:lnTo>
                    <a:pt x="2919" y="591"/>
                  </a:lnTo>
                  <a:lnTo>
                    <a:pt x="2919" y="591"/>
                  </a:lnTo>
                  <a:lnTo>
                    <a:pt x="2919" y="592"/>
                  </a:lnTo>
                  <a:lnTo>
                    <a:pt x="2919" y="592"/>
                  </a:lnTo>
                  <a:lnTo>
                    <a:pt x="2919" y="594"/>
                  </a:lnTo>
                  <a:lnTo>
                    <a:pt x="2917" y="603"/>
                  </a:lnTo>
                  <a:lnTo>
                    <a:pt x="2914" y="619"/>
                  </a:lnTo>
                  <a:lnTo>
                    <a:pt x="2910" y="640"/>
                  </a:lnTo>
                  <a:lnTo>
                    <a:pt x="2902" y="665"/>
                  </a:lnTo>
                  <a:lnTo>
                    <a:pt x="2891" y="692"/>
                  </a:lnTo>
                  <a:lnTo>
                    <a:pt x="2877" y="720"/>
                  </a:lnTo>
                  <a:lnTo>
                    <a:pt x="2858" y="748"/>
                  </a:lnTo>
                  <a:lnTo>
                    <a:pt x="2834" y="775"/>
                  </a:lnTo>
                  <a:lnTo>
                    <a:pt x="2805" y="800"/>
                  </a:lnTo>
                  <a:lnTo>
                    <a:pt x="2771" y="820"/>
                  </a:lnTo>
                  <a:lnTo>
                    <a:pt x="2732" y="836"/>
                  </a:lnTo>
                  <a:lnTo>
                    <a:pt x="2690" y="845"/>
                  </a:lnTo>
                  <a:lnTo>
                    <a:pt x="2643" y="850"/>
                  </a:lnTo>
                  <a:lnTo>
                    <a:pt x="2593" y="848"/>
                  </a:lnTo>
                  <a:lnTo>
                    <a:pt x="2539" y="841"/>
                  </a:lnTo>
                  <a:lnTo>
                    <a:pt x="2480" y="829"/>
                  </a:lnTo>
                  <a:lnTo>
                    <a:pt x="2478" y="829"/>
                  </a:lnTo>
                  <a:lnTo>
                    <a:pt x="1885" y="643"/>
                  </a:lnTo>
                  <a:lnTo>
                    <a:pt x="1875" y="641"/>
                  </a:lnTo>
                  <a:lnTo>
                    <a:pt x="1865" y="640"/>
                  </a:lnTo>
                  <a:lnTo>
                    <a:pt x="1843" y="644"/>
                  </a:lnTo>
                  <a:lnTo>
                    <a:pt x="1825" y="654"/>
                  </a:lnTo>
                  <a:lnTo>
                    <a:pt x="1809" y="670"/>
                  </a:lnTo>
                  <a:lnTo>
                    <a:pt x="1799" y="689"/>
                  </a:lnTo>
                  <a:lnTo>
                    <a:pt x="1796" y="710"/>
                  </a:lnTo>
                  <a:lnTo>
                    <a:pt x="1801" y="731"/>
                  </a:lnTo>
                  <a:lnTo>
                    <a:pt x="1810" y="750"/>
                  </a:lnTo>
                  <a:lnTo>
                    <a:pt x="1825" y="765"/>
                  </a:lnTo>
                  <a:lnTo>
                    <a:pt x="1844" y="775"/>
                  </a:lnTo>
                  <a:lnTo>
                    <a:pt x="2441" y="959"/>
                  </a:lnTo>
                  <a:lnTo>
                    <a:pt x="2444" y="961"/>
                  </a:lnTo>
                  <a:lnTo>
                    <a:pt x="2510" y="975"/>
                  </a:lnTo>
                  <a:lnTo>
                    <a:pt x="2575" y="983"/>
                  </a:lnTo>
                  <a:lnTo>
                    <a:pt x="2634" y="986"/>
                  </a:lnTo>
                  <a:lnTo>
                    <a:pt x="2691" y="983"/>
                  </a:lnTo>
                  <a:lnTo>
                    <a:pt x="2744" y="975"/>
                  </a:lnTo>
                  <a:lnTo>
                    <a:pt x="2795" y="959"/>
                  </a:lnTo>
                  <a:lnTo>
                    <a:pt x="2841" y="938"/>
                  </a:lnTo>
                  <a:lnTo>
                    <a:pt x="2885" y="912"/>
                  </a:lnTo>
                  <a:lnTo>
                    <a:pt x="2924" y="879"/>
                  </a:lnTo>
                  <a:lnTo>
                    <a:pt x="2957" y="844"/>
                  </a:lnTo>
                  <a:lnTo>
                    <a:pt x="2985" y="807"/>
                  </a:lnTo>
                  <a:lnTo>
                    <a:pt x="3006" y="769"/>
                  </a:lnTo>
                  <a:lnTo>
                    <a:pt x="3023" y="733"/>
                  </a:lnTo>
                  <a:lnTo>
                    <a:pt x="3035" y="696"/>
                  </a:lnTo>
                  <a:lnTo>
                    <a:pt x="3045" y="664"/>
                  </a:lnTo>
                  <a:lnTo>
                    <a:pt x="3051" y="650"/>
                  </a:lnTo>
                  <a:lnTo>
                    <a:pt x="3061" y="637"/>
                  </a:lnTo>
                  <a:lnTo>
                    <a:pt x="3072" y="627"/>
                  </a:lnTo>
                  <a:lnTo>
                    <a:pt x="4105" y="45"/>
                  </a:lnTo>
                  <a:lnTo>
                    <a:pt x="4146" y="25"/>
                  </a:lnTo>
                  <a:lnTo>
                    <a:pt x="4190" y="11"/>
                  </a:lnTo>
                  <a:lnTo>
                    <a:pt x="4233" y="2"/>
                  </a:lnTo>
                  <a:lnTo>
                    <a:pt x="42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74" name="Freeform 391"/>
            <p:cNvSpPr>
              <a:spLocks noEditPoints="1"/>
            </p:cNvSpPr>
            <p:nvPr/>
          </p:nvSpPr>
          <p:spPr bwMode="auto">
            <a:xfrm>
              <a:off x="3944" y="1259"/>
              <a:ext cx="788" cy="716"/>
            </a:xfrm>
            <a:custGeom>
              <a:avLst/>
              <a:gdLst>
                <a:gd name="T0" fmla="*/ 893 w 2364"/>
                <a:gd name="T1" fmla="*/ 918 h 2147"/>
                <a:gd name="T2" fmla="*/ 850 w 2364"/>
                <a:gd name="T3" fmla="*/ 943 h 2147"/>
                <a:gd name="T4" fmla="*/ 823 w 2364"/>
                <a:gd name="T5" fmla="*/ 987 h 2147"/>
                <a:gd name="T6" fmla="*/ 823 w 2364"/>
                <a:gd name="T7" fmla="*/ 1040 h 2147"/>
                <a:gd name="T8" fmla="*/ 850 w 2364"/>
                <a:gd name="T9" fmla="*/ 1084 h 2147"/>
                <a:gd name="T10" fmla="*/ 893 w 2364"/>
                <a:gd name="T11" fmla="*/ 1111 h 2147"/>
                <a:gd name="T12" fmla="*/ 1443 w 2364"/>
                <a:gd name="T13" fmla="*/ 1114 h 2147"/>
                <a:gd name="T14" fmla="*/ 1493 w 2364"/>
                <a:gd name="T15" fmla="*/ 1100 h 2147"/>
                <a:gd name="T16" fmla="*/ 1530 w 2364"/>
                <a:gd name="T17" fmla="*/ 1064 h 2147"/>
                <a:gd name="T18" fmla="*/ 1542 w 2364"/>
                <a:gd name="T19" fmla="*/ 1014 h 2147"/>
                <a:gd name="T20" fmla="*/ 1530 w 2364"/>
                <a:gd name="T21" fmla="*/ 964 h 2147"/>
                <a:gd name="T22" fmla="*/ 1493 w 2364"/>
                <a:gd name="T23" fmla="*/ 928 h 2147"/>
                <a:gd name="T24" fmla="*/ 1443 w 2364"/>
                <a:gd name="T25" fmla="*/ 914 h 2147"/>
                <a:gd name="T26" fmla="*/ 249 w 2364"/>
                <a:gd name="T27" fmla="*/ 251 h 2147"/>
                <a:gd name="T28" fmla="*/ 2115 w 2364"/>
                <a:gd name="T29" fmla="*/ 569 h 2147"/>
                <a:gd name="T30" fmla="*/ 249 w 2364"/>
                <a:gd name="T31" fmla="*/ 251 h 2147"/>
                <a:gd name="T32" fmla="*/ 2239 w 2364"/>
                <a:gd name="T33" fmla="*/ 0 h 2147"/>
                <a:gd name="T34" fmla="*/ 2294 w 2364"/>
                <a:gd name="T35" fmla="*/ 13 h 2147"/>
                <a:gd name="T36" fmla="*/ 2336 w 2364"/>
                <a:gd name="T37" fmla="*/ 48 h 2147"/>
                <a:gd name="T38" fmla="*/ 2360 w 2364"/>
                <a:gd name="T39" fmla="*/ 98 h 2147"/>
                <a:gd name="T40" fmla="*/ 2364 w 2364"/>
                <a:gd name="T41" fmla="*/ 693 h 2147"/>
                <a:gd name="T42" fmla="*/ 2351 w 2364"/>
                <a:gd name="T43" fmla="*/ 748 h 2147"/>
                <a:gd name="T44" fmla="*/ 2318 w 2364"/>
                <a:gd name="T45" fmla="*/ 790 h 2147"/>
                <a:gd name="T46" fmla="*/ 2267 w 2364"/>
                <a:gd name="T47" fmla="*/ 814 h 2147"/>
                <a:gd name="T48" fmla="*/ 2193 w 2364"/>
                <a:gd name="T49" fmla="*/ 818 h 2147"/>
                <a:gd name="T50" fmla="*/ 2190 w 2364"/>
                <a:gd name="T51" fmla="*/ 2051 h 2147"/>
                <a:gd name="T52" fmla="*/ 2166 w 2364"/>
                <a:gd name="T53" fmla="*/ 2100 h 2147"/>
                <a:gd name="T54" fmla="*/ 2122 w 2364"/>
                <a:gd name="T55" fmla="*/ 2134 h 2147"/>
                <a:gd name="T56" fmla="*/ 2068 w 2364"/>
                <a:gd name="T57" fmla="*/ 2147 h 2147"/>
                <a:gd name="T58" fmla="*/ 266 w 2364"/>
                <a:gd name="T59" fmla="*/ 2144 h 2147"/>
                <a:gd name="T60" fmla="*/ 216 w 2364"/>
                <a:gd name="T61" fmla="*/ 2120 h 2147"/>
                <a:gd name="T62" fmla="*/ 183 w 2364"/>
                <a:gd name="T63" fmla="*/ 2078 h 2147"/>
                <a:gd name="T64" fmla="*/ 170 w 2364"/>
                <a:gd name="T65" fmla="*/ 2023 h 2147"/>
                <a:gd name="T66" fmla="*/ 124 w 2364"/>
                <a:gd name="T67" fmla="*/ 818 h 2147"/>
                <a:gd name="T68" fmla="*/ 69 w 2364"/>
                <a:gd name="T69" fmla="*/ 805 h 2147"/>
                <a:gd name="T70" fmla="*/ 27 w 2364"/>
                <a:gd name="T71" fmla="*/ 772 h 2147"/>
                <a:gd name="T72" fmla="*/ 3 w 2364"/>
                <a:gd name="T73" fmla="*/ 721 h 2147"/>
                <a:gd name="T74" fmla="*/ 0 w 2364"/>
                <a:gd name="T75" fmla="*/ 126 h 2147"/>
                <a:gd name="T76" fmla="*/ 13 w 2364"/>
                <a:gd name="T77" fmla="*/ 71 h 2147"/>
                <a:gd name="T78" fmla="*/ 46 w 2364"/>
                <a:gd name="T79" fmla="*/ 29 h 2147"/>
                <a:gd name="T80" fmla="*/ 96 w 2364"/>
                <a:gd name="T81" fmla="*/ 5 h 2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64" h="2147">
                  <a:moveTo>
                    <a:pt x="920" y="914"/>
                  </a:moveTo>
                  <a:lnTo>
                    <a:pt x="893" y="918"/>
                  </a:lnTo>
                  <a:lnTo>
                    <a:pt x="870" y="928"/>
                  </a:lnTo>
                  <a:lnTo>
                    <a:pt x="850" y="943"/>
                  </a:lnTo>
                  <a:lnTo>
                    <a:pt x="834" y="964"/>
                  </a:lnTo>
                  <a:lnTo>
                    <a:pt x="823" y="987"/>
                  </a:lnTo>
                  <a:lnTo>
                    <a:pt x="820" y="1014"/>
                  </a:lnTo>
                  <a:lnTo>
                    <a:pt x="823" y="1040"/>
                  </a:lnTo>
                  <a:lnTo>
                    <a:pt x="834" y="1064"/>
                  </a:lnTo>
                  <a:lnTo>
                    <a:pt x="850" y="1084"/>
                  </a:lnTo>
                  <a:lnTo>
                    <a:pt x="870" y="1100"/>
                  </a:lnTo>
                  <a:lnTo>
                    <a:pt x="893" y="1111"/>
                  </a:lnTo>
                  <a:lnTo>
                    <a:pt x="920" y="1114"/>
                  </a:lnTo>
                  <a:lnTo>
                    <a:pt x="1443" y="1114"/>
                  </a:lnTo>
                  <a:lnTo>
                    <a:pt x="1469" y="1111"/>
                  </a:lnTo>
                  <a:lnTo>
                    <a:pt x="1493" y="1100"/>
                  </a:lnTo>
                  <a:lnTo>
                    <a:pt x="1514" y="1084"/>
                  </a:lnTo>
                  <a:lnTo>
                    <a:pt x="1530" y="1064"/>
                  </a:lnTo>
                  <a:lnTo>
                    <a:pt x="1540" y="1040"/>
                  </a:lnTo>
                  <a:lnTo>
                    <a:pt x="1542" y="1014"/>
                  </a:lnTo>
                  <a:lnTo>
                    <a:pt x="1540" y="987"/>
                  </a:lnTo>
                  <a:lnTo>
                    <a:pt x="1530" y="964"/>
                  </a:lnTo>
                  <a:lnTo>
                    <a:pt x="1514" y="943"/>
                  </a:lnTo>
                  <a:lnTo>
                    <a:pt x="1493" y="928"/>
                  </a:lnTo>
                  <a:lnTo>
                    <a:pt x="1469" y="918"/>
                  </a:lnTo>
                  <a:lnTo>
                    <a:pt x="1443" y="914"/>
                  </a:lnTo>
                  <a:lnTo>
                    <a:pt x="920" y="914"/>
                  </a:lnTo>
                  <a:close/>
                  <a:moveTo>
                    <a:pt x="249" y="251"/>
                  </a:moveTo>
                  <a:lnTo>
                    <a:pt x="249" y="569"/>
                  </a:lnTo>
                  <a:lnTo>
                    <a:pt x="2115" y="569"/>
                  </a:lnTo>
                  <a:lnTo>
                    <a:pt x="2115" y="251"/>
                  </a:lnTo>
                  <a:lnTo>
                    <a:pt x="249" y="251"/>
                  </a:lnTo>
                  <a:close/>
                  <a:moveTo>
                    <a:pt x="124" y="0"/>
                  </a:moveTo>
                  <a:lnTo>
                    <a:pt x="2239" y="0"/>
                  </a:lnTo>
                  <a:lnTo>
                    <a:pt x="2267" y="5"/>
                  </a:lnTo>
                  <a:lnTo>
                    <a:pt x="2294" y="13"/>
                  </a:lnTo>
                  <a:lnTo>
                    <a:pt x="2318" y="29"/>
                  </a:lnTo>
                  <a:lnTo>
                    <a:pt x="2336" y="48"/>
                  </a:lnTo>
                  <a:lnTo>
                    <a:pt x="2351" y="71"/>
                  </a:lnTo>
                  <a:lnTo>
                    <a:pt x="2360" y="98"/>
                  </a:lnTo>
                  <a:lnTo>
                    <a:pt x="2364" y="126"/>
                  </a:lnTo>
                  <a:lnTo>
                    <a:pt x="2364" y="693"/>
                  </a:lnTo>
                  <a:lnTo>
                    <a:pt x="2360" y="721"/>
                  </a:lnTo>
                  <a:lnTo>
                    <a:pt x="2351" y="748"/>
                  </a:lnTo>
                  <a:lnTo>
                    <a:pt x="2336" y="772"/>
                  </a:lnTo>
                  <a:lnTo>
                    <a:pt x="2318" y="790"/>
                  </a:lnTo>
                  <a:lnTo>
                    <a:pt x="2294" y="805"/>
                  </a:lnTo>
                  <a:lnTo>
                    <a:pt x="2267" y="814"/>
                  </a:lnTo>
                  <a:lnTo>
                    <a:pt x="2239" y="818"/>
                  </a:lnTo>
                  <a:lnTo>
                    <a:pt x="2193" y="818"/>
                  </a:lnTo>
                  <a:lnTo>
                    <a:pt x="2193" y="2023"/>
                  </a:lnTo>
                  <a:lnTo>
                    <a:pt x="2190" y="2051"/>
                  </a:lnTo>
                  <a:lnTo>
                    <a:pt x="2180" y="2078"/>
                  </a:lnTo>
                  <a:lnTo>
                    <a:pt x="2166" y="2100"/>
                  </a:lnTo>
                  <a:lnTo>
                    <a:pt x="2146" y="2120"/>
                  </a:lnTo>
                  <a:lnTo>
                    <a:pt x="2122" y="2134"/>
                  </a:lnTo>
                  <a:lnTo>
                    <a:pt x="2097" y="2144"/>
                  </a:lnTo>
                  <a:lnTo>
                    <a:pt x="2068" y="2147"/>
                  </a:lnTo>
                  <a:lnTo>
                    <a:pt x="295" y="2147"/>
                  </a:lnTo>
                  <a:lnTo>
                    <a:pt x="266" y="2144"/>
                  </a:lnTo>
                  <a:lnTo>
                    <a:pt x="240" y="2134"/>
                  </a:lnTo>
                  <a:lnTo>
                    <a:pt x="216" y="2120"/>
                  </a:lnTo>
                  <a:lnTo>
                    <a:pt x="198" y="2100"/>
                  </a:lnTo>
                  <a:lnTo>
                    <a:pt x="183" y="2078"/>
                  </a:lnTo>
                  <a:lnTo>
                    <a:pt x="174" y="2051"/>
                  </a:lnTo>
                  <a:lnTo>
                    <a:pt x="170" y="2023"/>
                  </a:lnTo>
                  <a:lnTo>
                    <a:pt x="170" y="818"/>
                  </a:lnTo>
                  <a:lnTo>
                    <a:pt x="124" y="818"/>
                  </a:lnTo>
                  <a:lnTo>
                    <a:pt x="96" y="814"/>
                  </a:lnTo>
                  <a:lnTo>
                    <a:pt x="69" y="805"/>
                  </a:lnTo>
                  <a:lnTo>
                    <a:pt x="46" y="790"/>
                  </a:lnTo>
                  <a:lnTo>
                    <a:pt x="27" y="772"/>
                  </a:lnTo>
                  <a:lnTo>
                    <a:pt x="13" y="748"/>
                  </a:lnTo>
                  <a:lnTo>
                    <a:pt x="3" y="721"/>
                  </a:lnTo>
                  <a:lnTo>
                    <a:pt x="0" y="693"/>
                  </a:lnTo>
                  <a:lnTo>
                    <a:pt x="0" y="126"/>
                  </a:lnTo>
                  <a:lnTo>
                    <a:pt x="3" y="98"/>
                  </a:lnTo>
                  <a:lnTo>
                    <a:pt x="13" y="71"/>
                  </a:lnTo>
                  <a:lnTo>
                    <a:pt x="27" y="48"/>
                  </a:lnTo>
                  <a:lnTo>
                    <a:pt x="46" y="29"/>
                  </a:lnTo>
                  <a:lnTo>
                    <a:pt x="69" y="13"/>
                  </a:lnTo>
                  <a:lnTo>
                    <a:pt x="96" y="5"/>
                  </a:lnTo>
                  <a:lnTo>
                    <a:pt x="1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575" name="Group 394"/>
          <p:cNvGrpSpPr>
            <a:grpSpLocks noChangeAspect="1"/>
          </p:cNvGrpSpPr>
          <p:nvPr/>
        </p:nvGrpSpPr>
        <p:grpSpPr bwMode="auto">
          <a:xfrm>
            <a:off x="8457878" y="656486"/>
            <a:ext cx="285311" cy="292712"/>
            <a:chOff x="2631" y="1932"/>
            <a:chExt cx="1619" cy="166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578" name="Freeform 396"/>
            <p:cNvSpPr>
              <a:spLocks/>
            </p:cNvSpPr>
            <p:nvPr/>
          </p:nvSpPr>
          <p:spPr bwMode="auto">
            <a:xfrm>
              <a:off x="3265" y="2371"/>
              <a:ext cx="352" cy="423"/>
            </a:xfrm>
            <a:custGeom>
              <a:avLst/>
              <a:gdLst>
                <a:gd name="T0" fmla="*/ 401 w 706"/>
                <a:gd name="T1" fmla="*/ 2 h 846"/>
                <a:gd name="T2" fmla="*/ 488 w 706"/>
                <a:gd name="T3" fmla="*/ 16 h 846"/>
                <a:gd name="T4" fmla="*/ 559 w 706"/>
                <a:gd name="T5" fmla="*/ 44 h 846"/>
                <a:gd name="T6" fmla="*/ 617 w 706"/>
                <a:gd name="T7" fmla="*/ 87 h 846"/>
                <a:gd name="T8" fmla="*/ 660 w 706"/>
                <a:gd name="T9" fmla="*/ 144 h 846"/>
                <a:gd name="T10" fmla="*/ 690 w 706"/>
                <a:gd name="T11" fmla="*/ 215 h 846"/>
                <a:gd name="T12" fmla="*/ 704 w 706"/>
                <a:gd name="T13" fmla="*/ 299 h 846"/>
                <a:gd name="T14" fmla="*/ 704 w 706"/>
                <a:gd name="T15" fmla="*/ 403 h 846"/>
                <a:gd name="T16" fmla="*/ 693 w 706"/>
                <a:gd name="T17" fmla="*/ 503 h 846"/>
                <a:gd name="T18" fmla="*/ 672 w 706"/>
                <a:gd name="T19" fmla="*/ 588 h 846"/>
                <a:gd name="T20" fmla="*/ 643 w 706"/>
                <a:gd name="T21" fmla="*/ 657 h 846"/>
                <a:gd name="T22" fmla="*/ 608 w 706"/>
                <a:gd name="T23" fmla="*/ 712 h 846"/>
                <a:gd name="T24" fmla="*/ 570 w 706"/>
                <a:gd name="T25" fmla="*/ 756 h 846"/>
                <a:gd name="T26" fmla="*/ 529 w 706"/>
                <a:gd name="T27" fmla="*/ 788 h 846"/>
                <a:gd name="T28" fmla="*/ 489 w 706"/>
                <a:gd name="T29" fmla="*/ 812 h 846"/>
                <a:gd name="T30" fmla="*/ 450 w 706"/>
                <a:gd name="T31" fmla="*/ 828 h 846"/>
                <a:gd name="T32" fmla="*/ 416 w 706"/>
                <a:gd name="T33" fmla="*/ 838 h 846"/>
                <a:gd name="T34" fmla="*/ 387 w 706"/>
                <a:gd name="T35" fmla="*/ 844 h 846"/>
                <a:gd name="T36" fmla="*/ 366 w 706"/>
                <a:gd name="T37" fmla="*/ 846 h 846"/>
                <a:gd name="T38" fmla="*/ 355 w 706"/>
                <a:gd name="T39" fmla="*/ 846 h 846"/>
                <a:gd name="T40" fmla="*/ 311 w 706"/>
                <a:gd name="T41" fmla="*/ 844 h 846"/>
                <a:gd name="T42" fmla="*/ 233 w 706"/>
                <a:gd name="T43" fmla="*/ 824 h 846"/>
                <a:gd name="T44" fmla="*/ 166 w 706"/>
                <a:gd name="T45" fmla="*/ 787 h 846"/>
                <a:gd name="T46" fmla="*/ 109 w 706"/>
                <a:gd name="T47" fmla="*/ 732 h 846"/>
                <a:gd name="T48" fmla="*/ 64 w 706"/>
                <a:gd name="T49" fmla="*/ 658 h 846"/>
                <a:gd name="T50" fmla="*/ 29 w 706"/>
                <a:gd name="T51" fmla="*/ 569 h 846"/>
                <a:gd name="T52" fmla="*/ 8 w 706"/>
                <a:gd name="T53" fmla="*/ 465 h 846"/>
                <a:gd name="T54" fmla="*/ 0 w 706"/>
                <a:gd name="T55" fmla="*/ 346 h 846"/>
                <a:gd name="T56" fmla="*/ 7 w 706"/>
                <a:gd name="T57" fmla="*/ 255 h 846"/>
                <a:gd name="T58" fmla="*/ 29 w 706"/>
                <a:gd name="T59" fmla="*/ 177 h 846"/>
                <a:gd name="T60" fmla="*/ 66 w 706"/>
                <a:gd name="T61" fmla="*/ 114 h 846"/>
                <a:gd name="T62" fmla="*/ 117 w 706"/>
                <a:gd name="T63" fmla="*/ 64 h 846"/>
                <a:gd name="T64" fmla="*/ 183 w 706"/>
                <a:gd name="T65" fmla="*/ 28 h 846"/>
                <a:gd name="T66" fmla="*/ 262 w 706"/>
                <a:gd name="T67" fmla="*/ 7 h 846"/>
                <a:gd name="T68" fmla="*/ 352 w 706"/>
                <a:gd name="T69" fmla="*/ 0 h 8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6" h="846">
                  <a:moveTo>
                    <a:pt x="352" y="0"/>
                  </a:moveTo>
                  <a:lnTo>
                    <a:pt x="401" y="2"/>
                  </a:lnTo>
                  <a:lnTo>
                    <a:pt x="446" y="7"/>
                  </a:lnTo>
                  <a:lnTo>
                    <a:pt x="488" y="16"/>
                  </a:lnTo>
                  <a:lnTo>
                    <a:pt x="525" y="28"/>
                  </a:lnTo>
                  <a:lnTo>
                    <a:pt x="559" y="44"/>
                  </a:lnTo>
                  <a:lnTo>
                    <a:pt x="590" y="64"/>
                  </a:lnTo>
                  <a:lnTo>
                    <a:pt x="617" y="87"/>
                  </a:lnTo>
                  <a:lnTo>
                    <a:pt x="640" y="114"/>
                  </a:lnTo>
                  <a:lnTo>
                    <a:pt x="660" y="144"/>
                  </a:lnTo>
                  <a:lnTo>
                    <a:pt x="677" y="177"/>
                  </a:lnTo>
                  <a:lnTo>
                    <a:pt x="690" y="215"/>
                  </a:lnTo>
                  <a:lnTo>
                    <a:pt x="699" y="255"/>
                  </a:lnTo>
                  <a:lnTo>
                    <a:pt x="704" y="299"/>
                  </a:lnTo>
                  <a:lnTo>
                    <a:pt x="706" y="346"/>
                  </a:lnTo>
                  <a:lnTo>
                    <a:pt x="704" y="403"/>
                  </a:lnTo>
                  <a:lnTo>
                    <a:pt x="700" y="456"/>
                  </a:lnTo>
                  <a:lnTo>
                    <a:pt x="693" y="503"/>
                  </a:lnTo>
                  <a:lnTo>
                    <a:pt x="684" y="548"/>
                  </a:lnTo>
                  <a:lnTo>
                    <a:pt x="672" y="588"/>
                  </a:lnTo>
                  <a:lnTo>
                    <a:pt x="658" y="625"/>
                  </a:lnTo>
                  <a:lnTo>
                    <a:pt x="643" y="657"/>
                  </a:lnTo>
                  <a:lnTo>
                    <a:pt x="626" y="686"/>
                  </a:lnTo>
                  <a:lnTo>
                    <a:pt x="608" y="712"/>
                  </a:lnTo>
                  <a:lnTo>
                    <a:pt x="590" y="736"/>
                  </a:lnTo>
                  <a:lnTo>
                    <a:pt x="570" y="756"/>
                  </a:lnTo>
                  <a:lnTo>
                    <a:pt x="549" y="773"/>
                  </a:lnTo>
                  <a:lnTo>
                    <a:pt x="529" y="788"/>
                  </a:lnTo>
                  <a:lnTo>
                    <a:pt x="509" y="801"/>
                  </a:lnTo>
                  <a:lnTo>
                    <a:pt x="489" y="812"/>
                  </a:lnTo>
                  <a:lnTo>
                    <a:pt x="470" y="821"/>
                  </a:lnTo>
                  <a:lnTo>
                    <a:pt x="450" y="828"/>
                  </a:lnTo>
                  <a:lnTo>
                    <a:pt x="432" y="834"/>
                  </a:lnTo>
                  <a:lnTo>
                    <a:pt x="416" y="838"/>
                  </a:lnTo>
                  <a:lnTo>
                    <a:pt x="401" y="841"/>
                  </a:lnTo>
                  <a:lnTo>
                    <a:pt x="387" y="844"/>
                  </a:lnTo>
                  <a:lnTo>
                    <a:pt x="376" y="845"/>
                  </a:lnTo>
                  <a:lnTo>
                    <a:pt x="366" y="846"/>
                  </a:lnTo>
                  <a:lnTo>
                    <a:pt x="359" y="846"/>
                  </a:lnTo>
                  <a:lnTo>
                    <a:pt x="355" y="846"/>
                  </a:lnTo>
                  <a:lnTo>
                    <a:pt x="352" y="846"/>
                  </a:lnTo>
                  <a:lnTo>
                    <a:pt x="311" y="844"/>
                  </a:lnTo>
                  <a:lnTo>
                    <a:pt x="271" y="837"/>
                  </a:lnTo>
                  <a:lnTo>
                    <a:pt x="233" y="824"/>
                  </a:lnTo>
                  <a:lnTo>
                    <a:pt x="198" y="808"/>
                  </a:lnTo>
                  <a:lnTo>
                    <a:pt x="166" y="787"/>
                  </a:lnTo>
                  <a:lnTo>
                    <a:pt x="136" y="761"/>
                  </a:lnTo>
                  <a:lnTo>
                    <a:pt x="109" y="732"/>
                  </a:lnTo>
                  <a:lnTo>
                    <a:pt x="85" y="696"/>
                  </a:lnTo>
                  <a:lnTo>
                    <a:pt x="64" y="658"/>
                  </a:lnTo>
                  <a:lnTo>
                    <a:pt x="45" y="615"/>
                  </a:lnTo>
                  <a:lnTo>
                    <a:pt x="29" y="569"/>
                  </a:lnTo>
                  <a:lnTo>
                    <a:pt x="17" y="519"/>
                  </a:lnTo>
                  <a:lnTo>
                    <a:pt x="8" y="465"/>
                  </a:lnTo>
                  <a:lnTo>
                    <a:pt x="2" y="407"/>
                  </a:lnTo>
                  <a:lnTo>
                    <a:pt x="0" y="346"/>
                  </a:lnTo>
                  <a:lnTo>
                    <a:pt x="1" y="299"/>
                  </a:lnTo>
                  <a:lnTo>
                    <a:pt x="7" y="255"/>
                  </a:lnTo>
                  <a:lnTo>
                    <a:pt x="16" y="215"/>
                  </a:lnTo>
                  <a:lnTo>
                    <a:pt x="29" y="177"/>
                  </a:lnTo>
                  <a:lnTo>
                    <a:pt x="46" y="144"/>
                  </a:lnTo>
                  <a:lnTo>
                    <a:pt x="66" y="114"/>
                  </a:lnTo>
                  <a:lnTo>
                    <a:pt x="90" y="87"/>
                  </a:lnTo>
                  <a:lnTo>
                    <a:pt x="117" y="64"/>
                  </a:lnTo>
                  <a:lnTo>
                    <a:pt x="149" y="44"/>
                  </a:lnTo>
                  <a:lnTo>
                    <a:pt x="183" y="28"/>
                  </a:lnTo>
                  <a:lnTo>
                    <a:pt x="220" y="16"/>
                  </a:lnTo>
                  <a:lnTo>
                    <a:pt x="262" y="7"/>
                  </a:lnTo>
                  <a:lnTo>
                    <a:pt x="306" y="2"/>
                  </a:lnTo>
                  <a:lnTo>
                    <a:pt x="3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79" name="Freeform 397"/>
            <p:cNvSpPr>
              <a:spLocks noEditPoints="1"/>
            </p:cNvSpPr>
            <p:nvPr/>
          </p:nvSpPr>
          <p:spPr bwMode="auto">
            <a:xfrm>
              <a:off x="2631" y="1932"/>
              <a:ext cx="1619" cy="1661"/>
            </a:xfrm>
            <a:custGeom>
              <a:avLst/>
              <a:gdLst>
                <a:gd name="T0" fmla="*/ 1249 w 3237"/>
                <a:gd name="T1" fmla="*/ 785 h 3322"/>
                <a:gd name="T2" fmla="*/ 897 w 3237"/>
                <a:gd name="T3" fmla="*/ 1042 h 3322"/>
                <a:gd name="T4" fmla="*/ 696 w 3237"/>
                <a:gd name="T5" fmla="*/ 1433 h 3322"/>
                <a:gd name="T6" fmla="*/ 695 w 3237"/>
                <a:gd name="T7" fmla="*/ 1884 h 3322"/>
                <a:gd name="T8" fmla="*/ 886 w 3237"/>
                <a:gd name="T9" fmla="*/ 2268 h 3322"/>
                <a:gd name="T10" fmla="*/ 921 w 3237"/>
                <a:gd name="T11" fmla="*/ 2077 h 3322"/>
                <a:gd name="T12" fmla="*/ 995 w 3237"/>
                <a:gd name="T13" fmla="*/ 1961 h 3322"/>
                <a:gd name="T14" fmla="*/ 1490 w 3237"/>
                <a:gd name="T15" fmla="*/ 1744 h 3322"/>
                <a:gd name="T16" fmla="*/ 1778 w 3237"/>
                <a:gd name="T17" fmla="*/ 1738 h 3322"/>
                <a:gd name="T18" fmla="*/ 2274 w 3237"/>
                <a:gd name="T19" fmla="*/ 1984 h 3322"/>
                <a:gd name="T20" fmla="*/ 2332 w 3237"/>
                <a:gd name="T21" fmla="*/ 2138 h 3322"/>
                <a:gd name="T22" fmla="*/ 2433 w 3237"/>
                <a:gd name="T23" fmla="*/ 2152 h 3322"/>
                <a:gd name="T24" fmla="*/ 2567 w 3237"/>
                <a:gd name="T25" fmla="*/ 1738 h 3322"/>
                <a:gd name="T26" fmla="*/ 2495 w 3237"/>
                <a:gd name="T27" fmla="*/ 1291 h 3322"/>
                <a:gd name="T28" fmla="*/ 2237 w 3237"/>
                <a:gd name="T29" fmla="*/ 939 h 3322"/>
                <a:gd name="T30" fmla="*/ 1848 w 3237"/>
                <a:gd name="T31" fmla="*/ 738 h 3322"/>
                <a:gd name="T32" fmla="*/ 490 w 3237"/>
                <a:gd name="T33" fmla="*/ 12 h 3322"/>
                <a:gd name="T34" fmla="*/ 715 w 3237"/>
                <a:gd name="T35" fmla="*/ 169 h 3322"/>
                <a:gd name="T36" fmla="*/ 782 w 3237"/>
                <a:gd name="T37" fmla="*/ 438 h 3322"/>
                <a:gd name="T38" fmla="*/ 1145 w 3237"/>
                <a:gd name="T39" fmla="*/ 584 h 3322"/>
                <a:gd name="T40" fmla="*/ 1618 w 3237"/>
                <a:gd name="T41" fmla="*/ 484 h 3322"/>
                <a:gd name="T42" fmla="*/ 2093 w 3237"/>
                <a:gd name="T43" fmla="*/ 584 h 3322"/>
                <a:gd name="T44" fmla="*/ 2455 w 3237"/>
                <a:gd name="T45" fmla="*/ 438 h 3322"/>
                <a:gd name="T46" fmla="*/ 2523 w 3237"/>
                <a:gd name="T47" fmla="*/ 169 h 3322"/>
                <a:gd name="T48" fmla="*/ 2748 w 3237"/>
                <a:gd name="T49" fmla="*/ 12 h 3322"/>
                <a:gd name="T50" fmla="*/ 3030 w 3237"/>
                <a:gd name="T51" fmla="*/ 47 h 3322"/>
                <a:gd name="T52" fmla="*/ 3211 w 3237"/>
                <a:gd name="T53" fmla="*/ 251 h 3322"/>
                <a:gd name="T54" fmla="*/ 3211 w 3237"/>
                <a:gd name="T55" fmla="*/ 534 h 3322"/>
                <a:gd name="T56" fmla="*/ 3030 w 3237"/>
                <a:gd name="T57" fmla="*/ 739 h 3322"/>
                <a:gd name="T58" fmla="*/ 2756 w 3237"/>
                <a:gd name="T59" fmla="*/ 775 h 3322"/>
                <a:gd name="T60" fmla="*/ 2701 w 3237"/>
                <a:gd name="T61" fmla="*/ 1198 h 3322"/>
                <a:gd name="T62" fmla="*/ 2796 w 3237"/>
                <a:gd name="T63" fmla="*/ 1661 h 3322"/>
                <a:gd name="T64" fmla="*/ 2701 w 3237"/>
                <a:gd name="T65" fmla="*/ 2126 h 3322"/>
                <a:gd name="T66" fmla="*/ 2756 w 3237"/>
                <a:gd name="T67" fmla="*/ 2548 h 3322"/>
                <a:gd name="T68" fmla="*/ 3030 w 3237"/>
                <a:gd name="T69" fmla="*/ 2583 h 3322"/>
                <a:gd name="T70" fmla="*/ 3211 w 3237"/>
                <a:gd name="T71" fmla="*/ 2788 h 3322"/>
                <a:gd name="T72" fmla="*/ 3211 w 3237"/>
                <a:gd name="T73" fmla="*/ 3072 h 3322"/>
                <a:gd name="T74" fmla="*/ 3030 w 3237"/>
                <a:gd name="T75" fmla="*/ 3276 h 3322"/>
                <a:gd name="T76" fmla="*/ 2748 w 3237"/>
                <a:gd name="T77" fmla="*/ 3310 h 3322"/>
                <a:gd name="T78" fmla="*/ 2523 w 3237"/>
                <a:gd name="T79" fmla="*/ 3153 h 3322"/>
                <a:gd name="T80" fmla="*/ 2455 w 3237"/>
                <a:gd name="T81" fmla="*/ 2885 h 3322"/>
                <a:gd name="T82" fmla="*/ 2093 w 3237"/>
                <a:gd name="T83" fmla="*/ 2738 h 3322"/>
                <a:gd name="T84" fmla="*/ 1618 w 3237"/>
                <a:gd name="T85" fmla="*/ 2838 h 3322"/>
                <a:gd name="T86" fmla="*/ 1145 w 3237"/>
                <a:gd name="T87" fmla="*/ 2738 h 3322"/>
                <a:gd name="T88" fmla="*/ 782 w 3237"/>
                <a:gd name="T89" fmla="*/ 2885 h 3322"/>
                <a:gd name="T90" fmla="*/ 715 w 3237"/>
                <a:gd name="T91" fmla="*/ 3153 h 3322"/>
                <a:gd name="T92" fmla="*/ 490 w 3237"/>
                <a:gd name="T93" fmla="*/ 3310 h 3322"/>
                <a:gd name="T94" fmla="*/ 208 w 3237"/>
                <a:gd name="T95" fmla="*/ 3276 h 3322"/>
                <a:gd name="T96" fmla="*/ 26 w 3237"/>
                <a:gd name="T97" fmla="*/ 3072 h 3322"/>
                <a:gd name="T98" fmla="*/ 26 w 3237"/>
                <a:gd name="T99" fmla="*/ 2788 h 3322"/>
                <a:gd name="T100" fmla="*/ 208 w 3237"/>
                <a:gd name="T101" fmla="*/ 2583 h 3322"/>
                <a:gd name="T102" fmla="*/ 482 w 3237"/>
                <a:gd name="T103" fmla="*/ 2548 h 3322"/>
                <a:gd name="T104" fmla="*/ 537 w 3237"/>
                <a:gd name="T105" fmla="*/ 2126 h 3322"/>
                <a:gd name="T106" fmla="*/ 441 w 3237"/>
                <a:gd name="T107" fmla="*/ 1661 h 3322"/>
                <a:gd name="T108" fmla="*/ 537 w 3237"/>
                <a:gd name="T109" fmla="*/ 1198 h 3322"/>
                <a:gd name="T110" fmla="*/ 482 w 3237"/>
                <a:gd name="T111" fmla="*/ 775 h 3322"/>
                <a:gd name="T112" fmla="*/ 208 w 3237"/>
                <a:gd name="T113" fmla="*/ 739 h 3322"/>
                <a:gd name="T114" fmla="*/ 26 w 3237"/>
                <a:gd name="T115" fmla="*/ 534 h 3322"/>
                <a:gd name="T116" fmla="*/ 26 w 3237"/>
                <a:gd name="T117" fmla="*/ 251 h 3322"/>
                <a:gd name="T118" fmla="*/ 208 w 3237"/>
                <a:gd name="T119" fmla="*/ 47 h 3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37" h="3322">
                  <a:moveTo>
                    <a:pt x="1618" y="710"/>
                  </a:moveTo>
                  <a:lnTo>
                    <a:pt x="1541" y="714"/>
                  </a:lnTo>
                  <a:lnTo>
                    <a:pt x="1465" y="723"/>
                  </a:lnTo>
                  <a:lnTo>
                    <a:pt x="1390" y="738"/>
                  </a:lnTo>
                  <a:lnTo>
                    <a:pt x="1319" y="758"/>
                  </a:lnTo>
                  <a:lnTo>
                    <a:pt x="1249" y="785"/>
                  </a:lnTo>
                  <a:lnTo>
                    <a:pt x="1182" y="817"/>
                  </a:lnTo>
                  <a:lnTo>
                    <a:pt x="1118" y="853"/>
                  </a:lnTo>
                  <a:lnTo>
                    <a:pt x="1057" y="894"/>
                  </a:lnTo>
                  <a:lnTo>
                    <a:pt x="1001" y="939"/>
                  </a:lnTo>
                  <a:lnTo>
                    <a:pt x="947" y="989"/>
                  </a:lnTo>
                  <a:lnTo>
                    <a:pt x="897" y="1042"/>
                  </a:lnTo>
                  <a:lnTo>
                    <a:pt x="851" y="1100"/>
                  </a:lnTo>
                  <a:lnTo>
                    <a:pt x="811" y="1160"/>
                  </a:lnTo>
                  <a:lnTo>
                    <a:pt x="774" y="1224"/>
                  </a:lnTo>
                  <a:lnTo>
                    <a:pt x="743" y="1291"/>
                  </a:lnTo>
                  <a:lnTo>
                    <a:pt x="717" y="1360"/>
                  </a:lnTo>
                  <a:lnTo>
                    <a:pt x="696" y="1433"/>
                  </a:lnTo>
                  <a:lnTo>
                    <a:pt x="681" y="1507"/>
                  </a:lnTo>
                  <a:lnTo>
                    <a:pt x="671" y="1583"/>
                  </a:lnTo>
                  <a:lnTo>
                    <a:pt x="668" y="1661"/>
                  </a:lnTo>
                  <a:lnTo>
                    <a:pt x="671" y="1738"/>
                  </a:lnTo>
                  <a:lnTo>
                    <a:pt x="679" y="1811"/>
                  </a:lnTo>
                  <a:lnTo>
                    <a:pt x="695" y="1884"/>
                  </a:lnTo>
                  <a:lnTo>
                    <a:pt x="714" y="1955"/>
                  </a:lnTo>
                  <a:lnTo>
                    <a:pt x="739" y="2024"/>
                  </a:lnTo>
                  <a:lnTo>
                    <a:pt x="769" y="2088"/>
                  </a:lnTo>
                  <a:lnTo>
                    <a:pt x="804" y="2152"/>
                  </a:lnTo>
                  <a:lnTo>
                    <a:pt x="843" y="2211"/>
                  </a:lnTo>
                  <a:lnTo>
                    <a:pt x="886" y="2268"/>
                  </a:lnTo>
                  <a:lnTo>
                    <a:pt x="891" y="2236"/>
                  </a:lnTo>
                  <a:lnTo>
                    <a:pt x="895" y="2202"/>
                  </a:lnTo>
                  <a:lnTo>
                    <a:pt x="900" y="2170"/>
                  </a:lnTo>
                  <a:lnTo>
                    <a:pt x="906" y="2138"/>
                  </a:lnTo>
                  <a:lnTo>
                    <a:pt x="913" y="2106"/>
                  </a:lnTo>
                  <a:lnTo>
                    <a:pt x="921" y="2077"/>
                  </a:lnTo>
                  <a:lnTo>
                    <a:pt x="930" y="2049"/>
                  </a:lnTo>
                  <a:lnTo>
                    <a:pt x="940" y="2025"/>
                  </a:lnTo>
                  <a:lnTo>
                    <a:pt x="951" y="2002"/>
                  </a:lnTo>
                  <a:lnTo>
                    <a:pt x="964" y="1984"/>
                  </a:lnTo>
                  <a:lnTo>
                    <a:pt x="978" y="1970"/>
                  </a:lnTo>
                  <a:lnTo>
                    <a:pt x="995" y="1961"/>
                  </a:lnTo>
                  <a:lnTo>
                    <a:pt x="1347" y="1821"/>
                  </a:lnTo>
                  <a:lnTo>
                    <a:pt x="1430" y="1751"/>
                  </a:lnTo>
                  <a:lnTo>
                    <a:pt x="1444" y="1742"/>
                  </a:lnTo>
                  <a:lnTo>
                    <a:pt x="1459" y="1738"/>
                  </a:lnTo>
                  <a:lnTo>
                    <a:pt x="1475" y="1739"/>
                  </a:lnTo>
                  <a:lnTo>
                    <a:pt x="1490" y="1744"/>
                  </a:lnTo>
                  <a:lnTo>
                    <a:pt x="1503" y="1754"/>
                  </a:lnTo>
                  <a:lnTo>
                    <a:pt x="1618" y="1868"/>
                  </a:lnTo>
                  <a:lnTo>
                    <a:pt x="1734" y="1754"/>
                  </a:lnTo>
                  <a:lnTo>
                    <a:pt x="1747" y="1744"/>
                  </a:lnTo>
                  <a:lnTo>
                    <a:pt x="1762" y="1739"/>
                  </a:lnTo>
                  <a:lnTo>
                    <a:pt x="1778" y="1738"/>
                  </a:lnTo>
                  <a:lnTo>
                    <a:pt x="1794" y="1742"/>
                  </a:lnTo>
                  <a:lnTo>
                    <a:pt x="1808" y="1751"/>
                  </a:lnTo>
                  <a:lnTo>
                    <a:pt x="1890" y="1821"/>
                  </a:lnTo>
                  <a:lnTo>
                    <a:pt x="2242" y="1961"/>
                  </a:lnTo>
                  <a:lnTo>
                    <a:pt x="2259" y="1970"/>
                  </a:lnTo>
                  <a:lnTo>
                    <a:pt x="2274" y="1984"/>
                  </a:lnTo>
                  <a:lnTo>
                    <a:pt x="2287" y="2002"/>
                  </a:lnTo>
                  <a:lnTo>
                    <a:pt x="2298" y="2024"/>
                  </a:lnTo>
                  <a:lnTo>
                    <a:pt x="2308" y="2049"/>
                  </a:lnTo>
                  <a:lnTo>
                    <a:pt x="2317" y="2077"/>
                  </a:lnTo>
                  <a:lnTo>
                    <a:pt x="2325" y="2106"/>
                  </a:lnTo>
                  <a:lnTo>
                    <a:pt x="2332" y="2138"/>
                  </a:lnTo>
                  <a:lnTo>
                    <a:pt x="2338" y="2170"/>
                  </a:lnTo>
                  <a:lnTo>
                    <a:pt x="2343" y="2203"/>
                  </a:lnTo>
                  <a:lnTo>
                    <a:pt x="2347" y="2236"/>
                  </a:lnTo>
                  <a:lnTo>
                    <a:pt x="2350" y="2268"/>
                  </a:lnTo>
                  <a:lnTo>
                    <a:pt x="2394" y="2211"/>
                  </a:lnTo>
                  <a:lnTo>
                    <a:pt x="2433" y="2152"/>
                  </a:lnTo>
                  <a:lnTo>
                    <a:pt x="2469" y="2089"/>
                  </a:lnTo>
                  <a:lnTo>
                    <a:pt x="2498" y="2024"/>
                  </a:lnTo>
                  <a:lnTo>
                    <a:pt x="2523" y="1955"/>
                  </a:lnTo>
                  <a:lnTo>
                    <a:pt x="2543" y="1884"/>
                  </a:lnTo>
                  <a:lnTo>
                    <a:pt x="2557" y="1811"/>
                  </a:lnTo>
                  <a:lnTo>
                    <a:pt x="2567" y="1738"/>
                  </a:lnTo>
                  <a:lnTo>
                    <a:pt x="2570" y="1661"/>
                  </a:lnTo>
                  <a:lnTo>
                    <a:pt x="2567" y="1583"/>
                  </a:lnTo>
                  <a:lnTo>
                    <a:pt x="2557" y="1507"/>
                  </a:lnTo>
                  <a:lnTo>
                    <a:pt x="2542" y="1433"/>
                  </a:lnTo>
                  <a:lnTo>
                    <a:pt x="2521" y="1360"/>
                  </a:lnTo>
                  <a:lnTo>
                    <a:pt x="2495" y="1291"/>
                  </a:lnTo>
                  <a:lnTo>
                    <a:pt x="2464" y="1224"/>
                  </a:lnTo>
                  <a:lnTo>
                    <a:pt x="2427" y="1160"/>
                  </a:lnTo>
                  <a:lnTo>
                    <a:pt x="2386" y="1100"/>
                  </a:lnTo>
                  <a:lnTo>
                    <a:pt x="2340" y="1042"/>
                  </a:lnTo>
                  <a:lnTo>
                    <a:pt x="2291" y="989"/>
                  </a:lnTo>
                  <a:lnTo>
                    <a:pt x="2237" y="939"/>
                  </a:lnTo>
                  <a:lnTo>
                    <a:pt x="2181" y="894"/>
                  </a:lnTo>
                  <a:lnTo>
                    <a:pt x="2119" y="853"/>
                  </a:lnTo>
                  <a:lnTo>
                    <a:pt x="2056" y="817"/>
                  </a:lnTo>
                  <a:lnTo>
                    <a:pt x="1989" y="785"/>
                  </a:lnTo>
                  <a:lnTo>
                    <a:pt x="1919" y="758"/>
                  </a:lnTo>
                  <a:lnTo>
                    <a:pt x="1848" y="738"/>
                  </a:lnTo>
                  <a:lnTo>
                    <a:pt x="1773" y="723"/>
                  </a:lnTo>
                  <a:lnTo>
                    <a:pt x="1697" y="714"/>
                  </a:lnTo>
                  <a:lnTo>
                    <a:pt x="1618" y="710"/>
                  </a:lnTo>
                  <a:close/>
                  <a:moveTo>
                    <a:pt x="393" y="0"/>
                  </a:moveTo>
                  <a:lnTo>
                    <a:pt x="442" y="3"/>
                  </a:lnTo>
                  <a:lnTo>
                    <a:pt x="490" y="12"/>
                  </a:lnTo>
                  <a:lnTo>
                    <a:pt x="534" y="26"/>
                  </a:lnTo>
                  <a:lnTo>
                    <a:pt x="578" y="47"/>
                  </a:lnTo>
                  <a:lnTo>
                    <a:pt x="617" y="71"/>
                  </a:lnTo>
                  <a:lnTo>
                    <a:pt x="653" y="99"/>
                  </a:lnTo>
                  <a:lnTo>
                    <a:pt x="686" y="132"/>
                  </a:lnTo>
                  <a:lnTo>
                    <a:pt x="715" y="169"/>
                  </a:lnTo>
                  <a:lnTo>
                    <a:pt x="739" y="208"/>
                  </a:lnTo>
                  <a:lnTo>
                    <a:pt x="758" y="251"/>
                  </a:lnTo>
                  <a:lnTo>
                    <a:pt x="773" y="296"/>
                  </a:lnTo>
                  <a:lnTo>
                    <a:pt x="781" y="343"/>
                  </a:lnTo>
                  <a:lnTo>
                    <a:pt x="786" y="393"/>
                  </a:lnTo>
                  <a:lnTo>
                    <a:pt x="782" y="438"/>
                  </a:lnTo>
                  <a:lnTo>
                    <a:pt x="774" y="482"/>
                  </a:lnTo>
                  <a:lnTo>
                    <a:pt x="762" y="523"/>
                  </a:lnTo>
                  <a:lnTo>
                    <a:pt x="940" y="700"/>
                  </a:lnTo>
                  <a:lnTo>
                    <a:pt x="1005" y="657"/>
                  </a:lnTo>
                  <a:lnTo>
                    <a:pt x="1073" y="618"/>
                  </a:lnTo>
                  <a:lnTo>
                    <a:pt x="1145" y="584"/>
                  </a:lnTo>
                  <a:lnTo>
                    <a:pt x="1219" y="554"/>
                  </a:lnTo>
                  <a:lnTo>
                    <a:pt x="1294" y="529"/>
                  </a:lnTo>
                  <a:lnTo>
                    <a:pt x="1373" y="510"/>
                  </a:lnTo>
                  <a:lnTo>
                    <a:pt x="1453" y="496"/>
                  </a:lnTo>
                  <a:lnTo>
                    <a:pt x="1536" y="487"/>
                  </a:lnTo>
                  <a:lnTo>
                    <a:pt x="1618" y="484"/>
                  </a:lnTo>
                  <a:lnTo>
                    <a:pt x="1702" y="487"/>
                  </a:lnTo>
                  <a:lnTo>
                    <a:pt x="1784" y="496"/>
                  </a:lnTo>
                  <a:lnTo>
                    <a:pt x="1865" y="510"/>
                  </a:lnTo>
                  <a:lnTo>
                    <a:pt x="1943" y="529"/>
                  </a:lnTo>
                  <a:lnTo>
                    <a:pt x="2019" y="554"/>
                  </a:lnTo>
                  <a:lnTo>
                    <a:pt x="2093" y="584"/>
                  </a:lnTo>
                  <a:lnTo>
                    <a:pt x="2164" y="618"/>
                  </a:lnTo>
                  <a:lnTo>
                    <a:pt x="2232" y="657"/>
                  </a:lnTo>
                  <a:lnTo>
                    <a:pt x="2298" y="700"/>
                  </a:lnTo>
                  <a:lnTo>
                    <a:pt x="2475" y="523"/>
                  </a:lnTo>
                  <a:lnTo>
                    <a:pt x="2463" y="482"/>
                  </a:lnTo>
                  <a:lnTo>
                    <a:pt x="2455" y="438"/>
                  </a:lnTo>
                  <a:lnTo>
                    <a:pt x="2452" y="393"/>
                  </a:lnTo>
                  <a:lnTo>
                    <a:pt x="2455" y="343"/>
                  </a:lnTo>
                  <a:lnTo>
                    <a:pt x="2465" y="296"/>
                  </a:lnTo>
                  <a:lnTo>
                    <a:pt x="2479" y="251"/>
                  </a:lnTo>
                  <a:lnTo>
                    <a:pt x="2499" y="208"/>
                  </a:lnTo>
                  <a:lnTo>
                    <a:pt x="2523" y="169"/>
                  </a:lnTo>
                  <a:lnTo>
                    <a:pt x="2551" y="132"/>
                  </a:lnTo>
                  <a:lnTo>
                    <a:pt x="2585" y="99"/>
                  </a:lnTo>
                  <a:lnTo>
                    <a:pt x="2621" y="71"/>
                  </a:lnTo>
                  <a:lnTo>
                    <a:pt x="2660" y="47"/>
                  </a:lnTo>
                  <a:lnTo>
                    <a:pt x="2703" y="26"/>
                  </a:lnTo>
                  <a:lnTo>
                    <a:pt x="2748" y="12"/>
                  </a:lnTo>
                  <a:lnTo>
                    <a:pt x="2796" y="3"/>
                  </a:lnTo>
                  <a:lnTo>
                    <a:pt x="2845" y="0"/>
                  </a:lnTo>
                  <a:lnTo>
                    <a:pt x="2895" y="3"/>
                  </a:lnTo>
                  <a:lnTo>
                    <a:pt x="2942" y="12"/>
                  </a:lnTo>
                  <a:lnTo>
                    <a:pt x="2987" y="26"/>
                  </a:lnTo>
                  <a:lnTo>
                    <a:pt x="3030" y="47"/>
                  </a:lnTo>
                  <a:lnTo>
                    <a:pt x="3069" y="71"/>
                  </a:lnTo>
                  <a:lnTo>
                    <a:pt x="3106" y="99"/>
                  </a:lnTo>
                  <a:lnTo>
                    <a:pt x="3138" y="132"/>
                  </a:lnTo>
                  <a:lnTo>
                    <a:pt x="3167" y="169"/>
                  </a:lnTo>
                  <a:lnTo>
                    <a:pt x="3192" y="208"/>
                  </a:lnTo>
                  <a:lnTo>
                    <a:pt x="3211" y="251"/>
                  </a:lnTo>
                  <a:lnTo>
                    <a:pt x="3226" y="296"/>
                  </a:lnTo>
                  <a:lnTo>
                    <a:pt x="3234" y="343"/>
                  </a:lnTo>
                  <a:lnTo>
                    <a:pt x="3237" y="393"/>
                  </a:lnTo>
                  <a:lnTo>
                    <a:pt x="3234" y="442"/>
                  </a:lnTo>
                  <a:lnTo>
                    <a:pt x="3226" y="490"/>
                  </a:lnTo>
                  <a:lnTo>
                    <a:pt x="3211" y="534"/>
                  </a:lnTo>
                  <a:lnTo>
                    <a:pt x="3192" y="578"/>
                  </a:lnTo>
                  <a:lnTo>
                    <a:pt x="3167" y="617"/>
                  </a:lnTo>
                  <a:lnTo>
                    <a:pt x="3138" y="653"/>
                  </a:lnTo>
                  <a:lnTo>
                    <a:pt x="3106" y="686"/>
                  </a:lnTo>
                  <a:lnTo>
                    <a:pt x="3069" y="715"/>
                  </a:lnTo>
                  <a:lnTo>
                    <a:pt x="3030" y="739"/>
                  </a:lnTo>
                  <a:lnTo>
                    <a:pt x="2987" y="758"/>
                  </a:lnTo>
                  <a:lnTo>
                    <a:pt x="2942" y="774"/>
                  </a:lnTo>
                  <a:lnTo>
                    <a:pt x="2895" y="783"/>
                  </a:lnTo>
                  <a:lnTo>
                    <a:pt x="2845" y="786"/>
                  </a:lnTo>
                  <a:lnTo>
                    <a:pt x="2800" y="783"/>
                  </a:lnTo>
                  <a:lnTo>
                    <a:pt x="2756" y="775"/>
                  </a:lnTo>
                  <a:lnTo>
                    <a:pt x="2714" y="762"/>
                  </a:lnTo>
                  <a:lnTo>
                    <a:pt x="2543" y="934"/>
                  </a:lnTo>
                  <a:lnTo>
                    <a:pt x="2589" y="996"/>
                  </a:lnTo>
                  <a:lnTo>
                    <a:pt x="2630" y="1060"/>
                  </a:lnTo>
                  <a:lnTo>
                    <a:pt x="2668" y="1127"/>
                  </a:lnTo>
                  <a:lnTo>
                    <a:pt x="2701" y="1198"/>
                  </a:lnTo>
                  <a:lnTo>
                    <a:pt x="2729" y="1269"/>
                  </a:lnTo>
                  <a:lnTo>
                    <a:pt x="2752" y="1344"/>
                  </a:lnTo>
                  <a:lnTo>
                    <a:pt x="2772" y="1421"/>
                  </a:lnTo>
                  <a:lnTo>
                    <a:pt x="2785" y="1499"/>
                  </a:lnTo>
                  <a:lnTo>
                    <a:pt x="2793" y="1579"/>
                  </a:lnTo>
                  <a:lnTo>
                    <a:pt x="2796" y="1661"/>
                  </a:lnTo>
                  <a:lnTo>
                    <a:pt x="2793" y="1743"/>
                  </a:lnTo>
                  <a:lnTo>
                    <a:pt x="2785" y="1823"/>
                  </a:lnTo>
                  <a:lnTo>
                    <a:pt x="2772" y="1901"/>
                  </a:lnTo>
                  <a:lnTo>
                    <a:pt x="2752" y="1978"/>
                  </a:lnTo>
                  <a:lnTo>
                    <a:pt x="2729" y="2053"/>
                  </a:lnTo>
                  <a:lnTo>
                    <a:pt x="2701" y="2126"/>
                  </a:lnTo>
                  <a:lnTo>
                    <a:pt x="2668" y="2195"/>
                  </a:lnTo>
                  <a:lnTo>
                    <a:pt x="2630" y="2263"/>
                  </a:lnTo>
                  <a:lnTo>
                    <a:pt x="2589" y="2327"/>
                  </a:lnTo>
                  <a:lnTo>
                    <a:pt x="2543" y="2389"/>
                  </a:lnTo>
                  <a:lnTo>
                    <a:pt x="2714" y="2560"/>
                  </a:lnTo>
                  <a:lnTo>
                    <a:pt x="2756" y="2548"/>
                  </a:lnTo>
                  <a:lnTo>
                    <a:pt x="2800" y="2539"/>
                  </a:lnTo>
                  <a:lnTo>
                    <a:pt x="2845" y="2537"/>
                  </a:lnTo>
                  <a:lnTo>
                    <a:pt x="2895" y="2540"/>
                  </a:lnTo>
                  <a:lnTo>
                    <a:pt x="2942" y="2550"/>
                  </a:lnTo>
                  <a:lnTo>
                    <a:pt x="2987" y="2564"/>
                  </a:lnTo>
                  <a:lnTo>
                    <a:pt x="3030" y="2583"/>
                  </a:lnTo>
                  <a:lnTo>
                    <a:pt x="3069" y="2607"/>
                  </a:lnTo>
                  <a:lnTo>
                    <a:pt x="3106" y="2636"/>
                  </a:lnTo>
                  <a:lnTo>
                    <a:pt x="3138" y="2669"/>
                  </a:lnTo>
                  <a:lnTo>
                    <a:pt x="3167" y="2705"/>
                  </a:lnTo>
                  <a:lnTo>
                    <a:pt x="3192" y="2745"/>
                  </a:lnTo>
                  <a:lnTo>
                    <a:pt x="3211" y="2788"/>
                  </a:lnTo>
                  <a:lnTo>
                    <a:pt x="3226" y="2833"/>
                  </a:lnTo>
                  <a:lnTo>
                    <a:pt x="3234" y="2881"/>
                  </a:lnTo>
                  <a:lnTo>
                    <a:pt x="3237" y="2929"/>
                  </a:lnTo>
                  <a:lnTo>
                    <a:pt x="3234" y="2979"/>
                  </a:lnTo>
                  <a:lnTo>
                    <a:pt x="3226" y="3026"/>
                  </a:lnTo>
                  <a:lnTo>
                    <a:pt x="3211" y="3072"/>
                  </a:lnTo>
                  <a:lnTo>
                    <a:pt x="3192" y="3114"/>
                  </a:lnTo>
                  <a:lnTo>
                    <a:pt x="3167" y="3153"/>
                  </a:lnTo>
                  <a:lnTo>
                    <a:pt x="3138" y="3190"/>
                  </a:lnTo>
                  <a:lnTo>
                    <a:pt x="3106" y="3223"/>
                  </a:lnTo>
                  <a:lnTo>
                    <a:pt x="3069" y="3251"/>
                  </a:lnTo>
                  <a:lnTo>
                    <a:pt x="3030" y="3276"/>
                  </a:lnTo>
                  <a:lnTo>
                    <a:pt x="2987" y="3296"/>
                  </a:lnTo>
                  <a:lnTo>
                    <a:pt x="2942" y="3310"/>
                  </a:lnTo>
                  <a:lnTo>
                    <a:pt x="2895" y="3319"/>
                  </a:lnTo>
                  <a:lnTo>
                    <a:pt x="2845" y="3322"/>
                  </a:lnTo>
                  <a:lnTo>
                    <a:pt x="2796" y="3319"/>
                  </a:lnTo>
                  <a:lnTo>
                    <a:pt x="2748" y="3310"/>
                  </a:lnTo>
                  <a:lnTo>
                    <a:pt x="2703" y="3296"/>
                  </a:lnTo>
                  <a:lnTo>
                    <a:pt x="2660" y="3276"/>
                  </a:lnTo>
                  <a:lnTo>
                    <a:pt x="2621" y="3251"/>
                  </a:lnTo>
                  <a:lnTo>
                    <a:pt x="2585" y="3223"/>
                  </a:lnTo>
                  <a:lnTo>
                    <a:pt x="2551" y="3190"/>
                  </a:lnTo>
                  <a:lnTo>
                    <a:pt x="2523" y="3153"/>
                  </a:lnTo>
                  <a:lnTo>
                    <a:pt x="2499" y="3114"/>
                  </a:lnTo>
                  <a:lnTo>
                    <a:pt x="2479" y="3072"/>
                  </a:lnTo>
                  <a:lnTo>
                    <a:pt x="2465" y="3026"/>
                  </a:lnTo>
                  <a:lnTo>
                    <a:pt x="2455" y="2979"/>
                  </a:lnTo>
                  <a:lnTo>
                    <a:pt x="2452" y="2929"/>
                  </a:lnTo>
                  <a:lnTo>
                    <a:pt x="2455" y="2885"/>
                  </a:lnTo>
                  <a:lnTo>
                    <a:pt x="2463" y="2840"/>
                  </a:lnTo>
                  <a:lnTo>
                    <a:pt x="2475" y="2799"/>
                  </a:lnTo>
                  <a:lnTo>
                    <a:pt x="2298" y="2622"/>
                  </a:lnTo>
                  <a:lnTo>
                    <a:pt x="2232" y="2666"/>
                  </a:lnTo>
                  <a:lnTo>
                    <a:pt x="2164" y="2704"/>
                  </a:lnTo>
                  <a:lnTo>
                    <a:pt x="2093" y="2738"/>
                  </a:lnTo>
                  <a:lnTo>
                    <a:pt x="2019" y="2769"/>
                  </a:lnTo>
                  <a:lnTo>
                    <a:pt x="1943" y="2793"/>
                  </a:lnTo>
                  <a:lnTo>
                    <a:pt x="1865" y="2812"/>
                  </a:lnTo>
                  <a:lnTo>
                    <a:pt x="1784" y="2827"/>
                  </a:lnTo>
                  <a:lnTo>
                    <a:pt x="1702" y="2835"/>
                  </a:lnTo>
                  <a:lnTo>
                    <a:pt x="1618" y="2838"/>
                  </a:lnTo>
                  <a:lnTo>
                    <a:pt x="1536" y="2835"/>
                  </a:lnTo>
                  <a:lnTo>
                    <a:pt x="1453" y="2827"/>
                  </a:lnTo>
                  <a:lnTo>
                    <a:pt x="1373" y="2812"/>
                  </a:lnTo>
                  <a:lnTo>
                    <a:pt x="1294" y="2793"/>
                  </a:lnTo>
                  <a:lnTo>
                    <a:pt x="1219" y="2769"/>
                  </a:lnTo>
                  <a:lnTo>
                    <a:pt x="1145" y="2738"/>
                  </a:lnTo>
                  <a:lnTo>
                    <a:pt x="1073" y="2704"/>
                  </a:lnTo>
                  <a:lnTo>
                    <a:pt x="1005" y="2666"/>
                  </a:lnTo>
                  <a:lnTo>
                    <a:pt x="940" y="2622"/>
                  </a:lnTo>
                  <a:lnTo>
                    <a:pt x="762" y="2799"/>
                  </a:lnTo>
                  <a:lnTo>
                    <a:pt x="774" y="2840"/>
                  </a:lnTo>
                  <a:lnTo>
                    <a:pt x="782" y="2885"/>
                  </a:lnTo>
                  <a:lnTo>
                    <a:pt x="786" y="2929"/>
                  </a:lnTo>
                  <a:lnTo>
                    <a:pt x="781" y="2979"/>
                  </a:lnTo>
                  <a:lnTo>
                    <a:pt x="773" y="3026"/>
                  </a:lnTo>
                  <a:lnTo>
                    <a:pt x="758" y="3072"/>
                  </a:lnTo>
                  <a:lnTo>
                    <a:pt x="739" y="3114"/>
                  </a:lnTo>
                  <a:lnTo>
                    <a:pt x="715" y="3153"/>
                  </a:lnTo>
                  <a:lnTo>
                    <a:pt x="686" y="3190"/>
                  </a:lnTo>
                  <a:lnTo>
                    <a:pt x="653" y="3223"/>
                  </a:lnTo>
                  <a:lnTo>
                    <a:pt x="617" y="3251"/>
                  </a:lnTo>
                  <a:lnTo>
                    <a:pt x="578" y="3276"/>
                  </a:lnTo>
                  <a:lnTo>
                    <a:pt x="534" y="3296"/>
                  </a:lnTo>
                  <a:lnTo>
                    <a:pt x="490" y="3310"/>
                  </a:lnTo>
                  <a:lnTo>
                    <a:pt x="442" y="3319"/>
                  </a:lnTo>
                  <a:lnTo>
                    <a:pt x="393" y="3322"/>
                  </a:lnTo>
                  <a:lnTo>
                    <a:pt x="343" y="3319"/>
                  </a:lnTo>
                  <a:lnTo>
                    <a:pt x="296" y="3310"/>
                  </a:lnTo>
                  <a:lnTo>
                    <a:pt x="250" y="3296"/>
                  </a:lnTo>
                  <a:lnTo>
                    <a:pt x="208" y="3276"/>
                  </a:lnTo>
                  <a:lnTo>
                    <a:pt x="169" y="3251"/>
                  </a:lnTo>
                  <a:lnTo>
                    <a:pt x="132" y="3223"/>
                  </a:lnTo>
                  <a:lnTo>
                    <a:pt x="99" y="3190"/>
                  </a:lnTo>
                  <a:lnTo>
                    <a:pt x="71" y="3153"/>
                  </a:lnTo>
                  <a:lnTo>
                    <a:pt x="46" y="3114"/>
                  </a:lnTo>
                  <a:lnTo>
                    <a:pt x="26" y="3072"/>
                  </a:lnTo>
                  <a:lnTo>
                    <a:pt x="12" y="3026"/>
                  </a:lnTo>
                  <a:lnTo>
                    <a:pt x="3" y="2979"/>
                  </a:lnTo>
                  <a:lnTo>
                    <a:pt x="0" y="2929"/>
                  </a:lnTo>
                  <a:lnTo>
                    <a:pt x="3" y="2881"/>
                  </a:lnTo>
                  <a:lnTo>
                    <a:pt x="12" y="2833"/>
                  </a:lnTo>
                  <a:lnTo>
                    <a:pt x="26" y="2788"/>
                  </a:lnTo>
                  <a:lnTo>
                    <a:pt x="46" y="2745"/>
                  </a:lnTo>
                  <a:lnTo>
                    <a:pt x="71" y="2705"/>
                  </a:lnTo>
                  <a:lnTo>
                    <a:pt x="99" y="2669"/>
                  </a:lnTo>
                  <a:lnTo>
                    <a:pt x="132" y="2636"/>
                  </a:lnTo>
                  <a:lnTo>
                    <a:pt x="169" y="2607"/>
                  </a:lnTo>
                  <a:lnTo>
                    <a:pt x="208" y="2583"/>
                  </a:lnTo>
                  <a:lnTo>
                    <a:pt x="250" y="2564"/>
                  </a:lnTo>
                  <a:lnTo>
                    <a:pt x="296" y="2550"/>
                  </a:lnTo>
                  <a:lnTo>
                    <a:pt x="343" y="2540"/>
                  </a:lnTo>
                  <a:lnTo>
                    <a:pt x="393" y="2537"/>
                  </a:lnTo>
                  <a:lnTo>
                    <a:pt x="438" y="2539"/>
                  </a:lnTo>
                  <a:lnTo>
                    <a:pt x="482" y="2548"/>
                  </a:lnTo>
                  <a:lnTo>
                    <a:pt x="523" y="2560"/>
                  </a:lnTo>
                  <a:lnTo>
                    <a:pt x="694" y="2389"/>
                  </a:lnTo>
                  <a:lnTo>
                    <a:pt x="648" y="2327"/>
                  </a:lnTo>
                  <a:lnTo>
                    <a:pt x="607" y="2263"/>
                  </a:lnTo>
                  <a:lnTo>
                    <a:pt x="569" y="2195"/>
                  </a:lnTo>
                  <a:lnTo>
                    <a:pt x="537" y="2126"/>
                  </a:lnTo>
                  <a:lnTo>
                    <a:pt x="509" y="2053"/>
                  </a:lnTo>
                  <a:lnTo>
                    <a:pt x="485" y="1978"/>
                  </a:lnTo>
                  <a:lnTo>
                    <a:pt x="466" y="1901"/>
                  </a:lnTo>
                  <a:lnTo>
                    <a:pt x="452" y="1823"/>
                  </a:lnTo>
                  <a:lnTo>
                    <a:pt x="444" y="1743"/>
                  </a:lnTo>
                  <a:lnTo>
                    <a:pt x="441" y="1661"/>
                  </a:lnTo>
                  <a:lnTo>
                    <a:pt x="444" y="1579"/>
                  </a:lnTo>
                  <a:lnTo>
                    <a:pt x="452" y="1499"/>
                  </a:lnTo>
                  <a:lnTo>
                    <a:pt x="466" y="1421"/>
                  </a:lnTo>
                  <a:lnTo>
                    <a:pt x="485" y="1344"/>
                  </a:lnTo>
                  <a:lnTo>
                    <a:pt x="509" y="1269"/>
                  </a:lnTo>
                  <a:lnTo>
                    <a:pt x="537" y="1198"/>
                  </a:lnTo>
                  <a:lnTo>
                    <a:pt x="569" y="1127"/>
                  </a:lnTo>
                  <a:lnTo>
                    <a:pt x="607" y="1060"/>
                  </a:lnTo>
                  <a:lnTo>
                    <a:pt x="648" y="996"/>
                  </a:lnTo>
                  <a:lnTo>
                    <a:pt x="694" y="934"/>
                  </a:lnTo>
                  <a:lnTo>
                    <a:pt x="523" y="762"/>
                  </a:lnTo>
                  <a:lnTo>
                    <a:pt x="482" y="775"/>
                  </a:lnTo>
                  <a:lnTo>
                    <a:pt x="438" y="783"/>
                  </a:lnTo>
                  <a:lnTo>
                    <a:pt x="393" y="786"/>
                  </a:lnTo>
                  <a:lnTo>
                    <a:pt x="343" y="783"/>
                  </a:lnTo>
                  <a:lnTo>
                    <a:pt x="296" y="774"/>
                  </a:lnTo>
                  <a:lnTo>
                    <a:pt x="250" y="758"/>
                  </a:lnTo>
                  <a:lnTo>
                    <a:pt x="208" y="739"/>
                  </a:lnTo>
                  <a:lnTo>
                    <a:pt x="169" y="715"/>
                  </a:lnTo>
                  <a:lnTo>
                    <a:pt x="132" y="686"/>
                  </a:lnTo>
                  <a:lnTo>
                    <a:pt x="99" y="653"/>
                  </a:lnTo>
                  <a:lnTo>
                    <a:pt x="71" y="617"/>
                  </a:lnTo>
                  <a:lnTo>
                    <a:pt x="46" y="578"/>
                  </a:lnTo>
                  <a:lnTo>
                    <a:pt x="26" y="534"/>
                  </a:lnTo>
                  <a:lnTo>
                    <a:pt x="12" y="490"/>
                  </a:lnTo>
                  <a:lnTo>
                    <a:pt x="3" y="442"/>
                  </a:lnTo>
                  <a:lnTo>
                    <a:pt x="0" y="393"/>
                  </a:lnTo>
                  <a:lnTo>
                    <a:pt x="3" y="343"/>
                  </a:lnTo>
                  <a:lnTo>
                    <a:pt x="12" y="296"/>
                  </a:lnTo>
                  <a:lnTo>
                    <a:pt x="26" y="251"/>
                  </a:lnTo>
                  <a:lnTo>
                    <a:pt x="46" y="208"/>
                  </a:lnTo>
                  <a:lnTo>
                    <a:pt x="71" y="169"/>
                  </a:lnTo>
                  <a:lnTo>
                    <a:pt x="99" y="132"/>
                  </a:lnTo>
                  <a:lnTo>
                    <a:pt x="132" y="99"/>
                  </a:lnTo>
                  <a:lnTo>
                    <a:pt x="169" y="71"/>
                  </a:lnTo>
                  <a:lnTo>
                    <a:pt x="208" y="47"/>
                  </a:lnTo>
                  <a:lnTo>
                    <a:pt x="250" y="26"/>
                  </a:lnTo>
                  <a:lnTo>
                    <a:pt x="296" y="12"/>
                  </a:lnTo>
                  <a:lnTo>
                    <a:pt x="343" y="3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580" name="Group 400"/>
          <p:cNvGrpSpPr>
            <a:grpSpLocks noChangeAspect="1"/>
          </p:cNvGrpSpPr>
          <p:nvPr/>
        </p:nvGrpSpPr>
        <p:grpSpPr bwMode="auto">
          <a:xfrm>
            <a:off x="7065831" y="628245"/>
            <a:ext cx="332778" cy="349194"/>
            <a:chOff x="1851" y="1612"/>
            <a:chExt cx="2534" cy="2659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583" name="Freeform 402"/>
            <p:cNvSpPr>
              <a:spLocks/>
            </p:cNvSpPr>
            <p:nvPr/>
          </p:nvSpPr>
          <p:spPr bwMode="auto">
            <a:xfrm>
              <a:off x="1851" y="1612"/>
              <a:ext cx="2471" cy="2472"/>
            </a:xfrm>
            <a:custGeom>
              <a:avLst/>
              <a:gdLst>
                <a:gd name="T0" fmla="*/ 2785 w 4943"/>
                <a:gd name="T1" fmla="*/ 19 h 4944"/>
                <a:gd name="T2" fmla="*/ 3231 w 4943"/>
                <a:gd name="T3" fmla="*/ 119 h 4944"/>
                <a:gd name="T4" fmla="*/ 3639 w 4943"/>
                <a:gd name="T5" fmla="*/ 293 h 4944"/>
                <a:gd name="T6" fmla="*/ 4005 w 4943"/>
                <a:gd name="T7" fmla="*/ 535 h 4944"/>
                <a:gd name="T8" fmla="*/ 4321 w 4943"/>
                <a:gd name="T9" fmla="*/ 835 h 4944"/>
                <a:gd name="T10" fmla="*/ 4579 w 4943"/>
                <a:gd name="T11" fmla="*/ 1183 h 4944"/>
                <a:gd name="T12" fmla="*/ 4773 w 4943"/>
                <a:gd name="T13" fmla="*/ 1573 h 4944"/>
                <a:gd name="T14" fmla="*/ 4896 w 4943"/>
                <a:gd name="T15" fmla="*/ 1993 h 4944"/>
                <a:gd name="T16" fmla="*/ 4943 w 4943"/>
                <a:gd name="T17" fmla="*/ 2438 h 4944"/>
                <a:gd name="T18" fmla="*/ 4906 w 4943"/>
                <a:gd name="T19" fmla="*/ 2896 h 4944"/>
                <a:gd name="T20" fmla="*/ 4820 w 4943"/>
                <a:gd name="T21" fmla="*/ 3225 h 4944"/>
                <a:gd name="T22" fmla="*/ 4765 w 4943"/>
                <a:gd name="T23" fmla="*/ 3249 h 4944"/>
                <a:gd name="T24" fmla="*/ 4682 w 4943"/>
                <a:gd name="T25" fmla="*/ 3221 h 4944"/>
                <a:gd name="T26" fmla="*/ 4230 w 4943"/>
                <a:gd name="T27" fmla="*/ 3088 h 4944"/>
                <a:gd name="T28" fmla="*/ 4221 w 4943"/>
                <a:gd name="T29" fmla="*/ 3030 h 4944"/>
                <a:gd name="T30" fmla="*/ 4301 w 4943"/>
                <a:gd name="T31" fmla="*/ 2635 h 4944"/>
                <a:gd name="T32" fmla="*/ 4297 w 4943"/>
                <a:gd name="T33" fmla="*/ 2248 h 4944"/>
                <a:gd name="T34" fmla="*/ 4211 w 4943"/>
                <a:gd name="T35" fmla="*/ 1881 h 4944"/>
                <a:gd name="T36" fmla="*/ 4055 w 4943"/>
                <a:gd name="T37" fmla="*/ 1542 h 4944"/>
                <a:gd name="T38" fmla="*/ 3836 w 4943"/>
                <a:gd name="T39" fmla="*/ 1242 h 4944"/>
                <a:gd name="T40" fmla="*/ 3560 w 4943"/>
                <a:gd name="T41" fmla="*/ 991 h 4944"/>
                <a:gd name="T42" fmla="*/ 3235 w 4943"/>
                <a:gd name="T43" fmla="*/ 799 h 4944"/>
                <a:gd name="T44" fmla="*/ 2870 w 4943"/>
                <a:gd name="T45" fmla="*/ 677 h 4944"/>
                <a:gd name="T46" fmla="*/ 2471 w 4943"/>
                <a:gd name="T47" fmla="*/ 633 h 4944"/>
                <a:gd name="T48" fmla="*/ 2069 w 4943"/>
                <a:gd name="T49" fmla="*/ 678 h 4944"/>
                <a:gd name="T50" fmla="*/ 1697 w 4943"/>
                <a:gd name="T51" fmla="*/ 804 h 4944"/>
                <a:gd name="T52" fmla="*/ 1367 w 4943"/>
                <a:gd name="T53" fmla="*/ 1004 h 4944"/>
                <a:gd name="T54" fmla="*/ 1085 w 4943"/>
                <a:gd name="T55" fmla="*/ 1267 h 4944"/>
                <a:gd name="T56" fmla="*/ 864 w 4943"/>
                <a:gd name="T57" fmla="*/ 1581 h 4944"/>
                <a:gd name="T58" fmla="*/ 713 w 4943"/>
                <a:gd name="T59" fmla="*/ 1940 h 4944"/>
                <a:gd name="T60" fmla="*/ 640 w 4943"/>
                <a:gd name="T61" fmla="*/ 2333 h 4944"/>
                <a:gd name="T62" fmla="*/ 653 w 4943"/>
                <a:gd name="T63" fmla="*/ 2735 h 4944"/>
                <a:gd name="T64" fmla="*/ 748 w 4943"/>
                <a:gd name="T65" fmla="*/ 3107 h 4944"/>
                <a:gd name="T66" fmla="*/ 914 w 4943"/>
                <a:gd name="T67" fmla="*/ 3444 h 4944"/>
                <a:gd name="T68" fmla="*/ 1141 w 4943"/>
                <a:gd name="T69" fmla="*/ 3735 h 4944"/>
                <a:gd name="T70" fmla="*/ 1422 w 4943"/>
                <a:gd name="T71" fmla="*/ 3976 h 4944"/>
                <a:gd name="T72" fmla="*/ 1744 w 4943"/>
                <a:gd name="T73" fmla="*/ 4156 h 4944"/>
                <a:gd name="T74" fmla="*/ 2100 w 4943"/>
                <a:gd name="T75" fmla="*/ 4271 h 4944"/>
                <a:gd name="T76" fmla="*/ 2480 w 4943"/>
                <a:gd name="T77" fmla="*/ 4308 h 4944"/>
                <a:gd name="T78" fmla="*/ 2766 w 4943"/>
                <a:gd name="T79" fmla="*/ 4288 h 4944"/>
                <a:gd name="T80" fmla="*/ 2812 w 4943"/>
                <a:gd name="T81" fmla="*/ 4333 h 4944"/>
                <a:gd name="T82" fmla="*/ 2941 w 4943"/>
                <a:gd name="T83" fmla="*/ 4868 h 4944"/>
                <a:gd name="T84" fmla="*/ 2895 w 4943"/>
                <a:gd name="T85" fmla="*/ 4907 h 4944"/>
                <a:gd name="T86" fmla="*/ 2458 w 4943"/>
                <a:gd name="T87" fmla="*/ 4944 h 4944"/>
                <a:gd name="T88" fmla="*/ 2031 w 4943"/>
                <a:gd name="T89" fmla="*/ 4904 h 4944"/>
                <a:gd name="T90" fmla="*/ 1623 w 4943"/>
                <a:gd name="T91" fmla="*/ 4791 h 4944"/>
                <a:gd name="T92" fmla="*/ 1243 w 4943"/>
                <a:gd name="T93" fmla="*/ 4614 h 4944"/>
                <a:gd name="T94" fmla="*/ 898 w 4943"/>
                <a:gd name="T95" fmla="*/ 4375 h 4944"/>
                <a:gd name="T96" fmla="*/ 598 w 4943"/>
                <a:gd name="T97" fmla="*/ 4080 h 4944"/>
                <a:gd name="T98" fmla="*/ 350 w 4943"/>
                <a:gd name="T99" fmla="*/ 3739 h 4944"/>
                <a:gd name="T100" fmla="*/ 162 w 4943"/>
                <a:gd name="T101" fmla="*/ 3352 h 4944"/>
                <a:gd name="T102" fmla="*/ 42 w 4943"/>
                <a:gd name="T103" fmla="*/ 2927 h 4944"/>
                <a:gd name="T104" fmla="*/ 0 w 4943"/>
                <a:gd name="T105" fmla="*/ 2470 h 4944"/>
                <a:gd name="T106" fmla="*/ 44 w 4943"/>
                <a:gd name="T107" fmla="*/ 2011 h 4944"/>
                <a:gd name="T108" fmla="*/ 168 w 4943"/>
                <a:gd name="T109" fmla="*/ 1579 h 4944"/>
                <a:gd name="T110" fmla="*/ 365 w 4943"/>
                <a:gd name="T111" fmla="*/ 1183 h 4944"/>
                <a:gd name="T112" fmla="*/ 626 w 4943"/>
                <a:gd name="T113" fmla="*/ 830 h 4944"/>
                <a:gd name="T114" fmla="*/ 943 w 4943"/>
                <a:gd name="T115" fmla="*/ 530 h 4944"/>
                <a:gd name="T116" fmla="*/ 1310 w 4943"/>
                <a:gd name="T117" fmla="*/ 290 h 4944"/>
                <a:gd name="T118" fmla="*/ 1720 w 4943"/>
                <a:gd name="T119" fmla="*/ 118 h 4944"/>
                <a:gd name="T120" fmla="*/ 2161 w 4943"/>
                <a:gd name="T121" fmla="*/ 19 h 49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943" h="4944">
                  <a:moveTo>
                    <a:pt x="2471" y="0"/>
                  </a:moveTo>
                  <a:lnTo>
                    <a:pt x="2630" y="5"/>
                  </a:lnTo>
                  <a:lnTo>
                    <a:pt x="2785" y="19"/>
                  </a:lnTo>
                  <a:lnTo>
                    <a:pt x="2938" y="44"/>
                  </a:lnTo>
                  <a:lnTo>
                    <a:pt x="3086" y="77"/>
                  </a:lnTo>
                  <a:lnTo>
                    <a:pt x="3231" y="119"/>
                  </a:lnTo>
                  <a:lnTo>
                    <a:pt x="3372" y="169"/>
                  </a:lnTo>
                  <a:lnTo>
                    <a:pt x="3509" y="227"/>
                  </a:lnTo>
                  <a:lnTo>
                    <a:pt x="3639" y="293"/>
                  </a:lnTo>
                  <a:lnTo>
                    <a:pt x="3766" y="367"/>
                  </a:lnTo>
                  <a:lnTo>
                    <a:pt x="3889" y="448"/>
                  </a:lnTo>
                  <a:lnTo>
                    <a:pt x="4005" y="535"/>
                  </a:lnTo>
                  <a:lnTo>
                    <a:pt x="4116" y="628"/>
                  </a:lnTo>
                  <a:lnTo>
                    <a:pt x="4221" y="728"/>
                  </a:lnTo>
                  <a:lnTo>
                    <a:pt x="4321" y="835"/>
                  </a:lnTo>
                  <a:lnTo>
                    <a:pt x="4413" y="946"/>
                  </a:lnTo>
                  <a:lnTo>
                    <a:pt x="4500" y="1062"/>
                  </a:lnTo>
                  <a:lnTo>
                    <a:pt x="4579" y="1183"/>
                  </a:lnTo>
                  <a:lnTo>
                    <a:pt x="4651" y="1309"/>
                  </a:lnTo>
                  <a:lnTo>
                    <a:pt x="4715" y="1439"/>
                  </a:lnTo>
                  <a:lnTo>
                    <a:pt x="4773" y="1573"/>
                  </a:lnTo>
                  <a:lnTo>
                    <a:pt x="4822" y="1710"/>
                  </a:lnTo>
                  <a:lnTo>
                    <a:pt x="4864" y="1850"/>
                  </a:lnTo>
                  <a:lnTo>
                    <a:pt x="4896" y="1993"/>
                  </a:lnTo>
                  <a:lnTo>
                    <a:pt x="4922" y="2140"/>
                  </a:lnTo>
                  <a:lnTo>
                    <a:pt x="4936" y="2288"/>
                  </a:lnTo>
                  <a:lnTo>
                    <a:pt x="4943" y="2438"/>
                  </a:lnTo>
                  <a:lnTo>
                    <a:pt x="4939" y="2590"/>
                  </a:lnTo>
                  <a:lnTo>
                    <a:pt x="4928" y="2743"/>
                  </a:lnTo>
                  <a:lnTo>
                    <a:pt x="4906" y="2896"/>
                  </a:lnTo>
                  <a:lnTo>
                    <a:pt x="4873" y="3051"/>
                  </a:lnTo>
                  <a:lnTo>
                    <a:pt x="4830" y="3205"/>
                  </a:lnTo>
                  <a:lnTo>
                    <a:pt x="4820" y="3225"/>
                  </a:lnTo>
                  <a:lnTo>
                    <a:pt x="4804" y="3238"/>
                  </a:lnTo>
                  <a:lnTo>
                    <a:pt x="4786" y="3247"/>
                  </a:lnTo>
                  <a:lnTo>
                    <a:pt x="4765" y="3249"/>
                  </a:lnTo>
                  <a:lnTo>
                    <a:pt x="4744" y="3244"/>
                  </a:lnTo>
                  <a:lnTo>
                    <a:pt x="4714" y="3231"/>
                  </a:lnTo>
                  <a:lnTo>
                    <a:pt x="4682" y="3221"/>
                  </a:lnTo>
                  <a:lnTo>
                    <a:pt x="4264" y="3110"/>
                  </a:lnTo>
                  <a:lnTo>
                    <a:pt x="4247" y="3101"/>
                  </a:lnTo>
                  <a:lnTo>
                    <a:pt x="4230" y="3088"/>
                  </a:lnTo>
                  <a:lnTo>
                    <a:pt x="4222" y="3070"/>
                  </a:lnTo>
                  <a:lnTo>
                    <a:pt x="4218" y="3051"/>
                  </a:lnTo>
                  <a:lnTo>
                    <a:pt x="4221" y="3030"/>
                  </a:lnTo>
                  <a:lnTo>
                    <a:pt x="4258" y="2898"/>
                  </a:lnTo>
                  <a:lnTo>
                    <a:pt x="4285" y="2765"/>
                  </a:lnTo>
                  <a:lnTo>
                    <a:pt x="4301" y="2635"/>
                  </a:lnTo>
                  <a:lnTo>
                    <a:pt x="4309" y="2504"/>
                  </a:lnTo>
                  <a:lnTo>
                    <a:pt x="4308" y="2375"/>
                  </a:lnTo>
                  <a:lnTo>
                    <a:pt x="4297" y="2248"/>
                  </a:lnTo>
                  <a:lnTo>
                    <a:pt x="4276" y="2124"/>
                  </a:lnTo>
                  <a:lnTo>
                    <a:pt x="4248" y="2002"/>
                  </a:lnTo>
                  <a:lnTo>
                    <a:pt x="4211" y="1881"/>
                  </a:lnTo>
                  <a:lnTo>
                    <a:pt x="4168" y="1765"/>
                  </a:lnTo>
                  <a:lnTo>
                    <a:pt x="4114" y="1652"/>
                  </a:lnTo>
                  <a:lnTo>
                    <a:pt x="4055" y="1542"/>
                  </a:lnTo>
                  <a:lnTo>
                    <a:pt x="3989" y="1437"/>
                  </a:lnTo>
                  <a:lnTo>
                    <a:pt x="3916" y="1338"/>
                  </a:lnTo>
                  <a:lnTo>
                    <a:pt x="3836" y="1242"/>
                  </a:lnTo>
                  <a:lnTo>
                    <a:pt x="3750" y="1152"/>
                  </a:lnTo>
                  <a:lnTo>
                    <a:pt x="3657" y="1068"/>
                  </a:lnTo>
                  <a:lnTo>
                    <a:pt x="3560" y="991"/>
                  </a:lnTo>
                  <a:lnTo>
                    <a:pt x="3457" y="920"/>
                  </a:lnTo>
                  <a:lnTo>
                    <a:pt x="3349" y="856"/>
                  </a:lnTo>
                  <a:lnTo>
                    <a:pt x="3235" y="799"/>
                  </a:lnTo>
                  <a:lnTo>
                    <a:pt x="3117" y="749"/>
                  </a:lnTo>
                  <a:lnTo>
                    <a:pt x="2996" y="709"/>
                  </a:lnTo>
                  <a:lnTo>
                    <a:pt x="2870" y="677"/>
                  </a:lnTo>
                  <a:lnTo>
                    <a:pt x="2740" y="653"/>
                  </a:lnTo>
                  <a:lnTo>
                    <a:pt x="2608" y="638"/>
                  </a:lnTo>
                  <a:lnTo>
                    <a:pt x="2471" y="633"/>
                  </a:lnTo>
                  <a:lnTo>
                    <a:pt x="2334" y="638"/>
                  </a:lnTo>
                  <a:lnTo>
                    <a:pt x="2200" y="653"/>
                  </a:lnTo>
                  <a:lnTo>
                    <a:pt x="2069" y="678"/>
                  </a:lnTo>
                  <a:lnTo>
                    <a:pt x="1942" y="711"/>
                  </a:lnTo>
                  <a:lnTo>
                    <a:pt x="1818" y="754"/>
                  </a:lnTo>
                  <a:lnTo>
                    <a:pt x="1697" y="804"/>
                  </a:lnTo>
                  <a:lnTo>
                    <a:pt x="1583" y="864"/>
                  </a:lnTo>
                  <a:lnTo>
                    <a:pt x="1472" y="930"/>
                  </a:lnTo>
                  <a:lnTo>
                    <a:pt x="1367" y="1004"/>
                  </a:lnTo>
                  <a:lnTo>
                    <a:pt x="1267" y="1085"/>
                  </a:lnTo>
                  <a:lnTo>
                    <a:pt x="1174" y="1172"/>
                  </a:lnTo>
                  <a:lnTo>
                    <a:pt x="1085" y="1267"/>
                  </a:lnTo>
                  <a:lnTo>
                    <a:pt x="1004" y="1365"/>
                  </a:lnTo>
                  <a:lnTo>
                    <a:pt x="930" y="1471"/>
                  </a:lnTo>
                  <a:lnTo>
                    <a:pt x="864" y="1581"/>
                  </a:lnTo>
                  <a:lnTo>
                    <a:pt x="806" y="1697"/>
                  </a:lnTo>
                  <a:lnTo>
                    <a:pt x="755" y="1816"/>
                  </a:lnTo>
                  <a:lnTo>
                    <a:pt x="713" y="1940"/>
                  </a:lnTo>
                  <a:lnTo>
                    <a:pt x="679" y="2068"/>
                  </a:lnTo>
                  <a:lnTo>
                    <a:pt x="655" y="2200"/>
                  </a:lnTo>
                  <a:lnTo>
                    <a:pt x="640" y="2333"/>
                  </a:lnTo>
                  <a:lnTo>
                    <a:pt x="634" y="2470"/>
                  </a:lnTo>
                  <a:lnTo>
                    <a:pt x="639" y="2604"/>
                  </a:lnTo>
                  <a:lnTo>
                    <a:pt x="653" y="2735"/>
                  </a:lnTo>
                  <a:lnTo>
                    <a:pt x="676" y="2862"/>
                  </a:lnTo>
                  <a:lnTo>
                    <a:pt x="708" y="2986"/>
                  </a:lnTo>
                  <a:lnTo>
                    <a:pt x="748" y="3107"/>
                  </a:lnTo>
                  <a:lnTo>
                    <a:pt x="796" y="3223"/>
                  </a:lnTo>
                  <a:lnTo>
                    <a:pt x="851" y="3336"/>
                  </a:lnTo>
                  <a:lnTo>
                    <a:pt x="914" y="3444"/>
                  </a:lnTo>
                  <a:lnTo>
                    <a:pt x="983" y="3545"/>
                  </a:lnTo>
                  <a:lnTo>
                    <a:pt x="1059" y="3644"/>
                  </a:lnTo>
                  <a:lnTo>
                    <a:pt x="1141" y="3735"/>
                  </a:lnTo>
                  <a:lnTo>
                    <a:pt x="1230" y="3823"/>
                  </a:lnTo>
                  <a:lnTo>
                    <a:pt x="1323" y="3901"/>
                  </a:lnTo>
                  <a:lnTo>
                    <a:pt x="1422" y="3976"/>
                  </a:lnTo>
                  <a:lnTo>
                    <a:pt x="1525" y="4043"/>
                  </a:lnTo>
                  <a:lnTo>
                    <a:pt x="1633" y="4103"/>
                  </a:lnTo>
                  <a:lnTo>
                    <a:pt x="1744" y="4156"/>
                  </a:lnTo>
                  <a:lnTo>
                    <a:pt x="1860" y="4203"/>
                  </a:lnTo>
                  <a:lnTo>
                    <a:pt x="1978" y="4240"/>
                  </a:lnTo>
                  <a:lnTo>
                    <a:pt x="2100" y="4271"/>
                  </a:lnTo>
                  <a:lnTo>
                    <a:pt x="2224" y="4291"/>
                  </a:lnTo>
                  <a:lnTo>
                    <a:pt x="2351" y="4304"/>
                  </a:lnTo>
                  <a:lnTo>
                    <a:pt x="2480" y="4308"/>
                  </a:lnTo>
                  <a:lnTo>
                    <a:pt x="2609" y="4303"/>
                  </a:lnTo>
                  <a:lnTo>
                    <a:pt x="2741" y="4288"/>
                  </a:lnTo>
                  <a:lnTo>
                    <a:pt x="2766" y="4288"/>
                  </a:lnTo>
                  <a:lnTo>
                    <a:pt x="2785" y="4298"/>
                  </a:lnTo>
                  <a:lnTo>
                    <a:pt x="2803" y="4312"/>
                  </a:lnTo>
                  <a:lnTo>
                    <a:pt x="2812" y="4333"/>
                  </a:lnTo>
                  <a:lnTo>
                    <a:pt x="2945" y="4828"/>
                  </a:lnTo>
                  <a:lnTo>
                    <a:pt x="2946" y="4849"/>
                  </a:lnTo>
                  <a:lnTo>
                    <a:pt x="2941" y="4868"/>
                  </a:lnTo>
                  <a:lnTo>
                    <a:pt x="2930" y="4886"/>
                  </a:lnTo>
                  <a:lnTo>
                    <a:pt x="2914" y="4899"/>
                  </a:lnTo>
                  <a:lnTo>
                    <a:pt x="2895" y="4907"/>
                  </a:lnTo>
                  <a:lnTo>
                    <a:pt x="2748" y="4928"/>
                  </a:lnTo>
                  <a:lnTo>
                    <a:pt x="2603" y="4939"/>
                  </a:lnTo>
                  <a:lnTo>
                    <a:pt x="2458" y="4944"/>
                  </a:lnTo>
                  <a:lnTo>
                    <a:pt x="2314" y="4939"/>
                  </a:lnTo>
                  <a:lnTo>
                    <a:pt x="2171" y="4925"/>
                  </a:lnTo>
                  <a:lnTo>
                    <a:pt x="2031" y="4904"/>
                  </a:lnTo>
                  <a:lnTo>
                    <a:pt x="1892" y="4873"/>
                  </a:lnTo>
                  <a:lnTo>
                    <a:pt x="1757" y="4836"/>
                  </a:lnTo>
                  <a:lnTo>
                    <a:pt x="1623" y="4791"/>
                  </a:lnTo>
                  <a:lnTo>
                    <a:pt x="1494" y="4739"/>
                  </a:lnTo>
                  <a:lnTo>
                    <a:pt x="1367" y="4680"/>
                  </a:lnTo>
                  <a:lnTo>
                    <a:pt x="1243" y="4614"/>
                  </a:lnTo>
                  <a:lnTo>
                    <a:pt x="1124" y="4540"/>
                  </a:lnTo>
                  <a:lnTo>
                    <a:pt x="1009" y="4461"/>
                  </a:lnTo>
                  <a:lnTo>
                    <a:pt x="898" y="4375"/>
                  </a:lnTo>
                  <a:lnTo>
                    <a:pt x="793" y="4283"/>
                  </a:lnTo>
                  <a:lnTo>
                    <a:pt x="693" y="4185"/>
                  </a:lnTo>
                  <a:lnTo>
                    <a:pt x="598" y="4080"/>
                  </a:lnTo>
                  <a:lnTo>
                    <a:pt x="510" y="3972"/>
                  </a:lnTo>
                  <a:lnTo>
                    <a:pt x="426" y="3858"/>
                  </a:lnTo>
                  <a:lnTo>
                    <a:pt x="350" y="3739"/>
                  </a:lnTo>
                  <a:lnTo>
                    <a:pt x="279" y="3615"/>
                  </a:lnTo>
                  <a:lnTo>
                    <a:pt x="216" y="3486"/>
                  </a:lnTo>
                  <a:lnTo>
                    <a:pt x="162" y="3352"/>
                  </a:lnTo>
                  <a:lnTo>
                    <a:pt x="113" y="3215"/>
                  </a:lnTo>
                  <a:lnTo>
                    <a:pt x="75" y="3073"/>
                  </a:lnTo>
                  <a:lnTo>
                    <a:pt x="42" y="2927"/>
                  </a:lnTo>
                  <a:lnTo>
                    <a:pt x="20" y="2778"/>
                  </a:lnTo>
                  <a:lnTo>
                    <a:pt x="5" y="2627"/>
                  </a:lnTo>
                  <a:lnTo>
                    <a:pt x="0" y="2470"/>
                  </a:lnTo>
                  <a:lnTo>
                    <a:pt x="5" y="2314"/>
                  </a:lnTo>
                  <a:lnTo>
                    <a:pt x="20" y="2161"/>
                  </a:lnTo>
                  <a:lnTo>
                    <a:pt x="44" y="2011"/>
                  </a:lnTo>
                  <a:lnTo>
                    <a:pt x="76" y="1863"/>
                  </a:lnTo>
                  <a:lnTo>
                    <a:pt x="118" y="1719"/>
                  </a:lnTo>
                  <a:lnTo>
                    <a:pt x="168" y="1579"/>
                  </a:lnTo>
                  <a:lnTo>
                    <a:pt x="226" y="1442"/>
                  </a:lnTo>
                  <a:lnTo>
                    <a:pt x="290" y="1310"/>
                  </a:lnTo>
                  <a:lnTo>
                    <a:pt x="365" y="1183"/>
                  </a:lnTo>
                  <a:lnTo>
                    <a:pt x="444" y="1060"/>
                  </a:lnTo>
                  <a:lnTo>
                    <a:pt x="531" y="943"/>
                  </a:lnTo>
                  <a:lnTo>
                    <a:pt x="626" y="830"/>
                  </a:lnTo>
                  <a:lnTo>
                    <a:pt x="726" y="725"/>
                  </a:lnTo>
                  <a:lnTo>
                    <a:pt x="832" y="624"/>
                  </a:lnTo>
                  <a:lnTo>
                    <a:pt x="943" y="530"/>
                  </a:lnTo>
                  <a:lnTo>
                    <a:pt x="1061" y="443"/>
                  </a:lnTo>
                  <a:lnTo>
                    <a:pt x="1183" y="363"/>
                  </a:lnTo>
                  <a:lnTo>
                    <a:pt x="1310" y="290"/>
                  </a:lnTo>
                  <a:lnTo>
                    <a:pt x="1443" y="224"/>
                  </a:lnTo>
                  <a:lnTo>
                    <a:pt x="1580" y="166"/>
                  </a:lnTo>
                  <a:lnTo>
                    <a:pt x="1720" y="118"/>
                  </a:lnTo>
                  <a:lnTo>
                    <a:pt x="1863" y="76"/>
                  </a:lnTo>
                  <a:lnTo>
                    <a:pt x="2011" y="44"/>
                  </a:lnTo>
                  <a:lnTo>
                    <a:pt x="2161" y="19"/>
                  </a:lnTo>
                  <a:lnTo>
                    <a:pt x="2316" y="5"/>
                  </a:lnTo>
                  <a:lnTo>
                    <a:pt x="24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84" name="Freeform 403"/>
            <p:cNvSpPr>
              <a:spLocks/>
            </p:cNvSpPr>
            <p:nvPr/>
          </p:nvSpPr>
          <p:spPr bwMode="auto">
            <a:xfrm>
              <a:off x="2779" y="2198"/>
              <a:ext cx="616" cy="831"/>
            </a:xfrm>
            <a:custGeom>
              <a:avLst/>
              <a:gdLst>
                <a:gd name="T0" fmla="*/ 662 w 1233"/>
                <a:gd name="T1" fmla="*/ 4 h 1663"/>
                <a:gd name="T2" fmla="*/ 727 w 1233"/>
                <a:gd name="T3" fmla="*/ 37 h 1663"/>
                <a:gd name="T4" fmla="*/ 775 w 1233"/>
                <a:gd name="T5" fmla="*/ 90 h 1663"/>
                <a:gd name="T6" fmla="*/ 803 w 1233"/>
                <a:gd name="T7" fmla="*/ 158 h 1663"/>
                <a:gd name="T8" fmla="*/ 806 w 1233"/>
                <a:gd name="T9" fmla="*/ 278 h 1663"/>
                <a:gd name="T10" fmla="*/ 943 w 1233"/>
                <a:gd name="T11" fmla="*/ 338 h 1663"/>
                <a:gd name="T12" fmla="*/ 1059 w 1233"/>
                <a:gd name="T13" fmla="*/ 427 h 1663"/>
                <a:gd name="T14" fmla="*/ 1149 w 1233"/>
                <a:gd name="T15" fmla="*/ 543 h 1663"/>
                <a:gd name="T16" fmla="*/ 1209 w 1233"/>
                <a:gd name="T17" fmla="*/ 678 h 1663"/>
                <a:gd name="T18" fmla="*/ 1233 w 1233"/>
                <a:gd name="T19" fmla="*/ 830 h 1663"/>
                <a:gd name="T20" fmla="*/ 1220 w 1233"/>
                <a:gd name="T21" fmla="*/ 907 h 1663"/>
                <a:gd name="T22" fmla="*/ 1180 w 1233"/>
                <a:gd name="T23" fmla="*/ 971 h 1663"/>
                <a:gd name="T24" fmla="*/ 1120 w 1233"/>
                <a:gd name="T25" fmla="*/ 1016 h 1663"/>
                <a:gd name="T26" fmla="*/ 1044 w 1233"/>
                <a:gd name="T27" fmla="*/ 1034 h 1663"/>
                <a:gd name="T28" fmla="*/ 970 w 1233"/>
                <a:gd name="T29" fmla="*/ 1020 h 1663"/>
                <a:gd name="T30" fmla="*/ 907 w 1233"/>
                <a:gd name="T31" fmla="*/ 978 h 1663"/>
                <a:gd name="T32" fmla="*/ 867 w 1233"/>
                <a:gd name="T33" fmla="*/ 917 h 1663"/>
                <a:gd name="T34" fmla="*/ 853 w 1233"/>
                <a:gd name="T35" fmla="*/ 841 h 1663"/>
                <a:gd name="T36" fmla="*/ 845 w 1233"/>
                <a:gd name="T37" fmla="*/ 781 h 1663"/>
                <a:gd name="T38" fmla="*/ 817 w 1233"/>
                <a:gd name="T39" fmla="*/ 725 h 1663"/>
                <a:gd name="T40" fmla="*/ 770 w 1233"/>
                <a:gd name="T41" fmla="*/ 680 h 1663"/>
                <a:gd name="T42" fmla="*/ 706 w 1233"/>
                <a:gd name="T43" fmla="*/ 647 h 1663"/>
                <a:gd name="T44" fmla="*/ 625 w 1233"/>
                <a:gd name="T45" fmla="*/ 636 h 1663"/>
                <a:gd name="T46" fmla="*/ 537 w 1233"/>
                <a:gd name="T47" fmla="*/ 652 h 1663"/>
                <a:gd name="T48" fmla="*/ 463 w 1233"/>
                <a:gd name="T49" fmla="*/ 697 h 1663"/>
                <a:gd name="T50" fmla="*/ 408 w 1233"/>
                <a:gd name="T51" fmla="*/ 763 h 1663"/>
                <a:gd name="T52" fmla="*/ 382 w 1233"/>
                <a:gd name="T53" fmla="*/ 846 h 1663"/>
                <a:gd name="T54" fmla="*/ 390 w 1233"/>
                <a:gd name="T55" fmla="*/ 937 h 1663"/>
                <a:gd name="T56" fmla="*/ 430 w 1233"/>
                <a:gd name="T57" fmla="*/ 1016 h 1663"/>
                <a:gd name="T58" fmla="*/ 493 w 1233"/>
                <a:gd name="T59" fmla="*/ 1073 h 1663"/>
                <a:gd name="T60" fmla="*/ 575 w 1233"/>
                <a:gd name="T61" fmla="*/ 1103 h 1663"/>
                <a:gd name="T62" fmla="*/ 698 w 1233"/>
                <a:gd name="T63" fmla="*/ 1113 h 1663"/>
                <a:gd name="T64" fmla="*/ 845 w 1233"/>
                <a:gd name="T65" fmla="*/ 1153 h 1663"/>
                <a:gd name="T66" fmla="*/ 977 w 1233"/>
                <a:gd name="T67" fmla="*/ 1226 h 1663"/>
                <a:gd name="T68" fmla="*/ 1086 w 1233"/>
                <a:gd name="T69" fmla="*/ 1327 h 1663"/>
                <a:gd name="T70" fmla="*/ 1168 w 1233"/>
                <a:gd name="T71" fmla="*/ 1452 h 1663"/>
                <a:gd name="T72" fmla="*/ 1202 w 1233"/>
                <a:gd name="T73" fmla="*/ 1543 h 1663"/>
                <a:gd name="T74" fmla="*/ 1189 w 1233"/>
                <a:gd name="T75" fmla="*/ 1582 h 1663"/>
                <a:gd name="T76" fmla="*/ 1157 w 1233"/>
                <a:gd name="T77" fmla="*/ 1605 h 1663"/>
                <a:gd name="T78" fmla="*/ 1080 w 1233"/>
                <a:gd name="T79" fmla="*/ 1609 h 1663"/>
                <a:gd name="T80" fmla="*/ 969 w 1233"/>
                <a:gd name="T81" fmla="*/ 1634 h 1663"/>
                <a:gd name="T82" fmla="*/ 898 w 1233"/>
                <a:gd name="T83" fmla="*/ 1663 h 1663"/>
                <a:gd name="T84" fmla="*/ 859 w 1233"/>
                <a:gd name="T85" fmla="*/ 1656 h 1663"/>
                <a:gd name="T86" fmla="*/ 832 w 1233"/>
                <a:gd name="T87" fmla="*/ 1627 h 1663"/>
                <a:gd name="T88" fmla="*/ 780 w 1233"/>
                <a:gd name="T89" fmla="*/ 1555 h 1663"/>
                <a:gd name="T90" fmla="*/ 706 w 1233"/>
                <a:gd name="T91" fmla="*/ 1506 h 1663"/>
                <a:gd name="T92" fmla="*/ 616 w 1233"/>
                <a:gd name="T93" fmla="*/ 1489 h 1663"/>
                <a:gd name="T94" fmla="*/ 467 w 1233"/>
                <a:gd name="T95" fmla="*/ 1469 h 1663"/>
                <a:gd name="T96" fmla="*/ 331 w 1233"/>
                <a:gd name="T97" fmla="*/ 1418 h 1663"/>
                <a:gd name="T98" fmla="*/ 213 w 1233"/>
                <a:gd name="T99" fmla="*/ 1336 h 1663"/>
                <a:gd name="T100" fmla="*/ 115 w 1233"/>
                <a:gd name="T101" fmla="*/ 1229 h 1663"/>
                <a:gd name="T102" fmla="*/ 45 w 1233"/>
                <a:gd name="T103" fmla="*/ 1102 h 1663"/>
                <a:gd name="T104" fmla="*/ 7 w 1233"/>
                <a:gd name="T105" fmla="*/ 960 h 1663"/>
                <a:gd name="T106" fmla="*/ 3 w 1233"/>
                <a:gd name="T107" fmla="*/ 810 h 1663"/>
                <a:gd name="T108" fmla="*/ 34 w 1233"/>
                <a:gd name="T109" fmla="*/ 670 h 1663"/>
                <a:gd name="T110" fmla="*/ 97 w 1233"/>
                <a:gd name="T111" fmla="*/ 544 h 1663"/>
                <a:gd name="T112" fmla="*/ 185 w 1233"/>
                <a:gd name="T113" fmla="*/ 436 h 1663"/>
                <a:gd name="T114" fmla="*/ 297 w 1233"/>
                <a:gd name="T115" fmla="*/ 349 h 1663"/>
                <a:gd name="T116" fmla="*/ 426 w 1233"/>
                <a:gd name="T117" fmla="*/ 290 h 1663"/>
                <a:gd name="T118" fmla="*/ 430 w 1233"/>
                <a:gd name="T119" fmla="*/ 149 h 1663"/>
                <a:gd name="T120" fmla="*/ 461 w 1233"/>
                <a:gd name="T121" fmla="*/ 80 h 1663"/>
                <a:gd name="T122" fmla="*/ 514 w 1233"/>
                <a:gd name="T123" fmla="*/ 29 h 1663"/>
                <a:gd name="T124" fmla="*/ 585 w 1233"/>
                <a:gd name="T125" fmla="*/ 1 h 1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33" h="1663">
                  <a:moveTo>
                    <a:pt x="625" y="0"/>
                  </a:moveTo>
                  <a:lnTo>
                    <a:pt x="662" y="4"/>
                  </a:lnTo>
                  <a:lnTo>
                    <a:pt x="696" y="17"/>
                  </a:lnTo>
                  <a:lnTo>
                    <a:pt x="727" y="37"/>
                  </a:lnTo>
                  <a:lnTo>
                    <a:pt x="754" y="61"/>
                  </a:lnTo>
                  <a:lnTo>
                    <a:pt x="775" y="90"/>
                  </a:lnTo>
                  <a:lnTo>
                    <a:pt x="793" y="122"/>
                  </a:lnTo>
                  <a:lnTo>
                    <a:pt x="803" y="158"/>
                  </a:lnTo>
                  <a:lnTo>
                    <a:pt x="806" y="195"/>
                  </a:lnTo>
                  <a:lnTo>
                    <a:pt x="806" y="278"/>
                  </a:lnTo>
                  <a:lnTo>
                    <a:pt x="877" y="304"/>
                  </a:lnTo>
                  <a:lnTo>
                    <a:pt x="943" y="338"/>
                  </a:lnTo>
                  <a:lnTo>
                    <a:pt x="1004" y="378"/>
                  </a:lnTo>
                  <a:lnTo>
                    <a:pt x="1059" y="427"/>
                  </a:lnTo>
                  <a:lnTo>
                    <a:pt x="1107" y="481"/>
                  </a:lnTo>
                  <a:lnTo>
                    <a:pt x="1149" y="543"/>
                  </a:lnTo>
                  <a:lnTo>
                    <a:pt x="1183" y="609"/>
                  </a:lnTo>
                  <a:lnTo>
                    <a:pt x="1209" y="678"/>
                  </a:lnTo>
                  <a:lnTo>
                    <a:pt x="1225" y="752"/>
                  </a:lnTo>
                  <a:lnTo>
                    <a:pt x="1233" y="830"/>
                  </a:lnTo>
                  <a:lnTo>
                    <a:pt x="1230" y="870"/>
                  </a:lnTo>
                  <a:lnTo>
                    <a:pt x="1220" y="907"/>
                  </a:lnTo>
                  <a:lnTo>
                    <a:pt x="1202" y="941"/>
                  </a:lnTo>
                  <a:lnTo>
                    <a:pt x="1180" y="971"/>
                  </a:lnTo>
                  <a:lnTo>
                    <a:pt x="1152" y="997"/>
                  </a:lnTo>
                  <a:lnTo>
                    <a:pt x="1120" y="1016"/>
                  </a:lnTo>
                  <a:lnTo>
                    <a:pt x="1085" y="1029"/>
                  </a:lnTo>
                  <a:lnTo>
                    <a:pt x="1044" y="1034"/>
                  </a:lnTo>
                  <a:lnTo>
                    <a:pt x="1006" y="1029"/>
                  </a:lnTo>
                  <a:lnTo>
                    <a:pt x="970" y="1020"/>
                  </a:lnTo>
                  <a:lnTo>
                    <a:pt x="936" y="1002"/>
                  </a:lnTo>
                  <a:lnTo>
                    <a:pt x="907" y="978"/>
                  </a:lnTo>
                  <a:lnTo>
                    <a:pt x="885" y="949"/>
                  </a:lnTo>
                  <a:lnTo>
                    <a:pt x="867" y="917"/>
                  </a:lnTo>
                  <a:lnTo>
                    <a:pt x="856" y="879"/>
                  </a:lnTo>
                  <a:lnTo>
                    <a:pt x="853" y="841"/>
                  </a:lnTo>
                  <a:lnTo>
                    <a:pt x="851" y="810"/>
                  </a:lnTo>
                  <a:lnTo>
                    <a:pt x="845" y="781"/>
                  </a:lnTo>
                  <a:lnTo>
                    <a:pt x="833" y="752"/>
                  </a:lnTo>
                  <a:lnTo>
                    <a:pt x="817" y="725"/>
                  </a:lnTo>
                  <a:lnTo>
                    <a:pt x="796" y="701"/>
                  </a:lnTo>
                  <a:lnTo>
                    <a:pt x="770" y="680"/>
                  </a:lnTo>
                  <a:lnTo>
                    <a:pt x="741" y="662"/>
                  </a:lnTo>
                  <a:lnTo>
                    <a:pt x="706" y="647"/>
                  </a:lnTo>
                  <a:lnTo>
                    <a:pt x="667" y="639"/>
                  </a:lnTo>
                  <a:lnTo>
                    <a:pt x="625" y="636"/>
                  </a:lnTo>
                  <a:lnTo>
                    <a:pt x="580" y="641"/>
                  </a:lnTo>
                  <a:lnTo>
                    <a:pt x="537" y="652"/>
                  </a:lnTo>
                  <a:lnTo>
                    <a:pt x="498" y="672"/>
                  </a:lnTo>
                  <a:lnTo>
                    <a:pt x="463" y="697"/>
                  </a:lnTo>
                  <a:lnTo>
                    <a:pt x="432" y="728"/>
                  </a:lnTo>
                  <a:lnTo>
                    <a:pt x="408" y="763"/>
                  </a:lnTo>
                  <a:lnTo>
                    <a:pt x="392" y="804"/>
                  </a:lnTo>
                  <a:lnTo>
                    <a:pt x="382" y="846"/>
                  </a:lnTo>
                  <a:lnTo>
                    <a:pt x="380" y="891"/>
                  </a:lnTo>
                  <a:lnTo>
                    <a:pt x="390" y="937"/>
                  </a:lnTo>
                  <a:lnTo>
                    <a:pt x="406" y="979"/>
                  </a:lnTo>
                  <a:lnTo>
                    <a:pt x="430" y="1016"/>
                  </a:lnTo>
                  <a:lnTo>
                    <a:pt x="459" y="1047"/>
                  </a:lnTo>
                  <a:lnTo>
                    <a:pt x="493" y="1073"/>
                  </a:lnTo>
                  <a:lnTo>
                    <a:pt x="534" y="1092"/>
                  </a:lnTo>
                  <a:lnTo>
                    <a:pt x="575" y="1103"/>
                  </a:lnTo>
                  <a:lnTo>
                    <a:pt x="619" y="1108"/>
                  </a:lnTo>
                  <a:lnTo>
                    <a:pt x="698" y="1113"/>
                  </a:lnTo>
                  <a:lnTo>
                    <a:pt x="774" y="1129"/>
                  </a:lnTo>
                  <a:lnTo>
                    <a:pt x="845" y="1153"/>
                  </a:lnTo>
                  <a:lnTo>
                    <a:pt x="914" y="1186"/>
                  </a:lnTo>
                  <a:lnTo>
                    <a:pt x="977" y="1226"/>
                  </a:lnTo>
                  <a:lnTo>
                    <a:pt x="1035" y="1273"/>
                  </a:lnTo>
                  <a:lnTo>
                    <a:pt x="1086" y="1327"/>
                  </a:lnTo>
                  <a:lnTo>
                    <a:pt x="1131" y="1387"/>
                  </a:lnTo>
                  <a:lnTo>
                    <a:pt x="1168" y="1452"/>
                  </a:lnTo>
                  <a:lnTo>
                    <a:pt x="1197" y="1522"/>
                  </a:lnTo>
                  <a:lnTo>
                    <a:pt x="1202" y="1543"/>
                  </a:lnTo>
                  <a:lnTo>
                    <a:pt x="1199" y="1563"/>
                  </a:lnTo>
                  <a:lnTo>
                    <a:pt x="1189" y="1582"/>
                  </a:lnTo>
                  <a:lnTo>
                    <a:pt x="1175" y="1595"/>
                  </a:lnTo>
                  <a:lnTo>
                    <a:pt x="1157" y="1605"/>
                  </a:lnTo>
                  <a:lnTo>
                    <a:pt x="1136" y="1608"/>
                  </a:lnTo>
                  <a:lnTo>
                    <a:pt x="1080" y="1609"/>
                  </a:lnTo>
                  <a:lnTo>
                    <a:pt x="1023" y="1618"/>
                  </a:lnTo>
                  <a:lnTo>
                    <a:pt x="969" y="1634"/>
                  </a:lnTo>
                  <a:lnTo>
                    <a:pt x="917" y="1656"/>
                  </a:lnTo>
                  <a:lnTo>
                    <a:pt x="898" y="1663"/>
                  </a:lnTo>
                  <a:lnTo>
                    <a:pt x="877" y="1663"/>
                  </a:lnTo>
                  <a:lnTo>
                    <a:pt x="859" y="1656"/>
                  </a:lnTo>
                  <a:lnTo>
                    <a:pt x="843" y="1643"/>
                  </a:lnTo>
                  <a:lnTo>
                    <a:pt x="832" y="1627"/>
                  </a:lnTo>
                  <a:lnTo>
                    <a:pt x="809" y="1589"/>
                  </a:lnTo>
                  <a:lnTo>
                    <a:pt x="780" y="1555"/>
                  </a:lnTo>
                  <a:lnTo>
                    <a:pt x="745" y="1527"/>
                  </a:lnTo>
                  <a:lnTo>
                    <a:pt x="706" y="1506"/>
                  </a:lnTo>
                  <a:lnTo>
                    <a:pt x="662" y="1493"/>
                  </a:lnTo>
                  <a:lnTo>
                    <a:pt x="616" y="1489"/>
                  </a:lnTo>
                  <a:lnTo>
                    <a:pt x="540" y="1484"/>
                  </a:lnTo>
                  <a:lnTo>
                    <a:pt x="467" y="1469"/>
                  </a:lnTo>
                  <a:lnTo>
                    <a:pt x="397" y="1448"/>
                  </a:lnTo>
                  <a:lnTo>
                    <a:pt x="331" y="1418"/>
                  </a:lnTo>
                  <a:lnTo>
                    <a:pt x="269" y="1381"/>
                  </a:lnTo>
                  <a:lnTo>
                    <a:pt x="213" y="1336"/>
                  </a:lnTo>
                  <a:lnTo>
                    <a:pt x="161" y="1286"/>
                  </a:lnTo>
                  <a:lnTo>
                    <a:pt x="115" y="1229"/>
                  </a:lnTo>
                  <a:lnTo>
                    <a:pt x="76" y="1168"/>
                  </a:lnTo>
                  <a:lnTo>
                    <a:pt x="45" y="1102"/>
                  </a:lnTo>
                  <a:lnTo>
                    <a:pt x="21" y="1033"/>
                  </a:lnTo>
                  <a:lnTo>
                    <a:pt x="7" y="960"/>
                  </a:lnTo>
                  <a:lnTo>
                    <a:pt x="0" y="884"/>
                  </a:lnTo>
                  <a:lnTo>
                    <a:pt x="3" y="810"/>
                  </a:lnTo>
                  <a:lnTo>
                    <a:pt x="15" y="739"/>
                  </a:lnTo>
                  <a:lnTo>
                    <a:pt x="34" y="670"/>
                  </a:lnTo>
                  <a:lnTo>
                    <a:pt x="61" y="606"/>
                  </a:lnTo>
                  <a:lnTo>
                    <a:pt x="97" y="544"/>
                  </a:lnTo>
                  <a:lnTo>
                    <a:pt x="139" y="488"/>
                  </a:lnTo>
                  <a:lnTo>
                    <a:pt x="185" y="436"/>
                  </a:lnTo>
                  <a:lnTo>
                    <a:pt x="239" y="390"/>
                  </a:lnTo>
                  <a:lnTo>
                    <a:pt x="297" y="349"/>
                  </a:lnTo>
                  <a:lnTo>
                    <a:pt x="360" y="315"/>
                  </a:lnTo>
                  <a:lnTo>
                    <a:pt x="426" y="290"/>
                  </a:lnTo>
                  <a:lnTo>
                    <a:pt x="426" y="190"/>
                  </a:lnTo>
                  <a:lnTo>
                    <a:pt x="430" y="149"/>
                  </a:lnTo>
                  <a:lnTo>
                    <a:pt x="442" y="114"/>
                  </a:lnTo>
                  <a:lnTo>
                    <a:pt x="461" y="80"/>
                  </a:lnTo>
                  <a:lnTo>
                    <a:pt x="485" y="51"/>
                  </a:lnTo>
                  <a:lnTo>
                    <a:pt x="514" y="29"/>
                  </a:lnTo>
                  <a:lnTo>
                    <a:pt x="548" y="12"/>
                  </a:lnTo>
                  <a:lnTo>
                    <a:pt x="585" y="1"/>
                  </a:lnTo>
                  <a:lnTo>
                    <a:pt x="6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85" name="Freeform 404"/>
            <p:cNvSpPr>
              <a:spLocks/>
            </p:cNvSpPr>
            <p:nvPr/>
          </p:nvSpPr>
          <p:spPr bwMode="auto">
            <a:xfrm>
              <a:off x="2779" y="2979"/>
              <a:ext cx="387" cy="518"/>
            </a:xfrm>
            <a:custGeom>
              <a:avLst/>
              <a:gdLst>
                <a:gd name="T0" fmla="*/ 227 w 775"/>
                <a:gd name="T1" fmla="*/ 5 h 1034"/>
                <a:gd name="T2" fmla="*/ 297 w 775"/>
                <a:gd name="T3" fmla="*/ 32 h 1034"/>
                <a:gd name="T4" fmla="*/ 348 w 775"/>
                <a:gd name="T5" fmla="*/ 85 h 1034"/>
                <a:gd name="T6" fmla="*/ 377 w 775"/>
                <a:gd name="T7" fmla="*/ 154 h 1034"/>
                <a:gd name="T8" fmla="*/ 382 w 775"/>
                <a:gd name="T9" fmla="*/ 224 h 1034"/>
                <a:gd name="T10" fmla="*/ 400 w 775"/>
                <a:gd name="T11" fmla="*/ 282 h 1034"/>
                <a:gd name="T12" fmla="*/ 437 w 775"/>
                <a:gd name="T13" fmla="*/ 333 h 1034"/>
                <a:gd name="T14" fmla="*/ 492 w 775"/>
                <a:gd name="T15" fmla="*/ 374 h 1034"/>
                <a:gd name="T16" fmla="*/ 564 w 775"/>
                <a:gd name="T17" fmla="*/ 395 h 1034"/>
                <a:gd name="T18" fmla="*/ 632 w 775"/>
                <a:gd name="T19" fmla="*/ 401 h 1034"/>
                <a:gd name="T20" fmla="*/ 666 w 775"/>
                <a:gd name="T21" fmla="*/ 427 h 1034"/>
                <a:gd name="T22" fmla="*/ 675 w 775"/>
                <a:gd name="T23" fmla="*/ 464 h 1034"/>
                <a:gd name="T24" fmla="*/ 675 w 775"/>
                <a:gd name="T25" fmla="*/ 501 h 1034"/>
                <a:gd name="T26" fmla="*/ 677 w 775"/>
                <a:gd name="T27" fmla="*/ 535 h 1034"/>
                <a:gd name="T28" fmla="*/ 683 w 775"/>
                <a:gd name="T29" fmla="*/ 575 h 1034"/>
                <a:gd name="T30" fmla="*/ 696 w 775"/>
                <a:gd name="T31" fmla="*/ 627 h 1034"/>
                <a:gd name="T32" fmla="*/ 714 w 775"/>
                <a:gd name="T33" fmla="*/ 696 h 1034"/>
                <a:gd name="T34" fmla="*/ 740 w 775"/>
                <a:gd name="T35" fmla="*/ 788 h 1034"/>
                <a:gd name="T36" fmla="*/ 772 w 775"/>
                <a:gd name="T37" fmla="*/ 912 h 1034"/>
                <a:gd name="T38" fmla="*/ 770 w 775"/>
                <a:gd name="T39" fmla="*/ 951 h 1034"/>
                <a:gd name="T40" fmla="*/ 733 w 775"/>
                <a:gd name="T41" fmla="*/ 996 h 1034"/>
                <a:gd name="T42" fmla="*/ 669 w 775"/>
                <a:gd name="T43" fmla="*/ 1028 h 1034"/>
                <a:gd name="T44" fmla="*/ 601 w 775"/>
                <a:gd name="T45" fmla="*/ 1034 h 1034"/>
                <a:gd name="T46" fmla="*/ 535 w 775"/>
                <a:gd name="T47" fmla="*/ 1015 h 1034"/>
                <a:gd name="T48" fmla="*/ 479 w 775"/>
                <a:gd name="T49" fmla="*/ 975 h 1034"/>
                <a:gd name="T50" fmla="*/ 440 w 775"/>
                <a:gd name="T51" fmla="*/ 915 h 1034"/>
                <a:gd name="T52" fmla="*/ 426 w 775"/>
                <a:gd name="T53" fmla="*/ 839 h 1034"/>
                <a:gd name="T54" fmla="*/ 356 w 775"/>
                <a:gd name="T55" fmla="*/ 730 h 1034"/>
                <a:gd name="T56" fmla="*/ 229 w 775"/>
                <a:gd name="T57" fmla="*/ 656 h 1034"/>
                <a:gd name="T58" fmla="*/ 124 w 775"/>
                <a:gd name="T59" fmla="*/ 552 h 1034"/>
                <a:gd name="T60" fmla="*/ 50 w 775"/>
                <a:gd name="T61" fmla="*/ 425 h 1034"/>
                <a:gd name="T62" fmla="*/ 7 w 775"/>
                <a:gd name="T63" fmla="*/ 282 h 1034"/>
                <a:gd name="T64" fmla="*/ 3 w 775"/>
                <a:gd name="T65" fmla="*/ 164 h 1034"/>
                <a:gd name="T66" fmla="*/ 29 w 775"/>
                <a:gd name="T67" fmla="*/ 93 h 1034"/>
                <a:gd name="T68" fmla="*/ 81 w 775"/>
                <a:gd name="T69" fmla="*/ 37 h 1034"/>
                <a:gd name="T70" fmla="*/ 148 w 775"/>
                <a:gd name="T71" fmla="*/ 5 h 10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5" h="1034">
                  <a:moveTo>
                    <a:pt x="187" y="0"/>
                  </a:moveTo>
                  <a:lnTo>
                    <a:pt x="227" y="5"/>
                  </a:lnTo>
                  <a:lnTo>
                    <a:pt x="263" y="14"/>
                  </a:lnTo>
                  <a:lnTo>
                    <a:pt x="297" y="32"/>
                  </a:lnTo>
                  <a:lnTo>
                    <a:pt x="324" y="56"/>
                  </a:lnTo>
                  <a:lnTo>
                    <a:pt x="348" y="85"/>
                  </a:lnTo>
                  <a:lnTo>
                    <a:pt x="366" y="117"/>
                  </a:lnTo>
                  <a:lnTo>
                    <a:pt x="377" y="154"/>
                  </a:lnTo>
                  <a:lnTo>
                    <a:pt x="380" y="193"/>
                  </a:lnTo>
                  <a:lnTo>
                    <a:pt x="382" y="224"/>
                  </a:lnTo>
                  <a:lnTo>
                    <a:pt x="389" y="253"/>
                  </a:lnTo>
                  <a:lnTo>
                    <a:pt x="400" y="282"/>
                  </a:lnTo>
                  <a:lnTo>
                    <a:pt x="416" y="309"/>
                  </a:lnTo>
                  <a:lnTo>
                    <a:pt x="437" y="333"/>
                  </a:lnTo>
                  <a:lnTo>
                    <a:pt x="463" y="354"/>
                  </a:lnTo>
                  <a:lnTo>
                    <a:pt x="492" y="374"/>
                  </a:lnTo>
                  <a:lnTo>
                    <a:pt x="525" y="387"/>
                  </a:lnTo>
                  <a:lnTo>
                    <a:pt x="564" y="395"/>
                  </a:lnTo>
                  <a:lnTo>
                    <a:pt x="608" y="398"/>
                  </a:lnTo>
                  <a:lnTo>
                    <a:pt x="632" y="401"/>
                  </a:lnTo>
                  <a:lnTo>
                    <a:pt x="651" y="412"/>
                  </a:lnTo>
                  <a:lnTo>
                    <a:pt x="666" y="427"/>
                  </a:lnTo>
                  <a:lnTo>
                    <a:pt x="674" y="445"/>
                  </a:lnTo>
                  <a:lnTo>
                    <a:pt x="675" y="464"/>
                  </a:lnTo>
                  <a:lnTo>
                    <a:pt x="675" y="483"/>
                  </a:lnTo>
                  <a:lnTo>
                    <a:pt x="675" y="501"/>
                  </a:lnTo>
                  <a:lnTo>
                    <a:pt x="675" y="519"/>
                  </a:lnTo>
                  <a:lnTo>
                    <a:pt x="677" y="535"/>
                  </a:lnTo>
                  <a:lnTo>
                    <a:pt x="679" y="554"/>
                  </a:lnTo>
                  <a:lnTo>
                    <a:pt x="683" y="575"/>
                  </a:lnTo>
                  <a:lnTo>
                    <a:pt x="690" y="599"/>
                  </a:lnTo>
                  <a:lnTo>
                    <a:pt x="696" y="627"/>
                  </a:lnTo>
                  <a:lnTo>
                    <a:pt x="704" y="659"/>
                  </a:lnTo>
                  <a:lnTo>
                    <a:pt x="714" y="696"/>
                  </a:lnTo>
                  <a:lnTo>
                    <a:pt x="725" y="738"/>
                  </a:lnTo>
                  <a:lnTo>
                    <a:pt x="740" y="788"/>
                  </a:lnTo>
                  <a:lnTo>
                    <a:pt x="754" y="846"/>
                  </a:lnTo>
                  <a:lnTo>
                    <a:pt x="772" y="912"/>
                  </a:lnTo>
                  <a:lnTo>
                    <a:pt x="775" y="931"/>
                  </a:lnTo>
                  <a:lnTo>
                    <a:pt x="770" y="951"/>
                  </a:lnTo>
                  <a:lnTo>
                    <a:pt x="761" y="968"/>
                  </a:lnTo>
                  <a:lnTo>
                    <a:pt x="733" y="996"/>
                  </a:lnTo>
                  <a:lnTo>
                    <a:pt x="701" y="1015"/>
                  </a:lnTo>
                  <a:lnTo>
                    <a:pt x="669" y="1028"/>
                  </a:lnTo>
                  <a:lnTo>
                    <a:pt x="635" y="1034"/>
                  </a:lnTo>
                  <a:lnTo>
                    <a:pt x="601" y="1034"/>
                  </a:lnTo>
                  <a:lnTo>
                    <a:pt x="567" y="1028"/>
                  </a:lnTo>
                  <a:lnTo>
                    <a:pt x="535" y="1015"/>
                  </a:lnTo>
                  <a:lnTo>
                    <a:pt x="506" y="997"/>
                  </a:lnTo>
                  <a:lnTo>
                    <a:pt x="479" y="975"/>
                  </a:lnTo>
                  <a:lnTo>
                    <a:pt x="458" y="947"/>
                  </a:lnTo>
                  <a:lnTo>
                    <a:pt x="440" y="915"/>
                  </a:lnTo>
                  <a:lnTo>
                    <a:pt x="430" y="880"/>
                  </a:lnTo>
                  <a:lnTo>
                    <a:pt x="426" y="839"/>
                  </a:lnTo>
                  <a:lnTo>
                    <a:pt x="426" y="756"/>
                  </a:lnTo>
                  <a:lnTo>
                    <a:pt x="356" y="730"/>
                  </a:lnTo>
                  <a:lnTo>
                    <a:pt x="290" y="696"/>
                  </a:lnTo>
                  <a:lnTo>
                    <a:pt x="229" y="656"/>
                  </a:lnTo>
                  <a:lnTo>
                    <a:pt x="174" y="607"/>
                  </a:lnTo>
                  <a:lnTo>
                    <a:pt x="124" y="552"/>
                  </a:lnTo>
                  <a:lnTo>
                    <a:pt x="84" y="491"/>
                  </a:lnTo>
                  <a:lnTo>
                    <a:pt x="50" y="425"/>
                  </a:lnTo>
                  <a:lnTo>
                    <a:pt x="24" y="356"/>
                  </a:lnTo>
                  <a:lnTo>
                    <a:pt x="7" y="282"/>
                  </a:lnTo>
                  <a:lnTo>
                    <a:pt x="0" y="204"/>
                  </a:lnTo>
                  <a:lnTo>
                    <a:pt x="3" y="164"/>
                  </a:lnTo>
                  <a:lnTo>
                    <a:pt x="13" y="127"/>
                  </a:lnTo>
                  <a:lnTo>
                    <a:pt x="29" y="93"/>
                  </a:lnTo>
                  <a:lnTo>
                    <a:pt x="52" y="63"/>
                  </a:lnTo>
                  <a:lnTo>
                    <a:pt x="81" y="37"/>
                  </a:lnTo>
                  <a:lnTo>
                    <a:pt x="113" y="17"/>
                  </a:lnTo>
                  <a:lnTo>
                    <a:pt x="148" y="5"/>
                  </a:lnTo>
                  <a:lnTo>
                    <a:pt x="1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86" name="Freeform 405"/>
            <p:cNvSpPr>
              <a:spLocks/>
            </p:cNvSpPr>
            <p:nvPr/>
          </p:nvSpPr>
          <p:spPr bwMode="auto">
            <a:xfrm>
              <a:off x="3243" y="3128"/>
              <a:ext cx="1142" cy="1143"/>
            </a:xfrm>
            <a:custGeom>
              <a:avLst/>
              <a:gdLst>
                <a:gd name="T0" fmla="*/ 239 w 2285"/>
                <a:gd name="T1" fmla="*/ 6 h 2285"/>
                <a:gd name="T2" fmla="*/ 1870 w 2285"/>
                <a:gd name="T3" fmla="*/ 446 h 2285"/>
                <a:gd name="T4" fmla="*/ 1926 w 2285"/>
                <a:gd name="T5" fmla="*/ 491 h 2285"/>
                <a:gd name="T6" fmla="*/ 1961 w 2285"/>
                <a:gd name="T7" fmla="*/ 551 h 2285"/>
                <a:gd name="T8" fmla="*/ 1974 w 2285"/>
                <a:gd name="T9" fmla="*/ 619 h 2285"/>
                <a:gd name="T10" fmla="*/ 1960 w 2285"/>
                <a:gd name="T11" fmla="*/ 688 h 2285"/>
                <a:gd name="T12" fmla="*/ 1918 w 2285"/>
                <a:gd name="T13" fmla="*/ 751 h 2285"/>
                <a:gd name="T14" fmla="*/ 2229 w 2285"/>
                <a:gd name="T15" fmla="*/ 1499 h 2285"/>
                <a:gd name="T16" fmla="*/ 2271 w 2285"/>
                <a:gd name="T17" fmla="*/ 1561 h 2285"/>
                <a:gd name="T18" fmla="*/ 2285 w 2285"/>
                <a:gd name="T19" fmla="*/ 1632 h 2285"/>
                <a:gd name="T20" fmla="*/ 2271 w 2285"/>
                <a:gd name="T21" fmla="*/ 1705 h 2285"/>
                <a:gd name="T22" fmla="*/ 2229 w 2285"/>
                <a:gd name="T23" fmla="*/ 1768 h 2285"/>
                <a:gd name="T24" fmla="*/ 1737 w 2285"/>
                <a:gd name="T25" fmla="*/ 2254 h 2285"/>
                <a:gd name="T26" fmla="*/ 1670 w 2285"/>
                <a:gd name="T27" fmla="*/ 2282 h 2285"/>
                <a:gd name="T28" fmla="*/ 1633 w 2285"/>
                <a:gd name="T29" fmla="*/ 2285 h 2285"/>
                <a:gd name="T30" fmla="*/ 1562 w 2285"/>
                <a:gd name="T31" fmla="*/ 2270 h 2285"/>
                <a:gd name="T32" fmla="*/ 1499 w 2285"/>
                <a:gd name="T33" fmla="*/ 2229 h 2285"/>
                <a:gd name="T34" fmla="*/ 751 w 2285"/>
                <a:gd name="T35" fmla="*/ 1918 h 2285"/>
                <a:gd name="T36" fmla="*/ 703 w 2285"/>
                <a:gd name="T37" fmla="*/ 1953 h 2285"/>
                <a:gd name="T38" fmla="*/ 648 w 2285"/>
                <a:gd name="T39" fmla="*/ 1971 h 2285"/>
                <a:gd name="T40" fmla="*/ 589 w 2285"/>
                <a:gd name="T41" fmla="*/ 1972 h 2285"/>
                <a:gd name="T42" fmla="*/ 531 w 2285"/>
                <a:gd name="T43" fmla="*/ 1951 h 2285"/>
                <a:gd name="T44" fmla="*/ 481 w 2285"/>
                <a:gd name="T45" fmla="*/ 1911 h 2285"/>
                <a:gd name="T46" fmla="*/ 440 w 2285"/>
                <a:gd name="T47" fmla="*/ 1847 h 2285"/>
                <a:gd name="T48" fmla="*/ 424 w 2285"/>
                <a:gd name="T49" fmla="*/ 1798 h 2285"/>
                <a:gd name="T50" fmla="*/ 414 w 2285"/>
                <a:gd name="T51" fmla="*/ 1758 h 2285"/>
                <a:gd name="T52" fmla="*/ 394 w 2285"/>
                <a:gd name="T53" fmla="*/ 1684 h 2285"/>
                <a:gd name="T54" fmla="*/ 368 w 2285"/>
                <a:gd name="T55" fmla="*/ 1584 h 2285"/>
                <a:gd name="T56" fmla="*/ 334 w 2285"/>
                <a:gd name="T57" fmla="*/ 1462 h 2285"/>
                <a:gd name="T58" fmla="*/ 297 w 2285"/>
                <a:gd name="T59" fmla="*/ 1323 h 2285"/>
                <a:gd name="T60" fmla="*/ 257 w 2285"/>
                <a:gd name="T61" fmla="*/ 1175 h 2285"/>
                <a:gd name="T62" fmla="*/ 216 w 2285"/>
                <a:gd name="T63" fmla="*/ 1020 h 2285"/>
                <a:gd name="T64" fmla="*/ 174 w 2285"/>
                <a:gd name="T65" fmla="*/ 865 h 2285"/>
                <a:gd name="T66" fmla="*/ 134 w 2285"/>
                <a:gd name="T67" fmla="*/ 717 h 2285"/>
                <a:gd name="T68" fmla="*/ 99 w 2285"/>
                <a:gd name="T69" fmla="*/ 580 h 2285"/>
                <a:gd name="T70" fmla="*/ 65 w 2285"/>
                <a:gd name="T71" fmla="*/ 458 h 2285"/>
                <a:gd name="T72" fmla="*/ 39 w 2285"/>
                <a:gd name="T73" fmla="*/ 358 h 2285"/>
                <a:gd name="T74" fmla="*/ 20 w 2285"/>
                <a:gd name="T75" fmla="*/ 285 h 2285"/>
                <a:gd name="T76" fmla="*/ 8 w 2285"/>
                <a:gd name="T77" fmla="*/ 245 h 2285"/>
                <a:gd name="T78" fmla="*/ 0 w 2285"/>
                <a:gd name="T79" fmla="*/ 196 h 2285"/>
                <a:gd name="T80" fmla="*/ 13 w 2285"/>
                <a:gd name="T81" fmla="*/ 119 h 2285"/>
                <a:gd name="T82" fmla="*/ 57 w 2285"/>
                <a:gd name="T83" fmla="*/ 56 h 2285"/>
                <a:gd name="T84" fmla="*/ 120 w 2285"/>
                <a:gd name="T85" fmla="*/ 13 h 2285"/>
                <a:gd name="T86" fmla="*/ 197 w 2285"/>
                <a:gd name="T87" fmla="*/ 0 h 2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85" h="2285">
                  <a:moveTo>
                    <a:pt x="197" y="0"/>
                  </a:moveTo>
                  <a:lnTo>
                    <a:pt x="239" y="6"/>
                  </a:lnTo>
                  <a:lnTo>
                    <a:pt x="1833" y="433"/>
                  </a:lnTo>
                  <a:lnTo>
                    <a:pt x="1870" y="446"/>
                  </a:lnTo>
                  <a:lnTo>
                    <a:pt x="1900" y="466"/>
                  </a:lnTo>
                  <a:lnTo>
                    <a:pt x="1926" y="491"/>
                  </a:lnTo>
                  <a:lnTo>
                    <a:pt x="1947" y="519"/>
                  </a:lnTo>
                  <a:lnTo>
                    <a:pt x="1961" y="551"/>
                  </a:lnTo>
                  <a:lnTo>
                    <a:pt x="1971" y="585"/>
                  </a:lnTo>
                  <a:lnTo>
                    <a:pt x="1974" y="619"/>
                  </a:lnTo>
                  <a:lnTo>
                    <a:pt x="1970" y="654"/>
                  </a:lnTo>
                  <a:lnTo>
                    <a:pt x="1960" y="688"/>
                  </a:lnTo>
                  <a:lnTo>
                    <a:pt x="1942" y="722"/>
                  </a:lnTo>
                  <a:lnTo>
                    <a:pt x="1918" y="751"/>
                  </a:lnTo>
                  <a:lnTo>
                    <a:pt x="1700" y="968"/>
                  </a:lnTo>
                  <a:lnTo>
                    <a:pt x="2229" y="1499"/>
                  </a:lnTo>
                  <a:lnTo>
                    <a:pt x="2255" y="1529"/>
                  </a:lnTo>
                  <a:lnTo>
                    <a:pt x="2271" y="1561"/>
                  </a:lnTo>
                  <a:lnTo>
                    <a:pt x="2282" y="1597"/>
                  </a:lnTo>
                  <a:lnTo>
                    <a:pt x="2285" y="1632"/>
                  </a:lnTo>
                  <a:lnTo>
                    <a:pt x="2282" y="1669"/>
                  </a:lnTo>
                  <a:lnTo>
                    <a:pt x="2271" y="1705"/>
                  </a:lnTo>
                  <a:lnTo>
                    <a:pt x="2255" y="1737"/>
                  </a:lnTo>
                  <a:lnTo>
                    <a:pt x="2229" y="1768"/>
                  </a:lnTo>
                  <a:lnTo>
                    <a:pt x="1768" y="2229"/>
                  </a:lnTo>
                  <a:lnTo>
                    <a:pt x="1737" y="2254"/>
                  </a:lnTo>
                  <a:lnTo>
                    <a:pt x="1705" y="2270"/>
                  </a:lnTo>
                  <a:lnTo>
                    <a:pt x="1670" y="2282"/>
                  </a:lnTo>
                  <a:lnTo>
                    <a:pt x="1633" y="2285"/>
                  </a:lnTo>
                  <a:lnTo>
                    <a:pt x="1633" y="2285"/>
                  </a:lnTo>
                  <a:lnTo>
                    <a:pt x="1597" y="2282"/>
                  </a:lnTo>
                  <a:lnTo>
                    <a:pt x="1562" y="2270"/>
                  </a:lnTo>
                  <a:lnTo>
                    <a:pt x="1530" y="2254"/>
                  </a:lnTo>
                  <a:lnTo>
                    <a:pt x="1499" y="2229"/>
                  </a:lnTo>
                  <a:lnTo>
                    <a:pt x="969" y="1700"/>
                  </a:lnTo>
                  <a:lnTo>
                    <a:pt x="751" y="1918"/>
                  </a:lnTo>
                  <a:lnTo>
                    <a:pt x="729" y="1937"/>
                  </a:lnTo>
                  <a:lnTo>
                    <a:pt x="703" y="1953"/>
                  </a:lnTo>
                  <a:lnTo>
                    <a:pt x="676" y="1964"/>
                  </a:lnTo>
                  <a:lnTo>
                    <a:pt x="648" y="1971"/>
                  </a:lnTo>
                  <a:lnTo>
                    <a:pt x="618" y="1974"/>
                  </a:lnTo>
                  <a:lnTo>
                    <a:pt x="589" y="1972"/>
                  </a:lnTo>
                  <a:lnTo>
                    <a:pt x="560" y="1964"/>
                  </a:lnTo>
                  <a:lnTo>
                    <a:pt x="531" y="1951"/>
                  </a:lnTo>
                  <a:lnTo>
                    <a:pt x="505" y="1934"/>
                  </a:lnTo>
                  <a:lnTo>
                    <a:pt x="481" y="1911"/>
                  </a:lnTo>
                  <a:lnTo>
                    <a:pt x="458" y="1882"/>
                  </a:lnTo>
                  <a:lnTo>
                    <a:pt x="440" y="1847"/>
                  </a:lnTo>
                  <a:lnTo>
                    <a:pt x="427" y="1806"/>
                  </a:lnTo>
                  <a:lnTo>
                    <a:pt x="424" y="1798"/>
                  </a:lnTo>
                  <a:lnTo>
                    <a:pt x="421" y="1782"/>
                  </a:lnTo>
                  <a:lnTo>
                    <a:pt x="414" y="1758"/>
                  </a:lnTo>
                  <a:lnTo>
                    <a:pt x="405" y="1724"/>
                  </a:lnTo>
                  <a:lnTo>
                    <a:pt x="394" y="1684"/>
                  </a:lnTo>
                  <a:lnTo>
                    <a:pt x="381" y="1637"/>
                  </a:lnTo>
                  <a:lnTo>
                    <a:pt x="368" y="1584"/>
                  </a:lnTo>
                  <a:lnTo>
                    <a:pt x="352" y="1524"/>
                  </a:lnTo>
                  <a:lnTo>
                    <a:pt x="334" y="1462"/>
                  </a:lnTo>
                  <a:lnTo>
                    <a:pt x="316" y="1394"/>
                  </a:lnTo>
                  <a:lnTo>
                    <a:pt x="297" y="1323"/>
                  </a:lnTo>
                  <a:lnTo>
                    <a:pt x="278" y="1250"/>
                  </a:lnTo>
                  <a:lnTo>
                    <a:pt x="257" y="1175"/>
                  </a:lnTo>
                  <a:lnTo>
                    <a:pt x="237" y="1097"/>
                  </a:lnTo>
                  <a:lnTo>
                    <a:pt x="216" y="1020"/>
                  </a:lnTo>
                  <a:lnTo>
                    <a:pt x="195" y="943"/>
                  </a:lnTo>
                  <a:lnTo>
                    <a:pt x="174" y="865"/>
                  </a:lnTo>
                  <a:lnTo>
                    <a:pt x="155" y="791"/>
                  </a:lnTo>
                  <a:lnTo>
                    <a:pt x="134" y="717"/>
                  </a:lnTo>
                  <a:lnTo>
                    <a:pt x="116" y="646"/>
                  </a:lnTo>
                  <a:lnTo>
                    <a:pt x="99" y="580"/>
                  </a:lnTo>
                  <a:lnTo>
                    <a:pt x="81" y="516"/>
                  </a:lnTo>
                  <a:lnTo>
                    <a:pt x="65" y="458"/>
                  </a:lnTo>
                  <a:lnTo>
                    <a:pt x="52" y="404"/>
                  </a:lnTo>
                  <a:lnTo>
                    <a:pt x="39" y="358"/>
                  </a:lnTo>
                  <a:lnTo>
                    <a:pt x="28" y="317"/>
                  </a:lnTo>
                  <a:lnTo>
                    <a:pt x="20" y="285"/>
                  </a:lnTo>
                  <a:lnTo>
                    <a:pt x="13" y="261"/>
                  </a:lnTo>
                  <a:lnTo>
                    <a:pt x="8" y="245"/>
                  </a:lnTo>
                  <a:lnTo>
                    <a:pt x="7" y="238"/>
                  </a:lnTo>
                  <a:lnTo>
                    <a:pt x="0" y="196"/>
                  </a:lnTo>
                  <a:lnTo>
                    <a:pt x="4" y="156"/>
                  </a:lnTo>
                  <a:lnTo>
                    <a:pt x="13" y="119"/>
                  </a:lnTo>
                  <a:lnTo>
                    <a:pt x="31" y="85"/>
                  </a:lnTo>
                  <a:lnTo>
                    <a:pt x="57" y="56"/>
                  </a:lnTo>
                  <a:lnTo>
                    <a:pt x="86" y="30"/>
                  </a:lnTo>
                  <a:lnTo>
                    <a:pt x="120" y="13"/>
                  </a:lnTo>
                  <a:lnTo>
                    <a:pt x="157" y="3"/>
                  </a:lnTo>
                  <a:lnTo>
                    <a:pt x="1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587" name="Group 408"/>
          <p:cNvGrpSpPr>
            <a:grpSpLocks noChangeAspect="1"/>
          </p:cNvGrpSpPr>
          <p:nvPr/>
        </p:nvGrpSpPr>
        <p:grpSpPr bwMode="auto">
          <a:xfrm>
            <a:off x="5806207" y="683887"/>
            <a:ext cx="276752" cy="237910"/>
            <a:chOff x="2811" y="1808"/>
            <a:chExt cx="2052" cy="1764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590" name="Freeform 410"/>
            <p:cNvSpPr>
              <a:spLocks noEditPoints="1"/>
            </p:cNvSpPr>
            <p:nvPr/>
          </p:nvSpPr>
          <p:spPr bwMode="auto">
            <a:xfrm>
              <a:off x="2811" y="1808"/>
              <a:ext cx="2052" cy="1764"/>
            </a:xfrm>
            <a:custGeom>
              <a:avLst/>
              <a:gdLst>
                <a:gd name="T0" fmla="*/ 3007 w 4102"/>
                <a:gd name="T1" fmla="*/ 3032 h 3529"/>
                <a:gd name="T2" fmla="*/ 3023 w 4102"/>
                <a:gd name="T3" fmla="*/ 3156 h 3529"/>
                <a:gd name="T4" fmla="*/ 3753 w 4102"/>
                <a:gd name="T5" fmla="*/ 3183 h 3529"/>
                <a:gd name="T6" fmla="*/ 3829 w 4102"/>
                <a:gd name="T7" fmla="*/ 3084 h 3529"/>
                <a:gd name="T8" fmla="*/ 3753 w 4102"/>
                <a:gd name="T9" fmla="*/ 2985 h 3529"/>
                <a:gd name="T10" fmla="*/ 2361 w 4102"/>
                <a:gd name="T11" fmla="*/ 2449 h 3529"/>
                <a:gd name="T12" fmla="*/ 2313 w 4102"/>
                <a:gd name="T13" fmla="*/ 2565 h 3529"/>
                <a:gd name="T14" fmla="*/ 2412 w 4102"/>
                <a:gd name="T15" fmla="*/ 2639 h 3529"/>
                <a:gd name="T16" fmla="*/ 3816 w 4102"/>
                <a:gd name="T17" fmla="*/ 2588 h 3529"/>
                <a:gd name="T18" fmla="*/ 3800 w 4102"/>
                <a:gd name="T19" fmla="*/ 2464 h 3529"/>
                <a:gd name="T20" fmla="*/ 2412 w 4102"/>
                <a:gd name="T21" fmla="*/ 1887 h 3529"/>
                <a:gd name="T22" fmla="*/ 2313 w 4102"/>
                <a:gd name="T23" fmla="*/ 1963 h 3529"/>
                <a:gd name="T24" fmla="*/ 2361 w 4102"/>
                <a:gd name="T25" fmla="*/ 2079 h 3529"/>
                <a:gd name="T26" fmla="*/ 3528 w 4102"/>
                <a:gd name="T27" fmla="*/ 2079 h 3529"/>
                <a:gd name="T28" fmla="*/ 3575 w 4102"/>
                <a:gd name="T29" fmla="*/ 1963 h 3529"/>
                <a:gd name="T30" fmla="*/ 3476 w 4102"/>
                <a:gd name="T31" fmla="*/ 1887 h 3529"/>
                <a:gd name="T32" fmla="*/ 2339 w 4102"/>
                <a:gd name="T33" fmla="*/ 1370 h 3529"/>
                <a:gd name="T34" fmla="*/ 2323 w 4102"/>
                <a:gd name="T35" fmla="*/ 1494 h 3529"/>
                <a:gd name="T36" fmla="*/ 3043 w 4102"/>
                <a:gd name="T37" fmla="*/ 1545 h 3529"/>
                <a:gd name="T38" fmla="*/ 3142 w 4102"/>
                <a:gd name="T39" fmla="*/ 1469 h 3529"/>
                <a:gd name="T40" fmla="*/ 3094 w 4102"/>
                <a:gd name="T41" fmla="*/ 1353 h 3529"/>
                <a:gd name="T42" fmla="*/ 553 w 4102"/>
                <a:gd name="T43" fmla="*/ 1315 h 3529"/>
                <a:gd name="T44" fmla="*/ 366 w 4102"/>
                <a:gd name="T45" fmla="*/ 1429 h 3529"/>
                <a:gd name="T46" fmla="*/ 310 w 4102"/>
                <a:gd name="T47" fmla="*/ 2926 h 3529"/>
                <a:gd name="T48" fmla="*/ 395 w 4102"/>
                <a:gd name="T49" fmla="*/ 3130 h 3529"/>
                <a:gd name="T50" fmla="*/ 600 w 4102"/>
                <a:gd name="T51" fmla="*/ 3215 h 3529"/>
                <a:gd name="T52" fmla="*/ 1872 w 4102"/>
                <a:gd name="T53" fmla="*/ 3159 h 3529"/>
                <a:gd name="T54" fmla="*/ 1987 w 4102"/>
                <a:gd name="T55" fmla="*/ 2972 h 3529"/>
                <a:gd name="T56" fmla="*/ 1958 w 4102"/>
                <a:gd name="T57" fmla="*/ 1468 h 3529"/>
                <a:gd name="T58" fmla="*/ 1793 w 4102"/>
                <a:gd name="T59" fmla="*/ 1326 h 3529"/>
                <a:gd name="T60" fmla="*/ 2004 w 4102"/>
                <a:gd name="T61" fmla="*/ 323 h 3529"/>
                <a:gd name="T62" fmla="*/ 1816 w 4102"/>
                <a:gd name="T63" fmla="*/ 439 h 3529"/>
                <a:gd name="T64" fmla="*/ 1763 w 4102"/>
                <a:gd name="T65" fmla="*/ 658 h 3529"/>
                <a:gd name="T66" fmla="*/ 1878 w 4102"/>
                <a:gd name="T67" fmla="*/ 846 h 3529"/>
                <a:gd name="T68" fmla="*/ 2099 w 4102"/>
                <a:gd name="T69" fmla="*/ 899 h 3529"/>
                <a:gd name="T70" fmla="*/ 2287 w 4102"/>
                <a:gd name="T71" fmla="*/ 783 h 3529"/>
                <a:gd name="T72" fmla="*/ 2339 w 4102"/>
                <a:gd name="T73" fmla="*/ 563 h 3529"/>
                <a:gd name="T74" fmla="*/ 2224 w 4102"/>
                <a:gd name="T75" fmla="*/ 375 h 3529"/>
                <a:gd name="T76" fmla="*/ 2052 w 4102"/>
                <a:gd name="T77" fmla="*/ 0 h 3529"/>
                <a:gd name="T78" fmla="*/ 2399 w 4102"/>
                <a:gd name="T79" fmla="*/ 89 h 3529"/>
                <a:gd name="T80" fmla="*/ 2657 w 4102"/>
                <a:gd name="T81" fmla="*/ 322 h 3529"/>
                <a:gd name="T82" fmla="*/ 2778 w 4102"/>
                <a:gd name="T83" fmla="*/ 656 h 3529"/>
                <a:gd name="T84" fmla="*/ 3959 w 4102"/>
                <a:gd name="T85" fmla="*/ 1012 h 3529"/>
                <a:gd name="T86" fmla="*/ 4089 w 4102"/>
                <a:gd name="T87" fmla="*/ 1142 h 3529"/>
                <a:gd name="T88" fmla="*/ 4089 w 4102"/>
                <a:gd name="T89" fmla="*/ 3384 h 3529"/>
                <a:gd name="T90" fmla="*/ 3959 w 4102"/>
                <a:gd name="T91" fmla="*/ 3514 h 3529"/>
                <a:gd name="T92" fmla="*/ 144 w 4102"/>
                <a:gd name="T93" fmla="*/ 3514 h 3529"/>
                <a:gd name="T94" fmla="*/ 13 w 4102"/>
                <a:gd name="T95" fmla="*/ 3384 h 3529"/>
                <a:gd name="T96" fmla="*/ 13 w 4102"/>
                <a:gd name="T97" fmla="*/ 1142 h 3529"/>
                <a:gd name="T98" fmla="*/ 144 w 4102"/>
                <a:gd name="T99" fmla="*/ 1012 h 3529"/>
                <a:gd name="T100" fmla="*/ 1325 w 4102"/>
                <a:gd name="T101" fmla="*/ 656 h 3529"/>
                <a:gd name="T102" fmla="*/ 1446 w 4102"/>
                <a:gd name="T103" fmla="*/ 322 h 3529"/>
                <a:gd name="T104" fmla="*/ 1703 w 4102"/>
                <a:gd name="T105" fmla="*/ 89 h 3529"/>
                <a:gd name="T106" fmla="*/ 2052 w 4102"/>
                <a:gd name="T107" fmla="*/ 0 h 3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2" h="3529">
                  <a:moveTo>
                    <a:pt x="3096" y="2981"/>
                  </a:moveTo>
                  <a:lnTo>
                    <a:pt x="3068" y="2985"/>
                  </a:lnTo>
                  <a:lnTo>
                    <a:pt x="3043" y="2996"/>
                  </a:lnTo>
                  <a:lnTo>
                    <a:pt x="3023" y="3012"/>
                  </a:lnTo>
                  <a:lnTo>
                    <a:pt x="3007" y="3032"/>
                  </a:lnTo>
                  <a:lnTo>
                    <a:pt x="2997" y="3057"/>
                  </a:lnTo>
                  <a:lnTo>
                    <a:pt x="2993" y="3084"/>
                  </a:lnTo>
                  <a:lnTo>
                    <a:pt x="2997" y="3112"/>
                  </a:lnTo>
                  <a:lnTo>
                    <a:pt x="3007" y="3135"/>
                  </a:lnTo>
                  <a:lnTo>
                    <a:pt x="3023" y="3156"/>
                  </a:lnTo>
                  <a:lnTo>
                    <a:pt x="3043" y="3173"/>
                  </a:lnTo>
                  <a:lnTo>
                    <a:pt x="3068" y="3183"/>
                  </a:lnTo>
                  <a:lnTo>
                    <a:pt x="3096" y="3186"/>
                  </a:lnTo>
                  <a:lnTo>
                    <a:pt x="3727" y="3186"/>
                  </a:lnTo>
                  <a:lnTo>
                    <a:pt x="3753" y="3183"/>
                  </a:lnTo>
                  <a:lnTo>
                    <a:pt x="3778" y="3173"/>
                  </a:lnTo>
                  <a:lnTo>
                    <a:pt x="3800" y="3156"/>
                  </a:lnTo>
                  <a:lnTo>
                    <a:pt x="3816" y="3135"/>
                  </a:lnTo>
                  <a:lnTo>
                    <a:pt x="3826" y="3112"/>
                  </a:lnTo>
                  <a:lnTo>
                    <a:pt x="3829" y="3084"/>
                  </a:lnTo>
                  <a:lnTo>
                    <a:pt x="3826" y="3057"/>
                  </a:lnTo>
                  <a:lnTo>
                    <a:pt x="3816" y="3032"/>
                  </a:lnTo>
                  <a:lnTo>
                    <a:pt x="3800" y="3012"/>
                  </a:lnTo>
                  <a:lnTo>
                    <a:pt x="3778" y="2996"/>
                  </a:lnTo>
                  <a:lnTo>
                    <a:pt x="3753" y="2985"/>
                  </a:lnTo>
                  <a:lnTo>
                    <a:pt x="3727" y="2981"/>
                  </a:lnTo>
                  <a:lnTo>
                    <a:pt x="3096" y="2981"/>
                  </a:lnTo>
                  <a:close/>
                  <a:moveTo>
                    <a:pt x="2412" y="2434"/>
                  </a:moveTo>
                  <a:lnTo>
                    <a:pt x="2384" y="2438"/>
                  </a:lnTo>
                  <a:lnTo>
                    <a:pt x="2361" y="2449"/>
                  </a:lnTo>
                  <a:lnTo>
                    <a:pt x="2339" y="2464"/>
                  </a:lnTo>
                  <a:lnTo>
                    <a:pt x="2323" y="2485"/>
                  </a:lnTo>
                  <a:lnTo>
                    <a:pt x="2313" y="2510"/>
                  </a:lnTo>
                  <a:lnTo>
                    <a:pt x="2310" y="2537"/>
                  </a:lnTo>
                  <a:lnTo>
                    <a:pt x="2313" y="2565"/>
                  </a:lnTo>
                  <a:lnTo>
                    <a:pt x="2323" y="2588"/>
                  </a:lnTo>
                  <a:lnTo>
                    <a:pt x="2339" y="2609"/>
                  </a:lnTo>
                  <a:lnTo>
                    <a:pt x="2361" y="2626"/>
                  </a:lnTo>
                  <a:lnTo>
                    <a:pt x="2384" y="2636"/>
                  </a:lnTo>
                  <a:lnTo>
                    <a:pt x="2412" y="2639"/>
                  </a:lnTo>
                  <a:lnTo>
                    <a:pt x="3727" y="2639"/>
                  </a:lnTo>
                  <a:lnTo>
                    <a:pt x="3753" y="2636"/>
                  </a:lnTo>
                  <a:lnTo>
                    <a:pt x="3778" y="2626"/>
                  </a:lnTo>
                  <a:lnTo>
                    <a:pt x="3800" y="2609"/>
                  </a:lnTo>
                  <a:lnTo>
                    <a:pt x="3816" y="2588"/>
                  </a:lnTo>
                  <a:lnTo>
                    <a:pt x="3826" y="2565"/>
                  </a:lnTo>
                  <a:lnTo>
                    <a:pt x="3829" y="2537"/>
                  </a:lnTo>
                  <a:lnTo>
                    <a:pt x="3826" y="2510"/>
                  </a:lnTo>
                  <a:lnTo>
                    <a:pt x="3816" y="2485"/>
                  </a:lnTo>
                  <a:lnTo>
                    <a:pt x="3800" y="2464"/>
                  </a:lnTo>
                  <a:lnTo>
                    <a:pt x="3778" y="2449"/>
                  </a:lnTo>
                  <a:lnTo>
                    <a:pt x="3753" y="2438"/>
                  </a:lnTo>
                  <a:lnTo>
                    <a:pt x="3727" y="2434"/>
                  </a:lnTo>
                  <a:lnTo>
                    <a:pt x="2412" y="2434"/>
                  </a:lnTo>
                  <a:close/>
                  <a:moveTo>
                    <a:pt x="2412" y="1887"/>
                  </a:moveTo>
                  <a:lnTo>
                    <a:pt x="2384" y="1890"/>
                  </a:lnTo>
                  <a:lnTo>
                    <a:pt x="2361" y="1902"/>
                  </a:lnTo>
                  <a:lnTo>
                    <a:pt x="2339" y="1917"/>
                  </a:lnTo>
                  <a:lnTo>
                    <a:pt x="2323" y="1938"/>
                  </a:lnTo>
                  <a:lnTo>
                    <a:pt x="2313" y="1963"/>
                  </a:lnTo>
                  <a:lnTo>
                    <a:pt x="2310" y="1990"/>
                  </a:lnTo>
                  <a:lnTo>
                    <a:pt x="2313" y="2016"/>
                  </a:lnTo>
                  <a:lnTo>
                    <a:pt x="2323" y="2041"/>
                  </a:lnTo>
                  <a:lnTo>
                    <a:pt x="2339" y="2062"/>
                  </a:lnTo>
                  <a:lnTo>
                    <a:pt x="2361" y="2079"/>
                  </a:lnTo>
                  <a:lnTo>
                    <a:pt x="2384" y="2089"/>
                  </a:lnTo>
                  <a:lnTo>
                    <a:pt x="2412" y="2092"/>
                  </a:lnTo>
                  <a:lnTo>
                    <a:pt x="3476" y="2092"/>
                  </a:lnTo>
                  <a:lnTo>
                    <a:pt x="3503" y="2089"/>
                  </a:lnTo>
                  <a:lnTo>
                    <a:pt x="3528" y="2079"/>
                  </a:lnTo>
                  <a:lnTo>
                    <a:pt x="3548" y="2062"/>
                  </a:lnTo>
                  <a:lnTo>
                    <a:pt x="3564" y="2041"/>
                  </a:lnTo>
                  <a:lnTo>
                    <a:pt x="3575" y="2016"/>
                  </a:lnTo>
                  <a:lnTo>
                    <a:pt x="3579" y="1990"/>
                  </a:lnTo>
                  <a:lnTo>
                    <a:pt x="3575" y="1963"/>
                  </a:lnTo>
                  <a:lnTo>
                    <a:pt x="3564" y="1938"/>
                  </a:lnTo>
                  <a:lnTo>
                    <a:pt x="3548" y="1917"/>
                  </a:lnTo>
                  <a:lnTo>
                    <a:pt x="3528" y="1902"/>
                  </a:lnTo>
                  <a:lnTo>
                    <a:pt x="3503" y="1890"/>
                  </a:lnTo>
                  <a:lnTo>
                    <a:pt x="3476" y="1887"/>
                  </a:lnTo>
                  <a:lnTo>
                    <a:pt x="2412" y="1887"/>
                  </a:lnTo>
                  <a:close/>
                  <a:moveTo>
                    <a:pt x="2412" y="1340"/>
                  </a:moveTo>
                  <a:lnTo>
                    <a:pt x="2384" y="1343"/>
                  </a:lnTo>
                  <a:lnTo>
                    <a:pt x="2361" y="1353"/>
                  </a:lnTo>
                  <a:lnTo>
                    <a:pt x="2339" y="1370"/>
                  </a:lnTo>
                  <a:lnTo>
                    <a:pt x="2323" y="1391"/>
                  </a:lnTo>
                  <a:lnTo>
                    <a:pt x="2313" y="1416"/>
                  </a:lnTo>
                  <a:lnTo>
                    <a:pt x="2310" y="1442"/>
                  </a:lnTo>
                  <a:lnTo>
                    <a:pt x="2313" y="1469"/>
                  </a:lnTo>
                  <a:lnTo>
                    <a:pt x="2323" y="1494"/>
                  </a:lnTo>
                  <a:lnTo>
                    <a:pt x="2339" y="1515"/>
                  </a:lnTo>
                  <a:lnTo>
                    <a:pt x="2361" y="1532"/>
                  </a:lnTo>
                  <a:lnTo>
                    <a:pt x="2384" y="1542"/>
                  </a:lnTo>
                  <a:lnTo>
                    <a:pt x="2412" y="1545"/>
                  </a:lnTo>
                  <a:lnTo>
                    <a:pt x="3043" y="1545"/>
                  </a:lnTo>
                  <a:lnTo>
                    <a:pt x="3069" y="1542"/>
                  </a:lnTo>
                  <a:lnTo>
                    <a:pt x="3094" y="1532"/>
                  </a:lnTo>
                  <a:lnTo>
                    <a:pt x="3116" y="1515"/>
                  </a:lnTo>
                  <a:lnTo>
                    <a:pt x="3132" y="1494"/>
                  </a:lnTo>
                  <a:lnTo>
                    <a:pt x="3142" y="1469"/>
                  </a:lnTo>
                  <a:lnTo>
                    <a:pt x="3145" y="1442"/>
                  </a:lnTo>
                  <a:lnTo>
                    <a:pt x="3142" y="1416"/>
                  </a:lnTo>
                  <a:lnTo>
                    <a:pt x="3132" y="1391"/>
                  </a:lnTo>
                  <a:lnTo>
                    <a:pt x="3116" y="1370"/>
                  </a:lnTo>
                  <a:lnTo>
                    <a:pt x="3094" y="1353"/>
                  </a:lnTo>
                  <a:lnTo>
                    <a:pt x="3069" y="1343"/>
                  </a:lnTo>
                  <a:lnTo>
                    <a:pt x="3043" y="1340"/>
                  </a:lnTo>
                  <a:lnTo>
                    <a:pt x="2412" y="1340"/>
                  </a:lnTo>
                  <a:close/>
                  <a:moveTo>
                    <a:pt x="600" y="1311"/>
                  </a:moveTo>
                  <a:lnTo>
                    <a:pt x="553" y="1315"/>
                  </a:lnTo>
                  <a:lnTo>
                    <a:pt x="508" y="1326"/>
                  </a:lnTo>
                  <a:lnTo>
                    <a:pt x="467" y="1343"/>
                  </a:lnTo>
                  <a:lnTo>
                    <a:pt x="428" y="1367"/>
                  </a:lnTo>
                  <a:lnTo>
                    <a:pt x="395" y="1396"/>
                  </a:lnTo>
                  <a:lnTo>
                    <a:pt x="366" y="1429"/>
                  </a:lnTo>
                  <a:lnTo>
                    <a:pt x="342" y="1468"/>
                  </a:lnTo>
                  <a:lnTo>
                    <a:pt x="325" y="1509"/>
                  </a:lnTo>
                  <a:lnTo>
                    <a:pt x="314" y="1554"/>
                  </a:lnTo>
                  <a:lnTo>
                    <a:pt x="310" y="1601"/>
                  </a:lnTo>
                  <a:lnTo>
                    <a:pt x="310" y="2926"/>
                  </a:lnTo>
                  <a:lnTo>
                    <a:pt x="314" y="2972"/>
                  </a:lnTo>
                  <a:lnTo>
                    <a:pt x="325" y="3017"/>
                  </a:lnTo>
                  <a:lnTo>
                    <a:pt x="342" y="3058"/>
                  </a:lnTo>
                  <a:lnTo>
                    <a:pt x="366" y="3097"/>
                  </a:lnTo>
                  <a:lnTo>
                    <a:pt x="395" y="3130"/>
                  </a:lnTo>
                  <a:lnTo>
                    <a:pt x="428" y="3159"/>
                  </a:lnTo>
                  <a:lnTo>
                    <a:pt x="467" y="3183"/>
                  </a:lnTo>
                  <a:lnTo>
                    <a:pt x="508" y="3200"/>
                  </a:lnTo>
                  <a:lnTo>
                    <a:pt x="553" y="3211"/>
                  </a:lnTo>
                  <a:lnTo>
                    <a:pt x="600" y="3215"/>
                  </a:lnTo>
                  <a:lnTo>
                    <a:pt x="1702" y="3215"/>
                  </a:lnTo>
                  <a:lnTo>
                    <a:pt x="1748" y="3211"/>
                  </a:lnTo>
                  <a:lnTo>
                    <a:pt x="1793" y="3200"/>
                  </a:lnTo>
                  <a:lnTo>
                    <a:pt x="1834" y="3183"/>
                  </a:lnTo>
                  <a:lnTo>
                    <a:pt x="1872" y="3159"/>
                  </a:lnTo>
                  <a:lnTo>
                    <a:pt x="1906" y="3130"/>
                  </a:lnTo>
                  <a:lnTo>
                    <a:pt x="1935" y="3097"/>
                  </a:lnTo>
                  <a:lnTo>
                    <a:pt x="1958" y="3058"/>
                  </a:lnTo>
                  <a:lnTo>
                    <a:pt x="1976" y="3017"/>
                  </a:lnTo>
                  <a:lnTo>
                    <a:pt x="1987" y="2972"/>
                  </a:lnTo>
                  <a:lnTo>
                    <a:pt x="1991" y="2926"/>
                  </a:lnTo>
                  <a:lnTo>
                    <a:pt x="1991" y="1601"/>
                  </a:lnTo>
                  <a:lnTo>
                    <a:pt x="1987" y="1554"/>
                  </a:lnTo>
                  <a:lnTo>
                    <a:pt x="1976" y="1509"/>
                  </a:lnTo>
                  <a:lnTo>
                    <a:pt x="1958" y="1468"/>
                  </a:lnTo>
                  <a:lnTo>
                    <a:pt x="1935" y="1429"/>
                  </a:lnTo>
                  <a:lnTo>
                    <a:pt x="1906" y="1396"/>
                  </a:lnTo>
                  <a:lnTo>
                    <a:pt x="1872" y="1367"/>
                  </a:lnTo>
                  <a:lnTo>
                    <a:pt x="1834" y="1343"/>
                  </a:lnTo>
                  <a:lnTo>
                    <a:pt x="1793" y="1326"/>
                  </a:lnTo>
                  <a:lnTo>
                    <a:pt x="1748" y="1315"/>
                  </a:lnTo>
                  <a:lnTo>
                    <a:pt x="1702" y="1311"/>
                  </a:lnTo>
                  <a:lnTo>
                    <a:pt x="600" y="1311"/>
                  </a:lnTo>
                  <a:close/>
                  <a:moveTo>
                    <a:pt x="2052" y="319"/>
                  </a:moveTo>
                  <a:lnTo>
                    <a:pt x="2004" y="323"/>
                  </a:lnTo>
                  <a:lnTo>
                    <a:pt x="1959" y="334"/>
                  </a:lnTo>
                  <a:lnTo>
                    <a:pt x="1917" y="352"/>
                  </a:lnTo>
                  <a:lnTo>
                    <a:pt x="1878" y="375"/>
                  </a:lnTo>
                  <a:lnTo>
                    <a:pt x="1845" y="404"/>
                  </a:lnTo>
                  <a:lnTo>
                    <a:pt x="1816" y="439"/>
                  </a:lnTo>
                  <a:lnTo>
                    <a:pt x="1793" y="476"/>
                  </a:lnTo>
                  <a:lnTo>
                    <a:pt x="1774" y="519"/>
                  </a:lnTo>
                  <a:lnTo>
                    <a:pt x="1763" y="563"/>
                  </a:lnTo>
                  <a:lnTo>
                    <a:pt x="1759" y="611"/>
                  </a:lnTo>
                  <a:lnTo>
                    <a:pt x="1763" y="658"/>
                  </a:lnTo>
                  <a:lnTo>
                    <a:pt x="1774" y="703"/>
                  </a:lnTo>
                  <a:lnTo>
                    <a:pt x="1793" y="745"/>
                  </a:lnTo>
                  <a:lnTo>
                    <a:pt x="1816" y="783"/>
                  </a:lnTo>
                  <a:lnTo>
                    <a:pt x="1845" y="818"/>
                  </a:lnTo>
                  <a:lnTo>
                    <a:pt x="1878" y="846"/>
                  </a:lnTo>
                  <a:lnTo>
                    <a:pt x="1917" y="870"/>
                  </a:lnTo>
                  <a:lnTo>
                    <a:pt x="1959" y="887"/>
                  </a:lnTo>
                  <a:lnTo>
                    <a:pt x="2004" y="899"/>
                  </a:lnTo>
                  <a:lnTo>
                    <a:pt x="2052" y="902"/>
                  </a:lnTo>
                  <a:lnTo>
                    <a:pt x="2099" y="899"/>
                  </a:lnTo>
                  <a:lnTo>
                    <a:pt x="2144" y="887"/>
                  </a:lnTo>
                  <a:lnTo>
                    <a:pt x="2185" y="870"/>
                  </a:lnTo>
                  <a:lnTo>
                    <a:pt x="2224" y="846"/>
                  </a:lnTo>
                  <a:lnTo>
                    <a:pt x="2257" y="818"/>
                  </a:lnTo>
                  <a:lnTo>
                    <a:pt x="2287" y="783"/>
                  </a:lnTo>
                  <a:lnTo>
                    <a:pt x="2311" y="745"/>
                  </a:lnTo>
                  <a:lnTo>
                    <a:pt x="2328" y="703"/>
                  </a:lnTo>
                  <a:lnTo>
                    <a:pt x="2339" y="658"/>
                  </a:lnTo>
                  <a:lnTo>
                    <a:pt x="2343" y="611"/>
                  </a:lnTo>
                  <a:lnTo>
                    <a:pt x="2339" y="563"/>
                  </a:lnTo>
                  <a:lnTo>
                    <a:pt x="2328" y="519"/>
                  </a:lnTo>
                  <a:lnTo>
                    <a:pt x="2311" y="476"/>
                  </a:lnTo>
                  <a:lnTo>
                    <a:pt x="2287" y="439"/>
                  </a:lnTo>
                  <a:lnTo>
                    <a:pt x="2257" y="404"/>
                  </a:lnTo>
                  <a:lnTo>
                    <a:pt x="2224" y="375"/>
                  </a:lnTo>
                  <a:lnTo>
                    <a:pt x="2185" y="352"/>
                  </a:lnTo>
                  <a:lnTo>
                    <a:pt x="2144" y="334"/>
                  </a:lnTo>
                  <a:lnTo>
                    <a:pt x="2099" y="323"/>
                  </a:lnTo>
                  <a:lnTo>
                    <a:pt x="2052" y="319"/>
                  </a:lnTo>
                  <a:close/>
                  <a:moveTo>
                    <a:pt x="2052" y="0"/>
                  </a:moveTo>
                  <a:lnTo>
                    <a:pt x="2126" y="4"/>
                  </a:lnTo>
                  <a:lnTo>
                    <a:pt x="2199" y="15"/>
                  </a:lnTo>
                  <a:lnTo>
                    <a:pt x="2268" y="33"/>
                  </a:lnTo>
                  <a:lnTo>
                    <a:pt x="2336" y="58"/>
                  </a:lnTo>
                  <a:lnTo>
                    <a:pt x="2399" y="89"/>
                  </a:lnTo>
                  <a:lnTo>
                    <a:pt x="2459" y="125"/>
                  </a:lnTo>
                  <a:lnTo>
                    <a:pt x="2515" y="167"/>
                  </a:lnTo>
                  <a:lnTo>
                    <a:pt x="2567" y="213"/>
                  </a:lnTo>
                  <a:lnTo>
                    <a:pt x="2615" y="266"/>
                  </a:lnTo>
                  <a:lnTo>
                    <a:pt x="2657" y="322"/>
                  </a:lnTo>
                  <a:lnTo>
                    <a:pt x="2693" y="383"/>
                  </a:lnTo>
                  <a:lnTo>
                    <a:pt x="2724" y="446"/>
                  </a:lnTo>
                  <a:lnTo>
                    <a:pt x="2748" y="514"/>
                  </a:lnTo>
                  <a:lnTo>
                    <a:pt x="2767" y="583"/>
                  </a:lnTo>
                  <a:lnTo>
                    <a:pt x="2778" y="656"/>
                  </a:lnTo>
                  <a:lnTo>
                    <a:pt x="2782" y="730"/>
                  </a:lnTo>
                  <a:lnTo>
                    <a:pt x="2782" y="998"/>
                  </a:lnTo>
                  <a:lnTo>
                    <a:pt x="3882" y="998"/>
                  </a:lnTo>
                  <a:lnTo>
                    <a:pt x="3922" y="1002"/>
                  </a:lnTo>
                  <a:lnTo>
                    <a:pt x="3959" y="1012"/>
                  </a:lnTo>
                  <a:lnTo>
                    <a:pt x="3993" y="1028"/>
                  </a:lnTo>
                  <a:lnTo>
                    <a:pt x="4024" y="1049"/>
                  </a:lnTo>
                  <a:lnTo>
                    <a:pt x="4051" y="1077"/>
                  </a:lnTo>
                  <a:lnTo>
                    <a:pt x="4072" y="1108"/>
                  </a:lnTo>
                  <a:lnTo>
                    <a:pt x="4089" y="1142"/>
                  </a:lnTo>
                  <a:lnTo>
                    <a:pt x="4100" y="1179"/>
                  </a:lnTo>
                  <a:lnTo>
                    <a:pt x="4102" y="1219"/>
                  </a:lnTo>
                  <a:lnTo>
                    <a:pt x="4102" y="3307"/>
                  </a:lnTo>
                  <a:lnTo>
                    <a:pt x="4100" y="3347"/>
                  </a:lnTo>
                  <a:lnTo>
                    <a:pt x="4089" y="3384"/>
                  </a:lnTo>
                  <a:lnTo>
                    <a:pt x="4072" y="3419"/>
                  </a:lnTo>
                  <a:lnTo>
                    <a:pt x="4051" y="3449"/>
                  </a:lnTo>
                  <a:lnTo>
                    <a:pt x="4024" y="3477"/>
                  </a:lnTo>
                  <a:lnTo>
                    <a:pt x="3993" y="3498"/>
                  </a:lnTo>
                  <a:lnTo>
                    <a:pt x="3959" y="3514"/>
                  </a:lnTo>
                  <a:lnTo>
                    <a:pt x="3922" y="3525"/>
                  </a:lnTo>
                  <a:lnTo>
                    <a:pt x="3882" y="3529"/>
                  </a:lnTo>
                  <a:lnTo>
                    <a:pt x="222" y="3529"/>
                  </a:lnTo>
                  <a:lnTo>
                    <a:pt x="182" y="3525"/>
                  </a:lnTo>
                  <a:lnTo>
                    <a:pt x="144" y="3514"/>
                  </a:lnTo>
                  <a:lnTo>
                    <a:pt x="109" y="3498"/>
                  </a:lnTo>
                  <a:lnTo>
                    <a:pt x="78" y="3477"/>
                  </a:lnTo>
                  <a:lnTo>
                    <a:pt x="52" y="3449"/>
                  </a:lnTo>
                  <a:lnTo>
                    <a:pt x="30" y="3419"/>
                  </a:lnTo>
                  <a:lnTo>
                    <a:pt x="13" y="3384"/>
                  </a:lnTo>
                  <a:lnTo>
                    <a:pt x="3" y="3347"/>
                  </a:lnTo>
                  <a:lnTo>
                    <a:pt x="0" y="3307"/>
                  </a:lnTo>
                  <a:lnTo>
                    <a:pt x="0" y="1219"/>
                  </a:lnTo>
                  <a:lnTo>
                    <a:pt x="3" y="1179"/>
                  </a:lnTo>
                  <a:lnTo>
                    <a:pt x="13" y="1142"/>
                  </a:lnTo>
                  <a:lnTo>
                    <a:pt x="30" y="1108"/>
                  </a:lnTo>
                  <a:lnTo>
                    <a:pt x="52" y="1077"/>
                  </a:lnTo>
                  <a:lnTo>
                    <a:pt x="78" y="1049"/>
                  </a:lnTo>
                  <a:lnTo>
                    <a:pt x="109" y="1028"/>
                  </a:lnTo>
                  <a:lnTo>
                    <a:pt x="144" y="1012"/>
                  </a:lnTo>
                  <a:lnTo>
                    <a:pt x="182" y="1002"/>
                  </a:lnTo>
                  <a:lnTo>
                    <a:pt x="222" y="998"/>
                  </a:lnTo>
                  <a:lnTo>
                    <a:pt x="1322" y="998"/>
                  </a:lnTo>
                  <a:lnTo>
                    <a:pt x="1322" y="730"/>
                  </a:lnTo>
                  <a:lnTo>
                    <a:pt x="1325" y="656"/>
                  </a:lnTo>
                  <a:lnTo>
                    <a:pt x="1337" y="583"/>
                  </a:lnTo>
                  <a:lnTo>
                    <a:pt x="1354" y="514"/>
                  </a:lnTo>
                  <a:lnTo>
                    <a:pt x="1379" y="446"/>
                  </a:lnTo>
                  <a:lnTo>
                    <a:pt x="1409" y="383"/>
                  </a:lnTo>
                  <a:lnTo>
                    <a:pt x="1446" y="322"/>
                  </a:lnTo>
                  <a:lnTo>
                    <a:pt x="1489" y="266"/>
                  </a:lnTo>
                  <a:lnTo>
                    <a:pt x="1535" y="213"/>
                  </a:lnTo>
                  <a:lnTo>
                    <a:pt x="1587" y="167"/>
                  </a:lnTo>
                  <a:lnTo>
                    <a:pt x="1643" y="125"/>
                  </a:lnTo>
                  <a:lnTo>
                    <a:pt x="1703" y="89"/>
                  </a:lnTo>
                  <a:lnTo>
                    <a:pt x="1768" y="58"/>
                  </a:lnTo>
                  <a:lnTo>
                    <a:pt x="1834" y="33"/>
                  </a:lnTo>
                  <a:lnTo>
                    <a:pt x="1905" y="15"/>
                  </a:lnTo>
                  <a:lnTo>
                    <a:pt x="1977" y="4"/>
                  </a:lnTo>
                  <a:lnTo>
                    <a:pt x="20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91" name="Freeform 411"/>
            <p:cNvSpPr>
              <a:spLocks noEditPoints="1"/>
            </p:cNvSpPr>
            <p:nvPr/>
          </p:nvSpPr>
          <p:spPr bwMode="auto">
            <a:xfrm>
              <a:off x="3035" y="2532"/>
              <a:ext cx="703" cy="814"/>
            </a:xfrm>
            <a:custGeom>
              <a:avLst/>
              <a:gdLst>
                <a:gd name="T0" fmla="*/ 374 w 1407"/>
                <a:gd name="T1" fmla="*/ 1105 h 1630"/>
                <a:gd name="T2" fmla="*/ 263 w 1407"/>
                <a:gd name="T3" fmla="*/ 1224 h 1630"/>
                <a:gd name="T4" fmla="*/ 192 w 1407"/>
                <a:gd name="T5" fmla="*/ 1372 h 1630"/>
                <a:gd name="T6" fmla="*/ 183 w 1407"/>
                <a:gd name="T7" fmla="*/ 1459 h 1630"/>
                <a:gd name="T8" fmla="*/ 219 w 1407"/>
                <a:gd name="T9" fmla="*/ 1492 h 1630"/>
                <a:gd name="T10" fmla="*/ 1189 w 1407"/>
                <a:gd name="T11" fmla="*/ 1492 h 1630"/>
                <a:gd name="T12" fmla="*/ 1223 w 1407"/>
                <a:gd name="T13" fmla="*/ 1459 h 1630"/>
                <a:gd name="T14" fmla="*/ 1215 w 1407"/>
                <a:gd name="T15" fmla="*/ 1372 h 1630"/>
                <a:gd name="T16" fmla="*/ 1144 w 1407"/>
                <a:gd name="T17" fmla="*/ 1224 h 1630"/>
                <a:gd name="T18" fmla="*/ 1034 w 1407"/>
                <a:gd name="T19" fmla="*/ 1105 h 1630"/>
                <a:gd name="T20" fmla="*/ 979 w 1407"/>
                <a:gd name="T21" fmla="*/ 1137 h 1630"/>
                <a:gd name="T22" fmla="*/ 821 w 1407"/>
                <a:gd name="T23" fmla="*/ 1215 h 1630"/>
                <a:gd name="T24" fmla="*/ 652 w 1407"/>
                <a:gd name="T25" fmla="*/ 1227 h 1630"/>
                <a:gd name="T26" fmla="*/ 507 w 1407"/>
                <a:gd name="T27" fmla="*/ 1185 h 1630"/>
                <a:gd name="T28" fmla="*/ 381 w 1407"/>
                <a:gd name="T29" fmla="*/ 1098 h 1630"/>
                <a:gd name="T30" fmla="*/ 617 w 1407"/>
                <a:gd name="T31" fmla="*/ 137 h 1630"/>
                <a:gd name="T32" fmla="*/ 502 w 1407"/>
                <a:gd name="T33" fmla="*/ 207 h 1630"/>
                <a:gd name="T34" fmla="*/ 414 w 1407"/>
                <a:gd name="T35" fmla="*/ 323 h 1630"/>
                <a:gd name="T36" fmla="*/ 361 w 1407"/>
                <a:gd name="T37" fmla="*/ 474 h 1630"/>
                <a:gd name="T38" fmla="*/ 353 w 1407"/>
                <a:gd name="T39" fmla="*/ 647 h 1630"/>
                <a:gd name="T40" fmla="*/ 391 w 1407"/>
                <a:gd name="T41" fmla="*/ 806 h 1630"/>
                <a:gd name="T42" fmla="*/ 468 w 1407"/>
                <a:gd name="T43" fmla="*/ 936 h 1630"/>
                <a:gd name="T44" fmla="*/ 576 w 1407"/>
                <a:gd name="T45" fmla="*/ 1022 h 1630"/>
                <a:gd name="T46" fmla="*/ 704 w 1407"/>
                <a:gd name="T47" fmla="*/ 1053 h 1630"/>
                <a:gd name="T48" fmla="*/ 831 w 1407"/>
                <a:gd name="T49" fmla="*/ 1022 h 1630"/>
                <a:gd name="T50" fmla="*/ 938 w 1407"/>
                <a:gd name="T51" fmla="*/ 936 h 1630"/>
                <a:gd name="T52" fmla="*/ 1015 w 1407"/>
                <a:gd name="T53" fmla="*/ 806 h 1630"/>
                <a:gd name="T54" fmla="*/ 1054 w 1407"/>
                <a:gd name="T55" fmla="*/ 647 h 1630"/>
                <a:gd name="T56" fmla="*/ 1045 w 1407"/>
                <a:gd name="T57" fmla="*/ 474 h 1630"/>
                <a:gd name="T58" fmla="*/ 993 w 1407"/>
                <a:gd name="T59" fmla="*/ 323 h 1630"/>
                <a:gd name="T60" fmla="*/ 904 w 1407"/>
                <a:gd name="T61" fmla="*/ 207 h 1630"/>
                <a:gd name="T62" fmla="*/ 790 w 1407"/>
                <a:gd name="T63" fmla="*/ 137 h 1630"/>
                <a:gd name="T64" fmla="*/ 153 w 1407"/>
                <a:gd name="T65" fmla="*/ 0 h 1630"/>
                <a:gd name="T66" fmla="*/ 1313 w 1407"/>
                <a:gd name="T67" fmla="*/ 13 h 1630"/>
                <a:gd name="T68" fmla="*/ 1380 w 1407"/>
                <a:gd name="T69" fmla="*/ 67 h 1630"/>
                <a:gd name="T70" fmla="*/ 1407 w 1407"/>
                <a:gd name="T71" fmla="*/ 153 h 1630"/>
                <a:gd name="T72" fmla="*/ 1395 w 1407"/>
                <a:gd name="T73" fmla="*/ 1537 h 1630"/>
                <a:gd name="T74" fmla="*/ 1339 w 1407"/>
                <a:gd name="T75" fmla="*/ 1604 h 1630"/>
                <a:gd name="T76" fmla="*/ 1255 w 1407"/>
                <a:gd name="T77" fmla="*/ 1630 h 1630"/>
                <a:gd name="T78" fmla="*/ 93 w 1407"/>
                <a:gd name="T79" fmla="*/ 1619 h 1630"/>
                <a:gd name="T80" fmla="*/ 26 w 1407"/>
                <a:gd name="T81" fmla="*/ 1563 h 1630"/>
                <a:gd name="T82" fmla="*/ 0 w 1407"/>
                <a:gd name="T83" fmla="*/ 1478 h 1630"/>
                <a:gd name="T84" fmla="*/ 12 w 1407"/>
                <a:gd name="T85" fmla="*/ 94 h 1630"/>
                <a:gd name="T86" fmla="*/ 67 w 1407"/>
                <a:gd name="T87" fmla="*/ 26 h 1630"/>
                <a:gd name="T88" fmla="*/ 153 w 1407"/>
                <a:gd name="T89" fmla="*/ 0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07" h="1630">
                  <a:moveTo>
                    <a:pt x="381" y="1098"/>
                  </a:moveTo>
                  <a:lnTo>
                    <a:pt x="377" y="1102"/>
                  </a:lnTo>
                  <a:lnTo>
                    <a:pt x="374" y="1105"/>
                  </a:lnTo>
                  <a:lnTo>
                    <a:pt x="333" y="1140"/>
                  </a:lnTo>
                  <a:lnTo>
                    <a:pt x="295" y="1180"/>
                  </a:lnTo>
                  <a:lnTo>
                    <a:pt x="263" y="1224"/>
                  </a:lnTo>
                  <a:lnTo>
                    <a:pt x="234" y="1270"/>
                  </a:lnTo>
                  <a:lnTo>
                    <a:pt x="211" y="1320"/>
                  </a:lnTo>
                  <a:lnTo>
                    <a:pt x="192" y="1372"/>
                  </a:lnTo>
                  <a:lnTo>
                    <a:pt x="179" y="1427"/>
                  </a:lnTo>
                  <a:lnTo>
                    <a:pt x="179" y="1444"/>
                  </a:lnTo>
                  <a:lnTo>
                    <a:pt x="183" y="1459"/>
                  </a:lnTo>
                  <a:lnTo>
                    <a:pt x="192" y="1474"/>
                  </a:lnTo>
                  <a:lnTo>
                    <a:pt x="204" y="1484"/>
                  </a:lnTo>
                  <a:lnTo>
                    <a:pt x="219" y="1492"/>
                  </a:lnTo>
                  <a:lnTo>
                    <a:pt x="235" y="1494"/>
                  </a:lnTo>
                  <a:lnTo>
                    <a:pt x="1172" y="1494"/>
                  </a:lnTo>
                  <a:lnTo>
                    <a:pt x="1189" y="1492"/>
                  </a:lnTo>
                  <a:lnTo>
                    <a:pt x="1203" y="1484"/>
                  </a:lnTo>
                  <a:lnTo>
                    <a:pt x="1215" y="1474"/>
                  </a:lnTo>
                  <a:lnTo>
                    <a:pt x="1223" y="1459"/>
                  </a:lnTo>
                  <a:lnTo>
                    <a:pt x="1228" y="1444"/>
                  </a:lnTo>
                  <a:lnTo>
                    <a:pt x="1227" y="1427"/>
                  </a:lnTo>
                  <a:lnTo>
                    <a:pt x="1215" y="1372"/>
                  </a:lnTo>
                  <a:lnTo>
                    <a:pt x="1196" y="1320"/>
                  </a:lnTo>
                  <a:lnTo>
                    <a:pt x="1172" y="1270"/>
                  </a:lnTo>
                  <a:lnTo>
                    <a:pt x="1144" y="1224"/>
                  </a:lnTo>
                  <a:lnTo>
                    <a:pt x="1111" y="1180"/>
                  </a:lnTo>
                  <a:lnTo>
                    <a:pt x="1074" y="1140"/>
                  </a:lnTo>
                  <a:lnTo>
                    <a:pt x="1034" y="1105"/>
                  </a:lnTo>
                  <a:lnTo>
                    <a:pt x="1029" y="1102"/>
                  </a:lnTo>
                  <a:lnTo>
                    <a:pt x="1025" y="1098"/>
                  </a:lnTo>
                  <a:lnTo>
                    <a:pt x="979" y="1137"/>
                  </a:lnTo>
                  <a:lnTo>
                    <a:pt x="929" y="1169"/>
                  </a:lnTo>
                  <a:lnTo>
                    <a:pt x="876" y="1195"/>
                  </a:lnTo>
                  <a:lnTo>
                    <a:pt x="821" y="1215"/>
                  </a:lnTo>
                  <a:lnTo>
                    <a:pt x="762" y="1227"/>
                  </a:lnTo>
                  <a:lnTo>
                    <a:pt x="704" y="1231"/>
                  </a:lnTo>
                  <a:lnTo>
                    <a:pt x="652" y="1227"/>
                  </a:lnTo>
                  <a:lnTo>
                    <a:pt x="602" y="1219"/>
                  </a:lnTo>
                  <a:lnTo>
                    <a:pt x="554" y="1205"/>
                  </a:lnTo>
                  <a:lnTo>
                    <a:pt x="507" y="1185"/>
                  </a:lnTo>
                  <a:lnTo>
                    <a:pt x="463" y="1160"/>
                  </a:lnTo>
                  <a:lnTo>
                    <a:pt x="421" y="1132"/>
                  </a:lnTo>
                  <a:lnTo>
                    <a:pt x="381" y="1098"/>
                  </a:lnTo>
                  <a:close/>
                  <a:moveTo>
                    <a:pt x="704" y="124"/>
                  </a:moveTo>
                  <a:lnTo>
                    <a:pt x="659" y="127"/>
                  </a:lnTo>
                  <a:lnTo>
                    <a:pt x="617" y="137"/>
                  </a:lnTo>
                  <a:lnTo>
                    <a:pt x="576" y="155"/>
                  </a:lnTo>
                  <a:lnTo>
                    <a:pt x="537" y="178"/>
                  </a:lnTo>
                  <a:lnTo>
                    <a:pt x="502" y="207"/>
                  </a:lnTo>
                  <a:lnTo>
                    <a:pt x="468" y="241"/>
                  </a:lnTo>
                  <a:lnTo>
                    <a:pt x="440" y="279"/>
                  </a:lnTo>
                  <a:lnTo>
                    <a:pt x="414" y="323"/>
                  </a:lnTo>
                  <a:lnTo>
                    <a:pt x="391" y="370"/>
                  </a:lnTo>
                  <a:lnTo>
                    <a:pt x="374" y="420"/>
                  </a:lnTo>
                  <a:lnTo>
                    <a:pt x="361" y="474"/>
                  </a:lnTo>
                  <a:lnTo>
                    <a:pt x="353" y="530"/>
                  </a:lnTo>
                  <a:lnTo>
                    <a:pt x="350" y="588"/>
                  </a:lnTo>
                  <a:lnTo>
                    <a:pt x="353" y="647"/>
                  </a:lnTo>
                  <a:lnTo>
                    <a:pt x="361" y="703"/>
                  </a:lnTo>
                  <a:lnTo>
                    <a:pt x="374" y="756"/>
                  </a:lnTo>
                  <a:lnTo>
                    <a:pt x="391" y="806"/>
                  </a:lnTo>
                  <a:lnTo>
                    <a:pt x="414" y="854"/>
                  </a:lnTo>
                  <a:lnTo>
                    <a:pt x="440" y="897"/>
                  </a:lnTo>
                  <a:lnTo>
                    <a:pt x="468" y="936"/>
                  </a:lnTo>
                  <a:lnTo>
                    <a:pt x="502" y="970"/>
                  </a:lnTo>
                  <a:lnTo>
                    <a:pt x="537" y="998"/>
                  </a:lnTo>
                  <a:lnTo>
                    <a:pt x="576" y="1022"/>
                  </a:lnTo>
                  <a:lnTo>
                    <a:pt x="617" y="1039"/>
                  </a:lnTo>
                  <a:lnTo>
                    <a:pt x="659" y="1049"/>
                  </a:lnTo>
                  <a:lnTo>
                    <a:pt x="704" y="1053"/>
                  </a:lnTo>
                  <a:lnTo>
                    <a:pt x="748" y="1049"/>
                  </a:lnTo>
                  <a:lnTo>
                    <a:pt x="790" y="1039"/>
                  </a:lnTo>
                  <a:lnTo>
                    <a:pt x="831" y="1022"/>
                  </a:lnTo>
                  <a:lnTo>
                    <a:pt x="870" y="998"/>
                  </a:lnTo>
                  <a:lnTo>
                    <a:pt x="904" y="970"/>
                  </a:lnTo>
                  <a:lnTo>
                    <a:pt x="938" y="936"/>
                  </a:lnTo>
                  <a:lnTo>
                    <a:pt x="967" y="897"/>
                  </a:lnTo>
                  <a:lnTo>
                    <a:pt x="993" y="854"/>
                  </a:lnTo>
                  <a:lnTo>
                    <a:pt x="1015" y="806"/>
                  </a:lnTo>
                  <a:lnTo>
                    <a:pt x="1033" y="756"/>
                  </a:lnTo>
                  <a:lnTo>
                    <a:pt x="1045" y="703"/>
                  </a:lnTo>
                  <a:lnTo>
                    <a:pt x="1054" y="647"/>
                  </a:lnTo>
                  <a:lnTo>
                    <a:pt x="1056" y="588"/>
                  </a:lnTo>
                  <a:lnTo>
                    <a:pt x="1054" y="530"/>
                  </a:lnTo>
                  <a:lnTo>
                    <a:pt x="1045" y="474"/>
                  </a:lnTo>
                  <a:lnTo>
                    <a:pt x="1033" y="420"/>
                  </a:lnTo>
                  <a:lnTo>
                    <a:pt x="1015" y="370"/>
                  </a:lnTo>
                  <a:lnTo>
                    <a:pt x="993" y="323"/>
                  </a:lnTo>
                  <a:lnTo>
                    <a:pt x="967" y="279"/>
                  </a:lnTo>
                  <a:lnTo>
                    <a:pt x="938" y="241"/>
                  </a:lnTo>
                  <a:lnTo>
                    <a:pt x="904" y="207"/>
                  </a:lnTo>
                  <a:lnTo>
                    <a:pt x="870" y="178"/>
                  </a:lnTo>
                  <a:lnTo>
                    <a:pt x="831" y="155"/>
                  </a:lnTo>
                  <a:lnTo>
                    <a:pt x="790" y="137"/>
                  </a:lnTo>
                  <a:lnTo>
                    <a:pt x="748" y="127"/>
                  </a:lnTo>
                  <a:lnTo>
                    <a:pt x="704" y="124"/>
                  </a:lnTo>
                  <a:close/>
                  <a:moveTo>
                    <a:pt x="153" y="0"/>
                  </a:moveTo>
                  <a:lnTo>
                    <a:pt x="1255" y="0"/>
                  </a:lnTo>
                  <a:lnTo>
                    <a:pt x="1284" y="3"/>
                  </a:lnTo>
                  <a:lnTo>
                    <a:pt x="1313" y="13"/>
                  </a:lnTo>
                  <a:lnTo>
                    <a:pt x="1339" y="26"/>
                  </a:lnTo>
                  <a:lnTo>
                    <a:pt x="1362" y="45"/>
                  </a:lnTo>
                  <a:lnTo>
                    <a:pt x="1380" y="67"/>
                  </a:lnTo>
                  <a:lnTo>
                    <a:pt x="1395" y="94"/>
                  </a:lnTo>
                  <a:lnTo>
                    <a:pt x="1404" y="122"/>
                  </a:lnTo>
                  <a:lnTo>
                    <a:pt x="1407" y="153"/>
                  </a:lnTo>
                  <a:lnTo>
                    <a:pt x="1407" y="1478"/>
                  </a:lnTo>
                  <a:lnTo>
                    <a:pt x="1404" y="1508"/>
                  </a:lnTo>
                  <a:lnTo>
                    <a:pt x="1395" y="1537"/>
                  </a:lnTo>
                  <a:lnTo>
                    <a:pt x="1380" y="1563"/>
                  </a:lnTo>
                  <a:lnTo>
                    <a:pt x="1362" y="1585"/>
                  </a:lnTo>
                  <a:lnTo>
                    <a:pt x="1339" y="1604"/>
                  </a:lnTo>
                  <a:lnTo>
                    <a:pt x="1313" y="1619"/>
                  </a:lnTo>
                  <a:lnTo>
                    <a:pt x="1284" y="1627"/>
                  </a:lnTo>
                  <a:lnTo>
                    <a:pt x="1255" y="1630"/>
                  </a:lnTo>
                  <a:lnTo>
                    <a:pt x="153" y="1630"/>
                  </a:lnTo>
                  <a:lnTo>
                    <a:pt x="122" y="1627"/>
                  </a:lnTo>
                  <a:lnTo>
                    <a:pt x="93" y="1619"/>
                  </a:lnTo>
                  <a:lnTo>
                    <a:pt x="67" y="1604"/>
                  </a:lnTo>
                  <a:lnTo>
                    <a:pt x="45" y="1585"/>
                  </a:lnTo>
                  <a:lnTo>
                    <a:pt x="26" y="1563"/>
                  </a:lnTo>
                  <a:lnTo>
                    <a:pt x="12" y="1537"/>
                  </a:lnTo>
                  <a:lnTo>
                    <a:pt x="2" y="1508"/>
                  </a:lnTo>
                  <a:lnTo>
                    <a:pt x="0" y="1478"/>
                  </a:lnTo>
                  <a:lnTo>
                    <a:pt x="0" y="153"/>
                  </a:lnTo>
                  <a:lnTo>
                    <a:pt x="2" y="122"/>
                  </a:lnTo>
                  <a:lnTo>
                    <a:pt x="12" y="94"/>
                  </a:lnTo>
                  <a:lnTo>
                    <a:pt x="26" y="67"/>
                  </a:lnTo>
                  <a:lnTo>
                    <a:pt x="45" y="45"/>
                  </a:lnTo>
                  <a:lnTo>
                    <a:pt x="67" y="26"/>
                  </a:lnTo>
                  <a:lnTo>
                    <a:pt x="93" y="13"/>
                  </a:lnTo>
                  <a:lnTo>
                    <a:pt x="122" y="3"/>
                  </a:lnTo>
                  <a:lnTo>
                    <a:pt x="1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592" name="Group 414"/>
          <p:cNvGrpSpPr>
            <a:grpSpLocks noChangeAspect="1"/>
          </p:cNvGrpSpPr>
          <p:nvPr/>
        </p:nvGrpSpPr>
        <p:grpSpPr bwMode="auto">
          <a:xfrm>
            <a:off x="5050282" y="642413"/>
            <a:ext cx="343609" cy="320859"/>
            <a:chOff x="1874" y="1455"/>
            <a:chExt cx="1903" cy="177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595" name="Freeform 416"/>
            <p:cNvSpPr>
              <a:spLocks/>
            </p:cNvSpPr>
            <p:nvPr/>
          </p:nvSpPr>
          <p:spPr bwMode="auto">
            <a:xfrm>
              <a:off x="2366" y="1455"/>
              <a:ext cx="1411" cy="995"/>
            </a:xfrm>
            <a:custGeom>
              <a:avLst/>
              <a:gdLst>
                <a:gd name="T0" fmla="*/ 166 w 2823"/>
                <a:gd name="T1" fmla="*/ 0 h 1990"/>
                <a:gd name="T2" fmla="*/ 2658 w 2823"/>
                <a:gd name="T3" fmla="*/ 0 h 1990"/>
                <a:gd name="T4" fmla="*/ 2691 w 2823"/>
                <a:gd name="T5" fmla="*/ 4 h 1990"/>
                <a:gd name="T6" fmla="*/ 2721 w 2823"/>
                <a:gd name="T7" fmla="*/ 13 h 1990"/>
                <a:gd name="T8" fmla="*/ 2750 w 2823"/>
                <a:gd name="T9" fmla="*/ 29 h 1990"/>
                <a:gd name="T10" fmla="*/ 2774 w 2823"/>
                <a:gd name="T11" fmla="*/ 49 h 1990"/>
                <a:gd name="T12" fmla="*/ 2795 w 2823"/>
                <a:gd name="T13" fmla="*/ 73 h 1990"/>
                <a:gd name="T14" fmla="*/ 2810 w 2823"/>
                <a:gd name="T15" fmla="*/ 102 h 1990"/>
                <a:gd name="T16" fmla="*/ 2819 w 2823"/>
                <a:gd name="T17" fmla="*/ 133 h 1990"/>
                <a:gd name="T18" fmla="*/ 2823 w 2823"/>
                <a:gd name="T19" fmla="*/ 166 h 1990"/>
                <a:gd name="T20" fmla="*/ 2819 w 2823"/>
                <a:gd name="T21" fmla="*/ 200 h 1990"/>
                <a:gd name="T22" fmla="*/ 2810 w 2823"/>
                <a:gd name="T23" fmla="*/ 231 h 1990"/>
                <a:gd name="T24" fmla="*/ 2794 w 2823"/>
                <a:gd name="T25" fmla="*/ 260 h 1990"/>
                <a:gd name="T26" fmla="*/ 2773 w 2823"/>
                <a:gd name="T27" fmla="*/ 284 h 1990"/>
                <a:gd name="T28" fmla="*/ 2748 w 2823"/>
                <a:gd name="T29" fmla="*/ 305 h 1990"/>
                <a:gd name="T30" fmla="*/ 2748 w 2823"/>
                <a:gd name="T31" fmla="*/ 1884 h 1990"/>
                <a:gd name="T32" fmla="*/ 2744 w 2823"/>
                <a:gd name="T33" fmla="*/ 1908 h 1990"/>
                <a:gd name="T34" fmla="*/ 2736 w 2823"/>
                <a:gd name="T35" fmla="*/ 1930 h 1990"/>
                <a:gd name="T36" fmla="*/ 2723 w 2823"/>
                <a:gd name="T37" fmla="*/ 1949 h 1990"/>
                <a:gd name="T38" fmla="*/ 2707 w 2823"/>
                <a:gd name="T39" fmla="*/ 1967 h 1990"/>
                <a:gd name="T40" fmla="*/ 2688 w 2823"/>
                <a:gd name="T41" fmla="*/ 1980 h 1990"/>
                <a:gd name="T42" fmla="*/ 2665 w 2823"/>
                <a:gd name="T43" fmla="*/ 1988 h 1990"/>
                <a:gd name="T44" fmla="*/ 2640 w 2823"/>
                <a:gd name="T45" fmla="*/ 1990 h 1990"/>
                <a:gd name="T46" fmla="*/ 923 w 2823"/>
                <a:gd name="T47" fmla="*/ 1990 h 1990"/>
                <a:gd name="T48" fmla="*/ 945 w 2823"/>
                <a:gd name="T49" fmla="*/ 1944 h 1990"/>
                <a:gd name="T50" fmla="*/ 964 w 2823"/>
                <a:gd name="T51" fmla="*/ 1899 h 1990"/>
                <a:gd name="T52" fmla="*/ 989 w 2823"/>
                <a:gd name="T53" fmla="*/ 1837 h 1990"/>
                <a:gd name="T54" fmla="*/ 1011 w 2823"/>
                <a:gd name="T55" fmla="*/ 1807 h 1990"/>
                <a:gd name="T56" fmla="*/ 1029 w 2823"/>
                <a:gd name="T57" fmla="*/ 1776 h 1990"/>
                <a:gd name="T58" fmla="*/ 2534 w 2823"/>
                <a:gd name="T59" fmla="*/ 1776 h 1990"/>
                <a:gd name="T60" fmla="*/ 2534 w 2823"/>
                <a:gd name="T61" fmla="*/ 332 h 1990"/>
                <a:gd name="T62" fmla="*/ 290 w 2823"/>
                <a:gd name="T63" fmla="*/ 332 h 1990"/>
                <a:gd name="T64" fmla="*/ 290 w 2823"/>
                <a:gd name="T65" fmla="*/ 452 h 1990"/>
                <a:gd name="T66" fmla="*/ 113 w 2823"/>
                <a:gd name="T67" fmla="*/ 452 h 1990"/>
                <a:gd name="T68" fmla="*/ 76 w 2823"/>
                <a:gd name="T69" fmla="*/ 453 h 1990"/>
                <a:gd name="T70" fmla="*/ 76 w 2823"/>
                <a:gd name="T71" fmla="*/ 305 h 1990"/>
                <a:gd name="T72" fmla="*/ 51 w 2823"/>
                <a:gd name="T73" fmla="*/ 284 h 1990"/>
                <a:gd name="T74" fmla="*/ 30 w 2823"/>
                <a:gd name="T75" fmla="*/ 260 h 1990"/>
                <a:gd name="T76" fmla="*/ 14 w 2823"/>
                <a:gd name="T77" fmla="*/ 231 h 1990"/>
                <a:gd name="T78" fmla="*/ 4 w 2823"/>
                <a:gd name="T79" fmla="*/ 200 h 1990"/>
                <a:gd name="T80" fmla="*/ 0 w 2823"/>
                <a:gd name="T81" fmla="*/ 166 h 1990"/>
                <a:gd name="T82" fmla="*/ 4 w 2823"/>
                <a:gd name="T83" fmla="*/ 133 h 1990"/>
                <a:gd name="T84" fmla="*/ 14 w 2823"/>
                <a:gd name="T85" fmla="*/ 102 h 1990"/>
                <a:gd name="T86" fmla="*/ 29 w 2823"/>
                <a:gd name="T87" fmla="*/ 73 h 1990"/>
                <a:gd name="T88" fmla="*/ 49 w 2823"/>
                <a:gd name="T89" fmla="*/ 49 h 1990"/>
                <a:gd name="T90" fmla="*/ 74 w 2823"/>
                <a:gd name="T91" fmla="*/ 29 h 1990"/>
                <a:gd name="T92" fmla="*/ 102 w 2823"/>
                <a:gd name="T93" fmla="*/ 13 h 1990"/>
                <a:gd name="T94" fmla="*/ 133 w 2823"/>
                <a:gd name="T95" fmla="*/ 4 h 1990"/>
                <a:gd name="T96" fmla="*/ 166 w 2823"/>
                <a:gd name="T97" fmla="*/ 0 h 19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23" h="1990">
                  <a:moveTo>
                    <a:pt x="166" y="0"/>
                  </a:moveTo>
                  <a:lnTo>
                    <a:pt x="2658" y="0"/>
                  </a:lnTo>
                  <a:lnTo>
                    <a:pt x="2691" y="4"/>
                  </a:lnTo>
                  <a:lnTo>
                    <a:pt x="2721" y="13"/>
                  </a:lnTo>
                  <a:lnTo>
                    <a:pt x="2750" y="29"/>
                  </a:lnTo>
                  <a:lnTo>
                    <a:pt x="2774" y="49"/>
                  </a:lnTo>
                  <a:lnTo>
                    <a:pt x="2795" y="73"/>
                  </a:lnTo>
                  <a:lnTo>
                    <a:pt x="2810" y="102"/>
                  </a:lnTo>
                  <a:lnTo>
                    <a:pt x="2819" y="133"/>
                  </a:lnTo>
                  <a:lnTo>
                    <a:pt x="2823" y="166"/>
                  </a:lnTo>
                  <a:lnTo>
                    <a:pt x="2819" y="200"/>
                  </a:lnTo>
                  <a:lnTo>
                    <a:pt x="2810" y="231"/>
                  </a:lnTo>
                  <a:lnTo>
                    <a:pt x="2794" y="260"/>
                  </a:lnTo>
                  <a:lnTo>
                    <a:pt x="2773" y="284"/>
                  </a:lnTo>
                  <a:lnTo>
                    <a:pt x="2748" y="305"/>
                  </a:lnTo>
                  <a:lnTo>
                    <a:pt x="2748" y="1884"/>
                  </a:lnTo>
                  <a:lnTo>
                    <a:pt x="2744" y="1908"/>
                  </a:lnTo>
                  <a:lnTo>
                    <a:pt x="2736" y="1930"/>
                  </a:lnTo>
                  <a:lnTo>
                    <a:pt x="2723" y="1949"/>
                  </a:lnTo>
                  <a:lnTo>
                    <a:pt x="2707" y="1967"/>
                  </a:lnTo>
                  <a:lnTo>
                    <a:pt x="2688" y="1980"/>
                  </a:lnTo>
                  <a:lnTo>
                    <a:pt x="2665" y="1988"/>
                  </a:lnTo>
                  <a:lnTo>
                    <a:pt x="2640" y="1990"/>
                  </a:lnTo>
                  <a:lnTo>
                    <a:pt x="923" y="1990"/>
                  </a:lnTo>
                  <a:lnTo>
                    <a:pt x="945" y="1944"/>
                  </a:lnTo>
                  <a:lnTo>
                    <a:pt x="964" y="1899"/>
                  </a:lnTo>
                  <a:lnTo>
                    <a:pt x="989" y="1837"/>
                  </a:lnTo>
                  <a:lnTo>
                    <a:pt x="1011" y="1807"/>
                  </a:lnTo>
                  <a:lnTo>
                    <a:pt x="1029" y="1776"/>
                  </a:lnTo>
                  <a:lnTo>
                    <a:pt x="2534" y="1776"/>
                  </a:lnTo>
                  <a:lnTo>
                    <a:pt x="2534" y="332"/>
                  </a:lnTo>
                  <a:lnTo>
                    <a:pt x="290" y="332"/>
                  </a:lnTo>
                  <a:lnTo>
                    <a:pt x="290" y="452"/>
                  </a:lnTo>
                  <a:lnTo>
                    <a:pt x="113" y="452"/>
                  </a:lnTo>
                  <a:lnTo>
                    <a:pt x="76" y="453"/>
                  </a:lnTo>
                  <a:lnTo>
                    <a:pt x="76" y="305"/>
                  </a:lnTo>
                  <a:lnTo>
                    <a:pt x="51" y="284"/>
                  </a:lnTo>
                  <a:lnTo>
                    <a:pt x="30" y="260"/>
                  </a:lnTo>
                  <a:lnTo>
                    <a:pt x="14" y="231"/>
                  </a:lnTo>
                  <a:lnTo>
                    <a:pt x="4" y="200"/>
                  </a:lnTo>
                  <a:lnTo>
                    <a:pt x="0" y="166"/>
                  </a:lnTo>
                  <a:lnTo>
                    <a:pt x="4" y="133"/>
                  </a:lnTo>
                  <a:lnTo>
                    <a:pt x="14" y="102"/>
                  </a:lnTo>
                  <a:lnTo>
                    <a:pt x="29" y="73"/>
                  </a:lnTo>
                  <a:lnTo>
                    <a:pt x="49" y="49"/>
                  </a:lnTo>
                  <a:lnTo>
                    <a:pt x="74" y="29"/>
                  </a:lnTo>
                  <a:lnTo>
                    <a:pt x="102" y="13"/>
                  </a:lnTo>
                  <a:lnTo>
                    <a:pt x="133" y="4"/>
                  </a:lnTo>
                  <a:lnTo>
                    <a:pt x="1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96" name="Freeform 417"/>
            <p:cNvSpPr>
              <a:spLocks/>
            </p:cNvSpPr>
            <p:nvPr/>
          </p:nvSpPr>
          <p:spPr bwMode="auto">
            <a:xfrm>
              <a:off x="2866" y="1748"/>
              <a:ext cx="597" cy="399"/>
            </a:xfrm>
            <a:custGeom>
              <a:avLst/>
              <a:gdLst>
                <a:gd name="T0" fmla="*/ 1045 w 1193"/>
                <a:gd name="T1" fmla="*/ 0 h 798"/>
                <a:gd name="T2" fmla="*/ 1066 w 1193"/>
                <a:gd name="T3" fmla="*/ 4 h 798"/>
                <a:gd name="T4" fmla="*/ 1086 w 1193"/>
                <a:gd name="T5" fmla="*/ 12 h 798"/>
                <a:gd name="T6" fmla="*/ 1103 w 1193"/>
                <a:gd name="T7" fmla="*/ 25 h 798"/>
                <a:gd name="T8" fmla="*/ 1117 w 1193"/>
                <a:gd name="T9" fmla="*/ 42 h 798"/>
                <a:gd name="T10" fmla="*/ 1127 w 1193"/>
                <a:gd name="T11" fmla="*/ 61 h 798"/>
                <a:gd name="T12" fmla="*/ 1133 w 1193"/>
                <a:gd name="T13" fmla="*/ 83 h 798"/>
                <a:gd name="T14" fmla="*/ 1193 w 1193"/>
                <a:gd name="T15" fmla="*/ 497 h 798"/>
                <a:gd name="T16" fmla="*/ 1193 w 1193"/>
                <a:gd name="T17" fmla="*/ 520 h 798"/>
                <a:gd name="T18" fmla="*/ 1189 w 1193"/>
                <a:gd name="T19" fmla="*/ 542 h 798"/>
                <a:gd name="T20" fmla="*/ 1180 w 1193"/>
                <a:gd name="T21" fmla="*/ 562 h 798"/>
                <a:gd name="T22" fmla="*/ 1168 w 1193"/>
                <a:gd name="T23" fmla="*/ 578 h 798"/>
                <a:gd name="T24" fmla="*/ 1151 w 1193"/>
                <a:gd name="T25" fmla="*/ 593 h 798"/>
                <a:gd name="T26" fmla="*/ 1132 w 1193"/>
                <a:gd name="T27" fmla="*/ 602 h 798"/>
                <a:gd name="T28" fmla="*/ 1110 w 1193"/>
                <a:gd name="T29" fmla="*/ 608 h 798"/>
                <a:gd name="T30" fmla="*/ 1103 w 1193"/>
                <a:gd name="T31" fmla="*/ 609 h 798"/>
                <a:gd name="T32" fmla="*/ 1096 w 1193"/>
                <a:gd name="T33" fmla="*/ 609 h 798"/>
                <a:gd name="T34" fmla="*/ 1073 w 1193"/>
                <a:gd name="T35" fmla="*/ 607 h 798"/>
                <a:gd name="T36" fmla="*/ 1051 w 1193"/>
                <a:gd name="T37" fmla="*/ 599 h 798"/>
                <a:gd name="T38" fmla="*/ 1033 w 1193"/>
                <a:gd name="T39" fmla="*/ 586 h 798"/>
                <a:gd name="T40" fmla="*/ 1016 w 1193"/>
                <a:gd name="T41" fmla="*/ 569 h 798"/>
                <a:gd name="T42" fmla="*/ 1005 w 1193"/>
                <a:gd name="T43" fmla="*/ 549 h 798"/>
                <a:gd name="T44" fmla="*/ 999 w 1193"/>
                <a:gd name="T45" fmla="*/ 526 h 798"/>
                <a:gd name="T46" fmla="*/ 974 w 1193"/>
                <a:gd name="T47" fmla="*/ 351 h 798"/>
                <a:gd name="T48" fmla="*/ 675 w 1193"/>
                <a:gd name="T49" fmla="*/ 757 h 798"/>
                <a:gd name="T50" fmla="*/ 660 w 1193"/>
                <a:gd name="T51" fmla="*/ 775 h 798"/>
                <a:gd name="T52" fmla="*/ 641 w 1193"/>
                <a:gd name="T53" fmla="*/ 786 h 798"/>
                <a:gd name="T54" fmla="*/ 621 w 1193"/>
                <a:gd name="T55" fmla="*/ 794 h 798"/>
                <a:gd name="T56" fmla="*/ 600 w 1193"/>
                <a:gd name="T57" fmla="*/ 798 h 798"/>
                <a:gd name="T58" fmla="*/ 578 w 1193"/>
                <a:gd name="T59" fmla="*/ 796 h 798"/>
                <a:gd name="T60" fmla="*/ 556 w 1193"/>
                <a:gd name="T61" fmla="*/ 790 h 798"/>
                <a:gd name="T62" fmla="*/ 69 w 1193"/>
                <a:gd name="T63" fmla="*/ 575 h 798"/>
                <a:gd name="T64" fmla="*/ 41 w 1193"/>
                <a:gd name="T65" fmla="*/ 605 h 798"/>
                <a:gd name="T66" fmla="*/ 38 w 1193"/>
                <a:gd name="T67" fmla="*/ 544 h 798"/>
                <a:gd name="T68" fmla="*/ 30 w 1193"/>
                <a:gd name="T69" fmla="*/ 483 h 798"/>
                <a:gd name="T70" fmla="*/ 17 w 1193"/>
                <a:gd name="T71" fmla="*/ 426 h 798"/>
                <a:gd name="T72" fmla="*/ 0 w 1193"/>
                <a:gd name="T73" fmla="*/ 370 h 798"/>
                <a:gd name="T74" fmla="*/ 19 w 1193"/>
                <a:gd name="T75" fmla="*/ 362 h 798"/>
                <a:gd name="T76" fmla="*/ 40 w 1193"/>
                <a:gd name="T77" fmla="*/ 359 h 798"/>
                <a:gd name="T78" fmla="*/ 62 w 1193"/>
                <a:gd name="T79" fmla="*/ 361 h 798"/>
                <a:gd name="T80" fmla="*/ 83 w 1193"/>
                <a:gd name="T81" fmla="*/ 367 h 798"/>
                <a:gd name="T82" fmla="*/ 563 w 1193"/>
                <a:gd name="T83" fmla="*/ 578 h 798"/>
                <a:gd name="T84" fmla="*/ 821 w 1193"/>
                <a:gd name="T85" fmla="*/ 227 h 798"/>
                <a:gd name="T86" fmla="*/ 636 w 1193"/>
                <a:gd name="T87" fmla="*/ 254 h 798"/>
                <a:gd name="T88" fmla="*/ 614 w 1193"/>
                <a:gd name="T89" fmla="*/ 254 h 798"/>
                <a:gd name="T90" fmla="*/ 592 w 1193"/>
                <a:gd name="T91" fmla="*/ 250 h 798"/>
                <a:gd name="T92" fmla="*/ 572 w 1193"/>
                <a:gd name="T93" fmla="*/ 241 h 798"/>
                <a:gd name="T94" fmla="*/ 555 w 1193"/>
                <a:gd name="T95" fmla="*/ 228 h 798"/>
                <a:gd name="T96" fmla="*/ 541 w 1193"/>
                <a:gd name="T97" fmla="*/ 212 h 798"/>
                <a:gd name="T98" fmla="*/ 531 w 1193"/>
                <a:gd name="T99" fmla="*/ 192 h 798"/>
                <a:gd name="T100" fmla="*/ 525 w 1193"/>
                <a:gd name="T101" fmla="*/ 171 h 798"/>
                <a:gd name="T102" fmla="*/ 525 w 1193"/>
                <a:gd name="T103" fmla="*/ 147 h 798"/>
                <a:gd name="T104" fmla="*/ 528 w 1193"/>
                <a:gd name="T105" fmla="*/ 127 h 798"/>
                <a:gd name="T106" fmla="*/ 538 w 1193"/>
                <a:gd name="T107" fmla="*/ 107 h 798"/>
                <a:gd name="T108" fmla="*/ 550 w 1193"/>
                <a:gd name="T109" fmla="*/ 90 h 798"/>
                <a:gd name="T110" fmla="*/ 566 w 1193"/>
                <a:gd name="T111" fmla="*/ 76 h 798"/>
                <a:gd name="T112" fmla="*/ 586 w 1193"/>
                <a:gd name="T113" fmla="*/ 65 h 798"/>
                <a:gd name="T114" fmla="*/ 608 w 1193"/>
                <a:gd name="T115" fmla="*/ 60 h 798"/>
                <a:gd name="T116" fmla="*/ 1022 w 1193"/>
                <a:gd name="T117" fmla="*/ 0 h 798"/>
                <a:gd name="T118" fmla="*/ 1045 w 1193"/>
                <a:gd name="T119" fmla="*/ 0 h 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93" h="798">
                  <a:moveTo>
                    <a:pt x="1045" y="0"/>
                  </a:moveTo>
                  <a:lnTo>
                    <a:pt x="1066" y="4"/>
                  </a:lnTo>
                  <a:lnTo>
                    <a:pt x="1086" y="12"/>
                  </a:lnTo>
                  <a:lnTo>
                    <a:pt x="1103" y="25"/>
                  </a:lnTo>
                  <a:lnTo>
                    <a:pt x="1117" y="42"/>
                  </a:lnTo>
                  <a:lnTo>
                    <a:pt x="1127" y="61"/>
                  </a:lnTo>
                  <a:lnTo>
                    <a:pt x="1133" y="83"/>
                  </a:lnTo>
                  <a:lnTo>
                    <a:pt x="1193" y="497"/>
                  </a:lnTo>
                  <a:lnTo>
                    <a:pt x="1193" y="520"/>
                  </a:lnTo>
                  <a:lnTo>
                    <a:pt x="1189" y="542"/>
                  </a:lnTo>
                  <a:lnTo>
                    <a:pt x="1180" y="562"/>
                  </a:lnTo>
                  <a:lnTo>
                    <a:pt x="1168" y="578"/>
                  </a:lnTo>
                  <a:lnTo>
                    <a:pt x="1151" y="593"/>
                  </a:lnTo>
                  <a:lnTo>
                    <a:pt x="1132" y="602"/>
                  </a:lnTo>
                  <a:lnTo>
                    <a:pt x="1110" y="608"/>
                  </a:lnTo>
                  <a:lnTo>
                    <a:pt x="1103" y="609"/>
                  </a:lnTo>
                  <a:lnTo>
                    <a:pt x="1096" y="609"/>
                  </a:lnTo>
                  <a:lnTo>
                    <a:pt x="1073" y="607"/>
                  </a:lnTo>
                  <a:lnTo>
                    <a:pt x="1051" y="599"/>
                  </a:lnTo>
                  <a:lnTo>
                    <a:pt x="1033" y="586"/>
                  </a:lnTo>
                  <a:lnTo>
                    <a:pt x="1016" y="569"/>
                  </a:lnTo>
                  <a:lnTo>
                    <a:pt x="1005" y="549"/>
                  </a:lnTo>
                  <a:lnTo>
                    <a:pt x="999" y="526"/>
                  </a:lnTo>
                  <a:lnTo>
                    <a:pt x="974" y="351"/>
                  </a:lnTo>
                  <a:lnTo>
                    <a:pt x="675" y="757"/>
                  </a:lnTo>
                  <a:lnTo>
                    <a:pt x="660" y="775"/>
                  </a:lnTo>
                  <a:lnTo>
                    <a:pt x="641" y="786"/>
                  </a:lnTo>
                  <a:lnTo>
                    <a:pt x="621" y="794"/>
                  </a:lnTo>
                  <a:lnTo>
                    <a:pt x="600" y="798"/>
                  </a:lnTo>
                  <a:lnTo>
                    <a:pt x="578" y="796"/>
                  </a:lnTo>
                  <a:lnTo>
                    <a:pt x="556" y="790"/>
                  </a:lnTo>
                  <a:lnTo>
                    <a:pt x="69" y="575"/>
                  </a:lnTo>
                  <a:lnTo>
                    <a:pt x="41" y="605"/>
                  </a:lnTo>
                  <a:lnTo>
                    <a:pt x="38" y="544"/>
                  </a:lnTo>
                  <a:lnTo>
                    <a:pt x="30" y="483"/>
                  </a:lnTo>
                  <a:lnTo>
                    <a:pt x="17" y="426"/>
                  </a:lnTo>
                  <a:lnTo>
                    <a:pt x="0" y="370"/>
                  </a:lnTo>
                  <a:lnTo>
                    <a:pt x="19" y="362"/>
                  </a:lnTo>
                  <a:lnTo>
                    <a:pt x="40" y="359"/>
                  </a:lnTo>
                  <a:lnTo>
                    <a:pt x="62" y="361"/>
                  </a:lnTo>
                  <a:lnTo>
                    <a:pt x="83" y="367"/>
                  </a:lnTo>
                  <a:lnTo>
                    <a:pt x="563" y="578"/>
                  </a:lnTo>
                  <a:lnTo>
                    <a:pt x="821" y="227"/>
                  </a:lnTo>
                  <a:lnTo>
                    <a:pt x="636" y="254"/>
                  </a:lnTo>
                  <a:lnTo>
                    <a:pt x="614" y="254"/>
                  </a:lnTo>
                  <a:lnTo>
                    <a:pt x="592" y="250"/>
                  </a:lnTo>
                  <a:lnTo>
                    <a:pt x="572" y="241"/>
                  </a:lnTo>
                  <a:lnTo>
                    <a:pt x="555" y="228"/>
                  </a:lnTo>
                  <a:lnTo>
                    <a:pt x="541" y="212"/>
                  </a:lnTo>
                  <a:lnTo>
                    <a:pt x="531" y="192"/>
                  </a:lnTo>
                  <a:lnTo>
                    <a:pt x="525" y="171"/>
                  </a:lnTo>
                  <a:lnTo>
                    <a:pt x="525" y="147"/>
                  </a:lnTo>
                  <a:lnTo>
                    <a:pt x="528" y="127"/>
                  </a:lnTo>
                  <a:lnTo>
                    <a:pt x="538" y="107"/>
                  </a:lnTo>
                  <a:lnTo>
                    <a:pt x="550" y="90"/>
                  </a:lnTo>
                  <a:lnTo>
                    <a:pt x="566" y="76"/>
                  </a:lnTo>
                  <a:lnTo>
                    <a:pt x="586" y="65"/>
                  </a:lnTo>
                  <a:lnTo>
                    <a:pt x="608" y="60"/>
                  </a:lnTo>
                  <a:lnTo>
                    <a:pt x="1022" y="0"/>
                  </a:lnTo>
                  <a:lnTo>
                    <a:pt x="10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97" name="Freeform 418"/>
            <p:cNvSpPr>
              <a:spLocks noEditPoints="1"/>
            </p:cNvSpPr>
            <p:nvPr/>
          </p:nvSpPr>
          <p:spPr bwMode="auto">
            <a:xfrm>
              <a:off x="1874" y="1773"/>
              <a:ext cx="1204" cy="1459"/>
            </a:xfrm>
            <a:custGeom>
              <a:avLst/>
              <a:gdLst>
                <a:gd name="T0" fmla="*/ 1322 w 2407"/>
                <a:gd name="T1" fmla="*/ 1566 h 2919"/>
                <a:gd name="T2" fmla="*/ 1302 w 2407"/>
                <a:gd name="T3" fmla="*/ 1681 h 2919"/>
                <a:gd name="T4" fmla="*/ 1304 w 2407"/>
                <a:gd name="T5" fmla="*/ 1891 h 2919"/>
                <a:gd name="T6" fmla="*/ 1336 w 2407"/>
                <a:gd name="T7" fmla="*/ 1921 h 2919"/>
                <a:gd name="T8" fmla="*/ 1462 w 2407"/>
                <a:gd name="T9" fmla="*/ 1773 h 2919"/>
                <a:gd name="T10" fmla="*/ 1448 w 2407"/>
                <a:gd name="T11" fmla="*/ 1534 h 2919"/>
                <a:gd name="T12" fmla="*/ 959 w 2407"/>
                <a:gd name="T13" fmla="*/ 1534 h 2919"/>
                <a:gd name="T14" fmla="*/ 945 w 2407"/>
                <a:gd name="T15" fmla="*/ 1773 h 2919"/>
                <a:gd name="T16" fmla="*/ 1071 w 2407"/>
                <a:gd name="T17" fmla="*/ 1921 h 2919"/>
                <a:gd name="T18" fmla="*/ 1103 w 2407"/>
                <a:gd name="T19" fmla="*/ 1891 h 2919"/>
                <a:gd name="T20" fmla="*/ 1105 w 2407"/>
                <a:gd name="T21" fmla="*/ 1681 h 2919"/>
                <a:gd name="T22" fmla="*/ 1085 w 2407"/>
                <a:gd name="T23" fmla="*/ 1566 h 2919"/>
                <a:gd name="T24" fmla="*/ 1044 w 2407"/>
                <a:gd name="T25" fmla="*/ 634 h 2919"/>
                <a:gd name="T26" fmla="*/ 862 w 2407"/>
                <a:gd name="T27" fmla="*/ 674 h 2919"/>
                <a:gd name="T28" fmla="*/ 794 w 2407"/>
                <a:gd name="T29" fmla="*/ 726 h 2919"/>
                <a:gd name="T30" fmla="*/ 749 w 2407"/>
                <a:gd name="T31" fmla="*/ 805 h 2919"/>
                <a:gd name="T32" fmla="*/ 762 w 2407"/>
                <a:gd name="T33" fmla="*/ 902 h 2919"/>
                <a:gd name="T34" fmla="*/ 827 w 2407"/>
                <a:gd name="T35" fmla="*/ 1050 h 2919"/>
                <a:gd name="T36" fmla="*/ 946 w 2407"/>
                <a:gd name="T37" fmla="*/ 1256 h 2919"/>
                <a:gd name="T38" fmla="*/ 1078 w 2407"/>
                <a:gd name="T39" fmla="*/ 1376 h 2919"/>
                <a:gd name="T40" fmla="*/ 1329 w 2407"/>
                <a:gd name="T41" fmla="*/ 1376 h 2919"/>
                <a:gd name="T42" fmla="*/ 1461 w 2407"/>
                <a:gd name="T43" fmla="*/ 1256 h 2919"/>
                <a:gd name="T44" fmla="*/ 1580 w 2407"/>
                <a:gd name="T45" fmla="*/ 1050 h 2919"/>
                <a:gd name="T46" fmla="*/ 1646 w 2407"/>
                <a:gd name="T47" fmla="*/ 902 h 2919"/>
                <a:gd name="T48" fmla="*/ 1658 w 2407"/>
                <a:gd name="T49" fmla="*/ 805 h 2919"/>
                <a:gd name="T50" fmla="*/ 1606 w 2407"/>
                <a:gd name="T51" fmla="*/ 781 h 2919"/>
                <a:gd name="T52" fmla="*/ 1566 w 2407"/>
                <a:gd name="T53" fmla="*/ 772 h 2919"/>
                <a:gd name="T54" fmla="*/ 1360 w 2407"/>
                <a:gd name="T55" fmla="*/ 791 h 2919"/>
                <a:gd name="T56" fmla="*/ 1205 w 2407"/>
                <a:gd name="T57" fmla="*/ 686 h 2919"/>
                <a:gd name="T58" fmla="*/ 1044 w 2407"/>
                <a:gd name="T59" fmla="*/ 634 h 2919"/>
                <a:gd name="T60" fmla="*/ 1463 w 2407"/>
                <a:gd name="T61" fmla="*/ 30 h 2919"/>
                <a:gd name="T62" fmla="*/ 1694 w 2407"/>
                <a:gd name="T63" fmla="*/ 195 h 2919"/>
                <a:gd name="T64" fmla="*/ 1806 w 2407"/>
                <a:gd name="T65" fmla="*/ 461 h 2919"/>
                <a:gd name="T66" fmla="*/ 1837 w 2407"/>
                <a:gd name="T67" fmla="*/ 753 h 2919"/>
                <a:gd name="T68" fmla="*/ 1817 w 2407"/>
                <a:gd name="T69" fmla="*/ 975 h 2919"/>
                <a:gd name="T70" fmla="*/ 1725 w 2407"/>
                <a:gd name="T71" fmla="*/ 1160 h 2919"/>
                <a:gd name="T72" fmla="*/ 1589 w 2407"/>
                <a:gd name="T73" fmla="*/ 1380 h 2919"/>
                <a:gd name="T74" fmla="*/ 1617 w 2407"/>
                <a:gd name="T75" fmla="*/ 1485 h 2919"/>
                <a:gd name="T76" fmla="*/ 2090 w 2407"/>
                <a:gd name="T77" fmla="*/ 1682 h 2919"/>
                <a:gd name="T78" fmla="*/ 2199 w 2407"/>
                <a:gd name="T79" fmla="*/ 1901 h 2919"/>
                <a:gd name="T80" fmla="*/ 2288 w 2407"/>
                <a:gd name="T81" fmla="*/ 2189 h 2919"/>
                <a:gd name="T82" fmla="*/ 2353 w 2407"/>
                <a:gd name="T83" fmla="*/ 2481 h 2919"/>
                <a:gd name="T84" fmla="*/ 2393 w 2407"/>
                <a:gd name="T85" fmla="*/ 2712 h 2919"/>
                <a:gd name="T86" fmla="*/ 2407 w 2407"/>
                <a:gd name="T87" fmla="*/ 2819 h 2919"/>
                <a:gd name="T88" fmla="*/ 2334 w 2407"/>
                <a:gd name="T89" fmla="*/ 2915 h 2919"/>
                <a:gd name="T90" fmla="*/ 29 w 2407"/>
                <a:gd name="T91" fmla="*/ 2890 h 2919"/>
                <a:gd name="T92" fmla="*/ 1 w 2407"/>
                <a:gd name="T93" fmla="*/ 2804 h 2919"/>
                <a:gd name="T94" fmla="*/ 10 w 2407"/>
                <a:gd name="T95" fmla="*/ 2745 h 2919"/>
                <a:gd name="T96" fmla="*/ 45 w 2407"/>
                <a:gd name="T97" fmla="*/ 2542 h 2919"/>
                <a:gd name="T98" fmla="*/ 105 w 2407"/>
                <a:gd name="T99" fmla="*/ 2259 h 2919"/>
                <a:gd name="T100" fmla="*/ 188 w 2407"/>
                <a:gd name="T101" fmla="*/ 1962 h 2919"/>
                <a:gd name="T102" fmla="*/ 294 w 2407"/>
                <a:gd name="T103" fmla="*/ 1720 h 2919"/>
                <a:gd name="T104" fmla="*/ 420 w 2407"/>
                <a:gd name="T105" fmla="*/ 1597 h 2919"/>
                <a:gd name="T106" fmla="*/ 848 w 2407"/>
                <a:gd name="T107" fmla="*/ 1415 h 2919"/>
                <a:gd name="T108" fmla="*/ 709 w 2407"/>
                <a:gd name="T109" fmla="*/ 1213 h 2919"/>
                <a:gd name="T110" fmla="*/ 606 w 2407"/>
                <a:gd name="T111" fmla="*/ 998 h 2919"/>
                <a:gd name="T112" fmla="*/ 568 w 2407"/>
                <a:gd name="T113" fmla="*/ 779 h 2919"/>
                <a:gd name="T114" fmla="*/ 598 w 2407"/>
                <a:gd name="T115" fmla="*/ 521 h 2919"/>
                <a:gd name="T116" fmla="*/ 680 w 2407"/>
                <a:gd name="T117" fmla="*/ 242 h 2919"/>
                <a:gd name="T118" fmla="*/ 890 w 2407"/>
                <a:gd name="T119" fmla="*/ 53 h 29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07" h="2919">
                  <a:moveTo>
                    <a:pt x="1426" y="1529"/>
                  </a:moveTo>
                  <a:lnTo>
                    <a:pt x="1415" y="1533"/>
                  </a:lnTo>
                  <a:lnTo>
                    <a:pt x="1374" y="1551"/>
                  </a:lnTo>
                  <a:lnTo>
                    <a:pt x="1334" y="1562"/>
                  </a:lnTo>
                  <a:lnTo>
                    <a:pt x="1322" y="1566"/>
                  </a:lnTo>
                  <a:lnTo>
                    <a:pt x="1314" y="1573"/>
                  </a:lnTo>
                  <a:lnTo>
                    <a:pt x="1309" y="1584"/>
                  </a:lnTo>
                  <a:lnTo>
                    <a:pt x="1306" y="1595"/>
                  </a:lnTo>
                  <a:lnTo>
                    <a:pt x="1306" y="1678"/>
                  </a:lnTo>
                  <a:lnTo>
                    <a:pt x="1302" y="1681"/>
                  </a:lnTo>
                  <a:lnTo>
                    <a:pt x="1297" y="1684"/>
                  </a:lnTo>
                  <a:lnTo>
                    <a:pt x="1294" y="1688"/>
                  </a:lnTo>
                  <a:lnTo>
                    <a:pt x="1287" y="1699"/>
                  </a:lnTo>
                  <a:lnTo>
                    <a:pt x="1285" y="1713"/>
                  </a:lnTo>
                  <a:lnTo>
                    <a:pt x="1304" y="1891"/>
                  </a:lnTo>
                  <a:lnTo>
                    <a:pt x="1307" y="1903"/>
                  </a:lnTo>
                  <a:lnTo>
                    <a:pt x="1315" y="1913"/>
                  </a:lnTo>
                  <a:lnTo>
                    <a:pt x="1328" y="1920"/>
                  </a:lnTo>
                  <a:lnTo>
                    <a:pt x="1333" y="1920"/>
                  </a:lnTo>
                  <a:lnTo>
                    <a:pt x="1336" y="1921"/>
                  </a:lnTo>
                  <a:lnTo>
                    <a:pt x="1347" y="1918"/>
                  </a:lnTo>
                  <a:lnTo>
                    <a:pt x="1356" y="1914"/>
                  </a:lnTo>
                  <a:lnTo>
                    <a:pt x="1364" y="1907"/>
                  </a:lnTo>
                  <a:lnTo>
                    <a:pt x="1457" y="1782"/>
                  </a:lnTo>
                  <a:lnTo>
                    <a:pt x="1462" y="1773"/>
                  </a:lnTo>
                  <a:lnTo>
                    <a:pt x="1464" y="1763"/>
                  </a:lnTo>
                  <a:lnTo>
                    <a:pt x="1464" y="1563"/>
                  </a:lnTo>
                  <a:lnTo>
                    <a:pt x="1462" y="1551"/>
                  </a:lnTo>
                  <a:lnTo>
                    <a:pt x="1456" y="1542"/>
                  </a:lnTo>
                  <a:lnTo>
                    <a:pt x="1448" y="1534"/>
                  </a:lnTo>
                  <a:lnTo>
                    <a:pt x="1437" y="1530"/>
                  </a:lnTo>
                  <a:lnTo>
                    <a:pt x="1426" y="1529"/>
                  </a:lnTo>
                  <a:close/>
                  <a:moveTo>
                    <a:pt x="982" y="1529"/>
                  </a:moveTo>
                  <a:lnTo>
                    <a:pt x="970" y="1530"/>
                  </a:lnTo>
                  <a:lnTo>
                    <a:pt x="959" y="1534"/>
                  </a:lnTo>
                  <a:lnTo>
                    <a:pt x="951" y="1542"/>
                  </a:lnTo>
                  <a:lnTo>
                    <a:pt x="945" y="1551"/>
                  </a:lnTo>
                  <a:lnTo>
                    <a:pt x="943" y="1563"/>
                  </a:lnTo>
                  <a:lnTo>
                    <a:pt x="943" y="1763"/>
                  </a:lnTo>
                  <a:lnTo>
                    <a:pt x="945" y="1773"/>
                  </a:lnTo>
                  <a:lnTo>
                    <a:pt x="950" y="1782"/>
                  </a:lnTo>
                  <a:lnTo>
                    <a:pt x="1044" y="1907"/>
                  </a:lnTo>
                  <a:lnTo>
                    <a:pt x="1051" y="1915"/>
                  </a:lnTo>
                  <a:lnTo>
                    <a:pt x="1060" y="1918"/>
                  </a:lnTo>
                  <a:lnTo>
                    <a:pt x="1071" y="1921"/>
                  </a:lnTo>
                  <a:lnTo>
                    <a:pt x="1074" y="1921"/>
                  </a:lnTo>
                  <a:lnTo>
                    <a:pt x="1079" y="1920"/>
                  </a:lnTo>
                  <a:lnTo>
                    <a:pt x="1092" y="1914"/>
                  </a:lnTo>
                  <a:lnTo>
                    <a:pt x="1100" y="1903"/>
                  </a:lnTo>
                  <a:lnTo>
                    <a:pt x="1103" y="1891"/>
                  </a:lnTo>
                  <a:lnTo>
                    <a:pt x="1122" y="1713"/>
                  </a:lnTo>
                  <a:lnTo>
                    <a:pt x="1120" y="1699"/>
                  </a:lnTo>
                  <a:lnTo>
                    <a:pt x="1114" y="1688"/>
                  </a:lnTo>
                  <a:lnTo>
                    <a:pt x="1110" y="1684"/>
                  </a:lnTo>
                  <a:lnTo>
                    <a:pt x="1105" y="1681"/>
                  </a:lnTo>
                  <a:lnTo>
                    <a:pt x="1101" y="1678"/>
                  </a:lnTo>
                  <a:lnTo>
                    <a:pt x="1101" y="1595"/>
                  </a:lnTo>
                  <a:lnTo>
                    <a:pt x="1099" y="1584"/>
                  </a:lnTo>
                  <a:lnTo>
                    <a:pt x="1093" y="1573"/>
                  </a:lnTo>
                  <a:lnTo>
                    <a:pt x="1085" y="1566"/>
                  </a:lnTo>
                  <a:lnTo>
                    <a:pt x="1073" y="1562"/>
                  </a:lnTo>
                  <a:lnTo>
                    <a:pt x="1033" y="1551"/>
                  </a:lnTo>
                  <a:lnTo>
                    <a:pt x="992" y="1533"/>
                  </a:lnTo>
                  <a:lnTo>
                    <a:pt x="982" y="1529"/>
                  </a:lnTo>
                  <a:close/>
                  <a:moveTo>
                    <a:pt x="1044" y="634"/>
                  </a:moveTo>
                  <a:lnTo>
                    <a:pt x="1004" y="637"/>
                  </a:lnTo>
                  <a:lnTo>
                    <a:pt x="965" y="642"/>
                  </a:lnTo>
                  <a:lnTo>
                    <a:pt x="928" y="652"/>
                  </a:lnTo>
                  <a:lnTo>
                    <a:pt x="893" y="662"/>
                  </a:lnTo>
                  <a:lnTo>
                    <a:pt x="862" y="674"/>
                  </a:lnTo>
                  <a:lnTo>
                    <a:pt x="834" y="685"/>
                  </a:lnTo>
                  <a:lnTo>
                    <a:pt x="812" y="695"/>
                  </a:lnTo>
                  <a:lnTo>
                    <a:pt x="802" y="704"/>
                  </a:lnTo>
                  <a:lnTo>
                    <a:pt x="796" y="714"/>
                  </a:lnTo>
                  <a:lnTo>
                    <a:pt x="794" y="726"/>
                  </a:lnTo>
                  <a:lnTo>
                    <a:pt x="794" y="786"/>
                  </a:lnTo>
                  <a:lnTo>
                    <a:pt x="780" y="786"/>
                  </a:lnTo>
                  <a:lnTo>
                    <a:pt x="767" y="788"/>
                  </a:lnTo>
                  <a:lnTo>
                    <a:pt x="757" y="795"/>
                  </a:lnTo>
                  <a:lnTo>
                    <a:pt x="749" y="805"/>
                  </a:lnTo>
                  <a:lnTo>
                    <a:pt x="747" y="819"/>
                  </a:lnTo>
                  <a:lnTo>
                    <a:pt x="747" y="873"/>
                  </a:lnTo>
                  <a:lnTo>
                    <a:pt x="749" y="885"/>
                  </a:lnTo>
                  <a:lnTo>
                    <a:pt x="754" y="894"/>
                  </a:lnTo>
                  <a:lnTo>
                    <a:pt x="762" y="902"/>
                  </a:lnTo>
                  <a:lnTo>
                    <a:pt x="794" y="923"/>
                  </a:lnTo>
                  <a:lnTo>
                    <a:pt x="796" y="937"/>
                  </a:lnTo>
                  <a:lnTo>
                    <a:pt x="803" y="973"/>
                  </a:lnTo>
                  <a:lnTo>
                    <a:pt x="814" y="1011"/>
                  </a:lnTo>
                  <a:lnTo>
                    <a:pt x="827" y="1050"/>
                  </a:lnTo>
                  <a:lnTo>
                    <a:pt x="845" y="1090"/>
                  </a:lnTo>
                  <a:lnTo>
                    <a:pt x="865" y="1132"/>
                  </a:lnTo>
                  <a:lnTo>
                    <a:pt x="890" y="1174"/>
                  </a:lnTo>
                  <a:lnTo>
                    <a:pt x="916" y="1214"/>
                  </a:lnTo>
                  <a:lnTo>
                    <a:pt x="946" y="1256"/>
                  </a:lnTo>
                  <a:lnTo>
                    <a:pt x="976" y="1290"/>
                  </a:lnTo>
                  <a:lnTo>
                    <a:pt x="1004" y="1320"/>
                  </a:lnTo>
                  <a:lnTo>
                    <a:pt x="1030" y="1345"/>
                  </a:lnTo>
                  <a:lnTo>
                    <a:pt x="1056" y="1362"/>
                  </a:lnTo>
                  <a:lnTo>
                    <a:pt x="1078" y="1376"/>
                  </a:lnTo>
                  <a:lnTo>
                    <a:pt x="1097" y="1383"/>
                  </a:lnTo>
                  <a:lnTo>
                    <a:pt x="1114" y="1385"/>
                  </a:lnTo>
                  <a:lnTo>
                    <a:pt x="1294" y="1385"/>
                  </a:lnTo>
                  <a:lnTo>
                    <a:pt x="1310" y="1383"/>
                  </a:lnTo>
                  <a:lnTo>
                    <a:pt x="1329" y="1376"/>
                  </a:lnTo>
                  <a:lnTo>
                    <a:pt x="1351" y="1362"/>
                  </a:lnTo>
                  <a:lnTo>
                    <a:pt x="1377" y="1345"/>
                  </a:lnTo>
                  <a:lnTo>
                    <a:pt x="1403" y="1320"/>
                  </a:lnTo>
                  <a:lnTo>
                    <a:pt x="1431" y="1290"/>
                  </a:lnTo>
                  <a:lnTo>
                    <a:pt x="1461" y="1256"/>
                  </a:lnTo>
                  <a:lnTo>
                    <a:pt x="1491" y="1214"/>
                  </a:lnTo>
                  <a:lnTo>
                    <a:pt x="1517" y="1174"/>
                  </a:lnTo>
                  <a:lnTo>
                    <a:pt x="1542" y="1132"/>
                  </a:lnTo>
                  <a:lnTo>
                    <a:pt x="1562" y="1090"/>
                  </a:lnTo>
                  <a:lnTo>
                    <a:pt x="1580" y="1050"/>
                  </a:lnTo>
                  <a:lnTo>
                    <a:pt x="1594" y="1010"/>
                  </a:lnTo>
                  <a:lnTo>
                    <a:pt x="1604" y="973"/>
                  </a:lnTo>
                  <a:lnTo>
                    <a:pt x="1611" y="937"/>
                  </a:lnTo>
                  <a:lnTo>
                    <a:pt x="1613" y="923"/>
                  </a:lnTo>
                  <a:lnTo>
                    <a:pt x="1646" y="902"/>
                  </a:lnTo>
                  <a:lnTo>
                    <a:pt x="1654" y="894"/>
                  </a:lnTo>
                  <a:lnTo>
                    <a:pt x="1658" y="885"/>
                  </a:lnTo>
                  <a:lnTo>
                    <a:pt x="1661" y="873"/>
                  </a:lnTo>
                  <a:lnTo>
                    <a:pt x="1661" y="819"/>
                  </a:lnTo>
                  <a:lnTo>
                    <a:pt x="1658" y="805"/>
                  </a:lnTo>
                  <a:lnTo>
                    <a:pt x="1650" y="795"/>
                  </a:lnTo>
                  <a:lnTo>
                    <a:pt x="1640" y="788"/>
                  </a:lnTo>
                  <a:lnTo>
                    <a:pt x="1627" y="786"/>
                  </a:lnTo>
                  <a:lnTo>
                    <a:pt x="1609" y="786"/>
                  </a:lnTo>
                  <a:lnTo>
                    <a:pt x="1606" y="781"/>
                  </a:lnTo>
                  <a:lnTo>
                    <a:pt x="1603" y="777"/>
                  </a:lnTo>
                  <a:lnTo>
                    <a:pt x="1598" y="774"/>
                  </a:lnTo>
                  <a:lnTo>
                    <a:pt x="1588" y="769"/>
                  </a:lnTo>
                  <a:lnTo>
                    <a:pt x="1577" y="769"/>
                  </a:lnTo>
                  <a:lnTo>
                    <a:pt x="1566" y="772"/>
                  </a:lnTo>
                  <a:lnTo>
                    <a:pt x="1522" y="789"/>
                  </a:lnTo>
                  <a:lnTo>
                    <a:pt x="1478" y="798"/>
                  </a:lnTo>
                  <a:lnTo>
                    <a:pt x="1434" y="802"/>
                  </a:lnTo>
                  <a:lnTo>
                    <a:pt x="1396" y="799"/>
                  </a:lnTo>
                  <a:lnTo>
                    <a:pt x="1360" y="791"/>
                  </a:lnTo>
                  <a:lnTo>
                    <a:pt x="1326" y="779"/>
                  </a:lnTo>
                  <a:lnTo>
                    <a:pt x="1292" y="760"/>
                  </a:lnTo>
                  <a:lnTo>
                    <a:pt x="1260" y="737"/>
                  </a:lnTo>
                  <a:lnTo>
                    <a:pt x="1230" y="709"/>
                  </a:lnTo>
                  <a:lnTo>
                    <a:pt x="1205" y="686"/>
                  </a:lnTo>
                  <a:lnTo>
                    <a:pt x="1177" y="668"/>
                  </a:lnTo>
                  <a:lnTo>
                    <a:pt x="1147" y="653"/>
                  </a:lnTo>
                  <a:lnTo>
                    <a:pt x="1115" y="642"/>
                  </a:lnTo>
                  <a:lnTo>
                    <a:pt x="1080" y="637"/>
                  </a:lnTo>
                  <a:lnTo>
                    <a:pt x="1044" y="634"/>
                  </a:lnTo>
                  <a:close/>
                  <a:moveTo>
                    <a:pt x="1119" y="0"/>
                  </a:moveTo>
                  <a:lnTo>
                    <a:pt x="1288" y="0"/>
                  </a:lnTo>
                  <a:lnTo>
                    <a:pt x="1349" y="4"/>
                  </a:lnTo>
                  <a:lnTo>
                    <a:pt x="1408" y="14"/>
                  </a:lnTo>
                  <a:lnTo>
                    <a:pt x="1463" y="30"/>
                  </a:lnTo>
                  <a:lnTo>
                    <a:pt x="1517" y="53"/>
                  </a:lnTo>
                  <a:lnTo>
                    <a:pt x="1567" y="81"/>
                  </a:lnTo>
                  <a:lnTo>
                    <a:pt x="1613" y="115"/>
                  </a:lnTo>
                  <a:lnTo>
                    <a:pt x="1656" y="153"/>
                  </a:lnTo>
                  <a:lnTo>
                    <a:pt x="1694" y="195"/>
                  </a:lnTo>
                  <a:lnTo>
                    <a:pt x="1727" y="242"/>
                  </a:lnTo>
                  <a:lnTo>
                    <a:pt x="1756" y="292"/>
                  </a:lnTo>
                  <a:lnTo>
                    <a:pt x="1778" y="346"/>
                  </a:lnTo>
                  <a:lnTo>
                    <a:pt x="1796" y="402"/>
                  </a:lnTo>
                  <a:lnTo>
                    <a:pt x="1806" y="461"/>
                  </a:lnTo>
                  <a:lnTo>
                    <a:pt x="1809" y="521"/>
                  </a:lnTo>
                  <a:lnTo>
                    <a:pt x="1809" y="685"/>
                  </a:lnTo>
                  <a:lnTo>
                    <a:pt x="1822" y="707"/>
                  </a:lnTo>
                  <a:lnTo>
                    <a:pt x="1831" y="729"/>
                  </a:lnTo>
                  <a:lnTo>
                    <a:pt x="1837" y="753"/>
                  </a:lnTo>
                  <a:lnTo>
                    <a:pt x="1839" y="779"/>
                  </a:lnTo>
                  <a:lnTo>
                    <a:pt x="1839" y="895"/>
                  </a:lnTo>
                  <a:lnTo>
                    <a:pt x="1836" y="923"/>
                  </a:lnTo>
                  <a:lnTo>
                    <a:pt x="1829" y="950"/>
                  </a:lnTo>
                  <a:lnTo>
                    <a:pt x="1817" y="975"/>
                  </a:lnTo>
                  <a:lnTo>
                    <a:pt x="1801" y="998"/>
                  </a:lnTo>
                  <a:lnTo>
                    <a:pt x="1782" y="1018"/>
                  </a:lnTo>
                  <a:lnTo>
                    <a:pt x="1767" y="1062"/>
                  </a:lnTo>
                  <a:lnTo>
                    <a:pt x="1748" y="1107"/>
                  </a:lnTo>
                  <a:lnTo>
                    <a:pt x="1725" y="1160"/>
                  </a:lnTo>
                  <a:lnTo>
                    <a:pt x="1699" y="1213"/>
                  </a:lnTo>
                  <a:lnTo>
                    <a:pt x="1669" y="1266"/>
                  </a:lnTo>
                  <a:lnTo>
                    <a:pt x="1635" y="1318"/>
                  </a:lnTo>
                  <a:lnTo>
                    <a:pt x="1614" y="1348"/>
                  </a:lnTo>
                  <a:lnTo>
                    <a:pt x="1589" y="1380"/>
                  </a:lnTo>
                  <a:lnTo>
                    <a:pt x="1559" y="1415"/>
                  </a:lnTo>
                  <a:lnTo>
                    <a:pt x="1579" y="1430"/>
                  </a:lnTo>
                  <a:lnTo>
                    <a:pt x="1595" y="1447"/>
                  </a:lnTo>
                  <a:lnTo>
                    <a:pt x="1607" y="1466"/>
                  </a:lnTo>
                  <a:lnTo>
                    <a:pt x="1617" y="1485"/>
                  </a:lnTo>
                  <a:lnTo>
                    <a:pt x="1987" y="1597"/>
                  </a:lnTo>
                  <a:lnTo>
                    <a:pt x="2015" y="1609"/>
                  </a:lnTo>
                  <a:lnTo>
                    <a:pt x="2040" y="1627"/>
                  </a:lnTo>
                  <a:lnTo>
                    <a:pt x="2066" y="1652"/>
                  </a:lnTo>
                  <a:lnTo>
                    <a:pt x="2090" y="1682"/>
                  </a:lnTo>
                  <a:lnTo>
                    <a:pt x="2113" y="1718"/>
                  </a:lnTo>
                  <a:lnTo>
                    <a:pt x="2136" y="1758"/>
                  </a:lnTo>
                  <a:lnTo>
                    <a:pt x="2158" y="1802"/>
                  </a:lnTo>
                  <a:lnTo>
                    <a:pt x="2180" y="1850"/>
                  </a:lnTo>
                  <a:lnTo>
                    <a:pt x="2199" y="1901"/>
                  </a:lnTo>
                  <a:lnTo>
                    <a:pt x="2219" y="1955"/>
                  </a:lnTo>
                  <a:lnTo>
                    <a:pt x="2237" y="2012"/>
                  </a:lnTo>
                  <a:lnTo>
                    <a:pt x="2255" y="2070"/>
                  </a:lnTo>
                  <a:lnTo>
                    <a:pt x="2272" y="2129"/>
                  </a:lnTo>
                  <a:lnTo>
                    <a:pt x="2288" y="2189"/>
                  </a:lnTo>
                  <a:lnTo>
                    <a:pt x="2303" y="2249"/>
                  </a:lnTo>
                  <a:lnTo>
                    <a:pt x="2317" y="2309"/>
                  </a:lnTo>
                  <a:lnTo>
                    <a:pt x="2330" y="2368"/>
                  </a:lnTo>
                  <a:lnTo>
                    <a:pt x="2342" y="2424"/>
                  </a:lnTo>
                  <a:lnTo>
                    <a:pt x="2353" y="2481"/>
                  </a:lnTo>
                  <a:lnTo>
                    <a:pt x="2363" y="2534"/>
                  </a:lnTo>
                  <a:lnTo>
                    <a:pt x="2372" y="2584"/>
                  </a:lnTo>
                  <a:lnTo>
                    <a:pt x="2381" y="2631"/>
                  </a:lnTo>
                  <a:lnTo>
                    <a:pt x="2388" y="2674"/>
                  </a:lnTo>
                  <a:lnTo>
                    <a:pt x="2393" y="2712"/>
                  </a:lnTo>
                  <a:lnTo>
                    <a:pt x="2398" y="2745"/>
                  </a:lnTo>
                  <a:lnTo>
                    <a:pt x="2403" y="2773"/>
                  </a:lnTo>
                  <a:lnTo>
                    <a:pt x="2405" y="2795"/>
                  </a:lnTo>
                  <a:lnTo>
                    <a:pt x="2407" y="2811"/>
                  </a:lnTo>
                  <a:lnTo>
                    <a:pt x="2407" y="2819"/>
                  </a:lnTo>
                  <a:lnTo>
                    <a:pt x="2404" y="2846"/>
                  </a:lnTo>
                  <a:lnTo>
                    <a:pt x="2393" y="2869"/>
                  </a:lnTo>
                  <a:lnTo>
                    <a:pt x="2378" y="2890"/>
                  </a:lnTo>
                  <a:lnTo>
                    <a:pt x="2359" y="2905"/>
                  </a:lnTo>
                  <a:lnTo>
                    <a:pt x="2334" y="2915"/>
                  </a:lnTo>
                  <a:lnTo>
                    <a:pt x="2309" y="2919"/>
                  </a:lnTo>
                  <a:lnTo>
                    <a:pt x="98" y="2919"/>
                  </a:lnTo>
                  <a:lnTo>
                    <a:pt x="73" y="2915"/>
                  </a:lnTo>
                  <a:lnTo>
                    <a:pt x="48" y="2905"/>
                  </a:lnTo>
                  <a:lnTo>
                    <a:pt x="29" y="2890"/>
                  </a:lnTo>
                  <a:lnTo>
                    <a:pt x="14" y="2869"/>
                  </a:lnTo>
                  <a:lnTo>
                    <a:pt x="3" y="2846"/>
                  </a:lnTo>
                  <a:lnTo>
                    <a:pt x="0" y="2819"/>
                  </a:lnTo>
                  <a:lnTo>
                    <a:pt x="0" y="2811"/>
                  </a:lnTo>
                  <a:lnTo>
                    <a:pt x="1" y="2804"/>
                  </a:lnTo>
                  <a:lnTo>
                    <a:pt x="1" y="2804"/>
                  </a:lnTo>
                  <a:lnTo>
                    <a:pt x="2" y="2800"/>
                  </a:lnTo>
                  <a:lnTo>
                    <a:pt x="3" y="2788"/>
                  </a:lnTo>
                  <a:lnTo>
                    <a:pt x="6" y="2770"/>
                  </a:lnTo>
                  <a:lnTo>
                    <a:pt x="10" y="2745"/>
                  </a:lnTo>
                  <a:lnTo>
                    <a:pt x="15" y="2714"/>
                  </a:lnTo>
                  <a:lnTo>
                    <a:pt x="21" y="2678"/>
                  </a:lnTo>
                  <a:lnTo>
                    <a:pt x="28" y="2637"/>
                  </a:lnTo>
                  <a:lnTo>
                    <a:pt x="36" y="2592"/>
                  </a:lnTo>
                  <a:lnTo>
                    <a:pt x="45" y="2542"/>
                  </a:lnTo>
                  <a:lnTo>
                    <a:pt x="55" y="2490"/>
                  </a:lnTo>
                  <a:lnTo>
                    <a:pt x="66" y="2435"/>
                  </a:lnTo>
                  <a:lnTo>
                    <a:pt x="78" y="2378"/>
                  </a:lnTo>
                  <a:lnTo>
                    <a:pt x="91" y="2319"/>
                  </a:lnTo>
                  <a:lnTo>
                    <a:pt x="105" y="2259"/>
                  </a:lnTo>
                  <a:lnTo>
                    <a:pt x="120" y="2199"/>
                  </a:lnTo>
                  <a:lnTo>
                    <a:pt x="136" y="2138"/>
                  </a:lnTo>
                  <a:lnTo>
                    <a:pt x="152" y="2079"/>
                  </a:lnTo>
                  <a:lnTo>
                    <a:pt x="170" y="2020"/>
                  </a:lnTo>
                  <a:lnTo>
                    <a:pt x="188" y="1962"/>
                  </a:lnTo>
                  <a:lnTo>
                    <a:pt x="208" y="1908"/>
                  </a:lnTo>
                  <a:lnTo>
                    <a:pt x="228" y="1855"/>
                  </a:lnTo>
                  <a:lnTo>
                    <a:pt x="249" y="1806"/>
                  </a:lnTo>
                  <a:lnTo>
                    <a:pt x="271" y="1760"/>
                  </a:lnTo>
                  <a:lnTo>
                    <a:pt x="294" y="1720"/>
                  </a:lnTo>
                  <a:lnTo>
                    <a:pt x="317" y="1683"/>
                  </a:lnTo>
                  <a:lnTo>
                    <a:pt x="342" y="1653"/>
                  </a:lnTo>
                  <a:lnTo>
                    <a:pt x="367" y="1627"/>
                  </a:lnTo>
                  <a:lnTo>
                    <a:pt x="392" y="1609"/>
                  </a:lnTo>
                  <a:lnTo>
                    <a:pt x="420" y="1597"/>
                  </a:lnTo>
                  <a:lnTo>
                    <a:pt x="792" y="1485"/>
                  </a:lnTo>
                  <a:lnTo>
                    <a:pt x="800" y="1466"/>
                  </a:lnTo>
                  <a:lnTo>
                    <a:pt x="812" y="1447"/>
                  </a:lnTo>
                  <a:lnTo>
                    <a:pt x="829" y="1430"/>
                  </a:lnTo>
                  <a:lnTo>
                    <a:pt x="848" y="1415"/>
                  </a:lnTo>
                  <a:lnTo>
                    <a:pt x="819" y="1380"/>
                  </a:lnTo>
                  <a:lnTo>
                    <a:pt x="794" y="1348"/>
                  </a:lnTo>
                  <a:lnTo>
                    <a:pt x="772" y="1318"/>
                  </a:lnTo>
                  <a:lnTo>
                    <a:pt x="739" y="1266"/>
                  </a:lnTo>
                  <a:lnTo>
                    <a:pt x="709" y="1213"/>
                  </a:lnTo>
                  <a:lnTo>
                    <a:pt x="682" y="1160"/>
                  </a:lnTo>
                  <a:lnTo>
                    <a:pt x="659" y="1107"/>
                  </a:lnTo>
                  <a:lnTo>
                    <a:pt x="642" y="1062"/>
                  </a:lnTo>
                  <a:lnTo>
                    <a:pt x="625" y="1018"/>
                  </a:lnTo>
                  <a:lnTo>
                    <a:pt x="606" y="998"/>
                  </a:lnTo>
                  <a:lnTo>
                    <a:pt x="590" y="975"/>
                  </a:lnTo>
                  <a:lnTo>
                    <a:pt x="578" y="950"/>
                  </a:lnTo>
                  <a:lnTo>
                    <a:pt x="571" y="923"/>
                  </a:lnTo>
                  <a:lnTo>
                    <a:pt x="568" y="895"/>
                  </a:lnTo>
                  <a:lnTo>
                    <a:pt x="568" y="779"/>
                  </a:lnTo>
                  <a:lnTo>
                    <a:pt x="570" y="753"/>
                  </a:lnTo>
                  <a:lnTo>
                    <a:pt x="576" y="729"/>
                  </a:lnTo>
                  <a:lnTo>
                    <a:pt x="585" y="707"/>
                  </a:lnTo>
                  <a:lnTo>
                    <a:pt x="598" y="685"/>
                  </a:lnTo>
                  <a:lnTo>
                    <a:pt x="598" y="521"/>
                  </a:lnTo>
                  <a:lnTo>
                    <a:pt x="601" y="461"/>
                  </a:lnTo>
                  <a:lnTo>
                    <a:pt x="612" y="402"/>
                  </a:lnTo>
                  <a:lnTo>
                    <a:pt x="629" y="346"/>
                  </a:lnTo>
                  <a:lnTo>
                    <a:pt x="651" y="292"/>
                  </a:lnTo>
                  <a:lnTo>
                    <a:pt x="680" y="242"/>
                  </a:lnTo>
                  <a:lnTo>
                    <a:pt x="713" y="195"/>
                  </a:lnTo>
                  <a:lnTo>
                    <a:pt x="751" y="153"/>
                  </a:lnTo>
                  <a:lnTo>
                    <a:pt x="794" y="115"/>
                  </a:lnTo>
                  <a:lnTo>
                    <a:pt x="840" y="81"/>
                  </a:lnTo>
                  <a:lnTo>
                    <a:pt x="890" y="53"/>
                  </a:lnTo>
                  <a:lnTo>
                    <a:pt x="944" y="30"/>
                  </a:lnTo>
                  <a:lnTo>
                    <a:pt x="999" y="14"/>
                  </a:lnTo>
                  <a:lnTo>
                    <a:pt x="1058" y="4"/>
                  </a:lnTo>
                  <a:lnTo>
                    <a:pt x="1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598" name="Group 421"/>
          <p:cNvGrpSpPr>
            <a:grpSpLocks noChangeAspect="1"/>
          </p:cNvGrpSpPr>
          <p:nvPr/>
        </p:nvGrpSpPr>
        <p:grpSpPr bwMode="auto">
          <a:xfrm>
            <a:off x="4290286" y="635891"/>
            <a:ext cx="347680" cy="333902"/>
            <a:chOff x="1118" y="1766"/>
            <a:chExt cx="2044" cy="19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601" name="Freeform 423"/>
            <p:cNvSpPr>
              <a:spLocks/>
            </p:cNvSpPr>
            <p:nvPr/>
          </p:nvSpPr>
          <p:spPr bwMode="auto">
            <a:xfrm>
              <a:off x="1638" y="1766"/>
              <a:ext cx="969" cy="337"/>
            </a:xfrm>
            <a:custGeom>
              <a:avLst/>
              <a:gdLst>
                <a:gd name="T0" fmla="*/ 980 w 1938"/>
                <a:gd name="T1" fmla="*/ 0 h 675"/>
                <a:gd name="T2" fmla="*/ 1149 w 1938"/>
                <a:gd name="T3" fmla="*/ 17 h 675"/>
                <a:gd name="T4" fmla="*/ 1314 w 1938"/>
                <a:gd name="T5" fmla="*/ 58 h 675"/>
                <a:gd name="T6" fmla="*/ 1474 w 1938"/>
                <a:gd name="T7" fmla="*/ 120 h 675"/>
                <a:gd name="T8" fmla="*/ 1625 w 1938"/>
                <a:gd name="T9" fmla="*/ 206 h 675"/>
                <a:gd name="T10" fmla="*/ 1786 w 1938"/>
                <a:gd name="T11" fmla="*/ 48 h 675"/>
                <a:gd name="T12" fmla="*/ 1830 w 1938"/>
                <a:gd name="T13" fmla="*/ 35 h 675"/>
                <a:gd name="T14" fmla="*/ 1876 w 1938"/>
                <a:gd name="T15" fmla="*/ 42 h 675"/>
                <a:gd name="T16" fmla="*/ 1913 w 1938"/>
                <a:gd name="T17" fmla="*/ 69 h 675"/>
                <a:gd name="T18" fmla="*/ 1935 w 1938"/>
                <a:gd name="T19" fmla="*/ 110 h 675"/>
                <a:gd name="T20" fmla="*/ 1938 w 1938"/>
                <a:gd name="T21" fmla="*/ 575 h 675"/>
                <a:gd name="T22" fmla="*/ 1925 w 1938"/>
                <a:gd name="T23" fmla="*/ 625 h 675"/>
                <a:gd name="T24" fmla="*/ 1889 w 1938"/>
                <a:gd name="T25" fmla="*/ 661 h 675"/>
                <a:gd name="T26" fmla="*/ 1838 w 1938"/>
                <a:gd name="T27" fmla="*/ 675 h 675"/>
                <a:gd name="T28" fmla="*/ 1373 w 1938"/>
                <a:gd name="T29" fmla="*/ 672 h 675"/>
                <a:gd name="T30" fmla="*/ 1332 w 1938"/>
                <a:gd name="T31" fmla="*/ 651 h 675"/>
                <a:gd name="T32" fmla="*/ 1305 w 1938"/>
                <a:gd name="T33" fmla="*/ 614 h 675"/>
                <a:gd name="T34" fmla="*/ 1298 w 1938"/>
                <a:gd name="T35" fmla="*/ 567 h 675"/>
                <a:gd name="T36" fmla="*/ 1312 w 1938"/>
                <a:gd name="T37" fmla="*/ 523 h 675"/>
                <a:gd name="T38" fmla="*/ 1426 w 1938"/>
                <a:gd name="T39" fmla="*/ 405 h 675"/>
                <a:gd name="T40" fmla="*/ 1289 w 1938"/>
                <a:gd name="T41" fmla="*/ 338 h 675"/>
                <a:gd name="T42" fmla="*/ 1144 w 1938"/>
                <a:gd name="T43" fmla="*/ 295 h 675"/>
                <a:gd name="T44" fmla="*/ 996 w 1938"/>
                <a:gd name="T45" fmla="*/ 274 h 675"/>
                <a:gd name="T46" fmla="*/ 847 w 1938"/>
                <a:gd name="T47" fmla="*/ 276 h 675"/>
                <a:gd name="T48" fmla="*/ 699 w 1938"/>
                <a:gd name="T49" fmla="*/ 300 h 675"/>
                <a:gd name="T50" fmla="*/ 555 w 1938"/>
                <a:gd name="T51" fmla="*/ 346 h 675"/>
                <a:gd name="T52" fmla="*/ 419 w 1938"/>
                <a:gd name="T53" fmla="*/ 415 h 675"/>
                <a:gd name="T54" fmla="*/ 293 w 1938"/>
                <a:gd name="T55" fmla="*/ 507 h 675"/>
                <a:gd name="T56" fmla="*/ 212 w 1938"/>
                <a:gd name="T57" fmla="*/ 579 h 675"/>
                <a:gd name="T58" fmla="*/ 163 w 1938"/>
                <a:gd name="T59" fmla="*/ 599 h 675"/>
                <a:gd name="T60" fmla="*/ 110 w 1938"/>
                <a:gd name="T61" fmla="*/ 599 h 675"/>
                <a:gd name="T62" fmla="*/ 62 w 1938"/>
                <a:gd name="T63" fmla="*/ 579 h 675"/>
                <a:gd name="T64" fmla="*/ 22 w 1938"/>
                <a:gd name="T65" fmla="*/ 539 h 675"/>
                <a:gd name="T66" fmla="*/ 3 w 1938"/>
                <a:gd name="T67" fmla="*/ 491 h 675"/>
                <a:gd name="T68" fmla="*/ 3 w 1938"/>
                <a:gd name="T69" fmla="*/ 439 h 675"/>
                <a:gd name="T70" fmla="*/ 22 w 1938"/>
                <a:gd name="T71" fmla="*/ 389 h 675"/>
                <a:gd name="T72" fmla="*/ 107 w 1938"/>
                <a:gd name="T73" fmla="*/ 306 h 675"/>
                <a:gd name="T74" fmla="*/ 248 w 1938"/>
                <a:gd name="T75" fmla="*/ 200 h 675"/>
                <a:gd name="T76" fmla="*/ 400 w 1938"/>
                <a:gd name="T77" fmla="*/ 116 h 675"/>
                <a:gd name="T78" fmla="*/ 560 w 1938"/>
                <a:gd name="T79" fmla="*/ 54 h 675"/>
                <a:gd name="T80" fmla="*/ 726 w 1938"/>
                <a:gd name="T81" fmla="*/ 16 h 675"/>
                <a:gd name="T82" fmla="*/ 895 w 1938"/>
                <a:gd name="T83" fmla="*/ 0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38" h="675">
                  <a:moveTo>
                    <a:pt x="895" y="0"/>
                  </a:moveTo>
                  <a:lnTo>
                    <a:pt x="980" y="0"/>
                  </a:lnTo>
                  <a:lnTo>
                    <a:pt x="1065" y="6"/>
                  </a:lnTo>
                  <a:lnTo>
                    <a:pt x="1149" y="17"/>
                  </a:lnTo>
                  <a:lnTo>
                    <a:pt x="1232" y="35"/>
                  </a:lnTo>
                  <a:lnTo>
                    <a:pt x="1314" y="58"/>
                  </a:lnTo>
                  <a:lnTo>
                    <a:pt x="1394" y="87"/>
                  </a:lnTo>
                  <a:lnTo>
                    <a:pt x="1474" y="120"/>
                  </a:lnTo>
                  <a:lnTo>
                    <a:pt x="1550" y="160"/>
                  </a:lnTo>
                  <a:lnTo>
                    <a:pt x="1625" y="206"/>
                  </a:lnTo>
                  <a:lnTo>
                    <a:pt x="1767" y="63"/>
                  </a:lnTo>
                  <a:lnTo>
                    <a:pt x="1786" y="48"/>
                  </a:lnTo>
                  <a:lnTo>
                    <a:pt x="1807" y="38"/>
                  </a:lnTo>
                  <a:lnTo>
                    <a:pt x="1830" y="35"/>
                  </a:lnTo>
                  <a:lnTo>
                    <a:pt x="1853" y="35"/>
                  </a:lnTo>
                  <a:lnTo>
                    <a:pt x="1876" y="42"/>
                  </a:lnTo>
                  <a:lnTo>
                    <a:pt x="1897" y="53"/>
                  </a:lnTo>
                  <a:lnTo>
                    <a:pt x="1913" y="69"/>
                  </a:lnTo>
                  <a:lnTo>
                    <a:pt x="1927" y="88"/>
                  </a:lnTo>
                  <a:lnTo>
                    <a:pt x="1935" y="110"/>
                  </a:lnTo>
                  <a:lnTo>
                    <a:pt x="1938" y="134"/>
                  </a:lnTo>
                  <a:lnTo>
                    <a:pt x="1938" y="575"/>
                  </a:lnTo>
                  <a:lnTo>
                    <a:pt x="1935" y="601"/>
                  </a:lnTo>
                  <a:lnTo>
                    <a:pt x="1925" y="625"/>
                  </a:lnTo>
                  <a:lnTo>
                    <a:pt x="1908" y="645"/>
                  </a:lnTo>
                  <a:lnTo>
                    <a:pt x="1889" y="661"/>
                  </a:lnTo>
                  <a:lnTo>
                    <a:pt x="1864" y="671"/>
                  </a:lnTo>
                  <a:lnTo>
                    <a:pt x="1838" y="675"/>
                  </a:lnTo>
                  <a:lnTo>
                    <a:pt x="1397" y="675"/>
                  </a:lnTo>
                  <a:lnTo>
                    <a:pt x="1373" y="672"/>
                  </a:lnTo>
                  <a:lnTo>
                    <a:pt x="1352" y="663"/>
                  </a:lnTo>
                  <a:lnTo>
                    <a:pt x="1332" y="651"/>
                  </a:lnTo>
                  <a:lnTo>
                    <a:pt x="1316" y="634"/>
                  </a:lnTo>
                  <a:lnTo>
                    <a:pt x="1305" y="614"/>
                  </a:lnTo>
                  <a:lnTo>
                    <a:pt x="1299" y="590"/>
                  </a:lnTo>
                  <a:lnTo>
                    <a:pt x="1298" y="567"/>
                  </a:lnTo>
                  <a:lnTo>
                    <a:pt x="1303" y="544"/>
                  </a:lnTo>
                  <a:lnTo>
                    <a:pt x="1312" y="523"/>
                  </a:lnTo>
                  <a:lnTo>
                    <a:pt x="1327" y="505"/>
                  </a:lnTo>
                  <a:lnTo>
                    <a:pt x="1426" y="405"/>
                  </a:lnTo>
                  <a:lnTo>
                    <a:pt x="1358" y="369"/>
                  </a:lnTo>
                  <a:lnTo>
                    <a:pt x="1289" y="338"/>
                  </a:lnTo>
                  <a:lnTo>
                    <a:pt x="1217" y="315"/>
                  </a:lnTo>
                  <a:lnTo>
                    <a:pt x="1144" y="295"/>
                  </a:lnTo>
                  <a:lnTo>
                    <a:pt x="1071" y="283"/>
                  </a:lnTo>
                  <a:lnTo>
                    <a:pt x="996" y="274"/>
                  </a:lnTo>
                  <a:lnTo>
                    <a:pt x="921" y="273"/>
                  </a:lnTo>
                  <a:lnTo>
                    <a:pt x="847" y="276"/>
                  </a:lnTo>
                  <a:lnTo>
                    <a:pt x="772" y="285"/>
                  </a:lnTo>
                  <a:lnTo>
                    <a:pt x="699" y="300"/>
                  </a:lnTo>
                  <a:lnTo>
                    <a:pt x="626" y="320"/>
                  </a:lnTo>
                  <a:lnTo>
                    <a:pt x="555" y="346"/>
                  </a:lnTo>
                  <a:lnTo>
                    <a:pt x="486" y="378"/>
                  </a:lnTo>
                  <a:lnTo>
                    <a:pt x="419" y="415"/>
                  </a:lnTo>
                  <a:lnTo>
                    <a:pt x="353" y="459"/>
                  </a:lnTo>
                  <a:lnTo>
                    <a:pt x="293" y="507"/>
                  </a:lnTo>
                  <a:lnTo>
                    <a:pt x="233" y="560"/>
                  </a:lnTo>
                  <a:lnTo>
                    <a:pt x="212" y="579"/>
                  </a:lnTo>
                  <a:lnTo>
                    <a:pt x="189" y="591"/>
                  </a:lnTo>
                  <a:lnTo>
                    <a:pt x="163" y="599"/>
                  </a:lnTo>
                  <a:lnTo>
                    <a:pt x="136" y="601"/>
                  </a:lnTo>
                  <a:lnTo>
                    <a:pt x="110" y="599"/>
                  </a:lnTo>
                  <a:lnTo>
                    <a:pt x="86" y="591"/>
                  </a:lnTo>
                  <a:lnTo>
                    <a:pt x="62" y="579"/>
                  </a:lnTo>
                  <a:lnTo>
                    <a:pt x="41" y="560"/>
                  </a:lnTo>
                  <a:lnTo>
                    <a:pt x="22" y="539"/>
                  </a:lnTo>
                  <a:lnTo>
                    <a:pt x="10" y="516"/>
                  </a:lnTo>
                  <a:lnTo>
                    <a:pt x="3" y="491"/>
                  </a:lnTo>
                  <a:lnTo>
                    <a:pt x="0" y="465"/>
                  </a:lnTo>
                  <a:lnTo>
                    <a:pt x="3" y="439"/>
                  </a:lnTo>
                  <a:lnTo>
                    <a:pt x="10" y="413"/>
                  </a:lnTo>
                  <a:lnTo>
                    <a:pt x="22" y="389"/>
                  </a:lnTo>
                  <a:lnTo>
                    <a:pt x="41" y="368"/>
                  </a:lnTo>
                  <a:lnTo>
                    <a:pt x="107" y="306"/>
                  </a:lnTo>
                  <a:lnTo>
                    <a:pt x="176" y="250"/>
                  </a:lnTo>
                  <a:lnTo>
                    <a:pt x="248" y="200"/>
                  </a:lnTo>
                  <a:lnTo>
                    <a:pt x="324" y="155"/>
                  </a:lnTo>
                  <a:lnTo>
                    <a:pt x="400" y="116"/>
                  </a:lnTo>
                  <a:lnTo>
                    <a:pt x="480" y="83"/>
                  </a:lnTo>
                  <a:lnTo>
                    <a:pt x="560" y="54"/>
                  </a:lnTo>
                  <a:lnTo>
                    <a:pt x="643" y="32"/>
                  </a:lnTo>
                  <a:lnTo>
                    <a:pt x="726" y="16"/>
                  </a:lnTo>
                  <a:lnTo>
                    <a:pt x="811" y="5"/>
                  </a:lnTo>
                  <a:lnTo>
                    <a:pt x="8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02" name="Freeform 424"/>
            <p:cNvSpPr>
              <a:spLocks/>
            </p:cNvSpPr>
            <p:nvPr/>
          </p:nvSpPr>
          <p:spPr bwMode="auto">
            <a:xfrm>
              <a:off x="1706" y="3391"/>
              <a:ext cx="969" cy="338"/>
            </a:xfrm>
            <a:custGeom>
              <a:avLst/>
              <a:gdLst>
                <a:gd name="T0" fmla="*/ 566 w 1939"/>
                <a:gd name="T1" fmla="*/ 3 h 676"/>
                <a:gd name="T2" fmla="*/ 606 w 1939"/>
                <a:gd name="T3" fmla="*/ 24 h 676"/>
                <a:gd name="T4" fmla="*/ 634 w 1939"/>
                <a:gd name="T5" fmla="*/ 62 h 676"/>
                <a:gd name="T6" fmla="*/ 641 w 1939"/>
                <a:gd name="T7" fmla="*/ 108 h 676"/>
                <a:gd name="T8" fmla="*/ 626 w 1939"/>
                <a:gd name="T9" fmla="*/ 152 h 676"/>
                <a:gd name="T10" fmla="*/ 512 w 1939"/>
                <a:gd name="T11" fmla="*/ 271 h 676"/>
                <a:gd name="T12" fmla="*/ 650 w 1939"/>
                <a:gd name="T13" fmla="*/ 336 h 676"/>
                <a:gd name="T14" fmla="*/ 795 w 1939"/>
                <a:gd name="T15" fmla="*/ 380 h 676"/>
                <a:gd name="T16" fmla="*/ 942 w 1939"/>
                <a:gd name="T17" fmla="*/ 401 h 676"/>
                <a:gd name="T18" fmla="*/ 1092 w 1939"/>
                <a:gd name="T19" fmla="*/ 400 h 676"/>
                <a:gd name="T20" fmla="*/ 1240 w 1939"/>
                <a:gd name="T21" fmla="*/ 375 h 676"/>
                <a:gd name="T22" fmla="*/ 1383 w 1939"/>
                <a:gd name="T23" fmla="*/ 329 h 676"/>
                <a:gd name="T24" fmla="*/ 1520 w 1939"/>
                <a:gd name="T25" fmla="*/ 259 h 676"/>
                <a:gd name="T26" fmla="*/ 1646 w 1939"/>
                <a:gd name="T27" fmla="*/ 168 h 676"/>
                <a:gd name="T28" fmla="*/ 1727 w 1939"/>
                <a:gd name="T29" fmla="*/ 97 h 676"/>
                <a:gd name="T30" fmla="*/ 1776 w 1939"/>
                <a:gd name="T31" fmla="*/ 77 h 676"/>
                <a:gd name="T32" fmla="*/ 1828 w 1939"/>
                <a:gd name="T33" fmla="*/ 77 h 676"/>
                <a:gd name="T34" fmla="*/ 1877 w 1939"/>
                <a:gd name="T35" fmla="*/ 97 h 676"/>
                <a:gd name="T36" fmla="*/ 1915 w 1939"/>
                <a:gd name="T37" fmla="*/ 135 h 676"/>
                <a:gd name="T38" fmla="*/ 1936 w 1939"/>
                <a:gd name="T39" fmla="*/ 185 h 676"/>
                <a:gd name="T40" fmla="*/ 1936 w 1939"/>
                <a:gd name="T41" fmla="*/ 237 h 676"/>
                <a:gd name="T42" fmla="*/ 1915 w 1939"/>
                <a:gd name="T43" fmla="*/ 285 h 676"/>
                <a:gd name="T44" fmla="*/ 1829 w 1939"/>
                <a:gd name="T45" fmla="*/ 371 h 676"/>
                <a:gd name="T46" fmla="*/ 1681 w 1939"/>
                <a:gd name="T47" fmla="*/ 481 h 676"/>
                <a:gd name="T48" fmla="*/ 1522 w 1939"/>
                <a:gd name="T49" fmla="*/ 566 h 676"/>
                <a:gd name="T50" fmla="*/ 1355 w 1939"/>
                <a:gd name="T51" fmla="*/ 628 h 676"/>
                <a:gd name="T52" fmla="*/ 1181 w 1939"/>
                <a:gd name="T53" fmla="*/ 664 h 676"/>
                <a:gd name="T54" fmla="*/ 1007 w 1939"/>
                <a:gd name="T55" fmla="*/ 676 h 676"/>
                <a:gd name="T56" fmla="*/ 826 w 1939"/>
                <a:gd name="T57" fmla="*/ 664 h 676"/>
                <a:gd name="T58" fmla="*/ 647 w 1939"/>
                <a:gd name="T59" fmla="*/ 624 h 676"/>
                <a:gd name="T60" fmla="*/ 476 w 1939"/>
                <a:gd name="T61" fmla="*/ 560 h 676"/>
                <a:gd name="T62" fmla="*/ 314 w 1939"/>
                <a:gd name="T63" fmla="*/ 469 h 676"/>
                <a:gd name="T64" fmla="*/ 153 w 1939"/>
                <a:gd name="T65" fmla="*/ 626 h 676"/>
                <a:gd name="T66" fmla="*/ 108 w 1939"/>
                <a:gd name="T67" fmla="*/ 640 h 676"/>
                <a:gd name="T68" fmla="*/ 62 w 1939"/>
                <a:gd name="T69" fmla="*/ 634 h 676"/>
                <a:gd name="T70" fmla="*/ 25 w 1939"/>
                <a:gd name="T71" fmla="*/ 607 h 676"/>
                <a:gd name="T72" fmla="*/ 4 w 1939"/>
                <a:gd name="T73" fmla="*/ 564 h 676"/>
                <a:gd name="T74" fmla="*/ 0 w 1939"/>
                <a:gd name="T75" fmla="*/ 101 h 676"/>
                <a:gd name="T76" fmla="*/ 14 w 1939"/>
                <a:gd name="T77" fmla="*/ 50 h 676"/>
                <a:gd name="T78" fmla="*/ 50 w 1939"/>
                <a:gd name="T79" fmla="*/ 14 h 676"/>
                <a:gd name="T80" fmla="*/ 101 w 1939"/>
                <a:gd name="T81" fmla="*/ 0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39" h="676">
                  <a:moveTo>
                    <a:pt x="541" y="0"/>
                  </a:moveTo>
                  <a:lnTo>
                    <a:pt x="566" y="3"/>
                  </a:lnTo>
                  <a:lnTo>
                    <a:pt x="587" y="11"/>
                  </a:lnTo>
                  <a:lnTo>
                    <a:pt x="606" y="24"/>
                  </a:lnTo>
                  <a:lnTo>
                    <a:pt x="621" y="41"/>
                  </a:lnTo>
                  <a:lnTo>
                    <a:pt x="634" y="62"/>
                  </a:lnTo>
                  <a:lnTo>
                    <a:pt x="640" y="85"/>
                  </a:lnTo>
                  <a:lnTo>
                    <a:pt x="641" y="108"/>
                  </a:lnTo>
                  <a:lnTo>
                    <a:pt x="636" y="130"/>
                  </a:lnTo>
                  <a:lnTo>
                    <a:pt x="626" y="152"/>
                  </a:lnTo>
                  <a:lnTo>
                    <a:pt x="611" y="170"/>
                  </a:lnTo>
                  <a:lnTo>
                    <a:pt x="512" y="271"/>
                  </a:lnTo>
                  <a:lnTo>
                    <a:pt x="580" y="305"/>
                  </a:lnTo>
                  <a:lnTo>
                    <a:pt x="650" y="336"/>
                  </a:lnTo>
                  <a:lnTo>
                    <a:pt x="722" y="361"/>
                  </a:lnTo>
                  <a:lnTo>
                    <a:pt x="795" y="380"/>
                  </a:lnTo>
                  <a:lnTo>
                    <a:pt x="868" y="393"/>
                  </a:lnTo>
                  <a:lnTo>
                    <a:pt x="942" y="401"/>
                  </a:lnTo>
                  <a:lnTo>
                    <a:pt x="1018" y="402"/>
                  </a:lnTo>
                  <a:lnTo>
                    <a:pt x="1092" y="400"/>
                  </a:lnTo>
                  <a:lnTo>
                    <a:pt x="1167" y="390"/>
                  </a:lnTo>
                  <a:lnTo>
                    <a:pt x="1240" y="375"/>
                  </a:lnTo>
                  <a:lnTo>
                    <a:pt x="1313" y="355"/>
                  </a:lnTo>
                  <a:lnTo>
                    <a:pt x="1383" y="329"/>
                  </a:lnTo>
                  <a:lnTo>
                    <a:pt x="1453" y="297"/>
                  </a:lnTo>
                  <a:lnTo>
                    <a:pt x="1520" y="259"/>
                  </a:lnTo>
                  <a:lnTo>
                    <a:pt x="1584" y="217"/>
                  </a:lnTo>
                  <a:lnTo>
                    <a:pt x="1646" y="168"/>
                  </a:lnTo>
                  <a:lnTo>
                    <a:pt x="1706" y="114"/>
                  </a:lnTo>
                  <a:lnTo>
                    <a:pt x="1727" y="97"/>
                  </a:lnTo>
                  <a:lnTo>
                    <a:pt x="1750" y="85"/>
                  </a:lnTo>
                  <a:lnTo>
                    <a:pt x="1776" y="77"/>
                  </a:lnTo>
                  <a:lnTo>
                    <a:pt x="1802" y="75"/>
                  </a:lnTo>
                  <a:lnTo>
                    <a:pt x="1828" y="77"/>
                  </a:lnTo>
                  <a:lnTo>
                    <a:pt x="1853" y="85"/>
                  </a:lnTo>
                  <a:lnTo>
                    <a:pt x="1877" y="97"/>
                  </a:lnTo>
                  <a:lnTo>
                    <a:pt x="1898" y="114"/>
                  </a:lnTo>
                  <a:lnTo>
                    <a:pt x="1915" y="135"/>
                  </a:lnTo>
                  <a:lnTo>
                    <a:pt x="1929" y="159"/>
                  </a:lnTo>
                  <a:lnTo>
                    <a:pt x="1936" y="185"/>
                  </a:lnTo>
                  <a:lnTo>
                    <a:pt x="1939" y="211"/>
                  </a:lnTo>
                  <a:lnTo>
                    <a:pt x="1936" y="237"/>
                  </a:lnTo>
                  <a:lnTo>
                    <a:pt x="1929" y="262"/>
                  </a:lnTo>
                  <a:lnTo>
                    <a:pt x="1915" y="285"/>
                  </a:lnTo>
                  <a:lnTo>
                    <a:pt x="1898" y="307"/>
                  </a:lnTo>
                  <a:lnTo>
                    <a:pt x="1829" y="371"/>
                  </a:lnTo>
                  <a:lnTo>
                    <a:pt x="1756" y="429"/>
                  </a:lnTo>
                  <a:lnTo>
                    <a:pt x="1681" y="481"/>
                  </a:lnTo>
                  <a:lnTo>
                    <a:pt x="1603" y="526"/>
                  </a:lnTo>
                  <a:lnTo>
                    <a:pt x="1522" y="566"/>
                  </a:lnTo>
                  <a:lnTo>
                    <a:pt x="1439" y="599"/>
                  </a:lnTo>
                  <a:lnTo>
                    <a:pt x="1355" y="628"/>
                  </a:lnTo>
                  <a:lnTo>
                    <a:pt x="1269" y="649"/>
                  </a:lnTo>
                  <a:lnTo>
                    <a:pt x="1181" y="664"/>
                  </a:lnTo>
                  <a:lnTo>
                    <a:pt x="1095" y="674"/>
                  </a:lnTo>
                  <a:lnTo>
                    <a:pt x="1007" y="676"/>
                  </a:lnTo>
                  <a:lnTo>
                    <a:pt x="916" y="672"/>
                  </a:lnTo>
                  <a:lnTo>
                    <a:pt x="826" y="664"/>
                  </a:lnTo>
                  <a:lnTo>
                    <a:pt x="737" y="648"/>
                  </a:lnTo>
                  <a:lnTo>
                    <a:pt x="647" y="624"/>
                  </a:lnTo>
                  <a:lnTo>
                    <a:pt x="561" y="595"/>
                  </a:lnTo>
                  <a:lnTo>
                    <a:pt x="476" y="560"/>
                  </a:lnTo>
                  <a:lnTo>
                    <a:pt x="393" y="517"/>
                  </a:lnTo>
                  <a:lnTo>
                    <a:pt x="314" y="469"/>
                  </a:lnTo>
                  <a:lnTo>
                    <a:pt x="171" y="612"/>
                  </a:lnTo>
                  <a:lnTo>
                    <a:pt x="153" y="626"/>
                  </a:lnTo>
                  <a:lnTo>
                    <a:pt x="132" y="636"/>
                  </a:lnTo>
                  <a:lnTo>
                    <a:pt x="108" y="640"/>
                  </a:lnTo>
                  <a:lnTo>
                    <a:pt x="85" y="640"/>
                  </a:lnTo>
                  <a:lnTo>
                    <a:pt x="62" y="634"/>
                  </a:lnTo>
                  <a:lnTo>
                    <a:pt x="41" y="622"/>
                  </a:lnTo>
                  <a:lnTo>
                    <a:pt x="25" y="607"/>
                  </a:lnTo>
                  <a:lnTo>
                    <a:pt x="12" y="587"/>
                  </a:lnTo>
                  <a:lnTo>
                    <a:pt x="4" y="564"/>
                  </a:lnTo>
                  <a:lnTo>
                    <a:pt x="0" y="541"/>
                  </a:lnTo>
                  <a:lnTo>
                    <a:pt x="0" y="101"/>
                  </a:lnTo>
                  <a:lnTo>
                    <a:pt x="4" y="73"/>
                  </a:lnTo>
                  <a:lnTo>
                    <a:pt x="14" y="50"/>
                  </a:lnTo>
                  <a:lnTo>
                    <a:pt x="30" y="30"/>
                  </a:lnTo>
                  <a:lnTo>
                    <a:pt x="50" y="14"/>
                  </a:lnTo>
                  <a:lnTo>
                    <a:pt x="74" y="4"/>
                  </a:lnTo>
                  <a:lnTo>
                    <a:pt x="101" y="0"/>
                  </a:lnTo>
                  <a:lnTo>
                    <a:pt x="5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03" name="Freeform 425"/>
            <p:cNvSpPr>
              <a:spLocks noEditPoints="1"/>
            </p:cNvSpPr>
            <p:nvPr/>
          </p:nvSpPr>
          <p:spPr bwMode="auto">
            <a:xfrm>
              <a:off x="1118" y="2217"/>
              <a:ext cx="806" cy="1060"/>
            </a:xfrm>
            <a:custGeom>
              <a:avLst/>
              <a:gdLst>
                <a:gd name="T0" fmla="*/ 288 w 1611"/>
                <a:gd name="T1" fmla="*/ 289 h 2119"/>
                <a:gd name="T2" fmla="*/ 288 w 1611"/>
                <a:gd name="T3" fmla="*/ 1830 h 2119"/>
                <a:gd name="T4" fmla="*/ 1018 w 1611"/>
                <a:gd name="T5" fmla="*/ 1830 h 2119"/>
                <a:gd name="T6" fmla="*/ 1018 w 1611"/>
                <a:gd name="T7" fmla="*/ 1671 h 2119"/>
                <a:gd name="T8" fmla="*/ 1022 w 1611"/>
                <a:gd name="T9" fmla="*/ 1638 h 2119"/>
                <a:gd name="T10" fmla="*/ 1033 w 1611"/>
                <a:gd name="T11" fmla="*/ 1608 h 2119"/>
                <a:gd name="T12" fmla="*/ 1051 w 1611"/>
                <a:gd name="T13" fmla="*/ 1581 h 2119"/>
                <a:gd name="T14" fmla="*/ 1073 w 1611"/>
                <a:gd name="T15" fmla="*/ 1559 h 2119"/>
                <a:gd name="T16" fmla="*/ 1100 w 1611"/>
                <a:gd name="T17" fmla="*/ 1541 h 2119"/>
                <a:gd name="T18" fmla="*/ 1130 w 1611"/>
                <a:gd name="T19" fmla="*/ 1531 h 2119"/>
                <a:gd name="T20" fmla="*/ 1163 w 1611"/>
                <a:gd name="T21" fmla="*/ 1526 h 2119"/>
                <a:gd name="T22" fmla="*/ 1322 w 1611"/>
                <a:gd name="T23" fmla="*/ 1526 h 2119"/>
                <a:gd name="T24" fmla="*/ 1322 w 1611"/>
                <a:gd name="T25" fmla="*/ 289 h 2119"/>
                <a:gd name="T26" fmla="*/ 288 w 1611"/>
                <a:gd name="T27" fmla="*/ 289 h 2119"/>
                <a:gd name="T28" fmla="*/ 145 w 1611"/>
                <a:gd name="T29" fmla="*/ 0 h 2119"/>
                <a:gd name="T30" fmla="*/ 1466 w 1611"/>
                <a:gd name="T31" fmla="*/ 0 h 2119"/>
                <a:gd name="T32" fmla="*/ 1499 w 1611"/>
                <a:gd name="T33" fmla="*/ 3 h 2119"/>
                <a:gd name="T34" fmla="*/ 1529 w 1611"/>
                <a:gd name="T35" fmla="*/ 15 h 2119"/>
                <a:gd name="T36" fmla="*/ 1556 w 1611"/>
                <a:gd name="T37" fmla="*/ 32 h 2119"/>
                <a:gd name="T38" fmla="*/ 1578 w 1611"/>
                <a:gd name="T39" fmla="*/ 54 h 2119"/>
                <a:gd name="T40" fmla="*/ 1596 w 1611"/>
                <a:gd name="T41" fmla="*/ 82 h 2119"/>
                <a:gd name="T42" fmla="*/ 1607 w 1611"/>
                <a:gd name="T43" fmla="*/ 111 h 2119"/>
                <a:gd name="T44" fmla="*/ 1611 w 1611"/>
                <a:gd name="T45" fmla="*/ 145 h 2119"/>
                <a:gd name="T46" fmla="*/ 1611 w 1611"/>
                <a:gd name="T47" fmla="*/ 1671 h 2119"/>
                <a:gd name="T48" fmla="*/ 1607 w 1611"/>
                <a:gd name="T49" fmla="*/ 1700 h 2119"/>
                <a:gd name="T50" fmla="*/ 1600 w 1611"/>
                <a:gd name="T51" fmla="*/ 1726 h 2119"/>
                <a:gd name="T52" fmla="*/ 1586 w 1611"/>
                <a:gd name="T53" fmla="*/ 1751 h 2119"/>
                <a:gd name="T54" fmla="*/ 1569 w 1611"/>
                <a:gd name="T55" fmla="*/ 1773 h 2119"/>
                <a:gd name="T56" fmla="*/ 1265 w 1611"/>
                <a:gd name="T57" fmla="*/ 2077 h 2119"/>
                <a:gd name="T58" fmla="*/ 1243 w 1611"/>
                <a:gd name="T59" fmla="*/ 2094 h 2119"/>
                <a:gd name="T60" fmla="*/ 1218 w 1611"/>
                <a:gd name="T61" fmla="*/ 2108 h 2119"/>
                <a:gd name="T62" fmla="*/ 1192 w 1611"/>
                <a:gd name="T63" fmla="*/ 2117 h 2119"/>
                <a:gd name="T64" fmla="*/ 1163 w 1611"/>
                <a:gd name="T65" fmla="*/ 2119 h 2119"/>
                <a:gd name="T66" fmla="*/ 145 w 1611"/>
                <a:gd name="T67" fmla="*/ 2119 h 2119"/>
                <a:gd name="T68" fmla="*/ 111 w 1611"/>
                <a:gd name="T69" fmla="*/ 2115 h 2119"/>
                <a:gd name="T70" fmla="*/ 80 w 1611"/>
                <a:gd name="T71" fmla="*/ 2104 h 2119"/>
                <a:gd name="T72" fmla="*/ 54 w 1611"/>
                <a:gd name="T73" fmla="*/ 2087 h 2119"/>
                <a:gd name="T74" fmla="*/ 32 w 1611"/>
                <a:gd name="T75" fmla="*/ 2064 h 2119"/>
                <a:gd name="T76" fmla="*/ 15 w 1611"/>
                <a:gd name="T77" fmla="*/ 2038 h 2119"/>
                <a:gd name="T78" fmla="*/ 3 w 1611"/>
                <a:gd name="T79" fmla="*/ 2007 h 2119"/>
                <a:gd name="T80" fmla="*/ 0 w 1611"/>
                <a:gd name="T81" fmla="*/ 1974 h 2119"/>
                <a:gd name="T82" fmla="*/ 0 w 1611"/>
                <a:gd name="T83" fmla="*/ 145 h 2119"/>
                <a:gd name="T84" fmla="*/ 3 w 1611"/>
                <a:gd name="T85" fmla="*/ 111 h 2119"/>
                <a:gd name="T86" fmla="*/ 15 w 1611"/>
                <a:gd name="T87" fmla="*/ 82 h 2119"/>
                <a:gd name="T88" fmla="*/ 32 w 1611"/>
                <a:gd name="T89" fmla="*/ 54 h 2119"/>
                <a:gd name="T90" fmla="*/ 54 w 1611"/>
                <a:gd name="T91" fmla="*/ 32 h 2119"/>
                <a:gd name="T92" fmla="*/ 80 w 1611"/>
                <a:gd name="T93" fmla="*/ 15 h 2119"/>
                <a:gd name="T94" fmla="*/ 111 w 1611"/>
                <a:gd name="T95" fmla="*/ 3 h 2119"/>
                <a:gd name="T96" fmla="*/ 145 w 1611"/>
                <a:gd name="T97" fmla="*/ 0 h 2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611" h="2119">
                  <a:moveTo>
                    <a:pt x="288" y="289"/>
                  </a:moveTo>
                  <a:lnTo>
                    <a:pt x="288" y="1830"/>
                  </a:lnTo>
                  <a:lnTo>
                    <a:pt x="1018" y="1830"/>
                  </a:lnTo>
                  <a:lnTo>
                    <a:pt x="1018" y="1671"/>
                  </a:lnTo>
                  <a:lnTo>
                    <a:pt x="1022" y="1638"/>
                  </a:lnTo>
                  <a:lnTo>
                    <a:pt x="1033" y="1608"/>
                  </a:lnTo>
                  <a:lnTo>
                    <a:pt x="1051" y="1581"/>
                  </a:lnTo>
                  <a:lnTo>
                    <a:pt x="1073" y="1559"/>
                  </a:lnTo>
                  <a:lnTo>
                    <a:pt x="1100" y="1541"/>
                  </a:lnTo>
                  <a:lnTo>
                    <a:pt x="1130" y="1531"/>
                  </a:lnTo>
                  <a:lnTo>
                    <a:pt x="1163" y="1526"/>
                  </a:lnTo>
                  <a:lnTo>
                    <a:pt x="1322" y="1526"/>
                  </a:lnTo>
                  <a:lnTo>
                    <a:pt x="1322" y="289"/>
                  </a:lnTo>
                  <a:lnTo>
                    <a:pt x="288" y="289"/>
                  </a:lnTo>
                  <a:close/>
                  <a:moveTo>
                    <a:pt x="145" y="0"/>
                  </a:moveTo>
                  <a:lnTo>
                    <a:pt x="1466" y="0"/>
                  </a:lnTo>
                  <a:lnTo>
                    <a:pt x="1499" y="3"/>
                  </a:lnTo>
                  <a:lnTo>
                    <a:pt x="1529" y="15"/>
                  </a:lnTo>
                  <a:lnTo>
                    <a:pt x="1556" y="32"/>
                  </a:lnTo>
                  <a:lnTo>
                    <a:pt x="1578" y="54"/>
                  </a:lnTo>
                  <a:lnTo>
                    <a:pt x="1596" y="82"/>
                  </a:lnTo>
                  <a:lnTo>
                    <a:pt x="1607" y="111"/>
                  </a:lnTo>
                  <a:lnTo>
                    <a:pt x="1611" y="145"/>
                  </a:lnTo>
                  <a:lnTo>
                    <a:pt x="1611" y="1671"/>
                  </a:lnTo>
                  <a:lnTo>
                    <a:pt x="1607" y="1700"/>
                  </a:lnTo>
                  <a:lnTo>
                    <a:pt x="1600" y="1726"/>
                  </a:lnTo>
                  <a:lnTo>
                    <a:pt x="1586" y="1751"/>
                  </a:lnTo>
                  <a:lnTo>
                    <a:pt x="1569" y="1773"/>
                  </a:lnTo>
                  <a:lnTo>
                    <a:pt x="1265" y="2077"/>
                  </a:lnTo>
                  <a:lnTo>
                    <a:pt x="1243" y="2094"/>
                  </a:lnTo>
                  <a:lnTo>
                    <a:pt x="1218" y="2108"/>
                  </a:lnTo>
                  <a:lnTo>
                    <a:pt x="1192" y="2117"/>
                  </a:lnTo>
                  <a:lnTo>
                    <a:pt x="1163" y="2119"/>
                  </a:lnTo>
                  <a:lnTo>
                    <a:pt x="145" y="2119"/>
                  </a:lnTo>
                  <a:lnTo>
                    <a:pt x="111" y="2115"/>
                  </a:lnTo>
                  <a:lnTo>
                    <a:pt x="80" y="2104"/>
                  </a:lnTo>
                  <a:lnTo>
                    <a:pt x="54" y="2087"/>
                  </a:lnTo>
                  <a:lnTo>
                    <a:pt x="32" y="2064"/>
                  </a:lnTo>
                  <a:lnTo>
                    <a:pt x="15" y="2038"/>
                  </a:lnTo>
                  <a:lnTo>
                    <a:pt x="3" y="2007"/>
                  </a:lnTo>
                  <a:lnTo>
                    <a:pt x="0" y="1974"/>
                  </a:lnTo>
                  <a:lnTo>
                    <a:pt x="0" y="145"/>
                  </a:lnTo>
                  <a:lnTo>
                    <a:pt x="3" y="111"/>
                  </a:lnTo>
                  <a:lnTo>
                    <a:pt x="15" y="82"/>
                  </a:lnTo>
                  <a:lnTo>
                    <a:pt x="32" y="54"/>
                  </a:lnTo>
                  <a:lnTo>
                    <a:pt x="54" y="32"/>
                  </a:lnTo>
                  <a:lnTo>
                    <a:pt x="80" y="15"/>
                  </a:lnTo>
                  <a:lnTo>
                    <a:pt x="111" y="3"/>
                  </a:lnTo>
                  <a:lnTo>
                    <a:pt x="1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04" name="Freeform 426"/>
            <p:cNvSpPr>
              <a:spLocks noEditPoints="1"/>
            </p:cNvSpPr>
            <p:nvPr/>
          </p:nvSpPr>
          <p:spPr bwMode="auto">
            <a:xfrm>
              <a:off x="2356" y="2217"/>
              <a:ext cx="806" cy="1060"/>
            </a:xfrm>
            <a:custGeom>
              <a:avLst/>
              <a:gdLst>
                <a:gd name="T0" fmla="*/ 288 w 1611"/>
                <a:gd name="T1" fmla="*/ 289 h 2119"/>
                <a:gd name="T2" fmla="*/ 288 w 1611"/>
                <a:gd name="T3" fmla="*/ 1830 h 2119"/>
                <a:gd name="T4" fmla="*/ 1018 w 1611"/>
                <a:gd name="T5" fmla="*/ 1830 h 2119"/>
                <a:gd name="T6" fmla="*/ 1018 w 1611"/>
                <a:gd name="T7" fmla="*/ 1671 h 2119"/>
                <a:gd name="T8" fmla="*/ 1022 w 1611"/>
                <a:gd name="T9" fmla="*/ 1638 h 2119"/>
                <a:gd name="T10" fmla="*/ 1033 w 1611"/>
                <a:gd name="T11" fmla="*/ 1608 h 2119"/>
                <a:gd name="T12" fmla="*/ 1050 w 1611"/>
                <a:gd name="T13" fmla="*/ 1581 h 2119"/>
                <a:gd name="T14" fmla="*/ 1073 w 1611"/>
                <a:gd name="T15" fmla="*/ 1559 h 2119"/>
                <a:gd name="T16" fmla="*/ 1099 w 1611"/>
                <a:gd name="T17" fmla="*/ 1541 h 2119"/>
                <a:gd name="T18" fmla="*/ 1130 w 1611"/>
                <a:gd name="T19" fmla="*/ 1531 h 2119"/>
                <a:gd name="T20" fmla="*/ 1163 w 1611"/>
                <a:gd name="T21" fmla="*/ 1526 h 2119"/>
                <a:gd name="T22" fmla="*/ 1321 w 1611"/>
                <a:gd name="T23" fmla="*/ 1526 h 2119"/>
                <a:gd name="T24" fmla="*/ 1321 w 1611"/>
                <a:gd name="T25" fmla="*/ 289 h 2119"/>
                <a:gd name="T26" fmla="*/ 288 w 1611"/>
                <a:gd name="T27" fmla="*/ 289 h 2119"/>
                <a:gd name="T28" fmla="*/ 143 w 1611"/>
                <a:gd name="T29" fmla="*/ 0 h 2119"/>
                <a:gd name="T30" fmla="*/ 1466 w 1611"/>
                <a:gd name="T31" fmla="*/ 0 h 2119"/>
                <a:gd name="T32" fmla="*/ 1499 w 1611"/>
                <a:gd name="T33" fmla="*/ 3 h 2119"/>
                <a:gd name="T34" fmla="*/ 1529 w 1611"/>
                <a:gd name="T35" fmla="*/ 15 h 2119"/>
                <a:gd name="T36" fmla="*/ 1556 w 1611"/>
                <a:gd name="T37" fmla="*/ 32 h 2119"/>
                <a:gd name="T38" fmla="*/ 1578 w 1611"/>
                <a:gd name="T39" fmla="*/ 54 h 2119"/>
                <a:gd name="T40" fmla="*/ 1596 w 1611"/>
                <a:gd name="T41" fmla="*/ 82 h 2119"/>
                <a:gd name="T42" fmla="*/ 1606 w 1611"/>
                <a:gd name="T43" fmla="*/ 111 h 2119"/>
                <a:gd name="T44" fmla="*/ 1611 w 1611"/>
                <a:gd name="T45" fmla="*/ 145 h 2119"/>
                <a:gd name="T46" fmla="*/ 1611 w 1611"/>
                <a:gd name="T47" fmla="*/ 1671 h 2119"/>
                <a:gd name="T48" fmla="*/ 1607 w 1611"/>
                <a:gd name="T49" fmla="*/ 1700 h 2119"/>
                <a:gd name="T50" fmla="*/ 1599 w 1611"/>
                <a:gd name="T51" fmla="*/ 1726 h 2119"/>
                <a:gd name="T52" fmla="*/ 1586 w 1611"/>
                <a:gd name="T53" fmla="*/ 1751 h 2119"/>
                <a:gd name="T54" fmla="*/ 1567 w 1611"/>
                <a:gd name="T55" fmla="*/ 1773 h 2119"/>
                <a:gd name="T56" fmla="*/ 1265 w 1611"/>
                <a:gd name="T57" fmla="*/ 2077 h 2119"/>
                <a:gd name="T58" fmla="*/ 1242 w 1611"/>
                <a:gd name="T59" fmla="*/ 2094 h 2119"/>
                <a:gd name="T60" fmla="*/ 1218 w 1611"/>
                <a:gd name="T61" fmla="*/ 2108 h 2119"/>
                <a:gd name="T62" fmla="*/ 1190 w 1611"/>
                <a:gd name="T63" fmla="*/ 2117 h 2119"/>
                <a:gd name="T64" fmla="*/ 1163 w 1611"/>
                <a:gd name="T65" fmla="*/ 2119 h 2119"/>
                <a:gd name="T66" fmla="*/ 143 w 1611"/>
                <a:gd name="T67" fmla="*/ 2119 h 2119"/>
                <a:gd name="T68" fmla="*/ 111 w 1611"/>
                <a:gd name="T69" fmla="*/ 2115 h 2119"/>
                <a:gd name="T70" fmla="*/ 80 w 1611"/>
                <a:gd name="T71" fmla="*/ 2104 h 2119"/>
                <a:gd name="T72" fmla="*/ 53 w 1611"/>
                <a:gd name="T73" fmla="*/ 2087 h 2119"/>
                <a:gd name="T74" fmla="*/ 31 w 1611"/>
                <a:gd name="T75" fmla="*/ 2064 h 2119"/>
                <a:gd name="T76" fmla="*/ 14 w 1611"/>
                <a:gd name="T77" fmla="*/ 2038 h 2119"/>
                <a:gd name="T78" fmla="*/ 3 w 1611"/>
                <a:gd name="T79" fmla="*/ 2007 h 2119"/>
                <a:gd name="T80" fmla="*/ 0 w 1611"/>
                <a:gd name="T81" fmla="*/ 1974 h 2119"/>
                <a:gd name="T82" fmla="*/ 0 w 1611"/>
                <a:gd name="T83" fmla="*/ 145 h 2119"/>
                <a:gd name="T84" fmla="*/ 3 w 1611"/>
                <a:gd name="T85" fmla="*/ 111 h 2119"/>
                <a:gd name="T86" fmla="*/ 14 w 1611"/>
                <a:gd name="T87" fmla="*/ 82 h 2119"/>
                <a:gd name="T88" fmla="*/ 31 w 1611"/>
                <a:gd name="T89" fmla="*/ 54 h 2119"/>
                <a:gd name="T90" fmla="*/ 53 w 1611"/>
                <a:gd name="T91" fmla="*/ 32 h 2119"/>
                <a:gd name="T92" fmla="*/ 80 w 1611"/>
                <a:gd name="T93" fmla="*/ 15 h 2119"/>
                <a:gd name="T94" fmla="*/ 111 w 1611"/>
                <a:gd name="T95" fmla="*/ 3 h 2119"/>
                <a:gd name="T96" fmla="*/ 143 w 1611"/>
                <a:gd name="T97" fmla="*/ 0 h 2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611" h="2119">
                  <a:moveTo>
                    <a:pt x="288" y="289"/>
                  </a:moveTo>
                  <a:lnTo>
                    <a:pt x="288" y="1830"/>
                  </a:lnTo>
                  <a:lnTo>
                    <a:pt x="1018" y="1830"/>
                  </a:lnTo>
                  <a:lnTo>
                    <a:pt x="1018" y="1671"/>
                  </a:lnTo>
                  <a:lnTo>
                    <a:pt x="1022" y="1638"/>
                  </a:lnTo>
                  <a:lnTo>
                    <a:pt x="1033" y="1608"/>
                  </a:lnTo>
                  <a:lnTo>
                    <a:pt x="1050" y="1581"/>
                  </a:lnTo>
                  <a:lnTo>
                    <a:pt x="1073" y="1559"/>
                  </a:lnTo>
                  <a:lnTo>
                    <a:pt x="1099" y="1541"/>
                  </a:lnTo>
                  <a:lnTo>
                    <a:pt x="1130" y="1531"/>
                  </a:lnTo>
                  <a:lnTo>
                    <a:pt x="1163" y="1526"/>
                  </a:lnTo>
                  <a:lnTo>
                    <a:pt x="1321" y="1526"/>
                  </a:lnTo>
                  <a:lnTo>
                    <a:pt x="1321" y="289"/>
                  </a:lnTo>
                  <a:lnTo>
                    <a:pt x="288" y="289"/>
                  </a:lnTo>
                  <a:close/>
                  <a:moveTo>
                    <a:pt x="143" y="0"/>
                  </a:moveTo>
                  <a:lnTo>
                    <a:pt x="1466" y="0"/>
                  </a:lnTo>
                  <a:lnTo>
                    <a:pt x="1499" y="3"/>
                  </a:lnTo>
                  <a:lnTo>
                    <a:pt x="1529" y="15"/>
                  </a:lnTo>
                  <a:lnTo>
                    <a:pt x="1556" y="32"/>
                  </a:lnTo>
                  <a:lnTo>
                    <a:pt x="1578" y="54"/>
                  </a:lnTo>
                  <a:lnTo>
                    <a:pt x="1596" y="82"/>
                  </a:lnTo>
                  <a:lnTo>
                    <a:pt x="1606" y="111"/>
                  </a:lnTo>
                  <a:lnTo>
                    <a:pt x="1611" y="145"/>
                  </a:lnTo>
                  <a:lnTo>
                    <a:pt x="1611" y="1671"/>
                  </a:lnTo>
                  <a:lnTo>
                    <a:pt x="1607" y="1700"/>
                  </a:lnTo>
                  <a:lnTo>
                    <a:pt x="1599" y="1726"/>
                  </a:lnTo>
                  <a:lnTo>
                    <a:pt x="1586" y="1751"/>
                  </a:lnTo>
                  <a:lnTo>
                    <a:pt x="1567" y="1773"/>
                  </a:lnTo>
                  <a:lnTo>
                    <a:pt x="1265" y="2077"/>
                  </a:lnTo>
                  <a:lnTo>
                    <a:pt x="1242" y="2094"/>
                  </a:lnTo>
                  <a:lnTo>
                    <a:pt x="1218" y="2108"/>
                  </a:lnTo>
                  <a:lnTo>
                    <a:pt x="1190" y="2117"/>
                  </a:lnTo>
                  <a:lnTo>
                    <a:pt x="1163" y="2119"/>
                  </a:lnTo>
                  <a:lnTo>
                    <a:pt x="143" y="2119"/>
                  </a:lnTo>
                  <a:lnTo>
                    <a:pt x="111" y="2115"/>
                  </a:lnTo>
                  <a:lnTo>
                    <a:pt x="80" y="2104"/>
                  </a:lnTo>
                  <a:lnTo>
                    <a:pt x="53" y="2087"/>
                  </a:lnTo>
                  <a:lnTo>
                    <a:pt x="31" y="2064"/>
                  </a:lnTo>
                  <a:lnTo>
                    <a:pt x="14" y="2038"/>
                  </a:lnTo>
                  <a:lnTo>
                    <a:pt x="3" y="2007"/>
                  </a:lnTo>
                  <a:lnTo>
                    <a:pt x="0" y="1974"/>
                  </a:lnTo>
                  <a:lnTo>
                    <a:pt x="0" y="145"/>
                  </a:lnTo>
                  <a:lnTo>
                    <a:pt x="3" y="111"/>
                  </a:lnTo>
                  <a:lnTo>
                    <a:pt x="14" y="82"/>
                  </a:lnTo>
                  <a:lnTo>
                    <a:pt x="31" y="54"/>
                  </a:lnTo>
                  <a:lnTo>
                    <a:pt x="53" y="32"/>
                  </a:lnTo>
                  <a:lnTo>
                    <a:pt x="80" y="15"/>
                  </a:lnTo>
                  <a:lnTo>
                    <a:pt x="111" y="3"/>
                  </a:lnTo>
                  <a:lnTo>
                    <a:pt x="1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605" name="Group 429"/>
          <p:cNvGrpSpPr>
            <a:grpSpLocks noChangeAspect="1"/>
          </p:cNvGrpSpPr>
          <p:nvPr/>
        </p:nvGrpSpPr>
        <p:grpSpPr bwMode="auto">
          <a:xfrm>
            <a:off x="3465398" y="596479"/>
            <a:ext cx="412572" cy="412727"/>
            <a:chOff x="1655" y="962"/>
            <a:chExt cx="2657" cy="265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608" name="Freeform 431"/>
            <p:cNvSpPr>
              <a:spLocks noEditPoints="1"/>
            </p:cNvSpPr>
            <p:nvPr/>
          </p:nvSpPr>
          <p:spPr bwMode="auto">
            <a:xfrm>
              <a:off x="1655" y="962"/>
              <a:ext cx="2657" cy="2658"/>
            </a:xfrm>
            <a:custGeom>
              <a:avLst/>
              <a:gdLst>
                <a:gd name="T0" fmla="*/ 4498 w 5314"/>
                <a:gd name="T1" fmla="*/ 4912 h 5316"/>
                <a:gd name="T2" fmla="*/ 4649 w 5314"/>
                <a:gd name="T3" fmla="*/ 4942 h 5316"/>
                <a:gd name="T4" fmla="*/ 4884 w 5314"/>
                <a:gd name="T5" fmla="*/ 4755 h 5316"/>
                <a:gd name="T6" fmla="*/ 4944 w 5314"/>
                <a:gd name="T7" fmla="*/ 4612 h 5316"/>
                <a:gd name="T8" fmla="*/ 4884 w 5314"/>
                <a:gd name="T9" fmla="*/ 4467 h 5316"/>
                <a:gd name="T10" fmla="*/ 1424 w 5314"/>
                <a:gd name="T11" fmla="*/ 387 h 5316"/>
                <a:gd name="T12" fmla="*/ 1057 w 5314"/>
                <a:gd name="T13" fmla="*/ 503 h 5316"/>
                <a:gd name="T14" fmla="*/ 735 w 5314"/>
                <a:gd name="T15" fmla="*/ 736 h 5316"/>
                <a:gd name="T16" fmla="*/ 501 w 5314"/>
                <a:gd name="T17" fmla="*/ 1058 h 5316"/>
                <a:gd name="T18" fmla="*/ 385 w 5314"/>
                <a:gd name="T19" fmla="*/ 1426 h 5316"/>
                <a:gd name="T20" fmla="*/ 385 w 5314"/>
                <a:gd name="T21" fmla="*/ 1806 h 5316"/>
                <a:gd name="T22" fmla="*/ 501 w 5314"/>
                <a:gd name="T23" fmla="*/ 2173 h 5316"/>
                <a:gd name="T24" fmla="*/ 735 w 5314"/>
                <a:gd name="T25" fmla="*/ 2495 h 5316"/>
                <a:gd name="T26" fmla="*/ 1057 w 5314"/>
                <a:gd name="T27" fmla="*/ 2729 h 5316"/>
                <a:gd name="T28" fmla="*/ 1424 w 5314"/>
                <a:gd name="T29" fmla="*/ 2845 h 5316"/>
                <a:gd name="T30" fmla="*/ 1804 w 5314"/>
                <a:gd name="T31" fmla="*/ 2845 h 5316"/>
                <a:gd name="T32" fmla="*/ 2172 w 5314"/>
                <a:gd name="T33" fmla="*/ 2729 h 5316"/>
                <a:gd name="T34" fmla="*/ 2494 w 5314"/>
                <a:gd name="T35" fmla="*/ 2495 h 5316"/>
                <a:gd name="T36" fmla="*/ 2727 w 5314"/>
                <a:gd name="T37" fmla="*/ 2173 h 5316"/>
                <a:gd name="T38" fmla="*/ 2843 w 5314"/>
                <a:gd name="T39" fmla="*/ 1806 h 5316"/>
                <a:gd name="T40" fmla="*/ 2843 w 5314"/>
                <a:gd name="T41" fmla="*/ 1426 h 5316"/>
                <a:gd name="T42" fmla="*/ 2727 w 5314"/>
                <a:gd name="T43" fmla="*/ 1058 h 5316"/>
                <a:gd name="T44" fmla="*/ 2494 w 5314"/>
                <a:gd name="T45" fmla="*/ 736 h 5316"/>
                <a:gd name="T46" fmla="*/ 2172 w 5314"/>
                <a:gd name="T47" fmla="*/ 503 h 5316"/>
                <a:gd name="T48" fmla="*/ 1804 w 5314"/>
                <a:gd name="T49" fmla="*/ 387 h 5316"/>
                <a:gd name="T50" fmla="*/ 1727 w 5314"/>
                <a:gd name="T51" fmla="*/ 3 h 5316"/>
                <a:gd name="T52" fmla="*/ 2168 w 5314"/>
                <a:gd name="T53" fmla="*/ 98 h 5316"/>
                <a:gd name="T54" fmla="*/ 2576 w 5314"/>
                <a:gd name="T55" fmla="*/ 317 h 5316"/>
                <a:gd name="T56" fmla="*/ 2909 w 5314"/>
                <a:gd name="T57" fmla="*/ 649 h 5316"/>
                <a:gd name="T58" fmla="*/ 3125 w 5314"/>
                <a:gd name="T59" fmla="*/ 1044 h 5316"/>
                <a:gd name="T60" fmla="*/ 3222 w 5314"/>
                <a:gd name="T61" fmla="*/ 1474 h 5316"/>
                <a:gd name="T62" fmla="*/ 3202 w 5314"/>
                <a:gd name="T63" fmla="*/ 1911 h 5316"/>
                <a:gd name="T64" fmla="*/ 3062 w 5314"/>
                <a:gd name="T65" fmla="*/ 2331 h 5316"/>
                <a:gd name="T66" fmla="*/ 3180 w 5314"/>
                <a:gd name="T67" fmla="*/ 2919 h 5316"/>
                <a:gd name="T68" fmla="*/ 3484 w 5314"/>
                <a:gd name="T69" fmla="*/ 2658 h 5316"/>
                <a:gd name="T70" fmla="*/ 3621 w 5314"/>
                <a:gd name="T71" fmla="*/ 2685 h 5316"/>
                <a:gd name="T72" fmla="*/ 5229 w 5314"/>
                <a:gd name="T73" fmla="*/ 4309 h 5316"/>
                <a:gd name="T74" fmla="*/ 5311 w 5314"/>
                <a:gd name="T75" fmla="*/ 4549 h 5316"/>
                <a:gd name="T76" fmla="*/ 5284 w 5314"/>
                <a:gd name="T77" fmla="*/ 4797 h 5316"/>
                <a:gd name="T78" fmla="*/ 5147 w 5314"/>
                <a:gd name="T79" fmla="*/ 5018 h 5316"/>
                <a:gd name="T80" fmla="*/ 4857 w 5314"/>
                <a:gd name="T81" fmla="*/ 5261 h 5316"/>
                <a:gd name="T82" fmla="*/ 4610 w 5314"/>
                <a:gd name="T83" fmla="*/ 5316 h 5316"/>
                <a:gd name="T84" fmla="*/ 4366 w 5314"/>
                <a:gd name="T85" fmla="*/ 5261 h 5316"/>
                <a:gd name="T86" fmla="*/ 2708 w 5314"/>
                <a:gd name="T87" fmla="*/ 3652 h 5316"/>
                <a:gd name="T88" fmla="*/ 2653 w 5314"/>
                <a:gd name="T89" fmla="*/ 3521 h 5316"/>
                <a:gd name="T90" fmla="*/ 2708 w 5314"/>
                <a:gd name="T91" fmla="*/ 3389 h 5316"/>
                <a:gd name="T92" fmla="*/ 2429 w 5314"/>
                <a:gd name="T93" fmla="*/ 3011 h 5316"/>
                <a:gd name="T94" fmla="*/ 2017 w 5314"/>
                <a:gd name="T95" fmla="*/ 3180 h 5316"/>
                <a:gd name="T96" fmla="*/ 1580 w 5314"/>
                <a:gd name="T97" fmla="*/ 3230 h 5316"/>
                <a:gd name="T98" fmla="*/ 1147 w 5314"/>
                <a:gd name="T99" fmla="*/ 3162 h 5316"/>
                <a:gd name="T100" fmla="*/ 743 w 5314"/>
                <a:gd name="T101" fmla="*/ 2975 h 5316"/>
                <a:gd name="T102" fmla="*/ 390 w 5314"/>
                <a:gd name="T103" fmla="*/ 2669 h 5316"/>
                <a:gd name="T104" fmla="*/ 140 w 5314"/>
                <a:gd name="T105" fmla="*/ 2276 h 5316"/>
                <a:gd name="T106" fmla="*/ 16 w 5314"/>
                <a:gd name="T107" fmla="*/ 1841 h 5316"/>
                <a:gd name="T108" fmla="*/ 3 w 5314"/>
                <a:gd name="T109" fmla="*/ 1503 h 5316"/>
                <a:gd name="T110" fmla="*/ 98 w 5314"/>
                <a:gd name="T111" fmla="*/ 1062 h 5316"/>
                <a:gd name="T112" fmla="*/ 316 w 5314"/>
                <a:gd name="T113" fmla="*/ 654 h 5316"/>
                <a:gd name="T114" fmla="*/ 654 w 5314"/>
                <a:gd name="T115" fmla="*/ 317 h 5316"/>
                <a:gd name="T116" fmla="*/ 1060 w 5314"/>
                <a:gd name="T117" fmla="*/ 98 h 5316"/>
                <a:gd name="T118" fmla="*/ 1501 w 5314"/>
                <a:gd name="T119" fmla="*/ 3 h 5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314" h="5316">
                  <a:moveTo>
                    <a:pt x="3520" y="3103"/>
                  </a:moveTo>
                  <a:lnTo>
                    <a:pt x="3101" y="3521"/>
                  </a:lnTo>
                  <a:lnTo>
                    <a:pt x="4467" y="4886"/>
                  </a:lnTo>
                  <a:lnTo>
                    <a:pt x="4498" y="4912"/>
                  </a:lnTo>
                  <a:lnTo>
                    <a:pt x="4533" y="4931"/>
                  </a:lnTo>
                  <a:lnTo>
                    <a:pt x="4572" y="4942"/>
                  </a:lnTo>
                  <a:lnTo>
                    <a:pt x="4610" y="4945"/>
                  </a:lnTo>
                  <a:lnTo>
                    <a:pt x="4649" y="4942"/>
                  </a:lnTo>
                  <a:lnTo>
                    <a:pt x="4688" y="4931"/>
                  </a:lnTo>
                  <a:lnTo>
                    <a:pt x="4723" y="4912"/>
                  </a:lnTo>
                  <a:lnTo>
                    <a:pt x="4754" y="4886"/>
                  </a:lnTo>
                  <a:lnTo>
                    <a:pt x="4884" y="4755"/>
                  </a:lnTo>
                  <a:lnTo>
                    <a:pt x="4910" y="4723"/>
                  </a:lnTo>
                  <a:lnTo>
                    <a:pt x="4929" y="4688"/>
                  </a:lnTo>
                  <a:lnTo>
                    <a:pt x="4941" y="4651"/>
                  </a:lnTo>
                  <a:lnTo>
                    <a:pt x="4944" y="4612"/>
                  </a:lnTo>
                  <a:lnTo>
                    <a:pt x="4941" y="4573"/>
                  </a:lnTo>
                  <a:lnTo>
                    <a:pt x="4929" y="4535"/>
                  </a:lnTo>
                  <a:lnTo>
                    <a:pt x="4910" y="4499"/>
                  </a:lnTo>
                  <a:lnTo>
                    <a:pt x="4884" y="4467"/>
                  </a:lnTo>
                  <a:lnTo>
                    <a:pt x="3520" y="3103"/>
                  </a:lnTo>
                  <a:close/>
                  <a:moveTo>
                    <a:pt x="1614" y="372"/>
                  </a:moveTo>
                  <a:lnTo>
                    <a:pt x="1519" y="375"/>
                  </a:lnTo>
                  <a:lnTo>
                    <a:pt x="1424" y="387"/>
                  </a:lnTo>
                  <a:lnTo>
                    <a:pt x="1329" y="404"/>
                  </a:lnTo>
                  <a:lnTo>
                    <a:pt x="1237" y="430"/>
                  </a:lnTo>
                  <a:lnTo>
                    <a:pt x="1145" y="462"/>
                  </a:lnTo>
                  <a:lnTo>
                    <a:pt x="1057" y="503"/>
                  </a:lnTo>
                  <a:lnTo>
                    <a:pt x="971" y="551"/>
                  </a:lnTo>
                  <a:lnTo>
                    <a:pt x="889" y="604"/>
                  </a:lnTo>
                  <a:lnTo>
                    <a:pt x="810" y="667"/>
                  </a:lnTo>
                  <a:lnTo>
                    <a:pt x="735" y="736"/>
                  </a:lnTo>
                  <a:lnTo>
                    <a:pt x="665" y="810"/>
                  </a:lnTo>
                  <a:lnTo>
                    <a:pt x="604" y="889"/>
                  </a:lnTo>
                  <a:lnTo>
                    <a:pt x="549" y="973"/>
                  </a:lnTo>
                  <a:lnTo>
                    <a:pt x="501" y="1058"/>
                  </a:lnTo>
                  <a:lnTo>
                    <a:pt x="462" y="1147"/>
                  </a:lnTo>
                  <a:lnTo>
                    <a:pt x="429" y="1239"/>
                  </a:lnTo>
                  <a:lnTo>
                    <a:pt x="403" y="1331"/>
                  </a:lnTo>
                  <a:lnTo>
                    <a:pt x="385" y="1426"/>
                  </a:lnTo>
                  <a:lnTo>
                    <a:pt x="374" y="1521"/>
                  </a:lnTo>
                  <a:lnTo>
                    <a:pt x="371" y="1616"/>
                  </a:lnTo>
                  <a:lnTo>
                    <a:pt x="374" y="1711"/>
                  </a:lnTo>
                  <a:lnTo>
                    <a:pt x="385" y="1806"/>
                  </a:lnTo>
                  <a:lnTo>
                    <a:pt x="403" y="1901"/>
                  </a:lnTo>
                  <a:lnTo>
                    <a:pt x="429" y="1993"/>
                  </a:lnTo>
                  <a:lnTo>
                    <a:pt x="462" y="2085"/>
                  </a:lnTo>
                  <a:lnTo>
                    <a:pt x="501" y="2173"/>
                  </a:lnTo>
                  <a:lnTo>
                    <a:pt x="549" y="2258"/>
                  </a:lnTo>
                  <a:lnTo>
                    <a:pt x="604" y="2341"/>
                  </a:lnTo>
                  <a:lnTo>
                    <a:pt x="665" y="2421"/>
                  </a:lnTo>
                  <a:lnTo>
                    <a:pt x="735" y="2495"/>
                  </a:lnTo>
                  <a:lnTo>
                    <a:pt x="810" y="2565"/>
                  </a:lnTo>
                  <a:lnTo>
                    <a:pt x="889" y="2626"/>
                  </a:lnTo>
                  <a:lnTo>
                    <a:pt x="971" y="2681"/>
                  </a:lnTo>
                  <a:lnTo>
                    <a:pt x="1057" y="2729"/>
                  </a:lnTo>
                  <a:lnTo>
                    <a:pt x="1145" y="2768"/>
                  </a:lnTo>
                  <a:lnTo>
                    <a:pt x="1237" y="2801"/>
                  </a:lnTo>
                  <a:lnTo>
                    <a:pt x="1329" y="2827"/>
                  </a:lnTo>
                  <a:lnTo>
                    <a:pt x="1424" y="2845"/>
                  </a:lnTo>
                  <a:lnTo>
                    <a:pt x="1519" y="2856"/>
                  </a:lnTo>
                  <a:lnTo>
                    <a:pt x="1614" y="2859"/>
                  </a:lnTo>
                  <a:lnTo>
                    <a:pt x="1709" y="2856"/>
                  </a:lnTo>
                  <a:lnTo>
                    <a:pt x="1804" y="2845"/>
                  </a:lnTo>
                  <a:lnTo>
                    <a:pt x="1899" y="2827"/>
                  </a:lnTo>
                  <a:lnTo>
                    <a:pt x="1993" y="2801"/>
                  </a:lnTo>
                  <a:lnTo>
                    <a:pt x="2083" y="2768"/>
                  </a:lnTo>
                  <a:lnTo>
                    <a:pt x="2172" y="2729"/>
                  </a:lnTo>
                  <a:lnTo>
                    <a:pt x="2257" y="2681"/>
                  </a:lnTo>
                  <a:lnTo>
                    <a:pt x="2341" y="2626"/>
                  </a:lnTo>
                  <a:lnTo>
                    <a:pt x="2420" y="2565"/>
                  </a:lnTo>
                  <a:lnTo>
                    <a:pt x="2494" y="2495"/>
                  </a:lnTo>
                  <a:lnTo>
                    <a:pt x="2563" y="2421"/>
                  </a:lnTo>
                  <a:lnTo>
                    <a:pt x="2626" y="2341"/>
                  </a:lnTo>
                  <a:lnTo>
                    <a:pt x="2681" y="2258"/>
                  </a:lnTo>
                  <a:lnTo>
                    <a:pt x="2727" y="2173"/>
                  </a:lnTo>
                  <a:lnTo>
                    <a:pt x="2768" y="2085"/>
                  </a:lnTo>
                  <a:lnTo>
                    <a:pt x="2800" y="1993"/>
                  </a:lnTo>
                  <a:lnTo>
                    <a:pt x="2826" y="1901"/>
                  </a:lnTo>
                  <a:lnTo>
                    <a:pt x="2843" y="1806"/>
                  </a:lnTo>
                  <a:lnTo>
                    <a:pt x="2855" y="1711"/>
                  </a:lnTo>
                  <a:lnTo>
                    <a:pt x="2858" y="1616"/>
                  </a:lnTo>
                  <a:lnTo>
                    <a:pt x="2855" y="1521"/>
                  </a:lnTo>
                  <a:lnTo>
                    <a:pt x="2843" y="1426"/>
                  </a:lnTo>
                  <a:lnTo>
                    <a:pt x="2826" y="1331"/>
                  </a:lnTo>
                  <a:lnTo>
                    <a:pt x="2800" y="1239"/>
                  </a:lnTo>
                  <a:lnTo>
                    <a:pt x="2768" y="1147"/>
                  </a:lnTo>
                  <a:lnTo>
                    <a:pt x="2727" y="1058"/>
                  </a:lnTo>
                  <a:lnTo>
                    <a:pt x="2681" y="973"/>
                  </a:lnTo>
                  <a:lnTo>
                    <a:pt x="2626" y="889"/>
                  </a:lnTo>
                  <a:lnTo>
                    <a:pt x="2563" y="810"/>
                  </a:lnTo>
                  <a:lnTo>
                    <a:pt x="2494" y="736"/>
                  </a:lnTo>
                  <a:lnTo>
                    <a:pt x="2420" y="667"/>
                  </a:lnTo>
                  <a:lnTo>
                    <a:pt x="2341" y="604"/>
                  </a:lnTo>
                  <a:lnTo>
                    <a:pt x="2257" y="551"/>
                  </a:lnTo>
                  <a:lnTo>
                    <a:pt x="2172" y="503"/>
                  </a:lnTo>
                  <a:lnTo>
                    <a:pt x="2083" y="462"/>
                  </a:lnTo>
                  <a:lnTo>
                    <a:pt x="1993" y="430"/>
                  </a:lnTo>
                  <a:lnTo>
                    <a:pt x="1899" y="404"/>
                  </a:lnTo>
                  <a:lnTo>
                    <a:pt x="1804" y="387"/>
                  </a:lnTo>
                  <a:lnTo>
                    <a:pt x="1709" y="375"/>
                  </a:lnTo>
                  <a:lnTo>
                    <a:pt x="1614" y="372"/>
                  </a:lnTo>
                  <a:close/>
                  <a:moveTo>
                    <a:pt x="1614" y="0"/>
                  </a:moveTo>
                  <a:lnTo>
                    <a:pt x="1727" y="3"/>
                  </a:lnTo>
                  <a:lnTo>
                    <a:pt x="1840" y="16"/>
                  </a:lnTo>
                  <a:lnTo>
                    <a:pt x="1951" y="35"/>
                  </a:lnTo>
                  <a:lnTo>
                    <a:pt x="2060" y="63"/>
                  </a:lnTo>
                  <a:lnTo>
                    <a:pt x="2168" y="98"/>
                  </a:lnTo>
                  <a:lnTo>
                    <a:pt x="2275" y="140"/>
                  </a:lnTo>
                  <a:lnTo>
                    <a:pt x="2378" y="192"/>
                  </a:lnTo>
                  <a:lnTo>
                    <a:pt x="2479" y="250"/>
                  </a:lnTo>
                  <a:lnTo>
                    <a:pt x="2576" y="317"/>
                  </a:lnTo>
                  <a:lnTo>
                    <a:pt x="2668" y="391"/>
                  </a:lnTo>
                  <a:lnTo>
                    <a:pt x="2756" y="474"/>
                  </a:lnTo>
                  <a:lnTo>
                    <a:pt x="2837" y="559"/>
                  </a:lnTo>
                  <a:lnTo>
                    <a:pt x="2909" y="649"/>
                  </a:lnTo>
                  <a:lnTo>
                    <a:pt x="2974" y="743"/>
                  </a:lnTo>
                  <a:lnTo>
                    <a:pt x="3032" y="841"/>
                  </a:lnTo>
                  <a:lnTo>
                    <a:pt x="3082" y="941"/>
                  </a:lnTo>
                  <a:lnTo>
                    <a:pt x="3125" y="1044"/>
                  </a:lnTo>
                  <a:lnTo>
                    <a:pt x="3161" y="1149"/>
                  </a:lnTo>
                  <a:lnTo>
                    <a:pt x="3188" y="1257"/>
                  </a:lnTo>
                  <a:lnTo>
                    <a:pt x="3209" y="1364"/>
                  </a:lnTo>
                  <a:lnTo>
                    <a:pt x="3222" y="1474"/>
                  </a:lnTo>
                  <a:lnTo>
                    <a:pt x="3228" y="1584"/>
                  </a:lnTo>
                  <a:lnTo>
                    <a:pt x="3227" y="1693"/>
                  </a:lnTo>
                  <a:lnTo>
                    <a:pt x="3219" y="1803"/>
                  </a:lnTo>
                  <a:lnTo>
                    <a:pt x="3202" y="1911"/>
                  </a:lnTo>
                  <a:lnTo>
                    <a:pt x="3178" y="2018"/>
                  </a:lnTo>
                  <a:lnTo>
                    <a:pt x="3146" y="2125"/>
                  </a:lnTo>
                  <a:lnTo>
                    <a:pt x="3109" y="2229"/>
                  </a:lnTo>
                  <a:lnTo>
                    <a:pt x="3062" y="2331"/>
                  </a:lnTo>
                  <a:lnTo>
                    <a:pt x="3009" y="2431"/>
                  </a:lnTo>
                  <a:lnTo>
                    <a:pt x="2948" y="2526"/>
                  </a:lnTo>
                  <a:lnTo>
                    <a:pt x="2880" y="2619"/>
                  </a:lnTo>
                  <a:lnTo>
                    <a:pt x="3180" y="2919"/>
                  </a:lnTo>
                  <a:lnTo>
                    <a:pt x="3388" y="2710"/>
                  </a:lnTo>
                  <a:lnTo>
                    <a:pt x="3418" y="2685"/>
                  </a:lnTo>
                  <a:lnTo>
                    <a:pt x="3451" y="2669"/>
                  </a:lnTo>
                  <a:lnTo>
                    <a:pt x="3484" y="2658"/>
                  </a:lnTo>
                  <a:lnTo>
                    <a:pt x="3520" y="2655"/>
                  </a:lnTo>
                  <a:lnTo>
                    <a:pt x="3555" y="2658"/>
                  </a:lnTo>
                  <a:lnTo>
                    <a:pt x="3589" y="2669"/>
                  </a:lnTo>
                  <a:lnTo>
                    <a:pt x="3621" y="2685"/>
                  </a:lnTo>
                  <a:lnTo>
                    <a:pt x="3650" y="2710"/>
                  </a:lnTo>
                  <a:lnTo>
                    <a:pt x="5147" y="4206"/>
                  </a:lnTo>
                  <a:lnTo>
                    <a:pt x="5192" y="4256"/>
                  </a:lnTo>
                  <a:lnTo>
                    <a:pt x="5229" y="4309"/>
                  </a:lnTo>
                  <a:lnTo>
                    <a:pt x="5260" y="4366"/>
                  </a:lnTo>
                  <a:lnTo>
                    <a:pt x="5284" y="4425"/>
                  </a:lnTo>
                  <a:lnTo>
                    <a:pt x="5302" y="4486"/>
                  </a:lnTo>
                  <a:lnTo>
                    <a:pt x="5311" y="4549"/>
                  </a:lnTo>
                  <a:lnTo>
                    <a:pt x="5314" y="4612"/>
                  </a:lnTo>
                  <a:lnTo>
                    <a:pt x="5311" y="4675"/>
                  </a:lnTo>
                  <a:lnTo>
                    <a:pt x="5302" y="4736"/>
                  </a:lnTo>
                  <a:lnTo>
                    <a:pt x="5284" y="4797"/>
                  </a:lnTo>
                  <a:lnTo>
                    <a:pt x="5260" y="4857"/>
                  </a:lnTo>
                  <a:lnTo>
                    <a:pt x="5229" y="4913"/>
                  </a:lnTo>
                  <a:lnTo>
                    <a:pt x="5192" y="4968"/>
                  </a:lnTo>
                  <a:lnTo>
                    <a:pt x="5147" y="5018"/>
                  </a:lnTo>
                  <a:lnTo>
                    <a:pt x="5016" y="5148"/>
                  </a:lnTo>
                  <a:lnTo>
                    <a:pt x="4966" y="5192"/>
                  </a:lnTo>
                  <a:lnTo>
                    <a:pt x="4913" y="5231"/>
                  </a:lnTo>
                  <a:lnTo>
                    <a:pt x="4857" y="5261"/>
                  </a:lnTo>
                  <a:lnTo>
                    <a:pt x="4797" y="5285"/>
                  </a:lnTo>
                  <a:lnTo>
                    <a:pt x="4736" y="5302"/>
                  </a:lnTo>
                  <a:lnTo>
                    <a:pt x="4673" y="5313"/>
                  </a:lnTo>
                  <a:lnTo>
                    <a:pt x="4610" y="5316"/>
                  </a:lnTo>
                  <a:lnTo>
                    <a:pt x="4548" y="5313"/>
                  </a:lnTo>
                  <a:lnTo>
                    <a:pt x="4485" y="5302"/>
                  </a:lnTo>
                  <a:lnTo>
                    <a:pt x="4424" y="5285"/>
                  </a:lnTo>
                  <a:lnTo>
                    <a:pt x="4366" y="5261"/>
                  </a:lnTo>
                  <a:lnTo>
                    <a:pt x="4308" y="5231"/>
                  </a:lnTo>
                  <a:lnTo>
                    <a:pt x="4254" y="5192"/>
                  </a:lnTo>
                  <a:lnTo>
                    <a:pt x="4204" y="5148"/>
                  </a:lnTo>
                  <a:lnTo>
                    <a:pt x="2708" y="3652"/>
                  </a:lnTo>
                  <a:lnTo>
                    <a:pt x="2684" y="3623"/>
                  </a:lnTo>
                  <a:lnTo>
                    <a:pt x="2668" y="3591"/>
                  </a:lnTo>
                  <a:lnTo>
                    <a:pt x="2656" y="3557"/>
                  </a:lnTo>
                  <a:lnTo>
                    <a:pt x="2653" y="3521"/>
                  </a:lnTo>
                  <a:lnTo>
                    <a:pt x="2656" y="3486"/>
                  </a:lnTo>
                  <a:lnTo>
                    <a:pt x="2668" y="3451"/>
                  </a:lnTo>
                  <a:lnTo>
                    <a:pt x="2684" y="3418"/>
                  </a:lnTo>
                  <a:lnTo>
                    <a:pt x="2708" y="3389"/>
                  </a:lnTo>
                  <a:lnTo>
                    <a:pt x="2917" y="3180"/>
                  </a:lnTo>
                  <a:lnTo>
                    <a:pt x="2618" y="2882"/>
                  </a:lnTo>
                  <a:lnTo>
                    <a:pt x="2526" y="2950"/>
                  </a:lnTo>
                  <a:lnTo>
                    <a:pt x="2429" y="3011"/>
                  </a:lnTo>
                  <a:lnTo>
                    <a:pt x="2329" y="3064"/>
                  </a:lnTo>
                  <a:lnTo>
                    <a:pt x="2228" y="3109"/>
                  </a:lnTo>
                  <a:lnTo>
                    <a:pt x="2123" y="3148"/>
                  </a:lnTo>
                  <a:lnTo>
                    <a:pt x="2017" y="3180"/>
                  </a:lnTo>
                  <a:lnTo>
                    <a:pt x="1909" y="3202"/>
                  </a:lnTo>
                  <a:lnTo>
                    <a:pt x="1801" y="3219"/>
                  </a:lnTo>
                  <a:lnTo>
                    <a:pt x="1691" y="3228"/>
                  </a:lnTo>
                  <a:lnTo>
                    <a:pt x="1580" y="3230"/>
                  </a:lnTo>
                  <a:lnTo>
                    <a:pt x="1471" y="3223"/>
                  </a:lnTo>
                  <a:lnTo>
                    <a:pt x="1363" y="3211"/>
                  </a:lnTo>
                  <a:lnTo>
                    <a:pt x="1253" y="3190"/>
                  </a:lnTo>
                  <a:lnTo>
                    <a:pt x="1147" y="3162"/>
                  </a:lnTo>
                  <a:lnTo>
                    <a:pt x="1042" y="3125"/>
                  </a:lnTo>
                  <a:lnTo>
                    <a:pt x="939" y="3083"/>
                  </a:lnTo>
                  <a:lnTo>
                    <a:pt x="839" y="3033"/>
                  </a:lnTo>
                  <a:lnTo>
                    <a:pt x="743" y="2975"/>
                  </a:lnTo>
                  <a:lnTo>
                    <a:pt x="648" y="2909"/>
                  </a:lnTo>
                  <a:lnTo>
                    <a:pt x="557" y="2837"/>
                  </a:lnTo>
                  <a:lnTo>
                    <a:pt x="472" y="2758"/>
                  </a:lnTo>
                  <a:lnTo>
                    <a:pt x="390" y="2669"/>
                  </a:lnTo>
                  <a:lnTo>
                    <a:pt x="316" y="2577"/>
                  </a:lnTo>
                  <a:lnTo>
                    <a:pt x="250" y="2481"/>
                  </a:lnTo>
                  <a:lnTo>
                    <a:pt x="192" y="2379"/>
                  </a:lnTo>
                  <a:lnTo>
                    <a:pt x="140" y="2276"/>
                  </a:lnTo>
                  <a:lnTo>
                    <a:pt x="98" y="2170"/>
                  </a:lnTo>
                  <a:lnTo>
                    <a:pt x="63" y="2062"/>
                  </a:lnTo>
                  <a:lnTo>
                    <a:pt x="35" y="1952"/>
                  </a:lnTo>
                  <a:lnTo>
                    <a:pt x="16" y="1841"/>
                  </a:lnTo>
                  <a:lnTo>
                    <a:pt x="3" y="1729"/>
                  </a:lnTo>
                  <a:lnTo>
                    <a:pt x="0" y="1616"/>
                  </a:lnTo>
                  <a:lnTo>
                    <a:pt x="0" y="1616"/>
                  </a:lnTo>
                  <a:lnTo>
                    <a:pt x="3" y="1503"/>
                  </a:lnTo>
                  <a:lnTo>
                    <a:pt x="16" y="1390"/>
                  </a:lnTo>
                  <a:lnTo>
                    <a:pt x="35" y="1279"/>
                  </a:lnTo>
                  <a:lnTo>
                    <a:pt x="63" y="1170"/>
                  </a:lnTo>
                  <a:lnTo>
                    <a:pt x="98" y="1062"/>
                  </a:lnTo>
                  <a:lnTo>
                    <a:pt x="140" y="955"/>
                  </a:lnTo>
                  <a:lnTo>
                    <a:pt x="192" y="852"/>
                  </a:lnTo>
                  <a:lnTo>
                    <a:pt x="250" y="751"/>
                  </a:lnTo>
                  <a:lnTo>
                    <a:pt x="316" y="654"/>
                  </a:lnTo>
                  <a:lnTo>
                    <a:pt x="390" y="562"/>
                  </a:lnTo>
                  <a:lnTo>
                    <a:pt x="472" y="474"/>
                  </a:lnTo>
                  <a:lnTo>
                    <a:pt x="561" y="391"/>
                  </a:lnTo>
                  <a:lnTo>
                    <a:pt x="654" y="317"/>
                  </a:lnTo>
                  <a:lnTo>
                    <a:pt x="751" y="250"/>
                  </a:lnTo>
                  <a:lnTo>
                    <a:pt x="851" y="192"/>
                  </a:lnTo>
                  <a:lnTo>
                    <a:pt x="954" y="140"/>
                  </a:lnTo>
                  <a:lnTo>
                    <a:pt x="1060" y="98"/>
                  </a:lnTo>
                  <a:lnTo>
                    <a:pt x="1168" y="63"/>
                  </a:lnTo>
                  <a:lnTo>
                    <a:pt x="1279" y="35"/>
                  </a:lnTo>
                  <a:lnTo>
                    <a:pt x="1390" y="16"/>
                  </a:lnTo>
                  <a:lnTo>
                    <a:pt x="1501" y="3"/>
                  </a:lnTo>
                  <a:lnTo>
                    <a:pt x="16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09" name="Freeform 432"/>
            <p:cNvSpPr>
              <a:spLocks/>
            </p:cNvSpPr>
            <p:nvPr/>
          </p:nvSpPr>
          <p:spPr bwMode="auto">
            <a:xfrm>
              <a:off x="2064" y="1729"/>
              <a:ext cx="186" cy="296"/>
            </a:xfrm>
            <a:custGeom>
              <a:avLst/>
              <a:gdLst>
                <a:gd name="T0" fmla="*/ 186 w 372"/>
                <a:gd name="T1" fmla="*/ 0 h 592"/>
                <a:gd name="T2" fmla="*/ 229 w 372"/>
                <a:gd name="T3" fmla="*/ 4 h 592"/>
                <a:gd name="T4" fmla="*/ 268 w 372"/>
                <a:gd name="T5" fmla="*/ 17 h 592"/>
                <a:gd name="T6" fmla="*/ 302 w 372"/>
                <a:gd name="T7" fmla="*/ 40 h 592"/>
                <a:gd name="T8" fmla="*/ 331 w 372"/>
                <a:gd name="T9" fmla="*/ 69 h 592"/>
                <a:gd name="T10" fmla="*/ 353 w 372"/>
                <a:gd name="T11" fmla="*/ 103 h 592"/>
                <a:gd name="T12" fmla="*/ 368 w 372"/>
                <a:gd name="T13" fmla="*/ 141 h 592"/>
                <a:gd name="T14" fmla="*/ 372 w 372"/>
                <a:gd name="T15" fmla="*/ 185 h 592"/>
                <a:gd name="T16" fmla="*/ 372 w 372"/>
                <a:gd name="T17" fmla="*/ 407 h 592"/>
                <a:gd name="T18" fmla="*/ 368 w 372"/>
                <a:gd name="T19" fmla="*/ 451 h 592"/>
                <a:gd name="T20" fmla="*/ 353 w 372"/>
                <a:gd name="T21" fmla="*/ 489 h 592"/>
                <a:gd name="T22" fmla="*/ 331 w 372"/>
                <a:gd name="T23" fmla="*/ 523 h 592"/>
                <a:gd name="T24" fmla="*/ 302 w 372"/>
                <a:gd name="T25" fmla="*/ 552 h 592"/>
                <a:gd name="T26" fmla="*/ 268 w 372"/>
                <a:gd name="T27" fmla="*/ 575 h 592"/>
                <a:gd name="T28" fmla="*/ 229 w 372"/>
                <a:gd name="T29" fmla="*/ 588 h 592"/>
                <a:gd name="T30" fmla="*/ 186 w 372"/>
                <a:gd name="T31" fmla="*/ 592 h 592"/>
                <a:gd name="T32" fmla="*/ 144 w 372"/>
                <a:gd name="T33" fmla="*/ 588 h 592"/>
                <a:gd name="T34" fmla="*/ 105 w 372"/>
                <a:gd name="T35" fmla="*/ 575 h 592"/>
                <a:gd name="T36" fmla="*/ 70 w 372"/>
                <a:gd name="T37" fmla="*/ 552 h 592"/>
                <a:gd name="T38" fmla="*/ 42 w 372"/>
                <a:gd name="T39" fmla="*/ 523 h 592"/>
                <a:gd name="T40" fmla="*/ 20 w 372"/>
                <a:gd name="T41" fmla="*/ 489 h 592"/>
                <a:gd name="T42" fmla="*/ 5 w 372"/>
                <a:gd name="T43" fmla="*/ 451 h 592"/>
                <a:gd name="T44" fmla="*/ 0 w 372"/>
                <a:gd name="T45" fmla="*/ 407 h 592"/>
                <a:gd name="T46" fmla="*/ 0 w 372"/>
                <a:gd name="T47" fmla="*/ 185 h 592"/>
                <a:gd name="T48" fmla="*/ 5 w 372"/>
                <a:gd name="T49" fmla="*/ 141 h 592"/>
                <a:gd name="T50" fmla="*/ 20 w 372"/>
                <a:gd name="T51" fmla="*/ 103 h 592"/>
                <a:gd name="T52" fmla="*/ 42 w 372"/>
                <a:gd name="T53" fmla="*/ 69 h 592"/>
                <a:gd name="T54" fmla="*/ 70 w 372"/>
                <a:gd name="T55" fmla="*/ 40 h 592"/>
                <a:gd name="T56" fmla="*/ 105 w 372"/>
                <a:gd name="T57" fmla="*/ 17 h 592"/>
                <a:gd name="T58" fmla="*/ 144 w 372"/>
                <a:gd name="T59" fmla="*/ 4 h 592"/>
                <a:gd name="T60" fmla="*/ 186 w 372"/>
                <a:gd name="T61" fmla="*/ 0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72" h="592">
                  <a:moveTo>
                    <a:pt x="186" y="0"/>
                  </a:moveTo>
                  <a:lnTo>
                    <a:pt x="229" y="4"/>
                  </a:lnTo>
                  <a:lnTo>
                    <a:pt x="268" y="17"/>
                  </a:lnTo>
                  <a:lnTo>
                    <a:pt x="302" y="40"/>
                  </a:lnTo>
                  <a:lnTo>
                    <a:pt x="331" y="69"/>
                  </a:lnTo>
                  <a:lnTo>
                    <a:pt x="353" y="103"/>
                  </a:lnTo>
                  <a:lnTo>
                    <a:pt x="368" y="141"/>
                  </a:lnTo>
                  <a:lnTo>
                    <a:pt x="372" y="185"/>
                  </a:lnTo>
                  <a:lnTo>
                    <a:pt x="372" y="407"/>
                  </a:lnTo>
                  <a:lnTo>
                    <a:pt x="368" y="451"/>
                  </a:lnTo>
                  <a:lnTo>
                    <a:pt x="353" y="489"/>
                  </a:lnTo>
                  <a:lnTo>
                    <a:pt x="331" y="523"/>
                  </a:lnTo>
                  <a:lnTo>
                    <a:pt x="302" y="552"/>
                  </a:lnTo>
                  <a:lnTo>
                    <a:pt x="268" y="575"/>
                  </a:lnTo>
                  <a:lnTo>
                    <a:pt x="229" y="588"/>
                  </a:lnTo>
                  <a:lnTo>
                    <a:pt x="186" y="592"/>
                  </a:lnTo>
                  <a:lnTo>
                    <a:pt x="144" y="588"/>
                  </a:lnTo>
                  <a:lnTo>
                    <a:pt x="105" y="575"/>
                  </a:lnTo>
                  <a:lnTo>
                    <a:pt x="70" y="552"/>
                  </a:lnTo>
                  <a:lnTo>
                    <a:pt x="42" y="523"/>
                  </a:lnTo>
                  <a:lnTo>
                    <a:pt x="20" y="489"/>
                  </a:lnTo>
                  <a:lnTo>
                    <a:pt x="5" y="451"/>
                  </a:lnTo>
                  <a:lnTo>
                    <a:pt x="0" y="407"/>
                  </a:lnTo>
                  <a:lnTo>
                    <a:pt x="0" y="185"/>
                  </a:lnTo>
                  <a:lnTo>
                    <a:pt x="5" y="141"/>
                  </a:lnTo>
                  <a:lnTo>
                    <a:pt x="20" y="103"/>
                  </a:lnTo>
                  <a:lnTo>
                    <a:pt x="42" y="69"/>
                  </a:lnTo>
                  <a:lnTo>
                    <a:pt x="70" y="40"/>
                  </a:lnTo>
                  <a:lnTo>
                    <a:pt x="105" y="17"/>
                  </a:lnTo>
                  <a:lnTo>
                    <a:pt x="144" y="4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0" name="Freeform 433"/>
            <p:cNvSpPr>
              <a:spLocks/>
            </p:cNvSpPr>
            <p:nvPr/>
          </p:nvSpPr>
          <p:spPr bwMode="auto">
            <a:xfrm>
              <a:off x="2369" y="1585"/>
              <a:ext cx="186" cy="440"/>
            </a:xfrm>
            <a:custGeom>
              <a:avLst/>
              <a:gdLst>
                <a:gd name="T0" fmla="*/ 185 w 370"/>
                <a:gd name="T1" fmla="*/ 0 h 879"/>
                <a:gd name="T2" fmla="*/ 229 w 370"/>
                <a:gd name="T3" fmla="*/ 5 h 879"/>
                <a:gd name="T4" fmla="*/ 267 w 370"/>
                <a:gd name="T5" fmla="*/ 19 h 879"/>
                <a:gd name="T6" fmla="*/ 301 w 370"/>
                <a:gd name="T7" fmla="*/ 40 h 879"/>
                <a:gd name="T8" fmla="*/ 330 w 370"/>
                <a:gd name="T9" fmla="*/ 69 h 879"/>
                <a:gd name="T10" fmla="*/ 353 w 370"/>
                <a:gd name="T11" fmla="*/ 105 h 879"/>
                <a:gd name="T12" fmla="*/ 366 w 370"/>
                <a:gd name="T13" fmla="*/ 143 h 879"/>
                <a:gd name="T14" fmla="*/ 370 w 370"/>
                <a:gd name="T15" fmla="*/ 185 h 879"/>
                <a:gd name="T16" fmla="*/ 370 w 370"/>
                <a:gd name="T17" fmla="*/ 694 h 879"/>
                <a:gd name="T18" fmla="*/ 366 w 370"/>
                <a:gd name="T19" fmla="*/ 738 h 879"/>
                <a:gd name="T20" fmla="*/ 353 w 370"/>
                <a:gd name="T21" fmla="*/ 776 h 879"/>
                <a:gd name="T22" fmla="*/ 330 w 370"/>
                <a:gd name="T23" fmla="*/ 810 h 879"/>
                <a:gd name="T24" fmla="*/ 301 w 370"/>
                <a:gd name="T25" fmla="*/ 839 h 879"/>
                <a:gd name="T26" fmla="*/ 267 w 370"/>
                <a:gd name="T27" fmla="*/ 862 h 879"/>
                <a:gd name="T28" fmla="*/ 229 w 370"/>
                <a:gd name="T29" fmla="*/ 875 h 879"/>
                <a:gd name="T30" fmla="*/ 185 w 370"/>
                <a:gd name="T31" fmla="*/ 879 h 879"/>
                <a:gd name="T32" fmla="*/ 143 w 370"/>
                <a:gd name="T33" fmla="*/ 875 h 879"/>
                <a:gd name="T34" fmla="*/ 105 w 370"/>
                <a:gd name="T35" fmla="*/ 862 h 879"/>
                <a:gd name="T36" fmla="*/ 69 w 370"/>
                <a:gd name="T37" fmla="*/ 839 h 879"/>
                <a:gd name="T38" fmla="*/ 40 w 370"/>
                <a:gd name="T39" fmla="*/ 810 h 879"/>
                <a:gd name="T40" fmla="*/ 19 w 370"/>
                <a:gd name="T41" fmla="*/ 776 h 879"/>
                <a:gd name="T42" fmla="*/ 5 w 370"/>
                <a:gd name="T43" fmla="*/ 738 h 879"/>
                <a:gd name="T44" fmla="*/ 0 w 370"/>
                <a:gd name="T45" fmla="*/ 694 h 879"/>
                <a:gd name="T46" fmla="*/ 0 w 370"/>
                <a:gd name="T47" fmla="*/ 185 h 879"/>
                <a:gd name="T48" fmla="*/ 5 w 370"/>
                <a:gd name="T49" fmla="*/ 143 h 879"/>
                <a:gd name="T50" fmla="*/ 19 w 370"/>
                <a:gd name="T51" fmla="*/ 105 h 879"/>
                <a:gd name="T52" fmla="*/ 40 w 370"/>
                <a:gd name="T53" fmla="*/ 69 h 879"/>
                <a:gd name="T54" fmla="*/ 69 w 370"/>
                <a:gd name="T55" fmla="*/ 40 h 879"/>
                <a:gd name="T56" fmla="*/ 105 w 370"/>
                <a:gd name="T57" fmla="*/ 19 h 879"/>
                <a:gd name="T58" fmla="*/ 143 w 370"/>
                <a:gd name="T59" fmla="*/ 5 h 879"/>
                <a:gd name="T60" fmla="*/ 185 w 370"/>
                <a:gd name="T61" fmla="*/ 0 h 8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70" h="879">
                  <a:moveTo>
                    <a:pt x="185" y="0"/>
                  </a:moveTo>
                  <a:lnTo>
                    <a:pt x="229" y="5"/>
                  </a:lnTo>
                  <a:lnTo>
                    <a:pt x="267" y="19"/>
                  </a:lnTo>
                  <a:lnTo>
                    <a:pt x="301" y="40"/>
                  </a:lnTo>
                  <a:lnTo>
                    <a:pt x="330" y="69"/>
                  </a:lnTo>
                  <a:lnTo>
                    <a:pt x="353" y="105"/>
                  </a:lnTo>
                  <a:lnTo>
                    <a:pt x="366" y="143"/>
                  </a:lnTo>
                  <a:lnTo>
                    <a:pt x="370" y="185"/>
                  </a:lnTo>
                  <a:lnTo>
                    <a:pt x="370" y="694"/>
                  </a:lnTo>
                  <a:lnTo>
                    <a:pt x="366" y="738"/>
                  </a:lnTo>
                  <a:lnTo>
                    <a:pt x="353" y="776"/>
                  </a:lnTo>
                  <a:lnTo>
                    <a:pt x="330" y="810"/>
                  </a:lnTo>
                  <a:lnTo>
                    <a:pt x="301" y="839"/>
                  </a:lnTo>
                  <a:lnTo>
                    <a:pt x="267" y="862"/>
                  </a:lnTo>
                  <a:lnTo>
                    <a:pt x="229" y="875"/>
                  </a:lnTo>
                  <a:lnTo>
                    <a:pt x="185" y="879"/>
                  </a:lnTo>
                  <a:lnTo>
                    <a:pt x="143" y="875"/>
                  </a:lnTo>
                  <a:lnTo>
                    <a:pt x="105" y="862"/>
                  </a:lnTo>
                  <a:lnTo>
                    <a:pt x="69" y="839"/>
                  </a:lnTo>
                  <a:lnTo>
                    <a:pt x="40" y="810"/>
                  </a:lnTo>
                  <a:lnTo>
                    <a:pt x="19" y="776"/>
                  </a:lnTo>
                  <a:lnTo>
                    <a:pt x="5" y="738"/>
                  </a:lnTo>
                  <a:lnTo>
                    <a:pt x="0" y="694"/>
                  </a:lnTo>
                  <a:lnTo>
                    <a:pt x="0" y="185"/>
                  </a:lnTo>
                  <a:lnTo>
                    <a:pt x="5" y="143"/>
                  </a:lnTo>
                  <a:lnTo>
                    <a:pt x="19" y="105"/>
                  </a:lnTo>
                  <a:lnTo>
                    <a:pt x="40" y="69"/>
                  </a:lnTo>
                  <a:lnTo>
                    <a:pt x="69" y="40"/>
                  </a:lnTo>
                  <a:lnTo>
                    <a:pt x="105" y="19"/>
                  </a:lnTo>
                  <a:lnTo>
                    <a:pt x="143" y="5"/>
                  </a:lnTo>
                  <a:lnTo>
                    <a:pt x="1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1" name="Freeform 434"/>
            <p:cNvSpPr>
              <a:spLocks/>
            </p:cNvSpPr>
            <p:nvPr/>
          </p:nvSpPr>
          <p:spPr bwMode="auto">
            <a:xfrm>
              <a:off x="2675" y="1514"/>
              <a:ext cx="185" cy="511"/>
            </a:xfrm>
            <a:custGeom>
              <a:avLst/>
              <a:gdLst>
                <a:gd name="T0" fmla="*/ 186 w 371"/>
                <a:gd name="T1" fmla="*/ 0 h 1023"/>
                <a:gd name="T2" fmla="*/ 228 w 371"/>
                <a:gd name="T3" fmla="*/ 5 h 1023"/>
                <a:gd name="T4" fmla="*/ 268 w 371"/>
                <a:gd name="T5" fmla="*/ 20 h 1023"/>
                <a:gd name="T6" fmla="*/ 302 w 371"/>
                <a:gd name="T7" fmla="*/ 42 h 1023"/>
                <a:gd name="T8" fmla="*/ 331 w 371"/>
                <a:gd name="T9" fmla="*/ 70 h 1023"/>
                <a:gd name="T10" fmla="*/ 352 w 371"/>
                <a:gd name="T11" fmla="*/ 105 h 1023"/>
                <a:gd name="T12" fmla="*/ 366 w 371"/>
                <a:gd name="T13" fmla="*/ 144 h 1023"/>
                <a:gd name="T14" fmla="*/ 371 w 371"/>
                <a:gd name="T15" fmla="*/ 186 h 1023"/>
                <a:gd name="T16" fmla="*/ 371 w 371"/>
                <a:gd name="T17" fmla="*/ 838 h 1023"/>
                <a:gd name="T18" fmla="*/ 366 w 371"/>
                <a:gd name="T19" fmla="*/ 882 h 1023"/>
                <a:gd name="T20" fmla="*/ 352 w 371"/>
                <a:gd name="T21" fmla="*/ 920 h 1023"/>
                <a:gd name="T22" fmla="*/ 331 w 371"/>
                <a:gd name="T23" fmla="*/ 954 h 1023"/>
                <a:gd name="T24" fmla="*/ 302 w 371"/>
                <a:gd name="T25" fmla="*/ 983 h 1023"/>
                <a:gd name="T26" fmla="*/ 268 w 371"/>
                <a:gd name="T27" fmla="*/ 1006 h 1023"/>
                <a:gd name="T28" fmla="*/ 228 w 371"/>
                <a:gd name="T29" fmla="*/ 1019 h 1023"/>
                <a:gd name="T30" fmla="*/ 186 w 371"/>
                <a:gd name="T31" fmla="*/ 1023 h 1023"/>
                <a:gd name="T32" fmla="*/ 144 w 371"/>
                <a:gd name="T33" fmla="*/ 1019 h 1023"/>
                <a:gd name="T34" fmla="*/ 104 w 371"/>
                <a:gd name="T35" fmla="*/ 1006 h 1023"/>
                <a:gd name="T36" fmla="*/ 70 w 371"/>
                <a:gd name="T37" fmla="*/ 983 h 1023"/>
                <a:gd name="T38" fmla="*/ 41 w 371"/>
                <a:gd name="T39" fmla="*/ 954 h 1023"/>
                <a:gd name="T40" fmla="*/ 20 w 371"/>
                <a:gd name="T41" fmla="*/ 920 h 1023"/>
                <a:gd name="T42" fmla="*/ 5 w 371"/>
                <a:gd name="T43" fmla="*/ 882 h 1023"/>
                <a:gd name="T44" fmla="*/ 0 w 371"/>
                <a:gd name="T45" fmla="*/ 838 h 1023"/>
                <a:gd name="T46" fmla="*/ 0 w 371"/>
                <a:gd name="T47" fmla="*/ 186 h 1023"/>
                <a:gd name="T48" fmla="*/ 5 w 371"/>
                <a:gd name="T49" fmla="*/ 144 h 1023"/>
                <a:gd name="T50" fmla="*/ 20 w 371"/>
                <a:gd name="T51" fmla="*/ 105 h 1023"/>
                <a:gd name="T52" fmla="*/ 41 w 371"/>
                <a:gd name="T53" fmla="*/ 70 h 1023"/>
                <a:gd name="T54" fmla="*/ 70 w 371"/>
                <a:gd name="T55" fmla="*/ 42 h 1023"/>
                <a:gd name="T56" fmla="*/ 104 w 371"/>
                <a:gd name="T57" fmla="*/ 20 h 1023"/>
                <a:gd name="T58" fmla="*/ 144 w 371"/>
                <a:gd name="T59" fmla="*/ 5 h 1023"/>
                <a:gd name="T60" fmla="*/ 186 w 371"/>
                <a:gd name="T61" fmla="*/ 0 h 1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71" h="1023">
                  <a:moveTo>
                    <a:pt x="186" y="0"/>
                  </a:moveTo>
                  <a:lnTo>
                    <a:pt x="228" y="5"/>
                  </a:lnTo>
                  <a:lnTo>
                    <a:pt x="268" y="20"/>
                  </a:lnTo>
                  <a:lnTo>
                    <a:pt x="302" y="42"/>
                  </a:lnTo>
                  <a:lnTo>
                    <a:pt x="331" y="70"/>
                  </a:lnTo>
                  <a:lnTo>
                    <a:pt x="352" y="105"/>
                  </a:lnTo>
                  <a:lnTo>
                    <a:pt x="366" y="144"/>
                  </a:lnTo>
                  <a:lnTo>
                    <a:pt x="371" y="186"/>
                  </a:lnTo>
                  <a:lnTo>
                    <a:pt x="371" y="838"/>
                  </a:lnTo>
                  <a:lnTo>
                    <a:pt x="366" y="882"/>
                  </a:lnTo>
                  <a:lnTo>
                    <a:pt x="352" y="920"/>
                  </a:lnTo>
                  <a:lnTo>
                    <a:pt x="331" y="954"/>
                  </a:lnTo>
                  <a:lnTo>
                    <a:pt x="302" y="983"/>
                  </a:lnTo>
                  <a:lnTo>
                    <a:pt x="268" y="1006"/>
                  </a:lnTo>
                  <a:lnTo>
                    <a:pt x="228" y="1019"/>
                  </a:lnTo>
                  <a:lnTo>
                    <a:pt x="186" y="1023"/>
                  </a:lnTo>
                  <a:lnTo>
                    <a:pt x="144" y="1019"/>
                  </a:lnTo>
                  <a:lnTo>
                    <a:pt x="104" y="1006"/>
                  </a:lnTo>
                  <a:lnTo>
                    <a:pt x="70" y="983"/>
                  </a:lnTo>
                  <a:lnTo>
                    <a:pt x="41" y="954"/>
                  </a:lnTo>
                  <a:lnTo>
                    <a:pt x="20" y="920"/>
                  </a:lnTo>
                  <a:lnTo>
                    <a:pt x="5" y="882"/>
                  </a:lnTo>
                  <a:lnTo>
                    <a:pt x="0" y="838"/>
                  </a:lnTo>
                  <a:lnTo>
                    <a:pt x="0" y="186"/>
                  </a:lnTo>
                  <a:lnTo>
                    <a:pt x="5" y="144"/>
                  </a:lnTo>
                  <a:lnTo>
                    <a:pt x="20" y="105"/>
                  </a:lnTo>
                  <a:lnTo>
                    <a:pt x="41" y="70"/>
                  </a:lnTo>
                  <a:lnTo>
                    <a:pt x="70" y="42"/>
                  </a:lnTo>
                  <a:lnTo>
                    <a:pt x="104" y="20"/>
                  </a:lnTo>
                  <a:lnTo>
                    <a:pt x="144" y="5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612" name="Group 437"/>
          <p:cNvGrpSpPr>
            <a:grpSpLocks noChangeAspect="1"/>
          </p:cNvGrpSpPr>
          <p:nvPr/>
        </p:nvGrpSpPr>
        <p:grpSpPr bwMode="auto">
          <a:xfrm>
            <a:off x="2761111" y="651752"/>
            <a:ext cx="291971" cy="302181"/>
            <a:chOff x="1767" y="2008"/>
            <a:chExt cx="1487" cy="1539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615" name="Freeform 439"/>
            <p:cNvSpPr>
              <a:spLocks/>
            </p:cNvSpPr>
            <p:nvPr/>
          </p:nvSpPr>
          <p:spPr bwMode="auto">
            <a:xfrm>
              <a:off x="1767" y="2727"/>
              <a:ext cx="1378" cy="820"/>
            </a:xfrm>
            <a:custGeom>
              <a:avLst/>
              <a:gdLst>
                <a:gd name="T0" fmla="*/ 262 w 4135"/>
                <a:gd name="T1" fmla="*/ 3 h 2460"/>
                <a:gd name="T2" fmla="*/ 335 w 4135"/>
                <a:gd name="T3" fmla="*/ 30 h 2460"/>
                <a:gd name="T4" fmla="*/ 393 w 4135"/>
                <a:gd name="T5" fmla="*/ 79 h 2460"/>
                <a:gd name="T6" fmla="*/ 431 w 4135"/>
                <a:gd name="T7" fmla="*/ 143 h 2460"/>
                <a:gd name="T8" fmla="*/ 445 w 4135"/>
                <a:gd name="T9" fmla="*/ 222 h 2460"/>
                <a:gd name="T10" fmla="*/ 463 w 4135"/>
                <a:gd name="T11" fmla="*/ 475 h 2460"/>
                <a:gd name="T12" fmla="*/ 515 w 4135"/>
                <a:gd name="T13" fmla="*/ 718 h 2460"/>
                <a:gd name="T14" fmla="*/ 598 w 4135"/>
                <a:gd name="T15" fmla="*/ 947 h 2460"/>
                <a:gd name="T16" fmla="*/ 711 w 4135"/>
                <a:gd name="T17" fmla="*/ 1161 h 2460"/>
                <a:gd name="T18" fmla="*/ 850 w 4135"/>
                <a:gd name="T19" fmla="*/ 1356 h 2460"/>
                <a:gd name="T20" fmla="*/ 1015 w 4135"/>
                <a:gd name="T21" fmla="*/ 1531 h 2460"/>
                <a:gd name="T22" fmla="*/ 1201 w 4135"/>
                <a:gd name="T23" fmla="*/ 1682 h 2460"/>
                <a:gd name="T24" fmla="*/ 1406 w 4135"/>
                <a:gd name="T25" fmla="*/ 1809 h 2460"/>
                <a:gd name="T26" fmla="*/ 1627 w 4135"/>
                <a:gd name="T27" fmla="*/ 1907 h 2460"/>
                <a:gd name="T28" fmla="*/ 1865 w 4135"/>
                <a:gd name="T29" fmla="*/ 1976 h 2460"/>
                <a:gd name="T30" fmla="*/ 2113 w 4135"/>
                <a:gd name="T31" fmla="*/ 2011 h 2460"/>
                <a:gd name="T32" fmla="*/ 2360 w 4135"/>
                <a:gd name="T33" fmla="*/ 2011 h 2460"/>
                <a:gd name="T34" fmla="*/ 2597 w 4135"/>
                <a:gd name="T35" fmla="*/ 1979 h 2460"/>
                <a:gd name="T36" fmla="*/ 2825 w 4135"/>
                <a:gd name="T37" fmla="*/ 1917 h 2460"/>
                <a:gd name="T38" fmla="*/ 3043 w 4135"/>
                <a:gd name="T39" fmla="*/ 1826 h 2460"/>
                <a:gd name="T40" fmla="*/ 3247 w 4135"/>
                <a:gd name="T41" fmla="*/ 1708 h 2460"/>
                <a:gd name="T42" fmla="*/ 3434 w 4135"/>
                <a:gd name="T43" fmla="*/ 1561 h 2460"/>
                <a:gd name="T44" fmla="*/ 3289 w 4135"/>
                <a:gd name="T45" fmla="*/ 1455 h 2460"/>
                <a:gd name="T46" fmla="*/ 3275 w 4135"/>
                <a:gd name="T47" fmla="*/ 1424 h 2460"/>
                <a:gd name="T48" fmla="*/ 3278 w 4135"/>
                <a:gd name="T49" fmla="*/ 1389 h 2460"/>
                <a:gd name="T50" fmla="*/ 3298 w 4135"/>
                <a:gd name="T51" fmla="*/ 1362 h 2460"/>
                <a:gd name="T52" fmla="*/ 4041 w 4135"/>
                <a:gd name="T53" fmla="*/ 1023 h 2460"/>
                <a:gd name="T54" fmla="*/ 4069 w 4135"/>
                <a:gd name="T55" fmla="*/ 1018 h 2460"/>
                <a:gd name="T56" fmla="*/ 4107 w 4135"/>
                <a:gd name="T57" fmla="*/ 1030 h 2460"/>
                <a:gd name="T58" fmla="*/ 4130 w 4135"/>
                <a:gd name="T59" fmla="*/ 1057 h 2460"/>
                <a:gd name="T60" fmla="*/ 4135 w 4135"/>
                <a:gd name="T61" fmla="*/ 1091 h 2460"/>
                <a:gd name="T62" fmla="*/ 4052 w 4135"/>
                <a:gd name="T63" fmla="*/ 1902 h 2460"/>
                <a:gd name="T64" fmla="*/ 4032 w 4135"/>
                <a:gd name="T65" fmla="*/ 1930 h 2460"/>
                <a:gd name="T66" fmla="*/ 4000 w 4135"/>
                <a:gd name="T67" fmla="*/ 1944 h 2460"/>
                <a:gd name="T68" fmla="*/ 3966 w 4135"/>
                <a:gd name="T69" fmla="*/ 1941 h 2460"/>
                <a:gd name="T70" fmla="*/ 3803 w 4135"/>
                <a:gd name="T71" fmla="*/ 1826 h 2460"/>
                <a:gd name="T72" fmla="*/ 3616 w 4135"/>
                <a:gd name="T73" fmla="*/ 1989 h 2460"/>
                <a:gd name="T74" fmla="*/ 3413 w 4135"/>
                <a:gd name="T75" fmla="*/ 2128 h 2460"/>
                <a:gd name="T76" fmla="*/ 3196 w 4135"/>
                <a:gd name="T77" fmla="*/ 2245 h 2460"/>
                <a:gd name="T78" fmla="*/ 2970 w 4135"/>
                <a:gd name="T79" fmla="*/ 2337 h 2460"/>
                <a:gd name="T80" fmla="*/ 2733 w 4135"/>
                <a:gd name="T81" fmla="*/ 2405 h 2460"/>
                <a:gd name="T82" fmla="*/ 2490 w 4135"/>
                <a:gd name="T83" fmla="*/ 2445 h 2460"/>
                <a:gd name="T84" fmla="*/ 2241 w 4135"/>
                <a:gd name="T85" fmla="*/ 2460 h 2460"/>
                <a:gd name="T86" fmla="*/ 1961 w 4135"/>
                <a:gd name="T87" fmla="*/ 2441 h 2460"/>
                <a:gd name="T88" fmla="*/ 1690 w 4135"/>
                <a:gd name="T89" fmla="*/ 2391 h 2460"/>
                <a:gd name="T90" fmla="*/ 1431 w 4135"/>
                <a:gd name="T91" fmla="*/ 2309 h 2460"/>
                <a:gd name="T92" fmla="*/ 1188 w 4135"/>
                <a:gd name="T93" fmla="*/ 2197 h 2460"/>
                <a:gd name="T94" fmla="*/ 961 w 4135"/>
                <a:gd name="T95" fmla="*/ 2058 h 2460"/>
                <a:gd name="T96" fmla="*/ 753 w 4135"/>
                <a:gd name="T97" fmla="*/ 1895 h 2460"/>
                <a:gd name="T98" fmla="*/ 566 w 4135"/>
                <a:gd name="T99" fmla="*/ 1708 h 2460"/>
                <a:gd name="T100" fmla="*/ 403 w 4135"/>
                <a:gd name="T101" fmla="*/ 1500 h 2460"/>
                <a:gd name="T102" fmla="*/ 263 w 4135"/>
                <a:gd name="T103" fmla="*/ 1273 h 2460"/>
                <a:gd name="T104" fmla="*/ 151 w 4135"/>
                <a:gd name="T105" fmla="*/ 1030 h 2460"/>
                <a:gd name="T106" fmla="*/ 69 w 4135"/>
                <a:gd name="T107" fmla="*/ 772 h 2460"/>
                <a:gd name="T108" fmla="*/ 17 w 4135"/>
                <a:gd name="T109" fmla="*/ 502 h 2460"/>
                <a:gd name="T110" fmla="*/ 0 w 4135"/>
                <a:gd name="T111" fmla="*/ 222 h 2460"/>
                <a:gd name="T112" fmla="*/ 14 w 4135"/>
                <a:gd name="T113" fmla="*/ 143 h 2460"/>
                <a:gd name="T114" fmla="*/ 52 w 4135"/>
                <a:gd name="T115" fmla="*/ 79 h 2460"/>
                <a:gd name="T116" fmla="*/ 110 w 4135"/>
                <a:gd name="T117" fmla="*/ 30 h 2460"/>
                <a:gd name="T118" fmla="*/ 183 w 4135"/>
                <a:gd name="T119" fmla="*/ 3 h 2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135" h="2460">
                  <a:moveTo>
                    <a:pt x="222" y="0"/>
                  </a:moveTo>
                  <a:lnTo>
                    <a:pt x="262" y="3"/>
                  </a:lnTo>
                  <a:lnTo>
                    <a:pt x="300" y="13"/>
                  </a:lnTo>
                  <a:lnTo>
                    <a:pt x="335" y="30"/>
                  </a:lnTo>
                  <a:lnTo>
                    <a:pt x="366" y="52"/>
                  </a:lnTo>
                  <a:lnTo>
                    <a:pt x="393" y="79"/>
                  </a:lnTo>
                  <a:lnTo>
                    <a:pt x="414" y="110"/>
                  </a:lnTo>
                  <a:lnTo>
                    <a:pt x="431" y="143"/>
                  </a:lnTo>
                  <a:lnTo>
                    <a:pt x="441" y="181"/>
                  </a:lnTo>
                  <a:lnTo>
                    <a:pt x="445" y="222"/>
                  </a:lnTo>
                  <a:lnTo>
                    <a:pt x="449" y="350"/>
                  </a:lnTo>
                  <a:lnTo>
                    <a:pt x="463" y="475"/>
                  </a:lnTo>
                  <a:lnTo>
                    <a:pt x="484" y="597"/>
                  </a:lnTo>
                  <a:lnTo>
                    <a:pt x="515" y="718"/>
                  </a:lnTo>
                  <a:lnTo>
                    <a:pt x="553" y="833"/>
                  </a:lnTo>
                  <a:lnTo>
                    <a:pt x="598" y="947"/>
                  </a:lnTo>
                  <a:lnTo>
                    <a:pt x="652" y="1055"/>
                  </a:lnTo>
                  <a:lnTo>
                    <a:pt x="711" y="1161"/>
                  </a:lnTo>
                  <a:lnTo>
                    <a:pt x="778" y="1261"/>
                  </a:lnTo>
                  <a:lnTo>
                    <a:pt x="850" y="1356"/>
                  </a:lnTo>
                  <a:lnTo>
                    <a:pt x="930" y="1446"/>
                  </a:lnTo>
                  <a:lnTo>
                    <a:pt x="1015" y="1531"/>
                  </a:lnTo>
                  <a:lnTo>
                    <a:pt x="1105" y="1609"/>
                  </a:lnTo>
                  <a:lnTo>
                    <a:pt x="1201" y="1682"/>
                  </a:lnTo>
                  <a:lnTo>
                    <a:pt x="1301" y="1750"/>
                  </a:lnTo>
                  <a:lnTo>
                    <a:pt x="1406" y="1809"/>
                  </a:lnTo>
                  <a:lnTo>
                    <a:pt x="1514" y="1862"/>
                  </a:lnTo>
                  <a:lnTo>
                    <a:pt x="1627" y="1907"/>
                  </a:lnTo>
                  <a:lnTo>
                    <a:pt x="1744" y="1945"/>
                  </a:lnTo>
                  <a:lnTo>
                    <a:pt x="1865" y="1976"/>
                  </a:lnTo>
                  <a:lnTo>
                    <a:pt x="1987" y="1997"/>
                  </a:lnTo>
                  <a:lnTo>
                    <a:pt x="2113" y="2011"/>
                  </a:lnTo>
                  <a:lnTo>
                    <a:pt x="2241" y="2015"/>
                  </a:lnTo>
                  <a:lnTo>
                    <a:pt x="2360" y="2011"/>
                  </a:lnTo>
                  <a:lnTo>
                    <a:pt x="2479" y="1999"/>
                  </a:lnTo>
                  <a:lnTo>
                    <a:pt x="2597" y="1979"/>
                  </a:lnTo>
                  <a:lnTo>
                    <a:pt x="2712" y="1952"/>
                  </a:lnTo>
                  <a:lnTo>
                    <a:pt x="2825" y="1917"/>
                  </a:lnTo>
                  <a:lnTo>
                    <a:pt x="2935" y="1875"/>
                  </a:lnTo>
                  <a:lnTo>
                    <a:pt x="3043" y="1826"/>
                  </a:lnTo>
                  <a:lnTo>
                    <a:pt x="3146" y="1769"/>
                  </a:lnTo>
                  <a:lnTo>
                    <a:pt x="3247" y="1708"/>
                  </a:lnTo>
                  <a:lnTo>
                    <a:pt x="3343" y="1637"/>
                  </a:lnTo>
                  <a:lnTo>
                    <a:pt x="3434" y="1561"/>
                  </a:lnTo>
                  <a:lnTo>
                    <a:pt x="3302" y="1467"/>
                  </a:lnTo>
                  <a:lnTo>
                    <a:pt x="3289" y="1455"/>
                  </a:lnTo>
                  <a:lnTo>
                    <a:pt x="3279" y="1441"/>
                  </a:lnTo>
                  <a:lnTo>
                    <a:pt x="3275" y="1424"/>
                  </a:lnTo>
                  <a:lnTo>
                    <a:pt x="3274" y="1407"/>
                  </a:lnTo>
                  <a:lnTo>
                    <a:pt x="3278" y="1389"/>
                  </a:lnTo>
                  <a:lnTo>
                    <a:pt x="3286" y="1375"/>
                  </a:lnTo>
                  <a:lnTo>
                    <a:pt x="3298" y="1362"/>
                  </a:lnTo>
                  <a:lnTo>
                    <a:pt x="3313" y="1352"/>
                  </a:lnTo>
                  <a:lnTo>
                    <a:pt x="4041" y="1023"/>
                  </a:lnTo>
                  <a:lnTo>
                    <a:pt x="4055" y="1019"/>
                  </a:lnTo>
                  <a:lnTo>
                    <a:pt x="4069" y="1018"/>
                  </a:lnTo>
                  <a:lnTo>
                    <a:pt x="4089" y="1020"/>
                  </a:lnTo>
                  <a:lnTo>
                    <a:pt x="4107" y="1030"/>
                  </a:lnTo>
                  <a:lnTo>
                    <a:pt x="4120" y="1043"/>
                  </a:lnTo>
                  <a:lnTo>
                    <a:pt x="4130" y="1057"/>
                  </a:lnTo>
                  <a:lnTo>
                    <a:pt x="4134" y="1074"/>
                  </a:lnTo>
                  <a:lnTo>
                    <a:pt x="4135" y="1091"/>
                  </a:lnTo>
                  <a:lnTo>
                    <a:pt x="4056" y="1885"/>
                  </a:lnTo>
                  <a:lnTo>
                    <a:pt x="4052" y="1902"/>
                  </a:lnTo>
                  <a:lnTo>
                    <a:pt x="4044" y="1917"/>
                  </a:lnTo>
                  <a:lnTo>
                    <a:pt x="4032" y="1930"/>
                  </a:lnTo>
                  <a:lnTo>
                    <a:pt x="4017" y="1938"/>
                  </a:lnTo>
                  <a:lnTo>
                    <a:pt x="4000" y="1944"/>
                  </a:lnTo>
                  <a:lnTo>
                    <a:pt x="3983" y="1944"/>
                  </a:lnTo>
                  <a:lnTo>
                    <a:pt x="3966" y="1941"/>
                  </a:lnTo>
                  <a:lnTo>
                    <a:pt x="3951" y="1932"/>
                  </a:lnTo>
                  <a:lnTo>
                    <a:pt x="3803" y="1826"/>
                  </a:lnTo>
                  <a:lnTo>
                    <a:pt x="3712" y="1910"/>
                  </a:lnTo>
                  <a:lnTo>
                    <a:pt x="3616" y="1989"/>
                  </a:lnTo>
                  <a:lnTo>
                    <a:pt x="3516" y="2062"/>
                  </a:lnTo>
                  <a:lnTo>
                    <a:pt x="3413" y="2128"/>
                  </a:lnTo>
                  <a:lnTo>
                    <a:pt x="3306" y="2190"/>
                  </a:lnTo>
                  <a:lnTo>
                    <a:pt x="3196" y="2245"/>
                  </a:lnTo>
                  <a:lnTo>
                    <a:pt x="3084" y="2294"/>
                  </a:lnTo>
                  <a:lnTo>
                    <a:pt x="2970" y="2337"/>
                  </a:lnTo>
                  <a:lnTo>
                    <a:pt x="2852" y="2374"/>
                  </a:lnTo>
                  <a:lnTo>
                    <a:pt x="2733" y="2405"/>
                  </a:lnTo>
                  <a:lnTo>
                    <a:pt x="2612" y="2429"/>
                  </a:lnTo>
                  <a:lnTo>
                    <a:pt x="2490" y="2445"/>
                  </a:lnTo>
                  <a:lnTo>
                    <a:pt x="2366" y="2455"/>
                  </a:lnTo>
                  <a:lnTo>
                    <a:pt x="2241" y="2460"/>
                  </a:lnTo>
                  <a:lnTo>
                    <a:pt x="2100" y="2455"/>
                  </a:lnTo>
                  <a:lnTo>
                    <a:pt x="1961" y="2441"/>
                  </a:lnTo>
                  <a:lnTo>
                    <a:pt x="1824" y="2420"/>
                  </a:lnTo>
                  <a:lnTo>
                    <a:pt x="1690" y="2391"/>
                  </a:lnTo>
                  <a:lnTo>
                    <a:pt x="1559" y="2354"/>
                  </a:lnTo>
                  <a:lnTo>
                    <a:pt x="1431" y="2309"/>
                  </a:lnTo>
                  <a:lnTo>
                    <a:pt x="1308" y="2256"/>
                  </a:lnTo>
                  <a:lnTo>
                    <a:pt x="1188" y="2197"/>
                  </a:lnTo>
                  <a:lnTo>
                    <a:pt x="1073" y="2131"/>
                  </a:lnTo>
                  <a:lnTo>
                    <a:pt x="961" y="2058"/>
                  </a:lnTo>
                  <a:lnTo>
                    <a:pt x="854" y="1979"/>
                  </a:lnTo>
                  <a:lnTo>
                    <a:pt x="753" y="1895"/>
                  </a:lnTo>
                  <a:lnTo>
                    <a:pt x="657" y="1803"/>
                  </a:lnTo>
                  <a:lnTo>
                    <a:pt x="566" y="1708"/>
                  </a:lnTo>
                  <a:lnTo>
                    <a:pt x="481" y="1605"/>
                  </a:lnTo>
                  <a:lnTo>
                    <a:pt x="403" y="1500"/>
                  </a:lnTo>
                  <a:lnTo>
                    <a:pt x="329" y="1389"/>
                  </a:lnTo>
                  <a:lnTo>
                    <a:pt x="263" y="1273"/>
                  </a:lnTo>
                  <a:lnTo>
                    <a:pt x="203" y="1152"/>
                  </a:lnTo>
                  <a:lnTo>
                    <a:pt x="151" y="1030"/>
                  </a:lnTo>
                  <a:lnTo>
                    <a:pt x="106" y="902"/>
                  </a:lnTo>
                  <a:lnTo>
                    <a:pt x="69" y="772"/>
                  </a:lnTo>
                  <a:lnTo>
                    <a:pt x="39" y="638"/>
                  </a:lnTo>
                  <a:lnTo>
                    <a:pt x="17" y="502"/>
                  </a:lnTo>
                  <a:lnTo>
                    <a:pt x="4" y="363"/>
                  </a:lnTo>
                  <a:lnTo>
                    <a:pt x="0" y="222"/>
                  </a:lnTo>
                  <a:lnTo>
                    <a:pt x="3" y="181"/>
                  </a:lnTo>
                  <a:lnTo>
                    <a:pt x="14" y="143"/>
                  </a:lnTo>
                  <a:lnTo>
                    <a:pt x="30" y="110"/>
                  </a:lnTo>
                  <a:lnTo>
                    <a:pt x="52" y="79"/>
                  </a:lnTo>
                  <a:lnTo>
                    <a:pt x="79" y="52"/>
                  </a:lnTo>
                  <a:lnTo>
                    <a:pt x="110" y="30"/>
                  </a:lnTo>
                  <a:lnTo>
                    <a:pt x="145" y="13"/>
                  </a:lnTo>
                  <a:lnTo>
                    <a:pt x="183" y="3"/>
                  </a:lnTo>
                  <a:lnTo>
                    <a:pt x="2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6" name="Freeform 440"/>
            <p:cNvSpPr>
              <a:spLocks/>
            </p:cNvSpPr>
            <p:nvPr/>
          </p:nvSpPr>
          <p:spPr bwMode="auto">
            <a:xfrm>
              <a:off x="1825" y="2103"/>
              <a:ext cx="1045" cy="481"/>
            </a:xfrm>
            <a:custGeom>
              <a:avLst/>
              <a:gdLst>
                <a:gd name="T0" fmla="*/ 2031 w 3133"/>
                <a:gd name="T1" fmla="*/ 3 h 1441"/>
                <a:gd name="T2" fmla="*/ 2297 w 3133"/>
                <a:gd name="T3" fmla="*/ 35 h 1441"/>
                <a:gd name="T4" fmla="*/ 2551 w 3133"/>
                <a:gd name="T5" fmla="*/ 99 h 1441"/>
                <a:gd name="T6" fmla="*/ 2795 w 3133"/>
                <a:gd name="T7" fmla="*/ 189 h 1441"/>
                <a:gd name="T8" fmla="*/ 3024 w 3133"/>
                <a:gd name="T9" fmla="*/ 307 h 1441"/>
                <a:gd name="T10" fmla="*/ 2844 w 3133"/>
                <a:gd name="T11" fmla="*/ 717 h 1441"/>
                <a:gd name="T12" fmla="*/ 2654 w 3133"/>
                <a:gd name="T13" fmla="*/ 613 h 1441"/>
                <a:gd name="T14" fmla="*/ 2450 w 3133"/>
                <a:gd name="T15" fmla="*/ 532 h 1441"/>
                <a:gd name="T16" fmla="*/ 2235 w 3133"/>
                <a:gd name="T17" fmla="*/ 477 h 1441"/>
                <a:gd name="T18" fmla="*/ 2009 w 3133"/>
                <a:gd name="T19" fmla="*/ 447 h 1441"/>
                <a:gd name="T20" fmla="*/ 1774 w 3133"/>
                <a:gd name="T21" fmla="*/ 447 h 1441"/>
                <a:gd name="T22" fmla="*/ 1538 w 3133"/>
                <a:gd name="T23" fmla="*/ 480 h 1441"/>
                <a:gd name="T24" fmla="*/ 1310 w 3133"/>
                <a:gd name="T25" fmla="*/ 541 h 1441"/>
                <a:gd name="T26" fmla="*/ 1092 w 3133"/>
                <a:gd name="T27" fmla="*/ 633 h 1441"/>
                <a:gd name="T28" fmla="*/ 888 w 3133"/>
                <a:gd name="T29" fmla="*/ 752 h 1441"/>
                <a:gd name="T30" fmla="*/ 700 w 3133"/>
                <a:gd name="T31" fmla="*/ 897 h 1441"/>
                <a:gd name="T32" fmla="*/ 845 w 3133"/>
                <a:gd name="T33" fmla="*/ 1004 h 1441"/>
                <a:gd name="T34" fmla="*/ 860 w 3133"/>
                <a:gd name="T35" fmla="*/ 1035 h 1441"/>
                <a:gd name="T36" fmla="*/ 857 w 3133"/>
                <a:gd name="T37" fmla="*/ 1070 h 1441"/>
                <a:gd name="T38" fmla="*/ 836 w 3133"/>
                <a:gd name="T39" fmla="*/ 1098 h 1441"/>
                <a:gd name="T40" fmla="*/ 94 w 3133"/>
                <a:gd name="T41" fmla="*/ 1435 h 1441"/>
                <a:gd name="T42" fmla="*/ 66 w 3133"/>
                <a:gd name="T43" fmla="*/ 1441 h 1441"/>
                <a:gd name="T44" fmla="*/ 28 w 3133"/>
                <a:gd name="T45" fmla="*/ 1428 h 1441"/>
                <a:gd name="T46" fmla="*/ 5 w 3133"/>
                <a:gd name="T47" fmla="*/ 1402 h 1441"/>
                <a:gd name="T48" fmla="*/ 0 w 3133"/>
                <a:gd name="T49" fmla="*/ 1368 h 1441"/>
                <a:gd name="T50" fmla="*/ 83 w 3133"/>
                <a:gd name="T51" fmla="*/ 557 h 1441"/>
                <a:gd name="T52" fmla="*/ 102 w 3133"/>
                <a:gd name="T53" fmla="*/ 530 h 1441"/>
                <a:gd name="T54" fmla="*/ 135 w 3133"/>
                <a:gd name="T55" fmla="*/ 515 h 1441"/>
                <a:gd name="T56" fmla="*/ 168 w 3133"/>
                <a:gd name="T57" fmla="*/ 519 h 1441"/>
                <a:gd name="T58" fmla="*/ 332 w 3133"/>
                <a:gd name="T59" fmla="*/ 633 h 1441"/>
                <a:gd name="T60" fmla="*/ 519 w 3133"/>
                <a:gd name="T61" fmla="*/ 471 h 1441"/>
                <a:gd name="T62" fmla="*/ 722 w 3133"/>
                <a:gd name="T63" fmla="*/ 331 h 1441"/>
                <a:gd name="T64" fmla="*/ 938 w 3133"/>
                <a:gd name="T65" fmla="*/ 214 h 1441"/>
                <a:gd name="T66" fmla="*/ 1165 w 3133"/>
                <a:gd name="T67" fmla="*/ 121 h 1441"/>
                <a:gd name="T68" fmla="*/ 1401 w 3133"/>
                <a:gd name="T69" fmla="*/ 55 h 1441"/>
                <a:gd name="T70" fmla="*/ 1645 w 3133"/>
                <a:gd name="T71" fmla="*/ 13 h 1441"/>
                <a:gd name="T72" fmla="*/ 1894 w 3133"/>
                <a:gd name="T73" fmla="*/ 0 h 1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33" h="1441">
                  <a:moveTo>
                    <a:pt x="1894" y="0"/>
                  </a:moveTo>
                  <a:lnTo>
                    <a:pt x="2031" y="3"/>
                  </a:lnTo>
                  <a:lnTo>
                    <a:pt x="2164" y="16"/>
                  </a:lnTo>
                  <a:lnTo>
                    <a:pt x="2297" y="35"/>
                  </a:lnTo>
                  <a:lnTo>
                    <a:pt x="2426" y="64"/>
                  </a:lnTo>
                  <a:lnTo>
                    <a:pt x="2551" y="99"/>
                  </a:lnTo>
                  <a:lnTo>
                    <a:pt x="2675" y="141"/>
                  </a:lnTo>
                  <a:lnTo>
                    <a:pt x="2795" y="189"/>
                  </a:lnTo>
                  <a:lnTo>
                    <a:pt x="2912" y="245"/>
                  </a:lnTo>
                  <a:lnTo>
                    <a:pt x="3024" y="307"/>
                  </a:lnTo>
                  <a:lnTo>
                    <a:pt x="3133" y="374"/>
                  </a:lnTo>
                  <a:lnTo>
                    <a:pt x="2844" y="717"/>
                  </a:lnTo>
                  <a:lnTo>
                    <a:pt x="2751" y="662"/>
                  </a:lnTo>
                  <a:lnTo>
                    <a:pt x="2654" y="613"/>
                  </a:lnTo>
                  <a:lnTo>
                    <a:pt x="2553" y="570"/>
                  </a:lnTo>
                  <a:lnTo>
                    <a:pt x="2450" y="532"/>
                  </a:lnTo>
                  <a:lnTo>
                    <a:pt x="2343" y="501"/>
                  </a:lnTo>
                  <a:lnTo>
                    <a:pt x="2235" y="477"/>
                  </a:lnTo>
                  <a:lnTo>
                    <a:pt x="2122" y="459"/>
                  </a:lnTo>
                  <a:lnTo>
                    <a:pt x="2009" y="447"/>
                  </a:lnTo>
                  <a:lnTo>
                    <a:pt x="1894" y="444"/>
                  </a:lnTo>
                  <a:lnTo>
                    <a:pt x="1774" y="447"/>
                  </a:lnTo>
                  <a:lnTo>
                    <a:pt x="1655" y="460"/>
                  </a:lnTo>
                  <a:lnTo>
                    <a:pt x="1538" y="480"/>
                  </a:lnTo>
                  <a:lnTo>
                    <a:pt x="1423" y="506"/>
                  </a:lnTo>
                  <a:lnTo>
                    <a:pt x="1310" y="541"/>
                  </a:lnTo>
                  <a:lnTo>
                    <a:pt x="1200" y="584"/>
                  </a:lnTo>
                  <a:lnTo>
                    <a:pt x="1092" y="633"/>
                  </a:lnTo>
                  <a:lnTo>
                    <a:pt x="988" y="689"/>
                  </a:lnTo>
                  <a:lnTo>
                    <a:pt x="888" y="752"/>
                  </a:lnTo>
                  <a:lnTo>
                    <a:pt x="792" y="821"/>
                  </a:lnTo>
                  <a:lnTo>
                    <a:pt x="700" y="897"/>
                  </a:lnTo>
                  <a:lnTo>
                    <a:pt x="833" y="993"/>
                  </a:lnTo>
                  <a:lnTo>
                    <a:pt x="845" y="1004"/>
                  </a:lnTo>
                  <a:lnTo>
                    <a:pt x="854" y="1019"/>
                  </a:lnTo>
                  <a:lnTo>
                    <a:pt x="860" y="1035"/>
                  </a:lnTo>
                  <a:lnTo>
                    <a:pt x="860" y="1053"/>
                  </a:lnTo>
                  <a:lnTo>
                    <a:pt x="857" y="1070"/>
                  </a:lnTo>
                  <a:lnTo>
                    <a:pt x="848" y="1085"/>
                  </a:lnTo>
                  <a:lnTo>
                    <a:pt x="836" y="1098"/>
                  </a:lnTo>
                  <a:lnTo>
                    <a:pt x="822" y="1106"/>
                  </a:lnTo>
                  <a:lnTo>
                    <a:pt x="94" y="1435"/>
                  </a:lnTo>
                  <a:lnTo>
                    <a:pt x="80" y="1440"/>
                  </a:lnTo>
                  <a:lnTo>
                    <a:pt x="66" y="1441"/>
                  </a:lnTo>
                  <a:lnTo>
                    <a:pt x="46" y="1438"/>
                  </a:lnTo>
                  <a:lnTo>
                    <a:pt x="28" y="1428"/>
                  </a:lnTo>
                  <a:lnTo>
                    <a:pt x="15" y="1417"/>
                  </a:lnTo>
                  <a:lnTo>
                    <a:pt x="5" y="1402"/>
                  </a:lnTo>
                  <a:lnTo>
                    <a:pt x="1" y="1386"/>
                  </a:lnTo>
                  <a:lnTo>
                    <a:pt x="0" y="1368"/>
                  </a:lnTo>
                  <a:lnTo>
                    <a:pt x="78" y="575"/>
                  </a:lnTo>
                  <a:lnTo>
                    <a:pt x="83" y="557"/>
                  </a:lnTo>
                  <a:lnTo>
                    <a:pt x="91" y="543"/>
                  </a:lnTo>
                  <a:lnTo>
                    <a:pt x="102" y="530"/>
                  </a:lnTo>
                  <a:lnTo>
                    <a:pt x="118" y="520"/>
                  </a:lnTo>
                  <a:lnTo>
                    <a:pt x="135" y="515"/>
                  </a:lnTo>
                  <a:lnTo>
                    <a:pt x="152" y="515"/>
                  </a:lnTo>
                  <a:lnTo>
                    <a:pt x="168" y="519"/>
                  </a:lnTo>
                  <a:lnTo>
                    <a:pt x="184" y="527"/>
                  </a:lnTo>
                  <a:lnTo>
                    <a:pt x="332" y="633"/>
                  </a:lnTo>
                  <a:lnTo>
                    <a:pt x="423" y="548"/>
                  </a:lnTo>
                  <a:lnTo>
                    <a:pt x="519" y="471"/>
                  </a:lnTo>
                  <a:lnTo>
                    <a:pt x="619" y="398"/>
                  </a:lnTo>
                  <a:lnTo>
                    <a:pt x="722" y="331"/>
                  </a:lnTo>
                  <a:lnTo>
                    <a:pt x="829" y="270"/>
                  </a:lnTo>
                  <a:lnTo>
                    <a:pt x="938" y="214"/>
                  </a:lnTo>
                  <a:lnTo>
                    <a:pt x="1050" y="165"/>
                  </a:lnTo>
                  <a:lnTo>
                    <a:pt x="1165" y="121"/>
                  </a:lnTo>
                  <a:lnTo>
                    <a:pt x="1283" y="85"/>
                  </a:lnTo>
                  <a:lnTo>
                    <a:pt x="1401" y="55"/>
                  </a:lnTo>
                  <a:lnTo>
                    <a:pt x="1522" y="31"/>
                  </a:lnTo>
                  <a:lnTo>
                    <a:pt x="1645" y="13"/>
                  </a:lnTo>
                  <a:lnTo>
                    <a:pt x="1769" y="3"/>
                  </a:lnTo>
                  <a:lnTo>
                    <a:pt x="18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7" name="Freeform 441"/>
            <p:cNvSpPr>
              <a:spLocks/>
            </p:cNvSpPr>
            <p:nvPr/>
          </p:nvSpPr>
          <p:spPr bwMode="auto">
            <a:xfrm>
              <a:off x="2977" y="2434"/>
              <a:ext cx="227" cy="489"/>
            </a:xfrm>
            <a:custGeom>
              <a:avLst/>
              <a:gdLst>
                <a:gd name="T0" fmla="*/ 299 w 681"/>
                <a:gd name="T1" fmla="*/ 0 h 1469"/>
                <a:gd name="T2" fmla="*/ 370 w 681"/>
                <a:gd name="T3" fmla="*/ 110 h 1469"/>
                <a:gd name="T4" fmla="*/ 432 w 681"/>
                <a:gd name="T5" fmla="*/ 222 h 1469"/>
                <a:gd name="T6" fmla="*/ 488 w 681"/>
                <a:gd name="T7" fmla="*/ 339 h 1469"/>
                <a:gd name="T8" fmla="*/ 537 w 681"/>
                <a:gd name="T9" fmla="*/ 460 h 1469"/>
                <a:gd name="T10" fmla="*/ 581 w 681"/>
                <a:gd name="T11" fmla="*/ 583 h 1469"/>
                <a:gd name="T12" fmla="*/ 616 w 681"/>
                <a:gd name="T13" fmla="*/ 711 h 1469"/>
                <a:gd name="T14" fmla="*/ 644 w 681"/>
                <a:gd name="T15" fmla="*/ 842 h 1469"/>
                <a:gd name="T16" fmla="*/ 664 w 681"/>
                <a:gd name="T17" fmla="*/ 974 h 1469"/>
                <a:gd name="T18" fmla="*/ 677 w 681"/>
                <a:gd name="T19" fmla="*/ 1109 h 1469"/>
                <a:gd name="T20" fmla="*/ 681 w 681"/>
                <a:gd name="T21" fmla="*/ 1247 h 1469"/>
                <a:gd name="T22" fmla="*/ 677 w 681"/>
                <a:gd name="T23" fmla="*/ 1286 h 1469"/>
                <a:gd name="T24" fmla="*/ 667 w 681"/>
                <a:gd name="T25" fmla="*/ 1324 h 1469"/>
                <a:gd name="T26" fmla="*/ 650 w 681"/>
                <a:gd name="T27" fmla="*/ 1359 h 1469"/>
                <a:gd name="T28" fmla="*/ 629 w 681"/>
                <a:gd name="T29" fmla="*/ 1390 h 1469"/>
                <a:gd name="T30" fmla="*/ 602 w 681"/>
                <a:gd name="T31" fmla="*/ 1417 h 1469"/>
                <a:gd name="T32" fmla="*/ 571 w 681"/>
                <a:gd name="T33" fmla="*/ 1438 h 1469"/>
                <a:gd name="T34" fmla="*/ 536 w 681"/>
                <a:gd name="T35" fmla="*/ 1455 h 1469"/>
                <a:gd name="T36" fmla="*/ 498 w 681"/>
                <a:gd name="T37" fmla="*/ 1465 h 1469"/>
                <a:gd name="T38" fmla="*/ 458 w 681"/>
                <a:gd name="T39" fmla="*/ 1469 h 1469"/>
                <a:gd name="T40" fmla="*/ 419 w 681"/>
                <a:gd name="T41" fmla="*/ 1465 h 1469"/>
                <a:gd name="T42" fmla="*/ 381 w 681"/>
                <a:gd name="T43" fmla="*/ 1455 h 1469"/>
                <a:gd name="T44" fmla="*/ 346 w 681"/>
                <a:gd name="T45" fmla="*/ 1438 h 1469"/>
                <a:gd name="T46" fmla="*/ 315 w 681"/>
                <a:gd name="T47" fmla="*/ 1417 h 1469"/>
                <a:gd name="T48" fmla="*/ 288 w 681"/>
                <a:gd name="T49" fmla="*/ 1390 h 1469"/>
                <a:gd name="T50" fmla="*/ 266 w 681"/>
                <a:gd name="T51" fmla="*/ 1359 h 1469"/>
                <a:gd name="T52" fmla="*/ 250 w 681"/>
                <a:gd name="T53" fmla="*/ 1324 h 1469"/>
                <a:gd name="T54" fmla="*/ 239 w 681"/>
                <a:gd name="T55" fmla="*/ 1286 h 1469"/>
                <a:gd name="T56" fmla="*/ 236 w 681"/>
                <a:gd name="T57" fmla="*/ 1247 h 1469"/>
                <a:gd name="T58" fmla="*/ 232 w 681"/>
                <a:gd name="T59" fmla="*/ 1126 h 1469"/>
                <a:gd name="T60" fmla="*/ 220 w 681"/>
                <a:gd name="T61" fmla="*/ 1008 h 1469"/>
                <a:gd name="T62" fmla="*/ 201 w 681"/>
                <a:gd name="T63" fmla="*/ 893 h 1469"/>
                <a:gd name="T64" fmla="*/ 174 w 681"/>
                <a:gd name="T65" fmla="*/ 779 h 1469"/>
                <a:gd name="T66" fmla="*/ 140 w 681"/>
                <a:gd name="T67" fmla="*/ 669 h 1469"/>
                <a:gd name="T68" fmla="*/ 99 w 681"/>
                <a:gd name="T69" fmla="*/ 561 h 1469"/>
                <a:gd name="T70" fmla="*/ 53 w 681"/>
                <a:gd name="T71" fmla="*/ 458 h 1469"/>
                <a:gd name="T72" fmla="*/ 0 w 681"/>
                <a:gd name="T73" fmla="*/ 357 h 1469"/>
                <a:gd name="T74" fmla="*/ 299 w 681"/>
                <a:gd name="T75" fmla="*/ 0 h 1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81" h="1469">
                  <a:moveTo>
                    <a:pt x="299" y="0"/>
                  </a:moveTo>
                  <a:lnTo>
                    <a:pt x="370" y="110"/>
                  </a:lnTo>
                  <a:lnTo>
                    <a:pt x="432" y="222"/>
                  </a:lnTo>
                  <a:lnTo>
                    <a:pt x="488" y="339"/>
                  </a:lnTo>
                  <a:lnTo>
                    <a:pt x="537" y="460"/>
                  </a:lnTo>
                  <a:lnTo>
                    <a:pt x="581" y="583"/>
                  </a:lnTo>
                  <a:lnTo>
                    <a:pt x="616" y="711"/>
                  </a:lnTo>
                  <a:lnTo>
                    <a:pt x="644" y="842"/>
                  </a:lnTo>
                  <a:lnTo>
                    <a:pt x="664" y="974"/>
                  </a:lnTo>
                  <a:lnTo>
                    <a:pt x="677" y="1109"/>
                  </a:lnTo>
                  <a:lnTo>
                    <a:pt x="681" y="1247"/>
                  </a:lnTo>
                  <a:lnTo>
                    <a:pt x="677" y="1286"/>
                  </a:lnTo>
                  <a:lnTo>
                    <a:pt x="667" y="1324"/>
                  </a:lnTo>
                  <a:lnTo>
                    <a:pt x="650" y="1359"/>
                  </a:lnTo>
                  <a:lnTo>
                    <a:pt x="629" y="1390"/>
                  </a:lnTo>
                  <a:lnTo>
                    <a:pt x="602" y="1417"/>
                  </a:lnTo>
                  <a:lnTo>
                    <a:pt x="571" y="1438"/>
                  </a:lnTo>
                  <a:lnTo>
                    <a:pt x="536" y="1455"/>
                  </a:lnTo>
                  <a:lnTo>
                    <a:pt x="498" y="1465"/>
                  </a:lnTo>
                  <a:lnTo>
                    <a:pt x="458" y="1469"/>
                  </a:lnTo>
                  <a:lnTo>
                    <a:pt x="419" y="1465"/>
                  </a:lnTo>
                  <a:lnTo>
                    <a:pt x="381" y="1455"/>
                  </a:lnTo>
                  <a:lnTo>
                    <a:pt x="346" y="1438"/>
                  </a:lnTo>
                  <a:lnTo>
                    <a:pt x="315" y="1417"/>
                  </a:lnTo>
                  <a:lnTo>
                    <a:pt x="288" y="1390"/>
                  </a:lnTo>
                  <a:lnTo>
                    <a:pt x="266" y="1359"/>
                  </a:lnTo>
                  <a:lnTo>
                    <a:pt x="250" y="1324"/>
                  </a:lnTo>
                  <a:lnTo>
                    <a:pt x="239" y="1286"/>
                  </a:lnTo>
                  <a:lnTo>
                    <a:pt x="236" y="1247"/>
                  </a:lnTo>
                  <a:lnTo>
                    <a:pt x="232" y="1126"/>
                  </a:lnTo>
                  <a:lnTo>
                    <a:pt x="220" y="1008"/>
                  </a:lnTo>
                  <a:lnTo>
                    <a:pt x="201" y="893"/>
                  </a:lnTo>
                  <a:lnTo>
                    <a:pt x="174" y="779"/>
                  </a:lnTo>
                  <a:lnTo>
                    <a:pt x="140" y="669"/>
                  </a:lnTo>
                  <a:lnTo>
                    <a:pt x="99" y="561"/>
                  </a:lnTo>
                  <a:lnTo>
                    <a:pt x="53" y="458"/>
                  </a:lnTo>
                  <a:lnTo>
                    <a:pt x="0" y="357"/>
                  </a:lnTo>
                  <a:lnTo>
                    <a:pt x="2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8" name="Freeform 442"/>
            <p:cNvSpPr>
              <a:spLocks/>
            </p:cNvSpPr>
            <p:nvPr/>
          </p:nvSpPr>
          <p:spPr bwMode="auto">
            <a:xfrm>
              <a:off x="2018" y="2008"/>
              <a:ext cx="1236" cy="982"/>
            </a:xfrm>
            <a:custGeom>
              <a:avLst/>
              <a:gdLst>
                <a:gd name="T0" fmla="*/ 3477 w 3709"/>
                <a:gd name="T1" fmla="*/ 0 h 2944"/>
                <a:gd name="T2" fmla="*/ 3515 w 3709"/>
                <a:gd name="T3" fmla="*/ 6 h 2944"/>
                <a:gd name="T4" fmla="*/ 3551 w 3709"/>
                <a:gd name="T5" fmla="*/ 17 h 2944"/>
                <a:gd name="T6" fmla="*/ 3588 w 3709"/>
                <a:gd name="T7" fmla="*/ 35 h 2944"/>
                <a:gd name="T8" fmla="*/ 3620 w 3709"/>
                <a:gd name="T9" fmla="*/ 58 h 2944"/>
                <a:gd name="T10" fmla="*/ 3650 w 3709"/>
                <a:gd name="T11" fmla="*/ 87 h 2944"/>
                <a:gd name="T12" fmla="*/ 3672 w 3709"/>
                <a:gd name="T13" fmla="*/ 118 h 2944"/>
                <a:gd name="T14" fmla="*/ 3690 w 3709"/>
                <a:gd name="T15" fmla="*/ 153 h 2944"/>
                <a:gd name="T16" fmla="*/ 3702 w 3709"/>
                <a:gd name="T17" fmla="*/ 190 h 2944"/>
                <a:gd name="T18" fmla="*/ 3709 w 3709"/>
                <a:gd name="T19" fmla="*/ 228 h 2944"/>
                <a:gd name="T20" fmla="*/ 3709 w 3709"/>
                <a:gd name="T21" fmla="*/ 266 h 2944"/>
                <a:gd name="T22" fmla="*/ 3703 w 3709"/>
                <a:gd name="T23" fmla="*/ 304 h 2944"/>
                <a:gd name="T24" fmla="*/ 3692 w 3709"/>
                <a:gd name="T25" fmla="*/ 340 h 2944"/>
                <a:gd name="T26" fmla="*/ 3674 w 3709"/>
                <a:gd name="T27" fmla="*/ 377 h 2944"/>
                <a:gd name="T28" fmla="*/ 3651 w 3709"/>
                <a:gd name="T29" fmla="*/ 409 h 2944"/>
                <a:gd name="T30" fmla="*/ 1592 w 3709"/>
                <a:gd name="T31" fmla="*/ 2856 h 2944"/>
                <a:gd name="T32" fmla="*/ 1565 w 3709"/>
                <a:gd name="T33" fmla="*/ 2883 h 2944"/>
                <a:gd name="T34" fmla="*/ 1536 w 3709"/>
                <a:gd name="T35" fmla="*/ 2905 h 2944"/>
                <a:gd name="T36" fmla="*/ 1505 w 3709"/>
                <a:gd name="T37" fmla="*/ 2922 h 2944"/>
                <a:gd name="T38" fmla="*/ 1471 w 3709"/>
                <a:gd name="T39" fmla="*/ 2935 h 2944"/>
                <a:gd name="T40" fmla="*/ 1436 w 3709"/>
                <a:gd name="T41" fmla="*/ 2942 h 2944"/>
                <a:gd name="T42" fmla="*/ 1400 w 3709"/>
                <a:gd name="T43" fmla="*/ 2944 h 2944"/>
                <a:gd name="T44" fmla="*/ 1357 w 3709"/>
                <a:gd name="T45" fmla="*/ 2940 h 2944"/>
                <a:gd name="T46" fmla="*/ 1315 w 3709"/>
                <a:gd name="T47" fmla="*/ 2929 h 2944"/>
                <a:gd name="T48" fmla="*/ 1275 w 3709"/>
                <a:gd name="T49" fmla="*/ 2911 h 2944"/>
                <a:gd name="T50" fmla="*/ 122 w 3709"/>
                <a:gd name="T51" fmla="*/ 2238 h 2944"/>
                <a:gd name="T52" fmla="*/ 90 w 3709"/>
                <a:gd name="T53" fmla="*/ 2214 h 2944"/>
                <a:gd name="T54" fmla="*/ 62 w 3709"/>
                <a:gd name="T55" fmla="*/ 2187 h 2944"/>
                <a:gd name="T56" fmla="*/ 38 w 3709"/>
                <a:gd name="T57" fmla="*/ 2156 h 2944"/>
                <a:gd name="T58" fmla="*/ 20 w 3709"/>
                <a:gd name="T59" fmla="*/ 2122 h 2944"/>
                <a:gd name="T60" fmla="*/ 7 w 3709"/>
                <a:gd name="T61" fmla="*/ 2086 h 2944"/>
                <a:gd name="T62" fmla="*/ 1 w 3709"/>
                <a:gd name="T63" fmla="*/ 2048 h 2944"/>
                <a:gd name="T64" fmla="*/ 0 w 3709"/>
                <a:gd name="T65" fmla="*/ 2010 h 2944"/>
                <a:gd name="T66" fmla="*/ 4 w 3709"/>
                <a:gd name="T67" fmla="*/ 1970 h 2944"/>
                <a:gd name="T68" fmla="*/ 15 w 3709"/>
                <a:gd name="T69" fmla="*/ 1934 h 2944"/>
                <a:gd name="T70" fmla="*/ 34 w 3709"/>
                <a:gd name="T71" fmla="*/ 1897 h 2944"/>
                <a:gd name="T72" fmla="*/ 56 w 3709"/>
                <a:gd name="T73" fmla="*/ 1864 h 2944"/>
                <a:gd name="T74" fmla="*/ 84 w 3709"/>
                <a:gd name="T75" fmla="*/ 1836 h 2944"/>
                <a:gd name="T76" fmla="*/ 115 w 3709"/>
                <a:gd name="T77" fmla="*/ 1812 h 2944"/>
                <a:gd name="T78" fmla="*/ 149 w 3709"/>
                <a:gd name="T79" fmla="*/ 1795 h 2944"/>
                <a:gd name="T80" fmla="*/ 186 w 3709"/>
                <a:gd name="T81" fmla="*/ 1782 h 2944"/>
                <a:gd name="T82" fmla="*/ 224 w 3709"/>
                <a:gd name="T83" fmla="*/ 1775 h 2944"/>
                <a:gd name="T84" fmla="*/ 262 w 3709"/>
                <a:gd name="T85" fmla="*/ 1774 h 2944"/>
                <a:gd name="T86" fmla="*/ 300 w 3709"/>
                <a:gd name="T87" fmla="*/ 1779 h 2944"/>
                <a:gd name="T88" fmla="*/ 338 w 3709"/>
                <a:gd name="T89" fmla="*/ 1791 h 2944"/>
                <a:gd name="T90" fmla="*/ 374 w 3709"/>
                <a:gd name="T91" fmla="*/ 1807 h 2944"/>
                <a:gd name="T92" fmla="*/ 1402 w 3709"/>
                <a:gd name="T93" fmla="*/ 2382 h 2944"/>
                <a:gd name="T94" fmla="*/ 3268 w 3709"/>
                <a:gd name="T95" fmla="*/ 89 h 2944"/>
                <a:gd name="T96" fmla="*/ 3298 w 3709"/>
                <a:gd name="T97" fmla="*/ 60 h 2944"/>
                <a:gd name="T98" fmla="*/ 3329 w 3709"/>
                <a:gd name="T99" fmla="*/ 37 h 2944"/>
                <a:gd name="T100" fmla="*/ 3364 w 3709"/>
                <a:gd name="T101" fmla="*/ 20 h 2944"/>
                <a:gd name="T102" fmla="*/ 3401 w 3709"/>
                <a:gd name="T103" fmla="*/ 7 h 2944"/>
                <a:gd name="T104" fmla="*/ 3439 w 3709"/>
                <a:gd name="T105" fmla="*/ 1 h 2944"/>
                <a:gd name="T106" fmla="*/ 3477 w 3709"/>
                <a:gd name="T107" fmla="*/ 0 h 29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09" h="2944">
                  <a:moveTo>
                    <a:pt x="3477" y="0"/>
                  </a:moveTo>
                  <a:lnTo>
                    <a:pt x="3515" y="6"/>
                  </a:lnTo>
                  <a:lnTo>
                    <a:pt x="3551" y="17"/>
                  </a:lnTo>
                  <a:lnTo>
                    <a:pt x="3588" y="35"/>
                  </a:lnTo>
                  <a:lnTo>
                    <a:pt x="3620" y="58"/>
                  </a:lnTo>
                  <a:lnTo>
                    <a:pt x="3650" y="87"/>
                  </a:lnTo>
                  <a:lnTo>
                    <a:pt x="3672" y="118"/>
                  </a:lnTo>
                  <a:lnTo>
                    <a:pt x="3690" y="153"/>
                  </a:lnTo>
                  <a:lnTo>
                    <a:pt x="3702" y="190"/>
                  </a:lnTo>
                  <a:lnTo>
                    <a:pt x="3709" y="228"/>
                  </a:lnTo>
                  <a:lnTo>
                    <a:pt x="3709" y="266"/>
                  </a:lnTo>
                  <a:lnTo>
                    <a:pt x="3703" y="304"/>
                  </a:lnTo>
                  <a:lnTo>
                    <a:pt x="3692" y="340"/>
                  </a:lnTo>
                  <a:lnTo>
                    <a:pt x="3674" y="377"/>
                  </a:lnTo>
                  <a:lnTo>
                    <a:pt x="3651" y="409"/>
                  </a:lnTo>
                  <a:lnTo>
                    <a:pt x="1592" y="2856"/>
                  </a:lnTo>
                  <a:lnTo>
                    <a:pt x="1565" y="2883"/>
                  </a:lnTo>
                  <a:lnTo>
                    <a:pt x="1536" y="2905"/>
                  </a:lnTo>
                  <a:lnTo>
                    <a:pt x="1505" y="2922"/>
                  </a:lnTo>
                  <a:lnTo>
                    <a:pt x="1471" y="2935"/>
                  </a:lnTo>
                  <a:lnTo>
                    <a:pt x="1436" y="2942"/>
                  </a:lnTo>
                  <a:lnTo>
                    <a:pt x="1400" y="2944"/>
                  </a:lnTo>
                  <a:lnTo>
                    <a:pt x="1357" y="2940"/>
                  </a:lnTo>
                  <a:lnTo>
                    <a:pt x="1315" y="2929"/>
                  </a:lnTo>
                  <a:lnTo>
                    <a:pt x="1275" y="2911"/>
                  </a:lnTo>
                  <a:lnTo>
                    <a:pt x="122" y="2238"/>
                  </a:lnTo>
                  <a:lnTo>
                    <a:pt x="90" y="2214"/>
                  </a:lnTo>
                  <a:lnTo>
                    <a:pt x="62" y="2187"/>
                  </a:lnTo>
                  <a:lnTo>
                    <a:pt x="38" y="2156"/>
                  </a:lnTo>
                  <a:lnTo>
                    <a:pt x="20" y="2122"/>
                  </a:lnTo>
                  <a:lnTo>
                    <a:pt x="7" y="2086"/>
                  </a:lnTo>
                  <a:lnTo>
                    <a:pt x="1" y="2048"/>
                  </a:lnTo>
                  <a:lnTo>
                    <a:pt x="0" y="2010"/>
                  </a:lnTo>
                  <a:lnTo>
                    <a:pt x="4" y="1970"/>
                  </a:lnTo>
                  <a:lnTo>
                    <a:pt x="15" y="1934"/>
                  </a:lnTo>
                  <a:lnTo>
                    <a:pt x="34" y="1897"/>
                  </a:lnTo>
                  <a:lnTo>
                    <a:pt x="56" y="1864"/>
                  </a:lnTo>
                  <a:lnTo>
                    <a:pt x="84" y="1836"/>
                  </a:lnTo>
                  <a:lnTo>
                    <a:pt x="115" y="1812"/>
                  </a:lnTo>
                  <a:lnTo>
                    <a:pt x="149" y="1795"/>
                  </a:lnTo>
                  <a:lnTo>
                    <a:pt x="186" y="1782"/>
                  </a:lnTo>
                  <a:lnTo>
                    <a:pt x="224" y="1775"/>
                  </a:lnTo>
                  <a:lnTo>
                    <a:pt x="262" y="1774"/>
                  </a:lnTo>
                  <a:lnTo>
                    <a:pt x="300" y="1779"/>
                  </a:lnTo>
                  <a:lnTo>
                    <a:pt x="338" y="1791"/>
                  </a:lnTo>
                  <a:lnTo>
                    <a:pt x="374" y="1807"/>
                  </a:lnTo>
                  <a:lnTo>
                    <a:pt x="1402" y="2382"/>
                  </a:lnTo>
                  <a:lnTo>
                    <a:pt x="3268" y="89"/>
                  </a:lnTo>
                  <a:lnTo>
                    <a:pt x="3298" y="60"/>
                  </a:lnTo>
                  <a:lnTo>
                    <a:pt x="3329" y="37"/>
                  </a:lnTo>
                  <a:lnTo>
                    <a:pt x="3364" y="20"/>
                  </a:lnTo>
                  <a:lnTo>
                    <a:pt x="3401" y="7"/>
                  </a:lnTo>
                  <a:lnTo>
                    <a:pt x="3439" y="1"/>
                  </a:lnTo>
                  <a:lnTo>
                    <a:pt x="34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619" name="Group 445"/>
          <p:cNvGrpSpPr>
            <a:grpSpLocks noChangeAspect="1"/>
          </p:cNvGrpSpPr>
          <p:nvPr/>
        </p:nvGrpSpPr>
        <p:grpSpPr bwMode="auto">
          <a:xfrm>
            <a:off x="1962987" y="611287"/>
            <a:ext cx="385808" cy="383110"/>
            <a:chOff x="3553" y="3344"/>
            <a:chExt cx="429" cy="426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622" name="Freeform 447"/>
            <p:cNvSpPr>
              <a:spLocks noEditPoints="1"/>
            </p:cNvSpPr>
            <p:nvPr/>
          </p:nvSpPr>
          <p:spPr bwMode="auto">
            <a:xfrm>
              <a:off x="3629" y="3417"/>
              <a:ext cx="353" cy="353"/>
            </a:xfrm>
            <a:custGeom>
              <a:avLst/>
              <a:gdLst>
                <a:gd name="T0" fmla="*/ 763 w 2825"/>
                <a:gd name="T1" fmla="*/ 287 h 2824"/>
                <a:gd name="T2" fmla="*/ 553 w 2825"/>
                <a:gd name="T3" fmla="*/ 383 h 2824"/>
                <a:gd name="T4" fmla="*/ 385 w 2825"/>
                <a:gd name="T5" fmla="*/ 553 h 2824"/>
                <a:gd name="T6" fmla="*/ 288 w 2825"/>
                <a:gd name="T7" fmla="*/ 762 h 2824"/>
                <a:gd name="T8" fmla="*/ 269 w 2825"/>
                <a:gd name="T9" fmla="*/ 988 h 2824"/>
                <a:gd name="T10" fmla="*/ 327 w 2825"/>
                <a:gd name="T11" fmla="*/ 1208 h 2824"/>
                <a:gd name="T12" fmla="*/ 461 w 2825"/>
                <a:gd name="T13" fmla="*/ 1402 h 2824"/>
                <a:gd name="T14" fmla="*/ 655 w 2825"/>
                <a:gd name="T15" fmla="*/ 1537 h 2824"/>
                <a:gd name="T16" fmla="*/ 876 w 2825"/>
                <a:gd name="T17" fmla="*/ 1595 h 2824"/>
                <a:gd name="T18" fmla="*/ 1101 w 2825"/>
                <a:gd name="T19" fmla="*/ 1576 h 2824"/>
                <a:gd name="T20" fmla="*/ 1312 w 2825"/>
                <a:gd name="T21" fmla="*/ 1479 h 2824"/>
                <a:gd name="T22" fmla="*/ 1480 w 2825"/>
                <a:gd name="T23" fmla="*/ 1310 h 2824"/>
                <a:gd name="T24" fmla="*/ 1577 w 2825"/>
                <a:gd name="T25" fmla="*/ 1100 h 2824"/>
                <a:gd name="T26" fmla="*/ 1595 w 2825"/>
                <a:gd name="T27" fmla="*/ 874 h 2824"/>
                <a:gd name="T28" fmla="*/ 1538 w 2825"/>
                <a:gd name="T29" fmla="*/ 654 h 2824"/>
                <a:gd name="T30" fmla="*/ 1404 w 2825"/>
                <a:gd name="T31" fmla="*/ 460 h 2824"/>
                <a:gd name="T32" fmla="*/ 1210 w 2825"/>
                <a:gd name="T33" fmla="*/ 325 h 2824"/>
                <a:gd name="T34" fmla="*/ 989 w 2825"/>
                <a:gd name="T35" fmla="*/ 268 h 2824"/>
                <a:gd name="T36" fmla="*/ 1035 w 2825"/>
                <a:gd name="T37" fmla="*/ 5 h 2824"/>
                <a:gd name="T38" fmla="*/ 1300 w 2825"/>
                <a:gd name="T39" fmla="*/ 74 h 2824"/>
                <a:gd name="T40" fmla="*/ 1539 w 2825"/>
                <a:gd name="T41" fmla="*/ 223 h 2824"/>
                <a:gd name="T42" fmla="*/ 1726 w 2825"/>
                <a:gd name="T43" fmla="*/ 442 h 2824"/>
                <a:gd name="T44" fmla="*/ 1835 w 2825"/>
                <a:gd name="T45" fmla="*/ 698 h 2824"/>
                <a:gd name="T46" fmla="*/ 1864 w 2825"/>
                <a:gd name="T47" fmla="*/ 971 h 2824"/>
                <a:gd name="T48" fmla="*/ 1812 w 2825"/>
                <a:gd name="T49" fmla="*/ 1242 h 2824"/>
                <a:gd name="T50" fmla="*/ 1679 w 2825"/>
                <a:gd name="T51" fmla="*/ 1490 h 2824"/>
                <a:gd name="T52" fmla="*/ 1941 w 2825"/>
                <a:gd name="T53" fmla="*/ 1652 h 2824"/>
                <a:gd name="T54" fmla="*/ 2060 w 2825"/>
                <a:gd name="T55" fmla="*/ 1717 h 2824"/>
                <a:gd name="T56" fmla="*/ 2811 w 2825"/>
                <a:gd name="T57" fmla="*/ 2499 h 2824"/>
                <a:gd name="T58" fmla="*/ 2821 w 2825"/>
                <a:gd name="T59" fmla="*/ 2634 h 2824"/>
                <a:gd name="T60" fmla="*/ 2755 w 2825"/>
                <a:gd name="T61" fmla="*/ 2754 h 2824"/>
                <a:gd name="T62" fmla="*/ 2634 w 2825"/>
                <a:gd name="T63" fmla="*/ 2819 h 2824"/>
                <a:gd name="T64" fmla="*/ 2501 w 2825"/>
                <a:gd name="T65" fmla="*/ 2809 h 2824"/>
                <a:gd name="T66" fmla="*/ 1719 w 2825"/>
                <a:gd name="T67" fmla="*/ 2059 h 2824"/>
                <a:gd name="T68" fmla="*/ 1653 w 2825"/>
                <a:gd name="T69" fmla="*/ 1939 h 2824"/>
                <a:gd name="T70" fmla="*/ 1491 w 2825"/>
                <a:gd name="T71" fmla="*/ 1678 h 2824"/>
                <a:gd name="T72" fmla="*/ 1243 w 2825"/>
                <a:gd name="T73" fmla="*/ 1810 h 2824"/>
                <a:gd name="T74" fmla="*/ 972 w 2825"/>
                <a:gd name="T75" fmla="*/ 1863 h 2824"/>
                <a:gd name="T76" fmla="*/ 699 w 2825"/>
                <a:gd name="T77" fmla="*/ 1834 h 2824"/>
                <a:gd name="T78" fmla="*/ 442 w 2825"/>
                <a:gd name="T79" fmla="*/ 1726 h 2824"/>
                <a:gd name="T80" fmla="*/ 224 w 2825"/>
                <a:gd name="T81" fmla="*/ 1537 h 2824"/>
                <a:gd name="T82" fmla="*/ 75 w 2825"/>
                <a:gd name="T83" fmla="*/ 1298 h 2824"/>
                <a:gd name="T84" fmla="*/ 6 w 2825"/>
                <a:gd name="T85" fmla="*/ 1033 h 2824"/>
                <a:gd name="T86" fmla="*/ 15 w 2825"/>
                <a:gd name="T87" fmla="*/ 761 h 2824"/>
                <a:gd name="T88" fmla="*/ 105 w 2825"/>
                <a:gd name="T89" fmla="*/ 501 h 2824"/>
                <a:gd name="T90" fmla="*/ 273 w 2825"/>
                <a:gd name="T91" fmla="*/ 272 h 2824"/>
                <a:gd name="T92" fmla="*/ 502 w 2825"/>
                <a:gd name="T93" fmla="*/ 103 h 2824"/>
                <a:gd name="T94" fmla="*/ 763 w 2825"/>
                <a:gd name="T95" fmla="*/ 14 h 28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825" h="2824">
                  <a:moveTo>
                    <a:pt x="933" y="266"/>
                  </a:moveTo>
                  <a:lnTo>
                    <a:pt x="876" y="268"/>
                  </a:lnTo>
                  <a:lnTo>
                    <a:pt x="819" y="275"/>
                  </a:lnTo>
                  <a:lnTo>
                    <a:pt x="763" y="287"/>
                  </a:lnTo>
                  <a:lnTo>
                    <a:pt x="708" y="303"/>
                  </a:lnTo>
                  <a:lnTo>
                    <a:pt x="655" y="325"/>
                  </a:lnTo>
                  <a:lnTo>
                    <a:pt x="604" y="351"/>
                  </a:lnTo>
                  <a:lnTo>
                    <a:pt x="553" y="383"/>
                  </a:lnTo>
                  <a:lnTo>
                    <a:pt x="506" y="420"/>
                  </a:lnTo>
                  <a:lnTo>
                    <a:pt x="461" y="460"/>
                  </a:lnTo>
                  <a:lnTo>
                    <a:pt x="420" y="504"/>
                  </a:lnTo>
                  <a:lnTo>
                    <a:pt x="385" y="553"/>
                  </a:lnTo>
                  <a:lnTo>
                    <a:pt x="353" y="602"/>
                  </a:lnTo>
                  <a:lnTo>
                    <a:pt x="327" y="654"/>
                  </a:lnTo>
                  <a:lnTo>
                    <a:pt x="305" y="708"/>
                  </a:lnTo>
                  <a:lnTo>
                    <a:pt x="288" y="762"/>
                  </a:lnTo>
                  <a:lnTo>
                    <a:pt x="276" y="818"/>
                  </a:lnTo>
                  <a:lnTo>
                    <a:pt x="269" y="874"/>
                  </a:lnTo>
                  <a:lnTo>
                    <a:pt x="266" y="932"/>
                  </a:lnTo>
                  <a:lnTo>
                    <a:pt x="269" y="988"/>
                  </a:lnTo>
                  <a:lnTo>
                    <a:pt x="276" y="1045"/>
                  </a:lnTo>
                  <a:lnTo>
                    <a:pt x="288" y="1100"/>
                  </a:lnTo>
                  <a:lnTo>
                    <a:pt x="305" y="1155"/>
                  </a:lnTo>
                  <a:lnTo>
                    <a:pt x="327" y="1208"/>
                  </a:lnTo>
                  <a:lnTo>
                    <a:pt x="353" y="1261"/>
                  </a:lnTo>
                  <a:lnTo>
                    <a:pt x="385" y="1310"/>
                  </a:lnTo>
                  <a:lnTo>
                    <a:pt x="420" y="1358"/>
                  </a:lnTo>
                  <a:lnTo>
                    <a:pt x="461" y="1402"/>
                  </a:lnTo>
                  <a:lnTo>
                    <a:pt x="506" y="1443"/>
                  </a:lnTo>
                  <a:lnTo>
                    <a:pt x="553" y="1479"/>
                  </a:lnTo>
                  <a:lnTo>
                    <a:pt x="604" y="1511"/>
                  </a:lnTo>
                  <a:lnTo>
                    <a:pt x="655" y="1537"/>
                  </a:lnTo>
                  <a:lnTo>
                    <a:pt x="708" y="1559"/>
                  </a:lnTo>
                  <a:lnTo>
                    <a:pt x="763" y="1576"/>
                  </a:lnTo>
                  <a:lnTo>
                    <a:pt x="819" y="1587"/>
                  </a:lnTo>
                  <a:lnTo>
                    <a:pt x="876" y="1595"/>
                  </a:lnTo>
                  <a:lnTo>
                    <a:pt x="933" y="1597"/>
                  </a:lnTo>
                  <a:lnTo>
                    <a:pt x="989" y="1595"/>
                  </a:lnTo>
                  <a:lnTo>
                    <a:pt x="1046" y="1587"/>
                  </a:lnTo>
                  <a:lnTo>
                    <a:pt x="1101" y="1576"/>
                  </a:lnTo>
                  <a:lnTo>
                    <a:pt x="1157" y="1559"/>
                  </a:lnTo>
                  <a:lnTo>
                    <a:pt x="1210" y="1537"/>
                  </a:lnTo>
                  <a:lnTo>
                    <a:pt x="1261" y="1511"/>
                  </a:lnTo>
                  <a:lnTo>
                    <a:pt x="1312" y="1479"/>
                  </a:lnTo>
                  <a:lnTo>
                    <a:pt x="1359" y="1443"/>
                  </a:lnTo>
                  <a:lnTo>
                    <a:pt x="1404" y="1402"/>
                  </a:lnTo>
                  <a:lnTo>
                    <a:pt x="1445" y="1358"/>
                  </a:lnTo>
                  <a:lnTo>
                    <a:pt x="1480" y="1310"/>
                  </a:lnTo>
                  <a:lnTo>
                    <a:pt x="1512" y="1261"/>
                  </a:lnTo>
                  <a:lnTo>
                    <a:pt x="1538" y="1208"/>
                  </a:lnTo>
                  <a:lnTo>
                    <a:pt x="1560" y="1155"/>
                  </a:lnTo>
                  <a:lnTo>
                    <a:pt x="1577" y="1100"/>
                  </a:lnTo>
                  <a:lnTo>
                    <a:pt x="1589" y="1045"/>
                  </a:lnTo>
                  <a:lnTo>
                    <a:pt x="1595" y="988"/>
                  </a:lnTo>
                  <a:lnTo>
                    <a:pt x="1599" y="932"/>
                  </a:lnTo>
                  <a:lnTo>
                    <a:pt x="1595" y="874"/>
                  </a:lnTo>
                  <a:lnTo>
                    <a:pt x="1589" y="818"/>
                  </a:lnTo>
                  <a:lnTo>
                    <a:pt x="1577" y="762"/>
                  </a:lnTo>
                  <a:lnTo>
                    <a:pt x="1560" y="708"/>
                  </a:lnTo>
                  <a:lnTo>
                    <a:pt x="1538" y="654"/>
                  </a:lnTo>
                  <a:lnTo>
                    <a:pt x="1512" y="602"/>
                  </a:lnTo>
                  <a:lnTo>
                    <a:pt x="1480" y="553"/>
                  </a:lnTo>
                  <a:lnTo>
                    <a:pt x="1445" y="504"/>
                  </a:lnTo>
                  <a:lnTo>
                    <a:pt x="1404" y="460"/>
                  </a:lnTo>
                  <a:lnTo>
                    <a:pt x="1359" y="420"/>
                  </a:lnTo>
                  <a:lnTo>
                    <a:pt x="1312" y="383"/>
                  </a:lnTo>
                  <a:lnTo>
                    <a:pt x="1261" y="351"/>
                  </a:lnTo>
                  <a:lnTo>
                    <a:pt x="1210" y="325"/>
                  </a:lnTo>
                  <a:lnTo>
                    <a:pt x="1157" y="303"/>
                  </a:lnTo>
                  <a:lnTo>
                    <a:pt x="1101" y="287"/>
                  </a:lnTo>
                  <a:lnTo>
                    <a:pt x="1046" y="275"/>
                  </a:lnTo>
                  <a:lnTo>
                    <a:pt x="989" y="268"/>
                  </a:lnTo>
                  <a:lnTo>
                    <a:pt x="933" y="266"/>
                  </a:lnTo>
                  <a:close/>
                  <a:moveTo>
                    <a:pt x="898" y="0"/>
                  </a:moveTo>
                  <a:lnTo>
                    <a:pt x="967" y="0"/>
                  </a:lnTo>
                  <a:lnTo>
                    <a:pt x="1035" y="5"/>
                  </a:lnTo>
                  <a:lnTo>
                    <a:pt x="1102" y="14"/>
                  </a:lnTo>
                  <a:lnTo>
                    <a:pt x="1169" y="29"/>
                  </a:lnTo>
                  <a:lnTo>
                    <a:pt x="1235" y="49"/>
                  </a:lnTo>
                  <a:lnTo>
                    <a:pt x="1300" y="74"/>
                  </a:lnTo>
                  <a:lnTo>
                    <a:pt x="1363" y="103"/>
                  </a:lnTo>
                  <a:lnTo>
                    <a:pt x="1424" y="138"/>
                  </a:lnTo>
                  <a:lnTo>
                    <a:pt x="1482" y="178"/>
                  </a:lnTo>
                  <a:lnTo>
                    <a:pt x="1539" y="223"/>
                  </a:lnTo>
                  <a:lnTo>
                    <a:pt x="1592" y="272"/>
                  </a:lnTo>
                  <a:lnTo>
                    <a:pt x="1642" y="325"/>
                  </a:lnTo>
                  <a:lnTo>
                    <a:pt x="1687" y="382"/>
                  </a:lnTo>
                  <a:lnTo>
                    <a:pt x="1726" y="442"/>
                  </a:lnTo>
                  <a:lnTo>
                    <a:pt x="1761" y="503"/>
                  </a:lnTo>
                  <a:lnTo>
                    <a:pt x="1791" y="566"/>
                  </a:lnTo>
                  <a:lnTo>
                    <a:pt x="1815" y="632"/>
                  </a:lnTo>
                  <a:lnTo>
                    <a:pt x="1835" y="698"/>
                  </a:lnTo>
                  <a:lnTo>
                    <a:pt x="1850" y="766"/>
                  </a:lnTo>
                  <a:lnTo>
                    <a:pt x="1859" y="834"/>
                  </a:lnTo>
                  <a:lnTo>
                    <a:pt x="1865" y="902"/>
                  </a:lnTo>
                  <a:lnTo>
                    <a:pt x="1864" y="971"/>
                  </a:lnTo>
                  <a:lnTo>
                    <a:pt x="1858" y="1040"/>
                  </a:lnTo>
                  <a:lnTo>
                    <a:pt x="1848" y="1108"/>
                  </a:lnTo>
                  <a:lnTo>
                    <a:pt x="1832" y="1176"/>
                  </a:lnTo>
                  <a:lnTo>
                    <a:pt x="1812" y="1242"/>
                  </a:lnTo>
                  <a:lnTo>
                    <a:pt x="1786" y="1307"/>
                  </a:lnTo>
                  <a:lnTo>
                    <a:pt x="1756" y="1369"/>
                  </a:lnTo>
                  <a:lnTo>
                    <a:pt x="1720" y="1431"/>
                  </a:lnTo>
                  <a:lnTo>
                    <a:pt x="1679" y="1490"/>
                  </a:lnTo>
                  <a:lnTo>
                    <a:pt x="1841" y="1651"/>
                  </a:lnTo>
                  <a:lnTo>
                    <a:pt x="1874" y="1647"/>
                  </a:lnTo>
                  <a:lnTo>
                    <a:pt x="1908" y="1647"/>
                  </a:lnTo>
                  <a:lnTo>
                    <a:pt x="1941" y="1652"/>
                  </a:lnTo>
                  <a:lnTo>
                    <a:pt x="1974" y="1662"/>
                  </a:lnTo>
                  <a:lnTo>
                    <a:pt x="2004" y="1675"/>
                  </a:lnTo>
                  <a:lnTo>
                    <a:pt x="2033" y="1694"/>
                  </a:lnTo>
                  <a:lnTo>
                    <a:pt x="2060" y="1717"/>
                  </a:lnTo>
                  <a:lnTo>
                    <a:pt x="2755" y="2413"/>
                  </a:lnTo>
                  <a:lnTo>
                    <a:pt x="2778" y="2439"/>
                  </a:lnTo>
                  <a:lnTo>
                    <a:pt x="2797" y="2469"/>
                  </a:lnTo>
                  <a:lnTo>
                    <a:pt x="2811" y="2499"/>
                  </a:lnTo>
                  <a:lnTo>
                    <a:pt x="2821" y="2533"/>
                  </a:lnTo>
                  <a:lnTo>
                    <a:pt x="2825" y="2566"/>
                  </a:lnTo>
                  <a:lnTo>
                    <a:pt x="2825" y="2600"/>
                  </a:lnTo>
                  <a:lnTo>
                    <a:pt x="2821" y="2634"/>
                  </a:lnTo>
                  <a:lnTo>
                    <a:pt x="2811" y="2666"/>
                  </a:lnTo>
                  <a:lnTo>
                    <a:pt x="2797" y="2697"/>
                  </a:lnTo>
                  <a:lnTo>
                    <a:pt x="2778" y="2727"/>
                  </a:lnTo>
                  <a:lnTo>
                    <a:pt x="2755" y="2754"/>
                  </a:lnTo>
                  <a:lnTo>
                    <a:pt x="2728" y="2777"/>
                  </a:lnTo>
                  <a:lnTo>
                    <a:pt x="2698" y="2796"/>
                  </a:lnTo>
                  <a:lnTo>
                    <a:pt x="2667" y="2809"/>
                  </a:lnTo>
                  <a:lnTo>
                    <a:pt x="2634" y="2819"/>
                  </a:lnTo>
                  <a:lnTo>
                    <a:pt x="2601" y="2824"/>
                  </a:lnTo>
                  <a:lnTo>
                    <a:pt x="2567" y="2824"/>
                  </a:lnTo>
                  <a:lnTo>
                    <a:pt x="2534" y="2819"/>
                  </a:lnTo>
                  <a:lnTo>
                    <a:pt x="2501" y="2809"/>
                  </a:lnTo>
                  <a:lnTo>
                    <a:pt x="2470" y="2796"/>
                  </a:lnTo>
                  <a:lnTo>
                    <a:pt x="2441" y="2777"/>
                  </a:lnTo>
                  <a:lnTo>
                    <a:pt x="2413" y="2754"/>
                  </a:lnTo>
                  <a:lnTo>
                    <a:pt x="1719" y="2059"/>
                  </a:lnTo>
                  <a:lnTo>
                    <a:pt x="1695" y="2032"/>
                  </a:lnTo>
                  <a:lnTo>
                    <a:pt x="1677" y="2003"/>
                  </a:lnTo>
                  <a:lnTo>
                    <a:pt x="1662" y="1972"/>
                  </a:lnTo>
                  <a:lnTo>
                    <a:pt x="1653" y="1939"/>
                  </a:lnTo>
                  <a:lnTo>
                    <a:pt x="1649" y="1907"/>
                  </a:lnTo>
                  <a:lnTo>
                    <a:pt x="1648" y="1873"/>
                  </a:lnTo>
                  <a:lnTo>
                    <a:pt x="1653" y="1840"/>
                  </a:lnTo>
                  <a:lnTo>
                    <a:pt x="1491" y="1678"/>
                  </a:lnTo>
                  <a:lnTo>
                    <a:pt x="1432" y="1719"/>
                  </a:lnTo>
                  <a:lnTo>
                    <a:pt x="1371" y="1755"/>
                  </a:lnTo>
                  <a:lnTo>
                    <a:pt x="1307" y="1785"/>
                  </a:lnTo>
                  <a:lnTo>
                    <a:pt x="1243" y="1810"/>
                  </a:lnTo>
                  <a:lnTo>
                    <a:pt x="1177" y="1831"/>
                  </a:lnTo>
                  <a:lnTo>
                    <a:pt x="1110" y="1847"/>
                  </a:lnTo>
                  <a:lnTo>
                    <a:pt x="1041" y="1857"/>
                  </a:lnTo>
                  <a:lnTo>
                    <a:pt x="972" y="1863"/>
                  </a:lnTo>
                  <a:lnTo>
                    <a:pt x="904" y="1863"/>
                  </a:lnTo>
                  <a:lnTo>
                    <a:pt x="835" y="1859"/>
                  </a:lnTo>
                  <a:lnTo>
                    <a:pt x="767" y="1849"/>
                  </a:lnTo>
                  <a:lnTo>
                    <a:pt x="699" y="1834"/>
                  </a:lnTo>
                  <a:lnTo>
                    <a:pt x="633" y="1815"/>
                  </a:lnTo>
                  <a:lnTo>
                    <a:pt x="568" y="1789"/>
                  </a:lnTo>
                  <a:lnTo>
                    <a:pt x="504" y="1760"/>
                  </a:lnTo>
                  <a:lnTo>
                    <a:pt x="442" y="1726"/>
                  </a:lnTo>
                  <a:lnTo>
                    <a:pt x="384" y="1686"/>
                  </a:lnTo>
                  <a:lnTo>
                    <a:pt x="327" y="1641"/>
                  </a:lnTo>
                  <a:lnTo>
                    <a:pt x="273" y="1590"/>
                  </a:lnTo>
                  <a:lnTo>
                    <a:pt x="224" y="1537"/>
                  </a:lnTo>
                  <a:lnTo>
                    <a:pt x="179" y="1482"/>
                  </a:lnTo>
                  <a:lnTo>
                    <a:pt x="140" y="1423"/>
                  </a:lnTo>
                  <a:lnTo>
                    <a:pt x="105" y="1361"/>
                  </a:lnTo>
                  <a:lnTo>
                    <a:pt x="75" y="1298"/>
                  </a:lnTo>
                  <a:lnTo>
                    <a:pt x="51" y="1234"/>
                  </a:lnTo>
                  <a:lnTo>
                    <a:pt x="31" y="1168"/>
                  </a:lnTo>
                  <a:lnTo>
                    <a:pt x="15" y="1101"/>
                  </a:lnTo>
                  <a:lnTo>
                    <a:pt x="6" y="1033"/>
                  </a:lnTo>
                  <a:lnTo>
                    <a:pt x="0" y="965"/>
                  </a:lnTo>
                  <a:lnTo>
                    <a:pt x="0" y="897"/>
                  </a:lnTo>
                  <a:lnTo>
                    <a:pt x="6" y="829"/>
                  </a:lnTo>
                  <a:lnTo>
                    <a:pt x="15" y="761"/>
                  </a:lnTo>
                  <a:lnTo>
                    <a:pt x="31" y="695"/>
                  </a:lnTo>
                  <a:lnTo>
                    <a:pt x="51" y="629"/>
                  </a:lnTo>
                  <a:lnTo>
                    <a:pt x="75" y="564"/>
                  </a:lnTo>
                  <a:lnTo>
                    <a:pt x="105" y="501"/>
                  </a:lnTo>
                  <a:lnTo>
                    <a:pt x="140" y="441"/>
                  </a:lnTo>
                  <a:lnTo>
                    <a:pt x="179" y="382"/>
                  </a:lnTo>
                  <a:lnTo>
                    <a:pt x="224" y="325"/>
                  </a:lnTo>
                  <a:lnTo>
                    <a:pt x="273" y="272"/>
                  </a:lnTo>
                  <a:lnTo>
                    <a:pt x="326" y="223"/>
                  </a:lnTo>
                  <a:lnTo>
                    <a:pt x="383" y="178"/>
                  </a:lnTo>
                  <a:lnTo>
                    <a:pt x="441" y="138"/>
                  </a:lnTo>
                  <a:lnTo>
                    <a:pt x="502" y="103"/>
                  </a:lnTo>
                  <a:lnTo>
                    <a:pt x="565" y="74"/>
                  </a:lnTo>
                  <a:lnTo>
                    <a:pt x="630" y="49"/>
                  </a:lnTo>
                  <a:lnTo>
                    <a:pt x="696" y="29"/>
                  </a:lnTo>
                  <a:lnTo>
                    <a:pt x="763" y="14"/>
                  </a:lnTo>
                  <a:lnTo>
                    <a:pt x="830" y="5"/>
                  </a:lnTo>
                  <a:lnTo>
                    <a:pt x="8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23" name="Freeform 448"/>
            <p:cNvSpPr>
              <a:spLocks/>
            </p:cNvSpPr>
            <p:nvPr/>
          </p:nvSpPr>
          <p:spPr bwMode="auto">
            <a:xfrm>
              <a:off x="3553" y="3559"/>
              <a:ext cx="71" cy="75"/>
            </a:xfrm>
            <a:custGeom>
              <a:avLst/>
              <a:gdLst>
                <a:gd name="T0" fmla="*/ 528 w 563"/>
                <a:gd name="T1" fmla="*/ 0 h 600"/>
                <a:gd name="T2" fmla="*/ 544 w 563"/>
                <a:gd name="T3" fmla="*/ 52 h 600"/>
                <a:gd name="T4" fmla="*/ 563 w 563"/>
                <a:gd name="T5" fmla="*/ 105 h 600"/>
                <a:gd name="T6" fmla="*/ 85 w 563"/>
                <a:gd name="T7" fmla="*/ 585 h 600"/>
                <a:gd name="T8" fmla="*/ 73 w 563"/>
                <a:gd name="T9" fmla="*/ 594 h 600"/>
                <a:gd name="T10" fmla="*/ 62 w 563"/>
                <a:gd name="T11" fmla="*/ 598 h 600"/>
                <a:gd name="T12" fmla="*/ 49 w 563"/>
                <a:gd name="T13" fmla="*/ 600 h 600"/>
                <a:gd name="T14" fmla="*/ 37 w 563"/>
                <a:gd name="T15" fmla="*/ 598 h 600"/>
                <a:gd name="T16" fmla="*/ 24 w 563"/>
                <a:gd name="T17" fmla="*/ 594 h 600"/>
                <a:gd name="T18" fmla="*/ 14 w 563"/>
                <a:gd name="T19" fmla="*/ 585 h 600"/>
                <a:gd name="T20" fmla="*/ 4 w 563"/>
                <a:gd name="T21" fmla="*/ 573 h 600"/>
                <a:gd name="T22" fmla="*/ 0 w 563"/>
                <a:gd name="T23" fmla="*/ 558 h 600"/>
                <a:gd name="T24" fmla="*/ 0 w 563"/>
                <a:gd name="T25" fmla="*/ 542 h 600"/>
                <a:gd name="T26" fmla="*/ 4 w 563"/>
                <a:gd name="T27" fmla="*/ 528 h 600"/>
                <a:gd name="T28" fmla="*/ 14 w 563"/>
                <a:gd name="T29" fmla="*/ 514 h 600"/>
                <a:gd name="T30" fmla="*/ 525 w 563"/>
                <a:gd name="T31" fmla="*/ 2 h 600"/>
                <a:gd name="T32" fmla="*/ 526 w 563"/>
                <a:gd name="T33" fmla="*/ 1 h 600"/>
                <a:gd name="T34" fmla="*/ 528 w 563"/>
                <a:gd name="T35" fmla="*/ 0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63" h="600">
                  <a:moveTo>
                    <a:pt x="528" y="0"/>
                  </a:moveTo>
                  <a:lnTo>
                    <a:pt x="544" y="52"/>
                  </a:lnTo>
                  <a:lnTo>
                    <a:pt x="563" y="105"/>
                  </a:lnTo>
                  <a:lnTo>
                    <a:pt x="85" y="585"/>
                  </a:lnTo>
                  <a:lnTo>
                    <a:pt x="73" y="594"/>
                  </a:lnTo>
                  <a:lnTo>
                    <a:pt x="62" y="598"/>
                  </a:lnTo>
                  <a:lnTo>
                    <a:pt x="49" y="600"/>
                  </a:lnTo>
                  <a:lnTo>
                    <a:pt x="37" y="598"/>
                  </a:lnTo>
                  <a:lnTo>
                    <a:pt x="24" y="594"/>
                  </a:lnTo>
                  <a:lnTo>
                    <a:pt x="14" y="585"/>
                  </a:lnTo>
                  <a:lnTo>
                    <a:pt x="4" y="573"/>
                  </a:lnTo>
                  <a:lnTo>
                    <a:pt x="0" y="558"/>
                  </a:lnTo>
                  <a:lnTo>
                    <a:pt x="0" y="542"/>
                  </a:lnTo>
                  <a:lnTo>
                    <a:pt x="4" y="528"/>
                  </a:lnTo>
                  <a:lnTo>
                    <a:pt x="14" y="514"/>
                  </a:lnTo>
                  <a:lnTo>
                    <a:pt x="525" y="2"/>
                  </a:lnTo>
                  <a:lnTo>
                    <a:pt x="526" y="1"/>
                  </a:lnTo>
                  <a:lnTo>
                    <a:pt x="5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24" name="Freeform 449"/>
            <p:cNvSpPr>
              <a:spLocks/>
            </p:cNvSpPr>
            <p:nvPr/>
          </p:nvSpPr>
          <p:spPr bwMode="auto">
            <a:xfrm>
              <a:off x="3810" y="3344"/>
              <a:ext cx="101" cy="109"/>
            </a:xfrm>
            <a:custGeom>
              <a:avLst/>
              <a:gdLst>
                <a:gd name="T0" fmla="*/ 553 w 802"/>
                <a:gd name="T1" fmla="*/ 0 h 874"/>
                <a:gd name="T2" fmla="*/ 568 w 802"/>
                <a:gd name="T3" fmla="*/ 2 h 874"/>
                <a:gd name="T4" fmla="*/ 582 w 802"/>
                <a:gd name="T5" fmla="*/ 9 h 874"/>
                <a:gd name="T6" fmla="*/ 594 w 802"/>
                <a:gd name="T7" fmla="*/ 18 h 874"/>
                <a:gd name="T8" fmla="*/ 601 w 802"/>
                <a:gd name="T9" fmla="*/ 32 h 874"/>
                <a:gd name="T10" fmla="*/ 798 w 802"/>
                <a:gd name="T11" fmla="*/ 530 h 874"/>
                <a:gd name="T12" fmla="*/ 802 w 802"/>
                <a:gd name="T13" fmla="*/ 546 h 874"/>
                <a:gd name="T14" fmla="*/ 800 w 802"/>
                <a:gd name="T15" fmla="*/ 561 h 874"/>
                <a:gd name="T16" fmla="*/ 795 w 802"/>
                <a:gd name="T17" fmla="*/ 575 h 874"/>
                <a:gd name="T18" fmla="*/ 784 w 802"/>
                <a:gd name="T19" fmla="*/ 587 h 874"/>
                <a:gd name="T20" fmla="*/ 771 w 802"/>
                <a:gd name="T21" fmla="*/ 595 h 874"/>
                <a:gd name="T22" fmla="*/ 761 w 802"/>
                <a:gd name="T23" fmla="*/ 597 h 874"/>
                <a:gd name="T24" fmla="*/ 752 w 802"/>
                <a:gd name="T25" fmla="*/ 598 h 874"/>
                <a:gd name="T26" fmla="*/ 737 w 802"/>
                <a:gd name="T27" fmla="*/ 596 h 874"/>
                <a:gd name="T28" fmla="*/ 725 w 802"/>
                <a:gd name="T29" fmla="*/ 590 h 874"/>
                <a:gd name="T30" fmla="*/ 713 w 802"/>
                <a:gd name="T31" fmla="*/ 580 h 874"/>
                <a:gd name="T32" fmla="*/ 706 w 802"/>
                <a:gd name="T33" fmla="*/ 567 h 874"/>
                <a:gd name="T34" fmla="*/ 555 w 802"/>
                <a:gd name="T35" fmla="*/ 187 h 874"/>
                <a:gd name="T36" fmla="*/ 248 w 802"/>
                <a:gd name="T37" fmla="*/ 874 h 874"/>
                <a:gd name="T38" fmla="*/ 215 w 802"/>
                <a:gd name="T39" fmla="*/ 830 h 874"/>
                <a:gd name="T40" fmla="*/ 178 w 802"/>
                <a:gd name="T41" fmla="*/ 786 h 874"/>
                <a:gd name="T42" fmla="*/ 469 w 802"/>
                <a:gd name="T43" fmla="*/ 135 h 874"/>
                <a:gd name="T44" fmla="*/ 67 w 802"/>
                <a:gd name="T45" fmla="*/ 284 h 874"/>
                <a:gd name="T46" fmla="*/ 51 w 802"/>
                <a:gd name="T47" fmla="*/ 287 h 874"/>
                <a:gd name="T48" fmla="*/ 36 w 802"/>
                <a:gd name="T49" fmla="*/ 285 h 874"/>
                <a:gd name="T50" fmla="*/ 22 w 802"/>
                <a:gd name="T51" fmla="*/ 279 h 874"/>
                <a:gd name="T52" fmla="*/ 10 w 802"/>
                <a:gd name="T53" fmla="*/ 268 h 874"/>
                <a:gd name="T54" fmla="*/ 3 w 802"/>
                <a:gd name="T55" fmla="*/ 255 h 874"/>
                <a:gd name="T56" fmla="*/ 0 w 802"/>
                <a:gd name="T57" fmla="*/ 239 h 874"/>
                <a:gd name="T58" fmla="*/ 2 w 802"/>
                <a:gd name="T59" fmla="*/ 223 h 874"/>
                <a:gd name="T60" fmla="*/ 8 w 802"/>
                <a:gd name="T61" fmla="*/ 210 h 874"/>
                <a:gd name="T62" fmla="*/ 19 w 802"/>
                <a:gd name="T63" fmla="*/ 198 h 874"/>
                <a:gd name="T64" fmla="*/ 32 w 802"/>
                <a:gd name="T65" fmla="*/ 191 h 874"/>
                <a:gd name="T66" fmla="*/ 537 w 802"/>
                <a:gd name="T67" fmla="*/ 3 h 874"/>
                <a:gd name="T68" fmla="*/ 553 w 802"/>
                <a:gd name="T69" fmla="*/ 0 h 874"/>
                <a:gd name="T70" fmla="*/ 553 w 802"/>
                <a:gd name="T71" fmla="*/ 0 h 8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02" h="874">
                  <a:moveTo>
                    <a:pt x="553" y="0"/>
                  </a:moveTo>
                  <a:lnTo>
                    <a:pt x="568" y="2"/>
                  </a:lnTo>
                  <a:lnTo>
                    <a:pt x="582" y="9"/>
                  </a:lnTo>
                  <a:lnTo>
                    <a:pt x="594" y="18"/>
                  </a:lnTo>
                  <a:lnTo>
                    <a:pt x="601" y="32"/>
                  </a:lnTo>
                  <a:lnTo>
                    <a:pt x="798" y="530"/>
                  </a:lnTo>
                  <a:lnTo>
                    <a:pt x="802" y="546"/>
                  </a:lnTo>
                  <a:lnTo>
                    <a:pt x="800" y="561"/>
                  </a:lnTo>
                  <a:lnTo>
                    <a:pt x="795" y="575"/>
                  </a:lnTo>
                  <a:lnTo>
                    <a:pt x="784" y="587"/>
                  </a:lnTo>
                  <a:lnTo>
                    <a:pt x="771" y="595"/>
                  </a:lnTo>
                  <a:lnTo>
                    <a:pt x="761" y="597"/>
                  </a:lnTo>
                  <a:lnTo>
                    <a:pt x="752" y="598"/>
                  </a:lnTo>
                  <a:lnTo>
                    <a:pt x="737" y="596"/>
                  </a:lnTo>
                  <a:lnTo>
                    <a:pt x="725" y="590"/>
                  </a:lnTo>
                  <a:lnTo>
                    <a:pt x="713" y="580"/>
                  </a:lnTo>
                  <a:lnTo>
                    <a:pt x="706" y="567"/>
                  </a:lnTo>
                  <a:lnTo>
                    <a:pt x="555" y="187"/>
                  </a:lnTo>
                  <a:lnTo>
                    <a:pt x="248" y="874"/>
                  </a:lnTo>
                  <a:lnTo>
                    <a:pt x="215" y="830"/>
                  </a:lnTo>
                  <a:lnTo>
                    <a:pt x="178" y="786"/>
                  </a:lnTo>
                  <a:lnTo>
                    <a:pt x="469" y="135"/>
                  </a:lnTo>
                  <a:lnTo>
                    <a:pt x="67" y="284"/>
                  </a:lnTo>
                  <a:lnTo>
                    <a:pt x="51" y="287"/>
                  </a:lnTo>
                  <a:lnTo>
                    <a:pt x="36" y="285"/>
                  </a:lnTo>
                  <a:lnTo>
                    <a:pt x="22" y="279"/>
                  </a:lnTo>
                  <a:lnTo>
                    <a:pt x="10" y="268"/>
                  </a:lnTo>
                  <a:lnTo>
                    <a:pt x="3" y="255"/>
                  </a:lnTo>
                  <a:lnTo>
                    <a:pt x="0" y="239"/>
                  </a:lnTo>
                  <a:lnTo>
                    <a:pt x="2" y="223"/>
                  </a:lnTo>
                  <a:lnTo>
                    <a:pt x="8" y="210"/>
                  </a:lnTo>
                  <a:lnTo>
                    <a:pt x="19" y="198"/>
                  </a:lnTo>
                  <a:lnTo>
                    <a:pt x="32" y="191"/>
                  </a:lnTo>
                  <a:lnTo>
                    <a:pt x="537" y="3"/>
                  </a:lnTo>
                  <a:lnTo>
                    <a:pt x="553" y="0"/>
                  </a:lnTo>
                  <a:lnTo>
                    <a:pt x="5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25" name="Freeform 450"/>
            <p:cNvSpPr>
              <a:spLocks/>
            </p:cNvSpPr>
            <p:nvPr/>
          </p:nvSpPr>
          <p:spPr bwMode="auto">
            <a:xfrm>
              <a:off x="3698" y="3483"/>
              <a:ext cx="116" cy="110"/>
            </a:xfrm>
            <a:custGeom>
              <a:avLst/>
              <a:gdLst>
                <a:gd name="T0" fmla="*/ 383 w 922"/>
                <a:gd name="T1" fmla="*/ 0 h 885"/>
                <a:gd name="T2" fmla="*/ 398 w 922"/>
                <a:gd name="T3" fmla="*/ 6 h 885"/>
                <a:gd name="T4" fmla="*/ 412 w 922"/>
                <a:gd name="T5" fmla="*/ 15 h 885"/>
                <a:gd name="T6" fmla="*/ 761 w 922"/>
                <a:gd name="T7" fmla="*/ 382 h 885"/>
                <a:gd name="T8" fmla="*/ 882 w 922"/>
                <a:gd name="T9" fmla="*/ 108 h 885"/>
                <a:gd name="T10" fmla="*/ 900 w 922"/>
                <a:gd name="T11" fmla="*/ 160 h 885"/>
                <a:gd name="T12" fmla="*/ 914 w 922"/>
                <a:gd name="T13" fmla="*/ 211 h 885"/>
                <a:gd name="T14" fmla="*/ 922 w 922"/>
                <a:gd name="T15" fmla="*/ 264 h 885"/>
                <a:gd name="T16" fmla="*/ 822 w 922"/>
                <a:gd name="T17" fmla="*/ 491 h 885"/>
                <a:gd name="T18" fmla="*/ 812 w 922"/>
                <a:gd name="T19" fmla="*/ 504 h 885"/>
                <a:gd name="T20" fmla="*/ 800 w 922"/>
                <a:gd name="T21" fmla="*/ 514 h 885"/>
                <a:gd name="T22" fmla="*/ 784 w 922"/>
                <a:gd name="T23" fmla="*/ 519 h 885"/>
                <a:gd name="T24" fmla="*/ 768 w 922"/>
                <a:gd name="T25" fmla="*/ 519 h 885"/>
                <a:gd name="T26" fmla="*/ 752 w 922"/>
                <a:gd name="T27" fmla="*/ 515 h 885"/>
                <a:gd name="T28" fmla="*/ 740 w 922"/>
                <a:gd name="T29" fmla="*/ 504 h 885"/>
                <a:gd name="T30" fmla="*/ 393 w 922"/>
                <a:gd name="T31" fmla="*/ 140 h 885"/>
                <a:gd name="T32" fmla="*/ 89 w 922"/>
                <a:gd name="T33" fmla="*/ 885 h 885"/>
                <a:gd name="T34" fmla="*/ 44 w 922"/>
                <a:gd name="T35" fmla="*/ 864 h 885"/>
                <a:gd name="T36" fmla="*/ 0 w 922"/>
                <a:gd name="T37" fmla="*/ 838 h 885"/>
                <a:gd name="T38" fmla="*/ 329 w 922"/>
                <a:gd name="T39" fmla="*/ 31 h 885"/>
                <a:gd name="T40" fmla="*/ 339 w 922"/>
                <a:gd name="T41" fmla="*/ 16 h 885"/>
                <a:gd name="T42" fmla="*/ 351 w 922"/>
                <a:gd name="T43" fmla="*/ 7 h 885"/>
                <a:gd name="T44" fmla="*/ 367 w 922"/>
                <a:gd name="T45" fmla="*/ 0 h 885"/>
                <a:gd name="T46" fmla="*/ 383 w 922"/>
                <a:gd name="T47" fmla="*/ 0 h 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22" h="885">
                  <a:moveTo>
                    <a:pt x="383" y="0"/>
                  </a:moveTo>
                  <a:lnTo>
                    <a:pt x="398" y="6"/>
                  </a:lnTo>
                  <a:lnTo>
                    <a:pt x="412" y="15"/>
                  </a:lnTo>
                  <a:lnTo>
                    <a:pt x="761" y="382"/>
                  </a:lnTo>
                  <a:lnTo>
                    <a:pt x="882" y="108"/>
                  </a:lnTo>
                  <a:lnTo>
                    <a:pt x="900" y="160"/>
                  </a:lnTo>
                  <a:lnTo>
                    <a:pt x="914" y="211"/>
                  </a:lnTo>
                  <a:lnTo>
                    <a:pt x="922" y="264"/>
                  </a:lnTo>
                  <a:lnTo>
                    <a:pt x="822" y="491"/>
                  </a:lnTo>
                  <a:lnTo>
                    <a:pt x="812" y="504"/>
                  </a:lnTo>
                  <a:lnTo>
                    <a:pt x="800" y="514"/>
                  </a:lnTo>
                  <a:lnTo>
                    <a:pt x="784" y="519"/>
                  </a:lnTo>
                  <a:lnTo>
                    <a:pt x="768" y="519"/>
                  </a:lnTo>
                  <a:lnTo>
                    <a:pt x="752" y="515"/>
                  </a:lnTo>
                  <a:lnTo>
                    <a:pt x="740" y="504"/>
                  </a:lnTo>
                  <a:lnTo>
                    <a:pt x="393" y="140"/>
                  </a:lnTo>
                  <a:lnTo>
                    <a:pt x="89" y="885"/>
                  </a:lnTo>
                  <a:lnTo>
                    <a:pt x="44" y="864"/>
                  </a:lnTo>
                  <a:lnTo>
                    <a:pt x="0" y="838"/>
                  </a:lnTo>
                  <a:lnTo>
                    <a:pt x="329" y="31"/>
                  </a:lnTo>
                  <a:lnTo>
                    <a:pt x="339" y="16"/>
                  </a:lnTo>
                  <a:lnTo>
                    <a:pt x="351" y="7"/>
                  </a:lnTo>
                  <a:lnTo>
                    <a:pt x="367" y="0"/>
                  </a:lnTo>
                  <a:lnTo>
                    <a:pt x="3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626" name="Group 453"/>
          <p:cNvGrpSpPr>
            <a:grpSpLocks noChangeAspect="1"/>
          </p:cNvGrpSpPr>
          <p:nvPr/>
        </p:nvGrpSpPr>
        <p:grpSpPr bwMode="auto">
          <a:xfrm>
            <a:off x="1248257" y="633764"/>
            <a:ext cx="302414" cy="338157"/>
            <a:chOff x="1954" y="2361"/>
            <a:chExt cx="1836" cy="205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629" name="Freeform 455"/>
            <p:cNvSpPr>
              <a:spLocks/>
            </p:cNvSpPr>
            <p:nvPr/>
          </p:nvSpPr>
          <p:spPr bwMode="auto">
            <a:xfrm>
              <a:off x="1954" y="2361"/>
              <a:ext cx="1610" cy="2042"/>
            </a:xfrm>
            <a:custGeom>
              <a:avLst/>
              <a:gdLst>
                <a:gd name="T0" fmla="*/ 2854 w 3221"/>
                <a:gd name="T1" fmla="*/ 0 h 4086"/>
                <a:gd name="T2" fmla="*/ 2951 w 3221"/>
                <a:gd name="T3" fmla="*/ 13 h 4086"/>
                <a:gd name="T4" fmla="*/ 3038 w 3221"/>
                <a:gd name="T5" fmla="*/ 50 h 4086"/>
                <a:gd name="T6" fmla="*/ 3113 w 3221"/>
                <a:gd name="T7" fmla="*/ 108 h 4086"/>
                <a:gd name="T8" fmla="*/ 3171 w 3221"/>
                <a:gd name="T9" fmla="*/ 181 h 4086"/>
                <a:gd name="T10" fmla="*/ 3208 w 3221"/>
                <a:gd name="T11" fmla="*/ 270 h 4086"/>
                <a:gd name="T12" fmla="*/ 3221 w 3221"/>
                <a:gd name="T13" fmla="*/ 367 h 4086"/>
                <a:gd name="T14" fmla="*/ 3154 w 3221"/>
                <a:gd name="T15" fmla="*/ 2095 h 4086"/>
                <a:gd name="T16" fmla="*/ 3017 w 3221"/>
                <a:gd name="T17" fmla="*/ 2063 h 4086"/>
                <a:gd name="T18" fmla="*/ 2946 w 3221"/>
                <a:gd name="T19" fmla="*/ 367 h 4086"/>
                <a:gd name="T20" fmla="*/ 2933 w 3221"/>
                <a:gd name="T21" fmla="*/ 321 h 4086"/>
                <a:gd name="T22" fmla="*/ 2900 w 3221"/>
                <a:gd name="T23" fmla="*/ 287 h 4086"/>
                <a:gd name="T24" fmla="*/ 2854 w 3221"/>
                <a:gd name="T25" fmla="*/ 275 h 4086"/>
                <a:gd name="T26" fmla="*/ 855 w 3221"/>
                <a:gd name="T27" fmla="*/ 279 h 4086"/>
                <a:gd name="T28" fmla="*/ 814 w 3221"/>
                <a:gd name="T29" fmla="*/ 302 h 4086"/>
                <a:gd name="T30" fmla="*/ 790 w 3221"/>
                <a:gd name="T31" fmla="*/ 342 h 4086"/>
                <a:gd name="T32" fmla="*/ 787 w 3221"/>
                <a:gd name="T33" fmla="*/ 512 h 4086"/>
                <a:gd name="T34" fmla="*/ 2391 w 3221"/>
                <a:gd name="T35" fmla="*/ 516 h 4086"/>
                <a:gd name="T36" fmla="*/ 2484 w 3221"/>
                <a:gd name="T37" fmla="*/ 541 h 4086"/>
                <a:gd name="T38" fmla="*/ 2565 w 3221"/>
                <a:gd name="T39" fmla="*/ 589 h 4086"/>
                <a:gd name="T40" fmla="*/ 2632 w 3221"/>
                <a:gd name="T41" fmla="*/ 655 h 4086"/>
                <a:gd name="T42" fmla="*/ 2680 w 3221"/>
                <a:gd name="T43" fmla="*/ 736 h 4086"/>
                <a:gd name="T44" fmla="*/ 2705 w 3221"/>
                <a:gd name="T45" fmla="*/ 830 h 4086"/>
                <a:gd name="T46" fmla="*/ 2709 w 3221"/>
                <a:gd name="T47" fmla="*/ 2051 h 4086"/>
                <a:gd name="T48" fmla="*/ 2523 w 3221"/>
                <a:gd name="T49" fmla="*/ 2080 h 4086"/>
                <a:gd name="T50" fmla="*/ 2434 w 3221"/>
                <a:gd name="T51" fmla="*/ 879 h 4086"/>
                <a:gd name="T52" fmla="*/ 2420 w 3221"/>
                <a:gd name="T53" fmla="*/ 833 h 4086"/>
                <a:gd name="T54" fmla="*/ 2388 w 3221"/>
                <a:gd name="T55" fmla="*/ 800 h 4086"/>
                <a:gd name="T56" fmla="*/ 2342 w 3221"/>
                <a:gd name="T57" fmla="*/ 788 h 4086"/>
                <a:gd name="T58" fmla="*/ 342 w 3221"/>
                <a:gd name="T59" fmla="*/ 790 h 4086"/>
                <a:gd name="T60" fmla="*/ 302 w 3221"/>
                <a:gd name="T61" fmla="*/ 814 h 4086"/>
                <a:gd name="T62" fmla="*/ 278 w 3221"/>
                <a:gd name="T63" fmla="*/ 855 h 4086"/>
                <a:gd name="T64" fmla="*/ 275 w 3221"/>
                <a:gd name="T65" fmla="*/ 3718 h 4086"/>
                <a:gd name="T66" fmla="*/ 287 w 3221"/>
                <a:gd name="T67" fmla="*/ 3765 h 4086"/>
                <a:gd name="T68" fmla="*/ 321 w 3221"/>
                <a:gd name="T69" fmla="*/ 3798 h 4086"/>
                <a:gd name="T70" fmla="*/ 367 w 3221"/>
                <a:gd name="T71" fmla="*/ 3810 h 4086"/>
                <a:gd name="T72" fmla="*/ 1792 w 3221"/>
                <a:gd name="T73" fmla="*/ 3885 h 4086"/>
                <a:gd name="T74" fmla="*/ 1893 w 3221"/>
                <a:gd name="T75" fmla="*/ 4022 h 4086"/>
                <a:gd name="T76" fmla="*/ 367 w 3221"/>
                <a:gd name="T77" fmla="*/ 4086 h 4086"/>
                <a:gd name="T78" fmla="*/ 270 w 3221"/>
                <a:gd name="T79" fmla="*/ 4072 h 4086"/>
                <a:gd name="T80" fmla="*/ 182 w 3221"/>
                <a:gd name="T81" fmla="*/ 4035 h 4086"/>
                <a:gd name="T82" fmla="*/ 107 w 3221"/>
                <a:gd name="T83" fmla="*/ 3977 h 4086"/>
                <a:gd name="T84" fmla="*/ 50 w 3221"/>
                <a:gd name="T85" fmla="*/ 3904 h 4086"/>
                <a:gd name="T86" fmla="*/ 12 w 3221"/>
                <a:gd name="T87" fmla="*/ 3815 h 4086"/>
                <a:gd name="T88" fmla="*/ 0 w 3221"/>
                <a:gd name="T89" fmla="*/ 3718 h 4086"/>
                <a:gd name="T90" fmla="*/ 2 w 3221"/>
                <a:gd name="T91" fmla="*/ 830 h 4086"/>
                <a:gd name="T92" fmla="*/ 29 w 3221"/>
                <a:gd name="T93" fmla="*/ 736 h 4086"/>
                <a:gd name="T94" fmla="*/ 76 w 3221"/>
                <a:gd name="T95" fmla="*/ 655 h 4086"/>
                <a:gd name="T96" fmla="*/ 142 w 3221"/>
                <a:gd name="T97" fmla="*/ 589 h 4086"/>
                <a:gd name="T98" fmla="*/ 225 w 3221"/>
                <a:gd name="T99" fmla="*/ 541 h 4086"/>
                <a:gd name="T100" fmla="*/ 317 w 3221"/>
                <a:gd name="T101" fmla="*/ 516 h 4086"/>
                <a:gd name="T102" fmla="*/ 512 w 3221"/>
                <a:gd name="T103" fmla="*/ 512 h 4086"/>
                <a:gd name="T104" fmla="*/ 516 w 3221"/>
                <a:gd name="T105" fmla="*/ 317 h 4086"/>
                <a:gd name="T106" fmla="*/ 541 w 3221"/>
                <a:gd name="T107" fmla="*/ 224 h 4086"/>
                <a:gd name="T108" fmla="*/ 588 w 3221"/>
                <a:gd name="T109" fmla="*/ 143 h 4086"/>
                <a:gd name="T110" fmla="*/ 656 w 3221"/>
                <a:gd name="T111" fmla="*/ 76 h 4086"/>
                <a:gd name="T112" fmla="*/ 737 w 3221"/>
                <a:gd name="T113" fmla="*/ 29 h 4086"/>
                <a:gd name="T114" fmla="*/ 829 w 3221"/>
                <a:gd name="T115" fmla="*/ 3 h 40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21" h="4086">
                  <a:moveTo>
                    <a:pt x="879" y="0"/>
                  </a:moveTo>
                  <a:lnTo>
                    <a:pt x="2854" y="0"/>
                  </a:lnTo>
                  <a:lnTo>
                    <a:pt x="2903" y="3"/>
                  </a:lnTo>
                  <a:lnTo>
                    <a:pt x="2951" y="13"/>
                  </a:lnTo>
                  <a:lnTo>
                    <a:pt x="2996" y="29"/>
                  </a:lnTo>
                  <a:lnTo>
                    <a:pt x="3038" y="50"/>
                  </a:lnTo>
                  <a:lnTo>
                    <a:pt x="3078" y="76"/>
                  </a:lnTo>
                  <a:lnTo>
                    <a:pt x="3113" y="108"/>
                  </a:lnTo>
                  <a:lnTo>
                    <a:pt x="3145" y="143"/>
                  </a:lnTo>
                  <a:lnTo>
                    <a:pt x="3171" y="181"/>
                  </a:lnTo>
                  <a:lnTo>
                    <a:pt x="3192" y="224"/>
                  </a:lnTo>
                  <a:lnTo>
                    <a:pt x="3208" y="270"/>
                  </a:lnTo>
                  <a:lnTo>
                    <a:pt x="3218" y="317"/>
                  </a:lnTo>
                  <a:lnTo>
                    <a:pt x="3221" y="367"/>
                  </a:lnTo>
                  <a:lnTo>
                    <a:pt x="3221" y="2118"/>
                  </a:lnTo>
                  <a:lnTo>
                    <a:pt x="3154" y="2095"/>
                  </a:lnTo>
                  <a:lnTo>
                    <a:pt x="3086" y="2077"/>
                  </a:lnTo>
                  <a:lnTo>
                    <a:pt x="3017" y="2063"/>
                  </a:lnTo>
                  <a:lnTo>
                    <a:pt x="2946" y="2053"/>
                  </a:lnTo>
                  <a:lnTo>
                    <a:pt x="2946" y="367"/>
                  </a:lnTo>
                  <a:lnTo>
                    <a:pt x="2942" y="342"/>
                  </a:lnTo>
                  <a:lnTo>
                    <a:pt x="2933" y="321"/>
                  </a:lnTo>
                  <a:lnTo>
                    <a:pt x="2918" y="302"/>
                  </a:lnTo>
                  <a:lnTo>
                    <a:pt x="2900" y="287"/>
                  </a:lnTo>
                  <a:lnTo>
                    <a:pt x="2879" y="279"/>
                  </a:lnTo>
                  <a:lnTo>
                    <a:pt x="2854" y="275"/>
                  </a:lnTo>
                  <a:lnTo>
                    <a:pt x="879" y="275"/>
                  </a:lnTo>
                  <a:lnTo>
                    <a:pt x="855" y="279"/>
                  </a:lnTo>
                  <a:lnTo>
                    <a:pt x="833" y="287"/>
                  </a:lnTo>
                  <a:lnTo>
                    <a:pt x="814" y="302"/>
                  </a:lnTo>
                  <a:lnTo>
                    <a:pt x="799" y="321"/>
                  </a:lnTo>
                  <a:lnTo>
                    <a:pt x="790" y="342"/>
                  </a:lnTo>
                  <a:lnTo>
                    <a:pt x="787" y="367"/>
                  </a:lnTo>
                  <a:lnTo>
                    <a:pt x="787" y="512"/>
                  </a:lnTo>
                  <a:lnTo>
                    <a:pt x="2342" y="512"/>
                  </a:lnTo>
                  <a:lnTo>
                    <a:pt x="2391" y="516"/>
                  </a:lnTo>
                  <a:lnTo>
                    <a:pt x="2439" y="526"/>
                  </a:lnTo>
                  <a:lnTo>
                    <a:pt x="2484" y="541"/>
                  </a:lnTo>
                  <a:lnTo>
                    <a:pt x="2526" y="563"/>
                  </a:lnTo>
                  <a:lnTo>
                    <a:pt x="2565" y="589"/>
                  </a:lnTo>
                  <a:lnTo>
                    <a:pt x="2601" y="620"/>
                  </a:lnTo>
                  <a:lnTo>
                    <a:pt x="2632" y="655"/>
                  </a:lnTo>
                  <a:lnTo>
                    <a:pt x="2659" y="694"/>
                  </a:lnTo>
                  <a:lnTo>
                    <a:pt x="2680" y="736"/>
                  </a:lnTo>
                  <a:lnTo>
                    <a:pt x="2695" y="781"/>
                  </a:lnTo>
                  <a:lnTo>
                    <a:pt x="2705" y="830"/>
                  </a:lnTo>
                  <a:lnTo>
                    <a:pt x="2709" y="879"/>
                  </a:lnTo>
                  <a:lnTo>
                    <a:pt x="2709" y="2051"/>
                  </a:lnTo>
                  <a:lnTo>
                    <a:pt x="2614" y="2062"/>
                  </a:lnTo>
                  <a:lnTo>
                    <a:pt x="2523" y="2080"/>
                  </a:lnTo>
                  <a:lnTo>
                    <a:pt x="2434" y="2107"/>
                  </a:lnTo>
                  <a:lnTo>
                    <a:pt x="2434" y="879"/>
                  </a:lnTo>
                  <a:lnTo>
                    <a:pt x="2430" y="855"/>
                  </a:lnTo>
                  <a:lnTo>
                    <a:pt x="2420" y="833"/>
                  </a:lnTo>
                  <a:lnTo>
                    <a:pt x="2406" y="814"/>
                  </a:lnTo>
                  <a:lnTo>
                    <a:pt x="2388" y="800"/>
                  </a:lnTo>
                  <a:lnTo>
                    <a:pt x="2365" y="790"/>
                  </a:lnTo>
                  <a:lnTo>
                    <a:pt x="2342" y="788"/>
                  </a:lnTo>
                  <a:lnTo>
                    <a:pt x="367" y="788"/>
                  </a:lnTo>
                  <a:lnTo>
                    <a:pt x="342" y="790"/>
                  </a:lnTo>
                  <a:lnTo>
                    <a:pt x="321" y="800"/>
                  </a:lnTo>
                  <a:lnTo>
                    <a:pt x="302" y="814"/>
                  </a:lnTo>
                  <a:lnTo>
                    <a:pt x="287" y="833"/>
                  </a:lnTo>
                  <a:lnTo>
                    <a:pt x="278" y="855"/>
                  </a:lnTo>
                  <a:lnTo>
                    <a:pt x="275" y="879"/>
                  </a:lnTo>
                  <a:lnTo>
                    <a:pt x="275" y="3718"/>
                  </a:lnTo>
                  <a:lnTo>
                    <a:pt x="278" y="3743"/>
                  </a:lnTo>
                  <a:lnTo>
                    <a:pt x="287" y="3765"/>
                  </a:lnTo>
                  <a:lnTo>
                    <a:pt x="302" y="3784"/>
                  </a:lnTo>
                  <a:lnTo>
                    <a:pt x="321" y="3798"/>
                  </a:lnTo>
                  <a:lnTo>
                    <a:pt x="342" y="3808"/>
                  </a:lnTo>
                  <a:lnTo>
                    <a:pt x="367" y="3810"/>
                  </a:lnTo>
                  <a:lnTo>
                    <a:pt x="1750" y="3810"/>
                  </a:lnTo>
                  <a:lnTo>
                    <a:pt x="1792" y="3885"/>
                  </a:lnTo>
                  <a:lnTo>
                    <a:pt x="1841" y="3955"/>
                  </a:lnTo>
                  <a:lnTo>
                    <a:pt x="1893" y="4022"/>
                  </a:lnTo>
                  <a:lnTo>
                    <a:pt x="1951" y="4086"/>
                  </a:lnTo>
                  <a:lnTo>
                    <a:pt x="367" y="4086"/>
                  </a:lnTo>
                  <a:lnTo>
                    <a:pt x="317" y="4082"/>
                  </a:lnTo>
                  <a:lnTo>
                    <a:pt x="270" y="4072"/>
                  </a:lnTo>
                  <a:lnTo>
                    <a:pt x="225" y="4056"/>
                  </a:lnTo>
                  <a:lnTo>
                    <a:pt x="182" y="4035"/>
                  </a:lnTo>
                  <a:lnTo>
                    <a:pt x="142" y="4008"/>
                  </a:lnTo>
                  <a:lnTo>
                    <a:pt x="107" y="3977"/>
                  </a:lnTo>
                  <a:lnTo>
                    <a:pt x="76" y="3942"/>
                  </a:lnTo>
                  <a:lnTo>
                    <a:pt x="50" y="3904"/>
                  </a:lnTo>
                  <a:lnTo>
                    <a:pt x="29" y="3861"/>
                  </a:lnTo>
                  <a:lnTo>
                    <a:pt x="12" y="3815"/>
                  </a:lnTo>
                  <a:lnTo>
                    <a:pt x="2" y="3768"/>
                  </a:lnTo>
                  <a:lnTo>
                    <a:pt x="0" y="3718"/>
                  </a:lnTo>
                  <a:lnTo>
                    <a:pt x="0" y="879"/>
                  </a:lnTo>
                  <a:lnTo>
                    <a:pt x="2" y="830"/>
                  </a:lnTo>
                  <a:lnTo>
                    <a:pt x="12" y="781"/>
                  </a:lnTo>
                  <a:lnTo>
                    <a:pt x="29" y="736"/>
                  </a:lnTo>
                  <a:lnTo>
                    <a:pt x="50" y="694"/>
                  </a:lnTo>
                  <a:lnTo>
                    <a:pt x="76" y="655"/>
                  </a:lnTo>
                  <a:lnTo>
                    <a:pt x="107" y="620"/>
                  </a:lnTo>
                  <a:lnTo>
                    <a:pt x="142" y="589"/>
                  </a:lnTo>
                  <a:lnTo>
                    <a:pt x="182" y="563"/>
                  </a:lnTo>
                  <a:lnTo>
                    <a:pt x="225" y="541"/>
                  </a:lnTo>
                  <a:lnTo>
                    <a:pt x="270" y="526"/>
                  </a:lnTo>
                  <a:lnTo>
                    <a:pt x="317" y="516"/>
                  </a:lnTo>
                  <a:lnTo>
                    <a:pt x="367" y="512"/>
                  </a:lnTo>
                  <a:lnTo>
                    <a:pt x="512" y="512"/>
                  </a:lnTo>
                  <a:lnTo>
                    <a:pt x="512" y="367"/>
                  </a:lnTo>
                  <a:lnTo>
                    <a:pt x="516" y="317"/>
                  </a:lnTo>
                  <a:lnTo>
                    <a:pt x="526" y="270"/>
                  </a:lnTo>
                  <a:lnTo>
                    <a:pt x="541" y="224"/>
                  </a:lnTo>
                  <a:lnTo>
                    <a:pt x="562" y="181"/>
                  </a:lnTo>
                  <a:lnTo>
                    <a:pt x="588" y="143"/>
                  </a:lnTo>
                  <a:lnTo>
                    <a:pt x="619" y="108"/>
                  </a:lnTo>
                  <a:lnTo>
                    <a:pt x="656" y="76"/>
                  </a:lnTo>
                  <a:lnTo>
                    <a:pt x="694" y="50"/>
                  </a:lnTo>
                  <a:lnTo>
                    <a:pt x="737" y="29"/>
                  </a:lnTo>
                  <a:lnTo>
                    <a:pt x="782" y="13"/>
                  </a:lnTo>
                  <a:lnTo>
                    <a:pt x="829" y="3"/>
                  </a:lnTo>
                  <a:lnTo>
                    <a:pt x="8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0" name="Freeform 456"/>
            <p:cNvSpPr>
              <a:spLocks/>
            </p:cNvSpPr>
            <p:nvPr/>
          </p:nvSpPr>
          <p:spPr bwMode="auto">
            <a:xfrm>
              <a:off x="2302" y="3015"/>
              <a:ext cx="536" cy="137"/>
            </a:xfrm>
            <a:custGeom>
              <a:avLst/>
              <a:gdLst>
                <a:gd name="T0" fmla="*/ 138 w 1070"/>
                <a:gd name="T1" fmla="*/ 0 h 276"/>
                <a:gd name="T2" fmla="*/ 931 w 1070"/>
                <a:gd name="T3" fmla="*/ 0 h 276"/>
                <a:gd name="T4" fmla="*/ 964 w 1070"/>
                <a:gd name="T5" fmla="*/ 4 h 276"/>
                <a:gd name="T6" fmla="*/ 993 w 1070"/>
                <a:gd name="T7" fmla="*/ 15 h 276"/>
                <a:gd name="T8" fmla="*/ 1018 w 1070"/>
                <a:gd name="T9" fmla="*/ 31 h 276"/>
                <a:gd name="T10" fmla="*/ 1039 w 1070"/>
                <a:gd name="T11" fmla="*/ 52 h 276"/>
                <a:gd name="T12" fmla="*/ 1055 w 1070"/>
                <a:gd name="T13" fmla="*/ 77 h 276"/>
                <a:gd name="T14" fmla="*/ 1066 w 1070"/>
                <a:gd name="T15" fmla="*/ 106 h 276"/>
                <a:gd name="T16" fmla="*/ 1070 w 1070"/>
                <a:gd name="T17" fmla="*/ 139 h 276"/>
                <a:gd name="T18" fmla="*/ 1066 w 1070"/>
                <a:gd name="T19" fmla="*/ 170 h 276"/>
                <a:gd name="T20" fmla="*/ 1055 w 1070"/>
                <a:gd name="T21" fmla="*/ 198 h 276"/>
                <a:gd name="T22" fmla="*/ 1039 w 1070"/>
                <a:gd name="T23" fmla="*/ 225 h 276"/>
                <a:gd name="T24" fmla="*/ 1018 w 1070"/>
                <a:gd name="T25" fmla="*/ 246 h 276"/>
                <a:gd name="T26" fmla="*/ 993 w 1070"/>
                <a:gd name="T27" fmla="*/ 262 h 276"/>
                <a:gd name="T28" fmla="*/ 964 w 1070"/>
                <a:gd name="T29" fmla="*/ 272 h 276"/>
                <a:gd name="T30" fmla="*/ 931 w 1070"/>
                <a:gd name="T31" fmla="*/ 276 h 276"/>
                <a:gd name="T32" fmla="*/ 138 w 1070"/>
                <a:gd name="T33" fmla="*/ 276 h 276"/>
                <a:gd name="T34" fmla="*/ 106 w 1070"/>
                <a:gd name="T35" fmla="*/ 272 h 276"/>
                <a:gd name="T36" fmla="*/ 77 w 1070"/>
                <a:gd name="T37" fmla="*/ 262 h 276"/>
                <a:gd name="T38" fmla="*/ 52 w 1070"/>
                <a:gd name="T39" fmla="*/ 246 h 276"/>
                <a:gd name="T40" fmla="*/ 31 w 1070"/>
                <a:gd name="T41" fmla="*/ 225 h 276"/>
                <a:gd name="T42" fmla="*/ 15 w 1070"/>
                <a:gd name="T43" fmla="*/ 198 h 276"/>
                <a:gd name="T44" fmla="*/ 4 w 1070"/>
                <a:gd name="T45" fmla="*/ 170 h 276"/>
                <a:gd name="T46" fmla="*/ 0 w 1070"/>
                <a:gd name="T47" fmla="*/ 139 h 276"/>
                <a:gd name="T48" fmla="*/ 4 w 1070"/>
                <a:gd name="T49" fmla="*/ 106 h 276"/>
                <a:gd name="T50" fmla="*/ 15 w 1070"/>
                <a:gd name="T51" fmla="*/ 77 h 276"/>
                <a:gd name="T52" fmla="*/ 31 w 1070"/>
                <a:gd name="T53" fmla="*/ 52 h 276"/>
                <a:gd name="T54" fmla="*/ 52 w 1070"/>
                <a:gd name="T55" fmla="*/ 31 h 276"/>
                <a:gd name="T56" fmla="*/ 77 w 1070"/>
                <a:gd name="T57" fmla="*/ 15 h 276"/>
                <a:gd name="T58" fmla="*/ 106 w 1070"/>
                <a:gd name="T59" fmla="*/ 4 h 276"/>
                <a:gd name="T60" fmla="*/ 138 w 1070"/>
                <a:gd name="T61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70" h="276">
                  <a:moveTo>
                    <a:pt x="138" y="0"/>
                  </a:moveTo>
                  <a:lnTo>
                    <a:pt x="931" y="0"/>
                  </a:lnTo>
                  <a:lnTo>
                    <a:pt x="964" y="4"/>
                  </a:lnTo>
                  <a:lnTo>
                    <a:pt x="993" y="15"/>
                  </a:lnTo>
                  <a:lnTo>
                    <a:pt x="1018" y="31"/>
                  </a:lnTo>
                  <a:lnTo>
                    <a:pt x="1039" y="52"/>
                  </a:lnTo>
                  <a:lnTo>
                    <a:pt x="1055" y="77"/>
                  </a:lnTo>
                  <a:lnTo>
                    <a:pt x="1066" y="106"/>
                  </a:lnTo>
                  <a:lnTo>
                    <a:pt x="1070" y="139"/>
                  </a:lnTo>
                  <a:lnTo>
                    <a:pt x="1066" y="170"/>
                  </a:lnTo>
                  <a:lnTo>
                    <a:pt x="1055" y="198"/>
                  </a:lnTo>
                  <a:lnTo>
                    <a:pt x="1039" y="225"/>
                  </a:lnTo>
                  <a:lnTo>
                    <a:pt x="1018" y="246"/>
                  </a:lnTo>
                  <a:lnTo>
                    <a:pt x="993" y="262"/>
                  </a:lnTo>
                  <a:lnTo>
                    <a:pt x="964" y="272"/>
                  </a:lnTo>
                  <a:lnTo>
                    <a:pt x="931" y="276"/>
                  </a:lnTo>
                  <a:lnTo>
                    <a:pt x="138" y="276"/>
                  </a:lnTo>
                  <a:lnTo>
                    <a:pt x="106" y="272"/>
                  </a:lnTo>
                  <a:lnTo>
                    <a:pt x="77" y="262"/>
                  </a:lnTo>
                  <a:lnTo>
                    <a:pt x="52" y="246"/>
                  </a:lnTo>
                  <a:lnTo>
                    <a:pt x="31" y="225"/>
                  </a:lnTo>
                  <a:lnTo>
                    <a:pt x="15" y="198"/>
                  </a:lnTo>
                  <a:lnTo>
                    <a:pt x="4" y="170"/>
                  </a:lnTo>
                  <a:lnTo>
                    <a:pt x="0" y="139"/>
                  </a:lnTo>
                  <a:lnTo>
                    <a:pt x="4" y="106"/>
                  </a:lnTo>
                  <a:lnTo>
                    <a:pt x="15" y="77"/>
                  </a:lnTo>
                  <a:lnTo>
                    <a:pt x="31" y="52"/>
                  </a:lnTo>
                  <a:lnTo>
                    <a:pt x="52" y="31"/>
                  </a:lnTo>
                  <a:lnTo>
                    <a:pt x="77" y="15"/>
                  </a:lnTo>
                  <a:lnTo>
                    <a:pt x="106" y="4"/>
                  </a:lnTo>
                  <a:lnTo>
                    <a:pt x="1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1" name="Freeform 457"/>
            <p:cNvSpPr>
              <a:spLocks/>
            </p:cNvSpPr>
            <p:nvPr/>
          </p:nvSpPr>
          <p:spPr bwMode="auto">
            <a:xfrm>
              <a:off x="2302" y="3320"/>
              <a:ext cx="657" cy="138"/>
            </a:xfrm>
            <a:custGeom>
              <a:avLst/>
              <a:gdLst>
                <a:gd name="T0" fmla="*/ 138 w 1314"/>
                <a:gd name="T1" fmla="*/ 0 h 275"/>
                <a:gd name="T2" fmla="*/ 1176 w 1314"/>
                <a:gd name="T3" fmla="*/ 0 h 275"/>
                <a:gd name="T4" fmla="*/ 1207 w 1314"/>
                <a:gd name="T5" fmla="*/ 4 h 275"/>
                <a:gd name="T6" fmla="*/ 1237 w 1314"/>
                <a:gd name="T7" fmla="*/ 14 h 275"/>
                <a:gd name="T8" fmla="*/ 1262 w 1314"/>
                <a:gd name="T9" fmla="*/ 30 h 275"/>
                <a:gd name="T10" fmla="*/ 1284 w 1314"/>
                <a:gd name="T11" fmla="*/ 52 h 275"/>
                <a:gd name="T12" fmla="*/ 1300 w 1314"/>
                <a:gd name="T13" fmla="*/ 77 h 275"/>
                <a:gd name="T14" fmla="*/ 1310 w 1314"/>
                <a:gd name="T15" fmla="*/ 107 h 275"/>
                <a:gd name="T16" fmla="*/ 1314 w 1314"/>
                <a:gd name="T17" fmla="*/ 138 h 275"/>
                <a:gd name="T18" fmla="*/ 1310 w 1314"/>
                <a:gd name="T19" fmla="*/ 169 h 275"/>
                <a:gd name="T20" fmla="*/ 1300 w 1314"/>
                <a:gd name="T21" fmla="*/ 198 h 275"/>
                <a:gd name="T22" fmla="*/ 1284 w 1314"/>
                <a:gd name="T23" fmla="*/ 224 h 275"/>
                <a:gd name="T24" fmla="*/ 1262 w 1314"/>
                <a:gd name="T25" fmla="*/ 245 h 275"/>
                <a:gd name="T26" fmla="*/ 1237 w 1314"/>
                <a:gd name="T27" fmla="*/ 261 h 275"/>
                <a:gd name="T28" fmla="*/ 1207 w 1314"/>
                <a:gd name="T29" fmla="*/ 271 h 275"/>
                <a:gd name="T30" fmla="*/ 1176 w 1314"/>
                <a:gd name="T31" fmla="*/ 275 h 275"/>
                <a:gd name="T32" fmla="*/ 138 w 1314"/>
                <a:gd name="T33" fmla="*/ 275 h 275"/>
                <a:gd name="T34" fmla="*/ 106 w 1314"/>
                <a:gd name="T35" fmla="*/ 271 h 275"/>
                <a:gd name="T36" fmla="*/ 77 w 1314"/>
                <a:gd name="T37" fmla="*/ 261 h 275"/>
                <a:gd name="T38" fmla="*/ 52 w 1314"/>
                <a:gd name="T39" fmla="*/ 245 h 275"/>
                <a:gd name="T40" fmla="*/ 31 w 1314"/>
                <a:gd name="T41" fmla="*/ 224 h 275"/>
                <a:gd name="T42" fmla="*/ 15 w 1314"/>
                <a:gd name="T43" fmla="*/ 198 h 275"/>
                <a:gd name="T44" fmla="*/ 4 w 1314"/>
                <a:gd name="T45" fmla="*/ 169 h 275"/>
                <a:gd name="T46" fmla="*/ 0 w 1314"/>
                <a:gd name="T47" fmla="*/ 138 h 275"/>
                <a:gd name="T48" fmla="*/ 4 w 1314"/>
                <a:gd name="T49" fmla="*/ 107 h 275"/>
                <a:gd name="T50" fmla="*/ 15 w 1314"/>
                <a:gd name="T51" fmla="*/ 77 h 275"/>
                <a:gd name="T52" fmla="*/ 31 w 1314"/>
                <a:gd name="T53" fmla="*/ 52 h 275"/>
                <a:gd name="T54" fmla="*/ 52 w 1314"/>
                <a:gd name="T55" fmla="*/ 30 h 275"/>
                <a:gd name="T56" fmla="*/ 77 w 1314"/>
                <a:gd name="T57" fmla="*/ 14 h 275"/>
                <a:gd name="T58" fmla="*/ 106 w 1314"/>
                <a:gd name="T59" fmla="*/ 4 h 275"/>
                <a:gd name="T60" fmla="*/ 138 w 1314"/>
                <a:gd name="T61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14" h="275">
                  <a:moveTo>
                    <a:pt x="138" y="0"/>
                  </a:moveTo>
                  <a:lnTo>
                    <a:pt x="1176" y="0"/>
                  </a:lnTo>
                  <a:lnTo>
                    <a:pt x="1207" y="4"/>
                  </a:lnTo>
                  <a:lnTo>
                    <a:pt x="1237" y="14"/>
                  </a:lnTo>
                  <a:lnTo>
                    <a:pt x="1262" y="30"/>
                  </a:lnTo>
                  <a:lnTo>
                    <a:pt x="1284" y="52"/>
                  </a:lnTo>
                  <a:lnTo>
                    <a:pt x="1300" y="77"/>
                  </a:lnTo>
                  <a:lnTo>
                    <a:pt x="1310" y="107"/>
                  </a:lnTo>
                  <a:lnTo>
                    <a:pt x="1314" y="138"/>
                  </a:lnTo>
                  <a:lnTo>
                    <a:pt x="1310" y="169"/>
                  </a:lnTo>
                  <a:lnTo>
                    <a:pt x="1300" y="198"/>
                  </a:lnTo>
                  <a:lnTo>
                    <a:pt x="1284" y="224"/>
                  </a:lnTo>
                  <a:lnTo>
                    <a:pt x="1262" y="245"/>
                  </a:lnTo>
                  <a:lnTo>
                    <a:pt x="1237" y="261"/>
                  </a:lnTo>
                  <a:lnTo>
                    <a:pt x="1207" y="271"/>
                  </a:lnTo>
                  <a:lnTo>
                    <a:pt x="1176" y="275"/>
                  </a:lnTo>
                  <a:lnTo>
                    <a:pt x="138" y="275"/>
                  </a:lnTo>
                  <a:lnTo>
                    <a:pt x="106" y="271"/>
                  </a:lnTo>
                  <a:lnTo>
                    <a:pt x="77" y="261"/>
                  </a:lnTo>
                  <a:lnTo>
                    <a:pt x="52" y="245"/>
                  </a:lnTo>
                  <a:lnTo>
                    <a:pt x="31" y="224"/>
                  </a:lnTo>
                  <a:lnTo>
                    <a:pt x="15" y="198"/>
                  </a:lnTo>
                  <a:lnTo>
                    <a:pt x="4" y="169"/>
                  </a:lnTo>
                  <a:lnTo>
                    <a:pt x="0" y="138"/>
                  </a:lnTo>
                  <a:lnTo>
                    <a:pt x="4" y="107"/>
                  </a:lnTo>
                  <a:lnTo>
                    <a:pt x="15" y="77"/>
                  </a:lnTo>
                  <a:lnTo>
                    <a:pt x="31" y="52"/>
                  </a:lnTo>
                  <a:lnTo>
                    <a:pt x="52" y="30"/>
                  </a:lnTo>
                  <a:lnTo>
                    <a:pt x="77" y="14"/>
                  </a:lnTo>
                  <a:lnTo>
                    <a:pt x="106" y="4"/>
                  </a:lnTo>
                  <a:lnTo>
                    <a:pt x="1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2" name="Freeform 458"/>
            <p:cNvSpPr>
              <a:spLocks/>
            </p:cNvSpPr>
            <p:nvPr/>
          </p:nvSpPr>
          <p:spPr bwMode="auto">
            <a:xfrm>
              <a:off x="2302" y="3625"/>
              <a:ext cx="577" cy="138"/>
            </a:xfrm>
            <a:custGeom>
              <a:avLst/>
              <a:gdLst>
                <a:gd name="T0" fmla="*/ 138 w 1152"/>
                <a:gd name="T1" fmla="*/ 0 h 274"/>
                <a:gd name="T2" fmla="*/ 1152 w 1152"/>
                <a:gd name="T3" fmla="*/ 0 h 274"/>
                <a:gd name="T4" fmla="*/ 1108 w 1152"/>
                <a:gd name="T5" fmla="*/ 63 h 274"/>
                <a:gd name="T6" fmla="*/ 1066 w 1152"/>
                <a:gd name="T7" fmla="*/ 131 h 274"/>
                <a:gd name="T8" fmla="*/ 1030 w 1152"/>
                <a:gd name="T9" fmla="*/ 201 h 274"/>
                <a:gd name="T10" fmla="*/ 998 w 1152"/>
                <a:gd name="T11" fmla="*/ 274 h 274"/>
                <a:gd name="T12" fmla="*/ 138 w 1152"/>
                <a:gd name="T13" fmla="*/ 274 h 274"/>
                <a:gd name="T14" fmla="*/ 106 w 1152"/>
                <a:gd name="T15" fmla="*/ 270 h 274"/>
                <a:gd name="T16" fmla="*/ 77 w 1152"/>
                <a:gd name="T17" fmla="*/ 261 h 274"/>
                <a:gd name="T18" fmla="*/ 52 w 1152"/>
                <a:gd name="T19" fmla="*/ 244 h 274"/>
                <a:gd name="T20" fmla="*/ 31 w 1152"/>
                <a:gd name="T21" fmla="*/ 223 h 274"/>
                <a:gd name="T22" fmla="*/ 15 w 1152"/>
                <a:gd name="T23" fmla="*/ 197 h 274"/>
                <a:gd name="T24" fmla="*/ 4 w 1152"/>
                <a:gd name="T25" fmla="*/ 168 h 274"/>
                <a:gd name="T26" fmla="*/ 0 w 1152"/>
                <a:gd name="T27" fmla="*/ 137 h 274"/>
                <a:gd name="T28" fmla="*/ 4 w 1152"/>
                <a:gd name="T29" fmla="*/ 105 h 274"/>
                <a:gd name="T30" fmla="*/ 15 w 1152"/>
                <a:gd name="T31" fmla="*/ 76 h 274"/>
                <a:gd name="T32" fmla="*/ 31 w 1152"/>
                <a:gd name="T33" fmla="*/ 51 h 274"/>
                <a:gd name="T34" fmla="*/ 52 w 1152"/>
                <a:gd name="T35" fmla="*/ 30 h 274"/>
                <a:gd name="T36" fmla="*/ 77 w 1152"/>
                <a:gd name="T37" fmla="*/ 13 h 274"/>
                <a:gd name="T38" fmla="*/ 106 w 1152"/>
                <a:gd name="T39" fmla="*/ 2 h 274"/>
                <a:gd name="T40" fmla="*/ 138 w 1152"/>
                <a:gd name="T41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52" h="274">
                  <a:moveTo>
                    <a:pt x="138" y="0"/>
                  </a:moveTo>
                  <a:lnTo>
                    <a:pt x="1152" y="0"/>
                  </a:lnTo>
                  <a:lnTo>
                    <a:pt x="1108" y="63"/>
                  </a:lnTo>
                  <a:lnTo>
                    <a:pt x="1066" y="131"/>
                  </a:lnTo>
                  <a:lnTo>
                    <a:pt x="1030" y="201"/>
                  </a:lnTo>
                  <a:lnTo>
                    <a:pt x="998" y="274"/>
                  </a:lnTo>
                  <a:lnTo>
                    <a:pt x="138" y="274"/>
                  </a:lnTo>
                  <a:lnTo>
                    <a:pt x="106" y="270"/>
                  </a:lnTo>
                  <a:lnTo>
                    <a:pt x="77" y="261"/>
                  </a:lnTo>
                  <a:lnTo>
                    <a:pt x="52" y="244"/>
                  </a:lnTo>
                  <a:lnTo>
                    <a:pt x="31" y="223"/>
                  </a:lnTo>
                  <a:lnTo>
                    <a:pt x="15" y="197"/>
                  </a:lnTo>
                  <a:lnTo>
                    <a:pt x="4" y="168"/>
                  </a:lnTo>
                  <a:lnTo>
                    <a:pt x="0" y="137"/>
                  </a:lnTo>
                  <a:lnTo>
                    <a:pt x="4" y="105"/>
                  </a:lnTo>
                  <a:lnTo>
                    <a:pt x="15" y="76"/>
                  </a:lnTo>
                  <a:lnTo>
                    <a:pt x="31" y="51"/>
                  </a:lnTo>
                  <a:lnTo>
                    <a:pt x="52" y="30"/>
                  </a:lnTo>
                  <a:lnTo>
                    <a:pt x="77" y="13"/>
                  </a:lnTo>
                  <a:lnTo>
                    <a:pt x="106" y="2"/>
                  </a:lnTo>
                  <a:lnTo>
                    <a:pt x="1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3" name="Freeform 459"/>
            <p:cNvSpPr>
              <a:spLocks/>
            </p:cNvSpPr>
            <p:nvPr/>
          </p:nvSpPr>
          <p:spPr bwMode="auto">
            <a:xfrm>
              <a:off x="2302" y="3930"/>
              <a:ext cx="463" cy="138"/>
            </a:xfrm>
            <a:custGeom>
              <a:avLst/>
              <a:gdLst>
                <a:gd name="T0" fmla="*/ 138 w 925"/>
                <a:gd name="T1" fmla="*/ 0 h 274"/>
                <a:gd name="T2" fmla="*/ 918 w 925"/>
                <a:gd name="T3" fmla="*/ 0 h 274"/>
                <a:gd name="T4" fmla="*/ 914 w 925"/>
                <a:gd name="T5" fmla="*/ 54 h 274"/>
                <a:gd name="T6" fmla="*/ 911 w 925"/>
                <a:gd name="T7" fmla="*/ 107 h 274"/>
                <a:gd name="T8" fmla="*/ 915 w 925"/>
                <a:gd name="T9" fmla="*/ 192 h 274"/>
                <a:gd name="T10" fmla="*/ 925 w 925"/>
                <a:gd name="T11" fmla="*/ 274 h 274"/>
                <a:gd name="T12" fmla="*/ 138 w 925"/>
                <a:gd name="T13" fmla="*/ 274 h 274"/>
                <a:gd name="T14" fmla="*/ 106 w 925"/>
                <a:gd name="T15" fmla="*/ 271 h 274"/>
                <a:gd name="T16" fmla="*/ 77 w 925"/>
                <a:gd name="T17" fmla="*/ 261 h 274"/>
                <a:gd name="T18" fmla="*/ 52 w 925"/>
                <a:gd name="T19" fmla="*/ 244 h 274"/>
                <a:gd name="T20" fmla="*/ 31 w 925"/>
                <a:gd name="T21" fmla="*/ 223 h 274"/>
                <a:gd name="T22" fmla="*/ 15 w 925"/>
                <a:gd name="T23" fmla="*/ 197 h 274"/>
                <a:gd name="T24" fmla="*/ 4 w 925"/>
                <a:gd name="T25" fmla="*/ 168 h 274"/>
                <a:gd name="T26" fmla="*/ 0 w 925"/>
                <a:gd name="T27" fmla="*/ 137 h 274"/>
                <a:gd name="T28" fmla="*/ 4 w 925"/>
                <a:gd name="T29" fmla="*/ 105 h 274"/>
                <a:gd name="T30" fmla="*/ 15 w 925"/>
                <a:gd name="T31" fmla="*/ 76 h 274"/>
                <a:gd name="T32" fmla="*/ 31 w 925"/>
                <a:gd name="T33" fmla="*/ 51 h 274"/>
                <a:gd name="T34" fmla="*/ 52 w 925"/>
                <a:gd name="T35" fmla="*/ 30 h 274"/>
                <a:gd name="T36" fmla="*/ 77 w 925"/>
                <a:gd name="T37" fmla="*/ 14 h 274"/>
                <a:gd name="T38" fmla="*/ 106 w 925"/>
                <a:gd name="T39" fmla="*/ 2 h 274"/>
                <a:gd name="T40" fmla="*/ 138 w 925"/>
                <a:gd name="T41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25" h="274">
                  <a:moveTo>
                    <a:pt x="138" y="0"/>
                  </a:moveTo>
                  <a:lnTo>
                    <a:pt x="918" y="0"/>
                  </a:lnTo>
                  <a:lnTo>
                    <a:pt x="914" y="54"/>
                  </a:lnTo>
                  <a:lnTo>
                    <a:pt x="911" y="107"/>
                  </a:lnTo>
                  <a:lnTo>
                    <a:pt x="915" y="192"/>
                  </a:lnTo>
                  <a:lnTo>
                    <a:pt x="925" y="274"/>
                  </a:lnTo>
                  <a:lnTo>
                    <a:pt x="138" y="274"/>
                  </a:lnTo>
                  <a:lnTo>
                    <a:pt x="106" y="271"/>
                  </a:lnTo>
                  <a:lnTo>
                    <a:pt x="77" y="261"/>
                  </a:lnTo>
                  <a:lnTo>
                    <a:pt x="52" y="244"/>
                  </a:lnTo>
                  <a:lnTo>
                    <a:pt x="31" y="223"/>
                  </a:lnTo>
                  <a:lnTo>
                    <a:pt x="15" y="197"/>
                  </a:lnTo>
                  <a:lnTo>
                    <a:pt x="4" y="168"/>
                  </a:lnTo>
                  <a:lnTo>
                    <a:pt x="0" y="137"/>
                  </a:lnTo>
                  <a:lnTo>
                    <a:pt x="4" y="105"/>
                  </a:lnTo>
                  <a:lnTo>
                    <a:pt x="15" y="76"/>
                  </a:lnTo>
                  <a:lnTo>
                    <a:pt x="31" y="51"/>
                  </a:lnTo>
                  <a:lnTo>
                    <a:pt x="52" y="30"/>
                  </a:lnTo>
                  <a:lnTo>
                    <a:pt x="77" y="14"/>
                  </a:lnTo>
                  <a:lnTo>
                    <a:pt x="106" y="2"/>
                  </a:lnTo>
                  <a:lnTo>
                    <a:pt x="1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4" name="Freeform 460"/>
            <p:cNvSpPr>
              <a:spLocks noEditPoints="1"/>
            </p:cNvSpPr>
            <p:nvPr/>
          </p:nvSpPr>
          <p:spPr bwMode="auto">
            <a:xfrm>
              <a:off x="3097" y="3842"/>
              <a:ext cx="527" cy="284"/>
            </a:xfrm>
            <a:custGeom>
              <a:avLst/>
              <a:gdLst>
                <a:gd name="T0" fmla="*/ 490 w 1056"/>
                <a:gd name="T1" fmla="*/ 81 h 568"/>
                <a:gd name="T2" fmla="*/ 424 w 1056"/>
                <a:gd name="T3" fmla="*/ 105 h 568"/>
                <a:gd name="T4" fmla="*/ 370 w 1056"/>
                <a:gd name="T5" fmla="*/ 151 h 568"/>
                <a:gd name="T6" fmla="*/ 334 w 1056"/>
                <a:gd name="T7" fmla="*/ 212 h 568"/>
                <a:gd name="T8" fmla="*/ 321 w 1056"/>
                <a:gd name="T9" fmla="*/ 283 h 568"/>
                <a:gd name="T10" fmla="*/ 334 w 1056"/>
                <a:gd name="T11" fmla="*/ 356 h 568"/>
                <a:gd name="T12" fmla="*/ 370 w 1056"/>
                <a:gd name="T13" fmla="*/ 417 h 568"/>
                <a:gd name="T14" fmla="*/ 424 w 1056"/>
                <a:gd name="T15" fmla="*/ 462 h 568"/>
                <a:gd name="T16" fmla="*/ 490 w 1056"/>
                <a:gd name="T17" fmla="*/ 487 h 568"/>
                <a:gd name="T18" fmla="*/ 565 w 1056"/>
                <a:gd name="T19" fmla="*/ 487 h 568"/>
                <a:gd name="T20" fmla="*/ 632 w 1056"/>
                <a:gd name="T21" fmla="*/ 462 h 568"/>
                <a:gd name="T22" fmla="*/ 686 w 1056"/>
                <a:gd name="T23" fmla="*/ 417 h 568"/>
                <a:gd name="T24" fmla="*/ 721 w 1056"/>
                <a:gd name="T25" fmla="*/ 356 h 568"/>
                <a:gd name="T26" fmla="*/ 733 w 1056"/>
                <a:gd name="T27" fmla="*/ 283 h 568"/>
                <a:gd name="T28" fmla="*/ 721 w 1056"/>
                <a:gd name="T29" fmla="*/ 212 h 568"/>
                <a:gd name="T30" fmla="*/ 686 w 1056"/>
                <a:gd name="T31" fmla="*/ 151 h 568"/>
                <a:gd name="T32" fmla="*/ 632 w 1056"/>
                <a:gd name="T33" fmla="*/ 105 h 568"/>
                <a:gd name="T34" fmla="*/ 565 w 1056"/>
                <a:gd name="T35" fmla="*/ 81 h 568"/>
                <a:gd name="T36" fmla="*/ 527 w 1056"/>
                <a:gd name="T37" fmla="*/ 0 h 568"/>
                <a:gd name="T38" fmla="*/ 643 w 1056"/>
                <a:gd name="T39" fmla="*/ 15 h 568"/>
                <a:gd name="T40" fmla="*/ 751 w 1056"/>
                <a:gd name="T41" fmla="*/ 54 h 568"/>
                <a:gd name="T42" fmla="*/ 850 w 1056"/>
                <a:gd name="T43" fmla="*/ 109 h 568"/>
                <a:gd name="T44" fmla="*/ 934 w 1056"/>
                <a:gd name="T45" fmla="*/ 171 h 568"/>
                <a:gd name="T46" fmla="*/ 1004 w 1056"/>
                <a:gd name="T47" fmla="*/ 232 h 568"/>
                <a:gd name="T48" fmla="*/ 1056 w 1056"/>
                <a:gd name="T49" fmla="*/ 283 h 568"/>
                <a:gd name="T50" fmla="*/ 1004 w 1056"/>
                <a:gd name="T51" fmla="*/ 336 h 568"/>
                <a:gd name="T52" fmla="*/ 934 w 1056"/>
                <a:gd name="T53" fmla="*/ 397 h 568"/>
                <a:gd name="T54" fmla="*/ 850 w 1056"/>
                <a:gd name="T55" fmla="*/ 459 h 568"/>
                <a:gd name="T56" fmla="*/ 752 w 1056"/>
                <a:gd name="T57" fmla="*/ 513 h 568"/>
                <a:gd name="T58" fmla="*/ 643 w 1056"/>
                <a:gd name="T59" fmla="*/ 553 h 568"/>
                <a:gd name="T60" fmla="*/ 527 w 1056"/>
                <a:gd name="T61" fmla="*/ 568 h 568"/>
                <a:gd name="T62" fmla="*/ 412 w 1056"/>
                <a:gd name="T63" fmla="*/ 553 h 568"/>
                <a:gd name="T64" fmla="*/ 304 w 1056"/>
                <a:gd name="T65" fmla="*/ 513 h 568"/>
                <a:gd name="T66" fmla="*/ 206 w 1056"/>
                <a:gd name="T67" fmla="*/ 459 h 568"/>
                <a:gd name="T68" fmla="*/ 120 w 1056"/>
                <a:gd name="T69" fmla="*/ 397 h 568"/>
                <a:gd name="T70" fmla="*/ 52 w 1056"/>
                <a:gd name="T71" fmla="*/ 336 h 568"/>
                <a:gd name="T72" fmla="*/ 0 w 1056"/>
                <a:gd name="T73" fmla="*/ 283 h 568"/>
                <a:gd name="T74" fmla="*/ 52 w 1056"/>
                <a:gd name="T75" fmla="*/ 232 h 568"/>
                <a:gd name="T76" fmla="*/ 120 w 1056"/>
                <a:gd name="T77" fmla="*/ 171 h 568"/>
                <a:gd name="T78" fmla="*/ 206 w 1056"/>
                <a:gd name="T79" fmla="*/ 109 h 568"/>
                <a:gd name="T80" fmla="*/ 304 w 1056"/>
                <a:gd name="T81" fmla="*/ 54 h 568"/>
                <a:gd name="T82" fmla="*/ 412 w 1056"/>
                <a:gd name="T83" fmla="*/ 15 h 568"/>
                <a:gd name="T84" fmla="*/ 527 w 1056"/>
                <a:gd name="T85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56" h="568">
                  <a:moveTo>
                    <a:pt x="527" y="77"/>
                  </a:moveTo>
                  <a:lnTo>
                    <a:pt x="490" y="81"/>
                  </a:lnTo>
                  <a:lnTo>
                    <a:pt x="456" y="90"/>
                  </a:lnTo>
                  <a:lnTo>
                    <a:pt x="424" y="105"/>
                  </a:lnTo>
                  <a:lnTo>
                    <a:pt x="395" y="126"/>
                  </a:lnTo>
                  <a:lnTo>
                    <a:pt x="370" y="151"/>
                  </a:lnTo>
                  <a:lnTo>
                    <a:pt x="350" y="180"/>
                  </a:lnTo>
                  <a:lnTo>
                    <a:pt x="334" y="212"/>
                  </a:lnTo>
                  <a:lnTo>
                    <a:pt x="325" y="246"/>
                  </a:lnTo>
                  <a:lnTo>
                    <a:pt x="321" y="283"/>
                  </a:lnTo>
                  <a:lnTo>
                    <a:pt x="325" y="321"/>
                  </a:lnTo>
                  <a:lnTo>
                    <a:pt x="334" y="356"/>
                  </a:lnTo>
                  <a:lnTo>
                    <a:pt x="350" y="388"/>
                  </a:lnTo>
                  <a:lnTo>
                    <a:pt x="370" y="417"/>
                  </a:lnTo>
                  <a:lnTo>
                    <a:pt x="395" y="442"/>
                  </a:lnTo>
                  <a:lnTo>
                    <a:pt x="424" y="462"/>
                  </a:lnTo>
                  <a:lnTo>
                    <a:pt x="456" y="477"/>
                  </a:lnTo>
                  <a:lnTo>
                    <a:pt x="490" y="487"/>
                  </a:lnTo>
                  <a:lnTo>
                    <a:pt x="527" y="489"/>
                  </a:lnTo>
                  <a:lnTo>
                    <a:pt x="565" y="487"/>
                  </a:lnTo>
                  <a:lnTo>
                    <a:pt x="600" y="477"/>
                  </a:lnTo>
                  <a:lnTo>
                    <a:pt x="632" y="462"/>
                  </a:lnTo>
                  <a:lnTo>
                    <a:pt x="661" y="442"/>
                  </a:lnTo>
                  <a:lnTo>
                    <a:pt x="686" y="417"/>
                  </a:lnTo>
                  <a:lnTo>
                    <a:pt x="706" y="388"/>
                  </a:lnTo>
                  <a:lnTo>
                    <a:pt x="721" y="356"/>
                  </a:lnTo>
                  <a:lnTo>
                    <a:pt x="731" y="321"/>
                  </a:lnTo>
                  <a:lnTo>
                    <a:pt x="733" y="283"/>
                  </a:lnTo>
                  <a:lnTo>
                    <a:pt x="731" y="246"/>
                  </a:lnTo>
                  <a:lnTo>
                    <a:pt x="721" y="212"/>
                  </a:lnTo>
                  <a:lnTo>
                    <a:pt x="706" y="180"/>
                  </a:lnTo>
                  <a:lnTo>
                    <a:pt x="686" y="151"/>
                  </a:lnTo>
                  <a:lnTo>
                    <a:pt x="661" y="126"/>
                  </a:lnTo>
                  <a:lnTo>
                    <a:pt x="632" y="105"/>
                  </a:lnTo>
                  <a:lnTo>
                    <a:pt x="600" y="90"/>
                  </a:lnTo>
                  <a:lnTo>
                    <a:pt x="565" y="81"/>
                  </a:lnTo>
                  <a:lnTo>
                    <a:pt x="527" y="77"/>
                  </a:lnTo>
                  <a:close/>
                  <a:moveTo>
                    <a:pt x="527" y="0"/>
                  </a:moveTo>
                  <a:lnTo>
                    <a:pt x="586" y="4"/>
                  </a:lnTo>
                  <a:lnTo>
                    <a:pt x="643" y="15"/>
                  </a:lnTo>
                  <a:lnTo>
                    <a:pt x="698" y="31"/>
                  </a:lnTo>
                  <a:lnTo>
                    <a:pt x="751" y="54"/>
                  </a:lnTo>
                  <a:lnTo>
                    <a:pt x="802" y="80"/>
                  </a:lnTo>
                  <a:lnTo>
                    <a:pt x="850" y="109"/>
                  </a:lnTo>
                  <a:lnTo>
                    <a:pt x="893" y="138"/>
                  </a:lnTo>
                  <a:lnTo>
                    <a:pt x="934" y="171"/>
                  </a:lnTo>
                  <a:lnTo>
                    <a:pt x="971" y="202"/>
                  </a:lnTo>
                  <a:lnTo>
                    <a:pt x="1004" y="232"/>
                  </a:lnTo>
                  <a:lnTo>
                    <a:pt x="1032" y="260"/>
                  </a:lnTo>
                  <a:lnTo>
                    <a:pt x="1056" y="283"/>
                  </a:lnTo>
                  <a:lnTo>
                    <a:pt x="1032" y="308"/>
                  </a:lnTo>
                  <a:lnTo>
                    <a:pt x="1004" y="336"/>
                  </a:lnTo>
                  <a:lnTo>
                    <a:pt x="972" y="366"/>
                  </a:lnTo>
                  <a:lnTo>
                    <a:pt x="934" y="397"/>
                  </a:lnTo>
                  <a:lnTo>
                    <a:pt x="894" y="428"/>
                  </a:lnTo>
                  <a:lnTo>
                    <a:pt x="850" y="459"/>
                  </a:lnTo>
                  <a:lnTo>
                    <a:pt x="802" y="488"/>
                  </a:lnTo>
                  <a:lnTo>
                    <a:pt x="752" y="513"/>
                  </a:lnTo>
                  <a:lnTo>
                    <a:pt x="698" y="535"/>
                  </a:lnTo>
                  <a:lnTo>
                    <a:pt x="643" y="553"/>
                  </a:lnTo>
                  <a:lnTo>
                    <a:pt x="586" y="564"/>
                  </a:lnTo>
                  <a:lnTo>
                    <a:pt x="527" y="568"/>
                  </a:lnTo>
                  <a:lnTo>
                    <a:pt x="469" y="564"/>
                  </a:lnTo>
                  <a:lnTo>
                    <a:pt x="412" y="553"/>
                  </a:lnTo>
                  <a:lnTo>
                    <a:pt x="357" y="535"/>
                  </a:lnTo>
                  <a:lnTo>
                    <a:pt x="304" y="513"/>
                  </a:lnTo>
                  <a:lnTo>
                    <a:pt x="254" y="488"/>
                  </a:lnTo>
                  <a:lnTo>
                    <a:pt x="206" y="459"/>
                  </a:lnTo>
                  <a:lnTo>
                    <a:pt x="161" y="428"/>
                  </a:lnTo>
                  <a:lnTo>
                    <a:pt x="120" y="397"/>
                  </a:lnTo>
                  <a:lnTo>
                    <a:pt x="84" y="366"/>
                  </a:lnTo>
                  <a:lnTo>
                    <a:pt x="52" y="336"/>
                  </a:lnTo>
                  <a:lnTo>
                    <a:pt x="23" y="308"/>
                  </a:lnTo>
                  <a:lnTo>
                    <a:pt x="0" y="283"/>
                  </a:lnTo>
                  <a:lnTo>
                    <a:pt x="23" y="260"/>
                  </a:lnTo>
                  <a:lnTo>
                    <a:pt x="52" y="232"/>
                  </a:lnTo>
                  <a:lnTo>
                    <a:pt x="84" y="202"/>
                  </a:lnTo>
                  <a:lnTo>
                    <a:pt x="120" y="171"/>
                  </a:lnTo>
                  <a:lnTo>
                    <a:pt x="161" y="138"/>
                  </a:lnTo>
                  <a:lnTo>
                    <a:pt x="206" y="109"/>
                  </a:lnTo>
                  <a:lnTo>
                    <a:pt x="254" y="80"/>
                  </a:lnTo>
                  <a:lnTo>
                    <a:pt x="304" y="54"/>
                  </a:lnTo>
                  <a:lnTo>
                    <a:pt x="357" y="31"/>
                  </a:lnTo>
                  <a:lnTo>
                    <a:pt x="412" y="15"/>
                  </a:lnTo>
                  <a:lnTo>
                    <a:pt x="469" y="4"/>
                  </a:lnTo>
                  <a:lnTo>
                    <a:pt x="5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5" name="Freeform 461"/>
            <p:cNvSpPr>
              <a:spLocks noEditPoints="1"/>
            </p:cNvSpPr>
            <p:nvPr/>
          </p:nvSpPr>
          <p:spPr bwMode="auto">
            <a:xfrm>
              <a:off x="2931" y="3555"/>
              <a:ext cx="859" cy="859"/>
            </a:xfrm>
            <a:custGeom>
              <a:avLst/>
              <a:gdLst>
                <a:gd name="T0" fmla="*/ 751 w 1720"/>
                <a:gd name="T1" fmla="*/ 448 h 1718"/>
                <a:gd name="T2" fmla="*/ 600 w 1720"/>
                <a:gd name="T3" fmla="*/ 494 h 1718"/>
                <a:gd name="T4" fmla="*/ 466 w 1720"/>
                <a:gd name="T5" fmla="*/ 566 h 1718"/>
                <a:gd name="T6" fmla="*/ 354 w 1720"/>
                <a:gd name="T7" fmla="*/ 649 h 1718"/>
                <a:gd name="T8" fmla="*/ 267 w 1720"/>
                <a:gd name="T9" fmla="*/ 727 h 1718"/>
                <a:gd name="T10" fmla="*/ 210 w 1720"/>
                <a:gd name="T11" fmla="*/ 788 h 1718"/>
                <a:gd name="T12" fmla="*/ 186 w 1720"/>
                <a:gd name="T13" fmla="*/ 816 h 1718"/>
                <a:gd name="T14" fmla="*/ 172 w 1720"/>
                <a:gd name="T15" fmla="*/ 867 h 1718"/>
                <a:gd name="T16" fmla="*/ 190 w 1720"/>
                <a:gd name="T17" fmla="*/ 906 h 1718"/>
                <a:gd name="T18" fmla="*/ 225 w 1720"/>
                <a:gd name="T19" fmla="*/ 947 h 1718"/>
                <a:gd name="T20" fmla="*/ 292 w 1720"/>
                <a:gd name="T21" fmla="*/ 1014 h 1718"/>
                <a:gd name="T22" fmla="*/ 389 w 1720"/>
                <a:gd name="T23" fmla="*/ 1097 h 1718"/>
                <a:gd name="T24" fmla="*/ 508 w 1720"/>
                <a:gd name="T25" fmla="*/ 1176 h 1718"/>
                <a:gd name="T26" fmla="*/ 648 w 1720"/>
                <a:gd name="T27" fmla="*/ 1241 h 1718"/>
                <a:gd name="T28" fmla="*/ 804 w 1720"/>
                <a:gd name="T29" fmla="*/ 1278 h 1718"/>
                <a:gd name="T30" fmla="*/ 968 w 1720"/>
                <a:gd name="T31" fmla="*/ 1270 h 1718"/>
                <a:gd name="T32" fmla="*/ 1119 w 1720"/>
                <a:gd name="T33" fmla="*/ 1223 h 1718"/>
                <a:gd name="T34" fmla="*/ 1253 w 1720"/>
                <a:gd name="T35" fmla="*/ 1151 h 1718"/>
                <a:gd name="T36" fmla="*/ 1365 w 1720"/>
                <a:gd name="T37" fmla="*/ 1068 h 1718"/>
                <a:gd name="T38" fmla="*/ 1453 w 1720"/>
                <a:gd name="T39" fmla="*/ 989 h 1718"/>
                <a:gd name="T40" fmla="*/ 1509 w 1720"/>
                <a:gd name="T41" fmla="*/ 929 h 1718"/>
                <a:gd name="T42" fmla="*/ 1532 w 1720"/>
                <a:gd name="T43" fmla="*/ 901 h 1718"/>
                <a:gd name="T44" fmla="*/ 1546 w 1720"/>
                <a:gd name="T45" fmla="*/ 849 h 1718"/>
                <a:gd name="T46" fmla="*/ 1529 w 1720"/>
                <a:gd name="T47" fmla="*/ 811 h 1718"/>
                <a:gd name="T48" fmla="*/ 1494 w 1720"/>
                <a:gd name="T49" fmla="*/ 771 h 1718"/>
                <a:gd name="T50" fmla="*/ 1426 w 1720"/>
                <a:gd name="T51" fmla="*/ 702 h 1718"/>
                <a:gd name="T52" fmla="*/ 1330 w 1720"/>
                <a:gd name="T53" fmla="*/ 621 h 1718"/>
                <a:gd name="T54" fmla="*/ 1211 w 1720"/>
                <a:gd name="T55" fmla="*/ 540 h 1718"/>
                <a:gd name="T56" fmla="*/ 1070 w 1720"/>
                <a:gd name="T57" fmla="*/ 475 h 1718"/>
                <a:gd name="T58" fmla="*/ 914 w 1720"/>
                <a:gd name="T59" fmla="*/ 440 h 1718"/>
                <a:gd name="T60" fmla="*/ 942 w 1720"/>
                <a:gd name="T61" fmla="*/ 3 h 1718"/>
                <a:gd name="T62" fmla="*/ 1177 w 1720"/>
                <a:gd name="T63" fmla="*/ 60 h 1718"/>
                <a:gd name="T64" fmla="*/ 1380 w 1720"/>
                <a:gd name="T65" fmla="*/ 174 h 1718"/>
                <a:gd name="T66" fmla="*/ 1544 w 1720"/>
                <a:gd name="T67" fmla="*/ 339 h 1718"/>
                <a:gd name="T68" fmla="*/ 1660 w 1720"/>
                <a:gd name="T69" fmla="*/ 543 h 1718"/>
                <a:gd name="T70" fmla="*/ 1716 w 1720"/>
                <a:gd name="T71" fmla="*/ 776 h 1718"/>
                <a:gd name="T72" fmla="*/ 1704 w 1720"/>
                <a:gd name="T73" fmla="*/ 1022 h 1718"/>
                <a:gd name="T74" fmla="*/ 1627 w 1720"/>
                <a:gd name="T75" fmla="*/ 1246 h 1718"/>
                <a:gd name="T76" fmla="*/ 1495 w 1720"/>
                <a:gd name="T77" fmla="*/ 1438 h 1718"/>
                <a:gd name="T78" fmla="*/ 1316 w 1720"/>
                <a:gd name="T79" fmla="*/ 1587 h 1718"/>
                <a:gd name="T80" fmla="*/ 1100 w 1720"/>
                <a:gd name="T81" fmla="*/ 1683 h 1718"/>
                <a:gd name="T82" fmla="*/ 859 w 1720"/>
                <a:gd name="T83" fmla="*/ 1718 h 1718"/>
                <a:gd name="T84" fmla="*/ 618 w 1720"/>
                <a:gd name="T85" fmla="*/ 1683 h 1718"/>
                <a:gd name="T86" fmla="*/ 404 w 1720"/>
                <a:gd name="T87" fmla="*/ 1587 h 1718"/>
                <a:gd name="T88" fmla="*/ 225 w 1720"/>
                <a:gd name="T89" fmla="*/ 1438 h 1718"/>
                <a:gd name="T90" fmla="*/ 93 w 1720"/>
                <a:gd name="T91" fmla="*/ 1246 h 1718"/>
                <a:gd name="T92" fmla="*/ 15 w 1720"/>
                <a:gd name="T93" fmla="*/ 1022 h 1718"/>
                <a:gd name="T94" fmla="*/ 4 w 1720"/>
                <a:gd name="T95" fmla="*/ 776 h 1718"/>
                <a:gd name="T96" fmla="*/ 60 w 1720"/>
                <a:gd name="T97" fmla="*/ 543 h 1718"/>
                <a:gd name="T98" fmla="*/ 175 w 1720"/>
                <a:gd name="T99" fmla="*/ 339 h 1718"/>
                <a:gd name="T100" fmla="*/ 340 w 1720"/>
                <a:gd name="T101" fmla="*/ 174 h 1718"/>
                <a:gd name="T102" fmla="*/ 543 w 1720"/>
                <a:gd name="T103" fmla="*/ 60 h 1718"/>
                <a:gd name="T104" fmla="*/ 777 w 1720"/>
                <a:gd name="T105" fmla="*/ 3 h 1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20" h="1718">
                  <a:moveTo>
                    <a:pt x="859" y="436"/>
                  </a:moveTo>
                  <a:lnTo>
                    <a:pt x="804" y="440"/>
                  </a:lnTo>
                  <a:lnTo>
                    <a:pt x="751" y="448"/>
                  </a:lnTo>
                  <a:lnTo>
                    <a:pt x="698" y="459"/>
                  </a:lnTo>
                  <a:lnTo>
                    <a:pt x="648" y="475"/>
                  </a:lnTo>
                  <a:lnTo>
                    <a:pt x="600" y="494"/>
                  </a:lnTo>
                  <a:lnTo>
                    <a:pt x="553" y="516"/>
                  </a:lnTo>
                  <a:lnTo>
                    <a:pt x="508" y="540"/>
                  </a:lnTo>
                  <a:lnTo>
                    <a:pt x="466" y="566"/>
                  </a:lnTo>
                  <a:lnTo>
                    <a:pt x="426" y="592"/>
                  </a:lnTo>
                  <a:lnTo>
                    <a:pt x="389" y="621"/>
                  </a:lnTo>
                  <a:lnTo>
                    <a:pt x="354" y="649"/>
                  </a:lnTo>
                  <a:lnTo>
                    <a:pt x="322" y="676"/>
                  </a:lnTo>
                  <a:lnTo>
                    <a:pt x="292" y="702"/>
                  </a:lnTo>
                  <a:lnTo>
                    <a:pt x="267" y="727"/>
                  </a:lnTo>
                  <a:lnTo>
                    <a:pt x="245" y="751"/>
                  </a:lnTo>
                  <a:lnTo>
                    <a:pt x="225" y="771"/>
                  </a:lnTo>
                  <a:lnTo>
                    <a:pt x="210" y="788"/>
                  </a:lnTo>
                  <a:lnTo>
                    <a:pt x="199" y="802"/>
                  </a:lnTo>
                  <a:lnTo>
                    <a:pt x="190" y="811"/>
                  </a:lnTo>
                  <a:lnTo>
                    <a:pt x="186" y="816"/>
                  </a:lnTo>
                  <a:lnTo>
                    <a:pt x="177" y="832"/>
                  </a:lnTo>
                  <a:lnTo>
                    <a:pt x="172" y="849"/>
                  </a:lnTo>
                  <a:lnTo>
                    <a:pt x="172" y="867"/>
                  </a:lnTo>
                  <a:lnTo>
                    <a:pt x="177" y="884"/>
                  </a:lnTo>
                  <a:lnTo>
                    <a:pt x="186" y="901"/>
                  </a:lnTo>
                  <a:lnTo>
                    <a:pt x="190" y="906"/>
                  </a:lnTo>
                  <a:lnTo>
                    <a:pt x="199" y="916"/>
                  </a:lnTo>
                  <a:lnTo>
                    <a:pt x="210" y="929"/>
                  </a:lnTo>
                  <a:lnTo>
                    <a:pt x="225" y="947"/>
                  </a:lnTo>
                  <a:lnTo>
                    <a:pt x="245" y="967"/>
                  </a:lnTo>
                  <a:lnTo>
                    <a:pt x="267" y="989"/>
                  </a:lnTo>
                  <a:lnTo>
                    <a:pt x="292" y="1014"/>
                  </a:lnTo>
                  <a:lnTo>
                    <a:pt x="322" y="1040"/>
                  </a:lnTo>
                  <a:lnTo>
                    <a:pt x="354" y="1068"/>
                  </a:lnTo>
                  <a:lnTo>
                    <a:pt x="389" y="1097"/>
                  </a:lnTo>
                  <a:lnTo>
                    <a:pt x="426" y="1124"/>
                  </a:lnTo>
                  <a:lnTo>
                    <a:pt x="466" y="1151"/>
                  </a:lnTo>
                  <a:lnTo>
                    <a:pt x="508" y="1176"/>
                  </a:lnTo>
                  <a:lnTo>
                    <a:pt x="553" y="1201"/>
                  </a:lnTo>
                  <a:lnTo>
                    <a:pt x="600" y="1223"/>
                  </a:lnTo>
                  <a:lnTo>
                    <a:pt x="648" y="1241"/>
                  </a:lnTo>
                  <a:lnTo>
                    <a:pt x="698" y="1258"/>
                  </a:lnTo>
                  <a:lnTo>
                    <a:pt x="751" y="1270"/>
                  </a:lnTo>
                  <a:lnTo>
                    <a:pt x="804" y="1278"/>
                  </a:lnTo>
                  <a:lnTo>
                    <a:pt x="859" y="1280"/>
                  </a:lnTo>
                  <a:lnTo>
                    <a:pt x="914" y="1278"/>
                  </a:lnTo>
                  <a:lnTo>
                    <a:pt x="968" y="1270"/>
                  </a:lnTo>
                  <a:lnTo>
                    <a:pt x="1020" y="1258"/>
                  </a:lnTo>
                  <a:lnTo>
                    <a:pt x="1070" y="1241"/>
                  </a:lnTo>
                  <a:lnTo>
                    <a:pt x="1119" y="1223"/>
                  </a:lnTo>
                  <a:lnTo>
                    <a:pt x="1167" y="1201"/>
                  </a:lnTo>
                  <a:lnTo>
                    <a:pt x="1211" y="1176"/>
                  </a:lnTo>
                  <a:lnTo>
                    <a:pt x="1253" y="1151"/>
                  </a:lnTo>
                  <a:lnTo>
                    <a:pt x="1293" y="1124"/>
                  </a:lnTo>
                  <a:lnTo>
                    <a:pt x="1330" y="1097"/>
                  </a:lnTo>
                  <a:lnTo>
                    <a:pt x="1365" y="1068"/>
                  </a:lnTo>
                  <a:lnTo>
                    <a:pt x="1398" y="1040"/>
                  </a:lnTo>
                  <a:lnTo>
                    <a:pt x="1426" y="1014"/>
                  </a:lnTo>
                  <a:lnTo>
                    <a:pt x="1453" y="989"/>
                  </a:lnTo>
                  <a:lnTo>
                    <a:pt x="1475" y="967"/>
                  </a:lnTo>
                  <a:lnTo>
                    <a:pt x="1494" y="947"/>
                  </a:lnTo>
                  <a:lnTo>
                    <a:pt x="1509" y="929"/>
                  </a:lnTo>
                  <a:lnTo>
                    <a:pt x="1521" y="916"/>
                  </a:lnTo>
                  <a:lnTo>
                    <a:pt x="1529" y="906"/>
                  </a:lnTo>
                  <a:lnTo>
                    <a:pt x="1532" y="901"/>
                  </a:lnTo>
                  <a:lnTo>
                    <a:pt x="1542" y="884"/>
                  </a:lnTo>
                  <a:lnTo>
                    <a:pt x="1546" y="867"/>
                  </a:lnTo>
                  <a:lnTo>
                    <a:pt x="1546" y="849"/>
                  </a:lnTo>
                  <a:lnTo>
                    <a:pt x="1542" y="832"/>
                  </a:lnTo>
                  <a:lnTo>
                    <a:pt x="1532" y="816"/>
                  </a:lnTo>
                  <a:lnTo>
                    <a:pt x="1529" y="811"/>
                  </a:lnTo>
                  <a:lnTo>
                    <a:pt x="1521" y="802"/>
                  </a:lnTo>
                  <a:lnTo>
                    <a:pt x="1509" y="788"/>
                  </a:lnTo>
                  <a:lnTo>
                    <a:pt x="1494" y="771"/>
                  </a:lnTo>
                  <a:lnTo>
                    <a:pt x="1475" y="750"/>
                  </a:lnTo>
                  <a:lnTo>
                    <a:pt x="1453" y="727"/>
                  </a:lnTo>
                  <a:lnTo>
                    <a:pt x="1426" y="702"/>
                  </a:lnTo>
                  <a:lnTo>
                    <a:pt x="1398" y="676"/>
                  </a:lnTo>
                  <a:lnTo>
                    <a:pt x="1365" y="649"/>
                  </a:lnTo>
                  <a:lnTo>
                    <a:pt x="1330" y="621"/>
                  </a:lnTo>
                  <a:lnTo>
                    <a:pt x="1293" y="592"/>
                  </a:lnTo>
                  <a:lnTo>
                    <a:pt x="1253" y="566"/>
                  </a:lnTo>
                  <a:lnTo>
                    <a:pt x="1211" y="540"/>
                  </a:lnTo>
                  <a:lnTo>
                    <a:pt x="1167" y="516"/>
                  </a:lnTo>
                  <a:lnTo>
                    <a:pt x="1119" y="494"/>
                  </a:lnTo>
                  <a:lnTo>
                    <a:pt x="1070" y="475"/>
                  </a:lnTo>
                  <a:lnTo>
                    <a:pt x="1020" y="459"/>
                  </a:lnTo>
                  <a:lnTo>
                    <a:pt x="968" y="448"/>
                  </a:lnTo>
                  <a:lnTo>
                    <a:pt x="914" y="440"/>
                  </a:lnTo>
                  <a:lnTo>
                    <a:pt x="859" y="436"/>
                  </a:lnTo>
                  <a:close/>
                  <a:moveTo>
                    <a:pt x="859" y="0"/>
                  </a:moveTo>
                  <a:lnTo>
                    <a:pt x="942" y="3"/>
                  </a:lnTo>
                  <a:lnTo>
                    <a:pt x="1023" y="15"/>
                  </a:lnTo>
                  <a:lnTo>
                    <a:pt x="1100" y="33"/>
                  </a:lnTo>
                  <a:lnTo>
                    <a:pt x="1177" y="60"/>
                  </a:lnTo>
                  <a:lnTo>
                    <a:pt x="1248" y="92"/>
                  </a:lnTo>
                  <a:lnTo>
                    <a:pt x="1316" y="129"/>
                  </a:lnTo>
                  <a:lnTo>
                    <a:pt x="1380" y="174"/>
                  </a:lnTo>
                  <a:lnTo>
                    <a:pt x="1440" y="224"/>
                  </a:lnTo>
                  <a:lnTo>
                    <a:pt x="1495" y="279"/>
                  </a:lnTo>
                  <a:lnTo>
                    <a:pt x="1544" y="339"/>
                  </a:lnTo>
                  <a:lnTo>
                    <a:pt x="1589" y="403"/>
                  </a:lnTo>
                  <a:lnTo>
                    <a:pt x="1627" y="470"/>
                  </a:lnTo>
                  <a:lnTo>
                    <a:pt x="1660" y="543"/>
                  </a:lnTo>
                  <a:lnTo>
                    <a:pt x="1685" y="617"/>
                  </a:lnTo>
                  <a:lnTo>
                    <a:pt x="1704" y="695"/>
                  </a:lnTo>
                  <a:lnTo>
                    <a:pt x="1716" y="776"/>
                  </a:lnTo>
                  <a:lnTo>
                    <a:pt x="1720" y="858"/>
                  </a:lnTo>
                  <a:lnTo>
                    <a:pt x="1716" y="941"/>
                  </a:lnTo>
                  <a:lnTo>
                    <a:pt x="1704" y="1022"/>
                  </a:lnTo>
                  <a:lnTo>
                    <a:pt x="1685" y="1099"/>
                  </a:lnTo>
                  <a:lnTo>
                    <a:pt x="1660" y="1175"/>
                  </a:lnTo>
                  <a:lnTo>
                    <a:pt x="1627" y="1246"/>
                  </a:lnTo>
                  <a:lnTo>
                    <a:pt x="1589" y="1314"/>
                  </a:lnTo>
                  <a:lnTo>
                    <a:pt x="1544" y="1379"/>
                  </a:lnTo>
                  <a:lnTo>
                    <a:pt x="1495" y="1438"/>
                  </a:lnTo>
                  <a:lnTo>
                    <a:pt x="1440" y="1493"/>
                  </a:lnTo>
                  <a:lnTo>
                    <a:pt x="1380" y="1542"/>
                  </a:lnTo>
                  <a:lnTo>
                    <a:pt x="1316" y="1587"/>
                  </a:lnTo>
                  <a:lnTo>
                    <a:pt x="1248" y="1626"/>
                  </a:lnTo>
                  <a:lnTo>
                    <a:pt x="1177" y="1658"/>
                  </a:lnTo>
                  <a:lnTo>
                    <a:pt x="1100" y="1683"/>
                  </a:lnTo>
                  <a:lnTo>
                    <a:pt x="1023" y="1702"/>
                  </a:lnTo>
                  <a:lnTo>
                    <a:pt x="942" y="1714"/>
                  </a:lnTo>
                  <a:lnTo>
                    <a:pt x="859" y="1718"/>
                  </a:lnTo>
                  <a:lnTo>
                    <a:pt x="777" y="1714"/>
                  </a:lnTo>
                  <a:lnTo>
                    <a:pt x="696" y="1702"/>
                  </a:lnTo>
                  <a:lnTo>
                    <a:pt x="618" y="1683"/>
                  </a:lnTo>
                  <a:lnTo>
                    <a:pt x="543" y="1658"/>
                  </a:lnTo>
                  <a:lnTo>
                    <a:pt x="471" y="1626"/>
                  </a:lnTo>
                  <a:lnTo>
                    <a:pt x="404" y="1587"/>
                  </a:lnTo>
                  <a:lnTo>
                    <a:pt x="340" y="1542"/>
                  </a:lnTo>
                  <a:lnTo>
                    <a:pt x="280" y="1493"/>
                  </a:lnTo>
                  <a:lnTo>
                    <a:pt x="225" y="1438"/>
                  </a:lnTo>
                  <a:lnTo>
                    <a:pt x="175" y="1379"/>
                  </a:lnTo>
                  <a:lnTo>
                    <a:pt x="130" y="1314"/>
                  </a:lnTo>
                  <a:lnTo>
                    <a:pt x="93" y="1246"/>
                  </a:lnTo>
                  <a:lnTo>
                    <a:pt x="60" y="1175"/>
                  </a:lnTo>
                  <a:lnTo>
                    <a:pt x="34" y="1099"/>
                  </a:lnTo>
                  <a:lnTo>
                    <a:pt x="15" y="1022"/>
                  </a:lnTo>
                  <a:lnTo>
                    <a:pt x="4" y="941"/>
                  </a:lnTo>
                  <a:lnTo>
                    <a:pt x="0" y="858"/>
                  </a:lnTo>
                  <a:lnTo>
                    <a:pt x="4" y="776"/>
                  </a:lnTo>
                  <a:lnTo>
                    <a:pt x="15" y="695"/>
                  </a:lnTo>
                  <a:lnTo>
                    <a:pt x="34" y="617"/>
                  </a:lnTo>
                  <a:lnTo>
                    <a:pt x="60" y="543"/>
                  </a:lnTo>
                  <a:lnTo>
                    <a:pt x="93" y="470"/>
                  </a:lnTo>
                  <a:lnTo>
                    <a:pt x="130" y="403"/>
                  </a:lnTo>
                  <a:lnTo>
                    <a:pt x="175" y="339"/>
                  </a:lnTo>
                  <a:lnTo>
                    <a:pt x="225" y="279"/>
                  </a:lnTo>
                  <a:lnTo>
                    <a:pt x="280" y="224"/>
                  </a:lnTo>
                  <a:lnTo>
                    <a:pt x="340" y="174"/>
                  </a:lnTo>
                  <a:lnTo>
                    <a:pt x="404" y="129"/>
                  </a:lnTo>
                  <a:lnTo>
                    <a:pt x="471" y="92"/>
                  </a:lnTo>
                  <a:lnTo>
                    <a:pt x="543" y="60"/>
                  </a:lnTo>
                  <a:lnTo>
                    <a:pt x="618" y="33"/>
                  </a:lnTo>
                  <a:lnTo>
                    <a:pt x="696" y="15"/>
                  </a:lnTo>
                  <a:lnTo>
                    <a:pt x="777" y="3"/>
                  </a:lnTo>
                  <a:lnTo>
                    <a:pt x="8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636" name="Group 464"/>
          <p:cNvGrpSpPr>
            <a:grpSpLocks noChangeAspect="1"/>
          </p:cNvGrpSpPr>
          <p:nvPr/>
        </p:nvGrpSpPr>
        <p:grpSpPr bwMode="auto">
          <a:xfrm>
            <a:off x="571888" y="634162"/>
            <a:ext cx="264053" cy="337361"/>
            <a:chOff x="1444" y="1549"/>
            <a:chExt cx="1466" cy="187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639" name="Freeform 466"/>
            <p:cNvSpPr>
              <a:spLocks/>
            </p:cNvSpPr>
            <p:nvPr/>
          </p:nvSpPr>
          <p:spPr bwMode="auto">
            <a:xfrm>
              <a:off x="1945" y="2601"/>
              <a:ext cx="462" cy="149"/>
            </a:xfrm>
            <a:custGeom>
              <a:avLst/>
              <a:gdLst>
                <a:gd name="T0" fmla="*/ 0 w 924"/>
                <a:gd name="T1" fmla="*/ 0 h 296"/>
                <a:gd name="T2" fmla="*/ 924 w 924"/>
                <a:gd name="T3" fmla="*/ 0 h 296"/>
                <a:gd name="T4" fmla="*/ 889 w 924"/>
                <a:gd name="T5" fmla="*/ 20 h 296"/>
                <a:gd name="T6" fmla="*/ 858 w 924"/>
                <a:gd name="T7" fmla="*/ 43 h 296"/>
                <a:gd name="T8" fmla="*/ 829 w 924"/>
                <a:gd name="T9" fmla="*/ 69 h 296"/>
                <a:gd name="T10" fmla="*/ 799 w 924"/>
                <a:gd name="T11" fmla="*/ 100 h 296"/>
                <a:gd name="T12" fmla="*/ 774 w 924"/>
                <a:gd name="T13" fmla="*/ 134 h 296"/>
                <a:gd name="T14" fmla="*/ 751 w 924"/>
                <a:gd name="T15" fmla="*/ 172 h 296"/>
                <a:gd name="T16" fmla="*/ 733 w 924"/>
                <a:gd name="T17" fmla="*/ 211 h 296"/>
                <a:gd name="T18" fmla="*/ 720 w 924"/>
                <a:gd name="T19" fmla="*/ 253 h 296"/>
                <a:gd name="T20" fmla="*/ 708 w 924"/>
                <a:gd name="T21" fmla="*/ 296 h 296"/>
                <a:gd name="T22" fmla="*/ 708 w 924"/>
                <a:gd name="T23" fmla="*/ 296 h 296"/>
                <a:gd name="T24" fmla="*/ 216 w 924"/>
                <a:gd name="T25" fmla="*/ 296 h 296"/>
                <a:gd name="T26" fmla="*/ 204 w 924"/>
                <a:gd name="T27" fmla="*/ 248 h 296"/>
                <a:gd name="T28" fmla="*/ 187 w 924"/>
                <a:gd name="T29" fmla="*/ 203 h 296"/>
                <a:gd name="T30" fmla="*/ 166 w 924"/>
                <a:gd name="T31" fmla="*/ 161 h 296"/>
                <a:gd name="T32" fmla="*/ 140 w 924"/>
                <a:gd name="T33" fmla="*/ 122 h 296"/>
                <a:gd name="T34" fmla="*/ 112 w 924"/>
                <a:gd name="T35" fmla="*/ 85 h 296"/>
                <a:gd name="T36" fmla="*/ 77 w 924"/>
                <a:gd name="T37" fmla="*/ 53 h 296"/>
                <a:gd name="T38" fmla="*/ 41 w 924"/>
                <a:gd name="T39" fmla="*/ 25 h 296"/>
                <a:gd name="T40" fmla="*/ 0 w 924"/>
                <a:gd name="T41" fmla="*/ 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24" h="296">
                  <a:moveTo>
                    <a:pt x="0" y="0"/>
                  </a:moveTo>
                  <a:lnTo>
                    <a:pt x="924" y="0"/>
                  </a:lnTo>
                  <a:lnTo>
                    <a:pt x="889" y="20"/>
                  </a:lnTo>
                  <a:lnTo>
                    <a:pt x="858" y="43"/>
                  </a:lnTo>
                  <a:lnTo>
                    <a:pt x="829" y="69"/>
                  </a:lnTo>
                  <a:lnTo>
                    <a:pt x="799" y="100"/>
                  </a:lnTo>
                  <a:lnTo>
                    <a:pt x="774" y="134"/>
                  </a:lnTo>
                  <a:lnTo>
                    <a:pt x="751" y="172"/>
                  </a:lnTo>
                  <a:lnTo>
                    <a:pt x="733" y="211"/>
                  </a:lnTo>
                  <a:lnTo>
                    <a:pt x="720" y="253"/>
                  </a:lnTo>
                  <a:lnTo>
                    <a:pt x="708" y="296"/>
                  </a:lnTo>
                  <a:lnTo>
                    <a:pt x="708" y="296"/>
                  </a:lnTo>
                  <a:lnTo>
                    <a:pt x="216" y="296"/>
                  </a:lnTo>
                  <a:lnTo>
                    <a:pt x="204" y="248"/>
                  </a:lnTo>
                  <a:lnTo>
                    <a:pt x="187" y="203"/>
                  </a:lnTo>
                  <a:lnTo>
                    <a:pt x="166" y="161"/>
                  </a:lnTo>
                  <a:lnTo>
                    <a:pt x="140" y="122"/>
                  </a:lnTo>
                  <a:lnTo>
                    <a:pt x="112" y="85"/>
                  </a:lnTo>
                  <a:lnTo>
                    <a:pt x="77" y="53"/>
                  </a:lnTo>
                  <a:lnTo>
                    <a:pt x="41" y="2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0" name="Freeform 467"/>
            <p:cNvSpPr>
              <a:spLocks/>
            </p:cNvSpPr>
            <p:nvPr/>
          </p:nvSpPr>
          <p:spPr bwMode="auto">
            <a:xfrm>
              <a:off x="1492" y="1549"/>
              <a:ext cx="1369" cy="1201"/>
            </a:xfrm>
            <a:custGeom>
              <a:avLst/>
              <a:gdLst>
                <a:gd name="T0" fmla="*/ 1395 w 2738"/>
                <a:gd name="T1" fmla="*/ 4 h 2402"/>
                <a:gd name="T2" fmla="*/ 1444 w 2738"/>
                <a:gd name="T3" fmla="*/ 23 h 2402"/>
                <a:gd name="T4" fmla="*/ 1481 w 2738"/>
                <a:gd name="T5" fmla="*/ 59 h 2402"/>
                <a:gd name="T6" fmla="*/ 1501 w 2738"/>
                <a:gd name="T7" fmla="*/ 109 h 2402"/>
                <a:gd name="T8" fmla="*/ 1503 w 2738"/>
                <a:gd name="T9" fmla="*/ 282 h 2402"/>
                <a:gd name="T10" fmla="*/ 2619 w 2738"/>
                <a:gd name="T11" fmla="*/ 285 h 2402"/>
                <a:gd name="T12" fmla="*/ 2672 w 2738"/>
                <a:gd name="T13" fmla="*/ 307 h 2402"/>
                <a:gd name="T14" fmla="*/ 2712 w 2738"/>
                <a:gd name="T15" fmla="*/ 347 h 2402"/>
                <a:gd name="T16" fmla="*/ 2734 w 2738"/>
                <a:gd name="T17" fmla="*/ 401 h 2402"/>
                <a:gd name="T18" fmla="*/ 2734 w 2738"/>
                <a:gd name="T19" fmla="*/ 460 h 2402"/>
                <a:gd name="T20" fmla="*/ 2712 w 2738"/>
                <a:gd name="T21" fmla="*/ 513 h 2402"/>
                <a:gd name="T22" fmla="*/ 2672 w 2738"/>
                <a:gd name="T23" fmla="*/ 552 h 2402"/>
                <a:gd name="T24" fmla="*/ 2619 w 2738"/>
                <a:gd name="T25" fmla="*/ 575 h 2402"/>
                <a:gd name="T26" fmla="*/ 2552 w 2738"/>
                <a:gd name="T27" fmla="*/ 579 h 2402"/>
                <a:gd name="T28" fmla="*/ 2589 w 2738"/>
                <a:gd name="T29" fmla="*/ 2106 h 2402"/>
                <a:gd name="T30" fmla="*/ 2646 w 2738"/>
                <a:gd name="T31" fmla="*/ 2118 h 2402"/>
                <a:gd name="T32" fmla="*/ 2694 w 2738"/>
                <a:gd name="T33" fmla="*/ 2150 h 2402"/>
                <a:gd name="T34" fmla="*/ 2725 w 2738"/>
                <a:gd name="T35" fmla="*/ 2197 h 2402"/>
                <a:gd name="T36" fmla="*/ 2738 w 2738"/>
                <a:gd name="T37" fmla="*/ 2254 h 2402"/>
                <a:gd name="T38" fmla="*/ 2725 w 2738"/>
                <a:gd name="T39" fmla="*/ 2312 h 2402"/>
                <a:gd name="T40" fmla="*/ 2694 w 2738"/>
                <a:gd name="T41" fmla="*/ 2359 h 2402"/>
                <a:gd name="T42" fmla="*/ 2646 w 2738"/>
                <a:gd name="T43" fmla="*/ 2391 h 2402"/>
                <a:gd name="T44" fmla="*/ 2589 w 2738"/>
                <a:gd name="T45" fmla="*/ 2402 h 2402"/>
                <a:gd name="T46" fmla="*/ 2538 w 2738"/>
                <a:gd name="T47" fmla="*/ 2353 h 2402"/>
                <a:gd name="T48" fmla="*/ 2499 w 2738"/>
                <a:gd name="T49" fmla="*/ 2264 h 2402"/>
                <a:gd name="T50" fmla="*/ 2442 w 2738"/>
                <a:gd name="T51" fmla="*/ 2188 h 2402"/>
                <a:gd name="T52" fmla="*/ 2369 w 2738"/>
                <a:gd name="T53" fmla="*/ 2127 h 2402"/>
                <a:gd name="T54" fmla="*/ 2283 w 2738"/>
                <a:gd name="T55" fmla="*/ 2083 h 2402"/>
                <a:gd name="T56" fmla="*/ 455 w 2738"/>
                <a:gd name="T57" fmla="*/ 579 h 2402"/>
                <a:gd name="T58" fmla="*/ 413 w 2738"/>
                <a:gd name="T59" fmla="*/ 2100 h 2402"/>
                <a:gd name="T60" fmla="*/ 339 w 2738"/>
                <a:gd name="T61" fmla="*/ 2147 h 2402"/>
                <a:gd name="T62" fmla="*/ 277 w 2738"/>
                <a:gd name="T63" fmla="*/ 2206 h 2402"/>
                <a:gd name="T64" fmla="*/ 229 w 2738"/>
                <a:gd name="T65" fmla="*/ 2278 h 2402"/>
                <a:gd name="T66" fmla="*/ 196 w 2738"/>
                <a:gd name="T67" fmla="*/ 2359 h 2402"/>
                <a:gd name="T68" fmla="*/ 147 w 2738"/>
                <a:gd name="T69" fmla="*/ 2402 h 2402"/>
                <a:gd name="T70" fmla="*/ 90 w 2738"/>
                <a:gd name="T71" fmla="*/ 2391 h 2402"/>
                <a:gd name="T72" fmla="*/ 43 w 2738"/>
                <a:gd name="T73" fmla="*/ 2359 h 2402"/>
                <a:gd name="T74" fmla="*/ 11 w 2738"/>
                <a:gd name="T75" fmla="*/ 2312 h 2402"/>
                <a:gd name="T76" fmla="*/ 0 w 2738"/>
                <a:gd name="T77" fmla="*/ 2254 h 2402"/>
                <a:gd name="T78" fmla="*/ 11 w 2738"/>
                <a:gd name="T79" fmla="*/ 2197 h 2402"/>
                <a:gd name="T80" fmla="*/ 43 w 2738"/>
                <a:gd name="T81" fmla="*/ 2150 h 2402"/>
                <a:gd name="T82" fmla="*/ 90 w 2738"/>
                <a:gd name="T83" fmla="*/ 2118 h 2402"/>
                <a:gd name="T84" fmla="*/ 147 w 2738"/>
                <a:gd name="T85" fmla="*/ 2106 h 2402"/>
                <a:gd name="T86" fmla="*/ 185 w 2738"/>
                <a:gd name="T87" fmla="*/ 579 h 2402"/>
                <a:gd name="T88" fmla="*/ 117 w 2738"/>
                <a:gd name="T89" fmla="*/ 575 h 2402"/>
                <a:gd name="T90" fmla="*/ 65 w 2738"/>
                <a:gd name="T91" fmla="*/ 552 h 2402"/>
                <a:gd name="T92" fmla="*/ 25 w 2738"/>
                <a:gd name="T93" fmla="*/ 513 h 2402"/>
                <a:gd name="T94" fmla="*/ 2 w 2738"/>
                <a:gd name="T95" fmla="*/ 460 h 2402"/>
                <a:gd name="T96" fmla="*/ 2 w 2738"/>
                <a:gd name="T97" fmla="*/ 401 h 2402"/>
                <a:gd name="T98" fmla="*/ 25 w 2738"/>
                <a:gd name="T99" fmla="*/ 347 h 2402"/>
                <a:gd name="T100" fmla="*/ 65 w 2738"/>
                <a:gd name="T101" fmla="*/ 307 h 2402"/>
                <a:gd name="T102" fmla="*/ 117 w 2738"/>
                <a:gd name="T103" fmla="*/ 285 h 2402"/>
                <a:gd name="T104" fmla="*/ 1233 w 2738"/>
                <a:gd name="T105" fmla="*/ 282 h 2402"/>
                <a:gd name="T106" fmla="*/ 1237 w 2738"/>
                <a:gd name="T107" fmla="*/ 109 h 2402"/>
                <a:gd name="T108" fmla="*/ 1257 w 2738"/>
                <a:gd name="T109" fmla="*/ 59 h 2402"/>
                <a:gd name="T110" fmla="*/ 1292 w 2738"/>
                <a:gd name="T111" fmla="*/ 23 h 2402"/>
                <a:gd name="T112" fmla="*/ 1341 w 2738"/>
                <a:gd name="T113" fmla="*/ 4 h 2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738" h="2402">
                  <a:moveTo>
                    <a:pt x="1369" y="0"/>
                  </a:moveTo>
                  <a:lnTo>
                    <a:pt x="1395" y="4"/>
                  </a:lnTo>
                  <a:lnTo>
                    <a:pt x="1421" y="10"/>
                  </a:lnTo>
                  <a:lnTo>
                    <a:pt x="1444" y="23"/>
                  </a:lnTo>
                  <a:lnTo>
                    <a:pt x="1464" y="40"/>
                  </a:lnTo>
                  <a:lnTo>
                    <a:pt x="1481" y="59"/>
                  </a:lnTo>
                  <a:lnTo>
                    <a:pt x="1493" y="82"/>
                  </a:lnTo>
                  <a:lnTo>
                    <a:pt x="1501" y="109"/>
                  </a:lnTo>
                  <a:lnTo>
                    <a:pt x="1503" y="136"/>
                  </a:lnTo>
                  <a:lnTo>
                    <a:pt x="1503" y="282"/>
                  </a:lnTo>
                  <a:lnTo>
                    <a:pt x="2589" y="282"/>
                  </a:lnTo>
                  <a:lnTo>
                    <a:pt x="2619" y="285"/>
                  </a:lnTo>
                  <a:lnTo>
                    <a:pt x="2646" y="293"/>
                  </a:lnTo>
                  <a:lnTo>
                    <a:pt x="2672" y="307"/>
                  </a:lnTo>
                  <a:lnTo>
                    <a:pt x="2694" y="325"/>
                  </a:lnTo>
                  <a:lnTo>
                    <a:pt x="2712" y="347"/>
                  </a:lnTo>
                  <a:lnTo>
                    <a:pt x="2725" y="372"/>
                  </a:lnTo>
                  <a:lnTo>
                    <a:pt x="2734" y="401"/>
                  </a:lnTo>
                  <a:lnTo>
                    <a:pt x="2738" y="430"/>
                  </a:lnTo>
                  <a:lnTo>
                    <a:pt x="2734" y="460"/>
                  </a:lnTo>
                  <a:lnTo>
                    <a:pt x="2725" y="487"/>
                  </a:lnTo>
                  <a:lnTo>
                    <a:pt x="2712" y="513"/>
                  </a:lnTo>
                  <a:lnTo>
                    <a:pt x="2694" y="534"/>
                  </a:lnTo>
                  <a:lnTo>
                    <a:pt x="2672" y="552"/>
                  </a:lnTo>
                  <a:lnTo>
                    <a:pt x="2646" y="566"/>
                  </a:lnTo>
                  <a:lnTo>
                    <a:pt x="2619" y="575"/>
                  </a:lnTo>
                  <a:lnTo>
                    <a:pt x="2589" y="579"/>
                  </a:lnTo>
                  <a:lnTo>
                    <a:pt x="2552" y="579"/>
                  </a:lnTo>
                  <a:lnTo>
                    <a:pt x="2552" y="2106"/>
                  </a:lnTo>
                  <a:lnTo>
                    <a:pt x="2589" y="2106"/>
                  </a:lnTo>
                  <a:lnTo>
                    <a:pt x="2619" y="2109"/>
                  </a:lnTo>
                  <a:lnTo>
                    <a:pt x="2646" y="2118"/>
                  </a:lnTo>
                  <a:lnTo>
                    <a:pt x="2672" y="2132"/>
                  </a:lnTo>
                  <a:lnTo>
                    <a:pt x="2694" y="2150"/>
                  </a:lnTo>
                  <a:lnTo>
                    <a:pt x="2712" y="2172"/>
                  </a:lnTo>
                  <a:lnTo>
                    <a:pt x="2725" y="2197"/>
                  </a:lnTo>
                  <a:lnTo>
                    <a:pt x="2734" y="2224"/>
                  </a:lnTo>
                  <a:lnTo>
                    <a:pt x="2738" y="2254"/>
                  </a:lnTo>
                  <a:lnTo>
                    <a:pt x="2734" y="2284"/>
                  </a:lnTo>
                  <a:lnTo>
                    <a:pt x="2725" y="2312"/>
                  </a:lnTo>
                  <a:lnTo>
                    <a:pt x="2712" y="2337"/>
                  </a:lnTo>
                  <a:lnTo>
                    <a:pt x="2694" y="2359"/>
                  </a:lnTo>
                  <a:lnTo>
                    <a:pt x="2672" y="2377"/>
                  </a:lnTo>
                  <a:lnTo>
                    <a:pt x="2646" y="2391"/>
                  </a:lnTo>
                  <a:lnTo>
                    <a:pt x="2619" y="2399"/>
                  </a:lnTo>
                  <a:lnTo>
                    <a:pt x="2589" y="2402"/>
                  </a:lnTo>
                  <a:lnTo>
                    <a:pt x="2551" y="2402"/>
                  </a:lnTo>
                  <a:lnTo>
                    <a:pt x="2538" y="2353"/>
                  </a:lnTo>
                  <a:lnTo>
                    <a:pt x="2521" y="2307"/>
                  </a:lnTo>
                  <a:lnTo>
                    <a:pt x="2499" y="2264"/>
                  </a:lnTo>
                  <a:lnTo>
                    <a:pt x="2473" y="2224"/>
                  </a:lnTo>
                  <a:lnTo>
                    <a:pt x="2442" y="2188"/>
                  </a:lnTo>
                  <a:lnTo>
                    <a:pt x="2408" y="2156"/>
                  </a:lnTo>
                  <a:lnTo>
                    <a:pt x="2369" y="2127"/>
                  </a:lnTo>
                  <a:lnTo>
                    <a:pt x="2328" y="2102"/>
                  </a:lnTo>
                  <a:lnTo>
                    <a:pt x="2283" y="2083"/>
                  </a:lnTo>
                  <a:lnTo>
                    <a:pt x="2283" y="579"/>
                  </a:lnTo>
                  <a:lnTo>
                    <a:pt x="455" y="579"/>
                  </a:lnTo>
                  <a:lnTo>
                    <a:pt x="455" y="2082"/>
                  </a:lnTo>
                  <a:lnTo>
                    <a:pt x="413" y="2100"/>
                  </a:lnTo>
                  <a:lnTo>
                    <a:pt x="374" y="2122"/>
                  </a:lnTo>
                  <a:lnTo>
                    <a:pt x="339" y="2147"/>
                  </a:lnTo>
                  <a:lnTo>
                    <a:pt x="306" y="2175"/>
                  </a:lnTo>
                  <a:lnTo>
                    <a:pt x="277" y="2206"/>
                  </a:lnTo>
                  <a:lnTo>
                    <a:pt x="251" y="2240"/>
                  </a:lnTo>
                  <a:lnTo>
                    <a:pt x="229" y="2278"/>
                  </a:lnTo>
                  <a:lnTo>
                    <a:pt x="211" y="2317"/>
                  </a:lnTo>
                  <a:lnTo>
                    <a:pt x="196" y="2359"/>
                  </a:lnTo>
                  <a:lnTo>
                    <a:pt x="186" y="2402"/>
                  </a:lnTo>
                  <a:lnTo>
                    <a:pt x="147" y="2402"/>
                  </a:lnTo>
                  <a:lnTo>
                    <a:pt x="117" y="2399"/>
                  </a:lnTo>
                  <a:lnTo>
                    <a:pt x="90" y="2391"/>
                  </a:lnTo>
                  <a:lnTo>
                    <a:pt x="65" y="2377"/>
                  </a:lnTo>
                  <a:lnTo>
                    <a:pt x="43" y="2359"/>
                  </a:lnTo>
                  <a:lnTo>
                    <a:pt x="25" y="2337"/>
                  </a:lnTo>
                  <a:lnTo>
                    <a:pt x="11" y="2312"/>
                  </a:lnTo>
                  <a:lnTo>
                    <a:pt x="2" y="2284"/>
                  </a:lnTo>
                  <a:lnTo>
                    <a:pt x="0" y="2254"/>
                  </a:lnTo>
                  <a:lnTo>
                    <a:pt x="2" y="2224"/>
                  </a:lnTo>
                  <a:lnTo>
                    <a:pt x="11" y="2197"/>
                  </a:lnTo>
                  <a:lnTo>
                    <a:pt x="25" y="2172"/>
                  </a:lnTo>
                  <a:lnTo>
                    <a:pt x="43" y="2150"/>
                  </a:lnTo>
                  <a:lnTo>
                    <a:pt x="65" y="2132"/>
                  </a:lnTo>
                  <a:lnTo>
                    <a:pt x="90" y="2118"/>
                  </a:lnTo>
                  <a:lnTo>
                    <a:pt x="117" y="2109"/>
                  </a:lnTo>
                  <a:lnTo>
                    <a:pt x="147" y="2106"/>
                  </a:lnTo>
                  <a:lnTo>
                    <a:pt x="185" y="2106"/>
                  </a:lnTo>
                  <a:lnTo>
                    <a:pt x="185" y="579"/>
                  </a:lnTo>
                  <a:lnTo>
                    <a:pt x="147" y="579"/>
                  </a:lnTo>
                  <a:lnTo>
                    <a:pt x="117" y="575"/>
                  </a:lnTo>
                  <a:lnTo>
                    <a:pt x="90" y="566"/>
                  </a:lnTo>
                  <a:lnTo>
                    <a:pt x="65" y="552"/>
                  </a:lnTo>
                  <a:lnTo>
                    <a:pt x="43" y="535"/>
                  </a:lnTo>
                  <a:lnTo>
                    <a:pt x="25" y="513"/>
                  </a:lnTo>
                  <a:lnTo>
                    <a:pt x="11" y="487"/>
                  </a:lnTo>
                  <a:lnTo>
                    <a:pt x="2" y="460"/>
                  </a:lnTo>
                  <a:lnTo>
                    <a:pt x="0" y="430"/>
                  </a:lnTo>
                  <a:lnTo>
                    <a:pt x="2" y="401"/>
                  </a:lnTo>
                  <a:lnTo>
                    <a:pt x="11" y="372"/>
                  </a:lnTo>
                  <a:lnTo>
                    <a:pt x="25" y="347"/>
                  </a:lnTo>
                  <a:lnTo>
                    <a:pt x="43" y="325"/>
                  </a:lnTo>
                  <a:lnTo>
                    <a:pt x="65" y="307"/>
                  </a:lnTo>
                  <a:lnTo>
                    <a:pt x="90" y="293"/>
                  </a:lnTo>
                  <a:lnTo>
                    <a:pt x="117" y="285"/>
                  </a:lnTo>
                  <a:lnTo>
                    <a:pt x="147" y="282"/>
                  </a:lnTo>
                  <a:lnTo>
                    <a:pt x="1233" y="282"/>
                  </a:lnTo>
                  <a:lnTo>
                    <a:pt x="1233" y="136"/>
                  </a:lnTo>
                  <a:lnTo>
                    <a:pt x="1237" y="109"/>
                  </a:lnTo>
                  <a:lnTo>
                    <a:pt x="1245" y="82"/>
                  </a:lnTo>
                  <a:lnTo>
                    <a:pt x="1257" y="59"/>
                  </a:lnTo>
                  <a:lnTo>
                    <a:pt x="1273" y="40"/>
                  </a:lnTo>
                  <a:lnTo>
                    <a:pt x="1292" y="23"/>
                  </a:lnTo>
                  <a:lnTo>
                    <a:pt x="1316" y="10"/>
                  </a:lnTo>
                  <a:lnTo>
                    <a:pt x="1341" y="4"/>
                  </a:lnTo>
                  <a:lnTo>
                    <a:pt x="13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1" name="Freeform 468"/>
            <p:cNvSpPr>
              <a:spLocks/>
            </p:cNvSpPr>
            <p:nvPr/>
          </p:nvSpPr>
          <p:spPr bwMode="auto">
            <a:xfrm>
              <a:off x="1860" y="2126"/>
              <a:ext cx="101" cy="342"/>
            </a:xfrm>
            <a:custGeom>
              <a:avLst/>
              <a:gdLst>
                <a:gd name="T0" fmla="*/ 101 w 202"/>
                <a:gd name="T1" fmla="*/ 0 h 684"/>
                <a:gd name="T2" fmla="*/ 124 w 202"/>
                <a:gd name="T3" fmla="*/ 2 h 684"/>
                <a:gd name="T4" fmla="*/ 146 w 202"/>
                <a:gd name="T5" fmla="*/ 10 h 684"/>
                <a:gd name="T6" fmla="*/ 164 w 202"/>
                <a:gd name="T7" fmla="*/ 22 h 684"/>
                <a:gd name="T8" fmla="*/ 180 w 202"/>
                <a:gd name="T9" fmla="*/ 38 h 684"/>
                <a:gd name="T10" fmla="*/ 191 w 202"/>
                <a:gd name="T11" fmla="*/ 56 h 684"/>
                <a:gd name="T12" fmla="*/ 199 w 202"/>
                <a:gd name="T13" fmla="*/ 78 h 684"/>
                <a:gd name="T14" fmla="*/ 202 w 202"/>
                <a:gd name="T15" fmla="*/ 100 h 684"/>
                <a:gd name="T16" fmla="*/ 202 w 202"/>
                <a:gd name="T17" fmla="*/ 583 h 684"/>
                <a:gd name="T18" fmla="*/ 199 w 202"/>
                <a:gd name="T19" fmla="*/ 606 h 684"/>
                <a:gd name="T20" fmla="*/ 191 w 202"/>
                <a:gd name="T21" fmla="*/ 628 h 684"/>
                <a:gd name="T22" fmla="*/ 180 w 202"/>
                <a:gd name="T23" fmla="*/ 646 h 684"/>
                <a:gd name="T24" fmla="*/ 164 w 202"/>
                <a:gd name="T25" fmla="*/ 662 h 684"/>
                <a:gd name="T26" fmla="*/ 146 w 202"/>
                <a:gd name="T27" fmla="*/ 673 h 684"/>
                <a:gd name="T28" fmla="*/ 124 w 202"/>
                <a:gd name="T29" fmla="*/ 681 h 684"/>
                <a:gd name="T30" fmla="*/ 101 w 202"/>
                <a:gd name="T31" fmla="*/ 684 h 684"/>
                <a:gd name="T32" fmla="*/ 77 w 202"/>
                <a:gd name="T33" fmla="*/ 681 h 684"/>
                <a:gd name="T34" fmla="*/ 57 w 202"/>
                <a:gd name="T35" fmla="*/ 673 h 684"/>
                <a:gd name="T36" fmla="*/ 37 w 202"/>
                <a:gd name="T37" fmla="*/ 662 h 684"/>
                <a:gd name="T38" fmla="*/ 21 w 202"/>
                <a:gd name="T39" fmla="*/ 646 h 684"/>
                <a:gd name="T40" fmla="*/ 10 w 202"/>
                <a:gd name="T41" fmla="*/ 628 h 684"/>
                <a:gd name="T42" fmla="*/ 2 w 202"/>
                <a:gd name="T43" fmla="*/ 606 h 684"/>
                <a:gd name="T44" fmla="*/ 0 w 202"/>
                <a:gd name="T45" fmla="*/ 583 h 684"/>
                <a:gd name="T46" fmla="*/ 0 w 202"/>
                <a:gd name="T47" fmla="*/ 100 h 684"/>
                <a:gd name="T48" fmla="*/ 2 w 202"/>
                <a:gd name="T49" fmla="*/ 78 h 684"/>
                <a:gd name="T50" fmla="*/ 10 w 202"/>
                <a:gd name="T51" fmla="*/ 56 h 684"/>
                <a:gd name="T52" fmla="*/ 21 w 202"/>
                <a:gd name="T53" fmla="*/ 38 h 684"/>
                <a:gd name="T54" fmla="*/ 37 w 202"/>
                <a:gd name="T55" fmla="*/ 22 h 684"/>
                <a:gd name="T56" fmla="*/ 57 w 202"/>
                <a:gd name="T57" fmla="*/ 10 h 684"/>
                <a:gd name="T58" fmla="*/ 77 w 202"/>
                <a:gd name="T59" fmla="*/ 2 h 684"/>
                <a:gd name="T60" fmla="*/ 101 w 202"/>
                <a:gd name="T61" fmla="*/ 0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2" h="684">
                  <a:moveTo>
                    <a:pt x="101" y="0"/>
                  </a:moveTo>
                  <a:lnTo>
                    <a:pt x="124" y="2"/>
                  </a:lnTo>
                  <a:lnTo>
                    <a:pt x="146" y="10"/>
                  </a:lnTo>
                  <a:lnTo>
                    <a:pt x="164" y="22"/>
                  </a:lnTo>
                  <a:lnTo>
                    <a:pt x="180" y="38"/>
                  </a:lnTo>
                  <a:lnTo>
                    <a:pt x="191" y="56"/>
                  </a:lnTo>
                  <a:lnTo>
                    <a:pt x="199" y="78"/>
                  </a:lnTo>
                  <a:lnTo>
                    <a:pt x="202" y="100"/>
                  </a:lnTo>
                  <a:lnTo>
                    <a:pt x="202" y="583"/>
                  </a:lnTo>
                  <a:lnTo>
                    <a:pt x="199" y="606"/>
                  </a:lnTo>
                  <a:lnTo>
                    <a:pt x="191" y="628"/>
                  </a:lnTo>
                  <a:lnTo>
                    <a:pt x="180" y="646"/>
                  </a:lnTo>
                  <a:lnTo>
                    <a:pt x="164" y="662"/>
                  </a:lnTo>
                  <a:lnTo>
                    <a:pt x="146" y="673"/>
                  </a:lnTo>
                  <a:lnTo>
                    <a:pt x="124" y="681"/>
                  </a:lnTo>
                  <a:lnTo>
                    <a:pt x="101" y="684"/>
                  </a:lnTo>
                  <a:lnTo>
                    <a:pt x="77" y="681"/>
                  </a:lnTo>
                  <a:lnTo>
                    <a:pt x="57" y="673"/>
                  </a:lnTo>
                  <a:lnTo>
                    <a:pt x="37" y="662"/>
                  </a:lnTo>
                  <a:lnTo>
                    <a:pt x="21" y="646"/>
                  </a:lnTo>
                  <a:lnTo>
                    <a:pt x="10" y="628"/>
                  </a:lnTo>
                  <a:lnTo>
                    <a:pt x="2" y="606"/>
                  </a:lnTo>
                  <a:lnTo>
                    <a:pt x="0" y="583"/>
                  </a:lnTo>
                  <a:lnTo>
                    <a:pt x="0" y="100"/>
                  </a:lnTo>
                  <a:lnTo>
                    <a:pt x="2" y="78"/>
                  </a:lnTo>
                  <a:lnTo>
                    <a:pt x="10" y="56"/>
                  </a:lnTo>
                  <a:lnTo>
                    <a:pt x="21" y="38"/>
                  </a:lnTo>
                  <a:lnTo>
                    <a:pt x="37" y="22"/>
                  </a:lnTo>
                  <a:lnTo>
                    <a:pt x="57" y="10"/>
                  </a:lnTo>
                  <a:lnTo>
                    <a:pt x="77" y="2"/>
                  </a:lnTo>
                  <a:lnTo>
                    <a:pt x="1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2" name="Freeform 469"/>
            <p:cNvSpPr>
              <a:spLocks/>
            </p:cNvSpPr>
            <p:nvPr/>
          </p:nvSpPr>
          <p:spPr bwMode="auto">
            <a:xfrm>
              <a:off x="2038" y="1949"/>
              <a:ext cx="101" cy="519"/>
            </a:xfrm>
            <a:custGeom>
              <a:avLst/>
              <a:gdLst>
                <a:gd name="T0" fmla="*/ 100 w 201"/>
                <a:gd name="T1" fmla="*/ 0 h 1039"/>
                <a:gd name="T2" fmla="*/ 124 w 201"/>
                <a:gd name="T3" fmla="*/ 2 h 1039"/>
                <a:gd name="T4" fmla="*/ 144 w 201"/>
                <a:gd name="T5" fmla="*/ 10 h 1039"/>
                <a:gd name="T6" fmla="*/ 164 w 201"/>
                <a:gd name="T7" fmla="*/ 22 h 1039"/>
                <a:gd name="T8" fmla="*/ 180 w 201"/>
                <a:gd name="T9" fmla="*/ 38 h 1039"/>
                <a:gd name="T10" fmla="*/ 191 w 201"/>
                <a:gd name="T11" fmla="*/ 57 h 1039"/>
                <a:gd name="T12" fmla="*/ 199 w 201"/>
                <a:gd name="T13" fmla="*/ 78 h 1039"/>
                <a:gd name="T14" fmla="*/ 201 w 201"/>
                <a:gd name="T15" fmla="*/ 102 h 1039"/>
                <a:gd name="T16" fmla="*/ 201 w 201"/>
                <a:gd name="T17" fmla="*/ 938 h 1039"/>
                <a:gd name="T18" fmla="*/ 199 w 201"/>
                <a:gd name="T19" fmla="*/ 961 h 1039"/>
                <a:gd name="T20" fmla="*/ 191 w 201"/>
                <a:gd name="T21" fmla="*/ 983 h 1039"/>
                <a:gd name="T22" fmla="*/ 180 w 201"/>
                <a:gd name="T23" fmla="*/ 1001 h 1039"/>
                <a:gd name="T24" fmla="*/ 164 w 201"/>
                <a:gd name="T25" fmla="*/ 1017 h 1039"/>
                <a:gd name="T26" fmla="*/ 144 w 201"/>
                <a:gd name="T27" fmla="*/ 1028 h 1039"/>
                <a:gd name="T28" fmla="*/ 124 w 201"/>
                <a:gd name="T29" fmla="*/ 1036 h 1039"/>
                <a:gd name="T30" fmla="*/ 100 w 201"/>
                <a:gd name="T31" fmla="*/ 1039 h 1039"/>
                <a:gd name="T32" fmla="*/ 77 w 201"/>
                <a:gd name="T33" fmla="*/ 1036 h 1039"/>
                <a:gd name="T34" fmla="*/ 55 w 201"/>
                <a:gd name="T35" fmla="*/ 1028 h 1039"/>
                <a:gd name="T36" fmla="*/ 37 w 201"/>
                <a:gd name="T37" fmla="*/ 1017 h 1039"/>
                <a:gd name="T38" fmla="*/ 21 w 201"/>
                <a:gd name="T39" fmla="*/ 1001 h 1039"/>
                <a:gd name="T40" fmla="*/ 10 w 201"/>
                <a:gd name="T41" fmla="*/ 983 h 1039"/>
                <a:gd name="T42" fmla="*/ 2 w 201"/>
                <a:gd name="T43" fmla="*/ 961 h 1039"/>
                <a:gd name="T44" fmla="*/ 0 w 201"/>
                <a:gd name="T45" fmla="*/ 938 h 1039"/>
                <a:gd name="T46" fmla="*/ 0 w 201"/>
                <a:gd name="T47" fmla="*/ 102 h 1039"/>
                <a:gd name="T48" fmla="*/ 2 w 201"/>
                <a:gd name="T49" fmla="*/ 78 h 1039"/>
                <a:gd name="T50" fmla="*/ 10 w 201"/>
                <a:gd name="T51" fmla="*/ 57 h 1039"/>
                <a:gd name="T52" fmla="*/ 21 w 201"/>
                <a:gd name="T53" fmla="*/ 38 h 1039"/>
                <a:gd name="T54" fmla="*/ 37 w 201"/>
                <a:gd name="T55" fmla="*/ 22 h 1039"/>
                <a:gd name="T56" fmla="*/ 55 w 201"/>
                <a:gd name="T57" fmla="*/ 10 h 1039"/>
                <a:gd name="T58" fmla="*/ 77 w 201"/>
                <a:gd name="T59" fmla="*/ 2 h 1039"/>
                <a:gd name="T60" fmla="*/ 100 w 201"/>
                <a:gd name="T61" fmla="*/ 0 h 10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1" h="1039">
                  <a:moveTo>
                    <a:pt x="100" y="0"/>
                  </a:moveTo>
                  <a:lnTo>
                    <a:pt x="124" y="2"/>
                  </a:lnTo>
                  <a:lnTo>
                    <a:pt x="144" y="10"/>
                  </a:lnTo>
                  <a:lnTo>
                    <a:pt x="164" y="22"/>
                  </a:lnTo>
                  <a:lnTo>
                    <a:pt x="180" y="38"/>
                  </a:lnTo>
                  <a:lnTo>
                    <a:pt x="191" y="57"/>
                  </a:lnTo>
                  <a:lnTo>
                    <a:pt x="199" y="78"/>
                  </a:lnTo>
                  <a:lnTo>
                    <a:pt x="201" y="102"/>
                  </a:lnTo>
                  <a:lnTo>
                    <a:pt x="201" y="938"/>
                  </a:lnTo>
                  <a:lnTo>
                    <a:pt x="199" y="961"/>
                  </a:lnTo>
                  <a:lnTo>
                    <a:pt x="191" y="983"/>
                  </a:lnTo>
                  <a:lnTo>
                    <a:pt x="180" y="1001"/>
                  </a:lnTo>
                  <a:lnTo>
                    <a:pt x="164" y="1017"/>
                  </a:lnTo>
                  <a:lnTo>
                    <a:pt x="144" y="1028"/>
                  </a:lnTo>
                  <a:lnTo>
                    <a:pt x="124" y="1036"/>
                  </a:lnTo>
                  <a:lnTo>
                    <a:pt x="100" y="1039"/>
                  </a:lnTo>
                  <a:lnTo>
                    <a:pt x="77" y="1036"/>
                  </a:lnTo>
                  <a:lnTo>
                    <a:pt x="55" y="1028"/>
                  </a:lnTo>
                  <a:lnTo>
                    <a:pt x="37" y="1017"/>
                  </a:lnTo>
                  <a:lnTo>
                    <a:pt x="21" y="1001"/>
                  </a:lnTo>
                  <a:lnTo>
                    <a:pt x="10" y="983"/>
                  </a:lnTo>
                  <a:lnTo>
                    <a:pt x="2" y="961"/>
                  </a:lnTo>
                  <a:lnTo>
                    <a:pt x="0" y="938"/>
                  </a:lnTo>
                  <a:lnTo>
                    <a:pt x="0" y="102"/>
                  </a:lnTo>
                  <a:lnTo>
                    <a:pt x="2" y="78"/>
                  </a:lnTo>
                  <a:lnTo>
                    <a:pt x="10" y="57"/>
                  </a:lnTo>
                  <a:lnTo>
                    <a:pt x="21" y="38"/>
                  </a:lnTo>
                  <a:lnTo>
                    <a:pt x="37" y="22"/>
                  </a:lnTo>
                  <a:lnTo>
                    <a:pt x="55" y="10"/>
                  </a:lnTo>
                  <a:lnTo>
                    <a:pt x="77" y="2"/>
                  </a:lnTo>
                  <a:lnTo>
                    <a:pt x="1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3" name="Freeform 470"/>
            <p:cNvSpPr>
              <a:spLocks/>
            </p:cNvSpPr>
            <p:nvPr/>
          </p:nvSpPr>
          <p:spPr bwMode="auto">
            <a:xfrm>
              <a:off x="2215" y="2055"/>
              <a:ext cx="101" cy="413"/>
            </a:xfrm>
            <a:custGeom>
              <a:avLst/>
              <a:gdLst>
                <a:gd name="T0" fmla="*/ 102 w 203"/>
                <a:gd name="T1" fmla="*/ 0 h 827"/>
                <a:gd name="T2" fmla="*/ 124 w 203"/>
                <a:gd name="T3" fmla="*/ 4 h 827"/>
                <a:gd name="T4" fmla="*/ 146 w 203"/>
                <a:gd name="T5" fmla="*/ 11 h 827"/>
                <a:gd name="T6" fmla="*/ 164 w 203"/>
                <a:gd name="T7" fmla="*/ 23 h 827"/>
                <a:gd name="T8" fmla="*/ 180 w 203"/>
                <a:gd name="T9" fmla="*/ 38 h 827"/>
                <a:gd name="T10" fmla="*/ 193 w 203"/>
                <a:gd name="T11" fmla="*/ 57 h 827"/>
                <a:gd name="T12" fmla="*/ 200 w 203"/>
                <a:gd name="T13" fmla="*/ 79 h 827"/>
                <a:gd name="T14" fmla="*/ 203 w 203"/>
                <a:gd name="T15" fmla="*/ 102 h 827"/>
                <a:gd name="T16" fmla="*/ 203 w 203"/>
                <a:gd name="T17" fmla="*/ 726 h 827"/>
                <a:gd name="T18" fmla="*/ 200 w 203"/>
                <a:gd name="T19" fmla="*/ 749 h 827"/>
                <a:gd name="T20" fmla="*/ 193 w 203"/>
                <a:gd name="T21" fmla="*/ 771 h 827"/>
                <a:gd name="T22" fmla="*/ 180 w 203"/>
                <a:gd name="T23" fmla="*/ 789 h 827"/>
                <a:gd name="T24" fmla="*/ 164 w 203"/>
                <a:gd name="T25" fmla="*/ 805 h 827"/>
                <a:gd name="T26" fmla="*/ 146 w 203"/>
                <a:gd name="T27" fmla="*/ 816 h 827"/>
                <a:gd name="T28" fmla="*/ 124 w 203"/>
                <a:gd name="T29" fmla="*/ 824 h 827"/>
                <a:gd name="T30" fmla="*/ 102 w 203"/>
                <a:gd name="T31" fmla="*/ 827 h 827"/>
                <a:gd name="T32" fmla="*/ 79 w 203"/>
                <a:gd name="T33" fmla="*/ 824 h 827"/>
                <a:gd name="T34" fmla="*/ 57 w 203"/>
                <a:gd name="T35" fmla="*/ 816 h 827"/>
                <a:gd name="T36" fmla="*/ 38 w 203"/>
                <a:gd name="T37" fmla="*/ 805 h 827"/>
                <a:gd name="T38" fmla="*/ 23 w 203"/>
                <a:gd name="T39" fmla="*/ 789 h 827"/>
                <a:gd name="T40" fmla="*/ 10 w 203"/>
                <a:gd name="T41" fmla="*/ 771 h 827"/>
                <a:gd name="T42" fmla="*/ 4 w 203"/>
                <a:gd name="T43" fmla="*/ 749 h 827"/>
                <a:gd name="T44" fmla="*/ 0 w 203"/>
                <a:gd name="T45" fmla="*/ 726 h 827"/>
                <a:gd name="T46" fmla="*/ 0 w 203"/>
                <a:gd name="T47" fmla="*/ 102 h 827"/>
                <a:gd name="T48" fmla="*/ 4 w 203"/>
                <a:gd name="T49" fmla="*/ 79 h 827"/>
                <a:gd name="T50" fmla="*/ 10 w 203"/>
                <a:gd name="T51" fmla="*/ 57 h 827"/>
                <a:gd name="T52" fmla="*/ 23 w 203"/>
                <a:gd name="T53" fmla="*/ 38 h 827"/>
                <a:gd name="T54" fmla="*/ 38 w 203"/>
                <a:gd name="T55" fmla="*/ 23 h 827"/>
                <a:gd name="T56" fmla="*/ 57 w 203"/>
                <a:gd name="T57" fmla="*/ 11 h 827"/>
                <a:gd name="T58" fmla="*/ 79 w 203"/>
                <a:gd name="T59" fmla="*/ 4 h 827"/>
                <a:gd name="T60" fmla="*/ 102 w 203"/>
                <a:gd name="T61" fmla="*/ 0 h 8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3" h="827">
                  <a:moveTo>
                    <a:pt x="102" y="0"/>
                  </a:moveTo>
                  <a:lnTo>
                    <a:pt x="124" y="4"/>
                  </a:lnTo>
                  <a:lnTo>
                    <a:pt x="146" y="11"/>
                  </a:lnTo>
                  <a:lnTo>
                    <a:pt x="164" y="23"/>
                  </a:lnTo>
                  <a:lnTo>
                    <a:pt x="180" y="38"/>
                  </a:lnTo>
                  <a:lnTo>
                    <a:pt x="193" y="57"/>
                  </a:lnTo>
                  <a:lnTo>
                    <a:pt x="200" y="79"/>
                  </a:lnTo>
                  <a:lnTo>
                    <a:pt x="203" y="102"/>
                  </a:lnTo>
                  <a:lnTo>
                    <a:pt x="203" y="726"/>
                  </a:lnTo>
                  <a:lnTo>
                    <a:pt x="200" y="749"/>
                  </a:lnTo>
                  <a:lnTo>
                    <a:pt x="193" y="771"/>
                  </a:lnTo>
                  <a:lnTo>
                    <a:pt x="180" y="789"/>
                  </a:lnTo>
                  <a:lnTo>
                    <a:pt x="164" y="805"/>
                  </a:lnTo>
                  <a:lnTo>
                    <a:pt x="146" y="816"/>
                  </a:lnTo>
                  <a:lnTo>
                    <a:pt x="124" y="824"/>
                  </a:lnTo>
                  <a:lnTo>
                    <a:pt x="102" y="827"/>
                  </a:lnTo>
                  <a:lnTo>
                    <a:pt x="79" y="824"/>
                  </a:lnTo>
                  <a:lnTo>
                    <a:pt x="57" y="816"/>
                  </a:lnTo>
                  <a:lnTo>
                    <a:pt x="38" y="805"/>
                  </a:lnTo>
                  <a:lnTo>
                    <a:pt x="23" y="789"/>
                  </a:lnTo>
                  <a:lnTo>
                    <a:pt x="10" y="771"/>
                  </a:lnTo>
                  <a:lnTo>
                    <a:pt x="4" y="749"/>
                  </a:lnTo>
                  <a:lnTo>
                    <a:pt x="0" y="726"/>
                  </a:lnTo>
                  <a:lnTo>
                    <a:pt x="0" y="102"/>
                  </a:lnTo>
                  <a:lnTo>
                    <a:pt x="4" y="79"/>
                  </a:lnTo>
                  <a:lnTo>
                    <a:pt x="10" y="57"/>
                  </a:lnTo>
                  <a:lnTo>
                    <a:pt x="23" y="38"/>
                  </a:lnTo>
                  <a:lnTo>
                    <a:pt x="38" y="23"/>
                  </a:lnTo>
                  <a:lnTo>
                    <a:pt x="57" y="11"/>
                  </a:lnTo>
                  <a:lnTo>
                    <a:pt x="79" y="4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4" name="Freeform 471"/>
            <p:cNvSpPr>
              <a:spLocks/>
            </p:cNvSpPr>
            <p:nvPr/>
          </p:nvSpPr>
          <p:spPr bwMode="auto">
            <a:xfrm>
              <a:off x="2392" y="2002"/>
              <a:ext cx="101" cy="466"/>
            </a:xfrm>
            <a:custGeom>
              <a:avLst/>
              <a:gdLst>
                <a:gd name="T0" fmla="*/ 101 w 202"/>
                <a:gd name="T1" fmla="*/ 0 h 933"/>
                <a:gd name="T2" fmla="*/ 124 w 202"/>
                <a:gd name="T3" fmla="*/ 3 h 933"/>
                <a:gd name="T4" fmla="*/ 146 w 202"/>
                <a:gd name="T5" fmla="*/ 11 h 933"/>
                <a:gd name="T6" fmla="*/ 164 w 202"/>
                <a:gd name="T7" fmla="*/ 23 h 933"/>
                <a:gd name="T8" fmla="*/ 180 w 202"/>
                <a:gd name="T9" fmla="*/ 38 h 933"/>
                <a:gd name="T10" fmla="*/ 192 w 202"/>
                <a:gd name="T11" fmla="*/ 57 h 933"/>
                <a:gd name="T12" fmla="*/ 200 w 202"/>
                <a:gd name="T13" fmla="*/ 78 h 933"/>
                <a:gd name="T14" fmla="*/ 202 w 202"/>
                <a:gd name="T15" fmla="*/ 102 h 933"/>
                <a:gd name="T16" fmla="*/ 202 w 202"/>
                <a:gd name="T17" fmla="*/ 832 h 933"/>
                <a:gd name="T18" fmla="*/ 200 w 202"/>
                <a:gd name="T19" fmla="*/ 855 h 933"/>
                <a:gd name="T20" fmla="*/ 192 w 202"/>
                <a:gd name="T21" fmla="*/ 877 h 933"/>
                <a:gd name="T22" fmla="*/ 180 w 202"/>
                <a:gd name="T23" fmla="*/ 895 h 933"/>
                <a:gd name="T24" fmla="*/ 164 w 202"/>
                <a:gd name="T25" fmla="*/ 911 h 933"/>
                <a:gd name="T26" fmla="*/ 146 w 202"/>
                <a:gd name="T27" fmla="*/ 922 h 933"/>
                <a:gd name="T28" fmla="*/ 124 w 202"/>
                <a:gd name="T29" fmla="*/ 930 h 933"/>
                <a:gd name="T30" fmla="*/ 101 w 202"/>
                <a:gd name="T31" fmla="*/ 933 h 933"/>
                <a:gd name="T32" fmla="*/ 77 w 202"/>
                <a:gd name="T33" fmla="*/ 930 h 933"/>
                <a:gd name="T34" fmla="*/ 57 w 202"/>
                <a:gd name="T35" fmla="*/ 922 h 933"/>
                <a:gd name="T36" fmla="*/ 38 w 202"/>
                <a:gd name="T37" fmla="*/ 911 h 933"/>
                <a:gd name="T38" fmla="*/ 22 w 202"/>
                <a:gd name="T39" fmla="*/ 895 h 933"/>
                <a:gd name="T40" fmla="*/ 10 w 202"/>
                <a:gd name="T41" fmla="*/ 877 h 933"/>
                <a:gd name="T42" fmla="*/ 2 w 202"/>
                <a:gd name="T43" fmla="*/ 855 h 933"/>
                <a:gd name="T44" fmla="*/ 0 w 202"/>
                <a:gd name="T45" fmla="*/ 832 h 933"/>
                <a:gd name="T46" fmla="*/ 0 w 202"/>
                <a:gd name="T47" fmla="*/ 102 h 933"/>
                <a:gd name="T48" fmla="*/ 2 w 202"/>
                <a:gd name="T49" fmla="*/ 78 h 933"/>
                <a:gd name="T50" fmla="*/ 10 w 202"/>
                <a:gd name="T51" fmla="*/ 57 h 933"/>
                <a:gd name="T52" fmla="*/ 22 w 202"/>
                <a:gd name="T53" fmla="*/ 38 h 933"/>
                <a:gd name="T54" fmla="*/ 38 w 202"/>
                <a:gd name="T55" fmla="*/ 23 h 933"/>
                <a:gd name="T56" fmla="*/ 57 w 202"/>
                <a:gd name="T57" fmla="*/ 11 h 933"/>
                <a:gd name="T58" fmla="*/ 77 w 202"/>
                <a:gd name="T59" fmla="*/ 3 h 933"/>
                <a:gd name="T60" fmla="*/ 101 w 202"/>
                <a:gd name="T61" fmla="*/ 0 h 9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2" h="933">
                  <a:moveTo>
                    <a:pt x="101" y="0"/>
                  </a:moveTo>
                  <a:lnTo>
                    <a:pt x="124" y="3"/>
                  </a:lnTo>
                  <a:lnTo>
                    <a:pt x="146" y="11"/>
                  </a:lnTo>
                  <a:lnTo>
                    <a:pt x="164" y="23"/>
                  </a:lnTo>
                  <a:lnTo>
                    <a:pt x="180" y="38"/>
                  </a:lnTo>
                  <a:lnTo>
                    <a:pt x="192" y="57"/>
                  </a:lnTo>
                  <a:lnTo>
                    <a:pt x="200" y="78"/>
                  </a:lnTo>
                  <a:lnTo>
                    <a:pt x="202" y="102"/>
                  </a:lnTo>
                  <a:lnTo>
                    <a:pt x="202" y="832"/>
                  </a:lnTo>
                  <a:lnTo>
                    <a:pt x="200" y="855"/>
                  </a:lnTo>
                  <a:lnTo>
                    <a:pt x="192" y="877"/>
                  </a:lnTo>
                  <a:lnTo>
                    <a:pt x="180" y="895"/>
                  </a:lnTo>
                  <a:lnTo>
                    <a:pt x="164" y="911"/>
                  </a:lnTo>
                  <a:lnTo>
                    <a:pt x="146" y="922"/>
                  </a:lnTo>
                  <a:lnTo>
                    <a:pt x="124" y="930"/>
                  </a:lnTo>
                  <a:lnTo>
                    <a:pt x="101" y="933"/>
                  </a:lnTo>
                  <a:lnTo>
                    <a:pt x="77" y="930"/>
                  </a:lnTo>
                  <a:lnTo>
                    <a:pt x="57" y="922"/>
                  </a:lnTo>
                  <a:lnTo>
                    <a:pt x="38" y="911"/>
                  </a:lnTo>
                  <a:lnTo>
                    <a:pt x="22" y="895"/>
                  </a:lnTo>
                  <a:lnTo>
                    <a:pt x="10" y="877"/>
                  </a:lnTo>
                  <a:lnTo>
                    <a:pt x="2" y="855"/>
                  </a:lnTo>
                  <a:lnTo>
                    <a:pt x="0" y="832"/>
                  </a:lnTo>
                  <a:lnTo>
                    <a:pt x="0" y="102"/>
                  </a:lnTo>
                  <a:lnTo>
                    <a:pt x="2" y="78"/>
                  </a:lnTo>
                  <a:lnTo>
                    <a:pt x="10" y="57"/>
                  </a:lnTo>
                  <a:lnTo>
                    <a:pt x="22" y="38"/>
                  </a:lnTo>
                  <a:lnTo>
                    <a:pt x="38" y="23"/>
                  </a:lnTo>
                  <a:lnTo>
                    <a:pt x="57" y="11"/>
                  </a:lnTo>
                  <a:lnTo>
                    <a:pt x="77" y="3"/>
                  </a:lnTo>
                  <a:lnTo>
                    <a:pt x="1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5" name="Freeform 472"/>
            <p:cNvSpPr>
              <a:spLocks/>
            </p:cNvSpPr>
            <p:nvPr/>
          </p:nvSpPr>
          <p:spPr bwMode="auto">
            <a:xfrm>
              <a:off x="1642" y="2633"/>
              <a:ext cx="355" cy="426"/>
            </a:xfrm>
            <a:custGeom>
              <a:avLst/>
              <a:gdLst>
                <a:gd name="T0" fmla="*/ 355 w 709"/>
                <a:gd name="T1" fmla="*/ 0 h 851"/>
                <a:gd name="T2" fmla="*/ 355 w 709"/>
                <a:gd name="T3" fmla="*/ 0 h 851"/>
                <a:gd name="T4" fmla="*/ 356 w 709"/>
                <a:gd name="T5" fmla="*/ 0 h 851"/>
                <a:gd name="T6" fmla="*/ 357 w 709"/>
                <a:gd name="T7" fmla="*/ 0 h 851"/>
                <a:gd name="T8" fmla="*/ 452 w 709"/>
                <a:gd name="T9" fmla="*/ 11 h 851"/>
                <a:gd name="T10" fmla="*/ 534 w 709"/>
                <a:gd name="T11" fmla="*/ 38 h 851"/>
                <a:gd name="T12" fmla="*/ 602 w 709"/>
                <a:gd name="T13" fmla="*/ 82 h 851"/>
                <a:gd name="T14" fmla="*/ 655 w 709"/>
                <a:gd name="T15" fmla="*/ 140 h 851"/>
                <a:gd name="T16" fmla="*/ 690 w 709"/>
                <a:gd name="T17" fmla="*/ 213 h 851"/>
                <a:gd name="T18" fmla="*/ 708 w 709"/>
                <a:gd name="T19" fmla="*/ 300 h 851"/>
                <a:gd name="T20" fmla="*/ 707 w 709"/>
                <a:gd name="T21" fmla="*/ 414 h 851"/>
                <a:gd name="T22" fmla="*/ 690 w 709"/>
                <a:gd name="T23" fmla="*/ 534 h 851"/>
                <a:gd name="T24" fmla="*/ 659 w 709"/>
                <a:gd name="T25" fmla="*/ 635 h 851"/>
                <a:gd name="T26" fmla="*/ 614 w 709"/>
                <a:gd name="T27" fmla="*/ 719 h 851"/>
                <a:gd name="T28" fmla="*/ 555 w 709"/>
                <a:gd name="T29" fmla="*/ 784 h 851"/>
                <a:gd name="T30" fmla="*/ 484 w 709"/>
                <a:gd name="T31" fmla="*/ 827 h 851"/>
                <a:gd name="T32" fmla="*/ 401 w 709"/>
                <a:gd name="T33" fmla="*/ 849 h 851"/>
                <a:gd name="T34" fmla="*/ 356 w 709"/>
                <a:gd name="T35" fmla="*/ 851 h 851"/>
                <a:gd name="T36" fmla="*/ 353 w 709"/>
                <a:gd name="T37" fmla="*/ 851 h 851"/>
                <a:gd name="T38" fmla="*/ 266 w 709"/>
                <a:gd name="T39" fmla="*/ 841 h 851"/>
                <a:gd name="T40" fmla="*/ 189 w 709"/>
                <a:gd name="T41" fmla="*/ 808 h 851"/>
                <a:gd name="T42" fmla="*/ 124 w 709"/>
                <a:gd name="T43" fmla="*/ 754 h 851"/>
                <a:gd name="T44" fmla="*/ 73 w 709"/>
                <a:gd name="T45" fmla="*/ 680 h 851"/>
                <a:gd name="T46" fmla="*/ 34 w 709"/>
                <a:gd name="T47" fmla="*/ 586 h 851"/>
                <a:gd name="T48" fmla="*/ 9 w 709"/>
                <a:gd name="T49" fmla="*/ 475 h 851"/>
                <a:gd name="T50" fmla="*/ 0 w 709"/>
                <a:gd name="T51" fmla="*/ 349 h 851"/>
                <a:gd name="T52" fmla="*/ 9 w 709"/>
                <a:gd name="T53" fmla="*/ 255 h 851"/>
                <a:gd name="T54" fmla="*/ 35 w 709"/>
                <a:gd name="T55" fmla="*/ 174 h 851"/>
                <a:gd name="T56" fmla="*/ 80 w 709"/>
                <a:gd name="T57" fmla="*/ 109 h 851"/>
                <a:gd name="T58" fmla="*/ 140 w 709"/>
                <a:gd name="T59" fmla="*/ 58 h 851"/>
                <a:gd name="T60" fmla="*/ 215 w 709"/>
                <a:gd name="T61" fmla="*/ 22 h 851"/>
                <a:gd name="T62" fmla="*/ 304 w 709"/>
                <a:gd name="T63" fmla="*/ 3 h 851"/>
                <a:gd name="T64" fmla="*/ 353 w 709"/>
                <a:gd name="T65" fmla="*/ 0 h 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09" h="851">
                  <a:moveTo>
                    <a:pt x="353" y="0"/>
                  </a:moveTo>
                  <a:lnTo>
                    <a:pt x="355" y="0"/>
                  </a:lnTo>
                  <a:lnTo>
                    <a:pt x="355" y="0"/>
                  </a:lnTo>
                  <a:lnTo>
                    <a:pt x="355" y="0"/>
                  </a:lnTo>
                  <a:lnTo>
                    <a:pt x="356" y="0"/>
                  </a:lnTo>
                  <a:lnTo>
                    <a:pt x="356" y="0"/>
                  </a:lnTo>
                  <a:lnTo>
                    <a:pt x="357" y="0"/>
                  </a:lnTo>
                  <a:lnTo>
                    <a:pt x="357" y="0"/>
                  </a:lnTo>
                  <a:lnTo>
                    <a:pt x="406" y="3"/>
                  </a:lnTo>
                  <a:lnTo>
                    <a:pt x="452" y="11"/>
                  </a:lnTo>
                  <a:lnTo>
                    <a:pt x="495" y="22"/>
                  </a:lnTo>
                  <a:lnTo>
                    <a:pt x="534" y="38"/>
                  </a:lnTo>
                  <a:lnTo>
                    <a:pt x="570" y="58"/>
                  </a:lnTo>
                  <a:lnTo>
                    <a:pt x="602" y="82"/>
                  </a:lnTo>
                  <a:lnTo>
                    <a:pt x="631" y="109"/>
                  </a:lnTo>
                  <a:lnTo>
                    <a:pt x="655" y="140"/>
                  </a:lnTo>
                  <a:lnTo>
                    <a:pt x="674" y="174"/>
                  </a:lnTo>
                  <a:lnTo>
                    <a:pt x="690" y="213"/>
                  </a:lnTo>
                  <a:lnTo>
                    <a:pt x="701" y="255"/>
                  </a:lnTo>
                  <a:lnTo>
                    <a:pt x="708" y="300"/>
                  </a:lnTo>
                  <a:lnTo>
                    <a:pt x="709" y="349"/>
                  </a:lnTo>
                  <a:lnTo>
                    <a:pt x="707" y="414"/>
                  </a:lnTo>
                  <a:lnTo>
                    <a:pt x="700" y="475"/>
                  </a:lnTo>
                  <a:lnTo>
                    <a:pt x="690" y="534"/>
                  </a:lnTo>
                  <a:lnTo>
                    <a:pt x="676" y="586"/>
                  </a:lnTo>
                  <a:lnTo>
                    <a:pt x="659" y="635"/>
                  </a:lnTo>
                  <a:lnTo>
                    <a:pt x="638" y="680"/>
                  </a:lnTo>
                  <a:lnTo>
                    <a:pt x="614" y="719"/>
                  </a:lnTo>
                  <a:lnTo>
                    <a:pt x="586" y="754"/>
                  </a:lnTo>
                  <a:lnTo>
                    <a:pt x="555" y="784"/>
                  </a:lnTo>
                  <a:lnTo>
                    <a:pt x="521" y="808"/>
                  </a:lnTo>
                  <a:lnTo>
                    <a:pt x="484" y="827"/>
                  </a:lnTo>
                  <a:lnTo>
                    <a:pt x="444" y="841"/>
                  </a:lnTo>
                  <a:lnTo>
                    <a:pt x="401" y="849"/>
                  </a:lnTo>
                  <a:lnTo>
                    <a:pt x="356" y="851"/>
                  </a:lnTo>
                  <a:lnTo>
                    <a:pt x="356" y="851"/>
                  </a:lnTo>
                  <a:lnTo>
                    <a:pt x="353" y="851"/>
                  </a:lnTo>
                  <a:lnTo>
                    <a:pt x="353" y="851"/>
                  </a:lnTo>
                  <a:lnTo>
                    <a:pt x="309" y="849"/>
                  </a:lnTo>
                  <a:lnTo>
                    <a:pt x="266" y="841"/>
                  </a:lnTo>
                  <a:lnTo>
                    <a:pt x="226" y="827"/>
                  </a:lnTo>
                  <a:lnTo>
                    <a:pt x="189" y="808"/>
                  </a:lnTo>
                  <a:lnTo>
                    <a:pt x="155" y="784"/>
                  </a:lnTo>
                  <a:lnTo>
                    <a:pt x="124" y="754"/>
                  </a:lnTo>
                  <a:lnTo>
                    <a:pt x="97" y="719"/>
                  </a:lnTo>
                  <a:lnTo>
                    <a:pt x="73" y="680"/>
                  </a:lnTo>
                  <a:lnTo>
                    <a:pt x="51" y="635"/>
                  </a:lnTo>
                  <a:lnTo>
                    <a:pt x="34" y="586"/>
                  </a:lnTo>
                  <a:lnTo>
                    <a:pt x="20" y="534"/>
                  </a:lnTo>
                  <a:lnTo>
                    <a:pt x="9" y="475"/>
                  </a:lnTo>
                  <a:lnTo>
                    <a:pt x="3" y="414"/>
                  </a:lnTo>
                  <a:lnTo>
                    <a:pt x="0" y="349"/>
                  </a:lnTo>
                  <a:lnTo>
                    <a:pt x="2" y="300"/>
                  </a:lnTo>
                  <a:lnTo>
                    <a:pt x="9" y="255"/>
                  </a:lnTo>
                  <a:lnTo>
                    <a:pt x="20" y="213"/>
                  </a:lnTo>
                  <a:lnTo>
                    <a:pt x="35" y="174"/>
                  </a:lnTo>
                  <a:lnTo>
                    <a:pt x="56" y="140"/>
                  </a:lnTo>
                  <a:lnTo>
                    <a:pt x="80" y="109"/>
                  </a:lnTo>
                  <a:lnTo>
                    <a:pt x="108" y="82"/>
                  </a:lnTo>
                  <a:lnTo>
                    <a:pt x="140" y="58"/>
                  </a:lnTo>
                  <a:lnTo>
                    <a:pt x="176" y="38"/>
                  </a:lnTo>
                  <a:lnTo>
                    <a:pt x="215" y="22"/>
                  </a:lnTo>
                  <a:lnTo>
                    <a:pt x="258" y="11"/>
                  </a:lnTo>
                  <a:lnTo>
                    <a:pt x="304" y="3"/>
                  </a:lnTo>
                  <a:lnTo>
                    <a:pt x="353" y="0"/>
                  </a:lnTo>
                  <a:lnTo>
                    <a:pt x="3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6" name="Freeform 473"/>
            <p:cNvSpPr>
              <a:spLocks/>
            </p:cNvSpPr>
            <p:nvPr/>
          </p:nvSpPr>
          <p:spPr bwMode="auto">
            <a:xfrm>
              <a:off x="2357" y="2633"/>
              <a:ext cx="354" cy="426"/>
            </a:xfrm>
            <a:custGeom>
              <a:avLst/>
              <a:gdLst>
                <a:gd name="T0" fmla="*/ 354 w 710"/>
                <a:gd name="T1" fmla="*/ 0 h 851"/>
                <a:gd name="T2" fmla="*/ 355 w 710"/>
                <a:gd name="T3" fmla="*/ 0 h 851"/>
                <a:gd name="T4" fmla="*/ 355 w 710"/>
                <a:gd name="T5" fmla="*/ 0 h 851"/>
                <a:gd name="T6" fmla="*/ 356 w 710"/>
                <a:gd name="T7" fmla="*/ 0 h 851"/>
                <a:gd name="T8" fmla="*/ 452 w 710"/>
                <a:gd name="T9" fmla="*/ 11 h 851"/>
                <a:gd name="T10" fmla="*/ 534 w 710"/>
                <a:gd name="T11" fmla="*/ 38 h 851"/>
                <a:gd name="T12" fmla="*/ 601 w 710"/>
                <a:gd name="T13" fmla="*/ 82 h 851"/>
                <a:gd name="T14" fmla="*/ 654 w 710"/>
                <a:gd name="T15" fmla="*/ 140 h 851"/>
                <a:gd name="T16" fmla="*/ 689 w 710"/>
                <a:gd name="T17" fmla="*/ 213 h 851"/>
                <a:gd name="T18" fmla="*/ 707 w 710"/>
                <a:gd name="T19" fmla="*/ 300 h 851"/>
                <a:gd name="T20" fmla="*/ 706 w 710"/>
                <a:gd name="T21" fmla="*/ 414 h 851"/>
                <a:gd name="T22" fmla="*/ 690 w 710"/>
                <a:gd name="T23" fmla="*/ 534 h 851"/>
                <a:gd name="T24" fmla="*/ 658 w 710"/>
                <a:gd name="T25" fmla="*/ 635 h 851"/>
                <a:gd name="T26" fmla="*/ 613 w 710"/>
                <a:gd name="T27" fmla="*/ 719 h 851"/>
                <a:gd name="T28" fmla="*/ 555 w 710"/>
                <a:gd name="T29" fmla="*/ 784 h 851"/>
                <a:gd name="T30" fmla="*/ 484 w 710"/>
                <a:gd name="T31" fmla="*/ 827 h 851"/>
                <a:gd name="T32" fmla="*/ 401 w 710"/>
                <a:gd name="T33" fmla="*/ 849 h 851"/>
                <a:gd name="T34" fmla="*/ 356 w 710"/>
                <a:gd name="T35" fmla="*/ 851 h 851"/>
                <a:gd name="T36" fmla="*/ 354 w 710"/>
                <a:gd name="T37" fmla="*/ 851 h 851"/>
                <a:gd name="T38" fmla="*/ 266 w 710"/>
                <a:gd name="T39" fmla="*/ 841 h 851"/>
                <a:gd name="T40" fmla="*/ 188 w 710"/>
                <a:gd name="T41" fmla="*/ 808 h 851"/>
                <a:gd name="T42" fmla="*/ 123 w 710"/>
                <a:gd name="T43" fmla="*/ 754 h 851"/>
                <a:gd name="T44" fmla="*/ 72 w 710"/>
                <a:gd name="T45" fmla="*/ 680 h 851"/>
                <a:gd name="T46" fmla="*/ 33 w 710"/>
                <a:gd name="T47" fmla="*/ 586 h 851"/>
                <a:gd name="T48" fmla="*/ 9 w 710"/>
                <a:gd name="T49" fmla="*/ 475 h 851"/>
                <a:gd name="T50" fmla="*/ 0 w 710"/>
                <a:gd name="T51" fmla="*/ 349 h 851"/>
                <a:gd name="T52" fmla="*/ 8 w 710"/>
                <a:gd name="T53" fmla="*/ 255 h 851"/>
                <a:gd name="T54" fmla="*/ 36 w 710"/>
                <a:gd name="T55" fmla="*/ 174 h 851"/>
                <a:gd name="T56" fmla="*/ 79 w 710"/>
                <a:gd name="T57" fmla="*/ 109 h 851"/>
                <a:gd name="T58" fmla="*/ 139 w 710"/>
                <a:gd name="T59" fmla="*/ 58 h 851"/>
                <a:gd name="T60" fmla="*/ 215 w 710"/>
                <a:gd name="T61" fmla="*/ 22 h 851"/>
                <a:gd name="T62" fmla="*/ 304 w 710"/>
                <a:gd name="T63" fmla="*/ 3 h 851"/>
                <a:gd name="T64" fmla="*/ 354 w 710"/>
                <a:gd name="T65" fmla="*/ 0 h 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10" h="851">
                  <a:moveTo>
                    <a:pt x="354" y="0"/>
                  </a:moveTo>
                  <a:lnTo>
                    <a:pt x="354" y="0"/>
                  </a:lnTo>
                  <a:lnTo>
                    <a:pt x="354" y="0"/>
                  </a:lnTo>
                  <a:lnTo>
                    <a:pt x="355" y="0"/>
                  </a:lnTo>
                  <a:lnTo>
                    <a:pt x="355" y="0"/>
                  </a:lnTo>
                  <a:lnTo>
                    <a:pt x="355" y="0"/>
                  </a:lnTo>
                  <a:lnTo>
                    <a:pt x="356" y="0"/>
                  </a:lnTo>
                  <a:lnTo>
                    <a:pt x="356" y="0"/>
                  </a:lnTo>
                  <a:lnTo>
                    <a:pt x="405" y="3"/>
                  </a:lnTo>
                  <a:lnTo>
                    <a:pt x="452" y="11"/>
                  </a:lnTo>
                  <a:lnTo>
                    <a:pt x="494" y="22"/>
                  </a:lnTo>
                  <a:lnTo>
                    <a:pt x="534" y="38"/>
                  </a:lnTo>
                  <a:lnTo>
                    <a:pt x="569" y="58"/>
                  </a:lnTo>
                  <a:lnTo>
                    <a:pt x="601" y="82"/>
                  </a:lnTo>
                  <a:lnTo>
                    <a:pt x="630" y="109"/>
                  </a:lnTo>
                  <a:lnTo>
                    <a:pt x="654" y="140"/>
                  </a:lnTo>
                  <a:lnTo>
                    <a:pt x="674" y="174"/>
                  </a:lnTo>
                  <a:lnTo>
                    <a:pt x="689" y="213"/>
                  </a:lnTo>
                  <a:lnTo>
                    <a:pt x="701" y="255"/>
                  </a:lnTo>
                  <a:lnTo>
                    <a:pt x="707" y="300"/>
                  </a:lnTo>
                  <a:lnTo>
                    <a:pt x="710" y="349"/>
                  </a:lnTo>
                  <a:lnTo>
                    <a:pt x="706" y="414"/>
                  </a:lnTo>
                  <a:lnTo>
                    <a:pt x="701" y="475"/>
                  </a:lnTo>
                  <a:lnTo>
                    <a:pt x="690" y="534"/>
                  </a:lnTo>
                  <a:lnTo>
                    <a:pt x="676" y="586"/>
                  </a:lnTo>
                  <a:lnTo>
                    <a:pt x="658" y="635"/>
                  </a:lnTo>
                  <a:lnTo>
                    <a:pt x="638" y="680"/>
                  </a:lnTo>
                  <a:lnTo>
                    <a:pt x="613" y="719"/>
                  </a:lnTo>
                  <a:lnTo>
                    <a:pt x="585" y="754"/>
                  </a:lnTo>
                  <a:lnTo>
                    <a:pt x="555" y="784"/>
                  </a:lnTo>
                  <a:lnTo>
                    <a:pt x="520" y="808"/>
                  </a:lnTo>
                  <a:lnTo>
                    <a:pt x="484" y="827"/>
                  </a:lnTo>
                  <a:lnTo>
                    <a:pt x="444" y="841"/>
                  </a:lnTo>
                  <a:lnTo>
                    <a:pt x="401" y="849"/>
                  </a:lnTo>
                  <a:lnTo>
                    <a:pt x="356" y="851"/>
                  </a:lnTo>
                  <a:lnTo>
                    <a:pt x="356" y="851"/>
                  </a:lnTo>
                  <a:lnTo>
                    <a:pt x="354" y="851"/>
                  </a:lnTo>
                  <a:lnTo>
                    <a:pt x="354" y="851"/>
                  </a:lnTo>
                  <a:lnTo>
                    <a:pt x="308" y="849"/>
                  </a:lnTo>
                  <a:lnTo>
                    <a:pt x="266" y="841"/>
                  </a:lnTo>
                  <a:lnTo>
                    <a:pt x="226" y="827"/>
                  </a:lnTo>
                  <a:lnTo>
                    <a:pt x="188" y="808"/>
                  </a:lnTo>
                  <a:lnTo>
                    <a:pt x="155" y="784"/>
                  </a:lnTo>
                  <a:lnTo>
                    <a:pt x="123" y="754"/>
                  </a:lnTo>
                  <a:lnTo>
                    <a:pt x="96" y="719"/>
                  </a:lnTo>
                  <a:lnTo>
                    <a:pt x="72" y="680"/>
                  </a:lnTo>
                  <a:lnTo>
                    <a:pt x="50" y="635"/>
                  </a:lnTo>
                  <a:lnTo>
                    <a:pt x="33" y="586"/>
                  </a:lnTo>
                  <a:lnTo>
                    <a:pt x="20" y="534"/>
                  </a:lnTo>
                  <a:lnTo>
                    <a:pt x="9" y="475"/>
                  </a:lnTo>
                  <a:lnTo>
                    <a:pt x="2" y="414"/>
                  </a:lnTo>
                  <a:lnTo>
                    <a:pt x="0" y="349"/>
                  </a:lnTo>
                  <a:lnTo>
                    <a:pt x="1" y="300"/>
                  </a:lnTo>
                  <a:lnTo>
                    <a:pt x="8" y="255"/>
                  </a:lnTo>
                  <a:lnTo>
                    <a:pt x="20" y="213"/>
                  </a:lnTo>
                  <a:lnTo>
                    <a:pt x="36" y="174"/>
                  </a:lnTo>
                  <a:lnTo>
                    <a:pt x="55" y="140"/>
                  </a:lnTo>
                  <a:lnTo>
                    <a:pt x="79" y="109"/>
                  </a:lnTo>
                  <a:lnTo>
                    <a:pt x="107" y="82"/>
                  </a:lnTo>
                  <a:lnTo>
                    <a:pt x="139" y="58"/>
                  </a:lnTo>
                  <a:lnTo>
                    <a:pt x="176" y="38"/>
                  </a:lnTo>
                  <a:lnTo>
                    <a:pt x="215" y="22"/>
                  </a:lnTo>
                  <a:lnTo>
                    <a:pt x="258" y="11"/>
                  </a:lnTo>
                  <a:lnTo>
                    <a:pt x="304" y="3"/>
                  </a:lnTo>
                  <a:lnTo>
                    <a:pt x="354" y="0"/>
                  </a:lnTo>
                  <a:lnTo>
                    <a:pt x="3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7" name="Freeform 474"/>
            <p:cNvSpPr>
              <a:spLocks/>
            </p:cNvSpPr>
            <p:nvPr/>
          </p:nvSpPr>
          <p:spPr bwMode="auto">
            <a:xfrm>
              <a:off x="1444" y="3066"/>
              <a:ext cx="1466" cy="356"/>
            </a:xfrm>
            <a:custGeom>
              <a:avLst/>
              <a:gdLst>
                <a:gd name="T0" fmla="*/ 927 w 2932"/>
                <a:gd name="T1" fmla="*/ 3 h 711"/>
                <a:gd name="T2" fmla="*/ 1024 w 2932"/>
                <a:gd name="T3" fmla="*/ 82 h 711"/>
                <a:gd name="T4" fmla="*/ 1396 w 2932"/>
                <a:gd name="T5" fmla="*/ 234 h 711"/>
                <a:gd name="T6" fmla="*/ 1425 w 2932"/>
                <a:gd name="T7" fmla="*/ 270 h 711"/>
                <a:gd name="T8" fmla="*/ 1448 w 2932"/>
                <a:gd name="T9" fmla="*/ 323 h 711"/>
                <a:gd name="T10" fmla="*/ 1466 w 2932"/>
                <a:gd name="T11" fmla="*/ 388 h 711"/>
                <a:gd name="T12" fmla="*/ 1483 w 2932"/>
                <a:gd name="T13" fmla="*/ 323 h 711"/>
                <a:gd name="T14" fmla="*/ 1506 w 2932"/>
                <a:gd name="T15" fmla="*/ 270 h 711"/>
                <a:gd name="T16" fmla="*/ 1534 w 2932"/>
                <a:gd name="T17" fmla="*/ 234 h 711"/>
                <a:gd name="T18" fmla="*/ 1906 w 2932"/>
                <a:gd name="T19" fmla="*/ 82 h 711"/>
                <a:gd name="T20" fmla="*/ 2003 w 2932"/>
                <a:gd name="T21" fmla="*/ 3 h 711"/>
                <a:gd name="T22" fmla="*/ 2035 w 2932"/>
                <a:gd name="T23" fmla="*/ 0 h 711"/>
                <a:gd name="T24" fmla="*/ 2064 w 2932"/>
                <a:gd name="T25" fmla="*/ 16 h 711"/>
                <a:gd name="T26" fmla="*/ 2295 w 2932"/>
                <a:gd name="T27" fmla="*/ 16 h 711"/>
                <a:gd name="T28" fmla="*/ 2324 w 2932"/>
                <a:gd name="T29" fmla="*/ 0 h 711"/>
                <a:gd name="T30" fmla="*/ 2356 w 2932"/>
                <a:gd name="T31" fmla="*/ 3 h 711"/>
                <a:gd name="T32" fmla="*/ 2453 w 2932"/>
                <a:gd name="T33" fmla="*/ 82 h 711"/>
                <a:gd name="T34" fmla="*/ 2826 w 2932"/>
                <a:gd name="T35" fmla="*/ 235 h 711"/>
                <a:gd name="T36" fmla="*/ 2855 w 2932"/>
                <a:gd name="T37" fmla="*/ 273 h 711"/>
                <a:gd name="T38" fmla="*/ 2878 w 2932"/>
                <a:gd name="T39" fmla="*/ 330 h 711"/>
                <a:gd name="T40" fmla="*/ 2896 w 2932"/>
                <a:gd name="T41" fmla="*/ 397 h 711"/>
                <a:gd name="T42" fmla="*/ 2909 w 2932"/>
                <a:gd name="T43" fmla="*/ 470 h 711"/>
                <a:gd name="T44" fmla="*/ 2917 w 2932"/>
                <a:gd name="T45" fmla="*/ 543 h 711"/>
                <a:gd name="T46" fmla="*/ 2923 w 2932"/>
                <a:gd name="T47" fmla="*/ 610 h 711"/>
                <a:gd name="T48" fmla="*/ 2927 w 2932"/>
                <a:gd name="T49" fmla="*/ 665 h 711"/>
                <a:gd name="T50" fmla="*/ 2929 w 2932"/>
                <a:gd name="T51" fmla="*/ 702 h 711"/>
                <a:gd name="T52" fmla="*/ 0 w 2932"/>
                <a:gd name="T53" fmla="*/ 711 h 711"/>
                <a:gd name="T54" fmla="*/ 1 w 2932"/>
                <a:gd name="T55" fmla="*/ 702 h 711"/>
                <a:gd name="T56" fmla="*/ 5 w 2932"/>
                <a:gd name="T57" fmla="*/ 665 h 711"/>
                <a:gd name="T58" fmla="*/ 8 w 2932"/>
                <a:gd name="T59" fmla="*/ 610 h 711"/>
                <a:gd name="T60" fmla="*/ 14 w 2932"/>
                <a:gd name="T61" fmla="*/ 543 h 711"/>
                <a:gd name="T62" fmla="*/ 23 w 2932"/>
                <a:gd name="T63" fmla="*/ 470 h 711"/>
                <a:gd name="T64" fmla="*/ 35 w 2932"/>
                <a:gd name="T65" fmla="*/ 397 h 711"/>
                <a:gd name="T66" fmla="*/ 52 w 2932"/>
                <a:gd name="T67" fmla="*/ 330 h 711"/>
                <a:gd name="T68" fmla="*/ 75 w 2932"/>
                <a:gd name="T69" fmla="*/ 273 h 711"/>
                <a:gd name="T70" fmla="*/ 105 w 2932"/>
                <a:gd name="T71" fmla="*/ 235 h 711"/>
                <a:gd name="T72" fmla="*/ 478 w 2932"/>
                <a:gd name="T73" fmla="*/ 82 h 711"/>
                <a:gd name="T74" fmla="*/ 575 w 2932"/>
                <a:gd name="T75" fmla="*/ 3 h 711"/>
                <a:gd name="T76" fmla="*/ 607 w 2932"/>
                <a:gd name="T77" fmla="*/ 0 h 711"/>
                <a:gd name="T78" fmla="*/ 635 w 2932"/>
                <a:gd name="T79" fmla="*/ 16 h 711"/>
                <a:gd name="T80" fmla="*/ 867 w 2932"/>
                <a:gd name="T81" fmla="*/ 16 h 711"/>
                <a:gd name="T82" fmla="*/ 895 w 2932"/>
                <a:gd name="T83" fmla="*/ 0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32" h="711">
                  <a:moveTo>
                    <a:pt x="911" y="0"/>
                  </a:moveTo>
                  <a:lnTo>
                    <a:pt x="927" y="3"/>
                  </a:lnTo>
                  <a:lnTo>
                    <a:pt x="941" y="12"/>
                  </a:lnTo>
                  <a:lnTo>
                    <a:pt x="1024" y="82"/>
                  </a:lnTo>
                  <a:lnTo>
                    <a:pt x="1379" y="223"/>
                  </a:lnTo>
                  <a:lnTo>
                    <a:pt x="1396" y="234"/>
                  </a:lnTo>
                  <a:lnTo>
                    <a:pt x="1411" y="250"/>
                  </a:lnTo>
                  <a:lnTo>
                    <a:pt x="1425" y="270"/>
                  </a:lnTo>
                  <a:lnTo>
                    <a:pt x="1437" y="295"/>
                  </a:lnTo>
                  <a:lnTo>
                    <a:pt x="1448" y="323"/>
                  </a:lnTo>
                  <a:lnTo>
                    <a:pt x="1458" y="354"/>
                  </a:lnTo>
                  <a:lnTo>
                    <a:pt x="1466" y="388"/>
                  </a:lnTo>
                  <a:lnTo>
                    <a:pt x="1474" y="354"/>
                  </a:lnTo>
                  <a:lnTo>
                    <a:pt x="1483" y="323"/>
                  </a:lnTo>
                  <a:lnTo>
                    <a:pt x="1493" y="295"/>
                  </a:lnTo>
                  <a:lnTo>
                    <a:pt x="1506" y="270"/>
                  </a:lnTo>
                  <a:lnTo>
                    <a:pt x="1519" y="250"/>
                  </a:lnTo>
                  <a:lnTo>
                    <a:pt x="1534" y="234"/>
                  </a:lnTo>
                  <a:lnTo>
                    <a:pt x="1551" y="223"/>
                  </a:lnTo>
                  <a:lnTo>
                    <a:pt x="1906" y="82"/>
                  </a:lnTo>
                  <a:lnTo>
                    <a:pt x="1989" y="12"/>
                  </a:lnTo>
                  <a:lnTo>
                    <a:pt x="2003" y="3"/>
                  </a:lnTo>
                  <a:lnTo>
                    <a:pt x="2019" y="0"/>
                  </a:lnTo>
                  <a:lnTo>
                    <a:pt x="2035" y="0"/>
                  </a:lnTo>
                  <a:lnTo>
                    <a:pt x="2051" y="5"/>
                  </a:lnTo>
                  <a:lnTo>
                    <a:pt x="2064" y="16"/>
                  </a:lnTo>
                  <a:lnTo>
                    <a:pt x="2180" y="130"/>
                  </a:lnTo>
                  <a:lnTo>
                    <a:pt x="2295" y="16"/>
                  </a:lnTo>
                  <a:lnTo>
                    <a:pt x="2309" y="5"/>
                  </a:lnTo>
                  <a:lnTo>
                    <a:pt x="2324" y="0"/>
                  </a:lnTo>
                  <a:lnTo>
                    <a:pt x="2340" y="0"/>
                  </a:lnTo>
                  <a:lnTo>
                    <a:pt x="2356" y="3"/>
                  </a:lnTo>
                  <a:lnTo>
                    <a:pt x="2369" y="12"/>
                  </a:lnTo>
                  <a:lnTo>
                    <a:pt x="2453" y="82"/>
                  </a:lnTo>
                  <a:lnTo>
                    <a:pt x="2807" y="223"/>
                  </a:lnTo>
                  <a:lnTo>
                    <a:pt x="2826" y="235"/>
                  </a:lnTo>
                  <a:lnTo>
                    <a:pt x="2842" y="251"/>
                  </a:lnTo>
                  <a:lnTo>
                    <a:pt x="2855" y="273"/>
                  </a:lnTo>
                  <a:lnTo>
                    <a:pt x="2868" y="299"/>
                  </a:lnTo>
                  <a:lnTo>
                    <a:pt x="2878" y="330"/>
                  </a:lnTo>
                  <a:lnTo>
                    <a:pt x="2888" y="362"/>
                  </a:lnTo>
                  <a:lnTo>
                    <a:pt x="2896" y="397"/>
                  </a:lnTo>
                  <a:lnTo>
                    <a:pt x="2903" y="433"/>
                  </a:lnTo>
                  <a:lnTo>
                    <a:pt x="2909" y="470"/>
                  </a:lnTo>
                  <a:lnTo>
                    <a:pt x="2913" y="508"/>
                  </a:lnTo>
                  <a:lnTo>
                    <a:pt x="2917" y="543"/>
                  </a:lnTo>
                  <a:lnTo>
                    <a:pt x="2920" y="578"/>
                  </a:lnTo>
                  <a:lnTo>
                    <a:pt x="2923" y="610"/>
                  </a:lnTo>
                  <a:lnTo>
                    <a:pt x="2925" y="640"/>
                  </a:lnTo>
                  <a:lnTo>
                    <a:pt x="2927" y="665"/>
                  </a:lnTo>
                  <a:lnTo>
                    <a:pt x="2928" y="686"/>
                  </a:lnTo>
                  <a:lnTo>
                    <a:pt x="2929" y="702"/>
                  </a:lnTo>
                  <a:lnTo>
                    <a:pt x="2932" y="711"/>
                  </a:lnTo>
                  <a:lnTo>
                    <a:pt x="0" y="711"/>
                  </a:lnTo>
                  <a:lnTo>
                    <a:pt x="0" y="711"/>
                  </a:lnTo>
                  <a:lnTo>
                    <a:pt x="1" y="702"/>
                  </a:lnTo>
                  <a:lnTo>
                    <a:pt x="2" y="686"/>
                  </a:lnTo>
                  <a:lnTo>
                    <a:pt x="5" y="665"/>
                  </a:lnTo>
                  <a:lnTo>
                    <a:pt x="6" y="640"/>
                  </a:lnTo>
                  <a:lnTo>
                    <a:pt x="8" y="610"/>
                  </a:lnTo>
                  <a:lnTo>
                    <a:pt x="10" y="578"/>
                  </a:lnTo>
                  <a:lnTo>
                    <a:pt x="14" y="543"/>
                  </a:lnTo>
                  <a:lnTo>
                    <a:pt x="18" y="508"/>
                  </a:lnTo>
                  <a:lnTo>
                    <a:pt x="23" y="470"/>
                  </a:lnTo>
                  <a:lnTo>
                    <a:pt x="29" y="433"/>
                  </a:lnTo>
                  <a:lnTo>
                    <a:pt x="35" y="397"/>
                  </a:lnTo>
                  <a:lnTo>
                    <a:pt x="43" y="362"/>
                  </a:lnTo>
                  <a:lnTo>
                    <a:pt x="52" y="330"/>
                  </a:lnTo>
                  <a:lnTo>
                    <a:pt x="63" y="299"/>
                  </a:lnTo>
                  <a:lnTo>
                    <a:pt x="75" y="273"/>
                  </a:lnTo>
                  <a:lnTo>
                    <a:pt x="89" y="251"/>
                  </a:lnTo>
                  <a:lnTo>
                    <a:pt x="105" y="235"/>
                  </a:lnTo>
                  <a:lnTo>
                    <a:pt x="123" y="223"/>
                  </a:lnTo>
                  <a:lnTo>
                    <a:pt x="478" y="82"/>
                  </a:lnTo>
                  <a:lnTo>
                    <a:pt x="561" y="12"/>
                  </a:lnTo>
                  <a:lnTo>
                    <a:pt x="575" y="3"/>
                  </a:lnTo>
                  <a:lnTo>
                    <a:pt x="591" y="0"/>
                  </a:lnTo>
                  <a:lnTo>
                    <a:pt x="607" y="0"/>
                  </a:lnTo>
                  <a:lnTo>
                    <a:pt x="622" y="5"/>
                  </a:lnTo>
                  <a:lnTo>
                    <a:pt x="635" y="16"/>
                  </a:lnTo>
                  <a:lnTo>
                    <a:pt x="752" y="130"/>
                  </a:lnTo>
                  <a:lnTo>
                    <a:pt x="867" y="16"/>
                  </a:lnTo>
                  <a:lnTo>
                    <a:pt x="881" y="5"/>
                  </a:lnTo>
                  <a:lnTo>
                    <a:pt x="895" y="0"/>
                  </a:lnTo>
                  <a:lnTo>
                    <a:pt x="9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70" name="Group 1429"/>
          <p:cNvGrpSpPr>
            <a:grpSpLocks noChangeAspect="1"/>
          </p:cNvGrpSpPr>
          <p:nvPr/>
        </p:nvGrpSpPr>
        <p:grpSpPr bwMode="auto">
          <a:xfrm>
            <a:off x="9155505" y="707852"/>
            <a:ext cx="254572" cy="189980"/>
            <a:chOff x="3413" y="3722"/>
            <a:chExt cx="134" cy="1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171" name="Freeform 1431"/>
            <p:cNvSpPr>
              <a:spLocks/>
            </p:cNvSpPr>
            <p:nvPr/>
          </p:nvSpPr>
          <p:spPr bwMode="auto">
            <a:xfrm>
              <a:off x="3430" y="3772"/>
              <a:ext cx="117" cy="50"/>
            </a:xfrm>
            <a:custGeom>
              <a:avLst/>
              <a:gdLst>
                <a:gd name="T0" fmla="*/ 838 w 2929"/>
                <a:gd name="T1" fmla="*/ 0 h 1245"/>
                <a:gd name="T2" fmla="*/ 837 w 2929"/>
                <a:gd name="T3" fmla="*/ 415 h 1245"/>
                <a:gd name="T4" fmla="*/ 2302 w 2929"/>
                <a:gd name="T5" fmla="*/ 415 h 1245"/>
                <a:gd name="T6" fmla="*/ 2336 w 2929"/>
                <a:gd name="T7" fmla="*/ 412 h 1245"/>
                <a:gd name="T8" fmla="*/ 2368 w 2929"/>
                <a:gd name="T9" fmla="*/ 404 h 1245"/>
                <a:gd name="T10" fmla="*/ 2398 w 2929"/>
                <a:gd name="T11" fmla="*/ 391 h 1245"/>
                <a:gd name="T12" fmla="*/ 2426 w 2929"/>
                <a:gd name="T13" fmla="*/ 374 h 1245"/>
                <a:gd name="T14" fmla="*/ 2449 w 2929"/>
                <a:gd name="T15" fmla="*/ 354 h 1245"/>
                <a:gd name="T16" fmla="*/ 2471 w 2929"/>
                <a:gd name="T17" fmla="*/ 329 h 1245"/>
                <a:gd name="T18" fmla="*/ 2487 w 2929"/>
                <a:gd name="T19" fmla="*/ 302 h 1245"/>
                <a:gd name="T20" fmla="*/ 2500 w 2929"/>
                <a:gd name="T21" fmla="*/ 272 h 1245"/>
                <a:gd name="T22" fmla="*/ 2508 w 2929"/>
                <a:gd name="T23" fmla="*/ 240 h 1245"/>
                <a:gd name="T24" fmla="*/ 2511 w 2929"/>
                <a:gd name="T25" fmla="*/ 206 h 1245"/>
                <a:gd name="T26" fmla="*/ 2511 w 2929"/>
                <a:gd name="T27" fmla="*/ 0 h 1245"/>
                <a:gd name="T28" fmla="*/ 2929 w 2929"/>
                <a:gd name="T29" fmla="*/ 0 h 1245"/>
                <a:gd name="T30" fmla="*/ 2929 w 2929"/>
                <a:gd name="T31" fmla="*/ 206 h 1245"/>
                <a:gd name="T32" fmla="*/ 2926 w 2929"/>
                <a:gd name="T33" fmla="*/ 270 h 1245"/>
                <a:gd name="T34" fmla="*/ 2917 w 2929"/>
                <a:gd name="T35" fmla="*/ 332 h 1245"/>
                <a:gd name="T36" fmla="*/ 2902 w 2929"/>
                <a:gd name="T37" fmla="*/ 391 h 1245"/>
                <a:gd name="T38" fmla="*/ 2880 w 2929"/>
                <a:gd name="T39" fmla="*/ 449 h 1245"/>
                <a:gd name="T40" fmla="*/ 2854 w 2929"/>
                <a:gd name="T41" fmla="*/ 503 h 1245"/>
                <a:gd name="T42" fmla="*/ 2822 w 2929"/>
                <a:gd name="T43" fmla="*/ 555 h 1245"/>
                <a:gd name="T44" fmla="*/ 2786 w 2929"/>
                <a:gd name="T45" fmla="*/ 603 h 1245"/>
                <a:gd name="T46" fmla="*/ 2746 w 2929"/>
                <a:gd name="T47" fmla="*/ 647 h 1245"/>
                <a:gd name="T48" fmla="*/ 2701 w 2929"/>
                <a:gd name="T49" fmla="*/ 687 h 1245"/>
                <a:gd name="T50" fmla="*/ 2652 w 2929"/>
                <a:gd name="T51" fmla="*/ 723 h 1245"/>
                <a:gd name="T52" fmla="*/ 2601 w 2929"/>
                <a:gd name="T53" fmla="*/ 754 h 1245"/>
                <a:gd name="T54" fmla="*/ 2546 w 2929"/>
                <a:gd name="T55" fmla="*/ 781 h 1245"/>
                <a:gd name="T56" fmla="*/ 2488 w 2929"/>
                <a:gd name="T57" fmla="*/ 801 h 1245"/>
                <a:gd name="T58" fmla="*/ 2429 w 2929"/>
                <a:gd name="T59" fmla="*/ 817 h 1245"/>
                <a:gd name="T60" fmla="*/ 2366 w 2929"/>
                <a:gd name="T61" fmla="*/ 826 h 1245"/>
                <a:gd name="T62" fmla="*/ 2302 w 2929"/>
                <a:gd name="T63" fmla="*/ 830 h 1245"/>
                <a:gd name="T64" fmla="*/ 837 w 2929"/>
                <a:gd name="T65" fmla="*/ 830 h 1245"/>
                <a:gd name="T66" fmla="*/ 838 w 2929"/>
                <a:gd name="T67" fmla="*/ 1245 h 1245"/>
                <a:gd name="T68" fmla="*/ 0 w 2929"/>
                <a:gd name="T69" fmla="*/ 621 h 1245"/>
                <a:gd name="T70" fmla="*/ 838 w 2929"/>
                <a:gd name="T71" fmla="*/ 0 h 1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29" h="1245">
                  <a:moveTo>
                    <a:pt x="838" y="0"/>
                  </a:moveTo>
                  <a:lnTo>
                    <a:pt x="837" y="415"/>
                  </a:lnTo>
                  <a:lnTo>
                    <a:pt x="2302" y="415"/>
                  </a:lnTo>
                  <a:lnTo>
                    <a:pt x="2336" y="412"/>
                  </a:lnTo>
                  <a:lnTo>
                    <a:pt x="2368" y="404"/>
                  </a:lnTo>
                  <a:lnTo>
                    <a:pt x="2398" y="391"/>
                  </a:lnTo>
                  <a:lnTo>
                    <a:pt x="2426" y="374"/>
                  </a:lnTo>
                  <a:lnTo>
                    <a:pt x="2449" y="354"/>
                  </a:lnTo>
                  <a:lnTo>
                    <a:pt x="2471" y="329"/>
                  </a:lnTo>
                  <a:lnTo>
                    <a:pt x="2487" y="302"/>
                  </a:lnTo>
                  <a:lnTo>
                    <a:pt x="2500" y="272"/>
                  </a:lnTo>
                  <a:lnTo>
                    <a:pt x="2508" y="240"/>
                  </a:lnTo>
                  <a:lnTo>
                    <a:pt x="2511" y="206"/>
                  </a:lnTo>
                  <a:lnTo>
                    <a:pt x="2511" y="0"/>
                  </a:lnTo>
                  <a:lnTo>
                    <a:pt x="2929" y="0"/>
                  </a:lnTo>
                  <a:lnTo>
                    <a:pt x="2929" y="206"/>
                  </a:lnTo>
                  <a:lnTo>
                    <a:pt x="2926" y="270"/>
                  </a:lnTo>
                  <a:lnTo>
                    <a:pt x="2917" y="332"/>
                  </a:lnTo>
                  <a:lnTo>
                    <a:pt x="2902" y="391"/>
                  </a:lnTo>
                  <a:lnTo>
                    <a:pt x="2880" y="449"/>
                  </a:lnTo>
                  <a:lnTo>
                    <a:pt x="2854" y="503"/>
                  </a:lnTo>
                  <a:lnTo>
                    <a:pt x="2822" y="555"/>
                  </a:lnTo>
                  <a:lnTo>
                    <a:pt x="2786" y="603"/>
                  </a:lnTo>
                  <a:lnTo>
                    <a:pt x="2746" y="647"/>
                  </a:lnTo>
                  <a:lnTo>
                    <a:pt x="2701" y="687"/>
                  </a:lnTo>
                  <a:lnTo>
                    <a:pt x="2652" y="723"/>
                  </a:lnTo>
                  <a:lnTo>
                    <a:pt x="2601" y="754"/>
                  </a:lnTo>
                  <a:lnTo>
                    <a:pt x="2546" y="781"/>
                  </a:lnTo>
                  <a:lnTo>
                    <a:pt x="2488" y="801"/>
                  </a:lnTo>
                  <a:lnTo>
                    <a:pt x="2429" y="817"/>
                  </a:lnTo>
                  <a:lnTo>
                    <a:pt x="2366" y="826"/>
                  </a:lnTo>
                  <a:lnTo>
                    <a:pt x="2302" y="830"/>
                  </a:lnTo>
                  <a:lnTo>
                    <a:pt x="837" y="830"/>
                  </a:lnTo>
                  <a:lnTo>
                    <a:pt x="838" y="1245"/>
                  </a:lnTo>
                  <a:lnTo>
                    <a:pt x="0" y="621"/>
                  </a:lnTo>
                  <a:lnTo>
                    <a:pt x="8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2" name="Freeform 1432"/>
            <p:cNvSpPr>
              <a:spLocks/>
            </p:cNvSpPr>
            <p:nvPr/>
          </p:nvSpPr>
          <p:spPr bwMode="auto">
            <a:xfrm>
              <a:off x="3413" y="3722"/>
              <a:ext cx="117" cy="50"/>
            </a:xfrm>
            <a:custGeom>
              <a:avLst/>
              <a:gdLst>
                <a:gd name="T0" fmla="*/ 2093 w 2928"/>
                <a:gd name="T1" fmla="*/ 0 h 1247"/>
                <a:gd name="T2" fmla="*/ 2928 w 2928"/>
                <a:gd name="T3" fmla="*/ 623 h 1247"/>
                <a:gd name="T4" fmla="*/ 2093 w 2928"/>
                <a:gd name="T5" fmla="*/ 1247 h 1247"/>
                <a:gd name="T6" fmla="*/ 2093 w 2928"/>
                <a:gd name="T7" fmla="*/ 831 h 1247"/>
                <a:gd name="T8" fmla="*/ 627 w 2928"/>
                <a:gd name="T9" fmla="*/ 831 h 1247"/>
                <a:gd name="T10" fmla="*/ 593 w 2928"/>
                <a:gd name="T11" fmla="*/ 834 h 1247"/>
                <a:gd name="T12" fmla="*/ 562 w 2928"/>
                <a:gd name="T13" fmla="*/ 841 h 1247"/>
                <a:gd name="T14" fmla="*/ 532 w 2928"/>
                <a:gd name="T15" fmla="*/ 854 h 1247"/>
                <a:gd name="T16" fmla="*/ 504 w 2928"/>
                <a:gd name="T17" fmla="*/ 870 h 1247"/>
                <a:gd name="T18" fmla="*/ 480 w 2928"/>
                <a:gd name="T19" fmla="*/ 892 h 1247"/>
                <a:gd name="T20" fmla="*/ 458 w 2928"/>
                <a:gd name="T21" fmla="*/ 915 h 1247"/>
                <a:gd name="T22" fmla="*/ 442 w 2928"/>
                <a:gd name="T23" fmla="*/ 943 h 1247"/>
                <a:gd name="T24" fmla="*/ 429 w 2928"/>
                <a:gd name="T25" fmla="*/ 973 h 1247"/>
                <a:gd name="T26" fmla="*/ 421 w 2928"/>
                <a:gd name="T27" fmla="*/ 1004 h 1247"/>
                <a:gd name="T28" fmla="*/ 418 w 2928"/>
                <a:gd name="T29" fmla="*/ 1038 h 1247"/>
                <a:gd name="T30" fmla="*/ 418 w 2928"/>
                <a:gd name="T31" fmla="*/ 1247 h 1247"/>
                <a:gd name="T32" fmla="*/ 0 w 2928"/>
                <a:gd name="T33" fmla="*/ 1247 h 1247"/>
                <a:gd name="T34" fmla="*/ 0 w 2928"/>
                <a:gd name="T35" fmla="*/ 1038 h 1247"/>
                <a:gd name="T36" fmla="*/ 3 w 2928"/>
                <a:gd name="T37" fmla="*/ 975 h 1247"/>
                <a:gd name="T38" fmla="*/ 12 w 2928"/>
                <a:gd name="T39" fmla="*/ 913 h 1247"/>
                <a:gd name="T40" fmla="*/ 28 w 2928"/>
                <a:gd name="T41" fmla="*/ 853 h 1247"/>
                <a:gd name="T42" fmla="*/ 49 w 2928"/>
                <a:gd name="T43" fmla="*/ 796 h 1247"/>
                <a:gd name="T44" fmla="*/ 76 w 2928"/>
                <a:gd name="T45" fmla="*/ 742 h 1247"/>
                <a:gd name="T46" fmla="*/ 107 w 2928"/>
                <a:gd name="T47" fmla="*/ 690 h 1247"/>
                <a:gd name="T48" fmla="*/ 143 w 2928"/>
                <a:gd name="T49" fmla="*/ 642 h 1247"/>
                <a:gd name="T50" fmla="*/ 184 w 2928"/>
                <a:gd name="T51" fmla="*/ 598 h 1247"/>
                <a:gd name="T52" fmla="*/ 229 w 2928"/>
                <a:gd name="T53" fmla="*/ 558 h 1247"/>
                <a:gd name="T54" fmla="*/ 277 w 2928"/>
                <a:gd name="T55" fmla="*/ 522 h 1247"/>
                <a:gd name="T56" fmla="*/ 329 w 2928"/>
                <a:gd name="T57" fmla="*/ 491 h 1247"/>
                <a:gd name="T58" fmla="*/ 383 w 2928"/>
                <a:gd name="T59" fmla="*/ 464 h 1247"/>
                <a:gd name="T60" fmla="*/ 441 w 2928"/>
                <a:gd name="T61" fmla="*/ 443 h 1247"/>
                <a:gd name="T62" fmla="*/ 502 w 2928"/>
                <a:gd name="T63" fmla="*/ 428 h 1247"/>
                <a:gd name="T64" fmla="*/ 564 w 2928"/>
                <a:gd name="T65" fmla="*/ 418 h 1247"/>
                <a:gd name="T66" fmla="*/ 627 w 2928"/>
                <a:gd name="T67" fmla="*/ 415 h 1247"/>
                <a:gd name="T68" fmla="*/ 2093 w 2928"/>
                <a:gd name="T69" fmla="*/ 415 h 1247"/>
                <a:gd name="T70" fmla="*/ 2093 w 2928"/>
                <a:gd name="T71" fmla="*/ 0 h 1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28" h="1247">
                  <a:moveTo>
                    <a:pt x="2093" y="0"/>
                  </a:moveTo>
                  <a:lnTo>
                    <a:pt x="2928" y="623"/>
                  </a:lnTo>
                  <a:lnTo>
                    <a:pt x="2093" y="1247"/>
                  </a:lnTo>
                  <a:lnTo>
                    <a:pt x="2093" y="831"/>
                  </a:lnTo>
                  <a:lnTo>
                    <a:pt x="627" y="831"/>
                  </a:lnTo>
                  <a:lnTo>
                    <a:pt x="593" y="834"/>
                  </a:lnTo>
                  <a:lnTo>
                    <a:pt x="562" y="841"/>
                  </a:lnTo>
                  <a:lnTo>
                    <a:pt x="532" y="854"/>
                  </a:lnTo>
                  <a:lnTo>
                    <a:pt x="504" y="870"/>
                  </a:lnTo>
                  <a:lnTo>
                    <a:pt x="480" y="892"/>
                  </a:lnTo>
                  <a:lnTo>
                    <a:pt x="458" y="915"/>
                  </a:lnTo>
                  <a:lnTo>
                    <a:pt x="442" y="943"/>
                  </a:lnTo>
                  <a:lnTo>
                    <a:pt x="429" y="973"/>
                  </a:lnTo>
                  <a:lnTo>
                    <a:pt x="421" y="1004"/>
                  </a:lnTo>
                  <a:lnTo>
                    <a:pt x="418" y="1038"/>
                  </a:lnTo>
                  <a:lnTo>
                    <a:pt x="418" y="1247"/>
                  </a:lnTo>
                  <a:lnTo>
                    <a:pt x="0" y="1247"/>
                  </a:lnTo>
                  <a:lnTo>
                    <a:pt x="0" y="1038"/>
                  </a:lnTo>
                  <a:lnTo>
                    <a:pt x="3" y="975"/>
                  </a:lnTo>
                  <a:lnTo>
                    <a:pt x="12" y="913"/>
                  </a:lnTo>
                  <a:lnTo>
                    <a:pt x="28" y="853"/>
                  </a:lnTo>
                  <a:lnTo>
                    <a:pt x="49" y="796"/>
                  </a:lnTo>
                  <a:lnTo>
                    <a:pt x="76" y="742"/>
                  </a:lnTo>
                  <a:lnTo>
                    <a:pt x="107" y="690"/>
                  </a:lnTo>
                  <a:lnTo>
                    <a:pt x="143" y="642"/>
                  </a:lnTo>
                  <a:lnTo>
                    <a:pt x="184" y="598"/>
                  </a:lnTo>
                  <a:lnTo>
                    <a:pt x="229" y="558"/>
                  </a:lnTo>
                  <a:lnTo>
                    <a:pt x="277" y="522"/>
                  </a:lnTo>
                  <a:lnTo>
                    <a:pt x="329" y="491"/>
                  </a:lnTo>
                  <a:lnTo>
                    <a:pt x="383" y="464"/>
                  </a:lnTo>
                  <a:lnTo>
                    <a:pt x="441" y="443"/>
                  </a:lnTo>
                  <a:lnTo>
                    <a:pt x="502" y="428"/>
                  </a:lnTo>
                  <a:lnTo>
                    <a:pt x="564" y="418"/>
                  </a:lnTo>
                  <a:lnTo>
                    <a:pt x="627" y="415"/>
                  </a:lnTo>
                  <a:lnTo>
                    <a:pt x="2093" y="415"/>
                  </a:lnTo>
                  <a:lnTo>
                    <a:pt x="20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73" name="Group 1435"/>
          <p:cNvGrpSpPr>
            <a:grpSpLocks noChangeAspect="1"/>
          </p:cNvGrpSpPr>
          <p:nvPr/>
        </p:nvGrpSpPr>
        <p:grpSpPr bwMode="auto">
          <a:xfrm>
            <a:off x="11372534" y="679053"/>
            <a:ext cx="247579" cy="247579"/>
            <a:chOff x="3590" y="3617"/>
            <a:chExt cx="195" cy="19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174" name="Freeform 1437"/>
            <p:cNvSpPr>
              <a:spLocks/>
            </p:cNvSpPr>
            <p:nvPr/>
          </p:nvSpPr>
          <p:spPr bwMode="auto">
            <a:xfrm>
              <a:off x="3590" y="3710"/>
              <a:ext cx="39" cy="102"/>
            </a:xfrm>
            <a:custGeom>
              <a:avLst/>
              <a:gdLst>
                <a:gd name="T0" fmla="*/ 151 w 671"/>
                <a:gd name="T1" fmla="*/ 0 h 1723"/>
                <a:gd name="T2" fmla="*/ 520 w 671"/>
                <a:gd name="T3" fmla="*/ 0 h 1723"/>
                <a:gd name="T4" fmla="*/ 551 w 671"/>
                <a:gd name="T5" fmla="*/ 3 h 1723"/>
                <a:gd name="T6" fmla="*/ 579 w 671"/>
                <a:gd name="T7" fmla="*/ 12 h 1723"/>
                <a:gd name="T8" fmla="*/ 604 w 671"/>
                <a:gd name="T9" fmla="*/ 25 h 1723"/>
                <a:gd name="T10" fmla="*/ 627 w 671"/>
                <a:gd name="T11" fmla="*/ 44 h 1723"/>
                <a:gd name="T12" fmla="*/ 645 w 671"/>
                <a:gd name="T13" fmla="*/ 66 h 1723"/>
                <a:gd name="T14" fmla="*/ 660 w 671"/>
                <a:gd name="T15" fmla="*/ 92 h 1723"/>
                <a:gd name="T16" fmla="*/ 668 w 671"/>
                <a:gd name="T17" fmla="*/ 120 h 1723"/>
                <a:gd name="T18" fmla="*/ 671 w 671"/>
                <a:gd name="T19" fmla="*/ 150 h 1723"/>
                <a:gd name="T20" fmla="*/ 671 w 671"/>
                <a:gd name="T21" fmla="*/ 1573 h 1723"/>
                <a:gd name="T22" fmla="*/ 668 w 671"/>
                <a:gd name="T23" fmla="*/ 1603 h 1723"/>
                <a:gd name="T24" fmla="*/ 660 w 671"/>
                <a:gd name="T25" fmla="*/ 1631 h 1723"/>
                <a:gd name="T26" fmla="*/ 645 w 671"/>
                <a:gd name="T27" fmla="*/ 1657 h 1723"/>
                <a:gd name="T28" fmla="*/ 627 w 671"/>
                <a:gd name="T29" fmla="*/ 1679 h 1723"/>
                <a:gd name="T30" fmla="*/ 604 w 671"/>
                <a:gd name="T31" fmla="*/ 1698 h 1723"/>
                <a:gd name="T32" fmla="*/ 579 w 671"/>
                <a:gd name="T33" fmla="*/ 1711 h 1723"/>
                <a:gd name="T34" fmla="*/ 551 w 671"/>
                <a:gd name="T35" fmla="*/ 1720 h 1723"/>
                <a:gd name="T36" fmla="*/ 520 w 671"/>
                <a:gd name="T37" fmla="*/ 1723 h 1723"/>
                <a:gd name="T38" fmla="*/ 151 w 671"/>
                <a:gd name="T39" fmla="*/ 1723 h 1723"/>
                <a:gd name="T40" fmla="*/ 120 w 671"/>
                <a:gd name="T41" fmla="*/ 1720 h 1723"/>
                <a:gd name="T42" fmla="*/ 92 w 671"/>
                <a:gd name="T43" fmla="*/ 1711 h 1723"/>
                <a:gd name="T44" fmla="*/ 67 w 671"/>
                <a:gd name="T45" fmla="*/ 1698 h 1723"/>
                <a:gd name="T46" fmla="*/ 44 w 671"/>
                <a:gd name="T47" fmla="*/ 1679 h 1723"/>
                <a:gd name="T48" fmla="*/ 26 w 671"/>
                <a:gd name="T49" fmla="*/ 1657 h 1723"/>
                <a:gd name="T50" fmla="*/ 13 w 671"/>
                <a:gd name="T51" fmla="*/ 1631 h 1723"/>
                <a:gd name="T52" fmla="*/ 3 w 671"/>
                <a:gd name="T53" fmla="*/ 1603 h 1723"/>
                <a:gd name="T54" fmla="*/ 0 w 671"/>
                <a:gd name="T55" fmla="*/ 1573 h 1723"/>
                <a:gd name="T56" fmla="*/ 0 w 671"/>
                <a:gd name="T57" fmla="*/ 150 h 1723"/>
                <a:gd name="T58" fmla="*/ 3 w 671"/>
                <a:gd name="T59" fmla="*/ 120 h 1723"/>
                <a:gd name="T60" fmla="*/ 13 w 671"/>
                <a:gd name="T61" fmla="*/ 92 h 1723"/>
                <a:gd name="T62" fmla="*/ 26 w 671"/>
                <a:gd name="T63" fmla="*/ 66 h 1723"/>
                <a:gd name="T64" fmla="*/ 44 w 671"/>
                <a:gd name="T65" fmla="*/ 44 h 1723"/>
                <a:gd name="T66" fmla="*/ 67 w 671"/>
                <a:gd name="T67" fmla="*/ 25 h 1723"/>
                <a:gd name="T68" fmla="*/ 92 w 671"/>
                <a:gd name="T69" fmla="*/ 12 h 1723"/>
                <a:gd name="T70" fmla="*/ 120 w 671"/>
                <a:gd name="T71" fmla="*/ 3 h 1723"/>
                <a:gd name="T72" fmla="*/ 151 w 671"/>
                <a:gd name="T73" fmla="*/ 0 h 1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71" h="1723">
                  <a:moveTo>
                    <a:pt x="151" y="0"/>
                  </a:moveTo>
                  <a:lnTo>
                    <a:pt x="520" y="0"/>
                  </a:lnTo>
                  <a:lnTo>
                    <a:pt x="551" y="3"/>
                  </a:lnTo>
                  <a:lnTo>
                    <a:pt x="579" y="12"/>
                  </a:lnTo>
                  <a:lnTo>
                    <a:pt x="604" y="25"/>
                  </a:lnTo>
                  <a:lnTo>
                    <a:pt x="627" y="44"/>
                  </a:lnTo>
                  <a:lnTo>
                    <a:pt x="645" y="66"/>
                  </a:lnTo>
                  <a:lnTo>
                    <a:pt x="660" y="92"/>
                  </a:lnTo>
                  <a:lnTo>
                    <a:pt x="668" y="120"/>
                  </a:lnTo>
                  <a:lnTo>
                    <a:pt x="671" y="150"/>
                  </a:lnTo>
                  <a:lnTo>
                    <a:pt x="671" y="1573"/>
                  </a:lnTo>
                  <a:lnTo>
                    <a:pt x="668" y="1603"/>
                  </a:lnTo>
                  <a:lnTo>
                    <a:pt x="660" y="1631"/>
                  </a:lnTo>
                  <a:lnTo>
                    <a:pt x="645" y="1657"/>
                  </a:lnTo>
                  <a:lnTo>
                    <a:pt x="627" y="1679"/>
                  </a:lnTo>
                  <a:lnTo>
                    <a:pt x="604" y="1698"/>
                  </a:lnTo>
                  <a:lnTo>
                    <a:pt x="579" y="1711"/>
                  </a:lnTo>
                  <a:lnTo>
                    <a:pt x="551" y="1720"/>
                  </a:lnTo>
                  <a:lnTo>
                    <a:pt x="520" y="1723"/>
                  </a:lnTo>
                  <a:lnTo>
                    <a:pt x="151" y="1723"/>
                  </a:lnTo>
                  <a:lnTo>
                    <a:pt x="120" y="1720"/>
                  </a:lnTo>
                  <a:lnTo>
                    <a:pt x="92" y="1711"/>
                  </a:lnTo>
                  <a:lnTo>
                    <a:pt x="67" y="1698"/>
                  </a:lnTo>
                  <a:lnTo>
                    <a:pt x="44" y="1679"/>
                  </a:lnTo>
                  <a:lnTo>
                    <a:pt x="26" y="1657"/>
                  </a:lnTo>
                  <a:lnTo>
                    <a:pt x="13" y="1631"/>
                  </a:lnTo>
                  <a:lnTo>
                    <a:pt x="3" y="1603"/>
                  </a:lnTo>
                  <a:lnTo>
                    <a:pt x="0" y="1573"/>
                  </a:lnTo>
                  <a:lnTo>
                    <a:pt x="0" y="150"/>
                  </a:lnTo>
                  <a:lnTo>
                    <a:pt x="3" y="120"/>
                  </a:lnTo>
                  <a:lnTo>
                    <a:pt x="13" y="92"/>
                  </a:lnTo>
                  <a:lnTo>
                    <a:pt x="26" y="66"/>
                  </a:lnTo>
                  <a:lnTo>
                    <a:pt x="44" y="44"/>
                  </a:lnTo>
                  <a:lnTo>
                    <a:pt x="67" y="25"/>
                  </a:lnTo>
                  <a:lnTo>
                    <a:pt x="92" y="12"/>
                  </a:lnTo>
                  <a:lnTo>
                    <a:pt x="120" y="3"/>
                  </a:lnTo>
                  <a:lnTo>
                    <a:pt x="1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5" name="Freeform 1438"/>
            <p:cNvSpPr>
              <a:spLocks/>
            </p:cNvSpPr>
            <p:nvPr/>
          </p:nvSpPr>
          <p:spPr bwMode="auto">
            <a:xfrm>
              <a:off x="3642" y="3737"/>
              <a:ext cx="39" cy="75"/>
            </a:xfrm>
            <a:custGeom>
              <a:avLst/>
              <a:gdLst>
                <a:gd name="T0" fmla="*/ 152 w 672"/>
                <a:gd name="T1" fmla="*/ 0 h 1273"/>
                <a:gd name="T2" fmla="*/ 521 w 672"/>
                <a:gd name="T3" fmla="*/ 0 h 1273"/>
                <a:gd name="T4" fmla="*/ 551 w 672"/>
                <a:gd name="T5" fmla="*/ 2 h 1273"/>
                <a:gd name="T6" fmla="*/ 579 w 672"/>
                <a:gd name="T7" fmla="*/ 11 h 1273"/>
                <a:gd name="T8" fmla="*/ 606 w 672"/>
                <a:gd name="T9" fmla="*/ 25 h 1273"/>
                <a:gd name="T10" fmla="*/ 628 w 672"/>
                <a:gd name="T11" fmla="*/ 44 h 1273"/>
                <a:gd name="T12" fmla="*/ 645 w 672"/>
                <a:gd name="T13" fmla="*/ 65 h 1273"/>
                <a:gd name="T14" fmla="*/ 660 w 672"/>
                <a:gd name="T15" fmla="*/ 91 h 1273"/>
                <a:gd name="T16" fmla="*/ 668 w 672"/>
                <a:gd name="T17" fmla="*/ 120 h 1273"/>
                <a:gd name="T18" fmla="*/ 672 w 672"/>
                <a:gd name="T19" fmla="*/ 150 h 1273"/>
                <a:gd name="T20" fmla="*/ 672 w 672"/>
                <a:gd name="T21" fmla="*/ 1123 h 1273"/>
                <a:gd name="T22" fmla="*/ 668 w 672"/>
                <a:gd name="T23" fmla="*/ 1153 h 1273"/>
                <a:gd name="T24" fmla="*/ 660 w 672"/>
                <a:gd name="T25" fmla="*/ 1181 h 1273"/>
                <a:gd name="T26" fmla="*/ 645 w 672"/>
                <a:gd name="T27" fmla="*/ 1207 h 1273"/>
                <a:gd name="T28" fmla="*/ 628 w 672"/>
                <a:gd name="T29" fmla="*/ 1229 h 1273"/>
                <a:gd name="T30" fmla="*/ 606 w 672"/>
                <a:gd name="T31" fmla="*/ 1248 h 1273"/>
                <a:gd name="T32" fmla="*/ 579 w 672"/>
                <a:gd name="T33" fmla="*/ 1261 h 1273"/>
                <a:gd name="T34" fmla="*/ 551 w 672"/>
                <a:gd name="T35" fmla="*/ 1270 h 1273"/>
                <a:gd name="T36" fmla="*/ 521 w 672"/>
                <a:gd name="T37" fmla="*/ 1273 h 1273"/>
                <a:gd name="T38" fmla="*/ 152 w 672"/>
                <a:gd name="T39" fmla="*/ 1273 h 1273"/>
                <a:gd name="T40" fmla="*/ 122 w 672"/>
                <a:gd name="T41" fmla="*/ 1270 h 1273"/>
                <a:gd name="T42" fmla="*/ 93 w 672"/>
                <a:gd name="T43" fmla="*/ 1261 h 1273"/>
                <a:gd name="T44" fmla="*/ 68 w 672"/>
                <a:gd name="T45" fmla="*/ 1248 h 1273"/>
                <a:gd name="T46" fmla="*/ 46 w 672"/>
                <a:gd name="T47" fmla="*/ 1229 h 1273"/>
                <a:gd name="T48" fmla="*/ 27 w 672"/>
                <a:gd name="T49" fmla="*/ 1207 h 1273"/>
                <a:gd name="T50" fmla="*/ 13 w 672"/>
                <a:gd name="T51" fmla="*/ 1181 h 1273"/>
                <a:gd name="T52" fmla="*/ 4 w 672"/>
                <a:gd name="T53" fmla="*/ 1153 h 1273"/>
                <a:gd name="T54" fmla="*/ 0 w 672"/>
                <a:gd name="T55" fmla="*/ 1123 h 1273"/>
                <a:gd name="T56" fmla="*/ 0 w 672"/>
                <a:gd name="T57" fmla="*/ 150 h 1273"/>
                <a:gd name="T58" fmla="*/ 4 w 672"/>
                <a:gd name="T59" fmla="*/ 120 h 1273"/>
                <a:gd name="T60" fmla="*/ 13 w 672"/>
                <a:gd name="T61" fmla="*/ 91 h 1273"/>
                <a:gd name="T62" fmla="*/ 27 w 672"/>
                <a:gd name="T63" fmla="*/ 65 h 1273"/>
                <a:gd name="T64" fmla="*/ 46 w 672"/>
                <a:gd name="T65" fmla="*/ 44 h 1273"/>
                <a:gd name="T66" fmla="*/ 68 w 672"/>
                <a:gd name="T67" fmla="*/ 25 h 1273"/>
                <a:gd name="T68" fmla="*/ 93 w 672"/>
                <a:gd name="T69" fmla="*/ 11 h 1273"/>
                <a:gd name="T70" fmla="*/ 122 w 672"/>
                <a:gd name="T71" fmla="*/ 2 h 1273"/>
                <a:gd name="T72" fmla="*/ 152 w 672"/>
                <a:gd name="T73" fmla="*/ 0 h 1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72" h="1273">
                  <a:moveTo>
                    <a:pt x="152" y="0"/>
                  </a:moveTo>
                  <a:lnTo>
                    <a:pt x="521" y="0"/>
                  </a:lnTo>
                  <a:lnTo>
                    <a:pt x="551" y="2"/>
                  </a:lnTo>
                  <a:lnTo>
                    <a:pt x="579" y="11"/>
                  </a:lnTo>
                  <a:lnTo>
                    <a:pt x="606" y="25"/>
                  </a:lnTo>
                  <a:lnTo>
                    <a:pt x="628" y="44"/>
                  </a:lnTo>
                  <a:lnTo>
                    <a:pt x="645" y="65"/>
                  </a:lnTo>
                  <a:lnTo>
                    <a:pt x="660" y="91"/>
                  </a:lnTo>
                  <a:lnTo>
                    <a:pt x="668" y="120"/>
                  </a:lnTo>
                  <a:lnTo>
                    <a:pt x="672" y="150"/>
                  </a:lnTo>
                  <a:lnTo>
                    <a:pt x="672" y="1123"/>
                  </a:lnTo>
                  <a:lnTo>
                    <a:pt x="668" y="1153"/>
                  </a:lnTo>
                  <a:lnTo>
                    <a:pt x="660" y="1181"/>
                  </a:lnTo>
                  <a:lnTo>
                    <a:pt x="645" y="1207"/>
                  </a:lnTo>
                  <a:lnTo>
                    <a:pt x="628" y="1229"/>
                  </a:lnTo>
                  <a:lnTo>
                    <a:pt x="606" y="1248"/>
                  </a:lnTo>
                  <a:lnTo>
                    <a:pt x="579" y="1261"/>
                  </a:lnTo>
                  <a:lnTo>
                    <a:pt x="551" y="1270"/>
                  </a:lnTo>
                  <a:lnTo>
                    <a:pt x="521" y="1273"/>
                  </a:lnTo>
                  <a:lnTo>
                    <a:pt x="152" y="1273"/>
                  </a:lnTo>
                  <a:lnTo>
                    <a:pt x="122" y="1270"/>
                  </a:lnTo>
                  <a:lnTo>
                    <a:pt x="93" y="1261"/>
                  </a:lnTo>
                  <a:lnTo>
                    <a:pt x="68" y="1248"/>
                  </a:lnTo>
                  <a:lnTo>
                    <a:pt x="46" y="1229"/>
                  </a:lnTo>
                  <a:lnTo>
                    <a:pt x="27" y="1207"/>
                  </a:lnTo>
                  <a:lnTo>
                    <a:pt x="13" y="1181"/>
                  </a:lnTo>
                  <a:lnTo>
                    <a:pt x="4" y="1153"/>
                  </a:lnTo>
                  <a:lnTo>
                    <a:pt x="0" y="1123"/>
                  </a:lnTo>
                  <a:lnTo>
                    <a:pt x="0" y="150"/>
                  </a:lnTo>
                  <a:lnTo>
                    <a:pt x="4" y="120"/>
                  </a:lnTo>
                  <a:lnTo>
                    <a:pt x="13" y="91"/>
                  </a:lnTo>
                  <a:lnTo>
                    <a:pt x="27" y="65"/>
                  </a:lnTo>
                  <a:lnTo>
                    <a:pt x="46" y="44"/>
                  </a:lnTo>
                  <a:lnTo>
                    <a:pt x="68" y="25"/>
                  </a:lnTo>
                  <a:lnTo>
                    <a:pt x="93" y="11"/>
                  </a:lnTo>
                  <a:lnTo>
                    <a:pt x="122" y="2"/>
                  </a:lnTo>
                  <a:lnTo>
                    <a:pt x="1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6" name="Freeform 1439"/>
            <p:cNvSpPr>
              <a:spLocks/>
            </p:cNvSpPr>
            <p:nvPr/>
          </p:nvSpPr>
          <p:spPr bwMode="auto">
            <a:xfrm>
              <a:off x="3694" y="3737"/>
              <a:ext cx="39" cy="75"/>
            </a:xfrm>
            <a:custGeom>
              <a:avLst/>
              <a:gdLst>
                <a:gd name="T0" fmla="*/ 150 w 670"/>
                <a:gd name="T1" fmla="*/ 0 h 1273"/>
                <a:gd name="T2" fmla="*/ 519 w 670"/>
                <a:gd name="T3" fmla="*/ 0 h 1273"/>
                <a:gd name="T4" fmla="*/ 550 w 670"/>
                <a:gd name="T5" fmla="*/ 2 h 1273"/>
                <a:gd name="T6" fmla="*/ 578 w 670"/>
                <a:gd name="T7" fmla="*/ 11 h 1273"/>
                <a:gd name="T8" fmla="*/ 604 w 670"/>
                <a:gd name="T9" fmla="*/ 25 h 1273"/>
                <a:gd name="T10" fmla="*/ 626 w 670"/>
                <a:gd name="T11" fmla="*/ 44 h 1273"/>
                <a:gd name="T12" fmla="*/ 645 w 670"/>
                <a:gd name="T13" fmla="*/ 65 h 1273"/>
                <a:gd name="T14" fmla="*/ 659 w 670"/>
                <a:gd name="T15" fmla="*/ 91 h 1273"/>
                <a:gd name="T16" fmla="*/ 667 w 670"/>
                <a:gd name="T17" fmla="*/ 120 h 1273"/>
                <a:gd name="T18" fmla="*/ 670 w 670"/>
                <a:gd name="T19" fmla="*/ 150 h 1273"/>
                <a:gd name="T20" fmla="*/ 670 w 670"/>
                <a:gd name="T21" fmla="*/ 1123 h 1273"/>
                <a:gd name="T22" fmla="*/ 667 w 670"/>
                <a:gd name="T23" fmla="*/ 1153 h 1273"/>
                <a:gd name="T24" fmla="*/ 659 w 670"/>
                <a:gd name="T25" fmla="*/ 1181 h 1273"/>
                <a:gd name="T26" fmla="*/ 645 w 670"/>
                <a:gd name="T27" fmla="*/ 1207 h 1273"/>
                <a:gd name="T28" fmla="*/ 626 w 670"/>
                <a:gd name="T29" fmla="*/ 1229 h 1273"/>
                <a:gd name="T30" fmla="*/ 604 w 670"/>
                <a:gd name="T31" fmla="*/ 1248 h 1273"/>
                <a:gd name="T32" fmla="*/ 578 w 670"/>
                <a:gd name="T33" fmla="*/ 1261 h 1273"/>
                <a:gd name="T34" fmla="*/ 550 w 670"/>
                <a:gd name="T35" fmla="*/ 1270 h 1273"/>
                <a:gd name="T36" fmla="*/ 519 w 670"/>
                <a:gd name="T37" fmla="*/ 1273 h 1273"/>
                <a:gd name="T38" fmla="*/ 150 w 670"/>
                <a:gd name="T39" fmla="*/ 1273 h 1273"/>
                <a:gd name="T40" fmla="*/ 119 w 670"/>
                <a:gd name="T41" fmla="*/ 1270 h 1273"/>
                <a:gd name="T42" fmla="*/ 92 w 670"/>
                <a:gd name="T43" fmla="*/ 1261 h 1273"/>
                <a:gd name="T44" fmla="*/ 66 w 670"/>
                <a:gd name="T45" fmla="*/ 1248 h 1273"/>
                <a:gd name="T46" fmla="*/ 44 w 670"/>
                <a:gd name="T47" fmla="*/ 1229 h 1273"/>
                <a:gd name="T48" fmla="*/ 25 w 670"/>
                <a:gd name="T49" fmla="*/ 1207 h 1273"/>
                <a:gd name="T50" fmla="*/ 12 w 670"/>
                <a:gd name="T51" fmla="*/ 1181 h 1273"/>
                <a:gd name="T52" fmla="*/ 3 w 670"/>
                <a:gd name="T53" fmla="*/ 1153 h 1273"/>
                <a:gd name="T54" fmla="*/ 0 w 670"/>
                <a:gd name="T55" fmla="*/ 1123 h 1273"/>
                <a:gd name="T56" fmla="*/ 0 w 670"/>
                <a:gd name="T57" fmla="*/ 150 h 1273"/>
                <a:gd name="T58" fmla="*/ 3 w 670"/>
                <a:gd name="T59" fmla="*/ 120 h 1273"/>
                <a:gd name="T60" fmla="*/ 12 w 670"/>
                <a:gd name="T61" fmla="*/ 91 h 1273"/>
                <a:gd name="T62" fmla="*/ 25 w 670"/>
                <a:gd name="T63" fmla="*/ 65 h 1273"/>
                <a:gd name="T64" fmla="*/ 44 w 670"/>
                <a:gd name="T65" fmla="*/ 44 h 1273"/>
                <a:gd name="T66" fmla="*/ 66 w 670"/>
                <a:gd name="T67" fmla="*/ 25 h 1273"/>
                <a:gd name="T68" fmla="*/ 92 w 670"/>
                <a:gd name="T69" fmla="*/ 11 h 1273"/>
                <a:gd name="T70" fmla="*/ 119 w 670"/>
                <a:gd name="T71" fmla="*/ 2 h 1273"/>
                <a:gd name="T72" fmla="*/ 150 w 670"/>
                <a:gd name="T73" fmla="*/ 0 h 1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70" h="1273">
                  <a:moveTo>
                    <a:pt x="150" y="0"/>
                  </a:moveTo>
                  <a:lnTo>
                    <a:pt x="519" y="0"/>
                  </a:lnTo>
                  <a:lnTo>
                    <a:pt x="550" y="2"/>
                  </a:lnTo>
                  <a:lnTo>
                    <a:pt x="578" y="11"/>
                  </a:lnTo>
                  <a:lnTo>
                    <a:pt x="604" y="25"/>
                  </a:lnTo>
                  <a:lnTo>
                    <a:pt x="626" y="44"/>
                  </a:lnTo>
                  <a:lnTo>
                    <a:pt x="645" y="65"/>
                  </a:lnTo>
                  <a:lnTo>
                    <a:pt x="659" y="91"/>
                  </a:lnTo>
                  <a:lnTo>
                    <a:pt x="667" y="120"/>
                  </a:lnTo>
                  <a:lnTo>
                    <a:pt x="670" y="150"/>
                  </a:lnTo>
                  <a:lnTo>
                    <a:pt x="670" y="1123"/>
                  </a:lnTo>
                  <a:lnTo>
                    <a:pt x="667" y="1153"/>
                  </a:lnTo>
                  <a:lnTo>
                    <a:pt x="659" y="1181"/>
                  </a:lnTo>
                  <a:lnTo>
                    <a:pt x="645" y="1207"/>
                  </a:lnTo>
                  <a:lnTo>
                    <a:pt x="626" y="1229"/>
                  </a:lnTo>
                  <a:lnTo>
                    <a:pt x="604" y="1248"/>
                  </a:lnTo>
                  <a:lnTo>
                    <a:pt x="578" y="1261"/>
                  </a:lnTo>
                  <a:lnTo>
                    <a:pt x="550" y="1270"/>
                  </a:lnTo>
                  <a:lnTo>
                    <a:pt x="519" y="1273"/>
                  </a:lnTo>
                  <a:lnTo>
                    <a:pt x="150" y="1273"/>
                  </a:lnTo>
                  <a:lnTo>
                    <a:pt x="119" y="1270"/>
                  </a:lnTo>
                  <a:lnTo>
                    <a:pt x="92" y="1261"/>
                  </a:lnTo>
                  <a:lnTo>
                    <a:pt x="66" y="1248"/>
                  </a:lnTo>
                  <a:lnTo>
                    <a:pt x="44" y="1229"/>
                  </a:lnTo>
                  <a:lnTo>
                    <a:pt x="25" y="1207"/>
                  </a:lnTo>
                  <a:lnTo>
                    <a:pt x="12" y="1181"/>
                  </a:lnTo>
                  <a:lnTo>
                    <a:pt x="3" y="1153"/>
                  </a:lnTo>
                  <a:lnTo>
                    <a:pt x="0" y="1123"/>
                  </a:lnTo>
                  <a:lnTo>
                    <a:pt x="0" y="150"/>
                  </a:lnTo>
                  <a:lnTo>
                    <a:pt x="3" y="120"/>
                  </a:lnTo>
                  <a:lnTo>
                    <a:pt x="12" y="91"/>
                  </a:lnTo>
                  <a:lnTo>
                    <a:pt x="25" y="65"/>
                  </a:lnTo>
                  <a:lnTo>
                    <a:pt x="44" y="44"/>
                  </a:lnTo>
                  <a:lnTo>
                    <a:pt x="66" y="25"/>
                  </a:lnTo>
                  <a:lnTo>
                    <a:pt x="92" y="11"/>
                  </a:lnTo>
                  <a:lnTo>
                    <a:pt x="119" y="2"/>
                  </a:lnTo>
                  <a:lnTo>
                    <a:pt x="1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7" name="Freeform 1440"/>
            <p:cNvSpPr>
              <a:spLocks/>
            </p:cNvSpPr>
            <p:nvPr/>
          </p:nvSpPr>
          <p:spPr bwMode="auto">
            <a:xfrm>
              <a:off x="3746" y="3710"/>
              <a:ext cx="39" cy="102"/>
            </a:xfrm>
            <a:custGeom>
              <a:avLst/>
              <a:gdLst>
                <a:gd name="T0" fmla="*/ 150 w 670"/>
                <a:gd name="T1" fmla="*/ 0 h 1723"/>
                <a:gd name="T2" fmla="*/ 520 w 670"/>
                <a:gd name="T3" fmla="*/ 0 h 1723"/>
                <a:gd name="T4" fmla="*/ 550 w 670"/>
                <a:gd name="T5" fmla="*/ 3 h 1723"/>
                <a:gd name="T6" fmla="*/ 579 w 670"/>
                <a:gd name="T7" fmla="*/ 12 h 1723"/>
                <a:gd name="T8" fmla="*/ 604 w 670"/>
                <a:gd name="T9" fmla="*/ 25 h 1723"/>
                <a:gd name="T10" fmla="*/ 626 w 670"/>
                <a:gd name="T11" fmla="*/ 44 h 1723"/>
                <a:gd name="T12" fmla="*/ 645 w 670"/>
                <a:gd name="T13" fmla="*/ 66 h 1723"/>
                <a:gd name="T14" fmla="*/ 658 w 670"/>
                <a:gd name="T15" fmla="*/ 92 h 1723"/>
                <a:gd name="T16" fmla="*/ 668 w 670"/>
                <a:gd name="T17" fmla="*/ 120 h 1723"/>
                <a:gd name="T18" fmla="*/ 670 w 670"/>
                <a:gd name="T19" fmla="*/ 150 h 1723"/>
                <a:gd name="T20" fmla="*/ 670 w 670"/>
                <a:gd name="T21" fmla="*/ 1573 h 1723"/>
                <a:gd name="T22" fmla="*/ 668 w 670"/>
                <a:gd name="T23" fmla="*/ 1603 h 1723"/>
                <a:gd name="T24" fmla="*/ 658 w 670"/>
                <a:gd name="T25" fmla="*/ 1631 h 1723"/>
                <a:gd name="T26" fmla="*/ 645 w 670"/>
                <a:gd name="T27" fmla="*/ 1657 h 1723"/>
                <a:gd name="T28" fmla="*/ 626 w 670"/>
                <a:gd name="T29" fmla="*/ 1679 h 1723"/>
                <a:gd name="T30" fmla="*/ 604 w 670"/>
                <a:gd name="T31" fmla="*/ 1698 h 1723"/>
                <a:gd name="T32" fmla="*/ 579 w 670"/>
                <a:gd name="T33" fmla="*/ 1711 h 1723"/>
                <a:gd name="T34" fmla="*/ 550 w 670"/>
                <a:gd name="T35" fmla="*/ 1720 h 1723"/>
                <a:gd name="T36" fmla="*/ 520 w 670"/>
                <a:gd name="T37" fmla="*/ 1723 h 1723"/>
                <a:gd name="T38" fmla="*/ 150 w 670"/>
                <a:gd name="T39" fmla="*/ 1723 h 1723"/>
                <a:gd name="T40" fmla="*/ 120 w 670"/>
                <a:gd name="T41" fmla="*/ 1720 h 1723"/>
                <a:gd name="T42" fmla="*/ 92 w 670"/>
                <a:gd name="T43" fmla="*/ 1711 h 1723"/>
                <a:gd name="T44" fmla="*/ 66 w 670"/>
                <a:gd name="T45" fmla="*/ 1698 h 1723"/>
                <a:gd name="T46" fmla="*/ 44 w 670"/>
                <a:gd name="T47" fmla="*/ 1679 h 1723"/>
                <a:gd name="T48" fmla="*/ 25 w 670"/>
                <a:gd name="T49" fmla="*/ 1657 h 1723"/>
                <a:gd name="T50" fmla="*/ 11 w 670"/>
                <a:gd name="T51" fmla="*/ 1631 h 1723"/>
                <a:gd name="T52" fmla="*/ 3 w 670"/>
                <a:gd name="T53" fmla="*/ 1603 h 1723"/>
                <a:gd name="T54" fmla="*/ 0 w 670"/>
                <a:gd name="T55" fmla="*/ 1573 h 1723"/>
                <a:gd name="T56" fmla="*/ 0 w 670"/>
                <a:gd name="T57" fmla="*/ 150 h 1723"/>
                <a:gd name="T58" fmla="*/ 3 w 670"/>
                <a:gd name="T59" fmla="*/ 120 h 1723"/>
                <a:gd name="T60" fmla="*/ 11 w 670"/>
                <a:gd name="T61" fmla="*/ 92 h 1723"/>
                <a:gd name="T62" fmla="*/ 25 w 670"/>
                <a:gd name="T63" fmla="*/ 66 h 1723"/>
                <a:gd name="T64" fmla="*/ 44 w 670"/>
                <a:gd name="T65" fmla="*/ 44 h 1723"/>
                <a:gd name="T66" fmla="*/ 66 w 670"/>
                <a:gd name="T67" fmla="*/ 25 h 1723"/>
                <a:gd name="T68" fmla="*/ 92 w 670"/>
                <a:gd name="T69" fmla="*/ 12 h 1723"/>
                <a:gd name="T70" fmla="*/ 120 w 670"/>
                <a:gd name="T71" fmla="*/ 3 h 1723"/>
                <a:gd name="T72" fmla="*/ 150 w 670"/>
                <a:gd name="T73" fmla="*/ 0 h 1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70" h="1723">
                  <a:moveTo>
                    <a:pt x="150" y="0"/>
                  </a:moveTo>
                  <a:lnTo>
                    <a:pt x="520" y="0"/>
                  </a:lnTo>
                  <a:lnTo>
                    <a:pt x="550" y="3"/>
                  </a:lnTo>
                  <a:lnTo>
                    <a:pt x="579" y="12"/>
                  </a:lnTo>
                  <a:lnTo>
                    <a:pt x="604" y="25"/>
                  </a:lnTo>
                  <a:lnTo>
                    <a:pt x="626" y="44"/>
                  </a:lnTo>
                  <a:lnTo>
                    <a:pt x="645" y="66"/>
                  </a:lnTo>
                  <a:lnTo>
                    <a:pt x="658" y="92"/>
                  </a:lnTo>
                  <a:lnTo>
                    <a:pt x="668" y="120"/>
                  </a:lnTo>
                  <a:lnTo>
                    <a:pt x="670" y="150"/>
                  </a:lnTo>
                  <a:lnTo>
                    <a:pt x="670" y="1573"/>
                  </a:lnTo>
                  <a:lnTo>
                    <a:pt x="668" y="1603"/>
                  </a:lnTo>
                  <a:lnTo>
                    <a:pt x="658" y="1631"/>
                  </a:lnTo>
                  <a:lnTo>
                    <a:pt x="645" y="1657"/>
                  </a:lnTo>
                  <a:lnTo>
                    <a:pt x="626" y="1679"/>
                  </a:lnTo>
                  <a:lnTo>
                    <a:pt x="604" y="1698"/>
                  </a:lnTo>
                  <a:lnTo>
                    <a:pt x="579" y="1711"/>
                  </a:lnTo>
                  <a:lnTo>
                    <a:pt x="550" y="1720"/>
                  </a:lnTo>
                  <a:lnTo>
                    <a:pt x="520" y="1723"/>
                  </a:lnTo>
                  <a:lnTo>
                    <a:pt x="150" y="1723"/>
                  </a:lnTo>
                  <a:lnTo>
                    <a:pt x="120" y="1720"/>
                  </a:lnTo>
                  <a:lnTo>
                    <a:pt x="92" y="1711"/>
                  </a:lnTo>
                  <a:lnTo>
                    <a:pt x="66" y="1698"/>
                  </a:lnTo>
                  <a:lnTo>
                    <a:pt x="44" y="1679"/>
                  </a:lnTo>
                  <a:lnTo>
                    <a:pt x="25" y="1657"/>
                  </a:lnTo>
                  <a:lnTo>
                    <a:pt x="11" y="1631"/>
                  </a:lnTo>
                  <a:lnTo>
                    <a:pt x="3" y="1603"/>
                  </a:lnTo>
                  <a:lnTo>
                    <a:pt x="0" y="1573"/>
                  </a:lnTo>
                  <a:lnTo>
                    <a:pt x="0" y="150"/>
                  </a:lnTo>
                  <a:lnTo>
                    <a:pt x="3" y="120"/>
                  </a:lnTo>
                  <a:lnTo>
                    <a:pt x="11" y="92"/>
                  </a:lnTo>
                  <a:lnTo>
                    <a:pt x="25" y="66"/>
                  </a:lnTo>
                  <a:lnTo>
                    <a:pt x="44" y="44"/>
                  </a:lnTo>
                  <a:lnTo>
                    <a:pt x="66" y="25"/>
                  </a:lnTo>
                  <a:lnTo>
                    <a:pt x="92" y="12"/>
                  </a:lnTo>
                  <a:lnTo>
                    <a:pt x="120" y="3"/>
                  </a:lnTo>
                  <a:lnTo>
                    <a:pt x="1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8" name="Freeform 1441"/>
            <p:cNvSpPr>
              <a:spLocks/>
            </p:cNvSpPr>
            <p:nvPr/>
          </p:nvSpPr>
          <p:spPr bwMode="auto">
            <a:xfrm>
              <a:off x="3621" y="3625"/>
              <a:ext cx="116" cy="102"/>
            </a:xfrm>
            <a:custGeom>
              <a:avLst/>
              <a:gdLst>
                <a:gd name="T0" fmla="*/ 1517 w 1970"/>
                <a:gd name="T1" fmla="*/ 155 h 1724"/>
                <a:gd name="T2" fmla="*/ 1966 w 1970"/>
                <a:gd name="T3" fmla="*/ 645 h 1724"/>
                <a:gd name="T4" fmla="*/ 1767 w 1970"/>
                <a:gd name="T5" fmla="*/ 1090 h 1724"/>
                <a:gd name="T6" fmla="*/ 1723 w 1970"/>
                <a:gd name="T7" fmla="*/ 1232 h 1724"/>
                <a:gd name="T8" fmla="*/ 1607 w 1970"/>
                <a:gd name="T9" fmla="*/ 1333 h 1724"/>
                <a:gd name="T10" fmla="*/ 1471 w 1970"/>
                <a:gd name="T11" fmla="*/ 1427 h 1724"/>
                <a:gd name="T12" fmla="*/ 1375 w 1970"/>
                <a:gd name="T13" fmla="*/ 1563 h 1724"/>
                <a:gd name="T14" fmla="*/ 1275 w 1970"/>
                <a:gd name="T15" fmla="*/ 1677 h 1724"/>
                <a:gd name="T16" fmla="*/ 1132 w 1970"/>
                <a:gd name="T17" fmla="*/ 1721 h 1724"/>
                <a:gd name="T18" fmla="*/ 790 w 1970"/>
                <a:gd name="T19" fmla="*/ 1615 h 1724"/>
                <a:gd name="T20" fmla="*/ 667 w 1970"/>
                <a:gd name="T21" fmla="*/ 1594 h 1724"/>
                <a:gd name="T22" fmla="*/ 645 w 1970"/>
                <a:gd name="T23" fmla="*/ 1471 h 1724"/>
                <a:gd name="T24" fmla="*/ 557 w 1970"/>
                <a:gd name="T25" fmla="*/ 1471 h 1724"/>
                <a:gd name="T26" fmla="*/ 483 w 1970"/>
                <a:gd name="T27" fmla="*/ 1363 h 1724"/>
                <a:gd name="T28" fmla="*/ 450 w 1970"/>
                <a:gd name="T29" fmla="*/ 1330 h 1724"/>
                <a:gd name="T30" fmla="*/ 341 w 1970"/>
                <a:gd name="T31" fmla="*/ 1258 h 1724"/>
                <a:gd name="T32" fmla="*/ 342 w 1970"/>
                <a:gd name="T33" fmla="*/ 1169 h 1724"/>
                <a:gd name="T34" fmla="*/ 217 w 1970"/>
                <a:gd name="T35" fmla="*/ 1149 h 1724"/>
                <a:gd name="T36" fmla="*/ 197 w 1970"/>
                <a:gd name="T37" fmla="*/ 1026 h 1724"/>
                <a:gd name="T38" fmla="*/ 0 w 1970"/>
                <a:gd name="T39" fmla="*/ 606 h 1724"/>
                <a:gd name="T40" fmla="*/ 67 w 1970"/>
                <a:gd name="T41" fmla="*/ 572 h 1724"/>
                <a:gd name="T42" fmla="*/ 436 w 1970"/>
                <a:gd name="T43" fmla="*/ 844 h 1724"/>
                <a:gd name="T44" fmla="*/ 525 w 1970"/>
                <a:gd name="T45" fmla="*/ 935 h 1724"/>
                <a:gd name="T46" fmla="*/ 538 w 1970"/>
                <a:gd name="T47" fmla="*/ 994 h 1724"/>
                <a:gd name="T48" fmla="*/ 658 w 1970"/>
                <a:gd name="T49" fmla="*/ 1042 h 1724"/>
                <a:gd name="T50" fmla="*/ 651 w 1970"/>
                <a:gd name="T51" fmla="*/ 1163 h 1724"/>
                <a:gd name="T52" fmla="*/ 773 w 1970"/>
                <a:gd name="T53" fmla="*/ 1157 h 1724"/>
                <a:gd name="T54" fmla="*/ 822 w 1970"/>
                <a:gd name="T55" fmla="*/ 1276 h 1724"/>
                <a:gd name="T56" fmla="*/ 880 w 1970"/>
                <a:gd name="T57" fmla="*/ 1288 h 1724"/>
                <a:gd name="T58" fmla="*/ 973 w 1970"/>
                <a:gd name="T59" fmla="*/ 1384 h 1724"/>
                <a:gd name="T60" fmla="*/ 1156 w 1970"/>
                <a:gd name="T61" fmla="*/ 1630 h 1724"/>
                <a:gd name="T62" fmla="*/ 1225 w 1970"/>
                <a:gd name="T63" fmla="*/ 1587 h 1724"/>
                <a:gd name="T64" fmla="*/ 1065 w 1970"/>
                <a:gd name="T65" fmla="*/ 1384 h 1724"/>
                <a:gd name="T66" fmla="*/ 1100 w 1970"/>
                <a:gd name="T67" fmla="*/ 1316 h 1724"/>
                <a:gd name="T68" fmla="*/ 1305 w 1970"/>
                <a:gd name="T69" fmla="*/ 1482 h 1724"/>
                <a:gd name="T70" fmla="*/ 1373 w 1970"/>
                <a:gd name="T71" fmla="*/ 1438 h 1724"/>
                <a:gd name="T72" fmla="*/ 1215 w 1970"/>
                <a:gd name="T73" fmla="*/ 1235 h 1724"/>
                <a:gd name="T74" fmla="*/ 1250 w 1970"/>
                <a:gd name="T75" fmla="*/ 1168 h 1724"/>
                <a:gd name="T76" fmla="*/ 1455 w 1970"/>
                <a:gd name="T77" fmla="*/ 1334 h 1724"/>
                <a:gd name="T78" fmla="*/ 1523 w 1970"/>
                <a:gd name="T79" fmla="*/ 1289 h 1724"/>
                <a:gd name="T80" fmla="*/ 1364 w 1970"/>
                <a:gd name="T81" fmla="*/ 1086 h 1724"/>
                <a:gd name="T82" fmla="*/ 1399 w 1970"/>
                <a:gd name="T83" fmla="*/ 1020 h 1724"/>
                <a:gd name="T84" fmla="*/ 1605 w 1970"/>
                <a:gd name="T85" fmla="*/ 1185 h 1724"/>
                <a:gd name="T86" fmla="*/ 1673 w 1970"/>
                <a:gd name="T87" fmla="*/ 1141 h 1724"/>
                <a:gd name="T88" fmla="*/ 1657 w 1970"/>
                <a:gd name="T89" fmla="*/ 1084 h 1724"/>
                <a:gd name="T90" fmla="*/ 1555 w 1970"/>
                <a:gd name="T91" fmla="*/ 982 h 1724"/>
                <a:gd name="T92" fmla="*/ 1384 w 1970"/>
                <a:gd name="T93" fmla="*/ 811 h 1724"/>
                <a:gd name="T94" fmla="*/ 1203 w 1970"/>
                <a:gd name="T95" fmla="*/ 632 h 1724"/>
                <a:gd name="T96" fmla="*/ 1074 w 1970"/>
                <a:gd name="T97" fmla="*/ 504 h 1724"/>
                <a:gd name="T98" fmla="*/ 1026 w 1970"/>
                <a:gd name="T99" fmla="*/ 477 h 1724"/>
                <a:gd name="T100" fmla="*/ 938 w 1970"/>
                <a:gd name="T101" fmla="*/ 549 h 1724"/>
                <a:gd name="T102" fmla="*/ 806 w 1970"/>
                <a:gd name="T103" fmla="*/ 747 h 1724"/>
                <a:gd name="T104" fmla="*/ 631 w 1970"/>
                <a:gd name="T105" fmla="*/ 769 h 1724"/>
                <a:gd name="T106" fmla="*/ 524 w 1970"/>
                <a:gd name="T107" fmla="*/ 642 h 1724"/>
                <a:gd name="T108" fmla="*/ 743 w 1970"/>
                <a:gd name="T109" fmla="*/ 104 h 1724"/>
                <a:gd name="T110" fmla="*/ 829 w 1970"/>
                <a:gd name="T111" fmla="*/ 35 h 1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70" h="1724">
                  <a:moveTo>
                    <a:pt x="965" y="0"/>
                  </a:moveTo>
                  <a:lnTo>
                    <a:pt x="1000" y="1"/>
                  </a:lnTo>
                  <a:lnTo>
                    <a:pt x="1036" y="6"/>
                  </a:lnTo>
                  <a:lnTo>
                    <a:pt x="1075" y="16"/>
                  </a:lnTo>
                  <a:lnTo>
                    <a:pt x="1506" y="151"/>
                  </a:lnTo>
                  <a:lnTo>
                    <a:pt x="1517" y="155"/>
                  </a:lnTo>
                  <a:lnTo>
                    <a:pt x="1525" y="162"/>
                  </a:lnTo>
                  <a:lnTo>
                    <a:pt x="1958" y="591"/>
                  </a:lnTo>
                  <a:lnTo>
                    <a:pt x="1966" y="603"/>
                  </a:lnTo>
                  <a:lnTo>
                    <a:pt x="1970" y="617"/>
                  </a:lnTo>
                  <a:lnTo>
                    <a:pt x="1970" y="631"/>
                  </a:lnTo>
                  <a:lnTo>
                    <a:pt x="1966" y="645"/>
                  </a:lnTo>
                  <a:lnTo>
                    <a:pt x="1958" y="657"/>
                  </a:lnTo>
                  <a:lnTo>
                    <a:pt x="1659" y="954"/>
                  </a:lnTo>
                  <a:lnTo>
                    <a:pt x="1731" y="1026"/>
                  </a:lnTo>
                  <a:lnTo>
                    <a:pt x="1747" y="1046"/>
                  </a:lnTo>
                  <a:lnTo>
                    <a:pt x="1760" y="1067"/>
                  </a:lnTo>
                  <a:lnTo>
                    <a:pt x="1767" y="1090"/>
                  </a:lnTo>
                  <a:lnTo>
                    <a:pt x="1770" y="1115"/>
                  </a:lnTo>
                  <a:lnTo>
                    <a:pt x="1769" y="1140"/>
                  </a:lnTo>
                  <a:lnTo>
                    <a:pt x="1764" y="1164"/>
                  </a:lnTo>
                  <a:lnTo>
                    <a:pt x="1754" y="1188"/>
                  </a:lnTo>
                  <a:lnTo>
                    <a:pt x="1741" y="1211"/>
                  </a:lnTo>
                  <a:lnTo>
                    <a:pt x="1723" y="1232"/>
                  </a:lnTo>
                  <a:lnTo>
                    <a:pt x="1700" y="1252"/>
                  </a:lnTo>
                  <a:lnTo>
                    <a:pt x="1675" y="1265"/>
                  </a:lnTo>
                  <a:lnTo>
                    <a:pt x="1648" y="1275"/>
                  </a:lnTo>
                  <a:lnTo>
                    <a:pt x="1620" y="1279"/>
                  </a:lnTo>
                  <a:lnTo>
                    <a:pt x="1616" y="1306"/>
                  </a:lnTo>
                  <a:lnTo>
                    <a:pt x="1607" y="1333"/>
                  </a:lnTo>
                  <a:lnTo>
                    <a:pt x="1593" y="1358"/>
                  </a:lnTo>
                  <a:lnTo>
                    <a:pt x="1573" y="1381"/>
                  </a:lnTo>
                  <a:lnTo>
                    <a:pt x="1550" y="1400"/>
                  </a:lnTo>
                  <a:lnTo>
                    <a:pt x="1525" y="1414"/>
                  </a:lnTo>
                  <a:lnTo>
                    <a:pt x="1498" y="1423"/>
                  </a:lnTo>
                  <a:lnTo>
                    <a:pt x="1471" y="1427"/>
                  </a:lnTo>
                  <a:lnTo>
                    <a:pt x="1466" y="1455"/>
                  </a:lnTo>
                  <a:lnTo>
                    <a:pt x="1457" y="1482"/>
                  </a:lnTo>
                  <a:lnTo>
                    <a:pt x="1443" y="1507"/>
                  </a:lnTo>
                  <a:lnTo>
                    <a:pt x="1424" y="1529"/>
                  </a:lnTo>
                  <a:lnTo>
                    <a:pt x="1401" y="1548"/>
                  </a:lnTo>
                  <a:lnTo>
                    <a:pt x="1375" y="1563"/>
                  </a:lnTo>
                  <a:lnTo>
                    <a:pt x="1349" y="1572"/>
                  </a:lnTo>
                  <a:lnTo>
                    <a:pt x="1321" y="1575"/>
                  </a:lnTo>
                  <a:lnTo>
                    <a:pt x="1317" y="1603"/>
                  </a:lnTo>
                  <a:lnTo>
                    <a:pt x="1308" y="1629"/>
                  </a:lnTo>
                  <a:lnTo>
                    <a:pt x="1294" y="1654"/>
                  </a:lnTo>
                  <a:lnTo>
                    <a:pt x="1275" y="1677"/>
                  </a:lnTo>
                  <a:lnTo>
                    <a:pt x="1254" y="1695"/>
                  </a:lnTo>
                  <a:lnTo>
                    <a:pt x="1231" y="1708"/>
                  </a:lnTo>
                  <a:lnTo>
                    <a:pt x="1207" y="1718"/>
                  </a:lnTo>
                  <a:lnTo>
                    <a:pt x="1182" y="1723"/>
                  </a:lnTo>
                  <a:lnTo>
                    <a:pt x="1157" y="1724"/>
                  </a:lnTo>
                  <a:lnTo>
                    <a:pt x="1132" y="1721"/>
                  </a:lnTo>
                  <a:lnTo>
                    <a:pt x="1108" y="1714"/>
                  </a:lnTo>
                  <a:lnTo>
                    <a:pt x="1086" y="1702"/>
                  </a:lnTo>
                  <a:lnTo>
                    <a:pt x="1068" y="1687"/>
                  </a:lnTo>
                  <a:lnTo>
                    <a:pt x="895" y="1515"/>
                  </a:lnTo>
                  <a:lnTo>
                    <a:pt x="807" y="1602"/>
                  </a:lnTo>
                  <a:lnTo>
                    <a:pt x="790" y="1615"/>
                  </a:lnTo>
                  <a:lnTo>
                    <a:pt x="770" y="1623"/>
                  </a:lnTo>
                  <a:lnTo>
                    <a:pt x="749" y="1627"/>
                  </a:lnTo>
                  <a:lnTo>
                    <a:pt x="727" y="1626"/>
                  </a:lnTo>
                  <a:lnTo>
                    <a:pt x="705" y="1620"/>
                  </a:lnTo>
                  <a:lnTo>
                    <a:pt x="685" y="1610"/>
                  </a:lnTo>
                  <a:lnTo>
                    <a:pt x="667" y="1594"/>
                  </a:lnTo>
                  <a:lnTo>
                    <a:pt x="651" y="1575"/>
                  </a:lnTo>
                  <a:lnTo>
                    <a:pt x="640" y="1554"/>
                  </a:lnTo>
                  <a:lnTo>
                    <a:pt x="634" y="1533"/>
                  </a:lnTo>
                  <a:lnTo>
                    <a:pt x="633" y="1511"/>
                  </a:lnTo>
                  <a:lnTo>
                    <a:pt x="636" y="1490"/>
                  </a:lnTo>
                  <a:lnTo>
                    <a:pt x="645" y="1471"/>
                  </a:lnTo>
                  <a:lnTo>
                    <a:pt x="657" y="1454"/>
                  </a:lnTo>
                  <a:lnTo>
                    <a:pt x="640" y="1467"/>
                  </a:lnTo>
                  <a:lnTo>
                    <a:pt x="621" y="1475"/>
                  </a:lnTo>
                  <a:lnTo>
                    <a:pt x="600" y="1478"/>
                  </a:lnTo>
                  <a:lnTo>
                    <a:pt x="578" y="1477"/>
                  </a:lnTo>
                  <a:lnTo>
                    <a:pt x="557" y="1471"/>
                  </a:lnTo>
                  <a:lnTo>
                    <a:pt x="536" y="1461"/>
                  </a:lnTo>
                  <a:lnTo>
                    <a:pt x="517" y="1445"/>
                  </a:lnTo>
                  <a:lnTo>
                    <a:pt x="501" y="1426"/>
                  </a:lnTo>
                  <a:lnTo>
                    <a:pt x="491" y="1406"/>
                  </a:lnTo>
                  <a:lnTo>
                    <a:pt x="484" y="1385"/>
                  </a:lnTo>
                  <a:lnTo>
                    <a:pt x="483" y="1363"/>
                  </a:lnTo>
                  <a:lnTo>
                    <a:pt x="487" y="1341"/>
                  </a:lnTo>
                  <a:lnTo>
                    <a:pt x="495" y="1322"/>
                  </a:lnTo>
                  <a:lnTo>
                    <a:pt x="508" y="1305"/>
                  </a:lnTo>
                  <a:lnTo>
                    <a:pt x="491" y="1318"/>
                  </a:lnTo>
                  <a:lnTo>
                    <a:pt x="472" y="1327"/>
                  </a:lnTo>
                  <a:lnTo>
                    <a:pt x="450" y="1330"/>
                  </a:lnTo>
                  <a:lnTo>
                    <a:pt x="428" y="1329"/>
                  </a:lnTo>
                  <a:lnTo>
                    <a:pt x="407" y="1322"/>
                  </a:lnTo>
                  <a:lnTo>
                    <a:pt x="386" y="1312"/>
                  </a:lnTo>
                  <a:lnTo>
                    <a:pt x="367" y="1297"/>
                  </a:lnTo>
                  <a:lnTo>
                    <a:pt x="351" y="1279"/>
                  </a:lnTo>
                  <a:lnTo>
                    <a:pt x="341" y="1258"/>
                  </a:lnTo>
                  <a:lnTo>
                    <a:pt x="335" y="1236"/>
                  </a:lnTo>
                  <a:lnTo>
                    <a:pt x="334" y="1214"/>
                  </a:lnTo>
                  <a:lnTo>
                    <a:pt x="337" y="1193"/>
                  </a:lnTo>
                  <a:lnTo>
                    <a:pt x="345" y="1174"/>
                  </a:lnTo>
                  <a:lnTo>
                    <a:pt x="359" y="1157"/>
                  </a:lnTo>
                  <a:lnTo>
                    <a:pt x="342" y="1169"/>
                  </a:lnTo>
                  <a:lnTo>
                    <a:pt x="322" y="1178"/>
                  </a:lnTo>
                  <a:lnTo>
                    <a:pt x="301" y="1182"/>
                  </a:lnTo>
                  <a:lnTo>
                    <a:pt x="279" y="1180"/>
                  </a:lnTo>
                  <a:lnTo>
                    <a:pt x="257" y="1175"/>
                  </a:lnTo>
                  <a:lnTo>
                    <a:pt x="236" y="1164"/>
                  </a:lnTo>
                  <a:lnTo>
                    <a:pt x="217" y="1149"/>
                  </a:lnTo>
                  <a:lnTo>
                    <a:pt x="203" y="1130"/>
                  </a:lnTo>
                  <a:lnTo>
                    <a:pt x="191" y="1109"/>
                  </a:lnTo>
                  <a:lnTo>
                    <a:pt x="186" y="1087"/>
                  </a:lnTo>
                  <a:lnTo>
                    <a:pt x="184" y="1065"/>
                  </a:lnTo>
                  <a:lnTo>
                    <a:pt x="188" y="1045"/>
                  </a:lnTo>
                  <a:lnTo>
                    <a:pt x="197" y="1026"/>
                  </a:lnTo>
                  <a:lnTo>
                    <a:pt x="209" y="1008"/>
                  </a:lnTo>
                  <a:lnTo>
                    <a:pt x="293" y="925"/>
                  </a:lnTo>
                  <a:lnTo>
                    <a:pt x="12" y="647"/>
                  </a:lnTo>
                  <a:lnTo>
                    <a:pt x="4" y="635"/>
                  </a:lnTo>
                  <a:lnTo>
                    <a:pt x="0" y="621"/>
                  </a:lnTo>
                  <a:lnTo>
                    <a:pt x="0" y="606"/>
                  </a:lnTo>
                  <a:lnTo>
                    <a:pt x="4" y="593"/>
                  </a:lnTo>
                  <a:lnTo>
                    <a:pt x="12" y="580"/>
                  </a:lnTo>
                  <a:lnTo>
                    <a:pt x="25" y="572"/>
                  </a:lnTo>
                  <a:lnTo>
                    <a:pt x="38" y="568"/>
                  </a:lnTo>
                  <a:lnTo>
                    <a:pt x="52" y="568"/>
                  </a:lnTo>
                  <a:lnTo>
                    <a:pt x="67" y="572"/>
                  </a:lnTo>
                  <a:lnTo>
                    <a:pt x="78" y="580"/>
                  </a:lnTo>
                  <a:lnTo>
                    <a:pt x="360" y="860"/>
                  </a:lnTo>
                  <a:lnTo>
                    <a:pt x="377" y="850"/>
                  </a:lnTo>
                  <a:lnTo>
                    <a:pt x="395" y="844"/>
                  </a:lnTo>
                  <a:lnTo>
                    <a:pt x="415" y="842"/>
                  </a:lnTo>
                  <a:lnTo>
                    <a:pt x="436" y="844"/>
                  </a:lnTo>
                  <a:lnTo>
                    <a:pt x="456" y="850"/>
                  </a:lnTo>
                  <a:lnTo>
                    <a:pt x="476" y="860"/>
                  </a:lnTo>
                  <a:lnTo>
                    <a:pt x="493" y="875"/>
                  </a:lnTo>
                  <a:lnTo>
                    <a:pt x="508" y="894"/>
                  </a:lnTo>
                  <a:lnTo>
                    <a:pt x="519" y="913"/>
                  </a:lnTo>
                  <a:lnTo>
                    <a:pt x="525" y="935"/>
                  </a:lnTo>
                  <a:lnTo>
                    <a:pt x="526" y="957"/>
                  </a:lnTo>
                  <a:lnTo>
                    <a:pt x="523" y="978"/>
                  </a:lnTo>
                  <a:lnTo>
                    <a:pt x="515" y="998"/>
                  </a:lnTo>
                  <a:lnTo>
                    <a:pt x="501" y="1014"/>
                  </a:lnTo>
                  <a:lnTo>
                    <a:pt x="519" y="1002"/>
                  </a:lnTo>
                  <a:lnTo>
                    <a:pt x="538" y="994"/>
                  </a:lnTo>
                  <a:lnTo>
                    <a:pt x="560" y="989"/>
                  </a:lnTo>
                  <a:lnTo>
                    <a:pt x="581" y="991"/>
                  </a:lnTo>
                  <a:lnTo>
                    <a:pt x="603" y="997"/>
                  </a:lnTo>
                  <a:lnTo>
                    <a:pt x="624" y="1008"/>
                  </a:lnTo>
                  <a:lnTo>
                    <a:pt x="643" y="1024"/>
                  </a:lnTo>
                  <a:lnTo>
                    <a:pt x="658" y="1042"/>
                  </a:lnTo>
                  <a:lnTo>
                    <a:pt x="669" y="1062"/>
                  </a:lnTo>
                  <a:lnTo>
                    <a:pt x="675" y="1084"/>
                  </a:lnTo>
                  <a:lnTo>
                    <a:pt x="676" y="1106"/>
                  </a:lnTo>
                  <a:lnTo>
                    <a:pt x="673" y="1127"/>
                  </a:lnTo>
                  <a:lnTo>
                    <a:pt x="664" y="1147"/>
                  </a:lnTo>
                  <a:lnTo>
                    <a:pt x="651" y="1163"/>
                  </a:lnTo>
                  <a:lnTo>
                    <a:pt x="668" y="1150"/>
                  </a:lnTo>
                  <a:lnTo>
                    <a:pt x="688" y="1142"/>
                  </a:lnTo>
                  <a:lnTo>
                    <a:pt x="708" y="1138"/>
                  </a:lnTo>
                  <a:lnTo>
                    <a:pt x="730" y="1139"/>
                  </a:lnTo>
                  <a:lnTo>
                    <a:pt x="752" y="1145"/>
                  </a:lnTo>
                  <a:lnTo>
                    <a:pt x="773" y="1157"/>
                  </a:lnTo>
                  <a:lnTo>
                    <a:pt x="792" y="1172"/>
                  </a:lnTo>
                  <a:lnTo>
                    <a:pt x="807" y="1190"/>
                  </a:lnTo>
                  <a:lnTo>
                    <a:pt x="818" y="1211"/>
                  </a:lnTo>
                  <a:lnTo>
                    <a:pt x="824" y="1233"/>
                  </a:lnTo>
                  <a:lnTo>
                    <a:pt x="826" y="1255"/>
                  </a:lnTo>
                  <a:lnTo>
                    <a:pt x="822" y="1276"/>
                  </a:lnTo>
                  <a:lnTo>
                    <a:pt x="813" y="1294"/>
                  </a:lnTo>
                  <a:lnTo>
                    <a:pt x="801" y="1312"/>
                  </a:lnTo>
                  <a:lnTo>
                    <a:pt x="817" y="1298"/>
                  </a:lnTo>
                  <a:lnTo>
                    <a:pt x="837" y="1290"/>
                  </a:lnTo>
                  <a:lnTo>
                    <a:pt x="858" y="1287"/>
                  </a:lnTo>
                  <a:lnTo>
                    <a:pt x="880" y="1288"/>
                  </a:lnTo>
                  <a:lnTo>
                    <a:pt x="902" y="1294"/>
                  </a:lnTo>
                  <a:lnTo>
                    <a:pt x="922" y="1305"/>
                  </a:lnTo>
                  <a:lnTo>
                    <a:pt x="941" y="1320"/>
                  </a:lnTo>
                  <a:lnTo>
                    <a:pt x="958" y="1339"/>
                  </a:lnTo>
                  <a:lnTo>
                    <a:pt x="968" y="1361"/>
                  </a:lnTo>
                  <a:lnTo>
                    <a:pt x="973" y="1384"/>
                  </a:lnTo>
                  <a:lnTo>
                    <a:pt x="974" y="1406"/>
                  </a:lnTo>
                  <a:lnTo>
                    <a:pt x="970" y="1427"/>
                  </a:lnTo>
                  <a:lnTo>
                    <a:pt x="960" y="1447"/>
                  </a:lnTo>
                  <a:lnTo>
                    <a:pt x="1134" y="1620"/>
                  </a:lnTo>
                  <a:lnTo>
                    <a:pt x="1144" y="1627"/>
                  </a:lnTo>
                  <a:lnTo>
                    <a:pt x="1156" y="1630"/>
                  </a:lnTo>
                  <a:lnTo>
                    <a:pt x="1169" y="1630"/>
                  </a:lnTo>
                  <a:lnTo>
                    <a:pt x="1183" y="1627"/>
                  </a:lnTo>
                  <a:lnTo>
                    <a:pt x="1196" y="1621"/>
                  </a:lnTo>
                  <a:lnTo>
                    <a:pt x="1209" y="1612"/>
                  </a:lnTo>
                  <a:lnTo>
                    <a:pt x="1218" y="1599"/>
                  </a:lnTo>
                  <a:lnTo>
                    <a:pt x="1225" y="1587"/>
                  </a:lnTo>
                  <a:lnTo>
                    <a:pt x="1228" y="1573"/>
                  </a:lnTo>
                  <a:lnTo>
                    <a:pt x="1228" y="1560"/>
                  </a:lnTo>
                  <a:lnTo>
                    <a:pt x="1224" y="1547"/>
                  </a:lnTo>
                  <a:lnTo>
                    <a:pt x="1216" y="1538"/>
                  </a:lnTo>
                  <a:lnTo>
                    <a:pt x="1074" y="1396"/>
                  </a:lnTo>
                  <a:lnTo>
                    <a:pt x="1065" y="1384"/>
                  </a:lnTo>
                  <a:lnTo>
                    <a:pt x="1061" y="1370"/>
                  </a:lnTo>
                  <a:lnTo>
                    <a:pt x="1061" y="1356"/>
                  </a:lnTo>
                  <a:lnTo>
                    <a:pt x="1065" y="1342"/>
                  </a:lnTo>
                  <a:lnTo>
                    <a:pt x="1074" y="1330"/>
                  </a:lnTo>
                  <a:lnTo>
                    <a:pt x="1086" y="1321"/>
                  </a:lnTo>
                  <a:lnTo>
                    <a:pt x="1100" y="1316"/>
                  </a:lnTo>
                  <a:lnTo>
                    <a:pt x="1115" y="1316"/>
                  </a:lnTo>
                  <a:lnTo>
                    <a:pt x="1128" y="1321"/>
                  </a:lnTo>
                  <a:lnTo>
                    <a:pt x="1140" y="1330"/>
                  </a:lnTo>
                  <a:lnTo>
                    <a:pt x="1283" y="1471"/>
                  </a:lnTo>
                  <a:lnTo>
                    <a:pt x="1294" y="1478"/>
                  </a:lnTo>
                  <a:lnTo>
                    <a:pt x="1305" y="1482"/>
                  </a:lnTo>
                  <a:lnTo>
                    <a:pt x="1319" y="1483"/>
                  </a:lnTo>
                  <a:lnTo>
                    <a:pt x="1332" y="1480"/>
                  </a:lnTo>
                  <a:lnTo>
                    <a:pt x="1346" y="1472"/>
                  </a:lnTo>
                  <a:lnTo>
                    <a:pt x="1358" y="1463"/>
                  </a:lnTo>
                  <a:lnTo>
                    <a:pt x="1367" y="1451"/>
                  </a:lnTo>
                  <a:lnTo>
                    <a:pt x="1373" y="1438"/>
                  </a:lnTo>
                  <a:lnTo>
                    <a:pt x="1377" y="1424"/>
                  </a:lnTo>
                  <a:lnTo>
                    <a:pt x="1376" y="1411"/>
                  </a:lnTo>
                  <a:lnTo>
                    <a:pt x="1373" y="1399"/>
                  </a:lnTo>
                  <a:lnTo>
                    <a:pt x="1366" y="1389"/>
                  </a:lnTo>
                  <a:lnTo>
                    <a:pt x="1224" y="1247"/>
                  </a:lnTo>
                  <a:lnTo>
                    <a:pt x="1215" y="1235"/>
                  </a:lnTo>
                  <a:lnTo>
                    <a:pt x="1210" y="1221"/>
                  </a:lnTo>
                  <a:lnTo>
                    <a:pt x="1210" y="1207"/>
                  </a:lnTo>
                  <a:lnTo>
                    <a:pt x="1215" y="1193"/>
                  </a:lnTo>
                  <a:lnTo>
                    <a:pt x="1224" y="1181"/>
                  </a:lnTo>
                  <a:lnTo>
                    <a:pt x="1236" y="1173"/>
                  </a:lnTo>
                  <a:lnTo>
                    <a:pt x="1250" y="1168"/>
                  </a:lnTo>
                  <a:lnTo>
                    <a:pt x="1264" y="1168"/>
                  </a:lnTo>
                  <a:lnTo>
                    <a:pt x="1278" y="1173"/>
                  </a:lnTo>
                  <a:lnTo>
                    <a:pt x="1291" y="1181"/>
                  </a:lnTo>
                  <a:lnTo>
                    <a:pt x="1433" y="1322"/>
                  </a:lnTo>
                  <a:lnTo>
                    <a:pt x="1442" y="1330"/>
                  </a:lnTo>
                  <a:lnTo>
                    <a:pt x="1455" y="1334"/>
                  </a:lnTo>
                  <a:lnTo>
                    <a:pt x="1469" y="1334"/>
                  </a:lnTo>
                  <a:lnTo>
                    <a:pt x="1482" y="1331"/>
                  </a:lnTo>
                  <a:lnTo>
                    <a:pt x="1495" y="1324"/>
                  </a:lnTo>
                  <a:lnTo>
                    <a:pt x="1507" y="1315"/>
                  </a:lnTo>
                  <a:lnTo>
                    <a:pt x="1517" y="1303"/>
                  </a:lnTo>
                  <a:lnTo>
                    <a:pt x="1523" y="1289"/>
                  </a:lnTo>
                  <a:lnTo>
                    <a:pt x="1526" y="1276"/>
                  </a:lnTo>
                  <a:lnTo>
                    <a:pt x="1526" y="1263"/>
                  </a:lnTo>
                  <a:lnTo>
                    <a:pt x="1523" y="1251"/>
                  </a:lnTo>
                  <a:lnTo>
                    <a:pt x="1516" y="1240"/>
                  </a:lnTo>
                  <a:lnTo>
                    <a:pt x="1373" y="1099"/>
                  </a:lnTo>
                  <a:lnTo>
                    <a:pt x="1364" y="1086"/>
                  </a:lnTo>
                  <a:lnTo>
                    <a:pt x="1360" y="1073"/>
                  </a:lnTo>
                  <a:lnTo>
                    <a:pt x="1360" y="1059"/>
                  </a:lnTo>
                  <a:lnTo>
                    <a:pt x="1364" y="1045"/>
                  </a:lnTo>
                  <a:lnTo>
                    <a:pt x="1373" y="1033"/>
                  </a:lnTo>
                  <a:lnTo>
                    <a:pt x="1386" y="1024"/>
                  </a:lnTo>
                  <a:lnTo>
                    <a:pt x="1399" y="1020"/>
                  </a:lnTo>
                  <a:lnTo>
                    <a:pt x="1413" y="1020"/>
                  </a:lnTo>
                  <a:lnTo>
                    <a:pt x="1428" y="1024"/>
                  </a:lnTo>
                  <a:lnTo>
                    <a:pt x="1439" y="1033"/>
                  </a:lnTo>
                  <a:lnTo>
                    <a:pt x="1582" y="1175"/>
                  </a:lnTo>
                  <a:lnTo>
                    <a:pt x="1592" y="1182"/>
                  </a:lnTo>
                  <a:lnTo>
                    <a:pt x="1605" y="1185"/>
                  </a:lnTo>
                  <a:lnTo>
                    <a:pt x="1617" y="1185"/>
                  </a:lnTo>
                  <a:lnTo>
                    <a:pt x="1631" y="1182"/>
                  </a:lnTo>
                  <a:lnTo>
                    <a:pt x="1644" y="1176"/>
                  </a:lnTo>
                  <a:lnTo>
                    <a:pt x="1657" y="1166"/>
                  </a:lnTo>
                  <a:lnTo>
                    <a:pt x="1666" y="1154"/>
                  </a:lnTo>
                  <a:lnTo>
                    <a:pt x="1673" y="1141"/>
                  </a:lnTo>
                  <a:lnTo>
                    <a:pt x="1676" y="1127"/>
                  </a:lnTo>
                  <a:lnTo>
                    <a:pt x="1676" y="1114"/>
                  </a:lnTo>
                  <a:lnTo>
                    <a:pt x="1673" y="1102"/>
                  </a:lnTo>
                  <a:lnTo>
                    <a:pt x="1665" y="1091"/>
                  </a:lnTo>
                  <a:lnTo>
                    <a:pt x="1663" y="1089"/>
                  </a:lnTo>
                  <a:lnTo>
                    <a:pt x="1657" y="1084"/>
                  </a:lnTo>
                  <a:lnTo>
                    <a:pt x="1648" y="1075"/>
                  </a:lnTo>
                  <a:lnTo>
                    <a:pt x="1635" y="1061"/>
                  </a:lnTo>
                  <a:lnTo>
                    <a:pt x="1618" y="1046"/>
                  </a:lnTo>
                  <a:lnTo>
                    <a:pt x="1599" y="1027"/>
                  </a:lnTo>
                  <a:lnTo>
                    <a:pt x="1578" y="1006"/>
                  </a:lnTo>
                  <a:lnTo>
                    <a:pt x="1555" y="982"/>
                  </a:lnTo>
                  <a:lnTo>
                    <a:pt x="1530" y="957"/>
                  </a:lnTo>
                  <a:lnTo>
                    <a:pt x="1503" y="930"/>
                  </a:lnTo>
                  <a:lnTo>
                    <a:pt x="1475" y="902"/>
                  </a:lnTo>
                  <a:lnTo>
                    <a:pt x="1444" y="873"/>
                  </a:lnTo>
                  <a:lnTo>
                    <a:pt x="1415" y="843"/>
                  </a:lnTo>
                  <a:lnTo>
                    <a:pt x="1384" y="811"/>
                  </a:lnTo>
                  <a:lnTo>
                    <a:pt x="1352" y="781"/>
                  </a:lnTo>
                  <a:lnTo>
                    <a:pt x="1322" y="750"/>
                  </a:lnTo>
                  <a:lnTo>
                    <a:pt x="1291" y="720"/>
                  </a:lnTo>
                  <a:lnTo>
                    <a:pt x="1260" y="690"/>
                  </a:lnTo>
                  <a:lnTo>
                    <a:pt x="1231" y="661"/>
                  </a:lnTo>
                  <a:lnTo>
                    <a:pt x="1203" y="632"/>
                  </a:lnTo>
                  <a:lnTo>
                    <a:pt x="1176" y="605"/>
                  </a:lnTo>
                  <a:lnTo>
                    <a:pt x="1151" y="581"/>
                  </a:lnTo>
                  <a:lnTo>
                    <a:pt x="1128" y="559"/>
                  </a:lnTo>
                  <a:lnTo>
                    <a:pt x="1107" y="538"/>
                  </a:lnTo>
                  <a:lnTo>
                    <a:pt x="1089" y="520"/>
                  </a:lnTo>
                  <a:lnTo>
                    <a:pt x="1074" y="504"/>
                  </a:lnTo>
                  <a:lnTo>
                    <a:pt x="1061" y="493"/>
                  </a:lnTo>
                  <a:lnTo>
                    <a:pt x="1057" y="489"/>
                  </a:lnTo>
                  <a:lnTo>
                    <a:pt x="1051" y="485"/>
                  </a:lnTo>
                  <a:lnTo>
                    <a:pt x="1045" y="481"/>
                  </a:lnTo>
                  <a:lnTo>
                    <a:pt x="1036" y="478"/>
                  </a:lnTo>
                  <a:lnTo>
                    <a:pt x="1026" y="477"/>
                  </a:lnTo>
                  <a:lnTo>
                    <a:pt x="1014" y="480"/>
                  </a:lnTo>
                  <a:lnTo>
                    <a:pt x="1001" y="486"/>
                  </a:lnTo>
                  <a:lnTo>
                    <a:pt x="986" y="496"/>
                  </a:lnTo>
                  <a:lnTo>
                    <a:pt x="968" y="512"/>
                  </a:lnTo>
                  <a:lnTo>
                    <a:pt x="952" y="529"/>
                  </a:lnTo>
                  <a:lnTo>
                    <a:pt x="938" y="549"/>
                  </a:lnTo>
                  <a:lnTo>
                    <a:pt x="926" y="569"/>
                  </a:lnTo>
                  <a:lnTo>
                    <a:pt x="861" y="688"/>
                  </a:lnTo>
                  <a:lnTo>
                    <a:pt x="853" y="700"/>
                  </a:lnTo>
                  <a:lnTo>
                    <a:pt x="844" y="713"/>
                  </a:lnTo>
                  <a:lnTo>
                    <a:pt x="831" y="725"/>
                  </a:lnTo>
                  <a:lnTo>
                    <a:pt x="806" y="747"/>
                  </a:lnTo>
                  <a:lnTo>
                    <a:pt x="779" y="764"/>
                  </a:lnTo>
                  <a:lnTo>
                    <a:pt x="750" y="776"/>
                  </a:lnTo>
                  <a:lnTo>
                    <a:pt x="721" y="782"/>
                  </a:lnTo>
                  <a:lnTo>
                    <a:pt x="692" y="783"/>
                  </a:lnTo>
                  <a:lnTo>
                    <a:pt x="661" y="779"/>
                  </a:lnTo>
                  <a:lnTo>
                    <a:pt x="631" y="769"/>
                  </a:lnTo>
                  <a:lnTo>
                    <a:pt x="603" y="753"/>
                  </a:lnTo>
                  <a:lnTo>
                    <a:pt x="578" y="733"/>
                  </a:lnTo>
                  <a:lnTo>
                    <a:pt x="556" y="709"/>
                  </a:lnTo>
                  <a:lnTo>
                    <a:pt x="539" y="682"/>
                  </a:lnTo>
                  <a:lnTo>
                    <a:pt x="530" y="662"/>
                  </a:lnTo>
                  <a:lnTo>
                    <a:pt x="524" y="642"/>
                  </a:lnTo>
                  <a:lnTo>
                    <a:pt x="522" y="622"/>
                  </a:lnTo>
                  <a:lnTo>
                    <a:pt x="524" y="604"/>
                  </a:lnTo>
                  <a:lnTo>
                    <a:pt x="528" y="588"/>
                  </a:lnTo>
                  <a:lnTo>
                    <a:pt x="721" y="138"/>
                  </a:lnTo>
                  <a:lnTo>
                    <a:pt x="730" y="122"/>
                  </a:lnTo>
                  <a:lnTo>
                    <a:pt x="743" y="104"/>
                  </a:lnTo>
                  <a:lnTo>
                    <a:pt x="760" y="86"/>
                  </a:lnTo>
                  <a:lnTo>
                    <a:pt x="768" y="78"/>
                  </a:lnTo>
                  <a:lnTo>
                    <a:pt x="779" y="68"/>
                  </a:lnTo>
                  <a:lnTo>
                    <a:pt x="793" y="57"/>
                  </a:lnTo>
                  <a:lnTo>
                    <a:pt x="810" y="47"/>
                  </a:lnTo>
                  <a:lnTo>
                    <a:pt x="829" y="35"/>
                  </a:lnTo>
                  <a:lnTo>
                    <a:pt x="852" y="24"/>
                  </a:lnTo>
                  <a:lnTo>
                    <a:pt x="876" y="14"/>
                  </a:lnTo>
                  <a:lnTo>
                    <a:pt x="903" y="7"/>
                  </a:lnTo>
                  <a:lnTo>
                    <a:pt x="933" y="2"/>
                  </a:lnTo>
                  <a:lnTo>
                    <a:pt x="9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9" name="Freeform 1442"/>
            <p:cNvSpPr>
              <a:spLocks noEditPoints="1"/>
            </p:cNvSpPr>
            <p:nvPr/>
          </p:nvSpPr>
          <p:spPr bwMode="auto">
            <a:xfrm>
              <a:off x="3713" y="3617"/>
              <a:ext cx="41" cy="41"/>
            </a:xfrm>
            <a:custGeom>
              <a:avLst/>
              <a:gdLst>
                <a:gd name="T0" fmla="*/ 473 w 699"/>
                <a:gd name="T1" fmla="*/ 445 h 697"/>
                <a:gd name="T2" fmla="*/ 452 w 699"/>
                <a:gd name="T3" fmla="*/ 447 h 697"/>
                <a:gd name="T4" fmla="*/ 434 w 699"/>
                <a:gd name="T5" fmla="*/ 455 h 697"/>
                <a:gd name="T6" fmla="*/ 418 w 699"/>
                <a:gd name="T7" fmla="*/ 467 h 697"/>
                <a:gd name="T8" fmla="*/ 407 w 699"/>
                <a:gd name="T9" fmla="*/ 482 h 697"/>
                <a:gd name="T10" fmla="*/ 399 w 699"/>
                <a:gd name="T11" fmla="*/ 501 h 697"/>
                <a:gd name="T12" fmla="*/ 396 w 699"/>
                <a:gd name="T13" fmla="*/ 522 h 697"/>
                <a:gd name="T14" fmla="*/ 399 w 699"/>
                <a:gd name="T15" fmla="*/ 541 h 697"/>
                <a:gd name="T16" fmla="*/ 407 w 699"/>
                <a:gd name="T17" fmla="*/ 560 h 697"/>
                <a:gd name="T18" fmla="*/ 418 w 699"/>
                <a:gd name="T19" fmla="*/ 576 h 697"/>
                <a:gd name="T20" fmla="*/ 434 w 699"/>
                <a:gd name="T21" fmla="*/ 587 h 697"/>
                <a:gd name="T22" fmla="*/ 452 w 699"/>
                <a:gd name="T23" fmla="*/ 596 h 697"/>
                <a:gd name="T24" fmla="*/ 473 w 699"/>
                <a:gd name="T25" fmla="*/ 598 h 697"/>
                <a:gd name="T26" fmla="*/ 493 w 699"/>
                <a:gd name="T27" fmla="*/ 596 h 697"/>
                <a:gd name="T28" fmla="*/ 512 w 699"/>
                <a:gd name="T29" fmla="*/ 587 h 697"/>
                <a:gd name="T30" fmla="*/ 527 w 699"/>
                <a:gd name="T31" fmla="*/ 576 h 697"/>
                <a:gd name="T32" fmla="*/ 540 w 699"/>
                <a:gd name="T33" fmla="*/ 560 h 697"/>
                <a:gd name="T34" fmla="*/ 547 w 699"/>
                <a:gd name="T35" fmla="*/ 541 h 697"/>
                <a:gd name="T36" fmla="*/ 550 w 699"/>
                <a:gd name="T37" fmla="*/ 522 h 697"/>
                <a:gd name="T38" fmla="*/ 547 w 699"/>
                <a:gd name="T39" fmla="*/ 501 h 697"/>
                <a:gd name="T40" fmla="*/ 540 w 699"/>
                <a:gd name="T41" fmla="*/ 482 h 697"/>
                <a:gd name="T42" fmla="*/ 527 w 699"/>
                <a:gd name="T43" fmla="*/ 467 h 697"/>
                <a:gd name="T44" fmla="*/ 512 w 699"/>
                <a:gd name="T45" fmla="*/ 455 h 697"/>
                <a:gd name="T46" fmla="*/ 493 w 699"/>
                <a:gd name="T47" fmla="*/ 447 h 697"/>
                <a:gd name="T48" fmla="*/ 473 w 699"/>
                <a:gd name="T49" fmla="*/ 445 h 697"/>
                <a:gd name="T50" fmla="*/ 215 w 699"/>
                <a:gd name="T51" fmla="*/ 0 h 697"/>
                <a:gd name="T52" fmla="*/ 236 w 699"/>
                <a:gd name="T53" fmla="*/ 0 h 697"/>
                <a:gd name="T54" fmla="*/ 256 w 699"/>
                <a:gd name="T55" fmla="*/ 6 h 697"/>
                <a:gd name="T56" fmla="*/ 275 w 699"/>
                <a:gd name="T57" fmla="*/ 14 h 697"/>
                <a:gd name="T58" fmla="*/ 292 w 699"/>
                <a:gd name="T59" fmla="*/ 27 h 697"/>
                <a:gd name="T60" fmla="*/ 672 w 699"/>
                <a:gd name="T61" fmla="*/ 405 h 697"/>
                <a:gd name="T62" fmla="*/ 685 w 699"/>
                <a:gd name="T63" fmla="*/ 422 h 697"/>
                <a:gd name="T64" fmla="*/ 695 w 699"/>
                <a:gd name="T65" fmla="*/ 442 h 697"/>
                <a:gd name="T66" fmla="*/ 699 w 699"/>
                <a:gd name="T67" fmla="*/ 461 h 697"/>
                <a:gd name="T68" fmla="*/ 699 w 699"/>
                <a:gd name="T69" fmla="*/ 482 h 697"/>
                <a:gd name="T70" fmla="*/ 695 w 699"/>
                <a:gd name="T71" fmla="*/ 502 h 697"/>
                <a:gd name="T72" fmla="*/ 685 w 699"/>
                <a:gd name="T73" fmla="*/ 521 h 697"/>
                <a:gd name="T74" fmla="*/ 673 w 699"/>
                <a:gd name="T75" fmla="*/ 537 h 697"/>
                <a:gd name="T76" fmla="*/ 540 w 699"/>
                <a:gd name="T77" fmla="*/ 669 h 697"/>
                <a:gd name="T78" fmla="*/ 522 w 699"/>
                <a:gd name="T79" fmla="*/ 683 h 697"/>
                <a:gd name="T80" fmla="*/ 503 w 699"/>
                <a:gd name="T81" fmla="*/ 691 h 697"/>
                <a:gd name="T82" fmla="*/ 483 w 699"/>
                <a:gd name="T83" fmla="*/ 697 h 697"/>
                <a:gd name="T84" fmla="*/ 462 w 699"/>
                <a:gd name="T85" fmla="*/ 697 h 697"/>
                <a:gd name="T86" fmla="*/ 443 w 699"/>
                <a:gd name="T87" fmla="*/ 691 h 697"/>
                <a:gd name="T88" fmla="*/ 424 w 699"/>
                <a:gd name="T89" fmla="*/ 683 h 697"/>
                <a:gd name="T90" fmla="*/ 407 w 699"/>
                <a:gd name="T91" fmla="*/ 669 h 697"/>
                <a:gd name="T92" fmla="*/ 26 w 699"/>
                <a:gd name="T93" fmla="*/ 292 h 697"/>
                <a:gd name="T94" fmla="*/ 13 w 699"/>
                <a:gd name="T95" fmla="*/ 275 h 697"/>
                <a:gd name="T96" fmla="*/ 4 w 699"/>
                <a:gd name="T97" fmla="*/ 256 h 697"/>
                <a:gd name="T98" fmla="*/ 0 w 699"/>
                <a:gd name="T99" fmla="*/ 236 h 697"/>
                <a:gd name="T100" fmla="*/ 0 w 699"/>
                <a:gd name="T101" fmla="*/ 216 h 697"/>
                <a:gd name="T102" fmla="*/ 4 w 699"/>
                <a:gd name="T103" fmla="*/ 196 h 697"/>
                <a:gd name="T104" fmla="*/ 13 w 699"/>
                <a:gd name="T105" fmla="*/ 176 h 697"/>
                <a:gd name="T106" fmla="*/ 26 w 699"/>
                <a:gd name="T107" fmla="*/ 160 h 697"/>
                <a:gd name="T108" fmla="*/ 159 w 699"/>
                <a:gd name="T109" fmla="*/ 27 h 697"/>
                <a:gd name="T110" fmla="*/ 177 w 699"/>
                <a:gd name="T111" fmla="*/ 14 h 697"/>
                <a:gd name="T112" fmla="*/ 195 w 699"/>
                <a:gd name="T113" fmla="*/ 6 h 697"/>
                <a:gd name="T114" fmla="*/ 215 w 699"/>
                <a:gd name="T115" fmla="*/ 0 h 6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99" h="697">
                  <a:moveTo>
                    <a:pt x="473" y="445"/>
                  </a:moveTo>
                  <a:lnTo>
                    <a:pt x="452" y="447"/>
                  </a:lnTo>
                  <a:lnTo>
                    <a:pt x="434" y="455"/>
                  </a:lnTo>
                  <a:lnTo>
                    <a:pt x="418" y="467"/>
                  </a:lnTo>
                  <a:lnTo>
                    <a:pt x="407" y="482"/>
                  </a:lnTo>
                  <a:lnTo>
                    <a:pt x="399" y="501"/>
                  </a:lnTo>
                  <a:lnTo>
                    <a:pt x="396" y="522"/>
                  </a:lnTo>
                  <a:lnTo>
                    <a:pt x="399" y="541"/>
                  </a:lnTo>
                  <a:lnTo>
                    <a:pt x="407" y="560"/>
                  </a:lnTo>
                  <a:lnTo>
                    <a:pt x="418" y="576"/>
                  </a:lnTo>
                  <a:lnTo>
                    <a:pt x="434" y="587"/>
                  </a:lnTo>
                  <a:lnTo>
                    <a:pt x="452" y="596"/>
                  </a:lnTo>
                  <a:lnTo>
                    <a:pt x="473" y="598"/>
                  </a:lnTo>
                  <a:lnTo>
                    <a:pt x="493" y="596"/>
                  </a:lnTo>
                  <a:lnTo>
                    <a:pt x="512" y="587"/>
                  </a:lnTo>
                  <a:lnTo>
                    <a:pt x="527" y="576"/>
                  </a:lnTo>
                  <a:lnTo>
                    <a:pt x="540" y="560"/>
                  </a:lnTo>
                  <a:lnTo>
                    <a:pt x="547" y="541"/>
                  </a:lnTo>
                  <a:lnTo>
                    <a:pt x="550" y="522"/>
                  </a:lnTo>
                  <a:lnTo>
                    <a:pt x="547" y="501"/>
                  </a:lnTo>
                  <a:lnTo>
                    <a:pt x="540" y="482"/>
                  </a:lnTo>
                  <a:lnTo>
                    <a:pt x="527" y="467"/>
                  </a:lnTo>
                  <a:lnTo>
                    <a:pt x="512" y="455"/>
                  </a:lnTo>
                  <a:lnTo>
                    <a:pt x="493" y="447"/>
                  </a:lnTo>
                  <a:lnTo>
                    <a:pt x="473" y="445"/>
                  </a:lnTo>
                  <a:close/>
                  <a:moveTo>
                    <a:pt x="215" y="0"/>
                  </a:moveTo>
                  <a:lnTo>
                    <a:pt x="236" y="0"/>
                  </a:lnTo>
                  <a:lnTo>
                    <a:pt x="256" y="6"/>
                  </a:lnTo>
                  <a:lnTo>
                    <a:pt x="275" y="14"/>
                  </a:lnTo>
                  <a:lnTo>
                    <a:pt x="292" y="27"/>
                  </a:lnTo>
                  <a:lnTo>
                    <a:pt x="672" y="405"/>
                  </a:lnTo>
                  <a:lnTo>
                    <a:pt x="685" y="422"/>
                  </a:lnTo>
                  <a:lnTo>
                    <a:pt x="695" y="442"/>
                  </a:lnTo>
                  <a:lnTo>
                    <a:pt x="699" y="461"/>
                  </a:lnTo>
                  <a:lnTo>
                    <a:pt x="699" y="482"/>
                  </a:lnTo>
                  <a:lnTo>
                    <a:pt x="695" y="502"/>
                  </a:lnTo>
                  <a:lnTo>
                    <a:pt x="685" y="521"/>
                  </a:lnTo>
                  <a:lnTo>
                    <a:pt x="673" y="537"/>
                  </a:lnTo>
                  <a:lnTo>
                    <a:pt x="540" y="669"/>
                  </a:lnTo>
                  <a:lnTo>
                    <a:pt x="522" y="683"/>
                  </a:lnTo>
                  <a:lnTo>
                    <a:pt x="503" y="691"/>
                  </a:lnTo>
                  <a:lnTo>
                    <a:pt x="483" y="697"/>
                  </a:lnTo>
                  <a:lnTo>
                    <a:pt x="462" y="697"/>
                  </a:lnTo>
                  <a:lnTo>
                    <a:pt x="443" y="691"/>
                  </a:lnTo>
                  <a:lnTo>
                    <a:pt x="424" y="683"/>
                  </a:lnTo>
                  <a:lnTo>
                    <a:pt x="407" y="669"/>
                  </a:lnTo>
                  <a:lnTo>
                    <a:pt x="26" y="292"/>
                  </a:lnTo>
                  <a:lnTo>
                    <a:pt x="13" y="275"/>
                  </a:lnTo>
                  <a:lnTo>
                    <a:pt x="4" y="256"/>
                  </a:lnTo>
                  <a:lnTo>
                    <a:pt x="0" y="236"/>
                  </a:lnTo>
                  <a:lnTo>
                    <a:pt x="0" y="216"/>
                  </a:lnTo>
                  <a:lnTo>
                    <a:pt x="4" y="196"/>
                  </a:lnTo>
                  <a:lnTo>
                    <a:pt x="13" y="176"/>
                  </a:lnTo>
                  <a:lnTo>
                    <a:pt x="26" y="160"/>
                  </a:lnTo>
                  <a:lnTo>
                    <a:pt x="159" y="27"/>
                  </a:lnTo>
                  <a:lnTo>
                    <a:pt x="177" y="14"/>
                  </a:lnTo>
                  <a:lnTo>
                    <a:pt x="195" y="6"/>
                  </a:lnTo>
                  <a:lnTo>
                    <a:pt x="2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80" name="Group 1445"/>
          <p:cNvGrpSpPr>
            <a:grpSpLocks noChangeAspect="1"/>
          </p:cNvGrpSpPr>
          <p:nvPr/>
        </p:nvGrpSpPr>
        <p:grpSpPr bwMode="auto">
          <a:xfrm>
            <a:off x="7810925" y="680622"/>
            <a:ext cx="234637" cy="244440"/>
            <a:chOff x="3542" y="3710"/>
            <a:chExt cx="383" cy="399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181" name="Freeform 1447"/>
            <p:cNvSpPr>
              <a:spLocks/>
            </p:cNvSpPr>
            <p:nvPr/>
          </p:nvSpPr>
          <p:spPr bwMode="auto">
            <a:xfrm>
              <a:off x="3542" y="3710"/>
              <a:ext cx="383" cy="284"/>
            </a:xfrm>
            <a:custGeom>
              <a:avLst/>
              <a:gdLst>
                <a:gd name="T0" fmla="*/ 2567 w 3446"/>
                <a:gd name="T1" fmla="*/ 0 h 2558"/>
                <a:gd name="T2" fmla="*/ 3446 w 3446"/>
                <a:gd name="T3" fmla="*/ 762 h 2558"/>
                <a:gd name="T4" fmla="*/ 3020 w 3446"/>
                <a:gd name="T5" fmla="*/ 875 h 2558"/>
                <a:gd name="T6" fmla="*/ 2961 w 3446"/>
                <a:gd name="T7" fmla="*/ 1092 h 2558"/>
                <a:gd name="T8" fmla="*/ 2880 w 3446"/>
                <a:gd name="T9" fmla="*/ 1297 h 2558"/>
                <a:gd name="T10" fmla="*/ 2780 w 3446"/>
                <a:gd name="T11" fmla="*/ 1488 h 2558"/>
                <a:gd name="T12" fmla="*/ 2661 w 3446"/>
                <a:gd name="T13" fmla="*/ 1666 h 2558"/>
                <a:gd name="T14" fmla="*/ 2526 w 3446"/>
                <a:gd name="T15" fmla="*/ 1829 h 2558"/>
                <a:gd name="T16" fmla="*/ 2374 w 3446"/>
                <a:gd name="T17" fmla="*/ 1977 h 2558"/>
                <a:gd name="T18" fmla="*/ 2209 w 3446"/>
                <a:gd name="T19" fmla="*/ 2110 h 2558"/>
                <a:gd name="T20" fmla="*/ 2032 w 3446"/>
                <a:gd name="T21" fmla="*/ 2227 h 2558"/>
                <a:gd name="T22" fmla="*/ 1844 w 3446"/>
                <a:gd name="T23" fmla="*/ 2327 h 2558"/>
                <a:gd name="T24" fmla="*/ 1647 w 3446"/>
                <a:gd name="T25" fmla="*/ 2410 h 2558"/>
                <a:gd name="T26" fmla="*/ 1442 w 3446"/>
                <a:gd name="T27" fmla="*/ 2476 h 2558"/>
                <a:gd name="T28" fmla="*/ 1231 w 3446"/>
                <a:gd name="T29" fmla="*/ 2522 h 2558"/>
                <a:gd name="T30" fmla="*/ 1015 w 3446"/>
                <a:gd name="T31" fmla="*/ 2550 h 2558"/>
                <a:gd name="T32" fmla="*/ 796 w 3446"/>
                <a:gd name="T33" fmla="*/ 2558 h 2558"/>
                <a:gd name="T34" fmla="*/ 575 w 3446"/>
                <a:gd name="T35" fmla="*/ 2547 h 2558"/>
                <a:gd name="T36" fmla="*/ 354 w 3446"/>
                <a:gd name="T37" fmla="*/ 2515 h 2558"/>
                <a:gd name="T38" fmla="*/ 135 w 3446"/>
                <a:gd name="T39" fmla="*/ 2461 h 2558"/>
                <a:gd name="T40" fmla="*/ 12 w 3446"/>
                <a:gd name="T41" fmla="*/ 2420 h 2558"/>
                <a:gd name="T42" fmla="*/ 0 w 3446"/>
                <a:gd name="T43" fmla="*/ 2400 h 2558"/>
                <a:gd name="T44" fmla="*/ 3 w 3446"/>
                <a:gd name="T45" fmla="*/ 2377 h 2558"/>
                <a:gd name="T46" fmla="*/ 19 w 3446"/>
                <a:gd name="T47" fmla="*/ 2361 h 2558"/>
                <a:gd name="T48" fmla="*/ 45 w 3446"/>
                <a:gd name="T49" fmla="*/ 2356 h 2558"/>
                <a:gd name="T50" fmla="*/ 275 w 3446"/>
                <a:gd name="T51" fmla="*/ 2379 h 2558"/>
                <a:gd name="T52" fmla="*/ 499 w 3446"/>
                <a:gd name="T53" fmla="*/ 2371 h 2558"/>
                <a:gd name="T54" fmla="*/ 715 w 3446"/>
                <a:gd name="T55" fmla="*/ 2335 h 2558"/>
                <a:gd name="T56" fmla="*/ 924 w 3446"/>
                <a:gd name="T57" fmla="*/ 2275 h 2558"/>
                <a:gd name="T58" fmla="*/ 1122 w 3446"/>
                <a:gd name="T59" fmla="*/ 2191 h 2558"/>
                <a:gd name="T60" fmla="*/ 1308 w 3446"/>
                <a:gd name="T61" fmla="*/ 2085 h 2558"/>
                <a:gd name="T62" fmla="*/ 1480 w 3446"/>
                <a:gd name="T63" fmla="*/ 1958 h 2558"/>
                <a:gd name="T64" fmla="*/ 1638 w 3446"/>
                <a:gd name="T65" fmla="*/ 1813 h 2558"/>
                <a:gd name="T66" fmla="*/ 1779 w 3446"/>
                <a:gd name="T67" fmla="*/ 1651 h 2558"/>
                <a:gd name="T68" fmla="*/ 1902 w 3446"/>
                <a:gd name="T69" fmla="*/ 1475 h 2558"/>
                <a:gd name="T70" fmla="*/ 2007 w 3446"/>
                <a:gd name="T71" fmla="*/ 1284 h 2558"/>
                <a:gd name="T72" fmla="*/ 2088 w 3446"/>
                <a:gd name="T73" fmla="*/ 1082 h 2558"/>
                <a:gd name="T74" fmla="*/ 2149 w 3446"/>
                <a:gd name="T75" fmla="*/ 872 h 2558"/>
                <a:gd name="T76" fmla="*/ 1689 w 3446"/>
                <a:gd name="T77" fmla="*/ 762 h 2558"/>
                <a:gd name="T78" fmla="*/ 2567 w 3446"/>
                <a:gd name="T79" fmla="*/ 0 h 2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46" h="2558">
                  <a:moveTo>
                    <a:pt x="2567" y="0"/>
                  </a:moveTo>
                  <a:lnTo>
                    <a:pt x="2567" y="0"/>
                  </a:lnTo>
                  <a:lnTo>
                    <a:pt x="3007" y="381"/>
                  </a:lnTo>
                  <a:lnTo>
                    <a:pt x="3446" y="762"/>
                  </a:lnTo>
                  <a:lnTo>
                    <a:pt x="3041" y="762"/>
                  </a:lnTo>
                  <a:lnTo>
                    <a:pt x="3020" y="875"/>
                  </a:lnTo>
                  <a:lnTo>
                    <a:pt x="2993" y="985"/>
                  </a:lnTo>
                  <a:lnTo>
                    <a:pt x="2961" y="1092"/>
                  </a:lnTo>
                  <a:lnTo>
                    <a:pt x="2924" y="1196"/>
                  </a:lnTo>
                  <a:lnTo>
                    <a:pt x="2880" y="1297"/>
                  </a:lnTo>
                  <a:lnTo>
                    <a:pt x="2833" y="1395"/>
                  </a:lnTo>
                  <a:lnTo>
                    <a:pt x="2780" y="1488"/>
                  </a:lnTo>
                  <a:lnTo>
                    <a:pt x="2723" y="1579"/>
                  </a:lnTo>
                  <a:lnTo>
                    <a:pt x="2661" y="1666"/>
                  </a:lnTo>
                  <a:lnTo>
                    <a:pt x="2595" y="1749"/>
                  </a:lnTo>
                  <a:lnTo>
                    <a:pt x="2526" y="1829"/>
                  </a:lnTo>
                  <a:lnTo>
                    <a:pt x="2452" y="1904"/>
                  </a:lnTo>
                  <a:lnTo>
                    <a:pt x="2374" y="1977"/>
                  </a:lnTo>
                  <a:lnTo>
                    <a:pt x="2294" y="2046"/>
                  </a:lnTo>
                  <a:lnTo>
                    <a:pt x="2209" y="2110"/>
                  </a:lnTo>
                  <a:lnTo>
                    <a:pt x="2122" y="2170"/>
                  </a:lnTo>
                  <a:lnTo>
                    <a:pt x="2032" y="2227"/>
                  </a:lnTo>
                  <a:lnTo>
                    <a:pt x="1939" y="2279"/>
                  </a:lnTo>
                  <a:lnTo>
                    <a:pt x="1844" y="2327"/>
                  </a:lnTo>
                  <a:lnTo>
                    <a:pt x="1747" y="2371"/>
                  </a:lnTo>
                  <a:lnTo>
                    <a:pt x="1647" y="2410"/>
                  </a:lnTo>
                  <a:lnTo>
                    <a:pt x="1546" y="2444"/>
                  </a:lnTo>
                  <a:lnTo>
                    <a:pt x="1442" y="2476"/>
                  </a:lnTo>
                  <a:lnTo>
                    <a:pt x="1337" y="2501"/>
                  </a:lnTo>
                  <a:lnTo>
                    <a:pt x="1231" y="2522"/>
                  </a:lnTo>
                  <a:lnTo>
                    <a:pt x="1123" y="2538"/>
                  </a:lnTo>
                  <a:lnTo>
                    <a:pt x="1015" y="2550"/>
                  </a:lnTo>
                  <a:lnTo>
                    <a:pt x="906" y="2557"/>
                  </a:lnTo>
                  <a:lnTo>
                    <a:pt x="796" y="2558"/>
                  </a:lnTo>
                  <a:lnTo>
                    <a:pt x="685" y="2556"/>
                  </a:lnTo>
                  <a:lnTo>
                    <a:pt x="575" y="2547"/>
                  </a:lnTo>
                  <a:lnTo>
                    <a:pt x="464" y="2534"/>
                  </a:lnTo>
                  <a:lnTo>
                    <a:pt x="354" y="2515"/>
                  </a:lnTo>
                  <a:lnTo>
                    <a:pt x="243" y="2491"/>
                  </a:lnTo>
                  <a:lnTo>
                    <a:pt x="135" y="2461"/>
                  </a:lnTo>
                  <a:lnTo>
                    <a:pt x="26" y="2427"/>
                  </a:lnTo>
                  <a:lnTo>
                    <a:pt x="12" y="2420"/>
                  </a:lnTo>
                  <a:lnTo>
                    <a:pt x="4" y="2411"/>
                  </a:lnTo>
                  <a:lnTo>
                    <a:pt x="0" y="2400"/>
                  </a:lnTo>
                  <a:lnTo>
                    <a:pt x="0" y="2389"/>
                  </a:lnTo>
                  <a:lnTo>
                    <a:pt x="3" y="2377"/>
                  </a:lnTo>
                  <a:lnTo>
                    <a:pt x="9" y="2368"/>
                  </a:lnTo>
                  <a:lnTo>
                    <a:pt x="19" y="2361"/>
                  </a:lnTo>
                  <a:lnTo>
                    <a:pt x="30" y="2356"/>
                  </a:lnTo>
                  <a:lnTo>
                    <a:pt x="45" y="2356"/>
                  </a:lnTo>
                  <a:lnTo>
                    <a:pt x="160" y="2371"/>
                  </a:lnTo>
                  <a:lnTo>
                    <a:pt x="275" y="2379"/>
                  </a:lnTo>
                  <a:lnTo>
                    <a:pt x="388" y="2377"/>
                  </a:lnTo>
                  <a:lnTo>
                    <a:pt x="499" y="2371"/>
                  </a:lnTo>
                  <a:lnTo>
                    <a:pt x="609" y="2356"/>
                  </a:lnTo>
                  <a:lnTo>
                    <a:pt x="715" y="2335"/>
                  </a:lnTo>
                  <a:lnTo>
                    <a:pt x="821" y="2308"/>
                  </a:lnTo>
                  <a:lnTo>
                    <a:pt x="924" y="2275"/>
                  </a:lnTo>
                  <a:lnTo>
                    <a:pt x="1025" y="2236"/>
                  </a:lnTo>
                  <a:lnTo>
                    <a:pt x="1122" y="2191"/>
                  </a:lnTo>
                  <a:lnTo>
                    <a:pt x="1216" y="2140"/>
                  </a:lnTo>
                  <a:lnTo>
                    <a:pt x="1308" y="2085"/>
                  </a:lnTo>
                  <a:lnTo>
                    <a:pt x="1396" y="2024"/>
                  </a:lnTo>
                  <a:lnTo>
                    <a:pt x="1480" y="1958"/>
                  </a:lnTo>
                  <a:lnTo>
                    <a:pt x="1562" y="1888"/>
                  </a:lnTo>
                  <a:lnTo>
                    <a:pt x="1638" y="1813"/>
                  </a:lnTo>
                  <a:lnTo>
                    <a:pt x="1711" y="1734"/>
                  </a:lnTo>
                  <a:lnTo>
                    <a:pt x="1779" y="1651"/>
                  </a:lnTo>
                  <a:lnTo>
                    <a:pt x="1843" y="1564"/>
                  </a:lnTo>
                  <a:lnTo>
                    <a:pt x="1902" y="1475"/>
                  </a:lnTo>
                  <a:lnTo>
                    <a:pt x="1957" y="1381"/>
                  </a:lnTo>
                  <a:lnTo>
                    <a:pt x="2007" y="1284"/>
                  </a:lnTo>
                  <a:lnTo>
                    <a:pt x="2050" y="1185"/>
                  </a:lnTo>
                  <a:lnTo>
                    <a:pt x="2088" y="1082"/>
                  </a:lnTo>
                  <a:lnTo>
                    <a:pt x="2122" y="978"/>
                  </a:lnTo>
                  <a:lnTo>
                    <a:pt x="2149" y="872"/>
                  </a:lnTo>
                  <a:lnTo>
                    <a:pt x="2170" y="762"/>
                  </a:lnTo>
                  <a:lnTo>
                    <a:pt x="1689" y="762"/>
                  </a:lnTo>
                  <a:lnTo>
                    <a:pt x="2129" y="381"/>
                  </a:lnTo>
                  <a:lnTo>
                    <a:pt x="25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2" name="Freeform 1448"/>
            <p:cNvSpPr>
              <a:spLocks/>
            </p:cNvSpPr>
            <p:nvPr/>
          </p:nvSpPr>
          <p:spPr bwMode="auto">
            <a:xfrm>
              <a:off x="3767" y="3936"/>
              <a:ext cx="50" cy="173"/>
            </a:xfrm>
            <a:custGeom>
              <a:avLst/>
              <a:gdLst>
                <a:gd name="T0" fmla="*/ 450 w 450"/>
                <a:gd name="T1" fmla="*/ 0 h 1552"/>
                <a:gd name="T2" fmla="*/ 450 w 450"/>
                <a:gd name="T3" fmla="*/ 1552 h 1552"/>
                <a:gd name="T4" fmla="*/ 0 w 450"/>
                <a:gd name="T5" fmla="*/ 1552 h 1552"/>
                <a:gd name="T6" fmla="*/ 0 w 450"/>
                <a:gd name="T7" fmla="*/ 324 h 1552"/>
                <a:gd name="T8" fmla="*/ 97 w 450"/>
                <a:gd name="T9" fmla="*/ 267 h 1552"/>
                <a:gd name="T10" fmla="*/ 190 w 450"/>
                <a:gd name="T11" fmla="*/ 207 h 1552"/>
                <a:gd name="T12" fmla="*/ 281 w 450"/>
                <a:gd name="T13" fmla="*/ 142 h 1552"/>
                <a:gd name="T14" fmla="*/ 367 w 450"/>
                <a:gd name="T15" fmla="*/ 73 h 1552"/>
                <a:gd name="T16" fmla="*/ 450 w 450"/>
                <a:gd name="T17" fmla="*/ 0 h 1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0" h="1552">
                  <a:moveTo>
                    <a:pt x="450" y="0"/>
                  </a:moveTo>
                  <a:lnTo>
                    <a:pt x="450" y="1552"/>
                  </a:lnTo>
                  <a:lnTo>
                    <a:pt x="0" y="1552"/>
                  </a:lnTo>
                  <a:lnTo>
                    <a:pt x="0" y="324"/>
                  </a:lnTo>
                  <a:lnTo>
                    <a:pt x="97" y="267"/>
                  </a:lnTo>
                  <a:lnTo>
                    <a:pt x="190" y="207"/>
                  </a:lnTo>
                  <a:lnTo>
                    <a:pt x="281" y="142"/>
                  </a:lnTo>
                  <a:lnTo>
                    <a:pt x="367" y="73"/>
                  </a:lnTo>
                  <a:lnTo>
                    <a:pt x="4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3" name="Freeform 1449"/>
            <p:cNvSpPr>
              <a:spLocks/>
            </p:cNvSpPr>
            <p:nvPr/>
          </p:nvSpPr>
          <p:spPr bwMode="auto">
            <a:xfrm>
              <a:off x="3692" y="3984"/>
              <a:ext cx="50" cy="125"/>
            </a:xfrm>
            <a:custGeom>
              <a:avLst/>
              <a:gdLst>
                <a:gd name="T0" fmla="*/ 448 w 448"/>
                <a:gd name="T1" fmla="*/ 0 h 1119"/>
                <a:gd name="T2" fmla="*/ 448 w 448"/>
                <a:gd name="T3" fmla="*/ 1119 h 1119"/>
                <a:gd name="T4" fmla="*/ 0 w 448"/>
                <a:gd name="T5" fmla="*/ 1119 h 1119"/>
                <a:gd name="T6" fmla="*/ 0 w 448"/>
                <a:gd name="T7" fmla="*/ 142 h 1119"/>
                <a:gd name="T8" fmla="*/ 115 w 448"/>
                <a:gd name="T9" fmla="*/ 114 h 1119"/>
                <a:gd name="T10" fmla="*/ 228 w 448"/>
                <a:gd name="T11" fmla="*/ 82 h 1119"/>
                <a:gd name="T12" fmla="*/ 340 w 448"/>
                <a:gd name="T13" fmla="*/ 44 h 1119"/>
                <a:gd name="T14" fmla="*/ 448 w 448"/>
                <a:gd name="T15" fmla="*/ 0 h 1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8" h="1119">
                  <a:moveTo>
                    <a:pt x="448" y="0"/>
                  </a:moveTo>
                  <a:lnTo>
                    <a:pt x="448" y="1119"/>
                  </a:lnTo>
                  <a:lnTo>
                    <a:pt x="0" y="1119"/>
                  </a:lnTo>
                  <a:lnTo>
                    <a:pt x="0" y="142"/>
                  </a:lnTo>
                  <a:lnTo>
                    <a:pt x="115" y="114"/>
                  </a:lnTo>
                  <a:lnTo>
                    <a:pt x="228" y="82"/>
                  </a:lnTo>
                  <a:lnTo>
                    <a:pt x="340" y="44"/>
                  </a:lnTo>
                  <a:lnTo>
                    <a:pt x="4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4" name="Freeform 1450"/>
            <p:cNvSpPr>
              <a:spLocks/>
            </p:cNvSpPr>
            <p:nvPr/>
          </p:nvSpPr>
          <p:spPr bwMode="auto">
            <a:xfrm>
              <a:off x="3842" y="3807"/>
              <a:ext cx="50" cy="302"/>
            </a:xfrm>
            <a:custGeom>
              <a:avLst/>
              <a:gdLst>
                <a:gd name="T0" fmla="*/ 437 w 449"/>
                <a:gd name="T1" fmla="*/ 0 h 2717"/>
                <a:gd name="T2" fmla="*/ 449 w 449"/>
                <a:gd name="T3" fmla="*/ 0 h 2717"/>
                <a:gd name="T4" fmla="*/ 449 w 449"/>
                <a:gd name="T5" fmla="*/ 2717 h 2717"/>
                <a:gd name="T6" fmla="*/ 0 w 449"/>
                <a:gd name="T7" fmla="*/ 2717 h 2717"/>
                <a:gd name="T8" fmla="*/ 0 w 449"/>
                <a:gd name="T9" fmla="*/ 926 h 2717"/>
                <a:gd name="T10" fmla="*/ 68 w 449"/>
                <a:gd name="T11" fmla="*/ 835 h 2717"/>
                <a:gd name="T12" fmla="*/ 134 w 449"/>
                <a:gd name="T13" fmla="*/ 742 h 2717"/>
                <a:gd name="T14" fmla="*/ 193 w 449"/>
                <a:gd name="T15" fmla="*/ 645 h 2717"/>
                <a:gd name="T16" fmla="*/ 248 w 449"/>
                <a:gd name="T17" fmla="*/ 545 h 2717"/>
                <a:gd name="T18" fmla="*/ 297 w 449"/>
                <a:gd name="T19" fmla="*/ 442 h 2717"/>
                <a:gd name="T20" fmla="*/ 341 w 449"/>
                <a:gd name="T21" fmla="*/ 336 h 2717"/>
                <a:gd name="T22" fmla="*/ 379 w 449"/>
                <a:gd name="T23" fmla="*/ 226 h 2717"/>
                <a:gd name="T24" fmla="*/ 412 w 449"/>
                <a:gd name="T25" fmla="*/ 115 h 2717"/>
                <a:gd name="T26" fmla="*/ 437 w 449"/>
                <a:gd name="T27" fmla="*/ 0 h 2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9" h="2717">
                  <a:moveTo>
                    <a:pt x="437" y="0"/>
                  </a:moveTo>
                  <a:lnTo>
                    <a:pt x="449" y="0"/>
                  </a:lnTo>
                  <a:lnTo>
                    <a:pt x="449" y="2717"/>
                  </a:lnTo>
                  <a:lnTo>
                    <a:pt x="0" y="2717"/>
                  </a:lnTo>
                  <a:lnTo>
                    <a:pt x="0" y="926"/>
                  </a:lnTo>
                  <a:lnTo>
                    <a:pt x="68" y="835"/>
                  </a:lnTo>
                  <a:lnTo>
                    <a:pt x="134" y="742"/>
                  </a:lnTo>
                  <a:lnTo>
                    <a:pt x="193" y="645"/>
                  </a:lnTo>
                  <a:lnTo>
                    <a:pt x="248" y="545"/>
                  </a:lnTo>
                  <a:lnTo>
                    <a:pt x="297" y="442"/>
                  </a:lnTo>
                  <a:lnTo>
                    <a:pt x="341" y="336"/>
                  </a:lnTo>
                  <a:lnTo>
                    <a:pt x="379" y="226"/>
                  </a:lnTo>
                  <a:lnTo>
                    <a:pt x="412" y="115"/>
                  </a:lnTo>
                  <a:lnTo>
                    <a:pt x="4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5" name="Freeform 1451"/>
            <p:cNvSpPr>
              <a:spLocks/>
            </p:cNvSpPr>
            <p:nvPr/>
          </p:nvSpPr>
          <p:spPr bwMode="auto">
            <a:xfrm>
              <a:off x="3542" y="3991"/>
              <a:ext cx="50" cy="118"/>
            </a:xfrm>
            <a:custGeom>
              <a:avLst/>
              <a:gdLst>
                <a:gd name="T0" fmla="*/ 0 w 451"/>
                <a:gd name="T1" fmla="*/ 0 h 1055"/>
                <a:gd name="T2" fmla="*/ 111 w 451"/>
                <a:gd name="T3" fmla="*/ 34 h 1055"/>
                <a:gd name="T4" fmla="*/ 223 w 451"/>
                <a:gd name="T5" fmla="*/ 65 h 1055"/>
                <a:gd name="T6" fmla="*/ 336 w 451"/>
                <a:gd name="T7" fmla="*/ 89 h 1055"/>
                <a:gd name="T8" fmla="*/ 451 w 451"/>
                <a:gd name="T9" fmla="*/ 108 h 1055"/>
                <a:gd name="T10" fmla="*/ 451 w 451"/>
                <a:gd name="T11" fmla="*/ 1055 h 1055"/>
                <a:gd name="T12" fmla="*/ 0 w 451"/>
                <a:gd name="T13" fmla="*/ 1055 h 1055"/>
                <a:gd name="T14" fmla="*/ 0 w 451"/>
                <a:gd name="T15" fmla="*/ 0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1" h="1055">
                  <a:moveTo>
                    <a:pt x="0" y="0"/>
                  </a:moveTo>
                  <a:lnTo>
                    <a:pt x="111" y="34"/>
                  </a:lnTo>
                  <a:lnTo>
                    <a:pt x="223" y="65"/>
                  </a:lnTo>
                  <a:lnTo>
                    <a:pt x="336" y="89"/>
                  </a:lnTo>
                  <a:lnTo>
                    <a:pt x="451" y="108"/>
                  </a:lnTo>
                  <a:lnTo>
                    <a:pt x="451" y="1055"/>
                  </a:lnTo>
                  <a:lnTo>
                    <a:pt x="0" y="105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6" name="Freeform 1452"/>
            <p:cNvSpPr>
              <a:spLocks/>
            </p:cNvSpPr>
            <p:nvPr/>
          </p:nvSpPr>
          <p:spPr bwMode="auto">
            <a:xfrm>
              <a:off x="3617" y="4004"/>
              <a:ext cx="50" cy="105"/>
            </a:xfrm>
            <a:custGeom>
              <a:avLst/>
              <a:gdLst>
                <a:gd name="T0" fmla="*/ 449 w 449"/>
                <a:gd name="T1" fmla="*/ 0 h 939"/>
                <a:gd name="T2" fmla="*/ 449 w 449"/>
                <a:gd name="T3" fmla="*/ 939 h 939"/>
                <a:gd name="T4" fmla="*/ 0 w 449"/>
                <a:gd name="T5" fmla="*/ 939 h 939"/>
                <a:gd name="T6" fmla="*/ 0 w 449"/>
                <a:gd name="T7" fmla="*/ 14 h 939"/>
                <a:gd name="T8" fmla="*/ 68 w 449"/>
                <a:gd name="T9" fmla="*/ 18 h 939"/>
                <a:gd name="T10" fmla="*/ 136 w 449"/>
                <a:gd name="T11" fmla="*/ 19 h 939"/>
                <a:gd name="T12" fmla="*/ 242 w 449"/>
                <a:gd name="T13" fmla="*/ 17 h 939"/>
                <a:gd name="T14" fmla="*/ 346 w 449"/>
                <a:gd name="T15" fmla="*/ 10 h 939"/>
                <a:gd name="T16" fmla="*/ 449 w 449"/>
                <a:gd name="T17" fmla="*/ 0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9" h="939">
                  <a:moveTo>
                    <a:pt x="449" y="0"/>
                  </a:moveTo>
                  <a:lnTo>
                    <a:pt x="449" y="939"/>
                  </a:lnTo>
                  <a:lnTo>
                    <a:pt x="0" y="939"/>
                  </a:lnTo>
                  <a:lnTo>
                    <a:pt x="0" y="14"/>
                  </a:lnTo>
                  <a:lnTo>
                    <a:pt x="68" y="18"/>
                  </a:lnTo>
                  <a:lnTo>
                    <a:pt x="136" y="19"/>
                  </a:lnTo>
                  <a:lnTo>
                    <a:pt x="242" y="17"/>
                  </a:lnTo>
                  <a:lnTo>
                    <a:pt x="346" y="10"/>
                  </a:lnTo>
                  <a:lnTo>
                    <a:pt x="4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191" name="Freeform 1464"/>
          <p:cNvSpPr>
            <a:spLocks noEditPoints="1"/>
          </p:cNvSpPr>
          <p:nvPr/>
        </p:nvSpPr>
        <p:spPr bwMode="auto">
          <a:xfrm>
            <a:off x="6495275" y="690672"/>
            <a:ext cx="158240" cy="224340"/>
          </a:xfrm>
          <a:custGeom>
            <a:avLst/>
            <a:gdLst>
              <a:gd name="T0" fmla="*/ 1783 w 2373"/>
              <a:gd name="T1" fmla="*/ 902 h 3358"/>
              <a:gd name="T2" fmla="*/ 1657 w 2373"/>
              <a:gd name="T3" fmla="*/ 1245 h 3358"/>
              <a:gd name="T4" fmla="*/ 1452 w 2373"/>
              <a:gd name="T5" fmla="*/ 1490 h 3358"/>
              <a:gd name="T6" fmla="*/ 1406 w 2373"/>
              <a:gd name="T7" fmla="*/ 1520 h 3358"/>
              <a:gd name="T8" fmla="*/ 1329 w 2373"/>
              <a:gd name="T9" fmla="*/ 1643 h 3358"/>
              <a:gd name="T10" fmla="*/ 1288 w 2373"/>
              <a:gd name="T11" fmla="*/ 1863 h 3358"/>
              <a:gd name="T12" fmla="*/ 1271 w 2373"/>
              <a:gd name="T13" fmla="*/ 2086 h 3358"/>
              <a:gd name="T14" fmla="*/ 1266 w 2373"/>
              <a:gd name="T15" fmla="*/ 2218 h 3358"/>
              <a:gd name="T16" fmla="*/ 1411 w 2373"/>
              <a:gd name="T17" fmla="*/ 2275 h 3358"/>
              <a:gd name="T18" fmla="*/ 1604 w 2373"/>
              <a:gd name="T19" fmla="*/ 2436 h 3358"/>
              <a:gd name="T20" fmla="*/ 1738 w 2373"/>
              <a:gd name="T21" fmla="*/ 2559 h 3358"/>
              <a:gd name="T22" fmla="*/ 1812 w 2373"/>
              <a:gd name="T23" fmla="*/ 2658 h 3358"/>
              <a:gd name="T24" fmla="*/ 1838 w 2373"/>
              <a:gd name="T25" fmla="*/ 2778 h 3358"/>
              <a:gd name="T26" fmla="*/ 649 w 2373"/>
              <a:gd name="T27" fmla="*/ 2616 h 3358"/>
              <a:gd name="T28" fmla="*/ 812 w 2373"/>
              <a:gd name="T29" fmla="*/ 2437 h 3358"/>
              <a:gd name="T30" fmla="*/ 954 w 2373"/>
              <a:gd name="T31" fmla="*/ 2325 h 3358"/>
              <a:gd name="T32" fmla="*/ 1029 w 2373"/>
              <a:gd name="T33" fmla="*/ 2277 h 3358"/>
              <a:gd name="T34" fmla="*/ 1165 w 2373"/>
              <a:gd name="T35" fmla="*/ 2229 h 3358"/>
              <a:gd name="T36" fmla="*/ 1160 w 2373"/>
              <a:gd name="T37" fmla="*/ 2145 h 3358"/>
              <a:gd name="T38" fmla="*/ 1121 w 2373"/>
              <a:gd name="T39" fmla="*/ 1831 h 3358"/>
              <a:gd name="T40" fmla="*/ 1057 w 2373"/>
              <a:gd name="T41" fmla="*/ 1633 h 3358"/>
              <a:gd name="T42" fmla="*/ 1010 w 2373"/>
              <a:gd name="T43" fmla="*/ 1544 h 3358"/>
              <a:gd name="T44" fmla="*/ 810 w 2373"/>
              <a:gd name="T45" fmla="*/ 1397 h 3358"/>
              <a:gd name="T46" fmla="*/ 655 w 2373"/>
              <a:gd name="T47" fmla="*/ 1142 h 3358"/>
              <a:gd name="T48" fmla="*/ 572 w 2373"/>
              <a:gd name="T49" fmla="*/ 814 h 3358"/>
              <a:gd name="T50" fmla="*/ 359 w 2373"/>
              <a:gd name="T51" fmla="*/ 683 h 3358"/>
              <a:gd name="T52" fmla="*/ 471 w 2373"/>
              <a:gd name="T53" fmla="*/ 1101 h 3358"/>
              <a:gd name="T54" fmla="*/ 667 w 2373"/>
              <a:gd name="T55" fmla="*/ 1438 h 3358"/>
              <a:gd name="T56" fmla="*/ 819 w 2373"/>
              <a:gd name="T57" fmla="*/ 1751 h 3358"/>
              <a:gd name="T58" fmla="*/ 579 w 2373"/>
              <a:gd name="T59" fmla="*/ 2021 h 3358"/>
              <a:gd name="T60" fmla="*/ 415 w 2373"/>
              <a:gd name="T61" fmla="*/ 2395 h 3358"/>
              <a:gd name="T62" fmla="*/ 340 w 2373"/>
              <a:gd name="T63" fmla="*/ 2835 h 3358"/>
              <a:gd name="T64" fmla="*/ 1981 w 2373"/>
              <a:gd name="T65" fmla="*/ 2479 h 3358"/>
              <a:gd name="T66" fmla="*/ 1833 w 2373"/>
              <a:gd name="T67" fmla="*/ 2090 h 3358"/>
              <a:gd name="T68" fmla="*/ 1607 w 2373"/>
              <a:gd name="T69" fmla="*/ 1795 h 3358"/>
              <a:gd name="T70" fmla="*/ 1658 w 2373"/>
              <a:gd name="T71" fmla="*/ 1493 h 3358"/>
              <a:gd name="T72" fmla="*/ 1869 w 2373"/>
              <a:gd name="T73" fmla="*/ 1177 h 3358"/>
              <a:gd name="T74" fmla="*/ 1999 w 2373"/>
              <a:gd name="T75" fmla="*/ 772 h 3358"/>
              <a:gd name="T76" fmla="*/ 0 w 2373"/>
              <a:gd name="T77" fmla="*/ 0 h 3358"/>
              <a:gd name="T78" fmla="*/ 2239 w 2373"/>
              <a:gd name="T79" fmla="*/ 502 h 3358"/>
              <a:gd name="T80" fmla="*/ 2162 w 2373"/>
              <a:gd name="T81" fmla="*/ 988 h 3358"/>
              <a:gd name="T82" fmla="*/ 1983 w 2373"/>
              <a:gd name="T83" fmla="*/ 1406 h 3358"/>
              <a:gd name="T84" fmla="*/ 1832 w 2373"/>
              <a:gd name="T85" fmla="*/ 1727 h 3358"/>
              <a:gd name="T86" fmla="*/ 2065 w 2373"/>
              <a:gd name="T87" fmla="*/ 2088 h 3358"/>
              <a:gd name="T88" fmla="*/ 2205 w 2373"/>
              <a:gd name="T89" fmla="*/ 2537 h 3358"/>
              <a:gd name="T90" fmla="*/ 2242 w 2373"/>
              <a:gd name="T91" fmla="*/ 3042 h 3358"/>
              <a:gd name="T92" fmla="*/ 131 w 2373"/>
              <a:gd name="T93" fmla="*/ 3042 h 3358"/>
              <a:gd name="T94" fmla="*/ 168 w 2373"/>
              <a:gd name="T95" fmla="*/ 2537 h 3358"/>
              <a:gd name="T96" fmla="*/ 308 w 2373"/>
              <a:gd name="T97" fmla="*/ 2088 h 3358"/>
              <a:gd name="T98" fmla="*/ 541 w 2373"/>
              <a:gd name="T99" fmla="*/ 1727 h 3358"/>
              <a:gd name="T100" fmla="*/ 391 w 2373"/>
              <a:gd name="T101" fmla="*/ 1406 h 3358"/>
              <a:gd name="T102" fmla="*/ 212 w 2373"/>
              <a:gd name="T103" fmla="*/ 988 h 3358"/>
              <a:gd name="T104" fmla="*/ 133 w 2373"/>
              <a:gd name="T105" fmla="*/ 502 h 3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373" h="3358">
                <a:moveTo>
                  <a:pt x="559" y="668"/>
                </a:moveTo>
                <a:lnTo>
                  <a:pt x="1814" y="668"/>
                </a:lnTo>
                <a:lnTo>
                  <a:pt x="1808" y="748"/>
                </a:lnTo>
                <a:lnTo>
                  <a:pt x="1797" y="825"/>
                </a:lnTo>
                <a:lnTo>
                  <a:pt x="1783" y="902"/>
                </a:lnTo>
                <a:lnTo>
                  <a:pt x="1765" y="977"/>
                </a:lnTo>
                <a:lnTo>
                  <a:pt x="1743" y="1048"/>
                </a:lnTo>
                <a:lnTo>
                  <a:pt x="1718" y="1118"/>
                </a:lnTo>
                <a:lnTo>
                  <a:pt x="1689" y="1183"/>
                </a:lnTo>
                <a:lnTo>
                  <a:pt x="1657" y="1245"/>
                </a:lnTo>
                <a:lnTo>
                  <a:pt x="1622" y="1303"/>
                </a:lnTo>
                <a:lnTo>
                  <a:pt x="1582" y="1357"/>
                </a:lnTo>
                <a:lnTo>
                  <a:pt x="1542" y="1407"/>
                </a:lnTo>
                <a:lnTo>
                  <a:pt x="1497" y="1451"/>
                </a:lnTo>
                <a:lnTo>
                  <a:pt x="1452" y="1490"/>
                </a:lnTo>
                <a:lnTo>
                  <a:pt x="1450" y="1491"/>
                </a:lnTo>
                <a:lnTo>
                  <a:pt x="1444" y="1494"/>
                </a:lnTo>
                <a:lnTo>
                  <a:pt x="1434" y="1500"/>
                </a:lnTo>
                <a:lnTo>
                  <a:pt x="1421" y="1508"/>
                </a:lnTo>
                <a:lnTo>
                  <a:pt x="1406" y="1520"/>
                </a:lnTo>
                <a:lnTo>
                  <a:pt x="1389" y="1534"/>
                </a:lnTo>
                <a:lnTo>
                  <a:pt x="1369" y="1553"/>
                </a:lnTo>
                <a:lnTo>
                  <a:pt x="1355" y="1578"/>
                </a:lnTo>
                <a:lnTo>
                  <a:pt x="1341" y="1608"/>
                </a:lnTo>
                <a:lnTo>
                  <a:pt x="1329" y="1643"/>
                </a:lnTo>
                <a:lnTo>
                  <a:pt x="1318" y="1682"/>
                </a:lnTo>
                <a:lnTo>
                  <a:pt x="1309" y="1724"/>
                </a:lnTo>
                <a:lnTo>
                  <a:pt x="1301" y="1768"/>
                </a:lnTo>
                <a:lnTo>
                  <a:pt x="1295" y="1815"/>
                </a:lnTo>
                <a:lnTo>
                  <a:pt x="1288" y="1863"/>
                </a:lnTo>
                <a:lnTo>
                  <a:pt x="1283" y="1909"/>
                </a:lnTo>
                <a:lnTo>
                  <a:pt x="1279" y="1956"/>
                </a:lnTo>
                <a:lnTo>
                  <a:pt x="1275" y="2002"/>
                </a:lnTo>
                <a:lnTo>
                  <a:pt x="1273" y="2045"/>
                </a:lnTo>
                <a:lnTo>
                  <a:pt x="1271" y="2086"/>
                </a:lnTo>
                <a:lnTo>
                  <a:pt x="1269" y="2122"/>
                </a:lnTo>
                <a:lnTo>
                  <a:pt x="1268" y="2154"/>
                </a:lnTo>
                <a:lnTo>
                  <a:pt x="1267" y="2182"/>
                </a:lnTo>
                <a:lnTo>
                  <a:pt x="1267" y="2203"/>
                </a:lnTo>
                <a:lnTo>
                  <a:pt x="1266" y="2218"/>
                </a:lnTo>
                <a:lnTo>
                  <a:pt x="1266" y="2225"/>
                </a:lnTo>
                <a:lnTo>
                  <a:pt x="1302" y="2231"/>
                </a:lnTo>
                <a:lnTo>
                  <a:pt x="1338" y="2241"/>
                </a:lnTo>
                <a:lnTo>
                  <a:pt x="1374" y="2255"/>
                </a:lnTo>
                <a:lnTo>
                  <a:pt x="1411" y="2275"/>
                </a:lnTo>
                <a:lnTo>
                  <a:pt x="1449" y="2300"/>
                </a:lnTo>
                <a:lnTo>
                  <a:pt x="1487" y="2331"/>
                </a:lnTo>
                <a:lnTo>
                  <a:pt x="1529" y="2369"/>
                </a:lnTo>
                <a:lnTo>
                  <a:pt x="1568" y="2405"/>
                </a:lnTo>
                <a:lnTo>
                  <a:pt x="1604" y="2436"/>
                </a:lnTo>
                <a:lnTo>
                  <a:pt x="1637" y="2465"/>
                </a:lnTo>
                <a:lnTo>
                  <a:pt x="1666" y="2492"/>
                </a:lnTo>
                <a:lnTo>
                  <a:pt x="1693" y="2516"/>
                </a:lnTo>
                <a:lnTo>
                  <a:pt x="1718" y="2538"/>
                </a:lnTo>
                <a:lnTo>
                  <a:pt x="1738" y="2559"/>
                </a:lnTo>
                <a:lnTo>
                  <a:pt x="1758" y="2580"/>
                </a:lnTo>
                <a:lnTo>
                  <a:pt x="1775" y="2599"/>
                </a:lnTo>
                <a:lnTo>
                  <a:pt x="1789" y="2618"/>
                </a:lnTo>
                <a:lnTo>
                  <a:pt x="1802" y="2638"/>
                </a:lnTo>
                <a:lnTo>
                  <a:pt x="1812" y="2658"/>
                </a:lnTo>
                <a:lnTo>
                  <a:pt x="1820" y="2678"/>
                </a:lnTo>
                <a:lnTo>
                  <a:pt x="1826" y="2700"/>
                </a:lnTo>
                <a:lnTo>
                  <a:pt x="1832" y="2724"/>
                </a:lnTo>
                <a:lnTo>
                  <a:pt x="1836" y="2750"/>
                </a:lnTo>
                <a:lnTo>
                  <a:pt x="1838" y="2778"/>
                </a:lnTo>
                <a:lnTo>
                  <a:pt x="596" y="2778"/>
                </a:lnTo>
                <a:lnTo>
                  <a:pt x="601" y="2735"/>
                </a:lnTo>
                <a:lnTo>
                  <a:pt x="612" y="2694"/>
                </a:lnTo>
                <a:lnTo>
                  <a:pt x="628" y="2654"/>
                </a:lnTo>
                <a:lnTo>
                  <a:pt x="649" y="2616"/>
                </a:lnTo>
                <a:lnTo>
                  <a:pt x="674" y="2579"/>
                </a:lnTo>
                <a:lnTo>
                  <a:pt x="703" y="2543"/>
                </a:lnTo>
                <a:lnTo>
                  <a:pt x="737" y="2507"/>
                </a:lnTo>
                <a:lnTo>
                  <a:pt x="773" y="2472"/>
                </a:lnTo>
                <a:lnTo>
                  <a:pt x="812" y="2437"/>
                </a:lnTo>
                <a:lnTo>
                  <a:pt x="855" y="2403"/>
                </a:lnTo>
                <a:lnTo>
                  <a:pt x="900" y="2367"/>
                </a:lnTo>
                <a:lnTo>
                  <a:pt x="947" y="2331"/>
                </a:lnTo>
                <a:lnTo>
                  <a:pt x="949" y="2329"/>
                </a:lnTo>
                <a:lnTo>
                  <a:pt x="954" y="2325"/>
                </a:lnTo>
                <a:lnTo>
                  <a:pt x="963" y="2318"/>
                </a:lnTo>
                <a:lnTo>
                  <a:pt x="975" y="2309"/>
                </a:lnTo>
                <a:lnTo>
                  <a:pt x="990" y="2299"/>
                </a:lnTo>
                <a:lnTo>
                  <a:pt x="1008" y="2289"/>
                </a:lnTo>
                <a:lnTo>
                  <a:pt x="1029" y="2277"/>
                </a:lnTo>
                <a:lnTo>
                  <a:pt x="1051" y="2265"/>
                </a:lnTo>
                <a:lnTo>
                  <a:pt x="1077" y="2254"/>
                </a:lnTo>
                <a:lnTo>
                  <a:pt x="1104" y="2244"/>
                </a:lnTo>
                <a:lnTo>
                  <a:pt x="1134" y="2236"/>
                </a:lnTo>
                <a:lnTo>
                  <a:pt x="1165" y="2229"/>
                </a:lnTo>
                <a:lnTo>
                  <a:pt x="1163" y="2226"/>
                </a:lnTo>
                <a:lnTo>
                  <a:pt x="1162" y="2224"/>
                </a:lnTo>
                <a:lnTo>
                  <a:pt x="1162" y="2222"/>
                </a:lnTo>
                <a:lnTo>
                  <a:pt x="1161" y="2222"/>
                </a:lnTo>
                <a:lnTo>
                  <a:pt x="1160" y="2145"/>
                </a:lnTo>
                <a:lnTo>
                  <a:pt x="1156" y="2072"/>
                </a:lnTo>
                <a:lnTo>
                  <a:pt x="1150" y="2005"/>
                </a:lnTo>
                <a:lnTo>
                  <a:pt x="1141" y="1941"/>
                </a:lnTo>
                <a:lnTo>
                  <a:pt x="1132" y="1883"/>
                </a:lnTo>
                <a:lnTo>
                  <a:pt x="1121" y="1831"/>
                </a:lnTo>
                <a:lnTo>
                  <a:pt x="1108" y="1782"/>
                </a:lnTo>
                <a:lnTo>
                  <a:pt x="1096" y="1738"/>
                </a:lnTo>
                <a:lnTo>
                  <a:pt x="1082" y="1699"/>
                </a:lnTo>
                <a:lnTo>
                  <a:pt x="1070" y="1664"/>
                </a:lnTo>
                <a:lnTo>
                  <a:pt x="1057" y="1633"/>
                </a:lnTo>
                <a:lnTo>
                  <a:pt x="1045" y="1607"/>
                </a:lnTo>
                <a:lnTo>
                  <a:pt x="1034" y="1585"/>
                </a:lnTo>
                <a:lnTo>
                  <a:pt x="1024" y="1566"/>
                </a:lnTo>
                <a:lnTo>
                  <a:pt x="1016" y="1553"/>
                </a:lnTo>
                <a:lnTo>
                  <a:pt x="1010" y="1544"/>
                </a:lnTo>
                <a:lnTo>
                  <a:pt x="1006" y="1537"/>
                </a:lnTo>
                <a:lnTo>
                  <a:pt x="1005" y="1535"/>
                </a:lnTo>
                <a:lnTo>
                  <a:pt x="893" y="1473"/>
                </a:lnTo>
                <a:lnTo>
                  <a:pt x="851" y="1437"/>
                </a:lnTo>
                <a:lnTo>
                  <a:pt x="810" y="1397"/>
                </a:lnTo>
                <a:lnTo>
                  <a:pt x="774" y="1353"/>
                </a:lnTo>
                <a:lnTo>
                  <a:pt x="740" y="1305"/>
                </a:lnTo>
                <a:lnTo>
                  <a:pt x="709" y="1254"/>
                </a:lnTo>
                <a:lnTo>
                  <a:pt x="681" y="1199"/>
                </a:lnTo>
                <a:lnTo>
                  <a:pt x="655" y="1142"/>
                </a:lnTo>
                <a:lnTo>
                  <a:pt x="633" y="1081"/>
                </a:lnTo>
                <a:lnTo>
                  <a:pt x="614" y="1018"/>
                </a:lnTo>
                <a:lnTo>
                  <a:pt x="597" y="952"/>
                </a:lnTo>
                <a:lnTo>
                  <a:pt x="584" y="884"/>
                </a:lnTo>
                <a:lnTo>
                  <a:pt x="572" y="814"/>
                </a:lnTo>
                <a:lnTo>
                  <a:pt x="564" y="741"/>
                </a:lnTo>
                <a:lnTo>
                  <a:pt x="559" y="668"/>
                </a:lnTo>
                <a:close/>
                <a:moveTo>
                  <a:pt x="340" y="503"/>
                </a:moveTo>
                <a:lnTo>
                  <a:pt x="348" y="594"/>
                </a:lnTo>
                <a:lnTo>
                  <a:pt x="359" y="683"/>
                </a:lnTo>
                <a:lnTo>
                  <a:pt x="374" y="772"/>
                </a:lnTo>
                <a:lnTo>
                  <a:pt x="392" y="858"/>
                </a:lnTo>
                <a:lnTo>
                  <a:pt x="415" y="941"/>
                </a:lnTo>
                <a:lnTo>
                  <a:pt x="441" y="1023"/>
                </a:lnTo>
                <a:lnTo>
                  <a:pt x="471" y="1101"/>
                </a:lnTo>
                <a:lnTo>
                  <a:pt x="504" y="1177"/>
                </a:lnTo>
                <a:lnTo>
                  <a:pt x="540" y="1248"/>
                </a:lnTo>
                <a:lnTo>
                  <a:pt x="579" y="1316"/>
                </a:lnTo>
                <a:lnTo>
                  <a:pt x="622" y="1379"/>
                </a:lnTo>
                <a:lnTo>
                  <a:pt x="667" y="1438"/>
                </a:lnTo>
                <a:lnTo>
                  <a:pt x="715" y="1493"/>
                </a:lnTo>
                <a:lnTo>
                  <a:pt x="766" y="1542"/>
                </a:lnTo>
                <a:lnTo>
                  <a:pt x="819" y="1586"/>
                </a:lnTo>
                <a:lnTo>
                  <a:pt x="927" y="1669"/>
                </a:lnTo>
                <a:lnTo>
                  <a:pt x="819" y="1751"/>
                </a:lnTo>
                <a:lnTo>
                  <a:pt x="766" y="1795"/>
                </a:lnTo>
                <a:lnTo>
                  <a:pt x="715" y="1845"/>
                </a:lnTo>
                <a:lnTo>
                  <a:pt x="667" y="1899"/>
                </a:lnTo>
                <a:lnTo>
                  <a:pt x="622" y="1958"/>
                </a:lnTo>
                <a:lnTo>
                  <a:pt x="579" y="2021"/>
                </a:lnTo>
                <a:lnTo>
                  <a:pt x="540" y="2090"/>
                </a:lnTo>
                <a:lnTo>
                  <a:pt x="504" y="2161"/>
                </a:lnTo>
                <a:lnTo>
                  <a:pt x="471" y="2236"/>
                </a:lnTo>
                <a:lnTo>
                  <a:pt x="441" y="2315"/>
                </a:lnTo>
                <a:lnTo>
                  <a:pt x="415" y="2395"/>
                </a:lnTo>
                <a:lnTo>
                  <a:pt x="392" y="2479"/>
                </a:lnTo>
                <a:lnTo>
                  <a:pt x="374" y="2565"/>
                </a:lnTo>
                <a:lnTo>
                  <a:pt x="359" y="2653"/>
                </a:lnTo>
                <a:lnTo>
                  <a:pt x="348" y="2744"/>
                </a:lnTo>
                <a:lnTo>
                  <a:pt x="340" y="2835"/>
                </a:lnTo>
                <a:lnTo>
                  <a:pt x="2032" y="2835"/>
                </a:lnTo>
                <a:lnTo>
                  <a:pt x="2025" y="2744"/>
                </a:lnTo>
                <a:lnTo>
                  <a:pt x="2015" y="2653"/>
                </a:lnTo>
                <a:lnTo>
                  <a:pt x="1999" y="2565"/>
                </a:lnTo>
                <a:lnTo>
                  <a:pt x="1981" y="2479"/>
                </a:lnTo>
                <a:lnTo>
                  <a:pt x="1958" y="2395"/>
                </a:lnTo>
                <a:lnTo>
                  <a:pt x="1932" y="2315"/>
                </a:lnTo>
                <a:lnTo>
                  <a:pt x="1902" y="2236"/>
                </a:lnTo>
                <a:lnTo>
                  <a:pt x="1869" y="2161"/>
                </a:lnTo>
                <a:lnTo>
                  <a:pt x="1833" y="2090"/>
                </a:lnTo>
                <a:lnTo>
                  <a:pt x="1793" y="2021"/>
                </a:lnTo>
                <a:lnTo>
                  <a:pt x="1751" y="1958"/>
                </a:lnTo>
                <a:lnTo>
                  <a:pt x="1706" y="1899"/>
                </a:lnTo>
                <a:lnTo>
                  <a:pt x="1658" y="1845"/>
                </a:lnTo>
                <a:lnTo>
                  <a:pt x="1607" y="1795"/>
                </a:lnTo>
                <a:lnTo>
                  <a:pt x="1554" y="1751"/>
                </a:lnTo>
                <a:lnTo>
                  <a:pt x="1446" y="1669"/>
                </a:lnTo>
                <a:lnTo>
                  <a:pt x="1554" y="1586"/>
                </a:lnTo>
                <a:lnTo>
                  <a:pt x="1607" y="1542"/>
                </a:lnTo>
                <a:lnTo>
                  <a:pt x="1658" y="1493"/>
                </a:lnTo>
                <a:lnTo>
                  <a:pt x="1706" y="1438"/>
                </a:lnTo>
                <a:lnTo>
                  <a:pt x="1751" y="1379"/>
                </a:lnTo>
                <a:lnTo>
                  <a:pt x="1793" y="1316"/>
                </a:lnTo>
                <a:lnTo>
                  <a:pt x="1833" y="1248"/>
                </a:lnTo>
                <a:lnTo>
                  <a:pt x="1869" y="1177"/>
                </a:lnTo>
                <a:lnTo>
                  <a:pt x="1902" y="1101"/>
                </a:lnTo>
                <a:lnTo>
                  <a:pt x="1932" y="1023"/>
                </a:lnTo>
                <a:lnTo>
                  <a:pt x="1958" y="941"/>
                </a:lnTo>
                <a:lnTo>
                  <a:pt x="1981" y="858"/>
                </a:lnTo>
                <a:lnTo>
                  <a:pt x="1999" y="772"/>
                </a:lnTo>
                <a:lnTo>
                  <a:pt x="2015" y="683"/>
                </a:lnTo>
                <a:lnTo>
                  <a:pt x="2025" y="594"/>
                </a:lnTo>
                <a:lnTo>
                  <a:pt x="2032" y="503"/>
                </a:lnTo>
                <a:lnTo>
                  <a:pt x="340" y="503"/>
                </a:lnTo>
                <a:close/>
                <a:moveTo>
                  <a:pt x="0" y="0"/>
                </a:moveTo>
                <a:lnTo>
                  <a:pt x="2373" y="0"/>
                </a:lnTo>
                <a:lnTo>
                  <a:pt x="2373" y="316"/>
                </a:lnTo>
                <a:lnTo>
                  <a:pt x="2242" y="316"/>
                </a:lnTo>
                <a:lnTo>
                  <a:pt x="2242" y="399"/>
                </a:lnTo>
                <a:lnTo>
                  <a:pt x="2239" y="502"/>
                </a:lnTo>
                <a:lnTo>
                  <a:pt x="2233" y="602"/>
                </a:lnTo>
                <a:lnTo>
                  <a:pt x="2222" y="702"/>
                </a:lnTo>
                <a:lnTo>
                  <a:pt x="2205" y="799"/>
                </a:lnTo>
                <a:lnTo>
                  <a:pt x="2185" y="895"/>
                </a:lnTo>
                <a:lnTo>
                  <a:pt x="2162" y="988"/>
                </a:lnTo>
                <a:lnTo>
                  <a:pt x="2133" y="1078"/>
                </a:lnTo>
                <a:lnTo>
                  <a:pt x="2101" y="1165"/>
                </a:lnTo>
                <a:lnTo>
                  <a:pt x="2065" y="1249"/>
                </a:lnTo>
                <a:lnTo>
                  <a:pt x="2025" y="1329"/>
                </a:lnTo>
                <a:lnTo>
                  <a:pt x="1983" y="1406"/>
                </a:lnTo>
                <a:lnTo>
                  <a:pt x="1935" y="1478"/>
                </a:lnTo>
                <a:lnTo>
                  <a:pt x="1885" y="1547"/>
                </a:lnTo>
                <a:lnTo>
                  <a:pt x="1832" y="1610"/>
                </a:lnTo>
                <a:lnTo>
                  <a:pt x="1776" y="1669"/>
                </a:lnTo>
                <a:lnTo>
                  <a:pt x="1832" y="1727"/>
                </a:lnTo>
                <a:lnTo>
                  <a:pt x="1885" y="1791"/>
                </a:lnTo>
                <a:lnTo>
                  <a:pt x="1935" y="1859"/>
                </a:lnTo>
                <a:lnTo>
                  <a:pt x="1983" y="1931"/>
                </a:lnTo>
                <a:lnTo>
                  <a:pt x="2025" y="2008"/>
                </a:lnTo>
                <a:lnTo>
                  <a:pt x="2065" y="2088"/>
                </a:lnTo>
                <a:lnTo>
                  <a:pt x="2101" y="2172"/>
                </a:lnTo>
                <a:lnTo>
                  <a:pt x="2133" y="2259"/>
                </a:lnTo>
                <a:lnTo>
                  <a:pt x="2162" y="2349"/>
                </a:lnTo>
                <a:lnTo>
                  <a:pt x="2185" y="2442"/>
                </a:lnTo>
                <a:lnTo>
                  <a:pt x="2205" y="2537"/>
                </a:lnTo>
                <a:lnTo>
                  <a:pt x="2222" y="2635"/>
                </a:lnTo>
                <a:lnTo>
                  <a:pt x="2233" y="2734"/>
                </a:lnTo>
                <a:lnTo>
                  <a:pt x="2239" y="2836"/>
                </a:lnTo>
                <a:lnTo>
                  <a:pt x="2242" y="2938"/>
                </a:lnTo>
                <a:lnTo>
                  <a:pt x="2242" y="3042"/>
                </a:lnTo>
                <a:lnTo>
                  <a:pt x="2373" y="3042"/>
                </a:lnTo>
                <a:lnTo>
                  <a:pt x="2373" y="3358"/>
                </a:lnTo>
                <a:lnTo>
                  <a:pt x="0" y="3358"/>
                </a:lnTo>
                <a:lnTo>
                  <a:pt x="0" y="3042"/>
                </a:lnTo>
                <a:lnTo>
                  <a:pt x="131" y="3042"/>
                </a:lnTo>
                <a:lnTo>
                  <a:pt x="131" y="2938"/>
                </a:lnTo>
                <a:lnTo>
                  <a:pt x="133" y="2836"/>
                </a:lnTo>
                <a:lnTo>
                  <a:pt x="141" y="2734"/>
                </a:lnTo>
                <a:lnTo>
                  <a:pt x="152" y="2635"/>
                </a:lnTo>
                <a:lnTo>
                  <a:pt x="168" y="2537"/>
                </a:lnTo>
                <a:lnTo>
                  <a:pt x="187" y="2442"/>
                </a:lnTo>
                <a:lnTo>
                  <a:pt x="212" y="2349"/>
                </a:lnTo>
                <a:lnTo>
                  <a:pt x="240" y="2259"/>
                </a:lnTo>
                <a:lnTo>
                  <a:pt x="272" y="2172"/>
                </a:lnTo>
                <a:lnTo>
                  <a:pt x="308" y="2088"/>
                </a:lnTo>
                <a:lnTo>
                  <a:pt x="348" y="2008"/>
                </a:lnTo>
                <a:lnTo>
                  <a:pt x="391" y="1931"/>
                </a:lnTo>
                <a:lnTo>
                  <a:pt x="438" y="1859"/>
                </a:lnTo>
                <a:lnTo>
                  <a:pt x="487" y="1791"/>
                </a:lnTo>
                <a:lnTo>
                  <a:pt x="541" y="1727"/>
                </a:lnTo>
                <a:lnTo>
                  <a:pt x="598" y="1669"/>
                </a:lnTo>
                <a:lnTo>
                  <a:pt x="541" y="1610"/>
                </a:lnTo>
                <a:lnTo>
                  <a:pt x="487" y="1547"/>
                </a:lnTo>
                <a:lnTo>
                  <a:pt x="438" y="1478"/>
                </a:lnTo>
                <a:lnTo>
                  <a:pt x="391" y="1406"/>
                </a:lnTo>
                <a:lnTo>
                  <a:pt x="348" y="1329"/>
                </a:lnTo>
                <a:lnTo>
                  <a:pt x="308" y="1249"/>
                </a:lnTo>
                <a:lnTo>
                  <a:pt x="272" y="1165"/>
                </a:lnTo>
                <a:lnTo>
                  <a:pt x="240" y="1078"/>
                </a:lnTo>
                <a:lnTo>
                  <a:pt x="212" y="988"/>
                </a:lnTo>
                <a:lnTo>
                  <a:pt x="187" y="895"/>
                </a:lnTo>
                <a:lnTo>
                  <a:pt x="168" y="799"/>
                </a:lnTo>
                <a:lnTo>
                  <a:pt x="152" y="702"/>
                </a:lnTo>
                <a:lnTo>
                  <a:pt x="141" y="602"/>
                </a:lnTo>
                <a:lnTo>
                  <a:pt x="133" y="502"/>
                </a:lnTo>
                <a:lnTo>
                  <a:pt x="131" y="399"/>
                </a:lnTo>
                <a:lnTo>
                  <a:pt x="131" y="316"/>
                </a:lnTo>
                <a:lnTo>
                  <a:pt x="0" y="316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734" name="Group 575"/>
          <p:cNvGrpSpPr>
            <a:grpSpLocks noChangeAspect="1"/>
          </p:cNvGrpSpPr>
          <p:nvPr/>
        </p:nvGrpSpPr>
        <p:grpSpPr bwMode="auto">
          <a:xfrm>
            <a:off x="572651" y="2817670"/>
            <a:ext cx="261000" cy="288712"/>
            <a:chOff x="-63" y="1666"/>
            <a:chExt cx="1846" cy="204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737" name="Freeform 577"/>
            <p:cNvSpPr>
              <a:spLocks/>
            </p:cNvSpPr>
            <p:nvPr/>
          </p:nvSpPr>
          <p:spPr bwMode="auto">
            <a:xfrm>
              <a:off x="-63" y="1666"/>
              <a:ext cx="205" cy="2042"/>
            </a:xfrm>
            <a:custGeom>
              <a:avLst/>
              <a:gdLst>
                <a:gd name="T0" fmla="*/ 205 w 410"/>
                <a:gd name="T1" fmla="*/ 0 h 4083"/>
                <a:gd name="T2" fmla="*/ 242 w 410"/>
                <a:gd name="T3" fmla="*/ 2 h 4083"/>
                <a:gd name="T4" fmla="*/ 276 w 410"/>
                <a:gd name="T5" fmla="*/ 12 h 4083"/>
                <a:gd name="T6" fmla="*/ 308 w 410"/>
                <a:gd name="T7" fmla="*/ 27 h 4083"/>
                <a:gd name="T8" fmla="*/ 337 w 410"/>
                <a:gd name="T9" fmla="*/ 48 h 4083"/>
                <a:gd name="T10" fmla="*/ 362 w 410"/>
                <a:gd name="T11" fmla="*/ 72 h 4083"/>
                <a:gd name="T12" fmla="*/ 382 w 410"/>
                <a:gd name="T13" fmla="*/ 102 h 4083"/>
                <a:gd name="T14" fmla="*/ 398 w 410"/>
                <a:gd name="T15" fmla="*/ 133 h 4083"/>
                <a:gd name="T16" fmla="*/ 406 w 410"/>
                <a:gd name="T17" fmla="*/ 168 h 4083"/>
                <a:gd name="T18" fmla="*/ 410 w 410"/>
                <a:gd name="T19" fmla="*/ 205 h 4083"/>
                <a:gd name="T20" fmla="*/ 410 w 410"/>
                <a:gd name="T21" fmla="*/ 3878 h 4083"/>
                <a:gd name="T22" fmla="*/ 406 w 410"/>
                <a:gd name="T23" fmla="*/ 3914 h 4083"/>
                <a:gd name="T24" fmla="*/ 398 w 410"/>
                <a:gd name="T25" fmla="*/ 3949 h 4083"/>
                <a:gd name="T26" fmla="*/ 382 w 410"/>
                <a:gd name="T27" fmla="*/ 3981 h 4083"/>
                <a:gd name="T28" fmla="*/ 362 w 410"/>
                <a:gd name="T29" fmla="*/ 4010 h 4083"/>
                <a:gd name="T30" fmla="*/ 337 w 410"/>
                <a:gd name="T31" fmla="*/ 4035 h 4083"/>
                <a:gd name="T32" fmla="*/ 308 w 410"/>
                <a:gd name="T33" fmla="*/ 4054 h 4083"/>
                <a:gd name="T34" fmla="*/ 276 w 410"/>
                <a:gd name="T35" fmla="*/ 4069 h 4083"/>
                <a:gd name="T36" fmla="*/ 242 w 410"/>
                <a:gd name="T37" fmla="*/ 4079 h 4083"/>
                <a:gd name="T38" fmla="*/ 205 w 410"/>
                <a:gd name="T39" fmla="*/ 4083 h 4083"/>
                <a:gd name="T40" fmla="*/ 168 w 410"/>
                <a:gd name="T41" fmla="*/ 4079 h 4083"/>
                <a:gd name="T42" fmla="*/ 133 w 410"/>
                <a:gd name="T43" fmla="*/ 4069 h 4083"/>
                <a:gd name="T44" fmla="*/ 102 w 410"/>
                <a:gd name="T45" fmla="*/ 4054 h 4083"/>
                <a:gd name="T46" fmla="*/ 73 w 410"/>
                <a:gd name="T47" fmla="*/ 4035 h 4083"/>
                <a:gd name="T48" fmla="*/ 48 w 410"/>
                <a:gd name="T49" fmla="*/ 4010 h 4083"/>
                <a:gd name="T50" fmla="*/ 27 w 410"/>
                <a:gd name="T51" fmla="*/ 3981 h 4083"/>
                <a:gd name="T52" fmla="*/ 12 w 410"/>
                <a:gd name="T53" fmla="*/ 3949 h 4083"/>
                <a:gd name="T54" fmla="*/ 4 w 410"/>
                <a:gd name="T55" fmla="*/ 3914 h 4083"/>
                <a:gd name="T56" fmla="*/ 0 w 410"/>
                <a:gd name="T57" fmla="*/ 3878 h 4083"/>
                <a:gd name="T58" fmla="*/ 0 w 410"/>
                <a:gd name="T59" fmla="*/ 2043 h 4083"/>
                <a:gd name="T60" fmla="*/ 0 w 410"/>
                <a:gd name="T61" fmla="*/ 205 h 4083"/>
                <a:gd name="T62" fmla="*/ 4 w 410"/>
                <a:gd name="T63" fmla="*/ 168 h 4083"/>
                <a:gd name="T64" fmla="*/ 12 w 410"/>
                <a:gd name="T65" fmla="*/ 133 h 4083"/>
                <a:gd name="T66" fmla="*/ 27 w 410"/>
                <a:gd name="T67" fmla="*/ 102 h 4083"/>
                <a:gd name="T68" fmla="*/ 48 w 410"/>
                <a:gd name="T69" fmla="*/ 72 h 4083"/>
                <a:gd name="T70" fmla="*/ 73 w 410"/>
                <a:gd name="T71" fmla="*/ 48 h 4083"/>
                <a:gd name="T72" fmla="*/ 102 w 410"/>
                <a:gd name="T73" fmla="*/ 27 h 4083"/>
                <a:gd name="T74" fmla="*/ 133 w 410"/>
                <a:gd name="T75" fmla="*/ 12 h 4083"/>
                <a:gd name="T76" fmla="*/ 168 w 410"/>
                <a:gd name="T77" fmla="*/ 2 h 4083"/>
                <a:gd name="T78" fmla="*/ 205 w 410"/>
                <a:gd name="T79" fmla="*/ 0 h 4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10" h="4083">
                  <a:moveTo>
                    <a:pt x="205" y="0"/>
                  </a:moveTo>
                  <a:lnTo>
                    <a:pt x="242" y="2"/>
                  </a:lnTo>
                  <a:lnTo>
                    <a:pt x="276" y="12"/>
                  </a:lnTo>
                  <a:lnTo>
                    <a:pt x="308" y="27"/>
                  </a:lnTo>
                  <a:lnTo>
                    <a:pt x="337" y="48"/>
                  </a:lnTo>
                  <a:lnTo>
                    <a:pt x="362" y="72"/>
                  </a:lnTo>
                  <a:lnTo>
                    <a:pt x="382" y="102"/>
                  </a:lnTo>
                  <a:lnTo>
                    <a:pt x="398" y="133"/>
                  </a:lnTo>
                  <a:lnTo>
                    <a:pt x="406" y="168"/>
                  </a:lnTo>
                  <a:lnTo>
                    <a:pt x="410" y="205"/>
                  </a:lnTo>
                  <a:lnTo>
                    <a:pt x="410" y="3878"/>
                  </a:lnTo>
                  <a:lnTo>
                    <a:pt x="406" y="3914"/>
                  </a:lnTo>
                  <a:lnTo>
                    <a:pt x="398" y="3949"/>
                  </a:lnTo>
                  <a:lnTo>
                    <a:pt x="382" y="3981"/>
                  </a:lnTo>
                  <a:lnTo>
                    <a:pt x="362" y="4010"/>
                  </a:lnTo>
                  <a:lnTo>
                    <a:pt x="337" y="4035"/>
                  </a:lnTo>
                  <a:lnTo>
                    <a:pt x="308" y="4054"/>
                  </a:lnTo>
                  <a:lnTo>
                    <a:pt x="276" y="4069"/>
                  </a:lnTo>
                  <a:lnTo>
                    <a:pt x="242" y="4079"/>
                  </a:lnTo>
                  <a:lnTo>
                    <a:pt x="205" y="4083"/>
                  </a:lnTo>
                  <a:lnTo>
                    <a:pt x="168" y="4079"/>
                  </a:lnTo>
                  <a:lnTo>
                    <a:pt x="133" y="4069"/>
                  </a:lnTo>
                  <a:lnTo>
                    <a:pt x="102" y="4054"/>
                  </a:lnTo>
                  <a:lnTo>
                    <a:pt x="73" y="4035"/>
                  </a:lnTo>
                  <a:lnTo>
                    <a:pt x="48" y="4010"/>
                  </a:lnTo>
                  <a:lnTo>
                    <a:pt x="27" y="3981"/>
                  </a:lnTo>
                  <a:lnTo>
                    <a:pt x="12" y="3949"/>
                  </a:lnTo>
                  <a:lnTo>
                    <a:pt x="4" y="3914"/>
                  </a:lnTo>
                  <a:lnTo>
                    <a:pt x="0" y="3878"/>
                  </a:lnTo>
                  <a:lnTo>
                    <a:pt x="0" y="2043"/>
                  </a:lnTo>
                  <a:lnTo>
                    <a:pt x="0" y="205"/>
                  </a:lnTo>
                  <a:lnTo>
                    <a:pt x="4" y="168"/>
                  </a:lnTo>
                  <a:lnTo>
                    <a:pt x="12" y="133"/>
                  </a:lnTo>
                  <a:lnTo>
                    <a:pt x="27" y="102"/>
                  </a:lnTo>
                  <a:lnTo>
                    <a:pt x="48" y="72"/>
                  </a:lnTo>
                  <a:lnTo>
                    <a:pt x="73" y="48"/>
                  </a:lnTo>
                  <a:lnTo>
                    <a:pt x="102" y="27"/>
                  </a:lnTo>
                  <a:lnTo>
                    <a:pt x="133" y="12"/>
                  </a:lnTo>
                  <a:lnTo>
                    <a:pt x="168" y="2"/>
                  </a:lnTo>
                  <a:lnTo>
                    <a:pt x="2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38" name="Freeform 578"/>
            <p:cNvSpPr>
              <a:spLocks/>
            </p:cNvSpPr>
            <p:nvPr/>
          </p:nvSpPr>
          <p:spPr bwMode="auto">
            <a:xfrm>
              <a:off x="245" y="1797"/>
              <a:ext cx="1538" cy="344"/>
            </a:xfrm>
            <a:custGeom>
              <a:avLst/>
              <a:gdLst>
                <a:gd name="T0" fmla="*/ 0 w 3076"/>
                <a:gd name="T1" fmla="*/ 0 h 686"/>
                <a:gd name="T2" fmla="*/ 2893 w 3076"/>
                <a:gd name="T3" fmla="*/ 0 h 686"/>
                <a:gd name="T4" fmla="*/ 2929 w 3076"/>
                <a:gd name="T5" fmla="*/ 4 h 686"/>
                <a:gd name="T6" fmla="*/ 2964 w 3076"/>
                <a:gd name="T7" fmla="*/ 15 h 686"/>
                <a:gd name="T8" fmla="*/ 2995 w 3076"/>
                <a:gd name="T9" fmla="*/ 31 h 686"/>
                <a:gd name="T10" fmla="*/ 3023 w 3076"/>
                <a:gd name="T11" fmla="*/ 53 h 686"/>
                <a:gd name="T12" fmla="*/ 3045 w 3076"/>
                <a:gd name="T13" fmla="*/ 81 h 686"/>
                <a:gd name="T14" fmla="*/ 3061 w 3076"/>
                <a:gd name="T15" fmla="*/ 112 h 686"/>
                <a:gd name="T16" fmla="*/ 3072 w 3076"/>
                <a:gd name="T17" fmla="*/ 147 h 686"/>
                <a:gd name="T18" fmla="*/ 3076 w 3076"/>
                <a:gd name="T19" fmla="*/ 183 h 686"/>
                <a:gd name="T20" fmla="*/ 3076 w 3076"/>
                <a:gd name="T21" fmla="*/ 503 h 686"/>
                <a:gd name="T22" fmla="*/ 3072 w 3076"/>
                <a:gd name="T23" fmla="*/ 541 h 686"/>
                <a:gd name="T24" fmla="*/ 3061 w 3076"/>
                <a:gd name="T25" fmla="*/ 576 h 686"/>
                <a:gd name="T26" fmla="*/ 3045 w 3076"/>
                <a:gd name="T27" fmla="*/ 607 h 686"/>
                <a:gd name="T28" fmla="*/ 3023 w 3076"/>
                <a:gd name="T29" fmla="*/ 633 h 686"/>
                <a:gd name="T30" fmla="*/ 2995 w 3076"/>
                <a:gd name="T31" fmla="*/ 655 h 686"/>
                <a:gd name="T32" fmla="*/ 2964 w 3076"/>
                <a:gd name="T33" fmla="*/ 672 h 686"/>
                <a:gd name="T34" fmla="*/ 2929 w 3076"/>
                <a:gd name="T35" fmla="*/ 682 h 686"/>
                <a:gd name="T36" fmla="*/ 2893 w 3076"/>
                <a:gd name="T37" fmla="*/ 686 h 686"/>
                <a:gd name="T38" fmla="*/ 0 w 3076"/>
                <a:gd name="T39" fmla="*/ 686 h 686"/>
                <a:gd name="T40" fmla="*/ 0 w 3076"/>
                <a:gd name="T41" fmla="*/ 0 h 6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76" h="686">
                  <a:moveTo>
                    <a:pt x="0" y="0"/>
                  </a:moveTo>
                  <a:lnTo>
                    <a:pt x="2893" y="0"/>
                  </a:lnTo>
                  <a:lnTo>
                    <a:pt x="2929" y="4"/>
                  </a:lnTo>
                  <a:lnTo>
                    <a:pt x="2964" y="15"/>
                  </a:lnTo>
                  <a:lnTo>
                    <a:pt x="2995" y="31"/>
                  </a:lnTo>
                  <a:lnTo>
                    <a:pt x="3023" y="53"/>
                  </a:lnTo>
                  <a:lnTo>
                    <a:pt x="3045" y="81"/>
                  </a:lnTo>
                  <a:lnTo>
                    <a:pt x="3061" y="112"/>
                  </a:lnTo>
                  <a:lnTo>
                    <a:pt x="3072" y="147"/>
                  </a:lnTo>
                  <a:lnTo>
                    <a:pt x="3076" y="183"/>
                  </a:lnTo>
                  <a:lnTo>
                    <a:pt x="3076" y="503"/>
                  </a:lnTo>
                  <a:lnTo>
                    <a:pt x="3072" y="541"/>
                  </a:lnTo>
                  <a:lnTo>
                    <a:pt x="3061" y="576"/>
                  </a:lnTo>
                  <a:lnTo>
                    <a:pt x="3045" y="607"/>
                  </a:lnTo>
                  <a:lnTo>
                    <a:pt x="3023" y="633"/>
                  </a:lnTo>
                  <a:lnTo>
                    <a:pt x="2995" y="655"/>
                  </a:lnTo>
                  <a:lnTo>
                    <a:pt x="2964" y="672"/>
                  </a:lnTo>
                  <a:lnTo>
                    <a:pt x="2929" y="682"/>
                  </a:lnTo>
                  <a:lnTo>
                    <a:pt x="2893" y="686"/>
                  </a:lnTo>
                  <a:lnTo>
                    <a:pt x="0" y="68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39" name="Freeform 579"/>
            <p:cNvSpPr>
              <a:spLocks noEditPoints="1"/>
            </p:cNvSpPr>
            <p:nvPr/>
          </p:nvSpPr>
          <p:spPr bwMode="auto">
            <a:xfrm>
              <a:off x="245" y="2276"/>
              <a:ext cx="1163" cy="343"/>
            </a:xfrm>
            <a:custGeom>
              <a:avLst/>
              <a:gdLst>
                <a:gd name="T0" fmla="*/ 205 w 2328"/>
                <a:gd name="T1" fmla="*/ 205 h 686"/>
                <a:gd name="T2" fmla="*/ 205 w 2328"/>
                <a:gd name="T3" fmla="*/ 481 h 686"/>
                <a:gd name="T4" fmla="*/ 2123 w 2328"/>
                <a:gd name="T5" fmla="*/ 481 h 686"/>
                <a:gd name="T6" fmla="*/ 2123 w 2328"/>
                <a:gd name="T7" fmla="*/ 205 h 686"/>
                <a:gd name="T8" fmla="*/ 205 w 2328"/>
                <a:gd name="T9" fmla="*/ 205 h 686"/>
                <a:gd name="T10" fmla="*/ 0 w 2328"/>
                <a:gd name="T11" fmla="*/ 0 h 686"/>
                <a:gd name="T12" fmla="*/ 2144 w 2328"/>
                <a:gd name="T13" fmla="*/ 0 h 686"/>
                <a:gd name="T14" fmla="*/ 2181 w 2328"/>
                <a:gd name="T15" fmla="*/ 4 h 686"/>
                <a:gd name="T16" fmla="*/ 2216 w 2328"/>
                <a:gd name="T17" fmla="*/ 15 h 686"/>
                <a:gd name="T18" fmla="*/ 2247 w 2328"/>
                <a:gd name="T19" fmla="*/ 31 h 686"/>
                <a:gd name="T20" fmla="*/ 2273 w 2328"/>
                <a:gd name="T21" fmla="*/ 54 h 686"/>
                <a:gd name="T22" fmla="*/ 2296 w 2328"/>
                <a:gd name="T23" fmla="*/ 81 h 686"/>
                <a:gd name="T24" fmla="*/ 2313 w 2328"/>
                <a:gd name="T25" fmla="*/ 112 h 686"/>
                <a:gd name="T26" fmla="*/ 2324 w 2328"/>
                <a:gd name="T27" fmla="*/ 147 h 686"/>
                <a:gd name="T28" fmla="*/ 2328 w 2328"/>
                <a:gd name="T29" fmla="*/ 183 h 686"/>
                <a:gd name="T30" fmla="*/ 2328 w 2328"/>
                <a:gd name="T31" fmla="*/ 504 h 686"/>
                <a:gd name="T32" fmla="*/ 2324 w 2328"/>
                <a:gd name="T33" fmla="*/ 541 h 686"/>
                <a:gd name="T34" fmla="*/ 2313 w 2328"/>
                <a:gd name="T35" fmla="*/ 574 h 686"/>
                <a:gd name="T36" fmla="*/ 2296 w 2328"/>
                <a:gd name="T37" fmla="*/ 605 h 686"/>
                <a:gd name="T38" fmla="*/ 2273 w 2328"/>
                <a:gd name="T39" fmla="*/ 633 h 686"/>
                <a:gd name="T40" fmla="*/ 2247 w 2328"/>
                <a:gd name="T41" fmla="*/ 655 h 686"/>
                <a:gd name="T42" fmla="*/ 2216 w 2328"/>
                <a:gd name="T43" fmla="*/ 673 h 686"/>
                <a:gd name="T44" fmla="*/ 2181 w 2328"/>
                <a:gd name="T45" fmla="*/ 683 h 686"/>
                <a:gd name="T46" fmla="*/ 2144 w 2328"/>
                <a:gd name="T47" fmla="*/ 686 h 686"/>
                <a:gd name="T48" fmla="*/ 0 w 2328"/>
                <a:gd name="T49" fmla="*/ 686 h 686"/>
                <a:gd name="T50" fmla="*/ 0 w 2328"/>
                <a:gd name="T51" fmla="*/ 0 h 6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28" h="686">
                  <a:moveTo>
                    <a:pt x="205" y="205"/>
                  </a:moveTo>
                  <a:lnTo>
                    <a:pt x="205" y="481"/>
                  </a:lnTo>
                  <a:lnTo>
                    <a:pt x="2123" y="481"/>
                  </a:lnTo>
                  <a:lnTo>
                    <a:pt x="2123" y="205"/>
                  </a:lnTo>
                  <a:lnTo>
                    <a:pt x="205" y="205"/>
                  </a:lnTo>
                  <a:close/>
                  <a:moveTo>
                    <a:pt x="0" y="0"/>
                  </a:moveTo>
                  <a:lnTo>
                    <a:pt x="2144" y="0"/>
                  </a:lnTo>
                  <a:lnTo>
                    <a:pt x="2181" y="4"/>
                  </a:lnTo>
                  <a:lnTo>
                    <a:pt x="2216" y="15"/>
                  </a:lnTo>
                  <a:lnTo>
                    <a:pt x="2247" y="31"/>
                  </a:lnTo>
                  <a:lnTo>
                    <a:pt x="2273" y="54"/>
                  </a:lnTo>
                  <a:lnTo>
                    <a:pt x="2296" y="81"/>
                  </a:lnTo>
                  <a:lnTo>
                    <a:pt x="2313" y="112"/>
                  </a:lnTo>
                  <a:lnTo>
                    <a:pt x="2324" y="147"/>
                  </a:lnTo>
                  <a:lnTo>
                    <a:pt x="2328" y="183"/>
                  </a:lnTo>
                  <a:lnTo>
                    <a:pt x="2328" y="504"/>
                  </a:lnTo>
                  <a:lnTo>
                    <a:pt x="2324" y="541"/>
                  </a:lnTo>
                  <a:lnTo>
                    <a:pt x="2313" y="574"/>
                  </a:lnTo>
                  <a:lnTo>
                    <a:pt x="2296" y="605"/>
                  </a:lnTo>
                  <a:lnTo>
                    <a:pt x="2273" y="633"/>
                  </a:lnTo>
                  <a:lnTo>
                    <a:pt x="2247" y="655"/>
                  </a:lnTo>
                  <a:lnTo>
                    <a:pt x="2216" y="673"/>
                  </a:lnTo>
                  <a:lnTo>
                    <a:pt x="2181" y="683"/>
                  </a:lnTo>
                  <a:lnTo>
                    <a:pt x="2144" y="686"/>
                  </a:lnTo>
                  <a:lnTo>
                    <a:pt x="0" y="68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40" name="Freeform 580"/>
            <p:cNvSpPr>
              <a:spLocks noEditPoints="1"/>
            </p:cNvSpPr>
            <p:nvPr/>
          </p:nvSpPr>
          <p:spPr bwMode="auto">
            <a:xfrm>
              <a:off x="245" y="2755"/>
              <a:ext cx="1538" cy="343"/>
            </a:xfrm>
            <a:custGeom>
              <a:avLst/>
              <a:gdLst>
                <a:gd name="T0" fmla="*/ 205 w 3076"/>
                <a:gd name="T1" fmla="*/ 205 h 686"/>
                <a:gd name="T2" fmla="*/ 205 w 3076"/>
                <a:gd name="T3" fmla="*/ 481 h 686"/>
                <a:gd name="T4" fmla="*/ 2871 w 3076"/>
                <a:gd name="T5" fmla="*/ 481 h 686"/>
                <a:gd name="T6" fmla="*/ 2871 w 3076"/>
                <a:gd name="T7" fmla="*/ 205 h 686"/>
                <a:gd name="T8" fmla="*/ 205 w 3076"/>
                <a:gd name="T9" fmla="*/ 205 h 686"/>
                <a:gd name="T10" fmla="*/ 0 w 3076"/>
                <a:gd name="T11" fmla="*/ 0 h 686"/>
                <a:gd name="T12" fmla="*/ 2893 w 3076"/>
                <a:gd name="T13" fmla="*/ 0 h 686"/>
                <a:gd name="T14" fmla="*/ 2929 w 3076"/>
                <a:gd name="T15" fmla="*/ 4 h 686"/>
                <a:gd name="T16" fmla="*/ 2964 w 3076"/>
                <a:gd name="T17" fmla="*/ 15 h 686"/>
                <a:gd name="T18" fmla="*/ 2995 w 3076"/>
                <a:gd name="T19" fmla="*/ 31 h 686"/>
                <a:gd name="T20" fmla="*/ 3023 w 3076"/>
                <a:gd name="T21" fmla="*/ 54 h 686"/>
                <a:gd name="T22" fmla="*/ 3045 w 3076"/>
                <a:gd name="T23" fmla="*/ 81 h 686"/>
                <a:gd name="T24" fmla="*/ 3061 w 3076"/>
                <a:gd name="T25" fmla="*/ 112 h 686"/>
                <a:gd name="T26" fmla="*/ 3072 w 3076"/>
                <a:gd name="T27" fmla="*/ 147 h 686"/>
                <a:gd name="T28" fmla="*/ 3076 w 3076"/>
                <a:gd name="T29" fmla="*/ 183 h 686"/>
                <a:gd name="T30" fmla="*/ 3076 w 3076"/>
                <a:gd name="T31" fmla="*/ 504 h 686"/>
                <a:gd name="T32" fmla="*/ 3072 w 3076"/>
                <a:gd name="T33" fmla="*/ 541 h 686"/>
                <a:gd name="T34" fmla="*/ 3061 w 3076"/>
                <a:gd name="T35" fmla="*/ 575 h 686"/>
                <a:gd name="T36" fmla="*/ 3045 w 3076"/>
                <a:gd name="T37" fmla="*/ 606 h 686"/>
                <a:gd name="T38" fmla="*/ 3023 w 3076"/>
                <a:gd name="T39" fmla="*/ 633 h 686"/>
                <a:gd name="T40" fmla="*/ 2995 w 3076"/>
                <a:gd name="T41" fmla="*/ 655 h 686"/>
                <a:gd name="T42" fmla="*/ 2964 w 3076"/>
                <a:gd name="T43" fmla="*/ 673 h 686"/>
                <a:gd name="T44" fmla="*/ 2929 w 3076"/>
                <a:gd name="T45" fmla="*/ 683 h 686"/>
                <a:gd name="T46" fmla="*/ 2893 w 3076"/>
                <a:gd name="T47" fmla="*/ 686 h 686"/>
                <a:gd name="T48" fmla="*/ 0 w 3076"/>
                <a:gd name="T49" fmla="*/ 686 h 686"/>
                <a:gd name="T50" fmla="*/ 0 w 3076"/>
                <a:gd name="T51" fmla="*/ 0 h 6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076" h="686">
                  <a:moveTo>
                    <a:pt x="205" y="205"/>
                  </a:moveTo>
                  <a:lnTo>
                    <a:pt x="205" y="481"/>
                  </a:lnTo>
                  <a:lnTo>
                    <a:pt x="2871" y="481"/>
                  </a:lnTo>
                  <a:lnTo>
                    <a:pt x="2871" y="205"/>
                  </a:lnTo>
                  <a:lnTo>
                    <a:pt x="205" y="205"/>
                  </a:lnTo>
                  <a:close/>
                  <a:moveTo>
                    <a:pt x="0" y="0"/>
                  </a:moveTo>
                  <a:lnTo>
                    <a:pt x="2893" y="0"/>
                  </a:lnTo>
                  <a:lnTo>
                    <a:pt x="2929" y="4"/>
                  </a:lnTo>
                  <a:lnTo>
                    <a:pt x="2964" y="15"/>
                  </a:lnTo>
                  <a:lnTo>
                    <a:pt x="2995" y="31"/>
                  </a:lnTo>
                  <a:lnTo>
                    <a:pt x="3023" y="54"/>
                  </a:lnTo>
                  <a:lnTo>
                    <a:pt x="3045" y="81"/>
                  </a:lnTo>
                  <a:lnTo>
                    <a:pt x="3061" y="112"/>
                  </a:lnTo>
                  <a:lnTo>
                    <a:pt x="3072" y="147"/>
                  </a:lnTo>
                  <a:lnTo>
                    <a:pt x="3076" y="183"/>
                  </a:lnTo>
                  <a:lnTo>
                    <a:pt x="3076" y="504"/>
                  </a:lnTo>
                  <a:lnTo>
                    <a:pt x="3072" y="541"/>
                  </a:lnTo>
                  <a:lnTo>
                    <a:pt x="3061" y="575"/>
                  </a:lnTo>
                  <a:lnTo>
                    <a:pt x="3045" y="606"/>
                  </a:lnTo>
                  <a:lnTo>
                    <a:pt x="3023" y="633"/>
                  </a:lnTo>
                  <a:lnTo>
                    <a:pt x="2995" y="655"/>
                  </a:lnTo>
                  <a:lnTo>
                    <a:pt x="2964" y="673"/>
                  </a:lnTo>
                  <a:lnTo>
                    <a:pt x="2929" y="683"/>
                  </a:lnTo>
                  <a:lnTo>
                    <a:pt x="2893" y="686"/>
                  </a:lnTo>
                  <a:lnTo>
                    <a:pt x="0" y="68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41" name="Freeform 581"/>
            <p:cNvSpPr>
              <a:spLocks/>
            </p:cNvSpPr>
            <p:nvPr/>
          </p:nvSpPr>
          <p:spPr bwMode="auto">
            <a:xfrm>
              <a:off x="245" y="3233"/>
              <a:ext cx="991" cy="343"/>
            </a:xfrm>
            <a:custGeom>
              <a:avLst/>
              <a:gdLst>
                <a:gd name="T0" fmla="*/ 0 w 1982"/>
                <a:gd name="T1" fmla="*/ 0 h 687"/>
                <a:gd name="T2" fmla="*/ 1800 w 1982"/>
                <a:gd name="T3" fmla="*/ 0 h 687"/>
                <a:gd name="T4" fmla="*/ 1836 w 1982"/>
                <a:gd name="T5" fmla="*/ 4 h 687"/>
                <a:gd name="T6" fmla="*/ 1871 w 1982"/>
                <a:gd name="T7" fmla="*/ 15 h 687"/>
                <a:gd name="T8" fmla="*/ 1902 w 1982"/>
                <a:gd name="T9" fmla="*/ 31 h 687"/>
                <a:gd name="T10" fmla="*/ 1929 w 1982"/>
                <a:gd name="T11" fmla="*/ 54 h 687"/>
                <a:gd name="T12" fmla="*/ 1951 w 1982"/>
                <a:gd name="T13" fmla="*/ 81 h 687"/>
                <a:gd name="T14" fmla="*/ 1967 w 1982"/>
                <a:gd name="T15" fmla="*/ 112 h 687"/>
                <a:gd name="T16" fmla="*/ 1979 w 1982"/>
                <a:gd name="T17" fmla="*/ 147 h 687"/>
                <a:gd name="T18" fmla="*/ 1982 w 1982"/>
                <a:gd name="T19" fmla="*/ 183 h 687"/>
                <a:gd name="T20" fmla="*/ 1982 w 1982"/>
                <a:gd name="T21" fmla="*/ 504 h 687"/>
                <a:gd name="T22" fmla="*/ 1979 w 1982"/>
                <a:gd name="T23" fmla="*/ 541 h 687"/>
                <a:gd name="T24" fmla="*/ 1967 w 1982"/>
                <a:gd name="T25" fmla="*/ 575 h 687"/>
                <a:gd name="T26" fmla="*/ 1951 w 1982"/>
                <a:gd name="T27" fmla="*/ 606 h 687"/>
                <a:gd name="T28" fmla="*/ 1929 w 1982"/>
                <a:gd name="T29" fmla="*/ 633 h 687"/>
                <a:gd name="T30" fmla="*/ 1902 w 1982"/>
                <a:gd name="T31" fmla="*/ 655 h 687"/>
                <a:gd name="T32" fmla="*/ 1871 w 1982"/>
                <a:gd name="T33" fmla="*/ 673 h 687"/>
                <a:gd name="T34" fmla="*/ 1836 w 1982"/>
                <a:gd name="T35" fmla="*/ 683 h 687"/>
                <a:gd name="T36" fmla="*/ 1800 w 1982"/>
                <a:gd name="T37" fmla="*/ 687 h 687"/>
                <a:gd name="T38" fmla="*/ 0 w 1982"/>
                <a:gd name="T39" fmla="*/ 687 h 687"/>
                <a:gd name="T40" fmla="*/ 0 w 1982"/>
                <a:gd name="T41" fmla="*/ 0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82" h="687">
                  <a:moveTo>
                    <a:pt x="0" y="0"/>
                  </a:moveTo>
                  <a:lnTo>
                    <a:pt x="1800" y="0"/>
                  </a:lnTo>
                  <a:lnTo>
                    <a:pt x="1836" y="4"/>
                  </a:lnTo>
                  <a:lnTo>
                    <a:pt x="1871" y="15"/>
                  </a:lnTo>
                  <a:lnTo>
                    <a:pt x="1902" y="31"/>
                  </a:lnTo>
                  <a:lnTo>
                    <a:pt x="1929" y="54"/>
                  </a:lnTo>
                  <a:lnTo>
                    <a:pt x="1951" y="81"/>
                  </a:lnTo>
                  <a:lnTo>
                    <a:pt x="1967" y="112"/>
                  </a:lnTo>
                  <a:lnTo>
                    <a:pt x="1979" y="147"/>
                  </a:lnTo>
                  <a:lnTo>
                    <a:pt x="1982" y="183"/>
                  </a:lnTo>
                  <a:lnTo>
                    <a:pt x="1982" y="504"/>
                  </a:lnTo>
                  <a:lnTo>
                    <a:pt x="1979" y="541"/>
                  </a:lnTo>
                  <a:lnTo>
                    <a:pt x="1967" y="575"/>
                  </a:lnTo>
                  <a:lnTo>
                    <a:pt x="1951" y="606"/>
                  </a:lnTo>
                  <a:lnTo>
                    <a:pt x="1929" y="633"/>
                  </a:lnTo>
                  <a:lnTo>
                    <a:pt x="1902" y="655"/>
                  </a:lnTo>
                  <a:lnTo>
                    <a:pt x="1871" y="673"/>
                  </a:lnTo>
                  <a:lnTo>
                    <a:pt x="1836" y="683"/>
                  </a:lnTo>
                  <a:lnTo>
                    <a:pt x="1800" y="687"/>
                  </a:lnTo>
                  <a:lnTo>
                    <a:pt x="0" y="6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48" name="Group 591"/>
          <p:cNvGrpSpPr>
            <a:grpSpLocks noChangeAspect="1"/>
          </p:cNvGrpSpPr>
          <p:nvPr/>
        </p:nvGrpSpPr>
        <p:grpSpPr bwMode="auto">
          <a:xfrm>
            <a:off x="1947283" y="2768056"/>
            <a:ext cx="362354" cy="387941"/>
            <a:chOff x="1733" y="1671"/>
            <a:chExt cx="1926" cy="206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751" name="Freeform 593"/>
            <p:cNvSpPr>
              <a:spLocks/>
            </p:cNvSpPr>
            <p:nvPr/>
          </p:nvSpPr>
          <p:spPr bwMode="auto">
            <a:xfrm>
              <a:off x="1733" y="1671"/>
              <a:ext cx="1926" cy="1369"/>
            </a:xfrm>
            <a:custGeom>
              <a:avLst/>
              <a:gdLst>
                <a:gd name="T0" fmla="*/ 2092 w 3852"/>
                <a:gd name="T1" fmla="*/ 33 h 2739"/>
                <a:gd name="T2" fmla="*/ 2433 w 3852"/>
                <a:gd name="T3" fmla="*/ 171 h 2739"/>
                <a:gd name="T4" fmla="*/ 2714 w 3852"/>
                <a:gd name="T5" fmla="*/ 400 h 2739"/>
                <a:gd name="T6" fmla="*/ 2918 w 3852"/>
                <a:gd name="T7" fmla="*/ 706 h 2739"/>
                <a:gd name="T8" fmla="*/ 3151 w 3852"/>
                <a:gd name="T9" fmla="*/ 913 h 2739"/>
                <a:gd name="T10" fmla="*/ 3447 w 3852"/>
                <a:gd name="T11" fmla="*/ 1055 h 2739"/>
                <a:gd name="T12" fmla="*/ 3677 w 3852"/>
                <a:gd name="T13" fmla="*/ 1287 h 2739"/>
                <a:gd name="T14" fmla="*/ 3817 w 3852"/>
                <a:gd name="T15" fmla="*/ 1585 h 2739"/>
                <a:gd name="T16" fmla="*/ 3849 w 3852"/>
                <a:gd name="T17" fmla="*/ 1926 h 2739"/>
                <a:gd name="T18" fmla="*/ 3761 w 3852"/>
                <a:gd name="T19" fmla="*/ 2246 h 2739"/>
                <a:gd name="T20" fmla="*/ 3576 w 3852"/>
                <a:gd name="T21" fmla="*/ 2510 h 2739"/>
                <a:gd name="T22" fmla="*/ 3484 w 3852"/>
                <a:gd name="T23" fmla="*/ 2163 h 2739"/>
                <a:gd name="T24" fmla="*/ 3566 w 3852"/>
                <a:gd name="T25" fmla="*/ 1908 h 2739"/>
                <a:gd name="T26" fmla="*/ 3535 w 3852"/>
                <a:gd name="T27" fmla="*/ 1625 h 2739"/>
                <a:gd name="T28" fmla="*/ 3394 w 3852"/>
                <a:gd name="T29" fmla="*/ 1384 h 2739"/>
                <a:gd name="T30" fmla="*/ 3171 w 3852"/>
                <a:gd name="T31" fmla="*/ 1221 h 2739"/>
                <a:gd name="T32" fmla="*/ 2891 w 3852"/>
                <a:gd name="T33" fmla="*/ 1160 h 2739"/>
                <a:gd name="T34" fmla="*/ 2816 w 3852"/>
                <a:gd name="T35" fmla="*/ 1150 h 2739"/>
                <a:gd name="T36" fmla="*/ 2741 w 3852"/>
                <a:gd name="T37" fmla="*/ 1074 h 2739"/>
                <a:gd name="T38" fmla="*/ 2655 w 3852"/>
                <a:gd name="T39" fmla="*/ 812 h 2739"/>
                <a:gd name="T40" fmla="*/ 2468 w 3852"/>
                <a:gd name="T41" fmla="*/ 552 h 2739"/>
                <a:gd name="T42" fmla="*/ 2207 w 3852"/>
                <a:gd name="T43" fmla="*/ 370 h 2739"/>
                <a:gd name="T44" fmla="*/ 1894 w 3852"/>
                <a:gd name="T45" fmla="*/ 286 h 2739"/>
                <a:gd name="T46" fmla="*/ 1561 w 3852"/>
                <a:gd name="T47" fmla="*/ 316 h 2739"/>
                <a:gd name="T48" fmla="*/ 1269 w 3852"/>
                <a:gd name="T49" fmla="*/ 454 h 2739"/>
                <a:gd name="T50" fmla="*/ 1043 w 3852"/>
                <a:gd name="T51" fmla="*/ 680 h 2739"/>
                <a:gd name="T52" fmla="*/ 905 w 3852"/>
                <a:gd name="T53" fmla="*/ 972 h 2739"/>
                <a:gd name="T54" fmla="*/ 875 w 3852"/>
                <a:gd name="T55" fmla="*/ 1296 h 2739"/>
                <a:gd name="T56" fmla="*/ 904 w 3852"/>
                <a:gd name="T57" fmla="*/ 1503 h 2739"/>
                <a:gd name="T58" fmla="*/ 853 w 3852"/>
                <a:gd name="T59" fmla="*/ 1593 h 2739"/>
                <a:gd name="T60" fmla="*/ 754 w 3852"/>
                <a:gd name="T61" fmla="*/ 1625 h 2739"/>
                <a:gd name="T62" fmla="*/ 730 w 3852"/>
                <a:gd name="T63" fmla="*/ 1622 h 2739"/>
                <a:gd name="T64" fmla="*/ 567 w 3852"/>
                <a:gd name="T65" fmla="*/ 1652 h 2739"/>
                <a:gd name="T66" fmla="*/ 395 w 3852"/>
                <a:gd name="T67" fmla="*/ 1773 h 2739"/>
                <a:gd name="T68" fmla="*/ 296 w 3852"/>
                <a:gd name="T69" fmla="*/ 1960 h 2739"/>
                <a:gd name="T70" fmla="*/ 297 w 3852"/>
                <a:gd name="T71" fmla="*/ 2185 h 2739"/>
                <a:gd name="T72" fmla="*/ 404 w 3852"/>
                <a:gd name="T73" fmla="*/ 2379 h 2739"/>
                <a:gd name="T74" fmla="*/ 438 w 3852"/>
                <a:gd name="T75" fmla="*/ 2739 h 2739"/>
                <a:gd name="T76" fmla="*/ 208 w 3852"/>
                <a:gd name="T77" fmla="*/ 2581 h 2739"/>
                <a:gd name="T78" fmla="*/ 55 w 3852"/>
                <a:gd name="T79" fmla="*/ 2350 h 2739"/>
                <a:gd name="T80" fmla="*/ 0 w 3852"/>
                <a:gd name="T81" fmla="*/ 2070 h 2739"/>
                <a:gd name="T82" fmla="*/ 59 w 3852"/>
                <a:gd name="T83" fmla="*/ 1783 h 2739"/>
                <a:gd name="T84" fmla="*/ 220 w 3852"/>
                <a:gd name="T85" fmla="*/ 1548 h 2739"/>
                <a:gd name="T86" fmla="*/ 457 w 3852"/>
                <a:gd name="T87" fmla="*/ 1393 h 2739"/>
                <a:gd name="T88" fmla="*/ 589 w 3852"/>
                <a:gd name="T89" fmla="*/ 1221 h 2739"/>
                <a:gd name="T90" fmla="*/ 645 w 3852"/>
                <a:gd name="T91" fmla="*/ 853 h 2739"/>
                <a:gd name="T92" fmla="*/ 804 w 3852"/>
                <a:gd name="T93" fmla="*/ 529 h 2739"/>
                <a:gd name="T94" fmla="*/ 1047 w 3852"/>
                <a:gd name="T95" fmla="*/ 268 h 2739"/>
                <a:gd name="T96" fmla="*/ 1357 w 3852"/>
                <a:gd name="T97" fmla="*/ 88 h 2739"/>
                <a:gd name="T98" fmla="*/ 1715 w 3852"/>
                <a:gd name="T99" fmla="*/ 4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852" h="2739">
                  <a:moveTo>
                    <a:pt x="1811" y="0"/>
                  </a:moveTo>
                  <a:lnTo>
                    <a:pt x="1906" y="4"/>
                  </a:lnTo>
                  <a:lnTo>
                    <a:pt x="2000" y="15"/>
                  </a:lnTo>
                  <a:lnTo>
                    <a:pt x="2092" y="33"/>
                  </a:lnTo>
                  <a:lnTo>
                    <a:pt x="2182" y="58"/>
                  </a:lnTo>
                  <a:lnTo>
                    <a:pt x="2269" y="89"/>
                  </a:lnTo>
                  <a:lnTo>
                    <a:pt x="2353" y="127"/>
                  </a:lnTo>
                  <a:lnTo>
                    <a:pt x="2433" y="171"/>
                  </a:lnTo>
                  <a:lnTo>
                    <a:pt x="2510" y="220"/>
                  </a:lnTo>
                  <a:lnTo>
                    <a:pt x="2583" y="275"/>
                  </a:lnTo>
                  <a:lnTo>
                    <a:pt x="2650" y="335"/>
                  </a:lnTo>
                  <a:lnTo>
                    <a:pt x="2714" y="400"/>
                  </a:lnTo>
                  <a:lnTo>
                    <a:pt x="2773" y="470"/>
                  </a:lnTo>
                  <a:lnTo>
                    <a:pt x="2827" y="544"/>
                  </a:lnTo>
                  <a:lnTo>
                    <a:pt x="2875" y="624"/>
                  </a:lnTo>
                  <a:lnTo>
                    <a:pt x="2918" y="706"/>
                  </a:lnTo>
                  <a:lnTo>
                    <a:pt x="2954" y="793"/>
                  </a:lnTo>
                  <a:lnTo>
                    <a:pt x="2983" y="882"/>
                  </a:lnTo>
                  <a:lnTo>
                    <a:pt x="3068" y="895"/>
                  </a:lnTo>
                  <a:lnTo>
                    <a:pt x="3151" y="913"/>
                  </a:lnTo>
                  <a:lnTo>
                    <a:pt x="3230" y="940"/>
                  </a:lnTo>
                  <a:lnTo>
                    <a:pt x="3305" y="972"/>
                  </a:lnTo>
                  <a:lnTo>
                    <a:pt x="3378" y="1011"/>
                  </a:lnTo>
                  <a:lnTo>
                    <a:pt x="3447" y="1055"/>
                  </a:lnTo>
                  <a:lnTo>
                    <a:pt x="3512" y="1107"/>
                  </a:lnTo>
                  <a:lnTo>
                    <a:pt x="3573" y="1162"/>
                  </a:lnTo>
                  <a:lnTo>
                    <a:pt x="3627" y="1222"/>
                  </a:lnTo>
                  <a:lnTo>
                    <a:pt x="3677" y="1287"/>
                  </a:lnTo>
                  <a:lnTo>
                    <a:pt x="3722" y="1356"/>
                  </a:lnTo>
                  <a:lnTo>
                    <a:pt x="3760" y="1429"/>
                  </a:lnTo>
                  <a:lnTo>
                    <a:pt x="3792" y="1505"/>
                  </a:lnTo>
                  <a:lnTo>
                    <a:pt x="3817" y="1585"/>
                  </a:lnTo>
                  <a:lnTo>
                    <a:pt x="3836" y="1667"/>
                  </a:lnTo>
                  <a:lnTo>
                    <a:pt x="3849" y="1751"/>
                  </a:lnTo>
                  <a:lnTo>
                    <a:pt x="3852" y="1839"/>
                  </a:lnTo>
                  <a:lnTo>
                    <a:pt x="3849" y="1926"/>
                  </a:lnTo>
                  <a:lnTo>
                    <a:pt x="3837" y="2010"/>
                  </a:lnTo>
                  <a:lnTo>
                    <a:pt x="3819" y="2091"/>
                  </a:lnTo>
                  <a:lnTo>
                    <a:pt x="3793" y="2169"/>
                  </a:lnTo>
                  <a:lnTo>
                    <a:pt x="3761" y="2246"/>
                  </a:lnTo>
                  <a:lnTo>
                    <a:pt x="3723" y="2317"/>
                  </a:lnTo>
                  <a:lnTo>
                    <a:pt x="3681" y="2386"/>
                  </a:lnTo>
                  <a:lnTo>
                    <a:pt x="3630" y="2450"/>
                  </a:lnTo>
                  <a:lnTo>
                    <a:pt x="3576" y="2510"/>
                  </a:lnTo>
                  <a:lnTo>
                    <a:pt x="3517" y="2566"/>
                  </a:lnTo>
                  <a:lnTo>
                    <a:pt x="3455" y="2616"/>
                  </a:lnTo>
                  <a:lnTo>
                    <a:pt x="3387" y="2661"/>
                  </a:lnTo>
                  <a:lnTo>
                    <a:pt x="3484" y="2163"/>
                  </a:lnTo>
                  <a:lnTo>
                    <a:pt x="3514" y="2103"/>
                  </a:lnTo>
                  <a:lnTo>
                    <a:pt x="3537" y="2041"/>
                  </a:lnTo>
                  <a:lnTo>
                    <a:pt x="3555" y="1976"/>
                  </a:lnTo>
                  <a:lnTo>
                    <a:pt x="3566" y="1908"/>
                  </a:lnTo>
                  <a:lnTo>
                    <a:pt x="3570" y="1839"/>
                  </a:lnTo>
                  <a:lnTo>
                    <a:pt x="3565" y="1765"/>
                  </a:lnTo>
                  <a:lnTo>
                    <a:pt x="3554" y="1694"/>
                  </a:lnTo>
                  <a:lnTo>
                    <a:pt x="3535" y="1625"/>
                  </a:lnTo>
                  <a:lnTo>
                    <a:pt x="3509" y="1559"/>
                  </a:lnTo>
                  <a:lnTo>
                    <a:pt x="3477" y="1497"/>
                  </a:lnTo>
                  <a:lnTo>
                    <a:pt x="3438" y="1438"/>
                  </a:lnTo>
                  <a:lnTo>
                    <a:pt x="3394" y="1384"/>
                  </a:lnTo>
                  <a:lnTo>
                    <a:pt x="3346" y="1335"/>
                  </a:lnTo>
                  <a:lnTo>
                    <a:pt x="3292" y="1291"/>
                  </a:lnTo>
                  <a:lnTo>
                    <a:pt x="3233" y="1253"/>
                  </a:lnTo>
                  <a:lnTo>
                    <a:pt x="3171" y="1221"/>
                  </a:lnTo>
                  <a:lnTo>
                    <a:pt x="3105" y="1194"/>
                  </a:lnTo>
                  <a:lnTo>
                    <a:pt x="3037" y="1176"/>
                  </a:lnTo>
                  <a:lnTo>
                    <a:pt x="2964" y="1164"/>
                  </a:lnTo>
                  <a:lnTo>
                    <a:pt x="2891" y="1160"/>
                  </a:lnTo>
                  <a:lnTo>
                    <a:pt x="2874" y="1162"/>
                  </a:lnTo>
                  <a:lnTo>
                    <a:pt x="2871" y="1162"/>
                  </a:lnTo>
                  <a:lnTo>
                    <a:pt x="2842" y="1158"/>
                  </a:lnTo>
                  <a:lnTo>
                    <a:pt x="2816" y="1150"/>
                  </a:lnTo>
                  <a:lnTo>
                    <a:pt x="2792" y="1137"/>
                  </a:lnTo>
                  <a:lnTo>
                    <a:pt x="2771" y="1119"/>
                  </a:lnTo>
                  <a:lnTo>
                    <a:pt x="2753" y="1098"/>
                  </a:lnTo>
                  <a:lnTo>
                    <a:pt x="2741" y="1074"/>
                  </a:lnTo>
                  <a:lnTo>
                    <a:pt x="2732" y="1046"/>
                  </a:lnTo>
                  <a:lnTo>
                    <a:pt x="2713" y="965"/>
                  </a:lnTo>
                  <a:lnTo>
                    <a:pt x="2687" y="886"/>
                  </a:lnTo>
                  <a:lnTo>
                    <a:pt x="2655" y="812"/>
                  </a:lnTo>
                  <a:lnTo>
                    <a:pt x="2616" y="740"/>
                  </a:lnTo>
                  <a:lnTo>
                    <a:pt x="2572" y="672"/>
                  </a:lnTo>
                  <a:lnTo>
                    <a:pt x="2522" y="610"/>
                  </a:lnTo>
                  <a:lnTo>
                    <a:pt x="2468" y="552"/>
                  </a:lnTo>
                  <a:lnTo>
                    <a:pt x="2409" y="498"/>
                  </a:lnTo>
                  <a:lnTo>
                    <a:pt x="2345" y="450"/>
                  </a:lnTo>
                  <a:lnTo>
                    <a:pt x="2278" y="408"/>
                  </a:lnTo>
                  <a:lnTo>
                    <a:pt x="2207" y="370"/>
                  </a:lnTo>
                  <a:lnTo>
                    <a:pt x="2133" y="339"/>
                  </a:lnTo>
                  <a:lnTo>
                    <a:pt x="2055" y="315"/>
                  </a:lnTo>
                  <a:lnTo>
                    <a:pt x="1976" y="297"/>
                  </a:lnTo>
                  <a:lnTo>
                    <a:pt x="1894" y="286"/>
                  </a:lnTo>
                  <a:lnTo>
                    <a:pt x="1811" y="282"/>
                  </a:lnTo>
                  <a:lnTo>
                    <a:pt x="1725" y="286"/>
                  </a:lnTo>
                  <a:lnTo>
                    <a:pt x="1641" y="297"/>
                  </a:lnTo>
                  <a:lnTo>
                    <a:pt x="1561" y="316"/>
                  </a:lnTo>
                  <a:lnTo>
                    <a:pt x="1483" y="341"/>
                  </a:lnTo>
                  <a:lnTo>
                    <a:pt x="1408" y="373"/>
                  </a:lnTo>
                  <a:lnTo>
                    <a:pt x="1336" y="410"/>
                  </a:lnTo>
                  <a:lnTo>
                    <a:pt x="1269" y="454"/>
                  </a:lnTo>
                  <a:lnTo>
                    <a:pt x="1206" y="503"/>
                  </a:lnTo>
                  <a:lnTo>
                    <a:pt x="1147" y="557"/>
                  </a:lnTo>
                  <a:lnTo>
                    <a:pt x="1092" y="616"/>
                  </a:lnTo>
                  <a:lnTo>
                    <a:pt x="1043" y="680"/>
                  </a:lnTo>
                  <a:lnTo>
                    <a:pt x="999" y="748"/>
                  </a:lnTo>
                  <a:lnTo>
                    <a:pt x="961" y="819"/>
                  </a:lnTo>
                  <a:lnTo>
                    <a:pt x="930" y="893"/>
                  </a:lnTo>
                  <a:lnTo>
                    <a:pt x="905" y="972"/>
                  </a:lnTo>
                  <a:lnTo>
                    <a:pt x="886" y="1053"/>
                  </a:lnTo>
                  <a:lnTo>
                    <a:pt x="875" y="1135"/>
                  </a:lnTo>
                  <a:lnTo>
                    <a:pt x="871" y="1221"/>
                  </a:lnTo>
                  <a:lnTo>
                    <a:pt x="875" y="1296"/>
                  </a:lnTo>
                  <a:lnTo>
                    <a:pt x="885" y="1372"/>
                  </a:lnTo>
                  <a:lnTo>
                    <a:pt x="901" y="1450"/>
                  </a:lnTo>
                  <a:lnTo>
                    <a:pt x="905" y="1477"/>
                  </a:lnTo>
                  <a:lnTo>
                    <a:pt x="904" y="1503"/>
                  </a:lnTo>
                  <a:lnTo>
                    <a:pt x="897" y="1528"/>
                  </a:lnTo>
                  <a:lnTo>
                    <a:pt x="887" y="1553"/>
                  </a:lnTo>
                  <a:lnTo>
                    <a:pt x="872" y="1574"/>
                  </a:lnTo>
                  <a:lnTo>
                    <a:pt x="853" y="1593"/>
                  </a:lnTo>
                  <a:lnTo>
                    <a:pt x="831" y="1608"/>
                  </a:lnTo>
                  <a:lnTo>
                    <a:pt x="807" y="1618"/>
                  </a:lnTo>
                  <a:lnTo>
                    <a:pt x="781" y="1625"/>
                  </a:lnTo>
                  <a:lnTo>
                    <a:pt x="754" y="1625"/>
                  </a:lnTo>
                  <a:lnTo>
                    <a:pt x="749" y="1625"/>
                  </a:lnTo>
                  <a:lnTo>
                    <a:pt x="742" y="1623"/>
                  </a:lnTo>
                  <a:lnTo>
                    <a:pt x="734" y="1623"/>
                  </a:lnTo>
                  <a:lnTo>
                    <a:pt x="730" y="1622"/>
                  </a:lnTo>
                  <a:lnTo>
                    <a:pt x="729" y="1622"/>
                  </a:lnTo>
                  <a:lnTo>
                    <a:pt x="673" y="1626"/>
                  </a:lnTo>
                  <a:lnTo>
                    <a:pt x="619" y="1636"/>
                  </a:lnTo>
                  <a:lnTo>
                    <a:pt x="567" y="1652"/>
                  </a:lnTo>
                  <a:lnTo>
                    <a:pt x="520" y="1675"/>
                  </a:lnTo>
                  <a:lnTo>
                    <a:pt x="474" y="1702"/>
                  </a:lnTo>
                  <a:lnTo>
                    <a:pt x="432" y="1735"/>
                  </a:lnTo>
                  <a:lnTo>
                    <a:pt x="395" y="1773"/>
                  </a:lnTo>
                  <a:lnTo>
                    <a:pt x="363" y="1814"/>
                  </a:lnTo>
                  <a:lnTo>
                    <a:pt x="335" y="1859"/>
                  </a:lnTo>
                  <a:lnTo>
                    <a:pt x="312" y="1908"/>
                  </a:lnTo>
                  <a:lnTo>
                    <a:pt x="296" y="1960"/>
                  </a:lnTo>
                  <a:lnTo>
                    <a:pt x="286" y="2014"/>
                  </a:lnTo>
                  <a:lnTo>
                    <a:pt x="282" y="2070"/>
                  </a:lnTo>
                  <a:lnTo>
                    <a:pt x="286" y="2129"/>
                  </a:lnTo>
                  <a:lnTo>
                    <a:pt x="297" y="2185"/>
                  </a:lnTo>
                  <a:lnTo>
                    <a:pt x="315" y="2238"/>
                  </a:lnTo>
                  <a:lnTo>
                    <a:pt x="339" y="2290"/>
                  </a:lnTo>
                  <a:lnTo>
                    <a:pt x="369" y="2336"/>
                  </a:lnTo>
                  <a:lnTo>
                    <a:pt x="404" y="2379"/>
                  </a:lnTo>
                  <a:lnTo>
                    <a:pt x="444" y="2416"/>
                  </a:lnTo>
                  <a:lnTo>
                    <a:pt x="439" y="2451"/>
                  </a:lnTo>
                  <a:lnTo>
                    <a:pt x="438" y="2488"/>
                  </a:lnTo>
                  <a:lnTo>
                    <a:pt x="438" y="2739"/>
                  </a:lnTo>
                  <a:lnTo>
                    <a:pt x="374" y="2707"/>
                  </a:lnTo>
                  <a:lnTo>
                    <a:pt x="315" y="2670"/>
                  </a:lnTo>
                  <a:lnTo>
                    <a:pt x="260" y="2627"/>
                  </a:lnTo>
                  <a:lnTo>
                    <a:pt x="208" y="2581"/>
                  </a:lnTo>
                  <a:lnTo>
                    <a:pt x="162" y="2529"/>
                  </a:lnTo>
                  <a:lnTo>
                    <a:pt x="122" y="2473"/>
                  </a:lnTo>
                  <a:lnTo>
                    <a:pt x="85" y="2414"/>
                  </a:lnTo>
                  <a:lnTo>
                    <a:pt x="55" y="2350"/>
                  </a:lnTo>
                  <a:lnTo>
                    <a:pt x="31" y="2283"/>
                  </a:lnTo>
                  <a:lnTo>
                    <a:pt x="14" y="2214"/>
                  </a:lnTo>
                  <a:lnTo>
                    <a:pt x="4" y="2144"/>
                  </a:lnTo>
                  <a:lnTo>
                    <a:pt x="0" y="2070"/>
                  </a:lnTo>
                  <a:lnTo>
                    <a:pt x="4" y="1995"/>
                  </a:lnTo>
                  <a:lnTo>
                    <a:pt x="15" y="1921"/>
                  </a:lnTo>
                  <a:lnTo>
                    <a:pt x="34" y="1850"/>
                  </a:lnTo>
                  <a:lnTo>
                    <a:pt x="59" y="1783"/>
                  </a:lnTo>
                  <a:lnTo>
                    <a:pt x="90" y="1717"/>
                  </a:lnTo>
                  <a:lnTo>
                    <a:pt x="128" y="1657"/>
                  </a:lnTo>
                  <a:lnTo>
                    <a:pt x="171" y="1601"/>
                  </a:lnTo>
                  <a:lnTo>
                    <a:pt x="220" y="1548"/>
                  </a:lnTo>
                  <a:lnTo>
                    <a:pt x="272" y="1502"/>
                  </a:lnTo>
                  <a:lnTo>
                    <a:pt x="330" y="1459"/>
                  </a:lnTo>
                  <a:lnTo>
                    <a:pt x="392" y="1423"/>
                  </a:lnTo>
                  <a:lnTo>
                    <a:pt x="457" y="1393"/>
                  </a:lnTo>
                  <a:lnTo>
                    <a:pt x="525" y="1369"/>
                  </a:lnTo>
                  <a:lnTo>
                    <a:pt x="596" y="1352"/>
                  </a:lnTo>
                  <a:lnTo>
                    <a:pt x="591" y="1286"/>
                  </a:lnTo>
                  <a:lnTo>
                    <a:pt x="589" y="1221"/>
                  </a:lnTo>
                  <a:lnTo>
                    <a:pt x="592" y="1125"/>
                  </a:lnTo>
                  <a:lnTo>
                    <a:pt x="604" y="1033"/>
                  </a:lnTo>
                  <a:lnTo>
                    <a:pt x="621" y="941"/>
                  </a:lnTo>
                  <a:lnTo>
                    <a:pt x="645" y="853"/>
                  </a:lnTo>
                  <a:lnTo>
                    <a:pt x="676" y="767"/>
                  </a:lnTo>
                  <a:lnTo>
                    <a:pt x="713" y="685"/>
                  </a:lnTo>
                  <a:lnTo>
                    <a:pt x="755" y="605"/>
                  </a:lnTo>
                  <a:lnTo>
                    <a:pt x="804" y="529"/>
                  </a:lnTo>
                  <a:lnTo>
                    <a:pt x="857" y="458"/>
                  </a:lnTo>
                  <a:lnTo>
                    <a:pt x="916" y="390"/>
                  </a:lnTo>
                  <a:lnTo>
                    <a:pt x="979" y="327"/>
                  </a:lnTo>
                  <a:lnTo>
                    <a:pt x="1047" y="268"/>
                  </a:lnTo>
                  <a:lnTo>
                    <a:pt x="1118" y="215"/>
                  </a:lnTo>
                  <a:lnTo>
                    <a:pt x="1195" y="167"/>
                  </a:lnTo>
                  <a:lnTo>
                    <a:pt x="1274" y="124"/>
                  </a:lnTo>
                  <a:lnTo>
                    <a:pt x="1357" y="88"/>
                  </a:lnTo>
                  <a:lnTo>
                    <a:pt x="1442" y="56"/>
                  </a:lnTo>
                  <a:lnTo>
                    <a:pt x="1531" y="33"/>
                  </a:lnTo>
                  <a:lnTo>
                    <a:pt x="1621" y="14"/>
                  </a:lnTo>
                  <a:lnTo>
                    <a:pt x="1715" y="4"/>
                  </a:lnTo>
                  <a:lnTo>
                    <a:pt x="18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52" name="Freeform 594"/>
            <p:cNvSpPr>
              <a:spLocks/>
            </p:cNvSpPr>
            <p:nvPr/>
          </p:nvSpPr>
          <p:spPr bwMode="auto">
            <a:xfrm>
              <a:off x="2239" y="2634"/>
              <a:ext cx="1137" cy="418"/>
            </a:xfrm>
            <a:custGeom>
              <a:avLst/>
              <a:gdLst>
                <a:gd name="T0" fmla="*/ 147 w 2272"/>
                <a:gd name="T1" fmla="*/ 0 h 836"/>
                <a:gd name="T2" fmla="*/ 2138 w 2272"/>
                <a:gd name="T3" fmla="*/ 0 h 836"/>
                <a:gd name="T4" fmla="*/ 2168 w 2272"/>
                <a:gd name="T5" fmla="*/ 3 h 836"/>
                <a:gd name="T6" fmla="*/ 2196 w 2272"/>
                <a:gd name="T7" fmla="*/ 13 h 836"/>
                <a:gd name="T8" fmla="*/ 2221 w 2272"/>
                <a:gd name="T9" fmla="*/ 28 h 836"/>
                <a:gd name="T10" fmla="*/ 2242 w 2272"/>
                <a:gd name="T11" fmla="*/ 49 h 836"/>
                <a:gd name="T12" fmla="*/ 2257 w 2272"/>
                <a:gd name="T13" fmla="*/ 73 h 836"/>
                <a:gd name="T14" fmla="*/ 2269 w 2272"/>
                <a:gd name="T15" fmla="*/ 100 h 836"/>
                <a:gd name="T16" fmla="*/ 2272 w 2272"/>
                <a:gd name="T17" fmla="*/ 130 h 836"/>
                <a:gd name="T18" fmla="*/ 2270 w 2272"/>
                <a:gd name="T19" fmla="*/ 159 h 836"/>
                <a:gd name="T20" fmla="*/ 2138 w 2272"/>
                <a:gd name="T21" fmla="*/ 836 h 836"/>
                <a:gd name="T22" fmla="*/ 2123 w 2272"/>
                <a:gd name="T23" fmla="*/ 789 h 836"/>
                <a:gd name="T24" fmla="*/ 2103 w 2272"/>
                <a:gd name="T25" fmla="*/ 745 h 836"/>
                <a:gd name="T26" fmla="*/ 2077 w 2272"/>
                <a:gd name="T27" fmla="*/ 705 h 836"/>
                <a:gd name="T28" fmla="*/ 2046 w 2272"/>
                <a:gd name="T29" fmla="*/ 669 h 836"/>
                <a:gd name="T30" fmla="*/ 2011 w 2272"/>
                <a:gd name="T31" fmla="*/ 637 h 836"/>
                <a:gd name="T32" fmla="*/ 1972 w 2272"/>
                <a:gd name="T33" fmla="*/ 610 h 836"/>
                <a:gd name="T34" fmla="*/ 1930 w 2272"/>
                <a:gd name="T35" fmla="*/ 587 h 836"/>
                <a:gd name="T36" fmla="*/ 1885 w 2272"/>
                <a:gd name="T37" fmla="*/ 571 h 836"/>
                <a:gd name="T38" fmla="*/ 1837 w 2272"/>
                <a:gd name="T39" fmla="*/ 561 h 836"/>
                <a:gd name="T40" fmla="*/ 1787 w 2272"/>
                <a:gd name="T41" fmla="*/ 558 h 836"/>
                <a:gd name="T42" fmla="*/ 788 w 2272"/>
                <a:gd name="T43" fmla="*/ 558 h 836"/>
                <a:gd name="T44" fmla="*/ 783 w 2272"/>
                <a:gd name="T45" fmla="*/ 504 h 836"/>
                <a:gd name="T46" fmla="*/ 771 w 2272"/>
                <a:gd name="T47" fmla="*/ 454 h 836"/>
                <a:gd name="T48" fmla="*/ 753 w 2272"/>
                <a:gd name="T49" fmla="*/ 406 h 836"/>
                <a:gd name="T50" fmla="*/ 728 w 2272"/>
                <a:gd name="T51" fmla="*/ 363 h 836"/>
                <a:gd name="T52" fmla="*/ 697 w 2272"/>
                <a:gd name="T53" fmla="*/ 322 h 836"/>
                <a:gd name="T54" fmla="*/ 661 w 2272"/>
                <a:gd name="T55" fmla="*/ 286 h 836"/>
                <a:gd name="T56" fmla="*/ 621 w 2272"/>
                <a:gd name="T57" fmla="*/ 256 h 836"/>
                <a:gd name="T58" fmla="*/ 577 w 2272"/>
                <a:gd name="T59" fmla="*/ 232 h 836"/>
                <a:gd name="T60" fmla="*/ 529 w 2272"/>
                <a:gd name="T61" fmla="*/ 213 h 836"/>
                <a:gd name="T62" fmla="*/ 478 w 2272"/>
                <a:gd name="T63" fmla="*/ 202 h 836"/>
                <a:gd name="T64" fmla="*/ 425 w 2272"/>
                <a:gd name="T65" fmla="*/ 198 h 836"/>
                <a:gd name="T66" fmla="*/ 0 w 2272"/>
                <a:gd name="T67" fmla="*/ 198 h 836"/>
                <a:gd name="T68" fmla="*/ 15 w 2272"/>
                <a:gd name="T69" fmla="*/ 112 h 836"/>
                <a:gd name="T70" fmla="*/ 22 w 2272"/>
                <a:gd name="T71" fmla="*/ 85 h 836"/>
                <a:gd name="T72" fmla="*/ 34 w 2272"/>
                <a:gd name="T73" fmla="*/ 61 h 836"/>
                <a:gd name="T74" fmla="*/ 51 w 2272"/>
                <a:gd name="T75" fmla="*/ 40 h 836"/>
                <a:gd name="T76" fmla="*/ 71 w 2272"/>
                <a:gd name="T77" fmla="*/ 24 h 836"/>
                <a:gd name="T78" fmla="*/ 94 w 2272"/>
                <a:gd name="T79" fmla="*/ 10 h 836"/>
                <a:gd name="T80" fmla="*/ 120 w 2272"/>
                <a:gd name="T81" fmla="*/ 3 h 836"/>
                <a:gd name="T82" fmla="*/ 147 w 2272"/>
                <a:gd name="T83" fmla="*/ 0 h 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72" h="836">
                  <a:moveTo>
                    <a:pt x="147" y="0"/>
                  </a:moveTo>
                  <a:lnTo>
                    <a:pt x="2138" y="0"/>
                  </a:lnTo>
                  <a:lnTo>
                    <a:pt x="2168" y="3"/>
                  </a:lnTo>
                  <a:lnTo>
                    <a:pt x="2196" y="13"/>
                  </a:lnTo>
                  <a:lnTo>
                    <a:pt x="2221" y="28"/>
                  </a:lnTo>
                  <a:lnTo>
                    <a:pt x="2242" y="49"/>
                  </a:lnTo>
                  <a:lnTo>
                    <a:pt x="2257" y="73"/>
                  </a:lnTo>
                  <a:lnTo>
                    <a:pt x="2269" y="100"/>
                  </a:lnTo>
                  <a:lnTo>
                    <a:pt x="2272" y="130"/>
                  </a:lnTo>
                  <a:lnTo>
                    <a:pt x="2270" y="159"/>
                  </a:lnTo>
                  <a:lnTo>
                    <a:pt x="2138" y="836"/>
                  </a:lnTo>
                  <a:lnTo>
                    <a:pt x="2123" y="789"/>
                  </a:lnTo>
                  <a:lnTo>
                    <a:pt x="2103" y="745"/>
                  </a:lnTo>
                  <a:lnTo>
                    <a:pt x="2077" y="705"/>
                  </a:lnTo>
                  <a:lnTo>
                    <a:pt x="2046" y="669"/>
                  </a:lnTo>
                  <a:lnTo>
                    <a:pt x="2011" y="637"/>
                  </a:lnTo>
                  <a:lnTo>
                    <a:pt x="1972" y="610"/>
                  </a:lnTo>
                  <a:lnTo>
                    <a:pt x="1930" y="587"/>
                  </a:lnTo>
                  <a:lnTo>
                    <a:pt x="1885" y="571"/>
                  </a:lnTo>
                  <a:lnTo>
                    <a:pt x="1837" y="561"/>
                  </a:lnTo>
                  <a:lnTo>
                    <a:pt x="1787" y="558"/>
                  </a:lnTo>
                  <a:lnTo>
                    <a:pt x="788" y="558"/>
                  </a:lnTo>
                  <a:lnTo>
                    <a:pt x="783" y="504"/>
                  </a:lnTo>
                  <a:lnTo>
                    <a:pt x="771" y="454"/>
                  </a:lnTo>
                  <a:lnTo>
                    <a:pt x="753" y="406"/>
                  </a:lnTo>
                  <a:lnTo>
                    <a:pt x="728" y="363"/>
                  </a:lnTo>
                  <a:lnTo>
                    <a:pt x="697" y="322"/>
                  </a:lnTo>
                  <a:lnTo>
                    <a:pt x="661" y="286"/>
                  </a:lnTo>
                  <a:lnTo>
                    <a:pt x="621" y="256"/>
                  </a:lnTo>
                  <a:lnTo>
                    <a:pt x="577" y="232"/>
                  </a:lnTo>
                  <a:lnTo>
                    <a:pt x="529" y="213"/>
                  </a:lnTo>
                  <a:lnTo>
                    <a:pt x="478" y="202"/>
                  </a:lnTo>
                  <a:lnTo>
                    <a:pt x="425" y="198"/>
                  </a:lnTo>
                  <a:lnTo>
                    <a:pt x="0" y="198"/>
                  </a:lnTo>
                  <a:lnTo>
                    <a:pt x="15" y="112"/>
                  </a:lnTo>
                  <a:lnTo>
                    <a:pt x="22" y="85"/>
                  </a:lnTo>
                  <a:lnTo>
                    <a:pt x="34" y="61"/>
                  </a:lnTo>
                  <a:lnTo>
                    <a:pt x="51" y="40"/>
                  </a:lnTo>
                  <a:lnTo>
                    <a:pt x="71" y="24"/>
                  </a:lnTo>
                  <a:lnTo>
                    <a:pt x="94" y="10"/>
                  </a:lnTo>
                  <a:lnTo>
                    <a:pt x="120" y="3"/>
                  </a:lnTo>
                  <a:lnTo>
                    <a:pt x="1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53" name="Freeform 595"/>
            <p:cNvSpPr>
              <a:spLocks/>
            </p:cNvSpPr>
            <p:nvPr/>
          </p:nvSpPr>
          <p:spPr bwMode="auto">
            <a:xfrm>
              <a:off x="2057" y="2839"/>
              <a:ext cx="1151" cy="894"/>
            </a:xfrm>
            <a:custGeom>
              <a:avLst/>
              <a:gdLst>
                <a:gd name="T0" fmla="*/ 152 w 2301"/>
                <a:gd name="T1" fmla="*/ 0 h 1788"/>
                <a:gd name="T2" fmla="*/ 789 w 2301"/>
                <a:gd name="T3" fmla="*/ 0 h 1788"/>
                <a:gd name="T4" fmla="*/ 819 w 2301"/>
                <a:gd name="T5" fmla="*/ 3 h 1788"/>
                <a:gd name="T6" fmla="*/ 848 w 2301"/>
                <a:gd name="T7" fmla="*/ 12 h 1788"/>
                <a:gd name="T8" fmla="*/ 873 w 2301"/>
                <a:gd name="T9" fmla="*/ 25 h 1788"/>
                <a:gd name="T10" fmla="*/ 896 w 2301"/>
                <a:gd name="T11" fmla="*/ 44 h 1788"/>
                <a:gd name="T12" fmla="*/ 915 w 2301"/>
                <a:gd name="T13" fmla="*/ 67 h 1788"/>
                <a:gd name="T14" fmla="*/ 928 w 2301"/>
                <a:gd name="T15" fmla="*/ 92 h 1788"/>
                <a:gd name="T16" fmla="*/ 937 w 2301"/>
                <a:gd name="T17" fmla="*/ 121 h 1788"/>
                <a:gd name="T18" fmla="*/ 940 w 2301"/>
                <a:gd name="T19" fmla="*/ 151 h 1788"/>
                <a:gd name="T20" fmla="*/ 940 w 2301"/>
                <a:gd name="T21" fmla="*/ 338 h 1788"/>
                <a:gd name="T22" fmla="*/ 942 w 2301"/>
                <a:gd name="T23" fmla="*/ 349 h 1788"/>
                <a:gd name="T24" fmla="*/ 951 w 2301"/>
                <a:gd name="T25" fmla="*/ 357 h 1788"/>
                <a:gd name="T26" fmla="*/ 961 w 2301"/>
                <a:gd name="T27" fmla="*/ 359 h 1788"/>
                <a:gd name="T28" fmla="*/ 2151 w 2301"/>
                <a:gd name="T29" fmla="*/ 359 h 1788"/>
                <a:gd name="T30" fmla="*/ 2181 w 2301"/>
                <a:gd name="T31" fmla="*/ 363 h 1788"/>
                <a:gd name="T32" fmla="*/ 2208 w 2301"/>
                <a:gd name="T33" fmla="*/ 372 h 1788"/>
                <a:gd name="T34" fmla="*/ 2235 w 2301"/>
                <a:gd name="T35" fmla="*/ 385 h 1788"/>
                <a:gd name="T36" fmla="*/ 2257 w 2301"/>
                <a:gd name="T37" fmla="*/ 404 h 1788"/>
                <a:gd name="T38" fmla="*/ 2275 w 2301"/>
                <a:gd name="T39" fmla="*/ 426 h 1788"/>
                <a:gd name="T40" fmla="*/ 2290 w 2301"/>
                <a:gd name="T41" fmla="*/ 452 h 1788"/>
                <a:gd name="T42" fmla="*/ 2299 w 2301"/>
                <a:gd name="T43" fmla="*/ 479 h 1788"/>
                <a:gd name="T44" fmla="*/ 2301 w 2301"/>
                <a:gd name="T45" fmla="*/ 511 h 1788"/>
                <a:gd name="T46" fmla="*/ 2301 w 2301"/>
                <a:gd name="T47" fmla="*/ 1636 h 1788"/>
                <a:gd name="T48" fmla="*/ 2299 w 2301"/>
                <a:gd name="T49" fmla="*/ 1668 h 1788"/>
                <a:gd name="T50" fmla="*/ 2290 w 2301"/>
                <a:gd name="T51" fmla="*/ 1695 h 1788"/>
                <a:gd name="T52" fmla="*/ 2275 w 2301"/>
                <a:gd name="T53" fmla="*/ 1721 h 1788"/>
                <a:gd name="T54" fmla="*/ 2257 w 2301"/>
                <a:gd name="T55" fmla="*/ 1744 h 1788"/>
                <a:gd name="T56" fmla="*/ 2235 w 2301"/>
                <a:gd name="T57" fmla="*/ 1762 h 1788"/>
                <a:gd name="T58" fmla="*/ 2208 w 2301"/>
                <a:gd name="T59" fmla="*/ 1775 h 1788"/>
                <a:gd name="T60" fmla="*/ 2181 w 2301"/>
                <a:gd name="T61" fmla="*/ 1784 h 1788"/>
                <a:gd name="T62" fmla="*/ 2151 w 2301"/>
                <a:gd name="T63" fmla="*/ 1788 h 1788"/>
                <a:gd name="T64" fmla="*/ 152 w 2301"/>
                <a:gd name="T65" fmla="*/ 1788 h 1788"/>
                <a:gd name="T66" fmla="*/ 120 w 2301"/>
                <a:gd name="T67" fmla="*/ 1784 h 1788"/>
                <a:gd name="T68" fmla="*/ 93 w 2301"/>
                <a:gd name="T69" fmla="*/ 1775 h 1788"/>
                <a:gd name="T70" fmla="*/ 66 w 2301"/>
                <a:gd name="T71" fmla="*/ 1762 h 1788"/>
                <a:gd name="T72" fmla="*/ 45 w 2301"/>
                <a:gd name="T73" fmla="*/ 1744 h 1788"/>
                <a:gd name="T74" fmla="*/ 26 w 2301"/>
                <a:gd name="T75" fmla="*/ 1721 h 1788"/>
                <a:gd name="T76" fmla="*/ 12 w 2301"/>
                <a:gd name="T77" fmla="*/ 1695 h 1788"/>
                <a:gd name="T78" fmla="*/ 4 w 2301"/>
                <a:gd name="T79" fmla="*/ 1668 h 1788"/>
                <a:gd name="T80" fmla="*/ 0 w 2301"/>
                <a:gd name="T81" fmla="*/ 1636 h 1788"/>
                <a:gd name="T82" fmla="*/ 0 w 2301"/>
                <a:gd name="T83" fmla="*/ 151 h 1788"/>
                <a:gd name="T84" fmla="*/ 4 w 2301"/>
                <a:gd name="T85" fmla="*/ 121 h 1788"/>
                <a:gd name="T86" fmla="*/ 12 w 2301"/>
                <a:gd name="T87" fmla="*/ 92 h 1788"/>
                <a:gd name="T88" fmla="*/ 26 w 2301"/>
                <a:gd name="T89" fmla="*/ 67 h 1788"/>
                <a:gd name="T90" fmla="*/ 45 w 2301"/>
                <a:gd name="T91" fmla="*/ 44 h 1788"/>
                <a:gd name="T92" fmla="*/ 66 w 2301"/>
                <a:gd name="T93" fmla="*/ 25 h 1788"/>
                <a:gd name="T94" fmla="*/ 93 w 2301"/>
                <a:gd name="T95" fmla="*/ 12 h 1788"/>
                <a:gd name="T96" fmla="*/ 120 w 2301"/>
                <a:gd name="T97" fmla="*/ 3 h 1788"/>
                <a:gd name="T98" fmla="*/ 152 w 2301"/>
                <a:gd name="T99" fmla="*/ 0 h 1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01" h="1788">
                  <a:moveTo>
                    <a:pt x="152" y="0"/>
                  </a:moveTo>
                  <a:lnTo>
                    <a:pt x="789" y="0"/>
                  </a:lnTo>
                  <a:lnTo>
                    <a:pt x="819" y="3"/>
                  </a:lnTo>
                  <a:lnTo>
                    <a:pt x="848" y="12"/>
                  </a:lnTo>
                  <a:lnTo>
                    <a:pt x="873" y="25"/>
                  </a:lnTo>
                  <a:lnTo>
                    <a:pt x="896" y="44"/>
                  </a:lnTo>
                  <a:lnTo>
                    <a:pt x="915" y="67"/>
                  </a:lnTo>
                  <a:lnTo>
                    <a:pt x="928" y="92"/>
                  </a:lnTo>
                  <a:lnTo>
                    <a:pt x="937" y="121"/>
                  </a:lnTo>
                  <a:lnTo>
                    <a:pt x="940" y="151"/>
                  </a:lnTo>
                  <a:lnTo>
                    <a:pt x="940" y="338"/>
                  </a:lnTo>
                  <a:lnTo>
                    <a:pt x="942" y="349"/>
                  </a:lnTo>
                  <a:lnTo>
                    <a:pt x="951" y="357"/>
                  </a:lnTo>
                  <a:lnTo>
                    <a:pt x="961" y="359"/>
                  </a:lnTo>
                  <a:lnTo>
                    <a:pt x="2151" y="359"/>
                  </a:lnTo>
                  <a:lnTo>
                    <a:pt x="2181" y="363"/>
                  </a:lnTo>
                  <a:lnTo>
                    <a:pt x="2208" y="372"/>
                  </a:lnTo>
                  <a:lnTo>
                    <a:pt x="2235" y="385"/>
                  </a:lnTo>
                  <a:lnTo>
                    <a:pt x="2257" y="404"/>
                  </a:lnTo>
                  <a:lnTo>
                    <a:pt x="2275" y="426"/>
                  </a:lnTo>
                  <a:lnTo>
                    <a:pt x="2290" y="452"/>
                  </a:lnTo>
                  <a:lnTo>
                    <a:pt x="2299" y="479"/>
                  </a:lnTo>
                  <a:lnTo>
                    <a:pt x="2301" y="511"/>
                  </a:lnTo>
                  <a:lnTo>
                    <a:pt x="2301" y="1636"/>
                  </a:lnTo>
                  <a:lnTo>
                    <a:pt x="2299" y="1668"/>
                  </a:lnTo>
                  <a:lnTo>
                    <a:pt x="2290" y="1695"/>
                  </a:lnTo>
                  <a:lnTo>
                    <a:pt x="2275" y="1721"/>
                  </a:lnTo>
                  <a:lnTo>
                    <a:pt x="2257" y="1744"/>
                  </a:lnTo>
                  <a:lnTo>
                    <a:pt x="2235" y="1762"/>
                  </a:lnTo>
                  <a:lnTo>
                    <a:pt x="2208" y="1775"/>
                  </a:lnTo>
                  <a:lnTo>
                    <a:pt x="2181" y="1784"/>
                  </a:lnTo>
                  <a:lnTo>
                    <a:pt x="2151" y="1788"/>
                  </a:lnTo>
                  <a:lnTo>
                    <a:pt x="152" y="1788"/>
                  </a:lnTo>
                  <a:lnTo>
                    <a:pt x="120" y="1784"/>
                  </a:lnTo>
                  <a:lnTo>
                    <a:pt x="93" y="1775"/>
                  </a:lnTo>
                  <a:lnTo>
                    <a:pt x="66" y="1762"/>
                  </a:lnTo>
                  <a:lnTo>
                    <a:pt x="45" y="1744"/>
                  </a:lnTo>
                  <a:lnTo>
                    <a:pt x="26" y="1721"/>
                  </a:lnTo>
                  <a:lnTo>
                    <a:pt x="12" y="1695"/>
                  </a:lnTo>
                  <a:lnTo>
                    <a:pt x="4" y="1668"/>
                  </a:lnTo>
                  <a:lnTo>
                    <a:pt x="0" y="1636"/>
                  </a:lnTo>
                  <a:lnTo>
                    <a:pt x="0" y="151"/>
                  </a:lnTo>
                  <a:lnTo>
                    <a:pt x="4" y="121"/>
                  </a:lnTo>
                  <a:lnTo>
                    <a:pt x="12" y="92"/>
                  </a:lnTo>
                  <a:lnTo>
                    <a:pt x="26" y="67"/>
                  </a:lnTo>
                  <a:lnTo>
                    <a:pt x="45" y="44"/>
                  </a:lnTo>
                  <a:lnTo>
                    <a:pt x="66" y="25"/>
                  </a:lnTo>
                  <a:lnTo>
                    <a:pt x="93" y="12"/>
                  </a:lnTo>
                  <a:lnTo>
                    <a:pt x="120" y="3"/>
                  </a:lnTo>
                  <a:lnTo>
                    <a:pt x="1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54" name="Group 598"/>
          <p:cNvGrpSpPr>
            <a:grpSpLocks noChangeAspect="1"/>
          </p:cNvGrpSpPr>
          <p:nvPr/>
        </p:nvGrpSpPr>
        <p:grpSpPr bwMode="auto">
          <a:xfrm>
            <a:off x="2739898" y="2801729"/>
            <a:ext cx="372473" cy="320594"/>
            <a:chOff x="2171" y="1952"/>
            <a:chExt cx="2039" cy="175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757" name="Freeform 600"/>
            <p:cNvSpPr>
              <a:spLocks/>
            </p:cNvSpPr>
            <p:nvPr/>
          </p:nvSpPr>
          <p:spPr bwMode="auto">
            <a:xfrm>
              <a:off x="2171" y="1952"/>
              <a:ext cx="1271" cy="1755"/>
            </a:xfrm>
            <a:custGeom>
              <a:avLst/>
              <a:gdLst>
                <a:gd name="T0" fmla="*/ 1516 w 2542"/>
                <a:gd name="T1" fmla="*/ 11 h 3509"/>
                <a:gd name="T2" fmla="*/ 1766 w 2542"/>
                <a:gd name="T3" fmla="*/ 73 h 3509"/>
                <a:gd name="T4" fmla="*/ 1999 w 2542"/>
                <a:gd name="T5" fmla="*/ 186 h 3509"/>
                <a:gd name="T6" fmla="*/ 2202 w 2542"/>
                <a:gd name="T7" fmla="*/ 342 h 3509"/>
                <a:gd name="T8" fmla="*/ 2365 w 2542"/>
                <a:gd name="T9" fmla="*/ 531 h 3509"/>
                <a:gd name="T10" fmla="*/ 2486 w 2542"/>
                <a:gd name="T11" fmla="*/ 748 h 3509"/>
                <a:gd name="T12" fmla="*/ 2420 w 2542"/>
                <a:gd name="T13" fmla="*/ 1167 h 3509"/>
                <a:gd name="T14" fmla="*/ 2376 w 2542"/>
                <a:gd name="T15" fmla="*/ 1087 h 3509"/>
                <a:gd name="T16" fmla="*/ 2278 w 2542"/>
                <a:gd name="T17" fmla="*/ 1006 h 3509"/>
                <a:gd name="T18" fmla="*/ 2151 w 2542"/>
                <a:gd name="T19" fmla="*/ 976 h 3509"/>
                <a:gd name="T20" fmla="*/ 2060 w 2542"/>
                <a:gd name="T21" fmla="*/ 851 h 3509"/>
                <a:gd name="T22" fmla="*/ 1941 w 2542"/>
                <a:gd name="T23" fmla="*/ 687 h 3509"/>
                <a:gd name="T24" fmla="*/ 1784 w 2542"/>
                <a:gd name="T25" fmla="*/ 556 h 3509"/>
                <a:gd name="T26" fmla="*/ 1578 w 2542"/>
                <a:gd name="T27" fmla="*/ 462 h 3509"/>
                <a:gd name="T28" fmla="*/ 1345 w 2542"/>
                <a:gd name="T29" fmla="*/ 427 h 3509"/>
                <a:gd name="T30" fmla="*/ 1138 w 2542"/>
                <a:gd name="T31" fmla="*/ 453 h 3509"/>
                <a:gd name="T32" fmla="*/ 949 w 2542"/>
                <a:gd name="T33" fmla="*/ 529 h 3509"/>
                <a:gd name="T34" fmla="*/ 783 w 2542"/>
                <a:gd name="T35" fmla="*/ 647 h 3509"/>
                <a:gd name="T36" fmla="*/ 652 w 2542"/>
                <a:gd name="T37" fmla="*/ 807 h 3509"/>
                <a:gd name="T38" fmla="*/ 560 w 2542"/>
                <a:gd name="T39" fmla="*/ 1003 h 3509"/>
                <a:gd name="T40" fmla="*/ 524 w 2542"/>
                <a:gd name="T41" fmla="*/ 1215 h 3509"/>
                <a:gd name="T42" fmla="*/ 542 w 2542"/>
                <a:gd name="T43" fmla="*/ 1425 h 3509"/>
                <a:gd name="T44" fmla="*/ 614 w 2542"/>
                <a:gd name="T45" fmla="*/ 1623 h 3509"/>
                <a:gd name="T46" fmla="*/ 733 w 2542"/>
                <a:gd name="T47" fmla="*/ 1797 h 3509"/>
                <a:gd name="T48" fmla="*/ 898 w 2542"/>
                <a:gd name="T49" fmla="*/ 1938 h 3509"/>
                <a:gd name="T50" fmla="*/ 1110 w 2542"/>
                <a:gd name="T51" fmla="*/ 2036 h 3509"/>
                <a:gd name="T52" fmla="*/ 1343 w 2542"/>
                <a:gd name="T53" fmla="*/ 2069 h 3509"/>
                <a:gd name="T54" fmla="*/ 1557 w 2542"/>
                <a:gd name="T55" fmla="*/ 2041 h 3509"/>
                <a:gd name="T56" fmla="*/ 1754 w 2542"/>
                <a:gd name="T57" fmla="*/ 1960 h 3509"/>
                <a:gd name="T58" fmla="*/ 1922 w 2542"/>
                <a:gd name="T59" fmla="*/ 1830 h 3509"/>
                <a:gd name="T60" fmla="*/ 2121 w 2542"/>
                <a:gd name="T61" fmla="*/ 2015 h 3509"/>
                <a:gd name="T62" fmla="*/ 2185 w 2542"/>
                <a:gd name="T63" fmla="*/ 2116 h 3509"/>
                <a:gd name="T64" fmla="*/ 2081 w 2542"/>
                <a:gd name="T65" fmla="*/ 2254 h 3509"/>
                <a:gd name="T66" fmla="*/ 1856 w 2542"/>
                <a:gd name="T67" fmla="*/ 2387 h 3509"/>
                <a:gd name="T68" fmla="*/ 1609 w 2542"/>
                <a:gd name="T69" fmla="*/ 2470 h 3509"/>
                <a:gd name="T70" fmla="*/ 1343 w 2542"/>
                <a:gd name="T71" fmla="*/ 2498 h 3509"/>
                <a:gd name="T72" fmla="*/ 1147 w 2542"/>
                <a:gd name="T73" fmla="*/ 2793 h 3509"/>
                <a:gd name="T74" fmla="*/ 1086 w 2542"/>
                <a:gd name="T75" fmla="*/ 2859 h 3509"/>
                <a:gd name="T76" fmla="*/ 1005 w 2542"/>
                <a:gd name="T77" fmla="*/ 2884 h 3509"/>
                <a:gd name="T78" fmla="*/ 917 w 2542"/>
                <a:gd name="T79" fmla="*/ 2865 h 3509"/>
                <a:gd name="T80" fmla="*/ 606 w 2542"/>
                <a:gd name="T81" fmla="*/ 3368 h 3509"/>
                <a:gd name="T82" fmla="*/ 512 w 2542"/>
                <a:gd name="T83" fmla="*/ 3457 h 3509"/>
                <a:gd name="T84" fmla="*/ 389 w 2542"/>
                <a:gd name="T85" fmla="*/ 3504 h 3509"/>
                <a:gd name="T86" fmla="*/ 261 w 2542"/>
                <a:gd name="T87" fmla="*/ 3502 h 3509"/>
                <a:gd name="T88" fmla="*/ 140 w 2542"/>
                <a:gd name="T89" fmla="*/ 3447 h 3509"/>
                <a:gd name="T90" fmla="*/ 51 w 2542"/>
                <a:gd name="T91" fmla="*/ 3353 h 3509"/>
                <a:gd name="T92" fmla="*/ 5 w 2542"/>
                <a:gd name="T93" fmla="*/ 3233 h 3509"/>
                <a:gd name="T94" fmla="*/ 7 w 2542"/>
                <a:gd name="T95" fmla="*/ 3105 h 3509"/>
                <a:gd name="T96" fmla="*/ 292 w 2542"/>
                <a:gd name="T97" fmla="*/ 2537 h 3509"/>
                <a:gd name="T98" fmla="*/ 209 w 2542"/>
                <a:gd name="T99" fmla="*/ 2482 h 3509"/>
                <a:gd name="T100" fmla="*/ 169 w 2542"/>
                <a:gd name="T101" fmla="*/ 2404 h 3509"/>
                <a:gd name="T102" fmla="*/ 173 w 2542"/>
                <a:gd name="T103" fmla="*/ 2317 h 3509"/>
                <a:gd name="T104" fmla="*/ 289 w 2542"/>
                <a:gd name="T105" fmla="*/ 1914 h 3509"/>
                <a:gd name="T106" fmla="*/ 169 w 2542"/>
                <a:gd name="T107" fmla="*/ 1667 h 3509"/>
                <a:gd name="T108" fmla="*/ 105 w 2542"/>
                <a:gd name="T109" fmla="*/ 1399 h 3509"/>
                <a:gd name="T110" fmla="*/ 101 w 2542"/>
                <a:gd name="T111" fmla="*/ 1122 h 3509"/>
                <a:gd name="T112" fmla="*/ 162 w 2542"/>
                <a:gd name="T113" fmla="*/ 846 h 3509"/>
                <a:gd name="T114" fmla="*/ 284 w 2542"/>
                <a:gd name="T115" fmla="*/ 588 h 3509"/>
                <a:gd name="T116" fmla="*/ 452 w 2542"/>
                <a:gd name="T117" fmla="*/ 373 h 3509"/>
                <a:gd name="T118" fmla="*/ 660 w 2542"/>
                <a:gd name="T119" fmla="*/ 202 h 3509"/>
                <a:gd name="T120" fmla="*/ 898 w 2542"/>
                <a:gd name="T121" fmla="*/ 81 h 3509"/>
                <a:gd name="T122" fmla="*/ 1160 w 2542"/>
                <a:gd name="T123" fmla="*/ 13 h 3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42" h="3509">
                  <a:moveTo>
                    <a:pt x="1345" y="0"/>
                  </a:moveTo>
                  <a:lnTo>
                    <a:pt x="1431" y="2"/>
                  </a:lnTo>
                  <a:lnTo>
                    <a:pt x="1516" y="11"/>
                  </a:lnTo>
                  <a:lnTo>
                    <a:pt x="1600" y="26"/>
                  </a:lnTo>
                  <a:lnTo>
                    <a:pt x="1684" y="47"/>
                  </a:lnTo>
                  <a:lnTo>
                    <a:pt x="1766" y="73"/>
                  </a:lnTo>
                  <a:lnTo>
                    <a:pt x="1846" y="105"/>
                  </a:lnTo>
                  <a:lnTo>
                    <a:pt x="1924" y="142"/>
                  </a:lnTo>
                  <a:lnTo>
                    <a:pt x="1999" y="186"/>
                  </a:lnTo>
                  <a:lnTo>
                    <a:pt x="2072" y="233"/>
                  </a:lnTo>
                  <a:lnTo>
                    <a:pt x="2139" y="286"/>
                  </a:lnTo>
                  <a:lnTo>
                    <a:pt x="2202" y="342"/>
                  </a:lnTo>
                  <a:lnTo>
                    <a:pt x="2261" y="401"/>
                  </a:lnTo>
                  <a:lnTo>
                    <a:pt x="2316" y="466"/>
                  </a:lnTo>
                  <a:lnTo>
                    <a:pt x="2365" y="531"/>
                  </a:lnTo>
                  <a:lnTo>
                    <a:pt x="2410" y="600"/>
                  </a:lnTo>
                  <a:lnTo>
                    <a:pt x="2451" y="673"/>
                  </a:lnTo>
                  <a:lnTo>
                    <a:pt x="2486" y="748"/>
                  </a:lnTo>
                  <a:lnTo>
                    <a:pt x="2516" y="823"/>
                  </a:lnTo>
                  <a:lnTo>
                    <a:pt x="2542" y="901"/>
                  </a:lnTo>
                  <a:lnTo>
                    <a:pt x="2420" y="1167"/>
                  </a:lnTo>
                  <a:lnTo>
                    <a:pt x="2420" y="1164"/>
                  </a:lnTo>
                  <a:lnTo>
                    <a:pt x="2401" y="1123"/>
                  </a:lnTo>
                  <a:lnTo>
                    <a:pt x="2376" y="1087"/>
                  </a:lnTo>
                  <a:lnTo>
                    <a:pt x="2348" y="1055"/>
                  </a:lnTo>
                  <a:lnTo>
                    <a:pt x="2315" y="1028"/>
                  </a:lnTo>
                  <a:lnTo>
                    <a:pt x="2278" y="1006"/>
                  </a:lnTo>
                  <a:lnTo>
                    <a:pt x="2238" y="990"/>
                  </a:lnTo>
                  <a:lnTo>
                    <a:pt x="2195" y="980"/>
                  </a:lnTo>
                  <a:lnTo>
                    <a:pt x="2151" y="976"/>
                  </a:lnTo>
                  <a:lnTo>
                    <a:pt x="2116" y="976"/>
                  </a:lnTo>
                  <a:lnTo>
                    <a:pt x="2090" y="912"/>
                  </a:lnTo>
                  <a:lnTo>
                    <a:pt x="2060" y="851"/>
                  </a:lnTo>
                  <a:lnTo>
                    <a:pt x="2024" y="793"/>
                  </a:lnTo>
                  <a:lnTo>
                    <a:pt x="1985" y="738"/>
                  </a:lnTo>
                  <a:lnTo>
                    <a:pt x="1941" y="687"/>
                  </a:lnTo>
                  <a:lnTo>
                    <a:pt x="1893" y="639"/>
                  </a:lnTo>
                  <a:lnTo>
                    <a:pt x="1841" y="595"/>
                  </a:lnTo>
                  <a:lnTo>
                    <a:pt x="1784" y="556"/>
                  </a:lnTo>
                  <a:lnTo>
                    <a:pt x="1725" y="521"/>
                  </a:lnTo>
                  <a:lnTo>
                    <a:pt x="1652" y="488"/>
                  </a:lnTo>
                  <a:lnTo>
                    <a:pt x="1578" y="462"/>
                  </a:lnTo>
                  <a:lnTo>
                    <a:pt x="1501" y="442"/>
                  </a:lnTo>
                  <a:lnTo>
                    <a:pt x="1424" y="431"/>
                  </a:lnTo>
                  <a:lnTo>
                    <a:pt x="1345" y="427"/>
                  </a:lnTo>
                  <a:lnTo>
                    <a:pt x="1274" y="431"/>
                  </a:lnTo>
                  <a:lnTo>
                    <a:pt x="1206" y="440"/>
                  </a:lnTo>
                  <a:lnTo>
                    <a:pt x="1138" y="453"/>
                  </a:lnTo>
                  <a:lnTo>
                    <a:pt x="1073" y="473"/>
                  </a:lnTo>
                  <a:lnTo>
                    <a:pt x="1010" y="499"/>
                  </a:lnTo>
                  <a:lnTo>
                    <a:pt x="949" y="529"/>
                  </a:lnTo>
                  <a:lnTo>
                    <a:pt x="891" y="563"/>
                  </a:lnTo>
                  <a:lnTo>
                    <a:pt x="835" y="604"/>
                  </a:lnTo>
                  <a:lnTo>
                    <a:pt x="783" y="647"/>
                  </a:lnTo>
                  <a:lnTo>
                    <a:pt x="737" y="697"/>
                  </a:lnTo>
                  <a:lnTo>
                    <a:pt x="692" y="750"/>
                  </a:lnTo>
                  <a:lnTo>
                    <a:pt x="652" y="807"/>
                  </a:lnTo>
                  <a:lnTo>
                    <a:pt x="617" y="867"/>
                  </a:lnTo>
                  <a:lnTo>
                    <a:pt x="586" y="935"/>
                  </a:lnTo>
                  <a:lnTo>
                    <a:pt x="560" y="1003"/>
                  </a:lnTo>
                  <a:lnTo>
                    <a:pt x="542" y="1074"/>
                  </a:lnTo>
                  <a:lnTo>
                    <a:pt x="530" y="1144"/>
                  </a:lnTo>
                  <a:lnTo>
                    <a:pt x="524" y="1215"/>
                  </a:lnTo>
                  <a:lnTo>
                    <a:pt x="524" y="1286"/>
                  </a:lnTo>
                  <a:lnTo>
                    <a:pt x="530" y="1356"/>
                  </a:lnTo>
                  <a:lnTo>
                    <a:pt x="542" y="1425"/>
                  </a:lnTo>
                  <a:lnTo>
                    <a:pt x="561" y="1493"/>
                  </a:lnTo>
                  <a:lnTo>
                    <a:pt x="585" y="1558"/>
                  </a:lnTo>
                  <a:lnTo>
                    <a:pt x="614" y="1623"/>
                  </a:lnTo>
                  <a:lnTo>
                    <a:pt x="649" y="1683"/>
                  </a:lnTo>
                  <a:lnTo>
                    <a:pt x="688" y="1741"/>
                  </a:lnTo>
                  <a:lnTo>
                    <a:pt x="733" y="1797"/>
                  </a:lnTo>
                  <a:lnTo>
                    <a:pt x="783" y="1848"/>
                  </a:lnTo>
                  <a:lnTo>
                    <a:pt x="838" y="1895"/>
                  </a:lnTo>
                  <a:lnTo>
                    <a:pt x="898" y="1938"/>
                  </a:lnTo>
                  <a:lnTo>
                    <a:pt x="963" y="1975"/>
                  </a:lnTo>
                  <a:lnTo>
                    <a:pt x="1036" y="2008"/>
                  </a:lnTo>
                  <a:lnTo>
                    <a:pt x="1110" y="2036"/>
                  </a:lnTo>
                  <a:lnTo>
                    <a:pt x="1185" y="2054"/>
                  </a:lnTo>
                  <a:lnTo>
                    <a:pt x="1263" y="2065"/>
                  </a:lnTo>
                  <a:lnTo>
                    <a:pt x="1343" y="2069"/>
                  </a:lnTo>
                  <a:lnTo>
                    <a:pt x="1416" y="2067"/>
                  </a:lnTo>
                  <a:lnTo>
                    <a:pt x="1488" y="2057"/>
                  </a:lnTo>
                  <a:lnTo>
                    <a:pt x="1557" y="2041"/>
                  </a:lnTo>
                  <a:lnTo>
                    <a:pt x="1625" y="2020"/>
                  </a:lnTo>
                  <a:lnTo>
                    <a:pt x="1691" y="1992"/>
                  </a:lnTo>
                  <a:lnTo>
                    <a:pt x="1754" y="1960"/>
                  </a:lnTo>
                  <a:lnTo>
                    <a:pt x="1813" y="1922"/>
                  </a:lnTo>
                  <a:lnTo>
                    <a:pt x="1870" y="1879"/>
                  </a:lnTo>
                  <a:lnTo>
                    <a:pt x="1922" y="1830"/>
                  </a:lnTo>
                  <a:lnTo>
                    <a:pt x="1970" y="1778"/>
                  </a:lnTo>
                  <a:lnTo>
                    <a:pt x="2014" y="1722"/>
                  </a:lnTo>
                  <a:lnTo>
                    <a:pt x="2121" y="2015"/>
                  </a:lnTo>
                  <a:lnTo>
                    <a:pt x="2137" y="2052"/>
                  </a:lnTo>
                  <a:lnTo>
                    <a:pt x="2159" y="2085"/>
                  </a:lnTo>
                  <a:lnTo>
                    <a:pt x="2185" y="2116"/>
                  </a:lnTo>
                  <a:lnTo>
                    <a:pt x="2213" y="2142"/>
                  </a:lnTo>
                  <a:lnTo>
                    <a:pt x="2149" y="2200"/>
                  </a:lnTo>
                  <a:lnTo>
                    <a:pt x="2081" y="2254"/>
                  </a:lnTo>
                  <a:lnTo>
                    <a:pt x="2009" y="2304"/>
                  </a:lnTo>
                  <a:lnTo>
                    <a:pt x="1934" y="2347"/>
                  </a:lnTo>
                  <a:lnTo>
                    <a:pt x="1856" y="2387"/>
                  </a:lnTo>
                  <a:lnTo>
                    <a:pt x="1776" y="2420"/>
                  </a:lnTo>
                  <a:lnTo>
                    <a:pt x="1693" y="2447"/>
                  </a:lnTo>
                  <a:lnTo>
                    <a:pt x="1609" y="2470"/>
                  </a:lnTo>
                  <a:lnTo>
                    <a:pt x="1521" y="2484"/>
                  </a:lnTo>
                  <a:lnTo>
                    <a:pt x="1432" y="2494"/>
                  </a:lnTo>
                  <a:lnTo>
                    <a:pt x="1343" y="2498"/>
                  </a:lnTo>
                  <a:lnTo>
                    <a:pt x="1323" y="2497"/>
                  </a:lnTo>
                  <a:lnTo>
                    <a:pt x="1302" y="2495"/>
                  </a:lnTo>
                  <a:lnTo>
                    <a:pt x="1147" y="2793"/>
                  </a:lnTo>
                  <a:lnTo>
                    <a:pt x="1129" y="2819"/>
                  </a:lnTo>
                  <a:lnTo>
                    <a:pt x="1110" y="2842"/>
                  </a:lnTo>
                  <a:lnTo>
                    <a:pt x="1086" y="2859"/>
                  </a:lnTo>
                  <a:lnTo>
                    <a:pt x="1060" y="2871"/>
                  </a:lnTo>
                  <a:lnTo>
                    <a:pt x="1033" y="2880"/>
                  </a:lnTo>
                  <a:lnTo>
                    <a:pt x="1005" y="2884"/>
                  </a:lnTo>
                  <a:lnTo>
                    <a:pt x="975" y="2884"/>
                  </a:lnTo>
                  <a:lnTo>
                    <a:pt x="945" y="2876"/>
                  </a:lnTo>
                  <a:lnTo>
                    <a:pt x="917" y="2865"/>
                  </a:lnTo>
                  <a:lnTo>
                    <a:pt x="882" y="2847"/>
                  </a:lnTo>
                  <a:lnTo>
                    <a:pt x="628" y="3331"/>
                  </a:lnTo>
                  <a:lnTo>
                    <a:pt x="606" y="3368"/>
                  </a:lnTo>
                  <a:lnTo>
                    <a:pt x="577" y="3402"/>
                  </a:lnTo>
                  <a:lnTo>
                    <a:pt x="546" y="3432"/>
                  </a:lnTo>
                  <a:lnTo>
                    <a:pt x="512" y="3457"/>
                  </a:lnTo>
                  <a:lnTo>
                    <a:pt x="473" y="3478"/>
                  </a:lnTo>
                  <a:lnTo>
                    <a:pt x="433" y="3494"/>
                  </a:lnTo>
                  <a:lnTo>
                    <a:pt x="389" y="3504"/>
                  </a:lnTo>
                  <a:lnTo>
                    <a:pt x="346" y="3509"/>
                  </a:lnTo>
                  <a:lnTo>
                    <a:pt x="303" y="3508"/>
                  </a:lnTo>
                  <a:lnTo>
                    <a:pt x="261" y="3502"/>
                  </a:lnTo>
                  <a:lnTo>
                    <a:pt x="219" y="3489"/>
                  </a:lnTo>
                  <a:lnTo>
                    <a:pt x="178" y="3471"/>
                  </a:lnTo>
                  <a:lnTo>
                    <a:pt x="140" y="3447"/>
                  </a:lnTo>
                  <a:lnTo>
                    <a:pt x="105" y="3419"/>
                  </a:lnTo>
                  <a:lnTo>
                    <a:pt x="75" y="3388"/>
                  </a:lnTo>
                  <a:lnTo>
                    <a:pt x="51" y="3353"/>
                  </a:lnTo>
                  <a:lnTo>
                    <a:pt x="31" y="3315"/>
                  </a:lnTo>
                  <a:lnTo>
                    <a:pt x="15" y="3275"/>
                  </a:lnTo>
                  <a:lnTo>
                    <a:pt x="5" y="3233"/>
                  </a:lnTo>
                  <a:lnTo>
                    <a:pt x="0" y="3191"/>
                  </a:lnTo>
                  <a:lnTo>
                    <a:pt x="1" y="3148"/>
                  </a:lnTo>
                  <a:lnTo>
                    <a:pt x="7" y="3105"/>
                  </a:lnTo>
                  <a:lnTo>
                    <a:pt x="20" y="3063"/>
                  </a:lnTo>
                  <a:lnTo>
                    <a:pt x="38" y="3022"/>
                  </a:lnTo>
                  <a:lnTo>
                    <a:pt x="292" y="2537"/>
                  </a:lnTo>
                  <a:lnTo>
                    <a:pt x="257" y="2519"/>
                  </a:lnTo>
                  <a:lnTo>
                    <a:pt x="231" y="2502"/>
                  </a:lnTo>
                  <a:lnTo>
                    <a:pt x="209" y="2482"/>
                  </a:lnTo>
                  <a:lnTo>
                    <a:pt x="192" y="2458"/>
                  </a:lnTo>
                  <a:lnTo>
                    <a:pt x="178" y="2432"/>
                  </a:lnTo>
                  <a:lnTo>
                    <a:pt x="169" y="2404"/>
                  </a:lnTo>
                  <a:lnTo>
                    <a:pt x="166" y="2376"/>
                  </a:lnTo>
                  <a:lnTo>
                    <a:pt x="167" y="2347"/>
                  </a:lnTo>
                  <a:lnTo>
                    <a:pt x="173" y="2317"/>
                  </a:lnTo>
                  <a:lnTo>
                    <a:pt x="185" y="2289"/>
                  </a:lnTo>
                  <a:lnTo>
                    <a:pt x="341" y="1991"/>
                  </a:lnTo>
                  <a:lnTo>
                    <a:pt x="289" y="1914"/>
                  </a:lnTo>
                  <a:lnTo>
                    <a:pt x="243" y="1834"/>
                  </a:lnTo>
                  <a:lnTo>
                    <a:pt x="203" y="1753"/>
                  </a:lnTo>
                  <a:lnTo>
                    <a:pt x="169" y="1667"/>
                  </a:lnTo>
                  <a:lnTo>
                    <a:pt x="141" y="1579"/>
                  </a:lnTo>
                  <a:lnTo>
                    <a:pt x="120" y="1490"/>
                  </a:lnTo>
                  <a:lnTo>
                    <a:pt x="105" y="1399"/>
                  </a:lnTo>
                  <a:lnTo>
                    <a:pt x="98" y="1308"/>
                  </a:lnTo>
                  <a:lnTo>
                    <a:pt x="96" y="1215"/>
                  </a:lnTo>
                  <a:lnTo>
                    <a:pt x="101" y="1122"/>
                  </a:lnTo>
                  <a:lnTo>
                    <a:pt x="115" y="1031"/>
                  </a:lnTo>
                  <a:lnTo>
                    <a:pt x="135" y="938"/>
                  </a:lnTo>
                  <a:lnTo>
                    <a:pt x="162" y="846"/>
                  </a:lnTo>
                  <a:lnTo>
                    <a:pt x="195" y="756"/>
                  </a:lnTo>
                  <a:lnTo>
                    <a:pt x="239" y="668"/>
                  </a:lnTo>
                  <a:lnTo>
                    <a:pt x="284" y="588"/>
                  </a:lnTo>
                  <a:lnTo>
                    <a:pt x="335" y="511"/>
                  </a:lnTo>
                  <a:lnTo>
                    <a:pt x="392" y="440"/>
                  </a:lnTo>
                  <a:lnTo>
                    <a:pt x="452" y="373"/>
                  </a:lnTo>
                  <a:lnTo>
                    <a:pt x="518" y="311"/>
                  </a:lnTo>
                  <a:lnTo>
                    <a:pt x="587" y="254"/>
                  </a:lnTo>
                  <a:lnTo>
                    <a:pt x="660" y="202"/>
                  </a:lnTo>
                  <a:lnTo>
                    <a:pt x="737" y="157"/>
                  </a:lnTo>
                  <a:lnTo>
                    <a:pt x="816" y="116"/>
                  </a:lnTo>
                  <a:lnTo>
                    <a:pt x="898" y="81"/>
                  </a:lnTo>
                  <a:lnTo>
                    <a:pt x="984" y="52"/>
                  </a:lnTo>
                  <a:lnTo>
                    <a:pt x="1071" y="29"/>
                  </a:lnTo>
                  <a:lnTo>
                    <a:pt x="1160" y="13"/>
                  </a:lnTo>
                  <a:lnTo>
                    <a:pt x="1252" y="2"/>
                  </a:lnTo>
                  <a:lnTo>
                    <a:pt x="13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58" name="Freeform 601"/>
            <p:cNvSpPr>
              <a:spLocks/>
            </p:cNvSpPr>
            <p:nvPr/>
          </p:nvSpPr>
          <p:spPr bwMode="auto">
            <a:xfrm>
              <a:off x="2717" y="2191"/>
              <a:ext cx="1493" cy="792"/>
            </a:xfrm>
            <a:custGeom>
              <a:avLst/>
              <a:gdLst>
                <a:gd name="T0" fmla="*/ 1915 w 2986"/>
                <a:gd name="T1" fmla="*/ 1 h 1583"/>
                <a:gd name="T2" fmla="*/ 1971 w 2986"/>
                <a:gd name="T3" fmla="*/ 23 h 1583"/>
                <a:gd name="T4" fmla="*/ 2013 w 2986"/>
                <a:gd name="T5" fmla="*/ 67 h 1583"/>
                <a:gd name="T6" fmla="*/ 2513 w 2986"/>
                <a:gd name="T7" fmla="*/ 352 h 1583"/>
                <a:gd name="T8" fmla="*/ 2568 w 2986"/>
                <a:gd name="T9" fmla="*/ 296 h 1583"/>
                <a:gd name="T10" fmla="*/ 2639 w 2986"/>
                <a:gd name="T11" fmla="*/ 258 h 1583"/>
                <a:gd name="T12" fmla="*/ 2722 w 2986"/>
                <a:gd name="T13" fmla="*/ 245 h 1583"/>
                <a:gd name="T14" fmla="*/ 2766 w 2986"/>
                <a:gd name="T15" fmla="*/ 248 h 1583"/>
                <a:gd name="T16" fmla="*/ 2844 w 2986"/>
                <a:gd name="T17" fmla="*/ 273 h 1583"/>
                <a:gd name="T18" fmla="*/ 2908 w 2986"/>
                <a:gd name="T19" fmla="*/ 321 h 1583"/>
                <a:gd name="T20" fmla="*/ 2956 w 2986"/>
                <a:gd name="T21" fmla="*/ 385 h 1583"/>
                <a:gd name="T22" fmla="*/ 2982 w 2986"/>
                <a:gd name="T23" fmla="*/ 463 h 1583"/>
                <a:gd name="T24" fmla="*/ 2982 w 2986"/>
                <a:gd name="T25" fmla="*/ 549 h 1583"/>
                <a:gd name="T26" fmla="*/ 2956 w 2986"/>
                <a:gd name="T27" fmla="*/ 625 h 1583"/>
                <a:gd name="T28" fmla="*/ 2909 w 2986"/>
                <a:gd name="T29" fmla="*/ 690 h 1583"/>
                <a:gd name="T30" fmla="*/ 2845 w 2986"/>
                <a:gd name="T31" fmla="*/ 738 h 1583"/>
                <a:gd name="T32" fmla="*/ 2769 w 2986"/>
                <a:gd name="T33" fmla="*/ 764 h 1583"/>
                <a:gd name="T34" fmla="*/ 2725 w 2986"/>
                <a:gd name="T35" fmla="*/ 767 h 1583"/>
                <a:gd name="T36" fmla="*/ 2683 w 2986"/>
                <a:gd name="T37" fmla="*/ 765 h 1583"/>
                <a:gd name="T38" fmla="*/ 2609 w 2986"/>
                <a:gd name="T39" fmla="*/ 742 h 1583"/>
                <a:gd name="T40" fmla="*/ 2547 w 2986"/>
                <a:gd name="T41" fmla="*/ 698 h 1583"/>
                <a:gd name="T42" fmla="*/ 2499 w 2986"/>
                <a:gd name="T43" fmla="*/ 639 h 1583"/>
                <a:gd name="T44" fmla="*/ 2090 w 2986"/>
                <a:gd name="T45" fmla="*/ 641 h 1583"/>
                <a:gd name="T46" fmla="*/ 2037 w 2986"/>
                <a:gd name="T47" fmla="*/ 618 h 1583"/>
                <a:gd name="T48" fmla="*/ 1996 w 2986"/>
                <a:gd name="T49" fmla="*/ 575 h 1583"/>
                <a:gd name="T50" fmla="*/ 1426 w 2986"/>
                <a:gd name="T51" fmla="*/ 1501 h 1583"/>
                <a:gd name="T52" fmla="*/ 1394 w 2986"/>
                <a:gd name="T53" fmla="*/ 1544 h 1583"/>
                <a:gd name="T54" fmla="*/ 1350 w 2986"/>
                <a:gd name="T55" fmla="*/ 1573 h 1583"/>
                <a:gd name="T56" fmla="*/ 1297 w 2986"/>
                <a:gd name="T57" fmla="*/ 1583 h 1583"/>
                <a:gd name="T58" fmla="*/ 1262 w 2986"/>
                <a:gd name="T59" fmla="*/ 1580 h 1583"/>
                <a:gd name="T60" fmla="*/ 1213 w 2986"/>
                <a:gd name="T61" fmla="*/ 1556 h 1583"/>
                <a:gd name="T62" fmla="*/ 1174 w 2986"/>
                <a:gd name="T63" fmla="*/ 1515 h 1583"/>
                <a:gd name="T64" fmla="*/ 959 w 2986"/>
                <a:gd name="T65" fmla="*/ 927 h 1583"/>
                <a:gd name="T66" fmla="*/ 461 w 2986"/>
                <a:gd name="T67" fmla="*/ 959 h 1583"/>
                <a:gd name="T68" fmla="*/ 402 w 2986"/>
                <a:gd name="T69" fmla="*/ 1011 h 1583"/>
                <a:gd name="T70" fmla="*/ 329 w 2986"/>
                <a:gd name="T71" fmla="*/ 1042 h 1583"/>
                <a:gd name="T72" fmla="*/ 276 w 2986"/>
                <a:gd name="T73" fmla="*/ 1052 h 1583"/>
                <a:gd name="T74" fmla="*/ 220 w 2986"/>
                <a:gd name="T75" fmla="*/ 1049 h 1583"/>
                <a:gd name="T76" fmla="*/ 143 w 2986"/>
                <a:gd name="T77" fmla="*/ 1025 h 1583"/>
                <a:gd name="T78" fmla="*/ 77 w 2986"/>
                <a:gd name="T79" fmla="*/ 976 h 1583"/>
                <a:gd name="T80" fmla="*/ 30 w 2986"/>
                <a:gd name="T81" fmla="*/ 912 h 1583"/>
                <a:gd name="T82" fmla="*/ 4 w 2986"/>
                <a:gd name="T83" fmla="*/ 834 h 1583"/>
                <a:gd name="T84" fmla="*/ 4 w 2986"/>
                <a:gd name="T85" fmla="*/ 749 h 1583"/>
                <a:gd name="T86" fmla="*/ 30 w 2986"/>
                <a:gd name="T87" fmla="*/ 671 h 1583"/>
                <a:gd name="T88" fmla="*/ 77 w 2986"/>
                <a:gd name="T89" fmla="*/ 607 h 1583"/>
                <a:gd name="T90" fmla="*/ 143 w 2986"/>
                <a:gd name="T91" fmla="*/ 559 h 1583"/>
                <a:gd name="T92" fmla="*/ 220 w 2986"/>
                <a:gd name="T93" fmla="*/ 534 h 1583"/>
                <a:gd name="T94" fmla="*/ 276 w 2986"/>
                <a:gd name="T95" fmla="*/ 531 h 1583"/>
                <a:gd name="T96" fmla="*/ 327 w 2986"/>
                <a:gd name="T97" fmla="*/ 540 h 1583"/>
                <a:gd name="T98" fmla="*/ 396 w 2986"/>
                <a:gd name="T99" fmla="*/ 567 h 1583"/>
                <a:gd name="T100" fmla="*/ 453 w 2986"/>
                <a:gd name="T101" fmla="*/ 613 h 1583"/>
                <a:gd name="T102" fmla="*/ 1059 w 2986"/>
                <a:gd name="T103" fmla="*/ 643 h 1583"/>
                <a:gd name="T104" fmla="*/ 1116 w 2986"/>
                <a:gd name="T105" fmla="*/ 654 h 1583"/>
                <a:gd name="T106" fmla="*/ 1162 w 2986"/>
                <a:gd name="T107" fmla="*/ 687 h 1583"/>
                <a:gd name="T108" fmla="*/ 1193 w 2986"/>
                <a:gd name="T109" fmla="*/ 737 h 1583"/>
                <a:gd name="T110" fmla="*/ 1764 w 2986"/>
                <a:gd name="T111" fmla="*/ 83 h 1583"/>
                <a:gd name="T112" fmla="*/ 1801 w 2986"/>
                <a:gd name="T113" fmla="*/ 34 h 1583"/>
                <a:gd name="T114" fmla="*/ 1854 w 2986"/>
                <a:gd name="T115" fmla="*/ 5 h 1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86" h="1583">
                  <a:moveTo>
                    <a:pt x="1884" y="0"/>
                  </a:moveTo>
                  <a:lnTo>
                    <a:pt x="1915" y="1"/>
                  </a:lnTo>
                  <a:lnTo>
                    <a:pt x="1944" y="8"/>
                  </a:lnTo>
                  <a:lnTo>
                    <a:pt x="1971" y="23"/>
                  </a:lnTo>
                  <a:lnTo>
                    <a:pt x="1995" y="42"/>
                  </a:lnTo>
                  <a:lnTo>
                    <a:pt x="2013" y="67"/>
                  </a:lnTo>
                  <a:lnTo>
                    <a:pt x="2195" y="356"/>
                  </a:lnTo>
                  <a:lnTo>
                    <a:pt x="2513" y="352"/>
                  </a:lnTo>
                  <a:lnTo>
                    <a:pt x="2539" y="322"/>
                  </a:lnTo>
                  <a:lnTo>
                    <a:pt x="2568" y="296"/>
                  </a:lnTo>
                  <a:lnTo>
                    <a:pt x="2602" y="274"/>
                  </a:lnTo>
                  <a:lnTo>
                    <a:pt x="2639" y="258"/>
                  </a:lnTo>
                  <a:lnTo>
                    <a:pt x="2680" y="248"/>
                  </a:lnTo>
                  <a:lnTo>
                    <a:pt x="2722" y="245"/>
                  </a:lnTo>
                  <a:lnTo>
                    <a:pt x="2724" y="245"/>
                  </a:lnTo>
                  <a:lnTo>
                    <a:pt x="2766" y="248"/>
                  </a:lnTo>
                  <a:lnTo>
                    <a:pt x="2807" y="258"/>
                  </a:lnTo>
                  <a:lnTo>
                    <a:pt x="2844" y="273"/>
                  </a:lnTo>
                  <a:lnTo>
                    <a:pt x="2878" y="295"/>
                  </a:lnTo>
                  <a:lnTo>
                    <a:pt x="2908" y="321"/>
                  </a:lnTo>
                  <a:lnTo>
                    <a:pt x="2935" y="352"/>
                  </a:lnTo>
                  <a:lnTo>
                    <a:pt x="2956" y="385"/>
                  </a:lnTo>
                  <a:lnTo>
                    <a:pt x="2972" y="424"/>
                  </a:lnTo>
                  <a:lnTo>
                    <a:pt x="2982" y="463"/>
                  </a:lnTo>
                  <a:lnTo>
                    <a:pt x="2986" y="507"/>
                  </a:lnTo>
                  <a:lnTo>
                    <a:pt x="2982" y="549"/>
                  </a:lnTo>
                  <a:lnTo>
                    <a:pt x="2972" y="588"/>
                  </a:lnTo>
                  <a:lnTo>
                    <a:pt x="2956" y="625"/>
                  </a:lnTo>
                  <a:lnTo>
                    <a:pt x="2935" y="660"/>
                  </a:lnTo>
                  <a:lnTo>
                    <a:pt x="2909" y="690"/>
                  </a:lnTo>
                  <a:lnTo>
                    <a:pt x="2880" y="717"/>
                  </a:lnTo>
                  <a:lnTo>
                    <a:pt x="2845" y="738"/>
                  </a:lnTo>
                  <a:lnTo>
                    <a:pt x="2808" y="754"/>
                  </a:lnTo>
                  <a:lnTo>
                    <a:pt x="2769" y="764"/>
                  </a:lnTo>
                  <a:lnTo>
                    <a:pt x="2726" y="767"/>
                  </a:lnTo>
                  <a:lnTo>
                    <a:pt x="2725" y="767"/>
                  </a:lnTo>
                  <a:lnTo>
                    <a:pt x="2724" y="767"/>
                  </a:lnTo>
                  <a:lnTo>
                    <a:pt x="2683" y="765"/>
                  </a:lnTo>
                  <a:lnTo>
                    <a:pt x="2645" y="755"/>
                  </a:lnTo>
                  <a:lnTo>
                    <a:pt x="2609" y="742"/>
                  </a:lnTo>
                  <a:lnTo>
                    <a:pt x="2577" y="722"/>
                  </a:lnTo>
                  <a:lnTo>
                    <a:pt x="2547" y="698"/>
                  </a:lnTo>
                  <a:lnTo>
                    <a:pt x="2521" y="670"/>
                  </a:lnTo>
                  <a:lnTo>
                    <a:pt x="2499" y="639"/>
                  </a:lnTo>
                  <a:lnTo>
                    <a:pt x="2118" y="643"/>
                  </a:lnTo>
                  <a:lnTo>
                    <a:pt x="2090" y="641"/>
                  </a:lnTo>
                  <a:lnTo>
                    <a:pt x="2062" y="633"/>
                  </a:lnTo>
                  <a:lnTo>
                    <a:pt x="2037" y="618"/>
                  </a:lnTo>
                  <a:lnTo>
                    <a:pt x="2015" y="599"/>
                  </a:lnTo>
                  <a:lnTo>
                    <a:pt x="1996" y="575"/>
                  </a:lnTo>
                  <a:lnTo>
                    <a:pt x="1912" y="442"/>
                  </a:lnTo>
                  <a:lnTo>
                    <a:pt x="1426" y="1501"/>
                  </a:lnTo>
                  <a:lnTo>
                    <a:pt x="1413" y="1524"/>
                  </a:lnTo>
                  <a:lnTo>
                    <a:pt x="1394" y="1544"/>
                  </a:lnTo>
                  <a:lnTo>
                    <a:pt x="1373" y="1561"/>
                  </a:lnTo>
                  <a:lnTo>
                    <a:pt x="1350" y="1573"/>
                  </a:lnTo>
                  <a:lnTo>
                    <a:pt x="1324" y="1581"/>
                  </a:lnTo>
                  <a:lnTo>
                    <a:pt x="1297" y="1583"/>
                  </a:lnTo>
                  <a:lnTo>
                    <a:pt x="1291" y="1583"/>
                  </a:lnTo>
                  <a:lnTo>
                    <a:pt x="1262" y="1580"/>
                  </a:lnTo>
                  <a:lnTo>
                    <a:pt x="1236" y="1570"/>
                  </a:lnTo>
                  <a:lnTo>
                    <a:pt x="1213" y="1556"/>
                  </a:lnTo>
                  <a:lnTo>
                    <a:pt x="1192" y="1538"/>
                  </a:lnTo>
                  <a:lnTo>
                    <a:pt x="1174" y="1515"/>
                  </a:lnTo>
                  <a:lnTo>
                    <a:pt x="1162" y="1489"/>
                  </a:lnTo>
                  <a:lnTo>
                    <a:pt x="959" y="927"/>
                  </a:lnTo>
                  <a:lnTo>
                    <a:pt x="485" y="927"/>
                  </a:lnTo>
                  <a:lnTo>
                    <a:pt x="461" y="959"/>
                  </a:lnTo>
                  <a:lnTo>
                    <a:pt x="434" y="988"/>
                  </a:lnTo>
                  <a:lnTo>
                    <a:pt x="402" y="1011"/>
                  </a:lnTo>
                  <a:lnTo>
                    <a:pt x="367" y="1030"/>
                  </a:lnTo>
                  <a:lnTo>
                    <a:pt x="329" y="1042"/>
                  </a:lnTo>
                  <a:lnTo>
                    <a:pt x="288" y="1049"/>
                  </a:lnTo>
                  <a:lnTo>
                    <a:pt x="276" y="1052"/>
                  </a:lnTo>
                  <a:lnTo>
                    <a:pt x="262" y="1053"/>
                  </a:lnTo>
                  <a:lnTo>
                    <a:pt x="220" y="1049"/>
                  </a:lnTo>
                  <a:lnTo>
                    <a:pt x="180" y="1039"/>
                  </a:lnTo>
                  <a:lnTo>
                    <a:pt x="143" y="1025"/>
                  </a:lnTo>
                  <a:lnTo>
                    <a:pt x="108" y="1002"/>
                  </a:lnTo>
                  <a:lnTo>
                    <a:pt x="77" y="976"/>
                  </a:lnTo>
                  <a:lnTo>
                    <a:pt x="51" y="947"/>
                  </a:lnTo>
                  <a:lnTo>
                    <a:pt x="30" y="912"/>
                  </a:lnTo>
                  <a:lnTo>
                    <a:pt x="14" y="874"/>
                  </a:lnTo>
                  <a:lnTo>
                    <a:pt x="4" y="834"/>
                  </a:lnTo>
                  <a:lnTo>
                    <a:pt x="0" y="791"/>
                  </a:lnTo>
                  <a:lnTo>
                    <a:pt x="4" y="749"/>
                  </a:lnTo>
                  <a:lnTo>
                    <a:pt x="14" y="709"/>
                  </a:lnTo>
                  <a:lnTo>
                    <a:pt x="30" y="671"/>
                  </a:lnTo>
                  <a:lnTo>
                    <a:pt x="51" y="636"/>
                  </a:lnTo>
                  <a:lnTo>
                    <a:pt x="77" y="607"/>
                  </a:lnTo>
                  <a:lnTo>
                    <a:pt x="108" y="581"/>
                  </a:lnTo>
                  <a:lnTo>
                    <a:pt x="143" y="559"/>
                  </a:lnTo>
                  <a:lnTo>
                    <a:pt x="180" y="544"/>
                  </a:lnTo>
                  <a:lnTo>
                    <a:pt x="220" y="534"/>
                  </a:lnTo>
                  <a:lnTo>
                    <a:pt x="262" y="530"/>
                  </a:lnTo>
                  <a:lnTo>
                    <a:pt x="276" y="531"/>
                  </a:lnTo>
                  <a:lnTo>
                    <a:pt x="288" y="533"/>
                  </a:lnTo>
                  <a:lnTo>
                    <a:pt x="327" y="540"/>
                  </a:lnTo>
                  <a:lnTo>
                    <a:pt x="362" y="551"/>
                  </a:lnTo>
                  <a:lnTo>
                    <a:pt x="396" y="567"/>
                  </a:lnTo>
                  <a:lnTo>
                    <a:pt x="427" y="588"/>
                  </a:lnTo>
                  <a:lnTo>
                    <a:pt x="453" y="613"/>
                  </a:lnTo>
                  <a:lnTo>
                    <a:pt x="476" y="643"/>
                  </a:lnTo>
                  <a:lnTo>
                    <a:pt x="1059" y="643"/>
                  </a:lnTo>
                  <a:lnTo>
                    <a:pt x="1088" y="645"/>
                  </a:lnTo>
                  <a:lnTo>
                    <a:pt x="1116" y="654"/>
                  </a:lnTo>
                  <a:lnTo>
                    <a:pt x="1141" y="667"/>
                  </a:lnTo>
                  <a:lnTo>
                    <a:pt x="1162" y="687"/>
                  </a:lnTo>
                  <a:lnTo>
                    <a:pt x="1181" y="709"/>
                  </a:lnTo>
                  <a:lnTo>
                    <a:pt x="1193" y="737"/>
                  </a:lnTo>
                  <a:lnTo>
                    <a:pt x="1313" y="1065"/>
                  </a:lnTo>
                  <a:lnTo>
                    <a:pt x="1764" y="83"/>
                  </a:lnTo>
                  <a:lnTo>
                    <a:pt x="1780" y="57"/>
                  </a:lnTo>
                  <a:lnTo>
                    <a:pt x="1801" y="34"/>
                  </a:lnTo>
                  <a:lnTo>
                    <a:pt x="1826" y="17"/>
                  </a:lnTo>
                  <a:lnTo>
                    <a:pt x="1854" y="5"/>
                  </a:lnTo>
                  <a:lnTo>
                    <a:pt x="18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762" name="Freeform 606"/>
          <p:cNvSpPr>
            <a:spLocks noEditPoints="1"/>
          </p:cNvSpPr>
          <p:nvPr/>
        </p:nvSpPr>
        <p:spPr bwMode="auto">
          <a:xfrm>
            <a:off x="3542632" y="2866802"/>
            <a:ext cx="270216" cy="190448"/>
          </a:xfrm>
          <a:custGeom>
            <a:avLst/>
            <a:gdLst>
              <a:gd name="T0" fmla="*/ 1032 w 4126"/>
              <a:gd name="T1" fmla="*/ 1874 h 2908"/>
              <a:gd name="T2" fmla="*/ 1022 w 4126"/>
              <a:gd name="T3" fmla="*/ 2004 h 2908"/>
              <a:gd name="T4" fmla="*/ 1290 w 4126"/>
              <a:gd name="T5" fmla="*/ 2118 h 2908"/>
              <a:gd name="T6" fmla="*/ 1551 w 4126"/>
              <a:gd name="T7" fmla="*/ 2464 h 2908"/>
              <a:gd name="T8" fmla="*/ 1949 w 4126"/>
              <a:gd name="T9" fmla="*/ 2636 h 2908"/>
              <a:gd name="T10" fmla="*/ 2404 w 4126"/>
              <a:gd name="T11" fmla="*/ 2600 h 2908"/>
              <a:gd name="T12" fmla="*/ 2765 w 4126"/>
              <a:gd name="T13" fmla="*/ 2361 h 2908"/>
              <a:gd name="T14" fmla="*/ 2950 w 4126"/>
              <a:gd name="T15" fmla="*/ 2009 h 2908"/>
              <a:gd name="T16" fmla="*/ 2879 w 4126"/>
              <a:gd name="T17" fmla="*/ 1876 h 2908"/>
              <a:gd name="T18" fmla="*/ 2727 w 4126"/>
              <a:gd name="T19" fmla="*/ 1891 h 2908"/>
              <a:gd name="T20" fmla="*/ 2612 w 4126"/>
              <a:gd name="T21" fmla="*/ 2110 h 2908"/>
              <a:gd name="T22" fmla="*/ 2395 w 4126"/>
              <a:gd name="T23" fmla="*/ 2304 h 2908"/>
              <a:gd name="T24" fmla="*/ 2143 w 4126"/>
              <a:gd name="T25" fmla="*/ 2372 h 2908"/>
              <a:gd name="T26" fmla="*/ 1874 w 4126"/>
              <a:gd name="T27" fmla="*/ 2331 h 2908"/>
              <a:gd name="T28" fmla="*/ 1622 w 4126"/>
              <a:gd name="T29" fmla="*/ 2146 h 2908"/>
              <a:gd name="T30" fmla="*/ 1684 w 4126"/>
              <a:gd name="T31" fmla="*/ 2022 h 2908"/>
              <a:gd name="T32" fmla="*/ 1705 w 4126"/>
              <a:gd name="T33" fmla="*/ 1893 h 2908"/>
              <a:gd name="T34" fmla="*/ 1362 w 4126"/>
              <a:gd name="T35" fmla="*/ 1604 h 2908"/>
              <a:gd name="T36" fmla="*/ 1696 w 4126"/>
              <a:gd name="T37" fmla="*/ 720 h 2908"/>
              <a:gd name="T38" fmla="*/ 1358 w 4126"/>
              <a:gd name="T39" fmla="*/ 989 h 2908"/>
              <a:gd name="T40" fmla="*/ 1219 w 4126"/>
              <a:gd name="T41" fmla="*/ 1311 h 2908"/>
              <a:gd name="T42" fmla="*/ 1315 w 4126"/>
              <a:gd name="T43" fmla="*/ 1429 h 2908"/>
              <a:gd name="T44" fmla="*/ 1462 w 4126"/>
              <a:gd name="T45" fmla="*/ 1385 h 2908"/>
              <a:gd name="T46" fmla="*/ 1587 w 4126"/>
              <a:gd name="T47" fmla="*/ 1141 h 2908"/>
              <a:gd name="T48" fmla="*/ 1816 w 4126"/>
              <a:gd name="T49" fmla="*/ 971 h 2908"/>
              <a:gd name="T50" fmla="*/ 2066 w 4126"/>
              <a:gd name="T51" fmla="*/ 919 h 2908"/>
              <a:gd name="T52" fmla="*/ 2341 w 4126"/>
              <a:gd name="T53" fmla="*/ 982 h 2908"/>
              <a:gd name="T54" fmla="*/ 2579 w 4126"/>
              <a:gd name="T55" fmla="*/ 1195 h 2908"/>
              <a:gd name="T56" fmla="*/ 2469 w 4126"/>
              <a:gd name="T57" fmla="*/ 1289 h 2908"/>
              <a:gd name="T58" fmla="*/ 2479 w 4126"/>
              <a:gd name="T59" fmla="*/ 1420 h 2908"/>
              <a:gd name="T60" fmla="*/ 2835 w 4126"/>
              <a:gd name="T61" fmla="*/ 1687 h 2908"/>
              <a:gd name="T62" fmla="*/ 3161 w 4126"/>
              <a:gd name="T63" fmla="*/ 1380 h 2908"/>
              <a:gd name="T64" fmla="*/ 3111 w 4126"/>
              <a:gd name="T65" fmla="*/ 1259 h 2908"/>
              <a:gd name="T66" fmla="*/ 2811 w 4126"/>
              <a:gd name="T67" fmla="*/ 1045 h 2908"/>
              <a:gd name="T68" fmla="*/ 2498 w 4126"/>
              <a:gd name="T69" fmla="*/ 752 h 2908"/>
              <a:gd name="T70" fmla="*/ 2066 w 4126"/>
              <a:gd name="T71" fmla="*/ 644 h 2908"/>
              <a:gd name="T72" fmla="*/ 2408 w 4126"/>
              <a:gd name="T73" fmla="*/ 95 h 2908"/>
              <a:gd name="T74" fmla="*/ 2865 w 4126"/>
              <a:gd name="T75" fmla="*/ 423 h 2908"/>
              <a:gd name="T76" fmla="*/ 3133 w 4126"/>
              <a:gd name="T77" fmla="*/ 919 h 2908"/>
              <a:gd name="T78" fmla="*/ 3509 w 4126"/>
              <a:gd name="T79" fmla="*/ 1073 h 2908"/>
              <a:gd name="T80" fmla="*/ 3903 w 4126"/>
              <a:gd name="T81" fmla="*/ 1351 h 2908"/>
              <a:gd name="T82" fmla="*/ 4110 w 4126"/>
              <a:gd name="T83" fmla="*/ 1790 h 2908"/>
              <a:gd name="T84" fmla="*/ 4066 w 4126"/>
              <a:gd name="T85" fmla="*/ 2291 h 2908"/>
              <a:gd name="T86" fmla="*/ 3788 w 4126"/>
              <a:gd name="T87" fmla="*/ 2685 h 2908"/>
              <a:gd name="T88" fmla="*/ 3349 w 4126"/>
              <a:gd name="T89" fmla="*/ 2893 h 2908"/>
              <a:gd name="T90" fmla="*/ 426 w 4126"/>
              <a:gd name="T91" fmla="*/ 2863 h 2908"/>
              <a:gd name="T92" fmla="*/ 119 w 4126"/>
              <a:gd name="T93" fmla="*/ 2616 h 2908"/>
              <a:gd name="T94" fmla="*/ 0 w 4126"/>
              <a:gd name="T95" fmla="*/ 2227 h 2908"/>
              <a:gd name="T96" fmla="*/ 117 w 4126"/>
              <a:gd name="T97" fmla="*/ 1847 h 2908"/>
              <a:gd name="T98" fmla="*/ 416 w 4126"/>
              <a:gd name="T99" fmla="*/ 1600 h 2908"/>
              <a:gd name="T100" fmla="*/ 720 w 4126"/>
              <a:gd name="T101" fmla="*/ 1551 h 2908"/>
              <a:gd name="T102" fmla="*/ 695 w 4126"/>
              <a:gd name="T103" fmla="*/ 1055 h 2908"/>
              <a:gd name="T104" fmla="*/ 901 w 4126"/>
              <a:gd name="T105" fmla="*/ 540 h 2908"/>
              <a:gd name="T106" fmla="*/ 1299 w 4126"/>
              <a:gd name="T107" fmla="*/ 170 h 2908"/>
              <a:gd name="T108" fmla="*/ 1831 w 4126"/>
              <a:gd name="T109" fmla="*/ 3 h 29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126" h="2908">
                <a:moveTo>
                  <a:pt x="1362" y="1604"/>
                </a:moveTo>
                <a:lnTo>
                  <a:pt x="1334" y="1606"/>
                </a:lnTo>
                <a:lnTo>
                  <a:pt x="1308" y="1614"/>
                </a:lnTo>
                <a:lnTo>
                  <a:pt x="1284" y="1628"/>
                </a:lnTo>
                <a:lnTo>
                  <a:pt x="1261" y="1645"/>
                </a:lnTo>
                <a:lnTo>
                  <a:pt x="1032" y="1874"/>
                </a:lnTo>
                <a:lnTo>
                  <a:pt x="1017" y="1893"/>
                </a:lnTo>
                <a:lnTo>
                  <a:pt x="1008" y="1914"/>
                </a:lnTo>
                <a:lnTo>
                  <a:pt x="1003" y="1937"/>
                </a:lnTo>
                <a:lnTo>
                  <a:pt x="1005" y="1961"/>
                </a:lnTo>
                <a:lnTo>
                  <a:pt x="1011" y="1984"/>
                </a:lnTo>
                <a:lnTo>
                  <a:pt x="1022" y="2004"/>
                </a:lnTo>
                <a:lnTo>
                  <a:pt x="1039" y="2022"/>
                </a:lnTo>
                <a:lnTo>
                  <a:pt x="1059" y="2036"/>
                </a:lnTo>
                <a:lnTo>
                  <a:pt x="1080" y="2043"/>
                </a:lnTo>
                <a:lnTo>
                  <a:pt x="1105" y="2046"/>
                </a:lnTo>
                <a:lnTo>
                  <a:pt x="1265" y="2046"/>
                </a:lnTo>
                <a:lnTo>
                  <a:pt x="1290" y="2118"/>
                </a:lnTo>
                <a:lnTo>
                  <a:pt x="1322" y="2186"/>
                </a:lnTo>
                <a:lnTo>
                  <a:pt x="1358" y="2250"/>
                </a:lnTo>
                <a:lnTo>
                  <a:pt x="1399" y="2310"/>
                </a:lnTo>
                <a:lnTo>
                  <a:pt x="1446" y="2365"/>
                </a:lnTo>
                <a:lnTo>
                  <a:pt x="1496" y="2416"/>
                </a:lnTo>
                <a:lnTo>
                  <a:pt x="1551" y="2464"/>
                </a:lnTo>
                <a:lnTo>
                  <a:pt x="1609" y="2505"/>
                </a:lnTo>
                <a:lnTo>
                  <a:pt x="1671" y="2543"/>
                </a:lnTo>
                <a:lnTo>
                  <a:pt x="1736" y="2574"/>
                </a:lnTo>
                <a:lnTo>
                  <a:pt x="1804" y="2600"/>
                </a:lnTo>
                <a:lnTo>
                  <a:pt x="1875" y="2621"/>
                </a:lnTo>
                <a:lnTo>
                  <a:pt x="1949" y="2636"/>
                </a:lnTo>
                <a:lnTo>
                  <a:pt x="2024" y="2646"/>
                </a:lnTo>
                <a:lnTo>
                  <a:pt x="2103" y="2649"/>
                </a:lnTo>
                <a:lnTo>
                  <a:pt x="2182" y="2645"/>
                </a:lnTo>
                <a:lnTo>
                  <a:pt x="2259" y="2636"/>
                </a:lnTo>
                <a:lnTo>
                  <a:pt x="2333" y="2621"/>
                </a:lnTo>
                <a:lnTo>
                  <a:pt x="2404" y="2600"/>
                </a:lnTo>
                <a:lnTo>
                  <a:pt x="2473" y="2573"/>
                </a:lnTo>
                <a:lnTo>
                  <a:pt x="2539" y="2540"/>
                </a:lnTo>
                <a:lnTo>
                  <a:pt x="2602" y="2503"/>
                </a:lnTo>
                <a:lnTo>
                  <a:pt x="2660" y="2460"/>
                </a:lnTo>
                <a:lnTo>
                  <a:pt x="2715" y="2412"/>
                </a:lnTo>
                <a:lnTo>
                  <a:pt x="2765" y="2361"/>
                </a:lnTo>
                <a:lnTo>
                  <a:pt x="2811" y="2304"/>
                </a:lnTo>
                <a:lnTo>
                  <a:pt x="2852" y="2243"/>
                </a:lnTo>
                <a:lnTo>
                  <a:pt x="2889" y="2178"/>
                </a:lnTo>
                <a:lnTo>
                  <a:pt x="2920" y="2110"/>
                </a:lnTo>
                <a:lnTo>
                  <a:pt x="2945" y="2037"/>
                </a:lnTo>
                <a:lnTo>
                  <a:pt x="2950" y="2009"/>
                </a:lnTo>
                <a:lnTo>
                  <a:pt x="2950" y="1982"/>
                </a:lnTo>
                <a:lnTo>
                  <a:pt x="2945" y="1957"/>
                </a:lnTo>
                <a:lnTo>
                  <a:pt x="2935" y="1932"/>
                </a:lnTo>
                <a:lnTo>
                  <a:pt x="2920" y="1911"/>
                </a:lnTo>
                <a:lnTo>
                  <a:pt x="2901" y="1892"/>
                </a:lnTo>
                <a:lnTo>
                  <a:pt x="2879" y="1876"/>
                </a:lnTo>
                <a:lnTo>
                  <a:pt x="2854" y="1865"/>
                </a:lnTo>
                <a:lnTo>
                  <a:pt x="2826" y="1860"/>
                </a:lnTo>
                <a:lnTo>
                  <a:pt x="2799" y="1860"/>
                </a:lnTo>
                <a:lnTo>
                  <a:pt x="2774" y="1865"/>
                </a:lnTo>
                <a:lnTo>
                  <a:pt x="2748" y="1876"/>
                </a:lnTo>
                <a:lnTo>
                  <a:pt x="2727" y="1891"/>
                </a:lnTo>
                <a:lnTo>
                  <a:pt x="2707" y="1909"/>
                </a:lnTo>
                <a:lnTo>
                  <a:pt x="2692" y="1932"/>
                </a:lnTo>
                <a:lnTo>
                  <a:pt x="2682" y="1957"/>
                </a:lnTo>
                <a:lnTo>
                  <a:pt x="2662" y="2012"/>
                </a:lnTo>
                <a:lnTo>
                  <a:pt x="2638" y="2063"/>
                </a:lnTo>
                <a:lnTo>
                  <a:pt x="2612" y="2110"/>
                </a:lnTo>
                <a:lnTo>
                  <a:pt x="2582" y="2152"/>
                </a:lnTo>
                <a:lnTo>
                  <a:pt x="2548" y="2190"/>
                </a:lnTo>
                <a:lnTo>
                  <a:pt x="2513" y="2225"/>
                </a:lnTo>
                <a:lnTo>
                  <a:pt x="2475" y="2255"/>
                </a:lnTo>
                <a:lnTo>
                  <a:pt x="2435" y="2281"/>
                </a:lnTo>
                <a:lnTo>
                  <a:pt x="2395" y="2304"/>
                </a:lnTo>
                <a:lnTo>
                  <a:pt x="2353" y="2324"/>
                </a:lnTo>
                <a:lnTo>
                  <a:pt x="2311" y="2340"/>
                </a:lnTo>
                <a:lnTo>
                  <a:pt x="2269" y="2352"/>
                </a:lnTo>
                <a:lnTo>
                  <a:pt x="2226" y="2362"/>
                </a:lnTo>
                <a:lnTo>
                  <a:pt x="2184" y="2369"/>
                </a:lnTo>
                <a:lnTo>
                  <a:pt x="2143" y="2372"/>
                </a:lnTo>
                <a:lnTo>
                  <a:pt x="2103" y="2374"/>
                </a:lnTo>
                <a:lnTo>
                  <a:pt x="2059" y="2372"/>
                </a:lnTo>
                <a:lnTo>
                  <a:pt x="2013" y="2367"/>
                </a:lnTo>
                <a:lnTo>
                  <a:pt x="1967" y="2360"/>
                </a:lnTo>
                <a:lnTo>
                  <a:pt x="1920" y="2347"/>
                </a:lnTo>
                <a:lnTo>
                  <a:pt x="1874" y="2331"/>
                </a:lnTo>
                <a:lnTo>
                  <a:pt x="1828" y="2311"/>
                </a:lnTo>
                <a:lnTo>
                  <a:pt x="1783" y="2287"/>
                </a:lnTo>
                <a:lnTo>
                  <a:pt x="1739" y="2258"/>
                </a:lnTo>
                <a:lnTo>
                  <a:pt x="1697" y="2226"/>
                </a:lnTo>
                <a:lnTo>
                  <a:pt x="1659" y="2188"/>
                </a:lnTo>
                <a:lnTo>
                  <a:pt x="1622" y="2146"/>
                </a:lnTo>
                <a:lnTo>
                  <a:pt x="1590" y="2098"/>
                </a:lnTo>
                <a:lnTo>
                  <a:pt x="1561" y="2046"/>
                </a:lnTo>
                <a:lnTo>
                  <a:pt x="1619" y="2046"/>
                </a:lnTo>
                <a:lnTo>
                  <a:pt x="1642" y="2043"/>
                </a:lnTo>
                <a:lnTo>
                  <a:pt x="1664" y="2036"/>
                </a:lnTo>
                <a:lnTo>
                  <a:pt x="1684" y="2022"/>
                </a:lnTo>
                <a:lnTo>
                  <a:pt x="1700" y="2004"/>
                </a:lnTo>
                <a:lnTo>
                  <a:pt x="1711" y="1984"/>
                </a:lnTo>
                <a:lnTo>
                  <a:pt x="1717" y="1961"/>
                </a:lnTo>
                <a:lnTo>
                  <a:pt x="1719" y="1937"/>
                </a:lnTo>
                <a:lnTo>
                  <a:pt x="1715" y="1914"/>
                </a:lnTo>
                <a:lnTo>
                  <a:pt x="1705" y="1893"/>
                </a:lnTo>
                <a:lnTo>
                  <a:pt x="1690" y="1874"/>
                </a:lnTo>
                <a:lnTo>
                  <a:pt x="1461" y="1645"/>
                </a:lnTo>
                <a:lnTo>
                  <a:pt x="1439" y="1628"/>
                </a:lnTo>
                <a:lnTo>
                  <a:pt x="1414" y="1614"/>
                </a:lnTo>
                <a:lnTo>
                  <a:pt x="1388" y="1606"/>
                </a:lnTo>
                <a:lnTo>
                  <a:pt x="1362" y="1604"/>
                </a:lnTo>
                <a:close/>
                <a:moveTo>
                  <a:pt x="2066" y="644"/>
                </a:moveTo>
                <a:lnTo>
                  <a:pt x="1987" y="648"/>
                </a:lnTo>
                <a:lnTo>
                  <a:pt x="1910" y="657"/>
                </a:lnTo>
                <a:lnTo>
                  <a:pt x="1836" y="673"/>
                </a:lnTo>
                <a:lnTo>
                  <a:pt x="1765" y="694"/>
                </a:lnTo>
                <a:lnTo>
                  <a:pt x="1696" y="720"/>
                </a:lnTo>
                <a:lnTo>
                  <a:pt x="1630" y="753"/>
                </a:lnTo>
                <a:lnTo>
                  <a:pt x="1567" y="790"/>
                </a:lnTo>
                <a:lnTo>
                  <a:pt x="1510" y="833"/>
                </a:lnTo>
                <a:lnTo>
                  <a:pt x="1454" y="881"/>
                </a:lnTo>
                <a:lnTo>
                  <a:pt x="1404" y="933"/>
                </a:lnTo>
                <a:lnTo>
                  <a:pt x="1358" y="989"/>
                </a:lnTo>
                <a:lnTo>
                  <a:pt x="1317" y="1051"/>
                </a:lnTo>
                <a:lnTo>
                  <a:pt x="1280" y="1116"/>
                </a:lnTo>
                <a:lnTo>
                  <a:pt x="1249" y="1185"/>
                </a:lnTo>
                <a:lnTo>
                  <a:pt x="1224" y="1257"/>
                </a:lnTo>
                <a:lnTo>
                  <a:pt x="1219" y="1284"/>
                </a:lnTo>
                <a:lnTo>
                  <a:pt x="1219" y="1311"/>
                </a:lnTo>
                <a:lnTo>
                  <a:pt x="1224" y="1337"/>
                </a:lnTo>
                <a:lnTo>
                  <a:pt x="1234" y="1361"/>
                </a:lnTo>
                <a:lnTo>
                  <a:pt x="1249" y="1384"/>
                </a:lnTo>
                <a:lnTo>
                  <a:pt x="1268" y="1402"/>
                </a:lnTo>
                <a:lnTo>
                  <a:pt x="1290" y="1417"/>
                </a:lnTo>
                <a:lnTo>
                  <a:pt x="1315" y="1429"/>
                </a:lnTo>
                <a:lnTo>
                  <a:pt x="1343" y="1434"/>
                </a:lnTo>
                <a:lnTo>
                  <a:pt x="1370" y="1434"/>
                </a:lnTo>
                <a:lnTo>
                  <a:pt x="1397" y="1429"/>
                </a:lnTo>
                <a:lnTo>
                  <a:pt x="1421" y="1417"/>
                </a:lnTo>
                <a:lnTo>
                  <a:pt x="1443" y="1404"/>
                </a:lnTo>
                <a:lnTo>
                  <a:pt x="1462" y="1385"/>
                </a:lnTo>
                <a:lnTo>
                  <a:pt x="1477" y="1362"/>
                </a:lnTo>
                <a:lnTo>
                  <a:pt x="1487" y="1336"/>
                </a:lnTo>
                <a:lnTo>
                  <a:pt x="1507" y="1281"/>
                </a:lnTo>
                <a:lnTo>
                  <a:pt x="1531" y="1230"/>
                </a:lnTo>
                <a:lnTo>
                  <a:pt x="1557" y="1183"/>
                </a:lnTo>
                <a:lnTo>
                  <a:pt x="1587" y="1141"/>
                </a:lnTo>
                <a:lnTo>
                  <a:pt x="1621" y="1103"/>
                </a:lnTo>
                <a:lnTo>
                  <a:pt x="1656" y="1070"/>
                </a:lnTo>
                <a:lnTo>
                  <a:pt x="1694" y="1040"/>
                </a:lnTo>
                <a:lnTo>
                  <a:pt x="1734" y="1012"/>
                </a:lnTo>
                <a:lnTo>
                  <a:pt x="1774" y="989"/>
                </a:lnTo>
                <a:lnTo>
                  <a:pt x="1816" y="971"/>
                </a:lnTo>
                <a:lnTo>
                  <a:pt x="1858" y="954"/>
                </a:lnTo>
                <a:lnTo>
                  <a:pt x="1900" y="942"/>
                </a:lnTo>
                <a:lnTo>
                  <a:pt x="1943" y="932"/>
                </a:lnTo>
                <a:lnTo>
                  <a:pt x="1986" y="924"/>
                </a:lnTo>
                <a:lnTo>
                  <a:pt x="2026" y="921"/>
                </a:lnTo>
                <a:lnTo>
                  <a:pt x="2066" y="919"/>
                </a:lnTo>
                <a:lnTo>
                  <a:pt x="2110" y="921"/>
                </a:lnTo>
                <a:lnTo>
                  <a:pt x="2156" y="926"/>
                </a:lnTo>
                <a:lnTo>
                  <a:pt x="2202" y="934"/>
                </a:lnTo>
                <a:lnTo>
                  <a:pt x="2249" y="947"/>
                </a:lnTo>
                <a:lnTo>
                  <a:pt x="2295" y="962"/>
                </a:lnTo>
                <a:lnTo>
                  <a:pt x="2341" y="982"/>
                </a:lnTo>
                <a:lnTo>
                  <a:pt x="2386" y="1006"/>
                </a:lnTo>
                <a:lnTo>
                  <a:pt x="2430" y="1034"/>
                </a:lnTo>
                <a:lnTo>
                  <a:pt x="2472" y="1067"/>
                </a:lnTo>
                <a:lnTo>
                  <a:pt x="2510" y="1105"/>
                </a:lnTo>
                <a:lnTo>
                  <a:pt x="2547" y="1147"/>
                </a:lnTo>
                <a:lnTo>
                  <a:pt x="2579" y="1195"/>
                </a:lnTo>
                <a:lnTo>
                  <a:pt x="2608" y="1247"/>
                </a:lnTo>
                <a:lnTo>
                  <a:pt x="2551" y="1247"/>
                </a:lnTo>
                <a:lnTo>
                  <a:pt x="2527" y="1250"/>
                </a:lnTo>
                <a:lnTo>
                  <a:pt x="2505" y="1259"/>
                </a:lnTo>
                <a:lnTo>
                  <a:pt x="2485" y="1271"/>
                </a:lnTo>
                <a:lnTo>
                  <a:pt x="2469" y="1289"/>
                </a:lnTo>
                <a:lnTo>
                  <a:pt x="2458" y="1310"/>
                </a:lnTo>
                <a:lnTo>
                  <a:pt x="2452" y="1332"/>
                </a:lnTo>
                <a:lnTo>
                  <a:pt x="2450" y="1356"/>
                </a:lnTo>
                <a:lnTo>
                  <a:pt x="2454" y="1380"/>
                </a:lnTo>
                <a:lnTo>
                  <a:pt x="2464" y="1401"/>
                </a:lnTo>
                <a:lnTo>
                  <a:pt x="2479" y="1420"/>
                </a:lnTo>
                <a:lnTo>
                  <a:pt x="2708" y="1649"/>
                </a:lnTo>
                <a:lnTo>
                  <a:pt x="2730" y="1667"/>
                </a:lnTo>
                <a:lnTo>
                  <a:pt x="2755" y="1679"/>
                </a:lnTo>
                <a:lnTo>
                  <a:pt x="2781" y="1687"/>
                </a:lnTo>
                <a:lnTo>
                  <a:pt x="2807" y="1689"/>
                </a:lnTo>
                <a:lnTo>
                  <a:pt x="2835" y="1687"/>
                </a:lnTo>
                <a:lnTo>
                  <a:pt x="2861" y="1679"/>
                </a:lnTo>
                <a:lnTo>
                  <a:pt x="2885" y="1667"/>
                </a:lnTo>
                <a:lnTo>
                  <a:pt x="2908" y="1649"/>
                </a:lnTo>
                <a:lnTo>
                  <a:pt x="3137" y="1420"/>
                </a:lnTo>
                <a:lnTo>
                  <a:pt x="3151" y="1401"/>
                </a:lnTo>
                <a:lnTo>
                  <a:pt x="3161" y="1380"/>
                </a:lnTo>
                <a:lnTo>
                  <a:pt x="3166" y="1356"/>
                </a:lnTo>
                <a:lnTo>
                  <a:pt x="3164" y="1332"/>
                </a:lnTo>
                <a:lnTo>
                  <a:pt x="3158" y="1310"/>
                </a:lnTo>
                <a:lnTo>
                  <a:pt x="3147" y="1289"/>
                </a:lnTo>
                <a:lnTo>
                  <a:pt x="3131" y="1271"/>
                </a:lnTo>
                <a:lnTo>
                  <a:pt x="3111" y="1259"/>
                </a:lnTo>
                <a:lnTo>
                  <a:pt x="3089" y="1250"/>
                </a:lnTo>
                <a:lnTo>
                  <a:pt x="3064" y="1247"/>
                </a:lnTo>
                <a:lnTo>
                  <a:pt x="2904" y="1247"/>
                </a:lnTo>
                <a:lnTo>
                  <a:pt x="2879" y="1176"/>
                </a:lnTo>
                <a:lnTo>
                  <a:pt x="2847" y="1108"/>
                </a:lnTo>
                <a:lnTo>
                  <a:pt x="2811" y="1045"/>
                </a:lnTo>
                <a:lnTo>
                  <a:pt x="2770" y="984"/>
                </a:lnTo>
                <a:lnTo>
                  <a:pt x="2723" y="928"/>
                </a:lnTo>
                <a:lnTo>
                  <a:pt x="2673" y="877"/>
                </a:lnTo>
                <a:lnTo>
                  <a:pt x="2618" y="831"/>
                </a:lnTo>
                <a:lnTo>
                  <a:pt x="2561" y="788"/>
                </a:lnTo>
                <a:lnTo>
                  <a:pt x="2498" y="752"/>
                </a:lnTo>
                <a:lnTo>
                  <a:pt x="2433" y="719"/>
                </a:lnTo>
                <a:lnTo>
                  <a:pt x="2365" y="693"/>
                </a:lnTo>
                <a:lnTo>
                  <a:pt x="2294" y="672"/>
                </a:lnTo>
                <a:lnTo>
                  <a:pt x="2220" y="657"/>
                </a:lnTo>
                <a:lnTo>
                  <a:pt x="2145" y="648"/>
                </a:lnTo>
                <a:lnTo>
                  <a:pt x="2066" y="644"/>
                </a:lnTo>
                <a:close/>
                <a:moveTo>
                  <a:pt x="1929" y="0"/>
                </a:moveTo>
                <a:lnTo>
                  <a:pt x="2031" y="3"/>
                </a:lnTo>
                <a:lnTo>
                  <a:pt x="2128" y="16"/>
                </a:lnTo>
                <a:lnTo>
                  <a:pt x="2225" y="35"/>
                </a:lnTo>
                <a:lnTo>
                  <a:pt x="2318" y="61"/>
                </a:lnTo>
                <a:lnTo>
                  <a:pt x="2408" y="95"/>
                </a:lnTo>
                <a:lnTo>
                  <a:pt x="2494" y="135"/>
                </a:lnTo>
                <a:lnTo>
                  <a:pt x="2577" y="181"/>
                </a:lnTo>
                <a:lnTo>
                  <a:pt x="2656" y="232"/>
                </a:lnTo>
                <a:lnTo>
                  <a:pt x="2730" y="291"/>
                </a:lnTo>
                <a:lnTo>
                  <a:pt x="2800" y="354"/>
                </a:lnTo>
                <a:lnTo>
                  <a:pt x="2865" y="423"/>
                </a:lnTo>
                <a:lnTo>
                  <a:pt x="2925" y="495"/>
                </a:lnTo>
                <a:lnTo>
                  <a:pt x="2979" y="573"/>
                </a:lnTo>
                <a:lnTo>
                  <a:pt x="3027" y="654"/>
                </a:lnTo>
                <a:lnTo>
                  <a:pt x="3069" y="739"/>
                </a:lnTo>
                <a:lnTo>
                  <a:pt x="3104" y="828"/>
                </a:lnTo>
                <a:lnTo>
                  <a:pt x="3133" y="919"/>
                </a:lnTo>
                <a:lnTo>
                  <a:pt x="3156" y="1014"/>
                </a:lnTo>
                <a:lnTo>
                  <a:pt x="3178" y="1013"/>
                </a:lnTo>
                <a:lnTo>
                  <a:pt x="3265" y="1017"/>
                </a:lnTo>
                <a:lnTo>
                  <a:pt x="3349" y="1029"/>
                </a:lnTo>
                <a:lnTo>
                  <a:pt x="3430" y="1047"/>
                </a:lnTo>
                <a:lnTo>
                  <a:pt x="3509" y="1073"/>
                </a:lnTo>
                <a:lnTo>
                  <a:pt x="3584" y="1105"/>
                </a:lnTo>
                <a:lnTo>
                  <a:pt x="3657" y="1143"/>
                </a:lnTo>
                <a:lnTo>
                  <a:pt x="3724" y="1187"/>
                </a:lnTo>
                <a:lnTo>
                  <a:pt x="3788" y="1236"/>
                </a:lnTo>
                <a:lnTo>
                  <a:pt x="3848" y="1291"/>
                </a:lnTo>
                <a:lnTo>
                  <a:pt x="3903" y="1351"/>
                </a:lnTo>
                <a:lnTo>
                  <a:pt x="3952" y="1415"/>
                </a:lnTo>
                <a:lnTo>
                  <a:pt x="3996" y="1483"/>
                </a:lnTo>
                <a:lnTo>
                  <a:pt x="4035" y="1555"/>
                </a:lnTo>
                <a:lnTo>
                  <a:pt x="4066" y="1630"/>
                </a:lnTo>
                <a:lnTo>
                  <a:pt x="4091" y="1709"/>
                </a:lnTo>
                <a:lnTo>
                  <a:pt x="4110" y="1790"/>
                </a:lnTo>
                <a:lnTo>
                  <a:pt x="4121" y="1874"/>
                </a:lnTo>
                <a:lnTo>
                  <a:pt x="4126" y="1961"/>
                </a:lnTo>
                <a:lnTo>
                  <a:pt x="4121" y="2047"/>
                </a:lnTo>
                <a:lnTo>
                  <a:pt x="4110" y="2131"/>
                </a:lnTo>
                <a:lnTo>
                  <a:pt x="4091" y="2212"/>
                </a:lnTo>
                <a:lnTo>
                  <a:pt x="4066" y="2291"/>
                </a:lnTo>
                <a:lnTo>
                  <a:pt x="4035" y="2366"/>
                </a:lnTo>
                <a:lnTo>
                  <a:pt x="3996" y="2439"/>
                </a:lnTo>
                <a:lnTo>
                  <a:pt x="3952" y="2506"/>
                </a:lnTo>
                <a:lnTo>
                  <a:pt x="3903" y="2571"/>
                </a:lnTo>
                <a:lnTo>
                  <a:pt x="3848" y="2630"/>
                </a:lnTo>
                <a:lnTo>
                  <a:pt x="3788" y="2685"/>
                </a:lnTo>
                <a:lnTo>
                  <a:pt x="3724" y="2734"/>
                </a:lnTo>
                <a:lnTo>
                  <a:pt x="3657" y="2778"/>
                </a:lnTo>
                <a:lnTo>
                  <a:pt x="3584" y="2817"/>
                </a:lnTo>
                <a:lnTo>
                  <a:pt x="3509" y="2848"/>
                </a:lnTo>
                <a:lnTo>
                  <a:pt x="3430" y="2874"/>
                </a:lnTo>
                <a:lnTo>
                  <a:pt x="3349" y="2893"/>
                </a:lnTo>
                <a:lnTo>
                  <a:pt x="3265" y="2904"/>
                </a:lnTo>
                <a:lnTo>
                  <a:pt x="3178" y="2908"/>
                </a:lnTo>
                <a:lnTo>
                  <a:pt x="628" y="2908"/>
                </a:lnTo>
                <a:lnTo>
                  <a:pt x="557" y="2899"/>
                </a:lnTo>
                <a:lnTo>
                  <a:pt x="491" y="2884"/>
                </a:lnTo>
                <a:lnTo>
                  <a:pt x="426" y="2863"/>
                </a:lnTo>
                <a:lnTo>
                  <a:pt x="365" y="2834"/>
                </a:lnTo>
                <a:lnTo>
                  <a:pt x="307" y="2800"/>
                </a:lnTo>
                <a:lnTo>
                  <a:pt x="253" y="2762"/>
                </a:lnTo>
                <a:lnTo>
                  <a:pt x="204" y="2718"/>
                </a:lnTo>
                <a:lnTo>
                  <a:pt x="159" y="2669"/>
                </a:lnTo>
                <a:lnTo>
                  <a:pt x="119" y="2616"/>
                </a:lnTo>
                <a:lnTo>
                  <a:pt x="84" y="2559"/>
                </a:lnTo>
                <a:lnTo>
                  <a:pt x="55" y="2499"/>
                </a:lnTo>
                <a:lnTo>
                  <a:pt x="31" y="2435"/>
                </a:lnTo>
                <a:lnTo>
                  <a:pt x="14" y="2367"/>
                </a:lnTo>
                <a:lnTo>
                  <a:pt x="4" y="2299"/>
                </a:lnTo>
                <a:lnTo>
                  <a:pt x="0" y="2227"/>
                </a:lnTo>
                <a:lnTo>
                  <a:pt x="4" y="2158"/>
                </a:lnTo>
                <a:lnTo>
                  <a:pt x="14" y="2091"/>
                </a:lnTo>
                <a:lnTo>
                  <a:pt x="30" y="2026"/>
                </a:lnTo>
                <a:lnTo>
                  <a:pt x="54" y="1963"/>
                </a:lnTo>
                <a:lnTo>
                  <a:pt x="83" y="1903"/>
                </a:lnTo>
                <a:lnTo>
                  <a:pt x="117" y="1847"/>
                </a:lnTo>
                <a:lnTo>
                  <a:pt x="155" y="1794"/>
                </a:lnTo>
                <a:lnTo>
                  <a:pt x="199" y="1747"/>
                </a:lnTo>
                <a:lnTo>
                  <a:pt x="248" y="1703"/>
                </a:lnTo>
                <a:lnTo>
                  <a:pt x="301" y="1663"/>
                </a:lnTo>
                <a:lnTo>
                  <a:pt x="356" y="1629"/>
                </a:lnTo>
                <a:lnTo>
                  <a:pt x="416" y="1600"/>
                </a:lnTo>
                <a:lnTo>
                  <a:pt x="479" y="1578"/>
                </a:lnTo>
                <a:lnTo>
                  <a:pt x="544" y="1561"/>
                </a:lnTo>
                <a:lnTo>
                  <a:pt x="611" y="1550"/>
                </a:lnTo>
                <a:lnTo>
                  <a:pt x="681" y="1548"/>
                </a:lnTo>
                <a:lnTo>
                  <a:pt x="700" y="1549"/>
                </a:lnTo>
                <a:lnTo>
                  <a:pt x="720" y="1551"/>
                </a:lnTo>
                <a:lnTo>
                  <a:pt x="704" y="1478"/>
                </a:lnTo>
                <a:lnTo>
                  <a:pt x="692" y="1402"/>
                </a:lnTo>
                <a:lnTo>
                  <a:pt x="684" y="1325"/>
                </a:lnTo>
                <a:lnTo>
                  <a:pt x="681" y="1247"/>
                </a:lnTo>
                <a:lnTo>
                  <a:pt x="685" y="1150"/>
                </a:lnTo>
                <a:lnTo>
                  <a:pt x="695" y="1055"/>
                </a:lnTo>
                <a:lnTo>
                  <a:pt x="714" y="961"/>
                </a:lnTo>
                <a:lnTo>
                  <a:pt x="739" y="871"/>
                </a:lnTo>
                <a:lnTo>
                  <a:pt x="770" y="783"/>
                </a:lnTo>
                <a:lnTo>
                  <a:pt x="808" y="699"/>
                </a:lnTo>
                <a:lnTo>
                  <a:pt x="852" y="618"/>
                </a:lnTo>
                <a:lnTo>
                  <a:pt x="901" y="540"/>
                </a:lnTo>
                <a:lnTo>
                  <a:pt x="955" y="466"/>
                </a:lnTo>
                <a:lnTo>
                  <a:pt x="1015" y="397"/>
                </a:lnTo>
                <a:lnTo>
                  <a:pt x="1080" y="334"/>
                </a:lnTo>
                <a:lnTo>
                  <a:pt x="1149" y="274"/>
                </a:lnTo>
                <a:lnTo>
                  <a:pt x="1221" y="220"/>
                </a:lnTo>
                <a:lnTo>
                  <a:pt x="1299" y="170"/>
                </a:lnTo>
                <a:lnTo>
                  <a:pt x="1381" y="126"/>
                </a:lnTo>
                <a:lnTo>
                  <a:pt x="1464" y="88"/>
                </a:lnTo>
                <a:lnTo>
                  <a:pt x="1552" y="57"/>
                </a:lnTo>
                <a:lnTo>
                  <a:pt x="1644" y="33"/>
                </a:lnTo>
                <a:lnTo>
                  <a:pt x="1736" y="15"/>
                </a:lnTo>
                <a:lnTo>
                  <a:pt x="1831" y="3"/>
                </a:lnTo>
                <a:lnTo>
                  <a:pt x="1929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763" name="Group 609"/>
          <p:cNvGrpSpPr>
            <a:grpSpLocks noChangeAspect="1"/>
          </p:cNvGrpSpPr>
          <p:nvPr/>
        </p:nvGrpSpPr>
        <p:grpSpPr bwMode="auto">
          <a:xfrm>
            <a:off x="4243109" y="2820870"/>
            <a:ext cx="272461" cy="282312"/>
            <a:chOff x="2929" y="1940"/>
            <a:chExt cx="2019" cy="209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766" name="Freeform 611"/>
            <p:cNvSpPr>
              <a:spLocks/>
            </p:cNvSpPr>
            <p:nvPr/>
          </p:nvSpPr>
          <p:spPr bwMode="auto">
            <a:xfrm>
              <a:off x="3639" y="2629"/>
              <a:ext cx="620" cy="621"/>
            </a:xfrm>
            <a:custGeom>
              <a:avLst/>
              <a:gdLst>
                <a:gd name="T0" fmla="*/ 564 w 1241"/>
                <a:gd name="T1" fmla="*/ 0 h 1241"/>
                <a:gd name="T2" fmla="*/ 578 w 1241"/>
                <a:gd name="T3" fmla="*/ 1 h 1241"/>
                <a:gd name="T4" fmla="*/ 592 w 1241"/>
                <a:gd name="T5" fmla="*/ 5 h 1241"/>
                <a:gd name="T6" fmla="*/ 604 w 1241"/>
                <a:gd name="T7" fmla="*/ 14 h 1241"/>
                <a:gd name="T8" fmla="*/ 614 w 1241"/>
                <a:gd name="T9" fmla="*/ 24 h 1241"/>
                <a:gd name="T10" fmla="*/ 619 w 1241"/>
                <a:gd name="T11" fmla="*/ 38 h 1241"/>
                <a:gd name="T12" fmla="*/ 622 w 1241"/>
                <a:gd name="T13" fmla="*/ 52 h 1241"/>
                <a:gd name="T14" fmla="*/ 622 w 1241"/>
                <a:gd name="T15" fmla="*/ 567 h 1241"/>
                <a:gd name="T16" fmla="*/ 624 w 1241"/>
                <a:gd name="T17" fmla="*/ 583 h 1241"/>
                <a:gd name="T18" fmla="*/ 632 w 1241"/>
                <a:gd name="T19" fmla="*/ 597 h 1241"/>
                <a:gd name="T20" fmla="*/ 643 w 1241"/>
                <a:gd name="T21" fmla="*/ 609 h 1241"/>
                <a:gd name="T22" fmla="*/ 657 w 1241"/>
                <a:gd name="T23" fmla="*/ 617 h 1241"/>
                <a:gd name="T24" fmla="*/ 674 w 1241"/>
                <a:gd name="T25" fmla="*/ 619 h 1241"/>
                <a:gd name="T26" fmla="*/ 1188 w 1241"/>
                <a:gd name="T27" fmla="*/ 619 h 1241"/>
                <a:gd name="T28" fmla="*/ 1203 w 1241"/>
                <a:gd name="T29" fmla="*/ 622 h 1241"/>
                <a:gd name="T30" fmla="*/ 1216 w 1241"/>
                <a:gd name="T31" fmla="*/ 627 h 1241"/>
                <a:gd name="T32" fmla="*/ 1227 w 1241"/>
                <a:gd name="T33" fmla="*/ 637 h 1241"/>
                <a:gd name="T34" fmla="*/ 1236 w 1241"/>
                <a:gd name="T35" fmla="*/ 648 h 1241"/>
                <a:gd name="T36" fmla="*/ 1240 w 1241"/>
                <a:gd name="T37" fmla="*/ 662 h 1241"/>
                <a:gd name="T38" fmla="*/ 1241 w 1241"/>
                <a:gd name="T39" fmla="*/ 676 h 1241"/>
                <a:gd name="T40" fmla="*/ 1231 w 1241"/>
                <a:gd name="T41" fmla="*/ 744 h 1241"/>
                <a:gd name="T42" fmla="*/ 1214 w 1241"/>
                <a:gd name="T43" fmla="*/ 807 h 1241"/>
                <a:gd name="T44" fmla="*/ 1191 w 1241"/>
                <a:gd name="T45" fmla="*/ 868 h 1241"/>
                <a:gd name="T46" fmla="*/ 1162 w 1241"/>
                <a:gd name="T47" fmla="*/ 927 h 1241"/>
                <a:gd name="T48" fmla="*/ 1127 w 1241"/>
                <a:gd name="T49" fmla="*/ 981 h 1241"/>
                <a:gd name="T50" fmla="*/ 1087 w 1241"/>
                <a:gd name="T51" fmla="*/ 1031 h 1241"/>
                <a:gd name="T52" fmla="*/ 1041 w 1241"/>
                <a:gd name="T53" fmla="*/ 1078 h 1241"/>
                <a:gd name="T54" fmla="*/ 992 w 1241"/>
                <a:gd name="T55" fmla="*/ 1119 h 1241"/>
                <a:gd name="T56" fmla="*/ 938 w 1241"/>
                <a:gd name="T57" fmla="*/ 1154 h 1241"/>
                <a:gd name="T58" fmla="*/ 881 w 1241"/>
                <a:gd name="T59" fmla="*/ 1185 h 1241"/>
                <a:gd name="T60" fmla="*/ 820 w 1241"/>
                <a:gd name="T61" fmla="*/ 1209 h 1241"/>
                <a:gd name="T62" fmla="*/ 757 w 1241"/>
                <a:gd name="T63" fmla="*/ 1227 h 1241"/>
                <a:gd name="T64" fmla="*/ 690 w 1241"/>
                <a:gd name="T65" fmla="*/ 1237 h 1241"/>
                <a:gd name="T66" fmla="*/ 622 w 1241"/>
                <a:gd name="T67" fmla="*/ 1241 h 1241"/>
                <a:gd name="T68" fmla="*/ 553 w 1241"/>
                <a:gd name="T69" fmla="*/ 1237 h 1241"/>
                <a:gd name="T70" fmla="*/ 488 w 1241"/>
                <a:gd name="T71" fmla="*/ 1227 h 1241"/>
                <a:gd name="T72" fmla="*/ 425 w 1241"/>
                <a:gd name="T73" fmla="*/ 1209 h 1241"/>
                <a:gd name="T74" fmla="*/ 365 w 1241"/>
                <a:gd name="T75" fmla="*/ 1186 h 1241"/>
                <a:gd name="T76" fmla="*/ 308 w 1241"/>
                <a:gd name="T77" fmla="*/ 1156 h 1241"/>
                <a:gd name="T78" fmla="*/ 254 w 1241"/>
                <a:gd name="T79" fmla="*/ 1121 h 1241"/>
                <a:gd name="T80" fmla="*/ 205 w 1241"/>
                <a:gd name="T81" fmla="*/ 1081 h 1241"/>
                <a:gd name="T82" fmla="*/ 160 w 1241"/>
                <a:gd name="T83" fmla="*/ 1036 h 1241"/>
                <a:gd name="T84" fmla="*/ 119 w 1241"/>
                <a:gd name="T85" fmla="*/ 987 h 1241"/>
                <a:gd name="T86" fmla="*/ 84 w 1241"/>
                <a:gd name="T87" fmla="*/ 933 h 1241"/>
                <a:gd name="T88" fmla="*/ 55 w 1241"/>
                <a:gd name="T89" fmla="*/ 876 h 1241"/>
                <a:gd name="T90" fmla="*/ 32 w 1241"/>
                <a:gd name="T91" fmla="*/ 816 h 1241"/>
                <a:gd name="T92" fmla="*/ 14 w 1241"/>
                <a:gd name="T93" fmla="*/ 753 h 1241"/>
                <a:gd name="T94" fmla="*/ 4 w 1241"/>
                <a:gd name="T95" fmla="*/ 686 h 1241"/>
                <a:gd name="T96" fmla="*/ 0 w 1241"/>
                <a:gd name="T97" fmla="*/ 619 h 1241"/>
                <a:gd name="T98" fmla="*/ 4 w 1241"/>
                <a:gd name="T99" fmla="*/ 550 h 1241"/>
                <a:gd name="T100" fmla="*/ 14 w 1241"/>
                <a:gd name="T101" fmla="*/ 484 h 1241"/>
                <a:gd name="T102" fmla="*/ 32 w 1241"/>
                <a:gd name="T103" fmla="*/ 421 h 1241"/>
                <a:gd name="T104" fmla="*/ 56 w 1241"/>
                <a:gd name="T105" fmla="*/ 360 h 1241"/>
                <a:gd name="T106" fmla="*/ 86 w 1241"/>
                <a:gd name="T107" fmla="*/ 302 h 1241"/>
                <a:gd name="T108" fmla="*/ 122 w 1241"/>
                <a:gd name="T109" fmla="*/ 249 h 1241"/>
                <a:gd name="T110" fmla="*/ 163 w 1241"/>
                <a:gd name="T111" fmla="*/ 199 h 1241"/>
                <a:gd name="T112" fmla="*/ 208 w 1241"/>
                <a:gd name="T113" fmla="*/ 154 h 1241"/>
                <a:gd name="T114" fmla="*/ 259 w 1241"/>
                <a:gd name="T115" fmla="*/ 113 h 1241"/>
                <a:gd name="T116" fmla="*/ 314 w 1241"/>
                <a:gd name="T117" fmla="*/ 79 h 1241"/>
                <a:gd name="T118" fmla="*/ 371 w 1241"/>
                <a:gd name="T119" fmla="*/ 49 h 1241"/>
                <a:gd name="T120" fmla="*/ 434 w 1241"/>
                <a:gd name="T121" fmla="*/ 27 h 1241"/>
                <a:gd name="T122" fmla="*/ 497 w 1241"/>
                <a:gd name="T123" fmla="*/ 10 h 1241"/>
                <a:gd name="T124" fmla="*/ 564 w 1241"/>
                <a:gd name="T125" fmla="*/ 0 h 1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41" h="1241">
                  <a:moveTo>
                    <a:pt x="564" y="0"/>
                  </a:moveTo>
                  <a:lnTo>
                    <a:pt x="578" y="1"/>
                  </a:lnTo>
                  <a:lnTo>
                    <a:pt x="592" y="5"/>
                  </a:lnTo>
                  <a:lnTo>
                    <a:pt x="604" y="14"/>
                  </a:lnTo>
                  <a:lnTo>
                    <a:pt x="614" y="24"/>
                  </a:lnTo>
                  <a:lnTo>
                    <a:pt x="619" y="38"/>
                  </a:lnTo>
                  <a:lnTo>
                    <a:pt x="622" y="52"/>
                  </a:lnTo>
                  <a:lnTo>
                    <a:pt x="622" y="567"/>
                  </a:lnTo>
                  <a:lnTo>
                    <a:pt x="624" y="583"/>
                  </a:lnTo>
                  <a:lnTo>
                    <a:pt x="632" y="597"/>
                  </a:lnTo>
                  <a:lnTo>
                    <a:pt x="643" y="609"/>
                  </a:lnTo>
                  <a:lnTo>
                    <a:pt x="657" y="617"/>
                  </a:lnTo>
                  <a:lnTo>
                    <a:pt x="674" y="619"/>
                  </a:lnTo>
                  <a:lnTo>
                    <a:pt x="1188" y="619"/>
                  </a:lnTo>
                  <a:lnTo>
                    <a:pt x="1203" y="622"/>
                  </a:lnTo>
                  <a:lnTo>
                    <a:pt x="1216" y="627"/>
                  </a:lnTo>
                  <a:lnTo>
                    <a:pt x="1227" y="637"/>
                  </a:lnTo>
                  <a:lnTo>
                    <a:pt x="1236" y="648"/>
                  </a:lnTo>
                  <a:lnTo>
                    <a:pt x="1240" y="662"/>
                  </a:lnTo>
                  <a:lnTo>
                    <a:pt x="1241" y="676"/>
                  </a:lnTo>
                  <a:lnTo>
                    <a:pt x="1231" y="744"/>
                  </a:lnTo>
                  <a:lnTo>
                    <a:pt x="1214" y="807"/>
                  </a:lnTo>
                  <a:lnTo>
                    <a:pt x="1191" y="868"/>
                  </a:lnTo>
                  <a:lnTo>
                    <a:pt x="1162" y="927"/>
                  </a:lnTo>
                  <a:lnTo>
                    <a:pt x="1127" y="981"/>
                  </a:lnTo>
                  <a:lnTo>
                    <a:pt x="1087" y="1031"/>
                  </a:lnTo>
                  <a:lnTo>
                    <a:pt x="1041" y="1078"/>
                  </a:lnTo>
                  <a:lnTo>
                    <a:pt x="992" y="1119"/>
                  </a:lnTo>
                  <a:lnTo>
                    <a:pt x="938" y="1154"/>
                  </a:lnTo>
                  <a:lnTo>
                    <a:pt x="881" y="1185"/>
                  </a:lnTo>
                  <a:lnTo>
                    <a:pt x="820" y="1209"/>
                  </a:lnTo>
                  <a:lnTo>
                    <a:pt x="757" y="1227"/>
                  </a:lnTo>
                  <a:lnTo>
                    <a:pt x="690" y="1237"/>
                  </a:lnTo>
                  <a:lnTo>
                    <a:pt x="622" y="1241"/>
                  </a:lnTo>
                  <a:lnTo>
                    <a:pt x="553" y="1237"/>
                  </a:lnTo>
                  <a:lnTo>
                    <a:pt x="488" y="1227"/>
                  </a:lnTo>
                  <a:lnTo>
                    <a:pt x="425" y="1209"/>
                  </a:lnTo>
                  <a:lnTo>
                    <a:pt x="365" y="1186"/>
                  </a:lnTo>
                  <a:lnTo>
                    <a:pt x="308" y="1156"/>
                  </a:lnTo>
                  <a:lnTo>
                    <a:pt x="254" y="1121"/>
                  </a:lnTo>
                  <a:lnTo>
                    <a:pt x="205" y="1081"/>
                  </a:lnTo>
                  <a:lnTo>
                    <a:pt x="160" y="1036"/>
                  </a:lnTo>
                  <a:lnTo>
                    <a:pt x="119" y="987"/>
                  </a:lnTo>
                  <a:lnTo>
                    <a:pt x="84" y="933"/>
                  </a:lnTo>
                  <a:lnTo>
                    <a:pt x="55" y="876"/>
                  </a:lnTo>
                  <a:lnTo>
                    <a:pt x="32" y="816"/>
                  </a:lnTo>
                  <a:lnTo>
                    <a:pt x="14" y="753"/>
                  </a:lnTo>
                  <a:lnTo>
                    <a:pt x="4" y="686"/>
                  </a:lnTo>
                  <a:lnTo>
                    <a:pt x="0" y="619"/>
                  </a:lnTo>
                  <a:lnTo>
                    <a:pt x="4" y="550"/>
                  </a:lnTo>
                  <a:lnTo>
                    <a:pt x="14" y="484"/>
                  </a:lnTo>
                  <a:lnTo>
                    <a:pt x="32" y="421"/>
                  </a:lnTo>
                  <a:lnTo>
                    <a:pt x="56" y="360"/>
                  </a:lnTo>
                  <a:lnTo>
                    <a:pt x="86" y="302"/>
                  </a:lnTo>
                  <a:lnTo>
                    <a:pt x="122" y="249"/>
                  </a:lnTo>
                  <a:lnTo>
                    <a:pt x="163" y="199"/>
                  </a:lnTo>
                  <a:lnTo>
                    <a:pt x="208" y="154"/>
                  </a:lnTo>
                  <a:lnTo>
                    <a:pt x="259" y="113"/>
                  </a:lnTo>
                  <a:lnTo>
                    <a:pt x="314" y="79"/>
                  </a:lnTo>
                  <a:lnTo>
                    <a:pt x="371" y="49"/>
                  </a:lnTo>
                  <a:lnTo>
                    <a:pt x="434" y="27"/>
                  </a:lnTo>
                  <a:lnTo>
                    <a:pt x="497" y="10"/>
                  </a:lnTo>
                  <a:lnTo>
                    <a:pt x="5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67" name="Freeform 612"/>
            <p:cNvSpPr>
              <a:spLocks/>
            </p:cNvSpPr>
            <p:nvPr/>
          </p:nvSpPr>
          <p:spPr bwMode="auto">
            <a:xfrm>
              <a:off x="4024" y="2595"/>
              <a:ext cx="269" cy="270"/>
            </a:xfrm>
            <a:custGeom>
              <a:avLst/>
              <a:gdLst>
                <a:gd name="T0" fmla="*/ 51 w 539"/>
                <a:gd name="T1" fmla="*/ 0 h 539"/>
                <a:gd name="T2" fmla="*/ 115 w 539"/>
                <a:gd name="T3" fmla="*/ 10 h 539"/>
                <a:gd name="T4" fmla="*/ 176 w 539"/>
                <a:gd name="T5" fmla="*/ 27 h 539"/>
                <a:gd name="T6" fmla="*/ 233 w 539"/>
                <a:gd name="T7" fmla="*/ 51 h 539"/>
                <a:gd name="T8" fmla="*/ 288 w 539"/>
                <a:gd name="T9" fmla="*/ 80 h 539"/>
                <a:gd name="T10" fmla="*/ 337 w 539"/>
                <a:gd name="T11" fmla="*/ 116 h 539"/>
                <a:gd name="T12" fmla="*/ 383 w 539"/>
                <a:gd name="T13" fmla="*/ 157 h 539"/>
                <a:gd name="T14" fmla="*/ 424 w 539"/>
                <a:gd name="T15" fmla="*/ 202 h 539"/>
                <a:gd name="T16" fmla="*/ 459 w 539"/>
                <a:gd name="T17" fmla="*/ 253 h 539"/>
                <a:gd name="T18" fmla="*/ 490 w 539"/>
                <a:gd name="T19" fmla="*/ 307 h 539"/>
                <a:gd name="T20" fmla="*/ 513 w 539"/>
                <a:gd name="T21" fmla="*/ 365 h 539"/>
                <a:gd name="T22" fmla="*/ 529 w 539"/>
                <a:gd name="T23" fmla="*/ 426 h 539"/>
                <a:gd name="T24" fmla="*/ 539 w 539"/>
                <a:gd name="T25" fmla="*/ 490 h 539"/>
                <a:gd name="T26" fmla="*/ 539 w 539"/>
                <a:gd name="T27" fmla="*/ 502 h 539"/>
                <a:gd name="T28" fmla="*/ 534 w 539"/>
                <a:gd name="T29" fmla="*/ 514 h 539"/>
                <a:gd name="T30" fmla="*/ 528 w 539"/>
                <a:gd name="T31" fmla="*/ 524 h 539"/>
                <a:gd name="T32" fmla="*/ 518 w 539"/>
                <a:gd name="T33" fmla="*/ 533 h 539"/>
                <a:gd name="T34" fmla="*/ 506 w 539"/>
                <a:gd name="T35" fmla="*/ 538 h 539"/>
                <a:gd name="T36" fmla="*/ 494 w 539"/>
                <a:gd name="T37" fmla="*/ 539 h 539"/>
                <a:gd name="T38" fmla="*/ 46 w 539"/>
                <a:gd name="T39" fmla="*/ 539 h 539"/>
                <a:gd name="T40" fmla="*/ 28 w 539"/>
                <a:gd name="T41" fmla="*/ 536 h 539"/>
                <a:gd name="T42" fmla="*/ 14 w 539"/>
                <a:gd name="T43" fmla="*/ 527 h 539"/>
                <a:gd name="T44" fmla="*/ 4 w 539"/>
                <a:gd name="T45" fmla="*/ 511 h 539"/>
                <a:gd name="T46" fmla="*/ 0 w 539"/>
                <a:gd name="T47" fmla="*/ 494 h 539"/>
                <a:gd name="T48" fmla="*/ 0 w 539"/>
                <a:gd name="T49" fmla="*/ 46 h 539"/>
                <a:gd name="T50" fmla="*/ 3 w 539"/>
                <a:gd name="T51" fmla="*/ 33 h 539"/>
                <a:gd name="T52" fmla="*/ 8 w 539"/>
                <a:gd name="T53" fmla="*/ 22 h 539"/>
                <a:gd name="T54" fmla="*/ 15 w 539"/>
                <a:gd name="T55" fmla="*/ 13 h 539"/>
                <a:gd name="T56" fmla="*/ 26 w 539"/>
                <a:gd name="T57" fmla="*/ 5 h 539"/>
                <a:gd name="T58" fmla="*/ 38 w 539"/>
                <a:gd name="T59" fmla="*/ 1 h 539"/>
                <a:gd name="T60" fmla="*/ 51 w 539"/>
                <a:gd name="T61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39" h="539">
                  <a:moveTo>
                    <a:pt x="51" y="0"/>
                  </a:moveTo>
                  <a:lnTo>
                    <a:pt x="115" y="10"/>
                  </a:lnTo>
                  <a:lnTo>
                    <a:pt x="176" y="27"/>
                  </a:lnTo>
                  <a:lnTo>
                    <a:pt x="233" y="51"/>
                  </a:lnTo>
                  <a:lnTo>
                    <a:pt x="288" y="80"/>
                  </a:lnTo>
                  <a:lnTo>
                    <a:pt x="337" y="116"/>
                  </a:lnTo>
                  <a:lnTo>
                    <a:pt x="383" y="157"/>
                  </a:lnTo>
                  <a:lnTo>
                    <a:pt x="424" y="202"/>
                  </a:lnTo>
                  <a:lnTo>
                    <a:pt x="459" y="253"/>
                  </a:lnTo>
                  <a:lnTo>
                    <a:pt x="490" y="307"/>
                  </a:lnTo>
                  <a:lnTo>
                    <a:pt x="513" y="365"/>
                  </a:lnTo>
                  <a:lnTo>
                    <a:pt x="529" y="426"/>
                  </a:lnTo>
                  <a:lnTo>
                    <a:pt x="539" y="490"/>
                  </a:lnTo>
                  <a:lnTo>
                    <a:pt x="539" y="502"/>
                  </a:lnTo>
                  <a:lnTo>
                    <a:pt x="534" y="514"/>
                  </a:lnTo>
                  <a:lnTo>
                    <a:pt x="528" y="524"/>
                  </a:lnTo>
                  <a:lnTo>
                    <a:pt x="518" y="533"/>
                  </a:lnTo>
                  <a:lnTo>
                    <a:pt x="506" y="538"/>
                  </a:lnTo>
                  <a:lnTo>
                    <a:pt x="494" y="539"/>
                  </a:lnTo>
                  <a:lnTo>
                    <a:pt x="46" y="539"/>
                  </a:lnTo>
                  <a:lnTo>
                    <a:pt x="28" y="536"/>
                  </a:lnTo>
                  <a:lnTo>
                    <a:pt x="14" y="527"/>
                  </a:lnTo>
                  <a:lnTo>
                    <a:pt x="4" y="511"/>
                  </a:lnTo>
                  <a:lnTo>
                    <a:pt x="0" y="494"/>
                  </a:lnTo>
                  <a:lnTo>
                    <a:pt x="0" y="46"/>
                  </a:lnTo>
                  <a:lnTo>
                    <a:pt x="3" y="33"/>
                  </a:lnTo>
                  <a:lnTo>
                    <a:pt x="8" y="22"/>
                  </a:lnTo>
                  <a:lnTo>
                    <a:pt x="15" y="13"/>
                  </a:lnTo>
                  <a:lnTo>
                    <a:pt x="26" y="5"/>
                  </a:lnTo>
                  <a:lnTo>
                    <a:pt x="38" y="1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68" name="Freeform 613"/>
            <p:cNvSpPr>
              <a:spLocks/>
            </p:cNvSpPr>
            <p:nvPr/>
          </p:nvSpPr>
          <p:spPr bwMode="auto">
            <a:xfrm>
              <a:off x="2929" y="1940"/>
              <a:ext cx="2019" cy="1620"/>
            </a:xfrm>
            <a:custGeom>
              <a:avLst/>
              <a:gdLst>
                <a:gd name="T0" fmla="*/ 249 w 4037"/>
                <a:gd name="T1" fmla="*/ 5 h 3239"/>
                <a:gd name="T2" fmla="*/ 314 w 4037"/>
                <a:gd name="T3" fmla="*/ 31 h 3239"/>
                <a:gd name="T4" fmla="*/ 366 w 4037"/>
                <a:gd name="T5" fmla="*/ 77 h 3239"/>
                <a:gd name="T6" fmla="*/ 399 w 4037"/>
                <a:gd name="T7" fmla="*/ 139 h 3239"/>
                <a:gd name="T8" fmla="*/ 787 w 4037"/>
                <a:gd name="T9" fmla="*/ 2830 h 3239"/>
                <a:gd name="T10" fmla="*/ 3621 w 4037"/>
                <a:gd name="T11" fmla="*/ 1060 h 3239"/>
                <a:gd name="T12" fmla="*/ 1092 w 4037"/>
                <a:gd name="T13" fmla="*/ 1057 h 3239"/>
                <a:gd name="T14" fmla="*/ 1026 w 4037"/>
                <a:gd name="T15" fmla="*/ 1032 h 3239"/>
                <a:gd name="T16" fmla="*/ 973 w 4037"/>
                <a:gd name="T17" fmla="*/ 988 h 3239"/>
                <a:gd name="T18" fmla="*/ 937 w 4037"/>
                <a:gd name="T19" fmla="*/ 926 h 3239"/>
                <a:gd name="T20" fmla="*/ 924 w 4037"/>
                <a:gd name="T21" fmla="*/ 855 h 3239"/>
                <a:gd name="T22" fmla="*/ 937 w 4037"/>
                <a:gd name="T23" fmla="*/ 784 h 3239"/>
                <a:gd name="T24" fmla="*/ 973 w 4037"/>
                <a:gd name="T25" fmla="*/ 723 h 3239"/>
                <a:gd name="T26" fmla="*/ 1026 w 4037"/>
                <a:gd name="T27" fmla="*/ 679 h 3239"/>
                <a:gd name="T28" fmla="*/ 1092 w 4037"/>
                <a:gd name="T29" fmla="*/ 654 h 3239"/>
                <a:gd name="T30" fmla="*/ 3652 w 4037"/>
                <a:gd name="T31" fmla="*/ 651 h 3239"/>
                <a:gd name="T32" fmla="*/ 3750 w 4037"/>
                <a:gd name="T33" fmla="*/ 663 h 3239"/>
                <a:gd name="T34" fmla="*/ 3839 w 4037"/>
                <a:gd name="T35" fmla="*/ 699 h 3239"/>
                <a:gd name="T36" fmla="*/ 3916 w 4037"/>
                <a:gd name="T37" fmla="*/ 756 h 3239"/>
                <a:gd name="T38" fmla="*/ 3979 w 4037"/>
                <a:gd name="T39" fmla="*/ 832 h 3239"/>
                <a:gd name="T40" fmla="*/ 4019 w 4037"/>
                <a:gd name="T41" fmla="*/ 920 h 3239"/>
                <a:gd name="T42" fmla="*/ 4037 w 4037"/>
                <a:gd name="T43" fmla="*/ 1015 h 3239"/>
                <a:gd name="T44" fmla="*/ 4030 w 4037"/>
                <a:gd name="T45" fmla="*/ 1113 h 3239"/>
                <a:gd name="T46" fmla="*/ 3643 w 4037"/>
                <a:gd name="T47" fmla="*/ 2980 h 3239"/>
                <a:gd name="T48" fmla="*/ 3600 w 4037"/>
                <a:gd name="T49" fmla="*/ 3065 h 3239"/>
                <a:gd name="T50" fmla="*/ 3539 w 4037"/>
                <a:gd name="T51" fmla="*/ 3138 h 3239"/>
                <a:gd name="T52" fmla="*/ 3462 w 4037"/>
                <a:gd name="T53" fmla="*/ 3192 h 3239"/>
                <a:gd name="T54" fmla="*/ 3375 w 4037"/>
                <a:gd name="T55" fmla="*/ 3228 h 3239"/>
                <a:gd name="T56" fmla="*/ 3278 w 4037"/>
                <a:gd name="T57" fmla="*/ 3239 h 3239"/>
                <a:gd name="T58" fmla="*/ 714 w 4037"/>
                <a:gd name="T59" fmla="*/ 3237 h 3239"/>
                <a:gd name="T60" fmla="*/ 618 w 4037"/>
                <a:gd name="T61" fmla="*/ 3210 h 3239"/>
                <a:gd name="T62" fmla="*/ 533 w 4037"/>
                <a:gd name="T63" fmla="*/ 3161 h 3239"/>
                <a:gd name="T64" fmla="*/ 463 w 4037"/>
                <a:gd name="T65" fmla="*/ 3092 h 3239"/>
                <a:gd name="T66" fmla="*/ 412 w 4037"/>
                <a:gd name="T67" fmla="*/ 3007 h 3239"/>
                <a:gd name="T68" fmla="*/ 385 w 4037"/>
                <a:gd name="T69" fmla="*/ 2910 h 3239"/>
                <a:gd name="T70" fmla="*/ 0 w 4037"/>
                <a:gd name="T71" fmla="*/ 197 h 3239"/>
                <a:gd name="T72" fmla="*/ 15 w 4037"/>
                <a:gd name="T73" fmla="*/ 128 h 3239"/>
                <a:gd name="T74" fmla="*/ 52 w 4037"/>
                <a:gd name="T75" fmla="*/ 68 h 3239"/>
                <a:gd name="T76" fmla="*/ 107 w 4037"/>
                <a:gd name="T77" fmla="*/ 25 h 3239"/>
                <a:gd name="T78" fmla="*/ 176 w 4037"/>
                <a:gd name="T79" fmla="*/ 2 h 3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7" h="3239">
                  <a:moveTo>
                    <a:pt x="213" y="0"/>
                  </a:moveTo>
                  <a:lnTo>
                    <a:pt x="249" y="5"/>
                  </a:lnTo>
                  <a:lnTo>
                    <a:pt x="282" y="15"/>
                  </a:lnTo>
                  <a:lnTo>
                    <a:pt x="314" y="31"/>
                  </a:lnTo>
                  <a:lnTo>
                    <a:pt x="342" y="52"/>
                  </a:lnTo>
                  <a:lnTo>
                    <a:pt x="366" y="77"/>
                  </a:lnTo>
                  <a:lnTo>
                    <a:pt x="385" y="106"/>
                  </a:lnTo>
                  <a:lnTo>
                    <a:pt x="399" y="139"/>
                  </a:lnTo>
                  <a:lnTo>
                    <a:pt x="408" y="176"/>
                  </a:lnTo>
                  <a:lnTo>
                    <a:pt x="787" y="2830"/>
                  </a:lnTo>
                  <a:lnTo>
                    <a:pt x="3258" y="2830"/>
                  </a:lnTo>
                  <a:lnTo>
                    <a:pt x="3621" y="1060"/>
                  </a:lnTo>
                  <a:lnTo>
                    <a:pt x="1129" y="1060"/>
                  </a:lnTo>
                  <a:lnTo>
                    <a:pt x="1092" y="1057"/>
                  </a:lnTo>
                  <a:lnTo>
                    <a:pt x="1058" y="1047"/>
                  </a:lnTo>
                  <a:lnTo>
                    <a:pt x="1026" y="1032"/>
                  </a:lnTo>
                  <a:lnTo>
                    <a:pt x="997" y="1012"/>
                  </a:lnTo>
                  <a:lnTo>
                    <a:pt x="973" y="988"/>
                  </a:lnTo>
                  <a:lnTo>
                    <a:pt x="952" y="960"/>
                  </a:lnTo>
                  <a:lnTo>
                    <a:pt x="937" y="926"/>
                  </a:lnTo>
                  <a:lnTo>
                    <a:pt x="928" y="892"/>
                  </a:lnTo>
                  <a:lnTo>
                    <a:pt x="924" y="855"/>
                  </a:lnTo>
                  <a:lnTo>
                    <a:pt x="928" y="818"/>
                  </a:lnTo>
                  <a:lnTo>
                    <a:pt x="937" y="784"/>
                  </a:lnTo>
                  <a:lnTo>
                    <a:pt x="952" y="752"/>
                  </a:lnTo>
                  <a:lnTo>
                    <a:pt x="973" y="723"/>
                  </a:lnTo>
                  <a:lnTo>
                    <a:pt x="997" y="699"/>
                  </a:lnTo>
                  <a:lnTo>
                    <a:pt x="1026" y="679"/>
                  </a:lnTo>
                  <a:lnTo>
                    <a:pt x="1058" y="663"/>
                  </a:lnTo>
                  <a:lnTo>
                    <a:pt x="1092" y="654"/>
                  </a:lnTo>
                  <a:lnTo>
                    <a:pt x="1129" y="651"/>
                  </a:lnTo>
                  <a:lnTo>
                    <a:pt x="3652" y="651"/>
                  </a:lnTo>
                  <a:lnTo>
                    <a:pt x="3701" y="654"/>
                  </a:lnTo>
                  <a:lnTo>
                    <a:pt x="3750" y="663"/>
                  </a:lnTo>
                  <a:lnTo>
                    <a:pt x="3796" y="679"/>
                  </a:lnTo>
                  <a:lnTo>
                    <a:pt x="3839" y="699"/>
                  </a:lnTo>
                  <a:lnTo>
                    <a:pt x="3880" y="724"/>
                  </a:lnTo>
                  <a:lnTo>
                    <a:pt x="3916" y="756"/>
                  </a:lnTo>
                  <a:lnTo>
                    <a:pt x="3951" y="792"/>
                  </a:lnTo>
                  <a:lnTo>
                    <a:pt x="3979" y="832"/>
                  </a:lnTo>
                  <a:lnTo>
                    <a:pt x="4003" y="876"/>
                  </a:lnTo>
                  <a:lnTo>
                    <a:pt x="4019" y="920"/>
                  </a:lnTo>
                  <a:lnTo>
                    <a:pt x="4031" y="967"/>
                  </a:lnTo>
                  <a:lnTo>
                    <a:pt x="4037" y="1015"/>
                  </a:lnTo>
                  <a:lnTo>
                    <a:pt x="4036" y="1064"/>
                  </a:lnTo>
                  <a:lnTo>
                    <a:pt x="4030" y="1113"/>
                  </a:lnTo>
                  <a:lnTo>
                    <a:pt x="3656" y="2933"/>
                  </a:lnTo>
                  <a:lnTo>
                    <a:pt x="3643" y="2980"/>
                  </a:lnTo>
                  <a:lnTo>
                    <a:pt x="3624" y="3024"/>
                  </a:lnTo>
                  <a:lnTo>
                    <a:pt x="3600" y="3065"/>
                  </a:lnTo>
                  <a:lnTo>
                    <a:pt x="3572" y="3103"/>
                  </a:lnTo>
                  <a:lnTo>
                    <a:pt x="3539" y="3138"/>
                  </a:lnTo>
                  <a:lnTo>
                    <a:pt x="3503" y="3167"/>
                  </a:lnTo>
                  <a:lnTo>
                    <a:pt x="3462" y="3192"/>
                  </a:lnTo>
                  <a:lnTo>
                    <a:pt x="3420" y="3213"/>
                  </a:lnTo>
                  <a:lnTo>
                    <a:pt x="3375" y="3228"/>
                  </a:lnTo>
                  <a:lnTo>
                    <a:pt x="3328" y="3237"/>
                  </a:lnTo>
                  <a:lnTo>
                    <a:pt x="3278" y="3239"/>
                  </a:lnTo>
                  <a:lnTo>
                    <a:pt x="765" y="3239"/>
                  </a:lnTo>
                  <a:lnTo>
                    <a:pt x="714" y="3237"/>
                  </a:lnTo>
                  <a:lnTo>
                    <a:pt x="665" y="3227"/>
                  </a:lnTo>
                  <a:lnTo>
                    <a:pt x="618" y="3210"/>
                  </a:lnTo>
                  <a:lnTo>
                    <a:pt x="573" y="3189"/>
                  </a:lnTo>
                  <a:lnTo>
                    <a:pt x="533" y="3161"/>
                  </a:lnTo>
                  <a:lnTo>
                    <a:pt x="496" y="3129"/>
                  </a:lnTo>
                  <a:lnTo>
                    <a:pt x="463" y="3092"/>
                  </a:lnTo>
                  <a:lnTo>
                    <a:pt x="435" y="3051"/>
                  </a:lnTo>
                  <a:lnTo>
                    <a:pt x="412" y="3007"/>
                  </a:lnTo>
                  <a:lnTo>
                    <a:pt x="395" y="2960"/>
                  </a:lnTo>
                  <a:lnTo>
                    <a:pt x="385" y="2910"/>
                  </a:lnTo>
                  <a:lnTo>
                    <a:pt x="2" y="234"/>
                  </a:lnTo>
                  <a:lnTo>
                    <a:pt x="0" y="197"/>
                  </a:lnTo>
                  <a:lnTo>
                    <a:pt x="5" y="161"/>
                  </a:lnTo>
                  <a:lnTo>
                    <a:pt x="15" y="128"/>
                  </a:lnTo>
                  <a:lnTo>
                    <a:pt x="32" y="96"/>
                  </a:lnTo>
                  <a:lnTo>
                    <a:pt x="52" y="68"/>
                  </a:lnTo>
                  <a:lnTo>
                    <a:pt x="77" y="44"/>
                  </a:lnTo>
                  <a:lnTo>
                    <a:pt x="107" y="25"/>
                  </a:lnTo>
                  <a:lnTo>
                    <a:pt x="140" y="11"/>
                  </a:lnTo>
                  <a:lnTo>
                    <a:pt x="176" y="2"/>
                  </a:lnTo>
                  <a:lnTo>
                    <a:pt x="2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69" name="Freeform 614"/>
            <p:cNvSpPr>
              <a:spLocks/>
            </p:cNvSpPr>
            <p:nvPr/>
          </p:nvSpPr>
          <p:spPr bwMode="auto">
            <a:xfrm>
              <a:off x="3429" y="3649"/>
              <a:ext cx="383" cy="383"/>
            </a:xfrm>
            <a:custGeom>
              <a:avLst/>
              <a:gdLst>
                <a:gd name="T0" fmla="*/ 383 w 766"/>
                <a:gd name="T1" fmla="*/ 0 h 766"/>
                <a:gd name="T2" fmla="*/ 435 w 766"/>
                <a:gd name="T3" fmla="*/ 4 h 766"/>
                <a:gd name="T4" fmla="*/ 485 w 766"/>
                <a:gd name="T5" fmla="*/ 14 h 766"/>
                <a:gd name="T6" fmla="*/ 532 w 766"/>
                <a:gd name="T7" fmla="*/ 31 h 766"/>
                <a:gd name="T8" fmla="*/ 576 w 766"/>
                <a:gd name="T9" fmla="*/ 53 h 766"/>
                <a:gd name="T10" fmla="*/ 617 w 766"/>
                <a:gd name="T11" fmla="*/ 80 h 766"/>
                <a:gd name="T12" fmla="*/ 654 w 766"/>
                <a:gd name="T13" fmla="*/ 112 h 766"/>
                <a:gd name="T14" fmla="*/ 686 w 766"/>
                <a:gd name="T15" fmla="*/ 149 h 766"/>
                <a:gd name="T16" fmla="*/ 714 w 766"/>
                <a:gd name="T17" fmla="*/ 190 h 766"/>
                <a:gd name="T18" fmla="*/ 735 w 766"/>
                <a:gd name="T19" fmla="*/ 234 h 766"/>
                <a:gd name="T20" fmla="*/ 752 w 766"/>
                <a:gd name="T21" fmla="*/ 281 h 766"/>
                <a:gd name="T22" fmla="*/ 762 w 766"/>
                <a:gd name="T23" fmla="*/ 331 h 766"/>
                <a:gd name="T24" fmla="*/ 766 w 766"/>
                <a:gd name="T25" fmla="*/ 383 h 766"/>
                <a:gd name="T26" fmla="*/ 762 w 766"/>
                <a:gd name="T27" fmla="*/ 435 h 766"/>
                <a:gd name="T28" fmla="*/ 752 w 766"/>
                <a:gd name="T29" fmla="*/ 485 h 766"/>
                <a:gd name="T30" fmla="*/ 735 w 766"/>
                <a:gd name="T31" fmla="*/ 532 h 766"/>
                <a:gd name="T32" fmla="*/ 714 w 766"/>
                <a:gd name="T33" fmla="*/ 576 h 766"/>
                <a:gd name="T34" fmla="*/ 686 w 766"/>
                <a:gd name="T35" fmla="*/ 617 h 766"/>
                <a:gd name="T36" fmla="*/ 654 w 766"/>
                <a:gd name="T37" fmla="*/ 654 h 766"/>
                <a:gd name="T38" fmla="*/ 617 w 766"/>
                <a:gd name="T39" fmla="*/ 686 h 766"/>
                <a:gd name="T40" fmla="*/ 576 w 766"/>
                <a:gd name="T41" fmla="*/ 714 h 766"/>
                <a:gd name="T42" fmla="*/ 532 w 766"/>
                <a:gd name="T43" fmla="*/ 735 h 766"/>
                <a:gd name="T44" fmla="*/ 485 w 766"/>
                <a:gd name="T45" fmla="*/ 752 h 766"/>
                <a:gd name="T46" fmla="*/ 435 w 766"/>
                <a:gd name="T47" fmla="*/ 762 h 766"/>
                <a:gd name="T48" fmla="*/ 383 w 766"/>
                <a:gd name="T49" fmla="*/ 766 h 766"/>
                <a:gd name="T50" fmla="*/ 331 w 766"/>
                <a:gd name="T51" fmla="*/ 762 h 766"/>
                <a:gd name="T52" fmla="*/ 281 w 766"/>
                <a:gd name="T53" fmla="*/ 752 h 766"/>
                <a:gd name="T54" fmla="*/ 234 w 766"/>
                <a:gd name="T55" fmla="*/ 735 h 766"/>
                <a:gd name="T56" fmla="*/ 190 w 766"/>
                <a:gd name="T57" fmla="*/ 714 h 766"/>
                <a:gd name="T58" fmla="*/ 149 w 766"/>
                <a:gd name="T59" fmla="*/ 686 h 766"/>
                <a:gd name="T60" fmla="*/ 112 w 766"/>
                <a:gd name="T61" fmla="*/ 654 h 766"/>
                <a:gd name="T62" fmla="*/ 80 w 766"/>
                <a:gd name="T63" fmla="*/ 617 h 766"/>
                <a:gd name="T64" fmla="*/ 52 w 766"/>
                <a:gd name="T65" fmla="*/ 576 h 766"/>
                <a:gd name="T66" fmla="*/ 31 w 766"/>
                <a:gd name="T67" fmla="*/ 532 h 766"/>
                <a:gd name="T68" fmla="*/ 14 w 766"/>
                <a:gd name="T69" fmla="*/ 485 h 766"/>
                <a:gd name="T70" fmla="*/ 4 w 766"/>
                <a:gd name="T71" fmla="*/ 435 h 766"/>
                <a:gd name="T72" fmla="*/ 0 w 766"/>
                <a:gd name="T73" fmla="*/ 383 h 766"/>
                <a:gd name="T74" fmla="*/ 4 w 766"/>
                <a:gd name="T75" fmla="*/ 331 h 766"/>
                <a:gd name="T76" fmla="*/ 14 w 766"/>
                <a:gd name="T77" fmla="*/ 281 h 766"/>
                <a:gd name="T78" fmla="*/ 31 w 766"/>
                <a:gd name="T79" fmla="*/ 234 h 766"/>
                <a:gd name="T80" fmla="*/ 52 w 766"/>
                <a:gd name="T81" fmla="*/ 190 h 766"/>
                <a:gd name="T82" fmla="*/ 80 w 766"/>
                <a:gd name="T83" fmla="*/ 149 h 766"/>
                <a:gd name="T84" fmla="*/ 112 w 766"/>
                <a:gd name="T85" fmla="*/ 112 h 766"/>
                <a:gd name="T86" fmla="*/ 149 w 766"/>
                <a:gd name="T87" fmla="*/ 80 h 766"/>
                <a:gd name="T88" fmla="*/ 190 w 766"/>
                <a:gd name="T89" fmla="*/ 53 h 766"/>
                <a:gd name="T90" fmla="*/ 234 w 766"/>
                <a:gd name="T91" fmla="*/ 31 h 766"/>
                <a:gd name="T92" fmla="*/ 281 w 766"/>
                <a:gd name="T93" fmla="*/ 14 h 766"/>
                <a:gd name="T94" fmla="*/ 331 w 766"/>
                <a:gd name="T95" fmla="*/ 4 h 766"/>
                <a:gd name="T96" fmla="*/ 383 w 766"/>
                <a:gd name="T97" fmla="*/ 0 h 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66" h="766">
                  <a:moveTo>
                    <a:pt x="383" y="0"/>
                  </a:moveTo>
                  <a:lnTo>
                    <a:pt x="435" y="4"/>
                  </a:lnTo>
                  <a:lnTo>
                    <a:pt x="485" y="14"/>
                  </a:lnTo>
                  <a:lnTo>
                    <a:pt x="532" y="31"/>
                  </a:lnTo>
                  <a:lnTo>
                    <a:pt x="576" y="53"/>
                  </a:lnTo>
                  <a:lnTo>
                    <a:pt x="617" y="80"/>
                  </a:lnTo>
                  <a:lnTo>
                    <a:pt x="654" y="112"/>
                  </a:lnTo>
                  <a:lnTo>
                    <a:pt x="686" y="149"/>
                  </a:lnTo>
                  <a:lnTo>
                    <a:pt x="714" y="190"/>
                  </a:lnTo>
                  <a:lnTo>
                    <a:pt x="735" y="234"/>
                  </a:lnTo>
                  <a:lnTo>
                    <a:pt x="752" y="281"/>
                  </a:lnTo>
                  <a:lnTo>
                    <a:pt x="762" y="331"/>
                  </a:lnTo>
                  <a:lnTo>
                    <a:pt x="766" y="383"/>
                  </a:lnTo>
                  <a:lnTo>
                    <a:pt x="762" y="435"/>
                  </a:lnTo>
                  <a:lnTo>
                    <a:pt x="752" y="485"/>
                  </a:lnTo>
                  <a:lnTo>
                    <a:pt x="735" y="532"/>
                  </a:lnTo>
                  <a:lnTo>
                    <a:pt x="714" y="576"/>
                  </a:lnTo>
                  <a:lnTo>
                    <a:pt x="686" y="617"/>
                  </a:lnTo>
                  <a:lnTo>
                    <a:pt x="654" y="654"/>
                  </a:lnTo>
                  <a:lnTo>
                    <a:pt x="617" y="686"/>
                  </a:lnTo>
                  <a:lnTo>
                    <a:pt x="576" y="714"/>
                  </a:lnTo>
                  <a:lnTo>
                    <a:pt x="532" y="735"/>
                  </a:lnTo>
                  <a:lnTo>
                    <a:pt x="485" y="752"/>
                  </a:lnTo>
                  <a:lnTo>
                    <a:pt x="435" y="762"/>
                  </a:lnTo>
                  <a:lnTo>
                    <a:pt x="383" y="766"/>
                  </a:lnTo>
                  <a:lnTo>
                    <a:pt x="331" y="762"/>
                  </a:lnTo>
                  <a:lnTo>
                    <a:pt x="281" y="752"/>
                  </a:lnTo>
                  <a:lnTo>
                    <a:pt x="234" y="735"/>
                  </a:lnTo>
                  <a:lnTo>
                    <a:pt x="190" y="714"/>
                  </a:lnTo>
                  <a:lnTo>
                    <a:pt x="149" y="686"/>
                  </a:lnTo>
                  <a:lnTo>
                    <a:pt x="112" y="654"/>
                  </a:lnTo>
                  <a:lnTo>
                    <a:pt x="80" y="617"/>
                  </a:lnTo>
                  <a:lnTo>
                    <a:pt x="52" y="576"/>
                  </a:lnTo>
                  <a:lnTo>
                    <a:pt x="31" y="532"/>
                  </a:lnTo>
                  <a:lnTo>
                    <a:pt x="14" y="485"/>
                  </a:lnTo>
                  <a:lnTo>
                    <a:pt x="4" y="435"/>
                  </a:lnTo>
                  <a:lnTo>
                    <a:pt x="0" y="383"/>
                  </a:lnTo>
                  <a:lnTo>
                    <a:pt x="4" y="331"/>
                  </a:lnTo>
                  <a:lnTo>
                    <a:pt x="14" y="281"/>
                  </a:lnTo>
                  <a:lnTo>
                    <a:pt x="31" y="234"/>
                  </a:lnTo>
                  <a:lnTo>
                    <a:pt x="52" y="190"/>
                  </a:lnTo>
                  <a:lnTo>
                    <a:pt x="80" y="149"/>
                  </a:lnTo>
                  <a:lnTo>
                    <a:pt x="112" y="112"/>
                  </a:lnTo>
                  <a:lnTo>
                    <a:pt x="149" y="80"/>
                  </a:lnTo>
                  <a:lnTo>
                    <a:pt x="190" y="53"/>
                  </a:lnTo>
                  <a:lnTo>
                    <a:pt x="234" y="31"/>
                  </a:lnTo>
                  <a:lnTo>
                    <a:pt x="281" y="14"/>
                  </a:lnTo>
                  <a:lnTo>
                    <a:pt x="331" y="4"/>
                  </a:lnTo>
                  <a:lnTo>
                    <a:pt x="3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70" name="Freeform 615"/>
            <p:cNvSpPr>
              <a:spLocks/>
            </p:cNvSpPr>
            <p:nvPr/>
          </p:nvSpPr>
          <p:spPr bwMode="auto">
            <a:xfrm>
              <a:off x="4036" y="3649"/>
              <a:ext cx="382" cy="383"/>
            </a:xfrm>
            <a:custGeom>
              <a:avLst/>
              <a:gdLst>
                <a:gd name="T0" fmla="*/ 383 w 766"/>
                <a:gd name="T1" fmla="*/ 0 h 766"/>
                <a:gd name="T2" fmla="*/ 435 w 766"/>
                <a:gd name="T3" fmla="*/ 4 h 766"/>
                <a:gd name="T4" fmla="*/ 485 w 766"/>
                <a:gd name="T5" fmla="*/ 14 h 766"/>
                <a:gd name="T6" fmla="*/ 532 w 766"/>
                <a:gd name="T7" fmla="*/ 31 h 766"/>
                <a:gd name="T8" fmla="*/ 576 w 766"/>
                <a:gd name="T9" fmla="*/ 53 h 766"/>
                <a:gd name="T10" fmla="*/ 617 w 766"/>
                <a:gd name="T11" fmla="*/ 80 h 766"/>
                <a:gd name="T12" fmla="*/ 654 w 766"/>
                <a:gd name="T13" fmla="*/ 112 h 766"/>
                <a:gd name="T14" fmla="*/ 686 w 766"/>
                <a:gd name="T15" fmla="*/ 149 h 766"/>
                <a:gd name="T16" fmla="*/ 714 w 766"/>
                <a:gd name="T17" fmla="*/ 190 h 766"/>
                <a:gd name="T18" fmla="*/ 735 w 766"/>
                <a:gd name="T19" fmla="*/ 234 h 766"/>
                <a:gd name="T20" fmla="*/ 752 w 766"/>
                <a:gd name="T21" fmla="*/ 281 h 766"/>
                <a:gd name="T22" fmla="*/ 762 w 766"/>
                <a:gd name="T23" fmla="*/ 331 h 766"/>
                <a:gd name="T24" fmla="*/ 766 w 766"/>
                <a:gd name="T25" fmla="*/ 383 h 766"/>
                <a:gd name="T26" fmla="*/ 762 w 766"/>
                <a:gd name="T27" fmla="*/ 435 h 766"/>
                <a:gd name="T28" fmla="*/ 752 w 766"/>
                <a:gd name="T29" fmla="*/ 485 h 766"/>
                <a:gd name="T30" fmla="*/ 735 w 766"/>
                <a:gd name="T31" fmla="*/ 532 h 766"/>
                <a:gd name="T32" fmla="*/ 714 w 766"/>
                <a:gd name="T33" fmla="*/ 576 h 766"/>
                <a:gd name="T34" fmla="*/ 686 w 766"/>
                <a:gd name="T35" fmla="*/ 617 h 766"/>
                <a:gd name="T36" fmla="*/ 654 w 766"/>
                <a:gd name="T37" fmla="*/ 654 h 766"/>
                <a:gd name="T38" fmla="*/ 617 w 766"/>
                <a:gd name="T39" fmla="*/ 686 h 766"/>
                <a:gd name="T40" fmla="*/ 576 w 766"/>
                <a:gd name="T41" fmla="*/ 714 h 766"/>
                <a:gd name="T42" fmla="*/ 532 w 766"/>
                <a:gd name="T43" fmla="*/ 735 h 766"/>
                <a:gd name="T44" fmla="*/ 485 w 766"/>
                <a:gd name="T45" fmla="*/ 752 h 766"/>
                <a:gd name="T46" fmla="*/ 435 w 766"/>
                <a:gd name="T47" fmla="*/ 762 h 766"/>
                <a:gd name="T48" fmla="*/ 383 w 766"/>
                <a:gd name="T49" fmla="*/ 766 h 766"/>
                <a:gd name="T50" fmla="*/ 331 w 766"/>
                <a:gd name="T51" fmla="*/ 762 h 766"/>
                <a:gd name="T52" fmla="*/ 281 w 766"/>
                <a:gd name="T53" fmla="*/ 752 h 766"/>
                <a:gd name="T54" fmla="*/ 234 w 766"/>
                <a:gd name="T55" fmla="*/ 735 h 766"/>
                <a:gd name="T56" fmla="*/ 190 w 766"/>
                <a:gd name="T57" fmla="*/ 714 h 766"/>
                <a:gd name="T58" fmla="*/ 149 w 766"/>
                <a:gd name="T59" fmla="*/ 686 h 766"/>
                <a:gd name="T60" fmla="*/ 112 w 766"/>
                <a:gd name="T61" fmla="*/ 654 h 766"/>
                <a:gd name="T62" fmla="*/ 80 w 766"/>
                <a:gd name="T63" fmla="*/ 617 h 766"/>
                <a:gd name="T64" fmla="*/ 53 w 766"/>
                <a:gd name="T65" fmla="*/ 576 h 766"/>
                <a:gd name="T66" fmla="*/ 31 w 766"/>
                <a:gd name="T67" fmla="*/ 532 h 766"/>
                <a:gd name="T68" fmla="*/ 14 w 766"/>
                <a:gd name="T69" fmla="*/ 485 h 766"/>
                <a:gd name="T70" fmla="*/ 4 w 766"/>
                <a:gd name="T71" fmla="*/ 435 h 766"/>
                <a:gd name="T72" fmla="*/ 0 w 766"/>
                <a:gd name="T73" fmla="*/ 383 h 766"/>
                <a:gd name="T74" fmla="*/ 4 w 766"/>
                <a:gd name="T75" fmla="*/ 331 h 766"/>
                <a:gd name="T76" fmla="*/ 14 w 766"/>
                <a:gd name="T77" fmla="*/ 281 h 766"/>
                <a:gd name="T78" fmla="*/ 31 w 766"/>
                <a:gd name="T79" fmla="*/ 234 h 766"/>
                <a:gd name="T80" fmla="*/ 53 w 766"/>
                <a:gd name="T81" fmla="*/ 190 h 766"/>
                <a:gd name="T82" fmla="*/ 80 w 766"/>
                <a:gd name="T83" fmla="*/ 149 h 766"/>
                <a:gd name="T84" fmla="*/ 112 w 766"/>
                <a:gd name="T85" fmla="*/ 112 h 766"/>
                <a:gd name="T86" fmla="*/ 149 w 766"/>
                <a:gd name="T87" fmla="*/ 80 h 766"/>
                <a:gd name="T88" fmla="*/ 190 w 766"/>
                <a:gd name="T89" fmla="*/ 53 h 766"/>
                <a:gd name="T90" fmla="*/ 234 w 766"/>
                <a:gd name="T91" fmla="*/ 31 h 766"/>
                <a:gd name="T92" fmla="*/ 281 w 766"/>
                <a:gd name="T93" fmla="*/ 14 h 766"/>
                <a:gd name="T94" fmla="*/ 331 w 766"/>
                <a:gd name="T95" fmla="*/ 4 h 766"/>
                <a:gd name="T96" fmla="*/ 383 w 766"/>
                <a:gd name="T97" fmla="*/ 0 h 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66" h="766">
                  <a:moveTo>
                    <a:pt x="383" y="0"/>
                  </a:moveTo>
                  <a:lnTo>
                    <a:pt x="435" y="4"/>
                  </a:lnTo>
                  <a:lnTo>
                    <a:pt x="485" y="14"/>
                  </a:lnTo>
                  <a:lnTo>
                    <a:pt x="532" y="31"/>
                  </a:lnTo>
                  <a:lnTo>
                    <a:pt x="576" y="53"/>
                  </a:lnTo>
                  <a:lnTo>
                    <a:pt x="617" y="80"/>
                  </a:lnTo>
                  <a:lnTo>
                    <a:pt x="654" y="112"/>
                  </a:lnTo>
                  <a:lnTo>
                    <a:pt x="686" y="149"/>
                  </a:lnTo>
                  <a:lnTo>
                    <a:pt x="714" y="190"/>
                  </a:lnTo>
                  <a:lnTo>
                    <a:pt x="735" y="234"/>
                  </a:lnTo>
                  <a:lnTo>
                    <a:pt x="752" y="281"/>
                  </a:lnTo>
                  <a:lnTo>
                    <a:pt x="762" y="331"/>
                  </a:lnTo>
                  <a:lnTo>
                    <a:pt x="766" y="383"/>
                  </a:lnTo>
                  <a:lnTo>
                    <a:pt x="762" y="435"/>
                  </a:lnTo>
                  <a:lnTo>
                    <a:pt x="752" y="485"/>
                  </a:lnTo>
                  <a:lnTo>
                    <a:pt x="735" y="532"/>
                  </a:lnTo>
                  <a:lnTo>
                    <a:pt x="714" y="576"/>
                  </a:lnTo>
                  <a:lnTo>
                    <a:pt x="686" y="617"/>
                  </a:lnTo>
                  <a:lnTo>
                    <a:pt x="654" y="654"/>
                  </a:lnTo>
                  <a:lnTo>
                    <a:pt x="617" y="686"/>
                  </a:lnTo>
                  <a:lnTo>
                    <a:pt x="576" y="714"/>
                  </a:lnTo>
                  <a:lnTo>
                    <a:pt x="532" y="735"/>
                  </a:lnTo>
                  <a:lnTo>
                    <a:pt x="485" y="752"/>
                  </a:lnTo>
                  <a:lnTo>
                    <a:pt x="435" y="762"/>
                  </a:lnTo>
                  <a:lnTo>
                    <a:pt x="383" y="766"/>
                  </a:lnTo>
                  <a:lnTo>
                    <a:pt x="331" y="762"/>
                  </a:lnTo>
                  <a:lnTo>
                    <a:pt x="281" y="752"/>
                  </a:lnTo>
                  <a:lnTo>
                    <a:pt x="234" y="735"/>
                  </a:lnTo>
                  <a:lnTo>
                    <a:pt x="190" y="714"/>
                  </a:lnTo>
                  <a:lnTo>
                    <a:pt x="149" y="686"/>
                  </a:lnTo>
                  <a:lnTo>
                    <a:pt x="112" y="654"/>
                  </a:lnTo>
                  <a:lnTo>
                    <a:pt x="80" y="617"/>
                  </a:lnTo>
                  <a:lnTo>
                    <a:pt x="53" y="576"/>
                  </a:lnTo>
                  <a:lnTo>
                    <a:pt x="31" y="532"/>
                  </a:lnTo>
                  <a:lnTo>
                    <a:pt x="14" y="485"/>
                  </a:lnTo>
                  <a:lnTo>
                    <a:pt x="4" y="435"/>
                  </a:lnTo>
                  <a:lnTo>
                    <a:pt x="0" y="383"/>
                  </a:lnTo>
                  <a:lnTo>
                    <a:pt x="4" y="331"/>
                  </a:lnTo>
                  <a:lnTo>
                    <a:pt x="14" y="281"/>
                  </a:lnTo>
                  <a:lnTo>
                    <a:pt x="31" y="234"/>
                  </a:lnTo>
                  <a:lnTo>
                    <a:pt x="53" y="190"/>
                  </a:lnTo>
                  <a:lnTo>
                    <a:pt x="80" y="149"/>
                  </a:lnTo>
                  <a:lnTo>
                    <a:pt x="112" y="112"/>
                  </a:lnTo>
                  <a:lnTo>
                    <a:pt x="149" y="80"/>
                  </a:lnTo>
                  <a:lnTo>
                    <a:pt x="190" y="53"/>
                  </a:lnTo>
                  <a:lnTo>
                    <a:pt x="234" y="31"/>
                  </a:lnTo>
                  <a:lnTo>
                    <a:pt x="281" y="14"/>
                  </a:lnTo>
                  <a:lnTo>
                    <a:pt x="331" y="4"/>
                  </a:lnTo>
                  <a:lnTo>
                    <a:pt x="3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71" name="Group 618"/>
          <p:cNvGrpSpPr>
            <a:grpSpLocks noChangeAspect="1"/>
          </p:cNvGrpSpPr>
          <p:nvPr/>
        </p:nvGrpSpPr>
        <p:grpSpPr bwMode="auto">
          <a:xfrm>
            <a:off x="7679676" y="2793209"/>
            <a:ext cx="267750" cy="337634"/>
            <a:chOff x="2386" y="2654"/>
            <a:chExt cx="1613" cy="2034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774" name="Freeform 620"/>
            <p:cNvSpPr>
              <a:spLocks noEditPoints="1"/>
            </p:cNvSpPr>
            <p:nvPr/>
          </p:nvSpPr>
          <p:spPr bwMode="auto">
            <a:xfrm>
              <a:off x="2386" y="2654"/>
              <a:ext cx="1613" cy="2034"/>
            </a:xfrm>
            <a:custGeom>
              <a:avLst/>
              <a:gdLst>
                <a:gd name="T0" fmla="*/ 1366 w 3225"/>
                <a:gd name="T1" fmla="*/ 683 h 4069"/>
                <a:gd name="T2" fmla="*/ 1073 w 3225"/>
                <a:gd name="T3" fmla="*/ 813 h 4069"/>
                <a:gd name="T4" fmla="*/ 841 w 3225"/>
                <a:gd name="T5" fmla="*/ 1027 h 4069"/>
                <a:gd name="T6" fmla="*/ 688 w 3225"/>
                <a:gd name="T7" fmla="*/ 1305 h 4069"/>
                <a:gd name="T8" fmla="*/ 633 w 3225"/>
                <a:gd name="T9" fmla="*/ 1629 h 4069"/>
                <a:gd name="T10" fmla="*/ 683 w 3225"/>
                <a:gd name="T11" fmla="*/ 1941 h 4069"/>
                <a:gd name="T12" fmla="*/ 826 w 3225"/>
                <a:gd name="T13" fmla="*/ 2212 h 4069"/>
                <a:gd name="T14" fmla="*/ 929 w 3225"/>
                <a:gd name="T15" fmla="*/ 2208 h 4069"/>
                <a:gd name="T16" fmla="*/ 1073 w 3225"/>
                <a:gd name="T17" fmla="*/ 2156 h 4069"/>
                <a:gd name="T18" fmla="*/ 1219 w 3225"/>
                <a:gd name="T19" fmla="*/ 2092 h 4069"/>
                <a:gd name="T20" fmla="*/ 1314 w 3225"/>
                <a:gd name="T21" fmla="*/ 2038 h 4069"/>
                <a:gd name="T22" fmla="*/ 1461 w 3225"/>
                <a:gd name="T23" fmla="*/ 2411 h 4069"/>
                <a:gd name="T24" fmla="*/ 1569 w 3225"/>
                <a:gd name="T25" fmla="*/ 2361 h 4069"/>
                <a:gd name="T26" fmla="*/ 1510 w 3225"/>
                <a:gd name="T27" fmla="*/ 2248 h 4069"/>
                <a:gd name="T28" fmla="*/ 1515 w 3225"/>
                <a:gd name="T29" fmla="*/ 2183 h 4069"/>
                <a:gd name="T30" fmla="*/ 1553 w 3225"/>
                <a:gd name="T31" fmla="*/ 2152 h 4069"/>
                <a:gd name="T32" fmla="*/ 1595 w 3225"/>
                <a:gd name="T33" fmla="*/ 2142 h 4069"/>
                <a:gd name="T34" fmla="*/ 1615 w 3225"/>
                <a:gd name="T35" fmla="*/ 2142 h 4069"/>
                <a:gd name="T36" fmla="*/ 1648 w 3225"/>
                <a:gd name="T37" fmla="*/ 2146 h 4069"/>
                <a:gd name="T38" fmla="*/ 1693 w 3225"/>
                <a:gd name="T39" fmla="*/ 2164 h 4069"/>
                <a:gd name="T40" fmla="*/ 1718 w 3225"/>
                <a:gd name="T41" fmla="*/ 2211 h 4069"/>
                <a:gd name="T42" fmla="*/ 1694 w 3225"/>
                <a:gd name="T43" fmla="*/ 2298 h 4069"/>
                <a:gd name="T44" fmla="*/ 1740 w 3225"/>
                <a:gd name="T45" fmla="*/ 2482 h 4069"/>
                <a:gd name="T46" fmla="*/ 1889 w 3225"/>
                <a:gd name="T47" fmla="*/ 2024 h 4069"/>
                <a:gd name="T48" fmla="*/ 1950 w 3225"/>
                <a:gd name="T49" fmla="*/ 2061 h 4069"/>
                <a:gd name="T50" fmla="*/ 2073 w 3225"/>
                <a:gd name="T51" fmla="*/ 2125 h 4069"/>
                <a:gd name="T52" fmla="*/ 2238 w 3225"/>
                <a:gd name="T53" fmla="*/ 2183 h 4069"/>
                <a:gd name="T54" fmla="*/ 2336 w 3225"/>
                <a:gd name="T55" fmla="*/ 2247 h 4069"/>
                <a:gd name="T56" fmla="*/ 2480 w 3225"/>
                <a:gd name="T57" fmla="*/ 2082 h 4069"/>
                <a:gd name="T58" fmla="*/ 2578 w 3225"/>
                <a:gd name="T59" fmla="*/ 1790 h 4069"/>
                <a:gd name="T60" fmla="*/ 2578 w 3225"/>
                <a:gd name="T61" fmla="*/ 1463 h 4069"/>
                <a:gd name="T62" fmla="*/ 2471 w 3225"/>
                <a:gd name="T63" fmla="*/ 1158 h 4069"/>
                <a:gd name="T64" fmla="*/ 2276 w 3225"/>
                <a:gd name="T65" fmla="*/ 911 h 4069"/>
                <a:gd name="T66" fmla="*/ 2012 w 3225"/>
                <a:gd name="T67" fmla="*/ 736 h 4069"/>
                <a:gd name="T68" fmla="*/ 1697 w 3225"/>
                <a:gd name="T69" fmla="*/ 656 h 4069"/>
                <a:gd name="T70" fmla="*/ 1889 w 3225"/>
                <a:gd name="T71" fmla="*/ 23 h 4069"/>
                <a:gd name="T72" fmla="*/ 2301 w 3225"/>
                <a:gd name="T73" fmla="*/ 153 h 4069"/>
                <a:gd name="T74" fmla="*/ 2656 w 3225"/>
                <a:gd name="T75" fmla="*/ 382 h 4069"/>
                <a:gd name="T76" fmla="*/ 2939 w 3225"/>
                <a:gd name="T77" fmla="*/ 693 h 4069"/>
                <a:gd name="T78" fmla="*/ 3132 w 3225"/>
                <a:gd name="T79" fmla="*/ 1071 h 4069"/>
                <a:gd name="T80" fmla="*/ 3221 w 3225"/>
                <a:gd name="T81" fmla="*/ 1498 h 4069"/>
                <a:gd name="T82" fmla="*/ 3197 w 3225"/>
                <a:gd name="T83" fmla="*/ 1916 h 4069"/>
                <a:gd name="T84" fmla="*/ 3187 w 3225"/>
                <a:gd name="T85" fmla="*/ 1966 h 4069"/>
                <a:gd name="T86" fmla="*/ 3077 w 3225"/>
                <a:gd name="T87" fmla="*/ 2286 h 4069"/>
                <a:gd name="T88" fmla="*/ 2940 w 3225"/>
                <a:gd name="T89" fmla="*/ 2568 h 4069"/>
                <a:gd name="T90" fmla="*/ 2728 w 3225"/>
                <a:gd name="T91" fmla="*/ 2911 h 4069"/>
                <a:gd name="T92" fmla="*/ 2424 w 3225"/>
                <a:gd name="T93" fmla="*/ 3302 h 4069"/>
                <a:gd name="T94" fmla="*/ 2016 w 3225"/>
                <a:gd name="T95" fmla="*/ 3728 h 4069"/>
                <a:gd name="T96" fmla="*/ 1619 w 3225"/>
                <a:gd name="T97" fmla="*/ 4069 h 4069"/>
                <a:gd name="T98" fmla="*/ 1331 w 3225"/>
                <a:gd name="T99" fmla="*/ 3839 h 4069"/>
                <a:gd name="T100" fmla="*/ 893 w 3225"/>
                <a:gd name="T101" fmla="*/ 3405 h 4069"/>
                <a:gd name="T102" fmla="*/ 566 w 3225"/>
                <a:gd name="T103" fmla="*/ 3005 h 4069"/>
                <a:gd name="T104" fmla="*/ 332 w 3225"/>
                <a:gd name="T105" fmla="*/ 2648 h 4069"/>
                <a:gd name="T106" fmla="*/ 176 w 3225"/>
                <a:gd name="T107" fmla="*/ 2350 h 4069"/>
                <a:gd name="T108" fmla="*/ 61 w 3225"/>
                <a:gd name="T109" fmla="*/ 2048 h 4069"/>
                <a:gd name="T110" fmla="*/ 30 w 3225"/>
                <a:gd name="T111" fmla="*/ 1919 h 4069"/>
                <a:gd name="T112" fmla="*/ 0 w 3225"/>
                <a:gd name="T113" fmla="*/ 1642 h 4069"/>
                <a:gd name="T114" fmla="*/ 42 w 3225"/>
                <a:gd name="T115" fmla="*/ 1239 h 4069"/>
                <a:gd name="T116" fmla="*/ 192 w 3225"/>
                <a:gd name="T117" fmla="*/ 845 h 4069"/>
                <a:gd name="T118" fmla="*/ 434 w 3225"/>
                <a:gd name="T119" fmla="*/ 509 h 4069"/>
                <a:gd name="T120" fmla="*/ 752 w 3225"/>
                <a:gd name="T121" fmla="*/ 247 h 4069"/>
                <a:gd name="T122" fmla="*/ 1131 w 3225"/>
                <a:gd name="T123" fmla="*/ 72 h 4069"/>
                <a:gd name="T124" fmla="*/ 1554 w 3225"/>
                <a:gd name="T125" fmla="*/ 0 h 4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25" h="4069">
                  <a:moveTo>
                    <a:pt x="1613" y="652"/>
                  </a:moveTo>
                  <a:lnTo>
                    <a:pt x="1528" y="656"/>
                  </a:lnTo>
                  <a:lnTo>
                    <a:pt x="1445" y="666"/>
                  </a:lnTo>
                  <a:lnTo>
                    <a:pt x="1366" y="683"/>
                  </a:lnTo>
                  <a:lnTo>
                    <a:pt x="1288" y="706"/>
                  </a:lnTo>
                  <a:lnTo>
                    <a:pt x="1213" y="736"/>
                  </a:lnTo>
                  <a:lnTo>
                    <a:pt x="1141" y="772"/>
                  </a:lnTo>
                  <a:lnTo>
                    <a:pt x="1073" y="813"/>
                  </a:lnTo>
                  <a:lnTo>
                    <a:pt x="1008" y="860"/>
                  </a:lnTo>
                  <a:lnTo>
                    <a:pt x="949" y="911"/>
                  </a:lnTo>
                  <a:lnTo>
                    <a:pt x="893" y="967"/>
                  </a:lnTo>
                  <a:lnTo>
                    <a:pt x="841" y="1027"/>
                  </a:lnTo>
                  <a:lnTo>
                    <a:pt x="795" y="1092"/>
                  </a:lnTo>
                  <a:lnTo>
                    <a:pt x="754" y="1158"/>
                  </a:lnTo>
                  <a:lnTo>
                    <a:pt x="718" y="1230"/>
                  </a:lnTo>
                  <a:lnTo>
                    <a:pt x="688" y="1305"/>
                  </a:lnTo>
                  <a:lnTo>
                    <a:pt x="665" y="1383"/>
                  </a:lnTo>
                  <a:lnTo>
                    <a:pt x="647" y="1463"/>
                  </a:lnTo>
                  <a:lnTo>
                    <a:pt x="636" y="1545"/>
                  </a:lnTo>
                  <a:lnTo>
                    <a:pt x="633" y="1629"/>
                  </a:lnTo>
                  <a:lnTo>
                    <a:pt x="636" y="1711"/>
                  </a:lnTo>
                  <a:lnTo>
                    <a:pt x="646" y="1790"/>
                  </a:lnTo>
                  <a:lnTo>
                    <a:pt x="662" y="1867"/>
                  </a:lnTo>
                  <a:lnTo>
                    <a:pt x="683" y="1941"/>
                  </a:lnTo>
                  <a:lnTo>
                    <a:pt x="712" y="2014"/>
                  </a:lnTo>
                  <a:lnTo>
                    <a:pt x="744" y="2082"/>
                  </a:lnTo>
                  <a:lnTo>
                    <a:pt x="783" y="2149"/>
                  </a:lnTo>
                  <a:lnTo>
                    <a:pt x="826" y="2212"/>
                  </a:lnTo>
                  <a:lnTo>
                    <a:pt x="873" y="2271"/>
                  </a:lnTo>
                  <a:lnTo>
                    <a:pt x="888" y="2247"/>
                  </a:lnTo>
                  <a:lnTo>
                    <a:pt x="907" y="2226"/>
                  </a:lnTo>
                  <a:lnTo>
                    <a:pt x="929" y="2208"/>
                  </a:lnTo>
                  <a:lnTo>
                    <a:pt x="955" y="2193"/>
                  </a:lnTo>
                  <a:lnTo>
                    <a:pt x="986" y="2183"/>
                  </a:lnTo>
                  <a:lnTo>
                    <a:pt x="1031" y="2170"/>
                  </a:lnTo>
                  <a:lnTo>
                    <a:pt x="1073" y="2156"/>
                  </a:lnTo>
                  <a:lnTo>
                    <a:pt x="1113" y="2141"/>
                  </a:lnTo>
                  <a:lnTo>
                    <a:pt x="1151" y="2125"/>
                  </a:lnTo>
                  <a:lnTo>
                    <a:pt x="1187" y="2108"/>
                  </a:lnTo>
                  <a:lnTo>
                    <a:pt x="1219" y="2092"/>
                  </a:lnTo>
                  <a:lnTo>
                    <a:pt x="1249" y="2076"/>
                  </a:lnTo>
                  <a:lnTo>
                    <a:pt x="1275" y="2061"/>
                  </a:lnTo>
                  <a:lnTo>
                    <a:pt x="1296" y="2049"/>
                  </a:lnTo>
                  <a:lnTo>
                    <a:pt x="1314" y="2038"/>
                  </a:lnTo>
                  <a:lnTo>
                    <a:pt x="1327" y="2029"/>
                  </a:lnTo>
                  <a:lnTo>
                    <a:pt x="1335" y="2024"/>
                  </a:lnTo>
                  <a:lnTo>
                    <a:pt x="1338" y="2022"/>
                  </a:lnTo>
                  <a:lnTo>
                    <a:pt x="1461" y="2411"/>
                  </a:lnTo>
                  <a:lnTo>
                    <a:pt x="1484" y="2484"/>
                  </a:lnTo>
                  <a:lnTo>
                    <a:pt x="1484" y="2482"/>
                  </a:lnTo>
                  <a:lnTo>
                    <a:pt x="1505" y="2544"/>
                  </a:lnTo>
                  <a:lnTo>
                    <a:pt x="1569" y="2361"/>
                  </a:lnTo>
                  <a:lnTo>
                    <a:pt x="1547" y="2328"/>
                  </a:lnTo>
                  <a:lnTo>
                    <a:pt x="1529" y="2298"/>
                  </a:lnTo>
                  <a:lnTo>
                    <a:pt x="1517" y="2272"/>
                  </a:lnTo>
                  <a:lnTo>
                    <a:pt x="1510" y="2248"/>
                  </a:lnTo>
                  <a:lnTo>
                    <a:pt x="1506" y="2229"/>
                  </a:lnTo>
                  <a:lnTo>
                    <a:pt x="1506" y="2211"/>
                  </a:lnTo>
                  <a:lnTo>
                    <a:pt x="1510" y="2196"/>
                  </a:lnTo>
                  <a:lnTo>
                    <a:pt x="1515" y="2183"/>
                  </a:lnTo>
                  <a:lnTo>
                    <a:pt x="1522" y="2173"/>
                  </a:lnTo>
                  <a:lnTo>
                    <a:pt x="1532" y="2164"/>
                  </a:lnTo>
                  <a:lnTo>
                    <a:pt x="1542" y="2157"/>
                  </a:lnTo>
                  <a:lnTo>
                    <a:pt x="1553" y="2152"/>
                  </a:lnTo>
                  <a:lnTo>
                    <a:pt x="1564" y="2148"/>
                  </a:lnTo>
                  <a:lnTo>
                    <a:pt x="1575" y="2146"/>
                  </a:lnTo>
                  <a:lnTo>
                    <a:pt x="1586" y="2143"/>
                  </a:lnTo>
                  <a:lnTo>
                    <a:pt x="1595" y="2142"/>
                  </a:lnTo>
                  <a:lnTo>
                    <a:pt x="1604" y="2142"/>
                  </a:lnTo>
                  <a:lnTo>
                    <a:pt x="1609" y="2142"/>
                  </a:lnTo>
                  <a:lnTo>
                    <a:pt x="1613" y="2142"/>
                  </a:lnTo>
                  <a:lnTo>
                    <a:pt x="1615" y="2142"/>
                  </a:lnTo>
                  <a:lnTo>
                    <a:pt x="1621" y="2142"/>
                  </a:lnTo>
                  <a:lnTo>
                    <a:pt x="1629" y="2142"/>
                  </a:lnTo>
                  <a:lnTo>
                    <a:pt x="1639" y="2143"/>
                  </a:lnTo>
                  <a:lnTo>
                    <a:pt x="1648" y="2146"/>
                  </a:lnTo>
                  <a:lnTo>
                    <a:pt x="1660" y="2148"/>
                  </a:lnTo>
                  <a:lnTo>
                    <a:pt x="1671" y="2152"/>
                  </a:lnTo>
                  <a:lnTo>
                    <a:pt x="1682" y="2157"/>
                  </a:lnTo>
                  <a:lnTo>
                    <a:pt x="1693" y="2164"/>
                  </a:lnTo>
                  <a:lnTo>
                    <a:pt x="1702" y="2173"/>
                  </a:lnTo>
                  <a:lnTo>
                    <a:pt x="1709" y="2183"/>
                  </a:lnTo>
                  <a:lnTo>
                    <a:pt x="1715" y="2196"/>
                  </a:lnTo>
                  <a:lnTo>
                    <a:pt x="1718" y="2211"/>
                  </a:lnTo>
                  <a:lnTo>
                    <a:pt x="1718" y="2229"/>
                  </a:lnTo>
                  <a:lnTo>
                    <a:pt x="1714" y="2248"/>
                  </a:lnTo>
                  <a:lnTo>
                    <a:pt x="1707" y="2272"/>
                  </a:lnTo>
                  <a:lnTo>
                    <a:pt x="1694" y="2298"/>
                  </a:lnTo>
                  <a:lnTo>
                    <a:pt x="1678" y="2328"/>
                  </a:lnTo>
                  <a:lnTo>
                    <a:pt x="1655" y="2361"/>
                  </a:lnTo>
                  <a:lnTo>
                    <a:pt x="1720" y="2544"/>
                  </a:lnTo>
                  <a:lnTo>
                    <a:pt x="1740" y="2482"/>
                  </a:lnTo>
                  <a:lnTo>
                    <a:pt x="1740" y="2484"/>
                  </a:lnTo>
                  <a:lnTo>
                    <a:pt x="1764" y="2411"/>
                  </a:lnTo>
                  <a:lnTo>
                    <a:pt x="1887" y="2022"/>
                  </a:lnTo>
                  <a:lnTo>
                    <a:pt x="1889" y="2024"/>
                  </a:lnTo>
                  <a:lnTo>
                    <a:pt x="1897" y="2029"/>
                  </a:lnTo>
                  <a:lnTo>
                    <a:pt x="1910" y="2038"/>
                  </a:lnTo>
                  <a:lnTo>
                    <a:pt x="1928" y="2049"/>
                  </a:lnTo>
                  <a:lnTo>
                    <a:pt x="1950" y="2061"/>
                  </a:lnTo>
                  <a:lnTo>
                    <a:pt x="1975" y="2076"/>
                  </a:lnTo>
                  <a:lnTo>
                    <a:pt x="2004" y="2092"/>
                  </a:lnTo>
                  <a:lnTo>
                    <a:pt x="2037" y="2108"/>
                  </a:lnTo>
                  <a:lnTo>
                    <a:pt x="2073" y="2125"/>
                  </a:lnTo>
                  <a:lnTo>
                    <a:pt x="2111" y="2141"/>
                  </a:lnTo>
                  <a:lnTo>
                    <a:pt x="2152" y="2156"/>
                  </a:lnTo>
                  <a:lnTo>
                    <a:pt x="2194" y="2170"/>
                  </a:lnTo>
                  <a:lnTo>
                    <a:pt x="2238" y="2183"/>
                  </a:lnTo>
                  <a:lnTo>
                    <a:pt x="2269" y="2194"/>
                  </a:lnTo>
                  <a:lnTo>
                    <a:pt x="2296" y="2209"/>
                  </a:lnTo>
                  <a:lnTo>
                    <a:pt x="2318" y="2226"/>
                  </a:lnTo>
                  <a:lnTo>
                    <a:pt x="2336" y="2247"/>
                  </a:lnTo>
                  <a:lnTo>
                    <a:pt x="2351" y="2271"/>
                  </a:lnTo>
                  <a:lnTo>
                    <a:pt x="2399" y="2212"/>
                  </a:lnTo>
                  <a:lnTo>
                    <a:pt x="2441" y="2149"/>
                  </a:lnTo>
                  <a:lnTo>
                    <a:pt x="2480" y="2082"/>
                  </a:lnTo>
                  <a:lnTo>
                    <a:pt x="2513" y="2014"/>
                  </a:lnTo>
                  <a:lnTo>
                    <a:pt x="2540" y="1941"/>
                  </a:lnTo>
                  <a:lnTo>
                    <a:pt x="2563" y="1867"/>
                  </a:lnTo>
                  <a:lnTo>
                    <a:pt x="2578" y="1790"/>
                  </a:lnTo>
                  <a:lnTo>
                    <a:pt x="2587" y="1711"/>
                  </a:lnTo>
                  <a:lnTo>
                    <a:pt x="2591" y="1629"/>
                  </a:lnTo>
                  <a:lnTo>
                    <a:pt x="2587" y="1545"/>
                  </a:lnTo>
                  <a:lnTo>
                    <a:pt x="2578" y="1463"/>
                  </a:lnTo>
                  <a:lnTo>
                    <a:pt x="2560" y="1383"/>
                  </a:lnTo>
                  <a:lnTo>
                    <a:pt x="2535" y="1305"/>
                  </a:lnTo>
                  <a:lnTo>
                    <a:pt x="2506" y="1230"/>
                  </a:lnTo>
                  <a:lnTo>
                    <a:pt x="2471" y="1158"/>
                  </a:lnTo>
                  <a:lnTo>
                    <a:pt x="2430" y="1092"/>
                  </a:lnTo>
                  <a:lnTo>
                    <a:pt x="2383" y="1027"/>
                  </a:lnTo>
                  <a:lnTo>
                    <a:pt x="2332" y="967"/>
                  </a:lnTo>
                  <a:lnTo>
                    <a:pt x="2276" y="911"/>
                  </a:lnTo>
                  <a:lnTo>
                    <a:pt x="2215" y="860"/>
                  </a:lnTo>
                  <a:lnTo>
                    <a:pt x="2151" y="813"/>
                  </a:lnTo>
                  <a:lnTo>
                    <a:pt x="2083" y="772"/>
                  </a:lnTo>
                  <a:lnTo>
                    <a:pt x="2012" y="736"/>
                  </a:lnTo>
                  <a:lnTo>
                    <a:pt x="1936" y="706"/>
                  </a:lnTo>
                  <a:lnTo>
                    <a:pt x="1859" y="683"/>
                  </a:lnTo>
                  <a:lnTo>
                    <a:pt x="1779" y="666"/>
                  </a:lnTo>
                  <a:lnTo>
                    <a:pt x="1697" y="656"/>
                  </a:lnTo>
                  <a:lnTo>
                    <a:pt x="1613" y="652"/>
                  </a:lnTo>
                  <a:close/>
                  <a:moveTo>
                    <a:pt x="1668" y="0"/>
                  </a:moveTo>
                  <a:lnTo>
                    <a:pt x="1780" y="8"/>
                  </a:lnTo>
                  <a:lnTo>
                    <a:pt x="1889" y="23"/>
                  </a:lnTo>
                  <a:lnTo>
                    <a:pt x="1997" y="46"/>
                  </a:lnTo>
                  <a:lnTo>
                    <a:pt x="2101" y="75"/>
                  </a:lnTo>
                  <a:lnTo>
                    <a:pt x="2203" y="111"/>
                  </a:lnTo>
                  <a:lnTo>
                    <a:pt x="2301" y="153"/>
                  </a:lnTo>
                  <a:lnTo>
                    <a:pt x="2395" y="202"/>
                  </a:lnTo>
                  <a:lnTo>
                    <a:pt x="2486" y="257"/>
                  </a:lnTo>
                  <a:lnTo>
                    <a:pt x="2573" y="316"/>
                  </a:lnTo>
                  <a:lnTo>
                    <a:pt x="2656" y="382"/>
                  </a:lnTo>
                  <a:lnTo>
                    <a:pt x="2734" y="453"/>
                  </a:lnTo>
                  <a:lnTo>
                    <a:pt x="2807" y="528"/>
                  </a:lnTo>
                  <a:lnTo>
                    <a:pt x="2875" y="609"/>
                  </a:lnTo>
                  <a:lnTo>
                    <a:pt x="2939" y="693"/>
                  </a:lnTo>
                  <a:lnTo>
                    <a:pt x="2996" y="782"/>
                  </a:lnTo>
                  <a:lnTo>
                    <a:pt x="3048" y="875"/>
                  </a:lnTo>
                  <a:lnTo>
                    <a:pt x="3094" y="971"/>
                  </a:lnTo>
                  <a:lnTo>
                    <a:pt x="3132" y="1071"/>
                  </a:lnTo>
                  <a:lnTo>
                    <a:pt x="3165" y="1173"/>
                  </a:lnTo>
                  <a:lnTo>
                    <a:pt x="3192" y="1279"/>
                  </a:lnTo>
                  <a:lnTo>
                    <a:pt x="3210" y="1388"/>
                  </a:lnTo>
                  <a:lnTo>
                    <a:pt x="3221" y="1498"/>
                  </a:lnTo>
                  <a:lnTo>
                    <a:pt x="3225" y="1611"/>
                  </a:lnTo>
                  <a:lnTo>
                    <a:pt x="3223" y="1715"/>
                  </a:lnTo>
                  <a:lnTo>
                    <a:pt x="3213" y="1816"/>
                  </a:lnTo>
                  <a:lnTo>
                    <a:pt x="3197" y="1916"/>
                  </a:lnTo>
                  <a:lnTo>
                    <a:pt x="3197" y="1919"/>
                  </a:lnTo>
                  <a:lnTo>
                    <a:pt x="3194" y="1929"/>
                  </a:lnTo>
                  <a:lnTo>
                    <a:pt x="3192" y="1944"/>
                  </a:lnTo>
                  <a:lnTo>
                    <a:pt x="3187" y="1966"/>
                  </a:lnTo>
                  <a:lnTo>
                    <a:pt x="3165" y="2048"/>
                  </a:lnTo>
                  <a:lnTo>
                    <a:pt x="3139" y="2130"/>
                  </a:lnTo>
                  <a:lnTo>
                    <a:pt x="3111" y="2209"/>
                  </a:lnTo>
                  <a:lnTo>
                    <a:pt x="3077" y="2286"/>
                  </a:lnTo>
                  <a:lnTo>
                    <a:pt x="3049" y="2350"/>
                  </a:lnTo>
                  <a:lnTo>
                    <a:pt x="3017" y="2418"/>
                  </a:lnTo>
                  <a:lnTo>
                    <a:pt x="2981" y="2491"/>
                  </a:lnTo>
                  <a:lnTo>
                    <a:pt x="2940" y="2568"/>
                  </a:lnTo>
                  <a:lnTo>
                    <a:pt x="2894" y="2648"/>
                  </a:lnTo>
                  <a:lnTo>
                    <a:pt x="2844" y="2733"/>
                  </a:lnTo>
                  <a:lnTo>
                    <a:pt x="2788" y="2821"/>
                  </a:lnTo>
                  <a:lnTo>
                    <a:pt x="2728" y="2911"/>
                  </a:lnTo>
                  <a:lnTo>
                    <a:pt x="2661" y="3005"/>
                  </a:lnTo>
                  <a:lnTo>
                    <a:pt x="2587" y="3102"/>
                  </a:lnTo>
                  <a:lnTo>
                    <a:pt x="2509" y="3201"/>
                  </a:lnTo>
                  <a:lnTo>
                    <a:pt x="2424" y="3302"/>
                  </a:lnTo>
                  <a:lnTo>
                    <a:pt x="2333" y="3405"/>
                  </a:lnTo>
                  <a:lnTo>
                    <a:pt x="2234" y="3512"/>
                  </a:lnTo>
                  <a:lnTo>
                    <a:pt x="2129" y="3618"/>
                  </a:lnTo>
                  <a:lnTo>
                    <a:pt x="2016" y="3728"/>
                  </a:lnTo>
                  <a:lnTo>
                    <a:pt x="1895" y="3839"/>
                  </a:lnTo>
                  <a:lnTo>
                    <a:pt x="1766" y="3950"/>
                  </a:lnTo>
                  <a:lnTo>
                    <a:pt x="1630" y="4064"/>
                  </a:lnTo>
                  <a:lnTo>
                    <a:pt x="1619" y="4069"/>
                  </a:lnTo>
                  <a:lnTo>
                    <a:pt x="1606" y="4069"/>
                  </a:lnTo>
                  <a:lnTo>
                    <a:pt x="1595" y="4064"/>
                  </a:lnTo>
                  <a:lnTo>
                    <a:pt x="1459" y="3950"/>
                  </a:lnTo>
                  <a:lnTo>
                    <a:pt x="1331" y="3839"/>
                  </a:lnTo>
                  <a:lnTo>
                    <a:pt x="1211" y="3728"/>
                  </a:lnTo>
                  <a:lnTo>
                    <a:pt x="1098" y="3618"/>
                  </a:lnTo>
                  <a:lnTo>
                    <a:pt x="992" y="3512"/>
                  </a:lnTo>
                  <a:lnTo>
                    <a:pt x="893" y="3405"/>
                  </a:lnTo>
                  <a:lnTo>
                    <a:pt x="801" y="3302"/>
                  </a:lnTo>
                  <a:lnTo>
                    <a:pt x="717" y="3201"/>
                  </a:lnTo>
                  <a:lnTo>
                    <a:pt x="638" y="3102"/>
                  </a:lnTo>
                  <a:lnTo>
                    <a:pt x="566" y="3005"/>
                  </a:lnTo>
                  <a:lnTo>
                    <a:pt x="499" y="2911"/>
                  </a:lnTo>
                  <a:lnTo>
                    <a:pt x="438" y="2821"/>
                  </a:lnTo>
                  <a:lnTo>
                    <a:pt x="382" y="2733"/>
                  </a:lnTo>
                  <a:lnTo>
                    <a:pt x="332" y="2648"/>
                  </a:lnTo>
                  <a:lnTo>
                    <a:pt x="287" y="2568"/>
                  </a:lnTo>
                  <a:lnTo>
                    <a:pt x="246" y="2491"/>
                  </a:lnTo>
                  <a:lnTo>
                    <a:pt x="208" y="2418"/>
                  </a:lnTo>
                  <a:lnTo>
                    <a:pt x="176" y="2350"/>
                  </a:lnTo>
                  <a:lnTo>
                    <a:pt x="149" y="2286"/>
                  </a:lnTo>
                  <a:lnTo>
                    <a:pt x="115" y="2209"/>
                  </a:lnTo>
                  <a:lnTo>
                    <a:pt x="86" y="2130"/>
                  </a:lnTo>
                  <a:lnTo>
                    <a:pt x="61" y="2048"/>
                  </a:lnTo>
                  <a:lnTo>
                    <a:pt x="40" y="1966"/>
                  </a:lnTo>
                  <a:lnTo>
                    <a:pt x="35" y="1944"/>
                  </a:lnTo>
                  <a:lnTo>
                    <a:pt x="31" y="1929"/>
                  </a:lnTo>
                  <a:lnTo>
                    <a:pt x="30" y="1919"/>
                  </a:lnTo>
                  <a:lnTo>
                    <a:pt x="29" y="1916"/>
                  </a:lnTo>
                  <a:lnTo>
                    <a:pt x="14" y="1826"/>
                  </a:lnTo>
                  <a:lnTo>
                    <a:pt x="5" y="1734"/>
                  </a:lnTo>
                  <a:lnTo>
                    <a:pt x="0" y="1642"/>
                  </a:lnTo>
                  <a:lnTo>
                    <a:pt x="1" y="1547"/>
                  </a:lnTo>
                  <a:lnTo>
                    <a:pt x="7" y="1453"/>
                  </a:lnTo>
                  <a:lnTo>
                    <a:pt x="21" y="1344"/>
                  </a:lnTo>
                  <a:lnTo>
                    <a:pt x="42" y="1239"/>
                  </a:lnTo>
                  <a:lnTo>
                    <a:pt x="71" y="1135"/>
                  </a:lnTo>
                  <a:lnTo>
                    <a:pt x="104" y="1035"/>
                  </a:lnTo>
                  <a:lnTo>
                    <a:pt x="145" y="938"/>
                  </a:lnTo>
                  <a:lnTo>
                    <a:pt x="192" y="845"/>
                  </a:lnTo>
                  <a:lnTo>
                    <a:pt x="244" y="755"/>
                  </a:lnTo>
                  <a:lnTo>
                    <a:pt x="303" y="668"/>
                  </a:lnTo>
                  <a:lnTo>
                    <a:pt x="366" y="586"/>
                  </a:lnTo>
                  <a:lnTo>
                    <a:pt x="434" y="509"/>
                  </a:lnTo>
                  <a:lnTo>
                    <a:pt x="507" y="436"/>
                  </a:lnTo>
                  <a:lnTo>
                    <a:pt x="584" y="368"/>
                  </a:lnTo>
                  <a:lnTo>
                    <a:pt x="666" y="305"/>
                  </a:lnTo>
                  <a:lnTo>
                    <a:pt x="752" y="247"/>
                  </a:lnTo>
                  <a:lnTo>
                    <a:pt x="842" y="194"/>
                  </a:lnTo>
                  <a:lnTo>
                    <a:pt x="935" y="148"/>
                  </a:lnTo>
                  <a:lnTo>
                    <a:pt x="1032" y="107"/>
                  </a:lnTo>
                  <a:lnTo>
                    <a:pt x="1131" y="72"/>
                  </a:lnTo>
                  <a:lnTo>
                    <a:pt x="1233" y="44"/>
                  </a:lnTo>
                  <a:lnTo>
                    <a:pt x="1338" y="23"/>
                  </a:lnTo>
                  <a:lnTo>
                    <a:pt x="1445" y="8"/>
                  </a:lnTo>
                  <a:lnTo>
                    <a:pt x="1554" y="0"/>
                  </a:lnTo>
                  <a:lnTo>
                    <a:pt x="16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75" name="Freeform 621"/>
            <p:cNvSpPr>
              <a:spLocks/>
            </p:cNvSpPr>
            <p:nvPr/>
          </p:nvSpPr>
          <p:spPr bwMode="auto">
            <a:xfrm>
              <a:off x="2988" y="3145"/>
              <a:ext cx="408" cy="542"/>
            </a:xfrm>
            <a:custGeom>
              <a:avLst/>
              <a:gdLst>
                <a:gd name="T0" fmla="*/ 463 w 817"/>
                <a:gd name="T1" fmla="*/ 2 h 1085"/>
                <a:gd name="T2" fmla="*/ 529 w 817"/>
                <a:gd name="T3" fmla="*/ 18 h 1085"/>
                <a:gd name="T4" fmla="*/ 581 w 817"/>
                <a:gd name="T5" fmla="*/ 43 h 1085"/>
                <a:gd name="T6" fmla="*/ 631 w 817"/>
                <a:gd name="T7" fmla="*/ 76 h 1085"/>
                <a:gd name="T8" fmla="*/ 660 w 817"/>
                <a:gd name="T9" fmla="*/ 109 h 1085"/>
                <a:gd name="T10" fmla="*/ 675 w 817"/>
                <a:gd name="T11" fmla="*/ 128 h 1085"/>
                <a:gd name="T12" fmla="*/ 678 w 817"/>
                <a:gd name="T13" fmla="*/ 131 h 1085"/>
                <a:gd name="T14" fmla="*/ 688 w 817"/>
                <a:gd name="T15" fmla="*/ 133 h 1085"/>
                <a:gd name="T16" fmla="*/ 705 w 817"/>
                <a:gd name="T17" fmla="*/ 141 h 1085"/>
                <a:gd name="T18" fmla="*/ 727 w 817"/>
                <a:gd name="T19" fmla="*/ 154 h 1085"/>
                <a:gd name="T20" fmla="*/ 750 w 817"/>
                <a:gd name="T21" fmla="*/ 178 h 1085"/>
                <a:gd name="T22" fmla="*/ 771 w 817"/>
                <a:gd name="T23" fmla="*/ 213 h 1085"/>
                <a:gd name="T24" fmla="*/ 786 w 817"/>
                <a:gd name="T25" fmla="*/ 262 h 1085"/>
                <a:gd name="T26" fmla="*/ 793 w 817"/>
                <a:gd name="T27" fmla="*/ 329 h 1085"/>
                <a:gd name="T28" fmla="*/ 789 w 817"/>
                <a:gd name="T29" fmla="*/ 415 h 1085"/>
                <a:gd name="T30" fmla="*/ 776 w 817"/>
                <a:gd name="T31" fmla="*/ 491 h 1085"/>
                <a:gd name="T32" fmla="*/ 777 w 817"/>
                <a:gd name="T33" fmla="*/ 517 h 1085"/>
                <a:gd name="T34" fmla="*/ 794 w 817"/>
                <a:gd name="T35" fmla="*/ 521 h 1085"/>
                <a:gd name="T36" fmla="*/ 808 w 817"/>
                <a:gd name="T37" fmla="*/ 533 h 1085"/>
                <a:gd name="T38" fmla="*/ 817 w 817"/>
                <a:gd name="T39" fmla="*/ 559 h 1085"/>
                <a:gd name="T40" fmla="*/ 815 w 817"/>
                <a:gd name="T41" fmla="*/ 599 h 1085"/>
                <a:gd name="T42" fmla="*/ 803 w 817"/>
                <a:gd name="T43" fmla="*/ 657 h 1085"/>
                <a:gd name="T44" fmla="*/ 782 w 817"/>
                <a:gd name="T45" fmla="*/ 720 h 1085"/>
                <a:gd name="T46" fmla="*/ 761 w 817"/>
                <a:gd name="T47" fmla="*/ 756 h 1085"/>
                <a:gd name="T48" fmla="*/ 743 w 817"/>
                <a:gd name="T49" fmla="*/ 772 h 1085"/>
                <a:gd name="T50" fmla="*/ 727 w 817"/>
                <a:gd name="T51" fmla="*/ 808 h 1085"/>
                <a:gd name="T52" fmla="*/ 701 w 817"/>
                <a:gd name="T53" fmla="*/ 878 h 1085"/>
                <a:gd name="T54" fmla="*/ 660 w 817"/>
                <a:gd name="T55" fmla="*/ 945 h 1085"/>
                <a:gd name="T56" fmla="*/ 605 w 817"/>
                <a:gd name="T57" fmla="*/ 1005 h 1085"/>
                <a:gd name="T58" fmla="*/ 535 w 817"/>
                <a:gd name="T59" fmla="*/ 1052 h 1085"/>
                <a:gd name="T60" fmla="*/ 462 w 817"/>
                <a:gd name="T61" fmla="*/ 1080 h 1085"/>
                <a:gd name="T62" fmla="*/ 391 w 817"/>
                <a:gd name="T63" fmla="*/ 1085 h 1085"/>
                <a:gd name="T64" fmla="*/ 322 w 817"/>
                <a:gd name="T65" fmla="*/ 1070 h 1085"/>
                <a:gd name="T66" fmla="*/ 246 w 817"/>
                <a:gd name="T67" fmla="*/ 1031 h 1085"/>
                <a:gd name="T68" fmla="*/ 183 w 817"/>
                <a:gd name="T69" fmla="*/ 977 h 1085"/>
                <a:gd name="T70" fmla="*/ 134 w 817"/>
                <a:gd name="T71" fmla="*/ 912 h 1085"/>
                <a:gd name="T72" fmla="*/ 101 w 817"/>
                <a:gd name="T73" fmla="*/ 843 h 1085"/>
                <a:gd name="T74" fmla="*/ 84 w 817"/>
                <a:gd name="T75" fmla="*/ 775 h 1085"/>
                <a:gd name="T76" fmla="*/ 66 w 817"/>
                <a:gd name="T77" fmla="*/ 768 h 1085"/>
                <a:gd name="T78" fmla="*/ 46 w 817"/>
                <a:gd name="T79" fmla="*/ 742 h 1085"/>
                <a:gd name="T80" fmla="*/ 26 w 817"/>
                <a:gd name="T81" fmla="*/ 692 h 1085"/>
                <a:gd name="T82" fmla="*/ 7 w 817"/>
                <a:gd name="T83" fmla="*/ 626 h 1085"/>
                <a:gd name="T84" fmla="*/ 0 w 817"/>
                <a:gd name="T85" fmla="*/ 577 h 1085"/>
                <a:gd name="T86" fmla="*/ 5 w 817"/>
                <a:gd name="T87" fmla="*/ 545 h 1085"/>
                <a:gd name="T88" fmla="*/ 17 w 817"/>
                <a:gd name="T89" fmla="*/ 526 h 1085"/>
                <a:gd name="T90" fmla="*/ 31 w 817"/>
                <a:gd name="T91" fmla="*/ 519 h 1085"/>
                <a:gd name="T92" fmla="*/ 49 w 817"/>
                <a:gd name="T93" fmla="*/ 517 h 1085"/>
                <a:gd name="T94" fmla="*/ 35 w 817"/>
                <a:gd name="T95" fmla="*/ 465 h 1085"/>
                <a:gd name="T96" fmla="*/ 25 w 817"/>
                <a:gd name="T97" fmla="*/ 381 h 1085"/>
                <a:gd name="T98" fmla="*/ 34 w 817"/>
                <a:gd name="T99" fmla="*/ 302 h 1085"/>
                <a:gd name="T100" fmla="*/ 62 w 817"/>
                <a:gd name="T101" fmla="*/ 224 h 1085"/>
                <a:gd name="T102" fmla="*/ 106 w 817"/>
                <a:gd name="T103" fmla="*/ 161 h 1085"/>
                <a:gd name="T104" fmla="*/ 158 w 817"/>
                <a:gd name="T105" fmla="*/ 106 h 1085"/>
                <a:gd name="T106" fmla="*/ 220 w 817"/>
                <a:gd name="T107" fmla="*/ 60 h 1085"/>
                <a:gd name="T108" fmla="*/ 275 w 817"/>
                <a:gd name="T109" fmla="*/ 28 h 1085"/>
                <a:gd name="T110" fmla="*/ 344 w 817"/>
                <a:gd name="T111" fmla="*/ 6 h 1085"/>
                <a:gd name="T112" fmla="*/ 425 w 817"/>
                <a:gd name="T113" fmla="*/ 0 h 10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17" h="1085">
                  <a:moveTo>
                    <a:pt x="425" y="0"/>
                  </a:moveTo>
                  <a:lnTo>
                    <a:pt x="463" y="2"/>
                  </a:lnTo>
                  <a:lnTo>
                    <a:pt x="497" y="8"/>
                  </a:lnTo>
                  <a:lnTo>
                    <a:pt x="529" y="18"/>
                  </a:lnTo>
                  <a:lnTo>
                    <a:pt x="556" y="29"/>
                  </a:lnTo>
                  <a:lnTo>
                    <a:pt x="581" y="43"/>
                  </a:lnTo>
                  <a:lnTo>
                    <a:pt x="608" y="59"/>
                  </a:lnTo>
                  <a:lnTo>
                    <a:pt x="631" y="76"/>
                  </a:lnTo>
                  <a:lnTo>
                    <a:pt x="648" y="94"/>
                  </a:lnTo>
                  <a:lnTo>
                    <a:pt x="660" y="109"/>
                  </a:lnTo>
                  <a:lnTo>
                    <a:pt x="670" y="120"/>
                  </a:lnTo>
                  <a:lnTo>
                    <a:pt x="675" y="128"/>
                  </a:lnTo>
                  <a:lnTo>
                    <a:pt x="676" y="131"/>
                  </a:lnTo>
                  <a:lnTo>
                    <a:pt x="678" y="131"/>
                  </a:lnTo>
                  <a:lnTo>
                    <a:pt x="681" y="132"/>
                  </a:lnTo>
                  <a:lnTo>
                    <a:pt x="688" y="133"/>
                  </a:lnTo>
                  <a:lnTo>
                    <a:pt x="696" y="136"/>
                  </a:lnTo>
                  <a:lnTo>
                    <a:pt x="705" y="141"/>
                  </a:lnTo>
                  <a:lnTo>
                    <a:pt x="716" y="146"/>
                  </a:lnTo>
                  <a:lnTo>
                    <a:pt x="727" y="154"/>
                  </a:lnTo>
                  <a:lnTo>
                    <a:pt x="738" y="164"/>
                  </a:lnTo>
                  <a:lnTo>
                    <a:pt x="750" y="178"/>
                  </a:lnTo>
                  <a:lnTo>
                    <a:pt x="761" y="193"/>
                  </a:lnTo>
                  <a:lnTo>
                    <a:pt x="771" y="213"/>
                  </a:lnTo>
                  <a:lnTo>
                    <a:pt x="778" y="235"/>
                  </a:lnTo>
                  <a:lnTo>
                    <a:pt x="786" y="262"/>
                  </a:lnTo>
                  <a:lnTo>
                    <a:pt x="791" y="293"/>
                  </a:lnTo>
                  <a:lnTo>
                    <a:pt x="793" y="329"/>
                  </a:lnTo>
                  <a:lnTo>
                    <a:pt x="793" y="369"/>
                  </a:lnTo>
                  <a:lnTo>
                    <a:pt x="789" y="415"/>
                  </a:lnTo>
                  <a:lnTo>
                    <a:pt x="782" y="465"/>
                  </a:lnTo>
                  <a:lnTo>
                    <a:pt x="776" y="491"/>
                  </a:lnTo>
                  <a:lnTo>
                    <a:pt x="768" y="517"/>
                  </a:lnTo>
                  <a:lnTo>
                    <a:pt x="777" y="517"/>
                  </a:lnTo>
                  <a:lnTo>
                    <a:pt x="786" y="519"/>
                  </a:lnTo>
                  <a:lnTo>
                    <a:pt x="794" y="521"/>
                  </a:lnTo>
                  <a:lnTo>
                    <a:pt x="802" y="526"/>
                  </a:lnTo>
                  <a:lnTo>
                    <a:pt x="808" y="533"/>
                  </a:lnTo>
                  <a:lnTo>
                    <a:pt x="813" y="545"/>
                  </a:lnTo>
                  <a:lnTo>
                    <a:pt x="817" y="559"/>
                  </a:lnTo>
                  <a:lnTo>
                    <a:pt x="817" y="577"/>
                  </a:lnTo>
                  <a:lnTo>
                    <a:pt x="815" y="599"/>
                  </a:lnTo>
                  <a:lnTo>
                    <a:pt x="810" y="626"/>
                  </a:lnTo>
                  <a:lnTo>
                    <a:pt x="803" y="657"/>
                  </a:lnTo>
                  <a:lnTo>
                    <a:pt x="792" y="692"/>
                  </a:lnTo>
                  <a:lnTo>
                    <a:pt x="782" y="720"/>
                  </a:lnTo>
                  <a:lnTo>
                    <a:pt x="771" y="742"/>
                  </a:lnTo>
                  <a:lnTo>
                    <a:pt x="761" y="756"/>
                  </a:lnTo>
                  <a:lnTo>
                    <a:pt x="752" y="768"/>
                  </a:lnTo>
                  <a:lnTo>
                    <a:pt x="743" y="772"/>
                  </a:lnTo>
                  <a:lnTo>
                    <a:pt x="735" y="775"/>
                  </a:lnTo>
                  <a:lnTo>
                    <a:pt x="727" y="808"/>
                  </a:lnTo>
                  <a:lnTo>
                    <a:pt x="716" y="843"/>
                  </a:lnTo>
                  <a:lnTo>
                    <a:pt x="701" y="878"/>
                  </a:lnTo>
                  <a:lnTo>
                    <a:pt x="683" y="911"/>
                  </a:lnTo>
                  <a:lnTo>
                    <a:pt x="660" y="945"/>
                  </a:lnTo>
                  <a:lnTo>
                    <a:pt x="634" y="977"/>
                  </a:lnTo>
                  <a:lnTo>
                    <a:pt x="605" y="1005"/>
                  </a:lnTo>
                  <a:lnTo>
                    <a:pt x="571" y="1031"/>
                  </a:lnTo>
                  <a:lnTo>
                    <a:pt x="535" y="1052"/>
                  </a:lnTo>
                  <a:lnTo>
                    <a:pt x="497" y="1070"/>
                  </a:lnTo>
                  <a:lnTo>
                    <a:pt x="462" y="1080"/>
                  </a:lnTo>
                  <a:lnTo>
                    <a:pt x="427" y="1085"/>
                  </a:lnTo>
                  <a:lnTo>
                    <a:pt x="391" y="1085"/>
                  </a:lnTo>
                  <a:lnTo>
                    <a:pt x="356" y="1080"/>
                  </a:lnTo>
                  <a:lnTo>
                    <a:pt x="322" y="1070"/>
                  </a:lnTo>
                  <a:lnTo>
                    <a:pt x="282" y="1052"/>
                  </a:lnTo>
                  <a:lnTo>
                    <a:pt x="246" y="1031"/>
                  </a:lnTo>
                  <a:lnTo>
                    <a:pt x="213" y="1005"/>
                  </a:lnTo>
                  <a:lnTo>
                    <a:pt x="183" y="977"/>
                  </a:lnTo>
                  <a:lnTo>
                    <a:pt x="157" y="945"/>
                  </a:lnTo>
                  <a:lnTo>
                    <a:pt x="134" y="912"/>
                  </a:lnTo>
                  <a:lnTo>
                    <a:pt x="116" y="878"/>
                  </a:lnTo>
                  <a:lnTo>
                    <a:pt x="101" y="843"/>
                  </a:lnTo>
                  <a:lnTo>
                    <a:pt x="90" y="808"/>
                  </a:lnTo>
                  <a:lnTo>
                    <a:pt x="84" y="775"/>
                  </a:lnTo>
                  <a:lnTo>
                    <a:pt x="75" y="774"/>
                  </a:lnTo>
                  <a:lnTo>
                    <a:pt x="66" y="768"/>
                  </a:lnTo>
                  <a:lnTo>
                    <a:pt x="56" y="758"/>
                  </a:lnTo>
                  <a:lnTo>
                    <a:pt x="46" y="742"/>
                  </a:lnTo>
                  <a:lnTo>
                    <a:pt x="36" y="720"/>
                  </a:lnTo>
                  <a:lnTo>
                    <a:pt x="26" y="692"/>
                  </a:lnTo>
                  <a:lnTo>
                    <a:pt x="15" y="657"/>
                  </a:lnTo>
                  <a:lnTo>
                    <a:pt x="7" y="626"/>
                  </a:lnTo>
                  <a:lnTo>
                    <a:pt x="3" y="599"/>
                  </a:lnTo>
                  <a:lnTo>
                    <a:pt x="0" y="577"/>
                  </a:lnTo>
                  <a:lnTo>
                    <a:pt x="2" y="559"/>
                  </a:lnTo>
                  <a:lnTo>
                    <a:pt x="5" y="545"/>
                  </a:lnTo>
                  <a:lnTo>
                    <a:pt x="9" y="535"/>
                  </a:lnTo>
                  <a:lnTo>
                    <a:pt x="17" y="526"/>
                  </a:lnTo>
                  <a:lnTo>
                    <a:pt x="24" y="521"/>
                  </a:lnTo>
                  <a:lnTo>
                    <a:pt x="31" y="519"/>
                  </a:lnTo>
                  <a:lnTo>
                    <a:pt x="40" y="517"/>
                  </a:lnTo>
                  <a:lnTo>
                    <a:pt x="49" y="517"/>
                  </a:lnTo>
                  <a:lnTo>
                    <a:pt x="40" y="491"/>
                  </a:lnTo>
                  <a:lnTo>
                    <a:pt x="35" y="465"/>
                  </a:lnTo>
                  <a:lnTo>
                    <a:pt x="28" y="423"/>
                  </a:lnTo>
                  <a:lnTo>
                    <a:pt x="25" y="381"/>
                  </a:lnTo>
                  <a:lnTo>
                    <a:pt x="26" y="341"/>
                  </a:lnTo>
                  <a:lnTo>
                    <a:pt x="34" y="302"/>
                  </a:lnTo>
                  <a:lnTo>
                    <a:pt x="46" y="261"/>
                  </a:lnTo>
                  <a:lnTo>
                    <a:pt x="62" y="224"/>
                  </a:lnTo>
                  <a:lnTo>
                    <a:pt x="84" y="190"/>
                  </a:lnTo>
                  <a:lnTo>
                    <a:pt x="106" y="161"/>
                  </a:lnTo>
                  <a:lnTo>
                    <a:pt x="131" y="133"/>
                  </a:lnTo>
                  <a:lnTo>
                    <a:pt x="158" y="106"/>
                  </a:lnTo>
                  <a:lnTo>
                    <a:pt x="188" y="81"/>
                  </a:lnTo>
                  <a:lnTo>
                    <a:pt x="220" y="60"/>
                  </a:lnTo>
                  <a:lnTo>
                    <a:pt x="246" y="43"/>
                  </a:lnTo>
                  <a:lnTo>
                    <a:pt x="275" y="28"/>
                  </a:lnTo>
                  <a:lnTo>
                    <a:pt x="306" y="16"/>
                  </a:lnTo>
                  <a:lnTo>
                    <a:pt x="344" y="6"/>
                  </a:lnTo>
                  <a:lnTo>
                    <a:pt x="384" y="1"/>
                  </a:lnTo>
                  <a:lnTo>
                    <a:pt x="4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76" name="Group 624"/>
          <p:cNvGrpSpPr>
            <a:grpSpLocks noChangeAspect="1"/>
          </p:cNvGrpSpPr>
          <p:nvPr/>
        </p:nvGrpSpPr>
        <p:grpSpPr bwMode="auto">
          <a:xfrm>
            <a:off x="9053164" y="2803500"/>
            <a:ext cx="336474" cy="317052"/>
            <a:chOff x="4475" y="2157"/>
            <a:chExt cx="2027" cy="191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779" name="Freeform 626"/>
            <p:cNvSpPr>
              <a:spLocks/>
            </p:cNvSpPr>
            <p:nvPr/>
          </p:nvSpPr>
          <p:spPr bwMode="auto">
            <a:xfrm>
              <a:off x="5174" y="2399"/>
              <a:ext cx="993" cy="645"/>
            </a:xfrm>
            <a:custGeom>
              <a:avLst/>
              <a:gdLst>
                <a:gd name="T0" fmla="*/ 403 w 1985"/>
                <a:gd name="T1" fmla="*/ 0 h 1290"/>
                <a:gd name="T2" fmla="*/ 547 w 1985"/>
                <a:gd name="T3" fmla="*/ 145 h 1290"/>
                <a:gd name="T4" fmla="*/ 389 w 1985"/>
                <a:gd name="T5" fmla="*/ 302 h 1290"/>
                <a:gd name="T6" fmla="*/ 1301 w 1985"/>
                <a:gd name="T7" fmla="*/ 302 h 1290"/>
                <a:gd name="T8" fmla="*/ 1371 w 1985"/>
                <a:gd name="T9" fmla="*/ 306 h 1290"/>
                <a:gd name="T10" fmla="*/ 1439 w 1985"/>
                <a:gd name="T11" fmla="*/ 316 h 1290"/>
                <a:gd name="T12" fmla="*/ 1504 w 1985"/>
                <a:gd name="T13" fmla="*/ 333 h 1290"/>
                <a:gd name="T14" fmla="*/ 1567 w 1985"/>
                <a:gd name="T15" fmla="*/ 356 h 1290"/>
                <a:gd name="T16" fmla="*/ 1627 w 1985"/>
                <a:gd name="T17" fmla="*/ 385 h 1290"/>
                <a:gd name="T18" fmla="*/ 1684 w 1985"/>
                <a:gd name="T19" fmla="*/ 419 h 1290"/>
                <a:gd name="T20" fmla="*/ 1735 w 1985"/>
                <a:gd name="T21" fmla="*/ 458 h 1290"/>
                <a:gd name="T22" fmla="*/ 1784 w 1985"/>
                <a:gd name="T23" fmla="*/ 503 h 1290"/>
                <a:gd name="T24" fmla="*/ 1829 w 1985"/>
                <a:gd name="T25" fmla="*/ 551 h 1290"/>
                <a:gd name="T26" fmla="*/ 1868 w 1985"/>
                <a:gd name="T27" fmla="*/ 603 h 1290"/>
                <a:gd name="T28" fmla="*/ 1902 w 1985"/>
                <a:gd name="T29" fmla="*/ 660 h 1290"/>
                <a:gd name="T30" fmla="*/ 1931 w 1985"/>
                <a:gd name="T31" fmla="*/ 719 h 1290"/>
                <a:gd name="T32" fmla="*/ 1954 w 1985"/>
                <a:gd name="T33" fmla="*/ 782 h 1290"/>
                <a:gd name="T34" fmla="*/ 1970 w 1985"/>
                <a:gd name="T35" fmla="*/ 848 h 1290"/>
                <a:gd name="T36" fmla="*/ 1981 w 1985"/>
                <a:gd name="T37" fmla="*/ 916 h 1290"/>
                <a:gd name="T38" fmla="*/ 1985 w 1985"/>
                <a:gd name="T39" fmla="*/ 986 h 1290"/>
                <a:gd name="T40" fmla="*/ 1985 w 1985"/>
                <a:gd name="T41" fmla="*/ 1290 h 1290"/>
                <a:gd name="T42" fmla="*/ 1781 w 1985"/>
                <a:gd name="T43" fmla="*/ 1290 h 1290"/>
                <a:gd name="T44" fmla="*/ 1781 w 1985"/>
                <a:gd name="T45" fmla="*/ 986 h 1290"/>
                <a:gd name="T46" fmla="*/ 1777 w 1985"/>
                <a:gd name="T47" fmla="*/ 926 h 1290"/>
                <a:gd name="T48" fmla="*/ 1766 w 1985"/>
                <a:gd name="T49" fmla="*/ 868 h 1290"/>
                <a:gd name="T50" fmla="*/ 1747 w 1985"/>
                <a:gd name="T51" fmla="*/ 813 h 1290"/>
                <a:gd name="T52" fmla="*/ 1724 w 1985"/>
                <a:gd name="T53" fmla="*/ 760 h 1290"/>
                <a:gd name="T54" fmla="*/ 1695 w 1985"/>
                <a:gd name="T55" fmla="*/ 712 h 1290"/>
                <a:gd name="T56" fmla="*/ 1659 w 1985"/>
                <a:gd name="T57" fmla="*/ 666 h 1290"/>
                <a:gd name="T58" fmla="*/ 1618 w 1985"/>
                <a:gd name="T59" fmla="*/ 627 h 1290"/>
                <a:gd name="T60" fmla="*/ 1574 w 1985"/>
                <a:gd name="T61" fmla="*/ 591 h 1290"/>
                <a:gd name="T62" fmla="*/ 1525 w 1985"/>
                <a:gd name="T63" fmla="*/ 562 h 1290"/>
                <a:gd name="T64" fmla="*/ 1473 w 1985"/>
                <a:gd name="T65" fmla="*/ 538 h 1290"/>
                <a:gd name="T66" fmla="*/ 1418 w 1985"/>
                <a:gd name="T67" fmla="*/ 520 h 1290"/>
                <a:gd name="T68" fmla="*/ 1360 w 1985"/>
                <a:gd name="T69" fmla="*/ 509 h 1290"/>
                <a:gd name="T70" fmla="*/ 1300 w 1985"/>
                <a:gd name="T71" fmla="*/ 505 h 1290"/>
                <a:gd name="T72" fmla="*/ 389 w 1985"/>
                <a:gd name="T73" fmla="*/ 505 h 1290"/>
                <a:gd name="T74" fmla="*/ 547 w 1985"/>
                <a:gd name="T75" fmla="*/ 664 h 1290"/>
                <a:gd name="T76" fmla="*/ 403 w 1985"/>
                <a:gd name="T77" fmla="*/ 808 h 1290"/>
                <a:gd name="T78" fmla="*/ 144 w 1985"/>
                <a:gd name="T79" fmla="*/ 548 h 1290"/>
                <a:gd name="T80" fmla="*/ 0 w 1985"/>
                <a:gd name="T81" fmla="*/ 403 h 1290"/>
                <a:gd name="T82" fmla="*/ 144 w 1985"/>
                <a:gd name="T83" fmla="*/ 259 h 1290"/>
                <a:gd name="T84" fmla="*/ 403 w 1985"/>
                <a:gd name="T85" fmla="*/ 0 h 1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85" h="1290">
                  <a:moveTo>
                    <a:pt x="403" y="0"/>
                  </a:moveTo>
                  <a:lnTo>
                    <a:pt x="547" y="145"/>
                  </a:lnTo>
                  <a:lnTo>
                    <a:pt x="389" y="302"/>
                  </a:lnTo>
                  <a:lnTo>
                    <a:pt x="1301" y="302"/>
                  </a:lnTo>
                  <a:lnTo>
                    <a:pt x="1371" y="306"/>
                  </a:lnTo>
                  <a:lnTo>
                    <a:pt x="1439" y="316"/>
                  </a:lnTo>
                  <a:lnTo>
                    <a:pt x="1504" y="333"/>
                  </a:lnTo>
                  <a:lnTo>
                    <a:pt x="1567" y="356"/>
                  </a:lnTo>
                  <a:lnTo>
                    <a:pt x="1627" y="385"/>
                  </a:lnTo>
                  <a:lnTo>
                    <a:pt x="1684" y="419"/>
                  </a:lnTo>
                  <a:lnTo>
                    <a:pt x="1735" y="458"/>
                  </a:lnTo>
                  <a:lnTo>
                    <a:pt x="1784" y="503"/>
                  </a:lnTo>
                  <a:lnTo>
                    <a:pt x="1829" y="551"/>
                  </a:lnTo>
                  <a:lnTo>
                    <a:pt x="1868" y="603"/>
                  </a:lnTo>
                  <a:lnTo>
                    <a:pt x="1902" y="660"/>
                  </a:lnTo>
                  <a:lnTo>
                    <a:pt x="1931" y="719"/>
                  </a:lnTo>
                  <a:lnTo>
                    <a:pt x="1954" y="782"/>
                  </a:lnTo>
                  <a:lnTo>
                    <a:pt x="1970" y="848"/>
                  </a:lnTo>
                  <a:lnTo>
                    <a:pt x="1981" y="916"/>
                  </a:lnTo>
                  <a:lnTo>
                    <a:pt x="1985" y="986"/>
                  </a:lnTo>
                  <a:lnTo>
                    <a:pt x="1985" y="1290"/>
                  </a:lnTo>
                  <a:lnTo>
                    <a:pt x="1781" y="1290"/>
                  </a:lnTo>
                  <a:lnTo>
                    <a:pt x="1781" y="986"/>
                  </a:lnTo>
                  <a:lnTo>
                    <a:pt x="1777" y="926"/>
                  </a:lnTo>
                  <a:lnTo>
                    <a:pt x="1766" y="868"/>
                  </a:lnTo>
                  <a:lnTo>
                    <a:pt x="1747" y="813"/>
                  </a:lnTo>
                  <a:lnTo>
                    <a:pt x="1724" y="760"/>
                  </a:lnTo>
                  <a:lnTo>
                    <a:pt x="1695" y="712"/>
                  </a:lnTo>
                  <a:lnTo>
                    <a:pt x="1659" y="666"/>
                  </a:lnTo>
                  <a:lnTo>
                    <a:pt x="1618" y="627"/>
                  </a:lnTo>
                  <a:lnTo>
                    <a:pt x="1574" y="591"/>
                  </a:lnTo>
                  <a:lnTo>
                    <a:pt x="1525" y="562"/>
                  </a:lnTo>
                  <a:lnTo>
                    <a:pt x="1473" y="538"/>
                  </a:lnTo>
                  <a:lnTo>
                    <a:pt x="1418" y="520"/>
                  </a:lnTo>
                  <a:lnTo>
                    <a:pt x="1360" y="509"/>
                  </a:lnTo>
                  <a:lnTo>
                    <a:pt x="1300" y="505"/>
                  </a:lnTo>
                  <a:lnTo>
                    <a:pt x="389" y="505"/>
                  </a:lnTo>
                  <a:lnTo>
                    <a:pt x="547" y="664"/>
                  </a:lnTo>
                  <a:lnTo>
                    <a:pt x="403" y="808"/>
                  </a:lnTo>
                  <a:lnTo>
                    <a:pt x="144" y="548"/>
                  </a:lnTo>
                  <a:lnTo>
                    <a:pt x="0" y="403"/>
                  </a:lnTo>
                  <a:lnTo>
                    <a:pt x="144" y="259"/>
                  </a:lnTo>
                  <a:lnTo>
                    <a:pt x="4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80" name="Freeform 627"/>
            <p:cNvSpPr>
              <a:spLocks/>
            </p:cNvSpPr>
            <p:nvPr/>
          </p:nvSpPr>
          <p:spPr bwMode="auto">
            <a:xfrm>
              <a:off x="4811" y="3165"/>
              <a:ext cx="993" cy="645"/>
            </a:xfrm>
            <a:custGeom>
              <a:avLst/>
              <a:gdLst>
                <a:gd name="T0" fmla="*/ 0 w 1985"/>
                <a:gd name="T1" fmla="*/ 0 h 1290"/>
                <a:gd name="T2" fmla="*/ 204 w 1985"/>
                <a:gd name="T3" fmla="*/ 0 h 1290"/>
                <a:gd name="T4" fmla="*/ 204 w 1985"/>
                <a:gd name="T5" fmla="*/ 305 h 1290"/>
                <a:gd name="T6" fmla="*/ 208 w 1985"/>
                <a:gd name="T7" fmla="*/ 365 h 1290"/>
                <a:gd name="T8" fmla="*/ 219 w 1985"/>
                <a:gd name="T9" fmla="*/ 423 h 1290"/>
                <a:gd name="T10" fmla="*/ 236 w 1985"/>
                <a:gd name="T11" fmla="*/ 478 h 1290"/>
                <a:gd name="T12" fmla="*/ 261 w 1985"/>
                <a:gd name="T13" fmla="*/ 530 h 1290"/>
                <a:gd name="T14" fmla="*/ 290 w 1985"/>
                <a:gd name="T15" fmla="*/ 579 h 1290"/>
                <a:gd name="T16" fmla="*/ 326 w 1985"/>
                <a:gd name="T17" fmla="*/ 623 h 1290"/>
                <a:gd name="T18" fmla="*/ 365 w 1985"/>
                <a:gd name="T19" fmla="*/ 664 h 1290"/>
                <a:gd name="T20" fmla="*/ 411 w 1985"/>
                <a:gd name="T21" fmla="*/ 698 h 1290"/>
                <a:gd name="T22" fmla="*/ 459 w 1985"/>
                <a:gd name="T23" fmla="*/ 729 h 1290"/>
                <a:gd name="T24" fmla="*/ 512 w 1985"/>
                <a:gd name="T25" fmla="*/ 753 h 1290"/>
                <a:gd name="T26" fmla="*/ 566 w 1985"/>
                <a:gd name="T27" fmla="*/ 770 h 1290"/>
                <a:gd name="T28" fmla="*/ 623 w 1985"/>
                <a:gd name="T29" fmla="*/ 781 h 1290"/>
                <a:gd name="T30" fmla="*/ 684 w 1985"/>
                <a:gd name="T31" fmla="*/ 785 h 1290"/>
                <a:gd name="T32" fmla="*/ 1596 w 1985"/>
                <a:gd name="T33" fmla="*/ 785 h 1290"/>
                <a:gd name="T34" fmla="*/ 1438 w 1985"/>
                <a:gd name="T35" fmla="*/ 627 h 1290"/>
                <a:gd name="T36" fmla="*/ 1582 w 1985"/>
                <a:gd name="T37" fmla="*/ 482 h 1290"/>
                <a:gd name="T38" fmla="*/ 1840 w 1985"/>
                <a:gd name="T39" fmla="*/ 742 h 1290"/>
                <a:gd name="T40" fmla="*/ 1985 w 1985"/>
                <a:gd name="T41" fmla="*/ 887 h 1290"/>
                <a:gd name="T42" fmla="*/ 1840 w 1985"/>
                <a:gd name="T43" fmla="*/ 1032 h 1290"/>
                <a:gd name="T44" fmla="*/ 1581 w 1985"/>
                <a:gd name="T45" fmla="*/ 1290 h 1290"/>
                <a:gd name="T46" fmla="*/ 1437 w 1985"/>
                <a:gd name="T47" fmla="*/ 1146 h 1290"/>
                <a:gd name="T48" fmla="*/ 1594 w 1985"/>
                <a:gd name="T49" fmla="*/ 989 h 1290"/>
                <a:gd name="T50" fmla="*/ 684 w 1985"/>
                <a:gd name="T51" fmla="*/ 989 h 1290"/>
                <a:gd name="T52" fmla="*/ 614 w 1985"/>
                <a:gd name="T53" fmla="*/ 985 h 1290"/>
                <a:gd name="T54" fmla="*/ 546 w 1985"/>
                <a:gd name="T55" fmla="*/ 974 h 1290"/>
                <a:gd name="T56" fmla="*/ 480 w 1985"/>
                <a:gd name="T57" fmla="*/ 958 h 1290"/>
                <a:gd name="T58" fmla="*/ 417 w 1985"/>
                <a:gd name="T59" fmla="*/ 935 h 1290"/>
                <a:gd name="T60" fmla="*/ 358 w 1985"/>
                <a:gd name="T61" fmla="*/ 906 h 1290"/>
                <a:gd name="T62" fmla="*/ 301 w 1985"/>
                <a:gd name="T63" fmla="*/ 872 h 1290"/>
                <a:gd name="T64" fmla="*/ 249 w 1985"/>
                <a:gd name="T65" fmla="*/ 833 h 1290"/>
                <a:gd name="T66" fmla="*/ 201 w 1985"/>
                <a:gd name="T67" fmla="*/ 788 h 1290"/>
                <a:gd name="T68" fmla="*/ 156 w 1985"/>
                <a:gd name="T69" fmla="*/ 739 h 1290"/>
                <a:gd name="T70" fmla="*/ 117 w 1985"/>
                <a:gd name="T71" fmla="*/ 687 h 1290"/>
                <a:gd name="T72" fmla="*/ 83 w 1985"/>
                <a:gd name="T73" fmla="*/ 631 h 1290"/>
                <a:gd name="T74" fmla="*/ 54 w 1985"/>
                <a:gd name="T75" fmla="*/ 571 h 1290"/>
                <a:gd name="T76" fmla="*/ 31 w 1985"/>
                <a:gd name="T77" fmla="*/ 508 h 1290"/>
                <a:gd name="T78" fmla="*/ 14 w 1985"/>
                <a:gd name="T79" fmla="*/ 443 h 1290"/>
                <a:gd name="T80" fmla="*/ 4 w 1985"/>
                <a:gd name="T81" fmla="*/ 375 h 1290"/>
                <a:gd name="T82" fmla="*/ 0 w 1985"/>
                <a:gd name="T83" fmla="*/ 305 h 1290"/>
                <a:gd name="T84" fmla="*/ 0 w 1985"/>
                <a:gd name="T85" fmla="*/ 0 h 1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85" h="1290">
                  <a:moveTo>
                    <a:pt x="0" y="0"/>
                  </a:moveTo>
                  <a:lnTo>
                    <a:pt x="204" y="0"/>
                  </a:lnTo>
                  <a:lnTo>
                    <a:pt x="204" y="305"/>
                  </a:lnTo>
                  <a:lnTo>
                    <a:pt x="208" y="365"/>
                  </a:lnTo>
                  <a:lnTo>
                    <a:pt x="219" y="423"/>
                  </a:lnTo>
                  <a:lnTo>
                    <a:pt x="236" y="478"/>
                  </a:lnTo>
                  <a:lnTo>
                    <a:pt x="261" y="530"/>
                  </a:lnTo>
                  <a:lnTo>
                    <a:pt x="290" y="579"/>
                  </a:lnTo>
                  <a:lnTo>
                    <a:pt x="326" y="623"/>
                  </a:lnTo>
                  <a:lnTo>
                    <a:pt x="365" y="664"/>
                  </a:lnTo>
                  <a:lnTo>
                    <a:pt x="411" y="698"/>
                  </a:lnTo>
                  <a:lnTo>
                    <a:pt x="459" y="729"/>
                  </a:lnTo>
                  <a:lnTo>
                    <a:pt x="512" y="753"/>
                  </a:lnTo>
                  <a:lnTo>
                    <a:pt x="566" y="770"/>
                  </a:lnTo>
                  <a:lnTo>
                    <a:pt x="623" y="781"/>
                  </a:lnTo>
                  <a:lnTo>
                    <a:pt x="684" y="785"/>
                  </a:lnTo>
                  <a:lnTo>
                    <a:pt x="1596" y="785"/>
                  </a:lnTo>
                  <a:lnTo>
                    <a:pt x="1438" y="627"/>
                  </a:lnTo>
                  <a:lnTo>
                    <a:pt x="1582" y="482"/>
                  </a:lnTo>
                  <a:lnTo>
                    <a:pt x="1840" y="742"/>
                  </a:lnTo>
                  <a:lnTo>
                    <a:pt x="1985" y="887"/>
                  </a:lnTo>
                  <a:lnTo>
                    <a:pt x="1840" y="1032"/>
                  </a:lnTo>
                  <a:lnTo>
                    <a:pt x="1581" y="1290"/>
                  </a:lnTo>
                  <a:lnTo>
                    <a:pt x="1437" y="1146"/>
                  </a:lnTo>
                  <a:lnTo>
                    <a:pt x="1594" y="989"/>
                  </a:lnTo>
                  <a:lnTo>
                    <a:pt x="684" y="989"/>
                  </a:lnTo>
                  <a:lnTo>
                    <a:pt x="614" y="985"/>
                  </a:lnTo>
                  <a:lnTo>
                    <a:pt x="546" y="974"/>
                  </a:lnTo>
                  <a:lnTo>
                    <a:pt x="480" y="958"/>
                  </a:lnTo>
                  <a:lnTo>
                    <a:pt x="417" y="935"/>
                  </a:lnTo>
                  <a:lnTo>
                    <a:pt x="358" y="906"/>
                  </a:lnTo>
                  <a:lnTo>
                    <a:pt x="301" y="872"/>
                  </a:lnTo>
                  <a:lnTo>
                    <a:pt x="249" y="833"/>
                  </a:lnTo>
                  <a:lnTo>
                    <a:pt x="201" y="788"/>
                  </a:lnTo>
                  <a:lnTo>
                    <a:pt x="156" y="739"/>
                  </a:lnTo>
                  <a:lnTo>
                    <a:pt x="117" y="687"/>
                  </a:lnTo>
                  <a:lnTo>
                    <a:pt x="83" y="631"/>
                  </a:lnTo>
                  <a:lnTo>
                    <a:pt x="54" y="571"/>
                  </a:lnTo>
                  <a:lnTo>
                    <a:pt x="31" y="508"/>
                  </a:lnTo>
                  <a:lnTo>
                    <a:pt x="14" y="443"/>
                  </a:lnTo>
                  <a:lnTo>
                    <a:pt x="4" y="375"/>
                  </a:lnTo>
                  <a:lnTo>
                    <a:pt x="0" y="30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81" name="Freeform 628"/>
            <p:cNvSpPr>
              <a:spLocks/>
            </p:cNvSpPr>
            <p:nvPr/>
          </p:nvSpPr>
          <p:spPr bwMode="auto">
            <a:xfrm>
              <a:off x="4475" y="2691"/>
              <a:ext cx="774" cy="359"/>
            </a:xfrm>
            <a:custGeom>
              <a:avLst/>
              <a:gdLst>
                <a:gd name="T0" fmla="*/ 1048 w 1549"/>
                <a:gd name="T1" fmla="*/ 2 h 717"/>
                <a:gd name="T2" fmla="*/ 1071 w 1549"/>
                <a:gd name="T3" fmla="*/ 16 h 717"/>
                <a:gd name="T4" fmla="*/ 1112 w 1549"/>
                <a:gd name="T5" fmla="*/ 39 h 717"/>
                <a:gd name="T6" fmla="*/ 1174 w 1549"/>
                <a:gd name="T7" fmla="*/ 71 h 717"/>
                <a:gd name="T8" fmla="*/ 1254 w 1549"/>
                <a:gd name="T9" fmla="*/ 108 h 717"/>
                <a:gd name="T10" fmla="*/ 1348 w 1549"/>
                <a:gd name="T11" fmla="*/ 146 h 717"/>
                <a:gd name="T12" fmla="*/ 1426 w 1549"/>
                <a:gd name="T13" fmla="*/ 186 h 717"/>
                <a:gd name="T14" fmla="*/ 1479 w 1549"/>
                <a:gd name="T15" fmla="*/ 236 h 717"/>
                <a:gd name="T16" fmla="*/ 1514 w 1549"/>
                <a:gd name="T17" fmla="*/ 301 h 717"/>
                <a:gd name="T18" fmla="*/ 1534 w 1549"/>
                <a:gd name="T19" fmla="*/ 381 h 717"/>
                <a:gd name="T20" fmla="*/ 1544 w 1549"/>
                <a:gd name="T21" fmla="*/ 476 h 717"/>
                <a:gd name="T22" fmla="*/ 1547 w 1549"/>
                <a:gd name="T23" fmla="*/ 588 h 717"/>
                <a:gd name="T24" fmla="*/ 1549 w 1549"/>
                <a:gd name="T25" fmla="*/ 717 h 717"/>
                <a:gd name="T26" fmla="*/ 776 w 1549"/>
                <a:gd name="T27" fmla="*/ 717 h 717"/>
                <a:gd name="T28" fmla="*/ 1 w 1549"/>
                <a:gd name="T29" fmla="*/ 650 h 717"/>
                <a:gd name="T30" fmla="*/ 2 w 1549"/>
                <a:gd name="T31" fmla="*/ 530 h 717"/>
                <a:gd name="T32" fmla="*/ 9 w 1549"/>
                <a:gd name="T33" fmla="*/ 427 h 717"/>
                <a:gd name="T34" fmla="*/ 23 w 1549"/>
                <a:gd name="T35" fmla="*/ 339 h 717"/>
                <a:gd name="T36" fmla="*/ 50 w 1549"/>
                <a:gd name="T37" fmla="*/ 268 h 717"/>
                <a:gd name="T38" fmla="*/ 95 w 1549"/>
                <a:gd name="T39" fmla="*/ 210 h 717"/>
                <a:gd name="T40" fmla="*/ 159 w 1549"/>
                <a:gd name="T41" fmla="*/ 165 h 717"/>
                <a:gd name="T42" fmla="*/ 250 w 1549"/>
                <a:gd name="T43" fmla="*/ 128 h 717"/>
                <a:gd name="T44" fmla="*/ 337 w 1549"/>
                <a:gd name="T45" fmla="*/ 90 h 717"/>
                <a:gd name="T46" fmla="*/ 408 w 1549"/>
                <a:gd name="T47" fmla="*/ 55 h 717"/>
                <a:gd name="T48" fmla="*/ 460 w 1549"/>
                <a:gd name="T49" fmla="*/ 27 h 717"/>
                <a:gd name="T50" fmla="*/ 492 w 1549"/>
                <a:gd name="T51" fmla="*/ 8 h 717"/>
                <a:gd name="T52" fmla="*/ 503 w 1549"/>
                <a:gd name="T53" fmla="*/ 1 h 717"/>
                <a:gd name="T54" fmla="*/ 669 w 1549"/>
                <a:gd name="T55" fmla="*/ 525 h 717"/>
                <a:gd name="T56" fmla="*/ 710 w 1549"/>
                <a:gd name="T57" fmla="*/ 306 h 717"/>
                <a:gd name="T58" fmla="*/ 682 w 1549"/>
                <a:gd name="T59" fmla="*/ 249 h 717"/>
                <a:gd name="T60" fmla="*/ 670 w 1549"/>
                <a:gd name="T61" fmla="*/ 206 h 717"/>
                <a:gd name="T62" fmla="*/ 672 w 1549"/>
                <a:gd name="T63" fmla="*/ 173 h 717"/>
                <a:gd name="T64" fmla="*/ 686 w 1549"/>
                <a:gd name="T65" fmla="*/ 150 h 717"/>
                <a:gd name="T66" fmla="*/ 704 w 1549"/>
                <a:gd name="T67" fmla="*/ 135 h 717"/>
                <a:gd name="T68" fmla="*/ 728 w 1549"/>
                <a:gd name="T69" fmla="*/ 125 h 717"/>
                <a:gd name="T70" fmla="*/ 749 w 1549"/>
                <a:gd name="T71" fmla="*/ 120 h 717"/>
                <a:gd name="T72" fmla="*/ 766 w 1549"/>
                <a:gd name="T73" fmla="*/ 119 h 717"/>
                <a:gd name="T74" fmla="*/ 776 w 1549"/>
                <a:gd name="T75" fmla="*/ 119 h 717"/>
                <a:gd name="T76" fmla="*/ 789 w 1549"/>
                <a:gd name="T77" fmla="*/ 120 h 717"/>
                <a:gd name="T78" fmla="*/ 809 w 1549"/>
                <a:gd name="T79" fmla="*/ 123 h 717"/>
                <a:gd name="T80" fmla="*/ 831 w 1549"/>
                <a:gd name="T81" fmla="*/ 129 h 717"/>
                <a:gd name="T82" fmla="*/ 852 w 1549"/>
                <a:gd name="T83" fmla="*/ 141 h 717"/>
                <a:gd name="T84" fmla="*/ 869 w 1549"/>
                <a:gd name="T85" fmla="*/ 161 h 717"/>
                <a:gd name="T86" fmla="*/ 876 w 1549"/>
                <a:gd name="T87" fmla="*/ 189 h 717"/>
                <a:gd name="T88" fmla="*/ 873 w 1549"/>
                <a:gd name="T89" fmla="*/ 226 h 717"/>
                <a:gd name="T90" fmla="*/ 853 w 1549"/>
                <a:gd name="T91" fmla="*/ 277 h 717"/>
                <a:gd name="T92" fmla="*/ 814 w 1549"/>
                <a:gd name="T93" fmla="*/ 339 h 717"/>
                <a:gd name="T94" fmla="*/ 900 w 1549"/>
                <a:gd name="T95" fmla="*/ 462 h 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49" h="717">
                  <a:moveTo>
                    <a:pt x="1046" y="0"/>
                  </a:moveTo>
                  <a:lnTo>
                    <a:pt x="1048" y="2"/>
                  </a:lnTo>
                  <a:lnTo>
                    <a:pt x="1057" y="7"/>
                  </a:lnTo>
                  <a:lnTo>
                    <a:pt x="1071" y="16"/>
                  </a:lnTo>
                  <a:lnTo>
                    <a:pt x="1089" y="26"/>
                  </a:lnTo>
                  <a:lnTo>
                    <a:pt x="1112" y="39"/>
                  </a:lnTo>
                  <a:lnTo>
                    <a:pt x="1141" y="54"/>
                  </a:lnTo>
                  <a:lnTo>
                    <a:pt x="1174" y="71"/>
                  </a:lnTo>
                  <a:lnTo>
                    <a:pt x="1212" y="88"/>
                  </a:lnTo>
                  <a:lnTo>
                    <a:pt x="1254" y="108"/>
                  </a:lnTo>
                  <a:lnTo>
                    <a:pt x="1299" y="126"/>
                  </a:lnTo>
                  <a:lnTo>
                    <a:pt x="1348" y="146"/>
                  </a:lnTo>
                  <a:lnTo>
                    <a:pt x="1390" y="165"/>
                  </a:lnTo>
                  <a:lnTo>
                    <a:pt x="1426" y="186"/>
                  </a:lnTo>
                  <a:lnTo>
                    <a:pt x="1455" y="209"/>
                  </a:lnTo>
                  <a:lnTo>
                    <a:pt x="1479" y="236"/>
                  </a:lnTo>
                  <a:lnTo>
                    <a:pt x="1498" y="267"/>
                  </a:lnTo>
                  <a:lnTo>
                    <a:pt x="1514" y="301"/>
                  </a:lnTo>
                  <a:lnTo>
                    <a:pt x="1525" y="339"/>
                  </a:lnTo>
                  <a:lnTo>
                    <a:pt x="1534" y="381"/>
                  </a:lnTo>
                  <a:lnTo>
                    <a:pt x="1540" y="427"/>
                  </a:lnTo>
                  <a:lnTo>
                    <a:pt x="1544" y="476"/>
                  </a:lnTo>
                  <a:lnTo>
                    <a:pt x="1546" y="529"/>
                  </a:lnTo>
                  <a:lnTo>
                    <a:pt x="1547" y="588"/>
                  </a:lnTo>
                  <a:lnTo>
                    <a:pt x="1547" y="649"/>
                  </a:lnTo>
                  <a:lnTo>
                    <a:pt x="1549" y="717"/>
                  </a:lnTo>
                  <a:lnTo>
                    <a:pt x="776" y="717"/>
                  </a:lnTo>
                  <a:lnTo>
                    <a:pt x="776" y="717"/>
                  </a:lnTo>
                  <a:lnTo>
                    <a:pt x="0" y="717"/>
                  </a:lnTo>
                  <a:lnTo>
                    <a:pt x="1" y="650"/>
                  </a:lnTo>
                  <a:lnTo>
                    <a:pt x="1" y="588"/>
                  </a:lnTo>
                  <a:lnTo>
                    <a:pt x="2" y="530"/>
                  </a:lnTo>
                  <a:lnTo>
                    <a:pt x="5" y="477"/>
                  </a:lnTo>
                  <a:lnTo>
                    <a:pt x="9" y="427"/>
                  </a:lnTo>
                  <a:lnTo>
                    <a:pt x="15" y="381"/>
                  </a:lnTo>
                  <a:lnTo>
                    <a:pt x="23" y="339"/>
                  </a:lnTo>
                  <a:lnTo>
                    <a:pt x="36" y="302"/>
                  </a:lnTo>
                  <a:lnTo>
                    <a:pt x="50" y="268"/>
                  </a:lnTo>
                  <a:lnTo>
                    <a:pt x="70" y="237"/>
                  </a:lnTo>
                  <a:lnTo>
                    <a:pt x="95" y="210"/>
                  </a:lnTo>
                  <a:lnTo>
                    <a:pt x="124" y="186"/>
                  </a:lnTo>
                  <a:lnTo>
                    <a:pt x="159" y="165"/>
                  </a:lnTo>
                  <a:lnTo>
                    <a:pt x="200" y="147"/>
                  </a:lnTo>
                  <a:lnTo>
                    <a:pt x="250" y="128"/>
                  </a:lnTo>
                  <a:lnTo>
                    <a:pt x="295" y="108"/>
                  </a:lnTo>
                  <a:lnTo>
                    <a:pt x="337" y="90"/>
                  </a:lnTo>
                  <a:lnTo>
                    <a:pt x="375" y="71"/>
                  </a:lnTo>
                  <a:lnTo>
                    <a:pt x="408" y="55"/>
                  </a:lnTo>
                  <a:lnTo>
                    <a:pt x="436" y="40"/>
                  </a:lnTo>
                  <a:lnTo>
                    <a:pt x="460" y="27"/>
                  </a:lnTo>
                  <a:lnTo>
                    <a:pt x="478" y="16"/>
                  </a:lnTo>
                  <a:lnTo>
                    <a:pt x="492" y="8"/>
                  </a:lnTo>
                  <a:lnTo>
                    <a:pt x="500" y="3"/>
                  </a:lnTo>
                  <a:lnTo>
                    <a:pt x="503" y="1"/>
                  </a:lnTo>
                  <a:lnTo>
                    <a:pt x="649" y="463"/>
                  </a:lnTo>
                  <a:lnTo>
                    <a:pt x="669" y="525"/>
                  </a:lnTo>
                  <a:lnTo>
                    <a:pt x="733" y="339"/>
                  </a:lnTo>
                  <a:lnTo>
                    <a:pt x="710" y="306"/>
                  </a:lnTo>
                  <a:lnTo>
                    <a:pt x="693" y="277"/>
                  </a:lnTo>
                  <a:lnTo>
                    <a:pt x="682" y="249"/>
                  </a:lnTo>
                  <a:lnTo>
                    <a:pt x="674" y="226"/>
                  </a:lnTo>
                  <a:lnTo>
                    <a:pt x="670" y="206"/>
                  </a:lnTo>
                  <a:lnTo>
                    <a:pt x="670" y="189"/>
                  </a:lnTo>
                  <a:lnTo>
                    <a:pt x="672" y="173"/>
                  </a:lnTo>
                  <a:lnTo>
                    <a:pt x="678" y="161"/>
                  </a:lnTo>
                  <a:lnTo>
                    <a:pt x="686" y="150"/>
                  </a:lnTo>
                  <a:lnTo>
                    <a:pt x="694" y="141"/>
                  </a:lnTo>
                  <a:lnTo>
                    <a:pt x="704" y="135"/>
                  </a:lnTo>
                  <a:lnTo>
                    <a:pt x="715" y="129"/>
                  </a:lnTo>
                  <a:lnTo>
                    <a:pt x="728" y="125"/>
                  </a:lnTo>
                  <a:lnTo>
                    <a:pt x="739" y="123"/>
                  </a:lnTo>
                  <a:lnTo>
                    <a:pt x="749" y="120"/>
                  </a:lnTo>
                  <a:lnTo>
                    <a:pt x="758" y="120"/>
                  </a:lnTo>
                  <a:lnTo>
                    <a:pt x="766" y="119"/>
                  </a:lnTo>
                  <a:lnTo>
                    <a:pt x="772" y="119"/>
                  </a:lnTo>
                  <a:lnTo>
                    <a:pt x="776" y="119"/>
                  </a:lnTo>
                  <a:lnTo>
                    <a:pt x="780" y="119"/>
                  </a:lnTo>
                  <a:lnTo>
                    <a:pt x="789" y="120"/>
                  </a:lnTo>
                  <a:lnTo>
                    <a:pt x="798" y="120"/>
                  </a:lnTo>
                  <a:lnTo>
                    <a:pt x="809" y="123"/>
                  </a:lnTo>
                  <a:lnTo>
                    <a:pt x="820" y="125"/>
                  </a:lnTo>
                  <a:lnTo>
                    <a:pt x="831" y="129"/>
                  </a:lnTo>
                  <a:lnTo>
                    <a:pt x="842" y="135"/>
                  </a:lnTo>
                  <a:lnTo>
                    <a:pt x="852" y="141"/>
                  </a:lnTo>
                  <a:lnTo>
                    <a:pt x="862" y="150"/>
                  </a:lnTo>
                  <a:lnTo>
                    <a:pt x="869" y="161"/>
                  </a:lnTo>
                  <a:lnTo>
                    <a:pt x="874" y="173"/>
                  </a:lnTo>
                  <a:lnTo>
                    <a:pt x="876" y="189"/>
                  </a:lnTo>
                  <a:lnTo>
                    <a:pt x="876" y="206"/>
                  </a:lnTo>
                  <a:lnTo>
                    <a:pt x="873" y="226"/>
                  </a:lnTo>
                  <a:lnTo>
                    <a:pt x="865" y="249"/>
                  </a:lnTo>
                  <a:lnTo>
                    <a:pt x="853" y="277"/>
                  </a:lnTo>
                  <a:lnTo>
                    <a:pt x="836" y="306"/>
                  </a:lnTo>
                  <a:lnTo>
                    <a:pt x="814" y="339"/>
                  </a:lnTo>
                  <a:lnTo>
                    <a:pt x="880" y="525"/>
                  </a:lnTo>
                  <a:lnTo>
                    <a:pt x="900" y="462"/>
                  </a:lnTo>
                  <a:lnTo>
                    <a:pt x="10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82" name="Freeform 629"/>
            <p:cNvSpPr>
              <a:spLocks/>
            </p:cNvSpPr>
            <p:nvPr/>
          </p:nvSpPr>
          <p:spPr bwMode="auto">
            <a:xfrm>
              <a:off x="4658" y="2157"/>
              <a:ext cx="407" cy="543"/>
            </a:xfrm>
            <a:custGeom>
              <a:avLst/>
              <a:gdLst>
                <a:gd name="T0" fmla="*/ 461 w 815"/>
                <a:gd name="T1" fmla="*/ 2 h 1086"/>
                <a:gd name="T2" fmla="*/ 527 w 815"/>
                <a:gd name="T3" fmla="*/ 18 h 1086"/>
                <a:gd name="T4" fmla="*/ 579 w 815"/>
                <a:gd name="T5" fmla="*/ 43 h 1086"/>
                <a:gd name="T6" fmla="*/ 628 w 815"/>
                <a:gd name="T7" fmla="*/ 77 h 1086"/>
                <a:gd name="T8" fmla="*/ 659 w 815"/>
                <a:gd name="T9" fmla="*/ 109 h 1086"/>
                <a:gd name="T10" fmla="*/ 674 w 815"/>
                <a:gd name="T11" fmla="*/ 129 h 1086"/>
                <a:gd name="T12" fmla="*/ 676 w 815"/>
                <a:gd name="T13" fmla="*/ 132 h 1086"/>
                <a:gd name="T14" fmla="*/ 686 w 815"/>
                <a:gd name="T15" fmla="*/ 134 h 1086"/>
                <a:gd name="T16" fmla="*/ 704 w 815"/>
                <a:gd name="T17" fmla="*/ 141 h 1086"/>
                <a:gd name="T18" fmla="*/ 725 w 815"/>
                <a:gd name="T19" fmla="*/ 155 h 1086"/>
                <a:gd name="T20" fmla="*/ 747 w 815"/>
                <a:gd name="T21" fmla="*/ 178 h 1086"/>
                <a:gd name="T22" fmla="*/ 768 w 815"/>
                <a:gd name="T23" fmla="*/ 213 h 1086"/>
                <a:gd name="T24" fmla="*/ 784 w 815"/>
                <a:gd name="T25" fmla="*/ 263 h 1086"/>
                <a:gd name="T26" fmla="*/ 792 w 815"/>
                <a:gd name="T27" fmla="*/ 330 h 1086"/>
                <a:gd name="T28" fmla="*/ 788 w 815"/>
                <a:gd name="T29" fmla="*/ 416 h 1086"/>
                <a:gd name="T30" fmla="*/ 774 w 815"/>
                <a:gd name="T31" fmla="*/ 492 h 1086"/>
                <a:gd name="T32" fmla="*/ 774 w 815"/>
                <a:gd name="T33" fmla="*/ 518 h 1086"/>
                <a:gd name="T34" fmla="*/ 792 w 815"/>
                <a:gd name="T35" fmla="*/ 521 h 1086"/>
                <a:gd name="T36" fmla="*/ 805 w 815"/>
                <a:gd name="T37" fmla="*/ 535 h 1086"/>
                <a:gd name="T38" fmla="*/ 814 w 815"/>
                <a:gd name="T39" fmla="*/ 561 h 1086"/>
                <a:gd name="T40" fmla="*/ 812 w 815"/>
                <a:gd name="T41" fmla="*/ 600 h 1086"/>
                <a:gd name="T42" fmla="*/ 800 w 815"/>
                <a:gd name="T43" fmla="*/ 658 h 1086"/>
                <a:gd name="T44" fmla="*/ 778 w 815"/>
                <a:gd name="T45" fmla="*/ 721 h 1086"/>
                <a:gd name="T46" fmla="*/ 758 w 815"/>
                <a:gd name="T47" fmla="*/ 758 h 1086"/>
                <a:gd name="T48" fmla="*/ 740 w 815"/>
                <a:gd name="T49" fmla="*/ 774 h 1086"/>
                <a:gd name="T50" fmla="*/ 725 w 815"/>
                <a:gd name="T51" fmla="*/ 809 h 1086"/>
                <a:gd name="T52" fmla="*/ 699 w 815"/>
                <a:gd name="T53" fmla="*/ 878 h 1086"/>
                <a:gd name="T54" fmla="*/ 658 w 815"/>
                <a:gd name="T55" fmla="*/ 946 h 1086"/>
                <a:gd name="T56" fmla="*/ 602 w 815"/>
                <a:gd name="T57" fmla="*/ 1006 h 1086"/>
                <a:gd name="T58" fmla="*/ 533 w 815"/>
                <a:gd name="T59" fmla="*/ 1054 h 1086"/>
                <a:gd name="T60" fmla="*/ 460 w 815"/>
                <a:gd name="T61" fmla="*/ 1081 h 1086"/>
                <a:gd name="T62" fmla="*/ 390 w 815"/>
                <a:gd name="T63" fmla="*/ 1086 h 1086"/>
                <a:gd name="T64" fmla="*/ 320 w 815"/>
                <a:gd name="T65" fmla="*/ 1071 h 1086"/>
                <a:gd name="T66" fmla="*/ 243 w 815"/>
                <a:gd name="T67" fmla="*/ 1032 h 1086"/>
                <a:gd name="T68" fmla="*/ 181 w 815"/>
                <a:gd name="T69" fmla="*/ 978 h 1086"/>
                <a:gd name="T70" fmla="*/ 133 w 815"/>
                <a:gd name="T71" fmla="*/ 913 h 1086"/>
                <a:gd name="T72" fmla="*/ 100 w 815"/>
                <a:gd name="T73" fmla="*/ 844 h 1086"/>
                <a:gd name="T74" fmla="*/ 81 w 815"/>
                <a:gd name="T75" fmla="*/ 776 h 1086"/>
                <a:gd name="T76" fmla="*/ 64 w 815"/>
                <a:gd name="T77" fmla="*/ 767 h 1086"/>
                <a:gd name="T78" fmla="*/ 46 w 815"/>
                <a:gd name="T79" fmla="*/ 742 h 1086"/>
                <a:gd name="T80" fmla="*/ 25 w 815"/>
                <a:gd name="T81" fmla="*/ 694 h 1086"/>
                <a:gd name="T82" fmla="*/ 6 w 815"/>
                <a:gd name="T83" fmla="*/ 627 h 1086"/>
                <a:gd name="T84" fmla="*/ 0 w 815"/>
                <a:gd name="T85" fmla="*/ 578 h 1086"/>
                <a:gd name="T86" fmla="*/ 4 w 815"/>
                <a:gd name="T87" fmla="*/ 546 h 1086"/>
                <a:gd name="T88" fmla="*/ 15 w 815"/>
                <a:gd name="T89" fmla="*/ 528 h 1086"/>
                <a:gd name="T90" fmla="*/ 31 w 815"/>
                <a:gd name="T91" fmla="*/ 519 h 1086"/>
                <a:gd name="T92" fmla="*/ 48 w 815"/>
                <a:gd name="T93" fmla="*/ 518 h 1086"/>
                <a:gd name="T94" fmla="*/ 34 w 815"/>
                <a:gd name="T95" fmla="*/ 466 h 1086"/>
                <a:gd name="T96" fmla="*/ 25 w 815"/>
                <a:gd name="T97" fmla="*/ 383 h 1086"/>
                <a:gd name="T98" fmla="*/ 33 w 815"/>
                <a:gd name="T99" fmla="*/ 303 h 1086"/>
                <a:gd name="T100" fmla="*/ 63 w 815"/>
                <a:gd name="T101" fmla="*/ 225 h 1086"/>
                <a:gd name="T102" fmla="*/ 105 w 815"/>
                <a:gd name="T103" fmla="*/ 161 h 1086"/>
                <a:gd name="T104" fmla="*/ 157 w 815"/>
                <a:gd name="T105" fmla="*/ 107 h 1086"/>
                <a:gd name="T106" fmla="*/ 219 w 815"/>
                <a:gd name="T107" fmla="*/ 60 h 1086"/>
                <a:gd name="T108" fmla="*/ 274 w 815"/>
                <a:gd name="T109" fmla="*/ 28 h 1086"/>
                <a:gd name="T110" fmla="*/ 343 w 815"/>
                <a:gd name="T111" fmla="*/ 6 h 1086"/>
                <a:gd name="T112" fmla="*/ 424 w 815"/>
                <a:gd name="T113" fmla="*/ 0 h 10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15" h="1086">
                  <a:moveTo>
                    <a:pt x="424" y="0"/>
                  </a:moveTo>
                  <a:lnTo>
                    <a:pt x="461" y="2"/>
                  </a:lnTo>
                  <a:lnTo>
                    <a:pt x="495" y="9"/>
                  </a:lnTo>
                  <a:lnTo>
                    <a:pt x="527" y="18"/>
                  </a:lnTo>
                  <a:lnTo>
                    <a:pt x="554" y="30"/>
                  </a:lnTo>
                  <a:lnTo>
                    <a:pt x="579" y="43"/>
                  </a:lnTo>
                  <a:lnTo>
                    <a:pt x="606" y="60"/>
                  </a:lnTo>
                  <a:lnTo>
                    <a:pt x="628" y="77"/>
                  </a:lnTo>
                  <a:lnTo>
                    <a:pt x="645" y="93"/>
                  </a:lnTo>
                  <a:lnTo>
                    <a:pt x="659" y="109"/>
                  </a:lnTo>
                  <a:lnTo>
                    <a:pt x="667" y="121"/>
                  </a:lnTo>
                  <a:lnTo>
                    <a:pt x="674" y="129"/>
                  </a:lnTo>
                  <a:lnTo>
                    <a:pt x="675" y="132"/>
                  </a:lnTo>
                  <a:lnTo>
                    <a:pt x="676" y="132"/>
                  </a:lnTo>
                  <a:lnTo>
                    <a:pt x="680" y="133"/>
                  </a:lnTo>
                  <a:lnTo>
                    <a:pt x="686" y="134"/>
                  </a:lnTo>
                  <a:lnTo>
                    <a:pt x="694" y="137"/>
                  </a:lnTo>
                  <a:lnTo>
                    <a:pt x="704" y="141"/>
                  </a:lnTo>
                  <a:lnTo>
                    <a:pt x="714" y="146"/>
                  </a:lnTo>
                  <a:lnTo>
                    <a:pt x="725" y="155"/>
                  </a:lnTo>
                  <a:lnTo>
                    <a:pt x="736" y="165"/>
                  </a:lnTo>
                  <a:lnTo>
                    <a:pt x="747" y="178"/>
                  </a:lnTo>
                  <a:lnTo>
                    <a:pt x="758" y="194"/>
                  </a:lnTo>
                  <a:lnTo>
                    <a:pt x="768" y="213"/>
                  </a:lnTo>
                  <a:lnTo>
                    <a:pt x="777" y="236"/>
                  </a:lnTo>
                  <a:lnTo>
                    <a:pt x="784" y="263"/>
                  </a:lnTo>
                  <a:lnTo>
                    <a:pt x="789" y="294"/>
                  </a:lnTo>
                  <a:lnTo>
                    <a:pt x="792" y="330"/>
                  </a:lnTo>
                  <a:lnTo>
                    <a:pt x="790" y="370"/>
                  </a:lnTo>
                  <a:lnTo>
                    <a:pt x="788" y="416"/>
                  </a:lnTo>
                  <a:lnTo>
                    <a:pt x="781" y="466"/>
                  </a:lnTo>
                  <a:lnTo>
                    <a:pt x="774" y="492"/>
                  </a:lnTo>
                  <a:lnTo>
                    <a:pt x="766" y="518"/>
                  </a:lnTo>
                  <a:lnTo>
                    <a:pt x="774" y="518"/>
                  </a:lnTo>
                  <a:lnTo>
                    <a:pt x="783" y="519"/>
                  </a:lnTo>
                  <a:lnTo>
                    <a:pt x="792" y="521"/>
                  </a:lnTo>
                  <a:lnTo>
                    <a:pt x="799" y="528"/>
                  </a:lnTo>
                  <a:lnTo>
                    <a:pt x="805" y="535"/>
                  </a:lnTo>
                  <a:lnTo>
                    <a:pt x="810" y="546"/>
                  </a:lnTo>
                  <a:lnTo>
                    <a:pt x="814" y="561"/>
                  </a:lnTo>
                  <a:lnTo>
                    <a:pt x="815" y="578"/>
                  </a:lnTo>
                  <a:lnTo>
                    <a:pt x="812" y="600"/>
                  </a:lnTo>
                  <a:lnTo>
                    <a:pt x="808" y="627"/>
                  </a:lnTo>
                  <a:lnTo>
                    <a:pt x="800" y="658"/>
                  </a:lnTo>
                  <a:lnTo>
                    <a:pt x="789" y="694"/>
                  </a:lnTo>
                  <a:lnTo>
                    <a:pt x="778" y="721"/>
                  </a:lnTo>
                  <a:lnTo>
                    <a:pt x="768" y="742"/>
                  </a:lnTo>
                  <a:lnTo>
                    <a:pt x="758" y="758"/>
                  </a:lnTo>
                  <a:lnTo>
                    <a:pt x="749" y="767"/>
                  </a:lnTo>
                  <a:lnTo>
                    <a:pt x="740" y="774"/>
                  </a:lnTo>
                  <a:lnTo>
                    <a:pt x="733" y="776"/>
                  </a:lnTo>
                  <a:lnTo>
                    <a:pt x="725" y="809"/>
                  </a:lnTo>
                  <a:lnTo>
                    <a:pt x="714" y="844"/>
                  </a:lnTo>
                  <a:lnTo>
                    <a:pt x="699" y="878"/>
                  </a:lnTo>
                  <a:lnTo>
                    <a:pt x="680" y="913"/>
                  </a:lnTo>
                  <a:lnTo>
                    <a:pt x="658" y="946"/>
                  </a:lnTo>
                  <a:lnTo>
                    <a:pt x="632" y="978"/>
                  </a:lnTo>
                  <a:lnTo>
                    <a:pt x="602" y="1006"/>
                  </a:lnTo>
                  <a:lnTo>
                    <a:pt x="569" y="1032"/>
                  </a:lnTo>
                  <a:lnTo>
                    <a:pt x="533" y="1054"/>
                  </a:lnTo>
                  <a:lnTo>
                    <a:pt x="494" y="1071"/>
                  </a:lnTo>
                  <a:lnTo>
                    <a:pt x="460" y="1081"/>
                  </a:lnTo>
                  <a:lnTo>
                    <a:pt x="425" y="1086"/>
                  </a:lnTo>
                  <a:lnTo>
                    <a:pt x="390" y="1086"/>
                  </a:lnTo>
                  <a:lnTo>
                    <a:pt x="354" y="1081"/>
                  </a:lnTo>
                  <a:lnTo>
                    <a:pt x="320" y="1071"/>
                  </a:lnTo>
                  <a:lnTo>
                    <a:pt x="280" y="1054"/>
                  </a:lnTo>
                  <a:lnTo>
                    <a:pt x="243" y="1032"/>
                  </a:lnTo>
                  <a:lnTo>
                    <a:pt x="210" y="1007"/>
                  </a:lnTo>
                  <a:lnTo>
                    <a:pt x="181" y="978"/>
                  </a:lnTo>
                  <a:lnTo>
                    <a:pt x="155" y="946"/>
                  </a:lnTo>
                  <a:lnTo>
                    <a:pt x="133" y="913"/>
                  </a:lnTo>
                  <a:lnTo>
                    <a:pt x="114" y="879"/>
                  </a:lnTo>
                  <a:lnTo>
                    <a:pt x="100" y="844"/>
                  </a:lnTo>
                  <a:lnTo>
                    <a:pt x="89" y="809"/>
                  </a:lnTo>
                  <a:lnTo>
                    <a:pt x="81" y="776"/>
                  </a:lnTo>
                  <a:lnTo>
                    <a:pt x="74" y="774"/>
                  </a:lnTo>
                  <a:lnTo>
                    <a:pt x="64" y="767"/>
                  </a:lnTo>
                  <a:lnTo>
                    <a:pt x="55" y="758"/>
                  </a:lnTo>
                  <a:lnTo>
                    <a:pt x="46" y="742"/>
                  </a:lnTo>
                  <a:lnTo>
                    <a:pt x="36" y="721"/>
                  </a:lnTo>
                  <a:lnTo>
                    <a:pt x="25" y="694"/>
                  </a:lnTo>
                  <a:lnTo>
                    <a:pt x="15" y="658"/>
                  </a:lnTo>
                  <a:lnTo>
                    <a:pt x="6" y="627"/>
                  </a:lnTo>
                  <a:lnTo>
                    <a:pt x="2" y="600"/>
                  </a:lnTo>
                  <a:lnTo>
                    <a:pt x="0" y="578"/>
                  </a:lnTo>
                  <a:lnTo>
                    <a:pt x="1" y="561"/>
                  </a:lnTo>
                  <a:lnTo>
                    <a:pt x="4" y="546"/>
                  </a:lnTo>
                  <a:lnTo>
                    <a:pt x="9" y="535"/>
                  </a:lnTo>
                  <a:lnTo>
                    <a:pt x="15" y="528"/>
                  </a:lnTo>
                  <a:lnTo>
                    <a:pt x="22" y="521"/>
                  </a:lnTo>
                  <a:lnTo>
                    <a:pt x="31" y="519"/>
                  </a:lnTo>
                  <a:lnTo>
                    <a:pt x="39" y="518"/>
                  </a:lnTo>
                  <a:lnTo>
                    <a:pt x="48" y="518"/>
                  </a:lnTo>
                  <a:lnTo>
                    <a:pt x="39" y="492"/>
                  </a:lnTo>
                  <a:lnTo>
                    <a:pt x="34" y="466"/>
                  </a:lnTo>
                  <a:lnTo>
                    <a:pt x="27" y="423"/>
                  </a:lnTo>
                  <a:lnTo>
                    <a:pt x="25" y="383"/>
                  </a:lnTo>
                  <a:lnTo>
                    <a:pt x="26" y="342"/>
                  </a:lnTo>
                  <a:lnTo>
                    <a:pt x="33" y="303"/>
                  </a:lnTo>
                  <a:lnTo>
                    <a:pt x="46" y="262"/>
                  </a:lnTo>
                  <a:lnTo>
                    <a:pt x="63" y="225"/>
                  </a:lnTo>
                  <a:lnTo>
                    <a:pt x="82" y="192"/>
                  </a:lnTo>
                  <a:lnTo>
                    <a:pt x="105" y="161"/>
                  </a:lnTo>
                  <a:lnTo>
                    <a:pt x="129" y="134"/>
                  </a:lnTo>
                  <a:lnTo>
                    <a:pt x="157" y="107"/>
                  </a:lnTo>
                  <a:lnTo>
                    <a:pt x="187" y="82"/>
                  </a:lnTo>
                  <a:lnTo>
                    <a:pt x="219" y="60"/>
                  </a:lnTo>
                  <a:lnTo>
                    <a:pt x="245" y="43"/>
                  </a:lnTo>
                  <a:lnTo>
                    <a:pt x="274" y="28"/>
                  </a:lnTo>
                  <a:lnTo>
                    <a:pt x="305" y="16"/>
                  </a:lnTo>
                  <a:lnTo>
                    <a:pt x="343" y="6"/>
                  </a:lnTo>
                  <a:lnTo>
                    <a:pt x="382" y="1"/>
                  </a:lnTo>
                  <a:lnTo>
                    <a:pt x="4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83" name="Freeform 630"/>
            <p:cNvSpPr>
              <a:spLocks/>
            </p:cNvSpPr>
            <p:nvPr/>
          </p:nvSpPr>
          <p:spPr bwMode="auto">
            <a:xfrm>
              <a:off x="5727" y="3709"/>
              <a:ext cx="775" cy="358"/>
            </a:xfrm>
            <a:custGeom>
              <a:avLst/>
              <a:gdLst>
                <a:gd name="T0" fmla="*/ 649 w 1549"/>
                <a:gd name="T1" fmla="*/ 462 h 716"/>
                <a:gd name="T2" fmla="*/ 734 w 1549"/>
                <a:gd name="T3" fmla="*/ 339 h 716"/>
                <a:gd name="T4" fmla="*/ 694 w 1549"/>
                <a:gd name="T5" fmla="*/ 276 h 716"/>
                <a:gd name="T6" fmla="*/ 675 w 1549"/>
                <a:gd name="T7" fmla="*/ 227 h 716"/>
                <a:gd name="T8" fmla="*/ 671 w 1549"/>
                <a:gd name="T9" fmla="*/ 189 h 716"/>
                <a:gd name="T10" fmla="*/ 680 w 1549"/>
                <a:gd name="T11" fmla="*/ 160 h 716"/>
                <a:gd name="T12" fmla="*/ 696 w 1549"/>
                <a:gd name="T13" fmla="*/ 142 h 716"/>
                <a:gd name="T14" fmla="*/ 716 w 1549"/>
                <a:gd name="T15" fmla="*/ 129 h 716"/>
                <a:gd name="T16" fmla="*/ 740 w 1549"/>
                <a:gd name="T17" fmla="*/ 122 h 716"/>
                <a:gd name="T18" fmla="*/ 759 w 1549"/>
                <a:gd name="T19" fmla="*/ 120 h 716"/>
                <a:gd name="T20" fmla="*/ 773 w 1549"/>
                <a:gd name="T21" fmla="*/ 118 h 716"/>
                <a:gd name="T22" fmla="*/ 782 w 1549"/>
                <a:gd name="T23" fmla="*/ 118 h 716"/>
                <a:gd name="T24" fmla="*/ 799 w 1549"/>
                <a:gd name="T25" fmla="*/ 121 h 716"/>
                <a:gd name="T26" fmla="*/ 821 w 1549"/>
                <a:gd name="T27" fmla="*/ 125 h 716"/>
                <a:gd name="T28" fmla="*/ 843 w 1549"/>
                <a:gd name="T29" fmla="*/ 134 h 716"/>
                <a:gd name="T30" fmla="*/ 863 w 1549"/>
                <a:gd name="T31" fmla="*/ 150 h 716"/>
                <a:gd name="T32" fmla="*/ 875 w 1549"/>
                <a:gd name="T33" fmla="*/ 174 h 716"/>
                <a:gd name="T34" fmla="*/ 877 w 1549"/>
                <a:gd name="T35" fmla="*/ 206 h 716"/>
                <a:gd name="T36" fmla="*/ 866 w 1549"/>
                <a:gd name="T37" fmla="*/ 250 h 716"/>
                <a:gd name="T38" fmla="*/ 838 w 1549"/>
                <a:gd name="T39" fmla="*/ 305 h 716"/>
                <a:gd name="T40" fmla="*/ 881 w 1549"/>
                <a:gd name="T41" fmla="*/ 524 h 716"/>
                <a:gd name="T42" fmla="*/ 1047 w 1549"/>
                <a:gd name="T43" fmla="*/ 0 h 716"/>
                <a:gd name="T44" fmla="*/ 1058 w 1549"/>
                <a:gd name="T45" fmla="*/ 6 h 716"/>
                <a:gd name="T46" fmla="*/ 1090 w 1549"/>
                <a:gd name="T47" fmla="*/ 26 h 716"/>
                <a:gd name="T48" fmla="*/ 1142 w 1549"/>
                <a:gd name="T49" fmla="*/ 53 h 716"/>
                <a:gd name="T50" fmla="*/ 1213 w 1549"/>
                <a:gd name="T51" fmla="*/ 88 h 716"/>
                <a:gd name="T52" fmla="*/ 1300 w 1549"/>
                <a:gd name="T53" fmla="*/ 127 h 716"/>
                <a:gd name="T54" fmla="*/ 1391 w 1549"/>
                <a:gd name="T55" fmla="*/ 164 h 716"/>
                <a:gd name="T56" fmla="*/ 1456 w 1549"/>
                <a:gd name="T57" fmla="*/ 209 h 716"/>
                <a:gd name="T58" fmla="*/ 1499 w 1549"/>
                <a:gd name="T59" fmla="*/ 267 h 716"/>
                <a:gd name="T60" fmla="*/ 1526 w 1549"/>
                <a:gd name="T61" fmla="*/ 339 h 716"/>
                <a:gd name="T62" fmla="*/ 1541 w 1549"/>
                <a:gd name="T63" fmla="*/ 426 h 716"/>
                <a:gd name="T64" fmla="*/ 1546 w 1549"/>
                <a:gd name="T65" fmla="*/ 529 h 716"/>
                <a:gd name="T66" fmla="*/ 1547 w 1549"/>
                <a:gd name="T67" fmla="*/ 650 h 716"/>
                <a:gd name="T68" fmla="*/ 0 w 1549"/>
                <a:gd name="T69" fmla="*/ 716 h 716"/>
                <a:gd name="T70" fmla="*/ 1 w 1549"/>
                <a:gd name="T71" fmla="*/ 587 h 716"/>
                <a:gd name="T72" fmla="*/ 5 w 1549"/>
                <a:gd name="T73" fmla="*/ 475 h 716"/>
                <a:gd name="T74" fmla="*/ 15 w 1549"/>
                <a:gd name="T75" fmla="*/ 380 h 716"/>
                <a:gd name="T76" fmla="*/ 34 w 1549"/>
                <a:gd name="T77" fmla="*/ 300 h 716"/>
                <a:gd name="T78" fmla="*/ 70 w 1549"/>
                <a:gd name="T79" fmla="*/ 235 h 716"/>
                <a:gd name="T80" fmla="*/ 123 w 1549"/>
                <a:gd name="T81" fmla="*/ 185 h 716"/>
                <a:gd name="T82" fmla="*/ 199 w 1549"/>
                <a:gd name="T83" fmla="*/ 147 h 716"/>
                <a:gd name="T84" fmla="*/ 295 w 1549"/>
                <a:gd name="T85" fmla="*/ 107 h 716"/>
                <a:gd name="T86" fmla="*/ 375 w 1549"/>
                <a:gd name="T87" fmla="*/ 70 h 716"/>
                <a:gd name="T88" fmla="*/ 435 w 1549"/>
                <a:gd name="T89" fmla="*/ 38 h 716"/>
                <a:gd name="T90" fmla="*/ 478 w 1549"/>
                <a:gd name="T91" fmla="*/ 15 h 716"/>
                <a:gd name="T92" fmla="*/ 500 w 1549"/>
                <a:gd name="T93" fmla="*/ 2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49" h="716">
                  <a:moveTo>
                    <a:pt x="503" y="0"/>
                  </a:moveTo>
                  <a:lnTo>
                    <a:pt x="649" y="462"/>
                  </a:lnTo>
                  <a:lnTo>
                    <a:pt x="669" y="524"/>
                  </a:lnTo>
                  <a:lnTo>
                    <a:pt x="734" y="339"/>
                  </a:lnTo>
                  <a:lnTo>
                    <a:pt x="712" y="305"/>
                  </a:lnTo>
                  <a:lnTo>
                    <a:pt x="694" y="276"/>
                  </a:lnTo>
                  <a:lnTo>
                    <a:pt x="683" y="250"/>
                  </a:lnTo>
                  <a:lnTo>
                    <a:pt x="675" y="227"/>
                  </a:lnTo>
                  <a:lnTo>
                    <a:pt x="671" y="206"/>
                  </a:lnTo>
                  <a:lnTo>
                    <a:pt x="671" y="189"/>
                  </a:lnTo>
                  <a:lnTo>
                    <a:pt x="673" y="174"/>
                  </a:lnTo>
                  <a:lnTo>
                    <a:pt x="680" y="160"/>
                  </a:lnTo>
                  <a:lnTo>
                    <a:pt x="687" y="150"/>
                  </a:lnTo>
                  <a:lnTo>
                    <a:pt x="696" y="142"/>
                  </a:lnTo>
                  <a:lnTo>
                    <a:pt x="705" y="134"/>
                  </a:lnTo>
                  <a:lnTo>
                    <a:pt x="716" y="129"/>
                  </a:lnTo>
                  <a:lnTo>
                    <a:pt x="729" y="125"/>
                  </a:lnTo>
                  <a:lnTo>
                    <a:pt x="740" y="122"/>
                  </a:lnTo>
                  <a:lnTo>
                    <a:pt x="750" y="121"/>
                  </a:lnTo>
                  <a:lnTo>
                    <a:pt x="759" y="120"/>
                  </a:lnTo>
                  <a:lnTo>
                    <a:pt x="767" y="118"/>
                  </a:lnTo>
                  <a:lnTo>
                    <a:pt x="773" y="118"/>
                  </a:lnTo>
                  <a:lnTo>
                    <a:pt x="777" y="118"/>
                  </a:lnTo>
                  <a:lnTo>
                    <a:pt x="782" y="118"/>
                  </a:lnTo>
                  <a:lnTo>
                    <a:pt x="790" y="120"/>
                  </a:lnTo>
                  <a:lnTo>
                    <a:pt x="799" y="121"/>
                  </a:lnTo>
                  <a:lnTo>
                    <a:pt x="810" y="122"/>
                  </a:lnTo>
                  <a:lnTo>
                    <a:pt x="821" y="125"/>
                  </a:lnTo>
                  <a:lnTo>
                    <a:pt x="832" y="129"/>
                  </a:lnTo>
                  <a:lnTo>
                    <a:pt x="843" y="134"/>
                  </a:lnTo>
                  <a:lnTo>
                    <a:pt x="853" y="142"/>
                  </a:lnTo>
                  <a:lnTo>
                    <a:pt x="863" y="150"/>
                  </a:lnTo>
                  <a:lnTo>
                    <a:pt x="870" y="160"/>
                  </a:lnTo>
                  <a:lnTo>
                    <a:pt x="875" y="174"/>
                  </a:lnTo>
                  <a:lnTo>
                    <a:pt x="877" y="189"/>
                  </a:lnTo>
                  <a:lnTo>
                    <a:pt x="877" y="206"/>
                  </a:lnTo>
                  <a:lnTo>
                    <a:pt x="874" y="227"/>
                  </a:lnTo>
                  <a:lnTo>
                    <a:pt x="866" y="250"/>
                  </a:lnTo>
                  <a:lnTo>
                    <a:pt x="854" y="276"/>
                  </a:lnTo>
                  <a:lnTo>
                    <a:pt x="838" y="305"/>
                  </a:lnTo>
                  <a:lnTo>
                    <a:pt x="815" y="339"/>
                  </a:lnTo>
                  <a:lnTo>
                    <a:pt x="881" y="524"/>
                  </a:lnTo>
                  <a:lnTo>
                    <a:pt x="901" y="462"/>
                  </a:lnTo>
                  <a:lnTo>
                    <a:pt x="1047" y="0"/>
                  </a:lnTo>
                  <a:lnTo>
                    <a:pt x="1050" y="2"/>
                  </a:lnTo>
                  <a:lnTo>
                    <a:pt x="1058" y="6"/>
                  </a:lnTo>
                  <a:lnTo>
                    <a:pt x="1072" y="15"/>
                  </a:lnTo>
                  <a:lnTo>
                    <a:pt x="1090" y="26"/>
                  </a:lnTo>
                  <a:lnTo>
                    <a:pt x="1113" y="38"/>
                  </a:lnTo>
                  <a:lnTo>
                    <a:pt x="1142" y="53"/>
                  </a:lnTo>
                  <a:lnTo>
                    <a:pt x="1175" y="70"/>
                  </a:lnTo>
                  <a:lnTo>
                    <a:pt x="1213" y="88"/>
                  </a:lnTo>
                  <a:lnTo>
                    <a:pt x="1255" y="107"/>
                  </a:lnTo>
                  <a:lnTo>
                    <a:pt x="1300" y="127"/>
                  </a:lnTo>
                  <a:lnTo>
                    <a:pt x="1349" y="147"/>
                  </a:lnTo>
                  <a:lnTo>
                    <a:pt x="1391" y="164"/>
                  </a:lnTo>
                  <a:lnTo>
                    <a:pt x="1427" y="185"/>
                  </a:lnTo>
                  <a:lnTo>
                    <a:pt x="1456" y="209"/>
                  </a:lnTo>
                  <a:lnTo>
                    <a:pt x="1480" y="236"/>
                  </a:lnTo>
                  <a:lnTo>
                    <a:pt x="1499" y="267"/>
                  </a:lnTo>
                  <a:lnTo>
                    <a:pt x="1515" y="302"/>
                  </a:lnTo>
                  <a:lnTo>
                    <a:pt x="1526" y="339"/>
                  </a:lnTo>
                  <a:lnTo>
                    <a:pt x="1535" y="380"/>
                  </a:lnTo>
                  <a:lnTo>
                    <a:pt x="1541" y="426"/>
                  </a:lnTo>
                  <a:lnTo>
                    <a:pt x="1545" y="475"/>
                  </a:lnTo>
                  <a:lnTo>
                    <a:pt x="1546" y="529"/>
                  </a:lnTo>
                  <a:lnTo>
                    <a:pt x="1547" y="587"/>
                  </a:lnTo>
                  <a:lnTo>
                    <a:pt x="1547" y="650"/>
                  </a:lnTo>
                  <a:lnTo>
                    <a:pt x="1549" y="716"/>
                  </a:lnTo>
                  <a:lnTo>
                    <a:pt x="0" y="716"/>
                  </a:lnTo>
                  <a:lnTo>
                    <a:pt x="0" y="649"/>
                  </a:lnTo>
                  <a:lnTo>
                    <a:pt x="1" y="587"/>
                  </a:lnTo>
                  <a:lnTo>
                    <a:pt x="2" y="529"/>
                  </a:lnTo>
                  <a:lnTo>
                    <a:pt x="5" y="475"/>
                  </a:lnTo>
                  <a:lnTo>
                    <a:pt x="8" y="426"/>
                  </a:lnTo>
                  <a:lnTo>
                    <a:pt x="15" y="380"/>
                  </a:lnTo>
                  <a:lnTo>
                    <a:pt x="23" y="339"/>
                  </a:lnTo>
                  <a:lnTo>
                    <a:pt x="34" y="300"/>
                  </a:lnTo>
                  <a:lnTo>
                    <a:pt x="50" y="266"/>
                  </a:lnTo>
                  <a:lnTo>
                    <a:pt x="70" y="235"/>
                  </a:lnTo>
                  <a:lnTo>
                    <a:pt x="93" y="208"/>
                  </a:lnTo>
                  <a:lnTo>
                    <a:pt x="123" y="185"/>
                  </a:lnTo>
                  <a:lnTo>
                    <a:pt x="158" y="164"/>
                  </a:lnTo>
                  <a:lnTo>
                    <a:pt x="199" y="147"/>
                  </a:lnTo>
                  <a:lnTo>
                    <a:pt x="249" y="127"/>
                  </a:lnTo>
                  <a:lnTo>
                    <a:pt x="295" y="107"/>
                  </a:lnTo>
                  <a:lnTo>
                    <a:pt x="337" y="88"/>
                  </a:lnTo>
                  <a:lnTo>
                    <a:pt x="375" y="70"/>
                  </a:lnTo>
                  <a:lnTo>
                    <a:pt x="407" y="53"/>
                  </a:lnTo>
                  <a:lnTo>
                    <a:pt x="435" y="38"/>
                  </a:lnTo>
                  <a:lnTo>
                    <a:pt x="460" y="26"/>
                  </a:lnTo>
                  <a:lnTo>
                    <a:pt x="478" y="15"/>
                  </a:lnTo>
                  <a:lnTo>
                    <a:pt x="492" y="6"/>
                  </a:lnTo>
                  <a:lnTo>
                    <a:pt x="500" y="2"/>
                  </a:lnTo>
                  <a:lnTo>
                    <a:pt x="5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84" name="Freeform 631"/>
            <p:cNvSpPr>
              <a:spLocks/>
            </p:cNvSpPr>
            <p:nvPr/>
          </p:nvSpPr>
          <p:spPr bwMode="auto">
            <a:xfrm>
              <a:off x="5911" y="3174"/>
              <a:ext cx="407" cy="543"/>
            </a:xfrm>
            <a:custGeom>
              <a:avLst/>
              <a:gdLst>
                <a:gd name="T0" fmla="*/ 461 w 815"/>
                <a:gd name="T1" fmla="*/ 3 h 1085"/>
                <a:gd name="T2" fmla="*/ 526 w 815"/>
                <a:gd name="T3" fmla="*/ 18 h 1085"/>
                <a:gd name="T4" fmla="*/ 579 w 815"/>
                <a:gd name="T5" fmla="*/ 42 h 1085"/>
                <a:gd name="T6" fmla="*/ 628 w 815"/>
                <a:gd name="T7" fmla="*/ 77 h 1085"/>
                <a:gd name="T8" fmla="*/ 659 w 815"/>
                <a:gd name="T9" fmla="*/ 109 h 1085"/>
                <a:gd name="T10" fmla="*/ 674 w 815"/>
                <a:gd name="T11" fmla="*/ 128 h 1085"/>
                <a:gd name="T12" fmla="*/ 676 w 815"/>
                <a:gd name="T13" fmla="*/ 132 h 1085"/>
                <a:gd name="T14" fmla="*/ 686 w 815"/>
                <a:gd name="T15" fmla="*/ 134 h 1085"/>
                <a:gd name="T16" fmla="*/ 704 w 815"/>
                <a:gd name="T17" fmla="*/ 141 h 1085"/>
                <a:gd name="T18" fmla="*/ 725 w 815"/>
                <a:gd name="T19" fmla="*/ 154 h 1085"/>
                <a:gd name="T20" fmla="*/ 747 w 815"/>
                <a:gd name="T21" fmla="*/ 177 h 1085"/>
                <a:gd name="T22" fmla="*/ 768 w 815"/>
                <a:gd name="T23" fmla="*/ 213 h 1085"/>
                <a:gd name="T24" fmla="*/ 784 w 815"/>
                <a:gd name="T25" fmla="*/ 262 h 1085"/>
                <a:gd name="T26" fmla="*/ 792 w 815"/>
                <a:gd name="T27" fmla="*/ 329 h 1085"/>
                <a:gd name="T28" fmla="*/ 788 w 815"/>
                <a:gd name="T29" fmla="*/ 415 h 1085"/>
                <a:gd name="T30" fmla="*/ 774 w 815"/>
                <a:gd name="T31" fmla="*/ 492 h 1085"/>
                <a:gd name="T32" fmla="*/ 774 w 815"/>
                <a:gd name="T33" fmla="*/ 517 h 1085"/>
                <a:gd name="T34" fmla="*/ 792 w 815"/>
                <a:gd name="T35" fmla="*/ 522 h 1085"/>
                <a:gd name="T36" fmla="*/ 806 w 815"/>
                <a:gd name="T37" fmla="*/ 535 h 1085"/>
                <a:gd name="T38" fmla="*/ 814 w 815"/>
                <a:gd name="T39" fmla="*/ 560 h 1085"/>
                <a:gd name="T40" fmla="*/ 813 w 815"/>
                <a:gd name="T41" fmla="*/ 601 h 1085"/>
                <a:gd name="T42" fmla="*/ 800 w 815"/>
                <a:gd name="T43" fmla="*/ 658 h 1085"/>
                <a:gd name="T44" fmla="*/ 779 w 815"/>
                <a:gd name="T45" fmla="*/ 721 h 1085"/>
                <a:gd name="T46" fmla="*/ 759 w 815"/>
                <a:gd name="T47" fmla="*/ 758 h 1085"/>
                <a:gd name="T48" fmla="*/ 740 w 815"/>
                <a:gd name="T49" fmla="*/ 774 h 1085"/>
                <a:gd name="T50" fmla="*/ 725 w 815"/>
                <a:gd name="T51" fmla="*/ 810 h 1085"/>
                <a:gd name="T52" fmla="*/ 700 w 815"/>
                <a:gd name="T53" fmla="*/ 878 h 1085"/>
                <a:gd name="T54" fmla="*/ 658 w 815"/>
                <a:gd name="T55" fmla="*/ 946 h 1085"/>
                <a:gd name="T56" fmla="*/ 602 w 815"/>
                <a:gd name="T57" fmla="*/ 1006 h 1085"/>
                <a:gd name="T58" fmla="*/ 534 w 815"/>
                <a:gd name="T59" fmla="*/ 1053 h 1085"/>
                <a:gd name="T60" fmla="*/ 460 w 815"/>
                <a:gd name="T61" fmla="*/ 1080 h 1085"/>
                <a:gd name="T62" fmla="*/ 390 w 815"/>
                <a:gd name="T63" fmla="*/ 1085 h 1085"/>
                <a:gd name="T64" fmla="*/ 320 w 815"/>
                <a:gd name="T65" fmla="*/ 1070 h 1085"/>
                <a:gd name="T66" fmla="*/ 244 w 815"/>
                <a:gd name="T67" fmla="*/ 1032 h 1085"/>
                <a:gd name="T68" fmla="*/ 181 w 815"/>
                <a:gd name="T69" fmla="*/ 978 h 1085"/>
                <a:gd name="T70" fmla="*/ 133 w 815"/>
                <a:gd name="T71" fmla="*/ 913 h 1085"/>
                <a:gd name="T72" fmla="*/ 100 w 815"/>
                <a:gd name="T73" fmla="*/ 844 h 1085"/>
                <a:gd name="T74" fmla="*/ 81 w 815"/>
                <a:gd name="T75" fmla="*/ 776 h 1085"/>
                <a:gd name="T76" fmla="*/ 65 w 815"/>
                <a:gd name="T77" fmla="*/ 768 h 1085"/>
                <a:gd name="T78" fmla="*/ 46 w 815"/>
                <a:gd name="T79" fmla="*/ 743 h 1085"/>
                <a:gd name="T80" fmla="*/ 25 w 815"/>
                <a:gd name="T81" fmla="*/ 693 h 1085"/>
                <a:gd name="T82" fmla="*/ 6 w 815"/>
                <a:gd name="T83" fmla="*/ 626 h 1085"/>
                <a:gd name="T84" fmla="*/ 0 w 815"/>
                <a:gd name="T85" fmla="*/ 578 h 1085"/>
                <a:gd name="T86" fmla="*/ 4 w 815"/>
                <a:gd name="T87" fmla="*/ 546 h 1085"/>
                <a:gd name="T88" fmla="*/ 15 w 815"/>
                <a:gd name="T89" fmla="*/ 527 h 1085"/>
                <a:gd name="T90" fmla="*/ 31 w 815"/>
                <a:gd name="T91" fmla="*/ 518 h 1085"/>
                <a:gd name="T92" fmla="*/ 48 w 815"/>
                <a:gd name="T93" fmla="*/ 518 h 1085"/>
                <a:gd name="T94" fmla="*/ 33 w 815"/>
                <a:gd name="T95" fmla="*/ 466 h 1085"/>
                <a:gd name="T96" fmla="*/ 24 w 815"/>
                <a:gd name="T97" fmla="*/ 382 h 1085"/>
                <a:gd name="T98" fmla="*/ 33 w 815"/>
                <a:gd name="T99" fmla="*/ 302 h 1085"/>
                <a:gd name="T100" fmla="*/ 62 w 815"/>
                <a:gd name="T101" fmla="*/ 225 h 1085"/>
                <a:gd name="T102" fmla="*/ 105 w 815"/>
                <a:gd name="T103" fmla="*/ 160 h 1085"/>
                <a:gd name="T104" fmla="*/ 156 w 815"/>
                <a:gd name="T105" fmla="*/ 106 h 1085"/>
                <a:gd name="T106" fmla="*/ 218 w 815"/>
                <a:gd name="T107" fmla="*/ 61 h 1085"/>
                <a:gd name="T108" fmla="*/ 273 w 815"/>
                <a:gd name="T109" fmla="*/ 29 h 1085"/>
                <a:gd name="T110" fmla="*/ 342 w 815"/>
                <a:gd name="T111" fmla="*/ 6 h 1085"/>
                <a:gd name="T112" fmla="*/ 423 w 815"/>
                <a:gd name="T113" fmla="*/ 0 h 10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15" h="1085">
                  <a:moveTo>
                    <a:pt x="423" y="0"/>
                  </a:moveTo>
                  <a:lnTo>
                    <a:pt x="461" y="3"/>
                  </a:lnTo>
                  <a:lnTo>
                    <a:pt x="495" y="9"/>
                  </a:lnTo>
                  <a:lnTo>
                    <a:pt x="526" y="18"/>
                  </a:lnTo>
                  <a:lnTo>
                    <a:pt x="554" y="30"/>
                  </a:lnTo>
                  <a:lnTo>
                    <a:pt x="579" y="42"/>
                  </a:lnTo>
                  <a:lnTo>
                    <a:pt x="606" y="59"/>
                  </a:lnTo>
                  <a:lnTo>
                    <a:pt x="628" y="77"/>
                  </a:lnTo>
                  <a:lnTo>
                    <a:pt x="647" y="94"/>
                  </a:lnTo>
                  <a:lnTo>
                    <a:pt x="659" y="109"/>
                  </a:lnTo>
                  <a:lnTo>
                    <a:pt x="669" y="121"/>
                  </a:lnTo>
                  <a:lnTo>
                    <a:pt x="674" y="128"/>
                  </a:lnTo>
                  <a:lnTo>
                    <a:pt x="675" y="132"/>
                  </a:lnTo>
                  <a:lnTo>
                    <a:pt x="676" y="132"/>
                  </a:lnTo>
                  <a:lnTo>
                    <a:pt x="680" y="132"/>
                  </a:lnTo>
                  <a:lnTo>
                    <a:pt x="686" y="134"/>
                  </a:lnTo>
                  <a:lnTo>
                    <a:pt x="695" y="137"/>
                  </a:lnTo>
                  <a:lnTo>
                    <a:pt x="704" y="141"/>
                  </a:lnTo>
                  <a:lnTo>
                    <a:pt x="714" y="147"/>
                  </a:lnTo>
                  <a:lnTo>
                    <a:pt x="725" y="154"/>
                  </a:lnTo>
                  <a:lnTo>
                    <a:pt x="736" y="165"/>
                  </a:lnTo>
                  <a:lnTo>
                    <a:pt x="747" y="177"/>
                  </a:lnTo>
                  <a:lnTo>
                    <a:pt x="759" y="193"/>
                  </a:lnTo>
                  <a:lnTo>
                    <a:pt x="768" y="213"/>
                  </a:lnTo>
                  <a:lnTo>
                    <a:pt x="777" y="236"/>
                  </a:lnTo>
                  <a:lnTo>
                    <a:pt x="784" y="262"/>
                  </a:lnTo>
                  <a:lnTo>
                    <a:pt x="789" y="294"/>
                  </a:lnTo>
                  <a:lnTo>
                    <a:pt x="792" y="329"/>
                  </a:lnTo>
                  <a:lnTo>
                    <a:pt x="790" y="369"/>
                  </a:lnTo>
                  <a:lnTo>
                    <a:pt x="788" y="415"/>
                  </a:lnTo>
                  <a:lnTo>
                    <a:pt x="781" y="466"/>
                  </a:lnTo>
                  <a:lnTo>
                    <a:pt x="774" y="492"/>
                  </a:lnTo>
                  <a:lnTo>
                    <a:pt x="766" y="518"/>
                  </a:lnTo>
                  <a:lnTo>
                    <a:pt x="774" y="517"/>
                  </a:lnTo>
                  <a:lnTo>
                    <a:pt x="784" y="518"/>
                  </a:lnTo>
                  <a:lnTo>
                    <a:pt x="792" y="522"/>
                  </a:lnTo>
                  <a:lnTo>
                    <a:pt x="799" y="527"/>
                  </a:lnTo>
                  <a:lnTo>
                    <a:pt x="806" y="535"/>
                  </a:lnTo>
                  <a:lnTo>
                    <a:pt x="811" y="546"/>
                  </a:lnTo>
                  <a:lnTo>
                    <a:pt x="814" y="560"/>
                  </a:lnTo>
                  <a:lnTo>
                    <a:pt x="815" y="578"/>
                  </a:lnTo>
                  <a:lnTo>
                    <a:pt x="813" y="601"/>
                  </a:lnTo>
                  <a:lnTo>
                    <a:pt x="809" y="626"/>
                  </a:lnTo>
                  <a:lnTo>
                    <a:pt x="800" y="658"/>
                  </a:lnTo>
                  <a:lnTo>
                    <a:pt x="789" y="693"/>
                  </a:lnTo>
                  <a:lnTo>
                    <a:pt x="779" y="721"/>
                  </a:lnTo>
                  <a:lnTo>
                    <a:pt x="768" y="742"/>
                  </a:lnTo>
                  <a:lnTo>
                    <a:pt x="759" y="758"/>
                  </a:lnTo>
                  <a:lnTo>
                    <a:pt x="749" y="768"/>
                  </a:lnTo>
                  <a:lnTo>
                    <a:pt x="740" y="774"/>
                  </a:lnTo>
                  <a:lnTo>
                    <a:pt x="733" y="776"/>
                  </a:lnTo>
                  <a:lnTo>
                    <a:pt x="725" y="810"/>
                  </a:lnTo>
                  <a:lnTo>
                    <a:pt x="714" y="844"/>
                  </a:lnTo>
                  <a:lnTo>
                    <a:pt x="700" y="878"/>
                  </a:lnTo>
                  <a:lnTo>
                    <a:pt x="680" y="913"/>
                  </a:lnTo>
                  <a:lnTo>
                    <a:pt x="658" y="946"/>
                  </a:lnTo>
                  <a:lnTo>
                    <a:pt x="632" y="977"/>
                  </a:lnTo>
                  <a:lnTo>
                    <a:pt x="602" y="1006"/>
                  </a:lnTo>
                  <a:lnTo>
                    <a:pt x="569" y="1032"/>
                  </a:lnTo>
                  <a:lnTo>
                    <a:pt x="534" y="1053"/>
                  </a:lnTo>
                  <a:lnTo>
                    <a:pt x="494" y="1070"/>
                  </a:lnTo>
                  <a:lnTo>
                    <a:pt x="460" y="1080"/>
                  </a:lnTo>
                  <a:lnTo>
                    <a:pt x="425" y="1085"/>
                  </a:lnTo>
                  <a:lnTo>
                    <a:pt x="390" y="1085"/>
                  </a:lnTo>
                  <a:lnTo>
                    <a:pt x="354" y="1080"/>
                  </a:lnTo>
                  <a:lnTo>
                    <a:pt x="320" y="1070"/>
                  </a:lnTo>
                  <a:lnTo>
                    <a:pt x="280" y="1054"/>
                  </a:lnTo>
                  <a:lnTo>
                    <a:pt x="244" y="1032"/>
                  </a:lnTo>
                  <a:lnTo>
                    <a:pt x="210" y="1006"/>
                  </a:lnTo>
                  <a:lnTo>
                    <a:pt x="181" y="978"/>
                  </a:lnTo>
                  <a:lnTo>
                    <a:pt x="155" y="946"/>
                  </a:lnTo>
                  <a:lnTo>
                    <a:pt x="133" y="913"/>
                  </a:lnTo>
                  <a:lnTo>
                    <a:pt x="114" y="878"/>
                  </a:lnTo>
                  <a:lnTo>
                    <a:pt x="100" y="844"/>
                  </a:lnTo>
                  <a:lnTo>
                    <a:pt x="89" y="810"/>
                  </a:lnTo>
                  <a:lnTo>
                    <a:pt x="81" y="776"/>
                  </a:lnTo>
                  <a:lnTo>
                    <a:pt x="74" y="774"/>
                  </a:lnTo>
                  <a:lnTo>
                    <a:pt x="65" y="768"/>
                  </a:lnTo>
                  <a:lnTo>
                    <a:pt x="55" y="758"/>
                  </a:lnTo>
                  <a:lnTo>
                    <a:pt x="46" y="743"/>
                  </a:lnTo>
                  <a:lnTo>
                    <a:pt x="35" y="721"/>
                  </a:lnTo>
                  <a:lnTo>
                    <a:pt x="25" y="693"/>
                  </a:lnTo>
                  <a:lnTo>
                    <a:pt x="14" y="658"/>
                  </a:lnTo>
                  <a:lnTo>
                    <a:pt x="6" y="626"/>
                  </a:lnTo>
                  <a:lnTo>
                    <a:pt x="1" y="601"/>
                  </a:lnTo>
                  <a:lnTo>
                    <a:pt x="0" y="578"/>
                  </a:lnTo>
                  <a:lnTo>
                    <a:pt x="0" y="560"/>
                  </a:lnTo>
                  <a:lnTo>
                    <a:pt x="4" y="546"/>
                  </a:lnTo>
                  <a:lnTo>
                    <a:pt x="9" y="535"/>
                  </a:lnTo>
                  <a:lnTo>
                    <a:pt x="15" y="527"/>
                  </a:lnTo>
                  <a:lnTo>
                    <a:pt x="22" y="522"/>
                  </a:lnTo>
                  <a:lnTo>
                    <a:pt x="31" y="518"/>
                  </a:lnTo>
                  <a:lnTo>
                    <a:pt x="39" y="517"/>
                  </a:lnTo>
                  <a:lnTo>
                    <a:pt x="48" y="518"/>
                  </a:lnTo>
                  <a:lnTo>
                    <a:pt x="39" y="492"/>
                  </a:lnTo>
                  <a:lnTo>
                    <a:pt x="33" y="466"/>
                  </a:lnTo>
                  <a:lnTo>
                    <a:pt x="27" y="423"/>
                  </a:lnTo>
                  <a:lnTo>
                    <a:pt x="24" y="382"/>
                  </a:lnTo>
                  <a:lnTo>
                    <a:pt x="26" y="341"/>
                  </a:lnTo>
                  <a:lnTo>
                    <a:pt x="33" y="302"/>
                  </a:lnTo>
                  <a:lnTo>
                    <a:pt x="46" y="261"/>
                  </a:lnTo>
                  <a:lnTo>
                    <a:pt x="62" y="225"/>
                  </a:lnTo>
                  <a:lnTo>
                    <a:pt x="81" y="191"/>
                  </a:lnTo>
                  <a:lnTo>
                    <a:pt x="105" y="160"/>
                  </a:lnTo>
                  <a:lnTo>
                    <a:pt x="129" y="133"/>
                  </a:lnTo>
                  <a:lnTo>
                    <a:pt x="156" y="106"/>
                  </a:lnTo>
                  <a:lnTo>
                    <a:pt x="186" y="81"/>
                  </a:lnTo>
                  <a:lnTo>
                    <a:pt x="218" y="61"/>
                  </a:lnTo>
                  <a:lnTo>
                    <a:pt x="245" y="43"/>
                  </a:lnTo>
                  <a:lnTo>
                    <a:pt x="273" y="29"/>
                  </a:lnTo>
                  <a:lnTo>
                    <a:pt x="304" y="16"/>
                  </a:lnTo>
                  <a:lnTo>
                    <a:pt x="342" y="6"/>
                  </a:lnTo>
                  <a:lnTo>
                    <a:pt x="382" y="2"/>
                  </a:lnTo>
                  <a:lnTo>
                    <a:pt x="4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85" name="Group 634"/>
          <p:cNvGrpSpPr>
            <a:grpSpLocks noChangeAspect="1"/>
          </p:cNvGrpSpPr>
          <p:nvPr/>
        </p:nvGrpSpPr>
        <p:grpSpPr bwMode="auto">
          <a:xfrm>
            <a:off x="4945831" y="2831114"/>
            <a:ext cx="256873" cy="261825"/>
            <a:chOff x="1052" y="3415"/>
            <a:chExt cx="415" cy="42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788" name="Freeform 636"/>
            <p:cNvSpPr>
              <a:spLocks/>
            </p:cNvSpPr>
            <p:nvPr/>
          </p:nvSpPr>
          <p:spPr bwMode="auto">
            <a:xfrm>
              <a:off x="1108" y="3470"/>
              <a:ext cx="310" cy="312"/>
            </a:xfrm>
            <a:custGeom>
              <a:avLst/>
              <a:gdLst>
                <a:gd name="T0" fmla="*/ 1241 w 2482"/>
                <a:gd name="T1" fmla="*/ 1202 h 2492"/>
                <a:gd name="T2" fmla="*/ 2482 w 2482"/>
                <a:gd name="T3" fmla="*/ 1246 h 2492"/>
                <a:gd name="T4" fmla="*/ 2471 w 2482"/>
                <a:gd name="T5" fmla="*/ 1423 h 2492"/>
                <a:gd name="T6" fmla="*/ 2434 w 2482"/>
                <a:gd name="T7" fmla="*/ 1591 h 2492"/>
                <a:gd name="T8" fmla="*/ 2377 w 2482"/>
                <a:gd name="T9" fmla="*/ 1750 h 2492"/>
                <a:gd name="T10" fmla="*/ 2298 w 2482"/>
                <a:gd name="T11" fmla="*/ 1898 h 2492"/>
                <a:gd name="T12" fmla="*/ 2202 w 2482"/>
                <a:gd name="T13" fmla="*/ 2034 h 2492"/>
                <a:gd name="T14" fmla="*/ 2089 w 2482"/>
                <a:gd name="T15" fmla="*/ 2156 h 2492"/>
                <a:gd name="T16" fmla="*/ 1960 w 2482"/>
                <a:gd name="T17" fmla="*/ 2262 h 2492"/>
                <a:gd name="T18" fmla="*/ 1819 w 2482"/>
                <a:gd name="T19" fmla="*/ 2348 h 2492"/>
                <a:gd name="T20" fmla="*/ 1665 w 2482"/>
                <a:gd name="T21" fmla="*/ 2417 h 2492"/>
                <a:gd name="T22" fmla="*/ 1502 w 2482"/>
                <a:gd name="T23" fmla="*/ 2464 h 2492"/>
                <a:gd name="T24" fmla="*/ 1330 w 2482"/>
                <a:gd name="T25" fmla="*/ 2489 h 2492"/>
                <a:gd name="T26" fmla="*/ 1153 w 2482"/>
                <a:gd name="T27" fmla="*/ 2489 h 2492"/>
                <a:gd name="T28" fmla="*/ 980 w 2482"/>
                <a:gd name="T29" fmla="*/ 2464 h 2492"/>
                <a:gd name="T30" fmla="*/ 817 w 2482"/>
                <a:gd name="T31" fmla="*/ 2417 h 2492"/>
                <a:gd name="T32" fmla="*/ 663 w 2482"/>
                <a:gd name="T33" fmla="*/ 2348 h 2492"/>
                <a:gd name="T34" fmla="*/ 521 w 2482"/>
                <a:gd name="T35" fmla="*/ 2262 h 2492"/>
                <a:gd name="T36" fmla="*/ 393 w 2482"/>
                <a:gd name="T37" fmla="*/ 2156 h 2492"/>
                <a:gd name="T38" fmla="*/ 280 w 2482"/>
                <a:gd name="T39" fmla="*/ 2034 h 2492"/>
                <a:gd name="T40" fmla="*/ 183 w 2482"/>
                <a:gd name="T41" fmla="*/ 1898 h 2492"/>
                <a:gd name="T42" fmla="*/ 106 w 2482"/>
                <a:gd name="T43" fmla="*/ 1750 h 2492"/>
                <a:gd name="T44" fmla="*/ 49 w 2482"/>
                <a:gd name="T45" fmla="*/ 1591 h 2492"/>
                <a:gd name="T46" fmla="*/ 12 w 2482"/>
                <a:gd name="T47" fmla="*/ 1423 h 2492"/>
                <a:gd name="T48" fmla="*/ 0 w 2482"/>
                <a:gd name="T49" fmla="*/ 1246 h 2492"/>
                <a:gd name="T50" fmla="*/ 12 w 2482"/>
                <a:gd name="T51" fmla="*/ 1070 h 2492"/>
                <a:gd name="T52" fmla="*/ 49 w 2482"/>
                <a:gd name="T53" fmla="*/ 901 h 2492"/>
                <a:gd name="T54" fmla="*/ 106 w 2482"/>
                <a:gd name="T55" fmla="*/ 742 h 2492"/>
                <a:gd name="T56" fmla="*/ 183 w 2482"/>
                <a:gd name="T57" fmla="*/ 593 h 2492"/>
                <a:gd name="T58" fmla="*/ 280 w 2482"/>
                <a:gd name="T59" fmla="*/ 457 h 2492"/>
                <a:gd name="T60" fmla="*/ 393 w 2482"/>
                <a:gd name="T61" fmla="*/ 337 h 2492"/>
                <a:gd name="T62" fmla="*/ 521 w 2482"/>
                <a:gd name="T63" fmla="*/ 231 h 2492"/>
                <a:gd name="T64" fmla="*/ 663 w 2482"/>
                <a:gd name="T65" fmla="*/ 143 h 2492"/>
                <a:gd name="T66" fmla="*/ 817 w 2482"/>
                <a:gd name="T67" fmla="*/ 75 h 2492"/>
                <a:gd name="T68" fmla="*/ 980 w 2482"/>
                <a:gd name="T69" fmla="*/ 28 h 2492"/>
                <a:gd name="T70" fmla="*/ 1153 w 2482"/>
                <a:gd name="T71" fmla="*/ 4 h 2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82" h="2492">
                  <a:moveTo>
                    <a:pt x="1241" y="0"/>
                  </a:moveTo>
                  <a:lnTo>
                    <a:pt x="1241" y="1202"/>
                  </a:lnTo>
                  <a:lnTo>
                    <a:pt x="2481" y="1202"/>
                  </a:lnTo>
                  <a:lnTo>
                    <a:pt x="2482" y="1246"/>
                  </a:lnTo>
                  <a:lnTo>
                    <a:pt x="2479" y="1335"/>
                  </a:lnTo>
                  <a:lnTo>
                    <a:pt x="2471" y="1423"/>
                  </a:lnTo>
                  <a:lnTo>
                    <a:pt x="2455" y="1507"/>
                  </a:lnTo>
                  <a:lnTo>
                    <a:pt x="2434" y="1591"/>
                  </a:lnTo>
                  <a:lnTo>
                    <a:pt x="2408" y="1672"/>
                  </a:lnTo>
                  <a:lnTo>
                    <a:pt x="2377" y="1750"/>
                  </a:lnTo>
                  <a:lnTo>
                    <a:pt x="2340" y="1826"/>
                  </a:lnTo>
                  <a:lnTo>
                    <a:pt x="2298" y="1898"/>
                  </a:lnTo>
                  <a:lnTo>
                    <a:pt x="2252" y="1968"/>
                  </a:lnTo>
                  <a:lnTo>
                    <a:pt x="2202" y="2034"/>
                  </a:lnTo>
                  <a:lnTo>
                    <a:pt x="2148" y="2097"/>
                  </a:lnTo>
                  <a:lnTo>
                    <a:pt x="2089" y="2156"/>
                  </a:lnTo>
                  <a:lnTo>
                    <a:pt x="2027" y="2210"/>
                  </a:lnTo>
                  <a:lnTo>
                    <a:pt x="1960" y="2262"/>
                  </a:lnTo>
                  <a:lnTo>
                    <a:pt x="1891" y="2308"/>
                  </a:lnTo>
                  <a:lnTo>
                    <a:pt x="1819" y="2348"/>
                  </a:lnTo>
                  <a:lnTo>
                    <a:pt x="1743" y="2385"/>
                  </a:lnTo>
                  <a:lnTo>
                    <a:pt x="1665" y="2417"/>
                  </a:lnTo>
                  <a:lnTo>
                    <a:pt x="1585" y="2444"/>
                  </a:lnTo>
                  <a:lnTo>
                    <a:pt x="1502" y="2464"/>
                  </a:lnTo>
                  <a:lnTo>
                    <a:pt x="1417" y="2479"/>
                  </a:lnTo>
                  <a:lnTo>
                    <a:pt x="1330" y="2489"/>
                  </a:lnTo>
                  <a:lnTo>
                    <a:pt x="1241" y="2492"/>
                  </a:lnTo>
                  <a:lnTo>
                    <a:pt x="1153" y="2489"/>
                  </a:lnTo>
                  <a:lnTo>
                    <a:pt x="1066" y="2479"/>
                  </a:lnTo>
                  <a:lnTo>
                    <a:pt x="980" y="2464"/>
                  </a:lnTo>
                  <a:lnTo>
                    <a:pt x="898" y="2444"/>
                  </a:lnTo>
                  <a:lnTo>
                    <a:pt x="817" y="2417"/>
                  </a:lnTo>
                  <a:lnTo>
                    <a:pt x="738" y="2385"/>
                  </a:lnTo>
                  <a:lnTo>
                    <a:pt x="663" y="2348"/>
                  </a:lnTo>
                  <a:lnTo>
                    <a:pt x="591" y="2308"/>
                  </a:lnTo>
                  <a:lnTo>
                    <a:pt x="521" y="2262"/>
                  </a:lnTo>
                  <a:lnTo>
                    <a:pt x="456" y="2210"/>
                  </a:lnTo>
                  <a:lnTo>
                    <a:pt x="393" y="2156"/>
                  </a:lnTo>
                  <a:lnTo>
                    <a:pt x="335" y="2097"/>
                  </a:lnTo>
                  <a:lnTo>
                    <a:pt x="280" y="2034"/>
                  </a:lnTo>
                  <a:lnTo>
                    <a:pt x="229" y="1968"/>
                  </a:lnTo>
                  <a:lnTo>
                    <a:pt x="183" y="1898"/>
                  </a:lnTo>
                  <a:lnTo>
                    <a:pt x="143" y="1826"/>
                  </a:lnTo>
                  <a:lnTo>
                    <a:pt x="106" y="1750"/>
                  </a:lnTo>
                  <a:lnTo>
                    <a:pt x="75" y="1672"/>
                  </a:lnTo>
                  <a:lnTo>
                    <a:pt x="49" y="1591"/>
                  </a:lnTo>
                  <a:lnTo>
                    <a:pt x="28" y="1507"/>
                  </a:lnTo>
                  <a:lnTo>
                    <a:pt x="12" y="1423"/>
                  </a:lnTo>
                  <a:lnTo>
                    <a:pt x="3" y="1335"/>
                  </a:lnTo>
                  <a:lnTo>
                    <a:pt x="0" y="1246"/>
                  </a:lnTo>
                  <a:lnTo>
                    <a:pt x="3" y="1157"/>
                  </a:lnTo>
                  <a:lnTo>
                    <a:pt x="12" y="1070"/>
                  </a:lnTo>
                  <a:lnTo>
                    <a:pt x="28" y="984"/>
                  </a:lnTo>
                  <a:lnTo>
                    <a:pt x="49" y="901"/>
                  </a:lnTo>
                  <a:lnTo>
                    <a:pt x="75" y="820"/>
                  </a:lnTo>
                  <a:lnTo>
                    <a:pt x="106" y="742"/>
                  </a:lnTo>
                  <a:lnTo>
                    <a:pt x="143" y="665"/>
                  </a:lnTo>
                  <a:lnTo>
                    <a:pt x="183" y="593"/>
                  </a:lnTo>
                  <a:lnTo>
                    <a:pt x="229" y="524"/>
                  </a:lnTo>
                  <a:lnTo>
                    <a:pt x="280" y="457"/>
                  </a:lnTo>
                  <a:lnTo>
                    <a:pt x="335" y="395"/>
                  </a:lnTo>
                  <a:lnTo>
                    <a:pt x="393" y="337"/>
                  </a:lnTo>
                  <a:lnTo>
                    <a:pt x="456" y="281"/>
                  </a:lnTo>
                  <a:lnTo>
                    <a:pt x="521" y="231"/>
                  </a:lnTo>
                  <a:lnTo>
                    <a:pt x="591" y="185"/>
                  </a:lnTo>
                  <a:lnTo>
                    <a:pt x="663" y="143"/>
                  </a:lnTo>
                  <a:lnTo>
                    <a:pt x="738" y="106"/>
                  </a:lnTo>
                  <a:lnTo>
                    <a:pt x="817" y="75"/>
                  </a:lnTo>
                  <a:lnTo>
                    <a:pt x="898" y="49"/>
                  </a:lnTo>
                  <a:lnTo>
                    <a:pt x="980" y="28"/>
                  </a:lnTo>
                  <a:lnTo>
                    <a:pt x="1066" y="13"/>
                  </a:lnTo>
                  <a:lnTo>
                    <a:pt x="1153" y="4"/>
                  </a:lnTo>
                  <a:lnTo>
                    <a:pt x="12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89" name="Freeform 637"/>
            <p:cNvSpPr>
              <a:spLocks/>
            </p:cNvSpPr>
            <p:nvPr/>
          </p:nvSpPr>
          <p:spPr bwMode="auto">
            <a:xfrm>
              <a:off x="1052" y="3415"/>
              <a:ext cx="362" cy="420"/>
            </a:xfrm>
            <a:custGeom>
              <a:avLst/>
              <a:gdLst>
                <a:gd name="T0" fmla="*/ 1846 w 2898"/>
                <a:gd name="T1" fmla="*/ 8 h 3364"/>
                <a:gd name="T2" fmla="*/ 2116 w 2898"/>
                <a:gd name="T3" fmla="*/ 56 h 3364"/>
                <a:gd name="T4" fmla="*/ 2376 w 2898"/>
                <a:gd name="T5" fmla="*/ 147 h 3364"/>
                <a:gd name="T6" fmla="*/ 2621 w 2898"/>
                <a:gd name="T7" fmla="*/ 283 h 3364"/>
                <a:gd name="T8" fmla="*/ 2702 w 2898"/>
                <a:gd name="T9" fmla="*/ 198 h 3364"/>
                <a:gd name="T10" fmla="*/ 2736 w 2898"/>
                <a:gd name="T11" fmla="*/ 144 h 3364"/>
                <a:gd name="T12" fmla="*/ 2798 w 2898"/>
                <a:gd name="T13" fmla="*/ 122 h 3364"/>
                <a:gd name="T14" fmla="*/ 2860 w 2898"/>
                <a:gd name="T15" fmla="*/ 144 h 3364"/>
                <a:gd name="T16" fmla="*/ 2895 w 2898"/>
                <a:gd name="T17" fmla="*/ 198 h 3364"/>
                <a:gd name="T18" fmla="*/ 2896 w 2898"/>
                <a:gd name="T19" fmla="*/ 624 h 3364"/>
                <a:gd name="T20" fmla="*/ 2869 w 2898"/>
                <a:gd name="T21" fmla="*/ 676 h 3364"/>
                <a:gd name="T22" fmla="*/ 2817 w 2898"/>
                <a:gd name="T23" fmla="*/ 703 h 3364"/>
                <a:gd name="T24" fmla="*/ 2405 w 2898"/>
                <a:gd name="T25" fmla="*/ 702 h 3364"/>
                <a:gd name="T26" fmla="*/ 2351 w 2898"/>
                <a:gd name="T27" fmla="*/ 667 h 3364"/>
                <a:gd name="T28" fmla="*/ 2329 w 2898"/>
                <a:gd name="T29" fmla="*/ 605 h 3364"/>
                <a:gd name="T30" fmla="*/ 2351 w 2898"/>
                <a:gd name="T31" fmla="*/ 542 h 3364"/>
                <a:gd name="T32" fmla="*/ 2405 w 2898"/>
                <a:gd name="T33" fmla="*/ 507 h 3364"/>
                <a:gd name="T34" fmla="*/ 2461 w 2898"/>
                <a:gd name="T35" fmla="*/ 456 h 3364"/>
                <a:gd name="T36" fmla="*/ 2232 w 2898"/>
                <a:gd name="T37" fmla="*/ 340 h 3364"/>
                <a:gd name="T38" fmla="*/ 1990 w 2898"/>
                <a:gd name="T39" fmla="*/ 265 h 3364"/>
                <a:gd name="T40" fmla="*/ 1741 w 2898"/>
                <a:gd name="T41" fmla="*/ 235 h 3364"/>
                <a:gd name="T42" fmla="*/ 1490 w 2898"/>
                <a:gd name="T43" fmla="*/ 246 h 3364"/>
                <a:gd name="T44" fmla="*/ 1245 w 2898"/>
                <a:gd name="T45" fmla="*/ 302 h 3364"/>
                <a:gd name="T46" fmla="*/ 1009 w 2898"/>
                <a:gd name="T47" fmla="*/ 400 h 3364"/>
                <a:gd name="T48" fmla="*/ 791 w 2898"/>
                <a:gd name="T49" fmla="*/ 542 h 3364"/>
                <a:gd name="T50" fmla="*/ 597 w 2898"/>
                <a:gd name="T51" fmla="*/ 725 h 3364"/>
                <a:gd name="T52" fmla="*/ 440 w 2898"/>
                <a:gd name="T53" fmla="*/ 939 h 3364"/>
                <a:gd name="T54" fmla="*/ 326 w 2898"/>
                <a:gd name="T55" fmla="*/ 1174 h 3364"/>
                <a:gd name="T56" fmla="*/ 256 w 2898"/>
                <a:gd name="T57" fmla="*/ 1428 h 3364"/>
                <a:gd name="T58" fmla="*/ 232 w 2898"/>
                <a:gd name="T59" fmla="*/ 1693 h 3364"/>
                <a:gd name="T60" fmla="*/ 256 w 2898"/>
                <a:gd name="T61" fmla="*/ 1959 h 3364"/>
                <a:gd name="T62" fmla="*/ 326 w 2898"/>
                <a:gd name="T63" fmla="*/ 2211 h 3364"/>
                <a:gd name="T64" fmla="*/ 440 w 2898"/>
                <a:gd name="T65" fmla="*/ 2447 h 3364"/>
                <a:gd name="T66" fmla="*/ 597 w 2898"/>
                <a:gd name="T67" fmla="*/ 2660 h 3364"/>
                <a:gd name="T68" fmla="*/ 794 w 2898"/>
                <a:gd name="T69" fmla="*/ 2847 h 3364"/>
                <a:gd name="T70" fmla="*/ 1022 w 2898"/>
                <a:gd name="T71" fmla="*/ 2992 h 3364"/>
                <a:gd name="T72" fmla="*/ 1272 w 2898"/>
                <a:gd name="T73" fmla="*/ 3093 h 3364"/>
                <a:gd name="T74" fmla="*/ 1411 w 2898"/>
                <a:gd name="T75" fmla="*/ 3364 h 3364"/>
                <a:gd name="T76" fmla="*/ 1133 w 2898"/>
                <a:gd name="T77" fmla="*/ 3293 h 3364"/>
                <a:gd name="T78" fmla="*/ 873 w 2898"/>
                <a:gd name="T79" fmla="*/ 3178 h 3364"/>
                <a:gd name="T80" fmla="*/ 638 w 2898"/>
                <a:gd name="T81" fmla="*/ 3019 h 3364"/>
                <a:gd name="T82" fmla="*/ 428 w 2898"/>
                <a:gd name="T83" fmla="*/ 2821 h 3364"/>
                <a:gd name="T84" fmla="*/ 257 w 2898"/>
                <a:gd name="T85" fmla="*/ 2592 h 3364"/>
                <a:gd name="T86" fmla="*/ 127 w 2898"/>
                <a:gd name="T87" fmla="*/ 2341 h 3364"/>
                <a:gd name="T88" fmla="*/ 42 w 2898"/>
                <a:gd name="T89" fmla="*/ 2072 h 3364"/>
                <a:gd name="T90" fmla="*/ 2 w 2898"/>
                <a:gd name="T91" fmla="*/ 1789 h 3364"/>
                <a:gd name="T92" fmla="*/ 10 w 2898"/>
                <a:gd name="T93" fmla="*/ 1501 h 3364"/>
                <a:gd name="T94" fmla="*/ 66 w 2898"/>
                <a:gd name="T95" fmla="*/ 1222 h 3364"/>
                <a:gd name="T96" fmla="*/ 166 w 2898"/>
                <a:gd name="T97" fmla="*/ 959 h 3364"/>
                <a:gd name="T98" fmla="*/ 309 w 2898"/>
                <a:gd name="T99" fmla="*/ 715 h 3364"/>
                <a:gd name="T100" fmla="*/ 494 w 2898"/>
                <a:gd name="T101" fmla="*/ 496 h 3364"/>
                <a:gd name="T102" fmla="*/ 715 w 2898"/>
                <a:gd name="T103" fmla="*/ 309 h 3364"/>
                <a:gd name="T104" fmla="*/ 957 w 2898"/>
                <a:gd name="T105" fmla="*/ 166 h 3364"/>
                <a:gd name="T106" fmla="*/ 1215 w 2898"/>
                <a:gd name="T107" fmla="*/ 67 h 3364"/>
                <a:gd name="T108" fmla="*/ 1483 w 2898"/>
                <a:gd name="T109" fmla="*/ 13 h 3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898" h="3364">
                  <a:moveTo>
                    <a:pt x="1664" y="0"/>
                  </a:moveTo>
                  <a:lnTo>
                    <a:pt x="1755" y="1"/>
                  </a:lnTo>
                  <a:lnTo>
                    <a:pt x="1846" y="8"/>
                  </a:lnTo>
                  <a:lnTo>
                    <a:pt x="1937" y="19"/>
                  </a:lnTo>
                  <a:lnTo>
                    <a:pt x="2026" y="35"/>
                  </a:lnTo>
                  <a:lnTo>
                    <a:pt x="2116" y="56"/>
                  </a:lnTo>
                  <a:lnTo>
                    <a:pt x="2204" y="81"/>
                  </a:lnTo>
                  <a:lnTo>
                    <a:pt x="2290" y="112"/>
                  </a:lnTo>
                  <a:lnTo>
                    <a:pt x="2376" y="147"/>
                  </a:lnTo>
                  <a:lnTo>
                    <a:pt x="2459" y="188"/>
                  </a:lnTo>
                  <a:lnTo>
                    <a:pt x="2541" y="233"/>
                  </a:lnTo>
                  <a:lnTo>
                    <a:pt x="2621" y="283"/>
                  </a:lnTo>
                  <a:lnTo>
                    <a:pt x="2698" y="337"/>
                  </a:lnTo>
                  <a:lnTo>
                    <a:pt x="2698" y="221"/>
                  </a:lnTo>
                  <a:lnTo>
                    <a:pt x="2702" y="198"/>
                  </a:lnTo>
                  <a:lnTo>
                    <a:pt x="2709" y="177"/>
                  </a:lnTo>
                  <a:lnTo>
                    <a:pt x="2720" y="159"/>
                  </a:lnTo>
                  <a:lnTo>
                    <a:pt x="2736" y="144"/>
                  </a:lnTo>
                  <a:lnTo>
                    <a:pt x="2755" y="132"/>
                  </a:lnTo>
                  <a:lnTo>
                    <a:pt x="2776" y="124"/>
                  </a:lnTo>
                  <a:lnTo>
                    <a:pt x="2798" y="122"/>
                  </a:lnTo>
                  <a:lnTo>
                    <a:pt x="2821" y="124"/>
                  </a:lnTo>
                  <a:lnTo>
                    <a:pt x="2841" y="132"/>
                  </a:lnTo>
                  <a:lnTo>
                    <a:pt x="2860" y="144"/>
                  </a:lnTo>
                  <a:lnTo>
                    <a:pt x="2876" y="159"/>
                  </a:lnTo>
                  <a:lnTo>
                    <a:pt x="2887" y="177"/>
                  </a:lnTo>
                  <a:lnTo>
                    <a:pt x="2895" y="198"/>
                  </a:lnTo>
                  <a:lnTo>
                    <a:pt x="2898" y="221"/>
                  </a:lnTo>
                  <a:lnTo>
                    <a:pt x="2898" y="605"/>
                  </a:lnTo>
                  <a:lnTo>
                    <a:pt x="2896" y="624"/>
                  </a:lnTo>
                  <a:lnTo>
                    <a:pt x="2890" y="643"/>
                  </a:lnTo>
                  <a:lnTo>
                    <a:pt x="2881" y="660"/>
                  </a:lnTo>
                  <a:lnTo>
                    <a:pt x="2869" y="676"/>
                  </a:lnTo>
                  <a:lnTo>
                    <a:pt x="2853" y="688"/>
                  </a:lnTo>
                  <a:lnTo>
                    <a:pt x="2836" y="697"/>
                  </a:lnTo>
                  <a:lnTo>
                    <a:pt x="2817" y="703"/>
                  </a:lnTo>
                  <a:lnTo>
                    <a:pt x="2798" y="705"/>
                  </a:lnTo>
                  <a:lnTo>
                    <a:pt x="2428" y="705"/>
                  </a:lnTo>
                  <a:lnTo>
                    <a:pt x="2405" y="702"/>
                  </a:lnTo>
                  <a:lnTo>
                    <a:pt x="2384" y="695"/>
                  </a:lnTo>
                  <a:lnTo>
                    <a:pt x="2366" y="683"/>
                  </a:lnTo>
                  <a:lnTo>
                    <a:pt x="2351" y="667"/>
                  </a:lnTo>
                  <a:lnTo>
                    <a:pt x="2338" y="649"/>
                  </a:lnTo>
                  <a:lnTo>
                    <a:pt x="2331" y="628"/>
                  </a:lnTo>
                  <a:lnTo>
                    <a:pt x="2329" y="605"/>
                  </a:lnTo>
                  <a:lnTo>
                    <a:pt x="2331" y="582"/>
                  </a:lnTo>
                  <a:lnTo>
                    <a:pt x="2338" y="561"/>
                  </a:lnTo>
                  <a:lnTo>
                    <a:pt x="2351" y="542"/>
                  </a:lnTo>
                  <a:lnTo>
                    <a:pt x="2366" y="527"/>
                  </a:lnTo>
                  <a:lnTo>
                    <a:pt x="2384" y="514"/>
                  </a:lnTo>
                  <a:lnTo>
                    <a:pt x="2405" y="507"/>
                  </a:lnTo>
                  <a:lnTo>
                    <a:pt x="2428" y="505"/>
                  </a:lnTo>
                  <a:lnTo>
                    <a:pt x="2533" y="505"/>
                  </a:lnTo>
                  <a:lnTo>
                    <a:pt x="2461" y="456"/>
                  </a:lnTo>
                  <a:lnTo>
                    <a:pt x="2386" y="413"/>
                  </a:lnTo>
                  <a:lnTo>
                    <a:pt x="2310" y="373"/>
                  </a:lnTo>
                  <a:lnTo>
                    <a:pt x="2232" y="340"/>
                  </a:lnTo>
                  <a:lnTo>
                    <a:pt x="2153" y="310"/>
                  </a:lnTo>
                  <a:lnTo>
                    <a:pt x="2072" y="285"/>
                  </a:lnTo>
                  <a:lnTo>
                    <a:pt x="1990" y="265"/>
                  </a:lnTo>
                  <a:lnTo>
                    <a:pt x="1907" y="251"/>
                  </a:lnTo>
                  <a:lnTo>
                    <a:pt x="1824" y="240"/>
                  </a:lnTo>
                  <a:lnTo>
                    <a:pt x="1741" y="235"/>
                  </a:lnTo>
                  <a:lnTo>
                    <a:pt x="1657" y="234"/>
                  </a:lnTo>
                  <a:lnTo>
                    <a:pt x="1574" y="238"/>
                  </a:lnTo>
                  <a:lnTo>
                    <a:pt x="1490" y="246"/>
                  </a:lnTo>
                  <a:lnTo>
                    <a:pt x="1408" y="260"/>
                  </a:lnTo>
                  <a:lnTo>
                    <a:pt x="1325" y="279"/>
                  </a:lnTo>
                  <a:lnTo>
                    <a:pt x="1245" y="302"/>
                  </a:lnTo>
                  <a:lnTo>
                    <a:pt x="1165" y="330"/>
                  </a:lnTo>
                  <a:lnTo>
                    <a:pt x="1086" y="363"/>
                  </a:lnTo>
                  <a:lnTo>
                    <a:pt x="1009" y="400"/>
                  </a:lnTo>
                  <a:lnTo>
                    <a:pt x="935" y="443"/>
                  </a:lnTo>
                  <a:lnTo>
                    <a:pt x="862" y="490"/>
                  </a:lnTo>
                  <a:lnTo>
                    <a:pt x="791" y="542"/>
                  </a:lnTo>
                  <a:lnTo>
                    <a:pt x="723" y="598"/>
                  </a:lnTo>
                  <a:lnTo>
                    <a:pt x="658" y="660"/>
                  </a:lnTo>
                  <a:lnTo>
                    <a:pt x="597" y="725"/>
                  </a:lnTo>
                  <a:lnTo>
                    <a:pt x="541" y="794"/>
                  </a:lnTo>
                  <a:lnTo>
                    <a:pt x="488" y="865"/>
                  </a:lnTo>
                  <a:lnTo>
                    <a:pt x="440" y="939"/>
                  </a:lnTo>
                  <a:lnTo>
                    <a:pt x="398" y="1015"/>
                  </a:lnTo>
                  <a:lnTo>
                    <a:pt x="359" y="1094"/>
                  </a:lnTo>
                  <a:lnTo>
                    <a:pt x="326" y="1174"/>
                  </a:lnTo>
                  <a:lnTo>
                    <a:pt x="297" y="1257"/>
                  </a:lnTo>
                  <a:lnTo>
                    <a:pt x="274" y="1342"/>
                  </a:lnTo>
                  <a:lnTo>
                    <a:pt x="256" y="1428"/>
                  </a:lnTo>
                  <a:lnTo>
                    <a:pt x="243" y="1515"/>
                  </a:lnTo>
                  <a:lnTo>
                    <a:pt x="235" y="1604"/>
                  </a:lnTo>
                  <a:lnTo>
                    <a:pt x="232" y="1693"/>
                  </a:lnTo>
                  <a:lnTo>
                    <a:pt x="235" y="1783"/>
                  </a:lnTo>
                  <a:lnTo>
                    <a:pt x="243" y="1871"/>
                  </a:lnTo>
                  <a:lnTo>
                    <a:pt x="256" y="1959"/>
                  </a:lnTo>
                  <a:lnTo>
                    <a:pt x="274" y="2045"/>
                  </a:lnTo>
                  <a:lnTo>
                    <a:pt x="297" y="2128"/>
                  </a:lnTo>
                  <a:lnTo>
                    <a:pt x="326" y="2211"/>
                  </a:lnTo>
                  <a:lnTo>
                    <a:pt x="359" y="2292"/>
                  </a:lnTo>
                  <a:lnTo>
                    <a:pt x="398" y="2370"/>
                  </a:lnTo>
                  <a:lnTo>
                    <a:pt x="440" y="2447"/>
                  </a:lnTo>
                  <a:lnTo>
                    <a:pt x="488" y="2521"/>
                  </a:lnTo>
                  <a:lnTo>
                    <a:pt x="541" y="2592"/>
                  </a:lnTo>
                  <a:lnTo>
                    <a:pt x="597" y="2660"/>
                  </a:lnTo>
                  <a:lnTo>
                    <a:pt x="658" y="2725"/>
                  </a:lnTo>
                  <a:lnTo>
                    <a:pt x="725" y="2788"/>
                  </a:lnTo>
                  <a:lnTo>
                    <a:pt x="794" y="2847"/>
                  </a:lnTo>
                  <a:lnTo>
                    <a:pt x="867" y="2900"/>
                  </a:lnTo>
                  <a:lnTo>
                    <a:pt x="943" y="2948"/>
                  </a:lnTo>
                  <a:lnTo>
                    <a:pt x="1022" y="2992"/>
                  </a:lnTo>
                  <a:lnTo>
                    <a:pt x="1103" y="3031"/>
                  </a:lnTo>
                  <a:lnTo>
                    <a:pt x="1186" y="3065"/>
                  </a:lnTo>
                  <a:lnTo>
                    <a:pt x="1272" y="3093"/>
                  </a:lnTo>
                  <a:lnTo>
                    <a:pt x="1359" y="3116"/>
                  </a:lnTo>
                  <a:lnTo>
                    <a:pt x="1448" y="3134"/>
                  </a:lnTo>
                  <a:lnTo>
                    <a:pt x="1411" y="3364"/>
                  </a:lnTo>
                  <a:lnTo>
                    <a:pt x="1316" y="3345"/>
                  </a:lnTo>
                  <a:lnTo>
                    <a:pt x="1224" y="3322"/>
                  </a:lnTo>
                  <a:lnTo>
                    <a:pt x="1133" y="3293"/>
                  </a:lnTo>
                  <a:lnTo>
                    <a:pt x="1045" y="3259"/>
                  </a:lnTo>
                  <a:lnTo>
                    <a:pt x="958" y="3221"/>
                  </a:lnTo>
                  <a:lnTo>
                    <a:pt x="873" y="3178"/>
                  </a:lnTo>
                  <a:lnTo>
                    <a:pt x="792" y="3130"/>
                  </a:lnTo>
                  <a:lnTo>
                    <a:pt x="713" y="3076"/>
                  </a:lnTo>
                  <a:lnTo>
                    <a:pt x="638" y="3019"/>
                  </a:lnTo>
                  <a:lnTo>
                    <a:pt x="563" y="2957"/>
                  </a:lnTo>
                  <a:lnTo>
                    <a:pt x="494" y="2891"/>
                  </a:lnTo>
                  <a:lnTo>
                    <a:pt x="428" y="2821"/>
                  </a:lnTo>
                  <a:lnTo>
                    <a:pt x="366" y="2747"/>
                  </a:lnTo>
                  <a:lnTo>
                    <a:pt x="309" y="2671"/>
                  </a:lnTo>
                  <a:lnTo>
                    <a:pt x="257" y="2592"/>
                  </a:lnTo>
                  <a:lnTo>
                    <a:pt x="209" y="2511"/>
                  </a:lnTo>
                  <a:lnTo>
                    <a:pt x="166" y="2427"/>
                  </a:lnTo>
                  <a:lnTo>
                    <a:pt x="127" y="2341"/>
                  </a:lnTo>
                  <a:lnTo>
                    <a:pt x="94" y="2253"/>
                  </a:lnTo>
                  <a:lnTo>
                    <a:pt x="66" y="2164"/>
                  </a:lnTo>
                  <a:lnTo>
                    <a:pt x="42" y="2072"/>
                  </a:lnTo>
                  <a:lnTo>
                    <a:pt x="24" y="1980"/>
                  </a:lnTo>
                  <a:lnTo>
                    <a:pt x="10" y="1885"/>
                  </a:lnTo>
                  <a:lnTo>
                    <a:pt x="2" y="1789"/>
                  </a:lnTo>
                  <a:lnTo>
                    <a:pt x="0" y="1693"/>
                  </a:lnTo>
                  <a:lnTo>
                    <a:pt x="2" y="1596"/>
                  </a:lnTo>
                  <a:lnTo>
                    <a:pt x="10" y="1501"/>
                  </a:lnTo>
                  <a:lnTo>
                    <a:pt x="24" y="1407"/>
                  </a:lnTo>
                  <a:lnTo>
                    <a:pt x="42" y="1314"/>
                  </a:lnTo>
                  <a:lnTo>
                    <a:pt x="66" y="1222"/>
                  </a:lnTo>
                  <a:lnTo>
                    <a:pt x="94" y="1132"/>
                  </a:lnTo>
                  <a:lnTo>
                    <a:pt x="127" y="1044"/>
                  </a:lnTo>
                  <a:lnTo>
                    <a:pt x="166" y="959"/>
                  </a:lnTo>
                  <a:lnTo>
                    <a:pt x="209" y="875"/>
                  </a:lnTo>
                  <a:lnTo>
                    <a:pt x="257" y="794"/>
                  </a:lnTo>
                  <a:lnTo>
                    <a:pt x="309" y="715"/>
                  </a:lnTo>
                  <a:lnTo>
                    <a:pt x="366" y="639"/>
                  </a:lnTo>
                  <a:lnTo>
                    <a:pt x="428" y="566"/>
                  </a:lnTo>
                  <a:lnTo>
                    <a:pt x="494" y="496"/>
                  </a:lnTo>
                  <a:lnTo>
                    <a:pt x="565" y="429"/>
                  </a:lnTo>
                  <a:lnTo>
                    <a:pt x="639" y="366"/>
                  </a:lnTo>
                  <a:lnTo>
                    <a:pt x="715" y="309"/>
                  </a:lnTo>
                  <a:lnTo>
                    <a:pt x="793" y="257"/>
                  </a:lnTo>
                  <a:lnTo>
                    <a:pt x="873" y="209"/>
                  </a:lnTo>
                  <a:lnTo>
                    <a:pt x="957" y="166"/>
                  </a:lnTo>
                  <a:lnTo>
                    <a:pt x="1041" y="128"/>
                  </a:lnTo>
                  <a:lnTo>
                    <a:pt x="1127" y="96"/>
                  </a:lnTo>
                  <a:lnTo>
                    <a:pt x="1215" y="67"/>
                  </a:lnTo>
                  <a:lnTo>
                    <a:pt x="1303" y="44"/>
                  </a:lnTo>
                  <a:lnTo>
                    <a:pt x="1393" y="26"/>
                  </a:lnTo>
                  <a:lnTo>
                    <a:pt x="1483" y="13"/>
                  </a:lnTo>
                  <a:lnTo>
                    <a:pt x="1574" y="4"/>
                  </a:lnTo>
                  <a:lnTo>
                    <a:pt x="16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90" name="Freeform 638"/>
            <p:cNvSpPr>
              <a:spLocks/>
            </p:cNvSpPr>
            <p:nvPr/>
          </p:nvSpPr>
          <p:spPr bwMode="auto">
            <a:xfrm>
              <a:off x="1253" y="3796"/>
              <a:ext cx="88" cy="42"/>
            </a:xfrm>
            <a:custGeom>
              <a:avLst/>
              <a:gdLst>
                <a:gd name="T0" fmla="*/ 614 w 699"/>
                <a:gd name="T1" fmla="*/ 0 h 335"/>
                <a:gd name="T2" fmla="*/ 699 w 699"/>
                <a:gd name="T3" fmla="*/ 217 h 335"/>
                <a:gd name="T4" fmla="*/ 624 w 699"/>
                <a:gd name="T5" fmla="*/ 244 h 335"/>
                <a:gd name="T6" fmla="*/ 548 w 699"/>
                <a:gd name="T7" fmla="*/ 268 h 335"/>
                <a:gd name="T8" fmla="*/ 456 w 699"/>
                <a:gd name="T9" fmla="*/ 292 h 335"/>
                <a:gd name="T10" fmla="*/ 362 w 699"/>
                <a:gd name="T11" fmla="*/ 311 h 335"/>
                <a:gd name="T12" fmla="*/ 268 w 699"/>
                <a:gd name="T13" fmla="*/ 325 h 335"/>
                <a:gd name="T14" fmla="*/ 173 w 699"/>
                <a:gd name="T15" fmla="*/ 333 h 335"/>
                <a:gd name="T16" fmla="*/ 77 w 699"/>
                <a:gd name="T17" fmla="*/ 335 h 335"/>
                <a:gd name="T18" fmla="*/ 0 w 699"/>
                <a:gd name="T19" fmla="*/ 333 h 335"/>
                <a:gd name="T20" fmla="*/ 11 w 699"/>
                <a:gd name="T21" fmla="*/ 101 h 335"/>
                <a:gd name="T22" fmla="*/ 107 w 699"/>
                <a:gd name="T23" fmla="*/ 102 h 335"/>
                <a:gd name="T24" fmla="*/ 201 w 699"/>
                <a:gd name="T25" fmla="*/ 96 h 335"/>
                <a:gd name="T26" fmla="*/ 296 w 699"/>
                <a:gd name="T27" fmla="*/ 86 h 335"/>
                <a:gd name="T28" fmla="*/ 390 w 699"/>
                <a:gd name="T29" fmla="*/ 68 h 335"/>
                <a:gd name="T30" fmla="*/ 483 w 699"/>
                <a:gd name="T31" fmla="*/ 44 h 335"/>
                <a:gd name="T32" fmla="*/ 549 w 699"/>
                <a:gd name="T33" fmla="*/ 24 h 335"/>
                <a:gd name="T34" fmla="*/ 614 w 699"/>
                <a:gd name="T35" fmla="*/ 0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99" h="335">
                  <a:moveTo>
                    <a:pt x="614" y="0"/>
                  </a:moveTo>
                  <a:lnTo>
                    <a:pt x="699" y="217"/>
                  </a:lnTo>
                  <a:lnTo>
                    <a:pt x="624" y="244"/>
                  </a:lnTo>
                  <a:lnTo>
                    <a:pt x="548" y="268"/>
                  </a:lnTo>
                  <a:lnTo>
                    <a:pt x="456" y="292"/>
                  </a:lnTo>
                  <a:lnTo>
                    <a:pt x="362" y="311"/>
                  </a:lnTo>
                  <a:lnTo>
                    <a:pt x="268" y="325"/>
                  </a:lnTo>
                  <a:lnTo>
                    <a:pt x="173" y="333"/>
                  </a:lnTo>
                  <a:lnTo>
                    <a:pt x="77" y="335"/>
                  </a:lnTo>
                  <a:lnTo>
                    <a:pt x="0" y="333"/>
                  </a:lnTo>
                  <a:lnTo>
                    <a:pt x="11" y="101"/>
                  </a:lnTo>
                  <a:lnTo>
                    <a:pt x="107" y="102"/>
                  </a:lnTo>
                  <a:lnTo>
                    <a:pt x="201" y="96"/>
                  </a:lnTo>
                  <a:lnTo>
                    <a:pt x="296" y="86"/>
                  </a:lnTo>
                  <a:lnTo>
                    <a:pt x="390" y="68"/>
                  </a:lnTo>
                  <a:lnTo>
                    <a:pt x="483" y="44"/>
                  </a:lnTo>
                  <a:lnTo>
                    <a:pt x="549" y="24"/>
                  </a:lnTo>
                  <a:lnTo>
                    <a:pt x="6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91" name="Freeform 639"/>
            <p:cNvSpPr>
              <a:spLocks/>
            </p:cNvSpPr>
            <p:nvPr/>
          </p:nvSpPr>
          <p:spPr bwMode="auto">
            <a:xfrm>
              <a:off x="1341" y="3755"/>
              <a:ext cx="71" cy="62"/>
            </a:xfrm>
            <a:custGeom>
              <a:avLst/>
              <a:gdLst>
                <a:gd name="T0" fmla="*/ 401 w 565"/>
                <a:gd name="T1" fmla="*/ 0 h 496"/>
                <a:gd name="T2" fmla="*/ 565 w 565"/>
                <a:gd name="T3" fmla="*/ 166 h 496"/>
                <a:gd name="T4" fmla="*/ 494 w 565"/>
                <a:gd name="T5" fmla="*/ 233 h 496"/>
                <a:gd name="T6" fmla="*/ 420 w 565"/>
                <a:gd name="T7" fmla="*/ 296 h 496"/>
                <a:gd name="T8" fmla="*/ 343 w 565"/>
                <a:gd name="T9" fmla="*/ 353 h 496"/>
                <a:gd name="T10" fmla="*/ 264 w 565"/>
                <a:gd name="T11" fmla="*/ 406 h 496"/>
                <a:gd name="T12" fmla="*/ 184 w 565"/>
                <a:gd name="T13" fmla="*/ 453 h 496"/>
                <a:gd name="T14" fmla="*/ 101 w 565"/>
                <a:gd name="T15" fmla="*/ 496 h 496"/>
                <a:gd name="T16" fmla="*/ 0 w 565"/>
                <a:gd name="T17" fmla="*/ 285 h 496"/>
                <a:gd name="T18" fmla="*/ 72 w 565"/>
                <a:gd name="T19" fmla="*/ 248 h 496"/>
                <a:gd name="T20" fmla="*/ 141 w 565"/>
                <a:gd name="T21" fmla="*/ 208 h 496"/>
                <a:gd name="T22" fmla="*/ 209 w 565"/>
                <a:gd name="T23" fmla="*/ 163 h 496"/>
                <a:gd name="T24" fmla="*/ 276 w 565"/>
                <a:gd name="T25" fmla="*/ 112 h 496"/>
                <a:gd name="T26" fmla="*/ 340 w 565"/>
                <a:gd name="T27" fmla="*/ 59 h 496"/>
                <a:gd name="T28" fmla="*/ 401 w 565"/>
                <a:gd name="T29" fmla="*/ 0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5" h="496">
                  <a:moveTo>
                    <a:pt x="401" y="0"/>
                  </a:moveTo>
                  <a:lnTo>
                    <a:pt x="565" y="166"/>
                  </a:lnTo>
                  <a:lnTo>
                    <a:pt x="494" y="233"/>
                  </a:lnTo>
                  <a:lnTo>
                    <a:pt x="420" y="296"/>
                  </a:lnTo>
                  <a:lnTo>
                    <a:pt x="343" y="353"/>
                  </a:lnTo>
                  <a:lnTo>
                    <a:pt x="264" y="406"/>
                  </a:lnTo>
                  <a:lnTo>
                    <a:pt x="184" y="453"/>
                  </a:lnTo>
                  <a:lnTo>
                    <a:pt x="101" y="496"/>
                  </a:lnTo>
                  <a:lnTo>
                    <a:pt x="0" y="285"/>
                  </a:lnTo>
                  <a:lnTo>
                    <a:pt x="72" y="248"/>
                  </a:lnTo>
                  <a:lnTo>
                    <a:pt x="141" y="208"/>
                  </a:lnTo>
                  <a:lnTo>
                    <a:pt x="209" y="163"/>
                  </a:lnTo>
                  <a:lnTo>
                    <a:pt x="276" y="112"/>
                  </a:lnTo>
                  <a:lnTo>
                    <a:pt x="340" y="59"/>
                  </a:lnTo>
                  <a:lnTo>
                    <a:pt x="4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92" name="Freeform 640"/>
            <p:cNvSpPr>
              <a:spLocks/>
            </p:cNvSpPr>
            <p:nvPr/>
          </p:nvSpPr>
          <p:spPr bwMode="auto">
            <a:xfrm>
              <a:off x="1402" y="3705"/>
              <a:ext cx="51" cy="58"/>
            </a:xfrm>
            <a:custGeom>
              <a:avLst/>
              <a:gdLst>
                <a:gd name="T0" fmla="*/ 201 w 410"/>
                <a:gd name="T1" fmla="*/ 0 h 461"/>
                <a:gd name="T2" fmla="*/ 410 w 410"/>
                <a:gd name="T3" fmla="*/ 102 h 461"/>
                <a:gd name="T4" fmla="*/ 369 w 410"/>
                <a:gd name="T5" fmla="*/ 183 h 461"/>
                <a:gd name="T6" fmla="*/ 323 w 410"/>
                <a:gd name="T7" fmla="*/ 261 h 461"/>
                <a:gd name="T8" fmla="*/ 278 w 410"/>
                <a:gd name="T9" fmla="*/ 329 h 461"/>
                <a:gd name="T10" fmla="*/ 231 w 410"/>
                <a:gd name="T11" fmla="*/ 393 h 461"/>
                <a:gd name="T12" fmla="*/ 177 w 410"/>
                <a:gd name="T13" fmla="*/ 461 h 461"/>
                <a:gd name="T14" fmla="*/ 0 w 410"/>
                <a:gd name="T15" fmla="*/ 310 h 461"/>
                <a:gd name="T16" fmla="*/ 46 w 410"/>
                <a:gd name="T17" fmla="*/ 252 h 461"/>
                <a:gd name="T18" fmla="*/ 87 w 410"/>
                <a:gd name="T19" fmla="*/ 196 h 461"/>
                <a:gd name="T20" fmla="*/ 126 w 410"/>
                <a:gd name="T21" fmla="*/ 138 h 461"/>
                <a:gd name="T22" fmla="*/ 165 w 410"/>
                <a:gd name="T23" fmla="*/ 70 h 461"/>
                <a:gd name="T24" fmla="*/ 201 w 410"/>
                <a:gd name="T25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0" h="461">
                  <a:moveTo>
                    <a:pt x="201" y="0"/>
                  </a:moveTo>
                  <a:lnTo>
                    <a:pt x="410" y="102"/>
                  </a:lnTo>
                  <a:lnTo>
                    <a:pt x="369" y="183"/>
                  </a:lnTo>
                  <a:lnTo>
                    <a:pt x="323" y="261"/>
                  </a:lnTo>
                  <a:lnTo>
                    <a:pt x="278" y="329"/>
                  </a:lnTo>
                  <a:lnTo>
                    <a:pt x="231" y="393"/>
                  </a:lnTo>
                  <a:lnTo>
                    <a:pt x="177" y="461"/>
                  </a:lnTo>
                  <a:lnTo>
                    <a:pt x="0" y="310"/>
                  </a:lnTo>
                  <a:lnTo>
                    <a:pt x="46" y="252"/>
                  </a:lnTo>
                  <a:lnTo>
                    <a:pt x="87" y="196"/>
                  </a:lnTo>
                  <a:lnTo>
                    <a:pt x="126" y="138"/>
                  </a:lnTo>
                  <a:lnTo>
                    <a:pt x="165" y="70"/>
                  </a:lnTo>
                  <a:lnTo>
                    <a:pt x="2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93" name="Freeform 641"/>
            <p:cNvSpPr>
              <a:spLocks/>
            </p:cNvSpPr>
            <p:nvPr/>
          </p:nvSpPr>
          <p:spPr bwMode="auto">
            <a:xfrm>
              <a:off x="1431" y="3671"/>
              <a:ext cx="36" cy="35"/>
            </a:xfrm>
            <a:custGeom>
              <a:avLst/>
              <a:gdLst>
                <a:gd name="T0" fmla="*/ 64 w 289"/>
                <a:gd name="T1" fmla="*/ 0 h 282"/>
                <a:gd name="T2" fmla="*/ 289 w 289"/>
                <a:gd name="T3" fmla="*/ 58 h 282"/>
                <a:gd name="T4" fmla="*/ 269 w 289"/>
                <a:gd name="T5" fmla="*/ 133 h 282"/>
                <a:gd name="T6" fmla="*/ 244 w 289"/>
                <a:gd name="T7" fmla="*/ 208 h 282"/>
                <a:gd name="T8" fmla="*/ 215 w 289"/>
                <a:gd name="T9" fmla="*/ 282 h 282"/>
                <a:gd name="T10" fmla="*/ 0 w 289"/>
                <a:gd name="T11" fmla="*/ 194 h 282"/>
                <a:gd name="T12" fmla="*/ 24 w 289"/>
                <a:gd name="T13" fmla="*/ 131 h 282"/>
                <a:gd name="T14" fmla="*/ 46 w 289"/>
                <a:gd name="T15" fmla="*/ 66 h 282"/>
                <a:gd name="T16" fmla="*/ 64 w 289"/>
                <a:gd name="T17" fmla="*/ 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9" h="282">
                  <a:moveTo>
                    <a:pt x="64" y="0"/>
                  </a:moveTo>
                  <a:lnTo>
                    <a:pt x="289" y="58"/>
                  </a:lnTo>
                  <a:lnTo>
                    <a:pt x="269" y="133"/>
                  </a:lnTo>
                  <a:lnTo>
                    <a:pt x="244" y="208"/>
                  </a:lnTo>
                  <a:lnTo>
                    <a:pt x="215" y="282"/>
                  </a:lnTo>
                  <a:lnTo>
                    <a:pt x="0" y="194"/>
                  </a:lnTo>
                  <a:lnTo>
                    <a:pt x="24" y="131"/>
                  </a:lnTo>
                  <a:lnTo>
                    <a:pt x="46" y="66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797" name="Freeform 646"/>
          <p:cNvSpPr>
            <a:spLocks noEditPoints="1"/>
          </p:cNvSpPr>
          <p:nvPr/>
        </p:nvSpPr>
        <p:spPr bwMode="auto">
          <a:xfrm>
            <a:off x="5632965" y="2791602"/>
            <a:ext cx="269467" cy="340849"/>
          </a:xfrm>
          <a:custGeom>
            <a:avLst/>
            <a:gdLst>
              <a:gd name="T0" fmla="*/ 2644 w 3020"/>
              <a:gd name="T1" fmla="*/ 1741 h 3820"/>
              <a:gd name="T2" fmla="*/ 2622 w 3020"/>
              <a:gd name="T3" fmla="*/ 1606 h 3820"/>
              <a:gd name="T4" fmla="*/ 2171 w 3020"/>
              <a:gd name="T5" fmla="*/ 30 h 3820"/>
              <a:gd name="T6" fmla="*/ 2392 w 3020"/>
              <a:gd name="T7" fmla="*/ 188 h 3820"/>
              <a:gd name="T8" fmla="*/ 2500 w 3020"/>
              <a:gd name="T9" fmla="*/ 442 h 3820"/>
              <a:gd name="T10" fmla="*/ 2460 w 3020"/>
              <a:gd name="T11" fmla="*/ 705 h 3820"/>
              <a:gd name="T12" fmla="*/ 2304 w 3020"/>
              <a:gd name="T13" fmla="*/ 901 h 3820"/>
              <a:gd name="T14" fmla="*/ 2497 w 3020"/>
              <a:gd name="T15" fmla="*/ 952 h 3820"/>
              <a:gd name="T16" fmla="*/ 2659 w 3020"/>
              <a:gd name="T17" fmla="*/ 1070 h 3820"/>
              <a:gd name="T18" fmla="*/ 3020 w 3020"/>
              <a:gd name="T19" fmla="*/ 1641 h 3820"/>
              <a:gd name="T20" fmla="*/ 2981 w 3020"/>
              <a:gd name="T21" fmla="*/ 1811 h 3820"/>
              <a:gd name="T22" fmla="*/ 2621 w 3020"/>
              <a:gd name="T23" fmla="*/ 2287 h 3820"/>
              <a:gd name="T24" fmla="*/ 2472 w 3020"/>
              <a:gd name="T25" fmla="*/ 2378 h 3820"/>
              <a:gd name="T26" fmla="*/ 2390 w 3020"/>
              <a:gd name="T27" fmla="*/ 3551 h 3820"/>
              <a:gd name="T28" fmla="*/ 2285 w 3020"/>
              <a:gd name="T29" fmla="*/ 3742 h 3820"/>
              <a:gd name="T30" fmla="*/ 2078 w 3020"/>
              <a:gd name="T31" fmla="*/ 3820 h 3820"/>
              <a:gd name="T32" fmla="*/ 1755 w 3020"/>
              <a:gd name="T33" fmla="*/ 3769 h 3820"/>
              <a:gd name="T34" fmla="*/ 1623 w 3020"/>
              <a:gd name="T35" fmla="*/ 3595 h 3820"/>
              <a:gd name="T36" fmla="*/ 1551 w 3020"/>
              <a:gd name="T37" fmla="*/ 2399 h 3820"/>
              <a:gd name="T38" fmla="*/ 1481 w 3020"/>
              <a:gd name="T39" fmla="*/ 2259 h 3820"/>
              <a:gd name="T40" fmla="*/ 1321 w 3020"/>
              <a:gd name="T41" fmla="*/ 1493 h 3820"/>
              <a:gd name="T42" fmla="*/ 1151 w 3020"/>
              <a:gd name="T43" fmla="*/ 1451 h 3820"/>
              <a:gd name="T44" fmla="*/ 982 w 3020"/>
              <a:gd name="T45" fmla="*/ 1369 h 3820"/>
              <a:gd name="T46" fmla="*/ 764 w 3020"/>
              <a:gd name="T47" fmla="*/ 1391 h 3820"/>
              <a:gd name="T48" fmla="*/ 684 w 3020"/>
              <a:gd name="T49" fmla="*/ 1326 h 3820"/>
              <a:gd name="T50" fmla="*/ 659 w 3020"/>
              <a:gd name="T51" fmla="*/ 894 h 3820"/>
              <a:gd name="T52" fmla="*/ 428 w 3020"/>
              <a:gd name="T53" fmla="*/ 956 h 3820"/>
              <a:gd name="T54" fmla="*/ 239 w 3020"/>
              <a:gd name="T55" fmla="*/ 1045 h 3820"/>
              <a:gd name="T56" fmla="*/ 177 w 3020"/>
              <a:gd name="T57" fmla="*/ 1092 h 3820"/>
              <a:gd name="T58" fmla="*/ 83 w 3020"/>
              <a:gd name="T59" fmla="*/ 1153 h 3820"/>
              <a:gd name="T60" fmla="*/ 41 w 3020"/>
              <a:gd name="T61" fmla="*/ 1140 h 3820"/>
              <a:gd name="T62" fmla="*/ 1 w 3020"/>
              <a:gd name="T63" fmla="*/ 1063 h 3820"/>
              <a:gd name="T64" fmla="*/ 13 w 3020"/>
              <a:gd name="T65" fmla="*/ 145 h 3820"/>
              <a:gd name="T66" fmla="*/ 62 w 3020"/>
              <a:gd name="T67" fmla="*/ 101 h 3820"/>
              <a:gd name="T68" fmla="*/ 131 w 3020"/>
              <a:gd name="T69" fmla="*/ 112 h 3820"/>
              <a:gd name="T70" fmla="*/ 191 w 3020"/>
              <a:gd name="T71" fmla="*/ 171 h 3820"/>
              <a:gd name="T72" fmla="*/ 297 w 3020"/>
              <a:gd name="T73" fmla="*/ 238 h 3820"/>
              <a:gd name="T74" fmla="*/ 551 w 3020"/>
              <a:gd name="T75" fmla="*/ 338 h 3820"/>
              <a:gd name="T76" fmla="*/ 728 w 3020"/>
              <a:gd name="T77" fmla="*/ 331 h 3820"/>
              <a:gd name="T78" fmla="*/ 1028 w 3020"/>
              <a:gd name="T79" fmla="*/ 353 h 3820"/>
              <a:gd name="T80" fmla="*/ 1115 w 3020"/>
              <a:gd name="T81" fmla="*/ 463 h 3820"/>
              <a:gd name="T82" fmla="*/ 1181 w 3020"/>
              <a:gd name="T83" fmla="*/ 611 h 3820"/>
              <a:gd name="T84" fmla="*/ 1137 w 3020"/>
              <a:gd name="T85" fmla="*/ 765 h 3820"/>
              <a:gd name="T86" fmla="*/ 1053 w 3020"/>
              <a:gd name="T87" fmla="*/ 881 h 3820"/>
              <a:gd name="T88" fmla="*/ 1271 w 3020"/>
              <a:gd name="T89" fmla="*/ 1094 h 3820"/>
              <a:gd name="T90" fmla="*/ 1375 w 3020"/>
              <a:gd name="T91" fmla="*/ 1076 h 3820"/>
              <a:gd name="T92" fmla="*/ 1443 w 3020"/>
              <a:gd name="T93" fmla="*/ 1026 h 3820"/>
              <a:gd name="T94" fmla="*/ 1568 w 3020"/>
              <a:gd name="T95" fmla="*/ 955 h 3820"/>
              <a:gd name="T96" fmla="*/ 1741 w 3020"/>
              <a:gd name="T97" fmla="*/ 928 h 3820"/>
              <a:gd name="T98" fmla="*/ 1566 w 3020"/>
              <a:gd name="T99" fmla="*/ 751 h 3820"/>
              <a:gd name="T100" fmla="*/ 1501 w 3020"/>
              <a:gd name="T101" fmla="*/ 500 h 3820"/>
              <a:gd name="T102" fmla="*/ 1579 w 3020"/>
              <a:gd name="T103" fmla="*/ 232 h 3820"/>
              <a:gd name="T104" fmla="*/ 1781 w 3020"/>
              <a:gd name="T105" fmla="*/ 51 h 38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020" h="3820">
                <a:moveTo>
                  <a:pt x="2513" y="1460"/>
                </a:moveTo>
                <a:lnTo>
                  <a:pt x="2513" y="1946"/>
                </a:lnTo>
                <a:lnTo>
                  <a:pt x="2623" y="1791"/>
                </a:lnTo>
                <a:lnTo>
                  <a:pt x="2636" y="1768"/>
                </a:lnTo>
                <a:lnTo>
                  <a:pt x="2644" y="1741"/>
                </a:lnTo>
                <a:lnTo>
                  <a:pt x="2649" y="1713"/>
                </a:lnTo>
                <a:lnTo>
                  <a:pt x="2649" y="1684"/>
                </a:lnTo>
                <a:lnTo>
                  <a:pt x="2644" y="1655"/>
                </a:lnTo>
                <a:lnTo>
                  <a:pt x="2636" y="1629"/>
                </a:lnTo>
                <a:lnTo>
                  <a:pt x="2622" y="1606"/>
                </a:lnTo>
                <a:lnTo>
                  <a:pt x="2513" y="1460"/>
                </a:lnTo>
                <a:close/>
                <a:moveTo>
                  <a:pt x="2002" y="0"/>
                </a:moveTo>
                <a:lnTo>
                  <a:pt x="2060" y="3"/>
                </a:lnTo>
                <a:lnTo>
                  <a:pt x="2116" y="13"/>
                </a:lnTo>
                <a:lnTo>
                  <a:pt x="2171" y="30"/>
                </a:lnTo>
                <a:lnTo>
                  <a:pt x="2222" y="51"/>
                </a:lnTo>
                <a:lnTo>
                  <a:pt x="2270" y="79"/>
                </a:lnTo>
                <a:lnTo>
                  <a:pt x="2315" y="110"/>
                </a:lnTo>
                <a:lnTo>
                  <a:pt x="2356" y="147"/>
                </a:lnTo>
                <a:lnTo>
                  <a:pt x="2392" y="188"/>
                </a:lnTo>
                <a:lnTo>
                  <a:pt x="2425" y="232"/>
                </a:lnTo>
                <a:lnTo>
                  <a:pt x="2452" y="280"/>
                </a:lnTo>
                <a:lnTo>
                  <a:pt x="2474" y="332"/>
                </a:lnTo>
                <a:lnTo>
                  <a:pt x="2490" y="386"/>
                </a:lnTo>
                <a:lnTo>
                  <a:pt x="2500" y="442"/>
                </a:lnTo>
                <a:lnTo>
                  <a:pt x="2503" y="500"/>
                </a:lnTo>
                <a:lnTo>
                  <a:pt x="2501" y="555"/>
                </a:lnTo>
                <a:lnTo>
                  <a:pt x="2492" y="606"/>
                </a:lnTo>
                <a:lnTo>
                  <a:pt x="2479" y="657"/>
                </a:lnTo>
                <a:lnTo>
                  <a:pt x="2460" y="705"/>
                </a:lnTo>
                <a:lnTo>
                  <a:pt x="2437" y="751"/>
                </a:lnTo>
                <a:lnTo>
                  <a:pt x="2410" y="794"/>
                </a:lnTo>
                <a:lnTo>
                  <a:pt x="2378" y="833"/>
                </a:lnTo>
                <a:lnTo>
                  <a:pt x="2343" y="868"/>
                </a:lnTo>
                <a:lnTo>
                  <a:pt x="2304" y="901"/>
                </a:lnTo>
                <a:lnTo>
                  <a:pt x="2263" y="928"/>
                </a:lnTo>
                <a:lnTo>
                  <a:pt x="2382" y="928"/>
                </a:lnTo>
                <a:lnTo>
                  <a:pt x="2420" y="931"/>
                </a:lnTo>
                <a:lnTo>
                  <a:pt x="2459" y="939"/>
                </a:lnTo>
                <a:lnTo>
                  <a:pt x="2497" y="952"/>
                </a:lnTo>
                <a:lnTo>
                  <a:pt x="2536" y="970"/>
                </a:lnTo>
                <a:lnTo>
                  <a:pt x="2572" y="991"/>
                </a:lnTo>
                <a:lnTo>
                  <a:pt x="2606" y="1015"/>
                </a:lnTo>
                <a:lnTo>
                  <a:pt x="2635" y="1042"/>
                </a:lnTo>
                <a:lnTo>
                  <a:pt x="2659" y="1070"/>
                </a:lnTo>
                <a:lnTo>
                  <a:pt x="2973" y="1509"/>
                </a:lnTo>
                <a:lnTo>
                  <a:pt x="2991" y="1538"/>
                </a:lnTo>
                <a:lnTo>
                  <a:pt x="3005" y="1571"/>
                </a:lnTo>
                <a:lnTo>
                  <a:pt x="3014" y="1604"/>
                </a:lnTo>
                <a:lnTo>
                  <a:pt x="3020" y="1641"/>
                </a:lnTo>
                <a:lnTo>
                  <a:pt x="3020" y="1677"/>
                </a:lnTo>
                <a:lnTo>
                  <a:pt x="3016" y="1713"/>
                </a:lnTo>
                <a:lnTo>
                  <a:pt x="3009" y="1748"/>
                </a:lnTo>
                <a:lnTo>
                  <a:pt x="2998" y="1780"/>
                </a:lnTo>
                <a:lnTo>
                  <a:pt x="2981" y="1811"/>
                </a:lnTo>
                <a:lnTo>
                  <a:pt x="2743" y="2178"/>
                </a:lnTo>
                <a:lnTo>
                  <a:pt x="2720" y="2209"/>
                </a:lnTo>
                <a:lnTo>
                  <a:pt x="2691" y="2238"/>
                </a:lnTo>
                <a:lnTo>
                  <a:pt x="2657" y="2265"/>
                </a:lnTo>
                <a:lnTo>
                  <a:pt x="2621" y="2287"/>
                </a:lnTo>
                <a:lnTo>
                  <a:pt x="2582" y="2305"/>
                </a:lnTo>
                <a:lnTo>
                  <a:pt x="2543" y="2317"/>
                </a:lnTo>
                <a:lnTo>
                  <a:pt x="2504" y="2324"/>
                </a:lnTo>
                <a:lnTo>
                  <a:pt x="2490" y="2353"/>
                </a:lnTo>
                <a:lnTo>
                  <a:pt x="2472" y="2378"/>
                </a:lnTo>
                <a:lnTo>
                  <a:pt x="2450" y="2400"/>
                </a:lnTo>
                <a:lnTo>
                  <a:pt x="2423" y="2418"/>
                </a:lnTo>
                <a:lnTo>
                  <a:pt x="2395" y="2432"/>
                </a:lnTo>
                <a:lnTo>
                  <a:pt x="2394" y="3504"/>
                </a:lnTo>
                <a:lnTo>
                  <a:pt x="2390" y="3551"/>
                </a:lnTo>
                <a:lnTo>
                  <a:pt x="2380" y="3595"/>
                </a:lnTo>
                <a:lnTo>
                  <a:pt x="2363" y="3637"/>
                </a:lnTo>
                <a:lnTo>
                  <a:pt x="2342" y="3676"/>
                </a:lnTo>
                <a:lnTo>
                  <a:pt x="2315" y="3711"/>
                </a:lnTo>
                <a:lnTo>
                  <a:pt x="2285" y="3742"/>
                </a:lnTo>
                <a:lnTo>
                  <a:pt x="2249" y="3769"/>
                </a:lnTo>
                <a:lnTo>
                  <a:pt x="2211" y="3791"/>
                </a:lnTo>
                <a:lnTo>
                  <a:pt x="2169" y="3807"/>
                </a:lnTo>
                <a:lnTo>
                  <a:pt x="2124" y="3817"/>
                </a:lnTo>
                <a:lnTo>
                  <a:pt x="2078" y="3820"/>
                </a:lnTo>
                <a:lnTo>
                  <a:pt x="1926" y="3820"/>
                </a:lnTo>
                <a:lnTo>
                  <a:pt x="1879" y="3817"/>
                </a:lnTo>
                <a:lnTo>
                  <a:pt x="1835" y="3807"/>
                </a:lnTo>
                <a:lnTo>
                  <a:pt x="1793" y="3791"/>
                </a:lnTo>
                <a:lnTo>
                  <a:pt x="1755" y="3769"/>
                </a:lnTo>
                <a:lnTo>
                  <a:pt x="1719" y="3742"/>
                </a:lnTo>
                <a:lnTo>
                  <a:pt x="1688" y="3711"/>
                </a:lnTo>
                <a:lnTo>
                  <a:pt x="1661" y="3676"/>
                </a:lnTo>
                <a:lnTo>
                  <a:pt x="1639" y="3637"/>
                </a:lnTo>
                <a:lnTo>
                  <a:pt x="1623" y="3595"/>
                </a:lnTo>
                <a:lnTo>
                  <a:pt x="1612" y="3551"/>
                </a:lnTo>
                <a:lnTo>
                  <a:pt x="1609" y="3504"/>
                </a:lnTo>
                <a:lnTo>
                  <a:pt x="1607" y="2430"/>
                </a:lnTo>
                <a:lnTo>
                  <a:pt x="1577" y="2418"/>
                </a:lnTo>
                <a:lnTo>
                  <a:pt x="1551" y="2399"/>
                </a:lnTo>
                <a:lnTo>
                  <a:pt x="1527" y="2378"/>
                </a:lnTo>
                <a:lnTo>
                  <a:pt x="1508" y="2352"/>
                </a:lnTo>
                <a:lnTo>
                  <a:pt x="1494" y="2323"/>
                </a:lnTo>
                <a:lnTo>
                  <a:pt x="1484" y="2292"/>
                </a:lnTo>
                <a:lnTo>
                  <a:pt x="1481" y="2259"/>
                </a:lnTo>
                <a:lnTo>
                  <a:pt x="1481" y="1405"/>
                </a:lnTo>
                <a:lnTo>
                  <a:pt x="1411" y="1457"/>
                </a:lnTo>
                <a:lnTo>
                  <a:pt x="1383" y="1473"/>
                </a:lnTo>
                <a:lnTo>
                  <a:pt x="1352" y="1486"/>
                </a:lnTo>
                <a:lnTo>
                  <a:pt x="1321" y="1493"/>
                </a:lnTo>
                <a:lnTo>
                  <a:pt x="1286" y="1495"/>
                </a:lnTo>
                <a:lnTo>
                  <a:pt x="1250" y="1492"/>
                </a:lnTo>
                <a:lnTo>
                  <a:pt x="1215" y="1483"/>
                </a:lnTo>
                <a:lnTo>
                  <a:pt x="1181" y="1469"/>
                </a:lnTo>
                <a:lnTo>
                  <a:pt x="1151" y="1451"/>
                </a:lnTo>
                <a:lnTo>
                  <a:pt x="1125" y="1427"/>
                </a:lnTo>
                <a:lnTo>
                  <a:pt x="1013" y="1309"/>
                </a:lnTo>
                <a:lnTo>
                  <a:pt x="1007" y="1332"/>
                </a:lnTo>
                <a:lnTo>
                  <a:pt x="997" y="1353"/>
                </a:lnTo>
                <a:lnTo>
                  <a:pt x="982" y="1369"/>
                </a:lnTo>
                <a:lnTo>
                  <a:pt x="963" y="1382"/>
                </a:lnTo>
                <a:lnTo>
                  <a:pt x="941" y="1390"/>
                </a:lnTo>
                <a:lnTo>
                  <a:pt x="915" y="1394"/>
                </a:lnTo>
                <a:lnTo>
                  <a:pt x="786" y="1394"/>
                </a:lnTo>
                <a:lnTo>
                  <a:pt x="764" y="1391"/>
                </a:lnTo>
                <a:lnTo>
                  <a:pt x="742" y="1385"/>
                </a:lnTo>
                <a:lnTo>
                  <a:pt x="723" y="1375"/>
                </a:lnTo>
                <a:lnTo>
                  <a:pt x="707" y="1362"/>
                </a:lnTo>
                <a:lnTo>
                  <a:pt x="694" y="1345"/>
                </a:lnTo>
                <a:lnTo>
                  <a:pt x="684" y="1326"/>
                </a:lnTo>
                <a:lnTo>
                  <a:pt x="682" y="1304"/>
                </a:lnTo>
                <a:lnTo>
                  <a:pt x="682" y="911"/>
                </a:lnTo>
                <a:lnTo>
                  <a:pt x="672" y="907"/>
                </a:lnTo>
                <a:lnTo>
                  <a:pt x="665" y="901"/>
                </a:lnTo>
                <a:lnTo>
                  <a:pt x="659" y="894"/>
                </a:lnTo>
                <a:lnTo>
                  <a:pt x="652" y="888"/>
                </a:lnTo>
                <a:lnTo>
                  <a:pt x="599" y="900"/>
                </a:lnTo>
                <a:lnTo>
                  <a:pt x="551" y="913"/>
                </a:lnTo>
                <a:lnTo>
                  <a:pt x="486" y="935"/>
                </a:lnTo>
                <a:lnTo>
                  <a:pt x="428" y="956"/>
                </a:lnTo>
                <a:lnTo>
                  <a:pt x="378" y="975"/>
                </a:lnTo>
                <a:lnTo>
                  <a:pt x="335" y="994"/>
                </a:lnTo>
                <a:lnTo>
                  <a:pt x="297" y="1013"/>
                </a:lnTo>
                <a:lnTo>
                  <a:pt x="266" y="1030"/>
                </a:lnTo>
                <a:lnTo>
                  <a:pt x="239" y="1045"/>
                </a:lnTo>
                <a:lnTo>
                  <a:pt x="218" y="1059"/>
                </a:lnTo>
                <a:lnTo>
                  <a:pt x="202" y="1071"/>
                </a:lnTo>
                <a:lnTo>
                  <a:pt x="190" y="1080"/>
                </a:lnTo>
                <a:lnTo>
                  <a:pt x="182" y="1087"/>
                </a:lnTo>
                <a:lnTo>
                  <a:pt x="177" y="1092"/>
                </a:lnTo>
                <a:lnTo>
                  <a:pt x="176" y="1094"/>
                </a:lnTo>
                <a:lnTo>
                  <a:pt x="154" y="1120"/>
                </a:lnTo>
                <a:lnTo>
                  <a:pt x="131" y="1139"/>
                </a:lnTo>
                <a:lnTo>
                  <a:pt x="107" y="1149"/>
                </a:lnTo>
                <a:lnTo>
                  <a:pt x="83" y="1153"/>
                </a:lnTo>
                <a:lnTo>
                  <a:pt x="78" y="1153"/>
                </a:lnTo>
                <a:lnTo>
                  <a:pt x="71" y="1151"/>
                </a:lnTo>
                <a:lnTo>
                  <a:pt x="62" y="1150"/>
                </a:lnTo>
                <a:lnTo>
                  <a:pt x="51" y="1146"/>
                </a:lnTo>
                <a:lnTo>
                  <a:pt x="41" y="1140"/>
                </a:lnTo>
                <a:lnTo>
                  <a:pt x="31" y="1132"/>
                </a:lnTo>
                <a:lnTo>
                  <a:pt x="21" y="1120"/>
                </a:lnTo>
                <a:lnTo>
                  <a:pt x="13" y="1105"/>
                </a:lnTo>
                <a:lnTo>
                  <a:pt x="6" y="1086"/>
                </a:lnTo>
                <a:lnTo>
                  <a:pt x="1" y="1063"/>
                </a:lnTo>
                <a:lnTo>
                  <a:pt x="0" y="1035"/>
                </a:lnTo>
                <a:lnTo>
                  <a:pt x="0" y="215"/>
                </a:lnTo>
                <a:lnTo>
                  <a:pt x="1" y="187"/>
                </a:lnTo>
                <a:lnTo>
                  <a:pt x="6" y="164"/>
                </a:lnTo>
                <a:lnTo>
                  <a:pt x="13" y="145"/>
                </a:lnTo>
                <a:lnTo>
                  <a:pt x="21" y="130"/>
                </a:lnTo>
                <a:lnTo>
                  <a:pt x="31" y="118"/>
                </a:lnTo>
                <a:lnTo>
                  <a:pt x="41" y="110"/>
                </a:lnTo>
                <a:lnTo>
                  <a:pt x="51" y="104"/>
                </a:lnTo>
                <a:lnTo>
                  <a:pt x="62" y="101"/>
                </a:lnTo>
                <a:lnTo>
                  <a:pt x="70" y="98"/>
                </a:lnTo>
                <a:lnTo>
                  <a:pt x="78" y="97"/>
                </a:lnTo>
                <a:lnTo>
                  <a:pt x="83" y="97"/>
                </a:lnTo>
                <a:lnTo>
                  <a:pt x="107" y="101"/>
                </a:lnTo>
                <a:lnTo>
                  <a:pt x="131" y="112"/>
                </a:lnTo>
                <a:lnTo>
                  <a:pt x="154" y="131"/>
                </a:lnTo>
                <a:lnTo>
                  <a:pt x="177" y="158"/>
                </a:lnTo>
                <a:lnTo>
                  <a:pt x="178" y="159"/>
                </a:lnTo>
                <a:lnTo>
                  <a:pt x="183" y="164"/>
                </a:lnTo>
                <a:lnTo>
                  <a:pt x="191" y="171"/>
                </a:lnTo>
                <a:lnTo>
                  <a:pt x="203" y="180"/>
                </a:lnTo>
                <a:lnTo>
                  <a:pt x="219" y="192"/>
                </a:lnTo>
                <a:lnTo>
                  <a:pt x="240" y="206"/>
                </a:lnTo>
                <a:lnTo>
                  <a:pt x="266" y="222"/>
                </a:lnTo>
                <a:lnTo>
                  <a:pt x="297" y="238"/>
                </a:lnTo>
                <a:lnTo>
                  <a:pt x="335" y="257"/>
                </a:lnTo>
                <a:lnTo>
                  <a:pt x="378" y="277"/>
                </a:lnTo>
                <a:lnTo>
                  <a:pt x="429" y="296"/>
                </a:lnTo>
                <a:lnTo>
                  <a:pt x="486" y="317"/>
                </a:lnTo>
                <a:lnTo>
                  <a:pt x="551" y="338"/>
                </a:lnTo>
                <a:lnTo>
                  <a:pt x="602" y="352"/>
                </a:lnTo>
                <a:lnTo>
                  <a:pt x="655" y="365"/>
                </a:lnTo>
                <a:lnTo>
                  <a:pt x="676" y="350"/>
                </a:lnTo>
                <a:lnTo>
                  <a:pt x="701" y="338"/>
                </a:lnTo>
                <a:lnTo>
                  <a:pt x="728" y="331"/>
                </a:lnTo>
                <a:lnTo>
                  <a:pt x="756" y="329"/>
                </a:lnTo>
                <a:lnTo>
                  <a:pt x="947" y="329"/>
                </a:lnTo>
                <a:lnTo>
                  <a:pt x="976" y="332"/>
                </a:lnTo>
                <a:lnTo>
                  <a:pt x="1004" y="341"/>
                </a:lnTo>
                <a:lnTo>
                  <a:pt x="1028" y="353"/>
                </a:lnTo>
                <a:lnTo>
                  <a:pt x="1049" y="370"/>
                </a:lnTo>
                <a:lnTo>
                  <a:pt x="1067" y="391"/>
                </a:lnTo>
                <a:lnTo>
                  <a:pt x="1080" y="415"/>
                </a:lnTo>
                <a:lnTo>
                  <a:pt x="1088" y="442"/>
                </a:lnTo>
                <a:lnTo>
                  <a:pt x="1115" y="463"/>
                </a:lnTo>
                <a:lnTo>
                  <a:pt x="1137" y="487"/>
                </a:lnTo>
                <a:lnTo>
                  <a:pt x="1155" y="514"/>
                </a:lnTo>
                <a:lnTo>
                  <a:pt x="1169" y="544"/>
                </a:lnTo>
                <a:lnTo>
                  <a:pt x="1179" y="576"/>
                </a:lnTo>
                <a:lnTo>
                  <a:pt x="1181" y="611"/>
                </a:lnTo>
                <a:lnTo>
                  <a:pt x="1181" y="639"/>
                </a:lnTo>
                <a:lnTo>
                  <a:pt x="1179" y="674"/>
                </a:lnTo>
                <a:lnTo>
                  <a:pt x="1169" y="706"/>
                </a:lnTo>
                <a:lnTo>
                  <a:pt x="1155" y="737"/>
                </a:lnTo>
                <a:lnTo>
                  <a:pt x="1137" y="765"/>
                </a:lnTo>
                <a:lnTo>
                  <a:pt x="1115" y="790"/>
                </a:lnTo>
                <a:lnTo>
                  <a:pt x="1088" y="810"/>
                </a:lnTo>
                <a:lnTo>
                  <a:pt x="1081" y="837"/>
                </a:lnTo>
                <a:lnTo>
                  <a:pt x="1069" y="860"/>
                </a:lnTo>
                <a:lnTo>
                  <a:pt x="1053" y="881"/>
                </a:lnTo>
                <a:lnTo>
                  <a:pt x="1034" y="899"/>
                </a:lnTo>
                <a:lnTo>
                  <a:pt x="1196" y="1058"/>
                </a:lnTo>
                <a:lnTo>
                  <a:pt x="1217" y="1074"/>
                </a:lnTo>
                <a:lnTo>
                  <a:pt x="1243" y="1086"/>
                </a:lnTo>
                <a:lnTo>
                  <a:pt x="1271" y="1094"/>
                </a:lnTo>
                <a:lnTo>
                  <a:pt x="1300" y="1097"/>
                </a:lnTo>
                <a:lnTo>
                  <a:pt x="1326" y="1094"/>
                </a:lnTo>
                <a:lnTo>
                  <a:pt x="1350" y="1088"/>
                </a:lnTo>
                <a:lnTo>
                  <a:pt x="1372" y="1078"/>
                </a:lnTo>
                <a:lnTo>
                  <a:pt x="1375" y="1076"/>
                </a:lnTo>
                <a:lnTo>
                  <a:pt x="1382" y="1071"/>
                </a:lnTo>
                <a:lnTo>
                  <a:pt x="1392" y="1062"/>
                </a:lnTo>
                <a:lnTo>
                  <a:pt x="1406" y="1051"/>
                </a:lnTo>
                <a:lnTo>
                  <a:pt x="1424" y="1038"/>
                </a:lnTo>
                <a:lnTo>
                  <a:pt x="1443" y="1026"/>
                </a:lnTo>
                <a:lnTo>
                  <a:pt x="1466" y="1010"/>
                </a:lnTo>
                <a:lnTo>
                  <a:pt x="1490" y="995"/>
                </a:lnTo>
                <a:lnTo>
                  <a:pt x="1516" y="980"/>
                </a:lnTo>
                <a:lnTo>
                  <a:pt x="1541" y="966"/>
                </a:lnTo>
                <a:lnTo>
                  <a:pt x="1568" y="955"/>
                </a:lnTo>
                <a:lnTo>
                  <a:pt x="1594" y="944"/>
                </a:lnTo>
                <a:lnTo>
                  <a:pt x="1619" y="935"/>
                </a:lnTo>
                <a:lnTo>
                  <a:pt x="1645" y="930"/>
                </a:lnTo>
                <a:lnTo>
                  <a:pt x="1668" y="928"/>
                </a:lnTo>
                <a:lnTo>
                  <a:pt x="1741" y="928"/>
                </a:lnTo>
                <a:lnTo>
                  <a:pt x="1699" y="901"/>
                </a:lnTo>
                <a:lnTo>
                  <a:pt x="1660" y="868"/>
                </a:lnTo>
                <a:lnTo>
                  <a:pt x="1625" y="833"/>
                </a:lnTo>
                <a:lnTo>
                  <a:pt x="1594" y="794"/>
                </a:lnTo>
                <a:lnTo>
                  <a:pt x="1566" y="751"/>
                </a:lnTo>
                <a:lnTo>
                  <a:pt x="1544" y="705"/>
                </a:lnTo>
                <a:lnTo>
                  <a:pt x="1525" y="657"/>
                </a:lnTo>
                <a:lnTo>
                  <a:pt x="1511" y="606"/>
                </a:lnTo>
                <a:lnTo>
                  <a:pt x="1503" y="554"/>
                </a:lnTo>
                <a:lnTo>
                  <a:pt x="1501" y="500"/>
                </a:lnTo>
                <a:lnTo>
                  <a:pt x="1504" y="442"/>
                </a:lnTo>
                <a:lnTo>
                  <a:pt x="1513" y="386"/>
                </a:lnTo>
                <a:lnTo>
                  <a:pt x="1530" y="331"/>
                </a:lnTo>
                <a:lnTo>
                  <a:pt x="1551" y="280"/>
                </a:lnTo>
                <a:lnTo>
                  <a:pt x="1579" y="232"/>
                </a:lnTo>
                <a:lnTo>
                  <a:pt x="1610" y="188"/>
                </a:lnTo>
                <a:lnTo>
                  <a:pt x="1647" y="146"/>
                </a:lnTo>
                <a:lnTo>
                  <a:pt x="1688" y="110"/>
                </a:lnTo>
                <a:lnTo>
                  <a:pt x="1733" y="77"/>
                </a:lnTo>
                <a:lnTo>
                  <a:pt x="1781" y="51"/>
                </a:lnTo>
                <a:lnTo>
                  <a:pt x="1833" y="30"/>
                </a:lnTo>
                <a:lnTo>
                  <a:pt x="1886" y="13"/>
                </a:lnTo>
                <a:lnTo>
                  <a:pt x="1944" y="3"/>
                </a:lnTo>
                <a:lnTo>
                  <a:pt x="2002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798" name="Group 649"/>
          <p:cNvGrpSpPr>
            <a:grpSpLocks noChangeAspect="1"/>
          </p:cNvGrpSpPr>
          <p:nvPr/>
        </p:nvGrpSpPr>
        <p:grpSpPr bwMode="auto">
          <a:xfrm>
            <a:off x="6332693" y="2785573"/>
            <a:ext cx="206001" cy="352907"/>
            <a:chOff x="361" y="2420"/>
            <a:chExt cx="1241" cy="2126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801" name="Freeform 651"/>
            <p:cNvSpPr>
              <a:spLocks noEditPoints="1"/>
            </p:cNvSpPr>
            <p:nvPr/>
          </p:nvSpPr>
          <p:spPr bwMode="auto">
            <a:xfrm>
              <a:off x="361" y="2420"/>
              <a:ext cx="1241" cy="1635"/>
            </a:xfrm>
            <a:custGeom>
              <a:avLst/>
              <a:gdLst>
                <a:gd name="T0" fmla="*/ 1141 w 2481"/>
                <a:gd name="T1" fmla="*/ 595 h 3270"/>
                <a:gd name="T2" fmla="*/ 1109 w 2481"/>
                <a:gd name="T3" fmla="*/ 710 h 3270"/>
                <a:gd name="T4" fmla="*/ 892 w 2481"/>
                <a:gd name="T5" fmla="*/ 826 h 3270"/>
                <a:gd name="T6" fmla="*/ 754 w 2481"/>
                <a:gd name="T7" fmla="*/ 1027 h 3270"/>
                <a:gd name="T8" fmla="*/ 723 w 2481"/>
                <a:gd name="T9" fmla="*/ 1279 h 3270"/>
                <a:gd name="T10" fmla="*/ 812 w 2481"/>
                <a:gd name="T11" fmla="*/ 1510 h 3270"/>
                <a:gd name="T12" fmla="*/ 993 w 2481"/>
                <a:gd name="T13" fmla="*/ 1673 h 3270"/>
                <a:gd name="T14" fmla="*/ 1072 w 2481"/>
                <a:gd name="T15" fmla="*/ 2286 h 3270"/>
                <a:gd name="T16" fmla="*/ 966 w 2481"/>
                <a:gd name="T17" fmla="*/ 2162 h 3270"/>
                <a:gd name="T18" fmla="*/ 935 w 2481"/>
                <a:gd name="T19" fmla="*/ 2008 h 3270"/>
                <a:gd name="T20" fmla="*/ 859 w 2481"/>
                <a:gd name="T21" fmla="*/ 1931 h 3270"/>
                <a:gd name="T22" fmla="*/ 751 w 2481"/>
                <a:gd name="T23" fmla="*/ 1959 h 3270"/>
                <a:gd name="T24" fmla="*/ 723 w 2481"/>
                <a:gd name="T25" fmla="*/ 2101 h 3270"/>
                <a:gd name="T26" fmla="*/ 812 w 2481"/>
                <a:gd name="T27" fmla="*/ 2333 h 3270"/>
                <a:gd name="T28" fmla="*/ 993 w 2481"/>
                <a:gd name="T29" fmla="*/ 2496 h 3270"/>
                <a:gd name="T30" fmla="*/ 1112 w 2481"/>
                <a:gd name="T31" fmla="*/ 2639 h 3270"/>
                <a:gd name="T32" fmla="*/ 1190 w 2481"/>
                <a:gd name="T33" fmla="*/ 2715 h 3270"/>
                <a:gd name="T34" fmla="*/ 1296 w 2481"/>
                <a:gd name="T35" fmla="*/ 2687 h 3270"/>
                <a:gd name="T36" fmla="*/ 1329 w 2481"/>
                <a:gd name="T37" fmla="*/ 2551 h 3270"/>
                <a:gd name="T38" fmla="*/ 1552 w 2481"/>
                <a:gd name="T39" fmla="*/ 2456 h 3270"/>
                <a:gd name="T40" fmla="*/ 1706 w 2481"/>
                <a:gd name="T41" fmla="*/ 2274 h 3270"/>
                <a:gd name="T42" fmla="*/ 1763 w 2481"/>
                <a:gd name="T43" fmla="*/ 2037 h 3270"/>
                <a:gd name="T44" fmla="*/ 1706 w 2481"/>
                <a:gd name="T45" fmla="*/ 1799 h 3270"/>
                <a:gd name="T46" fmla="*/ 1552 w 2481"/>
                <a:gd name="T47" fmla="*/ 1618 h 3270"/>
                <a:gd name="T48" fmla="*/ 1329 w 2481"/>
                <a:gd name="T49" fmla="*/ 1523 h 3270"/>
                <a:gd name="T50" fmla="*/ 1439 w 2481"/>
                <a:gd name="T51" fmla="*/ 987 h 3270"/>
                <a:gd name="T52" fmla="*/ 1530 w 2481"/>
                <a:gd name="T53" fmla="*/ 1127 h 3270"/>
                <a:gd name="T54" fmla="*/ 1558 w 2481"/>
                <a:gd name="T55" fmla="*/ 1270 h 3270"/>
                <a:gd name="T56" fmla="*/ 1653 w 2481"/>
                <a:gd name="T57" fmla="*/ 1324 h 3270"/>
                <a:gd name="T58" fmla="*/ 1748 w 2481"/>
                <a:gd name="T59" fmla="*/ 1270 h 3270"/>
                <a:gd name="T60" fmla="*/ 1748 w 2481"/>
                <a:gd name="T61" fmla="*/ 1089 h 3270"/>
                <a:gd name="T62" fmla="*/ 1638 w 2481"/>
                <a:gd name="T63" fmla="*/ 877 h 3270"/>
                <a:gd name="T64" fmla="*/ 1447 w 2481"/>
                <a:gd name="T65" fmla="*/ 734 h 3270"/>
                <a:gd name="T66" fmla="*/ 1325 w 2481"/>
                <a:gd name="T67" fmla="*/ 644 h 3270"/>
                <a:gd name="T68" fmla="*/ 1248 w 2481"/>
                <a:gd name="T69" fmla="*/ 568 h 3270"/>
                <a:gd name="T70" fmla="*/ 1413 w 2481"/>
                <a:gd name="T71" fmla="*/ 12 h 3270"/>
                <a:gd name="T72" fmla="*/ 1782 w 2481"/>
                <a:gd name="T73" fmla="*/ 121 h 3270"/>
                <a:gd name="T74" fmla="*/ 2092 w 2481"/>
                <a:gd name="T75" fmla="*/ 332 h 3270"/>
                <a:gd name="T76" fmla="*/ 2322 w 2481"/>
                <a:gd name="T77" fmla="*/ 626 h 3270"/>
                <a:gd name="T78" fmla="*/ 2457 w 2481"/>
                <a:gd name="T79" fmla="*/ 985 h 3270"/>
                <a:gd name="T80" fmla="*/ 2475 w 2481"/>
                <a:gd name="T81" fmla="*/ 1378 h 3270"/>
                <a:gd name="T82" fmla="*/ 543 w 2481"/>
                <a:gd name="T83" fmla="*/ 3270 h 3270"/>
                <a:gd name="T84" fmla="*/ 3 w 2481"/>
                <a:gd name="T85" fmla="*/ 1327 h 3270"/>
                <a:gd name="T86" fmla="*/ 35 w 2481"/>
                <a:gd name="T87" fmla="*/ 948 h 3270"/>
                <a:gd name="T88" fmla="*/ 181 w 2481"/>
                <a:gd name="T89" fmla="*/ 597 h 3270"/>
                <a:gd name="T90" fmla="*/ 423 w 2481"/>
                <a:gd name="T91" fmla="*/ 310 h 3270"/>
                <a:gd name="T92" fmla="*/ 741 w 2481"/>
                <a:gd name="T93" fmla="*/ 106 h 3270"/>
                <a:gd name="T94" fmla="*/ 1114 w 2481"/>
                <a:gd name="T95" fmla="*/ 6 h 3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81" h="3270">
                  <a:moveTo>
                    <a:pt x="1219" y="564"/>
                  </a:moveTo>
                  <a:lnTo>
                    <a:pt x="1190" y="568"/>
                  </a:lnTo>
                  <a:lnTo>
                    <a:pt x="1163" y="578"/>
                  </a:lnTo>
                  <a:lnTo>
                    <a:pt x="1141" y="595"/>
                  </a:lnTo>
                  <a:lnTo>
                    <a:pt x="1124" y="618"/>
                  </a:lnTo>
                  <a:lnTo>
                    <a:pt x="1112" y="644"/>
                  </a:lnTo>
                  <a:lnTo>
                    <a:pt x="1109" y="674"/>
                  </a:lnTo>
                  <a:lnTo>
                    <a:pt x="1109" y="710"/>
                  </a:lnTo>
                  <a:lnTo>
                    <a:pt x="1049" y="729"/>
                  </a:lnTo>
                  <a:lnTo>
                    <a:pt x="993" y="755"/>
                  </a:lnTo>
                  <a:lnTo>
                    <a:pt x="940" y="787"/>
                  </a:lnTo>
                  <a:lnTo>
                    <a:pt x="892" y="826"/>
                  </a:lnTo>
                  <a:lnTo>
                    <a:pt x="850" y="869"/>
                  </a:lnTo>
                  <a:lnTo>
                    <a:pt x="812" y="918"/>
                  </a:lnTo>
                  <a:lnTo>
                    <a:pt x="780" y="970"/>
                  </a:lnTo>
                  <a:lnTo>
                    <a:pt x="754" y="1027"/>
                  </a:lnTo>
                  <a:lnTo>
                    <a:pt x="734" y="1086"/>
                  </a:lnTo>
                  <a:lnTo>
                    <a:pt x="723" y="1149"/>
                  </a:lnTo>
                  <a:lnTo>
                    <a:pt x="719" y="1214"/>
                  </a:lnTo>
                  <a:lnTo>
                    <a:pt x="723" y="1279"/>
                  </a:lnTo>
                  <a:lnTo>
                    <a:pt x="734" y="1341"/>
                  </a:lnTo>
                  <a:lnTo>
                    <a:pt x="754" y="1402"/>
                  </a:lnTo>
                  <a:lnTo>
                    <a:pt x="780" y="1457"/>
                  </a:lnTo>
                  <a:lnTo>
                    <a:pt x="812" y="1510"/>
                  </a:lnTo>
                  <a:lnTo>
                    <a:pt x="850" y="1558"/>
                  </a:lnTo>
                  <a:lnTo>
                    <a:pt x="892" y="1602"/>
                  </a:lnTo>
                  <a:lnTo>
                    <a:pt x="940" y="1640"/>
                  </a:lnTo>
                  <a:lnTo>
                    <a:pt x="993" y="1673"/>
                  </a:lnTo>
                  <a:lnTo>
                    <a:pt x="1049" y="1699"/>
                  </a:lnTo>
                  <a:lnTo>
                    <a:pt x="1109" y="1718"/>
                  </a:lnTo>
                  <a:lnTo>
                    <a:pt x="1109" y="2307"/>
                  </a:lnTo>
                  <a:lnTo>
                    <a:pt x="1072" y="2286"/>
                  </a:lnTo>
                  <a:lnTo>
                    <a:pt x="1040" y="2262"/>
                  </a:lnTo>
                  <a:lnTo>
                    <a:pt x="1011" y="2232"/>
                  </a:lnTo>
                  <a:lnTo>
                    <a:pt x="987" y="2198"/>
                  </a:lnTo>
                  <a:lnTo>
                    <a:pt x="966" y="2162"/>
                  </a:lnTo>
                  <a:lnTo>
                    <a:pt x="952" y="2122"/>
                  </a:lnTo>
                  <a:lnTo>
                    <a:pt x="943" y="2081"/>
                  </a:lnTo>
                  <a:lnTo>
                    <a:pt x="939" y="2037"/>
                  </a:lnTo>
                  <a:lnTo>
                    <a:pt x="935" y="2008"/>
                  </a:lnTo>
                  <a:lnTo>
                    <a:pt x="925" y="1981"/>
                  </a:lnTo>
                  <a:lnTo>
                    <a:pt x="907" y="1959"/>
                  </a:lnTo>
                  <a:lnTo>
                    <a:pt x="885" y="1942"/>
                  </a:lnTo>
                  <a:lnTo>
                    <a:pt x="859" y="1931"/>
                  </a:lnTo>
                  <a:lnTo>
                    <a:pt x="829" y="1927"/>
                  </a:lnTo>
                  <a:lnTo>
                    <a:pt x="799" y="1931"/>
                  </a:lnTo>
                  <a:lnTo>
                    <a:pt x="773" y="1942"/>
                  </a:lnTo>
                  <a:lnTo>
                    <a:pt x="751" y="1959"/>
                  </a:lnTo>
                  <a:lnTo>
                    <a:pt x="734" y="1981"/>
                  </a:lnTo>
                  <a:lnTo>
                    <a:pt x="723" y="2008"/>
                  </a:lnTo>
                  <a:lnTo>
                    <a:pt x="719" y="2037"/>
                  </a:lnTo>
                  <a:lnTo>
                    <a:pt x="723" y="2101"/>
                  </a:lnTo>
                  <a:lnTo>
                    <a:pt x="734" y="2165"/>
                  </a:lnTo>
                  <a:lnTo>
                    <a:pt x="754" y="2224"/>
                  </a:lnTo>
                  <a:lnTo>
                    <a:pt x="780" y="2281"/>
                  </a:lnTo>
                  <a:lnTo>
                    <a:pt x="812" y="2333"/>
                  </a:lnTo>
                  <a:lnTo>
                    <a:pt x="850" y="2382"/>
                  </a:lnTo>
                  <a:lnTo>
                    <a:pt x="892" y="2424"/>
                  </a:lnTo>
                  <a:lnTo>
                    <a:pt x="940" y="2463"/>
                  </a:lnTo>
                  <a:lnTo>
                    <a:pt x="993" y="2496"/>
                  </a:lnTo>
                  <a:lnTo>
                    <a:pt x="1049" y="2521"/>
                  </a:lnTo>
                  <a:lnTo>
                    <a:pt x="1109" y="2541"/>
                  </a:lnTo>
                  <a:lnTo>
                    <a:pt x="1109" y="2609"/>
                  </a:lnTo>
                  <a:lnTo>
                    <a:pt x="1112" y="2639"/>
                  </a:lnTo>
                  <a:lnTo>
                    <a:pt x="1124" y="2665"/>
                  </a:lnTo>
                  <a:lnTo>
                    <a:pt x="1141" y="2687"/>
                  </a:lnTo>
                  <a:lnTo>
                    <a:pt x="1163" y="2705"/>
                  </a:lnTo>
                  <a:lnTo>
                    <a:pt x="1190" y="2715"/>
                  </a:lnTo>
                  <a:lnTo>
                    <a:pt x="1219" y="2719"/>
                  </a:lnTo>
                  <a:lnTo>
                    <a:pt x="1248" y="2715"/>
                  </a:lnTo>
                  <a:lnTo>
                    <a:pt x="1274" y="2705"/>
                  </a:lnTo>
                  <a:lnTo>
                    <a:pt x="1296" y="2687"/>
                  </a:lnTo>
                  <a:lnTo>
                    <a:pt x="1315" y="2665"/>
                  </a:lnTo>
                  <a:lnTo>
                    <a:pt x="1325" y="2639"/>
                  </a:lnTo>
                  <a:lnTo>
                    <a:pt x="1329" y="2609"/>
                  </a:lnTo>
                  <a:lnTo>
                    <a:pt x="1329" y="2551"/>
                  </a:lnTo>
                  <a:lnTo>
                    <a:pt x="1390" y="2537"/>
                  </a:lnTo>
                  <a:lnTo>
                    <a:pt x="1447" y="2516"/>
                  </a:lnTo>
                  <a:lnTo>
                    <a:pt x="1501" y="2489"/>
                  </a:lnTo>
                  <a:lnTo>
                    <a:pt x="1552" y="2456"/>
                  </a:lnTo>
                  <a:lnTo>
                    <a:pt x="1597" y="2418"/>
                  </a:lnTo>
                  <a:lnTo>
                    <a:pt x="1638" y="2374"/>
                  </a:lnTo>
                  <a:lnTo>
                    <a:pt x="1675" y="2326"/>
                  </a:lnTo>
                  <a:lnTo>
                    <a:pt x="1706" y="2274"/>
                  </a:lnTo>
                  <a:lnTo>
                    <a:pt x="1730" y="2220"/>
                  </a:lnTo>
                  <a:lnTo>
                    <a:pt x="1748" y="2161"/>
                  </a:lnTo>
                  <a:lnTo>
                    <a:pt x="1759" y="2100"/>
                  </a:lnTo>
                  <a:lnTo>
                    <a:pt x="1763" y="2037"/>
                  </a:lnTo>
                  <a:lnTo>
                    <a:pt x="1759" y="1973"/>
                  </a:lnTo>
                  <a:lnTo>
                    <a:pt x="1748" y="1912"/>
                  </a:lnTo>
                  <a:lnTo>
                    <a:pt x="1730" y="1854"/>
                  </a:lnTo>
                  <a:lnTo>
                    <a:pt x="1706" y="1799"/>
                  </a:lnTo>
                  <a:lnTo>
                    <a:pt x="1675" y="1747"/>
                  </a:lnTo>
                  <a:lnTo>
                    <a:pt x="1638" y="1699"/>
                  </a:lnTo>
                  <a:lnTo>
                    <a:pt x="1597" y="1656"/>
                  </a:lnTo>
                  <a:lnTo>
                    <a:pt x="1552" y="1618"/>
                  </a:lnTo>
                  <a:lnTo>
                    <a:pt x="1501" y="1585"/>
                  </a:lnTo>
                  <a:lnTo>
                    <a:pt x="1447" y="1558"/>
                  </a:lnTo>
                  <a:lnTo>
                    <a:pt x="1390" y="1537"/>
                  </a:lnTo>
                  <a:lnTo>
                    <a:pt x="1329" y="1523"/>
                  </a:lnTo>
                  <a:lnTo>
                    <a:pt x="1329" y="926"/>
                  </a:lnTo>
                  <a:lnTo>
                    <a:pt x="1369" y="941"/>
                  </a:lnTo>
                  <a:lnTo>
                    <a:pt x="1406" y="962"/>
                  </a:lnTo>
                  <a:lnTo>
                    <a:pt x="1439" y="987"/>
                  </a:lnTo>
                  <a:lnTo>
                    <a:pt x="1469" y="1016"/>
                  </a:lnTo>
                  <a:lnTo>
                    <a:pt x="1495" y="1050"/>
                  </a:lnTo>
                  <a:lnTo>
                    <a:pt x="1515" y="1087"/>
                  </a:lnTo>
                  <a:lnTo>
                    <a:pt x="1530" y="1127"/>
                  </a:lnTo>
                  <a:lnTo>
                    <a:pt x="1540" y="1170"/>
                  </a:lnTo>
                  <a:lnTo>
                    <a:pt x="1542" y="1214"/>
                  </a:lnTo>
                  <a:lnTo>
                    <a:pt x="1546" y="1243"/>
                  </a:lnTo>
                  <a:lnTo>
                    <a:pt x="1558" y="1270"/>
                  </a:lnTo>
                  <a:lnTo>
                    <a:pt x="1575" y="1292"/>
                  </a:lnTo>
                  <a:lnTo>
                    <a:pt x="1597" y="1309"/>
                  </a:lnTo>
                  <a:lnTo>
                    <a:pt x="1624" y="1320"/>
                  </a:lnTo>
                  <a:lnTo>
                    <a:pt x="1653" y="1324"/>
                  </a:lnTo>
                  <a:lnTo>
                    <a:pt x="1682" y="1320"/>
                  </a:lnTo>
                  <a:lnTo>
                    <a:pt x="1708" y="1309"/>
                  </a:lnTo>
                  <a:lnTo>
                    <a:pt x="1732" y="1292"/>
                  </a:lnTo>
                  <a:lnTo>
                    <a:pt x="1748" y="1270"/>
                  </a:lnTo>
                  <a:lnTo>
                    <a:pt x="1759" y="1243"/>
                  </a:lnTo>
                  <a:lnTo>
                    <a:pt x="1763" y="1214"/>
                  </a:lnTo>
                  <a:lnTo>
                    <a:pt x="1759" y="1151"/>
                  </a:lnTo>
                  <a:lnTo>
                    <a:pt x="1748" y="1089"/>
                  </a:lnTo>
                  <a:lnTo>
                    <a:pt x="1730" y="1030"/>
                  </a:lnTo>
                  <a:lnTo>
                    <a:pt x="1706" y="975"/>
                  </a:lnTo>
                  <a:lnTo>
                    <a:pt x="1675" y="923"/>
                  </a:lnTo>
                  <a:lnTo>
                    <a:pt x="1638" y="877"/>
                  </a:lnTo>
                  <a:lnTo>
                    <a:pt x="1597" y="833"/>
                  </a:lnTo>
                  <a:lnTo>
                    <a:pt x="1552" y="795"/>
                  </a:lnTo>
                  <a:lnTo>
                    <a:pt x="1501" y="762"/>
                  </a:lnTo>
                  <a:lnTo>
                    <a:pt x="1447" y="734"/>
                  </a:lnTo>
                  <a:lnTo>
                    <a:pt x="1390" y="714"/>
                  </a:lnTo>
                  <a:lnTo>
                    <a:pt x="1329" y="699"/>
                  </a:lnTo>
                  <a:lnTo>
                    <a:pt x="1329" y="674"/>
                  </a:lnTo>
                  <a:lnTo>
                    <a:pt x="1325" y="644"/>
                  </a:lnTo>
                  <a:lnTo>
                    <a:pt x="1315" y="618"/>
                  </a:lnTo>
                  <a:lnTo>
                    <a:pt x="1296" y="595"/>
                  </a:lnTo>
                  <a:lnTo>
                    <a:pt x="1274" y="578"/>
                  </a:lnTo>
                  <a:lnTo>
                    <a:pt x="1248" y="568"/>
                  </a:lnTo>
                  <a:lnTo>
                    <a:pt x="1219" y="564"/>
                  </a:lnTo>
                  <a:close/>
                  <a:moveTo>
                    <a:pt x="1214" y="0"/>
                  </a:moveTo>
                  <a:lnTo>
                    <a:pt x="1315" y="2"/>
                  </a:lnTo>
                  <a:lnTo>
                    <a:pt x="1413" y="12"/>
                  </a:lnTo>
                  <a:lnTo>
                    <a:pt x="1510" y="28"/>
                  </a:lnTo>
                  <a:lnTo>
                    <a:pt x="1603" y="53"/>
                  </a:lnTo>
                  <a:lnTo>
                    <a:pt x="1694" y="84"/>
                  </a:lnTo>
                  <a:lnTo>
                    <a:pt x="1782" y="121"/>
                  </a:lnTo>
                  <a:lnTo>
                    <a:pt x="1865" y="165"/>
                  </a:lnTo>
                  <a:lnTo>
                    <a:pt x="1945" y="215"/>
                  </a:lnTo>
                  <a:lnTo>
                    <a:pt x="2020" y="271"/>
                  </a:lnTo>
                  <a:lnTo>
                    <a:pt x="2092" y="332"/>
                  </a:lnTo>
                  <a:lnTo>
                    <a:pt x="2158" y="398"/>
                  </a:lnTo>
                  <a:lnTo>
                    <a:pt x="2217" y="469"/>
                  </a:lnTo>
                  <a:lnTo>
                    <a:pt x="2273" y="546"/>
                  </a:lnTo>
                  <a:lnTo>
                    <a:pt x="2322" y="626"/>
                  </a:lnTo>
                  <a:lnTo>
                    <a:pt x="2366" y="710"/>
                  </a:lnTo>
                  <a:lnTo>
                    <a:pt x="2404" y="799"/>
                  </a:lnTo>
                  <a:lnTo>
                    <a:pt x="2433" y="891"/>
                  </a:lnTo>
                  <a:lnTo>
                    <a:pt x="2457" y="985"/>
                  </a:lnTo>
                  <a:lnTo>
                    <a:pt x="2472" y="1084"/>
                  </a:lnTo>
                  <a:lnTo>
                    <a:pt x="2481" y="1183"/>
                  </a:lnTo>
                  <a:lnTo>
                    <a:pt x="2481" y="1281"/>
                  </a:lnTo>
                  <a:lnTo>
                    <a:pt x="2475" y="1378"/>
                  </a:lnTo>
                  <a:lnTo>
                    <a:pt x="2461" y="1475"/>
                  </a:lnTo>
                  <a:lnTo>
                    <a:pt x="2439" y="1570"/>
                  </a:lnTo>
                  <a:lnTo>
                    <a:pt x="1939" y="3270"/>
                  </a:lnTo>
                  <a:lnTo>
                    <a:pt x="543" y="3270"/>
                  </a:lnTo>
                  <a:lnTo>
                    <a:pt x="49" y="1585"/>
                  </a:lnTo>
                  <a:lnTo>
                    <a:pt x="27" y="1500"/>
                  </a:lnTo>
                  <a:lnTo>
                    <a:pt x="12" y="1415"/>
                  </a:lnTo>
                  <a:lnTo>
                    <a:pt x="3" y="1327"/>
                  </a:lnTo>
                  <a:lnTo>
                    <a:pt x="0" y="1239"/>
                  </a:lnTo>
                  <a:lnTo>
                    <a:pt x="4" y="1139"/>
                  </a:lnTo>
                  <a:lnTo>
                    <a:pt x="16" y="1042"/>
                  </a:lnTo>
                  <a:lnTo>
                    <a:pt x="35" y="948"/>
                  </a:lnTo>
                  <a:lnTo>
                    <a:pt x="61" y="855"/>
                  </a:lnTo>
                  <a:lnTo>
                    <a:pt x="95" y="765"/>
                  </a:lnTo>
                  <a:lnTo>
                    <a:pt x="135" y="680"/>
                  </a:lnTo>
                  <a:lnTo>
                    <a:pt x="181" y="597"/>
                  </a:lnTo>
                  <a:lnTo>
                    <a:pt x="234" y="518"/>
                  </a:lnTo>
                  <a:lnTo>
                    <a:pt x="291" y="445"/>
                  </a:lnTo>
                  <a:lnTo>
                    <a:pt x="355" y="375"/>
                  </a:lnTo>
                  <a:lnTo>
                    <a:pt x="423" y="310"/>
                  </a:lnTo>
                  <a:lnTo>
                    <a:pt x="497" y="251"/>
                  </a:lnTo>
                  <a:lnTo>
                    <a:pt x="574" y="196"/>
                  </a:lnTo>
                  <a:lnTo>
                    <a:pt x="655" y="149"/>
                  </a:lnTo>
                  <a:lnTo>
                    <a:pt x="741" y="106"/>
                  </a:lnTo>
                  <a:lnTo>
                    <a:pt x="830" y="71"/>
                  </a:lnTo>
                  <a:lnTo>
                    <a:pt x="922" y="43"/>
                  </a:lnTo>
                  <a:lnTo>
                    <a:pt x="1017" y="21"/>
                  </a:lnTo>
                  <a:lnTo>
                    <a:pt x="1114" y="6"/>
                  </a:lnTo>
                  <a:lnTo>
                    <a:pt x="12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02" name="Freeform 652"/>
            <p:cNvSpPr>
              <a:spLocks/>
            </p:cNvSpPr>
            <p:nvPr/>
          </p:nvSpPr>
          <p:spPr bwMode="auto">
            <a:xfrm>
              <a:off x="643" y="4169"/>
              <a:ext cx="676" cy="377"/>
            </a:xfrm>
            <a:custGeom>
              <a:avLst/>
              <a:gdLst>
                <a:gd name="T0" fmla="*/ 0 w 1352"/>
                <a:gd name="T1" fmla="*/ 0 h 755"/>
                <a:gd name="T2" fmla="*/ 1352 w 1352"/>
                <a:gd name="T3" fmla="*/ 0 h 755"/>
                <a:gd name="T4" fmla="*/ 1352 w 1352"/>
                <a:gd name="T5" fmla="*/ 452 h 755"/>
                <a:gd name="T6" fmla="*/ 1348 w 1352"/>
                <a:gd name="T7" fmla="*/ 498 h 755"/>
                <a:gd name="T8" fmla="*/ 1339 w 1352"/>
                <a:gd name="T9" fmla="*/ 540 h 755"/>
                <a:gd name="T10" fmla="*/ 1323 w 1352"/>
                <a:gd name="T11" fmla="*/ 580 h 755"/>
                <a:gd name="T12" fmla="*/ 1301 w 1352"/>
                <a:gd name="T13" fmla="*/ 618 h 755"/>
                <a:gd name="T14" fmla="*/ 1275 w 1352"/>
                <a:gd name="T15" fmla="*/ 651 h 755"/>
                <a:gd name="T16" fmla="*/ 1246 w 1352"/>
                <a:gd name="T17" fmla="*/ 681 h 755"/>
                <a:gd name="T18" fmla="*/ 1211 w 1352"/>
                <a:gd name="T19" fmla="*/ 706 h 755"/>
                <a:gd name="T20" fmla="*/ 1173 w 1352"/>
                <a:gd name="T21" fmla="*/ 726 h 755"/>
                <a:gd name="T22" fmla="*/ 1132 w 1352"/>
                <a:gd name="T23" fmla="*/ 742 h 755"/>
                <a:gd name="T24" fmla="*/ 1089 w 1352"/>
                <a:gd name="T25" fmla="*/ 751 h 755"/>
                <a:gd name="T26" fmla="*/ 1044 w 1352"/>
                <a:gd name="T27" fmla="*/ 755 h 755"/>
                <a:gd name="T28" fmla="*/ 308 w 1352"/>
                <a:gd name="T29" fmla="*/ 755 h 755"/>
                <a:gd name="T30" fmla="*/ 263 w 1352"/>
                <a:gd name="T31" fmla="*/ 751 h 755"/>
                <a:gd name="T32" fmla="*/ 220 w 1352"/>
                <a:gd name="T33" fmla="*/ 742 h 755"/>
                <a:gd name="T34" fmla="*/ 180 w 1352"/>
                <a:gd name="T35" fmla="*/ 726 h 755"/>
                <a:gd name="T36" fmla="*/ 141 w 1352"/>
                <a:gd name="T37" fmla="*/ 706 h 755"/>
                <a:gd name="T38" fmla="*/ 107 w 1352"/>
                <a:gd name="T39" fmla="*/ 681 h 755"/>
                <a:gd name="T40" fmla="*/ 76 w 1352"/>
                <a:gd name="T41" fmla="*/ 651 h 755"/>
                <a:gd name="T42" fmla="*/ 50 w 1352"/>
                <a:gd name="T43" fmla="*/ 618 h 755"/>
                <a:gd name="T44" fmla="*/ 29 w 1352"/>
                <a:gd name="T45" fmla="*/ 580 h 755"/>
                <a:gd name="T46" fmla="*/ 14 w 1352"/>
                <a:gd name="T47" fmla="*/ 540 h 755"/>
                <a:gd name="T48" fmla="*/ 4 w 1352"/>
                <a:gd name="T49" fmla="*/ 498 h 755"/>
                <a:gd name="T50" fmla="*/ 0 w 1352"/>
                <a:gd name="T51" fmla="*/ 452 h 755"/>
                <a:gd name="T52" fmla="*/ 0 w 1352"/>
                <a:gd name="T53" fmla="*/ 0 h 7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52" h="755">
                  <a:moveTo>
                    <a:pt x="0" y="0"/>
                  </a:moveTo>
                  <a:lnTo>
                    <a:pt x="1352" y="0"/>
                  </a:lnTo>
                  <a:lnTo>
                    <a:pt x="1352" y="452"/>
                  </a:lnTo>
                  <a:lnTo>
                    <a:pt x="1348" y="498"/>
                  </a:lnTo>
                  <a:lnTo>
                    <a:pt x="1339" y="540"/>
                  </a:lnTo>
                  <a:lnTo>
                    <a:pt x="1323" y="580"/>
                  </a:lnTo>
                  <a:lnTo>
                    <a:pt x="1301" y="618"/>
                  </a:lnTo>
                  <a:lnTo>
                    <a:pt x="1275" y="651"/>
                  </a:lnTo>
                  <a:lnTo>
                    <a:pt x="1246" y="681"/>
                  </a:lnTo>
                  <a:lnTo>
                    <a:pt x="1211" y="706"/>
                  </a:lnTo>
                  <a:lnTo>
                    <a:pt x="1173" y="726"/>
                  </a:lnTo>
                  <a:lnTo>
                    <a:pt x="1132" y="742"/>
                  </a:lnTo>
                  <a:lnTo>
                    <a:pt x="1089" y="751"/>
                  </a:lnTo>
                  <a:lnTo>
                    <a:pt x="1044" y="755"/>
                  </a:lnTo>
                  <a:lnTo>
                    <a:pt x="308" y="755"/>
                  </a:lnTo>
                  <a:lnTo>
                    <a:pt x="263" y="751"/>
                  </a:lnTo>
                  <a:lnTo>
                    <a:pt x="220" y="742"/>
                  </a:lnTo>
                  <a:lnTo>
                    <a:pt x="180" y="726"/>
                  </a:lnTo>
                  <a:lnTo>
                    <a:pt x="141" y="706"/>
                  </a:lnTo>
                  <a:lnTo>
                    <a:pt x="107" y="681"/>
                  </a:lnTo>
                  <a:lnTo>
                    <a:pt x="76" y="651"/>
                  </a:lnTo>
                  <a:lnTo>
                    <a:pt x="50" y="618"/>
                  </a:lnTo>
                  <a:lnTo>
                    <a:pt x="29" y="580"/>
                  </a:lnTo>
                  <a:lnTo>
                    <a:pt x="14" y="540"/>
                  </a:lnTo>
                  <a:lnTo>
                    <a:pt x="4" y="498"/>
                  </a:lnTo>
                  <a:lnTo>
                    <a:pt x="0" y="45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03" name="Freeform 653"/>
            <p:cNvSpPr>
              <a:spLocks/>
            </p:cNvSpPr>
            <p:nvPr/>
          </p:nvSpPr>
          <p:spPr bwMode="auto">
            <a:xfrm>
              <a:off x="1025" y="3294"/>
              <a:ext cx="107" cy="288"/>
            </a:xfrm>
            <a:custGeom>
              <a:avLst/>
              <a:gdLst>
                <a:gd name="T0" fmla="*/ 0 w 213"/>
                <a:gd name="T1" fmla="*/ 0 h 577"/>
                <a:gd name="T2" fmla="*/ 40 w 213"/>
                <a:gd name="T3" fmla="*/ 16 h 577"/>
                <a:gd name="T4" fmla="*/ 77 w 213"/>
                <a:gd name="T5" fmla="*/ 36 h 577"/>
                <a:gd name="T6" fmla="*/ 110 w 213"/>
                <a:gd name="T7" fmla="*/ 62 h 577"/>
                <a:gd name="T8" fmla="*/ 140 w 213"/>
                <a:gd name="T9" fmla="*/ 92 h 577"/>
                <a:gd name="T10" fmla="*/ 166 w 213"/>
                <a:gd name="T11" fmla="*/ 126 h 577"/>
                <a:gd name="T12" fmla="*/ 186 w 213"/>
                <a:gd name="T13" fmla="*/ 162 h 577"/>
                <a:gd name="T14" fmla="*/ 201 w 213"/>
                <a:gd name="T15" fmla="*/ 202 h 577"/>
                <a:gd name="T16" fmla="*/ 211 w 213"/>
                <a:gd name="T17" fmla="*/ 245 h 577"/>
                <a:gd name="T18" fmla="*/ 213 w 213"/>
                <a:gd name="T19" fmla="*/ 289 h 577"/>
                <a:gd name="T20" fmla="*/ 211 w 213"/>
                <a:gd name="T21" fmla="*/ 333 h 577"/>
                <a:gd name="T22" fmla="*/ 201 w 213"/>
                <a:gd name="T23" fmla="*/ 375 h 577"/>
                <a:gd name="T24" fmla="*/ 186 w 213"/>
                <a:gd name="T25" fmla="*/ 415 h 577"/>
                <a:gd name="T26" fmla="*/ 166 w 213"/>
                <a:gd name="T27" fmla="*/ 453 h 577"/>
                <a:gd name="T28" fmla="*/ 140 w 213"/>
                <a:gd name="T29" fmla="*/ 486 h 577"/>
                <a:gd name="T30" fmla="*/ 110 w 213"/>
                <a:gd name="T31" fmla="*/ 516 h 577"/>
                <a:gd name="T32" fmla="*/ 77 w 213"/>
                <a:gd name="T33" fmla="*/ 541 h 577"/>
                <a:gd name="T34" fmla="*/ 40 w 213"/>
                <a:gd name="T35" fmla="*/ 561 h 577"/>
                <a:gd name="T36" fmla="*/ 0 w 213"/>
                <a:gd name="T37" fmla="*/ 577 h 577"/>
                <a:gd name="T38" fmla="*/ 0 w 213"/>
                <a:gd name="T39" fmla="*/ 0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3" h="577">
                  <a:moveTo>
                    <a:pt x="0" y="0"/>
                  </a:moveTo>
                  <a:lnTo>
                    <a:pt x="40" y="16"/>
                  </a:lnTo>
                  <a:lnTo>
                    <a:pt x="77" y="36"/>
                  </a:lnTo>
                  <a:lnTo>
                    <a:pt x="110" y="62"/>
                  </a:lnTo>
                  <a:lnTo>
                    <a:pt x="140" y="92"/>
                  </a:lnTo>
                  <a:lnTo>
                    <a:pt x="166" y="126"/>
                  </a:lnTo>
                  <a:lnTo>
                    <a:pt x="186" y="162"/>
                  </a:lnTo>
                  <a:lnTo>
                    <a:pt x="201" y="202"/>
                  </a:lnTo>
                  <a:lnTo>
                    <a:pt x="211" y="245"/>
                  </a:lnTo>
                  <a:lnTo>
                    <a:pt x="213" y="289"/>
                  </a:lnTo>
                  <a:lnTo>
                    <a:pt x="211" y="333"/>
                  </a:lnTo>
                  <a:lnTo>
                    <a:pt x="201" y="375"/>
                  </a:lnTo>
                  <a:lnTo>
                    <a:pt x="186" y="415"/>
                  </a:lnTo>
                  <a:lnTo>
                    <a:pt x="166" y="453"/>
                  </a:lnTo>
                  <a:lnTo>
                    <a:pt x="140" y="486"/>
                  </a:lnTo>
                  <a:lnTo>
                    <a:pt x="110" y="516"/>
                  </a:lnTo>
                  <a:lnTo>
                    <a:pt x="77" y="541"/>
                  </a:lnTo>
                  <a:lnTo>
                    <a:pt x="40" y="561"/>
                  </a:lnTo>
                  <a:lnTo>
                    <a:pt x="0" y="57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04" name="Freeform 654"/>
            <p:cNvSpPr>
              <a:spLocks/>
            </p:cNvSpPr>
            <p:nvPr/>
          </p:nvSpPr>
          <p:spPr bwMode="auto">
            <a:xfrm>
              <a:off x="830" y="2892"/>
              <a:ext cx="85" cy="270"/>
            </a:xfrm>
            <a:custGeom>
              <a:avLst/>
              <a:gdLst>
                <a:gd name="T0" fmla="*/ 170 w 170"/>
                <a:gd name="T1" fmla="*/ 0 h 540"/>
                <a:gd name="T2" fmla="*/ 170 w 170"/>
                <a:gd name="T3" fmla="*/ 540 h 540"/>
                <a:gd name="T4" fmla="*/ 133 w 170"/>
                <a:gd name="T5" fmla="*/ 520 h 540"/>
                <a:gd name="T6" fmla="*/ 101 w 170"/>
                <a:gd name="T7" fmla="*/ 494 h 540"/>
                <a:gd name="T8" fmla="*/ 72 w 170"/>
                <a:gd name="T9" fmla="*/ 464 h 540"/>
                <a:gd name="T10" fmla="*/ 48 w 170"/>
                <a:gd name="T11" fmla="*/ 432 h 540"/>
                <a:gd name="T12" fmla="*/ 27 w 170"/>
                <a:gd name="T13" fmla="*/ 394 h 540"/>
                <a:gd name="T14" fmla="*/ 13 w 170"/>
                <a:gd name="T15" fmla="*/ 355 h 540"/>
                <a:gd name="T16" fmla="*/ 4 w 170"/>
                <a:gd name="T17" fmla="*/ 314 h 540"/>
                <a:gd name="T18" fmla="*/ 0 w 170"/>
                <a:gd name="T19" fmla="*/ 270 h 540"/>
                <a:gd name="T20" fmla="*/ 4 w 170"/>
                <a:gd name="T21" fmla="*/ 226 h 540"/>
                <a:gd name="T22" fmla="*/ 13 w 170"/>
                <a:gd name="T23" fmla="*/ 185 h 540"/>
                <a:gd name="T24" fmla="*/ 27 w 170"/>
                <a:gd name="T25" fmla="*/ 145 h 540"/>
                <a:gd name="T26" fmla="*/ 48 w 170"/>
                <a:gd name="T27" fmla="*/ 108 h 540"/>
                <a:gd name="T28" fmla="*/ 72 w 170"/>
                <a:gd name="T29" fmla="*/ 75 h 540"/>
                <a:gd name="T30" fmla="*/ 101 w 170"/>
                <a:gd name="T31" fmla="*/ 45 h 540"/>
                <a:gd name="T32" fmla="*/ 133 w 170"/>
                <a:gd name="T33" fmla="*/ 21 h 540"/>
                <a:gd name="T34" fmla="*/ 170 w 170"/>
                <a:gd name="T35" fmla="*/ 0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0" h="540">
                  <a:moveTo>
                    <a:pt x="170" y="0"/>
                  </a:moveTo>
                  <a:lnTo>
                    <a:pt x="170" y="540"/>
                  </a:lnTo>
                  <a:lnTo>
                    <a:pt x="133" y="520"/>
                  </a:lnTo>
                  <a:lnTo>
                    <a:pt x="101" y="494"/>
                  </a:lnTo>
                  <a:lnTo>
                    <a:pt x="72" y="464"/>
                  </a:lnTo>
                  <a:lnTo>
                    <a:pt x="48" y="432"/>
                  </a:lnTo>
                  <a:lnTo>
                    <a:pt x="27" y="394"/>
                  </a:lnTo>
                  <a:lnTo>
                    <a:pt x="13" y="355"/>
                  </a:lnTo>
                  <a:lnTo>
                    <a:pt x="4" y="314"/>
                  </a:lnTo>
                  <a:lnTo>
                    <a:pt x="0" y="270"/>
                  </a:lnTo>
                  <a:lnTo>
                    <a:pt x="4" y="226"/>
                  </a:lnTo>
                  <a:lnTo>
                    <a:pt x="13" y="185"/>
                  </a:lnTo>
                  <a:lnTo>
                    <a:pt x="27" y="145"/>
                  </a:lnTo>
                  <a:lnTo>
                    <a:pt x="48" y="108"/>
                  </a:lnTo>
                  <a:lnTo>
                    <a:pt x="72" y="75"/>
                  </a:lnTo>
                  <a:lnTo>
                    <a:pt x="101" y="45"/>
                  </a:lnTo>
                  <a:lnTo>
                    <a:pt x="133" y="21"/>
                  </a:lnTo>
                  <a:lnTo>
                    <a:pt x="1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805" name="Group 657"/>
          <p:cNvGrpSpPr>
            <a:grpSpLocks noChangeAspect="1"/>
          </p:cNvGrpSpPr>
          <p:nvPr/>
        </p:nvGrpSpPr>
        <p:grpSpPr bwMode="auto">
          <a:xfrm>
            <a:off x="10573619" y="2775895"/>
            <a:ext cx="372672" cy="372263"/>
            <a:chOff x="1197" y="2299"/>
            <a:chExt cx="913" cy="91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808" name="Freeform 659"/>
            <p:cNvSpPr>
              <a:spLocks noEditPoints="1"/>
            </p:cNvSpPr>
            <p:nvPr/>
          </p:nvSpPr>
          <p:spPr bwMode="auto">
            <a:xfrm>
              <a:off x="1197" y="2299"/>
              <a:ext cx="913" cy="912"/>
            </a:xfrm>
            <a:custGeom>
              <a:avLst/>
              <a:gdLst>
                <a:gd name="T0" fmla="*/ 2198 w 3653"/>
                <a:gd name="T1" fmla="*/ 386 h 3648"/>
                <a:gd name="T2" fmla="*/ 1944 w 3653"/>
                <a:gd name="T3" fmla="*/ 491 h 3648"/>
                <a:gd name="T4" fmla="*/ 1730 w 3653"/>
                <a:gd name="T5" fmla="*/ 674 h 3648"/>
                <a:gd name="T6" fmla="*/ 1585 w 3653"/>
                <a:gd name="T7" fmla="*/ 913 h 3648"/>
                <a:gd name="T8" fmla="*/ 1522 w 3653"/>
                <a:gd name="T9" fmla="*/ 1178 h 3648"/>
                <a:gd name="T10" fmla="*/ 1543 w 3653"/>
                <a:gd name="T11" fmla="*/ 1448 h 3648"/>
                <a:gd name="T12" fmla="*/ 1647 w 3653"/>
                <a:gd name="T13" fmla="*/ 1703 h 3648"/>
                <a:gd name="T14" fmla="*/ 1831 w 3653"/>
                <a:gd name="T15" fmla="*/ 1920 h 3648"/>
                <a:gd name="T16" fmla="*/ 2066 w 3653"/>
                <a:gd name="T17" fmla="*/ 2064 h 3648"/>
                <a:gd name="T18" fmla="*/ 2336 w 3653"/>
                <a:gd name="T19" fmla="*/ 2129 h 3648"/>
                <a:gd name="T20" fmla="*/ 2614 w 3653"/>
                <a:gd name="T21" fmla="*/ 2107 h 3648"/>
                <a:gd name="T22" fmla="*/ 2868 w 3653"/>
                <a:gd name="T23" fmla="*/ 2002 h 3648"/>
                <a:gd name="T24" fmla="*/ 3082 w 3653"/>
                <a:gd name="T25" fmla="*/ 1818 h 3648"/>
                <a:gd name="T26" fmla="*/ 3226 w 3653"/>
                <a:gd name="T27" fmla="*/ 1579 h 3648"/>
                <a:gd name="T28" fmla="*/ 3289 w 3653"/>
                <a:gd name="T29" fmla="*/ 1314 h 3648"/>
                <a:gd name="T30" fmla="*/ 3268 w 3653"/>
                <a:gd name="T31" fmla="*/ 1044 h 3648"/>
                <a:gd name="T32" fmla="*/ 3165 w 3653"/>
                <a:gd name="T33" fmla="*/ 789 h 3648"/>
                <a:gd name="T34" fmla="*/ 2980 w 3653"/>
                <a:gd name="T35" fmla="*/ 572 h 3648"/>
                <a:gd name="T36" fmla="*/ 2745 w 3653"/>
                <a:gd name="T37" fmla="*/ 428 h 3648"/>
                <a:gd name="T38" fmla="*/ 2477 w 3653"/>
                <a:gd name="T39" fmla="*/ 364 h 3648"/>
                <a:gd name="T40" fmla="*/ 2489 w 3653"/>
                <a:gd name="T41" fmla="*/ 3 h 3648"/>
                <a:gd name="T42" fmla="*/ 2808 w 3653"/>
                <a:gd name="T43" fmla="*/ 66 h 3648"/>
                <a:gd name="T44" fmla="*/ 3098 w 3653"/>
                <a:gd name="T45" fmla="*/ 209 h 3648"/>
                <a:gd name="T46" fmla="*/ 3346 w 3653"/>
                <a:gd name="T47" fmla="*/ 427 h 3648"/>
                <a:gd name="T48" fmla="*/ 3529 w 3653"/>
                <a:gd name="T49" fmla="*/ 703 h 3648"/>
                <a:gd name="T50" fmla="*/ 3630 w 3653"/>
                <a:gd name="T51" fmla="*/ 1008 h 3648"/>
                <a:gd name="T52" fmla="*/ 3651 w 3653"/>
                <a:gd name="T53" fmla="*/ 1325 h 3648"/>
                <a:gd name="T54" fmla="*/ 3589 w 3653"/>
                <a:gd name="T55" fmla="*/ 1639 h 3648"/>
                <a:gd name="T56" fmla="*/ 3448 w 3653"/>
                <a:gd name="T57" fmla="*/ 1932 h 3648"/>
                <a:gd name="T58" fmla="*/ 3228 w 3653"/>
                <a:gd name="T59" fmla="*/ 2184 h 3648"/>
                <a:gd name="T60" fmla="*/ 2957 w 3653"/>
                <a:gd name="T61" fmla="*/ 2365 h 3648"/>
                <a:gd name="T62" fmla="*/ 2651 w 3653"/>
                <a:gd name="T63" fmla="*/ 2468 h 3648"/>
                <a:gd name="T64" fmla="*/ 2317 w 3653"/>
                <a:gd name="T65" fmla="*/ 2489 h 3648"/>
                <a:gd name="T66" fmla="*/ 1974 w 3653"/>
                <a:gd name="T67" fmla="*/ 2415 h 3648"/>
                <a:gd name="T68" fmla="*/ 1586 w 3653"/>
                <a:gd name="T69" fmla="*/ 2453 h 3648"/>
                <a:gd name="T70" fmla="*/ 1662 w 3653"/>
                <a:gd name="T71" fmla="*/ 2565 h 3648"/>
                <a:gd name="T72" fmla="*/ 1662 w 3653"/>
                <a:gd name="T73" fmla="*/ 2706 h 3648"/>
                <a:gd name="T74" fmla="*/ 822 w 3653"/>
                <a:gd name="T75" fmla="*/ 3581 h 3648"/>
                <a:gd name="T76" fmla="*/ 695 w 3653"/>
                <a:gd name="T77" fmla="*/ 3646 h 3648"/>
                <a:gd name="T78" fmla="*/ 554 w 3653"/>
                <a:gd name="T79" fmla="*/ 3623 h 3648"/>
                <a:gd name="T80" fmla="*/ 44 w 3653"/>
                <a:gd name="T81" fmla="*/ 3127 h 3648"/>
                <a:gd name="T82" fmla="*/ 0 w 3653"/>
                <a:gd name="T83" fmla="*/ 2991 h 3648"/>
                <a:gd name="T84" fmla="*/ 44 w 3653"/>
                <a:gd name="T85" fmla="*/ 2855 h 3648"/>
                <a:gd name="T86" fmla="*/ 910 w 3653"/>
                <a:gd name="T87" fmla="*/ 2003 h 3648"/>
                <a:gd name="T88" fmla="*/ 1051 w 3653"/>
                <a:gd name="T89" fmla="*/ 1980 h 3648"/>
                <a:gd name="T90" fmla="*/ 1178 w 3653"/>
                <a:gd name="T91" fmla="*/ 2045 h 3648"/>
                <a:gd name="T92" fmla="*/ 1270 w 3653"/>
                <a:gd name="T93" fmla="*/ 1762 h 3648"/>
                <a:gd name="T94" fmla="*/ 1175 w 3653"/>
                <a:gd name="T95" fmla="*/ 1444 h 3648"/>
                <a:gd name="T96" fmla="*/ 1166 w 3653"/>
                <a:gd name="T97" fmla="*/ 1115 h 3648"/>
                <a:gd name="T98" fmla="*/ 1243 w 3653"/>
                <a:gd name="T99" fmla="*/ 793 h 3648"/>
                <a:gd name="T100" fmla="*/ 1409 w 3653"/>
                <a:gd name="T101" fmla="*/ 497 h 3648"/>
                <a:gd name="T102" fmla="*/ 1647 w 3653"/>
                <a:gd name="T103" fmla="*/ 256 h 3648"/>
                <a:gd name="T104" fmla="*/ 1928 w 3653"/>
                <a:gd name="T105" fmla="*/ 95 h 3648"/>
                <a:gd name="T106" fmla="*/ 2242 w 3653"/>
                <a:gd name="T107" fmla="*/ 11 h 3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653" h="3648">
                  <a:moveTo>
                    <a:pt x="2406" y="361"/>
                  </a:moveTo>
                  <a:lnTo>
                    <a:pt x="2336" y="364"/>
                  </a:lnTo>
                  <a:lnTo>
                    <a:pt x="2266" y="372"/>
                  </a:lnTo>
                  <a:lnTo>
                    <a:pt x="2198" y="386"/>
                  </a:lnTo>
                  <a:lnTo>
                    <a:pt x="2131" y="405"/>
                  </a:lnTo>
                  <a:lnTo>
                    <a:pt x="2066" y="428"/>
                  </a:lnTo>
                  <a:lnTo>
                    <a:pt x="2004" y="457"/>
                  </a:lnTo>
                  <a:lnTo>
                    <a:pt x="1944" y="491"/>
                  </a:lnTo>
                  <a:lnTo>
                    <a:pt x="1886" y="530"/>
                  </a:lnTo>
                  <a:lnTo>
                    <a:pt x="1831" y="572"/>
                  </a:lnTo>
                  <a:lnTo>
                    <a:pt x="1779" y="620"/>
                  </a:lnTo>
                  <a:lnTo>
                    <a:pt x="1730" y="674"/>
                  </a:lnTo>
                  <a:lnTo>
                    <a:pt x="1685" y="730"/>
                  </a:lnTo>
                  <a:lnTo>
                    <a:pt x="1647" y="789"/>
                  </a:lnTo>
                  <a:lnTo>
                    <a:pt x="1614" y="850"/>
                  </a:lnTo>
                  <a:lnTo>
                    <a:pt x="1585" y="913"/>
                  </a:lnTo>
                  <a:lnTo>
                    <a:pt x="1561" y="978"/>
                  </a:lnTo>
                  <a:lnTo>
                    <a:pt x="1543" y="1044"/>
                  </a:lnTo>
                  <a:lnTo>
                    <a:pt x="1530" y="1111"/>
                  </a:lnTo>
                  <a:lnTo>
                    <a:pt x="1522" y="1178"/>
                  </a:lnTo>
                  <a:lnTo>
                    <a:pt x="1520" y="1246"/>
                  </a:lnTo>
                  <a:lnTo>
                    <a:pt x="1522" y="1314"/>
                  </a:lnTo>
                  <a:lnTo>
                    <a:pt x="1530" y="1381"/>
                  </a:lnTo>
                  <a:lnTo>
                    <a:pt x="1543" y="1448"/>
                  </a:lnTo>
                  <a:lnTo>
                    <a:pt x="1561" y="1514"/>
                  </a:lnTo>
                  <a:lnTo>
                    <a:pt x="1585" y="1579"/>
                  </a:lnTo>
                  <a:lnTo>
                    <a:pt x="1614" y="1643"/>
                  </a:lnTo>
                  <a:lnTo>
                    <a:pt x="1647" y="1703"/>
                  </a:lnTo>
                  <a:lnTo>
                    <a:pt x="1685" y="1762"/>
                  </a:lnTo>
                  <a:lnTo>
                    <a:pt x="1730" y="1818"/>
                  </a:lnTo>
                  <a:lnTo>
                    <a:pt x="1779" y="1872"/>
                  </a:lnTo>
                  <a:lnTo>
                    <a:pt x="1831" y="1920"/>
                  </a:lnTo>
                  <a:lnTo>
                    <a:pt x="1886" y="1964"/>
                  </a:lnTo>
                  <a:lnTo>
                    <a:pt x="1944" y="2002"/>
                  </a:lnTo>
                  <a:lnTo>
                    <a:pt x="2004" y="2035"/>
                  </a:lnTo>
                  <a:lnTo>
                    <a:pt x="2066" y="2064"/>
                  </a:lnTo>
                  <a:lnTo>
                    <a:pt x="2131" y="2088"/>
                  </a:lnTo>
                  <a:lnTo>
                    <a:pt x="2198" y="2107"/>
                  </a:lnTo>
                  <a:lnTo>
                    <a:pt x="2266" y="2120"/>
                  </a:lnTo>
                  <a:lnTo>
                    <a:pt x="2336" y="2129"/>
                  </a:lnTo>
                  <a:lnTo>
                    <a:pt x="2406" y="2131"/>
                  </a:lnTo>
                  <a:lnTo>
                    <a:pt x="2477" y="2129"/>
                  </a:lnTo>
                  <a:lnTo>
                    <a:pt x="2546" y="2120"/>
                  </a:lnTo>
                  <a:lnTo>
                    <a:pt x="2614" y="2107"/>
                  </a:lnTo>
                  <a:lnTo>
                    <a:pt x="2680" y="2088"/>
                  </a:lnTo>
                  <a:lnTo>
                    <a:pt x="2745" y="2064"/>
                  </a:lnTo>
                  <a:lnTo>
                    <a:pt x="2808" y="2035"/>
                  </a:lnTo>
                  <a:lnTo>
                    <a:pt x="2868" y="2002"/>
                  </a:lnTo>
                  <a:lnTo>
                    <a:pt x="2925" y="1964"/>
                  </a:lnTo>
                  <a:lnTo>
                    <a:pt x="2980" y="1920"/>
                  </a:lnTo>
                  <a:lnTo>
                    <a:pt x="3033" y="1872"/>
                  </a:lnTo>
                  <a:lnTo>
                    <a:pt x="3082" y="1818"/>
                  </a:lnTo>
                  <a:lnTo>
                    <a:pt x="3126" y="1762"/>
                  </a:lnTo>
                  <a:lnTo>
                    <a:pt x="3165" y="1703"/>
                  </a:lnTo>
                  <a:lnTo>
                    <a:pt x="3198" y="1643"/>
                  </a:lnTo>
                  <a:lnTo>
                    <a:pt x="3226" y="1579"/>
                  </a:lnTo>
                  <a:lnTo>
                    <a:pt x="3250" y="1514"/>
                  </a:lnTo>
                  <a:lnTo>
                    <a:pt x="3268" y="1448"/>
                  </a:lnTo>
                  <a:lnTo>
                    <a:pt x="3281" y="1381"/>
                  </a:lnTo>
                  <a:lnTo>
                    <a:pt x="3289" y="1314"/>
                  </a:lnTo>
                  <a:lnTo>
                    <a:pt x="3291" y="1246"/>
                  </a:lnTo>
                  <a:lnTo>
                    <a:pt x="3289" y="1178"/>
                  </a:lnTo>
                  <a:lnTo>
                    <a:pt x="3281" y="1111"/>
                  </a:lnTo>
                  <a:lnTo>
                    <a:pt x="3268" y="1044"/>
                  </a:lnTo>
                  <a:lnTo>
                    <a:pt x="3250" y="978"/>
                  </a:lnTo>
                  <a:lnTo>
                    <a:pt x="3226" y="913"/>
                  </a:lnTo>
                  <a:lnTo>
                    <a:pt x="3198" y="850"/>
                  </a:lnTo>
                  <a:lnTo>
                    <a:pt x="3165" y="789"/>
                  </a:lnTo>
                  <a:lnTo>
                    <a:pt x="3126" y="730"/>
                  </a:lnTo>
                  <a:lnTo>
                    <a:pt x="3082" y="674"/>
                  </a:lnTo>
                  <a:lnTo>
                    <a:pt x="3033" y="620"/>
                  </a:lnTo>
                  <a:lnTo>
                    <a:pt x="2980" y="572"/>
                  </a:lnTo>
                  <a:lnTo>
                    <a:pt x="2925" y="530"/>
                  </a:lnTo>
                  <a:lnTo>
                    <a:pt x="2868" y="491"/>
                  </a:lnTo>
                  <a:lnTo>
                    <a:pt x="2808" y="457"/>
                  </a:lnTo>
                  <a:lnTo>
                    <a:pt x="2745" y="428"/>
                  </a:lnTo>
                  <a:lnTo>
                    <a:pt x="2680" y="405"/>
                  </a:lnTo>
                  <a:lnTo>
                    <a:pt x="2614" y="386"/>
                  </a:lnTo>
                  <a:lnTo>
                    <a:pt x="2546" y="372"/>
                  </a:lnTo>
                  <a:lnTo>
                    <a:pt x="2477" y="364"/>
                  </a:lnTo>
                  <a:lnTo>
                    <a:pt x="2406" y="361"/>
                  </a:lnTo>
                  <a:close/>
                  <a:moveTo>
                    <a:pt x="2406" y="0"/>
                  </a:moveTo>
                  <a:lnTo>
                    <a:pt x="2406" y="0"/>
                  </a:lnTo>
                  <a:lnTo>
                    <a:pt x="2489" y="3"/>
                  </a:lnTo>
                  <a:lnTo>
                    <a:pt x="2571" y="11"/>
                  </a:lnTo>
                  <a:lnTo>
                    <a:pt x="2651" y="25"/>
                  </a:lnTo>
                  <a:lnTo>
                    <a:pt x="2731" y="42"/>
                  </a:lnTo>
                  <a:lnTo>
                    <a:pt x="2808" y="66"/>
                  </a:lnTo>
                  <a:lnTo>
                    <a:pt x="2884" y="95"/>
                  </a:lnTo>
                  <a:lnTo>
                    <a:pt x="2957" y="127"/>
                  </a:lnTo>
                  <a:lnTo>
                    <a:pt x="3028" y="167"/>
                  </a:lnTo>
                  <a:lnTo>
                    <a:pt x="3098" y="209"/>
                  </a:lnTo>
                  <a:lnTo>
                    <a:pt x="3164" y="256"/>
                  </a:lnTo>
                  <a:lnTo>
                    <a:pt x="3228" y="308"/>
                  </a:lnTo>
                  <a:lnTo>
                    <a:pt x="3288" y="365"/>
                  </a:lnTo>
                  <a:lnTo>
                    <a:pt x="3346" y="427"/>
                  </a:lnTo>
                  <a:lnTo>
                    <a:pt x="3400" y="493"/>
                  </a:lnTo>
                  <a:lnTo>
                    <a:pt x="3448" y="560"/>
                  </a:lnTo>
                  <a:lnTo>
                    <a:pt x="3491" y="630"/>
                  </a:lnTo>
                  <a:lnTo>
                    <a:pt x="3529" y="703"/>
                  </a:lnTo>
                  <a:lnTo>
                    <a:pt x="3562" y="777"/>
                  </a:lnTo>
                  <a:lnTo>
                    <a:pt x="3589" y="853"/>
                  </a:lnTo>
                  <a:lnTo>
                    <a:pt x="3613" y="930"/>
                  </a:lnTo>
                  <a:lnTo>
                    <a:pt x="3630" y="1008"/>
                  </a:lnTo>
                  <a:lnTo>
                    <a:pt x="3643" y="1087"/>
                  </a:lnTo>
                  <a:lnTo>
                    <a:pt x="3651" y="1167"/>
                  </a:lnTo>
                  <a:lnTo>
                    <a:pt x="3653" y="1246"/>
                  </a:lnTo>
                  <a:lnTo>
                    <a:pt x="3651" y="1325"/>
                  </a:lnTo>
                  <a:lnTo>
                    <a:pt x="3643" y="1406"/>
                  </a:lnTo>
                  <a:lnTo>
                    <a:pt x="3630" y="1484"/>
                  </a:lnTo>
                  <a:lnTo>
                    <a:pt x="3613" y="1562"/>
                  </a:lnTo>
                  <a:lnTo>
                    <a:pt x="3589" y="1639"/>
                  </a:lnTo>
                  <a:lnTo>
                    <a:pt x="3561" y="1715"/>
                  </a:lnTo>
                  <a:lnTo>
                    <a:pt x="3529" y="1789"/>
                  </a:lnTo>
                  <a:lnTo>
                    <a:pt x="3491" y="1862"/>
                  </a:lnTo>
                  <a:lnTo>
                    <a:pt x="3448" y="1932"/>
                  </a:lnTo>
                  <a:lnTo>
                    <a:pt x="3400" y="1999"/>
                  </a:lnTo>
                  <a:lnTo>
                    <a:pt x="3346" y="2065"/>
                  </a:lnTo>
                  <a:lnTo>
                    <a:pt x="3288" y="2127"/>
                  </a:lnTo>
                  <a:lnTo>
                    <a:pt x="3228" y="2184"/>
                  </a:lnTo>
                  <a:lnTo>
                    <a:pt x="3164" y="2236"/>
                  </a:lnTo>
                  <a:lnTo>
                    <a:pt x="3098" y="2283"/>
                  </a:lnTo>
                  <a:lnTo>
                    <a:pt x="3028" y="2327"/>
                  </a:lnTo>
                  <a:lnTo>
                    <a:pt x="2957" y="2365"/>
                  </a:lnTo>
                  <a:lnTo>
                    <a:pt x="2884" y="2398"/>
                  </a:lnTo>
                  <a:lnTo>
                    <a:pt x="2808" y="2426"/>
                  </a:lnTo>
                  <a:lnTo>
                    <a:pt x="2731" y="2450"/>
                  </a:lnTo>
                  <a:lnTo>
                    <a:pt x="2651" y="2468"/>
                  </a:lnTo>
                  <a:lnTo>
                    <a:pt x="2571" y="2481"/>
                  </a:lnTo>
                  <a:lnTo>
                    <a:pt x="2489" y="2489"/>
                  </a:lnTo>
                  <a:lnTo>
                    <a:pt x="2406" y="2492"/>
                  </a:lnTo>
                  <a:lnTo>
                    <a:pt x="2317" y="2489"/>
                  </a:lnTo>
                  <a:lnTo>
                    <a:pt x="2228" y="2480"/>
                  </a:lnTo>
                  <a:lnTo>
                    <a:pt x="2142" y="2464"/>
                  </a:lnTo>
                  <a:lnTo>
                    <a:pt x="2057" y="2443"/>
                  </a:lnTo>
                  <a:lnTo>
                    <a:pt x="1974" y="2415"/>
                  </a:lnTo>
                  <a:lnTo>
                    <a:pt x="1894" y="2383"/>
                  </a:lnTo>
                  <a:lnTo>
                    <a:pt x="1815" y="2344"/>
                  </a:lnTo>
                  <a:lnTo>
                    <a:pt x="1739" y="2300"/>
                  </a:lnTo>
                  <a:lnTo>
                    <a:pt x="1586" y="2453"/>
                  </a:lnTo>
                  <a:lnTo>
                    <a:pt x="1606" y="2472"/>
                  </a:lnTo>
                  <a:lnTo>
                    <a:pt x="1629" y="2500"/>
                  </a:lnTo>
                  <a:lnTo>
                    <a:pt x="1648" y="2531"/>
                  </a:lnTo>
                  <a:lnTo>
                    <a:pt x="1662" y="2565"/>
                  </a:lnTo>
                  <a:lnTo>
                    <a:pt x="1671" y="2599"/>
                  </a:lnTo>
                  <a:lnTo>
                    <a:pt x="1673" y="2635"/>
                  </a:lnTo>
                  <a:lnTo>
                    <a:pt x="1671" y="2671"/>
                  </a:lnTo>
                  <a:lnTo>
                    <a:pt x="1662" y="2706"/>
                  </a:lnTo>
                  <a:lnTo>
                    <a:pt x="1648" y="2739"/>
                  </a:lnTo>
                  <a:lnTo>
                    <a:pt x="1629" y="2770"/>
                  </a:lnTo>
                  <a:lnTo>
                    <a:pt x="1606" y="2798"/>
                  </a:lnTo>
                  <a:lnTo>
                    <a:pt x="822" y="3581"/>
                  </a:lnTo>
                  <a:lnTo>
                    <a:pt x="794" y="3604"/>
                  </a:lnTo>
                  <a:lnTo>
                    <a:pt x="763" y="3623"/>
                  </a:lnTo>
                  <a:lnTo>
                    <a:pt x="731" y="3637"/>
                  </a:lnTo>
                  <a:lnTo>
                    <a:pt x="695" y="3646"/>
                  </a:lnTo>
                  <a:lnTo>
                    <a:pt x="658" y="3648"/>
                  </a:lnTo>
                  <a:lnTo>
                    <a:pt x="622" y="3646"/>
                  </a:lnTo>
                  <a:lnTo>
                    <a:pt x="586" y="3637"/>
                  </a:lnTo>
                  <a:lnTo>
                    <a:pt x="554" y="3623"/>
                  </a:lnTo>
                  <a:lnTo>
                    <a:pt x="523" y="3604"/>
                  </a:lnTo>
                  <a:lnTo>
                    <a:pt x="495" y="3581"/>
                  </a:lnTo>
                  <a:lnTo>
                    <a:pt x="68" y="3154"/>
                  </a:lnTo>
                  <a:lnTo>
                    <a:pt x="44" y="3127"/>
                  </a:lnTo>
                  <a:lnTo>
                    <a:pt x="26" y="3096"/>
                  </a:lnTo>
                  <a:lnTo>
                    <a:pt x="11" y="3062"/>
                  </a:lnTo>
                  <a:lnTo>
                    <a:pt x="3" y="3028"/>
                  </a:lnTo>
                  <a:lnTo>
                    <a:pt x="0" y="2991"/>
                  </a:lnTo>
                  <a:lnTo>
                    <a:pt x="3" y="2955"/>
                  </a:lnTo>
                  <a:lnTo>
                    <a:pt x="11" y="2919"/>
                  </a:lnTo>
                  <a:lnTo>
                    <a:pt x="26" y="2886"/>
                  </a:lnTo>
                  <a:lnTo>
                    <a:pt x="44" y="2855"/>
                  </a:lnTo>
                  <a:lnTo>
                    <a:pt x="68" y="2827"/>
                  </a:lnTo>
                  <a:lnTo>
                    <a:pt x="852" y="2045"/>
                  </a:lnTo>
                  <a:lnTo>
                    <a:pt x="878" y="2022"/>
                  </a:lnTo>
                  <a:lnTo>
                    <a:pt x="910" y="2003"/>
                  </a:lnTo>
                  <a:lnTo>
                    <a:pt x="943" y="1989"/>
                  </a:lnTo>
                  <a:lnTo>
                    <a:pt x="978" y="1980"/>
                  </a:lnTo>
                  <a:lnTo>
                    <a:pt x="1015" y="1978"/>
                  </a:lnTo>
                  <a:lnTo>
                    <a:pt x="1051" y="1980"/>
                  </a:lnTo>
                  <a:lnTo>
                    <a:pt x="1087" y="1989"/>
                  </a:lnTo>
                  <a:lnTo>
                    <a:pt x="1120" y="2003"/>
                  </a:lnTo>
                  <a:lnTo>
                    <a:pt x="1150" y="2022"/>
                  </a:lnTo>
                  <a:lnTo>
                    <a:pt x="1178" y="2045"/>
                  </a:lnTo>
                  <a:lnTo>
                    <a:pt x="1197" y="2064"/>
                  </a:lnTo>
                  <a:lnTo>
                    <a:pt x="1351" y="1911"/>
                  </a:lnTo>
                  <a:lnTo>
                    <a:pt x="1308" y="1838"/>
                  </a:lnTo>
                  <a:lnTo>
                    <a:pt x="1270" y="1762"/>
                  </a:lnTo>
                  <a:lnTo>
                    <a:pt x="1239" y="1685"/>
                  </a:lnTo>
                  <a:lnTo>
                    <a:pt x="1212" y="1606"/>
                  </a:lnTo>
                  <a:lnTo>
                    <a:pt x="1191" y="1525"/>
                  </a:lnTo>
                  <a:lnTo>
                    <a:pt x="1175" y="1444"/>
                  </a:lnTo>
                  <a:lnTo>
                    <a:pt x="1164" y="1362"/>
                  </a:lnTo>
                  <a:lnTo>
                    <a:pt x="1159" y="1280"/>
                  </a:lnTo>
                  <a:lnTo>
                    <a:pt x="1159" y="1197"/>
                  </a:lnTo>
                  <a:lnTo>
                    <a:pt x="1166" y="1115"/>
                  </a:lnTo>
                  <a:lnTo>
                    <a:pt x="1177" y="1033"/>
                  </a:lnTo>
                  <a:lnTo>
                    <a:pt x="1194" y="952"/>
                  </a:lnTo>
                  <a:lnTo>
                    <a:pt x="1216" y="872"/>
                  </a:lnTo>
                  <a:lnTo>
                    <a:pt x="1243" y="793"/>
                  </a:lnTo>
                  <a:lnTo>
                    <a:pt x="1277" y="716"/>
                  </a:lnTo>
                  <a:lnTo>
                    <a:pt x="1315" y="640"/>
                  </a:lnTo>
                  <a:lnTo>
                    <a:pt x="1359" y="568"/>
                  </a:lnTo>
                  <a:lnTo>
                    <a:pt x="1409" y="497"/>
                  </a:lnTo>
                  <a:lnTo>
                    <a:pt x="1463" y="429"/>
                  </a:lnTo>
                  <a:lnTo>
                    <a:pt x="1523" y="365"/>
                  </a:lnTo>
                  <a:lnTo>
                    <a:pt x="1584" y="308"/>
                  </a:lnTo>
                  <a:lnTo>
                    <a:pt x="1647" y="256"/>
                  </a:lnTo>
                  <a:lnTo>
                    <a:pt x="1713" y="209"/>
                  </a:lnTo>
                  <a:lnTo>
                    <a:pt x="1783" y="167"/>
                  </a:lnTo>
                  <a:lnTo>
                    <a:pt x="1854" y="127"/>
                  </a:lnTo>
                  <a:lnTo>
                    <a:pt x="1928" y="95"/>
                  </a:lnTo>
                  <a:lnTo>
                    <a:pt x="2003" y="66"/>
                  </a:lnTo>
                  <a:lnTo>
                    <a:pt x="2082" y="42"/>
                  </a:lnTo>
                  <a:lnTo>
                    <a:pt x="2160" y="25"/>
                  </a:lnTo>
                  <a:lnTo>
                    <a:pt x="2242" y="11"/>
                  </a:lnTo>
                  <a:lnTo>
                    <a:pt x="2323" y="3"/>
                  </a:lnTo>
                  <a:lnTo>
                    <a:pt x="24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09" name="Freeform 660"/>
            <p:cNvSpPr>
              <a:spLocks/>
            </p:cNvSpPr>
            <p:nvPr/>
          </p:nvSpPr>
          <p:spPr bwMode="auto">
            <a:xfrm>
              <a:off x="1710" y="2445"/>
              <a:ext cx="179" cy="327"/>
            </a:xfrm>
            <a:custGeom>
              <a:avLst/>
              <a:gdLst>
                <a:gd name="T0" fmla="*/ 461 w 716"/>
                <a:gd name="T1" fmla="*/ 138 h 1308"/>
                <a:gd name="T2" fmla="*/ 559 w 716"/>
                <a:gd name="T3" fmla="*/ 174 h 1308"/>
                <a:gd name="T4" fmla="*/ 643 w 716"/>
                <a:gd name="T5" fmla="*/ 240 h 1308"/>
                <a:gd name="T6" fmla="*/ 699 w 716"/>
                <a:gd name="T7" fmla="*/ 338 h 1308"/>
                <a:gd name="T8" fmla="*/ 716 w 716"/>
                <a:gd name="T9" fmla="*/ 460 h 1308"/>
                <a:gd name="T10" fmla="*/ 460 w 716"/>
                <a:gd name="T11" fmla="*/ 480 h 1308"/>
                <a:gd name="T12" fmla="*/ 455 w 716"/>
                <a:gd name="T13" fmla="*/ 419 h 1308"/>
                <a:gd name="T14" fmla="*/ 432 w 716"/>
                <a:gd name="T15" fmla="*/ 371 h 1308"/>
                <a:gd name="T16" fmla="*/ 388 w 716"/>
                <a:gd name="T17" fmla="*/ 345 h 1308"/>
                <a:gd name="T18" fmla="*/ 339 w 716"/>
                <a:gd name="T19" fmla="*/ 348 h 1308"/>
                <a:gd name="T20" fmla="*/ 307 w 716"/>
                <a:gd name="T21" fmla="*/ 381 h 1308"/>
                <a:gd name="T22" fmla="*/ 302 w 716"/>
                <a:gd name="T23" fmla="*/ 448 h 1308"/>
                <a:gd name="T24" fmla="*/ 331 w 716"/>
                <a:gd name="T25" fmla="*/ 497 h 1308"/>
                <a:gd name="T26" fmla="*/ 400 w 716"/>
                <a:gd name="T27" fmla="*/ 536 h 1308"/>
                <a:gd name="T28" fmla="*/ 559 w 716"/>
                <a:gd name="T29" fmla="*/ 617 h 1308"/>
                <a:gd name="T30" fmla="*/ 655 w 716"/>
                <a:gd name="T31" fmla="*/ 697 h 1308"/>
                <a:gd name="T32" fmla="*/ 700 w 716"/>
                <a:gd name="T33" fmla="*/ 793 h 1308"/>
                <a:gd name="T34" fmla="*/ 707 w 716"/>
                <a:gd name="T35" fmla="*/ 915 h 1308"/>
                <a:gd name="T36" fmla="*/ 670 w 716"/>
                <a:gd name="T37" fmla="*/ 1019 h 1308"/>
                <a:gd name="T38" fmla="*/ 604 w 716"/>
                <a:gd name="T39" fmla="*/ 1095 h 1308"/>
                <a:gd name="T40" fmla="*/ 531 w 716"/>
                <a:gd name="T41" fmla="*/ 1138 h 1308"/>
                <a:gd name="T42" fmla="*/ 427 w 716"/>
                <a:gd name="T43" fmla="*/ 1162 h 1308"/>
                <a:gd name="T44" fmla="*/ 294 w 716"/>
                <a:gd name="T45" fmla="*/ 1162 h 1308"/>
                <a:gd name="T46" fmla="*/ 161 w 716"/>
                <a:gd name="T47" fmla="*/ 1119 h 1308"/>
                <a:gd name="T48" fmla="*/ 63 w 716"/>
                <a:gd name="T49" fmla="*/ 1042 h 1308"/>
                <a:gd name="T50" fmla="*/ 14 w 716"/>
                <a:gd name="T51" fmla="*/ 947 h 1308"/>
                <a:gd name="T52" fmla="*/ 0 w 716"/>
                <a:gd name="T53" fmla="*/ 824 h 1308"/>
                <a:gd name="T54" fmla="*/ 245 w 716"/>
                <a:gd name="T55" fmla="*/ 795 h 1308"/>
                <a:gd name="T56" fmla="*/ 252 w 716"/>
                <a:gd name="T57" fmla="*/ 874 h 1308"/>
                <a:gd name="T58" fmla="*/ 284 w 716"/>
                <a:gd name="T59" fmla="*/ 925 h 1308"/>
                <a:gd name="T60" fmla="*/ 332 w 716"/>
                <a:gd name="T61" fmla="*/ 950 h 1308"/>
                <a:gd name="T62" fmla="*/ 388 w 716"/>
                <a:gd name="T63" fmla="*/ 953 h 1308"/>
                <a:gd name="T64" fmla="*/ 426 w 716"/>
                <a:gd name="T65" fmla="*/ 934 h 1308"/>
                <a:gd name="T66" fmla="*/ 445 w 716"/>
                <a:gd name="T67" fmla="*/ 876 h 1308"/>
                <a:gd name="T68" fmla="*/ 434 w 716"/>
                <a:gd name="T69" fmla="*/ 821 h 1308"/>
                <a:gd name="T70" fmla="*/ 394 w 716"/>
                <a:gd name="T71" fmla="*/ 784 h 1308"/>
                <a:gd name="T72" fmla="*/ 283 w 716"/>
                <a:gd name="T73" fmla="*/ 733 h 1308"/>
                <a:gd name="T74" fmla="*/ 142 w 716"/>
                <a:gd name="T75" fmla="*/ 655 h 1308"/>
                <a:gd name="T76" fmla="*/ 64 w 716"/>
                <a:gd name="T77" fmla="*/ 574 h 1308"/>
                <a:gd name="T78" fmla="*/ 30 w 716"/>
                <a:gd name="T79" fmla="*/ 466 h 1308"/>
                <a:gd name="T80" fmla="*/ 35 w 716"/>
                <a:gd name="T81" fmla="*/ 347 h 1308"/>
                <a:gd name="T82" fmla="*/ 81 w 716"/>
                <a:gd name="T83" fmla="*/ 250 h 1308"/>
                <a:gd name="T84" fmla="*/ 163 w 716"/>
                <a:gd name="T85" fmla="*/ 181 h 1308"/>
                <a:gd name="T86" fmla="*/ 260 w 716"/>
                <a:gd name="T87" fmla="*/ 142 h 1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16" h="1308">
                  <a:moveTo>
                    <a:pt x="294" y="0"/>
                  </a:moveTo>
                  <a:lnTo>
                    <a:pt x="461" y="0"/>
                  </a:lnTo>
                  <a:lnTo>
                    <a:pt x="461" y="138"/>
                  </a:lnTo>
                  <a:lnTo>
                    <a:pt x="493" y="147"/>
                  </a:lnTo>
                  <a:lnTo>
                    <a:pt x="527" y="159"/>
                  </a:lnTo>
                  <a:lnTo>
                    <a:pt x="559" y="174"/>
                  </a:lnTo>
                  <a:lnTo>
                    <a:pt x="590" y="193"/>
                  </a:lnTo>
                  <a:lnTo>
                    <a:pt x="618" y="214"/>
                  </a:lnTo>
                  <a:lnTo>
                    <a:pt x="643" y="240"/>
                  </a:lnTo>
                  <a:lnTo>
                    <a:pt x="665" y="270"/>
                  </a:lnTo>
                  <a:lnTo>
                    <a:pt x="684" y="302"/>
                  </a:lnTo>
                  <a:lnTo>
                    <a:pt x="699" y="338"/>
                  </a:lnTo>
                  <a:lnTo>
                    <a:pt x="708" y="376"/>
                  </a:lnTo>
                  <a:lnTo>
                    <a:pt x="715" y="416"/>
                  </a:lnTo>
                  <a:lnTo>
                    <a:pt x="716" y="460"/>
                  </a:lnTo>
                  <a:lnTo>
                    <a:pt x="716" y="462"/>
                  </a:lnTo>
                  <a:lnTo>
                    <a:pt x="707" y="480"/>
                  </a:lnTo>
                  <a:lnTo>
                    <a:pt x="460" y="480"/>
                  </a:lnTo>
                  <a:lnTo>
                    <a:pt x="460" y="465"/>
                  </a:lnTo>
                  <a:lnTo>
                    <a:pt x="458" y="440"/>
                  </a:lnTo>
                  <a:lnTo>
                    <a:pt x="455" y="419"/>
                  </a:lnTo>
                  <a:lnTo>
                    <a:pt x="448" y="400"/>
                  </a:lnTo>
                  <a:lnTo>
                    <a:pt x="441" y="384"/>
                  </a:lnTo>
                  <a:lnTo>
                    <a:pt x="432" y="371"/>
                  </a:lnTo>
                  <a:lnTo>
                    <a:pt x="419" y="358"/>
                  </a:lnTo>
                  <a:lnTo>
                    <a:pt x="405" y="351"/>
                  </a:lnTo>
                  <a:lnTo>
                    <a:pt x="388" y="345"/>
                  </a:lnTo>
                  <a:lnTo>
                    <a:pt x="370" y="344"/>
                  </a:lnTo>
                  <a:lnTo>
                    <a:pt x="353" y="345"/>
                  </a:lnTo>
                  <a:lnTo>
                    <a:pt x="339" y="348"/>
                  </a:lnTo>
                  <a:lnTo>
                    <a:pt x="327" y="355"/>
                  </a:lnTo>
                  <a:lnTo>
                    <a:pt x="317" y="364"/>
                  </a:lnTo>
                  <a:lnTo>
                    <a:pt x="307" y="381"/>
                  </a:lnTo>
                  <a:lnTo>
                    <a:pt x="302" y="401"/>
                  </a:lnTo>
                  <a:lnTo>
                    <a:pt x="299" y="424"/>
                  </a:lnTo>
                  <a:lnTo>
                    <a:pt x="302" y="448"/>
                  </a:lnTo>
                  <a:lnTo>
                    <a:pt x="307" y="468"/>
                  </a:lnTo>
                  <a:lnTo>
                    <a:pt x="319" y="485"/>
                  </a:lnTo>
                  <a:lnTo>
                    <a:pt x="331" y="497"/>
                  </a:lnTo>
                  <a:lnTo>
                    <a:pt x="349" y="510"/>
                  </a:lnTo>
                  <a:lnTo>
                    <a:pt x="372" y="523"/>
                  </a:lnTo>
                  <a:lnTo>
                    <a:pt x="400" y="536"/>
                  </a:lnTo>
                  <a:lnTo>
                    <a:pt x="460" y="563"/>
                  </a:lnTo>
                  <a:lnTo>
                    <a:pt x="512" y="590"/>
                  </a:lnTo>
                  <a:lnTo>
                    <a:pt x="559" y="617"/>
                  </a:lnTo>
                  <a:lnTo>
                    <a:pt x="598" y="644"/>
                  </a:lnTo>
                  <a:lnTo>
                    <a:pt x="632" y="671"/>
                  </a:lnTo>
                  <a:lnTo>
                    <a:pt x="655" y="697"/>
                  </a:lnTo>
                  <a:lnTo>
                    <a:pt x="676" y="726"/>
                  </a:lnTo>
                  <a:lnTo>
                    <a:pt x="690" y="758"/>
                  </a:lnTo>
                  <a:lnTo>
                    <a:pt x="700" y="793"/>
                  </a:lnTo>
                  <a:lnTo>
                    <a:pt x="707" y="832"/>
                  </a:lnTo>
                  <a:lnTo>
                    <a:pt x="709" y="875"/>
                  </a:lnTo>
                  <a:lnTo>
                    <a:pt x="707" y="915"/>
                  </a:lnTo>
                  <a:lnTo>
                    <a:pt x="699" y="952"/>
                  </a:lnTo>
                  <a:lnTo>
                    <a:pt x="687" y="986"/>
                  </a:lnTo>
                  <a:lnTo>
                    <a:pt x="670" y="1019"/>
                  </a:lnTo>
                  <a:lnTo>
                    <a:pt x="650" y="1049"/>
                  </a:lnTo>
                  <a:lnTo>
                    <a:pt x="625" y="1076"/>
                  </a:lnTo>
                  <a:lnTo>
                    <a:pt x="604" y="1095"/>
                  </a:lnTo>
                  <a:lnTo>
                    <a:pt x="583" y="1112"/>
                  </a:lnTo>
                  <a:lnTo>
                    <a:pt x="558" y="1126"/>
                  </a:lnTo>
                  <a:lnTo>
                    <a:pt x="531" y="1138"/>
                  </a:lnTo>
                  <a:lnTo>
                    <a:pt x="501" y="1148"/>
                  </a:lnTo>
                  <a:lnTo>
                    <a:pt x="466" y="1156"/>
                  </a:lnTo>
                  <a:lnTo>
                    <a:pt x="427" y="1162"/>
                  </a:lnTo>
                  <a:lnTo>
                    <a:pt x="427" y="1308"/>
                  </a:lnTo>
                  <a:lnTo>
                    <a:pt x="294" y="1308"/>
                  </a:lnTo>
                  <a:lnTo>
                    <a:pt x="294" y="1162"/>
                  </a:lnTo>
                  <a:lnTo>
                    <a:pt x="246" y="1153"/>
                  </a:lnTo>
                  <a:lnTo>
                    <a:pt x="202" y="1138"/>
                  </a:lnTo>
                  <a:lnTo>
                    <a:pt x="161" y="1119"/>
                  </a:lnTo>
                  <a:lnTo>
                    <a:pt x="123" y="1096"/>
                  </a:lnTo>
                  <a:lnTo>
                    <a:pt x="88" y="1068"/>
                  </a:lnTo>
                  <a:lnTo>
                    <a:pt x="63" y="1042"/>
                  </a:lnTo>
                  <a:lnTo>
                    <a:pt x="43" y="1014"/>
                  </a:lnTo>
                  <a:lnTo>
                    <a:pt x="26" y="982"/>
                  </a:lnTo>
                  <a:lnTo>
                    <a:pt x="14" y="947"/>
                  </a:lnTo>
                  <a:lnTo>
                    <a:pt x="5" y="909"/>
                  </a:lnTo>
                  <a:lnTo>
                    <a:pt x="1" y="868"/>
                  </a:lnTo>
                  <a:lnTo>
                    <a:pt x="0" y="824"/>
                  </a:lnTo>
                  <a:lnTo>
                    <a:pt x="0" y="818"/>
                  </a:lnTo>
                  <a:lnTo>
                    <a:pt x="10" y="795"/>
                  </a:lnTo>
                  <a:lnTo>
                    <a:pt x="245" y="795"/>
                  </a:lnTo>
                  <a:lnTo>
                    <a:pt x="245" y="822"/>
                  </a:lnTo>
                  <a:lnTo>
                    <a:pt x="247" y="849"/>
                  </a:lnTo>
                  <a:lnTo>
                    <a:pt x="252" y="874"/>
                  </a:lnTo>
                  <a:lnTo>
                    <a:pt x="261" y="894"/>
                  </a:lnTo>
                  <a:lnTo>
                    <a:pt x="272" y="910"/>
                  </a:lnTo>
                  <a:lnTo>
                    <a:pt x="284" y="925"/>
                  </a:lnTo>
                  <a:lnTo>
                    <a:pt x="297" y="935"/>
                  </a:lnTo>
                  <a:lnTo>
                    <a:pt x="314" y="944"/>
                  </a:lnTo>
                  <a:lnTo>
                    <a:pt x="332" y="950"/>
                  </a:lnTo>
                  <a:lnTo>
                    <a:pt x="351" y="953"/>
                  </a:lnTo>
                  <a:lnTo>
                    <a:pt x="371" y="954"/>
                  </a:lnTo>
                  <a:lnTo>
                    <a:pt x="388" y="953"/>
                  </a:lnTo>
                  <a:lnTo>
                    <a:pt x="404" y="950"/>
                  </a:lnTo>
                  <a:lnTo>
                    <a:pt x="416" y="943"/>
                  </a:lnTo>
                  <a:lnTo>
                    <a:pt x="426" y="934"/>
                  </a:lnTo>
                  <a:lnTo>
                    <a:pt x="437" y="918"/>
                  </a:lnTo>
                  <a:lnTo>
                    <a:pt x="443" y="898"/>
                  </a:lnTo>
                  <a:lnTo>
                    <a:pt x="445" y="876"/>
                  </a:lnTo>
                  <a:lnTo>
                    <a:pt x="444" y="855"/>
                  </a:lnTo>
                  <a:lnTo>
                    <a:pt x="441" y="837"/>
                  </a:lnTo>
                  <a:lnTo>
                    <a:pt x="434" y="821"/>
                  </a:lnTo>
                  <a:lnTo>
                    <a:pt x="425" y="809"/>
                  </a:lnTo>
                  <a:lnTo>
                    <a:pt x="411" y="796"/>
                  </a:lnTo>
                  <a:lnTo>
                    <a:pt x="394" y="784"/>
                  </a:lnTo>
                  <a:lnTo>
                    <a:pt x="371" y="771"/>
                  </a:lnTo>
                  <a:lnTo>
                    <a:pt x="343" y="758"/>
                  </a:lnTo>
                  <a:lnTo>
                    <a:pt x="283" y="733"/>
                  </a:lnTo>
                  <a:lnTo>
                    <a:pt x="229" y="707"/>
                  </a:lnTo>
                  <a:lnTo>
                    <a:pt x="182" y="680"/>
                  </a:lnTo>
                  <a:lnTo>
                    <a:pt x="142" y="655"/>
                  </a:lnTo>
                  <a:lnTo>
                    <a:pt x="108" y="628"/>
                  </a:lnTo>
                  <a:lnTo>
                    <a:pt x="83" y="603"/>
                  </a:lnTo>
                  <a:lnTo>
                    <a:pt x="64" y="574"/>
                  </a:lnTo>
                  <a:lnTo>
                    <a:pt x="48" y="542"/>
                  </a:lnTo>
                  <a:lnTo>
                    <a:pt x="36" y="506"/>
                  </a:lnTo>
                  <a:lnTo>
                    <a:pt x="30" y="466"/>
                  </a:lnTo>
                  <a:lnTo>
                    <a:pt x="28" y="423"/>
                  </a:lnTo>
                  <a:lnTo>
                    <a:pt x="30" y="384"/>
                  </a:lnTo>
                  <a:lnTo>
                    <a:pt x="35" y="347"/>
                  </a:lnTo>
                  <a:lnTo>
                    <a:pt x="47" y="313"/>
                  </a:lnTo>
                  <a:lnTo>
                    <a:pt x="61" y="280"/>
                  </a:lnTo>
                  <a:lnTo>
                    <a:pt x="81" y="250"/>
                  </a:lnTo>
                  <a:lnTo>
                    <a:pt x="106" y="223"/>
                  </a:lnTo>
                  <a:lnTo>
                    <a:pt x="133" y="201"/>
                  </a:lnTo>
                  <a:lnTo>
                    <a:pt x="163" y="181"/>
                  </a:lnTo>
                  <a:lnTo>
                    <a:pt x="194" y="165"/>
                  </a:lnTo>
                  <a:lnTo>
                    <a:pt x="227" y="152"/>
                  </a:lnTo>
                  <a:lnTo>
                    <a:pt x="260" y="142"/>
                  </a:lnTo>
                  <a:lnTo>
                    <a:pt x="294" y="135"/>
                  </a:lnTo>
                  <a:lnTo>
                    <a:pt x="2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87" name="Group 1455"/>
          <p:cNvGrpSpPr>
            <a:grpSpLocks noChangeAspect="1"/>
          </p:cNvGrpSpPr>
          <p:nvPr/>
        </p:nvGrpSpPr>
        <p:grpSpPr bwMode="auto">
          <a:xfrm>
            <a:off x="8377687" y="2849743"/>
            <a:ext cx="245216" cy="224566"/>
            <a:chOff x="3775" y="3782"/>
            <a:chExt cx="95" cy="8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188" name="Freeform 1457"/>
            <p:cNvSpPr>
              <a:spLocks noEditPoints="1"/>
            </p:cNvSpPr>
            <p:nvPr/>
          </p:nvSpPr>
          <p:spPr bwMode="auto">
            <a:xfrm>
              <a:off x="3775" y="3782"/>
              <a:ext cx="95" cy="73"/>
            </a:xfrm>
            <a:custGeom>
              <a:avLst/>
              <a:gdLst>
                <a:gd name="T0" fmla="*/ 254 w 3331"/>
                <a:gd name="T1" fmla="*/ 280 h 2468"/>
                <a:gd name="T2" fmla="*/ 254 w 3331"/>
                <a:gd name="T3" fmla="*/ 2122 h 2468"/>
                <a:gd name="T4" fmla="*/ 3077 w 3331"/>
                <a:gd name="T5" fmla="*/ 2122 h 2468"/>
                <a:gd name="T6" fmla="*/ 3077 w 3331"/>
                <a:gd name="T7" fmla="*/ 280 h 2468"/>
                <a:gd name="T8" fmla="*/ 254 w 3331"/>
                <a:gd name="T9" fmla="*/ 280 h 2468"/>
                <a:gd name="T10" fmla="*/ 203 w 3331"/>
                <a:gd name="T11" fmla="*/ 0 h 2468"/>
                <a:gd name="T12" fmla="*/ 3129 w 3331"/>
                <a:gd name="T13" fmla="*/ 0 h 2468"/>
                <a:gd name="T14" fmla="*/ 3161 w 3331"/>
                <a:gd name="T15" fmla="*/ 4 h 2468"/>
                <a:gd name="T16" fmla="*/ 3192 w 3331"/>
                <a:gd name="T17" fmla="*/ 11 h 2468"/>
                <a:gd name="T18" fmla="*/ 3221 w 3331"/>
                <a:gd name="T19" fmla="*/ 23 h 2468"/>
                <a:gd name="T20" fmla="*/ 3248 w 3331"/>
                <a:gd name="T21" fmla="*/ 39 h 2468"/>
                <a:gd name="T22" fmla="*/ 3272 w 3331"/>
                <a:gd name="T23" fmla="*/ 59 h 2468"/>
                <a:gd name="T24" fmla="*/ 3292 w 3331"/>
                <a:gd name="T25" fmla="*/ 82 h 2468"/>
                <a:gd name="T26" fmla="*/ 3309 w 3331"/>
                <a:gd name="T27" fmla="*/ 109 h 2468"/>
                <a:gd name="T28" fmla="*/ 3321 w 3331"/>
                <a:gd name="T29" fmla="*/ 137 h 2468"/>
                <a:gd name="T30" fmla="*/ 3328 w 3331"/>
                <a:gd name="T31" fmla="*/ 167 h 2468"/>
                <a:gd name="T32" fmla="*/ 3331 w 3331"/>
                <a:gd name="T33" fmla="*/ 200 h 2468"/>
                <a:gd name="T34" fmla="*/ 3331 w 3331"/>
                <a:gd name="T35" fmla="*/ 2268 h 2468"/>
                <a:gd name="T36" fmla="*/ 3328 w 3331"/>
                <a:gd name="T37" fmla="*/ 2301 h 2468"/>
                <a:gd name="T38" fmla="*/ 3321 w 3331"/>
                <a:gd name="T39" fmla="*/ 2331 h 2468"/>
                <a:gd name="T40" fmla="*/ 3309 w 3331"/>
                <a:gd name="T41" fmla="*/ 2359 h 2468"/>
                <a:gd name="T42" fmla="*/ 3292 w 3331"/>
                <a:gd name="T43" fmla="*/ 2386 h 2468"/>
                <a:gd name="T44" fmla="*/ 3272 w 3331"/>
                <a:gd name="T45" fmla="*/ 2409 h 2468"/>
                <a:gd name="T46" fmla="*/ 3248 w 3331"/>
                <a:gd name="T47" fmla="*/ 2428 h 2468"/>
                <a:gd name="T48" fmla="*/ 3221 w 3331"/>
                <a:gd name="T49" fmla="*/ 2444 h 2468"/>
                <a:gd name="T50" fmla="*/ 3192 w 3331"/>
                <a:gd name="T51" fmla="*/ 2456 h 2468"/>
                <a:gd name="T52" fmla="*/ 3161 w 3331"/>
                <a:gd name="T53" fmla="*/ 2465 h 2468"/>
                <a:gd name="T54" fmla="*/ 3129 w 3331"/>
                <a:gd name="T55" fmla="*/ 2468 h 2468"/>
                <a:gd name="T56" fmla="*/ 203 w 3331"/>
                <a:gd name="T57" fmla="*/ 2468 h 2468"/>
                <a:gd name="T58" fmla="*/ 171 w 3331"/>
                <a:gd name="T59" fmla="*/ 2465 h 2468"/>
                <a:gd name="T60" fmla="*/ 139 w 3331"/>
                <a:gd name="T61" fmla="*/ 2456 h 2468"/>
                <a:gd name="T62" fmla="*/ 110 w 3331"/>
                <a:gd name="T63" fmla="*/ 2444 h 2468"/>
                <a:gd name="T64" fmla="*/ 83 w 3331"/>
                <a:gd name="T65" fmla="*/ 2428 h 2468"/>
                <a:gd name="T66" fmla="*/ 60 w 3331"/>
                <a:gd name="T67" fmla="*/ 2409 h 2468"/>
                <a:gd name="T68" fmla="*/ 39 w 3331"/>
                <a:gd name="T69" fmla="*/ 2386 h 2468"/>
                <a:gd name="T70" fmla="*/ 23 w 3331"/>
                <a:gd name="T71" fmla="*/ 2359 h 2468"/>
                <a:gd name="T72" fmla="*/ 10 w 3331"/>
                <a:gd name="T73" fmla="*/ 2331 h 2468"/>
                <a:gd name="T74" fmla="*/ 3 w 3331"/>
                <a:gd name="T75" fmla="*/ 2301 h 2468"/>
                <a:gd name="T76" fmla="*/ 0 w 3331"/>
                <a:gd name="T77" fmla="*/ 2268 h 2468"/>
                <a:gd name="T78" fmla="*/ 0 w 3331"/>
                <a:gd name="T79" fmla="*/ 200 h 2468"/>
                <a:gd name="T80" fmla="*/ 3 w 3331"/>
                <a:gd name="T81" fmla="*/ 167 h 2468"/>
                <a:gd name="T82" fmla="*/ 10 w 3331"/>
                <a:gd name="T83" fmla="*/ 137 h 2468"/>
                <a:gd name="T84" fmla="*/ 23 w 3331"/>
                <a:gd name="T85" fmla="*/ 109 h 2468"/>
                <a:gd name="T86" fmla="*/ 39 w 3331"/>
                <a:gd name="T87" fmla="*/ 82 h 2468"/>
                <a:gd name="T88" fmla="*/ 60 w 3331"/>
                <a:gd name="T89" fmla="*/ 59 h 2468"/>
                <a:gd name="T90" fmla="*/ 83 w 3331"/>
                <a:gd name="T91" fmla="*/ 39 h 2468"/>
                <a:gd name="T92" fmla="*/ 110 w 3331"/>
                <a:gd name="T93" fmla="*/ 23 h 2468"/>
                <a:gd name="T94" fmla="*/ 139 w 3331"/>
                <a:gd name="T95" fmla="*/ 11 h 2468"/>
                <a:gd name="T96" fmla="*/ 171 w 3331"/>
                <a:gd name="T97" fmla="*/ 4 h 2468"/>
                <a:gd name="T98" fmla="*/ 203 w 3331"/>
                <a:gd name="T99" fmla="*/ 0 h 2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331" h="2468">
                  <a:moveTo>
                    <a:pt x="254" y="280"/>
                  </a:moveTo>
                  <a:lnTo>
                    <a:pt x="254" y="2122"/>
                  </a:lnTo>
                  <a:lnTo>
                    <a:pt x="3077" y="2122"/>
                  </a:lnTo>
                  <a:lnTo>
                    <a:pt x="3077" y="280"/>
                  </a:lnTo>
                  <a:lnTo>
                    <a:pt x="254" y="280"/>
                  </a:lnTo>
                  <a:close/>
                  <a:moveTo>
                    <a:pt x="203" y="0"/>
                  </a:moveTo>
                  <a:lnTo>
                    <a:pt x="3129" y="0"/>
                  </a:lnTo>
                  <a:lnTo>
                    <a:pt x="3161" y="4"/>
                  </a:lnTo>
                  <a:lnTo>
                    <a:pt x="3192" y="11"/>
                  </a:lnTo>
                  <a:lnTo>
                    <a:pt x="3221" y="23"/>
                  </a:lnTo>
                  <a:lnTo>
                    <a:pt x="3248" y="39"/>
                  </a:lnTo>
                  <a:lnTo>
                    <a:pt x="3272" y="59"/>
                  </a:lnTo>
                  <a:lnTo>
                    <a:pt x="3292" y="82"/>
                  </a:lnTo>
                  <a:lnTo>
                    <a:pt x="3309" y="109"/>
                  </a:lnTo>
                  <a:lnTo>
                    <a:pt x="3321" y="137"/>
                  </a:lnTo>
                  <a:lnTo>
                    <a:pt x="3328" y="167"/>
                  </a:lnTo>
                  <a:lnTo>
                    <a:pt x="3331" y="200"/>
                  </a:lnTo>
                  <a:lnTo>
                    <a:pt x="3331" y="2268"/>
                  </a:lnTo>
                  <a:lnTo>
                    <a:pt x="3328" y="2301"/>
                  </a:lnTo>
                  <a:lnTo>
                    <a:pt x="3321" y="2331"/>
                  </a:lnTo>
                  <a:lnTo>
                    <a:pt x="3309" y="2359"/>
                  </a:lnTo>
                  <a:lnTo>
                    <a:pt x="3292" y="2386"/>
                  </a:lnTo>
                  <a:lnTo>
                    <a:pt x="3272" y="2409"/>
                  </a:lnTo>
                  <a:lnTo>
                    <a:pt x="3248" y="2428"/>
                  </a:lnTo>
                  <a:lnTo>
                    <a:pt x="3221" y="2444"/>
                  </a:lnTo>
                  <a:lnTo>
                    <a:pt x="3192" y="2456"/>
                  </a:lnTo>
                  <a:lnTo>
                    <a:pt x="3161" y="2465"/>
                  </a:lnTo>
                  <a:lnTo>
                    <a:pt x="3129" y="2468"/>
                  </a:lnTo>
                  <a:lnTo>
                    <a:pt x="203" y="2468"/>
                  </a:lnTo>
                  <a:lnTo>
                    <a:pt x="171" y="2465"/>
                  </a:lnTo>
                  <a:lnTo>
                    <a:pt x="139" y="2456"/>
                  </a:lnTo>
                  <a:lnTo>
                    <a:pt x="110" y="2444"/>
                  </a:lnTo>
                  <a:lnTo>
                    <a:pt x="83" y="2428"/>
                  </a:lnTo>
                  <a:lnTo>
                    <a:pt x="60" y="2409"/>
                  </a:lnTo>
                  <a:lnTo>
                    <a:pt x="39" y="2386"/>
                  </a:lnTo>
                  <a:lnTo>
                    <a:pt x="23" y="2359"/>
                  </a:lnTo>
                  <a:lnTo>
                    <a:pt x="10" y="2331"/>
                  </a:lnTo>
                  <a:lnTo>
                    <a:pt x="3" y="2301"/>
                  </a:lnTo>
                  <a:lnTo>
                    <a:pt x="0" y="2268"/>
                  </a:lnTo>
                  <a:lnTo>
                    <a:pt x="0" y="200"/>
                  </a:lnTo>
                  <a:lnTo>
                    <a:pt x="3" y="167"/>
                  </a:lnTo>
                  <a:lnTo>
                    <a:pt x="10" y="137"/>
                  </a:lnTo>
                  <a:lnTo>
                    <a:pt x="23" y="109"/>
                  </a:lnTo>
                  <a:lnTo>
                    <a:pt x="39" y="82"/>
                  </a:lnTo>
                  <a:lnTo>
                    <a:pt x="60" y="59"/>
                  </a:lnTo>
                  <a:lnTo>
                    <a:pt x="83" y="39"/>
                  </a:lnTo>
                  <a:lnTo>
                    <a:pt x="110" y="23"/>
                  </a:lnTo>
                  <a:lnTo>
                    <a:pt x="139" y="11"/>
                  </a:lnTo>
                  <a:lnTo>
                    <a:pt x="171" y="4"/>
                  </a:lnTo>
                  <a:lnTo>
                    <a:pt x="2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9" name="Freeform 1458"/>
            <p:cNvSpPr>
              <a:spLocks/>
            </p:cNvSpPr>
            <p:nvPr/>
          </p:nvSpPr>
          <p:spPr bwMode="auto">
            <a:xfrm>
              <a:off x="3801" y="3858"/>
              <a:ext cx="43" cy="11"/>
            </a:xfrm>
            <a:custGeom>
              <a:avLst/>
              <a:gdLst>
                <a:gd name="T0" fmla="*/ 384 w 1522"/>
                <a:gd name="T1" fmla="*/ 0 h 383"/>
                <a:gd name="T2" fmla="*/ 1139 w 1522"/>
                <a:gd name="T3" fmla="*/ 0 h 383"/>
                <a:gd name="T4" fmla="*/ 1522 w 1522"/>
                <a:gd name="T5" fmla="*/ 383 h 383"/>
                <a:gd name="T6" fmla="*/ 0 w 1522"/>
                <a:gd name="T7" fmla="*/ 383 h 383"/>
                <a:gd name="T8" fmla="*/ 384 w 1522"/>
                <a:gd name="T9" fmla="*/ 0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2" h="383">
                  <a:moveTo>
                    <a:pt x="384" y="0"/>
                  </a:moveTo>
                  <a:lnTo>
                    <a:pt x="1139" y="0"/>
                  </a:lnTo>
                  <a:lnTo>
                    <a:pt x="1522" y="383"/>
                  </a:lnTo>
                  <a:lnTo>
                    <a:pt x="0" y="383"/>
                  </a:lnTo>
                  <a:lnTo>
                    <a:pt x="3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90" name="Freeform 1459"/>
            <p:cNvSpPr>
              <a:spLocks/>
            </p:cNvSpPr>
            <p:nvPr/>
          </p:nvSpPr>
          <p:spPr bwMode="auto">
            <a:xfrm>
              <a:off x="3791" y="3806"/>
              <a:ext cx="62" cy="28"/>
            </a:xfrm>
            <a:custGeom>
              <a:avLst/>
              <a:gdLst>
                <a:gd name="T0" fmla="*/ 2101 w 2183"/>
                <a:gd name="T1" fmla="*/ 10 h 931"/>
                <a:gd name="T2" fmla="*/ 2161 w 2183"/>
                <a:gd name="T3" fmla="*/ 58 h 931"/>
                <a:gd name="T4" fmla="*/ 2183 w 2183"/>
                <a:gd name="T5" fmla="*/ 133 h 931"/>
                <a:gd name="T6" fmla="*/ 2161 w 2183"/>
                <a:gd name="T7" fmla="*/ 208 h 931"/>
                <a:gd name="T8" fmla="*/ 2101 w 2183"/>
                <a:gd name="T9" fmla="*/ 256 h 931"/>
                <a:gd name="T10" fmla="*/ 2026 w 2183"/>
                <a:gd name="T11" fmla="*/ 265 h 931"/>
                <a:gd name="T12" fmla="*/ 1635 w 2183"/>
                <a:gd name="T13" fmla="*/ 562 h 931"/>
                <a:gd name="T14" fmla="*/ 1642 w 2183"/>
                <a:gd name="T15" fmla="*/ 599 h 931"/>
                <a:gd name="T16" fmla="*/ 1620 w 2183"/>
                <a:gd name="T17" fmla="*/ 673 h 931"/>
                <a:gd name="T18" fmla="*/ 1560 w 2183"/>
                <a:gd name="T19" fmla="*/ 722 h 931"/>
                <a:gd name="T20" fmla="*/ 1480 w 2183"/>
                <a:gd name="T21" fmla="*/ 729 h 931"/>
                <a:gd name="T22" fmla="*/ 1411 w 2183"/>
                <a:gd name="T23" fmla="*/ 693 h 931"/>
                <a:gd name="T24" fmla="*/ 1374 w 2183"/>
                <a:gd name="T25" fmla="*/ 625 h 931"/>
                <a:gd name="T26" fmla="*/ 1376 w 2183"/>
                <a:gd name="T27" fmla="*/ 575 h 931"/>
                <a:gd name="T28" fmla="*/ 1269 w 2183"/>
                <a:gd name="T29" fmla="*/ 486 h 931"/>
                <a:gd name="T30" fmla="*/ 1156 w 2183"/>
                <a:gd name="T31" fmla="*/ 392 h 931"/>
                <a:gd name="T32" fmla="*/ 1054 w 2183"/>
                <a:gd name="T33" fmla="*/ 306 h 931"/>
                <a:gd name="T34" fmla="*/ 983 w 2183"/>
                <a:gd name="T35" fmla="*/ 299 h 931"/>
                <a:gd name="T36" fmla="*/ 919 w 2183"/>
                <a:gd name="T37" fmla="*/ 294 h 931"/>
                <a:gd name="T38" fmla="*/ 853 w 2183"/>
                <a:gd name="T39" fmla="*/ 298 h 931"/>
                <a:gd name="T40" fmla="*/ 742 w 2183"/>
                <a:gd name="T41" fmla="*/ 384 h 931"/>
                <a:gd name="T42" fmla="*/ 609 w 2183"/>
                <a:gd name="T43" fmla="*/ 487 h 931"/>
                <a:gd name="T44" fmla="*/ 471 w 2183"/>
                <a:gd name="T45" fmla="*/ 597 h 931"/>
                <a:gd name="T46" fmla="*/ 340 w 2183"/>
                <a:gd name="T47" fmla="*/ 700 h 931"/>
                <a:gd name="T48" fmla="*/ 269 w 2183"/>
                <a:gd name="T49" fmla="*/ 779 h 931"/>
                <a:gd name="T50" fmla="*/ 261 w 2183"/>
                <a:gd name="T51" fmla="*/ 849 h 931"/>
                <a:gd name="T52" fmla="*/ 211 w 2183"/>
                <a:gd name="T53" fmla="*/ 908 h 931"/>
                <a:gd name="T54" fmla="*/ 136 w 2183"/>
                <a:gd name="T55" fmla="*/ 931 h 931"/>
                <a:gd name="T56" fmla="*/ 60 w 2183"/>
                <a:gd name="T57" fmla="*/ 908 h 931"/>
                <a:gd name="T58" fmla="*/ 11 w 2183"/>
                <a:gd name="T59" fmla="*/ 849 h 931"/>
                <a:gd name="T60" fmla="*/ 3 w 2183"/>
                <a:gd name="T61" fmla="*/ 772 h 931"/>
                <a:gd name="T62" fmla="*/ 40 w 2183"/>
                <a:gd name="T63" fmla="*/ 704 h 931"/>
                <a:gd name="T64" fmla="*/ 108 w 2183"/>
                <a:gd name="T65" fmla="*/ 667 h 931"/>
                <a:gd name="T66" fmla="*/ 176 w 2183"/>
                <a:gd name="T67" fmla="*/ 671 h 931"/>
                <a:gd name="T68" fmla="*/ 834 w 2183"/>
                <a:gd name="T69" fmla="*/ 214 h 931"/>
                <a:gd name="T70" fmla="*/ 828 w 2183"/>
                <a:gd name="T71" fmla="*/ 140 h 931"/>
                <a:gd name="T72" fmla="*/ 865 w 2183"/>
                <a:gd name="T73" fmla="*/ 74 h 931"/>
                <a:gd name="T74" fmla="*/ 932 w 2183"/>
                <a:gd name="T75" fmla="*/ 37 h 931"/>
                <a:gd name="T76" fmla="*/ 1013 w 2183"/>
                <a:gd name="T77" fmla="*/ 44 h 931"/>
                <a:gd name="T78" fmla="*/ 1072 w 2183"/>
                <a:gd name="T79" fmla="*/ 93 h 931"/>
                <a:gd name="T80" fmla="*/ 1095 w 2183"/>
                <a:gd name="T81" fmla="*/ 168 h 931"/>
                <a:gd name="T82" fmla="*/ 1087 w 2183"/>
                <a:gd name="T83" fmla="*/ 213 h 931"/>
                <a:gd name="T84" fmla="*/ 1200 w 2183"/>
                <a:gd name="T85" fmla="*/ 308 h 931"/>
                <a:gd name="T86" fmla="*/ 1319 w 2183"/>
                <a:gd name="T87" fmla="*/ 408 h 931"/>
                <a:gd name="T88" fmla="*/ 1424 w 2183"/>
                <a:gd name="T89" fmla="*/ 495 h 931"/>
                <a:gd name="T90" fmla="*/ 1484 w 2183"/>
                <a:gd name="T91" fmla="*/ 467 h 931"/>
                <a:gd name="T92" fmla="*/ 1546 w 2183"/>
                <a:gd name="T93" fmla="*/ 471 h 931"/>
                <a:gd name="T94" fmla="*/ 1612 w 2183"/>
                <a:gd name="T95" fmla="*/ 459 h 931"/>
                <a:gd name="T96" fmla="*/ 1729 w 2183"/>
                <a:gd name="T97" fmla="*/ 355 h 931"/>
                <a:gd name="T98" fmla="*/ 1851 w 2183"/>
                <a:gd name="T99" fmla="*/ 247 h 931"/>
                <a:gd name="T100" fmla="*/ 1915 w 2183"/>
                <a:gd name="T101" fmla="*/ 159 h 931"/>
                <a:gd name="T102" fmla="*/ 1923 w 2183"/>
                <a:gd name="T103" fmla="*/ 82 h 931"/>
                <a:gd name="T104" fmla="*/ 1973 w 2183"/>
                <a:gd name="T105" fmla="*/ 23 h 931"/>
                <a:gd name="T106" fmla="*/ 2049 w 2183"/>
                <a:gd name="T107" fmla="*/ 0 h 9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83" h="931">
                  <a:moveTo>
                    <a:pt x="2049" y="0"/>
                  </a:moveTo>
                  <a:lnTo>
                    <a:pt x="2075" y="3"/>
                  </a:lnTo>
                  <a:lnTo>
                    <a:pt x="2101" y="10"/>
                  </a:lnTo>
                  <a:lnTo>
                    <a:pt x="2124" y="23"/>
                  </a:lnTo>
                  <a:lnTo>
                    <a:pt x="2144" y="39"/>
                  </a:lnTo>
                  <a:lnTo>
                    <a:pt x="2161" y="58"/>
                  </a:lnTo>
                  <a:lnTo>
                    <a:pt x="2173" y="82"/>
                  </a:lnTo>
                  <a:lnTo>
                    <a:pt x="2180" y="107"/>
                  </a:lnTo>
                  <a:lnTo>
                    <a:pt x="2183" y="133"/>
                  </a:lnTo>
                  <a:lnTo>
                    <a:pt x="2180" y="161"/>
                  </a:lnTo>
                  <a:lnTo>
                    <a:pt x="2173" y="185"/>
                  </a:lnTo>
                  <a:lnTo>
                    <a:pt x="2161" y="208"/>
                  </a:lnTo>
                  <a:lnTo>
                    <a:pt x="2144" y="227"/>
                  </a:lnTo>
                  <a:lnTo>
                    <a:pt x="2124" y="244"/>
                  </a:lnTo>
                  <a:lnTo>
                    <a:pt x="2101" y="256"/>
                  </a:lnTo>
                  <a:lnTo>
                    <a:pt x="2075" y="264"/>
                  </a:lnTo>
                  <a:lnTo>
                    <a:pt x="2049" y="267"/>
                  </a:lnTo>
                  <a:lnTo>
                    <a:pt x="2026" y="265"/>
                  </a:lnTo>
                  <a:lnTo>
                    <a:pt x="2005" y="259"/>
                  </a:lnTo>
                  <a:lnTo>
                    <a:pt x="1986" y="251"/>
                  </a:lnTo>
                  <a:lnTo>
                    <a:pt x="1635" y="562"/>
                  </a:lnTo>
                  <a:lnTo>
                    <a:pt x="1638" y="573"/>
                  </a:lnTo>
                  <a:lnTo>
                    <a:pt x="1641" y="585"/>
                  </a:lnTo>
                  <a:lnTo>
                    <a:pt x="1642" y="599"/>
                  </a:lnTo>
                  <a:lnTo>
                    <a:pt x="1640" y="625"/>
                  </a:lnTo>
                  <a:lnTo>
                    <a:pt x="1632" y="650"/>
                  </a:lnTo>
                  <a:lnTo>
                    <a:pt x="1620" y="673"/>
                  </a:lnTo>
                  <a:lnTo>
                    <a:pt x="1603" y="693"/>
                  </a:lnTo>
                  <a:lnTo>
                    <a:pt x="1583" y="709"/>
                  </a:lnTo>
                  <a:lnTo>
                    <a:pt x="1560" y="722"/>
                  </a:lnTo>
                  <a:lnTo>
                    <a:pt x="1534" y="729"/>
                  </a:lnTo>
                  <a:lnTo>
                    <a:pt x="1508" y="732"/>
                  </a:lnTo>
                  <a:lnTo>
                    <a:pt x="1480" y="729"/>
                  </a:lnTo>
                  <a:lnTo>
                    <a:pt x="1454" y="722"/>
                  </a:lnTo>
                  <a:lnTo>
                    <a:pt x="1431" y="709"/>
                  </a:lnTo>
                  <a:lnTo>
                    <a:pt x="1411" y="693"/>
                  </a:lnTo>
                  <a:lnTo>
                    <a:pt x="1394" y="673"/>
                  </a:lnTo>
                  <a:lnTo>
                    <a:pt x="1382" y="650"/>
                  </a:lnTo>
                  <a:lnTo>
                    <a:pt x="1374" y="625"/>
                  </a:lnTo>
                  <a:lnTo>
                    <a:pt x="1371" y="599"/>
                  </a:lnTo>
                  <a:lnTo>
                    <a:pt x="1373" y="588"/>
                  </a:lnTo>
                  <a:lnTo>
                    <a:pt x="1376" y="575"/>
                  </a:lnTo>
                  <a:lnTo>
                    <a:pt x="1342" y="547"/>
                  </a:lnTo>
                  <a:lnTo>
                    <a:pt x="1306" y="518"/>
                  </a:lnTo>
                  <a:lnTo>
                    <a:pt x="1269" y="486"/>
                  </a:lnTo>
                  <a:lnTo>
                    <a:pt x="1231" y="455"/>
                  </a:lnTo>
                  <a:lnTo>
                    <a:pt x="1194" y="423"/>
                  </a:lnTo>
                  <a:lnTo>
                    <a:pt x="1156" y="392"/>
                  </a:lnTo>
                  <a:lnTo>
                    <a:pt x="1120" y="362"/>
                  </a:lnTo>
                  <a:lnTo>
                    <a:pt x="1086" y="333"/>
                  </a:lnTo>
                  <a:lnTo>
                    <a:pt x="1054" y="306"/>
                  </a:lnTo>
                  <a:lnTo>
                    <a:pt x="1025" y="282"/>
                  </a:lnTo>
                  <a:lnTo>
                    <a:pt x="1004" y="292"/>
                  </a:lnTo>
                  <a:lnTo>
                    <a:pt x="983" y="299"/>
                  </a:lnTo>
                  <a:lnTo>
                    <a:pt x="960" y="301"/>
                  </a:lnTo>
                  <a:lnTo>
                    <a:pt x="939" y="299"/>
                  </a:lnTo>
                  <a:lnTo>
                    <a:pt x="919" y="294"/>
                  </a:lnTo>
                  <a:lnTo>
                    <a:pt x="901" y="285"/>
                  </a:lnTo>
                  <a:lnTo>
                    <a:pt x="883" y="275"/>
                  </a:lnTo>
                  <a:lnTo>
                    <a:pt x="853" y="298"/>
                  </a:lnTo>
                  <a:lnTo>
                    <a:pt x="819" y="324"/>
                  </a:lnTo>
                  <a:lnTo>
                    <a:pt x="782" y="353"/>
                  </a:lnTo>
                  <a:lnTo>
                    <a:pt x="742" y="384"/>
                  </a:lnTo>
                  <a:lnTo>
                    <a:pt x="699" y="418"/>
                  </a:lnTo>
                  <a:lnTo>
                    <a:pt x="655" y="452"/>
                  </a:lnTo>
                  <a:lnTo>
                    <a:pt x="609" y="487"/>
                  </a:lnTo>
                  <a:lnTo>
                    <a:pt x="563" y="524"/>
                  </a:lnTo>
                  <a:lnTo>
                    <a:pt x="517" y="560"/>
                  </a:lnTo>
                  <a:lnTo>
                    <a:pt x="471" y="597"/>
                  </a:lnTo>
                  <a:lnTo>
                    <a:pt x="425" y="633"/>
                  </a:lnTo>
                  <a:lnTo>
                    <a:pt x="381" y="667"/>
                  </a:lnTo>
                  <a:lnTo>
                    <a:pt x="340" y="700"/>
                  </a:lnTo>
                  <a:lnTo>
                    <a:pt x="300" y="731"/>
                  </a:lnTo>
                  <a:lnTo>
                    <a:pt x="264" y="760"/>
                  </a:lnTo>
                  <a:lnTo>
                    <a:pt x="269" y="779"/>
                  </a:lnTo>
                  <a:lnTo>
                    <a:pt x="272" y="798"/>
                  </a:lnTo>
                  <a:lnTo>
                    <a:pt x="269" y="825"/>
                  </a:lnTo>
                  <a:lnTo>
                    <a:pt x="261" y="849"/>
                  </a:lnTo>
                  <a:lnTo>
                    <a:pt x="248" y="873"/>
                  </a:lnTo>
                  <a:lnTo>
                    <a:pt x="232" y="892"/>
                  </a:lnTo>
                  <a:lnTo>
                    <a:pt x="211" y="908"/>
                  </a:lnTo>
                  <a:lnTo>
                    <a:pt x="189" y="920"/>
                  </a:lnTo>
                  <a:lnTo>
                    <a:pt x="163" y="928"/>
                  </a:lnTo>
                  <a:lnTo>
                    <a:pt x="136" y="931"/>
                  </a:lnTo>
                  <a:lnTo>
                    <a:pt x="108" y="928"/>
                  </a:lnTo>
                  <a:lnTo>
                    <a:pt x="83" y="920"/>
                  </a:lnTo>
                  <a:lnTo>
                    <a:pt x="60" y="908"/>
                  </a:lnTo>
                  <a:lnTo>
                    <a:pt x="40" y="892"/>
                  </a:lnTo>
                  <a:lnTo>
                    <a:pt x="23" y="873"/>
                  </a:lnTo>
                  <a:lnTo>
                    <a:pt x="11" y="849"/>
                  </a:lnTo>
                  <a:lnTo>
                    <a:pt x="3" y="825"/>
                  </a:lnTo>
                  <a:lnTo>
                    <a:pt x="0" y="798"/>
                  </a:lnTo>
                  <a:lnTo>
                    <a:pt x="3" y="772"/>
                  </a:lnTo>
                  <a:lnTo>
                    <a:pt x="11" y="746"/>
                  </a:lnTo>
                  <a:lnTo>
                    <a:pt x="23" y="723"/>
                  </a:lnTo>
                  <a:lnTo>
                    <a:pt x="40" y="704"/>
                  </a:lnTo>
                  <a:lnTo>
                    <a:pt x="60" y="688"/>
                  </a:lnTo>
                  <a:lnTo>
                    <a:pt x="83" y="676"/>
                  </a:lnTo>
                  <a:lnTo>
                    <a:pt x="108" y="667"/>
                  </a:lnTo>
                  <a:lnTo>
                    <a:pt x="136" y="664"/>
                  </a:lnTo>
                  <a:lnTo>
                    <a:pt x="157" y="666"/>
                  </a:lnTo>
                  <a:lnTo>
                    <a:pt x="176" y="671"/>
                  </a:lnTo>
                  <a:lnTo>
                    <a:pt x="194" y="680"/>
                  </a:lnTo>
                  <a:lnTo>
                    <a:pt x="211" y="691"/>
                  </a:lnTo>
                  <a:lnTo>
                    <a:pt x="834" y="214"/>
                  </a:lnTo>
                  <a:lnTo>
                    <a:pt x="828" y="192"/>
                  </a:lnTo>
                  <a:lnTo>
                    <a:pt x="824" y="168"/>
                  </a:lnTo>
                  <a:lnTo>
                    <a:pt x="828" y="140"/>
                  </a:lnTo>
                  <a:lnTo>
                    <a:pt x="836" y="116"/>
                  </a:lnTo>
                  <a:lnTo>
                    <a:pt x="848" y="93"/>
                  </a:lnTo>
                  <a:lnTo>
                    <a:pt x="865" y="74"/>
                  </a:lnTo>
                  <a:lnTo>
                    <a:pt x="884" y="56"/>
                  </a:lnTo>
                  <a:lnTo>
                    <a:pt x="908" y="44"/>
                  </a:lnTo>
                  <a:lnTo>
                    <a:pt x="932" y="37"/>
                  </a:lnTo>
                  <a:lnTo>
                    <a:pt x="960" y="34"/>
                  </a:lnTo>
                  <a:lnTo>
                    <a:pt x="987" y="37"/>
                  </a:lnTo>
                  <a:lnTo>
                    <a:pt x="1013" y="44"/>
                  </a:lnTo>
                  <a:lnTo>
                    <a:pt x="1035" y="56"/>
                  </a:lnTo>
                  <a:lnTo>
                    <a:pt x="1056" y="74"/>
                  </a:lnTo>
                  <a:lnTo>
                    <a:pt x="1072" y="93"/>
                  </a:lnTo>
                  <a:lnTo>
                    <a:pt x="1085" y="116"/>
                  </a:lnTo>
                  <a:lnTo>
                    <a:pt x="1093" y="140"/>
                  </a:lnTo>
                  <a:lnTo>
                    <a:pt x="1095" y="168"/>
                  </a:lnTo>
                  <a:lnTo>
                    <a:pt x="1094" y="184"/>
                  </a:lnTo>
                  <a:lnTo>
                    <a:pt x="1091" y="199"/>
                  </a:lnTo>
                  <a:lnTo>
                    <a:pt x="1087" y="213"/>
                  </a:lnTo>
                  <a:lnTo>
                    <a:pt x="1122" y="244"/>
                  </a:lnTo>
                  <a:lnTo>
                    <a:pt x="1160" y="275"/>
                  </a:lnTo>
                  <a:lnTo>
                    <a:pt x="1200" y="308"/>
                  </a:lnTo>
                  <a:lnTo>
                    <a:pt x="1240" y="342"/>
                  </a:lnTo>
                  <a:lnTo>
                    <a:pt x="1280" y="375"/>
                  </a:lnTo>
                  <a:lnTo>
                    <a:pt x="1319" y="408"/>
                  </a:lnTo>
                  <a:lnTo>
                    <a:pt x="1357" y="440"/>
                  </a:lnTo>
                  <a:lnTo>
                    <a:pt x="1392" y="469"/>
                  </a:lnTo>
                  <a:lnTo>
                    <a:pt x="1424" y="495"/>
                  </a:lnTo>
                  <a:lnTo>
                    <a:pt x="1443" y="483"/>
                  </a:lnTo>
                  <a:lnTo>
                    <a:pt x="1462" y="473"/>
                  </a:lnTo>
                  <a:lnTo>
                    <a:pt x="1484" y="467"/>
                  </a:lnTo>
                  <a:lnTo>
                    <a:pt x="1508" y="465"/>
                  </a:lnTo>
                  <a:lnTo>
                    <a:pt x="1527" y="467"/>
                  </a:lnTo>
                  <a:lnTo>
                    <a:pt x="1546" y="471"/>
                  </a:lnTo>
                  <a:lnTo>
                    <a:pt x="1563" y="479"/>
                  </a:lnTo>
                  <a:lnTo>
                    <a:pt x="1580" y="488"/>
                  </a:lnTo>
                  <a:lnTo>
                    <a:pt x="1612" y="459"/>
                  </a:lnTo>
                  <a:lnTo>
                    <a:pt x="1650" y="426"/>
                  </a:lnTo>
                  <a:lnTo>
                    <a:pt x="1689" y="391"/>
                  </a:lnTo>
                  <a:lnTo>
                    <a:pt x="1729" y="355"/>
                  </a:lnTo>
                  <a:lnTo>
                    <a:pt x="1770" y="318"/>
                  </a:lnTo>
                  <a:lnTo>
                    <a:pt x="1811" y="282"/>
                  </a:lnTo>
                  <a:lnTo>
                    <a:pt x="1851" y="247"/>
                  </a:lnTo>
                  <a:lnTo>
                    <a:pt x="1888" y="213"/>
                  </a:lnTo>
                  <a:lnTo>
                    <a:pt x="1922" y="183"/>
                  </a:lnTo>
                  <a:lnTo>
                    <a:pt x="1915" y="159"/>
                  </a:lnTo>
                  <a:lnTo>
                    <a:pt x="1913" y="133"/>
                  </a:lnTo>
                  <a:lnTo>
                    <a:pt x="1915" y="107"/>
                  </a:lnTo>
                  <a:lnTo>
                    <a:pt x="1923" y="82"/>
                  </a:lnTo>
                  <a:lnTo>
                    <a:pt x="1936" y="58"/>
                  </a:lnTo>
                  <a:lnTo>
                    <a:pt x="1952" y="39"/>
                  </a:lnTo>
                  <a:lnTo>
                    <a:pt x="1973" y="23"/>
                  </a:lnTo>
                  <a:lnTo>
                    <a:pt x="1995" y="10"/>
                  </a:lnTo>
                  <a:lnTo>
                    <a:pt x="2021" y="3"/>
                  </a:lnTo>
                  <a:lnTo>
                    <a:pt x="20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033" name="Group 922"/>
          <p:cNvGrpSpPr>
            <a:grpSpLocks noChangeAspect="1"/>
          </p:cNvGrpSpPr>
          <p:nvPr/>
        </p:nvGrpSpPr>
        <p:grpSpPr bwMode="auto">
          <a:xfrm>
            <a:off x="6968955" y="2833281"/>
            <a:ext cx="280460" cy="257491"/>
            <a:chOff x="2543" y="3774"/>
            <a:chExt cx="696" cy="639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036" name="Freeform 924"/>
            <p:cNvSpPr>
              <a:spLocks/>
            </p:cNvSpPr>
            <p:nvPr/>
          </p:nvSpPr>
          <p:spPr bwMode="auto">
            <a:xfrm>
              <a:off x="2711" y="4039"/>
              <a:ext cx="88" cy="196"/>
            </a:xfrm>
            <a:custGeom>
              <a:avLst/>
              <a:gdLst>
                <a:gd name="T0" fmla="*/ 220 w 439"/>
                <a:gd name="T1" fmla="*/ 0 h 979"/>
                <a:gd name="T2" fmla="*/ 255 w 439"/>
                <a:gd name="T3" fmla="*/ 2 h 979"/>
                <a:gd name="T4" fmla="*/ 289 w 439"/>
                <a:gd name="T5" fmla="*/ 10 h 979"/>
                <a:gd name="T6" fmla="*/ 320 w 439"/>
                <a:gd name="T7" fmla="*/ 24 h 979"/>
                <a:gd name="T8" fmla="*/ 349 w 439"/>
                <a:gd name="T9" fmla="*/ 41 h 979"/>
                <a:gd name="T10" fmla="*/ 374 w 439"/>
                <a:gd name="T11" fmla="*/ 63 h 979"/>
                <a:gd name="T12" fmla="*/ 397 w 439"/>
                <a:gd name="T13" fmla="*/ 89 h 979"/>
                <a:gd name="T14" fmla="*/ 415 w 439"/>
                <a:gd name="T15" fmla="*/ 117 h 979"/>
                <a:gd name="T16" fmla="*/ 428 w 439"/>
                <a:gd name="T17" fmla="*/ 148 h 979"/>
                <a:gd name="T18" fmla="*/ 436 w 439"/>
                <a:gd name="T19" fmla="*/ 182 h 979"/>
                <a:gd name="T20" fmla="*/ 439 w 439"/>
                <a:gd name="T21" fmla="*/ 218 h 979"/>
                <a:gd name="T22" fmla="*/ 439 w 439"/>
                <a:gd name="T23" fmla="*/ 761 h 979"/>
                <a:gd name="T24" fmla="*/ 436 w 439"/>
                <a:gd name="T25" fmla="*/ 797 h 979"/>
                <a:gd name="T26" fmla="*/ 428 w 439"/>
                <a:gd name="T27" fmla="*/ 830 h 979"/>
                <a:gd name="T28" fmla="*/ 415 w 439"/>
                <a:gd name="T29" fmla="*/ 862 h 979"/>
                <a:gd name="T30" fmla="*/ 397 w 439"/>
                <a:gd name="T31" fmla="*/ 890 h 979"/>
                <a:gd name="T32" fmla="*/ 374 w 439"/>
                <a:gd name="T33" fmla="*/ 915 h 979"/>
                <a:gd name="T34" fmla="*/ 349 w 439"/>
                <a:gd name="T35" fmla="*/ 937 h 979"/>
                <a:gd name="T36" fmla="*/ 320 w 439"/>
                <a:gd name="T37" fmla="*/ 955 h 979"/>
                <a:gd name="T38" fmla="*/ 289 w 439"/>
                <a:gd name="T39" fmla="*/ 968 h 979"/>
                <a:gd name="T40" fmla="*/ 255 w 439"/>
                <a:gd name="T41" fmla="*/ 976 h 979"/>
                <a:gd name="T42" fmla="*/ 220 w 439"/>
                <a:gd name="T43" fmla="*/ 979 h 979"/>
                <a:gd name="T44" fmla="*/ 184 w 439"/>
                <a:gd name="T45" fmla="*/ 976 h 979"/>
                <a:gd name="T46" fmla="*/ 151 w 439"/>
                <a:gd name="T47" fmla="*/ 968 h 979"/>
                <a:gd name="T48" fmla="*/ 119 w 439"/>
                <a:gd name="T49" fmla="*/ 955 h 979"/>
                <a:gd name="T50" fmla="*/ 90 w 439"/>
                <a:gd name="T51" fmla="*/ 937 h 979"/>
                <a:gd name="T52" fmla="*/ 64 w 439"/>
                <a:gd name="T53" fmla="*/ 915 h 979"/>
                <a:gd name="T54" fmla="*/ 43 w 439"/>
                <a:gd name="T55" fmla="*/ 890 h 979"/>
                <a:gd name="T56" fmla="*/ 25 w 439"/>
                <a:gd name="T57" fmla="*/ 862 h 979"/>
                <a:gd name="T58" fmla="*/ 12 w 439"/>
                <a:gd name="T59" fmla="*/ 830 h 979"/>
                <a:gd name="T60" fmla="*/ 4 w 439"/>
                <a:gd name="T61" fmla="*/ 797 h 979"/>
                <a:gd name="T62" fmla="*/ 0 w 439"/>
                <a:gd name="T63" fmla="*/ 761 h 979"/>
                <a:gd name="T64" fmla="*/ 0 w 439"/>
                <a:gd name="T65" fmla="*/ 218 h 979"/>
                <a:gd name="T66" fmla="*/ 4 w 439"/>
                <a:gd name="T67" fmla="*/ 182 h 979"/>
                <a:gd name="T68" fmla="*/ 12 w 439"/>
                <a:gd name="T69" fmla="*/ 148 h 979"/>
                <a:gd name="T70" fmla="*/ 25 w 439"/>
                <a:gd name="T71" fmla="*/ 117 h 979"/>
                <a:gd name="T72" fmla="*/ 43 w 439"/>
                <a:gd name="T73" fmla="*/ 89 h 979"/>
                <a:gd name="T74" fmla="*/ 64 w 439"/>
                <a:gd name="T75" fmla="*/ 63 h 979"/>
                <a:gd name="T76" fmla="*/ 90 w 439"/>
                <a:gd name="T77" fmla="*/ 41 h 979"/>
                <a:gd name="T78" fmla="*/ 119 w 439"/>
                <a:gd name="T79" fmla="*/ 24 h 979"/>
                <a:gd name="T80" fmla="*/ 151 w 439"/>
                <a:gd name="T81" fmla="*/ 10 h 979"/>
                <a:gd name="T82" fmla="*/ 184 w 439"/>
                <a:gd name="T83" fmla="*/ 2 h 979"/>
                <a:gd name="T84" fmla="*/ 220 w 439"/>
                <a:gd name="T85" fmla="*/ 0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9" h="979">
                  <a:moveTo>
                    <a:pt x="220" y="0"/>
                  </a:moveTo>
                  <a:lnTo>
                    <a:pt x="255" y="2"/>
                  </a:lnTo>
                  <a:lnTo>
                    <a:pt x="289" y="10"/>
                  </a:lnTo>
                  <a:lnTo>
                    <a:pt x="320" y="24"/>
                  </a:lnTo>
                  <a:lnTo>
                    <a:pt x="349" y="41"/>
                  </a:lnTo>
                  <a:lnTo>
                    <a:pt x="374" y="63"/>
                  </a:lnTo>
                  <a:lnTo>
                    <a:pt x="397" y="89"/>
                  </a:lnTo>
                  <a:lnTo>
                    <a:pt x="415" y="117"/>
                  </a:lnTo>
                  <a:lnTo>
                    <a:pt x="428" y="148"/>
                  </a:lnTo>
                  <a:lnTo>
                    <a:pt x="436" y="182"/>
                  </a:lnTo>
                  <a:lnTo>
                    <a:pt x="439" y="218"/>
                  </a:lnTo>
                  <a:lnTo>
                    <a:pt x="439" y="761"/>
                  </a:lnTo>
                  <a:lnTo>
                    <a:pt x="436" y="797"/>
                  </a:lnTo>
                  <a:lnTo>
                    <a:pt x="428" y="830"/>
                  </a:lnTo>
                  <a:lnTo>
                    <a:pt x="415" y="862"/>
                  </a:lnTo>
                  <a:lnTo>
                    <a:pt x="397" y="890"/>
                  </a:lnTo>
                  <a:lnTo>
                    <a:pt x="374" y="915"/>
                  </a:lnTo>
                  <a:lnTo>
                    <a:pt x="349" y="937"/>
                  </a:lnTo>
                  <a:lnTo>
                    <a:pt x="320" y="955"/>
                  </a:lnTo>
                  <a:lnTo>
                    <a:pt x="289" y="968"/>
                  </a:lnTo>
                  <a:lnTo>
                    <a:pt x="255" y="976"/>
                  </a:lnTo>
                  <a:lnTo>
                    <a:pt x="220" y="979"/>
                  </a:lnTo>
                  <a:lnTo>
                    <a:pt x="184" y="976"/>
                  </a:lnTo>
                  <a:lnTo>
                    <a:pt x="151" y="968"/>
                  </a:lnTo>
                  <a:lnTo>
                    <a:pt x="119" y="955"/>
                  </a:lnTo>
                  <a:lnTo>
                    <a:pt x="90" y="937"/>
                  </a:lnTo>
                  <a:lnTo>
                    <a:pt x="64" y="915"/>
                  </a:lnTo>
                  <a:lnTo>
                    <a:pt x="43" y="890"/>
                  </a:lnTo>
                  <a:lnTo>
                    <a:pt x="25" y="862"/>
                  </a:lnTo>
                  <a:lnTo>
                    <a:pt x="12" y="830"/>
                  </a:lnTo>
                  <a:lnTo>
                    <a:pt x="4" y="797"/>
                  </a:lnTo>
                  <a:lnTo>
                    <a:pt x="0" y="761"/>
                  </a:lnTo>
                  <a:lnTo>
                    <a:pt x="0" y="218"/>
                  </a:lnTo>
                  <a:lnTo>
                    <a:pt x="4" y="182"/>
                  </a:lnTo>
                  <a:lnTo>
                    <a:pt x="12" y="148"/>
                  </a:lnTo>
                  <a:lnTo>
                    <a:pt x="25" y="117"/>
                  </a:lnTo>
                  <a:lnTo>
                    <a:pt x="43" y="89"/>
                  </a:lnTo>
                  <a:lnTo>
                    <a:pt x="64" y="63"/>
                  </a:lnTo>
                  <a:lnTo>
                    <a:pt x="90" y="41"/>
                  </a:lnTo>
                  <a:lnTo>
                    <a:pt x="119" y="24"/>
                  </a:lnTo>
                  <a:lnTo>
                    <a:pt x="151" y="10"/>
                  </a:lnTo>
                  <a:lnTo>
                    <a:pt x="184" y="2"/>
                  </a:lnTo>
                  <a:lnTo>
                    <a:pt x="2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7" name="Freeform 925"/>
            <p:cNvSpPr>
              <a:spLocks/>
            </p:cNvSpPr>
            <p:nvPr/>
          </p:nvSpPr>
          <p:spPr bwMode="auto">
            <a:xfrm>
              <a:off x="2821" y="3996"/>
              <a:ext cx="87" cy="239"/>
            </a:xfrm>
            <a:custGeom>
              <a:avLst/>
              <a:gdLst>
                <a:gd name="T0" fmla="*/ 218 w 438"/>
                <a:gd name="T1" fmla="*/ 0 h 1197"/>
                <a:gd name="T2" fmla="*/ 255 w 438"/>
                <a:gd name="T3" fmla="*/ 2 h 1197"/>
                <a:gd name="T4" fmla="*/ 288 w 438"/>
                <a:gd name="T5" fmla="*/ 11 h 1197"/>
                <a:gd name="T6" fmla="*/ 320 w 438"/>
                <a:gd name="T7" fmla="*/ 24 h 1197"/>
                <a:gd name="T8" fmla="*/ 348 w 438"/>
                <a:gd name="T9" fmla="*/ 41 h 1197"/>
                <a:gd name="T10" fmla="*/ 374 w 438"/>
                <a:gd name="T11" fmla="*/ 64 h 1197"/>
                <a:gd name="T12" fmla="*/ 395 w 438"/>
                <a:gd name="T13" fmla="*/ 89 h 1197"/>
                <a:gd name="T14" fmla="*/ 413 w 438"/>
                <a:gd name="T15" fmla="*/ 117 h 1197"/>
                <a:gd name="T16" fmla="*/ 427 w 438"/>
                <a:gd name="T17" fmla="*/ 149 h 1197"/>
                <a:gd name="T18" fmla="*/ 435 w 438"/>
                <a:gd name="T19" fmla="*/ 182 h 1197"/>
                <a:gd name="T20" fmla="*/ 438 w 438"/>
                <a:gd name="T21" fmla="*/ 218 h 1197"/>
                <a:gd name="T22" fmla="*/ 438 w 438"/>
                <a:gd name="T23" fmla="*/ 979 h 1197"/>
                <a:gd name="T24" fmla="*/ 435 w 438"/>
                <a:gd name="T25" fmla="*/ 1015 h 1197"/>
                <a:gd name="T26" fmla="*/ 427 w 438"/>
                <a:gd name="T27" fmla="*/ 1048 h 1197"/>
                <a:gd name="T28" fmla="*/ 413 w 438"/>
                <a:gd name="T29" fmla="*/ 1080 h 1197"/>
                <a:gd name="T30" fmla="*/ 395 w 438"/>
                <a:gd name="T31" fmla="*/ 1108 h 1197"/>
                <a:gd name="T32" fmla="*/ 374 w 438"/>
                <a:gd name="T33" fmla="*/ 1133 h 1197"/>
                <a:gd name="T34" fmla="*/ 348 w 438"/>
                <a:gd name="T35" fmla="*/ 1155 h 1197"/>
                <a:gd name="T36" fmla="*/ 320 w 438"/>
                <a:gd name="T37" fmla="*/ 1173 h 1197"/>
                <a:gd name="T38" fmla="*/ 288 w 438"/>
                <a:gd name="T39" fmla="*/ 1186 h 1197"/>
                <a:gd name="T40" fmla="*/ 255 w 438"/>
                <a:gd name="T41" fmla="*/ 1194 h 1197"/>
                <a:gd name="T42" fmla="*/ 218 w 438"/>
                <a:gd name="T43" fmla="*/ 1197 h 1197"/>
                <a:gd name="T44" fmla="*/ 183 w 438"/>
                <a:gd name="T45" fmla="*/ 1194 h 1197"/>
                <a:gd name="T46" fmla="*/ 149 w 438"/>
                <a:gd name="T47" fmla="*/ 1186 h 1197"/>
                <a:gd name="T48" fmla="*/ 118 w 438"/>
                <a:gd name="T49" fmla="*/ 1173 h 1197"/>
                <a:gd name="T50" fmla="*/ 89 w 438"/>
                <a:gd name="T51" fmla="*/ 1155 h 1197"/>
                <a:gd name="T52" fmla="*/ 64 w 438"/>
                <a:gd name="T53" fmla="*/ 1133 h 1197"/>
                <a:gd name="T54" fmla="*/ 41 w 438"/>
                <a:gd name="T55" fmla="*/ 1108 h 1197"/>
                <a:gd name="T56" fmla="*/ 24 w 438"/>
                <a:gd name="T57" fmla="*/ 1080 h 1197"/>
                <a:gd name="T58" fmla="*/ 11 w 438"/>
                <a:gd name="T59" fmla="*/ 1048 h 1197"/>
                <a:gd name="T60" fmla="*/ 2 w 438"/>
                <a:gd name="T61" fmla="*/ 1015 h 1197"/>
                <a:gd name="T62" fmla="*/ 0 w 438"/>
                <a:gd name="T63" fmla="*/ 979 h 1197"/>
                <a:gd name="T64" fmla="*/ 0 w 438"/>
                <a:gd name="T65" fmla="*/ 218 h 1197"/>
                <a:gd name="T66" fmla="*/ 2 w 438"/>
                <a:gd name="T67" fmla="*/ 182 h 1197"/>
                <a:gd name="T68" fmla="*/ 11 w 438"/>
                <a:gd name="T69" fmla="*/ 149 h 1197"/>
                <a:gd name="T70" fmla="*/ 24 w 438"/>
                <a:gd name="T71" fmla="*/ 117 h 1197"/>
                <a:gd name="T72" fmla="*/ 41 w 438"/>
                <a:gd name="T73" fmla="*/ 89 h 1197"/>
                <a:gd name="T74" fmla="*/ 64 w 438"/>
                <a:gd name="T75" fmla="*/ 64 h 1197"/>
                <a:gd name="T76" fmla="*/ 89 w 438"/>
                <a:gd name="T77" fmla="*/ 41 h 1197"/>
                <a:gd name="T78" fmla="*/ 118 w 438"/>
                <a:gd name="T79" fmla="*/ 24 h 1197"/>
                <a:gd name="T80" fmla="*/ 149 w 438"/>
                <a:gd name="T81" fmla="*/ 11 h 1197"/>
                <a:gd name="T82" fmla="*/ 183 w 438"/>
                <a:gd name="T83" fmla="*/ 2 h 1197"/>
                <a:gd name="T84" fmla="*/ 218 w 438"/>
                <a:gd name="T85" fmla="*/ 0 h 1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8" h="1197">
                  <a:moveTo>
                    <a:pt x="218" y="0"/>
                  </a:moveTo>
                  <a:lnTo>
                    <a:pt x="255" y="2"/>
                  </a:lnTo>
                  <a:lnTo>
                    <a:pt x="288" y="11"/>
                  </a:lnTo>
                  <a:lnTo>
                    <a:pt x="320" y="24"/>
                  </a:lnTo>
                  <a:lnTo>
                    <a:pt x="348" y="41"/>
                  </a:lnTo>
                  <a:lnTo>
                    <a:pt x="374" y="64"/>
                  </a:lnTo>
                  <a:lnTo>
                    <a:pt x="395" y="89"/>
                  </a:lnTo>
                  <a:lnTo>
                    <a:pt x="413" y="117"/>
                  </a:lnTo>
                  <a:lnTo>
                    <a:pt x="427" y="149"/>
                  </a:lnTo>
                  <a:lnTo>
                    <a:pt x="435" y="182"/>
                  </a:lnTo>
                  <a:lnTo>
                    <a:pt x="438" y="218"/>
                  </a:lnTo>
                  <a:lnTo>
                    <a:pt x="438" y="979"/>
                  </a:lnTo>
                  <a:lnTo>
                    <a:pt x="435" y="1015"/>
                  </a:lnTo>
                  <a:lnTo>
                    <a:pt x="427" y="1048"/>
                  </a:lnTo>
                  <a:lnTo>
                    <a:pt x="413" y="1080"/>
                  </a:lnTo>
                  <a:lnTo>
                    <a:pt x="395" y="1108"/>
                  </a:lnTo>
                  <a:lnTo>
                    <a:pt x="374" y="1133"/>
                  </a:lnTo>
                  <a:lnTo>
                    <a:pt x="348" y="1155"/>
                  </a:lnTo>
                  <a:lnTo>
                    <a:pt x="320" y="1173"/>
                  </a:lnTo>
                  <a:lnTo>
                    <a:pt x="288" y="1186"/>
                  </a:lnTo>
                  <a:lnTo>
                    <a:pt x="255" y="1194"/>
                  </a:lnTo>
                  <a:lnTo>
                    <a:pt x="218" y="1197"/>
                  </a:lnTo>
                  <a:lnTo>
                    <a:pt x="183" y="1194"/>
                  </a:lnTo>
                  <a:lnTo>
                    <a:pt x="149" y="1186"/>
                  </a:lnTo>
                  <a:lnTo>
                    <a:pt x="118" y="1173"/>
                  </a:lnTo>
                  <a:lnTo>
                    <a:pt x="89" y="1155"/>
                  </a:lnTo>
                  <a:lnTo>
                    <a:pt x="64" y="1133"/>
                  </a:lnTo>
                  <a:lnTo>
                    <a:pt x="41" y="1108"/>
                  </a:lnTo>
                  <a:lnTo>
                    <a:pt x="24" y="1080"/>
                  </a:lnTo>
                  <a:lnTo>
                    <a:pt x="11" y="1048"/>
                  </a:lnTo>
                  <a:lnTo>
                    <a:pt x="2" y="1015"/>
                  </a:lnTo>
                  <a:lnTo>
                    <a:pt x="0" y="979"/>
                  </a:lnTo>
                  <a:lnTo>
                    <a:pt x="0" y="218"/>
                  </a:lnTo>
                  <a:lnTo>
                    <a:pt x="2" y="182"/>
                  </a:lnTo>
                  <a:lnTo>
                    <a:pt x="11" y="149"/>
                  </a:lnTo>
                  <a:lnTo>
                    <a:pt x="24" y="117"/>
                  </a:lnTo>
                  <a:lnTo>
                    <a:pt x="41" y="89"/>
                  </a:lnTo>
                  <a:lnTo>
                    <a:pt x="64" y="64"/>
                  </a:lnTo>
                  <a:lnTo>
                    <a:pt x="89" y="41"/>
                  </a:lnTo>
                  <a:lnTo>
                    <a:pt x="118" y="24"/>
                  </a:lnTo>
                  <a:lnTo>
                    <a:pt x="149" y="11"/>
                  </a:lnTo>
                  <a:lnTo>
                    <a:pt x="183" y="2"/>
                  </a:lnTo>
                  <a:lnTo>
                    <a:pt x="2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8" name="Freeform 926"/>
            <p:cNvSpPr>
              <a:spLocks/>
            </p:cNvSpPr>
            <p:nvPr/>
          </p:nvSpPr>
          <p:spPr bwMode="auto">
            <a:xfrm>
              <a:off x="2930" y="3952"/>
              <a:ext cx="88" cy="283"/>
            </a:xfrm>
            <a:custGeom>
              <a:avLst/>
              <a:gdLst>
                <a:gd name="T0" fmla="*/ 220 w 439"/>
                <a:gd name="T1" fmla="*/ 0 h 1415"/>
                <a:gd name="T2" fmla="*/ 255 w 439"/>
                <a:gd name="T3" fmla="*/ 2 h 1415"/>
                <a:gd name="T4" fmla="*/ 289 w 439"/>
                <a:gd name="T5" fmla="*/ 11 h 1415"/>
                <a:gd name="T6" fmla="*/ 320 w 439"/>
                <a:gd name="T7" fmla="*/ 25 h 1415"/>
                <a:gd name="T8" fmla="*/ 349 w 439"/>
                <a:gd name="T9" fmla="*/ 43 h 1415"/>
                <a:gd name="T10" fmla="*/ 374 w 439"/>
                <a:gd name="T11" fmla="*/ 64 h 1415"/>
                <a:gd name="T12" fmla="*/ 397 w 439"/>
                <a:gd name="T13" fmla="*/ 89 h 1415"/>
                <a:gd name="T14" fmla="*/ 415 w 439"/>
                <a:gd name="T15" fmla="*/ 118 h 1415"/>
                <a:gd name="T16" fmla="*/ 428 w 439"/>
                <a:gd name="T17" fmla="*/ 149 h 1415"/>
                <a:gd name="T18" fmla="*/ 436 w 439"/>
                <a:gd name="T19" fmla="*/ 182 h 1415"/>
                <a:gd name="T20" fmla="*/ 439 w 439"/>
                <a:gd name="T21" fmla="*/ 218 h 1415"/>
                <a:gd name="T22" fmla="*/ 439 w 439"/>
                <a:gd name="T23" fmla="*/ 1197 h 1415"/>
                <a:gd name="T24" fmla="*/ 436 w 439"/>
                <a:gd name="T25" fmla="*/ 1233 h 1415"/>
                <a:gd name="T26" fmla="*/ 428 w 439"/>
                <a:gd name="T27" fmla="*/ 1266 h 1415"/>
                <a:gd name="T28" fmla="*/ 415 w 439"/>
                <a:gd name="T29" fmla="*/ 1298 h 1415"/>
                <a:gd name="T30" fmla="*/ 397 w 439"/>
                <a:gd name="T31" fmla="*/ 1326 h 1415"/>
                <a:gd name="T32" fmla="*/ 374 w 439"/>
                <a:gd name="T33" fmla="*/ 1351 h 1415"/>
                <a:gd name="T34" fmla="*/ 349 w 439"/>
                <a:gd name="T35" fmla="*/ 1373 h 1415"/>
                <a:gd name="T36" fmla="*/ 320 w 439"/>
                <a:gd name="T37" fmla="*/ 1391 h 1415"/>
                <a:gd name="T38" fmla="*/ 289 w 439"/>
                <a:gd name="T39" fmla="*/ 1404 h 1415"/>
                <a:gd name="T40" fmla="*/ 255 w 439"/>
                <a:gd name="T41" fmla="*/ 1412 h 1415"/>
                <a:gd name="T42" fmla="*/ 220 w 439"/>
                <a:gd name="T43" fmla="*/ 1415 h 1415"/>
                <a:gd name="T44" fmla="*/ 184 w 439"/>
                <a:gd name="T45" fmla="*/ 1412 h 1415"/>
                <a:gd name="T46" fmla="*/ 151 w 439"/>
                <a:gd name="T47" fmla="*/ 1404 h 1415"/>
                <a:gd name="T48" fmla="*/ 119 w 439"/>
                <a:gd name="T49" fmla="*/ 1391 h 1415"/>
                <a:gd name="T50" fmla="*/ 90 w 439"/>
                <a:gd name="T51" fmla="*/ 1373 h 1415"/>
                <a:gd name="T52" fmla="*/ 64 w 439"/>
                <a:gd name="T53" fmla="*/ 1351 h 1415"/>
                <a:gd name="T54" fmla="*/ 43 w 439"/>
                <a:gd name="T55" fmla="*/ 1326 h 1415"/>
                <a:gd name="T56" fmla="*/ 25 w 439"/>
                <a:gd name="T57" fmla="*/ 1298 h 1415"/>
                <a:gd name="T58" fmla="*/ 11 w 439"/>
                <a:gd name="T59" fmla="*/ 1266 h 1415"/>
                <a:gd name="T60" fmla="*/ 4 w 439"/>
                <a:gd name="T61" fmla="*/ 1233 h 1415"/>
                <a:gd name="T62" fmla="*/ 0 w 439"/>
                <a:gd name="T63" fmla="*/ 1197 h 1415"/>
                <a:gd name="T64" fmla="*/ 0 w 439"/>
                <a:gd name="T65" fmla="*/ 218 h 1415"/>
                <a:gd name="T66" fmla="*/ 4 w 439"/>
                <a:gd name="T67" fmla="*/ 182 h 1415"/>
                <a:gd name="T68" fmla="*/ 11 w 439"/>
                <a:gd name="T69" fmla="*/ 149 h 1415"/>
                <a:gd name="T70" fmla="*/ 25 w 439"/>
                <a:gd name="T71" fmla="*/ 118 h 1415"/>
                <a:gd name="T72" fmla="*/ 43 w 439"/>
                <a:gd name="T73" fmla="*/ 89 h 1415"/>
                <a:gd name="T74" fmla="*/ 64 w 439"/>
                <a:gd name="T75" fmla="*/ 64 h 1415"/>
                <a:gd name="T76" fmla="*/ 90 w 439"/>
                <a:gd name="T77" fmla="*/ 43 h 1415"/>
                <a:gd name="T78" fmla="*/ 119 w 439"/>
                <a:gd name="T79" fmla="*/ 25 h 1415"/>
                <a:gd name="T80" fmla="*/ 151 w 439"/>
                <a:gd name="T81" fmla="*/ 11 h 1415"/>
                <a:gd name="T82" fmla="*/ 184 w 439"/>
                <a:gd name="T83" fmla="*/ 2 h 1415"/>
                <a:gd name="T84" fmla="*/ 220 w 439"/>
                <a:gd name="T85" fmla="*/ 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9" h="1415">
                  <a:moveTo>
                    <a:pt x="220" y="0"/>
                  </a:moveTo>
                  <a:lnTo>
                    <a:pt x="255" y="2"/>
                  </a:lnTo>
                  <a:lnTo>
                    <a:pt x="289" y="11"/>
                  </a:lnTo>
                  <a:lnTo>
                    <a:pt x="320" y="25"/>
                  </a:lnTo>
                  <a:lnTo>
                    <a:pt x="349" y="43"/>
                  </a:lnTo>
                  <a:lnTo>
                    <a:pt x="374" y="64"/>
                  </a:lnTo>
                  <a:lnTo>
                    <a:pt x="397" y="89"/>
                  </a:lnTo>
                  <a:lnTo>
                    <a:pt x="415" y="118"/>
                  </a:lnTo>
                  <a:lnTo>
                    <a:pt x="428" y="149"/>
                  </a:lnTo>
                  <a:lnTo>
                    <a:pt x="436" y="182"/>
                  </a:lnTo>
                  <a:lnTo>
                    <a:pt x="439" y="218"/>
                  </a:lnTo>
                  <a:lnTo>
                    <a:pt x="439" y="1197"/>
                  </a:lnTo>
                  <a:lnTo>
                    <a:pt x="436" y="1233"/>
                  </a:lnTo>
                  <a:lnTo>
                    <a:pt x="428" y="1266"/>
                  </a:lnTo>
                  <a:lnTo>
                    <a:pt x="415" y="1298"/>
                  </a:lnTo>
                  <a:lnTo>
                    <a:pt x="397" y="1326"/>
                  </a:lnTo>
                  <a:lnTo>
                    <a:pt x="374" y="1351"/>
                  </a:lnTo>
                  <a:lnTo>
                    <a:pt x="349" y="1373"/>
                  </a:lnTo>
                  <a:lnTo>
                    <a:pt x="320" y="1391"/>
                  </a:lnTo>
                  <a:lnTo>
                    <a:pt x="289" y="1404"/>
                  </a:lnTo>
                  <a:lnTo>
                    <a:pt x="255" y="1412"/>
                  </a:lnTo>
                  <a:lnTo>
                    <a:pt x="220" y="1415"/>
                  </a:lnTo>
                  <a:lnTo>
                    <a:pt x="184" y="1412"/>
                  </a:lnTo>
                  <a:lnTo>
                    <a:pt x="151" y="1404"/>
                  </a:lnTo>
                  <a:lnTo>
                    <a:pt x="119" y="1391"/>
                  </a:lnTo>
                  <a:lnTo>
                    <a:pt x="90" y="1373"/>
                  </a:lnTo>
                  <a:lnTo>
                    <a:pt x="64" y="1351"/>
                  </a:lnTo>
                  <a:lnTo>
                    <a:pt x="43" y="1326"/>
                  </a:lnTo>
                  <a:lnTo>
                    <a:pt x="25" y="1298"/>
                  </a:lnTo>
                  <a:lnTo>
                    <a:pt x="11" y="1266"/>
                  </a:lnTo>
                  <a:lnTo>
                    <a:pt x="4" y="1233"/>
                  </a:lnTo>
                  <a:lnTo>
                    <a:pt x="0" y="1197"/>
                  </a:lnTo>
                  <a:lnTo>
                    <a:pt x="0" y="218"/>
                  </a:lnTo>
                  <a:lnTo>
                    <a:pt x="4" y="182"/>
                  </a:lnTo>
                  <a:lnTo>
                    <a:pt x="11" y="149"/>
                  </a:lnTo>
                  <a:lnTo>
                    <a:pt x="25" y="118"/>
                  </a:lnTo>
                  <a:lnTo>
                    <a:pt x="43" y="89"/>
                  </a:lnTo>
                  <a:lnTo>
                    <a:pt x="64" y="64"/>
                  </a:lnTo>
                  <a:lnTo>
                    <a:pt x="90" y="43"/>
                  </a:lnTo>
                  <a:lnTo>
                    <a:pt x="119" y="25"/>
                  </a:lnTo>
                  <a:lnTo>
                    <a:pt x="151" y="11"/>
                  </a:lnTo>
                  <a:lnTo>
                    <a:pt x="184" y="2"/>
                  </a:lnTo>
                  <a:lnTo>
                    <a:pt x="2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9" name="Freeform 927"/>
            <p:cNvSpPr>
              <a:spLocks/>
            </p:cNvSpPr>
            <p:nvPr/>
          </p:nvSpPr>
          <p:spPr bwMode="auto">
            <a:xfrm>
              <a:off x="2543" y="3774"/>
              <a:ext cx="696" cy="639"/>
            </a:xfrm>
            <a:custGeom>
              <a:avLst/>
              <a:gdLst>
                <a:gd name="T0" fmla="*/ 1908 w 3478"/>
                <a:gd name="T1" fmla="*/ 28 h 3191"/>
                <a:gd name="T2" fmla="*/ 2278 w 3478"/>
                <a:gd name="T3" fmla="*/ 145 h 3191"/>
                <a:gd name="T4" fmla="*/ 2604 w 3478"/>
                <a:gd name="T5" fmla="*/ 345 h 3191"/>
                <a:gd name="T6" fmla="*/ 2873 w 3478"/>
                <a:gd name="T7" fmla="*/ 612 h 3191"/>
                <a:gd name="T8" fmla="*/ 3072 w 3478"/>
                <a:gd name="T9" fmla="*/ 937 h 3191"/>
                <a:gd name="T10" fmla="*/ 3188 w 3478"/>
                <a:gd name="T11" fmla="*/ 1306 h 3191"/>
                <a:gd name="T12" fmla="*/ 3451 w 3478"/>
                <a:gd name="T13" fmla="*/ 1322 h 3191"/>
                <a:gd name="T14" fmla="*/ 3478 w 3478"/>
                <a:gd name="T15" fmla="*/ 1379 h 3191"/>
                <a:gd name="T16" fmla="*/ 3095 w 3478"/>
                <a:gd name="T17" fmla="*/ 1860 h 3191"/>
                <a:gd name="T18" fmla="*/ 3040 w 3478"/>
                <a:gd name="T19" fmla="*/ 1885 h 3191"/>
                <a:gd name="T20" fmla="*/ 2983 w 3478"/>
                <a:gd name="T21" fmla="*/ 1860 h 3191"/>
                <a:gd name="T22" fmla="*/ 2602 w 3478"/>
                <a:gd name="T23" fmla="*/ 1367 h 3191"/>
                <a:gd name="T24" fmla="*/ 2642 w 3478"/>
                <a:gd name="T25" fmla="*/ 1313 h 3191"/>
                <a:gd name="T26" fmla="*/ 2866 w 3478"/>
                <a:gd name="T27" fmla="*/ 1219 h 3191"/>
                <a:gd name="T28" fmla="*/ 2720 w 3478"/>
                <a:gd name="T29" fmla="*/ 902 h 3191"/>
                <a:gd name="T30" fmla="*/ 2499 w 3478"/>
                <a:gd name="T31" fmla="*/ 637 h 3191"/>
                <a:gd name="T32" fmla="*/ 2214 w 3478"/>
                <a:gd name="T33" fmla="*/ 437 h 3191"/>
                <a:gd name="T34" fmla="*/ 1881 w 3478"/>
                <a:gd name="T35" fmla="*/ 318 h 3191"/>
                <a:gd name="T36" fmla="*/ 1514 w 3478"/>
                <a:gd name="T37" fmla="*/ 293 h 3191"/>
                <a:gd name="T38" fmla="*/ 1159 w 3478"/>
                <a:gd name="T39" fmla="*/ 368 h 3191"/>
                <a:gd name="T40" fmla="*/ 846 w 3478"/>
                <a:gd name="T41" fmla="*/ 532 h 3191"/>
                <a:gd name="T42" fmla="*/ 589 w 3478"/>
                <a:gd name="T43" fmla="*/ 770 h 3191"/>
                <a:gd name="T44" fmla="*/ 405 w 3478"/>
                <a:gd name="T45" fmla="*/ 1067 h 3191"/>
                <a:gd name="T46" fmla="*/ 306 w 3478"/>
                <a:gd name="T47" fmla="*/ 1411 h 3191"/>
                <a:gd name="T48" fmla="*/ 306 w 3478"/>
                <a:gd name="T49" fmla="*/ 1780 h 3191"/>
                <a:gd name="T50" fmla="*/ 405 w 3478"/>
                <a:gd name="T51" fmla="*/ 2123 h 3191"/>
                <a:gd name="T52" fmla="*/ 589 w 3478"/>
                <a:gd name="T53" fmla="*/ 2421 h 3191"/>
                <a:gd name="T54" fmla="*/ 846 w 3478"/>
                <a:gd name="T55" fmla="*/ 2659 h 3191"/>
                <a:gd name="T56" fmla="*/ 1159 w 3478"/>
                <a:gd name="T57" fmla="*/ 2823 h 3191"/>
                <a:gd name="T58" fmla="*/ 1514 w 3478"/>
                <a:gd name="T59" fmla="*/ 2898 h 3191"/>
                <a:gd name="T60" fmla="*/ 1866 w 3478"/>
                <a:gd name="T61" fmla="*/ 2876 h 3191"/>
                <a:gd name="T62" fmla="*/ 2190 w 3478"/>
                <a:gd name="T63" fmla="*/ 2766 h 3191"/>
                <a:gd name="T64" fmla="*/ 2473 w 3478"/>
                <a:gd name="T65" fmla="*/ 2578 h 3191"/>
                <a:gd name="T66" fmla="*/ 2701 w 3478"/>
                <a:gd name="T67" fmla="*/ 2322 h 3191"/>
                <a:gd name="T68" fmla="*/ 2801 w 3478"/>
                <a:gd name="T69" fmla="*/ 2195 h 3191"/>
                <a:gd name="T70" fmla="*/ 2898 w 3478"/>
                <a:gd name="T71" fmla="*/ 2178 h 3191"/>
                <a:gd name="T72" fmla="*/ 2987 w 3478"/>
                <a:gd name="T73" fmla="*/ 2229 h 3191"/>
                <a:gd name="T74" fmla="*/ 3020 w 3478"/>
                <a:gd name="T75" fmla="*/ 2321 h 3191"/>
                <a:gd name="T76" fmla="*/ 2950 w 3478"/>
                <a:gd name="T77" fmla="*/ 2474 h 3191"/>
                <a:gd name="T78" fmla="*/ 2709 w 3478"/>
                <a:gd name="T79" fmla="*/ 2758 h 3191"/>
                <a:gd name="T80" fmla="*/ 2410 w 3478"/>
                <a:gd name="T81" fmla="*/ 2977 h 3191"/>
                <a:gd name="T82" fmla="*/ 2071 w 3478"/>
                <a:gd name="T83" fmla="*/ 3123 h 3191"/>
                <a:gd name="T84" fmla="*/ 1702 w 3478"/>
                <a:gd name="T85" fmla="*/ 3189 h 3191"/>
                <a:gd name="T86" fmla="*/ 1296 w 3478"/>
                <a:gd name="T87" fmla="*/ 3161 h 3191"/>
                <a:gd name="T88" fmla="*/ 914 w 3478"/>
                <a:gd name="T89" fmla="*/ 3036 h 3191"/>
                <a:gd name="T90" fmla="*/ 581 w 3478"/>
                <a:gd name="T91" fmla="*/ 2822 h 3191"/>
                <a:gd name="T92" fmla="*/ 311 w 3478"/>
                <a:gd name="T93" fmla="*/ 2538 h 3191"/>
                <a:gd name="T94" fmla="*/ 117 w 3478"/>
                <a:gd name="T95" fmla="*/ 2193 h 3191"/>
                <a:gd name="T96" fmla="*/ 14 w 3478"/>
                <a:gd name="T97" fmla="*/ 1803 h 3191"/>
                <a:gd name="T98" fmla="*/ 14 w 3478"/>
                <a:gd name="T99" fmla="*/ 1387 h 3191"/>
                <a:gd name="T100" fmla="*/ 117 w 3478"/>
                <a:gd name="T101" fmla="*/ 998 h 3191"/>
                <a:gd name="T102" fmla="*/ 311 w 3478"/>
                <a:gd name="T103" fmla="*/ 654 h 3191"/>
                <a:gd name="T104" fmla="*/ 581 w 3478"/>
                <a:gd name="T105" fmla="*/ 368 h 3191"/>
                <a:gd name="T106" fmla="*/ 914 w 3478"/>
                <a:gd name="T107" fmla="*/ 156 h 3191"/>
                <a:gd name="T108" fmla="*/ 1296 w 3478"/>
                <a:gd name="T109" fmla="*/ 30 h 3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78" h="3191">
                  <a:moveTo>
                    <a:pt x="1607" y="0"/>
                  </a:moveTo>
                  <a:lnTo>
                    <a:pt x="1710" y="3"/>
                  </a:lnTo>
                  <a:lnTo>
                    <a:pt x="1810" y="12"/>
                  </a:lnTo>
                  <a:lnTo>
                    <a:pt x="1908" y="28"/>
                  </a:lnTo>
                  <a:lnTo>
                    <a:pt x="2005" y="49"/>
                  </a:lnTo>
                  <a:lnTo>
                    <a:pt x="2098" y="75"/>
                  </a:lnTo>
                  <a:lnTo>
                    <a:pt x="2190" y="108"/>
                  </a:lnTo>
                  <a:lnTo>
                    <a:pt x="2278" y="145"/>
                  </a:lnTo>
                  <a:lnTo>
                    <a:pt x="2365" y="188"/>
                  </a:lnTo>
                  <a:lnTo>
                    <a:pt x="2448" y="236"/>
                  </a:lnTo>
                  <a:lnTo>
                    <a:pt x="2528" y="288"/>
                  </a:lnTo>
                  <a:lnTo>
                    <a:pt x="2604" y="345"/>
                  </a:lnTo>
                  <a:lnTo>
                    <a:pt x="2677" y="405"/>
                  </a:lnTo>
                  <a:lnTo>
                    <a:pt x="2746" y="471"/>
                  </a:lnTo>
                  <a:lnTo>
                    <a:pt x="2812" y="539"/>
                  </a:lnTo>
                  <a:lnTo>
                    <a:pt x="2873" y="612"/>
                  </a:lnTo>
                  <a:lnTo>
                    <a:pt x="2929" y="688"/>
                  </a:lnTo>
                  <a:lnTo>
                    <a:pt x="2981" y="768"/>
                  </a:lnTo>
                  <a:lnTo>
                    <a:pt x="3029" y="851"/>
                  </a:lnTo>
                  <a:lnTo>
                    <a:pt x="3072" y="937"/>
                  </a:lnTo>
                  <a:lnTo>
                    <a:pt x="3109" y="1025"/>
                  </a:lnTo>
                  <a:lnTo>
                    <a:pt x="3141" y="1117"/>
                  </a:lnTo>
                  <a:lnTo>
                    <a:pt x="3168" y="1210"/>
                  </a:lnTo>
                  <a:lnTo>
                    <a:pt x="3188" y="1306"/>
                  </a:lnTo>
                  <a:lnTo>
                    <a:pt x="3405" y="1306"/>
                  </a:lnTo>
                  <a:lnTo>
                    <a:pt x="3421" y="1307"/>
                  </a:lnTo>
                  <a:lnTo>
                    <a:pt x="3437" y="1313"/>
                  </a:lnTo>
                  <a:lnTo>
                    <a:pt x="3451" y="1322"/>
                  </a:lnTo>
                  <a:lnTo>
                    <a:pt x="3462" y="1333"/>
                  </a:lnTo>
                  <a:lnTo>
                    <a:pt x="3471" y="1347"/>
                  </a:lnTo>
                  <a:lnTo>
                    <a:pt x="3477" y="1363"/>
                  </a:lnTo>
                  <a:lnTo>
                    <a:pt x="3478" y="1379"/>
                  </a:lnTo>
                  <a:lnTo>
                    <a:pt x="3476" y="1395"/>
                  </a:lnTo>
                  <a:lnTo>
                    <a:pt x="3470" y="1411"/>
                  </a:lnTo>
                  <a:lnTo>
                    <a:pt x="3461" y="1424"/>
                  </a:lnTo>
                  <a:lnTo>
                    <a:pt x="3095" y="1860"/>
                  </a:lnTo>
                  <a:lnTo>
                    <a:pt x="3084" y="1870"/>
                  </a:lnTo>
                  <a:lnTo>
                    <a:pt x="3071" y="1879"/>
                  </a:lnTo>
                  <a:lnTo>
                    <a:pt x="3056" y="1884"/>
                  </a:lnTo>
                  <a:lnTo>
                    <a:pt x="3040" y="1885"/>
                  </a:lnTo>
                  <a:lnTo>
                    <a:pt x="3024" y="1884"/>
                  </a:lnTo>
                  <a:lnTo>
                    <a:pt x="3008" y="1879"/>
                  </a:lnTo>
                  <a:lnTo>
                    <a:pt x="2995" y="1870"/>
                  </a:lnTo>
                  <a:lnTo>
                    <a:pt x="2983" y="1860"/>
                  </a:lnTo>
                  <a:lnTo>
                    <a:pt x="2618" y="1424"/>
                  </a:lnTo>
                  <a:lnTo>
                    <a:pt x="2607" y="1406"/>
                  </a:lnTo>
                  <a:lnTo>
                    <a:pt x="2602" y="1387"/>
                  </a:lnTo>
                  <a:lnTo>
                    <a:pt x="2602" y="1367"/>
                  </a:lnTo>
                  <a:lnTo>
                    <a:pt x="2609" y="1347"/>
                  </a:lnTo>
                  <a:lnTo>
                    <a:pt x="2617" y="1333"/>
                  </a:lnTo>
                  <a:lnTo>
                    <a:pt x="2629" y="1322"/>
                  </a:lnTo>
                  <a:lnTo>
                    <a:pt x="2642" y="1313"/>
                  </a:lnTo>
                  <a:lnTo>
                    <a:pt x="2658" y="1307"/>
                  </a:lnTo>
                  <a:lnTo>
                    <a:pt x="2675" y="1306"/>
                  </a:lnTo>
                  <a:lnTo>
                    <a:pt x="2889" y="1306"/>
                  </a:lnTo>
                  <a:lnTo>
                    <a:pt x="2866" y="1219"/>
                  </a:lnTo>
                  <a:lnTo>
                    <a:pt x="2838" y="1136"/>
                  </a:lnTo>
                  <a:lnTo>
                    <a:pt x="2803" y="1055"/>
                  </a:lnTo>
                  <a:lnTo>
                    <a:pt x="2765" y="977"/>
                  </a:lnTo>
                  <a:lnTo>
                    <a:pt x="2720" y="902"/>
                  </a:lnTo>
                  <a:lnTo>
                    <a:pt x="2671" y="830"/>
                  </a:lnTo>
                  <a:lnTo>
                    <a:pt x="2618" y="761"/>
                  </a:lnTo>
                  <a:lnTo>
                    <a:pt x="2561" y="697"/>
                  </a:lnTo>
                  <a:lnTo>
                    <a:pt x="2499" y="637"/>
                  </a:lnTo>
                  <a:lnTo>
                    <a:pt x="2433" y="580"/>
                  </a:lnTo>
                  <a:lnTo>
                    <a:pt x="2364" y="528"/>
                  </a:lnTo>
                  <a:lnTo>
                    <a:pt x="2290" y="480"/>
                  </a:lnTo>
                  <a:lnTo>
                    <a:pt x="2214" y="437"/>
                  </a:lnTo>
                  <a:lnTo>
                    <a:pt x="2135" y="400"/>
                  </a:lnTo>
                  <a:lnTo>
                    <a:pt x="2053" y="367"/>
                  </a:lnTo>
                  <a:lnTo>
                    <a:pt x="1968" y="340"/>
                  </a:lnTo>
                  <a:lnTo>
                    <a:pt x="1881" y="318"/>
                  </a:lnTo>
                  <a:lnTo>
                    <a:pt x="1792" y="303"/>
                  </a:lnTo>
                  <a:lnTo>
                    <a:pt x="1700" y="293"/>
                  </a:lnTo>
                  <a:lnTo>
                    <a:pt x="1607" y="290"/>
                  </a:lnTo>
                  <a:lnTo>
                    <a:pt x="1514" y="293"/>
                  </a:lnTo>
                  <a:lnTo>
                    <a:pt x="1422" y="303"/>
                  </a:lnTo>
                  <a:lnTo>
                    <a:pt x="1331" y="318"/>
                  </a:lnTo>
                  <a:lnTo>
                    <a:pt x="1244" y="341"/>
                  </a:lnTo>
                  <a:lnTo>
                    <a:pt x="1159" y="368"/>
                  </a:lnTo>
                  <a:lnTo>
                    <a:pt x="1076" y="402"/>
                  </a:lnTo>
                  <a:lnTo>
                    <a:pt x="996" y="440"/>
                  </a:lnTo>
                  <a:lnTo>
                    <a:pt x="919" y="483"/>
                  </a:lnTo>
                  <a:lnTo>
                    <a:pt x="846" y="532"/>
                  </a:lnTo>
                  <a:lnTo>
                    <a:pt x="775" y="585"/>
                  </a:lnTo>
                  <a:lnTo>
                    <a:pt x="709" y="642"/>
                  </a:lnTo>
                  <a:lnTo>
                    <a:pt x="648" y="704"/>
                  </a:lnTo>
                  <a:lnTo>
                    <a:pt x="589" y="770"/>
                  </a:lnTo>
                  <a:lnTo>
                    <a:pt x="536" y="839"/>
                  </a:lnTo>
                  <a:lnTo>
                    <a:pt x="488" y="912"/>
                  </a:lnTo>
                  <a:lnTo>
                    <a:pt x="443" y="988"/>
                  </a:lnTo>
                  <a:lnTo>
                    <a:pt x="405" y="1067"/>
                  </a:lnTo>
                  <a:lnTo>
                    <a:pt x="372" y="1149"/>
                  </a:lnTo>
                  <a:lnTo>
                    <a:pt x="343" y="1234"/>
                  </a:lnTo>
                  <a:lnTo>
                    <a:pt x="322" y="1322"/>
                  </a:lnTo>
                  <a:lnTo>
                    <a:pt x="306" y="1411"/>
                  </a:lnTo>
                  <a:lnTo>
                    <a:pt x="296" y="1503"/>
                  </a:lnTo>
                  <a:lnTo>
                    <a:pt x="292" y="1596"/>
                  </a:lnTo>
                  <a:lnTo>
                    <a:pt x="296" y="1689"/>
                  </a:lnTo>
                  <a:lnTo>
                    <a:pt x="306" y="1780"/>
                  </a:lnTo>
                  <a:lnTo>
                    <a:pt x="322" y="1869"/>
                  </a:lnTo>
                  <a:lnTo>
                    <a:pt x="343" y="1956"/>
                  </a:lnTo>
                  <a:lnTo>
                    <a:pt x="372" y="2042"/>
                  </a:lnTo>
                  <a:lnTo>
                    <a:pt x="405" y="2123"/>
                  </a:lnTo>
                  <a:lnTo>
                    <a:pt x="443" y="2202"/>
                  </a:lnTo>
                  <a:lnTo>
                    <a:pt x="488" y="2279"/>
                  </a:lnTo>
                  <a:lnTo>
                    <a:pt x="536" y="2352"/>
                  </a:lnTo>
                  <a:lnTo>
                    <a:pt x="589" y="2421"/>
                  </a:lnTo>
                  <a:lnTo>
                    <a:pt x="648" y="2487"/>
                  </a:lnTo>
                  <a:lnTo>
                    <a:pt x="709" y="2548"/>
                  </a:lnTo>
                  <a:lnTo>
                    <a:pt x="775" y="2606"/>
                  </a:lnTo>
                  <a:lnTo>
                    <a:pt x="846" y="2659"/>
                  </a:lnTo>
                  <a:lnTo>
                    <a:pt x="919" y="2708"/>
                  </a:lnTo>
                  <a:lnTo>
                    <a:pt x="996" y="2751"/>
                  </a:lnTo>
                  <a:lnTo>
                    <a:pt x="1076" y="2789"/>
                  </a:lnTo>
                  <a:lnTo>
                    <a:pt x="1159" y="2823"/>
                  </a:lnTo>
                  <a:lnTo>
                    <a:pt x="1244" y="2851"/>
                  </a:lnTo>
                  <a:lnTo>
                    <a:pt x="1331" y="2873"/>
                  </a:lnTo>
                  <a:lnTo>
                    <a:pt x="1422" y="2889"/>
                  </a:lnTo>
                  <a:lnTo>
                    <a:pt x="1514" y="2898"/>
                  </a:lnTo>
                  <a:lnTo>
                    <a:pt x="1607" y="2901"/>
                  </a:lnTo>
                  <a:lnTo>
                    <a:pt x="1695" y="2898"/>
                  </a:lnTo>
                  <a:lnTo>
                    <a:pt x="1781" y="2890"/>
                  </a:lnTo>
                  <a:lnTo>
                    <a:pt x="1866" y="2876"/>
                  </a:lnTo>
                  <a:lnTo>
                    <a:pt x="1950" y="2856"/>
                  </a:lnTo>
                  <a:lnTo>
                    <a:pt x="2032" y="2830"/>
                  </a:lnTo>
                  <a:lnTo>
                    <a:pt x="2112" y="2801"/>
                  </a:lnTo>
                  <a:lnTo>
                    <a:pt x="2190" y="2766"/>
                  </a:lnTo>
                  <a:lnTo>
                    <a:pt x="2265" y="2726"/>
                  </a:lnTo>
                  <a:lnTo>
                    <a:pt x="2337" y="2681"/>
                  </a:lnTo>
                  <a:lnTo>
                    <a:pt x="2407" y="2632"/>
                  </a:lnTo>
                  <a:lnTo>
                    <a:pt x="2473" y="2578"/>
                  </a:lnTo>
                  <a:lnTo>
                    <a:pt x="2536" y="2521"/>
                  </a:lnTo>
                  <a:lnTo>
                    <a:pt x="2595" y="2458"/>
                  </a:lnTo>
                  <a:lnTo>
                    <a:pt x="2650" y="2392"/>
                  </a:lnTo>
                  <a:lnTo>
                    <a:pt x="2701" y="2322"/>
                  </a:lnTo>
                  <a:lnTo>
                    <a:pt x="2747" y="2249"/>
                  </a:lnTo>
                  <a:lnTo>
                    <a:pt x="2762" y="2227"/>
                  </a:lnTo>
                  <a:lnTo>
                    <a:pt x="2781" y="2209"/>
                  </a:lnTo>
                  <a:lnTo>
                    <a:pt x="2801" y="2195"/>
                  </a:lnTo>
                  <a:lnTo>
                    <a:pt x="2824" y="2185"/>
                  </a:lnTo>
                  <a:lnTo>
                    <a:pt x="2848" y="2178"/>
                  </a:lnTo>
                  <a:lnTo>
                    <a:pt x="2873" y="2176"/>
                  </a:lnTo>
                  <a:lnTo>
                    <a:pt x="2898" y="2178"/>
                  </a:lnTo>
                  <a:lnTo>
                    <a:pt x="2923" y="2185"/>
                  </a:lnTo>
                  <a:lnTo>
                    <a:pt x="2947" y="2195"/>
                  </a:lnTo>
                  <a:lnTo>
                    <a:pt x="2969" y="2211"/>
                  </a:lnTo>
                  <a:lnTo>
                    <a:pt x="2987" y="2229"/>
                  </a:lnTo>
                  <a:lnTo>
                    <a:pt x="3001" y="2249"/>
                  </a:lnTo>
                  <a:lnTo>
                    <a:pt x="3011" y="2272"/>
                  </a:lnTo>
                  <a:lnTo>
                    <a:pt x="3018" y="2296"/>
                  </a:lnTo>
                  <a:lnTo>
                    <a:pt x="3020" y="2321"/>
                  </a:lnTo>
                  <a:lnTo>
                    <a:pt x="3018" y="2345"/>
                  </a:lnTo>
                  <a:lnTo>
                    <a:pt x="3011" y="2370"/>
                  </a:lnTo>
                  <a:lnTo>
                    <a:pt x="3001" y="2394"/>
                  </a:lnTo>
                  <a:lnTo>
                    <a:pt x="2950" y="2474"/>
                  </a:lnTo>
                  <a:lnTo>
                    <a:pt x="2896" y="2550"/>
                  </a:lnTo>
                  <a:lnTo>
                    <a:pt x="2838" y="2623"/>
                  </a:lnTo>
                  <a:lnTo>
                    <a:pt x="2775" y="2693"/>
                  </a:lnTo>
                  <a:lnTo>
                    <a:pt x="2709" y="2758"/>
                  </a:lnTo>
                  <a:lnTo>
                    <a:pt x="2638" y="2819"/>
                  </a:lnTo>
                  <a:lnTo>
                    <a:pt x="2566" y="2876"/>
                  </a:lnTo>
                  <a:lnTo>
                    <a:pt x="2489" y="2929"/>
                  </a:lnTo>
                  <a:lnTo>
                    <a:pt x="2410" y="2977"/>
                  </a:lnTo>
                  <a:lnTo>
                    <a:pt x="2329" y="3021"/>
                  </a:lnTo>
                  <a:lnTo>
                    <a:pt x="2245" y="3060"/>
                  </a:lnTo>
                  <a:lnTo>
                    <a:pt x="2159" y="3094"/>
                  </a:lnTo>
                  <a:lnTo>
                    <a:pt x="2071" y="3123"/>
                  </a:lnTo>
                  <a:lnTo>
                    <a:pt x="1981" y="3148"/>
                  </a:lnTo>
                  <a:lnTo>
                    <a:pt x="1890" y="3167"/>
                  </a:lnTo>
                  <a:lnTo>
                    <a:pt x="1797" y="3180"/>
                  </a:lnTo>
                  <a:lnTo>
                    <a:pt x="1702" y="3189"/>
                  </a:lnTo>
                  <a:lnTo>
                    <a:pt x="1607" y="3191"/>
                  </a:lnTo>
                  <a:lnTo>
                    <a:pt x="1502" y="3188"/>
                  </a:lnTo>
                  <a:lnTo>
                    <a:pt x="1399" y="3178"/>
                  </a:lnTo>
                  <a:lnTo>
                    <a:pt x="1296" y="3161"/>
                  </a:lnTo>
                  <a:lnTo>
                    <a:pt x="1197" y="3138"/>
                  </a:lnTo>
                  <a:lnTo>
                    <a:pt x="1100" y="3110"/>
                  </a:lnTo>
                  <a:lnTo>
                    <a:pt x="1006" y="3076"/>
                  </a:lnTo>
                  <a:lnTo>
                    <a:pt x="914" y="3036"/>
                  </a:lnTo>
                  <a:lnTo>
                    <a:pt x="825" y="2989"/>
                  </a:lnTo>
                  <a:lnTo>
                    <a:pt x="740" y="2938"/>
                  </a:lnTo>
                  <a:lnTo>
                    <a:pt x="659" y="2883"/>
                  </a:lnTo>
                  <a:lnTo>
                    <a:pt x="581" y="2822"/>
                  </a:lnTo>
                  <a:lnTo>
                    <a:pt x="507" y="2758"/>
                  </a:lnTo>
                  <a:lnTo>
                    <a:pt x="437" y="2688"/>
                  </a:lnTo>
                  <a:lnTo>
                    <a:pt x="372" y="2615"/>
                  </a:lnTo>
                  <a:lnTo>
                    <a:pt x="311" y="2538"/>
                  </a:lnTo>
                  <a:lnTo>
                    <a:pt x="255" y="2456"/>
                  </a:lnTo>
                  <a:lnTo>
                    <a:pt x="203" y="2372"/>
                  </a:lnTo>
                  <a:lnTo>
                    <a:pt x="158" y="2284"/>
                  </a:lnTo>
                  <a:lnTo>
                    <a:pt x="117" y="2193"/>
                  </a:lnTo>
                  <a:lnTo>
                    <a:pt x="82" y="2099"/>
                  </a:lnTo>
                  <a:lnTo>
                    <a:pt x="53" y="2003"/>
                  </a:lnTo>
                  <a:lnTo>
                    <a:pt x="30" y="1904"/>
                  </a:lnTo>
                  <a:lnTo>
                    <a:pt x="14" y="1803"/>
                  </a:lnTo>
                  <a:lnTo>
                    <a:pt x="3" y="1700"/>
                  </a:lnTo>
                  <a:lnTo>
                    <a:pt x="0" y="1596"/>
                  </a:lnTo>
                  <a:lnTo>
                    <a:pt x="3" y="1491"/>
                  </a:lnTo>
                  <a:lnTo>
                    <a:pt x="14" y="1387"/>
                  </a:lnTo>
                  <a:lnTo>
                    <a:pt x="30" y="1287"/>
                  </a:lnTo>
                  <a:lnTo>
                    <a:pt x="53" y="1188"/>
                  </a:lnTo>
                  <a:lnTo>
                    <a:pt x="82" y="1091"/>
                  </a:lnTo>
                  <a:lnTo>
                    <a:pt x="117" y="998"/>
                  </a:lnTo>
                  <a:lnTo>
                    <a:pt x="158" y="907"/>
                  </a:lnTo>
                  <a:lnTo>
                    <a:pt x="203" y="820"/>
                  </a:lnTo>
                  <a:lnTo>
                    <a:pt x="255" y="735"/>
                  </a:lnTo>
                  <a:lnTo>
                    <a:pt x="311" y="654"/>
                  </a:lnTo>
                  <a:lnTo>
                    <a:pt x="372" y="576"/>
                  </a:lnTo>
                  <a:lnTo>
                    <a:pt x="437" y="502"/>
                  </a:lnTo>
                  <a:lnTo>
                    <a:pt x="507" y="434"/>
                  </a:lnTo>
                  <a:lnTo>
                    <a:pt x="581" y="368"/>
                  </a:lnTo>
                  <a:lnTo>
                    <a:pt x="659" y="308"/>
                  </a:lnTo>
                  <a:lnTo>
                    <a:pt x="740" y="252"/>
                  </a:lnTo>
                  <a:lnTo>
                    <a:pt x="825" y="201"/>
                  </a:lnTo>
                  <a:lnTo>
                    <a:pt x="914" y="156"/>
                  </a:lnTo>
                  <a:lnTo>
                    <a:pt x="1006" y="115"/>
                  </a:lnTo>
                  <a:lnTo>
                    <a:pt x="1100" y="82"/>
                  </a:lnTo>
                  <a:lnTo>
                    <a:pt x="1197" y="52"/>
                  </a:lnTo>
                  <a:lnTo>
                    <a:pt x="1296" y="30"/>
                  </a:lnTo>
                  <a:lnTo>
                    <a:pt x="1399" y="13"/>
                  </a:lnTo>
                  <a:lnTo>
                    <a:pt x="1502" y="3"/>
                  </a:lnTo>
                  <a:lnTo>
                    <a:pt x="16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043" name="Freeform 932"/>
          <p:cNvSpPr>
            <a:spLocks noEditPoints="1"/>
          </p:cNvSpPr>
          <p:nvPr/>
        </p:nvSpPr>
        <p:spPr bwMode="auto">
          <a:xfrm>
            <a:off x="9819899" y="2876751"/>
            <a:ext cx="323459" cy="170551"/>
          </a:xfrm>
          <a:custGeom>
            <a:avLst/>
            <a:gdLst>
              <a:gd name="T0" fmla="*/ 3053 w 3521"/>
              <a:gd name="T1" fmla="*/ 1562 h 1858"/>
              <a:gd name="T2" fmla="*/ 3020 w 3521"/>
              <a:gd name="T3" fmla="*/ 1605 h 1858"/>
              <a:gd name="T4" fmla="*/ 3028 w 3521"/>
              <a:gd name="T5" fmla="*/ 1660 h 1858"/>
              <a:gd name="T6" fmla="*/ 3069 w 3521"/>
              <a:gd name="T7" fmla="*/ 1692 h 1858"/>
              <a:gd name="T8" fmla="*/ 3267 w 3521"/>
              <a:gd name="T9" fmla="*/ 1692 h 1858"/>
              <a:gd name="T10" fmla="*/ 3309 w 3521"/>
              <a:gd name="T11" fmla="*/ 1660 h 1858"/>
              <a:gd name="T12" fmla="*/ 3316 w 3521"/>
              <a:gd name="T13" fmla="*/ 1605 h 1858"/>
              <a:gd name="T14" fmla="*/ 3284 w 3521"/>
              <a:gd name="T15" fmla="*/ 1562 h 1858"/>
              <a:gd name="T16" fmla="*/ 3088 w 3521"/>
              <a:gd name="T17" fmla="*/ 1552 h 1858"/>
              <a:gd name="T18" fmla="*/ 236 w 3521"/>
              <a:gd name="T19" fmla="*/ 1562 h 1858"/>
              <a:gd name="T20" fmla="*/ 204 w 3521"/>
              <a:gd name="T21" fmla="*/ 1605 h 1858"/>
              <a:gd name="T22" fmla="*/ 212 w 3521"/>
              <a:gd name="T23" fmla="*/ 1660 h 1858"/>
              <a:gd name="T24" fmla="*/ 253 w 3521"/>
              <a:gd name="T25" fmla="*/ 1692 h 1858"/>
              <a:gd name="T26" fmla="*/ 451 w 3521"/>
              <a:gd name="T27" fmla="*/ 1692 h 1858"/>
              <a:gd name="T28" fmla="*/ 493 w 3521"/>
              <a:gd name="T29" fmla="*/ 1660 h 1858"/>
              <a:gd name="T30" fmla="*/ 500 w 3521"/>
              <a:gd name="T31" fmla="*/ 1605 h 1858"/>
              <a:gd name="T32" fmla="*/ 468 w 3521"/>
              <a:gd name="T33" fmla="*/ 1562 h 1858"/>
              <a:gd name="T34" fmla="*/ 272 w 3521"/>
              <a:gd name="T35" fmla="*/ 1552 h 1858"/>
              <a:gd name="T36" fmla="*/ 1726 w 3521"/>
              <a:gd name="T37" fmla="*/ 200 h 1858"/>
              <a:gd name="T38" fmla="*/ 1694 w 3521"/>
              <a:gd name="T39" fmla="*/ 242 h 1858"/>
              <a:gd name="T40" fmla="*/ 1694 w 3521"/>
              <a:gd name="T41" fmla="*/ 447 h 1858"/>
              <a:gd name="T42" fmla="*/ 1726 w 3521"/>
              <a:gd name="T43" fmla="*/ 490 h 1858"/>
              <a:gd name="T44" fmla="*/ 1779 w 3521"/>
              <a:gd name="T45" fmla="*/ 497 h 1858"/>
              <a:gd name="T46" fmla="*/ 1820 w 3521"/>
              <a:gd name="T47" fmla="*/ 464 h 1858"/>
              <a:gd name="T48" fmla="*/ 1830 w 3521"/>
              <a:gd name="T49" fmla="*/ 262 h 1858"/>
              <a:gd name="T50" fmla="*/ 1809 w 3521"/>
              <a:gd name="T51" fmla="*/ 211 h 1858"/>
              <a:gd name="T52" fmla="*/ 1760 w 3521"/>
              <a:gd name="T53" fmla="*/ 189 h 1858"/>
              <a:gd name="T54" fmla="*/ 1871 w 3521"/>
              <a:gd name="T55" fmla="*/ 4 h 1858"/>
              <a:gd name="T56" fmla="*/ 2193 w 3521"/>
              <a:gd name="T57" fmla="*/ 56 h 1858"/>
              <a:gd name="T58" fmla="*/ 2493 w 3521"/>
              <a:gd name="T59" fmla="*/ 166 h 1858"/>
              <a:gd name="T60" fmla="*/ 2766 w 3521"/>
              <a:gd name="T61" fmla="*/ 327 h 1858"/>
              <a:gd name="T62" fmla="*/ 3005 w 3521"/>
              <a:gd name="T63" fmla="*/ 534 h 1858"/>
              <a:gd name="T64" fmla="*/ 3205 w 3521"/>
              <a:gd name="T65" fmla="*/ 782 h 1858"/>
              <a:gd name="T66" fmla="*/ 3361 w 3521"/>
              <a:gd name="T67" fmla="*/ 1064 h 1858"/>
              <a:gd name="T68" fmla="*/ 3466 w 3521"/>
              <a:gd name="T69" fmla="*/ 1375 h 1858"/>
              <a:gd name="T70" fmla="*/ 3516 w 3521"/>
              <a:gd name="T71" fmla="*/ 1708 h 1858"/>
              <a:gd name="T72" fmla="*/ 3517 w 3521"/>
              <a:gd name="T73" fmla="*/ 1858 h 1858"/>
              <a:gd name="T74" fmla="*/ 2155 w 3521"/>
              <a:gd name="T75" fmla="*/ 1824 h 1858"/>
              <a:gd name="T76" fmla="*/ 2133 w 3521"/>
              <a:gd name="T77" fmla="*/ 1695 h 1858"/>
              <a:gd name="T78" fmla="*/ 2932 w 3521"/>
              <a:gd name="T79" fmla="*/ 637 h 1858"/>
              <a:gd name="T80" fmla="*/ 1921 w 3521"/>
              <a:gd name="T81" fmla="*/ 1452 h 1858"/>
              <a:gd name="T82" fmla="*/ 1803 w 3521"/>
              <a:gd name="T83" fmla="*/ 1418 h 1858"/>
              <a:gd name="T84" fmla="*/ 1662 w 3521"/>
              <a:gd name="T85" fmla="*/ 1428 h 1858"/>
              <a:gd name="T86" fmla="*/ 1535 w 3521"/>
              <a:gd name="T87" fmla="*/ 1489 h 1858"/>
              <a:gd name="T88" fmla="*/ 1436 w 3521"/>
              <a:gd name="T89" fmla="*/ 1591 h 1858"/>
              <a:gd name="T90" fmla="*/ 1378 w 3521"/>
              <a:gd name="T91" fmla="*/ 1724 h 1858"/>
              <a:gd name="T92" fmla="*/ 1367 w 3521"/>
              <a:gd name="T93" fmla="*/ 1841 h 1858"/>
              <a:gd name="T94" fmla="*/ 1 w 3521"/>
              <a:gd name="T95" fmla="*/ 1841 h 1858"/>
              <a:gd name="T96" fmla="*/ 14 w 3521"/>
              <a:gd name="T97" fmla="*/ 1596 h 1858"/>
              <a:gd name="T98" fmla="*/ 83 w 3521"/>
              <a:gd name="T99" fmla="*/ 1269 h 1858"/>
              <a:gd name="T100" fmla="*/ 207 w 3521"/>
              <a:gd name="T101" fmla="*/ 967 h 1858"/>
              <a:gd name="T102" fmla="*/ 377 w 3521"/>
              <a:gd name="T103" fmla="*/ 695 h 1858"/>
              <a:gd name="T104" fmla="*/ 591 w 3521"/>
              <a:gd name="T105" fmla="*/ 461 h 1858"/>
              <a:gd name="T106" fmla="*/ 842 w 3521"/>
              <a:gd name="T107" fmla="*/ 268 h 1858"/>
              <a:gd name="T108" fmla="*/ 1124 w 3521"/>
              <a:gd name="T109" fmla="*/ 123 h 1858"/>
              <a:gd name="T110" fmla="*/ 1432 w 3521"/>
              <a:gd name="T111" fmla="*/ 32 h 1858"/>
              <a:gd name="T112" fmla="*/ 1760 w 3521"/>
              <a:gd name="T113" fmla="*/ 0 h 18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521" h="1858">
                <a:moveTo>
                  <a:pt x="3088" y="1552"/>
                </a:moveTo>
                <a:lnTo>
                  <a:pt x="3069" y="1555"/>
                </a:lnTo>
                <a:lnTo>
                  <a:pt x="3053" y="1562"/>
                </a:lnTo>
                <a:lnTo>
                  <a:pt x="3039" y="1573"/>
                </a:lnTo>
                <a:lnTo>
                  <a:pt x="3028" y="1588"/>
                </a:lnTo>
                <a:lnTo>
                  <a:pt x="3020" y="1605"/>
                </a:lnTo>
                <a:lnTo>
                  <a:pt x="3018" y="1624"/>
                </a:lnTo>
                <a:lnTo>
                  <a:pt x="3020" y="1643"/>
                </a:lnTo>
                <a:lnTo>
                  <a:pt x="3028" y="1660"/>
                </a:lnTo>
                <a:lnTo>
                  <a:pt x="3039" y="1674"/>
                </a:lnTo>
                <a:lnTo>
                  <a:pt x="3053" y="1686"/>
                </a:lnTo>
                <a:lnTo>
                  <a:pt x="3069" y="1692"/>
                </a:lnTo>
                <a:lnTo>
                  <a:pt x="3088" y="1695"/>
                </a:lnTo>
                <a:lnTo>
                  <a:pt x="3250" y="1695"/>
                </a:lnTo>
                <a:lnTo>
                  <a:pt x="3267" y="1692"/>
                </a:lnTo>
                <a:lnTo>
                  <a:pt x="3284" y="1686"/>
                </a:lnTo>
                <a:lnTo>
                  <a:pt x="3298" y="1674"/>
                </a:lnTo>
                <a:lnTo>
                  <a:pt x="3309" y="1660"/>
                </a:lnTo>
                <a:lnTo>
                  <a:pt x="3316" y="1643"/>
                </a:lnTo>
                <a:lnTo>
                  <a:pt x="3318" y="1624"/>
                </a:lnTo>
                <a:lnTo>
                  <a:pt x="3316" y="1605"/>
                </a:lnTo>
                <a:lnTo>
                  <a:pt x="3309" y="1588"/>
                </a:lnTo>
                <a:lnTo>
                  <a:pt x="3298" y="1573"/>
                </a:lnTo>
                <a:lnTo>
                  <a:pt x="3284" y="1562"/>
                </a:lnTo>
                <a:lnTo>
                  <a:pt x="3267" y="1555"/>
                </a:lnTo>
                <a:lnTo>
                  <a:pt x="3250" y="1552"/>
                </a:lnTo>
                <a:lnTo>
                  <a:pt x="3088" y="1552"/>
                </a:lnTo>
                <a:close/>
                <a:moveTo>
                  <a:pt x="272" y="1552"/>
                </a:moveTo>
                <a:lnTo>
                  <a:pt x="253" y="1555"/>
                </a:lnTo>
                <a:lnTo>
                  <a:pt x="236" y="1562"/>
                </a:lnTo>
                <a:lnTo>
                  <a:pt x="223" y="1573"/>
                </a:lnTo>
                <a:lnTo>
                  <a:pt x="212" y="1588"/>
                </a:lnTo>
                <a:lnTo>
                  <a:pt x="204" y="1605"/>
                </a:lnTo>
                <a:lnTo>
                  <a:pt x="202" y="1624"/>
                </a:lnTo>
                <a:lnTo>
                  <a:pt x="204" y="1643"/>
                </a:lnTo>
                <a:lnTo>
                  <a:pt x="212" y="1660"/>
                </a:lnTo>
                <a:lnTo>
                  <a:pt x="223" y="1674"/>
                </a:lnTo>
                <a:lnTo>
                  <a:pt x="236" y="1686"/>
                </a:lnTo>
                <a:lnTo>
                  <a:pt x="253" y="1692"/>
                </a:lnTo>
                <a:lnTo>
                  <a:pt x="272" y="1695"/>
                </a:lnTo>
                <a:lnTo>
                  <a:pt x="433" y="1695"/>
                </a:lnTo>
                <a:lnTo>
                  <a:pt x="451" y="1692"/>
                </a:lnTo>
                <a:lnTo>
                  <a:pt x="468" y="1686"/>
                </a:lnTo>
                <a:lnTo>
                  <a:pt x="482" y="1674"/>
                </a:lnTo>
                <a:lnTo>
                  <a:pt x="493" y="1660"/>
                </a:lnTo>
                <a:lnTo>
                  <a:pt x="500" y="1643"/>
                </a:lnTo>
                <a:lnTo>
                  <a:pt x="502" y="1624"/>
                </a:lnTo>
                <a:lnTo>
                  <a:pt x="500" y="1605"/>
                </a:lnTo>
                <a:lnTo>
                  <a:pt x="493" y="1588"/>
                </a:lnTo>
                <a:lnTo>
                  <a:pt x="482" y="1573"/>
                </a:lnTo>
                <a:lnTo>
                  <a:pt x="468" y="1562"/>
                </a:lnTo>
                <a:lnTo>
                  <a:pt x="451" y="1555"/>
                </a:lnTo>
                <a:lnTo>
                  <a:pt x="433" y="1552"/>
                </a:lnTo>
                <a:lnTo>
                  <a:pt x="272" y="1552"/>
                </a:lnTo>
                <a:close/>
                <a:moveTo>
                  <a:pt x="1760" y="189"/>
                </a:moveTo>
                <a:lnTo>
                  <a:pt x="1742" y="193"/>
                </a:lnTo>
                <a:lnTo>
                  <a:pt x="1726" y="200"/>
                </a:lnTo>
                <a:lnTo>
                  <a:pt x="1711" y="211"/>
                </a:lnTo>
                <a:lnTo>
                  <a:pt x="1700" y="225"/>
                </a:lnTo>
                <a:lnTo>
                  <a:pt x="1694" y="242"/>
                </a:lnTo>
                <a:lnTo>
                  <a:pt x="1692" y="262"/>
                </a:lnTo>
                <a:lnTo>
                  <a:pt x="1692" y="428"/>
                </a:lnTo>
                <a:lnTo>
                  <a:pt x="1694" y="447"/>
                </a:lnTo>
                <a:lnTo>
                  <a:pt x="1700" y="464"/>
                </a:lnTo>
                <a:lnTo>
                  <a:pt x="1711" y="479"/>
                </a:lnTo>
                <a:lnTo>
                  <a:pt x="1726" y="490"/>
                </a:lnTo>
                <a:lnTo>
                  <a:pt x="1742" y="497"/>
                </a:lnTo>
                <a:lnTo>
                  <a:pt x="1760" y="500"/>
                </a:lnTo>
                <a:lnTo>
                  <a:pt x="1779" y="497"/>
                </a:lnTo>
                <a:lnTo>
                  <a:pt x="1795" y="490"/>
                </a:lnTo>
                <a:lnTo>
                  <a:pt x="1809" y="479"/>
                </a:lnTo>
                <a:lnTo>
                  <a:pt x="1820" y="464"/>
                </a:lnTo>
                <a:lnTo>
                  <a:pt x="1827" y="447"/>
                </a:lnTo>
                <a:lnTo>
                  <a:pt x="1830" y="428"/>
                </a:lnTo>
                <a:lnTo>
                  <a:pt x="1830" y="262"/>
                </a:lnTo>
                <a:lnTo>
                  <a:pt x="1827" y="242"/>
                </a:lnTo>
                <a:lnTo>
                  <a:pt x="1820" y="225"/>
                </a:lnTo>
                <a:lnTo>
                  <a:pt x="1809" y="211"/>
                </a:lnTo>
                <a:lnTo>
                  <a:pt x="1795" y="200"/>
                </a:lnTo>
                <a:lnTo>
                  <a:pt x="1779" y="193"/>
                </a:lnTo>
                <a:lnTo>
                  <a:pt x="1760" y="189"/>
                </a:lnTo>
                <a:close/>
                <a:moveTo>
                  <a:pt x="1760" y="0"/>
                </a:moveTo>
                <a:lnTo>
                  <a:pt x="1760" y="0"/>
                </a:lnTo>
                <a:lnTo>
                  <a:pt x="1871" y="4"/>
                </a:lnTo>
                <a:lnTo>
                  <a:pt x="1981" y="15"/>
                </a:lnTo>
                <a:lnTo>
                  <a:pt x="2089" y="32"/>
                </a:lnTo>
                <a:lnTo>
                  <a:pt x="2193" y="56"/>
                </a:lnTo>
                <a:lnTo>
                  <a:pt x="2296" y="87"/>
                </a:lnTo>
                <a:lnTo>
                  <a:pt x="2396" y="123"/>
                </a:lnTo>
                <a:lnTo>
                  <a:pt x="2493" y="166"/>
                </a:lnTo>
                <a:lnTo>
                  <a:pt x="2588" y="214"/>
                </a:lnTo>
                <a:lnTo>
                  <a:pt x="2678" y="268"/>
                </a:lnTo>
                <a:lnTo>
                  <a:pt x="2766" y="327"/>
                </a:lnTo>
                <a:lnTo>
                  <a:pt x="2850" y="391"/>
                </a:lnTo>
                <a:lnTo>
                  <a:pt x="2929" y="461"/>
                </a:lnTo>
                <a:lnTo>
                  <a:pt x="3005" y="534"/>
                </a:lnTo>
                <a:lnTo>
                  <a:pt x="3076" y="613"/>
                </a:lnTo>
                <a:lnTo>
                  <a:pt x="3143" y="695"/>
                </a:lnTo>
                <a:lnTo>
                  <a:pt x="3205" y="782"/>
                </a:lnTo>
                <a:lnTo>
                  <a:pt x="3262" y="872"/>
                </a:lnTo>
                <a:lnTo>
                  <a:pt x="3314" y="967"/>
                </a:lnTo>
                <a:lnTo>
                  <a:pt x="3361" y="1064"/>
                </a:lnTo>
                <a:lnTo>
                  <a:pt x="3402" y="1165"/>
                </a:lnTo>
                <a:lnTo>
                  <a:pt x="3437" y="1269"/>
                </a:lnTo>
                <a:lnTo>
                  <a:pt x="3466" y="1375"/>
                </a:lnTo>
                <a:lnTo>
                  <a:pt x="3490" y="1484"/>
                </a:lnTo>
                <a:lnTo>
                  <a:pt x="3506" y="1596"/>
                </a:lnTo>
                <a:lnTo>
                  <a:pt x="3516" y="1708"/>
                </a:lnTo>
                <a:lnTo>
                  <a:pt x="3521" y="1824"/>
                </a:lnTo>
                <a:lnTo>
                  <a:pt x="3518" y="1841"/>
                </a:lnTo>
                <a:lnTo>
                  <a:pt x="3517" y="1858"/>
                </a:lnTo>
                <a:lnTo>
                  <a:pt x="2152" y="1858"/>
                </a:lnTo>
                <a:lnTo>
                  <a:pt x="2154" y="1841"/>
                </a:lnTo>
                <a:lnTo>
                  <a:pt x="2155" y="1824"/>
                </a:lnTo>
                <a:lnTo>
                  <a:pt x="2152" y="1779"/>
                </a:lnTo>
                <a:lnTo>
                  <a:pt x="2145" y="1736"/>
                </a:lnTo>
                <a:lnTo>
                  <a:pt x="2133" y="1695"/>
                </a:lnTo>
                <a:lnTo>
                  <a:pt x="2118" y="1655"/>
                </a:lnTo>
                <a:lnTo>
                  <a:pt x="2098" y="1617"/>
                </a:lnTo>
                <a:lnTo>
                  <a:pt x="2932" y="637"/>
                </a:lnTo>
                <a:lnTo>
                  <a:pt x="2896" y="601"/>
                </a:lnTo>
                <a:lnTo>
                  <a:pt x="1957" y="1472"/>
                </a:lnTo>
                <a:lnTo>
                  <a:pt x="1921" y="1452"/>
                </a:lnTo>
                <a:lnTo>
                  <a:pt x="1883" y="1437"/>
                </a:lnTo>
                <a:lnTo>
                  <a:pt x="1844" y="1425"/>
                </a:lnTo>
                <a:lnTo>
                  <a:pt x="1803" y="1418"/>
                </a:lnTo>
                <a:lnTo>
                  <a:pt x="1760" y="1415"/>
                </a:lnTo>
                <a:lnTo>
                  <a:pt x="1710" y="1419"/>
                </a:lnTo>
                <a:lnTo>
                  <a:pt x="1662" y="1428"/>
                </a:lnTo>
                <a:lnTo>
                  <a:pt x="1618" y="1442"/>
                </a:lnTo>
                <a:lnTo>
                  <a:pt x="1574" y="1463"/>
                </a:lnTo>
                <a:lnTo>
                  <a:pt x="1535" y="1489"/>
                </a:lnTo>
                <a:lnTo>
                  <a:pt x="1498" y="1519"/>
                </a:lnTo>
                <a:lnTo>
                  <a:pt x="1465" y="1553"/>
                </a:lnTo>
                <a:lnTo>
                  <a:pt x="1436" y="1591"/>
                </a:lnTo>
                <a:lnTo>
                  <a:pt x="1411" y="1632"/>
                </a:lnTo>
                <a:lnTo>
                  <a:pt x="1392" y="1677"/>
                </a:lnTo>
                <a:lnTo>
                  <a:pt x="1378" y="1724"/>
                </a:lnTo>
                <a:lnTo>
                  <a:pt x="1369" y="1772"/>
                </a:lnTo>
                <a:lnTo>
                  <a:pt x="1366" y="1824"/>
                </a:lnTo>
                <a:lnTo>
                  <a:pt x="1367" y="1841"/>
                </a:lnTo>
                <a:lnTo>
                  <a:pt x="1369" y="1858"/>
                </a:lnTo>
                <a:lnTo>
                  <a:pt x="3" y="1858"/>
                </a:lnTo>
                <a:lnTo>
                  <a:pt x="1" y="1841"/>
                </a:lnTo>
                <a:lnTo>
                  <a:pt x="0" y="1824"/>
                </a:lnTo>
                <a:lnTo>
                  <a:pt x="3" y="1708"/>
                </a:lnTo>
                <a:lnTo>
                  <a:pt x="14" y="1596"/>
                </a:lnTo>
                <a:lnTo>
                  <a:pt x="30" y="1484"/>
                </a:lnTo>
                <a:lnTo>
                  <a:pt x="53" y="1375"/>
                </a:lnTo>
                <a:lnTo>
                  <a:pt x="83" y="1269"/>
                </a:lnTo>
                <a:lnTo>
                  <a:pt x="119" y="1165"/>
                </a:lnTo>
                <a:lnTo>
                  <a:pt x="160" y="1064"/>
                </a:lnTo>
                <a:lnTo>
                  <a:pt x="207" y="967"/>
                </a:lnTo>
                <a:lnTo>
                  <a:pt x="258" y="872"/>
                </a:lnTo>
                <a:lnTo>
                  <a:pt x="315" y="782"/>
                </a:lnTo>
                <a:lnTo>
                  <a:pt x="377" y="695"/>
                </a:lnTo>
                <a:lnTo>
                  <a:pt x="444" y="613"/>
                </a:lnTo>
                <a:lnTo>
                  <a:pt x="515" y="534"/>
                </a:lnTo>
                <a:lnTo>
                  <a:pt x="591" y="461"/>
                </a:lnTo>
                <a:lnTo>
                  <a:pt x="671" y="391"/>
                </a:lnTo>
                <a:lnTo>
                  <a:pt x="755" y="327"/>
                </a:lnTo>
                <a:lnTo>
                  <a:pt x="842" y="268"/>
                </a:lnTo>
                <a:lnTo>
                  <a:pt x="933" y="214"/>
                </a:lnTo>
                <a:lnTo>
                  <a:pt x="1026" y="166"/>
                </a:lnTo>
                <a:lnTo>
                  <a:pt x="1124" y="123"/>
                </a:lnTo>
                <a:lnTo>
                  <a:pt x="1224" y="87"/>
                </a:lnTo>
                <a:lnTo>
                  <a:pt x="1326" y="56"/>
                </a:lnTo>
                <a:lnTo>
                  <a:pt x="1432" y="32"/>
                </a:lnTo>
                <a:lnTo>
                  <a:pt x="1540" y="15"/>
                </a:lnTo>
                <a:lnTo>
                  <a:pt x="1648" y="4"/>
                </a:lnTo>
                <a:lnTo>
                  <a:pt x="1760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044" name="Group 935"/>
          <p:cNvGrpSpPr>
            <a:grpSpLocks noChangeAspect="1"/>
          </p:cNvGrpSpPr>
          <p:nvPr/>
        </p:nvGrpSpPr>
        <p:grpSpPr bwMode="auto">
          <a:xfrm>
            <a:off x="11376546" y="2849034"/>
            <a:ext cx="242804" cy="225984"/>
            <a:chOff x="-2535" y="1171"/>
            <a:chExt cx="2454" cy="2284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047" name="Freeform 937"/>
            <p:cNvSpPr>
              <a:spLocks/>
            </p:cNvSpPr>
            <p:nvPr/>
          </p:nvSpPr>
          <p:spPr bwMode="auto">
            <a:xfrm>
              <a:off x="-2165" y="3027"/>
              <a:ext cx="1714" cy="428"/>
            </a:xfrm>
            <a:custGeom>
              <a:avLst/>
              <a:gdLst>
                <a:gd name="T0" fmla="*/ 196 w 3428"/>
                <a:gd name="T1" fmla="*/ 0 h 856"/>
                <a:gd name="T2" fmla="*/ 719 w 3428"/>
                <a:gd name="T3" fmla="*/ 0 h 856"/>
                <a:gd name="T4" fmla="*/ 759 w 3428"/>
                <a:gd name="T5" fmla="*/ 49 h 856"/>
                <a:gd name="T6" fmla="*/ 805 w 3428"/>
                <a:gd name="T7" fmla="*/ 91 h 856"/>
                <a:gd name="T8" fmla="*/ 857 w 3428"/>
                <a:gd name="T9" fmla="*/ 128 h 856"/>
                <a:gd name="T10" fmla="*/ 912 w 3428"/>
                <a:gd name="T11" fmla="*/ 158 h 856"/>
                <a:gd name="T12" fmla="*/ 973 w 3428"/>
                <a:gd name="T13" fmla="*/ 178 h 856"/>
                <a:gd name="T14" fmla="*/ 1036 w 3428"/>
                <a:gd name="T15" fmla="*/ 192 h 856"/>
                <a:gd name="T16" fmla="*/ 1103 w 3428"/>
                <a:gd name="T17" fmla="*/ 196 h 856"/>
                <a:gd name="T18" fmla="*/ 2325 w 3428"/>
                <a:gd name="T19" fmla="*/ 196 h 856"/>
                <a:gd name="T20" fmla="*/ 2392 w 3428"/>
                <a:gd name="T21" fmla="*/ 192 h 856"/>
                <a:gd name="T22" fmla="*/ 2454 w 3428"/>
                <a:gd name="T23" fmla="*/ 178 h 856"/>
                <a:gd name="T24" fmla="*/ 2515 w 3428"/>
                <a:gd name="T25" fmla="*/ 158 h 856"/>
                <a:gd name="T26" fmla="*/ 2570 w 3428"/>
                <a:gd name="T27" fmla="*/ 128 h 856"/>
                <a:gd name="T28" fmla="*/ 2622 w 3428"/>
                <a:gd name="T29" fmla="*/ 91 h 856"/>
                <a:gd name="T30" fmla="*/ 2669 w 3428"/>
                <a:gd name="T31" fmla="*/ 49 h 856"/>
                <a:gd name="T32" fmla="*/ 2709 w 3428"/>
                <a:gd name="T33" fmla="*/ 0 h 856"/>
                <a:gd name="T34" fmla="*/ 3233 w 3428"/>
                <a:gd name="T35" fmla="*/ 0 h 856"/>
                <a:gd name="T36" fmla="*/ 3271 w 3428"/>
                <a:gd name="T37" fmla="*/ 4 h 856"/>
                <a:gd name="T38" fmla="*/ 3309 w 3428"/>
                <a:gd name="T39" fmla="*/ 16 h 856"/>
                <a:gd name="T40" fmla="*/ 3341 w 3428"/>
                <a:gd name="T41" fmla="*/ 34 h 856"/>
                <a:gd name="T42" fmla="*/ 3371 w 3428"/>
                <a:gd name="T43" fmla="*/ 58 h 856"/>
                <a:gd name="T44" fmla="*/ 3395 w 3428"/>
                <a:gd name="T45" fmla="*/ 88 h 856"/>
                <a:gd name="T46" fmla="*/ 3413 w 3428"/>
                <a:gd name="T47" fmla="*/ 120 h 856"/>
                <a:gd name="T48" fmla="*/ 3425 w 3428"/>
                <a:gd name="T49" fmla="*/ 158 h 856"/>
                <a:gd name="T50" fmla="*/ 3428 w 3428"/>
                <a:gd name="T51" fmla="*/ 196 h 856"/>
                <a:gd name="T52" fmla="*/ 3428 w 3428"/>
                <a:gd name="T53" fmla="*/ 856 h 856"/>
                <a:gd name="T54" fmla="*/ 0 w 3428"/>
                <a:gd name="T55" fmla="*/ 856 h 856"/>
                <a:gd name="T56" fmla="*/ 0 w 3428"/>
                <a:gd name="T57" fmla="*/ 196 h 856"/>
                <a:gd name="T58" fmla="*/ 3 w 3428"/>
                <a:gd name="T59" fmla="*/ 158 h 856"/>
                <a:gd name="T60" fmla="*/ 15 w 3428"/>
                <a:gd name="T61" fmla="*/ 120 h 856"/>
                <a:gd name="T62" fmla="*/ 33 w 3428"/>
                <a:gd name="T63" fmla="*/ 88 h 856"/>
                <a:gd name="T64" fmla="*/ 56 w 3428"/>
                <a:gd name="T65" fmla="*/ 58 h 856"/>
                <a:gd name="T66" fmla="*/ 86 w 3428"/>
                <a:gd name="T67" fmla="*/ 34 h 856"/>
                <a:gd name="T68" fmla="*/ 119 w 3428"/>
                <a:gd name="T69" fmla="*/ 16 h 856"/>
                <a:gd name="T70" fmla="*/ 156 w 3428"/>
                <a:gd name="T71" fmla="*/ 4 h 856"/>
                <a:gd name="T72" fmla="*/ 196 w 3428"/>
                <a:gd name="T73" fmla="*/ 0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28" h="856">
                  <a:moveTo>
                    <a:pt x="196" y="0"/>
                  </a:moveTo>
                  <a:lnTo>
                    <a:pt x="719" y="0"/>
                  </a:lnTo>
                  <a:lnTo>
                    <a:pt x="759" y="49"/>
                  </a:lnTo>
                  <a:lnTo>
                    <a:pt x="805" y="91"/>
                  </a:lnTo>
                  <a:lnTo>
                    <a:pt x="857" y="128"/>
                  </a:lnTo>
                  <a:lnTo>
                    <a:pt x="912" y="158"/>
                  </a:lnTo>
                  <a:lnTo>
                    <a:pt x="973" y="178"/>
                  </a:lnTo>
                  <a:lnTo>
                    <a:pt x="1036" y="192"/>
                  </a:lnTo>
                  <a:lnTo>
                    <a:pt x="1103" y="196"/>
                  </a:lnTo>
                  <a:lnTo>
                    <a:pt x="2325" y="196"/>
                  </a:lnTo>
                  <a:lnTo>
                    <a:pt x="2392" y="192"/>
                  </a:lnTo>
                  <a:lnTo>
                    <a:pt x="2454" y="178"/>
                  </a:lnTo>
                  <a:lnTo>
                    <a:pt x="2515" y="158"/>
                  </a:lnTo>
                  <a:lnTo>
                    <a:pt x="2570" y="128"/>
                  </a:lnTo>
                  <a:lnTo>
                    <a:pt x="2622" y="91"/>
                  </a:lnTo>
                  <a:lnTo>
                    <a:pt x="2669" y="49"/>
                  </a:lnTo>
                  <a:lnTo>
                    <a:pt x="2709" y="0"/>
                  </a:lnTo>
                  <a:lnTo>
                    <a:pt x="3233" y="0"/>
                  </a:lnTo>
                  <a:lnTo>
                    <a:pt x="3271" y="4"/>
                  </a:lnTo>
                  <a:lnTo>
                    <a:pt x="3309" y="16"/>
                  </a:lnTo>
                  <a:lnTo>
                    <a:pt x="3341" y="34"/>
                  </a:lnTo>
                  <a:lnTo>
                    <a:pt x="3371" y="58"/>
                  </a:lnTo>
                  <a:lnTo>
                    <a:pt x="3395" y="88"/>
                  </a:lnTo>
                  <a:lnTo>
                    <a:pt x="3413" y="120"/>
                  </a:lnTo>
                  <a:lnTo>
                    <a:pt x="3425" y="158"/>
                  </a:lnTo>
                  <a:lnTo>
                    <a:pt x="3428" y="196"/>
                  </a:lnTo>
                  <a:lnTo>
                    <a:pt x="3428" y="856"/>
                  </a:lnTo>
                  <a:lnTo>
                    <a:pt x="0" y="856"/>
                  </a:lnTo>
                  <a:lnTo>
                    <a:pt x="0" y="196"/>
                  </a:lnTo>
                  <a:lnTo>
                    <a:pt x="3" y="158"/>
                  </a:lnTo>
                  <a:lnTo>
                    <a:pt x="15" y="120"/>
                  </a:lnTo>
                  <a:lnTo>
                    <a:pt x="33" y="88"/>
                  </a:lnTo>
                  <a:lnTo>
                    <a:pt x="56" y="58"/>
                  </a:lnTo>
                  <a:lnTo>
                    <a:pt x="86" y="34"/>
                  </a:lnTo>
                  <a:lnTo>
                    <a:pt x="119" y="16"/>
                  </a:lnTo>
                  <a:lnTo>
                    <a:pt x="156" y="4"/>
                  </a:lnTo>
                  <a:lnTo>
                    <a:pt x="1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2" name="Freeform 938"/>
            <p:cNvSpPr>
              <a:spLocks noEditPoints="1"/>
            </p:cNvSpPr>
            <p:nvPr/>
          </p:nvSpPr>
          <p:spPr bwMode="auto">
            <a:xfrm>
              <a:off x="-2535" y="1171"/>
              <a:ext cx="2454" cy="1856"/>
            </a:xfrm>
            <a:custGeom>
              <a:avLst/>
              <a:gdLst>
                <a:gd name="T0" fmla="*/ 327 w 4908"/>
                <a:gd name="T1" fmla="*/ 534 h 3713"/>
                <a:gd name="T2" fmla="*/ 201 w 4908"/>
                <a:gd name="T3" fmla="*/ 767 h 3713"/>
                <a:gd name="T4" fmla="*/ 253 w 4908"/>
                <a:gd name="T5" fmla="*/ 1059 h 3713"/>
                <a:gd name="T6" fmla="*/ 576 w 4908"/>
                <a:gd name="T7" fmla="*/ 1466 h 3713"/>
                <a:gd name="T8" fmla="*/ 1078 w 4908"/>
                <a:gd name="T9" fmla="*/ 1787 h 3713"/>
                <a:gd name="T10" fmla="*/ 918 w 4908"/>
                <a:gd name="T11" fmla="*/ 1260 h 3713"/>
                <a:gd name="T12" fmla="*/ 854 w 4908"/>
                <a:gd name="T13" fmla="*/ 610 h 3713"/>
                <a:gd name="T14" fmla="*/ 671 w 4908"/>
                <a:gd name="T15" fmla="*/ 505 h 3713"/>
                <a:gd name="T16" fmla="*/ 4413 w 4908"/>
                <a:gd name="T17" fmla="*/ 467 h 3713"/>
                <a:gd name="T18" fmla="*/ 4168 w 4908"/>
                <a:gd name="T19" fmla="*/ 538 h 3713"/>
                <a:gd name="T20" fmla="*/ 4037 w 4908"/>
                <a:gd name="T21" fmla="*/ 884 h 3713"/>
                <a:gd name="T22" fmla="*/ 3940 w 4908"/>
                <a:gd name="T23" fmla="*/ 1487 h 3713"/>
                <a:gd name="T24" fmla="*/ 4047 w 4908"/>
                <a:gd name="T25" fmla="*/ 1674 h 3713"/>
                <a:gd name="T26" fmla="*/ 4489 w 4908"/>
                <a:gd name="T27" fmla="*/ 1309 h 3713"/>
                <a:gd name="T28" fmla="*/ 4698 w 4908"/>
                <a:gd name="T29" fmla="*/ 936 h 3713"/>
                <a:gd name="T30" fmla="*/ 4675 w 4908"/>
                <a:gd name="T31" fmla="*/ 666 h 3713"/>
                <a:gd name="T32" fmla="*/ 4506 w 4908"/>
                <a:gd name="T33" fmla="*/ 484 h 3713"/>
                <a:gd name="T34" fmla="*/ 4065 w 4908"/>
                <a:gd name="T35" fmla="*/ 190 h 3713"/>
                <a:gd name="T36" fmla="*/ 4297 w 4908"/>
                <a:gd name="T37" fmla="*/ 282 h 3713"/>
                <a:gd name="T38" fmla="*/ 4607 w 4908"/>
                <a:gd name="T39" fmla="*/ 316 h 3713"/>
                <a:gd name="T40" fmla="*/ 4818 w 4908"/>
                <a:gd name="T41" fmla="*/ 519 h 3713"/>
                <a:gd name="T42" fmla="*/ 4908 w 4908"/>
                <a:gd name="T43" fmla="*/ 848 h 3713"/>
                <a:gd name="T44" fmla="*/ 4785 w 4908"/>
                <a:gd name="T45" fmla="*/ 1232 h 3713"/>
                <a:gd name="T46" fmla="*/ 4415 w 4908"/>
                <a:gd name="T47" fmla="*/ 1652 h 3713"/>
                <a:gd name="T48" fmla="*/ 3886 w 4908"/>
                <a:gd name="T49" fmla="*/ 1977 h 3713"/>
                <a:gd name="T50" fmla="*/ 3465 w 4908"/>
                <a:gd name="T51" fmla="*/ 2239 h 3713"/>
                <a:gd name="T52" fmla="*/ 3039 w 4908"/>
                <a:gd name="T53" fmla="*/ 2449 h 3713"/>
                <a:gd name="T54" fmla="*/ 2824 w 4908"/>
                <a:gd name="T55" fmla="*/ 2602 h 3713"/>
                <a:gd name="T56" fmla="*/ 2758 w 4908"/>
                <a:gd name="T57" fmla="*/ 2839 h 3713"/>
                <a:gd name="T58" fmla="*/ 2844 w 4908"/>
                <a:gd name="T59" fmla="*/ 3037 h 3713"/>
                <a:gd name="T60" fmla="*/ 3115 w 4908"/>
                <a:gd name="T61" fmla="*/ 3156 h 3713"/>
                <a:gd name="T62" fmla="*/ 3307 w 4908"/>
                <a:gd name="T63" fmla="*/ 3290 h 3713"/>
                <a:gd name="T64" fmla="*/ 3342 w 4908"/>
                <a:gd name="T65" fmla="*/ 3483 h 3713"/>
                <a:gd name="T66" fmla="*/ 3206 w 4908"/>
                <a:gd name="T67" fmla="*/ 3676 h 3713"/>
                <a:gd name="T68" fmla="*/ 1792 w 4908"/>
                <a:gd name="T69" fmla="*/ 3708 h 3713"/>
                <a:gd name="T70" fmla="*/ 1600 w 4908"/>
                <a:gd name="T71" fmla="*/ 3574 h 3713"/>
                <a:gd name="T72" fmla="*/ 1579 w 4908"/>
                <a:gd name="T73" fmla="*/ 3335 h 3713"/>
                <a:gd name="T74" fmla="*/ 1745 w 4908"/>
                <a:gd name="T75" fmla="*/ 3169 h 3713"/>
                <a:gd name="T76" fmla="*/ 2027 w 4908"/>
                <a:gd name="T77" fmla="*/ 3075 h 3713"/>
                <a:gd name="T78" fmla="*/ 2145 w 4908"/>
                <a:gd name="T79" fmla="*/ 2877 h 3713"/>
                <a:gd name="T80" fmla="*/ 2112 w 4908"/>
                <a:gd name="T81" fmla="*/ 2647 h 3713"/>
                <a:gd name="T82" fmla="*/ 1920 w 4908"/>
                <a:gd name="T83" fmla="*/ 2468 h 3713"/>
                <a:gd name="T84" fmla="*/ 1518 w 4908"/>
                <a:gd name="T85" fmla="*/ 2289 h 3713"/>
                <a:gd name="T86" fmla="*/ 1139 w 4908"/>
                <a:gd name="T87" fmla="*/ 2026 h 3713"/>
                <a:gd name="T88" fmla="*/ 589 w 4908"/>
                <a:gd name="T89" fmla="*/ 1726 h 3713"/>
                <a:gd name="T90" fmla="*/ 179 w 4908"/>
                <a:gd name="T91" fmla="*/ 1320 h 3713"/>
                <a:gd name="T92" fmla="*/ 7 w 4908"/>
                <a:gd name="T93" fmla="*/ 919 h 3713"/>
                <a:gd name="T94" fmla="*/ 57 w 4908"/>
                <a:gd name="T95" fmla="*/ 580 h 3713"/>
                <a:gd name="T96" fmla="*/ 253 w 4908"/>
                <a:gd name="T97" fmla="*/ 343 h 3713"/>
                <a:gd name="T98" fmla="*/ 545 w 4908"/>
                <a:gd name="T99" fmla="*/ 273 h 3713"/>
                <a:gd name="T100" fmla="*/ 847 w 4908"/>
                <a:gd name="T101" fmla="*/ 373 h 3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908" h="3713">
                  <a:moveTo>
                    <a:pt x="490" y="467"/>
                  </a:moveTo>
                  <a:lnTo>
                    <a:pt x="445" y="473"/>
                  </a:lnTo>
                  <a:lnTo>
                    <a:pt x="403" y="484"/>
                  </a:lnTo>
                  <a:lnTo>
                    <a:pt x="363" y="505"/>
                  </a:lnTo>
                  <a:lnTo>
                    <a:pt x="327" y="534"/>
                  </a:lnTo>
                  <a:lnTo>
                    <a:pt x="293" y="569"/>
                  </a:lnTo>
                  <a:lnTo>
                    <a:pt x="262" y="614"/>
                  </a:lnTo>
                  <a:lnTo>
                    <a:pt x="234" y="666"/>
                  </a:lnTo>
                  <a:lnTo>
                    <a:pt x="213" y="715"/>
                  </a:lnTo>
                  <a:lnTo>
                    <a:pt x="201" y="767"/>
                  </a:lnTo>
                  <a:lnTo>
                    <a:pt x="196" y="821"/>
                  </a:lnTo>
                  <a:lnTo>
                    <a:pt x="199" y="878"/>
                  </a:lnTo>
                  <a:lnTo>
                    <a:pt x="210" y="936"/>
                  </a:lnTo>
                  <a:lnTo>
                    <a:pt x="228" y="997"/>
                  </a:lnTo>
                  <a:lnTo>
                    <a:pt x="253" y="1059"/>
                  </a:lnTo>
                  <a:lnTo>
                    <a:pt x="299" y="1144"/>
                  </a:lnTo>
                  <a:lnTo>
                    <a:pt x="354" y="1227"/>
                  </a:lnTo>
                  <a:lnTo>
                    <a:pt x="420" y="1309"/>
                  </a:lnTo>
                  <a:lnTo>
                    <a:pt x="494" y="1390"/>
                  </a:lnTo>
                  <a:lnTo>
                    <a:pt x="576" y="1466"/>
                  </a:lnTo>
                  <a:lnTo>
                    <a:pt x="665" y="1540"/>
                  </a:lnTo>
                  <a:lnTo>
                    <a:pt x="761" y="1609"/>
                  </a:lnTo>
                  <a:lnTo>
                    <a:pt x="862" y="1674"/>
                  </a:lnTo>
                  <a:lnTo>
                    <a:pt x="968" y="1734"/>
                  </a:lnTo>
                  <a:lnTo>
                    <a:pt x="1078" y="1787"/>
                  </a:lnTo>
                  <a:lnTo>
                    <a:pt x="1036" y="1692"/>
                  </a:lnTo>
                  <a:lnTo>
                    <a:pt x="1000" y="1592"/>
                  </a:lnTo>
                  <a:lnTo>
                    <a:pt x="969" y="1487"/>
                  </a:lnTo>
                  <a:lnTo>
                    <a:pt x="942" y="1376"/>
                  </a:lnTo>
                  <a:lnTo>
                    <a:pt x="918" y="1260"/>
                  </a:lnTo>
                  <a:lnTo>
                    <a:pt x="901" y="1140"/>
                  </a:lnTo>
                  <a:lnTo>
                    <a:pt x="884" y="1015"/>
                  </a:lnTo>
                  <a:lnTo>
                    <a:pt x="872" y="885"/>
                  </a:lnTo>
                  <a:lnTo>
                    <a:pt x="862" y="749"/>
                  </a:lnTo>
                  <a:lnTo>
                    <a:pt x="854" y="610"/>
                  </a:lnTo>
                  <a:lnTo>
                    <a:pt x="826" y="589"/>
                  </a:lnTo>
                  <a:lnTo>
                    <a:pt x="792" y="568"/>
                  </a:lnTo>
                  <a:lnTo>
                    <a:pt x="755" y="545"/>
                  </a:lnTo>
                  <a:lnTo>
                    <a:pt x="714" y="525"/>
                  </a:lnTo>
                  <a:lnTo>
                    <a:pt x="671" y="505"/>
                  </a:lnTo>
                  <a:lnTo>
                    <a:pt x="627" y="489"/>
                  </a:lnTo>
                  <a:lnTo>
                    <a:pt x="581" y="477"/>
                  </a:lnTo>
                  <a:lnTo>
                    <a:pt x="534" y="470"/>
                  </a:lnTo>
                  <a:lnTo>
                    <a:pt x="490" y="467"/>
                  </a:lnTo>
                  <a:close/>
                  <a:moveTo>
                    <a:pt x="4413" y="467"/>
                  </a:moveTo>
                  <a:lnTo>
                    <a:pt x="4363" y="470"/>
                  </a:lnTo>
                  <a:lnTo>
                    <a:pt x="4312" y="480"/>
                  </a:lnTo>
                  <a:lnTo>
                    <a:pt x="4263" y="495"/>
                  </a:lnTo>
                  <a:lnTo>
                    <a:pt x="4214" y="516"/>
                  </a:lnTo>
                  <a:lnTo>
                    <a:pt x="4168" y="538"/>
                  </a:lnTo>
                  <a:lnTo>
                    <a:pt x="4125" y="562"/>
                  </a:lnTo>
                  <a:lnTo>
                    <a:pt x="4087" y="586"/>
                  </a:lnTo>
                  <a:lnTo>
                    <a:pt x="4055" y="608"/>
                  </a:lnTo>
                  <a:lnTo>
                    <a:pt x="4047" y="748"/>
                  </a:lnTo>
                  <a:lnTo>
                    <a:pt x="4037" y="884"/>
                  </a:lnTo>
                  <a:lnTo>
                    <a:pt x="4025" y="1015"/>
                  </a:lnTo>
                  <a:lnTo>
                    <a:pt x="4010" y="1140"/>
                  </a:lnTo>
                  <a:lnTo>
                    <a:pt x="3991" y="1260"/>
                  </a:lnTo>
                  <a:lnTo>
                    <a:pt x="3968" y="1375"/>
                  </a:lnTo>
                  <a:lnTo>
                    <a:pt x="3940" y="1487"/>
                  </a:lnTo>
                  <a:lnTo>
                    <a:pt x="3909" y="1591"/>
                  </a:lnTo>
                  <a:lnTo>
                    <a:pt x="3873" y="1692"/>
                  </a:lnTo>
                  <a:lnTo>
                    <a:pt x="3831" y="1786"/>
                  </a:lnTo>
                  <a:lnTo>
                    <a:pt x="3942" y="1732"/>
                  </a:lnTo>
                  <a:lnTo>
                    <a:pt x="4047" y="1674"/>
                  </a:lnTo>
                  <a:lnTo>
                    <a:pt x="4148" y="1609"/>
                  </a:lnTo>
                  <a:lnTo>
                    <a:pt x="4244" y="1539"/>
                  </a:lnTo>
                  <a:lnTo>
                    <a:pt x="4333" y="1466"/>
                  </a:lnTo>
                  <a:lnTo>
                    <a:pt x="4415" y="1390"/>
                  </a:lnTo>
                  <a:lnTo>
                    <a:pt x="4489" y="1309"/>
                  </a:lnTo>
                  <a:lnTo>
                    <a:pt x="4555" y="1227"/>
                  </a:lnTo>
                  <a:lnTo>
                    <a:pt x="4610" y="1144"/>
                  </a:lnTo>
                  <a:lnTo>
                    <a:pt x="4654" y="1059"/>
                  </a:lnTo>
                  <a:lnTo>
                    <a:pt x="4680" y="997"/>
                  </a:lnTo>
                  <a:lnTo>
                    <a:pt x="4698" y="936"/>
                  </a:lnTo>
                  <a:lnTo>
                    <a:pt x="4710" y="878"/>
                  </a:lnTo>
                  <a:lnTo>
                    <a:pt x="4713" y="821"/>
                  </a:lnTo>
                  <a:lnTo>
                    <a:pt x="4707" y="767"/>
                  </a:lnTo>
                  <a:lnTo>
                    <a:pt x="4695" y="715"/>
                  </a:lnTo>
                  <a:lnTo>
                    <a:pt x="4675" y="666"/>
                  </a:lnTo>
                  <a:lnTo>
                    <a:pt x="4646" y="614"/>
                  </a:lnTo>
                  <a:lnTo>
                    <a:pt x="4614" y="569"/>
                  </a:lnTo>
                  <a:lnTo>
                    <a:pt x="4582" y="534"/>
                  </a:lnTo>
                  <a:lnTo>
                    <a:pt x="4544" y="505"/>
                  </a:lnTo>
                  <a:lnTo>
                    <a:pt x="4506" y="484"/>
                  </a:lnTo>
                  <a:lnTo>
                    <a:pt x="4462" y="473"/>
                  </a:lnTo>
                  <a:lnTo>
                    <a:pt x="4413" y="467"/>
                  </a:lnTo>
                  <a:close/>
                  <a:moveTo>
                    <a:pt x="842" y="0"/>
                  </a:moveTo>
                  <a:lnTo>
                    <a:pt x="4067" y="0"/>
                  </a:lnTo>
                  <a:lnTo>
                    <a:pt x="4065" y="190"/>
                  </a:lnTo>
                  <a:lnTo>
                    <a:pt x="4062" y="371"/>
                  </a:lnTo>
                  <a:lnTo>
                    <a:pt x="4114" y="344"/>
                  </a:lnTo>
                  <a:lnTo>
                    <a:pt x="4172" y="319"/>
                  </a:lnTo>
                  <a:lnTo>
                    <a:pt x="4233" y="298"/>
                  </a:lnTo>
                  <a:lnTo>
                    <a:pt x="4297" y="282"/>
                  </a:lnTo>
                  <a:lnTo>
                    <a:pt x="4364" y="272"/>
                  </a:lnTo>
                  <a:lnTo>
                    <a:pt x="4433" y="272"/>
                  </a:lnTo>
                  <a:lnTo>
                    <a:pt x="4501" y="279"/>
                  </a:lnTo>
                  <a:lnTo>
                    <a:pt x="4556" y="294"/>
                  </a:lnTo>
                  <a:lnTo>
                    <a:pt x="4607" y="316"/>
                  </a:lnTo>
                  <a:lnTo>
                    <a:pt x="4656" y="343"/>
                  </a:lnTo>
                  <a:lnTo>
                    <a:pt x="4701" y="377"/>
                  </a:lnTo>
                  <a:lnTo>
                    <a:pt x="4744" y="419"/>
                  </a:lnTo>
                  <a:lnTo>
                    <a:pt x="4783" y="465"/>
                  </a:lnTo>
                  <a:lnTo>
                    <a:pt x="4818" y="519"/>
                  </a:lnTo>
                  <a:lnTo>
                    <a:pt x="4851" y="580"/>
                  </a:lnTo>
                  <a:lnTo>
                    <a:pt x="4878" y="642"/>
                  </a:lnTo>
                  <a:lnTo>
                    <a:pt x="4896" y="709"/>
                  </a:lnTo>
                  <a:lnTo>
                    <a:pt x="4906" y="776"/>
                  </a:lnTo>
                  <a:lnTo>
                    <a:pt x="4908" y="848"/>
                  </a:lnTo>
                  <a:lnTo>
                    <a:pt x="4902" y="919"/>
                  </a:lnTo>
                  <a:lnTo>
                    <a:pt x="4887" y="992"/>
                  </a:lnTo>
                  <a:lnTo>
                    <a:pt x="4863" y="1067"/>
                  </a:lnTo>
                  <a:lnTo>
                    <a:pt x="4833" y="1143"/>
                  </a:lnTo>
                  <a:lnTo>
                    <a:pt x="4785" y="1232"/>
                  </a:lnTo>
                  <a:lnTo>
                    <a:pt x="4729" y="1320"/>
                  </a:lnTo>
                  <a:lnTo>
                    <a:pt x="4662" y="1406"/>
                  </a:lnTo>
                  <a:lnTo>
                    <a:pt x="4588" y="1491"/>
                  </a:lnTo>
                  <a:lnTo>
                    <a:pt x="4504" y="1573"/>
                  </a:lnTo>
                  <a:lnTo>
                    <a:pt x="4415" y="1652"/>
                  </a:lnTo>
                  <a:lnTo>
                    <a:pt x="4320" y="1726"/>
                  </a:lnTo>
                  <a:lnTo>
                    <a:pt x="4217" y="1798"/>
                  </a:lnTo>
                  <a:lnTo>
                    <a:pt x="4111" y="1863"/>
                  </a:lnTo>
                  <a:lnTo>
                    <a:pt x="4000" y="1923"/>
                  </a:lnTo>
                  <a:lnTo>
                    <a:pt x="3886" y="1977"/>
                  </a:lnTo>
                  <a:lnTo>
                    <a:pt x="3770" y="2024"/>
                  </a:lnTo>
                  <a:lnTo>
                    <a:pt x="3651" y="2064"/>
                  </a:lnTo>
                  <a:lnTo>
                    <a:pt x="3595" y="2127"/>
                  </a:lnTo>
                  <a:lnTo>
                    <a:pt x="3532" y="2185"/>
                  </a:lnTo>
                  <a:lnTo>
                    <a:pt x="3465" y="2239"/>
                  </a:lnTo>
                  <a:lnTo>
                    <a:pt x="3392" y="2289"/>
                  </a:lnTo>
                  <a:lnTo>
                    <a:pt x="3313" y="2335"/>
                  </a:lnTo>
                  <a:lnTo>
                    <a:pt x="3229" y="2377"/>
                  </a:lnTo>
                  <a:lnTo>
                    <a:pt x="3138" y="2414"/>
                  </a:lnTo>
                  <a:lnTo>
                    <a:pt x="3039" y="2449"/>
                  </a:lnTo>
                  <a:lnTo>
                    <a:pt x="2989" y="2468"/>
                  </a:lnTo>
                  <a:lnTo>
                    <a:pt x="2941" y="2493"/>
                  </a:lnTo>
                  <a:lnTo>
                    <a:pt x="2897" y="2524"/>
                  </a:lnTo>
                  <a:lnTo>
                    <a:pt x="2858" y="2560"/>
                  </a:lnTo>
                  <a:lnTo>
                    <a:pt x="2824" y="2602"/>
                  </a:lnTo>
                  <a:lnTo>
                    <a:pt x="2797" y="2647"/>
                  </a:lnTo>
                  <a:lnTo>
                    <a:pt x="2776" y="2694"/>
                  </a:lnTo>
                  <a:lnTo>
                    <a:pt x="2763" y="2746"/>
                  </a:lnTo>
                  <a:lnTo>
                    <a:pt x="2757" y="2800"/>
                  </a:lnTo>
                  <a:lnTo>
                    <a:pt x="2758" y="2839"/>
                  </a:lnTo>
                  <a:lnTo>
                    <a:pt x="2764" y="2877"/>
                  </a:lnTo>
                  <a:lnTo>
                    <a:pt x="2776" y="2918"/>
                  </a:lnTo>
                  <a:lnTo>
                    <a:pt x="2792" y="2956"/>
                  </a:lnTo>
                  <a:lnTo>
                    <a:pt x="2815" y="2997"/>
                  </a:lnTo>
                  <a:lnTo>
                    <a:pt x="2844" y="3037"/>
                  </a:lnTo>
                  <a:lnTo>
                    <a:pt x="2882" y="3075"/>
                  </a:lnTo>
                  <a:lnTo>
                    <a:pt x="2926" y="3114"/>
                  </a:lnTo>
                  <a:lnTo>
                    <a:pt x="2980" y="3151"/>
                  </a:lnTo>
                  <a:lnTo>
                    <a:pt x="3065" y="3151"/>
                  </a:lnTo>
                  <a:lnTo>
                    <a:pt x="3115" y="3156"/>
                  </a:lnTo>
                  <a:lnTo>
                    <a:pt x="3163" y="3169"/>
                  </a:lnTo>
                  <a:lnTo>
                    <a:pt x="3206" y="3189"/>
                  </a:lnTo>
                  <a:lnTo>
                    <a:pt x="3246" y="3217"/>
                  </a:lnTo>
                  <a:lnTo>
                    <a:pt x="3281" y="3251"/>
                  </a:lnTo>
                  <a:lnTo>
                    <a:pt x="3307" y="3290"/>
                  </a:lnTo>
                  <a:lnTo>
                    <a:pt x="3328" y="3335"/>
                  </a:lnTo>
                  <a:lnTo>
                    <a:pt x="3342" y="3382"/>
                  </a:lnTo>
                  <a:lnTo>
                    <a:pt x="3346" y="3433"/>
                  </a:lnTo>
                  <a:lnTo>
                    <a:pt x="3346" y="3433"/>
                  </a:lnTo>
                  <a:lnTo>
                    <a:pt x="3342" y="3483"/>
                  </a:lnTo>
                  <a:lnTo>
                    <a:pt x="3328" y="3530"/>
                  </a:lnTo>
                  <a:lnTo>
                    <a:pt x="3307" y="3574"/>
                  </a:lnTo>
                  <a:lnTo>
                    <a:pt x="3281" y="3613"/>
                  </a:lnTo>
                  <a:lnTo>
                    <a:pt x="3246" y="3647"/>
                  </a:lnTo>
                  <a:lnTo>
                    <a:pt x="3206" y="3676"/>
                  </a:lnTo>
                  <a:lnTo>
                    <a:pt x="3163" y="3696"/>
                  </a:lnTo>
                  <a:lnTo>
                    <a:pt x="3115" y="3708"/>
                  </a:lnTo>
                  <a:lnTo>
                    <a:pt x="3065" y="3713"/>
                  </a:lnTo>
                  <a:lnTo>
                    <a:pt x="1843" y="3713"/>
                  </a:lnTo>
                  <a:lnTo>
                    <a:pt x="1792" y="3708"/>
                  </a:lnTo>
                  <a:lnTo>
                    <a:pt x="1745" y="3696"/>
                  </a:lnTo>
                  <a:lnTo>
                    <a:pt x="1701" y="3676"/>
                  </a:lnTo>
                  <a:lnTo>
                    <a:pt x="1661" y="3647"/>
                  </a:lnTo>
                  <a:lnTo>
                    <a:pt x="1628" y="3613"/>
                  </a:lnTo>
                  <a:lnTo>
                    <a:pt x="1600" y="3574"/>
                  </a:lnTo>
                  <a:lnTo>
                    <a:pt x="1579" y="3530"/>
                  </a:lnTo>
                  <a:lnTo>
                    <a:pt x="1566" y="3483"/>
                  </a:lnTo>
                  <a:lnTo>
                    <a:pt x="1561" y="3433"/>
                  </a:lnTo>
                  <a:lnTo>
                    <a:pt x="1566" y="3382"/>
                  </a:lnTo>
                  <a:lnTo>
                    <a:pt x="1579" y="3335"/>
                  </a:lnTo>
                  <a:lnTo>
                    <a:pt x="1600" y="3290"/>
                  </a:lnTo>
                  <a:lnTo>
                    <a:pt x="1628" y="3251"/>
                  </a:lnTo>
                  <a:lnTo>
                    <a:pt x="1661" y="3217"/>
                  </a:lnTo>
                  <a:lnTo>
                    <a:pt x="1701" y="3189"/>
                  </a:lnTo>
                  <a:lnTo>
                    <a:pt x="1745" y="3169"/>
                  </a:lnTo>
                  <a:lnTo>
                    <a:pt x="1792" y="3156"/>
                  </a:lnTo>
                  <a:lnTo>
                    <a:pt x="1843" y="3151"/>
                  </a:lnTo>
                  <a:lnTo>
                    <a:pt x="1929" y="3151"/>
                  </a:lnTo>
                  <a:lnTo>
                    <a:pt x="1983" y="3114"/>
                  </a:lnTo>
                  <a:lnTo>
                    <a:pt x="2027" y="3075"/>
                  </a:lnTo>
                  <a:lnTo>
                    <a:pt x="2065" y="3037"/>
                  </a:lnTo>
                  <a:lnTo>
                    <a:pt x="2094" y="2997"/>
                  </a:lnTo>
                  <a:lnTo>
                    <a:pt x="2117" y="2956"/>
                  </a:lnTo>
                  <a:lnTo>
                    <a:pt x="2133" y="2918"/>
                  </a:lnTo>
                  <a:lnTo>
                    <a:pt x="2145" y="2877"/>
                  </a:lnTo>
                  <a:lnTo>
                    <a:pt x="2151" y="2839"/>
                  </a:lnTo>
                  <a:lnTo>
                    <a:pt x="2152" y="2800"/>
                  </a:lnTo>
                  <a:lnTo>
                    <a:pt x="2146" y="2746"/>
                  </a:lnTo>
                  <a:lnTo>
                    <a:pt x="2133" y="2694"/>
                  </a:lnTo>
                  <a:lnTo>
                    <a:pt x="2112" y="2647"/>
                  </a:lnTo>
                  <a:lnTo>
                    <a:pt x="2085" y="2602"/>
                  </a:lnTo>
                  <a:lnTo>
                    <a:pt x="2051" y="2560"/>
                  </a:lnTo>
                  <a:lnTo>
                    <a:pt x="2012" y="2524"/>
                  </a:lnTo>
                  <a:lnTo>
                    <a:pt x="1968" y="2493"/>
                  </a:lnTo>
                  <a:lnTo>
                    <a:pt x="1920" y="2468"/>
                  </a:lnTo>
                  <a:lnTo>
                    <a:pt x="1870" y="2449"/>
                  </a:lnTo>
                  <a:lnTo>
                    <a:pt x="1773" y="2414"/>
                  </a:lnTo>
                  <a:lnTo>
                    <a:pt x="1680" y="2377"/>
                  </a:lnTo>
                  <a:lnTo>
                    <a:pt x="1597" y="2335"/>
                  </a:lnTo>
                  <a:lnTo>
                    <a:pt x="1518" y="2289"/>
                  </a:lnTo>
                  <a:lnTo>
                    <a:pt x="1445" y="2240"/>
                  </a:lnTo>
                  <a:lnTo>
                    <a:pt x="1377" y="2185"/>
                  </a:lnTo>
                  <a:lnTo>
                    <a:pt x="1314" y="2127"/>
                  </a:lnTo>
                  <a:lnTo>
                    <a:pt x="1258" y="2066"/>
                  </a:lnTo>
                  <a:lnTo>
                    <a:pt x="1139" y="2026"/>
                  </a:lnTo>
                  <a:lnTo>
                    <a:pt x="1023" y="1978"/>
                  </a:lnTo>
                  <a:lnTo>
                    <a:pt x="909" y="1923"/>
                  </a:lnTo>
                  <a:lnTo>
                    <a:pt x="798" y="1863"/>
                  </a:lnTo>
                  <a:lnTo>
                    <a:pt x="692" y="1798"/>
                  </a:lnTo>
                  <a:lnTo>
                    <a:pt x="589" y="1726"/>
                  </a:lnTo>
                  <a:lnTo>
                    <a:pt x="493" y="1652"/>
                  </a:lnTo>
                  <a:lnTo>
                    <a:pt x="403" y="1573"/>
                  </a:lnTo>
                  <a:lnTo>
                    <a:pt x="320" y="1491"/>
                  </a:lnTo>
                  <a:lnTo>
                    <a:pt x="246" y="1406"/>
                  </a:lnTo>
                  <a:lnTo>
                    <a:pt x="179" y="1320"/>
                  </a:lnTo>
                  <a:lnTo>
                    <a:pt x="122" y="1232"/>
                  </a:lnTo>
                  <a:lnTo>
                    <a:pt x="76" y="1143"/>
                  </a:lnTo>
                  <a:lnTo>
                    <a:pt x="45" y="1067"/>
                  </a:lnTo>
                  <a:lnTo>
                    <a:pt x="21" y="992"/>
                  </a:lnTo>
                  <a:lnTo>
                    <a:pt x="7" y="919"/>
                  </a:lnTo>
                  <a:lnTo>
                    <a:pt x="0" y="848"/>
                  </a:lnTo>
                  <a:lnTo>
                    <a:pt x="1" y="776"/>
                  </a:lnTo>
                  <a:lnTo>
                    <a:pt x="12" y="709"/>
                  </a:lnTo>
                  <a:lnTo>
                    <a:pt x="30" y="642"/>
                  </a:lnTo>
                  <a:lnTo>
                    <a:pt x="57" y="580"/>
                  </a:lnTo>
                  <a:lnTo>
                    <a:pt x="89" y="519"/>
                  </a:lnTo>
                  <a:lnTo>
                    <a:pt x="125" y="465"/>
                  </a:lnTo>
                  <a:lnTo>
                    <a:pt x="165" y="419"/>
                  </a:lnTo>
                  <a:lnTo>
                    <a:pt x="207" y="377"/>
                  </a:lnTo>
                  <a:lnTo>
                    <a:pt x="253" y="343"/>
                  </a:lnTo>
                  <a:lnTo>
                    <a:pt x="301" y="316"/>
                  </a:lnTo>
                  <a:lnTo>
                    <a:pt x="353" y="294"/>
                  </a:lnTo>
                  <a:lnTo>
                    <a:pt x="406" y="279"/>
                  </a:lnTo>
                  <a:lnTo>
                    <a:pt x="476" y="272"/>
                  </a:lnTo>
                  <a:lnTo>
                    <a:pt x="545" y="273"/>
                  </a:lnTo>
                  <a:lnTo>
                    <a:pt x="610" y="282"/>
                  </a:lnTo>
                  <a:lnTo>
                    <a:pt x="676" y="298"/>
                  </a:lnTo>
                  <a:lnTo>
                    <a:pt x="737" y="319"/>
                  </a:lnTo>
                  <a:lnTo>
                    <a:pt x="795" y="344"/>
                  </a:lnTo>
                  <a:lnTo>
                    <a:pt x="847" y="373"/>
                  </a:lnTo>
                  <a:lnTo>
                    <a:pt x="844" y="190"/>
                  </a:lnTo>
                  <a:lnTo>
                    <a:pt x="8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57" name="Group 946"/>
          <p:cNvGrpSpPr>
            <a:grpSpLocks noChangeAspect="1"/>
          </p:cNvGrpSpPr>
          <p:nvPr/>
        </p:nvGrpSpPr>
        <p:grpSpPr bwMode="auto">
          <a:xfrm>
            <a:off x="1263912" y="2835522"/>
            <a:ext cx="253110" cy="253008"/>
            <a:chOff x="7386" y="165"/>
            <a:chExt cx="2454" cy="245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160" name="Freeform 948"/>
            <p:cNvSpPr>
              <a:spLocks/>
            </p:cNvSpPr>
            <p:nvPr/>
          </p:nvSpPr>
          <p:spPr bwMode="auto">
            <a:xfrm>
              <a:off x="8217" y="1443"/>
              <a:ext cx="1007" cy="561"/>
            </a:xfrm>
            <a:custGeom>
              <a:avLst/>
              <a:gdLst>
                <a:gd name="T0" fmla="*/ 833 w 2014"/>
                <a:gd name="T1" fmla="*/ 0 h 1124"/>
                <a:gd name="T2" fmla="*/ 2014 w 2014"/>
                <a:gd name="T3" fmla="*/ 0 h 1124"/>
                <a:gd name="T4" fmla="*/ 2000 w 2014"/>
                <a:gd name="T5" fmla="*/ 103 h 1124"/>
                <a:gd name="T6" fmla="*/ 1978 w 2014"/>
                <a:gd name="T7" fmla="*/ 204 h 1124"/>
                <a:gd name="T8" fmla="*/ 1948 w 2014"/>
                <a:gd name="T9" fmla="*/ 301 h 1124"/>
                <a:gd name="T10" fmla="*/ 1911 w 2014"/>
                <a:gd name="T11" fmla="*/ 396 h 1124"/>
                <a:gd name="T12" fmla="*/ 1868 w 2014"/>
                <a:gd name="T13" fmla="*/ 485 h 1124"/>
                <a:gd name="T14" fmla="*/ 1816 w 2014"/>
                <a:gd name="T15" fmla="*/ 570 h 1124"/>
                <a:gd name="T16" fmla="*/ 1758 w 2014"/>
                <a:gd name="T17" fmla="*/ 652 h 1124"/>
                <a:gd name="T18" fmla="*/ 1694 w 2014"/>
                <a:gd name="T19" fmla="*/ 728 h 1124"/>
                <a:gd name="T20" fmla="*/ 1624 w 2014"/>
                <a:gd name="T21" fmla="*/ 798 h 1124"/>
                <a:gd name="T22" fmla="*/ 1548 w 2014"/>
                <a:gd name="T23" fmla="*/ 862 h 1124"/>
                <a:gd name="T24" fmla="*/ 1467 w 2014"/>
                <a:gd name="T25" fmla="*/ 921 h 1124"/>
                <a:gd name="T26" fmla="*/ 1381 w 2014"/>
                <a:gd name="T27" fmla="*/ 972 h 1124"/>
                <a:gd name="T28" fmla="*/ 1292 w 2014"/>
                <a:gd name="T29" fmla="*/ 1018 h 1124"/>
                <a:gd name="T30" fmla="*/ 1198 w 2014"/>
                <a:gd name="T31" fmla="*/ 1055 h 1124"/>
                <a:gd name="T32" fmla="*/ 1101 w 2014"/>
                <a:gd name="T33" fmla="*/ 1085 h 1124"/>
                <a:gd name="T34" fmla="*/ 1000 w 2014"/>
                <a:gd name="T35" fmla="*/ 1106 h 1124"/>
                <a:gd name="T36" fmla="*/ 897 w 2014"/>
                <a:gd name="T37" fmla="*/ 1119 h 1124"/>
                <a:gd name="T38" fmla="*/ 792 w 2014"/>
                <a:gd name="T39" fmla="*/ 1124 h 1124"/>
                <a:gd name="T40" fmla="*/ 692 w 2014"/>
                <a:gd name="T41" fmla="*/ 1121 h 1124"/>
                <a:gd name="T42" fmla="*/ 594 w 2014"/>
                <a:gd name="T43" fmla="*/ 1109 h 1124"/>
                <a:gd name="T44" fmla="*/ 500 w 2014"/>
                <a:gd name="T45" fmla="*/ 1089 h 1124"/>
                <a:gd name="T46" fmla="*/ 407 w 2014"/>
                <a:gd name="T47" fmla="*/ 1062 h 1124"/>
                <a:gd name="T48" fmla="*/ 318 w 2014"/>
                <a:gd name="T49" fmla="*/ 1030 h 1124"/>
                <a:gd name="T50" fmla="*/ 233 w 2014"/>
                <a:gd name="T51" fmla="*/ 990 h 1124"/>
                <a:gd name="T52" fmla="*/ 151 w 2014"/>
                <a:gd name="T53" fmla="*/ 943 h 1124"/>
                <a:gd name="T54" fmla="*/ 73 w 2014"/>
                <a:gd name="T55" fmla="*/ 891 h 1124"/>
                <a:gd name="T56" fmla="*/ 0 w 2014"/>
                <a:gd name="T57" fmla="*/ 833 h 1124"/>
                <a:gd name="T58" fmla="*/ 833 w 2014"/>
                <a:gd name="T59" fmla="*/ 0 h 1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014" h="1124">
                  <a:moveTo>
                    <a:pt x="833" y="0"/>
                  </a:moveTo>
                  <a:lnTo>
                    <a:pt x="2014" y="0"/>
                  </a:lnTo>
                  <a:lnTo>
                    <a:pt x="2000" y="103"/>
                  </a:lnTo>
                  <a:lnTo>
                    <a:pt x="1978" y="204"/>
                  </a:lnTo>
                  <a:lnTo>
                    <a:pt x="1948" y="301"/>
                  </a:lnTo>
                  <a:lnTo>
                    <a:pt x="1911" y="396"/>
                  </a:lnTo>
                  <a:lnTo>
                    <a:pt x="1868" y="485"/>
                  </a:lnTo>
                  <a:lnTo>
                    <a:pt x="1816" y="570"/>
                  </a:lnTo>
                  <a:lnTo>
                    <a:pt x="1758" y="652"/>
                  </a:lnTo>
                  <a:lnTo>
                    <a:pt x="1694" y="728"/>
                  </a:lnTo>
                  <a:lnTo>
                    <a:pt x="1624" y="798"/>
                  </a:lnTo>
                  <a:lnTo>
                    <a:pt x="1548" y="862"/>
                  </a:lnTo>
                  <a:lnTo>
                    <a:pt x="1467" y="921"/>
                  </a:lnTo>
                  <a:lnTo>
                    <a:pt x="1381" y="972"/>
                  </a:lnTo>
                  <a:lnTo>
                    <a:pt x="1292" y="1018"/>
                  </a:lnTo>
                  <a:lnTo>
                    <a:pt x="1198" y="1055"/>
                  </a:lnTo>
                  <a:lnTo>
                    <a:pt x="1101" y="1085"/>
                  </a:lnTo>
                  <a:lnTo>
                    <a:pt x="1000" y="1106"/>
                  </a:lnTo>
                  <a:lnTo>
                    <a:pt x="897" y="1119"/>
                  </a:lnTo>
                  <a:lnTo>
                    <a:pt x="792" y="1124"/>
                  </a:lnTo>
                  <a:lnTo>
                    <a:pt x="692" y="1121"/>
                  </a:lnTo>
                  <a:lnTo>
                    <a:pt x="594" y="1109"/>
                  </a:lnTo>
                  <a:lnTo>
                    <a:pt x="500" y="1089"/>
                  </a:lnTo>
                  <a:lnTo>
                    <a:pt x="407" y="1062"/>
                  </a:lnTo>
                  <a:lnTo>
                    <a:pt x="318" y="1030"/>
                  </a:lnTo>
                  <a:lnTo>
                    <a:pt x="233" y="990"/>
                  </a:lnTo>
                  <a:lnTo>
                    <a:pt x="151" y="943"/>
                  </a:lnTo>
                  <a:lnTo>
                    <a:pt x="73" y="891"/>
                  </a:lnTo>
                  <a:lnTo>
                    <a:pt x="0" y="833"/>
                  </a:lnTo>
                  <a:lnTo>
                    <a:pt x="8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1" name="Freeform 949"/>
            <p:cNvSpPr>
              <a:spLocks noEditPoints="1"/>
            </p:cNvSpPr>
            <p:nvPr/>
          </p:nvSpPr>
          <p:spPr bwMode="auto">
            <a:xfrm>
              <a:off x="7386" y="165"/>
              <a:ext cx="2454" cy="2453"/>
            </a:xfrm>
            <a:custGeom>
              <a:avLst/>
              <a:gdLst>
                <a:gd name="T0" fmla="*/ 2222 w 4908"/>
                <a:gd name="T1" fmla="*/ 1040 h 4906"/>
                <a:gd name="T2" fmla="*/ 1898 w 4908"/>
                <a:gd name="T3" fmla="*/ 1134 h 4906"/>
                <a:gd name="T4" fmla="*/ 1609 w 4908"/>
                <a:gd name="T5" fmla="*/ 1298 h 4906"/>
                <a:gd name="T6" fmla="*/ 1368 w 4908"/>
                <a:gd name="T7" fmla="*/ 1523 h 4906"/>
                <a:gd name="T8" fmla="*/ 1182 w 4908"/>
                <a:gd name="T9" fmla="*/ 1796 h 4906"/>
                <a:gd name="T10" fmla="*/ 1064 w 4908"/>
                <a:gd name="T11" fmla="*/ 2109 h 4906"/>
                <a:gd name="T12" fmla="*/ 1023 w 4908"/>
                <a:gd name="T13" fmla="*/ 2452 h 4906"/>
                <a:gd name="T14" fmla="*/ 1064 w 4908"/>
                <a:gd name="T15" fmla="*/ 2796 h 4906"/>
                <a:gd name="T16" fmla="*/ 1182 w 4908"/>
                <a:gd name="T17" fmla="*/ 3110 h 4906"/>
                <a:gd name="T18" fmla="*/ 1368 w 4908"/>
                <a:gd name="T19" fmla="*/ 3384 h 4906"/>
                <a:gd name="T20" fmla="*/ 1609 w 4908"/>
                <a:gd name="T21" fmla="*/ 3607 h 4906"/>
                <a:gd name="T22" fmla="*/ 1898 w 4908"/>
                <a:gd name="T23" fmla="*/ 3771 h 4906"/>
                <a:gd name="T24" fmla="*/ 2222 w 4908"/>
                <a:gd name="T25" fmla="*/ 3864 h 4906"/>
                <a:gd name="T26" fmla="*/ 2571 w 4908"/>
                <a:gd name="T27" fmla="*/ 3879 h 4906"/>
                <a:gd name="T28" fmla="*/ 2906 w 4908"/>
                <a:gd name="T29" fmla="*/ 3811 h 4906"/>
                <a:gd name="T30" fmla="*/ 3208 w 4908"/>
                <a:gd name="T31" fmla="*/ 3670 h 4906"/>
                <a:gd name="T32" fmla="*/ 3465 w 4908"/>
                <a:gd name="T33" fmla="*/ 3464 h 4906"/>
                <a:gd name="T34" fmla="*/ 3671 w 4908"/>
                <a:gd name="T35" fmla="*/ 3205 h 4906"/>
                <a:gd name="T36" fmla="*/ 3812 w 4908"/>
                <a:gd name="T37" fmla="*/ 2905 h 4906"/>
                <a:gd name="T38" fmla="*/ 3880 w 4908"/>
                <a:gd name="T39" fmla="*/ 2570 h 4906"/>
                <a:gd name="T40" fmla="*/ 3867 w 4908"/>
                <a:gd name="T41" fmla="*/ 2220 h 4906"/>
                <a:gd name="T42" fmla="*/ 3773 w 4908"/>
                <a:gd name="T43" fmla="*/ 1896 h 4906"/>
                <a:gd name="T44" fmla="*/ 3610 w 4908"/>
                <a:gd name="T45" fmla="*/ 1609 h 4906"/>
                <a:gd name="T46" fmla="*/ 3385 w 4908"/>
                <a:gd name="T47" fmla="*/ 1366 h 4906"/>
                <a:gd name="T48" fmla="*/ 3111 w 4908"/>
                <a:gd name="T49" fmla="*/ 1182 h 4906"/>
                <a:gd name="T50" fmla="*/ 2797 w 4908"/>
                <a:gd name="T51" fmla="*/ 1063 h 4906"/>
                <a:gd name="T52" fmla="*/ 2455 w 4908"/>
                <a:gd name="T53" fmla="*/ 1021 h 4906"/>
                <a:gd name="T54" fmla="*/ 2943 w 4908"/>
                <a:gd name="T55" fmla="*/ 575 h 4906"/>
                <a:gd name="T56" fmla="*/ 3245 w 4908"/>
                <a:gd name="T57" fmla="*/ 680 h 4906"/>
                <a:gd name="T58" fmla="*/ 3912 w 4908"/>
                <a:gd name="T59" fmla="*/ 441 h 4906"/>
                <a:gd name="T60" fmla="*/ 4193 w 4908"/>
                <a:gd name="T61" fmla="*/ 1590 h 4906"/>
                <a:gd name="T62" fmla="*/ 4333 w 4908"/>
                <a:gd name="T63" fmla="*/ 1963 h 4906"/>
                <a:gd name="T64" fmla="*/ 4333 w 4908"/>
                <a:gd name="T65" fmla="*/ 2942 h 4906"/>
                <a:gd name="T66" fmla="*/ 4227 w 4908"/>
                <a:gd name="T67" fmla="*/ 3244 h 4906"/>
                <a:gd name="T68" fmla="*/ 4467 w 4908"/>
                <a:gd name="T69" fmla="*/ 3909 h 4906"/>
                <a:gd name="T70" fmla="*/ 3342 w 4908"/>
                <a:gd name="T71" fmla="*/ 4178 h 4906"/>
                <a:gd name="T72" fmla="*/ 3045 w 4908"/>
                <a:gd name="T73" fmla="*/ 4302 h 4906"/>
                <a:gd name="T74" fmla="*/ 2060 w 4908"/>
                <a:gd name="T75" fmla="*/ 4906 h 4906"/>
                <a:gd name="T76" fmla="*/ 1761 w 4908"/>
                <a:gd name="T77" fmla="*/ 4266 h 4906"/>
                <a:gd name="T78" fmla="*/ 1472 w 4908"/>
                <a:gd name="T79" fmla="*/ 4126 h 4906"/>
                <a:gd name="T80" fmla="*/ 778 w 4908"/>
                <a:gd name="T81" fmla="*/ 3434 h 4906"/>
                <a:gd name="T82" fmla="*/ 640 w 4908"/>
                <a:gd name="T83" fmla="*/ 3146 h 4906"/>
                <a:gd name="T84" fmla="*/ 0 w 4908"/>
                <a:gd name="T85" fmla="*/ 2845 h 4906"/>
                <a:gd name="T86" fmla="*/ 613 w 4908"/>
                <a:gd name="T87" fmla="*/ 1835 h 4906"/>
                <a:gd name="T88" fmla="*/ 778 w 4908"/>
                <a:gd name="T89" fmla="*/ 1470 h 4906"/>
                <a:gd name="T90" fmla="*/ 1472 w 4908"/>
                <a:gd name="T91" fmla="*/ 779 h 4906"/>
                <a:gd name="T92" fmla="*/ 1761 w 4908"/>
                <a:gd name="T93" fmla="*/ 640 h 4906"/>
                <a:gd name="T94" fmla="*/ 2060 w 4908"/>
                <a:gd name="T95" fmla="*/ 0 h 4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908" h="4906">
                  <a:moveTo>
                    <a:pt x="2455" y="1021"/>
                  </a:moveTo>
                  <a:lnTo>
                    <a:pt x="2337" y="1027"/>
                  </a:lnTo>
                  <a:lnTo>
                    <a:pt x="2222" y="1040"/>
                  </a:lnTo>
                  <a:lnTo>
                    <a:pt x="2111" y="1063"/>
                  </a:lnTo>
                  <a:lnTo>
                    <a:pt x="2002" y="1096"/>
                  </a:lnTo>
                  <a:lnTo>
                    <a:pt x="1898" y="1134"/>
                  </a:lnTo>
                  <a:lnTo>
                    <a:pt x="1797" y="1182"/>
                  </a:lnTo>
                  <a:lnTo>
                    <a:pt x="1700" y="1237"/>
                  </a:lnTo>
                  <a:lnTo>
                    <a:pt x="1609" y="1298"/>
                  </a:lnTo>
                  <a:lnTo>
                    <a:pt x="1523" y="1366"/>
                  </a:lnTo>
                  <a:lnTo>
                    <a:pt x="1442" y="1441"/>
                  </a:lnTo>
                  <a:lnTo>
                    <a:pt x="1368" y="1523"/>
                  </a:lnTo>
                  <a:lnTo>
                    <a:pt x="1299" y="1609"/>
                  </a:lnTo>
                  <a:lnTo>
                    <a:pt x="1237" y="1700"/>
                  </a:lnTo>
                  <a:lnTo>
                    <a:pt x="1182" y="1796"/>
                  </a:lnTo>
                  <a:lnTo>
                    <a:pt x="1136" y="1896"/>
                  </a:lnTo>
                  <a:lnTo>
                    <a:pt x="1096" y="2000"/>
                  </a:lnTo>
                  <a:lnTo>
                    <a:pt x="1064" y="2109"/>
                  </a:lnTo>
                  <a:lnTo>
                    <a:pt x="1042" y="2220"/>
                  </a:lnTo>
                  <a:lnTo>
                    <a:pt x="1027" y="2335"/>
                  </a:lnTo>
                  <a:lnTo>
                    <a:pt x="1023" y="2452"/>
                  </a:lnTo>
                  <a:lnTo>
                    <a:pt x="1027" y="2570"/>
                  </a:lnTo>
                  <a:lnTo>
                    <a:pt x="1042" y="2685"/>
                  </a:lnTo>
                  <a:lnTo>
                    <a:pt x="1064" y="2796"/>
                  </a:lnTo>
                  <a:lnTo>
                    <a:pt x="1096" y="2905"/>
                  </a:lnTo>
                  <a:lnTo>
                    <a:pt x="1136" y="3009"/>
                  </a:lnTo>
                  <a:lnTo>
                    <a:pt x="1182" y="3110"/>
                  </a:lnTo>
                  <a:lnTo>
                    <a:pt x="1237" y="3205"/>
                  </a:lnTo>
                  <a:lnTo>
                    <a:pt x="1299" y="3298"/>
                  </a:lnTo>
                  <a:lnTo>
                    <a:pt x="1368" y="3384"/>
                  </a:lnTo>
                  <a:lnTo>
                    <a:pt x="1442" y="3464"/>
                  </a:lnTo>
                  <a:lnTo>
                    <a:pt x="1523" y="3539"/>
                  </a:lnTo>
                  <a:lnTo>
                    <a:pt x="1609" y="3607"/>
                  </a:lnTo>
                  <a:lnTo>
                    <a:pt x="1700" y="3670"/>
                  </a:lnTo>
                  <a:lnTo>
                    <a:pt x="1797" y="3723"/>
                  </a:lnTo>
                  <a:lnTo>
                    <a:pt x="1898" y="3771"/>
                  </a:lnTo>
                  <a:lnTo>
                    <a:pt x="2002" y="3811"/>
                  </a:lnTo>
                  <a:lnTo>
                    <a:pt x="2111" y="3842"/>
                  </a:lnTo>
                  <a:lnTo>
                    <a:pt x="2222" y="3864"/>
                  </a:lnTo>
                  <a:lnTo>
                    <a:pt x="2337" y="3879"/>
                  </a:lnTo>
                  <a:lnTo>
                    <a:pt x="2455" y="3884"/>
                  </a:lnTo>
                  <a:lnTo>
                    <a:pt x="2571" y="3879"/>
                  </a:lnTo>
                  <a:lnTo>
                    <a:pt x="2685" y="3864"/>
                  </a:lnTo>
                  <a:lnTo>
                    <a:pt x="2797" y="3842"/>
                  </a:lnTo>
                  <a:lnTo>
                    <a:pt x="2906" y="3811"/>
                  </a:lnTo>
                  <a:lnTo>
                    <a:pt x="3011" y="3771"/>
                  </a:lnTo>
                  <a:lnTo>
                    <a:pt x="3111" y="3723"/>
                  </a:lnTo>
                  <a:lnTo>
                    <a:pt x="3208" y="3670"/>
                  </a:lnTo>
                  <a:lnTo>
                    <a:pt x="3298" y="3607"/>
                  </a:lnTo>
                  <a:lnTo>
                    <a:pt x="3385" y="3539"/>
                  </a:lnTo>
                  <a:lnTo>
                    <a:pt x="3465" y="3464"/>
                  </a:lnTo>
                  <a:lnTo>
                    <a:pt x="3541" y="3384"/>
                  </a:lnTo>
                  <a:lnTo>
                    <a:pt x="3610" y="3298"/>
                  </a:lnTo>
                  <a:lnTo>
                    <a:pt x="3671" y="3205"/>
                  </a:lnTo>
                  <a:lnTo>
                    <a:pt x="3726" y="3110"/>
                  </a:lnTo>
                  <a:lnTo>
                    <a:pt x="3773" y="3009"/>
                  </a:lnTo>
                  <a:lnTo>
                    <a:pt x="3812" y="2905"/>
                  </a:lnTo>
                  <a:lnTo>
                    <a:pt x="3843" y="2796"/>
                  </a:lnTo>
                  <a:lnTo>
                    <a:pt x="3867" y="2685"/>
                  </a:lnTo>
                  <a:lnTo>
                    <a:pt x="3880" y="2570"/>
                  </a:lnTo>
                  <a:lnTo>
                    <a:pt x="3885" y="2452"/>
                  </a:lnTo>
                  <a:lnTo>
                    <a:pt x="3880" y="2335"/>
                  </a:lnTo>
                  <a:lnTo>
                    <a:pt x="3867" y="2220"/>
                  </a:lnTo>
                  <a:lnTo>
                    <a:pt x="3843" y="2109"/>
                  </a:lnTo>
                  <a:lnTo>
                    <a:pt x="3812" y="2000"/>
                  </a:lnTo>
                  <a:lnTo>
                    <a:pt x="3773" y="1896"/>
                  </a:lnTo>
                  <a:lnTo>
                    <a:pt x="3726" y="1796"/>
                  </a:lnTo>
                  <a:lnTo>
                    <a:pt x="3671" y="1700"/>
                  </a:lnTo>
                  <a:lnTo>
                    <a:pt x="3610" y="1609"/>
                  </a:lnTo>
                  <a:lnTo>
                    <a:pt x="3541" y="1523"/>
                  </a:lnTo>
                  <a:lnTo>
                    <a:pt x="3465" y="1441"/>
                  </a:lnTo>
                  <a:lnTo>
                    <a:pt x="3385" y="1366"/>
                  </a:lnTo>
                  <a:lnTo>
                    <a:pt x="3298" y="1298"/>
                  </a:lnTo>
                  <a:lnTo>
                    <a:pt x="3208" y="1237"/>
                  </a:lnTo>
                  <a:lnTo>
                    <a:pt x="3111" y="1182"/>
                  </a:lnTo>
                  <a:lnTo>
                    <a:pt x="3011" y="1134"/>
                  </a:lnTo>
                  <a:lnTo>
                    <a:pt x="2906" y="1096"/>
                  </a:lnTo>
                  <a:lnTo>
                    <a:pt x="2797" y="1063"/>
                  </a:lnTo>
                  <a:lnTo>
                    <a:pt x="2685" y="1040"/>
                  </a:lnTo>
                  <a:lnTo>
                    <a:pt x="2571" y="1027"/>
                  </a:lnTo>
                  <a:lnTo>
                    <a:pt x="2455" y="1021"/>
                  </a:lnTo>
                  <a:close/>
                  <a:moveTo>
                    <a:pt x="2060" y="0"/>
                  </a:moveTo>
                  <a:lnTo>
                    <a:pt x="2847" y="0"/>
                  </a:lnTo>
                  <a:lnTo>
                    <a:pt x="2943" y="575"/>
                  </a:lnTo>
                  <a:lnTo>
                    <a:pt x="3045" y="605"/>
                  </a:lnTo>
                  <a:lnTo>
                    <a:pt x="3147" y="640"/>
                  </a:lnTo>
                  <a:lnTo>
                    <a:pt x="3245" y="680"/>
                  </a:lnTo>
                  <a:lnTo>
                    <a:pt x="3342" y="727"/>
                  </a:lnTo>
                  <a:lnTo>
                    <a:pt x="3437" y="779"/>
                  </a:lnTo>
                  <a:lnTo>
                    <a:pt x="3912" y="441"/>
                  </a:lnTo>
                  <a:lnTo>
                    <a:pt x="4467" y="996"/>
                  </a:lnTo>
                  <a:lnTo>
                    <a:pt x="4129" y="1470"/>
                  </a:lnTo>
                  <a:lnTo>
                    <a:pt x="4193" y="1590"/>
                  </a:lnTo>
                  <a:lnTo>
                    <a:pt x="4248" y="1710"/>
                  </a:lnTo>
                  <a:lnTo>
                    <a:pt x="4296" y="1835"/>
                  </a:lnTo>
                  <a:lnTo>
                    <a:pt x="4333" y="1963"/>
                  </a:lnTo>
                  <a:lnTo>
                    <a:pt x="4908" y="2060"/>
                  </a:lnTo>
                  <a:lnTo>
                    <a:pt x="4908" y="2845"/>
                  </a:lnTo>
                  <a:lnTo>
                    <a:pt x="4333" y="2942"/>
                  </a:lnTo>
                  <a:lnTo>
                    <a:pt x="4303" y="3045"/>
                  </a:lnTo>
                  <a:lnTo>
                    <a:pt x="4267" y="3146"/>
                  </a:lnTo>
                  <a:lnTo>
                    <a:pt x="4227" y="3244"/>
                  </a:lnTo>
                  <a:lnTo>
                    <a:pt x="4181" y="3341"/>
                  </a:lnTo>
                  <a:lnTo>
                    <a:pt x="4129" y="3434"/>
                  </a:lnTo>
                  <a:lnTo>
                    <a:pt x="4467" y="3909"/>
                  </a:lnTo>
                  <a:lnTo>
                    <a:pt x="3912" y="4466"/>
                  </a:lnTo>
                  <a:lnTo>
                    <a:pt x="3437" y="4126"/>
                  </a:lnTo>
                  <a:lnTo>
                    <a:pt x="3342" y="4178"/>
                  </a:lnTo>
                  <a:lnTo>
                    <a:pt x="3245" y="4225"/>
                  </a:lnTo>
                  <a:lnTo>
                    <a:pt x="3147" y="4266"/>
                  </a:lnTo>
                  <a:lnTo>
                    <a:pt x="3045" y="4302"/>
                  </a:lnTo>
                  <a:lnTo>
                    <a:pt x="2943" y="4332"/>
                  </a:lnTo>
                  <a:lnTo>
                    <a:pt x="2847" y="4906"/>
                  </a:lnTo>
                  <a:lnTo>
                    <a:pt x="2060" y="4906"/>
                  </a:lnTo>
                  <a:lnTo>
                    <a:pt x="1965" y="4332"/>
                  </a:lnTo>
                  <a:lnTo>
                    <a:pt x="1862" y="4302"/>
                  </a:lnTo>
                  <a:lnTo>
                    <a:pt x="1761" y="4266"/>
                  </a:lnTo>
                  <a:lnTo>
                    <a:pt x="1663" y="4225"/>
                  </a:lnTo>
                  <a:lnTo>
                    <a:pt x="1566" y="4178"/>
                  </a:lnTo>
                  <a:lnTo>
                    <a:pt x="1472" y="4126"/>
                  </a:lnTo>
                  <a:lnTo>
                    <a:pt x="997" y="4466"/>
                  </a:lnTo>
                  <a:lnTo>
                    <a:pt x="441" y="3909"/>
                  </a:lnTo>
                  <a:lnTo>
                    <a:pt x="778" y="3434"/>
                  </a:lnTo>
                  <a:lnTo>
                    <a:pt x="728" y="3341"/>
                  </a:lnTo>
                  <a:lnTo>
                    <a:pt x="680" y="3244"/>
                  </a:lnTo>
                  <a:lnTo>
                    <a:pt x="640" y="3146"/>
                  </a:lnTo>
                  <a:lnTo>
                    <a:pt x="604" y="3045"/>
                  </a:lnTo>
                  <a:lnTo>
                    <a:pt x="575" y="2942"/>
                  </a:lnTo>
                  <a:lnTo>
                    <a:pt x="0" y="2845"/>
                  </a:lnTo>
                  <a:lnTo>
                    <a:pt x="0" y="2060"/>
                  </a:lnTo>
                  <a:lnTo>
                    <a:pt x="575" y="1963"/>
                  </a:lnTo>
                  <a:lnTo>
                    <a:pt x="613" y="1835"/>
                  </a:lnTo>
                  <a:lnTo>
                    <a:pt x="659" y="1710"/>
                  </a:lnTo>
                  <a:lnTo>
                    <a:pt x="714" y="1590"/>
                  </a:lnTo>
                  <a:lnTo>
                    <a:pt x="778" y="1470"/>
                  </a:lnTo>
                  <a:lnTo>
                    <a:pt x="441" y="996"/>
                  </a:lnTo>
                  <a:lnTo>
                    <a:pt x="997" y="441"/>
                  </a:lnTo>
                  <a:lnTo>
                    <a:pt x="1472" y="779"/>
                  </a:lnTo>
                  <a:lnTo>
                    <a:pt x="1566" y="727"/>
                  </a:lnTo>
                  <a:lnTo>
                    <a:pt x="1663" y="680"/>
                  </a:lnTo>
                  <a:lnTo>
                    <a:pt x="1761" y="640"/>
                  </a:lnTo>
                  <a:lnTo>
                    <a:pt x="1862" y="605"/>
                  </a:lnTo>
                  <a:lnTo>
                    <a:pt x="1965" y="575"/>
                  </a:lnTo>
                  <a:lnTo>
                    <a:pt x="20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2" name="Freeform 950"/>
            <p:cNvSpPr>
              <a:spLocks/>
            </p:cNvSpPr>
            <p:nvPr/>
          </p:nvSpPr>
          <p:spPr bwMode="auto">
            <a:xfrm>
              <a:off x="7999" y="780"/>
              <a:ext cx="563" cy="1007"/>
            </a:xfrm>
            <a:custGeom>
              <a:avLst/>
              <a:gdLst>
                <a:gd name="T0" fmla="*/ 1125 w 1125"/>
                <a:gd name="T1" fmla="*/ 0 h 2013"/>
                <a:gd name="T2" fmla="*/ 1125 w 1125"/>
                <a:gd name="T3" fmla="*/ 1180 h 2013"/>
                <a:gd name="T4" fmla="*/ 291 w 1125"/>
                <a:gd name="T5" fmla="*/ 2013 h 2013"/>
                <a:gd name="T6" fmla="*/ 233 w 1125"/>
                <a:gd name="T7" fmla="*/ 1939 h 2013"/>
                <a:gd name="T8" fmla="*/ 181 w 1125"/>
                <a:gd name="T9" fmla="*/ 1861 h 2013"/>
                <a:gd name="T10" fmla="*/ 135 w 1125"/>
                <a:gd name="T11" fmla="*/ 1779 h 2013"/>
                <a:gd name="T12" fmla="*/ 95 w 1125"/>
                <a:gd name="T13" fmla="*/ 1695 h 2013"/>
                <a:gd name="T14" fmla="*/ 62 w 1125"/>
                <a:gd name="T15" fmla="*/ 1605 h 2013"/>
                <a:gd name="T16" fmla="*/ 35 w 1125"/>
                <a:gd name="T17" fmla="*/ 1513 h 2013"/>
                <a:gd name="T18" fmla="*/ 16 w 1125"/>
                <a:gd name="T19" fmla="*/ 1418 h 2013"/>
                <a:gd name="T20" fmla="*/ 4 w 1125"/>
                <a:gd name="T21" fmla="*/ 1321 h 2013"/>
                <a:gd name="T22" fmla="*/ 0 w 1125"/>
                <a:gd name="T23" fmla="*/ 1221 h 2013"/>
                <a:gd name="T24" fmla="*/ 4 w 1125"/>
                <a:gd name="T25" fmla="*/ 1116 h 2013"/>
                <a:gd name="T26" fmla="*/ 17 w 1125"/>
                <a:gd name="T27" fmla="*/ 1013 h 2013"/>
                <a:gd name="T28" fmla="*/ 40 w 1125"/>
                <a:gd name="T29" fmla="*/ 912 h 2013"/>
                <a:gd name="T30" fmla="*/ 69 w 1125"/>
                <a:gd name="T31" fmla="*/ 815 h 2013"/>
                <a:gd name="T32" fmla="*/ 107 w 1125"/>
                <a:gd name="T33" fmla="*/ 722 h 2013"/>
                <a:gd name="T34" fmla="*/ 151 w 1125"/>
                <a:gd name="T35" fmla="*/ 631 h 2013"/>
                <a:gd name="T36" fmla="*/ 203 w 1125"/>
                <a:gd name="T37" fmla="*/ 546 h 2013"/>
                <a:gd name="T38" fmla="*/ 261 w 1125"/>
                <a:gd name="T39" fmla="*/ 466 h 2013"/>
                <a:gd name="T40" fmla="*/ 327 w 1125"/>
                <a:gd name="T41" fmla="*/ 390 h 2013"/>
                <a:gd name="T42" fmla="*/ 397 w 1125"/>
                <a:gd name="T43" fmla="*/ 320 h 2013"/>
                <a:gd name="T44" fmla="*/ 473 w 1125"/>
                <a:gd name="T45" fmla="*/ 256 h 2013"/>
                <a:gd name="T46" fmla="*/ 553 w 1125"/>
                <a:gd name="T47" fmla="*/ 198 h 2013"/>
                <a:gd name="T48" fmla="*/ 640 w 1125"/>
                <a:gd name="T49" fmla="*/ 146 h 2013"/>
                <a:gd name="T50" fmla="*/ 729 w 1125"/>
                <a:gd name="T51" fmla="*/ 101 h 2013"/>
                <a:gd name="T52" fmla="*/ 823 w 1125"/>
                <a:gd name="T53" fmla="*/ 64 h 2013"/>
                <a:gd name="T54" fmla="*/ 921 w 1125"/>
                <a:gd name="T55" fmla="*/ 34 h 2013"/>
                <a:gd name="T56" fmla="*/ 1021 w 1125"/>
                <a:gd name="T57" fmla="*/ 13 h 2013"/>
                <a:gd name="T58" fmla="*/ 1125 w 1125"/>
                <a:gd name="T59" fmla="*/ 0 h 20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25" h="2013">
                  <a:moveTo>
                    <a:pt x="1125" y="0"/>
                  </a:moveTo>
                  <a:lnTo>
                    <a:pt x="1125" y="1180"/>
                  </a:lnTo>
                  <a:lnTo>
                    <a:pt x="291" y="2013"/>
                  </a:lnTo>
                  <a:lnTo>
                    <a:pt x="233" y="1939"/>
                  </a:lnTo>
                  <a:lnTo>
                    <a:pt x="181" y="1861"/>
                  </a:lnTo>
                  <a:lnTo>
                    <a:pt x="135" y="1779"/>
                  </a:lnTo>
                  <a:lnTo>
                    <a:pt x="95" y="1695"/>
                  </a:lnTo>
                  <a:lnTo>
                    <a:pt x="62" y="1605"/>
                  </a:lnTo>
                  <a:lnTo>
                    <a:pt x="35" y="1513"/>
                  </a:lnTo>
                  <a:lnTo>
                    <a:pt x="16" y="1418"/>
                  </a:lnTo>
                  <a:lnTo>
                    <a:pt x="4" y="1321"/>
                  </a:lnTo>
                  <a:lnTo>
                    <a:pt x="0" y="1221"/>
                  </a:lnTo>
                  <a:lnTo>
                    <a:pt x="4" y="1116"/>
                  </a:lnTo>
                  <a:lnTo>
                    <a:pt x="17" y="1013"/>
                  </a:lnTo>
                  <a:lnTo>
                    <a:pt x="40" y="912"/>
                  </a:lnTo>
                  <a:lnTo>
                    <a:pt x="69" y="815"/>
                  </a:lnTo>
                  <a:lnTo>
                    <a:pt x="107" y="722"/>
                  </a:lnTo>
                  <a:lnTo>
                    <a:pt x="151" y="631"/>
                  </a:lnTo>
                  <a:lnTo>
                    <a:pt x="203" y="546"/>
                  </a:lnTo>
                  <a:lnTo>
                    <a:pt x="261" y="466"/>
                  </a:lnTo>
                  <a:lnTo>
                    <a:pt x="327" y="390"/>
                  </a:lnTo>
                  <a:lnTo>
                    <a:pt x="397" y="320"/>
                  </a:lnTo>
                  <a:lnTo>
                    <a:pt x="473" y="256"/>
                  </a:lnTo>
                  <a:lnTo>
                    <a:pt x="553" y="198"/>
                  </a:lnTo>
                  <a:lnTo>
                    <a:pt x="640" y="146"/>
                  </a:lnTo>
                  <a:lnTo>
                    <a:pt x="729" y="101"/>
                  </a:lnTo>
                  <a:lnTo>
                    <a:pt x="823" y="64"/>
                  </a:lnTo>
                  <a:lnTo>
                    <a:pt x="921" y="34"/>
                  </a:lnTo>
                  <a:lnTo>
                    <a:pt x="1021" y="13"/>
                  </a:lnTo>
                  <a:lnTo>
                    <a:pt x="11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3" name="Freeform 951"/>
            <p:cNvSpPr>
              <a:spLocks/>
            </p:cNvSpPr>
            <p:nvPr/>
          </p:nvSpPr>
          <p:spPr bwMode="auto">
            <a:xfrm>
              <a:off x="8664" y="780"/>
              <a:ext cx="560" cy="560"/>
            </a:xfrm>
            <a:custGeom>
              <a:avLst/>
              <a:gdLst>
                <a:gd name="T0" fmla="*/ 0 w 1121"/>
                <a:gd name="T1" fmla="*/ 0 h 1119"/>
                <a:gd name="T2" fmla="*/ 104 w 1121"/>
                <a:gd name="T3" fmla="*/ 13 h 1119"/>
                <a:gd name="T4" fmla="*/ 205 w 1121"/>
                <a:gd name="T5" fmla="*/ 36 h 1119"/>
                <a:gd name="T6" fmla="*/ 302 w 1121"/>
                <a:gd name="T7" fmla="*/ 64 h 1119"/>
                <a:gd name="T8" fmla="*/ 396 w 1121"/>
                <a:gd name="T9" fmla="*/ 103 h 1119"/>
                <a:gd name="T10" fmla="*/ 486 w 1121"/>
                <a:gd name="T11" fmla="*/ 147 h 1119"/>
                <a:gd name="T12" fmla="*/ 571 w 1121"/>
                <a:gd name="T13" fmla="*/ 198 h 1119"/>
                <a:gd name="T14" fmla="*/ 653 w 1121"/>
                <a:gd name="T15" fmla="*/ 256 h 1119"/>
                <a:gd name="T16" fmla="*/ 729 w 1121"/>
                <a:gd name="T17" fmla="*/ 321 h 1119"/>
                <a:gd name="T18" fmla="*/ 799 w 1121"/>
                <a:gd name="T19" fmla="*/ 391 h 1119"/>
                <a:gd name="T20" fmla="*/ 863 w 1121"/>
                <a:gd name="T21" fmla="*/ 467 h 1119"/>
                <a:gd name="T22" fmla="*/ 923 w 1121"/>
                <a:gd name="T23" fmla="*/ 547 h 1119"/>
                <a:gd name="T24" fmla="*/ 973 w 1121"/>
                <a:gd name="T25" fmla="*/ 634 h 1119"/>
                <a:gd name="T26" fmla="*/ 1018 w 1121"/>
                <a:gd name="T27" fmla="*/ 723 h 1119"/>
                <a:gd name="T28" fmla="*/ 1055 w 1121"/>
                <a:gd name="T29" fmla="*/ 817 h 1119"/>
                <a:gd name="T30" fmla="*/ 1085 w 1121"/>
                <a:gd name="T31" fmla="*/ 915 h 1119"/>
                <a:gd name="T32" fmla="*/ 1107 w 1121"/>
                <a:gd name="T33" fmla="*/ 1016 h 1119"/>
                <a:gd name="T34" fmla="*/ 1121 w 1121"/>
                <a:gd name="T35" fmla="*/ 1119 h 1119"/>
                <a:gd name="T36" fmla="*/ 0 w 1121"/>
                <a:gd name="T37" fmla="*/ 1119 h 1119"/>
                <a:gd name="T38" fmla="*/ 0 w 1121"/>
                <a:gd name="T39" fmla="*/ 0 h 1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21" h="1119">
                  <a:moveTo>
                    <a:pt x="0" y="0"/>
                  </a:moveTo>
                  <a:lnTo>
                    <a:pt x="104" y="13"/>
                  </a:lnTo>
                  <a:lnTo>
                    <a:pt x="205" y="36"/>
                  </a:lnTo>
                  <a:lnTo>
                    <a:pt x="302" y="64"/>
                  </a:lnTo>
                  <a:lnTo>
                    <a:pt x="396" y="103"/>
                  </a:lnTo>
                  <a:lnTo>
                    <a:pt x="486" y="147"/>
                  </a:lnTo>
                  <a:lnTo>
                    <a:pt x="571" y="198"/>
                  </a:lnTo>
                  <a:lnTo>
                    <a:pt x="653" y="256"/>
                  </a:lnTo>
                  <a:lnTo>
                    <a:pt x="729" y="321"/>
                  </a:lnTo>
                  <a:lnTo>
                    <a:pt x="799" y="391"/>
                  </a:lnTo>
                  <a:lnTo>
                    <a:pt x="863" y="467"/>
                  </a:lnTo>
                  <a:lnTo>
                    <a:pt x="923" y="547"/>
                  </a:lnTo>
                  <a:lnTo>
                    <a:pt x="973" y="634"/>
                  </a:lnTo>
                  <a:lnTo>
                    <a:pt x="1018" y="723"/>
                  </a:lnTo>
                  <a:lnTo>
                    <a:pt x="1055" y="817"/>
                  </a:lnTo>
                  <a:lnTo>
                    <a:pt x="1085" y="915"/>
                  </a:lnTo>
                  <a:lnTo>
                    <a:pt x="1107" y="1016"/>
                  </a:lnTo>
                  <a:lnTo>
                    <a:pt x="1121" y="1119"/>
                  </a:lnTo>
                  <a:lnTo>
                    <a:pt x="0" y="111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648" name="Group 477"/>
          <p:cNvGrpSpPr>
            <a:grpSpLocks noChangeAspect="1"/>
          </p:cNvGrpSpPr>
          <p:nvPr/>
        </p:nvGrpSpPr>
        <p:grpSpPr bwMode="auto">
          <a:xfrm>
            <a:off x="10613570" y="1697850"/>
            <a:ext cx="310054" cy="381562"/>
            <a:chOff x="1472" y="1404"/>
            <a:chExt cx="1678" cy="206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651" name="Freeform 479"/>
            <p:cNvSpPr>
              <a:spLocks noEditPoints="1"/>
            </p:cNvSpPr>
            <p:nvPr/>
          </p:nvSpPr>
          <p:spPr bwMode="auto">
            <a:xfrm>
              <a:off x="1472" y="1404"/>
              <a:ext cx="1678" cy="2065"/>
            </a:xfrm>
            <a:custGeom>
              <a:avLst/>
              <a:gdLst>
                <a:gd name="T0" fmla="*/ 286 w 3355"/>
                <a:gd name="T1" fmla="*/ 1214 h 4129"/>
                <a:gd name="T2" fmla="*/ 276 w 3355"/>
                <a:gd name="T3" fmla="*/ 3809 h 4129"/>
                <a:gd name="T4" fmla="*/ 341 w 3355"/>
                <a:gd name="T5" fmla="*/ 3857 h 4129"/>
                <a:gd name="T6" fmla="*/ 2156 w 3355"/>
                <a:gd name="T7" fmla="*/ 3828 h 4129"/>
                <a:gd name="T8" fmla="*/ 2166 w 3355"/>
                <a:gd name="T9" fmla="*/ 1233 h 4129"/>
                <a:gd name="T10" fmla="*/ 2101 w 3355"/>
                <a:gd name="T11" fmla="*/ 1186 h 4129"/>
                <a:gd name="T12" fmla="*/ 756 w 3355"/>
                <a:gd name="T13" fmla="*/ 741 h 4129"/>
                <a:gd name="T14" fmla="*/ 729 w 3355"/>
                <a:gd name="T15" fmla="*/ 913 h 4129"/>
                <a:gd name="T16" fmla="*/ 2245 w 3355"/>
                <a:gd name="T17" fmla="*/ 946 h 4129"/>
                <a:gd name="T18" fmla="*/ 2387 w 3355"/>
                <a:gd name="T19" fmla="*/ 1069 h 4129"/>
                <a:gd name="T20" fmla="*/ 2442 w 3355"/>
                <a:gd name="T21" fmla="*/ 1255 h 4129"/>
                <a:gd name="T22" fmla="*/ 2597 w 3355"/>
                <a:gd name="T23" fmla="*/ 3386 h 4129"/>
                <a:gd name="T24" fmla="*/ 2626 w 3355"/>
                <a:gd name="T25" fmla="*/ 798 h 4129"/>
                <a:gd name="T26" fmla="*/ 2579 w 3355"/>
                <a:gd name="T27" fmla="*/ 733 h 4129"/>
                <a:gd name="T28" fmla="*/ 1233 w 3355"/>
                <a:gd name="T29" fmla="*/ 276 h 4129"/>
                <a:gd name="T30" fmla="*/ 1186 w 3355"/>
                <a:gd name="T31" fmla="*/ 341 h 4129"/>
                <a:gd name="T32" fmla="*/ 2656 w 3355"/>
                <a:gd name="T33" fmla="*/ 471 h 4129"/>
                <a:gd name="T34" fmla="*/ 2815 w 3355"/>
                <a:gd name="T35" fmla="*/ 574 h 4129"/>
                <a:gd name="T36" fmla="*/ 2895 w 3355"/>
                <a:gd name="T37" fmla="*/ 748 h 4129"/>
                <a:gd name="T38" fmla="*/ 3037 w 3355"/>
                <a:gd name="T39" fmla="*/ 2939 h 4129"/>
                <a:gd name="T40" fmla="*/ 3083 w 3355"/>
                <a:gd name="T41" fmla="*/ 2874 h 4129"/>
                <a:gd name="T42" fmla="*/ 3056 w 3355"/>
                <a:gd name="T43" fmla="*/ 284 h 4129"/>
                <a:gd name="T44" fmla="*/ 1255 w 3355"/>
                <a:gd name="T45" fmla="*/ 0 h 4129"/>
                <a:gd name="T46" fmla="*/ 3158 w 3355"/>
                <a:gd name="T47" fmla="*/ 31 h 4129"/>
                <a:gd name="T48" fmla="*/ 3300 w 3355"/>
                <a:gd name="T49" fmla="*/ 155 h 4129"/>
                <a:gd name="T50" fmla="*/ 3355 w 3355"/>
                <a:gd name="T51" fmla="*/ 341 h 4129"/>
                <a:gd name="T52" fmla="*/ 3324 w 3355"/>
                <a:gd name="T53" fmla="*/ 3017 h 4129"/>
                <a:gd name="T54" fmla="*/ 3200 w 3355"/>
                <a:gd name="T55" fmla="*/ 3160 h 4129"/>
                <a:gd name="T56" fmla="*/ 3014 w 3355"/>
                <a:gd name="T57" fmla="*/ 3215 h 4129"/>
                <a:gd name="T58" fmla="*/ 2884 w 3355"/>
                <a:gd name="T59" fmla="*/ 3429 h 4129"/>
                <a:gd name="T60" fmla="*/ 2781 w 3355"/>
                <a:gd name="T61" fmla="*/ 3588 h 4129"/>
                <a:gd name="T62" fmla="*/ 2608 w 3355"/>
                <a:gd name="T63" fmla="*/ 3668 h 4129"/>
                <a:gd name="T64" fmla="*/ 2438 w 3355"/>
                <a:gd name="T65" fmla="*/ 3838 h 4129"/>
                <a:gd name="T66" fmla="*/ 2358 w 3355"/>
                <a:gd name="T67" fmla="*/ 4011 h 4129"/>
                <a:gd name="T68" fmla="*/ 2198 w 3355"/>
                <a:gd name="T69" fmla="*/ 4114 h 4129"/>
                <a:gd name="T70" fmla="*/ 291 w 3355"/>
                <a:gd name="T71" fmla="*/ 4125 h 4129"/>
                <a:gd name="T72" fmla="*/ 118 w 3355"/>
                <a:gd name="T73" fmla="*/ 4045 h 4129"/>
                <a:gd name="T74" fmla="*/ 15 w 3355"/>
                <a:gd name="T75" fmla="*/ 3885 h 4129"/>
                <a:gd name="T76" fmla="*/ 4 w 3355"/>
                <a:gd name="T77" fmla="*/ 1204 h 4129"/>
                <a:gd name="T78" fmla="*/ 84 w 3355"/>
                <a:gd name="T79" fmla="*/ 1031 h 4129"/>
                <a:gd name="T80" fmla="*/ 242 w 3355"/>
                <a:gd name="T81" fmla="*/ 928 h 4129"/>
                <a:gd name="T82" fmla="*/ 457 w 3355"/>
                <a:gd name="T83" fmla="*/ 798 h 4129"/>
                <a:gd name="T84" fmla="*/ 512 w 3355"/>
                <a:gd name="T85" fmla="*/ 612 h 4129"/>
                <a:gd name="T86" fmla="*/ 654 w 3355"/>
                <a:gd name="T87" fmla="*/ 488 h 4129"/>
                <a:gd name="T88" fmla="*/ 913 w 3355"/>
                <a:gd name="T89" fmla="*/ 456 h 4129"/>
                <a:gd name="T90" fmla="*/ 946 w 3355"/>
                <a:gd name="T91" fmla="*/ 197 h 4129"/>
                <a:gd name="T92" fmla="*/ 1069 w 3355"/>
                <a:gd name="T93" fmla="*/ 55 h 4129"/>
                <a:gd name="T94" fmla="*/ 1255 w 3355"/>
                <a:gd name="T95" fmla="*/ 0 h 4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355" h="4129">
                  <a:moveTo>
                    <a:pt x="341" y="1186"/>
                  </a:moveTo>
                  <a:lnTo>
                    <a:pt x="320" y="1189"/>
                  </a:lnTo>
                  <a:lnTo>
                    <a:pt x="300" y="1199"/>
                  </a:lnTo>
                  <a:lnTo>
                    <a:pt x="286" y="1214"/>
                  </a:lnTo>
                  <a:lnTo>
                    <a:pt x="276" y="1233"/>
                  </a:lnTo>
                  <a:lnTo>
                    <a:pt x="272" y="1255"/>
                  </a:lnTo>
                  <a:lnTo>
                    <a:pt x="272" y="3788"/>
                  </a:lnTo>
                  <a:lnTo>
                    <a:pt x="276" y="3809"/>
                  </a:lnTo>
                  <a:lnTo>
                    <a:pt x="286" y="3828"/>
                  </a:lnTo>
                  <a:lnTo>
                    <a:pt x="300" y="3843"/>
                  </a:lnTo>
                  <a:lnTo>
                    <a:pt x="320" y="3853"/>
                  </a:lnTo>
                  <a:lnTo>
                    <a:pt x="341" y="3857"/>
                  </a:lnTo>
                  <a:lnTo>
                    <a:pt x="2101" y="3857"/>
                  </a:lnTo>
                  <a:lnTo>
                    <a:pt x="2122" y="3853"/>
                  </a:lnTo>
                  <a:lnTo>
                    <a:pt x="2141" y="3843"/>
                  </a:lnTo>
                  <a:lnTo>
                    <a:pt x="2156" y="3828"/>
                  </a:lnTo>
                  <a:lnTo>
                    <a:pt x="2166" y="3809"/>
                  </a:lnTo>
                  <a:lnTo>
                    <a:pt x="2170" y="3788"/>
                  </a:lnTo>
                  <a:lnTo>
                    <a:pt x="2170" y="1255"/>
                  </a:lnTo>
                  <a:lnTo>
                    <a:pt x="2166" y="1233"/>
                  </a:lnTo>
                  <a:lnTo>
                    <a:pt x="2156" y="1214"/>
                  </a:lnTo>
                  <a:lnTo>
                    <a:pt x="2141" y="1199"/>
                  </a:lnTo>
                  <a:lnTo>
                    <a:pt x="2122" y="1189"/>
                  </a:lnTo>
                  <a:lnTo>
                    <a:pt x="2101" y="1186"/>
                  </a:lnTo>
                  <a:lnTo>
                    <a:pt x="341" y="1186"/>
                  </a:lnTo>
                  <a:close/>
                  <a:moveTo>
                    <a:pt x="798" y="729"/>
                  </a:moveTo>
                  <a:lnTo>
                    <a:pt x="777" y="733"/>
                  </a:lnTo>
                  <a:lnTo>
                    <a:pt x="756" y="741"/>
                  </a:lnTo>
                  <a:lnTo>
                    <a:pt x="743" y="756"/>
                  </a:lnTo>
                  <a:lnTo>
                    <a:pt x="733" y="775"/>
                  </a:lnTo>
                  <a:lnTo>
                    <a:pt x="729" y="798"/>
                  </a:lnTo>
                  <a:lnTo>
                    <a:pt x="729" y="913"/>
                  </a:lnTo>
                  <a:lnTo>
                    <a:pt x="2101" y="913"/>
                  </a:lnTo>
                  <a:lnTo>
                    <a:pt x="2151" y="917"/>
                  </a:lnTo>
                  <a:lnTo>
                    <a:pt x="2198" y="928"/>
                  </a:lnTo>
                  <a:lnTo>
                    <a:pt x="2245" y="946"/>
                  </a:lnTo>
                  <a:lnTo>
                    <a:pt x="2286" y="968"/>
                  </a:lnTo>
                  <a:lnTo>
                    <a:pt x="2324" y="997"/>
                  </a:lnTo>
                  <a:lnTo>
                    <a:pt x="2358" y="1031"/>
                  </a:lnTo>
                  <a:lnTo>
                    <a:pt x="2387" y="1069"/>
                  </a:lnTo>
                  <a:lnTo>
                    <a:pt x="2409" y="1112"/>
                  </a:lnTo>
                  <a:lnTo>
                    <a:pt x="2427" y="1157"/>
                  </a:lnTo>
                  <a:lnTo>
                    <a:pt x="2438" y="1204"/>
                  </a:lnTo>
                  <a:lnTo>
                    <a:pt x="2442" y="1255"/>
                  </a:lnTo>
                  <a:lnTo>
                    <a:pt x="2442" y="3400"/>
                  </a:lnTo>
                  <a:lnTo>
                    <a:pt x="2557" y="3400"/>
                  </a:lnTo>
                  <a:lnTo>
                    <a:pt x="2579" y="3396"/>
                  </a:lnTo>
                  <a:lnTo>
                    <a:pt x="2597" y="3386"/>
                  </a:lnTo>
                  <a:lnTo>
                    <a:pt x="2613" y="3371"/>
                  </a:lnTo>
                  <a:lnTo>
                    <a:pt x="2623" y="3352"/>
                  </a:lnTo>
                  <a:lnTo>
                    <a:pt x="2626" y="3331"/>
                  </a:lnTo>
                  <a:lnTo>
                    <a:pt x="2626" y="798"/>
                  </a:lnTo>
                  <a:lnTo>
                    <a:pt x="2623" y="775"/>
                  </a:lnTo>
                  <a:lnTo>
                    <a:pt x="2613" y="756"/>
                  </a:lnTo>
                  <a:lnTo>
                    <a:pt x="2597" y="741"/>
                  </a:lnTo>
                  <a:lnTo>
                    <a:pt x="2579" y="733"/>
                  </a:lnTo>
                  <a:lnTo>
                    <a:pt x="2557" y="729"/>
                  </a:lnTo>
                  <a:lnTo>
                    <a:pt x="798" y="729"/>
                  </a:lnTo>
                  <a:close/>
                  <a:moveTo>
                    <a:pt x="1255" y="272"/>
                  </a:moveTo>
                  <a:lnTo>
                    <a:pt x="1233" y="276"/>
                  </a:lnTo>
                  <a:lnTo>
                    <a:pt x="1215" y="284"/>
                  </a:lnTo>
                  <a:lnTo>
                    <a:pt x="1199" y="299"/>
                  </a:lnTo>
                  <a:lnTo>
                    <a:pt x="1189" y="318"/>
                  </a:lnTo>
                  <a:lnTo>
                    <a:pt x="1186" y="341"/>
                  </a:lnTo>
                  <a:lnTo>
                    <a:pt x="1186" y="456"/>
                  </a:lnTo>
                  <a:lnTo>
                    <a:pt x="2557" y="456"/>
                  </a:lnTo>
                  <a:lnTo>
                    <a:pt x="2608" y="460"/>
                  </a:lnTo>
                  <a:lnTo>
                    <a:pt x="2656" y="471"/>
                  </a:lnTo>
                  <a:lnTo>
                    <a:pt x="2702" y="488"/>
                  </a:lnTo>
                  <a:lnTo>
                    <a:pt x="2743" y="512"/>
                  </a:lnTo>
                  <a:lnTo>
                    <a:pt x="2781" y="540"/>
                  </a:lnTo>
                  <a:lnTo>
                    <a:pt x="2815" y="574"/>
                  </a:lnTo>
                  <a:lnTo>
                    <a:pt x="2843" y="612"/>
                  </a:lnTo>
                  <a:lnTo>
                    <a:pt x="2867" y="653"/>
                  </a:lnTo>
                  <a:lnTo>
                    <a:pt x="2884" y="699"/>
                  </a:lnTo>
                  <a:lnTo>
                    <a:pt x="2895" y="748"/>
                  </a:lnTo>
                  <a:lnTo>
                    <a:pt x="2899" y="798"/>
                  </a:lnTo>
                  <a:lnTo>
                    <a:pt x="2899" y="2943"/>
                  </a:lnTo>
                  <a:lnTo>
                    <a:pt x="3014" y="2943"/>
                  </a:lnTo>
                  <a:lnTo>
                    <a:pt x="3037" y="2939"/>
                  </a:lnTo>
                  <a:lnTo>
                    <a:pt x="3056" y="2929"/>
                  </a:lnTo>
                  <a:lnTo>
                    <a:pt x="3069" y="2914"/>
                  </a:lnTo>
                  <a:lnTo>
                    <a:pt x="3079" y="2895"/>
                  </a:lnTo>
                  <a:lnTo>
                    <a:pt x="3083" y="2874"/>
                  </a:lnTo>
                  <a:lnTo>
                    <a:pt x="3083" y="341"/>
                  </a:lnTo>
                  <a:lnTo>
                    <a:pt x="3079" y="318"/>
                  </a:lnTo>
                  <a:lnTo>
                    <a:pt x="3069" y="299"/>
                  </a:lnTo>
                  <a:lnTo>
                    <a:pt x="3056" y="284"/>
                  </a:lnTo>
                  <a:lnTo>
                    <a:pt x="3037" y="276"/>
                  </a:lnTo>
                  <a:lnTo>
                    <a:pt x="3014" y="272"/>
                  </a:lnTo>
                  <a:lnTo>
                    <a:pt x="1255" y="272"/>
                  </a:lnTo>
                  <a:close/>
                  <a:moveTo>
                    <a:pt x="1255" y="0"/>
                  </a:moveTo>
                  <a:lnTo>
                    <a:pt x="3014" y="0"/>
                  </a:lnTo>
                  <a:lnTo>
                    <a:pt x="3064" y="3"/>
                  </a:lnTo>
                  <a:lnTo>
                    <a:pt x="3113" y="15"/>
                  </a:lnTo>
                  <a:lnTo>
                    <a:pt x="3158" y="31"/>
                  </a:lnTo>
                  <a:lnTo>
                    <a:pt x="3200" y="55"/>
                  </a:lnTo>
                  <a:lnTo>
                    <a:pt x="3238" y="84"/>
                  </a:lnTo>
                  <a:lnTo>
                    <a:pt x="3271" y="117"/>
                  </a:lnTo>
                  <a:lnTo>
                    <a:pt x="3300" y="155"/>
                  </a:lnTo>
                  <a:lnTo>
                    <a:pt x="3324" y="197"/>
                  </a:lnTo>
                  <a:lnTo>
                    <a:pt x="3340" y="242"/>
                  </a:lnTo>
                  <a:lnTo>
                    <a:pt x="3352" y="291"/>
                  </a:lnTo>
                  <a:lnTo>
                    <a:pt x="3355" y="341"/>
                  </a:lnTo>
                  <a:lnTo>
                    <a:pt x="3355" y="2874"/>
                  </a:lnTo>
                  <a:lnTo>
                    <a:pt x="3352" y="2924"/>
                  </a:lnTo>
                  <a:lnTo>
                    <a:pt x="3340" y="2972"/>
                  </a:lnTo>
                  <a:lnTo>
                    <a:pt x="3324" y="3017"/>
                  </a:lnTo>
                  <a:lnTo>
                    <a:pt x="3300" y="3060"/>
                  </a:lnTo>
                  <a:lnTo>
                    <a:pt x="3271" y="3097"/>
                  </a:lnTo>
                  <a:lnTo>
                    <a:pt x="3238" y="3131"/>
                  </a:lnTo>
                  <a:lnTo>
                    <a:pt x="3200" y="3160"/>
                  </a:lnTo>
                  <a:lnTo>
                    <a:pt x="3158" y="3183"/>
                  </a:lnTo>
                  <a:lnTo>
                    <a:pt x="3113" y="3200"/>
                  </a:lnTo>
                  <a:lnTo>
                    <a:pt x="3064" y="3211"/>
                  </a:lnTo>
                  <a:lnTo>
                    <a:pt x="3014" y="3215"/>
                  </a:lnTo>
                  <a:lnTo>
                    <a:pt x="2899" y="3215"/>
                  </a:lnTo>
                  <a:lnTo>
                    <a:pt x="2899" y="3331"/>
                  </a:lnTo>
                  <a:lnTo>
                    <a:pt x="2895" y="3381"/>
                  </a:lnTo>
                  <a:lnTo>
                    <a:pt x="2884" y="3429"/>
                  </a:lnTo>
                  <a:lnTo>
                    <a:pt x="2867" y="3474"/>
                  </a:lnTo>
                  <a:lnTo>
                    <a:pt x="2843" y="3516"/>
                  </a:lnTo>
                  <a:lnTo>
                    <a:pt x="2815" y="3554"/>
                  </a:lnTo>
                  <a:lnTo>
                    <a:pt x="2781" y="3588"/>
                  </a:lnTo>
                  <a:lnTo>
                    <a:pt x="2743" y="3617"/>
                  </a:lnTo>
                  <a:lnTo>
                    <a:pt x="2702" y="3639"/>
                  </a:lnTo>
                  <a:lnTo>
                    <a:pt x="2656" y="3657"/>
                  </a:lnTo>
                  <a:lnTo>
                    <a:pt x="2608" y="3668"/>
                  </a:lnTo>
                  <a:lnTo>
                    <a:pt x="2557" y="3672"/>
                  </a:lnTo>
                  <a:lnTo>
                    <a:pt x="2442" y="3672"/>
                  </a:lnTo>
                  <a:lnTo>
                    <a:pt x="2442" y="3788"/>
                  </a:lnTo>
                  <a:lnTo>
                    <a:pt x="2438" y="3838"/>
                  </a:lnTo>
                  <a:lnTo>
                    <a:pt x="2427" y="3885"/>
                  </a:lnTo>
                  <a:lnTo>
                    <a:pt x="2409" y="3932"/>
                  </a:lnTo>
                  <a:lnTo>
                    <a:pt x="2387" y="3973"/>
                  </a:lnTo>
                  <a:lnTo>
                    <a:pt x="2358" y="4011"/>
                  </a:lnTo>
                  <a:lnTo>
                    <a:pt x="2324" y="4045"/>
                  </a:lnTo>
                  <a:lnTo>
                    <a:pt x="2286" y="4074"/>
                  </a:lnTo>
                  <a:lnTo>
                    <a:pt x="2245" y="4096"/>
                  </a:lnTo>
                  <a:lnTo>
                    <a:pt x="2198" y="4114"/>
                  </a:lnTo>
                  <a:lnTo>
                    <a:pt x="2151" y="4125"/>
                  </a:lnTo>
                  <a:lnTo>
                    <a:pt x="2101" y="4129"/>
                  </a:lnTo>
                  <a:lnTo>
                    <a:pt x="341" y="4129"/>
                  </a:lnTo>
                  <a:lnTo>
                    <a:pt x="291" y="4125"/>
                  </a:lnTo>
                  <a:lnTo>
                    <a:pt x="242" y="4114"/>
                  </a:lnTo>
                  <a:lnTo>
                    <a:pt x="197" y="4096"/>
                  </a:lnTo>
                  <a:lnTo>
                    <a:pt x="155" y="4074"/>
                  </a:lnTo>
                  <a:lnTo>
                    <a:pt x="118" y="4045"/>
                  </a:lnTo>
                  <a:lnTo>
                    <a:pt x="84" y="4011"/>
                  </a:lnTo>
                  <a:lnTo>
                    <a:pt x="55" y="3973"/>
                  </a:lnTo>
                  <a:lnTo>
                    <a:pt x="31" y="3932"/>
                  </a:lnTo>
                  <a:lnTo>
                    <a:pt x="15" y="3885"/>
                  </a:lnTo>
                  <a:lnTo>
                    <a:pt x="4" y="3838"/>
                  </a:lnTo>
                  <a:lnTo>
                    <a:pt x="0" y="3788"/>
                  </a:lnTo>
                  <a:lnTo>
                    <a:pt x="0" y="1255"/>
                  </a:lnTo>
                  <a:lnTo>
                    <a:pt x="4" y="1204"/>
                  </a:lnTo>
                  <a:lnTo>
                    <a:pt x="15" y="1157"/>
                  </a:lnTo>
                  <a:lnTo>
                    <a:pt x="31" y="1112"/>
                  </a:lnTo>
                  <a:lnTo>
                    <a:pt x="55" y="1069"/>
                  </a:lnTo>
                  <a:lnTo>
                    <a:pt x="84" y="1031"/>
                  </a:lnTo>
                  <a:lnTo>
                    <a:pt x="118" y="997"/>
                  </a:lnTo>
                  <a:lnTo>
                    <a:pt x="155" y="968"/>
                  </a:lnTo>
                  <a:lnTo>
                    <a:pt x="197" y="946"/>
                  </a:lnTo>
                  <a:lnTo>
                    <a:pt x="242" y="928"/>
                  </a:lnTo>
                  <a:lnTo>
                    <a:pt x="291" y="917"/>
                  </a:lnTo>
                  <a:lnTo>
                    <a:pt x="341" y="913"/>
                  </a:lnTo>
                  <a:lnTo>
                    <a:pt x="457" y="913"/>
                  </a:lnTo>
                  <a:lnTo>
                    <a:pt x="457" y="798"/>
                  </a:lnTo>
                  <a:lnTo>
                    <a:pt x="460" y="748"/>
                  </a:lnTo>
                  <a:lnTo>
                    <a:pt x="472" y="699"/>
                  </a:lnTo>
                  <a:lnTo>
                    <a:pt x="488" y="653"/>
                  </a:lnTo>
                  <a:lnTo>
                    <a:pt x="512" y="612"/>
                  </a:lnTo>
                  <a:lnTo>
                    <a:pt x="541" y="574"/>
                  </a:lnTo>
                  <a:lnTo>
                    <a:pt x="575" y="540"/>
                  </a:lnTo>
                  <a:lnTo>
                    <a:pt x="612" y="512"/>
                  </a:lnTo>
                  <a:lnTo>
                    <a:pt x="654" y="488"/>
                  </a:lnTo>
                  <a:lnTo>
                    <a:pt x="699" y="471"/>
                  </a:lnTo>
                  <a:lnTo>
                    <a:pt x="748" y="460"/>
                  </a:lnTo>
                  <a:lnTo>
                    <a:pt x="798" y="456"/>
                  </a:lnTo>
                  <a:lnTo>
                    <a:pt x="913" y="456"/>
                  </a:lnTo>
                  <a:lnTo>
                    <a:pt x="913" y="341"/>
                  </a:lnTo>
                  <a:lnTo>
                    <a:pt x="917" y="291"/>
                  </a:lnTo>
                  <a:lnTo>
                    <a:pt x="928" y="242"/>
                  </a:lnTo>
                  <a:lnTo>
                    <a:pt x="946" y="197"/>
                  </a:lnTo>
                  <a:lnTo>
                    <a:pt x="969" y="155"/>
                  </a:lnTo>
                  <a:lnTo>
                    <a:pt x="997" y="117"/>
                  </a:lnTo>
                  <a:lnTo>
                    <a:pt x="1031" y="84"/>
                  </a:lnTo>
                  <a:lnTo>
                    <a:pt x="1069" y="55"/>
                  </a:lnTo>
                  <a:lnTo>
                    <a:pt x="1112" y="31"/>
                  </a:lnTo>
                  <a:lnTo>
                    <a:pt x="1157" y="15"/>
                  </a:lnTo>
                  <a:lnTo>
                    <a:pt x="1204" y="3"/>
                  </a:lnTo>
                  <a:lnTo>
                    <a:pt x="12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2" name="Freeform 480"/>
            <p:cNvSpPr>
              <a:spLocks/>
            </p:cNvSpPr>
            <p:nvPr/>
          </p:nvSpPr>
          <p:spPr bwMode="auto">
            <a:xfrm>
              <a:off x="1784" y="2216"/>
              <a:ext cx="490" cy="137"/>
            </a:xfrm>
            <a:custGeom>
              <a:avLst/>
              <a:gdLst>
                <a:gd name="T0" fmla="*/ 136 w 980"/>
                <a:gd name="T1" fmla="*/ 0 h 272"/>
                <a:gd name="T2" fmla="*/ 844 w 980"/>
                <a:gd name="T3" fmla="*/ 0 h 272"/>
                <a:gd name="T4" fmla="*/ 875 w 980"/>
                <a:gd name="T5" fmla="*/ 3 h 272"/>
                <a:gd name="T6" fmla="*/ 904 w 980"/>
                <a:gd name="T7" fmla="*/ 13 h 272"/>
                <a:gd name="T8" fmla="*/ 929 w 980"/>
                <a:gd name="T9" fmla="*/ 30 h 272"/>
                <a:gd name="T10" fmla="*/ 950 w 980"/>
                <a:gd name="T11" fmla="*/ 51 h 272"/>
                <a:gd name="T12" fmla="*/ 967 w 980"/>
                <a:gd name="T13" fmla="*/ 76 h 272"/>
                <a:gd name="T14" fmla="*/ 977 w 980"/>
                <a:gd name="T15" fmla="*/ 105 h 272"/>
                <a:gd name="T16" fmla="*/ 980 w 980"/>
                <a:gd name="T17" fmla="*/ 136 h 272"/>
                <a:gd name="T18" fmla="*/ 977 w 980"/>
                <a:gd name="T19" fmla="*/ 168 h 272"/>
                <a:gd name="T20" fmla="*/ 967 w 980"/>
                <a:gd name="T21" fmla="*/ 197 h 272"/>
                <a:gd name="T22" fmla="*/ 950 w 980"/>
                <a:gd name="T23" fmla="*/ 222 h 272"/>
                <a:gd name="T24" fmla="*/ 929 w 980"/>
                <a:gd name="T25" fmla="*/ 242 h 272"/>
                <a:gd name="T26" fmla="*/ 904 w 980"/>
                <a:gd name="T27" fmla="*/ 258 h 272"/>
                <a:gd name="T28" fmla="*/ 875 w 980"/>
                <a:gd name="T29" fmla="*/ 268 h 272"/>
                <a:gd name="T30" fmla="*/ 844 w 980"/>
                <a:gd name="T31" fmla="*/ 272 h 272"/>
                <a:gd name="T32" fmla="*/ 136 w 980"/>
                <a:gd name="T33" fmla="*/ 272 h 272"/>
                <a:gd name="T34" fmla="*/ 104 w 980"/>
                <a:gd name="T35" fmla="*/ 268 h 272"/>
                <a:gd name="T36" fmla="*/ 77 w 980"/>
                <a:gd name="T37" fmla="*/ 258 h 272"/>
                <a:gd name="T38" fmla="*/ 50 w 980"/>
                <a:gd name="T39" fmla="*/ 242 h 272"/>
                <a:gd name="T40" fmla="*/ 30 w 980"/>
                <a:gd name="T41" fmla="*/ 222 h 272"/>
                <a:gd name="T42" fmla="*/ 14 w 980"/>
                <a:gd name="T43" fmla="*/ 197 h 272"/>
                <a:gd name="T44" fmla="*/ 4 w 980"/>
                <a:gd name="T45" fmla="*/ 168 h 272"/>
                <a:gd name="T46" fmla="*/ 0 w 980"/>
                <a:gd name="T47" fmla="*/ 136 h 272"/>
                <a:gd name="T48" fmla="*/ 4 w 980"/>
                <a:gd name="T49" fmla="*/ 105 h 272"/>
                <a:gd name="T50" fmla="*/ 14 w 980"/>
                <a:gd name="T51" fmla="*/ 76 h 272"/>
                <a:gd name="T52" fmla="*/ 30 w 980"/>
                <a:gd name="T53" fmla="*/ 51 h 272"/>
                <a:gd name="T54" fmla="*/ 50 w 980"/>
                <a:gd name="T55" fmla="*/ 30 h 272"/>
                <a:gd name="T56" fmla="*/ 77 w 980"/>
                <a:gd name="T57" fmla="*/ 13 h 272"/>
                <a:gd name="T58" fmla="*/ 104 w 980"/>
                <a:gd name="T59" fmla="*/ 3 h 272"/>
                <a:gd name="T60" fmla="*/ 136 w 980"/>
                <a:gd name="T61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80" h="272">
                  <a:moveTo>
                    <a:pt x="136" y="0"/>
                  </a:moveTo>
                  <a:lnTo>
                    <a:pt x="844" y="0"/>
                  </a:lnTo>
                  <a:lnTo>
                    <a:pt x="875" y="3"/>
                  </a:lnTo>
                  <a:lnTo>
                    <a:pt x="904" y="13"/>
                  </a:lnTo>
                  <a:lnTo>
                    <a:pt x="929" y="30"/>
                  </a:lnTo>
                  <a:lnTo>
                    <a:pt x="950" y="51"/>
                  </a:lnTo>
                  <a:lnTo>
                    <a:pt x="967" y="76"/>
                  </a:lnTo>
                  <a:lnTo>
                    <a:pt x="977" y="105"/>
                  </a:lnTo>
                  <a:lnTo>
                    <a:pt x="980" y="136"/>
                  </a:lnTo>
                  <a:lnTo>
                    <a:pt x="977" y="168"/>
                  </a:lnTo>
                  <a:lnTo>
                    <a:pt x="967" y="197"/>
                  </a:lnTo>
                  <a:lnTo>
                    <a:pt x="950" y="222"/>
                  </a:lnTo>
                  <a:lnTo>
                    <a:pt x="929" y="242"/>
                  </a:lnTo>
                  <a:lnTo>
                    <a:pt x="904" y="258"/>
                  </a:lnTo>
                  <a:lnTo>
                    <a:pt x="875" y="268"/>
                  </a:lnTo>
                  <a:lnTo>
                    <a:pt x="844" y="272"/>
                  </a:lnTo>
                  <a:lnTo>
                    <a:pt x="136" y="272"/>
                  </a:lnTo>
                  <a:lnTo>
                    <a:pt x="104" y="268"/>
                  </a:lnTo>
                  <a:lnTo>
                    <a:pt x="77" y="258"/>
                  </a:lnTo>
                  <a:lnTo>
                    <a:pt x="50" y="242"/>
                  </a:lnTo>
                  <a:lnTo>
                    <a:pt x="30" y="222"/>
                  </a:lnTo>
                  <a:lnTo>
                    <a:pt x="14" y="197"/>
                  </a:lnTo>
                  <a:lnTo>
                    <a:pt x="4" y="168"/>
                  </a:lnTo>
                  <a:lnTo>
                    <a:pt x="0" y="136"/>
                  </a:lnTo>
                  <a:lnTo>
                    <a:pt x="4" y="105"/>
                  </a:lnTo>
                  <a:lnTo>
                    <a:pt x="14" y="76"/>
                  </a:lnTo>
                  <a:lnTo>
                    <a:pt x="30" y="51"/>
                  </a:lnTo>
                  <a:lnTo>
                    <a:pt x="50" y="30"/>
                  </a:lnTo>
                  <a:lnTo>
                    <a:pt x="77" y="13"/>
                  </a:lnTo>
                  <a:lnTo>
                    <a:pt x="104" y="3"/>
                  </a:lnTo>
                  <a:lnTo>
                    <a:pt x="1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3" name="Freeform 481"/>
            <p:cNvSpPr>
              <a:spLocks/>
            </p:cNvSpPr>
            <p:nvPr/>
          </p:nvSpPr>
          <p:spPr bwMode="auto">
            <a:xfrm>
              <a:off x="1784" y="2489"/>
              <a:ext cx="598" cy="136"/>
            </a:xfrm>
            <a:custGeom>
              <a:avLst/>
              <a:gdLst>
                <a:gd name="T0" fmla="*/ 136 w 1197"/>
                <a:gd name="T1" fmla="*/ 0 h 273"/>
                <a:gd name="T2" fmla="*/ 1062 w 1197"/>
                <a:gd name="T3" fmla="*/ 0 h 273"/>
                <a:gd name="T4" fmla="*/ 1093 w 1197"/>
                <a:gd name="T5" fmla="*/ 4 h 273"/>
                <a:gd name="T6" fmla="*/ 1121 w 1197"/>
                <a:gd name="T7" fmla="*/ 14 h 273"/>
                <a:gd name="T8" fmla="*/ 1147 w 1197"/>
                <a:gd name="T9" fmla="*/ 31 h 273"/>
                <a:gd name="T10" fmla="*/ 1167 w 1197"/>
                <a:gd name="T11" fmla="*/ 52 h 273"/>
                <a:gd name="T12" fmla="*/ 1184 w 1197"/>
                <a:gd name="T13" fmla="*/ 77 h 273"/>
                <a:gd name="T14" fmla="*/ 1194 w 1197"/>
                <a:gd name="T15" fmla="*/ 106 h 273"/>
                <a:gd name="T16" fmla="*/ 1197 w 1197"/>
                <a:gd name="T17" fmla="*/ 137 h 273"/>
                <a:gd name="T18" fmla="*/ 1194 w 1197"/>
                <a:gd name="T19" fmla="*/ 169 h 273"/>
                <a:gd name="T20" fmla="*/ 1184 w 1197"/>
                <a:gd name="T21" fmla="*/ 196 h 273"/>
                <a:gd name="T22" fmla="*/ 1167 w 1197"/>
                <a:gd name="T23" fmla="*/ 223 h 273"/>
                <a:gd name="T24" fmla="*/ 1147 w 1197"/>
                <a:gd name="T25" fmla="*/ 243 h 273"/>
                <a:gd name="T26" fmla="*/ 1121 w 1197"/>
                <a:gd name="T27" fmla="*/ 259 h 273"/>
                <a:gd name="T28" fmla="*/ 1093 w 1197"/>
                <a:gd name="T29" fmla="*/ 269 h 273"/>
                <a:gd name="T30" fmla="*/ 1062 w 1197"/>
                <a:gd name="T31" fmla="*/ 273 h 273"/>
                <a:gd name="T32" fmla="*/ 136 w 1197"/>
                <a:gd name="T33" fmla="*/ 273 h 273"/>
                <a:gd name="T34" fmla="*/ 104 w 1197"/>
                <a:gd name="T35" fmla="*/ 269 h 273"/>
                <a:gd name="T36" fmla="*/ 77 w 1197"/>
                <a:gd name="T37" fmla="*/ 259 h 273"/>
                <a:gd name="T38" fmla="*/ 50 w 1197"/>
                <a:gd name="T39" fmla="*/ 243 h 273"/>
                <a:gd name="T40" fmla="*/ 30 w 1197"/>
                <a:gd name="T41" fmla="*/ 223 h 273"/>
                <a:gd name="T42" fmla="*/ 14 w 1197"/>
                <a:gd name="T43" fmla="*/ 196 h 273"/>
                <a:gd name="T44" fmla="*/ 4 w 1197"/>
                <a:gd name="T45" fmla="*/ 169 h 273"/>
                <a:gd name="T46" fmla="*/ 0 w 1197"/>
                <a:gd name="T47" fmla="*/ 137 h 273"/>
                <a:gd name="T48" fmla="*/ 4 w 1197"/>
                <a:gd name="T49" fmla="*/ 106 h 273"/>
                <a:gd name="T50" fmla="*/ 14 w 1197"/>
                <a:gd name="T51" fmla="*/ 77 h 273"/>
                <a:gd name="T52" fmla="*/ 30 w 1197"/>
                <a:gd name="T53" fmla="*/ 52 h 273"/>
                <a:gd name="T54" fmla="*/ 50 w 1197"/>
                <a:gd name="T55" fmla="*/ 31 h 273"/>
                <a:gd name="T56" fmla="*/ 77 w 1197"/>
                <a:gd name="T57" fmla="*/ 14 h 273"/>
                <a:gd name="T58" fmla="*/ 104 w 1197"/>
                <a:gd name="T59" fmla="*/ 4 h 273"/>
                <a:gd name="T60" fmla="*/ 136 w 1197"/>
                <a:gd name="T61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97" h="273">
                  <a:moveTo>
                    <a:pt x="136" y="0"/>
                  </a:moveTo>
                  <a:lnTo>
                    <a:pt x="1062" y="0"/>
                  </a:lnTo>
                  <a:lnTo>
                    <a:pt x="1093" y="4"/>
                  </a:lnTo>
                  <a:lnTo>
                    <a:pt x="1121" y="14"/>
                  </a:lnTo>
                  <a:lnTo>
                    <a:pt x="1147" y="31"/>
                  </a:lnTo>
                  <a:lnTo>
                    <a:pt x="1167" y="52"/>
                  </a:lnTo>
                  <a:lnTo>
                    <a:pt x="1184" y="77"/>
                  </a:lnTo>
                  <a:lnTo>
                    <a:pt x="1194" y="106"/>
                  </a:lnTo>
                  <a:lnTo>
                    <a:pt x="1197" y="137"/>
                  </a:lnTo>
                  <a:lnTo>
                    <a:pt x="1194" y="169"/>
                  </a:lnTo>
                  <a:lnTo>
                    <a:pt x="1184" y="196"/>
                  </a:lnTo>
                  <a:lnTo>
                    <a:pt x="1167" y="223"/>
                  </a:lnTo>
                  <a:lnTo>
                    <a:pt x="1147" y="243"/>
                  </a:lnTo>
                  <a:lnTo>
                    <a:pt x="1121" y="259"/>
                  </a:lnTo>
                  <a:lnTo>
                    <a:pt x="1093" y="269"/>
                  </a:lnTo>
                  <a:lnTo>
                    <a:pt x="1062" y="273"/>
                  </a:lnTo>
                  <a:lnTo>
                    <a:pt x="136" y="273"/>
                  </a:lnTo>
                  <a:lnTo>
                    <a:pt x="104" y="269"/>
                  </a:lnTo>
                  <a:lnTo>
                    <a:pt x="77" y="259"/>
                  </a:lnTo>
                  <a:lnTo>
                    <a:pt x="50" y="243"/>
                  </a:lnTo>
                  <a:lnTo>
                    <a:pt x="30" y="223"/>
                  </a:lnTo>
                  <a:lnTo>
                    <a:pt x="14" y="196"/>
                  </a:lnTo>
                  <a:lnTo>
                    <a:pt x="4" y="169"/>
                  </a:lnTo>
                  <a:lnTo>
                    <a:pt x="0" y="137"/>
                  </a:lnTo>
                  <a:lnTo>
                    <a:pt x="4" y="106"/>
                  </a:lnTo>
                  <a:lnTo>
                    <a:pt x="14" y="77"/>
                  </a:lnTo>
                  <a:lnTo>
                    <a:pt x="30" y="52"/>
                  </a:lnTo>
                  <a:lnTo>
                    <a:pt x="50" y="31"/>
                  </a:lnTo>
                  <a:lnTo>
                    <a:pt x="77" y="14"/>
                  </a:lnTo>
                  <a:lnTo>
                    <a:pt x="104" y="4"/>
                  </a:lnTo>
                  <a:lnTo>
                    <a:pt x="1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4" name="Freeform 482"/>
            <p:cNvSpPr>
              <a:spLocks/>
            </p:cNvSpPr>
            <p:nvPr/>
          </p:nvSpPr>
          <p:spPr bwMode="auto">
            <a:xfrm>
              <a:off x="1784" y="2761"/>
              <a:ext cx="598" cy="136"/>
            </a:xfrm>
            <a:custGeom>
              <a:avLst/>
              <a:gdLst>
                <a:gd name="T0" fmla="*/ 136 w 1197"/>
                <a:gd name="T1" fmla="*/ 0 h 273"/>
                <a:gd name="T2" fmla="*/ 1062 w 1197"/>
                <a:gd name="T3" fmla="*/ 0 h 273"/>
                <a:gd name="T4" fmla="*/ 1093 w 1197"/>
                <a:gd name="T5" fmla="*/ 4 h 273"/>
                <a:gd name="T6" fmla="*/ 1121 w 1197"/>
                <a:gd name="T7" fmla="*/ 14 h 273"/>
                <a:gd name="T8" fmla="*/ 1147 w 1197"/>
                <a:gd name="T9" fmla="*/ 30 h 273"/>
                <a:gd name="T10" fmla="*/ 1167 w 1197"/>
                <a:gd name="T11" fmla="*/ 52 h 273"/>
                <a:gd name="T12" fmla="*/ 1184 w 1197"/>
                <a:gd name="T13" fmla="*/ 77 h 273"/>
                <a:gd name="T14" fmla="*/ 1194 w 1197"/>
                <a:gd name="T15" fmla="*/ 106 h 273"/>
                <a:gd name="T16" fmla="*/ 1197 w 1197"/>
                <a:gd name="T17" fmla="*/ 137 h 273"/>
                <a:gd name="T18" fmla="*/ 1194 w 1197"/>
                <a:gd name="T19" fmla="*/ 167 h 273"/>
                <a:gd name="T20" fmla="*/ 1184 w 1197"/>
                <a:gd name="T21" fmla="*/ 196 h 273"/>
                <a:gd name="T22" fmla="*/ 1167 w 1197"/>
                <a:gd name="T23" fmla="*/ 221 h 273"/>
                <a:gd name="T24" fmla="*/ 1147 w 1197"/>
                <a:gd name="T25" fmla="*/ 242 h 273"/>
                <a:gd name="T26" fmla="*/ 1121 w 1197"/>
                <a:gd name="T27" fmla="*/ 259 h 273"/>
                <a:gd name="T28" fmla="*/ 1093 w 1197"/>
                <a:gd name="T29" fmla="*/ 269 h 273"/>
                <a:gd name="T30" fmla="*/ 1062 w 1197"/>
                <a:gd name="T31" fmla="*/ 273 h 273"/>
                <a:gd name="T32" fmla="*/ 136 w 1197"/>
                <a:gd name="T33" fmla="*/ 273 h 273"/>
                <a:gd name="T34" fmla="*/ 104 w 1197"/>
                <a:gd name="T35" fmla="*/ 269 h 273"/>
                <a:gd name="T36" fmla="*/ 77 w 1197"/>
                <a:gd name="T37" fmla="*/ 259 h 273"/>
                <a:gd name="T38" fmla="*/ 50 w 1197"/>
                <a:gd name="T39" fmla="*/ 242 h 273"/>
                <a:gd name="T40" fmla="*/ 30 w 1197"/>
                <a:gd name="T41" fmla="*/ 221 h 273"/>
                <a:gd name="T42" fmla="*/ 14 w 1197"/>
                <a:gd name="T43" fmla="*/ 196 h 273"/>
                <a:gd name="T44" fmla="*/ 4 w 1197"/>
                <a:gd name="T45" fmla="*/ 167 h 273"/>
                <a:gd name="T46" fmla="*/ 0 w 1197"/>
                <a:gd name="T47" fmla="*/ 137 h 273"/>
                <a:gd name="T48" fmla="*/ 4 w 1197"/>
                <a:gd name="T49" fmla="*/ 106 h 273"/>
                <a:gd name="T50" fmla="*/ 14 w 1197"/>
                <a:gd name="T51" fmla="*/ 77 h 273"/>
                <a:gd name="T52" fmla="*/ 30 w 1197"/>
                <a:gd name="T53" fmla="*/ 52 h 273"/>
                <a:gd name="T54" fmla="*/ 50 w 1197"/>
                <a:gd name="T55" fmla="*/ 30 h 273"/>
                <a:gd name="T56" fmla="*/ 77 w 1197"/>
                <a:gd name="T57" fmla="*/ 14 h 273"/>
                <a:gd name="T58" fmla="*/ 104 w 1197"/>
                <a:gd name="T59" fmla="*/ 4 h 273"/>
                <a:gd name="T60" fmla="*/ 136 w 1197"/>
                <a:gd name="T61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97" h="273">
                  <a:moveTo>
                    <a:pt x="136" y="0"/>
                  </a:moveTo>
                  <a:lnTo>
                    <a:pt x="1062" y="0"/>
                  </a:lnTo>
                  <a:lnTo>
                    <a:pt x="1093" y="4"/>
                  </a:lnTo>
                  <a:lnTo>
                    <a:pt x="1121" y="14"/>
                  </a:lnTo>
                  <a:lnTo>
                    <a:pt x="1147" y="30"/>
                  </a:lnTo>
                  <a:lnTo>
                    <a:pt x="1167" y="52"/>
                  </a:lnTo>
                  <a:lnTo>
                    <a:pt x="1184" y="77"/>
                  </a:lnTo>
                  <a:lnTo>
                    <a:pt x="1194" y="106"/>
                  </a:lnTo>
                  <a:lnTo>
                    <a:pt x="1197" y="137"/>
                  </a:lnTo>
                  <a:lnTo>
                    <a:pt x="1194" y="167"/>
                  </a:lnTo>
                  <a:lnTo>
                    <a:pt x="1184" y="196"/>
                  </a:lnTo>
                  <a:lnTo>
                    <a:pt x="1167" y="221"/>
                  </a:lnTo>
                  <a:lnTo>
                    <a:pt x="1147" y="242"/>
                  </a:lnTo>
                  <a:lnTo>
                    <a:pt x="1121" y="259"/>
                  </a:lnTo>
                  <a:lnTo>
                    <a:pt x="1093" y="269"/>
                  </a:lnTo>
                  <a:lnTo>
                    <a:pt x="1062" y="273"/>
                  </a:lnTo>
                  <a:lnTo>
                    <a:pt x="136" y="273"/>
                  </a:lnTo>
                  <a:lnTo>
                    <a:pt x="104" y="269"/>
                  </a:lnTo>
                  <a:lnTo>
                    <a:pt x="77" y="259"/>
                  </a:lnTo>
                  <a:lnTo>
                    <a:pt x="50" y="242"/>
                  </a:lnTo>
                  <a:lnTo>
                    <a:pt x="30" y="221"/>
                  </a:lnTo>
                  <a:lnTo>
                    <a:pt x="14" y="196"/>
                  </a:lnTo>
                  <a:lnTo>
                    <a:pt x="4" y="167"/>
                  </a:lnTo>
                  <a:lnTo>
                    <a:pt x="0" y="137"/>
                  </a:lnTo>
                  <a:lnTo>
                    <a:pt x="4" y="106"/>
                  </a:lnTo>
                  <a:lnTo>
                    <a:pt x="14" y="77"/>
                  </a:lnTo>
                  <a:lnTo>
                    <a:pt x="30" y="52"/>
                  </a:lnTo>
                  <a:lnTo>
                    <a:pt x="50" y="30"/>
                  </a:lnTo>
                  <a:lnTo>
                    <a:pt x="77" y="14"/>
                  </a:lnTo>
                  <a:lnTo>
                    <a:pt x="104" y="4"/>
                  </a:lnTo>
                  <a:lnTo>
                    <a:pt x="1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5" name="Freeform 483"/>
            <p:cNvSpPr>
              <a:spLocks/>
            </p:cNvSpPr>
            <p:nvPr/>
          </p:nvSpPr>
          <p:spPr bwMode="auto">
            <a:xfrm>
              <a:off x="1784" y="3033"/>
              <a:ext cx="598" cy="137"/>
            </a:xfrm>
            <a:custGeom>
              <a:avLst/>
              <a:gdLst>
                <a:gd name="T0" fmla="*/ 136 w 1197"/>
                <a:gd name="T1" fmla="*/ 0 h 272"/>
                <a:gd name="T2" fmla="*/ 1062 w 1197"/>
                <a:gd name="T3" fmla="*/ 0 h 272"/>
                <a:gd name="T4" fmla="*/ 1093 w 1197"/>
                <a:gd name="T5" fmla="*/ 4 h 272"/>
                <a:gd name="T6" fmla="*/ 1121 w 1197"/>
                <a:gd name="T7" fmla="*/ 14 h 272"/>
                <a:gd name="T8" fmla="*/ 1147 w 1197"/>
                <a:gd name="T9" fmla="*/ 30 h 272"/>
                <a:gd name="T10" fmla="*/ 1167 w 1197"/>
                <a:gd name="T11" fmla="*/ 50 h 272"/>
                <a:gd name="T12" fmla="*/ 1184 w 1197"/>
                <a:gd name="T13" fmla="*/ 76 h 272"/>
                <a:gd name="T14" fmla="*/ 1194 w 1197"/>
                <a:gd name="T15" fmla="*/ 104 h 272"/>
                <a:gd name="T16" fmla="*/ 1197 w 1197"/>
                <a:gd name="T17" fmla="*/ 135 h 272"/>
                <a:gd name="T18" fmla="*/ 1194 w 1197"/>
                <a:gd name="T19" fmla="*/ 167 h 272"/>
                <a:gd name="T20" fmla="*/ 1184 w 1197"/>
                <a:gd name="T21" fmla="*/ 196 h 272"/>
                <a:gd name="T22" fmla="*/ 1167 w 1197"/>
                <a:gd name="T23" fmla="*/ 221 h 272"/>
                <a:gd name="T24" fmla="*/ 1147 w 1197"/>
                <a:gd name="T25" fmla="*/ 242 h 272"/>
                <a:gd name="T26" fmla="*/ 1121 w 1197"/>
                <a:gd name="T27" fmla="*/ 258 h 272"/>
                <a:gd name="T28" fmla="*/ 1093 w 1197"/>
                <a:gd name="T29" fmla="*/ 268 h 272"/>
                <a:gd name="T30" fmla="*/ 1062 w 1197"/>
                <a:gd name="T31" fmla="*/ 272 h 272"/>
                <a:gd name="T32" fmla="*/ 136 w 1197"/>
                <a:gd name="T33" fmla="*/ 272 h 272"/>
                <a:gd name="T34" fmla="*/ 104 w 1197"/>
                <a:gd name="T35" fmla="*/ 268 h 272"/>
                <a:gd name="T36" fmla="*/ 77 w 1197"/>
                <a:gd name="T37" fmla="*/ 258 h 272"/>
                <a:gd name="T38" fmla="*/ 50 w 1197"/>
                <a:gd name="T39" fmla="*/ 242 h 272"/>
                <a:gd name="T40" fmla="*/ 30 w 1197"/>
                <a:gd name="T41" fmla="*/ 221 h 272"/>
                <a:gd name="T42" fmla="*/ 14 w 1197"/>
                <a:gd name="T43" fmla="*/ 196 h 272"/>
                <a:gd name="T44" fmla="*/ 4 w 1197"/>
                <a:gd name="T45" fmla="*/ 167 h 272"/>
                <a:gd name="T46" fmla="*/ 0 w 1197"/>
                <a:gd name="T47" fmla="*/ 135 h 272"/>
                <a:gd name="T48" fmla="*/ 4 w 1197"/>
                <a:gd name="T49" fmla="*/ 104 h 272"/>
                <a:gd name="T50" fmla="*/ 14 w 1197"/>
                <a:gd name="T51" fmla="*/ 76 h 272"/>
                <a:gd name="T52" fmla="*/ 30 w 1197"/>
                <a:gd name="T53" fmla="*/ 50 h 272"/>
                <a:gd name="T54" fmla="*/ 50 w 1197"/>
                <a:gd name="T55" fmla="*/ 30 h 272"/>
                <a:gd name="T56" fmla="*/ 77 w 1197"/>
                <a:gd name="T57" fmla="*/ 14 h 272"/>
                <a:gd name="T58" fmla="*/ 104 w 1197"/>
                <a:gd name="T59" fmla="*/ 4 h 272"/>
                <a:gd name="T60" fmla="*/ 136 w 1197"/>
                <a:gd name="T61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97" h="272">
                  <a:moveTo>
                    <a:pt x="136" y="0"/>
                  </a:moveTo>
                  <a:lnTo>
                    <a:pt x="1062" y="0"/>
                  </a:lnTo>
                  <a:lnTo>
                    <a:pt x="1093" y="4"/>
                  </a:lnTo>
                  <a:lnTo>
                    <a:pt x="1121" y="14"/>
                  </a:lnTo>
                  <a:lnTo>
                    <a:pt x="1147" y="30"/>
                  </a:lnTo>
                  <a:lnTo>
                    <a:pt x="1167" y="50"/>
                  </a:lnTo>
                  <a:lnTo>
                    <a:pt x="1184" y="76"/>
                  </a:lnTo>
                  <a:lnTo>
                    <a:pt x="1194" y="104"/>
                  </a:lnTo>
                  <a:lnTo>
                    <a:pt x="1197" y="135"/>
                  </a:lnTo>
                  <a:lnTo>
                    <a:pt x="1194" y="167"/>
                  </a:lnTo>
                  <a:lnTo>
                    <a:pt x="1184" y="196"/>
                  </a:lnTo>
                  <a:lnTo>
                    <a:pt x="1167" y="221"/>
                  </a:lnTo>
                  <a:lnTo>
                    <a:pt x="1147" y="242"/>
                  </a:lnTo>
                  <a:lnTo>
                    <a:pt x="1121" y="258"/>
                  </a:lnTo>
                  <a:lnTo>
                    <a:pt x="1093" y="268"/>
                  </a:lnTo>
                  <a:lnTo>
                    <a:pt x="1062" y="272"/>
                  </a:lnTo>
                  <a:lnTo>
                    <a:pt x="136" y="272"/>
                  </a:lnTo>
                  <a:lnTo>
                    <a:pt x="104" y="268"/>
                  </a:lnTo>
                  <a:lnTo>
                    <a:pt x="77" y="258"/>
                  </a:lnTo>
                  <a:lnTo>
                    <a:pt x="50" y="242"/>
                  </a:lnTo>
                  <a:lnTo>
                    <a:pt x="30" y="221"/>
                  </a:lnTo>
                  <a:lnTo>
                    <a:pt x="14" y="196"/>
                  </a:lnTo>
                  <a:lnTo>
                    <a:pt x="4" y="167"/>
                  </a:lnTo>
                  <a:lnTo>
                    <a:pt x="0" y="135"/>
                  </a:lnTo>
                  <a:lnTo>
                    <a:pt x="4" y="104"/>
                  </a:lnTo>
                  <a:lnTo>
                    <a:pt x="14" y="76"/>
                  </a:lnTo>
                  <a:lnTo>
                    <a:pt x="30" y="50"/>
                  </a:lnTo>
                  <a:lnTo>
                    <a:pt x="50" y="30"/>
                  </a:lnTo>
                  <a:lnTo>
                    <a:pt x="77" y="14"/>
                  </a:lnTo>
                  <a:lnTo>
                    <a:pt x="104" y="4"/>
                  </a:lnTo>
                  <a:lnTo>
                    <a:pt x="1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656" name="Group 486"/>
          <p:cNvGrpSpPr>
            <a:grpSpLocks noChangeAspect="1"/>
          </p:cNvGrpSpPr>
          <p:nvPr/>
        </p:nvGrpSpPr>
        <p:grpSpPr bwMode="auto">
          <a:xfrm>
            <a:off x="9189193" y="1744449"/>
            <a:ext cx="338042" cy="288364"/>
            <a:chOff x="808" y="1165"/>
            <a:chExt cx="2055" cy="175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659" name="Freeform 488"/>
            <p:cNvSpPr>
              <a:spLocks/>
            </p:cNvSpPr>
            <p:nvPr/>
          </p:nvSpPr>
          <p:spPr bwMode="auto">
            <a:xfrm>
              <a:off x="808" y="1858"/>
              <a:ext cx="1847" cy="1060"/>
            </a:xfrm>
            <a:custGeom>
              <a:avLst/>
              <a:gdLst>
                <a:gd name="T0" fmla="*/ 641 w 3694"/>
                <a:gd name="T1" fmla="*/ 11 h 2119"/>
                <a:gd name="T2" fmla="*/ 1134 w 3694"/>
                <a:gd name="T3" fmla="*/ 487 h 2119"/>
                <a:gd name="T4" fmla="*/ 1173 w 3694"/>
                <a:gd name="T5" fmla="*/ 560 h 2119"/>
                <a:gd name="T6" fmla="*/ 1166 w 3694"/>
                <a:gd name="T7" fmla="*/ 643 h 2119"/>
                <a:gd name="T8" fmla="*/ 1113 w 3694"/>
                <a:gd name="T9" fmla="*/ 707 h 2119"/>
                <a:gd name="T10" fmla="*/ 1033 w 3694"/>
                <a:gd name="T11" fmla="*/ 730 h 2119"/>
                <a:gd name="T12" fmla="*/ 996 w 3694"/>
                <a:gd name="T13" fmla="*/ 881 h 2119"/>
                <a:gd name="T14" fmla="*/ 1121 w 3694"/>
                <a:gd name="T15" fmla="*/ 1079 h 2119"/>
                <a:gd name="T16" fmla="*/ 1275 w 3694"/>
                <a:gd name="T17" fmla="*/ 1240 h 2119"/>
                <a:gd name="T18" fmla="*/ 1450 w 3694"/>
                <a:gd name="T19" fmla="*/ 1367 h 2119"/>
                <a:gd name="T20" fmla="*/ 1636 w 3694"/>
                <a:gd name="T21" fmla="*/ 1461 h 2119"/>
                <a:gd name="T22" fmla="*/ 1823 w 3694"/>
                <a:gd name="T23" fmla="*/ 1520 h 2119"/>
                <a:gd name="T24" fmla="*/ 2000 w 3694"/>
                <a:gd name="T25" fmla="*/ 1547 h 2119"/>
                <a:gd name="T26" fmla="*/ 2247 w 3694"/>
                <a:gd name="T27" fmla="*/ 1533 h 2119"/>
                <a:gd name="T28" fmla="*/ 2517 w 3694"/>
                <a:gd name="T29" fmla="*/ 1455 h 2119"/>
                <a:gd name="T30" fmla="*/ 2757 w 3694"/>
                <a:gd name="T31" fmla="*/ 1317 h 2119"/>
                <a:gd name="T32" fmla="*/ 2956 w 3694"/>
                <a:gd name="T33" fmla="*/ 1130 h 2119"/>
                <a:gd name="T34" fmla="*/ 3108 w 3694"/>
                <a:gd name="T35" fmla="*/ 901 h 2119"/>
                <a:gd name="T36" fmla="*/ 3257 w 3694"/>
                <a:gd name="T37" fmla="*/ 923 h 2119"/>
                <a:gd name="T38" fmla="*/ 3381 w 3694"/>
                <a:gd name="T39" fmla="*/ 991 h 2119"/>
                <a:gd name="T40" fmla="*/ 3523 w 3694"/>
                <a:gd name="T41" fmla="*/ 1016 h 2119"/>
                <a:gd name="T42" fmla="*/ 3653 w 3694"/>
                <a:gd name="T43" fmla="*/ 995 h 2119"/>
                <a:gd name="T44" fmla="*/ 3603 w 3694"/>
                <a:gd name="T45" fmla="*/ 1182 h 2119"/>
                <a:gd name="T46" fmla="*/ 3420 w 3694"/>
                <a:gd name="T47" fmla="*/ 1460 h 2119"/>
                <a:gd name="T48" fmla="*/ 3192 w 3694"/>
                <a:gd name="T49" fmla="*/ 1697 h 2119"/>
                <a:gd name="T50" fmla="*/ 2923 w 3694"/>
                <a:gd name="T51" fmla="*/ 1887 h 2119"/>
                <a:gd name="T52" fmla="*/ 2619 w 3694"/>
                <a:gd name="T53" fmla="*/ 2025 h 2119"/>
                <a:gd name="T54" fmla="*/ 2287 w 3694"/>
                <a:gd name="T55" fmla="*/ 2103 h 2119"/>
                <a:gd name="T56" fmla="*/ 1949 w 3694"/>
                <a:gd name="T57" fmla="*/ 2117 h 2119"/>
                <a:gd name="T58" fmla="*/ 1656 w 3694"/>
                <a:gd name="T59" fmla="*/ 2078 h 2119"/>
                <a:gd name="T60" fmla="*/ 1396 w 3694"/>
                <a:gd name="T61" fmla="*/ 2002 h 2119"/>
                <a:gd name="T62" fmla="*/ 1172 w 3694"/>
                <a:gd name="T63" fmla="*/ 1893 h 2119"/>
                <a:gd name="T64" fmla="*/ 977 w 3694"/>
                <a:gd name="T65" fmla="*/ 1758 h 2119"/>
                <a:gd name="T66" fmla="*/ 812 w 3694"/>
                <a:gd name="T67" fmla="*/ 1606 h 2119"/>
                <a:gd name="T68" fmla="*/ 675 w 3694"/>
                <a:gd name="T69" fmla="*/ 1442 h 2119"/>
                <a:gd name="T70" fmla="*/ 564 w 3694"/>
                <a:gd name="T71" fmla="*/ 1274 h 2119"/>
                <a:gd name="T72" fmla="*/ 477 w 3694"/>
                <a:gd name="T73" fmla="*/ 1107 h 2119"/>
                <a:gd name="T74" fmla="*/ 411 w 3694"/>
                <a:gd name="T75" fmla="*/ 951 h 2119"/>
                <a:gd name="T76" fmla="*/ 366 w 3694"/>
                <a:gd name="T77" fmla="*/ 811 h 2119"/>
                <a:gd name="T78" fmla="*/ 142 w 3694"/>
                <a:gd name="T79" fmla="*/ 730 h 2119"/>
                <a:gd name="T80" fmla="*/ 64 w 3694"/>
                <a:gd name="T81" fmla="*/ 707 h 2119"/>
                <a:gd name="T82" fmla="*/ 11 w 3694"/>
                <a:gd name="T83" fmla="*/ 643 h 2119"/>
                <a:gd name="T84" fmla="*/ 2 w 3694"/>
                <a:gd name="T85" fmla="*/ 560 h 2119"/>
                <a:gd name="T86" fmla="*/ 42 w 3694"/>
                <a:gd name="T87" fmla="*/ 487 h 2119"/>
                <a:gd name="T88" fmla="*/ 534 w 3694"/>
                <a:gd name="T89" fmla="*/ 11 h 2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694" h="2119">
                  <a:moveTo>
                    <a:pt x="588" y="0"/>
                  </a:moveTo>
                  <a:lnTo>
                    <a:pt x="615" y="2"/>
                  </a:lnTo>
                  <a:lnTo>
                    <a:pt x="641" y="11"/>
                  </a:lnTo>
                  <a:lnTo>
                    <a:pt x="666" y="23"/>
                  </a:lnTo>
                  <a:lnTo>
                    <a:pt x="689" y="42"/>
                  </a:lnTo>
                  <a:lnTo>
                    <a:pt x="1134" y="487"/>
                  </a:lnTo>
                  <a:lnTo>
                    <a:pt x="1152" y="509"/>
                  </a:lnTo>
                  <a:lnTo>
                    <a:pt x="1166" y="534"/>
                  </a:lnTo>
                  <a:lnTo>
                    <a:pt x="1173" y="560"/>
                  </a:lnTo>
                  <a:lnTo>
                    <a:pt x="1176" y="588"/>
                  </a:lnTo>
                  <a:lnTo>
                    <a:pt x="1173" y="615"/>
                  </a:lnTo>
                  <a:lnTo>
                    <a:pt x="1166" y="643"/>
                  </a:lnTo>
                  <a:lnTo>
                    <a:pt x="1152" y="668"/>
                  </a:lnTo>
                  <a:lnTo>
                    <a:pt x="1134" y="689"/>
                  </a:lnTo>
                  <a:lnTo>
                    <a:pt x="1113" y="707"/>
                  </a:lnTo>
                  <a:lnTo>
                    <a:pt x="1088" y="720"/>
                  </a:lnTo>
                  <a:lnTo>
                    <a:pt x="1062" y="728"/>
                  </a:lnTo>
                  <a:lnTo>
                    <a:pt x="1033" y="730"/>
                  </a:lnTo>
                  <a:lnTo>
                    <a:pt x="933" y="730"/>
                  </a:lnTo>
                  <a:lnTo>
                    <a:pt x="962" y="808"/>
                  </a:lnTo>
                  <a:lnTo>
                    <a:pt x="996" y="881"/>
                  </a:lnTo>
                  <a:lnTo>
                    <a:pt x="1033" y="951"/>
                  </a:lnTo>
                  <a:lnTo>
                    <a:pt x="1074" y="1018"/>
                  </a:lnTo>
                  <a:lnTo>
                    <a:pt x="1121" y="1079"/>
                  </a:lnTo>
                  <a:lnTo>
                    <a:pt x="1169" y="1136"/>
                  </a:lnTo>
                  <a:lnTo>
                    <a:pt x="1220" y="1190"/>
                  </a:lnTo>
                  <a:lnTo>
                    <a:pt x="1275" y="1240"/>
                  </a:lnTo>
                  <a:lnTo>
                    <a:pt x="1331" y="1286"/>
                  </a:lnTo>
                  <a:lnTo>
                    <a:pt x="1390" y="1328"/>
                  </a:lnTo>
                  <a:lnTo>
                    <a:pt x="1450" y="1367"/>
                  </a:lnTo>
                  <a:lnTo>
                    <a:pt x="1512" y="1402"/>
                  </a:lnTo>
                  <a:lnTo>
                    <a:pt x="1574" y="1433"/>
                  </a:lnTo>
                  <a:lnTo>
                    <a:pt x="1636" y="1461"/>
                  </a:lnTo>
                  <a:lnTo>
                    <a:pt x="1700" y="1485"/>
                  </a:lnTo>
                  <a:lnTo>
                    <a:pt x="1761" y="1503"/>
                  </a:lnTo>
                  <a:lnTo>
                    <a:pt x="1823" y="1520"/>
                  </a:lnTo>
                  <a:lnTo>
                    <a:pt x="1883" y="1533"/>
                  </a:lnTo>
                  <a:lnTo>
                    <a:pt x="1943" y="1542"/>
                  </a:lnTo>
                  <a:lnTo>
                    <a:pt x="2000" y="1547"/>
                  </a:lnTo>
                  <a:lnTo>
                    <a:pt x="2055" y="1548"/>
                  </a:lnTo>
                  <a:lnTo>
                    <a:pt x="2153" y="1545"/>
                  </a:lnTo>
                  <a:lnTo>
                    <a:pt x="2247" y="1533"/>
                  </a:lnTo>
                  <a:lnTo>
                    <a:pt x="2341" y="1515"/>
                  </a:lnTo>
                  <a:lnTo>
                    <a:pt x="2431" y="1487"/>
                  </a:lnTo>
                  <a:lnTo>
                    <a:pt x="2517" y="1455"/>
                  </a:lnTo>
                  <a:lnTo>
                    <a:pt x="2601" y="1415"/>
                  </a:lnTo>
                  <a:lnTo>
                    <a:pt x="2680" y="1370"/>
                  </a:lnTo>
                  <a:lnTo>
                    <a:pt x="2757" y="1317"/>
                  </a:lnTo>
                  <a:lnTo>
                    <a:pt x="2828" y="1260"/>
                  </a:lnTo>
                  <a:lnTo>
                    <a:pt x="2895" y="1197"/>
                  </a:lnTo>
                  <a:lnTo>
                    <a:pt x="2956" y="1130"/>
                  </a:lnTo>
                  <a:lnTo>
                    <a:pt x="3012" y="1059"/>
                  </a:lnTo>
                  <a:lnTo>
                    <a:pt x="3064" y="983"/>
                  </a:lnTo>
                  <a:lnTo>
                    <a:pt x="3108" y="901"/>
                  </a:lnTo>
                  <a:lnTo>
                    <a:pt x="3147" y="818"/>
                  </a:lnTo>
                  <a:lnTo>
                    <a:pt x="3221" y="890"/>
                  </a:lnTo>
                  <a:lnTo>
                    <a:pt x="3257" y="923"/>
                  </a:lnTo>
                  <a:lnTo>
                    <a:pt x="3296" y="951"/>
                  </a:lnTo>
                  <a:lnTo>
                    <a:pt x="3337" y="974"/>
                  </a:lnTo>
                  <a:lnTo>
                    <a:pt x="3381" y="991"/>
                  </a:lnTo>
                  <a:lnTo>
                    <a:pt x="3427" y="1005"/>
                  </a:lnTo>
                  <a:lnTo>
                    <a:pt x="3474" y="1013"/>
                  </a:lnTo>
                  <a:lnTo>
                    <a:pt x="3523" y="1016"/>
                  </a:lnTo>
                  <a:lnTo>
                    <a:pt x="3566" y="1014"/>
                  </a:lnTo>
                  <a:lnTo>
                    <a:pt x="3610" y="1006"/>
                  </a:lnTo>
                  <a:lnTo>
                    <a:pt x="3653" y="995"/>
                  </a:lnTo>
                  <a:lnTo>
                    <a:pt x="3694" y="979"/>
                  </a:lnTo>
                  <a:lnTo>
                    <a:pt x="3651" y="1082"/>
                  </a:lnTo>
                  <a:lnTo>
                    <a:pt x="3603" y="1182"/>
                  </a:lnTo>
                  <a:lnTo>
                    <a:pt x="3548" y="1279"/>
                  </a:lnTo>
                  <a:lnTo>
                    <a:pt x="3487" y="1371"/>
                  </a:lnTo>
                  <a:lnTo>
                    <a:pt x="3420" y="1460"/>
                  </a:lnTo>
                  <a:lnTo>
                    <a:pt x="3349" y="1543"/>
                  </a:lnTo>
                  <a:lnTo>
                    <a:pt x="3273" y="1622"/>
                  </a:lnTo>
                  <a:lnTo>
                    <a:pt x="3192" y="1697"/>
                  </a:lnTo>
                  <a:lnTo>
                    <a:pt x="3107" y="1766"/>
                  </a:lnTo>
                  <a:lnTo>
                    <a:pt x="3016" y="1829"/>
                  </a:lnTo>
                  <a:lnTo>
                    <a:pt x="2923" y="1887"/>
                  </a:lnTo>
                  <a:lnTo>
                    <a:pt x="2825" y="1939"/>
                  </a:lnTo>
                  <a:lnTo>
                    <a:pt x="2724" y="1985"/>
                  </a:lnTo>
                  <a:lnTo>
                    <a:pt x="2619" y="2025"/>
                  </a:lnTo>
                  <a:lnTo>
                    <a:pt x="2512" y="2058"/>
                  </a:lnTo>
                  <a:lnTo>
                    <a:pt x="2401" y="2084"/>
                  </a:lnTo>
                  <a:lnTo>
                    <a:pt x="2287" y="2103"/>
                  </a:lnTo>
                  <a:lnTo>
                    <a:pt x="2173" y="2114"/>
                  </a:lnTo>
                  <a:lnTo>
                    <a:pt x="2055" y="2119"/>
                  </a:lnTo>
                  <a:lnTo>
                    <a:pt x="1949" y="2117"/>
                  </a:lnTo>
                  <a:lnTo>
                    <a:pt x="1847" y="2108"/>
                  </a:lnTo>
                  <a:lnTo>
                    <a:pt x="1750" y="2095"/>
                  </a:lnTo>
                  <a:lnTo>
                    <a:pt x="1656" y="2078"/>
                  </a:lnTo>
                  <a:lnTo>
                    <a:pt x="1565" y="2057"/>
                  </a:lnTo>
                  <a:lnTo>
                    <a:pt x="1479" y="2032"/>
                  </a:lnTo>
                  <a:lnTo>
                    <a:pt x="1396" y="2002"/>
                  </a:lnTo>
                  <a:lnTo>
                    <a:pt x="1318" y="1968"/>
                  </a:lnTo>
                  <a:lnTo>
                    <a:pt x="1243" y="1932"/>
                  </a:lnTo>
                  <a:lnTo>
                    <a:pt x="1172" y="1893"/>
                  </a:lnTo>
                  <a:lnTo>
                    <a:pt x="1103" y="1851"/>
                  </a:lnTo>
                  <a:lnTo>
                    <a:pt x="1038" y="1806"/>
                  </a:lnTo>
                  <a:lnTo>
                    <a:pt x="977" y="1758"/>
                  </a:lnTo>
                  <a:lnTo>
                    <a:pt x="920" y="1709"/>
                  </a:lnTo>
                  <a:lnTo>
                    <a:pt x="865" y="1658"/>
                  </a:lnTo>
                  <a:lnTo>
                    <a:pt x="812" y="1606"/>
                  </a:lnTo>
                  <a:lnTo>
                    <a:pt x="764" y="1552"/>
                  </a:lnTo>
                  <a:lnTo>
                    <a:pt x="719" y="1497"/>
                  </a:lnTo>
                  <a:lnTo>
                    <a:pt x="675" y="1442"/>
                  </a:lnTo>
                  <a:lnTo>
                    <a:pt x="635" y="1386"/>
                  </a:lnTo>
                  <a:lnTo>
                    <a:pt x="599" y="1330"/>
                  </a:lnTo>
                  <a:lnTo>
                    <a:pt x="564" y="1274"/>
                  </a:lnTo>
                  <a:lnTo>
                    <a:pt x="533" y="1217"/>
                  </a:lnTo>
                  <a:lnTo>
                    <a:pt x="503" y="1162"/>
                  </a:lnTo>
                  <a:lnTo>
                    <a:pt x="477" y="1107"/>
                  </a:lnTo>
                  <a:lnTo>
                    <a:pt x="452" y="1054"/>
                  </a:lnTo>
                  <a:lnTo>
                    <a:pt x="431" y="1003"/>
                  </a:lnTo>
                  <a:lnTo>
                    <a:pt x="411" y="951"/>
                  </a:lnTo>
                  <a:lnTo>
                    <a:pt x="393" y="903"/>
                  </a:lnTo>
                  <a:lnTo>
                    <a:pt x="378" y="856"/>
                  </a:lnTo>
                  <a:lnTo>
                    <a:pt x="366" y="811"/>
                  </a:lnTo>
                  <a:lnTo>
                    <a:pt x="354" y="770"/>
                  </a:lnTo>
                  <a:lnTo>
                    <a:pt x="346" y="730"/>
                  </a:lnTo>
                  <a:lnTo>
                    <a:pt x="142" y="730"/>
                  </a:lnTo>
                  <a:lnTo>
                    <a:pt x="115" y="728"/>
                  </a:lnTo>
                  <a:lnTo>
                    <a:pt x="87" y="720"/>
                  </a:lnTo>
                  <a:lnTo>
                    <a:pt x="64" y="707"/>
                  </a:lnTo>
                  <a:lnTo>
                    <a:pt x="42" y="689"/>
                  </a:lnTo>
                  <a:lnTo>
                    <a:pt x="24" y="668"/>
                  </a:lnTo>
                  <a:lnTo>
                    <a:pt x="11" y="643"/>
                  </a:lnTo>
                  <a:lnTo>
                    <a:pt x="2" y="615"/>
                  </a:lnTo>
                  <a:lnTo>
                    <a:pt x="0" y="588"/>
                  </a:lnTo>
                  <a:lnTo>
                    <a:pt x="2" y="560"/>
                  </a:lnTo>
                  <a:lnTo>
                    <a:pt x="11" y="534"/>
                  </a:lnTo>
                  <a:lnTo>
                    <a:pt x="24" y="509"/>
                  </a:lnTo>
                  <a:lnTo>
                    <a:pt x="42" y="487"/>
                  </a:lnTo>
                  <a:lnTo>
                    <a:pt x="488" y="42"/>
                  </a:lnTo>
                  <a:lnTo>
                    <a:pt x="509" y="23"/>
                  </a:lnTo>
                  <a:lnTo>
                    <a:pt x="534" y="11"/>
                  </a:lnTo>
                  <a:lnTo>
                    <a:pt x="560" y="2"/>
                  </a:lnTo>
                  <a:lnTo>
                    <a:pt x="5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60" name="Freeform 489"/>
            <p:cNvSpPr>
              <a:spLocks/>
            </p:cNvSpPr>
            <p:nvPr/>
          </p:nvSpPr>
          <p:spPr bwMode="auto">
            <a:xfrm>
              <a:off x="1642" y="1847"/>
              <a:ext cx="388" cy="389"/>
            </a:xfrm>
            <a:custGeom>
              <a:avLst/>
              <a:gdLst>
                <a:gd name="T0" fmla="*/ 388 w 776"/>
                <a:gd name="T1" fmla="*/ 0 h 777"/>
                <a:gd name="T2" fmla="*/ 441 w 776"/>
                <a:gd name="T3" fmla="*/ 4 h 777"/>
                <a:gd name="T4" fmla="*/ 491 w 776"/>
                <a:gd name="T5" fmla="*/ 14 h 777"/>
                <a:gd name="T6" fmla="*/ 539 w 776"/>
                <a:gd name="T7" fmla="*/ 30 h 777"/>
                <a:gd name="T8" fmla="*/ 584 w 776"/>
                <a:gd name="T9" fmla="*/ 53 h 777"/>
                <a:gd name="T10" fmla="*/ 625 w 776"/>
                <a:gd name="T11" fmla="*/ 81 h 777"/>
                <a:gd name="T12" fmla="*/ 663 w 776"/>
                <a:gd name="T13" fmla="*/ 114 h 777"/>
                <a:gd name="T14" fmla="*/ 695 w 776"/>
                <a:gd name="T15" fmla="*/ 151 h 777"/>
                <a:gd name="T16" fmla="*/ 723 w 776"/>
                <a:gd name="T17" fmla="*/ 193 h 777"/>
                <a:gd name="T18" fmla="*/ 745 w 776"/>
                <a:gd name="T19" fmla="*/ 238 h 777"/>
                <a:gd name="T20" fmla="*/ 763 w 776"/>
                <a:gd name="T21" fmla="*/ 285 h 777"/>
                <a:gd name="T22" fmla="*/ 773 w 776"/>
                <a:gd name="T23" fmla="*/ 336 h 777"/>
                <a:gd name="T24" fmla="*/ 776 w 776"/>
                <a:gd name="T25" fmla="*/ 389 h 777"/>
                <a:gd name="T26" fmla="*/ 773 w 776"/>
                <a:gd name="T27" fmla="*/ 441 h 777"/>
                <a:gd name="T28" fmla="*/ 763 w 776"/>
                <a:gd name="T29" fmla="*/ 492 h 777"/>
                <a:gd name="T30" fmla="*/ 745 w 776"/>
                <a:gd name="T31" fmla="*/ 540 h 777"/>
                <a:gd name="T32" fmla="*/ 723 w 776"/>
                <a:gd name="T33" fmla="*/ 585 h 777"/>
                <a:gd name="T34" fmla="*/ 695 w 776"/>
                <a:gd name="T35" fmla="*/ 626 h 777"/>
                <a:gd name="T36" fmla="*/ 663 w 776"/>
                <a:gd name="T37" fmla="*/ 663 h 777"/>
                <a:gd name="T38" fmla="*/ 625 w 776"/>
                <a:gd name="T39" fmla="*/ 696 h 777"/>
                <a:gd name="T40" fmla="*/ 584 w 776"/>
                <a:gd name="T41" fmla="*/ 723 h 777"/>
                <a:gd name="T42" fmla="*/ 539 w 776"/>
                <a:gd name="T43" fmla="*/ 746 h 777"/>
                <a:gd name="T44" fmla="*/ 491 w 776"/>
                <a:gd name="T45" fmla="*/ 763 h 777"/>
                <a:gd name="T46" fmla="*/ 441 w 776"/>
                <a:gd name="T47" fmla="*/ 773 h 777"/>
                <a:gd name="T48" fmla="*/ 388 w 776"/>
                <a:gd name="T49" fmla="*/ 777 h 777"/>
                <a:gd name="T50" fmla="*/ 336 w 776"/>
                <a:gd name="T51" fmla="*/ 773 h 777"/>
                <a:gd name="T52" fmla="*/ 285 w 776"/>
                <a:gd name="T53" fmla="*/ 763 h 777"/>
                <a:gd name="T54" fmla="*/ 237 w 776"/>
                <a:gd name="T55" fmla="*/ 746 h 777"/>
                <a:gd name="T56" fmla="*/ 192 w 776"/>
                <a:gd name="T57" fmla="*/ 723 h 777"/>
                <a:gd name="T58" fmla="*/ 151 w 776"/>
                <a:gd name="T59" fmla="*/ 696 h 777"/>
                <a:gd name="T60" fmla="*/ 114 w 776"/>
                <a:gd name="T61" fmla="*/ 663 h 777"/>
                <a:gd name="T62" fmla="*/ 81 w 776"/>
                <a:gd name="T63" fmla="*/ 626 h 777"/>
                <a:gd name="T64" fmla="*/ 53 w 776"/>
                <a:gd name="T65" fmla="*/ 585 h 777"/>
                <a:gd name="T66" fmla="*/ 30 w 776"/>
                <a:gd name="T67" fmla="*/ 540 h 777"/>
                <a:gd name="T68" fmla="*/ 14 w 776"/>
                <a:gd name="T69" fmla="*/ 492 h 777"/>
                <a:gd name="T70" fmla="*/ 4 w 776"/>
                <a:gd name="T71" fmla="*/ 441 h 777"/>
                <a:gd name="T72" fmla="*/ 0 w 776"/>
                <a:gd name="T73" fmla="*/ 389 h 777"/>
                <a:gd name="T74" fmla="*/ 4 w 776"/>
                <a:gd name="T75" fmla="*/ 336 h 777"/>
                <a:gd name="T76" fmla="*/ 14 w 776"/>
                <a:gd name="T77" fmla="*/ 285 h 777"/>
                <a:gd name="T78" fmla="*/ 30 w 776"/>
                <a:gd name="T79" fmla="*/ 238 h 777"/>
                <a:gd name="T80" fmla="*/ 53 w 776"/>
                <a:gd name="T81" fmla="*/ 193 h 777"/>
                <a:gd name="T82" fmla="*/ 81 w 776"/>
                <a:gd name="T83" fmla="*/ 151 h 777"/>
                <a:gd name="T84" fmla="*/ 114 w 776"/>
                <a:gd name="T85" fmla="*/ 114 h 777"/>
                <a:gd name="T86" fmla="*/ 151 w 776"/>
                <a:gd name="T87" fmla="*/ 81 h 777"/>
                <a:gd name="T88" fmla="*/ 192 w 776"/>
                <a:gd name="T89" fmla="*/ 53 h 777"/>
                <a:gd name="T90" fmla="*/ 237 w 776"/>
                <a:gd name="T91" fmla="*/ 30 h 777"/>
                <a:gd name="T92" fmla="*/ 285 w 776"/>
                <a:gd name="T93" fmla="*/ 14 h 777"/>
                <a:gd name="T94" fmla="*/ 336 w 776"/>
                <a:gd name="T95" fmla="*/ 4 h 777"/>
                <a:gd name="T96" fmla="*/ 388 w 776"/>
                <a:gd name="T97" fmla="*/ 0 h 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76" h="777">
                  <a:moveTo>
                    <a:pt x="388" y="0"/>
                  </a:moveTo>
                  <a:lnTo>
                    <a:pt x="441" y="4"/>
                  </a:lnTo>
                  <a:lnTo>
                    <a:pt x="491" y="14"/>
                  </a:lnTo>
                  <a:lnTo>
                    <a:pt x="539" y="30"/>
                  </a:lnTo>
                  <a:lnTo>
                    <a:pt x="584" y="53"/>
                  </a:lnTo>
                  <a:lnTo>
                    <a:pt x="625" y="81"/>
                  </a:lnTo>
                  <a:lnTo>
                    <a:pt x="663" y="114"/>
                  </a:lnTo>
                  <a:lnTo>
                    <a:pt x="695" y="151"/>
                  </a:lnTo>
                  <a:lnTo>
                    <a:pt x="723" y="193"/>
                  </a:lnTo>
                  <a:lnTo>
                    <a:pt x="745" y="238"/>
                  </a:lnTo>
                  <a:lnTo>
                    <a:pt x="763" y="285"/>
                  </a:lnTo>
                  <a:lnTo>
                    <a:pt x="773" y="336"/>
                  </a:lnTo>
                  <a:lnTo>
                    <a:pt x="776" y="389"/>
                  </a:lnTo>
                  <a:lnTo>
                    <a:pt x="773" y="441"/>
                  </a:lnTo>
                  <a:lnTo>
                    <a:pt x="763" y="492"/>
                  </a:lnTo>
                  <a:lnTo>
                    <a:pt x="745" y="540"/>
                  </a:lnTo>
                  <a:lnTo>
                    <a:pt x="723" y="585"/>
                  </a:lnTo>
                  <a:lnTo>
                    <a:pt x="695" y="626"/>
                  </a:lnTo>
                  <a:lnTo>
                    <a:pt x="663" y="663"/>
                  </a:lnTo>
                  <a:lnTo>
                    <a:pt x="625" y="696"/>
                  </a:lnTo>
                  <a:lnTo>
                    <a:pt x="584" y="723"/>
                  </a:lnTo>
                  <a:lnTo>
                    <a:pt x="539" y="746"/>
                  </a:lnTo>
                  <a:lnTo>
                    <a:pt x="491" y="763"/>
                  </a:lnTo>
                  <a:lnTo>
                    <a:pt x="441" y="773"/>
                  </a:lnTo>
                  <a:lnTo>
                    <a:pt x="388" y="777"/>
                  </a:lnTo>
                  <a:lnTo>
                    <a:pt x="336" y="773"/>
                  </a:lnTo>
                  <a:lnTo>
                    <a:pt x="285" y="763"/>
                  </a:lnTo>
                  <a:lnTo>
                    <a:pt x="237" y="746"/>
                  </a:lnTo>
                  <a:lnTo>
                    <a:pt x="192" y="723"/>
                  </a:lnTo>
                  <a:lnTo>
                    <a:pt x="151" y="696"/>
                  </a:lnTo>
                  <a:lnTo>
                    <a:pt x="114" y="663"/>
                  </a:lnTo>
                  <a:lnTo>
                    <a:pt x="81" y="626"/>
                  </a:lnTo>
                  <a:lnTo>
                    <a:pt x="53" y="585"/>
                  </a:lnTo>
                  <a:lnTo>
                    <a:pt x="30" y="540"/>
                  </a:lnTo>
                  <a:lnTo>
                    <a:pt x="14" y="492"/>
                  </a:lnTo>
                  <a:lnTo>
                    <a:pt x="4" y="441"/>
                  </a:lnTo>
                  <a:lnTo>
                    <a:pt x="0" y="389"/>
                  </a:lnTo>
                  <a:lnTo>
                    <a:pt x="4" y="336"/>
                  </a:lnTo>
                  <a:lnTo>
                    <a:pt x="14" y="285"/>
                  </a:lnTo>
                  <a:lnTo>
                    <a:pt x="30" y="238"/>
                  </a:lnTo>
                  <a:lnTo>
                    <a:pt x="53" y="193"/>
                  </a:lnTo>
                  <a:lnTo>
                    <a:pt x="81" y="151"/>
                  </a:lnTo>
                  <a:lnTo>
                    <a:pt x="114" y="114"/>
                  </a:lnTo>
                  <a:lnTo>
                    <a:pt x="151" y="81"/>
                  </a:lnTo>
                  <a:lnTo>
                    <a:pt x="192" y="53"/>
                  </a:lnTo>
                  <a:lnTo>
                    <a:pt x="237" y="30"/>
                  </a:lnTo>
                  <a:lnTo>
                    <a:pt x="285" y="14"/>
                  </a:lnTo>
                  <a:lnTo>
                    <a:pt x="336" y="4"/>
                  </a:lnTo>
                  <a:lnTo>
                    <a:pt x="3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61" name="Freeform 490"/>
            <p:cNvSpPr>
              <a:spLocks/>
            </p:cNvSpPr>
            <p:nvPr/>
          </p:nvSpPr>
          <p:spPr bwMode="auto">
            <a:xfrm>
              <a:off x="1016" y="1165"/>
              <a:ext cx="1847" cy="1059"/>
            </a:xfrm>
            <a:custGeom>
              <a:avLst/>
              <a:gdLst>
                <a:gd name="T0" fmla="*/ 1861 w 3695"/>
                <a:gd name="T1" fmla="*/ 14 h 2118"/>
                <a:gd name="T2" fmla="*/ 2177 w 3695"/>
                <a:gd name="T3" fmla="*/ 86 h 2118"/>
                <a:gd name="T4" fmla="*/ 2469 w 3695"/>
                <a:gd name="T5" fmla="*/ 213 h 2118"/>
                <a:gd name="T6" fmla="*/ 2731 w 3695"/>
                <a:gd name="T7" fmla="*/ 387 h 2118"/>
                <a:gd name="T8" fmla="*/ 2958 w 3695"/>
                <a:gd name="T9" fmla="*/ 605 h 2118"/>
                <a:gd name="T10" fmla="*/ 3112 w 3695"/>
                <a:gd name="T11" fmla="*/ 810 h 2118"/>
                <a:gd name="T12" fmla="*/ 3213 w 3695"/>
                <a:gd name="T13" fmla="*/ 993 h 2118"/>
                <a:gd name="T14" fmla="*/ 3283 w 3695"/>
                <a:gd name="T15" fmla="*/ 1160 h 2118"/>
                <a:gd name="T16" fmla="*/ 3328 w 3695"/>
                <a:gd name="T17" fmla="*/ 1297 h 2118"/>
                <a:gd name="T18" fmla="*/ 3350 w 3695"/>
                <a:gd name="T19" fmla="*/ 1388 h 2118"/>
                <a:gd name="T20" fmla="*/ 3606 w 3695"/>
                <a:gd name="T21" fmla="*/ 1399 h 2118"/>
                <a:gd name="T22" fmla="*/ 3670 w 3695"/>
                <a:gd name="T23" fmla="*/ 1451 h 2118"/>
                <a:gd name="T24" fmla="*/ 3695 w 3695"/>
                <a:gd name="T25" fmla="*/ 1531 h 2118"/>
                <a:gd name="T26" fmla="*/ 3671 w 3695"/>
                <a:gd name="T27" fmla="*/ 1610 h 2118"/>
                <a:gd name="T28" fmla="*/ 3184 w 3695"/>
                <a:gd name="T29" fmla="*/ 2096 h 2118"/>
                <a:gd name="T30" fmla="*/ 3107 w 3695"/>
                <a:gd name="T31" fmla="*/ 2118 h 2118"/>
                <a:gd name="T32" fmla="*/ 3028 w 3695"/>
                <a:gd name="T33" fmla="*/ 2096 h 2118"/>
                <a:gd name="T34" fmla="*/ 2541 w 3695"/>
                <a:gd name="T35" fmla="*/ 1610 h 2118"/>
                <a:gd name="T36" fmla="*/ 2518 w 3695"/>
                <a:gd name="T37" fmla="*/ 1531 h 2118"/>
                <a:gd name="T38" fmla="*/ 2543 w 3695"/>
                <a:gd name="T39" fmla="*/ 1451 h 2118"/>
                <a:gd name="T40" fmla="*/ 2606 w 3695"/>
                <a:gd name="T41" fmla="*/ 1399 h 2118"/>
                <a:gd name="T42" fmla="*/ 2760 w 3695"/>
                <a:gd name="T43" fmla="*/ 1388 h 2118"/>
                <a:gd name="T44" fmla="*/ 2741 w 3695"/>
                <a:gd name="T45" fmla="*/ 1337 h 2118"/>
                <a:gd name="T46" fmla="*/ 2702 w 3695"/>
                <a:gd name="T47" fmla="*/ 1252 h 2118"/>
                <a:gd name="T48" fmla="*/ 2644 w 3695"/>
                <a:gd name="T49" fmla="*/ 1144 h 2118"/>
                <a:gd name="T50" fmla="*/ 2560 w 3695"/>
                <a:gd name="T51" fmla="*/ 1024 h 2118"/>
                <a:gd name="T52" fmla="*/ 2453 w 3695"/>
                <a:gd name="T53" fmla="*/ 901 h 2118"/>
                <a:gd name="T54" fmla="*/ 2317 w 3695"/>
                <a:gd name="T55" fmla="*/ 783 h 2118"/>
                <a:gd name="T56" fmla="*/ 2151 w 3695"/>
                <a:gd name="T57" fmla="*/ 683 h 2118"/>
                <a:gd name="T58" fmla="*/ 1955 w 3695"/>
                <a:gd name="T59" fmla="*/ 610 h 2118"/>
                <a:gd name="T60" fmla="*/ 1724 w 3695"/>
                <a:gd name="T61" fmla="*/ 572 h 2118"/>
                <a:gd name="T62" fmla="*/ 1446 w 3695"/>
                <a:gd name="T63" fmla="*/ 586 h 2118"/>
                <a:gd name="T64" fmla="*/ 1176 w 3695"/>
                <a:gd name="T65" fmla="*/ 665 h 2118"/>
                <a:gd name="T66" fmla="*/ 938 w 3695"/>
                <a:gd name="T67" fmla="*/ 801 h 2118"/>
                <a:gd name="T68" fmla="*/ 738 w 3695"/>
                <a:gd name="T69" fmla="*/ 988 h 2118"/>
                <a:gd name="T70" fmla="*/ 586 w 3695"/>
                <a:gd name="T71" fmla="*/ 1217 h 2118"/>
                <a:gd name="T72" fmla="*/ 438 w 3695"/>
                <a:gd name="T73" fmla="*/ 1197 h 2118"/>
                <a:gd name="T74" fmla="*/ 314 w 3695"/>
                <a:gd name="T75" fmla="*/ 1127 h 2118"/>
                <a:gd name="T76" fmla="*/ 172 w 3695"/>
                <a:gd name="T77" fmla="*/ 1103 h 2118"/>
                <a:gd name="T78" fmla="*/ 41 w 3695"/>
                <a:gd name="T79" fmla="*/ 1124 h 2118"/>
                <a:gd name="T80" fmla="*/ 92 w 3695"/>
                <a:gd name="T81" fmla="*/ 937 h 2118"/>
                <a:gd name="T82" fmla="*/ 273 w 3695"/>
                <a:gd name="T83" fmla="*/ 660 h 2118"/>
                <a:gd name="T84" fmla="*/ 501 w 3695"/>
                <a:gd name="T85" fmla="*/ 422 h 2118"/>
                <a:gd name="T86" fmla="*/ 771 w 3695"/>
                <a:gd name="T87" fmla="*/ 231 h 2118"/>
                <a:gd name="T88" fmla="*/ 1075 w 3695"/>
                <a:gd name="T89" fmla="*/ 94 h 2118"/>
                <a:gd name="T90" fmla="*/ 1406 w 3695"/>
                <a:gd name="T91" fmla="*/ 16 h 2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695" h="2118">
                  <a:moveTo>
                    <a:pt x="1639" y="0"/>
                  </a:moveTo>
                  <a:lnTo>
                    <a:pt x="1752" y="4"/>
                  </a:lnTo>
                  <a:lnTo>
                    <a:pt x="1861" y="14"/>
                  </a:lnTo>
                  <a:lnTo>
                    <a:pt x="1969" y="31"/>
                  </a:lnTo>
                  <a:lnTo>
                    <a:pt x="2075" y="55"/>
                  </a:lnTo>
                  <a:lnTo>
                    <a:pt x="2177" y="86"/>
                  </a:lnTo>
                  <a:lnTo>
                    <a:pt x="2278" y="123"/>
                  </a:lnTo>
                  <a:lnTo>
                    <a:pt x="2376" y="164"/>
                  </a:lnTo>
                  <a:lnTo>
                    <a:pt x="2469" y="213"/>
                  </a:lnTo>
                  <a:lnTo>
                    <a:pt x="2560" y="265"/>
                  </a:lnTo>
                  <a:lnTo>
                    <a:pt x="2648" y="324"/>
                  </a:lnTo>
                  <a:lnTo>
                    <a:pt x="2731" y="387"/>
                  </a:lnTo>
                  <a:lnTo>
                    <a:pt x="2811" y="455"/>
                  </a:lnTo>
                  <a:lnTo>
                    <a:pt x="2887" y="527"/>
                  </a:lnTo>
                  <a:lnTo>
                    <a:pt x="2958" y="605"/>
                  </a:lnTo>
                  <a:lnTo>
                    <a:pt x="3024" y="686"/>
                  </a:lnTo>
                  <a:lnTo>
                    <a:pt x="3071" y="747"/>
                  </a:lnTo>
                  <a:lnTo>
                    <a:pt x="3112" y="810"/>
                  </a:lnTo>
                  <a:lnTo>
                    <a:pt x="3149" y="872"/>
                  </a:lnTo>
                  <a:lnTo>
                    <a:pt x="3183" y="933"/>
                  </a:lnTo>
                  <a:lnTo>
                    <a:pt x="3213" y="993"/>
                  </a:lnTo>
                  <a:lnTo>
                    <a:pt x="3239" y="1052"/>
                  </a:lnTo>
                  <a:lnTo>
                    <a:pt x="3263" y="1107"/>
                  </a:lnTo>
                  <a:lnTo>
                    <a:pt x="3283" y="1160"/>
                  </a:lnTo>
                  <a:lnTo>
                    <a:pt x="3300" y="1210"/>
                  </a:lnTo>
                  <a:lnTo>
                    <a:pt x="3315" y="1255"/>
                  </a:lnTo>
                  <a:lnTo>
                    <a:pt x="3328" y="1297"/>
                  </a:lnTo>
                  <a:lnTo>
                    <a:pt x="3338" y="1333"/>
                  </a:lnTo>
                  <a:lnTo>
                    <a:pt x="3345" y="1364"/>
                  </a:lnTo>
                  <a:lnTo>
                    <a:pt x="3350" y="1388"/>
                  </a:lnTo>
                  <a:lnTo>
                    <a:pt x="3551" y="1388"/>
                  </a:lnTo>
                  <a:lnTo>
                    <a:pt x="3580" y="1391"/>
                  </a:lnTo>
                  <a:lnTo>
                    <a:pt x="3606" y="1399"/>
                  </a:lnTo>
                  <a:lnTo>
                    <a:pt x="3631" y="1413"/>
                  </a:lnTo>
                  <a:lnTo>
                    <a:pt x="3652" y="1430"/>
                  </a:lnTo>
                  <a:lnTo>
                    <a:pt x="3670" y="1451"/>
                  </a:lnTo>
                  <a:lnTo>
                    <a:pt x="3683" y="1476"/>
                  </a:lnTo>
                  <a:lnTo>
                    <a:pt x="3692" y="1504"/>
                  </a:lnTo>
                  <a:lnTo>
                    <a:pt x="3695" y="1531"/>
                  </a:lnTo>
                  <a:lnTo>
                    <a:pt x="3692" y="1559"/>
                  </a:lnTo>
                  <a:lnTo>
                    <a:pt x="3683" y="1585"/>
                  </a:lnTo>
                  <a:lnTo>
                    <a:pt x="3671" y="1610"/>
                  </a:lnTo>
                  <a:lnTo>
                    <a:pt x="3652" y="1631"/>
                  </a:lnTo>
                  <a:lnTo>
                    <a:pt x="3207" y="2077"/>
                  </a:lnTo>
                  <a:lnTo>
                    <a:pt x="3184" y="2096"/>
                  </a:lnTo>
                  <a:lnTo>
                    <a:pt x="3160" y="2108"/>
                  </a:lnTo>
                  <a:lnTo>
                    <a:pt x="3133" y="2116"/>
                  </a:lnTo>
                  <a:lnTo>
                    <a:pt x="3107" y="2118"/>
                  </a:lnTo>
                  <a:lnTo>
                    <a:pt x="3079" y="2116"/>
                  </a:lnTo>
                  <a:lnTo>
                    <a:pt x="3053" y="2108"/>
                  </a:lnTo>
                  <a:lnTo>
                    <a:pt x="3028" y="2096"/>
                  </a:lnTo>
                  <a:lnTo>
                    <a:pt x="3006" y="2077"/>
                  </a:lnTo>
                  <a:lnTo>
                    <a:pt x="2560" y="1631"/>
                  </a:lnTo>
                  <a:lnTo>
                    <a:pt x="2541" y="1610"/>
                  </a:lnTo>
                  <a:lnTo>
                    <a:pt x="2529" y="1585"/>
                  </a:lnTo>
                  <a:lnTo>
                    <a:pt x="2522" y="1559"/>
                  </a:lnTo>
                  <a:lnTo>
                    <a:pt x="2518" y="1531"/>
                  </a:lnTo>
                  <a:lnTo>
                    <a:pt x="2520" y="1504"/>
                  </a:lnTo>
                  <a:lnTo>
                    <a:pt x="2529" y="1476"/>
                  </a:lnTo>
                  <a:lnTo>
                    <a:pt x="2543" y="1451"/>
                  </a:lnTo>
                  <a:lnTo>
                    <a:pt x="2560" y="1430"/>
                  </a:lnTo>
                  <a:lnTo>
                    <a:pt x="2581" y="1413"/>
                  </a:lnTo>
                  <a:lnTo>
                    <a:pt x="2606" y="1399"/>
                  </a:lnTo>
                  <a:lnTo>
                    <a:pt x="2633" y="1391"/>
                  </a:lnTo>
                  <a:lnTo>
                    <a:pt x="2661" y="1388"/>
                  </a:lnTo>
                  <a:lnTo>
                    <a:pt x="2760" y="1388"/>
                  </a:lnTo>
                  <a:lnTo>
                    <a:pt x="2756" y="1375"/>
                  </a:lnTo>
                  <a:lnTo>
                    <a:pt x="2750" y="1358"/>
                  </a:lnTo>
                  <a:lnTo>
                    <a:pt x="2741" y="1337"/>
                  </a:lnTo>
                  <a:lnTo>
                    <a:pt x="2731" y="1312"/>
                  </a:lnTo>
                  <a:lnTo>
                    <a:pt x="2717" y="1283"/>
                  </a:lnTo>
                  <a:lnTo>
                    <a:pt x="2702" y="1252"/>
                  </a:lnTo>
                  <a:lnTo>
                    <a:pt x="2685" y="1218"/>
                  </a:lnTo>
                  <a:lnTo>
                    <a:pt x="2665" y="1182"/>
                  </a:lnTo>
                  <a:lnTo>
                    <a:pt x="2644" y="1144"/>
                  </a:lnTo>
                  <a:lnTo>
                    <a:pt x="2619" y="1105"/>
                  </a:lnTo>
                  <a:lnTo>
                    <a:pt x="2591" y="1064"/>
                  </a:lnTo>
                  <a:lnTo>
                    <a:pt x="2560" y="1024"/>
                  </a:lnTo>
                  <a:lnTo>
                    <a:pt x="2528" y="983"/>
                  </a:lnTo>
                  <a:lnTo>
                    <a:pt x="2492" y="942"/>
                  </a:lnTo>
                  <a:lnTo>
                    <a:pt x="2453" y="901"/>
                  </a:lnTo>
                  <a:lnTo>
                    <a:pt x="2410" y="861"/>
                  </a:lnTo>
                  <a:lnTo>
                    <a:pt x="2366" y="821"/>
                  </a:lnTo>
                  <a:lnTo>
                    <a:pt x="2317" y="783"/>
                  </a:lnTo>
                  <a:lnTo>
                    <a:pt x="2264" y="748"/>
                  </a:lnTo>
                  <a:lnTo>
                    <a:pt x="2210" y="715"/>
                  </a:lnTo>
                  <a:lnTo>
                    <a:pt x="2151" y="683"/>
                  </a:lnTo>
                  <a:lnTo>
                    <a:pt x="2090" y="656"/>
                  </a:lnTo>
                  <a:lnTo>
                    <a:pt x="2024" y="631"/>
                  </a:lnTo>
                  <a:lnTo>
                    <a:pt x="1955" y="610"/>
                  </a:lnTo>
                  <a:lnTo>
                    <a:pt x="1881" y="593"/>
                  </a:lnTo>
                  <a:lnTo>
                    <a:pt x="1805" y="581"/>
                  </a:lnTo>
                  <a:lnTo>
                    <a:pt x="1724" y="572"/>
                  </a:lnTo>
                  <a:lnTo>
                    <a:pt x="1639" y="570"/>
                  </a:lnTo>
                  <a:lnTo>
                    <a:pt x="1542" y="573"/>
                  </a:lnTo>
                  <a:lnTo>
                    <a:pt x="1446" y="586"/>
                  </a:lnTo>
                  <a:lnTo>
                    <a:pt x="1353" y="605"/>
                  </a:lnTo>
                  <a:lnTo>
                    <a:pt x="1264" y="631"/>
                  </a:lnTo>
                  <a:lnTo>
                    <a:pt x="1176" y="665"/>
                  </a:lnTo>
                  <a:lnTo>
                    <a:pt x="1093" y="703"/>
                  </a:lnTo>
                  <a:lnTo>
                    <a:pt x="1014" y="750"/>
                  </a:lnTo>
                  <a:lnTo>
                    <a:pt x="938" y="801"/>
                  </a:lnTo>
                  <a:lnTo>
                    <a:pt x="867" y="858"/>
                  </a:lnTo>
                  <a:lnTo>
                    <a:pt x="799" y="921"/>
                  </a:lnTo>
                  <a:lnTo>
                    <a:pt x="738" y="988"/>
                  </a:lnTo>
                  <a:lnTo>
                    <a:pt x="681" y="1061"/>
                  </a:lnTo>
                  <a:lnTo>
                    <a:pt x="631" y="1137"/>
                  </a:lnTo>
                  <a:lnTo>
                    <a:pt x="586" y="1217"/>
                  </a:lnTo>
                  <a:lnTo>
                    <a:pt x="547" y="1302"/>
                  </a:lnTo>
                  <a:lnTo>
                    <a:pt x="474" y="1228"/>
                  </a:lnTo>
                  <a:lnTo>
                    <a:pt x="438" y="1197"/>
                  </a:lnTo>
                  <a:lnTo>
                    <a:pt x="399" y="1168"/>
                  </a:lnTo>
                  <a:lnTo>
                    <a:pt x="358" y="1145"/>
                  </a:lnTo>
                  <a:lnTo>
                    <a:pt x="314" y="1127"/>
                  </a:lnTo>
                  <a:lnTo>
                    <a:pt x="268" y="1114"/>
                  </a:lnTo>
                  <a:lnTo>
                    <a:pt x="220" y="1105"/>
                  </a:lnTo>
                  <a:lnTo>
                    <a:pt x="172" y="1103"/>
                  </a:lnTo>
                  <a:lnTo>
                    <a:pt x="127" y="1105"/>
                  </a:lnTo>
                  <a:lnTo>
                    <a:pt x="83" y="1113"/>
                  </a:lnTo>
                  <a:lnTo>
                    <a:pt x="41" y="1124"/>
                  </a:lnTo>
                  <a:lnTo>
                    <a:pt x="0" y="1140"/>
                  </a:lnTo>
                  <a:lnTo>
                    <a:pt x="43" y="1037"/>
                  </a:lnTo>
                  <a:lnTo>
                    <a:pt x="92" y="937"/>
                  </a:lnTo>
                  <a:lnTo>
                    <a:pt x="147" y="841"/>
                  </a:lnTo>
                  <a:lnTo>
                    <a:pt x="207" y="748"/>
                  </a:lnTo>
                  <a:lnTo>
                    <a:pt x="273" y="660"/>
                  </a:lnTo>
                  <a:lnTo>
                    <a:pt x="344" y="576"/>
                  </a:lnTo>
                  <a:lnTo>
                    <a:pt x="420" y="497"/>
                  </a:lnTo>
                  <a:lnTo>
                    <a:pt x="501" y="422"/>
                  </a:lnTo>
                  <a:lnTo>
                    <a:pt x="587" y="354"/>
                  </a:lnTo>
                  <a:lnTo>
                    <a:pt x="677" y="290"/>
                  </a:lnTo>
                  <a:lnTo>
                    <a:pt x="771" y="231"/>
                  </a:lnTo>
                  <a:lnTo>
                    <a:pt x="869" y="180"/>
                  </a:lnTo>
                  <a:lnTo>
                    <a:pt x="970" y="134"/>
                  </a:lnTo>
                  <a:lnTo>
                    <a:pt x="1075" y="94"/>
                  </a:lnTo>
                  <a:lnTo>
                    <a:pt x="1183" y="61"/>
                  </a:lnTo>
                  <a:lnTo>
                    <a:pt x="1294" y="35"/>
                  </a:lnTo>
                  <a:lnTo>
                    <a:pt x="1406" y="16"/>
                  </a:lnTo>
                  <a:lnTo>
                    <a:pt x="1522" y="4"/>
                  </a:lnTo>
                  <a:lnTo>
                    <a:pt x="16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662" name="Group 493"/>
          <p:cNvGrpSpPr>
            <a:grpSpLocks noChangeAspect="1"/>
          </p:cNvGrpSpPr>
          <p:nvPr/>
        </p:nvGrpSpPr>
        <p:grpSpPr bwMode="auto">
          <a:xfrm>
            <a:off x="7667725" y="1735789"/>
            <a:ext cx="419160" cy="305685"/>
            <a:chOff x="1457" y="2151"/>
            <a:chExt cx="1629" cy="11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665" name="Freeform 495"/>
            <p:cNvSpPr>
              <a:spLocks noEditPoints="1"/>
            </p:cNvSpPr>
            <p:nvPr/>
          </p:nvSpPr>
          <p:spPr bwMode="auto">
            <a:xfrm>
              <a:off x="1457" y="2151"/>
              <a:ext cx="1629" cy="1188"/>
            </a:xfrm>
            <a:custGeom>
              <a:avLst/>
              <a:gdLst>
                <a:gd name="T0" fmla="*/ 2646 w 4887"/>
                <a:gd name="T1" fmla="*/ 3076 h 3562"/>
                <a:gd name="T2" fmla="*/ 3326 w 4887"/>
                <a:gd name="T3" fmla="*/ 996 h 3562"/>
                <a:gd name="T4" fmla="*/ 3231 w 4887"/>
                <a:gd name="T5" fmla="*/ 1120 h 3562"/>
                <a:gd name="T6" fmla="*/ 3176 w 4887"/>
                <a:gd name="T7" fmla="*/ 1245 h 3562"/>
                <a:gd name="T8" fmla="*/ 3176 w 4887"/>
                <a:gd name="T9" fmla="*/ 1380 h 3562"/>
                <a:gd name="T10" fmla="*/ 2907 w 4887"/>
                <a:gd name="T11" fmla="*/ 1614 h 3562"/>
                <a:gd name="T12" fmla="*/ 2779 w 4887"/>
                <a:gd name="T13" fmla="*/ 1553 h 3562"/>
                <a:gd name="T14" fmla="*/ 2668 w 4887"/>
                <a:gd name="T15" fmla="*/ 1709 h 3562"/>
                <a:gd name="T16" fmla="*/ 2298 w 4887"/>
                <a:gd name="T17" fmla="*/ 1742 h 3562"/>
                <a:gd name="T18" fmla="*/ 2204 w 4887"/>
                <a:gd name="T19" fmla="*/ 1617 h 3562"/>
                <a:gd name="T20" fmla="*/ 2084 w 4887"/>
                <a:gd name="T21" fmla="*/ 1596 h 3562"/>
                <a:gd name="T22" fmla="*/ 1947 w 4887"/>
                <a:gd name="T23" fmla="*/ 1596 h 3562"/>
                <a:gd name="T24" fmla="*/ 1716 w 4887"/>
                <a:gd name="T25" fmla="*/ 1326 h 3562"/>
                <a:gd name="T26" fmla="*/ 1775 w 4887"/>
                <a:gd name="T27" fmla="*/ 1198 h 3562"/>
                <a:gd name="T28" fmla="*/ 1647 w 4887"/>
                <a:gd name="T29" fmla="*/ 1106 h 3562"/>
                <a:gd name="T30" fmla="*/ 1583 w 4887"/>
                <a:gd name="T31" fmla="*/ 849 h 3562"/>
                <a:gd name="T32" fmla="*/ 2277 w 4887"/>
                <a:gd name="T33" fmla="*/ 492 h 3562"/>
                <a:gd name="T34" fmla="*/ 2074 w 4887"/>
                <a:gd name="T35" fmla="*/ 695 h 3562"/>
                <a:gd name="T36" fmla="*/ 2053 w 4887"/>
                <a:gd name="T37" fmla="*/ 995 h 3562"/>
                <a:gd name="T38" fmla="*/ 2227 w 4887"/>
                <a:gd name="T39" fmla="*/ 1225 h 3562"/>
                <a:gd name="T40" fmla="*/ 2516 w 4887"/>
                <a:gd name="T41" fmla="*/ 1289 h 3562"/>
                <a:gd name="T42" fmla="*/ 2772 w 4887"/>
                <a:gd name="T43" fmla="*/ 1149 h 3562"/>
                <a:gd name="T44" fmla="*/ 2874 w 4887"/>
                <a:gd name="T45" fmla="*/ 873 h 3562"/>
                <a:gd name="T46" fmla="*/ 2772 w 4887"/>
                <a:gd name="T47" fmla="*/ 597 h 3562"/>
                <a:gd name="T48" fmla="*/ 2516 w 4887"/>
                <a:gd name="T49" fmla="*/ 457 h 3562"/>
                <a:gd name="T50" fmla="*/ 2641 w 4887"/>
                <a:gd name="T51" fmla="*/ 17 h 3562"/>
                <a:gd name="T52" fmla="*/ 2705 w 4887"/>
                <a:gd name="T53" fmla="*/ 163 h 3562"/>
                <a:gd name="T54" fmla="*/ 2879 w 4887"/>
                <a:gd name="T55" fmla="*/ 131 h 3562"/>
                <a:gd name="T56" fmla="*/ 3157 w 4887"/>
                <a:gd name="T57" fmla="*/ 343 h 3562"/>
                <a:gd name="T58" fmla="*/ 3188 w 4887"/>
                <a:gd name="T59" fmla="*/ 475 h 3562"/>
                <a:gd name="T60" fmla="*/ 4394 w 4887"/>
                <a:gd name="T61" fmla="*/ 532 h 3562"/>
                <a:gd name="T62" fmla="*/ 4528 w 4887"/>
                <a:gd name="T63" fmla="*/ 640 h 3562"/>
                <a:gd name="T64" fmla="*/ 4804 w 4887"/>
                <a:gd name="T65" fmla="*/ 3115 h 3562"/>
                <a:gd name="T66" fmla="*/ 4887 w 4887"/>
                <a:gd name="T67" fmla="*/ 3199 h 3562"/>
                <a:gd name="T68" fmla="*/ 4798 w 4887"/>
                <a:gd name="T69" fmla="*/ 3437 h 3562"/>
                <a:gd name="T70" fmla="*/ 4578 w 4887"/>
                <a:gd name="T71" fmla="*/ 3559 h 3562"/>
                <a:gd name="T72" fmla="*/ 3846 w 4887"/>
                <a:gd name="T73" fmla="*/ 3353 h 3562"/>
                <a:gd name="T74" fmla="*/ 3733 w 4887"/>
                <a:gd name="T75" fmla="*/ 3307 h 3562"/>
                <a:gd name="T76" fmla="*/ 3659 w 4887"/>
                <a:gd name="T77" fmla="*/ 3405 h 3562"/>
                <a:gd name="T78" fmla="*/ 3479 w 4887"/>
                <a:gd name="T79" fmla="*/ 3353 h 3562"/>
                <a:gd name="T80" fmla="*/ 3365 w 4887"/>
                <a:gd name="T81" fmla="*/ 3307 h 3562"/>
                <a:gd name="T82" fmla="*/ 3290 w 4887"/>
                <a:gd name="T83" fmla="*/ 3405 h 3562"/>
                <a:gd name="T84" fmla="*/ 209 w 4887"/>
                <a:gd name="T85" fmla="*/ 3529 h 3562"/>
                <a:gd name="T86" fmla="*/ 34 w 4887"/>
                <a:gd name="T87" fmla="*/ 3352 h 3562"/>
                <a:gd name="T88" fmla="*/ 16 w 4887"/>
                <a:gd name="T89" fmla="*/ 3149 h 3562"/>
                <a:gd name="T90" fmla="*/ 348 w 4887"/>
                <a:gd name="T91" fmla="*/ 713 h 3562"/>
                <a:gd name="T92" fmla="*/ 429 w 4887"/>
                <a:gd name="T93" fmla="*/ 560 h 3562"/>
                <a:gd name="T94" fmla="*/ 1751 w 4887"/>
                <a:gd name="T95" fmla="*/ 524 h 3562"/>
                <a:gd name="T96" fmla="*/ 1722 w 4887"/>
                <a:gd name="T97" fmla="*/ 392 h 3562"/>
                <a:gd name="T98" fmla="*/ 1974 w 4887"/>
                <a:gd name="T99" fmla="*/ 139 h 3562"/>
                <a:gd name="T100" fmla="*/ 2106 w 4887"/>
                <a:gd name="T101" fmla="*/ 169 h 3562"/>
                <a:gd name="T102" fmla="*/ 2221 w 4887"/>
                <a:gd name="T103" fmla="*/ 63 h 3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87" h="3562">
                  <a:moveTo>
                    <a:pt x="668" y="849"/>
                  </a:moveTo>
                  <a:lnTo>
                    <a:pt x="668" y="2989"/>
                  </a:lnTo>
                  <a:lnTo>
                    <a:pt x="2264" y="2989"/>
                  </a:lnTo>
                  <a:lnTo>
                    <a:pt x="2264" y="3076"/>
                  </a:lnTo>
                  <a:lnTo>
                    <a:pt x="2646" y="3076"/>
                  </a:lnTo>
                  <a:lnTo>
                    <a:pt x="2646" y="2989"/>
                  </a:lnTo>
                  <a:lnTo>
                    <a:pt x="4222" y="2989"/>
                  </a:lnTo>
                  <a:lnTo>
                    <a:pt x="4222" y="849"/>
                  </a:lnTo>
                  <a:lnTo>
                    <a:pt x="3326" y="849"/>
                  </a:lnTo>
                  <a:lnTo>
                    <a:pt x="3326" y="996"/>
                  </a:lnTo>
                  <a:lnTo>
                    <a:pt x="3321" y="1030"/>
                  </a:lnTo>
                  <a:lnTo>
                    <a:pt x="3308" y="1060"/>
                  </a:lnTo>
                  <a:lnTo>
                    <a:pt x="3289" y="1087"/>
                  </a:lnTo>
                  <a:lnTo>
                    <a:pt x="3262" y="1106"/>
                  </a:lnTo>
                  <a:lnTo>
                    <a:pt x="3231" y="1120"/>
                  </a:lnTo>
                  <a:lnTo>
                    <a:pt x="3197" y="1124"/>
                  </a:lnTo>
                  <a:lnTo>
                    <a:pt x="3164" y="1124"/>
                  </a:lnTo>
                  <a:lnTo>
                    <a:pt x="3134" y="1198"/>
                  </a:lnTo>
                  <a:lnTo>
                    <a:pt x="3157" y="1222"/>
                  </a:lnTo>
                  <a:lnTo>
                    <a:pt x="3176" y="1245"/>
                  </a:lnTo>
                  <a:lnTo>
                    <a:pt x="3188" y="1271"/>
                  </a:lnTo>
                  <a:lnTo>
                    <a:pt x="3194" y="1298"/>
                  </a:lnTo>
                  <a:lnTo>
                    <a:pt x="3194" y="1326"/>
                  </a:lnTo>
                  <a:lnTo>
                    <a:pt x="3188" y="1355"/>
                  </a:lnTo>
                  <a:lnTo>
                    <a:pt x="3176" y="1380"/>
                  </a:lnTo>
                  <a:lnTo>
                    <a:pt x="3157" y="1404"/>
                  </a:lnTo>
                  <a:lnTo>
                    <a:pt x="2984" y="1576"/>
                  </a:lnTo>
                  <a:lnTo>
                    <a:pt x="2961" y="1596"/>
                  </a:lnTo>
                  <a:lnTo>
                    <a:pt x="2935" y="1608"/>
                  </a:lnTo>
                  <a:lnTo>
                    <a:pt x="2907" y="1614"/>
                  </a:lnTo>
                  <a:lnTo>
                    <a:pt x="2879" y="1614"/>
                  </a:lnTo>
                  <a:lnTo>
                    <a:pt x="2852" y="1608"/>
                  </a:lnTo>
                  <a:lnTo>
                    <a:pt x="2825" y="1596"/>
                  </a:lnTo>
                  <a:lnTo>
                    <a:pt x="2803" y="1576"/>
                  </a:lnTo>
                  <a:lnTo>
                    <a:pt x="2779" y="1553"/>
                  </a:lnTo>
                  <a:lnTo>
                    <a:pt x="2705" y="1584"/>
                  </a:lnTo>
                  <a:lnTo>
                    <a:pt x="2705" y="1617"/>
                  </a:lnTo>
                  <a:lnTo>
                    <a:pt x="2701" y="1651"/>
                  </a:lnTo>
                  <a:lnTo>
                    <a:pt x="2687" y="1682"/>
                  </a:lnTo>
                  <a:lnTo>
                    <a:pt x="2668" y="1709"/>
                  </a:lnTo>
                  <a:lnTo>
                    <a:pt x="2641" y="1728"/>
                  </a:lnTo>
                  <a:lnTo>
                    <a:pt x="2611" y="1742"/>
                  </a:lnTo>
                  <a:lnTo>
                    <a:pt x="2577" y="1746"/>
                  </a:lnTo>
                  <a:lnTo>
                    <a:pt x="2332" y="1746"/>
                  </a:lnTo>
                  <a:lnTo>
                    <a:pt x="2298" y="1742"/>
                  </a:lnTo>
                  <a:lnTo>
                    <a:pt x="2267" y="1728"/>
                  </a:lnTo>
                  <a:lnTo>
                    <a:pt x="2242" y="1709"/>
                  </a:lnTo>
                  <a:lnTo>
                    <a:pt x="2221" y="1682"/>
                  </a:lnTo>
                  <a:lnTo>
                    <a:pt x="2209" y="1651"/>
                  </a:lnTo>
                  <a:lnTo>
                    <a:pt x="2204" y="1617"/>
                  </a:lnTo>
                  <a:lnTo>
                    <a:pt x="2204" y="1584"/>
                  </a:lnTo>
                  <a:lnTo>
                    <a:pt x="2166" y="1569"/>
                  </a:lnTo>
                  <a:lnTo>
                    <a:pt x="2130" y="1553"/>
                  </a:lnTo>
                  <a:lnTo>
                    <a:pt x="2106" y="1576"/>
                  </a:lnTo>
                  <a:lnTo>
                    <a:pt x="2084" y="1596"/>
                  </a:lnTo>
                  <a:lnTo>
                    <a:pt x="2057" y="1608"/>
                  </a:lnTo>
                  <a:lnTo>
                    <a:pt x="2029" y="1614"/>
                  </a:lnTo>
                  <a:lnTo>
                    <a:pt x="2001" y="1614"/>
                  </a:lnTo>
                  <a:lnTo>
                    <a:pt x="1974" y="1608"/>
                  </a:lnTo>
                  <a:lnTo>
                    <a:pt x="1947" y="1596"/>
                  </a:lnTo>
                  <a:lnTo>
                    <a:pt x="1925" y="1576"/>
                  </a:lnTo>
                  <a:lnTo>
                    <a:pt x="1751" y="1404"/>
                  </a:lnTo>
                  <a:lnTo>
                    <a:pt x="1734" y="1380"/>
                  </a:lnTo>
                  <a:lnTo>
                    <a:pt x="1722" y="1355"/>
                  </a:lnTo>
                  <a:lnTo>
                    <a:pt x="1716" y="1326"/>
                  </a:lnTo>
                  <a:lnTo>
                    <a:pt x="1716" y="1298"/>
                  </a:lnTo>
                  <a:lnTo>
                    <a:pt x="1722" y="1271"/>
                  </a:lnTo>
                  <a:lnTo>
                    <a:pt x="1734" y="1245"/>
                  </a:lnTo>
                  <a:lnTo>
                    <a:pt x="1751" y="1222"/>
                  </a:lnTo>
                  <a:lnTo>
                    <a:pt x="1775" y="1198"/>
                  </a:lnTo>
                  <a:lnTo>
                    <a:pt x="1759" y="1161"/>
                  </a:lnTo>
                  <a:lnTo>
                    <a:pt x="1745" y="1124"/>
                  </a:lnTo>
                  <a:lnTo>
                    <a:pt x="1711" y="1124"/>
                  </a:lnTo>
                  <a:lnTo>
                    <a:pt x="1677" y="1120"/>
                  </a:lnTo>
                  <a:lnTo>
                    <a:pt x="1647" y="1106"/>
                  </a:lnTo>
                  <a:lnTo>
                    <a:pt x="1621" y="1087"/>
                  </a:lnTo>
                  <a:lnTo>
                    <a:pt x="1601" y="1060"/>
                  </a:lnTo>
                  <a:lnTo>
                    <a:pt x="1588" y="1030"/>
                  </a:lnTo>
                  <a:lnTo>
                    <a:pt x="1583" y="996"/>
                  </a:lnTo>
                  <a:lnTo>
                    <a:pt x="1583" y="849"/>
                  </a:lnTo>
                  <a:lnTo>
                    <a:pt x="668" y="849"/>
                  </a:lnTo>
                  <a:close/>
                  <a:moveTo>
                    <a:pt x="2454" y="453"/>
                  </a:moveTo>
                  <a:lnTo>
                    <a:pt x="2393" y="457"/>
                  </a:lnTo>
                  <a:lnTo>
                    <a:pt x="2334" y="471"/>
                  </a:lnTo>
                  <a:lnTo>
                    <a:pt x="2277" y="492"/>
                  </a:lnTo>
                  <a:lnTo>
                    <a:pt x="2227" y="520"/>
                  </a:lnTo>
                  <a:lnTo>
                    <a:pt x="2179" y="556"/>
                  </a:lnTo>
                  <a:lnTo>
                    <a:pt x="2138" y="597"/>
                  </a:lnTo>
                  <a:lnTo>
                    <a:pt x="2102" y="643"/>
                  </a:lnTo>
                  <a:lnTo>
                    <a:pt x="2074" y="695"/>
                  </a:lnTo>
                  <a:lnTo>
                    <a:pt x="2053" y="752"/>
                  </a:lnTo>
                  <a:lnTo>
                    <a:pt x="2040" y="811"/>
                  </a:lnTo>
                  <a:lnTo>
                    <a:pt x="2035" y="873"/>
                  </a:lnTo>
                  <a:lnTo>
                    <a:pt x="2040" y="935"/>
                  </a:lnTo>
                  <a:lnTo>
                    <a:pt x="2053" y="995"/>
                  </a:lnTo>
                  <a:lnTo>
                    <a:pt x="2074" y="1050"/>
                  </a:lnTo>
                  <a:lnTo>
                    <a:pt x="2102" y="1102"/>
                  </a:lnTo>
                  <a:lnTo>
                    <a:pt x="2138" y="1149"/>
                  </a:lnTo>
                  <a:lnTo>
                    <a:pt x="2179" y="1189"/>
                  </a:lnTo>
                  <a:lnTo>
                    <a:pt x="2227" y="1225"/>
                  </a:lnTo>
                  <a:lnTo>
                    <a:pt x="2277" y="1253"/>
                  </a:lnTo>
                  <a:lnTo>
                    <a:pt x="2334" y="1276"/>
                  </a:lnTo>
                  <a:lnTo>
                    <a:pt x="2393" y="1289"/>
                  </a:lnTo>
                  <a:lnTo>
                    <a:pt x="2454" y="1294"/>
                  </a:lnTo>
                  <a:lnTo>
                    <a:pt x="2516" y="1289"/>
                  </a:lnTo>
                  <a:lnTo>
                    <a:pt x="2576" y="1276"/>
                  </a:lnTo>
                  <a:lnTo>
                    <a:pt x="2632" y="1253"/>
                  </a:lnTo>
                  <a:lnTo>
                    <a:pt x="2683" y="1225"/>
                  </a:lnTo>
                  <a:lnTo>
                    <a:pt x="2730" y="1189"/>
                  </a:lnTo>
                  <a:lnTo>
                    <a:pt x="2772" y="1149"/>
                  </a:lnTo>
                  <a:lnTo>
                    <a:pt x="2806" y="1102"/>
                  </a:lnTo>
                  <a:lnTo>
                    <a:pt x="2836" y="1050"/>
                  </a:lnTo>
                  <a:lnTo>
                    <a:pt x="2857" y="995"/>
                  </a:lnTo>
                  <a:lnTo>
                    <a:pt x="2870" y="935"/>
                  </a:lnTo>
                  <a:lnTo>
                    <a:pt x="2874" y="873"/>
                  </a:lnTo>
                  <a:lnTo>
                    <a:pt x="2870" y="811"/>
                  </a:lnTo>
                  <a:lnTo>
                    <a:pt x="2857" y="752"/>
                  </a:lnTo>
                  <a:lnTo>
                    <a:pt x="2836" y="695"/>
                  </a:lnTo>
                  <a:lnTo>
                    <a:pt x="2806" y="643"/>
                  </a:lnTo>
                  <a:lnTo>
                    <a:pt x="2772" y="597"/>
                  </a:lnTo>
                  <a:lnTo>
                    <a:pt x="2730" y="556"/>
                  </a:lnTo>
                  <a:lnTo>
                    <a:pt x="2683" y="520"/>
                  </a:lnTo>
                  <a:lnTo>
                    <a:pt x="2632" y="492"/>
                  </a:lnTo>
                  <a:lnTo>
                    <a:pt x="2576" y="471"/>
                  </a:lnTo>
                  <a:lnTo>
                    <a:pt x="2516" y="457"/>
                  </a:lnTo>
                  <a:lnTo>
                    <a:pt x="2454" y="453"/>
                  </a:lnTo>
                  <a:close/>
                  <a:moveTo>
                    <a:pt x="2332" y="0"/>
                  </a:moveTo>
                  <a:lnTo>
                    <a:pt x="2577" y="0"/>
                  </a:lnTo>
                  <a:lnTo>
                    <a:pt x="2611" y="5"/>
                  </a:lnTo>
                  <a:lnTo>
                    <a:pt x="2641" y="17"/>
                  </a:lnTo>
                  <a:lnTo>
                    <a:pt x="2668" y="38"/>
                  </a:lnTo>
                  <a:lnTo>
                    <a:pt x="2687" y="63"/>
                  </a:lnTo>
                  <a:lnTo>
                    <a:pt x="2701" y="94"/>
                  </a:lnTo>
                  <a:lnTo>
                    <a:pt x="2705" y="128"/>
                  </a:lnTo>
                  <a:lnTo>
                    <a:pt x="2705" y="163"/>
                  </a:lnTo>
                  <a:lnTo>
                    <a:pt x="2779" y="192"/>
                  </a:lnTo>
                  <a:lnTo>
                    <a:pt x="2803" y="169"/>
                  </a:lnTo>
                  <a:lnTo>
                    <a:pt x="2825" y="151"/>
                  </a:lnTo>
                  <a:lnTo>
                    <a:pt x="2852" y="139"/>
                  </a:lnTo>
                  <a:lnTo>
                    <a:pt x="2879" y="131"/>
                  </a:lnTo>
                  <a:lnTo>
                    <a:pt x="2907" y="131"/>
                  </a:lnTo>
                  <a:lnTo>
                    <a:pt x="2935" y="139"/>
                  </a:lnTo>
                  <a:lnTo>
                    <a:pt x="2961" y="151"/>
                  </a:lnTo>
                  <a:lnTo>
                    <a:pt x="2984" y="169"/>
                  </a:lnTo>
                  <a:lnTo>
                    <a:pt x="3157" y="343"/>
                  </a:lnTo>
                  <a:lnTo>
                    <a:pt x="3176" y="365"/>
                  </a:lnTo>
                  <a:lnTo>
                    <a:pt x="3188" y="392"/>
                  </a:lnTo>
                  <a:lnTo>
                    <a:pt x="3194" y="419"/>
                  </a:lnTo>
                  <a:lnTo>
                    <a:pt x="3194" y="447"/>
                  </a:lnTo>
                  <a:lnTo>
                    <a:pt x="3188" y="475"/>
                  </a:lnTo>
                  <a:lnTo>
                    <a:pt x="3176" y="500"/>
                  </a:lnTo>
                  <a:lnTo>
                    <a:pt x="3157" y="524"/>
                  </a:lnTo>
                  <a:lnTo>
                    <a:pt x="3154" y="529"/>
                  </a:lnTo>
                  <a:lnTo>
                    <a:pt x="4357" y="529"/>
                  </a:lnTo>
                  <a:lnTo>
                    <a:pt x="4394" y="532"/>
                  </a:lnTo>
                  <a:lnTo>
                    <a:pt x="4430" y="542"/>
                  </a:lnTo>
                  <a:lnTo>
                    <a:pt x="4461" y="560"/>
                  </a:lnTo>
                  <a:lnTo>
                    <a:pt x="4488" y="582"/>
                  </a:lnTo>
                  <a:lnTo>
                    <a:pt x="4510" y="609"/>
                  </a:lnTo>
                  <a:lnTo>
                    <a:pt x="4528" y="640"/>
                  </a:lnTo>
                  <a:lnTo>
                    <a:pt x="4538" y="676"/>
                  </a:lnTo>
                  <a:lnTo>
                    <a:pt x="4541" y="713"/>
                  </a:lnTo>
                  <a:lnTo>
                    <a:pt x="4541" y="1675"/>
                  </a:lnTo>
                  <a:lnTo>
                    <a:pt x="4543" y="3115"/>
                  </a:lnTo>
                  <a:lnTo>
                    <a:pt x="4804" y="3115"/>
                  </a:lnTo>
                  <a:lnTo>
                    <a:pt x="4829" y="3120"/>
                  </a:lnTo>
                  <a:lnTo>
                    <a:pt x="4853" y="3132"/>
                  </a:lnTo>
                  <a:lnTo>
                    <a:pt x="4871" y="3149"/>
                  </a:lnTo>
                  <a:lnTo>
                    <a:pt x="4883" y="3172"/>
                  </a:lnTo>
                  <a:lnTo>
                    <a:pt x="4887" y="3199"/>
                  </a:lnTo>
                  <a:lnTo>
                    <a:pt x="4884" y="3252"/>
                  </a:lnTo>
                  <a:lnTo>
                    <a:pt x="4872" y="3304"/>
                  </a:lnTo>
                  <a:lnTo>
                    <a:pt x="4854" y="3352"/>
                  </a:lnTo>
                  <a:lnTo>
                    <a:pt x="4829" y="3396"/>
                  </a:lnTo>
                  <a:lnTo>
                    <a:pt x="4798" y="3437"/>
                  </a:lnTo>
                  <a:lnTo>
                    <a:pt x="4762" y="3472"/>
                  </a:lnTo>
                  <a:lnTo>
                    <a:pt x="4722" y="3504"/>
                  </a:lnTo>
                  <a:lnTo>
                    <a:pt x="4678" y="3529"/>
                  </a:lnTo>
                  <a:lnTo>
                    <a:pt x="4630" y="3547"/>
                  </a:lnTo>
                  <a:lnTo>
                    <a:pt x="4578" y="3559"/>
                  </a:lnTo>
                  <a:lnTo>
                    <a:pt x="4525" y="3562"/>
                  </a:lnTo>
                  <a:lnTo>
                    <a:pt x="3861" y="3562"/>
                  </a:lnTo>
                  <a:lnTo>
                    <a:pt x="3861" y="3405"/>
                  </a:lnTo>
                  <a:lnTo>
                    <a:pt x="3856" y="3379"/>
                  </a:lnTo>
                  <a:lnTo>
                    <a:pt x="3846" y="3353"/>
                  </a:lnTo>
                  <a:lnTo>
                    <a:pt x="3831" y="3334"/>
                  </a:lnTo>
                  <a:lnTo>
                    <a:pt x="3810" y="3318"/>
                  </a:lnTo>
                  <a:lnTo>
                    <a:pt x="3786" y="3307"/>
                  </a:lnTo>
                  <a:lnTo>
                    <a:pt x="3760" y="3304"/>
                  </a:lnTo>
                  <a:lnTo>
                    <a:pt x="3733" y="3307"/>
                  </a:lnTo>
                  <a:lnTo>
                    <a:pt x="3708" y="3318"/>
                  </a:lnTo>
                  <a:lnTo>
                    <a:pt x="3688" y="3334"/>
                  </a:lnTo>
                  <a:lnTo>
                    <a:pt x="3672" y="3353"/>
                  </a:lnTo>
                  <a:lnTo>
                    <a:pt x="3662" y="3379"/>
                  </a:lnTo>
                  <a:lnTo>
                    <a:pt x="3659" y="3405"/>
                  </a:lnTo>
                  <a:lnTo>
                    <a:pt x="3659" y="3562"/>
                  </a:lnTo>
                  <a:lnTo>
                    <a:pt x="3492" y="3562"/>
                  </a:lnTo>
                  <a:lnTo>
                    <a:pt x="3492" y="3405"/>
                  </a:lnTo>
                  <a:lnTo>
                    <a:pt x="3489" y="3379"/>
                  </a:lnTo>
                  <a:lnTo>
                    <a:pt x="3479" y="3353"/>
                  </a:lnTo>
                  <a:lnTo>
                    <a:pt x="3463" y="3334"/>
                  </a:lnTo>
                  <a:lnTo>
                    <a:pt x="3443" y="3318"/>
                  </a:lnTo>
                  <a:lnTo>
                    <a:pt x="3418" y="3307"/>
                  </a:lnTo>
                  <a:lnTo>
                    <a:pt x="3391" y="3304"/>
                  </a:lnTo>
                  <a:lnTo>
                    <a:pt x="3365" y="3307"/>
                  </a:lnTo>
                  <a:lnTo>
                    <a:pt x="3341" y="3318"/>
                  </a:lnTo>
                  <a:lnTo>
                    <a:pt x="3320" y="3334"/>
                  </a:lnTo>
                  <a:lnTo>
                    <a:pt x="3305" y="3353"/>
                  </a:lnTo>
                  <a:lnTo>
                    <a:pt x="3295" y="3379"/>
                  </a:lnTo>
                  <a:lnTo>
                    <a:pt x="3290" y="3405"/>
                  </a:lnTo>
                  <a:lnTo>
                    <a:pt x="3290" y="3562"/>
                  </a:lnTo>
                  <a:lnTo>
                    <a:pt x="362" y="3562"/>
                  </a:lnTo>
                  <a:lnTo>
                    <a:pt x="309" y="3559"/>
                  </a:lnTo>
                  <a:lnTo>
                    <a:pt x="258" y="3547"/>
                  </a:lnTo>
                  <a:lnTo>
                    <a:pt x="209" y="3529"/>
                  </a:lnTo>
                  <a:lnTo>
                    <a:pt x="165" y="3504"/>
                  </a:lnTo>
                  <a:lnTo>
                    <a:pt x="125" y="3472"/>
                  </a:lnTo>
                  <a:lnTo>
                    <a:pt x="89" y="3437"/>
                  </a:lnTo>
                  <a:lnTo>
                    <a:pt x="58" y="3396"/>
                  </a:lnTo>
                  <a:lnTo>
                    <a:pt x="34" y="3352"/>
                  </a:lnTo>
                  <a:lnTo>
                    <a:pt x="15" y="3304"/>
                  </a:lnTo>
                  <a:lnTo>
                    <a:pt x="4" y="3252"/>
                  </a:lnTo>
                  <a:lnTo>
                    <a:pt x="0" y="3199"/>
                  </a:lnTo>
                  <a:lnTo>
                    <a:pt x="4" y="3172"/>
                  </a:lnTo>
                  <a:lnTo>
                    <a:pt x="16" y="3149"/>
                  </a:lnTo>
                  <a:lnTo>
                    <a:pt x="34" y="3132"/>
                  </a:lnTo>
                  <a:lnTo>
                    <a:pt x="58" y="3120"/>
                  </a:lnTo>
                  <a:lnTo>
                    <a:pt x="85" y="3115"/>
                  </a:lnTo>
                  <a:lnTo>
                    <a:pt x="348" y="3115"/>
                  </a:lnTo>
                  <a:lnTo>
                    <a:pt x="348" y="713"/>
                  </a:lnTo>
                  <a:lnTo>
                    <a:pt x="351" y="676"/>
                  </a:lnTo>
                  <a:lnTo>
                    <a:pt x="362" y="640"/>
                  </a:lnTo>
                  <a:lnTo>
                    <a:pt x="379" y="609"/>
                  </a:lnTo>
                  <a:lnTo>
                    <a:pt x="401" y="582"/>
                  </a:lnTo>
                  <a:lnTo>
                    <a:pt x="429" y="560"/>
                  </a:lnTo>
                  <a:lnTo>
                    <a:pt x="460" y="542"/>
                  </a:lnTo>
                  <a:lnTo>
                    <a:pt x="495" y="532"/>
                  </a:lnTo>
                  <a:lnTo>
                    <a:pt x="532" y="529"/>
                  </a:lnTo>
                  <a:lnTo>
                    <a:pt x="1756" y="529"/>
                  </a:lnTo>
                  <a:lnTo>
                    <a:pt x="1751" y="524"/>
                  </a:lnTo>
                  <a:lnTo>
                    <a:pt x="1734" y="500"/>
                  </a:lnTo>
                  <a:lnTo>
                    <a:pt x="1722" y="475"/>
                  </a:lnTo>
                  <a:lnTo>
                    <a:pt x="1716" y="447"/>
                  </a:lnTo>
                  <a:lnTo>
                    <a:pt x="1716" y="419"/>
                  </a:lnTo>
                  <a:lnTo>
                    <a:pt x="1722" y="392"/>
                  </a:lnTo>
                  <a:lnTo>
                    <a:pt x="1734" y="365"/>
                  </a:lnTo>
                  <a:lnTo>
                    <a:pt x="1751" y="343"/>
                  </a:lnTo>
                  <a:lnTo>
                    <a:pt x="1925" y="169"/>
                  </a:lnTo>
                  <a:lnTo>
                    <a:pt x="1947" y="151"/>
                  </a:lnTo>
                  <a:lnTo>
                    <a:pt x="1974" y="139"/>
                  </a:lnTo>
                  <a:lnTo>
                    <a:pt x="2001" y="131"/>
                  </a:lnTo>
                  <a:lnTo>
                    <a:pt x="2029" y="131"/>
                  </a:lnTo>
                  <a:lnTo>
                    <a:pt x="2057" y="139"/>
                  </a:lnTo>
                  <a:lnTo>
                    <a:pt x="2084" y="151"/>
                  </a:lnTo>
                  <a:lnTo>
                    <a:pt x="2106" y="169"/>
                  </a:lnTo>
                  <a:lnTo>
                    <a:pt x="2130" y="192"/>
                  </a:lnTo>
                  <a:lnTo>
                    <a:pt x="2204" y="163"/>
                  </a:lnTo>
                  <a:lnTo>
                    <a:pt x="2204" y="128"/>
                  </a:lnTo>
                  <a:lnTo>
                    <a:pt x="2209" y="94"/>
                  </a:lnTo>
                  <a:lnTo>
                    <a:pt x="2221" y="63"/>
                  </a:lnTo>
                  <a:lnTo>
                    <a:pt x="2242" y="38"/>
                  </a:lnTo>
                  <a:lnTo>
                    <a:pt x="2267" y="17"/>
                  </a:lnTo>
                  <a:lnTo>
                    <a:pt x="2298" y="5"/>
                  </a:lnTo>
                  <a:lnTo>
                    <a:pt x="23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66" name="Freeform 496"/>
            <p:cNvSpPr>
              <a:spLocks/>
            </p:cNvSpPr>
            <p:nvPr/>
          </p:nvSpPr>
          <p:spPr bwMode="auto">
            <a:xfrm>
              <a:off x="1945" y="2755"/>
              <a:ext cx="661" cy="249"/>
            </a:xfrm>
            <a:custGeom>
              <a:avLst/>
              <a:gdLst>
                <a:gd name="T0" fmla="*/ 1896 w 1983"/>
                <a:gd name="T1" fmla="*/ 5 h 749"/>
                <a:gd name="T2" fmla="*/ 1949 w 1983"/>
                <a:gd name="T3" fmla="*/ 34 h 749"/>
                <a:gd name="T4" fmla="*/ 1979 w 1983"/>
                <a:gd name="T5" fmla="*/ 88 h 749"/>
                <a:gd name="T6" fmla="*/ 1979 w 1983"/>
                <a:gd name="T7" fmla="*/ 150 h 749"/>
                <a:gd name="T8" fmla="*/ 1949 w 1983"/>
                <a:gd name="T9" fmla="*/ 202 h 749"/>
                <a:gd name="T10" fmla="*/ 1896 w 1983"/>
                <a:gd name="T11" fmla="*/ 234 h 749"/>
                <a:gd name="T12" fmla="*/ 1839 w 1983"/>
                <a:gd name="T13" fmla="*/ 234 h 749"/>
                <a:gd name="T14" fmla="*/ 1285 w 1983"/>
                <a:gd name="T15" fmla="*/ 625 h 749"/>
                <a:gd name="T16" fmla="*/ 1281 w 1983"/>
                <a:gd name="T17" fmla="*/ 661 h 749"/>
                <a:gd name="T18" fmla="*/ 1251 w 1983"/>
                <a:gd name="T19" fmla="*/ 714 h 749"/>
                <a:gd name="T20" fmla="*/ 1199 w 1983"/>
                <a:gd name="T21" fmla="*/ 744 h 749"/>
                <a:gd name="T22" fmla="*/ 1135 w 1983"/>
                <a:gd name="T23" fmla="*/ 744 h 749"/>
                <a:gd name="T24" fmla="*/ 1083 w 1983"/>
                <a:gd name="T25" fmla="*/ 714 h 749"/>
                <a:gd name="T26" fmla="*/ 1053 w 1983"/>
                <a:gd name="T27" fmla="*/ 661 h 749"/>
                <a:gd name="T28" fmla="*/ 1049 w 1983"/>
                <a:gd name="T29" fmla="*/ 624 h 749"/>
                <a:gd name="T30" fmla="*/ 658 w 1983"/>
                <a:gd name="T31" fmla="*/ 350 h 749"/>
                <a:gd name="T32" fmla="*/ 602 w 1983"/>
                <a:gd name="T33" fmla="*/ 350 h 749"/>
                <a:gd name="T34" fmla="*/ 235 w 1983"/>
                <a:gd name="T35" fmla="*/ 601 h 749"/>
                <a:gd name="T36" fmla="*/ 236 w 1983"/>
                <a:gd name="T37" fmla="*/ 616 h 749"/>
                <a:gd name="T38" fmla="*/ 220 w 1983"/>
                <a:gd name="T39" fmla="*/ 676 h 749"/>
                <a:gd name="T40" fmla="*/ 178 w 1983"/>
                <a:gd name="T41" fmla="*/ 717 h 749"/>
                <a:gd name="T42" fmla="*/ 119 w 1983"/>
                <a:gd name="T43" fmla="*/ 734 h 749"/>
                <a:gd name="T44" fmla="*/ 58 w 1983"/>
                <a:gd name="T45" fmla="*/ 717 h 749"/>
                <a:gd name="T46" fmla="*/ 17 w 1983"/>
                <a:gd name="T47" fmla="*/ 676 h 749"/>
                <a:gd name="T48" fmla="*/ 0 w 1983"/>
                <a:gd name="T49" fmla="*/ 616 h 749"/>
                <a:gd name="T50" fmla="*/ 17 w 1983"/>
                <a:gd name="T51" fmla="*/ 557 h 749"/>
                <a:gd name="T52" fmla="*/ 58 w 1983"/>
                <a:gd name="T53" fmla="*/ 513 h 749"/>
                <a:gd name="T54" fmla="*/ 119 w 1983"/>
                <a:gd name="T55" fmla="*/ 497 h 749"/>
                <a:gd name="T56" fmla="*/ 164 w 1983"/>
                <a:gd name="T57" fmla="*/ 506 h 749"/>
                <a:gd name="T58" fmla="*/ 511 w 1983"/>
                <a:gd name="T59" fmla="*/ 235 h 749"/>
                <a:gd name="T60" fmla="*/ 528 w 1983"/>
                <a:gd name="T61" fmla="*/ 176 h 749"/>
                <a:gd name="T62" fmla="*/ 571 w 1983"/>
                <a:gd name="T63" fmla="*/ 133 h 749"/>
                <a:gd name="T64" fmla="*/ 630 w 1983"/>
                <a:gd name="T65" fmla="*/ 116 h 749"/>
                <a:gd name="T66" fmla="*/ 689 w 1983"/>
                <a:gd name="T67" fmla="*/ 133 h 749"/>
                <a:gd name="T68" fmla="*/ 733 w 1983"/>
                <a:gd name="T69" fmla="*/ 176 h 749"/>
                <a:gd name="T70" fmla="*/ 749 w 1983"/>
                <a:gd name="T71" fmla="*/ 235 h 749"/>
                <a:gd name="T72" fmla="*/ 1114 w 1983"/>
                <a:gd name="T73" fmla="*/ 524 h 749"/>
                <a:gd name="T74" fmla="*/ 1168 w 1983"/>
                <a:gd name="T75" fmla="*/ 512 h 749"/>
                <a:gd name="T76" fmla="*/ 1221 w 1983"/>
                <a:gd name="T77" fmla="*/ 525 h 749"/>
                <a:gd name="T78" fmla="*/ 1747 w 1983"/>
                <a:gd name="T79" fmla="*/ 119 h 749"/>
                <a:gd name="T80" fmla="*/ 1763 w 1983"/>
                <a:gd name="T81" fmla="*/ 60 h 749"/>
                <a:gd name="T82" fmla="*/ 1805 w 1983"/>
                <a:gd name="T83" fmla="*/ 16 h 749"/>
                <a:gd name="T84" fmla="*/ 1864 w 1983"/>
                <a:gd name="T85" fmla="*/ 0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83" h="749">
                  <a:moveTo>
                    <a:pt x="1864" y="0"/>
                  </a:moveTo>
                  <a:lnTo>
                    <a:pt x="1896" y="5"/>
                  </a:lnTo>
                  <a:lnTo>
                    <a:pt x="1924" y="16"/>
                  </a:lnTo>
                  <a:lnTo>
                    <a:pt x="1949" y="34"/>
                  </a:lnTo>
                  <a:lnTo>
                    <a:pt x="1967" y="60"/>
                  </a:lnTo>
                  <a:lnTo>
                    <a:pt x="1979" y="88"/>
                  </a:lnTo>
                  <a:lnTo>
                    <a:pt x="1983" y="119"/>
                  </a:lnTo>
                  <a:lnTo>
                    <a:pt x="1979" y="150"/>
                  </a:lnTo>
                  <a:lnTo>
                    <a:pt x="1967" y="179"/>
                  </a:lnTo>
                  <a:lnTo>
                    <a:pt x="1949" y="202"/>
                  </a:lnTo>
                  <a:lnTo>
                    <a:pt x="1924" y="220"/>
                  </a:lnTo>
                  <a:lnTo>
                    <a:pt x="1896" y="234"/>
                  </a:lnTo>
                  <a:lnTo>
                    <a:pt x="1864" y="237"/>
                  </a:lnTo>
                  <a:lnTo>
                    <a:pt x="1839" y="234"/>
                  </a:lnTo>
                  <a:lnTo>
                    <a:pt x="1815" y="226"/>
                  </a:lnTo>
                  <a:lnTo>
                    <a:pt x="1285" y="625"/>
                  </a:lnTo>
                  <a:lnTo>
                    <a:pt x="1285" y="630"/>
                  </a:lnTo>
                  <a:lnTo>
                    <a:pt x="1281" y="661"/>
                  </a:lnTo>
                  <a:lnTo>
                    <a:pt x="1269" y="691"/>
                  </a:lnTo>
                  <a:lnTo>
                    <a:pt x="1251" y="714"/>
                  </a:lnTo>
                  <a:lnTo>
                    <a:pt x="1227" y="732"/>
                  </a:lnTo>
                  <a:lnTo>
                    <a:pt x="1199" y="744"/>
                  </a:lnTo>
                  <a:lnTo>
                    <a:pt x="1168" y="749"/>
                  </a:lnTo>
                  <a:lnTo>
                    <a:pt x="1135" y="744"/>
                  </a:lnTo>
                  <a:lnTo>
                    <a:pt x="1107" y="732"/>
                  </a:lnTo>
                  <a:lnTo>
                    <a:pt x="1083" y="714"/>
                  </a:lnTo>
                  <a:lnTo>
                    <a:pt x="1065" y="691"/>
                  </a:lnTo>
                  <a:lnTo>
                    <a:pt x="1053" y="661"/>
                  </a:lnTo>
                  <a:lnTo>
                    <a:pt x="1049" y="630"/>
                  </a:lnTo>
                  <a:lnTo>
                    <a:pt x="1049" y="624"/>
                  </a:lnTo>
                  <a:lnTo>
                    <a:pt x="683" y="341"/>
                  </a:lnTo>
                  <a:lnTo>
                    <a:pt x="658" y="350"/>
                  </a:lnTo>
                  <a:lnTo>
                    <a:pt x="630" y="354"/>
                  </a:lnTo>
                  <a:lnTo>
                    <a:pt x="602" y="350"/>
                  </a:lnTo>
                  <a:lnTo>
                    <a:pt x="575" y="341"/>
                  </a:lnTo>
                  <a:lnTo>
                    <a:pt x="235" y="601"/>
                  </a:lnTo>
                  <a:lnTo>
                    <a:pt x="236" y="609"/>
                  </a:lnTo>
                  <a:lnTo>
                    <a:pt x="236" y="616"/>
                  </a:lnTo>
                  <a:lnTo>
                    <a:pt x="232" y="647"/>
                  </a:lnTo>
                  <a:lnTo>
                    <a:pt x="220" y="676"/>
                  </a:lnTo>
                  <a:lnTo>
                    <a:pt x="202" y="699"/>
                  </a:lnTo>
                  <a:lnTo>
                    <a:pt x="178" y="717"/>
                  </a:lnTo>
                  <a:lnTo>
                    <a:pt x="150" y="729"/>
                  </a:lnTo>
                  <a:lnTo>
                    <a:pt x="119" y="734"/>
                  </a:lnTo>
                  <a:lnTo>
                    <a:pt x="86" y="729"/>
                  </a:lnTo>
                  <a:lnTo>
                    <a:pt x="58" y="717"/>
                  </a:lnTo>
                  <a:lnTo>
                    <a:pt x="34" y="699"/>
                  </a:lnTo>
                  <a:lnTo>
                    <a:pt x="17" y="676"/>
                  </a:lnTo>
                  <a:lnTo>
                    <a:pt x="5" y="647"/>
                  </a:lnTo>
                  <a:lnTo>
                    <a:pt x="0" y="616"/>
                  </a:lnTo>
                  <a:lnTo>
                    <a:pt x="5" y="585"/>
                  </a:lnTo>
                  <a:lnTo>
                    <a:pt x="17" y="557"/>
                  </a:lnTo>
                  <a:lnTo>
                    <a:pt x="34" y="531"/>
                  </a:lnTo>
                  <a:lnTo>
                    <a:pt x="58" y="513"/>
                  </a:lnTo>
                  <a:lnTo>
                    <a:pt x="86" y="502"/>
                  </a:lnTo>
                  <a:lnTo>
                    <a:pt x="119" y="497"/>
                  </a:lnTo>
                  <a:lnTo>
                    <a:pt x="141" y="500"/>
                  </a:lnTo>
                  <a:lnTo>
                    <a:pt x="164" y="506"/>
                  </a:lnTo>
                  <a:lnTo>
                    <a:pt x="511" y="240"/>
                  </a:lnTo>
                  <a:lnTo>
                    <a:pt x="511" y="235"/>
                  </a:lnTo>
                  <a:lnTo>
                    <a:pt x="516" y="204"/>
                  </a:lnTo>
                  <a:lnTo>
                    <a:pt x="528" y="176"/>
                  </a:lnTo>
                  <a:lnTo>
                    <a:pt x="547" y="152"/>
                  </a:lnTo>
                  <a:lnTo>
                    <a:pt x="571" y="133"/>
                  </a:lnTo>
                  <a:lnTo>
                    <a:pt x="599" y="121"/>
                  </a:lnTo>
                  <a:lnTo>
                    <a:pt x="630" y="116"/>
                  </a:lnTo>
                  <a:lnTo>
                    <a:pt x="661" y="121"/>
                  </a:lnTo>
                  <a:lnTo>
                    <a:pt x="689" y="133"/>
                  </a:lnTo>
                  <a:lnTo>
                    <a:pt x="713" y="152"/>
                  </a:lnTo>
                  <a:lnTo>
                    <a:pt x="733" y="176"/>
                  </a:lnTo>
                  <a:lnTo>
                    <a:pt x="744" y="204"/>
                  </a:lnTo>
                  <a:lnTo>
                    <a:pt x="749" y="235"/>
                  </a:lnTo>
                  <a:lnTo>
                    <a:pt x="747" y="240"/>
                  </a:lnTo>
                  <a:lnTo>
                    <a:pt x="1114" y="524"/>
                  </a:lnTo>
                  <a:lnTo>
                    <a:pt x="1140" y="515"/>
                  </a:lnTo>
                  <a:lnTo>
                    <a:pt x="1168" y="512"/>
                  </a:lnTo>
                  <a:lnTo>
                    <a:pt x="1196" y="515"/>
                  </a:lnTo>
                  <a:lnTo>
                    <a:pt x="1221" y="525"/>
                  </a:lnTo>
                  <a:lnTo>
                    <a:pt x="1747" y="130"/>
                  </a:lnTo>
                  <a:lnTo>
                    <a:pt x="1747" y="119"/>
                  </a:lnTo>
                  <a:lnTo>
                    <a:pt x="1752" y="88"/>
                  </a:lnTo>
                  <a:lnTo>
                    <a:pt x="1763" y="60"/>
                  </a:lnTo>
                  <a:lnTo>
                    <a:pt x="1781" y="34"/>
                  </a:lnTo>
                  <a:lnTo>
                    <a:pt x="1805" y="16"/>
                  </a:lnTo>
                  <a:lnTo>
                    <a:pt x="1833" y="5"/>
                  </a:lnTo>
                  <a:lnTo>
                    <a:pt x="18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667" name="Group 499"/>
          <p:cNvGrpSpPr>
            <a:grpSpLocks noChangeAspect="1"/>
          </p:cNvGrpSpPr>
          <p:nvPr/>
        </p:nvGrpSpPr>
        <p:grpSpPr bwMode="auto">
          <a:xfrm>
            <a:off x="6989885" y="1763367"/>
            <a:ext cx="266824" cy="250528"/>
            <a:chOff x="991" y="2209"/>
            <a:chExt cx="2063" cy="193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670" name="Freeform 501"/>
            <p:cNvSpPr>
              <a:spLocks/>
            </p:cNvSpPr>
            <p:nvPr/>
          </p:nvSpPr>
          <p:spPr bwMode="auto">
            <a:xfrm>
              <a:off x="2582" y="3433"/>
              <a:ext cx="472" cy="507"/>
            </a:xfrm>
            <a:custGeom>
              <a:avLst/>
              <a:gdLst>
                <a:gd name="T0" fmla="*/ 439 w 945"/>
                <a:gd name="T1" fmla="*/ 0 h 1014"/>
                <a:gd name="T2" fmla="*/ 463 w 945"/>
                <a:gd name="T3" fmla="*/ 2 h 1014"/>
                <a:gd name="T4" fmla="*/ 485 w 945"/>
                <a:gd name="T5" fmla="*/ 9 h 1014"/>
                <a:gd name="T6" fmla="*/ 507 w 945"/>
                <a:gd name="T7" fmla="*/ 20 h 1014"/>
                <a:gd name="T8" fmla="*/ 526 w 945"/>
                <a:gd name="T9" fmla="*/ 35 h 1014"/>
                <a:gd name="T10" fmla="*/ 910 w 945"/>
                <a:gd name="T11" fmla="*/ 419 h 1014"/>
                <a:gd name="T12" fmla="*/ 927 w 945"/>
                <a:gd name="T13" fmla="*/ 442 h 1014"/>
                <a:gd name="T14" fmla="*/ 940 w 945"/>
                <a:gd name="T15" fmla="*/ 467 h 1014"/>
                <a:gd name="T16" fmla="*/ 945 w 945"/>
                <a:gd name="T17" fmla="*/ 493 h 1014"/>
                <a:gd name="T18" fmla="*/ 945 w 945"/>
                <a:gd name="T19" fmla="*/ 521 h 1014"/>
                <a:gd name="T20" fmla="*/ 940 w 945"/>
                <a:gd name="T21" fmla="*/ 547 h 1014"/>
                <a:gd name="T22" fmla="*/ 927 w 945"/>
                <a:gd name="T23" fmla="*/ 571 h 1014"/>
                <a:gd name="T24" fmla="*/ 910 w 945"/>
                <a:gd name="T25" fmla="*/ 593 h 1014"/>
                <a:gd name="T26" fmla="*/ 526 w 945"/>
                <a:gd name="T27" fmla="*/ 978 h 1014"/>
                <a:gd name="T28" fmla="*/ 507 w 945"/>
                <a:gd name="T29" fmla="*/ 994 h 1014"/>
                <a:gd name="T30" fmla="*/ 485 w 945"/>
                <a:gd name="T31" fmla="*/ 1005 h 1014"/>
                <a:gd name="T32" fmla="*/ 463 w 945"/>
                <a:gd name="T33" fmla="*/ 1011 h 1014"/>
                <a:gd name="T34" fmla="*/ 439 w 945"/>
                <a:gd name="T35" fmla="*/ 1014 h 1014"/>
                <a:gd name="T36" fmla="*/ 415 w 945"/>
                <a:gd name="T37" fmla="*/ 1011 h 1014"/>
                <a:gd name="T38" fmla="*/ 392 w 945"/>
                <a:gd name="T39" fmla="*/ 1005 h 1014"/>
                <a:gd name="T40" fmla="*/ 370 w 945"/>
                <a:gd name="T41" fmla="*/ 993 h 1014"/>
                <a:gd name="T42" fmla="*/ 351 w 945"/>
                <a:gd name="T43" fmla="*/ 978 h 1014"/>
                <a:gd name="T44" fmla="*/ 336 w 945"/>
                <a:gd name="T45" fmla="*/ 960 h 1014"/>
                <a:gd name="T46" fmla="*/ 325 w 945"/>
                <a:gd name="T47" fmla="*/ 939 h 1014"/>
                <a:gd name="T48" fmla="*/ 318 w 945"/>
                <a:gd name="T49" fmla="*/ 915 h 1014"/>
                <a:gd name="T50" fmla="*/ 315 w 945"/>
                <a:gd name="T51" fmla="*/ 891 h 1014"/>
                <a:gd name="T52" fmla="*/ 315 w 945"/>
                <a:gd name="T53" fmla="*/ 645 h 1014"/>
                <a:gd name="T54" fmla="*/ 0 w 945"/>
                <a:gd name="T55" fmla="*/ 645 h 1014"/>
                <a:gd name="T56" fmla="*/ 0 w 945"/>
                <a:gd name="T57" fmla="*/ 369 h 1014"/>
                <a:gd name="T58" fmla="*/ 315 w 945"/>
                <a:gd name="T59" fmla="*/ 369 h 1014"/>
                <a:gd name="T60" fmla="*/ 315 w 945"/>
                <a:gd name="T61" fmla="*/ 123 h 1014"/>
                <a:gd name="T62" fmla="*/ 318 w 945"/>
                <a:gd name="T63" fmla="*/ 98 h 1014"/>
                <a:gd name="T64" fmla="*/ 325 w 945"/>
                <a:gd name="T65" fmla="*/ 75 h 1014"/>
                <a:gd name="T66" fmla="*/ 336 w 945"/>
                <a:gd name="T67" fmla="*/ 54 h 1014"/>
                <a:gd name="T68" fmla="*/ 351 w 945"/>
                <a:gd name="T69" fmla="*/ 36 h 1014"/>
                <a:gd name="T70" fmla="*/ 370 w 945"/>
                <a:gd name="T71" fmla="*/ 20 h 1014"/>
                <a:gd name="T72" fmla="*/ 392 w 945"/>
                <a:gd name="T73" fmla="*/ 9 h 1014"/>
                <a:gd name="T74" fmla="*/ 415 w 945"/>
                <a:gd name="T75" fmla="*/ 2 h 1014"/>
                <a:gd name="T76" fmla="*/ 439 w 945"/>
                <a:gd name="T77" fmla="*/ 0 h 10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45" h="1014">
                  <a:moveTo>
                    <a:pt x="439" y="0"/>
                  </a:moveTo>
                  <a:lnTo>
                    <a:pt x="463" y="2"/>
                  </a:lnTo>
                  <a:lnTo>
                    <a:pt x="485" y="9"/>
                  </a:lnTo>
                  <a:lnTo>
                    <a:pt x="507" y="20"/>
                  </a:lnTo>
                  <a:lnTo>
                    <a:pt x="526" y="35"/>
                  </a:lnTo>
                  <a:lnTo>
                    <a:pt x="910" y="419"/>
                  </a:lnTo>
                  <a:lnTo>
                    <a:pt x="927" y="442"/>
                  </a:lnTo>
                  <a:lnTo>
                    <a:pt x="940" y="467"/>
                  </a:lnTo>
                  <a:lnTo>
                    <a:pt x="945" y="493"/>
                  </a:lnTo>
                  <a:lnTo>
                    <a:pt x="945" y="521"/>
                  </a:lnTo>
                  <a:lnTo>
                    <a:pt x="940" y="547"/>
                  </a:lnTo>
                  <a:lnTo>
                    <a:pt x="927" y="571"/>
                  </a:lnTo>
                  <a:lnTo>
                    <a:pt x="910" y="593"/>
                  </a:lnTo>
                  <a:lnTo>
                    <a:pt x="526" y="978"/>
                  </a:lnTo>
                  <a:lnTo>
                    <a:pt x="507" y="994"/>
                  </a:lnTo>
                  <a:lnTo>
                    <a:pt x="485" y="1005"/>
                  </a:lnTo>
                  <a:lnTo>
                    <a:pt x="463" y="1011"/>
                  </a:lnTo>
                  <a:lnTo>
                    <a:pt x="439" y="1014"/>
                  </a:lnTo>
                  <a:lnTo>
                    <a:pt x="415" y="1011"/>
                  </a:lnTo>
                  <a:lnTo>
                    <a:pt x="392" y="1005"/>
                  </a:lnTo>
                  <a:lnTo>
                    <a:pt x="370" y="993"/>
                  </a:lnTo>
                  <a:lnTo>
                    <a:pt x="351" y="978"/>
                  </a:lnTo>
                  <a:lnTo>
                    <a:pt x="336" y="960"/>
                  </a:lnTo>
                  <a:lnTo>
                    <a:pt x="325" y="939"/>
                  </a:lnTo>
                  <a:lnTo>
                    <a:pt x="318" y="915"/>
                  </a:lnTo>
                  <a:lnTo>
                    <a:pt x="315" y="891"/>
                  </a:lnTo>
                  <a:lnTo>
                    <a:pt x="315" y="645"/>
                  </a:lnTo>
                  <a:lnTo>
                    <a:pt x="0" y="645"/>
                  </a:lnTo>
                  <a:lnTo>
                    <a:pt x="0" y="369"/>
                  </a:lnTo>
                  <a:lnTo>
                    <a:pt x="315" y="369"/>
                  </a:lnTo>
                  <a:lnTo>
                    <a:pt x="315" y="123"/>
                  </a:lnTo>
                  <a:lnTo>
                    <a:pt x="318" y="98"/>
                  </a:lnTo>
                  <a:lnTo>
                    <a:pt x="325" y="75"/>
                  </a:lnTo>
                  <a:lnTo>
                    <a:pt x="336" y="54"/>
                  </a:lnTo>
                  <a:lnTo>
                    <a:pt x="351" y="36"/>
                  </a:lnTo>
                  <a:lnTo>
                    <a:pt x="370" y="20"/>
                  </a:lnTo>
                  <a:lnTo>
                    <a:pt x="392" y="9"/>
                  </a:lnTo>
                  <a:lnTo>
                    <a:pt x="415" y="2"/>
                  </a:lnTo>
                  <a:lnTo>
                    <a:pt x="4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1" name="Freeform 502"/>
            <p:cNvSpPr>
              <a:spLocks/>
            </p:cNvSpPr>
            <p:nvPr/>
          </p:nvSpPr>
          <p:spPr bwMode="auto">
            <a:xfrm>
              <a:off x="992" y="2320"/>
              <a:ext cx="480" cy="508"/>
            </a:xfrm>
            <a:custGeom>
              <a:avLst/>
              <a:gdLst>
                <a:gd name="T0" fmla="*/ 506 w 961"/>
                <a:gd name="T1" fmla="*/ 0 h 1015"/>
                <a:gd name="T2" fmla="*/ 530 w 961"/>
                <a:gd name="T3" fmla="*/ 2 h 1015"/>
                <a:gd name="T4" fmla="*/ 554 w 961"/>
                <a:gd name="T5" fmla="*/ 10 h 1015"/>
                <a:gd name="T6" fmla="*/ 575 w 961"/>
                <a:gd name="T7" fmla="*/ 21 h 1015"/>
                <a:gd name="T8" fmla="*/ 594 w 961"/>
                <a:gd name="T9" fmla="*/ 36 h 1015"/>
                <a:gd name="T10" fmla="*/ 609 w 961"/>
                <a:gd name="T11" fmla="*/ 55 h 1015"/>
                <a:gd name="T12" fmla="*/ 620 w 961"/>
                <a:gd name="T13" fmla="*/ 76 h 1015"/>
                <a:gd name="T14" fmla="*/ 626 w 961"/>
                <a:gd name="T15" fmla="*/ 99 h 1015"/>
                <a:gd name="T16" fmla="*/ 629 w 961"/>
                <a:gd name="T17" fmla="*/ 124 h 1015"/>
                <a:gd name="T18" fmla="*/ 629 w 961"/>
                <a:gd name="T19" fmla="*/ 370 h 1015"/>
                <a:gd name="T20" fmla="*/ 961 w 961"/>
                <a:gd name="T21" fmla="*/ 370 h 1015"/>
                <a:gd name="T22" fmla="*/ 961 w 961"/>
                <a:gd name="T23" fmla="*/ 646 h 1015"/>
                <a:gd name="T24" fmla="*/ 629 w 961"/>
                <a:gd name="T25" fmla="*/ 646 h 1015"/>
                <a:gd name="T26" fmla="*/ 629 w 961"/>
                <a:gd name="T27" fmla="*/ 892 h 1015"/>
                <a:gd name="T28" fmla="*/ 626 w 961"/>
                <a:gd name="T29" fmla="*/ 921 h 1015"/>
                <a:gd name="T30" fmla="*/ 616 w 961"/>
                <a:gd name="T31" fmla="*/ 949 h 1015"/>
                <a:gd name="T32" fmla="*/ 600 w 961"/>
                <a:gd name="T33" fmla="*/ 973 h 1015"/>
                <a:gd name="T34" fmla="*/ 579 w 961"/>
                <a:gd name="T35" fmla="*/ 991 h 1015"/>
                <a:gd name="T36" fmla="*/ 554 w 961"/>
                <a:gd name="T37" fmla="*/ 1006 h 1015"/>
                <a:gd name="T38" fmla="*/ 530 w 961"/>
                <a:gd name="T39" fmla="*/ 1013 h 1015"/>
                <a:gd name="T40" fmla="*/ 506 w 961"/>
                <a:gd name="T41" fmla="*/ 1015 h 1015"/>
                <a:gd name="T42" fmla="*/ 482 w 961"/>
                <a:gd name="T43" fmla="*/ 1013 h 1015"/>
                <a:gd name="T44" fmla="*/ 460 w 961"/>
                <a:gd name="T45" fmla="*/ 1006 h 1015"/>
                <a:gd name="T46" fmla="*/ 438 w 961"/>
                <a:gd name="T47" fmla="*/ 995 h 1015"/>
                <a:gd name="T48" fmla="*/ 420 w 961"/>
                <a:gd name="T49" fmla="*/ 979 h 1015"/>
                <a:gd name="T50" fmla="*/ 35 w 961"/>
                <a:gd name="T51" fmla="*/ 594 h 1015"/>
                <a:gd name="T52" fmla="*/ 18 w 961"/>
                <a:gd name="T53" fmla="*/ 572 h 1015"/>
                <a:gd name="T54" fmla="*/ 5 w 961"/>
                <a:gd name="T55" fmla="*/ 548 h 1015"/>
                <a:gd name="T56" fmla="*/ 0 w 961"/>
                <a:gd name="T57" fmla="*/ 521 h 1015"/>
                <a:gd name="T58" fmla="*/ 0 w 961"/>
                <a:gd name="T59" fmla="*/ 494 h 1015"/>
                <a:gd name="T60" fmla="*/ 5 w 961"/>
                <a:gd name="T61" fmla="*/ 468 h 1015"/>
                <a:gd name="T62" fmla="*/ 18 w 961"/>
                <a:gd name="T63" fmla="*/ 443 h 1015"/>
                <a:gd name="T64" fmla="*/ 35 w 961"/>
                <a:gd name="T65" fmla="*/ 420 h 1015"/>
                <a:gd name="T66" fmla="*/ 420 w 961"/>
                <a:gd name="T67" fmla="*/ 36 h 1015"/>
                <a:gd name="T68" fmla="*/ 438 w 961"/>
                <a:gd name="T69" fmla="*/ 21 h 1015"/>
                <a:gd name="T70" fmla="*/ 460 w 961"/>
                <a:gd name="T71" fmla="*/ 10 h 1015"/>
                <a:gd name="T72" fmla="*/ 482 w 961"/>
                <a:gd name="T73" fmla="*/ 2 h 1015"/>
                <a:gd name="T74" fmla="*/ 506 w 961"/>
                <a:gd name="T75" fmla="*/ 0 h 10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61" h="1015">
                  <a:moveTo>
                    <a:pt x="506" y="0"/>
                  </a:moveTo>
                  <a:lnTo>
                    <a:pt x="530" y="2"/>
                  </a:lnTo>
                  <a:lnTo>
                    <a:pt x="554" y="10"/>
                  </a:lnTo>
                  <a:lnTo>
                    <a:pt x="575" y="21"/>
                  </a:lnTo>
                  <a:lnTo>
                    <a:pt x="594" y="36"/>
                  </a:lnTo>
                  <a:lnTo>
                    <a:pt x="609" y="55"/>
                  </a:lnTo>
                  <a:lnTo>
                    <a:pt x="620" y="76"/>
                  </a:lnTo>
                  <a:lnTo>
                    <a:pt x="626" y="99"/>
                  </a:lnTo>
                  <a:lnTo>
                    <a:pt x="629" y="124"/>
                  </a:lnTo>
                  <a:lnTo>
                    <a:pt x="629" y="370"/>
                  </a:lnTo>
                  <a:lnTo>
                    <a:pt x="961" y="370"/>
                  </a:lnTo>
                  <a:lnTo>
                    <a:pt x="961" y="646"/>
                  </a:lnTo>
                  <a:lnTo>
                    <a:pt x="629" y="646"/>
                  </a:lnTo>
                  <a:lnTo>
                    <a:pt x="629" y="892"/>
                  </a:lnTo>
                  <a:lnTo>
                    <a:pt x="626" y="921"/>
                  </a:lnTo>
                  <a:lnTo>
                    <a:pt x="616" y="949"/>
                  </a:lnTo>
                  <a:lnTo>
                    <a:pt x="600" y="973"/>
                  </a:lnTo>
                  <a:lnTo>
                    <a:pt x="579" y="991"/>
                  </a:lnTo>
                  <a:lnTo>
                    <a:pt x="554" y="1006"/>
                  </a:lnTo>
                  <a:lnTo>
                    <a:pt x="530" y="1013"/>
                  </a:lnTo>
                  <a:lnTo>
                    <a:pt x="506" y="1015"/>
                  </a:lnTo>
                  <a:lnTo>
                    <a:pt x="482" y="1013"/>
                  </a:lnTo>
                  <a:lnTo>
                    <a:pt x="460" y="1006"/>
                  </a:lnTo>
                  <a:lnTo>
                    <a:pt x="438" y="995"/>
                  </a:lnTo>
                  <a:lnTo>
                    <a:pt x="420" y="979"/>
                  </a:lnTo>
                  <a:lnTo>
                    <a:pt x="35" y="594"/>
                  </a:lnTo>
                  <a:lnTo>
                    <a:pt x="18" y="572"/>
                  </a:lnTo>
                  <a:lnTo>
                    <a:pt x="5" y="548"/>
                  </a:lnTo>
                  <a:lnTo>
                    <a:pt x="0" y="521"/>
                  </a:lnTo>
                  <a:lnTo>
                    <a:pt x="0" y="494"/>
                  </a:lnTo>
                  <a:lnTo>
                    <a:pt x="5" y="468"/>
                  </a:lnTo>
                  <a:lnTo>
                    <a:pt x="18" y="443"/>
                  </a:lnTo>
                  <a:lnTo>
                    <a:pt x="35" y="420"/>
                  </a:lnTo>
                  <a:lnTo>
                    <a:pt x="420" y="36"/>
                  </a:lnTo>
                  <a:lnTo>
                    <a:pt x="438" y="21"/>
                  </a:lnTo>
                  <a:lnTo>
                    <a:pt x="460" y="10"/>
                  </a:lnTo>
                  <a:lnTo>
                    <a:pt x="482" y="2"/>
                  </a:lnTo>
                  <a:lnTo>
                    <a:pt x="5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2" name="Freeform 503"/>
            <p:cNvSpPr>
              <a:spLocks/>
            </p:cNvSpPr>
            <p:nvPr/>
          </p:nvSpPr>
          <p:spPr bwMode="auto">
            <a:xfrm>
              <a:off x="1610" y="2209"/>
              <a:ext cx="1237" cy="961"/>
            </a:xfrm>
            <a:custGeom>
              <a:avLst/>
              <a:gdLst>
                <a:gd name="T0" fmla="*/ 163 w 2476"/>
                <a:gd name="T1" fmla="*/ 0 h 1923"/>
                <a:gd name="T2" fmla="*/ 849 w 2476"/>
                <a:gd name="T3" fmla="*/ 0 h 1923"/>
                <a:gd name="T4" fmla="*/ 882 w 2476"/>
                <a:gd name="T5" fmla="*/ 3 h 1923"/>
                <a:gd name="T6" fmla="*/ 912 w 2476"/>
                <a:gd name="T7" fmla="*/ 13 h 1923"/>
                <a:gd name="T8" fmla="*/ 939 w 2476"/>
                <a:gd name="T9" fmla="*/ 28 h 1923"/>
                <a:gd name="T10" fmla="*/ 964 w 2476"/>
                <a:gd name="T11" fmla="*/ 48 h 1923"/>
                <a:gd name="T12" fmla="*/ 984 w 2476"/>
                <a:gd name="T13" fmla="*/ 71 h 1923"/>
                <a:gd name="T14" fmla="*/ 998 w 2476"/>
                <a:gd name="T15" fmla="*/ 99 h 1923"/>
                <a:gd name="T16" fmla="*/ 1008 w 2476"/>
                <a:gd name="T17" fmla="*/ 129 h 1923"/>
                <a:gd name="T18" fmla="*/ 1012 w 2476"/>
                <a:gd name="T19" fmla="*/ 161 h 1923"/>
                <a:gd name="T20" fmla="*/ 1012 w 2476"/>
                <a:gd name="T21" fmla="*/ 363 h 1923"/>
                <a:gd name="T22" fmla="*/ 1014 w 2476"/>
                <a:gd name="T23" fmla="*/ 376 h 1923"/>
                <a:gd name="T24" fmla="*/ 1023 w 2476"/>
                <a:gd name="T25" fmla="*/ 383 h 1923"/>
                <a:gd name="T26" fmla="*/ 1034 w 2476"/>
                <a:gd name="T27" fmla="*/ 387 h 1923"/>
                <a:gd name="T28" fmla="*/ 2314 w 2476"/>
                <a:gd name="T29" fmla="*/ 387 h 1923"/>
                <a:gd name="T30" fmla="*/ 2347 w 2476"/>
                <a:gd name="T31" fmla="*/ 389 h 1923"/>
                <a:gd name="T32" fmla="*/ 2377 w 2476"/>
                <a:gd name="T33" fmla="*/ 399 h 1923"/>
                <a:gd name="T34" fmla="*/ 2404 w 2476"/>
                <a:gd name="T35" fmla="*/ 414 h 1923"/>
                <a:gd name="T36" fmla="*/ 2428 w 2476"/>
                <a:gd name="T37" fmla="*/ 434 h 1923"/>
                <a:gd name="T38" fmla="*/ 2448 w 2476"/>
                <a:gd name="T39" fmla="*/ 458 h 1923"/>
                <a:gd name="T40" fmla="*/ 2463 w 2476"/>
                <a:gd name="T41" fmla="*/ 486 h 1923"/>
                <a:gd name="T42" fmla="*/ 2473 w 2476"/>
                <a:gd name="T43" fmla="*/ 516 h 1923"/>
                <a:gd name="T44" fmla="*/ 2476 w 2476"/>
                <a:gd name="T45" fmla="*/ 548 h 1923"/>
                <a:gd name="T46" fmla="*/ 2476 w 2476"/>
                <a:gd name="T47" fmla="*/ 1760 h 1923"/>
                <a:gd name="T48" fmla="*/ 2473 w 2476"/>
                <a:gd name="T49" fmla="*/ 1793 h 1923"/>
                <a:gd name="T50" fmla="*/ 2463 w 2476"/>
                <a:gd name="T51" fmla="*/ 1824 h 1923"/>
                <a:gd name="T52" fmla="*/ 2448 w 2476"/>
                <a:gd name="T53" fmla="*/ 1851 h 1923"/>
                <a:gd name="T54" fmla="*/ 2428 w 2476"/>
                <a:gd name="T55" fmla="*/ 1875 h 1923"/>
                <a:gd name="T56" fmla="*/ 2404 w 2476"/>
                <a:gd name="T57" fmla="*/ 1895 h 1923"/>
                <a:gd name="T58" fmla="*/ 2377 w 2476"/>
                <a:gd name="T59" fmla="*/ 1910 h 1923"/>
                <a:gd name="T60" fmla="*/ 2347 w 2476"/>
                <a:gd name="T61" fmla="*/ 1919 h 1923"/>
                <a:gd name="T62" fmla="*/ 2314 w 2476"/>
                <a:gd name="T63" fmla="*/ 1923 h 1923"/>
                <a:gd name="T64" fmla="*/ 1794 w 2476"/>
                <a:gd name="T65" fmla="*/ 1923 h 1923"/>
                <a:gd name="T66" fmla="*/ 1757 w 2476"/>
                <a:gd name="T67" fmla="*/ 1892 h 1923"/>
                <a:gd name="T68" fmla="*/ 1717 w 2476"/>
                <a:gd name="T69" fmla="*/ 1864 h 1923"/>
                <a:gd name="T70" fmla="*/ 1673 w 2476"/>
                <a:gd name="T71" fmla="*/ 1840 h 1923"/>
                <a:gd name="T72" fmla="*/ 1628 w 2476"/>
                <a:gd name="T73" fmla="*/ 1821 h 1923"/>
                <a:gd name="T74" fmla="*/ 1579 w 2476"/>
                <a:gd name="T75" fmla="*/ 1808 h 1923"/>
                <a:gd name="T76" fmla="*/ 1529 w 2476"/>
                <a:gd name="T77" fmla="*/ 1800 h 1923"/>
                <a:gd name="T78" fmla="*/ 1478 w 2476"/>
                <a:gd name="T79" fmla="*/ 1796 h 1923"/>
                <a:gd name="T80" fmla="*/ 225 w 2476"/>
                <a:gd name="T81" fmla="*/ 1796 h 1923"/>
                <a:gd name="T82" fmla="*/ 220 w 2476"/>
                <a:gd name="T83" fmla="*/ 1744 h 1923"/>
                <a:gd name="T84" fmla="*/ 210 w 2476"/>
                <a:gd name="T85" fmla="*/ 1691 h 1923"/>
                <a:gd name="T86" fmla="*/ 194 w 2476"/>
                <a:gd name="T87" fmla="*/ 1642 h 1923"/>
                <a:gd name="T88" fmla="*/ 173 w 2476"/>
                <a:gd name="T89" fmla="*/ 1596 h 1923"/>
                <a:gd name="T90" fmla="*/ 147 w 2476"/>
                <a:gd name="T91" fmla="*/ 1552 h 1923"/>
                <a:gd name="T92" fmla="*/ 117 w 2476"/>
                <a:gd name="T93" fmla="*/ 1511 h 1923"/>
                <a:gd name="T94" fmla="*/ 81 w 2476"/>
                <a:gd name="T95" fmla="*/ 1475 h 1923"/>
                <a:gd name="T96" fmla="*/ 43 w 2476"/>
                <a:gd name="T97" fmla="*/ 1441 h 1923"/>
                <a:gd name="T98" fmla="*/ 0 w 2476"/>
                <a:gd name="T99" fmla="*/ 1412 h 1923"/>
                <a:gd name="T100" fmla="*/ 0 w 2476"/>
                <a:gd name="T101" fmla="*/ 161 h 1923"/>
                <a:gd name="T102" fmla="*/ 4 w 2476"/>
                <a:gd name="T103" fmla="*/ 129 h 1923"/>
                <a:gd name="T104" fmla="*/ 14 w 2476"/>
                <a:gd name="T105" fmla="*/ 99 h 1923"/>
                <a:gd name="T106" fmla="*/ 29 w 2476"/>
                <a:gd name="T107" fmla="*/ 71 h 1923"/>
                <a:gd name="T108" fmla="*/ 48 w 2476"/>
                <a:gd name="T109" fmla="*/ 48 h 1923"/>
                <a:gd name="T110" fmla="*/ 73 w 2476"/>
                <a:gd name="T111" fmla="*/ 28 h 1923"/>
                <a:gd name="T112" fmla="*/ 100 w 2476"/>
                <a:gd name="T113" fmla="*/ 13 h 1923"/>
                <a:gd name="T114" fmla="*/ 130 w 2476"/>
                <a:gd name="T115" fmla="*/ 3 h 1923"/>
                <a:gd name="T116" fmla="*/ 163 w 2476"/>
                <a:gd name="T117" fmla="*/ 0 h 19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76" h="1923">
                  <a:moveTo>
                    <a:pt x="163" y="0"/>
                  </a:moveTo>
                  <a:lnTo>
                    <a:pt x="849" y="0"/>
                  </a:lnTo>
                  <a:lnTo>
                    <a:pt x="882" y="3"/>
                  </a:lnTo>
                  <a:lnTo>
                    <a:pt x="912" y="13"/>
                  </a:lnTo>
                  <a:lnTo>
                    <a:pt x="939" y="28"/>
                  </a:lnTo>
                  <a:lnTo>
                    <a:pt x="964" y="48"/>
                  </a:lnTo>
                  <a:lnTo>
                    <a:pt x="984" y="71"/>
                  </a:lnTo>
                  <a:lnTo>
                    <a:pt x="998" y="99"/>
                  </a:lnTo>
                  <a:lnTo>
                    <a:pt x="1008" y="129"/>
                  </a:lnTo>
                  <a:lnTo>
                    <a:pt x="1012" y="161"/>
                  </a:lnTo>
                  <a:lnTo>
                    <a:pt x="1012" y="363"/>
                  </a:lnTo>
                  <a:lnTo>
                    <a:pt x="1014" y="376"/>
                  </a:lnTo>
                  <a:lnTo>
                    <a:pt x="1023" y="383"/>
                  </a:lnTo>
                  <a:lnTo>
                    <a:pt x="1034" y="387"/>
                  </a:lnTo>
                  <a:lnTo>
                    <a:pt x="2314" y="387"/>
                  </a:lnTo>
                  <a:lnTo>
                    <a:pt x="2347" y="389"/>
                  </a:lnTo>
                  <a:lnTo>
                    <a:pt x="2377" y="399"/>
                  </a:lnTo>
                  <a:lnTo>
                    <a:pt x="2404" y="414"/>
                  </a:lnTo>
                  <a:lnTo>
                    <a:pt x="2428" y="434"/>
                  </a:lnTo>
                  <a:lnTo>
                    <a:pt x="2448" y="458"/>
                  </a:lnTo>
                  <a:lnTo>
                    <a:pt x="2463" y="486"/>
                  </a:lnTo>
                  <a:lnTo>
                    <a:pt x="2473" y="516"/>
                  </a:lnTo>
                  <a:lnTo>
                    <a:pt x="2476" y="548"/>
                  </a:lnTo>
                  <a:lnTo>
                    <a:pt x="2476" y="1760"/>
                  </a:lnTo>
                  <a:lnTo>
                    <a:pt x="2473" y="1793"/>
                  </a:lnTo>
                  <a:lnTo>
                    <a:pt x="2463" y="1824"/>
                  </a:lnTo>
                  <a:lnTo>
                    <a:pt x="2448" y="1851"/>
                  </a:lnTo>
                  <a:lnTo>
                    <a:pt x="2428" y="1875"/>
                  </a:lnTo>
                  <a:lnTo>
                    <a:pt x="2404" y="1895"/>
                  </a:lnTo>
                  <a:lnTo>
                    <a:pt x="2377" y="1910"/>
                  </a:lnTo>
                  <a:lnTo>
                    <a:pt x="2347" y="1919"/>
                  </a:lnTo>
                  <a:lnTo>
                    <a:pt x="2314" y="1923"/>
                  </a:lnTo>
                  <a:lnTo>
                    <a:pt x="1794" y="1923"/>
                  </a:lnTo>
                  <a:lnTo>
                    <a:pt x="1757" y="1892"/>
                  </a:lnTo>
                  <a:lnTo>
                    <a:pt x="1717" y="1864"/>
                  </a:lnTo>
                  <a:lnTo>
                    <a:pt x="1673" y="1840"/>
                  </a:lnTo>
                  <a:lnTo>
                    <a:pt x="1628" y="1821"/>
                  </a:lnTo>
                  <a:lnTo>
                    <a:pt x="1579" y="1808"/>
                  </a:lnTo>
                  <a:lnTo>
                    <a:pt x="1529" y="1800"/>
                  </a:lnTo>
                  <a:lnTo>
                    <a:pt x="1478" y="1796"/>
                  </a:lnTo>
                  <a:lnTo>
                    <a:pt x="225" y="1796"/>
                  </a:lnTo>
                  <a:lnTo>
                    <a:pt x="220" y="1744"/>
                  </a:lnTo>
                  <a:lnTo>
                    <a:pt x="210" y="1691"/>
                  </a:lnTo>
                  <a:lnTo>
                    <a:pt x="194" y="1642"/>
                  </a:lnTo>
                  <a:lnTo>
                    <a:pt x="173" y="1596"/>
                  </a:lnTo>
                  <a:lnTo>
                    <a:pt x="147" y="1552"/>
                  </a:lnTo>
                  <a:lnTo>
                    <a:pt x="117" y="1511"/>
                  </a:lnTo>
                  <a:lnTo>
                    <a:pt x="81" y="1475"/>
                  </a:lnTo>
                  <a:lnTo>
                    <a:pt x="43" y="1441"/>
                  </a:lnTo>
                  <a:lnTo>
                    <a:pt x="0" y="1412"/>
                  </a:lnTo>
                  <a:lnTo>
                    <a:pt x="0" y="161"/>
                  </a:lnTo>
                  <a:lnTo>
                    <a:pt x="4" y="129"/>
                  </a:lnTo>
                  <a:lnTo>
                    <a:pt x="14" y="99"/>
                  </a:lnTo>
                  <a:lnTo>
                    <a:pt x="29" y="71"/>
                  </a:lnTo>
                  <a:lnTo>
                    <a:pt x="48" y="48"/>
                  </a:lnTo>
                  <a:lnTo>
                    <a:pt x="73" y="28"/>
                  </a:lnTo>
                  <a:lnTo>
                    <a:pt x="100" y="13"/>
                  </a:lnTo>
                  <a:lnTo>
                    <a:pt x="130" y="3"/>
                  </a:lnTo>
                  <a:lnTo>
                    <a:pt x="1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3" name="Freeform 504"/>
            <p:cNvSpPr>
              <a:spLocks/>
            </p:cNvSpPr>
            <p:nvPr/>
          </p:nvSpPr>
          <p:spPr bwMode="auto">
            <a:xfrm>
              <a:off x="991" y="3018"/>
              <a:ext cx="1452" cy="1128"/>
            </a:xfrm>
            <a:custGeom>
              <a:avLst/>
              <a:gdLst>
                <a:gd name="T0" fmla="*/ 190 w 2905"/>
                <a:gd name="T1" fmla="*/ 0 h 2257"/>
                <a:gd name="T2" fmla="*/ 995 w 2905"/>
                <a:gd name="T3" fmla="*/ 0 h 2257"/>
                <a:gd name="T4" fmla="*/ 1034 w 2905"/>
                <a:gd name="T5" fmla="*/ 3 h 2257"/>
                <a:gd name="T6" fmla="*/ 1069 w 2905"/>
                <a:gd name="T7" fmla="*/ 15 h 2257"/>
                <a:gd name="T8" fmla="*/ 1102 w 2905"/>
                <a:gd name="T9" fmla="*/ 32 h 2257"/>
                <a:gd name="T10" fmla="*/ 1131 w 2905"/>
                <a:gd name="T11" fmla="*/ 56 h 2257"/>
                <a:gd name="T12" fmla="*/ 1153 w 2905"/>
                <a:gd name="T13" fmla="*/ 84 h 2257"/>
                <a:gd name="T14" fmla="*/ 1171 w 2905"/>
                <a:gd name="T15" fmla="*/ 116 h 2257"/>
                <a:gd name="T16" fmla="*/ 1182 w 2905"/>
                <a:gd name="T17" fmla="*/ 152 h 2257"/>
                <a:gd name="T18" fmla="*/ 1186 w 2905"/>
                <a:gd name="T19" fmla="*/ 190 h 2257"/>
                <a:gd name="T20" fmla="*/ 1186 w 2905"/>
                <a:gd name="T21" fmla="*/ 427 h 2257"/>
                <a:gd name="T22" fmla="*/ 1190 w 2905"/>
                <a:gd name="T23" fmla="*/ 440 h 2257"/>
                <a:gd name="T24" fmla="*/ 1200 w 2905"/>
                <a:gd name="T25" fmla="*/ 450 h 2257"/>
                <a:gd name="T26" fmla="*/ 1213 w 2905"/>
                <a:gd name="T27" fmla="*/ 454 h 2257"/>
                <a:gd name="T28" fmla="*/ 2715 w 2905"/>
                <a:gd name="T29" fmla="*/ 454 h 2257"/>
                <a:gd name="T30" fmla="*/ 2753 w 2905"/>
                <a:gd name="T31" fmla="*/ 458 h 2257"/>
                <a:gd name="T32" fmla="*/ 2788 w 2905"/>
                <a:gd name="T33" fmla="*/ 469 h 2257"/>
                <a:gd name="T34" fmla="*/ 2821 w 2905"/>
                <a:gd name="T35" fmla="*/ 487 h 2257"/>
                <a:gd name="T36" fmla="*/ 2850 w 2905"/>
                <a:gd name="T37" fmla="*/ 509 h 2257"/>
                <a:gd name="T38" fmla="*/ 2872 w 2905"/>
                <a:gd name="T39" fmla="*/ 538 h 2257"/>
                <a:gd name="T40" fmla="*/ 2890 w 2905"/>
                <a:gd name="T41" fmla="*/ 570 h 2257"/>
                <a:gd name="T42" fmla="*/ 2901 w 2905"/>
                <a:gd name="T43" fmla="*/ 606 h 2257"/>
                <a:gd name="T44" fmla="*/ 2905 w 2905"/>
                <a:gd name="T45" fmla="*/ 644 h 2257"/>
                <a:gd name="T46" fmla="*/ 2905 w 2905"/>
                <a:gd name="T47" fmla="*/ 2066 h 2257"/>
                <a:gd name="T48" fmla="*/ 2901 w 2905"/>
                <a:gd name="T49" fmla="*/ 2105 h 2257"/>
                <a:gd name="T50" fmla="*/ 2890 w 2905"/>
                <a:gd name="T51" fmla="*/ 2140 h 2257"/>
                <a:gd name="T52" fmla="*/ 2872 w 2905"/>
                <a:gd name="T53" fmla="*/ 2173 h 2257"/>
                <a:gd name="T54" fmla="*/ 2850 w 2905"/>
                <a:gd name="T55" fmla="*/ 2202 h 2257"/>
                <a:gd name="T56" fmla="*/ 2821 w 2905"/>
                <a:gd name="T57" fmla="*/ 2224 h 2257"/>
                <a:gd name="T58" fmla="*/ 2788 w 2905"/>
                <a:gd name="T59" fmla="*/ 2242 h 2257"/>
                <a:gd name="T60" fmla="*/ 2753 w 2905"/>
                <a:gd name="T61" fmla="*/ 2253 h 2257"/>
                <a:gd name="T62" fmla="*/ 2715 w 2905"/>
                <a:gd name="T63" fmla="*/ 2257 h 2257"/>
                <a:gd name="T64" fmla="*/ 190 w 2905"/>
                <a:gd name="T65" fmla="*/ 2257 h 2257"/>
                <a:gd name="T66" fmla="*/ 153 w 2905"/>
                <a:gd name="T67" fmla="*/ 2253 h 2257"/>
                <a:gd name="T68" fmla="*/ 116 w 2905"/>
                <a:gd name="T69" fmla="*/ 2242 h 2257"/>
                <a:gd name="T70" fmla="*/ 84 w 2905"/>
                <a:gd name="T71" fmla="*/ 2224 h 2257"/>
                <a:gd name="T72" fmla="*/ 56 w 2905"/>
                <a:gd name="T73" fmla="*/ 2202 h 2257"/>
                <a:gd name="T74" fmla="*/ 33 w 2905"/>
                <a:gd name="T75" fmla="*/ 2173 h 2257"/>
                <a:gd name="T76" fmla="*/ 15 w 2905"/>
                <a:gd name="T77" fmla="*/ 2140 h 2257"/>
                <a:gd name="T78" fmla="*/ 4 w 2905"/>
                <a:gd name="T79" fmla="*/ 2105 h 2257"/>
                <a:gd name="T80" fmla="*/ 0 w 2905"/>
                <a:gd name="T81" fmla="*/ 2066 h 2257"/>
                <a:gd name="T82" fmla="*/ 0 w 2905"/>
                <a:gd name="T83" fmla="*/ 190 h 2257"/>
                <a:gd name="T84" fmla="*/ 4 w 2905"/>
                <a:gd name="T85" fmla="*/ 152 h 2257"/>
                <a:gd name="T86" fmla="*/ 15 w 2905"/>
                <a:gd name="T87" fmla="*/ 116 h 2257"/>
                <a:gd name="T88" fmla="*/ 33 w 2905"/>
                <a:gd name="T89" fmla="*/ 84 h 2257"/>
                <a:gd name="T90" fmla="*/ 56 w 2905"/>
                <a:gd name="T91" fmla="*/ 56 h 2257"/>
                <a:gd name="T92" fmla="*/ 84 w 2905"/>
                <a:gd name="T93" fmla="*/ 32 h 2257"/>
                <a:gd name="T94" fmla="*/ 116 w 2905"/>
                <a:gd name="T95" fmla="*/ 15 h 2257"/>
                <a:gd name="T96" fmla="*/ 153 w 2905"/>
                <a:gd name="T97" fmla="*/ 3 h 2257"/>
                <a:gd name="T98" fmla="*/ 190 w 2905"/>
                <a:gd name="T99" fmla="*/ 0 h 2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905" h="2257">
                  <a:moveTo>
                    <a:pt x="190" y="0"/>
                  </a:moveTo>
                  <a:lnTo>
                    <a:pt x="995" y="0"/>
                  </a:lnTo>
                  <a:lnTo>
                    <a:pt x="1034" y="3"/>
                  </a:lnTo>
                  <a:lnTo>
                    <a:pt x="1069" y="15"/>
                  </a:lnTo>
                  <a:lnTo>
                    <a:pt x="1102" y="32"/>
                  </a:lnTo>
                  <a:lnTo>
                    <a:pt x="1131" y="56"/>
                  </a:lnTo>
                  <a:lnTo>
                    <a:pt x="1153" y="84"/>
                  </a:lnTo>
                  <a:lnTo>
                    <a:pt x="1171" y="116"/>
                  </a:lnTo>
                  <a:lnTo>
                    <a:pt x="1182" y="152"/>
                  </a:lnTo>
                  <a:lnTo>
                    <a:pt x="1186" y="190"/>
                  </a:lnTo>
                  <a:lnTo>
                    <a:pt x="1186" y="427"/>
                  </a:lnTo>
                  <a:lnTo>
                    <a:pt x="1190" y="440"/>
                  </a:lnTo>
                  <a:lnTo>
                    <a:pt x="1200" y="450"/>
                  </a:lnTo>
                  <a:lnTo>
                    <a:pt x="1213" y="454"/>
                  </a:lnTo>
                  <a:lnTo>
                    <a:pt x="2715" y="454"/>
                  </a:lnTo>
                  <a:lnTo>
                    <a:pt x="2753" y="458"/>
                  </a:lnTo>
                  <a:lnTo>
                    <a:pt x="2788" y="469"/>
                  </a:lnTo>
                  <a:lnTo>
                    <a:pt x="2821" y="487"/>
                  </a:lnTo>
                  <a:lnTo>
                    <a:pt x="2850" y="509"/>
                  </a:lnTo>
                  <a:lnTo>
                    <a:pt x="2872" y="538"/>
                  </a:lnTo>
                  <a:lnTo>
                    <a:pt x="2890" y="570"/>
                  </a:lnTo>
                  <a:lnTo>
                    <a:pt x="2901" y="606"/>
                  </a:lnTo>
                  <a:lnTo>
                    <a:pt x="2905" y="644"/>
                  </a:lnTo>
                  <a:lnTo>
                    <a:pt x="2905" y="2066"/>
                  </a:lnTo>
                  <a:lnTo>
                    <a:pt x="2901" y="2105"/>
                  </a:lnTo>
                  <a:lnTo>
                    <a:pt x="2890" y="2140"/>
                  </a:lnTo>
                  <a:lnTo>
                    <a:pt x="2872" y="2173"/>
                  </a:lnTo>
                  <a:lnTo>
                    <a:pt x="2850" y="2202"/>
                  </a:lnTo>
                  <a:lnTo>
                    <a:pt x="2821" y="2224"/>
                  </a:lnTo>
                  <a:lnTo>
                    <a:pt x="2788" y="2242"/>
                  </a:lnTo>
                  <a:lnTo>
                    <a:pt x="2753" y="2253"/>
                  </a:lnTo>
                  <a:lnTo>
                    <a:pt x="2715" y="2257"/>
                  </a:lnTo>
                  <a:lnTo>
                    <a:pt x="190" y="2257"/>
                  </a:lnTo>
                  <a:lnTo>
                    <a:pt x="153" y="2253"/>
                  </a:lnTo>
                  <a:lnTo>
                    <a:pt x="116" y="2242"/>
                  </a:lnTo>
                  <a:lnTo>
                    <a:pt x="84" y="2224"/>
                  </a:lnTo>
                  <a:lnTo>
                    <a:pt x="56" y="2202"/>
                  </a:lnTo>
                  <a:lnTo>
                    <a:pt x="33" y="2173"/>
                  </a:lnTo>
                  <a:lnTo>
                    <a:pt x="15" y="2140"/>
                  </a:lnTo>
                  <a:lnTo>
                    <a:pt x="4" y="2105"/>
                  </a:lnTo>
                  <a:lnTo>
                    <a:pt x="0" y="2066"/>
                  </a:lnTo>
                  <a:lnTo>
                    <a:pt x="0" y="190"/>
                  </a:lnTo>
                  <a:lnTo>
                    <a:pt x="4" y="152"/>
                  </a:lnTo>
                  <a:lnTo>
                    <a:pt x="15" y="116"/>
                  </a:lnTo>
                  <a:lnTo>
                    <a:pt x="33" y="84"/>
                  </a:lnTo>
                  <a:lnTo>
                    <a:pt x="56" y="56"/>
                  </a:lnTo>
                  <a:lnTo>
                    <a:pt x="84" y="32"/>
                  </a:lnTo>
                  <a:lnTo>
                    <a:pt x="116" y="15"/>
                  </a:lnTo>
                  <a:lnTo>
                    <a:pt x="153" y="3"/>
                  </a:lnTo>
                  <a:lnTo>
                    <a:pt x="1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674" name="Group 507"/>
          <p:cNvGrpSpPr>
            <a:grpSpLocks noChangeAspect="1"/>
          </p:cNvGrpSpPr>
          <p:nvPr/>
        </p:nvGrpSpPr>
        <p:grpSpPr bwMode="auto">
          <a:xfrm>
            <a:off x="6277063" y="1751614"/>
            <a:ext cx="301806" cy="274035"/>
            <a:chOff x="1643" y="1628"/>
            <a:chExt cx="2054" cy="186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677" name="Freeform 509"/>
            <p:cNvSpPr>
              <a:spLocks/>
            </p:cNvSpPr>
            <p:nvPr/>
          </p:nvSpPr>
          <p:spPr bwMode="auto">
            <a:xfrm>
              <a:off x="1643" y="3047"/>
              <a:ext cx="1699" cy="446"/>
            </a:xfrm>
            <a:custGeom>
              <a:avLst/>
              <a:gdLst>
                <a:gd name="T0" fmla="*/ 3146 w 3397"/>
                <a:gd name="T1" fmla="*/ 0 h 891"/>
                <a:gd name="T2" fmla="*/ 3298 w 3397"/>
                <a:gd name="T3" fmla="*/ 33 h 891"/>
                <a:gd name="T4" fmla="*/ 3325 w 3397"/>
                <a:gd name="T5" fmla="*/ 43 h 891"/>
                <a:gd name="T6" fmla="*/ 3348 w 3397"/>
                <a:gd name="T7" fmla="*/ 57 h 891"/>
                <a:gd name="T8" fmla="*/ 3367 w 3397"/>
                <a:gd name="T9" fmla="*/ 76 h 891"/>
                <a:gd name="T10" fmla="*/ 3382 w 3397"/>
                <a:gd name="T11" fmla="*/ 98 h 891"/>
                <a:gd name="T12" fmla="*/ 3393 w 3397"/>
                <a:gd name="T13" fmla="*/ 123 h 891"/>
                <a:gd name="T14" fmla="*/ 3397 w 3397"/>
                <a:gd name="T15" fmla="*/ 150 h 891"/>
                <a:gd name="T16" fmla="*/ 3395 w 3397"/>
                <a:gd name="T17" fmla="*/ 178 h 891"/>
                <a:gd name="T18" fmla="*/ 3388 w 3397"/>
                <a:gd name="T19" fmla="*/ 204 h 891"/>
                <a:gd name="T20" fmla="*/ 3376 w 3397"/>
                <a:gd name="T21" fmla="*/ 228 h 891"/>
                <a:gd name="T22" fmla="*/ 3358 w 3397"/>
                <a:gd name="T23" fmla="*/ 249 h 891"/>
                <a:gd name="T24" fmla="*/ 3337 w 3397"/>
                <a:gd name="T25" fmla="*/ 265 h 891"/>
                <a:gd name="T26" fmla="*/ 3312 w 3397"/>
                <a:gd name="T27" fmla="*/ 277 h 891"/>
                <a:gd name="T28" fmla="*/ 1585 w 3397"/>
                <a:gd name="T29" fmla="*/ 871 h 891"/>
                <a:gd name="T30" fmla="*/ 1546 w 3397"/>
                <a:gd name="T31" fmla="*/ 882 h 891"/>
                <a:gd name="T32" fmla="*/ 1506 w 3397"/>
                <a:gd name="T33" fmla="*/ 889 h 891"/>
                <a:gd name="T34" fmla="*/ 1467 w 3397"/>
                <a:gd name="T35" fmla="*/ 891 h 891"/>
                <a:gd name="T36" fmla="*/ 1421 w 3397"/>
                <a:gd name="T37" fmla="*/ 887 h 891"/>
                <a:gd name="T38" fmla="*/ 1374 w 3397"/>
                <a:gd name="T39" fmla="*/ 879 h 891"/>
                <a:gd name="T40" fmla="*/ 94 w 3397"/>
                <a:gd name="T41" fmla="*/ 540 h 891"/>
                <a:gd name="T42" fmla="*/ 68 w 3397"/>
                <a:gd name="T43" fmla="*/ 530 h 891"/>
                <a:gd name="T44" fmla="*/ 46 w 3397"/>
                <a:gd name="T45" fmla="*/ 515 h 891"/>
                <a:gd name="T46" fmla="*/ 28 w 3397"/>
                <a:gd name="T47" fmla="*/ 496 h 891"/>
                <a:gd name="T48" fmla="*/ 13 w 3397"/>
                <a:gd name="T49" fmla="*/ 474 h 891"/>
                <a:gd name="T50" fmla="*/ 3 w 3397"/>
                <a:gd name="T51" fmla="*/ 449 h 891"/>
                <a:gd name="T52" fmla="*/ 0 w 3397"/>
                <a:gd name="T53" fmla="*/ 423 h 891"/>
                <a:gd name="T54" fmla="*/ 1 w 3397"/>
                <a:gd name="T55" fmla="*/ 396 h 891"/>
                <a:gd name="T56" fmla="*/ 8 w 3397"/>
                <a:gd name="T57" fmla="*/ 371 h 891"/>
                <a:gd name="T58" fmla="*/ 21 w 3397"/>
                <a:gd name="T59" fmla="*/ 347 h 891"/>
                <a:gd name="T60" fmla="*/ 38 w 3397"/>
                <a:gd name="T61" fmla="*/ 327 h 891"/>
                <a:gd name="T62" fmla="*/ 60 w 3397"/>
                <a:gd name="T63" fmla="*/ 310 h 891"/>
                <a:gd name="T64" fmla="*/ 83 w 3397"/>
                <a:gd name="T65" fmla="*/ 299 h 891"/>
                <a:gd name="T66" fmla="*/ 245 w 3397"/>
                <a:gd name="T67" fmla="*/ 240 h 891"/>
                <a:gd name="T68" fmla="*/ 1306 w 3397"/>
                <a:gd name="T69" fmla="*/ 521 h 891"/>
                <a:gd name="T70" fmla="*/ 1360 w 3397"/>
                <a:gd name="T71" fmla="*/ 533 h 891"/>
                <a:gd name="T72" fmla="*/ 1413 w 3397"/>
                <a:gd name="T73" fmla="*/ 540 h 891"/>
                <a:gd name="T74" fmla="*/ 1467 w 3397"/>
                <a:gd name="T75" fmla="*/ 541 h 891"/>
                <a:gd name="T76" fmla="*/ 1536 w 3397"/>
                <a:gd name="T77" fmla="*/ 538 h 891"/>
                <a:gd name="T78" fmla="*/ 1605 w 3397"/>
                <a:gd name="T79" fmla="*/ 526 h 891"/>
                <a:gd name="T80" fmla="*/ 1671 w 3397"/>
                <a:gd name="T81" fmla="*/ 508 h 891"/>
                <a:gd name="T82" fmla="*/ 3146 w 3397"/>
                <a:gd name="T83" fmla="*/ 0 h 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397" h="891">
                  <a:moveTo>
                    <a:pt x="3146" y="0"/>
                  </a:moveTo>
                  <a:lnTo>
                    <a:pt x="3298" y="33"/>
                  </a:lnTo>
                  <a:lnTo>
                    <a:pt x="3325" y="43"/>
                  </a:lnTo>
                  <a:lnTo>
                    <a:pt x="3348" y="57"/>
                  </a:lnTo>
                  <a:lnTo>
                    <a:pt x="3367" y="76"/>
                  </a:lnTo>
                  <a:lnTo>
                    <a:pt x="3382" y="98"/>
                  </a:lnTo>
                  <a:lnTo>
                    <a:pt x="3393" y="123"/>
                  </a:lnTo>
                  <a:lnTo>
                    <a:pt x="3397" y="150"/>
                  </a:lnTo>
                  <a:lnTo>
                    <a:pt x="3395" y="178"/>
                  </a:lnTo>
                  <a:lnTo>
                    <a:pt x="3388" y="204"/>
                  </a:lnTo>
                  <a:lnTo>
                    <a:pt x="3376" y="228"/>
                  </a:lnTo>
                  <a:lnTo>
                    <a:pt x="3358" y="249"/>
                  </a:lnTo>
                  <a:lnTo>
                    <a:pt x="3337" y="265"/>
                  </a:lnTo>
                  <a:lnTo>
                    <a:pt x="3312" y="277"/>
                  </a:lnTo>
                  <a:lnTo>
                    <a:pt x="1585" y="871"/>
                  </a:lnTo>
                  <a:lnTo>
                    <a:pt x="1546" y="882"/>
                  </a:lnTo>
                  <a:lnTo>
                    <a:pt x="1506" y="889"/>
                  </a:lnTo>
                  <a:lnTo>
                    <a:pt x="1467" y="891"/>
                  </a:lnTo>
                  <a:lnTo>
                    <a:pt x="1421" y="887"/>
                  </a:lnTo>
                  <a:lnTo>
                    <a:pt x="1374" y="879"/>
                  </a:lnTo>
                  <a:lnTo>
                    <a:pt x="94" y="540"/>
                  </a:lnTo>
                  <a:lnTo>
                    <a:pt x="68" y="530"/>
                  </a:lnTo>
                  <a:lnTo>
                    <a:pt x="46" y="515"/>
                  </a:lnTo>
                  <a:lnTo>
                    <a:pt x="28" y="496"/>
                  </a:lnTo>
                  <a:lnTo>
                    <a:pt x="13" y="474"/>
                  </a:lnTo>
                  <a:lnTo>
                    <a:pt x="3" y="449"/>
                  </a:lnTo>
                  <a:lnTo>
                    <a:pt x="0" y="423"/>
                  </a:lnTo>
                  <a:lnTo>
                    <a:pt x="1" y="396"/>
                  </a:lnTo>
                  <a:lnTo>
                    <a:pt x="8" y="371"/>
                  </a:lnTo>
                  <a:lnTo>
                    <a:pt x="21" y="347"/>
                  </a:lnTo>
                  <a:lnTo>
                    <a:pt x="38" y="327"/>
                  </a:lnTo>
                  <a:lnTo>
                    <a:pt x="60" y="310"/>
                  </a:lnTo>
                  <a:lnTo>
                    <a:pt x="83" y="299"/>
                  </a:lnTo>
                  <a:lnTo>
                    <a:pt x="245" y="240"/>
                  </a:lnTo>
                  <a:lnTo>
                    <a:pt x="1306" y="521"/>
                  </a:lnTo>
                  <a:lnTo>
                    <a:pt x="1360" y="533"/>
                  </a:lnTo>
                  <a:lnTo>
                    <a:pt x="1413" y="540"/>
                  </a:lnTo>
                  <a:lnTo>
                    <a:pt x="1467" y="541"/>
                  </a:lnTo>
                  <a:lnTo>
                    <a:pt x="1536" y="538"/>
                  </a:lnTo>
                  <a:lnTo>
                    <a:pt x="1605" y="526"/>
                  </a:lnTo>
                  <a:lnTo>
                    <a:pt x="1671" y="508"/>
                  </a:lnTo>
                  <a:lnTo>
                    <a:pt x="31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8" name="Freeform 510"/>
            <p:cNvSpPr>
              <a:spLocks/>
            </p:cNvSpPr>
            <p:nvPr/>
          </p:nvSpPr>
          <p:spPr bwMode="auto">
            <a:xfrm>
              <a:off x="1643" y="2792"/>
              <a:ext cx="1698" cy="394"/>
            </a:xfrm>
            <a:custGeom>
              <a:avLst/>
              <a:gdLst>
                <a:gd name="T0" fmla="*/ 2846 w 3394"/>
                <a:gd name="T1" fmla="*/ 0 h 788"/>
                <a:gd name="T2" fmla="*/ 2894 w 3394"/>
                <a:gd name="T3" fmla="*/ 39 h 788"/>
                <a:gd name="T4" fmla="*/ 2943 w 3394"/>
                <a:gd name="T5" fmla="*/ 70 h 788"/>
                <a:gd name="T6" fmla="*/ 2997 w 3394"/>
                <a:gd name="T7" fmla="*/ 96 h 788"/>
                <a:gd name="T8" fmla="*/ 3053 w 3394"/>
                <a:gd name="T9" fmla="*/ 115 h 788"/>
                <a:gd name="T10" fmla="*/ 3110 w 3394"/>
                <a:gd name="T11" fmla="*/ 126 h 788"/>
                <a:gd name="T12" fmla="*/ 3171 w 3394"/>
                <a:gd name="T13" fmla="*/ 130 h 788"/>
                <a:gd name="T14" fmla="*/ 3230 w 3394"/>
                <a:gd name="T15" fmla="*/ 126 h 788"/>
                <a:gd name="T16" fmla="*/ 3286 w 3394"/>
                <a:gd name="T17" fmla="*/ 115 h 788"/>
                <a:gd name="T18" fmla="*/ 3342 w 3394"/>
                <a:gd name="T19" fmla="*/ 96 h 788"/>
                <a:gd name="T20" fmla="*/ 3394 w 3394"/>
                <a:gd name="T21" fmla="*/ 72 h 788"/>
                <a:gd name="T22" fmla="*/ 3388 w 3394"/>
                <a:gd name="T23" fmla="*/ 99 h 788"/>
                <a:gd name="T24" fmla="*/ 3376 w 3394"/>
                <a:gd name="T25" fmla="*/ 124 h 788"/>
                <a:gd name="T26" fmla="*/ 3358 w 3394"/>
                <a:gd name="T27" fmla="*/ 145 h 788"/>
                <a:gd name="T28" fmla="*/ 3337 w 3394"/>
                <a:gd name="T29" fmla="*/ 162 h 788"/>
                <a:gd name="T30" fmla="*/ 3312 w 3394"/>
                <a:gd name="T31" fmla="*/ 175 h 788"/>
                <a:gd name="T32" fmla="*/ 1585 w 3394"/>
                <a:gd name="T33" fmla="*/ 768 h 788"/>
                <a:gd name="T34" fmla="*/ 1546 w 3394"/>
                <a:gd name="T35" fmla="*/ 779 h 788"/>
                <a:gd name="T36" fmla="*/ 1506 w 3394"/>
                <a:gd name="T37" fmla="*/ 786 h 788"/>
                <a:gd name="T38" fmla="*/ 1467 w 3394"/>
                <a:gd name="T39" fmla="*/ 788 h 788"/>
                <a:gd name="T40" fmla="*/ 1421 w 3394"/>
                <a:gd name="T41" fmla="*/ 784 h 788"/>
                <a:gd name="T42" fmla="*/ 1374 w 3394"/>
                <a:gd name="T43" fmla="*/ 776 h 788"/>
                <a:gd name="T44" fmla="*/ 94 w 3394"/>
                <a:gd name="T45" fmla="*/ 437 h 788"/>
                <a:gd name="T46" fmla="*/ 68 w 3394"/>
                <a:gd name="T47" fmla="*/ 427 h 788"/>
                <a:gd name="T48" fmla="*/ 46 w 3394"/>
                <a:gd name="T49" fmla="*/ 412 h 788"/>
                <a:gd name="T50" fmla="*/ 28 w 3394"/>
                <a:gd name="T51" fmla="*/ 394 h 788"/>
                <a:gd name="T52" fmla="*/ 13 w 3394"/>
                <a:gd name="T53" fmla="*/ 372 h 788"/>
                <a:gd name="T54" fmla="*/ 5 w 3394"/>
                <a:gd name="T55" fmla="*/ 348 h 788"/>
                <a:gd name="T56" fmla="*/ 0 w 3394"/>
                <a:gd name="T57" fmla="*/ 320 h 788"/>
                <a:gd name="T58" fmla="*/ 2 w 3394"/>
                <a:gd name="T59" fmla="*/ 293 h 788"/>
                <a:gd name="T60" fmla="*/ 8 w 3394"/>
                <a:gd name="T61" fmla="*/ 268 h 788"/>
                <a:gd name="T62" fmla="*/ 21 w 3394"/>
                <a:gd name="T63" fmla="*/ 244 h 788"/>
                <a:gd name="T64" fmla="*/ 38 w 3394"/>
                <a:gd name="T65" fmla="*/ 224 h 788"/>
                <a:gd name="T66" fmla="*/ 60 w 3394"/>
                <a:gd name="T67" fmla="*/ 208 h 788"/>
                <a:gd name="T68" fmla="*/ 83 w 3394"/>
                <a:gd name="T69" fmla="*/ 196 h 788"/>
                <a:gd name="T70" fmla="*/ 245 w 3394"/>
                <a:gd name="T71" fmla="*/ 137 h 788"/>
                <a:gd name="T72" fmla="*/ 1306 w 3394"/>
                <a:gd name="T73" fmla="*/ 419 h 788"/>
                <a:gd name="T74" fmla="*/ 1360 w 3394"/>
                <a:gd name="T75" fmla="*/ 430 h 788"/>
                <a:gd name="T76" fmla="*/ 1413 w 3394"/>
                <a:gd name="T77" fmla="*/ 437 h 788"/>
                <a:gd name="T78" fmla="*/ 1467 w 3394"/>
                <a:gd name="T79" fmla="*/ 440 h 788"/>
                <a:gd name="T80" fmla="*/ 1536 w 3394"/>
                <a:gd name="T81" fmla="*/ 436 h 788"/>
                <a:gd name="T82" fmla="*/ 1605 w 3394"/>
                <a:gd name="T83" fmla="*/ 423 h 788"/>
                <a:gd name="T84" fmla="*/ 1671 w 3394"/>
                <a:gd name="T85" fmla="*/ 405 h 788"/>
                <a:gd name="T86" fmla="*/ 2846 w 3394"/>
                <a:gd name="T87" fmla="*/ 0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394" h="788">
                  <a:moveTo>
                    <a:pt x="2846" y="0"/>
                  </a:moveTo>
                  <a:lnTo>
                    <a:pt x="2894" y="39"/>
                  </a:lnTo>
                  <a:lnTo>
                    <a:pt x="2943" y="70"/>
                  </a:lnTo>
                  <a:lnTo>
                    <a:pt x="2997" y="96"/>
                  </a:lnTo>
                  <a:lnTo>
                    <a:pt x="3053" y="115"/>
                  </a:lnTo>
                  <a:lnTo>
                    <a:pt x="3110" y="126"/>
                  </a:lnTo>
                  <a:lnTo>
                    <a:pt x="3171" y="130"/>
                  </a:lnTo>
                  <a:lnTo>
                    <a:pt x="3230" y="126"/>
                  </a:lnTo>
                  <a:lnTo>
                    <a:pt x="3286" y="115"/>
                  </a:lnTo>
                  <a:lnTo>
                    <a:pt x="3342" y="96"/>
                  </a:lnTo>
                  <a:lnTo>
                    <a:pt x="3394" y="72"/>
                  </a:lnTo>
                  <a:lnTo>
                    <a:pt x="3388" y="99"/>
                  </a:lnTo>
                  <a:lnTo>
                    <a:pt x="3376" y="124"/>
                  </a:lnTo>
                  <a:lnTo>
                    <a:pt x="3358" y="145"/>
                  </a:lnTo>
                  <a:lnTo>
                    <a:pt x="3337" y="162"/>
                  </a:lnTo>
                  <a:lnTo>
                    <a:pt x="3312" y="175"/>
                  </a:lnTo>
                  <a:lnTo>
                    <a:pt x="1585" y="768"/>
                  </a:lnTo>
                  <a:lnTo>
                    <a:pt x="1546" y="779"/>
                  </a:lnTo>
                  <a:lnTo>
                    <a:pt x="1506" y="786"/>
                  </a:lnTo>
                  <a:lnTo>
                    <a:pt x="1467" y="788"/>
                  </a:lnTo>
                  <a:lnTo>
                    <a:pt x="1421" y="784"/>
                  </a:lnTo>
                  <a:lnTo>
                    <a:pt x="1374" y="776"/>
                  </a:lnTo>
                  <a:lnTo>
                    <a:pt x="94" y="437"/>
                  </a:lnTo>
                  <a:lnTo>
                    <a:pt x="68" y="427"/>
                  </a:lnTo>
                  <a:lnTo>
                    <a:pt x="46" y="412"/>
                  </a:lnTo>
                  <a:lnTo>
                    <a:pt x="28" y="394"/>
                  </a:lnTo>
                  <a:lnTo>
                    <a:pt x="13" y="372"/>
                  </a:lnTo>
                  <a:lnTo>
                    <a:pt x="5" y="348"/>
                  </a:lnTo>
                  <a:lnTo>
                    <a:pt x="0" y="320"/>
                  </a:lnTo>
                  <a:lnTo>
                    <a:pt x="2" y="293"/>
                  </a:lnTo>
                  <a:lnTo>
                    <a:pt x="8" y="268"/>
                  </a:lnTo>
                  <a:lnTo>
                    <a:pt x="21" y="244"/>
                  </a:lnTo>
                  <a:lnTo>
                    <a:pt x="38" y="224"/>
                  </a:lnTo>
                  <a:lnTo>
                    <a:pt x="60" y="208"/>
                  </a:lnTo>
                  <a:lnTo>
                    <a:pt x="83" y="196"/>
                  </a:lnTo>
                  <a:lnTo>
                    <a:pt x="245" y="137"/>
                  </a:lnTo>
                  <a:lnTo>
                    <a:pt x="1306" y="419"/>
                  </a:lnTo>
                  <a:lnTo>
                    <a:pt x="1360" y="430"/>
                  </a:lnTo>
                  <a:lnTo>
                    <a:pt x="1413" y="437"/>
                  </a:lnTo>
                  <a:lnTo>
                    <a:pt x="1467" y="440"/>
                  </a:lnTo>
                  <a:lnTo>
                    <a:pt x="1536" y="436"/>
                  </a:lnTo>
                  <a:lnTo>
                    <a:pt x="1605" y="423"/>
                  </a:lnTo>
                  <a:lnTo>
                    <a:pt x="1671" y="405"/>
                  </a:lnTo>
                  <a:lnTo>
                    <a:pt x="28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9" name="Freeform 511"/>
            <p:cNvSpPr>
              <a:spLocks/>
            </p:cNvSpPr>
            <p:nvPr/>
          </p:nvSpPr>
          <p:spPr bwMode="auto">
            <a:xfrm>
              <a:off x="1643" y="2553"/>
              <a:ext cx="1327" cy="325"/>
            </a:xfrm>
            <a:custGeom>
              <a:avLst/>
              <a:gdLst>
                <a:gd name="T0" fmla="*/ 245 w 2652"/>
                <a:gd name="T1" fmla="*/ 0 h 651"/>
                <a:gd name="T2" fmla="*/ 1306 w 2652"/>
                <a:gd name="T3" fmla="*/ 282 h 651"/>
                <a:gd name="T4" fmla="*/ 1360 w 2652"/>
                <a:gd name="T5" fmla="*/ 293 h 651"/>
                <a:gd name="T6" fmla="*/ 1413 w 2652"/>
                <a:gd name="T7" fmla="*/ 300 h 651"/>
                <a:gd name="T8" fmla="*/ 1467 w 2652"/>
                <a:gd name="T9" fmla="*/ 303 h 651"/>
                <a:gd name="T10" fmla="*/ 1536 w 2652"/>
                <a:gd name="T11" fmla="*/ 299 h 651"/>
                <a:gd name="T12" fmla="*/ 1605 w 2652"/>
                <a:gd name="T13" fmla="*/ 287 h 651"/>
                <a:gd name="T14" fmla="*/ 1671 w 2652"/>
                <a:gd name="T15" fmla="*/ 268 h 651"/>
                <a:gd name="T16" fmla="*/ 2428 w 2652"/>
                <a:gd name="T17" fmla="*/ 8 h 651"/>
                <a:gd name="T18" fmla="*/ 2652 w 2652"/>
                <a:gd name="T19" fmla="*/ 264 h 651"/>
                <a:gd name="T20" fmla="*/ 1585 w 2652"/>
                <a:gd name="T21" fmla="*/ 631 h 651"/>
                <a:gd name="T22" fmla="*/ 1546 w 2652"/>
                <a:gd name="T23" fmla="*/ 643 h 651"/>
                <a:gd name="T24" fmla="*/ 1506 w 2652"/>
                <a:gd name="T25" fmla="*/ 649 h 651"/>
                <a:gd name="T26" fmla="*/ 1467 w 2652"/>
                <a:gd name="T27" fmla="*/ 651 h 651"/>
                <a:gd name="T28" fmla="*/ 1421 w 2652"/>
                <a:gd name="T29" fmla="*/ 648 h 651"/>
                <a:gd name="T30" fmla="*/ 1374 w 2652"/>
                <a:gd name="T31" fmla="*/ 639 h 651"/>
                <a:gd name="T32" fmla="*/ 94 w 2652"/>
                <a:gd name="T33" fmla="*/ 300 h 651"/>
                <a:gd name="T34" fmla="*/ 68 w 2652"/>
                <a:gd name="T35" fmla="*/ 290 h 651"/>
                <a:gd name="T36" fmla="*/ 46 w 2652"/>
                <a:gd name="T37" fmla="*/ 275 h 651"/>
                <a:gd name="T38" fmla="*/ 28 w 2652"/>
                <a:gd name="T39" fmla="*/ 257 h 651"/>
                <a:gd name="T40" fmla="*/ 13 w 2652"/>
                <a:gd name="T41" fmla="*/ 236 h 651"/>
                <a:gd name="T42" fmla="*/ 5 w 2652"/>
                <a:gd name="T43" fmla="*/ 211 h 651"/>
                <a:gd name="T44" fmla="*/ 0 w 2652"/>
                <a:gd name="T45" fmla="*/ 183 h 651"/>
                <a:gd name="T46" fmla="*/ 2 w 2652"/>
                <a:gd name="T47" fmla="*/ 156 h 651"/>
                <a:gd name="T48" fmla="*/ 8 w 2652"/>
                <a:gd name="T49" fmla="*/ 131 h 651"/>
                <a:gd name="T50" fmla="*/ 21 w 2652"/>
                <a:gd name="T51" fmla="*/ 107 h 651"/>
                <a:gd name="T52" fmla="*/ 38 w 2652"/>
                <a:gd name="T53" fmla="*/ 87 h 651"/>
                <a:gd name="T54" fmla="*/ 60 w 2652"/>
                <a:gd name="T55" fmla="*/ 71 h 651"/>
                <a:gd name="T56" fmla="*/ 83 w 2652"/>
                <a:gd name="T57" fmla="*/ 59 h 651"/>
                <a:gd name="T58" fmla="*/ 245 w 2652"/>
                <a:gd name="T59" fmla="*/ 0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652" h="651">
                  <a:moveTo>
                    <a:pt x="245" y="0"/>
                  </a:moveTo>
                  <a:lnTo>
                    <a:pt x="1306" y="282"/>
                  </a:lnTo>
                  <a:lnTo>
                    <a:pt x="1360" y="293"/>
                  </a:lnTo>
                  <a:lnTo>
                    <a:pt x="1413" y="300"/>
                  </a:lnTo>
                  <a:lnTo>
                    <a:pt x="1467" y="303"/>
                  </a:lnTo>
                  <a:lnTo>
                    <a:pt x="1536" y="299"/>
                  </a:lnTo>
                  <a:lnTo>
                    <a:pt x="1605" y="287"/>
                  </a:lnTo>
                  <a:lnTo>
                    <a:pt x="1671" y="268"/>
                  </a:lnTo>
                  <a:lnTo>
                    <a:pt x="2428" y="8"/>
                  </a:lnTo>
                  <a:lnTo>
                    <a:pt x="2652" y="264"/>
                  </a:lnTo>
                  <a:lnTo>
                    <a:pt x="1585" y="631"/>
                  </a:lnTo>
                  <a:lnTo>
                    <a:pt x="1546" y="643"/>
                  </a:lnTo>
                  <a:lnTo>
                    <a:pt x="1506" y="649"/>
                  </a:lnTo>
                  <a:lnTo>
                    <a:pt x="1467" y="651"/>
                  </a:lnTo>
                  <a:lnTo>
                    <a:pt x="1421" y="648"/>
                  </a:lnTo>
                  <a:lnTo>
                    <a:pt x="1374" y="639"/>
                  </a:lnTo>
                  <a:lnTo>
                    <a:pt x="94" y="300"/>
                  </a:lnTo>
                  <a:lnTo>
                    <a:pt x="68" y="290"/>
                  </a:lnTo>
                  <a:lnTo>
                    <a:pt x="46" y="275"/>
                  </a:lnTo>
                  <a:lnTo>
                    <a:pt x="28" y="257"/>
                  </a:lnTo>
                  <a:lnTo>
                    <a:pt x="13" y="236"/>
                  </a:lnTo>
                  <a:lnTo>
                    <a:pt x="5" y="211"/>
                  </a:lnTo>
                  <a:lnTo>
                    <a:pt x="0" y="183"/>
                  </a:lnTo>
                  <a:lnTo>
                    <a:pt x="2" y="156"/>
                  </a:lnTo>
                  <a:lnTo>
                    <a:pt x="8" y="131"/>
                  </a:lnTo>
                  <a:lnTo>
                    <a:pt x="21" y="107"/>
                  </a:lnTo>
                  <a:lnTo>
                    <a:pt x="38" y="87"/>
                  </a:lnTo>
                  <a:lnTo>
                    <a:pt x="60" y="71"/>
                  </a:lnTo>
                  <a:lnTo>
                    <a:pt x="83" y="59"/>
                  </a:lnTo>
                  <a:lnTo>
                    <a:pt x="2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80" name="Freeform 512"/>
            <p:cNvSpPr>
              <a:spLocks/>
            </p:cNvSpPr>
            <p:nvPr/>
          </p:nvSpPr>
          <p:spPr bwMode="auto">
            <a:xfrm>
              <a:off x="1643" y="1978"/>
              <a:ext cx="1134" cy="593"/>
            </a:xfrm>
            <a:custGeom>
              <a:avLst/>
              <a:gdLst>
                <a:gd name="T0" fmla="*/ 1793 w 2267"/>
                <a:gd name="T1" fmla="*/ 0 h 1185"/>
                <a:gd name="T2" fmla="*/ 1833 w 2267"/>
                <a:gd name="T3" fmla="*/ 3 h 1185"/>
                <a:gd name="T4" fmla="*/ 1873 w 2267"/>
                <a:gd name="T5" fmla="*/ 9 h 1185"/>
                <a:gd name="T6" fmla="*/ 2150 w 2267"/>
                <a:gd name="T7" fmla="*/ 71 h 1185"/>
                <a:gd name="T8" fmla="*/ 2235 w 2267"/>
                <a:gd name="T9" fmla="*/ 807 h 1185"/>
                <a:gd name="T10" fmla="*/ 2241 w 2267"/>
                <a:gd name="T11" fmla="*/ 849 h 1185"/>
                <a:gd name="T12" fmla="*/ 2252 w 2267"/>
                <a:gd name="T13" fmla="*/ 892 h 1185"/>
                <a:gd name="T14" fmla="*/ 2267 w 2267"/>
                <a:gd name="T15" fmla="*/ 932 h 1185"/>
                <a:gd name="T16" fmla="*/ 1585 w 2267"/>
                <a:gd name="T17" fmla="*/ 1166 h 1185"/>
                <a:gd name="T18" fmla="*/ 1546 w 2267"/>
                <a:gd name="T19" fmla="*/ 1177 h 1185"/>
                <a:gd name="T20" fmla="*/ 1506 w 2267"/>
                <a:gd name="T21" fmla="*/ 1183 h 1185"/>
                <a:gd name="T22" fmla="*/ 1467 w 2267"/>
                <a:gd name="T23" fmla="*/ 1185 h 1185"/>
                <a:gd name="T24" fmla="*/ 1421 w 2267"/>
                <a:gd name="T25" fmla="*/ 1183 h 1185"/>
                <a:gd name="T26" fmla="*/ 1374 w 2267"/>
                <a:gd name="T27" fmla="*/ 1173 h 1185"/>
                <a:gd name="T28" fmla="*/ 94 w 2267"/>
                <a:gd name="T29" fmla="*/ 834 h 1185"/>
                <a:gd name="T30" fmla="*/ 68 w 2267"/>
                <a:gd name="T31" fmla="*/ 824 h 1185"/>
                <a:gd name="T32" fmla="*/ 46 w 2267"/>
                <a:gd name="T33" fmla="*/ 810 h 1185"/>
                <a:gd name="T34" fmla="*/ 28 w 2267"/>
                <a:gd name="T35" fmla="*/ 791 h 1185"/>
                <a:gd name="T36" fmla="*/ 13 w 2267"/>
                <a:gd name="T37" fmla="*/ 770 h 1185"/>
                <a:gd name="T38" fmla="*/ 3 w 2267"/>
                <a:gd name="T39" fmla="*/ 745 h 1185"/>
                <a:gd name="T40" fmla="*/ 0 w 2267"/>
                <a:gd name="T41" fmla="*/ 717 h 1185"/>
                <a:gd name="T42" fmla="*/ 2 w 2267"/>
                <a:gd name="T43" fmla="*/ 690 h 1185"/>
                <a:gd name="T44" fmla="*/ 8 w 2267"/>
                <a:gd name="T45" fmla="*/ 665 h 1185"/>
                <a:gd name="T46" fmla="*/ 21 w 2267"/>
                <a:gd name="T47" fmla="*/ 642 h 1185"/>
                <a:gd name="T48" fmla="*/ 38 w 2267"/>
                <a:gd name="T49" fmla="*/ 622 h 1185"/>
                <a:gd name="T50" fmla="*/ 60 w 2267"/>
                <a:gd name="T51" fmla="*/ 605 h 1185"/>
                <a:gd name="T52" fmla="*/ 83 w 2267"/>
                <a:gd name="T53" fmla="*/ 593 h 1185"/>
                <a:gd name="T54" fmla="*/ 1670 w 2267"/>
                <a:gd name="T55" fmla="*/ 22 h 1185"/>
                <a:gd name="T56" fmla="*/ 1711 w 2267"/>
                <a:gd name="T57" fmla="*/ 10 h 1185"/>
                <a:gd name="T58" fmla="*/ 1752 w 2267"/>
                <a:gd name="T59" fmla="*/ 3 h 1185"/>
                <a:gd name="T60" fmla="*/ 1793 w 2267"/>
                <a:gd name="T61" fmla="*/ 0 h 1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67" h="1185">
                  <a:moveTo>
                    <a:pt x="1793" y="0"/>
                  </a:moveTo>
                  <a:lnTo>
                    <a:pt x="1833" y="3"/>
                  </a:lnTo>
                  <a:lnTo>
                    <a:pt x="1873" y="9"/>
                  </a:lnTo>
                  <a:lnTo>
                    <a:pt x="2150" y="71"/>
                  </a:lnTo>
                  <a:lnTo>
                    <a:pt x="2235" y="807"/>
                  </a:lnTo>
                  <a:lnTo>
                    <a:pt x="2241" y="849"/>
                  </a:lnTo>
                  <a:lnTo>
                    <a:pt x="2252" y="892"/>
                  </a:lnTo>
                  <a:lnTo>
                    <a:pt x="2267" y="932"/>
                  </a:lnTo>
                  <a:lnTo>
                    <a:pt x="1585" y="1166"/>
                  </a:lnTo>
                  <a:lnTo>
                    <a:pt x="1546" y="1177"/>
                  </a:lnTo>
                  <a:lnTo>
                    <a:pt x="1506" y="1183"/>
                  </a:lnTo>
                  <a:lnTo>
                    <a:pt x="1467" y="1185"/>
                  </a:lnTo>
                  <a:lnTo>
                    <a:pt x="1421" y="1183"/>
                  </a:lnTo>
                  <a:lnTo>
                    <a:pt x="1374" y="1173"/>
                  </a:lnTo>
                  <a:lnTo>
                    <a:pt x="94" y="834"/>
                  </a:lnTo>
                  <a:lnTo>
                    <a:pt x="68" y="824"/>
                  </a:lnTo>
                  <a:lnTo>
                    <a:pt x="46" y="810"/>
                  </a:lnTo>
                  <a:lnTo>
                    <a:pt x="28" y="791"/>
                  </a:lnTo>
                  <a:lnTo>
                    <a:pt x="13" y="770"/>
                  </a:lnTo>
                  <a:lnTo>
                    <a:pt x="3" y="745"/>
                  </a:lnTo>
                  <a:lnTo>
                    <a:pt x="0" y="717"/>
                  </a:lnTo>
                  <a:lnTo>
                    <a:pt x="2" y="690"/>
                  </a:lnTo>
                  <a:lnTo>
                    <a:pt x="8" y="665"/>
                  </a:lnTo>
                  <a:lnTo>
                    <a:pt x="21" y="642"/>
                  </a:lnTo>
                  <a:lnTo>
                    <a:pt x="38" y="622"/>
                  </a:lnTo>
                  <a:lnTo>
                    <a:pt x="60" y="605"/>
                  </a:lnTo>
                  <a:lnTo>
                    <a:pt x="83" y="593"/>
                  </a:lnTo>
                  <a:lnTo>
                    <a:pt x="1670" y="22"/>
                  </a:lnTo>
                  <a:lnTo>
                    <a:pt x="1711" y="10"/>
                  </a:lnTo>
                  <a:lnTo>
                    <a:pt x="1752" y="3"/>
                  </a:lnTo>
                  <a:lnTo>
                    <a:pt x="17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81" name="Freeform 513"/>
            <p:cNvSpPr>
              <a:spLocks/>
            </p:cNvSpPr>
            <p:nvPr/>
          </p:nvSpPr>
          <p:spPr bwMode="auto">
            <a:xfrm>
              <a:off x="2902" y="1769"/>
              <a:ext cx="624" cy="898"/>
            </a:xfrm>
            <a:custGeom>
              <a:avLst/>
              <a:gdLst>
                <a:gd name="T0" fmla="*/ 653 w 1247"/>
                <a:gd name="T1" fmla="*/ 0 h 1796"/>
                <a:gd name="T2" fmla="*/ 653 w 1247"/>
                <a:gd name="T3" fmla="*/ 899 h 1796"/>
                <a:gd name="T4" fmla="*/ 1247 w 1247"/>
                <a:gd name="T5" fmla="*/ 899 h 1796"/>
                <a:gd name="T6" fmla="*/ 1214 w 1247"/>
                <a:gd name="T7" fmla="*/ 1183 h 1796"/>
                <a:gd name="T8" fmla="*/ 1210 w 1247"/>
                <a:gd name="T9" fmla="*/ 1203 h 1796"/>
                <a:gd name="T10" fmla="*/ 1201 w 1247"/>
                <a:gd name="T11" fmla="*/ 1221 h 1796"/>
                <a:gd name="T12" fmla="*/ 1189 w 1247"/>
                <a:gd name="T13" fmla="*/ 1239 h 1796"/>
                <a:gd name="T14" fmla="*/ 731 w 1247"/>
                <a:gd name="T15" fmla="*/ 1763 h 1796"/>
                <a:gd name="T16" fmla="*/ 714 w 1247"/>
                <a:gd name="T17" fmla="*/ 1778 h 1796"/>
                <a:gd name="T18" fmla="*/ 696 w 1247"/>
                <a:gd name="T19" fmla="*/ 1788 h 1796"/>
                <a:gd name="T20" fmla="*/ 675 w 1247"/>
                <a:gd name="T21" fmla="*/ 1794 h 1796"/>
                <a:gd name="T22" fmla="*/ 653 w 1247"/>
                <a:gd name="T23" fmla="*/ 1796 h 1796"/>
                <a:gd name="T24" fmla="*/ 653 w 1247"/>
                <a:gd name="T25" fmla="*/ 899 h 1796"/>
                <a:gd name="T26" fmla="*/ 58 w 1247"/>
                <a:gd name="T27" fmla="*/ 899 h 1796"/>
                <a:gd name="T28" fmla="*/ 0 w 1247"/>
                <a:gd name="T29" fmla="*/ 386 h 1796"/>
                <a:gd name="T30" fmla="*/ 0 w 1247"/>
                <a:gd name="T31" fmla="*/ 360 h 1796"/>
                <a:gd name="T32" fmla="*/ 6 w 1247"/>
                <a:gd name="T33" fmla="*/ 335 h 1796"/>
                <a:gd name="T34" fmla="*/ 18 w 1247"/>
                <a:gd name="T35" fmla="*/ 314 h 1796"/>
                <a:gd name="T36" fmla="*/ 34 w 1247"/>
                <a:gd name="T37" fmla="*/ 295 h 1796"/>
                <a:gd name="T38" fmla="*/ 57 w 1247"/>
                <a:gd name="T39" fmla="*/ 282 h 1796"/>
                <a:gd name="T40" fmla="*/ 607 w 1247"/>
                <a:gd name="T41" fmla="*/ 10 h 1796"/>
                <a:gd name="T42" fmla="*/ 630 w 1247"/>
                <a:gd name="T43" fmla="*/ 3 h 1796"/>
                <a:gd name="T44" fmla="*/ 653 w 1247"/>
                <a:gd name="T45" fmla="*/ 0 h 17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47" h="1796">
                  <a:moveTo>
                    <a:pt x="653" y="0"/>
                  </a:moveTo>
                  <a:lnTo>
                    <a:pt x="653" y="899"/>
                  </a:lnTo>
                  <a:lnTo>
                    <a:pt x="1247" y="899"/>
                  </a:lnTo>
                  <a:lnTo>
                    <a:pt x="1214" y="1183"/>
                  </a:lnTo>
                  <a:lnTo>
                    <a:pt x="1210" y="1203"/>
                  </a:lnTo>
                  <a:lnTo>
                    <a:pt x="1201" y="1221"/>
                  </a:lnTo>
                  <a:lnTo>
                    <a:pt x="1189" y="1239"/>
                  </a:lnTo>
                  <a:lnTo>
                    <a:pt x="731" y="1763"/>
                  </a:lnTo>
                  <a:lnTo>
                    <a:pt x="714" y="1778"/>
                  </a:lnTo>
                  <a:lnTo>
                    <a:pt x="696" y="1788"/>
                  </a:lnTo>
                  <a:lnTo>
                    <a:pt x="675" y="1794"/>
                  </a:lnTo>
                  <a:lnTo>
                    <a:pt x="653" y="1796"/>
                  </a:lnTo>
                  <a:lnTo>
                    <a:pt x="653" y="899"/>
                  </a:lnTo>
                  <a:lnTo>
                    <a:pt x="58" y="899"/>
                  </a:lnTo>
                  <a:lnTo>
                    <a:pt x="0" y="386"/>
                  </a:lnTo>
                  <a:lnTo>
                    <a:pt x="0" y="360"/>
                  </a:lnTo>
                  <a:lnTo>
                    <a:pt x="6" y="335"/>
                  </a:lnTo>
                  <a:lnTo>
                    <a:pt x="18" y="314"/>
                  </a:lnTo>
                  <a:lnTo>
                    <a:pt x="34" y="295"/>
                  </a:lnTo>
                  <a:lnTo>
                    <a:pt x="57" y="282"/>
                  </a:lnTo>
                  <a:lnTo>
                    <a:pt x="607" y="10"/>
                  </a:lnTo>
                  <a:lnTo>
                    <a:pt x="630" y="3"/>
                  </a:lnTo>
                  <a:lnTo>
                    <a:pt x="6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82" name="Freeform 514"/>
            <p:cNvSpPr>
              <a:spLocks noEditPoints="1"/>
            </p:cNvSpPr>
            <p:nvPr/>
          </p:nvSpPr>
          <p:spPr bwMode="auto">
            <a:xfrm>
              <a:off x="2760" y="1628"/>
              <a:ext cx="937" cy="1181"/>
            </a:xfrm>
            <a:custGeom>
              <a:avLst/>
              <a:gdLst>
                <a:gd name="T0" fmla="*/ 906 w 1874"/>
                <a:gd name="T1" fmla="*/ 189 h 2361"/>
                <a:gd name="T2" fmla="*/ 850 w 1874"/>
                <a:gd name="T3" fmla="*/ 207 h 2361"/>
                <a:gd name="T4" fmla="*/ 269 w 1874"/>
                <a:gd name="T5" fmla="*/ 495 h 2361"/>
                <a:gd name="T6" fmla="*/ 221 w 1874"/>
                <a:gd name="T7" fmla="*/ 545 h 2361"/>
                <a:gd name="T8" fmla="*/ 194 w 1874"/>
                <a:gd name="T9" fmla="*/ 607 h 2361"/>
                <a:gd name="T10" fmla="*/ 190 w 1874"/>
                <a:gd name="T11" fmla="*/ 677 h 2361"/>
                <a:gd name="T12" fmla="*/ 287 w 1874"/>
                <a:gd name="T13" fmla="*/ 1504 h 2361"/>
                <a:gd name="T14" fmla="*/ 311 w 1874"/>
                <a:gd name="T15" fmla="*/ 1558 h 2361"/>
                <a:gd name="T16" fmla="*/ 788 w 1874"/>
                <a:gd name="T17" fmla="*/ 2106 h 2361"/>
                <a:gd name="T18" fmla="*/ 840 w 1874"/>
                <a:gd name="T19" fmla="*/ 2147 h 2361"/>
                <a:gd name="T20" fmla="*/ 904 w 1874"/>
                <a:gd name="T21" fmla="*/ 2167 h 2361"/>
                <a:gd name="T22" fmla="*/ 970 w 1874"/>
                <a:gd name="T23" fmla="*/ 2167 h 2361"/>
                <a:gd name="T24" fmla="*/ 1033 w 1874"/>
                <a:gd name="T25" fmla="*/ 2147 h 2361"/>
                <a:gd name="T26" fmla="*/ 1086 w 1874"/>
                <a:gd name="T27" fmla="*/ 2106 h 2361"/>
                <a:gd name="T28" fmla="*/ 1562 w 1874"/>
                <a:gd name="T29" fmla="*/ 1558 h 2361"/>
                <a:gd name="T30" fmla="*/ 1586 w 1874"/>
                <a:gd name="T31" fmla="*/ 1504 h 2361"/>
                <a:gd name="T32" fmla="*/ 1684 w 1874"/>
                <a:gd name="T33" fmla="*/ 677 h 2361"/>
                <a:gd name="T34" fmla="*/ 1679 w 1874"/>
                <a:gd name="T35" fmla="*/ 607 h 2361"/>
                <a:gd name="T36" fmla="*/ 1652 w 1874"/>
                <a:gd name="T37" fmla="*/ 545 h 2361"/>
                <a:gd name="T38" fmla="*/ 1605 w 1874"/>
                <a:gd name="T39" fmla="*/ 495 h 2361"/>
                <a:gd name="T40" fmla="*/ 1023 w 1874"/>
                <a:gd name="T41" fmla="*/ 207 h 2361"/>
                <a:gd name="T42" fmla="*/ 966 w 1874"/>
                <a:gd name="T43" fmla="*/ 189 h 2361"/>
                <a:gd name="T44" fmla="*/ 911 w 1874"/>
                <a:gd name="T45" fmla="*/ 0 h 2361"/>
                <a:gd name="T46" fmla="*/ 1012 w 1874"/>
                <a:gd name="T47" fmla="*/ 6 h 2361"/>
                <a:gd name="T48" fmla="*/ 1107 w 1874"/>
                <a:gd name="T49" fmla="*/ 39 h 2361"/>
                <a:gd name="T50" fmla="*/ 1699 w 1874"/>
                <a:gd name="T51" fmla="*/ 332 h 2361"/>
                <a:gd name="T52" fmla="*/ 1772 w 1874"/>
                <a:gd name="T53" fmla="*/ 393 h 2361"/>
                <a:gd name="T54" fmla="*/ 1826 w 1874"/>
                <a:gd name="T55" fmla="*/ 470 h 2361"/>
                <a:gd name="T56" fmla="*/ 1861 w 1874"/>
                <a:gd name="T57" fmla="*/ 556 h 2361"/>
                <a:gd name="T58" fmla="*/ 1874 w 1874"/>
                <a:gd name="T59" fmla="*/ 651 h 2361"/>
                <a:gd name="T60" fmla="*/ 1779 w 1874"/>
                <a:gd name="T61" fmla="*/ 1496 h 2361"/>
                <a:gd name="T62" fmla="*/ 1758 w 1874"/>
                <a:gd name="T63" fmla="*/ 1586 h 2361"/>
                <a:gd name="T64" fmla="*/ 1716 w 1874"/>
                <a:gd name="T65" fmla="*/ 1669 h 2361"/>
                <a:gd name="T66" fmla="*/ 1227 w 1874"/>
                <a:gd name="T67" fmla="*/ 2230 h 2361"/>
                <a:gd name="T68" fmla="*/ 1157 w 1874"/>
                <a:gd name="T69" fmla="*/ 2293 h 2361"/>
                <a:gd name="T70" fmla="*/ 1074 w 1874"/>
                <a:gd name="T71" fmla="*/ 2336 h 2361"/>
                <a:gd name="T72" fmla="*/ 983 w 1874"/>
                <a:gd name="T73" fmla="*/ 2359 h 2361"/>
                <a:gd name="T74" fmla="*/ 890 w 1874"/>
                <a:gd name="T75" fmla="*/ 2359 h 2361"/>
                <a:gd name="T76" fmla="*/ 799 w 1874"/>
                <a:gd name="T77" fmla="*/ 2336 h 2361"/>
                <a:gd name="T78" fmla="*/ 716 w 1874"/>
                <a:gd name="T79" fmla="*/ 2293 h 2361"/>
                <a:gd name="T80" fmla="*/ 646 w 1874"/>
                <a:gd name="T81" fmla="*/ 2230 h 2361"/>
                <a:gd name="T82" fmla="*/ 158 w 1874"/>
                <a:gd name="T83" fmla="*/ 1669 h 2361"/>
                <a:gd name="T84" fmla="*/ 115 w 1874"/>
                <a:gd name="T85" fmla="*/ 1586 h 2361"/>
                <a:gd name="T86" fmla="*/ 94 w 1874"/>
                <a:gd name="T87" fmla="*/ 1496 h 2361"/>
                <a:gd name="T88" fmla="*/ 0 w 1874"/>
                <a:gd name="T89" fmla="*/ 651 h 2361"/>
                <a:gd name="T90" fmla="*/ 12 w 1874"/>
                <a:gd name="T91" fmla="*/ 556 h 2361"/>
                <a:gd name="T92" fmla="*/ 47 w 1874"/>
                <a:gd name="T93" fmla="*/ 470 h 2361"/>
                <a:gd name="T94" fmla="*/ 102 w 1874"/>
                <a:gd name="T95" fmla="*/ 393 h 2361"/>
                <a:gd name="T96" fmla="*/ 174 w 1874"/>
                <a:gd name="T97" fmla="*/ 332 h 2361"/>
                <a:gd name="T98" fmla="*/ 767 w 1874"/>
                <a:gd name="T99" fmla="*/ 39 h 2361"/>
                <a:gd name="T100" fmla="*/ 861 w 1874"/>
                <a:gd name="T101" fmla="*/ 6 h 2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74" h="2361">
                  <a:moveTo>
                    <a:pt x="937" y="187"/>
                  </a:moveTo>
                  <a:lnTo>
                    <a:pt x="906" y="189"/>
                  </a:lnTo>
                  <a:lnTo>
                    <a:pt x="878" y="197"/>
                  </a:lnTo>
                  <a:lnTo>
                    <a:pt x="850" y="207"/>
                  </a:lnTo>
                  <a:lnTo>
                    <a:pt x="299" y="478"/>
                  </a:lnTo>
                  <a:lnTo>
                    <a:pt x="269" y="495"/>
                  </a:lnTo>
                  <a:lnTo>
                    <a:pt x="243" y="519"/>
                  </a:lnTo>
                  <a:lnTo>
                    <a:pt x="221" y="545"/>
                  </a:lnTo>
                  <a:lnTo>
                    <a:pt x="205" y="575"/>
                  </a:lnTo>
                  <a:lnTo>
                    <a:pt x="194" y="607"/>
                  </a:lnTo>
                  <a:lnTo>
                    <a:pt x="189" y="642"/>
                  </a:lnTo>
                  <a:lnTo>
                    <a:pt x="190" y="677"/>
                  </a:lnTo>
                  <a:lnTo>
                    <a:pt x="281" y="1474"/>
                  </a:lnTo>
                  <a:lnTo>
                    <a:pt x="287" y="1504"/>
                  </a:lnTo>
                  <a:lnTo>
                    <a:pt x="297" y="1532"/>
                  </a:lnTo>
                  <a:lnTo>
                    <a:pt x="311" y="1558"/>
                  </a:lnTo>
                  <a:lnTo>
                    <a:pt x="328" y="1582"/>
                  </a:lnTo>
                  <a:lnTo>
                    <a:pt x="788" y="2106"/>
                  </a:lnTo>
                  <a:lnTo>
                    <a:pt x="813" y="2128"/>
                  </a:lnTo>
                  <a:lnTo>
                    <a:pt x="840" y="2147"/>
                  </a:lnTo>
                  <a:lnTo>
                    <a:pt x="871" y="2160"/>
                  </a:lnTo>
                  <a:lnTo>
                    <a:pt x="904" y="2167"/>
                  </a:lnTo>
                  <a:lnTo>
                    <a:pt x="936" y="2169"/>
                  </a:lnTo>
                  <a:lnTo>
                    <a:pt x="970" y="2167"/>
                  </a:lnTo>
                  <a:lnTo>
                    <a:pt x="1002" y="2160"/>
                  </a:lnTo>
                  <a:lnTo>
                    <a:pt x="1033" y="2147"/>
                  </a:lnTo>
                  <a:lnTo>
                    <a:pt x="1061" y="2128"/>
                  </a:lnTo>
                  <a:lnTo>
                    <a:pt x="1086" y="2106"/>
                  </a:lnTo>
                  <a:lnTo>
                    <a:pt x="1545" y="1582"/>
                  </a:lnTo>
                  <a:lnTo>
                    <a:pt x="1562" y="1558"/>
                  </a:lnTo>
                  <a:lnTo>
                    <a:pt x="1576" y="1532"/>
                  </a:lnTo>
                  <a:lnTo>
                    <a:pt x="1586" y="1504"/>
                  </a:lnTo>
                  <a:lnTo>
                    <a:pt x="1592" y="1474"/>
                  </a:lnTo>
                  <a:lnTo>
                    <a:pt x="1684" y="677"/>
                  </a:lnTo>
                  <a:lnTo>
                    <a:pt x="1684" y="642"/>
                  </a:lnTo>
                  <a:lnTo>
                    <a:pt x="1679" y="607"/>
                  </a:lnTo>
                  <a:lnTo>
                    <a:pt x="1668" y="575"/>
                  </a:lnTo>
                  <a:lnTo>
                    <a:pt x="1652" y="545"/>
                  </a:lnTo>
                  <a:lnTo>
                    <a:pt x="1631" y="519"/>
                  </a:lnTo>
                  <a:lnTo>
                    <a:pt x="1605" y="495"/>
                  </a:lnTo>
                  <a:lnTo>
                    <a:pt x="1575" y="478"/>
                  </a:lnTo>
                  <a:lnTo>
                    <a:pt x="1023" y="207"/>
                  </a:lnTo>
                  <a:lnTo>
                    <a:pt x="996" y="197"/>
                  </a:lnTo>
                  <a:lnTo>
                    <a:pt x="966" y="189"/>
                  </a:lnTo>
                  <a:lnTo>
                    <a:pt x="937" y="187"/>
                  </a:lnTo>
                  <a:close/>
                  <a:moveTo>
                    <a:pt x="911" y="0"/>
                  </a:moveTo>
                  <a:lnTo>
                    <a:pt x="962" y="0"/>
                  </a:lnTo>
                  <a:lnTo>
                    <a:pt x="1012" y="6"/>
                  </a:lnTo>
                  <a:lnTo>
                    <a:pt x="1061" y="19"/>
                  </a:lnTo>
                  <a:lnTo>
                    <a:pt x="1107" y="39"/>
                  </a:lnTo>
                  <a:lnTo>
                    <a:pt x="1658" y="309"/>
                  </a:lnTo>
                  <a:lnTo>
                    <a:pt x="1699" y="332"/>
                  </a:lnTo>
                  <a:lnTo>
                    <a:pt x="1738" y="361"/>
                  </a:lnTo>
                  <a:lnTo>
                    <a:pt x="1772" y="393"/>
                  </a:lnTo>
                  <a:lnTo>
                    <a:pt x="1802" y="431"/>
                  </a:lnTo>
                  <a:lnTo>
                    <a:pt x="1826" y="470"/>
                  </a:lnTo>
                  <a:lnTo>
                    <a:pt x="1846" y="513"/>
                  </a:lnTo>
                  <a:lnTo>
                    <a:pt x="1861" y="556"/>
                  </a:lnTo>
                  <a:lnTo>
                    <a:pt x="1870" y="604"/>
                  </a:lnTo>
                  <a:lnTo>
                    <a:pt x="1874" y="651"/>
                  </a:lnTo>
                  <a:lnTo>
                    <a:pt x="1871" y="698"/>
                  </a:lnTo>
                  <a:lnTo>
                    <a:pt x="1779" y="1496"/>
                  </a:lnTo>
                  <a:lnTo>
                    <a:pt x="1772" y="1542"/>
                  </a:lnTo>
                  <a:lnTo>
                    <a:pt x="1758" y="1586"/>
                  </a:lnTo>
                  <a:lnTo>
                    <a:pt x="1739" y="1628"/>
                  </a:lnTo>
                  <a:lnTo>
                    <a:pt x="1716" y="1669"/>
                  </a:lnTo>
                  <a:lnTo>
                    <a:pt x="1686" y="1705"/>
                  </a:lnTo>
                  <a:lnTo>
                    <a:pt x="1227" y="2230"/>
                  </a:lnTo>
                  <a:lnTo>
                    <a:pt x="1194" y="2264"/>
                  </a:lnTo>
                  <a:lnTo>
                    <a:pt x="1157" y="2293"/>
                  </a:lnTo>
                  <a:lnTo>
                    <a:pt x="1117" y="2316"/>
                  </a:lnTo>
                  <a:lnTo>
                    <a:pt x="1074" y="2336"/>
                  </a:lnTo>
                  <a:lnTo>
                    <a:pt x="1031" y="2350"/>
                  </a:lnTo>
                  <a:lnTo>
                    <a:pt x="983" y="2359"/>
                  </a:lnTo>
                  <a:lnTo>
                    <a:pt x="937" y="2361"/>
                  </a:lnTo>
                  <a:lnTo>
                    <a:pt x="890" y="2359"/>
                  </a:lnTo>
                  <a:lnTo>
                    <a:pt x="843" y="2350"/>
                  </a:lnTo>
                  <a:lnTo>
                    <a:pt x="799" y="2336"/>
                  </a:lnTo>
                  <a:lnTo>
                    <a:pt x="757" y="2316"/>
                  </a:lnTo>
                  <a:lnTo>
                    <a:pt x="716" y="2293"/>
                  </a:lnTo>
                  <a:lnTo>
                    <a:pt x="680" y="2264"/>
                  </a:lnTo>
                  <a:lnTo>
                    <a:pt x="646" y="2230"/>
                  </a:lnTo>
                  <a:lnTo>
                    <a:pt x="186" y="1705"/>
                  </a:lnTo>
                  <a:lnTo>
                    <a:pt x="158" y="1669"/>
                  </a:lnTo>
                  <a:lnTo>
                    <a:pt x="134" y="1628"/>
                  </a:lnTo>
                  <a:lnTo>
                    <a:pt x="115" y="1586"/>
                  </a:lnTo>
                  <a:lnTo>
                    <a:pt x="102" y="1542"/>
                  </a:lnTo>
                  <a:lnTo>
                    <a:pt x="94" y="1496"/>
                  </a:lnTo>
                  <a:lnTo>
                    <a:pt x="2" y="698"/>
                  </a:lnTo>
                  <a:lnTo>
                    <a:pt x="0" y="651"/>
                  </a:lnTo>
                  <a:lnTo>
                    <a:pt x="3" y="604"/>
                  </a:lnTo>
                  <a:lnTo>
                    <a:pt x="12" y="556"/>
                  </a:lnTo>
                  <a:lnTo>
                    <a:pt x="27" y="513"/>
                  </a:lnTo>
                  <a:lnTo>
                    <a:pt x="47" y="470"/>
                  </a:lnTo>
                  <a:lnTo>
                    <a:pt x="72" y="431"/>
                  </a:lnTo>
                  <a:lnTo>
                    <a:pt x="102" y="393"/>
                  </a:lnTo>
                  <a:lnTo>
                    <a:pt x="135" y="361"/>
                  </a:lnTo>
                  <a:lnTo>
                    <a:pt x="174" y="332"/>
                  </a:lnTo>
                  <a:lnTo>
                    <a:pt x="215" y="309"/>
                  </a:lnTo>
                  <a:lnTo>
                    <a:pt x="767" y="39"/>
                  </a:lnTo>
                  <a:lnTo>
                    <a:pt x="813" y="19"/>
                  </a:lnTo>
                  <a:lnTo>
                    <a:pt x="861" y="6"/>
                  </a:lnTo>
                  <a:lnTo>
                    <a:pt x="9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683" name="Group 517"/>
          <p:cNvGrpSpPr>
            <a:grpSpLocks noChangeAspect="1"/>
          </p:cNvGrpSpPr>
          <p:nvPr/>
        </p:nvGrpSpPr>
        <p:grpSpPr bwMode="auto">
          <a:xfrm>
            <a:off x="5569091" y="1763425"/>
            <a:ext cx="296956" cy="250412"/>
            <a:chOff x="626" y="1305"/>
            <a:chExt cx="2048" cy="172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686" name="Freeform 519"/>
            <p:cNvSpPr>
              <a:spLocks/>
            </p:cNvSpPr>
            <p:nvPr/>
          </p:nvSpPr>
          <p:spPr bwMode="auto">
            <a:xfrm>
              <a:off x="626" y="1305"/>
              <a:ext cx="1709" cy="1326"/>
            </a:xfrm>
            <a:custGeom>
              <a:avLst/>
              <a:gdLst>
                <a:gd name="T0" fmla="*/ 1171 w 3417"/>
                <a:gd name="T1" fmla="*/ 0 h 2652"/>
                <a:gd name="T2" fmla="*/ 1249 w 3417"/>
                <a:gd name="T3" fmla="*/ 15 h 2652"/>
                <a:gd name="T4" fmla="*/ 1315 w 3417"/>
                <a:gd name="T5" fmla="*/ 53 h 2652"/>
                <a:gd name="T6" fmla="*/ 1365 w 3417"/>
                <a:gd name="T7" fmla="*/ 112 h 2652"/>
                <a:gd name="T8" fmla="*/ 1391 w 3417"/>
                <a:gd name="T9" fmla="*/ 184 h 2652"/>
                <a:gd name="T10" fmla="*/ 1395 w 3417"/>
                <a:gd name="T11" fmla="*/ 502 h 2652"/>
                <a:gd name="T12" fmla="*/ 1405 w 3417"/>
                <a:gd name="T13" fmla="*/ 524 h 2652"/>
                <a:gd name="T14" fmla="*/ 1427 w 3417"/>
                <a:gd name="T15" fmla="*/ 534 h 2652"/>
                <a:gd name="T16" fmla="*/ 3233 w 3417"/>
                <a:gd name="T17" fmla="*/ 538 h 2652"/>
                <a:gd name="T18" fmla="*/ 3305 w 3417"/>
                <a:gd name="T19" fmla="*/ 564 h 2652"/>
                <a:gd name="T20" fmla="*/ 3364 w 3417"/>
                <a:gd name="T21" fmla="*/ 613 h 2652"/>
                <a:gd name="T22" fmla="*/ 3402 w 3417"/>
                <a:gd name="T23" fmla="*/ 679 h 2652"/>
                <a:gd name="T24" fmla="*/ 3417 w 3417"/>
                <a:gd name="T25" fmla="*/ 757 h 2652"/>
                <a:gd name="T26" fmla="*/ 3395 w 3417"/>
                <a:gd name="T27" fmla="*/ 1062 h 2652"/>
                <a:gd name="T28" fmla="*/ 3072 w 3417"/>
                <a:gd name="T29" fmla="*/ 1060 h 2652"/>
                <a:gd name="T30" fmla="*/ 2976 w 3417"/>
                <a:gd name="T31" fmla="*/ 1074 h 2652"/>
                <a:gd name="T32" fmla="*/ 2891 w 3417"/>
                <a:gd name="T33" fmla="*/ 1114 h 2652"/>
                <a:gd name="T34" fmla="*/ 2822 w 3417"/>
                <a:gd name="T35" fmla="*/ 1175 h 2652"/>
                <a:gd name="T36" fmla="*/ 2771 w 3417"/>
                <a:gd name="T37" fmla="*/ 1253 h 2652"/>
                <a:gd name="T38" fmla="*/ 2743 w 3417"/>
                <a:gd name="T39" fmla="*/ 1343 h 2652"/>
                <a:gd name="T40" fmla="*/ 2663 w 3417"/>
                <a:gd name="T41" fmla="*/ 1322 h 2652"/>
                <a:gd name="T42" fmla="*/ 2578 w 3417"/>
                <a:gd name="T43" fmla="*/ 1324 h 2652"/>
                <a:gd name="T44" fmla="*/ 2494 w 3417"/>
                <a:gd name="T45" fmla="*/ 1346 h 2652"/>
                <a:gd name="T46" fmla="*/ 2419 w 3417"/>
                <a:gd name="T47" fmla="*/ 1388 h 2652"/>
                <a:gd name="T48" fmla="*/ 2358 w 3417"/>
                <a:gd name="T49" fmla="*/ 1450 h 2652"/>
                <a:gd name="T50" fmla="*/ 2184 w 3417"/>
                <a:gd name="T51" fmla="*/ 1746 h 2652"/>
                <a:gd name="T52" fmla="*/ 2150 w 3417"/>
                <a:gd name="T53" fmla="*/ 1825 h 2652"/>
                <a:gd name="T54" fmla="*/ 2104 w 3417"/>
                <a:gd name="T55" fmla="*/ 1844 h 2652"/>
                <a:gd name="T56" fmla="*/ 2016 w 3417"/>
                <a:gd name="T57" fmla="*/ 1816 h 2652"/>
                <a:gd name="T58" fmla="*/ 1732 w 3417"/>
                <a:gd name="T59" fmla="*/ 1813 h 2652"/>
                <a:gd name="T60" fmla="*/ 1643 w 3417"/>
                <a:gd name="T61" fmla="*/ 1825 h 2652"/>
                <a:gd name="T62" fmla="*/ 1566 w 3417"/>
                <a:gd name="T63" fmla="*/ 1861 h 2652"/>
                <a:gd name="T64" fmla="*/ 1502 w 3417"/>
                <a:gd name="T65" fmla="*/ 1916 h 2652"/>
                <a:gd name="T66" fmla="*/ 1456 w 3417"/>
                <a:gd name="T67" fmla="*/ 1987 h 2652"/>
                <a:gd name="T68" fmla="*/ 1407 w 3417"/>
                <a:gd name="T69" fmla="*/ 2021 h 2652"/>
                <a:gd name="T70" fmla="*/ 1334 w 3417"/>
                <a:gd name="T71" fmla="*/ 2021 h 2652"/>
                <a:gd name="T72" fmla="*/ 1257 w 3417"/>
                <a:gd name="T73" fmla="*/ 2042 h 2652"/>
                <a:gd name="T74" fmla="*/ 1187 w 3417"/>
                <a:gd name="T75" fmla="*/ 2082 h 2652"/>
                <a:gd name="T76" fmla="*/ 1130 w 3417"/>
                <a:gd name="T77" fmla="*/ 2138 h 2652"/>
                <a:gd name="T78" fmla="*/ 989 w 3417"/>
                <a:gd name="T79" fmla="*/ 2378 h 2652"/>
                <a:gd name="T80" fmla="*/ 957 w 3417"/>
                <a:gd name="T81" fmla="*/ 2456 h 2652"/>
                <a:gd name="T82" fmla="*/ 948 w 3417"/>
                <a:gd name="T83" fmla="*/ 2537 h 2652"/>
                <a:gd name="T84" fmla="*/ 961 w 3417"/>
                <a:gd name="T85" fmla="*/ 2615 h 2652"/>
                <a:gd name="T86" fmla="*/ 224 w 3417"/>
                <a:gd name="T87" fmla="*/ 2652 h 2652"/>
                <a:gd name="T88" fmla="*/ 145 w 3417"/>
                <a:gd name="T89" fmla="*/ 2638 h 2652"/>
                <a:gd name="T90" fmla="*/ 80 w 3417"/>
                <a:gd name="T91" fmla="*/ 2600 h 2652"/>
                <a:gd name="T92" fmla="*/ 31 w 3417"/>
                <a:gd name="T93" fmla="*/ 2542 h 2652"/>
                <a:gd name="T94" fmla="*/ 4 w 3417"/>
                <a:gd name="T95" fmla="*/ 2468 h 2652"/>
                <a:gd name="T96" fmla="*/ 0 w 3417"/>
                <a:gd name="T97" fmla="*/ 1730 h 2652"/>
                <a:gd name="T98" fmla="*/ 4 w 3417"/>
                <a:gd name="T99" fmla="*/ 184 h 2652"/>
                <a:gd name="T100" fmla="*/ 31 w 3417"/>
                <a:gd name="T101" fmla="*/ 112 h 2652"/>
                <a:gd name="T102" fmla="*/ 80 w 3417"/>
                <a:gd name="T103" fmla="*/ 53 h 2652"/>
                <a:gd name="T104" fmla="*/ 145 w 3417"/>
                <a:gd name="T105" fmla="*/ 15 h 2652"/>
                <a:gd name="T106" fmla="*/ 224 w 3417"/>
                <a:gd name="T107" fmla="*/ 0 h 2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417" h="2652">
                  <a:moveTo>
                    <a:pt x="224" y="0"/>
                  </a:moveTo>
                  <a:lnTo>
                    <a:pt x="1171" y="0"/>
                  </a:lnTo>
                  <a:lnTo>
                    <a:pt x="1211" y="4"/>
                  </a:lnTo>
                  <a:lnTo>
                    <a:pt x="1249" y="15"/>
                  </a:lnTo>
                  <a:lnTo>
                    <a:pt x="1284" y="31"/>
                  </a:lnTo>
                  <a:lnTo>
                    <a:pt x="1315" y="53"/>
                  </a:lnTo>
                  <a:lnTo>
                    <a:pt x="1342" y="79"/>
                  </a:lnTo>
                  <a:lnTo>
                    <a:pt x="1365" y="112"/>
                  </a:lnTo>
                  <a:lnTo>
                    <a:pt x="1381" y="147"/>
                  </a:lnTo>
                  <a:lnTo>
                    <a:pt x="1391" y="184"/>
                  </a:lnTo>
                  <a:lnTo>
                    <a:pt x="1395" y="225"/>
                  </a:lnTo>
                  <a:lnTo>
                    <a:pt x="1395" y="502"/>
                  </a:lnTo>
                  <a:lnTo>
                    <a:pt x="1397" y="514"/>
                  </a:lnTo>
                  <a:lnTo>
                    <a:pt x="1405" y="524"/>
                  </a:lnTo>
                  <a:lnTo>
                    <a:pt x="1415" y="531"/>
                  </a:lnTo>
                  <a:lnTo>
                    <a:pt x="1427" y="534"/>
                  </a:lnTo>
                  <a:lnTo>
                    <a:pt x="3192" y="534"/>
                  </a:lnTo>
                  <a:lnTo>
                    <a:pt x="3233" y="538"/>
                  </a:lnTo>
                  <a:lnTo>
                    <a:pt x="3270" y="548"/>
                  </a:lnTo>
                  <a:lnTo>
                    <a:pt x="3305" y="564"/>
                  </a:lnTo>
                  <a:lnTo>
                    <a:pt x="3338" y="586"/>
                  </a:lnTo>
                  <a:lnTo>
                    <a:pt x="3364" y="613"/>
                  </a:lnTo>
                  <a:lnTo>
                    <a:pt x="3386" y="644"/>
                  </a:lnTo>
                  <a:lnTo>
                    <a:pt x="3402" y="679"/>
                  </a:lnTo>
                  <a:lnTo>
                    <a:pt x="3413" y="718"/>
                  </a:lnTo>
                  <a:lnTo>
                    <a:pt x="3417" y="757"/>
                  </a:lnTo>
                  <a:lnTo>
                    <a:pt x="3417" y="1064"/>
                  </a:lnTo>
                  <a:lnTo>
                    <a:pt x="3395" y="1062"/>
                  </a:lnTo>
                  <a:lnTo>
                    <a:pt x="3372" y="1060"/>
                  </a:lnTo>
                  <a:lnTo>
                    <a:pt x="3072" y="1060"/>
                  </a:lnTo>
                  <a:lnTo>
                    <a:pt x="3023" y="1064"/>
                  </a:lnTo>
                  <a:lnTo>
                    <a:pt x="2976" y="1074"/>
                  </a:lnTo>
                  <a:lnTo>
                    <a:pt x="2932" y="1091"/>
                  </a:lnTo>
                  <a:lnTo>
                    <a:pt x="2891" y="1114"/>
                  </a:lnTo>
                  <a:lnTo>
                    <a:pt x="2854" y="1142"/>
                  </a:lnTo>
                  <a:lnTo>
                    <a:pt x="2822" y="1175"/>
                  </a:lnTo>
                  <a:lnTo>
                    <a:pt x="2793" y="1212"/>
                  </a:lnTo>
                  <a:lnTo>
                    <a:pt x="2771" y="1253"/>
                  </a:lnTo>
                  <a:lnTo>
                    <a:pt x="2755" y="1296"/>
                  </a:lnTo>
                  <a:lnTo>
                    <a:pt x="2743" y="1343"/>
                  </a:lnTo>
                  <a:lnTo>
                    <a:pt x="2704" y="1331"/>
                  </a:lnTo>
                  <a:lnTo>
                    <a:pt x="2663" y="1322"/>
                  </a:lnTo>
                  <a:lnTo>
                    <a:pt x="2622" y="1320"/>
                  </a:lnTo>
                  <a:lnTo>
                    <a:pt x="2578" y="1324"/>
                  </a:lnTo>
                  <a:lnTo>
                    <a:pt x="2535" y="1331"/>
                  </a:lnTo>
                  <a:lnTo>
                    <a:pt x="2494" y="1346"/>
                  </a:lnTo>
                  <a:lnTo>
                    <a:pt x="2455" y="1364"/>
                  </a:lnTo>
                  <a:lnTo>
                    <a:pt x="2419" y="1388"/>
                  </a:lnTo>
                  <a:lnTo>
                    <a:pt x="2387" y="1417"/>
                  </a:lnTo>
                  <a:lnTo>
                    <a:pt x="2358" y="1450"/>
                  </a:lnTo>
                  <a:lnTo>
                    <a:pt x="2333" y="1486"/>
                  </a:lnTo>
                  <a:lnTo>
                    <a:pt x="2184" y="1746"/>
                  </a:lnTo>
                  <a:lnTo>
                    <a:pt x="2164" y="1784"/>
                  </a:lnTo>
                  <a:lnTo>
                    <a:pt x="2150" y="1825"/>
                  </a:lnTo>
                  <a:lnTo>
                    <a:pt x="2143" y="1867"/>
                  </a:lnTo>
                  <a:lnTo>
                    <a:pt x="2104" y="1844"/>
                  </a:lnTo>
                  <a:lnTo>
                    <a:pt x="2062" y="1828"/>
                  </a:lnTo>
                  <a:lnTo>
                    <a:pt x="2016" y="1816"/>
                  </a:lnTo>
                  <a:lnTo>
                    <a:pt x="1969" y="1813"/>
                  </a:lnTo>
                  <a:lnTo>
                    <a:pt x="1732" y="1813"/>
                  </a:lnTo>
                  <a:lnTo>
                    <a:pt x="1687" y="1816"/>
                  </a:lnTo>
                  <a:lnTo>
                    <a:pt x="1643" y="1825"/>
                  </a:lnTo>
                  <a:lnTo>
                    <a:pt x="1604" y="1840"/>
                  </a:lnTo>
                  <a:lnTo>
                    <a:pt x="1566" y="1861"/>
                  </a:lnTo>
                  <a:lnTo>
                    <a:pt x="1533" y="1886"/>
                  </a:lnTo>
                  <a:lnTo>
                    <a:pt x="1502" y="1916"/>
                  </a:lnTo>
                  <a:lnTo>
                    <a:pt x="1477" y="1949"/>
                  </a:lnTo>
                  <a:lnTo>
                    <a:pt x="1456" y="1987"/>
                  </a:lnTo>
                  <a:lnTo>
                    <a:pt x="1439" y="2026"/>
                  </a:lnTo>
                  <a:lnTo>
                    <a:pt x="1407" y="2021"/>
                  </a:lnTo>
                  <a:lnTo>
                    <a:pt x="1374" y="2019"/>
                  </a:lnTo>
                  <a:lnTo>
                    <a:pt x="1334" y="2021"/>
                  </a:lnTo>
                  <a:lnTo>
                    <a:pt x="1294" y="2030"/>
                  </a:lnTo>
                  <a:lnTo>
                    <a:pt x="1257" y="2042"/>
                  </a:lnTo>
                  <a:lnTo>
                    <a:pt x="1221" y="2060"/>
                  </a:lnTo>
                  <a:lnTo>
                    <a:pt x="1187" y="2082"/>
                  </a:lnTo>
                  <a:lnTo>
                    <a:pt x="1157" y="2108"/>
                  </a:lnTo>
                  <a:lnTo>
                    <a:pt x="1130" y="2138"/>
                  </a:lnTo>
                  <a:lnTo>
                    <a:pt x="1108" y="2172"/>
                  </a:lnTo>
                  <a:lnTo>
                    <a:pt x="989" y="2378"/>
                  </a:lnTo>
                  <a:lnTo>
                    <a:pt x="971" y="2416"/>
                  </a:lnTo>
                  <a:lnTo>
                    <a:pt x="957" y="2456"/>
                  </a:lnTo>
                  <a:lnTo>
                    <a:pt x="951" y="2496"/>
                  </a:lnTo>
                  <a:lnTo>
                    <a:pt x="948" y="2537"/>
                  </a:lnTo>
                  <a:lnTo>
                    <a:pt x="952" y="2576"/>
                  </a:lnTo>
                  <a:lnTo>
                    <a:pt x="961" y="2615"/>
                  </a:lnTo>
                  <a:lnTo>
                    <a:pt x="973" y="2652"/>
                  </a:lnTo>
                  <a:lnTo>
                    <a:pt x="224" y="2652"/>
                  </a:lnTo>
                  <a:lnTo>
                    <a:pt x="184" y="2648"/>
                  </a:lnTo>
                  <a:lnTo>
                    <a:pt x="145" y="2638"/>
                  </a:lnTo>
                  <a:lnTo>
                    <a:pt x="111" y="2622"/>
                  </a:lnTo>
                  <a:lnTo>
                    <a:pt x="80" y="2600"/>
                  </a:lnTo>
                  <a:lnTo>
                    <a:pt x="52" y="2573"/>
                  </a:lnTo>
                  <a:lnTo>
                    <a:pt x="31" y="2542"/>
                  </a:lnTo>
                  <a:lnTo>
                    <a:pt x="14" y="2507"/>
                  </a:lnTo>
                  <a:lnTo>
                    <a:pt x="4" y="2468"/>
                  </a:lnTo>
                  <a:lnTo>
                    <a:pt x="0" y="2429"/>
                  </a:lnTo>
                  <a:lnTo>
                    <a:pt x="0" y="1730"/>
                  </a:lnTo>
                  <a:lnTo>
                    <a:pt x="0" y="225"/>
                  </a:lnTo>
                  <a:lnTo>
                    <a:pt x="4" y="184"/>
                  </a:lnTo>
                  <a:lnTo>
                    <a:pt x="14" y="147"/>
                  </a:lnTo>
                  <a:lnTo>
                    <a:pt x="31" y="112"/>
                  </a:lnTo>
                  <a:lnTo>
                    <a:pt x="52" y="79"/>
                  </a:lnTo>
                  <a:lnTo>
                    <a:pt x="80" y="53"/>
                  </a:lnTo>
                  <a:lnTo>
                    <a:pt x="111" y="31"/>
                  </a:lnTo>
                  <a:lnTo>
                    <a:pt x="145" y="15"/>
                  </a:lnTo>
                  <a:lnTo>
                    <a:pt x="184" y="4"/>
                  </a:lnTo>
                  <a:lnTo>
                    <a:pt x="2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87" name="Freeform 520"/>
            <p:cNvSpPr>
              <a:spLocks/>
            </p:cNvSpPr>
            <p:nvPr/>
          </p:nvSpPr>
          <p:spPr bwMode="auto">
            <a:xfrm>
              <a:off x="2079" y="2233"/>
              <a:ext cx="316" cy="315"/>
            </a:xfrm>
            <a:custGeom>
              <a:avLst/>
              <a:gdLst>
                <a:gd name="T0" fmla="*/ 316 w 632"/>
                <a:gd name="T1" fmla="*/ 0 h 630"/>
                <a:gd name="T2" fmla="*/ 362 w 632"/>
                <a:gd name="T3" fmla="*/ 4 h 630"/>
                <a:gd name="T4" fmla="*/ 407 w 632"/>
                <a:gd name="T5" fmla="*/ 14 h 630"/>
                <a:gd name="T6" fmla="*/ 449 w 632"/>
                <a:gd name="T7" fmla="*/ 30 h 630"/>
                <a:gd name="T8" fmla="*/ 487 w 632"/>
                <a:gd name="T9" fmla="*/ 51 h 630"/>
                <a:gd name="T10" fmla="*/ 522 w 632"/>
                <a:gd name="T11" fmla="*/ 77 h 630"/>
                <a:gd name="T12" fmla="*/ 553 w 632"/>
                <a:gd name="T13" fmla="*/ 108 h 630"/>
                <a:gd name="T14" fmla="*/ 581 w 632"/>
                <a:gd name="T15" fmla="*/ 144 h 630"/>
                <a:gd name="T16" fmla="*/ 602 w 632"/>
                <a:gd name="T17" fmla="*/ 183 h 630"/>
                <a:gd name="T18" fmla="*/ 618 w 632"/>
                <a:gd name="T19" fmla="*/ 224 h 630"/>
                <a:gd name="T20" fmla="*/ 628 w 632"/>
                <a:gd name="T21" fmla="*/ 268 h 630"/>
                <a:gd name="T22" fmla="*/ 632 w 632"/>
                <a:gd name="T23" fmla="*/ 316 h 630"/>
                <a:gd name="T24" fmla="*/ 628 w 632"/>
                <a:gd name="T25" fmla="*/ 361 h 630"/>
                <a:gd name="T26" fmla="*/ 618 w 632"/>
                <a:gd name="T27" fmla="*/ 406 h 630"/>
                <a:gd name="T28" fmla="*/ 602 w 632"/>
                <a:gd name="T29" fmla="*/ 447 h 630"/>
                <a:gd name="T30" fmla="*/ 581 w 632"/>
                <a:gd name="T31" fmla="*/ 487 h 630"/>
                <a:gd name="T32" fmla="*/ 553 w 632"/>
                <a:gd name="T33" fmla="*/ 522 h 630"/>
                <a:gd name="T34" fmla="*/ 522 w 632"/>
                <a:gd name="T35" fmla="*/ 553 h 630"/>
                <a:gd name="T36" fmla="*/ 487 w 632"/>
                <a:gd name="T37" fmla="*/ 579 h 630"/>
                <a:gd name="T38" fmla="*/ 449 w 632"/>
                <a:gd name="T39" fmla="*/ 601 h 630"/>
                <a:gd name="T40" fmla="*/ 407 w 632"/>
                <a:gd name="T41" fmla="*/ 617 h 630"/>
                <a:gd name="T42" fmla="*/ 362 w 632"/>
                <a:gd name="T43" fmla="*/ 627 h 630"/>
                <a:gd name="T44" fmla="*/ 316 w 632"/>
                <a:gd name="T45" fmla="*/ 630 h 630"/>
                <a:gd name="T46" fmla="*/ 270 w 632"/>
                <a:gd name="T47" fmla="*/ 627 h 630"/>
                <a:gd name="T48" fmla="*/ 225 w 632"/>
                <a:gd name="T49" fmla="*/ 617 h 630"/>
                <a:gd name="T50" fmla="*/ 183 w 632"/>
                <a:gd name="T51" fmla="*/ 601 h 630"/>
                <a:gd name="T52" fmla="*/ 144 w 632"/>
                <a:gd name="T53" fmla="*/ 579 h 630"/>
                <a:gd name="T54" fmla="*/ 110 w 632"/>
                <a:gd name="T55" fmla="*/ 553 h 630"/>
                <a:gd name="T56" fmla="*/ 79 w 632"/>
                <a:gd name="T57" fmla="*/ 522 h 630"/>
                <a:gd name="T58" fmla="*/ 51 w 632"/>
                <a:gd name="T59" fmla="*/ 487 h 630"/>
                <a:gd name="T60" fmla="*/ 30 w 632"/>
                <a:gd name="T61" fmla="*/ 447 h 630"/>
                <a:gd name="T62" fmla="*/ 14 w 632"/>
                <a:gd name="T63" fmla="*/ 406 h 630"/>
                <a:gd name="T64" fmla="*/ 4 w 632"/>
                <a:gd name="T65" fmla="*/ 361 h 630"/>
                <a:gd name="T66" fmla="*/ 0 w 632"/>
                <a:gd name="T67" fmla="*/ 316 h 630"/>
                <a:gd name="T68" fmla="*/ 4 w 632"/>
                <a:gd name="T69" fmla="*/ 268 h 630"/>
                <a:gd name="T70" fmla="*/ 14 w 632"/>
                <a:gd name="T71" fmla="*/ 224 h 630"/>
                <a:gd name="T72" fmla="*/ 30 w 632"/>
                <a:gd name="T73" fmla="*/ 183 h 630"/>
                <a:gd name="T74" fmla="*/ 51 w 632"/>
                <a:gd name="T75" fmla="*/ 144 h 630"/>
                <a:gd name="T76" fmla="*/ 79 w 632"/>
                <a:gd name="T77" fmla="*/ 108 h 630"/>
                <a:gd name="T78" fmla="*/ 110 w 632"/>
                <a:gd name="T79" fmla="*/ 77 h 630"/>
                <a:gd name="T80" fmla="*/ 144 w 632"/>
                <a:gd name="T81" fmla="*/ 51 h 630"/>
                <a:gd name="T82" fmla="*/ 183 w 632"/>
                <a:gd name="T83" fmla="*/ 30 h 630"/>
                <a:gd name="T84" fmla="*/ 225 w 632"/>
                <a:gd name="T85" fmla="*/ 14 h 630"/>
                <a:gd name="T86" fmla="*/ 270 w 632"/>
                <a:gd name="T87" fmla="*/ 4 h 630"/>
                <a:gd name="T88" fmla="*/ 316 w 632"/>
                <a:gd name="T89" fmla="*/ 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32" h="630">
                  <a:moveTo>
                    <a:pt x="316" y="0"/>
                  </a:moveTo>
                  <a:lnTo>
                    <a:pt x="362" y="4"/>
                  </a:lnTo>
                  <a:lnTo>
                    <a:pt x="407" y="14"/>
                  </a:lnTo>
                  <a:lnTo>
                    <a:pt x="449" y="30"/>
                  </a:lnTo>
                  <a:lnTo>
                    <a:pt x="487" y="51"/>
                  </a:lnTo>
                  <a:lnTo>
                    <a:pt x="522" y="77"/>
                  </a:lnTo>
                  <a:lnTo>
                    <a:pt x="553" y="108"/>
                  </a:lnTo>
                  <a:lnTo>
                    <a:pt x="581" y="144"/>
                  </a:lnTo>
                  <a:lnTo>
                    <a:pt x="602" y="183"/>
                  </a:lnTo>
                  <a:lnTo>
                    <a:pt x="618" y="224"/>
                  </a:lnTo>
                  <a:lnTo>
                    <a:pt x="628" y="268"/>
                  </a:lnTo>
                  <a:lnTo>
                    <a:pt x="632" y="316"/>
                  </a:lnTo>
                  <a:lnTo>
                    <a:pt x="628" y="361"/>
                  </a:lnTo>
                  <a:lnTo>
                    <a:pt x="618" y="406"/>
                  </a:lnTo>
                  <a:lnTo>
                    <a:pt x="602" y="447"/>
                  </a:lnTo>
                  <a:lnTo>
                    <a:pt x="581" y="487"/>
                  </a:lnTo>
                  <a:lnTo>
                    <a:pt x="553" y="522"/>
                  </a:lnTo>
                  <a:lnTo>
                    <a:pt x="522" y="553"/>
                  </a:lnTo>
                  <a:lnTo>
                    <a:pt x="487" y="579"/>
                  </a:lnTo>
                  <a:lnTo>
                    <a:pt x="449" y="601"/>
                  </a:lnTo>
                  <a:lnTo>
                    <a:pt x="407" y="617"/>
                  </a:lnTo>
                  <a:lnTo>
                    <a:pt x="362" y="627"/>
                  </a:lnTo>
                  <a:lnTo>
                    <a:pt x="316" y="630"/>
                  </a:lnTo>
                  <a:lnTo>
                    <a:pt x="270" y="627"/>
                  </a:lnTo>
                  <a:lnTo>
                    <a:pt x="225" y="617"/>
                  </a:lnTo>
                  <a:lnTo>
                    <a:pt x="183" y="601"/>
                  </a:lnTo>
                  <a:lnTo>
                    <a:pt x="144" y="579"/>
                  </a:lnTo>
                  <a:lnTo>
                    <a:pt x="110" y="553"/>
                  </a:lnTo>
                  <a:lnTo>
                    <a:pt x="79" y="522"/>
                  </a:lnTo>
                  <a:lnTo>
                    <a:pt x="51" y="487"/>
                  </a:lnTo>
                  <a:lnTo>
                    <a:pt x="30" y="447"/>
                  </a:lnTo>
                  <a:lnTo>
                    <a:pt x="14" y="406"/>
                  </a:lnTo>
                  <a:lnTo>
                    <a:pt x="4" y="361"/>
                  </a:lnTo>
                  <a:lnTo>
                    <a:pt x="0" y="316"/>
                  </a:lnTo>
                  <a:lnTo>
                    <a:pt x="4" y="268"/>
                  </a:lnTo>
                  <a:lnTo>
                    <a:pt x="14" y="224"/>
                  </a:lnTo>
                  <a:lnTo>
                    <a:pt x="30" y="183"/>
                  </a:lnTo>
                  <a:lnTo>
                    <a:pt x="51" y="144"/>
                  </a:lnTo>
                  <a:lnTo>
                    <a:pt x="79" y="108"/>
                  </a:lnTo>
                  <a:lnTo>
                    <a:pt x="110" y="77"/>
                  </a:lnTo>
                  <a:lnTo>
                    <a:pt x="144" y="51"/>
                  </a:lnTo>
                  <a:lnTo>
                    <a:pt x="183" y="30"/>
                  </a:lnTo>
                  <a:lnTo>
                    <a:pt x="225" y="14"/>
                  </a:lnTo>
                  <a:lnTo>
                    <a:pt x="270" y="4"/>
                  </a:lnTo>
                  <a:lnTo>
                    <a:pt x="3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88" name="Freeform 521"/>
            <p:cNvSpPr>
              <a:spLocks noEditPoints="1"/>
            </p:cNvSpPr>
            <p:nvPr/>
          </p:nvSpPr>
          <p:spPr bwMode="auto">
            <a:xfrm>
              <a:off x="1800" y="1939"/>
              <a:ext cx="874" cy="903"/>
            </a:xfrm>
            <a:custGeom>
              <a:avLst/>
              <a:gdLst>
                <a:gd name="T0" fmla="*/ 762 w 1748"/>
                <a:gd name="T1" fmla="*/ 462 h 1805"/>
                <a:gd name="T2" fmla="*/ 614 w 1748"/>
                <a:gd name="T3" fmla="*/ 530 h 1805"/>
                <a:gd name="T4" fmla="*/ 501 w 1748"/>
                <a:gd name="T5" fmla="*/ 643 h 1805"/>
                <a:gd name="T6" fmla="*/ 434 w 1748"/>
                <a:gd name="T7" fmla="*/ 791 h 1805"/>
                <a:gd name="T8" fmla="*/ 423 w 1748"/>
                <a:gd name="T9" fmla="*/ 958 h 1805"/>
                <a:gd name="T10" fmla="*/ 472 w 1748"/>
                <a:gd name="T11" fmla="*/ 1115 h 1805"/>
                <a:gd name="T12" fmla="*/ 572 w 1748"/>
                <a:gd name="T13" fmla="*/ 1241 h 1805"/>
                <a:gd name="T14" fmla="*/ 710 w 1748"/>
                <a:gd name="T15" fmla="*/ 1325 h 1805"/>
                <a:gd name="T16" fmla="*/ 874 w 1748"/>
                <a:gd name="T17" fmla="*/ 1356 h 1805"/>
                <a:gd name="T18" fmla="*/ 1038 w 1748"/>
                <a:gd name="T19" fmla="*/ 1325 h 1805"/>
                <a:gd name="T20" fmla="*/ 1176 w 1748"/>
                <a:gd name="T21" fmla="*/ 1241 h 1805"/>
                <a:gd name="T22" fmla="*/ 1275 w 1748"/>
                <a:gd name="T23" fmla="*/ 1115 h 1805"/>
                <a:gd name="T24" fmla="*/ 1325 w 1748"/>
                <a:gd name="T25" fmla="*/ 958 h 1805"/>
                <a:gd name="T26" fmla="*/ 1314 w 1748"/>
                <a:gd name="T27" fmla="*/ 791 h 1805"/>
                <a:gd name="T28" fmla="*/ 1247 w 1748"/>
                <a:gd name="T29" fmla="*/ 643 h 1805"/>
                <a:gd name="T30" fmla="*/ 1134 w 1748"/>
                <a:gd name="T31" fmla="*/ 530 h 1805"/>
                <a:gd name="T32" fmla="*/ 986 w 1748"/>
                <a:gd name="T33" fmla="*/ 462 h 1805"/>
                <a:gd name="T34" fmla="*/ 724 w 1748"/>
                <a:gd name="T35" fmla="*/ 0 h 1805"/>
                <a:gd name="T36" fmla="*/ 1078 w 1748"/>
                <a:gd name="T37" fmla="*/ 12 h 1805"/>
                <a:gd name="T38" fmla="*/ 1135 w 1748"/>
                <a:gd name="T39" fmla="*/ 68 h 1805"/>
                <a:gd name="T40" fmla="*/ 1147 w 1748"/>
                <a:gd name="T41" fmla="*/ 249 h 1805"/>
                <a:gd name="T42" fmla="*/ 1300 w 1748"/>
                <a:gd name="T43" fmla="*/ 341 h 1805"/>
                <a:gd name="T44" fmla="*/ 1453 w 1748"/>
                <a:gd name="T45" fmla="*/ 261 h 1805"/>
                <a:gd name="T46" fmla="*/ 1524 w 1748"/>
                <a:gd name="T47" fmla="*/ 269 h 1805"/>
                <a:gd name="T48" fmla="*/ 1581 w 1748"/>
                <a:gd name="T49" fmla="*/ 321 h 1805"/>
                <a:gd name="T50" fmla="*/ 1747 w 1748"/>
                <a:gd name="T51" fmla="*/ 626 h 1805"/>
                <a:gd name="T52" fmla="*/ 1735 w 1748"/>
                <a:gd name="T53" fmla="*/ 696 h 1805"/>
                <a:gd name="T54" fmla="*/ 1687 w 1748"/>
                <a:gd name="T55" fmla="*/ 749 h 1805"/>
                <a:gd name="T56" fmla="*/ 1582 w 1748"/>
                <a:gd name="T57" fmla="*/ 903 h 1805"/>
                <a:gd name="T58" fmla="*/ 1573 w 1748"/>
                <a:gd name="T59" fmla="*/ 989 h 1805"/>
                <a:gd name="T60" fmla="*/ 1727 w 1748"/>
                <a:gd name="T61" fmla="*/ 1094 h 1805"/>
                <a:gd name="T62" fmla="*/ 1748 w 1748"/>
                <a:gd name="T63" fmla="*/ 1171 h 1805"/>
                <a:gd name="T64" fmla="*/ 1581 w 1748"/>
                <a:gd name="T65" fmla="*/ 1482 h 1805"/>
                <a:gd name="T66" fmla="*/ 1529 w 1748"/>
                <a:gd name="T67" fmla="*/ 1532 h 1805"/>
                <a:gd name="T68" fmla="*/ 1453 w 1748"/>
                <a:gd name="T69" fmla="*/ 1543 h 1805"/>
                <a:gd name="T70" fmla="*/ 1300 w 1748"/>
                <a:gd name="T71" fmla="*/ 1464 h 1805"/>
                <a:gd name="T72" fmla="*/ 1147 w 1748"/>
                <a:gd name="T73" fmla="*/ 1554 h 1805"/>
                <a:gd name="T74" fmla="*/ 1135 w 1748"/>
                <a:gd name="T75" fmla="*/ 1736 h 1805"/>
                <a:gd name="T76" fmla="*/ 1078 w 1748"/>
                <a:gd name="T77" fmla="*/ 1793 h 1805"/>
                <a:gd name="T78" fmla="*/ 724 w 1748"/>
                <a:gd name="T79" fmla="*/ 1805 h 1805"/>
                <a:gd name="T80" fmla="*/ 646 w 1748"/>
                <a:gd name="T81" fmla="*/ 1778 h 1805"/>
                <a:gd name="T82" fmla="*/ 604 w 1748"/>
                <a:gd name="T83" fmla="*/ 1710 h 1805"/>
                <a:gd name="T84" fmla="*/ 547 w 1748"/>
                <a:gd name="T85" fmla="*/ 1528 h 1805"/>
                <a:gd name="T86" fmla="*/ 358 w 1748"/>
                <a:gd name="T87" fmla="*/ 1515 h 1805"/>
                <a:gd name="T88" fmla="*/ 347 w 1748"/>
                <a:gd name="T89" fmla="*/ 1440 h 1805"/>
                <a:gd name="T90" fmla="*/ 394 w 1748"/>
                <a:gd name="T91" fmla="*/ 1342 h 1805"/>
                <a:gd name="T92" fmla="*/ 398 w 1748"/>
                <a:gd name="T93" fmla="*/ 1199 h 1805"/>
                <a:gd name="T94" fmla="*/ 245 w 1748"/>
                <a:gd name="T95" fmla="*/ 903 h 1805"/>
                <a:gd name="T96" fmla="*/ 174 w 1748"/>
                <a:gd name="T97" fmla="*/ 823 h 1805"/>
                <a:gd name="T98" fmla="*/ 39 w 1748"/>
                <a:gd name="T99" fmla="*/ 731 h 1805"/>
                <a:gd name="T100" fmla="*/ 1 w 1748"/>
                <a:gd name="T101" fmla="*/ 660 h 1805"/>
                <a:gd name="T102" fmla="*/ 16 w 1748"/>
                <a:gd name="T103" fmla="*/ 580 h 1805"/>
                <a:gd name="T104" fmla="*/ 198 w 1748"/>
                <a:gd name="T105" fmla="*/ 284 h 1805"/>
                <a:gd name="T106" fmla="*/ 257 w 1748"/>
                <a:gd name="T107" fmla="*/ 261 h 1805"/>
                <a:gd name="T108" fmla="*/ 315 w 1748"/>
                <a:gd name="T109" fmla="*/ 267 h 1805"/>
                <a:gd name="T110" fmla="*/ 496 w 1748"/>
                <a:gd name="T111" fmla="*/ 307 h 1805"/>
                <a:gd name="T112" fmla="*/ 600 w 1748"/>
                <a:gd name="T113" fmla="*/ 123 h 1805"/>
                <a:gd name="T114" fmla="*/ 628 w 1748"/>
                <a:gd name="T115" fmla="*/ 46 h 1805"/>
                <a:gd name="T116" fmla="*/ 696 w 1748"/>
                <a:gd name="T117" fmla="*/ 2 h 1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48" h="1805">
                  <a:moveTo>
                    <a:pt x="874" y="448"/>
                  </a:moveTo>
                  <a:lnTo>
                    <a:pt x="817" y="452"/>
                  </a:lnTo>
                  <a:lnTo>
                    <a:pt x="762" y="462"/>
                  </a:lnTo>
                  <a:lnTo>
                    <a:pt x="710" y="479"/>
                  </a:lnTo>
                  <a:lnTo>
                    <a:pt x="660" y="501"/>
                  </a:lnTo>
                  <a:lnTo>
                    <a:pt x="614" y="530"/>
                  </a:lnTo>
                  <a:lnTo>
                    <a:pt x="572" y="562"/>
                  </a:lnTo>
                  <a:lnTo>
                    <a:pt x="535" y="601"/>
                  </a:lnTo>
                  <a:lnTo>
                    <a:pt x="501" y="643"/>
                  </a:lnTo>
                  <a:lnTo>
                    <a:pt x="472" y="689"/>
                  </a:lnTo>
                  <a:lnTo>
                    <a:pt x="450" y="739"/>
                  </a:lnTo>
                  <a:lnTo>
                    <a:pt x="434" y="791"/>
                  </a:lnTo>
                  <a:lnTo>
                    <a:pt x="423" y="845"/>
                  </a:lnTo>
                  <a:lnTo>
                    <a:pt x="420" y="903"/>
                  </a:lnTo>
                  <a:lnTo>
                    <a:pt x="423" y="958"/>
                  </a:lnTo>
                  <a:lnTo>
                    <a:pt x="434" y="1014"/>
                  </a:lnTo>
                  <a:lnTo>
                    <a:pt x="450" y="1066"/>
                  </a:lnTo>
                  <a:lnTo>
                    <a:pt x="472" y="1115"/>
                  </a:lnTo>
                  <a:lnTo>
                    <a:pt x="501" y="1161"/>
                  </a:lnTo>
                  <a:lnTo>
                    <a:pt x="535" y="1203"/>
                  </a:lnTo>
                  <a:lnTo>
                    <a:pt x="572" y="1241"/>
                  </a:lnTo>
                  <a:lnTo>
                    <a:pt x="614" y="1275"/>
                  </a:lnTo>
                  <a:lnTo>
                    <a:pt x="660" y="1302"/>
                  </a:lnTo>
                  <a:lnTo>
                    <a:pt x="710" y="1325"/>
                  </a:lnTo>
                  <a:lnTo>
                    <a:pt x="762" y="1342"/>
                  </a:lnTo>
                  <a:lnTo>
                    <a:pt x="817" y="1352"/>
                  </a:lnTo>
                  <a:lnTo>
                    <a:pt x="874" y="1356"/>
                  </a:lnTo>
                  <a:lnTo>
                    <a:pt x="931" y="1352"/>
                  </a:lnTo>
                  <a:lnTo>
                    <a:pt x="986" y="1342"/>
                  </a:lnTo>
                  <a:lnTo>
                    <a:pt x="1038" y="1325"/>
                  </a:lnTo>
                  <a:lnTo>
                    <a:pt x="1088" y="1302"/>
                  </a:lnTo>
                  <a:lnTo>
                    <a:pt x="1134" y="1275"/>
                  </a:lnTo>
                  <a:lnTo>
                    <a:pt x="1176" y="1241"/>
                  </a:lnTo>
                  <a:lnTo>
                    <a:pt x="1213" y="1203"/>
                  </a:lnTo>
                  <a:lnTo>
                    <a:pt x="1247" y="1161"/>
                  </a:lnTo>
                  <a:lnTo>
                    <a:pt x="1275" y="1115"/>
                  </a:lnTo>
                  <a:lnTo>
                    <a:pt x="1298" y="1066"/>
                  </a:lnTo>
                  <a:lnTo>
                    <a:pt x="1314" y="1014"/>
                  </a:lnTo>
                  <a:lnTo>
                    <a:pt x="1325" y="958"/>
                  </a:lnTo>
                  <a:lnTo>
                    <a:pt x="1328" y="903"/>
                  </a:lnTo>
                  <a:lnTo>
                    <a:pt x="1325" y="845"/>
                  </a:lnTo>
                  <a:lnTo>
                    <a:pt x="1314" y="791"/>
                  </a:lnTo>
                  <a:lnTo>
                    <a:pt x="1298" y="739"/>
                  </a:lnTo>
                  <a:lnTo>
                    <a:pt x="1275" y="689"/>
                  </a:lnTo>
                  <a:lnTo>
                    <a:pt x="1247" y="643"/>
                  </a:lnTo>
                  <a:lnTo>
                    <a:pt x="1213" y="601"/>
                  </a:lnTo>
                  <a:lnTo>
                    <a:pt x="1176" y="562"/>
                  </a:lnTo>
                  <a:lnTo>
                    <a:pt x="1134" y="530"/>
                  </a:lnTo>
                  <a:lnTo>
                    <a:pt x="1088" y="501"/>
                  </a:lnTo>
                  <a:lnTo>
                    <a:pt x="1038" y="479"/>
                  </a:lnTo>
                  <a:lnTo>
                    <a:pt x="986" y="462"/>
                  </a:lnTo>
                  <a:lnTo>
                    <a:pt x="931" y="452"/>
                  </a:lnTo>
                  <a:lnTo>
                    <a:pt x="874" y="448"/>
                  </a:lnTo>
                  <a:close/>
                  <a:moveTo>
                    <a:pt x="724" y="0"/>
                  </a:moveTo>
                  <a:lnTo>
                    <a:pt x="1024" y="0"/>
                  </a:lnTo>
                  <a:lnTo>
                    <a:pt x="1052" y="2"/>
                  </a:lnTo>
                  <a:lnTo>
                    <a:pt x="1078" y="12"/>
                  </a:lnTo>
                  <a:lnTo>
                    <a:pt x="1101" y="26"/>
                  </a:lnTo>
                  <a:lnTo>
                    <a:pt x="1120" y="46"/>
                  </a:lnTo>
                  <a:lnTo>
                    <a:pt x="1135" y="68"/>
                  </a:lnTo>
                  <a:lnTo>
                    <a:pt x="1144" y="94"/>
                  </a:lnTo>
                  <a:lnTo>
                    <a:pt x="1147" y="123"/>
                  </a:lnTo>
                  <a:lnTo>
                    <a:pt x="1147" y="249"/>
                  </a:lnTo>
                  <a:lnTo>
                    <a:pt x="1201" y="276"/>
                  </a:lnTo>
                  <a:lnTo>
                    <a:pt x="1252" y="307"/>
                  </a:lnTo>
                  <a:lnTo>
                    <a:pt x="1300" y="341"/>
                  </a:lnTo>
                  <a:lnTo>
                    <a:pt x="1413" y="276"/>
                  </a:lnTo>
                  <a:lnTo>
                    <a:pt x="1433" y="267"/>
                  </a:lnTo>
                  <a:lnTo>
                    <a:pt x="1453" y="261"/>
                  </a:lnTo>
                  <a:lnTo>
                    <a:pt x="1474" y="259"/>
                  </a:lnTo>
                  <a:lnTo>
                    <a:pt x="1500" y="262"/>
                  </a:lnTo>
                  <a:lnTo>
                    <a:pt x="1524" y="269"/>
                  </a:lnTo>
                  <a:lnTo>
                    <a:pt x="1546" y="282"/>
                  </a:lnTo>
                  <a:lnTo>
                    <a:pt x="1566" y="299"/>
                  </a:lnTo>
                  <a:lnTo>
                    <a:pt x="1581" y="321"/>
                  </a:lnTo>
                  <a:lnTo>
                    <a:pt x="1732" y="580"/>
                  </a:lnTo>
                  <a:lnTo>
                    <a:pt x="1742" y="602"/>
                  </a:lnTo>
                  <a:lnTo>
                    <a:pt x="1747" y="626"/>
                  </a:lnTo>
                  <a:lnTo>
                    <a:pt x="1748" y="650"/>
                  </a:lnTo>
                  <a:lnTo>
                    <a:pt x="1744" y="674"/>
                  </a:lnTo>
                  <a:lnTo>
                    <a:pt x="1735" y="696"/>
                  </a:lnTo>
                  <a:lnTo>
                    <a:pt x="1723" y="718"/>
                  </a:lnTo>
                  <a:lnTo>
                    <a:pt x="1706" y="735"/>
                  </a:lnTo>
                  <a:lnTo>
                    <a:pt x="1687" y="749"/>
                  </a:lnTo>
                  <a:lnTo>
                    <a:pt x="1573" y="814"/>
                  </a:lnTo>
                  <a:lnTo>
                    <a:pt x="1579" y="858"/>
                  </a:lnTo>
                  <a:lnTo>
                    <a:pt x="1582" y="903"/>
                  </a:lnTo>
                  <a:lnTo>
                    <a:pt x="1580" y="932"/>
                  </a:lnTo>
                  <a:lnTo>
                    <a:pt x="1577" y="961"/>
                  </a:lnTo>
                  <a:lnTo>
                    <a:pt x="1573" y="989"/>
                  </a:lnTo>
                  <a:lnTo>
                    <a:pt x="1687" y="1055"/>
                  </a:lnTo>
                  <a:lnTo>
                    <a:pt x="1709" y="1073"/>
                  </a:lnTo>
                  <a:lnTo>
                    <a:pt x="1727" y="1094"/>
                  </a:lnTo>
                  <a:lnTo>
                    <a:pt x="1739" y="1117"/>
                  </a:lnTo>
                  <a:lnTo>
                    <a:pt x="1747" y="1143"/>
                  </a:lnTo>
                  <a:lnTo>
                    <a:pt x="1748" y="1171"/>
                  </a:lnTo>
                  <a:lnTo>
                    <a:pt x="1743" y="1198"/>
                  </a:lnTo>
                  <a:lnTo>
                    <a:pt x="1732" y="1224"/>
                  </a:lnTo>
                  <a:lnTo>
                    <a:pt x="1581" y="1482"/>
                  </a:lnTo>
                  <a:lnTo>
                    <a:pt x="1568" y="1502"/>
                  </a:lnTo>
                  <a:lnTo>
                    <a:pt x="1550" y="1520"/>
                  </a:lnTo>
                  <a:lnTo>
                    <a:pt x="1529" y="1532"/>
                  </a:lnTo>
                  <a:lnTo>
                    <a:pt x="1507" y="1541"/>
                  </a:lnTo>
                  <a:lnTo>
                    <a:pt x="1474" y="1544"/>
                  </a:lnTo>
                  <a:lnTo>
                    <a:pt x="1453" y="1543"/>
                  </a:lnTo>
                  <a:lnTo>
                    <a:pt x="1433" y="1537"/>
                  </a:lnTo>
                  <a:lnTo>
                    <a:pt x="1413" y="1528"/>
                  </a:lnTo>
                  <a:lnTo>
                    <a:pt x="1300" y="1464"/>
                  </a:lnTo>
                  <a:lnTo>
                    <a:pt x="1252" y="1497"/>
                  </a:lnTo>
                  <a:lnTo>
                    <a:pt x="1201" y="1528"/>
                  </a:lnTo>
                  <a:lnTo>
                    <a:pt x="1147" y="1554"/>
                  </a:lnTo>
                  <a:lnTo>
                    <a:pt x="1147" y="1681"/>
                  </a:lnTo>
                  <a:lnTo>
                    <a:pt x="1144" y="1710"/>
                  </a:lnTo>
                  <a:lnTo>
                    <a:pt x="1135" y="1736"/>
                  </a:lnTo>
                  <a:lnTo>
                    <a:pt x="1120" y="1758"/>
                  </a:lnTo>
                  <a:lnTo>
                    <a:pt x="1101" y="1778"/>
                  </a:lnTo>
                  <a:lnTo>
                    <a:pt x="1078" y="1793"/>
                  </a:lnTo>
                  <a:lnTo>
                    <a:pt x="1052" y="1801"/>
                  </a:lnTo>
                  <a:lnTo>
                    <a:pt x="1024" y="1805"/>
                  </a:lnTo>
                  <a:lnTo>
                    <a:pt x="724" y="1805"/>
                  </a:lnTo>
                  <a:lnTo>
                    <a:pt x="696" y="1801"/>
                  </a:lnTo>
                  <a:lnTo>
                    <a:pt x="670" y="1793"/>
                  </a:lnTo>
                  <a:lnTo>
                    <a:pt x="646" y="1778"/>
                  </a:lnTo>
                  <a:lnTo>
                    <a:pt x="628" y="1758"/>
                  </a:lnTo>
                  <a:lnTo>
                    <a:pt x="613" y="1736"/>
                  </a:lnTo>
                  <a:lnTo>
                    <a:pt x="604" y="1710"/>
                  </a:lnTo>
                  <a:lnTo>
                    <a:pt x="600" y="1681"/>
                  </a:lnTo>
                  <a:lnTo>
                    <a:pt x="600" y="1554"/>
                  </a:lnTo>
                  <a:lnTo>
                    <a:pt x="547" y="1528"/>
                  </a:lnTo>
                  <a:lnTo>
                    <a:pt x="496" y="1497"/>
                  </a:lnTo>
                  <a:lnTo>
                    <a:pt x="448" y="1464"/>
                  </a:lnTo>
                  <a:lnTo>
                    <a:pt x="358" y="1515"/>
                  </a:lnTo>
                  <a:lnTo>
                    <a:pt x="342" y="1491"/>
                  </a:lnTo>
                  <a:lnTo>
                    <a:pt x="325" y="1469"/>
                  </a:lnTo>
                  <a:lnTo>
                    <a:pt x="347" y="1440"/>
                  </a:lnTo>
                  <a:lnTo>
                    <a:pt x="367" y="1410"/>
                  </a:lnTo>
                  <a:lnTo>
                    <a:pt x="382" y="1377"/>
                  </a:lnTo>
                  <a:lnTo>
                    <a:pt x="394" y="1342"/>
                  </a:lnTo>
                  <a:lnTo>
                    <a:pt x="403" y="1295"/>
                  </a:lnTo>
                  <a:lnTo>
                    <a:pt x="404" y="1246"/>
                  </a:lnTo>
                  <a:lnTo>
                    <a:pt x="398" y="1199"/>
                  </a:lnTo>
                  <a:lnTo>
                    <a:pt x="385" y="1153"/>
                  </a:lnTo>
                  <a:lnTo>
                    <a:pt x="364" y="1110"/>
                  </a:lnTo>
                  <a:lnTo>
                    <a:pt x="245" y="903"/>
                  </a:lnTo>
                  <a:lnTo>
                    <a:pt x="224" y="873"/>
                  </a:lnTo>
                  <a:lnTo>
                    <a:pt x="200" y="847"/>
                  </a:lnTo>
                  <a:lnTo>
                    <a:pt x="174" y="823"/>
                  </a:lnTo>
                  <a:lnTo>
                    <a:pt x="174" y="814"/>
                  </a:lnTo>
                  <a:lnTo>
                    <a:pt x="61" y="749"/>
                  </a:lnTo>
                  <a:lnTo>
                    <a:pt x="39" y="731"/>
                  </a:lnTo>
                  <a:lnTo>
                    <a:pt x="21" y="711"/>
                  </a:lnTo>
                  <a:lnTo>
                    <a:pt x="8" y="686"/>
                  </a:lnTo>
                  <a:lnTo>
                    <a:pt x="1" y="660"/>
                  </a:lnTo>
                  <a:lnTo>
                    <a:pt x="0" y="633"/>
                  </a:lnTo>
                  <a:lnTo>
                    <a:pt x="5" y="606"/>
                  </a:lnTo>
                  <a:lnTo>
                    <a:pt x="16" y="580"/>
                  </a:lnTo>
                  <a:lnTo>
                    <a:pt x="167" y="321"/>
                  </a:lnTo>
                  <a:lnTo>
                    <a:pt x="180" y="302"/>
                  </a:lnTo>
                  <a:lnTo>
                    <a:pt x="198" y="284"/>
                  </a:lnTo>
                  <a:lnTo>
                    <a:pt x="219" y="272"/>
                  </a:lnTo>
                  <a:lnTo>
                    <a:pt x="241" y="263"/>
                  </a:lnTo>
                  <a:lnTo>
                    <a:pt x="257" y="261"/>
                  </a:lnTo>
                  <a:lnTo>
                    <a:pt x="274" y="259"/>
                  </a:lnTo>
                  <a:lnTo>
                    <a:pt x="295" y="261"/>
                  </a:lnTo>
                  <a:lnTo>
                    <a:pt x="315" y="267"/>
                  </a:lnTo>
                  <a:lnTo>
                    <a:pt x="334" y="276"/>
                  </a:lnTo>
                  <a:lnTo>
                    <a:pt x="448" y="341"/>
                  </a:lnTo>
                  <a:lnTo>
                    <a:pt x="496" y="307"/>
                  </a:lnTo>
                  <a:lnTo>
                    <a:pt x="547" y="276"/>
                  </a:lnTo>
                  <a:lnTo>
                    <a:pt x="600" y="249"/>
                  </a:lnTo>
                  <a:lnTo>
                    <a:pt x="600" y="123"/>
                  </a:lnTo>
                  <a:lnTo>
                    <a:pt x="604" y="94"/>
                  </a:lnTo>
                  <a:lnTo>
                    <a:pt x="613" y="68"/>
                  </a:lnTo>
                  <a:lnTo>
                    <a:pt x="628" y="46"/>
                  </a:lnTo>
                  <a:lnTo>
                    <a:pt x="646" y="26"/>
                  </a:lnTo>
                  <a:lnTo>
                    <a:pt x="670" y="12"/>
                  </a:lnTo>
                  <a:lnTo>
                    <a:pt x="696" y="2"/>
                  </a:lnTo>
                  <a:lnTo>
                    <a:pt x="7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89" name="Freeform 522"/>
            <p:cNvSpPr>
              <a:spLocks noEditPoints="1"/>
            </p:cNvSpPr>
            <p:nvPr/>
          </p:nvSpPr>
          <p:spPr bwMode="auto">
            <a:xfrm>
              <a:off x="1205" y="2316"/>
              <a:ext cx="693" cy="716"/>
            </a:xfrm>
            <a:custGeom>
              <a:avLst/>
              <a:gdLst>
                <a:gd name="T0" fmla="*/ 608 w 1387"/>
                <a:gd name="T1" fmla="*/ 460 h 1433"/>
                <a:gd name="T2" fmla="*/ 502 w 1387"/>
                <a:gd name="T3" fmla="*/ 525 h 1433"/>
                <a:gd name="T4" fmla="*/ 437 w 1387"/>
                <a:gd name="T5" fmla="*/ 631 h 1433"/>
                <a:gd name="T6" fmla="*/ 427 w 1387"/>
                <a:gd name="T7" fmla="*/ 760 h 1433"/>
                <a:gd name="T8" fmla="*/ 475 w 1387"/>
                <a:gd name="T9" fmla="*/ 876 h 1433"/>
                <a:gd name="T10" fmla="*/ 570 w 1387"/>
                <a:gd name="T11" fmla="*/ 956 h 1433"/>
                <a:gd name="T12" fmla="*/ 693 w 1387"/>
                <a:gd name="T13" fmla="*/ 986 h 1433"/>
                <a:gd name="T14" fmla="*/ 817 w 1387"/>
                <a:gd name="T15" fmla="*/ 956 h 1433"/>
                <a:gd name="T16" fmla="*/ 911 w 1387"/>
                <a:gd name="T17" fmla="*/ 876 h 1433"/>
                <a:gd name="T18" fmla="*/ 960 w 1387"/>
                <a:gd name="T19" fmla="*/ 760 h 1433"/>
                <a:gd name="T20" fmla="*/ 950 w 1387"/>
                <a:gd name="T21" fmla="*/ 631 h 1433"/>
                <a:gd name="T22" fmla="*/ 884 w 1387"/>
                <a:gd name="T23" fmla="*/ 525 h 1433"/>
                <a:gd name="T24" fmla="*/ 778 w 1387"/>
                <a:gd name="T25" fmla="*/ 460 h 1433"/>
                <a:gd name="T26" fmla="*/ 575 w 1387"/>
                <a:gd name="T27" fmla="*/ 0 h 1433"/>
                <a:gd name="T28" fmla="*/ 862 w 1387"/>
                <a:gd name="T29" fmla="*/ 13 h 1433"/>
                <a:gd name="T30" fmla="*/ 906 w 1387"/>
                <a:gd name="T31" fmla="*/ 72 h 1433"/>
                <a:gd name="T32" fmla="*/ 952 w 1387"/>
                <a:gd name="T33" fmla="*/ 219 h 1433"/>
                <a:gd name="T34" fmla="*/ 1121 w 1387"/>
                <a:gd name="T35" fmla="*/ 219 h 1433"/>
                <a:gd name="T36" fmla="*/ 1190 w 1387"/>
                <a:gd name="T37" fmla="*/ 209 h 1433"/>
                <a:gd name="T38" fmla="*/ 1242 w 1387"/>
                <a:gd name="T39" fmla="*/ 239 h 1433"/>
                <a:gd name="T40" fmla="*/ 1384 w 1387"/>
                <a:gd name="T41" fmla="*/ 485 h 1433"/>
                <a:gd name="T42" fmla="*/ 1374 w 1387"/>
                <a:gd name="T43" fmla="*/ 559 h 1433"/>
                <a:gd name="T44" fmla="*/ 1248 w 1387"/>
                <a:gd name="T45" fmla="*/ 646 h 1433"/>
                <a:gd name="T46" fmla="*/ 1253 w 1387"/>
                <a:gd name="T47" fmla="*/ 751 h 1433"/>
                <a:gd name="T48" fmla="*/ 1356 w 1387"/>
                <a:gd name="T49" fmla="*/ 852 h 1433"/>
                <a:gd name="T50" fmla="*/ 1386 w 1387"/>
                <a:gd name="T51" fmla="*/ 908 h 1433"/>
                <a:gd name="T52" fmla="*/ 1374 w 1387"/>
                <a:gd name="T53" fmla="*/ 971 h 1433"/>
                <a:gd name="T54" fmla="*/ 1220 w 1387"/>
                <a:gd name="T55" fmla="*/ 1213 h 1433"/>
                <a:gd name="T56" fmla="*/ 1145 w 1387"/>
                <a:gd name="T57" fmla="*/ 1223 h 1433"/>
                <a:gd name="T58" fmla="*/ 993 w 1387"/>
                <a:gd name="T59" fmla="*/ 1190 h 1433"/>
                <a:gd name="T60" fmla="*/ 910 w 1387"/>
                <a:gd name="T61" fmla="*/ 1335 h 1433"/>
                <a:gd name="T62" fmla="*/ 882 w 1387"/>
                <a:gd name="T63" fmla="*/ 1405 h 1433"/>
                <a:gd name="T64" fmla="*/ 812 w 1387"/>
                <a:gd name="T65" fmla="*/ 1433 h 1433"/>
                <a:gd name="T66" fmla="*/ 525 w 1387"/>
                <a:gd name="T67" fmla="*/ 1419 h 1433"/>
                <a:gd name="T68" fmla="*/ 480 w 1387"/>
                <a:gd name="T69" fmla="*/ 1361 h 1433"/>
                <a:gd name="T70" fmla="*/ 434 w 1387"/>
                <a:gd name="T71" fmla="*/ 1213 h 1433"/>
                <a:gd name="T72" fmla="*/ 265 w 1387"/>
                <a:gd name="T73" fmla="*/ 1213 h 1433"/>
                <a:gd name="T74" fmla="*/ 190 w 1387"/>
                <a:gd name="T75" fmla="*/ 1223 h 1433"/>
                <a:gd name="T76" fmla="*/ 132 w 1387"/>
                <a:gd name="T77" fmla="*/ 1177 h 1433"/>
                <a:gd name="T78" fmla="*/ 0 w 1387"/>
                <a:gd name="T79" fmla="*/ 929 h 1433"/>
                <a:gd name="T80" fmla="*/ 16 w 1387"/>
                <a:gd name="T81" fmla="*/ 868 h 1433"/>
                <a:gd name="T82" fmla="*/ 138 w 1387"/>
                <a:gd name="T83" fmla="*/ 786 h 1433"/>
                <a:gd name="T84" fmla="*/ 133 w 1387"/>
                <a:gd name="T85" fmla="*/ 681 h 1433"/>
                <a:gd name="T86" fmla="*/ 30 w 1387"/>
                <a:gd name="T87" fmla="*/ 581 h 1433"/>
                <a:gd name="T88" fmla="*/ 0 w 1387"/>
                <a:gd name="T89" fmla="*/ 524 h 1433"/>
                <a:gd name="T90" fmla="*/ 13 w 1387"/>
                <a:gd name="T91" fmla="*/ 461 h 1433"/>
                <a:gd name="T92" fmla="*/ 167 w 1387"/>
                <a:gd name="T93" fmla="*/ 219 h 1433"/>
                <a:gd name="T94" fmla="*/ 241 w 1387"/>
                <a:gd name="T95" fmla="*/ 210 h 1433"/>
                <a:gd name="T96" fmla="*/ 393 w 1387"/>
                <a:gd name="T97" fmla="*/ 244 h 1433"/>
                <a:gd name="T98" fmla="*/ 476 w 1387"/>
                <a:gd name="T99" fmla="*/ 98 h 1433"/>
                <a:gd name="T100" fmla="*/ 505 w 1387"/>
                <a:gd name="T101" fmla="*/ 29 h 1433"/>
                <a:gd name="T102" fmla="*/ 575 w 1387"/>
                <a:gd name="T103" fmla="*/ 0 h 1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87" h="1433">
                  <a:moveTo>
                    <a:pt x="693" y="446"/>
                  </a:moveTo>
                  <a:lnTo>
                    <a:pt x="649" y="450"/>
                  </a:lnTo>
                  <a:lnTo>
                    <a:pt x="608" y="460"/>
                  </a:lnTo>
                  <a:lnTo>
                    <a:pt x="570" y="477"/>
                  </a:lnTo>
                  <a:lnTo>
                    <a:pt x="534" y="498"/>
                  </a:lnTo>
                  <a:lnTo>
                    <a:pt x="502" y="525"/>
                  </a:lnTo>
                  <a:lnTo>
                    <a:pt x="475" y="557"/>
                  </a:lnTo>
                  <a:lnTo>
                    <a:pt x="453" y="593"/>
                  </a:lnTo>
                  <a:lnTo>
                    <a:pt x="437" y="631"/>
                  </a:lnTo>
                  <a:lnTo>
                    <a:pt x="427" y="673"/>
                  </a:lnTo>
                  <a:lnTo>
                    <a:pt x="423" y="717"/>
                  </a:lnTo>
                  <a:lnTo>
                    <a:pt x="427" y="760"/>
                  </a:lnTo>
                  <a:lnTo>
                    <a:pt x="437" y="801"/>
                  </a:lnTo>
                  <a:lnTo>
                    <a:pt x="453" y="841"/>
                  </a:lnTo>
                  <a:lnTo>
                    <a:pt x="475" y="876"/>
                  </a:lnTo>
                  <a:lnTo>
                    <a:pt x="502" y="907"/>
                  </a:lnTo>
                  <a:lnTo>
                    <a:pt x="534" y="934"/>
                  </a:lnTo>
                  <a:lnTo>
                    <a:pt x="570" y="956"/>
                  </a:lnTo>
                  <a:lnTo>
                    <a:pt x="608" y="972"/>
                  </a:lnTo>
                  <a:lnTo>
                    <a:pt x="649" y="982"/>
                  </a:lnTo>
                  <a:lnTo>
                    <a:pt x="693" y="986"/>
                  </a:lnTo>
                  <a:lnTo>
                    <a:pt x="737" y="982"/>
                  </a:lnTo>
                  <a:lnTo>
                    <a:pt x="778" y="972"/>
                  </a:lnTo>
                  <a:lnTo>
                    <a:pt x="817" y="956"/>
                  </a:lnTo>
                  <a:lnTo>
                    <a:pt x="853" y="934"/>
                  </a:lnTo>
                  <a:lnTo>
                    <a:pt x="884" y="907"/>
                  </a:lnTo>
                  <a:lnTo>
                    <a:pt x="911" y="876"/>
                  </a:lnTo>
                  <a:lnTo>
                    <a:pt x="934" y="841"/>
                  </a:lnTo>
                  <a:lnTo>
                    <a:pt x="950" y="801"/>
                  </a:lnTo>
                  <a:lnTo>
                    <a:pt x="960" y="760"/>
                  </a:lnTo>
                  <a:lnTo>
                    <a:pt x="964" y="717"/>
                  </a:lnTo>
                  <a:lnTo>
                    <a:pt x="960" y="673"/>
                  </a:lnTo>
                  <a:lnTo>
                    <a:pt x="950" y="631"/>
                  </a:lnTo>
                  <a:lnTo>
                    <a:pt x="934" y="593"/>
                  </a:lnTo>
                  <a:lnTo>
                    <a:pt x="911" y="557"/>
                  </a:lnTo>
                  <a:lnTo>
                    <a:pt x="884" y="525"/>
                  </a:lnTo>
                  <a:lnTo>
                    <a:pt x="853" y="498"/>
                  </a:lnTo>
                  <a:lnTo>
                    <a:pt x="817" y="477"/>
                  </a:lnTo>
                  <a:lnTo>
                    <a:pt x="778" y="460"/>
                  </a:lnTo>
                  <a:lnTo>
                    <a:pt x="737" y="450"/>
                  </a:lnTo>
                  <a:lnTo>
                    <a:pt x="693" y="446"/>
                  </a:lnTo>
                  <a:close/>
                  <a:moveTo>
                    <a:pt x="575" y="0"/>
                  </a:moveTo>
                  <a:lnTo>
                    <a:pt x="812" y="0"/>
                  </a:lnTo>
                  <a:lnTo>
                    <a:pt x="838" y="3"/>
                  </a:lnTo>
                  <a:lnTo>
                    <a:pt x="862" y="13"/>
                  </a:lnTo>
                  <a:lnTo>
                    <a:pt x="882" y="29"/>
                  </a:lnTo>
                  <a:lnTo>
                    <a:pt x="896" y="49"/>
                  </a:lnTo>
                  <a:lnTo>
                    <a:pt x="906" y="72"/>
                  </a:lnTo>
                  <a:lnTo>
                    <a:pt x="910" y="98"/>
                  </a:lnTo>
                  <a:lnTo>
                    <a:pt x="910" y="199"/>
                  </a:lnTo>
                  <a:lnTo>
                    <a:pt x="952" y="219"/>
                  </a:lnTo>
                  <a:lnTo>
                    <a:pt x="993" y="244"/>
                  </a:lnTo>
                  <a:lnTo>
                    <a:pt x="1032" y="271"/>
                  </a:lnTo>
                  <a:lnTo>
                    <a:pt x="1121" y="219"/>
                  </a:lnTo>
                  <a:lnTo>
                    <a:pt x="1145" y="209"/>
                  </a:lnTo>
                  <a:lnTo>
                    <a:pt x="1170" y="206"/>
                  </a:lnTo>
                  <a:lnTo>
                    <a:pt x="1190" y="209"/>
                  </a:lnTo>
                  <a:lnTo>
                    <a:pt x="1210" y="215"/>
                  </a:lnTo>
                  <a:lnTo>
                    <a:pt x="1227" y="225"/>
                  </a:lnTo>
                  <a:lnTo>
                    <a:pt x="1242" y="239"/>
                  </a:lnTo>
                  <a:lnTo>
                    <a:pt x="1254" y="255"/>
                  </a:lnTo>
                  <a:lnTo>
                    <a:pt x="1374" y="461"/>
                  </a:lnTo>
                  <a:lnTo>
                    <a:pt x="1384" y="485"/>
                  </a:lnTo>
                  <a:lnTo>
                    <a:pt x="1387" y="509"/>
                  </a:lnTo>
                  <a:lnTo>
                    <a:pt x="1384" y="535"/>
                  </a:lnTo>
                  <a:lnTo>
                    <a:pt x="1374" y="559"/>
                  </a:lnTo>
                  <a:lnTo>
                    <a:pt x="1359" y="579"/>
                  </a:lnTo>
                  <a:lnTo>
                    <a:pt x="1338" y="595"/>
                  </a:lnTo>
                  <a:lnTo>
                    <a:pt x="1248" y="646"/>
                  </a:lnTo>
                  <a:lnTo>
                    <a:pt x="1253" y="681"/>
                  </a:lnTo>
                  <a:lnTo>
                    <a:pt x="1256" y="717"/>
                  </a:lnTo>
                  <a:lnTo>
                    <a:pt x="1253" y="751"/>
                  </a:lnTo>
                  <a:lnTo>
                    <a:pt x="1248" y="786"/>
                  </a:lnTo>
                  <a:lnTo>
                    <a:pt x="1338" y="838"/>
                  </a:lnTo>
                  <a:lnTo>
                    <a:pt x="1356" y="852"/>
                  </a:lnTo>
                  <a:lnTo>
                    <a:pt x="1370" y="868"/>
                  </a:lnTo>
                  <a:lnTo>
                    <a:pt x="1380" y="887"/>
                  </a:lnTo>
                  <a:lnTo>
                    <a:pt x="1386" y="908"/>
                  </a:lnTo>
                  <a:lnTo>
                    <a:pt x="1387" y="929"/>
                  </a:lnTo>
                  <a:lnTo>
                    <a:pt x="1383" y="951"/>
                  </a:lnTo>
                  <a:lnTo>
                    <a:pt x="1374" y="971"/>
                  </a:lnTo>
                  <a:lnTo>
                    <a:pt x="1254" y="1177"/>
                  </a:lnTo>
                  <a:lnTo>
                    <a:pt x="1240" y="1198"/>
                  </a:lnTo>
                  <a:lnTo>
                    <a:pt x="1220" y="1213"/>
                  </a:lnTo>
                  <a:lnTo>
                    <a:pt x="1196" y="1223"/>
                  </a:lnTo>
                  <a:lnTo>
                    <a:pt x="1170" y="1227"/>
                  </a:lnTo>
                  <a:lnTo>
                    <a:pt x="1145" y="1223"/>
                  </a:lnTo>
                  <a:lnTo>
                    <a:pt x="1121" y="1213"/>
                  </a:lnTo>
                  <a:lnTo>
                    <a:pt x="1032" y="1161"/>
                  </a:lnTo>
                  <a:lnTo>
                    <a:pt x="993" y="1190"/>
                  </a:lnTo>
                  <a:lnTo>
                    <a:pt x="954" y="1213"/>
                  </a:lnTo>
                  <a:lnTo>
                    <a:pt x="910" y="1234"/>
                  </a:lnTo>
                  <a:lnTo>
                    <a:pt x="910" y="1335"/>
                  </a:lnTo>
                  <a:lnTo>
                    <a:pt x="906" y="1361"/>
                  </a:lnTo>
                  <a:lnTo>
                    <a:pt x="896" y="1385"/>
                  </a:lnTo>
                  <a:lnTo>
                    <a:pt x="882" y="1405"/>
                  </a:lnTo>
                  <a:lnTo>
                    <a:pt x="862" y="1419"/>
                  </a:lnTo>
                  <a:lnTo>
                    <a:pt x="838" y="1429"/>
                  </a:lnTo>
                  <a:lnTo>
                    <a:pt x="812" y="1433"/>
                  </a:lnTo>
                  <a:lnTo>
                    <a:pt x="575" y="1433"/>
                  </a:lnTo>
                  <a:lnTo>
                    <a:pt x="548" y="1429"/>
                  </a:lnTo>
                  <a:lnTo>
                    <a:pt x="525" y="1419"/>
                  </a:lnTo>
                  <a:lnTo>
                    <a:pt x="505" y="1405"/>
                  </a:lnTo>
                  <a:lnTo>
                    <a:pt x="490" y="1385"/>
                  </a:lnTo>
                  <a:lnTo>
                    <a:pt x="480" y="1361"/>
                  </a:lnTo>
                  <a:lnTo>
                    <a:pt x="476" y="1335"/>
                  </a:lnTo>
                  <a:lnTo>
                    <a:pt x="476" y="1234"/>
                  </a:lnTo>
                  <a:lnTo>
                    <a:pt x="434" y="1213"/>
                  </a:lnTo>
                  <a:lnTo>
                    <a:pt x="393" y="1190"/>
                  </a:lnTo>
                  <a:lnTo>
                    <a:pt x="355" y="1161"/>
                  </a:lnTo>
                  <a:lnTo>
                    <a:pt x="265" y="1213"/>
                  </a:lnTo>
                  <a:lnTo>
                    <a:pt x="241" y="1223"/>
                  </a:lnTo>
                  <a:lnTo>
                    <a:pt x="217" y="1227"/>
                  </a:lnTo>
                  <a:lnTo>
                    <a:pt x="190" y="1223"/>
                  </a:lnTo>
                  <a:lnTo>
                    <a:pt x="167" y="1213"/>
                  </a:lnTo>
                  <a:lnTo>
                    <a:pt x="147" y="1198"/>
                  </a:lnTo>
                  <a:lnTo>
                    <a:pt x="132" y="1177"/>
                  </a:lnTo>
                  <a:lnTo>
                    <a:pt x="13" y="971"/>
                  </a:lnTo>
                  <a:lnTo>
                    <a:pt x="4" y="951"/>
                  </a:lnTo>
                  <a:lnTo>
                    <a:pt x="0" y="929"/>
                  </a:lnTo>
                  <a:lnTo>
                    <a:pt x="0" y="908"/>
                  </a:lnTo>
                  <a:lnTo>
                    <a:pt x="6" y="887"/>
                  </a:lnTo>
                  <a:lnTo>
                    <a:pt x="16" y="868"/>
                  </a:lnTo>
                  <a:lnTo>
                    <a:pt x="30" y="852"/>
                  </a:lnTo>
                  <a:lnTo>
                    <a:pt x="49" y="838"/>
                  </a:lnTo>
                  <a:lnTo>
                    <a:pt x="138" y="786"/>
                  </a:lnTo>
                  <a:lnTo>
                    <a:pt x="133" y="751"/>
                  </a:lnTo>
                  <a:lnTo>
                    <a:pt x="132" y="717"/>
                  </a:lnTo>
                  <a:lnTo>
                    <a:pt x="133" y="681"/>
                  </a:lnTo>
                  <a:lnTo>
                    <a:pt x="138" y="646"/>
                  </a:lnTo>
                  <a:lnTo>
                    <a:pt x="49" y="595"/>
                  </a:lnTo>
                  <a:lnTo>
                    <a:pt x="30" y="581"/>
                  </a:lnTo>
                  <a:lnTo>
                    <a:pt x="16" y="565"/>
                  </a:lnTo>
                  <a:lnTo>
                    <a:pt x="6" y="545"/>
                  </a:lnTo>
                  <a:lnTo>
                    <a:pt x="0" y="524"/>
                  </a:lnTo>
                  <a:lnTo>
                    <a:pt x="0" y="503"/>
                  </a:lnTo>
                  <a:lnTo>
                    <a:pt x="4" y="482"/>
                  </a:lnTo>
                  <a:lnTo>
                    <a:pt x="13" y="461"/>
                  </a:lnTo>
                  <a:lnTo>
                    <a:pt x="132" y="255"/>
                  </a:lnTo>
                  <a:lnTo>
                    <a:pt x="147" y="235"/>
                  </a:lnTo>
                  <a:lnTo>
                    <a:pt x="167" y="219"/>
                  </a:lnTo>
                  <a:lnTo>
                    <a:pt x="190" y="210"/>
                  </a:lnTo>
                  <a:lnTo>
                    <a:pt x="217" y="206"/>
                  </a:lnTo>
                  <a:lnTo>
                    <a:pt x="241" y="210"/>
                  </a:lnTo>
                  <a:lnTo>
                    <a:pt x="265" y="219"/>
                  </a:lnTo>
                  <a:lnTo>
                    <a:pt x="355" y="271"/>
                  </a:lnTo>
                  <a:lnTo>
                    <a:pt x="393" y="244"/>
                  </a:lnTo>
                  <a:lnTo>
                    <a:pt x="434" y="219"/>
                  </a:lnTo>
                  <a:lnTo>
                    <a:pt x="476" y="199"/>
                  </a:lnTo>
                  <a:lnTo>
                    <a:pt x="476" y="98"/>
                  </a:lnTo>
                  <a:lnTo>
                    <a:pt x="480" y="72"/>
                  </a:lnTo>
                  <a:lnTo>
                    <a:pt x="490" y="49"/>
                  </a:lnTo>
                  <a:lnTo>
                    <a:pt x="505" y="29"/>
                  </a:lnTo>
                  <a:lnTo>
                    <a:pt x="525" y="13"/>
                  </a:lnTo>
                  <a:lnTo>
                    <a:pt x="548" y="3"/>
                  </a:lnTo>
                  <a:lnTo>
                    <a:pt x="5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690" name="Group 525"/>
          <p:cNvGrpSpPr>
            <a:grpSpLocks noChangeAspect="1"/>
          </p:cNvGrpSpPr>
          <p:nvPr/>
        </p:nvGrpSpPr>
        <p:grpSpPr bwMode="auto">
          <a:xfrm>
            <a:off x="4868841" y="1743590"/>
            <a:ext cx="289234" cy="290083"/>
            <a:chOff x="243" y="1676"/>
            <a:chExt cx="2044" cy="205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693" name="Freeform 527"/>
            <p:cNvSpPr>
              <a:spLocks noEditPoints="1"/>
            </p:cNvSpPr>
            <p:nvPr/>
          </p:nvSpPr>
          <p:spPr bwMode="auto">
            <a:xfrm>
              <a:off x="243" y="1676"/>
              <a:ext cx="1628" cy="1489"/>
            </a:xfrm>
            <a:custGeom>
              <a:avLst/>
              <a:gdLst>
                <a:gd name="T0" fmla="*/ 1042 w 3255"/>
                <a:gd name="T1" fmla="*/ 2158 h 2979"/>
                <a:gd name="T2" fmla="*/ 1520 w 3255"/>
                <a:gd name="T3" fmla="*/ 2307 h 2979"/>
                <a:gd name="T4" fmla="*/ 286 w 3255"/>
                <a:gd name="T5" fmla="*/ 1797 h 2979"/>
                <a:gd name="T6" fmla="*/ 473 w 3255"/>
                <a:gd name="T7" fmla="*/ 2013 h 2979"/>
                <a:gd name="T8" fmla="*/ 825 w 3255"/>
                <a:gd name="T9" fmla="*/ 2184 h 2979"/>
                <a:gd name="T10" fmla="*/ 281 w 3255"/>
                <a:gd name="T11" fmla="*/ 1753 h 2979"/>
                <a:gd name="T12" fmla="*/ 528 w 3255"/>
                <a:gd name="T13" fmla="*/ 1236 h 2979"/>
                <a:gd name="T14" fmla="*/ 288 w 3255"/>
                <a:gd name="T15" fmla="*/ 1452 h 2979"/>
                <a:gd name="T16" fmla="*/ 806 w 3255"/>
                <a:gd name="T17" fmla="*/ 1205 h 2979"/>
                <a:gd name="T18" fmla="*/ 2259 w 3255"/>
                <a:gd name="T19" fmla="*/ 1426 h 2979"/>
                <a:gd name="T20" fmla="*/ 2089 w 3255"/>
                <a:gd name="T21" fmla="*/ 1015 h 2979"/>
                <a:gd name="T22" fmla="*/ 1402 w 3255"/>
                <a:gd name="T23" fmla="*/ 986 h 2979"/>
                <a:gd name="T24" fmla="*/ 1025 w 3255"/>
                <a:gd name="T25" fmla="*/ 1223 h 2979"/>
                <a:gd name="T26" fmla="*/ 1520 w 3255"/>
                <a:gd name="T27" fmla="*/ 979 h 2979"/>
                <a:gd name="T28" fmla="*/ 2308 w 3255"/>
                <a:gd name="T29" fmla="*/ 673 h 2979"/>
                <a:gd name="T30" fmla="*/ 2635 w 3255"/>
                <a:gd name="T31" fmla="*/ 944 h 2979"/>
                <a:gd name="T32" fmla="*/ 2768 w 3255"/>
                <a:gd name="T33" fmla="*/ 896 h 2979"/>
                <a:gd name="T34" fmla="*/ 2459 w 3255"/>
                <a:gd name="T35" fmla="*/ 558 h 2979"/>
                <a:gd name="T36" fmla="*/ 1122 w 3255"/>
                <a:gd name="T37" fmla="*/ 374 h 2979"/>
                <a:gd name="T38" fmla="*/ 731 w 3255"/>
                <a:gd name="T39" fmla="*/ 617 h 2979"/>
                <a:gd name="T40" fmla="*/ 444 w 3255"/>
                <a:gd name="T41" fmla="*/ 976 h 2979"/>
                <a:gd name="T42" fmla="*/ 709 w 3255"/>
                <a:gd name="T43" fmla="*/ 910 h 2979"/>
                <a:gd name="T44" fmla="*/ 991 w 3255"/>
                <a:gd name="T45" fmla="*/ 591 h 2979"/>
                <a:gd name="T46" fmla="*/ 1740 w 3255"/>
                <a:gd name="T47" fmla="*/ 760 h 2979"/>
                <a:gd name="T48" fmla="*/ 2088 w 3255"/>
                <a:gd name="T49" fmla="*/ 717 h 2979"/>
                <a:gd name="T50" fmla="*/ 1881 w 3255"/>
                <a:gd name="T51" fmla="*/ 411 h 2979"/>
                <a:gd name="T52" fmla="*/ 1473 w 3255"/>
                <a:gd name="T53" fmla="*/ 340 h 2979"/>
                <a:gd name="T54" fmla="*/ 1249 w 3255"/>
                <a:gd name="T55" fmla="*/ 573 h 2979"/>
                <a:gd name="T56" fmla="*/ 1325 w 3255"/>
                <a:gd name="T57" fmla="*/ 773 h 2979"/>
                <a:gd name="T58" fmla="*/ 1742 w 3255"/>
                <a:gd name="T59" fmla="*/ 4 h 2979"/>
                <a:gd name="T60" fmla="*/ 2265 w 3255"/>
                <a:gd name="T61" fmla="*/ 129 h 2979"/>
                <a:gd name="T62" fmla="*/ 2707 w 3255"/>
                <a:gd name="T63" fmla="*/ 407 h 2979"/>
                <a:gd name="T64" fmla="*/ 3037 w 3255"/>
                <a:gd name="T65" fmla="*/ 810 h 2979"/>
                <a:gd name="T66" fmla="*/ 3226 w 3255"/>
                <a:gd name="T67" fmla="*/ 1306 h 2979"/>
                <a:gd name="T68" fmla="*/ 2938 w 3255"/>
                <a:gd name="T69" fmla="*/ 1406 h 2979"/>
                <a:gd name="T70" fmla="*/ 2666 w 3255"/>
                <a:gd name="T71" fmla="*/ 1200 h 2979"/>
                <a:gd name="T72" fmla="*/ 2469 w 3255"/>
                <a:gd name="T73" fmla="*/ 1312 h 2979"/>
                <a:gd name="T74" fmla="*/ 2807 w 3255"/>
                <a:gd name="T75" fmla="*/ 1569 h 2979"/>
                <a:gd name="T76" fmla="*/ 2656 w 3255"/>
                <a:gd name="T77" fmla="*/ 1753 h 2979"/>
                <a:gd name="T78" fmla="*/ 2399 w 3255"/>
                <a:gd name="T79" fmla="*/ 1817 h 2979"/>
                <a:gd name="T80" fmla="*/ 2258 w 3255"/>
                <a:gd name="T81" fmla="*/ 1852 h 2979"/>
                <a:gd name="T82" fmla="*/ 1836 w 3255"/>
                <a:gd name="T83" fmla="*/ 2300 h 2979"/>
                <a:gd name="T84" fmla="*/ 1987 w 3255"/>
                <a:gd name="T85" fmla="*/ 2420 h 2979"/>
                <a:gd name="T86" fmla="*/ 1780 w 3255"/>
                <a:gd name="T87" fmla="*/ 2340 h 2979"/>
                <a:gd name="T88" fmla="*/ 1362 w 3255"/>
                <a:gd name="T89" fmla="*/ 2385 h 2979"/>
                <a:gd name="T90" fmla="*/ 1193 w 3255"/>
                <a:gd name="T91" fmla="*/ 2496 h 2979"/>
                <a:gd name="T92" fmla="*/ 1134 w 3255"/>
                <a:gd name="T93" fmla="*/ 2564 h 2979"/>
                <a:gd name="T94" fmla="*/ 957 w 3255"/>
                <a:gd name="T95" fmla="*/ 2620 h 2979"/>
                <a:gd name="T96" fmla="*/ 684 w 3255"/>
                <a:gd name="T97" fmla="*/ 2365 h 2979"/>
                <a:gd name="T98" fmla="*/ 519 w 3255"/>
                <a:gd name="T99" fmla="*/ 2403 h 2979"/>
                <a:gd name="T100" fmla="*/ 854 w 3255"/>
                <a:gd name="T101" fmla="*/ 2738 h 2979"/>
                <a:gd name="T102" fmla="*/ 553 w 3255"/>
                <a:gd name="T103" fmla="*/ 2852 h 2979"/>
                <a:gd name="T104" fmla="*/ 223 w 3255"/>
                <a:gd name="T105" fmla="*/ 2450 h 2979"/>
                <a:gd name="T106" fmla="*/ 33 w 3255"/>
                <a:gd name="T107" fmla="*/ 1957 h 2979"/>
                <a:gd name="T108" fmla="*/ 15 w 3255"/>
                <a:gd name="T109" fmla="*/ 1409 h 2979"/>
                <a:gd name="T110" fmla="*/ 173 w 3255"/>
                <a:gd name="T111" fmla="*/ 900 h 2979"/>
                <a:gd name="T112" fmla="*/ 478 w 3255"/>
                <a:gd name="T113" fmla="*/ 477 h 2979"/>
                <a:gd name="T114" fmla="*/ 901 w 3255"/>
                <a:gd name="T115" fmla="*/ 173 h 2979"/>
                <a:gd name="T116" fmla="*/ 1409 w 3255"/>
                <a:gd name="T117" fmla="*/ 14 h 2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55" h="2979">
                  <a:moveTo>
                    <a:pt x="995" y="1753"/>
                  </a:moveTo>
                  <a:lnTo>
                    <a:pt x="1001" y="1860"/>
                  </a:lnTo>
                  <a:lnTo>
                    <a:pt x="1011" y="1963"/>
                  </a:lnTo>
                  <a:lnTo>
                    <a:pt x="1025" y="2063"/>
                  </a:lnTo>
                  <a:lnTo>
                    <a:pt x="1042" y="2158"/>
                  </a:lnTo>
                  <a:lnTo>
                    <a:pt x="1062" y="2249"/>
                  </a:lnTo>
                  <a:lnTo>
                    <a:pt x="1172" y="2270"/>
                  </a:lnTo>
                  <a:lnTo>
                    <a:pt x="1284" y="2287"/>
                  </a:lnTo>
                  <a:lnTo>
                    <a:pt x="1402" y="2299"/>
                  </a:lnTo>
                  <a:lnTo>
                    <a:pt x="1520" y="2307"/>
                  </a:lnTo>
                  <a:lnTo>
                    <a:pt x="1520" y="2307"/>
                  </a:lnTo>
                  <a:lnTo>
                    <a:pt x="1520" y="1753"/>
                  </a:lnTo>
                  <a:lnTo>
                    <a:pt x="995" y="1753"/>
                  </a:lnTo>
                  <a:close/>
                  <a:moveTo>
                    <a:pt x="281" y="1753"/>
                  </a:moveTo>
                  <a:lnTo>
                    <a:pt x="286" y="1797"/>
                  </a:lnTo>
                  <a:lnTo>
                    <a:pt x="293" y="1842"/>
                  </a:lnTo>
                  <a:lnTo>
                    <a:pt x="328" y="1887"/>
                  </a:lnTo>
                  <a:lnTo>
                    <a:pt x="369" y="1931"/>
                  </a:lnTo>
                  <a:lnTo>
                    <a:pt x="418" y="1973"/>
                  </a:lnTo>
                  <a:lnTo>
                    <a:pt x="473" y="2013"/>
                  </a:lnTo>
                  <a:lnTo>
                    <a:pt x="533" y="2052"/>
                  </a:lnTo>
                  <a:lnTo>
                    <a:pt x="598" y="2089"/>
                  </a:lnTo>
                  <a:lnTo>
                    <a:pt x="669" y="2123"/>
                  </a:lnTo>
                  <a:lnTo>
                    <a:pt x="744" y="2154"/>
                  </a:lnTo>
                  <a:lnTo>
                    <a:pt x="825" y="2184"/>
                  </a:lnTo>
                  <a:lnTo>
                    <a:pt x="806" y="2081"/>
                  </a:lnTo>
                  <a:lnTo>
                    <a:pt x="792" y="1975"/>
                  </a:lnTo>
                  <a:lnTo>
                    <a:pt x="782" y="1865"/>
                  </a:lnTo>
                  <a:lnTo>
                    <a:pt x="776" y="1753"/>
                  </a:lnTo>
                  <a:lnTo>
                    <a:pt x="281" y="1753"/>
                  </a:lnTo>
                  <a:close/>
                  <a:moveTo>
                    <a:pt x="825" y="1102"/>
                  </a:moveTo>
                  <a:lnTo>
                    <a:pt x="742" y="1132"/>
                  </a:lnTo>
                  <a:lnTo>
                    <a:pt x="666" y="1165"/>
                  </a:lnTo>
                  <a:lnTo>
                    <a:pt x="594" y="1200"/>
                  </a:lnTo>
                  <a:lnTo>
                    <a:pt x="528" y="1236"/>
                  </a:lnTo>
                  <a:lnTo>
                    <a:pt x="467" y="1276"/>
                  </a:lnTo>
                  <a:lnTo>
                    <a:pt x="412" y="1317"/>
                  </a:lnTo>
                  <a:lnTo>
                    <a:pt x="364" y="1361"/>
                  </a:lnTo>
                  <a:lnTo>
                    <a:pt x="322" y="1406"/>
                  </a:lnTo>
                  <a:lnTo>
                    <a:pt x="288" y="1452"/>
                  </a:lnTo>
                  <a:lnTo>
                    <a:pt x="279" y="1533"/>
                  </a:lnTo>
                  <a:lnTo>
                    <a:pt x="776" y="1533"/>
                  </a:lnTo>
                  <a:lnTo>
                    <a:pt x="782" y="1421"/>
                  </a:lnTo>
                  <a:lnTo>
                    <a:pt x="792" y="1312"/>
                  </a:lnTo>
                  <a:lnTo>
                    <a:pt x="806" y="1205"/>
                  </a:lnTo>
                  <a:lnTo>
                    <a:pt x="825" y="1102"/>
                  </a:lnTo>
                  <a:close/>
                  <a:moveTo>
                    <a:pt x="1740" y="979"/>
                  </a:moveTo>
                  <a:lnTo>
                    <a:pt x="1740" y="1533"/>
                  </a:lnTo>
                  <a:lnTo>
                    <a:pt x="2265" y="1533"/>
                  </a:lnTo>
                  <a:lnTo>
                    <a:pt x="2259" y="1426"/>
                  </a:lnTo>
                  <a:lnTo>
                    <a:pt x="2249" y="1322"/>
                  </a:lnTo>
                  <a:lnTo>
                    <a:pt x="2235" y="1223"/>
                  </a:lnTo>
                  <a:lnTo>
                    <a:pt x="2219" y="1127"/>
                  </a:lnTo>
                  <a:lnTo>
                    <a:pt x="2198" y="1036"/>
                  </a:lnTo>
                  <a:lnTo>
                    <a:pt x="2089" y="1015"/>
                  </a:lnTo>
                  <a:lnTo>
                    <a:pt x="1976" y="999"/>
                  </a:lnTo>
                  <a:lnTo>
                    <a:pt x="1860" y="986"/>
                  </a:lnTo>
                  <a:lnTo>
                    <a:pt x="1740" y="979"/>
                  </a:lnTo>
                  <a:close/>
                  <a:moveTo>
                    <a:pt x="1520" y="979"/>
                  </a:moveTo>
                  <a:lnTo>
                    <a:pt x="1402" y="986"/>
                  </a:lnTo>
                  <a:lnTo>
                    <a:pt x="1284" y="999"/>
                  </a:lnTo>
                  <a:lnTo>
                    <a:pt x="1171" y="1015"/>
                  </a:lnTo>
                  <a:lnTo>
                    <a:pt x="1062" y="1036"/>
                  </a:lnTo>
                  <a:lnTo>
                    <a:pt x="1042" y="1127"/>
                  </a:lnTo>
                  <a:lnTo>
                    <a:pt x="1025" y="1223"/>
                  </a:lnTo>
                  <a:lnTo>
                    <a:pt x="1011" y="1322"/>
                  </a:lnTo>
                  <a:lnTo>
                    <a:pt x="1001" y="1426"/>
                  </a:lnTo>
                  <a:lnTo>
                    <a:pt x="995" y="1533"/>
                  </a:lnTo>
                  <a:lnTo>
                    <a:pt x="1520" y="1533"/>
                  </a:lnTo>
                  <a:lnTo>
                    <a:pt x="1520" y="979"/>
                  </a:lnTo>
                  <a:close/>
                  <a:moveTo>
                    <a:pt x="2138" y="374"/>
                  </a:moveTo>
                  <a:lnTo>
                    <a:pt x="2185" y="440"/>
                  </a:lnTo>
                  <a:lnTo>
                    <a:pt x="2229" y="512"/>
                  </a:lnTo>
                  <a:lnTo>
                    <a:pt x="2270" y="591"/>
                  </a:lnTo>
                  <a:lnTo>
                    <a:pt x="2308" y="673"/>
                  </a:lnTo>
                  <a:lnTo>
                    <a:pt x="2343" y="760"/>
                  </a:lnTo>
                  <a:lnTo>
                    <a:pt x="2374" y="853"/>
                  </a:lnTo>
                  <a:lnTo>
                    <a:pt x="2465" y="880"/>
                  </a:lnTo>
                  <a:lnTo>
                    <a:pt x="2552" y="910"/>
                  </a:lnTo>
                  <a:lnTo>
                    <a:pt x="2635" y="944"/>
                  </a:lnTo>
                  <a:lnTo>
                    <a:pt x="2715" y="979"/>
                  </a:lnTo>
                  <a:lnTo>
                    <a:pt x="2788" y="1018"/>
                  </a:lnTo>
                  <a:lnTo>
                    <a:pt x="2858" y="1059"/>
                  </a:lnTo>
                  <a:lnTo>
                    <a:pt x="2816" y="976"/>
                  </a:lnTo>
                  <a:lnTo>
                    <a:pt x="2768" y="896"/>
                  </a:lnTo>
                  <a:lnTo>
                    <a:pt x="2716" y="820"/>
                  </a:lnTo>
                  <a:lnTo>
                    <a:pt x="2659" y="749"/>
                  </a:lnTo>
                  <a:lnTo>
                    <a:pt x="2596" y="681"/>
                  </a:lnTo>
                  <a:lnTo>
                    <a:pt x="2530" y="617"/>
                  </a:lnTo>
                  <a:lnTo>
                    <a:pt x="2459" y="558"/>
                  </a:lnTo>
                  <a:lnTo>
                    <a:pt x="2384" y="505"/>
                  </a:lnTo>
                  <a:lnTo>
                    <a:pt x="2305" y="456"/>
                  </a:lnTo>
                  <a:lnTo>
                    <a:pt x="2223" y="412"/>
                  </a:lnTo>
                  <a:lnTo>
                    <a:pt x="2138" y="374"/>
                  </a:lnTo>
                  <a:close/>
                  <a:moveTo>
                    <a:pt x="1122" y="374"/>
                  </a:moveTo>
                  <a:lnTo>
                    <a:pt x="1037" y="412"/>
                  </a:lnTo>
                  <a:lnTo>
                    <a:pt x="955" y="456"/>
                  </a:lnTo>
                  <a:lnTo>
                    <a:pt x="876" y="505"/>
                  </a:lnTo>
                  <a:lnTo>
                    <a:pt x="802" y="558"/>
                  </a:lnTo>
                  <a:lnTo>
                    <a:pt x="731" y="617"/>
                  </a:lnTo>
                  <a:lnTo>
                    <a:pt x="664" y="681"/>
                  </a:lnTo>
                  <a:lnTo>
                    <a:pt x="603" y="749"/>
                  </a:lnTo>
                  <a:lnTo>
                    <a:pt x="544" y="820"/>
                  </a:lnTo>
                  <a:lnTo>
                    <a:pt x="492" y="896"/>
                  </a:lnTo>
                  <a:lnTo>
                    <a:pt x="444" y="976"/>
                  </a:lnTo>
                  <a:lnTo>
                    <a:pt x="402" y="1059"/>
                  </a:lnTo>
                  <a:lnTo>
                    <a:pt x="472" y="1018"/>
                  </a:lnTo>
                  <a:lnTo>
                    <a:pt x="546" y="979"/>
                  </a:lnTo>
                  <a:lnTo>
                    <a:pt x="625" y="944"/>
                  </a:lnTo>
                  <a:lnTo>
                    <a:pt x="709" y="910"/>
                  </a:lnTo>
                  <a:lnTo>
                    <a:pt x="796" y="880"/>
                  </a:lnTo>
                  <a:lnTo>
                    <a:pt x="887" y="853"/>
                  </a:lnTo>
                  <a:lnTo>
                    <a:pt x="918" y="760"/>
                  </a:lnTo>
                  <a:lnTo>
                    <a:pt x="953" y="673"/>
                  </a:lnTo>
                  <a:lnTo>
                    <a:pt x="991" y="591"/>
                  </a:lnTo>
                  <a:lnTo>
                    <a:pt x="1032" y="512"/>
                  </a:lnTo>
                  <a:lnTo>
                    <a:pt x="1076" y="440"/>
                  </a:lnTo>
                  <a:lnTo>
                    <a:pt x="1122" y="374"/>
                  </a:lnTo>
                  <a:close/>
                  <a:moveTo>
                    <a:pt x="1740" y="316"/>
                  </a:moveTo>
                  <a:lnTo>
                    <a:pt x="1740" y="760"/>
                  </a:lnTo>
                  <a:lnTo>
                    <a:pt x="1838" y="765"/>
                  </a:lnTo>
                  <a:lnTo>
                    <a:pt x="1936" y="773"/>
                  </a:lnTo>
                  <a:lnTo>
                    <a:pt x="2031" y="784"/>
                  </a:lnTo>
                  <a:lnTo>
                    <a:pt x="2123" y="798"/>
                  </a:lnTo>
                  <a:lnTo>
                    <a:pt x="2088" y="717"/>
                  </a:lnTo>
                  <a:lnTo>
                    <a:pt x="2052" y="642"/>
                  </a:lnTo>
                  <a:lnTo>
                    <a:pt x="2012" y="573"/>
                  </a:lnTo>
                  <a:lnTo>
                    <a:pt x="1969" y="512"/>
                  </a:lnTo>
                  <a:lnTo>
                    <a:pt x="1927" y="458"/>
                  </a:lnTo>
                  <a:lnTo>
                    <a:pt x="1881" y="411"/>
                  </a:lnTo>
                  <a:lnTo>
                    <a:pt x="1835" y="371"/>
                  </a:lnTo>
                  <a:lnTo>
                    <a:pt x="1788" y="340"/>
                  </a:lnTo>
                  <a:lnTo>
                    <a:pt x="1740" y="316"/>
                  </a:lnTo>
                  <a:close/>
                  <a:moveTo>
                    <a:pt x="1520" y="316"/>
                  </a:moveTo>
                  <a:lnTo>
                    <a:pt x="1473" y="340"/>
                  </a:lnTo>
                  <a:lnTo>
                    <a:pt x="1425" y="371"/>
                  </a:lnTo>
                  <a:lnTo>
                    <a:pt x="1379" y="411"/>
                  </a:lnTo>
                  <a:lnTo>
                    <a:pt x="1334" y="458"/>
                  </a:lnTo>
                  <a:lnTo>
                    <a:pt x="1290" y="512"/>
                  </a:lnTo>
                  <a:lnTo>
                    <a:pt x="1249" y="573"/>
                  </a:lnTo>
                  <a:lnTo>
                    <a:pt x="1209" y="642"/>
                  </a:lnTo>
                  <a:lnTo>
                    <a:pt x="1172" y="717"/>
                  </a:lnTo>
                  <a:lnTo>
                    <a:pt x="1137" y="798"/>
                  </a:lnTo>
                  <a:lnTo>
                    <a:pt x="1231" y="784"/>
                  </a:lnTo>
                  <a:lnTo>
                    <a:pt x="1325" y="773"/>
                  </a:lnTo>
                  <a:lnTo>
                    <a:pt x="1422" y="765"/>
                  </a:lnTo>
                  <a:lnTo>
                    <a:pt x="1520" y="760"/>
                  </a:lnTo>
                  <a:lnTo>
                    <a:pt x="1520" y="316"/>
                  </a:lnTo>
                  <a:close/>
                  <a:moveTo>
                    <a:pt x="1630" y="0"/>
                  </a:moveTo>
                  <a:lnTo>
                    <a:pt x="1742" y="4"/>
                  </a:lnTo>
                  <a:lnTo>
                    <a:pt x="1851" y="14"/>
                  </a:lnTo>
                  <a:lnTo>
                    <a:pt x="1958" y="33"/>
                  </a:lnTo>
                  <a:lnTo>
                    <a:pt x="2063" y="58"/>
                  </a:lnTo>
                  <a:lnTo>
                    <a:pt x="2165" y="90"/>
                  </a:lnTo>
                  <a:lnTo>
                    <a:pt x="2265" y="129"/>
                  </a:lnTo>
                  <a:lnTo>
                    <a:pt x="2360" y="173"/>
                  </a:lnTo>
                  <a:lnTo>
                    <a:pt x="2453" y="224"/>
                  </a:lnTo>
                  <a:lnTo>
                    <a:pt x="2541" y="280"/>
                  </a:lnTo>
                  <a:lnTo>
                    <a:pt x="2626" y="341"/>
                  </a:lnTo>
                  <a:lnTo>
                    <a:pt x="2707" y="407"/>
                  </a:lnTo>
                  <a:lnTo>
                    <a:pt x="2783" y="480"/>
                  </a:lnTo>
                  <a:lnTo>
                    <a:pt x="2854" y="556"/>
                  </a:lnTo>
                  <a:lnTo>
                    <a:pt x="2921" y="637"/>
                  </a:lnTo>
                  <a:lnTo>
                    <a:pt x="2982" y="722"/>
                  </a:lnTo>
                  <a:lnTo>
                    <a:pt x="3037" y="810"/>
                  </a:lnTo>
                  <a:lnTo>
                    <a:pt x="3088" y="903"/>
                  </a:lnTo>
                  <a:lnTo>
                    <a:pt x="3132" y="999"/>
                  </a:lnTo>
                  <a:lnTo>
                    <a:pt x="3169" y="1099"/>
                  </a:lnTo>
                  <a:lnTo>
                    <a:pt x="3201" y="1201"/>
                  </a:lnTo>
                  <a:lnTo>
                    <a:pt x="3226" y="1306"/>
                  </a:lnTo>
                  <a:lnTo>
                    <a:pt x="3244" y="1413"/>
                  </a:lnTo>
                  <a:lnTo>
                    <a:pt x="3255" y="1523"/>
                  </a:lnTo>
                  <a:lnTo>
                    <a:pt x="2979" y="1523"/>
                  </a:lnTo>
                  <a:lnTo>
                    <a:pt x="2973" y="1452"/>
                  </a:lnTo>
                  <a:lnTo>
                    <a:pt x="2938" y="1406"/>
                  </a:lnTo>
                  <a:lnTo>
                    <a:pt x="2897" y="1361"/>
                  </a:lnTo>
                  <a:lnTo>
                    <a:pt x="2848" y="1317"/>
                  </a:lnTo>
                  <a:lnTo>
                    <a:pt x="2793" y="1276"/>
                  </a:lnTo>
                  <a:lnTo>
                    <a:pt x="2733" y="1236"/>
                  </a:lnTo>
                  <a:lnTo>
                    <a:pt x="2666" y="1200"/>
                  </a:lnTo>
                  <a:lnTo>
                    <a:pt x="2595" y="1165"/>
                  </a:lnTo>
                  <a:lnTo>
                    <a:pt x="2517" y="1132"/>
                  </a:lnTo>
                  <a:lnTo>
                    <a:pt x="2436" y="1102"/>
                  </a:lnTo>
                  <a:lnTo>
                    <a:pt x="2454" y="1205"/>
                  </a:lnTo>
                  <a:lnTo>
                    <a:pt x="2469" y="1312"/>
                  </a:lnTo>
                  <a:lnTo>
                    <a:pt x="2479" y="1421"/>
                  </a:lnTo>
                  <a:lnTo>
                    <a:pt x="2485" y="1533"/>
                  </a:lnTo>
                  <a:lnTo>
                    <a:pt x="2898" y="1533"/>
                  </a:lnTo>
                  <a:lnTo>
                    <a:pt x="2851" y="1548"/>
                  </a:lnTo>
                  <a:lnTo>
                    <a:pt x="2807" y="1569"/>
                  </a:lnTo>
                  <a:lnTo>
                    <a:pt x="2767" y="1597"/>
                  </a:lnTo>
                  <a:lnTo>
                    <a:pt x="2732" y="1629"/>
                  </a:lnTo>
                  <a:lnTo>
                    <a:pt x="2701" y="1666"/>
                  </a:lnTo>
                  <a:lnTo>
                    <a:pt x="2676" y="1708"/>
                  </a:lnTo>
                  <a:lnTo>
                    <a:pt x="2656" y="1753"/>
                  </a:lnTo>
                  <a:lnTo>
                    <a:pt x="2485" y="1753"/>
                  </a:lnTo>
                  <a:lnTo>
                    <a:pt x="2484" y="1780"/>
                  </a:lnTo>
                  <a:lnTo>
                    <a:pt x="2481" y="1806"/>
                  </a:lnTo>
                  <a:lnTo>
                    <a:pt x="2440" y="1809"/>
                  </a:lnTo>
                  <a:lnTo>
                    <a:pt x="2399" y="1817"/>
                  </a:lnTo>
                  <a:lnTo>
                    <a:pt x="2359" y="1831"/>
                  </a:lnTo>
                  <a:lnTo>
                    <a:pt x="2320" y="1850"/>
                  </a:lnTo>
                  <a:lnTo>
                    <a:pt x="2285" y="1874"/>
                  </a:lnTo>
                  <a:lnTo>
                    <a:pt x="2253" y="1901"/>
                  </a:lnTo>
                  <a:lnTo>
                    <a:pt x="2258" y="1852"/>
                  </a:lnTo>
                  <a:lnTo>
                    <a:pt x="2263" y="1804"/>
                  </a:lnTo>
                  <a:lnTo>
                    <a:pt x="2265" y="1753"/>
                  </a:lnTo>
                  <a:lnTo>
                    <a:pt x="1740" y="1753"/>
                  </a:lnTo>
                  <a:lnTo>
                    <a:pt x="1740" y="2307"/>
                  </a:lnTo>
                  <a:lnTo>
                    <a:pt x="1836" y="2300"/>
                  </a:lnTo>
                  <a:lnTo>
                    <a:pt x="1928" y="2292"/>
                  </a:lnTo>
                  <a:lnTo>
                    <a:pt x="2019" y="2280"/>
                  </a:lnTo>
                  <a:lnTo>
                    <a:pt x="2002" y="2325"/>
                  </a:lnTo>
                  <a:lnTo>
                    <a:pt x="1991" y="2373"/>
                  </a:lnTo>
                  <a:lnTo>
                    <a:pt x="1987" y="2420"/>
                  </a:lnTo>
                  <a:lnTo>
                    <a:pt x="1952" y="2393"/>
                  </a:lnTo>
                  <a:lnTo>
                    <a:pt x="1913" y="2370"/>
                  </a:lnTo>
                  <a:lnTo>
                    <a:pt x="1871" y="2354"/>
                  </a:lnTo>
                  <a:lnTo>
                    <a:pt x="1827" y="2344"/>
                  </a:lnTo>
                  <a:lnTo>
                    <a:pt x="1780" y="2340"/>
                  </a:lnTo>
                  <a:lnTo>
                    <a:pt x="1521" y="2340"/>
                  </a:lnTo>
                  <a:lnTo>
                    <a:pt x="1479" y="2343"/>
                  </a:lnTo>
                  <a:lnTo>
                    <a:pt x="1436" y="2351"/>
                  </a:lnTo>
                  <a:lnTo>
                    <a:pt x="1398" y="2366"/>
                  </a:lnTo>
                  <a:lnTo>
                    <a:pt x="1362" y="2385"/>
                  </a:lnTo>
                  <a:lnTo>
                    <a:pt x="1328" y="2409"/>
                  </a:lnTo>
                  <a:lnTo>
                    <a:pt x="1298" y="2436"/>
                  </a:lnTo>
                  <a:lnTo>
                    <a:pt x="1272" y="2469"/>
                  </a:lnTo>
                  <a:lnTo>
                    <a:pt x="1249" y="2502"/>
                  </a:lnTo>
                  <a:lnTo>
                    <a:pt x="1193" y="2496"/>
                  </a:lnTo>
                  <a:lnTo>
                    <a:pt x="1137" y="2489"/>
                  </a:lnTo>
                  <a:lnTo>
                    <a:pt x="1154" y="2530"/>
                  </a:lnTo>
                  <a:lnTo>
                    <a:pt x="1173" y="2570"/>
                  </a:lnTo>
                  <a:lnTo>
                    <a:pt x="1153" y="2566"/>
                  </a:lnTo>
                  <a:lnTo>
                    <a:pt x="1134" y="2564"/>
                  </a:lnTo>
                  <a:lnTo>
                    <a:pt x="1093" y="2566"/>
                  </a:lnTo>
                  <a:lnTo>
                    <a:pt x="1053" y="2575"/>
                  </a:lnTo>
                  <a:lnTo>
                    <a:pt x="1020" y="2586"/>
                  </a:lnTo>
                  <a:lnTo>
                    <a:pt x="987" y="2601"/>
                  </a:lnTo>
                  <a:lnTo>
                    <a:pt x="957" y="2620"/>
                  </a:lnTo>
                  <a:lnTo>
                    <a:pt x="932" y="2560"/>
                  </a:lnTo>
                  <a:lnTo>
                    <a:pt x="908" y="2497"/>
                  </a:lnTo>
                  <a:lnTo>
                    <a:pt x="887" y="2433"/>
                  </a:lnTo>
                  <a:lnTo>
                    <a:pt x="782" y="2401"/>
                  </a:lnTo>
                  <a:lnTo>
                    <a:pt x="684" y="2365"/>
                  </a:lnTo>
                  <a:lnTo>
                    <a:pt x="590" y="2327"/>
                  </a:lnTo>
                  <a:lnTo>
                    <a:pt x="503" y="2284"/>
                  </a:lnTo>
                  <a:lnTo>
                    <a:pt x="420" y="2238"/>
                  </a:lnTo>
                  <a:lnTo>
                    <a:pt x="467" y="2322"/>
                  </a:lnTo>
                  <a:lnTo>
                    <a:pt x="519" y="2403"/>
                  </a:lnTo>
                  <a:lnTo>
                    <a:pt x="576" y="2479"/>
                  </a:lnTo>
                  <a:lnTo>
                    <a:pt x="639" y="2550"/>
                  </a:lnTo>
                  <a:lnTo>
                    <a:pt x="706" y="2617"/>
                  </a:lnTo>
                  <a:lnTo>
                    <a:pt x="777" y="2680"/>
                  </a:lnTo>
                  <a:lnTo>
                    <a:pt x="854" y="2738"/>
                  </a:lnTo>
                  <a:lnTo>
                    <a:pt x="735" y="2943"/>
                  </a:lnTo>
                  <a:lnTo>
                    <a:pt x="726" y="2960"/>
                  </a:lnTo>
                  <a:lnTo>
                    <a:pt x="717" y="2979"/>
                  </a:lnTo>
                  <a:lnTo>
                    <a:pt x="634" y="2918"/>
                  </a:lnTo>
                  <a:lnTo>
                    <a:pt x="553" y="2852"/>
                  </a:lnTo>
                  <a:lnTo>
                    <a:pt x="478" y="2781"/>
                  </a:lnTo>
                  <a:lnTo>
                    <a:pt x="405" y="2705"/>
                  </a:lnTo>
                  <a:lnTo>
                    <a:pt x="339" y="2624"/>
                  </a:lnTo>
                  <a:lnTo>
                    <a:pt x="278" y="2539"/>
                  </a:lnTo>
                  <a:lnTo>
                    <a:pt x="223" y="2450"/>
                  </a:lnTo>
                  <a:lnTo>
                    <a:pt x="172" y="2358"/>
                  </a:lnTo>
                  <a:lnTo>
                    <a:pt x="128" y="2263"/>
                  </a:lnTo>
                  <a:lnTo>
                    <a:pt x="91" y="2163"/>
                  </a:lnTo>
                  <a:lnTo>
                    <a:pt x="58" y="2062"/>
                  </a:lnTo>
                  <a:lnTo>
                    <a:pt x="33" y="1957"/>
                  </a:lnTo>
                  <a:lnTo>
                    <a:pt x="15" y="1850"/>
                  </a:lnTo>
                  <a:lnTo>
                    <a:pt x="3" y="1741"/>
                  </a:lnTo>
                  <a:lnTo>
                    <a:pt x="0" y="1629"/>
                  </a:lnTo>
                  <a:lnTo>
                    <a:pt x="3" y="1518"/>
                  </a:lnTo>
                  <a:lnTo>
                    <a:pt x="15" y="1409"/>
                  </a:lnTo>
                  <a:lnTo>
                    <a:pt x="33" y="1302"/>
                  </a:lnTo>
                  <a:lnTo>
                    <a:pt x="58" y="1197"/>
                  </a:lnTo>
                  <a:lnTo>
                    <a:pt x="91" y="1095"/>
                  </a:lnTo>
                  <a:lnTo>
                    <a:pt x="128" y="996"/>
                  </a:lnTo>
                  <a:lnTo>
                    <a:pt x="173" y="900"/>
                  </a:lnTo>
                  <a:lnTo>
                    <a:pt x="223" y="808"/>
                  </a:lnTo>
                  <a:lnTo>
                    <a:pt x="279" y="719"/>
                  </a:lnTo>
                  <a:lnTo>
                    <a:pt x="341" y="634"/>
                  </a:lnTo>
                  <a:lnTo>
                    <a:pt x="407" y="553"/>
                  </a:lnTo>
                  <a:lnTo>
                    <a:pt x="478" y="477"/>
                  </a:lnTo>
                  <a:lnTo>
                    <a:pt x="554" y="406"/>
                  </a:lnTo>
                  <a:lnTo>
                    <a:pt x="635" y="340"/>
                  </a:lnTo>
                  <a:lnTo>
                    <a:pt x="720" y="279"/>
                  </a:lnTo>
                  <a:lnTo>
                    <a:pt x="809" y="223"/>
                  </a:lnTo>
                  <a:lnTo>
                    <a:pt x="901" y="173"/>
                  </a:lnTo>
                  <a:lnTo>
                    <a:pt x="997" y="128"/>
                  </a:lnTo>
                  <a:lnTo>
                    <a:pt x="1096" y="90"/>
                  </a:lnTo>
                  <a:lnTo>
                    <a:pt x="1198" y="58"/>
                  </a:lnTo>
                  <a:lnTo>
                    <a:pt x="1302" y="33"/>
                  </a:lnTo>
                  <a:lnTo>
                    <a:pt x="1409" y="14"/>
                  </a:lnTo>
                  <a:lnTo>
                    <a:pt x="1519" y="4"/>
                  </a:lnTo>
                  <a:lnTo>
                    <a:pt x="16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94" name="Freeform 528"/>
            <p:cNvSpPr>
              <a:spLocks noEditPoints="1"/>
            </p:cNvSpPr>
            <p:nvPr/>
          </p:nvSpPr>
          <p:spPr bwMode="auto">
            <a:xfrm>
              <a:off x="1339" y="2539"/>
              <a:ext cx="948" cy="980"/>
            </a:xfrm>
            <a:custGeom>
              <a:avLst/>
              <a:gdLst>
                <a:gd name="T0" fmla="*/ 829 w 1897"/>
                <a:gd name="T1" fmla="*/ 509 h 1960"/>
                <a:gd name="T2" fmla="*/ 671 w 1897"/>
                <a:gd name="T3" fmla="*/ 581 h 1960"/>
                <a:gd name="T4" fmla="*/ 550 w 1897"/>
                <a:gd name="T5" fmla="*/ 703 h 1960"/>
                <a:gd name="T6" fmla="*/ 477 w 1897"/>
                <a:gd name="T7" fmla="*/ 861 h 1960"/>
                <a:gd name="T8" fmla="*/ 467 w 1897"/>
                <a:gd name="T9" fmla="*/ 1040 h 1960"/>
                <a:gd name="T10" fmla="*/ 520 w 1897"/>
                <a:gd name="T11" fmla="*/ 1207 h 1960"/>
                <a:gd name="T12" fmla="*/ 626 w 1897"/>
                <a:gd name="T13" fmla="*/ 1342 h 1960"/>
                <a:gd name="T14" fmla="*/ 773 w 1897"/>
                <a:gd name="T15" fmla="*/ 1433 h 1960"/>
                <a:gd name="T16" fmla="*/ 949 w 1897"/>
                <a:gd name="T17" fmla="*/ 1466 h 1960"/>
                <a:gd name="T18" fmla="*/ 1124 w 1897"/>
                <a:gd name="T19" fmla="*/ 1433 h 1960"/>
                <a:gd name="T20" fmla="*/ 1271 w 1897"/>
                <a:gd name="T21" fmla="*/ 1342 h 1960"/>
                <a:gd name="T22" fmla="*/ 1377 w 1897"/>
                <a:gd name="T23" fmla="*/ 1207 h 1960"/>
                <a:gd name="T24" fmla="*/ 1431 w 1897"/>
                <a:gd name="T25" fmla="*/ 1040 h 1960"/>
                <a:gd name="T26" fmla="*/ 1420 w 1897"/>
                <a:gd name="T27" fmla="*/ 861 h 1960"/>
                <a:gd name="T28" fmla="*/ 1347 w 1897"/>
                <a:gd name="T29" fmla="*/ 703 h 1960"/>
                <a:gd name="T30" fmla="*/ 1226 w 1897"/>
                <a:gd name="T31" fmla="*/ 581 h 1960"/>
                <a:gd name="T32" fmla="*/ 1068 w 1897"/>
                <a:gd name="T33" fmla="*/ 509 h 1960"/>
                <a:gd name="T34" fmla="*/ 786 w 1897"/>
                <a:gd name="T35" fmla="*/ 0 h 1960"/>
                <a:gd name="T36" fmla="*/ 1170 w 1897"/>
                <a:gd name="T37" fmla="*/ 13 h 1960"/>
                <a:gd name="T38" fmla="*/ 1231 w 1897"/>
                <a:gd name="T39" fmla="*/ 76 h 1960"/>
                <a:gd name="T40" fmla="*/ 1245 w 1897"/>
                <a:gd name="T41" fmla="*/ 272 h 1960"/>
                <a:gd name="T42" fmla="*/ 1372 w 1897"/>
                <a:gd name="T43" fmla="*/ 343 h 1960"/>
                <a:gd name="T44" fmla="*/ 1554 w 1897"/>
                <a:gd name="T45" fmla="*/ 290 h 1960"/>
                <a:gd name="T46" fmla="*/ 1627 w 1897"/>
                <a:gd name="T47" fmla="*/ 285 h 1960"/>
                <a:gd name="T48" fmla="*/ 1699 w 1897"/>
                <a:gd name="T49" fmla="*/ 326 h 1960"/>
                <a:gd name="T50" fmla="*/ 1889 w 1897"/>
                <a:gd name="T51" fmla="*/ 655 h 1960"/>
                <a:gd name="T52" fmla="*/ 1892 w 1897"/>
                <a:gd name="T53" fmla="*/ 732 h 1960"/>
                <a:gd name="T54" fmla="*/ 1852 w 1897"/>
                <a:gd name="T55" fmla="*/ 798 h 1960"/>
                <a:gd name="T56" fmla="*/ 1712 w 1897"/>
                <a:gd name="T57" fmla="*/ 915 h 1960"/>
                <a:gd name="T58" fmla="*/ 1716 w 1897"/>
                <a:gd name="T59" fmla="*/ 1013 h 1960"/>
                <a:gd name="T60" fmla="*/ 1829 w 1897"/>
                <a:gd name="T61" fmla="*/ 1146 h 1960"/>
                <a:gd name="T62" fmla="*/ 1883 w 1897"/>
                <a:gd name="T63" fmla="*/ 1204 h 1960"/>
                <a:gd name="T64" fmla="*/ 1895 w 1897"/>
                <a:gd name="T65" fmla="*/ 1279 h 1960"/>
                <a:gd name="T66" fmla="*/ 1716 w 1897"/>
                <a:gd name="T67" fmla="*/ 1611 h 1960"/>
                <a:gd name="T68" fmla="*/ 1659 w 1897"/>
                <a:gd name="T69" fmla="*/ 1664 h 1960"/>
                <a:gd name="T70" fmla="*/ 1601 w 1897"/>
                <a:gd name="T71" fmla="*/ 1678 h 1960"/>
                <a:gd name="T72" fmla="*/ 1533 w 1897"/>
                <a:gd name="T73" fmla="*/ 1659 h 1960"/>
                <a:gd name="T74" fmla="*/ 1331 w 1897"/>
                <a:gd name="T75" fmla="*/ 1644 h 1960"/>
                <a:gd name="T76" fmla="*/ 1245 w 1897"/>
                <a:gd name="T77" fmla="*/ 1826 h 1960"/>
                <a:gd name="T78" fmla="*/ 1215 w 1897"/>
                <a:gd name="T79" fmla="*/ 1910 h 1960"/>
                <a:gd name="T80" fmla="*/ 1141 w 1897"/>
                <a:gd name="T81" fmla="*/ 1956 h 1960"/>
                <a:gd name="T82" fmla="*/ 756 w 1897"/>
                <a:gd name="T83" fmla="*/ 1956 h 1960"/>
                <a:gd name="T84" fmla="*/ 682 w 1897"/>
                <a:gd name="T85" fmla="*/ 1910 h 1960"/>
                <a:gd name="T86" fmla="*/ 652 w 1897"/>
                <a:gd name="T87" fmla="*/ 1826 h 1960"/>
                <a:gd name="T88" fmla="*/ 566 w 1897"/>
                <a:gd name="T89" fmla="*/ 1644 h 1960"/>
                <a:gd name="T90" fmla="*/ 371 w 1897"/>
                <a:gd name="T91" fmla="*/ 1655 h 1960"/>
                <a:gd name="T92" fmla="*/ 351 w 1897"/>
                <a:gd name="T93" fmla="*/ 1564 h 1960"/>
                <a:gd name="T94" fmla="*/ 407 w 1897"/>
                <a:gd name="T95" fmla="*/ 1452 h 1960"/>
                <a:gd name="T96" fmla="*/ 416 w 1897"/>
                <a:gd name="T97" fmla="*/ 1331 h 1960"/>
                <a:gd name="T98" fmla="*/ 377 w 1897"/>
                <a:gd name="T99" fmla="*/ 1215 h 1960"/>
                <a:gd name="T100" fmla="*/ 209 w 1897"/>
                <a:gd name="T101" fmla="*/ 940 h 1960"/>
                <a:gd name="T102" fmla="*/ 68 w 1897"/>
                <a:gd name="T103" fmla="*/ 813 h 1960"/>
                <a:gd name="T104" fmla="*/ 14 w 1897"/>
                <a:gd name="T105" fmla="*/ 756 h 1960"/>
                <a:gd name="T106" fmla="*/ 2 w 1897"/>
                <a:gd name="T107" fmla="*/ 681 h 1960"/>
                <a:gd name="T108" fmla="*/ 181 w 1897"/>
                <a:gd name="T109" fmla="*/ 349 h 1960"/>
                <a:gd name="T110" fmla="*/ 238 w 1897"/>
                <a:gd name="T111" fmla="*/ 297 h 1960"/>
                <a:gd name="T112" fmla="*/ 298 w 1897"/>
                <a:gd name="T113" fmla="*/ 283 h 1960"/>
                <a:gd name="T114" fmla="*/ 364 w 1897"/>
                <a:gd name="T115" fmla="*/ 300 h 1960"/>
                <a:gd name="T116" fmla="*/ 566 w 1897"/>
                <a:gd name="T117" fmla="*/ 317 h 1960"/>
                <a:gd name="T118" fmla="*/ 652 w 1897"/>
                <a:gd name="T119" fmla="*/ 134 h 1960"/>
                <a:gd name="T120" fmla="*/ 682 w 1897"/>
                <a:gd name="T121" fmla="*/ 51 h 1960"/>
                <a:gd name="T122" fmla="*/ 756 w 1897"/>
                <a:gd name="T123" fmla="*/ 3 h 1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97" h="1960">
                  <a:moveTo>
                    <a:pt x="949" y="495"/>
                  </a:moveTo>
                  <a:lnTo>
                    <a:pt x="888" y="499"/>
                  </a:lnTo>
                  <a:lnTo>
                    <a:pt x="829" y="509"/>
                  </a:lnTo>
                  <a:lnTo>
                    <a:pt x="773" y="527"/>
                  </a:lnTo>
                  <a:lnTo>
                    <a:pt x="721" y="551"/>
                  </a:lnTo>
                  <a:lnTo>
                    <a:pt x="671" y="581"/>
                  </a:lnTo>
                  <a:lnTo>
                    <a:pt x="626" y="617"/>
                  </a:lnTo>
                  <a:lnTo>
                    <a:pt x="586" y="657"/>
                  </a:lnTo>
                  <a:lnTo>
                    <a:pt x="550" y="703"/>
                  </a:lnTo>
                  <a:lnTo>
                    <a:pt x="520" y="752"/>
                  </a:lnTo>
                  <a:lnTo>
                    <a:pt x="496" y="804"/>
                  </a:lnTo>
                  <a:lnTo>
                    <a:pt x="477" y="861"/>
                  </a:lnTo>
                  <a:lnTo>
                    <a:pt x="467" y="919"/>
                  </a:lnTo>
                  <a:lnTo>
                    <a:pt x="462" y="980"/>
                  </a:lnTo>
                  <a:lnTo>
                    <a:pt x="467" y="1040"/>
                  </a:lnTo>
                  <a:lnTo>
                    <a:pt x="477" y="1099"/>
                  </a:lnTo>
                  <a:lnTo>
                    <a:pt x="496" y="1155"/>
                  </a:lnTo>
                  <a:lnTo>
                    <a:pt x="520" y="1207"/>
                  </a:lnTo>
                  <a:lnTo>
                    <a:pt x="550" y="1257"/>
                  </a:lnTo>
                  <a:lnTo>
                    <a:pt x="586" y="1302"/>
                  </a:lnTo>
                  <a:lnTo>
                    <a:pt x="626" y="1342"/>
                  </a:lnTo>
                  <a:lnTo>
                    <a:pt x="671" y="1378"/>
                  </a:lnTo>
                  <a:lnTo>
                    <a:pt x="721" y="1408"/>
                  </a:lnTo>
                  <a:lnTo>
                    <a:pt x="773" y="1433"/>
                  </a:lnTo>
                  <a:lnTo>
                    <a:pt x="829" y="1451"/>
                  </a:lnTo>
                  <a:lnTo>
                    <a:pt x="888" y="1462"/>
                  </a:lnTo>
                  <a:lnTo>
                    <a:pt x="949" y="1466"/>
                  </a:lnTo>
                  <a:lnTo>
                    <a:pt x="1009" y="1462"/>
                  </a:lnTo>
                  <a:lnTo>
                    <a:pt x="1068" y="1451"/>
                  </a:lnTo>
                  <a:lnTo>
                    <a:pt x="1124" y="1433"/>
                  </a:lnTo>
                  <a:lnTo>
                    <a:pt x="1176" y="1408"/>
                  </a:lnTo>
                  <a:lnTo>
                    <a:pt x="1226" y="1378"/>
                  </a:lnTo>
                  <a:lnTo>
                    <a:pt x="1271" y="1342"/>
                  </a:lnTo>
                  <a:lnTo>
                    <a:pt x="1311" y="1302"/>
                  </a:lnTo>
                  <a:lnTo>
                    <a:pt x="1347" y="1257"/>
                  </a:lnTo>
                  <a:lnTo>
                    <a:pt x="1377" y="1207"/>
                  </a:lnTo>
                  <a:lnTo>
                    <a:pt x="1401" y="1155"/>
                  </a:lnTo>
                  <a:lnTo>
                    <a:pt x="1420" y="1099"/>
                  </a:lnTo>
                  <a:lnTo>
                    <a:pt x="1431" y="1040"/>
                  </a:lnTo>
                  <a:lnTo>
                    <a:pt x="1435" y="980"/>
                  </a:lnTo>
                  <a:lnTo>
                    <a:pt x="1431" y="919"/>
                  </a:lnTo>
                  <a:lnTo>
                    <a:pt x="1420" y="861"/>
                  </a:lnTo>
                  <a:lnTo>
                    <a:pt x="1401" y="804"/>
                  </a:lnTo>
                  <a:lnTo>
                    <a:pt x="1377" y="752"/>
                  </a:lnTo>
                  <a:lnTo>
                    <a:pt x="1347" y="703"/>
                  </a:lnTo>
                  <a:lnTo>
                    <a:pt x="1311" y="657"/>
                  </a:lnTo>
                  <a:lnTo>
                    <a:pt x="1271" y="617"/>
                  </a:lnTo>
                  <a:lnTo>
                    <a:pt x="1226" y="581"/>
                  </a:lnTo>
                  <a:lnTo>
                    <a:pt x="1176" y="551"/>
                  </a:lnTo>
                  <a:lnTo>
                    <a:pt x="1124" y="527"/>
                  </a:lnTo>
                  <a:lnTo>
                    <a:pt x="1068" y="509"/>
                  </a:lnTo>
                  <a:lnTo>
                    <a:pt x="1009" y="499"/>
                  </a:lnTo>
                  <a:lnTo>
                    <a:pt x="949" y="495"/>
                  </a:lnTo>
                  <a:close/>
                  <a:moveTo>
                    <a:pt x="786" y="0"/>
                  </a:moveTo>
                  <a:lnTo>
                    <a:pt x="1111" y="0"/>
                  </a:lnTo>
                  <a:lnTo>
                    <a:pt x="1141" y="3"/>
                  </a:lnTo>
                  <a:lnTo>
                    <a:pt x="1170" y="13"/>
                  </a:lnTo>
                  <a:lnTo>
                    <a:pt x="1195" y="30"/>
                  </a:lnTo>
                  <a:lnTo>
                    <a:pt x="1215" y="51"/>
                  </a:lnTo>
                  <a:lnTo>
                    <a:pt x="1231" y="76"/>
                  </a:lnTo>
                  <a:lnTo>
                    <a:pt x="1241" y="103"/>
                  </a:lnTo>
                  <a:lnTo>
                    <a:pt x="1245" y="134"/>
                  </a:lnTo>
                  <a:lnTo>
                    <a:pt x="1245" y="272"/>
                  </a:lnTo>
                  <a:lnTo>
                    <a:pt x="1289" y="293"/>
                  </a:lnTo>
                  <a:lnTo>
                    <a:pt x="1331" y="317"/>
                  </a:lnTo>
                  <a:lnTo>
                    <a:pt x="1372" y="343"/>
                  </a:lnTo>
                  <a:lnTo>
                    <a:pt x="1411" y="370"/>
                  </a:lnTo>
                  <a:lnTo>
                    <a:pt x="1533" y="300"/>
                  </a:lnTo>
                  <a:lnTo>
                    <a:pt x="1554" y="290"/>
                  </a:lnTo>
                  <a:lnTo>
                    <a:pt x="1577" y="284"/>
                  </a:lnTo>
                  <a:lnTo>
                    <a:pt x="1599" y="283"/>
                  </a:lnTo>
                  <a:lnTo>
                    <a:pt x="1627" y="285"/>
                  </a:lnTo>
                  <a:lnTo>
                    <a:pt x="1654" y="294"/>
                  </a:lnTo>
                  <a:lnTo>
                    <a:pt x="1678" y="308"/>
                  </a:lnTo>
                  <a:lnTo>
                    <a:pt x="1699" y="326"/>
                  </a:lnTo>
                  <a:lnTo>
                    <a:pt x="1716" y="349"/>
                  </a:lnTo>
                  <a:lnTo>
                    <a:pt x="1879" y="631"/>
                  </a:lnTo>
                  <a:lnTo>
                    <a:pt x="1889" y="655"/>
                  </a:lnTo>
                  <a:lnTo>
                    <a:pt x="1895" y="680"/>
                  </a:lnTo>
                  <a:lnTo>
                    <a:pt x="1897" y="706"/>
                  </a:lnTo>
                  <a:lnTo>
                    <a:pt x="1892" y="732"/>
                  </a:lnTo>
                  <a:lnTo>
                    <a:pt x="1883" y="757"/>
                  </a:lnTo>
                  <a:lnTo>
                    <a:pt x="1869" y="779"/>
                  </a:lnTo>
                  <a:lnTo>
                    <a:pt x="1852" y="798"/>
                  </a:lnTo>
                  <a:lnTo>
                    <a:pt x="1829" y="813"/>
                  </a:lnTo>
                  <a:lnTo>
                    <a:pt x="1707" y="884"/>
                  </a:lnTo>
                  <a:lnTo>
                    <a:pt x="1712" y="915"/>
                  </a:lnTo>
                  <a:lnTo>
                    <a:pt x="1716" y="948"/>
                  </a:lnTo>
                  <a:lnTo>
                    <a:pt x="1717" y="980"/>
                  </a:lnTo>
                  <a:lnTo>
                    <a:pt x="1716" y="1013"/>
                  </a:lnTo>
                  <a:lnTo>
                    <a:pt x="1712" y="1044"/>
                  </a:lnTo>
                  <a:lnTo>
                    <a:pt x="1707" y="1075"/>
                  </a:lnTo>
                  <a:lnTo>
                    <a:pt x="1829" y="1146"/>
                  </a:lnTo>
                  <a:lnTo>
                    <a:pt x="1852" y="1163"/>
                  </a:lnTo>
                  <a:lnTo>
                    <a:pt x="1869" y="1181"/>
                  </a:lnTo>
                  <a:lnTo>
                    <a:pt x="1883" y="1204"/>
                  </a:lnTo>
                  <a:lnTo>
                    <a:pt x="1892" y="1227"/>
                  </a:lnTo>
                  <a:lnTo>
                    <a:pt x="1897" y="1252"/>
                  </a:lnTo>
                  <a:lnTo>
                    <a:pt x="1895" y="1279"/>
                  </a:lnTo>
                  <a:lnTo>
                    <a:pt x="1890" y="1305"/>
                  </a:lnTo>
                  <a:lnTo>
                    <a:pt x="1879" y="1330"/>
                  </a:lnTo>
                  <a:lnTo>
                    <a:pt x="1716" y="1611"/>
                  </a:lnTo>
                  <a:lnTo>
                    <a:pt x="1701" y="1632"/>
                  </a:lnTo>
                  <a:lnTo>
                    <a:pt x="1682" y="1650"/>
                  </a:lnTo>
                  <a:lnTo>
                    <a:pt x="1659" y="1664"/>
                  </a:lnTo>
                  <a:lnTo>
                    <a:pt x="1634" y="1673"/>
                  </a:lnTo>
                  <a:lnTo>
                    <a:pt x="1618" y="1677"/>
                  </a:lnTo>
                  <a:lnTo>
                    <a:pt x="1601" y="1678"/>
                  </a:lnTo>
                  <a:lnTo>
                    <a:pt x="1577" y="1675"/>
                  </a:lnTo>
                  <a:lnTo>
                    <a:pt x="1554" y="1669"/>
                  </a:lnTo>
                  <a:lnTo>
                    <a:pt x="1533" y="1659"/>
                  </a:lnTo>
                  <a:lnTo>
                    <a:pt x="1411" y="1589"/>
                  </a:lnTo>
                  <a:lnTo>
                    <a:pt x="1372" y="1618"/>
                  </a:lnTo>
                  <a:lnTo>
                    <a:pt x="1331" y="1644"/>
                  </a:lnTo>
                  <a:lnTo>
                    <a:pt x="1290" y="1668"/>
                  </a:lnTo>
                  <a:lnTo>
                    <a:pt x="1245" y="1688"/>
                  </a:lnTo>
                  <a:lnTo>
                    <a:pt x="1245" y="1826"/>
                  </a:lnTo>
                  <a:lnTo>
                    <a:pt x="1241" y="1856"/>
                  </a:lnTo>
                  <a:lnTo>
                    <a:pt x="1231" y="1885"/>
                  </a:lnTo>
                  <a:lnTo>
                    <a:pt x="1215" y="1910"/>
                  </a:lnTo>
                  <a:lnTo>
                    <a:pt x="1195" y="1930"/>
                  </a:lnTo>
                  <a:lnTo>
                    <a:pt x="1170" y="1946"/>
                  </a:lnTo>
                  <a:lnTo>
                    <a:pt x="1141" y="1956"/>
                  </a:lnTo>
                  <a:lnTo>
                    <a:pt x="1111" y="1960"/>
                  </a:lnTo>
                  <a:lnTo>
                    <a:pt x="786" y="1960"/>
                  </a:lnTo>
                  <a:lnTo>
                    <a:pt x="756" y="1956"/>
                  </a:lnTo>
                  <a:lnTo>
                    <a:pt x="727" y="1946"/>
                  </a:lnTo>
                  <a:lnTo>
                    <a:pt x="702" y="1930"/>
                  </a:lnTo>
                  <a:lnTo>
                    <a:pt x="682" y="1910"/>
                  </a:lnTo>
                  <a:lnTo>
                    <a:pt x="666" y="1885"/>
                  </a:lnTo>
                  <a:lnTo>
                    <a:pt x="656" y="1856"/>
                  </a:lnTo>
                  <a:lnTo>
                    <a:pt x="652" y="1826"/>
                  </a:lnTo>
                  <a:lnTo>
                    <a:pt x="652" y="1688"/>
                  </a:lnTo>
                  <a:lnTo>
                    <a:pt x="608" y="1668"/>
                  </a:lnTo>
                  <a:lnTo>
                    <a:pt x="566" y="1644"/>
                  </a:lnTo>
                  <a:lnTo>
                    <a:pt x="525" y="1618"/>
                  </a:lnTo>
                  <a:lnTo>
                    <a:pt x="486" y="1589"/>
                  </a:lnTo>
                  <a:lnTo>
                    <a:pt x="371" y="1655"/>
                  </a:lnTo>
                  <a:lnTo>
                    <a:pt x="350" y="1623"/>
                  </a:lnTo>
                  <a:lnTo>
                    <a:pt x="324" y="1594"/>
                  </a:lnTo>
                  <a:lnTo>
                    <a:pt x="351" y="1564"/>
                  </a:lnTo>
                  <a:lnTo>
                    <a:pt x="375" y="1529"/>
                  </a:lnTo>
                  <a:lnTo>
                    <a:pt x="394" y="1492"/>
                  </a:lnTo>
                  <a:lnTo>
                    <a:pt x="407" y="1452"/>
                  </a:lnTo>
                  <a:lnTo>
                    <a:pt x="416" y="1412"/>
                  </a:lnTo>
                  <a:lnTo>
                    <a:pt x="419" y="1371"/>
                  </a:lnTo>
                  <a:lnTo>
                    <a:pt x="416" y="1331"/>
                  </a:lnTo>
                  <a:lnTo>
                    <a:pt x="409" y="1291"/>
                  </a:lnTo>
                  <a:lnTo>
                    <a:pt x="395" y="1252"/>
                  </a:lnTo>
                  <a:lnTo>
                    <a:pt x="377" y="1215"/>
                  </a:lnTo>
                  <a:lnTo>
                    <a:pt x="248" y="992"/>
                  </a:lnTo>
                  <a:lnTo>
                    <a:pt x="230" y="964"/>
                  </a:lnTo>
                  <a:lnTo>
                    <a:pt x="209" y="940"/>
                  </a:lnTo>
                  <a:lnTo>
                    <a:pt x="185" y="918"/>
                  </a:lnTo>
                  <a:lnTo>
                    <a:pt x="190" y="884"/>
                  </a:lnTo>
                  <a:lnTo>
                    <a:pt x="68" y="813"/>
                  </a:lnTo>
                  <a:lnTo>
                    <a:pt x="45" y="798"/>
                  </a:lnTo>
                  <a:lnTo>
                    <a:pt x="28" y="778"/>
                  </a:lnTo>
                  <a:lnTo>
                    <a:pt x="14" y="756"/>
                  </a:lnTo>
                  <a:lnTo>
                    <a:pt x="5" y="732"/>
                  </a:lnTo>
                  <a:lnTo>
                    <a:pt x="0" y="707"/>
                  </a:lnTo>
                  <a:lnTo>
                    <a:pt x="2" y="681"/>
                  </a:lnTo>
                  <a:lnTo>
                    <a:pt x="7" y="656"/>
                  </a:lnTo>
                  <a:lnTo>
                    <a:pt x="18" y="631"/>
                  </a:lnTo>
                  <a:lnTo>
                    <a:pt x="181" y="349"/>
                  </a:lnTo>
                  <a:lnTo>
                    <a:pt x="196" y="328"/>
                  </a:lnTo>
                  <a:lnTo>
                    <a:pt x="215" y="310"/>
                  </a:lnTo>
                  <a:lnTo>
                    <a:pt x="238" y="297"/>
                  </a:lnTo>
                  <a:lnTo>
                    <a:pt x="263" y="287"/>
                  </a:lnTo>
                  <a:lnTo>
                    <a:pt x="280" y="284"/>
                  </a:lnTo>
                  <a:lnTo>
                    <a:pt x="298" y="283"/>
                  </a:lnTo>
                  <a:lnTo>
                    <a:pt x="320" y="284"/>
                  </a:lnTo>
                  <a:lnTo>
                    <a:pt x="342" y="290"/>
                  </a:lnTo>
                  <a:lnTo>
                    <a:pt x="364" y="300"/>
                  </a:lnTo>
                  <a:lnTo>
                    <a:pt x="486" y="370"/>
                  </a:lnTo>
                  <a:lnTo>
                    <a:pt x="525" y="343"/>
                  </a:lnTo>
                  <a:lnTo>
                    <a:pt x="566" y="317"/>
                  </a:lnTo>
                  <a:lnTo>
                    <a:pt x="608" y="293"/>
                  </a:lnTo>
                  <a:lnTo>
                    <a:pt x="652" y="272"/>
                  </a:lnTo>
                  <a:lnTo>
                    <a:pt x="652" y="134"/>
                  </a:lnTo>
                  <a:lnTo>
                    <a:pt x="656" y="103"/>
                  </a:lnTo>
                  <a:lnTo>
                    <a:pt x="666" y="76"/>
                  </a:lnTo>
                  <a:lnTo>
                    <a:pt x="682" y="51"/>
                  </a:lnTo>
                  <a:lnTo>
                    <a:pt x="702" y="30"/>
                  </a:lnTo>
                  <a:lnTo>
                    <a:pt x="727" y="13"/>
                  </a:lnTo>
                  <a:lnTo>
                    <a:pt x="756" y="3"/>
                  </a:lnTo>
                  <a:lnTo>
                    <a:pt x="7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95" name="Freeform 529"/>
            <p:cNvSpPr>
              <a:spLocks/>
            </p:cNvSpPr>
            <p:nvPr/>
          </p:nvSpPr>
          <p:spPr bwMode="auto">
            <a:xfrm>
              <a:off x="1638" y="2855"/>
              <a:ext cx="349" cy="349"/>
            </a:xfrm>
            <a:custGeom>
              <a:avLst/>
              <a:gdLst>
                <a:gd name="T0" fmla="*/ 349 w 697"/>
                <a:gd name="T1" fmla="*/ 0 h 698"/>
                <a:gd name="T2" fmla="*/ 400 w 697"/>
                <a:gd name="T3" fmla="*/ 4 h 698"/>
                <a:gd name="T4" fmla="*/ 449 w 697"/>
                <a:gd name="T5" fmla="*/ 15 h 698"/>
                <a:gd name="T6" fmla="*/ 495 w 697"/>
                <a:gd name="T7" fmla="*/ 32 h 698"/>
                <a:gd name="T8" fmla="*/ 539 w 697"/>
                <a:gd name="T9" fmla="*/ 56 h 698"/>
                <a:gd name="T10" fmla="*/ 578 w 697"/>
                <a:gd name="T11" fmla="*/ 86 h 698"/>
                <a:gd name="T12" fmla="*/ 611 w 697"/>
                <a:gd name="T13" fmla="*/ 120 h 698"/>
                <a:gd name="T14" fmla="*/ 641 w 697"/>
                <a:gd name="T15" fmla="*/ 160 h 698"/>
                <a:gd name="T16" fmla="*/ 665 w 697"/>
                <a:gd name="T17" fmla="*/ 202 h 698"/>
                <a:gd name="T18" fmla="*/ 682 w 697"/>
                <a:gd name="T19" fmla="*/ 248 h 698"/>
                <a:gd name="T20" fmla="*/ 694 w 697"/>
                <a:gd name="T21" fmla="*/ 297 h 698"/>
                <a:gd name="T22" fmla="*/ 697 w 697"/>
                <a:gd name="T23" fmla="*/ 349 h 698"/>
                <a:gd name="T24" fmla="*/ 694 w 697"/>
                <a:gd name="T25" fmla="*/ 401 h 698"/>
                <a:gd name="T26" fmla="*/ 682 w 697"/>
                <a:gd name="T27" fmla="*/ 449 h 698"/>
                <a:gd name="T28" fmla="*/ 665 w 697"/>
                <a:gd name="T29" fmla="*/ 495 h 698"/>
                <a:gd name="T30" fmla="*/ 641 w 697"/>
                <a:gd name="T31" fmla="*/ 539 h 698"/>
                <a:gd name="T32" fmla="*/ 611 w 697"/>
                <a:gd name="T33" fmla="*/ 578 h 698"/>
                <a:gd name="T34" fmla="*/ 578 w 697"/>
                <a:gd name="T35" fmla="*/ 613 h 698"/>
                <a:gd name="T36" fmla="*/ 539 w 697"/>
                <a:gd name="T37" fmla="*/ 641 h 698"/>
                <a:gd name="T38" fmla="*/ 495 w 697"/>
                <a:gd name="T39" fmla="*/ 665 h 698"/>
                <a:gd name="T40" fmla="*/ 449 w 697"/>
                <a:gd name="T41" fmla="*/ 683 h 698"/>
                <a:gd name="T42" fmla="*/ 400 w 697"/>
                <a:gd name="T43" fmla="*/ 694 h 698"/>
                <a:gd name="T44" fmla="*/ 349 w 697"/>
                <a:gd name="T45" fmla="*/ 698 h 698"/>
                <a:gd name="T46" fmla="*/ 297 w 697"/>
                <a:gd name="T47" fmla="*/ 694 h 698"/>
                <a:gd name="T48" fmla="*/ 248 w 697"/>
                <a:gd name="T49" fmla="*/ 683 h 698"/>
                <a:gd name="T50" fmla="*/ 202 w 697"/>
                <a:gd name="T51" fmla="*/ 665 h 698"/>
                <a:gd name="T52" fmla="*/ 158 w 697"/>
                <a:gd name="T53" fmla="*/ 641 h 698"/>
                <a:gd name="T54" fmla="*/ 119 w 697"/>
                <a:gd name="T55" fmla="*/ 613 h 698"/>
                <a:gd name="T56" fmla="*/ 86 w 697"/>
                <a:gd name="T57" fmla="*/ 578 h 698"/>
                <a:gd name="T58" fmla="*/ 56 w 697"/>
                <a:gd name="T59" fmla="*/ 539 h 698"/>
                <a:gd name="T60" fmla="*/ 32 w 697"/>
                <a:gd name="T61" fmla="*/ 495 h 698"/>
                <a:gd name="T62" fmla="*/ 15 w 697"/>
                <a:gd name="T63" fmla="*/ 449 h 698"/>
                <a:gd name="T64" fmla="*/ 3 w 697"/>
                <a:gd name="T65" fmla="*/ 401 h 698"/>
                <a:gd name="T66" fmla="*/ 0 w 697"/>
                <a:gd name="T67" fmla="*/ 349 h 698"/>
                <a:gd name="T68" fmla="*/ 3 w 697"/>
                <a:gd name="T69" fmla="*/ 297 h 698"/>
                <a:gd name="T70" fmla="*/ 15 w 697"/>
                <a:gd name="T71" fmla="*/ 248 h 698"/>
                <a:gd name="T72" fmla="*/ 32 w 697"/>
                <a:gd name="T73" fmla="*/ 202 h 698"/>
                <a:gd name="T74" fmla="*/ 56 w 697"/>
                <a:gd name="T75" fmla="*/ 160 h 698"/>
                <a:gd name="T76" fmla="*/ 86 w 697"/>
                <a:gd name="T77" fmla="*/ 120 h 698"/>
                <a:gd name="T78" fmla="*/ 119 w 697"/>
                <a:gd name="T79" fmla="*/ 86 h 698"/>
                <a:gd name="T80" fmla="*/ 158 w 697"/>
                <a:gd name="T81" fmla="*/ 56 h 698"/>
                <a:gd name="T82" fmla="*/ 202 w 697"/>
                <a:gd name="T83" fmla="*/ 32 h 698"/>
                <a:gd name="T84" fmla="*/ 248 w 697"/>
                <a:gd name="T85" fmla="*/ 15 h 698"/>
                <a:gd name="T86" fmla="*/ 297 w 697"/>
                <a:gd name="T87" fmla="*/ 4 h 698"/>
                <a:gd name="T88" fmla="*/ 349 w 697"/>
                <a:gd name="T89" fmla="*/ 0 h 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97" h="698">
                  <a:moveTo>
                    <a:pt x="349" y="0"/>
                  </a:moveTo>
                  <a:lnTo>
                    <a:pt x="400" y="4"/>
                  </a:lnTo>
                  <a:lnTo>
                    <a:pt x="449" y="15"/>
                  </a:lnTo>
                  <a:lnTo>
                    <a:pt x="495" y="32"/>
                  </a:lnTo>
                  <a:lnTo>
                    <a:pt x="539" y="56"/>
                  </a:lnTo>
                  <a:lnTo>
                    <a:pt x="578" y="86"/>
                  </a:lnTo>
                  <a:lnTo>
                    <a:pt x="611" y="120"/>
                  </a:lnTo>
                  <a:lnTo>
                    <a:pt x="641" y="160"/>
                  </a:lnTo>
                  <a:lnTo>
                    <a:pt x="665" y="202"/>
                  </a:lnTo>
                  <a:lnTo>
                    <a:pt x="682" y="248"/>
                  </a:lnTo>
                  <a:lnTo>
                    <a:pt x="694" y="297"/>
                  </a:lnTo>
                  <a:lnTo>
                    <a:pt x="697" y="349"/>
                  </a:lnTo>
                  <a:lnTo>
                    <a:pt x="694" y="401"/>
                  </a:lnTo>
                  <a:lnTo>
                    <a:pt x="682" y="449"/>
                  </a:lnTo>
                  <a:lnTo>
                    <a:pt x="665" y="495"/>
                  </a:lnTo>
                  <a:lnTo>
                    <a:pt x="641" y="539"/>
                  </a:lnTo>
                  <a:lnTo>
                    <a:pt x="611" y="578"/>
                  </a:lnTo>
                  <a:lnTo>
                    <a:pt x="578" y="613"/>
                  </a:lnTo>
                  <a:lnTo>
                    <a:pt x="539" y="641"/>
                  </a:lnTo>
                  <a:lnTo>
                    <a:pt x="495" y="665"/>
                  </a:lnTo>
                  <a:lnTo>
                    <a:pt x="449" y="683"/>
                  </a:lnTo>
                  <a:lnTo>
                    <a:pt x="400" y="694"/>
                  </a:lnTo>
                  <a:lnTo>
                    <a:pt x="349" y="698"/>
                  </a:lnTo>
                  <a:lnTo>
                    <a:pt x="297" y="694"/>
                  </a:lnTo>
                  <a:lnTo>
                    <a:pt x="248" y="683"/>
                  </a:lnTo>
                  <a:lnTo>
                    <a:pt x="202" y="665"/>
                  </a:lnTo>
                  <a:lnTo>
                    <a:pt x="158" y="641"/>
                  </a:lnTo>
                  <a:lnTo>
                    <a:pt x="119" y="613"/>
                  </a:lnTo>
                  <a:lnTo>
                    <a:pt x="86" y="578"/>
                  </a:lnTo>
                  <a:lnTo>
                    <a:pt x="56" y="539"/>
                  </a:lnTo>
                  <a:lnTo>
                    <a:pt x="32" y="495"/>
                  </a:lnTo>
                  <a:lnTo>
                    <a:pt x="15" y="449"/>
                  </a:lnTo>
                  <a:lnTo>
                    <a:pt x="3" y="401"/>
                  </a:lnTo>
                  <a:lnTo>
                    <a:pt x="0" y="349"/>
                  </a:lnTo>
                  <a:lnTo>
                    <a:pt x="3" y="297"/>
                  </a:lnTo>
                  <a:lnTo>
                    <a:pt x="15" y="248"/>
                  </a:lnTo>
                  <a:lnTo>
                    <a:pt x="32" y="202"/>
                  </a:lnTo>
                  <a:lnTo>
                    <a:pt x="56" y="160"/>
                  </a:lnTo>
                  <a:lnTo>
                    <a:pt x="86" y="120"/>
                  </a:lnTo>
                  <a:lnTo>
                    <a:pt x="119" y="86"/>
                  </a:lnTo>
                  <a:lnTo>
                    <a:pt x="158" y="56"/>
                  </a:lnTo>
                  <a:lnTo>
                    <a:pt x="202" y="32"/>
                  </a:lnTo>
                  <a:lnTo>
                    <a:pt x="248" y="15"/>
                  </a:lnTo>
                  <a:lnTo>
                    <a:pt x="297" y="4"/>
                  </a:lnTo>
                  <a:lnTo>
                    <a:pt x="3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96" name="Freeform 530"/>
            <p:cNvSpPr>
              <a:spLocks noEditPoints="1"/>
            </p:cNvSpPr>
            <p:nvPr/>
          </p:nvSpPr>
          <p:spPr bwMode="auto">
            <a:xfrm>
              <a:off x="693" y="2948"/>
              <a:ext cx="752" cy="778"/>
            </a:xfrm>
            <a:custGeom>
              <a:avLst/>
              <a:gdLst>
                <a:gd name="T0" fmla="*/ 661 w 1506"/>
                <a:gd name="T1" fmla="*/ 500 h 1556"/>
                <a:gd name="T2" fmla="*/ 546 w 1506"/>
                <a:gd name="T3" fmla="*/ 570 h 1556"/>
                <a:gd name="T4" fmla="*/ 475 w 1506"/>
                <a:gd name="T5" fmla="*/ 685 h 1556"/>
                <a:gd name="T6" fmla="*/ 464 w 1506"/>
                <a:gd name="T7" fmla="*/ 825 h 1556"/>
                <a:gd name="T8" fmla="*/ 516 w 1506"/>
                <a:gd name="T9" fmla="*/ 951 h 1556"/>
                <a:gd name="T10" fmla="*/ 618 w 1506"/>
                <a:gd name="T11" fmla="*/ 1038 h 1556"/>
                <a:gd name="T12" fmla="*/ 753 w 1506"/>
                <a:gd name="T13" fmla="*/ 1071 h 1556"/>
                <a:gd name="T14" fmla="*/ 888 w 1506"/>
                <a:gd name="T15" fmla="*/ 1038 h 1556"/>
                <a:gd name="T16" fmla="*/ 989 w 1506"/>
                <a:gd name="T17" fmla="*/ 951 h 1556"/>
                <a:gd name="T18" fmla="*/ 1042 w 1506"/>
                <a:gd name="T19" fmla="*/ 825 h 1556"/>
                <a:gd name="T20" fmla="*/ 1032 w 1506"/>
                <a:gd name="T21" fmla="*/ 685 h 1556"/>
                <a:gd name="T22" fmla="*/ 960 w 1506"/>
                <a:gd name="T23" fmla="*/ 570 h 1556"/>
                <a:gd name="T24" fmla="*/ 846 w 1506"/>
                <a:gd name="T25" fmla="*/ 500 h 1556"/>
                <a:gd name="T26" fmla="*/ 623 w 1506"/>
                <a:gd name="T27" fmla="*/ 0 h 1556"/>
                <a:gd name="T28" fmla="*/ 935 w 1506"/>
                <a:gd name="T29" fmla="*/ 15 h 1556"/>
                <a:gd name="T30" fmla="*/ 984 w 1506"/>
                <a:gd name="T31" fmla="*/ 79 h 1556"/>
                <a:gd name="T32" fmla="*/ 1034 w 1506"/>
                <a:gd name="T33" fmla="*/ 238 h 1556"/>
                <a:gd name="T34" fmla="*/ 1218 w 1506"/>
                <a:gd name="T35" fmla="*/ 238 h 1556"/>
                <a:gd name="T36" fmla="*/ 1292 w 1506"/>
                <a:gd name="T37" fmla="*/ 226 h 1556"/>
                <a:gd name="T38" fmla="*/ 1349 w 1506"/>
                <a:gd name="T39" fmla="*/ 258 h 1556"/>
                <a:gd name="T40" fmla="*/ 1502 w 1506"/>
                <a:gd name="T41" fmla="*/ 527 h 1556"/>
                <a:gd name="T42" fmla="*/ 1495 w 1506"/>
                <a:gd name="T43" fmla="*/ 601 h 1556"/>
                <a:gd name="T44" fmla="*/ 1452 w 1506"/>
                <a:gd name="T45" fmla="*/ 646 h 1556"/>
                <a:gd name="T46" fmla="*/ 1362 w 1506"/>
                <a:gd name="T47" fmla="*/ 777 h 1556"/>
                <a:gd name="T48" fmla="*/ 1452 w 1506"/>
                <a:gd name="T49" fmla="*/ 910 h 1556"/>
                <a:gd name="T50" fmla="*/ 1498 w 1506"/>
                <a:gd name="T51" fmla="*/ 963 h 1556"/>
                <a:gd name="T52" fmla="*/ 1501 w 1506"/>
                <a:gd name="T53" fmla="*/ 1032 h 1556"/>
                <a:gd name="T54" fmla="*/ 1350 w 1506"/>
                <a:gd name="T55" fmla="*/ 1295 h 1556"/>
                <a:gd name="T56" fmla="*/ 1297 w 1506"/>
                <a:gd name="T57" fmla="*/ 1328 h 1556"/>
                <a:gd name="T58" fmla="*/ 1218 w 1506"/>
                <a:gd name="T59" fmla="*/ 1318 h 1556"/>
                <a:gd name="T60" fmla="*/ 1034 w 1506"/>
                <a:gd name="T61" fmla="*/ 1318 h 1556"/>
                <a:gd name="T62" fmla="*/ 984 w 1506"/>
                <a:gd name="T63" fmla="*/ 1477 h 1556"/>
                <a:gd name="T64" fmla="*/ 935 w 1506"/>
                <a:gd name="T65" fmla="*/ 1541 h 1556"/>
                <a:gd name="T66" fmla="*/ 623 w 1506"/>
                <a:gd name="T67" fmla="*/ 1556 h 1556"/>
                <a:gd name="T68" fmla="*/ 548 w 1506"/>
                <a:gd name="T69" fmla="*/ 1525 h 1556"/>
                <a:gd name="T70" fmla="*/ 517 w 1506"/>
                <a:gd name="T71" fmla="*/ 1450 h 1556"/>
                <a:gd name="T72" fmla="*/ 427 w 1506"/>
                <a:gd name="T73" fmla="*/ 1291 h 1556"/>
                <a:gd name="T74" fmla="*/ 263 w 1506"/>
                <a:gd name="T75" fmla="*/ 1328 h 1556"/>
                <a:gd name="T76" fmla="*/ 189 w 1506"/>
                <a:gd name="T77" fmla="*/ 1320 h 1556"/>
                <a:gd name="T78" fmla="*/ 144 w 1506"/>
                <a:gd name="T79" fmla="*/ 1279 h 1556"/>
                <a:gd name="T80" fmla="*/ 0 w 1506"/>
                <a:gd name="T81" fmla="*/ 1009 h 1556"/>
                <a:gd name="T82" fmla="*/ 18 w 1506"/>
                <a:gd name="T83" fmla="*/ 942 h 1556"/>
                <a:gd name="T84" fmla="*/ 152 w 1506"/>
                <a:gd name="T85" fmla="*/ 853 h 1556"/>
                <a:gd name="T86" fmla="*/ 147 w 1506"/>
                <a:gd name="T87" fmla="*/ 740 h 1556"/>
                <a:gd name="T88" fmla="*/ 34 w 1506"/>
                <a:gd name="T89" fmla="*/ 631 h 1556"/>
                <a:gd name="T90" fmla="*/ 2 w 1506"/>
                <a:gd name="T91" fmla="*/ 570 h 1556"/>
                <a:gd name="T92" fmla="*/ 14 w 1506"/>
                <a:gd name="T93" fmla="*/ 500 h 1556"/>
                <a:gd name="T94" fmla="*/ 171 w 1506"/>
                <a:gd name="T95" fmla="*/ 246 h 1556"/>
                <a:gd name="T96" fmla="*/ 236 w 1506"/>
                <a:gd name="T97" fmla="*/ 225 h 1556"/>
                <a:gd name="T98" fmla="*/ 386 w 1506"/>
                <a:gd name="T99" fmla="*/ 294 h 1556"/>
                <a:gd name="T100" fmla="*/ 517 w 1506"/>
                <a:gd name="T101" fmla="*/ 216 h 1556"/>
                <a:gd name="T102" fmla="*/ 532 w 1506"/>
                <a:gd name="T103" fmla="*/ 52 h 1556"/>
                <a:gd name="T104" fmla="*/ 596 w 1506"/>
                <a:gd name="T105" fmla="*/ 4 h 1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06" h="1556">
                  <a:moveTo>
                    <a:pt x="753" y="485"/>
                  </a:moveTo>
                  <a:lnTo>
                    <a:pt x="706" y="489"/>
                  </a:lnTo>
                  <a:lnTo>
                    <a:pt x="661" y="500"/>
                  </a:lnTo>
                  <a:lnTo>
                    <a:pt x="618" y="518"/>
                  </a:lnTo>
                  <a:lnTo>
                    <a:pt x="580" y="541"/>
                  </a:lnTo>
                  <a:lnTo>
                    <a:pt x="546" y="570"/>
                  </a:lnTo>
                  <a:lnTo>
                    <a:pt x="516" y="605"/>
                  </a:lnTo>
                  <a:lnTo>
                    <a:pt x="492" y="643"/>
                  </a:lnTo>
                  <a:lnTo>
                    <a:pt x="475" y="685"/>
                  </a:lnTo>
                  <a:lnTo>
                    <a:pt x="464" y="730"/>
                  </a:lnTo>
                  <a:lnTo>
                    <a:pt x="460" y="777"/>
                  </a:lnTo>
                  <a:lnTo>
                    <a:pt x="464" y="825"/>
                  </a:lnTo>
                  <a:lnTo>
                    <a:pt x="475" y="871"/>
                  </a:lnTo>
                  <a:lnTo>
                    <a:pt x="492" y="912"/>
                  </a:lnTo>
                  <a:lnTo>
                    <a:pt x="516" y="951"/>
                  </a:lnTo>
                  <a:lnTo>
                    <a:pt x="546" y="984"/>
                  </a:lnTo>
                  <a:lnTo>
                    <a:pt x="580" y="1014"/>
                  </a:lnTo>
                  <a:lnTo>
                    <a:pt x="618" y="1038"/>
                  </a:lnTo>
                  <a:lnTo>
                    <a:pt x="661" y="1056"/>
                  </a:lnTo>
                  <a:lnTo>
                    <a:pt x="706" y="1067"/>
                  </a:lnTo>
                  <a:lnTo>
                    <a:pt x="753" y="1071"/>
                  </a:lnTo>
                  <a:lnTo>
                    <a:pt x="801" y="1067"/>
                  </a:lnTo>
                  <a:lnTo>
                    <a:pt x="846" y="1056"/>
                  </a:lnTo>
                  <a:lnTo>
                    <a:pt x="888" y="1038"/>
                  </a:lnTo>
                  <a:lnTo>
                    <a:pt x="925" y="1014"/>
                  </a:lnTo>
                  <a:lnTo>
                    <a:pt x="960" y="984"/>
                  </a:lnTo>
                  <a:lnTo>
                    <a:pt x="989" y="951"/>
                  </a:lnTo>
                  <a:lnTo>
                    <a:pt x="1013" y="912"/>
                  </a:lnTo>
                  <a:lnTo>
                    <a:pt x="1032" y="871"/>
                  </a:lnTo>
                  <a:lnTo>
                    <a:pt x="1042" y="825"/>
                  </a:lnTo>
                  <a:lnTo>
                    <a:pt x="1047" y="777"/>
                  </a:lnTo>
                  <a:lnTo>
                    <a:pt x="1042" y="730"/>
                  </a:lnTo>
                  <a:lnTo>
                    <a:pt x="1032" y="685"/>
                  </a:lnTo>
                  <a:lnTo>
                    <a:pt x="1013" y="643"/>
                  </a:lnTo>
                  <a:lnTo>
                    <a:pt x="989" y="605"/>
                  </a:lnTo>
                  <a:lnTo>
                    <a:pt x="960" y="570"/>
                  </a:lnTo>
                  <a:lnTo>
                    <a:pt x="925" y="541"/>
                  </a:lnTo>
                  <a:lnTo>
                    <a:pt x="888" y="518"/>
                  </a:lnTo>
                  <a:lnTo>
                    <a:pt x="846" y="500"/>
                  </a:lnTo>
                  <a:lnTo>
                    <a:pt x="801" y="489"/>
                  </a:lnTo>
                  <a:lnTo>
                    <a:pt x="753" y="485"/>
                  </a:lnTo>
                  <a:close/>
                  <a:moveTo>
                    <a:pt x="623" y="0"/>
                  </a:moveTo>
                  <a:lnTo>
                    <a:pt x="882" y="0"/>
                  </a:lnTo>
                  <a:lnTo>
                    <a:pt x="910" y="4"/>
                  </a:lnTo>
                  <a:lnTo>
                    <a:pt x="935" y="15"/>
                  </a:lnTo>
                  <a:lnTo>
                    <a:pt x="957" y="31"/>
                  </a:lnTo>
                  <a:lnTo>
                    <a:pt x="974" y="52"/>
                  </a:lnTo>
                  <a:lnTo>
                    <a:pt x="984" y="79"/>
                  </a:lnTo>
                  <a:lnTo>
                    <a:pt x="988" y="106"/>
                  </a:lnTo>
                  <a:lnTo>
                    <a:pt x="988" y="216"/>
                  </a:lnTo>
                  <a:lnTo>
                    <a:pt x="1034" y="238"/>
                  </a:lnTo>
                  <a:lnTo>
                    <a:pt x="1079" y="264"/>
                  </a:lnTo>
                  <a:lnTo>
                    <a:pt x="1120" y="294"/>
                  </a:lnTo>
                  <a:lnTo>
                    <a:pt x="1218" y="238"/>
                  </a:lnTo>
                  <a:lnTo>
                    <a:pt x="1242" y="227"/>
                  </a:lnTo>
                  <a:lnTo>
                    <a:pt x="1270" y="225"/>
                  </a:lnTo>
                  <a:lnTo>
                    <a:pt x="1292" y="226"/>
                  </a:lnTo>
                  <a:lnTo>
                    <a:pt x="1312" y="233"/>
                  </a:lnTo>
                  <a:lnTo>
                    <a:pt x="1332" y="243"/>
                  </a:lnTo>
                  <a:lnTo>
                    <a:pt x="1349" y="258"/>
                  </a:lnTo>
                  <a:lnTo>
                    <a:pt x="1362" y="277"/>
                  </a:lnTo>
                  <a:lnTo>
                    <a:pt x="1491" y="500"/>
                  </a:lnTo>
                  <a:lnTo>
                    <a:pt x="1502" y="527"/>
                  </a:lnTo>
                  <a:lnTo>
                    <a:pt x="1506" y="554"/>
                  </a:lnTo>
                  <a:lnTo>
                    <a:pt x="1502" y="581"/>
                  </a:lnTo>
                  <a:lnTo>
                    <a:pt x="1495" y="601"/>
                  </a:lnTo>
                  <a:lnTo>
                    <a:pt x="1483" y="619"/>
                  </a:lnTo>
                  <a:lnTo>
                    <a:pt x="1470" y="634"/>
                  </a:lnTo>
                  <a:lnTo>
                    <a:pt x="1452" y="646"/>
                  </a:lnTo>
                  <a:lnTo>
                    <a:pt x="1355" y="702"/>
                  </a:lnTo>
                  <a:lnTo>
                    <a:pt x="1360" y="740"/>
                  </a:lnTo>
                  <a:lnTo>
                    <a:pt x="1362" y="777"/>
                  </a:lnTo>
                  <a:lnTo>
                    <a:pt x="1360" y="816"/>
                  </a:lnTo>
                  <a:lnTo>
                    <a:pt x="1355" y="853"/>
                  </a:lnTo>
                  <a:lnTo>
                    <a:pt x="1452" y="910"/>
                  </a:lnTo>
                  <a:lnTo>
                    <a:pt x="1472" y="925"/>
                  </a:lnTo>
                  <a:lnTo>
                    <a:pt x="1487" y="942"/>
                  </a:lnTo>
                  <a:lnTo>
                    <a:pt x="1498" y="963"/>
                  </a:lnTo>
                  <a:lnTo>
                    <a:pt x="1505" y="986"/>
                  </a:lnTo>
                  <a:lnTo>
                    <a:pt x="1506" y="1009"/>
                  </a:lnTo>
                  <a:lnTo>
                    <a:pt x="1501" y="1032"/>
                  </a:lnTo>
                  <a:lnTo>
                    <a:pt x="1491" y="1054"/>
                  </a:lnTo>
                  <a:lnTo>
                    <a:pt x="1362" y="1279"/>
                  </a:lnTo>
                  <a:lnTo>
                    <a:pt x="1350" y="1295"/>
                  </a:lnTo>
                  <a:lnTo>
                    <a:pt x="1335" y="1309"/>
                  </a:lnTo>
                  <a:lnTo>
                    <a:pt x="1317" y="1320"/>
                  </a:lnTo>
                  <a:lnTo>
                    <a:pt x="1297" y="1328"/>
                  </a:lnTo>
                  <a:lnTo>
                    <a:pt x="1270" y="1331"/>
                  </a:lnTo>
                  <a:lnTo>
                    <a:pt x="1242" y="1328"/>
                  </a:lnTo>
                  <a:lnTo>
                    <a:pt x="1218" y="1318"/>
                  </a:lnTo>
                  <a:lnTo>
                    <a:pt x="1120" y="1262"/>
                  </a:lnTo>
                  <a:lnTo>
                    <a:pt x="1079" y="1291"/>
                  </a:lnTo>
                  <a:lnTo>
                    <a:pt x="1034" y="1318"/>
                  </a:lnTo>
                  <a:lnTo>
                    <a:pt x="988" y="1340"/>
                  </a:lnTo>
                  <a:lnTo>
                    <a:pt x="988" y="1450"/>
                  </a:lnTo>
                  <a:lnTo>
                    <a:pt x="984" y="1477"/>
                  </a:lnTo>
                  <a:lnTo>
                    <a:pt x="974" y="1504"/>
                  </a:lnTo>
                  <a:lnTo>
                    <a:pt x="957" y="1525"/>
                  </a:lnTo>
                  <a:lnTo>
                    <a:pt x="935" y="1541"/>
                  </a:lnTo>
                  <a:lnTo>
                    <a:pt x="910" y="1552"/>
                  </a:lnTo>
                  <a:lnTo>
                    <a:pt x="882" y="1556"/>
                  </a:lnTo>
                  <a:lnTo>
                    <a:pt x="623" y="1556"/>
                  </a:lnTo>
                  <a:lnTo>
                    <a:pt x="596" y="1552"/>
                  </a:lnTo>
                  <a:lnTo>
                    <a:pt x="570" y="1541"/>
                  </a:lnTo>
                  <a:lnTo>
                    <a:pt x="548" y="1525"/>
                  </a:lnTo>
                  <a:lnTo>
                    <a:pt x="532" y="1504"/>
                  </a:lnTo>
                  <a:lnTo>
                    <a:pt x="521" y="1477"/>
                  </a:lnTo>
                  <a:lnTo>
                    <a:pt x="517" y="1450"/>
                  </a:lnTo>
                  <a:lnTo>
                    <a:pt x="517" y="1340"/>
                  </a:lnTo>
                  <a:lnTo>
                    <a:pt x="471" y="1318"/>
                  </a:lnTo>
                  <a:lnTo>
                    <a:pt x="427" y="1291"/>
                  </a:lnTo>
                  <a:lnTo>
                    <a:pt x="385" y="1262"/>
                  </a:lnTo>
                  <a:lnTo>
                    <a:pt x="289" y="1318"/>
                  </a:lnTo>
                  <a:lnTo>
                    <a:pt x="263" y="1328"/>
                  </a:lnTo>
                  <a:lnTo>
                    <a:pt x="235" y="1331"/>
                  </a:lnTo>
                  <a:lnTo>
                    <a:pt x="208" y="1328"/>
                  </a:lnTo>
                  <a:lnTo>
                    <a:pt x="189" y="1320"/>
                  </a:lnTo>
                  <a:lnTo>
                    <a:pt x="171" y="1309"/>
                  </a:lnTo>
                  <a:lnTo>
                    <a:pt x="155" y="1295"/>
                  </a:lnTo>
                  <a:lnTo>
                    <a:pt x="144" y="1279"/>
                  </a:lnTo>
                  <a:lnTo>
                    <a:pt x="14" y="1054"/>
                  </a:lnTo>
                  <a:lnTo>
                    <a:pt x="4" y="1032"/>
                  </a:lnTo>
                  <a:lnTo>
                    <a:pt x="0" y="1009"/>
                  </a:lnTo>
                  <a:lnTo>
                    <a:pt x="2" y="986"/>
                  </a:lnTo>
                  <a:lnTo>
                    <a:pt x="8" y="963"/>
                  </a:lnTo>
                  <a:lnTo>
                    <a:pt x="18" y="942"/>
                  </a:lnTo>
                  <a:lnTo>
                    <a:pt x="34" y="925"/>
                  </a:lnTo>
                  <a:lnTo>
                    <a:pt x="53" y="910"/>
                  </a:lnTo>
                  <a:lnTo>
                    <a:pt x="152" y="853"/>
                  </a:lnTo>
                  <a:lnTo>
                    <a:pt x="147" y="816"/>
                  </a:lnTo>
                  <a:lnTo>
                    <a:pt x="144" y="777"/>
                  </a:lnTo>
                  <a:lnTo>
                    <a:pt x="147" y="740"/>
                  </a:lnTo>
                  <a:lnTo>
                    <a:pt x="152" y="702"/>
                  </a:lnTo>
                  <a:lnTo>
                    <a:pt x="53" y="646"/>
                  </a:lnTo>
                  <a:lnTo>
                    <a:pt x="34" y="631"/>
                  </a:lnTo>
                  <a:lnTo>
                    <a:pt x="18" y="613"/>
                  </a:lnTo>
                  <a:lnTo>
                    <a:pt x="8" y="593"/>
                  </a:lnTo>
                  <a:lnTo>
                    <a:pt x="2" y="570"/>
                  </a:lnTo>
                  <a:lnTo>
                    <a:pt x="0" y="546"/>
                  </a:lnTo>
                  <a:lnTo>
                    <a:pt x="4" y="523"/>
                  </a:lnTo>
                  <a:lnTo>
                    <a:pt x="14" y="500"/>
                  </a:lnTo>
                  <a:lnTo>
                    <a:pt x="144" y="277"/>
                  </a:lnTo>
                  <a:lnTo>
                    <a:pt x="155" y="259"/>
                  </a:lnTo>
                  <a:lnTo>
                    <a:pt x="171" y="246"/>
                  </a:lnTo>
                  <a:lnTo>
                    <a:pt x="189" y="235"/>
                  </a:lnTo>
                  <a:lnTo>
                    <a:pt x="208" y="228"/>
                  </a:lnTo>
                  <a:lnTo>
                    <a:pt x="236" y="225"/>
                  </a:lnTo>
                  <a:lnTo>
                    <a:pt x="263" y="227"/>
                  </a:lnTo>
                  <a:lnTo>
                    <a:pt x="289" y="238"/>
                  </a:lnTo>
                  <a:lnTo>
                    <a:pt x="386" y="294"/>
                  </a:lnTo>
                  <a:lnTo>
                    <a:pt x="427" y="264"/>
                  </a:lnTo>
                  <a:lnTo>
                    <a:pt x="471" y="238"/>
                  </a:lnTo>
                  <a:lnTo>
                    <a:pt x="517" y="216"/>
                  </a:lnTo>
                  <a:lnTo>
                    <a:pt x="517" y="106"/>
                  </a:lnTo>
                  <a:lnTo>
                    <a:pt x="521" y="79"/>
                  </a:lnTo>
                  <a:lnTo>
                    <a:pt x="532" y="52"/>
                  </a:lnTo>
                  <a:lnTo>
                    <a:pt x="548" y="31"/>
                  </a:lnTo>
                  <a:lnTo>
                    <a:pt x="570" y="15"/>
                  </a:lnTo>
                  <a:lnTo>
                    <a:pt x="596" y="4"/>
                  </a:lnTo>
                  <a:lnTo>
                    <a:pt x="6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697" name="Group 533"/>
          <p:cNvGrpSpPr>
            <a:grpSpLocks noChangeAspect="1"/>
          </p:cNvGrpSpPr>
          <p:nvPr/>
        </p:nvGrpSpPr>
        <p:grpSpPr bwMode="auto">
          <a:xfrm>
            <a:off x="4134787" y="1742465"/>
            <a:ext cx="323038" cy="292332"/>
            <a:chOff x="559" y="1410"/>
            <a:chExt cx="2062" cy="1866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700" name="Freeform 535"/>
            <p:cNvSpPr>
              <a:spLocks/>
            </p:cNvSpPr>
            <p:nvPr/>
          </p:nvSpPr>
          <p:spPr bwMode="auto">
            <a:xfrm>
              <a:off x="707" y="1410"/>
              <a:ext cx="1553" cy="1102"/>
            </a:xfrm>
            <a:custGeom>
              <a:avLst/>
              <a:gdLst>
                <a:gd name="T0" fmla="*/ 269 w 3106"/>
                <a:gd name="T1" fmla="*/ 0 h 2204"/>
                <a:gd name="T2" fmla="*/ 2837 w 3106"/>
                <a:gd name="T3" fmla="*/ 0 h 2204"/>
                <a:gd name="T4" fmla="*/ 2881 w 3106"/>
                <a:gd name="T5" fmla="*/ 3 h 2204"/>
                <a:gd name="T6" fmla="*/ 2922 w 3106"/>
                <a:gd name="T7" fmla="*/ 14 h 2204"/>
                <a:gd name="T8" fmla="*/ 2961 w 3106"/>
                <a:gd name="T9" fmla="*/ 30 h 2204"/>
                <a:gd name="T10" fmla="*/ 2996 w 3106"/>
                <a:gd name="T11" fmla="*/ 51 h 2204"/>
                <a:gd name="T12" fmla="*/ 3027 w 3106"/>
                <a:gd name="T13" fmla="*/ 79 h 2204"/>
                <a:gd name="T14" fmla="*/ 3053 w 3106"/>
                <a:gd name="T15" fmla="*/ 110 h 2204"/>
                <a:gd name="T16" fmla="*/ 3076 w 3106"/>
                <a:gd name="T17" fmla="*/ 145 h 2204"/>
                <a:gd name="T18" fmla="*/ 3092 w 3106"/>
                <a:gd name="T19" fmla="*/ 183 h 2204"/>
                <a:gd name="T20" fmla="*/ 3102 w 3106"/>
                <a:gd name="T21" fmla="*/ 224 h 2204"/>
                <a:gd name="T22" fmla="*/ 3106 w 3106"/>
                <a:gd name="T23" fmla="*/ 268 h 2204"/>
                <a:gd name="T24" fmla="*/ 3106 w 3106"/>
                <a:gd name="T25" fmla="*/ 1187 h 2204"/>
                <a:gd name="T26" fmla="*/ 3052 w 3106"/>
                <a:gd name="T27" fmla="*/ 1161 h 2204"/>
                <a:gd name="T28" fmla="*/ 2998 w 3106"/>
                <a:gd name="T29" fmla="*/ 1138 h 2204"/>
                <a:gd name="T30" fmla="*/ 2943 w 3106"/>
                <a:gd name="T31" fmla="*/ 1122 h 2204"/>
                <a:gd name="T32" fmla="*/ 2887 w 3106"/>
                <a:gd name="T33" fmla="*/ 1113 h 2204"/>
                <a:gd name="T34" fmla="*/ 2829 w 3106"/>
                <a:gd name="T35" fmla="*/ 1110 h 2204"/>
                <a:gd name="T36" fmla="*/ 2829 w 3106"/>
                <a:gd name="T37" fmla="*/ 268 h 2204"/>
                <a:gd name="T38" fmla="*/ 269 w 3106"/>
                <a:gd name="T39" fmla="*/ 275 h 2204"/>
                <a:gd name="T40" fmla="*/ 276 w 3106"/>
                <a:gd name="T41" fmla="*/ 1935 h 2204"/>
                <a:gd name="T42" fmla="*/ 1726 w 3106"/>
                <a:gd name="T43" fmla="*/ 1931 h 2204"/>
                <a:gd name="T44" fmla="*/ 1726 w 3106"/>
                <a:gd name="T45" fmla="*/ 1950 h 2204"/>
                <a:gd name="T46" fmla="*/ 1727 w 3106"/>
                <a:gd name="T47" fmla="*/ 1969 h 2204"/>
                <a:gd name="T48" fmla="*/ 1754 w 3106"/>
                <a:gd name="T49" fmla="*/ 2204 h 2204"/>
                <a:gd name="T50" fmla="*/ 269 w 3106"/>
                <a:gd name="T51" fmla="*/ 2204 h 2204"/>
                <a:gd name="T52" fmla="*/ 225 w 3106"/>
                <a:gd name="T53" fmla="*/ 2200 h 2204"/>
                <a:gd name="T54" fmla="*/ 184 w 3106"/>
                <a:gd name="T55" fmla="*/ 2190 h 2204"/>
                <a:gd name="T56" fmla="*/ 145 w 3106"/>
                <a:gd name="T57" fmla="*/ 2174 h 2204"/>
                <a:gd name="T58" fmla="*/ 110 w 3106"/>
                <a:gd name="T59" fmla="*/ 2152 h 2204"/>
                <a:gd name="T60" fmla="*/ 78 w 3106"/>
                <a:gd name="T61" fmla="*/ 2125 h 2204"/>
                <a:gd name="T62" fmla="*/ 52 w 3106"/>
                <a:gd name="T63" fmla="*/ 2094 h 2204"/>
                <a:gd name="T64" fmla="*/ 30 w 3106"/>
                <a:gd name="T65" fmla="*/ 2059 h 2204"/>
                <a:gd name="T66" fmla="*/ 13 w 3106"/>
                <a:gd name="T67" fmla="*/ 2020 h 2204"/>
                <a:gd name="T68" fmla="*/ 3 w 3106"/>
                <a:gd name="T69" fmla="*/ 1979 h 2204"/>
                <a:gd name="T70" fmla="*/ 0 w 3106"/>
                <a:gd name="T71" fmla="*/ 1935 h 2204"/>
                <a:gd name="T72" fmla="*/ 0 w 3106"/>
                <a:gd name="T73" fmla="*/ 268 h 2204"/>
                <a:gd name="T74" fmla="*/ 3 w 3106"/>
                <a:gd name="T75" fmla="*/ 224 h 2204"/>
                <a:gd name="T76" fmla="*/ 13 w 3106"/>
                <a:gd name="T77" fmla="*/ 183 h 2204"/>
                <a:gd name="T78" fmla="*/ 30 w 3106"/>
                <a:gd name="T79" fmla="*/ 145 h 2204"/>
                <a:gd name="T80" fmla="*/ 52 w 3106"/>
                <a:gd name="T81" fmla="*/ 110 h 2204"/>
                <a:gd name="T82" fmla="*/ 78 w 3106"/>
                <a:gd name="T83" fmla="*/ 79 h 2204"/>
                <a:gd name="T84" fmla="*/ 110 w 3106"/>
                <a:gd name="T85" fmla="*/ 51 h 2204"/>
                <a:gd name="T86" fmla="*/ 145 w 3106"/>
                <a:gd name="T87" fmla="*/ 30 h 2204"/>
                <a:gd name="T88" fmla="*/ 184 w 3106"/>
                <a:gd name="T89" fmla="*/ 14 h 2204"/>
                <a:gd name="T90" fmla="*/ 225 w 3106"/>
                <a:gd name="T91" fmla="*/ 3 h 2204"/>
                <a:gd name="T92" fmla="*/ 269 w 3106"/>
                <a:gd name="T93" fmla="*/ 0 h 2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06" h="2204">
                  <a:moveTo>
                    <a:pt x="269" y="0"/>
                  </a:moveTo>
                  <a:lnTo>
                    <a:pt x="2837" y="0"/>
                  </a:lnTo>
                  <a:lnTo>
                    <a:pt x="2881" y="3"/>
                  </a:lnTo>
                  <a:lnTo>
                    <a:pt x="2922" y="14"/>
                  </a:lnTo>
                  <a:lnTo>
                    <a:pt x="2961" y="30"/>
                  </a:lnTo>
                  <a:lnTo>
                    <a:pt x="2996" y="51"/>
                  </a:lnTo>
                  <a:lnTo>
                    <a:pt x="3027" y="79"/>
                  </a:lnTo>
                  <a:lnTo>
                    <a:pt x="3053" y="110"/>
                  </a:lnTo>
                  <a:lnTo>
                    <a:pt x="3076" y="145"/>
                  </a:lnTo>
                  <a:lnTo>
                    <a:pt x="3092" y="183"/>
                  </a:lnTo>
                  <a:lnTo>
                    <a:pt x="3102" y="224"/>
                  </a:lnTo>
                  <a:lnTo>
                    <a:pt x="3106" y="268"/>
                  </a:lnTo>
                  <a:lnTo>
                    <a:pt x="3106" y="1187"/>
                  </a:lnTo>
                  <a:lnTo>
                    <a:pt x="3052" y="1161"/>
                  </a:lnTo>
                  <a:lnTo>
                    <a:pt x="2998" y="1138"/>
                  </a:lnTo>
                  <a:lnTo>
                    <a:pt x="2943" y="1122"/>
                  </a:lnTo>
                  <a:lnTo>
                    <a:pt x="2887" y="1113"/>
                  </a:lnTo>
                  <a:lnTo>
                    <a:pt x="2829" y="1110"/>
                  </a:lnTo>
                  <a:lnTo>
                    <a:pt x="2829" y="268"/>
                  </a:lnTo>
                  <a:lnTo>
                    <a:pt x="269" y="275"/>
                  </a:lnTo>
                  <a:lnTo>
                    <a:pt x="276" y="1935"/>
                  </a:lnTo>
                  <a:lnTo>
                    <a:pt x="1726" y="1931"/>
                  </a:lnTo>
                  <a:lnTo>
                    <a:pt x="1726" y="1950"/>
                  </a:lnTo>
                  <a:lnTo>
                    <a:pt x="1727" y="1969"/>
                  </a:lnTo>
                  <a:lnTo>
                    <a:pt x="1754" y="2204"/>
                  </a:lnTo>
                  <a:lnTo>
                    <a:pt x="269" y="2204"/>
                  </a:lnTo>
                  <a:lnTo>
                    <a:pt x="225" y="2200"/>
                  </a:lnTo>
                  <a:lnTo>
                    <a:pt x="184" y="2190"/>
                  </a:lnTo>
                  <a:lnTo>
                    <a:pt x="145" y="2174"/>
                  </a:lnTo>
                  <a:lnTo>
                    <a:pt x="110" y="2152"/>
                  </a:lnTo>
                  <a:lnTo>
                    <a:pt x="78" y="2125"/>
                  </a:lnTo>
                  <a:lnTo>
                    <a:pt x="52" y="2094"/>
                  </a:lnTo>
                  <a:lnTo>
                    <a:pt x="30" y="2059"/>
                  </a:lnTo>
                  <a:lnTo>
                    <a:pt x="13" y="2020"/>
                  </a:lnTo>
                  <a:lnTo>
                    <a:pt x="3" y="1979"/>
                  </a:lnTo>
                  <a:lnTo>
                    <a:pt x="0" y="1935"/>
                  </a:lnTo>
                  <a:lnTo>
                    <a:pt x="0" y="268"/>
                  </a:lnTo>
                  <a:lnTo>
                    <a:pt x="3" y="224"/>
                  </a:lnTo>
                  <a:lnTo>
                    <a:pt x="13" y="183"/>
                  </a:lnTo>
                  <a:lnTo>
                    <a:pt x="30" y="145"/>
                  </a:lnTo>
                  <a:lnTo>
                    <a:pt x="52" y="110"/>
                  </a:lnTo>
                  <a:lnTo>
                    <a:pt x="78" y="79"/>
                  </a:lnTo>
                  <a:lnTo>
                    <a:pt x="110" y="51"/>
                  </a:lnTo>
                  <a:lnTo>
                    <a:pt x="145" y="30"/>
                  </a:lnTo>
                  <a:lnTo>
                    <a:pt x="184" y="14"/>
                  </a:lnTo>
                  <a:lnTo>
                    <a:pt x="225" y="3"/>
                  </a:lnTo>
                  <a:lnTo>
                    <a:pt x="2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01" name="Freeform 536"/>
            <p:cNvSpPr>
              <a:spLocks/>
            </p:cNvSpPr>
            <p:nvPr/>
          </p:nvSpPr>
          <p:spPr bwMode="auto">
            <a:xfrm>
              <a:off x="559" y="2627"/>
              <a:ext cx="1063" cy="207"/>
            </a:xfrm>
            <a:custGeom>
              <a:avLst/>
              <a:gdLst>
                <a:gd name="T0" fmla="*/ 208 w 2126"/>
                <a:gd name="T1" fmla="*/ 0 h 414"/>
                <a:gd name="T2" fmla="*/ 2076 w 2126"/>
                <a:gd name="T3" fmla="*/ 0 h 414"/>
                <a:gd name="T4" fmla="*/ 2121 w 2126"/>
                <a:gd name="T5" fmla="*/ 387 h 414"/>
                <a:gd name="T6" fmla="*/ 2124 w 2126"/>
                <a:gd name="T7" fmla="*/ 400 h 414"/>
                <a:gd name="T8" fmla="*/ 2126 w 2126"/>
                <a:gd name="T9" fmla="*/ 414 h 414"/>
                <a:gd name="T10" fmla="*/ 208 w 2126"/>
                <a:gd name="T11" fmla="*/ 414 h 414"/>
                <a:gd name="T12" fmla="*/ 170 w 2126"/>
                <a:gd name="T13" fmla="*/ 412 h 414"/>
                <a:gd name="T14" fmla="*/ 135 w 2126"/>
                <a:gd name="T15" fmla="*/ 402 h 414"/>
                <a:gd name="T16" fmla="*/ 103 w 2126"/>
                <a:gd name="T17" fmla="*/ 387 h 414"/>
                <a:gd name="T18" fmla="*/ 74 w 2126"/>
                <a:gd name="T19" fmla="*/ 367 h 414"/>
                <a:gd name="T20" fmla="*/ 49 w 2126"/>
                <a:gd name="T21" fmla="*/ 342 h 414"/>
                <a:gd name="T22" fmla="*/ 29 w 2126"/>
                <a:gd name="T23" fmla="*/ 312 h 414"/>
                <a:gd name="T24" fmla="*/ 13 w 2126"/>
                <a:gd name="T25" fmla="*/ 280 h 414"/>
                <a:gd name="T26" fmla="*/ 4 w 2126"/>
                <a:gd name="T27" fmla="*/ 245 h 414"/>
                <a:gd name="T28" fmla="*/ 0 w 2126"/>
                <a:gd name="T29" fmla="*/ 208 h 414"/>
                <a:gd name="T30" fmla="*/ 4 w 2126"/>
                <a:gd name="T31" fmla="*/ 170 h 414"/>
                <a:gd name="T32" fmla="*/ 13 w 2126"/>
                <a:gd name="T33" fmla="*/ 135 h 414"/>
                <a:gd name="T34" fmla="*/ 29 w 2126"/>
                <a:gd name="T35" fmla="*/ 103 h 414"/>
                <a:gd name="T36" fmla="*/ 49 w 2126"/>
                <a:gd name="T37" fmla="*/ 74 h 414"/>
                <a:gd name="T38" fmla="*/ 74 w 2126"/>
                <a:gd name="T39" fmla="*/ 49 h 414"/>
                <a:gd name="T40" fmla="*/ 103 w 2126"/>
                <a:gd name="T41" fmla="*/ 29 h 414"/>
                <a:gd name="T42" fmla="*/ 135 w 2126"/>
                <a:gd name="T43" fmla="*/ 14 h 414"/>
                <a:gd name="T44" fmla="*/ 170 w 2126"/>
                <a:gd name="T45" fmla="*/ 4 h 414"/>
                <a:gd name="T46" fmla="*/ 208 w 2126"/>
                <a:gd name="T47" fmla="*/ 0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26" h="414">
                  <a:moveTo>
                    <a:pt x="208" y="0"/>
                  </a:moveTo>
                  <a:lnTo>
                    <a:pt x="2076" y="0"/>
                  </a:lnTo>
                  <a:lnTo>
                    <a:pt x="2121" y="387"/>
                  </a:lnTo>
                  <a:lnTo>
                    <a:pt x="2124" y="400"/>
                  </a:lnTo>
                  <a:lnTo>
                    <a:pt x="2126" y="414"/>
                  </a:lnTo>
                  <a:lnTo>
                    <a:pt x="208" y="414"/>
                  </a:lnTo>
                  <a:lnTo>
                    <a:pt x="170" y="412"/>
                  </a:lnTo>
                  <a:lnTo>
                    <a:pt x="135" y="402"/>
                  </a:lnTo>
                  <a:lnTo>
                    <a:pt x="103" y="387"/>
                  </a:lnTo>
                  <a:lnTo>
                    <a:pt x="74" y="367"/>
                  </a:lnTo>
                  <a:lnTo>
                    <a:pt x="49" y="342"/>
                  </a:lnTo>
                  <a:lnTo>
                    <a:pt x="29" y="312"/>
                  </a:lnTo>
                  <a:lnTo>
                    <a:pt x="13" y="280"/>
                  </a:lnTo>
                  <a:lnTo>
                    <a:pt x="4" y="245"/>
                  </a:lnTo>
                  <a:lnTo>
                    <a:pt x="0" y="208"/>
                  </a:lnTo>
                  <a:lnTo>
                    <a:pt x="4" y="170"/>
                  </a:lnTo>
                  <a:lnTo>
                    <a:pt x="13" y="135"/>
                  </a:lnTo>
                  <a:lnTo>
                    <a:pt x="29" y="103"/>
                  </a:lnTo>
                  <a:lnTo>
                    <a:pt x="49" y="74"/>
                  </a:lnTo>
                  <a:lnTo>
                    <a:pt x="74" y="49"/>
                  </a:lnTo>
                  <a:lnTo>
                    <a:pt x="103" y="29"/>
                  </a:lnTo>
                  <a:lnTo>
                    <a:pt x="135" y="14"/>
                  </a:lnTo>
                  <a:lnTo>
                    <a:pt x="170" y="4"/>
                  </a:lnTo>
                  <a:lnTo>
                    <a:pt x="2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02" name="Freeform 537"/>
            <p:cNvSpPr>
              <a:spLocks/>
            </p:cNvSpPr>
            <p:nvPr/>
          </p:nvSpPr>
          <p:spPr bwMode="auto">
            <a:xfrm>
              <a:off x="1770" y="2166"/>
              <a:ext cx="667" cy="958"/>
            </a:xfrm>
            <a:custGeom>
              <a:avLst/>
              <a:gdLst>
                <a:gd name="T0" fmla="*/ 699 w 1333"/>
                <a:gd name="T1" fmla="*/ 0 h 1918"/>
                <a:gd name="T2" fmla="*/ 699 w 1333"/>
                <a:gd name="T3" fmla="*/ 960 h 1918"/>
                <a:gd name="T4" fmla="*/ 1333 w 1333"/>
                <a:gd name="T5" fmla="*/ 960 h 1918"/>
                <a:gd name="T6" fmla="*/ 1298 w 1333"/>
                <a:gd name="T7" fmla="*/ 1262 h 1918"/>
                <a:gd name="T8" fmla="*/ 1295 w 1333"/>
                <a:gd name="T9" fmla="*/ 1285 h 1918"/>
                <a:gd name="T10" fmla="*/ 1286 w 1333"/>
                <a:gd name="T11" fmla="*/ 1305 h 1918"/>
                <a:gd name="T12" fmla="*/ 1272 w 1333"/>
                <a:gd name="T13" fmla="*/ 1322 h 1918"/>
                <a:gd name="T14" fmla="*/ 781 w 1333"/>
                <a:gd name="T15" fmla="*/ 1883 h 1918"/>
                <a:gd name="T16" fmla="*/ 764 w 1333"/>
                <a:gd name="T17" fmla="*/ 1898 h 1918"/>
                <a:gd name="T18" fmla="*/ 744 w 1333"/>
                <a:gd name="T19" fmla="*/ 1909 h 1918"/>
                <a:gd name="T20" fmla="*/ 722 w 1333"/>
                <a:gd name="T21" fmla="*/ 1917 h 1918"/>
                <a:gd name="T22" fmla="*/ 699 w 1333"/>
                <a:gd name="T23" fmla="*/ 1918 h 1918"/>
                <a:gd name="T24" fmla="*/ 699 w 1333"/>
                <a:gd name="T25" fmla="*/ 960 h 1918"/>
                <a:gd name="T26" fmla="*/ 64 w 1333"/>
                <a:gd name="T27" fmla="*/ 960 h 1918"/>
                <a:gd name="T28" fmla="*/ 0 w 1333"/>
                <a:gd name="T29" fmla="*/ 412 h 1918"/>
                <a:gd name="T30" fmla="*/ 1 w 1333"/>
                <a:gd name="T31" fmla="*/ 384 h 1918"/>
                <a:gd name="T32" fmla="*/ 7 w 1333"/>
                <a:gd name="T33" fmla="*/ 358 h 1918"/>
                <a:gd name="T34" fmla="*/ 20 w 1333"/>
                <a:gd name="T35" fmla="*/ 335 h 1918"/>
                <a:gd name="T36" fmla="*/ 39 w 1333"/>
                <a:gd name="T37" fmla="*/ 315 h 1918"/>
                <a:gd name="T38" fmla="*/ 61 w 1333"/>
                <a:gd name="T39" fmla="*/ 300 h 1918"/>
                <a:gd name="T40" fmla="*/ 650 w 1333"/>
                <a:gd name="T41" fmla="*/ 11 h 1918"/>
                <a:gd name="T42" fmla="*/ 673 w 1333"/>
                <a:gd name="T43" fmla="*/ 3 h 1918"/>
                <a:gd name="T44" fmla="*/ 699 w 1333"/>
                <a:gd name="T45" fmla="*/ 0 h 19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33" h="1918">
                  <a:moveTo>
                    <a:pt x="699" y="0"/>
                  </a:moveTo>
                  <a:lnTo>
                    <a:pt x="699" y="960"/>
                  </a:lnTo>
                  <a:lnTo>
                    <a:pt x="1333" y="960"/>
                  </a:lnTo>
                  <a:lnTo>
                    <a:pt x="1298" y="1262"/>
                  </a:lnTo>
                  <a:lnTo>
                    <a:pt x="1295" y="1285"/>
                  </a:lnTo>
                  <a:lnTo>
                    <a:pt x="1286" y="1305"/>
                  </a:lnTo>
                  <a:lnTo>
                    <a:pt x="1272" y="1322"/>
                  </a:lnTo>
                  <a:lnTo>
                    <a:pt x="781" y="1883"/>
                  </a:lnTo>
                  <a:lnTo>
                    <a:pt x="764" y="1898"/>
                  </a:lnTo>
                  <a:lnTo>
                    <a:pt x="744" y="1909"/>
                  </a:lnTo>
                  <a:lnTo>
                    <a:pt x="722" y="1917"/>
                  </a:lnTo>
                  <a:lnTo>
                    <a:pt x="699" y="1918"/>
                  </a:lnTo>
                  <a:lnTo>
                    <a:pt x="699" y="960"/>
                  </a:lnTo>
                  <a:lnTo>
                    <a:pt x="64" y="960"/>
                  </a:lnTo>
                  <a:lnTo>
                    <a:pt x="0" y="412"/>
                  </a:lnTo>
                  <a:lnTo>
                    <a:pt x="1" y="384"/>
                  </a:lnTo>
                  <a:lnTo>
                    <a:pt x="7" y="358"/>
                  </a:lnTo>
                  <a:lnTo>
                    <a:pt x="20" y="335"/>
                  </a:lnTo>
                  <a:lnTo>
                    <a:pt x="39" y="315"/>
                  </a:lnTo>
                  <a:lnTo>
                    <a:pt x="61" y="300"/>
                  </a:lnTo>
                  <a:lnTo>
                    <a:pt x="650" y="11"/>
                  </a:lnTo>
                  <a:lnTo>
                    <a:pt x="673" y="3"/>
                  </a:lnTo>
                  <a:lnTo>
                    <a:pt x="6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03" name="Freeform 538"/>
            <p:cNvSpPr>
              <a:spLocks noEditPoints="1"/>
            </p:cNvSpPr>
            <p:nvPr/>
          </p:nvSpPr>
          <p:spPr bwMode="auto">
            <a:xfrm>
              <a:off x="1619" y="2015"/>
              <a:ext cx="1002" cy="1261"/>
            </a:xfrm>
            <a:custGeom>
              <a:avLst/>
              <a:gdLst>
                <a:gd name="T0" fmla="*/ 970 w 2003"/>
                <a:gd name="T1" fmla="*/ 202 h 2523"/>
                <a:gd name="T2" fmla="*/ 909 w 2003"/>
                <a:gd name="T3" fmla="*/ 221 h 2523"/>
                <a:gd name="T4" fmla="*/ 288 w 2003"/>
                <a:gd name="T5" fmla="*/ 530 h 2523"/>
                <a:gd name="T6" fmla="*/ 238 w 2003"/>
                <a:gd name="T7" fmla="*/ 584 h 2523"/>
                <a:gd name="T8" fmla="*/ 208 w 2003"/>
                <a:gd name="T9" fmla="*/ 650 h 2523"/>
                <a:gd name="T10" fmla="*/ 203 w 2003"/>
                <a:gd name="T11" fmla="*/ 724 h 2523"/>
                <a:gd name="T12" fmla="*/ 308 w 2003"/>
                <a:gd name="T13" fmla="*/ 1607 h 2523"/>
                <a:gd name="T14" fmla="*/ 333 w 2003"/>
                <a:gd name="T15" fmla="*/ 1665 h 2523"/>
                <a:gd name="T16" fmla="*/ 843 w 2003"/>
                <a:gd name="T17" fmla="*/ 2250 h 2523"/>
                <a:gd name="T18" fmla="*/ 893 w 2003"/>
                <a:gd name="T19" fmla="*/ 2290 h 2523"/>
                <a:gd name="T20" fmla="*/ 953 w 2003"/>
                <a:gd name="T21" fmla="*/ 2313 h 2523"/>
                <a:gd name="T22" fmla="*/ 1018 w 2003"/>
                <a:gd name="T23" fmla="*/ 2318 h 2523"/>
                <a:gd name="T24" fmla="*/ 1080 w 2003"/>
                <a:gd name="T25" fmla="*/ 2304 h 2523"/>
                <a:gd name="T26" fmla="*/ 1137 w 2003"/>
                <a:gd name="T27" fmla="*/ 2273 h 2523"/>
                <a:gd name="T28" fmla="*/ 1651 w 2003"/>
                <a:gd name="T29" fmla="*/ 1690 h 2523"/>
                <a:gd name="T30" fmla="*/ 1685 w 2003"/>
                <a:gd name="T31" fmla="*/ 1636 h 2523"/>
                <a:gd name="T32" fmla="*/ 1701 w 2003"/>
                <a:gd name="T33" fmla="*/ 1576 h 2523"/>
                <a:gd name="T34" fmla="*/ 1800 w 2003"/>
                <a:gd name="T35" fmla="*/ 686 h 2523"/>
                <a:gd name="T36" fmla="*/ 1784 w 2003"/>
                <a:gd name="T37" fmla="*/ 615 h 2523"/>
                <a:gd name="T38" fmla="*/ 1743 w 2003"/>
                <a:gd name="T39" fmla="*/ 555 h 2523"/>
                <a:gd name="T40" fmla="*/ 1684 w 2003"/>
                <a:gd name="T41" fmla="*/ 510 h 2523"/>
                <a:gd name="T42" fmla="*/ 1065 w 2003"/>
                <a:gd name="T43" fmla="*/ 210 h 2523"/>
                <a:gd name="T44" fmla="*/ 1002 w 2003"/>
                <a:gd name="T45" fmla="*/ 200 h 2523"/>
                <a:gd name="T46" fmla="*/ 1049 w 2003"/>
                <a:gd name="T47" fmla="*/ 2 h 2523"/>
                <a:gd name="T48" fmla="*/ 1141 w 2003"/>
                <a:gd name="T49" fmla="*/ 23 h 2523"/>
                <a:gd name="T50" fmla="*/ 1772 w 2003"/>
                <a:gd name="T51" fmla="*/ 330 h 2523"/>
                <a:gd name="T52" fmla="*/ 1858 w 2003"/>
                <a:gd name="T53" fmla="*/ 386 h 2523"/>
                <a:gd name="T54" fmla="*/ 1926 w 2003"/>
                <a:gd name="T55" fmla="*/ 460 h 2523"/>
                <a:gd name="T56" fmla="*/ 1973 w 2003"/>
                <a:gd name="T57" fmla="*/ 548 h 2523"/>
                <a:gd name="T58" fmla="*/ 1999 w 2003"/>
                <a:gd name="T59" fmla="*/ 645 h 2523"/>
                <a:gd name="T60" fmla="*/ 2001 w 2003"/>
                <a:gd name="T61" fmla="*/ 746 h 2523"/>
                <a:gd name="T62" fmla="*/ 1893 w 2003"/>
                <a:gd name="T63" fmla="*/ 1647 h 2523"/>
                <a:gd name="T64" fmla="*/ 1859 w 2003"/>
                <a:gd name="T65" fmla="*/ 1740 h 2523"/>
                <a:gd name="T66" fmla="*/ 1803 w 2003"/>
                <a:gd name="T67" fmla="*/ 1822 h 2523"/>
                <a:gd name="T68" fmla="*/ 1277 w 2003"/>
                <a:gd name="T69" fmla="*/ 2419 h 2523"/>
                <a:gd name="T70" fmla="*/ 1194 w 2003"/>
                <a:gd name="T71" fmla="*/ 2475 h 2523"/>
                <a:gd name="T72" fmla="*/ 1102 w 2003"/>
                <a:gd name="T73" fmla="*/ 2511 h 2523"/>
                <a:gd name="T74" fmla="*/ 1002 w 2003"/>
                <a:gd name="T75" fmla="*/ 2523 h 2523"/>
                <a:gd name="T76" fmla="*/ 901 w 2003"/>
                <a:gd name="T77" fmla="*/ 2511 h 2523"/>
                <a:gd name="T78" fmla="*/ 809 w 2003"/>
                <a:gd name="T79" fmla="*/ 2475 h 2523"/>
                <a:gd name="T80" fmla="*/ 727 w 2003"/>
                <a:gd name="T81" fmla="*/ 2419 h 2523"/>
                <a:gd name="T82" fmla="*/ 200 w 2003"/>
                <a:gd name="T83" fmla="*/ 1822 h 2523"/>
                <a:gd name="T84" fmla="*/ 144 w 2003"/>
                <a:gd name="T85" fmla="*/ 1740 h 2523"/>
                <a:gd name="T86" fmla="*/ 110 w 2003"/>
                <a:gd name="T87" fmla="*/ 1647 h 2523"/>
                <a:gd name="T88" fmla="*/ 4 w 2003"/>
                <a:gd name="T89" fmla="*/ 746 h 2523"/>
                <a:gd name="T90" fmla="*/ 4 w 2003"/>
                <a:gd name="T91" fmla="*/ 645 h 2523"/>
                <a:gd name="T92" fmla="*/ 30 w 2003"/>
                <a:gd name="T93" fmla="*/ 548 h 2523"/>
                <a:gd name="T94" fmla="*/ 77 w 2003"/>
                <a:gd name="T95" fmla="*/ 460 h 2523"/>
                <a:gd name="T96" fmla="*/ 145 w 2003"/>
                <a:gd name="T97" fmla="*/ 386 h 2523"/>
                <a:gd name="T98" fmla="*/ 230 w 2003"/>
                <a:gd name="T99" fmla="*/ 330 h 2523"/>
                <a:gd name="T100" fmla="*/ 864 w 2003"/>
                <a:gd name="T101" fmla="*/ 23 h 2523"/>
                <a:gd name="T102" fmla="*/ 955 w 2003"/>
                <a:gd name="T103" fmla="*/ 2 h 2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03" h="2523">
                  <a:moveTo>
                    <a:pt x="1002" y="200"/>
                  </a:moveTo>
                  <a:lnTo>
                    <a:pt x="970" y="202"/>
                  </a:lnTo>
                  <a:lnTo>
                    <a:pt x="939" y="210"/>
                  </a:lnTo>
                  <a:lnTo>
                    <a:pt x="909" y="221"/>
                  </a:lnTo>
                  <a:lnTo>
                    <a:pt x="320" y="510"/>
                  </a:lnTo>
                  <a:lnTo>
                    <a:pt x="288" y="530"/>
                  </a:lnTo>
                  <a:lnTo>
                    <a:pt x="260" y="555"/>
                  </a:lnTo>
                  <a:lnTo>
                    <a:pt x="238" y="584"/>
                  </a:lnTo>
                  <a:lnTo>
                    <a:pt x="220" y="615"/>
                  </a:lnTo>
                  <a:lnTo>
                    <a:pt x="208" y="650"/>
                  </a:lnTo>
                  <a:lnTo>
                    <a:pt x="203" y="686"/>
                  </a:lnTo>
                  <a:lnTo>
                    <a:pt x="203" y="724"/>
                  </a:lnTo>
                  <a:lnTo>
                    <a:pt x="302" y="1576"/>
                  </a:lnTo>
                  <a:lnTo>
                    <a:pt x="308" y="1607"/>
                  </a:lnTo>
                  <a:lnTo>
                    <a:pt x="318" y="1636"/>
                  </a:lnTo>
                  <a:lnTo>
                    <a:pt x="333" y="1665"/>
                  </a:lnTo>
                  <a:lnTo>
                    <a:pt x="352" y="1690"/>
                  </a:lnTo>
                  <a:lnTo>
                    <a:pt x="843" y="2250"/>
                  </a:lnTo>
                  <a:lnTo>
                    <a:pt x="866" y="2273"/>
                  </a:lnTo>
                  <a:lnTo>
                    <a:pt x="893" y="2290"/>
                  </a:lnTo>
                  <a:lnTo>
                    <a:pt x="923" y="2304"/>
                  </a:lnTo>
                  <a:lnTo>
                    <a:pt x="953" y="2313"/>
                  </a:lnTo>
                  <a:lnTo>
                    <a:pt x="985" y="2318"/>
                  </a:lnTo>
                  <a:lnTo>
                    <a:pt x="1018" y="2318"/>
                  </a:lnTo>
                  <a:lnTo>
                    <a:pt x="1049" y="2314"/>
                  </a:lnTo>
                  <a:lnTo>
                    <a:pt x="1080" y="2304"/>
                  </a:lnTo>
                  <a:lnTo>
                    <a:pt x="1110" y="2290"/>
                  </a:lnTo>
                  <a:lnTo>
                    <a:pt x="1137" y="2273"/>
                  </a:lnTo>
                  <a:lnTo>
                    <a:pt x="1161" y="2250"/>
                  </a:lnTo>
                  <a:lnTo>
                    <a:pt x="1651" y="1690"/>
                  </a:lnTo>
                  <a:lnTo>
                    <a:pt x="1670" y="1665"/>
                  </a:lnTo>
                  <a:lnTo>
                    <a:pt x="1685" y="1636"/>
                  </a:lnTo>
                  <a:lnTo>
                    <a:pt x="1696" y="1607"/>
                  </a:lnTo>
                  <a:lnTo>
                    <a:pt x="1701" y="1576"/>
                  </a:lnTo>
                  <a:lnTo>
                    <a:pt x="1800" y="724"/>
                  </a:lnTo>
                  <a:lnTo>
                    <a:pt x="1800" y="686"/>
                  </a:lnTo>
                  <a:lnTo>
                    <a:pt x="1795" y="650"/>
                  </a:lnTo>
                  <a:lnTo>
                    <a:pt x="1784" y="615"/>
                  </a:lnTo>
                  <a:lnTo>
                    <a:pt x="1767" y="584"/>
                  </a:lnTo>
                  <a:lnTo>
                    <a:pt x="1743" y="555"/>
                  </a:lnTo>
                  <a:lnTo>
                    <a:pt x="1715" y="530"/>
                  </a:lnTo>
                  <a:lnTo>
                    <a:pt x="1684" y="510"/>
                  </a:lnTo>
                  <a:lnTo>
                    <a:pt x="1094" y="221"/>
                  </a:lnTo>
                  <a:lnTo>
                    <a:pt x="1065" y="210"/>
                  </a:lnTo>
                  <a:lnTo>
                    <a:pt x="1034" y="202"/>
                  </a:lnTo>
                  <a:lnTo>
                    <a:pt x="1002" y="200"/>
                  </a:lnTo>
                  <a:close/>
                  <a:moveTo>
                    <a:pt x="1002" y="0"/>
                  </a:moveTo>
                  <a:lnTo>
                    <a:pt x="1049" y="2"/>
                  </a:lnTo>
                  <a:lnTo>
                    <a:pt x="1095" y="10"/>
                  </a:lnTo>
                  <a:lnTo>
                    <a:pt x="1141" y="23"/>
                  </a:lnTo>
                  <a:lnTo>
                    <a:pt x="1183" y="41"/>
                  </a:lnTo>
                  <a:lnTo>
                    <a:pt x="1772" y="330"/>
                  </a:lnTo>
                  <a:lnTo>
                    <a:pt x="1817" y="355"/>
                  </a:lnTo>
                  <a:lnTo>
                    <a:pt x="1858" y="386"/>
                  </a:lnTo>
                  <a:lnTo>
                    <a:pt x="1894" y="421"/>
                  </a:lnTo>
                  <a:lnTo>
                    <a:pt x="1926" y="460"/>
                  </a:lnTo>
                  <a:lnTo>
                    <a:pt x="1952" y="503"/>
                  </a:lnTo>
                  <a:lnTo>
                    <a:pt x="1973" y="548"/>
                  </a:lnTo>
                  <a:lnTo>
                    <a:pt x="1989" y="595"/>
                  </a:lnTo>
                  <a:lnTo>
                    <a:pt x="1999" y="645"/>
                  </a:lnTo>
                  <a:lnTo>
                    <a:pt x="2003" y="695"/>
                  </a:lnTo>
                  <a:lnTo>
                    <a:pt x="2001" y="746"/>
                  </a:lnTo>
                  <a:lnTo>
                    <a:pt x="1902" y="1598"/>
                  </a:lnTo>
                  <a:lnTo>
                    <a:pt x="1893" y="1647"/>
                  </a:lnTo>
                  <a:lnTo>
                    <a:pt x="1879" y="1695"/>
                  </a:lnTo>
                  <a:lnTo>
                    <a:pt x="1859" y="1740"/>
                  </a:lnTo>
                  <a:lnTo>
                    <a:pt x="1833" y="1782"/>
                  </a:lnTo>
                  <a:lnTo>
                    <a:pt x="1803" y="1822"/>
                  </a:lnTo>
                  <a:lnTo>
                    <a:pt x="1312" y="2383"/>
                  </a:lnTo>
                  <a:lnTo>
                    <a:pt x="1277" y="2419"/>
                  </a:lnTo>
                  <a:lnTo>
                    <a:pt x="1237" y="2449"/>
                  </a:lnTo>
                  <a:lnTo>
                    <a:pt x="1194" y="2475"/>
                  </a:lnTo>
                  <a:lnTo>
                    <a:pt x="1149" y="2496"/>
                  </a:lnTo>
                  <a:lnTo>
                    <a:pt x="1102" y="2511"/>
                  </a:lnTo>
                  <a:lnTo>
                    <a:pt x="1052" y="2520"/>
                  </a:lnTo>
                  <a:lnTo>
                    <a:pt x="1002" y="2523"/>
                  </a:lnTo>
                  <a:lnTo>
                    <a:pt x="951" y="2520"/>
                  </a:lnTo>
                  <a:lnTo>
                    <a:pt x="901" y="2511"/>
                  </a:lnTo>
                  <a:lnTo>
                    <a:pt x="854" y="2496"/>
                  </a:lnTo>
                  <a:lnTo>
                    <a:pt x="809" y="2475"/>
                  </a:lnTo>
                  <a:lnTo>
                    <a:pt x="766" y="2449"/>
                  </a:lnTo>
                  <a:lnTo>
                    <a:pt x="727" y="2419"/>
                  </a:lnTo>
                  <a:lnTo>
                    <a:pt x="691" y="2383"/>
                  </a:lnTo>
                  <a:lnTo>
                    <a:pt x="200" y="1822"/>
                  </a:lnTo>
                  <a:lnTo>
                    <a:pt x="170" y="1782"/>
                  </a:lnTo>
                  <a:lnTo>
                    <a:pt x="144" y="1740"/>
                  </a:lnTo>
                  <a:lnTo>
                    <a:pt x="124" y="1695"/>
                  </a:lnTo>
                  <a:lnTo>
                    <a:pt x="110" y="1647"/>
                  </a:lnTo>
                  <a:lnTo>
                    <a:pt x="101" y="1598"/>
                  </a:lnTo>
                  <a:lnTo>
                    <a:pt x="4" y="746"/>
                  </a:lnTo>
                  <a:lnTo>
                    <a:pt x="0" y="695"/>
                  </a:lnTo>
                  <a:lnTo>
                    <a:pt x="4" y="645"/>
                  </a:lnTo>
                  <a:lnTo>
                    <a:pt x="14" y="595"/>
                  </a:lnTo>
                  <a:lnTo>
                    <a:pt x="30" y="548"/>
                  </a:lnTo>
                  <a:lnTo>
                    <a:pt x="51" y="503"/>
                  </a:lnTo>
                  <a:lnTo>
                    <a:pt x="77" y="460"/>
                  </a:lnTo>
                  <a:lnTo>
                    <a:pt x="109" y="421"/>
                  </a:lnTo>
                  <a:lnTo>
                    <a:pt x="145" y="386"/>
                  </a:lnTo>
                  <a:lnTo>
                    <a:pt x="186" y="355"/>
                  </a:lnTo>
                  <a:lnTo>
                    <a:pt x="230" y="330"/>
                  </a:lnTo>
                  <a:lnTo>
                    <a:pt x="820" y="41"/>
                  </a:lnTo>
                  <a:lnTo>
                    <a:pt x="864" y="23"/>
                  </a:lnTo>
                  <a:lnTo>
                    <a:pt x="909" y="10"/>
                  </a:lnTo>
                  <a:lnTo>
                    <a:pt x="955" y="2"/>
                  </a:lnTo>
                  <a:lnTo>
                    <a:pt x="10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04" name="Group 541"/>
          <p:cNvGrpSpPr>
            <a:grpSpLocks noChangeAspect="1"/>
          </p:cNvGrpSpPr>
          <p:nvPr/>
        </p:nvGrpSpPr>
        <p:grpSpPr bwMode="auto">
          <a:xfrm>
            <a:off x="3444947" y="1749219"/>
            <a:ext cx="278824" cy="278824"/>
            <a:chOff x="1246" y="2083"/>
            <a:chExt cx="1370" cy="137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707" name="Freeform 543"/>
            <p:cNvSpPr>
              <a:spLocks noEditPoints="1"/>
            </p:cNvSpPr>
            <p:nvPr/>
          </p:nvSpPr>
          <p:spPr bwMode="auto">
            <a:xfrm>
              <a:off x="1246" y="2457"/>
              <a:ext cx="1370" cy="996"/>
            </a:xfrm>
            <a:custGeom>
              <a:avLst/>
              <a:gdLst>
                <a:gd name="T0" fmla="*/ 3363 w 4110"/>
                <a:gd name="T1" fmla="*/ 2615 h 2989"/>
                <a:gd name="T2" fmla="*/ 3736 w 4110"/>
                <a:gd name="T3" fmla="*/ 2242 h 2989"/>
                <a:gd name="T4" fmla="*/ 1868 w 4110"/>
                <a:gd name="T5" fmla="*/ 1308 h 2989"/>
                <a:gd name="T6" fmla="*/ 2242 w 4110"/>
                <a:gd name="T7" fmla="*/ 2615 h 2989"/>
                <a:gd name="T8" fmla="*/ 1868 w 4110"/>
                <a:gd name="T9" fmla="*/ 1308 h 2989"/>
                <a:gd name="T10" fmla="*/ 374 w 4110"/>
                <a:gd name="T11" fmla="*/ 2615 h 2989"/>
                <a:gd name="T12" fmla="*/ 747 w 4110"/>
                <a:gd name="T13" fmla="*/ 374 h 2989"/>
                <a:gd name="T14" fmla="*/ 187 w 4110"/>
                <a:gd name="T15" fmla="*/ 0 h 2989"/>
                <a:gd name="T16" fmla="*/ 971 w 4110"/>
                <a:gd name="T17" fmla="*/ 4 h 2989"/>
                <a:gd name="T18" fmla="*/ 1039 w 4110"/>
                <a:gd name="T19" fmla="*/ 32 h 2989"/>
                <a:gd name="T20" fmla="*/ 1089 w 4110"/>
                <a:gd name="T21" fmla="*/ 82 h 2989"/>
                <a:gd name="T22" fmla="*/ 1117 w 4110"/>
                <a:gd name="T23" fmla="*/ 149 h 2989"/>
                <a:gd name="T24" fmla="*/ 1121 w 4110"/>
                <a:gd name="T25" fmla="*/ 2615 h 2989"/>
                <a:gd name="T26" fmla="*/ 1495 w 4110"/>
                <a:gd name="T27" fmla="*/ 1121 h 2989"/>
                <a:gd name="T28" fmla="*/ 1509 w 4110"/>
                <a:gd name="T29" fmla="*/ 1049 h 2989"/>
                <a:gd name="T30" fmla="*/ 1549 w 4110"/>
                <a:gd name="T31" fmla="*/ 989 h 2989"/>
                <a:gd name="T32" fmla="*/ 1609 w 4110"/>
                <a:gd name="T33" fmla="*/ 949 h 2989"/>
                <a:gd name="T34" fmla="*/ 1681 w 4110"/>
                <a:gd name="T35" fmla="*/ 934 h 2989"/>
                <a:gd name="T36" fmla="*/ 2466 w 4110"/>
                <a:gd name="T37" fmla="*/ 938 h 2989"/>
                <a:gd name="T38" fmla="*/ 2533 w 4110"/>
                <a:gd name="T39" fmla="*/ 966 h 2989"/>
                <a:gd name="T40" fmla="*/ 2583 w 4110"/>
                <a:gd name="T41" fmla="*/ 1016 h 2989"/>
                <a:gd name="T42" fmla="*/ 2612 w 4110"/>
                <a:gd name="T43" fmla="*/ 1083 h 2989"/>
                <a:gd name="T44" fmla="*/ 2615 w 4110"/>
                <a:gd name="T45" fmla="*/ 2615 h 2989"/>
                <a:gd name="T46" fmla="*/ 2989 w 4110"/>
                <a:gd name="T47" fmla="*/ 2055 h 2989"/>
                <a:gd name="T48" fmla="*/ 3004 w 4110"/>
                <a:gd name="T49" fmla="*/ 1983 h 2989"/>
                <a:gd name="T50" fmla="*/ 3044 w 4110"/>
                <a:gd name="T51" fmla="*/ 1923 h 2989"/>
                <a:gd name="T52" fmla="*/ 3104 w 4110"/>
                <a:gd name="T53" fmla="*/ 1883 h 2989"/>
                <a:gd name="T54" fmla="*/ 3176 w 4110"/>
                <a:gd name="T55" fmla="*/ 1868 h 2989"/>
                <a:gd name="T56" fmla="*/ 3961 w 4110"/>
                <a:gd name="T57" fmla="*/ 1872 h 2989"/>
                <a:gd name="T58" fmla="*/ 4028 w 4110"/>
                <a:gd name="T59" fmla="*/ 1900 h 2989"/>
                <a:gd name="T60" fmla="*/ 4078 w 4110"/>
                <a:gd name="T61" fmla="*/ 1950 h 2989"/>
                <a:gd name="T62" fmla="*/ 4106 w 4110"/>
                <a:gd name="T63" fmla="*/ 2018 h 2989"/>
                <a:gd name="T64" fmla="*/ 4110 w 4110"/>
                <a:gd name="T65" fmla="*/ 2802 h 2989"/>
                <a:gd name="T66" fmla="*/ 4095 w 4110"/>
                <a:gd name="T67" fmla="*/ 2874 h 2989"/>
                <a:gd name="T68" fmla="*/ 4055 w 4110"/>
                <a:gd name="T69" fmla="*/ 2934 h 2989"/>
                <a:gd name="T70" fmla="*/ 3995 w 4110"/>
                <a:gd name="T71" fmla="*/ 2974 h 2989"/>
                <a:gd name="T72" fmla="*/ 3923 w 4110"/>
                <a:gd name="T73" fmla="*/ 2989 h 2989"/>
                <a:gd name="T74" fmla="*/ 149 w 4110"/>
                <a:gd name="T75" fmla="*/ 2985 h 2989"/>
                <a:gd name="T76" fmla="*/ 82 w 4110"/>
                <a:gd name="T77" fmla="*/ 2957 h 2989"/>
                <a:gd name="T78" fmla="*/ 32 w 4110"/>
                <a:gd name="T79" fmla="*/ 2907 h 2989"/>
                <a:gd name="T80" fmla="*/ 4 w 4110"/>
                <a:gd name="T81" fmla="*/ 2840 h 2989"/>
                <a:gd name="T82" fmla="*/ 0 w 4110"/>
                <a:gd name="T83" fmla="*/ 187 h 2989"/>
                <a:gd name="T84" fmla="*/ 15 w 4110"/>
                <a:gd name="T85" fmla="*/ 114 h 2989"/>
                <a:gd name="T86" fmla="*/ 55 w 4110"/>
                <a:gd name="T87" fmla="*/ 55 h 2989"/>
                <a:gd name="T88" fmla="*/ 115 w 4110"/>
                <a:gd name="T89" fmla="*/ 15 h 2989"/>
                <a:gd name="T90" fmla="*/ 187 w 4110"/>
                <a:gd name="T91" fmla="*/ 0 h 29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110" h="2989">
                  <a:moveTo>
                    <a:pt x="3363" y="2242"/>
                  </a:moveTo>
                  <a:lnTo>
                    <a:pt x="3363" y="2615"/>
                  </a:lnTo>
                  <a:lnTo>
                    <a:pt x="3736" y="2615"/>
                  </a:lnTo>
                  <a:lnTo>
                    <a:pt x="3736" y="2242"/>
                  </a:lnTo>
                  <a:lnTo>
                    <a:pt x="3363" y="2242"/>
                  </a:lnTo>
                  <a:close/>
                  <a:moveTo>
                    <a:pt x="1868" y="1308"/>
                  </a:moveTo>
                  <a:lnTo>
                    <a:pt x="1868" y="2615"/>
                  </a:lnTo>
                  <a:lnTo>
                    <a:pt x="2242" y="2615"/>
                  </a:lnTo>
                  <a:lnTo>
                    <a:pt x="2242" y="1308"/>
                  </a:lnTo>
                  <a:lnTo>
                    <a:pt x="1868" y="1308"/>
                  </a:lnTo>
                  <a:close/>
                  <a:moveTo>
                    <a:pt x="374" y="374"/>
                  </a:moveTo>
                  <a:lnTo>
                    <a:pt x="374" y="2615"/>
                  </a:lnTo>
                  <a:lnTo>
                    <a:pt x="747" y="2615"/>
                  </a:lnTo>
                  <a:lnTo>
                    <a:pt x="747" y="374"/>
                  </a:lnTo>
                  <a:lnTo>
                    <a:pt x="374" y="374"/>
                  </a:lnTo>
                  <a:close/>
                  <a:moveTo>
                    <a:pt x="187" y="0"/>
                  </a:moveTo>
                  <a:lnTo>
                    <a:pt x="934" y="0"/>
                  </a:lnTo>
                  <a:lnTo>
                    <a:pt x="971" y="4"/>
                  </a:lnTo>
                  <a:lnTo>
                    <a:pt x="1006" y="15"/>
                  </a:lnTo>
                  <a:lnTo>
                    <a:pt x="1039" y="32"/>
                  </a:lnTo>
                  <a:lnTo>
                    <a:pt x="1066" y="55"/>
                  </a:lnTo>
                  <a:lnTo>
                    <a:pt x="1089" y="82"/>
                  </a:lnTo>
                  <a:lnTo>
                    <a:pt x="1106" y="114"/>
                  </a:lnTo>
                  <a:lnTo>
                    <a:pt x="1117" y="149"/>
                  </a:lnTo>
                  <a:lnTo>
                    <a:pt x="1121" y="187"/>
                  </a:lnTo>
                  <a:lnTo>
                    <a:pt x="1121" y="2615"/>
                  </a:lnTo>
                  <a:lnTo>
                    <a:pt x="1495" y="2615"/>
                  </a:lnTo>
                  <a:lnTo>
                    <a:pt x="1495" y="1121"/>
                  </a:lnTo>
                  <a:lnTo>
                    <a:pt x="1498" y="1083"/>
                  </a:lnTo>
                  <a:lnTo>
                    <a:pt x="1509" y="1049"/>
                  </a:lnTo>
                  <a:lnTo>
                    <a:pt x="1527" y="1016"/>
                  </a:lnTo>
                  <a:lnTo>
                    <a:pt x="1549" y="989"/>
                  </a:lnTo>
                  <a:lnTo>
                    <a:pt x="1577" y="966"/>
                  </a:lnTo>
                  <a:lnTo>
                    <a:pt x="1609" y="949"/>
                  </a:lnTo>
                  <a:lnTo>
                    <a:pt x="1644" y="938"/>
                  </a:lnTo>
                  <a:lnTo>
                    <a:pt x="1681" y="934"/>
                  </a:lnTo>
                  <a:lnTo>
                    <a:pt x="2429" y="934"/>
                  </a:lnTo>
                  <a:lnTo>
                    <a:pt x="2466" y="938"/>
                  </a:lnTo>
                  <a:lnTo>
                    <a:pt x="2501" y="949"/>
                  </a:lnTo>
                  <a:lnTo>
                    <a:pt x="2533" y="966"/>
                  </a:lnTo>
                  <a:lnTo>
                    <a:pt x="2561" y="989"/>
                  </a:lnTo>
                  <a:lnTo>
                    <a:pt x="2583" y="1016"/>
                  </a:lnTo>
                  <a:lnTo>
                    <a:pt x="2601" y="1049"/>
                  </a:lnTo>
                  <a:lnTo>
                    <a:pt x="2612" y="1083"/>
                  </a:lnTo>
                  <a:lnTo>
                    <a:pt x="2615" y="1121"/>
                  </a:lnTo>
                  <a:lnTo>
                    <a:pt x="2615" y="2615"/>
                  </a:lnTo>
                  <a:lnTo>
                    <a:pt x="2989" y="2615"/>
                  </a:lnTo>
                  <a:lnTo>
                    <a:pt x="2989" y="2055"/>
                  </a:lnTo>
                  <a:lnTo>
                    <a:pt x="2993" y="2018"/>
                  </a:lnTo>
                  <a:lnTo>
                    <a:pt x="3004" y="1983"/>
                  </a:lnTo>
                  <a:lnTo>
                    <a:pt x="3021" y="1950"/>
                  </a:lnTo>
                  <a:lnTo>
                    <a:pt x="3044" y="1923"/>
                  </a:lnTo>
                  <a:lnTo>
                    <a:pt x="3071" y="1900"/>
                  </a:lnTo>
                  <a:lnTo>
                    <a:pt x="3104" y="1883"/>
                  </a:lnTo>
                  <a:lnTo>
                    <a:pt x="3139" y="1872"/>
                  </a:lnTo>
                  <a:lnTo>
                    <a:pt x="3176" y="1868"/>
                  </a:lnTo>
                  <a:lnTo>
                    <a:pt x="3923" y="1868"/>
                  </a:lnTo>
                  <a:lnTo>
                    <a:pt x="3961" y="1872"/>
                  </a:lnTo>
                  <a:lnTo>
                    <a:pt x="3995" y="1883"/>
                  </a:lnTo>
                  <a:lnTo>
                    <a:pt x="4028" y="1900"/>
                  </a:lnTo>
                  <a:lnTo>
                    <a:pt x="4055" y="1923"/>
                  </a:lnTo>
                  <a:lnTo>
                    <a:pt x="4078" y="1950"/>
                  </a:lnTo>
                  <a:lnTo>
                    <a:pt x="4095" y="1983"/>
                  </a:lnTo>
                  <a:lnTo>
                    <a:pt x="4106" y="2018"/>
                  </a:lnTo>
                  <a:lnTo>
                    <a:pt x="4110" y="2055"/>
                  </a:lnTo>
                  <a:lnTo>
                    <a:pt x="4110" y="2802"/>
                  </a:lnTo>
                  <a:lnTo>
                    <a:pt x="4106" y="2840"/>
                  </a:lnTo>
                  <a:lnTo>
                    <a:pt x="4095" y="2874"/>
                  </a:lnTo>
                  <a:lnTo>
                    <a:pt x="4078" y="2907"/>
                  </a:lnTo>
                  <a:lnTo>
                    <a:pt x="4055" y="2934"/>
                  </a:lnTo>
                  <a:lnTo>
                    <a:pt x="4028" y="2957"/>
                  </a:lnTo>
                  <a:lnTo>
                    <a:pt x="3995" y="2974"/>
                  </a:lnTo>
                  <a:lnTo>
                    <a:pt x="3961" y="2985"/>
                  </a:lnTo>
                  <a:lnTo>
                    <a:pt x="3923" y="2989"/>
                  </a:lnTo>
                  <a:lnTo>
                    <a:pt x="187" y="2989"/>
                  </a:lnTo>
                  <a:lnTo>
                    <a:pt x="149" y="2985"/>
                  </a:lnTo>
                  <a:lnTo>
                    <a:pt x="115" y="2974"/>
                  </a:lnTo>
                  <a:lnTo>
                    <a:pt x="82" y="2957"/>
                  </a:lnTo>
                  <a:lnTo>
                    <a:pt x="55" y="2934"/>
                  </a:lnTo>
                  <a:lnTo>
                    <a:pt x="32" y="2907"/>
                  </a:lnTo>
                  <a:lnTo>
                    <a:pt x="15" y="2874"/>
                  </a:lnTo>
                  <a:lnTo>
                    <a:pt x="4" y="2840"/>
                  </a:lnTo>
                  <a:lnTo>
                    <a:pt x="0" y="2802"/>
                  </a:lnTo>
                  <a:lnTo>
                    <a:pt x="0" y="187"/>
                  </a:lnTo>
                  <a:lnTo>
                    <a:pt x="4" y="149"/>
                  </a:lnTo>
                  <a:lnTo>
                    <a:pt x="15" y="114"/>
                  </a:lnTo>
                  <a:lnTo>
                    <a:pt x="32" y="82"/>
                  </a:lnTo>
                  <a:lnTo>
                    <a:pt x="55" y="55"/>
                  </a:lnTo>
                  <a:lnTo>
                    <a:pt x="82" y="32"/>
                  </a:lnTo>
                  <a:lnTo>
                    <a:pt x="115" y="15"/>
                  </a:lnTo>
                  <a:lnTo>
                    <a:pt x="149" y="4"/>
                  </a:lnTo>
                  <a:lnTo>
                    <a:pt x="1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08" name="Freeform 544"/>
            <p:cNvSpPr>
              <a:spLocks noEditPoints="1"/>
            </p:cNvSpPr>
            <p:nvPr/>
          </p:nvSpPr>
          <p:spPr bwMode="auto">
            <a:xfrm>
              <a:off x="1910" y="2083"/>
              <a:ext cx="706" cy="706"/>
            </a:xfrm>
            <a:custGeom>
              <a:avLst/>
              <a:gdLst>
                <a:gd name="T0" fmla="*/ 789 w 2116"/>
                <a:gd name="T1" fmla="*/ 387 h 2117"/>
                <a:gd name="T2" fmla="*/ 624 w 2116"/>
                <a:gd name="T3" fmla="*/ 458 h 2117"/>
                <a:gd name="T4" fmla="*/ 492 w 2116"/>
                <a:gd name="T5" fmla="*/ 575 h 2117"/>
                <a:gd name="T6" fmla="*/ 405 w 2116"/>
                <a:gd name="T7" fmla="*/ 731 h 2117"/>
                <a:gd name="T8" fmla="*/ 373 w 2116"/>
                <a:gd name="T9" fmla="*/ 913 h 2117"/>
                <a:gd name="T10" fmla="*/ 405 w 2116"/>
                <a:gd name="T11" fmla="*/ 1095 h 2117"/>
                <a:gd name="T12" fmla="*/ 492 w 2116"/>
                <a:gd name="T13" fmla="*/ 1250 h 2117"/>
                <a:gd name="T14" fmla="*/ 624 w 2116"/>
                <a:gd name="T15" fmla="*/ 1369 h 2117"/>
                <a:gd name="T16" fmla="*/ 789 w 2116"/>
                <a:gd name="T17" fmla="*/ 1439 h 2117"/>
                <a:gd name="T18" fmla="*/ 976 w 2116"/>
                <a:gd name="T19" fmla="*/ 1450 h 2117"/>
                <a:gd name="T20" fmla="*/ 1151 w 2116"/>
                <a:gd name="T21" fmla="*/ 1399 h 2117"/>
                <a:gd name="T22" fmla="*/ 1295 w 2116"/>
                <a:gd name="T23" fmla="*/ 1295 h 2117"/>
                <a:gd name="T24" fmla="*/ 1398 w 2116"/>
                <a:gd name="T25" fmla="*/ 1151 h 2117"/>
                <a:gd name="T26" fmla="*/ 1449 w 2116"/>
                <a:gd name="T27" fmla="*/ 976 h 2117"/>
                <a:gd name="T28" fmla="*/ 1438 w 2116"/>
                <a:gd name="T29" fmla="*/ 790 h 2117"/>
                <a:gd name="T30" fmla="*/ 1368 w 2116"/>
                <a:gd name="T31" fmla="*/ 624 h 2117"/>
                <a:gd name="T32" fmla="*/ 1250 w 2116"/>
                <a:gd name="T33" fmla="*/ 492 h 2117"/>
                <a:gd name="T34" fmla="*/ 1094 w 2116"/>
                <a:gd name="T35" fmla="*/ 405 h 2117"/>
                <a:gd name="T36" fmla="*/ 913 w 2116"/>
                <a:gd name="T37" fmla="*/ 374 h 2117"/>
                <a:gd name="T38" fmla="*/ 1077 w 2116"/>
                <a:gd name="T39" fmla="*/ 15 h 2117"/>
                <a:gd name="T40" fmla="*/ 1304 w 2116"/>
                <a:gd name="T41" fmla="*/ 88 h 2117"/>
                <a:gd name="T42" fmla="*/ 1502 w 2116"/>
                <a:gd name="T43" fmla="*/ 215 h 2117"/>
                <a:gd name="T44" fmla="*/ 1659 w 2116"/>
                <a:gd name="T45" fmla="*/ 387 h 2117"/>
                <a:gd name="T46" fmla="*/ 1770 w 2116"/>
                <a:gd name="T47" fmla="*/ 595 h 2117"/>
                <a:gd name="T48" fmla="*/ 1823 w 2116"/>
                <a:gd name="T49" fmla="*/ 831 h 2117"/>
                <a:gd name="T50" fmla="*/ 1813 w 2116"/>
                <a:gd name="T51" fmla="*/ 1067 h 2117"/>
                <a:gd name="T52" fmla="*/ 1748 w 2116"/>
                <a:gd name="T53" fmla="*/ 1283 h 2117"/>
                <a:gd name="T54" fmla="*/ 2062 w 2116"/>
                <a:gd name="T55" fmla="*/ 1798 h 2117"/>
                <a:gd name="T56" fmla="*/ 2111 w 2116"/>
                <a:gd name="T57" fmla="*/ 1883 h 2117"/>
                <a:gd name="T58" fmla="*/ 2111 w 2116"/>
                <a:gd name="T59" fmla="*/ 1978 h 2117"/>
                <a:gd name="T60" fmla="*/ 2062 w 2116"/>
                <a:gd name="T61" fmla="*/ 2062 h 2117"/>
                <a:gd name="T62" fmla="*/ 1986 w 2116"/>
                <a:gd name="T63" fmla="*/ 2109 h 2117"/>
                <a:gd name="T64" fmla="*/ 1902 w 2116"/>
                <a:gd name="T65" fmla="*/ 2115 h 2117"/>
                <a:gd name="T66" fmla="*/ 1822 w 2116"/>
                <a:gd name="T67" fmla="*/ 2082 h 2117"/>
                <a:gd name="T68" fmla="*/ 1350 w 2116"/>
                <a:gd name="T69" fmla="*/ 1715 h 2117"/>
                <a:gd name="T70" fmla="*/ 1142 w 2116"/>
                <a:gd name="T71" fmla="*/ 1797 h 2117"/>
                <a:gd name="T72" fmla="*/ 913 w 2116"/>
                <a:gd name="T73" fmla="*/ 1827 h 2117"/>
                <a:gd name="T74" fmla="*/ 671 w 2116"/>
                <a:gd name="T75" fmla="*/ 1793 h 2117"/>
                <a:gd name="T76" fmla="*/ 452 w 2116"/>
                <a:gd name="T77" fmla="*/ 1701 h 2117"/>
                <a:gd name="T78" fmla="*/ 268 w 2116"/>
                <a:gd name="T79" fmla="*/ 1559 h 2117"/>
                <a:gd name="T80" fmla="*/ 124 w 2116"/>
                <a:gd name="T81" fmla="*/ 1374 h 2117"/>
                <a:gd name="T82" fmla="*/ 32 w 2116"/>
                <a:gd name="T83" fmla="*/ 1156 h 2117"/>
                <a:gd name="T84" fmla="*/ 0 w 2116"/>
                <a:gd name="T85" fmla="*/ 913 h 2117"/>
                <a:gd name="T86" fmla="*/ 32 w 2116"/>
                <a:gd name="T87" fmla="*/ 671 h 2117"/>
                <a:gd name="T88" fmla="*/ 124 w 2116"/>
                <a:gd name="T89" fmla="*/ 452 h 2117"/>
                <a:gd name="T90" fmla="*/ 268 w 2116"/>
                <a:gd name="T91" fmla="*/ 268 h 2117"/>
                <a:gd name="T92" fmla="*/ 452 w 2116"/>
                <a:gd name="T93" fmla="*/ 125 h 2117"/>
                <a:gd name="T94" fmla="*/ 671 w 2116"/>
                <a:gd name="T95" fmla="*/ 32 h 2117"/>
                <a:gd name="T96" fmla="*/ 913 w 2116"/>
                <a:gd name="T97" fmla="*/ 0 h 2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16" h="2117">
                  <a:moveTo>
                    <a:pt x="913" y="374"/>
                  </a:moveTo>
                  <a:lnTo>
                    <a:pt x="850" y="377"/>
                  </a:lnTo>
                  <a:lnTo>
                    <a:pt x="789" y="387"/>
                  </a:lnTo>
                  <a:lnTo>
                    <a:pt x="731" y="405"/>
                  </a:lnTo>
                  <a:lnTo>
                    <a:pt x="676" y="428"/>
                  </a:lnTo>
                  <a:lnTo>
                    <a:pt x="624" y="458"/>
                  </a:lnTo>
                  <a:lnTo>
                    <a:pt x="575" y="492"/>
                  </a:lnTo>
                  <a:lnTo>
                    <a:pt x="532" y="532"/>
                  </a:lnTo>
                  <a:lnTo>
                    <a:pt x="492" y="575"/>
                  </a:lnTo>
                  <a:lnTo>
                    <a:pt x="458" y="624"/>
                  </a:lnTo>
                  <a:lnTo>
                    <a:pt x="428" y="676"/>
                  </a:lnTo>
                  <a:lnTo>
                    <a:pt x="405" y="731"/>
                  </a:lnTo>
                  <a:lnTo>
                    <a:pt x="387" y="790"/>
                  </a:lnTo>
                  <a:lnTo>
                    <a:pt x="377" y="851"/>
                  </a:lnTo>
                  <a:lnTo>
                    <a:pt x="373" y="913"/>
                  </a:lnTo>
                  <a:lnTo>
                    <a:pt x="377" y="976"/>
                  </a:lnTo>
                  <a:lnTo>
                    <a:pt x="387" y="1037"/>
                  </a:lnTo>
                  <a:lnTo>
                    <a:pt x="405" y="1095"/>
                  </a:lnTo>
                  <a:lnTo>
                    <a:pt x="428" y="1151"/>
                  </a:lnTo>
                  <a:lnTo>
                    <a:pt x="458" y="1202"/>
                  </a:lnTo>
                  <a:lnTo>
                    <a:pt x="492" y="1250"/>
                  </a:lnTo>
                  <a:lnTo>
                    <a:pt x="532" y="1295"/>
                  </a:lnTo>
                  <a:lnTo>
                    <a:pt x="575" y="1334"/>
                  </a:lnTo>
                  <a:lnTo>
                    <a:pt x="624" y="1369"/>
                  </a:lnTo>
                  <a:lnTo>
                    <a:pt x="676" y="1399"/>
                  </a:lnTo>
                  <a:lnTo>
                    <a:pt x="731" y="1421"/>
                  </a:lnTo>
                  <a:lnTo>
                    <a:pt x="789" y="1439"/>
                  </a:lnTo>
                  <a:lnTo>
                    <a:pt x="850" y="1450"/>
                  </a:lnTo>
                  <a:lnTo>
                    <a:pt x="913" y="1453"/>
                  </a:lnTo>
                  <a:lnTo>
                    <a:pt x="976" y="1450"/>
                  </a:lnTo>
                  <a:lnTo>
                    <a:pt x="1037" y="1439"/>
                  </a:lnTo>
                  <a:lnTo>
                    <a:pt x="1094" y="1421"/>
                  </a:lnTo>
                  <a:lnTo>
                    <a:pt x="1151" y="1399"/>
                  </a:lnTo>
                  <a:lnTo>
                    <a:pt x="1202" y="1369"/>
                  </a:lnTo>
                  <a:lnTo>
                    <a:pt x="1250" y="1334"/>
                  </a:lnTo>
                  <a:lnTo>
                    <a:pt x="1295" y="1295"/>
                  </a:lnTo>
                  <a:lnTo>
                    <a:pt x="1334" y="1250"/>
                  </a:lnTo>
                  <a:lnTo>
                    <a:pt x="1368" y="1202"/>
                  </a:lnTo>
                  <a:lnTo>
                    <a:pt x="1398" y="1151"/>
                  </a:lnTo>
                  <a:lnTo>
                    <a:pt x="1421" y="1095"/>
                  </a:lnTo>
                  <a:lnTo>
                    <a:pt x="1438" y="1037"/>
                  </a:lnTo>
                  <a:lnTo>
                    <a:pt x="1449" y="976"/>
                  </a:lnTo>
                  <a:lnTo>
                    <a:pt x="1453" y="913"/>
                  </a:lnTo>
                  <a:lnTo>
                    <a:pt x="1449" y="851"/>
                  </a:lnTo>
                  <a:lnTo>
                    <a:pt x="1438" y="790"/>
                  </a:lnTo>
                  <a:lnTo>
                    <a:pt x="1421" y="731"/>
                  </a:lnTo>
                  <a:lnTo>
                    <a:pt x="1398" y="676"/>
                  </a:lnTo>
                  <a:lnTo>
                    <a:pt x="1368" y="624"/>
                  </a:lnTo>
                  <a:lnTo>
                    <a:pt x="1334" y="575"/>
                  </a:lnTo>
                  <a:lnTo>
                    <a:pt x="1295" y="532"/>
                  </a:lnTo>
                  <a:lnTo>
                    <a:pt x="1250" y="492"/>
                  </a:lnTo>
                  <a:lnTo>
                    <a:pt x="1202" y="458"/>
                  </a:lnTo>
                  <a:lnTo>
                    <a:pt x="1151" y="428"/>
                  </a:lnTo>
                  <a:lnTo>
                    <a:pt x="1094" y="405"/>
                  </a:lnTo>
                  <a:lnTo>
                    <a:pt x="1037" y="387"/>
                  </a:lnTo>
                  <a:lnTo>
                    <a:pt x="976" y="377"/>
                  </a:lnTo>
                  <a:lnTo>
                    <a:pt x="913" y="374"/>
                  </a:lnTo>
                  <a:close/>
                  <a:moveTo>
                    <a:pt x="913" y="0"/>
                  </a:moveTo>
                  <a:lnTo>
                    <a:pt x="996" y="4"/>
                  </a:lnTo>
                  <a:lnTo>
                    <a:pt x="1077" y="15"/>
                  </a:lnTo>
                  <a:lnTo>
                    <a:pt x="1156" y="32"/>
                  </a:lnTo>
                  <a:lnTo>
                    <a:pt x="1231" y="57"/>
                  </a:lnTo>
                  <a:lnTo>
                    <a:pt x="1304" y="88"/>
                  </a:lnTo>
                  <a:lnTo>
                    <a:pt x="1373" y="125"/>
                  </a:lnTo>
                  <a:lnTo>
                    <a:pt x="1439" y="167"/>
                  </a:lnTo>
                  <a:lnTo>
                    <a:pt x="1502" y="215"/>
                  </a:lnTo>
                  <a:lnTo>
                    <a:pt x="1559" y="268"/>
                  </a:lnTo>
                  <a:lnTo>
                    <a:pt x="1611" y="325"/>
                  </a:lnTo>
                  <a:lnTo>
                    <a:pt x="1659" y="387"/>
                  </a:lnTo>
                  <a:lnTo>
                    <a:pt x="1701" y="453"/>
                  </a:lnTo>
                  <a:lnTo>
                    <a:pt x="1738" y="522"/>
                  </a:lnTo>
                  <a:lnTo>
                    <a:pt x="1770" y="595"/>
                  </a:lnTo>
                  <a:lnTo>
                    <a:pt x="1793" y="671"/>
                  </a:lnTo>
                  <a:lnTo>
                    <a:pt x="1812" y="750"/>
                  </a:lnTo>
                  <a:lnTo>
                    <a:pt x="1823" y="831"/>
                  </a:lnTo>
                  <a:lnTo>
                    <a:pt x="1827" y="913"/>
                  </a:lnTo>
                  <a:lnTo>
                    <a:pt x="1823" y="991"/>
                  </a:lnTo>
                  <a:lnTo>
                    <a:pt x="1813" y="1067"/>
                  </a:lnTo>
                  <a:lnTo>
                    <a:pt x="1797" y="1142"/>
                  </a:lnTo>
                  <a:lnTo>
                    <a:pt x="1776" y="1214"/>
                  </a:lnTo>
                  <a:lnTo>
                    <a:pt x="1748" y="1283"/>
                  </a:lnTo>
                  <a:lnTo>
                    <a:pt x="1715" y="1350"/>
                  </a:lnTo>
                  <a:lnTo>
                    <a:pt x="1677" y="1414"/>
                  </a:lnTo>
                  <a:lnTo>
                    <a:pt x="2062" y="1798"/>
                  </a:lnTo>
                  <a:lnTo>
                    <a:pt x="2083" y="1825"/>
                  </a:lnTo>
                  <a:lnTo>
                    <a:pt x="2100" y="1853"/>
                  </a:lnTo>
                  <a:lnTo>
                    <a:pt x="2111" y="1883"/>
                  </a:lnTo>
                  <a:lnTo>
                    <a:pt x="2116" y="1914"/>
                  </a:lnTo>
                  <a:lnTo>
                    <a:pt x="2116" y="1947"/>
                  </a:lnTo>
                  <a:lnTo>
                    <a:pt x="2111" y="1978"/>
                  </a:lnTo>
                  <a:lnTo>
                    <a:pt x="2100" y="2008"/>
                  </a:lnTo>
                  <a:lnTo>
                    <a:pt x="2083" y="2036"/>
                  </a:lnTo>
                  <a:lnTo>
                    <a:pt x="2062" y="2062"/>
                  </a:lnTo>
                  <a:lnTo>
                    <a:pt x="2039" y="2082"/>
                  </a:lnTo>
                  <a:lnTo>
                    <a:pt x="2014" y="2097"/>
                  </a:lnTo>
                  <a:lnTo>
                    <a:pt x="1986" y="2109"/>
                  </a:lnTo>
                  <a:lnTo>
                    <a:pt x="1959" y="2115"/>
                  </a:lnTo>
                  <a:lnTo>
                    <a:pt x="1930" y="2117"/>
                  </a:lnTo>
                  <a:lnTo>
                    <a:pt x="1902" y="2115"/>
                  </a:lnTo>
                  <a:lnTo>
                    <a:pt x="1874" y="2109"/>
                  </a:lnTo>
                  <a:lnTo>
                    <a:pt x="1847" y="2097"/>
                  </a:lnTo>
                  <a:lnTo>
                    <a:pt x="1822" y="2082"/>
                  </a:lnTo>
                  <a:lnTo>
                    <a:pt x="1798" y="2062"/>
                  </a:lnTo>
                  <a:lnTo>
                    <a:pt x="1413" y="1678"/>
                  </a:lnTo>
                  <a:lnTo>
                    <a:pt x="1350" y="1715"/>
                  </a:lnTo>
                  <a:lnTo>
                    <a:pt x="1283" y="1749"/>
                  </a:lnTo>
                  <a:lnTo>
                    <a:pt x="1214" y="1776"/>
                  </a:lnTo>
                  <a:lnTo>
                    <a:pt x="1142" y="1797"/>
                  </a:lnTo>
                  <a:lnTo>
                    <a:pt x="1067" y="1813"/>
                  </a:lnTo>
                  <a:lnTo>
                    <a:pt x="991" y="1823"/>
                  </a:lnTo>
                  <a:lnTo>
                    <a:pt x="913" y="1827"/>
                  </a:lnTo>
                  <a:lnTo>
                    <a:pt x="830" y="1823"/>
                  </a:lnTo>
                  <a:lnTo>
                    <a:pt x="749" y="1812"/>
                  </a:lnTo>
                  <a:lnTo>
                    <a:pt x="671" y="1793"/>
                  </a:lnTo>
                  <a:lnTo>
                    <a:pt x="595" y="1770"/>
                  </a:lnTo>
                  <a:lnTo>
                    <a:pt x="522" y="1739"/>
                  </a:lnTo>
                  <a:lnTo>
                    <a:pt x="452" y="1701"/>
                  </a:lnTo>
                  <a:lnTo>
                    <a:pt x="387" y="1659"/>
                  </a:lnTo>
                  <a:lnTo>
                    <a:pt x="325" y="1612"/>
                  </a:lnTo>
                  <a:lnTo>
                    <a:pt x="268" y="1559"/>
                  </a:lnTo>
                  <a:lnTo>
                    <a:pt x="215" y="1502"/>
                  </a:lnTo>
                  <a:lnTo>
                    <a:pt x="167" y="1440"/>
                  </a:lnTo>
                  <a:lnTo>
                    <a:pt x="124" y="1374"/>
                  </a:lnTo>
                  <a:lnTo>
                    <a:pt x="88" y="1304"/>
                  </a:lnTo>
                  <a:lnTo>
                    <a:pt x="57" y="1232"/>
                  </a:lnTo>
                  <a:lnTo>
                    <a:pt x="32" y="1156"/>
                  </a:lnTo>
                  <a:lnTo>
                    <a:pt x="15" y="1077"/>
                  </a:lnTo>
                  <a:lnTo>
                    <a:pt x="3" y="996"/>
                  </a:lnTo>
                  <a:lnTo>
                    <a:pt x="0" y="913"/>
                  </a:lnTo>
                  <a:lnTo>
                    <a:pt x="3" y="831"/>
                  </a:lnTo>
                  <a:lnTo>
                    <a:pt x="15" y="750"/>
                  </a:lnTo>
                  <a:lnTo>
                    <a:pt x="32" y="671"/>
                  </a:lnTo>
                  <a:lnTo>
                    <a:pt x="57" y="595"/>
                  </a:lnTo>
                  <a:lnTo>
                    <a:pt x="88" y="522"/>
                  </a:lnTo>
                  <a:lnTo>
                    <a:pt x="124" y="452"/>
                  </a:lnTo>
                  <a:lnTo>
                    <a:pt x="167" y="387"/>
                  </a:lnTo>
                  <a:lnTo>
                    <a:pt x="215" y="325"/>
                  </a:lnTo>
                  <a:lnTo>
                    <a:pt x="268" y="268"/>
                  </a:lnTo>
                  <a:lnTo>
                    <a:pt x="325" y="215"/>
                  </a:lnTo>
                  <a:lnTo>
                    <a:pt x="387" y="167"/>
                  </a:lnTo>
                  <a:lnTo>
                    <a:pt x="452" y="125"/>
                  </a:lnTo>
                  <a:lnTo>
                    <a:pt x="522" y="88"/>
                  </a:lnTo>
                  <a:lnTo>
                    <a:pt x="595" y="57"/>
                  </a:lnTo>
                  <a:lnTo>
                    <a:pt x="671" y="32"/>
                  </a:lnTo>
                  <a:lnTo>
                    <a:pt x="749" y="15"/>
                  </a:lnTo>
                  <a:lnTo>
                    <a:pt x="830" y="4"/>
                  </a:lnTo>
                  <a:lnTo>
                    <a:pt x="9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09" name="Group 547"/>
          <p:cNvGrpSpPr>
            <a:grpSpLocks noChangeAspect="1"/>
          </p:cNvGrpSpPr>
          <p:nvPr/>
        </p:nvGrpSpPr>
        <p:grpSpPr bwMode="auto">
          <a:xfrm>
            <a:off x="2732188" y="1737907"/>
            <a:ext cx="301743" cy="301448"/>
            <a:chOff x="647" y="1848"/>
            <a:chExt cx="2051" cy="2049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712" name="Freeform 549"/>
            <p:cNvSpPr>
              <a:spLocks/>
            </p:cNvSpPr>
            <p:nvPr/>
          </p:nvSpPr>
          <p:spPr bwMode="auto">
            <a:xfrm>
              <a:off x="647" y="1982"/>
              <a:ext cx="1466" cy="1496"/>
            </a:xfrm>
            <a:custGeom>
              <a:avLst/>
              <a:gdLst>
                <a:gd name="T0" fmla="*/ 1428 w 2931"/>
                <a:gd name="T1" fmla="*/ 0 h 2992"/>
                <a:gd name="T2" fmla="*/ 1479 w 2931"/>
                <a:gd name="T3" fmla="*/ 18 h 2992"/>
                <a:gd name="T4" fmla="*/ 1519 w 2931"/>
                <a:gd name="T5" fmla="*/ 54 h 2992"/>
                <a:gd name="T6" fmla="*/ 1542 w 2931"/>
                <a:gd name="T7" fmla="*/ 104 h 2992"/>
                <a:gd name="T8" fmla="*/ 1544 w 2931"/>
                <a:gd name="T9" fmla="*/ 1407 h 2992"/>
                <a:gd name="T10" fmla="*/ 1557 w 2931"/>
                <a:gd name="T11" fmla="*/ 1464 h 2992"/>
                <a:gd name="T12" fmla="*/ 1593 w 2931"/>
                <a:gd name="T13" fmla="*/ 1508 h 2992"/>
                <a:gd name="T14" fmla="*/ 1645 w 2931"/>
                <a:gd name="T15" fmla="*/ 1534 h 2992"/>
                <a:gd name="T16" fmla="*/ 2931 w 2931"/>
                <a:gd name="T17" fmla="*/ 1536 h 2992"/>
                <a:gd name="T18" fmla="*/ 2860 w 2931"/>
                <a:gd name="T19" fmla="*/ 1596 h 2992"/>
                <a:gd name="T20" fmla="*/ 2807 w 2931"/>
                <a:gd name="T21" fmla="*/ 1673 h 2992"/>
                <a:gd name="T22" fmla="*/ 2778 w 2931"/>
                <a:gd name="T23" fmla="*/ 1766 h 2992"/>
                <a:gd name="T24" fmla="*/ 2701 w 2931"/>
                <a:gd name="T25" fmla="*/ 1746 h 2992"/>
                <a:gd name="T26" fmla="*/ 2619 w 2931"/>
                <a:gd name="T27" fmla="*/ 1746 h 2992"/>
                <a:gd name="T28" fmla="*/ 2536 w 2931"/>
                <a:gd name="T29" fmla="*/ 1768 h 2992"/>
                <a:gd name="T30" fmla="*/ 2463 w 2931"/>
                <a:gd name="T31" fmla="*/ 1811 h 2992"/>
                <a:gd name="T32" fmla="*/ 2402 w 2931"/>
                <a:gd name="T33" fmla="*/ 1870 h 2992"/>
                <a:gd name="T34" fmla="*/ 2232 w 2931"/>
                <a:gd name="T35" fmla="*/ 2159 h 2992"/>
                <a:gd name="T36" fmla="*/ 2201 w 2931"/>
                <a:gd name="T37" fmla="*/ 2235 h 2992"/>
                <a:gd name="T38" fmla="*/ 2155 w 2931"/>
                <a:gd name="T39" fmla="*/ 2254 h 2992"/>
                <a:gd name="T40" fmla="*/ 2071 w 2931"/>
                <a:gd name="T41" fmla="*/ 2228 h 2992"/>
                <a:gd name="T42" fmla="*/ 1793 w 2931"/>
                <a:gd name="T43" fmla="*/ 2224 h 2992"/>
                <a:gd name="T44" fmla="*/ 1707 w 2931"/>
                <a:gd name="T45" fmla="*/ 2237 h 2992"/>
                <a:gd name="T46" fmla="*/ 1631 w 2931"/>
                <a:gd name="T47" fmla="*/ 2271 h 2992"/>
                <a:gd name="T48" fmla="*/ 1569 w 2931"/>
                <a:gd name="T49" fmla="*/ 2325 h 2992"/>
                <a:gd name="T50" fmla="*/ 1522 w 2931"/>
                <a:gd name="T51" fmla="*/ 2394 h 2992"/>
                <a:gd name="T52" fmla="*/ 1476 w 2931"/>
                <a:gd name="T53" fmla="*/ 2427 h 2992"/>
                <a:gd name="T54" fmla="*/ 1404 w 2931"/>
                <a:gd name="T55" fmla="*/ 2428 h 2992"/>
                <a:gd name="T56" fmla="*/ 1328 w 2931"/>
                <a:gd name="T57" fmla="*/ 2448 h 2992"/>
                <a:gd name="T58" fmla="*/ 1260 w 2931"/>
                <a:gd name="T59" fmla="*/ 2488 h 2992"/>
                <a:gd name="T60" fmla="*/ 1205 w 2931"/>
                <a:gd name="T61" fmla="*/ 2543 h 2992"/>
                <a:gd name="T62" fmla="*/ 1067 w 2931"/>
                <a:gd name="T63" fmla="*/ 2777 h 2992"/>
                <a:gd name="T64" fmla="*/ 1034 w 2931"/>
                <a:gd name="T65" fmla="*/ 2862 h 2992"/>
                <a:gd name="T66" fmla="*/ 1028 w 2931"/>
                <a:gd name="T67" fmla="*/ 2949 h 2992"/>
                <a:gd name="T68" fmla="*/ 935 w 2931"/>
                <a:gd name="T69" fmla="*/ 2954 h 2992"/>
                <a:gd name="T70" fmla="*/ 748 w 2931"/>
                <a:gd name="T71" fmla="*/ 2858 h 2992"/>
                <a:gd name="T72" fmla="*/ 577 w 2931"/>
                <a:gd name="T73" fmla="*/ 2739 h 2992"/>
                <a:gd name="T74" fmla="*/ 424 w 2931"/>
                <a:gd name="T75" fmla="*/ 2598 h 2992"/>
                <a:gd name="T76" fmla="*/ 291 w 2931"/>
                <a:gd name="T77" fmla="*/ 2438 h 2992"/>
                <a:gd name="T78" fmla="*/ 180 w 2931"/>
                <a:gd name="T79" fmla="*/ 2262 h 2992"/>
                <a:gd name="T80" fmla="*/ 94 w 2931"/>
                <a:gd name="T81" fmla="*/ 2068 h 2992"/>
                <a:gd name="T82" fmla="*/ 35 w 2931"/>
                <a:gd name="T83" fmla="*/ 1864 h 2992"/>
                <a:gd name="T84" fmla="*/ 3 w 2931"/>
                <a:gd name="T85" fmla="*/ 1649 h 2992"/>
                <a:gd name="T86" fmla="*/ 3 w 2931"/>
                <a:gd name="T87" fmla="*/ 1428 h 2992"/>
                <a:gd name="T88" fmla="*/ 33 w 2931"/>
                <a:gd name="T89" fmla="*/ 1218 h 2992"/>
                <a:gd name="T90" fmla="*/ 89 w 2931"/>
                <a:gd name="T91" fmla="*/ 1016 h 2992"/>
                <a:gd name="T92" fmla="*/ 173 w 2931"/>
                <a:gd name="T93" fmla="*/ 828 h 2992"/>
                <a:gd name="T94" fmla="*/ 279 w 2931"/>
                <a:gd name="T95" fmla="*/ 653 h 2992"/>
                <a:gd name="T96" fmla="*/ 406 w 2931"/>
                <a:gd name="T97" fmla="*/ 494 h 2992"/>
                <a:gd name="T98" fmla="*/ 553 w 2931"/>
                <a:gd name="T99" fmla="*/ 354 h 2992"/>
                <a:gd name="T100" fmla="*/ 716 w 2931"/>
                <a:gd name="T101" fmla="*/ 233 h 2992"/>
                <a:gd name="T102" fmla="*/ 897 w 2931"/>
                <a:gd name="T103" fmla="*/ 135 h 2992"/>
                <a:gd name="T104" fmla="*/ 1090 w 2931"/>
                <a:gd name="T105" fmla="*/ 61 h 2992"/>
                <a:gd name="T106" fmla="*/ 1295 w 2931"/>
                <a:gd name="T107" fmla="*/ 14 h 2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931" h="2992">
                  <a:moveTo>
                    <a:pt x="1401" y="0"/>
                  </a:moveTo>
                  <a:lnTo>
                    <a:pt x="1428" y="0"/>
                  </a:lnTo>
                  <a:lnTo>
                    <a:pt x="1454" y="7"/>
                  </a:lnTo>
                  <a:lnTo>
                    <a:pt x="1479" y="18"/>
                  </a:lnTo>
                  <a:lnTo>
                    <a:pt x="1502" y="34"/>
                  </a:lnTo>
                  <a:lnTo>
                    <a:pt x="1519" y="54"/>
                  </a:lnTo>
                  <a:lnTo>
                    <a:pt x="1533" y="78"/>
                  </a:lnTo>
                  <a:lnTo>
                    <a:pt x="1542" y="104"/>
                  </a:lnTo>
                  <a:lnTo>
                    <a:pt x="1544" y="130"/>
                  </a:lnTo>
                  <a:lnTo>
                    <a:pt x="1544" y="1407"/>
                  </a:lnTo>
                  <a:lnTo>
                    <a:pt x="1548" y="1437"/>
                  </a:lnTo>
                  <a:lnTo>
                    <a:pt x="1557" y="1464"/>
                  </a:lnTo>
                  <a:lnTo>
                    <a:pt x="1573" y="1488"/>
                  </a:lnTo>
                  <a:lnTo>
                    <a:pt x="1593" y="1508"/>
                  </a:lnTo>
                  <a:lnTo>
                    <a:pt x="1618" y="1524"/>
                  </a:lnTo>
                  <a:lnTo>
                    <a:pt x="1645" y="1534"/>
                  </a:lnTo>
                  <a:lnTo>
                    <a:pt x="1675" y="1536"/>
                  </a:lnTo>
                  <a:lnTo>
                    <a:pt x="2931" y="1536"/>
                  </a:lnTo>
                  <a:lnTo>
                    <a:pt x="2894" y="1564"/>
                  </a:lnTo>
                  <a:lnTo>
                    <a:pt x="2860" y="1596"/>
                  </a:lnTo>
                  <a:lnTo>
                    <a:pt x="2830" y="1634"/>
                  </a:lnTo>
                  <a:lnTo>
                    <a:pt x="2807" y="1673"/>
                  </a:lnTo>
                  <a:lnTo>
                    <a:pt x="2789" y="1718"/>
                  </a:lnTo>
                  <a:lnTo>
                    <a:pt x="2778" y="1766"/>
                  </a:lnTo>
                  <a:lnTo>
                    <a:pt x="2741" y="1753"/>
                  </a:lnTo>
                  <a:lnTo>
                    <a:pt x="2701" y="1746"/>
                  </a:lnTo>
                  <a:lnTo>
                    <a:pt x="2661" y="1743"/>
                  </a:lnTo>
                  <a:lnTo>
                    <a:pt x="2619" y="1746"/>
                  </a:lnTo>
                  <a:lnTo>
                    <a:pt x="2576" y="1754"/>
                  </a:lnTo>
                  <a:lnTo>
                    <a:pt x="2536" y="1768"/>
                  </a:lnTo>
                  <a:lnTo>
                    <a:pt x="2498" y="1787"/>
                  </a:lnTo>
                  <a:lnTo>
                    <a:pt x="2463" y="1811"/>
                  </a:lnTo>
                  <a:lnTo>
                    <a:pt x="2430" y="1839"/>
                  </a:lnTo>
                  <a:lnTo>
                    <a:pt x="2402" y="1870"/>
                  </a:lnTo>
                  <a:lnTo>
                    <a:pt x="2378" y="1906"/>
                  </a:lnTo>
                  <a:lnTo>
                    <a:pt x="2232" y="2159"/>
                  </a:lnTo>
                  <a:lnTo>
                    <a:pt x="2213" y="2197"/>
                  </a:lnTo>
                  <a:lnTo>
                    <a:pt x="2201" y="2235"/>
                  </a:lnTo>
                  <a:lnTo>
                    <a:pt x="2192" y="2275"/>
                  </a:lnTo>
                  <a:lnTo>
                    <a:pt x="2155" y="2254"/>
                  </a:lnTo>
                  <a:lnTo>
                    <a:pt x="2114" y="2238"/>
                  </a:lnTo>
                  <a:lnTo>
                    <a:pt x="2071" y="2228"/>
                  </a:lnTo>
                  <a:lnTo>
                    <a:pt x="2025" y="2224"/>
                  </a:lnTo>
                  <a:lnTo>
                    <a:pt x="1793" y="2224"/>
                  </a:lnTo>
                  <a:lnTo>
                    <a:pt x="1750" y="2228"/>
                  </a:lnTo>
                  <a:lnTo>
                    <a:pt x="1707" y="2237"/>
                  </a:lnTo>
                  <a:lnTo>
                    <a:pt x="1669" y="2252"/>
                  </a:lnTo>
                  <a:lnTo>
                    <a:pt x="1631" y="2271"/>
                  </a:lnTo>
                  <a:lnTo>
                    <a:pt x="1598" y="2296"/>
                  </a:lnTo>
                  <a:lnTo>
                    <a:pt x="1569" y="2325"/>
                  </a:lnTo>
                  <a:lnTo>
                    <a:pt x="1543" y="2357"/>
                  </a:lnTo>
                  <a:lnTo>
                    <a:pt x="1522" y="2394"/>
                  </a:lnTo>
                  <a:lnTo>
                    <a:pt x="1507" y="2432"/>
                  </a:lnTo>
                  <a:lnTo>
                    <a:pt x="1476" y="2427"/>
                  </a:lnTo>
                  <a:lnTo>
                    <a:pt x="1444" y="2426"/>
                  </a:lnTo>
                  <a:lnTo>
                    <a:pt x="1404" y="2428"/>
                  </a:lnTo>
                  <a:lnTo>
                    <a:pt x="1366" y="2436"/>
                  </a:lnTo>
                  <a:lnTo>
                    <a:pt x="1328" y="2448"/>
                  </a:lnTo>
                  <a:lnTo>
                    <a:pt x="1294" y="2466"/>
                  </a:lnTo>
                  <a:lnTo>
                    <a:pt x="1260" y="2488"/>
                  </a:lnTo>
                  <a:lnTo>
                    <a:pt x="1231" y="2513"/>
                  </a:lnTo>
                  <a:lnTo>
                    <a:pt x="1205" y="2543"/>
                  </a:lnTo>
                  <a:lnTo>
                    <a:pt x="1183" y="2577"/>
                  </a:lnTo>
                  <a:lnTo>
                    <a:pt x="1067" y="2777"/>
                  </a:lnTo>
                  <a:lnTo>
                    <a:pt x="1047" y="2818"/>
                  </a:lnTo>
                  <a:lnTo>
                    <a:pt x="1034" y="2862"/>
                  </a:lnTo>
                  <a:lnTo>
                    <a:pt x="1027" y="2906"/>
                  </a:lnTo>
                  <a:lnTo>
                    <a:pt x="1028" y="2949"/>
                  </a:lnTo>
                  <a:lnTo>
                    <a:pt x="1034" y="2992"/>
                  </a:lnTo>
                  <a:lnTo>
                    <a:pt x="935" y="2954"/>
                  </a:lnTo>
                  <a:lnTo>
                    <a:pt x="840" y="2909"/>
                  </a:lnTo>
                  <a:lnTo>
                    <a:pt x="748" y="2858"/>
                  </a:lnTo>
                  <a:lnTo>
                    <a:pt x="660" y="2801"/>
                  </a:lnTo>
                  <a:lnTo>
                    <a:pt x="577" y="2739"/>
                  </a:lnTo>
                  <a:lnTo>
                    <a:pt x="498" y="2671"/>
                  </a:lnTo>
                  <a:lnTo>
                    <a:pt x="424" y="2598"/>
                  </a:lnTo>
                  <a:lnTo>
                    <a:pt x="355" y="2521"/>
                  </a:lnTo>
                  <a:lnTo>
                    <a:pt x="291" y="2438"/>
                  </a:lnTo>
                  <a:lnTo>
                    <a:pt x="233" y="2351"/>
                  </a:lnTo>
                  <a:lnTo>
                    <a:pt x="180" y="2262"/>
                  </a:lnTo>
                  <a:lnTo>
                    <a:pt x="134" y="2167"/>
                  </a:lnTo>
                  <a:lnTo>
                    <a:pt x="94" y="2068"/>
                  </a:lnTo>
                  <a:lnTo>
                    <a:pt x="61" y="1968"/>
                  </a:lnTo>
                  <a:lnTo>
                    <a:pt x="35" y="1864"/>
                  </a:lnTo>
                  <a:lnTo>
                    <a:pt x="16" y="1757"/>
                  </a:lnTo>
                  <a:lnTo>
                    <a:pt x="3" y="1649"/>
                  </a:lnTo>
                  <a:lnTo>
                    <a:pt x="0" y="1536"/>
                  </a:lnTo>
                  <a:lnTo>
                    <a:pt x="3" y="1428"/>
                  </a:lnTo>
                  <a:lnTo>
                    <a:pt x="15" y="1322"/>
                  </a:lnTo>
                  <a:lnTo>
                    <a:pt x="33" y="1218"/>
                  </a:lnTo>
                  <a:lnTo>
                    <a:pt x="58" y="1115"/>
                  </a:lnTo>
                  <a:lnTo>
                    <a:pt x="89" y="1016"/>
                  </a:lnTo>
                  <a:lnTo>
                    <a:pt x="128" y="920"/>
                  </a:lnTo>
                  <a:lnTo>
                    <a:pt x="173" y="828"/>
                  </a:lnTo>
                  <a:lnTo>
                    <a:pt x="223" y="738"/>
                  </a:lnTo>
                  <a:lnTo>
                    <a:pt x="279" y="653"/>
                  </a:lnTo>
                  <a:lnTo>
                    <a:pt x="340" y="571"/>
                  </a:lnTo>
                  <a:lnTo>
                    <a:pt x="406" y="494"/>
                  </a:lnTo>
                  <a:lnTo>
                    <a:pt x="477" y="421"/>
                  </a:lnTo>
                  <a:lnTo>
                    <a:pt x="553" y="354"/>
                  </a:lnTo>
                  <a:lnTo>
                    <a:pt x="633" y="291"/>
                  </a:lnTo>
                  <a:lnTo>
                    <a:pt x="716" y="233"/>
                  </a:lnTo>
                  <a:lnTo>
                    <a:pt x="805" y="182"/>
                  </a:lnTo>
                  <a:lnTo>
                    <a:pt x="897" y="135"/>
                  </a:lnTo>
                  <a:lnTo>
                    <a:pt x="992" y="95"/>
                  </a:lnTo>
                  <a:lnTo>
                    <a:pt x="1090" y="61"/>
                  </a:lnTo>
                  <a:lnTo>
                    <a:pt x="1191" y="34"/>
                  </a:lnTo>
                  <a:lnTo>
                    <a:pt x="1295" y="14"/>
                  </a:lnTo>
                  <a:lnTo>
                    <a:pt x="14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13" name="Freeform 550"/>
            <p:cNvSpPr>
              <a:spLocks/>
            </p:cNvSpPr>
            <p:nvPr/>
          </p:nvSpPr>
          <p:spPr bwMode="auto">
            <a:xfrm>
              <a:off x="1554" y="1848"/>
              <a:ext cx="769" cy="768"/>
            </a:xfrm>
            <a:custGeom>
              <a:avLst/>
              <a:gdLst>
                <a:gd name="T0" fmla="*/ 143 w 1538"/>
                <a:gd name="T1" fmla="*/ 0 h 1537"/>
                <a:gd name="T2" fmla="*/ 248 w 1538"/>
                <a:gd name="T3" fmla="*/ 13 h 1537"/>
                <a:gd name="T4" fmla="*/ 350 w 1538"/>
                <a:gd name="T5" fmla="*/ 33 h 1537"/>
                <a:gd name="T6" fmla="*/ 449 w 1538"/>
                <a:gd name="T7" fmla="*/ 60 h 1537"/>
                <a:gd name="T8" fmla="*/ 546 w 1538"/>
                <a:gd name="T9" fmla="*/ 93 h 1537"/>
                <a:gd name="T10" fmla="*/ 641 w 1538"/>
                <a:gd name="T11" fmla="*/ 131 h 1537"/>
                <a:gd name="T12" fmla="*/ 730 w 1538"/>
                <a:gd name="T13" fmla="*/ 177 h 1537"/>
                <a:gd name="T14" fmla="*/ 818 w 1538"/>
                <a:gd name="T15" fmla="*/ 227 h 1537"/>
                <a:gd name="T16" fmla="*/ 901 w 1538"/>
                <a:gd name="T17" fmla="*/ 283 h 1537"/>
                <a:gd name="T18" fmla="*/ 981 w 1538"/>
                <a:gd name="T19" fmla="*/ 344 h 1537"/>
                <a:gd name="T20" fmla="*/ 1056 w 1538"/>
                <a:gd name="T21" fmla="*/ 410 h 1537"/>
                <a:gd name="T22" fmla="*/ 1127 w 1538"/>
                <a:gd name="T23" fmla="*/ 481 h 1537"/>
                <a:gd name="T24" fmla="*/ 1193 w 1538"/>
                <a:gd name="T25" fmla="*/ 556 h 1537"/>
                <a:gd name="T26" fmla="*/ 1254 w 1538"/>
                <a:gd name="T27" fmla="*/ 636 h 1537"/>
                <a:gd name="T28" fmla="*/ 1310 w 1538"/>
                <a:gd name="T29" fmla="*/ 719 h 1537"/>
                <a:gd name="T30" fmla="*/ 1361 w 1538"/>
                <a:gd name="T31" fmla="*/ 807 h 1537"/>
                <a:gd name="T32" fmla="*/ 1406 w 1538"/>
                <a:gd name="T33" fmla="*/ 897 h 1537"/>
                <a:gd name="T34" fmla="*/ 1445 w 1538"/>
                <a:gd name="T35" fmla="*/ 991 h 1537"/>
                <a:gd name="T36" fmla="*/ 1478 w 1538"/>
                <a:gd name="T37" fmla="*/ 1088 h 1537"/>
                <a:gd name="T38" fmla="*/ 1505 w 1538"/>
                <a:gd name="T39" fmla="*/ 1188 h 1537"/>
                <a:gd name="T40" fmla="*/ 1524 w 1538"/>
                <a:gd name="T41" fmla="*/ 1289 h 1537"/>
                <a:gd name="T42" fmla="*/ 1538 w 1538"/>
                <a:gd name="T43" fmla="*/ 1393 h 1537"/>
                <a:gd name="T44" fmla="*/ 1537 w 1538"/>
                <a:gd name="T45" fmla="*/ 1421 h 1537"/>
                <a:gd name="T46" fmla="*/ 1532 w 1538"/>
                <a:gd name="T47" fmla="*/ 1447 h 1537"/>
                <a:gd name="T48" fmla="*/ 1521 w 1538"/>
                <a:gd name="T49" fmla="*/ 1472 h 1537"/>
                <a:gd name="T50" fmla="*/ 1505 w 1538"/>
                <a:gd name="T51" fmla="*/ 1494 h 1537"/>
                <a:gd name="T52" fmla="*/ 1483 w 1538"/>
                <a:gd name="T53" fmla="*/ 1512 h 1537"/>
                <a:gd name="T54" fmla="*/ 1461 w 1538"/>
                <a:gd name="T55" fmla="*/ 1525 h 1537"/>
                <a:gd name="T56" fmla="*/ 1435 w 1538"/>
                <a:gd name="T57" fmla="*/ 1534 h 1537"/>
                <a:gd name="T58" fmla="*/ 1407 w 1538"/>
                <a:gd name="T59" fmla="*/ 1537 h 1537"/>
                <a:gd name="T60" fmla="*/ 131 w 1538"/>
                <a:gd name="T61" fmla="*/ 1537 h 1537"/>
                <a:gd name="T62" fmla="*/ 101 w 1538"/>
                <a:gd name="T63" fmla="*/ 1533 h 1537"/>
                <a:gd name="T64" fmla="*/ 74 w 1538"/>
                <a:gd name="T65" fmla="*/ 1523 h 1537"/>
                <a:gd name="T66" fmla="*/ 50 w 1538"/>
                <a:gd name="T67" fmla="*/ 1508 h 1537"/>
                <a:gd name="T68" fmla="*/ 29 w 1538"/>
                <a:gd name="T69" fmla="*/ 1488 h 1537"/>
                <a:gd name="T70" fmla="*/ 14 w 1538"/>
                <a:gd name="T71" fmla="*/ 1463 h 1537"/>
                <a:gd name="T72" fmla="*/ 4 w 1538"/>
                <a:gd name="T73" fmla="*/ 1436 h 1537"/>
                <a:gd name="T74" fmla="*/ 0 w 1538"/>
                <a:gd name="T75" fmla="*/ 1406 h 1537"/>
                <a:gd name="T76" fmla="*/ 0 w 1538"/>
                <a:gd name="T77" fmla="*/ 130 h 1537"/>
                <a:gd name="T78" fmla="*/ 4 w 1538"/>
                <a:gd name="T79" fmla="*/ 103 h 1537"/>
                <a:gd name="T80" fmla="*/ 11 w 1538"/>
                <a:gd name="T81" fmla="*/ 78 h 1537"/>
                <a:gd name="T82" fmla="*/ 25 w 1538"/>
                <a:gd name="T83" fmla="*/ 54 h 1537"/>
                <a:gd name="T84" fmla="*/ 44 w 1538"/>
                <a:gd name="T85" fmla="*/ 34 h 1537"/>
                <a:gd name="T86" fmla="*/ 65 w 1538"/>
                <a:gd name="T87" fmla="*/ 18 h 1537"/>
                <a:gd name="T88" fmla="*/ 90 w 1538"/>
                <a:gd name="T89" fmla="*/ 7 h 1537"/>
                <a:gd name="T90" fmla="*/ 116 w 1538"/>
                <a:gd name="T91" fmla="*/ 0 h 1537"/>
                <a:gd name="T92" fmla="*/ 143 w 1538"/>
                <a:gd name="T93" fmla="*/ 0 h 1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38" h="1537">
                  <a:moveTo>
                    <a:pt x="143" y="0"/>
                  </a:moveTo>
                  <a:lnTo>
                    <a:pt x="248" y="13"/>
                  </a:lnTo>
                  <a:lnTo>
                    <a:pt x="350" y="33"/>
                  </a:lnTo>
                  <a:lnTo>
                    <a:pt x="449" y="60"/>
                  </a:lnTo>
                  <a:lnTo>
                    <a:pt x="546" y="93"/>
                  </a:lnTo>
                  <a:lnTo>
                    <a:pt x="641" y="131"/>
                  </a:lnTo>
                  <a:lnTo>
                    <a:pt x="730" y="177"/>
                  </a:lnTo>
                  <a:lnTo>
                    <a:pt x="818" y="227"/>
                  </a:lnTo>
                  <a:lnTo>
                    <a:pt x="901" y="283"/>
                  </a:lnTo>
                  <a:lnTo>
                    <a:pt x="981" y="344"/>
                  </a:lnTo>
                  <a:lnTo>
                    <a:pt x="1056" y="410"/>
                  </a:lnTo>
                  <a:lnTo>
                    <a:pt x="1127" y="481"/>
                  </a:lnTo>
                  <a:lnTo>
                    <a:pt x="1193" y="556"/>
                  </a:lnTo>
                  <a:lnTo>
                    <a:pt x="1254" y="636"/>
                  </a:lnTo>
                  <a:lnTo>
                    <a:pt x="1310" y="719"/>
                  </a:lnTo>
                  <a:lnTo>
                    <a:pt x="1361" y="807"/>
                  </a:lnTo>
                  <a:lnTo>
                    <a:pt x="1406" y="897"/>
                  </a:lnTo>
                  <a:lnTo>
                    <a:pt x="1445" y="991"/>
                  </a:lnTo>
                  <a:lnTo>
                    <a:pt x="1478" y="1088"/>
                  </a:lnTo>
                  <a:lnTo>
                    <a:pt x="1505" y="1188"/>
                  </a:lnTo>
                  <a:lnTo>
                    <a:pt x="1524" y="1289"/>
                  </a:lnTo>
                  <a:lnTo>
                    <a:pt x="1538" y="1393"/>
                  </a:lnTo>
                  <a:lnTo>
                    <a:pt x="1537" y="1421"/>
                  </a:lnTo>
                  <a:lnTo>
                    <a:pt x="1532" y="1447"/>
                  </a:lnTo>
                  <a:lnTo>
                    <a:pt x="1521" y="1472"/>
                  </a:lnTo>
                  <a:lnTo>
                    <a:pt x="1505" y="1494"/>
                  </a:lnTo>
                  <a:lnTo>
                    <a:pt x="1483" y="1512"/>
                  </a:lnTo>
                  <a:lnTo>
                    <a:pt x="1461" y="1525"/>
                  </a:lnTo>
                  <a:lnTo>
                    <a:pt x="1435" y="1534"/>
                  </a:lnTo>
                  <a:lnTo>
                    <a:pt x="1407" y="1537"/>
                  </a:lnTo>
                  <a:lnTo>
                    <a:pt x="131" y="1537"/>
                  </a:lnTo>
                  <a:lnTo>
                    <a:pt x="101" y="1533"/>
                  </a:lnTo>
                  <a:lnTo>
                    <a:pt x="74" y="1523"/>
                  </a:lnTo>
                  <a:lnTo>
                    <a:pt x="50" y="1508"/>
                  </a:lnTo>
                  <a:lnTo>
                    <a:pt x="29" y="1488"/>
                  </a:lnTo>
                  <a:lnTo>
                    <a:pt x="14" y="1463"/>
                  </a:lnTo>
                  <a:lnTo>
                    <a:pt x="4" y="1436"/>
                  </a:lnTo>
                  <a:lnTo>
                    <a:pt x="0" y="1406"/>
                  </a:lnTo>
                  <a:lnTo>
                    <a:pt x="0" y="130"/>
                  </a:lnTo>
                  <a:lnTo>
                    <a:pt x="4" y="103"/>
                  </a:lnTo>
                  <a:lnTo>
                    <a:pt x="11" y="78"/>
                  </a:lnTo>
                  <a:lnTo>
                    <a:pt x="25" y="54"/>
                  </a:lnTo>
                  <a:lnTo>
                    <a:pt x="44" y="34"/>
                  </a:lnTo>
                  <a:lnTo>
                    <a:pt x="65" y="18"/>
                  </a:lnTo>
                  <a:lnTo>
                    <a:pt x="90" y="7"/>
                  </a:lnTo>
                  <a:lnTo>
                    <a:pt x="116" y="0"/>
                  </a:lnTo>
                  <a:lnTo>
                    <a:pt x="1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14" name="Freeform 551"/>
            <p:cNvSpPr>
              <a:spLocks/>
            </p:cNvSpPr>
            <p:nvPr/>
          </p:nvSpPr>
          <p:spPr bwMode="auto">
            <a:xfrm>
              <a:off x="2118" y="3117"/>
              <a:ext cx="307" cy="307"/>
            </a:xfrm>
            <a:custGeom>
              <a:avLst/>
              <a:gdLst>
                <a:gd name="T0" fmla="*/ 307 w 614"/>
                <a:gd name="T1" fmla="*/ 0 h 613"/>
                <a:gd name="T2" fmla="*/ 352 w 614"/>
                <a:gd name="T3" fmla="*/ 4 h 613"/>
                <a:gd name="T4" fmla="*/ 395 w 614"/>
                <a:gd name="T5" fmla="*/ 14 h 613"/>
                <a:gd name="T6" fmla="*/ 435 w 614"/>
                <a:gd name="T7" fmla="*/ 29 h 613"/>
                <a:gd name="T8" fmla="*/ 473 w 614"/>
                <a:gd name="T9" fmla="*/ 50 h 613"/>
                <a:gd name="T10" fmla="*/ 508 w 614"/>
                <a:gd name="T11" fmla="*/ 76 h 613"/>
                <a:gd name="T12" fmla="*/ 538 w 614"/>
                <a:gd name="T13" fmla="*/ 106 h 613"/>
                <a:gd name="T14" fmla="*/ 564 w 614"/>
                <a:gd name="T15" fmla="*/ 141 h 613"/>
                <a:gd name="T16" fmla="*/ 585 w 614"/>
                <a:gd name="T17" fmla="*/ 178 h 613"/>
                <a:gd name="T18" fmla="*/ 600 w 614"/>
                <a:gd name="T19" fmla="*/ 218 h 613"/>
                <a:gd name="T20" fmla="*/ 610 w 614"/>
                <a:gd name="T21" fmla="*/ 262 h 613"/>
                <a:gd name="T22" fmla="*/ 614 w 614"/>
                <a:gd name="T23" fmla="*/ 307 h 613"/>
                <a:gd name="T24" fmla="*/ 610 w 614"/>
                <a:gd name="T25" fmla="*/ 353 h 613"/>
                <a:gd name="T26" fmla="*/ 600 w 614"/>
                <a:gd name="T27" fmla="*/ 395 h 613"/>
                <a:gd name="T28" fmla="*/ 585 w 614"/>
                <a:gd name="T29" fmla="*/ 436 h 613"/>
                <a:gd name="T30" fmla="*/ 564 w 614"/>
                <a:gd name="T31" fmla="*/ 474 h 613"/>
                <a:gd name="T32" fmla="*/ 538 w 614"/>
                <a:gd name="T33" fmla="*/ 509 h 613"/>
                <a:gd name="T34" fmla="*/ 508 w 614"/>
                <a:gd name="T35" fmla="*/ 538 h 613"/>
                <a:gd name="T36" fmla="*/ 473 w 614"/>
                <a:gd name="T37" fmla="*/ 565 h 613"/>
                <a:gd name="T38" fmla="*/ 435 w 614"/>
                <a:gd name="T39" fmla="*/ 585 h 613"/>
                <a:gd name="T40" fmla="*/ 395 w 614"/>
                <a:gd name="T41" fmla="*/ 601 h 613"/>
                <a:gd name="T42" fmla="*/ 352 w 614"/>
                <a:gd name="T43" fmla="*/ 611 h 613"/>
                <a:gd name="T44" fmla="*/ 307 w 614"/>
                <a:gd name="T45" fmla="*/ 613 h 613"/>
                <a:gd name="T46" fmla="*/ 261 w 614"/>
                <a:gd name="T47" fmla="*/ 611 h 613"/>
                <a:gd name="T48" fmla="*/ 218 w 614"/>
                <a:gd name="T49" fmla="*/ 601 h 613"/>
                <a:gd name="T50" fmla="*/ 177 w 614"/>
                <a:gd name="T51" fmla="*/ 585 h 613"/>
                <a:gd name="T52" fmla="*/ 140 w 614"/>
                <a:gd name="T53" fmla="*/ 565 h 613"/>
                <a:gd name="T54" fmla="*/ 105 w 614"/>
                <a:gd name="T55" fmla="*/ 538 h 613"/>
                <a:gd name="T56" fmla="*/ 75 w 614"/>
                <a:gd name="T57" fmla="*/ 509 h 613"/>
                <a:gd name="T58" fmla="*/ 49 w 614"/>
                <a:gd name="T59" fmla="*/ 474 h 613"/>
                <a:gd name="T60" fmla="*/ 28 w 614"/>
                <a:gd name="T61" fmla="*/ 436 h 613"/>
                <a:gd name="T62" fmla="*/ 13 w 614"/>
                <a:gd name="T63" fmla="*/ 395 h 613"/>
                <a:gd name="T64" fmla="*/ 3 w 614"/>
                <a:gd name="T65" fmla="*/ 353 h 613"/>
                <a:gd name="T66" fmla="*/ 0 w 614"/>
                <a:gd name="T67" fmla="*/ 307 h 613"/>
                <a:gd name="T68" fmla="*/ 3 w 614"/>
                <a:gd name="T69" fmla="*/ 262 h 613"/>
                <a:gd name="T70" fmla="*/ 13 w 614"/>
                <a:gd name="T71" fmla="*/ 218 h 613"/>
                <a:gd name="T72" fmla="*/ 28 w 614"/>
                <a:gd name="T73" fmla="*/ 178 h 613"/>
                <a:gd name="T74" fmla="*/ 49 w 614"/>
                <a:gd name="T75" fmla="*/ 141 h 613"/>
                <a:gd name="T76" fmla="*/ 75 w 614"/>
                <a:gd name="T77" fmla="*/ 106 h 613"/>
                <a:gd name="T78" fmla="*/ 105 w 614"/>
                <a:gd name="T79" fmla="*/ 76 h 613"/>
                <a:gd name="T80" fmla="*/ 140 w 614"/>
                <a:gd name="T81" fmla="*/ 50 h 613"/>
                <a:gd name="T82" fmla="*/ 177 w 614"/>
                <a:gd name="T83" fmla="*/ 29 h 613"/>
                <a:gd name="T84" fmla="*/ 218 w 614"/>
                <a:gd name="T85" fmla="*/ 14 h 613"/>
                <a:gd name="T86" fmla="*/ 261 w 614"/>
                <a:gd name="T87" fmla="*/ 4 h 613"/>
                <a:gd name="T88" fmla="*/ 307 w 614"/>
                <a:gd name="T89" fmla="*/ 0 h 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14" h="613">
                  <a:moveTo>
                    <a:pt x="307" y="0"/>
                  </a:moveTo>
                  <a:lnTo>
                    <a:pt x="352" y="4"/>
                  </a:lnTo>
                  <a:lnTo>
                    <a:pt x="395" y="14"/>
                  </a:lnTo>
                  <a:lnTo>
                    <a:pt x="435" y="29"/>
                  </a:lnTo>
                  <a:lnTo>
                    <a:pt x="473" y="50"/>
                  </a:lnTo>
                  <a:lnTo>
                    <a:pt x="508" y="76"/>
                  </a:lnTo>
                  <a:lnTo>
                    <a:pt x="538" y="106"/>
                  </a:lnTo>
                  <a:lnTo>
                    <a:pt x="564" y="141"/>
                  </a:lnTo>
                  <a:lnTo>
                    <a:pt x="585" y="178"/>
                  </a:lnTo>
                  <a:lnTo>
                    <a:pt x="600" y="218"/>
                  </a:lnTo>
                  <a:lnTo>
                    <a:pt x="610" y="262"/>
                  </a:lnTo>
                  <a:lnTo>
                    <a:pt x="614" y="307"/>
                  </a:lnTo>
                  <a:lnTo>
                    <a:pt x="610" y="353"/>
                  </a:lnTo>
                  <a:lnTo>
                    <a:pt x="600" y="395"/>
                  </a:lnTo>
                  <a:lnTo>
                    <a:pt x="585" y="436"/>
                  </a:lnTo>
                  <a:lnTo>
                    <a:pt x="564" y="474"/>
                  </a:lnTo>
                  <a:lnTo>
                    <a:pt x="538" y="509"/>
                  </a:lnTo>
                  <a:lnTo>
                    <a:pt x="508" y="538"/>
                  </a:lnTo>
                  <a:lnTo>
                    <a:pt x="473" y="565"/>
                  </a:lnTo>
                  <a:lnTo>
                    <a:pt x="435" y="585"/>
                  </a:lnTo>
                  <a:lnTo>
                    <a:pt x="395" y="601"/>
                  </a:lnTo>
                  <a:lnTo>
                    <a:pt x="352" y="611"/>
                  </a:lnTo>
                  <a:lnTo>
                    <a:pt x="307" y="613"/>
                  </a:lnTo>
                  <a:lnTo>
                    <a:pt x="261" y="611"/>
                  </a:lnTo>
                  <a:lnTo>
                    <a:pt x="218" y="601"/>
                  </a:lnTo>
                  <a:lnTo>
                    <a:pt x="177" y="585"/>
                  </a:lnTo>
                  <a:lnTo>
                    <a:pt x="140" y="565"/>
                  </a:lnTo>
                  <a:lnTo>
                    <a:pt x="105" y="538"/>
                  </a:lnTo>
                  <a:lnTo>
                    <a:pt x="75" y="509"/>
                  </a:lnTo>
                  <a:lnTo>
                    <a:pt x="49" y="474"/>
                  </a:lnTo>
                  <a:lnTo>
                    <a:pt x="28" y="436"/>
                  </a:lnTo>
                  <a:lnTo>
                    <a:pt x="13" y="395"/>
                  </a:lnTo>
                  <a:lnTo>
                    <a:pt x="3" y="353"/>
                  </a:lnTo>
                  <a:lnTo>
                    <a:pt x="0" y="307"/>
                  </a:lnTo>
                  <a:lnTo>
                    <a:pt x="3" y="262"/>
                  </a:lnTo>
                  <a:lnTo>
                    <a:pt x="13" y="218"/>
                  </a:lnTo>
                  <a:lnTo>
                    <a:pt x="28" y="178"/>
                  </a:lnTo>
                  <a:lnTo>
                    <a:pt x="49" y="141"/>
                  </a:lnTo>
                  <a:lnTo>
                    <a:pt x="75" y="106"/>
                  </a:lnTo>
                  <a:lnTo>
                    <a:pt x="105" y="76"/>
                  </a:lnTo>
                  <a:lnTo>
                    <a:pt x="140" y="50"/>
                  </a:lnTo>
                  <a:lnTo>
                    <a:pt x="177" y="29"/>
                  </a:lnTo>
                  <a:lnTo>
                    <a:pt x="218" y="14"/>
                  </a:lnTo>
                  <a:lnTo>
                    <a:pt x="261" y="4"/>
                  </a:lnTo>
                  <a:lnTo>
                    <a:pt x="3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15" name="Freeform 552"/>
            <p:cNvSpPr>
              <a:spLocks noEditPoints="1"/>
            </p:cNvSpPr>
            <p:nvPr/>
          </p:nvSpPr>
          <p:spPr bwMode="auto">
            <a:xfrm>
              <a:off x="1845" y="2830"/>
              <a:ext cx="853" cy="881"/>
            </a:xfrm>
            <a:custGeom>
              <a:avLst/>
              <a:gdLst>
                <a:gd name="T0" fmla="*/ 743 w 1706"/>
                <a:gd name="T1" fmla="*/ 451 h 1763"/>
                <a:gd name="T2" fmla="*/ 599 w 1706"/>
                <a:gd name="T3" fmla="*/ 517 h 1763"/>
                <a:gd name="T4" fmla="*/ 488 w 1706"/>
                <a:gd name="T5" fmla="*/ 628 h 1763"/>
                <a:gd name="T6" fmla="*/ 422 w 1706"/>
                <a:gd name="T7" fmla="*/ 772 h 1763"/>
                <a:gd name="T8" fmla="*/ 412 w 1706"/>
                <a:gd name="T9" fmla="*/ 937 h 1763"/>
                <a:gd name="T10" fmla="*/ 460 w 1706"/>
                <a:gd name="T11" fmla="*/ 1090 h 1763"/>
                <a:gd name="T12" fmla="*/ 558 w 1706"/>
                <a:gd name="T13" fmla="*/ 1213 h 1763"/>
                <a:gd name="T14" fmla="*/ 692 w 1706"/>
                <a:gd name="T15" fmla="*/ 1296 h 1763"/>
                <a:gd name="T16" fmla="*/ 853 w 1706"/>
                <a:gd name="T17" fmla="*/ 1325 h 1763"/>
                <a:gd name="T18" fmla="*/ 1012 w 1706"/>
                <a:gd name="T19" fmla="*/ 1296 h 1763"/>
                <a:gd name="T20" fmla="*/ 1147 w 1706"/>
                <a:gd name="T21" fmla="*/ 1213 h 1763"/>
                <a:gd name="T22" fmla="*/ 1244 w 1706"/>
                <a:gd name="T23" fmla="*/ 1090 h 1763"/>
                <a:gd name="T24" fmla="*/ 1293 w 1706"/>
                <a:gd name="T25" fmla="*/ 937 h 1763"/>
                <a:gd name="T26" fmla="*/ 1283 w 1706"/>
                <a:gd name="T27" fmla="*/ 772 h 1763"/>
                <a:gd name="T28" fmla="*/ 1217 w 1706"/>
                <a:gd name="T29" fmla="*/ 628 h 1763"/>
                <a:gd name="T30" fmla="*/ 1106 w 1706"/>
                <a:gd name="T31" fmla="*/ 517 h 1763"/>
                <a:gd name="T32" fmla="*/ 961 w 1706"/>
                <a:gd name="T33" fmla="*/ 451 h 1763"/>
                <a:gd name="T34" fmla="*/ 706 w 1706"/>
                <a:gd name="T35" fmla="*/ 0 h 1763"/>
                <a:gd name="T36" fmla="*/ 1051 w 1706"/>
                <a:gd name="T37" fmla="*/ 12 h 1763"/>
                <a:gd name="T38" fmla="*/ 1107 w 1706"/>
                <a:gd name="T39" fmla="*/ 67 h 1763"/>
                <a:gd name="T40" fmla="*/ 1120 w 1706"/>
                <a:gd name="T41" fmla="*/ 244 h 1763"/>
                <a:gd name="T42" fmla="*/ 1268 w 1706"/>
                <a:gd name="T43" fmla="*/ 334 h 1763"/>
                <a:gd name="T44" fmla="*/ 1418 w 1706"/>
                <a:gd name="T45" fmla="*/ 255 h 1763"/>
                <a:gd name="T46" fmla="*/ 1486 w 1706"/>
                <a:gd name="T47" fmla="*/ 264 h 1763"/>
                <a:gd name="T48" fmla="*/ 1542 w 1706"/>
                <a:gd name="T49" fmla="*/ 314 h 1763"/>
                <a:gd name="T50" fmla="*/ 1704 w 1706"/>
                <a:gd name="T51" fmla="*/ 612 h 1763"/>
                <a:gd name="T52" fmla="*/ 1693 w 1706"/>
                <a:gd name="T53" fmla="*/ 680 h 1763"/>
                <a:gd name="T54" fmla="*/ 1644 w 1706"/>
                <a:gd name="T55" fmla="*/ 731 h 1763"/>
                <a:gd name="T56" fmla="*/ 1543 w 1706"/>
                <a:gd name="T57" fmla="*/ 881 h 1763"/>
                <a:gd name="T58" fmla="*/ 1644 w 1706"/>
                <a:gd name="T59" fmla="*/ 1030 h 1763"/>
                <a:gd name="T60" fmla="*/ 1697 w 1706"/>
                <a:gd name="T61" fmla="*/ 1091 h 1763"/>
                <a:gd name="T62" fmla="*/ 1701 w 1706"/>
                <a:gd name="T63" fmla="*/ 1170 h 1763"/>
                <a:gd name="T64" fmla="*/ 1529 w 1706"/>
                <a:gd name="T65" fmla="*/ 1468 h 1763"/>
                <a:gd name="T66" fmla="*/ 1470 w 1706"/>
                <a:gd name="T67" fmla="*/ 1505 h 1763"/>
                <a:gd name="T68" fmla="*/ 1398 w 1706"/>
                <a:gd name="T69" fmla="*/ 1501 h 1763"/>
                <a:gd name="T70" fmla="*/ 1222 w 1706"/>
                <a:gd name="T71" fmla="*/ 1463 h 1763"/>
                <a:gd name="T72" fmla="*/ 1120 w 1706"/>
                <a:gd name="T73" fmla="*/ 1642 h 1763"/>
                <a:gd name="T74" fmla="*/ 1092 w 1706"/>
                <a:gd name="T75" fmla="*/ 1718 h 1763"/>
                <a:gd name="T76" fmla="*/ 1026 w 1706"/>
                <a:gd name="T77" fmla="*/ 1759 h 1763"/>
                <a:gd name="T78" fmla="*/ 678 w 1706"/>
                <a:gd name="T79" fmla="*/ 1759 h 1763"/>
                <a:gd name="T80" fmla="*/ 612 w 1706"/>
                <a:gd name="T81" fmla="*/ 1718 h 1763"/>
                <a:gd name="T82" fmla="*/ 586 w 1706"/>
                <a:gd name="T83" fmla="*/ 1642 h 1763"/>
                <a:gd name="T84" fmla="*/ 484 w 1706"/>
                <a:gd name="T85" fmla="*/ 1463 h 1763"/>
                <a:gd name="T86" fmla="*/ 338 w 1706"/>
                <a:gd name="T87" fmla="*/ 1455 h 1763"/>
                <a:gd name="T88" fmla="*/ 361 w 1706"/>
                <a:gd name="T89" fmla="*/ 1377 h 1763"/>
                <a:gd name="T90" fmla="*/ 396 w 1706"/>
                <a:gd name="T91" fmla="*/ 1263 h 1763"/>
                <a:gd name="T92" fmla="*/ 378 w 1706"/>
                <a:gd name="T93" fmla="*/ 1125 h 1763"/>
                <a:gd name="T94" fmla="*/ 221 w 1706"/>
                <a:gd name="T95" fmla="*/ 851 h 1763"/>
                <a:gd name="T96" fmla="*/ 170 w 1706"/>
                <a:gd name="T97" fmla="*/ 795 h 1763"/>
                <a:gd name="T98" fmla="*/ 60 w 1706"/>
                <a:gd name="T99" fmla="*/ 731 h 1763"/>
                <a:gd name="T100" fmla="*/ 8 w 1706"/>
                <a:gd name="T101" fmla="*/ 671 h 1763"/>
                <a:gd name="T102" fmla="*/ 4 w 1706"/>
                <a:gd name="T103" fmla="*/ 593 h 1763"/>
                <a:gd name="T104" fmla="*/ 176 w 1706"/>
                <a:gd name="T105" fmla="*/ 295 h 1763"/>
                <a:gd name="T106" fmla="*/ 235 w 1706"/>
                <a:gd name="T107" fmla="*/ 258 h 1763"/>
                <a:gd name="T108" fmla="*/ 307 w 1706"/>
                <a:gd name="T109" fmla="*/ 262 h 1763"/>
                <a:gd name="T110" fmla="*/ 484 w 1706"/>
                <a:gd name="T111" fmla="*/ 300 h 1763"/>
                <a:gd name="T112" fmla="*/ 586 w 1706"/>
                <a:gd name="T113" fmla="*/ 121 h 1763"/>
                <a:gd name="T114" fmla="*/ 612 w 1706"/>
                <a:gd name="T115" fmla="*/ 45 h 1763"/>
                <a:gd name="T116" fmla="*/ 678 w 1706"/>
                <a:gd name="T117" fmla="*/ 4 h 17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06" h="1763">
                  <a:moveTo>
                    <a:pt x="853" y="437"/>
                  </a:moveTo>
                  <a:lnTo>
                    <a:pt x="797" y="441"/>
                  </a:lnTo>
                  <a:lnTo>
                    <a:pt x="743" y="451"/>
                  </a:lnTo>
                  <a:lnTo>
                    <a:pt x="692" y="467"/>
                  </a:lnTo>
                  <a:lnTo>
                    <a:pt x="644" y="490"/>
                  </a:lnTo>
                  <a:lnTo>
                    <a:pt x="599" y="517"/>
                  </a:lnTo>
                  <a:lnTo>
                    <a:pt x="558" y="549"/>
                  </a:lnTo>
                  <a:lnTo>
                    <a:pt x="520" y="587"/>
                  </a:lnTo>
                  <a:lnTo>
                    <a:pt x="488" y="628"/>
                  </a:lnTo>
                  <a:lnTo>
                    <a:pt x="460" y="673"/>
                  </a:lnTo>
                  <a:lnTo>
                    <a:pt x="438" y="721"/>
                  </a:lnTo>
                  <a:lnTo>
                    <a:pt x="422" y="772"/>
                  </a:lnTo>
                  <a:lnTo>
                    <a:pt x="412" y="826"/>
                  </a:lnTo>
                  <a:lnTo>
                    <a:pt x="408" y="881"/>
                  </a:lnTo>
                  <a:lnTo>
                    <a:pt x="412" y="937"/>
                  </a:lnTo>
                  <a:lnTo>
                    <a:pt x="422" y="990"/>
                  </a:lnTo>
                  <a:lnTo>
                    <a:pt x="438" y="1041"/>
                  </a:lnTo>
                  <a:lnTo>
                    <a:pt x="460" y="1090"/>
                  </a:lnTo>
                  <a:lnTo>
                    <a:pt x="488" y="1135"/>
                  </a:lnTo>
                  <a:lnTo>
                    <a:pt x="520" y="1176"/>
                  </a:lnTo>
                  <a:lnTo>
                    <a:pt x="558" y="1213"/>
                  </a:lnTo>
                  <a:lnTo>
                    <a:pt x="599" y="1246"/>
                  </a:lnTo>
                  <a:lnTo>
                    <a:pt x="644" y="1273"/>
                  </a:lnTo>
                  <a:lnTo>
                    <a:pt x="692" y="1296"/>
                  </a:lnTo>
                  <a:lnTo>
                    <a:pt x="743" y="1312"/>
                  </a:lnTo>
                  <a:lnTo>
                    <a:pt x="797" y="1322"/>
                  </a:lnTo>
                  <a:lnTo>
                    <a:pt x="853" y="1325"/>
                  </a:lnTo>
                  <a:lnTo>
                    <a:pt x="908" y="1322"/>
                  </a:lnTo>
                  <a:lnTo>
                    <a:pt x="961" y="1312"/>
                  </a:lnTo>
                  <a:lnTo>
                    <a:pt x="1012" y="1296"/>
                  </a:lnTo>
                  <a:lnTo>
                    <a:pt x="1061" y="1273"/>
                  </a:lnTo>
                  <a:lnTo>
                    <a:pt x="1106" y="1246"/>
                  </a:lnTo>
                  <a:lnTo>
                    <a:pt x="1147" y="1213"/>
                  </a:lnTo>
                  <a:lnTo>
                    <a:pt x="1184" y="1176"/>
                  </a:lnTo>
                  <a:lnTo>
                    <a:pt x="1217" y="1135"/>
                  </a:lnTo>
                  <a:lnTo>
                    <a:pt x="1244" y="1090"/>
                  </a:lnTo>
                  <a:lnTo>
                    <a:pt x="1267" y="1041"/>
                  </a:lnTo>
                  <a:lnTo>
                    <a:pt x="1283" y="990"/>
                  </a:lnTo>
                  <a:lnTo>
                    <a:pt x="1293" y="937"/>
                  </a:lnTo>
                  <a:lnTo>
                    <a:pt x="1297" y="881"/>
                  </a:lnTo>
                  <a:lnTo>
                    <a:pt x="1293" y="826"/>
                  </a:lnTo>
                  <a:lnTo>
                    <a:pt x="1283" y="772"/>
                  </a:lnTo>
                  <a:lnTo>
                    <a:pt x="1267" y="721"/>
                  </a:lnTo>
                  <a:lnTo>
                    <a:pt x="1244" y="673"/>
                  </a:lnTo>
                  <a:lnTo>
                    <a:pt x="1217" y="628"/>
                  </a:lnTo>
                  <a:lnTo>
                    <a:pt x="1184" y="587"/>
                  </a:lnTo>
                  <a:lnTo>
                    <a:pt x="1147" y="549"/>
                  </a:lnTo>
                  <a:lnTo>
                    <a:pt x="1106" y="517"/>
                  </a:lnTo>
                  <a:lnTo>
                    <a:pt x="1061" y="490"/>
                  </a:lnTo>
                  <a:lnTo>
                    <a:pt x="1012" y="467"/>
                  </a:lnTo>
                  <a:lnTo>
                    <a:pt x="961" y="451"/>
                  </a:lnTo>
                  <a:lnTo>
                    <a:pt x="908" y="441"/>
                  </a:lnTo>
                  <a:lnTo>
                    <a:pt x="853" y="437"/>
                  </a:lnTo>
                  <a:close/>
                  <a:moveTo>
                    <a:pt x="706" y="0"/>
                  </a:moveTo>
                  <a:lnTo>
                    <a:pt x="999" y="0"/>
                  </a:lnTo>
                  <a:lnTo>
                    <a:pt x="1026" y="4"/>
                  </a:lnTo>
                  <a:lnTo>
                    <a:pt x="1051" y="12"/>
                  </a:lnTo>
                  <a:lnTo>
                    <a:pt x="1074" y="26"/>
                  </a:lnTo>
                  <a:lnTo>
                    <a:pt x="1092" y="45"/>
                  </a:lnTo>
                  <a:lnTo>
                    <a:pt x="1107" y="67"/>
                  </a:lnTo>
                  <a:lnTo>
                    <a:pt x="1116" y="92"/>
                  </a:lnTo>
                  <a:lnTo>
                    <a:pt x="1120" y="121"/>
                  </a:lnTo>
                  <a:lnTo>
                    <a:pt x="1120" y="244"/>
                  </a:lnTo>
                  <a:lnTo>
                    <a:pt x="1172" y="269"/>
                  </a:lnTo>
                  <a:lnTo>
                    <a:pt x="1221" y="300"/>
                  </a:lnTo>
                  <a:lnTo>
                    <a:pt x="1268" y="334"/>
                  </a:lnTo>
                  <a:lnTo>
                    <a:pt x="1379" y="270"/>
                  </a:lnTo>
                  <a:lnTo>
                    <a:pt x="1398" y="260"/>
                  </a:lnTo>
                  <a:lnTo>
                    <a:pt x="1418" y="255"/>
                  </a:lnTo>
                  <a:lnTo>
                    <a:pt x="1439" y="254"/>
                  </a:lnTo>
                  <a:lnTo>
                    <a:pt x="1464" y="257"/>
                  </a:lnTo>
                  <a:lnTo>
                    <a:pt x="1486" y="264"/>
                  </a:lnTo>
                  <a:lnTo>
                    <a:pt x="1509" y="276"/>
                  </a:lnTo>
                  <a:lnTo>
                    <a:pt x="1527" y="293"/>
                  </a:lnTo>
                  <a:lnTo>
                    <a:pt x="1542" y="314"/>
                  </a:lnTo>
                  <a:lnTo>
                    <a:pt x="1689" y="567"/>
                  </a:lnTo>
                  <a:lnTo>
                    <a:pt x="1699" y="589"/>
                  </a:lnTo>
                  <a:lnTo>
                    <a:pt x="1704" y="612"/>
                  </a:lnTo>
                  <a:lnTo>
                    <a:pt x="1706" y="635"/>
                  </a:lnTo>
                  <a:lnTo>
                    <a:pt x="1701" y="659"/>
                  </a:lnTo>
                  <a:lnTo>
                    <a:pt x="1693" y="680"/>
                  </a:lnTo>
                  <a:lnTo>
                    <a:pt x="1681" y="700"/>
                  </a:lnTo>
                  <a:lnTo>
                    <a:pt x="1664" y="718"/>
                  </a:lnTo>
                  <a:lnTo>
                    <a:pt x="1644" y="731"/>
                  </a:lnTo>
                  <a:lnTo>
                    <a:pt x="1535" y="795"/>
                  </a:lnTo>
                  <a:lnTo>
                    <a:pt x="1540" y="838"/>
                  </a:lnTo>
                  <a:lnTo>
                    <a:pt x="1543" y="881"/>
                  </a:lnTo>
                  <a:lnTo>
                    <a:pt x="1540" y="924"/>
                  </a:lnTo>
                  <a:lnTo>
                    <a:pt x="1535" y="967"/>
                  </a:lnTo>
                  <a:lnTo>
                    <a:pt x="1644" y="1030"/>
                  </a:lnTo>
                  <a:lnTo>
                    <a:pt x="1667" y="1048"/>
                  </a:lnTo>
                  <a:lnTo>
                    <a:pt x="1684" y="1068"/>
                  </a:lnTo>
                  <a:lnTo>
                    <a:pt x="1697" y="1091"/>
                  </a:lnTo>
                  <a:lnTo>
                    <a:pt x="1704" y="1117"/>
                  </a:lnTo>
                  <a:lnTo>
                    <a:pt x="1706" y="1144"/>
                  </a:lnTo>
                  <a:lnTo>
                    <a:pt x="1701" y="1170"/>
                  </a:lnTo>
                  <a:lnTo>
                    <a:pt x="1689" y="1195"/>
                  </a:lnTo>
                  <a:lnTo>
                    <a:pt x="1542" y="1449"/>
                  </a:lnTo>
                  <a:lnTo>
                    <a:pt x="1529" y="1468"/>
                  </a:lnTo>
                  <a:lnTo>
                    <a:pt x="1512" y="1484"/>
                  </a:lnTo>
                  <a:lnTo>
                    <a:pt x="1492" y="1496"/>
                  </a:lnTo>
                  <a:lnTo>
                    <a:pt x="1470" y="1505"/>
                  </a:lnTo>
                  <a:lnTo>
                    <a:pt x="1439" y="1509"/>
                  </a:lnTo>
                  <a:lnTo>
                    <a:pt x="1418" y="1507"/>
                  </a:lnTo>
                  <a:lnTo>
                    <a:pt x="1398" y="1501"/>
                  </a:lnTo>
                  <a:lnTo>
                    <a:pt x="1379" y="1492"/>
                  </a:lnTo>
                  <a:lnTo>
                    <a:pt x="1268" y="1429"/>
                  </a:lnTo>
                  <a:lnTo>
                    <a:pt x="1222" y="1463"/>
                  </a:lnTo>
                  <a:lnTo>
                    <a:pt x="1172" y="1492"/>
                  </a:lnTo>
                  <a:lnTo>
                    <a:pt x="1120" y="1519"/>
                  </a:lnTo>
                  <a:lnTo>
                    <a:pt x="1120" y="1642"/>
                  </a:lnTo>
                  <a:lnTo>
                    <a:pt x="1116" y="1669"/>
                  </a:lnTo>
                  <a:lnTo>
                    <a:pt x="1107" y="1696"/>
                  </a:lnTo>
                  <a:lnTo>
                    <a:pt x="1092" y="1718"/>
                  </a:lnTo>
                  <a:lnTo>
                    <a:pt x="1074" y="1737"/>
                  </a:lnTo>
                  <a:lnTo>
                    <a:pt x="1051" y="1750"/>
                  </a:lnTo>
                  <a:lnTo>
                    <a:pt x="1026" y="1759"/>
                  </a:lnTo>
                  <a:lnTo>
                    <a:pt x="999" y="1763"/>
                  </a:lnTo>
                  <a:lnTo>
                    <a:pt x="706" y="1763"/>
                  </a:lnTo>
                  <a:lnTo>
                    <a:pt x="678" y="1759"/>
                  </a:lnTo>
                  <a:lnTo>
                    <a:pt x="654" y="1750"/>
                  </a:lnTo>
                  <a:lnTo>
                    <a:pt x="631" y="1737"/>
                  </a:lnTo>
                  <a:lnTo>
                    <a:pt x="612" y="1718"/>
                  </a:lnTo>
                  <a:lnTo>
                    <a:pt x="597" y="1696"/>
                  </a:lnTo>
                  <a:lnTo>
                    <a:pt x="589" y="1669"/>
                  </a:lnTo>
                  <a:lnTo>
                    <a:pt x="586" y="1642"/>
                  </a:lnTo>
                  <a:lnTo>
                    <a:pt x="586" y="1519"/>
                  </a:lnTo>
                  <a:lnTo>
                    <a:pt x="533" y="1492"/>
                  </a:lnTo>
                  <a:lnTo>
                    <a:pt x="484" y="1463"/>
                  </a:lnTo>
                  <a:lnTo>
                    <a:pt x="437" y="1429"/>
                  </a:lnTo>
                  <a:lnTo>
                    <a:pt x="352" y="1477"/>
                  </a:lnTo>
                  <a:lnTo>
                    <a:pt x="338" y="1455"/>
                  </a:lnTo>
                  <a:lnTo>
                    <a:pt x="321" y="1434"/>
                  </a:lnTo>
                  <a:lnTo>
                    <a:pt x="343" y="1406"/>
                  </a:lnTo>
                  <a:lnTo>
                    <a:pt x="361" y="1377"/>
                  </a:lnTo>
                  <a:lnTo>
                    <a:pt x="376" y="1345"/>
                  </a:lnTo>
                  <a:lnTo>
                    <a:pt x="387" y="1311"/>
                  </a:lnTo>
                  <a:lnTo>
                    <a:pt x="396" y="1263"/>
                  </a:lnTo>
                  <a:lnTo>
                    <a:pt x="397" y="1217"/>
                  </a:lnTo>
                  <a:lnTo>
                    <a:pt x="392" y="1170"/>
                  </a:lnTo>
                  <a:lnTo>
                    <a:pt x="378" y="1125"/>
                  </a:lnTo>
                  <a:lnTo>
                    <a:pt x="358" y="1083"/>
                  </a:lnTo>
                  <a:lnTo>
                    <a:pt x="241" y="881"/>
                  </a:lnTo>
                  <a:lnTo>
                    <a:pt x="221" y="851"/>
                  </a:lnTo>
                  <a:lnTo>
                    <a:pt x="196" y="825"/>
                  </a:lnTo>
                  <a:lnTo>
                    <a:pt x="170" y="800"/>
                  </a:lnTo>
                  <a:lnTo>
                    <a:pt x="170" y="795"/>
                  </a:lnTo>
                  <a:lnTo>
                    <a:pt x="141" y="779"/>
                  </a:lnTo>
                  <a:lnTo>
                    <a:pt x="118" y="765"/>
                  </a:lnTo>
                  <a:lnTo>
                    <a:pt x="60" y="731"/>
                  </a:lnTo>
                  <a:lnTo>
                    <a:pt x="38" y="715"/>
                  </a:lnTo>
                  <a:lnTo>
                    <a:pt x="20" y="695"/>
                  </a:lnTo>
                  <a:lnTo>
                    <a:pt x="8" y="671"/>
                  </a:lnTo>
                  <a:lnTo>
                    <a:pt x="0" y="645"/>
                  </a:lnTo>
                  <a:lnTo>
                    <a:pt x="0" y="619"/>
                  </a:lnTo>
                  <a:lnTo>
                    <a:pt x="4" y="593"/>
                  </a:lnTo>
                  <a:lnTo>
                    <a:pt x="15" y="567"/>
                  </a:lnTo>
                  <a:lnTo>
                    <a:pt x="162" y="314"/>
                  </a:lnTo>
                  <a:lnTo>
                    <a:pt x="176" y="295"/>
                  </a:lnTo>
                  <a:lnTo>
                    <a:pt x="192" y="279"/>
                  </a:lnTo>
                  <a:lnTo>
                    <a:pt x="212" y="267"/>
                  </a:lnTo>
                  <a:lnTo>
                    <a:pt x="235" y="258"/>
                  </a:lnTo>
                  <a:lnTo>
                    <a:pt x="266" y="254"/>
                  </a:lnTo>
                  <a:lnTo>
                    <a:pt x="287" y="255"/>
                  </a:lnTo>
                  <a:lnTo>
                    <a:pt x="307" y="262"/>
                  </a:lnTo>
                  <a:lnTo>
                    <a:pt x="327" y="270"/>
                  </a:lnTo>
                  <a:lnTo>
                    <a:pt x="437" y="334"/>
                  </a:lnTo>
                  <a:lnTo>
                    <a:pt x="484" y="300"/>
                  </a:lnTo>
                  <a:lnTo>
                    <a:pt x="533" y="269"/>
                  </a:lnTo>
                  <a:lnTo>
                    <a:pt x="586" y="244"/>
                  </a:lnTo>
                  <a:lnTo>
                    <a:pt x="586" y="121"/>
                  </a:lnTo>
                  <a:lnTo>
                    <a:pt x="589" y="92"/>
                  </a:lnTo>
                  <a:lnTo>
                    <a:pt x="597" y="67"/>
                  </a:lnTo>
                  <a:lnTo>
                    <a:pt x="612" y="45"/>
                  </a:lnTo>
                  <a:lnTo>
                    <a:pt x="631" y="26"/>
                  </a:lnTo>
                  <a:lnTo>
                    <a:pt x="654" y="12"/>
                  </a:lnTo>
                  <a:lnTo>
                    <a:pt x="678" y="4"/>
                  </a:lnTo>
                  <a:lnTo>
                    <a:pt x="7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16" name="Freeform 553"/>
            <p:cNvSpPr>
              <a:spLocks noEditPoints="1"/>
            </p:cNvSpPr>
            <p:nvPr/>
          </p:nvSpPr>
          <p:spPr bwMode="auto">
            <a:xfrm>
              <a:off x="1264" y="3197"/>
              <a:ext cx="677" cy="700"/>
            </a:xfrm>
            <a:custGeom>
              <a:avLst/>
              <a:gdLst>
                <a:gd name="T0" fmla="*/ 594 w 1354"/>
                <a:gd name="T1" fmla="*/ 448 h 1399"/>
                <a:gd name="T2" fmla="*/ 492 w 1354"/>
                <a:gd name="T3" fmla="*/ 513 h 1399"/>
                <a:gd name="T4" fmla="*/ 427 w 1354"/>
                <a:gd name="T5" fmla="*/ 615 h 1399"/>
                <a:gd name="T6" fmla="*/ 417 w 1354"/>
                <a:gd name="T7" fmla="*/ 741 h 1399"/>
                <a:gd name="T8" fmla="*/ 464 w 1354"/>
                <a:gd name="T9" fmla="*/ 855 h 1399"/>
                <a:gd name="T10" fmla="*/ 556 w 1354"/>
                <a:gd name="T11" fmla="*/ 933 h 1399"/>
                <a:gd name="T12" fmla="*/ 677 w 1354"/>
                <a:gd name="T13" fmla="*/ 963 h 1399"/>
                <a:gd name="T14" fmla="*/ 798 w 1354"/>
                <a:gd name="T15" fmla="*/ 933 h 1399"/>
                <a:gd name="T16" fmla="*/ 890 w 1354"/>
                <a:gd name="T17" fmla="*/ 855 h 1399"/>
                <a:gd name="T18" fmla="*/ 938 w 1354"/>
                <a:gd name="T19" fmla="*/ 741 h 1399"/>
                <a:gd name="T20" fmla="*/ 928 w 1354"/>
                <a:gd name="T21" fmla="*/ 615 h 1399"/>
                <a:gd name="T22" fmla="*/ 864 w 1354"/>
                <a:gd name="T23" fmla="*/ 513 h 1399"/>
                <a:gd name="T24" fmla="*/ 761 w 1354"/>
                <a:gd name="T25" fmla="*/ 448 h 1399"/>
                <a:gd name="T26" fmla="*/ 561 w 1354"/>
                <a:gd name="T27" fmla="*/ 0 h 1399"/>
                <a:gd name="T28" fmla="*/ 842 w 1354"/>
                <a:gd name="T29" fmla="*/ 12 h 1399"/>
                <a:gd name="T30" fmla="*/ 885 w 1354"/>
                <a:gd name="T31" fmla="*/ 70 h 1399"/>
                <a:gd name="T32" fmla="*/ 930 w 1354"/>
                <a:gd name="T33" fmla="*/ 214 h 1399"/>
                <a:gd name="T34" fmla="*/ 1095 w 1354"/>
                <a:gd name="T35" fmla="*/ 214 h 1399"/>
                <a:gd name="T36" fmla="*/ 1162 w 1354"/>
                <a:gd name="T37" fmla="*/ 203 h 1399"/>
                <a:gd name="T38" fmla="*/ 1213 w 1354"/>
                <a:gd name="T39" fmla="*/ 232 h 1399"/>
                <a:gd name="T40" fmla="*/ 1352 w 1354"/>
                <a:gd name="T41" fmla="*/ 473 h 1399"/>
                <a:gd name="T42" fmla="*/ 1342 w 1354"/>
                <a:gd name="T43" fmla="*/ 546 h 1399"/>
                <a:gd name="T44" fmla="*/ 1218 w 1354"/>
                <a:gd name="T45" fmla="*/ 630 h 1399"/>
                <a:gd name="T46" fmla="*/ 1223 w 1354"/>
                <a:gd name="T47" fmla="*/ 734 h 1399"/>
                <a:gd name="T48" fmla="*/ 1324 w 1354"/>
                <a:gd name="T49" fmla="*/ 831 h 1399"/>
                <a:gd name="T50" fmla="*/ 1353 w 1354"/>
                <a:gd name="T51" fmla="*/ 886 h 1399"/>
                <a:gd name="T52" fmla="*/ 1342 w 1354"/>
                <a:gd name="T53" fmla="*/ 948 h 1399"/>
                <a:gd name="T54" fmla="*/ 1191 w 1354"/>
                <a:gd name="T55" fmla="*/ 1185 h 1399"/>
                <a:gd name="T56" fmla="*/ 1119 w 1354"/>
                <a:gd name="T57" fmla="*/ 1193 h 1399"/>
                <a:gd name="T58" fmla="*/ 970 w 1354"/>
                <a:gd name="T59" fmla="*/ 1161 h 1399"/>
                <a:gd name="T60" fmla="*/ 889 w 1354"/>
                <a:gd name="T61" fmla="*/ 1303 h 1399"/>
                <a:gd name="T62" fmla="*/ 861 w 1354"/>
                <a:gd name="T63" fmla="*/ 1370 h 1399"/>
                <a:gd name="T64" fmla="*/ 793 w 1354"/>
                <a:gd name="T65" fmla="*/ 1399 h 1399"/>
                <a:gd name="T66" fmla="*/ 513 w 1354"/>
                <a:gd name="T67" fmla="*/ 1385 h 1399"/>
                <a:gd name="T68" fmla="*/ 469 w 1354"/>
                <a:gd name="T69" fmla="*/ 1328 h 1399"/>
                <a:gd name="T70" fmla="*/ 424 w 1354"/>
                <a:gd name="T71" fmla="*/ 1185 h 1399"/>
                <a:gd name="T72" fmla="*/ 260 w 1354"/>
                <a:gd name="T73" fmla="*/ 1185 h 1399"/>
                <a:gd name="T74" fmla="*/ 187 w 1354"/>
                <a:gd name="T75" fmla="*/ 1193 h 1399"/>
                <a:gd name="T76" fmla="*/ 129 w 1354"/>
                <a:gd name="T77" fmla="*/ 1150 h 1399"/>
                <a:gd name="T78" fmla="*/ 0 w 1354"/>
                <a:gd name="T79" fmla="*/ 907 h 1399"/>
                <a:gd name="T80" fmla="*/ 17 w 1354"/>
                <a:gd name="T81" fmla="*/ 847 h 1399"/>
                <a:gd name="T82" fmla="*/ 136 w 1354"/>
                <a:gd name="T83" fmla="*/ 767 h 1399"/>
                <a:gd name="T84" fmla="*/ 131 w 1354"/>
                <a:gd name="T85" fmla="*/ 665 h 1399"/>
                <a:gd name="T86" fmla="*/ 30 w 1354"/>
                <a:gd name="T87" fmla="*/ 567 h 1399"/>
                <a:gd name="T88" fmla="*/ 2 w 1354"/>
                <a:gd name="T89" fmla="*/ 512 h 1399"/>
                <a:gd name="T90" fmla="*/ 13 w 1354"/>
                <a:gd name="T91" fmla="*/ 450 h 1399"/>
                <a:gd name="T92" fmla="*/ 164 w 1354"/>
                <a:gd name="T93" fmla="*/ 214 h 1399"/>
                <a:gd name="T94" fmla="*/ 237 w 1354"/>
                <a:gd name="T95" fmla="*/ 204 h 1399"/>
                <a:gd name="T96" fmla="*/ 384 w 1354"/>
                <a:gd name="T97" fmla="*/ 238 h 1399"/>
                <a:gd name="T98" fmla="*/ 465 w 1354"/>
                <a:gd name="T99" fmla="*/ 95 h 1399"/>
                <a:gd name="T100" fmla="*/ 494 w 1354"/>
                <a:gd name="T101" fmla="*/ 27 h 1399"/>
                <a:gd name="T102" fmla="*/ 561 w 1354"/>
                <a:gd name="T103" fmla="*/ 0 h 1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54" h="1399">
                  <a:moveTo>
                    <a:pt x="677" y="436"/>
                  </a:moveTo>
                  <a:lnTo>
                    <a:pt x="635" y="438"/>
                  </a:lnTo>
                  <a:lnTo>
                    <a:pt x="594" y="448"/>
                  </a:lnTo>
                  <a:lnTo>
                    <a:pt x="556" y="465"/>
                  </a:lnTo>
                  <a:lnTo>
                    <a:pt x="521" y="487"/>
                  </a:lnTo>
                  <a:lnTo>
                    <a:pt x="492" y="513"/>
                  </a:lnTo>
                  <a:lnTo>
                    <a:pt x="464" y="543"/>
                  </a:lnTo>
                  <a:lnTo>
                    <a:pt x="443" y="578"/>
                  </a:lnTo>
                  <a:lnTo>
                    <a:pt x="427" y="615"/>
                  </a:lnTo>
                  <a:lnTo>
                    <a:pt x="417" y="657"/>
                  </a:lnTo>
                  <a:lnTo>
                    <a:pt x="414" y="699"/>
                  </a:lnTo>
                  <a:lnTo>
                    <a:pt x="417" y="741"/>
                  </a:lnTo>
                  <a:lnTo>
                    <a:pt x="427" y="782"/>
                  </a:lnTo>
                  <a:lnTo>
                    <a:pt x="443" y="820"/>
                  </a:lnTo>
                  <a:lnTo>
                    <a:pt x="464" y="855"/>
                  </a:lnTo>
                  <a:lnTo>
                    <a:pt x="492" y="886"/>
                  </a:lnTo>
                  <a:lnTo>
                    <a:pt x="521" y="912"/>
                  </a:lnTo>
                  <a:lnTo>
                    <a:pt x="556" y="933"/>
                  </a:lnTo>
                  <a:lnTo>
                    <a:pt x="594" y="949"/>
                  </a:lnTo>
                  <a:lnTo>
                    <a:pt x="635" y="959"/>
                  </a:lnTo>
                  <a:lnTo>
                    <a:pt x="677" y="963"/>
                  </a:lnTo>
                  <a:lnTo>
                    <a:pt x="720" y="959"/>
                  </a:lnTo>
                  <a:lnTo>
                    <a:pt x="761" y="949"/>
                  </a:lnTo>
                  <a:lnTo>
                    <a:pt x="798" y="933"/>
                  </a:lnTo>
                  <a:lnTo>
                    <a:pt x="833" y="912"/>
                  </a:lnTo>
                  <a:lnTo>
                    <a:pt x="864" y="886"/>
                  </a:lnTo>
                  <a:lnTo>
                    <a:pt x="890" y="855"/>
                  </a:lnTo>
                  <a:lnTo>
                    <a:pt x="912" y="820"/>
                  </a:lnTo>
                  <a:lnTo>
                    <a:pt x="928" y="782"/>
                  </a:lnTo>
                  <a:lnTo>
                    <a:pt x="938" y="741"/>
                  </a:lnTo>
                  <a:lnTo>
                    <a:pt x="942" y="699"/>
                  </a:lnTo>
                  <a:lnTo>
                    <a:pt x="938" y="657"/>
                  </a:lnTo>
                  <a:lnTo>
                    <a:pt x="928" y="615"/>
                  </a:lnTo>
                  <a:lnTo>
                    <a:pt x="912" y="578"/>
                  </a:lnTo>
                  <a:lnTo>
                    <a:pt x="890" y="543"/>
                  </a:lnTo>
                  <a:lnTo>
                    <a:pt x="864" y="513"/>
                  </a:lnTo>
                  <a:lnTo>
                    <a:pt x="833" y="487"/>
                  </a:lnTo>
                  <a:lnTo>
                    <a:pt x="798" y="465"/>
                  </a:lnTo>
                  <a:lnTo>
                    <a:pt x="761" y="448"/>
                  </a:lnTo>
                  <a:lnTo>
                    <a:pt x="720" y="438"/>
                  </a:lnTo>
                  <a:lnTo>
                    <a:pt x="677" y="436"/>
                  </a:lnTo>
                  <a:close/>
                  <a:moveTo>
                    <a:pt x="561" y="0"/>
                  </a:moveTo>
                  <a:lnTo>
                    <a:pt x="793" y="0"/>
                  </a:lnTo>
                  <a:lnTo>
                    <a:pt x="818" y="2"/>
                  </a:lnTo>
                  <a:lnTo>
                    <a:pt x="842" y="12"/>
                  </a:lnTo>
                  <a:lnTo>
                    <a:pt x="861" y="27"/>
                  </a:lnTo>
                  <a:lnTo>
                    <a:pt x="875" y="47"/>
                  </a:lnTo>
                  <a:lnTo>
                    <a:pt x="885" y="70"/>
                  </a:lnTo>
                  <a:lnTo>
                    <a:pt x="889" y="95"/>
                  </a:lnTo>
                  <a:lnTo>
                    <a:pt x="889" y="193"/>
                  </a:lnTo>
                  <a:lnTo>
                    <a:pt x="930" y="214"/>
                  </a:lnTo>
                  <a:lnTo>
                    <a:pt x="970" y="238"/>
                  </a:lnTo>
                  <a:lnTo>
                    <a:pt x="1008" y="264"/>
                  </a:lnTo>
                  <a:lnTo>
                    <a:pt x="1095" y="214"/>
                  </a:lnTo>
                  <a:lnTo>
                    <a:pt x="1119" y="204"/>
                  </a:lnTo>
                  <a:lnTo>
                    <a:pt x="1142" y="201"/>
                  </a:lnTo>
                  <a:lnTo>
                    <a:pt x="1162" y="203"/>
                  </a:lnTo>
                  <a:lnTo>
                    <a:pt x="1181" y="209"/>
                  </a:lnTo>
                  <a:lnTo>
                    <a:pt x="1198" y="219"/>
                  </a:lnTo>
                  <a:lnTo>
                    <a:pt x="1213" y="232"/>
                  </a:lnTo>
                  <a:lnTo>
                    <a:pt x="1226" y="249"/>
                  </a:lnTo>
                  <a:lnTo>
                    <a:pt x="1342" y="450"/>
                  </a:lnTo>
                  <a:lnTo>
                    <a:pt x="1352" y="473"/>
                  </a:lnTo>
                  <a:lnTo>
                    <a:pt x="1354" y="497"/>
                  </a:lnTo>
                  <a:lnTo>
                    <a:pt x="1352" y="522"/>
                  </a:lnTo>
                  <a:lnTo>
                    <a:pt x="1342" y="546"/>
                  </a:lnTo>
                  <a:lnTo>
                    <a:pt x="1327" y="566"/>
                  </a:lnTo>
                  <a:lnTo>
                    <a:pt x="1307" y="581"/>
                  </a:lnTo>
                  <a:lnTo>
                    <a:pt x="1218" y="630"/>
                  </a:lnTo>
                  <a:lnTo>
                    <a:pt x="1223" y="665"/>
                  </a:lnTo>
                  <a:lnTo>
                    <a:pt x="1226" y="699"/>
                  </a:lnTo>
                  <a:lnTo>
                    <a:pt x="1223" y="734"/>
                  </a:lnTo>
                  <a:lnTo>
                    <a:pt x="1218" y="767"/>
                  </a:lnTo>
                  <a:lnTo>
                    <a:pt x="1307" y="818"/>
                  </a:lnTo>
                  <a:lnTo>
                    <a:pt x="1324" y="831"/>
                  </a:lnTo>
                  <a:lnTo>
                    <a:pt x="1338" y="847"/>
                  </a:lnTo>
                  <a:lnTo>
                    <a:pt x="1348" y="866"/>
                  </a:lnTo>
                  <a:lnTo>
                    <a:pt x="1353" y="886"/>
                  </a:lnTo>
                  <a:lnTo>
                    <a:pt x="1354" y="907"/>
                  </a:lnTo>
                  <a:lnTo>
                    <a:pt x="1350" y="928"/>
                  </a:lnTo>
                  <a:lnTo>
                    <a:pt x="1342" y="948"/>
                  </a:lnTo>
                  <a:lnTo>
                    <a:pt x="1226" y="1150"/>
                  </a:lnTo>
                  <a:lnTo>
                    <a:pt x="1210" y="1169"/>
                  </a:lnTo>
                  <a:lnTo>
                    <a:pt x="1191" y="1185"/>
                  </a:lnTo>
                  <a:lnTo>
                    <a:pt x="1167" y="1193"/>
                  </a:lnTo>
                  <a:lnTo>
                    <a:pt x="1142" y="1197"/>
                  </a:lnTo>
                  <a:lnTo>
                    <a:pt x="1119" y="1193"/>
                  </a:lnTo>
                  <a:lnTo>
                    <a:pt x="1095" y="1185"/>
                  </a:lnTo>
                  <a:lnTo>
                    <a:pt x="1008" y="1134"/>
                  </a:lnTo>
                  <a:lnTo>
                    <a:pt x="970" y="1161"/>
                  </a:lnTo>
                  <a:lnTo>
                    <a:pt x="930" y="1185"/>
                  </a:lnTo>
                  <a:lnTo>
                    <a:pt x="889" y="1205"/>
                  </a:lnTo>
                  <a:lnTo>
                    <a:pt x="889" y="1303"/>
                  </a:lnTo>
                  <a:lnTo>
                    <a:pt x="885" y="1328"/>
                  </a:lnTo>
                  <a:lnTo>
                    <a:pt x="875" y="1352"/>
                  </a:lnTo>
                  <a:lnTo>
                    <a:pt x="861" y="1370"/>
                  </a:lnTo>
                  <a:lnTo>
                    <a:pt x="842" y="1385"/>
                  </a:lnTo>
                  <a:lnTo>
                    <a:pt x="818" y="1395"/>
                  </a:lnTo>
                  <a:lnTo>
                    <a:pt x="793" y="1399"/>
                  </a:lnTo>
                  <a:lnTo>
                    <a:pt x="561" y="1399"/>
                  </a:lnTo>
                  <a:lnTo>
                    <a:pt x="535" y="1395"/>
                  </a:lnTo>
                  <a:lnTo>
                    <a:pt x="513" y="1385"/>
                  </a:lnTo>
                  <a:lnTo>
                    <a:pt x="494" y="1370"/>
                  </a:lnTo>
                  <a:lnTo>
                    <a:pt x="479" y="1352"/>
                  </a:lnTo>
                  <a:lnTo>
                    <a:pt x="469" y="1328"/>
                  </a:lnTo>
                  <a:lnTo>
                    <a:pt x="465" y="1303"/>
                  </a:lnTo>
                  <a:lnTo>
                    <a:pt x="465" y="1205"/>
                  </a:lnTo>
                  <a:lnTo>
                    <a:pt x="424" y="1185"/>
                  </a:lnTo>
                  <a:lnTo>
                    <a:pt x="384" y="1161"/>
                  </a:lnTo>
                  <a:lnTo>
                    <a:pt x="347" y="1134"/>
                  </a:lnTo>
                  <a:lnTo>
                    <a:pt x="260" y="1185"/>
                  </a:lnTo>
                  <a:lnTo>
                    <a:pt x="237" y="1193"/>
                  </a:lnTo>
                  <a:lnTo>
                    <a:pt x="212" y="1197"/>
                  </a:lnTo>
                  <a:lnTo>
                    <a:pt x="187" y="1193"/>
                  </a:lnTo>
                  <a:lnTo>
                    <a:pt x="164" y="1185"/>
                  </a:lnTo>
                  <a:lnTo>
                    <a:pt x="145" y="1169"/>
                  </a:lnTo>
                  <a:lnTo>
                    <a:pt x="129" y="1150"/>
                  </a:lnTo>
                  <a:lnTo>
                    <a:pt x="13" y="948"/>
                  </a:lnTo>
                  <a:lnTo>
                    <a:pt x="4" y="928"/>
                  </a:lnTo>
                  <a:lnTo>
                    <a:pt x="0" y="907"/>
                  </a:lnTo>
                  <a:lnTo>
                    <a:pt x="2" y="886"/>
                  </a:lnTo>
                  <a:lnTo>
                    <a:pt x="7" y="866"/>
                  </a:lnTo>
                  <a:lnTo>
                    <a:pt x="17" y="847"/>
                  </a:lnTo>
                  <a:lnTo>
                    <a:pt x="30" y="831"/>
                  </a:lnTo>
                  <a:lnTo>
                    <a:pt x="48" y="817"/>
                  </a:lnTo>
                  <a:lnTo>
                    <a:pt x="136" y="767"/>
                  </a:lnTo>
                  <a:lnTo>
                    <a:pt x="131" y="734"/>
                  </a:lnTo>
                  <a:lnTo>
                    <a:pt x="129" y="699"/>
                  </a:lnTo>
                  <a:lnTo>
                    <a:pt x="131" y="665"/>
                  </a:lnTo>
                  <a:lnTo>
                    <a:pt x="136" y="630"/>
                  </a:lnTo>
                  <a:lnTo>
                    <a:pt x="48" y="581"/>
                  </a:lnTo>
                  <a:lnTo>
                    <a:pt x="30" y="567"/>
                  </a:lnTo>
                  <a:lnTo>
                    <a:pt x="17" y="551"/>
                  </a:lnTo>
                  <a:lnTo>
                    <a:pt x="7" y="532"/>
                  </a:lnTo>
                  <a:lnTo>
                    <a:pt x="2" y="512"/>
                  </a:lnTo>
                  <a:lnTo>
                    <a:pt x="0" y="491"/>
                  </a:lnTo>
                  <a:lnTo>
                    <a:pt x="4" y="470"/>
                  </a:lnTo>
                  <a:lnTo>
                    <a:pt x="13" y="450"/>
                  </a:lnTo>
                  <a:lnTo>
                    <a:pt x="129" y="249"/>
                  </a:lnTo>
                  <a:lnTo>
                    <a:pt x="145" y="229"/>
                  </a:lnTo>
                  <a:lnTo>
                    <a:pt x="164" y="214"/>
                  </a:lnTo>
                  <a:lnTo>
                    <a:pt x="187" y="204"/>
                  </a:lnTo>
                  <a:lnTo>
                    <a:pt x="212" y="201"/>
                  </a:lnTo>
                  <a:lnTo>
                    <a:pt x="237" y="204"/>
                  </a:lnTo>
                  <a:lnTo>
                    <a:pt x="260" y="214"/>
                  </a:lnTo>
                  <a:lnTo>
                    <a:pt x="347" y="264"/>
                  </a:lnTo>
                  <a:lnTo>
                    <a:pt x="384" y="238"/>
                  </a:lnTo>
                  <a:lnTo>
                    <a:pt x="424" y="214"/>
                  </a:lnTo>
                  <a:lnTo>
                    <a:pt x="465" y="193"/>
                  </a:lnTo>
                  <a:lnTo>
                    <a:pt x="465" y="95"/>
                  </a:lnTo>
                  <a:lnTo>
                    <a:pt x="469" y="70"/>
                  </a:lnTo>
                  <a:lnTo>
                    <a:pt x="479" y="47"/>
                  </a:lnTo>
                  <a:lnTo>
                    <a:pt x="494" y="27"/>
                  </a:lnTo>
                  <a:lnTo>
                    <a:pt x="513" y="12"/>
                  </a:lnTo>
                  <a:lnTo>
                    <a:pt x="535" y="2"/>
                  </a:lnTo>
                  <a:lnTo>
                    <a:pt x="5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17" name="Group 556"/>
          <p:cNvGrpSpPr>
            <a:grpSpLocks noChangeAspect="1"/>
          </p:cNvGrpSpPr>
          <p:nvPr/>
        </p:nvGrpSpPr>
        <p:grpSpPr bwMode="auto">
          <a:xfrm>
            <a:off x="1979043" y="1737805"/>
            <a:ext cx="342129" cy="301652"/>
            <a:chOff x="-145" y="1651"/>
            <a:chExt cx="2054" cy="181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720" name="Freeform 558"/>
            <p:cNvSpPr>
              <a:spLocks/>
            </p:cNvSpPr>
            <p:nvPr/>
          </p:nvSpPr>
          <p:spPr bwMode="auto">
            <a:xfrm>
              <a:off x="825" y="2371"/>
              <a:ext cx="329" cy="521"/>
            </a:xfrm>
            <a:custGeom>
              <a:avLst/>
              <a:gdLst>
                <a:gd name="T0" fmla="*/ 76 w 657"/>
                <a:gd name="T1" fmla="*/ 0 h 1041"/>
                <a:gd name="T2" fmla="*/ 581 w 657"/>
                <a:gd name="T3" fmla="*/ 0 h 1041"/>
                <a:gd name="T4" fmla="*/ 601 w 657"/>
                <a:gd name="T5" fmla="*/ 3 h 1041"/>
                <a:gd name="T6" fmla="*/ 620 w 657"/>
                <a:gd name="T7" fmla="*/ 10 h 1041"/>
                <a:gd name="T8" fmla="*/ 635 w 657"/>
                <a:gd name="T9" fmla="*/ 22 h 1041"/>
                <a:gd name="T10" fmla="*/ 647 w 657"/>
                <a:gd name="T11" fmla="*/ 37 h 1041"/>
                <a:gd name="T12" fmla="*/ 655 w 657"/>
                <a:gd name="T13" fmla="*/ 56 h 1041"/>
                <a:gd name="T14" fmla="*/ 657 w 657"/>
                <a:gd name="T15" fmla="*/ 76 h 1041"/>
                <a:gd name="T16" fmla="*/ 657 w 657"/>
                <a:gd name="T17" fmla="*/ 127 h 1041"/>
                <a:gd name="T18" fmla="*/ 578 w 657"/>
                <a:gd name="T19" fmla="*/ 171 h 1041"/>
                <a:gd name="T20" fmla="*/ 503 w 657"/>
                <a:gd name="T21" fmla="*/ 218 h 1041"/>
                <a:gd name="T22" fmla="*/ 431 w 657"/>
                <a:gd name="T23" fmla="*/ 272 h 1041"/>
                <a:gd name="T24" fmla="*/ 363 w 657"/>
                <a:gd name="T25" fmla="*/ 331 h 1041"/>
                <a:gd name="T26" fmla="*/ 301 w 657"/>
                <a:gd name="T27" fmla="*/ 395 h 1041"/>
                <a:gd name="T28" fmla="*/ 244 w 657"/>
                <a:gd name="T29" fmla="*/ 462 h 1041"/>
                <a:gd name="T30" fmla="*/ 190 w 657"/>
                <a:gd name="T31" fmla="*/ 534 h 1041"/>
                <a:gd name="T32" fmla="*/ 144 w 657"/>
                <a:gd name="T33" fmla="*/ 611 h 1041"/>
                <a:gd name="T34" fmla="*/ 102 w 657"/>
                <a:gd name="T35" fmla="*/ 691 h 1041"/>
                <a:gd name="T36" fmla="*/ 67 w 657"/>
                <a:gd name="T37" fmla="*/ 775 h 1041"/>
                <a:gd name="T38" fmla="*/ 38 w 657"/>
                <a:gd name="T39" fmla="*/ 860 h 1041"/>
                <a:gd name="T40" fmla="*/ 14 w 657"/>
                <a:gd name="T41" fmla="*/ 950 h 1041"/>
                <a:gd name="T42" fmla="*/ 0 w 657"/>
                <a:gd name="T43" fmla="*/ 1041 h 1041"/>
                <a:gd name="T44" fmla="*/ 0 w 657"/>
                <a:gd name="T45" fmla="*/ 76 h 1041"/>
                <a:gd name="T46" fmla="*/ 2 w 657"/>
                <a:gd name="T47" fmla="*/ 56 h 1041"/>
                <a:gd name="T48" fmla="*/ 9 w 657"/>
                <a:gd name="T49" fmla="*/ 37 h 1041"/>
                <a:gd name="T50" fmla="*/ 22 w 657"/>
                <a:gd name="T51" fmla="*/ 22 h 1041"/>
                <a:gd name="T52" fmla="*/ 37 w 657"/>
                <a:gd name="T53" fmla="*/ 10 h 1041"/>
                <a:gd name="T54" fmla="*/ 56 w 657"/>
                <a:gd name="T55" fmla="*/ 3 h 1041"/>
                <a:gd name="T56" fmla="*/ 76 w 657"/>
                <a:gd name="T57" fmla="*/ 0 h 10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57" h="1041">
                  <a:moveTo>
                    <a:pt x="76" y="0"/>
                  </a:moveTo>
                  <a:lnTo>
                    <a:pt x="581" y="0"/>
                  </a:lnTo>
                  <a:lnTo>
                    <a:pt x="601" y="3"/>
                  </a:lnTo>
                  <a:lnTo>
                    <a:pt x="620" y="10"/>
                  </a:lnTo>
                  <a:lnTo>
                    <a:pt x="635" y="22"/>
                  </a:lnTo>
                  <a:lnTo>
                    <a:pt x="647" y="37"/>
                  </a:lnTo>
                  <a:lnTo>
                    <a:pt x="655" y="56"/>
                  </a:lnTo>
                  <a:lnTo>
                    <a:pt x="657" y="76"/>
                  </a:lnTo>
                  <a:lnTo>
                    <a:pt x="657" y="127"/>
                  </a:lnTo>
                  <a:lnTo>
                    <a:pt x="578" y="171"/>
                  </a:lnTo>
                  <a:lnTo>
                    <a:pt x="503" y="218"/>
                  </a:lnTo>
                  <a:lnTo>
                    <a:pt x="431" y="272"/>
                  </a:lnTo>
                  <a:lnTo>
                    <a:pt x="363" y="331"/>
                  </a:lnTo>
                  <a:lnTo>
                    <a:pt x="301" y="395"/>
                  </a:lnTo>
                  <a:lnTo>
                    <a:pt x="244" y="462"/>
                  </a:lnTo>
                  <a:lnTo>
                    <a:pt x="190" y="534"/>
                  </a:lnTo>
                  <a:lnTo>
                    <a:pt x="144" y="611"/>
                  </a:lnTo>
                  <a:lnTo>
                    <a:pt x="102" y="691"/>
                  </a:lnTo>
                  <a:lnTo>
                    <a:pt x="67" y="775"/>
                  </a:lnTo>
                  <a:lnTo>
                    <a:pt x="38" y="860"/>
                  </a:lnTo>
                  <a:lnTo>
                    <a:pt x="14" y="950"/>
                  </a:lnTo>
                  <a:lnTo>
                    <a:pt x="0" y="1041"/>
                  </a:lnTo>
                  <a:lnTo>
                    <a:pt x="0" y="76"/>
                  </a:lnTo>
                  <a:lnTo>
                    <a:pt x="2" y="56"/>
                  </a:lnTo>
                  <a:lnTo>
                    <a:pt x="9" y="37"/>
                  </a:lnTo>
                  <a:lnTo>
                    <a:pt x="22" y="22"/>
                  </a:lnTo>
                  <a:lnTo>
                    <a:pt x="37" y="10"/>
                  </a:lnTo>
                  <a:lnTo>
                    <a:pt x="56" y="3"/>
                  </a:lnTo>
                  <a:lnTo>
                    <a:pt x="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21" name="Freeform 559"/>
            <p:cNvSpPr>
              <a:spLocks/>
            </p:cNvSpPr>
            <p:nvPr/>
          </p:nvSpPr>
          <p:spPr bwMode="auto">
            <a:xfrm>
              <a:off x="825" y="3047"/>
              <a:ext cx="246" cy="407"/>
            </a:xfrm>
            <a:custGeom>
              <a:avLst/>
              <a:gdLst>
                <a:gd name="T0" fmla="*/ 0 w 490"/>
                <a:gd name="T1" fmla="*/ 0 h 814"/>
                <a:gd name="T2" fmla="*/ 14 w 490"/>
                <a:gd name="T3" fmla="*/ 91 h 814"/>
                <a:gd name="T4" fmla="*/ 37 w 490"/>
                <a:gd name="T5" fmla="*/ 178 h 814"/>
                <a:gd name="T6" fmla="*/ 66 w 490"/>
                <a:gd name="T7" fmla="*/ 264 h 814"/>
                <a:gd name="T8" fmla="*/ 99 w 490"/>
                <a:gd name="T9" fmla="*/ 346 h 814"/>
                <a:gd name="T10" fmla="*/ 140 w 490"/>
                <a:gd name="T11" fmla="*/ 425 h 814"/>
                <a:gd name="T12" fmla="*/ 186 w 490"/>
                <a:gd name="T13" fmla="*/ 501 h 814"/>
                <a:gd name="T14" fmla="*/ 237 w 490"/>
                <a:gd name="T15" fmla="*/ 572 h 814"/>
                <a:gd name="T16" fmla="*/ 294 w 490"/>
                <a:gd name="T17" fmla="*/ 640 h 814"/>
                <a:gd name="T18" fmla="*/ 355 w 490"/>
                <a:gd name="T19" fmla="*/ 702 h 814"/>
                <a:gd name="T20" fmla="*/ 421 w 490"/>
                <a:gd name="T21" fmla="*/ 761 h 814"/>
                <a:gd name="T22" fmla="*/ 490 w 490"/>
                <a:gd name="T23" fmla="*/ 814 h 814"/>
                <a:gd name="T24" fmla="*/ 76 w 490"/>
                <a:gd name="T25" fmla="*/ 814 h 814"/>
                <a:gd name="T26" fmla="*/ 56 w 490"/>
                <a:gd name="T27" fmla="*/ 812 h 814"/>
                <a:gd name="T28" fmla="*/ 37 w 490"/>
                <a:gd name="T29" fmla="*/ 804 h 814"/>
                <a:gd name="T30" fmla="*/ 22 w 490"/>
                <a:gd name="T31" fmla="*/ 793 h 814"/>
                <a:gd name="T32" fmla="*/ 9 w 490"/>
                <a:gd name="T33" fmla="*/ 777 h 814"/>
                <a:gd name="T34" fmla="*/ 2 w 490"/>
                <a:gd name="T35" fmla="*/ 758 h 814"/>
                <a:gd name="T36" fmla="*/ 0 w 490"/>
                <a:gd name="T37" fmla="*/ 738 h 814"/>
                <a:gd name="T38" fmla="*/ 0 w 490"/>
                <a:gd name="T39" fmla="*/ 0 h 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0" h="814">
                  <a:moveTo>
                    <a:pt x="0" y="0"/>
                  </a:moveTo>
                  <a:lnTo>
                    <a:pt x="14" y="91"/>
                  </a:lnTo>
                  <a:lnTo>
                    <a:pt x="37" y="178"/>
                  </a:lnTo>
                  <a:lnTo>
                    <a:pt x="66" y="264"/>
                  </a:lnTo>
                  <a:lnTo>
                    <a:pt x="99" y="346"/>
                  </a:lnTo>
                  <a:lnTo>
                    <a:pt x="140" y="425"/>
                  </a:lnTo>
                  <a:lnTo>
                    <a:pt x="186" y="501"/>
                  </a:lnTo>
                  <a:lnTo>
                    <a:pt x="237" y="572"/>
                  </a:lnTo>
                  <a:lnTo>
                    <a:pt x="294" y="640"/>
                  </a:lnTo>
                  <a:lnTo>
                    <a:pt x="355" y="702"/>
                  </a:lnTo>
                  <a:lnTo>
                    <a:pt x="421" y="761"/>
                  </a:lnTo>
                  <a:lnTo>
                    <a:pt x="490" y="814"/>
                  </a:lnTo>
                  <a:lnTo>
                    <a:pt x="76" y="814"/>
                  </a:lnTo>
                  <a:lnTo>
                    <a:pt x="56" y="812"/>
                  </a:lnTo>
                  <a:lnTo>
                    <a:pt x="37" y="804"/>
                  </a:lnTo>
                  <a:lnTo>
                    <a:pt x="22" y="793"/>
                  </a:lnTo>
                  <a:lnTo>
                    <a:pt x="9" y="777"/>
                  </a:lnTo>
                  <a:lnTo>
                    <a:pt x="2" y="758"/>
                  </a:lnTo>
                  <a:lnTo>
                    <a:pt x="0" y="73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22" name="Freeform 560"/>
            <p:cNvSpPr>
              <a:spLocks/>
            </p:cNvSpPr>
            <p:nvPr/>
          </p:nvSpPr>
          <p:spPr bwMode="auto">
            <a:xfrm>
              <a:off x="-145" y="1651"/>
              <a:ext cx="1685" cy="610"/>
            </a:xfrm>
            <a:custGeom>
              <a:avLst/>
              <a:gdLst>
                <a:gd name="T0" fmla="*/ 3248 w 3370"/>
                <a:gd name="T1" fmla="*/ 0 h 1219"/>
                <a:gd name="T2" fmla="*/ 3301 w 3370"/>
                <a:gd name="T3" fmla="*/ 12 h 1219"/>
                <a:gd name="T4" fmla="*/ 3342 w 3370"/>
                <a:gd name="T5" fmla="*/ 46 h 1219"/>
                <a:gd name="T6" fmla="*/ 3366 w 3370"/>
                <a:gd name="T7" fmla="*/ 94 h 1219"/>
                <a:gd name="T8" fmla="*/ 3370 w 3370"/>
                <a:gd name="T9" fmla="*/ 663 h 1219"/>
                <a:gd name="T10" fmla="*/ 3361 w 3370"/>
                <a:gd name="T11" fmla="*/ 711 h 1219"/>
                <a:gd name="T12" fmla="*/ 3334 w 3370"/>
                <a:gd name="T13" fmla="*/ 751 h 1219"/>
                <a:gd name="T14" fmla="*/ 3294 w 3370"/>
                <a:gd name="T15" fmla="*/ 777 h 1219"/>
                <a:gd name="T16" fmla="*/ 3248 w 3370"/>
                <a:gd name="T17" fmla="*/ 787 h 1219"/>
                <a:gd name="T18" fmla="*/ 3200 w 3370"/>
                <a:gd name="T19" fmla="*/ 777 h 1219"/>
                <a:gd name="T20" fmla="*/ 3160 w 3370"/>
                <a:gd name="T21" fmla="*/ 751 h 1219"/>
                <a:gd name="T22" fmla="*/ 2528 w 3370"/>
                <a:gd name="T23" fmla="*/ 1130 h 1219"/>
                <a:gd name="T24" fmla="*/ 2463 w 3370"/>
                <a:gd name="T25" fmla="*/ 1180 h 1219"/>
                <a:gd name="T26" fmla="*/ 2391 w 3370"/>
                <a:gd name="T27" fmla="*/ 1209 h 1219"/>
                <a:gd name="T28" fmla="*/ 2313 w 3370"/>
                <a:gd name="T29" fmla="*/ 1219 h 1219"/>
                <a:gd name="T30" fmla="*/ 2239 w 3370"/>
                <a:gd name="T31" fmla="*/ 1209 h 1219"/>
                <a:gd name="T32" fmla="*/ 2166 w 3370"/>
                <a:gd name="T33" fmla="*/ 1180 h 1219"/>
                <a:gd name="T34" fmla="*/ 2103 w 3370"/>
                <a:gd name="T35" fmla="*/ 1133 h 1219"/>
                <a:gd name="T36" fmla="*/ 991 w 3370"/>
                <a:gd name="T37" fmla="*/ 863 h 1219"/>
                <a:gd name="T38" fmla="*/ 919 w 3370"/>
                <a:gd name="T39" fmla="*/ 880 h 1219"/>
                <a:gd name="T40" fmla="*/ 204 w 3370"/>
                <a:gd name="T41" fmla="*/ 883 h 1219"/>
                <a:gd name="T42" fmla="*/ 133 w 3370"/>
                <a:gd name="T43" fmla="*/ 870 h 1219"/>
                <a:gd name="T44" fmla="*/ 72 w 3370"/>
                <a:gd name="T45" fmla="*/ 835 h 1219"/>
                <a:gd name="T46" fmla="*/ 27 w 3370"/>
                <a:gd name="T47" fmla="*/ 782 h 1219"/>
                <a:gd name="T48" fmla="*/ 3 w 3370"/>
                <a:gd name="T49" fmla="*/ 716 h 1219"/>
                <a:gd name="T50" fmla="*/ 3 w 3370"/>
                <a:gd name="T51" fmla="*/ 642 h 1219"/>
                <a:gd name="T52" fmla="*/ 27 w 3370"/>
                <a:gd name="T53" fmla="*/ 576 h 1219"/>
                <a:gd name="T54" fmla="*/ 72 w 3370"/>
                <a:gd name="T55" fmla="*/ 523 h 1219"/>
                <a:gd name="T56" fmla="*/ 133 w 3370"/>
                <a:gd name="T57" fmla="*/ 488 h 1219"/>
                <a:gd name="T58" fmla="*/ 204 w 3370"/>
                <a:gd name="T59" fmla="*/ 474 h 1219"/>
                <a:gd name="T60" fmla="*/ 1502 w 3370"/>
                <a:gd name="T61" fmla="*/ 224 h 1219"/>
                <a:gd name="T62" fmla="*/ 1587 w 3370"/>
                <a:gd name="T63" fmla="*/ 204 h 1219"/>
                <a:gd name="T64" fmla="*/ 1673 w 3370"/>
                <a:gd name="T65" fmla="*/ 209 h 1219"/>
                <a:gd name="T66" fmla="*/ 1753 w 3370"/>
                <a:gd name="T67" fmla="*/ 238 h 1219"/>
                <a:gd name="T68" fmla="*/ 1824 w 3370"/>
                <a:gd name="T69" fmla="*/ 289 h 1219"/>
                <a:gd name="T70" fmla="*/ 2746 w 3370"/>
                <a:gd name="T71" fmla="*/ 336 h 1219"/>
                <a:gd name="T72" fmla="*/ 2604 w 3370"/>
                <a:gd name="T73" fmla="*/ 190 h 1219"/>
                <a:gd name="T74" fmla="*/ 2585 w 3370"/>
                <a:gd name="T75" fmla="*/ 147 h 1219"/>
                <a:gd name="T76" fmla="*/ 2585 w 3370"/>
                <a:gd name="T77" fmla="*/ 99 h 1219"/>
                <a:gd name="T78" fmla="*/ 2604 w 3370"/>
                <a:gd name="T79" fmla="*/ 55 h 1219"/>
                <a:gd name="T80" fmla="*/ 2637 w 3370"/>
                <a:gd name="T81" fmla="*/ 21 h 1219"/>
                <a:gd name="T82" fmla="*/ 2681 w 3370"/>
                <a:gd name="T83" fmla="*/ 2 h 1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370" h="1219">
                  <a:moveTo>
                    <a:pt x="2706" y="0"/>
                  </a:moveTo>
                  <a:lnTo>
                    <a:pt x="3248" y="0"/>
                  </a:lnTo>
                  <a:lnTo>
                    <a:pt x="3275" y="3"/>
                  </a:lnTo>
                  <a:lnTo>
                    <a:pt x="3301" y="12"/>
                  </a:lnTo>
                  <a:lnTo>
                    <a:pt x="3324" y="27"/>
                  </a:lnTo>
                  <a:lnTo>
                    <a:pt x="3342" y="46"/>
                  </a:lnTo>
                  <a:lnTo>
                    <a:pt x="3357" y="68"/>
                  </a:lnTo>
                  <a:lnTo>
                    <a:pt x="3366" y="94"/>
                  </a:lnTo>
                  <a:lnTo>
                    <a:pt x="3370" y="123"/>
                  </a:lnTo>
                  <a:lnTo>
                    <a:pt x="3370" y="663"/>
                  </a:lnTo>
                  <a:lnTo>
                    <a:pt x="3367" y="688"/>
                  </a:lnTo>
                  <a:lnTo>
                    <a:pt x="3361" y="711"/>
                  </a:lnTo>
                  <a:lnTo>
                    <a:pt x="3350" y="732"/>
                  </a:lnTo>
                  <a:lnTo>
                    <a:pt x="3334" y="751"/>
                  </a:lnTo>
                  <a:lnTo>
                    <a:pt x="3316" y="765"/>
                  </a:lnTo>
                  <a:lnTo>
                    <a:pt x="3294" y="777"/>
                  </a:lnTo>
                  <a:lnTo>
                    <a:pt x="3271" y="784"/>
                  </a:lnTo>
                  <a:lnTo>
                    <a:pt x="3248" y="787"/>
                  </a:lnTo>
                  <a:lnTo>
                    <a:pt x="3224" y="784"/>
                  </a:lnTo>
                  <a:lnTo>
                    <a:pt x="3200" y="777"/>
                  </a:lnTo>
                  <a:lnTo>
                    <a:pt x="3179" y="765"/>
                  </a:lnTo>
                  <a:lnTo>
                    <a:pt x="3160" y="751"/>
                  </a:lnTo>
                  <a:lnTo>
                    <a:pt x="3035" y="624"/>
                  </a:lnTo>
                  <a:lnTo>
                    <a:pt x="2528" y="1130"/>
                  </a:lnTo>
                  <a:lnTo>
                    <a:pt x="2496" y="1158"/>
                  </a:lnTo>
                  <a:lnTo>
                    <a:pt x="2463" y="1180"/>
                  </a:lnTo>
                  <a:lnTo>
                    <a:pt x="2428" y="1196"/>
                  </a:lnTo>
                  <a:lnTo>
                    <a:pt x="2391" y="1209"/>
                  </a:lnTo>
                  <a:lnTo>
                    <a:pt x="2352" y="1216"/>
                  </a:lnTo>
                  <a:lnTo>
                    <a:pt x="2313" y="1219"/>
                  </a:lnTo>
                  <a:lnTo>
                    <a:pt x="2276" y="1216"/>
                  </a:lnTo>
                  <a:lnTo>
                    <a:pt x="2239" y="1209"/>
                  </a:lnTo>
                  <a:lnTo>
                    <a:pt x="2201" y="1198"/>
                  </a:lnTo>
                  <a:lnTo>
                    <a:pt x="2166" y="1180"/>
                  </a:lnTo>
                  <a:lnTo>
                    <a:pt x="2133" y="1159"/>
                  </a:lnTo>
                  <a:lnTo>
                    <a:pt x="2103" y="1133"/>
                  </a:lnTo>
                  <a:lnTo>
                    <a:pt x="1587" y="629"/>
                  </a:lnTo>
                  <a:lnTo>
                    <a:pt x="991" y="863"/>
                  </a:lnTo>
                  <a:lnTo>
                    <a:pt x="957" y="874"/>
                  </a:lnTo>
                  <a:lnTo>
                    <a:pt x="919" y="880"/>
                  </a:lnTo>
                  <a:lnTo>
                    <a:pt x="882" y="883"/>
                  </a:lnTo>
                  <a:lnTo>
                    <a:pt x="204" y="883"/>
                  </a:lnTo>
                  <a:lnTo>
                    <a:pt x="167" y="880"/>
                  </a:lnTo>
                  <a:lnTo>
                    <a:pt x="133" y="870"/>
                  </a:lnTo>
                  <a:lnTo>
                    <a:pt x="101" y="855"/>
                  </a:lnTo>
                  <a:lnTo>
                    <a:pt x="72" y="835"/>
                  </a:lnTo>
                  <a:lnTo>
                    <a:pt x="48" y="810"/>
                  </a:lnTo>
                  <a:lnTo>
                    <a:pt x="27" y="782"/>
                  </a:lnTo>
                  <a:lnTo>
                    <a:pt x="12" y="751"/>
                  </a:lnTo>
                  <a:lnTo>
                    <a:pt x="3" y="716"/>
                  </a:lnTo>
                  <a:lnTo>
                    <a:pt x="0" y="678"/>
                  </a:lnTo>
                  <a:lnTo>
                    <a:pt x="3" y="642"/>
                  </a:lnTo>
                  <a:lnTo>
                    <a:pt x="12" y="607"/>
                  </a:lnTo>
                  <a:lnTo>
                    <a:pt x="27" y="576"/>
                  </a:lnTo>
                  <a:lnTo>
                    <a:pt x="48" y="548"/>
                  </a:lnTo>
                  <a:lnTo>
                    <a:pt x="72" y="523"/>
                  </a:lnTo>
                  <a:lnTo>
                    <a:pt x="101" y="503"/>
                  </a:lnTo>
                  <a:lnTo>
                    <a:pt x="133" y="488"/>
                  </a:lnTo>
                  <a:lnTo>
                    <a:pt x="167" y="478"/>
                  </a:lnTo>
                  <a:lnTo>
                    <a:pt x="204" y="474"/>
                  </a:lnTo>
                  <a:lnTo>
                    <a:pt x="862" y="474"/>
                  </a:lnTo>
                  <a:lnTo>
                    <a:pt x="1502" y="224"/>
                  </a:lnTo>
                  <a:lnTo>
                    <a:pt x="1545" y="210"/>
                  </a:lnTo>
                  <a:lnTo>
                    <a:pt x="1587" y="204"/>
                  </a:lnTo>
                  <a:lnTo>
                    <a:pt x="1631" y="203"/>
                  </a:lnTo>
                  <a:lnTo>
                    <a:pt x="1673" y="209"/>
                  </a:lnTo>
                  <a:lnTo>
                    <a:pt x="1714" y="220"/>
                  </a:lnTo>
                  <a:lnTo>
                    <a:pt x="1753" y="238"/>
                  </a:lnTo>
                  <a:lnTo>
                    <a:pt x="1790" y="260"/>
                  </a:lnTo>
                  <a:lnTo>
                    <a:pt x="1824" y="289"/>
                  </a:lnTo>
                  <a:lnTo>
                    <a:pt x="2313" y="768"/>
                  </a:lnTo>
                  <a:lnTo>
                    <a:pt x="2746" y="336"/>
                  </a:lnTo>
                  <a:lnTo>
                    <a:pt x="2618" y="209"/>
                  </a:lnTo>
                  <a:lnTo>
                    <a:pt x="2604" y="190"/>
                  </a:lnTo>
                  <a:lnTo>
                    <a:pt x="2592" y="169"/>
                  </a:lnTo>
                  <a:lnTo>
                    <a:pt x="2585" y="147"/>
                  </a:lnTo>
                  <a:lnTo>
                    <a:pt x="2582" y="123"/>
                  </a:lnTo>
                  <a:lnTo>
                    <a:pt x="2585" y="99"/>
                  </a:lnTo>
                  <a:lnTo>
                    <a:pt x="2592" y="76"/>
                  </a:lnTo>
                  <a:lnTo>
                    <a:pt x="2604" y="55"/>
                  </a:lnTo>
                  <a:lnTo>
                    <a:pt x="2618" y="36"/>
                  </a:lnTo>
                  <a:lnTo>
                    <a:pt x="2637" y="21"/>
                  </a:lnTo>
                  <a:lnTo>
                    <a:pt x="2658" y="10"/>
                  </a:lnTo>
                  <a:lnTo>
                    <a:pt x="2681" y="2"/>
                  </a:lnTo>
                  <a:lnTo>
                    <a:pt x="27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23" name="Freeform 561"/>
            <p:cNvSpPr>
              <a:spLocks noEditPoints="1"/>
            </p:cNvSpPr>
            <p:nvPr/>
          </p:nvSpPr>
          <p:spPr bwMode="auto">
            <a:xfrm>
              <a:off x="922" y="2476"/>
              <a:ext cx="987" cy="986"/>
            </a:xfrm>
            <a:custGeom>
              <a:avLst/>
              <a:gdLst>
                <a:gd name="T0" fmla="*/ 843 w 1973"/>
                <a:gd name="T1" fmla="*/ 288 h 1974"/>
                <a:gd name="T2" fmla="*/ 646 w 1973"/>
                <a:gd name="T3" fmla="*/ 359 h 1974"/>
                <a:gd name="T4" fmla="*/ 481 w 1973"/>
                <a:gd name="T5" fmla="*/ 482 h 1974"/>
                <a:gd name="T6" fmla="*/ 358 w 1973"/>
                <a:gd name="T7" fmla="*/ 646 h 1974"/>
                <a:gd name="T8" fmla="*/ 286 w 1973"/>
                <a:gd name="T9" fmla="*/ 843 h 1974"/>
                <a:gd name="T10" fmla="*/ 275 w 1973"/>
                <a:gd name="T11" fmla="*/ 1060 h 1974"/>
                <a:gd name="T12" fmla="*/ 327 w 1973"/>
                <a:gd name="T13" fmla="*/ 1265 h 1974"/>
                <a:gd name="T14" fmla="*/ 434 w 1973"/>
                <a:gd name="T15" fmla="*/ 1442 h 1974"/>
                <a:gd name="T16" fmla="*/ 586 w 1973"/>
                <a:gd name="T17" fmla="*/ 1579 h 1974"/>
                <a:gd name="T18" fmla="*/ 775 w 1973"/>
                <a:gd name="T19" fmla="*/ 1670 h 1974"/>
                <a:gd name="T20" fmla="*/ 986 w 1973"/>
                <a:gd name="T21" fmla="*/ 1702 h 1974"/>
                <a:gd name="T22" fmla="*/ 1199 w 1973"/>
                <a:gd name="T23" fmla="*/ 1670 h 1974"/>
                <a:gd name="T24" fmla="*/ 1386 w 1973"/>
                <a:gd name="T25" fmla="*/ 1579 h 1974"/>
                <a:gd name="T26" fmla="*/ 1538 w 1973"/>
                <a:gd name="T27" fmla="*/ 1442 h 1974"/>
                <a:gd name="T28" fmla="*/ 1645 w 1973"/>
                <a:gd name="T29" fmla="*/ 1265 h 1974"/>
                <a:gd name="T30" fmla="*/ 1698 w 1973"/>
                <a:gd name="T31" fmla="*/ 1060 h 1974"/>
                <a:gd name="T32" fmla="*/ 1686 w 1973"/>
                <a:gd name="T33" fmla="*/ 843 h 1974"/>
                <a:gd name="T34" fmla="*/ 1615 w 1973"/>
                <a:gd name="T35" fmla="*/ 646 h 1974"/>
                <a:gd name="T36" fmla="*/ 1492 w 1973"/>
                <a:gd name="T37" fmla="*/ 482 h 1974"/>
                <a:gd name="T38" fmla="*/ 1326 w 1973"/>
                <a:gd name="T39" fmla="*/ 359 h 1974"/>
                <a:gd name="T40" fmla="*/ 1131 w 1973"/>
                <a:gd name="T41" fmla="*/ 288 h 1974"/>
                <a:gd name="T42" fmla="*/ 986 w 1973"/>
                <a:gd name="T43" fmla="*/ 0 h 1974"/>
                <a:gd name="T44" fmla="*/ 1235 w 1973"/>
                <a:gd name="T45" fmla="*/ 33 h 1974"/>
                <a:gd name="T46" fmla="*/ 1461 w 1973"/>
                <a:gd name="T47" fmla="*/ 122 h 1974"/>
                <a:gd name="T48" fmla="*/ 1655 w 1973"/>
                <a:gd name="T49" fmla="*/ 262 h 1974"/>
                <a:gd name="T50" fmla="*/ 1810 w 1973"/>
                <a:gd name="T51" fmla="*/ 445 h 1974"/>
                <a:gd name="T52" fmla="*/ 1918 w 1973"/>
                <a:gd name="T53" fmla="*/ 660 h 1974"/>
                <a:gd name="T54" fmla="*/ 1971 w 1973"/>
                <a:gd name="T55" fmla="*/ 902 h 1974"/>
                <a:gd name="T56" fmla="*/ 1959 w 1973"/>
                <a:gd name="T57" fmla="*/ 1156 h 1974"/>
                <a:gd name="T58" fmla="*/ 1888 w 1973"/>
                <a:gd name="T59" fmla="*/ 1390 h 1974"/>
                <a:gd name="T60" fmla="*/ 1764 w 1973"/>
                <a:gd name="T61" fmla="*/ 1595 h 1974"/>
                <a:gd name="T62" fmla="*/ 1594 w 1973"/>
                <a:gd name="T63" fmla="*/ 1765 h 1974"/>
                <a:gd name="T64" fmla="*/ 1389 w 1973"/>
                <a:gd name="T65" fmla="*/ 1888 h 1974"/>
                <a:gd name="T66" fmla="*/ 1155 w 1973"/>
                <a:gd name="T67" fmla="*/ 1960 h 1974"/>
                <a:gd name="T68" fmla="*/ 902 w 1973"/>
                <a:gd name="T69" fmla="*/ 1970 h 1974"/>
                <a:gd name="T70" fmla="*/ 659 w 1973"/>
                <a:gd name="T71" fmla="*/ 1918 h 1974"/>
                <a:gd name="T72" fmla="*/ 443 w 1973"/>
                <a:gd name="T73" fmla="*/ 1811 h 1974"/>
                <a:gd name="T74" fmla="*/ 261 w 1973"/>
                <a:gd name="T75" fmla="*/ 1656 h 1974"/>
                <a:gd name="T76" fmla="*/ 120 w 1973"/>
                <a:gd name="T77" fmla="*/ 1462 h 1974"/>
                <a:gd name="T78" fmla="*/ 31 w 1973"/>
                <a:gd name="T79" fmla="*/ 1237 h 1974"/>
                <a:gd name="T80" fmla="*/ 0 w 1973"/>
                <a:gd name="T81" fmla="*/ 988 h 1974"/>
                <a:gd name="T82" fmla="*/ 31 w 1973"/>
                <a:gd name="T83" fmla="*/ 739 h 1974"/>
                <a:gd name="T84" fmla="*/ 120 w 1973"/>
                <a:gd name="T85" fmla="*/ 513 h 1974"/>
                <a:gd name="T86" fmla="*/ 261 w 1973"/>
                <a:gd name="T87" fmla="*/ 319 h 1974"/>
                <a:gd name="T88" fmla="*/ 443 w 1973"/>
                <a:gd name="T89" fmla="*/ 163 h 1974"/>
                <a:gd name="T90" fmla="*/ 659 w 1973"/>
                <a:gd name="T91" fmla="*/ 56 h 1974"/>
                <a:gd name="T92" fmla="*/ 902 w 1973"/>
                <a:gd name="T93" fmla="*/ 4 h 19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73" h="1974">
                  <a:moveTo>
                    <a:pt x="986" y="273"/>
                  </a:moveTo>
                  <a:lnTo>
                    <a:pt x="913" y="277"/>
                  </a:lnTo>
                  <a:lnTo>
                    <a:pt x="843" y="288"/>
                  </a:lnTo>
                  <a:lnTo>
                    <a:pt x="775" y="305"/>
                  </a:lnTo>
                  <a:lnTo>
                    <a:pt x="708" y="329"/>
                  </a:lnTo>
                  <a:lnTo>
                    <a:pt x="646" y="359"/>
                  </a:lnTo>
                  <a:lnTo>
                    <a:pt x="586" y="395"/>
                  </a:lnTo>
                  <a:lnTo>
                    <a:pt x="532" y="436"/>
                  </a:lnTo>
                  <a:lnTo>
                    <a:pt x="481" y="482"/>
                  </a:lnTo>
                  <a:lnTo>
                    <a:pt x="434" y="533"/>
                  </a:lnTo>
                  <a:lnTo>
                    <a:pt x="393" y="588"/>
                  </a:lnTo>
                  <a:lnTo>
                    <a:pt x="358" y="646"/>
                  </a:lnTo>
                  <a:lnTo>
                    <a:pt x="327" y="710"/>
                  </a:lnTo>
                  <a:lnTo>
                    <a:pt x="304" y="775"/>
                  </a:lnTo>
                  <a:lnTo>
                    <a:pt x="286" y="843"/>
                  </a:lnTo>
                  <a:lnTo>
                    <a:pt x="275" y="914"/>
                  </a:lnTo>
                  <a:lnTo>
                    <a:pt x="271" y="988"/>
                  </a:lnTo>
                  <a:lnTo>
                    <a:pt x="275" y="1060"/>
                  </a:lnTo>
                  <a:lnTo>
                    <a:pt x="286" y="1131"/>
                  </a:lnTo>
                  <a:lnTo>
                    <a:pt x="304" y="1199"/>
                  </a:lnTo>
                  <a:lnTo>
                    <a:pt x="327" y="1265"/>
                  </a:lnTo>
                  <a:lnTo>
                    <a:pt x="358" y="1328"/>
                  </a:lnTo>
                  <a:lnTo>
                    <a:pt x="393" y="1386"/>
                  </a:lnTo>
                  <a:lnTo>
                    <a:pt x="434" y="1442"/>
                  </a:lnTo>
                  <a:lnTo>
                    <a:pt x="481" y="1492"/>
                  </a:lnTo>
                  <a:lnTo>
                    <a:pt x="532" y="1538"/>
                  </a:lnTo>
                  <a:lnTo>
                    <a:pt x="586" y="1579"/>
                  </a:lnTo>
                  <a:lnTo>
                    <a:pt x="646" y="1615"/>
                  </a:lnTo>
                  <a:lnTo>
                    <a:pt x="708" y="1645"/>
                  </a:lnTo>
                  <a:lnTo>
                    <a:pt x="775" y="1670"/>
                  </a:lnTo>
                  <a:lnTo>
                    <a:pt x="843" y="1687"/>
                  </a:lnTo>
                  <a:lnTo>
                    <a:pt x="913" y="1699"/>
                  </a:lnTo>
                  <a:lnTo>
                    <a:pt x="986" y="1702"/>
                  </a:lnTo>
                  <a:lnTo>
                    <a:pt x="1060" y="1699"/>
                  </a:lnTo>
                  <a:lnTo>
                    <a:pt x="1131" y="1687"/>
                  </a:lnTo>
                  <a:lnTo>
                    <a:pt x="1199" y="1670"/>
                  </a:lnTo>
                  <a:lnTo>
                    <a:pt x="1264" y="1645"/>
                  </a:lnTo>
                  <a:lnTo>
                    <a:pt x="1326" y="1615"/>
                  </a:lnTo>
                  <a:lnTo>
                    <a:pt x="1386" y="1579"/>
                  </a:lnTo>
                  <a:lnTo>
                    <a:pt x="1441" y="1538"/>
                  </a:lnTo>
                  <a:lnTo>
                    <a:pt x="1492" y="1492"/>
                  </a:lnTo>
                  <a:lnTo>
                    <a:pt x="1538" y="1442"/>
                  </a:lnTo>
                  <a:lnTo>
                    <a:pt x="1579" y="1386"/>
                  </a:lnTo>
                  <a:lnTo>
                    <a:pt x="1615" y="1328"/>
                  </a:lnTo>
                  <a:lnTo>
                    <a:pt x="1645" y="1265"/>
                  </a:lnTo>
                  <a:lnTo>
                    <a:pt x="1669" y="1199"/>
                  </a:lnTo>
                  <a:lnTo>
                    <a:pt x="1686" y="1131"/>
                  </a:lnTo>
                  <a:lnTo>
                    <a:pt x="1698" y="1060"/>
                  </a:lnTo>
                  <a:lnTo>
                    <a:pt x="1701" y="988"/>
                  </a:lnTo>
                  <a:lnTo>
                    <a:pt x="1698" y="914"/>
                  </a:lnTo>
                  <a:lnTo>
                    <a:pt x="1686" y="843"/>
                  </a:lnTo>
                  <a:lnTo>
                    <a:pt x="1669" y="775"/>
                  </a:lnTo>
                  <a:lnTo>
                    <a:pt x="1645" y="710"/>
                  </a:lnTo>
                  <a:lnTo>
                    <a:pt x="1615" y="646"/>
                  </a:lnTo>
                  <a:lnTo>
                    <a:pt x="1579" y="588"/>
                  </a:lnTo>
                  <a:lnTo>
                    <a:pt x="1538" y="533"/>
                  </a:lnTo>
                  <a:lnTo>
                    <a:pt x="1492" y="482"/>
                  </a:lnTo>
                  <a:lnTo>
                    <a:pt x="1441" y="436"/>
                  </a:lnTo>
                  <a:lnTo>
                    <a:pt x="1386" y="395"/>
                  </a:lnTo>
                  <a:lnTo>
                    <a:pt x="1326" y="359"/>
                  </a:lnTo>
                  <a:lnTo>
                    <a:pt x="1264" y="329"/>
                  </a:lnTo>
                  <a:lnTo>
                    <a:pt x="1199" y="305"/>
                  </a:lnTo>
                  <a:lnTo>
                    <a:pt x="1131" y="288"/>
                  </a:lnTo>
                  <a:lnTo>
                    <a:pt x="1060" y="277"/>
                  </a:lnTo>
                  <a:lnTo>
                    <a:pt x="986" y="273"/>
                  </a:lnTo>
                  <a:close/>
                  <a:moveTo>
                    <a:pt x="986" y="0"/>
                  </a:moveTo>
                  <a:lnTo>
                    <a:pt x="1071" y="4"/>
                  </a:lnTo>
                  <a:lnTo>
                    <a:pt x="1155" y="15"/>
                  </a:lnTo>
                  <a:lnTo>
                    <a:pt x="1235" y="33"/>
                  </a:lnTo>
                  <a:lnTo>
                    <a:pt x="1314" y="56"/>
                  </a:lnTo>
                  <a:lnTo>
                    <a:pt x="1389" y="86"/>
                  </a:lnTo>
                  <a:lnTo>
                    <a:pt x="1461" y="122"/>
                  </a:lnTo>
                  <a:lnTo>
                    <a:pt x="1530" y="163"/>
                  </a:lnTo>
                  <a:lnTo>
                    <a:pt x="1594" y="211"/>
                  </a:lnTo>
                  <a:lnTo>
                    <a:pt x="1655" y="262"/>
                  </a:lnTo>
                  <a:lnTo>
                    <a:pt x="1711" y="319"/>
                  </a:lnTo>
                  <a:lnTo>
                    <a:pt x="1764" y="380"/>
                  </a:lnTo>
                  <a:lnTo>
                    <a:pt x="1810" y="445"/>
                  </a:lnTo>
                  <a:lnTo>
                    <a:pt x="1852" y="513"/>
                  </a:lnTo>
                  <a:lnTo>
                    <a:pt x="1888" y="585"/>
                  </a:lnTo>
                  <a:lnTo>
                    <a:pt x="1918" y="660"/>
                  </a:lnTo>
                  <a:lnTo>
                    <a:pt x="1942" y="739"/>
                  </a:lnTo>
                  <a:lnTo>
                    <a:pt x="1959" y="820"/>
                  </a:lnTo>
                  <a:lnTo>
                    <a:pt x="1971" y="902"/>
                  </a:lnTo>
                  <a:lnTo>
                    <a:pt x="1973" y="988"/>
                  </a:lnTo>
                  <a:lnTo>
                    <a:pt x="1971" y="1072"/>
                  </a:lnTo>
                  <a:lnTo>
                    <a:pt x="1959" y="1156"/>
                  </a:lnTo>
                  <a:lnTo>
                    <a:pt x="1942" y="1237"/>
                  </a:lnTo>
                  <a:lnTo>
                    <a:pt x="1918" y="1314"/>
                  </a:lnTo>
                  <a:lnTo>
                    <a:pt x="1888" y="1390"/>
                  </a:lnTo>
                  <a:lnTo>
                    <a:pt x="1852" y="1462"/>
                  </a:lnTo>
                  <a:lnTo>
                    <a:pt x="1810" y="1531"/>
                  </a:lnTo>
                  <a:lnTo>
                    <a:pt x="1764" y="1595"/>
                  </a:lnTo>
                  <a:lnTo>
                    <a:pt x="1711" y="1656"/>
                  </a:lnTo>
                  <a:lnTo>
                    <a:pt x="1655" y="1712"/>
                  </a:lnTo>
                  <a:lnTo>
                    <a:pt x="1594" y="1765"/>
                  </a:lnTo>
                  <a:lnTo>
                    <a:pt x="1530" y="1811"/>
                  </a:lnTo>
                  <a:lnTo>
                    <a:pt x="1461" y="1852"/>
                  </a:lnTo>
                  <a:lnTo>
                    <a:pt x="1389" y="1888"/>
                  </a:lnTo>
                  <a:lnTo>
                    <a:pt x="1314" y="1918"/>
                  </a:lnTo>
                  <a:lnTo>
                    <a:pt x="1235" y="1943"/>
                  </a:lnTo>
                  <a:lnTo>
                    <a:pt x="1155" y="1960"/>
                  </a:lnTo>
                  <a:lnTo>
                    <a:pt x="1071" y="1970"/>
                  </a:lnTo>
                  <a:lnTo>
                    <a:pt x="986" y="1974"/>
                  </a:lnTo>
                  <a:lnTo>
                    <a:pt x="902" y="1970"/>
                  </a:lnTo>
                  <a:lnTo>
                    <a:pt x="818" y="1960"/>
                  </a:lnTo>
                  <a:lnTo>
                    <a:pt x="737" y="1943"/>
                  </a:lnTo>
                  <a:lnTo>
                    <a:pt x="659" y="1918"/>
                  </a:lnTo>
                  <a:lnTo>
                    <a:pt x="584" y="1888"/>
                  </a:lnTo>
                  <a:lnTo>
                    <a:pt x="512" y="1852"/>
                  </a:lnTo>
                  <a:lnTo>
                    <a:pt x="443" y="1811"/>
                  </a:lnTo>
                  <a:lnTo>
                    <a:pt x="378" y="1765"/>
                  </a:lnTo>
                  <a:lnTo>
                    <a:pt x="317" y="1712"/>
                  </a:lnTo>
                  <a:lnTo>
                    <a:pt x="261" y="1656"/>
                  </a:lnTo>
                  <a:lnTo>
                    <a:pt x="209" y="1595"/>
                  </a:lnTo>
                  <a:lnTo>
                    <a:pt x="163" y="1531"/>
                  </a:lnTo>
                  <a:lnTo>
                    <a:pt x="120" y="1462"/>
                  </a:lnTo>
                  <a:lnTo>
                    <a:pt x="86" y="1390"/>
                  </a:lnTo>
                  <a:lnTo>
                    <a:pt x="54" y="1314"/>
                  </a:lnTo>
                  <a:lnTo>
                    <a:pt x="31" y="1237"/>
                  </a:lnTo>
                  <a:lnTo>
                    <a:pt x="13" y="1156"/>
                  </a:lnTo>
                  <a:lnTo>
                    <a:pt x="3" y="1072"/>
                  </a:lnTo>
                  <a:lnTo>
                    <a:pt x="0" y="988"/>
                  </a:lnTo>
                  <a:lnTo>
                    <a:pt x="3" y="902"/>
                  </a:lnTo>
                  <a:lnTo>
                    <a:pt x="13" y="820"/>
                  </a:lnTo>
                  <a:lnTo>
                    <a:pt x="31" y="739"/>
                  </a:lnTo>
                  <a:lnTo>
                    <a:pt x="54" y="660"/>
                  </a:lnTo>
                  <a:lnTo>
                    <a:pt x="86" y="585"/>
                  </a:lnTo>
                  <a:lnTo>
                    <a:pt x="120" y="513"/>
                  </a:lnTo>
                  <a:lnTo>
                    <a:pt x="163" y="445"/>
                  </a:lnTo>
                  <a:lnTo>
                    <a:pt x="209" y="380"/>
                  </a:lnTo>
                  <a:lnTo>
                    <a:pt x="261" y="319"/>
                  </a:lnTo>
                  <a:lnTo>
                    <a:pt x="317" y="262"/>
                  </a:lnTo>
                  <a:lnTo>
                    <a:pt x="378" y="211"/>
                  </a:lnTo>
                  <a:lnTo>
                    <a:pt x="443" y="163"/>
                  </a:lnTo>
                  <a:lnTo>
                    <a:pt x="512" y="122"/>
                  </a:lnTo>
                  <a:lnTo>
                    <a:pt x="584" y="86"/>
                  </a:lnTo>
                  <a:lnTo>
                    <a:pt x="659" y="56"/>
                  </a:lnTo>
                  <a:lnTo>
                    <a:pt x="737" y="33"/>
                  </a:lnTo>
                  <a:lnTo>
                    <a:pt x="818" y="15"/>
                  </a:lnTo>
                  <a:lnTo>
                    <a:pt x="902" y="4"/>
                  </a:lnTo>
                  <a:lnTo>
                    <a:pt x="9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24" name="Freeform 562"/>
            <p:cNvSpPr>
              <a:spLocks/>
            </p:cNvSpPr>
            <p:nvPr/>
          </p:nvSpPr>
          <p:spPr bwMode="auto">
            <a:xfrm>
              <a:off x="1300" y="2699"/>
              <a:ext cx="230" cy="394"/>
            </a:xfrm>
            <a:custGeom>
              <a:avLst/>
              <a:gdLst>
                <a:gd name="T0" fmla="*/ 220 w 461"/>
                <a:gd name="T1" fmla="*/ 0 h 788"/>
                <a:gd name="T2" fmla="*/ 240 w 461"/>
                <a:gd name="T3" fmla="*/ 0 h 788"/>
                <a:gd name="T4" fmla="*/ 279 w 461"/>
                <a:gd name="T5" fmla="*/ 3 h 788"/>
                <a:gd name="T6" fmla="*/ 315 w 461"/>
                <a:gd name="T7" fmla="*/ 13 h 788"/>
                <a:gd name="T8" fmla="*/ 350 w 461"/>
                <a:gd name="T9" fmla="*/ 29 h 788"/>
                <a:gd name="T10" fmla="*/ 382 w 461"/>
                <a:gd name="T11" fmla="*/ 51 h 788"/>
                <a:gd name="T12" fmla="*/ 410 w 461"/>
                <a:gd name="T13" fmla="*/ 79 h 788"/>
                <a:gd name="T14" fmla="*/ 432 w 461"/>
                <a:gd name="T15" fmla="*/ 110 h 788"/>
                <a:gd name="T16" fmla="*/ 448 w 461"/>
                <a:gd name="T17" fmla="*/ 145 h 788"/>
                <a:gd name="T18" fmla="*/ 458 w 461"/>
                <a:gd name="T19" fmla="*/ 182 h 788"/>
                <a:gd name="T20" fmla="*/ 461 w 461"/>
                <a:gd name="T21" fmla="*/ 221 h 788"/>
                <a:gd name="T22" fmla="*/ 458 w 461"/>
                <a:gd name="T23" fmla="*/ 259 h 788"/>
                <a:gd name="T24" fmla="*/ 374 w 461"/>
                <a:gd name="T25" fmla="*/ 745 h 788"/>
                <a:gd name="T26" fmla="*/ 367 w 461"/>
                <a:gd name="T27" fmla="*/ 762 h 788"/>
                <a:gd name="T28" fmla="*/ 356 w 461"/>
                <a:gd name="T29" fmla="*/ 776 h 788"/>
                <a:gd name="T30" fmla="*/ 340 w 461"/>
                <a:gd name="T31" fmla="*/ 785 h 788"/>
                <a:gd name="T32" fmla="*/ 323 w 461"/>
                <a:gd name="T33" fmla="*/ 788 h 788"/>
                <a:gd name="T34" fmla="*/ 138 w 461"/>
                <a:gd name="T35" fmla="*/ 788 h 788"/>
                <a:gd name="T36" fmla="*/ 121 w 461"/>
                <a:gd name="T37" fmla="*/ 785 h 788"/>
                <a:gd name="T38" fmla="*/ 104 w 461"/>
                <a:gd name="T39" fmla="*/ 776 h 788"/>
                <a:gd name="T40" fmla="*/ 93 w 461"/>
                <a:gd name="T41" fmla="*/ 762 h 788"/>
                <a:gd name="T42" fmla="*/ 87 w 461"/>
                <a:gd name="T43" fmla="*/ 745 h 788"/>
                <a:gd name="T44" fmla="*/ 2 w 461"/>
                <a:gd name="T45" fmla="*/ 259 h 788"/>
                <a:gd name="T46" fmla="*/ 0 w 461"/>
                <a:gd name="T47" fmla="*/ 221 h 788"/>
                <a:gd name="T48" fmla="*/ 4 w 461"/>
                <a:gd name="T49" fmla="*/ 182 h 788"/>
                <a:gd name="T50" fmla="*/ 14 w 461"/>
                <a:gd name="T51" fmla="*/ 145 h 788"/>
                <a:gd name="T52" fmla="*/ 30 w 461"/>
                <a:gd name="T53" fmla="*/ 110 h 788"/>
                <a:gd name="T54" fmla="*/ 52 w 461"/>
                <a:gd name="T55" fmla="*/ 79 h 788"/>
                <a:gd name="T56" fmla="*/ 80 w 461"/>
                <a:gd name="T57" fmla="*/ 51 h 788"/>
                <a:gd name="T58" fmla="*/ 111 w 461"/>
                <a:gd name="T59" fmla="*/ 29 h 788"/>
                <a:gd name="T60" fmla="*/ 146 w 461"/>
                <a:gd name="T61" fmla="*/ 13 h 788"/>
                <a:gd name="T62" fmla="*/ 182 w 461"/>
                <a:gd name="T63" fmla="*/ 3 h 788"/>
                <a:gd name="T64" fmla="*/ 220 w 461"/>
                <a:gd name="T65" fmla="*/ 0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1" h="788">
                  <a:moveTo>
                    <a:pt x="220" y="0"/>
                  </a:moveTo>
                  <a:lnTo>
                    <a:pt x="240" y="0"/>
                  </a:lnTo>
                  <a:lnTo>
                    <a:pt x="279" y="3"/>
                  </a:lnTo>
                  <a:lnTo>
                    <a:pt x="315" y="13"/>
                  </a:lnTo>
                  <a:lnTo>
                    <a:pt x="350" y="29"/>
                  </a:lnTo>
                  <a:lnTo>
                    <a:pt x="382" y="51"/>
                  </a:lnTo>
                  <a:lnTo>
                    <a:pt x="410" y="79"/>
                  </a:lnTo>
                  <a:lnTo>
                    <a:pt x="432" y="110"/>
                  </a:lnTo>
                  <a:lnTo>
                    <a:pt x="448" y="145"/>
                  </a:lnTo>
                  <a:lnTo>
                    <a:pt x="458" y="182"/>
                  </a:lnTo>
                  <a:lnTo>
                    <a:pt x="461" y="221"/>
                  </a:lnTo>
                  <a:lnTo>
                    <a:pt x="458" y="259"/>
                  </a:lnTo>
                  <a:lnTo>
                    <a:pt x="374" y="745"/>
                  </a:lnTo>
                  <a:lnTo>
                    <a:pt x="367" y="762"/>
                  </a:lnTo>
                  <a:lnTo>
                    <a:pt x="356" y="776"/>
                  </a:lnTo>
                  <a:lnTo>
                    <a:pt x="340" y="785"/>
                  </a:lnTo>
                  <a:lnTo>
                    <a:pt x="323" y="788"/>
                  </a:lnTo>
                  <a:lnTo>
                    <a:pt x="138" y="788"/>
                  </a:lnTo>
                  <a:lnTo>
                    <a:pt x="121" y="785"/>
                  </a:lnTo>
                  <a:lnTo>
                    <a:pt x="104" y="776"/>
                  </a:lnTo>
                  <a:lnTo>
                    <a:pt x="93" y="762"/>
                  </a:lnTo>
                  <a:lnTo>
                    <a:pt x="87" y="745"/>
                  </a:lnTo>
                  <a:lnTo>
                    <a:pt x="2" y="259"/>
                  </a:lnTo>
                  <a:lnTo>
                    <a:pt x="0" y="221"/>
                  </a:lnTo>
                  <a:lnTo>
                    <a:pt x="4" y="182"/>
                  </a:lnTo>
                  <a:lnTo>
                    <a:pt x="14" y="145"/>
                  </a:lnTo>
                  <a:lnTo>
                    <a:pt x="30" y="110"/>
                  </a:lnTo>
                  <a:lnTo>
                    <a:pt x="52" y="79"/>
                  </a:lnTo>
                  <a:lnTo>
                    <a:pt x="80" y="51"/>
                  </a:lnTo>
                  <a:lnTo>
                    <a:pt x="111" y="29"/>
                  </a:lnTo>
                  <a:lnTo>
                    <a:pt x="146" y="13"/>
                  </a:lnTo>
                  <a:lnTo>
                    <a:pt x="182" y="3"/>
                  </a:lnTo>
                  <a:lnTo>
                    <a:pt x="2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25" name="Freeform 563"/>
            <p:cNvSpPr>
              <a:spLocks/>
            </p:cNvSpPr>
            <p:nvPr/>
          </p:nvSpPr>
          <p:spPr bwMode="auto">
            <a:xfrm>
              <a:off x="1336" y="3124"/>
              <a:ext cx="159" cy="159"/>
            </a:xfrm>
            <a:custGeom>
              <a:avLst/>
              <a:gdLst>
                <a:gd name="T0" fmla="*/ 158 w 318"/>
                <a:gd name="T1" fmla="*/ 0 h 317"/>
                <a:gd name="T2" fmla="*/ 191 w 318"/>
                <a:gd name="T3" fmla="*/ 2 h 317"/>
                <a:gd name="T4" fmla="*/ 221 w 318"/>
                <a:gd name="T5" fmla="*/ 12 h 317"/>
                <a:gd name="T6" fmla="*/ 247 w 318"/>
                <a:gd name="T7" fmla="*/ 27 h 317"/>
                <a:gd name="T8" fmla="*/ 270 w 318"/>
                <a:gd name="T9" fmla="*/ 46 h 317"/>
                <a:gd name="T10" fmla="*/ 290 w 318"/>
                <a:gd name="T11" fmla="*/ 69 h 317"/>
                <a:gd name="T12" fmla="*/ 305 w 318"/>
                <a:gd name="T13" fmla="*/ 97 h 317"/>
                <a:gd name="T14" fmla="*/ 314 w 318"/>
                <a:gd name="T15" fmla="*/ 127 h 317"/>
                <a:gd name="T16" fmla="*/ 318 w 318"/>
                <a:gd name="T17" fmla="*/ 158 h 317"/>
                <a:gd name="T18" fmla="*/ 314 w 318"/>
                <a:gd name="T19" fmla="*/ 190 h 317"/>
                <a:gd name="T20" fmla="*/ 305 w 318"/>
                <a:gd name="T21" fmla="*/ 220 h 317"/>
                <a:gd name="T22" fmla="*/ 290 w 318"/>
                <a:gd name="T23" fmla="*/ 247 h 317"/>
                <a:gd name="T24" fmla="*/ 270 w 318"/>
                <a:gd name="T25" fmla="*/ 271 h 317"/>
                <a:gd name="T26" fmla="*/ 247 w 318"/>
                <a:gd name="T27" fmla="*/ 290 h 317"/>
                <a:gd name="T28" fmla="*/ 221 w 318"/>
                <a:gd name="T29" fmla="*/ 305 h 317"/>
                <a:gd name="T30" fmla="*/ 191 w 318"/>
                <a:gd name="T31" fmla="*/ 313 h 317"/>
                <a:gd name="T32" fmla="*/ 158 w 318"/>
                <a:gd name="T33" fmla="*/ 317 h 317"/>
                <a:gd name="T34" fmla="*/ 126 w 318"/>
                <a:gd name="T35" fmla="*/ 313 h 317"/>
                <a:gd name="T36" fmla="*/ 96 w 318"/>
                <a:gd name="T37" fmla="*/ 305 h 317"/>
                <a:gd name="T38" fmla="*/ 70 w 318"/>
                <a:gd name="T39" fmla="*/ 290 h 317"/>
                <a:gd name="T40" fmla="*/ 46 w 318"/>
                <a:gd name="T41" fmla="*/ 271 h 317"/>
                <a:gd name="T42" fmla="*/ 26 w 318"/>
                <a:gd name="T43" fmla="*/ 247 h 317"/>
                <a:gd name="T44" fmla="*/ 13 w 318"/>
                <a:gd name="T45" fmla="*/ 220 h 317"/>
                <a:gd name="T46" fmla="*/ 3 w 318"/>
                <a:gd name="T47" fmla="*/ 190 h 317"/>
                <a:gd name="T48" fmla="*/ 0 w 318"/>
                <a:gd name="T49" fmla="*/ 158 h 317"/>
                <a:gd name="T50" fmla="*/ 3 w 318"/>
                <a:gd name="T51" fmla="*/ 127 h 317"/>
                <a:gd name="T52" fmla="*/ 13 w 318"/>
                <a:gd name="T53" fmla="*/ 97 h 317"/>
                <a:gd name="T54" fmla="*/ 26 w 318"/>
                <a:gd name="T55" fmla="*/ 69 h 317"/>
                <a:gd name="T56" fmla="*/ 46 w 318"/>
                <a:gd name="T57" fmla="*/ 46 h 317"/>
                <a:gd name="T58" fmla="*/ 70 w 318"/>
                <a:gd name="T59" fmla="*/ 27 h 317"/>
                <a:gd name="T60" fmla="*/ 96 w 318"/>
                <a:gd name="T61" fmla="*/ 12 h 317"/>
                <a:gd name="T62" fmla="*/ 126 w 318"/>
                <a:gd name="T63" fmla="*/ 2 h 317"/>
                <a:gd name="T64" fmla="*/ 158 w 318"/>
                <a:gd name="T65" fmla="*/ 0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8" h="317">
                  <a:moveTo>
                    <a:pt x="158" y="0"/>
                  </a:moveTo>
                  <a:lnTo>
                    <a:pt x="191" y="2"/>
                  </a:lnTo>
                  <a:lnTo>
                    <a:pt x="221" y="12"/>
                  </a:lnTo>
                  <a:lnTo>
                    <a:pt x="247" y="27"/>
                  </a:lnTo>
                  <a:lnTo>
                    <a:pt x="270" y="46"/>
                  </a:lnTo>
                  <a:lnTo>
                    <a:pt x="290" y="69"/>
                  </a:lnTo>
                  <a:lnTo>
                    <a:pt x="305" y="97"/>
                  </a:lnTo>
                  <a:lnTo>
                    <a:pt x="314" y="127"/>
                  </a:lnTo>
                  <a:lnTo>
                    <a:pt x="318" y="158"/>
                  </a:lnTo>
                  <a:lnTo>
                    <a:pt x="314" y="190"/>
                  </a:lnTo>
                  <a:lnTo>
                    <a:pt x="305" y="220"/>
                  </a:lnTo>
                  <a:lnTo>
                    <a:pt x="290" y="247"/>
                  </a:lnTo>
                  <a:lnTo>
                    <a:pt x="270" y="271"/>
                  </a:lnTo>
                  <a:lnTo>
                    <a:pt x="247" y="290"/>
                  </a:lnTo>
                  <a:lnTo>
                    <a:pt x="221" y="305"/>
                  </a:lnTo>
                  <a:lnTo>
                    <a:pt x="191" y="313"/>
                  </a:lnTo>
                  <a:lnTo>
                    <a:pt x="158" y="317"/>
                  </a:lnTo>
                  <a:lnTo>
                    <a:pt x="126" y="313"/>
                  </a:lnTo>
                  <a:lnTo>
                    <a:pt x="96" y="305"/>
                  </a:lnTo>
                  <a:lnTo>
                    <a:pt x="70" y="290"/>
                  </a:lnTo>
                  <a:lnTo>
                    <a:pt x="46" y="271"/>
                  </a:lnTo>
                  <a:lnTo>
                    <a:pt x="26" y="247"/>
                  </a:lnTo>
                  <a:lnTo>
                    <a:pt x="13" y="220"/>
                  </a:lnTo>
                  <a:lnTo>
                    <a:pt x="3" y="190"/>
                  </a:lnTo>
                  <a:lnTo>
                    <a:pt x="0" y="158"/>
                  </a:lnTo>
                  <a:lnTo>
                    <a:pt x="3" y="127"/>
                  </a:lnTo>
                  <a:lnTo>
                    <a:pt x="13" y="97"/>
                  </a:lnTo>
                  <a:lnTo>
                    <a:pt x="26" y="69"/>
                  </a:lnTo>
                  <a:lnTo>
                    <a:pt x="46" y="46"/>
                  </a:lnTo>
                  <a:lnTo>
                    <a:pt x="70" y="27"/>
                  </a:lnTo>
                  <a:lnTo>
                    <a:pt x="96" y="12"/>
                  </a:lnTo>
                  <a:lnTo>
                    <a:pt x="126" y="2"/>
                  </a:lnTo>
                  <a:lnTo>
                    <a:pt x="1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26" name="Freeform 564"/>
            <p:cNvSpPr>
              <a:spLocks/>
            </p:cNvSpPr>
            <p:nvPr/>
          </p:nvSpPr>
          <p:spPr bwMode="auto">
            <a:xfrm>
              <a:off x="-128" y="2371"/>
              <a:ext cx="329" cy="1083"/>
            </a:xfrm>
            <a:custGeom>
              <a:avLst/>
              <a:gdLst>
                <a:gd name="T0" fmla="*/ 76 w 658"/>
                <a:gd name="T1" fmla="*/ 0 h 2165"/>
                <a:gd name="T2" fmla="*/ 581 w 658"/>
                <a:gd name="T3" fmla="*/ 0 h 2165"/>
                <a:gd name="T4" fmla="*/ 602 w 658"/>
                <a:gd name="T5" fmla="*/ 3 h 2165"/>
                <a:gd name="T6" fmla="*/ 620 w 658"/>
                <a:gd name="T7" fmla="*/ 10 h 2165"/>
                <a:gd name="T8" fmla="*/ 636 w 658"/>
                <a:gd name="T9" fmla="*/ 22 h 2165"/>
                <a:gd name="T10" fmla="*/ 647 w 658"/>
                <a:gd name="T11" fmla="*/ 37 h 2165"/>
                <a:gd name="T12" fmla="*/ 656 w 658"/>
                <a:gd name="T13" fmla="*/ 56 h 2165"/>
                <a:gd name="T14" fmla="*/ 658 w 658"/>
                <a:gd name="T15" fmla="*/ 76 h 2165"/>
                <a:gd name="T16" fmla="*/ 658 w 658"/>
                <a:gd name="T17" fmla="*/ 2089 h 2165"/>
                <a:gd name="T18" fmla="*/ 656 w 658"/>
                <a:gd name="T19" fmla="*/ 2109 h 2165"/>
                <a:gd name="T20" fmla="*/ 647 w 658"/>
                <a:gd name="T21" fmla="*/ 2128 h 2165"/>
                <a:gd name="T22" fmla="*/ 636 w 658"/>
                <a:gd name="T23" fmla="*/ 2143 h 2165"/>
                <a:gd name="T24" fmla="*/ 620 w 658"/>
                <a:gd name="T25" fmla="*/ 2155 h 2165"/>
                <a:gd name="T26" fmla="*/ 602 w 658"/>
                <a:gd name="T27" fmla="*/ 2163 h 2165"/>
                <a:gd name="T28" fmla="*/ 582 w 658"/>
                <a:gd name="T29" fmla="*/ 2165 h 2165"/>
                <a:gd name="T30" fmla="*/ 76 w 658"/>
                <a:gd name="T31" fmla="*/ 2165 h 2165"/>
                <a:gd name="T32" fmla="*/ 56 w 658"/>
                <a:gd name="T33" fmla="*/ 2163 h 2165"/>
                <a:gd name="T34" fmla="*/ 38 w 658"/>
                <a:gd name="T35" fmla="*/ 2155 h 2165"/>
                <a:gd name="T36" fmla="*/ 22 w 658"/>
                <a:gd name="T37" fmla="*/ 2143 h 2165"/>
                <a:gd name="T38" fmla="*/ 10 w 658"/>
                <a:gd name="T39" fmla="*/ 2128 h 2165"/>
                <a:gd name="T40" fmla="*/ 3 w 658"/>
                <a:gd name="T41" fmla="*/ 2109 h 2165"/>
                <a:gd name="T42" fmla="*/ 0 w 658"/>
                <a:gd name="T43" fmla="*/ 2089 h 2165"/>
                <a:gd name="T44" fmla="*/ 0 w 658"/>
                <a:gd name="T45" fmla="*/ 76 h 2165"/>
                <a:gd name="T46" fmla="*/ 3 w 658"/>
                <a:gd name="T47" fmla="*/ 56 h 2165"/>
                <a:gd name="T48" fmla="*/ 10 w 658"/>
                <a:gd name="T49" fmla="*/ 37 h 2165"/>
                <a:gd name="T50" fmla="*/ 22 w 658"/>
                <a:gd name="T51" fmla="*/ 22 h 2165"/>
                <a:gd name="T52" fmla="*/ 38 w 658"/>
                <a:gd name="T53" fmla="*/ 10 h 2165"/>
                <a:gd name="T54" fmla="*/ 56 w 658"/>
                <a:gd name="T55" fmla="*/ 3 h 2165"/>
                <a:gd name="T56" fmla="*/ 76 w 658"/>
                <a:gd name="T57" fmla="*/ 0 h 2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58" h="2165">
                  <a:moveTo>
                    <a:pt x="76" y="0"/>
                  </a:moveTo>
                  <a:lnTo>
                    <a:pt x="581" y="0"/>
                  </a:lnTo>
                  <a:lnTo>
                    <a:pt x="602" y="3"/>
                  </a:lnTo>
                  <a:lnTo>
                    <a:pt x="620" y="10"/>
                  </a:lnTo>
                  <a:lnTo>
                    <a:pt x="636" y="22"/>
                  </a:lnTo>
                  <a:lnTo>
                    <a:pt x="647" y="37"/>
                  </a:lnTo>
                  <a:lnTo>
                    <a:pt x="656" y="56"/>
                  </a:lnTo>
                  <a:lnTo>
                    <a:pt x="658" y="76"/>
                  </a:lnTo>
                  <a:lnTo>
                    <a:pt x="658" y="2089"/>
                  </a:lnTo>
                  <a:lnTo>
                    <a:pt x="656" y="2109"/>
                  </a:lnTo>
                  <a:lnTo>
                    <a:pt x="647" y="2128"/>
                  </a:lnTo>
                  <a:lnTo>
                    <a:pt x="636" y="2143"/>
                  </a:lnTo>
                  <a:lnTo>
                    <a:pt x="620" y="2155"/>
                  </a:lnTo>
                  <a:lnTo>
                    <a:pt x="602" y="2163"/>
                  </a:lnTo>
                  <a:lnTo>
                    <a:pt x="582" y="2165"/>
                  </a:lnTo>
                  <a:lnTo>
                    <a:pt x="76" y="2165"/>
                  </a:lnTo>
                  <a:lnTo>
                    <a:pt x="56" y="2163"/>
                  </a:lnTo>
                  <a:lnTo>
                    <a:pt x="38" y="2155"/>
                  </a:lnTo>
                  <a:lnTo>
                    <a:pt x="22" y="2143"/>
                  </a:lnTo>
                  <a:lnTo>
                    <a:pt x="10" y="2128"/>
                  </a:lnTo>
                  <a:lnTo>
                    <a:pt x="3" y="2109"/>
                  </a:lnTo>
                  <a:lnTo>
                    <a:pt x="0" y="2089"/>
                  </a:lnTo>
                  <a:lnTo>
                    <a:pt x="0" y="76"/>
                  </a:lnTo>
                  <a:lnTo>
                    <a:pt x="3" y="56"/>
                  </a:lnTo>
                  <a:lnTo>
                    <a:pt x="10" y="37"/>
                  </a:lnTo>
                  <a:lnTo>
                    <a:pt x="22" y="22"/>
                  </a:lnTo>
                  <a:lnTo>
                    <a:pt x="38" y="10"/>
                  </a:lnTo>
                  <a:lnTo>
                    <a:pt x="56" y="3"/>
                  </a:lnTo>
                  <a:lnTo>
                    <a:pt x="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27" name="Freeform 565"/>
            <p:cNvSpPr>
              <a:spLocks/>
            </p:cNvSpPr>
            <p:nvPr/>
          </p:nvSpPr>
          <p:spPr bwMode="auto">
            <a:xfrm>
              <a:off x="349" y="2218"/>
              <a:ext cx="329" cy="1236"/>
            </a:xfrm>
            <a:custGeom>
              <a:avLst/>
              <a:gdLst>
                <a:gd name="T0" fmla="*/ 76 w 658"/>
                <a:gd name="T1" fmla="*/ 0 h 2471"/>
                <a:gd name="T2" fmla="*/ 582 w 658"/>
                <a:gd name="T3" fmla="*/ 0 h 2471"/>
                <a:gd name="T4" fmla="*/ 602 w 658"/>
                <a:gd name="T5" fmla="*/ 2 h 2471"/>
                <a:gd name="T6" fmla="*/ 621 w 658"/>
                <a:gd name="T7" fmla="*/ 10 h 2471"/>
                <a:gd name="T8" fmla="*/ 636 w 658"/>
                <a:gd name="T9" fmla="*/ 22 h 2471"/>
                <a:gd name="T10" fmla="*/ 648 w 658"/>
                <a:gd name="T11" fmla="*/ 37 h 2471"/>
                <a:gd name="T12" fmla="*/ 656 w 658"/>
                <a:gd name="T13" fmla="*/ 56 h 2471"/>
                <a:gd name="T14" fmla="*/ 658 w 658"/>
                <a:gd name="T15" fmla="*/ 76 h 2471"/>
                <a:gd name="T16" fmla="*/ 658 w 658"/>
                <a:gd name="T17" fmla="*/ 2395 h 2471"/>
                <a:gd name="T18" fmla="*/ 656 w 658"/>
                <a:gd name="T19" fmla="*/ 2415 h 2471"/>
                <a:gd name="T20" fmla="*/ 648 w 658"/>
                <a:gd name="T21" fmla="*/ 2434 h 2471"/>
                <a:gd name="T22" fmla="*/ 636 w 658"/>
                <a:gd name="T23" fmla="*/ 2449 h 2471"/>
                <a:gd name="T24" fmla="*/ 621 w 658"/>
                <a:gd name="T25" fmla="*/ 2461 h 2471"/>
                <a:gd name="T26" fmla="*/ 602 w 658"/>
                <a:gd name="T27" fmla="*/ 2469 h 2471"/>
                <a:gd name="T28" fmla="*/ 582 w 658"/>
                <a:gd name="T29" fmla="*/ 2471 h 2471"/>
                <a:gd name="T30" fmla="*/ 76 w 658"/>
                <a:gd name="T31" fmla="*/ 2471 h 2471"/>
                <a:gd name="T32" fmla="*/ 57 w 658"/>
                <a:gd name="T33" fmla="*/ 2469 h 2471"/>
                <a:gd name="T34" fmla="*/ 38 w 658"/>
                <a:gd name="T35" fmla="*/ 2461 h 2471"/>
                <a:gd name="T36" fmla="*/ 23 w 658"/>
                <a:gd name="T37" fmla="*/ 2449 h 2471"/>
                <a:gd name="T38" fmla="*/ 10 w 658"/>
                <a:gd name="T39" fmla="*/ 2434 h 2471"/>
                <a:gd name="T40" fmla="*/ 3 w 658"/>
                <a:gd name="T41" fmla="*/ 2415 h 2471"/>
                <a:gd name="T42" fmla="*/ 0 w 658"/>
                <a:gd name="T43" fmla="*/ 2395 h 2471"/>
                <a:gd name="T44" fmla="*/ 0 w 658"/>
                <a:gd name="T45" fmla="*/ 76 h 2471"/>
                <a:gd name="T46" fmla="*/ 3 w 658"/>
                <a:gd name="T47" fmla="*/ 56 h 2471"/>
                <a:gd name="T48" fmla="*/ 10 w 658"/>
                <a:gd name="T49" fmla="*/ 37 h 2471"/>
                <a:gd name="T50" fmla="*/ 23 w 658"/>
                <a:gd name="T51" fmla="*/ 22 h 2471"/>
                <a:gd name="T52" fmla="*/ 38 w 658"/>
                <a:gd name="T53" fmla="*/ 10 h 2471"/>
                <a:gd name="T54" fmla="*/ 57 w 658"/>
                <a:gd name="T55" fmla="*/ 2 h 2471"/>
                <a:gd name="T56" fmla="*/ 76 w 658"/>
                <a:gd name="T57" fmla="*/ 0 h 2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58" h="2471">
                  <a:moveTo>
                    <a:pt x="76" y="0"/>
                  </a:moveTo>
                  <a:lnTo>
                    <a:pt x="582" y="0"/>
                  </a:lnTo>
                  <a:lnTo>
                    <a:pt x="602" y="2"/>
                  </a:lnTo>
                  <a:lnTo>
                    <a:pt x="621" y="10"/>
                  </a:lnTo>
                  <a:lnTo>
                    <a:pt x="636" y="22"/>
                  </a:lnTo>
                  <a:lnTo>
                    <a:pt x="648" y="37"/>
                  </a:lnTo>
                  <a:lnTo>
                    <a:pt x="656" y="56"/>
                  </a:lnTo>
                  <a:lnTo>
                    <a:pt x="658" y="76"/>
                  </a:lnTo>
                  <a:lnTo>
                    <a:pt x="658" y="2395"/>
                  </a:lnTo>
                  <a:lnTo>
                    <a:pt x="656" y="2415"/>
                  </a:lnTo>
                  <a:lnTo>
                    <a:pt x="648" y="2434"/>
                  </a:lnTo>
                  <a:lnTo>
                    <a:pt x="636" y="2449"/>
                  </a:lnTo>
                  <a:lnTo>
                    <a:pt x="621" y="2461"/>
                  </a:lnTo>
                  <a:lnTo>
                    <a:pt x="602" y="2469"/>
                  </a:lnTo>
                  <a:lnTo>
                    <a:pt x="582" y="2471"/>
                  </a:lnTo>
                  <a:lnTo>
                    <a:pt x="76" y="2471"/>
                  </a:lnTo>
                  <a:lnTo>
                    <a:pt x="57" y="2469"/>
                  </a:lnTo>
                  <a:lnTo>
                    <a:pt x="38" y="2461"/>
                  </a:lnTo>
                  <a:lnTo>
                    <a:pt x="23" y="2449"/>
                  </a:lnTo>
                  <a:lnTo>
                    <a:pt x="10" y="2434"/>
                  </a:lnTo>
                  <a:lnTo>
                    <a:pt x="3" y="2415"/>
                  </a:lnTo>
                  <a:lnTo>
                    <a:pt x="0" y="2395"/>
                  </a:lnTo>
                  <a:lnTo>
                    <a:pt x="0" y="76"/>
                  </a:lnTo>
                  <a:lnTo>
                    <a:pt x="3" y="56"/>
                  </a:lnTo>
                  <a:lnTo>
                    <a:pt x="10" y="37"/>
                  </a:lnTo>
                  <a:lnTo>
                    <a:pt x="23" y="22"/>
                  </a:lnTo>
                  <a:lnTo>
                    <a:pt x="38" y="10"/>
                  </a:lnTo>
                  <a:lnTo>
                    <a:pt x="57" y="2"/>
                  </a:lnTo>
                  <a:lnTo>
                    <a:pt x="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28" name="Group 568"/>
          <p:cNvGrpSpPr>
            <a:grpSpLocks noChangeAspect="1"/>
          </p:cNvGrpSpPr>
          <p:nvPr/>
        </p:nvGrpSpPr>
        <p:grpSpPr bwMode="auto">
          <a:xfrm>
            <a:off x="555067" y="1731514"/>
            <a:ext cx="331334" cy="314235"/>
            <a:chOff x="544" y="2135"/>
            <a:chExt cx="2054" cy="194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731" name="Freeform 570"/>
            <p:cNvSpPr>
              <a:spLocks noEditPoints="1"/>
            </p:cNvSpPr>
            <p:nvPr/>
          </p:nvSpPr>
          <p:spPr bwMode="auto">
            <a:xfrm>
              <a:off x="544" y="2470"/>
              <a:ext cx="1864" cy="1613"/>
            </a:xfrm>
            <a:custGeom>
              <a:avLst/>
              <a:gdLst>
                <a:gd name="T0" fmla="*/ 1340 w 3727"/>
                <a:gd name="T1" fmla="*/ 2819 h 3227"/>
                <a:gd name="T2" fmla="*/ 1277 w 3727"/>
                <a:gd name="T3" fmla="*/ 2843 h 3227"/>
                <a:gd name="T4" fmla="*/ 1227 w 3727"/>
                <a:gd name="T5" fmla="*/ 2885 h 3227"/>
                <a:gd name="T6" fmla="*/ 1193 w 3727"/>
                <a:gd name="T7" fmla="*/ 2943 h 3227"/>
                <a:gd name="T8" fmla="*/ 1181 w 3727"/>
                <a:gd name="T9" fmla="*/ 3010 h 3227"/>
                <a:gd name="T10" fmla="*/ 2545 w 3727"/>
                <a:gd name="T11" fmla="*/ 3021 h 3227"/>
                <a:gd name="T12" fmla="*/ 2542 w 3727"/>
                <a:gd name="T13" fmla="*/ 2975 h 3227"/>
                <a:gd name="T14" fmla="*/ 2519 w 3727"/>
                <a:gd name="T15" fmla="*/ 2913 h 3227"/>
                <a:gd name="T16" fmla="*/ 2476 w 3727"/>
                <a:gd name="T17" fmla="*/ 2861 h 3227"/>
                <a:gd name="T18" fmla="*/ 2419 w 3727"/>
                <a:gd name="T19" fmla="*/ 2829 h 3227"/>
                <a:gd name="T20" fmla="*/ 2352 w 3727"/>
                <a:gd name="T21" fmla="*/ 2817 h 3227"/>
                <a:gd name="T22" fmla="*/ 320 w 3727"/>
                <a:gd name="T23" fmla="*/ 0 h 3227"/>
                <a:gd name="T24" fmla="*/ 1931 w 3727"/>
                <a:gd name="T25" fmla="*/ 275 h 3227"/>
                <a:gd name="T26" fmla="*/ 302 w 3727"/>
                <a:gd name="T27" fmla="*/ 278 h 3227"/>
                <a:gd name="T28" fmla="*/ 278 w 3727"/>
                <a:gd name="T29" fmla="*/ 303 h 3227"/>
                <a:gd name="T30" fmla="*/ 275 w 3727"/>
                <a:gd name="T31" fmla="*/ 2126 h 3227"/>
                <a:gd name="T32" fmla="*/ 288 w 3727"/>
                <a:gd name="T33" fmla="*/ 2157 h 3227"/>
                <a:gd name="T34" fmla="*/ 320 w 3727"/>
                <a:gd name="T35" fmla="*/ 2171 h 3227"/>
                <a:gd name="T36" fmla="*/ 3425 w 3727"/>
                <a:gd name="T37" fmla="*/ 2167 h 3227"/>
                <a:gd name="T38" fmla="*/ 3448 w 3727"/>
                <a:gd name="T39" fmla="*/ 2143 h 3227"/>
                <a:gd name="T40" fmla="*/ 3452 w 3727"/>
                <a:gd name="T41" fmla="*/ 1318 h 3227"/>
                <a:gd name="T42" fmla="*/ 3727 w 3727"/>
                <a:gd name="T43" fmla="*/ 2126 h 3227"/>
                <a:gd name="T44" fmla="*/ 3714 w 3727"/>
                <a:gd name="T45" fmla="*/ 2218 h 3227"/>
                <a:gd name="T46" fmla="*/ 3675 w 3727"/>
                <a:gd name="T47" fmla="*/ 2299 h 3227"/>
                <a:gd name="T48" fmla="*/ 3616 w 3727"/>
                <a:gd name="T49" fmla="*/ 2367 h 3227"/>
                <a:gd name="T50" fmla="*/ 3542 w 3727"/>
                <a:gd name="T51" fmla="*/ 2416 h 3227"/>
                <a:gd name="T52" fmla="*/ 3454 w 3727"/>
                <a:gd name="T53" fmla="*/ 2443 h 3227"/>
                <a:gd name="T54" fmla="*/ 2394 w 3727"/>
                <a:gd name="T55" fmla="*/ 2445 h 3227"/>
                <a:gd name="T56" fmla="*/ 2448 w 3727"/>
                <a:gd name="T57" fmla="*/ 2623 h 3227"/>
                <a:gd name="T58" fmla="*/ 2546 w 3727"/>
                <a:gd name="T59" fmla="*/ 2662 h 3227"/>
                <a:gd name="T60" fmla="*/ 2630 w 3727"/>
                <a:gd name="T61" fmla="*/ 2724 h 3227"/>
                <a:gd name="T62" fmla="*/ 2694 w 3727"/>
                <a:gd name="T63" fmla="*/ 2805 h 3227"/>
                <a:gd name="T64" fmla="*/ 2737 w 3727"/>
                <a:gd name="T65" fmla="*/ 2901 h 3227"/>
                <a:gd name="T66" fmla="*/ 2752 w 3727"/>
                <a:gd name="T67" fmla="*/ 3010 h 3227"/>
                <a:gd name="T68" fmla="*/ 2748 w 3727"/>
                <a:gd name="T69" fmla="*/ 3152 h 3227"/>
                <a:gd name="T70" fmla="*/ 2722 w 3727"/>
                <a:gd name="T71" fmla="*/ 3197 h 3227"/>
                <a:gd name="T72" fmla="*/ 2676 w 3727"/>
                <a:gd name="T73" fmla="*/ 3224 h 3227"/>
                <a:gd name="T74" fmla="*/ 1079 w 3727"/>
                <a:gd name="T75" fmla="*/ 3227 h 3227"/>
                <a:gd name="T76" fmla="*/ 1026 w 3727"/>
                <a:gd name="T77" fmla="*/ 3213 h 3227"/>
                <a:gd name="T78" fmla="*/ 989 w 3727"/>
                <a:gd name="T79" fmla="*/ 3177 h 3227"/>
                <a:gd name="T80" fmla="*/ 975 w 3727"/>
                <a:gd name="T81" fmla="*/ 3125 h 3227"/>
                <a:gd name="T82" fmla="*/ 979 w 3727"/>
                <a:gd name="T83" fmla="*/ 2955 h 3227"/>
                <a:gd name="T84" fmla="*/ 1008 w 3727"/>
                <a:gd name="T85" fmla="*/ 2852 h 3227"/>
                <a:gd name="T86" fmla="*/ 1062 w 3727"/>
                <a:gd name="T87" fmla="*/ 2763 h 3227"/>
                <a:gd name="T88" fmla="*/ 1137 w 3727"/>
                <a:gd name="T89" fmla="*/ 2691 h 3227"/>
                <a:gd name="T90" fmla="*/ 1228 w 3727"/>
                <a:gd name="T91" fmla="*/ 2640 h 3227"/>
                <a:gd name="T92" fmla="*/ 1333 w 3727"/>
                <a:gd name="T93" fmla="*/ 2615 h 3227"/>
                <a:gd name="T94" fmla="*/ 320 w 3727"/>
                <a:gd name="T95" fmla="*/ 2445 h 3227"/>
                <a:gd name="T96" fmla="*/ 228 w 3727"/>
                <a:gd name="T97" fmla="*/ 2433 h 3227"/>
                <a:gd name="T98" fmla="*/ 146 w 3727"/>
                <a:gd name="T99" fmla="*/ 2394 h 3227"/>
                <a:gd name="T100" fmla="*/ 78 w 3727"/>
                <a:gd name="T101" fmla="*/ 2335 h 3227"/>
                <a:gd name="T102" fmla="*/ 30 w 3727"/>
                <a:gd name="T103" fmla="*/ 2261 h 3227"/>
                <a:gd name="T104" fmla="*/ 3 w 3727"/>
                <a:gd name="T105" fmla="*/ 2173 h 3227"/>
                <a:gd name="T106" fmla="*/ 0 w 3727"/>
                <a:gd name="T107" fmla="*/ 321 h 3227"/>
                <a:gd name="T108" fmla="*/ 13 w 3727"/>
                <a:gd name="T109" fmla="*/ 228 h 3227"/>
                <a:gd name="T110" fmla="*/ 51 w 3727"/>
                <a:gd name="T111" fmla="*/ 146 h 3227"/>
                <a:gd name="T112" fmla="*/ 109 w 3727"/>
                <a:gd name="T113" fmla="*/ 79 h 3227"/>
                <a:gd name="T114" fmla="*/ 185 w 3727"/>
                <a:gd name="T115" fmla="*/ 30 h 3227"/>
                <a:gd name="T116" fmla="*/ 273 w 3727"/>
                <a:gd name="T117" fmla="*/ 4 h 3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727" h="3227">
                  <a:moveTo>
                    <a:pt x="1375" y="2817"/>
                  </a:moveTo>
                  <a:lnTo>
                    <a:pt x="1340" y="2819"/>
                  </a:lnTo>
                  <a:lnTo>
                    <a:pt x="1307" y="2829"/>
                  </a:lnTo>
                  <a:lnTo>
                    <a:pt x="1277" y="2843"/>
                  </a:lnTo>
                  <a:lnTo>
                    <a:pt x="1251" y="2861"/>
                  </a:lnTo>
                  <a:lnTo>
                    <a:pt x="1227" y="2885"/>
                  </a:lnTo>
                  <a:lnTo>
                    <a:pt x="1208" y="2913"/>
                  </a:lnTo>
                  <a:lnTo>
                    <a:pt x="1193" y="2943"/>
                  </a:lnTo>
                  <a:lnTo>
                    <a:pt x="1185" y="2975"/>
                  </a:lnTo>
                  <a:lnTo>
                    <a:pt x="1181" y="3010"/>
                  </a:lnTo>
                  <a:lnTo>
                    <a:pt x="1181" y="3021"/>
                  </a:lnTo>
                  <a:lnTo>
                    <a:pt x="2545" y="3021"/>
                  </a:lnTo>
                  <a:lnTo>
                    <a:pt x="2545" y="3010"/>
                  </a:lnTo>
                  <a:lnTo>
                    <a:pt x="2542" y="2975"/>
                  </a:lnTo>
                  <a:lnTo>
                    <a:pt x="2534" y="2943"/>
                  </a:lnTo>
                  <a:lnTo>
                    <a:pt x="2519" y="2913"/>
                  </a:lnTo>
                  <a:lnTo>
                    <a:pt x="2500" y="2885"/>
                  </a:lnTo>
                  <a:lnTo>
                    <a:pt x="2476" y="2861"/>
                  </a:lnTo>
                  <a:lnTo>
                    <a:pt x="2450" y="2843"/>
                  </a:lnTo>
                  <a:lnTo>
                    <a:pt x="2419" y="2829"/>
                  </a:lnTo>
                  <a:lnTo>
                    <a:pt x="2387" y="2819"/>
                  </a:lnTo>
                  <a:lnTo>
                    <a:pt x="2352" y="2817"/>
                  </a:lnTo>
                  <a:lnTo>
                    <a:pt x="1375" y="2817"/>
                  </a:lnTo>
                  <a:close/>
                  <a:moveTo>
                    <a:pt x="320" y="0"/>
                  </a:moveTo>
                  <a:lnTo>
                    <a:pt x="1931" y="0"/>
                  </a:lnTo>
                  <a:lnTo>
                    <a:pt x="1931" y="275"/>
                  </a:lnTo>
                  <a:lnTo>
                    <a:pt x="320" y="275"/>
                  </a:lnTo>
                  <a:lnTo>
                    <a:pt x="302" y="278"/>
                  </a:lnTo>
                  <a:lnTo>
                    <a:pt x="288" y="288"/>
                  </a:lnTo>
                  <a:lnTo>
                    <a:pt x="278" y="303"/>
                  </a:lnTo>
                  <a:lnTo>
                    <a:pt x="275" y="321"/>
                  </a:lnTo>
                  <a:lnTo>
                    <a:pt x="275" y="2126"/>
                  </a:lnTo>
                  <a:lnTo>
                    <a:pt x="278" y="2143"/>
                  </a:lnTo>
                  <a:lnTo>
                    <a:pt x="288" y="2157"/>
                  </a:lnTo>
                  <a:lnTo>
                    <a:pt x="302" y="2167"/>
                  </a:lnTo>
                  <a:lnTo>
                    <a:pt x="320" y="2171"/>
                  </a:lnTo>
                  <a:lnTo>
                    <a:pt x="3407" y="2171"/>
                  </a:lnTo>
                  <a:lnTo>
                    <a:pt x="3425" y="2167"/>
                  </a:lnTo>
                  <a:lnTo>
                    <a:pt x="3439" y="2157"/>
                  </a:lnTo>
                  <a:lnTo>
                    <a:pt x="3448" y="2143"/>
                  </a:lnTo>
                  <a:lnTo>
                    <a:pt x="3452" y="2126"/>
                  </a:lnTo>
                  <a:lnTo>
                    <a:pt x="3452" y="1318"/>
                  </a:lnTo>
                  <a:lnTo>
                    <a:pt x="3727" y="1318"/>
                  </a:lnTo>
                  <a:lnTo>
                    <a:pt x="3727" y="2126"/>
                  </a:lnTo>
                  <a:lnTo>
                    <a:pt x="3724" y="2173"/>
                  </a:lnTo>
                  <a:lnTo>
                    <a:pt x="3714" y="2218"/>
                  </a:lnTo>
                  <a:lnTo>
                    <a:pt x="3697" y="2261"/>
                  </a:lnTo>
                  <a:lnTo>
                    <a:pt x="3675" y="2299"/>
                  </a:lnTo>
                  <a:lnTo>
                    <a:pt x="3649" y="2335"/>
                  </a:lnTo>
                  <a:lnTo>
                    <a:pt x="3616" y="2367"/>
                  </a:lnTo>
                  <a:lnTo>
                    <a:pt x="3582" y="2394"/>
                  </a:lnTo>
                  <a:lnTo>
                    <a:pt x="3542" y="2416"/>
                  </a:lnTo>
                  <a:lnTo>
                    <a:pt x="3499" y="2433"/>
                  </a:lnTo>
                  <a:lnTo>
                    <a:pt x="3454" y="2443"/>
                  </a:lnTo>
                  <a:lnTo>
                    <a:pt x="3407" y="2445"/>
                  </a:lnTo>
                  <a:lnTo>
                    <a:pt x="2394" y="2445"/>
                  </a:lnTo>
                  <a:lnTo>
                    <a:pt x="2394" y="2615"/>
                  </a:lnTo>
                  <a:lnTo>
                    <a:pt x="2448" y="2623"/>
                  </a:lnTo>
                  <a:lnTo>
                    <a:pt x="2498" y="2640"/>
                  </a:lnTo>
                  <a:lnTo>
                    <a:pt x="2546" y="2662"/>
                  </a:lnTo>
                  <a:lnTo>
                    <a:pt x="2590" y="2691"/>
                  </a:lnTo>
                  <a:lnTo>
                    <a:pt x="2630" y="2724"/>
                  </a:lnTo>
                  <a:lnTo>
                    <a:pt x="2665" y="2763"/>
                  </a:lnTo>
                  <a:lnTo>
                    <a:pt x="2694" y="2805"/>
                  </a:lnTo>
                  <a:lnTo>
                    <a:pt x="2718" y="2852"/>
                  </a:lnTo>
                  <a:lnTo>
                    <a:pt x="2737" y="2901"/>
                  </a:lnTo>
                  <a:lnTo>
                    <a:pt x="2748" y="2955"/>
                  </a:lnTo>
                  <a:lnTo>
                    <a:pt x="2752" y="3010"/>
                  </a:lnTo>
                  <a:lnTo>
                    <a:pt x="2752" y="3125"/>
                  </a:lnTo>
                  <a:lnTo>
                    <a:pt x="2748" y="3152"/>
                  </a:lnTo>
                  <a:lnTo>
                    <a:pt x="2737" y="3177"/>
                  </a:lnTo>
                  <a:lnTo>
                    <a:pt x="2722" y="3197"/>
                  </a:lnTo>
                  <a:lnTo>
                    <a:pt x="2701" y="3213"/>
                  </a:lnTo>
                  <a:lnTo>
                    <a:pt x="2676" y="3224"/>
                  </a:lnTo>
                  <a:lnTo>
                    <a:pt x="2648" y="3227"/>
                  </a:lnTo>
                  <a:lnTo>
                    <a:pt x="1079" y="3227"/>
                  </a:lnTo>
                  <a:lnTo>
                    <a:pt x="1051" y="3224"/>
                  </a:lnTo>
                  <a:lnTo>
                    <a:pt x="1026" y="3213"/>
                  </a:lnTo>
                  <a:lnTo>
                    <a:pt x="1005" y="3197"/>
                  </a:lnTo>
                  <a:lnTo>
                    <a:pt x="989" y="3177"/>
                  </a:lnTo>
                  <a:lnTo>
                    <a:pt x="979" y="3152"/>
                  </a:lnTo>
                  <a:lnTo>
                    <a:pt x="975" y="3125"/>
                  </a:lnTo>
                  <a:lnTo>
                    <a:pt x="975" y="3010"/>
                  </a:lnTo>
                  <a:lnTo>
                    <a:pt x="979" y="2955"/>
                  </a:lnTo>
                  <a:lnTo>
                    <a:pt x="990" y="2901"/>
                  </a:lnTo>
                  <a:lnTo>
                    <a:pt x="1008" y="2852"/>
                  </a:lnTo>
                  <a:lnTo>
                    <a:pt x="1033" y="2805"/>
                  </a:lnTo>
                  <a:lnTo>
                    <a:pt x="1062" y="2763"/>
                  </a:lnTo>
                  <a:lnTo>
                    <a:pt x="1097" y="2724"/>
                  </a:lnTo>
                  <a:lnTo>
                    <a:pt x="1137" y="2691"/>
                  </a:lnTo>
                  <a:lnTo>
                    <a:pt x="1181" y="2662"/>
                  </a:lnTo>
                  <a:lnTo>
                    <a:pt x="1228" y="2640"/>
                  </a:lnTo>
                  <a:lnTo>
                    <a:pt x="1279" y="2623"/>
                  </a:lnTo>
                  <a:lnTo>
                    <a:pt x="1333" y="2615"/>
                  </a:lnTo>
                  <a:lnTo>
                    <a:pt x="1333" y="2445"/>
                  </a:lnTo>
                  <a:lnTo>
                    <a:pt x="320" y="2445"/>
                  </a:lnTo>
                  <a:lnTo>
                    <a:pt x="273" y="2443"/>
                  </a:lnTo>
                  <a:lnTo>
                    <a:pt x="228" y="2433"/>
                  </a:lnTo>
                  <a:lnTo>
                    <a:pt x="185" y="2416"/>
                  </a:lnTo>
                  <a:lnTo>
                    <a:pt x="146" y="2394"/>
                  </a:lnTo>
                  <a:lnTo>
                    <a:pt x="109" y="2367"/>
                  </a:lnTo>
                  <a:lnTo>
                    <a:pt x="78" y="2335"/>
                  </a:lnTo>
                  <a:lnTo>
                    <a:pt x="51" y="2299"/>
                  </a:lnTo>
                  <a:lnTo>
                    <a:pt x="30" y="2261"/>
                  </a:lnTo>
                  <a:lnTo>
                    <a:pt x="13" y="2218"/>
                  </a:lnTo>
                  <a:lnTo>
                    <a:pt x="3" y="2173"/>
                  </a:lnTo>
                  <a:lnTo>
                    <a:pt x="0" y="2126"/>
                  </a:lnTo>
                  <a:lnTo>
                    <a:pt x="0" y="321"/>
                  </a:lnTo>
                  <a:lnTo>
                    <a:pt x="3" y="273"/>
                  </a:lnTo>
                  <a:lnTo>
                    <a:pt x="13" y="228"/>
                  </a:lnTo>
                  <a:lnTo>
                    <a:pt x="30" y="185"/>
                  </a:lnTo>
                  <a:lnTo>
                    <a:pt x="51" y="146"/>
                  </a:lnTo>
                  <a:lnTo>
                    <a:pt x="78" y="110"/>
                  </a:lnTo>
                  <a:lnTo>
                    <a:pt x="109" y="79"/>
                  </a:lnTo>
                  <a:lnTo>
                    <a:pt x="146" y="51"/>
                  </a:lnTo>
                  <a:lnTo>
                    <a:pt x="185" y="30"/>
                  </a:lnTo>
                  <a:lnTo>
                    <a:pt x="228" y="14"/>
                  </a:lnTo>
                  <a:lnTo>
                    <a:pt x="273" y="4"/>
                  </a:lnTo>
                  <a:lnTo>
                    <a:pt x="3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32" name="Freeform 571"/>
            <p:cNvSpPr>
              <a:spLocks/>
            </p:cNvSpPr>
            <p:nvPr/>
          </p:nvSpPr>
          <p:spPr bwMode="auto">
            <a:xfrm>
              <a:off x="1741" y="2135"/>
              <a:ext cx="857" cy="321"/>
            </a:xfrm>
            <a:custGeom>
              <a:avLst/>
              <a:gdLst>
                <a:gd name="T0" fmla="*/ 125 w 1713"/>
                <a:gd name="T1" fmla="*/ 0 h 642"/>
                <a:gd name="T2" fmla="*/ 1612 w 1713"/>
                <a:gd name="T3" fmla="*/ 0 h 642"/>
                <a:gd name="T4" fmla="*/ 1635 w 1713"/>
                <a:gd name="T5" fmla="*/ 2 h 642"/>
                <a:gd name="T6" fmla="*/ 1656 w 1713"/>
                <a:gd name="T7" fmla="*/ 8 h 642"/>
                <a:gd name="T8" fmla="*/ 1674 w 1713"/>
                <a:gd name="T9" fmla="*/ 21 h 642"/>
                <a:gd name="T10" fmla="*/ 1689 w 1713"/>
                <a:gd name="T11" fmla="*/ 36 h 642"/>
                <a:gd name="T12" fmla="*/ 1702 w 1713"/>
                <a:gd name="T13" fmla="*/ 55 h 642"/>
                <a:gd name="T14" fmla="*/ 1709 w 1713"/>
                <a:gd name="T15" fmla="*/ 76 h 642"/>
                <a:gd name="T16" fmla="*/ 1713 w 1713"/>
                <a:gd name="T17" fmla="*/ 97 h 642"/>
                <a:gd name="T18" fmla="*/ 1711 w 1713"/>
                <a:gd name="T19" fmla="*/ 119 h 642"/>
                <a:gd name="T20" fmla="*/ 1610 w 1713"/>
                <a:gd name="T21" fmla="*/ 642 h 642"/>
                <a:gd name="T22" fmla="*/ 1582 w 1713"/>
                <a:gd name="T23" fmla="*/ 608 h 642"/>
                <a:gd name="T24" fmla="*/ 1551 w 1713"/>
                <a:gd name="T25" fmla="*/ 579 h 642"/>
                <a:gd name="T26" fmla="*/ 1516 w 1713"/>
                <a:gd name="T27" fmla="*/ 555 h 642"/>
                <a:gd name="T28" fmla="*/ 1479 w 1713"/>
                <a:gd name="T29" fmla="*/ 533 h 642"/>
                <a:gd name="T30" fmla="*/ 1438 w 1713"/>
                <a:gd name="T31" fmla="*/ 518 h 642"/>
                <a:gd name="T32" fmla="*/ 1395 w 1713"/>
                <a:gd name="T33" fmla="*/ 510 h 642"/>
                <a:gd name="T34" fmla="*/ 1349 w 1713"/>
                <a:gd name="T35" fmla="*/ 506 h 642"/>
                <a:gd name="T36" fmla="*/ 648 w 1713"/>
                <a:gd name="T37" fmla="*/ 506 h 642"/>
                <a:gd name="T38" fmla="*/ 637 w 1713"/>
                <a:gd name="T39" fmla="*/ 462 h 642"/>
                <a:gd name="T40" fmla="*/ 620 w 1713"/>
                <a:gd name="T41" fmla="*/ 420 h 642"/>
                <a:gd name="T42" fmla="*/ 599 w 1713"/>
                <a:gd name="T43" fmla="*/ 381 h 642"/>
                <a:gd name="T44" fmla="*/ 572 w 1713"/>
                <a:gd name="T45" fmla="*/ 346 h 642"/>
                <a:gd name="T46" fmla="*/ 541 w 1713"/>
                <a:gd name="T47" fmla="*/ 315 h 642"/>
                <a:gd name="T48" fmla="*/ 505 w 1713"/>
                <a:gd name="T49" fmla="*/ 289 h 642"/>
                <a:gd name="T50" fmla="*/ 466 w 1713"/>
                <a:gd name="T51" fmla="*/ 267 h 642"/>
                <a:gd name="T52" fmla="*/ 424 w 1713"/>
                <a:gd name="T53" fmla="*/ 252 h 642"/>
                <a:gd name="T54" fmla="*/ 379 w 1713"/>
                <a:gd name="T55" fmla="*/ 242 h 642"/>
                <a:gd name="T56" fmla="*/ 333 w 1713"/>
                <a:gd name="T57" fmla="*/ 238 h 642"/>
                <a:gd name="T58" fmla="*/ 0 w 1713"/>
                <a:gd name="T59" fmla="*/ 238 h 642"/>
                <a:gd name="T60" fmla="*/ 26 w 1713"/>
                <a:gd name="T61" fmla="*/ 83 h 642"/>
                <a:gd name="T62" fmla="*/ 32 w 1713"/>
                <a:gd name="T63" fmla="*/ 60 h 642"/>
                <a:gd name="T64" fmla="*/ 45 w 1713"/>
                <a:gd name="T65" fmla="*/ 40 h 642"/>
                <a:gd name="T66" fmla="*/ 60 w 1713"/>
                <a:gd name="T67" fmla="*/ 23 h 642"/>
                <a:gd name="T68" fmla="*/ 80 w 1713"/>
                <a:gd name="T69" fmla="*/ 11 h 642"/>
                <a:gd name="T70" fmla="*/ 101 w 1713"/>
                <a:gd name="T71" fmla="*/ 2 h 642"/>
                <a:gd name="T72" fmla="*/ 125 w 1713"/>
                <a:gd name="T73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3" h="642">
                  <a:moveTo>
                    <a:pt x="125" y="0"/>
                  </a:moveTo>
                  <a:lnTo>
                    <a:pt x="1612" y="0"/>
                  </a:lnTo>
                  <a:lnTo>
                    <a:pt x="1635" y="2"/>
                  </a:lnTo>
                  <a:lnTo>
                    <a:pt x="1656" y="8"/>
                  </a:lnTo>
                  <a:lnTo>
                    <a:pt x="1674" y="21"/>
                  </a:lnTo>
                  <a:lnTo>
                    <a:pt x="1689" y="36"/>
                  </a:lnTo>
                  <a:lnTo>
                    <a:pt x="1702" y="55"/>
                  </a:lnTo>
                  <a:lnTo>
                    <a:pt x="1709" y="76"/>
                  </a:lnTo>
                  <a:lnTo>
                    <a:pt x="1713" y="97"/>
                  </a:lnTo>
                  <a:lnTo>
                    <a:pt x="1711" y="119"/>
                  </a:lnTo>
                  <a:lnTo>
                    <a:pt x="1610" y="642"/>
                  </a:lnTo>
                  <a:lnTo>
                    <a:pt x="1582" y="608"/>
                  </a:lnTo>
                  <a:lnTo>
                    <a:pt x="1551" y="579"/>
                  </a:lnTo>
                  <a:lnTo>
                    <a:pt x="1516" y="555"/>
                  </a:lnTo>
                  <a:lnTo>
                    <a:pt x="1479" y="533"/>
                  </a:lnTo>
                  <a:lnTo>
                    <a:pt x="1438" y="518"/>
                  </a:lnTo>
                  <a:lnTo>
                    <a:pt x="1395" y="510"/>
                  </a:lnTo>
                  <a:lnTo>
                    <a:pt x="1349" y="506"/>
                  </a:lnTo>
                  <a:lnTo>
                    <a:pt x="648" y="506"/>
                  </a:lnTo>
                  <a:lnTo>
                    <a:pt x="637" y="462"/>
                  </a:lnTo>
                  <a:lnTo>
                    <a:pt x="620" y="420"/>
                  </a:lnTo>
                  <a:lnTo>
                    <a:pt x="599" y="381"/>
                  </a:lnTo>
                  <a:lnTo>
                    <a:pt x="572" y="346"/>
                  </a:lnTo>
                  <a:lnTo>
                    <a:pt x="541" y="315"/>
                  </a:lnTo>
                  <a:lnTo>
                    <a:pt x="505" y="289"/>
                  </a:lnTo>
                  <a:lnTo>
                    <a:pt x="466" y="267"/>
                  </a:lnTo>
                  <a:lnTo>
                    <a:pt x="424" y="252"/>
                  </a:lnTo>
                  <a:lnTo>
                    <a:pt x="379" y="242"/>
                  </a:lnTo>
                  <a:lnTo>
                    <a:pt x="333" y="238"/>
                  </a:lnTo>
                  <a:lnTo>
                    <a:pt x="0" y="238"/>
                  </a:lnTo>
                  <a:lnTo>
                    <a:pt x="26" y="83"/>
                  </a:lnTo>
                  <a:lnTo>
                    <a:pt x="32" y="60"/>
                  </a:lnTo>
                  <a:lnTo>
                    <a:pt x="45" y="40"/>
                  </a:lnTo>
                  <a:lnTo>
                    <a:pt x="60" y="23"/>
                  </a:lnTo>
                  <a:lnTo>
                    <a:pt x="80" y="11"/>
                  </a:lnTo>
                  <a:lnTo>
                    <a:pt x="101" y="2"/>
                  </a:lnTo>
                  <a:lnTo>
                    <a:pt x="1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33" name="Freeform 572"/>
            <p:cNvSpPr>
              <a:spLocks/>
            </p:cNvSpPr>
            <p:nvPr/>
          </p:nvSpPr>
          <p:spPr bwMode="auto">
            <a:xfrm>
              <a:off x="1613" y="2357"/>
              <a:ext cx="859" cy="669"/>
            </a:xfrm>
            <a:custGeom>
              <a:avLst/>
              <a:gdLst>
                <a:gd name="T0" fmla="*/ 114 w 1720"/>
                <a:gd name="T1" fmla="*/ 0 h 1337"/>
                <a:gd name="T2" fmla="*/ 590 w 1720"/>
                <a:gd name="T3" fmla="*/ 0 h 1337"/>
                <a:gd name="T4" fmla="*/ 616 w 1720"/>
                <a:gd name="T5" fmla="*/ 3 h 1337"/>
                <a:gd name="T6" fmla="*/ 639 w 1720"/>
                <a:gd name="T7" fmla="*/ 11 h 1337"/>
                <a:gd name="T8" fmla="*/ 661 w 1720"/>
                <a:gd name="T9" fmla="*/ 25 h 1337"/>
                <a:gd name="T10" fmla="*/ 678 w 1720"/>
                <a:gd name="T11" fmla="*/ 42 h 1337"/>
                <a:gd name="T12" fmla="*/ 691 w 1720"/>
                <a:gd name="T13" fmla="*/ 63 h 1337"/>
                <a:gd name="T14" fmla="*/ 699 w 1720"/>
                <a:gd name="T15" fmla="*/ 87 h 1337"/>
                <a:gd name="T16" fmla="*/ 702 w 1720"/>
                <a:gd name="T17" fmla="*/ 113 h 1337"/>
                <a:gd name="T18" fmla="*/ 702 w 1720"/>
                <a:gd name="T19" fmla="*/ 253 h 1337"/>
                <a:gd name="T20" fmla="*/ 703 w 1720"/>
                <a:gd name="T21" fmla="*/ 258 h 1337"/>
                <a:gd name="T22" fmla="*/ 705 w 1720"/>
                <a:gd name="T23" fmla="*/ 263 h 1337"/>
                <a:gd name="T24" fmla="*/ 709 w 1720"/>
                <a:gd name="T25" fmla="*/ 265 h 1337"/>
                <a:gd name="T26" fmla="*/ 713 w 1720"/>
                <a:gd name="T27" fmla="*/ 268 h 1337"/>
                <a:gd name="T28" fmla="*/ 718 w 1720"/>
                <a:gd name="T29" fmla="*/ 269 h 1337"/>
                <a:gd name="T30" fmla="*/ 1606 w 1720"/>
                <a:gd name="T31" fmla="*/ 269 h 1337"/>
                <a:gd name="T32" fmla="*/ 1632 w 1720"/>
                <a:gd name="T33" fmla="*/ 271 h 1337"/>
                <a:gd name="T34" fmla="*/ 1656 w 1720"/>
                <a:gd name="T35" fmla="*/ 280 h 1337"/>
                <a:gd name="T36" fmla="*/ 1677 w 1720"/>
                <a:gd name="T37" fmla="*/ 294 h 1337"/>
                <a:gd name="T38" fmla="*/ 1695 w 1720"/>
                <a:gd name="T39" fmla="*/ 311 h 1337"/>
                <a:gd name="T40" fmla="*/ 1708 w 1720"/>
                <a:gd name="T41" fmla="*/ 332 h 1337"/>
                <a:gd name="T42" fmla="*/ 1717 w 1720"/>
                <a:gd name="T43" fmla="*/ 356 h 1337"/>
                <a:gd name="T44" fmla="*/ 1720 w 1720"/>
                <a:gd name="T45" fmla="*/ 381 h 1337"/>
                <a:gd name="T46" fmla="*/ 1720 w 1720"/>
                <a:gd name="T47" fmla="*/ 1224 h 1337"/>
                <a:gd name="T48" fmla="*/ 1717 w 1720"/>
                <a:gd name="T49" fmla="*/ 1250 h 1337"/>
                <a:gd name="T50" fmla="*/ 1708 w 1720"/>
                <a:gd name="T51" fmla="*/ 1274 h 1337"/>
                <a:gd name="T52" fmla="*/ 1695 w 1720"/>
                <a:gd name="T53" fmla="*/ 1295 h 1337"/>
                <a:gd name="T54" fmla="*/ 1677 w 1720"/>
                <a:gd name="T55" fmla="*/ 1312 h 1337"/>
                <a:gd name="T56" fmla="*/ 1656 w 1720"/>
                <a:gd name="T57" fmla="*/ 1325 h 1337"/>
                <a:gd name="T58" fmla="*/ 1632 w 1720"/>
                <a:gd name="T59" fmla="*/ 1334 h 1337"/>
                <a:gd name="T60" fmla="*/ 1606 w 1720"/>
                <a:gd name="T61" fmla="*/ 1337 h 1337"/>
                <a:gd name="T62" fmla="*/ 114 w 1720"/>
                <a:gd name="T63" fmla="*/ 1337 h 1337"/>
                <a:gd name="T64" fmla="*/ 88 w 1720"/>
                <a:gd name="T65" fmla="*/ 1334 h 1337"/>
                <a:gd name="T66" fmla="*/ 64 w 1720"/>
                <a:gd name="T67" fmla="*/ 1325 h 1337"/>
                <a:gd name="T68" fmla="*/ 43 w 1720"/>
                <a:gd name="T69" fmla="*/ 1312 h 1337"/>
                <a:gd name="T70" fmla="*/ 25 w 1720"/>
                <a:gd name="T71" fmla="*/ 1295 h 1337"/>
                <a:gd name="T72" fmla="*/ 12 w 1720"/>
                <a:gd name="T73" fmla="*/ 1274 h 1337"/>
                <a:gd name="T74" fmla="*/ 3 w 1720"/>
                <a:gd name="T75" fmla="*/ 1250 h 1337"/>
                <a:gd name="T76" fmla="*/ 0 w 1720"/>
                <a:gd name="T77" fmla="*/ 1224 h 1337"/>
                <a:gd name="T78" fmla="*/ 0 w 1720"/>
                <a:gd name="T79" fmla="*/ 113 h 1337"/>
                <a:gd name="T80" fmla="*/ 3 w 1720"/>
                <a:gd name="T81" fmla="*/ 87 h 1337"/>
                <a:gd name="T82" fmla="*/ 12 w 1720"/>
                <a:gd name="T83" fmla="*/ 63 h 1337"/>
                <a:gd name="T84" fmla="*/ 25 w 1720"/>
                <a:gd name="T85" fmla="*/ 42 h 1337"/>
                <a:gd name="T86" fmla="*/ 43 w 1720"/>
                <a:gd name="T87" fmla="*/ 25 h 1337"/>
                <a:gd name="T88" fmla="*/ 64 w 1720"/>
                <a:gd name="T89" fmla="*/ 11 h 1337"/>
                <a:gd name="T90" fmla="*/ 88 w 1720"/>
                <a:gd name="T91" fmla="*/ 3 h 1337"/>
                <a:gd name="T92" fmla="*/ 114 w 1720"/>
                <a:gd name="T93" fmla="*/ 0 h 1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20" h="1337">
                  <a:moveTo>
                    <a:pt x="114" y="0"/>
                  </a:moveTo>
                  <a:lnTo>
                    <a:pt x="590" y="0"/>
                  </a:lnTo>
                  <a:lnTo>
                    <a:pt x="616" y="3"/>
                  </a:lnTo>
                  <a:lnTo>
                    <a:pt x="639" y="11"/>
                  </a:lnTo>
                  <a:lnTo>
                    <a:pt x="661" y="25"/>
                  </a:lnTo>
                  <a:lnTo>
                    <a:pt x="678" y="42"/>
                  </a:lnTo>
                  <a:lnTo>
                    <a:pt x="691" y="63"/>
                  </a:lnTo>
                  <a:lnTo>
                    <a:pt x="699" y="87"/>
                  </a:lnTo>
                  <a:lnTo>
                    <a:pt x="702" y="113"/>
                  </a:lnTo>
                  <a:lnTo>
                    <a:pt x="702" y="253"/>
                  </a:lnTo>
                  <a:lnTo>
                    <a:pt x="703" y="258"/>
                  </a:lnTo>
                  <a:lnTo>
                    <a:pt x="705" y="263"/>
                  </a:lnTo>
                  <a:lnTo>
                    <a:pt x="709" y="265"/>
                  </a:lnTo>
                  <a:lnTo>
                    <a:pt x="713" y="268"/>
                  </a:lnTo>
                  <a:lnTo>
                    <a:pt x="718" y="269"/>
                  </a:lnTo>
                  <a:lnTo>
                    <a:pt x="1606" y="269"/>
                  </a:lnTo>
                  <a:lnTo>
                    <a:pt x="1632" y="271"/>
                  </a:lnTo>
                  <a:lnTo>
                    <a:pt x="1656" y="280"/>
                  </a:lnTo>
                  <a:lnTo>
                    <a:pt x="1677" y="294"/>
                  </a:lnTo>
                  <a:lnTo>
                    <a:pt x="1695" y="311"/>
                  </a:lnTo>
                  <a:lnTo>
                    <a:pt x="1708" y="332"/>
                  </a:lnTo>
                  <a:lnTo>
                    <a:pt x="1717" y="356"/>
                  </a:lnTo>
                  <a:lnTo>
                    <a:pt x="1720" y="381"/>
                  </a:lnTo>
                  <a:lnTo>
                    <a:pt x="1720" y="1224"/>
                  </a:lnTo>
                  <a:lnTo>
                    <a:pt x="1717" y="1250"/>
                  </a:lnTo>
                  <a:lnTo>
                    <a:pt x="1708" y="1274"/>
                  </a:lnTo>
                  <a:lnTo>
                    <a:pt x="1695" y="1295"/>
                  </a:lnTo>
                  <a:lnTo>
                    <a:pt x="1677" y="1312"/>
                  </a:lnTo>
                  <a:lnTo>
                    <a:pt x="1656" y="1325"/>
                  </a:lnTo>
                  <a:lnTo>
                    <a:pt x="1632" y="1334"/>
                  </a:lnTo>
                  <a:lnTo>
                    <a:pt x="1606" y="1337"/>
                  </a:lnTo>
                  <a:lnTo>
                    <a:pt x="114" y="1337"/>
                  </a:lnTo>
                  <a:lnTo>
                    <a:pt x="88" y="1334"/>
                  </a:lnTo>
                  <a:lnTo>
                    <a:pt x="64" y="1325"/>
                  </a:lnTo>
                  <a:lnTo>
                    <a:pt x="43" y="1312"/>
                  </a:lnTo>
                  <a:lnTo>
                    <a:pt x="25" y="1295"/>
                  </a:lnTo>
                  <a:lnTo>
                    <a:pt x="12" y="1274"/>
                  </a:lnTo>
                  <a:lnTo>
                    <a:pt x="3" y="1250"/>
                  </a:lnTo>
                  <a:lnTo>
                    <a:pt x="0" y="1224"/>
                  </a:lnTo>
                  <a:lnTo>
                    <a:pt x="0" y="113"/>
                  </a:lnTo>
                  <a:lnTo>
                    <a:pt x="3" y="87"/>
                  </a:lnTo>
                  <a:lnTo>
                    <a:pt x="12" y="63"/>
                  </a:lnTo>
                  <a:lnTo>
                    <a:pt x="25" y="42"/>
                  </a:lnTo>
                  <a:lnTo>
                    <a:pt x="43" y="25"/>
                  </a:lnTo>
                  <a:lnTo>
                    <a:pt x="64" y="11"/>
                  </a:lnTo>
                  <a:lnTo>
                    <a:pt x="88" y="3"/>
                  </a:lnTo>
                  <a:lnTo>
                    <a:pt x="1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156" name="Freeform 943"/>
          <p:cNvSpPr>
            <a:spLocks noEditPoints="1"/>
          </p:cNvSpPr>
          <p:nvPr/>
        </p:nvSpPr>
        <p:spPr bwMode="auto">
          <a:xfrm>
            <a:off x="8497901" y="1748606"/>
            <a:ext cx="280276" cy="280051"/>
          </a:xfrm>
          <a:custGeom>
            <a:avLst/>
            <a:gdLst>
              <a:gd name="T0" fmla="*/ 2518 w 3735"/>
              <a:gd name="T1" fmla="*/ 2583 h 3731"/>
              <a:gd name="T2" fmla="*/ 3014 w 3735"/>
              <a:gd name="T3" fmla="*/ 2583 h 3731"/>
              <a:gd name="T4" fmla="*/ 3014 w 3735"/>
              <a:gd name="T5" fmla="*/ 2087 h 3731"/>
              <a:gd name="T6" fmla="*/ 2330 w 3735"/>
              <a:gd name="T7" fmla="*/ 1332 h 3731"/>
              <a:gd name="T8" fmla="*/ 2235 w 3735"/>
              <a:gd name="T9" fmla="*/ 1413 h 3731"/>
              <a:gd name="T10" fmla="*/ 2212 w 3735"/>
              <a:gd name="T11" fmla="*/ 1539 h 3731"/>
              <a:gd name="T12" fmla="*/ 2276 w 3735"/>
              <a:gd name="T13" fmla="*/ 1648 h 3731"/>
              <a:gd name="T14" fmla="*/ 2395 w 3735"/>
              <a:gd name="T15" fmla="*/ 1691 h 3731"/>
              <a:gd name="T16" fmla="*/ 2514 w 3735"/>
              <a:gd name="T17" fmla="*/ 1648 h 3731"/>
              <a:gd name="T18" fmla="*/ 2578 w 3735"/>
              <a:gd name="T19" fmla="*/ 1539 h 3731"/>
              <a:gd name="T20" fmla="*/ 2555 w 3735"/>
              <a:gd name="T21" fmla="*/ 1413 h 3731"/>
              <a:gd name="T22" fmla="*/ 2460 w 3735"/>
              <a:gd name="T23" fmla="*/ 1332 h 3731"/>
              <a:gd name="T24" fmla="*/ 857 w 3735"/>
              <a:gd name="T25" fmla="*/ 913 h 3731"/>
              <a:gd name="T26" fmla="*/ 795 w 3735"/>
              <a:gd name="T27" fmla="*/ 975 h 3731"/>
              <a:gd name="T28" fmla="*/ 804 w 3735"/>
              <a:gd name="T29" fmla="*/ 2777 h 3731"/>
              <a:gd name="T30" fmla="*/ 881 w 3735"/>
              <a:gd name="T31" fmla="*/ 2822 h 3731"/>
              <a:gd name="T32" fmla="*/ 2388 w 3735"/>
              <a:gd name="T33" fmla="*/ 2711 h 3731"/>
              <a:gd name="T34" fmla="*/ 1823 w 3735"/>
              <a:gd name="T35" fmla="*/ 1978 h 3731"/>
              <a:gd name="T36" fmla="*/ 1499 w 3735"/>
              <a:gd name="T37" fmla="*/ 1652 h 3731"/>
              <a:gd name="T38" fmla="*/ 2732 w 3735"/>
              <a:gd name="T39" fmla="*/ 1117 h 3731"/>
              <a:gd name="T40" fmla="*/ 2940 w 3735"/>
              <a:gd name="T41" fmla="*/ 975 h 3731"/>
              <a:gd name="T42" fmla="*/ 2878 w 3735"/>
              <a:gd name="T43" fmla="*/ 913 h 3731"/>
              <a:gd name="T44" fmla="*/ 1981 w 3735"/>
              <a:gd name="T45" fmla="*/ 3 h 3731"/>
              <a:gd name="T46" fmla="*/ 2416 w 3735"/>
              <a:gd name="T47" fmla="*/ 82 h 3731"/>
              <a:gd name="T48" fmla="*/ 2810 w 3735"/>
              <a:gd name="T49" fmla="*/ 254 h 3731"/>
              <a:gd name="T50" fmla="*/ 3150 w 3735"/>
              <a:gd name="T51" fmla="*/ 510 h 3731"/>
              <a:gd name="T52" fmla="*/ 3424 w 3735"/>
              <a:gd name="T53" fmla="*/ 833 h 3731"/>
              <a:gd name="T54" fmla="*/ 3618 w 3735"/>
              <a:gd name="T55" fmla="*/ 1215 h 3731"/>
              <a:gd name="T56" fmla="*/ 3721 w 3735"/>
              <a:gd name="T57" fmla="*/ 1641 h 3731"/>
              <a:gd name="T58" fmla="*/ 3721 w 3735"/>
              <a:gd name="T59" fmla="*/ 2092 h 3731"/>
              <a:gd name="T60" fmla="*/ 3618 w 3735"/>
              <a:gd name="T61" fmla="*/ 2517 h 3731"/>
              <a:gd name="T62" fmla="*/ 3424 w 3735"/>
              <a:gd name="T63" fmla="*/ 2898 h 3731"/>
              <a:gd name="T64" fmla="*/ 3150 w 3735"/>
              <a:gd name="T65" fmla="*/ 3222 h 3731"/>
              <a:gd name="T66" fmla="*/ 2810 w 3735"/>
              <a:gd name="T67" fmla="*/ 3477 h 3731"/>
              <a:gd name="T68" fmla="*/ 2416 w 3735"/>
              <a:gd name="T69" fmla="*/ 3649 h 3731"/>
              <a:gd name="T70" fmla="*/ 1981 w 3735"/>
              <a:gd name="T71" fmla="*/ 3728 h 3731"/>
              <a:gd name="T72" fmla="*/ 1532 w 3735"/>
              <a:gd name="T73" fmla="*/ 3702 h 3731"/>
              <a:gd name="T74" fmla="*/ 1116 w 3735"/>
              <a:gd name="T75" fmla="*/ 3574 h 3731"/>
              <a:gd name="T76" fmla="*/ 748 w 3735"/>
              <a:gd name="T77" fmla="*/ 3359 h 3731"/>
              <a:gd name="T78" fmla="*/ 439 w 3735"/>
              <a:gd name="T79" fmla="*/ 3068 h 3731"/>
              <a:gd name="T80" fmla="*/ 203 w 3735"/>
              <a:gd name="T81" fmla="*/ 2714 h 3731"/>
              <a:gd name="T82" fmla="*/ 52 w 3735"/>
              <a:gd name="T83" fmla="*/ 2308 h 3731"/>
              <a:gd name="T84" fmla="*/ 0 w 3735"/>
              <a:gd name="T85" fmla="*/ 1866 h 3731"/>
              <a:gd name="T86" fmla="*/ 52 w 3735"/>
              <a:gd name="T87" fmla="*/ 1423 h 3731"/>
              <a:gd name="T88" fmla="*/ 203 w 3735"/>
              <a:gd name="T89" fmla="*/ 1017 h 3731"/>
              <a:gd name="T90" fmla="*/ 439 w 3735"/>
              <a:gd name="T91" fmla="*/ 664 h 3731"/>
              <a:gd name="T92" fmla="*/ 748 w 3735"/>
              <a:gd name="T93" fmla="*/ 372 h 3731"/>
              <a:gd name="T94" fmla="*/ 1116 w 3735"/>
              <a:gd name="T95" fmla="*/ 158 h 3731"/>
              <a:gd name="T96" fmla="*/ 1532 w 3735"/>
              <a:gd name="T97" fmla="*/ 31 h 37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735" h="3731">
                <a:moveTo>
                  <a:pt x="2810" y="2087"/>
                </a:moveTo>
                <a:lnTo>
                  <a:pt x="2810" y="2379"/>
                </a:lnTo>
                <a:lnTo>
                  <a:pt x="2518" y="2379"/>
                </a:lnTo>
                <a:lnTo>
                  <a:pt x="2518" y="2583"/>
                </a:lnTo>
                <a:lnTo>
                  <a:pt x="2810" y="2583"/>
                </a:lnTo>
                <a:lnTo>
                  <a:pt x="2810" y="2874"/>
                </a:lnTo>
                <a:lnTo>
                  <a:pt x="3014" y="2874"/>
                </a:lnTo>
                <a:lnTo>
                  <a:pt x="3014" y="2583"/>
                </a:lnTo>
                <a:lnTo>
                  <a:pt x="3305" y="2583"/>
                </a:lnTo>
                <a:lnTo>
                  <a:pt x="3305" y="2379"/>
                </a:lnTo>
                <a:lnTo>
                  <a:pt x="3014" y="2379"/>
                </a:lnTo>
                <a:lnTo>
                  <a:pt x="3014" y="2087"/>
                </a:lnTo>
                <a:lnTo>
                  <a:pt x="2810" y="2087"/>
                </a:lnTo>
                <a:close/>
                <a:moveTo>
                  <a:pt x="2395" y="1321"/>
                </a:moveTo>
                <a:lnTo>
                  <a:pt x="2362" y="1323"/>
                </a:lnTo>
                <a:lnTo>
                  <a:pt x="2330" y="1332"/>
                </a:lnTo>
                <a:lnTo>
                  <a:pt x="2302" y="1346"/>
                </a:lnTo>
                <a:lnTo>
                  <a:pt x="2276" y="1364"/>
                </a:lnTo>
                <a:lnTo>
                  <a:pt x="2253" y="1386"/>
                </a:lnTo>
                <a:lnTo>
                  <a:pt x="2235" y="1413"/>
                </a:lnTo>
                <a:lnTo>
                  <a:pt x="2221" y="1441"/>
                </a:lnTo>
                <a:lnTo>
                  <a:pt x="2212" y="1473"/>
                </a:lnTo>
                <a:lnTo>
                  <a:pt x="2210" y="1506"/>
                </a:lnTo>
                <a:lnTo>
                  <a:pt x="2212" y="1539"/>
                </a:lnTo>
                <a:lnTo>
                  <a:pt x="2221" y="1570"/>
                </a:lnTo>
                <a:lnTo>
                  <a:pt x="2235" y="1599"/>
                </a:lnTo>
                <a:lnTo>
                  <a:pt x="2253" y="1625"/>
                </a:lnTo>
                <a:lnTo>
                  <a:pt x="2276" y="1648"/>
                </a:lnTo>
                <a:lnTo>
                  <a:pt x="2302" y="1666"/>
                </a:lnTo>
                <a:lnTo>
                  <a:pt x="2330" y="1679"/>
                </a:lnTo>
                <a:lnTo>
                  <a:pt x="2362" y="1688"/>
                </a:lnTo>
                <a:lnTo>
                  <a:pt x="2395" y="1691"/>
                </a:lnTo>
                <a:lnTo>
                  <a:pt x="2428" y="1688"/>
                </a:lnTo>
                <a:lnTo>
                  <a:pt x="2460" y="1679"/>
                </a:lnTo>
                <a:lnTo>
                  <a:pt x="2488" y="1666"/>
                </a:lnTo>
                <a:lnTo>
                  <a:pt x="2514" y="1648"/>
                </a:lnTo>
                <a:lnTo>
                  <a:pt x="2537" y="1625"/>
                </a:lnTo>
                <a:lnTo>
                  <a:pt x="2555" y="1599"/>
                </a:lnTo>
                <a:lnTo>
                  <a:pt x="2569" y="1570"/>
                </a:lnTo>
                <a:lnTo>
                  <a:pt x="2578" y="1539"/>
                </a:lnTo>
                <a:lnTo>
                  <a:pt x="2580" y="1506"/>
                </a:lnTo>
                <a:lnTo>
                  <a:pt x="2578" y="1473"/>
                </a:lnTo>
                <a:lnTo>
                  <a:pt x="2569" y="1441"/>
                </a:lnTo>
                <a:lnTo>
                  <a:pt x="2555" y="1413"/>
                </a:lnTo>
                <a:lnTo>
                  <a:pt x="2537" y="1386"/>
                </a:lnTo>
                <a:lnTo>
                  <a:pt x="2514" y="1364"/>
                </a:lnTo>
                <a:lnTo>
                  <a:pt x="2488" y="1346"/>
                </a:lnTo>
                <a:lnTo>
                  <a:pt x="2460" y="1332"/>
                </a:lnTo>
                <a:lnTo>
                  <a:pt x="2428" y="1323"/>
                </a:lnTo>
                <a:lnTo>
                  <a:pt x="2395" y="1321"/>
                </a:lnTo>
                <a:close/>
                <a:moveTo>
                  <a:pt x="881" y="909"/>
                </a:moveTo>
                <a:lnTo>
                  <a:pt x="857" y="913"/>
                </a:lnTo>
                <a:lnTo>
                  <a:pt x="835" y="922"/>
                </a:lnTo>
                <a:lnTo>
                  <a:pt x="817" y="936"/>
                </a:lnTo>
                <a:lnTo>
                  <a:pt x="804" y="954"/>
                </a:lnTo>
                <a:lnTo>
                  <a:pt x="795" y="975"/>
                </a:lnTo>
                <a:lnTo>
                  <a:pt x="791" y="999"/>
                </a:lnTo>
                <a:lnTo>
                  <a:pt x="791" y="2732"/>
                </a:lnTo>
                <a:lnTo>
                  <a:pt x="795" y="2756"/>
                </a:lnTo>
                <a:lnTo>
                  <a:pt x="804" y="2777"/>
                </a:lnTo>
                <a:lnTo>
                  <a:pt x="817" y="2795"/>
                </a:lnTo>
                <a:lnTo>
                  <a:pt x="835" y="2809"/>
                </a:lnTo>
                <a:lnTo>
                  <a:pt x="857" y="2818"/>
                </a:lnTo>
                <a:lnTo>
                  <a:pt x="881" y="2822"/>
                </a:lnTo>
                <a:lnTo>
                  <a:pt x="881" y="2822"/>
                </a:lnTo>
                <a:lnTo>
                  <a:pt x="2680" y="2822"/>
                </a:lnTo>
                <a:lnTo>
                  <a:pt x="2680" y="2711"/>
                </a:lnTo>
                <a:lnTo>
                  <a:pt x="2388" y="2711"/>
                </a:lnTo>
                <a:lnTo>
                  <a:pt x="2388" y="2274"/>
                </a:lnTo>
                <a:lnTo>
                  <a:pt x="2262" y="2274"/>
                </a:lnTo>
                <a:lnTo>
                  <a:pt x="1947" y="1785"/>
                </a:lnTo>
                <a:lnTo>
                  <a:pt x="1823" y="1978"/>
                </a:lnTo>
                <a:lnTo>
                  <a:pt x="2014" y="2274"/>
                </a:lnTo>
                <a:lnTo>
                  <a:pt x="1899" y="2274"/>
                </a:lnTo>
                <a:lnTo>
                  <a:pt x="1766" y="2068"/>
                </a:lnTo>
                <a:lnTo>
                  <a:pt x="1499" y="1652"/>
                </a:lnTo>
                <a:lnTo>
                  <a:pt x="1099" y="2274"/>
                </a:lnTo>
                <a:lnTo>
                  <a:pt x="1000" y="2274"/>
                </a:lnTo>
                <a:lnTo>
                  <a:pt x="1000" y="1117"/>
                </a:lnTo>
                <a:lnTo>
                  <a:pt x="2732" y="1117"/>
                </a:lnTo>
                <a:lnTo>
                  <a:pt x="2732" y="1959"/>
                </a:lnTo>
                <a:lnTo>
                  <a:pt x="2944" y="1959"/>
                </a:lnTo>
                <a:lnTo>
                  <a:pt x="2944" y="999"/>
                </a:lnTo>
                <a:lnTo>
                  <a:pt x="2940" y="975"/>
                </a:lnTo>
                <a:lnTo>
                  <a:pt x="2931" y="954"/>
                </a:lnTo>
                <a:lnTo>
                  <a:pt x="2918" y="936"/>
                </a:lnTo>
                <a:lnTo>
                  <a:pt x="2900" y="922"/>
                </a:lnTo>
                <a:lnTo>
                  <a:pt x="2878" y="913"/>
                </a:lnTo>
                <a:lnTo>
                  <a:pt x="2854" y="909"/>
                </a:lnTo>
                <a:lnTo>
                  <a:pt x="881" y="909"/>
                </a:lnTo>
                <a:close/>
                <a:moveTo>
                  <a:pt x="1866" y="0"/>
                </a:moveTo>
                <a:lnTo>
                  <a:pt x="1981" y="3"/>
                </a:lnTo>
                <a:lnTo>
                  <a:pt x="2094" y="14"/>
                </a:lnTo>
                <a:lnTo>
                  <a:pt x="2203" y="31"/>
                </a:lnTo>
                <a:lnTo>
                  <a:pt x="2311" y="53"/>
                </a:lnTo>
                <a:lnTo>
                  <a:pt x="2416" y="82"/>
                </a:lnTo>
                <a:lnTo>
                  <a:pt x="2519" y="117"/>
                </a:lnTo>
                <a:lnTo>
                  <a:pt x="2619" y="158"/>
                </a:lnTo>
                <a:lnTo>
                  <a:pt x="2717" y="203"/>
                </a:lnTo>
                <a:lnTo>
                  <a:pt x="2810" y="254"/>
                </a:lnTo>
                <a:lnTo>
                  <a:pt x="2901" y="311"/>
                </a:lnTo>
                <a:lnTo>
                  <a:pt x="2987" y="372"/>
                </a:lnTo>
                <a:lnTo>
                  <a:pt x="3071" y="439"/>
                </a:lnTo>
                <a:lnTo>
                  <a:pt x="3150" y="510"/>
                </a:lnTo>
                <a:lnTo>
                  <a:pt x="3225" y="585"/>
                </a:lnTo>
                <a:lnTo>
                  <a:pt x="3296" y="664"/>
                </a:lnTo>
                <a:lnTo>
                  <a:pt x="3362" y="747"/>
                </a:lnTo>
                <a:lnTo>
                  <a:pt x="3424" y="833"/>
                </a:lnTo>
                <a:lnTo>
                  <a:pt x="3480" y="924"/>
                </a:lnTo>
                <a:lnTo>
                  <a:pt x="3532" y="1017"/>
                </a:lnTo>
                <a:lnTo>
                  <a:pt x="3578" y="1115"/>
                </a:lnTo>
                <a:lnTo>
                  <a:pt x="3618" y="1215"/>
                </a:lnTo>
                <a:lnTo>
                  <a:pt x="3653" y="1317"/>
                </a:lnTo>
                <a:lnTo>
                  <a:pt x="3683" y="1423"/>
                </a:lnTo>
                <a:lnTo>
                  <a:pt x="3705" y="1531"/>
                </a:lnTo>
                <a:lnTo>
                  <a:pt x="3721" y="1641"/>
                </a:lnTo>
                <a:lnTo>
                  <a:pt x="3732" y="1752"/>
                </a:lnTo>
                <a:lnTo>
                  <a:pt x="3735" y="1866"/>
                </a:lnTo>
                <a:lnTo>
                  <a:pt x="3732" y="1979"/>
                </a:lnTo>
                <a:lnTo>
                  <a:pt x="3721" y="2092"/>
                </a:lnTo>
                <a:lnTo>
                  <a:pt x="3705" y="2202"/>
                </a:lnTo>
                <a:lnTo>
                  <a:pt x="3683" y="2308"/>
                </a:lnTo>
                <a:lnTo>
                  <a:pt x="3653" y="2414"/>
                </a:lnTo>
                <a:lnTo>
                  <a:pt x="3618" y="2517"/>
                </a:lnTo>
                <a:lnTo>
                  <a:pt x="3578" y="2617"/>
                </a:lnTo>
                <a:lnTo>
                  <a:pt x="3532" y="2714"/>
                </a:lnTo>
                <a:lnTo>
                  <a:pt x="3480" y="2807"/>
                </a:lnTo>
                <a:lnTo>
                  <a:pt x="3424" y="2898"/>
                </a:lnTo>
                <a:lnTo>
                  <a:pt x="3362" y="2985"/>
                </a:lnTo>
                <a:lnTo>
                  <a:pt x="3296" y="3068"/>
                </a:lnTo>
                <a:lnTo>
                  <a:pt x="3225" y="3147"/>
                </a:lnTo>
                <a:lnTo>
                  <a:pt x="3150" y="3222"/>
                </a:lnTo>
                <a:lnTo>
                  <a:pt x="3071" y="3293"/>
                </a:lnTo>
                <a:lnTo>
                  <a:pt x="2987" y="3359"/>
                </a:lnTo>
                <a:lnTo>
                  <a:pt x="2901" y="3420"/>
                </a:lnTo>
                <a:lnTo>
                  <a:pt x="2810" y="3477"/>
                </a:lnTo>
                <a:lnTo>
                  <a:pt x="2717" y="3528"/>
                </a:lnTo>
                <a:lnTo>
                  <a:pt x="2619" y="3574"/>
                </a:lnTo>
                <a:lnTo>
                  <a:pt x="2519" y="3615"/>
                </a:lnTo>
                <a:lnTo>
                  <a:pt x="2416" y="3649"/>
                </a:lnTo>
                <a:lnTo>
                  <a:pt x="2311" y="3679"/>
                </a:lnTo>
                <a:lnTo>
                  <a:pt x="2203" y="3702"/>
                </a:lnTo>
                <a:lnTo>
                  <a:pt x="2094" y="3717"/>
                </a:lnTo>
                <a:lnTo>
                  <a:pt x="1981" y="3728"/>
                </a:lnTo>
                <a:lnTo>
                  <a:pt x="1866" y="3731"/>
                </a:lnTo>
                <a:lnTo>
                  <a:pt x="1754" y="3728"/>
                </a:lnTo>
                <a:lnTo>
                  <a:pt x="1641" y="3717"/>
                </a:lnTo>
                <a:lnTo>
                  <a:pt x="1532" y="3702"/>
                </a:lnTo>
                <a:lnTo>
                  <a:pt x="1424" y="3679"/>
                </a:lnTo>
                <a:lnTo>
                  <a:pt x="1319" y="3649"/>
                </a:lnTo>
                <a:lnTo>
                  <a:pt x="1216" y="3615"/>
                </a:lnTo>
                <a:lnTo>
                  <a:pt x="1116" y="3574"/>
                </a:lnTo>
                <a:lnTo>
                  <a:pt x="1018" y="3528"/>
                </a:lnTo>
                <a:lnTo>
                  <a:pt x="925" y="3477"/>
                </a:lnTo>
                <a:lnTo>
                  <a:pt x="834" y="3420"/>
                </a:lnTo>
                <a:lnTo>
                  <a:pt x="748" y="3359"/>
                </a:lnTo>
                <a:lnTo>
                  <a:pt x="664" y="3293"/>
                </a:lnTo>
                <a:lnTo>
                  <a:pt x="585" y="3222"/>
                </a:lnTo>
                <a:lnTo>
                  <a:pt x="510" y="3147"/>
                </a:lnTo>
                <a:lnTo>
                  <a:pt x="439" y="3068"/>
                </a:lnTo>
                <a:lnTo>
                  <a:pt x="373" y="2985"/>
                </a:lnTo>
                <a:lnTo>
                  <a:pt x="311" y="2898"/>
                </a:lnTo>
                <a:lnTo>
                  <a:pt x="255" y="2807"/>
                </a:lnTo>
                <a:lnTo>
                  <a:pt x="203" y="2714"/>
                </a:lnTo>
                <a:lnTo>
                  <a:pt x="157" y="2617"/>
                </a:lnTo>
                <a:lnTo>
                  <a:pt x="117" y="2517"/>
                </a:lnTo>
                <a:lnTo>
                  <a:pt x="82" y="2414"/>
                </a:lnTo>
                <a:lnTo>
                  <a:pt x="52" y="2308"/>
                </a:lnTo>
                <a:lnTo>
                  <a:pt x="30" y="2202"/>
                </a:lnTo>
                <a:lnTo>
                  <a:pt x="14" y="2092"/>
                </a:lnTo>
                <a:lnTo>
                  <a:pt x="3" y="1979"/>
                </a:lnTo>
                <a:lnTo>
                  <a:pt x="0" y="1866"/>
                </a:lnTo>
                <a:lnTo>
                  <a:pt x="3" y="1752"/>
                </a:lnTo>
                <a:lnTo>
                  <a:pt x="14" y="1641"/>
                </a:lnTo>
                <a:lnTo>
                  <a:pt x="30" y="1531"/>
                </a:lnTo>
                <a:lnTo>
                  <a:pt x="52" y="1423"/>
                </a:lnTo>
                <a:lnTo>
                  <a:pt x="82" y="1317"/>
                </a:lnTo>
                <a:lnTo>
                  <a:pt x="117" y="1215"/>
                </a:lnTo>
                <a:lnTo>
                  <a:pt x="157" y="1115"/>
                </a:lnTo>
                <a:lnTo>
                  <a:pt x="203" y="1017"/>
                </a:lnTo>
                <a:lnTo>
                  <a:pt x="255" y="924"/>
                </a:lnTo>
                <a:lnTo>
                  <a:pt x="311" y="833"/>
                </a:lnTo>
                <a:lnTo>
                  <a:pt x="373" y="747"/>
                </a:lnTo>
                <a:lnTo>
                  <a:pt x="439" y="664"/>
                </a:lnTo>
                <a:lnTo>
                  <a:pt x="510" y="585"/>
                </a:lnTo>
                <a:lnTo>
                  <a:pt x="585" y="510"/>
                </a:lnTo>
                <a:lnTo>
                  <a:pt x="664" y="439"/>
                </a:lnTo>
                <a:lnTo>
                  <a:pt x="748" y="372"/>
                </a:lnTo>
                <a:lnTo>
                  <a:pt x="834" y="311"/>
                </a:lnTo>
                <a:lnTo>
                  <a:pt x="925" y="254"/>
                </a:lnTo>
                <a:lnTo>
                  <a:pt x="1018" y="203"/>
                </a:lnTo>
                <a:lnTo>
                  <a:pt x="1116" y="158"/>
                </a:lnTo>
                <a:lnTo>
                  <a:pt x="1216" y="117"/>
                </a:lnTo>
                <a:lnTo>
                  <a:pt x="1319" y="82"/>
                </a:lnTo>
                <a:lnTo>
                  <a:pt x="1424" y="53"/>
                </a:lnTo>
                <a:lnTo>
                  <a:pt x="1532" y="31"/>
                </a:lnTo>
                <a:lnTo>
                  <a:pt x="1641" y="14"/>
                </a:lnTo>
                <a:lnTo>
                  <a:pt x="1754" y="3"/>
                </a:lnTo>
                <a:lnTo>
                  <a:pt x="1866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1" name="Freeform 535"/>
          <p:cNvSpPr>
            <a:spLocks/>
          </p:cNvSpPr>
          <p:nvPr/>
        </p:nvSpPr>
        <p:spPr bwMode="auto">
          <a:xfrm>
            <a:off x="9938251" y="1787473"/>
            <a:ext cx="264303" cy="202317"/>
          </a:xfrm>
          <a:custGeom>
            <a:avLst/>
            <a:gdLst>
              <a:gd name="T0" fmla="*/ 3139 w 3379"/>
              <a:gd name="T1" fmla="*/ 3 h 2587"/>
              <a:gd name="T2" fmla="*/ 3251 w 3379"/>
              <a:gd name="T3" fmla="*/ 45 h 2587"/>
              <a:gd name="T4" fmla="*/ 3333 w 3379"/>
              <a:gd name="T5" fmla="*/ 128 h 2587"/>
              <a:gd name="T6" fmla="*/ 3376 w 3379"/>
              <a:gd name="T7" fmla="*/ 238 h 2587"/>
              <a:gd name="T8" fmla="*/ 3376 w 3379"/>
              <a:gd name="T9" fmla="*/ 2349 h 2587"/>
              <a:gd name="T10" fmla="*/ 3333 w 3379"/>
              <a:gd name="T11" fmla="*/ 2459 h 2587"/>
              <a:gd name="T12" fmla="*/ 3251 w 3379"/>
              <a:gd name="T13" fmla="*/ 2542 h 2587"/>
              <a:gd name="T14" fmla="*/ 3139 w 3379"/>
              <a:gd name="T15" fmla="*/ 2584 h 2587"/>
              <a:gd name="T16" fmla="*/ 240 w 3379"/>
              <a:gd name="T17" fmla="*/ 2584 h 2587"/>
              <a:gd name="T18" fmla="*/ 129 w 3379"/>
              <a:gd name="T19" fmla="*/ 2542 h 2587"/>
              <a:gd name="T20" fmla="*/ 46 w 3379"/>
              <a:gd name="T21" fmla="*/ 2459 h 2587"/>
              <a:gd name="T22" fmla="*/ 3 w 3379"/>
              <a:gd name="T23" fmla="*/ 2349 h 2587"/>
              <a:gd name="T24" fmla="*/ 962 w 3379"/>
              <a:gd name="T25" fmla="*/ 1431 h 2587"/>
              <a:gd name="T26" fmla="*/ 1042 w 3379"/>
              <a:gd name="T27" fmla="*/ 1406 h 2587"/>
              <a:gd name="T28" fmla="*/ 1093 w 3379"/>
              <a:gd name="T29" fmla="*/ 1341 h 2587"/>
              <a:gd name="T30" fmla="*/ 1449 w 3379"/>
              <a:gd name="T31" fmla="*/ 1939 h 2587"/>
              <a:gd name="T32" fmla="*/ 1498 w 3379"/>
              <a:gd name="T33" fmla="*/ 1991 h 2587"/>
              <a:gd name="T34" fmla="*/ 1567 w 3379"/>
              <a:gd name="T35" fmla="*/ 2013 h 2587"/>
              <a:gd name="T36" fmla="*/ 1627 w 3379"/>
              <a:gd name="T37" fmla="*/ 2001 h 2587"/>
              <a:gd name="T38" fmla="*/ 1689 w 3379"/>
              <a:gd name="T39" fmla="*/ 1951 h 2587"/>
              <a:gd name="T40" fmla="*/ 2108 w 3379"/>
              <a:gd name="T41" fmla="*/ 1354 h 2587"/>
              <a:gd name="T42" fmla="*/ 2160 w 3379"/>
              <a:gd name="T43" fmla="*/ 1410 h 2587"/>
              <a:gd name="T44" fmla="*/ 2234 w 3379"/>
              <a:gd name="T45" fmla="*/ 1431 h 2587"/>
              <a:gd name="T46" fmla="*/ 2566 w 3379"/>
              <a:gd name="T47" fmla="*/ 1419 h 2587"/>
              <a:gd name="T48" fmla="*/ 2628 w 3379"/>
              <a:gd name="T49" fmla="*/ 1369 h 2587"/>
              <a:gd name="T50" fmla="*/ 2652 w 3379"/>
              <a:gd name="T51" fmla="*/ 1291 h 2587"/>
              <a:gd name="T52" fmla="*/ 2628 w 3379"/>
              <a:gd name="T53" fmla="*/ 1212 h 2587"/>
              <a:gd name="T54" fmla="*/ 2566 w 3379"/>
              <a:gd name="T55" fmla="*/ 1162 h 2587"/>
              <a:gd name="T56" fmla="*/ 2320 w 3379"/>
              <a:gd name="T57" fmla="*/ 1151 h 2587"/>
              <a:gd name="T58" fmla="*/ 2100 w 3379"/>
              <a:gd name="T59" fmla="*/ 743 h 2587"/>
              <a:gd name="T60" fmla="*/ 2029 w 3379"/>
              <a:gd name="T61" fmla="*/ 711 h 2587"/>
              <a:gd name="T62" fmla="*/ 1949 w 3379"/>
              <a:gd name="T63" fmla="*/ 721 h 2587"/>
              <a:gd name="T64" fmla="*/ 1890 w 3379"/>
              <a:gd name="T65" fmla="*/ 771 h 2587"/>
              <a:gd name="T66" fmla="*/ 1320 w 3379"/>
              <a:gd name="T67" fmla="*/ 678 h 2587"/>
              <a:gd name="T68" fmla="*/ 1279 w 3379"/>
              <a:gd name="T69" fmla="*/ 617 h 2587"/>
              <a:gd name="T70" fmla="*/ 1215 w 3379"/>
              <a:gd name="T71" fmla="*/ 585 h 2587"/>
              <a:gd name="T72" fmla="*/ 1142 w 3379"/>
              <a:gd name="T73" fmla="*/ 589 h 2587"/>
              <a:gd name="T74" fmla="*/ 1082 w 3379"/>
              <a:gd name="T75" fmla="*/ 628 h 2587"/>
              <a:gd name="T76" fmla="*/ 866 w 3379"/>
              <a:gd name="T77" fmla="*/ 1150 h 2587"/>
              <a:gd name="T78" fmla="*/ 3 w 3379"/>
              <a:gd name="T79" fmla="*/ 238 h 2587"/>
              <a:gd name="T80" fmla="*/ 46 w 3379"/>
              <a:gd name="T81" fmla="*/ 128 h 2587"/>
              <a:gd name="T82" fmla="*/ 129 w 3379"/>
              <a:gd name="T83" fmla="*/ 45 h 2587"/>
              <a:gd name="T84" fmla="*/ 240 w 3379"/>
              <a:gd name="T85" fmla="*/ 3 h 25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79" h="2587">
                <a:moveTo>
                  <a:pt x="282" y="0"/>
                </a:moveTo>
                <a:lnTo>
                  <a:pt x="3097" y="0"/>
                </a:lnTo>
                <a:lnTo>
                  <a:pt x="3139" y="3"/>
                </a:lnTo>
                <a:lnTo>
                  <a:pt x="3178" y="12"/>
                </a:lnTo>
                <a:lnTo>
                  <a:pt x="3216" y="26"/>
                </a:lnTo>
                <a:lnTo>
                  <a:pt x="3251" y="45"/>
                </a:lnTo>
                <a:lnTo>
                  <a:pt x="3282" y="69"/>
                </a:lnTo>
                <a:lnTo>
                  <a:pt x="3310" y="96"/>
                </a:lnTo>
                <a:lnTo>
                  <a:pt x="3333" y="128"/>
                </a:lnTo>
                <a:lnTo>
                  <a:pt x="3353" y="162"/>
                </a:lnTo>
                <a:lnTo>
                  <a:pt x="3368" y="199"/>
                </a:lnTo>
                <a:lnTo>
                  <a:pt x="3376" y="238"/>
                </a:lnTo>
                <a:lnTo>
                  <a:pt x="3379" y="280"/>
                </a:lnTo>
                <a:lnTo>
                  <a:pt x="3379" y="2308"/>
                </a:lnTo>
                <a:lnTo>
                  <a:pt x="3376" y="2349"/>
                </a:lnTo>
                <a:lnTo>
                  <a:pt x="3368" y="2388"/>
                </a:lnTo>
                <a:lnTo>
                  <a:pt x="3353" y="2425"/>
                </a:lnTo>
                <a:lnTo>
                  <a:pt x="3333" y="2459"/>
                </a:lnTo>
                <a:lnTo>
                  <a:pt x="3310" y="2491"/>
                </a:lnTo>
                <a:lnTo>
                  <a:pt x="3282" y="2518"/>
                </a:lnTo>
                <a:lnTo>
                  <a:pt x="3251" y="2542"/>
                </a:lnTo>
                <a:lnTo>
                  <a:pt x="3216" y="2562"/>
                </a:lnTo>
                <a:lnTo>
                  <a:pt x="3178" y="2575"/>
                </a:lnTo>
                <a:lnTo>
                  <a:pt x="3139" y="2584"/>
                </a:lnTo>
                <a:lnTo>
                  <a:pt x="3097" y="2587"/>
                </a:lnTo>
                <a:lnTo>
                  <a:pt x="282" y="2587"/>
                </a:lnTo>
                <a:lnTo>
                  <a:pt x="240" y="2584"/>
                </a:lnTo>
                <a:lnTo>
                  <a:pt x="201" y="2575"/>
                </a:lnTo>
                <a:lnTo>
                  <a:pt x="163" y="2562"/>
                </a:lnTo>
                <a:lnTo>
                  <a:pt x="129" y="2542"/>
                </a:lnTo>
                <a:lnTo>
                  <a:pt x="97" y="2518"/>
                </a:lnTo>
                <a:lnTo>
                  <a:pt x="70" y="2491"/>
                </a:lnTo>
                <a:lnTo>
                  <a:pt x="46" y="2459"/>
                </a:lnTo>
                <a:lnTo>
                  <a:pt x="26" y="2425"/>
                </a:lnTo>
                <a:lnTo>
                  <a:pt x="12" y="2388"/>
                </a:lnTo>
                <a:lnTo>
                  <a:pt x="3" y="2349"/>
                </a:lnTo>
                <a:lnTo>
                  <a:pt x="0" y="2308"/>
                </a:lnTo>
                <a:lnTo>
                  <a:pt x="0" y="1431"/>
                </a:lnTo>
                <a:lnTo>
                  <a:pt x="962" y="1431"/>
                </a:lnTo>
                <a:lnTo>
                  <a:pt x="991" y="1428"/>
                </a:lnTo>
                <a:lnTo>
                  <a:pt x="1017" y="1419"/>
                </a:lnTo>
                <a:lnTo>
                  <a:pt x="1042" y="1406"/>
                </a:lnTo>
                <a:lnTo>
                  <a:pt x="1063" y="1389"/>
                </a:lnTo>
                <a:lnTo>
                  <a:pt x="1081" y="1367"/>
                </a:lnTo>
                <a:lnTo>
                  <a:pt x="1093" y="1341"/>
                </a:lnTo>
                <a:lnTo>
                  <a:pt x="1175" y="1133"/>
                </a:lnTo>
                <a:lnTo>
                  <a:pt x="1438" y="1917"/>
                </a:lnTo>
                <a:lnTo>
                  <a:pt x="1449" y="1939"/>
                </a:lnTo>
                <a:lnTo>
                  <a:pt x="1462" y="1960"/>
                </a:lnTo>
                <a:lnTo>
                  <a:pt x="1479" y="1977"/>
                </a:lnTo>
                <a:lnTo>
                  <a:pt x="1498" y="1991"/>
                </a:lnTo>
                <a:lnTo>
                  <a:pt x="1519" y="2002"/>
                </a:lnTo>
                <a:lnTo>
                  <a:pt x="1542" y="2010"/>
                </a:lnTo>
                <a:lnTo>
                  <a:pt x="1567" y="2013"/>
                </a:lnTo>
                <a:lnTo>
                  <a:pt x="1572" y="2013"/>
                </a:lnTo>
                <a:lnTo>
                  <a:pt x="1600" y="2010"/>
                </a:lnTo>
                <a:lnTo>
                  <a:pt x="1627" y="2001"/>
                </a:lnTo>
                <a:lnTo>
                  <a:pt x="1650" y="1989"/>
                </a:lnTo>
                <a:lnTo>
                  <a:pt x="1671" y="1972"/>
                </a:lnTo>
                <a:lnTo>
                  <a:pt x="1689" y="1951"/>
                </a:lnTo>
                <a:lnTo>
                  <a:pt x="1702" y="1927"/>
                </a:lnTo>
                <a:lnTo>
                  <a:pt x="2019" y="1180"/>
                </a:lnTo>
                <a:lnTo>
                  <a:pt x="2108" y="1354"/>
                </a:lnTo>
                <a:lnTo>
                  <a:pt x="2123" y="1376"/>
                </a:lnTo>
                <a:lnTo>
                  <a:pt x="2140" y="1395"/>
                </a:lnTo>
                <a:lnTo>
                  <a:pt x="2160" y="1410"/>
                </a:lnTo>
                <a:lnTo>
                  <a:pt x="2183" y="1421"/>
                </a:lnTo>
                <a:lnTo>
                  <a:pt x="2208" y="1428"/>
                </a:lnTo>
                <a:lnTo>
                  <a:pt x="2234" y="1431"/>
                </a:lnTo>
                <a:lnTo>
                  <a:pt x="2512" y="1431"/>
                </a:lnTo>
                <a:lnTo>
                  <a:pt x="2540" y="1428"/>
                </a:lnTo>
                <a:lnTo>
                  <a:pt x="2566" y="1419"/>
                </a:lnTo>
                <a:lnTo>
                  <a:pt x="2590" y="1406"/>
                </a:lnTo>
                <a:lnTo>
                  <a:pt x="2610" y="1390"/>
                </a:lnTo>
                <a:lnTo>
                  <a:pt x="2628" y="1369"/>
                </a:lnTo>
                <a:lnTo>
                  <a:pt x="2641" y="1345"/>
                </a:lnTo>
                <a:lnTo>
                  <a:pt x="2649" y="1318"/>
                </a:lnTo>
                <a:lnTo>
                  <a:pt x="2652" y="1291"/>
                </a:lnTo>
                <a:lnTo>
                  <a:pt x="2649" y="1263"/>
                </a:lnTo>
                <a:lnTo>
                  <a:pt x="2641" y="1236"/>
                </a:lnTo>
                <a:lnTo>
                  <a:pt x="2628" y="1212"/>
                </a:lnTo>
                <a:lnTo>
                  <a:pt x="2610" y="1191"/>
                </a:lnTo>
                <a:lnTo>
                  <a:pt x="2590" y="1175"/>
                </a:lnTo>
                <a:lnTo>
                  <a:pt x="2566" y="1162"/>
                </a:lnTo>
                <a:lnTo>
                  <a:pt x="2540" y="1154"/>
                </a:lnTo>
                <a:lnTo>
                  <a:pt x="2512" y="1151"/>
                </a:lnTo>
                <a:lnTo>
                  <a:pt x="2320" y="1151"/>
                </a:lnTo>
                <a:lnTo>
                  <a:pt x="2132" y="785"/>
                </a:lnTo>
                <a:lnTo>
                  <a:pt x="2117" y="762"/>
                </a:lnTo>
                <a:lnTo>
                  <a:pt x="2100" y="743"/>
                </a:lnTo>
                <a:lnTo>
                  <a:pt x="2078" y="728"/>
                </a:lnTo>
                <a:lnTo>
                  <a:pt x="2055" y="717"/>
                </a:lnTo>
                <a:lnTo>
                  <a:pt x="2029" y="711"/>
                </a:lnTo>
                <a:lnTo>
                  <a:pt x="2001" y="709"/>
                </a:lnTo>
                <a:lnTo>
                  <a:pt x="1975" y="713"/>
                </a:lnTo>
                <a:lnTo>
                  <a:pt x="1949" y="721"/>
                </a:lnTo>
                <a:lnTo>
                  <a:pt x="1926" y="733"/>
                </a:lnTo>
                <a:lnTo>
                  <a:pt x="1906" y="750"/>
                </a:lnTo>
                <a:lnTo>
                  <a:pt x="1890" y="771"/>
                </a:lnTo>
                <a:lnTo>
                  <a:pt x="1876" y="794"/>
                </a:lnTo>
                <a:lnTo>
                  <a:pt x="1588" y="1476"/>
                </a:lnTo>
                <a:lnTo>
                  <a:pt x="1320" y="678"/>
                </a:lnTo>
                <a:lnTo>
                  <a:pt x="1310" y="655"/>
                </a:lnTo>
                <a:lnTo>
                  <a:pt x="1297" y="634"/>
                </a:lnTo>
                <a:lnTo>
                  <a:pt x="1279" y="617"/>
                </a:lnTo>
                <a:lnTo>
                  <a:pt x="1260" y="602"/>
                </a:lnTo>
                <a:lnTo>
                  <a:pt x="1239" y="592"/>
                </a:lnTo>
                <a:lnTo>
                  <a:pt x="1215" y="585"/>
                </a:lnTo>
                <a:lnTo>
                  <a:pt x="1190" y="582"/>
                </a:lnTo>
                <a:lnTo>
                  <a:pt x="1166" y="584"/>
                </a:lnTo>
                <a:lnTo>
                  <a:pt x="1142" y="589"/>
                </a:lnTo>
                <a:lnTo>
                  <a:pt x="1120" y="598"/>
                </a:lnTo>
                <a:lnTo>
                  <a:pt x="1099" y="612"/>
                </a:lnTo>
                <a:lnTo>
                  <a:pt x="1082" y="628"/>
                </a:lnTo>
                <a:lnTo>
                  <a:pt x="1067" y="648"/>
                </a:lnTo>
                <a:lnTo>
                  <a:pt x="1056" y="671"/>
                </a:lnTo>
                <a:lnTo>
                  <a:pt x="866" y="1150"/>
                </a:lnTo>
                <a:lnTo>
                  <a:pt x="0" y="1150"/>
                </a:lnTo>
                <a:lnTo>
                  <a:pt x="0" y="280"/>
                </a:lnTo>
                <a:lnTo>
                  <a:pt x="3" y="238"/>
                </a:lnTo>
                <a:lnTo>
                  <a:pt x="12" y="199"/>
                </a:lnTo>
                <a:lnTo>
                  <a:pt x="26" y="162"/>
                </a:lnTo>
                <a:lnTo>
                  <a:pt x="46" y="128"/>
                </a:lnTo>
                <a:lnTo>
                  <a:pt x="70" y="96"/>
                </a:lnTo>
                <a:lnTo>
                  <a:pt x="97" y="69"/>
                </a:lnTo>
                <a:lnTo>
                  <a:pt x="129" y="45"/>
                </a:lnTo>
                <a:lnTo>
                  <a:pt x="163" y="26"/>
                </a:lnTo>
                <a:lnTo>
                  <a:pt x="201" y="12"/>
                </a:lnTo>
                <a:lnTo>
                  <a:pt x="240" y="3"/>
                </a:lnTo>
                <a:lnTo>
                  <a:pt x="282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42" name="Group 681"/>
          <p:cNvGrpSpPr>
            <a:grpSpLocks noChangeAspect="1"/>
          </p:cNvGrpSpPr>
          <p:nvPr/>
        </p:nvGrpSpPr>
        <p:grpSpPr bwMode="auto">
          <a:xfrm>
            <a:off x="11334643" y="1816988"/>
            <a:ext cx="302290" cy="143287"/>
            <a:chOff x="3656" y="1071"/>
            <a:chExt cx="4097" cy="194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43" name="Freeform 683"/>
            <p:cNvSpPr>
              <a:spLocks noEditPoints="1"/>
            </p:cNvSpPr>
            <p:nvPr/>
          </p:nvSpPr>
          <p:spPr bwMode="auto">
            <a:xfrm>
              <a:off x="3656" y="1071"/>
              <a:ext cx="4097" cy="1942"/>
            </a:xfrm>
            <a:custGeom>
              <a:avLst/>
              <a:gdLst>
                <a:gd name="T0" fmla="*/ 255 w 4097"/>
                <a:gd name="T1" fmla="*/ 1326 h 1942"/>
                <a:gd name="T2" fmla="*/ 183 w 4097"/>
                <a:gd name="T3" fmla="*/ 1548 h 1942"/>
                <a:gd name="T4" fmla="*/ 317 w 4097"/>
                <a:gd name="T5" fmla="*/ 1733 h 1942"/>
                <a:gd name="T6" fmla="*/ 552 w 4097"/>
                <a:gd name="T7" fmla="*/ 1733 h 1942"/>
                <a:gd name="T8" fmla="*/ 686 w 4097"/>
                <a:gd name="T9" fmla="*/ 1548 h 1942"/>
                <a:gd name="T10" fmla="*/ 616 w 4097"/>
                <a:gd name="T11" fmla="*/ 1326 h 1942"/>
                <a:gd name="T12" fmla="*/ 2589 w 4097"/>
                <a:gd name="T13" fmla="*/ 1252 h 1942"/>
                <a:gd name="T14" fmla="*/ 2384 w 4097"/>
                <a:gd name="T15" fmla="*/ 1356 h 1942"/>
                <a:gd name="T16" fmla="*/ 2348 w 4097"/>
                <a:gd name="T17" fmla="*/ 1588 h 1942"/>
                <a:gd name="T18" fmla="*/ 2510 w 4097"/>
                <a:gd name="T19" fmla="*/ 1749 h 1942"/>
                <a:gd name="T20" fmla="*/ 2741 w 4097"/>
                <a:gd name="T21" fmla="*/ 1712 h 1942"/>
                <a:gd name="T22" fmla="*/ 2845 w 4097"/>
                <a:gd name="T23" fmla="*/ 1507 h 1942"/>
                <a:gd name="T24" fmla="*/ 2741 w 4097"/>
                <a:gd name="T25" fmla="*/ 1300 h 1942"/>
                <a:gd name="T26" fmla="*/ 3620 w 4097"/>
                <a:gd name="T27" fmla="*/ 183 h 1942"/>
                <a:gd name="T28" fmla="*/ 3435 w 4097"/>
                <a:gd name="T29" fmla="*/ 318 h 1942"/>
                <a:gd name="T30" fmla="*/ 3435 w 4097"/>
                <a:gd name="T31" fmla="*/ 553 h 1942"/>
                <a:gd name="T32" fmla="*/ 3620 w 4097"/>
                <a:gd name="T33" fmla="*/ 687 h 1942"/>
                <a:gd name="T34" fmla="*/ 3842 w 4097"/>
                <a:gd name="T35" fmla="*/ 615 h 1942"/>
                <a:gd name="T36" fmla="*/ 3912 w 4097"/>
                <a:gd name="T37" fmla="*/ 394 h 1942"/>
                <a:gd name="T38" fmla="*/ 3778 w 4097"/>
                <a:gd name="T39" fmla="*/ 208 h 1942"/>
                <a:gd name="T40" fmla="*/ 1425 w 4097"/>
                <a:gd name="T41" fmla="*/ 193 h 1942"/>
                <a:gd name="T42" fmla="*/ 1264 w 4097"/>
                <a:gd name="T43" fmla="*/ 355 h 1942"/>
                <a:gd name="T44" fmla="*/ 1301 w 4097"/>
                <a:gd name="T45" fmla="*/ 586 h 1942"/>
                <a:gd name="T46" fmla="*/ 1506 w 4097"/>
                <a:gd name="T47" fmla="*/ 691 h 1942"/>
                <a:gd name="T48" fmla="*/ 1712 w 4097"/>
                <a:gd name="T49" fmla="*/ 586 h 1942"/>
                <a:gd name="T50" fmla="*/ 1749 w 4097"/>
                <a:gd name="T51" fmla="*/ 355 h 1942"/>
                <a:gd name="T52" fmla="*/ 1587 w 4097"/>
                <a:gd name="T53" fmla="*/ 193 h 1942"/>
                <a:gd name="T54" fmla="*/ 3818 w 4097"/>
                <a:gd name="T55" fmla="*/ 29 h 1942"/>
                <a:gd name="T56" fmla="*/ 4046 w 4097"/>
                <a:gd name="T57" fmla="*/ 231 h 1942"/>
                <a:gd name="T58" fmla="*/ 4083 w 4097"/>
                <a:gd name="T59" fmla="*/ 542 h 1942"/>
                <a:gd name="T60" fmla="*/ 3910 w 4097"/>
                <a:gd name="T61" fmla="*/ 792 h 1942"/>
                <a:gd name="T62" fmla="*/ 3609 w 4097"/>
                <a:gd name="T63" fmla="*/ 867 h 1942"/>
                <a:gd name="T64" fmla="*/ 2979 w 4097"/>
                <a:gd name="T65" fmla="*/ 1311 h 1942"/>
                <a:gd name="T66" fmla="*/ 3011 w 4097"/>
                <a:gd name="T67" fmla="*/ 1614 h 1942"/>
                <a:gd name="T68" fmla="*/ 2838 w 4097"/>
                <a:gd name="T69" fmla="*/ 1864 h 1942"/>
                <a:gd name="T70" fmla="*/ 2536 w 4097"/>
                <a:gd name="T71" fmla="*/ 1938 h 1942"/>
                <a:gd name="T72" fmla="*/ 2265 w 4097"/>
                <a:gd name="T73" fmla="*/ 1795 h 1942"/>
                <a:gd name="T74" fmla="*/ 2155 w 4097"/>
                <a:gd name="T75" fmla="*/ 1507 h 1942"/>
                <a:gd name="T76" fmla="*/ 1744 w 4097"/>
                <a:gd name="T77" fmla="*/ 799 h 1942"/>
                <a:gd name="T78" fmla="*/ 1455 w 4097"/>
                <a:gd name="T79" fmla="*/ 867 h 1942"/>
                <a:gd name="T80" fmla="*/ 823 w 4097"/>
                <a:gd name="T81" fmla="*/ 1311 h 1942"/>
                <a:gd name="T82" fmla="*/ 857 w 4097"/>
                <a:gd name="T83" fmla="*/ 1614 h 1942"/>
                <a:gd name="T84" fmla="*/ 683 w 4097"/>
                <a:gd name="T85" fmla="*/ 1864 h 1942"/>
                <a:gd name="T86" fmla="*/ 381 w 4097"/>
                <a:gd name="T87" fmla="*/ 1938 h 1942"/>
                <a:gd name="T88" fmla="*/ 109 w 4097"/>
                <a:gd name="T89" fmla="*/ 1795 h 1942"/>
                <a:gd name="T90" fmla="*/ 0 w 4097"/>
                <a:gd name="T91" fmla="*/ 1507 h 1942"/>
                <a:gd name="T92" fmla="*/ 109 w 4097"/>
                <a:gd name="T93" fmla="*/ 1218 h 1942"/>
                <a:gd name="T94" fmla="*/ 381 w 4097"/>
                <a:gd name="T95" fmla="*/ 1075 h 1942"/>
                <a:gd name="T96" fmla="*/ 672 w 4097"/>
                <a:gd name="T97" fmla="*/ 1142 h 1942"/>
                <a:gd name="T98" fmla="*/ 1071 w 4097"/>
                <a:gd name="T99" fmla="*/ 435 h 1942"/>
                <a:gd name="T100" fmla="*/ 1181 w 4097"/>
                <a:gd name="T101" fmla="*/ 146 h 1942"/>
                <a:gd name="T102" fmla="*/ 1451 w 4097"/>
                <a:gd name="T103" fmla="*/ 3 h 1942"/>
                <a:gd name="T104" fmla="*/ 1755 w 4097"/>
                <a:gd name="T105" fmla="*/ 78 h 1942"/>
                <a:gd name="T106" fmla="*/ 1928 w 4097"/>
                <a:gd name="T107" fmla="*/ 328 h 1942"/>
                <a:gd name="T108" fmla="*/ 1895 w 4097"/>
                <a:gd name="T109" fmla="*/ 630 h 1942"/>
                <a:gd name="T110" fmla="*/ 2536 w 4097"/>
                <a:gd name="T111" fmla="*/ 1075 h 1942"/>
                <a:gd name="T112" fmla="*/ 2827 w 4097"/>
                <a:gd name="T113" fmla="*/ 1142 h 1942"/>
                <a:gd name="T114" fmla="*/ 3226 w 4097"/>
                <a:gd name="T115" fmla="*/ 435 h 1942"/>
                <a:gd name="T116" fmla="*/ 3337 w 4097"/>
                <a:gd name="T117" fmla="*/ 146 h 1942"/>
                <a:gd name="T118" fmla="*/ 3607 w 4097"/>
                <a:gd name="T119" fmla="*/ 3 h 19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097" h="1942">
                  <a:moveTo>
                    <a:pt x="435" y="1252"/>
                  </a:moveTo>
                  <a:lnTo>
                    <a:pt x="393" y="1254"/>
                  </a:lnTo>
                  <a:lnTo>
                    <a:pt x="354" y="1264"/>
                  </a:lnTo>
                  <a:lnTo>
                    <a:pt x="317" y="1280"/>
                  </a:lnTo>
                  <a:lnTo>
                    <a:pt x="285" y="1300"/>
                  </a:lnTo>
                  <a:lnTo>
                    <a:pt x="255" y="1326"/>
                  </a:lnTo>
                  <a:lnTo>
                    <a:pt x="229" y="1356"/>
                  </a:lnTo>
                  <a:lnTo>
                    <a:pt x="208" y="1390"/>
                  </a:lnTo>
                  <a:lnTo>
                    <a:pt x="193" y="1426"/>
                  </a:lnTo>
                  <a:lnTo>
                    <a:pt x="183" y="1466"/>
                  </a:lnTo>
                  <a:lnTo>
                    <a:pt x="180" y="1507"/>
                  </a:lnTo>
                  <a:lnTo>
                    <a:pt x="183" y="1548"/>
                  </a:lnTo>
                  <a:lnTo>
                    <a:pt x="193" y="1588"/>
                  </a:lnTo>
                  <a:lnTo>
                    <a:pt x="208" y="1624"/>
                  </a:lnTo>
                  <a:lnTo>
                    <a:pt x="229" y="1657"/>
                  </a:lnTo>
                  <a:lnTo>
                    <a:pt x="255" y="1687"/>
                  </a:lnTo>
                  <a:lnTo>
                    <a:pt x="285" y="1712"/>
                  </a:lnTo>
                  <a:lnTo>
                    <a:pt x="317" y="1733"/>
                  </a:lnTo>
                  <a:lnTo>
                    <a:pt x="354" y="1749"/>
                  </a:lnTo>
                  <a:lnTo>
                    <a:pt x="393" y="1758"/>
                  </a:lnTo>
                  <a:lnTo>
                    <a:pt x="435" y="1762"/>
                  </a:lnTo>
                  <a:lnTo>
                    <a:pt x="476" y="1758"/>
                  </a:lnTo>
                  <a:lnTo>
                    <a:pt x="515" y="1749"/>
                  </a:lnTo>
                  <a:lnTo>
                    <a:pt x="552" y="1733"/>
                  </a:lnTo>
                  <a:lnTo>
                    <a:pt x="586" y="1712"/>
                  </a:lnTo>
                  <a:lnTo>
                    <a:pt x="616" y="1687"/>
                  </a:lnTo>
                  <a:lnTo>
                    <a:pt x="640" y="1657"/>
                  </a:lnTo>
                  <a:lnTo>
                    <a:pt x="662" y="1624"/>
                  </a:lnTo>
                  <a:lnTo>
                    <a:pt x="677" y="1588"/>
                  </a:lnTo>
                  <a:lnTo>
                    <a:pt x="686" y="1548"/>
                  </a:lnTo>
                  <a:lnTo>
                    <a:pt x="690" y="1507"/>
                  </a:lnTo>
                  <a:lnTo>
                    <a:pt x="686" y="1466"/>
                  </a:lnTo>
                  <a:lnTo>
                    <a:pt x="677" y="1426"/>
                  </a:lnTo>
                  <a:lnTo>
                    <a:pt x="662" y="1390"/>
                  </a:lnTo>
                  <a:lnTo>
                    <a:pt x="640" y="1356"/>
                  </a:lnTo>
                  <a:lnTo>
                    <a:pt x="616" y="1326"/>
                  </a:lnTo>
                  <a:lnTo>
                    <a:pt x="586" y="1300"/>
                  </a:lnTo>
                  <a:lnTo>
                    <a:pt x="552" y="1280"/>
                  </a:lnTo>
                  <a:lnTo>
                    <a:pt x="515" y="1264"/>
                  </a:lnTo>
                  <a:lnTo>
                    <a:pt x="476" y="1254"/>
                  </a:lnTo>
                  <a:lnTo>
                    <a:pt x="435" y="1252"/>
                  </a:lnTo>
                  <a:close/>
                  <a:moveTo>
                    <a:pt x="2589" y="1252"/>
                  </a:moveTo>
                  <a:lnTo>
                    <a:pt x="2548" y="1254"/>
                  </a:lnTo>
                  <a:lnTo>
                    <a:pt x="2510" y="1264"/>
                  </a:lnTo>
                  <a:lnTo>
                    <a:pt x="2472" y="1280"/>
                  </a:lnTo>
                  <a:lnTo>
                    <a:pt x="2439" y="1300"/>
                  </a:lnTo>
                  <a:lnTo>
                    <a:pt x="2409" y="1326"/>
                  </a:lnTo>
                  <a:lnTo>
                    <a:pt x="2384" y="1356"/>
                  </a:lnTo>
                  <a:lnTo>
                    <a:pt x="2363" y="1390"/>
                  </a:lnTo>
                  <a:lnTo>
                    <a:pt x="2348" y="1426"/>
                  </a:lnTo>
                  <a:lnTo>
                    <a:pt x="2338" y="1466"/>
                  </a:lnTo>
                  <a:lnTo>
                    <a:pt x="2334" y="1507"/>
                  </a:lnTo>
                  <a:lnTo>
                    <a:pt x="2338" y="1548"/>
                  </a:lnTo>
                  <a:lnTo>
                    <a:pt x="2348" y="1588"/>
                  </a:lnTo>
                  <a:lnTo>
                    <a:pt x="2363" y="1624"/>
                  </a:lnTo>
                  <a:lnTo>
                    <a:pt x="2384" y="1657"/>
                  </a:lnTo>
                  <a:lnTo>
                    <a:pt x="2409" y="1687"/>
                  </a:lnTo>
                  <a:lnTo>
                    <a:pt x="2439" y="1712"/>
                  </a:lnTo>
                  <a:lnTo>
                    <a:pt x="2472" y="1733"/>
                  </a:lnTo>
                  <a:lnTo>
                    <a:pt x="2510" y="1749"/>
                  </a:lnTo>
                  <a:lnTo>
                    <a:pt x="2548" y="1758"/>
                  </a:lnTo>
                  <a:lnTo>
                    <a:pt x="2589" y="1762"/>
                  </a:lnTo>
                  <a:lnTo>
                    <a:pt x="2632" y="1758"/>
                  </a:lnTo>
                  <a:lnTo>
                    <a:pt x="2670" y="1749"/>
                  </a:lnTo>
                  <a:lnTo>
                    <a:pt x="2707" y="1733"/>
                  </a:lnTo>
                  <a:lnTo>
                    <a:pt x="2741" y="1712"/>
                  </a:lnTo>
                  <a:lnTo>
                    <a:pt x="2770" y="1687"/>
                  </a:lnTo>
                  <a:lnTo>
                    <a:pt x="2796" y="1657"/>
                  </a:lnTo>
                  <a:lnTo>
                    <a:pt x="2817" y="1624"/>
                  </a:lnTo>
                  <a:lnTo>
                    <a:pt x="2832" y="1588"/>
                  </a:lnTo>
                  <a:lnTo>
                    <a:pt x="2842" y="1548"/>
                  </a:lnTo>
                  <a:lnTo>
                    <a:pt x="2845" y="1507"/>
                  </a:lnTo>
                  <a:lnTo>
                    <a:pt x="2842" y="1466"/>
                  </a:lnTo>
                  <a:lnTo>
                    <a:pt x="2832" y="1426"/>
                  </a:lnTo>
                  <a:lnTo>
                    <a:pt x="2817" y="1390"/>
                  </a:lnTo>
                  <a:lnTo>
                    <a:pt x="2796" y="1356"/>
                  </a:lnTo>
                  <a:lnTo>
                    <a:pt x="2770" y="1326"/>
                  </a:lnTo>
                  <a:lnTo>
                    <a:pt x="2741" y="1300"/>
                  </a:lnTo>
                  <a:lnTo>
                    <a:pt x="2707" y="1280"/>
                  </a:lnTo>
                  <a:lnTo>
                    <a:pt x="2670" y="1264"/>
                  </a:lnTo>
                  <a:lnTo>
                    <a:pt x="2632" y="1254"/>
                  </a:lnTo>
                  <a:lnTo>
                    <a:pt x="2589" y="1252"/>
                  </a:lnTo>
                  <a:close/>
                  <a:moveTo>
                    <a:pt x="3661" y="180"/>
                  </a:moveTo>
                  <a:lnTo>
                    <a:pt x="3620" y="183"/>
                  </a:lnTo>
                  <a:lnTo>
                    <a:pt x="3580" y="193"/>
                  </a:lnTo>
                  <a:lnTo>
                    <a:pt x="3544" y="208"/>
                  </a:lnTo>
                  <a:lnTo>
                    <a:pt x="3511" y="229"/>
                  </a:lnTo>
                  <a:lnTo>
                    <a:pt x="3481" y="254"/>
                  </a:lnTo>
                  <a:lnTo>
                    <a:pt x="3455" y="284"/>
                  </a:lnTo>
                  <a:lnTo>
                    <a:pt x="3435" y="318"/>
                  </a:lnTo>
                  <a:lnTo>
                    <a:pt x="3419" y="355"/>
                  </a:lnTo>
                  <a:lnTo>
                    <a:pt x="3409" y="394"/>
                  </a:lnTo>
                  <a:lnTo>
                    <a:pt x="3406" y="435"/>
                  </a:lnTo>
                  <a:lnTo>
                    <a:pt x="3409" y="477"/>
                  </a:lnTo>
                  <a:lnTo>
                    <a:pt x="3419" y="515"/>
                  </a:lnTo>
                  <a:lnTo>
                    <a:pt x="3435" y="553"/>
                  </a:lnTo>
                  <a:lnTo>
                    <a:pt x="3455" y="586"/>
                  </a:lnTo>
                  <a:lnTo>
                    <a:pt x="3481" y="615"/>
                  </a:lnTo>
                  <a:lnTo>
                    <a:pt x="3511" y="641"/>
                  </a:lnTo>
                  <a:lnTo>
                    <a:pt x="3544" y="662"/>
                  </a:lnTo>
                  <a:lnTo>
                    <a:pt x="3580" y="677"/>
                  </a:lnTo>
                  <a:lnTo>
                    <a:pt x="3620" y="687"/>
                  </a:lnTo>
                  <a:lnTo>
                    <a:pt x="3661" y="691"/>
                  </a:lnTo>
                  <a:lnTo>
                    <a:pt x="3702" y="687"/>
                  </a:lnTo>
                  <a:lnTo>
                    <a:pt x="3742" y="677"/>
                  </a:lnTo>
                  <a:lnTo>
                    <a:pt x="3778" y="662"/>
                  </a:lnTo>
                  <a:lnTo>
                    <a:pt x="3812" y="641"/>
                  </a:lnTo>
                  <a:lnTo>
                    <a:pt x="3842" y="615"/>
                  </a:lnTo>
                  <a:lnTo>
                    <a:pt x="3866" y="586"/>
                  </a:lnTo>
                  <a:lnTo>
                    <a:pt x="3888" y="553"/>
                  </a:lnTo>
                  <a:lnTo>
                    <a:pt x="3904" y="515"/>
                  </a:lnTo>
                  <a:lnTo>
                    <a:pt x="3912" y="477"/>
                  </a:lnTo>
                  <a:lnTo>
                    <a:pt x="3916" y="435"/>
                  </a:lnTo>
                  <a:lnTo>
                    <a:pt x="3912" y="394"/>
                  </a:lnTo>
                  <a:lnTo>
                    <a:pt x="3904" y="355"/>
                  </a:lnTo>
                  <a:lnTo>
                    <a:pt x="3888" y="318"/>
                  </a:lnTo>
                  <a:lnTo>
                    <a:pt x="3866" y="284"/>
                  </a:lnTo>
                  <a:lnTo>
                    <a:pt x="3842" y="254"/>
                  </a:lnTo>
                  <a:lnTo>
                    <a:pt x="3812" y="229"/>
                  </a:lnTo>
                  <a:lnTo>
                    <a:pt x="3778" y="208"/>
                  </a:lnTo>
                  <a:lnTo>
                    <a:pt x="3742" y="193"/>
                  </a:lnTo>
                  <a:lnTo>
                    <a:pt x="3702" y="183"/>
                  </a:lnTo>
                  <a:lnTo>
                    <a:pt x="3661" y="180"/>
                  </a:lnTo>
                  <a:close/>
                  <a:moveTo>
                    <a:pt x="1506" y="180"/>
                  </a:moveTo>
                  <a:lnTo>
                    <a:pt x="1465" y="183"/>
                  </a:lnTo>
                  <a:lnTo>
                    <a:pt x="1425" y="193"/>
                  </a:lnTo>
                  <a:lnTo>
                    <a:pt x="1389" y="208"/>
                  </a:lnTo>
                  <a:lnTo>
                    <a:pt x="1356" y="229"/>
                  </a:lnTo>
                  <a:lnTo>
                    <a:pt x="1326" y="254"/>
                  </a:lnTo>
                  <a:lnTo>
                    <a:pt x="1301" y="284"/>
                  </a:lnTo>
                  <a:lnTo>
                    <a:pt x="1280" y="318"/>
                  </a:lnTo>
                  <a:lnTo>
                    <a:pt x="1264" y="355"/>
                  </a:lnTo>
                  <a:lnTo>
                    <a:pt x="1255" y="394"/>
                  </a:lnTo>
                  <a:lnTo>
                    <a:pt x="1251" y="435"/>
                  </a:lnTo>
                  <a:lnTo>
                    <a:pt x="1255" y="477"/>
                  </a:lnTo>
                  <a:lnTo>
                    <a:pt x="1264" y="515"/>
                  </a:lnTo>
                  <a:lnTo>
                    <a:pt x="1280" y="553"/>
                  </a:lnTo>
                  <a:lnTo>
                    <a:pt x="1301" y="586"/>
                  </a:lnTo>
                  <a:lnTo>
                    <a:pt x="1326" y="615"/>
                  </a:lnTo>
                  <a:lnTo>
                    <a:pt x="1356" y="641"/>
                  </a:lnTo>
                  <a:lnTo>
                    <a:pt x="1389" y="662"/>
                  </a:lnTo>
                  <a:lnTo>
                    <a:pt x="1425" y="677"/>
                  </a:lnTo>
                  <a:lnTo>
                    <a:pt x="1465" y="687"/>
                  </a:lnTo>
                  <a:lnTo>
                    <a:pt x="1506" y="691"/>
                  </a:lnTo>
                  <a:lnTo>
                    <a:pt x="1547" y="687"/>
                  </a:lnTo>
                  <a:lnTo>
                    <a:pt x="1587" y="677"/>
                  </a:lnTo>
                  <a:lnTo>
                    <a:pt x="1623" y="662"/>
                  </a:lnTo>
                  <a:lnTo>
                    <a:pt x="1657" y="641"/>
                  </a:lnTo>
                  <a:lnTo>
                    <a:pt x="1686" y="615"/>
                  </a:lnTo>
                  <a:lnTo>
                    <a:pt x="1712" y="586"/>
                  </a:lnTo>
                  <a:lnTo>
                    <a:pt x="1732" y="553"/>
                  </a:lnTo>
                  <a:lnTo>
                    <a:pt x="1749" y="515"/>
                  </a:lnTo>
                  <a:lnTo>
                    <a:pt x="1759" y="477"/>
                  </a:lnTo>
                  <a:lnTo>
                    <a:pt x="1761" y="435"/>
                  </a:lnTo>
                  <a:lnTo>
                    <a:pt x="1759" y="394"/>
                  </a:lnTo>
                  <a:lnTo>
                    <a:pt x="1749" y="355"/>
                  </a:lnTo>
                  <a:lnTo>
                    <a:pt x="1732" y="318"/>
                  </a:lnTo>
                  <a:lnTo>
                    <a:pt x="1712" y="284"/>
                  </a:lnTo>
                  <a:lnTo>
                    <a:pt x="1686" y="254"/>
                  </a:lnTo>
                  <a:lnTo>
                    <a:pt x="1657" y="229"/>
                  </a:lnTo>
                  <a:lnTo>
                    <a:pt x="1623" y="208"/>
                  </a:lnTo>
                  <a:lnTo>
                    <a:pt x="1587" y="193"/>
                  </a:lnTo>
                  <a:lnTo>
                    <a:pt x="1547" y="183"/>
                  </a:lnTo>
                  <a:lnTo>
                    <a:pt x="1506" y="180"/>
                  </a:lnTo>
                  <a:close/>
                  <a:moveTo>
                    <a:pt x="3661" y="0"/>
                  </a:moveTo>
                  <a:lnTo>
                    <a:pt x="3716" y="3"/>
                  </a:lnTo>
                  <a:lnTo>
                    <a:pt x="3768" y="13"/>
                  </a:lnTo>
                  <a:lnTo>
                    <a:pt x="3818" y="29"/>
                  </a:lnTo>
                  <a:lnTo>
                    <a:pt x="3865" y="51"/>
                  </a:lnTo>
                  <a:lnTo>
                    <a:pt x="3910" y="78"/>
                  </a:lnTo>
                  <a:lnTo>
                    <a:pt x="3950" y="110"/>
                  </a:lnTo>
                  <a:lnTo>
                    <a:pt x="3986" y="146"/>
                  </a:lnTo>
                  <a:lnTo>
                    <a:pt x="4018" y="187"/>
                  </a:lnTo>
                  <a:lnTo>
                    <a:pt x="4046" y="231"/>
                  </a:lnTo>
                  <a:lnTo>
                    <a:pt x="4067" y="278"/>
                  </a:lnTo>
                  <a:lnTo>
                    <a:pt x="4083" y="328"/>
                  </a:lnTo>
                  <a:lnTo>
                    <a:pt x="4093" y="381"/>
                  </a:lnTo>
                  <a:lnTo>
                    <a:pt x="4097" y="435"/>
                  </a:lnTo>
                  <a:lnTo>
                    <a:pt x="4093" y="489"/>
                  </a:lnTo>
                  <a:lnTo>
                    <a:pt x="4083" y="542"/>
                  </a:lnTo>
                  <a:lnTo>
                    <a:pt x="4067" y="593"/>
                  </a:lnTo>
                  <a:lnTo>
                    <a:pt x="4046" y="640"/>
                  </a:lnTo>
                  <a:lnTo>
                    <a:pt x="4018" y="683"/>
                  </a:lnTo>
                  <a:lnTo>
                    <a:pt x="3986" y="724"/>
                  </a:lnTo>
                  <a:lnTo>
                    <a:pt x="3950" y="760"/>
                  </a:lnTo>
                  <a:lnTo>
                    <a:pt x="3910" y="792"/>
                  </a:lnTo>
                  <a:lnTo>
                    <a:pt x="3865" y="819"/>
                  </a:lnTo>
                  <a:lnTo>
                    <a:pt x="3818" y="841"/>
                  </a:lnTo>
                  <a:lnTo>
                    <a:pt x="3768" y="856"/>
                  </a:lnTo>
                  <a:lnTo>
                    <a:pt x="3716" y="866"/>
                  </a:lnTo>
                  <a:lnTo>
                    <a:pt x="3661" y="870"/>
                  </a:lnTo>
                  <a:lnTo>
                    <a:pt x="3609" y="867"/>
                  </a:lnTo>
                  <a:lnTo>
                    <a:pt x="3559" y="857"/>
                  </a:lnTo>
                  <a:lnTo>
                    <a:pt x="3512" y="844"/>
                  </a:lnTo>
                  <a:lnTo>
                    <a:pt x="3466" y="824"/>
                  </a:lnTo>
                  <a:lnTo>
                    <a:pt x="3424" y="799"/>
                  </a:lnTo>
                  <a:lnTo>
                    <a:pt x="2954" y="1269"/>
                  </a:lnTo>
                  <a:lnTo>
                    <a:pt x="2979" y="1311"/>
                  </a:lnTo>
                  <a:lnTo>
                    <a:pt x="2998" y="1357"/>
                  </a:lnTo>
                  <a:lnTo>
                    <a:pt x="3012" y="1405"/>
                  </a:lnTo>
                  <a:lnTo>
                    <a:pt x="3022" y="1454"/>
                  </a:lnTo>
                  <a:lnTo>
                    <a:pt x="3025" y="1507"/>
                  </a:lnTo>
                  <a:lnTo>
                    <a:pt x="3021" y="1561"/>
                  </a:lnTo>
                  <a:lnTo>
                    <a:pt x="3011" y="1614"/>
                  </a:lnTo>
                  <a:lnTo>
                    <a:pt x="2996" y="1663"/>
                  </a:lnTo>
                  <a:lnTo>
                    <a:pt x="2974" y="1711"/>
                  </a:lnTo>
                  <a:lnTo>
                    <a:pt x="2946" y="1755"/>
                  </a:lnTo>
                  <a:lnTo>
                    <a:pt x="2915" y="1795"/>
                  </a:lnTo>
                  <a:lnTo>
                    <a:pt x="2879" y="1831"/>
                  </a:lnTo>
                  <a:lnTo>
                    <a:pt x="2838" y="1864"/>
                  </a:lnTo>
                  <a:lnTo>
                    <a:pt x="2794" y="1891"/>
                  </a:lnTo>
                  <a:lnTo>
                    <a:pt x="2747" y="1912"/>
                  </a:lnTo>
                  <a:lnTo>
                    <a:pt x="2696" y="1928"/>
                  </a:lnTo>
                  <a:lnTo>
                    <a:pt x="2644" y="1938"/>
                  </a:lnTo>
                  <a:lnTo>
                    <a:pt x="2589" y="1942"/>
                  </a:lnTo>
                  <a:lnTo>
                    <a:pt x="2536" y="1938"/>
                  </a:lnTo>
                  <a:lnTo>
                    <a:pt x="2482" y="1928"/>
                  </a:lnTo>
                  <a:lnTo>
                    <a:pt x="2433" y="1912"/>
                  </a:lnTo>
                  <a:lnTo>
                    <a:pt x="2385" y="1891"/>
                  </a:lnTo>
                  <a:lnTo>
                    <a:pt x="2342" y="1864"/>
                  </a:lnTo>
                  <a:lnTo>
                    <a:pt x="2301" y="1831"/>
                  </a:lnTo>
                  <a:lnTo>
                    <a:pt x="2265" y="1795"/>
                  </a:lnTo>
                  <a:lnTo>
                    <a:pt x="2232" y="1755"/>
                  </a:lnTo>
                  <a:lnTo>
                    <a:pt x="2206" y="1711"/>
                  </a:lnTo>
                  <a:lnTo>
                    <a:pt x="2184" y="1663"/>
                  </a:lnTo>
                  <a:lnTo>
                    <a:pt x="2168" y="1614"/>
                  </a:lnTo>
                  <a:lnTo>
                    <a:pt x="2158" y="1561"/>
                  </a:lnTo>
                  <a:lnTo>
                    <a:pt x="2155" y="1507"/>
                  </a:lnTo>
                  <a:lnTo>
                    <a:pt x="2158" y="1457"/>
                  </a:lnTo>
                  <a:lnTo>
                    <a:pt x="2166" y="1408"/>
                  </a:lnTo>
                  <a:lnTo>
                    <a:pt x="2180" y="1362"/>
                  </a:lnTo>
                  <a:lnTo>
                    <a:pt x="2198" y="1318"/>
                  </a:lnTo>
                  <a:lnTo>
                    <a:pt x="2221" y="1277"/>
                  </a:lnTo>
                  <a:lnTo>
                    <a:pt x="1744" y="799"/>
                  </a:lnTo>
                  <a:lnTo>
                    <a:pt x="1701" y="824"/>
                  </a:lnTo>
                  <a:lnTo>
                    <a:pt x="1655" y="844"/>
                  </a:lnTo>
                  <a:lnTo>
                    <a:pt x="1608" y="857"/>
                  </a:lnTo>
                  <a:lnTo>
                    <a:pt x="1558" y="867"/>
                  </a:lnTo>
                  <a:lnTo>
                    <a:pt x="1506" y="870"/>
                  </a:lnTo>
                  <a:lnTo>
                    <a:pt x="1455" y="867"/>
                  </a:lnTo>
                  <a:lnTo>
                    <a:pt x="1404" y="857"/>
                  </a:lnTo>
                  <a:lnTo>
                    <a:pt x="1357" y="844"/>
                  </a:lnTo>
                  <a:lnTo>
                    <a:pt x="1312" y="824"/>
                  </a:lnTo>
                  <a:lnTo>
                    <a:pt x="1269" y="799"/>
                  </a:lnTo>
                  <a:lnTo>
                    <a:pt x="800" y="1269"/>
                  </a:lnTo>
                  <a:lnTo>
                    <a:pt x="823" y="1311"/>
                  </a:lnTo>
                  <a:lnTo>
                    <a:pt x="843" y="1357"/>
                  </a:lnTo>
                  <a:lnTo>
                    <a:pt x="858" y="1405"/>
                  </a:lnTo>
                  <a:lnTo>
                    <a:pt x="867" y="1454"/>
                  </a:lnTo>
                  <a:lnTo>
                    <a:pt x="869" y="1507"/>
                  </a:lnTo>
                  <a:lnTo>
                    <a:pt x="867" y="1561"/>
                  </a:lnTo>
                  <a:lnTo>
                    <a:pt x="857" y="1614"/>
                  </a:lnTo>
                  <a:lnTo>
                    <a:pt x="841" y="1663"/>
                  </a:lnTo>
                  <a:lnTo>
                    <a:pt x="818" y="1711"/>
                  </a:lnTo>
                  <a:lnTo>
                    <a:pt x="792" y="1755"/>
                  </a:lnTo>
                  <a:lnTo>
                    <a:pt x="760" y="1795"/>
                  </a:lnTo>
                  <a:lnTo>
                    <a:pt x="724" y="1831"/>
                  </a:lnTo>
                  <a:lnTo>
                    <a:pt x="683" y="1864"/>
                  </a:lnTo>
                  <a:lnTo>
                    <a:pt x="639" y="1891"/>
                  </a:lnTo>
                  <a:lnTo>
                    <a:pt x="592" y="1912"/>
                  </a:lnTo>
                  <a:lnTo>
                    <a:pt x="542" y="1928"/>
                  </a:lnTo>
                  <a:lnTo>
                    <a:pt x="490" y="1938"/>
                  </a:lnTo>
                  <a:lnTo>
                    <a:pt x="435" y="1942"/>
                  </a:lnTo>
                  <a:lnTo>
                    <a:pt x="381" y="1938"/>
                  </a:lnTo>
                  <a:lnTo>
                    <a:pt x="328" y="1928"/>
                  </a:lnTo>
                  <a:lnTo>
                    <a:pt x="277" y="1912"/>
                  </a:lnTo>
                  <a:lnTo>
                    <a:pt x="230" y="1891"/>
                  </a:lnTo>
                  <a:lnTo>
                    <a:pt x="187" y="1864"/>
                  </a:lnTo>
                  <a:lnTo>
                    <a:pt x="147" y="1831"/>
                  </a:lnTo>
                  <a:lnTo>
                    <a:pt x="109" y="1795"/>
                  </a:lnTo>
                  <a:lnTo>
                    <a:pt x="78" y="1755"/>
                  </a:lnTo>
                  <a:lnTo>
                    <a:pt x="51" y="1711"/>
                  </a:lnTo>
                  <a:lnTo>
                    <a:pt x="30" y="1663"/>
                  </a:lnTo>
                  <a:lnTo>
                    <a:pt x="14" y="1614"/>
                  </a:lnTo>
                  <a:lnTo>
                    <a:pt x="4" y="1561"/>
                  </a:lnTo>
                  <a:lnTo>
                    <a:pt x="0" y="1507"/>
                  </a:lnTo>
                  <a:lnTo>
                    <a:pt x="4" y="1452"/>
                  </a:lnTo>
                  <a:lnTo>
                    <a:pt x="14" y="1400"/>
                  </a:lnTo>
                  <a:lnTo>
                    <a:pt x="30" y="1350"/>
                  </a:lnTo>
                  <a:lnTo>
                    <a:pt x="51" y="1303"/>
                  </a:lnTo>
                  <a:lnTo>
                    <a:pt x="78" y="1258"/>
                  </a:lnTo>
                  <a:lnTo>
                    <a:pt x="109" y="1218"/>
                  </a:lnTo>
                  <a:lnTo>
                    <a:pt x="147" y="1182"/>
                  </a:lnTo>
                  <a:lnTo>
                    <a:pt x="187" y="1150"/>
                  </a:lnTo>
                  <a:lnTo>
                    <a:pt x="230" y="1122"/>
                  </a:lnTo>
                  <a:lnTo>
                    <a:pt x="277" y="1101"/>
                  </a:lnTo>
                  <a:lnTo>
                    <a:pt x="328" y="1085"/>
                  </a:lnTo>
                  <a:lnTo>
                    <a:pt x="381" y="1075"/>
                  </a:lnTo>
                  <a:lnTo>
                    <a:pt x="435" y="1071"/>
                  </a:lnTo>
                  <a:lnTo>
                    <a:pt x="486" y="1075"/>
                  </a:lnTo>
                  <a:lnTo>
                    <a:pt x="536" y="1084"/>
                  </a:lnTo>
                  <a:lnTo>
                    <a:pt x="585" y="1097"/>
                  </a:lnTo>
                  <a:lnTo>
                    <a:pt x="629" y="1117"/>
                  </a:lnTo>
                  <a:lnTo>
                    <a:pt x="672" y="1142"/>
                  </a:lnTo>
                  <a:lnTo>
                    <a:pt x="1142" y="672"/>
                  </a:lnTo>
                  <a:lnTo>
                    <a:pt x="1118" y="630"/>
                  </a:lnTo>
                  <a:lnTo>
                    <a:pt x="1098" y="585"/>
                  </a:lnTo>
                  <a:lnTo>
                    <a:pt x="1083" y="537"/>
                  </a:lnTo>
                  <a:lnTo>
                    <a:pt x="1075" y="487"/>
                  </a:lnTo>
                  <a:lnTo>
                    <a:pt x="1071" y="435"/>
                  </a:lnTo>
                  <a:lnTo>
                    <a:pt x="1075" y="381"/>
                  </a:lnTo>
                  <a:lnTo>
                    <a:pt x="1084" y="328"/>
                  </a:lnTo>
                  <a:lnTo>
                    <a:pt x="1101" y="278"/>
                  </a:lnTo>
                  <a:lnTo>
                    <a:pt x="1122" y="231"/>
                  </a:lnTo>
                  <a:lnTo>
                    <a:pt x="1149" y="187"/>
                  </a:lnTo>
                  <a:lnTo>
                    <a:pt x="1181" y="146"/>
                  </a:lnTo>
                  <a:lnTo>
                    <a:pt x="1218" y="110"/>
                  </a:lnTo>
                  <a:lnTo>
                    <a:pt x="1257" y="78"/>
                  </a:lnTo>
                  <a:lnTo>
                    <a:pt x="1302" y="51"/>
                  </a:lnTo>
                  <a:lnTo>
                    <a:pt x="1349" y="29"/>
                  </a:lnTo>
                  <a:lnTo>
                    <a:pt x="1399" y="13"/>
                  </a:lnTo>
                  <a:lnTo>
                    <a:pt x="1451" y="3"/>
                  </a:lnTo>
                  <a:lnTo>
                    <a:pt x="1506" y="0"/>
                  </a:lnTo>
                  <a:lnTo>
                    <a:pt x="1561" y="3"/>
                  </a:lnTo>
                  <a:lnTo>
                    <a:pt x="1613" y="13"/>
                  </a:lnTo>
                  <a:lnTo>
                    <a:pt x="1663" y="29"/>
                  </a:lnTo>
                  <a:lnTo>
                    <a:pt x="1710" y="51"/>
                  </a:lnTo>
                  <a:lnTo>
                    <a:pt x="1755" y="78"/>
                  </a:lnTo>
                  <a:lnTo>
                    <a:pt x="1795" y="110"/>
                  </a:lnTo>
                  <a:lnTo>
                    <a:pt x="1831" y="146"/>
                  </a:lnTo>
                  <a:lnTo>
                    <a:pt x="1863" y="187"/>
                  </a:lnTo>
                  <a:lnTo>
                    <a:pt x="1890" y="231"/>
                  </a:lnTo>
                  <a:lnTo>
                    <a:pt x="1911" y="278"/>
                  </a:lnTo>
                  <a:lnTo>
                    <a:pt x="1928" y="328"/>
                  </a:lnTo>
                  <a:lnTo>
                    <a:pt x="1938" y="381"/>
                  </a:lnTo>
                  <a:lnTo>
                    <a:pt x="1941" y="435"/>
                  </a:lnTo>
                  <a:lnTo>
                    <a:pt x="1938" y="487"/>
                  </a:lnTo>
                  <a:lnTo>
                    <a:pt x="1929" y="537"/>
                  </a:lnTo>
                  <a:lnTo>
                    <a:pt x="1915" y="585"/>
                  </a:lnTo>
                  <a:lnTo>
                    <a:pt x="1895" y="630"/>
                  </a:lnTo>
                  <a:lnTo>
                    <a:pt x="1870" y="672"/>
                  </a:lnTo>
                  <a:lnTo>
                    <a:pt x="2345" y="1147"/>
                  </a:lnTo>
                  <a:lnTo>
                    <a:pt x="2389" y="1121"/>
                  </a:lnTo>
                  <a:lnTo>
                    <a:pt x="2435" y="1100"/>
                  </a:lnTo>
                  <a:lnTo>
                    <a:pt x="2485" y="1085"/>
                  </a:lnTo>
                  <a:lnTo>
                    <a:pt x="2536" y="1075"/>
                  </a:lnTo>
                  <a:lnTo>
                    <a:pt x="2589" y="1071"/>
                  </a:lnTo>
                  <a:lnTo>
                    <a:pt x="2641" y="1075"/>
                  </a:lnTo>
                  <a:lnTo>
                    <a:pt x="2691" y="1084"/>
                  </a:lnTo>
                  <a:lnTo>
                    <a:pt x="2740" y="1097"/>
                  </a:lnTo>
                  <a:lnTo>
                    <a:pt x="2785" y="1117"/>
                  </a:lnTo>
                  <a:lnTo>
                    <a:pt x="2827" y="1142"/>
                  </a:lnTo>
                  <a:lnTo>
                    <a:pt x="3297" y="672"/>
                  </a:lnTo>
                  <a:lnTo>
                    <a:pt x="3272" y="630"/>
                  </a:lnTo>
                  <a:lnTo>
                    <a:pt x="3252" y="585"/>
                  </a:lnTo>
                  <a:lnTo>
                    <a:pt x="3238" y="537"/>
                  </a:lnTo>
                  <a:lnTo>
                    <a:pt x="3230" y="487"/>
                  </a:lnTo>
                  <a:lnTo>
                    <a:pt x="3226" y="435"/>
                  </a:lnTo>
                  <a:lnTo>
                    <a:pt x="3230" y="381"/>
                  </a:lnTo>
                  <a:lnTo>
                    <a:pt x="3240" y="328"/>
                  </a:lnTo>
                  <a:lnTo>
                    <a:pt x="3256" y="278"/>
                  </a:lnTo>
                  <a:lnTo>
                    <a:pt x="3277" y="231"/>
                  </a:lnTo>
                  <a:lnTo>
                    <a:pt x="3304" y="187"/>
                  </a:lnTo>
                  <a:lnTo>
                    <a:pt x="3337" y="146"/>
                  </a:lnTo>
                  <a:lnTo>
                    <a:pt x="3373" y="110"/>
                  </a:lnTo>
                  <a:lnTo>
                    <a:pt x="3413" y="78"/>
                  </a:lnTo>
                  <a:lnTo>
                    <a:pt x="3457" y="51"/>
                  </a:lnTo>
                  <a:lnTo>
                    <a:pt x="3505" y="29"/>
                  </a:lnTo>
                  <a:lnTo>
                    <a:pt x="3554" y="13"/>
                  </a:lnTo>
                  <a:lnTo>
                    <a:pt x="3607" y="3"/>
                  </a:lnTo>
                  <a:lnTo>
                    <a:pt x="36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4" name="Freeform 684"/>
            <p:cNvSpPr>
              <a:spLocks/>
            </p:cNvSpPr>
            <p:nvPr/>
          </p:nvSpPr>
          <p:spPr bwMode="auto">
            <a:xfrm>
              <a:off x="4734" y="2150"/>
              <a:ext cx="362" cy="362"/>
            </a:xfrm>
            <a:custGeom>
              <a:avLst/>
              <a:gdLst>
                <a:gd name="T0" fmla="*/ 273 w 362"/>
                <a:gd name="T1" fmla="*/ 0 h 362"/>
                <a:gd name="T2" fmla="*/ 295 w 362"/>
                <a:gd name="T3" fmla="*/ 2 h 362"/>
                <a:gd name="T4" fmla="*/ 317 w 362"/>
                <a:gd name="T5" fmla="*/ 11 h 362"/>
                <a:gd name="T6" fmla="*/ 336 w 362"/>
                <a:gd name="T7" fmla="*/ 26 h 362"/>
                <a:gd name="T8" fmla="*/ 351 w 362"/>
                <a:gd name="T9" fmla="*/ 45 h 362"/>
                <a:gd name="T10" fmla="*/ 360 w 362"/>
                <a:gd name="T11" fmla="*/ 66 h 362"/>
                <a:gd name="T12" fmla="*/ 362 w 362"/>
                <a:gd name="T13" fmla="*/ 89 h 362"/>
                <a:gd name="T14" fmla="*/ 360 w 362"/>
                <a:gd name="T15" fmla="*/ 112 h 362"/>
                <a:gd name="T16" fmla="*/ 351 w 362"/>
                <a:gd name="T17" fmla="*/ 133 h 362"/>
                <a:gd name="T18" fmla="*/ 336 w 362"/>
                <a:gd name="T19" fmla="*/ 153 h 362"/>
                <a:gd name="T20" fmla="*/ 153 w 362"/>
                <a:gd name="T21" fmla="*/ 336 h 362"/>
                <a:gd name="T22" fmla="*/ 135 w 362"/>
                <a:gd name="T23" fmla="*/ 351 h 362"/>
                <a:gd name="T24" fmla="*/ 112 w 362"/>
                <a:gd name="T25" fmla="*/ 359 h 362"/>
                <a:gd name="T26" fmla="*/ 90 w 362"/>
                <a:gd name="T27" fmla="*/ 362 h 362"/>
                <a:gd name="T28" fmla="*/ 67 w 362"/>
                <a:gd name="T29" fmla="*/ 359 h 362"/>
                <a:gd name="T30" fmla="*/ 45 w 362"/>
                <a:gd name="T31" fmla="*/ 351 h 362"/>
                <a:gd name="T32" fmla="*/ 26 w 362"/>
                <a:gd name="T33" fmla="*/ 336 h 362"/>
                <a:gd name="T34" fmla="*/ 11 w 362"/>
                <a:gd name="T35" fmla="*/ 317 h 362"/>
                <a:gd name="T36" fmla="*/ 3 w 362"/>
                <a:gd name="T37" fmla="*/ 295 h 362"/>
                <a:gd name="T38" fmla="*/ 0 w 362"/>
                <a:gd name="T39" fmla="*/ 272 h 362"/>
                <a:gd name="T40" fmla="*/ 3 w 362"/>
                <a:gd name="T41" fmla="*/ 249 h 362"/>
                <a:gd name="T42" fmla="*/ 11 w 362"/>
                <a:gd name="T43" fmla="*/ 227 h 362"/>
                <a:gd name="T44" fmla="*/ 26 w 362"/>
                <a:gd name="T45" fmla="*/ 209 h 362"/>
                <a:gd name="T46" fmla="*/ 209 w 362"/>
                <a:gd name="T47" fmla="*/ 26 h 362"/>
                <a:gd name="T48" fmla="*/ 228 w 362"/>
                <a:gd name="T49" fmla="*/ 11 h 362"/>
                <a:gd name="T50" fmla="*/ 250 w 362"/>
                <a:gd name="T51" fmla="*/ 2 h 362"/>
                <a:gd name="T52" fmla="*/ 273 w 362"/>
                <a:gd name="T53" fmla="*/ 0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62" h="362">
                  <a:moveTo>
                    <a:pt x="273" y="0"/>
                  </a:moveTo>
                  <a:lnTo>
                    <a:pt x="295" y="2"/>
                  </a:lnTo>
                  <a:lnTo>
                    <a:pt x="317" y="11"/>
                  </a:lnTo>
                  <a:lnTo>
                    <a:pt x="336" y="26"/>
                  </a:lnTo>
                  <a:lnTo>
                    <a:pt x="351" y="45"/>
                  </a:lnTo>
                  <a:lnTo>
                    <a:pt x="360" y="66"/>
                  </a:lnTo>
                  <a:lnTo>
                    <a:pt x="362" y="89"/>
                  </a:lnTo>
                  <a:lnTo>
                    <a:pt x="360" y="112"/>
                  </a:lnTo>
                  <a:lnTo>
                    <a:pt x="351" y="133"/>
                  </a:lnTo>
                  <a:lnTo>
                    <a:pt x="336" y="153"/>
                  </a:lnTo>
                  <a:lnTo>
                    <a:pt x="153" y="336"/>
                  </a:lnTo>
                  <a:lnTo>
                    <a:pt x="135" y="351"/>
                  </a:lnTo>
                  <a:lnTo>
                    <a:pt x="112" y="359"/>
                  </a:lnTo>
                  <a:lnTo>
                    <a:pt x="90" y="362"/>
                  </a:lnTo>
                  <a:lnTo>
                    <a:pt x="67" y="359"/>
                  </a:lnTo>
                  <a:lnTo>
                    <a:pt x="45" y="351"/>
                  </a:lnTo>
                  <a:lnTo>
                    <a:pt x="26" y="336"/>
                  </a:lnTo>
                  <a:lnTo>
                    <a:pt x="11" y="317"/>
                  </a:lnTo>
                  <a:lnTo>
                    <a:pt x="3" y="295"/>
                  </a:lnTo>
                  <a:lnTo>
                    <a:pt x="0" y="272"/>
                  </a:lnTo>
                  <a:lnTo>
                    <a:pt x="3" y="249"/>
                  </a:lnTo>
                  <a:lnTo>
                    <a:pt x="11" y="227"/>
                  </a:lnTo>
                  <a:lnTo>
                    <a:pt x="26" y="209"/>
                  </a:lnTo>
                  <a:lnTo>
                    <a:pt x="209" y="26"/>
                  </a:lnTo>
                  <a:lnTo>
                    <a:pt x="228" y="11"/>
                  </a:lnTo>
                  <a:lnTo>
                    <a:pt x="250" y="2"/>
                  </a:lnTo>
                  <a:lnTo>
                    <a:pt x="2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5" name="Freeform 685"/>
            <p:cNvSpPr>
              <a:spLocks/>
            </p:cNvSpPr>
            <p:nvPr/>
          </p:nvSpPr>
          <p:spPr bwMode="auto">
            <a:xfrm>
              <a:off x="6311" y="1575"/>
              <a:ext cx="363" cy="362"/>
            </a:xfrm>
            <a:custGeom>
              <a:avLst/>
              <a:gdLst>
                <a:gd name="T0" fmla="*/ 273 w 363"/>
                <a:gd name="T1" fmla="*/ 0 h 362"/>
                <a:gd name="T2" fmla="*/ 296 w 363"/>
                <a:gd name="T3" fmla="*/ 3 h 362"/>
                <a:gd name="T4" fmla="*/ 317 w 363"/>
                <a:gd name="T5" fmla="*/ 11 h 362"/>
                <a:gd name="T6" fmla="*/ 337 w 363"/>
                <a:gd name="T7" fmla="*/ 26 h 362"/>
                <a:gd name="T8" fmla="*/ 351 w 363"/>
                <a:gd name="T9" fmla="*/ 45 h 362"/>
                <a:gd name="T10" fmla="*/ 360 w 363"/>
                <a:gd name="T11" fmla="*/ 67 h 362"/>
                <a:gd name="T12" fmla="*/ 363 w 363"/>
                <a:gd name="T13" fmla="*/ 90 h 362"/>
                <a:gd name="T14" fmla="*/ 360 w 363"/>
                <a:gd name="T15" fmla="*/ 112 h 362"/>
                <a:gd name="T16" fmla="*/ 351 w 363"/>
                <a:gd name="T17" fmla="*/ 135 h 362"/>
                <a:gd name="T18" fmla="*/ 337 w 363"/>
                <a:gd name="T19" fmla="*/ 153 h 362"/>
                <a:gd name="T20" fmla="*/ 154 w 363"/>
                <a:gd name="T21" fmla="*/ 336 h 362"/>
                <a:gd name="T22" fmla="*/ 134 w 363"/>
                <a:gd name="T23" fmla="*/ 351 h 362"/>
                <a:gd name="T24" fmla="*/ 113 w 363"/>
                <a:gd name="T25" fmla="*/ 360 h 362"/>
                <a:gd name="T26" fmla="*/ 90 w 363"/>
                <a:gd name="T27" fmla="*/ 362 h 362"/>
                <a:gd name="T28" fmla="*/ 67 w 363"/>
                <a:gd name="T29" fmla="*/ 360 h 362"/>
                <a:gd name="T30" fmla="*/ 46 w 363"/>
                <a:gd name="T31" fmla="*/ 351 h 362"/>
                <a:gd name="T32" fmla="*/ 26 w 363"/>
                <a:gd name="T33" fmla="*/ 336 h 362"/>
                <a:gd name="T34" fmla="*/ 13 w 363"/>
                <a:gd name="T35" fmla="*/ 317 h 362"/>
                <a:gd name="T36" fmla="*/ 4 w 363"/>
                <a:gd name="T37" fmla="*/ 295 h 362"/>
                <a:gd name="T38" fmla="*/ 0 w 363"/>
                <a:gd name="T39" fmla="*/ 273 h 362"/>
                <a:gd name="T40" fmla="*/ 4 w 363"/>
                <a:gd name="T41" fmla="*/ 250 h 362"/>
                <a:gd name="T42" fmla="*/ 13 w 363"/>
                <a:gd name="T43" fmla="*/ 228 h 362"/>
                <a:gd name="T44" fmla="*/ 26 w 363"/>
                <a:gd name="T45" fmla="*/ 209 h 362"/>
                <a:gd name="T46" fmla="*/ 209 w 363"/>
                <a:gd name="T47" fmla="*/ 26 h 362"/>
                <a:gd name="T48" fmla="*/ 229 w 363"/>
                <a:gd name="T49" fmla="*/ 11 h 362"/>
                <a:gd name="T50" fmla="*/ 250 w 363"/>
                <a:gd name="T51" fmla="*/ 3 h 362"/>
                <a:gd name="T52" fmla="*/ 273 w 363"/>
                <a:gd name="T53" fmla="*/ 0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63" h="362">
                  <a:moveTo>
                    <a:pt x="273" y="0"/>
                  </a:moveTo>
                  <a:lnTo>
                    <a:pt x="296" y="3"/>
                  </a:lnTo>
                  <a:lnTo>
                    <a:pt x="317" y="11"/>
                  </a:lnTo>
                  <a:lnTo>
                    <a:pt x="337" y="26"/>
                  </a:lnTo>
                  <a:lnTo>
                    <a:pt x="351" y="45"/>
                  </a:lnTo>
                  <a:lnTo>
                    <a:pt x="360" y="67"/>
                  </a:lnTo>
                  <a:lnTo>
                    <a:pt x="363" y="90"/>
                  </a:lnTo>
                  <a:lnTo>
                    <a:pt x="360" y="112"/>
                  </a:lnTo>
                  <a:lnTo>
                    <a:pt x="351" y="135"/>
                  </a:lnTo>
                  <a:lnTo>
                    <a:pt x="337" y="153"/>
                  </a:lnTo>
                  <a:lnTo>
                    <a:pt x="154" y="336"/>
                  </a:lnTo>
                  <a:lnTo>
                    <a:pt x="134" y="351"/>
                  </a:lnTo>
                  <a:lnTo>
                    <a:pt x="113" y="360"/>
                  </a:lnTo>
                  <a:lnTo>
                    <a:pt x="90" y="362"/>
                  </a:lnTo>
                  <a:lnTo>
                    <a:pt x="67" y="360"/>
                  </a:lnTo>
                  <a:lnTo>
                    <a:pt x="46" y="351"/>
                  </a:lnTo>
                  <a:lnTo>
                    <a:pt x="26" y="336"/>
                  </a:lnTo>
                  <a:lnTo>
                    <a:pt x="13" y="317"/>
                  </a:lnTo>
                  <a:lnTo>
                    <a:pt x="4" y="295"/>
                  </a:lnTo>
                  <a:lnTo>
                    <a:pt x="0" y="273"/>
                  </a:lnTo>
                  <a:lnTo>
                    <a:pt x="4" y="250"/>
                  </a:lnTo>
                  <a:lnTo>
                    <a:pt x="13" y="228"/>
                  </a:lnTo>
                  <a:lnTo>
                    <a:pt x="26" y="209"/>
                  </a:lnTo>
                  <a:lnTo>
                    <a:pt x="209" y="26"/>
                  </a:lnTo>
                  <a:lnTo>
                    <a:pt x="229" y="11"/>
                  </a:lnTo>
                  <a:lnTo>
                    <a:pt x="250" y="3"/>
                  </a:lnTo>
                  <a:lnTo>
                    <a:pt x="2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46" name="Group 862"/>
          <p:cNvGrpSpPr>
            <a:grpSpLocks noChangeAspect="1"/>
          </p:cNvGrpSpPr>
          <p:nvPr/>
        </p:nvGrpSpPr>
        <p:grpSpPr bwMode="auto">
          <a:xfrm>
            <a:off x="1297417" y="1751593"/>
            <a:ext cx="270610" cy="274076"/>
            <a:chOff x="6213" y="2847"/>
            <a:chExt cx="1171" cy="1186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47" name="Freeform 864"/>
            <p:cNvSpPr>
              <a:spLocks/>
            </p:cNvSpPr>
            <p:nvPr/>
          </p:nvSpPr>
          <p:spPr bwMode="auto">
            <a:xfrm>
              <a:off x="6725" y="3356"/>
              <a:ext cx="289" cy="294"/>
            </a:xfrm>
            <a:custGeom>
              <a:avLst/>
              <a:gdLst>
                <a:gd name="T0" fmla="*/ 578 w 865"/>
                <a:gd name="T1" fmla="*/ 2 h 883"/>
                <a:gd name="T2" fmla="*/ 651 w 865"/>
                <a:gd name="T3" fmla="*/ 17 h 883"/>
                <a:gd name="T4" fmla="*/ 717 w 865"/>
                <a:gd name="T5" fmla="*/ 48 h 883"/>
                <a:gd name="T6" fmla="*/ 772 w 865"/>
                <a:gd name="T7" fmla="*/ 95 h 883"/>
                <a:gd name="T8" fmla="*/ 816 w 865"/>
                <a:gd name="T9" fmla="*/ 157 h 883"/>
                <a:gd name="T10" fmla="*/ 846 w 865"/>
                <a:gd name="T11" fmla="*/ 237 h 883"/>
                <a:gd name="T12" fmla="*/ 863 w 865"/>
                <a:gd name="T13" fmla="*/ 333 h 883"/>
                <a:gd name="T14" fmla="*/ 865 w 865"/>
                <a:gd name="T15" fmla="*/ 883 h 883"/>
                <a:gd name="T16" fmla="*/ 581 w 865"/>
                <a:gd name="T17" fmla="*/ 421 h 883"/>
                <a:gd name="T18" fmla="*/ 576 w 865"/>
                <a:gd name="T19" fmla="*/ 356 h 883"/>
                <a:gd name="T20" fmla="*/ 561 w 865"/>
                <a:gd name="T21" fmla="*/ 303 h 883"/>
                <a:gd name="T22" fmla="*/ 533 w 865"/>
                <a:gd name="T23" fmla="*/ 262 h 883"/>
                <a:gd name="T24" fmla="*/ 492 w 865"/>
                <a:gd name="T25" fmla="*/ 236 h 883"/>
                <a:gd name="T26" fmla="*/ 439 w 865"/>
                <a:gd name="T27" fmla="*/ 226 h 883"/>
                <a:gd name="T28" fmla="*/ 385 w 865"/>
                <a:gd name="T29" fmla="*/ 235 h 883"/>
                <a:gd name="T30" fmla="*/ 344 w 865"/>
                <a:gd name="T31" fmla="*/ 259 h 883"/>
                <a:gd name="T32" fmla="*/ 313 w 865"/>
                <a:gd name="T33" fmla="*/ 293 h 883"/>
                <a:gd name="T34" fmla="*/ 292 w 865"/>
                <a:gd name="T35" fmla="*/ 332 h 883"/>
                <a:gd name="T36" fmla="*/ 285 w 865"/>
                <a:gd name="T37" fmla="*/ 363 h 883"/>
                <a:gd name="T38" fmla="*/ 284 w 865"/>
                <a:gd name="T39" fmla="*/ 401 h 883"/>
                <a:gd name="T40" fmla="*/ 0 w 865"/>
                <a:gd name="T41" fmla="*/ 883 h 883"/>
                <a:gd name="T42" fmla="*/ 0 w 865"/>
                <a:gd name="T43" fmla="*/ 868 h 883"/>
                <a:gd name="T44" fmla="*/ 1 w 865"/>
                <a:gd name="T45" fmla="*/ 825 h 883"/>
                <a:gd name="T46" fmla="*/ 1 w 865"/>
                <a:gd name="T47" fmla="*/ 759 h 883"/>
                <a:gd name="T48" fmla="*/ 1 w 865"/>
                <a:gd name="T49" fmla="*/ 678 h 883"/>
                <a:gd name="T50" fmla="*/ 1 w 865"/>
                <a:gd name="T51" fmla="*/ 583 h 883"/>
                <a:gd name="T52" fmla="*/ 2 w 865"/>
                <a:gd name="T53" fmla="*/ 482 h 883"/>
                <a:gd name="T54" fmla="*/ 2 w 865"/>
                <a:gd name="T55" fmla="*/ 380 h 883"/>
                <a:gd name="T56" fmla="*/ 2 w 865"/>
                <a:gd name="T57" fmla="*/ 279 h 883"/>
                <a:gd name="T58" fmla="*/ 2 w 865"/>
                <a:gd name="T59" fmla="*/ 189 h 883"/>
                <a:gd name="T60" fmla="*/ 1 w 865"/>
                <a:gd name="T61" fmla="*/ 113 h 883"/>
                <a:gd name="T62" fmla="*/ 1 w 865"/>
                <a:gd name="T63" fmla="*/ 55 h 883"/>
                <a:gd name="T64" fmla="*/ 0 w 865"/>
                <a:gd name="T65" fmla="*/ 20 h 883"/>
                <a:gd name="T66" fmla="*/ 284 w 865"/>
                <a:gd name="T67" fmla="*/ 143 h 883"/>
                <a:gd name="T68" fmla="*/ 281 w 865"/>
                <a:gd name="T69" fmla="*/ 146 h 883"/>
                <a:gd name="T70" fmla="*/ 284 w 865"/>
                <a:gd name="T71" fmla="*/ 143 h 883"/>
                <a:gd name="T72" fmla="*/ 307 w 865"/>
                <a:gd name="T73" fmla="*/ 108 h 883"/>
                <a:gd name="T74" fmla="*/ 339 w 865"/>
                <a:gd name="T75" fmla="*/ 74 h 883"/>
                <a:gd name="T76" fmla="*/ 380 w 865"/>
                <a:gd name="T77" fmla="*/ 41 h 883"/>
                <a:gd name="T78" fmla="*/ 433 w 865"/>
                <a:gd name="T79" fmla="*/ 17 h 883"/>
                <a:gd name="T80" fmla="*/ 500 w 865"/>
                <a:gd name="T81" fmla="*/ 2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65" h="883">
                  <a:moveTo>
                    <a:pt x="539" y="0"/>
                  </a:moveTo>
                  <a:lnTo>
                    <a:pt x="578" y="2"/>
                  </a:lnTo>
                  <a:lnTo>
                    <a:pt x="616" y="8"/>
                  </a:lnTo>
                  <a:lnTo>
                    <a:pt x="651" y="17"/>
                  </a:lnTo>
                  <a:lnTo>
                    <a:pt x="685" y="30"/>
                  </a:lnTo>
                  <a:lnTo>
                    <a:pt x="717" y="48"/>
                  </a:lnTo>
                  <a:lnTo>
                    <a:pt x="745" y="69"/>
                  </a:lnTo>
                  <a:lnTo>
                    <a:pt x="772" y="95"/>
                  </a:lnTo>
                  <a:lnTo>
                    <a:pt x="795" y="124"/>
                  </a:lnTo>
                  <a:lnTo>
                    <a:pt x="816" y="157"/>
                  </a:lnTo>
                  <a:lnTo>
                    <a:pt x="833" y="195"/>
                  </a:lnTo>
                  <a:lnTo>
                    <a:pt x="846" y="237"/>
                  </a:lnTo>
                  <a:lnTo>
                    <a:pt x="856" y="283"/>
                  </a:lnTo>
                  <a:lnTo>
                    <a:pt x="863" y="333"/>
                  </a:lnTo>
                  <a:lnTo>
                    <a:pt x="865" y="387"/>
                  </a:lnTo>
                  <a:lnTo>
                    <a:pt x="865" y="883"/>
                  </a:lnTo>
                  <a:lnTo>
                    <a:pt x="581" y="883"/>
                  </a:lnTo>
                  <a:lnTo>
                    <a:pt x="581" y="421"/>
                  </a:lnTo>
                  <a:lnTo>
                    <a:pt x="580" y="387"/>
                  </a:lnTo>
                  <a:lnTo>
                    <a:pt x="576" y="356"/>
                  </a:lnTo>
                  <a:lnTo>
                    <a:pt x="570" y="328"/>
                  </a:lnTo>
                  <a:lnTo>
                    <a:pt x="561" y="303"/>
                  </a:lnTo>
                  <a:lnTo>
                    <a:pt x="549" y="281"/>
                  </a:lnTo>
                  <a:lnTo>
                    <a:pt x="533" y="262"/>
                  </a:lnTo>
                  <a:lnTo>
                    <a:pt x="514" y="246"/>
                  </a:lnTo>
                  <a:lnTo>
                    <a:pt x="492" y="236"/>
                  </a:lnTo>
                  <a:lnTo>
                    <a:pt x="467" y="228"/>
                  </a:lnTo>
                  <a:lnTo>
                    <a:pt x="439" y="226"/>
                  </a:lnTo>
                  <a:lnTo>
                    <a:pt x="410" y="228"/>
                  </a:lnTo>
                  <a:lnTo>
                    <a:pt x="385" y="235"/>
                  </a:lnTo>
                  <a:lnTo>
                    <a:pt x="363" y="246"/>
                  </a:lnTo>
                  <a:lnTo>
                    <a:pt x="344" y="259"/>
                  </a:lnTo>
                  <a:lnTo>
                    <a:pt x="328" y="275"/>
                  </a:lnTo>
                  <a:lnTo>
                    <a:pt x="313" y="293"/>
                  </a:lnTo>
                  <a:lnTo>
                    <a:pt x="301" y="312"/>
                  </a:lnTo>
                  <a:lnTo>
                    <a:pt x="292" y="332"/>
                  </a:lnTo>
                  <a:lnTo>
                    <a:pt x="288" y="346"/>
                  </a:lnTo>
                  <a:lnTo>
                    <a:pt x="285" y="363"/>
                  </a:lnTo>
                  <a:lnTo>
                    <a:pt x="284" y="382"/>
                  </a:lnTo>
                  <a:lnTo>
                    <a:pt x="284" y="401"/>
                  </a:lnTo>
                  <a:lnTo>
                    <a:pt x="284" y="883"/>
                  </a:lnTo>
                  <a:lnTo>
                    <a:pt x="0" y="883"/>
                  </a:lnTo>
                  <a:lnTo>
                    <a:pt x="0" y="879"/>
                  </a:lnTo>
                  <a:lnTo>
                    <a:pt x="0" y="868"/>
                  </a:lnTo>
                  <a:lnTo>
                    <a:pt x="0" y="849"/>
                  </a:lnTo>
                  <a:lnTo>
                    <a:pt x="1" y="825"/>
                  </a:lnTo>
                  <a:lnTo>
                    <a:pt x="1" y="795"/>
                  </a:lnTo>
                  <a:lnTo>
                    <a:pt x="1" y="759"/>
                  </a:lnTo>
                  <a:lnTo>
                    <a:pt x="1" y="720"/>
                  </a:lnTo>
                  <a:lnTo>
                    <a:pt x="1" y="678"/>
                  </a:lnTo>
                  <a:lnTo>
                    <a:pt x="1" y="631"/>
                  </a:lnTo>
                  <a:lnTo>
                    <a:pt x="1" y="583"/>
                  </a:lnTo>
                  <a:lnTo>
                    <a:pt x="1" y="533"/>
                  </a:lnTo>
                  <a:lnTo>
                    <a:pt x="2" y="482"/>
                  </a:lnTo>
                  <a:lnTo>
                    <a:pt x="2" y="431"/>
                  </a:lnTo>
                  <a:lnTo>
                    <a:pt x="2" y="380"/>
                  </a:lnTo>
                  <a:lnTo>
                    <a:pt x="2" y="328"/>
                  </a:lnTo>
                  <a:lnTo>
                    <a:pt x="2" y="279"/>
                  </a:lnTo>
                  <a:lnTo>
                    <a:pt x="2" y="233"/>
                  </a:lnTo>
                  <a:lnTo>
                    <a:pt x="2" y="189"/>
                  </a:lnTo>
                  <a:lnTo>
                    <a:pt x="2" y="148"/>
                  </a:lnTo>
                  <a:lnTo>
                    <a:pt x="1" y="113"/>
                  </a:lnTo>
                  <a:lnTo>
                    <a:pt x="1" y="80"/>
                  </a:lnTo>
                  <a:lnTo>
                    <a:pt x="1" y="55"/>
                  </a:lnTo>
                  <a:lnTo>
                    <a:pt x="1" y="34"/>
                  </a:lnTo>
                  <a:lnTo>
                    <a:pt x="0" y="20"/>
                  </a:lnTo>
                  <a:lnTo>
                    <a:pt x="284" y="20"/>
                  </a:lnTo>
                  <a:lnTo>
                    <a:pt x="284" y="143"/>
                  </a:lnTo>
                  <a:lnTo>
                    <a:pt x="283" y="144"/>
                  </a:lnTo>
                  <a:lnTo>
                    <a:pt x="281" y="146"/>
                  </a:lnTo>
                  <a:lnTo>
                    <a:pt x="284" y="146"/>
                  </a:lnTo>
                  <a:lnTo>
                    <a:pt x="284" y="143"/>
                  </a:lnTo>
                  <a:lnTo>
                    <a:pt x="295" y="126"/>
                  </a:lnTo>
                  <a:lnTo>
                    <a:pt x="307" y="108"/>
                  </a:lnTo>
                  <a:lnTo>
                    <a:pt x="322" y="91"/>
                  </a:lnTo>
                  <a:lnTo>
                    <a:pt x="339" y="74"/>
                  </a:lnTo>
                  <a:lnTo>
                    <a:pt x="358" y="57"/>
                  </a:lnTo>
                  <a:lnTo>
                    <a:pt x="380" y="41"/>
                  </a:lnTo>
                  <a:lnTo>
                    <a:pt x="406" y="28"/>
                  </a:lnTo>
                  <a:lnTo>
                    <a:pt x="433" y="17"/>
                  </a:lnTo>
                  <a:lnTo>
                    <a:pt x="465" y="8"/>
                  </a:lnTo>
                  <a:lnTo>
                    <a:pt x="500" y="2"/>
                  </a:lnTo>
                  <a:lnTo>
                    <a:pt x="5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" name="Rectangle 865"/>
            <p:cNvSpPr>
              <a:spLocks noChangeArrowheads="1"/>
            </p:cNvSpPr>
            <p:nvPr/>
          </p:nvSpPr>
          <p:spPr bwMode="auto">
            <a:xfrm>
              <a:off x="6579" y="3363"/>
              <a:ext cx="94" cy="287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9" name="Freeform 866"/>
            <p:cNvSpPr>
              <a:spLocks noEditPoints="1"/>
            </p:cNvSpPr>
            <p:nvPr/>
          </p:nvSpPr>
          <p:spPr bwMode="auto">
            <a:xfrm>
              <a:off x="6213" y="2847"/>
              <a:ext cx="1171" cy="1186"/>
            </a:xfrm>
            <a:custGeom>
              <a:avLst/>
              <a:gdLst>
                <a:gd name="T0" fmla="*/ 898 w 3513"/>
                <a:gd name="T1" fmla="*/ 822 h 3559"/>
                <a:gd name="T2" fmla="*/ 837 w 3513"/>
                <a:gd name="T3" fmla="*/ 871 h 3559"/>
                <a:gd name="T4" fmla="*/ 813 w 3513"/>
                <a:gd name="T5" fmla="*/ 947 h 3559"/>
                <a:gd name="T6" fmla="*/ 824 w 3513"/>
                <a:gd name="T7" fmla="*/ 2638 h 3559"/>
                <a:gd name="T8" fmla="*/ 875 w 3513"/>
                <a:gd name="T9" fmla="*/ 2698 h 3559"/>
                <a:gd name="T10" fmla="*/ 951 w 3513"/>
                <a:gd name="T11" fmla="*/ 2721 h 3559"/>
                <a:gd name="T12" fmla="*/ 2603 w 3513"/>
                <a:gd name="T13" fmla="*/ 2710 h 3559"/>
                <a:gd name="T14" fmla="*/ 2664 w 3513"/>
                <a:gd name="T15" fmla="*/ 2661 h 3559"/>
                <a:gd name="T16" fmla="*/ 2689 w 3513"/>
                <a:gd name="T17" fmla="*/ 2584 h 3559"/>
                <a:gd name="T18" fmla="*/ 2678 w 3513"/>
                <a:gd name="T19" fmla="*/ 894 h 3559"/>
                <a:gd name="T20" fmla="*/ 2627 w 3513"/>
                <a:gd name="T21" fmla="*/ 834 h 3559"/>
                <a:gd name="T22" fmla="*/ 2549 w 3513"/>
                <a:gd name="T23" fmla="*/ 811 h 3559"/>
                <a:gd name="T24" fmla="*/ 1868 w 3513"/>
                <a:gd name="T25" fmla="*/ 5 h 3559"/>
                <a:gd name="T26" fmla="*/ 2189 w 3513"/>
                <a:gd name="T27" fmla="*/ 55 h 3559"/>
                <a:gd name="T28" fmla="*/ 2488 w 3513"/>
                <a:gd name="T29" fmla="*/ 163 h 3559"/>
                <a:gd name="T30" fmla="*/ 2759 w 3513"/>
                <a:gd name="T31" fmla="*/ 320 h 3559"/>
                <a:gd name="T32" fmla="*/ 2998 w 3513"/>
                <a:gd name="T33" fmla="*/ 522 h 3559"/>
                <a:gd name="T34" fmla="*/ 3198 w 3513"/>
                <a:gd name="T35" fmla="*/ 764 h 3559"/>
                <a:gd name="T36" fmla="*/ 3353 w 3513"/>
                <a:gd name="T37" fmla="*/ 1040 h 3559"/>
                <a:gd name="T38" fmla="*/ 3460 w 3513"/>
                <a:gd name="T39" fmla="*/ 1342 h 3559"/>
                <a:gd name="T40" fmla="*/ 3509 w 3513"/>
                <a:gd name="T41" fmla="*/ 1667 h 3559"/>
                <a:gd name="T42" fmla="*/ 3500 w 3513"/>
                <a:gd name="T43" fmla="*/ 2002 h 3559"/>
                <a:gd name="T44" fmla="*/ 3430 w 3513"/>
                <a:gd name="T45" fmla="*/ 2321 h 3559"/>
                <a:gd name="T46" fmla="*/ 3307 w 3513"/>
                <a:gd name="T47" fmla="*/ 2615 h 3559"/>
                <a:gd name="T48" fmla="*/ 3136 w 3513"/>
                <a:gd name="T49" fmla="*/ 2880 h 3559"/>
                <a:gd name="T50" fmla="*/ 2923 w 3513"/>
                <a:gd name="T51" fmla="*/ 3109 h 3559"/>
                <a:gd name="T52" fmla="*/ 2672 w 3513"/>
                <a:gd name="T53" fmla="*/ 3297 h 3559"/>
                <a:gd name="T54" fmla="*/ 2391 w 3513"/>
                <a:gd name="T55" fmla="*/ 3439 h 3559"/>
                <a:gd name="T56" fmla="*/ 2083 w 3513"/>
                <a:gd name="T57" fmla="*/ 3528 h 3559"/>
                <a:gd name="T58" fmla="*/ 1757 w 3513"/>
                <a:gd name="T59" fmla="*/ 3559 h 3559"/>
                <a:gd name="T60" fmla="*/ 1429 w 3513"/>
                <a:gd name="T61" fmla="*/ 3528 h 3559"/>
                <a:gd name="T62" fmla="*/ 1123 w 3513"/>
                <a:gd name="T63" fmla="*/ 3439 h 3559"/>
                <a:gd name="T64" fmla="*/ 840 w 3513"/>
                <a:gd name="T65" fmla="*/ 3297 h 3559"/>
                <a:gd name="T66" fmla="*/ 591 w 3513"/>
                <a:gd name="T67" fmla="*/ 3109 h 3559"/>
                <a:gd name="T68" fmla="*/ 377 w 3513"/>
                <a:gd name="T69" fmla="*/ 2880 h 3559"/>
                <a:gd name="T70" fmla="*/ 206 w 3513"/>
                <a:gd name="T71" fmla="*/ 2615 h 3559"/>
                <a:gd name="T72" fmla="*/ 83 w 3513"/>
                <a:gd name="T73" fmla="*/ 2321 h 3559"/>
                <a:gd name="T74" fmla="*/ 14 w 3513"/>
                <a:gd name="T75" fmla="*/ 2002 h 3559"/>
                <a:gd name="T76" fmla="*/ 3 w 3513"/>
                <a:gd name="T77" fmla="*/ 1667 h 3559"/>
                <a:gd name="T78" fmla="*/ 54 w 3513"/>
                <a:gd name="T79" fmla="*/ 1342 h 3559"/>
                <a:gd name="T80" fmla="*/ 159 w 3513"/>
                <a:gd name="T81" fmla="*/ 1040 h 3559"/>
                <a:gd name="T82" fmla="*/ 315 w 3513"/>
                <a:gd name="T83" fmla="*/ 764 h 3559"/>
                <a:gd name="T84" fmla="*/ 515 w 3513"/>
                <a:gd name="T85" fmla="*/ 522 h 3559"/>
                <a:gd name="T86" fmla="*/ 754 w 3513"/>
                <a:gd name="T87" fmla="*/ 320 h 3559"/>
                <a:gd name="T88" fmla="*/ 1025 w 3513"/>
                <a:gd name="T89" fmla="*/ 163 h 3559"/>
                <a:gd name="T90" fmla="*/ 1325 w 3513"/>
                <a:gd name="T91" fmla="*/ 55 h 3559"/>
                <a:gd name="T92" fmla="*/ 1646 w 3513"/>
                <a:gd name="T93" fmla="*/ 5 h 3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13" h="3559">
                  <a:moveTo>
                    <a:pt x="951" y="811"/>
                  </a:moveTo>
                  <a:lnTo>
                    <a:pt x="924" y="813"/>
                  </a:lnTo>
                  <a:lnTo>
                    <a:pt x="898" y="822"/>
                  </a:lnTo>
                  <a:lnTo>
                    <a:pt x="875" y="834"/>
                  </a:lnTo>
                  <a:lnTo>
                    <a:pt x="854" y="851"/>
                  </a:lnTo>
                  <a:lnTo>
                    <a:pt x="837" y="871"/>
                  </a:lnTo>
                  <a:lnTo>
                    <a:pt x="824" y="894"/>
                  </a:lnTo>
                  <a:lnTo>
                    <a:pt x="816" y="920"/>
                  </a:lnTo>
                  <a:lnTo>
                    <a:pt x="813" y="947"/>
                  </a:lnTo>
                  <a:lnTo>
                    <a:pt x="813" y="2584"/>
                  </a:lnTo>
                  <a:lnTo>
                    <a:pt x="816" y="2612"/>
                  </a:lnTo>
                  <a:lnTo>
                    <a:pt x="824" y="2638"/>
                  </a:lnTo>
                  <a:lnTo>
                    <a:pt x="837" y="2661"/>
                  </a:lnTo>
                  <a:lnTo>
                    <a:pt x="854" y="2681"/>
                  </a:lnTo>
                  <a:lnTo>
                    <a:pt x="875" y="2698"/>
                  </a:lnTo>
                  <a:lnTo>
                    <a:pt x="898" y="2710"/>
                  </a:lnTo>
                  <a:lnTo>
                    <a:pt x="924" y="2718"/>
                  </a:lnTo>
                  <a:lnTo>
                    <a:pt x="951" y="2721"/>
                  </a:lnTo>
                  <a:lnTo>
                    <a:pt x="2549" y="2721"/>
                  </a:lnTo>
                  <a:lnTo>
                    <a:pt x="2578" y="2718"/>
                  </a:lnTo>
                  <a:lnTo>
                    <a:pt x="2603" y="2710"/>
                  </a:lnTo>
                  <a:lnTo>
                    <a:pt x="2627" y="2698"/>
                  </a:lnTo>
                  <a:lnTo>
                    <a:pt x="2648" y="2681"/>
                  </a:lnTo>
                  <a:lnTo>
                    <a:pt x="2664" y="2661"/>
                  </a:lnTo>
                  <a:lnTo>
                    <a:pt x="2678" y="2638"/>
                  </a:lnTo>
                  <a:lnTo>
                    <a:pt x="2685" y="2612"/>
                  </a:lnTo>
                  <a:lnTo>
                    <a:pt x="2689" y="2584"/>
                  </a:lnTo>
                  <a:lnTo>
                    <a:pt x="2689" y="947"/>
                  </a:lnTo>
                  <a:lnTo>
                    <a:pt x="2685" y="920"/>
                  </a:lnTo>
                  <a:lnTo>
                    <a:pt x="2678" y="894"/>
                  </a:lnTo>
                  <a:lnTo>
                    <a:pt x="2664" y="871"/>
                  </a:lnTo>
                  <a:lnTo>
                    <a:pt x="2648" y="851"/>
                  </a:lnTo>
                  <a:lnTo>
                    <a:pt x="2627" y="834"/>
                  </a:lnTo>
                  <a:lnTo>
                    <a:pt x="2603" y="822"/>
                  </a:lnTo>
                  <a:lnTo>
                    <a:pt x="2578" y="813"/>
                  </a:lnTo>
                  <a:lnTo>
                    <a:pt x="2549" y="811"/>
                  </a:lnTo>
                  <a:lnTo>
                    <a:pt x="951" y="811"/>
                  </a:lnTo>
                  <a:close/>
                  <a:moveTo>
                    <a:pt x="1757" y="0"/>
                  </a:moveTo>
                  <a:lnTo>
                    <a:pt x="1868" y="5"/>
                  </a:lnTo>
                  <a:lnTo>
                    <a:pt x="1977" y="15"/>
                  </a:lnTo>
                  <a:lnTo>
                    <a:pt x="2083" y="32"/>
                  </a:lnTo>
                  <a:lnTo>
                    <a:pt x="2189" y="55"/>
                  </a:lnTo>
                  <a:lnTo>
                    <a:pt x="2291" y="85"/>
                  </a:lnTo>
                  <a:lnTo>
                    <a:pt x="2391" y="121"/>
                  </a:lnTo>
                  <a:lnTo>
                    <a:pt x="2488" y="163"/>
                  </a:lnTo>
                  <a:lnTo>
                    <a:pt x="2582" y="210"/>
                  </a:lnTo>
                  <a:lnTo>
                    <a:pt x="2672" y="262"/>
                  </a:lnTo>
                  <a:lnTo>
                    <a:pt x="2759" y="320"/>
                  </a:lnTo>
                  <a:lnTo>
                    <a:pt x="2842" y="383"/>
                  </a:lnTo>
                  <a:lnTo>
                    <a:pt x="2923" y="450"/>
                  </a:lnTo>
                  <a:lnTo>
                    <a:pt x="2998" y="522"/>
                  </a:lnTo>
                  <a:lnTo>
                    <a:pt x="3069" y="599"/>
                  </a:lnTo>
                  <a:lnTo>
                    <a:pt x="3136" y="679"/>
                  </a:lnTo>
                  <a:lnTo>
                    <a:pt x="3198" y="764"/>
                  </a:lnTo>
                  <a:lnTo>
                    <a:pt x="3256" y="853"/>
                  </a:lnTo>
                  <a:lnTo>
                    <a:pt x="3307" y="944"/>
                  </a:lnTo>
                  <a:lnTo>
                    <a:pt x="3353" y="1040"/>
                  </a:lnTo>
                  <a:lnTo>
                    <a:pt x="3395" y="1138"/>
                  </a:lnTo>
                  <a:lnTo>
                    <a:pt x="3430" y="1239"/>
                  </a:lnTo>
                  <a:lnTo>
                    <a:pt x="3460" y="1342"/>
                  </a:lnTo>
                  <a:lnTo>
                    <a:pt x="3483" y="1448"/>
                  </a:lnTo>
                  <a:lnTo>
                    <a:pt x="3500" y="1557"/>
                  </a:lnTo>
                  <a:lnTo>
                    <a:pt x="3509" y="1667"/>
                  </a:lnTo>
                  <a:lnTo>
                    <a:pt x="3513" y="1780"/>
                  </a:lnTo>
                  <a:lnTo>
                    <a:pt x="3509" y="1892"/>
                  </a:lnTo>
                  <a:lnTo>
                    <a:pt x="3500" y="2002"/>
                  </a:lnTo>
                  <a:lnTo>
                    <a:pt x="3483" y="2111"/>
                  </a:lnTo>
                  <a:lnTo>
                    <a:pt x="3460" y="2217"/>
                  </a:lnTo>
                  <a:lnTo>
                    <a:pt x="3430" y="2321"/>
                  </a:lnTo>
                  <a:lnTo>
                    <a:pt x="3395" y="2422"/>
                  </a:lnTo>
                  <a:lnTo>
                    <a:pt x="3353" y="2520"/>
                  </a:lnTo>
                  <a:lnTo>
                    <a:pt x="3307" y="2615"/>
                  </a:lnTo>
                  <a:lnTo>
                    <a:pt x="3256" y="2707"/>
                  </a:lnTo>
                  <a:lnTo>
                    <a:pt x="3198" y="2796"/>
                  </a:lnTo>
                  <a:lnTo>
                    <a:pt x="3136" y="2880"/>
                  </a:lnTo>
                  <a:lnTo>
                    <a:pt x="3069" y="2960"/>
                  </a:lnTo>
                  <a:lnTo>
                    <a:pt x="2998" y="3037"/>
                  </a:lnTo>
                  <a:lnTo>
                    <a:pt x="2923" y="3109"/>
                  </a:lnTo>
                  <a:lnTo>
                    <a:pt x="2842" y="3176"/>
                  </a:lnTo>
                  <a:lnTo>
                    <a:pt x="2759" y="3240"/>
                  </a:lnTo>
                  <a:lnTo>
                    <a:pt x="2672" y="3297"/>
                  </a:lnTo>
                  <a:lnTo>
                    <a:pt x="2582" y="3350"/>
                  </a:lnTo>
                  <a:lnTo>
                    <a:pt x="2488" y="3397"/>
                  </a:lnTo>
                  <a:lnTo>
                    <a:pt x="2391" y="3439"/>
                  </a:lnTo>
                  <a:lnTo>
                    <a:pt x="2291" y="3474"/>
                  </a:lnTo>
                  <a:lnTo>
                    <a:pt x="2189" y="3504"/>
                  </a:lnTo>
                  <a:lnTo>
                    <a:pt x="2083" y="3528"/>
                  </a:lnTo>
                  <a:lnTo>
                    <a:pt x="1977" y="3545"/>
                  </a:lnTo>
                  <a:lnTo>
                    <a:pt x="1868" y="3555"/>
                  </a:lnTo>
                  <a:lnTo>
                    <a:pt x="1757" y="3559"/>
                  </a:lnTo>
                  <a:lnTo>
                    <a:pt x="1646" y="3555"/>
                  </a:lnTo>
                  <a:lnTo>
                    <a:pt x="1536" y="3545"/>
                  </a:lnTo>
                  <a:lnTo>
                    <a:pt x="1429" y="3528"/>
                  </a:lnTo>
                  <a:lnTo>
                    <a:pt x="1325" y="3504"/>
                  </a:lnTo>
                  <a:lnTo>
                    <a:pt x="1222" y="3474"/>
                  </a:lnTo>
                  <a:lnTo>
                    <a:pt x="1123" y="3439"/>
                  </a:lnTo>
                  <a:lnTo>
                    <a:pt x="1025" y="3397"/>
                  </a:lnTo>
                  <a:lnTo>
                    <a:pt x="932" y="3350"/>
                  </a:lnTo>
                  <a:lnTo>
                    <a:pt x="840" y="3297"/>
                  </a:lnTo>
                  <a:lnTo>
                    <a:pt x="754" y="3240"/>
                  </a:lnTo>
                  <a:lnTo>
                    <a:pt x="670" y="3176"/>
                  </a:lnTo>
                  <a:lnTo>
                    <a:pt x="591" y="3109"/>
                  </a:lnTo>
                  <a:lnTo>
                    <a:pt x="515" y="3037"/>
                  </a:lnTo>
                  <a:lnTo>
                    <a:pt x="444" y="2960"/>
                  </a:lnTo>
                  <a:lnTo>
                    <a:pt x="377" y="2880"/>
                  </a:lnTo>
                  <a:lnTo>
                    <a:pt x="315" y="2796"/>
                  </a:lnTo>
                  <a:lnTo>
                    <a:pt x="258" y="2707"/>
                  </a:lnTo>
                  <a:lnTo>
                    <a:pt x="206" y="2615"/>
                  </a:lnTo>
                  <a:lnTo>
                    <a:pt x="159" y="2520"/>
                  </a:lnTo>
                  <a:lnTo>
                    <a:pt x="119" y="2422"/>
                  </a:lnTo>
                  <a:lnTo>
                    <a:pt x="83" y="2321"/>
                  </a:lnTo>
                  <a:lnTo>
                    <a:pt x="54" y="2217"/>
                  </a:lnTo>
                  <a:lnTo>
                    <a:pt x="31" y="2111"/>
                  </a:lnTo>
                  <a:lnTo>
                    <a:pt x="14" y="2002"/>
                  </a:lnTo>
                  <a:lnTo>
                    <a:pt x="3" y="1892"/>
                  </a:lnTo>
                  <a:lnTo>
                    <a:pt x="0" y="1780"/>
                  </a:lnTo>
                  <a:lnTo>
                    <a:pt x="3" y="1667"/>
                  </a:lnTo>
                  <a:lnTo>
                    <a:pt x="14" y="1557"/>
                  </a:lnTo>
                  <a:lnTo>
                    <a:pt x="31" y="1448"/>
                  </a:lnTo>
                  <a:lnTo>
                    <a:pt x="54" y="1342"/>
                  </a:lnTo>
                  <a:lnTo>
                    <a:pt x="83" y="1239"/>
                  </a:lnTo>
                  <a:lnTo>
                    <a:pt x="119" y="1138"/>
                  </a:lnTo>
                  <a:lnTo>
                    <a:pt x="159" y="1040"/>
                  </a:lnTo>
                  <a:lnTo>
                    <a:pt x="206" y="944"/>
                  </a:lnTo>
                  <a:lnTo>
                    <a:pt x="258" y="853"/>
                  </a:lnTo>
                  <a:lnTo>
                    <a:pt x="315" y="764"/>
                  </a:lnTo>
                  <a:lnTo>
                    <a:pt x="377" y="679"/>
                  </a:lnTo>
                  <a:lnTo>
                    <a:pt x="444" y="599"/>
                  </a:lnTo>
                  <a:lnTo>
                    <a:pt x="515" y="522"/>
                  </a:lnTo>
                  <a:lnTo>
                    <a:pt x="591" y="450"/>
                  </a:lnTo>
                  <a:lnTo>
                    <a:pt x="670" y="383"/>
                  </a:lnTo>
                  <a:lnTo>
                    <a:pt x="754" y="320"/>
                  </a:lnTo>
                  <a:lnTo>
                    <a:pt x="840" y="262"/>
                  </a:lnTo>
                  <a:lnTo>
                    <a:pt x="932" y="210"/>
                  </a:lnTo>
                  <a:lnTo>
                    <a:pt x="1025" y="163"/>
                  </a:lnTo>
                  <a:lnTo>
                    <a:pt x="1123" y="121"/>
                  </a:lnTo>
                  <a:lnTo>
                    <a:pt x="1222" y="85"/>
                  </a:lnTo>
                  <a:lnTo>
                    <a:pt x="1325" y="55"/>
                  </a:lnTo>
                  <a:lnTo>
                    <a:pt x="1429" y="32"/>
                  </a:lnTo>
                  <a:lnTo>
                    <a:pt x="1536" y="15"/>
                  </a:lnTo>
                  <a:lnTo>
                    <a:pt x="1646" y="5"/>
                  </a:lnTo>
                  <a:lnTo>
                    <a:pt x="17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0" name="Freeform 867"/>
            <p:cNvSpPr>
              <a:spLocks/>
            </p:cNvSpPr>
            <p:nvPr/>
          </p:nvSpPr>
          <p:spPr bwMode="auto">
            <a:xfrm>
              <a:off x="6573" y="3224"/>
              <a:ext cx="107" cy="99"/>
            </a:xfrm>
            <a:custGeom>
              <a:avLst/>
              <a:gdLst>
                <a:gd name="T0" fmla="*/ 160 w 319"/>
                <a:gd name="T1" fmla="*/ 0 h 298"/>
                <a:gd name="T2" fmla="*/ 190 w 319"/>
                <a:gd name="T3" fmla="*/ 2 h 298"/>
                <a:gd name="T4" fmla="*/ 219 w 319"/>
                <a:gd name="T5" fmla="*/ 9 h 298"/>
                <a:gd name="T6" fmla="*/ 243 w 319"/>
                <a:gd name="T7" fmla="*/ 20 h 298"/>
                <a:gd name="T8" fmla="*/ 265 w 319"/>
                <a:gd name="T9" fmla="*/ 35 h 298"/>
                <a:gd name="T10" fmla="*/ 284 w 319"/>
                <a:gd name="T11" fmla="*/ 52 h 298"/>
                <a:gd name="T12" fmla="*/ 298 w 319"/>
                <a:gd name="T13" fmla="*/ 73 h 298"/>
                <a:gd name="T14" fmla="*/ 309 w 319"/>
                <a:gd name="T15" fmla="*/ 97 h 298"/>
                <a:gd name="T16" fmla="*/ 316 w 319"/>
                <a:gd name="T17" fmla="*/ 122 h 298"/>
                <a:gd name="T18" fmla="*/ 319 w 319"/>
                <a:gd name="T19" fmla="*/ 149 h 298"/>
                <a:gd name="T20" fmla="*/ 316 w 319"/>
                <a:gd name="T21" fmla="*/ 176 h 298"/>
                <a:gd name="T22" fmla="*/ 309 w 319"/>
                <a:gd name="T23" fmla="*/ 201 h 298"/>
                <a:gd name="T24" fmla="*/ 299 w 319"/>
                <a:gd name="T25" fmla="*/ 225 h 298"/>
                <a:gd name="T26" fmla="*/ 284 w 319"/>
                <a:gd name="T27" fmla="*/ 246 h 298"/>
                <a:gd name="T28" fmla="*/ 265 w 319"/>
                <a:gd name="T29" fmla="*/ 264 h 298"/>
                <a:gd name="T30" fmla="*/ 243 w 319"/>
                <a:gd name="T31" fmla="*/ 278 h 298"/>
                <a:gd name="T32" fmla="*/ 218 w 319"/>
                <a:gd name="T33" fmla="*/ 289 h 298"/>
                <a:gd name="T34" fmla="*/ 189 w 319"/>
                <a:gd name="T35" fmla="*/ 296 h 298"/>
                <a:gd name="T36" fmla="*/ 158 w 319"/>
                <a:gd name="T37" fmla="*/ 298 h 298"/>
                <a:gd name="T38" fmla="*/ 156 w 319"/>
                <a:gd name="T39" fmla="*/ 298 h 298"/>
                <a:gd name="T40" fmla="*/ 125 w 319"/>
                <a:gd name="T41" fmla="*/ 296 h 298"/>
                <a:gd name="T42" fmla="*/ 98 w 319"/>
                <a:gd name="T43" fmla="*/ 289 h 298"/>
                <a:gd name="T44" fmla="*/ 74 w 319"/>
                <a:gd name="T45" fmla="*/ 278 h 298"/>
                <a:gd name="T46" fmla="*/ 52 w 319"/>
                <a:gd name="T47" fmla="*/ 264 h 298"/>
                <a:gd name="T48" fmla="*/ 34 w 319"/>
                <a:gd name="T49" fmla="*/ 246 h 298"/>
                <a:gd name="T50" fmla="*/ 19 w 319"/>
                <a:gd name="T51" fmla="*/ 225 h 298"/>
                <a:gd name="T52" fmla="*/ 9 w 319"/>
                <a:gd name="T53" fmla="*/ 201 h 298"/>
                <a:gd name="T54" fmla="*/ 2 w 319"/>
                <a:gd name="T55" fmla="*/ 176 h 298"/>
                <a:gd name="T56" fmla="*/ 0 w 319"/>
                <a:gd name="T57" fmla="*/ 149 h 298"/>
                <a:gd name="T58" fmla="*/ 2 w 319"/>
                <a:gd name="T59" fmla="*/ 122 h 298"/>
                <a:gd name="T60" fmla="*/ 9 w 319"/>
                <a:gd name="T61" fmla="*/ 97 h 298"/>
                <a:gd name="T62" fmla="*/ 20 w 319"/>
                <a:gd name="T63" fmla="*/ 73 h 298"/>
                <a:gd name="T64" fmla="*/ 34 w 319"/>
                <a:gd name="T65" fmla="*/ 52 h 298"/>
                <a:gd name="T66" fmla="*/ 53 w 319"/>
                <a:gd name="T67" fmla="*/ 35 h 298"/>
                <a:gd name="T68" fmla="*/ 75 w 319"/>
                <a:gd name="T69" fmla="*/ 20 h 298"/>
                <a:gd name="T70" fmla="*/ 100 w 319"/>
                <a:gd name="T71" fmla="*/ 9 h 298"/>
                <a:gd name="T72" fmla="*/ 129 w 319"/>
                <a:gd name="T73" fmla="*/ 2 h 298"/>
                <a:gd name="T74" fmla="*/ 160 w 319"/>
                <a:gd name="T75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19" h="298">
                  <a:moveTo>
                    <a:pt x="160" y="0"/>
                  </a:moveTo>
                  <a:lnTo>
                    <a:pt x="190" y="2"/>
                  </a:lnTo>
                  <a:lnTo>
                    <a:pt x="219" y="9"/>
                  </a:lnTo>
                  <a:lnTo>
                    <a:pt x="243" y="20"/>
                  </a:lnTo>
                  <a:lnTo>
                    <a:pt x="265" y="35"/>
                  </a:lnTo>
                  <a:lnTo>
                    <a:pt x="284" y="52"/>
                  </a:lnTo>
                  <a:lnTo>
                    <a:pt x="298" y="73"/>
                  </a:lnTo>
                  <a:lnTo>
                    <a:pt x="309" y="97"/>
                  </a:lnTo>
                  <a:lnTo>
                    <a:pt x="316" y="122"/>
                  </a:lnTo>
                  <a:lnTo>
                    <a:pt x="319" y="149"/>
                  </a:lnTo>
                  <a:lnTo>
                    <a:pt x="316" y="176"/>
                  </a:lnTo>
                  <a:lnTo>
                    <a:pt x="309" y="201"/>
                  </a:lnTo>
                  <a:lnTo>
                    <a:pt x="299" y="225"/>
                  </a:lnTo>
                  <a:lnTo>
                    <a:pt x="284" y="246"/>
                  </a:lnTo>
                  <a:lnTo>
                    <a:pt x="265" y="264"/>
                  </a:lnTo>
                  <a:lnTo>
                    <a:pt x="243" y="278"/>
                  </a:lnTo>
                  <a:lnTo>
                    <a:pt x="218" y="289"/>
                  </a:lnTo>
                  <a:lnTo>
                    <a:pt x="189" y="296"/>
                  </a:lnTo>
                  <a:lnTo>
                    <a:pt x="158" y="298"/>
                  </a:lnTo>
                  <a:lnTo>
                    <a:pt x="156" y="298"/>
                  </a:lnTo>
                  <a:lnTo>
                    <a:pt x="125" y="296"/>
                  </a:lnTo>
                  <a:lnTo>
                    <a:pt x="98" y="289"/>
                  </a:lnTo>
                  <a:lnTo>
                    <a:pt x="74" y="278"/>
                  </a:lnTo>
                  <a:lnTo>
                    <a:pt x="52" y="264"/>
                  </a:lnTo>
                  <a:lnTo>
                    <a:pt x="34" y="246"/>
                  </a:lnTo>
                  <a:lnTo>
                    <a:pt x="19" y="225"/>
                  </a:lnTo>
                  <a:lnTo>
                    <a:pt x="9" y="201"/>
                  </a:lnTo>
                  <a:lnTo>
                    <a:pt x="2" y="176"/>
                  </a:lnTo>
                  <a:lnTo>
                    <a:pt x="0" y="149"/>
                  </a:lnTo>
                  <a:lnTo>
                    <a:pt x="2" y="122"/>
                  </a:lnTo>
                  <a:lnTo>
                    <a:pt x="9" y="97"/>
                  </a:lnTo>
                  <a:lnTo>
                    <a:pt x="20" y="73"/>
                  </a:lnTo>
                  <a:lnTo>
                    <a:pt x="34" y="52"/>
                  </a:lnTo>
                  <a:lnTo>
                    <a:pt x="53" y="35"/>
                  </a:lnTo>
                  <a:lnTo>
                    <a:pt x="75" y="20"/>
                  </a:lnTo>
                  <a:lnTo>
                    <a:pt x="100" y="9"/>
                  </a:lnTo>
                  <a:lnTo>
                    <a:pt x="129" y="2"/>
                  </a:lnTo>
                  <a:lnTo>
                    <a:pt x="1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810" name="Group 663"/>
          <p:cNvGrpSpPr>
            <a:grpSpLocks noChangeAspect="1"/>
          </p:cNvGrpSpPr>
          <p:nvPr/>
        </p:nvGrpSpPr>
        <p:grpSpPr bwMode="auto">
          <a:xfrm>
            <a:off x="584250" y="3894098"/>
            <a:ext cx="214604" cy="251964"/>
            <a:chOff x="714" y="2398"/>
            <a:chExt cx="1729" cy="203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813" name="Freeform 665"/>
            <p:cNvSpPr>
              <a:spLocks/>
            </p:cNvSpPr>
            <p:nvPr/>
          </p:nvSpPr>
          <p:spPr bwMode="auto">
            <a:xfrm>
              <a:off x="1609" y="3348"/>
              <a:ext cx="119" cy="120"/>
            </a:xfrm>
            <a:custGeom>
              <a:avLst/>
              <a:gdLst>
                <a:gd name="T0" fmla="*/ 119 w 237"/>
                <a:gd name="T1" fmla="*/ 0 h 238"/>
                <a:gd name="T2" fmla="*/ 146 w 237"/>
                <a:gd name="T3" fmla="*/ 3 h 238"/>
                <a:gd name="T4" fmla="*/ 171 w 237"/>
                <a:gd name="T5" fmla="*/ 12 h 238"/>
                <a:gd name="T6" fmla="*/ 193 w 237"/>
                <a:gd name="T7" fmla="*/ 27 h 238"/>
                <a:gd name="T8" fmla="*/ 211 w 237"/>
                <a:gd name="T9" fmla="*/ 44 h 238"/>
                <a:gd name="T10" fmla="*/ 225 w 237"/>
                <a:gd name="T11" fmla="*/ 67 h 238"/>
                <a:gd name="T12" fmla="*/ 234 w 237"/>
                <a:gd name="T13" fmla="*/ 91 h 238"/>
                <a:gd name="T14" fmla="*/ 237 w 237"/>
                <a:gd name="T15" fmla="*/ 120 h 238"/>
                <a:gd name="T16" fmla="*/ 234 w 237"/>
                <a:gd name="T17" fmla="*/ 147 h 238"/>
                <a:gd name="T18" fmla="*/ 225 w 237"/>
                <a:gd name="T19" fmla="*/ 172 h 238"/>
                <a:gd name="T20" fmla="*/ 211 w 237"/>
                <a:gd name="T21" fmla="*/ 194 h 238"/>
                <a:gd name="T22" fmla="*/ 193 w 237"/>
                <a:gd name="T23" fmla="*/ 211 h 238"/>
                <a:gd name="T24" fmla="*/ 171 w 237"/>
                <a:gd name="T25" fmla="*/ 226 h 238"/>
                <a:gd name="T26" fmla="*/ 146 w 237"/>
                <a:gd name="T27" fmla="*/ 235 h 238"/>
                <a:gd name="T28" fmla="*/ 119 w 237"/>
                <a:gd name="T29" fmla="*/ 238 h 238"/>
                <a:gd name="T30" fmla="*/ 91 w 237"/>
                <a:gd name="T31" fmla="*/ 235 h 238"/>
                <a:gd name="T32" fmla="*/ 67 w 237"/>
                <a:gd name="T33" fmla="*/ 226 h 238"/>
                <a:gd name="T34" fmla="*/ 45 w 237"/>
                <a:gd name="T35" fmla="*/ 211 h 238"/>
                <a:gd name="T36" fmla="*/ 26 w 237"/>
                <a:gd name="T37" fmla="*/ 194 h 238"/>
                <a:gd name="T38" fmla="*/ 12 w 237"/>
                <a:gd name="T39" fmla="*/ 172 h 238"/>
                <a:gd name="T40" fmla="*/ 3 w 237"/>
                <a:gd name="T41" fmla="*/ 147 h 238"/>
                <a:gd name="T42" fmla="*/ 0 w 237"/>
                <a:gd name="T43" fmla="*/ 120 h 238"/>
                <a:gd name="T44" fmla="*/ 3 w 237"/>
                <a:gd name="T45" fmla="*/ 91 h 238"/>
                <a:gd name="T46" fmla="*/ 12 w 237"/>
                <a:gd name="T47" fmla="*/ 67 h 238"/>
                <a:gd name="T48" fmla="*/ 26 w 237"/>
                <a:gd name="T49" fmla="*/ 44 h 238"/>
                <a:gd name="T50" fmla="*/ 45 w 237"/>
                <a:gd name="T51" fmla="*/ 27 h 238"/>
                <a:gd name="T52" fmla="*/ 67 w 237"/>
                <a:gd name="T53" fmla="*/ 12 h 238"/>
                <a:gd name="T54" fmla="*/ 91 w 237"/>
                <a:gd name="T55" fmla="*/ 3 h 238"/>
                <a:gd name="T56" fmla="*/ 119 w 237"/>
                <a:gd name="T57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7" h="238">
                  <a:moveTo>
                    <a:pt x="119" y="0"/>
                  </a:moveTo>
                  <a:lnTo>
                    <a:pt x="146" y="3"/>
                  </a:lnTo>
                  <a:lnTo>
                    <a:pt x="171" y="12"/>
                  </a:lnTo>
                  <a:lnTo>
                    <a:pt x="193" y="27"/>
                  </a:lnTo>
                  <a:lnTo>
                    <a:pt x="211" y="44"/>
                  </a:lnTo>
                  <a:lnTo>
                    <a:pt x="225" y="67"/>
                  </a:lnTo>
                  <a:lnTo>
                    <a:pt x="234" y="91"/>
                  </a:lnTo>
                  <a:lnTo>
                    <a:pt x="237" y="120"/>
                  </a:lnTo>
                  <a:lnTo>
                    <a:pt x="234" y="147"/>
                  </a:lnTo>
                  <a:lnTo>
                    <a:pt x="225" y="172"/>
                  </a:lnTo>
                  <a:lnTo>
                    <a:pt x="211" y="194"/>
                  </a:lnTo>
                  <a:lnTo>
                    <a:pt x="193" y="211"/>
                  </a:lnTo>
                  <a:lnTo>
                    <a:pt x="171" y="226"/>
                  </a:lnTo>
                  <a:lnTo>
                    <a:pt x="146" y="235"/>
                  </a:lnTo>
                  <a:lnTo>
                    <a:pt x="119" y="238"/>
                  </a:lnTo>
                  <a:lnTo>
                    <a:pt x="91" y="235"/>
                  </a:lnTo>
                  <a:lnTo>
                    <a:pt x="67" y="226"/>
                  </a:lnTo>
                  <a:lnTo>
                    <a:pt x="45" y="211"/>
                  </a:lnTo>
                  <a:lnTo>
                    <a:pt x="26" y="194"/>
                  </a:lnTo>
                  <a:lnTo>
                    <a:pt x="12" y="172"/>
                  </a:lnTo>
                  <a:lnTo>
                    <a:pt x="3" y="147"/>
                  </a:lnTo>
                  <a:lnTo>
                    <a:pt x="0" y="120"/>
                  </a:lnTo>
                  <a:lnTo>
                    <a:pt x="3" y="91"/>
                  </a:lnTo>
                  <a:lnTo>
                    <a:pt x="12" y="67"/>
                  </a:lnTo>
                  <a:lnTo>
                    <a:pt x="26" y="44"/>
                  </a:lnTo>
                  <a:lnTo>
                    <a:pt x="45" y="27"/>
                  </a:lnTo>
                  <a:lnTo>
                    <a:pt x="67" y="12"/>
                  </a:lnTo>
                  <a:lnTo>
                    <a:pt x="91" y="3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4" name="Freeform 666"/>
            <p:cNvSpPr>
              <a:spLocks noEditPoints="1"/>
            </p:cNvSpPr>
            <p:nvPr/>
          </p:nvSpPr>
          <p:spPr bwMode="auto">
            <a:xfrm>
              <a:off x="714" y="2398"/>
              <a:ext cx="1729" cy="2030"/>
            </a:xfrm>
            <a:custGeom>
              <a:avLst/>
              <a:gdLst>
                <a:gd name="T0" fmla="*/ 1634 w 3458"/>
                <a:gd name="T1" fmla="*/ 492 h 4061"/>
                <a:gd name="T2" fmla="*/ 1339 w 3458"/>
                <a:gd name="T3" fmla="*/ 621 h 4061"/>
                <a:gd name="T4" fmla="*/ 1085 w 3458"/>
                <a:gd name="T5" fmla="*/ 839 h 4061"/>
                <a:gd name="T6" fmla="*/ 912 w 3458"/>
                <a:gd name="T7" fmla="*/ 1121 h 4061"/>
                <a:gd name="T8" fmla="*/ 831 w 3458"/>
                <a:gd name="T9" fmla="*/ 1432 h 4061"/>
                <a:gd name="T10" fmla="*/ 846 w 3458"/>
                <a:gd name="T11" fmla="*/ 1751 h 4061"/>
                <a:gd name="T12" fmla="*/ 956 w 3458"/>
                <a:gd name="T13" fmla="*/ 2055 h 4061"/>
                <a:gd name="T14" fmla="*/ 1107 w 3458"/>
                <a:gd name="T15" fmla="*/ 2268 h 4061"/>
                <a:gd name="T16" fmla="*/ 1020 w 3458"/>
                <a:gd name="T17" fmla="*/ 2407 h 4061"/>
                <a:gd name="T18" fmla="*/ 883 w 3458"/>
                <a:gd name="T19" fmla="*/ 2521 h 4061"/>
                <a:gd name="T20" fmla="*/ 859 w 3458"/>
                <a:gd name="T21" fmla="*/ 2566 h 4061"/>
                <a:gd name="T22" fmla="*/ 893 w 3458"/>
                <a:gd name="T23" fmla="*/ 2601 h 4061"/>
                <a:gd name="T24" fmla="*/ 1085 w 3458"/>
                <a:gd name="T25" fmla="*/ 2599 h 4061"/>
                <a:gd name="T26" fmla="*/ 1302 w 3458"/>
                <a:gd name="T27" fmla="*/ 2515 h 4061"/>
                <a:gd name="T28" fmla="*/ 1502 w 3458"/>
                <a:gd name="T29" fmla="*/ 2551 h 4061"/>
                <a:gd name="T30" fmla="*/ 1806 w 3458"/>
                <a:gd name="T31" fmla="*/ 2624 h 4061"/>
                <a:gd name="T32" fmla="*/ 2116 w 3458"/>
                <a:gd name="T33" fmla="*/ 2609 h 4061"/>
                <a:gd name="T34" fmla="*/ 2413 w 3458"/>
                <a:gd name="T35" fmla="*/ 2504 h 4061"/>
                <a:gd name="T36" fmla="*/ 2675 w 3458"/>
                <a:gd name="T37" fmla="*/ 2311 h 4061"/>
                <a:gd name="T38" fmla="*/ 2870 w 3458"/>
                <a:gd name="T39" fmla="*/ 2043 h 4061"/>
                <a:gd name="T40" fmla="*/ 2972 w 3458"/>
                <a:gd name="T41" fmla="*/ 1740 h 4061"/>
                <a:gd name="T42" fmla="*/ 2985 w 3458"/>
                <a:gd name="T43" fmla="*/ 1424 h 4061"/>
                <a:gd name="T44" fmla="*/ 2904 w 3458"/>
                <a:gd name="T45" fmla="*/ 1116 h 4061"/>
                <a:gd name="T46" fmla="*/ 2731 w 3458"/>
                <a:gd name="T47" fmla="*/ 838 h 4061"/>
                <a:gd name="T48" fmla="*/ 2479 w 3458"/>
                <a:gd name="T49" fmla="*/ 621 h 4061"/>
                <a:gd name="T50" fmla="*/ 2184 w 3458"/>
                <a:gd name="T51" fmla="*/ 492 h 4061"/>
                <a:gd name="T52" fmla="*/ 1869 w 3458"/>
                <a:gd name="T53" fmla="*/ 457 h 4061"/>
                <a:gd name="T54" fmla="*/ 2232 w 3458"/>
                <a:gd name="T55" fmla="*/ 35 h 4061"/>
                <a:gd name="T56" fmla="*/ 2628 w 3458"/>
                <a:gd name="T57" fmla="*/ 178 h 4061"/>
                <a:gd name="T58" fmla="*/ 2965 w 3458"/>
                <a:gd name="T59" fmla="*/ 419 h 4061"/>
                <a:gd name="T60" fmla="*/ 3227 w 3458"/>
                <a:gd name="T61" fmla="*/ 740 h 4061"/>
                <a:gd name="T62" fmla="*/ 3396 w 3458"/>
                <a:gd name="T63" fmla="*/ 1123 h 4061"/>
                <a:gd name="T64" fmla="*/ 3458 w 3458"/>
                <a:gd name="T65" fmla="*/ 1552 h 4061"/>
                <a:gd name="T66" fmla="*/ 3405 w 3458"/>
                <a:gd name="T67" fmla="*/ 1954 h 4061"/>
                <a:gd name="T68" fmla="*/ 3255 w 3458"/>
                <a:gd name="T69" fmla="*/ 2316 h 4061"/>
                <a:gd name="T70" fmla="*/ 3023 w 3458"/>
                <a:gd name="T71" fmla="*/ 2625 h 4061"/>
                <a:gd name="T72" fmla="*/ 2943 w 3458"/>
                <a:gd name="T73" fmla="*/ 3694 h 4061"/>
                <a:gd name="T74" fmla="*/ 2867 w 3458"/>
                <a:gd name="T75" fmla="*/ 3767 h 4061"/>
                <a:gd name="T76" fmla="*/ 1183 w 3458"/>
                <a:gd name="T77" fmla="*/ 4057 h 4061"/>
                <a:gd name="T78" fmla="*/ 1124 w 3458"/>
                <a:gd name="T79" fmla="*/ 3998 h 4061"/>
                <a:gd name="T80" fmla="*/ 625 w 3458"/>
                <a:gd name="T81" fmla="*/ 3588 h 4061"/>
                <a:gd name="T82" fmla="*/ 460 w 3458"/>
                <a:gd name="T83" fmla="*/ 3511 h 4061"/>
                <a:gd name="T84" fmla="*/ 362 w 3458"/>
                <a:gd name="T85" fmla="*/ 3360 h 4061"/>
                <a:gd name="T86" fmla="*/ 199 w 3458"/>
                <a:gd name="T87" fmla="*/ 2693 h 4061"/>
                <a:gd name="T88" fmla="*/ 62 w 3458"/>
                <a:gd name="T89" fmla="*/ 2656 h 4061"/>
                <a:gd name="T90" fmla="*/ 1 w 3458"/>
                <a:gd name="T91" fmla="*/ 2556 h 4061"/>
                <a:gd name="T92" fmla="*/ 32 w 3458"/>
                <a:gd name="T93" fmla="*/ 2415 h 4061"/>
                <a:gd name="T94" fmla="*/ 363 w 3458"/>
                <a:gd name="T95" fmla="*/ 1337 h 4061"/>
                <a:gd name="T96" fmla="*/ 477 w 3458"/>
                <a:gd name="T97" fmla="*/ 937 h 4061"/>
                <a:gd name="T98" fmla="*/ 688 w 3458"/>
                <a:gd name="T99" fmla="*/ 587 h 4061"/>
                <a:gd name="T100" fmla="*/ 981 w 3458"/>
                <a:gd name="T101" fmla="*/ 307 h 4061"/>
                <a:gd name="T102" fmla="*/ 1333 w 3458"/>
                <a:gd name="T103" fmla="*/ 110 h 4061"/>
                <a:gd name="T104" fmla="*/ 1709 w 3458"/>
                <a:gd name="T105" fmla="*/ 13 h 40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458" h="4061">
                  <a:moveTo>
                    <a:pt x="1869" y="457"/>
                  </a:moveTo>
                  <a:lnTo>
                    <a:pt x="1790" y="464"/>
                  </a:lnTo>
                  <a:lnTo>
                    <a:pt x="1712" y="475"/>
                  </a:lnTo>
                  <a:lnTo>
                    <a:pt x="1634" y="492"/>
                  </a:lnTo>
                  <a:lnTo>
                    <a:pt x="1558" y="515"/>
                  </a:lnTo>
                  <a:lnTo>
                    <a:pt x="1482" y="545"/>
                  </a:lnTo>
                  <a:lnTo>
                    <a:pt x="1410" y="580"/>
                  </a:lnTo>
                  <a:lnTo>
                    <a:pt x="1339" y="621"/>
                  </a:lnTo>
                  <a:lnTo>
                    <a:pt x="1271" y="666"/>
                  </a:lnTo>
                  <a:lnTo>
                    <a:pt x="1206" y="718"/>
                  </a:lnTo>
                  <a:lnTo>
                    <a:pt x="1143" y="776"/>
                  </a:lnTo>
                  <a:lnTo>
                    <a:pt x="1085" y="839"/>
                  </a:lnTo>
                  <a:lnTo>
                    <a:pt x="1033" y="906"/>
                  </a:lnTo>
                  <a:lnTo>
                    <a:pt x="987" y="975"/>
                  </a:lnTo>
                  <a:lnTo>
                    <a:pt x="946" y="1047"/>
                  </a:lnTo>
                  <a:lnTo>
                    <a:pt x="912" y="1121"/>
                  </a:lnTo>
                  <a:lnTo>
                    <a:pt x="882" y="1196"/>
                  </a:lnTo>
                  <a:lnTo>
                    <a:pt x="860" y="1274"/>
                  </a:lnTo>
                  <a:lnTo>
                    <a:pt x="843" y="1353"/>
                  </a:lnTo>
                  <a:lnTo>
                    <a:pt x="831" y="1432"/>
                  </a:lnTo>
                  <a:lnTo>
                    <a:pt x="826" y="1512"/>
                  </a:lnTo>
                  <a:lnTo>
                    <a:pt x="828" y="1592"/>
                  </a:lnTo>
                  <a:lnTo>
                    <a:pt x="834" y="1672"/>
                  </a:lnTo>
                  <a:lnTo>
                    <a:pt x="846" y="1751"/>
                  </a:lnTo>
                  <a:lnTo>
                    <a:pt x="865" y="1829"/>
                  </a:lnTo>
                  <a:lnTo>
                    <a:pt x="889" y="1907"/>
                  </a:lnTo>
                  <a:lnTo>
                    <a:pt x="919" y="1982"/>
                  </a:lnTo>
                  <a:lnTo>
                    <a:pt x="956" y="2055"/>
                  </a:lnTo>
                  <a:lnTo>
                    <a:pt x="998" y="2127"/>
                  </a:lnTo>
                  <a:lnTo>
                    <a:pt x="1045" y="2195"/>
                  </a:lnTo>
                  <a:lnTo>
                    <a:pt x="1099" y="2260"/>
                  </a:lnTo>
                  <a:lnTo>
                    <a:pt x="1107" y="2268"/>
                  </a:lnTo>
                  <a:lnTo>
                    <a:pt x="1090" y="2302"/>
                  </a:lnTo>
                  <a:lnTo>
                    <a:pt x="1070" y="2337"/>
                  </a:lnTo>
                  <a:lnTo>
                    <a:pt x="1048" y="2373"/>
                  </a:lnTo>
                  <a:lnTo>
                    <a:pt x="1020" y="2407"/>
                  </a:lnTo>
                  <a:lnTo>
                    <a:pt x="992" y="2441"/>
                  </a:lnTo>
                  <a:lnTo>
                    <a:pt x="959" y="2472"/>
                  </a:lnTo>
                  <a:lnTo>
                    <a:pt x="923" y="2499"/>
                  </a:lnTo>
                  <a:lnTo>
                    <a:pt x="883" y="2521"/>
                  </a:lnTo>
                  <a:lnTo>
                    <a:pt x="871" y="2530"/>
                  </a:lnTo>
                  <a:lnTo>
                    <a:pt x="864" y="2541"/>
                  </a:lnTo>
                  <a:lnTo>
                    <a:pt x="859" y="2553"/>
                  </a:lnTo>
                  <a:lnTo>
                    <a:pt x="859" y="2566"/>
                  </a:lnTo>
                  <a:lnTo>
                    <a:pt x="862" y="2578"/>
                  </a:lnTo>
                  <a:lnTo>
                    <a:pt x="870" y="2589"/>
                  </a:lnTo>
                  <a:lnTo>
                    <a:pt x="880" y="2597"/>
                  </a:lnTo>
                  <a:lnTo>
                    <a:pt x="893" y="2601"/>
                  </a:lnTo>
                  <a:lnTo>
                    <a:pt x="938" y="2606"/>
                  </a:lnTo>
                  <a:lnTo>
                    <a:pt x="983" y="2609"/>
                  </a:lnTo>
                  <a:lnTo>
                    <a:pt x="1033" y="2606"/>
                  </a:lnTo>
                  <a:lnTo>
                    <a:pt x="1085" y="2599"/>
                  </a:lnTo>
                  <a:lnTo>
                    <a:pt x="1138" y="2587"/>
                  </a:lnTo>
                  <a:lnTo>
                    <a:pt x="1192" y="2569"/>
                  </a:lnTo>
                  <a:lnTo>
                    <a:pt x="1248" y="2546"/>
                  </a:lnTo>
                  <a:lnTo>
                    <a:pt x="1302" y="2515"/>
                  </a:lnTo>
                  <a:lnTo>
                    <a:pt x="1356" y="2478"/>
                  </a:lnTo>
                  <a:lnTo>
                    <a:pt x="1360" y="2480"/>
                  </a:lnTo>
                  <a:lnTo>
                    <a:pt x="1431" y="2519"/>
                  </a:lnTo>
                  <a:lnTo>
                    <a:pt x="1502" y="2551"/>
                  </a:lnTo>
                  <a:lnTo>
                    <a:pt x="1576" y="2577"/>
                  </a:lnTo>
                  <a:lnTo>
                    <a:pt x="1652" y="2598"/>
                  </a:lnTo>
                  <a:lnTo>
                    <a:pt x="1728" y="2614"/>
                  </a:lnTo>
                  <a:lnTo>
                    <a:pt x="1806" y="2624"/>
                  </a:lnTo>
                  <a:lnTo>
                    <a:pt x="1884" y="2629"/>
                  </a:lnTo>
                  <a:lnTo>
                    <a:pt x="1962" y="2627"/>
                  </a:lnTo>
                  <a:lnTo>
                    <a:pt x="2040" y="2620"/>
                  </a:lnTo>
                  <a:lnTo>
                    <a:pt x="2116" y="2609"/>
                  </a:lnTo>
                  <a:lnTo>
                    <a:pt x="2193" y="2590"/>
                  </a:lnTo>
                  <a:lnTo>
                    <a:pt x="2268" y="2567"/>
                  </a:lnTo>
                  <a:lnTo>
                    <a:pt x="2341" y="2538"/>
                  </a:lnTo>
                  <a:lnTo>
                    <a:pt x="2413" y="2504"/>
                  </a:lnTo>
                  <a:lnTo>
                    <a:pt x="2482" y="2464"/>
                  </a:lnTo>
                  <a:lnTo>
                    <a:pt x="2550" y="2419"/>
                  </a:lnTo>
                  <a:lnTo>
                    <a:pt x="2613" y="2368"/>
                  </a:lnTo>
                  <a:lnTo>
                    <a:pt x="2675" y="2311"/>
                  </a:lnTo>
                  <a:lnTo>
                    <a:pt x="2731" y="2249"/>
                  </a:lnTo>
                  <a:lnTo>
                    <a:pt x="2783" y="2183"/>
                  </a:lnTo>
                  <a:lnTo>
                    <a:pt x="2829" y="2115"/>
                  </a:lnTo>
                  <a:lnTo>
                    <a:pt x="2870" y="2043"/>
                  </a:lnTo>
                  <a:lnTo>
                    <a:pt x="2904" y="1970"/>
                  </a:lnTo>
                  <a:lnTo>
                    <a:pt x="2933" y="1895"/>
                  </a:lnTo>
                  <a:lnTo>
                    <a:pt x="2955" y="1818"/>
                  </a:lnTo>
                  <a:lnTo>
                    <a:pt x="2972" y="1740"/>
                  </a:lnTo>
                  <a:lnTo>
                    <a:pt x="2985" y="1661"/>
                  </a:lnTo>
                  <a:lnTo>
                    <a:pt x="2990" y="1582"/>
                  </a:lnTo>
                  <a:lnTo>
                    <a:pt x="2990" y="1503"/>
                  </a:lnTo>
                  <a:lnTo>
                    <a:pt x="2985" y="1424"/>
                  </a:lnTo>
                  <a:lnTo>
                    <a:pt x="2972" y="1345"/>
                  </a:lnTo>
                  <a:lnTo>
                    <a:pt x="2955" y="1267"/>
                  </a:lnTo>
                  <a:lnTo>
                    <a:pt x="2933" y="1190"/>
                  </a:lnTo>
                  <a:lnTo>
                    <a:pt x="2904" y="1116"/>
                  </a:lnTo>
                  <a:lnTo>
                    <a:pt x="2870" y="1043"/>
                  </a:lnTo>
                  <a:lnTo>
                    <a:pt x="2829" y="971"/>
                  </a:lnTo>
                  <a:lnTo>
                    <a:pt x="2783" y="904"/>
                  </a:lnTo>
                  <a:lnTo>
                    <a:pt x="2731" y="838"/>
                  </a:lnTo>
                  <a:lnTo>
                    <a:pt x="2675" y="776"/>
                  </a:lnTo>
                  <a:lnTo>
                    <a:pt x="2613" y="718"/>
                  </a:lnTo>
                  <a:lnTo>
                    <a:pt x="2547" y="666"/>
                  </a:lnTo>
                  <a:lnTo>
                    <a:pt x="2479" y="621"/>
                  </a:lnTo>
                  <a:lnTo>
                    <a:pt x="2408" y="580"/>
                  </a:lnTo>
                  <a:lnTo>
                    <a:pt x="2335" y="545"/>
                  </a:lnTo>
                  <a:lnTo>
                    <a:pt x="2260" y="515"/>
                  </a:lnTo>
                  <a:lnTo>
                    <a:pt x="2184" y="492"/>
                  </a:lnTo>
                  <a:lnTo>
                    <a:pt x="2106" y="475"/>
                  </a:lnTo>
                  <a:lnTo>
                    <a:pt x="2027" y="464"/>
                  </a:lnTo>
                  <a:lnTo>
                    <a:pt x="1948" y="457"/>
                  </a:lnTo>
                  <a:lnTo>
                    <a:pt x="1869" y="457"/>
                  </a:lnTo>
                  <a:close/>
                  <a:moveTo>
                    <a:pt x="1907" y="0"/>
                  </a:moveTo>
                  <a:lnTo>
                    <a:pt x="2019" y="4"/>
                  </a:lnTo>
                  <a:lnTo>
                    <a:pt x="2126" y="16"/>
                  </a:lnTo>
                  <a:lnTo>
                    <a:pt x="2232" y="35"/>
                  </a:lnTo>
                  <a:lnTo>
                    <a:pt x="2336" y="61"/>
                  </a:lnTo>
                  <a:lnTo>
                    <a:pt x="2436" y="94"/>
                  </a:lnTo>
                  <a:lnTo>
                    <a:pt x="2534" y="132"/>
                  </a:lnTo>
                  <a:lnTo>
                    <a:pt x="2628" y="178"/>
                  </a:lnTo>
                  <a:lnTo>
                    <a:pt x="2718" y="230"/>
                  </a:lnTo>
                  <a:lnTo>
                    <a:pt x="2804" y="288"/>
                  </a:lnTo>
                  <a:lnTo>
                    <a:pt x="2887" y="351"/>
                  </a:lnTo>
                  <a:lnTo>
                    <a:pt x="2965" y="419"/>
                  </a:lnTo>
                  <a:lnTo>
                    <a:pt x="3038" y="493"/>
                  </a:lnTo>
                  <a:lnTo>
                    <a:pt x="3106" y="571"/>
                  </a:lnTo>
                  <a:lnTo>
                    <a:pt x="3169" y="653"/>
                  </a:lnTo>
                  <a:lnTo>
                    <a:pt x="3227" y="740"/>
                  </a:lnTo>
                  <a:lnTo>
                    <a:pt x="3279" y="831"/>
                  </a:lnTo>
                  <a:lnTo>
                    <a:pt x="3324" y="925"/>
                  </a:lnTo>
                  <a:lnTo>
                    <a:pt x="3364" y="1022"/>
                  </a:lnTo>
                  <a:lnTo>
                    <a:pt x="3396" y="1123"/>
                  </a:lnTo>
                  <a:lnTo>
                    <a:pt x="3422" y="1226"/>
                  </a:lnTo>
                  <a:lnTo>
                    <a:pt x="3442" y="1332"/>
                  </a:lnTo>
                  <a:lnTo>
                    <a:pt x="3454" y="1441"/>
                  </a:lnTo>
                  <a:lnTo>
                    <a:pt x="3458" y="1552"/>
                  </a:lnTo>
                  <a:lnTo>
                    <a:pt x="3454" y="1655"/>
                  </a:lnTo>
                  <a:lnTo>
                    <a:pt x="3444" y="1757"/>
                  </a:lnTo>
                  <a:lnTo>
                    <a:pt x="3428" y="1856"/>
                  </a:lnTo>
                  <a:lnTo>
                    <a:pt x="3405" y="1954"/>
                  </a:lnTo>
                  <a:lnTo>
                    <a:pt x="3376" y="2049"/>
                  </a:lnTo>
                  <a:lnTo>
                    <a:pt x="3340" y="2141"/>
                  </a:lnTo>
                  <a:lnTo>
                    <a:pt x="3301" y="2231"/>
                  </a:lnTo>
                  <a:lnTo>
                    <a:pt x="3255" y="2316"/>
                  </a:lnTo>
                  <a:lnTo>
                    <a:pt x="3205" y="2399"/>
                  </a:lnTo>
                  <a:lnTo>
                    <a:pt x="3148" y="2478"/>
                  </a:lnTo>
                  <a:lnTo>
                    <a:pt x="3088" y="2553"/>
                  </a:lnTo>
                  <a:lnTo>
                    <a:pt x="3023" y="2625"/>
                  </a:lnTo>
                  <a:lnTo>
                    <a:pt x="2954" y="2693"/>
                  </a:lnTo>
                  <a:lnTo>
                    <a:pt x="2954" y="3641"/>
                  </a:lnTo>
                  <a:lnTo>
                    <a:pt x="2951" y="3668"/>
                  </a:lnTo>
                  <a:lnTo>
                    <a:pt x="2943" y="3694"/>
                  </a:lnTo>
                  <a:lnTo>
                    <a:pt x="2929" y="3717"/>
                  </a:lnTo>
                  <a:lnTo>
                    <a:pt x="2912" y="3737"/>
                  </a:lnTo>
                  <a:lnTo>
                    <a:pt x="2891" y="3753"/>
                  </a:lnTo>
                  <a:lnTo>
                    <a:pt x="2867" y="3767"/>
                  </a:lnTo>
                  <a:lnTo>
                    <a:pt x="2843" y="3774"/>
                  </a:lnTo>
                  <a:lnTo>
                    <a:pt x="1232" y="4061"/>
                  </a:lnTo>
                  <a:lnTo>
                    <a:pt x="1207" y="4061"/>
                  </a:lnTo>
                  <a:lnTo>
                    <a:pt x="1183" y="4057"/>
                  </a:lnTo>
                  <a:lnTo>
                    <a:pt x="1164" y="4047"/>
                  </a:lnTo>
                  <a:lnTo>
                    <a:pt x="1146" y="4035"/>
                  </a:lnTo>
                  <a:lnTo>
                    <a:pt x="1133" y="4018"/>
                  </a:lnTo>
                  <a:lnTo>
                    <a:pt x="1124" y="3998"/>
                  </a:lnTo>
                  <a:lnTo>
                    <a:pt x="1120" y="3974"/>
                  </a:lnTo>
                  <a:lnTo>
                    <a:pt x="1120" y="3522"/>
                  </a:lnTo>
                  <a:lnTo>
                    <a:pt x="673" y="3590"/>
                  </a:lnTo>
                  <a:lnTo>
                    <a:pt x="625" y="3588"/>
                  </a:lnTo>
                  <a:lnTo>
                    <a:pt x="579" y="3576"/>
                  </a:lnTo>
                  <a:lnTo>
                    <a:pt x="536" y="3560"/>
                  </a:lnTo>
                  <a:lnTo>
                    <a:pt x="497" y="3538"/>
                  </a:lnTo>
                  <a:lnTo>
                    <a:pt x="460" y="3511"/>
                  </a:lnTo>
                  <a:lnTo>
                    <a:pt x="427" y="3479"/>
                  </a:lnTo>
                  <a:lnTo>
                    <a:pt x="400" y="3443"/>
                  </a:lnTo>
                  <a:lnTo>
                    <a:pt x="378" y="3403"/>
                  </a:lnTo>
                  <a:lnTo>
                    <a:pt x="362" y="3360"/>
                  </a:lnTo>
                  <a:lnTo>
                    <a:pt x="352" y="3314"/>
                  </a:lnTo>
                  <a:lnTo>
                    <a:pt x="348" y="3266"/>
                  </a:lnTo>
                  <a:lnTo>
                    <a:pt x="348" y="2693"/>
                  </a:lnTo>
                  <a:lnTo>
                    <a:pt x="199" y="2693"/>
                  </a:lnTo>
                  <a:lnTo>
                    <a:pt x="158" y="2690"/>
                  </a:lnTo>
                  <a:lnTo>
                    <a:pt x="121" y="2683"/>
                  </a:lnTo>
                  <a:lnTo>
                    <a:pt x="89" y="2672"/>
                  </a:lnTo>
                  <a:lnTo>
                    <a:pt x="62" y="2656"/>
                  </a:lnTo>
                  <a:lnTo>
                    <a:pt x="38" y="2635"/>
                  </a:lnTo>
                  <a:lnTo>
                    <a:pt x="21" y="2611"/>
                  </a:lnTo>
                  <a:lnTo>
                    <a:pt x="9" y="2585"/>
                  </a:lnTo>
                  <a:lnTo>
                    <a:pt x="1" y="2556"/>
                  </a:lnTo>
                  <a:lnTo>
                    <a:pt x="0" y="2524"/>
                  </a:lnTo>
                  <a:lnTo>
                    <a:pt x="5" y="2489"/>
                  </a:lnTo>
                  <a:lnTo>
                    <a:pt x="15" y="2453"/>
                  </a:lnTo>
                  <a:lnTo>
                    <a:pt x="32" y="2415"/>
                  </a:lnTo>
                  <a:lnTo>
                    <a:pt x="348" y="1808"/>
                  </a:lnTo>
                  <a:lnTo>
                    <a:pt x="348" y="1552"/>
                  </a:lnTo>
                  <a:lnTo>
                    <a:pt x="352" y="1444"/>
                  </a:lnTo>
                  <a:lnTo>
                    <a:pt x="363" y="1337"/>
                  </a:lnTo>
                  <a:lnTo>
                    <a:pt x="382" y="1232"/>
                  </a:lnTo>
                  <a:lnTo>
                    <a:pt x="406" y="1131"/>
                  </a:lnTo>
                  <a:lnTo>
                    <a:pt x="439" y="1032"/>
                  </a:lnTo>
                  <a:lnTo>
                    <a:pt x="477" y="937"/>
                  </a:lnTo>
                  <a:lnTo>
                    <a:pt x="521" y="844"/>
                  </a:lnTo>
                  <a:lnTo>
                    <a:pt x="571" y="754"/>
                  </a:lnTo>
                  <a:lnTo>
                    <a:pt x="626" y="669"/>
                  </a:lnTo>
                  <a:lnTo>
                    <a:pt x="688" y="587"/>
                  </a:lnTo>
                  <a:lnTo>
                    <a:pt x="755" y="511"/>
                  </a:lnTo>
                  <a:lnTo>
                    <a:pt x="825" y="438"/>
                  </a:lnTo>
                  <a:lnTo>
                    <a:pt x="902" y="370"/>
                  </a:lnTo>
                  <a:lnTo>
                    <a:pt x="981" y="307"/>
                  </a:lnTo>
                  <a:lnTo>
                    <a:pt x="1066" y="249"/>
                  </a:lnTo>
                  <a:lnTo>
                    <a:pt x="1154" y="197"/>
                  </a:lnTo>
                  <a:lnTo>
                    <a:pt x="1245" y="150"/>
                  </a:lnTo>
                  <a:lnTo>
                    <a:pt x="1333" y="110"/>
                  </a:lnTo>
                  <a:lnTo>
                    <a:pt x="1423" y="77"/>
                  </a:lnTo>
                  <a:lnTo>
                    <a:pt x="1516" y="50"/>
                  </a:lnTo>
                  <a:lnTo>
                    <a:pt x="1612" y="29"/>
                  </a:lnTo>
                  <a:lnTo>
                    <a:pt x="1709" y="13"/>
                  </a:lnTo>
                  <a:lnTo>
                    <a:pt x="1807" y="4"/>
                  </a:lnTo>
                  <a:lnTo>
                    <a:pt x="19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5" name="Freeform 667"/>
            <p:cNvSpPr>
              <a:spLocks/>
            </p:cNvSpPr>
            <p:nvPr/>
          </p:nvSpPr>
          <p:spPr bwMode="auto">
            <a:xfrm>
              <a:off x="1612" y="2871"/>
              <a:ext cx="114" cy="435"/>
            </a:xfrm>
            <a:custGeom>
              <a:avLst/>
              <a:gdLst>
                <a:gd name="T0" fmla="*/ 115 w 229"/>
                <a:gd name="T1" fmla="*/ 0 h 870"/>
                <a:gd name="T2" fmla="*/ 141 w 229"/>
                <a:gd name="T3" fmla="*/ 2 h 870"/>
                <a:gd name="T4" fmla="*/ 166 w 229"/>
                <a:gd name="T5" fmla="*/ 11 h 870"/>
                <a:gd name="T6" fmla="*/ 187 w 229"/>
                <a:gd name="T7" fmla="*/ 25 h 870"/>
                <a:gd name="T8" fmla="*/ 205 w 229"/>
                <a:gd name="T9" fmla="*/ 43 h 870"/>
                <a:gd name="T10" fmla="*/ 219 w 229"/>
                <a:gd name="T11" fmla="*/ 65 h 870"/>
                <a:gd name="T12" fmla="*/ 226 w 229"/>
                <a:gd name="T13" fmla="*/ 90 h 870"/>
                <a:gd name="T14" fmla="*/ 229 w 229"/>
                <a:gd name="T15" fmla="*/ 117 h 870"/>
                <a:gd name="T16" fmla="*/ 210 w 229"/>
                <a:gd name="T17" fmla="*/ 777 h 870"/>
                <a:gd name="T18" fmla="*/ 206 w 229"/>
                <a:gd name="T19" fmla="*/ 802 h 870"/>
                <a:gd name="T20" fmla="*/ 196 w 229"/>
                <a:gd name="T21" fmla="*/ 824 h 870"/>
                <a:gd name="T22" fmla="*/ 182 w 229"/>
                <a:gd name="T23" fmla="*/ 842 h 870"/>
                <a:gd name="T24" fmla="*/ 162 w 229"/>
                <a:gd name="T25" fmla="*/ 857 h 870"/>
                <a:gd name="T26" fmla="*/ 140 w 229"/>
                <a:gd name="T27" fmla="*/ 867 h 870"/>
                <a:gd name="T28" fmla="*/ 115 w 229"/>
                <a:gd name="T29" fmla="*/ 870 h 870"/>
                <a:gd name="T30" fmla="*/ 89 w 229"/>
                <a:gd name="T31" fmla="*/ 867 h 870"/>
                <a:gd name="T32" fmla="*/ 67 w 229"/>
                <a:gd name="T33" fmla="*/ 857 h 870"/>
                <a:gd name="T34" fmla="*/ 47 w 229"/>
                <a:gd name="T35" fmla="*/ 844 h 870"/>
                <a:gd name="T36" fmla="*/ 32 w 229"/>
                <a:gd name="T37" fmla="*/ 824 h 870"/>
                <a:gd name="T38" fmla="*/ 22 w 229"/>
                <a:gd name="T39" fmla="*/ 802 h 870"/>
                <a:gd name="T40" fmla="*/ 19 w 229"/>
                <a:gd name="T41" fmla="*/ 777 h 870"/>
                <a:gd name="T42" fmla="*/ 0 w 229"/>
                <a:gd name="T43" fmla="*/ 117 h 870"/>
                <a:gd name="T44" fmla="*/ 2 w 229"/>
                <a:gd name="T45" fmla="*/ 90 h 870"/>
                <a:gd name="T46" fmla="*/ 10 w 229"/>
                <a:gd name="T47" fmla="*/ 65 h 870"/>
                <a:gd name="T48" fmla="*/ 23 w 229"/>
                <a:gd name="T49" fmla="*/ 43 h 870"/>
                <a:gd name="T50" fmla="*/ 42 w 229"/>
                <a:gd name="T51" fmla="*/ 25 h 870"/>
                <a:gd name="T52" fmla="*/ 63 w 229"/>
                <a:gd name="T53" fmla="*/ 11 h 870"/>
                <a:gd name="T54" fmla="*/ 88 w 229"/>
                <a:gd name="T55" fmla="*/ 2 h 870"/>
                <a:gd name="T56" fmla="*/ 115 w 229"/>
                <a:gd name="T57" fmla="*/ 0 h 8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9" h="870">
                  <a:moveTo>
                    <a:pt x="115" y="0"/>
                  </a:moveTo>
                  <a:lnTo>
                    <a:pt x="141" y="2"/>
                  </a:lnTo>
                  <a:lnTo>
                    <a:pt x="166" y="11"/>
                  </a:lnTo>
                  <a:lnTo>
                    <a:pt x="187" y="25"/>
                  </a:lnTo>
                  <a:lnTo>
                    <a:pt x="205" y="43"/>
                  </a:lnTo>
                  <a:lnTo>
                    <a:pt x="219" y="65"/>
                  </a:lnTo>
                  <a:lnTo>
                    <a:pt x="226" y="90"/>
                  </a:lnTo>
                  <a:lnTo>
                    <a:pt x="229" y="117"/>
                  </a:lnTo>
                  <a:lnTo>
                    <a:pt x="210" y="777"/>
                  </a:lnTo>
                  <a:lnTo>
                    <a:pt x="206" y="802"/>
                  </a:lnTo>
                  <a:lnTo>
                    <a:pt x="196" y="824"/>
                  </a:lnTo>
                  <a:lnTo>
                    <a:pt x="182" y="842"/>
                  </a:lnTo>
                  <a:lnTo>
                    <a:pt x="162" y="857"/>
                  </a:lnTo>
                  <a:lnTo>
                    <a:pt x="140" y="867"/>
                  </a:lnTo>
                  <a:lnTo>
                    <a:pt x="115" y="870"/>
                  </a:lnTo>
                  <a:lnTo>
                    <a:pt x="89" y="867"/>
                  </a:lnTo>
                  <a:lnTo>
                    <a:pt x="67" y="857"/>
                  </a:lnTo>
                  <a:lnTo>
                    <a:pt x="47" y="844"/>
                  </a:lnTo>
                  <a:lnTo>
                    <a:pt x="32" y="824"/>
                  </a:lnTo>
                  <a:lnTo>
                    <a:pt x="22" y="802"/>
                  </a:lnTo>
                  <a:lnTo>
                    <a:pt x="19" y="777"/>
                  </a:lnTo>
                  <a:lnTo>
                    <a:pt x="0" y="117"/>
                  </a:lnTo>
                  <a:lnTo>
                    <a:pt x="2" y="90"/>
                  </a:lnTo>
                  <a:lnTo>
                    <a:pt x="10" y="65"/>
                  </a:lnTo>
                  <a:lnTo>
                    <a:pt x="23" y="43"/>
                  </a:lnTo>
                  <a:lnTo>
                    <a:pt x="42" y="25"/>
                  </a:lnTo>
                  <a:lnTo>
                    <a:pt x="63" y="11"/>
                  </a:lnTo>
                  <a:lnTo>
                    <a:pt x="88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816" name="Group 670"/>
          <p:cNvGrpSpPr>
            <a:grpSpLocks noChangeAspect="1"/>
          </p:cNvGrpSpPr>
          <p:nvPr/>
        </p:nvGrpSpPr>
        <p:grpSpPr bwMode="auto">
          <a:xfrm>
            <a:off x="1245211" y="3853222"/>
            <a:ext cx="333716" cy="333716"/>
            <a:chOff x="754" y="2047"/>
            <a:chExt cx="2454" cy="2454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819" name="Freeform 672"/>
            <p:cNvSpPr>
              <a:spLocks/>
            </p:cNvSpPr>
            <p:nvPr/>
          </p:nvSpPr>
          <p:spPr bwMode="auto">
            <a:xfrm>
              <a:off x="754" y="2047"/>
              <a:ext cx="2454" cy="2454"/>
            </a:xfrm>
            <a:custGeom>
              <a:avLst/>
              <a:gdLst>
                <a:gd name="T0" fmla="*/ 2870 w 4908"/>
                <a:gd name="T1" fmla="*/ 41 h 4908"/>
                <a:gd name="T2" fmla="*/ 3380 w 4908"/>
                <a:gd name="T3" fmla="*/ 210 h 4908"/>
                <a:gd name="T4" fmla="*/ 3825 w 4908"/>
                <a:gd name="T5" fmla="*/ 496 h 4908"/>
                <a:gd name="T6" fmla="*/ 4187 w 4908"/>
                <a:gd name="T7" fmla="*/ 880 h 4908"/>
                <a:gd name="T8" fmla="*/ 4445 w 4908"/>
                <a:gd name="T9" fmla="*/ 1343 h 4908"/>
                <a:gd name="T10" fmla="*/ 4583 w 4908"/>
                <a:gd name="T11" fmla="*/ 1867 h 4908"/>
                <a:gd name="T12" fmla="*/ 4660 w 4908"/>
                <a:gd name="T13" fmla="*/ 2352 h 4908"/>
                <a:gd name="T14" fmla="*/ 4842 w 4908"/>
                <a:gd name="T15" fmla="*/ 2601 h 4908"/>
                <a:gd name="T16" fmla="*/ 4908 w 4908"/>
                <a:gd name="T17" fmla="*/ 2913 h 4908"/>
                <a:gd name="T18" fmla="*/ 4847 w 4908"/>
                <a:gd name="T19" fmla="*/ 3216 h 4908"/>
                <a:gd name="T20" fmla="*/ 4678 w 4908"/>
                <a:gd name="T21" fmla="*/ 3460 h 4908"/>
                <a:gd name="T22" fmla="*/ 4500 w 4908"/>
                <a:gd name="T23" fmla="*/ 4295 h 4908"/>
                <a:gd name="T24" fmla="*/ 4433 w 4908"/>
                <a:gd name="T25" fmla="*/ 4517 h 4908"/>
                <a:gd name="T26" fmla="*/ 4263 w 4908"/>
                <a:gd name="T27" fmla="*/ 4665 h 4908"/>
                <a:gd name="T28" fmla="*/ 2947 w 4908"/>
                <a:gd name="T29" fmla="*/ 4704 h 4908"/>
                <a:gd name="T30" fmla="*/ 2837 w 4908"/>
                <a:gd name="T31" fmla="*/ 4850 h 4908"/>
                <a:gd name="T32" fmla="*/ 2658 w 4908"/>
                <a:gd name="T33" fmla="*/ 4908 h 4908"/>
                <a:gd name="T34" fmla="*/ 2210 w 4908"/>
                <a:gd name="T35" fmla="*/ 4874 h 4908"/>
                <a:gd name="T36" fmla="*/ 2079 w 4908"/>
                <a:gd name="T37" fmla="*/ 4741 h 4908"/>
                <a:gd name="T38" fmla="*/ 2050 w 4908"/>
                <a:gd name="T39" fmla="*/ 4551 h 4908"/>
                <a:gd name="T40" fmla="*/ 2134 w 4908"/>
                <a:gd name="T41" fmla="*/ 4384 h 4908"/>
                <a:gd name="T42" fmla="*/ 2303 w 4908"/>
                <a:gd name="T43" fmla="*/ 4299 h 4908"/>
                <a:gd name="T44" fmla="*/ 2754 w 4908"/>
                <a:gd name="T45" fmla="*/ 4310 h 4908"/>
                <a:gd name="T46" fmla="*/ 2903 w 4908"/>
                <a:gd name="T47" fmla="*/ 4417 h 4908"/>
                <a:gd name="T48" fmla="*/ 4131 w 4908"/>
                <a:gd name="T49" fmla="*/ 4494 h 4908"/>
                <a:gd name="T50" fmla="*/ 4260 w 4908"/>
                <a:gd name="T51" fmla="*/ 4409 h 4908"/>
                <a:gd name="T52" fmla="*/ 4294 w 4908"/>
                <a:gd name="T53" fmla="*/ 3665 h 4908"/>
                <a:gd name="T54" fmla="*/ 3988 w 4908"/>
                <a:gd name="T55" fmla="*/ 3681 h 4908"/>
                <a:gd name="T56" fmla="*/ 4273 w 4908"/>
                <a:gd name="T57" fmla="*/ 2159 h 4908"/>
                <a:gd name="T58" fmla="*/ 4393 w 4908"/>
                <a:gd name="T59" fmla="*/ 2014 h 4908"/>
                <a:gd name="T60" fmla="*/ 4290 w 4908"/>
                <a:gd name="T61" fmla="*/ 1510 h 4908"/>
                <a:gd name="T62" fmla="*/ 4065 w 4908"/>
                <a:gd name="T63" fmla="*/ 1062 h 4908"/>
                <a:gd name="T64" fmla="*/ 3736 w 4908"/>
                <a:gd name="T65" fmla="*/ 690 h 4908"/>
                <a:gd name="T66" fmla="*/ 3324 w 4908"/>
                <a:gd name="T67" fmla="*/ 410 h 4908"/>
                <a:gd name="T68" fmla="*/ 2844 w 4908"/>
                <a:gd name="T69" fmla="*/ 245 h 4908"/>
                <a:gd name="T70" fmla="*/ 2321 w 4908"/>
                <a:gd name="T71" fmla="*/ 209 h 4908"/>
                <a:gd name="T72" fmla="*/ 1816 w 4908"/>
                <a:gd name="T73" fmla="*/ 312 h 4908"/>
                <a:gd name="T74" fmla="*/ 1368 w 4908"/>
                <a:gd name="T75" fmla="*/ 536 h 4908"/>
                <a:gd name="T76" fmla="*/ 996 w 4908"/>
                <a:gd name="T77" fmla="*/ 865 h 4908"/>
                <a:gd name="T78" fmla="*/ 717 w 4908"/>
                <a:gd name="T79" fmla="*/ 1278 h 4908"/>
                <a:gd name="T80" fmla="*/ 551 w 4908"/>
                <a:gd name="T81" fmla="*/ 1755 h 4908"/>
                <a:gd name="T82" fmla="*/ 511 w 4908"/>
                <a:gd name="T83" fmla="*/ 2192 h 4908"/>
                <a:gd name="T84" fmla="*/ 767 w 4908"/>
                <a:gd name="T85" fmla="*/ 2147 h 4908"/>
                <a:gd name="T86" fmla="*/ 683 w 4908"/>
                <a:gd name="T87" fmla="*/ 3677 h 4908"/>
                <a:gd name="T88" fmla="*/ 380 w 4908"/>
                <a:gd name="T89" fmla="*/ 3576 h 4908"/>
                <a:gd name="T90" fmla="*/ 147 w 4908"/>
                <a:gd name="T91" fmla="*/ 3366 h 4908"/>
                <a:gd name="T92" fmla="*/ 18 w 4908"/>
                <a:gd name="T93" fmla="*/ 3079 h 4908"/>
                <a:gd name="T94" fmla="*/ 18 w 4908"/>
                <a:gd name="T95" fmla="*/ 2751 h 4908"/>
                <a:gd name="T96" fmla="*/ 144 w 4908"/>
                <a:gd name="T97" fmla="*/ 2467 h 4908"/>
                <a:gd name="T98" fmla="*/ 307 w 4908"/>
                <a:gd name="T99" fmla="*/ 2147 h 4908"/>
                <a:gd name="T100" fmla="*/ 378 w 4908"/>
                <a:gd name="T101" fmla="*/ 1599 h 4908"/>
                <a:gd name="T102" fmla="*/ 579 w 4908"/>
                <a:gd name="T103" fmla="*/ 1103 h 4908"/>
                <a:gd name="T104" fmla="*/ 890 w 4908"/>
                <a:gd name="T105" fmla="*/ 676 h 4908"/>
                <a:gd name="T106" fmla="*/ 1296 w 4908"/>
                <a:gd name="T107" fmla="*/ 340 h 4908"/>
                <a:gd name="T108" fmla="*/ 1776 w 4908"/>
                <a:gd name="T109" fmla="*/ 109 h 4908"/>
                <a:gd name="T110" fmla="*/ 2313 w 4908"/>
                <a:gd name="T111" fmla="*/ 5 h 49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8" h="4908">
                  <a:moveTo>
                    <a:pt x="2455" y="0"/>
                  </a:moveTo>
                  <a:lnTo>
                    <a:pt x="2594" y="5"/>
                  </a:lnTo>
                  <a:lnTo>
                    <a:pt x="2733" y="18"/>
                  </a:lnTo>
                  <a:lnTo>
                    <a:pt x="2870" y="41"/>
                  </a:lnTo>
                  <a:lnTo>
                    <a:pt x="3002" y="70"/>
                  </a:lnTo>
                  <a:lnTo>
                    <a:pt x="3132" y="109"/>
                  </a:lnTo>
                  <a:lnTo>
                    <a:pt x="3258" y="157"/>
                  </a:lnTo>
                  <a:lnTo>
                    <a:pt x="3380" y="210"/>
                  </a:lnTo>
                  <a:lnTo>
                    <a:pt x="3498" y="271"/>
                  </a:lnTo>
                  <a:lnTo>
                    <a:pt x="3613" y="340"/>
                  </a:lnTo>
                  <a:lnTo>
                    <a:pt x="3721" y="414"/>
                  </a:lnTo>
                  <a:lnTo>
                    <a:pt x="3825" y="496"/>
                  </a:lnTo>
                  <a:lnTo>
                    <a:pt x="3924" y="584"/>
                  </a:lnTo>
                  <a:lnTo>
                    <a:pt x="4017" y="676"/>
                  </a:lnTo>
                  <a:lnTo>
                    <a:pt x="4105" y="776"/>
                  </a:lnTo>
                  <a:lnTo>
                    <a:pt x="4187" y="880"/>
                  </a:lnTo>
                  <a:lnTo>
                    <a:pt x="4262" y="989"/>
                  </a:lnTo>
                  <a:lnTo>
                    <a:pt x="4330" y="1103"/>
                  </a:lnTo>
                  <a:lnTo>
                    <a:pt x="4391" y="1221"/>
                  </a:lnTo>
                  <a:lnTo>
                    <a:pt x="4445" y="1343"/>
                  </a:lnTo>
                  <a:lnTo>
                    <a:pt x="4492" y="1470"/>
                  </a:lnTo>
                  <a:lnTo>
                    <a:pt x="4531" y="1599"/>
                  </a:lnTo>
                  <a:lnTo>
                    <a:pt x="4561" y="1732"/>
                  </a:lnTo>
                  <a:lnTo>
                    <a:pt x="4583" y="1867"/>
                  </a:lnTo>
                  <a:lnTo>
                    <a:pt x="4596" y="2007"/>
                  </a:lnTo>
                  <a:lnTo>
                    <a:pt x="4601" y="2147"/>
                  </a:lnTo>
                  <a:lnTo>
                    <a:pt x="4601" y="2303"/>
                  </a:lnTo>
                  <a:lnTo>
                    <a:pt x="4660" y="2352"/>
                  </a:lnTo>
                  <a:lnTo>
                    <a:pt x="4716" y="2407"/>
                  </a:lnTo>
                  <a:lnTo>
                    <a:pt x="4763" y="2467"/>
                  </a:lnTo>
                  <a:lnTo>
                    <a:pt x="4806" y="2532"/>
                  </a:lnTo>
                  <a:lnTo>
                    <a:pt x="4842" y="2601"/>
                  </a:lnTo>
                  <a:lnTo>
                    <a:pt x="4870" y="2675"/>
                  </a:lnTo>
                  <a:lnTo>
                    <a:pt x="4891" y="2751"/>
                  </a:lnTo>
                  <a:lnTo>
                    <a:pt x="4903" y="2832"/>
                  </a:lnTo>
                  <a:lnTo>
                    <a:pt x="4908" y="2913"/>
                  </a:lnTo>
                  <a:lnTo>
                    <a:pt x="4905" y="2994"/>
                  </a:lnTo>
                  <a:lnTo>
                    <a:pt x="4893" y="3070"/>
                  </a:lnTo>
                  <a:lnTo>
                    <a:pt x="4873" y="3144"/>
                  </a:lnTo>
                  <a:lnTo>
                    <a:pt x="4847" y="3216"/>
                  </a:lnTo>
                  <a:lnTo>
                    <a:pt x="4814" y="3283"/>
                  </a:lnTo>
                  <a:lnTo>
                    <a:pt x="4775" y="3347"/>
                  </a:lnTo>
                  <a:lnTo>
                    <a:pt x="4729" y="3405"/>
                  </a:lnTo>
                  <a:lnTo>
                    <a:pt x="4678" y="3460"/>
                  </a:lnTo>
                  <a:lnTo>
                    <a:pt x="4623" y="3509"/>
                  </a:lnTo>
                  <a:lnTo>
                    <a:pt x="4564" y="3553"/>
                  </a:lnTo>
                  <a:lnTo>
                    <a:pt x="4500" y="3591"/>
                  </a:lnTo>
                  <a:lnTo>
                    <a:pt x="4500" y="4295"/>
                  </a:lnTo>
                  <a:lnTo>
                    <a:pt x="4495" y="4354"/>
                  </a:lnTo>
                  <a:lnTo>
                    <a:pt x="4482" y="4412"/>
                  </a:lnTo>
                  <a:lnTo>
                    <a:pt x="4461" y="4466"/>
                  </a:lnTo>
                  <a:lnTo>
                    <a:pt x="4433" y="4517"/>
                  </a:lnTo>
                  <a:lnTo>
                    <a:pt x="4398" y="4563"/>
                  </a:lnTo>
                  <a:lnTo>
                    <a:pt x="4358" y="4603"/>
                  </a:lnTo>
                  <a:lnTo>
                    <a:pt x="4312" y="4637"/>
                  </a:lnTo>
                  <a:lnTo>
                    <a:pt x="4263" y="4665"/>
                  </a:lnTo>
                  <a:lnTo>
                    <a:pt x="4208" y="4686"/>
                  </a:lnTo>
                  <a:lnTo>
                    <a:pt x="4150" y="4700"/>
                  </a:lnTo>
                  <a:lnTo>
                    <a:pt x="4090" y="4704"/>
                  </a:lnTo>
                  <a:lnTo>
                    <a:pt x="2947" y="4704"/>
                  </a:lnTo>
                  <a:lnTo>
                    <a:pt x="2928" y="4746"/>
                  </a:lnTo>
                  <a:lnTo>
                    <a:pt x="2903" y="4786"/>
                  </a:lnTo>
                  <a:lnTo>
                    <a:pt x="2873" y="4820"/>
                  </a:lnTo>
                  <a:lnTo>
                    <a:pt x="2837" y="4850"/>
                  </a:lnTo>
                  <a:lnTo>
                    <a:pt x="2797" y="4875"/>
                  </a:lnTo>
                  <a:lnTo>
                    <a:pt x="2754" y="4893"/>
                  </a:lnTo>
                  <a:lnTo>
                    <a:pt x="2708" y="4904"/>
                  </a:lnTo>
                  <a:lnTo>
                    <a:pt x="2658" y="4908"/>
                  </a:lnTo>
                  <a:lnTo>
                    <a:pt x="2352" y="4908"/>
                  </a:lnTo>
                  <a:lnTo>
                    <a:pt x="2303" y="4904"/>
                  </a:lnTo>
                  <a:lnTo>
                    <a:pt x="2255" y="4892"/>
                  </a:lnTo>
                  <a:lnTo>
                    <a:pt x="2210" y="4874"/>
                  </a:lnTo>
                  <a:lnTo>
                    <a:pt x="2170" y="4848"/>
                  </a:lnTo>
                  <a:lnTo>
                    <a:pt x="2134" y="4817"/>
                  </a:lnTo>
                  <a:lnTo>
                    <a:pt x="2105" y="4781"/>
                  </a:lnTo>
                  <a:lnTo>
                    <a:pt x="2079" y="4741"/>
                  </a:lnTo>
                  <a:lnTo>
                    <a:pt x="2060" y="4698"/>
                  </a:lnTo>
                  <a:lnTo>
                    <a:pt x="2050" y="4650"/>
                  </a:lnTo>
                  <a:lnTo>
                    <a:pt x="2045" y="4601"/>
                  </a:lnTo>
                  <a:lnTo>
                    <a:pt x="2050" y="4551"/>
                  </a:lnTo>
                  <a:lnTo>
                    <a:pt x="2060" y="4505"/>
                  </a:lnTo>
                  <a:lnTo>
                    <a:pt x="2079" y="4460"/>
                  </a:lnTo>
                  <a:lnTo>
                    <a:pt x="2105" y="4420"/>
                  </a:lnTo>
                  <a:lnTo>
                    <a:pt x="2134" y="4384"/>
                  </a:lnTo>
                  <a:lnTo>
                    <a:pt x="2170" y="4354"/>
                  </a:lnTo>
                  <a:lnTo>
                    <a:pt x="2210" y="4329"/>
                  </a:lnTo>
                  <a:lnTo>
                    <a:pt x="2255" y="4310"/>
                  </a:lnTo>
                  <a:lnTo>
                    <a:pt x="2303" y="4299"/>
                  </a:lnTo>
                  <a:lnTo>
                    <a:pt x="2352" y="4295"/>
                  </a:lnTo>
                  <a:lnTo>
                    <a:pt x="2658" y="4295"/>
                  </a:lnTo>
                  <a:lnTo>
                    <a:pt x="2708" y="4298"/>
                  </a:lnTo>
                  <a:lnTo>
                    <a:pt x="2754" y="4310"/>
                  </a:lnTo>
                  <a:lnTo>
                    <a:pt x="2797" y="4327"/>
                  </a:lnTo>
                  <a:lnTo>
                    <a:pt x="2837" y="4351"/>
                  </a:lnTo>
                  <a:lnTo>
                    <a:pt x="2873" y="4381"/>
                  </a:lnTo>
                  <a:lnTo>
                    <a:pt x="2903" y="4417"/>
                  </a:lnTo>
                  <a:lnTo>
                    <a:pt x="2928" y="4456"/>
                  </a:lnTo>
                  <a:lnTo>
                    <a:pt x="2947" y="4499"/>
                  </a:lnTo>
                  <a:lnTo>
                    <a:pt x="4090" y="4499"/>
                  </a:lnTo>
                  <a:lnTo>
                    <a:pt x="4131" y="4494"/>
                  </a:lnTo>
                  <a:lnTo>
                    <a:pt x="4169" y="4482"/>
                  </a:lnTo>
                  <a:lnTo>
                    <a:pt x="4203" y="4464"/>
                  </a:lnTo>
                  <a:lnTo>
                    <a:pt x="4235" y="4439"/>
                  </a:lnTo>
                  <a:lnTo>
                    <a:pt x="4260" y="4409"/>
                  </a:lnTo>
                  <a:lnTo>
                    <a:pt x="4278" y="4374"/>
                  </a:lnTo>
                  <a:lnTo>
                    <a:pt x="4290" y="4335"/>
                  </a:lnTo>
                  <a:lnTo>
                    <a:pt x="4294" y="4295"/>
                  </a:lnTo>
                  <a:lnTo>
                    <a:pt x="4294" y="3665"/>
                  </a:lnTo>
                  <a:lnTo>
                    <a:pt x="4245" y="3674"/>
                  </a:lnTo>
                  <a:lnTo>
                    <a:pt x="4193" y="3680"/>
                  </a:lnTo>
                  <a:lnTo>
                    <a:pt x="4141" y="3681"/>
                  </a:lnTo>
                  <a:lnTo>
                    <a:pt x="3988" y="3681"/>
                  </a:lnTo>
                  <a:lnTo>
                    <a:pt x="3988" y="2147"/>
                  </a:lnTo>
                  <a:lnTo>
                    <a:pt x="4141" y="2147"/>
                  </a:lnTo>
                  <a:lnTo>
                    <a:pt x="4208" y="2150"/>
                  </a:lnTo>
                  <a:lnTo>
                    <a:pt x="4273" y="2159"/>
                  </a:lnTo>
                  <a:lnTo>
                    <a:pt x="4336" y="2172"/>
                  </a:lnTo>
                  <a:lnTo>
                    <a:pt x="4397" y="2192"/>
                  </a:lnTo>
                  <a:lnTo>
                    <a:pt x="4397" y="2147"/>
                  </a:lnTo>
                  <a:lnTo>
                    <a:pt x="4393" y="2014"/>
                  </a:lnTo>
                  <a:lnTo>
                    <a:pt x="4379" y="1883"/>
                  </a:lnTo>
                  <a:lnTo>
                    <a:pt x="4357" y="1755"/>
                  </a:lnTo>
                  <a:lnTo>
                    <a:pt x="4327" y="1632"/>
                  </a:lnTo>
                  <a:lnTo>
                    <a:pt x="4290" y="1510"/>
                  </a:lnTo>
                  <a:lnTo>
                    <a:pt x="4244" y="1392"/>
                  </a:lnTo>
                  <a:lnTo>
                    <a:pt x="4192" y="1278"/>
                  </a:lnTo>
                  <a:lnTo>
                    <a:pt x="4131" y="1167"/>
                  </a:lnTo>
                  <a:lnTo>
                    <a:pt x="4065" y="1062"/>
                  </a:lnTo>
                  <a:lnTo>
                    <a:pt x="3992" y="961"/>
                  </a:lnTo>
                  <a:lnTo>
                    <a:pt x="3912" y="865"/>
                  </a:lnTo>
                  <a:lnTo>
                    <a:pt x="3827" y="774"/>
                  </a:lnTo>
                  <a:lnTo>
                    <a:pt x="3736" y="690"/>
                  </a:lnTo>
                  <a:lnTo>
                    <a:pt x="3641" y="609"/>
                  </a:lnTo>
                  <a:lnTo>
                    <a:pt x="3540" y="536"/>
                  </a:lnTo>
                  <a:lnTo>
                    <a:pt x="3434" y="469"/>
                  </a:lnTo>
                  <a:lnTo>
                    <a:pt x="3324" y="410"/>
                  </a:lnTo>
                  <a:lnTo>
                    <a:pt x="3209" y="358"/>
                  </a:lnTo>
                  <a:lnTo>
                    <a:pt x="3092" y="312"/>
                  </a:lnTo>
                  <a:lnTo>
                    <a:pt x="2970" y="274"/>
                  </a:lnTo>
                  <a:lnTo>
                    <a:pt x="2844" y="245"/>
                  </a:lnTo>
                  <a:lnTo>
                    <a:pt x="2718" y="222"/>
                  </a:lnTo>
                  <a:lnTo>
                    <a:pt x="2587" y="209"/>
                  </a:lnTo>
                  <a:lnTo>
                    <a:pt x="2455" y="204"/>
                  </a:lnTo>
                  <a:lnTo>
                    <a:pt x="2321" y="209"/>
                  </a:lnTo>
                  <a:lnTo>
                    <a:pt x="2191" y="222"/>
                  </a:lnTo>
                  <a:lnTo>
                    <a:pt x="2063" y="245"/>
                  </a:lnTo>
                  <a:lnTo>
                    <a:pt x="1938" y="274"/>
                  </a:lnTo>
                  <a:lnTo>
                    <a:pt x="1816" y="312"/>
                  </a:lnTo>
                  <a:lnTo>
                    <a:pt x="1698" y="358"/>
                  </a:lnTo>
                  <a:lnTo>
                    <a:pt x="1584" y="410"/>
                  </a:lnTo>
                  <a:lnTo>
                    <a:pt x="1474" y="469"/>
                  </a:lnTo>
                  <a:lnTo>
                    <a:pt x="1368" y="536"/>
                  </a:lnTo>
                  <a:lnTo>
                    <a:pt x="1267" y="609"/>
                  </a:lnTo>
                  <a:lnTo>
                    <a:pt x="1171" y="690"/>
                  </a:lnTo>
                  <a:lnTo>
                    <a:pt x="1081" y="774"/>
                  </a:lnTo>
                  <a:lnTo>
                    <a:pt x="996" y="865"/>
                  </a:lnTo>
                  <a:lnTo>
                    <a:pt x="917" y="961"/>
                  </a:lnTo>
                  <a:lnTo>
                    <a:pt x="844" y="1062"/>
                  </a:lnTo>
                  <a:lnTo>
                    <a:pt x="777" y="1167"/>
                  </a:lnTo>
                  <a:lnTo>
                    <a:pt x="717" y="1278"/>
                  </a:lnTo>
                  <a:lnTo>
                    <a:pt x="664" y="1392"/>
                  </a:lnTo>
                  <a:lnTo>
                    <a:pt x="619" y="1510"/>
                  </a:lnTo>
                  <a:lnTo>
                    <a:pt x="581" y="1632"/>
                  </a:lnTo>
                  <a:lnTo>
                    <a:pt x="551" y="1755"/>
                  </a:lnTo>
                  <a:lnTo>
                    <a:pt x="528" y="1883"/>
                  </a:lnTo>
                  <a:lnTo>
                    <a:pt x="515" y="2014"/>
                  </a:lnTo>
                  <a:lnTo>
                    <a:pt x="511" y="2147"/>
                  </a:lnTo>
                  <a:lnTo>
                    <a:pt x="511" y="2192"/>
                  </a:lnTo>
                  <a:lnTo>
                    <a:pt x="572" y="2172"/>
                  </a:lnTo>
                  <a:lnTo>
                    <a:pt x="636" y="2159"/>
                  </a:lnTo>
                  <a:lnTo>
                    <a:pt x="700" y="2150"/>
                  </a:lnTo>
                  <a:lnTo>
                    <a:pt x="767" y="2147"/>
                  </a:lnTo>
                  <a:lnTo>
                    <a:pt x="920" y="2147"/>
                  </a:lnTo>
                  <a:lnTo>
                    <a:pt x="920" y="3681"/>
                  </a:lnTo>
                  <a:lnTo>
                    <a:pt x="767" y="3681"/>
                  </a:lnTo>
                  <a:lnTo>
                    <a:pt x="683" y="3677"/>
                  </a:lnTo>
                  <a:lnTo>
                    <a:pt x="603" y="3664"/>
                  </a:lnTo>
                  <a:lnTo>
                    <a:pt x="524" y="3641"/>
                  </a:lnTo>
                  <a:lnTo>
                    <a:pt x="450" y="3613"/>
                  </a:lnTo>
                  <a:lnTo>
                    <a:pt x="380" y="3576"/>
                  </a:lnTo>
                  <a:lnTo>
                    <a:pt x="314" y="3533"/>
                  </a:lnTo>
                  <a:lnTo>
                    <a:pt x="253" y="3484"/>
                  </a:lnTo>
                  <a:lnTo>
                    <a:pt x="198" y="3427"/>
                  </a:lnTo>
                  <a:lnTo>
                    <a:pt x="147" y="3366"/>
                  </a:lnTo>
                  <a:lnTo>
                    <a:pt x="104" y="3300"/>
                  </a:lnTo>
                  <a:lnTo>
                    <a:pt x="68" y="3230"/>
                  </a:lnTo>
                  <a:lnTo>
                    <a:pt x="39" y="3156"/>
                  </a:lnTo>
                  <a:lnTo>
                    <a:pt x="18" y="3079"/>
                  </a:lnTo>
                  <a:lnTo>
                    <a:pt x="4" y="2997"/>
                  </a:lnTo>
                  <a:lnTo>
                    <a:pt x="0" y="2913"/>
                  </a:lnTo>
                  <a:lnTo>
                    <a:pt x="4" y="2832"/>
                  </a:lnTo>
                  <a:lnTo>
                    <a:pt x="18" y="2751"/>
                  </a:lnTo>
                  <a:lnTo>
                    <a:pt x="39" y="2675"/>
                  </a:lnTo>
                  <a:lnTo>
                    <a:pt x="67" y="2601"/>
                  </a:lnTo>
                  <a:lnTo>
                    <a:pt x="103" y="2532"/>
                  </a:lnTo>
                  <a:lnTo>
                    <a:pt x="144" y="2467"/>
                  </a:lnTo>
                  <a:lnTo>
                    <a:pt x="194" y="2407"/>
                  </a:lnTo>
                  <a:lnTo>
                    <a:pt x="247" y="2352"/>
                  </a:lnTo>
                  <a:lnTo>
                    <a:pt x="307" y="2303"/>
                  </a:lnTo>
                  <a:lnTo>
                    <a:pt x="307" y="2147"/>
                  </a:lnTo>
                  <a:lnTo>
                    <a:pt x="311" y="2007"/>
                  </a:lnTo>
                  <a:lnTo>
                    <a:pt x="324" y="1867"/>
                  </a:lnTo>
                  <a:lnTo>
                    <a:pt x="347" y="1732"/>
                  </a:lnTo>
                  <a:lnTo>
                    <a:pt x="378" y="1599"/>
                  </a:lnTo>
                  <a:lnTo>
                    <a:pt x="417" y="1470"/>
                  </a:lnTo>
                  <a:lnTo>
                    <a:pt x="463" y="1343"/>
                  </a:lnTo>
                  <a:lnTo>
                    <a:pt x="517" y="1221"/>
                  </a:lnTo>
                  <a:lnTo>
                    <a:pt x="579" y="1103"/>
                  </a:lnTo>
                  <a:lnTo>
                    <a:pt x="646" y="989"/>
                  </a:lnTo>
                  <a:lnTo>
                    <a:pt x="722" y="880"/>
                  </a:lnTo>
                  <a:lnTo>
                    <a:pt x="802" y="776"/>
                  </a:lnTo>
                  <a:lnTo>
                    <a:pt x="890" y="676"/>
                  </a:lnTo>
                  <a:lnTo>
                    <a:pt x="984" y="584"/>
                  </a:lnTo>
                  <a:lnTo>
                    <a:pt x="1082" y="496"/>
                  </a:lnTo>
                  <a:lnTo>
                    <a:pt x="1186" y="414"/>
                  </a:lnTo>
                  <a:lnTo>
                    <a:pt x="1296" y="340"/>
                  </a:lnTo>
                  <a:lnTo>
                    <a:pt x="1410" y="271"/>
                  </a:lnTo>
                  <a:lnTo>
                    <a:pt x="1527" y="210"/>
                  </a:lnTo>
                  <a:lnTo>
                    <a:pt x="1649" y="157"/>
                  </a:lnTo>
                  <a:lnTo>
                    <a:pt x="1776" y="109"/>
                  </a:lnTo>
                  <a:lnTo>
                    <a:pt x="1905" y="70"/>
                  </a:lnTo>
                  <a:lnTo>
                    <a:pt x="2039" y="41"/>
                  </a:lnTo>
                  <a:lnTo>
                    <a:pt x="2175" y="18"/>
                  </a:lnTo>
                  <a:lnTo>
                    <a:pt x="2313" y="5"/>
                  </a:lnTo>
                  <a:lnTo>
                    <a:pt x="24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0" name="Freeform 673"/>
            <p:cNvSpPr>
              <a:spLocks noEditPoints="1"/>
            </p:cNvSpPr>
            <p:nvPr/>
          </p:nvSpPr>
          <p:spPr bwMode="auto">
            <a:xfrm>
              <a:off x="1367" y="2404"/>
              <a:ext cx="1228" cy="1228"/>
            </a:xfrm>
            <a:custGeom>
              <a:avLst/>
              <a:gdLst>
                <a:gd name="T0" fmla="*/ 1162 w 2454"/>
                <a:gd name="T1" fmla="*/ 752 h 2454"/>
                <a:gd name="T2" fmla="*/ 1040 w 2454"/>
                <a:gd name="T3" fmla="*/ 784 h 2454"/>
                <a:gd name="T4" fmla="*/ 934 w 2454"/>
                <a:gd name="T5" fmla="*/ 847 h 2454"/>
                <a:gd name="T6" fmla="*/ 846 w 2454"/>
                <a:gd name="T7" fmla="*/ 935 h 2454"/>
                <a:gd name="T8" fmla="*/ 784 w 2454"/>
                <a:gd name="T9" fmla="*/ 1040 h 2454"/>
                <a:gd name="T10" fmla="*/ 751 w 2454"/>
                <a:gd name="T11" fmla="*/ 1162 h 2454"/>
                <a:gd name="T12" fmla="*/ 751 w 2454"/>
                <a:gd name="T13" fmla="*/ 1292 h 2454"/>
                <a:gd name="T14" fmla="*/ 784 w 2454"/>
                <a:gd name="T15" fmla="*/ 1414 h 2454"/>
                <a:gd name="T16" fmla="*/ 846 w 2454"/>
                <a:gd name="T17" fmla="*/ 1521 h 2454"/>
                <a:gd name="T18" fmla="*/ 934 w 2454"/>
                <a:gd name="T19" fmla="*/ 1608 h 2454"/>
                <a:gd name="T20" fmla="*/ 1040 w 2454"/>
                <a:gd name="T21" fmla="*/ 1670 h 2454"/>
                <a:gd name="T22" fmla="*/ 1162 w 2454"/>
                <a:gd name="T23" fmla="*/ 1703 h 2454"/>
                <a:gd name="T24" fmla="*/ 1292 w 2454"/>
                <a:gd name="T25" fmla="*/ 1703 h 2454"/>
                <a:gd name="T26" fmla="*/ 1414 w 2454"/>
                <a:gd name="T27" fmla="*/ 1670 h 2454"/>
                <a:gd name="T28" fmla="*/ 1521 w 2454"/>
                <a:gd name="T29" fmla="*/ 1608 h 2454"/>
                <a:gd name="T30" fmla="*/ 1607 w 2454"/>
                <a:gd name="T31" fmla="*/ 1521 h 2454"/>
                <a:gd name="T32" fmla="*/ 1670 w 2454"/>
                <a:gd name="T33" fmla="*/ 1414 h 2454"/>
                <a:gd name="T34" fmla="*/ 1702 w 2454"/>
                <a:gd name="T35" fmla="*/ 1292 h 2454"/>
                <a:gd name="T36" fmla="*/ 1702 w 2454"/>
                <a:gd name="T37" fmla="*/ 1162 h 2454"/>
                <a:gd name="T38" fmla="*/ 1670 w 2454"/>
                <a:gd name="T39" fmla="*/ 1040 h 2454"/>
                <a:gd name="T40" fmla="*/ 1607 w 2454"/>
                <a:gd name="T41" fmla="*/ 935 h 2454"/>
                <a:gd name="T42" fmla="*/ 1521 w 2454"/>
                <a:gd name="T43" fmla="*/ 847 h 2454"/>
                <a:gd name="T44" fmla="*/ 1414 w 2454"/>
                <a:gd name="T45" fmla="*/ 784 h 2454"/>
                <a:gd name="T46" fmla="*/ 1292 w 2454"/>
                <a:gd name="T47" fmla="*/ 752 h 2454"/>
                <a:gd name="T48" fmla="*/ 1067 w 2454"/>
                <a:gd name="T49" fmla="*/ 0 h 2454"/>
                <a:gd name="T50" fmla="*/ 1436 w 2454"/>
                <a:gd name="T51" fmla="*/ 290 h 2454"/>
                <a:gd name="T52" fmla="*/ 1595 w 2454"/>
                <a:gd name="T53" fmla="*/ 341 h 2454"/>
                <a:gd name="T54" fmla="*/ 1743 w 2454"/>
                <a:gd name="T55" fmla="*/ 418 h 2454"/>
                <a:gd name="T56" fmla="*/ 2208 w 2454"/>
                <a:gd name="T57" fmla="*/ 473 h 2454"/>
                <a:gd name="T58" fmla="*/ 2077 w 2454"/>
                <a:gd name="T59" fmla="*/ 784 h 2454"/>
                <a:gd name="T60" fmla="*/ 2141 w 2454"/>
                <a:gd name="T61" fmla="*/ 938 h 2454"/>
                <a:gd name="T62" fmla="*/ 2454 w 2454"/>
                <a:gd name="T63" fmla="*/ 1067 h 2454"/>
                <a:gd name="T64" fmla="*/ 2164 w 2454"/>
                <a:gd name="T65" fmla="*/ 1436 h 2454"/>
                <a:gd name="T66" fmla="*/ 2113 w 2454"/>
                <a:gd name="T67" fmla="*/ 1596 h 2454"/>
                <a:gd name="T68" fmla="*/ 2037 w 2454"/>
                <a:gd name="T69" fmla="*/ 1743 h 2454"/>
                <a:gd name="T70" fmla="*/ 1982 w 2454"/>
                <a:gd name="T71" fmla="*/ 2209 h 2454"/>
                <a:gd name="T72" fmla="*/ 1671 w 2454"/>
                <a:gd name="T73" fmla="*/ 2078 h 2454"/>
                <a:gd name="T74" fmla="*/ 1516 w 2454"/>
                <a:gd name="T75" fmla="*/ 2142 h 2454"/>
                <a:gd name="T76" fmla="*/ 1387 w 2454"/>
                <a:gd name="T77" fmla="*/ 2454 h 2454"/>
                <a:gd name="T78" fmla="*/ 1019 w 2454"/>
                <a:gd name="T79" fmla="*/ 2164 h 2454"/>
                <a:gd name="T80" fmla="*/ 858 w 2454"/>
                <a:gd name="T81" fmla="*/ 2114 h 2454"/>
                <a:gd name="T82" fmla="*/ 712 w 2454"/>
                <a:gd name="T83" fmla="*/ 2038 h 2454"/>
                <a:gd name="T84" fmla="*/ 247 w 2454"/>
                <a:gd name="T85" fmla="*/ 1983 h 2454"/>
                <a:gd name="T86" fmla="*/ 376 w 2454"/>
                <a:gd name="T87" fmla="*/ 1672 h 2454"/>
                <a:gd name="T88" fmla="*/ 312 w 2454"/>
                <a:gd name="T89" fmla="*/ 1517 h 2454"/>
                <a:gd name="T90" fmla="*/ 0 w 2454"/>
                <a:gd name="T91" fmla="*/ 1387 h 2454"/>
                <a:gd name="T92" fmla="*/ 290 w 2454"/>
                <a:gd name="T93" fmla="*/ 1020 h 2454"/>
                <a:gd name="T94" fmla="*/ 340 w 2454"/>
                <a:gd name="T95" fmla="*/ 859 h 2454"/>
                <a:gd name="T96" fmla="*/ 418 w 2454"/>
                <a:gd name="T97" fmla="*/ 713 h 2454"/>
                <a:gd name="T98" fmla="*/ 473 w 2454"/>
                <a:gd name="T99" fmla="*/ 247 h 2454"/>
                <a:gd name="T100" fmla="*/ 784 w 2454"/>
                <a:gd name="T101" fmla="*/ 377 h 2454"/>
                <a:gd name="T102" fmla="*/ 937 w 2454"/>
                <a:gd name="T103" fmla="*/ 313 h 2454"/>
                <a:gd name="T104" fmla="*/ 1067 w 2454"/>
                <a:gd name="T105" fmla="*/ 0 h 2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454" h="2454">
                  <a:moveTo>
                    <a:pt x="1228" y="747"/>
                  </a:moveTo>
                  <a:lnTo>
                    <a:pt x="1162" y="752"/>
                  </a:lnTo>
                  <a:lnTo>
                    <a:pt x="1100" y="765"/>
                  </a:lnTo>
                  <a:lnTo>
                    <a:pt x="1040" y="784"/>
                  </a:lnTo>
                  <a:lnTo>
                    <a:pt x="985" y="813"/>
                  </a:lnTo>
                  <a:lnTo>
                    <a:pt x="934" y="847"/>
                  </a:lnTo>
                  <a:lnTo>
                    <a:pt x="888" y="889"/>
                  </a:lnTo>
                  <a:lnTo>
                    <a:pt x="846" y="935"/>
                  </a:lnTo>
                  <a:lnTo>
                    <a:pt x="812" y="985"/>
                  </a:lnTo>
                  <a:lnTo>
                    <a:pt x="784" y="1040"/>
                  </a:lnTo>
                  <a:lnTo>
                    <a:pt x="765" y="1100"/>
                  </a:lnTo>
                  <a:lnTo>
                    <a:pt x="751" y="1162"/>
                  </a:lnTo>
                  <a:lnTo>
                    <a:pt x="747" y="1228"/>
                  </a:lnTo>
                  <a:lnTo>
                    <a:pt x="751" y="1292"/>
                  </a:lnTo>
                  <a:lnTo>
                    <a:pt x="765" y="1354"/>
                  </a:lnTo>
                  <a:lnTo>
                    <a:pt x="784" y="1414"/>
                  </a:lnTo>
                  <a:lnTo>
                    <a:pt x="812" y="1469"/>
                  </a:lnTo>
                  <a:lnTo>
                    <a:pt x="846" y="1521"/>
                  </a:lnTo>
                  <a:lnTo>
                    <a:pt x="888" y="1567"/>
                  </a:lnTo>
                  <a:lnTo>
                    <a:pt x="934" y="1608"/>
                  </a:lnTo>
                  <a:lnTo>
                    <a:pt x="985" y="1642"/>
                  </a:lnTo>
                  <a:lnTo>
                    <a:pt x="1040" y="1670"/>
                  </a:lnTo>
                  <a:lnTo>
                    <a:pt x="1100" y="1691"/>
                  </a:lnTo>
                  <a:lnTo>
                    <a:pt x="1162" y="1703"/>
                  </a:lnTo>
                  <a:lnTo>
                    <a:pt x="1228" y="1707"/>
                  </a:lnTo>
                  <a:lnTo>
                    <a:pt x="1292" y="1703"/>
                  </a:lnTo>
                  <a:lnTo>
                    <a:pt x="1354" y="1691"/>
                  </a:lnTo>
                  <a:lnTo>
                    <a:pt x="1414" y="1670"/>
                  </a:lnTo>
                  <a:lnTo>
                    <a:pt x="1469" y="1642"/>
                  </a:lnTo>
                  <a:lnTo>
                    <a:pt x="1521" y="1608"/>
                  </a:lnTo>
                  <a:lnTo>
                    <a:pt x="1567" y="1567"/>
                  </a:lnTo>
                  <a:lnTo>
                    <a:pt x="1607" y="1521"/>
                  </a:lnTo>
                  <a:lnTo>
                    <a:pt x="1641" y="1469"/>
                  </a:lnTo>
                  <a:lnTo>
                    <a:pt x="1670" y="1414"/>
                  </a:lnTo>
                  <a:lnTo>
                    <a:pt x="1690" y="1354"/>
                  </a:lnTo>
                  <a:lnTo>
                    <a:pt x="1702" y="1292"/>
                  </a:lnTo>
                  <a:lnTo>
                    <a:pt x="1707" y="1228"/>
                  </a:lnTo>
                  <a:lnTo>
                    <a:pt x="1702" y="1162"/>
                  </a:lnTo>
                  <a:lnTo>
                    <a:pt x="1690" y="1100"/>
                  </a:lnTo>
                  <a:lnTo>
                    <a:pt x="1670" y="1040"/>
                  </a:lnTo>
                  <a:lnTo>
                    <a:pt x="1641" y="985"/>
                  </a:lnTo>
                  <a:lnTo>
                    <a:pt x="1607" y="935"/>
                  </a:lnTo>
                  <a:lnTo>
                    <a:pt x="1567" y="889"/>
                  </a:lnTo>
                  <a:lnTo>
                    <a:pt x="1521" y="847"/>
                  </a:lnTo>
                  <a:lnTo>
                    <a:pt x="1469" y="813"/>
                  </a:lnTo>
                  <a:lnTo>
                    <a:pt x="1414" y="784"/>
                  </a:lnTo>
                  <a:lnTo>
                    <a:pt x="1354" y="765"/>
                  </a:lnTo>
                  <a:lnTo>
                    <a:pt x="1292" y="752"/>
                  </a:lnTo>
                  <a:lnTo>
                    <a:pt x="1228" y="747"/>
                  </a:lnTo>
                  <a:close/>
                  <a:moveTo>
                    <a:pt x="1067" y="0"/>
                  </a:moveTo>
                  <a:lnTo>
                    <a:pt x="1387" y="0"/>
                  </a:lnTo>
                  <a:lnTo>
                    <a:pt x="1436" y="290"/>
                  </a:lnTo>
                  <a:lnTo>
                    <a:pt x="1516" y="313"/>
                  </a:lnTo>
                  <a:lnTo>
                    <a:pt x="1595" y="341"/>
                  </a:lnTo>
                  <a:lnTo>
                    <a:pt x="1671" y="377"/>
                  </a:lnTo>
                  <a:lnTo>
                    <a:pt x="1743" y="418"/>
                  </a:lnTo>
                  <a:lnTo>
                    <a:pt x="1982" y="247"/>
                  </a:lnTo>
                  <a:lnTo>
                    <a:pt x="2208" y="473"/>
                  </a:lnTo>
                  <a:lnTo>
                    <a:pt x="2037" y="713"/>
                  </a:lnTo>
                  <a:lnTo>
                    <a:pt x="2077" y="784"/>
                  </a:lnTo>
                  <a:lnTo>
                    <a:pt x="2113" y="859"/>
                  </a:lnTo>
                  <a:lnTo>
                    <a:pt x="2141" y="938"/>
                  </a:lnTo>
                  <a:lnTo>
                    <a:pt x="2164" y="1020"/>
                  </a:lnTo>
                  <a:lnTo>
                    <a:pt x="2454" y="1067"/>
                  </a:lnTo>
                  <a:lnTo>
                    <a:pt x="2454" y="1387"/>
                  </a:lnTo>
                  <a:lnTo>
                    <a:pt x="2164" y="1436"/>
                  </a:lnTo>
                  <a:lnTo>
                    <a:pt x="2141" y="1517"/>
                  </a:lnTo>
                  <a:lnTo>
                    <a:pt x="2113" y="1596"/>
                  </a:lnTo>
                  <a:lnTo>
                    <a:pt x="2077" y="1672"/>
                  </a:lnTo>
                  <a:lnTo>
                    <a:pt x="2037" y="1743"/>
                  </a:lnTo>
                  <a:lnTo>
                    <a:pt x="2208" y="1983"/>
                  </a:lnTo>
                  <a:lnTo>
                    <a:pt x="1982" y="2209"/>
                  </a:lnTo>
                  <a:lnTo>
                    <a:pt x="1743" y="2038"/>
                  </a:lnTo>
                  <a:lnTo>
                    <a:pt x="1671" y="2078"/>
                  </a:lnTo>
                  <a:lnTo>
                    <a:pt x="1595" y="2114"/>
                  </a:lnTo>
                  <a:lnTo>
                    <a:pt x="1516" y="2142"/>
                  </a:lnTo>
                  <a:lnTo>
                    <a:pt x="1436" y="2164"/>
                  </a:lnTo>
                  <a:lnTo>
                    <a:pt x="1387" y="2454"/>
                  </a:lnTo>
                  <a:lnTo>
                    <a:pt x="1067" y="2454"/>
                  </a:lnTo>
                  <a:lnTo>
                    <a:pt x="1019" y="2164"/>
                  </a:lnTo>
                  <a:lnTo>
                    <a:pt x="937" y="2142"/>
                  </a:lnTo>
                  <a:lnTo>
                    <a:pt x="858" y="2114"/>
                  </a:lnTo>
                  <a:lnTo>
                    <a:pt x="784" y="2078"/>
                  </a:lnTo>
                  <a:lnTo>
                    <a:pt x="712" y="2038"/>
                  </a:lnTo>
                  <a:lnTo>
                    <a:pt x="473" y="2209"/>
                  </a:lnTo>
                  <a:lnTo>
                    <a:pt x="247" y="1983"/>
                  </a:lnTo>
                  <a:lnTo>
                    <a:pt x="418" y="1743"/>
                  </a:lnTo>
                  <a:lnTo>
                    <a:pt x="376" y="1672"/>
                  </a:lnTo>
                  <a:lnTo>
                    <a:pt x="340" y="1596"/>
                  </a:lnTo>
                  <a:lnTo>
                    <a:pt x="312" y="1517"/>
                  </a:lnTo>
                  <a:lnTo>
                    <a:pt x="290" y="1436"/>
                  </a:lnTo>
                  <a:lnTo>
                    <a:pt x="0" y="1387"/>
                  </a:lnTo>
                  <a:lnTo>
                    <a:pt x="0" y="1067"/>
                  </a:lnTo>
                  <a:lnTo>
                    <a:pt x="290" y="1020"/>
                  </a:lnTo>
                  <a:lnTo>
                    <a:pt x="312" y="938"/>
                  </a:lnTo>
                  <a:lnTo>
                    <a:pt x="340" y="859"/>
                  </a:lnTo>
                  <a:lnTo>
                    <a:pt x="376" y="784"/>
                  </a:lnTo>
                  <a:lnTo>
                    <a:pt x="418" y="713"/>
                  </a:lnTo>
                  <a:lnTo>
                    <a:pt x="247" y="473"/>
                  </a:lnTo>
                  <a:lnTo>
                    <a:pt x="473" y="247"/>
                  </a:lnTo>
                  <a:lnTo>
                    <a:pt x="712" y="418"/>
                  </a:lnTo>
                  <a:lnTo>
                    <a:pt x="784" y="377"/>
                  </a:lnTo>
                  <a:lnTo>
                    <a:pt x="858" y="341"/>
                  </a:lnTo>
                  <a:lnTo>
                    <a:pt x="937" y="313"/>
                  </a:lnTo>
                  <a:lnTo>
                    <a:pt x="1019" y="290"/>
                  </a:lnTo>
                  <a:lnTo>
                    <a:pt x="10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821" name="Group 676"/>
          <p:cNvGrpSpPr>
            <a:grpSpLocks noChangeAspect="1"/>
          </p:cNvGrpSpPr>
          <p:nvPr/>
        </p:nvGrpSpPr>
        <p:grpSpPr bwMode="auto">
          <a:xfrm>
            <a:off x="2025284" y="3884061"/>
            <a:ext cx="239383" cy="272039"/>
            <a:chOff x="1985" y="2539"/>
            <a:chExt cx="843" cy="95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824" name="Freeform 678"/>
            <p:cNvSpPr>
              <a:spLocks/>
            </p:cNvSpPr>
            <p:nvPr/>
          </p:nvSpPr>
          <p:spPr bwMode="auto">
            <a:xfrm>
              <a:off x="2259" y="2929"/>
              <a:ext cx="413" cy="568"/>
            </a:xfrm>
            <a:custGeom>
              <a:avLst/>
              <a:gdLst>
                <a:gd name="T0" fmla="*/ 626 w 1651"/>
                <a:gd name="T1" fmla="*/ 4 h 2273"/>
                <a:gd name="T2" fmla="*/ 688 w 1651"/>
                <a:gd name="T3" fmla="*/ 27 h 2273"/>
                <a:gd name="T4" fmla="*/ 740 w 1651"/>
                <a:gd name="T5" fmla="*/ 70 h 2273"/>
                <a:gd name="T6" fmla="*/ 777 w 1651"/>
                <a:gd name="T7" fmla="*/ 130 h 2273"/>
                <a:gd name="T8" fmla="*/ 797 w 1651"/>
                <a:gd name="T9" fmla="*/ 200 h 2273"/>
                <a:gd name="T10" fmla="*/ 800 w 1651"/>
                <a:gd name="T11" fmla="*/ 771 h 2273"/>
                <a:gd name="T12" fmla="*/ 1289 w 1651"/>
                <a:gd name="T13" fmla="*/ 775 h 2273"/>
                <a:gd name="T14" fmla="*/ 1386 w 1651"/>
                <a:gd name="T15" fmla="*/ 799 h 2273"/>
                <a:gd name="T16" fmla="*/ 1473 w 1651"/>
                <a:gd name="T17" fmla="*/ 845 h 2273"/>
                <a:gd name="T18" fmla="*/ 1547 w 1651"/>
                <a:gd name="T19" fmla="*/ 910 h 2273"/>
                <a:gd name="T20" fmla="*/ 1602 w 1651"/>
                <a:gd name="T21" fmla="*/ 990 h 2273"/>
                <a:gd name="T22" fmla="*/ 1638 w 1651"/>
                <a:gd name="T23" fmla="*/ 1082 h 2273"/>
                <a:gd name="T24" fmla="*/ 1651 w 1651"/>
                <a:gd name="T25" fmla="*/ 1183 h 2273"/>
                <a:gd name="T26" fmla="*/ 1651 w 1651"/>
                <a:gd name="T27" fmla="*/ 1202 h 2273"/>
                <a:gd name="T28" fmla="*/ 1648 w 1651"/>
                <a:gd name="T29" fmla="*/ 1206 h 2273"/>
                <a:gd name="T30" fmla="*/ 1646 w 1651"/>
                <a:gd name="T31" fmla="*/ 1212 h 2273"/>
                <a:gd name="T32" fmla="*/ 1644 w 1651"/>
                <a:gd name="T33" fmla="*/ 1998 h 2273"/>
                <a:gd name="T34" fmla="*/ 1627 w 1651"/>
                <a:gd name="T35" fmla="*/ 2079 h 2273"/>
                <a:gd name="T36" fmla="*/ 1593 w 1651"/>
                <a:gd name="T37" fmla="*/ 2147 h 2273"/>
                <a:gd name="T38" fmla="*/ 1544 w 1651"/>
                <a:gd name="T39" fmla="*/ 2202 h 2273"/>
                <a:gd name="T40" fmla="*/ 1480 w 1651"/>
                <a:gd name="T41" fmla="*/ 2240 h 2273"/>
                <a:gd name="T42" fmla="*/ 1398 w 1651"/>
                <a:gd name="T43" fmla="*/ 2265 h 2273"/>
                <a:gd name="T44" fmla="*/ 1302 w 1651"/>
                <a:gd name="T45" fmla="*/ 2273 h 2273"/>
                <a:gd name="T46" fmla="*/ 674 w 1651"/>
                <a:gd name="T47" fmla="*/ 2271 h 2273"/>
                <a:gd name="T48" fmla="*/ 596 w 1651"/>
                <a:gd name="T49" fmla="*/ 2250 h 2273"/>
                <a:gd name="T50" fmla="*/ 525 w 1651"/>
                <a:gd name="T51" fmla="*/ 2207 h 2273"/>
                <a:gd name="T52" fmla="*/ 462 w 1651"/>
                <a:gd name="T53" fmla="*/ 2148 h 2273"/>
                <a:gd name="T54" fmla="*/ 431 w 1651"/>
                <a:gd name="T55" fmla="*/ 2105 h 2273"/>
                <a:gd name="T56" fmla="*/ 416 w 1651"/>
                <a:gd name="T57" fmla="*/ 2075 h 2273"/>
                <a:gd name="T58" fmla="*/ 390 w 1651"/>
                <a:gd name="T59" fmla="*/ 2027 h 2273"/>
                <a:gd name="T60" fmla="*/ 359 w 1651"/>
                <a:gd name="T61" fmla="*/ 1965 h 2273"/>
                <a:gd name="T62" fmla="*/ 320 w 1651"/>
                <a:gd name="T63" fmla="*/ 1890 h 2273"/>
                <a:gd name="T64" fmla="*/ 279 w 1651"/>
                <a:gd name="T65" fmla="*/ 1809 h 2273"/>
                <a:gd name="T66" fmla="*/ 235 w 1651"/>
                <a:gd name="T67" fmla="*/ 1721 h 2273"/>
                <a:gd name="T68" fmla="*/ 189 w 1651"/>
                <a:gd name="T69" fmla="*/ 1632 h 2273"/>
                <a:gd name="T70" fmla="*/ 146 w 1651"/>
                <a:gd name="T71" fmla="*/ 1545 h 2273"/>
                <a:gd name="T72" fmla="*/ 105 w 1651"/>
                <a:gd name="T73" fmla="*/ 1464 h 2273"/>
                <a:gd name="T74" fmla="*/ 69 w 1651"/>
                <a:gd name="T75" fmla="*/ 1391 h 2273"/>
                <a:gd name="T76" fmla="*/ 38 w 1651"/>
                <a:gd name="T77" fmla="*/ 1330 h 2273"/>
                <a:gd name="T78" fmla="*/ 12 w 1651"/>
                <a:gd name="T79" fmla="*/ 1269 h 2273"/>
                <a:gd name="T80" fmla="*/ 0 w 1651"/>
                <a:gd name="T81" fmla="*/ 1197 h 2273"/>
                <a:gd name="T82" fmla="*/ 8 w 1651"/>
                <a:gd name="T83" fmla="*/ 1125 h 2273"/>
                <a:gd name="T84" fmla="*/ 35 w 1651"/>
                <a:gd name="T85" fmla="*/ 1060 h 2273"/>
                <a:gd name="T86" fmla="*/ 80 w 1651"/>
                <a:gd name="T87" fmla="*/ 1006 h 2273"/>
                <a:gd name="T88" fmla="*/ 142 w 1651"/>
                <a:gd name="T89" fmla="*/ 968 h 2273"/>
                <a:gd name="T90" fmla="*/ 215 w 1651"/>
                <a:gd name="T91" fmla="*/ 954 h 2273"/>
                <a:gd name="T92" fmla="*/ 278 w 1651"/>
                <a:gd name="T93" fmla="*/ 965 h 2273"/>
                <a:gd name="T94" fmla="*/ 333 w 1651"/>
                <a:gd name="T95" fmla="*/ 996 h 2273"/>
                <a:gd name="T96" fmla="*/ 384 w 1651"/>
                <a:gd name="T97" fmla="*/ 1045 h 2273"/>
                <a:gd name="T98" fmla="*/ 387 w 1651"/>
                <a:gd name="T99" fmla="*/ 200 h 2273"/>
                <a:gd name="T100" fmla="*/ 407 w 1651"/>
                <a:gd name="T101" fmla="*/ 130 h 2273"/>
                <a:gd name="T102" fmla="*/ 444 w 1651"/>
                <a:gd name="T103" fmla="*/ 70 h 2273"/>
                <a:gd name="T104" fmla="*/ 494 w 1651"/>
                <a:gd name="T105" fmla="*/ 27 h 2273"/>
                <a:gd name="T106" fmla="*/ 558 w 1651"/>
                <a:gd name="T107" fmla="*/ 4 h 2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51" h="2273">
                  <a:moveTo>
                    <a:pt x="591" y="0"/>
                  </a:moveTo>
                  <a:lnTo>
                    <a:pt x="626" y="4"/>
                  </a:lnTo>
                  <a:lnTo>
                    <a:pt x="659" y="13"/>
                  </a:lnTo>
                  <a:lnTo>
                    <a:pt x="688" y="27"/>
                  </a:lnTo>
                  <a:lnTo>
                    <a:pt x="717" y="47"/>
                  </a:lnTo>
                  <a:lnTo>
                    <a:pt x="740" y="70"/>
                  </a:lnTo>
                  <a:lnTo>
                    <a:pt x="761" y="98"/>
                  </a:lnTo>
                  <a:lnTo>
                    <a:pt x="777" y="130"/>
                  </a:lnTo>
                  <a:lnTo>
                    <a:pt x="789" y="164"/>
                  </a:lnTo>
                  <a:lnTo>
                    <a:pt x="797" y="200"/>
                  </a:lnTo>
                  <a:lnTo>
                    <a:pt x="800" y="239"/>
                  </a:lnTo>
                  <a:lnTo>
                    <a:pt x="800" y="771"/>
                  </a:lnTo>
                  <a:lnTo>
                    <a:pt x="1238" y="771"/>
                  </a:lnTo>
                  <a:lnTo>
                    <a:pt x="1289" y="775"/>
                  </a:lnTo>
                  <a:lnTo>
                    <a:pt x="1340" y="784"/>
                  </a:lnTo>
                  <a:lnTo>
                    <a:pt x="1386" y="799"/>
                  </a:lnTo>
                  <a:lnTo>
                    <a:pt x="1432" y="820"/>
                  </a:lnTo>
                  <a:lnTo>
                    <a:pt x="1473" y="845"/>
                  </a:lnTo>
                  <a:lnTo>
                    <a:pt x="1512" y="875"/>
                  </a:lnTo>
                  <a:lnTo>
                    <a:pt x="1547" y="910"/>
                  </a:lnTo>
                  <a:lnTo>
                    <a:pt x="1576" y="948"/>
                  </a:lnTo>
                  <a:lnTo>
                    <a:pt x="1602" y="990"/>
                  </a:lnTo>
                  <a:lnTo>
                    <a:pt x="1623" y="1034"/>
                  </a:lnTo>
                  <a:lnTo>
                    <a:pt x="1638" y="1082"/>
                  </a:lnTo>
                  <a:lnTo>
                    <a:pt x="1647" y="1131"/>
                  </a:lnTo>
                  <a:lnTo>
                    <a:pt x="1651" y="1183"/>
                  </a:lnTo>
                  <a:lnTo>
                    <a:pt x="1651" y="1192"/>
                  </a:lnTo>
                  <a:lnTo>
                    <a:pt x="1651" y="1202"/>
                  </a:lnTo>
                  <a:lnTo>
                    <a:pt x="1649" y="1204"/>
                  </a:lnTo>
                  <a:lnTo>
                    <a:pt x="1648" y="1206"/>
                  </a:lnTo>
                  <a:lnTo>
                    <a:pt x="1646" y="1210"/>
                  </a:lnTo>
                  <a:lnTo>
                    <a:pt x="1646" y="1212"/>
                  </a:lnTo>
                  <a:lnTo>
                    <a:pt x="1646" y="1954"/>
                  </a:lnTo>
                  <a:lnTo>
                    <a:pt x="1644" y="1998"/>
                  </a:lnTo>
                  <a:lnTo>
                    <a:pt x="1638" y="2040"/>
                  </a:lnTo>
                  <a:lnTo>
                    <a:pt x="1627" y="2079"/>
                  </a:lnTo>
                  <a:lnTo>
                    <a:pt x="1612" y="2115"/>
                  </a:lnTo>
                  <a:lnTo>
                    <a:pt x="1593" y="2147"/>
                  </a:lnTo>
                  <a:lnTo>
                    <a:pt x="1571" y="2176"/>
                  </a:lnTo>
                  <a:lnTo>
                    <a:pt x="1544" y="2202"/>
                  </a:lnTo>
                  <a:lnTo>
                    <a:pt x="1514" y="2223"/>
                  </a:lnTo>
                  <a:lnTo>
                    <a:pt x="1480" y="2240"/>
                  </a:lnTo>
                  <a:lnTo>
                    <a:pt x="1441" y="2255"/>
                  </a:lnTo>
                  <a:lnTo>
                    <a:pt x="1398" y="2265"/>
                  </a:lnTo>
                  <a:lnTo>
                    <a:pt x="1353" y="2271"/>
                  </a:lnTo>
                  <a:lnTo>
                    <a:pt x="1302" y="2273"/>
                  </a:lnTo>
                  <a:lnTo>
                    <a:pt x="717" y="2273"/>
                  </a:lnTo>
                  <a:lnTo>
                    <a:pt x="674" y="2271"/>
                  </a:lnTo>
                  <a:lnTo>
                    <a:pt x="635" y="2262"/>
                  </a:lnTo>
                  <a:lnTo>
                    <a:pt x="596" y="2250"/>
                  </a:lnTo>
                  <a:lnTo>
                    <a:pt x="560" y="2231"/>
                  </a:lnTo>
                  <a:lnTo>
                    <a:pt x="525" y="2207"/>
                  </a:lnTo>
                  <a:lnTo>
                    <a:pt x="492" y="2179"/>
                  </a:lnTo>
                  <a:lnTo>
                    <a:pt x="462" y="2148"/>
                  </a:lnTo>
                  <a:lnTo>
                    <a:pt x="435" y="2112"/>
                  </a:lnTo>
                  <a:lnTo>
                    <a:pt x="431" y="2105"/>
                  </a:lnTo>
                  <a:lnTo>
                    <a:pt x="424" y="2093"/>
                  </a:lnTo>
                  <a:lnTo>
                    <a:pt x="416" y="2075"/>
                  </a:lnTo>
                  <a:lnTo>
                    <a:pt x="404" y="2054"/>
                  </a:lnTo>
                  <a:lnTo>
                    <a:pt x="390" y="2027"/>
                  </a:lnTo>
                  <a:lnTo>
                    <a:pt x="375" y="1998"/>
                  </a:lnTo>
                  <a:lnTo>
                    <a:pt x="359" y="1965"/>
                  </a:lnTo>
                  <a:lnTo>
                    <a:pt x="340" y="1929"/>
                  </a:lnTo>
                  <a:lnTo>
                    <a:pt x="320" y="1890"/>
                  </a:lnTo>
                  <a:lnTo>
                    <a:pt x="300" y="1851"/>
                  </a:lnTo>
                  <a:lnTo>
                    <a:pt x="279" y="1809"/>
                  </a:lnTo>
                  <a:lnTo>
                    <a:pt x="257" y="1765"/>
                  </a:lnTo>
                  <a:lnTo>
                    <a:pt x="235" y="1721"/>
                  </a:lnTo>
                  <a:lnTo>
                    <a:pt x="213" y="1676"/>
                  </a:lnTo>
                  <a:lnTo>
                    <a:pt x="189" y="1632"/>
                  </a:lnTo>
                  <a:lnTo>
                    <a:pt x="168" y="1588"/>
                  </a:lnTo>
                  <a:lnTo>
                    <a:pt x="146" y="1545"/>
                  </a:lnTo>
                  <a:lnTo>
                    <a:pt x="125" y="1503"/>
                  </a:lnTo>
                  <a:lnTo>
                    <a:pt x="105" y="1464"/>
                  </a:lnTo>
                  <a:lnTo>
                    <a:pt x="86" y="1426"/>
                  </a:lnTo>
                  <a:lnTo>
                    <a:pt x="69" y="1391"/>
                  </a:lnTo>
                  <a:lnTo>
                    <a:pt x="52" y="1358"/>
                  </a:lnTo>
                  <a:lnTo>
                    <a:pt x="38" y="1330"/>
                  </a:lnTo>
                  <a:lnTo>
                    <a:pt x="26" y="1306"/>
                  </a:lnTo>
                  <a:lnTo>
                    <a:pt x="12" y="1269"/>
                  </a:lnTo>
                  <a:lnTo>
                    <a:pt x="3" y="1233"/>
                  </a:lnTo>
                  <a:lnTo>
                    <a:pt x="0" y="1197"/>
                  </a:lnTo>
                  <a:lnTo>
                    <a:pt x="1" y="1161"/>
                  </a:lnTo>
                  <a:lnTo>
                    <a:pt x="8" y="1125"/>
                  </a:lnTo>
                  <a:lnTo>
                    <a:pt x="20" y="1092"/>
                  </a:lnTo>
                  <a:lnTo>
                    <a:pt x="35" y="1060"/>
                  </a:lnTo>
                  <a:lnTo>
                    <a:pt x="56" y="1032"/>
                  </a:lnTo>
                  <a:lnTo>
                    <a:pt x="80" y="1006"/>
                  </a:lnTo>
                  <a:lnTo>
                    <a:pt x="109" y="985"/>
                  </a:lnTo>
                  <a:lnTo>
                    <a:pt x="142" y="968"/>
                  </a:lnTo>
                  <a:lnTo>
                    <a:pt x="179" y="957"/>
                  </a:lnTo>
                  <a:lnTo>
                    <a:pt x="215" y="954"/>
                  </a:lnTo>
                  <a:lnTo>
                    <a:pt x="248" y="957"/>
                  </a:lnTo>
                  <a:lnTo>
                    <a:pt x="278" y="965"/>
                  </a:lnTo>
                  <a:lnTo>
                    <a:pt x="306" y="978"/>
                  </a:lnTo>
                  <a:lnTo>
                    <a:pt x="333" y="996"/>
                  </a:lnTo>
                  <a:lnTo>
                    <a:pt x="359" y="1018"/>
                  </a:lnTo>
                  <a:lnTo>
                    <a:pt x="384" y="1045"/>
                  </a:lnTo>
                  <a:lnTo>
                    <a:pt x="384" y="239"/>
                  </a:lnTo>
                  <a:lnTo>
                    <a:pt x="387" y="200"/>
                  </a:lnTo>
                  <a:lnTo>
                    <a:pt x="395" y="164"/>
                  </a:lnTo>
                  <a:lnTo>
                    <a:pt x="407" y="130"/>
                  </a:lnTo>
                  <a:lnTo>
                    <a:pt x="423" y="98"/>
                  </a:lnTo>
                  <a:lnTo>
                    <a:pt x="444" y="70"/>
                  </a:lnTo>
                  <a:lnTo>
                    <a:pt x="467" y="47"/>
                  </a:lnTo>
                  <a:lnTo>
                    <a:pt x="494" y="27"/>
                  </a:lnTo>
                  <a:lnTo>
                    <a:pt x="525" y="13"/>
                  </a:lnTo>
                  <a:lnTo>
                    <a:pt x="558" y="4"/>
                  </a:lnTo>
                  <a:lnTo>
                    <a:pt x="5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5" name="Freeform 679"/>
            <p:cNvSpPr>
              <a:spLocks/>
            </p:cNvSpPr>
            <p:nvPr/>
          </p:nvSpPr>
          <p:spPr bwMode="auto">
            <a:xfrm>
              <a:off x="2180" y="2734"/>
              <a:ext cx="453" cy="402"/>
            </a:xfrm>
            <a:custGeom>
              <a:avLst/>
              <a:gdLst>
                <a:gd name="T0" fmla="*/ 989 w 1812"/>
                <a:gd name="T1" fmla="*/ 4 h 1608"/>
                <a:gd name="T2" fmla="*/ 1147 w 1812"/>
                <a:gd name="T3" fmla="*/ 32 h 1608"/>
                <a:gd name="T4" fmla="*/ 1294 w 1812"/>
                <a:gd name="T5" fmla="*/ 87 h 1608"/>
                <a:gd name="T6" fmla="*/ 1429 w 1812"/>
                <a:gd name="T7" fmla="*/ 167 h 1608"/>
                <a:gd name="T8" fmla="*/ 1547 w 1812"/>
                <a:gd name="T9" fmla="*/ 266 h 1608"/>
                <a:gd name="T10" fmla="*/ 1646 w 1812"/>
                <a:gd name="T11" fmla="*/ 384 h 1608"/>
                <a:gd name="T12" fmla="*/ 1724 w 1812"/>
                <a:gd name="T13" fmla="*/ 519 h 1608"/>
                <a:gd name="T14" fmla="*/ 1779 w 1812"/>
                <a:gd name="T15" fmla="*/ 666 h 1608"/>
                <a:gd name="T16" fmla="*/ 1809 w 1812"/>
                <a:gd name="T17" fmla="*/ 824 h 1608"/>
                <a:gd name="T18" fmla="*/ 1809 w 1812"/>
                <a:gd name="T19" fmla="*/ 981 h 1608"/>
                <a:gd name="T20" fmla="*/ 1786 w 1812"/>
                <a:gd name="T21" fmla="*/ 1124 h 1608"/>
                <a:gd name="T22" fmla="*/ 1742 w 1812"/>
                <a:gd name="T23" fmla="*/ 1258 h 1608"/>
                <a:gd name="T24" fmla="*/ 1678 w 1812"/>
                <a:gd name="T25" fmla="*/ 1382 h 1608"/>
                <a:gd name="T26" fmla="*/ 1562 w 1812"/>
                <a:gd name="T27" fmla="*/ 1373 h 1608"/>
                <a:gd name="T28" fmla="*/ 1299 w 1812"/>
                <a:gd name="T29" fmla="*/ 1194 h 1608"/>
                <a:gd name="T30" fmla="*/ 1354 w 1812"/>
                <a:gd name="T31" fmla="*/ 1107 h 1608"/>
                <a:gd name="T32" fmla="*/ 1385 w 1812"/>
                <a:gd name="T33" fmla="*/ 1010 h 1608"/>
                <a:gd name="T34" fmla="*/ 1396 w 1812"/>
                <a:gd name="T35" fmla="*/ 906 h 1608"/>
                <a:gd name="T36" fmla="*/ 1383 w 1812"/>
                <a:gd name="T37" fmla="*/ 793 h 1608"/>
                <a:gd name="T38" fmla="*/ 1346 w 1812"/>
                <a:gd name="T39" fmla="*/ 690 h 1608"/>
                <a:gd name="T40" fmla="*/ 1288 w 1812"/>
                <a:gd name="T41" fmla="*/ 597 h 1608"/>
                <a:gd name="T42" fmla="*/ 1212 w 1812"/>
                <a:gd name="T43" fmla="*/ 521 h 1608"/>
                <a:gd name="T44" fmla="*/ 1121 w 1812"/>
                <a:gd name="T45" fmla="*/ 463 h 1608"/>
                <a:gd name="T46" fmla="*/ 1018 w 1812"/>
                <a:gd name="T47" fmla="*/ 425 h 1608"/>
                <a:gd name="T48" fmla="*/ 905 w 1812"/>
                <a:gd name="T49" fmla="*/ 412 h 1608"/>
                <a:gd name="T50" fmla="*/ 793 w 1812"/>
                <a:gd name="T51" fmla="*/ 425 h 1608"/>
                <a:gd name="T52" fmla="*/ 689 w 1812"/>
                <a:gd name="T53" fmla="*/ 463 h 1608"/>
                <a:gd name="T54" fmla="*/ 596 w 1812"/>
                <a:gd name="T55" fmla="*/ 521 h 1608"/>
                <a:gd name="T56" fmla="*/ 520 w 1812"/>
                <a:gd name="T57" fmla="*/ 597 h 1608"/>
                <a:gd name="T58" fmla="*/ 462 w 1812"/>
                <a:gd name="T59" fmla="*/ 690 h 1608"/>
                <a:gd name="T60" fmla="*/ 424 w 1812"/>
                <a:gd name="T61" fmla="*/ 793 h 1608"/>
                <a:gd name="T62" fmla="*/ 412 w 1812"/>
                <a:gd name="T63" fmla="*/ 906 h 1608"/>
                <a:gd name="T64" fmla="*/ 424 w 1812"/>
                <a:gd name="T65" fmla="*/ 1020 h 1608"/>
                <a:gd name="T66" fmla="*/ 462 w 1812"/>
                <a:gd name="T67" fmla="*/ 1124 h 1608"/>
                <a:gd name="T68" fmla="*/ 519 w 1812"/>
                <a:gd name="T69" fmla="*/ 1216 h 1608"/>
                <a:gd name="T70" fmla="*/ 470 w 1812"/>
                <a:gd name="T71" fmla="*/ 1556 h 1608"/>
                <a:gd name="T72" fmla="*/ 376 w 1812"/>
                <a:gd name="T73" fmla="*/ 1584 h 1608"/>
                <a:gd name="T74" fmla="*/ 279 w 1812"/>
                <a:gd name="T75" fmla="*/ 1561 h 1608"/>
                <a:gd name="T76" fmla="*/ 184 w 1812"/>
                <a:gd name="T77" fmla="*/ 1455 h 1608"/>
                <a:gd name="T78" fmla="*/ 106 w 1812"/>
                <a:gd name="T79" fmla="*/ 1333 h 1608"/>
                <a:gd name="T80" fmla="*/ 49 w 1812"/>
                <a:gd name="T81" fmla="*/ 1201 h 1608"/>
                <a:gd name="T82" fmla="*/ 13 w 1812"/>
                <a:gd name="T83" fmla="*/ 1057 h 1608"/>
                <a:gd name="T84" fmla="*/ 0 w 1812"/>
                <a:gd name="T85" fmla="*/ 906 h 1608"/>
                <a:gd name="T86" fmla="*/ 15 w 1812"/>
                <a:gd name="T87" fmla="*/ 743 h 1608"/>
                <a:gd name="T88" fmla="*/ 57 w 1812"/>
                <a:gd name="T89" fmla="*/ 590 h 1608"/>
                <a:gd name="T90" fmla="*/ 124 w 1812"/>
                <a:gd name="T91" fmla="*/ 449 h 1608"/>
                <a:gd name="T92" fmla="*/ 214 w 1812"/>
                <a:gd name="T93" fmla="*/ 322 h 1608"/>
                <a:gd name="T94" fmla="*/ 323 w 1812"/>
                <a:gd name="T95" fmla="*/ 214 h 1608"/>
                <a:gd name="T96" fmla="*/ 449 w 1812"/>
                <a:gd name="T97" fmla="*/ 124 h 1608"/>
                <a:gd name="T98" fmla="*/ 590 w 1812"/>
                <a:gd name="T99" fmla="*/ 57 h 1608"/>
                <a:gd name="T100" fmla="*/ 744 w 1812"/>
                <a:gd name="T101" fmla="*/ 15 h 1608"/>
                <a:gd name="T102" fmla="*/ 906 w 1812"/>
                <a:gd name="T103" fmla="*/ 0 h 1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12" h="1608">
                  <a:moveTo>
                    <a:pt x="906" y="0"/>
                  </a:moveTo>
                  <a:lnTo>
                    <a:pt x="989" y="4"/>
                  </a:lnTo>
                  <a:lnTo>
                    <a:pt x="1069" y="15"/>
                  </a:lnTo>
                  <a:lnTo>
                    <a:pt x="1147" y="32"/>
                  </a:lnTo>
                  <a:lnTo>
                    <a:pt x="1222" y="57"/>
                  </a:lnTo>
                  <a:lnTo>
                    <a:pt x="1294" y="87"/>
                  </a:lnTo>
                  <a:lnTo>
                    <a:pt x="1363" y="124"/>
                  </a:lnTo>
                  <a:lnTo>
                    <a:pt x="1429" y="167"/>
                  </a:lnTo>
                  <a:lnTo>
                    <a:pt x="1489" y="214"/>
                  </a:lnTo>
                  <a:lnTo>
                    <a:pt x="1547" y="266"/>
                  </a:lnTo>
                  <a:lnTo>
                    <a:pt x="1599" y="324"/>
                  </a:lnTo>
                  <a:lnTo>
                    <a:pt x="1646" y="384"/>
                  </a:lnTo>
                  <a:lnTo>
                    <a:pt x="1688" y="450"/>
                  </a:lnTo>
                  <a:lnTo>
                    <a:pt x="1724" y="519"/>
                  </a:lnTo>
                  <a:lnTo>
                    <a:pt x="1755" y="591"/>
                  </a:lnTo>
                  <a:lnTo>
                    <a:pt x="1779" y="666"/>
                  </a:lnTo>
                  <a:lnTo>
                    <a:pt x="1798" y="745"/>
                  </a:lnTo>
                  <a:lnTo>
                    <a:pt x="1809" y="824"/>
                  </a:lnTo>
                  <a:lnTo>
                    <a:pt x="1812" y="907"/>
                  </a:lnTo>
                  <a:lnTo>
                    <a:pt x="1809" y="981"/>
                  </a:lnTo>
                  <a:lnTo>
                    <a:pt x="1800" y="1053"/>
                  </a:lnTo>
                  <a:lnTo>
                    <a:pt x="1786" y="1124"/>
                  </a:lnTo>
                  <a:lnTo>
                    <a:pt x="1767" y="1191"/>
                  </a:lnTo>
                  <a:lnTo>
                    <a:pt x="1742" y="1258"/>
                  </a:lnTo>
                  <a:lnTo>
                    <a:pt x="1712" y="1321"/>
                  </a:lnTo>
                  <a:lnTo>
                    <a:pt x="1678" y="1382"/>
                  </a:lnTo>
                  <a:lnTo>
                    <a:pt x="1620" y="1375"/>
                  </a:lnTo>
                  <a:lnTo>
                    <a:pt x="1562" y="1373"/>
                  </a:lnTo>
                  <a:lnTo>
                    <a:pt x="1299" y="1373"/>
                  </a:lnTo>
                  <a:lnTo>
                    <a:pt x="1299" y="1194"/>
                  </a:lnTo>
                  <a:lnTo>
                    <a:pt x="1329" y="1152"/>
                  </a:lnTo>
                  <a:lnTo>
                    <a:pt x="1354" y="1107"/>
                  </a:lnTo>
                  <a:lnTo>
                    <a:pt x="1373" y="1059"/>
                  </a:lnTo>
                  <a:lnTo>
                    <a:pt x="1385" y="1010"/>
                  </a:lnTo>
                  <a:lnTo>
                    <a:pt x="1392" y="959"/>
                  </a:lnTo>
                  <a:lnTo>
                    <a:pt x="1396" y="906"/>
                  </a:lnTo>
                  <a:lnTo>
                    <a:pt x="1392" y="849"/>
                  </a:lnTo>
                  <a:lnTo>
                    <a:pt x="1383" y="793"/>
                  </a:lnTo>
                  <a:lnTo>
                    <a:pt x="1367" y="740"/>
                  </a:lnTo>
                  <a:lnTo>
                    <a:pt x="1346" y="690"/>
                  </a:lnTo>
                  <a:lnTo>
                    <a:pt x="1320" y="642"/>
                  </a:lnTo>
                  <a:lnTo>
                    <a:pt x="1288" y="597"/>
                  </a:lnTo>
                  <a:lnTo>
                    <a:pt x="1252" y="557"/>
                  </a:lnTo>
                  <a:lnTo>
                    <a:pt x="1212" y="521"/>
                  </a:lnTo>
                  <a:lnTo>
                    <a:pt x="1169" y="490"/>
                  </a:lnTo>
                  <a:lnTo>
                    <a:pt x="1121" y="463"/>
                  </a:lnTo>
                  <a:lnTo>
                    <a:pt x="1071" y="441"/>
                  </a:lnTo>
                  <a:lnTo>
                    <a:pt x="1018" y="425"/>
                  </a:lnTo>
                  <a:lnTo>
                    <a:pt x="963" y="416"/>
                  </a:lnTo>
                  <a:lnTo>
                    <a:pt x="905" y="412"/>
                  </a:lnTo>
                  <a:lnTo>
                    <a:pt x="848" y="416"/>
                  </a:lnTo>
                  <a:lnTo>
                    <a:pt x="793" y="425"/>
                  </a:lnTo>
                  <a:lnTo>
                    <a:pt x="739" y="441"/>
                  </a:lnTo>
                  <a:lnTo>
                    <a:pt x="689" y="463"/>
                  </a:lnTo>
                  <a:lnTo>
                    <a:pt x="641" y="490"/>
                  </a:lnTo>
                  <a:lnTo>
                    <a:pt x="596" y="521"/>
                  </a:lnTo>
                  <a:lnTo>
                    <a:pt x="557" y="557"/>
                  </a:lnTo>
                  <a:lnTo>
                    <a:pt x="520" y="597"/>
                  </a:lnTo>
                  <a:lnTo>
                    <a:pt x="489" y="642"/>
                  </a:lnTo>
                  <a:lnTo>
                    <a:pt x="462" y="690"/>
                  </a:lnTo>
                  <a:lnTo>
                    <a:pt x="440" y="740"/>
                  </a:lnTo>
                  <a:lnTo>
                    <a:pt x="424" y="793"/>
                  </a:lnTo>
                  <a:lnTo>
                    <a:pt x="414" y="849"/>
                  </a:lnTo>
                  <a:lnTo>
                    <a:pt x="412" y="906"/>
                  </a:lnTo>
                  <a:lnTo>
                    <a:pt x="414" y="963"/>
                  </a:lnTo>
                  <a:lnTo>
                    <a:pt x="424" y="1020"/>
                  </a:lnTo>
                  <a:lnTo>
                    <a:pt x="440" y="1073"/>
                  </a:lnTo>
                  <a:lnTo>
                    <a:pt x="462" y="1124"/>
                  </a:lnTo>
                  <a:lnTo>
                    <a:pt x="488" y="1172"/>
                  </a:lnTo>
                  <a:lnTo>
                    <a:pt x="519" y="1216"/>
                  </a:lnTo>
                  <a:lnTo>
                    <a:pt x="519" y="1552"/>
                  </a:lnTo>
                  <a:lnTo>
                    <a:pt x="470" y="1556"/>
                  </a:lnTo>
                  <a:lnTo>
                    <a:pt x="422" y="1568"/>
                  </a:lnTo>
                  <a:lnTo>
                    <a:pt x="376" y="1584"/>
                  </a:lnTo>
                  <a:lnTo>
                    <a:pt x="332" y="1608"/>
                  </a:lnTo>
                  <a:lnTo>
                    <a:pt x="279" y="1561"/>
                  </a:lnTo>
                  <a:lnTo>
                    <a:pt x="229" y="1510"/>
                  </a:lnTo>
                  <a:lnTo>
                    <a:pt x="184" y="1455"/>
                  </a:lnTo>
                  <a:lnTo>
                    <a:pt x="143" y="1395"/>
                  </a:lnTo>
                  <a:lnTo>
                    <a:pt x="106" y="1333"/>
                  </a:lnTo>
                  <a:lnTo>
                    <a:pt x="75" y="1269"/>
                  </a:lnTo>
                  <a:lnTo>
                    <a:pt x="49" y="1201"/>
                  </a:lnTo>
                  <a:lnTo>
                    <a:pt x="28" y="1129"/>
                  </a:lnTo>
                  <a:lnTo>
                    <a:pt x="13" y="1057"/>
                  </a:lnTo>
                  <a:lnTo>
                    <a:pt x="3" y="983"/>
                  </a:lnTo>
                  <a:lnTo>
                    <a:pt x="0" y="906"/>
                  </a:lnTo>
                  <a:lnTo>
                    <a:pt x="3" y="824"/>
                  </a:lnTo>
                  <a:lnTo>
                    <a:pt x="15" y="743"/>
                  </a:lnTo>
                  <a:lnTo>
                    <a:pt x="33" y="665"/>
                  </a:lnTo>
                  <a:lnTo>
                    <a:pt x="57" y="590"/>
                  </a:lnTo>
                  <a:lnTo>
                    <a:pt x="88" y="518"/>
                  </a:lnTo>
                  <a:lnTo>
                    <a:pt x="124" y="449"/>
                  </a:lnTo>
                  <a:lnTo>
                    <a:pt x="166" y="384"/>
                  </a:lnTo>
                  <a:lnTo>
                    <a:pt x="214" y="322"/>
                  </a:lnTo>
                  <a:lnTo>
                    <a:pt x="265" y="266"/>
                  </a:lnTo>
                  <a:lnTo>
                    <a:pt x="323" y="214"/>
                  </a:lnTo>
                  <a:lnTo>
                    <a:pt x="385" y="166"/>
                  </a:lnTo>
                  <a:lnTo>
                    <a:pt x="449" y="124"/>
                  </a:lnTo>
                  <a:lnTo>
                    <a:pt x="518" y="87"/>
                  </a:lnTo>
                  <a:lnTo>
                    <a:pt x="590" y="57"/>
                  </a:lnTo>
                  <a:lnTo>
                    <a:pt x="665" y="32"/>
                  </a:lnTo>
                  <a:lnTo>
                    <a:pt x="744" y="15"/>
                  </a:lnTo>
                  <a:lnTo>
                    <a:pt x="824" y="4"/>
                  </a:lnTo>
                  <a:lnTo>
                    <a:pt x="9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6" name="Freeform 680"/>
            <p:cNvSpPr>
              <a:spLocks/>
            </p:cNvSpPr>
            <p:nvPr/>
          </p:nvSpPr>
          <p:spPr bwMode="auto">
            <a:xfrm>
              <a:off x="1985" y="2539"/>
              <a:ext cx="843" cy="820"/>
            </a:xfrm>
            <a:custGeom>
              <a:avLst/>
              <a:gdLst>
                <a:gd name="T0" fmla="*/ 1907 w 3373"/>
                <a:gd name="T1" fmla="*/ 14 h 3280"/>
                <a:gd name="T2" fmla="*/ 2219 w 3373"/>
                <a:gd name="T3" fmla="*/ 86 h 3280"/>
                <a:gd name="T4" fmla="*/ 2508 w 3373"/>
                <a:gd name="T5" fmla="*/ 213 h 3280"/>
                <a:gd name="T6" fmla="*/ 2764 w 3373"/>
                <a:gd name="T7" fmla="*/ 390 h 3280"/>
                <a:gd name="T8" fmla="*/ 2983 w 3373"/>
                <a:gd name="T9" fmla="*/ 610 h 3280"/>
                <a:gd name="T10" fmla="*/ 3160 w 3373"/>
                <a:gd name="T11" fmla="*/ 867 h 3280"/>
                <a:gd name="T12" fmla="*/ 3287 w 3373"/>
                <a:gd name="T13" fmla="*/ 1155 h 3280"/>
                <a:gd name="T14" fmla="*/ 3359 w 3373"/>
                <a:gd name="T15" fmla="*/ 1468 h 3280"/>
                <a:gd name="T16" fmla="*/ 3369 w 3373"/>
                <a:gd name="T17" fmla="*/ 1797 h 3280"/>
                <a:gd name="T18" fmla="*/ 3320 w 3373"/>
                <a:gd name="T19" fmla="*/ 2111 h 3280"/>
                <a:gd name="T20" fmla="*/ 3215 w 3373"/>
                <a:gd name="T21" fmla="*/ 2404 h 3280"/>
                <a:gd name="T22" fmla="*/ 3058 w 3373"/>
                <a:gd name="T23" fmla="*/ 2668 h 3280"/>
                <a:gd name="T24" fmla="*/ 2927 w 3373"/>
                <a:gd name="T25" fmla="*/ 2770 h 3280"/>
                <a:gd name="T26" fmla="*/ 2930 w 3373"/>
                <a:gd name="T27" fmla="*/ 2758 h 3280"/>
                <a:gd name="T28" fmla="*/ 2933 w 3373"/>
                <a:gd name="T29" fmla="*/ 2741 h 3280"/>
                <a:gd name="T30" fmla="*/ 2903 w 3373"/>
                <a:gd name="T31" fmla="*/ 2555 h 3280"/>
                <a:gd name="T32" fmla="*/ 2819 w 3373"/>
                <a:gd name="T33" fmla="*/ 2393 h 3280"/>
                <a:gd name="T34" fmla="*/ 2858 w 3373"/>
                <a:gd name="T35" fmla="*/ 2196 h 3280"/>
                <a:gd name="T36" fmla="*/ 2937 w 3373"/>
                <a:gd name="T37" fmla="*/ 1951 h 3280"/>
                <a:gd name="T38" fmla="*/ 2964 w 3373"/>
                <a:gd name="T39" fmla="*/ 1688 h 3280"/>
                <a:gd name="T40" fmla="*/ 2933 w 3373"/>
                <a:gd name="T41" fmla="*/ 1409 h 3280"/>
                <a:gd name="T42" fmla="*/ 2844 w 3373"/>
                <a:gd name="T43" fmla="*/ 1151 h 3280"/>
                <a:gd name="T44" fmla="*/ 2706 w 3373"/>
                <a:gd name="T45" fmla="*/ 921 h 3280"/>
                <a:gd name="T46" fmla="*/ 2524 w 3373"/>
                <a:gd name="T47" fmla="*/ 725 h 3280"/>
                <a:gd name="T48" fmla="*/ 2305 w 3373"/>
                <a:gd name="T49" fmla="*/ 572 h 3280"/>
                <a:gd name="T50" fmla="*/ 2056 w 3373"/>
                <a:gd name="T51" fmla="*/ 466 h 3280"/>
                <a:gd name="T52" fmla="*/ 1783 w 3373"/>
                <a:gd name="T53" fmla="*/ 415 h 3280"/>
                <a:gd name="T54" fmla="*/ 1500 w 3373"/>
                <a:gd name="T55" fmla="*/ 426 h 3280"/>
                <a:gd name="T56" fmla="*/ 1234 w 3373"/>
                <a:gd name="T57" fmla="*/ 496 h 3280"/>
                <a:gd name="T58" fmla="*/ 994 w 3373"/>
                <a:gd name="T59" fmla="*/ 618 h 3280"/>
                <a:gd name="T60" fmla="*/ 787 w 3373"/>
                <a:gd name="T61" fmla="*/ 786 h 3280"/>
                <a:gd name="T62" fmla="*/ 618 w 3373"/>
                <a:gd name="T63" fmla="*/ 993 h 3280"/>
                <a:gd name="T64" fmla="*/ 497 w 3373"/>
                <a:gd name="T65" fmla="*/ 1234 h 3280"/>
                <a:gd name="T66" fmla="*/ 427 w 3373"/>
                <a:gd name="T67" fmla="*/ 1500 h 3280"/>
                <a:gd name="T68" fmla="*/ 416 w 3373"/>
                <a:gd name="T69" fmla="*/ 1784 h 3280"/>
                <a:gd name="T70" fmla="*/ 467 w 3373"/>
                <a:gd name="T71" fmla="*/ 2057 h 3280"/>
                <a:gd name="T72" fmla="*/ 573 w 3373"/>
                <a:gd name="T73" fmla="*/ 2307 h 3280"/>
                <a:gd name="T74" fmla="*/ 727 w 3373"/>
                <a:gd name="T75" fmla="*/ 2526 h 3280"/>
                <a:gd name="T76" fmla="*/ 922 w 3373"/>
                <a:gd name="T77" fmla="*/ 2708 h 3280"/>
                <a:gd name="T78" fmla="*/ 932 w 3373"/>
                <a:gd name="T79" fmla="*/ 2848 h 3280"/>
                <a:gd name="T80" fmla="*/ 1127 w 3373"/>
                <a:gd name="T81" fmla="*/ 3280 h 3280"/>
                <a:gd name="T82" fmla="*/ 845 w 3373"/>
                <a:gd name="T83" fmla="*/ 3150 h 3280"/>
                <a:gd name="T84" fmla="*/ 594 w 3373"/>
                <a:gd name="T85" fmla="*/ 2974 h 3280"/>
                <a:gd name="T86" fmla="*/ 380 w 3373"/>
                <a:gd name="T87" fmla="*/ 2754 h 3280"/>
                <a:gd name="T88" fmla="*/ 208 w 3373"/>
                <a:gd name="T89" fmla="*/ 2499 h 3280"/>
                <a:gd name="T90" fmla="*/ 84 w 3373"/>
                <a:gd name="T91" fmla="*/ 2214 h 3280"/>
                <a:gd name="T92" fmla="*/ 14 w 3373"/>
                <a:gd name="T93" fmla="*/ 1904 h 3280"/>
                <a:gd name="T94" fmla="*/ 3 w 3373"/>
                <a:gd name="T95" fmla="*/ 1577 h 3280"/>
                <a:gd name="T96" fmla="*/ 56 w 3373"/>
                <a:gd name="T97" fmla="*/ 1256 h 3280"/>
                <a:gd name="T98" fmla="*/ 165 w 3373"/>
                <a:gd name="T99" fmla="*/ 959 h 3280"/>
                <a:gd name="T100" fmla="*/ 326 w 3373"/>
                <a:gd name="T101" fmla="*/ 691 h 3280"/>
                <a:gd name="T102" fmla="*/ 532 w 3373"/>
                <a:gd name="T103" fmla="*/ 459 h 3280"/>
                <a:gd name="T104" fmla="*/ 776 w 3373"/>
                <a:gd name="T105" fmla="*/ 267 h 3280"/>
                <a:gd name="T106" fmla="*/ 1054 w 3373"/>
                <a:gd name="T107" fmla="*/ 123 h 3280"/>
                <a:gd name="T108" fmla="*/ 1361 w 3373"/>
                <a:gd name="T109" fmla="*/ 32 h 3280"/>
                <a:gd name="T110" fmla="*/ 1687 w 3373"/>
                <a:gd name="T111" fmla="*/ 0 h 3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373" h="3280">
                  <a:moveTo>
                    <a:pt x="1687" y="0"/>
                  </a:moveTo>
                  <a:lnTo>
                    <a:pt x="1798" y="4"/>
                  </a:lnTo>
                  <a:lnTo>
                    <a:pt x="1907" y="14"/>
                  </a:lnTo>
                  <a:lnTo>
                    <a:pt x="2013" y="32"/>
                  </a:lnTo>
                  <a:lnTo>
                    <a:pt x="2117" y="55"/>
                  </a:lnTo>
                  <a:lnTo>
                    <a:pt x="2219" y="86"/>
                  </a:lnTo>
                  <a:lnTo>
                    <a:pt x="2318" y="123"/>
                  </a:lnTo>
                  <a:lnTo>
                    <a:pt x="2414" y="165"/>
                  </a:lnTo>
                  <a:lnTo>
                    <a:pt x="2508" y="213"/>
                  </a:lnTo>
                  <a:lnTo>
                    <a:pt x="2597" y="267"/>
                  </a:lnTo>
                  <a:lnTo>
                    <a:pt x="2682" y="325"/>
                  </a:lnTo>
                  <a:lnTo>
                    <a:pt x="2764" y="390"/>
                  </a:lnTo>
                  <a:lnTo>
                    <a:pt x="2842" y="459"/>
                  </a:lnTo>
                  <a:lnTo>
                    <a:pt x="2915" y="532"/>
                  </a:lnTo>
                  <a:lnTo>
                    <a:pt x="2983" y="610"/>
                  </a:lnTo>
                  <a:lnTo>
                    <a:pt x="3048" y="691"/>
                  </a:lnTo>
                  <a:lnTo>
                    <a:pt x="3106" y="777"/>
                  </a:lnTo>
                  <a:lnTo>
                    <a:pt x="3160" y="867"/>
                  </a:lnTo>
                  <a:lnTo>
                    <a:pt x="3208" y="959"/>
                  </a:lnTo>
                  <a:lnTo>
                    <a:pt x="3250" y="1056"/>
                  </a:lnTo>
                  <a:lnTo>
                    <a:pt x="3287" y="1155"/>
                  </a:lnTo>
                  <a:lnTo>
                    <a:pt x="3317" y="1256"/>
                  </a:lnTo>
                  <a:lnTo>
                    <a:pt x="3341" y="1362"/>
                  </a:lnTo>
                  <a:lnTo>
                    <a:pt x="3359" y="1468"/>
                  </a:lnTo>
                  <a:lnTo>
                    <a:pt x="3369" y="1577"/>
                  </a:lnTo>
                  <a:lnTo>
                    <a:pt x="3373" y="1688"/>
                  </a:lnTo>
                  <a:lnTo>
                    <a:pt x="3369" y="1797"/>
                  </a:lnTo>
                  <a:lnTo>
                    <a:pt x="3360" y="1903"/>
                  </a:lnTo>
                  <a:lnTo>
                    <a:pt x="3342" y="2009"/>
                  </a:lnTo>
                  <a:lnTo>
                    <a:pt x="3320" y="2111"/>
                  </a:lnTo>
                  <a:lnTo>
                    <a:pt x="3291" y="2212"/>
                  </a:lnTo>
                  <a:lnTo>
                    <a:pt x="3256" y="2309"/>
                  </a:lnTo>
                  <a:lnTo>
                    <a:pt x="3215" y="2404"/>
                  </a:lnTo>
                  <a:lnTo>
                    <a:pt x="3168" y="2495"/>
                  </a:lnTo>
                  <a:lnTo>
                    <a:pt x="3116" y="2584"/>
                  </a:lnTo>
                  <a:lnTo>
                    <a:pt x="3058" y="2668"/>
                  </a:lnTo>
                  <a:lnTo>
                    <a:pt x="2995" y="2750"/>
                  </a:lnTo>
                  <a:lnTo>
                    <a:pt x="2927" y="2827"/>
                  </a:lnTo>
                  <a:lnTo>
                    <a:pt x="2927" y="2770"/>
                  </a:lnTo>
                  <a:lnTo>
                    <a:pt x="2927" y="2765"/>
                  </a:lnTo>
                  <a:lnTo>
                    <a:pt x="2930" y="2762"/>
                  </a:lnTo>
                  <a:lnTo>
                    <a:pt x="2930" y="2758"/>
                  </a:lnTo>
                  <a:lnTo>
                    <a:pt x="2931" y="2752"/>
                  </a:lnTo>
                  <a:lnTo>
                    <a:pt x="2932" y="2747"/>
                  </a:lnTo>
                  <a:lnTo>
                    <a:pt x="2933" y="2741"/>
                  </a:lnTo>
                  <a:lnTo>
                    <a:pt x="2930" y="2676"/>
                  </a:lnTo>
                  <a:lnTo>
                    <a:pt x="2919" y="2614"/>
                  </a:lnTo>
                  <a:lnTo>
                    <a:pt x="2903" y="2555"/>
                  </a:lnTo>
                  <a:lnTo>
                    <a:pt x="2881" y="2497"/>
                  </a:lnTo>
                  <a:lnTo>
                    <a:pt x="2853" y="2444"/>
                  </a:lnTo>
                  <a:lnTo>
                    <a:pt x="2819" y="2393"/>
                  </a:lnTo>
                  <a:lnTo>
                    <a:pt x="2780" y="2345"/>
                  </a:lnTo>
                  <a:lnTo>
                    <a:pt x="2822" y="2273"/>
                  </a:lnTo>
                  <a:lnTo>
                    <a:pt x="2858" y="2196"/>
                  </a:lnTo>
                  <a:lnTo>
                    <a:pt x="2890" y="2117"/>
                  </a:lnTo>
                  <a:lnTo>
                    <a:pt x="2916" y="2035"/>
                  </a:lnTo>
                  <a:lnTo>
                    <a:pt x="2937" y="1951"/>
                  </a:lnTo>
                  <a:lnTo>
                    <a:pt x="2951" y="1866"/>
                  </a:lnTo>
                  <a:lnTo>
                    <a:pt x="2960" y="1778"/>
                  </a:lnTo>
                  <a:lnTo>
                    <a:pt x="2964" y="1688"/>
                  </a:lnTo>
                  <a:lnTo>
                    <a:pt x="2960" y="1593"/>
                  </a:lnTo>
                  <a:lnTo>
                    <a:pt x="2950" y="1500"/>
                  </a:lnTo>
                  <a:lnTo>
                    <a:pt x="2933" y="1409"/>
                  </a:lnTo>
                  <a:lnTo>
                    <a:pt x="2910" y="1320"/>
                  </a:lnTo>
                  <a:lnTo>
                    <a:pt x="2881" y="1234"/>
                  </a:lnTo>
                  <a:lnTo>
                    <a:pt x="2844" y="1151"/>
                  </a:lnTo>
                  <a:lnTo>
                    <a:pt x="2805" y="1070"/>
                  </a:lnTo>
                  <a:lnTo>
                    <a:pt x="2758" y="993"/>
                  </a:lnTo>
                  <a:lnTo>
                    <a:pt x="2706" y="921"/>
                  </a:lnTo>
                  <a:lnTo>
                    <a:pt x="2650" y="852"/>
                  </a:lnTo>
                  <a:lnTo>
                    <a:pt x="2589" y="786"/>
                  </a:lnTo>
                  <a:lnTo>
                    <a:pt x="2524" y="725"/>
                  </a:lnTo>
                  <a:lnTo>
                    <a:pt x="2455" y="669"/>
                  </a:lnTo>
                  <a:lnTo>
                    <a:pt x="2383" y="618"/>
                  </a:lnTo>
                  <a:lnTo>
                    <a:pt x="2305" y="572"/>
                  </a:lnTo>
                  <a:lnTo>
                    <a:pt x="2226" y="531"/>
                  </a:lnTo>
                  <a:lnTo>
                    <a:pt x="2142" y="496"/>
                  </a:lnTo>
                  <a:lnTo>
                    <a:pt x="2056" y="466"/>
                  </a:lnTo>
                  <a:lnTo>
                    <a:pt x="1968" y="442"/>
                  </a:lnTo>
                  <a:lnTo>
                    <a:pt x="1876" y="426"/>
                  </a:lnTo>
                  <a:lnTo>
                    <a:pt x="1783" y="415"/>
                  </a:lnTo>
                  <a:lnTo>
                    <a:pt x="1688" y="412"/>
                  </a:lnTo>
                  <a:lnTo>
                    <a:pt x="1593" y="415"/>
                  </a:lnTo>
                  <a:lnTo>
                    <a:pt x="1500" y="426"/>
                  </a:lnTo>
                  <a:lnTo>
                    <a:pt x="1409" y="442"/>
                  </a:lnTo>
                  <a:lnTo>
                    <a:pt x="1320" y="466"/>
                  </a:lnTo>
                  <a:lnTo>
                    <a:pt x="1234" y="496"/>
                  </a:lnTo>
                  <a:lnTo>
                    <a:pt x="1151" y="531"/>
                  </a:lnTo>
                  <a:lnTo>
                    <a:pt x="1071" y="572"/>
                  </a:lnTo>
                  <a:lnTo>
                    <a:pt x="994" y="618"/>
                  </a:lnTo>
                  <a:lnTo>
                    <a:pt x="921" y="669"/>
                  </a:lnTo>
                  <a:lnTo>
                    <a:pt x="852" y="725"/>
                  </a:lnTo>
                  <a:lnTo>
                    <a:pt x="787" y="786"/>
                  </a:lnTo>
                  <a:lnTo>
                    <a:pt x="726" y="852"/>
                  </a:lnTo>
                  <a:lnTo>
                    <a:pt x="670" y="921"/>
                  </a:lnTo>
                  <a:lnTo>
                    <a:pt x="618" y="993"/>
                  </a:lnTo>
                  <a:lnTo>
                    <a:pt x="573" y="1070"/>
                  </a:lnTo>
                  <a:lnTo>
                    <a:pt x="532" y="1151"/>
                  </a:lnTo>
                  <a:lnTo>
                    <a:pt x="497" y="1234"/>
                  </a:lnTo>
                  <a:lnTo>
                    <a:pt x="466" y="1320"/>
                  </a:lnTo>
                  <a:lnTo>
                    <a:pt x="443" y="1409"/>
                  </a:lnTo>
                  <a:lnTo>
                    <a:pt x="427" y="1500"/>
                  </a:lnTo>
                  <a:lnTo>
                    <a:pt x="416" y="1593"/>
                  </a:lnTo>
                  <a:lnTo>
                    <a:pt x="413" y="1688"/>
                  </a:lnTo>
                  <a:lnTo>
                    <a:pt x="416" y="1784"/>
                  </a:lnTo>
                  <a:lnTo>
                    <a:pt x="427" y="1876"/>
                  </a:lnTo>
                  <a:lnTo>
                    <a:pt x="444" y="1968"/>
                  </a:lnTo>
                  <a:lnTo>
                    <a:pt x="467" y="2057"/>
                  </a:lnTo>
                  <a:lnTo>
                    <a:pt x="497" y="2143"/>
                  </a:lnTo>
                  <a:lnTo>
                    <a:pt x="532" y="2226"/>
                  </a:lnTo>
                  <a:lnTo>
                    <a:pt x="573" y="2307"/>
                  </a:lnTo>
                  <a:lnTo>
                    <a:pt x="619" y="2384"/>
                  </a:lnTo>
                  <a:lnTo>
                    <a:pt x="671" y="2457"/>
                  </a:lnTo>
                  <a:lnTo>
                    <a:pt x="727" y="2526"/>
                  </a:lnTo>
                  <a:lnTo>
                    <a:pt x="788" y="2591"/>
                  </a:lnTo>
                  <a:lnTo>
                    <a:pt x="853" y="2652"/>
                  </a:lnTo>
                  <a:lnTo>
                    <a:pt x="922" y="2708"/>
                  </a:lnTo>
                  <a:lnTo>
                    <a:pt x="921" y="2755"/>
                  </a:lnTo>
                  <a:lnTo>
                    <a:pt x="923" y="2802"/>
                  </a:lnTo>
                  <a:lnTo>
                    <a:pt x="932" y="2848"/>
                  </a:lnTo>
                  <a:lnTo>
                    <a:pt x="945" y="2894"/>
                  </a:lnTo>
                  <a:lnTo>
                    <a:pt x="963" y="2940"/>
                  </a:lnTo>
                  <a:lnTo>
                    <a:pt x="1127" y="3280"/>
                  </a:lnTo>
                  <a:lnTo>
                    <a:pt x="1030" y="3243"/>
                  </a:lnTo>
                  <a:lnTo>
                    <a:pt x="936" y="3199"/>
                  </a:lnTo>
                  <a:lnTo>
                    <a:pt x="845" y="3150"/>
                  </a:lnTo>
                  <a:lnTo>
                    <a:pt x="757" y="3096"/>
                  </a:lnTo>
                  <a:lnTo>
                    <a:pt x="674" y="3037"/>
                  </a:lnTo>
                  <a:lnTo>
                    <a:pt x="594" y="2974"/>
                  </a:lnTo>
                  <a:lnTo>
                    <a:pt x="519" y="2905"/>
                  </a:lnTo>
                  <a:lnTo>
                    <a:pt x="446" y="2831"/>
                  </a:lnTo>
                  <a:lnTo>
                    <a:pt x="380" y="2754"/>
                  </a:lnTo>
                  <a:lnTo>
                    <a:pt x="318" y="2673"/>
                  </a:lnTo>
                  <a:lnTo>
                    <a:pt x="261" y="2588"/>
                  </a:lnTo>
                  <a:lnTo>
                    <a:pt x="208" y="2499"/>
                  </a:lnTo>
                  <a:lnTo>
                    <a:pt x="161" y="2407"/>
                  </a:lnTo>
                  <a:lnTo>
                    <a:pt x="119" y="2312"/>
                  </a:lnTo>
                  <a:lnTo>
                    <a:pt x="84" y="2214"/>
                  </a:lnTo>
                  <a:lnTo>
                    <a:pt x="54" y="2114"/>
                  </a:lnTo>
                  <a:lnTo>
                    <a:pt x="30" y="2010"/>
                  </a:lnTo>
                  <a:lnTo>
                    <a:pt x="14" y="1904"/>
                  </a:lnTo>
                  <a:lnTo>
                    <a:pt x="3" y="1798"/>
                  </a:lnTo>
                  <a:lnTo>
                    <a:pt x="0" y="1688"/>
                  </a:lnTo>
                  <a:lnTo>
                    <a:pt x="3" y="1577"/>
                  </a:lnTo>
                  <a:lnTo>
                    <a:pt x="14" y="1468"/>
                  </a:lnTo>
                  <a:lnTo>
                    <a:pt x="31" y="1362"/>
                  </a:lnTo>
                  <a:lnTo>
                    <a:pt x="56" y="1256"/>
                  </a:lnTo>
                  <a:lnTo>
                    <a:pt x="86" y="1155"/>
                  </a:lnTo>
                  <a:lnTo>
                    <a:pt x="123" y="1056"/>
                  </a:lnTo>
                  <a:lnTo>
                    <a:pt x="165" y="959"/>
                  </a:lnTo>
                  <a:lnTo>
                    <a:pt x="213" y="867"/>
                  </a:lnTo>
                  <a:lnTo>
                    <a:pt x="266" y="777"/>
                  </a:lnTo>
                  <a:lnTo>
                    <a:pt x="326" y="691"/>
                  </a:lnTo>
                  <a:lnTo>
                    <a:pt x="389" y="610"/>
                  </a:lnTo>
                  <a:lnTo>
                    <a:pt x="458" y="532"/>
                  </a:lnTo>
                  <a:lnTo>
                    <a:pt x="532" y="459"/>
                  </a:lnTo>
                  <a:lnTo>
                    <a:pt x="609" y="390"/>
                  </a:lnTo>
                  <a:lnTo>
                    <a:pt x="691" y="325"/>
                  </a:lnTo>
                  <a:lnTo>
                    <a:pt x="776" y="267"/>
                  </a:lnTo>
                  <a:lnTo>
                    <a:pt x="866" y="213"/>
                  </a:lnTo>
                  <a:lnTo>
                    <a:pt x="959" y="165"/>
                  </a:lnTo>
                  <a:lnTo>
                    <a:pt x="1054" y="123"/>
                  </a:lnTo>
                  <a:lnTo>
                    <a:pt x="1154" y="86"/>
                  </a:lnTo>
                  <a:lnTo>
                    <a:pt x="1255" y="55"/>
                  </a:lnTo>
                  <a:lnTo>
                    <a:pt x="1361" y="32"/>
                  </a:lnTo>
                  <a:lnTo>
                    <a:pt x="1467" y="14"/>
                  </a:lnTo>
                  <a:lnTo>
                    <a:pt x="1576" y="4"/>
                  </a:lnTo>
                  <a:lnTo>
                    <a:pt x="16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827" name="Group 683"/>
          <p:cNvGrpSpPr>
            <a:grpSpLocks noChangeAspect="1"/>
          </p:cNvGrpSpPr>
          <p:nvPr/>
        </p:nvGrpSpPr>
        <p:grpSpPr bwMode="auto">
          <a:xfrm>
            <a:off x="2711024" y="3895357"/>
            <a:ext cx="176369" cy="249447"/>
            <a:chOff x="1218" y="2311"/>
            <a:chExt cx="1436" cy="203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830" name="Freeform 685"/>
            <p:cNvSpPr>
              <a:spLocks/>
            </p:cNvSpPr>
            <p:nvPr/>
          </p:nvSpPr>
          <p:spPr bwMode="auto">
            <a:xfrm>
              <a:off x="1930" y="3691"/>
              <a:ext cx="125" cy="126"/>
            </a:xfrm>
            <a:custGeom>
              <a:avLst/>
              <a:gdLst>
                <a:gd name="T0" fmla="*/ 125 w 251"/>
                <a:gd name="T1" fmla="*/ 0 h 252"/>
                <a:gd name="T2" fmla="*/ 149 w 251"/>
                <a:gd name="T3" fmla="*/ 3 h 252"/>
                <a:gd name="T4" fmla="*/ 173 w 251"/>
                <a:gd name="T5" fmla="*/ 10 h 252"/>
                <a:gd name="T6" fmla="*/ 194 w 251"/>
                <a:gd name="T7" fmla="*/ 21 h 252"/>
                <a:gd name="T8" fmla="*/ 213 w 251"/>
                <a:gd name="T9" fmla="*/ 37 h 252"/>
                <a:gd name="T10" fmla="*/ 232 w 251"/>
                <a:gd name="T11" fmla="*/ 61 h 252"/>
                <a:gd name="T12" fmla="*/ 244 w 251"/>
                <a:gd name="T13" fmla="*/ 86 h 252"/>
                <a:gd name="T14" fmla="*/ 251 w 251"/>
                <a:gd name="T15" fmla="*/ 113 h 252"/>
                <a:gd name="T16" fmla="*/ 251 w 251"/>
                <a:gd name="T17" fmla="*/ 141 h 252"/>
                <a:gd name="T18" fmla="*/ 244 w 251"/>
                <a:gd name="T19" fmla="*/ 168 h 252"/>
                <a:gd name="T20" fmla="*/ 232 w 251"/>
                <a:gd name="T21" fmla="*/ 193 h 252"/>
                <a:gd name="T22" fmla="*/ 213 w 251"/>
                <a:gd name="T23" fmla="*/ 217 h 252"/>
                <a:gd name="T24" fmla="*/ 191 w 251"/>
                <a:gd name="T25" fmla="*/ 234 h 252"/>
                <a:gd name="T26" fmla="*/ 165 w 251"/>
                <a:gd name="T27" fmla="*/ 246 h 252"/>
                <a:gd name="T28" fmla="*/ 138 w 251"/>
                <a:gd name="T29" fmla="*/ 252 h 252"/>
                <a:gd name="T30" fmla="*/ 111 w 251"/>
                <a:gd name="T31" fmla="*/ 252 h 252"/>
                <a:gd name="T32" fmla="*/ 84 w 251"/>
                <a:gd name="T33" fmla="*/ 246 h 252"/>
                <a:gd name="T34" fmla="*/ 58 w 251"/>
                <a:gd name="T35" fmla="*/ 234 h 252"/>
                <a:gd name="T36" fmla="*/ 36 w 251"/>
                <a:gd name="T37" fmla="*/ 217 h 252"/>
                <a:gd name="T38" fmla="*/ 17 w 251"/>
                <a:gd name="T39" fmla="*/ 193 h 252"/>
                <a:gd name="T40" fmla="*/ 6 w 251"/>
                <a:gd name="T41" fmla="*/ 168 h 252"/>
                <a:gd name="T42" fmla="*/ 0 w 251"/>
                <a:gd name="T43" fmla="*/ 141 h 252"/>
                <a:gd name="T44" fmla="*/ 0 w 251"/>
                <a:gd name="T45" fmla="*/ 113 h 252"/>
                <a:gd name="T46" fmla="*/ 6 w 251"/>
                <a:gd name="T47" fmla="*/ 86 h 252"/>
                <a:gd name="T48" fmla="*/ 17 w 251"/>
                <a:gd name="T49" fmla="*/ 61 h 252"/>
                <a:gd name="T50" fmla="*/ 36 w 251"/>
                <a:gd name="T51" fmla="*/ 37 h 252"/>
                <a:gd name="T52" fmla="*/ 55 w 251"/>
                <a:gd name="T53" fmla="*/ 21 h 252"/>
                <a:gd name="T54" fmla="*/ 78 w 251"/>
                <a:gd name="T55" fmla="*/ 10 h 252"/>
                <a:gd name="T56" fmla="*/ 101 w 251"/>
                <a:gd name="T57" fmla="*/ 3 h 252"/>
                <a:gd name="T58" fmla="*/ 125 w 251"/>
                <a:gd name="T59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51" h="252">
                  <a:moveTo>
                    <a:pt x="125" y="0"/>
                  </a:moveTo>
                  <a:lnTo>
                    <a:pt x="149" y="3"/>
                  </a:lnTo>
                  <a:lnTo>
                    <a:pt x="173" y="10"/>
                  </a:lnTo>
                  <a:lnTo>
                    <a:pt x="194" y="21"/>
                  </a:lnTo>
                  <a:lnTo>
                    <a:pt x="213" y="37"/>
                  </a:lnTo>
                  <a:lnTo>
                    <a:pt x="232" y="61"/>
                  </a:lnTo>
                  <a:lnTo>
                    <a:pt x="244" y="86"/>
                  </a:lnTo>
                  <a:lnTo>
                    <a:pt x="251" y="113"/>
                  </a:lnTo>
                  <a:lnTo>
                    <a:pt x="251" y="141"/>
                  </a:lnTo>
                  <a:lnTo>
                    <a:pt x="244" y="168"/>
                  </a:lnTo>
                  <a:lnTo>
                    <a:pt x="232" y="193"/>
                  </a:lnTo>
                  <a:lnTo>
                    <a:pt x="213" y="217"/>
                  </a:lnTo>
                  <a:lnTo>
                    <a:pt x="191" y="234"/>
                  </a:lnTo>
                  <a:lnTo>
                    <a:pt x="165" y="246"/>
                  </a:lnTo>
                  <a:lnTo>
                    <a:pt x="138" y="252"/>
                  </a:lnTo>
                  <a:lnTo>
                    <a:pt x="111" y="252"/>
                  </a:lnTo>
                  <a:lnTo>
                    <a:pt x="84" y="246"/>
                  </a:lnTo>
                  <a:lnTo>
                    <a:pt x="58" y="234"/>
                  </a:lnTo>
                  <a:lnTo>
                    <a:pt x="36" y="217"/>
                  </a:lnTo>
                  <a:lnTo>
                    <a:pt x="17" y="193"/>
                  </a:lnTo>
                  <a:lnTo>
                    <a:pt x="6" y="168"/>
                  </a:lnTo>
                  <a:lnTo>
                    <a:pt x="0" y="141"/>
                  </a:lnTo>
                  <a:lnTo>
                    <a:pt x="0" y="113"/>
                  </a:lnTo>
                  <a:lnTo>
                    <a:pt x="6" y="86"/>
                  </a:lnTo>
                  <a:lnTo>
                    <a:pt x="17" y="61"/>
                  </a:lnTo>
                  <a:lnTo>
                    <a:pt x="36" y="37"/>
                  </a:lnTo>
                  <a:lnTo>
                    <a:pt x="55" y="21"/>
                  </a:lnTo>
                  <a:lnTo>
                    <a:pt x="78" y="10"/>
                  </a:lnTo>
                  <a:lnTo>
                    <a:pt x="101" y="3"/>
                  </a:lnTo>
                  <a:lnTo>
                    <a:pt x="1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1" name="Freeform 686"/>
            <p:cNvSpPr>
              <a:spLocks/>
            </p:cNvSpPr>
            <p:nvPr/>
          </p:nvSpPr>
          <p:spPr bwMode="auto">
            <a:xfrm>
              <a:off x="1528" y="3435"/>
              <a:ext cx="125" cy="125"/>
            </a:xfrm>
            <a:custGeom>
              <a:avLst/>
              <a:gdLst>
                <a:gd name="T0" fmla="*/ 111 w 249"/>
                <a:gd name="T1" fmla="*/ 0 h 251"/>
                <a:gd name="T2" fmla="*/ 138 w 249"/>
                <a:gd name="T3" fmla="*/ 0 h 251"/>
                <a:gd name="T4" fmla="*/ 165 w 249"/>
                <a:gd name="T5" fmla="*/ 6 h 251"/>
                <a:gd name="T6" fmla="*/ 191 w 249"/>
                <a:gd name="T7" fmla="*/ 19 h 251"/>
                <a:gd name="T8" fmla="*/ 214 w 249"/>
                <a:gd name="T9" fmla="*/ 36 h 251"/>
                <a:gd name="T10" fmla="*/ 232 w 249"/>
                <a:gd name="T11" fmla="*/ 59 h 251"/>
                <a:gd name="T12" fmla="*/ 243 w 249"/>
                <a:gd name="T13" fmla="*/ 85 h 251"/>
                <a:gd name="T14" fmla="*/ 249 w 249"/>
                <a:gd name="T15" fmla="*/ 113 h 251"/>
                <a:gd name="T16" fmla="*/ 249 w 249"/>
                <a:gd name="T17" fmla="*/ 140 h 251"/>
                <a:gd name="T18" fmla="*/ 243 w 249"/>
                <a:gd name="T19" fmla="*/ 167 h 251"/>
                <a:gd name="T20" fmla="*/ 232 w 249"/>
                <a:gd name="T21" fmla="*/ 192 h 251"/>
                <a:gd name="T22" fmla="*/ 214 w 249"/>
                <a:gd name="T23" fmla="*/ 215 h 251"/>
                <a:gd name="T24" fmla="*/ 191 w 249"/>
                <a:gd name="T25" fmla="*/ 233 h 251"/>
                <a:gd name="T26" fmla="*/ 165 w 249"/>
                <a:gd name="T27" fmla="*/ 245 h 251"/>
                <a:gd name="T28" fmla="*/ 138 w 249"/>
                <a:gd name="T29" fmla="*/ 251 h 251"/>
                <a:gd name="T30" fmla="*/ 111 w 249"/>
                <a:gd name="T31" fmla="*/ 251 h 251"/>
                <a:gd name="T32" fmla="*/ 84 w 249"/>
                <a:gd name="T33" fmla="*/ 245 h 251"/>
                <a:gd name="T34" fmla="*/ 58 w 249"/>
                <a:gd name="T35" fmla="*/ 233 h 251"/>
                <a:gd name="T36" fmla="*/ 36 w 249"/>
                <a:gd name="T37" fmla="*/ 215 h 251"/>
                <a:gd name="T38" fmla="*/ 17 w 249"/>
                <a:gd name="T39" fmla="*/ 192 h 251"/>
                <a:gd name="T40" fmla="*/ 5 w 249"/>
                <a:gd name="T41" fmla="*/ 167 h 251"/>
                <a:gd name="T42" fmla="*/ 0 w 249"/>
                <a:gd name="T43" fmla="*/ 140 h 251"/>
                <a:gd name="T44" fmla="*/ 0 w 249"/>
                <a:gd name="T45" fmla="*/ 111 h 251"/>
                <a:gd name="T46" fmla="*/ 5 w 249"/>
                <a:gd name="T47" fmla="*/ 84 h 251"/>
                <a:gd name="T48" fmla="*/ 17 w 249"/>
                <a:gd name="T49" fmla="*/ 59 h 251"/>
                <a:gd name="T50" fmla="*/ 36 w 249"/>
                <a:gd name="T51" fmla="*/ 36 h 251"/>
                <a:gd name="T52" fmla="*/ 58 w 249"/>
                <a:gd name="T53" fmla="*/ 19 h 251"/>
                <a:gd name="T54" fmla="*/ 84 w 249"/>
                <a:gd name="T55" fmla="*/ 6 h 251"/>
                <a:gd name="T56" fmla="*/ 111 w 249"/>
                <a:gd name="T57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9" h="251">
                  <a:moveTo>
                    <a:pt x="111" y="0"/>
                  </a:moveTo>
                  <a:lnTo>
                    <a:pt x="138" y="0"/>
                  </a:lnTo>
                  <a:lnTo>
                    <a:pt x="165" y="6"/>
                  </a:lnTo>
                  <a:lnTo>
                    <a:pt x="191" y="19"/>
                  </a:lnTo>
                  <a:lnTo>
                    <a:pt x="214" y="36"/>
                  </a:lnTo>
                  <a:lnTo>
                    <a:pt x="232" y="59"/>
                  </a:lnTo>
                  <a:lnTo>
                    <a:pt x="243" y="85"/>
                  </a:lnTo>
                  <a:lnTo>
                    <a:pt x="249" y="113"/>
                  </a:lnTo>
                  <a:lnTo>
                    <a:pt x="249" y="140"/>
                  </a:lnTo>
                  <a:lnTo>
                    <a:pt x="243" y="167"/>
                  </a:lnTo>
                  <a:lnTo>
                    <a:pt x="232" y="192"/>
                  </a:lnTo>
                  <a:lnTo>
                    <a:pt x="214" y="215"/>
                  </a:lnTo>
                  <a:lnTo>
                    <a:pt x="191" y="233"/>
                  </a:lnTo>
                  <a:lnTo>
                    <a:pt x="165" y="245"/>
                  </a:lnTo>
                  <a:lnTo>
                    <a:pt x="138" y="251"/>
                  </a:lnTo>
                  <a:lnTo>
                    <a:pt x="111" y="251"/>
                  </a:lnTo>
                  <a:lnTo>
                    <a:pt x="84" y="245"/>
                  </a:lnTo>
                  <a:lnTo>
                    <a:pt x="58" y="233"/>
                  </a:lnTo>
                  <a:lnTo>
                    <a:pt x="36" y="215"/>
                  </a:lnTo>
                  <a:lnTo>
                    <a:pt x="17" y="192"/>
                  </a:lnTo>
                  <a:lnTo>
                    <a:pt x="5" y="167"/>
                  </a:lnTo>
                  <a:lnTo>
                    <a:pt x="0" y="140"/>
                  </a:lnTo>
                  <a:lnTo>
                    <a:pt x="0" y="111"/>
                  </a:lnTo>
                  <a:lnTo>
                    <a:pt x="5" y="84"/>
                  </a:lnTo>
                  <a:lnTo>
                    <a:pt x="17" y="59"/>
                  </a:lnTo>
                  <a:lnTo>
                    <a:pt x="36" y="36"/>
                  </a:lnTo>
                  <a:lnTo>
                    <a:pt x="58" y="19"/>
                  </a:lnTo>
                  <a:lnTo>
                    <a:pt x="84" y="6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2" name="Freeform 687"/>
            <p:cNvSpPr>
              <a:spLocks noEditPoints="1"/>
            </p:cNvSpPr>
            <p:nvPr/>
          </p:nvSpPr>
          <p:spPr bwMode="auto">
            <a:xfrm>
              <a:off x="1218" y="2311"/>
              <a:ext cx="1436" cy="2031"/>
            </a:xfrm>
            <a:custGeom>
              <a:avLst/>
              <a:gdLst>
                <a:gd name="T0" fmla="*/ 1382 w 2871"/>
                <a:gd name="T1" fmla="*/ 2631 h 4061"/>
                <a:gd name="T2" fmla="*/ 1256 w 2871"/>
                <a:gd name="T3" fmla="*/ 2799 h 4061"/>
                <a:gd name="T4" fmla="*/ 1272 w 2871"/>
                <a:gd name="T5" fmla="*/ 3014 h 4061"/>
                <a:gd name="T6" fmla="*/ 1420 w 2871"/>
                <a:gd name="T7" fmla="*/ 3162 h 4061"/>
                <a:gd name="T8" fmla="*/ 1636 w 2871"/>
                <a:gd name="T9" fmla="*/ 3178 h 4061"/>
                <a:gd name="T10" fmla="*/ 1803 w 2871"/>
                <a:gd name="T11" fmla="*/ 3052 h 4061"/>
                <a:gd name="T12" fmla="*/ 1849 w 2871"/>
                <a:gd name="T13" fmla="*/ 2841 h 4061"/>
                <a:gd name="T14" fmla="*/ 1748 w 2871"/>
                <a:gd name="T15" fmla="*/ 2657 h 4061"/>
                <a:gd name="T16" fmla="*/ 1549 w 2871"/>
                <a:gd name="T17" fmla="*/ 2581 h 4061"/>
                <a:gd name="T18" fmla="*/ 689 w 2871"/>
                <a:gd name="T19" fmla="*/ 3065 h 4061"/>
                <a:gd name="T20" fmla="*/ 685 w 2871"/>
                <a:gd name="T21" fmla="*/ 3155 h 4061"/>
                <a:gd name="T22" fmla="*/ 771 w 2871"/>
                <a:gd name="T23" fmla="*/ 3182 h 4061"/>
                <a:gd name="T24" fmla="*/ 1619 w 2871"/>
                <a:gd name="T25" fmla="*/ 2160 h 4061"/>
                <a:gd name="T26" fmla="*/ 1576 w 2871"/>
                <a:gd name="T27" fmla="*/ 2080 h 4061"/>
                <a:gd name="T28" fmla="*/ 657 w 2871"/>
                <a:gd name="T29" fmla="*/ 2080 h 4061"/>
                <a:gd name="T30" fmla="*/ 489 w 2871"/>
                <a:gd name="T31" fmla="*/ 2207 h 4061"/>
                <a:gd name="T32" fmla="*/ 443 w 2871"/>
                <a:gd name="T33" fmla="*/ 2417 h 4061"/>
                <a:gd name="T34" fmla="*/ 545 w 2871"/>
                <a:gd name="T35" fmla="*/ 2602 h 4061"/>
                <a:gd name="T36" fmla="*/ 745 w 2871"/>
                <a:gd name="T37" fmla="*/ 2676 h 4061"/>
                <a:gd name="T38" fmla="*/ 944 w 2871"/>
                <a:gd name="T39" fmla="*/ 2602 h 4061"/>
                <a:gd name="T40" fmla="*/ 1045 w 2871"/>
                <a:gd name="T41" fmla="*/ 2417 h 4061"/>
                <a:gd name="T42" fmla="*/ 999 w 2871"/>
                <a:gd name="T43" fmla="*/ 2207 h 4061"/>
                <a:gd name="T44" fmla="*/ 832 w 2871"/>
                <a:gd name="T45" fmla="*/ 2080 h 4061"/>
                <a:gd name="T46" fmla="*/ 2168 w 2871"/>
                <a:gd name="T47" fmla="*/ 305 h 4061"/>
                <a:gd name="T48" fmla="*/ 1760 w 2871"/>
                <a:gd name="T49" fmla="*/ 408 h 4061"/>
                <a:gd name="T50" fmla="*/ 1802 w 2871"/>
                <a:gd name="T51" fmla="*/ 802 h 4061"/>
                <a:gd name="T52" fmla="*/ 1377 w 2871"/>
                <a:gd name="T53" fmla="*/ 927 h 4061"/>
                <a:gd name="T54" fmla="*/ 1191 w 2871"/>
                <a:gd name="T55" fmla="*/ 813 h 4061"/>
                <a:gd name="T56" fmla="*/ 971 w 2871"/>
                <a:gd name="T57" fmla="*/ 865 h 4061"/>
                <a:gd name="T58" fmla="*/ 856 w 2871"/>
                <a:gd name="T59" fmla="*/ 1053 h 4061"/>
                <a:gd name="T60" fmla="*/ 908 w 2871"/>
                <a:gd name="T61" fmla="*/ 1273 h 4061"/>
                <a:gd name="T62" fmla="*/ 1095 w 2871"/>
                <a:gd name="T63" fmla="*/ 1388 h 4061"/>
                <a:gd name="T64" fmla="*/ 1315 w 2871"/>
                <a:gd name="T65" fmla="*/ 1336 h 4061"/>
                <a:gd name="T66" fmla="*/ 1430 w 2871"/>
                <a:gd name="T67" fmla="*/ 1148 h 4061"/>
                <a:gd name="T68" fmla="*/ 1520 w 2871"/>
                <a:gd name="T69" fmla="*/ 1065 h 4061"/>
                <a:gd name="T70" fmla="*/ 1975 w 2871"/>
                <a:gd name="T71" fmla="*/ 913 h 4061"/>
                <a:gd name="T72" fmla="*/ 2321 w 2871"/>
                <a:gd name="T73" fmla="*/ 708 h 4061"/>
                <a:gd name="T74" fmla="*/ 2516 w 2871"/>
                <a:gd name="T75" fmla="*/ 518 h 4061"/>
                <a:gd name="T76" fmla="*/ 2575 w 2871"/>
                <a:gd name="T77" fmla="*/ 385 h 4061"/>
                <a:gd name="T78" fmla="*/ 2530 w 2871"/>
                <a:gd name="T79" fmla="*/ 333 h 4061"/>
                <a:gd name="T80" fmla="*/ 2370 w 2871"/>
                <a:gd name="T81" fmla="*/ 298 h 4061"/>
                <a:gd name="T82" fmla="*/ 2389 w 2871"/>
                <a:gd name="T83" fmla="*/ 2 h 4061"/>
                <a:gd name="T84" fmla="*/ 2638 w 2871"/>
                <a:gd name="T85" fmla="*/ 58 h 4061"/>
                <a:gd name="T86" fmla="*/ 2780 w 2871"/>
                <a:gd name="T87" fmla="*/ 155 h 4061"/>
                <a:gd name="T88" fmla="*/ 2846 w 2871"/>
                <a:gd name="T89" fmla="*/ 257 h 4061"/>
                <a:gd name="T90" fmla="*/ 2871 w 2871"/>
                <a:gd name="T91" fmla="*/ 384 h 4061"/>
                <a:gd name="T92" fmla="*/ 2829 w 2871"/>
                <a:gd name="T93" fmla="*/ 571 h 4061"/>
                <a:gd name="T94" fmla="*/ 2658 w 2871"/>
                <a:gd name="T95" fmla="*/ 807 h 4061"/>
                <a:gd name="T96" fmla="*/ 2264 w 2871"/>
                <a:gd name="T97" fmla="*/ 1099 h 4061"/>
                <a:gd name="T98" fmla="*/ 2305 w 2871"/>
                <a:gd name="T99" fmla="*/ 3709 h 4061"/>
                <a:gd name="T100" fmla="*/ 2218 w 2871"/>
                <a:gd name="T101" fmla="*/ 3940 h 4061"/>
                <a:gd name="T102" fmla="*/ 2005 w 2871"/>
                <a:gd name="T103" fmla="*/ 4057 h 4061"/>
                <a:gd name="T104" fmla="*/ 204 w 2871"/>
                <a:gd name="T105" fmla="*/ 4028 h 4061"/>
                <a:gd name="T106" fmla="*/ 33 w 2871"/>
                <a:gd name="T107" fmla="*/ 3857 h 4061"/>
                <a:gd name="T108" fmla="*/ 3 w 2871"/>
                <a:gd name="T109" fmla="*/ 1240 h 4061"/>
                <a:gd name="T110" fmla="*/ 112 w 2871"/>
                <a:gd name="T111" fmla="*/ 981 h 4061"/>
                <a:gd name="T112" fmla="*/ 1009 w 2871"/>
                <a:gd name="T113" fmla="*/ 146 h 4061"/>
                <a:gd name="T114" fmla="*/ 1249 w 2871"/>
                <a:gd name="T115" fmla="*/ 129 h 4061"/>
                <a:gd name="T116" fmla="*/ 1423 w 2871"/>
                <a:gd name="T117" fmla="*/ 230 h 4061"/>
                <a:gd name="T118" fmla="*/ 1855 w 2871"/>
                <a:gd name="T119" fmla="*/ 66 h 4061"/>
                <a:gd name="T120" fmla="*/ 2312 w 2871"/>
                <a:gd name="T121" fmla="*/ 0 h 40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71" h="4061">
                  <a:moveTo>
                    <a:pt x="1549" y="2581"/>
                  </a:moveTo>
                  <a:lnTo>
                    <a:pt x="1503" y="2585"/>
                  </a:lnTo>
                  <a:lnTo>
                    <a:pt x="1460" y="2595"/>
                  </a:lnTo>
                  <a:lnTo>
                    <a:pt x="1420" y="2610"/>
                  </a:lnTo>
                  <a:lnTo>
                    <a:pt x="1382" y="2631"/>
                  </a:lnTo>
                  <a:lnTo>
                    <a:pt x="1349" y="2657"/>
                  </a:lnTo>
                  <a:lnTo>
                    <a:pt x="1319" y="2686"/>
                  </a:lnTo>
                  <a:lnTo>
                    <a:pt x="1293" y="2721"/>
                  </a:lnTo>
                  <a:lnTo>
                    <a:pt x="1272" y="2758"/>
                  </a:lnTo>
                  <a:lnTo>
                    <a:pt x="1256" y="2799"/>
                  </a:lnTo>
                  <a:lnTo>
                    <a:pt x="1247" y="2841"/>
                  </a:lnTo>
                  <a:lnTo>
                    <a:pt x="1244" y="2887"/>
                  </a:lnTo>
                  <a:lnTo>
                    <a:pt x="1247" y="2931"/>
                  </a:lnTo>
                  <a:lnTo>
                    <a:pt x="1256" y="2974"/>
                  </a:lnTo>
                  <a:lnTo>
                    <a:pt x="1272" y="3014"/>
                  </a:lnTo>
                  <a:lnTo>
                    <a:pt x="1293" y="3052"/>
                  </a:lnTo>
                  <a:lnTo>
                    <a:pt x="1319" y="3086"/>
                  </a:lnTo>
                  <a:lnTo>
                    <a:pt x="1349" y="3117"/>
                  </a:lnTo>
                  <a:lnTo>
                    <a:pt x="1382" y="3141"/>
                  </a:lnTo>
                  <a:lnTo>
                    <a:pt x="1420" y="3162"/>
                  </a:lnTo>
                  <a:lnTo>
                    <a:pt x="1460" y="3178"/>
                  </a:lnTo>
                  <a:lnTo>
                    <a:pt x="1503" y="3188"/>
                  </a:lnTo>
                  <a:lnTo>
                    <a:pt x="1549" y="3191"/>
                  </a:lnTo>
                  <a:lnTo>
                    <a:pt x="1593" y="3188"/>
                  </a:lnTo>
                  <a:lnTo>
                    <a:pt x="1636" y="3178"/>
                  </a:lnTo>
                  <a:lnTo>
                    <a:pt x="1676" y="3162"/>
                  </a:lnTo>
                  <a:lnTo>
                    <a:pt x="1714" y="3141"/>
                  </a:lnTo>
                  <a:lnTo>
                    <a:pt x="1748" y="3117"/>
                  </a:lnTo>
                  <a:lnTo>
                    <a:pt x="1777" y="3086"/>
                  </a:lnTo>
                  <a:lnTo>
                    <a:pt x="1803" y="3052"/>
                  </a:lnTo>
                  <a:lnTo>
                    <a:pt x="1824" y="3014"/>
                  </a:lnTo>
                  <a:lnTo>
                    <a:pt x="1840" y="2974"/>
                  </a:lnTo>
                  <a:lnTo>
                    <a:pt x="1849" y="2931"/>
                  </a:lnTo>
                  <a:lnTo>
                    <a:pt x="1853" y="2887"/>
                  </a:lnTo>
                  <a:lnTo>
                    <a:pt x="1849" y="2841"/>
                  </a:lnTo>
                  <a:lnTo>
                    <a:pt x="1840" y="2799"/>
                  </a:lnTo>
                  <a:lnTo>
                    <a:pt x="1824" y="2758"/>
                  </a:lnTo>
                  <a:lnTo>
                    <a:pt x="1803" y="2721"/>
                  </a:lnTo>
                  <a:lnTo>
                    <a:pt x="1777" y="2686"/>
                  </a:lnTo>
                  <a:lnTo>
                    <a:pt x="1748" y="2657"/>
                  </a:lnTo>
                  <a:lnTo>
                    <a:pt x="1714" y="2631"/>
                  </a:lnTo>
                  <a:lnTo>
                    <a:pt x="1676" y="2610"/>
                  </a:lnTo>
                  <a:lnTo>
                    <a:pt x="1636" y="2595"/>
                  </a:lnTo>
                  <a:lnTo>
                    <a:pt x="1593" y="2585"/>
                  </a:lnTo>
                  <a:lnTo>
                    <a:pt x="1549" y="2581"/>
                  </a:lnTo>
                  <a:close/>
                  <a:moveTo>
                    <a:pt x="1539" y="2074"/>
                  </a:moveTo>
                  <a:lnTo>
                    <a:pt x="1520" y="2078"/>
                  </a:lnTo>
                  <a:lnTo>
                    <a:pt x="1503" y="2087"/>
                  </a:lnTo>
                  <a:lnTo>
                    <a:pt x="1488" y="2100"/>
                  </a:lnTo>
                  <a:lnTo>
                    <a:pt x="689" y="3065"/>
                  </a:lnTo>
                  <a:lnTo>
                    <a:pt x="678" y="3082"/>
                  </a:lnTo>
                  <a:lnTo>
                    <a:pt x="673" y="3100"/>
                  </a:lnTo>
                  <a:lnTo>
                    <a:pt x="672" y="3119"/>
                  </a:lnTo>
                  <a:lnTo>
                    <a:pt x="677" y="3138"/>
                  </a:lnTo>
                  <a:lnTo>
                    <a:pt x="685" y="3155"/>
                  </a:lnTo>
                  <a:lnTo>
                    <a:pt x="699" y="3170"/>
                  </a:lnTo>
                  <a:lnTo>
                    <a:pt x="715" y="3180"/>
                  </a:lnTo>
                  <a:lnTo>
                    <a:pt x="734" y="3186"/>
                  </a:lnTo>
                  <a:lnTo>
                    <a:pt x="752" y="3186"/>
                  </a:lnTo>
                  <a:lnTo>
                    <a:pt x="771" y="3182"/>
                  </a:lnTo>
                  <a:lnTo>
                    <a:pt x="788" y="3173"/>
                  </a:lnTo>
                  <a:lnTo>
                    <a:pt x="803" y="3160"/>
                  </a:lnTo>
                  <a:lnTo>
                    <a:pt x="1603" y="2195"/>
                  </a:lnTo>
                  <a:lnTo>
                    <a:pt x="1613" y="2178"/>
                  </a:lnTo>
                  <a:lnTo>
                    <a:pt x="1619" y="2160"/>
                  </a:lnTo>
                  <a:lnTo>
                    <a:pt x="1619" y="2141"/>
                  </a:lnTo>
                  <a:lnTo>
                    <a:pt x="1615" y="2122"/>
                  </a:lnTo>
                  <a:lnTo>
                    <a:pt x="1607" y="2105"/>
                  </a:lnTo>
                  <a:lnTo>
                    <a:pt x="1593" y="2090"/>
                  </a:lnTo>
                  <a:lnTo>
                    <a:pt x="1576" y="2080"/>
                  </a:lnTo>
                  <a:lnTo>
                    <a:pt x="1557" y="2074"/>
                  </a:lnTo>
                  <a:lnTo>
                    <a:pt x="1539" y="2074"/>
                  </a:lnTo>
                  <a:close/>
                  <a:moveTo>
                    <a:pt x="745" y="2067"/>
                  </a:moveTo>
                  <a:lnTo>
                    <a:pt x="699" y="2071"/>
                  </a:lnTo>
                  <a:lnTo>
                    <a:pt x="657" y="2080"/>
                  </a:lnTo>
                  <a:lnTo>
                    <a:pt x="616" y="2095"/>
                  </a:lnTo>
                  <a:lnTo>
                    <a:pt x="579" y="2116"/>
                  </a:lnTo>
                  <a:lnTo>
                    <a:pt x="545" y="2142"/>
                  </a:lnTo>
                  <a:lnTo>
                    <a:pt x="515" y="2172"/>
                  </a:lnTo>
                  <a:lnTo>
                    <a:pt x="489" y="2207"/>
                  </a:lnTo>
                  <a:lnTo>
                    <a:pt x="468" y="2244"/>
                  </a:lnTo>
                  <a:lnTo>
                    <a:pt x="453" y="2284"/>
                  </a:lnTo>
                  <a:lnTo>
                    <a:pt x="443" y="2328"/>
                  </a:lnTo>
                  <a:lnTo>
                    <a:pt x="440" y="2372"/>
                  </a:lnTo>
                  <a:lnTo>
                    <a:pt x="443" y="2417"/>
                  </a:lnTo>
                  <a:lnTo>
                    <a:pt x="453" y="2460"/>
                  </a:lnTo>
                  <a:lnTo>
                    <a:pt x="468" y="2501"/>
                  </a:lnTo>
                  <a:lnTo>
                    <a:pt x="489" y="2538"/>
                  </a:lnTo>
                  <a:lnTo>
                    <a:pt x="515" y="2573"/>
                  </a:lnTo>
                  <a:lnTo>
                    <a:pt x="545" y="2602"/>
                  </a:lnTo>
                  <a:lnTo>
                    <a:pt x="579" y="2628"/>
                  </a:lnTo>
                  <a:lnTo>
                    <a:pt x="616" y="2649"/>
                  </a:lnTo>
                  <a:lnTo>
                    <a:pt x="657" y="2664"/>
                  </a:lnTo>
                  <a:lnTo>
                    <a:pt x="699" y="2674"/>
                  </a:lnTo>
                  <a:lnTo>
                    <a:pt x="745" y="2676"/>
                  </a:lnTo>
                  <a:lnTo>
                    <a:pt x="789" y="2674"/>
                  </a:lnTo>
                  <a:lnTo>
                    <a:pt x="832" y="2664"/>
                  </a:lnTo>
                  <a:lnTo>
                    <a:pt x="872" y="2648"/>
                  </a:lnTo>
                  <a:lnTo>
                    <a:pt x="910" y="2628"/>
                  </a:lnTo>
                  <a:lnTo>
                    <a:pt x="944" y="2602"/>
                  </a:lnTo>
                  <a:lnTo>
                    <a:pt x="974" y="2571"/>
                  </a:lnTo>
                  <a:lnTo>
                    <a:pt x="999" y="2538"/>
                  </a:lnTo>
                  <a:lnTo>
                    <a:pt x="1020" y="2501"/>
                  </a:lnTo>
                  <a:lnTo>
                    <a:pt x="1036" y="2460"/>
                  </a:lnTo>
                  <a:lnTo>
                    <a:pt x="1045" y="2417"/>
                  </a:lnTo>
                  <a:lnTo>
                    <a:pt x="1049" y="2372"/>
                  </a:lnTo>
                  <a:lnTo>
                    <a:pt x="1045" y="2328"/>
                  </a:lnTo>
                  <a:lnTo>
                    <a:pt x="1036" y="2284"/>
                  </a:lnTo>
                  <a:lnTo>
                    <a:pt x="1020" y="2244"/>
                  </a:lnTo>
                  <a:lnTo>
                    <a:pt x="999" y="2207"/>
                  </a:lnTo>
                  <a:lnTo>
                    <a:pt x="974" y="2172"/>
                  </a:lnTo>
                  <a:lnTo>
                    <a:pt x="944" y="2142"/>
                  </a:lnTo>
                  <a:lnTo>
                    <a:pt x="910" y="2116"/>
                  </a:lnTo>
                  <a:lnTo>
                    <a:pt x="872" y="2095"/>
                  </a:lnTo>
                  <a:lnTo>
                    <a:pt x="832" y="2080"/>
                  </a:lnTo>
                  <a:lnTo>
                    <a:pt x="789" y="2071"/>
                  </a:lnTo>
                  <a:lnTo>
                    <a:pt x="745" y="2067"/>
                  </a:lnTo>
                  <a:close/>
                  <a:moveTo>
                    <a:pt x="2313" y="296"/>
                  </a:moveTo>
                  <a:lnTo>
                    <a:pt x="2243" y="298"/>
                  </a:lnTo>
                  <a:lnTo>
                    <a:pt x="2168" y="305"/>
                  </a:lnTo>
                  <a:lnTo>
                    <a:pt x="2090" y="317"/>
                  </a:lnTo>
                  <a:lnTo>
                    <a:pt x="2010" y="333"/>
                  </a:lnTo>
                  <a:lnTo>
                    <a:pt x="1928" y="354"/>
                  </a:lnTo>
                  <a:lnTo>
                    <a:pt x="1844" y="379"/>
                  </a:lnTo>
                  <a:lnTo>
                    <a:pt x="1760" y="408"/>
                  </a:lnTo>
                  <a:lnTo>
                    <a:pt x="1676" y="440"/>
                  </a:lnTo>
                  <a:lnTo>
                    <a:pt x="1651" y="451"/>
                  </a:lnTo>
                  <a:lnTo>
                    <a:pt x="1945" y="738"/>
                  </a:lnTo>
                  <a:lnTo>
                    <a:pt x="1876" y="771"/>
                  </a:lnTo>
                  <a:lnTo>
                    <a:pt x="1802" y="802"/>
                  </a:lnTo>
                  <a:lnTo>
                    <a:pt x="1716" y="835"/>
                  </a:lnTo>
                  <a:lnTo>
                    <a:pt x="1629" y="865"/>
                  </a:lnTo>
                  <a:lnTo>
                    <a:pt x="1544" y="890"/>
                  </a:lnTo>
                  <a:lnTo>
                    <a:pt x="1460" y="911"/>
                  </a:lnTo>
                  <a:lnTo>
                    <a:pt x="1377" y="927"/>
                  </a:lnTo>
                  <a:lnTo>
                    <a:pt x="1349" y="894"/>
                  </a:lnTo>
                  <a:lnTo>
                    <a:pt x="1314" y="865"/>
                  </a:lnTo>
                  <a:lnTo>
                    <a:pt x="1277" y="842"/>
                  </a:lnTo>
                  <a:lnTo>
                    <a:pt x="1235" y="824"/>
                  </a:lnTo>
                  <a:lnTo>
                    <a:pt x="1191" y="813"/>
                  </a:lnTo>
                  <a:lnTo>
                    <a:pt x="1144" y="809"/>
                  </a:lnTo>
                  <a:lnTo>
                    <a:pt x="1095" y="813"/>
                  </a:lnTo>
                  <a:lnTo>
                    <a:pt x="1051" y="824"/>
                  </a:lnTo>
                  <a:lnTo>
                    <a:pt x="1009" y="842"/>
                  </a:lnTo>
                  <a:lnTo>
                    <a:pt x="971" y="865"/>
                  </a:lnTo>
                  <a:lnTo>
                    <a:pt x="937" y="895"/>
                  </a:lnTo>
                  <a:lnTo>
                    <a:pt x="908" y="928"/>
                  </a:lnTo>
                  <a:lnTo>
                    <a:pt x="884" y="966"/>
                  </a:lnTo>
                  <a:lnTo>
                    <a:pt x="867" y="1009"/>
                  </a:lnTo>
                  <a:lnTo>
                    <a:pt x="856" y="1053"/>
                  </a:lnTo>
                  <a:lnTo>
                    <a:pt x="852" y="1100"/>
                  </a:lnTo>
                  <a:lnTo>
                    <a:pt x="856" y="1148"/>
                  </a:lnTo>
                  <a:lnTo>
                    <a:pt x="867" y="1193"/>
                  </a:lnTo>
                  <a:lnTo>
                    <a:pt x="884" y="1235"/>
                  </a:lnTo>
                  <a:lnTo>
                    <a:pt x="908" y="1273"/>
                  </a:lnTo>
                  <a:lnTo>
                    <a:pt x="937" y="1306"/>
                  </a:lnTo>
                  <a:lnTo>
                    <a:pt x="971" y="1336"/>
                  </a:lnTo>
                  <a:lnTo>
                    <a:pt x="1009" y="1360"/>
                  </a:lnTo>
                  <a:lnTo>
                    <a:pt x="1051" y="1377"/>
                  </a:lnTo>
                  <a:lnTo>
                    <a:pt x="1095" y="1388"/>
                  </a:lnTo>
                  <a:lnTo>
                    <a:pt x="1144" y="1392"/>
                  </a:lnTo>
                  <a:lnTo>
                    <a:pt x="1191" y="1388"/>
                  </a:lnTo>
                  <a:lnTo>
                    <a:pt x="1235" y="1377"/>
                  </a:lnTo>
                  <a:lnTo>
                    <a:pt x="1277" y="1360"/>
                  </a:lnTo>
                  <a:lnTo>
                    <a:pt x="1315" y="1336"/>
                  </a:lnTo>
                  <a:lnTo>
                    <a:pt x="1349" y="1306"/>
                  </a:lnTo>
                  <a:lnTo>
                    <a:pt x="1378" y="1273"/>
                  </a:lnTo>
                  <a:lnTo>
                    <a:pt x="1402" y="1235"/>
                  </a:lnTo>
                  <a:lnTo>
                    <a:pt x="1419" y="1193"/>
                  </a:lnTo>
                  <a:lnTo>
                    <a:pt x="1430" y="1148"/>
                  </a:lnTo>
                  <a:lnTo>
                    <a:pt x="1434" y="1100"/>
                  </a:lnTo>
                  <a:lnTo>
                    <a:pt x="1434" y="1094"/>
                  </a:lnTo>
                  <a:lnTo>
                    <a:pt x="1434" y="1088"/>
                  </a:lnTo>
                  <a:lnTo>
                    <a:pt x="1434" y="1081"/>
                  </a:lnTo>
                  <a:lnTo>
                    <a:pt x="1520" y="1065"/>
                  </a:lnTo>
                  <a:lnTo>
                    <a:pt x="1611" y="1044"/>
                  </a:lnTo>
                  <a:lnTo>
                    <a:pt x="1702" y="1018"/>
                  </a:lnTo>
                  <a:lnTo>
                    <a:pt x="1793" y="988"/>
                  </a:lnTo>
                  <a:lnTo>
                    <a:pt x="1886" y="952"/>
                  </a:lnTo>
                  <a:lnTo>
                    <a:pt x="1975" y="913"/>
                  </a:lnTo>
                  <a:lnTo>
                    <a:pt x="2056" y="874"/>
                  </a:lnTo>
                  <a:lnTo>
                    <a:pt x="2132" y="833"/>
                  </a:lnTo>
                  <a:lnTo>
                    <a:pt x="2201" y="791"/>
                  </a:lnTo>
                  <a:lnTo>
                    <a:pt x="2264" y="750"/>
                  </a:lnTo>
                  <a:lnTo>
                    <a:pt x="2321" y="708"/>
                  </a:lnTo>
                  <a:lnTo>
                    <a:pt x="2371" y="669"/>
                  </a:lnTo>
                  <a:lnTo>
                    <a:pt x="2416" y="628"/>
                  </a:lnTo>
                  <a:lnTo>
                    <a:pt x="2455" y="589"/>
                  </a:lnTo>
                  <a:lnTo>
                    <a:pt x="2489" y="552"/>
                  </a:lnTo>
                  <a:lnTo>
                    <a:pt x="2516" y="518"/>
                  </a:lnTo>
                  <a:lnTo>
                    <a:pt x="2538" y="486"/>
                  </a:lnTo>
                  <a:lnTo>
                    <a:pt x="2556" y="456"/>
                  </a:lnTo>
                  <a:lnTo>
                    <a:pt x="2567" y="429"/>
                  </a:lnTo>
                  <a:lnTo>
                    <a:pt x="2574" y="405"/>
                  </a:lnTo>
                  <a:lnTo>
                    <a:pt x="2575" y="385"/>
                  </a:lnTo>
                  <a:lnTo>
                    <a:pt x="2572" y="369"/>
                  </a:lnTo>
                  <a:lnTo>
                    <a:pt x="2568" y="362"/>
                  </a:lnTo>
                  <a:lnTo>
                    <a:pt x="2559" y="352"/>
                  </a:lnTo>
                  <a:lnTo>
                    <a:pt x="2547" y="343"/>
                  </a:lnTo>
                  <a:lnTo>
                    <a:pt x="2530" y="333"/>
                  </a:lnTo>
                  <a:lnTo>
                    <a:pt x="2509" y="324"/>
                  </a:lnTo>
                  <a:lnTo>
                    <a:pt x="2483" y="315"/>
                  </a:lnTo>
                  <a:lnTo>
                    <a:pt x="2451" y="308"/>
                  </a:lnTo>
                  <a:lnTo>
                    <a:pt x="2413" y="301"/>
                  </a:lnTo>
                  <a:lnTo>
                    <a:pt x="2370" y="298"/>
                  </a:lnTo>
                  <a:lnTo>
                    <a:pt x="2322" y="296"/>
                  </a:lnTo>
                  <a:lnTo>
                    <a:pt x="2313" y="296"/>
                  </a:lnTo>
                  <a:close/>
                  <a:moveTo>
                    <a:pt x="2312" y="0"/>
                  </a:moveTo>
                  <a:lnTo>
                    <a:pt x="2325" y="0"/>
                  </a:lnTo>
                  <a:lnTo>
                    <a:pt x="2389" y="2"/>
                  </a:lnTo>
                  <a:lnTo>
                    <a:pt x="2449" y="7"/>
                  </a:lnTo>
                  <a:lnTo>
                    <a:pt x="2504" y="16"/>
                  </a:lnTo>
                  <a:lnTo>
                    <a:pt x="2553" y="28"/>
                  </a:lnTo>
                  <a:lnTo>
                    <a:pt x="2599" y="42"/>
                  </a:lnTo>
                  <a:lnTo>
                    <a:pt x="2638" y="58"/>
                  </a:lnTo>
                  <a:lnTo>
                    <a:pt x="2674" y="75"/>
                  </a:lnTo>
                  <a:lnTo>
                    <a:pt x="2706" y="94"/>
                  </a:lnTo>
                  <a:lnTo>
                    <a:pt x="2735" y="113"/>
                  </a:lnTo>
                  <a:lnTo>
                    <a:pt x="2759" y="134"/>
                  </a:lnTo>
                  <a:lnTo>
                    <a:pt x="2780" y="155"/>
                  </a:lnTo>
                  <a:lnTo>
                    <a:pt x="2799" y="176"/>
                  </a:lnTo>
                  <a:lnTo>
                    <a:pt x="2815" y="199"/>
                  </a:lnTo>
                  <a:lnTo>
                    <a:pt x="2827" y="218"/>
                  </a:lnTo>
                  <a:lnTo>
                    <a:pt x="2837" y="238"/>
                  </a:lnTo>
                  <a:lnTo>
                    <a:pt x="2846" y="257"/>
                  </a:lnTo>
                  <a:lnTo>
                    <a:pt x="2853" y="277"/>
                  </a:lnTo>
                  <a:lnTo>
                    <a:pt x="2861" y="300"/>
                  </a:lnTo>
                  <a:lnTo>
                    <a:pt x="2866" y="326"/>
                  </a:lnTo>
                  <a:lnTo>
                    <a:pt x="2869" y="353"/>
                  </a:lnTo>
                  <a:lnTo>
                    <a:pt x="2871" y="384"/>
                  </a:lnTo>
                  <a:lnTo>
                    <a:pt x="2869" y="418"/>
                  </a:lnTo>
                  <a:lnTo>
                    <a:pt x="2866" y="452"/>
                  </a:lnTo>
                  <a:lnTo>
                    <a:pt x="2857" y="489"/>
                  </a:lnTo>
                  <a:lnTo>
                    <a:pt x="2845" y="529"/>
                  </a:lnTo>
                  <a:lnTo>
                    <a:pt x="2829" y="571"/>
                  </a:lnTo>
                  <a:lnTo>
                    <a:pt x="2806" y="614"/>
                  </a:lnTo>
                  <a:lnTo>
                    <a:pt x="2778" y="660"/>
                  </a:lnTo>
                  <a:lnTo>
                    <a:pt x="2745" y="707"/>
                  </a:lnTo>
                  <a:lnTo>
                    <a:pt x="2705" y="756"/>
                  </a:lnTo>
                  <a:lnTo>
                    <a:pt x="2658" y="807"/>
                  </a:lnTo>
                  <a:lnTo>
                    <a:pt x="2591" y="870"/>
                  </a:lnTo>
                  <a:lnTo>
                    <a:pt x="2518" y="931"/>
                  </a:lnTo>
                  <a:lnTo>
                    <a:pt x="2439" y="989"/>
                  </a:lnTo>
                  <a:lnTo>
                    <a:pt x="2354" y="1046"/>
                  </a:lnTo>
                  <a:lnTo>
                    <a:pt x="2264" y="1099"/>
                  </a:lnTo>
                  <a:lnTo>
                    <a:pt x="2281" y="1146"/>
                  </a:lnTo>
                  <a:lnTo>
                    <a:pt x="2295" y="1195"/>
                  </a:lnTo>
                  <a:lnTo>
                    <a:pt x="2302" y="1246"/>
                  </a:lnTo>
                  <a:lnTo>
                    <a:pt x="2305" y="1298"/>
                  </a:lnTo>
                  <a:lnTo>
                    <a:pt x="2305" y="3709"/>
                  </a:lnTo>
                  <a:lnTo>
                    <a:pt x="2301" y="3761"/>
                  </a:lnTo>
                  <a:lnTo>
                    <a:pt x="2290" y="3810"/>
                  </a:lnTo>
                  <a:lnTo>
                    <a:pt x="2273" y="3857"/>
                  </a:lnTo>
                  <a:lnTo>
                    <a:pt x="2248" y="3900"/>
                  </a:lnTo>
                  <a:lnTo>
                    <a:pt x="2218" y="3940"/>
                  </a:lnTo>
                  <a:lnTo>
                    <a:pt x="2184" y="3975"/>
                  </a:lnTo>
                  <a:lnTo>
                    <a:pt x="2144" y="4004"/>
                  </a:lnTo>
                  <a:lnTo>
                    <a:pt x="2101" y="4028"/>
                  </a:lnTo>
                  <a:lnTo>
                    <a:pt x="2055" y="4046"/>
                  </a:lnTo>
                  <a:lnTo>
                    <a:pt x="2005" y="4057"/>
                  </a:lnTo>
                  <a:lnTo>
                    <a:pt x="1953" y="4061"/>
                  </a:lnTo>
                  <a:lnTo>
                    <a:pt x="352" y="4061"/>
                  </a:lnTo>
                  <a:lnTo>
                    <a:pt x="300" y="4057"/>
                  </a:lnTo>
                  <a:lnTo>
                    <a:pt x="251" y="4046"/>
                  </a:lnTo>
                  <a:lnTo>
                    <a:pt x="204" y="4028"/>
                  </a:lnTo>
                  <a:lnTo>
                    <a:pt x="160" y="4004"/>
                  </a:lnTo>
                  <a:lnTo>
                    <a:pt x="121" y="3975"/>
                  </a:lnTo>
                  <a:lnTo>
                    <a:pt x="86" y="3940"/>
                  </a:lnTo>
                  <a:lnTo>
                    <a:pt x="57" y="3900"/>
                  </a:lnTo>
                  <a:lnTo>
                    <a:pt x="33" y="3857"/>
                  </a:lnTo>
                  <a:lnTo>
                    <a:pt x="15" y="3810"/>
                  </a:lnTo>
                  <a:lnTo>
                    <a:pt x="3" y="3761"/>
                  </a:lnTo>
                  <a:lnTo>
                    <a:pt x="0" y="3709"/>
                  </a:lnTo>
                  <a:lnTo>
                    <a:pt x="0" y="1298"/>
                  </a:lnTo>
                  <a:lnTo>
                    <a:pt x="3" y="1240"/>
                  </a:lnTo>
                  <a:lnTo>
                    <a:pt x="13" y="1184"/>
                  </a:lnTo>
                  <a:lnTo>
                    <a:pt x="29" y="1128"/>
                  </a:lnTo>
                  <a:lnTo>
                    <a:pt x="52" y="1077"/>
                  </a:lnTo>
                  <a:lnTo>
                    <a:pt x="79" y="1027"/>
                  </a:lnTo>
                  <a:lnTo>
                    <a:pt x="112" y="981"/>
                  </a:lnTo>
                  <a:lnTo>
                    <a:pt x="152" y="938"/>
                  </a:lnTo>
                  <a:lnTo>
                    <a:pt x="883" y="227"/>
                  </a:lnTo>
                  <a:lnTo>
                    <a:pt x="923" y="194"/>
                  </a:lnTo>
                  <a:lnTo>
                    <a:pt x="965" y="167"/>
                  </a:lnTo>
                  <a:lnTo>
                    <a:pt x="1009" y="146"/>
                  </a:lnTo>
                  <a:lnTo>
                    <a:pt x="1056" y="129"/>
                  </a:lnTo>
                  <a:lnTo>
                    <a:pt x="1104" y="121"/>
                  </a:lnTo>
                  <a:lnTo>
                    <a:pt x="1152" y="118"/>
                  </a:lnTo>
                  <a:lnTo>
                    <a:pt x="1200" y="121"/>
                  </a:lnTo>
                  <a:lnTo>
                    <a:pt x="1249" y="129"/>
                  </a:lnTo>
                  <a:lnTo>
                    <a:pt x="1294" y="146"/>
                  </a:lnTo>
                  <a:lnTo>
                    <a:pt x="1339" y="167"/>
                  </a:lnTo>
                  <a:lnTo>
                    <a:pt x="1381" y="194"/>
                  </a:lnTo>
                  <a:lnTo>
                    <a:pt x="1420" y="227"/>
                  </a:lnTo>
                  <a:lnTo>
                    <a:pt x="1423" y="230"/>
                  </a:lnTo>
                  <a:lnTo>
                    <a:pt x="1492" y="197"/>
                  </a:lnTo>
                  <a:lnTo>
                    <a:pt x="1562" y="167"/>
                  </a:lnTo>
                  <a:lnTo>
                    <a:pt x="1660" y="128"/>
                  </a:lnTo>
                  <a:lnTo>
                    <a:pt x="1759" y="95"/>
                  </a:lnTo>
                  <a:lnTo>
                    <a:pt x="1855" y="66"/>
                  </a:lnTo>
                  <a:lnTo>
                    <a:pt x="1951" y="42"/>
                  </a:lnTo>
                  <a:lnTo>
                    <a:pt x="2045" y="23"/>
                  </a:lnTo>
                  <a:lnTo>
                    <a:pt x="2138" y="11"/>
                  </a:lnTo>
                  <a:lnTo>
                    <a:pt x="2227" y="2"/>
                  </a:lnTo>
                  <a:lnTo>
                    <a:pt x="23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833" name="Group 690"/>
          <p:cNvGrpSpPr>
            <a:grpSpLocks noChangeAspect="1"/>
          </p:cNvGrpSpPr>
          <p:nvPr/>
        </p:nvGrpSpPr>
        <p:grpSpPr bwMode="auto">
          <a:xfrm>
            <a:off x="3333750" y="3899424"/>
            <a:ext cx="236551" cy="241313"/>
            <a:chOff x="2108" y="2212"/>
            <a:chExt cx="1987" cy="202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836" name="Freeform 692"/>
            <p:cNvSpPr>
              <a:spLocks/>
            </p:cNvSpPr>
            <p:nvPr/>
          </p:nvSpPr>
          <p:spPr bwMode="auto">
            <a:xfrm>
              <a:off x="2747" y="2969"/>
              <a:ext cx="170" cy="169"/>
            </a:xfrm>
            <a:custGeom>
              <a:avLst/>
              <a:gdLst>
                <a:gd name="T0" fmla="*/ 169 w 340"/>
                <a:gd name="T1" fmla="*/ 0 h 338"/>
                <a:gd name="T2" fmla="*/ 204 w 340"/>
                <a:gd name="T3" fmla="*/ 3 h 338"/>
                <a:gd name="T4" fmla="*/ 236 w 340"/>
                <a:gd name="T5" fmla="*/ 13 h 338"/>
                <a:gd name="T6" fmla="*/ 264 w 340"/>
                <a:gd name="T7" fmla="*/ 29 h 338"/>
                <a:gd name="T8" fmla="*/ 290 w 340"/>
                <a:gd name="T9" fmla="*/ 50 h 338"/>
                <a:gd name="T10" fmla="*/ 310 w 340"/>
                <a:gd name="T11" fmla="*/ 74 h 338"/>
                <a:gd name="T12" fmla="*/ 326 w 340"/>
                <a:gd name="T13" fmla="*/ 104 h 338"/>
                <a:gd name="T14" fmla="*/ 336 w 340"/>
                <a:gd name="T15" fmla="*/ 135 h 338"/>
                <a:gd name="T16" fmla="*/ 340 w 340"/>
                <a:gd name="T17" fmla="*/ 169 h 338"/>
                <a:gd name="T18" fmla="*/ 336 w 340"/>
                <a:gd name="T19" fmla="*/ 204 h 338"/>
                <a:gd name="T20" fmla="*/ 326 w 340"/>
                <a:gd name="T21" fmla="*/ 236 h 338"/>
                <a:gd name="T22" fmla="*/ 310 w 340"/>
                <a:gd name="T23" fmla="*/ 264 h 338"/>
                <a:gd name="T24" fmla="*/ 290 w 340"/>
                <a:gd name="T25" fmla="*/ 289 h 338"/>
                <a:gd name="T26" fmla="*/ 264 w 340"/>
                <a:gd name="T27" fmla="*/ 310 h 338"/>
                <a:gd name="T28" fmla="*/ 236 w 340"/>
                <a:gd name="T29" fmla="*/ 326 h 338"/>
                <a:gd name="T30" fmla="*/ 204 w 340"/>
                <a:gd name="T31" fmla="*/ 336 h 338"/>
                <a:gd name="T32" fmla="*/ 169 w 340"/>
                <a:gd name="T33" fmla="*/ 338 h 338"/>
                <a:gd name="T34" fmla="*/ 136 w 340"/>
                <a:gd name="T35" fmla="*/ 336 h 338"/>
                <a:gd name="T36" fmla="*/ 104 w 340"/>
                <a:gd name="T37" fmla="*/ 326 h 338"/>
                <a:gd name="T38" fmla="*/ 76 w 340"/>
                <a:gd name="T39" fmla="*/ 310 h 338"/>
                <a:gd name="T40" fmla="*/ 50 w 340"/>
                <a:gd name="T41" fmla="*/ 289 h 338"/>
                <a:gd name="T42" fmla="*/ 29 w 340"/>
                <a:gd name="T43" fmla="*/ 264 h 338"/>
                <a:gd name="T44" fmla="*/ 14 w 340"/>
                <a:gd name="T45" fmla="*/ 236 h 338"/>
                <a:gd name="T46" fmla="*/ 4 w 340"/>
                <a:gd name="T47" fmla="*/ 204 h 338"/>
                <a:gd name="T48" fmla="*/ 0 w 340"/>
                <a:gd name="T49" fmla="*/ 169 h 338"/>
                <a:gd name="T50" fmla="*/ 4 w 340"/>
                <a:gd name="T51" fmla="*/ 135 h 338"/>
                <a:gd name="T52" fmla="*/ 14 w 340"/>
                <a:gd name="T53" fmla="*/ 104 h 338"/>
                <a:gd name="T54" fmla="*/ 29 w 340"/>
                <a:gd name="T55" fmla="*/ 74 h 338"/>
                <a:gd name="T56" fmla="*/ 50 w 340"/>
                <a:gd name="T57" fmla="*/ 50 h 338"/>
                <a:gd name="T58" fmla="*/ 76 w 340"/>
                <a:gd name="T59" fmla="*/ 29 h 338"/>
                <a:gd name="T60" fmla="*/ 104 w 340"/>
                <a:gd name="T61" fmla="*/ 13 h 338"/>
                <a:gd name="T62" fmla="*/ 136 w 340"/>
                <a:gd name="T63" fmla="*/ 3 h 338"/>
                <a:gd name="T64" fmla="*/ 169 w 340"/>
                <a:gd name="T65" fmla="*/ 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0" h="338">
                  <a:moveTo>
                    <a:pt x="169" y="0"/>
                  </a:moveTo>
                  <a:lnTo>
                    <a:pt x="204" y="3"/>
                  </a:lnTo>
                  <a:lnTo>
                    <a:pt x="236" y="13"/>
                  </a:lnTo>
                  <a:lnTo>
                    <a:pt x="264" y="29"/>
                  </a:lnTo>
                  <a:lnTo>
                    <a:pt x="290" y="50"/>
                  </a:lnTo>
                  <a:lnTo>
                    <a:pt x="310" y="74"/>
                  </a:lnTo>
                  <a:lnTo>
                    <a:pt x="326" y="104"/>
                  </a:lnTo>
                  <a:lnTo>
                    <a:pt x="336" y="135"/>
                  </a:lnTo>
                  <a:lnTo>
                    <a:pt x="340" y="169"/>
                  </a:lnTo>
                  <a:lnTo>
                    <a:pt x="336" y="204"/>
                  </a:lnTo>
                  <a:lnTo>
                    <a:pt x="326" y="236"/>
                  </a:lnTo>
                  <a:lnTo>
                    <a:pt x="310" y="264"/>
                  </a:lnTo>
                  <a:lnTo>
                    <a:pt x="290" y="289"/>
                  </a:lnTo>
                  <a:lnTo>
                    <a:pt x="264" y="310"/>
                  </a:lnTo>
                  <a:lnTo>
                    <a:pt x="236" y="326"/>
                  </a:lnTo>
                  <a:lnTo>
                    <a:pt x="204" y="336"/>
                  </a:lnTo>
                  <a:lnTo>
                    <a:pt x="169" y="338"/>
                  </a:lnTo>
                  <a:lnTo>
                    <a:pt x="136" y="336"/>
                  </a:lnTo>
                  <a:lnTo>
                    <a:pt x="104" y="326"/>
                  </a:lnTo>
                  <a:lnTo>
                    <a:pt x="76" y="310"/>
                  </a:lnTo>
                  <a:lnTo>
                    <a:pt x="50" y="289"/>
                  </a:lnTo>
                  <a:lnTo>
                    <a:pt x="29" y="264"/>
                  </a:lnTo>
                  <a:lnTo>
                    <a:pt x="14" y="236"/>
                  </a:lnTo>
                  <a:lnTo>
                    <a:pt x="4" y="204"/>
                  </a:lnTo>
                  <a:lnTo>
                    <a:pt x="0" y="169"/>
                  </a:lnTo>
                  <a:lnTo>
                    <a:pt x="4" y="135"/>
                  </a:lnTo>
                  <a:lnTo>
                    <a:pt x="14" y="104"/>
                  </a:lnTo>
                  <a:lnTo>
                    <a:pt x="29" y="74"/>
                  </a:lnTo>
                  <a:lnTo>
                    <a:pt x="50" y="50"/>
                  </a:lnTo>
                  <a:lnTo>
                    <a:pt x="76" y="29"/>
                  </a:lnTo>
                  <a:lnTo>
                    <a:pt x="104" y="13"/>
                  </a:lnTo>
                  <a:lnTo>
                    <a:pt x="136" y="3"/>
                  </a:lnTo>
                  <a:lnTo>
                    <a:pt x="1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7" name="Freeform 693"/>
            <p:cNvSpPr>
              <a:spLocks/>
            </p:cNvSpPr>
            <p:nvPr/>
          </p:nvSpPr>
          <p:spPr bwMode="auto">
            <a:xfrm>
              <a:off x="3286" y="3313"/>
              <a:ext cx="169" cy="169"/>
            </a:xfrm>
            <a:custGeom>
              <a:avLst/>
              <a:gdLst>
                <a:gd name="T0" fmla="*/ 170 w 340"/>
                <a:gd name="T1" fmla="*/ 0 h 339"/>
                <a:gd name="T2" fmla="*/ 204 w 340"/>
                <a:gd name="T3" fmla="*/ 4 h 339"/>
                <a:gd name="T4" fmla="*/ 236 w 340"/>
                <a:gd name="T5" fmla="*/ 14 h 339"/>
                <a:gd name="T6" fmla="*/ 265 w 340"/>
                <a:gd name="T7" fmla="*/ 30 h 339"/>
                <a:gd name="T8" fmla="*/ 289 w 340"/>
                <a:gd name="T9" fmla="*/ 51 h 339"/>
                <a:gd name="T10" fmla="*/ 310 w 340"/>
                <a:gd name="T11" fmla="*/ 75 h 339"/>
                <a:gd name="T12" fmla="*/ 326 w 340"/>
                <a:gd name="T13" fmla="*/ 104 h 339"/>
                <a:gd name="T14" fmla="*/ 336 w 340"/>
                <a:gd name="T15" fmla="*/ 136 h 339"/>
                <a:gd name="T16" fmla="*/ 340 w 340"/>
                <a:gd name="T17" fmla="*/ 170 h 339"/>
                <a:gd name="T18" fmla="*/ 336 w 340"/>
                <a:gd name="T19" fmla="*/ 204 h 339"/>
                <a:gd name="T20" fmla="*/ 326 w 340"/>
                <a:gd name="T21" fmla="*/ 236 h 339"/>
                <a:gd name="T22" fmla="*/ 310 w 340"/>
                <a:gd name="T23" fmla="*/ 265 h 339"/>
                <a:gd name="T24" fmla="*/ 289 w 340"/>
                <a:gd name="T25" fmla="*/ 290 h 339"/>
                <a:gd name="T26" fmla="*/ 265 w 340"/>
                <a:gd name="T27" fmla="*/ 311 h 339"/>
                <a:gd name="T28" fmla="*/ 236 w 340"/>
                <a:gd name="T29" fmla="*/ 326 h 339"/>
                <a:gd name="T30" fmla="*/ 204 w 340"/>
                <a:gd name="T31" fmla="*/ 336 h 339"/>
                <a:gd name="T32" fmla="*/ 170 w 340"/>
                <a:gd name="T33" fmla="*/ 339 h 339"/>
                <a:gd name="T34" fmla="*/ 135 w 340"/>
                <a:gd name="T35" fmla="*/ 336 h 339"/>
                <a:gd name="T36" fmla="*/ 104 w 340"/>
                <a:gd name="T37" fmla="*/ 326 h 339"/>
                <a:gd name="T38" fmla="*/ 74 w 340"/>
                <a:gd name="T39" fmla="*/ 311 h 339"/>
                <a:gd name="T40" fmla="*/ 50 w 340"/>
                <a:gd name="T41" fmla="*/ 290 h 339"/>
                <a:gd name="T42" fmla="*/ 29 w 340"/>
                <a:gd name="T43" fmla="*/ 265 h 339"/>
                <a:gd name="T44" fmla="*/ 14 w 340"/>
                <a:gd name="T45" fmla="*/ 236 h 339"/>
                <a:gd name="T46" fmla="*/ 4 w 340"/>
                <a:gd name="T47" fmla="*/ 204 h 339"/>
                <a:gd name="T48" fmla="*/ 0 w 340"/>
                <a:gd name="T49" fmla="*/ 170 h 339"/>
                <a:gd name="T50" fmla="*/ 4 w 340"/>
                <a:gd name="T51" fmla="*/ 136 h 339"/>
                <a:gd name="T52" fmla="*/ 14 w 340"/>
                <a:gd name="T53" fmla="*/ 104 h 339"/>
                <a:gd name="T54" fmla="*/ 29 w 340"/>
                <a:gd name="T55" fmla="*/ 75 h 339"/>
                <a:gd name="T56" fmla="*/ 50 w 340"/>
                <a:gd name="T57" fmla="*/ 51 h 339"/>
                <a:gd name="T58" fmla="*/ 74 w 340"/>
                <a:gd name="T59" fmla="*/ 30 h 339"/>
                <a:gd name="T60" fmla="*/ 104 w 340"/>
                <a:gd name="T61" fmla="*/ 14 h 339"/>
                <a:gd name="T62" fmla="*/ 135 w 340"/>
                <a:gd name="T63" fmla="*/ 4 h 339"/>
                <a:gd name="T64" fmla="*/ 170 w 340"/>
                <a:gd name="T65" fmla="*/ 0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0" h="339">
                  <a:moveTo>
                    <a:pt x="170" y="0"/>
                  </a:moveTo>
                  <a:lnTo>
                    <a:pt x="204" y="4"/>
                  </a:lnTo>
                  <a:lnTo>
                    <a:pt x="236" y="14"/>
                  </a:lnTo>
                  <a:lnTo>
                    <a:pt x="265" y="30"/>
                  </a:lnTo>
                  <a:lnTo>
                    <a:pt x="289" y="51"/>
                  </a:lnTo>
                  <a:lnTo>
                    <a:pt x="310" y="75"/>
                  </a:lnTo>
                  <a:lnTo>
                    <a:pt x="326" y="104"/>
                  </a:lnTo>
                  <a:lnTo>
                    <a:pt x="336" y="136"/>
                  </a:lnTo>
                  <a:lnTo>
                    <a:pt x="340" y="170"/>
                  </a:lnTo>
                  <a:lnTo>
                    <a:pt x="336" y="204"/>
                  </a:lnTo>
                  <a:lnTo>
                    <a:pt x="326" y="236"/>
                  </a:lnTo>
                  <a:lnTo>
                    <a:pt x="310" y="265"/>
                  </a:lnTo>
                  <a:lnTo>
                    <a:pt x="289" y="290"/>
                  </a:lnTo>
                  <a:lnTo>
                    <a:pt x="265" y="311"/>
                  </a:lnTo>
                  <a:lnTo>
                    <a:pt x="236" y="326"/>
                  </a:lnTo>
                  <a:lnTo>
                    <a:pt x="204" y="336"/>
                  </a:lnTo>
                  <a:lnTo>
                    <a:pt x="170" y="339"/>
                  </a:lnTo>
                  <a:lnTo>
                    <a:pt x="135" y="336"/>
                  </a:lnTo>
                  <a:lnTo>
                    <a:pt x="104" y="326"/>
                  </a:lnTo>
                  <a:lnTo>
                    <a:pt x="74" y="311"/>
                  </a:lnTo>
                  <a:lnTo>
                    <a:pt x="50" y="290"/>
                  </a:lnTo>
                  <a:lnTo>
                    <a:pt x="29" y="265"/>
                  </a:lnTo>
                  <a:lnTo>
                    <a:pt x="14" y="236"/>
                  </a:lnTo>
                  <a:lnTo>
                    <a:pt x="4" y="204"/>
                  </a:lnTo>
                  <a:lnTo>
                    <a:pt x="0" y="170"/>
                  </a:lnTo>
                  <a:lnTo>
                    <a:pt x="4" y="136"/>
                  </a:lnTo>
                  <a:lnTo>
                    <a:pt x="14" y="104"/>
                  </a:lnTo>
                  <a:lnTo>
                    <a:pt x="29" y="75"/>
                  </a:lnTo>
                  <a:lnTo>
                    <a:pt x="50" y="51"/>
                  </a:lnTo>
                  <a:lnTo>
                    <a:pt x="74" y="30"/>
                  </a:lnTo>
                  <a:lnTo>
                    <a:pt x="104" y="14"/>
                  </a:lnTo>
                  <a:lnTo>
                    <a:pt x="135" y="4"/>
                  </a:lnTo>
                  <a:lnTo>
                    <a:pt x="1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8" name="Freeform 694"/>
            <p:cNvSpPr>
              <a:spLocks noEditPoints="1"/>
            </p:cNvSpPr>
            <p:nvPr/>
          </p:nvSpPr>
          <p:spPr bwMode="auto">
            <a:xfrm>
              <a:off x="2108" y="2212"/>
              <a:ext cx="1987" cy="2027"/>
            </a:xfrm>
            <a:custGeom>
              <a:avLst/>
              <a:gdLst>
                <a:gd name="T0" fmla="*/ 2236 w 3973"/>
                <a:gd name="T1" fmla="*/ 2081 h 4054"/>
                <a:gd name="T2" fmla="*/ 2120 w 3973"/>
                <a:gd name="T3" fmla="*/ 2426 h 4054"/>
                <a:gd name="T4" fmla="*/ 2318 w 3973"/>
                <a:gd name="T5" fmla="*/ 2723 h 4054"/>
                <a:gd name="T6" fmla="*/ 2684 w 3973"/>
                <a:gd name="T7" fmla="*/ 2747 h 4054"/>
                <a:gd name="T8" fmla="*/ 2919 w 3973"/>
                <a:gd name="T9" fmla="*/ 2479 h 4054"/>
                <a:gd name="T10" fmla="*/ 2849 w 3973"/>
                <a:gd name="T11" fmla="*/ 2120 h 4054"/>
                <a:gd name="T12" fmla="*/ 2525 w 3973"/>
                <a:gd name="T13" fmla="*/ 1961 h 4054"/>
                <a:gd name="T14" fmla="*/ 1360 w 3973"/>
                <a:gd name="T15" fmla="*/ 2628 h 4054"/>
                <a:gd name="T16" fmla="*/ 1404 w 3973"/>
                <a:gd name="T17" fmla="*/ 2763 h 4054"/>
                <a:gd name="T18" fmla="*/ 2599 w 3973"/>
                <a:gd name="T19" fmla="*/ 1444 h 4054"/>
                <a:gd name="T20" fmla="*/ 2585 w 3973"/>
                <a:gd name="T21" fmla="*/ 1305 h 4054"/>
                <a:gd name="T22" fmla="*/ 1288 w 3973"/>
                <a:gd name="T23" fmla="*/ 1306 h 4054"/>
                <a:gd name="T24" fmla="*/ 1052 w 3973"/>
                <a:gd name="T25" fmla="*/ 1574 h 4054"/>
                <a:gd name="T26" fmla="*/ 1123 w 3973"/>
                <a:gd name="T27" fmla="*/ 1931 h 4054"/>
                <a:gd name="T28" fmla="*/ 1447 w 3973"/>
                <a:gd name="T29" fmla="*/ 2090 h 4054"/>
                <a:gd name="T30" fmla="*/ 1771 w 3973"/>
                <a:gd name="T31" fmla="*/ 1933 h 4054"/>
                <a:gd name="T32" fmla="*/ 1841 w 3973"/>
                <a:gd name="T33" fmla="*/ 1574 h 4054"/>
                <a:gd name="T34" fmla="*/ 1607 w 3973"/>
                <a:gd name="T35" fmla="*/ 1306 h 4054"/>
                <a:gd name="T36" fmla="*/ 2078 w 3973"/>
                <a:gd name="T37" fmla="*/ 21 h 4054"/>
                <a:gd name="T38" fmla="*/ 2339 w 3973"/>
                <a:gd name="T39" fmla="*/ 234 h 4054"/>
                <a:gd name="T40" fmla="*/ 2675 w 3973"/>
                <a:gd name="T41" fmla="*/ 176 h 4054"/>
                <a:gd name="T42" fmla="*/ 2932 w 3973"/>
                <a:gd name="T43" fmla="*/ 252 h 4054"/>
                <a:gd name="T44" fmla="*/ 3082 w 3973"/>
                <a:gd name="T45" fmla="*/ 566 h 4054"/>
                <a:gd name="T46" fmla="*/ 3410 w 3973"/>
                <a:gd name="T47" fmla="*/ 659 h 4054"/>
                <a:gd name="T48" fmla="*/ 3609 w 3973"/>
                <a:gd name="T49" fmla="*/ 837 h 4054"/>
                <a:gd name="T50" fmla="*/ 3608 w 3973"/>
                <a:gd name="T51" fmla="*/ 1185 h 4054"/>
                <a:gd name="T52" fmla="*/ 3860 w 3973"/>
                <a:gd name="T53" fmla="*/ 1410 h 4054"/>
                <a:gd name="T54" fmla="*/ 3967 w 3973"/>
                <a:gd name="T55" fmla="*/ 1633 h 4054"/>
                <a:gd name="T56" fmla="*/ 3821 w 3973"/>
                <a:gd name="T57" fmla="*/ 1933 h 4054"/>
                <a:gd name="T58" fmla="*/ 3922 w 3973"/>
                <a:gd name="T59" fmla="*/ 2251 h 4054"/>
                <a:gd name="T60" fmla="*/ 3957 w 3973"/>
                <a:gd name="T61" fmla="*/ 2497 h 4054"/>
                <a:gd name="T62" fmla="*/ 3713 w 3973"/>
                <a:gd name="T63" fmla="*/ 2711 h 4054"/>
                <a:gd name="T64" fmla="*/ 3615 w 3973"/>
                <a:gd name="T65" fmla="*/ 2966 h 4054"/>
                <a:gd name="T66" fmla="*/ 3571 w 3973"/>
                <a:gd name="T67" fmla="*/ 3294 h 4054"/>
                <a:gd name="T68" fmla="*/ 3245 w 3973"/>
                <a:gd name="T69" fmla="*/ 3390 h 4054"/>
                <a:gd name="T70" fmla="*/ 3048 w 3973"/>
                <a:gd name="T71" fmla="*/ 3579 h 4054"/>
                <a:gd name="T72" fmla="*/ 2864 w 3973"/>
                <a:gd name="T73" fmla="*/ 3854 h 4054"/>
                <a:gd name="T74" fmla="*/ 2528 w 3973"/>
                <a:gd name="T75" fmla="*/ 3801 h 4054"/>
                <a:gd name="T76" fmla="*/ 2268 w 3973"/>
                <a:gd name="T77" fmla="*/ 3884 h 4054"/>
                <a:gd name="T78" fmla="*/ 2003 w 3973"/>
                <a:gd name="T79" fmla="*/ 4054 h 4054"/>
                <a:gd name="T80" fmla="*/ 1735 w 3973"/>
                <a:gd name="T81" fmla="*/ 3889 h 4054"/>
                <a:gd name="T82" fmla="*/ 1474 w 3973"/>
                <a:gd name="T83" fmla="*/ 3808 h 4054"/>
                <a:gd name="T84" fmla="*/ 1140 w 3973"/>
                <a:gd name="T85" fmla="*/ 3868 h 4054"/>
                <a:gd name="T86" fmla="*/ 951 w 3973"/>
                <a:gd name="T87" fmla="*/ 3594 h 4054"/>
                <a:gd name="T88" fmla="*/ 750 w 3973"/>
                <a:gd name="T89" fmla="*/ 3409 h 4054"/>
                <a:gd name="T90" fmla="*/ 424 w 3973"/>
                <a:gd name="T91" fmla="*/ 3318 h 4054"/>
                <a:gd name="T92" fmla="*/ 374 w 3973"/>
                <a:gd name="T93" fmla="*/ 2991 h 4054"/>
                <a:gd name="T94" fmla="*/ 273 w 3973"/>
                <a:gd name="T95" fmla="*/ 2737 h 4054"/>
                <a:gd name="T96" fmla="*/ 25 w 3973"/>
                <a:gd name="T97" fmla="*/ 2527 h 4054"/>
                <a:gd name="T98" fmla="*/ 56 w 3973"/>
                <a:gd name="T99" fmla="*/ 2279 h 4054"/>
                <a:gd name="T100" fmla="*/ 151 w 3973"/>
                <a:gd name="T101" fmla="*/ 1960 h 4054"/>
                <a:gd name="T102" fmla="*/ 0 w 3973"/>
                <a:gd name="T103" fmla="*/ 1662 h 4054"/>
                <a:gd name="T104" fmla="*/ 104 w 3973"/>
                <a:gd name="T105" fmla="*/ 1438 h 4054"/>
                <a:gd name="T106" fmla="*/ 352 w 3973"/>
                <a:gd name="T107" fmla="*/ 1210 h 4054"/>
                <a:gd name="T108" fmla="*/ 344 w 3973"/>
                <a:gd name="T109" fmla="*/ 862 h 4054"/>
                <a:gd name="T110" fmla="*/ 540 w 3973"/>
                <a:gd name="T111" fmla="*/ 680 h 4054"/>
                <a:gd name="T112" fmla="*/ 867 w 3973"/>
                <a:gd name="T113" fmla="*/ 582 h 4054"/>
                <a:gd name="T114" fmla="*/ 1013 w 3973"/>
                <a:gd name="T115" fmla="*/ 266 h 4054"/>
                <a:gd name="T116" fmla="*/ 1268 w 3973"/>
                <a:gd name="T117" fmla="*/ 186 h 4054"/>
                <a:gd name="T118" fmla="*/ 1605 w 3973"/>
                <a:gd name="T119" fmla="*/ 240 h 4054"/>
                <a:gd name="T120" fmla="*/ 1864 w 3973"/>
                <a:gd name="T121" fmla="*/ 23 h 4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73" h="4054">
                  <a:moveTo>
                    <a:pt x="2525" y="1961"/>
                  </a:moveTo>
                  <a:lnTo>
                    <a:pt x="2469" y="1965"/>
                  </a:lnTo>
                  <a:lnTo>
                    <a:pt x="2416" y="1976"/>
                  </a:lnTo>
                  <a:lnTo>
                    <a:pt x="2365" y="1993"/>
                  </a:lnTo>
                  <a:lnTo>
                    <a:pt x="2318" y="2018"/>
                  </a:lnTo>
                  <a:lnTo>
                    <a:pt x="2275" y="2046"/>
                  </a:lnTo>
                  <a:lnTo>
                    <a:pt x="2236" y="2081"/>
                  </a:lnTo>
                  <a:lnTo>
                    <a:pt x="2201" y="2120"/>
                  </a:lnTo>
                  <a:lnTo>
                    <a:pt x="2172" y="2163"/>
                  </a:lnTo>
                  <a:lnTo>
                    <a:pt x="2148" y="2211"/>
                  </a:lnTo>
                  <a:lnTo>
                    <a:pt x="2131" y="2262"/>
                  </a:lnTo>
                  <a:lnTo>
                    <a:pt x="2120" y="2315"/>
                  </a:lnTo>
                  <a:lnTo>
                    <a:pt x="2116" y="2370"/>
                  </a:lnTo>
                  <a:lnTo>
                    <a:pt x="2120" y="2426"/>
                  </a:lnTo>
                  <a:lnTo>
                    <a:pt x="2131" y="2479"/>
                  </a:lnTo>
                  <a:lnTo>
                    <a:pt x="2148" y="2530"/>
                  </a:lnTo>
                  <a:lnTo>
                    <a:pt x="2172" y="2576"/>
                  </a:lnTo>
                  <a:lnTo>
                    <a:pt x="2201" y="2620"/>
                  </a:lnTo>
                  <a:lnTo>
                    <a:pt x="2236" y="2659"/>
                  </a:lnTo>
                  <a:lnTo>
                    <a:pt x="2275" y="2694"/>
                  </a:lnTo>
                  <a:lnTo>
                    <a:pt x="2318" y="2723"/>
                  </a:lnTo>
                  <a:lnTo>
                    <a:pt x="2365" y="2747"/>
                  </a:lnTo>
                  <a:lnTo>
                    <a:pt x="2416" y="2764"/>
                  </a:lnTo>
                  <a:lnTo>
                    <a:pt x="2469" y="2775"/>
                  </a:lnTo>
                  <a:lnTo>
                    <a:pt x="2525" y="2779"/>
                  </a:lnTo>
                  <a:lnTo>
                    <a:pt x="2580" y="2775"/>
                  </a:lnTo>
                  <a:lnTo>
                    <a:pt x="2633" y="2764"/>
                  </a:lnTo>
                  <a:lnTo>
                    <a:pt x="2684" y="2747"/>
                  </a:lnTo>
                  <a:lnTo>
                    <a:pt x="2731" y="2723"/>
                  </a:lnTo>
                  <a:lnTo>
                    <a:pt x="2775" y="2694"/>
                  </a:lnTo>
                  <a:lnTo>
                    <a:pt x="2814" y="2659"/>
                  </a:lnTo>
                  <a:lnTo>
                    <a:pt x="2849" y="2620"/>
                  </a:lnTo>
                  <a:lnTo>
                    <a:pt x="2877" y="2576"/>
                  </a:lnTo>
                  <a:lnTo>
                    <a:pt x="2902" y="2530"/>
                  </a:lnTo>
                  <a:lnTo>
                    <a:pt x="2919" y="2479"/>
                  </a:lnTo>
                  <a:lnTo>
                    <a:pt x="2929" y="2426"/>
                  </a:lnTo>
                  <a:lnTo>
                    <a:pt x="2934" y="2370"/>
                  </a:lnTo>
                  <a:lnTo>
                    <a:pt x="2929" y="2315"/>
                  </a:lnTo>
                  <a:lnTo>
                    <a:pt x="2919" y="2262"/>
                  </a:lnTo>
                  <a:lnTo>
                    <a:pt x="2902" y="2211"/>
                  </a:lnTo>
                  <a:lnTo>
                    <a:pt x="2877" y="2163"/>
                  </a:lnTo>
                  <a:lnTo>
                    <a:pt x="2849" y="2120"/>
                  </a:lnTo>
                  <a:lnTo>
                    <a:pt x="2814" y="2081"/>
                  </a:lnTo>
                  <a:lnTo>
                    <a:pt x="2775" y="2046"/>
                  </a:lnTo>
                  <a:lnTo>
                    <a:pt x="2731" y="2018"/>
                  </a:lnTo>
                  <a:lnTo>
                    <a:pt x="2684" y="1993"/>
                  </a:lnTo>
                  <a:lnTo>
                    <a:pt x="2633" y="1976"/>
                  </a:lnTo>
                  <a:lnTo>
                    <a:pt x="2580" y="1965"/>
                  </a:lnTo>
                  <a:lnTo>
                    <a:pt x="2525" y="1961"/>
                  </a:lnTo>
                  <a:close/>
                  <a:moveTo>
                    <a:pt x="2523" y="1281"/>
                  </a:moveTo>
                  <a:lnTo>
                    <a:pt x="2501" y="1284"/>
                  </a:lnTo>
                  <a:lnTo>
                    <a:pt x="2480" y="1290"/>
                  </a:lnTo>
                  <a:lnTo>
                    <a:pt x="2462" y="1302"/>
                  </a:lnTo>
                  <a:lnTo>
                    <a:pt x="2446" y="1317"/>
                  </a:lnTo>
                  <a:lnTo>
                    <a:pt x="1372" y="2610"/>
                  </a:lnTo>
                  <a:lnTo>
                    <a:pt x="1360" y="2628"/>
                  </a:lnTo>
                  <a:lnTo>
                    <a:pt x="1352" y="2649"/>
                  </a:lnTo>
                  <a:lnTo>
                    <a:pt x="1350" y="2671"/>
                  </a:lnTo>
                  <a:lnTo>
                    <a:pt x="1351" y="2694"/>
                  </a:lnTo>
                  <a:lnTo>
                    <a:pt x="1358" y="2715"/>
                  </a:lnTo>
                  <a:lnTo>
                    <a:pt x="1370" y="2733"/>
                  </a:lnTo>
                  <a:lnTo>
                    <a:pt x="1386" y="2749"/>
                  </a:lnTo>
                  <a:lnTo>
                    <a:pt x="1404" y="2763"/>
                  </a:lnTo>
                  <a:lnTo>
                    <a:pt x="1425" y="2770"/>
                  </a:lnTo>
                  <a:lnTo>
                    <a:pt x="1447" y="2772"/>
                  </a:lnTo>
                  <a:lnTo>
                    <a:pt x="1470" y="2770"/>
                  </a:lnTo>
                  <a:lnTo>
                    <a:pt x="1491" y="2764"/>
                  </a:lnTo>
                  <a:lnTo>
                    <a:pt x="1509" y="2753"/>
                  </a:lnTo>
                  <a:lnTo>
                    <a:pt x="1526" y="2737"/>
                  </a:lnTo>
                  <a:lnTo>
                    <a:pt x="2599" y="1444"/>
                  </a:lnTo>
                  <a:lnTo>
                    <a:pt x="2611" y="1426"/>
                  </a:lnTo>
                  <a:lnTo>
                    <a:pt x="2618" y="1405"/>
                  </a:lnTo>
                  <a:lnTo>
                    <a:pt x="2622" y="1383"/>
                  </a:lnTo>
                  <a:lnTo>
                    <a:pt x="2620" y="1362"/>
                  </a:lnTo>
                  <a:lnTo>
                    <a:pt x="2612" y="1341"/>
                  </a:lnTo>
                  <a:lnTo>
                    <a:pt x="2601" y="1321"/>
                  </a:lnTo>
                  <a:lnTo>
                    <a:pt x="2585" y="1305"/>
                  </a:lnTo>
                  <a:lnTo>
                    <a:pt x="2566" y="1292"/>
                  </a:lnTo>
                  <a:lnTo>
                    <a:pt x="2545" y="1284"/>
                  </a:lnTo>
                  <a:lnTo>
                    <a:pt x="2523" y="1281"/>
                  </a:lnTo>
                  <a:close/>
                  <a:moveTo>
                    <a:pt x="1447" y="1274"/>
                  </a:moveTo>
                  <a:lnTo>
                    <a:pt x="1392" y="1278"/>
                  </a:lnTo>
                  <a:lnTo>
                    <a:pt x="1339" y="1289"/>
                  </a:lnTo>
                  <a:lnTo>
                    <a:pt x="1288" y="1306"/>
                  </a:lnTo>
                  <a:lnTo>
                    <a:pt x="1240" y="1329"/>
                  </a:lnTo>
                  <a:lnTo>
                    <a:pt x="1197" y="1359"/>
                  </a:lnTo>
                  <a:lnTo>
                    <a:pt x="1157" y="1394"/>
                  </a:lnTo>
                  <a:lnTo>
                    <a:pt x="1123" y="1433"/>
                  </a:lnTo>
                  <a:lnTo>
                    <a:pt x="1094" y="1476"/>
                  </a:lnTo>
                  <a:lnTo>
                    <a:pt x="1070" y="1523"/>
                  </a:lnTo>
                  <a:lnTo>
                    <a:pt x="1052" y="1574"/>
                  </a:lnTo>
                  <a:lnTo>
                    <a:pt x="1041" y="1627"/>
                  </a:lnTo>
                  <a:lnTo>
                    <a:pt x="1038" y="1682"/>
                  </a:lnTo>
                  <a:lnTo>
                    <a:pt x="1041" y="1738"/>
                  </a:lnTo>
                  <a:lnTo>
                    <a:pt x="1052" y="1791"/>
                  </a:lnTo>
                  <a:lnTo>
                    <a:pt x="1070" y="1841"/>
                  </a:lnTo>
                  <a:lnTo>
                    <a:pt x="1094" y="1888"/>
                  </a:lnTo>
                  <a:lnTo>
                    <a:pt x="1123" y="1931"/>
                  </a:lnTo>
                  <a:lnTo>
                    <a:pt x="1157" y="1971"/>
                  </a:lnTo>
                  <a:lnTo>
                    <a:pt x="1197" y="2005"/>
                  </a:lnTo>
                  <a:lnTo>
                    <a:pt x="1240" y="2035"/>
                  </a:lnTo>
                  <a:lnTo>
                    <a:pt x="1288" y="2058"/>
                  </a:lnTo>
                  <a:lnTo>
                    <a:pt x="1339" y="2077"/>
                  </a:lnTo>
                  <a:lnTo>
                    <a:pt x="1392" y="2087"/>
                  </a:lnTo>
                  <a:lnTo>
                    <a:pt x="1447" y="2090"/>
                  </a:lnTo>
                  <a:lnTo>
                    <a:pt x="1503" y="2087"/>
                  </a:lnTo>
                  <a:lnTo>
                    <a:pt x="1556" y="2077"/>
                  </a:lnTo>
                  <a:lnTo>
                    <a:pt x="1607" y="2058"/>
                  </a:lnTo>
                  <a:lnTo>
                    <a:pt x="1653" y="2035"/>
                  </a:lnTo>
                  <a:lnTo>
                    <a:pt x="1697" y="2005"/>
                  </a:lnTo>
                  <a:lnTo>
                    <a:pt x="1736" y="1971"/>
                  </a:lnTo>
                  <a:lnTo>
                    <a:pt x="1771" y="1933"/>
                  </a:lnTo>
                  <a:lnTo>
                    <a:pt x="1800" y="1888"/>
                  </a:lnTo>
                  <a:lnTo>
                    <a:pt x="1824" y="1841"/>
                  </a:lnTo>
                  <a:lnTo>
                    <a:pt x="1841" y="1791"/>
                  </a:lnTo>
                  <a:lnTo>
                    <a:pt x="1852" y="1738"/>
                  </a:lnTo>
                  <a:lnTo>
                    <a:pt x="1856" y="1682"/>
                  </a:lnTo>
                  <a:lnTo>
                    <a:pt x="1852" y="1627"/>
                  </a:lnTo>
                  <a:lnTo>
                    <a:pt x="1841" y="1574"/>
                  </a:lnTo>
                  <a:lnTo>
                    <a:pt x="1824" y="1523"/>
                  </a:lnTo>
                  <a:lnTo>
                    <a:pt x="1800" y="1476"/>
                  </a:lnTo>
                  <a:lnTo>
                    <a:pt x="1771" y="1433"/>
                  </a:lnTo>
                  <a:lnTo>
                    <a:pt x="1736" y="1394"/>
                  </a:lnTo>
                  <a:lnTo>
                    <a:pt x="1697" y="1359"/>
                  </a:lnTo>
                  <a:lnTo>
                    <a:pt x="1653" y="1329"/>
                  </a:lnTo>
                  <a:lnTo>
                    <a:pt x="1607" y="1306"/>
                  </a:lnTo>
                  <a:lnTo>
                    <a:pt x="1556" y="1289"/>
                  </a:lnTo>
                  <a:lnTo>
                    <a:pt x="1503" y="1278"/>
                  </a:lnTo>
                  <a:lnTo>
                    <a:pt x="1447" y="1274"/>
                  </a:lnTo>
                  <a:close/>
                  <a:moveTo>
                    <a:pt x="1970" y="0"/>
                  </a:moveTo>
                  <a:lnTo>
                    <a:pt x="2008" y="2"/>
                  </a:lnTo>
                  <a:lnTo>
                    <a:pt x="2043" y="10"/>
                  </a:lnTo>
                  <a:lnTo>
                    <a:pt x="2078" y="21"/>
                  </a:lnTo>
                  <a:lnTo>
                    <a:pt x="2110" y="38"/>
                  </a:lnTo>
                  <a:lnTo>
                    <a:pt x="2141" y="60"/>
                  </a:lnTo>
                  <a:lnTo>
                    <a:pt x="2169" y="88"/>
                  </a:lnTo>
                  <a:lnTo>
                    <a:pt x="2238" y="165"/>
                  </a:lnTo>
                  <a:lnTo>
                    <a:pt x="2268" y="194"/>
                  </a:lnTo>
                  <a:lnTo>
                    <a:pt x="2302" y="217"/>
                  </a:lnTo>
                  <a:lnTo>
                    <a:pt x="2339" y="234"/>
                  </a:lnTo>
                  <a:lnTo>
                    <a:pt x="2378" y="247"/>
                  </a:lnTo>
                  <a:lnTo>
                    <a:pt x="2418" y="253"/>
                  </a:lnTo>
                  <a:lnTo>
                    <a:pt x="2459" y="252"/>
                  </a:lnTo>
                  <a:lnTo>
                    <a:pt x="2499" y="244"/>
                  </a:lnTo>
                  <a:lnTo>
                    <a:pt x="2539" y="232"/>
                  </a:lnTo>
                  <a:lnTo>
                    <a:pt x="2634" y="191"/>
                  </a:lnTo>
                  <a:lnTo>
                    <a:pt x="2675" y="176"/>
                  </a:lnTo>
                  <a:lnTo>
                    <a:pt x="2716" y="170"/>
                  </a:lnTo>
                  <a:lnTo>
                    <a:pt x="2756" y="169"/>
                  </a:lnTo>
                  <a:lnTo>
                    <a:pt x="2796" y="175"/>
                  </a:lnTo>
                  <a:lnTo>
                    <a:pt x="2833" y="186"/>
                  </a:lnTo>
                  <a:lnTo>
                    <a:pt x="2870" y="203"/>
                  </a:lnTo>
                  <a:lnTo>
                    <a:pt x="2902" y="224"/>
                  </a:lnTo>
                  <a:lnTo>
                    <a:pt x="2932" y="252"/>
                  </a:lnTo>
                  <a:lnTo>
                    <a:pt x="2958" y="284"/>
                  </a:lnTo>
                  <a:lnTo>
                    <a:pt x="2977" y="319"/>
                  </a:lnTo>
                  <a:lnTo>
                    <a:pt x="2992" y="359"/>
                  </a:lnTo>
                  <a:lnTo>
                    <a:pt x="3022" y="459"/>
                  </a:lnTo>
                  <a:lnTo>
                    <a:pt x="3037" y="498"/>
                  </a:lnTo>
                  <a:lnTo>
                    <a:pt x="3058" y="534"/>
                  </a:lnTo>
                  <a:lnTo>
                    <a:pt x="3082" y="566"/>
                  </a:lnTo>
                  <a:lnTo>
                    <a:pt x="3112" y="593"/>
                  </a:lnTo>
                  <a:lnTo>
                    <a:pt x="3146" y="615"/>
                  </a:lnTo>
                  <a:lnTo>
                    <a:pt x="3183" y="633"/>
                  </a:lnTo>
                  <a:lnTo>
                    <a:pt x="3223" y="644"/>
                  </a:lnTo>
                  <a:lnTo>
                    <a:pt x="3265" y="649"/>
                  </a:lnTo>
                  <a:lnTo>
                    <a:pt x="3368" y="654"/>
                  </a:lnTo>
                  <a:lnTo>
                    <a:pt x="3410" y="659"/>
                  </a:lnTo>
                  <a:lnTo>
                    <a:pt x="3450" y="670"/>
                  </a:lnTo>
                  <a:lnTo>
                    <a:pt x="3487" y="687"/>
                  </a:lnTo>
                  <a:lnTo>
                    <a:pt x="3520" y="709"/>
                  </a:lnTo>
                  <a:lnTo>
                    <a:pt x="3550" y="736"/>
                  </a:lnTo>
                  <a:lnTo>
                    <a:pt x="3575" y="767"/>
                  </a:lnTo>
                  <a:lnTo>
                    <a:pt x="3594" y="800"/>
                  </a:lnTo>
                  <a:lnTo>
                    <a:pt x="3609" y="837"/>
                  </a:lnTo>
                  <a:lnTo>
                    <a:pt x="3618" y="877"/>
                  </a:lnTo>
                  <a:lnTo>
                    <a:pt x="3621" y="919"/>
                  </a:lnTo>
                  <a:lnTo>
                    <a:pt x="3618" y="961"/>
                  </a:lnTo>
                  <a:lnTo>
                    <a:pt x="3600" y="1063"/>
                  </a:lnTo>
                  <a:lnTo>
                    <a:pt x="3597" y="1105"/>
                  </a:lnTo>
                  <a:lnTo>
                    <a:pt x="3599" y="1146"/>
                  </a:lnTo>
                  <a:lnTo>
                    <a:pt x="3608" y="1185"/>
                  </a:lnTo>
                  <a:lnTo>
                    <a:pt x="3623" y="1223"/>
                  </a:lnTo>
                  <a:lnTo>
                    <a:pt x="3644" y="1258"/>
                  </a:lnTo>
                  <a:lnTo>
                    <a:pt x="3670" y="1289"/>
                  </a:lnTo>
                  <a:lnTo>
                    <a:pt x="3700" y="1317"/>
                  </a:lnTo>
                  <a:lnTo>
                    <a:pt x="3735" y="1339"/>
                  </a:lnTo>
                  <a:lnTo>
                    <a:pt x="3826" y="1389"/>
                  </a:lnTo>
                  <a:lnTo>
                    <a:pt x="3860" y="1410"/>
                  </a:lnTo>
                  <a:lnTo>
                    <a:pt x="3889" y="1434"/>
                  </a:lnTo>
                  <a:lnTo>
                    <a:pt x="3914" y="1463"/>
                  </a:lnTo>
                  <a:lnTo>
                    <a:pt x="3934" y="1494"/>
                  </a:lnTo>
                  <a:lnTo>
                    <a:pt x="3948" y="1526"/>
                  </a:lnTo>
                  <a:lnTo>
                    <a:pt x="3959" y="1560"/>
                  </a:lnTo>
                  <a:lnTo>
                    <a:pt x="3966" y="1597"/>
                  </a:lnTo>
                  <a:lnTo>
                    <a:pt x="3967" y="1633"/>
                  </a:lnTo>
                  <a:lnTo>
                    <a:pt x="3962" y="1670"/>
                  </a:lnTo>
                  <a:lnTo>
                    <a:pt x="3953" y="1706"/>
                  </a:lnTo>
                  <a:lnTo>
                    <a:pt x="3939" y="1740"/>
                  </a:lnTo>
                  <a:lnTo>
                    <a:pt x="3919" y="1773"/>
                  </a:lnTo>
                  <a:lnTo>
                    <a:pt x="3858" y="1859"/>
                  </a:lnTo>
                  <a:lnTo>
                    <a:pt x="3837" y="1894"/>
                  </a:lnTo>
                  <a:lnTo>
                    <a:pt x="3821" y="1933"/>
                  </a:lnTo>
                  <a:lnTo>
                    <a:pt x="3813" y="1973"/>
                  </a:lnTo>
                  <a:lnTo>
                    <a:pt x="3810" y="2013"/>
                  </a:lnTo>
                  <a:lnTo>
                    <a:pt x="3814" y="2053"/>
                  </a:lnTo>
                  <a:lnTo>
                    <a:pt x="3824" y="2093"/>
                  </a:lnTo>
                  <a:lnTo>
                    <a:pt x="3839" y="2131"/>
                  </a:lnTo>
                  <a:lnTo>
                    <a:pt x="3861" y="2167"/>
                  </a:lnTo>
                  <a:lnTo>
                    <a:pt x="3922" y="2251"/>
                  </a:lnTo>
                  <a:lnTo>
                    <a:pt x="3943" y="2284"/>
                  </a:lnTo>
                  <a:lnTo>
                    <a:pt x="3958" y="2319"/>
                  </a:lnTo>
                  <a:lnTo>
                    <a:pt x="3968" y="2354"/>
                  </a:lnTo>
                  <a:lnTo>
                    <a:pt x="3973" y="2391"/>
                  </a:lnTo>
                  <a:lnTo>
                    <a:pt x="3973" y="2427"/>
                  </a:lnTo>
                  <a:lnTo>
                    <a:pt x="3967" y="2463"/>
                  </a:lnTo>
                  <a:lnTo>
                    <a:pt x="3957" y="2497"/>
                  </a:lnTo>
                  <a:lnTo>
                    <a:pt x="3942" y="2531"/>
                  </a:lnTo>
                  <a:lnTo>
                    <a:pt x="3922" y="2562"/>
                  </a:lnTo>
                  <a:lnTo>
                    <a:pt x="3899" y="2590"/>
                  </a:lnTo>
                  <a:lnTo>
                    <a:pt x="3871" y="2616"/>
                  </a:lnTo>
                  <a:lnTo>
                    <a:pt x="3837" y="2637"/>
                  </a:lnTo>
                  <a:lnTo>
                    <a:pt x="3747" y="2687"/>
                  </a:lnTo>
                  <a:lnTo>
                    <a:pt x="3713" y="2711"/>
                  </a:lnTo>
                  <a:lnTo>
                    <a:pt x="3682" y="2738"/>
                  </a:lnTo>
                  <a:lnTo>
                    <a:pt x="3657" y="2770"/>
                  </a:lnTo>
                  <a:lnTo>
                    <a:pt x="3636" y="2806"/>
                  </a:lnTo>
                  <a:lnTo>
                    <a:pt x="3623" y="2843"/>
                  </a:lnTo>
                  <a:lnTo>
                    <a:pt x="3614" y="2883"/>
                  </a:lnTo>
                  <a:lnTo>
                    <a:pt x="3612" y="2924"/>
                  </a:lnTo>
                  <a:lnTo>
                    <a:pt x="3615" y="2966"/>
                  </a:lnTo>
                  <a:lnTo>
                    <a:pt x="3635" y="3067"/>
                  </a:lnTo>
                  <a:lnTo>
                    <a:pt x="3640" y="3110"/>
                  </a:lnTo>
                  <a:lnTo>
                    <a:pt x="3637" y="3151"/>
                  </a:lnTo>
                  <a:lnTo>
                    <a:pt x="3629" y="3191"/>
                  </a:lnTo>
                  <a:lnTo>
                    <a:pt x="3614" y="3228"/>
                  </a:lnTo>
                  <a:lnTo>
                    <a:pt x="3594" y="3262"/>
                  </a:lnTo>
                  <a:lnTo>
                    <a:pt x="3571" y="3294"/>
                  </a:lnTo>
                  <a:lnTo>
                    <a:pt x="3541" y="3321"/>
                  </a:lnTo>
                  <a:lnTo>
                    <a:pt x="3509" y="3344"/>
                  </a:lnTo>
                  <a:lnTo>
                    <a:pt x="3472" y="3362"/>
                  </a:lnTo>
                  <a:lnTo>
                    <a:pt x="3433" y="3373"/>
                  </a:lnTo>
                  <a:lnTo>
                    <a:pt x="3391" y="3379"/>
                  </a:lnTo>
                  <a:lnTo>
                    <a:pt x="3287" y="3385"/>
                  </a:lnTo>
                  <a:lnTo>
                    <a:pt x="3245" y="3390"/>
                  </a:lnTo>
                  <a:lnTo>
                    <a:pt x="3206" y="3403"/>
                  </a:lnTo>
                  <a:lnTo>
                    <a:pt x="3170" y="3420"/>
                  </a:lnTo>
                  <a:lnTo>
                    <a:pt x="3137" y="3443"/>
                  </a:lnTo>
                  <a:lnTo>
                    <a:pt x="3107" y="3471"/>
                  </a:lnTo>
                  <a:lnTo>
                    <a:pt x="3081" y="3503"/>
                  </a:lnTo>
                  <a:lnTo>
                    <a:pt x="3061" y="3540"/>
                  </a:lnTo>
                  <a:lnTo>
                    <a:pt x="3048" y="3579"/>
                  </a:lnTo>
                  <a:lnTo>
                    <a:pt x="3021" y="3679"/>
                  </a:lnTo>
                  <a:lnTo>
                    <a:pt x="3006" y="3718"/>
                  </a:lnTo>
                  <a:lnTo>
                    <a:pt x="2986" y="3755"/>
                  </a:lnTo>
                  <a:lnTo>
                    <a:pt x="2960" y="3788"/>
                  </a:lnTo>
                  <a:lnTo>
                    <a:pt x="2932" y="3815"/>
                  </a:lnTo>
                  <a:lnTo>
                    <a:pt x="2898" y="3837"/>
                  </a:lnTo>
                  <a:lnTo>
                    <a:pt x="2864" y="3854"/>
                  </a:lnTo>
                  <a:lnTo>
                    <a:pt x="2826" y="3866"/>
                  </a:lnTo>
                  <a:lnTo>
                    <a:pt x="2786" y="3873"/>
                  </a:lnTo>
                  <a:lnTo>
                    <a:pt x="2745" y="3873"/>
                  </a:lnTo>
                  <a:lnTo>
                    <a:pt x="2705" y="3866"/>
                  </a:lnTo>
                  <a:lnTo>
                    <a:pt x="2664" y="3854"/>
                  </a:lnTo>
                  <a:lnTo>
                    <a:pt x="2568" y="3813"/>
                  </a:lnTo>
                  <a:lnTo>
                    <a:pt x="2528" y="3801"/>
                  </a:lnTo>
                  <a:lnTo>
                    <a:pt x="2487" y="3795"/>
                  </a:lnTo>
                  <a:lnTo>
                    <a:pt x="2447" y="3795"/>
                  </a:lnTo>
                  <a:lnTo>
                    <a:pt x="2407" y="3801"/>
                  </a:lnTo>
                  <a:lnTo>
                    <a:pt x="2368" y="3813"/>
                  </a:lnTo>
                  <a:lnTo>
                    <a:pt x="2332" y="3831"/>
                  </a:lnTo>
                  <a:lnTo>
                    <a:pt x="2297" y="3855"/>
                  </a:lnTo>
                  <a:lnTo>
                    <a:pt x="2268" y="3884"/>
                  </a:lnTo>
                  <a:lnTo>
                    <a:pt x="2200" y="3963"/>
                  </a:lnTo>
                  <a:lnTo>
                    <a:pt x="2172" y="3990"/>
                  </a:lnTo>
                  <a:lnTo>
                    <a:pt x="2142" y="4013"/>
                  </a:lnTo>
                  <a:lnTo>
                    <a:pt x="2109" y="4030"/>
                  </a:lnTo>
                  <a:lnTo>
                    <a:pt x="2074" y="4043"/>
                  </a:lnTo>
                  <a:lnTo>
                    <a:pt x="2040" y="4050"/>
                  </a:lnTo>
                  <a:lnTo>
                    <a:pt x="2003" y="4054"/>
                  </a:lnTo>
                  <a:lnTo>
                    <a:pt x="1967" y="4051"/>
                  </a:lnTo>
                  <a:lnTo>
                    <a:pt x="1931" y="4044"/>
                  </a:lnTo>
                  <a:lnTo>
                    <a:pt x="1896" y="4032"/>
                  </a:lnTo>
                  <a:lnTo>
                    <a:pt x="1863" y="4014"/>
                  </a:lnTo>
                  <a:lnTo>
                    <a:pt x="1832" y="3992"/>
                  </a:lnTo>
                  <a:lnTo>
                    <a:pt x="1804" y="3965"/>
                  </a:lnTo>
                  <a:lnTo>
                    <a:pt x="1735" y="3889"/>
                  </a:lnTo>
                  <a:lnTo>
                    <a:pt x="1705" y="3859"/>
                  </a:lnTo>
                  <a:lnTo>
                    <a:pt x="1671" y="3836"/>
                  </a:lnTo>
                  <a:lnTo>
                    <a:pt x="1634" y="3818"/>
                  </a:lnTo>
                  <a:lnTo>
                    <a:pt x="1595" y="3806"/>
                  </a:lnTo>
                  <a:lnTo>
                    <a:pt x="1556" y="3801"/>
                  </a:lnTo>
                  <a:lnTo>
                    <a:pt x="1515" y="3801"/>
                  </a:lnTo>
                  <a:lnTo>
                    <a:pt x="1474" y="3808"/>
                  </a:lnTo>
                  <a:lnTo>
                    <a:pt x="1435" y="3822"/>
                  </a:lnTo>
                  <a:lnTo>
                    <a:pt x="1339" y="3863"/>
                  </a:lnTo>
                  <a:lnTo>
                    <a:pt x="1298" y="3876"/>
                  </a:lnTo>
                  <a:lnTo>
                    <a:pt x="1257" y="3884"/>
                  </a:lnTo>
                  <a:lnTo>
                    <a:pt x="1218" y="3884"/>
                  </a:lnTo>
                  <a:lnTo>
                    <a:pt x="1178" y="3879"/>
                  </a:lnTo>
                  <a:lnTo>
                    <a:pt x="1140" y="3868"/>
                  </a:lnTo>
                  <a:lnTo>
                    <a:pt x="1104" y="3850"/>
                  </a:lnTo>
                  <a:lnTo>
                    <a:pt x="1071" y="3828"/>
                  </a:lnTo>
                  <a:lnTo>
                    <a:pt x="1041" y="3801"/>
                  </a:lnTo>
                  <a:lnTo>
                    <a:pt x="1017" y="3770"/>
                  </a:lnTo>
                  <a:lnTo>
                    <a:pt x="996" y="3733"/>
                  </a:lnTo>
                  <a:lnTo>
                    <a:pt x="981" y="3694"/>
                  </a:lnTo>
                  <a:lnTo>
                    <a:pt x="951" y="3594"/>
                  </a:lnTo>
                  <a:lnTo>
                    <a:pt x="937" y="3556"/>
                  </a:lnTo>
                  <a:lnTo>
                    <a:pt x="917" y="3520"/>
                  </a:lnTo>
                  <a:lnTo>
                    <a:pt x="891" y="3488"/>
                  </a:lnTo>
                  <a:lnTo>
                    <a:pt x="861" y="3461"/>
                  </a:lnTo>
                  <a:lnTo>
                    <a:pt x="827" y="3437"/>
                  </a:lnTo>
                  <a:lnTo>
                    <a:pt x="790" y="3421"/>
                  </a:lnTo>
                  <a:lnTo>
                    <a:pt x="750" y="3409"/>
                  </a:lnTo>
                  <a:lnTo>
                    <a:pt x="709" y="3404"/>
                  </a:lnTo>
                  <a:lnTo>
                    <a:pt x="605" y="3400"/>
                  </a:lnTo>
                  <a:lnTo>
                    <a:pt x="563" y="3395"/>
                  </a:lnTo>
                  <a:lnTo>
                    <a:pt x="523" y="3383"/>
                  </a:lnTo>
                  <a:lnTo>
                    <a:pt x="486" y="3367"/>
                  </a:lnTo>
                  <a:lnTo>
                    <a:pt x="453" y="3345"/>
                  </a:lnTo>
                  <a:lnTo>
                    <a:pt x="424" y="3318"/>
                  </a:lnTo>
                  <a:lnTo>
                    <a:pt x="399" y="3287"/>
                  </a:lnTo>
                  <a:lnTo>
                    <a:pt x="379" y="3252"/>
                  </a:lnTo>
                  <a:lnTo>
                    <a:pt x="364" y="3215"/>
                  </a:lnTo>
                  <a:lnTo>
                    <a:pt x="355" y="3176"/>
                  </a:lnTo>
                  <a:lnTo>
                    <a:pt x="352" y="3135"/>
                  </a:lnTo>
                  <a:lnTo>
                    <a:pt x="355" y="3093"/>
                  </a:lnTo>
                  <a:lnTo>
                    <a:pt x="374" y="2991"/>
                  </a:lnTo>
                  <a:lnTo>
                    <a:pt x="378" y="2949"/>
                  </a:lnTo>
                  <a:lnTo>
                    <a:pt x="374" y="2907"/>
                  </a:lnTo>
                  <a:lnTo>
                    <a:pt x="365" y="2867"/>
                  </a:lnTo>
                  <a:lnTo>
                    <a:pt x="350" y="2830"/>
                  </a:lnTo>
                  <a:lnTo>
                    <a:pt x="329" y="2795"/>
                  </a:lnTo>
                  <a:lnTo>
                    <a:pt x="304" y="2764"/>
                  </a:lnTo>
                  <a:lnTo>
                    <a:pt x="273" y="2737"/>
                  </a:lnTo>
                  <a:lnTo>
                    <a:pt x="238" y="2715"/>
                  </a:lnTo>
                  <a:lnTo>
                    <a:pt x="147" y="2665"/>
                  </a:lnTo>
                  <a:lnTo>
                    <a:pt x="114" y="2644"/>
                  </a:lnTo>
                  <a:lnTo>
                    <a:pt x="85" y="2620"/>
                  </a:lnTo>
                  <a:lnTo>
                    <a:pt x="60" y="2591"/>
                  </a:lnTo>
                  <a:lnTo>
                    <a:pt x="39" y="2560"/>
                  </a:lnTo>
                  <a:lnTo>
                    <a:pt x="25" y="2527"/>
                  </a:lnTo>
                  <a:lnTo>
                    <a:pt x="14" y="2493"/>
                  </a:lnTo>
                  <a:lnTo>
                    <a:pt x="7" y="2457"/>
                  </a:lnTo>
                  <a:lnTo>
                    <a:pt x="7" y="2420"/>
                  </a:lnTo>
                  <a:lnTo>
                    <a:pt x="11" y="2384"/>
                  </a:lnTo>
                  <a:lnTo>
                    <a:pt x="20" y="2348"/>
                  </a:lnTo>
                  <a:lnTo>
                    <a:pt x="35" y="2312"/>
                  </a:lnTo>
                  <a:lnTo>
                    <a:pt x="56" y="2279"/>
                  </a:lnTo>
                  <a:lnTo>
                    <a:pt x="115" y="2195"/>
                  </a:lnTo>
                  <a:lnTo>
                    <a:pt x="137" y="2158"/>
                  </a:lnTo>
                  <a:lnTo>
                    <a:pt x="152" y="2120"/>
                  </a:lnTo>
                  <a:lnTo>
                    <a:pt x="160" y="2081"/>
                  </a:lnTo>
                  <a:lnTo>
                    <a:pt x="163" y="2040"/>
                  </a:lnTo>
                  <a:lnTo>
                    <a:pt x="159" y="1999"/>
                  </a:lnTo>
                  <a:lnTo>
                    <a:pt x="151" y="1960"/>
                  </a:lnTo>
                  <a:lnTo>
                    <a:pt x="134" y="1923"/>
                  </a:lnTo>
                  <a:lnTo>
                    <a:pt x="112" y="1887"/>
                  </a:lnTo>
                  <a:lnTo>
                    <a:pt x="51" y="1803"/>
                  </a:lnTo>
                  <a:lnTo>
                    <a:pt x="30" y="1770"/>
                  </a:lnTo>
                  <a:lnTo>
                    <a:pt x="15" y="1735"/>
                  </a:lnTo>
                  <a:lnTo>
                    <a:pt x="5" y="1699"/>
                  </a:lnTo>
                  <a:lnTo>
                    <a:pt x="0" y="1662"/>
                  </a:lnTo>
                  <a:lnTo>
                    <a:pt x="1" y="1627"/>
                  </a:lnTo>
                  <a:lnTo>
                    <a:pt x="6" y="1591"/>
                  </a:lnTo>
                  <a:lnTo>
                    <a:pt x="16" y="1555"/>
                  </a:lnTo>
                  <a:lnTo>
                    <a:pt x="31" y="1523"/>
                  </a:lnTo>
                  <a:lnTo>
                    <a:pt x="51" y="1491"/>
                  </a:lnTo>
                  <a:lnTo>
                    <a:pt x="75" y="1463"/>
                  </a:lnTo>
                  <a:lnTo>
                    <a:pt x="104" y="1438"/>
                  </a:lnTo>
                  <a:lnTo>
                    <a:pt x="136" y="1417"/>
                  </a:lnTo>
                  <a:lnTo>
                    <a:pt x="226" y="1365"/>
                  </a:lnTo>
                  <a:lnTo>
                    <a:pt x="262" y="1343"/>
                  </a:lnTo>
                  <a:lnTo>
                    <a:pt x="291" y="1315"/>
                  </a:lnTo>
                  <a:lnTo>
                    <a:pt x="317" y="1283"/>
                  </a:lnTo>
                  <a:lnTo>
                    <a:pt x="337" y="1248"/>
                  </a:lnTo>
                  <a:lnTo>
                    <a:pt x="352" y="1210"/>
                  </a:lnTo>
                  <a:lnTo>
                    <a:pt x="360" y="1170"/>
                  </a:lnTo>
                  <a:lnTo>
                    <a:pt x="362" y="1130"/>
                  </a:lnTo>
                  <a:lnTo>
                    <a:pt x="358" y="1088"/>
                  </a:lnTo>
                  <a:lnTo>
                    <a:pt x="338" y="985"/>
                  </a:lnTo>
                  <a:lnTo>
                    <a:pt x="334" y="943"/>
                  </a:lnTo>
                  <a:lnTo>
                    <a:pt x="336" y="902"/>
                  </a:lnTo>
                  <a:lnTo>
                    <a:pt x="344" y="862"/>
                  </a:lnTo>
                  <a:lnTo>
                    <a:pt x="359" y="825"/>
                  </a:lnTo>
                  <a:lnTo>
                    <a:pt x="379" y="791"/>
                  </a:lnTo>
                  <a:lnTo>
                    <a:pt x="403" y="760"/>
                  </a:lnTo>
                  <a:lnTo>
                    <a:pt x="432" y="733"/>
                  </a:lnTo>
                  <a:lnTo>
                    <a:pt x="465" y="709"/>
                  </a:lnTo>
                  <a:lnTo>
                    <a:pt x="501" y="692"/>
                  </a:lnTo>
                  <a:lnTo>
                    <a:pt x="540" y="680"/>
                  </a:lnTo>
                  <a:lnTo>
                    <a:pt x="582" y="673"/>
                  </a:lnTo>
                  <a:lnTo>
                    <a:pt x="686" y="668"/>
                  </a:lnTo>
                  <a:lnTo>
                    <a:pt x="728" y="662"/>
                  </a:lnTo>
                  <a:lnTo>
                    <a:pt x="767" y="651"/>
                  </a:lnTo>
                  <a:lnTo>
                    <a:pt x="804" y="633"/>
                  </a:lnTo>
                  <a:lnTo>
                    <a:pt x="838" y="610"/>
                  </a:lnTo>
                  <a:lnTo>
                    <a:pt x="867" y="582"/>
                  </a:lnTo>
                  <a:lnTo>
                    <a:pt x="892" y="550"/>
                  </a:lnTo>
                  <a:lnTo>
                    <a:pt x="912" y="514"/>
                  </a:lnTo>
                  <a:lnTo>
                    <a:pt x="925" y="475"/>
                  </a:lnTo>
                  <a:lnTo>
                    <a:pt x="954" y="374"/>
                  </a:lnTo>
                  <a:lnTo>
                    <a:pt x="967" y="334"/>
                  </a:lnTo>
                  <a:lnTo>
                    <a:pt x="988" y="298"/>
                  </a:lnTo>
                  <a:lnTo>
                    <a:pt x="1013" y="266"/>
                  </a:lnTo>
                  <a:lnTo>
                    <a:pt x="1041" y="239"/>
                  </a:lnTo>
                  <a:lnTo>
                    <a:pt x="1075" y="216"/>
                  </a:lnTo>
                  <a:lnTo>
                    <a:pt x="1110" y="199"/>
                  </a:lnTo>
                  <a:lnTo>
                    <a:pt x="1148" y="186"/>
                  </a:lnTo>
                  <a:lnTo>
                    <a:pt x="1187" y="180"/>
                  </a:lnTo>
                  <a:lnTo>
                    <a:pt x="1228" y="180"/>
                  </a:lnTo>
                  <a:lnTo>
                    <a:pt x="1268" y="186"/>
                  </a:lnTo>
                  <a:lnTo>
                    <a:pt x="1309" y="200"/>
                  </a:lnTo>
                  <a:lnTo>
                    <a:pt x="1405" y="239"/>
                  </a:lnTo>
                  <a:lnTo>
                    <a:pt x="1445" y="253"/>
                  </a:lnTo>
                  <a:lnTo>
                    <a:pt x="1486" y="259"/>
                  </a:lnTo>
                  <a:lnTo>
                    <a:pt x="1526" y="259"/>
                  </a:lnTo>
                  <a:lnTo>
                    <a:pt x="1567" y="253"/>
                  </a:lnTo>
                  <a:lnTo>
                    <a:pt x="1605" y="240"/>
                  </a:lnTo>
                  <a:lnTo>
                    <a:pt x="1642" y="222"/>
                  </a:lnTo>
                  <a:lnTo>
                    <a:pt x="1676" y="199"/>
                  </a:lnTo>
                  <a:lnTo>
                    <a:pt x="1705" y="169"/>
                  </a:lnTo>
                  <a:lnTo>
                    <a:pt x="1773" y="91"/>
                  </a:lnTo>
                  <a:lnTo>
                    <a:pt x="1801" y="63"/>
                  </a:lnTo>
                  <a:lnTo>
                    <a:pt x="1832" y="41"/>
                  </a:lnTo>
                  <a:lnTo>
                    <a:pt x="1864" y="23"/>
                  </a:lnTo>
                  <a:lnTo>
                    <a:pt x="1899" y="10"/>
                  </a:lnTo>
                  <a:lnTo>
                    <a:pt x="1935" y="2"/>
                  </a:lnTo>
                  <a:lnTo>
                    <a:pt x="19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839" name="Group 697"/>
          <p:cNvGrpSpPr>
            <a:grpSpLocks noChangeAspect="1"/>
          </p:cNvGrpSpPr>
          <p:nvPr/>
        </p:nvGrpSpPr>
        <p:grpSpPr bwMode="auto">
          <a:xfrm>
            <a:off x="4016658" y="3867740"/>
            <a:ext cx="242236" cy="304680"/>
            <a:chOff x="2162" y="1791"/>
            <a:chExt cx="1606" cy="202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842" name="Freeform 699"/>
            <p:cNvSpPr>
              <a:spLocks/>
            </p:cNvSpPr>
            <p:nvPr/>
          </p:nvSpPr>
          <p:spPr bwMode="auto">
            <a:xfrm>
              <a:off x="3033" y="3471"/>
              <a:ext cx="184" cy="156"/>
            </a:xfrm>
            <a:custGeom>
              <a:avLst/>
              <a:gdLst>
                <a:gd name="T0" fmla="*/ 369 w 369"/>
                <a:gd name="T1" fmla="*/ 0 h 314"/>
                <a:gd name="T2" fmla="*/ 369 w 369"/>
                <a:gd name="T3" fmla="*/ 129 h 314"/>
                <a:gd name="T4" fmla="*/ 365 w 369"/>
                <a:gd name="T5" fmla="*/ 166 h 314"/>
                <a:gd name="T6" fmla="*/ 354 w 369"/>
                <a:gd name="T7" fmla="*/ 201 h 314"/>
                <a:gd name="T8" fmla="*/ 337 w 369"/>
                <a:gd name="T9" fmla="*/ 233 h 314"/>
                <a:gd name="T10" fmla="*/ 315 w 369"/>
                <a:gd name="T11" fmla="*/ 260 h 314"/>
                <a:gd name="T12" fmla="*/ 288 w 369"/>
                <a:gd name="T13" fmla="*/ 282 h 314"/>
                <a:gd name="T14" fmla="*/ 256 w 369"/>
                <a:gd name="T15" fmla="*/ 299 h 314"/>
                <a:gd name="T16" fmla="*/ 221 w 369"/>
                <a:gd name="T17" fmla="*/ 310 h 314"/>
                <a:gd name="T18" fmla="*/ 184 w 369"/>
                <a:gd name="T19" fmla="*/ 314 h 314"/>
                <a:gd name="T20" fmla="*/ 148 w 369"/>
                <a:gd name="T21" fmla="*/ 310 h 314"/>
                <a:gd name="T22" fmla="*/ 113 w 369"/>
                <a:gd name="T23" fmla="*/ 299 h 314"/>
                <a:gd name="T24" fmla="*/ 81 w 369"/>
                <a:gd name="T25" fmla="*/ 282 h 314"/>
                <a:gd name="T26" fmla="*/ 54 w 369"/>
                <a:gd name="T27" fmla="*/ 260 h 314"/>
                <a:gd name="T28" fmla="*/ 32 w 369"/>
                <a:gd name="T29" fmla="*/ 233 h 314"/>
                <a:gd name="T30" fmla="*/ 15 w 369"/>
                <a:gd name="T31" fmla="*/ 201 h 314"/>
                <a:gd name="T32" fmla="*/ 4 w 369"/>
                <a:gd name="T33" fmla="*/ 166 h 314"/>
                <a:gd name="T34" fmla="*/ 0 w 369"/>
                <a:gd name="T35" fmla="*/ 129 h 314"/>
                <a:gd name="T36" fmla="*/ 0 w 369"/>
                <a:gd name="T37" fmla="*/ 0 h 314"/>
                <a:gd name="T38" fmla="*/ 369 w 369"/>
                <a:gd name="T39" fmla="*/ 0 h 314"/>
                <a:gd name="T40" fmla="*/ 369 w 369"/>
                <a:gd name="T41" fmla="*/ 0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9" h="314">
                  <a:moveTo>
                    <a:pt x="369" y="0"/>
                  </a:moveTo>
                  <a:lnTo>
                    <a:pt x="369" y="129"/>
                  </a:lnTo>
                  <a:lnTo>
                    <a:pt x="365" y="166"/>
                  </a:lnTo>
                  <a:lnTo>
                    <a:pt x="354" y="201"/>
                  </a:lnTo>
                  <a:lnTo>
                    <a:pt x="337" y="233"/>
                  </a:lnTo>
                  <a:lnTo>
                    <a:pt x="315" y="260"/>
                  </a:lnTo>
                  <a:lnTo>
                    <a:pt x="288" y="282"/>
                  </a:lnTo>
                  <a:lnTo>
                    <a:pt x="256" y="299"/>
                  </a:lnTo>
                  <a:lnTo>
                    <a:pt x="221" y="310"/>
                  </a:lnTo>
                  <a:lnTo>
                    <a:pt x="184" y="314"/>
                  </a:lnTo>
                  <a:lnTo>
                    <a:pt x="148" y="310"/>
                  </a:lnTo>
                  <a:lnTo>
                    <a:pt x="113" y="299"/>
                  </a:lnTo>
                  <a:lnTo>
                    <a:pt x="81" y="282"/>
                  </a:lnTo>
                  <a:lnTo>
                    <a:pt x="54" y="260"/>
                  </a:lnTo>
                  <a:lnTo>
                    <a:pt x="32" y="233"/>
                  </a:lnTo>
                  <a:lnTo>
                    <a:pt x="15" y="201"/>
                  </a:lnTo>
                  <a:lnTo>
                    <a:pt x="4" y="166"/>
                  </a:lnTo>
                  <a:lnTo>
                    <a:pt x="0" y="129"/>
                  </a:lnTo>
                  <a:lnTo>
                    <a:pt x="0" y="0"/>
                  </a:lnTo>
                  <a:lnTo>
                    <a:pt x="369" y="0"/>
                  </a:lnTo>
                  <a:lnTo>
                    <a:pt x="3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43" name="Freeform 700"/>
            <p:cNvSpPr>
              <a:spLocks/>
            </p:cNvSpPr>
            <p:nvPr/>
          </p:nvSpPr>
          <p:spPr bwMode="auto">
            <a:xfrm>
              <a:off x="3075" y="1791"/>
              <a:ext cx="320" cy="366"/>
            </a:xfrm>
            <a:custGeom>
              <a:avLst/>
              <a:gdLst>
                <a:gd name="T0" fmla="*/ 319 w 639"/>
                <a:gd name="T1" fmla="*/ 0 h 731"/>
                <a:gd name="T2" fmla="*/ 319 w 639"/>
                <a:gd name="T3" fmla="*/ 0 h 731"/>
                <a:gd name="T4" fmla="*/ 367 w 639"/>
                <a:gd name="T5" fmla="*/ 4 h 731"/>
                <a:gd name="T6" fmla="*/ 411 w 639"/>
                <a:gd name="T7" fmla="*/ 15 h 731"/>
                <a:gd name="T8" fmla="*/ 454 w 639"/>
                <a:gd name="T9" fmla="*/ 33 h 731"/>
                <a:gd name="T10" fmla="*/ 494 w 639"/>
                <a:gd name="T11" fmla="*/ 59 h 731"/>
                <a:gd name="T12" fmla="*/ 529 w 639"/>
                <a:gd name="T13" fmla="*/ 90 h 731"/>
                <a:gd name="T14" fmla="*/ 561 w 639"/>
                <a:gd name="T15" fmla="*/ 126 h 731"/>
                <a:gd name="T16" fmla="*/ 588 w 639"/>
                <a:gd name="T17" fmla="*/ 166 h 731"/>
                <a:gd name="T18" fmla="*/ 609 w 639"/>
                <a:gd name="T19" fmla="*/ 212 h 731"/>
                <a:gd name="T20" fmla="*/ 625 w 639"/>
                <a:gd name="T21" fmla="*/ 259 h 731"/>
                <a:gd name="T22" fmla="*/ 636 w 639"/>
                <a:gd name="T23" fmla="*/ 311 h 731"/>
                <a:gd name="T24" fmla="*/ 639 w 639"/>
                <a:gd name="T25" fmla="*/ 365 h 731"/>
                <a:gd name="T26" fmla="*/ 636 w 639"/>
                <a:gd name="T27" fmla="*/ 419 h 731"/>
                <a:gd name="T28" fmla="*/ 625 w 639"/>
                <a:gd name="T29" fmla="*/ 471 h 731"/>
                <a:gd name="T30" fmla="*/ 609 w 639"/>
                <a:gd name="T31" fmla="*/ 520 h 731"/>
                <a:gd name="T32" fmla="*/ 588 w 639"/>
                <a:gd name="T33" fmla="*/ 564 h 731"/>
                <a:gd name="T34" fmla="*/ 561 w 639"/>
                <a:gd name="T35" fmla="*/ 605 h 731"/>
                <a:gd name="T36" fmla="*/ 529 w 639"/>
                <a:gd name="T37" fmla="*/ 642 h 731"/>
                <a:gd name="T38" fmla="*/ 494 w 639"/>
                <a:gd name="T39" fmla="*/ 672 h 731"/>
                <a:gd name="T40" fmla="*/ 454 w 639"/>
                <a:gd name="T41" fmla="*/ 697 h 731"/>
                <a:gd name="T42" fmla="*/ 411 w 639"/>
                <a:gd name="T43" fmla="*/ 715 h 731"/>
                <a:gd name="T44" fmla="*/ 367 w 639"/>
                <a:gd name="T45" fmla="*/ 728 h 731"/>
                <a:gd name="T46" fmla="*/ 319 w 639"/>
                <a:gd name="T47" fmla="*/ 731 h 731"/>
                <a:gd name="T48" fmla="*/ 273 w 639"/>
                <a:gd name="T49" fmla="*/ 728 h 731"/>
                <a:gd name="T50" fmla="*/ 227 w 639"/>
                <a:gd name="T51" fmla="*/ 715 h 731"/>
                <a:gd name="T52" fmla="*/ 185 w 639"/>
                <a:gd name="T53" fmla="*/ 697 h 731"/>
                <a:gd name="T54" fmla="*/ 146 w 639"/>
                <a:gd name="T55" fmla="*/ 672 h 731"/>
                <a:gd name="T56" fmla="*/ 110 w 639"/>
                <a:gd name="T57" fmla="*/ 642 h 731"/>
                <a:gd name="T58" fmla="*/ 79 w 639"/>
                <a:gd name="T59" fmla="*/ 605 h 731"/>
                <a:gd name="T60" fmla="*/ 52 w 639"/>
                <a:gd name="T61" fmla="*/ 564 h 731"/>
                <a:gd name="T62" fmla="*/ 29 w 639"/>
                <a:gd name="T63" fmla="*/ 520 h 731"/>
                <a:gd name="T64" fmla="*/ 13 w 639"/>
                <a:gd name="T65" fmla="*/ 471 h 731"/>
                <a:gd name="T66" fmla="*/ 4 w 639"/>
                <a:gd name="T67" fmla="*/ 419 h 731"/>
                <a:gd name="T68" fmla="*/ 0 w 639"/>
                <a:gd name="T69" fmla="*/ 365 h 731"/>
                <a:gd name="T70" fmla="*/ 4 w 639"/>
                <a:gd name="T71" fmla="*/ 311 h 731"/>
                <a:gd name="T72" fmla="*/ 13 w 639"/>
                <a:gd name="T73" fmla="*/ 259 h 731"/>
                <a:gd name="T74" fmla="*/ 29 w 639"/>
                <a:gd name="T75" fmla="*/ 212 h 731"/>
                <a:gd name="T76" fmla="*/ 52 w 639"/>
                <a:gd name="T77" fmla="*/ 166 h 731"/>
                <a:gd name="T78" fmla="*/ 79 w 639"/>
                <a:gd name="T79" fmla="*/ 126 h 731"/>
                <a:gd name="T80" fmla="*/ 110 w 639"/>
                <a:gd name="T81" fmla="*/ 90 h 731"/>
                <a:gd name="T82" fmla="*/ 146 w 639"/>
                <a:gd name="T83" fmla="*/ 59 h 731"/>
                <a:gd name="T84" fmla="*/ 185 w 639"/>
                <a:gd name="T85" fmla="*/ 33 h 731"/>
                <a:gd name="T86" fmla="*/ 227 w 639"/>
                <a:gd name="T87" fmla="*/ 15 h 731"/>
                <a:gd name="T88" fmla="*/ 273 w 639"/>
                <a:gd name="T89" fmla="*/ 4 h 731"/>
                <a:gd name="T90" fmla="*/ 319 w 639"/>
                <a:gd name="T91" fmla="*/ 0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39" h="731">
                  <a:moveTo>
                    <a:pt x="319" y="0"/>
                  </a:moveTo>
                  <a:lnTo>
                    <a:pt x="319" y="0"/>
                  </a:lnTo>
                  <a:lnTo>
                    <a:pt x="367" y="4"/>
                  </a:lnTo>
                  <a:lnTo>
                    <a:pt x="411" y="15"/>
                  </a:lnTo>
                  <a:lnTo>
                    <a:pt x="454" y="33"/>
                  </a:lnTo>
                  <a:lnTo>
                    <a:pt x="494" y="59"/>
                  </a:lnTo>
                  <a:lnTo>
                    <a:pt x="529" y="90"/>
                  </a:lnTo>
                  <a:lnTo>
                    <a:pt x="561" y="126"/>
                  </a:lnTo>
                  <a:lnTo>
                    <a:pt x="588" y="166"/>
                  </a:lnTo>
                  <a:lnTo>
                    <a:pt x="609" y="212"/>
                  </a:lnTo>
                  <a:lnTo>
                    <a:pt x="625" y="259"/>
                  </a:lnTo>
                  <a:lnTo>
                    <a:pt x="636" y="311"/>
                  </a:lnTo>
                  <a:lnTo>
                    <a:pt x="639" y="365"/>
                  </a:lnTo>
                  <a:lnTo>
                    <a:pt x="636" y="419"/>
                  </a:lnTo>
                  <a:lnTo>
                    <a:pt x="625" y="471"/>
                  </a:lnTo>
                  <a:lnTo>
                    <a:pt x="609" y="520"/>
                  </a:lnTo>
                  <a:lnTo>
                    <a:pt x="588" y="564"/>
                  </a:lnTo>
                  <a:lnTo>
                    <a:pt x="561" y="605"/>
                  </a:lnTo>
                  <a:lnTo>
                    <a:pt x="529" y="642"/>
                  </a:lnTo>
                  <a:lnTo>
                    <a:pt x="494" y="672"/>
                  </a:lnTo>
                  <a:lnTo>
                    <a:pt x="454" y="697"/>
                  </a:lnTo>
                  <a:lnTo>
                    <a:pt x="411" y="715"/>
                  </a:lnTo>
                  <a:lnTo>
                    <a:pt x="367" y="728"/>
                  </a:lnTo>
                  <a:lnTo>
                    <a:pt x="319" y="731"/>
                  </a:lnTo>
                  <a:lnTo>
                    <a:pt x="273" y="728"/>
                  </a:lnTo>
                  <a:lnTo>
                    <a:pt x="227" y="715"/>
                  </a:lnTo>
                  <a:lnTo>
                    <a:pt x="185" y="697"/>
                  </a:lnTo>
                  <a:lnTo>
                    <a:pt x="146" y="672"/>
                  </a:lnTo>
                  <a:lnTo>
                    <a:pt x="110" y="642"/>
                  </a:lnTo>
                  <a:lnTo>
                    <a:pt x="79" y="605"/>
                  </a:lnTo>
                  <a:lnTo>
                    <a:pt x="52" y="564"/>
                  </a:lnTo>
                  <a:lnTo>
                    <a:pt x="29" y="520"/>
                  </a:lnTo>
                  <a:lnTo>
                    <a:pt x="13" y="471"/>
                  </a:lnTo>
                  <a:lnTo>
                    <a:pt x="4" y="419"/>
                  </a:lnTo>
                  <a:lnTo>
                    <a:pt x="0" y="365"/>
                  </a:lnTo>
                  <a:lnTo>
                    <a:pt x="4" y="311"/>
                  </a:lnTo>
                  <a:lnTo>
                    <a:pt x="13" y="259"/>
                  </a:lnTo>
                  <a:lnTo>
                    <a:pt x="29" y="212"/>
                  </a:lnTo>
                  <a:lnTo>
                    <a:pt x="52" y="166"/>
                  </a:lnTo>
                  <a:lnTo>
                    <a:pt x="79" y="126"/>
                  </a:lnTo>
                  <a:lnTo>
                    <a:pt x="110" y="90"/>
                  </a:lnTo>
                  <a:lnTo>
                    <a:pt x="146" y="59"/>
                  </a:lnTo>
                  <a:lnTo>
                    <a:pt x="185" y="33"/>
                  </a:lnTo>
                  <a:lnTo>
                    <a:pt x="227" y="15"/>
                  </a:lnTo>
                  <a:lnTo>
                    <a:pt x="273" y="4"/>
                  </a:lnTo>
                  <a:lnTo>
                    <a:pt x="3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44" name="Freeform 701"/>
            <p:cNvSpPr>
              <a:spLocks noEditPoints="1"/>
            </p:cNvSpPr>
            <p:nvPr/>
          </p:nvSpPr>
          <p:spPr bwMode="auto">
            <a:xfrm>
              <a:off x="2949" y="2221"/>
              <a:ext cx="819" cy="1409"/>
            </a:xfrm>
            <a:custGeom>
              <a:avLst/>
              <a:gdLst>
                <a:gd name="T0" fmla="*/ 1077 w 1639"/>
                <a:gd name="T1" fmla="*/ 1262 h 2818"/>
                <a:gd name="T2" fmla="*/ 1334 w 1639"/>
                <a:gd name="T3" fmla="*/ 1112 h 2818"/>
                <a:gd name="T4" fmla="*/ 1254 w 1639"/>
                <a:gd name="T5" fmla="*/ 1119 h 2818"/>
                <a:gd name="T6" fmla="*/ 639 w 1639"/>
                <a:gd name="T7" fmla="*/ 0 h 2818"/>
                <a:gd name="T8" fmla="*/ 757 w 1639"/>
                <a:gd name="T9" fmla="*/ 1 h 2818"/>
                <a:gd name="T10" fmla="*/ 835 w 1639"/>
                <a:gd name="T11" fmla="*/ 1 h 2818"/>
                <a:gd name="T12" fmla="*/ 883 w 1639"/>
                <a:gd name="T13" fmla="*/ 1 h 2818"/>
                <a:gd name="T14" fmla="*/ 966 w 1639"/>
                <a:gd name="T15" fmla="*/ 35 h 2818"/>
                <a:gd name="T16" fmla="*/ 1419 w 1639"/>
                <a:gd name="T17" fmla="*/ 899 h 2818"/>
                <a:gd name="T18" fmla="*/ 1431 w 1639"/>
                <a:gd name="T19" fmla="*/ 994 h 2818"/>
                <a:gd name="T20" fmla="*/ 1387 w 1639"/>
                <a:gd name="T21" fmla="*/ 1077 h 2818"/>
                <a:gd name="T22" fmla="*/ 1596 w 1639"/>
                <a:gd name="T23" fmla="*/ 1262 h 2818"/>
                <a:gd name="T24" fmla="*/ 1636 w 1639"/>
                <a:gd name="T25" fmla="*/ 1289 h 2818"/>
                <a:gd name="T26" fmla="*/ 1636 w 1639"/>
                <a:gd name="T27" fmla="*/ 1988 h 2818"/>
                <a:gd name="T28" fmla="*/ 1596 w 1639"/>
                <a:gd name="T29" fmla="*/ 2015 h 2818"/>
                <a:gd name="T30" fmla="*/ 936 w 1639"/>
                <a:gd name="T31" fmla="*/ 2003 h 2818"/>
                <a:gd name="T32" fmla="*/ 924 w 1639"/>
                <a:gd name="T33" fmla="*/ 1306 h 2818"/>
                <a:gd name="T34" fmla="*/ 950 w 1639"/>
                <a:gd name="T35" fmla="*/ 1265 h 2818"/>
                <a:gd name="T36" fmla="*/ 1114 w 1639"/>
                <a:gd name="T37" fmla="*/ 1140 h 2818"/>
                <a:gd name="T38" fmla="*/ 1145 w 1639"/>
                <a:gd name="T39" fmla="*/ 1038 h 2818"/>
                <a:gd name="T40" fmla="*/ 967 w 1639"/>
                <a:gd name="T41" fmla="*/ 1140 h 2818"/>
                <a:gd name="T42" fmla="*/ 893 w 1639"/>
                <a:gd name="T43" fmla="*/ 1159 h 2818"/>
                <a:gd name="T44" fmla="*/ 827 w 1639"/>
                <a:gd name="T45" fmla="*/ 1219 h 2818"/>
                <a:gd name="T46" fmla="*/ 801 w 1639"/>
                <a:gd name="T47" fmla="*/ 1306 h 2818"/>
                <a:gd name="T48" fmla="*/ 814 w 1639"/>
                <a:gd name="T49" fmla="*/ 2036 h 2818"/>
                <a:gd name="T50" fmla="*/ 875 w 1639"/>
                <a:gd name="T51" fmla="*/ 2110 h 2818"/>
                <a:gd name="T52" fmla="*/ 967 w 1639"/>
                <a:gd name="T53" fmla="*/ 2138 h 2818"/>
                <a:gd name="T54" fmla="*/ 975 w 1639"/>
                <a:gd name="T55" fmla="*/ 2672 h 2818"/>
                <a:gd name="T56" fmla="*/ 925 w 1639"/>
                <a:gd name="T57" fmla="*/ 2764 h 2818"/>
                <a:gd name="T58" fmla="*/ 832 w 1639"/>
                <a:gd name="T59" fmla="*/ 2814 h 2818"/>
                <a:gd name="T60" fmla="*/ 722 w 1639"/>
                <a:gd name="T61" fmla="*/ 2803 h 2818"/>
                <a:gd name="T62" fmla="*/ 642 w 1639"/>
                <a:gd name="T63" fmla="*/ 2737 h 2818"/>
                <a:gd name="T64" fmla="*/ 610 w 1639"/>
                <a:gd name="T65" fmla="*/ 2633 h 2818"/>
                <a:gd name="T66" fmla="*/ 658 w 1639"/>
                <a:gd name="T67" fmla="*/ 2443 h 2818"/>
                <a:gd name="T68" fmla="*/ 699 w 1639"/>
                <a:gd name="T69" fmla="*/ 2364 h 2818"/>
                <a:gd name="T70" fmla="*/ 699 w 1639"/>
                <a:gd name="T71" fmla="*/ 1634 h 2818"/>
                <a:gd name="T72" fmla="*/ 658 w 1639"/>
                <a:gd name="T73" fmla="*/ 1556 h 2818"/>
                <a:gd name="T74" fmla="*/ 587 w 1639"/>
                <a:gd name="T75" fmla="*/ 1510 h 2818"/>
                <a:gd name="T76" fmla="*/ 537 w 1639"/>
                <a:gd name="T77" fmla="*/ 1500 h 2818"/>
                <a:gd name="T78" fmla="*/ 458 w 1639"/>
                <a:gd name="T79" fmla="*/ 1393 h 2818"/>
                <a:gd name="T80" fmla="*/ 463 w 1639"/>
                <a:gd name="T81" fmla="*/ 1288 h 2818"/>
                <a:gd name="T82" fmla="*/ 395 w 1639"/>
                <a:gd name="T83" fmla="*/ 1129 h 2818"/>
                <a:gd name="T84" fmla="*/ 0 w 1639"/>
                <a:gd name="T85" fmla="*/ 361 h 2818"/>
                <a:gd name="T86" fmla="*/ 180 w 1639"/>
                <a:gd name="T87" fmla="*/ 35 h 2818"/>
                <a:gd name="T88" fmla="*/ 262 w 1639"/>
                <a:gd name="T89" fmla="*/ 1 h 2818"/>
                <a:gd name="T90" fmla="*/ 309 w 1639"/>
                <a:gd name="T91" fmla="*/ 1 h 2818"/>
                <a:gd name="T92" fmla="*/ 389 w 1639"/>
                <a:gd name="T93" fmla="*/ 1 h 2818"/>
                <a:gd name="T94" fmla="*/ 507 w 1639"/>
                <a:gd name="T95" fmla="*/ 0 h 28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39" h="2818">
                  <a:moveTo>
                    <a:pt x="1228" y="1112"/>
                  </a:moveTo>
                  <a:lnTo>
                    <a:pt x="1200" y="1140"/>
                  </a:lnTo>
                  <a:lnTo>
                    <a:pt x="1077" y="1262"/>
                  </a:lnTo>
                  <a:lnTo>
                    <a:pt x="1485" y="1262"/>
                  </a:lnTo>
                  <a:lnTo>
                    <a:pt x="1362" y="1140"/>
                  </a:lnTo>
                  <a:lnTo>
                    <a:pt x="1334" y="1112"/>
                  </a:lnTo>
                  <a:lnTo>
                    <a:pt x="1308" y="1119"/>
                  </a:lnTo>
                  <a:lnTo>
                    <a:pt x="1281" y="1122"/>
                  </a:lnTo>
                  <a:lnTo>
                    <a:pt x="1254" y="1119"/>
                  </a:lnTo>
                  <a:lnTo>
                    <a:pt x="1228" y="1112"/>
                  </a:lnTo>
                  <a:close/>
                  <a:moveTo>
                    <a:pt x="594" y="0"/>
                  </a:moveTo>
                  <a:lnTo>
                    <a:pt x="639" y="0"/>
                  </a:lnTo>
                  <a:lnTo>
                    <a:pt x="680" y="0"/>
                  </a:lnTo>
                  <a:lnTo>
                    <a:pt x="720" y="0"/>
                  </a:lnTo>
                  <a:lnTo>
                    <a:pt x="757" y="1"/>
                  </a:lnTo>
                  <a:lnTo>
                    <a:pt x="789" y="1"/>
                  </a:lnTo>
                  <a:lnTo>
                    <a:pt x="816" y="1"/>
                  </a:lnTo>
                  <a:lnTo>
                    <a:pt x="835" y="1"/>
                  </a:lnTo>
                  <a:lnTo>
                    <a:pt x="849" y="1"/>
                  </a:lnTo>
                  <a:lnTo>
                    <a:pt x="854" y="1"/>
                  </a:lnTo>
                  <a:lnTo>
                    <a:pt x="883" y="1"/>
                  </a:lnTo>
                  <a:lnTo>
                    <a:pt x="913" y="7"/>
                  </a:lnTo>
                  <a:lnTo>
                    <a:pt x="941" y="18"/>
                  </a:lnTo>
                  <a:lnTo>
                    <a:pt x="966" y="35"/>
                  </a:lnTo>
                  <a:lnTo>
                    <a:pt x="988" y="56"/>
                  </a:lnTo>
                  <a:lnTo>
                    <a:pt x="1004" y="83"/>
                  </a:lnTo>
                  <a:lnTo>
                    <a:pt x="1419" y="899"/>
                  </a:lnTo>
                  <a:lnTo>
                    <a:pt x="1430" y="930"/>
                  </a:lnTo>
                  <a:lnTo>
                    <a:pt x="1435" y="962"/>
                  </a:lnTo>
                  <a:lnTo>
                    <a:pt x="1431" y="994"/>
                  </a:lnTo>
                  <a:lnTo>
                    <a:pt x="1423" y="1025"/>
                  </a:lnTo>
                  <a:lnTo>
                    <a:pt x="1408" y="1053"/>
                  </a:lnTo>
                  <a:lnTo>
                    <a:pt x="1387" y="1077"/>
                  </a:lnTo>
                  <a:lnTo>
                    <a:pt x="1450" y="1140"/>
                  </a:lnTo>
                  <a:lnTo>
                    <a:pt x="1572" y="1262"/>
                  </a:lnTo>
                  <a:lnTo>
                    <a:pt x="1596" y="1262"/>
                  </a:lnTo>
                  <a:lnTo>
                    <a:pt x="1613" y="1265"/>
                  </a:lnTo>
                  <a:lnTo>
                    <a:pt x="1626" y="1275"/>
                  </a:lnTo>
                  <a:lnTo>
                    <a:pt x="1636" y="1289"/>
                  </a:lnTo>
                  <a:lnTo>
                    <a:pt x="1639" y="1306"/>
                  </a:lnTo>
                  <a:lnTo>
                    <a:pt x="1639" y="1972"/>
                  </a:lnTo>
                  <a:lnTo>
                    <a:pt x="1636" y="1988"/>
                  </a:lnTo>
                  <a:lnTo>
                    <a:pt x="1626" y="2003"/>
                  </a:lnTo>
                  <a:lnTo>
                    <a:pt x="1613" y="2012"/>
                  </a:lnTo>
                  <a:lnTo>
                    <a:pt x="1596" y="2015"/>
                  </a:lnTo>
                  <a:lnTo>
                    <a:pt x="967" y="2015"/>
                  </a:lnTo>
                  <a:lnTo>
                    <a:pt x="950" y="2012"/>
                  </a:lnTo>
                  <a:lnTo>
                    <a:pt x="936" y="2003"/>
                  </a:lnTo>
                  <a:lnTo>
                    <a:pt x="927" y="1988"/>
                  </a:lnTo>
                  <a:lnTo>
                    <a:pt x="924" y="1972"/>
                  </a:lnTo>
                  <a:lnTo>
                    <a:pt x="924" y="1306"/>
                  </a:lnTo>
                  <a:lnTo>
                    <a:pt x="927" y="1289"/>
                  </a:lnTo>
                  <a:lnTo>
                    <a:pt x="936" y="1275"/>
                  </a:lnTo>
                  <a:lnTo>
                    <a:pt x="950" y="1265"/>
                  </a:lnTo>
                  <a:lnTo>
                    <a:pt x="967" y="1262"/>
                  </a:lnTo>
                  <a:lnTo>
                    <a:pt x="991" y="1262"/>
                  </a:lnTo>
                  <a:lnTo>
                    <a:pt x="1114" y="1140"/>
                  </a:lnTo>
                  <a:lnTo>
                    <a:pt x="1176" y="1079"/>
                  </a:lnTo>
                  <a:lnTo>
                    <a:pt x="1158" y="1060"/>
                  </a:lnTo>
                  <a:lnTo>
                    <a:pt x="1145" y="1038"/>
                  </a:lnTo>
                  <a:lnTo>
                    <a:pt x="980" y="715"/>
                  </a:lnTo>
                  <a:lnTo>
                    <a:pt x="980" y="1140"/>
                  </a:lnTo>
                  <a:lnTo>
                    <a:pt x="967" y="1140"/>
                  </a:lnTo>
                  <a:lnTo>
                    <a:pt x="941" y="1143"/>
                  </a:lnTo>
                  <a:lnTo>
                    <a:pt x="916" y="1149"/>
                  </a:lnTo>
                  <a:lnTo>
                    <a:pt x="893" y="1159"/>
                  </a:lnTo>
                  <a:lnTo>
                    <a:pt x="867" y="1175"/>
                  </a:lnTo>
                  <a:lnTo>
                    <a:pt x="845" y="1195"/>
                  </a:lnTo>
                  <a:lnTo>
                    <a:pt x="827" y="1219"/>
                  </a:lnTo>
                  <a:lnTo>
                    <a:pt x="813" y="1245"/>
                  </a:lnTo>
                  <a:lnTo>
                    <a:pt x="805" y="1274"/>
                  </a:lnTo>
                  <a:lnTo>
                    <a:pt x="801" y="1306"/>
                  </a:lnTo>
                  <a:lnTo>
                    <a:pt x="801" y="1972"/>
                  </a:lnTo>
                  <a:lnTo>
                    <a:pt x="805" y="2005"/>
                  </a:lnTo>
                  <a:lnTo>
                    <a:pt x="814" y="2036"/>
                  </a:lnTo>
                  <a:lnTo>
                    <a:pt x="829" y="2064"/>
                  </a:lnTo>
                  <a:lnTo>
                    <a:pt x="850" y="2089"/>
                  </a:lnTo>
                  <a:lnTo>
                    <a:pt x="875" y="2110"/>
                  </a:lnTo>
                  <a:lnTo>
                    <a:pt x="903" y="2125"/>
                  </a:lnTo>
                  <a:lnTo>
                    <a:pt x="934" y="2134"/>
                  </a:lnTo>
                  <a:lnTo>
                    <a:pt x="967" y="2138"/>
                  </a:lnTo>
                  <a:lnTo>
                    <a:pt x="979" y="2138"/>
                  </a:lnTo>
                  <a:lnTo>
                    <a:pt x="979" y="2633"/>
                  </a:lnTo>
                  <a:lnTo>
                    <a:pt x="975" y="2672"/>
                  </a:lnTo>
                  <a:lnTo>
                    <a:pt x="964" y="2706"/>
                  </a:lnTo>
                  <a:lnTo>
                    <a:pt x="947" y="2737"/>
                  </a:lnTo>
                  <a:lnTo>
                    <a:pt x="925" y="2764"/>
                  </a:lnTo>
                  <a:lnTo>
                    <a:pt x="898" y="2787"/>
                  </a:lnTo>
                  <a:lnTo>
                    <a:pt x="866" y="2803"/>
                  </a:lnTo>
                  <a:lnTo>
                    <a:pt x="832" y="2814"/>
                  </a:lnTo>
                  <a:lnTo>
                    <a:pt x="795" y="2818"/>
                  </a:lnTo>
                  <a:lnTo>
                    <a:pt x="758" y="2814"/>
                  </a:lnTo>
                  <a:lnTo>
                    <a:pt x="722" y="2803"/>
                  </a:lnTo>
                  <a:lnTo>
                    <a:pt x="692" y="2787"/>
                  </a:lnTo>
                  <a:lnTo>
                    <a:pt x="664" y="2764"/>
                  </a:lnTo>
                  <a:lnTo>
                    <a:pt x="642" y="2737"/>
                  </a:lnTo>
                  <a:lnTo>
                    <a:pt x="625" y="2706"/>
                  </a:lnTo>
                  <a:lnTo>
                    <a:pt x="614" y="2672"/>
                  </a:lnTo>
                  <a:lnTo>
                    <a:pt x="610" y="2633"/>
                  </a:lnTo>
                  <a:lnTo>
                    <a:pt x="610" y="2479"/>
                  </a:lnTo>
                  <a:lnTo>
                    <a:pt x="636" y="2463"/>
                  </a:lnTo>
                  <a:lnTo>
                    <a:pt x="658" y="2443"/>
                  </a:lnTo>
                  <a:lnTo>
                    <a:pt x="677" y="2420"/>
                  </a:lnTo>
                  <a:lnTo>
                    <a:pt x="690" y="2393"/>
                  </a:lnTo>
                  <a:lnTo>
                    <a:pt x="699" y="2364"/>
                  </a:lnTo>
                  <a:lnTo>
                    <a:pt x="703" y="2332"/>
                  </a:lnTo>
                  <a:lnTo>
                    <a:pt x="703" y="1666"/>
                  </a:lnTo>
                  <a:lnTo>
                    <a:pt x="699" y="1634"/>
                  </a:lnTo>
                  <a:lnTo>
                    <a:pt x="690" y="1606"/>
                  </a:lnTo>
                  <a:lnTo>
                    <a:pt x="677" y="1579"/>
                  </a:lnTo>
                  <a:lnTo>
                    <a:pt x="658" y="1556"/>
                  </a:lnTo>
                  <a:lnTo>
                    <a:pt x="636" y="1536"/>
                  </a:lnTo>
                  <a:lnTo>
                    <a:pt x="610" y="1520"/>
                  </a:lnTo>
                  <a:lnTo>
                    <a:pt x="587" y="1510"/>
                  </a:lnTo>
                  <a:lnTo>
                    <a:pt x="563" y="1503"/>
                  </a:lnTo>
                  <a:lnTo>
                    <a:pt x="537" y="1500"/>
                  </a:lnTo>
                  <a:lnTo>
                    <a:pt x="537" y="1500"/>
                  </a:lnTo>
                  <a:lnTo>
                    <a:pt x="520" y="1500"/>
                  </a:lnTo>
                  <a:lnTo>
                    <a:pt x="446" y="1426"/>
                  </a:lnTo>
                  <a:lnTo>
                    <a:pt x="458" y="1393"/>
                  </a:lnTo>
                  <a:lnTo>
                    <a:pt x="464" y="1359"/>
                  </a:lnTo>
                  <a:lnTo>
                    <a:pt x="467" y="1323"/>
                  </a:lnTo>
                  <a:lnTo>
                    <a:pt x="463" y="1288"/>
                  </a:lnTo>
                  <a:lnTo>
                    <a:pt x="454" y="1252"/>
                  </a:lnTo>
                  <a:lnTo>
                    <a:pt x="441" y="1218"/>
                  </a:lnTo>
                  <a:lnTo>
                    <a:pt x="395" y="1129"/>
                  </a:lnTo>
                  <a:lnTo>
                    <a:pt x="27" y="401"/>
                  </a:lnTo>
                  <a:lnTo>
                    <a:pt x="15" y="381"/>
                  </a:lnTo>
                  <a:lnTo>
                    <a:pt x="0" y="361"/>
                  </a:lnTo>
                  <a:lnTo>
                    <a:pt x="141" y="83"/>
                  </a:lnTo>
                  <a:lnTo>
                    <a:pt x="158" y="56"/>
                  </a:lnTo>
                  <a:lnTo>
                    <a:pt x="180" y="35"/>
                  </a:lnTo>
                  <a:lnTo>
                    <a:pt x="205" y="18"/>
                  </a:lnTo>
                  <a:lnTo>
                    <a:pt x="232" y="7"/>
                  </a:lnTo>
                  <a:lnTo>
                    <a:pt x="262" y="1"/>
                  </a:lnTo>
                  <a:lnTo>
                    <a:pt x="292" y="1"/>
                  </a:lnTo>
                  <a:lnTo>
                    <a:pt x="297" y="1"/>
                  </a:lnTo>
                  <a:lnTo>
                    <a:pt x="309" y="1"/>
                  </a:lnTo>
                  <a:lnTo>
                    <a:pt x="330" y="1"/>
                  </a:lnTo>
                  <a:lnTo>
                    <a:pt x="357" y="1"/>
                  </a:lnTo>
                  <a:lnTo>
                    <a:pt x="389" y="1"/>
                  </a:lnTo>
                  <a:lnTo>
                    <a:pt x="425" y="0"/>
                  </a:lnTo>
                  <a:lnTo>
                    <a:pt x="464" y="0"/>
                  </a:lnTo>
                  <a:lnTo>
                    <a:pt x="507" y="0"/>
                  </a:lnTo>
                  <a:lnTo>
                    <a:pt x="550" y="0"/>
                  </a:lnTo>
                  <a:lnTo>
                    <a:pt x="5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45" name="Freeform 702"/>
            <p:cNvSpPr>
              <a:spLocks/>
            </p:cNvSpPr>
            <p:nvPr/>
          </p:nvSpPr>
          <p:spPr bwMode="auto">
            <a:xfrm>
              <a:off x="2546" y="1971"/>
              <a:ext cx="319" cy="366"/>
            </a:xfrm>
            <a:custGeom>
              <a:avLst/>
              <a:gdLst>
                <a:gd name="T0" fmla="*/ 319 w 639"/>
                <a:gd name="T1" fmla="*/ 0 h 732"/>
                <a:gd name="T2" fmla="*/ 366 w 639"/>
                <a:gd name="T3" fmla="*/ 4 h 732"/>
                <a:gd name="T4" fmla="*/ 411 w 639"/>
                <a:gd name="T5" fmla="*/ 16 h 732"/>
                <a:gd name="T6" fmla="*/ 453 w 639"/>
                <a:gd name="T7" fmla="*/ 35 h 732"/>
                <a:gd name="T8" fmla="*/ 493 w 639"/>
                <a:gd name="T9" fmla="*/ 59 h 732"/>
                <a:gd name="T10" fmla="*/ 528 w 639"/>
                <a:gd name="T11" fmla="*/ 90 h 732"/>
                <a:gd name="T12" fmla="*/ 560 w 639"/>
                <a:gd name="T13" fmla="*/ 126 h 732"/>
                <a:gd name="T14" fmla="*/ 587 w 639"/>
                <a:gd name="T15" fmla="*/ 167 h 732"/>
                <a:gd name="T16" fmla="*/ 609 w 639"/>
                <a:gd name="T17" fmla="*/ 212 h 732"/>
                <a:gd name="T18" fmla="*/ 625 w 639"/>
                <a:gd name="T19" fmla="*/ 261 h 732"/>
                <a:gd name="T20" fmla="*/ 635 w 639"/>
                <a:gd name="T21" fmla="*/ 312 h 732"/>
                <a:gd name="T22" fmla="*/ 639 w 639"/>
                <a:gd name="T23" fmla="*/ 367 h 732"/>
                <a:gd name="T24" fmla="*/ 635 w 639"/>
                <a:gd name="T25" fmla="*/ 421 h 732"/>
                <a:gd name="T26" fmla="*/ 625 w 639"/>
                <a:gd name="T27" fmla="*/ 472 h 732"/>
                <a:gd name="T28" fmla="*/ 609 w 639"/>
                <a:gd name="T29" fmla="*/ 520 h 732"/>
                <a:gd name="T30" fmla="*/ 587 w 639"/>
                <a:gd name="T31" fmla="*/ 566 h 732"/>
                <a:gd name="T32" fmla="*/ 560 w 639"/>
                <a:gd name="T33" fmla="*/ 606 h 732"/>
                <a:gd name="T34" fmla="*/ 528 w 639"/>
                <a:gd name="T35" fmla="*/ 642 h 732"/>
                <a:gd name="T36" fmla="*/ 493 w 639"/>
                <a:gd name="T37" fmla="*/ 673 h 732"/>
                <a:gd name="T38" fmla="*/ 453 w 639"/>
                <a:gd name="T39" fmla="*/ 698 h 732"/>
                <a:gd name="T40" fmla="*/ 411 w 639"/>
                <a:gd name="T41" fmla="*/ 717 h 732"/>
                <a:gd name="T42" fmla="*/ 366 w 639"/>
                <a:gd name="T43" fmla="*/ 728 h 732"/>
                <a:gd name="T44" fmla="*/ 319 w 639"/>
                <a:gd name="T45" fmla="*/ 732 h 732"/>
                <a:gd name="T46" fmla="*/ 271 w 639"/>
                <a:gd name="T47" fmla="*/ 728 h 732"/>
                <a:gd name="T48" fmla="*/ 227 w 639"/>
                <a:gd name="T49" fmla="*/ 717 h 732"/>
                <a:gd name="T50" fmla="*/ 184 w 639"/>
                <a:gd name="T51" fmla="*/ 698 h 732"/>
                <a:gd name="T52" fmla="*/ 145 w 639"/>
                <a:gd name="T53" fmla="*/ 673 h 732"/>
                <a:gd name="T54" fmla="*/ 109 w 639"/>
                <a:gd name="T55" fmla="*/ 642 h 732"/>
                <a:gd name="T56" fmla="*/ 77 w 639"/>
                <a:gd name="T57" fmla="*/ 606 h 732"/>
                <a:gd name="T58" fmla="*/ 50 w 639"/>
                <a:gd name="T59" fmla="*/ 566 h 732"/>
                <a:gd name="T60" fmla="*/ 29 w 639"/>
                <a:gd name="T61" fmla="*/ 520 h 732"/>
                <a:gd name="T62" fmla="*/ 13 w 639"/>
                <a:gd name="T63" fmla="*/ 472 h 732"/>
                <a:gd name="T64" fmla="*/ 2 w 639"/>
                <a:gd name="T65" fmla="*/ 421 h 732"/>
                <a:gd name="T66" fmla="*/ 0 w 639"/>
                <a:gd name="T67" fmla="*/ 367 h 732"/>
                <a:gd name="T68" fmla="*/ 2 w 639"/>
                <a:gd name="T69" fmla="*/ 312 h 732"/>
                <a:gd name="T70" fmla="*/ 13 w 639"/>
                <a:gd name="T71" fmla="*/ 261 h 732"/>
                <a:gd name="T72" fmla="*/ 29 w 639"/>
                <a:gd name="T73" fmla="*/ 212 h 732"/>
                <a:gd name="T74" fmla="*/ 50 w 639"/>
                <a:gd name="T75" fmla="*/ 167 h 732"/>
                <a:gd name="T76" fmla="*/ 77 w 639"/>
                <a:gd name="T77" fmla="*/ 126 h 732"/>
                <a:gd name="T78" fmla="*/ 109 w 639"/>
                <a:gd name="T79" fmla="*/ 90 h 732"/>
                <a:gd name="T80" fmla="*/ 145 w 639"/>
                <a:gd name="T81" fmla="*/ 59 h 732"/>
                <a:gd name="T82" fmla="*/ 184 w 639"/>
                <a:gd name="T83" fmla="*/ 35 h 732"/>
                <a:gd name="T84" fmla="*/ 227 w 639"/>
                <a:gd name="T85" fmla="*/ 16 h 732"/>
                <a:gd name="T86" fmla="*/ 271 w 639"/>
                <a:gd name="T87" fmla="*/ 4 h 732"/>
                <a:gd name="T88" fmla="*/ 319 w 639"/>
                <a:gd name="T89" fmla="*/ 0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39" h="732">
                  <a:moveTo>
                    <a:pt x="319" y="0"/>
                  </a:moveTo>
                  <a:lnTo>
                    <a:pt x="366" y="4"/>
                  </a:lnTo>
                  <a:lnTo>
                    <a:pt x="411" y="16"/>
                  </a:lnTo>
                  <a:lnTo>
                    <a:pt x="453" y="35"/>
                  </a:lnTo>
                  <a:lnTo>
                    <a:pt x="493" y="59"/>
                  </a:lnTo>
                  <a:lnTo>
                    <a:pt x="528" y="90"/>
                  </a:lnTo>
                  <a:lnTo>
                    <a:pt x="560" y="126"/>
                  </a:lnTo>
                  <a:lnTo>
                    <a:pt x="587" y="167"/>
                  </a:lnTo>
                  <a:lnTo>
                    <a:pt x="609" y="212"/>
                  </a:lnTo>
                  <a:lnTo>
                    <a:pt x="625" y="261"/>
                  </a:lnTo>
                  <a:lnTo>
                    <a:pt x="635" y="312"/>
                  </a:lnTo>
                  <a:lnTo>
                    <a:pt x="639" y="367"/>
                  </a:lnTo>
                  <a:lnTo>
                    <a:pt x="635" y="421"/>
                  </a:lnTo>
                  <a:lnTo>
                    <a:pt x="625" y="472"/>
                  </a:lnTo>
                  <a:lnTo>
                    <a:pt x="609" y="520"/>
                  </a:lnTo>
                  <a:lnTo>
                    <a:pt x="587" y="566"/>
                  </a:lnTo>
                  <a:lnTo>
                    <a:pt x="560" y="606"/>
                  </a:lnTo>
                  <a:lnTo>
                    <a:pt x="528" y="642"/>
                  </a:lnTo>
                  <a:lnTo>
                    <a:pt x="493" y="673"/>
                  </a:lnTo>
                  <a:lnTo>
                    <a:pt x="453" y="698"/>
                  </a:lnTo>
                  <a:lnTo>
                    <a:pt x="411" y="717"/>
                  </a:lnTo>
                  <a:lnTo>
                    <a:pt x="366" y="728"/>
                  </a:lnTo>
                  <a:lnTo>
                    <a:pt x="319" y="732"/>
                  </a:lnTo>
                  <a:lnTo>
                    <a:pt x="271" y="728"/>
                  </a:lnTo>
                  <a:lnTo>
                    <a:pt x="227" y="717"/>
                  </a:lnTo>
                  <a:lnTo>
                    <a:pt x="184" y="698"/>
                  </a:lnTo>
                  <a:lnTo>
                    <a:pt x="145" y="673"/>
                  </a:lnTo>
                  <a:lnTo>
                    <a:pt x="109" y="642"/>
                  </a:lnTo>
                  <a:lnTo>
                    <a:pt x="77" y="606"/>
                  </a:lnTo>
                  <a:lnTo>
                    <a:pt x="50" y="566"/>
                  </a:lnTo>
                  <a:lnTo>
                    <a:pt x="29" y="520"/>
                  </a:lnTo>
                  <a:lnTo>
                    <a:pt x="13" y="472"/>
                  </a:lnTo>
                  <a:lnTo>
                    <a:pt x="2" y="421"/>
                  </a:lnTo>
                  <a:lnTo>
                    <a:pt x="0" y="367"/>
                  </a:lnTo>
                  <a:lnTo>
                    <a:pt x="2" y="312"/>
                  </a:lnTo>
                  <a:lnTo>
                    <a:pt x="13" y="261"/>
                  </a:lnTo>
                  <a:lnTo>
                    <a:pt x="29" y="212"/>
                  </a:lnTo>
                  <a:lnTo>
                    <a:pt x="50" y="167"/>
                  </a:lnTo>
                  <a:lnTo>
                    <a:pt x="77" y="126"/>
                  </a:lnTo>
                  <a:lnTo>
                    <a:pt x="109" y="90"/>
                  </a:lnTo>
                  <a:lnTo>
                    <a:pt x="145" y="59"/>
                  </a:lnTo>
                  <a:lnTo>
                    <a:pt x="184" y="35"/>
                  </a:lnTo>
                  <a:lnTo>
                    <a:pt x="227" y="16"/>
                  </a:lnTo>
                  <a:lnTo>
                    <a:pt x="271" y="4"/>
                  </a:lnTo>
                  <a:lnTo>
                    <a:pt x="3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46" name="Freeform 703"/>
            <p:cNvSpPr>
              <a:spLocks noEditPoints="1"/>
            </p:cNvSpPr>
            <p:nvPr/>
          </p:nvSpPr>
          <p:spPr bwMode="auto">
            <a:xfrm>
              <a:off x="2162" y="2402"/>
              <a:ext cx="1077" cy="1409"/>
            </a:xfrm>
            <a:custGeom>
              <a:avLst/>
              <a:gdLst>
                <a:gd name="T0" fmla="*/ 1592 w 2154"/>
                <a:gd name="T1" fmla="*/ 1262 h 2818"/>
                <a:gd name="T2" fmla="*/ 1848 w 2154"/>
                <a:gd name="T3" fmla="*/ 1111 h 2818"/>
                <a:gd name="T4" fmla="*/ 1769 w 2154"/>
                <a:gd name="T5" fmla="*/ 1118 h 2818"/>
                <a:gd name="T6" fmla="*/ 276 w 2154"/>
                <a:gd name="T7" fmla="*/ 1139 h 2818"/>
                <a:gd name="T8" fmla="*/ 439 w 2154"/>
                <a:gd name="T9" fmla="*/ 1139 h 2818"/>
                <a:gd name="T10" fmla="*/ 378 w 2154"/>
                <a:gd name="T11" fmla="*/ 1122 h 2818"/>
                <a:gd name="T12" fmla="*/ 311 w 2154"/>
                <a:gd name="T13" fmla="*/ 1106 h 2818"/>
                <a:gd name="T14" fmla="*/ 1505 w 2154"/>
                <a:gd name="T15" fmla="*/ 1262 h 2818"/>
                <a:gd name="T16" fmla="*/ 1672 w 2154"/>
                <a:gd name="T17" fmla="*/ 1059 h 2818"/>
                <a:gd name="T18" fmla="*/ 1495 w 2154"/>
                <a:gd name="T19" fmla="*/ 714 h 2818"/>
                <a:gd name="T20" fmla="*/ 504 w 2154"/>
                <a:gd name="T21" fmla="*/ 1057 h 2818"/>
                <a:gd name="T22" fmla="*/ 525 w 2154"/>
                <a:gd name="T23" fmla="*/ 1139 h 2818"/>
                <a:gd name="T24" fmla="*/ 679 w 2154"/>
                <a:gd name="T25" fmla="*/ 714 h 2818"/>
                <a:gd name="T26" fmla="*/ 1231 w 2154"/>
                <a:gd name="T27" fmla="*/ 0 h 2818"/>
                <a:gd name="T28" fmla="*/ 1328 w 2154"/>
                <a:gd name="T29" fmla="*/ 0 h 2818"/>
                <a:gd name="T30" fmla="*/ 1367 w 2154"/>
                <a:gd name="T31" fmla="*/ 0 h 2818"/>
                <a:gd name="T32" fmla="*/ 1455 w 2154"/>
                <a:gd name="T33" fmla="*/ 17 h 2818"/>
                <a:gd name="T34" fmla="*/ 1519 w 2154"/>
                <a:gd name="T35" fmla="*/ 82 h 2818"/>
                <a:gd name="T36" fmla="*/ 1946 w 2154"/>
                <a:gd name="T37" fmla="*/ 944 h 2818"/>
                <a:gd name="T38" fmla="*/ 1939 w 2154"/>
                <a:gd name="T39" fmla="*/ 1015 h 2818"/>
                <a:gd name="T40" fmla="*/ 1901 w 2154"/>
                <a:gd name="T41" fmla="*/ 1077 h 2818"/>
                <a:gd name="T42" fmla="*/ 2111 w 2154"/>
                <a:gd name="T43" fmla="*/ 1262 h 2818"/>
                <a:gd name="T44" fmla="*/ 2150 w 2154"/>
                <a:gd name="T45" fmla="*/ 1288 h 2818"/>
                <a:gd name="T46" fmla="*/ 2150 w 2154"/>
                <a:gd name="T47" fmla="*/ 1989 h 2818"/>
                <a:gd name="T48" fmla="*/ 2111 w 2154"/>
                <a:gd name="T49" fmla="*/ 2014 h 2818"/>
                <a:gd name="T50" fmla="*/ 1451 w 2154"/>
                <a:gd name="T51" fmla="*/ 2002 h 2818"/>
                <a:gd name="T52" fmla="*/ 1437 w 2154"/>
                <a:gd name="T53" fmla="*/ 1566 h 2818"/>
                <a:gd name="T54" fmla="*/ 1382 w 2154"/>
                <a:gd name="T55" fmla="*/ 1592 h 2818"/>
                <a:gd name="T56" fmla="*/ 1316 w 2154"/>
                <a:gd name="T57" fmla="*/ 1971 h 2818"/>
                <a:gd name="T58" fmla="*/ 1344 w 2154"/>
                <a:gd name="T59" fmla="*/ 2064 h 2818"/>
                <a:gd name="T60" fmla="*/ 1417 w 2154"/>
                <a:gd name="T61" fmla="*/ 2124 h 2818"/>
                <a:gd name="T62" fmla="*/ 1493 w 2154"/>
                <a:gd name="T63" fmla="*/ 2137 h 2818"/>
                <a:gd name="T64" fmla="*/ 1478 w 2154"/>
                <a:gd name="T65" fmla="*/ 2705 h 2818"/>
                <a:gd name="T66" fmla="*/ 1412 w 2154"/>
                <a:gd name="T67" fmla="*/ 2786 h 2818"/>
                <a:gd name="T68" fmla="*/ 1308 w 2154"/>
                <a:gd name="T69" fmla="*/ 2818 h 2818"/>
                <a:gd name="T70" fmla="*/ 1205 w 2154"/>
                <a:gd name="T71" fmla="*/ 2786 h 2818"/>
                <a:gd name="T72" fmla="*/ 1139 w 2154"/>
                <a:gd name="T73" fmla="*/ 2705 h 2818"/>
                <a:gd name="T74" fmla="*/ 1124 w 2154"/>
                <a:gd name="T75" fmla="*/ 1593 h 2818"/>
                <a:gd name="T76" fmla="*/ 1047 w 2154"/>
                <a:gd name="T77" fmla="*/ 2663 h 2818"/>
                <a:gd name="T78" fmla="*/ 996 w 2154"/>
                <a:gd name="T79" fmla="*/ 2757 h 2818"/>
                <a:gd name="T80" fmla="*/ 904 w 2154"/>
                <a:gd name="T81" fmla="*/ 2807 h 2818"/>
                <a:gd name="T82" fmla="*/ 795 w 2154"/>
                <a:gd name="T83" fmla="*/ 2796 h 2818"/>
                <a:gd name="T84" fmla="*/ 714 w 2154"/>
                <a:gd name="T85" fmla="*/ 2730 h 2818"/>
                <a:gd name="T86" fmla="*/ 683 w 2154"/>
                <a:gd name="T87" fmla="*/ 2626 h 2818"/>
                <a:gd name="T88" fmla="*/ 743 w 2154"/>
                <a:gd name="T89" fmla="*/ 2120 h 2818"/>
                <a:gd name="T90" fmla="*/ 812 w 2154"/>
                <a:gd name="T91" fmla="*/ 2060 h 2818"/>
                <a:gd name="T92" fmla="*/ 838 w 2154"/>
                <a:gd name="T93" fmla="*/ 1971 h 2818"/>
                <a:gd name="T94" fmla="*/ 784 w 2154"/>
                <a:gd name="T95" fmla="*/ 1590 h 2818"/>
                <a:gd name="T96" fmla="*/ 715 w 2154"/>
                <a:gd name="T97" fmla="*/ 1550 h 2818"/>
                <a:gd name="T98" fmla="*/ 703 w 2154"/>
                <a:gd name="T99" fmla="*/ 2002 h 2818"/>
                <a:gd name="T100" fmla="*/ 43 w 2154"/>
                <a:gd name="T101" fmla="*/ 2014 h 2818"/>
                <a:gd name="T102" fmla="*/ 4 w 2154"/>
                <a:gd name="T103" fmla="*/ 1989 h 2818"/>
                <a:gd name="T104" fmla="*/ 4 w 2154"/>
                <a:gd name="T105" fmla="*/ 1288 h 2818"/>
                <a:gd name="T106" fmla="*/ 43 w 2154"/>
                <a:gd name="T107" fmla="*/ 1262 h 2818"/>
                <a:gd name="T108" fmla="*/ 262 w 2154"/>
                <a:gd name="T109" fmla="*/ 1068 h 2818"/>
                <a:gd name="T110" fmla="*/ 226 w 2154"/>
                <a:gd name="T111" fmla="*/ 987 h 2818"/>
                <a:gd name="T112" fmla="*/ 242 w 2154"/>
                <a:gd name="T113" fmla="*/ 898 h 2818"/>
                <a:gd name="T114" fmla="*/ 694 w 2154"/>
                <a:gd name="T115" fmla="*/ 34 h 2818"/>
                <a:gd name="T116" fmla="*/ 776 w 2154"/>
                <a:gd name="T117" fmla="*/ 0 h 2818"/>
                <a:gd name="T118" fmla="*/ 823 w 2154"/>
                <a:gd name="T119" fmla="*/ 0 h 2818"/>
                <a:gd name="T120" fmla="*/ 902 w 2154"/>
                <a:gd name="T121" fmla="*/ 0 h 2818"/>
                <a:gd name="T122" fmla="*/ 1017 w 2154"/>
                <a:gd name="T123" fmla="*/ 0 h 2818"/>
                <a:gd name="T124" fmla="*/ 1148 w 2154"/>
                <a:gd name="T125" fmla="*/ 0 h 28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54" h="2818">
                  <a:moveTo>
                    <a:pt x="1743" y="1111"/>
                  </a:moveTo>
                  <a:lnTo>
                    <a:pt x="1715" y="1139"/>
                  </a:lnTo>
                  <a:lnTo>
                    <a:pt x="1592" y="1262"/>
                  </a:lnTo>
                  <a:lnTo>
                    <a:pt x="1999" y="1262"/>
                  </a:lnTo>
                  <a:lnTo>
                    <a:pt x="1876" y="1139"/>
                  </a:lnTo>
                  <a:lnTo>
                    <a:pt x="1848" y="1111"/>
                  </a:lnTo>
                  <a:lnTo>
                    <a:pt x="1822" y="1118"/>
                  </a:lnTo>
                  <a:lnTo>
                    <a:pt x="1796" y="1122"/>
                  </a:lnTo>
                  <a:lnTo>
                    <a:pt x="1769" y="1118"/>
                  </a:lnTo>
                  <a:lnTo>
                    <a:pt x="1743" y="1111"/>
                  </a:lnTo>
                  <a:close/>
                  <a:moveTo>
                    <a:pt x="311" y="1106"/>
                  </a:moveTo>
                  <a:lnTo>
                    <a:pt x="276" y="1139"/>
                  </a:lnTo>
                  <a:lnTo>
                    <a:pt x="154" y="1262"/>
                  </a:lnTo>
                  <a:lnTo>
                    <a:pt x="561" y="1262"/>
                  </a:lnTo>
                  <a:lnTo>
                    <a:pt x="439" y="1139"/>
                  </a:lnTo>
                  <a:lnTo>
                    <a:pt x="415" y="1117"/>
                  </a:lnTo>
                  <a:lnTo>
                    <a:pt x="397" y="1121"/>
                  </a:lnTo>
                  <a:lnTo>
                    <a:pt x="378" y="1122"/>
                  </a:lnTo>
                  <a:lnTo>
                    <a:pt x="355" y="1120"/>
                  </a:lnTo>
                  <a:lnTo>
                    <a:pt x="333" y="1115"/>
                  </a:lnTo>
                  <a:lnTo>
                    <a:pt x="311" y="1106"/>
                  </a:lnTo>
                  <a:close/>
                  <a:moveTo>
                    <a:pt x="1495" y="714"/>
                  </a:moveTo>
                  <a:lnTo>
                    <a:pt x="1495" y="1262"/>
                  </a:lnTo>
                  <a:lnTo>
                    <a:pt x="1505" y="1262"/>
                  </a:lnTo>
                  <a:lnTo>
                    <a:pt x="1628" y="1139"/>
                  </a:lnTo>
                  <a:lnTo>
                    <a:pt x="1689" y="1078"/>
                  </a:lnTo>
                  <a:lnTo>
                    <a:pt x="1672" y="1059"/>
                  </a:lnTo>
                  <a:lnTo>
                    <a:pt x="1659" y="1037"/>
                  </a:lnTo>
                  <a:lnTo>
                    <a:pt x="1639" y="998"/>
                  </a:lnTo>
                  <a:lnTo>
                    <a:pt x="1495" y="714"/>
                  </a:lnTo>
                  <a:close/>
                  <a:moveTo>
                    <a:pt x="679" y="714"/>
                  </a:moveTo>
                  <a:lnTo>
                    <a:pt x="515" y="1037"/>
                  </a:lnTo>
                  <a:lnTo>
                    <a:pt x="504" y="1057"/>
                  </a:lnTo>
                  <a:lnTo>
                    <a:pt x="489" y="1073"/>
                  </a:lnTo>
                  <a:lnTo>
                    <a:pt x="473" y="1088"/>
                  </a:lnTo>
                  <a:lnTo>
                    <a:pt x="525" y="1139"/>
                  </a:lnTo>
                  <a:lnTo>
                    <a:pt x="647" y="1262"/>
                  </a:lnTo>
                  <a:lnTo>
                    <a:pt x="679" y="1262"/>
                  </a:lnTo>
                  <a:lnTo>
                    <a:pt x="679" y="714"/>
                  </a:lnTo>
                  <a:close/>
                  <a:moveTo>
                    <a:pt x="1148" y="0"/>
                  </a:moveTo>
                  <a:lnTo>
                    <a:pt x="1189" y="0"/>
                  </a:lnTo>
                  <a:lnTo>
                    <a:pt x="1231" y="0"/>
                  </a:lnTo>
                  <a:lnTo>
                    <a:pt x="1268" y="0"/>
                  </a:lnTo>
                  <a:lnTo>
                    <a:pt x="1301" y="0"/>
                  </a:lnTo>
                  <a:lnTo>
                    <a:pt x="1328" y="0"/>
                  </a:lnTo>
                  <a:lnTo>
                    <a:pt x="1349" y="0"/>
                  </a:lnTo>
                  <a:lnTo>
                    <a:pt x="1363" y="0"/>
                  </a:lnTo>
                  <a:lnTo>
                    <a:pt x="1367" y="0"/>
                  </a:lnTo>
                  <a:lnTo>
                    <a:pt x="1398" y="0"/>
                  </a:lnTo>
                  <a:lnTo>
                    <a:pt x="1428" y="6"/>
                  </a:lnTo>
                  <a:lnTo>
                    <a:pt x="1455" y="17"/>
                  </a:lnTo>
                  <a:lnTo>
                    <a:pt x="1479" y="34"/>
                  </a:lnTo>
                  <a:lnTo>
                    <a:pt x="1501" y="56"/>
                  </a:lnTo>
                  <a:lnTo>
                    <a:pt x="1519" y="82"/>
                  </a:lnTo>
                  <a:lnTo>
                    <a:pt x="1933" y="898"/>
                  </a:lnTo>
                  <a:lnTo>
                    <a:pt x="1941" y="922"/>
                  </a:lnTo>
                  <a:lnTo>
                    <a:pt x="1946" y="944"/>
                  </a:lnTo>
                  <a:lnTo>
                    <a:pt x="1947" y="967"/>
                  </a:lnTo>
                  <a:lnTo>
                    <a:pt x="1945" y="991"/>
                  </a:lnTo>
                  <a:lnTo>
                    <a:pt x="1939" y="1015"/>
                  </a:lnTo>
                  <a:lnTo>
                    <a:pt x="1930" y="1037"/>
                  </a:lnTo>
                  <a:lnTo>
                    <a:pt x="1918" y="1058"/>
                  </a:lnTo>
                  <a:lnTo>
                    <a:pt x="1901" y="1077"/>
                  </a:lnTo>
                  <a:lnTo>
                    <a:pt x="1963" y="1139"/>
                  </a:lnTo>
                  <a:lnTo>
                    <a:pt x="2086" y="1262"/>
                  </a:lnTo>
                  <a:lnTo>
                    <a:pt x="2111" y="1262"/>
                  </a:lnTo>
                  <a:lnTo>
                    <a:pt x="2127" y="1266"/>
                  </a:lnTo>
                  <a:lnTo>
                    <a:pt x="2140" y="1274"/>
                  </a:lnTo>
                  <a:lnTo>
                    <a:pt x="2150" y="1288"/>
                  </a:lnTo>
                  <a:lnTo>
                    <a:pt x="2154" y="1305"/>
                  </a:lnTo>
                  <a:lnTo>
                    <a:pt x="2154" y="1971"/>
                  </a:lnTo>
                  <a:lnTo>
                    <a:pt x="2150" y="1989"/>
                  </a:lnTo>
                  <a:lnTo>
                    <a:pt x="2140" y="2002"/>
                  </a:lnTo>
                  <a:lnTo>
                    <a:pt x="2127" y="2011"/>
                  </a:lnTo>
                  <a:lnTo>
                    <a:pt x="2111" y="2014"/>
                  </a:lnTo>
                  <a:lnTo>
                    <a:pt x="1482" y="2014"/>
                  </a:lnTo>
                  <a:lnTo>
                    <a:pt x="1464" y="2011"/>
                  </a:lnTo>
                  <a:lnTo>
                    <a:pt x="1451" y="2002"/>
                  </a:lnTo>
                  <a:lnTo>
                    <a:pt x="1441" y="1989"/>
                  </a:lnTo>
                  <a:lnTo>
                    <a:pt x="1437" y="1971"/>
                  </a:lnTo>
                  <a:lnTo>
                    <a:pt x="1437" y="1566"/>
                  </a:lnTo>
                  <a:lnTo>
                    <a:pt x="1420" y="1577"/>
                  </a:lnTo>
                  <a:lnTo>
                    <a:pt x="1402" y="1585"/>
                  </a:lnTo>
                  <a:lnTo>
                    <a:pt x="1382" y="1592"/>
                  </a:lnTo>
                  <a:lnTo>
                    <a:pt x="1361" y="1593"/>
                  </a:lnTo>
                  <a:lnTo>
                    <a:pt x="1316" y="1593"/>
                  </a:lnTo>
                  <a:lnTo>
                    <a:pt x="1316" y="1971"/>
                  </a:lnTo>
                  <a:lnTo>
                    <a:pt x="1318" y="2005"/>
                  </a:lnTo>
                  <a:lnTo>
                    <a:pt x="1328" y="2036"/>
                  </a:lnTo>
                  <a:lnTo>
                    <a:pt x="1344" y="2064"/>
                  </a:lnTo>
                  <a:lnTo>
                    <a:pt x="1364" y="2088"/>
                  </a:lnTo>
                  <a:lnTo>
                    <a:pt x="1388" y="2109"/>
                  </a:lnTo>
                  <a:lnTo>
                    <a:pt x="1417" y="2124"/>
                  </a:lnTo>
                  <a:lnTo>
                    <a:pt x="1447" y="2134"/>
                  </a:lnTo>
                  <a:lnTo>
                    <a:pt x="1482" y="2137"/>
                  </a:lnTo>
                  <a:lnTo>
                    <a:pt x="1493" y="2137"/>
                  </a:lnTo>
                  <a:lnTo>
                    <a:pt x="1493" y="2634"/>
                  </a:lnTo>
                  <a:lnTo>
                    <a:pt x="1489" y="2671"/>
                  </a:lnTo>
                  <a:lnTo>
                    <a:pt x="1478" y="2705"/>
                  </a:lnTo>
                  <a:lnTo>
                    <a:pt x="1461" y="2737"/>
                  </a:lnTo>
                  <a:lnTo>
                    <a:pt x="1439" y="2764"/>
                  </a:lnTo>
                  <a:lnTo>
                    <a:pt x="1412" y="2786"/>
                  </a:lnTo>
                  <a:lnTo>
                    <a:pt x="1380" y="2803"/>
                  </a:lnTo>
                  <a:lnTo>
                    <a:pt x="1345" y="2814"/>
                  </a:lnTo>
                  <a:lnTo>
                    <a:pt x="1308" y="2818"/>
                  </a:lnTo>
                  <a:lnTo>
                    <a:pt x="1272" y="2814"/>
                  </a:lnTo>
                  <a:lnTo>
                    <a:pt x="1237" y="2803"/>
                  </a:lnTo>
                  <a:lnTo>
                    <a:pt x="1205" y="2786"/>
                  </a:lnTo>
                  <a:lnTo>
                    <a:pt x="1178" y="2764"/>
                  </a:lnTo>
                  <a:lnTo>
                    <a:pt x="1156" y="2737"/>
                  </a:lnTo>
                  <a:lnTo>
                    <a:pt x="1139" y="2705"/>
                  </a:lnTo>
                  <a:lnTo>
                    <a:pt x="1128" y="2671"/>
                  </a:lnTo>
                  <a:lnTo>
                    <a:pt x="1124" y="2634"/>
                  </a:lnTo>
                  <a:lnTo>
                    <a:pt x="1124" y="1593"/>
                  </a:lnTo>
                  <a:lnTo>
                    <a:pt x="1050" y="1593"/>
                  </a:lnTo>
                  <a:lnTo>
                    <a:pt x="1050" y="2626"/>
                  </a:lnTo>
                  <a:lnTo>
                    <a:pt x="1047" y="2663"/>
                  </a:lnTo>
                  <a:lnTo>
                    <a:pt x="1037" y="2698"/>
                  </a:lnTo>
                  <a:lnTo>
                    <a:pt x="1020" y="2730"/>
                  </a:lnTo>
                  <a:lnTo>
                    <a:pt x="996" y="2757"/>
                  </a:lnTo>
                  <a:lnTo>
                    <a:pt x="969" y="2779"/>
                  </a:lnTo>
                  <a:lnTo>
                    <a:pt x="939" y="2796"/>
                  </a:lnTo>
                  <a:lnTo>
                    <a:pt x="904" y="2807"/>
                  </a:lnTo>
                  <a:lnTo>
                    <a:pt x="867" y="2811"/>
                  </a:lnTo>
                  <a:lnTo>
                    <a:pt x="829" y="2807"/>
                  </a:lnTo>
                  <a:lnTo>
                    <a:pt x="795" y="2796"/>
                  </a:lnTo>
                  <a:lnTo>
                    <a:pt x="764" y="2779"/>
                  </a:lnTo>
                  <a:lnTo>
                    <a:pt x="737" y="2757"/>
                  </a:lnTo>
                  <a:lnTo>
                    <a:pt x="714" y="2730"/>
                  </a:lnTo>
                  <a:lnTo>
                    <a:pt x="697" y="2698"/>
                  </a:lnTo>
                  <a:lnTo>
                    <a:pt x="687" y="2663"/>
                  </a:lnTo>
                  <a:lnTo>
                    <a:pt x="683" y="2626"/>
                  </a:lnTo>
                  <a:lnTo>
                    <a:pt x="683" y="2135"/>
                  </a:lnTo>
                  <a:lnTo>
                    <a:pt x="714" y="2130"/>
                  </a:lnTo>
                  <a:lnTo>
                    <a:pt x="743" y="2120"/>
                  </a:lnTo>
                  <a:lnTo>
                    <a:pt x="770" y="2104"/>
                  </a:lnTo>
                  <a:lnTo>
                    <a:pt x="792" y="2084"/>
                  </a:lnTo>
                  <a:lnTo>
                    <a:pt x="812" y="2060"/>
                  </a:lnTo>
                  <a:lnTo>
                    <a:pt x="826" y="2033"/>
                  </a:lnTo>
                  <a:lnTo>
                    <a:pt x="835" y="2003"/>
                  </a:lnTo>
                  <a:lnTo>
                    <a:pt x="838" y="1971"/>
                  </a:lnTo>
                  <a:lnTo>
                    <a:pt x="838" y="1593"/>
                  </a:lnTo>
                  <a:lnTo>
                    <a:pt x="812" y="1593"/>
                  </a:lnTo>
                  <a:lnTo>
                    <a:pt x="784" y="1590"/>
                  </a:lnTo>
                  <a:lnTo>
                    <a:pt x="758" y="1582"/>
                  </a:lnTo>
                  <a:lnTo>
                    <a:pt x="735" y="1568"/>
                  </a:lnTo>
                  <a:lnTo>
                    <a:pt x="715" y="1550"/>
                  </a:lnTo>
                  <a:lnTo>
                    <a:pt x="715" y="1971"/>
                  </a:lnTo>
                  <a:lnTo>
                    <a:pt x="711" y="1989"/>
                  </a:lnTo>
                  <a:lnTo>
                    <a:pt x="703" y="2002"/>
                  </a:lnTo>
                  <a:lnTo>
                    <a:pt x="689" y="2011"/>
                  </a:lnTo>
                  <a:lnTo>
                    <a:pt x="672" y="2014"/>
                  </a:lnTo>
                  <a:lnTo>
                    <a:pt x="43" y="2014"/>
                  </a:lnTo>
                  <a:lnTo>
                    <a:pt x="26" y="2011"/>
                  </a:lnTo>
                  <a:lnTo>
                    <a:pt x="12" y="2002"/>
                  </a:lnTo>
                  <a:lnTo>
                    <a:pt x="4" y="1989"/>
                  </a:lnTo>
                  <a:lnTo>
                    <a:pt x="0" y="1971"/>
                  </a:lnTo>
                  <a:lnTo>
                    <a:pt x="0" y="1305"/>
                  </a:lnTo>
                  <a:lnTo>
                    <a:pt x="4" y="1288"/>
                  </a:lnTo>
                  <a:lnTo>
                    <a:pt x="12" y="1274"/>
                  </a:lnTo>
                  <a:lnTo>
                    <a:pt x="26" y="1266"/>
                  </a:lnTo>
                  <a:lnTo>
                    <a:pt x="43" y="1262"/>
                  </a:lnTo>
                  <a:lnTo>
                    <a:pt x="68" y="1262"/>
                  </a:lnTo>
                  <a:lnTo>
                    <a:pt x="190" y="1139"/>
                  </a:lnTo>
                  <a:lnTo>
                    <a:pt x="262" y="1068"/>
                  </a:lnTo>
                  <a:lnTo>
                    <a:pt x="244" y="1043"/>
                  </a:lnTo>
                  <a:lnTo>
                    <a:pt x="232" y="1016"/>
                  </a:lnTo>
                  <a:lnTo>
                    <a:pt x="226" y="987"/>
                  </a:lnTo>
                  <a:lnTo>
                    <a:pt x="225" y="957"/>
                  </a:lnTo>
                  <a:lnTo>
                    <a:pt x="230" y="928"/>
                  </a:lnTo>
                  <a:lnTo>
                    <a:pt x="242" y="898"/>
                  </a:lnTo>
                  <a:lnTo>
                    <a:pt x="656" y="82"/>
                  </a:lnTo>
                  <a:lnTo>
                    <a:pt x="673" y="56"/>
                  </a:lnTo>
                  <a:lnTo>
                    <a:pt x="694" y="34"/>
                  </a:lnTo>
                  <a:lnTo>
                    <a:pt x="719" y="17"/>
                  </a:lnTo>
                  <a:lnTo>
                    <a:pt x="747" y="6"/>
                  </a:lnTo>
                  <a:lnTo>
                    <a:pt x="776" y="0"/>
                  </a:lnTo>
                  <a:lnTo>
                    <a:pt x="806" y="0"/>
                  </a:lnTo>
                  <a:lnTo>
                    <a:pt x="811" y="0"/>
                  </a:lnTo>
                  <a:lnTo>
                    <a:pt x="823" y="0"/>
                  </a:lnTo>
                  <a:lnTo>
                    <a:pt x="844" y="0"/>
                  </a:lnTo>
                  <a:lnTo>
                    <a:pt x="870" y="0"/>
                  </a:lnTo>
                  <a:lnTo>
                    <a:pt x="902" y="0"/>
                  </a:lnTo>
                  <a:lnTo>
                    <a:pt x="937" y="0"/>
                  </a:lnTo>
                  <a:lnTo>
                    <a:pt x="976" y="0"/>
                  </a:lnTo>
                  <a:lnTo>
                    <a:pt x="1017" y="0"/>
                  </a:lnTo>
                  <a:lnTo>
                    <a:pt x="1060" y="0"/>
                  </a:lnTo>
                  <a:lnTo>
                    <a:pt x="1105" y="0"/>
                  </a:lnTo>
                  <a:lnTo>
                    <a:pt x="11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847" name="Group 706"/>
          <p:cNvGrpSpPr>
            <a:grpSpLocks noChangeAspect="1"/>
          </p:cNvGrpSpPr>
          <p:nvPr/>
        </p:nvGrpSpPr>
        <p:grpSpPr bwMode="auto">
          <a:xfrm>
            <a:off x="4705251" y="3895572"/>
            <a:ext cx="190377" cy="249016"/>
            <a:chOff x="3461" y="3121"/>
            <a:chExt cx="724" cy="94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850" name="Freeform 708"/>
            <p:cNvSpPr>
              <a:spLocks/>
            </p:cNvSpPr>
            <p:nvPr/>
          </p:nvSpPr>
          <p:spPr bwMode="auto">
            <a:xfrm>
              <a:off x="3873" y="3121"/>
              <a:ext cx="312" cy="946"/>
            </a:xfrm>
            <a:custGeom>
              <a:avLst/>
              <a:gdLst>
                <a:gd name="T0" fmla="*/ 1129 w 1249"/>
                <a:gd name="T1" fmla="*/ 4 h 3784"/>
                <a:gd name="T2" fmla="*/ 1205 w 1249"/>
                <a:gd name="T3" fmla="*/ 46 h 3784"/>
                <a:gd name="T4" fmla="*/ 1245 w 1249"/>
                <a:gd name="T5" fmla="*/ 124 h 3784"/>
                <a:gd name="T6" fmla="*/ 1245 w 1249"/>
                <a:gd name="T7" fmla="*/ 3670 h 3784"/>
                <a:gd name="T8" fmla="*/ 1205 w 1249"/>
                <a:gd name="T9" fmla="*/ 3743 h 3784"/>
                <a:gd name="T10" fmla="*/ 1129 w 1249"/>
                <a:gd name="T11" fmla="*/ 3780 h 3784"/>
                <a:gd name="T12" fmla="*/ 120 w 1249"/>
                <a:gd name="T13" fmla="*/ 3780 h 3784"/>
                <a:gd name="T14" fmla="*/ 45 w 1249"/>
                <a:gd name="T15" fmla="*/ 3743 h 3784"/>
                <a:gd name="T16" fmla="*/ 4 w 1249"/>
                <a:gd name="T17" fmla="*/ 3670 h 3784"/>
                <a:gd name="T18" fmla="*/ 4 w 1249"/>
                <a:gd name="T19" fmla="*/ 3336 h 3784"/>
                <a:gd name="T20" fmla="*/ 45 w 1249"/>
                <a:gd name="T21" fmla="*/ 3262 h 3784"/>
                <a:gd name="T22" fmla="*/ 120 w 1249"/>
                <a:gd name="T23" fmla="*/ 3222 h 3784"/>
                <a:gd name="T24" fmla="*/ 442 w 1249"/>
                <a:gd name="T25" fmla="*/ 3202 h 3784"/>
                <a:gd name="T26" fmla="*/ 433 w 1249"/>
                <a:gd name="T27" fmla="*/ 3002 h 3784"/>
                <a:gd name="T28" fmla="*/ 444 w 1249"/>
                <a:gd name="T29" fmla="*/ 2966 h 3784"/>
                <a:gd name="T30" fmla="*/ 120 w 1249"/>
                <a:gd name="T31" fmla="*/ 2951 h 3784"/>
                <a:gd name="T32" fmla="*/ 45 w 1249"/>
                <a:gd name="T33" fmla="*/ 2910 h 3784"/>
                <a:gd name="T34" fmla="*/ 4 w 1249"/>
                <a:gd name="T35" fmla="*/ 2833 h 3784"/>
                <a:gd name="T36" fmla="*/ 4 w 1249"/>
                <a:gd name="T37" fmla="*/ 2542 h 3784"/>
                <a:gd name="T38" fmla="*/ 45 w 1249"/>
                <a:gd name="T39" fmla="*/ 2467 h 3784"/>
                <a:gd name="T40" fmla="*/ 120 w 1249"/>
                <a:gd name="T41" fmla="*/ 2426 h 3784"/>
                <a:gd name="T42" fmla="*/ 266 w 1249"/>
                <a:gd name="T43" fmla="*/ 2398 h 3784"/>
                <a:gd name="T44" fmla="*/ 266 w 1249"/>
                <a:gd name="T45" fmla="*/ 2182 h 3784"/>
                <a:gd name="T46" fmla="*/ 120 w 1249"/>
                <a:gd name="T47" fmla="*/ 2154 h 3784"/>
                <a:gd name="T48" fmla="*/ 45 w 1249"/>
                <a:gd name="T49" fmla="*/ 2114 h 3784"/>
                <a:gd name="T50" fmla="*/ 4 w 1249"/>
                <a:gd name="T51" fmla="*/ 2038 h 3784"/>
                <a:gd name="T52" fmla="*/ 4 w 1249"/>
                <a:gd name="T53" fmla="*/ 1746 h 3784"/>
                <a:gd name="T54" fmla="*/ 45 w 1249"/>
                <a:gd name="T55" fmla="*/ 1670 h 3784"/>
                <a:gd name="T56" fmla="*/ 120 w 1249"/>
                <a:gd name="T57" fmla="*/ 1629 h 3784"/>
                <a:gd name="T58" fmla="*/ 444 w 1249"/>
                <a:gd name="T59" fmla="*/ 1614 h 3784"/>
                <a:gd name="T60" fmla="*/ 433 w 1249"/>
                <a:gd name="T61" fmla="*/ 1576 h 3784"/>
                <a:gd name="T62" fmla="*/ 439 w 1249"/>
                <a:gd name="T63" fmla="*/ 1385 h 3784"/>
                <a:gd name="T64" fmla="*/ 150 w 1249"/>
                <a:gd name="T65" fmla="*/ 1361 h 3784"/>
                <a:gd name="T66" fmla="*/ 67 w 1249"/>
                <a:gd name="T67" fmla="*/ 1336 h 3784"/>
                <a:gd name="T68" fmla="*/ 12 w 1249"/>
                <a:gd name="T69" fmla="*/ 1271 h 3784"/>
                <a:gd name="T70" fmla="*/ 0 w 1249"/>
                <a:gd name="T71" fmla="*/ 981 h 3784"/>
                <a:gd name="T72" fmla="*/ 26 w 1249"/>
                <a:gd name="T73" fmla="*/ 896 h 3784"/>
                <a:gd name="T74" fmla="*/ 92 w 1249"/>
                <a:gd name="T75" fmla="*/ 842 h 3784"/>
                <a:gd name="T76" fmla="*/ 265 w 1249"/>
                <a:gd name="T77" fmla="*/ 830 h 3784"/>
                <a:gd name="T78" fmla="*/ 267 w 1249"/>
                <a:gd name="T79" fmla="*/ 616 h 3784"/>
                <a:gd name="T80" fmla="*/ 150 w 1249"/>
                <a:gd name="T81" fmla="*/ 564 h 3784"/>
                <a:gd name="T82" fmla="*/ 67 w 1249"/>
                <a:gd name="T83" fmla="*/ 540 h 3784"/>
                <a:gd name="T84" fmla="*/ 12 w 1249"/>
                <a:gd name="T85" fmla="*/ 475 h 3784"/>
                <a:gd name="T86" fmla="*/ 0 w 1249"/>
                <a:gd name="T87" fmla="*/ 154 h 3784"/>
                <a:gd name="T88" fmla="*/ 26 w 1249"/>
                <a:gd name="T89" fmla="*/ 69 h 3784"/>
                <a:gd name="T90" fmla="*/ 92 w 1249"/>
                <a:gd name="T91" fmla="*/ 13 h 3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49" h="3784">
                  <a:moveTo>
                    <a:pt x="150" y="0"/>
                  </a:moveTo>
                  <a:lnTo>
                    <a:pt x="1099" y="0"/>
                  </a:lnTo>
                  <a:lnTo>
                    <a:pt x="1129" y="4"/>
                  </a:lnTo>
                  <a:lnTo>
                    <a:pt x="1157" y="13"/>
                  </a:lnTo>
                  <a:lnTo>
                    <a:pt x="1183" y="27"/>
                  </a:lnTo>
                  <a:lnTo>
                    <a:pt x="1205" y="46"/>
                  </a:lnTo>
                  <a:lnTo>
                    <a:pt x="1223" y="69"/>
                  </a:lnTo>
                  <a:lnTo>
                    <a:pt x="1237" y="95"/>
                  </a:lnTo>
                  <a:lnTo>
                    <a:pt x="1245" y="124"/>
                  </a:lnTo>
                  <a:lnTo>
                    <a:pt x="1249" y="154"/>
                  </a:lnTo>
                  <a:lnTo>
                    <a:pt x="1249" y="3640"/>
                  </a:lnTo>
                  <a:lnTo>
                    <a:pt x="1245" y="3670"/>
                  </a:lnTo>
                  <a:lnTo>
                    <a:pt x="1237" y="3698"/>
                  </a:lnTo>
                  <a:lnTo>
                    <a:pt x="1223" y="3722"/>
                  </a:lnTo>
                  <a:lnTo>
                    <a:pt x="1205" y="3743"/>
                  </a:lnTo>
                  <a:lnTo>
                    <a:pt x="1183" y="3759"/>
                  </a:lnTo>
                  <a:lnTo>
                    <a:pt x="1157" y="3772"/>
                  </a:lnTo>
                  <a:lnTo>
                    <a:pt x="1129" y="3780"/>
                  </a:lnTo>
                  <a:lnTo>
                    <a:pt x="1099" y="3784"/>
                  </a:lnTo>
                  <a:lnTo>
                    <a:pt x="150" y="3784"/>
                  </a:lnTo>
                  <a:lnTo>
                    <a:pt x="120" y="3780"/>
                  </a:lnTo>
                  <a:lnTo>
                    <a:pt x="92" y="3772"/>
                  </a:lnTo>
                  <a:lnTo>
                    <a:pt x="67" y="3759"/>
                  </a:lnTo>
                  <a:lnTo>
                    <a:pt x="45" y="3743"/>
                  </a:lnTo>
                  <a:lnTo>
                    <a:pt x="26" y="3722"/>
                  </a:lnTo>
                  <a:lnTo>
                    <a:pt x="12" y="3698"/>
                  </a:lnTo>
                  <a:lnTo>
                    <a:pt x="4" y="3670"/>
                  </a:lnTo>
                  <a:lnTo>
                    <a:pt x="0" y="3640"/>
                  </a:lnTo>
                  <a:lnTo>
                    <a:pt x="0" y="3366"/>
                  </a:lnTo>
                  <a:lnTo>
                    <a:pt x="4" y="3336"/>
                  </a:lnTo>
                  <a:lnTo>
                    <a:pt x="12" y="3308"/>
                  </a:lnTo>
                  <a:lnTo>
                    <a:pt x="26" y="3284"/>
                  </a:lnTo>
                  <a:lnTo>
                    <a:pt x="45" y="3262"/>
                  </a:lnTo>
                  <a:lnTo>
                    <a:pt x="67" y="3244"/>
                  </a:lnTo>
                  <a:lnTo>
                    <a:pt x="92" y="3231"/>
                  </a:lnTo>
                  <a:lnTo>
                    <a:pt x="120" y="3222"/>
                  </a:lnTo>
                  <a:lnTo>
                    <a:pt x="150" y="3219"/>
                  </a:lnTo>
                  <a:lnTo>
                    <a:pt x="446" y="3219"/>
                  </a:lnTo>
                  <a:lnTo>
                    <a:pt x="442" y="3202"/>
                  </a:lnTo>
                  <a:lnTo>
                    <a:pt x="437" y="3186"/>
                  </a:lnTo>
                  <a:lnTo>
                    <a:pt x="433" y="3167"/>
                  </a:lnTo>
                  <a:lnTo>
                    <a:pt x="433" y="3002"/>
                  </a:lnTo>
                  <a:lnTo>
                    <a:pt x="435" y="2989"/>
                  </a:lnTo>
                  <a:lnTo>
                    <a:pt x="439" y="2978"/>
                  </a:lnTo>
                  <a:lnTo>
                    <a:pt x="444" y="2966"/>
                  </a:lnTo>
                  <a:lnTo>
                    <a:pt x="446" y="2953"/>
                  </a:lnTo>
                  <a:lnTo>
                    <a:pt x="150" y="2953"/>
                  </a:lnTo>
                  <a:lnTo>
                    <a:pt x="120" y="2951"/>
                  </a:lnTo>
                  <a:lnTo>
                    <a:pt x="92" y="2942"/>
                  </a:lnTo>
                  <a:lnTo>
                    <a:pt x="67" y="2928"/>
                  </a:lnTo>
                  <a:lnTo>
                    <a:pt x="45" y="2910"/>
                  </a:lnTo>
                  <a:lnTo>
                    <a:pt x="26" y="2888"/>
                  </a:lnTo>
                  <a:lnTo>
                    <a:pt x="12" y="2862"/>
                  </a:lnTo>
                  <a:lnTo>
                    <a:pt x="4" y="2833"/>
                  </a:lnTo>
                  <a:lnTo>
                    <a:pt x="0" y="2803"/>
                  </a:lnTo>
                  <a:lnTo>
                    <a:pt x="0" y="2571"/>
                  </a:lnTo>
                  <a:lnTo>
                    <a:pt x="4" y="2542"/>
                  </a:lnTo>
                  <a:lnTo>
                    <a:pt x="12" y="2513"/>
                  </a:lnTo>
                  <a:lnTo>
                    <a:pt x="26" y="2489"/>
                  </a:lnTo>
                  <a:lnTo>
                    <a:pt x="45" y="2467"/>
                  </a:lnTo>
                  <a:lnTo>
                    <a:pt x="67" y="2448"/>
                  </a:lnTo>
                  <a:lnTo>
                    <a:pt x="92" y="2434"/>
                  </a:lnTo>
                  <a:lnTo>
                    <a:pt x="120" y="2426"/>
                  </a:lnTo>
                  <a:lnTo>
                    <a:pt x="150" y="2423"/>
                  </a:lnTo>
                  <a:lnTo>
                    <a:pt x="265" y="2423"/>
                  </a:lnTo>
                  <a:lnTo>
                    <a:pt x="266" y="2398"/>
                  </a:lnTo>
                  <a:lnTo>
                    <a:pt x="267" y="2372"/>
                  </a:lnTo>
                  <a:lnTo>
                    <a:pt x="267" y="2208"/>
                  </a:lnTo>
                  <a:lnTo>
                    <a:pt x="266" y="2182"/>
                  </a:lnTo>
                  <a:lnTo>
                    <a:pt x="265" y="2158"/>
                  </a:lnTo>
                  <a:lnTo>
                    <a:pt x="150" y="2158"/>
                  </a:lnTo>
                  <a:lnTo>
                    <a:pt x="120" y="2154"/>
                  </a:lnTo>
                  <a:lnTo>
                    <a:pt x="92" y="2145"/>
                  </a:lnTo>
                  <a:lnTo>
                    <a:pt x="67" y="2131"/>
                  </a:lnTo>
                  <a:lnTo>
                    <a:pt x="45" y="2114"/>
                  </a:lnTo>
                  <a:lnTo>
                    <a:pt x="26" y="2092"/>
                  </a:lnTo>
                  <a:lnTo>
                    <a:pt x="12" y="2067"/>
                  </a:lnTo>
                  <a:lnTo>
                    <a:pt x="4" y="2038"/>
                  </a:lnTo>
                  <a:lnTo>
                    <a:pt x="0" y="2008"/>
                  </a:lnTo>
                  <a:lnTo>
                    <a:pt x="0" y="1776"/>
                  </a:lnTo>
                  <a:lnTo>
                    <a:pt x="4" y="1746"/>
                  </a:lnTo>
                  <a:lnTo>
                    <a:pt x="12" y="1717"/>
                  </a:lnTo>
                  <a:lnTo>
                    <a:pt x="26" y="1692"/>
                  </a:lnTo>
                  <a:lnTo>
                    <a:pt x="45" y="1670"/>
                  </a:lnTo>
                  <a:lnTo>
                    <a:pt x="67" y="1651"/>
                  </a:lnTo>
                  <a:lnTo>
                    <a:pt x="92" y="1639"/>
                  </a:lnTo>
                  <a:lnTo>
                    <a:pt x="120" y="1629"/>
                  </a:lnTo>
                  <a:lnTo>
                    <a:pt x="150" y="1626"/>
                  </a:lnTo>
                  <a:lnTo>
                    <a:pt x="446" y="1626"/>
                  </a:lnTo>
                  <a:lnTo>
                    <a:pt x="444" y="1614"/>
                  </a:lnTo>
                  <a:lnTo>
                    <a:pt x="439" y="1602"/>
                  </a:lnTo>
                  <a:lnTo>
                    <a:pt x="435" y="1590"/>
                  </a:lnTo>
                  <a:lnTo>
                    <a:pt x="433" y="1576"/>
                  </a:lnTo>
                  <a:lnTo>
                    <a:pt x="433" y="1412"/>
                  </a:lnTo>
                  <a:lnTo>
                    <a:pt x="435" y="1398"/>
                  </a:lnTo>
                  <a:lnTo>
                    <a:pt x="439" y="1385"/>
                  </a:lnTo>
                  <a:lnTo>
                    <a:pt x="444" y="1374"/>
                  </a:lnTo>
                  <a:lnTo>
                    <a:pt x="446" y="1361"/>
                  </a:lnTo>
                  <a:lnTo>
                    <a:pt x="150" y="1361"/>
                  </a:lnTo>
                  <a:lnTo>
                    <a:pt x="120" y="1358"/>
                  </a:lnTo>
                  <a:lnTo>
                    <a:pt x="92" y="1350"/>
                  </a:lnTo>
                  <a:lnTo>
                    <a:pt x="67" y="1336"/>
                  </a:lnTo>
                  <a:lnTo>
                    <a:pt x="45" y="1317"/>
                  </a:lnTo>
                  <a:lnTo>
                    <a:pt x="26" y="1295"/>
                  </a:lnTo>
                  <a:lnTo>
                    <a:pt x="12" y="1271"/>
                  </a:lnTo>
                  <a:lnTo>
                    <a:pt x="4" y="1242"/>
                  </a:lnTo>
                  <a:lnTo>
                    <a:pt x="0" y="1212"/>
                  </a:lnTo>
                  <a:lnTo>
                    <a:pt x="0" y="981"/>
                  </a:lnTo>
                  <a:lnTo>
                    <a:pt x="4" y="951"/>
                  </a:lnTo>
                  <a:lnTo>
                    <a:pt x="12" y="922"/>
                  </a:lnTo>
                  <a:lnTo>
                    <a:pt x="26" y="896"/>
                  </a:lnTo>
                  <a:lnTo>
                    <a:pt x="45" y="874"/>
                  </a:lnTo>
                  <a:lnTo>
                    <a:pt x="67" y="856"/>
                  </a:lnTo>
                  <a:lnTo>
                    <a:pt x="92" y="842"/>
                  </a:lnTo>
                  <a:lnTo>
                    <a:pt x="120" y="833"/>
                  </a:lnTo>
                  <a:lnTo>
                    <a:pt x="150" y="830"/>
                  </a:lnTo>
                  <a:lnTo>
                    <a:pt x="265" y="830"/>
                  </a:lnTo>
                  <a:lnTo>
                    <a:pt x="266" y="806"/>
                  </a:lnTo>
                  <a:lnTo>
                    <a:pt x="267" y="781"/>
                  </a:lnTo>
                  <a:lnTo>
                    <a:pt x="267" y="616"/>
                  </a:lnTo>
                  <a:lnTo>
                    <a:pt x="266" y="590"/>
                  </a:lnTo>
                  <a:lnTo>
                    <a:pt x="265" y="564"/>
                  </a:lnTo>
                  <a:lnTo>
                    <a:pt x="150" y="564"/>
                  </a:lnTo>
                  <a:lnTo>
                    <a:pt x="120" y="562"/>
                  </a:lnTo>
                  <a:lnTo>
                    <a:pt x="92" y="553"/>
                  </a:lnTo>
                  <a:lnTo>
                    <a:pt x="67" y="540"/>
                  </a:lnTo>
                  <a:lnTo>
                    <a:pt x="45" y="522"/>
                  </a:lnTo>
                  <a:lnTo>
                    <a:pt x="26" y="500"/>
                  </a:lnTo>
                  <a:lnTo>
                    <a:pt x="12" y="475"/>
                  </a:lnTo>
                  <a:lnTo>
                    <a:pt x="4" y="446"/>
                  </a:lnTo>
                  <a:lnTo>
                    <a:pt x="0" y="418"/>
                  </a:lnTo>
                  <a:lnTo>
                    <a:pt x="0" y="154"/>
                  </a:lnTo>
                  <a:lnTo>
                    <a:pt x="4" y="124"/>
                  </a:lnTo>
                  <a:lnTo>
                    <a:pt x="12" y="95"/>
                  </a:lnTo>
                  <a:lnTo>
                    <a:pt x="26" y="69"/>
                  </a:lnTo>
                  <a:lnTo>
                    <a:pt x="45" y="46"/>
                  </a:lnTo>
                  <a:lnTo>
                    <a:pt x="67" y="27"/>
                  </a:lnTo>
                  <a:lnTo>
                    <a:pt x="92" y="13"/>
                  </a:lnTo>
                  <a:lnTo>
                    <a:pt x="120" y="4"/>
                  </a:lnTo>
                  <a:lnTo>
                    <a:pt x="1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51" name="Freeform 709"/>
            <p:cNvSpPr>
              <a:spLocks/>
            </p:cNvSpPr>
            <p:nvPr/>
          </p:nvSpPr>
          <p:spPr bwMode="auto">
            <a:xfrm>
              <a:off x="3461" y="3320"/>
              <a:ext cx="295" cy="748"/>
            </a:xfrm>
            <a:custGeom>
              <a:avLst/>
              <a:gdLst>
                <a:gd name="T0" fmla="*/ 0 w 1181"/>
                <a:gd name="T1" fmla="*/ 0 h 2990"/>
                <a:gd name="T2" fmla="*/ 465 w 1181"/>
                <a:gd name="T3" fmla="*/ 0 h 2990"/>
                <a:gd name="T4" fmla="*/ 465 w 1181"/>
                <a:gd name="T5" fmla="*/ 2107 h 2990"/>
                <a:gd name="T6" fmla="*/ 715 w 1181"/>
                <a:gd name="T7" fmla="*/ 2107 h 2990"/>
                <a:gd name="T8" fmla="*/ 715 w 1181"/>
                <a:gd name="T9" fmla="*/ 0 h 2990"/>
                <a:gd name="T10" fmla="*/ 1181 w 1181"/>
                <a:gd name="T11" fmla="*/ 0 h 2990"/>
                <a:gd name="T12" fmla="*/ 1181 w 1181"/>
                <a:gd name="T13" fmla="*/ 2192 h 2990"/>
                <a:gd name="T14" fmla="*/ 1180 w 1181"/>
                <a:gd name="T15" fmla="*/ 2228 h 2990"/>
                <a:gd name="T16" fmla="*/ 1174 w 1181"/>
                <a:gd name="T17" fmla="*/ 2264 h 2990"/>
                <a:gd name="T18" fmla="*/ 1165 w 1181"/>
                <a:gd name="T19" fmla="*/ 2301 h 2990"/>
                <a:gd name="T20" fmla="*/ 1153 w 1181"/>
                <a:gd name="T21" fmla="*/ 2338 h 2990"/>
                <a:gd name="T22" fmla="*/ 1139 w 1181"/>
                <a:gd name="T23" fmla="*/ 2373 h 2990"/>
                <a:gd name="T24" fmla="*/ 1123 w 1181"/>
                <a:gd name="T25" fmla="*/ 2404 h 2990"/>
                <a:gd name="T26" fmla="*/ 1104 w 1181"/>
                <a:gd name="T27" fmla="*/ 2431 h 2990"/>
                <a:gd name="T28" fmla="*/ 712 w 1181"/>
                <a:gd name="T29" fmla="*/ 2934 h 2990"/>
                <a:gd name="T30" fmla="*/ 694 w 1181"/>
                <a:gd name="T31" fmla="*/ 2953 h 2990"/>
                <a:gd name="T32" fmla="*/ 673 w 1181"/>
                <a:gd name="T33" fmla="*/ 2969 h 2990"/>
                <a:gd name="T34" fmla="*/ 651 w 1181"/>
                <a:gd name="T35" fmla="*/ 2981 h 2990"/>
                <a:gd name="T36" fmla="*/ 626 w 1181"/>
                <a:gd name="T37" fmla="*/ 2988 h 2990"/>
                <a:gd name="T38" fmla="*/ 601 w 1181"/>
                <a:gd name="T39" fmla="*/ 2990 h 2990"/>
                <a:gd name="T40" fmla="*/ 575 w 1181"/>
                <a:gd name="T41" fmla="*/ 2988 h 2990"/>
                <a:gd name="T42" fmla="*/ 551 w 1181"/>
                <a:gd name="T43" fmla="*/ 2981 h 2990"/>
                <a:gd name="T44" fmla="*/ 528 w 1181"/>
                <a:gd name="T45" fmla="*/ 2969 h 2990"/>
                <a:gd name="T46" fmla="*/ 507 w 1181"/>
                <a:gd name="T47" fmla="*/ 2953 h 2990"/>
                <a:gd name="T48" fmla="*/ 488 w 1181"/>
                <a:gd name="T49" fmla="*/ 2934 h 2990"/>
                <a:gd name="T50" fmla="*/ 88 w 1181"/>
                <a:gd name="T51" fmla="*/ 2431 h 2990"/>
                <a:gd name="T52" fmla="*/ 68 w 1181"/>
                <a:gd name="T53" fmla="*/ 2403 h 2990"/>
                <a:gd name="T54" fmla="*/ 50 w 1181"/>
                <a:gd name="T55" fmla="*/ 2370 h 2990"/>
                <a:gd name="T56" fmla="*/ 32 w 1181"/>
                <a:gd name="T57" fmla="*/ 2335 h 2990"/>
                <a:gd name="T58" fmla="*/ 20 w 1181"/>
                <a:gd name="T59" fmla="*/ 2298 h 2990"/>
                <a:gd name="T60" fmla="*/ 8 w 1181"/>
                <a:gd name="T61" fmla="*/ 2262 h 2990"/>
                <a:gd name="T62" fmla="*/ 2 w 1181"/>
                <a:gd name="T63" fmla="*/ 2226 h 2990"/>
                <a:gd name="T64" fmla="*/ 0 w 1181"/>
                <a:gd name="T65" fmla="*/ 2192 h 2990"/>
                <a:gd name="T66" fmla="*/ 0 w 1181"/>
                <a:gd name="T67" fmla="*/ 0 h 29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1" h="2990">
                  <a:moveTo>
                    <a:pt x="0" y="0"/>
                  </a:moveTo>
                  <a:lnTo>
                    <a:pt x="465" y="0"/>
                  </a:lnTo>
                  <a:lnTo>
                    <a:pt x="465" y="2107"/>
                  </a:lnTo>
                  <a:lnTo>
                    <a:pt x="715" y="2107"/>
                  </a:lnTo>
                  <a:lnTo>
                    <a:pt x="715" y="0"/>
                  </a:lnTo>
                  <a:lnTo>
                    <a:pt x="1181" y="0"/>
                  </a:lnTo>
                  <a:lnTo>
                    <a:pt x="1181" y="2192"/>
                  </a:lnTo>
                  <a:lnTo>
                    <a:pt x="1180" y="2228"/>
                  </a:lnTo>
                  <a:lnTo>
                    <a:pt x="1174" y="2264"/>
                  </a:lnTo>
                  <a:lnTo>
                    <a:pt x="1165" y="2301"/>
                  </a:lnTo>
                  <a:lnTo>
                    <a:pt x="1153" y="2338"/>
                  </a:lnTo>
                  <a:lnTo>
                    <a:pt x="1139" y="2373"/>
                  </a:lnTo>
                  <a:lnTo>
                    <a:pt x="1123" y="2404"/>
                  </a:lnTo>
                  <a:lnTo>
                    <a:pt x="1104" y="2431"/>
                  </a:lnTo>
                  <a:lnTo>
                    <a:pt x="712" y="2934"/>
                  </a:lnTo>
                  <a:lnTo>
                    <a:pt x="694" y="2953"/>
                  </a:lnTo>
                  <a:lnTo>
                    <a:pt x="673" y="2969"/>
                  </a:lnTo>
                  <a:lnTo>
                    <a:pt x="651" y="2981"/>
                  </a:lnTo>
                  <a:lnTo>
                    <a:pt x="626" y="2988"/>
                  </a:lnTo>
                  <a:lnTo>
                    <a:pt x="601" y="2990"/>
                  </a:lnTo>
                  <a:lnTo>
                    <a:pt x="575" y="2988"/>
                  </a:lnTo>
                  <a:lnTo>
                    <a:pt x="551" y="2981"/>
                  </a:lnTo>
                  <a:lnTo>
                    <a:pt x="528" y="2969"/>
                  </a:lnTo>
                  <a:lnTo>
                    <a:pt x="507" y="2953"/>
                  </a:lnTo>
                  <a:lnTo>
                    <a:pt x="488" y="2934"/>
                  </a:lnTo>
                  <a:lnTo>
                    <a:pt x="88" y="2431"/>
                  </a:lnTo>
                  <a:lnTo>
                    <a:pt x="68" y="2403"/>
                  </a:lnTo>
                  <a:lnTo>
                    <a:pt x="50" y="2370"/>
                  </a:lnTo>
                  <a:lnTo>
                    <a:pt x="32" y="2335"/>
                  </a:lnTo>
                  <a:lnTo>
                    <a:pt x="20" y="2298"/>
                  </a:lnTo>
                  <a:lnTo>
                    <a:pt x="8" y="2262"/>
                  </a:lnTo>
                  <a:lnTo>
                    <a:pt x="2" y="2226"/>
                  </a:lnTo>
                  <a:lnTo>
                    <a:pt x="0" y="219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52" name="Freeform 710"/>
            <p:cNvSpPr>
              <a:spLocks/>
            </p:cNvSpPr>
            <p:nvPr/>
          </p:nvSpPr>
          <p:spPr bwMode="auto">
            <a:xfrm>
              <a:off x="3461" y="3121"/>
              <a:ext cx="295" cy="129"/>
            </a:xfrm>
            <a:custGeom>
              <a:avLst/>
              <a:gdLst>
                <a:gd name="T0" fmla="*/ 210 w 1181"/>
                <a:gd name="T1" fmla="*/ 0 h 515"/>
                <a:gd name="T2" fmla="*/ 994 w 1181"/>
                <a:gd name="T3" fmla="*/ 0 h 515"/>
                <a:gd name="T4" fmla="*/ 1030 w 1181"/>
                <a:gd name="T5" fmla="*/ 4 h 515"/>
                <a:gd name="T6" fmla="*/ 1063 w 1181"/>
                <a:gd name="T7" fmla="*/ 12 h 515"/>
                <a:gd name="T8" fmla="*/ 1092 w 1181"/>
                <a:gd name="T9" fmla="*/ 26 h 515"/>
                <a:gd name="T10" fmla="*/ 1117 w 1181"/>
                <a:gd name="T11" fmla="*/ 44 h 515"/>
                <a:gd name="T12" fmla="*/ 1139 w 1181"/>
                <a:gd name="T13" fmla="*/ 67 h 515"/>
                <a:gd name="T14" fmla="*/ 1158 w 1181"/>
                <a:gd name="T15" fmla="*/ 94 h 515"/>
                <a:gd name="T16" fmla="*/ 1171 w 1181"/>
                <a:gd name="T17" fmla="*/ 124 h 515"/>
                <a:gd name="T18" fmla="*/ 1179 w 1181"/>
                <a:gd name="T19" fmla="*/ 156 h 515"/>
                <a:gd name="T20" fmla="*/ 1181 w 1181"/>
                <a:gd name="T21" fmla="*/ 192 h 515"/>
                <a:gd name="T22" fmla="*/ 1181 w 1181"/>
                <a:gd name="T23" fmla="*/ 515 h 515"/>
                <a:gd name="T24" fmla="*/ 0 w 1181"/>
                <a:gd name="T25" fmla="*/ 515 h 515"/>
                <a:gd name="T26" fmla="*/ 0 w 1181"/>
                <a:gd name="T27" fmla="*/ 192 h 515"/>
                <a:gd name="T28" fmla="*/ 3 w 1181"/>
                <a:gd name="T29" fmla="*/ 157 h 515"/>
                <a:gd name="T30" fmla="*/ 13 w 1181"/>
                <a:gd name="T31" fmla="*/ 125 h 515"/>
                <a:gd name="T32" fmla="*/ 29 w 1181"/>
                <a:gd name="T33" fmla="*/ 95 h 515"/>
                <a:gd name="T34" fmla="*/ 50 w 1181"/>
                <a:gd name="T35" fmla="*/ 68 h 515"/>
                <a:gd name="T36" fmla="*/ 75 w 1181"/>
                <a:gd name="T37" fmla="*/ 45 h 515"/>
                <a:gd name="T38" fmla="*/ 106 w 1181"/>
                <a:gd name="T39" fmla="*/ 27 h 515"/>
                <a:gd name="T40" fmla="*/ 138 w 1181"/>
                <a:gd name="T41" fmla="*/ 13 h 515"/>
                <a:gd name="T42" fmla="*/ 173 w 1181"/>
                <a:gd name="T43" fmla="*/ 4 h 515"/>
                <a:gd name="T44" fmla="*/ 210 w 1181"/>
                <a:gd name="T45" fmla="*/ 0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81" h="515">
                  <a:moveTo>
                    <a:pt x="210" y="0"/>
                  </a:moveTo>
                  <a:lnTo>
                    <a:pt x="994" y="0"/>
                  </a:lnTo>
                  <a:lnTo>
                    <a:pt x="1030" y="4"/>
                  </a:lnTo>
                  <a:lnTo>
                    <a:pt x="1063" y="12"/>
                  </a:lnTo>
                  <a:lnTo>
                    <a:pt x="1092" y="26"/>
                  </a:lnTo>
                  <a:lnTo>
                    <a:pt x="1117" y="44"/>
                  </a:lnTo>
                  <a:lnTo>
                    <a:pt x="1139" y="67"/>
                  </a:lnTo>
                  <a:lnTo>
                    <a:pt x="1158" y="94"/>
                  </a:lnTo>
                  <a:lnTo>
                    <a:pt x="1171" y="124"/>
                  </a:lnTo>
                  <a:lnTo>
                    <a:pt x="1179" y="156"/>
                  </a:lnTo>
                  <a:lnTo>
                    <a:pt x="1181" y="192"/>
                  </a:lnTo>
                  <a:lnTo>
                    <a:pt x="1181" y="515"/>
                  </a:lnTo>
                  <a:lnTo>
                    <a:pt x="0" y="515"/>
                  </a:lnTo>
                  <a:lnTo>
                    <a:pt x="0" y="192"/>
                  </a:lnTo>
                  <a:lnTo>
                    <a:pt x="3" y="157"/>
                  </a:lnTo>
                  <a:lnTo>
                    <a:pt x="13" y="125"/>
                  </a:lnTo>
                  <a:lnTo>
                    <a:pt x="29" y="95"/>
                  </a:lnTo>
                  <a:lnTo>
                    <a:pt x="50" y="68"/>
                  </a:lnTo>
                  <a:lnTo>
                    <a:pt x="75" y="45"/>
                  </a:lnTo>
                  <a:lnTo>
                    <a:pt x="106" y="27"/>
                  </a:lnTo>
                  <a:lnTo>
                    <a:pt x="138" y="13"/>
                  </a:lnTo>
                  <a:lnTo>
                    <a:pt x="173" y="4"/>
                  </a:lnTo>
                  <a:lnTo>
                    <a:pt x="2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856" name="Freeform 715"/>
          <p:cNvSpPr>
            <a:spLocks noEditPoints="1"/>
          </p:cNvSpPr>
          <p:nvPr/>
        </p:nvSpPr>
        <p:spPr bwMode="auto">
          <a:xfrm>
            <a:off x="5341985" y="3878199"/>
            <a:ext cx="271451" cy="283763"/>
          </a:xfrm>
          <a:custGeom>
            <a:avLst/>
            <a:gdLst>
              <a:gd name="T0" fmla="*/ 1766 w 3702"/>
              <a:gd name="T1" fmla="*/ 3326 h 3869"/>
              <a:gd name="T2" fmla="*/ 1752 w 3702"/>
              <a:gd name="T3" fmla="*/ 3455 h 3869"/>
              <a:gd name="T4" fmla="*/ 1861 w 3702"/>
              <a:gd name="T5" fmla="*/ 3523 h 3869"/>
              <a:gd name="T6" fmla="*/ 1970 w 3702"/>
              <a:gd name="T7" fmla="*/ 3455 h 3869"/>
              <a:gd name="T8" fmla="*/ 1956 w 3702"/>
              <a:gd name="T9" fmla="*/ 3326 h 3869"/>
              <a:gd name="T10" fmla="*/ 1981 w 3702"/>
              <a:gd name="T11" fmla="*/ 1906 h 3869"/>
              <a:gd name="T12" fmla="*/ 1013 w 3702"/>
              <a:gd name="T13" fmla="*/ 1821 h 3869"/>
              <a:gd name="T14" fmla="*/ 986 w 3702"/>
              <a:gd name="T15" fmla="*/ 2108 h 3869"/>
              <a:gd name="T16" fmla="*/ 1279 w 3702"/>
              <a:gd name="T17" fmla="*/ 2108 h 3869"/>
              <a:gd name="T18" fmla="*/ 1250 w 3702"/>
              <a:gd name="T19" fmla="*/ 1821 h 3869"/>
              <a:gd name="T20" fmla="*/ 1066 w 3702"/>
              <a:gd name="T21" fmla="*/ 1838 h 3869"/>
              <a:gd name="T22" fmla="*/ 3145 w 3702"/>
              <a:gd name="T23" fmla="*/ 1657 h 3869"/>
              <a:gd name="T24" fmla="*/ 1421 w 3702"/>
              <a:gd name="T25" fmla="*/ 1426 h 3869"/>
              <a:gd name="T26" fmla="*/ 1421 w 3702"/>
              <a:gd name="T27" fmla="*/ 1646 h 3869"/>
              <a:gd name="T28" fmla="*/ 1686 w 3702"/>
              <a:gd name="T29" fmla="*/ 1739 h 3869"/>
              <a:gd name="T30" fmla="*/ 1716 w 3702"/>
              <a:gd name="T31" fmla="*/ 1448 h 3869"/>
              <a:gd name="T32" fmla="*/ 1624 w 3702"/>
              <a:gd name="T33" fmla="*/ 1210 h 3869"/>
              <a:gd name="T34" fmla="*/ 919 w 3702"/>
              <a:gd name="T35" fmla="*/ 984 h 3869"/>
              <a:gd name="T36" fmla="*/ 672 w 3702"/>
              <a:gd name="T37" fmla="*/ 1165 h 3869"/>
              <a:gd name="T38" fmla="*/ 549 w 3702"/>
              <a:gd name="T39" fmla="*/ 1437 h 3869"/>
              <a:gd name="T40" fmla="*/ 575 w 3702"/>
              <a:gd name="T41" fmla="*/ 1735 h 3869"/>
              <a:gd name="T42" fmla="*/ 843 w 3702"/>
              <a:gd name="T43" fmla="*/ 1646 h 3869"/>
              <a:gd name="T44" fmla="*/ 835 w 3702"/>
              <a:gd name="T45" fmla="*/ 1452 h 3869"/>
              <a:gd name="T46" fmla="*/ 944 w 3702"/>
              <a:gd name="T47" fmla="*/ 1291 h 3869"/>
              <a:gd name="T48" fmla="*/ 1125 w 3702"/>
              <a:gd name="T49" fmla="*/ 1227 h 3869"/>
              <a:gd name="T50" fmla="*/ 1457 w 3702"/>
              <a:gd name="T51" fmla="*/ 1043 h 3869"/>
              <a:gd name="T52" fmla="*/ 1214 w 3702"/>
              <a:gd name="T53" fmla="*/ 951 h 3869"/>
              <a:gd name="T54" fmla="*/ 3145 w 3702"/>
              <a:gd name="T55" fmla="*/ 941 h 3869"/>
              <a:gd name="T56" fmla="*/ 1996 w 3702"/>
              <a:gd name="T57" fmla="*/ 27 h 3869"/>
              <a:gd name="T58" fmla="*/ 2163 w 3702"/>
              <a:gd name="T59" fmla="*/ 170 h 3869"/>
              <a:gd name="T60" fmla="*/ 3576 w 3702"/>
              <a:gd name="T61" fmla="*/ 238 h 3869"/>
              <a:gd name="T62" fmla="*/ 3690 w 3702"/>
              <a:gd name="T63" fmla="*/ 380 h 3869"/>
              <a:gd name="T64" fmla="*/ 3679 w 3702"/>
              <a:gd name="T65" fmla="*/ 571 h 3869"/>
              <a:gd name="T66" fmla="*/ 3548 w 3702"/>
              <a:gd name="T67" fmla="*/ 693 h 3869"/>
              <a:gd name="T68" fmla="*/ 3612 w 3702"/>
              <a:gd name="T69" fmla="*/ 2425 h 3869"/>
              <a:gd name="T70" fmla="*/ 3699 w 3702"/>
              <a:gd name="T71" fmla="*/ 2581 h 3869"/>
              <a:gd name="T72" fmla="*/ 3657 w 3702"/>
              <a:gd name="T73" fmla="*/ 2769 h 3869"/>
              <a:gd name="T74" fmla="*/ 3505 w 3702"/>
              <a:gd name="T75" fmla="*/ 2867 h 3869"/>
              <a:gd name="T76" fmla="*/ 2125 w 3702"/>
              <a:gd name="T77" fmla="*/ 3021 h 3869"/>
              <a:gd name="T78" fmla="*/ 2293 w 3702"/>
              <a:gd name="T79" fmla="*/ 3234 h 3869"/>
              <a:gd name="T80" fmla="*/ 2312 w 3702"/>
              <a:gd name="T81" fmla="*/ 3517 h 3869"/>
              <a:gd name="T82" fmla="*/ 2169 w 3702"/>
              <a:gd name="T83" fmla="*/ 3751 h 3869"/>
              <a:gd name="T84" fmla="*/ 1918 w 3702"/>
              <a:gd name="T85" fmla="*/ 3865 h 3869"/>
              <a:gd name="T86" fmla="*/ 1640 w 3702"/>
              <a:gd name="T87" fmla="*/ 3814 h 3869"/>
              <a:gd name="T88" fmla="*/ 1446 w 3702"/>
              <a:gd name="T89" fmla="*/ 3621 h 3869"/>
              <a:gd name="T90" fmla="*/ 1395 w 3702"/>
              <a:gd name="T91" fmla="*/ 3344 h 3869"/>
              <a:gd name="T92" fmla="*/ 1507 w 3702"/>
              <a:gd name="T93" fmla="*/ 3094 h 3869"/>
              <a:gd name="T94" fmla="*/ 1682 w 3702"/>
              <a:gd name="T95" fmla="*/ 2870 h 3869"/>
              <a:gd name="T96" fmla="*/ 99 w 3702"/>
              <a:gd name="T97" fmla="*/ 2822 h 3869"/>
              <a:gd name="T98" fmla="*/ 4 w 3702"/>
              <a:gd name="T99" fmla="*/ 2662 h 3869"/>
              <a:gd name="T100" fmla="*/ 46 w 3702"/>
              <a:gd name="T101" fmla="*/ 2472 h 3869"/>
              <a:gd name="T102" fmla="*/ 202 w 3702"/>
              <a:gd name="T103" fmla="*/ 2374 h 3869"/>
              <a:gd name="T104" fmla="*/ 70 w 3702"/>
              <a:gd name="T105" fmla="*/ 637 h 3869"/>
              <a:gd name="T106" fmla="*/ 0 w 3702"/>
              <a:gd name="T107" fmla="*/ 459 h 3869"/>
              <a:gd name="T108" fmla="*/ 71 w 3702"/>
              <a:gd name="T109" fmla="*/ 283 h 3869"/>
              <a:gd name="T110" fmla="*/ 242 w 3702"/>
              <a:gd name="T111" fmla="*/ 209 h 3869"/>
              <a:gd name="T112" fmla="*/ 1648 w 3702"/>
              <a:gd name="T113" fmla="*/ 71 h 3869"/>
              <a:gd name="T114" fmla="*/ 1861 w 3702"/>
              <a:gd name="T115" fmla="*/ 0 h 38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702" h="3869">
                <a:moveTo>
                  <a:pt x="1861" y="3281"/>
                </a:moveTo>
                <a:lnTo>
                  <a:pt x="1834" y="3284"/>
                </a:lnTo>
                <a:lnTo>
                  <a:pt x="1808" y="3293"/>
                </a:lnTo>
                <a:lnTo>
                  <a:pt x="1785" y="3307"/>
                </a:lnTo>
                <a:lnTo>
                  <a:pt x="1766" y="3326"/>
                </a:lnTo>
                <a:lnTo>
                  <a:pt x="1752" y="3349"/>
                </a:lnTo>
                <a:lnTo>
                  <a:pt x="1744" y="3374"/>
                </a:lnTo>
                <a:lnTo>
                  <a:pt x="1740" y="3402"/>
                </a:lnTo>
                <a:lnTo>
                  <a:pt x="1744" y="3429"/>
                </a:lnTo>
                <a:lnTo>
                  <a:pt x="1752" y="3455"/>
                </a:lnTo>
                <a:lnTo>
                  <a:pt x="1766" y="3478"/>
                </a:lnTo>
                <a:lnTo>
                  <a:pt x="1785" y="3496"/>
                </a:lnTo>
                <a:lnTo>
                  <a:pt x="1808" y="3510"/>
                </a:lnTo>
                <a:lnTo>
                  <a:pt x="1834" y="3519"/>
                </a:lnTo>
                <a:lnTo>
                  <a:pt x="1861" y="3523"/>
                </a:lnTo>
                <a:lnTo>
                  <a:pt x="1888" y="3519"/>
                </a:lnTo>
                <a:lnTo>
                  <a:pt x="1914" y="3510"/>
                </a:lnTo>
                <a:lnTo>
                  <a:pt x="1937" y="3496"/>
                </a:lnTo>
                <a:lnTo>
                  <a:pt x="1956" y="3478"/>
                </a:lnTo>
                <a:lnTo>
                  <a:pt x="1970" y="3455"/>
                </a:lnTo>
                <a:lnTo>
                  <a:pt x="1978" y="3429"/>
                </a:lnTo>
                <a:lnTo>
                  <a:pt x="1982" y="3402"/>
                </a:lnTo>
                <a:lnTo>
                  <a:pt x="1978" y="3374"/>
                </a:lnTo>
                <a:lnTo>
                  <a:pt x="1970" y="3349"/>
                </a:lnTo>
                <a:lnTo>
                  <a:pt x="1956" y="3326"/>
                </a:lnTo>
                <a:lnTo>
                  <a:pt x="1937" y="3307"/>
                </a:lnTo>
                <a:lnTo>
                  <a:pt x="1914" y="3293"/>
                </a:lnTo>
                <a:lnTo>
                  <a:pt x="1888" y="3284"/>
                </a:lnTo>
                <a:lnTo>
                  <a:pt x="1861" y="3281"/>
                </a:lnTo>
                <a:close/>
                <a:moveTo>
                  <a:pt x="1981" y="1906"/>
                </a:moveTo>
                <a:lnTo>
                  <a:pt x="1981" y="2139"/>
                </a:lnTo>
                <a:lnTo>
                  <a:pt x="3145" y="2139"/>
                </a:lnTo>
                <a:lnTo>
                  <a:pt x="3145" y="1906"/>
                </a:lnTo>
                <a:lnTo>
                  <a:pt x="1981" y="1906"/>
                </a:lnTo>
                <a:close/>
                <a:moveTo>
                  <a:pt x="1013" y="1821"/>
                </a:moveTo>
                <a:lnTo>
                  <a:pt x="806" y="2028"/>
                </a:lnTo>
                <a:lnTo>
                  <a:pt x="822" y="2038"/>
                </a:lnTo>
                <a:lnTo>
                  <a:pt x="874" y="2067"/>
                </a:lnTo>
                <a:lnTo>
                  <a:pt x="929" y="2090"/>
                </a:lnTo>
                <a:lnTo>
                  <a:pt x="986" y="2108"/>
                </a:lnTo>
                <a:lnTo>
                  <a:pt x="1044" y="2120"/>
                </a:lnTo>
                <a:lnTo>
                  <a:pt x="1102" y="2125"/>
                </a:lnTo>
                <a:lnTo>
                  <a:pt x="1161" y="2125"/>
                </a:lnTo>
                <a:lnTo>
                  <a:pt x="1221" y="2120"/>
                </a:lnTo>
                <a:lnTo>
                  <a:pt x="1279" y="2108"/>
                </a:lnTo>
                <a:lnTo>
                  <a:pt x="1336" y="2090"/>
                </a:lnTo>
                <a:lnTo>
                  <a:pt x="1390" y="2067"/>
                </a:lnTo>
                <a:lnTo>
                  <a:pt x="1443" y="2038"/>
                </a:lnTo>
                <a:lnTo>
                  <a:pt x="1457" y="2028"/>
                </a:lnTo>
                <a:lnTo>
                  <a:pt x="1250" y="1821"/>
                </a:lnTo>
                <a:lnTo>
                  <a:pt x="1242" y="1825"/>
                </a:lnTo>
                <a:lnTo>
                  <a:pt x="1198" y="1838"/>
                </a:lnTo>
                <a:lnTo>
                  <a:pt x="1154" y="1844"/>
                </a:lnTo>
                <a:lnTo>
                  <a:pt x="1109" y="1844"/>
                </a:lnTo>
                <a:lnTo>
                  <a:pt x="1066" y="1838"/>
                </a:lnTo>
                <a:lnTo>
                  <a:pt x="1022" y="1825"/>
                </a:lnTo>
                <a:lnTo>
                  <a:pt x="1013" y="1821"/>
                </a:lnTo>
                <a:close/>
                <a:moveTo>
                  <a:pt x="1981" y="1423"/>
                </a:moveTo>
                <a:lnTo>
                  <a:pt x="1981" y="1657"/>
                </a:lnTo>
                <a:lnTo>
                  <a:pt x="3145" y="1657"/>
                </a:lnTo>
                <a:lnTo>
                  <a:pt x="3145" y="1423"/>
                </a:lnTo>
                <a:lnTo>
                  <a:pt x="1981" y="1423"/>
                </a:lnTo>
                <a:close/>
                <a:moveTo>
                  <a:pt x="1624" y="1210"/>
                </a:moveTo>
                <a:lnTo>
                  <a:pt x="1417" y="1417"/>
                </a:lnTo>
                <a:lnTo>
                  <a:pt x="1421" y="1426"/>
                </a:lnTo>
                <a:lnTo>
                  <a:pt x="1434" y="1469"/>
                </a:lnTo>
                <a:lnTo>
                  <a:pt x="1440" y="1513"/>
                </a:lnTo>
                <a:lnTo>
                  <a:pt x="1440" y="1558"/>
                </a:lnTo>
                <a:lnTo>
                  <a:pt x="1434" y="1602"/>
                </a:lnTo>
                <a:lnTo>
                  <a:pt x="1421" y="1646"/>
                </a:lnTo>
                <a:lnTo>
                  <a:pt x="1417" y="1654"/>
                </a:lnTo>
                <a:lnTo>
                  <a:pt x="1624" y="1861"/>
                </a:lnTo>
                <a:lnTo>
                  <a:pt x="1634" y="1847"/>
                </a:lnTo>
                <a:lnTo>
                  <a:pt x="1663" y="1794"/>
                </a:lnTo>
                <a:lnTo>
                  <a:pt x="1686" y="1739"/>
                </a:lnTo>
                <a:lnTo>
                  <a:pt x="1704" y="1683"/>
                </a:lnTo>
                <a:lnTo>
                  <a:pt x="1716" y="1625"/>
                </a:lnTo>
                <a:lnTo>
                  <a:pt x="1721" y="1565"/>
                </a:lnTo>
                <a:lnTo>
                  <a:pt x="1721" y="1506"/>
                </a:lnTo>
                <a:lnTo>
                  <a:pt x="1716" y="1448"/>
                </a:lnTo>
                <a:lnTo>
                  <a:pt x="1704" y="1390"/>
                </a:lnTo>
                <a:lnTo>
                  <a:pt x="1686" y="1333"/>
                </a:lnTo>
                <a:lnTo>
                  <a:pt x="1663" y="1278"/>
                </a:lnTo>
                <a:lnTo>
                  <a:pt x="1634" y="1225"/>
                </a:lnTo>
                <a:lnTo>
                  <a:pt x="1624" y="1210"/>
                </a:lnTo>
                <a:close/>
                <a:moveTo>
                  <a:pt x="1153" y="945"/>
                </a:moveTo>
                <a:lnTo>
                  <a:pt x="1094" y="946"/>
                </a:lnTo>
                <a:lnTo>
                  <a:pt x="1035" y="953"/>
                </a:lnTo>
                <a:lnTo>
                  <a:pt x="976" y="965"/>
                </a:lnTo>
                <a:lnTo>
                  <a:pt x="919" y="984"/>
                </a:lnTo>
                <a:lnTo>
                  <a:pt x="864" y="1009"/>
                </a:lnTo>
                <a:lnTo>
                  <a:pt x="811" y="1040"/>
                </a:lnTo>
                <a:lnTo>
                  <a:pt x="761" y="1076"/>
                </a:lnTo>
                <a:lnTo>
                  <a:pt x="714" y="1118"/>
                </a:lnTo>
                <a:lnTo>
                  <a:pt x="672" y="1165"/>
                </a:lnTo>
                <a:lnTo>
                  <a:pt x="636" y="1215"/>
                </a:lnTo>
                <a:lnTo>
                  <a:pt x="605" y="1268"/>
                </a:lnTo>
                <a:lnTo>
                  <a:pt x="580" y="1323"/>
                </a:lnTo>
                <a:lnTo>
                  <a:pt x="562" y="1379"/>
                </a:lnTo>
                <a:lnTo>
                  <a:pt x="549" y="1437"/>
                </a:lnTo>
                <a:lnTo>
                  <a:pt x="542" y="1498"/>
                </a:lnTo>
                <a:lnTo>
                  <a:pt x="541" y="1557"/>
                </a:lnTo>
                <a:lnTo>
                  <a:pt x="547" y="1616"/>
                </a:lnTo>
                <a:lnTo>
                  <a:pt x="558" y="1677"/>
                </a:lnTo>
                <a:lnTo>
                  <a:pt x="575" y="1735"/>
                </a:lnTo>
                <a:lnTo>
                  <a:pt x="599" y="1792"/>
                </a:lnTo>
                <a:lnTo>
                  <a:pt x="630" y="1847"/>
                </a:lnTo>
                <a:lnTo>
                  <a:pt x="639" y="1861"/>
                </a:lnTo>
                <a:lnTo>
                  <a:pt x="847" y="1654"/>
                </a:lnTo>
                <a:lnTo>
                  <a:pt x="843" y="1646"/>
                </a:lnTo>
                <a:lnTo>
                  <a:pt x="831" y="1607"/>
                </a:lnTo>
                <a:lnTo>
                  <a:pt x="825" y="1568"/>
                </a:lnTo>
                <a:lnTo>
                  <a:pt x="823" y="1529"/>
                </a:lnTo>
                <a:lnTo>
                  <a:pt x="826" y="1490"/>
                </a:lnTo>
                <a:lnTo>
                  <a:pt x="835" y="1452"/>
                </a:lnTo>
                <a:lnTo>
                  <a:pt x="848" y="1415"/>
                </a:lnTo>
                <a:lnTo>
                  <a:pt x="865" y="1381"/>
                </a:lnTo>
                <a:lnTo>
                  <a:pt x="887" y="1347"/>
                </a:lnTo>
                <a:lnTo>
                  <a:pt x="914" y="1317"/>
                </a:lnTo>
                <a:lnTo>
                  <a:pt x="944" y="1291"/>
                </a:lnTo>
                <a:lnTo>
                  <a:pt x="977" y="1269"/>
                </a:lnTo>
                <a:lnTo>
                  <a:pt x="1011" y="1252"/>
                </a:lnTo>
                <a:lnTo>
                  <a:pt x="1048" y="1238"/>
                </a:lnTo>
                <a:lnTo>
                  <a:pt x="1087" y="1230"/>
                </a:lnTo>
                <a:lnTo>
                  <a:pt x="1125" y="1227"/>
                </a:lnTo>
                <a:lnTo>
                  <a:pt x="1165" y="1229"/>
                </a:lnTo>
                <a:lnTo>
                  <a:pt x="1204" y="1235"/>
                </a:lnTo>
                <a:lnTo>
                  <a:pt x="1242" y="1247"/>
                </a:lnTo>
                <a:lnTo>
                  <a:pt x="1250" y="1250"/>
                </a:lnTo>
                <a:lnTo>
                  <a:pt x="1457" y="1043"/>
                </a:lnTo>
                <a:lnTo>
                  <a:pt x="1443" y="1034"/>
                </a:lnTo>
                <a:lnTo>
                  <a:pt x="1388" y="1003"/>
                </a:lnTo>
                <a:lnTo>
                  <a:pt x="1331" y="979"/>
                </a:lnTo>
                <a:lnTo>
                  <a:pt x="1273" y="961"/>
                </a:lnTo>
                <a:lnTo>
                  <a:pt x="1214" y="951"/>
                </a:lnTo>
                <a:lnTo>
                  <a:pt x="1153" y="945"/>
                </a:lnTo>
                <a:close/>
                <a:moveTo>
                  <a:pt x="1981" y="941"/>
                </a:moveTo>
                <a:lnTo>
                  <a:pt x="1981" y="1175"/>
                </a:lnTo>
                <a:lnTo>
                  <a:pt x="3145" y="1175"/>
                </a:lnTo>
                <a:lnTo>
                  <a:pt x="3145" y="941"/>
                </a:lnTo>
                <a:lnTo>
                  <a:pt x="1981" y="941"/>
                </a:lnTo>
                <a:close/>
                <a:moveTo>
                  <a:pt x="1861" y="0"/>
                </a:moveTo>
                <a:lnTo>
                  <a:pt x="1909" y="3"/>
                </a:lnTo>
                <a:lnTo>
                  <a:pt x="1954" y="12"/>
                </a:lnTo>
                <a:lnTo>
                  <a:pt x="1996" y="27"/>
                </a:lnTo>
                <a:lnTo>
                  <a:pt x="2036" y="47"/>
                </a:lnTo>
                <a:lnTo>
                  <a:pt x="2073" y="71"/>
                </a:lnTo>
                <a:lnTo>
                  <a:pt x="2107" y="100"/>
                </a:lnTo>
                <a:lnTo>
                  <a:pt x="2137" y="134"/>
                </a:lnTo>
                <a:lnTo>
                  <a:pt x="2163" y="170"/>
                </a:lnTo>
                <a:lnTo>
                  <a:pt x="2183" y="209"/>
                </a:lnTo>
                <a:lnTo>
                  <a:pt x="3467" y="209"/>
                </a:lnTo>
                <a:lnTo>
                  <a:pt x="3505" y="213"/>
                </a:lnTo>
                <a:lnTo>
                  <a:pt x="3541" y="222"/>
                </a:lnTo>
                <a:lnTo>
                  <a:pt x="3576" y="238"/>
                </a:lnTo>
                <a:lnTo>
                  <a:pt x="3606" y="258"/>
                </a:lnTo>
                <a:lnTo>
                  <a:pt x="3634" y="283"/>
                </a:lnTo>
                <a:lnTo>
                  <a:pt x="3657" y="312"/>
                </a:lnTo>
                <a:lnTo>
                  <a:pt x="3676" y="344"/>
                </a:lnTo>
                <a:lnTo>
                  <a:pt x="3690" y="380"/>
                </a:lnTo>
                <a:lnTo>
                  <a:pt x="3699" y="419"/>
                </a:lnTo>
                <a:lnTo>
                  <a:pt x="3702" y="459"/>
                </a:lnTo>
                <a:lnTo>
                  <a:pt x="3699" y="498"/>
                </a:lnTo>
                <a:lnTo>
                  <a:pt x="3692" y="535"/>
                </a:lnTo>
                <a:lnTo>
                  <a:pt x="3679" y="571"/>
                </a:lnTo>
                <a:lnTo>
                  <a:pt x="3661" y="603"/>
                </a:lnTo>
                <a:lnTo>
                  <a:pt x="3638" y="631"/>
                </a:lnTo>
                <a:lnTo>
                  <a:pt x="3612" y="656"/>
                </a:lnTo>
                <a:lnTo>
                  <a:pt x="3581" y="676"/>
                </a:lnTo>
                <a:lnTo>
                  <a:pt x="3548" y="693"/>
                </a:lnTo>
                <a:lnTo>
                  <a:pt x="3510" y="703"/>
                </a:lnTo>
                <a:lnTo>
                  <a:pt x="3510" y="2378"/>
                </a:lnTo>
                <a:lnTo>
                  <a:pt x="3548" y="2388"/>
                </a:lnTo>
                <a:lnTo>
                  <a:pt x="3581" y="2404"/>
                </a:lnTo>
                <a:lnTo>
                  <a:pt x="3612" y="2425"/>
                </a:lnTo>
                <a:lnTo>
                  <a:pt x="3638" y="2450"/>
                </a:lnTo>
                <a:lnTo>
                  <a:pt x="3661" y="2478"/>
                </a:lnTo>
                <a:lnTo>
                  <a:pt x="3679" y="2510"/>
                </a:lnTo>
                <a:lnTo>
                  <a:pt x="3692" y="2545"/>
                </a:lnTo>
                <a:lnTo>
                  <a:pt x="3699" y="2581"/>
                </a:lnTo>
                <a:lnTo>
                  <a:pt x="3702" y="2620"/>
                </a:lnTo>
                <a:lnTo>
                  <a:pt x="3699" y="2662"/>
                </a:lnTo>
                <a:lnTo>
                  <a:pt x="3690" y="2700"/>
                </a:lnTo>
                <a:lnTo>
                  <a:pt x="3676" y="2735"/>
                </a:lnTo>
                <a:lnTo>
                  <a:pt x="3657" y="2769"/>
                </a:lnTo>
                <a:lnTo>
                  <a:pt x="3634" y="2797"/>
                </a:lnTo>
                <a:lnTo>
                  <a:pt x="3606" y="2822"/>
                </a:lnTo>
                <a:lnTo>
                  <a:pt x="3576" y="2842"/>
                </a:lnTo>
                <a:lnTo>
                  <a:pt x="3541" y="2857"/>
                </a:lnTo>
                <a:lnTo>
                  <a:pt x="3505" y="2867"/>
                </a:lnTo>
                <a:lnTo>
                  <a:pt x="3467" y="2870"/>
                </a:lnTo>
                <a:lnTo>
                  <a:pt x="2032" y="2870"/>
                </a:lnTo>
                <a:lnTo>
                  <a:pt x="2032" y="2967"/>
                </a:lnTo>
                <a:lnTo>
                  <a:pt x="2080" y="2991"/>
                </a:lnTo>
                <a:lnTo>
                  <a:pt x="2125" y="3021"/>
                </a:lnTo>
                <a:lnTo>
                  <a:pt x="2168" y="3055"/>
                </a:lnTo>
                <a:lnTo>
                  <a:pt x="2207" y="3094"/>
                </a:lnTo>
                <a:lnTo>
                  <a:pt x="2241" y="3137"/>
                </a:lnTo>
                <a:lnTo>
                  <a:pt x="2270" y="3184"/>
                </a:lnTo>
                <a:lnTo>
                  <a:pt x="2293" y="3234"/>
                </a:lnTo>
                <a:lnTo>
                  <a:pt x="2311" y="3287"/>
                </a:lnTo>
                <a:lnTo>
                  <a:pt x="2322" y="3344"/>
                </a:lnTo>
                <a:lnTo>
                  <a:pt x="2326" y="3402"/>
                </a:lnTo>
                <a:lnTo>
                  <a:pt x="2323" y="3460"/>
                </a:lnTo>
                <a:lnTo>
                  <a:pt x="2312" y="3517"/>
                </a:lnTo>
                <a:lnTo>
                  <a:pt x="2295" y="3570"/>
                </a:lnTo>
                <a:lnTo>
                  <a:pt x="2272" y="3621"/>
                </a:lnTo>
                <a:lnTo>
                  <a:pt x="2242" y="3669"/>
                </a:lnTo>
                <a:lnTo>
                  <a:pt x="2208" y="3712"/>
                </a:lnTo>
                <a:lnTo>
                  <a:pt x="2169" y="3751"/>
                </a:lnTo>
                <a:lnTo>
                  <a:pt x="2126" y="3786"/>
                </a:lnTo>
                <a:lnTo>
                  <a:pt x="2079" y="3814"/>
                </a:lnTo>
                <a:lnTo>
                  <a:pt x="2028" y="3838"/>
                </a:lnTo>
                <a:lnTo>
                  <a:pt x="1975" y="3854"/>
                </a:lnTo>
                <a:lnTo>
                  <a:pt x="1918" y="3865"/>
                </a:lnTo>
                <a:lnTo>
                  <a:pt x="1859" y="3869"/>
                </a:lnTo>
                <a:lnTo>
                  <a:pt x="1801" y="3865"/>
                </a:lnTo>
                <a:lnTo>
                  <a:pt x="1745" y="3854"/>
                </a:lnTo>
                <a:lnTo>
                  <a:pt x="1691" y="3838"/>
                </a:lnTo>
                <a:lnTo>
                  <a:pt x="1640" y="3814"/>
                </a:lnTo>
                <a:lnTo>
                  <a:pt x="1592" y="3786"/>
                </a:lnTo>
                <a:lnTo>
                  <a:pt x="1549" y="3751"/>
                </a:lnTo>
                <a:lnTo>
                  <a:pt x="1510" y="3712"/>
                </a:lnTo>
                <a:lnTo>
                  <a:pt x="1475" y="3669"/>
                </a:lnTo>
                <a:lnTo>
                  <a:pt x="1446" y="3621"/>
                </a:lnTo>
                <a:lnTo>
                  <a:pt x="1423" y="3570"/>
                </a:lnTo>
                <a:lnTo>
                  <a:pt x="1405" y="3517"/>
                </a:lnTo>
                <a:lnTo>
                  <a:pt x="1395" y="3460"/>
                </a:lnTo>
                <a:lnTo>
                  <a:pt x="1391" y="3402"/>
                </a:lnTo>
                <a:lnTo>
                  <a:pt x="1395" y="3344"/>
                </a:lnTo>
                <a:lnTo>
                  <a:pt x="1405" y="3287"/>
                </a:lnTo>
                <a:lnTo>
                  <a:pt x="1422" y="3234"/>
                </a:lnTo>
                <a:lnTo>
                  <a:pt x="1446" y="3184"/>
                </a:lnTo>
                <a:lnTo>
                  <a:pt x="1474" y="3137"/>
                </a:lnTo>
                <a:lnTo>
                  <a:pt x="1507" y="3094"/>
                </a:lnTo>
                <a:lnTo>
                  <a:pt x="1546" y="3055"/>
                </a:lnTo>
                <a:lnTo>
                  <a:pt x="1588" y="3021"/>
                </a:lnTo>
                <a:lnTo>
                  <a:pt x="1634" y="2991"/>
                </a:lnTo>
                <a:lnTo>
                  <a:pt x="1682" y="2967"/>
                </a:lnTo>
                <a:lnTo>
                  <a:pt x="1682" y="2870"/>
                </a:lnTo>
                <a:lnTo>
                  <a:pt x="242" y="2870"/>
                </a:lnTo>
                <a:lnTo>
                  <a:pt x="202" y="2867"/>
                </a:lnTo>
                <a:lnTo>
                  <a:pt x="166" y="2857"/>
                </a:lnTo>
                <a:lnTo>
                  <a:pt x="131" y="2842"/>
                </a:lnTo>
                <a:lnTo>
                  <a:pt x="99" y="2822"/>
                </a:lnTo>
                <a:lnTo>
                  <a:pt x="71" y="2797"/>
                </a:lnTo>
                <a:lnTo>
                  <a:pt x="47" y="2769"/>
                </a:lnTo>
                <a:lnTo>
                  <a:pt x="27" y="2735"/>
                </a:lnTo>
                <a:lnTo>
                  <a:pt x="13" y="2700"/>
                </a:lnTo>
                <a:lnTo>
                  <a:pt x="4" y="2662"/>
                </a:lnTo>
                <a:lnTo>
                  <a:pt x="0" y="2620"/>
                </a:lnTo>
                <a:lnTo>
                  <a:pt x="4" y="2580"/>
                </a:lnTo>
                <a:lnTo>
                  <a:pt x="12" y="2541"/>
                </a:lnTo>
                <a:lnTo>
                  <a:pt x="26" y="2504"/>
                </a:lnTo>
                <a:lnTo>
                  <a:pt x="46" y="2472"/>
                </a:lnTo>
                <a:lnTo>
                  <a:pt x="70" y="2443"/>
                </a:lnTo>
                <a:lnTo>
                  <a:pt x="98" y="2418"/>
                </a:lnTo>
                <a:lnTo>
                  <a:pt x="130" y="2398"/>
                </a:lnTo>
                <a:lnTo>
                  <a:pt x="165" y="2384"/>
                </a:lnTo>
                <a:lnTo>
                  <a:pt x="202" y="2374"/>
                </a:lnTo>
                <a:lnTo>
                  <a:pt x="202" y="706"/>
                </a:lnTo>
                <a:lnTo>
                  <a:pt x="165" y="697"/>
                </a:lnTo>
                <a:lnTo>
                  <a:pt x="130" y="682"/>
                </a:lnTo>
                <a:lnTo>
                  <a:pt x="98" y="662"/>
                </a:lnTo>
                <a:lnTo>
                  <a:pt x="70" y="637"/>
                </a:lnTo>
                <a:lnTo>
                  <a:pt x="46" y="608"/>
                </a:lnTo>
                <a:lnTo>
                  <a:pt x="26" y="575"/>
                </a:lnTo>
                <a:lnTo>
                  <a:pt x="12" y="539"/>
                </a:lnTo>
                <a:lnTo>
                  <a:pt x="4" y="500"/>
                </a:lnTo>
                <a:lnTo>
                  <a:pt x="0" y="459"/>
                </a:lnTo>
                <a:lnTo>
                  <a:pt x="4" y="419"/>
                </a:lnTo>
                <a:lnTo>
                  <a:pt x="13" y="380"/>
                </a:lnTo>
                <a:lnTo>
                  <a:pt x="27" y="344"/>
                </a:lnTo>
                <a:lnTo>
                  <a:pt x="47" y="312"/>
                </a:lnTo>
                <a:lnTo>
                  <a:pt x="71" y="283"/>
                </a:lnTo>
                <a:lnTo>
                  <a:pt x="99" y="258"/>
                </a:lnTo>
                <a:lnTo>
                  <a:pt x="131" y="238"/>
                </a:lnTo>
                <a:lnTo>
                  <a:pt x="166" y="222"/>
                </a:lnTo>
                <a:lnTo>
                  <a:pt x="202" y="213"/>
                </a:lnTo>
                <a:lnTo>
                  <a:pt x="242" y="209"/>
                </a:lnTo>
                <a:lnTo>
                  <a:pt x="1539" y="209"/>
                </a:lnTo>
                <a:lnTo>
                  <a:pt x="1559" y="170"/>
                </a:lnTo>
                <a:lnTo>
                  <a:pt x="1585" y="134"/>
                </a:lnTo>
                <a:lnTo>
                  <a:pt x="1615" y="100"/>
                </a:lnTo>
                <a:lnTo>
                  <a:pt x="1648" y="71"/>
                </a:lnTo>
                <a:lnTo>
                  <a:pt x="1686" y="47"/>
                </a:lnTo>
                <a:lnTo>
                  <a:pt x="1726" y="27"/>
                </a:lnTo>
                <a:lnTo>
                  <a:pt x="1769" y="12"/>
                </a:lnTo>
                <a:lnTo>
                  <a:pt x="1814" y="3"/>
                </a:lnTo>
                <a:lnTo>
                  <a:pt x="1861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857" name="Group 718"/>
          <p:cNvGrpSpPr>
            <a:grpSpLocks noChangeAspect="1"/>
          </p:cNvGrpSpPr>
          <p:nvPr/>
        </p:nvGrpSpPr>
        <p:grpSpPr bwMode="auto">
          <a:xfrm>
            <a:off x="6059793" y="3914304"/>
            <a:ext cx="389208" cy="211553"/>
            <a:chOff x="1992" y="3167"/>
            <a:chExt cx="953" cy="51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860" name="Freeform 720"/>
            <p:cNvSpPr>
              <a:spLocks noEditPoints="1"/>
            </p:cNvSpPr>
            <p:nvPr/>
          </p:nvSpPr>
          <p:spPr bwMode="auto">
            <a:xfrm>
              <a:off x="1992" y="3167"/>
              <a:ext cx="953" cy="518"/>
            </a:xfrm>
            <a:custGeom>
              <a:avLst/>
              <a:gdLst>
                <a:gd name="T0" fmla="*/ 3501 w 3812"/>
                <a:gd name="T1" fmla="*/ 548 h 2073"/>
                <a:gd name="T2" fmla="*/ 3361 w 3812"/>
                <a:gd name="T3" fmla="*/ 1440 h 2073"/>
                <a:gd name="T4" fmla="*/ 3323 w 3812"/>
                <a:gd name="T5" fmla="*/ 1533 h 2073"/>
                <a:gd name="T6" fmla="*/ 3251 w 3812"/>
                <a:gd name="T7" fmla="*/ 1599 h 2073"/>
                <a:gd name="T8" fmla="*/ 3152 w 3812"/>
                <a:gd name="T9" fmla="*/ 1625 h 2073"/>
                <a:gd name="T10" fmla="*/ 550 w 3812"/>
                <a:gd name="T11" fmla="*/ 1752 h 2073"/>
                <a:gd name="T12" fmla="*/ 572 w 3812"/>
                <a:gd name="T13" fmla="*/ 1758 h 2073"/>
                <a:gd name="T14" fmla="*/ 3507 w 3812"/>
                <a:gd name="T15" fmla="*/ 1756 h 2073"/>
                <a:gd name="T16" fmla="*/ 3513 w 3812"/>
                <a:gd name="T17" fmla="*/ 1751 h 2073"/>
                <a:gd name="T18" fmla="*/ 3513 w 3812"/>
                <a:gd name="T19" fmla="*/ 550 h 2073"/>
                <a:gd name="T20" fmla="*/ 3509 w 3812"/>
                <a:gd name="T21" fmla="*/ 548 h 2073"/>
                <a:gd name="T22" fmla="*/ 1628 w 3812"/>
                <a:gd name="T23" fmla="*/ 144 h 2073"/>
                <a:gd name="T24" fmla="*/ 1436 w 3812"/>
                <a:gd name="T25" fmla="*/ 194 h 2073"/>
                <a:gd name="T26" fmla="*/ 1272 w 3812"/>
                <a:gd name="T27" fmla="*/ 293 h 2073"/>
                <a:gd name="T28" fmla="*/ 1144 w 3812"/>
                <a:gd name="T29" fmla="*/ 434 h 2073"/>
                <a:gd name="T30" fmla="*/ 1059 w 3812"/>
                <a:gd name="T31" fmla="*/ 609 h 2073"/>
                <a:gd name="T32" fmla="*/ 1029 w 3812"/>
                <a:gd name="T33" fmla="*/ 806 h 2073"/>
                <a:gd name="T34" fmla="*/ 1059 w 3812"/>
                <a:gd name="T35" fmla="*/ 1005 h 2073"/>
                <a:gd name="T36" fmla="*/ 1144 w 3812"/>
                <a:gd name="T37" fmla="*/ 1180 h 2073"/>
                <a:gd name="T38" fmla="*/ 1272 w 3812"/>
                <a:gd name="T39" fmla="*/ 1321 h 2073"/>
                <a:gd name="T40" fmla="*/ 1436 w 3812"/>
                <a:gd name="T41" fmla="*/ 1420 h 2073"/>
                <a:gd name="T42" fmla="*/ 1628 w 3812"/>
                <a:gd name="T43" fmla="*/ 1470 h 2073"/>
                <a:gd name="T44" fmla="*/ 1830 w 3812"/>
                <a:gd name="T45" fmla="*/ 1459 h 2073"/>
                <a:gd name="T46" fmla="*/ 2012 w 3812"/>
                <a:gd name="T47" fmla="*/ 1392 h 2073"/>
                <a:gd name="T48" fmla="*/ 2166 w 3812"/>
                <a:gd name="T49" fmla="*/ 1278 h 2073"/>
                <a:gd name="T50" fmla="*/ 2280 w 3812"/>
                <a:gd name="T51" fmla="*/ 1124 h 2073"/>
                <a:gd name="T52" fmla="*/ 2347 w 3812"/>
                <a:gd name="T53" fmla="*/ 942 h 2073"/>
                <a:gd name="T54" fmla="*/ 2358 w 3812"/>
                <a:gd name="T55" fmla="*/ 738 h 2073"/>
                <a:gd name="T56" fmla="*/ 2308 w 3812"/>
                <a:gd name="T57" fmla="*/ 548 h 2073"/>
                <a:gd name="T58" fmla="*/ 2209 w 3812"/>
                <a:gd name="T59" fmla="*/ 384 h 2073"/>
                <a:gd name="T60" fmla="*/ 2068 w 3812"/>
                <a:gd name="T61" fmla="*/ 255 h 2073"/>
                <a:gd name="T62" fmla="*/ 1893 w 3812"/>
                <a:gd name="T63" fmla="*/ 171 h 2073"/>
                <a:gd name="T64" fmla="*/ 1695 w 3812"/>
                <a:gd name="T65" fmla="*/ 141 h 2073"/>
                <a:gd name="T66" fmla="*/ 3191 w 3812"/>
                <a:gd name="T67" fmla="*/ 3 h 2073"/>
                <a:gd name="T68" fmla="*/ 3289 w 3812"/>
                <a:gd name="T69" fmla="*/ 48 h 2073"/>
                <a:gd name="T70" fmla="*/ 3351 w 3812"/>
                <a:gd name="T71" fmla="*/ 135 h 2073"/>
                <a:gd name="T72" fmla="*/ 3365 w 3812"/>
                <a:gd name="T73" fmla="*/ 232 h 2073"/>
                <a:gd name="T74" fmla="*/ 3593 w 3812"/>
                <a:gd name="T75" fmla="*/ 246 h 2073"/>
                <a:gd name="T76" fmla="*/ 3707 w 3812"/>
                <a:gd name="T77" fmla="*/ 311 h 2073"/>
                <a:gd name="T78" fmla="*/ 3783 w 3812"/>
                <a:gd name="T79" fmla="*/ 418 h 2073"/>
                <a:gd name="T80" fmla="*/ 3812 w 3812"/>
                <a:gd name="T81" fmla="*/ 552 h 2073"/>
                <a:gd name="T82" fmla="*/ 3802 w 3812"/>
                <a:gd name="T83" fmla="*/ 1833 h 2073"/>
                <a:gd name="T84" fmla="*/ 3748 w 3812"/>
                <a:gd name="T85" fmla="*/ 1945 h 2073"/>
                <a:gd name="T86" fmla="*/ 3660 w 3812"/>
                <a:gd name="T87" fmla="*/ 2027 h 2073"/>
                <a:gd name="T88" fmla="*/ 3544 w 3812"/>
                <a:gd name="T89" fmla="*/ 2070 h 2073"/>
                <a:gd name="T90" fmla="*/ 524 w 3812"/>
                <a:gd name="T91" fmla="*/ 2070 h 2073"/>
                <a:gd name="T92" fmla="*/ 397 w 3812"/>
                <a:gd name="T93" fmla="*/ 2019 h 2073"/>
                <a:gd name="T94" fmla="*/ 301 w 3812"/>
                <a:gd name="T95" fmla="*/ 1923 h 2073"/>
                <a:gd name="T96" fmla="*/ 252 w 3812"/>
                <a:gd name="T97" fmla="*/ 1794 h 2073"/>
                <a:gd name="T98" fmla="*/ 223 w 3812"/>
                <a:gd name="T99" fmla="*/ 1625 h 2073"/>
                <a:gd name="T100" fmla="*/ 112 w 3812"/>
                <a:gd name="T101" fmla="*/ 1595 h 2073"/>
                <a:gd name="T102" fmla="*/ 31 w 3812"/>
                <a:gd name="T103" fmla="*/ 1514 h 2073"/>
                <a:gd name="T104" fmla="*/ 0 w 3812"/>
                <a:gd name="T105" fmla="*/ 1404 h 2073"/>
                <a:gd name="T106" fmla="*/ 12 w 3812"/>
                <a:gd name="T107" fmla="*/ 142 h 2073"/>
                <a:gd name="T108" fmla="*/ 67 w 3812"/>
                <a:gd name="T109" fmla="*/ 60 h 2073"/>
                <a:gd name="T110" fmla="*/ 155 w 3812"/>
                <a:gd name="T111" fmla="*/ 10 h 20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12" h="2073">
                  <a:moveTo>
                    <a:pt x="3506" y="548"/>
                  </a:moveTo>
                  <a:lnTo>
                    <a:pt x="3504" y="548"/>
                  </a:lnTo>
                  <a:lnTo>
                    <a:pt x="3501" y="548"/>
                  </a:lnTo>
                  <a:lnTo>
                    <a:pt x="3365" y="548"/>
                  </a:lnTo>
                  <a:lnTo>
                    <a:pt x="3365" y="1404"/>
                  </a:lnTo>
                  <a:lnTo>
                    <a:pt x="3361" y="1440"/>
                  </a:lnTo>
                  <a:lnTo>
                    <a:pt x="3353" y="1473"/>
                  </a:lnTo>
                  <a:lnTo>
                    <a:pt x="3341" y="1504"/>
                  </a:lnTo>
                  <a:lnTo>
                    <a:pt x="3323" y="1533"/>
                  </a:lnTo>
                  <a:lnTo>
                    <a:pt x="3303" y="1559"/>
                  </a:lnTo>
                  <a:lnTo>
                    <a:pt x="3278" y="1582"/>
                  </a:lnTo>
                  <a:lnTo>
                    <a:pt x="3251" y="1599"/>
                  </a:lnTo>
                  <a:lnTo>
                    <a:pt x="3219" y="1613"/>
                  </a:lnTo>
                  <a:lnTo>
                    <a:pt x="3187" y="1622"/>
                  </a:lnTo>
                  <a:lnTo>
                    <a:pt x="3152" y="1625"/>
                  </a:lnTo>
                  <a:lnTo>
                    <a:pt x="546" y="1625"/>
                  </a:lnTo>
                  <a:lnTo>
                    <a:pt x="546" y="1747"/>
                  </a:lnTo>
                  <a:lnTo>
                    <a:pt x="550" y="1752"/>
                  </a:lnTo>
                  <a:lnTo>
                    <a:pt x="557" y="1755"/>
                  </a:lnTo>
                  <a:lnTo>
                    <a:pt x="565" y="1758"/>
                  </a:lnTo>
                  <a:lnTo>
                    <a:pt x="572" y="1758"/>
                  </a:lnTo>
                  <a:lnTo>
                    <a:pt x="3501" y="1758"/>
                  </a:lnTo>
                  <a:lnTo>
                    <a:pt x="3505" y="1758"/>
                  </a:lnTo>
                  <a:lnTo>
                    <a:pt x="3507" y="1756"/>
                  </a:lnTo>
                  <a:lnTo>
                    <a:pt x="3509" y="1755"/>
                  </a:lnTo>
                  <a:lnTo>
                    <a:pt x="3512" y="1753"/>
                  </a:lnTo>
                  <a:lnTo>
                    <a:pt x="3513" y="1751"/>
                  </a:lnTo>
                  <a:lnTo>
                    <a:pt x="3514" y="1747"/>
                  </a:lnTo>
                  <a:lnTo>
                    <a:pt x="3514" y="552"/>
                  </a:lnTo>
                  <a:lnTo>
                    <a:pt x="3513" y="550"/>
                  </a:lnTo>
                  <a:lnTo>
                    <a:pt x="3513" y="549"/>
                  </a:lnTo>
                  <a:lnTo>
                    <a:pt x="3511" y="548"/>
                  </a:lnTo>
                  <a:lnTo>
                    <a:pt x="3509" y="548"/>
                  </a:lnTo>
                  <a:lnTo>
                    <a:pt x="3506" y="548"/>
                  </a:lnTo>
                  <a:close/>
                  <a:moveTo>
                    <a:pt x="1695" y="141"/>
                  </a:moveTo>
                  <a:lnTo>
                    <a:pt x="1628" y="144"/>
                  </a:lnTo>
                  <a:lnTo>
                    <a:pt x="1561" y="155"/>
                  </a:lnTo>
                  <a:lnTo>
                    <a:pt x="1497" y="171"/>
                  </a:lnTo>
                  <a:lnTo>
                    <a:pt x="1436" y="194"/>
                  </a:lnTo>
                  <a:lnTo>
                    <a:pt x="1378" y="222"/>
                  </a:lnTo>
                  <a:lnTo>
                    <a:pt x="1323" y="255"/>
                  </a:lnTo>
                  <a:lnTo>
                    <a:pt x="1272" y="293"/>
                  </a:lnTo>
                  <a:lnTo>
                    <a:pt x="1224" y="336"/>
                  </a:lnTo>
                  <a:lnTo>
                    <a:pt x="1182" y="384"/>
                  </a:lnTo>
                  <a:lnTo>
                    <a:pt x="1144" y="434"/>
                  </a:lnTo>
                  <a:lnTo>
                    <a:pt x="1110" y="490"/>
                  </a:lnTo>
                  <a:lnTo>
                    <a:pt x="1082" y="548"/>
                  </a:lnTo>
                  <a:lnTo>
                    <a:pt x="1059" y="609"/>
                  </a:lnTo>
                  <a:lnTo>
                    <a:pt x="1043" y="672"/>
                  </a:lnTo>
                  <a:lnTo>
                    <a:pt x="1033" y="738"/>
                  </a:lnTo>
                  <a:lnTo>
                    <a:pt x="1029" y="806"/>
                  </a:lnTo>
                  <a:lnTo>
                    <a:pt x="1033" y="875"/>
                  </a:lnTo>
                  <a:lnTo>
                    <a:pt x="1043" y="942"/>
                  </a:lnTo>
                  <a:lnTo>
                    <a:pt x="1059" y="1005"/>
                  </a:lnTo>
                  <a:lnTo>
                    <a:pt x="1082" y="1066"/>
                  </a:lnTo>
                  <a:lnTo>
                    <a:pt x="1110" y="1124"/>
                  </a:lnTo>
                  <a:lnTo>
                    <a:pt x="1144" y="1180"/>
                  </a:lnTo>
                  <a:lnTo>
                    <a:pt x="1182" y="1231"/>
                  </a:lnTo>
                  <a:lnTo>
                    <a:pt x="1224" y="1278"/>
                  </a:lnTo>
                  <a:lnTo>
                    <a:pt x="1272" y="1321"/>
                  </a:lnTo>
                  <a:lnTo>
                    <a:pt x="1323" y="1359"/>
                  </a:lnTo>
                  <a:lnTo>
                    <a:pt x="1378" y="1392"/>
                  </a:lnTo>
                  <a:lnTo>
                    <a:pt x="1436" y="1420"/>
                  </a:lnTo>
                  <a:lnTo>
                    <a:pt x="1497" y="1443"/>
                  </a:lnTo>
                  <a:lnTo>
                    <a:pt x="1561" y="1459"/>
                  </a:lnTo>
                  <a:lnTo>
                    <a:pt x="1628" y="1470"/>
                  </a:lnTo>
                  <a:lnTo>
                    <a:pt x="1695" y="1473"/>
                  </a:lnTo>
                  <a:lnTo>
                    <a:pt x="1763" y="1470"/>
                  </a:lnTo>
                  <a:lnTo>
                    <a:pt x="1830" y="1459"/>
                  </a:lnTo>
                  <a:lnTo>
                    <a:pt x="1893" y="1443"/>
                  </a:lnTo>
                  <a:lnTo>
                    <a:pt x="1955" y="1420"/>
                  </a:lnTo>
                  <a:lnTo>
                    <a:pt x="2012" y="1392"/>
                  </a:lnTo>
                  <a:lnTo>
                    <a:pt x="2068" y="1359"/>
                  </a:lnTo>
                  <a:lnTo>
                    <a:pt x="2119" y="1321"/>
                  </a:lnTo>
                  <a:lnTo>
                    <a:pt x="2166" y="1278"/>
                  </a:lnTo>
                  <a:lnTo>
                    <a:pt x="2209" y="1231"/>
                  </a:lnTo>
                  <a:lnTo>
                    <a:pt x="2247" y="1180"/>
                  </a:lnTo>
                  <a:lnTo>
                    <a:pt x="2280" y="1124"/>
                  </a:lnTo>
                  <a:lnTo>
                    <a:pt x="2308" y="1066"/>
                  </a:lnTo>
                  <a:lnTo>
                    <a:pt x="2331" y="1005"/>
                  </a:lnTo>
                  <a:lnTo>
                    <a:pt x="2347" y="942"/>
                  </a:lnTo>
                  <a:lnTo>
                    <a:pt x="2358" y="875"/>
                  </a:lnTo>
                  <a:lnTo>
                    <a:pt x="2361" y="806"/>
                  </a:lnTo>
                  <a:lnTo>
                    <a:pt x="2358" y="738"/>
                  </a:lnTo>
                  <a:lnTo>
                    <a:pt x="2347" y="672"/>
                  </a:lnTo>
                  <a:lnTo>
                    <a:pt x="2331" y="609"/>
                  </a:lnTo>
                  <a:lnTo>
                    <a:pt x="2308" y="548"/>
                  </a:lnTo>
                  <a:lnTo>
                    <a:pt x="2280" y="490"/>
                  </a:lnTo>
                  <a:lnTo>
                    <a:pt x="2247" y="434"/>
                  </a:lnTo>
                  <a:lnTo>
                    <a:pt x="2209" y="384"/>
                  </a:lnTo>
                  <a:lnTo>
                    <a:pt x="2166" y="336"/>
                  </a:lnTo>
                  <a:lnTo>
                    <a:pt x="2119" y="293"/>
                  </a:lnTo>
                  <a:lnTo>
                    <a:pt x="2068" y="255"/>
                  </a:lnTo>
                  <a:lnTo>
                    <a:pt x="2012" y="222"/>
                  </a:lnTo>
                  <a:lnTo>
                    <a:pt x="1955" y="194"/>
                  </a:lnTo>
                  <a:lnTo>
                    <a:pt x="1893" y="171"/>
                  </a:lnTo>
                  <a:lnTo>
                    <a:pt x="1830" y="155"/>
                  </a:lnTo>
                  <a:lnTo>
                    <a:pt x="1763" y="144"/>
                  </a:lnTo>
                  <a:lnTo>
                    <a:pt x="1695" y="141"/>
                  </a:lnTo>
                  <a:close/>
                  <a:moveTo>
                    <a:pt x="223" y="0"/>
                  </a:moveTo>
                  <a:lnTo>
                    <a:pt x="3152" y="0"/>
                  </a:lnTo>
                  <a:lnTo>
                    <a:pt x="3191" y="3"/>
                  </a:lnTo>
                  <a:lnTo>
                    <a:pt x="3226" y="13"/>
                  </a:lnTo>
                  <a:lnTo>
                    <a:pt x="3260" y="28"/>
                  </a:lnTo>
                  <a:lnTo>
                    <a:pt x="3289" y="48"/>
                  </a:lnTo>
                  <a:lnTo>
                    <a:pt x="3315" y="74"/>
                  </a:lnTo>
                  <a:lnTo>
                    <a:pt x="3336" y="103"/>
                  </a:lnTo>
                  <a:lnTo>
                    <a:pt x="3351" y="135"/>
                  </a:lnTo>
                  <a:lnTo>
                    <a:pt x="3361" y="171"/>
                  </a:lnTo>
                  <a:lnTo>
                    <a:pt x="3365" y="209"/>
                  </a:lnTo>
                  <a:lnTo>
                    <a:pt x="3365" y="232"/>
                  </a:lnTo>
                  <a:lnTo>
                    <a:pt x="3501" y="232"/>
                  </a:lnTo>
                  <a:lnTo>
                    <a:pt x="3547" y="236"/>
                  </a:lnTo>
                  <a:lnTo>
                    <a:pt x="3593" y="246"/>
                  </a:lnTo>
                  <a:lnTo>
                    <a:pt x="3634" y="262"/>
                  </a:lnTo>
                  <a:lnTo>
                    <a:pt x="3672" y="284"/>
                  </a:lnTo>
                  <a:lnTo>
                    <a:pt x="3707" y="311"/>
                  </a:lnTo>
                  <a:lnTo>
                    <a:pt x="3737" y="343"/>
                  </a:lnTo>
                  <a:lnTo>
                    <a:pt x="3762" y="379"/>
                  </a:lnTo>
                  <a:lnTo>
                    <a:pt x="3783" y="418"/>
                  </a:lnTo>
                  <a:lnTo>
                    <a:pt x="3799" y="461"/>
                  </a:lnTo>
                  <a:lnTo>
                    <a:pt x="3809" y="505"/>
                  </a:lnTo>
                  <a:lnTo>
                    <a:pt x="3812" y="552"/>
                  </a:lnTo>
                  <a:lnTo>
                    <a:pt x="3812" y="1747"/>
                  </a:lnTo>
                  <a:lnTo>
                    <a:pt x="3810" y="1791"/>
                  </a:lnTo>
                  <a:lnTo>
                    <a:pt x="3802" y="1833"/>
                  </a:lnTo>
                  <a:lnTo>
                    <a:pt x="3788" y="1872"/>
                  </a:lnTo>
                  <a:lnTo>
                    <a:pt x="3770" y="1910"/>
                  </a:lnTo>
                  <a:lnTo>
                    <a:pt x="3748" y="1945"/>
                  </a:lnTo>
                  <a:lnTo>
                    <a:pt x="3722" y="1976"/>
                  </a:lnTo>
                  <a:lnTo>
                    <a:pt x="3693" y="2004"/>
                  </a:lnTo>
                  <a:lnTo>
                    <a:pt x="3660" y="2027"/>
                  </a:lnTo>
                  <a:lnTo>
                    <a:pt x="3624" y="2046"/>
                  </a:lnTo>
                  <a:lnTo>
                    <a:pt x="3584" y="2060"/>
                  </a:lnTo>
                  <a:lnTo>
                    <a:pt x="3544" y="2070"/>
                  </a:lnTo>
                  <a:lnTo>
                    <a:pt x="3501" y="2073"/>
                  </a:lnTo>
                  <a:lnTo>
                    <a:pt x="572" y="2073"/>
                  </a:lnTo>
                  <a:lnTo>
                    <a:pt x="524" y="2070"/>
                  </a:lnTo>
                  <a:lnTo>
                    <a:pt x="479" y="2059"/>
                  </a:lnTo>
                  <a:lnTo>
                    <a:pt x="437" y="2042"/>
                  </a:lnTo>
                  <a:lnTo>
                    <a:pt x="397" y="2019"/>
                  </a:lnTo>
                  <a:lnTo>
                    <a:pt x="360" y="1991"/>
                  </a:lnTo>
                  <a:lnTo>
                    <a:pt x="329" y="1959"/>
                  </a:lnTo>
                  <a:lnTo>
                    <a:pt x="301" y="1923"/>
                  </a:lnTo>
                  <a:lnTo>
                    <a:pt x="280" y="1882"/>
                  </a:lnTo>
                  <a:lnTo>
                    <a:pt x="262" y="1840"/>
                  </a:lnTo>
                  <a:lnTo>
                    <a:pt x="252" y="1794"/>
                  </a:lnTo>
                  <a:lnTo>
                    <a:pt x="248" y="1747"/>
                  </a:lnTo>
                  <a:lnTo>
                    <a:pt x="248" y="1625"/>
                  </a:lnTo>
                  <a:lnTo>
                    <a:pt x="223" y="1625"/>
                  </a:lnTo>
                  <a:lnTo>
                    <a:pt x="184" y="1621"/>
                  </a:lnTo>
                  <a:lnTo>
                    <a:pt x="147" y="1611"/>
                  </a:lnTo>
                  <a:lnTo>
                    <a:pt x="112" y="1595"/>
                  </a:lnTo>
                  <a:lnTo>
                    <a:pt x="81" y="1571"/>
                  </a:lnTo>
                  <a:lnTo>
                    <a:pt x="54" y="1545"/>
                  </a:lnTo>
                  <a:lnTo>
                    <a:pt x="31" y="1514"/>
                  </a:lnTo>
                  <a:lnTo>
                    <a:pt x="15" y="1480"/>
                  </a:lnTo>
                  <a:lnTo>
                    <a:pt x="3" y="1443"/>
                  </a:lnTo>
                  <a:lnTo>
                    <a:pt x="0" y="1404"/>
                  </a:lnTo>
                  <a:lnTo>
                    <a:pt x="0" y="209"/>
                  </a:lnTo>
                  <a:lnTo>
                    <a:pt x="3" y="174"/>
                  </a:lnTo>
                  <a:lnTo>
                    <a:pt x="12" y="142"/>
                  </a:lnTo>
                  <a:lnTo>
                    <a:pt x="25" y="112"/>
                  </a:lnTo>
                  <a:lnTo>
                    <a:pt x="44" y="84"/>
                  </a:lnTo>
                  <a:lnTo>
                    <a:pt x="67" y="60"/>
                  </a:lnTo>
                  <a:lnTo>
                    <a:pt x="94" y="40"/>
                  </a:lnTo>
                  <a:lnTo>
                    <a:pt x="122" y="23"/>
                  </a:lnTo>
                  <a:lnTo>
                    <a:pt x="155" y="10"/>
                  </a:lnTo>
                  <a:lnTo>
                    <a:pt x="188" y="3"/>
                  </a:lnTo>
                  <a:lnTo>
                    <a:pt x="2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61" name="Freeform 721"/>
            <p:cNvSpPr>
              <a:spLocks/>
            </p:cNvSpPr>
            <p:nvPr/>
          </p:nvSpPr>
          <p:spPr bwMode="auto">
            <a:xfrm>
              <a:off x="2347" y="3250"/>
              <a:ext cx="134" cy="244"/>
            </a:xfrm>
            <a:custGeom>
              <a:avLst/>
              <a:gdLst>
                <a:gd name="T0" fmla="*/ 336 w 534"/>
                <a:gd name="T1" fmla="*/ 0 h 978"/>
                <a:gd name="T2" fmla="*/ 366 w 534"/>
                <a:gd name="T3" fmla="*/ 112 h 978"/>
                <a:gd name="T4" fmla="*/ 426 w 534"/>
                <a:gd name="T5" fmla="*/ 139 h 978"/>
                <a:gd name="T6" fmla="*/ 476 w 534"/>
                <a:gd name="T7" fmla="*/ 180 h 978"/>
                <a:gd name="T8" fmla="*/ 513 w 534"/>
                <a:gd name="T9" fmla="*/ 238 h 978"/>
                <a:gd name="T10" fmla="*/ 531 w 534"/>
                <a:gd name="T11" fmla="*/ 307 h 978"/>
                <a:gd name="T12" fmla="*/ 534 w 534"/>
                <a:gd name="T13" fmla="*/ 348 h 978"/>
                <a:gd name="T14" fmla="*/ 336 w 534"/>
                <a:gd name="T15" fmla="*/ 365 h 978"/>
                <a:gd name="T16" fmla="*/ 335 w 534"/>
                <a:gd name="T17" fmla="*/ 324 h 978"/>
                <a:gd name="T18" fmla="*/ 326 w 534"/>
                <a:gd name="T19" fmla="*/ 290 h 978"/>
                <a:gd name="T20" fmla="*/ 307 w 534"/>
                <a:gd name="T21" fmla="*/ 265 h 978"/>
                <a:gd name="T22" fmla="*/ 276 w 534"/>
                <a:gd name="T23" fmla="*/ 257 h 978"/>
                <a:gd name="T24" fmla="*/ 246 w 534"/>
                <a:gd name="T25" fmla="*/ 264 h 978"/>
                <a:gd name="T26" fmla="*/ 230 w 534"/>
                <a:gd name="T27" fmla="*/ 285 h 978"/>
                <a:gd name="T28" fmla="*/ 224 w 534"/>
                <a:gd name="T29" fmla="*/ 317 h 978"/>
                <a:gd name="T30" fmla="*/ 230 w 534"/>
                <a:gd name="T31" fmla="*/ 350 h 978"/>
                <a:gd name="T32" fmla="*/ 251 w 534"/>
                <a:gd name="T33" fmla="*/ 375 h 978"/>
                <a:gd name="T34" fmla="*/ 299 w 534"/>
                <a:gd name="T35" fmla="*/ 400 h 978"/>
                <a:gd name="T36" fmla="*/ 400 w 534"/>
                <a:gd name="T37" fmla="*/ 451 h 978"/>
                <a:gd name="T38" fmla="*/ 471 w 534"/>
                <a:gd name="T39" fmla="*/ 501 h 978"/>
                <a:gd name="T40" fmla="*/ 508 w 534"/>
                <a:gd name="T41" fmla="*/ 552 h 978"/>
                <a:gd name="T42" fmla="*/ 527 w 534"/>
                <a:gd name="T43" fmla="*/ 615 h 978"/>
                <a:gd name="T44" fmla="*/ 527 w 534"/>
                <a:gd name="T45" fmla="*/ 689 h 978"/>
                <a:gd name="T46" fmla="*/ 506 w 534"/>
                <a:gd name="T47" fmla="*/ 752 h 978"/>
                <a:gd name="T48" fmla="*/ 467 w 534"/>
                <a:gd name="T49" fmla="*/ 804 h 978"/>
                <a:gd name="T50" fmla="*/ 418 w 534"/>
                <a:gd name="T51" fmla="*/ 840 h 978"/>
                <a:gd name="T52" fmla="*/ 357 w 534"/>
                <a:gd name="T53" fmla="*/ 862 h 978"/>
                <a:gd name="T54" fmla="*/ 320 w 534"/>
                <a:gd name="T55" fmla="*/ 978 h 978"/>
                <a:gd name="T56" fmla="*/ 219 w 534"/>
                <a:gd name="T57" fmla="*/ 869 h 978"/>
                <a:gd name="T58" fmla="*/ 149 w 534"/>
                <a:gd name="T59" fmla="*/ 851 h 978"/>
                <a:gd name="T60" fmla="*/ 91 w 534"/>
                <a:gd name="T61" fmla="*/ 819 h 978"/>
                <a:gd name="T62" fmla="*/ 45 w 534"/>
                <a:gd name="T63" fmla="*/ 776 h 978"/>
                <a:gd name="T64" fmla="*/ 15 w 534"/>
                <a:gd name="T65" fmla="*/ 722 h 978"/>
                <a:gd name="T66" fmla="*/ 1 w 534"/>
                <a:gd name="T67" fmla="*/ 655 h 978"/>
                <a:gd name="T68" fmla="*/ 0 w 534"/>
                <a:gd name="T69" fmla="*/ 613 h 978"/>
                <a:gd name="T70" fmla="*/ 187 w 534"/>
                <a:gd name="T71" fmla="*/ 597 h 978"/>
                <a:gd name="T72" fmla="*/ 189 w 534"/>
                <a:gd name="T73" fmla="*/ 640 h 978"/>
                <a:gd name="T74" fmla="*/ 203 w 534"/>
                <a:gd name="T75" fmla="*/ 678 h 978"/>
                <a:gd name="T76" fmla="*/ 226 w 534"/>
                <a:gd name="T77" fmla="*/ 701 h 978"/>
                <a:gd name="T78" fmla="*/ 259 w 534"/>
                <a:gd name="T79" fmla="*/ 711 h 978"/>
                <a:gd name="T80" fmla="*/ 293 w 534"/>
                <a:gd name="T81" fmla="*/ 711 h 978"/>
                <a:gd name="T82" fmla="*/ 318 w 534"/>
                <a:gd name="T83" fmla="*/ 697 h 978"/>
                <a:gd name="T84" fmla="*/ 330 w 534"/>
                <a:gd name="T85" fmla="*/ 671 h 978"/>
                <a:gd name="T86" fmla="*/ 330 w 534"/>
                <a:gd name="T87" fmla="*/ 634 h 978"/>
                <a:gd name="T88" fmla="*/ 318 w 534"/>
                <a:gd name="T89" fmla="*/ 605 h 978"/>
                <a:gd name="T90" fmla="*/ 283 w 534"/>
                <a:gd name="T91" fmla="*/ 580 h 978"/>
                <a:gd name="T92" fmla="*/ 200 w 534"/>
                <a:gd name="T93" fmla="*/ 543 h 978"/>
                <a:gd name="T94" fmla="*/ 112 w 534"/>
                <a:gd name="T95" fmla="*/ 494 h 978"/>
                <a:gd name="T96" fmla="*/ 60 w 534"/>
                <a:gd name="T97" fmla="*/ 447 h 978"/>
                <a:gd name="T98" fmla="*/ 31 w 534"/>
                <a:gd name="T99" fmla="*/ 389 h 978"/>
                <a:gd name="T100" fmla="*/ 21 w 534"/>
                <a:gd name="T101" fmla="*/ 316 h 978"/>
                <a:gd name="T102" fmla="*/ 30 w 534"/>
                <a:gd name="T103" fmla="*/ 249 h 978"/>
                <a:gd name="T104" fmla="*/ 58 w 534"/>
                <a:gd name="T105" fmla="*/ 191 h 978"/>
                <a:gd name="T106" fmla="*/ 104 w 534"/>
                <a:gd name="T107" fmla="*/ 146 h 978"/>
                <a:gd name="T108" fmla="*/ 159 w 534"/>
                <a:gd name="T109" fmla="*/ 117 h 978"/>
                <a:gd name="T110" fmla="*/ 219 w 534"/>
                <a:gd name="T111" fmla="*/ 101 h 9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34" h="978">
                  <a:moveTo>
                    <a:pt x="219" y="0"/>
                  </a:moveTo>
                  <a:lnTo>
                    <a:pt x="336" y="0"/>
                  </a:lnTo>
                  <a:lnTo>
                    <a:pt x="336" y="104"/>
                  </a:lnTo>
                  <a:lnTo>
                    <a:pt x="366" y="112"/>
                  </a:lnTo>
                  <a:lnTo>
                    <a:pt x="397" y="123"/>
                  </a:lnTo>
                  <a:lnTo>
                    <a:pt x="426" y="139"/>
                  </a:lnTo>
                  <a:lnTo>
                    <a:pt x="453" y="158"/>
                  </a:lnTo>
                  <a:lnTo>
                    <a:pt x="476" y="180"/>
                  </a:lnTo>
                  <a:lnTo>
                    <a:pt x="497" y="208"/>
                  </a:lnTo>
                  <a:lnTo>
                    <a:pt x="513" y="238"/>
                  </a:lnTo>
                  <a:lnTo>
                    <a:pt x="524" y="271"/>
                  </a:lnTo>
                  <a:lnTo>
                    <a:pt x="531" y="307"/>
                  </a:lnTo>
                  <a:lnTo>
                    <a:pt x="534" y="345"/>
                  </a:lnTo>
                  <a:lnTo>
                    <a:pt x="534" y="348"/>
                  </a:lnTo>
                  <a:lnTo>
                    <a:pt x="527" y="365"/>
                  </a:lnTo>
                  <a:lnTo>
                    <a:pt x="336" y="365"/>
                  </a:lnTo>
                  <a:lnTo>
                    <a:pt x="336" y="347"/>
                  </a:lnTo>
                  <a:lnTo>
                    <a:pt x="335" y="324"/>
                  </a:lnTo>
                  <a:lnTo>
                    <a:pt x="331" y="306"/>
                  </a:lnTo>
                  <a:lnTo>
                    <a:pt x="326" y="290"/>
                  </a:lnTo>
                  <a:lnTo>
                    <a:pt x="319" y="277"/>
                  </a:lnTo>
                  <a:lnTo>
                    <a:pt x="307" y="265"/>
                  </a:lnTo>
                  <a:lnTo>
                    <a:pt x="292" y="260"/>
                  </a:lnTo>
                  <a:lnTo>
                    <a:pt x="276" y="257"/>
                  </a:lnTo>
                  <a:lnTo>
                    <a:pt x="260" y="258"/>
                  </a:lnTo>
                  <a:lnTo>
                    <a:pt x="246" y="264"/>
                  </a:lnTo>
                  <a:lnTo>
                    <a:pt x="237" y="272"/>
                  </a:lnTo>
                  <a:lnTo>
                    <a:pt x="230" y="285"/>
                  </a:lnTo>
                  <a:lnTo>
                    <a:pt x="225" y="300"/>
                  </a:lnTo>
                  <a:lnTo>
                    <a:pt x="224" y="317"/>
                  </a:lnTo>
                  <a:lnTo>
                    <a:pt x="225" y="335"/>
                  </a:lnTo>
                  <a:lnTo>
                    <a:pt x="230" y="350"/>
                  </a:lnTo>
                  <a:lnTo>
                    <a:pt x="238" y="362"/>
                  </a:lnTo>
                  <a:lnTo>
                    <a:pt x="251" y="375"/>
                  </a:lnTo>
                  <a:lnTo>
                    <a:pt x="271" y="388"/>
                  </a:lnTo>
                  <a:lnTo>
                    <a:pt x="299" y="400"/>
                  </a:lnTo>
                  <a:lnTo>
                    <a:pt x="353" y="426"/>
                  </a:lnTo>
                  <a:lnTo>
                    <a:pt x="400" y="451"/>
                  </a:lnTo>
                  <a:lnTo>
                    <a:pt x="439" y="477"/>
                  </a:lnTo>
                  <a:lnTo>
                    <a:pt x="471" y="501"/>
                  </a:lnTo>
                  <a:lnTo>
                    <a:pt x="492" y="525"/>
                  </a:lnTo>
                  <a:lnTo>
                    <a:pt x="508" y="552"/>
                  </a:lnTo>
                  <a:lnTo>
                    <a:pt x="520" y="582"/>
                  </a:lnTo>
                  <a:lnTo>
                    <a:pt x="527" y="615"/>
                  </a:lnTo>
                  <a:lnTo>
                    <a:pt x="529" y="654"/>
                  </a:lnTo>
                  <a:lnTo>
                    <a:pt x="527" y="689"/>
                  </a:lnTo>
                  <a:lnTo>
                    <a:pt x="518" y="722"/>
                  </a:lnTo>
                  <a:lnTo>
                    <a:pt x="506" y="752"/>
                  </a:lnTo>
                  <a:lnTo>
                    <a:pt x="488" y="780"/>
                  </a:lnTo>
                  <a:lnTo>
                    <a:pt x="467" y="804"/>
                  </a:lnTo>
                  <a:lnTo>
                    <a:pt x="443" y="823"/>
                  </a:lnTo>
                  <a:lnTo>
                    <a:pt x="418" y="840"/>
                  </a:lnTo>
                  <a:lnTo>
                    <a:pt x="389" y="852"/>
                  </a:lnTo>
                  <a:lnTo>
                    <a:pt x="357" y="862"/>
                  </a:lnTo>
                  <a:lnTo>
                    <a:pt x="320" y="869"/>
                  </a:lnTo>
                  <a:lnTo>
                    <a:pt x="320" y="978"/>
                  </a:lnTo>
                  <a:lnTo>
                    <a:pt x="219" y="978"/>
                  </a:lnTo>
                  <a:lnTo>
                    <a:pt x="219" y="869"/>
                  </a:lnTo>
                  <a:lnTo>
                    <a:pt x="182" y="862"/>
                  </a:lnTo>
                  <a:lnTo>
                    <a:pt x="149" y="851"/>
                  </a:lnTo>
                  <a:lnTo>
                    <a:pt x="119" y="837"/>
                  </a:lnTo>
                  <a:lnTo>
                    <a:pt x="91" y="819"/>
                  </a:lnTo>
                  <a:lnTo>
                    <a:pt x="66" y="798"/>
                  </a:lnTo>
                  <a:lnTo>
                    <a:pt x="45" y="776"/>
                  </a:lnTo>
                  <a:lnTo>
                    <a:pt x="28" y="751"/>
                  </a:lnTo>
                  <a:lnTo>
                    <a:pt x="15" y="722"/>
                  </a:lnTo>
                  <a:lnTo>
                    <a:pt x="6" y="689"/>
                  </a:lnTo>
                  <a:lnTo>
                    <a:pt x="1" y="655"/>
                  </a:lnTo>
                  <a:lnTo>
                    <a:pt x="0" y="617"/>
                  </a:lnTo>
                  <a:lnTo>
                    <a:pt x="0" y="613"/>
                  </a:lnTo>
                  <a:lnTo>
                    <a:pt x="7" y="597"/>
                  </a:lnTo>
                  <a:lnTo>
                    <a:pt x="187" y="597"/>
                  </a:lnTo>
                  <a:lnTo>
                    <a:pt x="187" y="614"/>
                  </a:lnTo>
                  <a:lnTo>
                    <a:pt x="189" y="640"/>
                  </a:lnTo>
                  <a:lnTo>
                    <a:pt x="195" y="661"/>
                  </a:lnTo>
                  <a:lnTo>
                    <a:pt x="203" y="678"/>
                  </a:lnTo>
                  <a:lnTo>
                    <a:pt x="214" y="691"/>
                  </a:lnTo>
                  <a:lnTo>
                    <a:pt x="226" y="701"/>
                  </a:lnTo>
                  <a:lnTo>
                    <a:pt x="241" y="708"/>
                  </a:lnTo>
                  <a:lnTo>
                    <a:pt x="259" y="711"/>
                  </a:lnTo>
                  <a:lnTo>
                    <a:pt x="276" y="713"/>
                  </a:lnTo>
                  <a:lnTo>
                    <a:pt x="293" y="711"/>
                  </a:lnTo>
                  <a:lnTo>
                    <a:pt x="307" y="707"/>
                  </a:lnTo>
                  <a:lnTo>
                    <a:pt x="318" y="697"/>
                  </a:lnTo>
                  <a:lnTo>
                    <a:pt x="326" y="686"/>
                  </a:lnTo>
                  <a:lnTo>
                    <a:pt x="330" y="671"/>
                  </a:lnTo>
                  <a:lnTo>
                    <a:pt x="331" y="655"/>
                  </a:lnTo>
                  <a:lnTo>
                    <a:pt x="330" y="634"/>
                  </a:lnTo>
                  <a:lnTo>
                    <a:pt x="326" y="618"/>
                  </a:lnTo>
                  <a:lnTo>
                    <a:pt x="318" y="605"/>
                  </a:lnTo>
                  <a:lnTo>
                    <a:pt x="302" y="592"/>
                  </a:lnTo>
                  <a:lnTo>
                    <a:pt x="283" y="580"/>
                  </a:lnTo>
                  <a:lnTo>
                    <a:pt x="256" y="567"/>
                  </a:lnTo>
                  <a:lnTo>
                    <a:pt x="200" y="543"/>
                  </a:lnTo>
                  <a:lnTo>
                    <a:pt x="152" y="518"/>
                  </a:lnTo>
                  <a:lnTo>
                    <a:pt x="112" y="494"/>
                  </a:lnTo>
                  <a:lnTo>
                    <a:pt x="81" y="469"/>
                  </a:lnTo>
                  <a:lnTo>
                    <a:pt x="60" y="447"/>
                  </a:lnTo>
                  <a:lnTo>
                    <a:pt x="43" y="419"/>
                  </a:lnTo>
                  <a:lnTo>
                    <a:pt x="31" y="389"/>
                  </a:lnTo>
                  <a:lnTo>
                    <a:pt x="23" y="354"/>
                  </a:lnTo>
                  <a:lnTo>
                    <a:pt x="21" y="316"/>
                  </a:lnTo>
                  <a:lnTo>
                    <a:pt x="23" y="281"/>
                  </a:lnTo>
                  <a:lnTo>
                    <a:pt x="30" y="249"/>
                  </a:lnTo>
                  <a:lnTo>
                    <a:pt x="41" y="219"/>
                  </a:lnTo>
                  <a:lnTo>
                    <a:pt x="58" y="191"/>
                  </a:lnTo>
                  <a:lnTo>
                    <a:pt x="80" y="167"/>
                  </a:lnTo>
                  <a:lnTo>
                    <a:pt x="104" y="146"/>
                  </a:lnTo>
                  <a:lnTo>
                    <a:pt x="130" y="130"/>
                  </a:lnTo>
                  <a:lnTo>
                    <a:pt x="159" y="117"/>
                  </a:lnTo>
                  <a:lnTo>
                    <a:pt x="189" y="107"/>
                  </a:lnTo>
                  <a:lnTo>
                    <a:pt x="219" y="101"/>
                  </a:lnTo>
                  <a:lnTo>
                    <a:pt x="2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865" name="Freeform 726"/>
          <p:cNvSpPr>
            <a:spLocks noEditPoints="1"/>
          </p:cNvSpPr>
          <p:nvPr/>
        </p:nvSpPr>
        <p:spPr bwMode="auto">
          <a:xfrm>
            <a:off x="7640162" y="3879658"/>
            <a:ext cx="182945" cy="280845"/>
          </a:xfrm>
          <a:custGeom>
            <a:avLst/>
            <a:gdLst>
              <a:gd name="T0" fmla="*/ 1606 w 2433"/>
              <a:gd name="T1" fmla="*/ 3172 h 3735"/>
              <a:gd name="T2" fmla="*/ 1669 w 2433"/>
              <a:gd name="T3" fmla="*/ 3514 h 3735"/>
              <a:gd name="T4" fmla="*/ 2008 w 2433"/>
              <a:gd name="T5" fmla="*/ 3481 h 3735"/>
              <a:gd name="T6" fmla="*/ 2008 w 2433"/>
              <a:gd name="T7" fmla="*/ 3125 h 3735"/>
              <a:gd name="T8" fmla="*/ 1093 w 2433"/>
              <a:gd name="T9" fmla="*/ 3084 h 3735"/>
              <a:gd name="T10" fmla="*/ 1000 w 2433"/>
              <a:gd name="T11" fmla="*/ 3407 h 3735"/>
              <a:gd name="T12" fmla="*/ 1120 w 2433"/>
              <a:gd name="T13" fmla="*/ 3527 h 3735"/>
              <a:gd name="T14" fmla="*/ 1430 w 2433"/>
              <a:gd name="T15" fmla="*/ 3434 h 3735"/>
              <a:gd name="T16" fmla="*/ 1366 w 2433"/>
              <a:gd name="T17" fmla="*/ 3093 h 3735"/>
              <a:gd name="T18" fmla="*/ 443 w 2433"/>
              <a:gd name="T19" fmla="*/ 3107 h 3735"/>
              <a:gd name="T20" fmla="*/ 411 w 2433"/>
              <a:gd name="T21" fmla="*/ 3460 h 3735"/>
              <a:gd name="T22" fmla="*/ 739 w 2433"/>
              <a:gd name="T23" fmla="*/ 3523 h 3735"/>
              <a:gd name="T24" fmla="*/ 831 w 2433"/>
              <a:gd name="T25" fmla="*/ 3201 h 3735"/>
              <a:gd name="T26" fmla="*/ 711 w 2433"/>
              <a:gd name="T27" fmla="*/ 3081 h 3735"/>
              <a:gd name="T28" fmla="*/ 1615 w 2433"/>
              <a:gd name="T29" fmla="*/ 2544 h 3735"/>
              <a:gd name="T30" fmla="*/ 1648 w 2433"/>
              <a:gd name="T31" fmla="*/ 2897 h 3735"/>
              <a:gd name="T32" fmla="*/ 1990 w 2433"/>
              <a:gd name="T33" fmla="*/ 2897 h 3735"/>
              <a:gd name="T34" fmla="*/ 2023 w 2433"/>
              <a:gd name="T35" fmla="*/ 2544 h 3735"/>
              <a:gd name="T36" fmla="*/ 1120 w 2433"/>
              <a:gd name="T37" fmla="*/ 2478 h 3735"/>
              <a:gd name="T38" fmla="*/ 1000 w 2433"/>
              <a:gd name="T39" fmla="*/ 2598 h 3735"/>
              <a:gd name="T40" fmla="*/ 1093 w 2433"/>
              <a:gd name="T41" fmla="*/ 2921 h 3735"/>
              <a:gd name="T42" fmla="*/ 1421 w 2433"/>
              <a:gd name="T43" fmla="*/ 2857 h 3735"/>
              <a:gd name="T44" fmla="*/ 1388 w 2433"/>
              <a:gd name="T45" fmla="*/ 2504 h 3735"/>
              <a:gd name="T46" fmla="*/ 466 w 2433"/>
              <a:gd name="T47" fmla="*/ 2490 h 3735"/>
              <a:gd name="T48" fmla="*/ 402 w 2433"/>
              <a:gd name="T49" fmla="*/ 2832 h 3735"/>
              <a:gd name="T50" fmla="*/ 711 w 2433"/>
              <a:gd name="T51" fmla="*/ 2923 h 3735"/>
              <a:gd name="T52" fmla="*/ 831 w 2433"/>
              <a:gd name="T53" fmla="*/ 2804 h 3735"/>
              <a:gd name="T54" fmla="*/ 739 w 2433"/>
              <a:gd name="T55" fmla="*/ 2481 h 3735"/>
              <a:gd name="T56" fmla="*/ 1629 w 2433"/>
              <a:gd name="T57" fmla="*/ 1920 h 3735"/>
              <a:gd name="T58" fmla="*/ 1629 w 2433"/>
              <a:gd name="T59" fmla="*/ 2276 h 3735"/>
              <a:gd name="T60" fmla="*/ 1968 w 2433"/>
              <a:gd name="T61" fmla="*/ 2309 h 3735"/>
              <a:gd name="T62" fmla="*/ 2032 w 2433"/>
              <a:gd name="T63" fmla="*/ 1967 h 3735"/>
              <a:gd name="T64" fmla="*/ 1722 w 2433"/>
              <a:gd name="T65" fmla="*/ 1875 h 3735"/>
              <a:gd name="T66" fmla="*/ 1004 w 2433"/>
              <a:gd name="T67" fmla="*/ 1967 h 3735"/>
              <a:gd name="T68" fmla="*/ 1068 w 2433"/>
              <a:gd name="T69" fmla="*/ 2309 h 3735"/>
              <a:gd name="T70" fmla="*/ 1407 w 2433"/>
              <a:gd name="T71" fmla="*/ 2276 h 3735"/>
              <a:gd name="T72" fmla="*/ 1407 w 2433"/>
              <a:gd name="T73" fmla="*/ 1920 h 3735"/>
              <a:gd name="T74" fmla="*/ 491 w 2433"/>
              <a:gd name="T75" fmla="*/ 1878 h 3735"/>
              <a:gd name="T76" fmla="*/ 399 w 2433"/>
              <a:gd name="T77" fmla="*/ 2201 h 3735"/>
              <a:gd name="T78" fmla="*/ 519 w 2433"/>
              <a:gd name="T79" fmla="*/ 2321 h 3735"/>
              <a:gd name="T80" fmla="*/ 828 w 2433"/>
              <a:gd name="T81" fmla="*/ 2229 h 3735"/>
              <a:gd name="T82" fmla="*/ 764 w 2433"/>
              <a:gd name="T83" fmla="*/ 1887 h 3735"/>
              <a:gd name="T84" fmla="*/ 500 w 2433"/>
              <a:gd name="T85" fmla="*/ 1113 h 3735"/>
              <a:gd name="T86" fmla="*/ 399 w 2433"/>
              <a:gd name="T87" fmla="*/ 1501 h 3735"/>
              <a:gd name="T88" fmla="*/ 532 w 2433"/>
              <a:gd name="T89" fmla="*/ 1693 h 3735"/>
              <a:gd name="T90" fmla="*/ 1962 w 2433"/>
              <a:gd name="T91" fmla="*/ 1658 h 3735"/>
              <a:gd name="T92" fmla="*/ 2032 w 2433"/>
              <a:gd name="T93" fmla="*/ 1253 h 3735"/>
              <a:gd name="T94" fmla="*/ 1867 w 2433"/>
              <a:gd name="T95" fmla="*/ 1088 h 3735"/>
              <a:gd name="T96" fmla="*/ 1536 w 2433"/>
              <a:gd name="T97" fmla="*/ 240 h 3735"/>
              <a:gd name="T98" fmla="*/ 1796 w 2433"/>
              <a:gd name="T99" fmla="*/ 0 h 3735"/>
              <a:gd name="T100" fmla="*/ 1915 w 2433"/>
              <a:gd name="T101" fmla="*/ 120 h 3735"/>
              <a:gd name="T102" fmla="*/ 2338 w 2433"/>
              <a:gd name="T103" fmla="*/ 413 h 3735"/>
              <a:gd name="T104" fmla="*/ 2433 w 2433"/>
              <a:gd name="T105" fmla="*/ 3455 h 3735"/>
              <a:gd name="T106" fmla="*/ 2307 w 2433"/>
              <a:gd name="T107" fmla="*/ 3690 h 3735"/>
              <a:gd name="T108" fmla="*/ 198 w 2433"/>
              <a:gd name="T109" fmla="*/ 3724 h 3735"/>
              <a:gd name="T110" fmla="*/ 11 w 2433"/>
              <a:gd name="T111" fmla="*/ 3536 h 3735"/>
              <a:gd name="T112" fmla="*/ 44 w 2433"/>
              <a:gd name="T113" fmla="*/ 472 h 3735"/>
              <a:gd name="T114" fmla="*/ 279 w 2433"/>
              <a:gd name="T115" fmla="*/ 344 h 3735"/>
              <a:gd name="T116" fmla="*/ 585 w 2433"/>
              <a:gd name="T117" fmla="*/ 12 h 37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433" h="3735">
                <a:moveTo>
                  <a:pt x="1722" y="3081"/>
                </a:moveTo>
                <a:lnTo>
                  <a:pt x="1695" y="3084"/>
                </a:lnTo>
                <a:lnTo>
                  <a:pt x="1669" y="3093"/>
                </a:lnTo>
                <a:lnTo>
                  <a:pt x="1648" y="3107"/>
                </a:lnTo>
                <a:lnTo>
                  <a:pt x="1629" y="3125"/>
                </a:lnTo>
                <a:lnTo>
                  <a:pt x="1615" y="3148"/>
                </a:lnTo>
                <a:lnTo>
                  <a:pt x="1606" y="3172"/>
                </a:lnTo>
                <a:lnTo>
                  <a:pt x="1603" y="3201"/>
                </a:lnTo>
                <a:lnTo>
                  <a:pt x="1603" y="3407"/>
                </a:lnTo>
                <a:lnTo>
                  <a:pt x="1606" y="3434"/>
                </a:lnTo>
                <a:lnTo>
                  <a:pt x="1615" y="3460"/>
                </a:lnTo>
                <a:lnTo>
                  <a:pt x="1629" y="3481"/>
                </a:lnTo>
                <a:lnTo>
                  <a:pt x="1648" y="3501"/>
                </a:lnTo>
                <a:lnTo>
                  <a:pt x="1669" y="3514"/>
                </a:lnTo>
                <a:lnTo>
                  <a:pt x="1695" y="3523"/>
                </a:lnTo>
                <a:lnTo>
                  <a:pt x="1722" y="3527"/>
                </a:lnTo>
                <a:lnTo>
                  <a:pt x="1915" y="3527"/>
                </a:lnTo>
                <a:lnTo>
                  <a:pt x="1943" y="3523"/>
                </a:lnTo>
                <a:lnTo>
                  <a:pt x="1968" y="3514"/>
                </a:lnTo>
                <a:lnTo>
                  <a:pt x="1990" y="3501"/>
                </a:lnTo>
                <a:lnTo>
                  <a:pt x="2008" y="3481"/>
                </a:lnTo>
                <a:lnTo>
                  <a:pt x="2023" y="3460"/>
                </a:lnTo>
                <a:lnTo>
                  <a:pt x="2032" y="3434"/>
                </a:lnTo>
                <a:lnTo>
                  <a:pt x="2034" y="3407"/>
                </a:lnTo>
                <a:lnTo>
                  <a:pt x="2034" y="3201"/>
                </a:lnTo>
                <a:lnTo>
                  <a:pt x="2032" y="3172"/>
                </a:lnTo>
                <a:lnTo>
                  <a:pt x="2023" y="3148"/>
                </a:lnTo>
                <a:lnTo>
                  <a:pt x="2008" y="3125"/>
                </a:lnTo>
                <a:lnTo>
                  <a:pt x="1990" y="3107"/>
                </a:lnTo>
                <a:lnTo>
                  <a:pt x="1968" y="3093"/>
                </a:lnTo>
                <a:lnTo>
                  <a:pt x="1943" y="3084"/>
                </a:lnTo>
                <a:lnTo>
                  <a:pt x="1915" y="3081"/>
                </a:lnTo>
                <a:lnTo>
                  <a:pt x="1722" y="3081"/>
                </a:lnTo>
                <a:close/>
                <a:moveTo>
                  <a:pt x="1120" y="3081"/>
                </a:moveTo>
                <a:lnTo>
                  <a:pt x="1093" y="3084"/>
                </a:lnTo>
                <a:lnTo>
                  <a:pt x="1068" y="3093"/>
                </a:lnTo>
                <a:lnTo>
                  <a:pt x="1045" y="3107"/>
                </a:lnTo>
                <a:lnTo>
                  <a:pt x="1027" y="3125"/>
                </a:lnTo>
                <a:lnTo>
                  <a:pt x="1013" y="3148"/>
                </a:lnTo>
                <a:lnTo>
                  <a:pt x="1004" y="3172"/>
                </a:lnTo>
                <a:lnTo>
                  <a:pt x="1000" y="3201"/>
                </a:lnTo>
                <a:lnTo>
                  <a:pt x="1000" y="3407"/>
                </a:lnTo>
                <a:lnTo>
                  <a:pt x="1004" y="3434"/>
                </a:lnTo>
                <a:lnTo>
                  <a:pt x="1013" y="3460"/>
                </a:lnTo>
                <a:lnTo>
                  <a:pt x="1027" y="3481"/>
                </a:lnTo>
                <a:lnTo>
                  <a:pt x="1045" y="3501"/>
                </a:lnTo>
                <a:lnTo>
                  <a:pt x="1068" y="3514"/>
                </a:lnTo>
                <a:lnTo>
                  <a:pt x="1093" y="3523"/>
                </a:lnTo>
                <a:lnTo>
                  <a:pt x="1120" y="3527"/>
                </a:lnTo>
                <a:lnTo>
                  <a:pt x="1313" y="3527"/>
                </a:lnTo>
                <a:lnTo>
                  <a:pt x="1340" y="3523"/>
                </a:lnTo>
                <a:lnTo>
                  <a:pt x="1366" y="3514"/>
                </a:lnTo>
                <a:lnTo>
                  <a:pt x="1388" y="3501"/>
                </a:lnTo>
                <a:lnTo>
                  <a:pt x="1407" y="3481"/>
                </a:lnTo>
                <a:lnTo>
                  <a:pt x="1421" y="3460"/>
                </a:lnTo>
                <a:lnTo>
                  <a:pt x="1430" y="3434"/>
                </a:lnTo>
                <a:lnTo>
                  <a:pt x="1433" y="3407"/>
                </a:lnTo>
                <a:lnTo>
                  <a:pt x="1433" y="3201"/>
                </a:lnTo>
                <a:lnTo>
                  <a:pt x="1430" y="3172"/>
                </a:lnTo>
                <a:lnTo>
                  <a:pt x="1421" y="3148"/>
                </a:lnTo>
                <a:lnTo>
                  <a:pt x="1407" y="3125"/>
                </a:lnTo>
                <a:lnTo>
                  <a:pt x="1388" y="3107"/>
                </a:lnTo>
                <a:lnTo>
                  <a:pt x="1366" y="3093"/>
                </a:lnTo>
                <a:lnTo>
                  <a:pt x="1340" y="3084"/>
                </a:lnTo>
                <a:lnTo>
                  <a:pt x="1313" y="3081"/>
                </a:lnTo>
                <a:lnTo>
                  <a:pt x="1120" y="3081"/>
                </a:lnTo>
                <a:close/>
                <a:moveTo>
                  <a:pt x="519" y="3081"/>
                </a:moveTo>
                <a:lnTo>
                  <a:pt x="491" y="3084"/>
                </a:lnTo>
                <a:lnTo>
                  <a:pt x="466" y="3093"/>
                </a:lnTo>
                <a:lnTo>
                  <a:pt x="443" y="3107"/>
                </a:lnTo>
                <a:lnTo>
                  <a:pt x="425" y="3125"/>
                </a:lnTo>
                <a:lnTo>
                  <a:pt x="411" y="3148"/>
                </a:lnTo>
                <a:lnTo>
                  <a:pt x="402" y="3172"/>
                </a:lnTo>
                <a:lnTo>
                  <a:pt x="399" y="3201"/>
                </a:lnTo>
                <a:lnTo>
                  <a:pt x="399" y="3407"/>
                </a:lnTo>
                <a:lnTo>
                  <a:pt x="402" y="3434"/>
                </a:lnTo>
                <a:lnTo>
                  <a:pt x="411" y="3460"/>
                </a:lnTo>
                <a:lnTo>
                  <a:pt x="425" y="3481"/>
                </a:lnTo>
                <a:lnTo>
                  <a:pt x="443" y="3501"/>
                </a:lnTo>
                <a:lnTo>
                  <a:pt x="466" y="3514"/>
                </a:lnTo>
                <a:lnTo>
                  <a:pt x="491" y="3523"/>
                </a:lnTo>
                <a:lnTo>
                  <a:pt x="519" y="3527"/>
                </a:lnTo>
                <a:lnTo>
                  <a:pt x="711" y="3527"/>
                </a:lnTo>
                <a:lnTo>
                  <a:pt x="739" y="3523"/>
                </a:lnTo>
                <a:lnTo>
                  <a:pt x="764" y="3514"/>
                </a:lnTo>
                <a:lnTo>
                  <a:pt x="787" y="3501"/>
                </a:lnTo>
                <a:lnTo>
                  <a:pt x="805" y="3481"/>
                </a:lnTo>
                <a:lnTo>
                  <a:pt x="819" y="3460"/>
                </a:lnTo>
                <a:lnTo>
                  <a:pt x="828" y="3434"/>
                </a:lnTo>
                <a:lnTo>
                  <a:pt x="831" y="3407"/>
                </a:lnTo>
                <a:lnTo>
                  <a:pt x="831" y="3201"/>
                </a:lnTo>
                <a:lnTo>
                  <a:pt x="828" y="3172"/>
                </a:lnTo>
                <a:lnTo>
                  <a:pt x="819" y="3148"/>
                </a:lnTo>
                <a:lnTo>
                  <a:pt x="805" y="3125"/>
                </a:lnTo>
                <a:lnTo>
                  <a:pt x="787" y="3107"/>
                </a:lnTo>
                <a:lnTo>
                  <a:pt x="764" y="3093"/>
                </a:lnTo>
                <a:lnTo>
                  <a:pt x="739" y="3084"/>
                </a:lnTo>
                <a:lnTo>
                  <a:pt x="711" y="3081"/>
                </a:lnTo>
                <a:lnTo>
                  <a:pt x="519" y="3081"/>
                </a:lnTo>
                <a:close/>
                <a:moveTo>
                  <a:pt x="1722" y="2478"/>
                </a:moveTo>
                <a:lnTo>
                  <a:pt x="1695" y="2481"/>
                </a:lnTo>
                <a:lnTo>
                  <a:pt x="1669" y="2490"/>
                </a:lnTo>
                <a:lnTo>
                  <a:pt x="1648" y="2504"/>
                </a:lnTo>
                <a:lnTo>
                  <a:pt x="1629" y="2523"/>
                </a:lnTo>
                <a:lnTo>
                  <a:pt x="1615" y="2544"/>
                </a:lnTo>
                <a:lnTo>
                  <a:pt x="1606" y="2570"/>
                </a:lnTo>
                <a:lnTo>
                  <a:pt x="1603" y="2598"/>
                </a:lnTo>
                <a:lnTo>
                  <a:pt x="1603" y="2804"/>
                </a:lnTo>
                <a:lnTo>
                  <a:pt x="1606" y="2832"/>
                </a:lnTo>
                <a:lnTo>
                  <a:pt x="1615" y="2857"/>
                </a:lnTo>
                <a:lnTo>
                  <a:pt x="1629" y="2879"/>
                </a:lnTo>
                <a:lnTo>
                  <a:pt x="1648" y="2897"/>
                </a:lnTo>
                <a:lnTo>
                  <a:pt x="1669" y="2912"/>
                </a:lnTo>
                <a:lnTo>
                  <a:pt x="1695" y="2921"/>
                </a:lnTo>
                <a:lnTo>
                  <a:pt x="1722" y="2923"/>
                </a:lnTo>
                <a:lnTo>
                  <a:pt x="1915" y="2923"/>
                </a:lnTo>
                <a:lnTo>
                  <a:pt x="1943" y="2921"/>
                </a:lnTo>
                <a:lnTo>
                  <a:pt x="1968" y="2912"/>
                </a:lnTo>
                <a:lnTo>
                  <a:pt x="1990" y="2897"/>
                </a:lnTo>
                <a:lnTo>
                  <a:pt x="2008" y="2879"/>
                </a:lnTo>
                <a:lnTo>
                  <a:pt x="2023" y="2857"/>
                </a:lnTo>
                <a:lnTo>
                  <a:pt x="2032" y="2832"/>
                </a:lnTo>
                <a:lnTo>
                  <a:pt x="2034" y="2804"/>
                </a:lnTo>
                <a:lnTo>
                  <a:pt x="2034" y="2598"/>
                </a:lnTo>
                <a:lnTo>
                  <a:pt x="2032" y="2570"/>
                </a:lnTo>
                <a:lnTo>
                  <a:pt x="2023" y="2544"/>
                </a:lnTo>
                <a:lnTo>
                  <a:pt x="2008" y="2523"/>
                </a:lnTo>
                <a:lnTo>
                  <a:pt x="1990" y="2504"/>
                </a:lnTo>
                <a:lnTo>
                  <a:pt x="1968" y="2490"/>
                </a:lnTo>
                <a:lnTo>
                  <a:pt x="1943" y="2481"/>
                </a:lnTo>
                <a:lnTo>
                  <a:pt x="1915" y="2478"/>
                </a:lnTo>
                <a:lnTo>
                  <a:pt x="1722" y="2478"/>
                </a:lnTo>
                <a:close/>
                <a:moveTo>
                  <a:pt x="1120" y="2478"/>
                </a:moveTo>
                <a:lnTo>
                  <a:pt x="1093" y="2481"/>
                </a:lnTo>
                <a:lnTo>
                  <a:pt x="1068" y="2490"/>
                </a:lnTo>
                <a:lnTo>
                  <a:pt x="1045" y="2504"/>
                </a:lnTo>
                <a:lnTo>
                  <a:pt x="1027" y="2523"/>
                </a:lnTo>
                <a:lnTo>
                  <a:pt x="1013" y="2544"/>
                </a:lnTo>
                <a:lnTo>
                  <a:pt x="1004" y="2570"/>
                </a:lnTo>
                <a:lnTo>
                  <a:pt x="1000" y="2598"/>
                </a:lnTo>
                <a:lnTo>
                  <a:pt x="1000" y="2804"/>
                </a:lnTo>
                <a:lnTo>
                  <a:pt x="1004" y="2832"/>
                </a:lnTo>
                <a:lnTo>
                  <a:pt x="1013" y="2857"/>
                </a:lnTo>
                <a:lnTo>
                  <a:pt x="1027" y="2879"/>
                </a:lnTo>
                <a:lnTo>
                  <a:pt x="1045" y="2897"/>
                </a:lnTo>
                <a:lnTo>
                  <a:pt x="1068" y="2912"/>
                </a:lnTo>
                <a:lnTo>
                  <a:pt x="1093" y="2921"/>
                </a:lnTo>
                <a:lnTo>
                  <a:pt x="1120" y="2923"/>
                </a:lnTo>
                <a:lnTo>
                  <a:pt x="1313" y="2923"/>
                </a:lnTo>
                <a:lnTo>
                  <a:pt x="1340" y="2921"/>
                </a:lnTo>
                <a:lnTo>
                  <a:pt x="1366" y="2912"/>
                </a:lnTo>
                <a:lnTo>
                  <a:pt x="1388" y="2897"/>
                </a:lnTo>
                <a:lnTo>
                  <a:pt x="1407" y="2879"/>
                </a:lnTo>
                <a:lnTo>
                  <a:pt x="1421" y="2857"/>
                </a:lnTo>
                <a:lnTo>
                  <a:pt x="1430" y="2832"/>
                </a:lnTo>
                <a:lnTo>
                  <a:pt x="1433" y="2804"/>
                </a:lnTo>
                <a:lnTo>
                  <a:pt x="1433" y="2598"/>
                </a:lnTo>
                <a:lnTo>
                  <a:pt x="1430" y="2570"/>
                </a:lnTo>
                <a:lnTo>
                  <a:pt x="1421" y="2544"/>
                </a:lnTo>
                <a:lnTo>
                  <a:pt x="1407" y="2523"/>
                </a:lnTo>
                <a:lnTo>
                  <a:pt x="1388" y="2504"/>
                </a:lnTo>
                <a:lnTo>
                  <a:pt x="1366" y="2490"/>
                </a:lnTo>
                <a:lnTo>
                  <a:pt x="1340" y="2481"/>
                </a:lnTo>
                <a:lnTo>
                  <a:pt x="1313" y="2478"/>
                </a:lnTo>
                <a:lnTo>
                  <a:pt x="1120" y="2478"/>
                </a:lnTo>
                <a:close/>
                <a:moveTo>
                  <a:pt x="519" y="2478"/>
                </a:moveTo>
                <a:lnTo>
                  <a:pt x="491" y="2481"/>
                </a:lnTo>
                <a:lnTo>
                  <a:pt x="466" y="2490"/>
                </a:lnTo>
                <a:lnTo>
                  <a:pt x="443" y="2504"/>
                </a:lnTo>
                <a:lnTo>
                  <a:pt x="425" y="2523"/>
                </a:lnTo>
                <a:lnTo>
                  <a:pt x="411" y="2544"/>
                </a:lnTo>
                <a:lnTo>
                  <a:pt x="402" y="2570"/>
                </a:lnTo>
                <a:lnTo>
                  <a:pt x="399" y="2598"/>
                </a:lnTo>
                <a:lnTo>
                  <a:pt x="399" y="2804"/>
                </a:lnTo>
                <a:lnTo>
                  <a:pt x="402" y="2832"/>
                </a:lnTo>
                <a:lnTo>
                  <a:pt x="411" y="2857"/>
                </a:lnTo>
                <a:lnTo>
                  <a:pt x="425" y="2879"/>
                </a:lnTo>
                <a:lnTo>
                  <a:pt x="443" y="2897"/>
                </a:lnTo>
                <a:lnTo>
                  <a:pt x="466" y="2912"/>
                </a:lnTo>
                <a:lnTo>
                  <a:pt x="491" y="2921"/>
                </a:lnTo>
                <a:lnTo>
                  <a:pt x="519" y="2923"/>
                </a:lnTo>
                <a:lnTo>
                  <a:pt x="711" y="2923"/>
                </a:lnTo>
                <a:lnTo>
                  <a:pt x="739" y="2921"/>
                </a:lnTo>
                <a:lnTo>
                  <a:pt x="764" y="2912"/>
                </a:lnTo>
                <a:lnTo>
                  <a:pt x="787" y="2897"/>
                </a:lnTo>
                <a:lnTo>
                  <a:pt x="805" y="2879"/>
                </a:lnTo>
                <a:lnTo>
                  <a:pt x="819" y="2857"/>
                </a:lnTo>
                <a:lnTo>
                  <a:pt x="828" y="2832"/>
                </a:lnTo>
                <a:lnTo>
                  <a:pt x="831" y="2804"/>
                </a:lnTo>
                <a:lnTo>
                  <a:pt x="831" y="2598"/>
                </a:lnTo>
                <a:lnTo>
                  <a:pt x="828" y="2570"/>
                </a:lnTo>
                <a:lnTo>
                  <a:pt x="819" y="2544"/>
                </a:lnTo>
                <a:lnTo>
                  <a:pt x="805" y="2523"/>
                </a:lnTo>
                <a:lnTo>
                  <a:pt x="787" y="2504"/>
                </a:lnTo>
                <a:lnTo>
                  <a:pt x="764" y="2490"/>
                </a:lnTo>
                <a:lnTo>
                  <a:pt x="739" y="2481"/>
                </a:lnTo>
                <a:lnTo>
                  <a:pt x="711" y="2478"/>
                </a:lnTo>
                <a:lnTo>
                  <a:pt x="519" y="2478"/>
                </a:lnTo>
                <a:close/>
                <a:moveTo>
                  <a:pt x="1722" y="1875"/>
                </a:moveTo>
                <a:lnTo>
                  <a:pt x="1695" y="1878"/>
                </a:lnTo>
                <a:lnTo>
                  <a:pt x="1669" y="1887"/>
                </a:lnTo>
                <a:lnTo>
                  <a:pt x="1648" y="1901"/>
                </a:lnTo>
                <a:lnTo>
                  <a:pt x="1629" y="1920"/>
                </a:lnTo>
                <a:lnTo>
                  <a:pt x="1615" y="1942"/>
                </a:lnTo>
                <a:lnTo>
                  <a:pt x="1606" y="1967"/>
                </a:lnTo>
                <a:lnTo>
                  <a:pt x="1603" y="1994"/>
                </a:lnTo>
                <a:lnTo>
                  <a:pt x="1603" y="2201"/>
                </a:lnTo>
                <a:lnTo>
                  <a:pt x="1606" y="2229"/>
                </a:lnTo>
                <a:lnTo>
                  <a:pt x="1615" y="2253"/>
                </a:lnTo>
                <a:lnTo>
                  <a:pt x="1629" y="2276"/>
                </a:lnTo>
                <a:lnTo>
                  <a:pt x="1648" y="2295"/>
                </a:lnTo>
                <a:lnTo>
                  <a:pt x="1669" y="2309"/>
                </a:lnTo>
                <a:lnTo>
                  <a:pt x="1695" y="2318"/>
                </a:lnTo>
                <a:lnTo>
                  <a:pt x="1722" y="2321"/>
                </a:lnTo>
                <a:lnTo>
                  <a:pt x="1915" y="2321"/>
                </a:lnTo>
                <a:lnTo>
                  <a:pt x="1943" y="2318"/>
                </a:lnTo>
                <a:lnTo>
                  <a:pt x="1968" y="2309"/>
                </a:lnTo>
                <a:lnTo>
                  <a:pt x="1990" y="2295"/>
                </a:lnTo>
                <a:lnTo>
                  <a:pt x="2008" y="2276"/>
                </a:lnTo>
                <a:lnTo>
                  <a:pt x="2023" y="2253"/>
                </a:lnTo>
                <a:lnTo>
                  <a:pt x="2032" y="2229"/>
                </a:lnTo>
                <a:lnTo>
                  <a:pt x="2034" y="2201"/>
                </a:lnTo>
                <a:lnTo>
                  <a:pt x="2034" y="1994"/>
                </a:lnTo>
                <a:lnTo>
                  <a:pt x="2032" y="1967"/>
                </a:lnTo>
                <a:lnTo>
                  <a:pt x="2023" y="1942"/>
                </a:lnTo>
                <a:lnTo>
                  <a:pt x="2008" y="1920"/>
                </a:lnTo>
                <a:lnTo>
                  <a:pt x="1990" y="1901"/>
                </a:lnTo>
                <a:lnTo>
                  <a:pt x="1968" y="1887"/>
                </a:lnTo>
                <a:lnTo>
                  <a:pt x="1943" y="1878"/>
                </a:lnTo>
                <a:lnTo>
                  <a:pt x="1915" y="1875"/>
                </a:lnTo>
                <a:lnTo>
                  <a:pt x="1722" y="1875"/>
                </a:lnTo>
                <a:close/>
                <a:moveTo>
                  <a:pt x="1120" y="1875"/>
                </a:moveTo>
                <a:lnTo>
                  <a:pt x="1093" y="1878"/>
                </a:lnTo>
                <a:lnTo>
                  <a:pt x="1068" y="1887"/>
                </a:lnTo>
                <a:lnTo>
                  <a:pt x="1045" y="1901"/>
                </a:lnTo>
                <a:lnTo>
                  <a:pt x="1027" y="1920"/>
                </a:lnTo>
                <a:lnTo>
                  <a:pt x="1013" y="1942"/>
                </a:lnTo>
                <a:lnTo>
                  <a:pt x="1004" y="1967"/>
                </a:lnTo>
                <a:lnTo>
                  <a:pt x="1000" y="1994"/>
                </a:lnTo>
                <a:lnTo>
                  <a:pt x="1000" y="2201"/>
                </a:lnTo>
                <a:lnTo>
                  <a:pt x="1004" y="2229"/>
                </a:lnTo>
                <a:lnTo>
                  <a:pt x="1013" y="2253"/>
                </a:lnTo>
                <a:lnTo>
                  <a:pt x="1027" y="2276"/>
                </a:lnTo>
                <a:lnTo>
                  <a:pt x="1045" y="2295"/>
                </a:lnTo>
                <a:lnTo>
                  <a:pt x="1068" y="2309"/>
                </a:lnTo>
                <a:lnTo>
                  <a:pt x="1093" y="2318"/>
                </a:lnTo>
                <a:lnTo>
                  <a:pt x="1120" y="2321"/>
                </a:lnTo>
                <a:lnTo>
                  <a:pt x="1313" y="2321"/>
                </a:lnTo>
                <a:lnTo>
                  <a:pt x="1340" y="2318"/>
                </a:lnTo>
                <a:lnTo>
                  <a:pt x="1366" y="2309"/>
                </a:lnTo>
                <a:lnTo>
                  <a:pt x="1388" y="2295"/>
                </a:lnTo>
                <a:lnTo>
                  <a:pt x="1407" y="2276"/>
                </a:lnTo>
                <a:lnTo>
                  <a:pt x="1421" y="2253"/>
                </a:lnTo>
                <a:lnTo>
                  <a:pt x="1430" y="2229"/>
                </a:lnTo>
                <a:lnTo>
                  <a:pt x="1433" y="2201"/>
                </a:lnTo>
                <a:lnTo>
                  <a:pt x="1433" y="1994"/>
                </a:lnTo>
                <a:lnTo>
                  <a:pt x="1430" y="1967"/>
                </a:lnTo>
                <a:lnTo>
                  <a:pt x="1421" y="1942"/>
                </a:lnTo>
                <a:lnTo>
                  <a:pt x="1407" y="1920"/>
                </a:lnTo>
                <a:lnTo>
                  <a:pt x="1388" y="1901"/>
                </a:lnTo>
                <a:lnTo>
                  <a:pt x="1366" y="1887"/>
                </a:lnTo>
                <a:lnTo>
                  <a:pt x="1340" y="1878"/>
                </a:lnTo>
                <a:lnTo>
                  <a:pt x="1313" y="1875"/>
                </a:lnTo>
                <a:lnTo>
                  <a:pt x="1120" y="1875"/>
                </a:lnTo>
                <a:close/>
                <a:moveTo>
                  <a:pt x="519" y="1875"/>
                </a:moveTo>
                <a:lnTo>
                  <a:pt x="491" y="1878"/>
                </a:lnTo>
                <a:lnTo>
                  <a:pt x="466" y="1887"/>
                </a:lnTo>
                <a:lnTo>
                  <a:pt x="443" y="1901"/>
                </a:lnTo>
                <a:lnTo>
                  <a:pt x="425" y="1920"/>
                </a:lnTo>
                <a:lnTo>
                  <a:pt x="411" y="1942"/>
                </a:lnTo>
                <a:lnTo>
                  <a:pt x="402" y="1967"/>
                </a:lnTo>
                <a:lnTo>
                  <a:pt x="399" y="1994"/>
                </a:lnTo>
                <a:lnTo>
                  <a:pt x="399" y="2201"/>
                </a:lnTo>
                <a:lnTo>
                  <a:pt x="402" y="2229"/>
                </a:lnTo>
                <a:lnTo>
                  <a:pt x="411" y="2253"/>
                </a:lnTo>
                <a:lnTo>
                  <a:pt x="425" y="2276"/>
                </a:lnTo>
                <a:lnTo>
                  <a:pt x="443" y="2295"/>
                </a:lnTo>
                <a:lnTo>
                  <a:pt x="466" y="2309"/>
                </a:lnTo>
                <a:lnTo>
                  <a:pt x="491" y="2318"/>
                </a:lnTo>
                <a:lnTo>
                  <a:pt x="519" y="2321"/>
                </a:lnTo>
                <a:lnTo>
                  <a:pt x="711" y="2321"/>
                </a:lnTo>
                <a:lnTo>
                  <a:pt x="739" y="2318"/>
                </a:lnTo>
                <a:lnTo>
                  <a:pt x="764" y="2309"/>
                </a:lnTo>
                <a:lnTo>
                  <a:pt x="787" y="2295"/>
                </a:lnTo>
                <a:lnTo>
                  <a:pt x="805" y="2276"/>
                </a:lnTo>
                <a:lnTo>
                  <a:pt x="819" y="2253"/>
                </a:lnTo>
                <a:lnTo>
                  <a:pt x="828" y="2229"/>
                </a:lnTo>
                <a:lnTo>
                  <a:pt x="831" y="2201"/>
                </a:lnTo>
                <a:lnTo>
                  <a:pt x="831" y="1994"/>
                </a:lnTo>
                <a:lnTo>
                  <a:pt x="828" y="1967"/>
                </a:lnTo>
                <a:lnTo>
                  <a:pt x="819" y="1942"/>
                </a:lnTo>
                <a:lnTo>
                  <a:pt x="805" y="1920"/>
                </a:lnTo>
                <a:lnTo>
                  <a:pt x="787" y="1901"/>
                </a:lnTo>
                <a:lnTo>
                  <a:pt x="764" y="1887"/>
                </a:lnTo>
                <a:lnTo>
                  <a:pt x="739" y="1878"/>
                </a:lnTo>
                <a:lnTo>
                  <a:pt x="711" y="1875"/>
                </a:lnTo>
                <a:lnTo>
                  <a:pt x="519" y="1875"/>
                </a:lnTo>
                <a:close/>
                <a:moveTo>
                  <a:pt x="604" y="1084"/>
                </a:moveTo>
                <a:lnTo>
                  <a:pt x="566" y="1088"/>
                </a:lnTo>
                <a:lnTo>
                  <a:pt x="532" y="1098"/>
                </a:lnTo>
                <a:lnTo>
                  <a:pt x="500" y="1113"/>
                </a:lnTo>
                <a:lnTo>
                  <a:pt x="471" y="1133"/>
                </a:lnTo>
                <a:lnTo>
                  <a:pt x="446" y="1158"/>
                </a:lnTo>
                <a:lnTo>
                  <a:pt x="426" y="1186"/>
                </a:lnTo>
                <a:lnTo>
                  <a:pt x="411" y="1218"/>
                </a:lnTo>
                <a:lnTo>
                  <a:pt x="402" y="1253"/>
                </a:lnTo>
                <a:lnTo>
                  <a:pt x="399" y="1289"/>
                </a:lnTo>
                <a:lnTo>
                  <a:pt x="399" y="1501"/>
                </a:lnTo>
                <a:lnTo>
                  <a:pt x="402" y="1538"/>
                </a:lnTo>
                <a:lnTo>
                  <a:pt x="411" y="1572"/>
                </a:lnTo>
                <a:lnTo>
                  <a:pt x="426" y="1605"/>
                </a:lnTo>
                <a:lnTo>
                  <a:pt x="446" y="1633"/>
                </a:lnTo>
                <a:lnTo>
                  <a:pt x="471" y="1658"/>
                </a:lnTo>
                <a:lnTo>
                  <a:pt x="500" y="1678"/>
                </a:lnTo>
                <a:lnTo>
                  <a:pt x="532" y="1693"/>
                </a:lnTo>
                <a:lnTo>
                  <a:pt x="566" y="1702"/>
                </a:lnTo>
                <a:lnTo>
                  <a:pt x="604" y="1706"/>
                </a:lnTo>
                <a:lnTo>
                  <a:pt x="1830" y="1706"/>
                </a:lnTo>
                <a:lnTo>
                  <a:pt x="1867" y="1702"/>
                </a:lnTo>
                <a:lnTo>
                  <a:pt x="1902" y="1693"/>
                </a:lnTo>
                <a:lnTo>
                  <a:pt x="1934" y="1678"/>
                </a:lnTo>
                <a:lnTo>
                  <a:pt x="1962" y="1658"/>
                </a:lnTo>
                <a:lnTo>
                  <a:pt x="1987" y="1633"/>
                </a:lnTo>
                <a:lnTo>
                  <a:pt x="2007" y="1605"/>
                </a:lnTo>
                <a:lnTo>
                  <a:pt x="2022" y="1572"/>
                </a:lnTo>
                <a:lnTo>
                  <a:pt x="2032" y="1538"/>
                </a:lnTo>
                <a:lnTo>
                  <a:pt x="2034" y="1501"/>
                </a:lnTo>
                <a:lnTo>
                  <a:pt x="2034" y="1289"/>
                </a:lnTo>
                <a:lnTo>
                  <a:pt x="2032" y="1253"/>
                </a:lnTo>
                <a:lnTo>
                  <a:pt x="2022" y="1218"/>
                </a:lnTo>
                <a:lnTo>
                  <a:pt x="2007" y="1186"/>
                </a:lnTo>
                <a:lnTo>
                  <a:pt x="1987" y="1158"/>
                </a:lnTo>
                <a:lnTo>
                  <a:pt x="1962" y="1133"/>
                </a:lnTo>
                <a:lnTo>
                  <a:pt x="1934" y="1113"/>
                </a:lnTo>
                <a:lnTo>
                  <a:pt x="1902" y="1098"/>
                </a:lnTo>
                <a:lnTo>
                  <a:pt x="1867" y="1088"/>
                </a:lnTo>
                <a:lnTo>
                  <a:pt x="1830" y="1084"/>
                </a:lnTo>
                <a:lnTo>
                  <a:pt x="604" y="1084"/>
                </a:lnTo>
                <a:close/>
                <a:moveTo>
                  <a:pt x="1536" y="240"/>
                </a:moveTo>
                <a:lnTo>
                  <a:pt x="1536" y="890"/>
                </a:lnTo>
                <a:lnTo>
                  <a:pt x="1676" y="890"/>
                </a:lnTo>
                <a:lnTo>
                  <a:pt x="1676" y="240"/>
                </a:lnTo>
                <a:lnTo>
                  <a:pt x="1536" y="240"/>
                </a:lnTo>
                <a:close/>
                <a:moveTo>
                  <a:pt x="758" y="240"/>
                </a:moveTo>
                <a:lnTo>
                  <a:pt x="758" y="890"/>
                </a:lnTo>
                <a:lnTo>
                  <a:pt x="1197" y="890"/>
                </a:lnTo>
                <a:lnTo>
                  <a:pt x="1197" y="240"/>
                </a:lnTo>
                <a:lnTo>
                  <a:pt x="758" y="240"/>
                </a:lnTo>
                <a:close/>
                <a:moveTo>
                  <a:pt x="639" y="0"/>
                </a:moveTo>
                <a:lnTo>
                  <a:pt x="1796" y="0"/>
                </a:lnTo>
                <a:lnTo>
                  <a:pt x="1823" y="3"/>
                </a:lnTo>
                <a:lnTo>
                  <a:pt x="1848" y="12"/>
                </a:lnTo>
                <a:lnTo>
                  <a:pt x="1871" y="26"/>
                </a:lnTo>
                <a:lnTo>
                  <a:pt x="1889" y="45"/>
                </a:lnTo>
                <a:lnTo>
                  <a:pt x="1903" y="67"/>
                </a:lnTo>
                <a:lnTo>
                  <a:pt x="1912" y="93"/>
                </a:lnTo>
                <a:lnTo>
                  <a:pt x="1915" y="120"/>
                </a:lnTo>
                <a:lnTo>
                  <a:pt x="1915" y="344"/>
                </a:lnTo>
                <a:lnTo>
                  <a:pt x="2154" y="344"/>
                </a:lnTo>
                <a:lnTo>
                  <a:pt x="2196" y="347"/>
                </a:lnTo>
                <a:lnTo>
                  <a:pt x="2236" y="357"/>
                </a:lnTo>
                <a:lnTo>
                  <a:pt x="2273" y="370"/>
                </a:lnTo>
                <a:lnTo>
                  <a:pt x="2307" y="389"/>
                </a:lnTo>
                <a:lnTo>
                  <a:pt x="2338" y="413"/>
                </a:lnTo>
                <a:lnTo>
                  <a:pt x="2366" y="441"/>
                </a:lnTo>
                <a:lnTo>
                  <a:pt x="2389" y="472"/>
                </a:lnTo>
                <a:lnTo>
                  <a:pt x="2408" y="506"/>
                </a:lnTo>
                <a:lnTo>
                  <a:pt x="2422" y="543"/>
                </a:lnTo>
                <a:lnTo>
                  <a:pt x="2431" y="583"/>
                </a:lnTo>
                <a:lnTo>
                  <a:pt x="2433" y="625"/>
                </a:lnTo>
                <a:lnTo>
                  <a:pt x="2433" y="3455"/>
                </a:lnTo>
                <a:lnTo>
                  <a:pt x="2431" y="3496"/>
                </a:lnTo>
                <a:lnTo>
                  <a:pt x="2422" y="3536"/>
                </a:lnTo>
                <a:lnTo>
                  <a:pt x="2408" y="3573"/>
                </a:lnTo>
                <a:lnTo>
                  <a:pt x="2389" y="3607"/>
                </a:lnTo>
                <a:lnTo>
                  <a:pt x="2366" y="3639"/>
                </a:lnTo>
                <a:lnTo>
                  <a:pt x="2338" y="3666"/>
                </a:lnTo>
                <a:lnTo>
                  <a:pt x="2307" y="3690"/>
                </a:lnTo>
                <a:lnTo>
                  <a:pt x="2273" y="3709"/>
                </a:lnTo>
                <a:lnTo>
                  <a:pt x="2236" y="3724"/>
                </a:lnTo>
                <a:lnTo>
                  <a:pt x="2196" y="3732"/>
                </a:lnTo>
                <a:lnTo>
                  <a:pt x="2154" y="3735"/>
                </a:lnTo>
                <a:lnTo>
                  <a:pt x="279" y="3735"/>
                </a:lnTo>
                <a:lnTo>
                  <a:pt x="237" y="3732"/>
                </a:lnTo>
                <a:lnTo>
                  <a:pt x="198" y="3724"/>
                </a:lnTo>
                <a:lnTo>
                  <a:pt x="162" y="3709"/>
                </a:lnTo>
                <a:lnTo>
                  <a:pt x="127" y="3690"/>
                </a:lnTo>
                <a:lnTo>
                  <a:pt x="96" y="3666"/>
                </a:lnTo>
                <a:lnTo>
                  <a:pt x="68" y="3639"/>
                </a:lnTo>
                <a:lnTo>
                  <a:pt x="44" y="3607"/>
                </a:lnTo>
                <a:lnTo>
                  <a:pt x="26" y="3573"/>
                </a:lnTo>
                <a:lnTo>
                  <a:pt x="11" y="3536"/>
                </a:lnTo>
                <a:lnTo>
                  <a:pt x="2" y="3496"/>
                </a:lnTo>
                <a:lnTo>
                  <a:pt x="0" y="3455"/>
                </a:lnTo>
                <a:lnTo>
                  <a:pt x="0" y="625"/>
                </a:lnTo>
                <a:lnTo>
                  <a:pt x="2" y="583"/>
                </a:lnTo>
                <a:lnTo>
                  <a:pt x="11" y="543"/>
                </a:lnTo>
                <a:lnTo>
                  <a:pt x="26" y="506"/>
                </a:lnTo>
                <a:lnTo>
                  <a:pt x="44" y="472"/>
                </a:lnTo>
                <a:lnTo>
                  <a:pt x="68" y="441"/>
                </a:lnTo>
                <a:lnTo>
                  <a:pt x="96" y="413"/>
                </a:lnTo>
                <a:lnTo>
                  <a:pt x="127" y="389"/>
                </a:lnTo>
                <a:lnTo>
                  <a:pt x="162" y="370"/>
                </a:lnTo>
                <a:lnTo>
                  <a:pt x="198" y="357"/>
                </a:lnTo>
                <a:lnTo>
                  <a:pt x="237" y="347"/>
                </a:lnTo>
                <a:lnTo>
                  <a:pt x="279" y="344"/>
                </a:lnTo>
                <a:lnTo>
                  <a:pt x="519" y="344"/>
                </a:lnTo>
                <a:lnTo>
                  <a:pt x="519" y="120"/>
                </a:lnTo>
                <a:lnTo>
                  <a:pt x="521" y="93"/>
                </a:lnTo>
                <a:lnTo>
                  <a:pt x="530" y="67"/>
                </a:lnTo>
                <a:lnTo>
                  <a:pt x="545" y="45"/>
                </a:lnTo>
                <a:lnTo>
                  <a:pt x="563" y="26"/>
                </a:lnTo>
                <a:lnTo>
                  <a:pt x="585" y="12"/>
                </a:lnTo>
                <a:lnTo>
                  <a:pt x="610" y="3"/>
                </a:lnTo>
                <a:lnTo>
                  <a:pt x="639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69" name="Freeform 731"/>
          <p:cNvSpPr>
            <a:spLocks/>
          </p:cNvSpPr>
          <p:nvPr/>
        </p:nvSpPr>
        <p:spPr bwMode="auto">
          <a:xfrm>
            <a:off x="10587852" y="3884375"/>
            <a:ext cx="265692" cy="271411"/>
          </a:xfrm>
          <a:custGeom>
            <a:avLst/>
            <a:gdLst>
              <a:gd name="T0" fmla="*/ 300 w 3626"/>
              <a:gd name="T1" fmla="*/ 29 h 3703"/>
              <a:gd name="T2" fmla="*/ 492 w 3626"/>
              <a:gd name="T3" fmla="*/ 151 h 3703"/>
              <a:gd name="T4" fmla="*/ 613 w 3626"/>
              <a:gd name="T5" fmla="*/ 343 h 3703"/>
              <a:gd name="T6" fmla="*/ 644 w 3626"/>
              <a:gd name="T7" fmla="*/ 647 h 3703"/>
              <a:gd name="T8" fmla="*/ 3566 w 3626"/>
              <a:gd name="T9" fmla="*/ 666 h 3703"/>
              <a:gd name="T10" fmla="*/ 3622 w 3626"/>
              <a:gd name="T11" fmla="*/ 738 h 3703"/>
              <a:gd name="T12" fmla="*/ 3297 w 3626"/>
              <a:gd name="T13" fmla="*/ 1941 h 3703"/>
              <a:gd name="T14" fmla="*/ 3189 w 3626"/>
              <a:gd name="T15" fmla="*/ 2147 h 3703"/>
              <a:gd name="T16" fmla="*/ 3012 w 3626"/>
              <a:gd name="T17" fmla="*/ 2306 h 3703"/>
              <a:gd name="T18" fmla="*/ 2793 w 3626"/>
              <a:gd name="T19" fmla="*/ 2396 h 3703"/>
              <a:gd name="T20" fmla="*/ 853 w 3626"/>
              <a:gd name="T21" fmla="*/ 2405 h 3703"/>
              <a:gd name="T22" fmla="*/ 644 w 3626"/>
              <a:gd name="T23" fmla="*/ 2333 h 3703"/>
              <a:gd name="T24" fmla="*/ 674 w 3626"/>
              <a:gd name="T25" fmla="*/ 2661 h 3703"/>
              <a:gd name="T26" fmla="*/ 788 w 3626"/>
              <a:gd name="T27" fmla="*/ 2775 h 3703"/>
              <a:gd name="T28" fmla="*/ 3108 w 3626"/>
              <a:gd name="T29" fmla="*/ 2805 h 3703"/>
              <a:gd name="T30" fmla="*/ 3206 w 3626"/>
              <a:gd name="T31" fmla="*/ 2852 h 3703"/>
              <a:gd name="T32" fmla="*/ 3231 w 3626"/>
              <a:gd name="T33" fmla="*/ 2959 h 3703"/>
              <a:gd name="T34" fmla="*/ 3163 w 3626"/>
              <a:gd name="T35" fmla="*/ 3043 h 3703"/>
              <a:gd name="T36" fmla="*/ 2867 w 3626"/>
              <a:gd name="T37" fmla="*/ 3080 h 3703"/>
              <a:gd name="T38" fmla="*/ 2987 w 3626"/>
              <a:gd name="T39" fmla="*/ 3221 h 3703"/>
              <a:gd name="T40" fmla="*/ 3015 w 3626"/>
              <a:gd name="T41" fmla="*/ 3408 h 3703"/>
              <a:gd name="T42" fmla="*/ 2946 w 3626"/>
              <a:gd name="T43" fmla="*/ 3571 h 3703"/>
              <a:gd name="T44" fmla="*/ 2810 w 3626"/>
              <a:gd name="T45" fmla="*/ 3676 h 3703"/>
              <a:gd name="T46" fmla="*/ 2630 w 3626"/>
              <a:gd name="T47" fmla="*/ 3700 h 3703"/>
              <a:gd name="T48" fmla="*/ 2469 w 3626"/>
              <a:gd name="T49" fmla="*/ 3632 h 3703"/>
              <a:gd name="T50" fmla="*/ 2362 w 3626"/>
              <a:gd name="T51" fmla="*/ 3494 h 3703"/>
              <a:gd name="T52" fmla="*/ 2339 w 3626"/>
              <a:gd name="T53" fmla="*/ 3312 h 3703"/>
              <a:gd name="T54" fmla="*/ 2417 w 3626"/>
              <a:gd name="T55" fmla="*/ 3142 h 3703"/>
              <a:gd name="T56" fmla="*/ 1208 w 3626"/>
              <a:gd name="T57" fmla="*/ 3056 h 3703"/>
              <a:gd name="T58" fmla="*/ 1346 w 3626"/>
              <a:gd name="T59" fmla="*/ 3179 h 3703"/>
              <a:gd name="T60" fmla="*/ 1399 w 3626"/>
              <a:gd name="T61" fmla="*/ 3362 h 3703"/>
              <a:gd name="T62" fmla="*/ 1353 w 3626"/>
              <a:gd name="T63" fmla="*/ 3534 h 3703"/>
              <a:gd name="T64" fmla="*/ 1230 w 3626"/>
              <a:gd name="T65" fmla="*/ 3657 h 3703"/>
              <a:gd name="T66" fmla="*/ 1058 w 3626"/>
              <a:gd name="T67" fmla="*/ 3703 h 3703"/>
              <a:gd name="T68" fmla="*/ 885 w 3626"/>
              <a:gd name="T69" fmla="*/ 3657 h 3703"/>
              <a:gd name="T70" fmla="*/ 763 w 3626"/>
              <a:gd name="T71" fmla="*/ 3534 h 3703"/>
              <a:gd name="T72" fmla="*/ 717 w 3626"/>
              <a:gd name="T73" fmla="*/ 3362 h 3703"/>
              <a:gd name="T74" fmla="*/ 770 w 3626"/>
              <a:gd name="T75" fmla="*/ 3179 h 3703"/>
              <a:gd name="T76" fmla="*/ 908 w 3626"/>
              <a:gd name="T77" fmla="*/ 3056 h 3703"/>
              <a:gd name="T78" fmla="*/ 681 w 3626"/>
              <a:gd name="T79" fmla="*/ 3002 h 3703"/>
              <a:gd name="T80" fmla="*/ 506 w 3626"/>
              <a:gd name="T81" fmla="*/ 2861 h 3703"/>
              <a:gd name="T82" fmla="*/ 406 w 3626"/>
              <a:gd name="T83" fmla="*/ 2656 h 3703"/>
              <a:gd name="T84" fmla="*/ 389 w 3626"/>
              <a:gd name="T85" fmla="*/ 474 h 3703"/>
              <a:gd name="T86" fmla="*/ 315 w 3626"/>
              <a:gd name="T87" fmla="*/ 328 h 3703"/>
              <a:gd name="T88" fmla="*/ 169 w 3626"/>
              <a:gd name="T89" fmla="*/ 254 h 3703"/>
              <a:gd name="T90" fmla="*/ 47 w 3626"/>
              <a:gd name="T91" fmla="*/ 222 h 3703"/>
              <a:gd name="T92" fmla="*/ 0 w 3626"/>
              <a:gd name="T93" fmla="*/ 125 h 3703"/>
              <a:gd name="T94" fmla="*/ 47 w 3626"/>
              <a:gd name="T95" fmla="*/ 27 h 37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626" h="3703">
                <a:moveTo>
                  <a:pt x="125" y="0"/>
                </a:moveTo>
                <a:lnTo>
                  <a:pt x="186" y="3"/>
                </a:lnTo>
                <a:lnTo>
                  <a:pt x="245" y="13"/>
                </a:lnTo>
                <a:lnTo>
                  <a:pt x="300" y="29"/>
                </a:lnTo>
                <a:lnTo>
                  <a:pt x="353" y="52"/>
                </a:lnTo>
                <a:lnTo>
                  <a:pt x="403" y="80"/>
                </a:lnTo>
                <a:lnTo>
                  <a:pt x="449" y="113"/>
                </a:lnTo>
                <a:lnTo>
                  <a:pt x="492" y="151"/>
                </a:lnTo>
                <a:lnTo>
                  <a:pt x="530" y="193"/>
                </a:lnTo>
                <a:lnTo>
                  <a:pt x="563" y="239"/>
                </a:lnTo>
                <a:lnTo>
                  <a:pt x="591" y="290"/>
                </a:lnTo>
                <a:lnTo>
                  <a:pt x="613" y="343"/>
                </a:lnTo>
                <a:lnTo>
                  <a:pt x="630" y="398"/>
                </a:lnTo>
                <a:lnTo>
                  <a:pt x="640" y="457"/>
                </a:lnTo>
                <a:lnTo>
                  <a:pt x="644" y="517"/>
                </a:lnTo>
                <a:lnTo>
                  <a:pt x="644" y="647"/>
                </a:lnTo>
                <a:lnTo>
                  <a:pt x="3501" y="647"/>
                </a:lnTo>
                <a:lnTo>
                  <a:pt x="3523" y="649"/>
                </a:lnTo>
                <a:lnTo>
                  <a:pt x="3546" y="656"/>
                </a:lnTo>
                <a:lnTo>
                  <a:pt x="3566" y="666"/>
                </a:lnTo>
                <a:lnTo>
                  <a:pt x="3585" y="679"/>
                </a:lnTo>
                <a:lnTo>
                  <a:pt x="3601" y="696"/>
                </a:lnTo>
                <a:lnTo>
                  <a:pt x="3613" y="717"/>
                </a:lnTo>
                <a:lnTo>
                  <a:pt x="3622" y="738"/>
                </a:lnTo>
                <a:lnTo>
                  <a:pt x="3626" y="761"/>
                </a:lnTo>
                <a:lnTo>
                  <a:pt x="3626" y="783"/>
                </a:lnTo>
                <a:lnTo>
                  <a:pt x="3622" y="807"/>
                </a:lnTo>
                <a:lnTo>
                  <a:pt x="3297" y="1941"/>
                </a:lnTo>
                <a:lnTo>
                  <a:pt x="3278" y="1996"/>
                </a:lnTo>
                <a:lnTo>
                  <a:pt x="3253" y="2049"/>
                </a:lnTo>
                <a:lnTo>
                  <a:pt x="3224" y="2100"/>
                </a:lnTo>
                <a:lnTo>
                  <a:pt x="3189" y="2147"/>
                </a:lnTo>
                <a:lnTo>
                  <a:pt x="3151" y="2192"/>
                </a:lnTo>
                <a:lnTo>
                  <a:pt x="3108" y="2234"/>
                </a:lnTo>
                <a:lnTo>
                  <a:pt x="3061" y="2273"/>
                </a:lnTo>
                <a:lnTo>
                  <a:pt x="3012" y="2306"/>
                </a:lnTo>
                <a:lnTo>
                  <a:pt x="2960" y="2337"/>
                </a:lnTo>
                <a:lnTo>
                  <a:pt x="2906" y="2362"/>
                </a:lnTo>
                <a:lnTo>
                  <a:pt x="2850" y="2381"/>
                </a:lnTo>
                <a:lnTo>
                  <a:pt x="2793" y="2396"/>
                </a:lnTo>
                <a:lnTo>
                  <a:pt x="2735" y="2406"/>
                </a:lnTo>
                <a:lnTo>
                  <a:pt x="2676" y="2408"/>
                </a:lnTo>
                <a:lnTo>
                  <a:pt x="910" y="2408"/>
                </a:lnTo>
                <a:lnTo>
                  <a:pt x="853" y="2405"/>
                </a:lnTo>
                <a:lnTo>
                  <a:pt x="797" y="2396"/>
                </a:lnTo>
                <a:lnTo>
                  <a:pt x="743" y="2381"/>
                </a:lnTo>
                <a:lnTo>
                  <a:pt x="692" y="2359"/>
                </a:lnTo>
                <a:lnTo>
                  <a:pt x="644" y="2333"/>
                </a:lnTo>
                <a:lnTo>
                  <a:pt x="644" y="2538"/>
                </a:lnTo>
                <a:lnTo>
                  <a:pt x="647" y="2581"/>
                </a:lnTo>
                <a:lnTo>
                  <a:pt x="657" y="2623"/>
                </a:lnTo>
                <a:lnTo>
                  <a:pt x="674" y="2661"/>
                </a:lnTo>
                <a:lnTo>
                  <a:pt x="696" y="2696"/>
                </a:lnTo>
                <a:lnTo>
                  <a:pt x="722" y="2726"/>
                </a:lnTo>
                <a:lnTo>
                  <a:pt x="753" y="2753"/>
                </a:lnTo>
                <a:lnTo>
                  <a:pt x="788" y="2775"/>
                </a:lnTo>
                <a:lnTo>
                  <a:pt x="827" y="2791"/>
                </a:lnTo>
                <a:lnTo>
                  <a:pt x="867" y="2801"/>
                </a:lnTo>
                <a:lnTo>
                  <a:pt x="910" y="2805"/>
                </a:lnTo>
                <a:lnTo>
                  <a:pt x="3108" y="2805"/>
                </a:lnTo>
                <a:lnTo>
                  <a:pt x="3137" y="2808"/>
                </a:lnTo>
                <a:lnTo>
                  <a:pt x="3163" y="2818"/>
                </a:lnTo>
                <a:lnTo>
                  <a:pt x="3187" y="2833"/>
                </a:lnTo>
                <a:lnTo>
                  <a:pt x="3206" y="2852"/>
                </a:lnTo>
                <a:lnTo>
                  <a:pt x="3221" y="2875"/>
                </a:lnTo>
                <a:lnTo>
                  <a:pt x="3231" y="2901"/>
                </a:lnTo>
                <a:lnTo>
                  <a:pt x="3233" y="2931"/>
                </a:lnTo>
                <a:lnTo>
                  <a:pt x="3231" y="2959"/>
                </a:lnTo>
                <a:lnTo>
                  <a:pt x="3221" y="2985"/>
                </a:lnTo>
                <a:lnTo>
                  <a:pt x="3206" y="3009"/>
                </a:lnTo>
                <a:lnTo>
                  <a:pt x="3187" y="3028"/>
                </a:lnTo>
                <a:lnTo>
                  <a:pt x="3163" y="3043"/>
                </a:lnTo>
                <a:lnTo>
                  <a:pt x="3137" y="3053"/>
                </a:lnTo>
                <a:lnTo>
                  <a:pt x="3108" y="3056"/>
                </a:lnTo>
                <a:lnTo>
                  <a:pt x="2827" y="3056"/>
                </a:lnTo>
                <a:lnTo>
                  <a:pt x="2867" y="3080"/>
                </a:lnTo>
                <a:lnTo>
                  <a:pt x="2904" y="3108"/>
                </a:lnTo>
                <a:lnTo>
                  <a:pt x="2937" y="3142"/>
                </a:lnTo>
                <a:lnTo>
                  <a:pt x="2964" y="3179"/>
                </a:lnTo>
                <a:lnTo>
                  <a:pt x="2987" y="3221"/>
                </a:lnTo>
                <a:lnTo>
                  <a:pt x="3004" y="3265"/>
                </a:lnTo>
                <a:lnTo>
                  <a:pt x="3014" y="3312"/>
                </a:lnTo>
                <a:lnTo>
                  <a:pt x="3017" y="3362"/>
                </a:lnTo>
                <a:lnTo>
                  <a:pt x="3015" y="3408"/>
                </a:lnTo>
                <a:lnTo>
                  <a:pt x="3006" y="3452"/>
                </a:lnTo>
                <a:lnTo>
                  <a:pt x="2991" y="3494"/>
                </a:lnTo>
                <a:lnTo>
                  <a:pt x="2971" y="3534"/>
                </a:lnTo>
                <a:lnTo>
                  <a:pt x="2946" y="3571"/>
                </a:lnTo>
                <a:lnTo>
                  <a:pt x="2918" y="3604"/>
                </a:lnTo>
                <a:lnTo>
                  <a:pt x="2885" y="3632"/>
                </a:lnTo>
                <a:lnTo>
                  <a:pt x="2849" y="3657"/>
                </a:lnTo>
                <a:lnTo>
                  <a:pt x="2810" y="3676"/>
                </a:lnTo>
                <a:lnTo>
                  <a:pt x="2767" y="3691"/>
                </a:lnTo>
                <a:lnTo>
                  <a:pt x="2723" y="3700"/>
                </a:lnTo>
                <a:lnTo>
                  <a:pt x="2676" y="3703"/>
                </a:lnTo>
                <a:lnTo>
                  <a:pt x="2630" y="3700"/>
                </a:lnTo>
                <a:lnTo>
                  <a:pt x="2586" y="3691"/>
                </a:lnTo>
                <a:lnTo>
                  <a:pt x="2544" y="3676"/>
                </a:lnTo>
                <a:lnTo>
                  <a:pt x="2505" y="3657"/>
                </a:lnTo>
                <a:lnTo>
                  <a:pt x="2469" y="3632"/>
                </a:lnTo>
                <a:lnTo>
                  <a:pt x="2436" y="3604"/>
                </a:lnTo>
                <a:lnTo>
                  <a:pt x="2406" y="3571"/>
                </a:lnTo>
                <a:lnTo>
                  <a:pt x="2382" y="3534"/>
                </a:lnTo>
                <a:lnTo>
                  <a:pt x="2362" y="3494"/>
                </a:lnTo>
                <a:lnTo>
                  <a:pt x="2348" y="3452"/>
                </a:lnTo>
                <a:lnTo>
                  <a:pt x="2339" y="3408"/>
                </a:lnTo>
                <a:lnTo>
                  <a:pt x="2335" y="3362"/>
                </a:lnTo>
                <a:lnTo>
                  <a:pt x="2339" y="3312"/>
                </a:lnTo>
                <a:lnTo>
                  <a:pt x="2349" y="3265"/>
                </a:lnTo>
                <a:lnTo>
                  <a:pt x="2366" y="3221"/>
                </a:lnTo>
                <a:lnTo>
                  <a:pt x="2388" y="3179"/>
                </a:lnTo>
                <a:lnTo>
                  <a:pt x="2417" y="3142"/>
                </a:lnTo>
                <a:lnTo>
                  <a:pt x="2448" y="3108"/>
                </a:lnTo>
                <a:lnTo>
                  <a:pt x="2485" y="3080"/>
                </a:lnTo>
                <a:lnTo>
                  <a:pt x="2526" y="3056"/>
                </a:lnTo>
                <a:lnTo>
                  <a:pt x="1208" y="3056"/>
                </a:lnTo>
                <a:lnTo>
                  <a:pt x="1249" y="3080"/>
                </a:lnTo>
                <a:lnTo>
                  <a:pt x="1286" y="3108"/>
                </a:lnTo>
                <a:lnTo>
                  <a:pt x="1319" y="3142"/>
                </a:lnTo>
                <a:lnTo>
                  <a:pt x="1346" y="3179"/>
                </a:lnTo>
                <a:lnTo>
                  <a:pt x="1369" y="3221"/>
                </a:lnTo>
                <a:lnTo>
                  <a:pt x="1386" y="3265"/>
                </a:lnTo>
                <a:lnTo>
                  <a:pt x="1396" y="3312"/>
                </a:lnTo>
                <a:lnTo>
                  <a:pt x="1399" y="3362"/>
                </a:lnTo>
                <a:lnTo>
                  <a:pt x="1396" y="3408"/>
                </a:lnTo>
                <a:lnTo>
                  <a:pt x="1387" y="3452"/>
                </a:lnTo>
                <a:lnTo>
                  <a:pt x="1372" y="3494"/>
                </a:lnTo>
                <a:lnTo>
                  <a:pt x="1353" y="3534"/>
                </a:lnTo>
                <a:lnTo>
                  <a:pt x="1328" y="3571"/>
                </a:lnTo>
                <a:lnTo>
                  <a:pt x="1299" y="3604"/>
                </a:lnTo>
                <a:lnTo>
                  <a:pt x="1266" y="3632"/>
                </a:lnTo>
                <a:lnTo>
                  <a:pt x="1230" y="3657"/>
                </a:lnTo>
                <a:lnTo>
                  <a:pt x="1190" y="3676"/>
                </a:lnTo>
                <a:lnTo>
                  <a:pt x="1148" y="3691"/>
                </a:lnTo>
                <a:lnTo>
                  <a:pt x="1104" y="3700"/>
                </a:lnTo>
                <a:lnTo>
                  <a:pt x="1058" y="3703"/>
                </a:lnTo>
                <a:lnTo>
                  <a:pt x="1012" y="3700"/>
                </a:lnTo>
                <a:lnTo>
                  <a:pt x="968" y="3691"/>
                </a:lnTo>
                <a:lnTo>
                  <a:pt x="925" y="3676"/>
                </a:lnTo>
                <a:lnTo>
                  <a:pt x="885" y="3657"/>
                </a:lnTo>
                <a:lnTo>
                  <a:pt x="849" y="3632"/>
                </a:lnTo>
                <a:lnTo>
                  <a:pt x="816" y="3604"/>
                </a:lnTo>
                <a:lnTo>
                  <a:pt x="788" y="3571"/>
                </a:lnTo>
                <a:lnTo>
                  <a:pt x="763" y="3534"/>
                </a:lnTo>
                <a:lnTo>
                  <a:pt x="743" y="3494"/>
                </a:lnTo>
                <a:lnTo>
                  <a:pt x="728" y="3452"/>
                </a:lnTo>
                <a:lnTo>
                  <a:pt x="719" y="3408"/>
                </a:lnTo>
                <a:lnTo>
                  <a:pt x="717" y="3362"/>
                </a:lnTo>
                <a:lnTo>
                  <a:pt x="720" y="3312"/>
                </a:lnTo>
                <a:lnTo>
                  <a:pt x="731" y="3265"/>
                </a:lnTo>
                <a:lnTo>
                  <a:pt x="747" y="3221"/>
                </a:lnTo>
                <a:lnTo>
                  <a:pt x="770" y="3179"/>
                </a:lnTo>
                <a:lnTo>
                  <a:pt x="797" y="3142"/>
                </a:lnTo>
                <a:lnTo>
                  <a:pt x="830" y="3108"/>
                </a:lnTo>
                <a:lnTo>
                  <a:pt x="867" y="3080"/>
                </a:lnTo>
                <a:lnTo>
                  <a:pt x="908" y="3056"/>
                </a:lnTo>
                <a:lnTo>
                  <a:pt x="848" y="3052"/>
                </a:lnTo>
                <a:lnTo>
                  <a:pt x="789" y="3041"/>
                </a:lnTo>
                <a:lnTo>
                  <a:pt x="734" y="3024"/>
                </a:lnTo>
                <a:lnTo>
                  <a:pt x="681" y="3002"/>
                </a:lnTo>
                <a:lnTo>
                  <a:pt x="631" y="2974"/>
                </a:lnTo>
                <a:lnTo>
                  <a:pt x="586" y="2941"/>
                </a:lnTo>
                <a:lnTo>
                  <a:pt x="544" y="2903"/>
                </a:lnTo>
                <a:lnTo>
                  <a:pt x="506" y="2861"/>
                </a:lnTo>
                <a:lnTo>
                  <a:pt x="473" y="2814"/>
                </a:lnTo>
                <a:lnTo>
                  <a:pt x="445" y="2765"/>
                </a:lnTo>
                <a:lnTo>
                  <a:pt x="423" y="2712"/>
                </a:lnTo>
                <a:lnTo>
                  <a:pt x="406" y="2656"/>
                </a:lnTo>
                <a:lnTo>
                  <a:pt x="396" y="2598"/>
                </a:lnTo>
                <a:lnTo>
                  <a:pt x="393" y="2538"/>
                </a:lnTo>
                <a:lnTo>
                  <a:pt x="393" y="517"/>
                </a:lnTo>
                <a:lnTo>
                  <a:pt x="389" y="474"/>
                </a:lnTo>
                <a:lnTo>
                  <a:pt x="379" y="433"/>
                </a:lnTo>
                <a:lnTo>
                  <a:pt x="364" y="395"/>
                </a:lnTo>
                <a:lnTo>
                  <a:pt x="341" y="360"/>
                </a:lnTo>
                <a:lnTo>
                  <a:pt x="315" y="328"/>
                </a:lnTo>
                <a:lnTo>
                  <a:pt x="283" y="301"/>
                </a:lnTo>
                <a:lnTo>
                  <a:pt x="248" y="280"/>
                </a:lnTo>
                <a:lnTo>
                  <a:pt x="210" y="264"/>
                </a:lnTo>
                <a:lnTo>
                  <a:pt x="169" y="254"/>
                </a:lnTo>
                <a:lnTo>
                  <a:pt x="126" y="250"/>
                </a:lnTo>
                <a:lnTo>
                  <a:pt x="97" y="247"/>
                </a:lnTo>
                <a:lnTo>
                  <a:pt x="71" y="237"/>
                </a:lnTo>
                <a:lnTo>
                  <a:pt x="47" y="222"/>
                </a:lnTo>
                <a:lnTo>
                  <a:pt x="28" y="203"/>
                </a:lnTo>
                <a:lnTo>
                  <a:pt x="13" y="179"/>
                </a:lnTo>
                <a:lnTo>
                  <a:pt x="3" y="153"/>
                </a:lnTo>
                <a:lnTo>
                  <a:pt x="0" y="125"/>
                </a:lnTo>
                <a:lnTo>
                  <a:pt x="3" y="96"/>
                </a:lnTo>
                <a:lnTo>
                  <a:pt x="13" y="70"/>
                </a:lnTo>
                <a:lnTo>
                  <a:pt x="28" y="46"/>
                </a:lnTo>
                <a:lnTo>
                  <a:pt x="47" y="27"/>
                </a:lnTo>
                <a:lnTo>
                  <a:pt x="71" y="12"/>
                </a:lnTo>
                <a:lnTo>
                  <a:pt x="97" y="2"/>
                </a:lnTo>
                <a:lnTo>
                  <a:pt x="125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876" name="Group 741"/>
          <p:cNvGrpSpPr>
            <a:grpSpLocks noChangeAspect="1"/>
          </p:cNvGrpSpPr>
          <p:nvPr/>
        </p:nvGrpSpPr>
        <p:grpSpPr bwMode="auto">
          <a:xfrm>
            <a:off x="9068044" y="3875792"/>
            <a:ext cx="276215" cy="288576"/>
            <a:chOff x="91" y="2455"/>
            <a:chExt cx="1944" cy="203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879" name="Freeform 743"/>
            <p:cNvSpPr>
              <a:spLocks/>
            </p:cNvSpPr>
            <p:nvPr/>
          </p:nvSpPr>
          <p:spPr bwMode="auto">
            <a:xfrm>
              <a:off x="1004" y="3622"/>
              <a:ext cx="506" cy="536"/>
            </a:xfrm>
            <a:custGeom>
              <a:avLst/>
              <a:gdLst>
                <a:gd name="T0" fmla="*/ 222 w 1013"/>
                <a:gd name="T1" fmla="*/ 0 h 1072"/>
                <a:gd name="T2" fmla="*/ 309 w 1013"/>
                <a:gd name="T3" fmla="*/ 47 h 1072"/>
                <a:gd name="T4" fmla="*/ 819 w 1013"/>
                <a:gd name="T5" fmla="*/ 299 h 1072"/>
                <a:gd name="T6" fmla="*/ 866 w 1013"/>
                <a:gd name="T7" fmla="*/ 326 h 1072"/>
                <a:gd name="T8" fmla="*/ 909 w 1013"/>
                <a:gd name="T9" fmla="*/ 357 h 1072"/>
                <a:gd name="T10" fmla="*/ 947 w 1013"/>
                <a:gd name="T11" fmla="*/ 394 h 1072"/>
                <a:gd name="T12" fmla="*/ 983 w 1013"/>
                <a:gd name="T13" fmla="*/ 434 h 1072"/>
                <a:gd name="T14" fmla="*/ 1013 w 1013"/>
                <a:gd name="T15" fmla="*/ 478 h 1072"/>
                <a:gd name="T16" fmla="*/ 419 w 1013"/>
                <a:gd name="T17" fmla="*/ 1072 h 1072"/>
                <a:gd name="T18" fmla="*/ 35 w 1013"/>
                <a:gd name="T19" fmla="*/ 687 h 1072"/>
                <a:gd name="T20" fmla="*/ 0 w 1013"/>
                <a:gd name="T21" fmla="*/ 653 h 1072"/>
                <a:gd name="T22" fmla="*/ 159 w 1013"/>
                <a:gd name="T23" fmla="*/ 457 h 1072"/>
                <a:gd name="T24" fmla="*/ 384 w 1013"/>
                <a:gd name="T25" fmla="*/ 475 h 1072"/>
                <a:gd name="T26" fmla="*/ 222 w 1013"/>
                <a:gd name="T27" fmla="*/ 0 h 1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13" h="1072">
                  <a:moveTo>
                    <a:pt x="222" y="0"/>
                  </a:moveTo>
                  <a:lnTo>
                    <a:pt x="309" y="47"/>
                  </a:lnTo>
                  <a:lnTo>
                    <a:pt x="819" y="299"/>
                  </a:lnTo>
                  <a:lnTo>
                    <a:pt x="866" y="326"/>
                  </a:lnTo>
                  <a:lnTo>
                    <a:pt x="909" y="357"/>
                  </a:lnTo>
                  <a:lnTo>
                    <a:pt x="947" y="394"/>
                  </a:lnTo>
                  <a:lnTo>
                    <a:pt x="983" y="434"/>
                  </a:lnTo>
                  <a:lnTo>
                    <a:pt x="1013" y="478"/>
                  </a:lnTo>
                  <a:lnTo>
                    <a:pt x="419" y="1072"/>
                  </a:lnTo>
                  <a:lnTo>
                    <a:pt x="35" y="687"/>
                  </a:lnTo>
                  <a:lnTo>
                    <a:pt x="0" y="653"/>
                  </a:lnTo>
                  <a:lnTo>
                    <a:pt x="159" y="457"/>
                  </a:lnTo>
                  <a:lnTo>
                    <a:pt x="384" y="475"/>
                  </a:lnTo>
                  <a:lnTo>
                    <a:pt x="2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80" name="Freeform 744"/>
            <p:cNvSpPr>
              <a:spLocks/>
            </p:cNvSpPr>
            <p:nvPr/>
          </p:nvSpPr>
          <p:spPr bwMode="auto">
            <a:xfrm>
              <a:off x="91" y="3622"/>
              <a:ext cx="574" cy="575"/>
            </a:xfrm>
            <a:custGeom>
              <a:avLst/>
              <a:gdLst>
                <a:gd name="T0" fmla="*/ 933 w 1148"/>
                <a:gd name="T1" fmla="*/ 0 h 1148"/>
                <a:gd name="T2" fmla="*/ 769 w 1148"/>
                <a:gd name="T3" fmla="*/ 475 h 1148"/>
                <a:gd name="T4" fmla="*/ 994 w 1148"/>
                <a:gd name="T5" fmla="*/ 457 h 1148"/>
                <a:gd name="T6" fmla="*/ 1148 w 1148"/>
                <a:gd name="T7" fmla="*/ 648 h 1148"/>
                <a:gd name="T8" fmla="*/ 648 w 1148"/>
                <a:gd name="T9" fmla="*/ 1148 h 1148"/>
                <a:gd name="T10" fmla="*/ 53 w 1148"/>
                <a:gd name="T11" fmla="*/ 1148 h 1148"/>
                <a:gd name="T12" fmla="*/ 35 w 1148"/>
                <a:gd name="T13" fmla="*/ 1145 h 1148"/>
                <a:gd name="T14" fmla="*/ 19 w 1148"/>
                <a:gd name="T15" fmla="*/ 1136 h 1148"/>
                <a:gd name="T16" fmla="*/ 6 w 1148"/>
                <a:gd name="T17" fmla="*/ 1121 h 1148"/>
                <a:gd name="T18" fmla="*/ 0 w 1148"/>
                <a:gd name="T19" fmla="*/ 1104 h 1148"/>
                <a:gd name="T20" fmla="*/ 0 w 1148"/>
                <a:gd name="T21" fmla="*/ 1084 h 1148"/>
                <a:gd name="T22" fmla="*/ 81 w 1148"/>
                <a:gd name="T23" fmla="*/ 634 h 1148"/>
                <a:gd name="T24" fmla="*/ 94 w 1148"/>
                <a:gd name="T25" fmla="*/ 581 h 1148"/>
                <a:gd name="T26" fmla="*/ 114 w 1148"/>
                <a:gd name="T27" fmla="*/ 529 h 1148"/>
                <a:gd name="T28" fmla="*/ 138 w 1148"/>
                <a:gd name="T29" fmla="*/ 481 h 1148"/>
                <a:gd name="T30" fmla="*/ 168 w 1148"/>
                <a:gd name="T31" fmla="*/ 436 h 1148"/>
                <a:gd name="T32" fmla="*/ 204 w 1148"/>
                <a:gd name="T33" fmla="*/ 394 h 1148"/>
                <a:gd name="T34" fmla="*/ 243 w 1148"/>
                <a:gd name="T35" fmla="*/ 357 h 1148"/>
                <a:gd name="T36" fmla="*/ 288 w 1148"/>
                <a:gd name="T37" fmla="*/ 325 h 1148"/>
                <a:gd name="T38" fmla="*/ 335 w 1148"/>
                <a:gd name="T39" fmla="*/ 298 h 1148"/>
                <a:gd name="T40" fmla="*/ 832 w 1148"/>
                <a:gd name="T41" fmla="*/ 52 h 1148"/>
                <a:gd name="T42" fmla="*/ 933 w 1148"/>
                <a:gd name="T43" fmla="*/ 0 h 1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48" h="1148">
                  <a:moveTo>
                    <a:pt x="933" y="0"/>
                  </a:moveTo>
                  <a:lnTo>
                    <a:pt x="769" y="475"/>
                  </a:lnTo>
                  <a:lnTo>
                    <a:pt x="994" y="457"/>
                  </a:lnTo>
                  <a:lnTo>
                    <a:pt x="1148" y="648"/>
                  </a:lnTo>
                  <a:lnTo>
                    <a:pt x="648" y="1148"/>
                  </a:lnTo>
                  <a:lnTo>
                    <a:pt x="53" y="1148"/>
                  </a:lnTo>
                  <a:lnTo>
                    <a:pt x="35" y="1145"/>
                  </a:lnTo>
                  <a:lnTo>
                    <a:pt x="19" y="1136"/>
                  </a:lnTo>
                  <a:lnTo>
                    <a:pt x="6" y="1121"/>
                  </a:lnTo>
                  <a:lnTo>
                    <a:pt x="0" y="1104"/>
                  </a:lnTo>
                  <a:lnTo>
                    <a:pt x="0" y="1084"/>
                  </a:lnTo>
                  <a:lnTo>
                    <a:pt x="81" y="634"/>
                  </a:lnTo>
                  <a:lnTo>
                    <a:pt x="94" y="581"/>
                  </a:lnTo>
                  <a:lnTo>
                    <a:pt x="114" y="529"/>
                  </a:lnTo>
                  <a:lnTo>
                    <a:pt x="138" y="481"/>
                  </a:lnTo>
                  <a:lnTo>
                    <a:pt x="168" y="436"/>
                  </a:lnTo>
                  <a:lnTo>
                    <a:pt x="204" y="394"/>
                  </a:lnTo>
                  <a:lnTo>
                    <a:pt x="243" y="357"/>
                  </a:lnTo>
                  <a:lnTo>
                    <a:pt x="288" y="325"/>
                  </a:lnTo>
                  <a:lnTo>
                    <a:pt x="335" y="298"/>
                  </a:lnTo>
                  <a:lnTo>
                    <a:pt x="832" y="52"/>
                  </a:lnTo>
                  <a:lnTo>
                    <a:pt x="9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81" name="Freeform 745"/>
            <p:cNvSpPr>
              <a:spLocks/>
            </p:cNvSpPr>
            <p:nvPr/>
          </p:nvSpPr>
          <p:spPr bwMode="auto">
            <a:xfrm>
              <a:off x="1439" y="2771"/>
              <a:ext cx="384" cy="742"/>
            </a:xfrm>
            <a:custGeom>
              <a:avLst/>
              <a:gdLst>
                <a:gd name="T0" fmla="*/ 419 w 770"/>
                <a:gd name="T1" fmla="*/ 0 h 1485"/>
                <a:gd name="T2" fmla="*/ 470 w 770"/>
                <a:gd name="T3" fmla="*/ 11 h 1485"/>
                <a:gd name="T4" fmla="*/ 482 w 770"/>
                <a:gd name="T5" fmla="*/ 62 h 1485"/>
                <a:gd name="T6" fmla="*/ 483 w 770"/>
                <a:gd name="T7" fmla="*/ 135 h 1485"/>
                <a:gd name="T8" fmla="*/ 505 w 770"/>
                <a:gd name="T9" fmla="*/ 161 h 1485"/>
                <a:gd name="T10" fmla="*/ 597 w 770"/>
                <a:gd name="T11" fmla="*/ 179 h 1485"/>
                <a:gd name="T12" fmla="*/ 705 w 770"/>
                <a:gd name="T13" fmla="*/ 220 h 1485"/>
                <a:gd name="T14" fmla="*/ 721 w 770"/>
                <a:gd name="T15" fmla="*/ 254 h 1485"/>
                <a:gd name="T16" fmla="*/ 683 w 770"/>
                <a:gd name="T17" fmla="*/ 390 h 1485"/>
                <a:gd name="T18" fmla="*/ 662 w 770"/>
                <a:gd name="T19" fmla="*/ 423 h 1485"/>
                <a:gd name="T20" fmla="*/ 623 w 770"/>
                <a:gd name="T21" fmla="*/ 414 h 1485"/>
                <a:gd name="T22" fmla="*/ 454 w 770"/>
                <a:gd name="T23" fmla="*/ 370 h 1485"/>
                <a:gd name="T24" fmla="*/ 352 w 770"/>
                <a:gd name="T25" fmla="*/ 375 h 1485"/>
                <a:gd name="T26" fmla="*/ 292 w 770"/>
                <a:gd name="T27" fmla="*/ 412 h 1485"/>
                <a:gd name="T28" fmla="*/ 273 w 770"/>
                <a:gd name="T29" fmla="*/ 475 h 1485"/>
                <a:gd name="T30" fmla="*/ 310 w 770"/>
                <a:gd name="T31" fmla="*/ 537 h 1485"/>
                <a:gd name="T32" fmla="*/ 410 w 770"/>
                <a:gd name="T33" fmla="*/ 592 h 1485"/>
                <a:gd name="T34" fmla="*/ 592 w 770"/>
                <a:gd name="T35" fmla="*/ 674 h 1485"/>
                <a:gd name="T36" fmla="*/ 698 w 770"/>
                <a:gd name="T37" fmla="*/ 764 h 1485"/>
                <a:gd name="T38" fmla="*/ 757 w 770"/>
                <a:gd name="T39" fmla="*/ 880 h 1485"/>
                <a:gd name="T40" fmla="*/ 767 w 770"/>
                <a:gd name="T41" fmla="*/ 1008 h 1485"/>
                <a:gd name="T42" fmla="*/ 724 w 770"/>
                <a:gd name="T43" fmla="*/ 1131 h 1485"/>
                <a:gd name="T44" fmla="*/ 634 w 770"/>
                <a:gd name="T45" fmla="*/ 1230 h 1485"/>
                <a:gd name="T46" fmla="*/ 515 w 770"/>
                <a:gd name="T47" fmla="*/ 1286 h 1485"/>
                <a:gd name="T48" fmla="*/ 477 w 770"/>
                <a:gd name="T49" fmla="*/ 1312 h 1485"/>
                <a:gd name="T50" fmla="*/ 472 w 770"/>
                <a:gd name="T51" fmla="*/ 1391 h 1485"/>
                <a:gd name="T52" fmla="*/ 465 w 770"/>
                <a:gd name="T53" fmla="*/ 1468 h 1485"/>
                <a:gd name="T54" fmla="*/ 429 w 770"/>
                <a:gd name="T55" fmla="*/ 1485 h 1485"/>
                <a:gd name="T56" fmla="*/ 309 w 770"/>
                <a:gd name="T57" fmla="*/ 1483 h 1485"/>
                <a:gd name="T58" fmla="*/ 282 w 770"/>
                <a:gd name="T59" fmla="*/ 1454 h 1485"/>
                <a:gd name="T60" fmla="*/ 279 w 770"/>
                <a:gd name="T61" fmla="*/ 1366 h 1485"/>
                <a:gd name="T62" fmla="*/ 272 w 770"/>
                <a:gd name="T63" fmla="*/ 1319 h 1485"/>
                <a:gd name="T64" fmla="*/ 228 w 770"/>
                <a:gd name="T65" fmla="*/ 1306 h 1485"/>
                <a:gd name="T66" fmla="*/ 88 w 770"/>
                <a:gd name="T67" fmla="*/ 1271 h 1485"/>
                <a:gd name="T68" fmla="*/ 11 w 770"/>
                <a:gd name="T69" fmla="*/ 1232 h 1485"/>
                <a:gd name="T70" fmla="*/ 3 w 770"/>
                <a:gd name="T71" fmla="*/ 1192 h 1485"/>
                <a:gd name="T72" fmla="*/ 39 w 770"/>
                <a:gd name="T73" fmla="*/ 1063 h 1485"/>
                <a:gd name="T74" fmla="*/ 60 w 770"/>
                <a:gd name="T75" fmla="*/ 1028 h 1485"/>
                <a:gd name="T76" fmla="*/ 100 w 770"/>
                <a:gd name="T77" fmla="*/ 1038 h 1485"/>
                <a:gd name="T78" fmla="*/ 251 w 770"/>
                <a:gd name="T79" fmla="*/ 1089 h 1485"/>
                <a:gd name="T80" fmla="*/ 372 w 770"/>
                <a:gd name="T81" fmla="*/ 1099 h 1485"/>
                <a:gd name="T82" fmla="*/ 462 w 770"/>
                <a:gd name="T83" fmla="*/ 1067 h 1485"/>
                <a:gd name="T84" fmla="*/ 503 w 770"/>
                <a:gd name="T85" fmla="*/ 1009 h 1485"/>
                <a:gd name="T86" fmla="*/ 496 w 770"/>
                <a:gd name="T87" fmla="*/ 940 h 1485"/>
                <a:gd name="T88" fmla="*/ 439 w 770"/>
                <a:gd name="T89" fmla="*/ 880 h 1485"/>
                <a:gd name="T90" fmla="*/ 334 w 770"/>
                <a:gd name="T91" fmla="*/ 831 h 1485"/>
                <a:gd name="T92" fmla="*/ 178 w 770"/>
                <a:gd name="T93" fmla="*/ 759 h 1485"/>
                <a:gd name="T94" fmla="*/ 86 w 770"/>
                <a:gd name="T95" fmla="*/ 686 h 1485"/>
                <a:gd name="T96" fmla="*/ 28 w 770"/>
                <a:gd name="T97" fmla="*/ 594 h 1485"/>
                <a:gd name="T98" fmla="*/ 11 w 770"/>
                <a:gd name="T99" fmla="*/ 477 h 1485"/>
                <a:gd name="T100" fmla="*/ 45 w 770"/>
                <a:gd name="T101" fmla="*/ 348 h 1485"/>
                <a:gd name="T102" fmla="*/ 121 w 770"/>
                <a:gd name="T103" fmla="*/ 252 h 1485"/>
                <a:gd name="T104" fmla="*/ 239 w 770"/>
                <a:gd name="T105" fmla="*/ 189 h 1485"/>
                <a:gd name="T106" fmla="*/ 284 w 770"/>
                <a:gd name="T107" fmla="*/ 168 h 1485"/>
                <a:gd name="T108" fmla="*/ 295 w 770"/>
                <a:gd name="T109" fmla="*/ 132 h 1485"/>
                <a:gd name="T110" fmla="*/ 295 w 770"/>
                <a:gd name="T111" fmla="*/ 52 h 1485"/>
                <a:gd name="T112" fmla="*/ 305 w 770"/>
                <a:gd name="T113" fmla="*/ 10 h 1485"/>
                <a:gd name="T114" fmla="*/ 347 w 770"/>
                <a:gd name="T115" fmla="*/ 0 h 1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70" h="1485">
                  <a:moveTo>
                    <a:pt x="347" y="0"/>
                  </a:moveTo>
                  <a:lnTo>
                    <a:pt x="388" y="0"/>
                  </a:lnTo>
                  <a:lnTo>
                    <a:pt x="419" y="0"/>
                  </a:lnTo>
                  <a:lnTo>
                    <a:pt x="442" y="1"/>
                  </a:lnTo>
                  <a:lnTo>
                    <a:pt x="458" y="5"/>
                  </a:lnTo>
                  <a:lnTo>
                    <a:pt x="470" y="11"/>
                  </a:lnTo>
                  <a:lnTo>
                    <a:pt x="477" y="22"/>
                  </a:lnTo>
                  <a:lnTo>
                    <a:pt x="481" y="39"/>
                  </a:lnTo>
                  <a:lnTo>
                    <a:pt x="482" y="62"/>
                  </a:lnTo>
                  <a:lnTo>
                    <a:pt x="482" y="93"/>
                  </a:lnTo>
                  <a:lnTo>
                    <a:pt x="482" y="118"/>
                  </a:lnTo>
                  <a:lnTo>
                    <a:pt x="483" y="135"/>
                  </a:lnTo>
                  <a:lnTo>
                    <a:pt x="487" y="147"/>
                  </a:lnTo>
                  <a:lnTo>
                    <a:pt x="494" y="156"/>
                  </a:lnTo>
                  <a:lnTo>
                    <a:pt x="505" y="161"/>
                  </a:lnTo>
                  <a:lnTo>
                    <a:pt x="523" y="165"/>
                  </a:lnTo>
                  <a:lnTo>
                    <a:pt x="547" y="170"/>
                  </a:lnTo>
                  <a:lnTo>
                    <a:pt x="597" y="179"/>
                  </a:lnTo>
                  <a:lnTo>
                    <a:pt x="645" y="193"/>
                  </a:lnTo>
                  <a:lnTo>
                    <a:pt x="692" y="213"/>
                  </a:lnTo>
                  <a:lnTo>
                    <a:pt x="705" y="220"/>
                  </a:lnTo>
                  <a:lnTo>
                    <a:pt x="714" y="229"/>
                  </a:lnTo>
                  <a:lnTo>
                    <a:pt x="720" y="240"/>
                  </a:lnTo>
                  <a:lnTo>
                    <a:pt x="721" y="254"/>
                  </a:lnTo>
                  <a:lnTo>
                    <a:pt x="719" y="268"/>
                  </a:lnTo>
                  <a:lnTo>
                    <a:pt x="702" y="329"/>
                  </a:lnTo>
                  <a:lnTo>
                    <a:pt x="683" y="390"/>
                  </a:lnTo>
                  <a:lnTo>
                    <a:pt x="677" y="406"/>
                  </a:lnTo>
                  <a:lnTo>
                    <a:pt x="671" y="417"/>
                  </a:lnTo>
                  <a:lnTo>
                    <a:pt x="662" y="423"/>
                  </a:lnTo>
                  <a:lnTo>
                    <a:pt x="652" y="424"/>
                  </a:lnTo>
                  <a:lnTo>
                    <a:pt x="639" y="422"/>
                  </a:lnTo>
                  <a:lnTo>
                    <a:pt x="623" y="414"/>
                  </a:lnTo>
                  <a:lnTo>
                    <a:pt x="568" y="392"/>
                  </a:lnTo>
                  <a:lnTo>
                    <a:pt x="512" y="377"/>
                  </a:lnTo>
                  <a:lnTo>
                    <a:pt x="454" y="370"/>
                  </a:lnTo>
                  <a:lnTo>
                    <a:pt x="394" y="370"/>
                  </a:lnTo>
                  <a:lnTo>
                    <a:pt x="372" y="371"/>
                  </a:lnTo>
                  <a:lnTo>
                    <a:pt x="352" y="375"/>
                  </a:lnTo>
                  <a:lnTo>
                    <a:pt x="333" y="382"/>
                  </a:lnTo>
                  <a:lnTo>
                    <a:pt x="309" y="396"/>
                  </a:lnTo>
                  <a:lnTo>
                    <a:pt x="292" y="412"/>
                  </a:lnTo>
                  <a:lnTo>
                    <a:pt x="279" y="432"/>
                  </a:lnTo>
                  <a:lnTo>
                    <a:pt x="273" y="453"/>
                  </a:lnTo>
                  <a:lnTo>
                    <a:pt x="273" y="475"/>
                  </a:lnTo>
                  <a:lnTo>
                    <a:pt x="279" y="496"/>
                  </a:lnTo>
                  <a:lnTo>
                    <a:pt x="292" y="517"/>
                  </a:lnTo>
                  <a:lnTo>
                    <a:pt x="310" y="537"/>
                  </a:lnTo>
                  <a:lnTo>
                    <a:pt x="342" y="558"/>
                  </a:lnTo>
                  <a:lnTo>
                    <a:pt x="376" y="576"/>
                  </a:lnTo>
                  <a:lnTo>
                    <a:pt x="410" y="592"/>
                  </a:lnTo>
                  <a:lnTo>
                    <a:pt x="472" y="617"/>
                  </a:lnTo>
                  <a:lnTo>
                    <a:pt x="533" y="644"/>
                  </a:lnTo>
                  <a:lnTo>
                    <a:pt x="592" y="674"/>
                  </a:lnTo>
                  <a:lnTo>
                    <a:pt x="633" y="700"/>
                  </a:lnTo>
                  <a:lnTo>
                    <a:pt x="667" y="730"/>
                  </a:lnTo>
                  <a:lnTo>
                    <a:pt x="698" y="764"/>
                  </a:lnTo>
                  <a:lnTo>
                    <a:pt x="723" y="800"/>
                  </a:lnTo>
                  <a:lnTo>
                    <a:pt x="744" y="840"/>
                  </a:lnTo>
                  <a:lnTo>
                    <a:pt x="757" y="880"/>
                  </a:lnTo>
                  <a:lnTo>
                    <a:pt x="767" y="923"/>
                  </a:lnTo>
                  <a:lnTo>
                    <a:pt x="770" y="965"/>
                  </a:lnTo>
                  <a:lnTo>
                    <a:pt x="767" y="1008"/>
                  </a:lnTo>
                  <a:lnTo>
                    <a:pt x="759" y="1050"/>
                  </a:lnTo>
                  <a:lnTo>
                    <a:pt x="745" y="1092"/>
                  </a:lnTo>
                  <a:lnTo>
                    <a:pt x="724" y="1131"/>
                  </a:lnTo>
                  <a:lnTo>
                    <a:pt x="697" y="1170"/>
                  </a:lnTo>
                  <a:lnTo>
                    <a:pt x="667" y="1202"/>
                  </a:lnTo>
                  <a:lnTo>
                    <a:pt x="634" y="1230"/>
                  </a:lnTo>
                  <a:lnTo>
                    <a:pt x="597" y="1254"/>
                  </a:lnTo>
                  <a:lnTo>
                    <a:pt x="557" y="1272"/>
                  </a:lnTo>
                  <a:lnTo>
                    <a:pt x="515" y="1286"/>
                  </a:lnTo>
                  <a:lnTo>
                    <a:pt x="499" y="1292"/>
                  </a:lnTo>
                  <a:lnTo>
                    <a:pt x="486" y="1301"/>
                  </a:lnTo>
                  <a:lnTo>
                    <a:pt x="477" y="1312"/>
                  </a:lnTo>
                  <a:lnTo>
                    <a:pt x="473" y="1326"/>
                  </a:lnTo>
                  <a:lnTo>
                    <a:pt x="472" y="1343"/>
                  </a:lnTo>
                  <a:lnTo>
                    <a:pt x="472" y="1391"/>
                  </a:lnTo>
                  <a:lnTo>
                    <a:pt x="472" y="1439"/>
                  </a:lnTo>
                  <a:lnTo>
                    <a:pt x="470" y="1455"/>
                  </a:lnTo>
                  <a:lnTo>
                    <a:pt x="465" y="1468"/>
                  </a:lnTo>
                  <a:lnTo>
                    <a:pt x="456" y="1476"/>
                  </a:lnTo>
                  <a:lnTo>
                    <a:pt x="444" y="1483"/>
                  </a:lnTo>
                  <a:lnTo>
                    <a:pt x="429" y="1485"/>
                  </a:lnTo>
                  <a:lnTo>
                    <a:pt x="377" y="1485"/>
                  </a:lnTo>
                  <a:lnTo>
                    <a:pt x="325" y="1485"/>
                  </a:lnTo>
                  <a:lnTo>
                    <a:pt x="309" y="1483"/>
                  </a:lnTo>
                  <a:lnTo>
                    <a:pt x="297" y="1476"/>
                  </a:lnTo>
                  <a:lnTo>
                    <a:pt x="287" y="1467"/>
                  </a:lnTo>
                  <a:lnTo>
                    <a:pt x="282" y="1454"/>
                  </a:lnTo>
                  <a:lnTo>
                    <a:pt x="281" y="1437"/>
                  </a:lnTo>
                  <a:lnTo>
                    <a:pt x="279" y="1402"/>
                  </a:lnTo>
                  <a:lnTo>
                    <a:pt x="279" y="1366"/>
                  </a:lnTo>
                  <a:lnTo>
                    <a:pt x="279" y="1345"/>
                  </a:lnTo>
                  <a:lnTo>
                    <a:pt x="277" y="1329"/>
                  </a:lnTo>
                  <a:lnTo>
                    <a:pt x="272" y="1319"/>
                  </a:lnTo>
                  <a:lnTo>
                    <a:pt x="263" y="1313"/>
                  </a:lnTo>
                  <a:lnTo>
                    <a:pt x="249" y="1308"/>
                  </a:lnTo>
                  <a:lnTo>
                    <a:pt x="228" y="1306"/>
                  </a:lnTo>
                  <a:lnTo>
                    <a:pt x="181" y="1296"/>
                  </a:lnTo>
                  <a:lnTo>
                    <a:pt x="134" y="1285"/>
                  </a:lnTo>
                  <a:lnTo>
                    <a:pt x="88" y="1271"/>
                  </a:lnTo>
                  <a:lnTo>
                    <a:pt x="44" y="1253"/>
                  </a:lnTo>
                  <a:lnTo>
                    <a:pt x="24" y="1242"/>
                  </a:lnTo>
                  <a:lnTo>
                    <a:pt x="11" y="1232"/>
                  </a:lnTo>
                  <a:lnTo>
                    <a:pt x="3" y="1222"/>
                  </a:lnTo>
                  <a:lnTo>
                    <a:pt x="0" y="1208"/>
                  </a:lnTo>
                  <a:lnTo>
                    <a:pt x="3" y="1192"/>
                  </a:lnTo>
                  <a:lnTo>
                    <a:pt x="8" y="1170"/>
                  </a:lnTo>
                  <a:lnTo>
                    <a:pt x="23" y="1117"/>
                  </a:lnTo>
                  <a:lnTo>
                    <a:pt x="39" y="1063"/>
                  </a:lnTo>
                  <a:lnTo>
                    <a:pt x="45" y="1046"/>
                  </a:lnTo>
                  <a:lnTo>
                    <a:pt x="52" y="1034"/>
                  </a:lnTo>
                  <a:lnTo>
                    <a:pt x="60" y="1028"/>
                  </a:lnTo>
                  <a:lnTo>
                    <a:pt x="71" y="1026"/>
                  </a:lnTo>
                  <a:lnTo>
                    <a:pt x="83" y="1029"/>
                  </a:lnTo>
                  <a:lnTo>
                    <a:pt x="100" y="1038"/>
                  </a:lnTo>
                  <a:lnTo>
                    <a:pt x="150" y="1060"/>
                  </a:lnTo>
                  <a:lnTo>
                    <a:pt x="199" y="1077"/>
                  </a:lnTo>
                  <a:lnTo>
                    <a:pt x="251" y="1089"/>
                  </a:lnTo>
                  <a:lnTo>
                    <a:pt x="304" y="1098"/>
                  </a:lnTo>
                  <a:lnTo>
                    <a:pt x="339" y="1101"/>
                  </a:lnTo>
                  <a:lnTo>
                    <a:pt x="372" y="1099"/>
                  </a:lnTo>
                  <a:lnTo>
                    <a:pt x="405" y="1092"/>
                  </a:lnTo>
                  <a:lnTo>
                    <a:pt x="437" y="1081"/>
                  </a:lnTo>
                  <a:lnTo>
                    <a:pt x="462" y="1067"/>
                  </a:lnTo>
                  <a:lnTo>
                    <a:pt x="481" y="1050"/>
                  </a:lnTo>
                  <a:lnTo>
                    <a:pt x="494" y="1030"/>
                  </a:lnTo>
                  <a:lnTo>
                    <a:pt x="503" y="1009"/>
                  </a:lnTo>
                  <a:lnTo>
                    <a:pt x="507" y="986"/>
                  </a:lnTo>
                  <a:lnTo>
                    <a:pt x="504" y="962"/>
                  </a:lnTo>
                  <a:lnTo>
                    <a:pt x="496" y="940"/>
                  </a:lnTo>
                  <a:lnTo>
                    <a:pt x="482" y="918"/>
                  </a:lnTo>
                  <a:lnTo>
                    <a:pt x="462" y="898"/>
                  </a:lnTo>
                  <a:lnTo>
                    <a:pt x="439" y="880"/>
                  </a:lnTo>
                  <a:lnTo>
                    <a:pt x="413" y="866"/>
                  </a:lnTo>
                  <a:lnTo>
                    <a:pt x="387" y="853"/>
                  </a:lnTo>
                  <a:lnTo>
                    <a:pt x="334" y="831"/>
                  </a:lnTo>
                  <a:lnTo>
                    <a:pt x="281" y="810"/>
                  </a:lnTo>
                  <a:lnTo>
                    <a:pt x="229" y="787"/>
                  </a:lnTo>
                  <a:lnTo>
                    <a:pt x="178" y="759"/>
                  </a:lnTo>
                  <a:lnTo>
                    <a:pt x="144" y="737"/>
                  </a:lnTo>
                  <a:lnTo>
                    <a:pt x="113" y="714"/>
                  </a:lnTo>
                  <a:lnTo>
                    <a:pt x="86" y="686"/>
                  </a:lnTo>
                  <a:lnTo>
                    <a:pt x="62" y="658"/>
                  </a:lnTo>
                  <a:lnTo>
                    <a:pt x="42" y="627"/>
                  </a:lnTo>
                  <a:lnTo>
                    <a:pt x="28" y="594"/>
                  </a:lnTo>
                  <a:lnTo>
                    <a:pt x="16" y="558"/>
                  </a:lnTo>
                  <a:lnTo>
                    <a:pt x="11" y="519"/>
                  </a:lnTo>
                  <a:lnTo>
                    <a:pt x="11" y="477"/>
                  </a:lnTo>
                  <a:lnTo>
                    <a:pt x="18" y="430"/>
                  </a:lnTo>
                  <a:lnTo>
                    <a:pt x="29" y="387"/>
                  </a:lnTo>
                  <a:lnTo>
                    <a:pt x="45" y="348"/>
                  </a:lnTo>
                  <a:lnTo>
                    <a:pt x="66" y="313"/>
                  </a:lnTo>
                  <a:lnTo>
                    <a:pt x="92" y="281"/>
                  </a:lnTo>
                  <a:lnTo>
                    <a:pt x="121" y="252"/>
                  </a:lnTo>
                  <a:lnTo>
                    <a:pt x="157" y="228"/>
                  </a:lnTo>
                  <a:lnTo>
                    <a:pt x="195" y="207"/>
                  </a:lnTo>
                  <a:lnTo>
                    <a:pt x="239" y="189"/>
                  </a:lnTo>
                  <a:lnTo>
                    <a:pt x="260" y="181"/>
                  </a:lnTo>
                  <a:lnTo>
                    <a:pt x="274" y="175"/>
                  </a:lnTo>
                  <a:lnTo>
                    <a:pt x="284" y="168"/>
                  </a:lnTo>
                  <a:lnTo>
                    <a:pt x="291" y="160"/>
                  </a:lnTo>
                  <a:lnTo>
                    <a:pt x="294" y="149"/>
                  </a:lnTo>
                  <a:lnTo>
                    <a:pt x="295" y="132"/>
                  </a:lnTo>
                  <a:lnTo>
                    <a:pt x="295" y="111"/>
                  </a:lnTo>
                  <a:lnTo>
                    <a:pt x="294" y="82"/>
                  </a:lnTo>
                  <a:lnTo>
                    <a:pt x="295" y="52"/>
                  </a:lnTo>
                  <a:lnTo>
                    <a:pt x="297" y="34"/>
                  </a:lnTo>
                  <a:lnTo>
                    <a:pt x="300" y="20"/>
                  </a:lnTo>
                  <a:lnTo>
                    <a:pt x="305" y="10"/>
                  </a:lnTo>
                  <a:lnTo>
                    <a:pt x="315" y="4"/>
                  </a:lnTo>
                  <a:lnTo>
                    <a:pt x="329" y="1"/>
                  </a:lnTo>
                  <a:lnTo>
                    <a:pt x="3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82" name="Freeform 746"/>
            <p:cNvSpPr>
              <a:spLocks/>
            </p:cNvSpPr>
            <p:nvPr/>
          </p:nvSpPr>
          <p:spPr bwMode="auto">
            <a:xfrm>
              <a:off x="289" y="2455"/>
              <a:ext cx="1089" cy="1425"/>
            </a:xfrm>
            <a:custGeom>
              <a:avLst/>
              <a:gdLst>
                <a:gd name="T0" fmla="*/ 1124 w 2178"/>
                <a:gd name="T1" fmla="*/ 8 h 2850"/>
                <a:gd name="T2" fmla="*/ 1229 w 2178"/>
                <a:gd name="T3" fmla="*/ 39 h 2850"/>
                <a:gd name="T4" fmla="*/ 1305 w 2178"/>
                <a:gd name="T5" fmla="*/ 78 h 2850"/>
                <a:gd name="T6" fmla="*/ 1355 w 2178"/>
                <a:gd name="T7" fmla="*/ 117 h 2850"/>
                <a:gd name="T8" fmla="*/ 1378 w 2178"/>
                <a:gd name="T9" fmla="*/ 139 h 2850"/>
                <a:gd name="T10" fmla="*/ 1489 w 2178"/>
                <a:gd name="T11" fmla="*/ 141 h 2850"/>
                <a:gd name="T12" fmla="*/ 1627 w 2178"/>
                <a:gd name="T13" fmla="*/ 181 h 2850"/>
                <a:gd name="T14" fmla="*/ 1739 w 2178"/>
                <a:gd name="T15" fmla="*/ 264 h 2850"/>
                <a:gd name="T16" fmla="*/ 1823 w 2178"/>
                <a:gd name="T17" fmla="*/ 384 h 2850"/>
                <a:gd name="T18" fmla="*/ 1881 w 2178"/>
                <a:gd name="T19" fmla="*/ 533 h 2850"/>
                <a:gd name="T20" fmla="*/ 1915 w 2178"/>
                <a:gd name="T21" fmla="*/ 710 h 2850"/>
                <a:gd name="T22" fmla="*/ 1929 w 2178"/>
                <a:gd name="T23" fmla="*/ 905 h 2850"/>
                <a:gd name="T24" fmla="*/ 1923 w 2178"/>
                <a:gd name="T25" fmla="*/ 1116 h 2850"/>
                <a:gd name="T26" fmla="*/ 1910 w 2178"/>
                <a:gd name="T27" fmla="*/ 1328 h 2850"/>
                <a:gd name="T28" fmla="*/ 1925 w 2178"/>
                <a:gd name="T29" fmla="*/ 1500 h 2850"/>
                <a:gd name="T30" fmla="*/ 1965 w 2178"/>
                <a:gd name="T31" fmla="*/ 1632 h 2850"/>
                <a:gd name="T32" fmla="*/ 2016 w 2178"/>
                <a:gd name="T33" fmla="*/ 1728 h 2850"/>
                <a:gd name="T34" fmla="*/ 2073 w 2178"/>
                <a:gd name="T35" fmla="*/ 1793 h 2850"/>
                <a:gd name="T36" fmla="*/ 2125 w 2178"/>
                <a:gd name="T37" fmla="*/ 1833 h 2850"/>
                <a:gd name="T38" fmla="*/ 2163 w 2178"/>
                <a:gd name="T39" fmla="*/ 1852 h 2850"/>
                <a:gd name="T40" fmla="*/ 2178 w 2178"/>
                <a:gd name="T41" fmla="*/ 1859 h 2850"/>
                <a:gd name="T42" fmla="*/ 2051 w 2178"/>
                <a:gd name="T43" fmla="*/ 1951 h 2850"/>
                <a:gd name="T44" fmla="*/ 1904 w 2178"/>
                <a:gd name="T45" fmla="*/ 2012 h 2850"/>
                <a:gd name="T46" fmla="*/ 1756 w 2178"/>
                <a:gd name="T47" fmla="*/ 2047 h 2850"/>
                <a:gd name="T48" fmla="*/ 1625 w 2178"/>
                <a:gd name="T49" fmla="*/ 2063 h 2850"/>
                <a:gd name="T50" fmla="*/ 1532 w 2178"/>
                <a:gd name="T51" fmla="*/ 2068 h 2850"/>
                <a:gd name="T52" fmla="*/ 1498 w 2178"/>
                <a:gd name="T53" fmla="*/ 2068 h 2850"/>
                <a:gd name="T54" fmla="*/ 1284 w 2178"/>
                <a:gd name="T55" fmla="*/ 2850 h 2850"/>
                <a:gd name="T56" fmla="*/ 1173 w 2178"/>
                <a:gd name="T57" fmla="*/ 2798 h 2850"/>
                <a:gd name="T58" fmla="*/ 1050 w 2178"/>
                <a:gd name="T59" fmla="*/ 2790 h 2850"/>
                <a:gd name="T60" fmla="*/ 937 w 2178"/>
                <a:gd name="T61" fmla="*/ 2824 h 2850"/>
                <a:gd name="T62" fmla="*/ 690 w 2178"/>
                <a:gd name="T63" fmla="*/ 2071 h 2850"/>
                <a:gd name="T64" fmla="*/ 475 w 2178"/>
                <a:gd name="T65" fmla="*/ 2059 h 2850"/>
                <a:gd name="T66" fmla="*/ 306 w 2178"/>
                <a:gd name="T67" fmla="*/ 2024 h 2850"/>
                <a:gd name="T68" fmla="*/ 179 w 2178"/>
                <a:gd name="T69" fmla="*/ 1979 h 2850"/>
                <a:gd name="T70" fmla="*/ 90 w 2178"/>
                <a:gd name="T71" fmla="*/ 1928 h 2850"/>
                <a:gd name="T72" fmla="*/ 33 w 2178"/>
                <a:gd name="T73" fmla="*/ 1883 h 2850"/>
                <a:gd name="T74" fmla="*/ 5 w 2178"/>
                <a:gd name="T75" fmla="*/ 1855 h 2850"/>
                <a:gd name="T76" fmla="*/ 1 w 2178"/>
                <a:gd name="T77" fmla="*/ 1849 h 2850"/>
                <a:gd name="T78" fmla="*/ 19 w 2178"/>
                <a:gd name="T79" fmla="*/ 1845 h 2850"/>
                <a:gd name="T80" fmla="*/ 51 w 2178"/>
                <a:gd name="T81" fmla="*/ 1834 h 2850"/>
                <a:gd name="T82" fmla="*/ 94 w 2178"/>
                <a:gd name="T83" fmla="*/ 1806 h 2850"/>
                <a:gd name="T84" fmla="*/ 142 w 2178"/>
                <a:gd name="T85" fmla="*/ 1756 h 2850"/>
                <a:gd name="T86" fmla="*/ 190 w 2178"/>
                <a:gd name="T87" fmla="*/ 1678 h 2850"/>
                <a:gd name="T88" fmla="*/ 235 w 2178"/>
                <a:gd name="T89" fmla="*/ 1564 h 2850"/>
                <a:gd name="T90" fmla="*/ 267 w 2178"/>
                <a:gd name="T91" fmla="*/ 1409 h 2850"/>
                <a:gd name="T92" fmla="*/ 285 w 2178"/>
                <a:gd name="T93" fmla="*/ 1206 h 2850"/>
                <a:gd name="T94" fmla="*/ 285 w 2178"/>
                <a:gd name="T95" fmla="*/ 950 h 2850"/>
                <a:gd name="T96" fmla="*/ 303 w 2178"/>
                <a:gd name="T97" fmla="*/ 714 h 2850"/>
                <a:gd name="T98" fmla="*/ 343 w 2178"/>
                <a:gd name="T99" fmla="*/ 525 h 2850"/>
                <a:gd name="T100" fmla="*/ 401 w 2178"/>
                <a:gd name="T101" fmla="*/ 376 h 2850"/>
                <a:gd name="T102" fmla="*/ 472 w 2178"/>
                <a:gd name="T103" fmla="*/ 263 h 2850"/>
                <a:gd name="T104" fmla="*/ 548 w 2178"/>
                <a:gd name="T105" fmla="*/ 180 h 2850"/>
                <a:gd name="T106" fmla="*/ 626 w 2178"/>
                <a:gd name="T107" fmla="*/ 122 h 2850"/>
                <a:gd name="T108" fmla="*/ 698 w 2178"/>
                <a:gd name="T109" fmla="*/ 82 h 2850"/>
                <a:gd name="T110" fmla="*/ 758 w 2178"/>
                <a:gd name="T111" fmla="*/ 57 h 2850"/>
                <a:gd name="T112" fmla="*/ 890 w 2178"/>
                <a:gd name="T113" fmla="*/ 15 h 2850"/>
                <a:gd name="T114" fmla="*/ 1040 w 2178"/>
                <a:gd name="T115" fmla="*/ 0 h 2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178" h="2850">
                  <a:moveTo>
                    <a:pt x="1040" y="0"/>
                  </a:moveTo>
                  <a:lnTo>
                    <a:pt x="1083" y="3"/>
                  </a:lnTo>
                  <a:lnTo>
                    <a:pt x="1124" y="8"/>
                  </a:lnTo>
                  <a:lnTo>
                    <a:pt x="1162" y="16"/>
                  </a:lnTo>
                  <a:lnTo>
                    <a:pt x="1197" y="26"/>
                  </a:lnTo>
                  <a:lnTo>
                    <a:pt x="1229" y="39"/>
                  </a:lnTo>
                  <a:lnTo>
                    <a:pt x="1257" y="51"/>
                  </a:lnTo>
                  <a:lnTo>
                    <a:pt x="1283" y="65"/>
                  </a:lnTo>
                  <a:lnTo>
                    <a:pt x="1305" y="78"/>
                  </a:lnTo>
                  <a:lnTo>
                    <a:pt x="1325" y="92"/>
                  </a:lnTo>
                  <a:lnTo>
                    <a:pt x="1341" y="106"/>
                  </a:lnTo>
                  <a:lnTo>
                    <a:pt x="1355" y="117"/>
                  </a:lnTo>
                  <a:lnTo>
                    <a:pt x="1366" y="127"/>
                  </a:lnTo>
                  <a:lnTo>
                    <a:pt x="1373" y="134"/>
                  </a:lnTo>
                  <a:lnTo>
                    <a:pt x="1378" y="139"/>
                  </a:lnTo>
                  <a:lnTo>
                    <a:pt x="1379" y="141"/>
                  </a:lnTo>
                  <a:lnTo>
                    <a:pt x="1436" y="138"/>
                  </a:lnTo>
                  <a:lnTo>
                    <a:pt x="1489" y="141"/>
                  </a:lnTo>
                  <a:lnTo>
                    <a:pt x="1539" y="150"/>
                  </a:lnTo>
                  <a:lnTo>
                    <a:pt x="1584" y="164"/>
                  </a:lnTo>
                  <a:lnTo>
                    <a:pt x="1627" y="181"/>
                  </a:lnTo>
                  <a:lnTo>
                    <a:pt x="1668" y="204"/>
                  </a:lnTo>
                  <a:lnTo>
                    <a:pt x="1705" y="232"/>
                  </a:lnTo>
                  <a:lnTo>
                    <a:pt x="1739" y="264"/>
                  </a:lnTo>
                  <a:lnTo>
                    <a:pt x="1769" y="300"/>
                  </a:lnTo>
                  <a:lnTo>
                    <a:pt x="1797" y="339"/>
                  </a:lnTo>
                  <a:lnTo>
                    <a:pt x="1823" y="384"/>
                  </a:lnTo>
                  <a:lnTo>
                    <a:pt x="1845" y="431"/>
                  </a:lnTo>
                  <a:lnTo>
                    <a:pt x="1863" y="480"/>
                  </a:lnTo>
                  <a:lnTo>
                    <a:pt x="1881" y="533"/>
                  </a:lnTo>
                  <a:lnTo>
                    <a:pt x="1894" y="590"/>
                  </a:lnTo>
                  <a:lnTo>
                    <a:pt x="1907" y="648"/>
                  </a:lnTo>
                  <a:lnTo>
                    <a:pt x="1915" y="710"/>
                  </a:lnTo>
                  <a:lnTo>
                    <a:pt x="1923" y="773"/>
                  </a:lnTo>
                  <a:lnTo>
                    <a:pt x="1928" y="839"/>
                  </a:lnTo>
                  <a:lnTo>
                    <a:pt x="1929" y="905"/>
                  </a:lnTo>
                  <a:lnTo>
                    <a:pt x="1929" y="973"/>
                  </a:lnTo>
                  <a:lnTo>
                    <a:pt x="1928" y="1044"/>
                  </a:lnTo>
                  <a:lnTo>
                    <a:pt x="1923" y="1116"/>
                  </a:lnTo>
                  <a:lnTo>
                    <a:pt x="1916" y="1187"/>
                  </a:lnTo>
                  <a:lnTo>
                    <a:pt x="1911" y="1260"/>
                  </a:lnTo>
                  <a:lnTo>
                    <a:pt x="1910" y="1328"/>
                  </a:lnTo>
                  <a:lnTo>
                    <a:pt x="1911" y="1390"/>
                  </a:lnTo>
                  <a:lnTo>
                    <a:pt x="1918" y="1448"/>
                  </a:lnTo>
                  <a:lnTo>
                    <a:pt x="1925" y="1500"/>
                  </a:lnTo>
                  <a:lnTo>
                    <a:pt x="1936" y="1548"/>
                  </a:lnTo>
                  <a:lnTo>
                    <a:pt x="1950" y="1593"/>
                  </a:lnTo>
                  <a:lnTo>
                    <a:pt x="1965" y="1632"/>
                  </a:lnTo>
                  <a:lnTo>
                    <a:pt x="1981" y="1668"/>
                  </a:lnTo>
                  <a:lnTo>
                    <a:pt x="1998" y="1699"/>
                  </a:lnTo>
                  <a:lnTo>
                    <a:pt x="2016" y="1728"/>
                  </a:lnTo>
                  <a:lnTo>
                    <a:pt x="2035" y="1752"/>
                  </a:lnTo>
                  <a:lnTo>
                    <a:pt x="2055" y="1775"/>
                  </a:lnTo>
                  <a:lnTo>
                    <a:pt x="2073" y="1793"/>
                  </a:lnTo>
                  <a:lnTo>
                    <a:pt x="2092" y="1809"/>
                  </a:lnTo>
                  <a:lnTo>
                    <a:pt x="2109" y="1822"/>
                  </a:lnTo>
                  <a:lnTo>
                    <a:pt x="2125" y="1833"/>
                  </a:lnTo>
                  <a:lnTo>
                    <a:pt x="2140" y="1841"/>
                  </a:lnTo>
                  <a:lnTo>
                    <a:pt x="2152" y="1848"/>
                  </a:lnTo>
                  <a:lnTo>
                    <a:pt x="2163" y="1852"/>
                  </a:lnTo>
                  <a:lnTo>
                    <a:pt x="2171" y="1856"/>
                  </a:lnTo>
                  <a:lnTo>
                    <a:pt x="2176" y="1857"/>
                  </a:lnTo>
                  <a:lnTo>
                    <a:pt x="2178" y="1859"/>
                  </a:lnTo>
                  <a:lnTo>
                    <a:pt x="2140" y="1893"/>
                  </a:lnTo>
                  <a:lnTo>
                    <a:pt x="2097" y="1924"/>
                  </a:lnTo>
                  <a:lnTo>
                    <a:pt x="2051" y="1951"/>
                  </a:lnTo>
                  <a:lnTo>
                    <a:pt x="2004" y="1975"/>
                  </a:lnTo>
                  <a:lnTo>
                    <a:pt x="1955" y="1995"/>
                  </a:lnTo>
                  <a:lnTo>
                    <a:pt x="1904" y="2012"/>
                  </a:lnTo>
                  <a:lnTo>
                    <a:pt x="1853" y="2026"/>
                  </a:lnTo>
                  <a:lnTo>
                    <a:pt x="1804" y="2038"/>
                  </a:lnTo>
                  <a:lnTo>
                    <a:pt x="1756" y="2047"/>
                  </a:lnTo>
                  <a:lnTo>
                    <a:pt x="1709" y="2054"/>
                  </a:lnTo>
                  <a:lnTo>
                    <a:pt x="1666" y="2059"/>
                  </a:lnTo>
                  <a:lnTo>
                    <a:pt x="1625" y="2063"/>
                  </a:lnTo>
                  <a:lnTo>
                    <a:pt x="1589" y="2065"/>
                  </a:lnTo>
                  <a:lnTo>
                    <a:pt x="1558" y="2068"/>
                  </a:lnTo>
                  <a:lnTo>
                    <a:pt x="1532" y="2068"/>
                  </a:lnTo>
                  <a:lnTo>
                    <a:pt x="1514" y="2068"/>
                  </a:lnTo>
                  <a:lnTo>
                    <a:pt x="1502" y="2068"/>
                  </a:lnTo>
                  <a:lnTo>
                    <a:pt x="1498" y="2068"/>
                  </a:lnTo>
                  <a:lnTo>
                    <a:pt x="1498" y="2214"/>
                  </a:lnTo>
                  <a:lnTo>
                    <a:pt x="1499" y="2225"/>
                  </a:lnTo>
                  <a:lnTo>
                    <a:pt x="1284" y="2850"/>
                  </a:lnTo>
                  <a:lnTo>
                    <a:pt x="1250" y="2828"/>
                  </a:lnTo>
                  <a:lnTo>
                    <a:pt x="1213" y="2811"/>
                  </a:lnTo>
                  <a:lnTo>
                    <a:pt x="1173" y="2798"/>
                  </a:lnTo>
                  <a:lnTo>
                    <a:pt x="1131" y="2791"/>
                  </a:lnTo>
                  <a:lnTo>
                    <a:pt x="1089" y="2787"/>
                  </a:lnTo>
                  <a:lnTo>
                    <a:pt x="1050" y="2790"/>
                  </a:lnTo>
                  <a:lnTo>
                    <a:pt x="1011" y="2797"/>
                  </a:lnTo>
                  <a:lnTo>
                    <a:pt x="973" y="2808"/>
                  </a:lnTo>
                  <a:lnTo>
                    <a:pt x="937" y="2824"/>
                  </a:lnTo>
                  <a:lnTo>
                    <a:pt x="903" y="2844"/>
                  </a:lnTo>
                  <a:lnTo>
                    <a:pt x="690" y="2221"/>
                  </a:lnTo>
                  <a:lnTo>
                    <a:pt x="690" y="2071"/>
                  </a:lnTo>
                  <a:lnTo>
                    <a:pt x="613" y="2070"/>
                  </a:lnTo>
                  <a:lnTo>
                    <a:pt x="541" y="2066"/>
                  </a:lnTo>
                  <a:lnTo>
                    <a:pt x="475" y="2059"/>
                  </a:lnTo>
                  <a:lnTo>
                    <a:pt x="414" y="2049"/>
                  </a:lnTo>
                  <a:lnTo>
                    <a:pt x="358" y="2038"/>
                  </a:lnTo>
                  <a:lnTo>
                    <a:pt x="306" y="2024"/>
                  </a:lnTo>
                  <a:lnTo>
                    <a:pt x="259" y="2010"/>
                  </a:lnTo>
                  <a:lnTo>
                    <a:pt x="217" y="1995"/>
                  </a:lnTo>
                  <a:lnTo>
                    <a:pt x="179" y="1979"/>
                  </a:lnTo>
                  <a:lnTo>
                    <a:pt x="146" y="1961"/>
                  </a:lnTo>
                  <a:lnTo>
                    <a:pt x="116" y="1944"/>
                  </a:lnTo>
                  <a:lnTo>
                    <a:pt x="90" y="1928"/>
                  </a:lnTo>
                  <a:lnTo>
                    <a:pt x="68" y="1912"/>
                  </a:lnTo>
                  <a:lnTo>
                    <a:pt x="49" y="1897"/>
                  </a:lnTo>
                  <a:lnTo>
                    <a:pt x="33" y="1883"/>
                  </a:lnTo>
                  <a:lnTo>
                    <a:pt x="21" y="1872"/>
                  </a:lnTo>
                  <a:lnTo>
                    <a:pt x="12" y="1862"/>
                  </a:lnTo>
                  <a:lnTo>
                    <a:pt x="5" y="1855"/>
                  </a:lnTo>
                  <a:lnTo>
                    <a:pt x="1" y="1850"/>
                  </a:lnTo>
                  <a:lnTo>
                    <a:pt x="0" y="1849"/>
                  </a:lnTo>
                  <a:lnTo>
                    <a:pt x="1" y="1849"/>
                  </a:lnTo>
                  <a:lnTo>
                    <a:pt x="5" y="1848"/>
                  </a:lnTo>
                  <a:lnTo>
                    <a:pt x="11" y="1848"/>
                  </a:lnTo>
                  <a:lnTo>
                    <a:pt x="19" y="1845"/>
                  </a:lnTo>
                  <a:lnTo>
                    <a:pt x="29" y="1843"/>
                  </a:lnTo>
                  <a:lnTo>
                    <a:pt x="38" y="1839"/>
                  </a:lnTo>
                  <a:lnTo>
                    <a:pt x="51" y="1834"/>
                  </a:lnTo>
                  <a:lnTo>
                    <a:pt x="64" y="1827"/>
                  </a:lnTo>
                  <a:lnTo>
                    <a:pt x="79" y="1818"/>
                  </a:lnTo>
                  <a:lnTo>
                    <a:pt x="94" y="1806"/>
                  </a:lnTo>
                  <a:lnTo>
                    <a:pt x="110" y="1792"/>
                  </a:lnTo>
                  <a:lnTo>
                    <a:pt x="126" y="1776"/>
                  </a:lnTo>
                  <a:lnTo>
                    <a:pt x="142" y="1756"/>
                  </a:lnTo>
                  <a:lnTo>
                    <a:pt x="158" y="1734"/>
                  </a:lnTo>
                  <a:lnTo>
                    <a:pt x="175" y="1708"/>
                  </a:lnTo>
                  <a:lnTo>
                    <a:pt x="190" y="1678"/>
                  </a:lnTo>
                  <a:lnTo>
                    <a:pt x="206" y="1645"/>
                  </a:lnTo>
                  <a:lnTo>
                    <a:pt x="221" y="1606"/>
                  </a:lnTo>
                  <a:lnTo>
                    <a:pt x="235" y="1564"/>
                  </a:lnTo>
                  <a:lnTo>
                    <a:pt x="247" y="1517"/>
                  </a:lnTo>
                  <a:lnTo>
                    <a:pt x="258" y="1466"/>
                  </a:lnTo>
                  <a:lnTo>
                    <a:pt x="267" y="1409"/>
                  </a:lnTo>
                  <a:lnTo>
                    <a:pt x="275" y="1347"/>
                  </a:lnTo>
                  <a:lnTo>
                    <a:pt x="282" y="1279"/>
                  </a:lnTo>
                  <a:lnTo>
                    <a:pt x="285" y="1206"/>
                  </a:lnTo>
                  <a:lnTo>
                    <a:pt x="287" y="1126"/>
                  </a:lnTo>
                  <a:lnTo>
                    <a:pt x="287" y="1039"/>
                  </a:lnTo>
                  <a:lnTo>
                    <a:pt x="285" y="950"/>
                  </a:lnTo>
                  <a:lnTo>
                    <a:pt x="288" y="866"/>
                  </a:lnTo>
                  <a:lnTo>
                    <a:pt x="294" y="787"/>
                  </a:lnTo>
                  <a:lnTo>
                    <a:pt x="303" y="714"/>
                  </a:lnTo>
                  <a:lnTo>
                    <a:pt x="314" y="646"/>
                  </a:lnTo>
                  <a:lnTo>
                    <a:pt x="327" y="583"/>
                  </a:lnTo>
                  <a:lnTo>
                    <a:pt x="343" y="525"/>
                  </a:lnTo>
                  <a:lnTo>
                    <a:pt x="361" y="470"/>
                  </a:lnTo>
                  <a:lnTo>
                    <a:pt x="380" y="421"/>
                  </a:lnTo>
                  <a:lnTo>
                    <a:pt x="401" y="376"/>
                  </a:lnTo>
                  <a:lnTo>
                    <a:pt x="424" y="334"/>
                  </a:lnTo>
                  <a:lnTo>
                    <a:pt x="447" y="297"/>
                  </a:lnTo>
                  <a:lnTo>
                    <a:pt x="472" y="263"/>
                  </a:lnTo>
                  <a:lnTo>
                    <a:pt x="496" y="233"/>
                  </a:lnTo>
                  <a:lnTo>
                    <a:pt x="522" y="204"/>
                  </a:lnTo>
                  <a:lnTo>
                    <a:pt x="548" y="180"/>
                  </a:lnTo>
                  <a:lnTo>
                    <a:pt x="574" y="159"/>
                  </a:lnTo>
                  <a:lnTo>
                    <a:pt x="600" y="139"/>
                  </a:lnTo>
                  <a:lnTo>
                    <a:pt x="626" y="122"/>
                  </a:lnTo>
                  <a:lnTo>
                    <a:pt x="651" y="107"/>
                  </a:lnTo>
                  <a:lnTo>
                    <a:pt x="674" y="93"/>
                  </a:lnTo>
                  <a:lnTo>
                    <a:pt x="698" y="82"/>
                  </a:lnTo>
                  <a:lnTo>
                    <a:pt x="720" y="72"/>
                  </a:lnTo>
                  <a:lnTo>
                    <a:pt x="740" y="63"/>
                  </a:lnTo>
                  <a:lnTo>
                    <a:pt x="758" y="57"/>
                  </a:lnTo>
                  <a:lnTo>
                    <a:pt x="776" y="50"/>
                  </a:lnTo>
                  <a:lnTo>
                    <a:pt x="835" y="30"/>
                  </a:lnTo>
                  <a:lnTo>
                    <a:pt x="890" y="15"/>
                  </a:lnTo>
                  <a:lnTo>
                    <a:pt x="943" y="7"/>
                  </a:lnTo>
                  <a:lnTo>
                    <a:pt x="993" y="0"/>
                  </a:lnTo>
                  <a:lnTo>
                    <a:pt x="10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83" name="Freeform 747"/>
            <p:cNvSpPr>
              <a:spLocks/>
            </p:cNvSpPr>
            <p:nvPr/>
          </p:nvSpPr>
          <p:spPr bwMode="auto">
            <a:xfrm>
              <a:off x="449" y="3592"/>
              <a:ext cx="1586" cy="894"/>
            </a:xfrm>
            <a:custGeom>
              <a:avLst/>
              <a:gdLst>
                <a:gd name="T0" fmla="*/ 3102 w 3172"/>
                <a:gd name="T1" fmla="*/ 0 h 1789"/>
                <a:gd name="T2" fmla="*/ 3144 w 3172"/>
                <a:gd name="T3" fmla="*/ 9 h 1789"/>
                <a:gd name="T4" fmla="*/ 3167 w 3172"/>
                <a:gd name="T5" fmla="*/ 35 h 1789"/>
                <a:gd name="T6" fmla="*/ 3172 w 3172"/>
                <a:gd name="T7" fmla="*/ 78 h 1789"/>
                <a:gd name="T8" fmla="*/ 3146 w 3172"/>
                <a:gd name="T9" fmla="*/ 606 h 1789"/>
                <a:gd name="T10" fmla="*/ 3141 w 3172"/>
                <a:gd name="T11" fmla="*/ 643 h 1789"/>
                <a:gd name="T12" fmla="*/ 3123 w 3172"/>
                <a:gd name="T13" fmla="*/ 673 h 1789"/>
                <a:gd name="T14" fmla="*/ 3092 w 3172"/>
                <a:gd name="T15" fmla="*/ 690 h 1789"/>
                <a:gd name="T16" fmla="*/ 3065 w 3172"/>
                <a:gd name="T17" fmla="*/ 689 h 1789"/>
                <a:gd name="T18" fmla="*/ 3040 w 3172"/>
                <a:gd name="T19" fmla="*/ 671 h 1789"/>
                <a:gd name="T20" fmla="*/ 2866 w 3172"/>
                <a:gd name="T21" fmla="*/ 498 h 1789"/>
                <a:gd name="T22" fmla="*/ 1594 w 3172"/>
                <a:gd name="T23" fmla="*/ 1769 h 1789"/>
                <a:gd name="T24" fmla="*/ 1551 w 3172"/>
                <a:gd name="T25" fmla="*/ 1787 h 1789"/>
                <a:gd name="T26" fmla="*/ 1506 w 3172"/>
                <a:gd name="T27" fmla="*/ 1787 h 1789"/>
                <a:gd name="T28" fmla="*/ 1463 w 3172"/>
                <a:gd name="T29" fmla="*/ 1769 h 1789"/>
                <a:gd name="T30" fmla="*/ 768 w 3172"/>
                <a:gd name="T31" fmla="*/ 1077 h 1789"/>
                <a:gd name="T32" fmla="*/ 213 w 3172"/>
                <a:gd name="T33" fmla="*/ 1631 h 1789"/>
                <a:gd name="T34" fmla="*/ 171 w 3172"/>
                <a:gd name="T35" fmla="*/ 1648 h 1789"/>
                <a:gd name="T36" fmla="*/ 125 w 3172"/>
                <a:gd name="T37" fmla="*/ 1648 h 1789"/>
                <a:gd name="T38" fmla="*/ 83 w 3172"/>
                <a:gd name="T39" fmla="*/ 1631 h 1789"/>
                <a:gd name="T40" fmla="*/ 33 w 3172"/>
                <a:gd name="T41" fmla="*/ 1585 h 1789"/>
                <a:gd name="T42" fmla="*/ 5 w 3172"/>
                <a:gd name="T43" fmla="*/ 1541 h 1789"/>
                <a:gd name="T44" fmla="*/ 0 w 3172"/>
                <a:gd name="T45" fmla="*/ 1489 h 1789"/>
                <a:gd name="T46" fmla="*/ 17 w 3172"/>
                <a:gd name="T47" fmla="*/ 1439 h 1789"/>
                <a:gd name="T48" fmla="*/ 656 w 3172"/>
                <a:gd name="T49" fmla="*/ 794 h 1789"/>
                <a:gd name="T50" fmla="*/ 704 w 3172"/>
                <a:gd name="T51" fmla="*/ 749 h 1789"/>
                <a:gd name="T52" fmla="*/ 746 w 3172"/>
                <a:gd name="T53" fmla="*/ 732 h 1789"/>
                <a:gd name="T54" fmla="*/ 792 w 3172"/>
                <a:gd name="T55" fmla="*/ 732 h 1789"/>
                <a:gd name="T56" fmla="*/ 834 w 3172"/>
                <a:gd name="T57" fmla="*/ 749 h 1789"/>
                <a:gd name="T58" fmla="*/ 883 w 3172"/>
                <a:gd name="T59" fmla="*/ 794 h 1789"/>
                <a:gd name="T60" fmla="*/ 1504 w 3172"/>
                <a:gd name="T61" fmla="*/ 1417 h 1789"/>
                <a:gd name="T62" fmla="*/ 2670 w 3172"/>
                <a:gd name="T63" fmla="*/ 301 h 1789"/>
                <a:gd name="T64" fmla="*/ 2504 w 3172"/>
                <a:gd name="T65" fmla="*/ 134 h 1789"/>
                <a:gd name="T66" fmla="*/ 2487 w 3172"/>
                <a:gd name="T67" fmla="*/ 115 h 1789"/>
                <a:gd name="T68" fmla="*/ 2477 w 3172"/>
                <a:gd name="T69" fmla="*/ 92 h 1789"/>
                <a:gd name="T70" fmla="*/ 2482 w 3172"/>
                <a:gd name="T71" fmla="*/ 63 h 1789"/>
                <a:gd name="T72" fmla="*/ 2502 w 3172"/>
                <a:gd name="T73" fmla="*/ 38 h 1789"/>
                <a:gd name="T74" fmla="*/ 2526 w 3172"/>
                <a:gd name="T75" fmla="*/ 29 h 1789"/>
                <a:gd name="T76" fmla="*/ 2554 w 3172"/>
                <a:gd name="T77" fmla="*/ 26 h 1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72" h="1789">
                  <a:moveTo>
                    <a:pt x="3093" y="0"/>
                  </a:moveTo>
                  <a:lnTo>
                    <a:pt x="3102" y="0"/>
                  </a:lnTo>
                  <a:lnTo>
                    <a:pt x="3125" y="3"/>
                  </a:lnTo>
                  <a:lnTo>
                    <a:pt x="3144" y="9"/>
                  </a:lnTo>
                  <a:lnTo>
                    <a:pt x="3157" y="20"/>
                  </a:lnTo>
                  <a:lnTo>
                    <a:pt x="3167" y="35"/>
                  </a:lnTo>
                  <a:lnTo>
                    <a:pt x="3171" y="54"/>
                  </a:lnTo>
                  <a:lnTo>
                    <a:pt x="3172" y="78"/>
                  </a:lnTo>
                  <a:lnTo>
                    <a:pt x="3159" y="343"/>
                  </a:lnTo>
                  <a:lnTo>
                    <a:pt x="3146" y="606"/>
                  </a:lnTo>
                  <a:lnTo>
                    <a:pt x="3145" y="624"/>
                  </a:lnTo>
                  <a:lnTo>
                    <a:pt x="3141" y="643"/>
                  </a:lnTo>
                  <a:lnTo>
                    <a:pt x="3134" y="658"/>
                  </a:lnTo>
                  <a:lnTo>
                    <a:pt x="3123" y="673"/>
                  </a:lnTo>
                  <a:lnTo>
                    <a:pt x="3107" y="684"/>
                  </a:lnTo>
                  <a:lnTo>
                    <a:pt x="3092" y="690"/>
                  </a:lnTo>
                  <a:lnTo>
                    <a:pt x="3080" y="691"/>
                  </a:lnTo>
                  <a:lnTo>
                    <a:pt x="3065" y="689"/>
                  </a:lnTo>
                  <a:lnTo>
                    <a:pt x="3051" y="681"/>
                  </a:lnTo>
                  <a:lnTo>
                    <a:pt x="3040" y="671"/>
                  </a:lnTo>
                  <a:lnTo>
                    <a:pt x="3028" y="660"/>
                  </a:lnTo>
                  <a:lnTo>
                    <a:pt x="2866" y="498"/>
                  </a:lnTo>
                  <a:lnTo>
                    <a:pt x="1613" y="1753"/>
                  </a:lnTo>
                  <a:lnTo>
                    <a:pt x="1594" y="1769"/>
                  </a:lnTo>
                  <a:lnTo>
                    <a:pt x="1573" y="1780"/>
                  </a:lnTo>
                  <a:lnTo>
                    <a:pt x="1551" y="1787"/>
                  </a:lnTo>
                  <a:lnTo>
                    <a:pt x="1529" y="1789"/>
                  </a:lnTo>
                  <a:lnTo>
                    <a:pt x="1506" y="1787"/>
                  </a:lnTo>
                  <a:lnTo>
                    <a:pt x="1484" y="1780"/>
                  </a:lnTo>
                  <a:lnTo>
                    <a:pt x="1463" y="1769"/>
                  </a:lnTo>
                  <a:lnTo>
                    <a:pt x="1445" y="1753"/>
                  </a:lnTo>
                  <a:lnTo>
                    <a:pt x="768" y="1077"/>
                  </a:lnTo>
                  <a:lnTo>
                    <a:pt x="231" y="1615"/>
                  </a:lnTo>
                  <a:lnTo>
                    <a:pt x="213" y="1631"/>
                  </a:lnTo>
                  <a:lnTo>
                    <a:pt x="193" y="1641"/>
                  </a:lnTo>
                  <a:lnTo>
                    <a:pt x="171" y="1648"/>
                  </a:lnTo>
                  <a:lnTo>
                    <a:pt x="147" y="1649"/>
                  </a:lnTo>
                  <a:lnTo>
                    <a:pt x="125" y="1648"/>
                  </a:lnTo>
                  <a:lnTo>
                    <a:pt x="103" y="1641"/>
                  </a:lnTo>
                  <a:lnTo>
                    <a:pt x="83" y="1631"/>
                  </a:lnTo>
                  <a:lnTo>
                    <a:pt x="64" y="1615"/>
                  </a:lnTo>
                  <a:lnTo>
                    <a:pt x="33" y="1585"/>
                  </a:lnTo>
                  <a:lnTo>
                    <a:pt x="17" y="1564"/>
                  </a:lnTo>
                  <a:lnTo>
                    <a:pt x="5" y="1541"/>
                  </a:lnTo>
                  <a:lnTo>
                    <a:pt x="0" y="1515"/>
                  </a:lnTo>
                  <a:lnTo>
                    <a:pt x="0" y="1489"/>
                  </a:lnTo>
                  <a:lnTo>
                    <a:pt x="5" y="1463"/>
                  </a:lnTo>
                  <a:lnTo>
                    <a:pt x="17" y="1439"/>
                  </a:lnTo>
                  <a:lnTo>
                    <a:pt x="33" y="1417"/>
                  </a:lnTo>
                  <a:lnTo>
                    <a:pt x="656" y="794"/>
                  </a:lnTo>
                  <a:lnTo>
                    <a:pt x="685" y="764"/>
                  </a:lnTo>
                  <a:lnTo>
                    <a:pt x="704" y="749"/>
                  </a:lnTo>
                  <a:lnTo>
                    <a:pt x="724" y="738"/>
                  </a:lnTo>
                  <a:lnTo>
                    <a:pt x="746" y="732"/>
                  </a:lnTo>
                  <a:lnTo>
                    <a:pt x="768" y="730"/>
                  </a:lnTo>
                  <a:lnTo>
                    <a:pt x="792" y="732"/>
                  </a:lnTo>
                  <a:lnTo>
                    <a:pt x="813" y="738"/>
                  </a:lnTo>
                  <a:lnTo>
                    <a:pt x="834" y="749"/>
                  </a:lnTo>
                  <a:lnTo>
                    <a:pt x="852" y="764"/>
                  </a:lnTo>
                  <a:lnTo>
                    <a:pt x="883" y="794"/>
                  </a:lnTo>
                  <a:lnTo>
                    <a:pt x="992" y="904"/>
                  </a:lnTo>
                  <a:lnTo>
                    <a:pt x="1504" y="1417"/>
                  </a:lnTo>
                  <a:lnTo>
                    <a:pt x="1529" y="1442"/>
                  </a:lnTo>
                  <a:lnTo>
                    <a:pt x="2670" y="301"/>
                  </a:lnTo>
                  <a:lnTo>
                    <a:pt x="2587" y="218"/>
                  </a:lnTo>
                  <a:lnTo>
                    <a:pt x="2504" y="134"/>
                  </a:lnTo>
                  <a:lnTo>
                    <a:pt x="2494" y="125"/>
                  </a:lnTo>
                  <a:lnTo>
                    <a:pt x="2487" y="115"/>
                  </a:lnTo>
                  <a:lnTo>
                    <a:pt x="2481" y="104"/>
                  </a:lnTo>
                  <a:lnTo>
                    <a:pt x="2477" y="92"/>
                  </a:lnTo>
                  <a:lnTo>
                    <a:pt x="2477" y="78"/>
                  </a:lnTo>
                  <a:lnTo>
                    <a:pt x="2482" y="63"/>
                  </a:lnTo>
                  <a:lnTo>
                    <a:pt x="2491" y="48"/>
                  </a:lnTo>
                  <a:lnTo>
                    <a:pt x="2502" y="38"/>
                  </a:lnTo>
                  <a:lnTo>
                    <a:pt x="2513" y="32"/>
                  </a:lnTo>
                  <a:lnTo>
                    <a:pt x="2526" y="29"/>
                  </a:lnTo>
                  <a:lnTo>
                    <a:pt x="2540" y="27"/>
                  </a:lnTo>
                  <a:lnTo>
                    <a:pt x="2554" y="26"/>
                  </a:lnTo>
                  <a:lnTo>
                    <a:pt x="30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" name="Group 4"/>
          <p:cNvGrpSpPr>
            <a:grpSpLocks noChangeAspect="1"/>
          </p:cNvGrpSpPr>
          <p:nvPr/>
        </p:nvGrpSpPr>
        <p:grpSpPr bwMode="auto">
          <a:xfrm>
            <a:off x="6895358" y="3844641"/>
            <a:ext cx="298447" cy="350878"/>
            <a:chOff x="5445" y="2207"/>
            <a:chExt cx="222" cy="26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" name="Freeform 6"/>
            <p:cNvSpPr>
              <a:spLocks noEditPoints="1"/>
            </p:cNvSpPr>
            <p:nvPr/>
          </p:nvSpPr>
          <p:spPr bwMode="auto">
            <a:xfrm>
              <a:off x="5445" y="2207"/>
              <a:ext cx="222" cy="261"/>
            </a:xfrm>
            <a:custGeom>
              <a:avLst/>
              <a:gdLst>
                <a:gd name="T0" fmla="*/ 1345 w 2891"/>
                <a:gd name="T1" fmla="*/ 383 h 3395"/>
                <a:gd name="T2" fmla="*/ 1087 w 2891"/>
                <a:gd name="T3" fmla="*/ 493 h 3395"/>
                <a:gd name="T4" fmla="*/ 868 w 2891"/>
                <a:gd name="T5" fmla="*/ 681 h 3395"/>
                <a:gd name="T6" fmla="*/ 720 w 2891"/>
                <a:gd name="T7" fmla="*/ 915 h 3395"/>
                <a:gd name="T8" fmla="*/ 647 w 2891"/>
                <a:gd name="T9" fmla="*/ 1173 h 3395"/>
                <a:gd name="T10" fmla="*/ 649 w 2891"/>
                <a:gd name="T11" fmla="*/ 1439 h 3395"/>
                <a:gd name="T12" fmla="*/ 725 w 2891"/>
                <a:gd name="T13" fmla="*/ 1696 h 3395"/>
                <a:gd name="T14" fmla="*/ 876 w 2891"/>
                <a:gd name="T15" fmla="*/ 1927 h 3395"/>
                <a:gd name="T16" fmla="*/ 835 w 2891"/>
                <a:gd name="T17" fmla="*/ 2026 h 3395"/>
                <a:gd name="T18" fmla="*/ 726 w 2891"/>
                <a:gd name="T19" fmla="*/ 2136 h 3395"/>
                <a:gd name="T20" fmla="*/ 671 w 2891"/>
                <a:gd name="T21" fmla="*/ 2183 h 3395"/>
                <a:gd name="T22" fmla="*/ 689 w 2891"/>
                <a:gd name="T23" fmla="*/ 2221 h 3395"/>
                <a:gd name="T24" fmla="*/ 821 w 2891"/>
                <a:gd name="T25" fmla="*/ 2228 h 3395"/>
                <a:gd name="T26" fmla="*/ 1008 w 2891"/>
                <a:gd name="T27" fmla="*/ 2175 h 3395"/>
                <a:gd name="T28" fmla="*/ 1168 w 2891"/>
                <a:gd name="T29" fmla="*/ 2150 h 3395"/>
                <a:gd name="T30" fmla="*/ 1429 w 2891"/>
                <a:gd name="T31" fmla="*/ 2234 h 3395"/>
                <a:gd name="T32" fmla="*/ 1700 w 2891"/>
                <a:gd name="T33" fmla="*/ 2240 h 3395"/>
                <a:gd name="T34" fmla="*/ 1964 w 2891"/>
                <a:gd name="T35" fmla="*/ 2169 h 3395"/>
                <a:gd name="T36" fmla="*/ 2202 w 2891"/>
                <a:gd name="T37" fmla="*/ 2019 h 3395"/>
                <a:gd name="T38" fmla="*/ 2391 w 2891"/>
                <a:gd name="T39" fmla="*/ 1798 h 3395"/>
                <a:gd name="T40" fmla="*/ 2502 w 2891"/>
                <a:gd name="T41" fmla="*/ 1540 h 3395"/>
                <a:gd name="T42" fmla="*/ 2533 w 2891"/>
                <a:gd name="T43" fmla="*/ 1264 h 3395"/>
                <a:gd name="T44" fmla="*/ 2482 w 2891"/>
                <a:gd name="T45" fmla="*/ 992 h 3395"/>
                <a:gd name="T46" fmla="*/ 2351 w 2891"/>
                <a:gd name="T47" fmla="*/ 741 h 3395"/>
                <a:gd name="T48" fmla="*/ 2144 w 2891"/>
                <a:gd name="T49" fmla="*/ 534 h 3395"/>
                <a:gd name="T50" fmla="*/ 1893 w 2891"/>
                <a:gd name="T51" fmla="*/ 403 h 3395"/>
                <a:gd name="T52" fmla="*/ 1621 w 2891"/>
                <a:gd name="T53" fmla="*/ 352 h 3395"/>
                <a:gd name="T54" fmla="*/ 1778 w 2891"/>
                <a:gd name="T55" fmla="*/ 13 h 3395"/>
                <a:gd name="T56" fmla="*/ 2118 w 2891"/>
                <a:gd name="T57" fmla="*/ 111 h 3395"/>
                <a:gd name="T58" fmla="*/ 2414 w 2891"/>
                <a:gd name="T59" fmla="*/ 293 h 3395"/>
                <a:gd name="T60" fmla="*/ 2650 w 2891"/>
                <a:gd name="T61" fmla="*/ 545 h 3395"/>
                <a:gd name="T62" fmla="*/ 2812 w 2891"/>
                <a:gd name="T63" fmla="*/ 854 h 3395"/>
                <a:gd name="T64" fmla="*/ 2888 w 2891"/>
                <a:gd name="T65" fmla="*/ 1205 h 3395"/>
                <a:gd name="T66" fmla="*/ 2866 w 2891"/>
                <a:gd name="T67" fmla="*/ 1551 h 3395"/>
                <a:gd name="T68" fmla="*/ 2761 w 2891"/>
                <a:gd name="T69" fmla="*/ 1865 h 3395"/>
                <a:gd name="T70" fmla="*/ 2583 w 2891"/>
                <a:gd name="T71" fmla="*/ 2136 h 3395"/>
                <a:gd name="T72" fmla="*/ 2468 w 2891"/>
                <a:gd name="T73" fmla="*/ 3071 h 3395"/>
                <a:gd name="T74" fmla="*/ 2403 w 2891"/>
                <a:gd name="T75" fmla="*/ 3148 h 3395"/>
                <a:gd name="T76" fmla="*/ 990 w 2891"/>
                <a:gd name="T77" fmla="*/ 3392 h 3395"/>
                <a:gd name="T78" fmla="*/ 941 w 2891"/>
                <a:gd name="T79" fmla="*/ 3342 h 3395"/>
                <a:gd name="T80" fmla="*/ 563 w 2891"/>
                <a:gd name="T81" fmla="*/ 3001 h 3395"/>
                <a:gd name="T82" fmla="*/ 415 w 2891"/>
                <a:gd name="T83" fmla="*/ 2957 h 3395"/>
                <a:gd name="T84" fmla="*/ 316 w 2891"/>
                <a:gd name="T85" fmla="*/ 2844 h 3395"/>
                <a:gd name="T86" fmla="*/ 291 w 2891"/>
                <a:gd name="T87" fmla="*/ 2250 h 3395"/>
                <a:gd name="T88" fmla="*/ 74 w 2891"/>
                <a:gd name="T89" fmla="*/ 2232 h 3395"/>
                <a:gd name="T90" fmla="*/ 7 w 2891"/>
                <a:gd name="T91" fmla="*/ 2159 h 3395"/>
                <a:gd name="T92" fmla="*/ 12 w 2891"/>
                <a:gd name="T93" fmla="*/ 2050 h 3395"/>
                <a:gd name="T94" fmla="*/ 294 w 2891"/>
                <a:gd name="T95" fmla="*/ 1208 h 3395"/>
                <a:gd name="T96" fmla="*/ 365 w 2891"/>
                <a:gd name="T97" fmla="*/ 862 h 3395"/>
                <a:gd name="T98" fmla="*/ 523 w 2891"/>
                <a:gd name="T99" fmla="*/ 557 h 3395"/>
                <a:gd name="T100" fmla="*/ 752 w 2891"/>
                <a:gd name="T101" fmla="*/ 308 h 3395"/>
                <a:gd name="T102" fmla="*/ 1040 w 2891"/>
                <a:gd name="T103" fmla="*/ 124 h 3395"/>
                <a:gd name="T104" fmla="*/ 1345 w 2891"/>
                <a:gd name="T105" fmla="*/ 24 h 3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91" h="3395">
                  <a:moveTo>
                    <a:pt x="1551" y="352"/>
                  </a:moveTo>
                  <a:lnTo>
                    <a:pt x="1481" y="357"/>
                  </a:lnTo>
                  <a:lnTo>
                    <a:pt x="1413" y="367"/>
                  </a:lnTo>
                  <a:lnTo>
                    <a:pt x="1345" y="383"/>
                  </a:lnTo>
                  <a:lnTo>
                    <a:pt x="1278" y="403"/>
                  </a:lnTo>
                  <a:lnTo>
                    <a:pt x="1213" y="428"/>
                  </a:lnTo>
                  <a:lnTo>
                    <a:pt x="1149" y="458"/>
                  </a:lnTo>
                  <a:lnTo>
                    <a:pt x="1087" y="493"/>
                  </a:lnTo>
                  <a:lnTo>
                    <a:pt x="1028" y="534"/>
                  </a:lnTo>
                  <a:lnTo>
                    <a:pt x="971" y="579"/>
                  </a:lnTo>
                  <a:lnTo>
                    <a:pt x="916" y="630"/>
                  </a:lnTo>
                  <a:lnTo>
                    <a:pt x="868" y="681"/>
                  </a:lnTo>
                  <a:lnTo>
                    <a:pt x="823" y="737"/>
                  </a:lnTo>
                  <a:lnTo>
                    <a:pt x="784" y="794"/>
                  </a:lnTo>
                  <a:lnTo>
                    <a:pt x="750" y="854"/>
                  </a:lnTo>
                  <a:lnTo>
                    <a:pt x="720" y="915"/>
                  </a:lnTo>
                  <a:lnTo>
                    <a:pt x="694" y="977"/>
                  </a:lnTo>
                  <a:lnTo>
                    <a:pt x="675" y="1041"/>
                  </a:lnTo>
                  <a:lnTo>
                    <a:pt x="658" y="1106"/>
                  </a:lnTo>
                  <a:lnTo>
                    <a:pt x="647" y="1173"/>
                  </a:lnTo>
                  <a:lnTo>
                    <a:pt x="641" y="1239"/>
                  </a:lnTo>
                  <a:lnTo>
                    <a:pt x="639" y="1306"/>
                  </a:lnTo>
                  <a:lnTo>
                    <a:pt x="642" y="1372"/>
                  </a:lnTo>
                  <a:lnTo>
                    <a:pt x="649" y="1439"/>
                  </a:lnTo>
                  <a:lnTo>
                    <a:pt x="661" y="1504"/>
                  </a:lnTo>
                  <a:lnTo>
                    <a:pt x="678" y="1569"/>
                  </a:lnTo>
                  <a:lnTo>
                    <a:pt x="699" y="1633"/>
                  </a:lnTo>
                  <a:lnTo>
                    <a:pt x="725" y="1696"/>
                  </a:lnTo>
                  <a:lnTo>
                    <a:pt x="756" y="1757"/>
                  </a:lnTo>
                  <a:lnTo>
                    <a:pt x="791" y="1816"/>
                  </a:lnTo>
                  <a:lnTo>
                    <a:pt x="832" y="1872"/>
                  </a:lnTo>
                  <a:lnTo>
                    <a:pt x="876" y="1927"/>
                  </a:lnTo>
                  <a:lnTo>
                    <a:pt x="886" y="1934"/>
                  </a:lnTo>
                  <a:lnTo>
                    <a:pt x="872" y="1964"/>
                  </a:lnTo>
                  <a:lnTo>
                    <a:pt x="854" y="1995"/>
                  </a:lnTo>
                  <a:lnTo>
                    <a:pt x="835" y="2026"/>
                  </a:lnTo>
                  <a:lnTo>
                    <a:pt x="812" y="2056"/>
                  </a:lnTo>
                  <a:lnTo>
                    <a:pt x="786" y="2085"/>
                  </a:lnTo>
                  <a:lnTo>
                    <a:pt x="757" y="2112"/>
                  </a:lnTo>
                  <a:lnTo>
                    <a:pt x="726" y="2136"/>
                  </a:lnTo>
                  <a:lnTo>
                    <a:pt x="691" y="2155"/>
                  </a:lnTo>
                  <a:lnTo>
                    <a:pt x="681" y="2163"/>
                  </a:lnTo>
                  <a:lnTo>
                    <a:pt x="674" y="2173"/>
                  </a:lnTo>
                  <a:lnTo>
                    <a:pt x="671" y="2183"/>
                  </a:lnTo>
                  <a:lnTo>
                    <a:pt x="671" y="2194"/>
                  </a:lnTo>
                  <a:lnTo>
                    <a:pt x="674" y="2205"/>
                  </a:lnTo>
                  <a:lnTo>
                    <a:pt x="680" y="2214"/>
                  </a:lnTo>
                  <a:lnTo>
                    <a:pt x="689" y="2221"/>
                  </a:lnTo>
                  <a:lnTo>
                    <a:pt x="702" y="2225"/>
                  </a:lnTo>
                  <a:lnTo>
                    <a:pt x="739" y="2229"/>
                  </a:lnTo>
                  <a:lnTo>
                    <a:pt x="779" y="2230"/>
                  </a:lnTo>
                  <a:lnTo>
                    <a:pt x="821" y="2228"/>
                  </a:lnTo>
                  <a:lnTo>
                    <a:pt x="867" y="2222"/>
                  </a:lnTo>
                  <a:lnTo>
                    <a:pt x="912" y="2211"/>
                  </a:lnTo>
                  <a:lnTo>
                    <a:pt x="959" y="2195"/>
                  </a:lnTo>
                  <a:lnTo>
                    <a:pt x="1008" y="2175"/>
                  </a:lnTo>
                  <a:lnTo>
                    <a:pt x="1056" y="2148"/>
                  </a:lnTo>
                  <a:lnTo>
                    <a:pt x="1104" y="2115"/>
                  </a:lnTo>
                  <a:lnTo>
                    <a:pt x="1106" y="2117"/>
                  </a:lnTo>
                  <a:lnTo>
                    <a:pt x="1168" y="2150"/>
                  </a:lnTo>
                  <a:lnTo>
                    <a:pt x="1231" y="2178"/>
                  </a:lnTo>
                  <a:lnTo>
                    <a:pt x="1296" y="2202"/>
                  </a:lnTo>
                  <a:lnTo>
                    <a:pt x="1362" y="2220"/>
                  </a:lnTo>
                  <a:lnTo>
                    <a:pt x="1429" y="2234"/>
                  </a:lnTo>
                  <a:lnTo>
                    <a:pt x="1496" y="2243"/>
                  </a:lnTo>
                  <a:lnTo>
                    <a:pt x="1564" y="2247"/>
                  </a:lnTo>
                  <a:lnTo>
                    <a:pt x="1632" y="2246"/>
                  </a:lnTo>
                  <a:lnTo>
                    <a:pt x="1700" y="2240"/>
                  </a:lnTo>
                  <a:lnTo>
                    <a:pt x="1767" y="2229"/>
                  </a:lnTo>
                  <a:lnTo>
                    <a:pt x="1834" y="2214"/>
                  </a:lnTo>
                  <a:lnTo>
                    <a:pt x="1899" y="2193"/>
                  </a:lnTo>
                  <a:lnTo>
                    <a:pt x="1964" y="2169"/>
                  </a:lnTo>
                  <a:lnTo>
                    <a:pt x="2026" y="2139"/>
                  </a:lnTo>
                  <a:lnTo>
                    <a:pt x="2087" y="2104"/>
                  </a:lnTo>
                  <a:lnTo>
                    <a:pt x="2146" y="2063"/>
                  </a:lnTo>
                  <a:lnTo>
                    <a:pt x="2202" y="2019"/>
                  </a:lnTo>
                  <a:lnTo>
                    <a:pt x="2255" y="1969"/>
                  </a:lnTo>
                  <a:lnTo>
                    <a:pt x="2306" y="1915"/>
                  </a:lnTo>
                  <a:lnTo>
                    <a:pt x="2351" y="1858"/>
                  </a:lnTo>
                  <a:lnTo>
                    <a:pt x="2391" y="1798"/>
                  </a:lnTo>
                  <a:lnTo>
                    <a:pt x="2426" y="1736"/>
                  </a:lnTo>
                  <a:lnTo>
                    <a:pt x="2456" y="1672"/>
                  </a:lnTo>
                  <a:lnTo>
                    <a:pt x="2482" y="1607"/>
                  </a:lnTo>
                  <a:lnTo>
                    <a:pt x="2502" y="1540"/>
                  </a:lnTo>
                  <a:lnTo>
                    <a:pt x="2517" y="1472"/>
                  </a:lnTo>
                  <a:lnTo>
                    <a:pt x="2528" y="1404"/>
                  </a:lnTo>
                  <a:lnTo>
                    <a:pt x="2533" y="1335"/>
                  </a:lnTo>
                  <a:lnTo>
                    <a:pt x="2533" y="1264"/>
                  </a:lnTo>
                  <a:lnTo>
                    <a:pt x="2528" y="1195"/>
                  </a:lnTo>
                  <a:lnTo>
                    <a:pt x="2517" y="1127"/>
                  </a:lnTo>
                  <a:lnTo>
                    <a:pt x="2502" y="1059"/>
                  </a:lnTo>
                  <a:lnTo>
                    <a:pt x="2482" y="992"/>
                  </a:lnTo>
                  <a:lnTo>
                    <a:pt x="2456" y="927"/>
                  </a:lnTo>
                  <a:lnTo>
                    <a:pt x="2426" y="863"/>
                  </a:lnTo>
                  <a:lnTo>
                    <a:pt x="2391" y="801"/>
                  </a:lnTo>
                  <a:lnTo>
                    <a:pt x="2351" y="741"/>
                  </a:lnTo>
                  <a:lnTo>
                    <a:pt x="2306" y="683"/>
                  </a:lnTo>
                  <a:lnTo>
                    <a:pt x="2255" y="630"/>
                  </a:lnTo>
                  <a:lnTo>
                    <a:pt x="2202" y="579"/>
                  </a:lnTo>
                  <a:lnTo>
                    <a:pt x="2144" y="534"/>
                  </a:lnTo>
                  <a:lnTo>
                    <a:pt x="2084" y="493"/>
                  </a:lnTo>
                  <a:lnTo>
                    <a:pt x="2022" y="458"/>
                  </a:lnTo>
                  <a:lnTo>
                    <a:pt x="1958" y="428"/>
                  </a:lnTo>
                  <a:lnTo>
                    <a:pt x="1893" y="403"/>
                  </a:lnTo>
                  <a:lnTo>
                    <a:pt x="1826" y="383"/>
                  </a:lnTo>
                  <a:lnTo>
                    <a:pt x="1758" y="367"/>
                  </a:lnTo>
                  <a:lnTo>
                    <a:pt x="1690" y="357"/>
                  </a:lnTo>
                  <a:lnTo>
                    <a:pt x="1621" y="352"/>
                  </a:lnTo>
                  <a:lnTo>
                    <a:pt x="1551" y="352"/>
                  </a:lnTo>
                  <a:close/>
                  <a:moveTo>
                    <a:pt x="1594" y="0"/>
                  </a:moveTo>
                  <a:lnTo>
                    <a:pt x="1687" y="3"/>
                  </a:lnTo>
                  <a:lnTo>
                    <a:pt x="1778" y="13"/>
                  </a:lnTo>
                  <a:lnTo>
                    <a:pt x="1866" y="29"/>
                  </a:lnTo>
                  <a:lnTo>
                    <a:pt x="1953" y="51"/>
                  </a:lnTo>
                  <a:lnTo>
                    <a:pt x="2037" y="77"/>
                  </a:lnTo>
                  <a:lnTo>
                    <a:pt x="2118" y="111"/>
                  </a:lnTo>
                  <a:lnTo>
                    <a:pt x="2197" y="149"/>
                  </a:lnTo>
                  <a:lnTo>
                    <a:pt x="2273" y="192"/>
                  </a:lnTo>
                  <a:lnTo>
                    <a:pt x="2345" y="241"/>
                  </a:lnTo>
                  <a:lnTo>
                    <a:pt x="2414" y="293"/>
                  </a:lnTo>
                  <a:lnTo>
                    <a:pt x="2479" y="350"/>
                  </a:lnTo>
                  <a:lnTo>
                    <a:pt x="2541" y="411"/>
                  </a:lnTo>
                  <a:lnTo>
                    <a:pt x="2598" y="476"/>
                  </a:lnTo>
                  <a:lnTo>
                    <a:pt x="2650" y="545"/>
                  </a:lnTo>
                  <a:lnTo>
                    <a:pt x="2698" y="617"/>
                  </a:lnTo>
                  <a:lnTo>
                    <a:pt x="2741" y="694"/>
                  </a:lnTo>
                  <a:lnTo>
                    <a:pt x="2779" y="772"/>
                  </a:lnTo>
                  <a:lnTo>
                    <a:pt x="2812" y="854"/>
                  </a:lnTo>
                  <a:lnTo>
                    <a:pt x="2840" y="938"/>
                  </a:lnTo>
                  <a:lnTo>
                    <a:pt x="2862" y="1025"/>
                  </a:lnTo>
                  <a:lnTo>
                    <a:pt x="2877" y="1114"/>
                  </a:lnTo>
                  <a:lnTo>
                    <a:pt x="2888" y="1205"/>
                  </a:lnTo>
                  <a:lnTo>
                    <a:pt x="2891" y="1297"/>
                  </a:lnTo>
                  <a:lnTo>
                    <a:pt x="2888" y="1383"/>
                  </a:lnTo>
                  <a:lnTo>
                    <a:pt x="2879" y="1469"/>
                  </a:lnTo>
                  <a:lnTo>
                    <a:pt x="2866" y="1551"/>
                  </a:lnTo>
                  <a:lnTo>
                    <a:pt x="2846" y="1633"/>
                  </a:lnTo>
                  <a:lnTo>
                    <a:pt x="2823" y="1712"/>
                  </a:lnTo>
                  <a:lnTo>
                    <a:pt x="2794" y="1790"/>
                  </a:lnTo>
                  <a:lnTo>
                    <a:pt x="2761" y="1865"/>
                  </a:lnTo>
                  <a:lnTo>
                    <a:pt x="2723" y="1936"/>
                  </a:lnTo>
                  <a:lnTo>
                    <a:pt x="2680" y="2007"/>
                  </a:lnTo>
                  <a:lnTo>
                    <a:pt x="2633" y="2073"/>
                  </a:lnTo>
                  <a:lnTo>
                    <a:pt x="2583" y="2136"/>
                  </a:lnTo>
                  <a:lnTo>
                    <a:pt x="2529" y="2196"/>
                  </a:lnTo>
                  <a:lnTo>
                    <a:pt x="2471" y="2252"/>
                  </a:lnTo>
                  <a:lnTo>
                    <a:pt x="2471" y="3046"/>
                  </a:lnTo>
                  <a:lnTo>
                    <a:pt x="2468" y="3071"/>
                  </a:lnTo>
                  <a:lnTo>
                    <a:pt x="2458" y="3095"/>
                  </a:lnTo>
                  <a:lnTo>
                    <a:pt x="2443" y="3116"/>
                  </a:lnTo>
                  <a:lnTo>
                    <a:pt x="2424" y="3135"/>
                  </a:lnTo>
                  <a:lnTo>
                    <a:pt x="2403" y="3148"/>
                  </a:lnTo>
                  <a:lnTo>
                    <a:pt x="2378" y="3155"/>
                  </a:lnTo>
                  <a:lnTo>
                    <a:pt x="1031" y="3394"/>
                  </a:lnTo>
                  <a:lnTo>
                    <a:pt x="1009" y="3395"/>
                  </a:lnTo>
                  <a:lnTo>
                    <a:pt x="990" y="3392"/>
                  </a:lnTo>
                  <a:lnTo>
                    <a:pt x="973" y="3384"/>
                  </a:lnTo>
                  <a:lnTo>
                    <a:pt x="959" y="3374"/>
                  </a:lnTo>
                  <a:lnTo>
                    <a:pt x="948" y="3360"/>
                  </a:lnTo>
                  <a:lnTo>
                    <a:pt x="941" y="3342"/>
                  </a:lnTo>
                  <a:lnTo>
                    <a:pt x="938" y="3322"/>
                  </a:lnTo>
                  <a:lnTo>
                    <a:pt x="938" y="3320"/>
                  </a:lnTo>
                  <a:lnTo>
                    <a:pt x="937" y="2946"/>
                  </a:lnTo>
                  <a:lnTo>
                    <a:pt x="563" y="3001"/>
                  </a:lnTo>
                  <a:lnTo>
                    <a:pt x="523" y="2998"/>
                  </a:lnTo>
                  <a:lnTo>
                    <a:pt x="484" y="2990"/>
                  </a:lnTo>
                  <a:lnTo>
                    <a:pt x="448" y="2976"/>
                  </a:lnTo>
                  <a:lnTo>
                    <a:pt x="415" y="2957"/>
                  </a:lnTo>
                  <a:lnTo>
                    <a:pt x="385" y="2934"/>
                  </a:lnTo>
                  <a:lnTo>
                    <a:pt x="357" y="2908"/>
                  </a:lnTo>
                  <a:lnTo>
                    <a:pt x="334" y="2878"/>
                  </a:lnTo>
                  <a:lnTo>
                    <a:pt x="316" y="2844"/>
                  </a:lnTo>
                  <a:lnTo>
                    <a:pt x="302" y="2807"/>
                  </a:lnTo>
                  <a:lnTo>
                    <a:pt x="293" y="2769"/>
                  </a:lnTo>
                  <a:lnTo>
                    <a:pt x="291" y="2729"/>
                  </a:lnTo>
                  <a:lnTo>
                    <a:pt x="291" y="2250"/>
                  </a:lnTo>
                  <a:lnTo>
                    <a:pt x="166" y="2250"/>
                  </a:lnTo>
                  <a:lnTo>
                    <a:pt x="132" y="2248"/>
                  </a:lnTo>
                  <a:lnTo>
                    <a:pt x="101" y="2242"/>
                  </a:lnTo>
                  <a:lnTo>
                    <a:pt x="74" y="2232"/>
                  </a:lnTo>
                  <a:lnTo>
                    <a:pt x="52" y="2218"/>
                  </a:lnTo>
                  <a:lnTo>
                    <a:pt x="32" y="2202"/>
                  </a:lnTo>
                  <a:lnTo>
                    <a:pt x="18" y="2182"/>
                  </a:lnTo>
                  <a:lnTo>
                    <a:pt x="7" y="2159"/>
                  </a:lnTo>
                  <a:lnTo>
                    <a:pt x="1" y="2134"/>
                  </a:lnTo>
                  <a:lnTo>
                    <a:pt x="0" y="2109"/>
                  </a:lnTo>
                  <a:lnTo>
                    <a:pt x="3" y="2080"/>
                  </a:lnTo>
                  <a:lnTo>
                    <a:pt x="12" y="2050"/>
                  </a:lnTo>
                  <a:lnTo>
                    <a:pt x="27" y="2018"/>
                  </a:lnTo>
                  <a:lnTo>
                    <a:pt x="291" y="1514"/>
                  </a:lnTo>
                  <a:lnTo>
                    <a:pt x="291" y="1298"/>
                  </a:lnTo>
                  <a:lnTo>
                    <a:pt x="294" y="1208"/>
                  </a:lnTo>
                  <a:lnTo>
                    <a:pt x="303" y="1118"/>
                  </a:lnTo>
                  <a:lnTo>
                    <a:pt x="318" y="1030"/>
                  </a:lnTo>
                  <a:lnTo>
                    <a:pt x="339" y="945"/>
                  </a:lnTo>
                  <a:lnTo>
                    <a:pt x="365" y="862"/>
                  </a:lnTo>
                  <a:lnTo>
                    <a:pt x="397" y="781"/>
                  </a:lnTo>
                  <a:lnTo>
                    <a:pt x="434" y="704"/>
                  </a:lnTo>
                  <a:lnTo>
                    <a:pt x="477" y="630"/>
                  </a:lnTo>
                  <a:lnTo>
                    <a:pt x="523" y="557"/>
                  </a:lnTo>
                  <a:lnTo>
                    <a:pt x="574" y="489"/>
                  </a:lnTo>
                  <a:lnTo>
                    <a:pt x="629" y="425"/>
                  </a:lnTo>
                  <a:lnTo>
                    <a:pt x="689" y="364"/>
                  </a:lnTo>
                  <a:lnTo>
                    <a:pt x="752" y="308"/>
                  </a:lnTo>
                  <a:lnTo>
                    <a:pt x="819" y="255"/>
                  </a:lnTo>
                  <a:lnTo>
                    <a:pt x="889" y="206"/>
                  </a:lnTo>
                  <a:lnTo>
                    <a:pt x="964" y="163"/>
                  </a:lnTo>
                  <a:lnTo>
                    <a:pt x="1040" y="124"/>
                  </a:lnTo>
                  <a:lnTo>
                    <a:pt x="1113" y="92"/>
                  </a:lnTo>
                  <a:lnTo>
                    <a:pt x="1188" y="65"/>
                  </a:lnTo>
                  <a:lnTo>
                    <a:pt x="1266" y="42"/>
                  </a:lnTo>
                  <a:lnTo>
                    <a:pt x="1345" y="24"/>
                  </a:lnTo>
                  <a:lnTo>
                    <a:pt x="1427" y="10"/>
                  </a:lnTo>
                  <a:lnTo>
                    <a:pt x="1509" y="3"/>
                  </a:lnTo>
                  <a:lnTo>
                    <a:pt x="15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5541" y="2257"/>
              <a:ext cx="52" cy="101"/>
            </a:xfrm>
            <a:custGeom>
              <a:avLst/>
              <a:gdLst>
                <a:gd name="T0" fmla="*/ 369 w 679"/>
                <a:gd name="T1" fmla="*/ 0 h 1311"/>
                <a:gd name="T2" fmla="*/ 413 w 679"/>
                <a:gd name="T3" fmla="*/ 10 h 1311"/>
                <a:gd name="T4" fmla="*/ 423 w 679"/>
                <a:gd name="T5" fmla="*/ 56 h 1311"/>
                <a:gd name="T6" fmla="*/ 424 w 679"/>
                <a:gd name="T7" fmla="*/ 120 h 1311"/>
                <a:gd name="T8" fmla="*/ 444 w 679"/>
                <a:gd name="T9" fmla="*/ 144 h 1311"/>
                <a:gd name="T10" fmla="*/ 524 w 679"/>
                <a:gd name="T11" fmla="*/ 159 h 1311"/>
                <a:gd name="T12" fmla="*/ 620 w 679"/>
                <a:gd name="T13" fmla="*/ 195 h 1311"/>
                <a:gd name="T14" fmla="*/ 635 w 679"/>
                <a:gd name="T15" fmla="*/ 225 h 1311"/>
                <a:gd name="T16" fmla="*/ 602 w 679"/>
                <a:gd name="T17" fmla="*/ 345 h 1311"/>
                <a:gd name="T18" fmla="*/ 583 w 679"/>
                <a:gd name="T19" fmla="*/ 374 h 1311"/>
                <a:gd name="T20" fmla="*/ 548 w 679"/>
                <a:gd name="T21" fmla="*/ 367 h 1311"/>
                <a:gd name="T22" fmla="*/ 398 w 679"/>
                <a:gd name="T23" fmla="*/ 326 h 1311"/>
                <a:gd name="T24" fmla="*/ 311 w 679"/>
                <a:gd name="T25" fmla="*/ 331 h 1311"/>
                <a:gd name="T26" fmla="*/ 259 w 679"/>
                <a:gd name="T27" fmla="*/ 360 h 1311"/>
                <a:gd name="T28" fmla="*/ 240 w 679"/>
                <a:gd name="T29" fmla="*/ 409 h 1311"/>
                <a:gd name="T30" fmla="*/ 259 w 679"/>
                <a:gd name="T31" fmla="*/ 458 h 1311"/>
                <a:gd name="T32" fmla="*/ 330 w 679"/>
                <a:gd name="T33" fmla="*/ 509 h 1311"/>
                <a:gd name="T34" fmla="*/ 470 w 679"/>
                <a:gd name="T35" fmla="*/ 569 h 1311"/>
                <a:gd name="T36" fmla="*/ 585 w 679"/>
                <a:gd name="T37" fmla="*/ 641 h 1311"/>
                <a:gd name="T38" fmla="*/ 650 w 679"/>
                <a:gd name="T39" fmla="*/ 729 h 1311"/>
                <a:gd name="T40" fmla="*/ 678 w 679"/>
                <a:gd name="T41" fmla="*/ 830 h 1311"/>
                <a:gd name="T42" fmla="*/ 668 w 679"/>
                <a:gd name="T43" fmla="*/ 935 h 1311"/>
                <a:gd name="T44" fmla="*/ 615 w 679"/>
                <a:gd name="T45" fmla="*/ 1033 h 1311"/>
                <a:gd name="T46" fmla="*/ 527 w 679"/>
                <a:gd name="T47" fmla="*/ 1107 h 1311"/>
                <a:gd name="T48" fmla="*/ 441 w 679"/>
                <a:gd name="T49" fmla="*/ 1142 h 1311"/>
                <a:gd name="T50" fmla="*/ 417 w 679"/>
                <a:gd name="T51" fmla="*/ 1171 h 1311"/>
                <a:gd name="T52" fmla="*/ 417 w 679"/>
                <a:gd name="T53" fmla="*/ 1272 h 1311"/>
                <a:gd name="T54" fmla="*/ 403 w 679"/>
                <a:gd name="T55" fmla="*/ 1304 h 1311"/>
                <a:gd name="T56" fmla="*/ 288 w 679"/>
                <a:gd name="T57" fmla="*/ 1311 h 1311"/>
                <a:gd name="T58" fmla="*/ 254 w 679"/>
                <a:gd name="T59" fmla="*/ 1294 h 1311"/>
                <a:gd name="T60" fmla="*/ 248 w 679"/>
                <a:gd name="T61" fmla="*/ 1238 h 1311"/>
                <a:gd name="T62" fmla="*/ 245 w 679"/>
                <a:gd name="T63" fmla="*/ 1174 h 1311"/>
                <a:gd name="T64" fmla="*/ 220 w 679"/>
                <a:gd name="T65" fmla="*/ 1156 h 1311"/>
                <a:gd name="T66" fmla="*/ 119 w 679"/>
                <a:gd name="T67" fmla="*/ 1135 h 1311"/>
                <a:gd name="T68" fmla="*/ 22 w 679"/>
                <a:gd name="T69" fmla="*/ 1096 h 1311"/>
                <a:gd name="T70" fmla="*/ 0 w 679"/>
                <a:gd name="T71" fmla="*/ 1067 h 1311"/>
                <a:gd name="T72" fmla="*/ 20 w 679"/>
                <a:gd name="T73" fmla="*/ 987 h 1311"/>
                <a:gd name="T74" fmla="*/ 46 w 679"/>
                <a:gd name="T75" fmla="*/ 915 h 1311"/>
                <a:gd name="T76" fmla="*/ 73 w 679"/>
                <a:gd name="T77" fmla="*/ 910 h 1311"/>
                <a:gd name="T78" fmla="*/ 176 w 679"/>
                <a:gd name="T79" fmla="*/ 952 h 1311"/>
                <a:gd name="T80" fmla="*/ 298 w 679"/>
                <a:gd name="T81" fmla="*/ 972 h 1311"/>
                <a:gd name="T82" fmla="*/ 387 w 679"/>
                <a:gd name="T83" fmla="*/ 955 h 1311"/>
                <a:gd name="T84" fmla="*/ 437 w 679"/>
                <a:gd name="T85" fmla="*/ 910 h 1311"/>
                <a:gd name="T86" fmla="*/ 445 w 679"/>
                <a:gd name="T87" fmla="*/ 851 h 1311"/>
                <a:gd name="T88" fmla="*/ 408 w 679"/>
                <a:gd name="T89" fmla="*/ 794 h 1311"/>
                <a:gd name="T90" fmla="*/ 342 w 679"/>
                <a:gd name="T91" fmla="*/ 755 h 1311"/>
                <a:gd name="T92" fmla="*/ 202 w 679"/>
                <a:gd name="T93" fmla="*/ 696 h 1311"/>
                <a:gd name="T94" fmla="*/ 100 w 679"/>
                <a:gd name="T95" fmla="*/ 631 h 1311"/>
                <a:gd name="T96" fmla="*/ 37 w 679"/>
                <a:gd name="T97" fmla="*/ 554 h 1311"/>
                <a:gd name="T98" fmla="*/ 9 w 679"/>
                <a:gd name="T99" fmla="*/ 459 h 1311"/>
                <a:gd name="T100" fmla="*/ 22 w 679"/>
                <a:gd name="T101" fmla="*/ 350 h 1311"/>
                <a:gd name="T102" fmla="*/ 68 w 679"/>
                <a:gd name="T103" fmla="*/ 262 h 1311"/>
                <a:gd name="T104" fmla="*/ 145 w 679"/>
                <a:gd name="T105" fmla="*/ 198 h 1311"/>
                <a:gd name="T106" fmla="*/ 228 w 679"/>
                <a:gd name="T107" fmla="*/ 161 h 1311"/>
                <a:gd name="T108" fmla="*/ 256 w 679"/>
                <a:gd name="T109" fmla="*/ 143 h 1311"/>
                <a:gd name="T110" fmla="*/ 260 w 679"/>
                <a:gd name="T111" fmla="*/ 99 h 1311"/>
                <a:gd name="T112" fmla="*/ 263 w 679"/>
                <a:gd name="T113" fmla="*/ 18 h 1311"/>
                <a:gd name="T114" fmla="*/ 289 w 679"/>
                <a:gd name="T115" fmla="*/ 1 h 1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79" h="1311">
                  <a:moveTo>
                    <a:pt x="306" y="0"/>
                  </a:moveTo>
                  <a:lnTo>
                    <a:pt x="342" y="0"/>
                  </a:lnTo>
                  <a:lnTo>
                    <a:pt x="369" y="0"/>
                  </a:lnTo>
                  <a:lnTo>
                    <a:pt x="389" y="2"/>
                  </a:lnTo>
                  <a:lnTo>
                    <a:pt x="404" y="4"/>
                  </a:lnTo>
                  <a:lnTo>
                    <a:pt x="413" y="10"/>
                  </a:lnTo>
                  <a:lnTo>
                    <a:pt x="419" y="21"/>
                  </a:lnTo>
                  <a:lnTo>
                    <a:pt x="422" y="35"/>
                  </a:lnTo>
                  <a:lnTo>
                    <a:pt x="423" y="56"/>
                  </a:lnTo>
                  <a:lnTo>
                    <a:pt x="423" y="83"/>
                  </a:lnTo>
                  <a:lnTo>
                    <a:pt x="423" y="104"/>
                  </a:lnTo>
                  <a:lnTo>
                    <a:pt x="424" y="120"/>
                  </a:lnTo>
                  <a:lnTo>
                    <a:pt x="427" y="131"/>
                  </a:lnTo>
                  <a:lnTo>
                    <a:pt x="433" y="138"/>
                  </a:lnTo>
                  <a:lnTo>
                    <a:pt x="444" y="144"/>
                  </a:lnTo>
                  <a:lnTo>
                    <a:pt x="459" y="147"/>
                  </a:lnTo>
                  <a:lnTo>
                    <a:pt x="481" y="150"/>
                  </a:lnTo>
                  <a:lnTo>
                    <a:pt x="524" y="159"/>
                  </a:lnTo>
                  <a:lnTo>
                    <a:pt x="567" y="173"/>
                  </a:lnTo>
                  <a:lnTo>
                    <a:pt x="608" y="189"/>
                  </a:lnTo>
                  <a:lnTo>
                    <a:pt x="620" y="195"/>
                  </a:lnTo>
                  <a:lnTo>
                    <a:pt x="628" y="203"/>
                  </a:lnTo>
                  <a:lnTo>
                    <a:pt x="634" y="213"/>
                  </a:lnTo>
                  <a:lnTo>
                    <a:pt x="635" y="225"/>
                  </a:lnTo>
                  <a:lnTo>
                    <a:pt x="633" y="239"/>
                  </a:lnTo>
                  <a:lnTo>
                    <a:pt x="617" y="291"/>
                  </a:lnTo>
                  <a:lnTo>
                    <a:pt x="602" y="345"/>
                  </a:lnTo>
                  <a:lnTo>
                    <a:pt x="595" y="359"/>
                  </a:lnTo>
                  <a:lnTo>
                    <a:pt x="590" y="369"/>
                  </a:lnTo>
                  <a:lnTo>
                    <a:pt x="583" y="374"/>
                  </a:lnTo>
                  <a:lnTo>
                    <a:pt x="574" y="376"/>
                  </a:lnTo>
                  <a:lnTo>
                    <a:pt x="562" y="373"/>
                  </a:lnTo>
                  <a:lnTo>
                    <a:pt x="548" y="367"/>
                  </a:lnTo>
                  <a:lnTo>
                    <a:pt x="500" y="347"/>
                  </a:lnTo>
                  <a:lnTo>
                    <a:pt x="450" y="334"/>
                  </a:lnTo>
                  <a:lnTo>
                    <a:pt x="398" y="326"/>
                  </a:lnTo>
                  <a:lnTo>
                    <a:pt x="346" y="326"/>
                  </a:lnTo>
                  <a:lnTo>
                    <a:pt x="328" y="328"/>
                  </a:lnTo>
                  <a:lnTo>
                    <a:pt x="311" y="331"/>
                  </a:lnTo>
                  <a:lnTo>
                    <a:pt x="292" y="338"/>
                  </a:lnTo>
                  <a:lnTo>
                    <a:pt x="274" y="348"/>
                  </a:lnTo>
                  <a:lnTo>
                    <a:pt x="259" y="360"/>
                  </a:lnTo>
                  <a:lnTo>
                    <a:pt x="249" y="376"/>
                  </a:lnTo>
                  <a:lnTo>
                    <a:pt x="243" y="391"/>
                  </a:lnTo>
                  <a:lnTo>
                    <a:pt x="240" y="409"/>
                  </a:lnTo>
                  <a:lnTo>
                    <a:pt x="242" y="425"/>
                  </a:lnTo>
                  <a:lnTo>
                    <a:pt x="248" y="443"/>
                  </a:lnTo>
                  <a:lnTo>
                    <a:pt x="259" y="458"/>
                  </a:lnTo>
                  <a:lnTo>
                    <a:pt x="274" y="474"/>
                  </a:lnTo>
                  <a:lnTo>
                    <a:pt x="301" y="492"/>
                  </a:lnTo>
                  <a:lnTo>
                    <a:pt x="330" y="509"/>
                  </a:lnTo>
                  <a:lnTo>
                    <a:pt x="361" y="523"/>
                  </a:lnTo>
                  <a:lnTo>
                    <a:pt x="416" y="545"/>
                  </a:lnTo>
                  <a:lnTo>
                    <a:pt x="470" y="569"/>
                  </a:lnTo>
                  <a:lnTo>
                    <a:pt x="522" y="596"/>
                  </a:lnTo>
                  <a:lnTo>
                    <a:pt x="555" y="616"/>
                  </a:lnTo>
                  <a:lnTo>
                    <a:pt x="585" y="641"/>
                  </a:lnTo>
                  <a:lnTo>
                    <a:pt x="611" y="668"/>
                  </a:lnTo>
                  <a:lnTo>
                    <a:pt x="633" y="698"/>
                  </a:lnTo>
                  <a:lnTo>
                    <a:pt x="650" y="729"/>
                  </a:lnTo>
                  <a:lnTo>
                    <a:pt x="664" y="762"/>
                  </a:lnTo>
                  <a:lnTo>
                    <a:pt x="673" y="796"/>
                  </a:lnTo>
                  <a:lnTo>
                    <a:pt x="678" y="830"/>
                  </a:lnTo>
                  <a:lnTo>
                    <a:pt x="679" y="866"/>
                  </a:lnTo>
                  <a:lnTo>
                    <a:pt x="676" y="901"/>
                  </a:lnTo>
                  <a:lnTo>
                    <a:pt x="668" y="935"/>
                  </a:lnTo>
                  <a:lnTo>
                    <a:pt x="654" y="969"/>
                  </a:lnTo>
                  <a:lnTo>
                    <a:pt x="638" y="1002"/>
                  </a:lnTo>
                  <a:lnTo>
                    <a:pt x="615" y="1033"/>
                  </a:lnTo>
                  <a:lnTo>
                    <a:pt x="588" y="1062"/>
                  </a:lnTo>
                  <a:lnTo>
                    <a:pt x="559" y="1086"/>
                  </a:lnTo>
                  <a:lnTo>
                    <a:pt x="527" y="1107"/>
                  </a:lnTo>
                  <a:lnTo>
                    <a:pt x="492" y="1123"/>
                  </a:lnTo>
                  <a:lnTo>
                    <a:pt x="455" y="1135"/>
                  </a:lnTo>
                  <a:lnTo>
                    <a:pt x="441" y="1142"/>
                  </a:lnTo>
                  <a:lnTo>
                    <a:pt x="429" y="1149"/>
                  </a:lnTo>
                  <a:lnTo>
                    <a:pt x="422" y="1158"/>
                  </a:lnTo>
                  <a:lnTo>
                    <a:pt x="417" y="1171"/>
                  </a:lnTo>
                  <a:lnTo>
                    <a:pt x="417" y="1186"/>
                  </a:lnTo>
                  <a:lnTo>
                    <a:pt x="417" y="1229"/>
                  </a:lnTo>
                  <a:lnTo>
                    <a:pt x="417" y="1272"/>
                  </a:lnTo>
                  <a:lnTo>
                    <a:pt x="415" y="1285"/>
                  </a:lnTo>
                  <a:lnTo>
                    <a:pt x="411" y="1295"/>
                  </a:lnTo>
                  <a:lnTo>
                    <a:pt x="403" y="1304"/>
                  </a:lnTo>
                  <a:lnTo>
                    <a:pt x="392" y="1309"/>
                  </a:lnTo>
                  <a:lnTo>
                    <a:pt x="379" y="1311"/>
                  </a:lnTo>
                  <a:lnTo>
                    <a:pt x="288" y="1311"/>
                  </a:lnTo>
                  <a:lnTo>
                    <a:pt x="274" y="1309"/>
                  </a:lnTo>
                  <a:lnTo>
                    <a:pt x="262" y="1303"/>
                  </a:lnTo>
                  <a:lnTo>
                    <a:pt x="254" y="1294"/>
                  </a:lnTo>
                  <a:lnTo>
                    <a:pt x="250" y="1283"/>
                  </a:lnTo>
                  <a:lnTo>
                    <a:pt x="248" y="1269"/>
                  </a:lnTo>
                  <a:lnTo>
                    <a:pt x="248" y="1238"/>
                  </a:lnTo>
                  <a:lnTo>
                    <a:pt x="248" y="1207"/>
                  </a:lnTo>
                  <a:lnTo>
                    <a:pt x="247" y="1187"/>
                  </a:lnTo>
                  <a:lnTo>
                    <a:pt x="245" y="1174"/>
                  </a:lnTo>
                  <a:lnTo>
                    <a:pt x="241" y="1165"/>
                  </a:lnTo>
                  <a:lnTo>
                    <a:pt x="232" y="1159"/>
                  </a:lnTo>
                  <a:lnTo>
                    <a:pt x="220" y="1156"/>
                  </a:lnTo>
                  <a:lnTo>
                    <a:pt x="201" y="1152"/>
                  </a:lnTo>
                  <a:lnTo>
                    <a:pt x="160" y="1145"/>
                  </a:lnTo>
                  <a:lnTo>
                    <a:pt x="119" y="1135"/>
                  </a:lnTo>
                  <a:lnTo>
                    <a:pt x="79" y="1122"/>
                  </a:lnTo>
                  <a:lnTo>
                    <a:pt x="39" y="1106"/>
                  </a:lnTo>
                  <a:lnTo>
                    <a:pt x="22" y="1096"/>
                  </a:lnTo>
                  <a:lnTo>
                    <a:pt x="9" y="1088"/>
                  </a:lnTo>
                  <a:lnTo>
                    <a:pt x="3" y="1079"/>
                  </a:lnTo>
                  <a:lnTo>
                    <a:pt x="0" y="1067"/>
                  </a:lnTo>
                  <a:lnTo>
                    <a:pt x="2" y="1053"/>
                  </a:lnTo>
                  <a:lnTo>
                    <a:pt x="6" y="1034"/>
                  </a:lnTo>
                  <a:lnTo>
                    <a:pt x="20" y="987"/>
                  </a:lnTo>
                  <a:lnTo>
                    <a:pt x="33" y="939"/>
                  </a:lnTo>
                  <a:lnTo>
                    <a:pt x="39" y="925"/>
                  </a:lnTo>
                  <a:lnTo>
                    <a:pt x="46" y="915"/>
                  </a:lnTo>
                  <a:lnTo>
                    <a:pt x="52" y="908"/>
                  </a:lnTo>
                  <a:lnTo>
                    <a:pt x="61" y="907"/>
                  </a:lnTo>
                  <a:lnTo>
                    <a:pt x="73" y="910"/>
                  </a:lnTo>
                  <a:lnTo>
                    <a:pt x="88" y="917"/>
                  </a:lnTo>
                  <a:lnTo>
                    <a:pt x="131" y="936"/>
                  </a:lnTo>
                  <a:lnTo>
                    <a:pt x="176" y="952"/>
                  </a:lnTo>
                  <a:lnTo>
                    <a:pt x="221" y="963"/>
                  </a:lnTo>
                  <a:lnTo>
                    <a:pt x="268" y="970"/>
                  </a:lnTo>
                  <a:lnTo>
                    <a:pt x="298" y="972"/>
                  </a:lnTo>
                  <a:lnTo>
                    <a:pt x="328" y="971"/>
                  </a:lnTo>
                  <a:lnTo>
                    <a:pt x="358" y="965"/>
                  </a:lnTo>
                  <a:lnTo>
                    <a:pt x="387" y="955"/>
                  </a:lnTo>
                  <a:lnTo>
                    <a:pt x="408" y="943"/>
                  </a:lnTo>
                  <a:lnTo>
                    <a:pt x="424" y="928"/>
                  </a:lnTo>
                  <a:lnTo>
                    <a:pt x="437" y="910"/>
                  </a:lnTo>
                  <a:lnTo>
                    <a:pt x="444" y="892"/>
                  </a:lnTo>
                  <a:lnTo>
                    <a:pt x="447" y="871"/>
                  </a:lnTo>
                  <a:lnTo>
                    <a:pt x="445" y="851"/>
                  </a:lnTo>
                  <a:lnTo>
                    <a:pt x="438" y="831"/>
                  </a:lnTo>
                  <a:lnTo>
                    <a:pt x="425" y="811"/>
                  </a:lnTo>
                  <a:lnTo>
                    <a:pt x="408" y="794"/>
                  </a:lnTo>
                  <a:lnTo>
                    <a:pt x="387" y="778"/>
                  </a:lnTo>
                  <a:lnTo>
                    <a:pt x="365" y="766"/>
                  </a:lnTo>
                  <a:lnTo>
                    <a:pt x="342" y="755"/>
                  </a:lnTo>
                  <a:lnTo>
                    <a:pt x="295" y="735"/>
                  </a:lnTo>
                  <a:lnTo>
                    <a:pt x="249" y="715"/>
                  </a:lnTo>
                  <a:lnTo>
                    <a:pt x="202" y="696"/>
                  </a:lnTo>
                  <a:lnTo>
                    <a:pt x="157" y="672"/>
                  </a:lnTo>
                  <a:lnTo>
                    <a:pt x="127" y="651"/>
                  </a:lnTo>
                  <a:lnTo>
                    <a:pt x="100" y="631"/>
                  </a:lnTo>
                  <a:lnTo>
                    <a:pt x="76" y="607"/>
                  </a:lnTo>
                  <a:lnTo>
                    <a:pt x="55" y="582"/>
                  </a:lnTo>
                  <a:lnTo>
                    <a:pt x="37" y="554"/>
                  </a:lnTo>
                  <a:lnTo>
                    <a:pt x="24" y="525"/>
                  </a:lnTo>
                  <a:lnTo>
                    <a:pt x="15" y="493"/>
                  </a:lnTo>
                  <a:lnTo>
                    <a:pt x="9" y="459"/>
                  </a:lnTo>
                  <a:lnTo>
                    <a:pt x="9" y="422"/>
                  </a:lnTo>
                  <a:lnTo>
                    <a:pt x="14" y="385"/>
                  </a:lnTo>
                  <a:lnTo>
                    <a:pt x="22" y="350"/>
                  </a:lnTo>
                  <a:lnTo>
                    <a:pt x="34" y="318"/>
                  </a:lnTo>
                  <a:lnTo>
                    <a:pt x="50" y="289"/>
                  </a:lnTo>
                  <a:lnTo>
                    <a:pt x="68" y="262"/>
                  </a:lnTo>
                  <a:lnTo>
                    <a:pt x="91" y="239"/>
                  </a:lnTo>
                  <a:lnTo>
                    <a:pt x="116" y="217"/>
                  </a:lnTo>
                  <a:lnTo>
                    <a:pt x="145" y="198"/>
                  </a:lnTo>
                  <a:lnTo>
                    <a:pt x="176" y="182"/>
                  </a:lnTo>
                  <a:lnTo>
                    <a:pt x="211" y="167"/>
                  </a:lnTo>
                  <a:lnTo>
                    <a:pt x="228" y="161"/>
                  </a:lnTo>
                  <a:lnTo>
                    <a:pt x="242" y="156"/>
                  </a:lnTo>
                  <a:lnTo>
                    <a:pt x="250" y="150"/>
                  </a:lnTo>
                  <a:lnTo>
                    <a:pt x="256" y="143"/>
                  </a:lnTo>
                  <a:lnTo>
                    <a:pt x="258" y="132"/>
                  </a:lnTo>
                  <a:lnTo>
                    <a:pt x="260" y="119"/>
                  </a:lnTo>
                  <a:lnTo>
                    <a:pt x="260" y="99"/>
                  </a:lnTo>
                  <a:lnTo>
                    <a:pt x="260" y="48"/>
                  </a:lnTo>
                  <a:lnTo>
                    <a:pt x="261" y="30"/>
                  </a:lnTo>
                  <a:lnTo>
                    <a:pt x="263" y="18"/>
                  </a:lnTo>
                  <a:lnTo>
                    <a:pt x="268" y="9"/>
                  </a:lnTo>
                  <a:lnTo>
                    <a:pt x="277" y="4"/>
                  </a:lnTo>
                  <a:lnTo>
                    <a:pt x="289" y="1"/>
                  </a:lnTo>
                  <a:lnTo>
                    <a:pt x="3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" name="Group 10"/>
          <p:cNvGrpSpPr>
            <a:grpSpLocks noChangeAspect="1"/>
          </p:cNvGrpSpPr>
          <p:nvPr/>
        </p:nvGrpSpPr>
        <p:grpSpPr bwMode="auto">
          <a:xfrm>
            <a:off x="8269464" y="3870184"/>
            <a:ext cx="352223" cy="299793"/>
            <a:chOff x="5911" y="2226"/>
            <a:chExt cx="262" cy="22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5933" y="2253"/>
              <a:ext cx="123" cy="192"/>
            </a:xfrm>
            <a:custGeom>
              <a:avLst/>
              <a:gdLst>
                <a:gd name="T0" fmla="*/ 816 w 1600"/>
                <a:gd name="T1" fmla="*/ 4 h 2499"/>
                <a:gd name="T2" fmla="*/ 902 w 1600"/>
                <a:gd name="T3" fmla="*/ 28 h 2499"/>
                <a:gd name="T4" fmla="*/ 964 w 1600"/>
                <a:gd name="T5" fmla="*/ 61 h 2499"/>
                <a:gd name="T6" fmla="*/ 1001 w 1600"/>
                <a:gd name="T7" fmla="*/ 91 h 2499"/>
                <a:gd name="T8" fmla="*/ 1014 w 1600"/>
                <a:gd name="T9" fmla="*/ 103 h 2499"/>
                <a:gd name="T10" fmla="*/ 1139 w 1600"/>
                <a:gd name="T11" fmla="*/ 112 h 2499"/>
                <a:gd name="T12" fmla="*/ 1241 w 1600"/>
                <a:gd name="T13" fmla="*/ 161 h 2499"/>
                <a:gd name="T14" fmla="*/ 1317 w 1600"/>
                <a:gd name="T15" fmla="*/ 244 h 2499"/>
                <a:gd name="T16" fmla="*/ 1371 w 1600"/>
                <a:gd name="T17" fmla="*/ 356 h 2499"/>
                <a:gd name="T18" fmla="*/ 1403 w 1600"/>
                <a:gd name="T19" fmla="*/ 492 h 2499"/>
                <a:gd name="T20" fmla="*/ 1417 w 1600"/>
                <a:gd name="T21" fmla="*/ 646 h 2499"/>
                <a:gd name="T22" fmla="*/ 1412 w 1600"/>
                <a:gd name="T23" fmla="*/ 814 h 2499"/>
                <a:gd name="T24" fmla="*/ 1403 w 1600"/>
                <a:gd name="T25" fmla="*/ 979 h 2499"/>
                <a:gd name="T26" fmla="*/ 1416 w 1600"/>
                <a:gd name="T27" fmla="*/ 1109 h 2499"/>
                <a:gd name="T28" fmla="*/ 1447 w 1600"/>
                <a:gd name="T29" fmla="*/ 1208 h 2499"/>
                <a:gd name="T30" fmla="*/ 1488 w 1600"/>
                <a:gd name="T31" fmla="*/ 1277 h 2499"/>
                <a:gd name="T32" fmla="*/ 1532 w 1600"/>
                <a:gd name="T33" fmla="*/ 1324 h 2499"/>
                <a:gd name="T34" fmla="*/ 1570 w 1600"/>
                <a:gd name="T35" fmla="*/ 1351 h 2499"/>
                <a:gd name="T36" fmla="*/ 1595 w 1600"/>
                <a:gd name="T37" fmla="*/ 1362 h 2499"/>
                <a:gd name="T38" fmla="*/ 1570 w 1600"/>
                <a:gd name="T39" fmla="*/ 1391 h 2499"/>
                <a:gd name="T40" fmla="*/ 1464 w 1600"/>
                <a:gd name="T41" fmla="*/ 1453 h 2499"/>
                <a:gd name="T42" fmla="*/ 1347 w 1600"/>
                <a:gd name="T43" fmla="*/ 1491 h 2499"/>
                <a:gd name="T44" fmla="*/ 1237 w 1600"/>
                <a:gd name="T45" fmla="*/ 1510 h 2499"/>
                <a:gd name="T46" fmla="*/ 1150 w 1600"/>
                <a:gd name="T47" fmla="*/ 1517 h 2499"/>
                <a:gd name="T48" fmla="*/ 1104 w 1600"/>
                <a:gd name="T49" fmla="*/ 1518 h 2499"/>
                <a:gd name="T50" fmla="*/ 1101 w 1600"/>
                <a:gd name="T51" fmla="*/ 1633 h 2499"/>
                <a:gd name="T52" fmla="*/ 507 w 1600"/>
                <a:gd name="T53" fmla="*/ 1521 h 2499"/>
                <a:gd name="T54" fmla="*/ 342 w 1600"/>
                <a:gd name="T55" fmla="*/ 1511 h 2499"/>
                <a:gd name="T56" fmla="*/ 214 w 1600"/>
                <a:gd name="T57" fmla="*/ 1483 h 2499"/>
                <a:gd name="T58" fmla="*/ 120 w 1600"/>
                <a:gd name="T59" fmla="*/ 1447 h 2499"/>
                <a:gd name="T60" fmla="*/ 56 w 1600"/>
                <a:gd name="T61" fmla="*/ 1407 h 2499"/>
                <a:gd name="T62" fmla="*/ 18 w 1600"/>
                <a:gd name="T63" fmla="*/ 1375 h 2499"/>
                <a:gd name="T64" fmla="*/ 1 w 1600"/>
                <a:gd name="T65" fmla="*/ 1358 h 2499"/>
                <a:gd name="T66" fmla="*/ 4 w 1600"/>
                <a:gd name="T67" fmla="*/ 1356 h 2499"/>
                <a:gd name="T68" fmla="*/ 24 w 1600"/>
                <a:gd name="T69" fmla="*/ 1352 h 2499"/>
                <a:gd name="T70" fmla="*/ 54 w 1600"/>
                <a:gd name="T71" fmla="*/ 1336 h 2499"/>
                <a:gd name="T72" fmla="*/ 91 w 1600"/>
                <a:gd name="T73" fmla="*/ 1305 h 2499"/>
                <a:gd name="T74" fmla="*/ 130 w 1600"/>
                <a:gd name="T75" fmla="*/ 1250 h 2499"/>
                <a:gd name="T76" fmla="*/ 166 w 1600"/>
                <a:gd name="T77" fmla="*/ 1168 h 2499"/>
                <a:gd name="T78" fmla="*/ 194 w 1600"/>
                <a:gd name="T79" fmla="*/ 1051 h 2499"/>
                <a:gd name="T80" fmla="*/ 210 w 1600"/>
                <a:gd name="T81" fmla="*/ 894 h 2499"/>
                <a:gd name="T82" fmla="*/ 211 w 1600"/>
                <a:gd name="T83" fmla="*/ 692 h 2499"/>
                <a:gd name="T84" fmla="*/ 225 w 1600"/>
                <a:gd name="T85" fmla="*/ 507 h 2499"/>
                <a:gd name="T86" fmla="*/ 260 w 1600"/>
                <a:gd name="T87" fmla="*/ 362 h 2499"/>
                <a:gd name="T88" fmla="*/ 309 w 1600"/>
                <a:gd name="T89" fmla="*/ 251 h 2499"/>
                <a:gd name="T90" fmla="*/ 366 w 1600"/>
                <a:gd name="T91" fmla="*/ 169 h 2499"/>
                <a:gd name="T92" fmla="*/ 428 w 1600"/>
                <a:gd name="T93" fmla="*/ 111 h 2499"/>
                <a:gd name="T94" fmla="*/ 488 w 1600"/>
                <a:gd name="T95" fmla="*/ 72 h 2499"/>
                <a:gd name="T96" fmla="*/ 541 w 1600"/>
                <a:gd name="T97" fmla="*/ 48 h 2499"/>
                <a:gd name="T98" fmla="*/ 617 w 1600"/>
                <a:gd name="T99" fmla="*/ 21 h 2499"/>
                <a:gd name="T100" fmla="*/ 745 w 1600"/>
                <a:gd name="T101" fmla="*/ 0 h 2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00" h="2499">
                  <a:moveTo>
                    <a:pt x="745" y="0"/>
                  </a:moveTo>
                  <a:lnTo>
                    <a:pt x="781" y="1"/>
                  </a:lnTo>
                  <a:lnTo>
                    <a:pt x="816" y="4"/>
                  </a:lnTo>
                  <a:lnTo>
                    <a:pt x="847" y="10"/>
                  </a:lnTo>
                  <a:lnTo>
                    <a:pt x="876" y="19"/>
                  </a:lnTo>
                  <a:lnTo>
                    <a:pt x="902" y="28"/>
                  </a:lnTo>
                  <a:lnTo>
                    <a:pt x="926" y="38"/>
                  </a:lnTo>
                  <a:lnTo>
                    <a:pt x="946" y="49"/>
                  </a:lnTo>
                  <a:lnTo>
                    <a:pt x="964" y="61"/>
                  </a:lnTo>
                  <a:lnTo>
                    <a:pt x="978" y="72"/>
                  </a:lnTo>
                  <a:lnTo>
                    <a:pt x="991" y="82"/>
                  </a:lnTo>
                  <a:lnTo>
                    <a:pt x="1001" y="91"/>
                  </a:lnTo>
                  <a:lnTo>
                    <a:pt x="1007" y="97"/>
                  </a:lnTo>
                  <a:lnTo>
                    <a:pt x="1012" y="101"/>
                  </a:lnTo>
                  <a:lnTo>
                    <a:pt x="1014" y="103"/>
                  </a:lnTo>
                  <a:lnTo>
                    <a:pt x="1058" y="101"/>
                  </a:lnTo>
                  <a:lnTo>
                    <a:pt x="1100" y="104"/>
                  </a:lnTo>
                  <a:lnTo>
                    <a:pt x="1139" y="112"/>
                  </a:lnTo>
                  <a:lnTo>
                    <a:pt x="1176" y="124"/>
                  </a:lnTo>
                  <a:lnTo>
                    <a:pt x="1210" y="140"/>
                  </a:lnTo>
                  <a:lnTo>
                    <a:pt x="1241" y="161"/>
                  </a:lnTo>
                  <a:lnTo>
                    <a:pt x="1269" y="185"/>
                  </a:lnTo>
                  <a:lnTo>
                    <a:pt x="1293" y="213"/>
                  </a:lnTo>
                  <a:lnTo>
                    <a:pt x="1317" y="244"/>
                  </a:lnTo>
                  <a:lnTo>
                    <a:pt x="1337" y="279"/>
                  </a:lnTo>
                  <a:lnTo>
                    <a:pt x="1355" y="316"/>
                  </a:lnTo>
                  <a:lnTo>
                    <a:pt x="1371" y="356"/>
                  </a:lnTo>
                  <a:lnTo>
                    <a:pt x="1383" y="400"/>
                  </a:lnTo>
                  <a:lnTo>
                    <a:pt x="1394" y="445"/>
                  </a:lnTo>
                  <a:lnTo>
                    <a:pt x="1403" y="492"/>
                  </a:lnTo>
                  <a:lnTo>
                    <a:pt x="1410" y="542"/>
                  </a:lnTo>
                  <a:lnTo>
                    <a:pt x="1414" y="594"/>
                  </a:lnTo>
                  <a:lnTo>
                    <a:pt x="1417" y="646"/>
                  </a:lnTo>
                  <a:lnTo>
                    <a:pt x="1417" y="701"/>
                  </a:lnTo>
                  <a:lnTo>
                    <a:pt x="1416" y="757"/>
                  </a:lnTo>
                  <a:lnTo>
                    <a:pt x="1412" y="814"/>
                  </a:lnTo>
                  <a:lnTo>
                    <a:pt x="1408" y="871"/>
                  </a:lnTo>
                  <a:lnTo>
                    <a:pt x="1404" y="927"/>
                  </a:lnTo>
                  <a:lnTo>
                    <a:pt x="1403" y="979"/>
                  </a:lnTo>
                  <a:lnTo>
                    <a:pt x="1405" y="1026"/>
                  </a:lnTo>
                  <a:lnTo>
                    <a:pt x="1410" y="1070"/>
                  </a:lnTo>
                  <a:lnTo>
                    <a:pt x="1416" y="1109"/>
                  </a:lnTo>
                  <a:lnTo>
                    <a:pt x="1425" y="1146"/>
                  </a:lnTo>
                  <a:lnTo>
                    <a:pt x="1436" y="1178"/>
                  </a:lnTo>
                  <a:lnTo>
                    <a:pt x="1447" y="1208"/>
                  </a:lnTo>
                  <a:lnTo>
                    <a:pt x="1460" y="1234"/>
                  </a:lnTo>
                  <a:lnTo>
                    <a:pt x="1474" y="1258"/>
                  </a:lnTo>
                  <a:lnTo>
                    <a:pt x="1488" y="1277"/>
                  </a:lnTo>
                  <a:lnTo>
                    <a:pt x="1503" y="1296"/>
                  </a:lnTo>
                  <a:lnTo>
                    <a:pt x="1517" y="1310"/>
                  </a:lnTo>
                  <a:lnTo>
                    <a:pt x="1532" y="1324"/>
                  </a:lnTo>
                  <a:lnTo>
                    <a:pt x="1545" y="1334"/>
                  </a:lnTo>
                  <a:lnTo>
                    <a:pt x="1559" y="1343"/>
                  </a:lnTo>
                  <a:lnTo>
                    <a:pt x="1570" y="1351"/>
                  </a:lnTo>
                  <a:lnTo>
                    <a:pt x="1580" y="1356"/>
                  </a:lnTo>
                  <a:lnTo>
                    <a:pt x="1588" y="1360"/>
                  </a:lnTo>
                  <a:lnTo>
                    <a:pt x="1595" y="1362"/>
                  </a:lnTo>
                  <a:lnTo>
                    <a:pt x="1599" y="1364"/>
                  </a:lnTo>
                  <a:lnTo>
                    <a:pt x="1600" y="1364"/>
                  </a:lnTo>
                  <a:lnTo>
                    <a:pt x="1570" y="1391"/>
                  </a:lnTo>
                  <a:lnTo>
                    <a:pt x="1537" y="1415"/>
                  </a:lnTo>
                  <a:lnTo>
                    <a:pt x="1501" y="1435"/>
                  </a:lnTo>
                  <a:lnTo>
                    <a:pt x="1464" y="1453"/>
                  </a:lnTo>
                  <a:lnTo>
                    <a:pt x="1425" y="1468"/>
                  </a:lnTo>
                  <a:lnTo>
                    <a:pt x="1386" y="1481"/>
                  </a:lnTo>
                  <a:lnTo>
                    <a:pt x="1347" y="1491"/>
                  </a:lnTo>
                  <a:lnTo>
                    <a:pt x="1309" y="1499"/>
                  </a:lnTo>
                  <a:lnTo>
                    <a:pt x="1272" y="1505"/>
                  </a:lnTo>
                  <a:lnTo>
                    <a:pt x="1237" y="1510"/>
                  </a:lnTo>
                  <a:lnTo>
                    <a:pt x="1205" y="1514"/>
                  </a:lnTo>
                  <a:lnTo>
                    <a:pt x="1176" y="1516"/>
                  </a:lnTo>
                  <a:lnTo>
                    <a:pt x="1150" y="1517"/>
                  </a:lnTo>
                  <a:lnTo>
                    <a:pt x="1129" y="1518"/>
                  </a:lnTo>
                  <a:lnTo>
                    <a:pt x="1114" y="1518"/>
                  </a:lnTo>
                  <a:lnTo>
                    <a:pt x="1104" y="1518"/>
                  </a:lnTo>
                  <a:lnTo>
                    <a:pt x="1100" y="1518"/>
                  </a:lnTo>
                  <a:lnTo>
                    <a:pt x="1100" y="1625"/>
                  </a:lnTo>
                  <a:lnTo>
                    <a:pt x="1101" y="1633"/>
                  </a:lnTo>
                  <a:lnTo>
                    <a:pt x="805" y="2499"/>
                  </a:lnTo>
                  <a:lnTo>
                    <a:pt x="507" y="1630"/>
                  </a:lnTo>
                  <a:lnTo>
                    <a:pt x="507" y="1521"/>
                  </a:lnTo>
                  <a:lnTo>
                    <a:pt x="447" y="1520"/>
                  </a:lnTo>
                  <a:lnTo>
                    <a:pt x="392" y="1516"/>
                  </a:lnTo>
                  <a:lnTo>
                    <a:pt x="342" y="1511"/>
                  </a:lnTo>
                  <a:lnTo>
                    <a:pt x="295" y="1503"/>
                  </a:lnTo>
                  <a:lnTo>
                    <a:pt x="252" y="1494"/>
                  </a:lnTo>
                  <a:lnTo>
                    <a:pt x="214" y="1483"/>
                  </a:lnTo>
                  <a:lnTo>
                    <a:pt x="179" y="1471"/>
                  </a:lnTo>
                  <a:lnTo>
                    <a:pt x="148" y="1459"/>
                  </a:lnTo>
                  <a:lnTo>
                    <a:pt x="120" y="1447"/>
                  </a:lnTo>
                  <a:lnTo>
                    <a:pt x="95" y="1433"/>
                  </a:lnTo>
                  <a:lnTo>
                    <a:pt x="73" y="1420"/>
                  </a:lnTo>
                  <a:lnTo>
                    <a:pt x="56" y="1407"/>
                  </a:lnTo>
                  <a:lnTo>
                    <a:pt x="40" y="1396"/>
                  </a:lnTo>
                  <a:lnTo>
                    <a:pt x="27" y="1385"/>
                  </a:lnTo>
                  <a:lnTo>
                    <a:pt x="18" y="1375"/>
                  </a:lnTo>
                  <a:lnTo>
                    <a:pt x="9" y="1367"/>
                  </a:lnTo>
                  <a:lnTo>
                    <a:pt x="4" y="1362"/>
                  </a:lnTo>
                  <a:lnTo>
                    <a:pt x="1" y="1358"/>
                  </a:lnTo>
                  <a:lnTo>
                    <a:pt x="0" y="1357"/>
                  </a:lnTo>
                  <a:lnTo>
                    <a:pt x="1" y="1357"/>
                  </a:lnTo>
                  <a:lnTo>
                    <a:pt x="4" y="1356"/>
                  </a:lnTo>
                  <a:lnTo>
                    <a:pt x="9" y="1355"/>
                  </a:lnTo>
                  <a:lnTo>
                    <a:pt x="16" y="1354"/>
                  </a:lnTo>
                  <a:lnTo>
                    <a:pt x="24" y="1352"/>
                  </a:lnTo>
                  <a:lnTo>
                    <a:pt x="33" y="1348"/>
                  </a:lnTo>
                  <a:lnTo>
                    <a:pt x="43" y="1342"/>
                  </a:lnTo>
                  <a:lnTo>
                    <a:pt x="54" y="1336"/>
                  </a:lnTo>
                  <a:lnTo>
                    <a:pt x="66" y="1328"/>
                  </a:lnTo>
                  <a:lnTo>
                    <a:pt x="78" y="1318"/>
                  </a:lnTo>
                  <a:lnTo>
                    <a:pt x="91" y="1305"/>
                  </a:lnTo>
                  <a:lnTo>
                    <a:pt x="104" y="1290"/>
                  </a:lnTo>
                  <a:lnTo>
                    <a:pt x="117" y="1271"/>
                  </a:lnTo>
                  <a:lnTo>
                    <a:pt x="130" y="1250"/>
                  </a:lnTo>
                  <a:lnTo>
                    <a:pt x="142" y="1227"/>
                  </a:lnTo>
                  <a:lnTo>
                    <a:pt x="155" y="1199"/>
                  </a:lnTo>
                  <a:lnTo>
                    <a:pt x="166" y="1168"/>
                  </a:lnTo>
                  <a:lnTo>
                    <a:pt x="177" y="1134"/>
                  </a:lnTo>
                  <a:lnTo>
                    <a:pt x="186" y="1095"/>
                  </a:lnTo>
                  <a:lnTo>
                    <a:pt x="194" y="1051"/>
                  </a:lnTo>
                  <a:lnTo>
                    <a:pt x="200" y="1004"/>
                  </a:lnTo>
                  <a:lnTo>
                    <a:pt x="205" y="951"/>
                  </a:lnTo>
                  <a:lnTo>
                    <a:pt x="210" y="894"/>
                  </a:lnTo>
                  <a:lnTo>
                    <a:pt x="211" y="831"/>
                  </a:lnTo>
                  <a:lnTo>
                    <a:pt x="211" y="763"/>
                  </a:lnTo>
                  <a:lnTo>
                    <a:pt x="211" y="692"/>
                  </a:lnTo>
                  <a:lnTo>
                    <a:pt x="213" y="626"/>
                  </a:lnTo>
                  <a:lnTo>
                    <a:pt x="218" y="564"/>
                  </a:lnTo>
                  <a:lnTo>
                    <a:pt x="225" y="507"/>
                  </a:lnTo>
                  <a:lnTo>
                    <a:pt x="234" y="454"/>
                  </a:lnTo>
                  <a:lnTo>
                    <a:pt x="247" y="407"/>
                  </a:lnTo>
                  <a:lnTo>
                    <a:pt x="260" y="362"/>
                  </a:lnTo>
                  <a:lnTo>
                    <a:pt x="275" y="321"/>
                  </a:lnTo>
                  <a:lnTo>
                    <a:pt x="291" y="284"/>
                  </a:lnTo>
                  <a:lnTo>
                    <a:pt x="309" y="251"/>
                  </a:lnTo>
                  <a:lnTo>
                    <a:pt x="327" y="221"/>
                  </a:lnTo>
                  <a:lnTo>
                    <a:pt x="347" y="193"/>
                  </a:lnTo>
                  <a:lnTo>
                    <a:pt x="366" y="169"/>
                  </a:lnTo>
                  <a:lnTo>
                    <a:pt x="387" y="148"/>
                  </a:lnTo>
                  <a:lnTo>
                    <a:pt x="408" y="128"/>
                  </a:lnTo>
                  <a:lnTo>
                    <a:pt x="428" y="111"/>
                  </a:lnTo>
                  <a:lnTo>
                    <a:pt x="449" y="97"/>
                  </a:lnTo>
                  <a:lnTo>
                    <a:pt x="469" y="84"/>
                  </a:lnTo>
                  <a:lnTo>
                    <a:pt x="488" y="72"/>
                  </a:lnTo>
                  <a:lnTo>
                    <a:pt x="507" y="63"/>
                  </a:lnTo>
                  <a:lnTo>
                    <a:pt x="524" y="55"/>
                  </a:lnTo>
                  <a:lnTo>
                    <a:pt x="541" y="48"/>
                  </a:lnTo>
                  <a:lnTo>
                    <a:pt x="556" y="42"/>
                  </a:lnTo>
                  <a:lnTo>
                    <a:pt x="570" y="37"/>
                  </a:lnTo>
                  <a:lnTo>
                    <a:pt x="617" y="21"/>
                  </a:lnTo>
                  <a:lnTo>
                    <a:pt x="663" y="9"/>
                  </a:lnTo>
                  <a:lnTo>
                    <a:pt x="705" y="3"/>
                  </a:lnTo>
                  <a:lnTo>
                    <a:pt x="7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5911" y="2385"/>
              <a:ext cx="168" cy="64"/>
            </a:xfrm>
            <a:custGeom>
              <a:avLst/>
              <a:gdLst>
                <a:gd name="T0" fmla="*/ 685 w 2188"/>
                <a:gd name="T1" fmla="*/ 0 h 843"/>
                <a:gd name="T2" fmla="*/ 566 w 2188"/>
                <a:gd name="T3" fmla="*/ 348 h 843"/>
                <a:gd name="T4" fmla="*/ 730 w 2188"/>
                <a:gd name="T5" fmla="*/ 336 h 843"/>
                <a:gd name="T6" fmla="*/ 1094 w 2188"/>
                <a:gd name="T7" fmla="*/ 784 h 843"/>
                <a:gd name="T8" fmla="*/ 1457 w 2188"/>
                <a:gd name="T9" fmla="*/ 336 h 843"/>
                <a:gd name="T10" fmla="*/ 1623 w 2188"/>
                <a:gd name="T11" fmla="*/ 348 h 843"/>
                <a:gd name="T12" fmla="*/ 1505 w 2188"/>
                <a:gd name="T13" fmla="*/ 0 h 843"/>
                <a:gd name="T14" fmla="*/ 1536 w 2188"/>
                <a:gd name="T15" fmla="*/ 18 h 843"/>
                <a:gd name="T16" fmla="*/ 1568 w 2188"/>
                <a:gd name="T17" fmla="*/ 34 h 843"/>
                <a:gd name="T18" fmla="*/ 1941 w 2188"/>
                <a:gd name="T19" fmla="*/ 219 h 843"/>
                <a:gd name="T20" fmla="*/ 1977 w 2188"/>
                <a:gd name="T21" fmla="*/ 240 h 843"/>
                <a:gd name="T22" fmla="*/ 2010 w 2188"/>
                <a:gd name="T23" fmla="*/ 263 h 843"/>
                <a:gd name="T24" fmla="*/ 2038 w 2188"/>
                <a:gd name="T25" fmla="*/ 290 h 843"/>
                <a:gd name="T26" fmla="*/ 2064 w 2188"/>
                <a:gd name="T27" fmla="*/ 320 h 843"/>
                <a:gd name="T28" fmla="*/ 2086 w 2188"/>
                <a:gd name="T29" fmla="*/ 353 h 843"/>
                <a:gd name="T30" fmla="*/ 2105 w 2188"/>
                <a:gd name="T31" fmla="*/ 389 h 843"/>
                <a:gd name="T32" fmla="*/ 2118 w 2188"/>
                <a:gd name="T33" fmla="*/ 427 h 843"/>
                <a:gd name="T34" fmla="*/ 2128 w 2188"/>
                <a:gd name="T35" fmla="*/ 466 h 843"/>
                <a:gd name="T36" fmla="*/ 2188 w 2188"/>
                <a:gd name="T37" fmla="*/ 796 h 843"/>
                <a:gd name="T38" fmla="*/ 2188 w 2188"/>
                <a:gd name="T39" fmla="*/ 810 h 843"/>
                <a:gd name="T40" fmla="*/ 2183 w 2188"/>
                <a:gd name="T41" fmla="*/ 823 h 843"/>
                <a:gd name="T42" fmla="*/ 2175 w 2188"/>
                <a:gd name="T43" fmla="*/ 833 h 843"/>
                <a:gd name="T44" fmla="*/ 2163 w 2188"/>
                <a:gd name="T45" fmla="*/ 840 h 843"/>
                <a:gd name="T46" fmla="*/ 2149 w 2188"/>
                <a:gd name="T47" fmla="*/ 843 h 843"/>
                <a:gd name="T48" fmla="*/ 38 w 2188"/>
                <a:gd name="T49" fmla="*/ 843 h 843"/>
                <a:gd name="T50" fmla="*/ 25 w 2188"/>
                <a:gd name="T51" fmla="*/ 840 h 843"/>
                <a:gd name="T52" fmla="*/ 13 w 2188"/>
                <a:gd name="T53" fmla="*/ 833 h 843"/>
                <a:gd name="T54" fmla="*/ 4 w 2188"/>
                <a:gd name="T55" fmla="*/ 823 h 843"/>
                <a:gd name="T56" fmla="*/ 0 w 2188"/>
                <a:gd name="T57" fmla="*/ 810 h 843"/>
                <a:gd name="T58" fmla="*/ 0 w 2188"/>
                <a:gd name="T59" fmla="*/ 796 h 843"/>
                <a:gd name="T60" fmla="*/ 59 w 2188"/>
                <a:gd name="T61" fmla="*/ 466 h 843"/>
                <a:gd name="T62" fmla="*/ 69 w 2188"/>
                <a:gd name="T63" fmla="*/ 426 h 843"/>
                <a:gd name="T64" fmla="*/ 83 w 2188"/>
                <a:gd name="T65" fmla="*/ 388 h 843"/>
                <a:gd name="T66" fmla="*/ 101 w 2188"/>
                <a:gd name="T67" fmla="*/ 353 h 843"/>
                <a:gd name="T68" fmla="*/ 123 w 2188"/>
                <a:gd name="T69" fmla="*/ 320 h 843"/>
                <a:gd name="T70" fmla="*/ 149 w 2188"/>
                <a:gd name="T71" fmla="*/ 289 h 843"/>
                <a:gd name="T72" fmla="*/ 179 w 2188"/>
                <a:gd name="T73" fmla="*/ 262 h 843"/>
                <a:gd name="T74" fmla="*/ 211 w 2188"/>
                <a:gd name="T75" fmla="*/ 239 h 843"/>
                <a:gd name="T76" fmla="*/ 246 w 2188"/>
                <a:gd name="T77" fmla="*/ 219 h 843"/>
                <a:gd name="T78" fmla="*/ 611 w 2188"/>
                <a:gd name="T79" fmla="*/ 38 h 843"/>
                <a:gd name="T80" fmla="*/ 685 w 2188"/>
                <a:gd name="T81" fmla="*/ 0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88" h="843">
                  <a:moveTo>
                    <a:pt x="685" y="0"/>
                  </a:moveTo>
                  <a:lnTo>
                    <a:pt x="566" y="348"/>
                  </a:lnTo>
                  <a:lnTo>
                    <a:pt x="730" y="336"/>
                  </a:lnTo>
                  <a:lnTo>
                    <a:pt x="1094" y="784"/>
                  </a:lnTo>
                  <a:lnTo>
                    <a:pt x="1457" y="336"/>
                  </a:lnTo>
                  <a:lnTo>
                    <a:pt x="1623" y="348"/>
                  </a:lnTo>
                  <a:lnTo>
                    <a:pt x="1505" y="0"/>
                  </a:lnTo>
                  <a:lnTo>
                    <a:pt x="1536" y="18"/>
                  </a:lnTo>
                  <a:lnTo>
                    <a:pt x="1568" y="34"/>
                  </a:lnTo>
                  <a:lnTo>
                    <a:pt x="1941" y="219"/>
                  </a:lnTo>
                  <a:lnTo>
                    <a:pt x="1977" y="240"/>
                  </a:lnTo>
                  <a:lnTo>
                    <a:pt x="2010" y="263"/>
                  </a:lnTo>
                  <a:lnTo>
                    <a:pt x="2038" y="290"/>
                  </a:lnTo>
                  <a:lnTo>
                    <a:pt x="2064" y="320"/>
                  </a:lnTo>
                  <a:lnTo>
                    <a:pt x="2086" y="353"/>
                  </a:lnTo>
                  <a:lnTo>
                    <a:pt x="2105" y="389"/>
                  </a:lnTo>
                  <a:lnTo>
                    <a:pt x="2118" y="427"/>
                  </a:lnTo>
                  <a:lnTo>
                    <a:pt x="2128" y="466"/>
                  </a:lnTo>
                  <a:lnTo>
                    <a:pt x="2188" y="796"/>
                  </a:lnTo>
                  <a:lnTo>
                    <a:pt x="2188" y="810"/>
                  </a:lnTo>
                  <a:lnTo>
                    <a:pt x="2183" y="823"/>
                  </a:lnTo>
                  <a:lnTo>
                    <a:pt x="2175" y="833"/>
                  </a:lnTo>
                  <a:lnTo>
                    <a:pt x="2163" y="840"/>
                  </a:lnTo>
                  <a:lnTo>
                    <a:pt x="2149" y="843"/>
                  </a:lnTo>
                  <a:lnTo>
                    <a:pt x="38" y="843"/>
                  </a:lnTo>
                  <a:lnTo>
                    <a:pt x="25" y="840"/>
                  </a:lnTo>
                  <a:lnTo>
                    <a:pt x="13" y="833"/>
                  </a:lnTo>
                  <a:lnTo>
                    <a:pt x="4" y="823"/>
                  </a:lnTo>
                  <a:lnTo>
                    <a:pt x="0" y="810"/>
                  </a:lnTo>
                  <a:lnTo>
                    <a:pt x="0" y="796"/>
                  </a:lnTo>
                  <a:lnTo>
                    <a:pt x="59" y="466"/>
                  </a:lnTo>
                  <a:lnTo>
                    <a:pt x="69" y="426"/>
                  </a:lnTo>
                  <a:lnTo>
                    <a:pt x="83" y="388"/>
                  </a:lnTo>
                  <a:lnTo>
                    <a:pt x="101" y="353"/>
                  </a:lnTo>
                  <a:lnTo>
                    <a:pt x="123" y="320"/>
                  </a:lnTo>
                  <a:lnTo>
                    <a:pt x="149" y="289"/>
                  </a:lnTo>
                  <a:lnTo>
                    <a:pt x="179" y="262"/>
                  </a:lnTo>
                  <a:lnTo>
                    <a:pt x="211" y="239"/>
                  </a:lnTo>
                  <a:lnTo>
                    <a:pt x="246" y="219"/>
                  </a:lnTo>
                  <a:lnTo>
                    <a:pt x="611" y="38"/>
                  </a:lnTo>
                  <a:lnTo>
                    <a:pt x="6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4"/>
            <p:cNvSpPr>
              <a:spLocks noEditPoints="1"/>
            </p:cNvSpPr>
            <p:nvPr/>
          </p:nvSpPr>
          <p:spPr bwMode="auto">
            <a:xfrm>
              <a:off x="6059" y="2226"/>
              <a:ext cx="114" cy="114"/>
            </a:xfrm>
            <a:custGeom>
              <a:avLst/>
              <a:gdLst>
                <a:gd name="T0" fmla="*/ 1013 w 1475"/>
                <a:gd name="T1" fmla="*/ 653 h 1477"/>
                <a:gd name="T2" fmla="*/ 969 w 1475"/>
                <a:gd name="T3" fmla="*/ 696 h 1477"/>
                <a:gd name="T4" fmla="*/ 962 w 1475"/>
                <a:gd name="T5" fmla="*/ 760 h 1477"/>
                <a:gd name="T6" fmla="*/ 995 w 1475"/>
                <a:gd name="T7" fmla="*/ 814 h 1477"/>
                <a:gd name="T8" fmla="*/ 1055 w 1475"/>
                <a:gd name="T9" fmla="*/ 834 h 1477"/>
                <a:gd name="T10" fmla="*/ 1115 w 1475"/>
                <a:gd name="T11" fmla="*/ 814 h 1477"/>
                <a:gd name="T12" fmla="*/ 1149 w 1475"/>
                <a:gd name="T13" fmla="*/ 760 h 1477"/>
                <a:gd name="T14" fmla="*/ 1141 w 1475"/>
                <a:gd name="T15" fmla="*/ 696 h 1477"/>
                <a:gd name="T16" fmla="*/ 1097 w 1475"/>
                <a:gd name="T17" fmla="*/ 653 h 1477"/>
                <a:gd name="T18" fmla="*/ 738 w 1475"/>
                <a:gd name="T19" fmla="*/ 642 h 1477"/>
                <a:gd name="T20" fmla="*/ 678 w 1475"/>
                <a:gd name="T21" fmla="*/ 664 h 1477"/>
                <a:gd name="T22" fmla="*/ 644 w 1475"/>
                <a:gd name="T23" fmla="*/ 717 h 1477"/>
                <a:gd name="T24" fmla="*/ 651 w 1475"/>
                <a:gd name="T25" fmla="*/ 781 h 1477"/>
                <a:gd name="T26" fmla="*/ 696 w 1475"/>
                <a:gd name="T27" fmla="*/ 825 h 1477"/>
                <a:gd name="T28" fmla="*/ 760 w 1475"/>
                <a:gd name="T29" fmla="*/ 832 h 1477"/>
                <a:gd name="T30" fmla="*/ 812 w 1475"/>
                <a:gd name="T31" fmla="*/ 798 h 1477"/>
                <a:gd name="T32" fmla="*/ 834 w 1475"/>
                <a:gd name="T33" fmla="*/ 738 h 1477"/>
                <a:gd name="T34" fmla="*/ 812 w 1475"/>
                <a:gd name="T35" fmla="*/ 679 h 1477"/>
                <a:gd name="T36" fmla="*/ 760 w 1475"/>
                <a:gd name="T37" fmla="*/ 646 h 1477"/>
                <a:gd name="T38" fmla="*/ 398 w 1475"/>
                <a:gd name="T39" fmla="*/ 646 h 1477"/>
                <a:gd name="T40" fmla="*/ 345 w 1475"/>
                <a:gd name="T41" fmla="*/ 679 h 1477"/>
                <a:gd name="T42" fmla="*/ 324 w 1475"/>
                <a:gd name="T43" fmla="*/ 738 h 1477"/>
                <a:gd name="T44" fmla="*/ 345 w 1475"/>
                <a:gd name="T45" fmla="*/ 798 h 1477"/>
                <a:gd name="T46" fmla="*/ 398 w 1475"/>
                <a:gd name="T47" fmla="*/ 832 h 1477"/>
                <a:gd name="T48" fmla="*/ 462 w 1475"/>
                <a:gd name="T49" fmla="*/ 825 h 1477"/>
                <a:gd name="T50" fmla="*/ 506 w 1475"/>
                <a:gd name="T51" fmla="*/ 781 h 1477"/>
                <a:gd name="T52" fmla="*/ 513 w 1475"/>
                <a:gd name="T53" fmla="*/ 717 h 1477"/>
                <a:gd name="T54" fmla="*/ 480 w 1475"/>
                <a:gd name="T55" fmla="*/ 664 h 1477"/>
                <a:gd name="T56" fmla="*/ 420 w 1475"/>
                <a:gd name="T57" fmla="*/ 642 h 1477"/>
                <a:gd name="T58" fmla="*/ 885 w 1475"/>
                <a:gd name="T59" fmla="*/ 15 h 1477"/>
                <a:gd name="T60" fmla="*/ 1057 w 1475"/>
                <a:gd name="T61" fmla="*/ 72 h 1477"/>
                <a:gd name="T62" fmla="*/ 1213 w 1475"/>
                <a:gd name="T63" fmla="*/ 174 h 1477"/>
                <a:gd name="T64" fmla="*/ 1341 w 1475"/>
                <a:gd name="T65" fmla="*/ 313 h 1477"/>
                <a:gd name="T66" fmla="*/ 1427 w 1475"/>
                <a:gd name="T67" fmla="*/ 475 h 1477"/>
                <a:gd name="T68" fmla="*/ 1471 w 1475"/>
                <a:gd name="T69" fmla="*/ 650 h 1477"/>
                <a:gd name="T70" fmla="*/ 1471 w 1475"/>
                <a:gd name="T71" fmla="*/ 828 h 1477"/>
                <a:gd name="T72" fmla="*/ 1427 w 1475"/>
                <a:gd name="T73" fmla="*/ 1003 h 1477"/>
                <a:gd name="T74" fmla="*/ 1341 w 1475"/>
                <a:gd name="T75" fmla="*/ 1165 h 1477"/>
                <a:gd name="T76" fmla="*/ 1213 w 1475"/>
                <a:gd name="T77" fmla="*/ 1304 h 1477"/>
                <a:gd name="T78" fmla="*/ 1057 w 1475"/>
                <a:gd name="T79" fmla="*/ 1406 h 1477"/>
                <a:gd name="T80" fmla="*/ 885 w 1475"/>
                <a:gd name="T81" fmla="*/ 1462 h 1477"/>
                <a:gd name="T82" fmla="*/ 707 w 1475"/>
                <a:gd name="T83" fmla="*/ 1477 h 1477"/>
                <a:gd name="T84" fmla="*/ 530 w 1475"/>
                <a:gd name="T85" fmla="*/ 1448 h 1477"/>
                <a:gd name="T86" fmla="*/ 363 w 1475"/>
                <a:gd name="T87" fmla="*/ 1377 h 1477"/>
                <a:gd name="T88" fmla="*/ 278 w 1475"/>
                <a:gd name="T89" fmla="*/ 1426 h 1477"/>
                <a:gd name="T90" fmla="*/ 155 w 1475"/>
                <a:gd name="T91" fmla="*/ 1461 h 1477"/>
                <a:gd name="T92" fmla="*/ 48 w 1475"/>
                <a:gd name="T93" fmla="*/ 1460 h 1477"/>
                <a:gd name="T94" fmla="*/ 25 w 1475"/>
                <a:gd name="T95" fmla="*/ 1442 h 1477"/>
                <a:gd name="T96" fmla="*/ 31 w 1475"/>
                <a:gd name="T97" fmla="*/ 1413 h 1477"/>
                <a:gd name="T98" fmla="*/ 98 w 1475"/>
                <a:gd name="T99" fmla="*/ 1366 h 1477"/>
                <a:gd name="T100" fmla="*/ 163 w 1475"/>
                <a:gd name="T101" fmla="*/ 1289 h 1477"/>
                <a:gd name="T102" fmla="*/ 185 w 1475"/>
                <a:gd name="T103" fmla="*/ 1228 h 1477"/>
                <a:gd name="T104" fmla="*/ 78 w 1475"/>
                <a:gd name="T105" fmla="*/ 1072 h 1477"/>
                <a:gd name="T106" fmla="*/ 16 w 1475"/>
                <a:gd name="T107" fmla="*/ 899 h 1477"/>
                <a:gd name="T108" fmla="*/ 0 w 1475"/>
                <a:gd name="T109" fmla="*/ 718 h 1477"/>
                <a:gd name="T110" fmla="*/ 27 w 1475"/>
                <a:gd name="T111" fmla="*/ 537 h 1477"/>
                <a:gd name="T112" fmla="*/ 99 w 1475"/>
                <a:gd name="T113" fmla="*/ 368 h 1477"/>
                <a:gd name="T114" fmla="*/ 216 w 1475"/>
                <a:gd name="T115" fmla="*/ 216 h 1477"/>
                <a:gd name="T116" fmla="*/ 364 w 1475"/>
                <a:gd name="T117" fmla="*/ 101 h 1477"/>
                <a:gd name="T118" fmla="*/ 531 w 1475"/>
                <a:gd name="T119" fmla="*/ 29 h 1477"/>
                <a:gd name="T120" fmla="*/ 708 w 1475"/>
                <a:gd name="T121" fmla="*/ 0 h 1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75" h="1477">
                  <a:moveTo>
                    <a:pt x="1055" y="642"/>
                  </a:moveTo>
                  <a:lnTo>
                    <a:pt x="1033" y="646"/>
                  </a:lnTo>
                  <a:lnTo>
                    <a:pt x="1013" y="653"/>
                  </a:lnTo>
                  <a:lnTo>
                    <a:pt x="995" y="664"/>
                  </a:lnTo>
                  <a:lnTo>
                    <a:pt x="980" y="679"/>
                  </a:lnTo>
                  <a:lnTo>
                    <a:pt x="969" y="696"/>
                  </a:lnTo>
                  <a:lnTo>
                    <a:pt x="962" y="717"/>
                  </a:lnTo>
                  <a:lnTo>
                    <a:pt x="959" y="738"/>
                  </a:lnTo>
                  <a:lnTo>
                    <a:pt x="962" y="760"/>
                  </a:lnTo>
                  <a:lnTo>
                    <a:pt x="969" y="781"/>
                  </a:lnTo>
                  <a:lnTo>
                    <a:pt x="980" y="798"/>
                  </a:lnTo>
                  <a:lnTo>
                    <a:pt x="995" y="814"/>
                  </a:lnTo>
                  <a:lnTo>
                    <a:pt x="1013" y="825"/>
                  </a:lnTo>
                  <a:lnTo>
                    <a:pt x="1033" y="832"/>
                  </a:lnTo>
                  <a:lnTo>
                    <a:pt x="1055" y="834"/>
                  </a:lnTo>
                  <a:lnTo>
                    <a:pt x="1077" y="832"/>
                  </a:lnTo>
                  <a:lnTo>
                    <a:pt x="1097" y="825"/>
                  </a:lnTo>
                  <a:lnTo>
                    <a:pt x="1115" y="814"/>
                  </a:lnTo>
                  <a:lnTo>
                    <a:pt x="1130" y="798"/>
                  </a:lnTo>
                  <a:lnTo>
                    <a:pt x="1141" y="781"/>
                  </a:lnTo>
                  <a:lnTo>
                    <a:pt x="1149" y="760"/>
                  </a:lnTo>
                  <a:lnTo>
                    <a:pt x="1151" y="738"/>
                  </a:lnTo>
                  <a:lnTo>
                    <a:pt x="1149" y="717"/>
                  </a:lnTo>
                  <a:lnTo>
                    <a:pt x="1141" y="696"/>
                  </a:lnTo>
                  <a:lnTo>
                    <a:pt x="1130" y="679"/>
                  </a:lnTo>
                  <a:lnTo>
                    <a:pt x="1115" y="664"/>
                  </a:lnTo>
                  <a:lnTo>
                    <a:pt x="1097" y="653"/>
                  </a:lnTo>
                  <a:lnTo>
                    <a:pt x="1077" y="646"/>
                  </a:lnTo>
                  <a:lnTo>
                    <a:pt x="1055" y="642"/>
                  </a:lnTo>
                  <a:close/>
                  <a:moveTo>
                    <a:pt x="738" y="642"/>
                  </a:moveTo>
                  <a:lnTo>
                    <a:pt x="715" y="646"/>
                  </a:lnTo>
                  <a:lnTo>
                    <a:pt x="696" y="653"/>
                  </a:lnTo>
                  <a:lnTo>
                    <a:pt x="678" y="664"/>
                  </a:lnTo>
                  <a:lnTo>
                    <a:pt x="663" y="679"/>
                  </a:lnTo>
                  <a:lnTo>
                    <a:pt x="651" y="696"/>
                  </a:lnTo>
                  <a:lnTo>
                    <a:pt x="644" y="717"/>
                  </a:lnTo>
                  <a:lnTo>
                    <a:pt x="642" y="738"/>
                  </a:lnTo>
                  <a:lnTo>
                    <a:pt x="644" y="760"/>
                  </a:lnTo>
                  <a:lnTo>
                    <a:pt x="651" y="781"/>
                  </a:lnTo>
                  <a:lnTo>
                    <a:pt x="663" y="798"/>
                  </a:lnTo>
                  <a:lnTo>
                    <a:pt x="678" y="814"/>
                  </a:lnTo>
                  <a:lnTo>
                    <a:pt x="696" y="825"/>
                  </a:lnTo>
                  <a:lnTo>
                    <a:pt x="715" y="832"/>
                  </a:lnTo>
                  <a:lnTo>
                    <a:pt x="738" y="834"/>
                  </a:lnTo>
                  <a:lnTo>
                    <a:pt x="760" y="832"/>
                  </a:lnTo>
                  <a:lnTo>
                    <a:pt x="779" y="825"/>
                  </a:lnTo>
                  <a:lnTo>
                    <a:pt x="798" y="814"/>
                  </a:lnTo>
                  <a:lnTo>
                    <a:pt x="812" y="798"/>
                  </a:lnTo>
                  <a:lnTo>
                    <a:pt x="824" y="781"/>
                  </a:lnTo>
                  <a:lnTo>
                    <a:pt x="831" y="760"/>
                  </a:lnTo>
                  <a:lnTo>
                    <a:pt x="834" y="738"/>
                  </a:lnTo>
                  <a:lnTo>
                    <a:pt x="831" y="717"/>
                  </a:lnTo>
                  <a:lnTo>
                    <a:pt x="824" y="696"/>
                  </a:lnTo>
                  <a:lnTo>
                    <a:pt x="812" y="679"/>
                  </a:lnTo>
                  <a:lnTo>
                    <a:pt x="798" y="664"/>
                  </a:lnTo>
                  <a:lnTo>
                    <a:pt x="779" y="653"/>
                  </a:lnTo>
                  <a:lnTo>
                    <a:pt x="760" y="646"/>
                  </a:lnTo>
                  <a:lnTo>
                    <a:pt x="738" y="642"/>
                  </a:lnTo>
                  <a:close/>
                  <a:moveTo>
                    <a:pt x="420" y="642"/>
                  </a:moveTo>
                  <a:lnTo>
                    <a:pt x="398" y="646"/>
                  </a:lnTo>
                  <a:lnTo>
                    <a:pt x="378" y="653"/>
                  </a:lnTo>
                  <a:lnTo>
                    <a:pt x="360" y="664"/>
                  </a:lnTo>
                  <a:lnTo>
                    <a:pt x="345" y="679"/>
                  </a:lnTo>
                  <a:lnTo>
                    <a:pt x="333" y="696"/>
                  </a:lnTo>
                  <a:lnTo>
                    <a:pt x="326" y="717"/>
                  </a:lnTo>
                  <a:lnTo>
                    <a:pt x="324" y="738"/>
                  </a:lnTo>
                  <a:lnTo>
                    <a:pt x="326" y="760"/>
                  </a:lnTo>
                  <a:lnTo>
                    <a:pt x="333" y="781"/>
                  </a:lnTo>
                  <a:lnTo>
                    <a:pt x="345" y="798"/>
                  </a:lnTo>
                  <a:lnTo>
                    <a:pt x="360" y="814"/>
                  </a:lnTo>
                  <a:lnTo>
                    <a:pt x="378" y="825"/>
                  </a:lnTo>
                  <a:lnTo>
                    <a:pt x="398" y="832"/>
                  </a:lnTo>
                  <a:lnTo>
                    <a:pt x="420" y="834"/>
                  </a:lnTo>
                  <a:lnTo>
                    <a:pt x="442" y="832"/>
                  </a:lnTo>
                  <a:lnTo>
                    <a:pt x="462" y="825"/>
                  </a:lnTo>
                  <a:lnTo>
                    <a:pt x="480" y="814"/>
                  </a:lnTo>
                  <a:lnTo>
                    <a:pt x="494" y="798"/>
                  </a:lnTo>
                  <a:lnTo>
                    <a:pt x="506" y="781"/>
                  </a:lnTo>
                  <a:lnTo>
                    <a:pt x="513" y="760"/>
                  </a:lnTo>
                  <a:lnTo>
                    <a:pt x="516" y="738"/>
                  </a:lnTo>
                  <a:lnTo>
                    <a:pt x="513" y="717"/>
                  </a:lnTo>
                  <a:lnTo>
                    <a:pt x="506" y="696"/>
                  </a:lnTo>
                  <a:lnTo>
                    <a:pt x="494" y="679"/>
                  </a:lnTo>
                  <a:lnTo>
                    <a:pt x="480" y="664"/>
                  </a:lnTo>
                  <a:lnTo>
                    <a:pt x="462" y="653"/>
                  </a:lnTo>
                  <a:lnTo>
                    <a:pt x="442" y="646"/>
                  </a:lnTo>
                  <a:lnTo>
                    <a:pt x="420" y="642"/>
                  </a:lnTo>
                  <a:close/>
                  <a:moveTo>
                    <a:pt x="768" y="0"/>
                  </a:moveTo>
                  <a:lnTo>
                    <a:pt x="827" y="5"/>
                  </a:lnTo>
                  <a:lnTo>
                    <a:pt x="885" y="15"/>
                  </a:lnTo>
                  <a:lnTo>
                    <a:pt x="944" y="29"/>
                  </a:lnTo>
                  <a:lnTo>
                    <a:pt x="1001" y="49"/>
                  </a:lnTo>
                  <a:lnTo>
                    <a:pt x="1057" y="72"/>
                  </a:lnTo>
                  <a:lnTo>
                    <a:pt x="1111" y="101"/>
                  </a:lnTo>
                  <a:lnTo>
                    <a:pt x="1163" y="134"/>
                  </a:lnTo>
                  <a:lnTo>
                    <a:pt x="1213" y="174"/>
                  </a:lnTo>
                  <a:lnTo>
                    <a:pt x="1259" y="216"/>
                  </a:lnTo>
                  <a:lnTo>
                    <a:pt x="1302" y="263"/>
                  </a:lnTo>
                  <a:lnTo>
                    <a:pt x="1341" y="313"/>
                  </a:lnTo>
                  <a:lnTo>
                    <a:pt x="1375" y="365"/>
                  </a:lnTo>
                  <a:lnTo>
                    <a:pt x="1404" y="419"/>
                  </a:lnTo>
                  <a:lnTo>
                    <a:pt x="1427" y="475"/>
                  </a:lnTo>
                  <a:lnTo>
                    <a:pt x="1447" y="532"/>
                  </a:lnTo>
                  <a:lnTo>
                    <a:pt x="1461" y="591"/>
                  </a:lnTo>
                  <a:lnTo>
                    <a:pt x="1471" y="650"/>
                  </a:lnTo>
                  <a:lnTo>
                    <a:pt x="1475" y="710"/>
                  </a:lnTo>
                  <a:lnTo>
                    <a:pt x="1475" y="768"/>
                  </a:lnTo>
                  <a:lnTo>
                    <a:pt x="1471" y="828"/>
                  </a:lnTo>
                  <a:lnTo>
                    <a:pt x="1461" y="887"/>
                  </a:lnTo>
                  <a:lnTo>
                    <a:pt x="1447" y="946"/>
                  </a:lnTo>
                  <a:lnTo>
                    <a:pt x="1427" y="1003"/>
                  </a:lnTo>
                  <a:lnTo>
                    <a:pt x="1404" y="1059"/>
                  </a:lnTo>
                  <a:lnTo>
                    <a:pt x="1375" y="1113"/>
                  </a:lnTo>
                  <a:lnTo>
                    <a:pt x="1341" y="1165"/>
                  </a:lnTo>
                  <a:lnTo>
                    <a:pt x="1302" y="1214"/>
                  </a:lnTo>
                  <a:lnTo>
                    <a:pt x="1259" y="1262"/>
                  </a:lnTo>
                  <a:lnTo>
                    <a:pt x="1213" y="1304"/>
                  </a:lnTo>
                  <a:lnTo>
                    <a:pt x="1163" y="1344"/>
                  </a:lnTo>
                  <a:lnTo>
                    <a:pt x="1112" y="1377"/>
                  </a:lnTo>
                  <a:lnTo>
                    <a:pt x="1057" y="1406"/>
                  </a:lnTo>
                  <a:lnTo>
                    <a:pt x="1001" y="1429"/>
                  </a:lnTo>
                  <a:lnTo>
                    <a:pt x="944" y="1449"/>
                  </a:lnTo>
                  <a:lnTo>
                    <a:pt x="885" y="1462"/>
                  </a:lnTo>
                  <a:lnTo>
                    <a:pt x="827" y="1473"/>
                  </a:lnTo>
                  <a:lnTo>
                    <a:pt x="767" y="1477"/>
                  </a:lnTo>
                  <a:lnTo>
                    <a:pt x="707" y="1477"/>
                  </a:lnTo>
                  <a:lnTo>
                    <a:pt x="648" y="1473"/>
                  </a:lnTo>
                  <a:lnTo>
                    <a:pt x="589" y="1462"/>
                  </a:lnTo>
                  <a:lnTo>
                    <a:pt x="530" y="1448"/>
                  </a:lnTo>
                  <a:lnTo>
                    <a:pt x="474" y="1429"/>
                  </a:lnTo>
                  <a:lnTo>
                    <a:pt x="418" y="1406"/>
                  </a:lnTo>
                  <a:lnTo>
                    <a:pt x="363" y="1377"/>
                  </a:lnTo>
                  <a:lnTo>
                    <a:pt x="362" y="1375"/>
                  </a:lnTo>
                  <a:lnTo>
                    <a:pt x="320" y="1403"/>
                  </a:lnTo>
                  <a:lnTo>
                    <a:pt x="278" y="1426"/>
                  </a:lnTo>
                  <a:lnTo>
                    <a:pt x="236" y="1443"/>
                  </a:lnTo>
                  <a:lnTo>
                    <a:pt x="195" y="1454"/>
                  </a:lnTo>
                  <a:lnTo>
                    <a:pt x="155" y="1461"/>
                  </a:lnTo>
                  <a:lnTo>
                    <a:pt x="117" y="1464"/>
                  </a:lnTo>
                  <a:lnTo>
                    <a:pt x="80" y="1464"/>
                  </a:lnTo>
                  <a:lnTo>
                    <a:pt x="48" y="1460"/>
                  </a:lnTo>
                  <a:lnTo>
                    <a:pt x="37" y="1457"/>
                  </a:lnTo>
                  <a:lnTo>
                    <a:pt x="30" y="1450"/>
                  </a:lnTo>
                  <a:lnTo>
                    <a:pt x="25" y="1442"/>
                  </a:lnTo>
                  <a:lnTo>
                    <a:pt x="24" y="1431"/>
                  </a:lnTo>
                  <a:lnTo>
                    <a:pt x="26" y="1422"/>
                  </a:lnTo>
                  <a:lnTo>
                    <a:pt x="31" y="1413"/>
                  </a:lnTo>
                  <a:lnTo>
                    <a:pt x="39" y="1407"/>
                  </a:lnTo>
                  <a:lnTo>
                    <a:pt x="71" y="1388"/>
                  </a:lnTo>
                  <a:lnTo>
                    <a:pt x="98" y="1366"/>
                  </a:lnTo>
                  <a:lnTo>
                    <a:pt x="123" y="1343"/>
                  </a:lnTo>
                  <a:lnTo>
                    <a:pt x="144" y="1316"/>
                  </a:lnTo>
                  <a:lnTo>
                    <a:pt x="163" y="1289"/>
                  </a:lnTo>
                  <a:lnTo>
                    <a:pt x="178" y="1261"/>
                  </a:lnTo>
                  <a:lnTo>
                    <a:pt x="192" y="1234"/>
                  </a:lnTo>
                  <a:lnTo>
                    <a:pt x="185" y="1228"/>
                  </a:lnTo>
                  <a:lnTo>
                    <a:pt x="144" y="1178"/>
                  </a:lnTo>
                  <a:lnTo>
                    <a:pt x="108" y="1127"/>
                  </a:lnTo>
                  <a:lnTo>
                    <a:pt x="78" y="1072"/>
                  </a:lnTo>
                  <a:lnTo>
                    <a:pt x="53" y="1015"/>
                  </a:lnTo>
                  <a:lnTo>
                    <a:pt x="32" y="957"/>
                  </a:lnTo>
                  <a:lnTo>
                    <a:pt x="16" y="899"/>
                  </a:lnTo>
                  <a:lnTo>
                    <a:pt x="6" y="839"/>
                  </a:lnTo>
                  <a:lnTo>
                    <a:pt x="0" y="779"/>
                  </a:lnTo>
                  <a:lnTo>
                    <a:pt x="0" y="718"/>
                  </a:lnTo>
                  <a:lnTo>
                    <a:pt x="4" y="657"/>
                  </a:lnTo>
                  <a:lnTo>
                    <a:pt x="13" y="597"/>
                  </a:lnTo>
                  <a:lnTo>
                    <a:pt x="27" y="537"/>
                  </a:lnTo>
                  <a:lnTo>
                    <a:pt x="46" y="479"/>
                  </a:lnTo>
                  <a:lnTo>
                    <a:pt x="70" y="422"/>
                  </a:lnTo>
                  <a:lnTo>
                    <a:pt x="99" y="368"/>
                  </a:lnTo>
                  <a:lnTo>
                    <a:pt x="133" y="315"/>
                  </a:lnTo>
                  <a:lnTo>
                    <a:pt x="171" y="264"/>
                  </a:lnTo>
                  <a:lnTo>
                    <a:pt x="216" y="216"/>
                  </a:lnTo>
                  <a:lnTo>
                    <a:pt x="262" y="174"/>
                  </a:lnTo>
                  <a:lnTo>
                    <a:pt x="312" y="134"/>
                  </a:lnTo>
                  <a:lnTo>
                    <a:pt x="364" y="101"/>
                  </a:lnTo>
                  <a:lnTo>
                    <a:pt x="418" y="72"/>
                  </a:lnTo>
                  <a:lnTo>
                    <a:pt x="474" y="49"/>
                  </a:lnTo>
                  <a:lnTo>
                    <a:pt x="531" y="29"/>
                  </a:lnTo>
                  <a:lnTo>
                    <a:pt x="589" y="15"/>
                  </a:lnTo>
                  <a:lnTo>
                    <a:pt x="648" y="5"/>
                  </a:lnTo>
                  <a:lnTo>
                    <a:pt x="708" y="0"/>
                  </a:lnTo>
                  <a:lnTo>
                    <a:pt x="7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" name="Group 17"/>
          <p:cNvGrpSpPr>
            <a:grpSpLocks noChangeAspect="1"/>
          </p:cNvGrpSpPr>
          <p:nvPr/>
        </p:nvGrpSpPr>
        <p:grpSpPr bwMode="auto">
          <a:xfrm>
            <a:off x="9790616" y="3862118"/>
            <a:ext cx="350879" cy="315925"/>
            <a:chOff x="6416" y="2220"/>
            <a:chExt cx="261" cy="23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6" name="Freeform 19"/>
            <p:cNvSpPr>
              <a:spLocks/>
            </p:cNvSpPr>
            <p:nvPr/>
          </p:nvSpPr>
          <p:spPr bwMode="auto">
            <a:xfrm>
              <a:off x="6461" y="2220"/>
              <a:ext cx="100" cy="133"/>
            </a:xfrm>
            <a:custGeom>
              <a:avLst/>
              <a:gdLst>
                <a:gd name="T0" fmla="*/ 752 w 1303"/>
                <a:gd name="T1" fmla="*/ 7 h 1733"/>
                <a:gd name="T2" fmla="*/ 866 w 1303"/>
                <a:gd name="T3" fmla="*/ 38 h 1733"/>
                <a:gd name="T4" fmla="*/ 958 w 1303"/>
                <a:gd name="T5" fmla="*/ 87 h 1733"/>
                <a:gd name="T6" fmla="*/ 1029 w 1303"/>
                <a:gd name="T7" fmla="*/ 145 h 1733"/>
                <a:gd name="T8" fmla="*/ 1068 w 1303"/>
                <a:gd name="T9" fmla="*/ 192 h 1733"/>
                <a:gd name="T10" fmla="*/ 1081 w 1303"/>
                <a:gd name="T11" fmla="*/ 210 h 1733"/>
                <a:gd name="T12" fmla="*/ 1090 w 1303"/>
                <a:gd name="T13" fmla="*/ 212 h 1733"/>
                <a:gd name="T14" fmla="*/ 1116 w 1303"/>
                <a:gd name="T15" fmla="*/ 220 h 1733"/>
                <a:gd name="T16" fmla="*/ 1152 w 1303"/>
                <a:gd name="T17" fmla="*/ 240 h 1733"/>
                <a:gd name="T18" fmla="*/ 1190 w 1303"/>
                <a:gd name="T19" fmla="*/ 276 h 1733"/>
                <a:gd name="T20" fmla="*/ 1227 w 1303"/>
                <a:gd name="T21" fmla="*/ 333 h 1733"/>
                <a:gd name="T22" fmla="*/ 1253 w 1303"/>
                <a:gd name="T23" fmla="*/ 417 h 1733"/>
                <a:gd name="T24" fmla="*/ 1266 w 1303"/>
                <a:gd name="T25" fmla="*/ 533 h 1733"/>
                <a:gd name="T26" fmla="*/ 1257 w 1303"/>
                <a:gd name="T27" fmla="*/ 685 h 1733"/>
                <a:gd name="T28" fmla="*/ 1226 w 1303"/>
                <a:gd name="T29" fmla="*/ 826 h 1733"/>
                <a:gd name="T30" fmla="*/ 1256 w 1303"/>
                <a:gd name="T31" fmla="*/ 829 h 1733"/>
                <a:gd name="T32" fmla="*/ 1283 w 1303"/>
                <a:gd name="T33" fmla="*/ 845 h 1733"/>
                <a:gd name="T34" fmla="*/ 1301 w 1303"/>
                <a:gd name="T35" fmla="*/ 884 h 1733"/>
                <a:gd name="T36" fmla="*/ 1302 w 1303"/>
                <a:gd name="T37" fmla="*/ 950 h 1733"/>
                <a:gd name="T38" fmla="*/ 1280 w 1303"/>
                <a:gd name="T39" fmla="*/ 1050 h 1733"/>
                <a:gd name="T40" fmla="*/ 1240 w 1303"/>
                <a:gd name="T41" fmla="*/ 1163 h 1733"/>
                <a:gd name="T42" fmla="*/ 1204 w 1303"/>
                <a:gd name="T43" fmla="*/ 1220 h 1733"/>
                <a:gd name="T44" fmla="*/ 1171 w 1303"/>
                <a:gd name="T45" fmla="*/ 1238 h 1733"/>
                <a:gd name="T46" fmla="*/ 1136 w 1303"/>
                <a:gd name="T47" fmla="*/ 1363 h 1733"/>
                <a:gd name="T48" fmla="*/ 1066 w 1303"/>
                <a:gd name="T49" fmla="*/ 1489 h 1733"/>
                <a:gd name="T50" fmla="*/ 966 w 1303"/>
                <a:gd name="T51" fmla="*/ 1602 h 1733"/>
                <a:gd name="T52" fmla="*/ 838 w 1303"/>
                <a:gd name="T53" fmla="*/ 1688 h 1733"/>
                <a:gd name="T54" fmla="*/ 697 w 1303"/>
                <a:gd name="T55" fmla="*/ 1730 h 1733"/>
                <a:gd name="T56" fmla="*/ 556 w 1303"/>
                <a:gd name="T57" fmla="*/ 1722 h 1733"/>
                <a:gd name="T58" fmla="*/ 415 w 1303"/>
                <a:gd name="T59" fmla="*/ 1663 h 1733"/>
                <a:gd name="T60" fmla="*/ 296 w 1303"/>
                <a:gd name="T61" fmla="*/ 1567 h 1733"/>
                <a:gd name="T62" fmla="*/ 208 w 1303"/>
                <a:gd name="T63" fmla="*/ 1448 h 1733"/>
                <a:gd name="T64" fmla="*/ 150 w 1303"/>
                <a:gd name="T65" fmla="*/ 1321 h 1733"/>
                <a:gd name="T66" fmla="*/ 120 w 1303"/>
                <a:gd name="T67" fmla="*/ 1236 h 1733"/>
                <a:gd name="T68" fmla="*/ 86 w 1303"/>
                <a:gd name="T69" fmla="*/ 1207 h 1733"/>
                <a:gd name="T70" fmla="*/ 49 w 1303"/>
                <a:gd name="T71" fmla="*/ 1132 h 1733"/>
                <a:gd name="T72" fmla="*/ 12 w 1303"/>
                <a:gd name="T73" fmla="*/ 1012 h 1733"/>
                <a:gd name="T74" fmla="*/ 0 w 1303"/>
                <a:gd name="T75" fmla="*/ 924 h 1733"/>
                <a:gd name="T76" fmla="*/ 6 w 1303"/>
                <a:gd name="T77" fmla="*/ 868 h 1733"/>
                <a:gd name="T78" fmla="*/ 28 w 1303"/>
                <a:gd name="T79" fmla="*/ 837 h 1733"/>
                <a:gd name="T80" fmla="*/ 57 w 1303"/>
                <a:gd name="T81" fmla="*/ 826 h 1733"/>
                <a:gd name="T82" fmla="*/ 64 w 1303"/>
                <a:gd name="T83" fmla="*/ 785 h 1733"/>
                <a:gd name="T84" fmla="*/ 40 w 1303"/>
                <a:gd name="T85" fmla="*/ 635 h 1733"/>
                <a:gd name="T86" fmla="*/ 53 w 1303"/>
                <a:gd name="T87" fmla="*/ 482 h 1733"/>
                <a:gd name="T88" fmla="*/ 103 w 1303"/>
                <a:gd name="T89" fmla="*/ 352 h 1733"/>
                <a:gd name="T90" fmla="*/ 178 w 1303"/>
                <a:gd name="T91" fmla="*/ 244 h 1733"/>
                <a:gd name="T92" fmla="*/ 298 w 1303"/>
                <a:gd name="T93" fmla="*/ 131 h 1733"/>
                <a:gd name="T94" fmla="*/ 414 w 1303"/>
                <a:gd name="T95" fmla="*/ 56 h 1733"/>
                <a:gd name="T96" fmla="*/ 526 w 1303"/>
                <a:gd name="T97" fmla="*/ 14 h 1733"/>
                <a:gd name="T98" fmla="*/ 662 w 1303"/>
                <a:gd name="T99" fmla="*/ 0 h 17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03" h="1733">
                  <a:moveTo>
                    <a:pt x="662" y="0"/>
                  </a:moveTo>
                  <a:lnTo>
                    <a:pt x="708" y="2"/>
                  </a:lnTo>
                  <a:lnTo>
                    <a:pt x="752" y="7"/>
                  </a:lnTo>
                  <a:lnTo>
                    <a:pt x="793" y="14"/>
                  </a:lnTo>
                  <a:lnTo>
                    <a:pt x="831" y="26"/>
                  </a:lnTo>
                  <a:lnTo>
                    <a:pt x="866" y="38"/>
                  </a:lnTo>
                  <a:lnTo>
                    <a:pt x="898" y="52"/>
                  </a:lnTo>
                  <a:lnTo>
                    <a:pt x="926" y="69"/>
                  </a:lnTo>
                  <a:lnTo>
                    <a:pt x="958" y="87"/>
                  </a:lnTo>
                  <a:lnTo>
                    <a:pt x="986" y="107"/>
                  </a:lnTo>
                  <a:lnTo>
                    <a:pt x="1009" y="126"/>
                  </a:lnTo>
                  <a:lnTo>
                    <a:pt x="1029" y="145"/>
                  </a:lnTo>
                  <a:lnTo>
                    <a:pt x="1046" y="163"/>
                  </a:lnTo>
                  <a:lnTo>
                    <a:pt x="1058" y="178"/>
                  </a:lnTo>
                  <a:lnTo>
                    <a:pt x="1068" y="192"/>
                  </a:lnTo>
                  <a:lnTo>
                    <a:pt x="1074" y="202"/>
                  </a:lnTo>
                  <a:lnTo>
                    <a:pt x="1079" y="208"/>
                  </a:lnTo>
                  <a:lnTo>
                    <a:pt x="1081" y="210"/>
                  </a:lnTo>
                  <a:lnTo>
                    <a:pt x="1082" y="210"/>
                  </a:lnTo>
                  <a:lnTo>
                    <a:pt x="1085" y="211"/>
                  </a:lnTo>
                  <a:lnTo>
                    <a:pt x="1090" y="212"/>
                  </a:lnTo>
                  <a:lnTo>
                    <a:pt x="1097" y="214"/>
                  </a:lnTo>
                  <a:lnTo>
                    <a:pt x="1106" y="216"/>
                  </a:lnTo>
                  <a:lnTo>
                    <a:pt x="1116" y="220"/>
                  </a:lnTo>
                  <a:lnTo>
                    <a:pt x="1127" y="225"/>
                  </a:lnTo>
                  <a:lnTo>
                    <a:pt x="1139" y="232"/>
                  </a:lnTo>
                  <a:lnTo>
                    <a:pt x="1152" y="240"/>
                  </a:lnTo>
                  <a:lnTo>
                    <a:pt x="1164" y="250"/>
                  </a:lnTo>
                  <a:lnTo>
                    <a:pt x="1177" y="261"/>
                  </a:lnTo>
                  <a:lnTo>
                    <a:pt x="1190" y="276"/>
                  </a:lnTo>
                  <a:lnTo>
                    <a:pt x="1203" y="292"/>
                  </a:lnTo>
                  <a:lnTo>
                    <a:pt x="1215" y="312"/>
                  </a:lnTo>
                  <a:lnTo>
                    <a:pt x="1227" y="333"/>
                  </a:lnTo>
                  <a:lnTo>
                    <a:pt x="1237" y="359"/>
                  </a:lnTo>
                  <a:lnTo>
                    <a:pt x="1246" y="386"/>
                  </a:lnTo>
                  <a:lnTo>
                    <a:pt x="1253" y="417"/>
                  </a:lnTo>
                  <a:lnTo>
                    <a:pt x="1260" y="452"/>
                  </a:lnTo>
                  <a:lnTo>
                    <a:pt x="1264" y="491"/>
                  </a:lnTo>
                  <a:lnTo>
                    <a:pt x="1266" y="533"/>
                  </a:lnTo>
                  <a:lnTo>
                    <a:pt x="1266" y="579"/>
                  </a:lnTo>
                  <a:lnTo>
                    <a:pt x="1263" y="629"/>
                  </a:lnTo>
                  <a:lnTo>
                    <a:pt x="1257" y="685"/>
                  </a:lnTo>
                  <a:lnTo>
                    <a:pt x="1248" y="744"/>
                  </a:lnTo>
                  <a:lnTo>
                    <a:pt x="1239" y="785"/>
                  </a:lnTo>
                  <a:lnTo>
                    <a:pt x="1226" y="826"/>
                  </a:lnTo>
                  <a:lnTo>
                    <a:pt x="1236" y="826"/>
                  </a:lnTo>
                  <a:lnTo>
                    <a:pt x="1246" y="826"/>
                  </a:lnTo>
                  <a:lnTo>
                    <a:pt x="1256" y="829"/>
                  </a:lnTo>
                  <a:lnTo>
                    <a:pt x="1267" y="832"/>
                  </a:lnTo>
                  <a:lnTo>
                    <a:pt x="1275" y="838"/>
                  </a:lnTo>
                  <a:lnTo>
                    <a:pt x="1283" y="845"/>
                  </a:lnTo>
                  <a:lnTo>
                    <a:pt x="1290" y="856"/>
                  </a:lnTo>
                  <a:lnTo>
                    <a:pt x="1297" y="868"/>
                  </a:lnTo>
                  <a:lnTo>
                    <a:pt x="1301" y="884"/>
                  </a:lnTo>
                  <a:lnTo>
                    <a:pt x="1303" y="903"/>
                  </a:lnTo>
                  <a:lnTo>
                    <a:pt x="1303" y="924"/>
                  </a:lnTo>
                  <a:lnTo>
                    <a:pt x="1302" y="950"/>
                  </a:lnTo>
                  <a:lnTo>
                    <a:pt x="1298" y="979"/>
                  </a:lnTo>
                  <a:lnTo>
                    <a:pt x="1290" y="1012"/>
                  </a:lnTo>
                  <a:lnTo>
                    <a:pt x="1280" y="1050"/>
                  </a:lnTo>
                  <a:lnTo>
                    <a:pt x="1267" y="1094"/>
                  </a:lnTo>
                  <a:lnTo>
                    <a:pt x="1253" y="1132"/>
                  </a:lnTo>
                  <a:lnTo>
                    <a:pt x="1240" y="1163"/>
                  </a:lnTo>
                  <a:lnTo>
                    <a:pt x="1228" y="1188"/>
                  </a:lnTo>
                  <a:lnTo>
                    <a:pt x="1215" y="1207"/>
                  </a:lnTo>
                  <a:lnTo>
                    <a:pt x="1204" y="1220"/>
                  </a:lnTo>
                  <a:lnTo>
                    <a:pt x="1193" y="1231"/>
                  </a:lnTo>
                  <a:lnTo>
                    <a:pt x="1181" y="1236"/>
                  </a:lnTo>
                  <a:lnTo>
                    <a:pt x="1171" y="1238"/>
                  </a:lnTo>
                  <a:lnTo>
                    <a:pt x="1164" y="1279"/>
                  </a:lnTo>
                  <a:lnTo>
                    <a:pt x="1152" y="1321"/>
                  </a:lnTo>
                  <a:lnTo>
                    <a:pt x="1136" y="1363"/>
                  </a:lnTo>
                  <a:lnTo>
                    <a:pt x="1117" y="1405"/>
                  </a:lnTo>
                  <a:lnTo>
                    <a:pt x="1093" y="1447"/>
                  </a:lnTo>
                  <a:lnTo>
                    <a:pt x="1066" y="1489"/>
                  </a:lnTo>
                  <a:lnTo>
                    <a:pt x="1036" y="1528"/>
                  </a:lnTo>
                  <a:lnTo>
                    <a:pt x="1004" y="1566"/>
                  </a:lnTo>
                  <a:lnTo>
                    <a:pt x="966" y="1602"/>
                  </a:lnTo>
                  <a:lnTo>
                    <a:pt x="926" y="1633"/>
                  </a:lnTo>
                  <a:lnTo>
                    <a:pt x="884" y="1662"/>
                  </a:lnTo>
                  <a:lnTo>
                    <a:pt x="838" y="1688"/>
                  </a:lnTo>
                  <a:lnTo>
                    <a:pt x="790" y="1708"/>
                  </a:lnTo>
                  <a:lnTo>
                    <a:pt x="744" y="1722"/>
                  </a:lnTo>
                  <a:lnTo>
                    <a:pt x="697" y="1730"/>
                  </a:lnTo>
                  <a:lnTo>
                    <a:pt x="651" y="1733"/>
                  </a:lnTo>
                  <a:lnTo>
                    <a:pt x="604" y="1730"/>
                  </a:lnTo>
                  <a:lnTo>
                    <a:pt x="556" y="1722"/>
                  </a:lnTo>
                  <a:lnTo>
                    <a:pt x="511" y="1708"/>
                  </a:lnTo>
                  <a:lnTo>
                    <a:pt x="462" y="1688"/>
                  </a:lnTo>
                  <a:lnTo>
                    <a:pt x="415" y="1663"/>
                  </a:lnTo>
                  <a:lnTo>
                    <a:pt x="372" y="1634"/>
                  </a:lnTo>
                  <a:lnTo>
                    <a:pt x="333" y="1603"/>
                  </a:lnTo>
                  <a:lnTo>
                    <a:pt x="296" y="1567"/>
                  </a:lnTo>
                  <a:lnTo>
                    <a:pt x="263" y="1529"/>
                  </a:lnTo>
                  <a:lnTo>
                    <a:pt x="233" y="1489"/>
                  </a:lnTo>
                  <a:lnTo>
                    <a:pt x="208" y="1448"/>
                  </a:lnTo>
                  <a:lnTo>
                    <a:pt x="185" y="1406"/>
                  </a:lnTo>
                  <a:lnTo>
                    <a:pt x="166" y="1363"/>
                  </a:lnTo>
                  <a:lnTo>
                    <a:pt x="150" y="1321"/>
                  </a:lnTo>
                  <a:lnTo>
                    <a:pt x="139" y="1279"/>
                  </a:lnTo>
                  <a:lnTo>
                    <a:pt x="131" y="1238"/>
                  </a:lnTo>
                  <a:lnTo>
                    <a:pt x="120" y="1236"/>
                  </a:lnTo>
                  <a:lnTo>
                    <a:pt x="110" y="1231"/>
                  </a:lnTo>
                  <a:lnTo>
                    <a:pt x="99" y="1220"/>
                  </a:lnTo>
                  <a:lnTo>
                    <a:pt x="86" y="1207"/>
                  </a:lnTo>
                  <a:lnTo>
                    <a:pt x="74" y="1188"/>
                  </a:lnTo>
                  <a:lnTo>
                    <a:pt x="62" y="1163"/>
                  </a:lnTo>
                  <a:lnTo>
                    <a:pt x="49" y="1132"/>
                  </a:lnTo>
                  <a:lnTo>
                    <a:pt x="36" y="1094"/>
                  </a:lnTo>
                  <a:lnTo>
                    <a:pt x="23" y="1050"/>
                  </a:lnTo>
                  <a:lnTo>
                    <a:pt x="12" y="1012"/>
                  </a:lnTo>
                  <a:lnTo>
                    <a:pt x="6" y="979"/>
                  </a:lnTo>
                  <a:lnTo>
                    <a:pt x="1" y="950"/>
                  </a:lnTo>
                  <a:lnTo>
                    <a:pt x="0" y="924"/>
                  </a:lnTo>
                  <a:lnTo>
                    <a:pt x="0" y="902"/>
                  </a:lnTo>
                  <a:lnTo>
                    <a:pt x="2" y="883"/>
                  </a:lnTo>
                  <a:lnTo>
                    <a:pt x="6" y="868"/>
                  </a:lnTo>
                  <a:lnTo>
                    <a:pt x="12" y="856"/>
                  </a:lnTo>
                  <a:lnTo>
                    <a:pt x="20" y="845"/>
                  </a:lnTo>
                  <a:lnTo>
                    <a:pt x="28" y="837"/>
                  </a:lnTo>
                  <a:lnTo>
                    <a:pt x="36" y="832"/>
                  </a:lnTo>
                  <a:lnTo>
                    <a:pt x="46" y="828"/>
                  </a:lnTo>
                  <a:lnTo>
                    <a:pt x="57" y="826"/>
                  </a:lnTo>
                  <a:lnTo>
                    <a:pt x="67" y="826"/>
                  </a:lnTo>
                  <a:lnTo>
                    <a:pt x="77" y="826"/>
                  </a:lnTo>
                  <a:lnTo>
                    <a:pt x="64" y="785"/>
                  </a:lnTo>
                  <a:lnTo>
                    <a:pt x="55" y="744"/>
                  </a:lnTo>
                  <a:lnTo>
                    <a:pt x="45" y="689"/>
                  </a:lnTo>
                  <a:lnTo>
                    <a:pt x="40" y="635"/>
                  </a:lnTo>
                  <a:lnTo>
                    <a:pt x="39" y="583"/>
                  </a:lnTo>
                  <a:lnTo>
                    <a:pt x="43" y="532"/>
                  </a:lnTo>
                  <a:lnTo>
                    <a:pt x="53" y="482"/>
                  </a:lnTo>
                  <a:lnTo>
                    <a:pt x="66" y="436"/>
                  </a:lnTo>
                  <a:lnTo>
                    <a:pt x="83" y="391"/>
                  </a:lnTo>
                  <a:lnTo>
                    <a:pt x="103" y="352"/>
                  </a:lnTo>
                  <a:lnTo>
                    <a:pt x="125" y="313"/>
                  </a:lnTo>
                  <a:lnTo>
                    <a:pt x="151" y="277"/>
                  </a:lnTo>
                  <a:lnTo>
                    <a:pt x="178" y="244"/>
                  </a:lnTo>
                  <a:lnTo>
                    <a:pt x="207" y="213"/>
                  </a:lnTo>
                  <a:lnTo>
                    <a:pt x="251" y="170"/>
                  </a:lnTo>
                  <a:lnTo>
                    <a:pt x="298" y="131"/>
                  </a:lnTo>
                  <a:lnTo>
                    <a:pt x="349" y="96"/>
                  </a:lnTo>
                  <a:lnTo>
                    <a:pt x="380" y="76"/>
                  </a:lnTo>
                  <a:lnTo>
                    <a:pt x="414" y="56"/>
                  </a:lnTo>
                  <a:lnTo>
                    <a:pt x="449" y="40"/>
                  </a:lnTo>
                  <a:lnTo>
                    <a:pt x="486" y="27"/>
                  </a:lnTo>
                  <a:lnTo>
                    <a:pt x="526" y="14"/>
                  </a:lnTo>
                  <a:lnTo>
                    <a:pt x="569" y="6"/>
                  </a:lnTo>
                  <a:lnTo>
                    <a:pt x="612" y="2"/>
                  </a:lnTo>
                  <a:lnTo>
                    <a:pt x="6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20"/>
            <p:cNvSpPr>
              <a:spLocks/>
            </p:cNvSpPr>
            <p:nvPr/>
          </p:nvSpPr>
          <p:spPr bwMode="auto">
            <a:xfrm>
              <a:off x="6617" y="2370"/>
              <a:ext cx="26" cy="53"/>
            </a:xfrm>
            <a:custGeom>
              <a:avLst/>
              <a:gdLst>
                <a:gd name="T0" fmla="*/ 83 w 337"/>
                <a:gd name="T1" fmla="*/ 0 h 683"/>
                <a:gd name="T2" fmla="*/ 101 w 337"/>
                <a:gd name="T3" fmla="*/ 3 h 683"/>
                <a:gd name="T4" fmla="*/ 117 w 337"/>
                <a:gd name="T5" fmla="*/ 10 h 683"/>
                <a:gd name="T6" fmla="*/ 129 w 337"/>
                <a:gd name="T7" fmla="*/ 23 h 683"/>
                <a:gd name="T8" fmla="*/ 138 w 337"/>
                <a:gd name="T9" fmla="*/ 37 h 683"/>
                <a:gd name="T10" fmla="*/ 142 w 337"/>
                <a:gd name="T11" fmla="*/ 54 h 683"/>
                <a:gd name="T12" fmla="*/ 164 w 337"/>
                <a:gd name="T13" fmla="*/ 383 h 683"/>
                <a:gd name="T14" fmla="*/ 167 w 337"/>
                <a:gd name="T15" fmla="*/ 397 h 683"/>
                <a:gd name="T16" fmla="*/ 174 w 337"/>
                <a:gd name="T17" fmla="*/ 409 h 683"/>
                <a:gd name="T18" fmla="*/ 321 w 337"/>
                <a:gd name="T19" fmla="*/ 584 h 683"/>
                <a:gd name="T20" fmla="*/ 323 w 337"/>
                <a:gd name="T21" fmla="*/ 586 h 683"/>
                <a:gd name="T22" fmla="*/ 324 w 337"/>
                <a:gd name="T23" fmla="*/ 587 h 683"/>
                <a:gd name="T24" fmla="*/ 333 w 337"/>
                <a:gd name="T25" fmla="*/ 602 h 683"/>
                <a:gd name="T26" fmla="*/ 337 w 337"/>
                <a:gd name="T27" fmla="*/ 618 h 683"/>
                <a:gd name="T28" fmla="*/ 336 w 337"/>
                <a:gd name="T29" fmla="*/ 635 h 683"/>
                <a:gd name="T30" fmla="*/ 330 w 337"/>
                <a:gd name="T31" fmla="*/ 651 h 683"/>
                <a:gd name="T32" fmla="*/ 319 w 337"/>
                <a:gd name="T33" fmla="*/ 665 h 683"/>
                <a:gd name="T34" fmla="*/ 304 w 337"/>
                <a:gd name="T35" fmla="*/ 675 h 683"/>
                <a:gd name="T36" fmla="*/ 287 w 337"/>
                <a:gd name="T37" fmla="*/ 682 h 683"/>
                <a:gd name="T38" fmla="*/ 270 w 337"/>
                <a:gd name="T39" fmla="*/ 683 h 683"/>
                <a:gd name="T40" fmla="*/ 254 w 337"/>
                <a:gd name="T41" fmla="*/ 677 h 683"/>
                <a:gd name="T42" fmla="*/ 238 w 337"/>
                <a:gd name="T43" fmla="*/ 668 h 683"/>
                <a:gd name="T44" fmla="*/ 35 w 337"/>
                <a:gd name="T45" fmla="*/ 498 h 683"/>
                <a:gd name="T46" fmla="*/ 29 w 337"/>
                <a:gd name="T47" fmla="*/ 494 h 683"/>
                <a:gd name="T48" fmla="*/ 24 w 337"/>
                <a:gd name="T49" fmla="*/ 490 h 683"/>
                <a:gd name="T50" fmla="*/ 13 w 337"/>
                <a:gd name="T51" fmla="*/ 477 h 683"/>
                <a:gd name="T52" fmla="*/ 6 w 337"/>
                <a:gd name="T53" fmla="*/ 461 h 683"/>
                <a:gd name="T54" fmla="*/ 1 w 337"/>
                <a:gd name="T55" fmla="*/ 446 h 683"/>
                <a:gd name="T56" fmla="*/ 0 w 337"/>
                <a:gd name="T57" fmla="*/ 429 h 683"/>
                <a:gd name="T58" fmla="*/ 0 w 337"/>
                <a:gd name="T59" fmla="*/ 425 h 683"/>
                <a:gd name="T60" fmla="*/ 0 w 337"/>
                <a:gd name="T61" fmla="*/ 422 h 683"/>
                <a:gd name="T62" fmla="*/ 1 w 337"/>
                <a:gd name="T63" fmla="*/ 418 h 683"/>
                <a:gd name="T64" fmla="*/ 24 w 337"/>
                <a:gd name="T65" fmla="*/ 58 h 683"/>
                <a:gd name="T66" fmla="*/ 24 w 337"/>
                <a:gd name="T67" fmla="*/ 52 h 683"/>
                <a:gd name="T68" fmla="*/ 28 w 337"/>
                <a:gd name="T69" fmla="*/ 36 h 683"/>
                <a:gd name="T70" fmla="*/ 38 w 337"/>
                <a:gd name="T71" fmla="*/ 22 h 683"/>
                <a:gd name="T72" fmla="*/ 50 w 337"/>
                <a:gd name="T73" fmla="*/ 10 h 683"/>
                <a:gd name="T74" fmla="*/ 65 w 337"/>
                <a:gd name="T75" fmla="*/ 3 h 683"/>
                <a:gd name="T76" fmla="*/ 83 w 337"/>
                <a:gd name="T77" fmla="*/ 0 h 6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37" h="683">
                  <a:moveTo>
                    <a:pt x="83" y="0"/>
                  </a:moveTo>
                  <a:lnTo>
                    <a:pt x="101" y="3"/>
                  </a:lnTo>
                  <a:lnTo>
                    <a:pt x="117" y="10"/>
                  </a:lnTo>
                  <a:lnTo>
                    <a:pt x="129" y="23"/>
                  </a:lnTo>
                  <a:lnTo>
                    <a:pt x="138" y="37"/>
                  </a:lnTo>
                  <a:lnTo>
                    <a:pt x="142" y="54"/>
                  </a:lnTo>
                  <a:lnTo>
                    <a:pt x="164" y="383"/>
                  </a:lnTo>
                  <a:lnTo>
                    <a:pt x="167" y="397"/>
                  </a:lnTo>
                  <a:lnTo>
                    <a:pt x="174" y="409"/>
                  </a:lnTo>
                  <a:lnTo>
                    <a:pt x="321" y="584"/>
                  </a:lnTo>
                  <a:lnTo>
                    <a:pt x="323" y="586"/>
                  </a:lnTo>
                  <a:lnTo>
                    <a:pt x="324" y="587"/>
                  </a:lnTo>
                  <a:lnTo>
                    <a:pt x="333" y="602"/>
                  </a:lnTo>
                  <a:lnTo>
                    <a:pt x="337" y="618"/>
                  </a:lnTo>
                  <a:lnTo>
                    <a:pt x="336" y="635"/>
                  </a:lnTo>
                  <a:lnTo>
                    <a:pt x="330" y="651"/>
                  </a:lnTo>
                  <a:lnTo>
                    <a:pt x="319" y="665"/>
                  </a:lnTo>
                  <a:lnTo>
                    <a:pt x="304" y="675"/>
                  </a:lnTo>
                  <a:lnTo>
                    <a:pt x="287" y="682"/>
                  </a:lnTo>
                  <a:lnTo>
                    <a:pt x="270" y="683"/>
                  </a:lnTo>
                  <a:lnTo>
                    <a:pt x="254" y="677"/>
                  </a:lnTo>
                  <a:lnTo>
                    <a:pt x="238" y="668"/>
                  </a:lnTo>
                  <a:lnTo>
                    <a:pt x="35" y="498"/>
                  </a:lnTo>
                  <a:lnTo>
                    <a:pt x="29" y="494"/>
                  </a:lnTo>
                  <a:lnTo>
                    <a:pt x="24" y="490"/>
                  </a:lnTo>
                  <a:lnTo>
                    <a:pt x="13" y="477"/>
                  </a:lnTo>
                  <a:lnTo>
                    <a:pt x="6" y="461"/>
                  </a:lnTo>
                  <a:lnTo>
                    <a:pt x="1" y="446"/>
                  </a:lnTo>
                  <a:lnTo>
                    <a:pt x="0" y="429"/>
                  </a:lnTo>
                  <a:lnTo>
                    <a:pt x="0" y="425"/>
                  </a:lnTo>
                  <a:lnTo>
                    <a:pt x="0" y="422"/>
                  </a:lnTo>
                  <a:lnTo>
                    <a:pt x="1" y="418"/>
                  </a:lnTo>
                  <a:lnTo>
                    <a:pt x="24" y="58"/>
                  </a:lnTo>
                  <a:lnTo>
                    <a:pt x="24" y="52"/>
                  </a:lnTo>
                  <a:lnTo>
                    <a:pt x="28" y="36"/>
                  </a:lnTo>
                  <a:lnTo>
                    <a:pt x="38" y="22"/>
                  </a:lnTo>
                  <a:lnTo>
                    <a:pt x="50" y="10"/>
                  </a:lnTo>
                  <a:lnTo>
                    <a:pt x="65" y="3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21"/>
            <p:cNvSpPr>
              <a:spLocks/>
            </p:cNvSpPr>
            <p:nvPr/>
          </p:nvSpPr>
          <p:spPr bwMode="auto">
            <a:xfrm>
              <a:off x="6416" y="2348"/>
              <a:ext cx="157" cy="97"/>
            </a:xfrm>
            <a:custGeom>
              <a:avLst/>
              <a:gdLst>
                <a:gd name="T0" fmla="*/ 1030 w 2042"/>
                <a:gd name="T1" fmla="*/ 736 h 1259"/>
                <a:gd name="T2" fmla="*/ 1167 w 2042"/>
                <a:gd name="T3" fmla="*/ 540 h 1259"/>
                <a:gd name="T4" fmla="*/ 1099 w 2042"/>
                <a:gd name="T5" fmla="*/ 431 h 1259"/>
                <a:gd name="T6" fmla="*/ 1069 w 2042"/>
                <a:gd name="T7" fmla="*/ 347 h 1259"/>
                <a:gd name="T8" fmla="*/ 1068 w 2042"/>
                <a:gd name="T9" fmla="*/ 286 h 1259"/>
                <a:gd name="T10" fmla="*/ 1089 w 2042"/>
                <a:gd name="T11" fmla="*/ 243 h 1259"/>
                <a:gd name="T12" fmla="*/ 1123 w 2042"/>
                <a:gd name="T13" fmla="*/ 215 h 1259"/>
                <a:gd name="T14" fmla="*/ 1162 w 2042"/>
                <a:gd name="T15" fmla="*/ 200 h 1259"/>
                <a:gd name="T16" fmla="*/ 1199 w 2042"/>
                <a:gd name="T17" fmla="*/ 192 h 1259"/>
                <a:gd name="T18" fmla="*/ 1227 w 2042"/>
                <a:gd name="T19" fmla="*/ 191 h 1259"/>
                <a:gd name="T20" fmla="*/ 1238 w 2042"/>
                <a:gd name="T21" fmla="*/ 191 h 1259"/>
                <a:gd name="T22" fmla="*/ 1261 w 2042"/>
                <a:gd name="T23" fmla="*/ 191 h 1259"/>
                <a:gd name="T24" fmla="*/ 1294 w 2042"/>
                <a:gd name="T25" fmla="*/ 196 h 1259"/>
                <a:gd name="T26" fmla="*/ 1335 w 2042"/>
                <a:gd name="T27" fmla="*/ 209 h 1259"/>
                <a:gd name="T28" fmla="*/ 1371 w 2042"/>
                <a:gd name="T29" fmla="*/ 233 h 1259"/>
                <a:gd name="T30" fmla="*/ 1396 w 2042"/>
                <a:gd name="T31" fmla="*/ 270 h 1259"/>
                <a:gd name="T32" fmla="*/ 1403 w 2042"/>
                <a:gd name="T33" fmla="*/ 325 h 1259"/>
                <a:gd name="T34" fmla="*/ 1384 w 2042"/>
                <a:gd name="T35" fmla="*/ 401 h 1259"/>
                <a:gd name="T36" fmla="*/ 1330 w 2042"/>
                <a:gd name="T37" fmla="*/ 501 h 1259"/>
                <a:gd name="T38" fmla="*/ 1438 w 2042"/>
                <a:gd name="T39" fmla="*/ 734 h 1259"/>
                <a:gd name="T40" fmla="*/ 1673 w 2042"/>
                <a:gd name="T41" fmla="*/ 0 h 1259"/>
                <a:gd name="T42" fmla="*/ 1693 w 2042"/>
                <a:gd name="T43" fmla="*/ 13 h 1259"/>
                <a:gd name="T44" fmla="*/ 1751 w 2042"/>
                <a:gd name="T45" fmla="*/ 49 h 1259"/>
                <a:gd name="T46" fmla="*/ 1839 w 2042"/>
                <a:gd name="T47" fmla="*/ 98 h 1259"/>
                <a:gd name="T48" fmla="*/ 1955 w 2042"/>
                <a:gd name="T49" fmla="*/ 155 h 1259"/>
                <a:gd name="T50" fmla="*/ 2003 w 2042"/>
                <a:gd name="T51" fmla="*/ 247 h 1259"/>
                <a:gd name="T52" fmla="*/ 1911 w 2042"/>
                <a:gd name="T53" fmla="*/ 430 h 1259"/>
                <a:gd name="T54" fmla="*/ 1866 w 2042"/>
                <a:gd name="T55" fmla="*/ 634 h 1259"/>
                <a:gd name="T56" fmla="*/ 1874 w 2042"/>
                <a:gd name="T57" fmla="*/ 844 h 1259"/>
                <a:gd name="T58" fmla="*/ 1931 w 2042"/>
                <a:gd name="T59" fmla="*/ 1037 h 1259"/>
                <a:gd name="T60" fmla="*/ 1926 w 2042"/>
                <a:gd name="T61" fmla="*/ 1172 h 1259"/>
                <a:gd name="T62" fmla="*/ 1697 w 2042"/>
                <a:gd name="T63" fmla="*/ 1222 h 1259"/>
                <a:gd name="T64" fmla="*/ 1431 w 2042"/>
                <a:gd name="T65" fmla="*/ 1252 h 1259"/>
                <a:gd name="T66" fmla="*/ 1141 w 2042"/>
                <a:gd name="T67" fmla="*/ 1257 h 1259"/>
                <a:gd name="T68" fmla="*/ 883 w 2042"/>
                <a:gd name="T69" fmla="*/ 1238 h 1259"/>
                <a:gd name="T70" fmla="*/ 655 w 2042"/>
                <a:gd name="T71" fmla="*/ 1199 h 1259"/>
                <a:gd name="T72" fmla="*/ 460 w 2042"/>
                <a:gd name="T73" fmla="*/ 1150 h 1259"/>
                <a:gd name="T74" fmla="*/ 298 w 2042"/>
                <a:gd name="T75" fmla="*/ 1094 h 1259"/>
                <a:gd name="T76" fmla="*/ 174 w 2042"/>
                <a:gd name="T77" fmla="*/ 1043 h 1259"/>
                <a:gd name="T78" fmla="*/ 86 w 2042"/>
                <a:gd name="T79" fmla="*/ 1000 h 1259"/>
                <a:gd name="T80" fmla="*/ 38 w 2042"/>
                <a:gd name="T81" fmla="*/ 973 h 1259"/>
                <a:gd name="T82" fmla="*/ 26 w 2042"/>
                <a:gd name="T83" fmla="*/ 946 h 1259"/>
                <a:gd name="T84" fmla="*/ 15 w 2042"/>
                <a:gd name="T85" fmla="*/ 866 h 1259"/>
                <a:gd name="T86" fmla="*/ 8 w 2042"/>
                <a:gd name="T87" fmla="*/ 783 h 1259"/>
                <a:gd name="T88" fmla="*/ 3 w 2042"/>
                <a:gd name="T89" fmla="*/ 725 h 1259"/>
                <a:gd name="T90" fmla="*/ 1 w 2042"/>
                <a:gd name="T91" fmla="*/ 688 h 1259"/>
                <a:gd name="T92" fmla="*/ 1 w 2042"/>
                <a:gd name="T93" fmla="*/ 607 h 1259"/>
                <a:gd name="T94" fmla="*/ 12 w 2042"/>
                <a:gd name="T95" fmla="*/ 517 h 1259"/>
                <a:gd name="T96" fmla="*/ 40 w 2042"/>
                <a:gd name="T97" fmla="*/ 425 h 1259"/>
                <a:gd name="T98" fmla="*/ 89 w 2042"/>
                <a:gd name="T99" fmla="*/ 344 h 1259"/>
                <a:gd name="T100" fmla="*/ 166 w 2042"/>
                <a:gd name="T101" fmla="*/ 282 h 1259"/>
                <a:gd name="T102" fmla="*/ 286 w 2042"/>
                <a:gd name="T103" fmla="*/ 241 h 1259"/>
                <a:gd name="T104" fmla="*/ 431 w 2042"/>
                <a:gd name="T105" fmla="*/ 191 h 1259"/>
                <a:gd name="T106" fmla="*/ 559 w 2042"/>
                <a:gd name="T107" fmla="*/ 135 h 1259"/>
                <a:gd name="T108" fmla="*/ 664 w 2042"/>
                <a:gd name="T109" fmla="*/ 80 h 1259"/>
                <a:gd name="T110" fmla="*/ 742 w 2042"/>
                <a:gd name="T111" fmla="*/ 35 h 1259"/>
                <a:gd name="T112" fmla="*/ 788 w 2042"/>
                <a:gd name="T113" fmla="*/ 6 h 1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42" h="1259">
                  <a:moveTo>
                    <a:pt x="797" y="0"/>
                  </a:moveTo>
                  <a:lnTo>
                    <a:pt x="993" y="619"/>
                  </a:lnTo>
                  <a:lnTo>
                    <a:pt x="1030" y="736"/>
                  </a:lnTo>
                  <a:lnTo>
                    <a:pt x="1031" y="734"/>
                  </a:lnTo>
                  <a:lnTo>
                    <a:pt x="1063" y="833"/>
                  </a:lnTo>
                  <a:lnTo>
                    <a:pt x="1167" y="540"/>
                  </a:lnTo>
                  <a:lnTo>
                    <a:pt x="1139" y="501"/>
                  </a:lnTo>
                  <a:lnTo>
                    <a:pt x="1118" y="464"/>
                  </a:lnTo>
                  <a:lnTo>
                    <a:pt x="1099" y="431"/>
                  </a:lnTo>
                  <a:lnTo>
                    <a:pt x="1086" y="401"/>
                  </a:lnTo>
                  <a:lnTo>
                    <a:pt x="1075" y="373"/>
                  </a:lnTo>
                  <a:lnTo>
                    <a:pt x="1069" y="347"/>
                  </a:lnTo>
                  <a:lnTo>
                    <a:pt x="1066" y="325"/>
                  </a:lnTo>
                  <a:lnTo>
                    <a:pt x="1066" y="304"/>
                  </a:lnTo>
                  <a:lnTo>
                    <a:pt x="1068" y="286"/>
                  </a:lnTo>
                  <a:lnTo>
                    <a:pt x="1073" y="270"/>
                  </a:lnTo>
                  <a:lnTo>
                    <a:pt x="1080" y="255"/>
                  </a:lnTo>
                  <a:lnTo>
                    <a:pt x="1089" y="243"/>
                  </a:lnTo>
                  <a:lnTo>
                    <a:pt x="1099" y="233"/>
                  </a:lnTo>
                  <a:lnTo>
                    <a:pt x="1110" y="223"/>
                  </a:lnTo>
                  <a:lnTo>
                    <a:pt x="1123" y="215"/>
                  </a:lnTo>
                  <a:lnTo>
                    <a:pt x="1135" y="209"/>
                  </a:lnTo>
                  <a:lnTo>
                    <a:pt x="1148" y="204"/>
                  </a:lnTo>
                  <a:lnTo>
                    <a:pt x="1162" y="200"/>
                  </a:lnTo>
                  <a:lnTo>
                    <a:pt x="1175" y="196"/>
                  </a:lnTo>
                  <a:lnTo>
                    <a:pt x="1188" y="194"/>
                  </a:lnTo>
                  <a:lnTo>
                    <a:pt x="1199" y="192"/>
                  </a:lnTo>
                  <a:lnTo>
                    <a:pt x="1209" y="191"/>
                  </a:lnTo>
                  <a:lnTo>
                    <a:pt x="1218" y="191"/>
                  </a:lnTo>
                  <a:lnTo>
                    <a:pt x="1227" y="191"/>
                  </a:lnTo>
                  <a:lnTo>
                    <a:pt x="1232" y="191"/>
                  </a:lnTo>
                  <a:lnTo>
                    <a:pt x="1235" y="191"/>
                  </a:lnTo>
                  <a:lnTo>
                    <a:pt x="1238" y="191"/>
                  </a:lnTo>
                  <a:lnTo>
                    <a:pt x="1244" y="191"/>
                  </a:lnTo>
                  <a:lnTo>
                    <a:pt x="1251" y="191"/>
                  </a:lnTo>
                  <a:lnTo>
                    <a:pt x="1261" y="191"/>
                  </a:lnTo>
                  <a:lnTo>
                    <a:pt x="1271" y="192"/>
                  </a:lnTo>
                  <a:lnTo>
                    <a:pt x="1282" y="194"/>
                  </a:lnTo>
                  <a:lnTo>
                    <a:pt x="1294" y="196"/>
                  </a:lnTo>
                  <a:lnTo>
                    <a:pt x="1308" y="200"/>
                  </a:lnTo>
                  <a:lnTo>
                    <a:pt x="1321" y="204"/>
                  </a:lnTo>
                  <a:lnTo>
                    <a:pt x="1335" y="209"/>
                  </a:lnTo>
                  <a:lnTo>
                    <a:pt x="1347" y="215"/>
                  </a:lnTo>
                  <a:lnTo>
                    <a:pt x="1359" y="223"/>
                  </a:lnTo>
                  <a:lnTo>
                    <a:pt x="1371" y="233"/>
                  </a:lnTo>
                  <a:lnTo>
                    <a:pt x="1381" y="243"/>
                  </a:lnTo>
                  <a:lnTo>
                    <a:pt x="1390" y="255"/>
                  </a:lnTo>
                  <a:lnTo>
                    <a:pt x="1396" y="270"/>
                  </a:lnTo>
                  <a:lnTo>
                    <a:pt x="1401" y="286"/>
                  </a:lnTo>
                  <a:lnTo>
                    <a:pt x="1404" y="304"/>
                  </a:lnTo>
                  <a:lnTo>
                    <a:pt x="1403" y="325"/>
                  </a:lnTo>
                  <a:lnTo>
                    <a:pt x="1400" y="347"/>
                  </a:lnTo>
                  <a:lnTo>
                    <a:pt x="1394" y="373"/>
                  </a:lnTo>
                  <a:lnTo>
                    <a:pt x="1384" y="401"/>
                  </a:lnTo>
                  <a:lnTo>
                    <a:pt x="1371" y="431"/>
                  </a:lnTo>
                  <a:lnTo>
                    <a:pt x="1353" y="464"/>
                  </a:lnTo>
                  <a:lnTo>
                    <a:pt x="1330" y="501"/>
                  </a:lnTo>
                  <a:lnTo>
                    <a:pt x="1304" y="540"/>
                  </a:lnTo>
                  <a:lnTo>
                    <a:pt x="1407" y="833"/>
                  </a:lnTo>
                  <a:lnTo>
                    <a:pt x="1438" y="734"/>
                  </a:lnTo>
                  <a:lnTo>
                    <a:pt x="1439" y="736"/>
                  </a:lnTo>
                  <a:lnTo>
                    <a:pt x="1476" y="619"/>
                  </a:lnTo>
                  <a:lnTo>
                    <a:pt x="1673" y="0"/>
                  </a:lnTo>
                  <a:lnTo>
                    <a:pt x="1676" y="1"/>
                  </a:lnTo>
                  <a:lnTo>
                    <a:pt x="1682" y="6"/>
                  </a:lnTo>
                  <a:lnTo>
                    <a:pt x="1693" y="13"/>
                  </a:lnTo>
                  <a:lnTo>
                    <a:pt x="1709" y="24"/>
                  </a:lnTo>
                  <a:lnTo>
                    <a:pt x="1728" y="35"/>
                  </a:lnTo>
                  <a:lnTo>
                    <a:pt x="1751" y="49"/>
                  </a:lnTo>
                  <a:lnTo>
                    <a:pt x="1778" y="65"/>
                  </a:lnTo>
                  <a:lnTo>
                    <a:pt x="1807" y="81"/>
                  </a:lnTo>
                  <a:lnTo>
                    <a:pt x="1839" y="98"/>
                  </a:lnTo>
                  <a:lnTo>
                    <a:pt x="1875" y="117"/>
                  </a:lnTo>
                  <a:lnTo>
                    <a:pt x="1913" y="136"/>
                  </a:lnTo>
                  <a:lnTo>
                    <a:pt x="1955" y="155"/>
                  </a:lnTo>
                  <a:lnTo>
                    <a:pt x="1998" y="174"/>
                  </a:lnTo>
                  <a:lnTo>
                    <a:pt x="2042" y="193"/>
                  </a:lnTo>
                  <a:lnTo>
                    <a:pt x="2003" y="247"/>
                  </a:lnTo>
                  <a:lnTo>
                    <a:pt x="1967" y="305"/>
                  </a:lnTo>
                  <a:lnTo>
                    <a:pt x="1937" y="366"/>
                  </a:lnTo>
                  <a:lnTo>
                    <a:pt x="1911" y="430"/>
                  </a:lnTo>
                  <a:lnTo>
                    <a:pt x="1891" y="496"/>
                  </a:lnTo>
                  <a:lnTo>
                    <a:pt x="1875" y="565"/>
                  </a:lnTo>
                  <a:lnTo>
                    <a:pt x="1866" y="634"/>
                  </a:lnTo>
                  <a:lnTo>
                    <a:pt x="1862" y="706"/>
                  </a:lnTo>
                  <a:lnTo>
                    <a:pt x="1865" y="776"/>
                  </a:lnTo>
                  <a:lnTo>
                    <a:pt x="1874" y="844"/>
                  </a:lnTo>
                  <a:lnTo>
                    <a:pt x="1888" y="910"/>
                  </a:lnTo>
                  <a:lnTo>
                    <a:pt x="1907" y="975"/>
                  </a:lnTo>
                  <a:lnTo>
                    <a:pt x="1931" y="1037"/>
                  </a:lnTo>
                  <a:lnTo>
                    <a:pt x="1960" y="1097"/>
                  </a:lnTo>
                  <a:lnTo>
                    <a:pt x="1994" y="1154"/>
                  </a:lnTo>
                  <a:lnTo>
                    <a:pt x="1926" y="1172"/>
                  </a:lnTo>
                  <a:lnTo>
                    <a:pt x="1854" y="1190"/>
                  </a:lnTo>
                  <a:lnTo>
                    <a:pt x="1778" y="1206"/>
                  </a:lnTo>
                  <a:lnTo>
                    <a:pt x="1697" y="1222"/>
                  </a:lnTo>
                  <a:lnTo>
                    <a:pt x="1612" y="1234"/>
                  </a:lnTo>
                  <a:lnTo>
                    <a:pt x="1524" y="1245"/>
                  </a:lnTo>
                  <a:lnTo>
                    <a:pt x="1431" y="1252"/>
                  </a:lnTo>
                  <a:lnTo>
                    <a:pt x="1335" y="1257"/>
                  </a:lnTo>
                  <a:lnTo>
                    <a:pt x="1235" y="1259"/>
                  </a:lnTo>
                  <a:lnTo>
                    <a:pt x="1141" y="1257"/>
                  </a:lnTo>
                  <a:lnTo>
                    <a:pt x="1052" y="1253"/>
                  </a:lnTo>
                  <a:lnTo>
                    <a:pt x="965" y="1247"/>
                  </a:lnTo>
                  <a:lnTo>
                    <a:pt x="883" y="1238"/>
                  </a:lnTo>
                  <a:lnTo>
                    <a:pt x="803" y="1227"/>
                  </a:lnTo>
                  <a:lnTo>
                    <a:pt x="728" y="1213"/>
                  </a:lnTo>
                  <a:lnTo>
                    <a:pt x="655" y="1199"/>
                  </a:lnTo>
                  <a:lnTo>
                    <a:pt x="586" y="1184"/>
                  </a:lnTo>
                  <a:lnTo>
                    <a:pt x="521" y="1167"/>
                  </a:lnTo>
                  <a:lnTo>
                    <a:pt x="460" y="1150"/>
                  </a:lnTo>
                  <a:lnTo>
                    <a:pt x="402" y="1131"/>
                  </a:lnTo>
                  <a:lnTo>
                    <a:pt x="349" y="1113"/>
                  </a:lnTo>
                  <a:lnTo>
                    <a:pt x="298" y="1094"/>
                  </a:lnTo>
                  <a:lnTo>
                    <a:pt x="253" y="1077"/>
                  </a:lnTo>
                  <a:lnTo>
                    <a:pt x="211" y="1060"/>
                  </a:lnTo>
                  <a:lnTo>
                    <a:pt x="174" y="1043"/>
                  </a:lnTo>
                  <a:lnTo>
                    <a:pt x="140" y="1027"/>
                  </a:lnTo>
                  <a:lnTo>
                    <a:pt x="111" y="1013"/>
                  </a:lnTo>
                  <a:lnTo>
                    <a:pt x="86" y="1000"/>
                  </a:lnTo>
                  <a:lnTo>
                    <a:pt x="66" y="989"/>
                  </a:lnTo>
                  <a:lnTo>
                    <a:pt x="49" y="980"/>
                  </a:lnTo>
                  <a:lnTo>
                    <a:pt x="38" y="973"/>
                  </a:lnTo>
                  <a:lnTo>
                    <a:pt x="31" y="968"/>
                  </a:lnTo>
                  <a:lnTo>
                    <a:pt x="29" y="967"/>
                  </a:lnTo>
                  <a:lnTo>
                    <a:pt x="26" y="946"/>
                  </a:lnTo>
                  <a:lnTo>
                    <a:pt x="22" y="921"/>
                  </a:lnTo>
                  <a:lnTo>
                    <a:pt x="19" y="895"/>
                  </a:lnTo>
                  <a:lnTo>
                    <a:pt x="15" y="866"/>
                  </a:lnTo>
                  <a:lnTo>
                    <a:pt x="13" y="837"/>
                  </a:lnTo>
                  <a:lnTo>
                    <a:pt x="10" y="810"/>
                  </a:lnTo>
                  <a:lnTo>
                    <a:pt x="8" y="783"/>
                  </a:lnTo>
                  <a:lnTo>
                    <a:pt x="6" y="759"/>
                  </a:lnTo>
                  <a:lnTo>
                    <a:pt x="4" y="740"/>
                  </a:lnTo>
                  <a:lnTo>
                    <a:pt x="3" y="725"/>
                  </a:lnTo>
                  <a:lnTo>
                    <a:pt x="2" y="714"/>
                  </a:lnTo>
                  <a:lnTo>
                    <a:pt x="2" y="710"/>
                  </a:lnTo>
                  <a:lnTo>
                    <a:pt x="1" y="688"/>
                  </a:lnTo>
                  <a:lnTo>
                    <a:pt x="0" y="662"/>
                  </a:lnTo>
                  <a:lnTo>
                    <a:pt x="0" y="635"/>
                  </a:lnTo>
                  <a:lnTo>
                    <a:pt x="1" y="607"/>
                  </a:lnTo>
                  <a:lnTo>
                    <a:pt x="3" y="577"/>
                  </a:lnTo>
                  <a:lnTo>
                    <a:pt x="7" y="547"/>
                  </a:lnTo>
                  <a:lnTo>
                    <a:pt x="12" y="517"/>
                  </a:lnTo>
                  <a:lnTo>
                    <a:pt x="20" y="486"/>
                  </a:lnTo>
                  <a:lnTo>
                    <a:pt x="29" y="455"/>
                  </a:lnTo>
                  <a:lnTo>
                    <a:pt x="40" y="425"/>
                  </a:lnTo>
                  <a:lnTo>
                    <a:pt x="53" y="397"/>
                  </a:lnTo>
                  <a:lnTo>
                    <a:pt x="70" y="370"/>
                  </a:lnTo>
                  <a:lnTo>
                    <a:pt x="89" y="344"/>
                  </a:lnTo>
                  <a:lnTo>
                    <a:pt x="111" y="321"/>
                  </a:lnTo>
                  <a:lnTo>
                    <a:pt x="137" y="300"/>
                  </a:lnTo>
                  <a:lnTo>
                    <a:pt x="166" y="282"/>
                  </a:lnTo>
                  <a:lnTo>
                    <a:pt x="198" y="267"/>
                  </a:lnTo>
                  <a:lnTo>
                    <a:pt x="235" y="255"/>
                  </a:lnTo>
                  <a:lnTo>
                    <a:pt x="286" y="241"/>
                  </a:lnTo>
                  <a:lnTo>
                    <a:pt x="336" y="226"/>
                  </a:lnTo>
                  <a:lnTo>
                    <a:pt x="385" y="209"/>
                  </a:lnTo>
                  <a:lnTo>
                    <a:pt x="431" y="191"/>
                  </a:lnTo>
                  <a:lnTo>
                    <a:pt x="476" y="172"/>
                  </a:lnTo>
                  <a:lnTo>
                    <a:pt x="518" y="154"/>
                  </a:lnTo>
                  <a:lnTo>
                    <a:pt x="559" y="135"/>
                  </a:lnTo>
                  <a:lnTo>
                    <a:pt x="597" y="116"/>
                  </a:lnTo>
                  <a:lnTo>
                    <a:pt x="632" y="97"/>
                  </a:lnTo>
                  <a:lnTo>
                    <a:pt x="664" y="80"/>
                  </a:lnTo>
                  <a:lnTo>
                    <a:pt x="694" y="64"/>
                  </a:lnTo>
                  <a:lnTo>
                    <a:pt x="720" y="48"/>
                  </a:lnTo>
                  <a:lnTo>
                    <a:pt x="742" y="35"/>
                  </a:lnTo>
                  <a:lnTo>
                    <a:pt x="762" y="23"/>
                  </a:lnTo>
                  <a:lnTo>
                    <a:pt x="776" y="13"/>
                  </a:lnTo>
                  <a:lnTo>
                    <a:pt x="788" y="6"/>
                  </a:lnTo>
                  <a:lnTo>
                    <a:pt x="795" y="1"/>
                  </a:lnTo>
                  <a:lnTo>
                    <a:pt x="7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2"/>
            <p:cNvSpPr>
              <a:spLocks noEditPoints="1"/>
            </p:cNvSpPr>
            <p:nvPr/>
          </p:nvSpPr>
          <p:spPr bwMode="auto">
            <a:xfrm>
              <a:off x="6570" y="2349"/>
              <a:ext cx="107" cy="106"/>
            </a:xfrm>
            <a:custGeom>
              <a:avLst/>
              <a:gdLst>
                <a:gd name="T0" fmla="*/ 582 w 1386"/>
                <a:gd name="T1" fmla="*/ 190 h 1382"/>
                <a:gd name="T2" fmla="*/ 433 w 1386"/>
                <a:gd name="T3" fmla="*/ 248 h 1382"/>
                <a:gd name="T4" fmla="*/ 311 w 1386"/>
                <a:gd name="T5" fmla="*/ 348 h 1382"/>
                <a:gd name="T6" fmla="*/ 224 w 1386"/>
                <a:gd name="T7" fmla="*/ 479 h 1382"/>
                <a:gd name="T8" fmla="*/ 182 w 1386"/>
                <a:gd name="T9" fmla="*/ 635 h 1382"/>
                <a:gd name="T10" fmla="*/ 190 w 1386"/>
                <a:gd name="T11" fmla="*/ 801 h 1382"/>
                <a:gd name="T12" fmla="*/ 249 w 1386"/>
                <a:gd name="T13" fmla="*/ 949 h 1382"/>
                <a:gd name="T14" fmla="*/ 349 w 1386"/>
                <a:gd name="T15" fmla="*/ 1071 h 1382"/>
                <a:gd name="T16" fmla="*/ 480 w 1386"/>
                <a:gd name="T17" fmla="*/ 1158 h 1382"/>
                <a:gd name="T18" fmla="*/ 636 w 1386"/>
                <a:gd name="T19" fmla="*/ 1200 h 1382"/>
                <a:gd name="T20" fmla="*/ 803 w 1386"/>
                <a:gd name="T21" fmla="*/ 1192 h 1382"/>
                <a:gd name="T22" fmla="*/ 952 w 1386"/>
                <a:gd name="T23" fmla="*/ 1134 h 1382"/>
                <a:gd name="T24" fmla="*/ 1074 w 1386"/>
                <a:gd name="T25" fmla="*/ 1034 h 1382"/>
                <a:gd name="T26" fmla="*/ 1161 w 1386"/>
                <a:gd name="T27" fmla="*/ 902 h 1382"/>
                <a:gd name="T28" fmla="*/ 1204 w 1386"/>
                <a:gd name="T29" fmla="*/ 746 h 1382"/>
                <a:gd name="T30" fmla="*/ 1195 w 1386"/>
                <a:gd name="T31" fmla="*/ 581 h 1382"/>
                <a:gd name="T32" fmla="*/ 1136 w 1386"/>
                <a:gd name="T33" fmla="*/ 432 h 1382"/>
                <a:gd name="T34" fmla="*/ 1037 w 1386"/>
                <a:gd name="T35" fmla="*/ 311 h 1382"/>
                <a:gd name="T36" fmla="*/ 905 w 1386"/>
                <a:gd name="T37" fmla="*/ 224 h 1382"/>
                <a:gd name="T38" fmla="*/ 749 w 1386"/>
                <a:gd name="T39" fmla="*/ 182 h 1382"/>
                <a:gd name="T40" fmla="*/ 759 w 1386"/>
                <a:gd name="T41" fmla="*/ 4 h 1382"/>
                <a:gd name="T42" fmla="*/ 947 w 1386"/>
                <a:gd name="T43" fmla="*/ 49 h 1382"/>
                <a:gd name="T44" fmla="*/ 1111 w 1386"/>
                <a:gd name="T45" fmla="*/ 142 h 1382"/>
                <a:gd name="T46" fmla="*/ 1244 w 1386"/>
                <a:gd name="T47" fmla="*/ 274 h 1382"/>
                <a:gd name="T48" fmla="*/ 1337 w 1386"/>
                <a:gd name="T49" fmla="*/ 437 h 1382"/>
                <a:gd name="T50" fmla="*/ 1383 w 1386"/>
                <a:gd name="T51" fmla="*/ 625 h 1382"/>
                <a:gd name="T52" fmla="*/ 1373 w 1386"/>
                <a:gd name="T53" fmla="*/ 822 h 1382"/>
                <a:gd name="T54" fmla="*/ 1311 w 1386"/>
                <a:gd name="T55" fmla="*/ 1003 h 1382"/>
                <a:gd name="T56" fmla="*/ 1204 w 1386"/>
                <a:gd name="T57" fmla="*/ 1156 h 1382"/>
                <a:gd name="T58" fmla="*/ 1060 w 1386"/>
                <a:gd name="T59" fmla="*/ 1276 h 1382"/>
                <a:gd name="T60" fmla="*/ 887 w 1386"/>
                <a:gd name="T61" fmla="*/ 1354 h 1382"/>
                <a:gd name="T62" fmla="*/ 693 w 1386"/>
                <a:gd name="T63" fmla="*/ 1382 h 1382"/>
                <a:gd name="T64" fmla="*/ 499 w 1386"/>
                <a:gd name="T65" fmla="*/ 1354 h 1382"/>
                <a:gd name="T66" fmla="*/ 325 w 1386"/>
                <a:gd name="T67" fmla="*/ 1276 h 1382"/>
                <a:gd name="T68" fmla="*/ 181 w 1386"/>
                <a:gd name="T69" fmla="*/ 1156 h 1382"/>
                <a:gd name="T70" fmla="*/ 74 w 1386"/>
                <a:gd name="T71" fmla="*/ 1003 h 1382"/>
                <a:gd name="T72" fmla="*/ 12 w 1386"/>
                <a:gd name="T73" fmla="*/ 822 h 1382"/>
                <a:gd name="T74" fmla="*/ 3 w 1386"/>
                <a:gd name="T75" fmla="*/ 625 h 1382"/>
                <a:gd name="T76" fmla="*/ 48 w 1386"/>
                <a:gd name="T77" fmla="*/ 437 h 1382"/>
                <a:gd name="T78" fmla="*/ 141 w 1386"/>
                <a:gd name="T79" fmla="*/ 273 h 1382"/>
                <a:gd name="T80" fmla="*/ 274 w 1386"/>
                <a:gd name="T81" fmla="*/ 141 h 1382"/>
                <a:gd name="T82" fmla="*/ 438 w 1386"/>
                <a:gd name="T83" fmla="*/ 49 h 1382"/>
                <a:gd name="T84" fmla="*/ 626 w 1386"/>
                <a:gd name="T85" fmla="*/ 4 h 1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86" h="1382">
                  <a:moveTo>
                    <a:pt x="693" y="179"/>
                  </a:moveTo>
                  <a:lnTo>
                    <a:pt x="636" y="182"/>
                  </a:lnTo>
                  <a:lnTo>
                    <a:pt x="582" y="190"/>
                  </a:lnTo>
                  <a:lnTo>
                    <a:pt x="531" y="204"/>
                  </a:lnTo>
                  <a:lnTo>
                    <a:pt x="480" y="224"/>
                  </a:lnTo>
                  <a:lnTo>
                    <a:pt x="433" y="248"/>
                  </a:lnTo>
                  <a:lnTo>
                    <a:pt x="389" y="277"/>
                  </a:lnTo>
                  <a:lnTo>
                    <a:pt x="349" y="311"/>
                  </a:lnTo>
                  <a:lnTo>
                    <a:pt x="311" y="348"/>
                  </a:lnTo>
                  <a:lnTo>
                    <a:pt x="278" y="389"/>
                  </a:lnTo>
                  <a:lnTo>
                    <a:pt x="249" y="432"/>
                  </a:lnTo>
                  <a:lnTo>
                    <a:pt x="224" y="479"/>
                  </a:lnTo>
                  <a:lnTo>
                    <a:pt x="205" y="529"/>
                  </a:lnTo>
                  <a:lnTo>
                    <a:pt x="190" y="581"/>
                  </a:lnTo>
                  <a:lnTo>
                    <a:pt x="182" y="635"/>
                  </a:lnTo>
                  <a:lnTo>
                    <a:pt x="179" y="691"/>
                  </a:lnTo>
                  <a:lnTo>
                    <a:pt x="182" y="746"/>
                  </a:lnTo>
                  <a:lnTo>
                    <a:pt x="190" y="801"/>
                  </a:lnTo>
                  <a:lnTo>
                    <a:pt x="205" y="853"/>
                  </a:lnTo>
                  <a:lnTo>
                    <a:pt x="224" y="902"/>
                  </a:lnTo>
                  <a:lnTo>
                    <a:pt x="249" y="949"/>
                  </a:lnTo>
                  <a:lnTo>
                    <a:pt x="278" y="993"/>
                  </a:lnTo>
                  <a:lnTo>
                    <a:pt x="312" y="1034"/>
                  </a:lnTo>
                  <a:lnTo>
                    <a:pt x="349" y="1071"/>
                  </a:lnTo>
                  <a:lnTo>
                    <a:pt x="390" y="1105"/>
                  </a:lnTo>
                  <a:lnTo>
                    <a:pt x="434" y="1134"/>
                  </a:lnTo>
                  <a:lnTo>
                    <a:pt x="480" y="1158"/>
                  </a:lnTo>
                  <a:lnTo>
                    <a:pt x="531" y="1178"/>
                  </a:lnTo>
                  <a:lnTo>
                    <a:pt x="583" y="1192"/>
                  </a:lnTo>
                  <a:lnTo>
                    <a:pt x="636" y="1200"/>
                  </a:lnTo>
                  <a:lnTo>
                    <a:pt x="693" y="1204"/>
                  </a:lnTo>
                  <a:lnTo>
                    <a:pt x="749" y="1200"/>
                  </a:lnTo>
                  <a:lnTo>
                    <a:pt x="803" y="1192"/>
                  </a:lnTo>
                  <a:lnTo>
                    <a:pt x="855" y="1178"/>
                  </a:lnTo>
                  <a:lnTo>
                    <a:pt x="905" y="1158"/>
                  </a:lnTo>
                  <a:lnTo>
                    <a:pt x="952" y="1134"/>
                  </a:lnTo>
                  <a:lnTo>
                    <a:pt x="996" y="1105"/>
                  </a:lnTo>
                  <a:lnTo>
                    <a:pt x="1037" y="1071"/>
                  </a:lnTo>
                  <a:lnTo>
                    <a:pt x="1074" y="1034"/>
                  </a:lnTo>
                  <a:lnTo>
                    <a:pt x="1107" y="993"/>
                  </a:lnTo>
                  <a:lnTo>
                    <a:pt x="1136" y="949"/>
                  </a:lnTo>
                  <a:lnTo>
                    <a:pt x="1161" y="902"/>
                  </a:lnTo>
                  <a:lnTo>
                    <a:pt x="1180" y="853"/>
                  </a:lnTo>
                  <a:lnTo>
                    <a:pt x="1195" y="801"/>
                  </a:lnTo>
                  <a:lnTo>
                    <a:pt x="1204" y="746"/>
                  </a:lnTo>
                  <a:lnTo>
                    <a:pt x="1207" y="691"/>
                  </a:lnTo>
                  <a:lnTo>
                    <a:pt x="1204" y="635"/>
                  </a:lnTo>
                  <a:lnTo>
                    <a:pt x="1195" y="581"/>
                  </a:lnTo>
                  <a:lnTo>
                    <a:pt x="1180" y="529"/>
                  </a:lnTo>
                  <a:lnTo>
                    <a:pt x="1161" y="479"/>
                  </a:lnTo>
                  <a:lnTo>
                    <a:pt x="1136" y="432"/>
                  </a:lnTo>
                  <a:lnTo>
                    <a:pt x="1107" y="389"/>
                  </a:lnTo>
                  <a:lnTo>
                    <a:pt x="1074" y="348"/>
                  </a:lnTo>
                  <a:lnTo>
                    <a:pt x="1037" y="311"/>
                  </a:lnTo>
                  <a:lnTo>
                    <a:pt x="996" y="277"/>
                  </a:lnTo>
                  <a:lnTo>
                    <a:pt x="952" y="248"/>
                  </a:lnTo>
                  <a:lnTo>
                    <a:pt x="905" y="224"/>
                  </a:lnTo>
                  <a:lnTo>
                    <a:pt x="855" y="204"/>
                  </a:lnTo>
                  <a:lnTo>
                    <a:pt x="803" y="190"/>
                  </a:lnTo>
                  <a:lnTo>
                    <a:pt x="749" y="182"/>
                  </a:lnTo>
                  <a:lnTo>
                    <a:pt x="693" y="179"/>
                  </a:lnTo>
                  <a:close/>
                  <a:moveTo>
                    <a:pt x="693" y="0"/>
                  </a:moveTo>
                  <a:lnTo>
                    <a:pt x="759" y="4"/>
                  </a:lnTo>
                  <a:lnTo>
                    <a:pt x="825" y="13"/>
                  </a:lnTo>
                  <a:lnTo>
                    <a:pt x="887" y="28"/>
                  </a:lnTo>
                  <a:lnTo>
                    <a:pt x="947" y="49"/>
                  </a:lnTo>
                  <a:lnTo>
                    <a:pt x="1006" y="75"/>
                  </a:lnTo>
                  <a:lnTo>
                    <a:pt x="1060" y="106"/>
                  </a:lnTo>
                  <a:lnTo>
                    <a:pt x="1111" y="142"/>
                  </a:lnTo>
                  <a:lnTo>
                    <a:pt x="1160" y="182"/>
                  </a:lnTo>
                  <a:lnTo>
                    <a:pt x="1204" y="226"/>
                  </a:lnTo>
                  <a:lnTo>
                    <a:pt x="1244" y="274"/>
                  </a:lnTo>
                  <a:lnTo>
                    <a:pt x="1280" y="325"/>
                  </a:lnTo>
                  <a:lnTo>
                    <a:pt x="1311" y="380"/>
                  </a:lnTo>
                  <a:lnTo>
                    <a:pt x="1337" y="437"/>
                  </a:lnTo>
                  <a:lnTo>
                    <a:pt x="1358" y="497"/>
                  </a:lnTo>
                  <a:lnTo>
                    <a:pt x="1373" y="560"/>
                  </a:lnTo>
                  <a:lnTo>
                    <a:pt x="1383" y="625"/>
                  </a:lnTo>
                  <a:lnTo>
                    <a:pt x="1386" y="691"/>
                  </a:lnTo>
                  <a:lnTo>
                    <a:pt x="1383" y="758"/>
                  </a:lnTo>
                  <a:lnTo>
                    <a:pt x="1373" y="822"/>
                  </a:lnTo>
                  <a:lnTo>
                    <a:pt x="1358" y="885"/>
                  </a:lnTo>
                  <a:lnTo>
                    <a:pt x="1337" y="945"/>
                  </a:lnTo>
                  <a:lnTo>
                    <a:pt x="1311" y="1003"/>
                  </a:lnTo>
                  <a:lnTo>
                    <a:pt x="1280" y="1057"/>
                  </a:lnTo>
                  <a:lnTo>
                    <a:pt x="1244" y="1109"/>
                  </a:lnTo>
                  <a:lnTo>
                    <a:pt x="1204" y="1156"/>
                  </a:lnTo>
                  <a:lnTo>
                    <a:pt x="1160" y="1200"/>
                  </a:lnTo>
                  <a:lnTo>
                    <a:pt x="1111" y="1240"/>
                  </a:lnTo>
                  <a:lnTo>
                    <a:pt x="1060" y="1276"/>
                  </a:lnTo>
                  <a:lnTo>
                    <a:pt x="1006" y="1307"/>
                  </a:lnTo>
                  <a:lnTo>
                    <a:pt x="947" y="1334"/>
                  </a:lnTo>
                  <a:lnTo>
                    <a:pt x="887" y="1354"/>
                  </a:lnTo>
                  <a:lnTo>
                    <a:pt x="825" y="1370"/>
                  </a:lnTo>
                  <a:lnTo>
                    <a:pt x="759" y="1379"/>
                  </a:lnTo>
                  <a:lnTo>
                    <a:pt x="693" y="1382"/>
                  </a:lnTo>
                  <a:lnTo>
                    <a:pt x="626" y="1379"/>
                  </a:lnTo>
                  <a:lnTo>
                    <a:pt x="561" y="1370"/>
                  </a:lnTo>
                  <a:lnTo>
                    <a:pt x="499" y="1354"/>
                  </a:lnTo>
                  <a:lnTo>
                    <a:pt x="438" y="1334"/>
                  </a:lnTo>
                  <a:lnTo>
                    <a:pt x="380" y="1307"/>
                  </a:lnTo>
                  <a:lnTo>
                    <a:pt x="325" y="1276"/>
                  </a:lnTo>
                  <a:lnTo>
                    <a:pt x="274" y="1240"/>
                  </a:lnTo>
                  <a:lnTo>
                    <a:pt x="225" y="1200"/>
                  </a:lnTo>
                  <a:lnTo>
                    <a:pt x="181" y="1156"/>
                  </a:lnTo>
                  <a:lnTo>
                    <a:pt x="141" y="1108"/>
                  </a:lnTo>
                  <a:lnTo>
                    <a:pt x="105" y="1057"/>
                  </a:lnTo>
                  <a:lnTo>
                    <a:pt x="74" y="1003"/>
                  </a:lnTo>
                  <a:lnTo>
                    <a:pt x="48" y="945"/>
                  </a:lnTo>
                  <a:lnTo>
                    <a:pt x="28" y="885"/>
                  </a:lnTo>
                  <a:lnTo>
                    <a:pt x="12" y="822"/>
                  </a:lnTo>
                  <a:lnTo>
                    <a:pt x="3" y="758"/>
                  </a:lnTo>
                  <a:lnTo>
                    <a:pt x="0" y="691"/>
                  </a:lnTo>
                  <a:lnTo>
                    <a:pt x="3" y="625"/>
                  </a:lnTo>
                  <a:lnTo>
                    <a:pt x="12" y="560"/>
                  </a:lnTo>
                  <a:lnTo>
                    <a:pt x="28" y="497"/>
                  </a:lnTo>
                  <a:lnTo>
                    <a:pt x="48" y="437"/>
                  </a:lnTo>
                  <a:lnTo>
                    <a:pt x="74" y="380"/>
                  </a:lnTo>
                  <a:lnTo>
                    <a:pt x="106" y="324"/>
                  </a:lnTo>
                  <a:lnTo>
                    <a:pt x="141" y="273"/>
                  </a:lnTo>
                  <a:lnTo>
                    <a:pt x="182" y="225"/>
                  </a:lnTo>
                  <a:lnTo>
                    <a:pt x="226" y="181"/>
                  </a:lnTo>
                  <a:lnTo>
                    <a:pt x="274" y="141"/>
                  </a:lnTo>
                  <a:lnTo>
                    <a:pt x="326" y="106"/>
                  </a:lnTo>
                  <a:lnTo>
                    <a:pt x="380" y="74"/>
                  </a:lnTo>
                  <a:lnTo>
                    <a:pt x="438" y="49"/>
                  </a:lnTo>
                  <a:lnTo>
                    <a:pt x="499" y="28"/>
                  </a:lnTo>
                  <a:lnTo>
                    <a:pt x="561" y="13"/>
                  </a:lnTo>
                  <a:lnTo>
                    <a:pt x="626" y="4"/>
                  </a:lnTo>
                  <a:lnTo>
                    <a:pt x="6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" name="Group 25"/>
          <p:cNvGrpSpPr>
            <a:grpSpLocks noChangeAspect="1"/>
          </p:cNvGrpSpPr>
          <p:nvPr/>
        </p:nvGrpSpPr>
        <p:grpSpPr bwMode="auto">
          <a:xfrm>
            <a:off x="11299894" y="3844641"/>
            <a:ext cx="307857" cy="350878"/>
            <a:chOff x="6919" y="2207"/>
            <a:chExt cx="229" cy="26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3" name="Freeform 27"/>
            <p:cNvSpPr>
              <a:spLocks/>
            </p:cNvSpPr>
            <p:nvPr/>
          </p:nvSpPr>
          <p:spPr bwMode="auto">
            <a:xfrm>
              <a:off x="6919" y="2363"/>
              <a:ext cx="229" cy="105"/>
            </a:xfrm>
            <a:custGeom>
              <a:avLst/>
              <a:gdLst>
                <a:gd name="T0" fmla="*/ 1283 w 2972"/>
                <a:gd name="T1" fmla="*/ 1004 h 1371"/>
                <a:gd name="T2" fmla="*/ 1354 w 2972"/>
                <a:gd name="T3" fmla="*/ 567 h 1371"/>
                <a:gd name="T4" fmla="*/ 1305 w 2972"/>
                <a:gd name="T5" fmla="*/ 463 h 1371"/>
                <a:gd name="T6" fmla="*/ 1287 w 2972"/>
                <a:gd name="T7" fmla="*/ 384 h 1371"/>
                <a:gd name="T8" fmla="*/ 1297 w 2972"/>
                <a:gd name="T9" fmla="*/ 325 h 1371"/>
                <a:gd name="T10" fmla="*/ 1324 w 2972"/>
                <a:gd name="T11" fmla="*/ 283 h 1371"/>
                <a:gd name="T12" fmla="*/ 1362 w 2972"/>
                <a:gd name="T13" fmla="*/ 256 h 1371"/>
                <a:gd name="T14" fmla="*/ 1405 w 2972"/>
                <a:gd name="T15" fmla="*/ 240 h 1371"/>
                <a:gd name="T16" fmla="*/ 1446 w 2972"/>
                <a:gd name="T17" fmla="*/ 231 h 1371"/>
                <a:gd name="T18" fmla="*/ 1477 w 2972"/>
                <a:gd name="T19" fmla="*/ 229 h 1371"/>
                <a:gd name="T20" fmla="*/ 1493 w 2972"/>
                <a:gd name="T21" fmla="*/ 229 h 1371"/>
                <a:gd name="T22" fmla="*/ 1525 w 2972"/>
                <a:gd name="T23" fmla="*/ 231 h 1371"/>
                <a:gd name="T24" fmla="*/ 1566 w 2972"/>
                <a:gd name="T25" fmla="*/ 240 h 1371"/>
                <a:gd name="T26" fmla="*/ 1609 w 2972"/>
                <a:gd name="T27" fmla="*/ 255 h 1371"/>
                <a:gd name="T28" fmla="*/ 1647 w 2972"/>
                <a:gd name="T29" fmla="*/ 283 h 1371"/>
                <a:gd name="T30" fmla="*/ 1675 w 2972"/>
                <a:gd name="T31" fmla="*/ 325 h 1371"/>
                <a:gd name="T32" fmla="*/ 1683 w 2972"/>
                <a:gd name="T33" fmla="*/ 384 h 1371"/>
                <a:gd name="T34" fmla="*/ 1667 w 2972"/>
                <a:gd name="T35" fmla="*/ 463 h 1371"/>
                <a:gd name="T36" fmla="*/ 1617 w 2972"/>
                <a:gd name="T37" fmla="*/ 567 h 1371"/>
                <a:gd name="T38" fmla="*/ 1688 w 2972"/>
                <a:gd name="T39" fmla="*/ 1004 h 1371"/>
                <a:gd name="T40" fmla="*/ 2008 w 2972"/>
                <a:gd name="T41" fmla="*/ 2 h 1371"/>
                <a:gd name="T42" fmla="*/ 2041 w 2972"/>
                <a:gd name="T43" fmla="*/ 22 h 1371"/>
                <a:gd name="T44" fmla="*/ 2111 w 2972"/>
                <a:gd name="T45" fmla="*/ 62 h 1371"/>
                <a:gd name="T46" fmla="*/ 2217 w 2972"/>
                <a:gd name="T47" fmla="*/ 118 h 1371"/>
                <a:gd name="T48" fmla="*/ 2356 w 2972"/>
                <a:gd name="T49" fmla="*/ 184 h 1371"/>
                <a:gd name="T50" fmla="*/ 2524 w 2972"/>
                <a:gd name="T51" fmla="*/ 256 h 1371"/>
                <a:gd name="T52" fmla="*/ 2690 w 2972"/>
                <a:gd name="T53" fmla="*/ 327 h 1371"/>
                <a:gd name="T54" fmla="*/ 2806 w 2972"/>
                <a:gd name="T55" fmla="*/ 417 h 1371"/>
                <a:gd name="T56" fmla="*/ 2884 w 2972"/>
                <a:gd name="T57" fmla="*/ 532 h 1371"/>
                <a:gd name="T58" fmla="*/ 2931 w 2972"/>
                <a:gd name="T59" fmla="*/ 675 h 1371"/>
                <a:gd name="T60" fmla="*/ 2956 w 2972"/>
                <a:gd name="T61" fmla="*/ 846 h 1371"/>
                <a:gd name="T62" fmla="*/ 2967 w 2972"/>
                <a:gd name="T63" fmla="*/ 1049 h 1371"/>
                <a:gd name="T64" fmla="*/ 2971 w 2972"/>
                <a:gd name="T65" fmla="*/ 1284 h 1371"/>
                <a:gd name="T66" fmla="*/ 1 w 2972"/>
                <a:gd name="T67" fmla="*/ 1288 h 1371"/>
                <a:gd name="T68" fmla="*/ 4 w 2972"/>
                <a:gd name="T69" fmla="*/ 1062 h 1371"/>
                <a:gd name="T70" fmla="*/ 13 w 2972"/>
                <a:gd name="T71" fmla="*/ 866 h 1371"/>
                <a:gd name="T72" fmla="*/ 34 w 2972"/>
                <a:gd name="T73" fmla="*/ 699 h 1371"/>
                <a:gd name="T74" fmla="*/ 74 w 2972"/>
                <a:gd name="T75" fmla="*/ 557 h 1371"/>
                <a:gd name="T76" fmla="*/ 143 w 2972"/>
                <a:gd name="T77" fmla="*/ 442 h 1371"/>
                <a:gd name="T78" fmla="*/ 243 w 2972"/>
                <a:gd name="T79" fmla="*/ 350 h 1371"/>
                <a:gd name="T80" fmla="*/ 385 w 2972"/>
                <a:gd name="T81" fmla="*/ 281 h 1371"/>
                <a:gd name="T82" fmla="*/ 562 w 2972"/>
                <a:gd name="T83" fmla="*/ 208 h 1371"/>
                <a:gd name="T84" fmla="*/ 711 w 2972"/>
                <a:gd name="T85" fmla="*/ 139 h 1371"/>
                <a:gd name="T86" fmla="*/ 828 w 2972"/>
                <a:gd name="T87" fmla="*/ 80 h 1371"/>
                <a:gd name="T88" fmla="*/ 910 w 2972"/>
                <a:gd name="T89" fmla="*/ 33 h 1371"/>
                <a:gd name="T90" fmla="*/ 956 w 2972"/>
                <a:gd name="T91" fmla="*/ 6 h 1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972" h="1371">
                  <a:moveTo>
                    <a:pt x="965" y="0"/>
                  </a:moveTo>
                  <a:lnTo>
                    <a:pt x="1245" y="885"/>
                  </a:lnTo>
                  <a:lnTo>
                    <a:pt x="1283" y="1004"/>
                  </a:lnTo>
                  <a:lnTo>
                    <a:pt x="1408" y="649"/>
                  </a:lnTo>
                  <a:lnTo>
                    <a:pt x="1379" y="607"/>
                  </a:lnTo>
                  <a:lnTo>
                    <a:pt x="1354" y="567"/>
                  </a:lnTo>
                  <a:lnTo>
                    <a:pt x="1334" y="530"/>
                  </a:lnTo>
                  <a:lnTo>
                    <a:pt x="1317" y="495"/>
                  </a:lnTo>
                  <a:lnTo>
                    <a:pt x="1305" y="463"/>
                  </a:lnTo>
                  <a:lnTo>
                    <a:pt x="1296" y="435"/>
                  </a:lnTo>
                  <a:lnTo>
                    <a:pt x="1290" y="409"/>
                  </a:lnTo>
                  <a:lnTo>
                    <a:pt x="1287" y="384"/>
                  </a:lnTo>
                  <a:lnTo>
                    <a:pt x="1288" y="362"/>
                  </a:lnTo>
                  <a:lnTo>
                    <a:pt x="1291" y="343"/>
                  </a:lnTo>
                  <a:lnTo>
                    <a:pt x="1297" y="325"/>
                  </a:lnTo>
                  <a:lnTo>
                    <a:pt x="1304" y="310"/>
                  </a:lnTo>
                  <a:lnTo>
                    <a:pt x="1313" y="295"/>
                  </a:lnTo>
                  <a:lnTo>
                    <a:pt x="1324" y="283"/>
                  </a:lnTo>
                  <a:lnTo>
                    <a:pt x="1335" y="273"/>
                  </a:lnTo>
                  <a:lnTo>
                    <a:pt x="1348" y="263"/>
                  </a:lnTo>
                  <a:lnTo>
                    <a:pt x="1362" y="256"/>
                  </a:lnTo>
                  <a:lnTo>
                    <a:pt x="1376" y="249"/>
                  </a:lnTo>
                  <a:lnTo>
                    <a:pt x="1391" y="244"/>
                  </a:lnTo>
                  <a:lnTo>
                    <a:pt x="1405" y="240"/>
                  </a:lnTo>
                  <a:lnTo>
                    <a:pt x="1420" y="236"/>
                  </a:lnTo>
                  <a:lnTo>
                    <a:pt x="1433" y="233"/>
                  </a:lnTo>
                  <a:lnTo>
                    <a:pt x="1446" y="231"/>
                  </a:lnTo>
                  <a:lnTo>
                    <a:pt x="1458" y="230"/>
                  </a:lnTo>
                  <a:lnTo>
                    <a:pt x="1468" y="229"/>
                  </a:lnTo>
                  <a:lnTo>
                    <a:pt x="1477" y="229"/>
                  </a:lnTo>
                  <a:lnTo>
                    <a:pt x="1484" y="229"/>
                  </a:lnTo>
                  <a:lnTo>
                    <a:pt x="1487" y="229"/>
                  </a:lnTo>
                  <a:lnTo>
                    <a:pt x="1493" y="229"/>
                  </a:lnTo>
                  <a:lnTo>
                    <a:pt x="1502" y="229"/>
                  </a:lnTo>
                  <a:lnTo>
                    <a:pt x="1513" y="230"/>
                  </a:lnTo>
                  <a:lnTo>
                    <a:pt x="1525" y="231"/>
                  </a:lnTo>
                  <a:lnTo>
                    <a:pt x="1538" y="233"/>
                  </a:lnTo>
                  <a:lnTo>
                    <a:pt x="1551" y="235"/>
                  </a:lnTo>
                  <a:lnTo>
                    <a:pt x="1566" y="240"/>
                  </a:lnTo>
                  <a:lnTo>
                    <a:pt x="1580" y="244"/>
                  </a:lnTo>
                  <a:lnTo>
                    <a:pt x="1594" y="249"/>
                  </a:lnTo>
                  <a:lnTo>
                    <a:pt x="1609" y="255"/>
                  </a:lnTo>
                  <a:lnTo>
                    <a:pt x="1622" y="263"/>
                  </a:lnTo>
                  <a:lnTo>
                    <a:pt x="1636" y="273"/>
                  </a:lnTo>
                  <a:lnTo>
                    <a:pt x="1647" y="283"/>
                  </a:lnTo>
                  <a:lnTo>
                    <a:pt x="1659" y="295"/>
                  </a:lnTo>
                  <a:lnTo>
                    <a:pt x="1667" y="309"/>
                  </a:lnTo>
                  <a:lnTo>
                    <a:pt x="1675" y="325"/>
                  </a:lnTo>
                  <a:lnTo>
                    <a:pt x="1680" y="343"/>
                  </a:lnTo>
                  <a:lnTo>
                    <a:pt x="1683" y="362"/>
                  </a:lnTo>
                  <a:lnTo>
                    <a:pt x="1683" y="384"/>
                  </a:lnTo>
                  <a:lnTo>
                    <a:pt x="1681" y="408"/>
                  </a:lnTo>
                  <a:lnTo>
                    <a:pt x="1675" y="435"/>
                  </a:lnTo>
                  <a:lnTo>
                    <a:pt x="1667" y="463"/>
                  </a:lnTo>
                  <a:lnTo>
                    <a:pt x="1654" y="495"/>
                  </a:lnTo>
                  <a:lnTo>
                    <a:pt x="1638" y="530"/>
                  </a:lnTo>
                  <a:lnTo>
                    <a:pt x="1617" y="567"/>
                  </a:lnTo>
                  <a:lnTo>
                    <a:pt x="1592" y="607"/>
                  </a:lnTo>
                  <a:lnTo>
                    <a:pt x="1562" y="649"/>
                  </a:lnTo>
                  <a:lnTo>
                    <a:pt x="1688" y="1004"/>
                  </a:lnTo>
                  <a:lnTo>
                    <a:pt x="1726" y="885"/>
                  </a:lnTo>
                  <a:lnTo>
                    <a:pt x="2006" y="0"/>
                  </a:lnTo>
                  <a:lnTo>
                    <a:pt x="2008" y="2"/>
                  </a:lnTo>
                  <a:lnTo>
                    <a:pt x="2015" y="6"/>
                  </a:lnTo>
                  <a:lnTo>
                    <a:pt x="2026" y="12"/>
                  </a:lnTo>
                  <a:lnTo>
                    <a:pt x="2041" y="22"/>
                  </a:lnTo>
                  <a:lnTo>
                    <a:pt x="2061" y="33"/>
                  </a:lnTo>
                  <a:lnTo>
                    <a:pt x="2085" y="46"/>
                  </a:lnTo>
                  <a:lnTo>
                    <a:pt x="2111" y="62"/>
                  </a:lnTo>
                  <a:lnTo>
                    <a:pt x="2142" y="80"/>
                  </a:lnTo>
                  <a:lnTo>
                    <a:pt x="2179" y="98"/>
                  </a:lnTo>
                  <a:lnTo>
                    <a:pt x="2217" y="118"/>
                  </a:lnTo>
                  <a:lnTo>
                    <a:pt x="2259" y="139"/>
                  </a:lnTo>
                  <a:lnTo>
                    <a:pt x="2306" y="161"/>
                  </a:lnTo>
                  <a:lnTo>
                    <a:pt x="2356" y="184"/>
                  </a:lnTo>
                  <a:lnTo>
                    <a:pt x="2408" y="208"/>
                  </a:lnTo>
                  <a:lnTo>
                    <a:pt x="2465" y="231"/>
                  </a:lnTo>
                  <a:lnTo>
                    <a:pt x="2524" y="256"/>
                  </a:lnTo>
                  <a:lnTo>
                    <a:pt x="2587" y="281"/>
                  </a:lnTo>
                  <a:lnTo>
                    <a:pt x="2641" y="302"/>
                  </a:lnTo>
                  <a:lnTo>
                    <a:pt x="2690" y="327"/>
                  </a:lnTo>
                  <a:lnTo>
                    <a:pt x="2734" y="354"/>
                  </a:lnTo>
                  <a:lnTo>
                    <a:pt x="2772" y="384"/>
                  </a:lnTo>
                  <a:lnTo>
                    <a:pt x="2806" y="417"/>
                  </a:lnTo>
                  <a:lnTo>
                    <a:pt x="2836" y="452"/>
                  </a:lnTo>
                  <a:lnTo>
                    <a:pt x="2862" y="490"/>
                  </a:lnTo>
                  <a:lnTo>
                    <a:pt x="2884" y="532"/>
                  </a:lnTo>
                  <a:lnTo>
                    <a:pt x="2904" y="576"/>
                  </a:lnTo>
                  <a:lnTo>
                    <a:pt x="2919" y="623"/>
                  </a:lnTo>
                  <a:lnTo>
                    <a:pt x="2931" y="675"/>
                  </a:lnTo>
                  <a:lnTo>
                    <a:pt x="2942" y="729"/>
                  </a:lnTo>
                  <a:lnTo>
                    <a:pt x="2950" y="785"/>
                  </a:lnTo>
                  <a:lnTo>
                    <a:pt x="2956" y="846"/>
                  </a:lnTo>
                  <a:lnTo>
                    <a:pt x="2961" y="910"/>
                  </a:lnTo>
                  <a:lnTo>
                    <a:pt x="2965" y="977"/>
                  </a:lnTo>
                  <a:lnTo>
                    <a:pt x="2967" y="1049"/>
                  </a:lnTo>
                  <a:lnTo>
                    <a:pt x="2969" y="1124"/>
                  </a:lnTo>
                  <a:lnTo>
                    <a:pt x="2970" y="1202"/>
                  </a:lnTo>
                  <a:lnTo>
                    <a:pt x="2971" y="1284"/>
                  </a:lnTo>
                  <a:lnTo>
                    <a:pt x="2972" y="1371"/>
                  </a:lnTo>
                  <a:lnTo>
                    <a:pt x="0" y="1371"/>
                  </a:lnTo>
                  <a:lnTo>
                    <a:pt x="1" y="1288"/>
                  </a:lnTo>
                  <a:lnTo>
                    <a:pt x="2" y="1210"/>
                  </a:lnTo>
                  <a:lnTo>
                    <a:pt x="3" y="1134"/>
                  </a:lnTo>
                  <a:lnTo>
                    <a:pt x="4" y="1062"/>
                  </a:lnTo>
                  <a:lnTo>
                    <a:pt x="6" y="994"/>
                  </a:lnTo>
                  <a:lnTo>
                    <a:pt x="9" y="928"/>
                  </a:lnTo>
                  <a:lnTo>
                    <a:pt x="13" y="866"/>
                  </a:lnTo>
                  <a:lnTo>
                    <a:pt x="19" y="807"/>
                  </a:lnTo>
                  <a:lnTo>
                    <a:pt x="26" y="751"/>
                  </a:lnTo>
                  <a:lnTo>
                    <a:pt x="34" y="699"/>
                  </a:lnTo>
                  <a:lnTo>
                    <a:pt x="45" y="649"/>
                  </a:lnTo>
                  <a:lnTo>
                    <a:pt x="59" y="602"/>
                  </a:lnTo>
                  <a:lnTo>
                    <a:pt x="74" y="557"/>
                  </a:lnTo>
                  <a:lnTo>
                    <a:pt x="94" y="516"/>
                  </a:lnTo>
                  <a:lnTo>
                    <a:pt x="117" y="478"/>
                  </a:lnTo>
                  <a:lnTo>
                    <a:pt x="143" y="442"/>
                  </a:lnTo>
                  <a:lnTo>
                    <a:pt x="172" y="409"/>
                  </a:lnTo>
                  <a:lnTo>
                    <a:pt x="205" y="379"/>
                  </a:lnTo>
                  <a:lnTo>
                    <a:pt x="243" y="350"/>
                  </a:lnTo>
                  <a:lnTo>
                    <a:pt x="285" y="324"/>
                  </a:lnTo>
                  <a:lnTo>
                    <a:pt x="332" y="301"/>
                  </a:lnTo>
                  <a:lnTo>
                    <a:pt x="385" y="281"/>
                  </a:lnTo>
                  <a:lnTo>
                    <a:pt x="447" y="256"/>
                  </a:lnTo>
                  <a:lnTo>
                    <a:pt x="507" y="231"/>
                  </a:lnTo>
                  <a:lnTo>
                    <a:pt x="562" y="208"/>
                  </a:lnTo>
                  <a:lnTo>
                    <a:pt x="615" y="184"/>
                  </a:lnTo>
                  <a:lnTo>
                    <a:pt x="665" y="161"/>
                  </a:lnTo>
                  <a:lnTo>
                    <a:pt x="711" y="139"/>
                  </a:lnTo>
                  <a:lnTo>
                    <a:pt x="754" y="118"/>
                  </a:lnTo>
                  <a:lnTo>
                    <a:pt x="793" y="98"/>
                  </a:lnTo>
                  <a:lnTo>
                    <a:pt x="828" y="80"/>
                  </a:lnTo>
                  <a:lnTo>
                    <a:pt x="859" y="62"/>
                  </a:lnTo>
                  <a:lnTo>
                    <a:pt x="887" y="46"/>
                  </a:lnTo>
                  <a:lnTo>
                    <a:pt x="910" y="33"/>
                  </a:lnTo>
                  <a:lnTo>
                    <a:pt x="930" y="22"/>
                  </a:lnTo>
                  <a:lnTo>
                    <a:pt x="945" y="12"/>
                  </a:lnTo>
                  <a:lnTo>
                    <a:pt x="956" y="6"/>
                  </a:lnTo>
                  <a:lnTo>
                    <a:pt x="963" y="2"/>
                  </a:lnTo>
                  <a:lnTo>
                    <a:pt x="9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8"/>
            <p:cNvSpPr>
              <a:spLocks noEditPoints="1"/>
            </p:cNvSpPr>
            <p:nvPr/>
          </p:nvSpPr>
          <p:spPr bwMode="auto">
            <a:xfrm>
              <a:off x="6960" y="2207"/>
              <a:ext cx="146" cy="146"/>
            </a:xfrm>
            <a:custGeom>
              <a:avLst/>
              <a:gdLst>
                <a:gd name="T0" fmla="*/ 711 w 1903"/>
                <a:gd name="T1" fmla="*/ 750 h 1898"/>
                <a:gd name="T2" fmla="*/ 691 w 1903"/>
                <a:gd name="T3" fmla="*/ 790 h 1898"/>
                <a:gd name="T4" fmla="*/ 735 w 1903"/>
                <a:gd name="T5" fmla="*/ 821 h 1898"/>
                <a:gd name="T6" fmla="*/ 801 w 1903"/>
                <a:gd name="T7" fmla="*/ 835 h 1898"/>
                <a:gd name="T8" fmla="*/ 822 w 1903"/>
                <a:gd name="T9" fmla="*/ 887 h 1898"/>
                <a:gd name="T10" fmla="*/ 756 w 1903"/>
                <a:gd name="T11" fmla="*/ 1278 h 1898"/>
                <a:gd name="T12" fmla="*/ 759 w 1903"/>
                <a:gd name="T13" fmla="*/ 1440 h 1898"/>
                <a:gd name="T14" fmla="*/ 831 w 1903"/>
                <a:gd name="T15" fmla="*/ 1514 h 1898"/>
                <a:gd name="T16" fmla="*/ 949 w 1903"/>
                <a:gd name="T17" fmla="*/ 1536 h 1898"/>
                <a:gd name="T18" fmla="*/ 1097 w 1903"/>
                <a:gd name="T19" fmla="*/ 1511 h 1898"/>
                <a:gd name="T20" fmla="*/ 1200 w 1903"/>
                <a:gd name="T21" fmla="*/ 1433 h 1898"/>
                <a:gd name="T22" fmla="*/ 1209 w 1903"/>
                <a:gd name="T23" fmla="*/ 1384 h 1898"/>
                <a:gd name="T24" fmla="*/ 1163 w 1903"/>
                <a:gd name="T25" fmla="*/ 1384 h 1898"/>
                <a:gd name="T26" fmla="*/ 1076 w 1903"/>
                <a:gd name="T27" fmla="*/ 1415 h 1898"/>
                <a:gd name="T28" fmla="*/ 1033 w 1903"/>
                <a:gd name="T29" fmla="*/ 1394 h 1898"/>
                <a:gd name="T30" fmla="*/ 1024 w 1903"/>
                <a:gd name="T31" fmla="*/ 1328 h 1898"/>
                <a:gd name="T32" fmla="*/ 1104 w 1903"/>
                <a:gd name="T33" fmla="*/ 887 h 1898"/>
                <a:gd name="T34" fmla="*/ 1111 w 1903"/>
                <a:gd name="T35" fmla="*/ 780 h 1898"/>
                <a:gd name="T36" fmla="*/ 1072 w 1903"/>
                <a:gd name="T37" fmla="*/ 744 h 1898"/>
                <a:gd name="T38" fmla="*/ 960 w 1903"/>
                <a:gd name="T39" fmla="*/ 365 h 1898"/>
                <a:gd name="T40" fmla="*/ 863 w 1903"/>
                <a:gd name="T41" fmla="*/ 430 h 1898"/>
                <a:gd name="T42" fmla="*/ 839 w 1903"/>
                <a:gd name="T43" fmla="*/ 549 h 1898"/>
                <a:gd name="T44" fmla="*/ 904 w 1903"/>
                <a:gd name="T45" fmla="*/ 647 h 1898"/>
                <a:gd name="T46" fmla="*/ 1022 w 1903"/>
                <a:gd name="T47" fmla="*/ 671 h 1898"/>
                <a:gd name="T48" fmla="*/ 1118 w 1903"/>
                <a:gd name="T49" fmla="*/ 606 h 1898"/>
                <a:gd name="T50" fmla="*/ 1142 w 1903"/>
                <a:gd name="T51" fmla="*/ 487 h 1898"/>
                <a:gd name="T52" fmla="*/ 1078 w 1903"/>
                <a:gd name="T53" fmla="*/ 389 h 1898"/>
                <a:gd name="T54" fmla="*/ 918 w 1903"/>
                <a:gd name="T55" fmla="*/ 0 h 1898"/>
                <a:gd name="T56" fmla="*/ 1194 w 1903"/>
                <a:gd name="T57" fmla="*/ 30 h 1898"/>
                <a:gd name="T58" fmla="*/ 1453 w 1903"/>
                <a:gd name="T59" fmla="*/ 141 h 1898"/>
                <a:gd name="T60" fmla="*/ 1676 w 1903"/>
                <a:gd name="T61" fmla="*/ 331 h 1898"/>
                <a:gd name="T62" fmla="*/ 1828 w 1903"/>
                <a:gd name="T63" fmla="*/ 575 h 1898"/>
                <a:gd name="T64" fmla="*/ 1898 w 1903"/>
                <a:gd name="T65" fmla="*/ 844 h 1898"/>
                <a:gd name="T66" fmla="*/ 1889 w 1903"/>
                <a:gd name="T67" fmla="*/ 1122 h 1898"/>
                <a:gd name="T68" fmla="*/ 1798 w 1903"/>
                <a:gd name="T69" fmla="*/ 1386 h 1898"/>
                <a:gd name="T70" fmla="*/ 1625 w 1903"/>
                <a:gd name="T71" fmla="*/ 1620 h 1898"/>
                <a:gd name="T72" fmla="*/ 1395 w 1903"/>
                <a:gd name="T73" fmla="*/ 1790 h 1898"/>
                <a:gd name="T74" fmla="*/ 1135 w 1903"/>
                <a:gd name="T75" fmla="*/ 1881 h 1898"/>
                <a:gd name="T76" fmla="*/ 862 w 1903"/>
                <a:gd name="T77" fmla="*/ 1894 h 1898"/>
                <a:gd name="T78" fmla="*/ 596 w 1903"/>
                <a:gd name="T79" fmla="*/ 1829 h 1898"/>
                <a:gd name="T80" fmla="*/ 420 w 1903"/>
                <a:gd name="T81" fmla="*/ 1799 h 1898"/>
                <a:gd name="T82" fmla="*/ 229 w 1903"/>
                <a:gd name="T83" fmla="*/ 1872 h 1898"/>
                <a:gd name="T84" fmla="*/ 63 w 1903"/>
                <a:gd name="T85" fmla="*/ 1876 h 1898"/>
                <a:gd name="T86" fmla="*/ 33 w 1903"/>
                <a:gd name="T87" fmla="*/ 1845 h 1898"/>
                <a:gd name="T88" fmla="*/ 53 w 1903"/>
                <a:gd name="T89" fmla="*/ 1806 h 1898"/>
                <a:gd name="T90" fmla="*/ 174 w 1903"/>
                <a:gd name="T91" fmla="*/ 1707 h 1898"/>
                <a:gd name="T92" fmla="*/ 249 w 1903"/>
                <a:gd name="T93" fmla="*/ 1585 h 1898"/>
                <a:gd name="T94" fmla="*/ 118 w 1903"/>
                <a:gd name="T95" fmla="*/ 1407 h 1898"/>
                <a:gd name="T96" fmla="*/ 23 w 1903"/>
                <a:gd name="T97" fmla="*/ 1154 h 1898"/>
                <a:gd name="T98" fmla="*/ 2 w 1903"/>
                <a:gd name="T99" fmla="*/ 889 h 1898"/>
                <a:gd name="T100" fmla="*/ 57 w 1903"/>
                <a:gd name="T101" fmla="*/ 627 h 1898"/>
                <a:gd name="T102" fmla="*/ 186 w 1903"/>
                <a:gd name="T103" fmla="*/ 385 h 1898"/>
                <a:gd name="T104" fmla="*/ 391 w 1903"/>
                <a:gd name="T105" fmla="*/ 182 h 1898"/>
                <a:gd name="T106" fmla="*/ 644 w 1903"/>
                <a:gd name="T107" fmla="*/ 51 h 1898"/>
                <a:gd name="T108" fmla="*/ 918 w 1903"/>
                <a:gd name="T109" fmla="*/ 0 h 1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03" h="1898">
                  <a:moveTo>
                    <a:pt x="760" y="743"/>
                  </a:moveTo>
                  <a:lnTo>
                    <a:pt x="743" y="744"/>
                  </a:lnTo>
                  <a:lnTo>
                    <a:pt x="725" y="746"/>
                  </a:lnTo>
                  <a:lnTo>
                    <a:pt x="711" y="750"/>
                  </a:lnTo>
                  <a:lnTo>
                    <a:pt x="700" y="758"/>
                  </a:lnTo>
                  <a:lnTo>
                    <a:pt x="693" y="767"/>
                  </a:lnTo>
                  <a:lnTo>
                    <a:pt x="690" y="778"/>
                  </a:lnTo>
                  <a:lnTo>
                    <a:pt x="691" y="790"/>
                  </a:lnTo>
                  <a:lnTo>
                    <a:pt x="696" y="800"/>
                  </a:lnTo>
                  <a:lnTo>
                    <a:pt x="705" y="809"/>
                  </a:lnTo>
                  <a:lnTo>
                    <a:pt x="718" y="816"/>
                  </a:lnTo>
                  <a:lnTo>
                    <a:pt x="735" y="821"/>
                  </a:lnTo>
                  <a:lnTo>
                    <a:pt x="752" y="824"/>
                  </a:lnTo>
                  <a:lnTo>
                    <a:pt x="769" y="826"/>
                  </a:lnTo>
                  <a:lnTo>
                    <a:pt x="787" y="830"/>
                  </a:lnTo>
                  <a:lnTo>
                    <a:pt x="801" y="835"/>
                  </a:lnTo>
                  <a:lnTo>
                    <a:pt x="811" y="843"/>
                  </a:lnTo>
                  <a:lnTo>
                    <a:pt x="817" y="854"/>
                  </a:lnTo>
                  <a:lnTo>
                    <a:pt x="821" y="868"/>
                  </a:lnTo>
                  <a:lnTo>
                    <a:pt x="822" y="887"/>
                  </a:lnTo>
                  <a:lnTo>
                    <a:pt x="821" y="896"/>
                  </a:lnTo>
                  <a:lnTo>
                    <a:pt x="820" y="905"/>
                  </a:lnTo>
                  <a:lnTo>
                    <a:pt x="770" y="1195"/>
                  </a:lnTo>
                  <a:lnTo>
                    <a:pt x="756" y="1278"/>
                  </a:lnTo>
                  <a:lnTo>
                    <a:pt x="744" y="1361"/>
                  </a:lnTo>
                  <a:lnTo>
                    <a:pt x="744" y="1389"/>
                  </a:lnTo>
                  <a:lnTo>
                    <a:pt x="749" y="1415"/>
                  </a:lnTo>
                  <a:lnTo>
                    <a:pt x="759" y="1440"/>
                  </a:lnTo>
                  <a:lnTo>
                    <a:pt x="773" y="1463"/>
                  </a:lnTo>
                  <a:lnTo>
                    <a:pt x="790" y="1483"/>
                  </a:lnTo>
                  <a:lnTo>
                    <a:pt x="810" y="1500"/>
                  </a:lnTo>
                  <a:lnTo>
                    <a:pt x="831" y="1514"/>
                  </a:lnTo>
                  <a:lnTo>
                    <a:pt x="852" y="1523"/>
                  </a:lnTo>
                  <a:lnTo>
                    <a:pt x="873" y="1530"/>
                  </a:lnTo>
                  <a:lnTo>
                    <a:pt x="911" y="1534"/>
                  </a:lnTo>
                  <a:lnTo>
                    <a:pt x="949" y="1536"/>
                  </a:lnTo>
                  <a:lnTo>
                    <a:pt x="987" y="1536"/>
                  </a:lnTo>
                  <a:lnTo>
                    <a:pt x="1026" y="1533"/>
                  </a:lnTo>
                  <a:lnTo>
                    <a:pt x="1063" y="1525"/>
                  </a:lnTo>
                  <a:lnTo>
                    <a:pt x="1097" y="1511"/>
                  </a:lnTo>
                  <a:lnTo>
                    <a:pt x="1131" y="1493"/>
                  </a:lnTo>
                  <a:lnTo>
                    <a:pt x="1162" y="1471"/>
                  </a:lnTo>
                  <a:lnTo>
                    <a:pt x="1192" y="1444"/>
                  </a:lnTo>
                  <a:lnTo>
                    <a:pt x="1200" y="1433"/>
                  </a:lnTo>
                  <a:lnTo>
                    <a:pt x="1208" y="1420"/>
                  </a:lnTo>
                  <a:lnTo>
                    <a:pt x="1212" y="1407"/>
                  </a:lnTo>
                  <a:lnTo>
                    <a:pt x="1213" y="1394"/>
                  </a:lnTo>
                  <a:lnTo>
                    <a:pt x="1209" y="1384"/>
                  </a:lnTo>
                  <a:lnTo>
                    <a:pt x="1201" y="1377"/>
                  </a:lnTo>
                  <a:lnTo>
                    <a:pt x="1190" y="1375"/>
                  </a:lnTo>
                  <a:lnTo>
                    <a:pt x="1177" y="1377"/>
                  </a:lnTo>
                  <a:lnTo>
                    <a:pt x="1163" y="1384"/>
                  </a:lnTo>
                  <a:lnTo>
                    <a:pt x="1148" y="1392"/>
                  </a:lnTo>
                  <a:lnTo>
                    <a:pt x="1134" y="1400"/>
                  </a:lnTo>
                  <a:lnTo>
                    <a:pt x="1105" y="1409"/>
                  </a:lnTo>
                  <a:lnTo>
                    <a:pt x="1076" y="1415"/>
                  </a:lnTo>
                  <a:lnTo>
                    <a:pt x="1062" y="1415"/>
                  </a:lnTo>
                  <a:lnTo>
                    <a:pt x="1051" y="1411"/>
                  </a:lnTo>
                  <a:lnTo>
                    <a:pt x="1041" y="1405"/>
                  </a:lnTo>
                  <a:lnTo>
                    <a:pt x="1033" y="1394"/>
                  </a:lnTo>
                  <a:lnTo>
                    <a:pt x="1029" y="1382"/>
                  </a:lnTo>
                  <a:lnTo>
                    <a:pt x="1025" y="1365"/>
                  </a:lnTo>
                  <a:lnTo>
                    <a:pt x="1023" y="1346"/>
                  </a:lnTo>
                  <a:lnTo>
                    <a:pt x="1024" y="1328"/>
                  </a:lnTo>
                  <a:lnTo>
                    <a:pt x="1032" y="1274"/>
                  </a:lnTo>
                  <a:lnTo>
                    <a:pt x="1043" y="1219"/>
                  </a:lnTo>
                  <a:lnTo>
                    <a:pt x="1074" y="1053"/>
                  </a:lnTo>
                  <a:lnTo>
                    <a:pt x="1104" y="887"/>
                  </a:lnTo>
                  <a:lnTo>
                    <a:pt x="1109" y="857"/>
                  </a:lnTo>
                  <a:lnTo>
                    <a:pt x="1112" y="827"/>
                  </a:lnTo>
                  <a:lnTo>
                    <a:pt x="1113" y="797"/>
                  </a:lnTo>
                  <a:lnTo>
                    <a:pt x="1111" y="780"/>
                  </a:lnTo>
                  <a:lnTo>
                    <a:pt x="1106" y="767"/>
                  </a:lnTo>
                  <a:lnTo>
                    <a:pt x="1097" y="757"/>
                  </a:lnTo>
                  <a:lnTo>
                    <a:pt x="1086" y="749"/>
                  </a:lnTo>
                  <a:lnTo>
                    <a:pt x="1072" y="744"/>
                  </a:lnTo>
                  <a:lnTo>
                    <a:pt x="1055" y="743"/>
                  </a:lnTo>
                  <a:lnTo>
                    <a:pt x="760" y="743"/>
                  </a:lnTo>
                  <a:close/>
                  <a:moveTo>
                    <a:pt x="992" y="362"/>
                  </a:moveTo>
                  <a:lnTo>
                    <a:pt x="960" y="365"/>
                  </a:lnTo>
                  <a:lnTo>
                    <a:pt x="932" y="375"/>
                  </a:lnTo>
                  <a:lnTo>
                    <a:pt x="905" y="388"/>
                  </a:lnTo>
                  <a:lnTo>
                    <a:pt x="882" y="407"/>
                  </a:lnTo>
                  <a:lnTo>
                    <a:pt x="863" y="430"/>
                  </a:lnTo>
                  <a:lnTo>
                    <a:pt x="848" y="456"/>
                  </a:lnTo>
                  <a:lnTo>
                    <a:pt x="839" y="485"/>
                  </a:lnTo>
                  <a:lnTo>
                    <a:pt x="836" y="517"/>
                  </a:lnTo>
                  <a:lnTo>
                    <a:pt x="839" y="549"/>
                  </a:lnTo>
                  <a:lnTo>
                    <a:pt x="848" y="578"/>
                  </a:lnTo>
                  <a:lnTo>
                    <a:pt x="862" y="605"/>
                  </a:lnTo>
                  <a:lnTo>
                    <a:pt x="881" y="628"/>
                  </a:lnTo>
                  <a:lnTo>
                    <a:pt x="904" y="647"/>
                  </a:lnTo>
                  <a:lnTo>
                    <a:pt x="930" y="662"/>
                  </a:lnTo>
                  <a:lnTo>
                    <a:pt x="960" y="671"/>
                  </a:lnTo>
                  <a:lnTo>
                    <a:pt x="991" y="674"/>
                  </a:lnTo>
                  <a:lnTo>
                    <a:pt x="1022" y="671"/>
                  </a:lnTo>
                  <a:lnTo>
                    <a:pt x="1051" y="663"/>
                  </a:lnTo>
                  <a:lnTo>
                    <a:pt x="1077" y="648"/>
                  </a:lnTo>
                  <a:lnTo>
                    <a:pt x="1100" y="630"/>
                  </a:lnTo>
                  <a:lnTo>
                    <a:pt x="1118" y="606"/>
                  </a:lnTo>
                  <a:lnTo>
                    <a:pt x="1133" y="580"/>
                  </a:lnTo>
                  <a:lnTo>
                    <a:pt x="1142" y="550"/>
                  </a:lnTo>
                  <a:lnTo>
                    <a:pt x="1145" y="519"/>
                  </a:lnTo>
                  <a:lnTo>
                    <a:pt x="1142" y="487"/>
                  </a:lnTo>
                  <a:lnTo>
                    <a:pt x="1134" y="458"/>
                  </a:lnTo>
                  <a:lnTo>
                    <a:pt x="1119" y="431"/>
                  </a:lnTo>
                  <a:lnTo>
                    <a:pt x="1101" y="409"/>
                  </a:lnTo>
                  <a:lnTo>
                    <a:pt x="1078" y="389"/>
                  </a:lnTo>
                  <a:lnTo>
                    <a:pt x="1052" y="375"/>
                  </a:lnTo>
                  <a:lnTo>
                    <a:pt x="1023" y="365"/>
                  </a:lnTo>
                  <a:lnTo>
                    <a:pt x="992" y="362"/>
                  </a:lnTo>
                  <a:close/>
                  <a:moveTo>
                    <a:pt x="918" y="0"/>
                  </a:moveTo>
                  <a:lnTo>
                    <a:pt x="987" y="0"/>
                  </a:lnTo>
                  <a:lnTo>
                    <a:pt x="1056" y="5"/>
                  </a:lnTo>
                  <a:lnTo>
                    <a:pt x="1125" y="15"/>
                  </a:lnTo>
                  <a:lnTo>
                    <a:pt x="1194" y="30"/>
                  </a:lnTo>
                  <a:lnTo>
                    <a:pt x="1261" y="51"/>
                  </a:lnTo>
                  <a:lnTo>
                    <a:pt x="1326" y="75"/>
                  </a:lnTo>
                  <a:lnTo>
                    <a:pt x="1391" y="105"/>
                  </a:lnTo>
                  <a:lnTo>
                    <a:pt x="1453" y="141"/>
                  </a:lnTo>
                  <a:lnTo>
                    <a:pt x="1513" y="182"/>
                  </a:lnTo>
                  <a:lnTo>
                    <a:pt x="1570" y="227"/>
                  </a:lnTo>
                  <a:lnTo>
                    <a:pt x="1625" y="278"/>
                  </a:lnTo>
                  <a:lnTo>
                    <a:pt x="1676" y="331"/>
                  </a:lnTo>
                  <a:lnTo>
                    <a:pt x="1721" y="389"/>
                  </a:lnTo>
                  <a:lnTo>
                    <a:pt x="1761" y="449"/>
                  </a:lnTo>
                  <a:lnTo>
                    <a:pt x="1798" y="511"/>
                  </a:lnTo>
                  <a:lnTo>
                    <a:pt x="1828" y="575"/>
                  </a:lnTo>
                  <a:lnTo>
                    <a:pt x="1852" y="641"/>
                  </a:lnTo>
                  <a:lnTo>
                    <a:pt x="1873" y="708"/>
                  </a:lnTo>
                  <a:lnTo>
                    <a:pt x="1889" y="776"/>
                  </a:lnTo>
                  <a:lnTo>
                    <a:pt x="1898" y="844"/>
                  </a:lnTo>
                  <a:lnTo>
                    <a:pt x="1903" y="913"/>
                  </a:lnTo>
                  <a:lnTo>
                    <a:pt x="1903" y="984"/>
                  </a:lnTo>
                  <a:lnTo>
                    <a:pt x="1898" y="1053"/>
                  </a:lnTo>
                  <a:lnTo>
                    <a:pt x="1889" y="1122"/>
                  </a:lnTo>
                  <a:lnTo>
                    <a:pt x="1873" y="1189"/>
                  </a:lnTo>
                  <a:lnTo>
                    <a:pt x="1852" y="1256"/>
                  </a:lnTo>
                  <a:lnTo>
                    <a:pt x="1828" y="1322"/>
                  </a:lnTo>
                  <a:lnTo>
                    <a:pt x="1798" y="1386"/>
                  </a:lnTo>
                  <a:lnTo>
                    <a:pt x="1761" y="1448"/>
                  </a:lnTo>
                  <a:lnTo>
                    <a:pt x="1721" y="1508"/>
                  </a:lnTo>
                  <a:lnTo>
                    <a:pt x="1676" y="1566"/>
                  </a:lnTo>
                  <a:lnTo>
                    <a:pt x="1625" y="1620"/>
                  </a:lnTo>
                  <a:lnTo>
                    <a:pt x="1571" y="1670"/>
                  </a:lnTo>
                  <a:lnTo>
                    <a:pt x="1515" y="1714"/>
                  </a:lnTo>
                  <a:lnTo>
                    <a:pt x="1456" y="1755"/>
                  </a:lnTo>
                  <a:lnTo>
                    <a:pt x="1395" y="1790"/>
                  </a:lnTo>
                  <a:lnTo>
                    <a:pt x="1332" y="1820"/>
                  </a:lnTo>
                  <a:lnTo>
                    <a:pt x="1267" y="1844"/>
                  </a:lnTo>
                  <a:lnTo>
                    <a:pt x="1202" y="1865"/>
                  </a:lnTo>
                  <a:lnTo>
                    <a:pt x="1135" y="1881"/>
                  </a:lnTo>
                  <a:lnTo>
                    <a:pt x="1066" y="1891"/>
                  </a:lnTo>
                  <a:lnTo>
                    <a:pt x="998" y="1897"/>
                  </a:lnTo>
                  <a:lnTo>
                    <a:pt x="930" y="1898"/>
                  </a:lnTo>
                  <a:lnTo>
                    <a:pt x="862" y="1894"/>
                  </a:lnTo>
                  <a:lnTo>
                    <a:pt x="795" y="1885"/>
                  </a:lnTo>
                  <a:lnTo>
                    <a:pt x="727" y="1871"/>
                  </a:lnTo>
                  <a:lnTo>
                    <a:pt x="661" y="1853"/>
                  </a:lnTo>
                  <a:lnTo>
                    <a:pt x="596" y="1829"/>
                  </a:lnTo>
                  <a:lnTo>
                    <a:pt x="532" y="1800"/>
                  </a:lnTo>
                  <a:lnTo>
                    <a:pt x="471" y="1767"/>
                  </a:lnTo>
                  <a:lnTo>
                    <a:pt x="469" y="1766"/>
                  </a:lnTo>
                  <a:lnTo>
                    <a:pt x="420" y="1799"/>
                  </a:lnTo>
                  <a:lnTo>
                    <a:pt x="372" y="1825"/>
                  </a:lnTo>
                  <a:lnTo>
                    <a:pt x="323" y="1847"/>
                  </a:lnTo>
                  <a:lnTo>
                    <a:pt x="275" y="1862"/>
                  </a:lnTo>
                  <a:lnTo>
                    <a:pt x="229" y="1872"/>
                  </a:lnTo>
                  <a:lnTo>
                    <a:pt x="184" y="1879"/>
                  </a:lnTo>
                  <a:lnTo>
                    <a:pt x="141" y="1882"/>
                  </a:lnTo>
                  <a:lnTo>
                    <a:pt x="101" y="1881"/>
                  </a:lnTo>
                  <a:lnTo>
                    <a:pt x="63" y="1876"/>
                  </a:lnTo>
                  <a:lnTo>
                    <a:pt x="52" y="1872"/>
                  </a:lnTo>
                  <a:lnTo>
                    <a:pt x="43" y="1865"/>
                  </a:lnTo>
                  <a:lnTo>
                    <a:pt x="37" y="1856"/>
                  </a:lnTo>
                  <a:lnTo>
                    <a:pt x="33" y="1845"/>
                  </a:lnTo>
                  <a:lnTo>
                    <a:pt x="33" y="1834"/>
                  </a:lnTo>
                  <a:lnTo>
                    <a:pt x="37" y="1824"/>
                  </a:lnTo>
                  <a:lnTo>
                    <a:pt x="43" y="1814"/>
                  </a:lnTo>
                  <a:lnTo>
                    <a:pt x="53" y="1806"/>
                  </a:lnTo>
                  <a:lnTo>
                    <a:pt x="88" y="1787"/>
                  </a:lnTo>
                  <a:lnTo>
                    <a:pt x="120" y="1763"/>
                  </a:lnTo>
                  <a:lnTo>
                    <a:pt x="149" y="1736"/>
                  </a:lnTo>
                  <a:lnTo>
                    <a:pt x="174" y="1707"/>
                  </a:lnTo>
                  <a:lnTo>
                    <a:pt x="197" y="1677"/>
                  </a:lnTo>
                  <a:lnTo>
                    <a:pt x="216" y="1646"/>
                  </a:lnTo>
                  <a:lnTo>
                    <a:pt x="234" y="1615"/>
                  </a:lnTo>
                  <a:lnTo>
                    <a:pt x="249" y="1585"/>
                  </a:lnTo>
                  <a:lnTo>
                    <a:pt x="239" y="1578"/>
                  </a:lnTo>
                  <a:lnTo>
                    <a:pt x="194" y="1523"/>
                  </a:lnTo>
                  <a:lnTo>
                    <a:pt x="154" y="1467"/>
                  </a:lnTo>
                  <a:lnTo>
                    <a:pt x="118" y="1407"/>
                  </a:lnTo>
                  <a:lnTo>
                    <a:pt x="87" y="1346"/>
                  </a:lnTo>
                  <a:lnTo>
                    <a:pt x="61" y="1283"/>
                  </a:lnTo>
                  <a:lnTo>
                    <a:pt x="40" y="1219"/>
                  </a:lnTo>
                  <a:lnTo>
                    <a:pt x="23" y="1154"/>
                  </a:lnTo>
                  <a:lnTo>
                    <a:pt x="11" y="1088"/>
                  </a:lnTo>
                  <a:lnTo>
                    <a:pt x="3" y="1022"/>
                  </a:lnTo>
                  <a:lnTo>
                    <a:pt x="0" y="955"/>
                  </a:lnTo>
                  <a:lnTo>
                    <a:pt x="2" y="889"/>
                  </a:lnTo>
                  <a:lnTo>
                    <a:pt x="10" y="822"/>
                  </a:lnTo>
                  <a:lnTo>
                    <a:pt x="20" y="756"/>
                  </a:lnTo>
                  <a:lnTo>
                    <a:pt x="37" y="691"/>
                  </a:lnTo>
                  <a:lnTo>
                    <a:pt x="57" y="627"/>
                  </a:lnTo>
                  <a:lnTo>
                    <a:pt x="82" y="564"/>
                  </a:lnTo>
                  <a:lnTo>
                    <a:pt x="112" y="502"/>
                  </a:lnTo>
                  <a:lnTo>
                    <a:pt x="147" y="443"/>
                  </a:lnTo>
                  <a:lnTo>
                    <a:pt x="186" y="385"/>
                  </a:lnTo>
                  <a:lnTo>
                    <a:pt x="231" y="330"/>
                  </a:lnTo>
                  <a:lnTo>
                    <a:pt x="280" y="278"/>
                  </a:lnTo>
                  <a:lnTo>
                    <a:pt x="334" y="227"/>
                  </a:lnTo>
                  <a:lnTo>
                    <a:pt x="391" y="182"/>
                  </a:lnTo>
                  <a:lnTo>
                    <a:pt x="451" y="141"/>
                  </a:lnTo>
                  <a:lnTo>
                    <a:pt x="514" y="105"/>
                  </a:lnTo>
                  <a:lnTo>
                    <a:pt x="578" y="75"/>
                  </a:lnTo>
                  <a:lnTo>
                    <a:pt x="644" y="51"/>
                  </a:lnTo>
                  <a:lnTo>
                    <a:pt x="711" y="30"/>
                  </a:lnTo>
                  <a:lnTo>
                    <a:pt x="779" y="15"/>
                  </a:lnTo>
                  <a:lnTo>
                    <a:pt x="848" y="5"/>
                  </a:lnTo>
                  <a:lnTo>
                    <a:pt x="9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870" name="Group 734"/>
          <p:cNvGrpSpPr>
            <a:grpSpLocks noChangeAspect="1"/>
          </p:cNvGrpSpPr>
          <p:nvPr/>
        </p:nvGrpSpPr>
        <p:grpSpPr bwMode="auto">
          <a:xfrm>
            <a:off x="9169555" y="4921873"/>
            <a:ext cx="279073" cy="259728"/>
            <a:chOff x="1214" y="2711"/>
            <a:chExt cx="1183" cy="110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873" name="Freeform 736"/>
            <p:cNvSpPr>
              <a:spLocks noEditPoints="1"/>
            </p:cNvSpPr>
            <p:nvPr/>
          </p:nvSpPr>
          <p:spPr bwMode="auto">
            <a:xfrm>
              <a:off x="1456" y="3243"/>
              <a:ext cx="699" cy="493"/>
            </a:xfrm>
            <a:custGeom>
              <a:avLst/>
              <a:gdLst>
                <a:gd name="T0" fmla="*/ 645 w 2097"/>
                <a:gd name="T1" fmla="*/ 995 h 1479"/>
                <a:gd name="T2" fmla="*/ 580 w 2097"/>
                <a:gd name="T3" fmla="*/ 954 h 1479"/>
                <a:gd name="T4" fmla="*/ 516 w 2097"/>
                <a:gd name="T5" fmla="*/ 920 h 1479"/>
                <a:gd name="T6" fmla="*/ 511 w 2097"/>
                <a:gd name="T7" fmla="*/ 1061 h 1479"/>
                <a:gd name="T8" fmla="*/ 599 w 2097"/>
                <a:gd name="T9" fmla="*/ 1072 h 1479"/>
                <a:gd name="T10" fmla="*/ 637 w 2097"/>
                <a:gd name="T11" fmla="*/ 1153 h 1479"/>
                <a:gd name="T12" fmla="*/ 737 w 2097"/>
                <a:gd name="T13" fmla="*/ 1148 h 1479"/>
                <a:gd name="T14" fmla="*/ 777 w 2097"/>
                <a:gd name="T15" fmla="*/ 1231 h 1479"/>
                <a:gd name="T16" fmla="*/ 899 w 2097"/>
                <a:gd name="T17" fmla="*/ 1253 h 1479"/>
                <a:gd name="T18" fmla="*/ 940 w 2097"/>
                <a:gd name="T19" fmla="*/ 1328 h 1479"/>
                <a:gd name="T20" fmla="*/ 1005 w 2097"/>
                <a:gd name="T21" fmla="*/ 1360 h 1479"/>
                <a:gd name="T22" fmla="*/ 1079 w 2097"/>
                <a:gd name="T23" fmla="*/ 1238 h 1479"/>
                <a:gd name="T24" fmla="*/ 1143 w 2097"/>
                <a:gd name="T25" fmla="*/ 1111 h 1479"/>
                <a:gd name="T26" fmla="*/ 1070 w 2097"/>
                <a:gd name="T27" fmla="*/ 1073 h 1479"/>
                <a:gd name="T28" fmla="*/ 1005 w 2097"/>
                <a:gd name="T29" fmla="*/ 1028 h 1479"/>
                <a:gd name="T30" fmla="*/ 935 w 2097"/>
                <a:gd name="T31" fmla="*/ 964 h 1479"/>
                <a:gd name="T32" fmla="*/ 831 w 2097"/>
                <a:gd name="T33" fmla="*/ 1012 h 1479"/>
                <a:gd name="T34" fmla="*/ 770 w 2097"/>
                <a:gd name="T35" fmla="*/ 925 h 1479"/>
                <a:gd name="T36" fmla="*/ 1046 w 2097"/>
                <a:gd name="T37" fmla="*/ 152 h 1479"/>
                <a:gd name="T38" fmla="*/ 899 w 2097"/>
                <a:gd name="T39" fmla="*/ 253 h 1479"/>
                <a:gd name="T40" fmla="*/ 853 w 2097"/>
                <a:gd name="T41" fmla="*/ 455 h 1479"/>
                <a:gd name="T42" fmla="*/ 915 w 2097"/>
                <a:gd name="T43" fmla="*/ 594 h 1479"/>
                <a:gd name="T44" fmla="*/ 1010 w 2097"/>
                <a:gd name="T45" fmla="*/ 472 h 1479"/>
                <a:gd name="T46" fmla="*/ 1046 w 2097"/>
                <a:gd name="T47" fmla="*/ 352 h 1479"/>
                <a:gd name="T48" fmla="*/ 1149 w 2097"/>
                <a:gd name="T49" fmla="*/ 286 h 1479"/>
                <a:gd name="T50" fmla="*/ 1223 w 2097"/>
                <a:gd name="T51" fmla="*/ 284 h 1479"/>
                <a:gd name="T52" fmla="*/ 1478 w 2097"/>
                <a:gd name="T53" fmla="*/ 430 h 1479"/>
                <a:gd name="T54" fmla="*/ 1730 w 2097"/>
                <a:gd name="T55" fmla="*/ 575 h 1479"/>
                <a:gd name="T56" fmla="*/ 1838 w 2097"/>
                <a:gd name="T57" fmla="*/ 675 h 1479"/>
                <a:gd name="T58" fmla="*/ 1970 w 2097"/>
                <a:gd name="T59" fmla="*/ 804 h 1479"/>
                <a:gd name="T60" fmla="*/ 1687 w 2097"/>
                <a:gd name="T61" fmla="*/ 290 h 1479"/>
                <a:gd name="T62" fmla="*/ 1518 w 2097"/>
                <a:gd name="T63" fmla="*/ 322 h 1479"/>
                <a:gd name="T64" fmla="*/ 1236 w 2097"/>
                <a:gd name="T65" fmla="*/ 178 h 1479"/>
                <a:gd name="T66" fmla="*/ 1127 w 2097"/>
                <a:gd name="T67" fmla="*/ 0 h 1479"/>
                <a:gd name="T68" fmla="*/ 1254 w 2097"/>
                <a:gd name="T69" fmla="*/ 53 h 1479"/>
                <a:gd name="T70" fmla="*/ 1480 w 2097"/>
                <a:gd name="T71" fmla="*/ 184 h 1479"/>
                <a:gd name="T72" fmla="*/ 1954 w 2097"/>
                <a:gd name="T73" fmla="*/ 106 h 1479"/>
                <a:gd name="T74" fmla="*/ 2081 w 2097"/>
                <a:gd name="T75" fmla="*/ 892 h 1479"/>
                <a:gd name="T76" fmla="*/ 1945 w 2097"/>
                <a:gd name="T77" fmla="*/ 932 h 1479"/>
                <a:gd name="T78" fmla="*/ 1685 w 2097"/>
                <a:gd name="T79" fmla="*/ 1005 h 1479"/>
                <a:gd name="T80" fmla="*/ 1583 w 2097"/>
                <a:gd name="T81" fmla="*/ 1079 h 1479"/>
                <a:gd name="T82" fmla="*/ 1425 w 2097"/>
                <a:gd name="T83" fmla="*/ 1187 h 1479"/>
                <a:gd name="T84" fmla="*/ 1300 w 2097"/>
                <a:gd name="T85" fmla="*/ 1303 h 1479"/>
                <a:gd name="T86" fmla="*/ 1187 w 2097"/>
                <a:gd name="T87" fmla="*/ 1284 h 1479"/>
                <a:gd name="T88" fmla="*/ 1124 w 2097"/>
                <a:gd name="T89" fmla="*/ 1392 h 1479"/>
                <a:gd name="T90" fmla="*/ 994 w 2097"/>
                <a:gd name="T91" fmla="*/ 1479 h 1479"/>
                <a:gd name="T92" fmla="*/ 803 w 2097"/>
                <a:gd name="T93" fmla="*/ 1376 h 1479"/>
                <a:gd name="T94" fmla="*/ 581 w 2097"/>
                <a:gd name="T95" fmla="*/ 1256 h 1479"/>
                <a:gd name="T96" fmla="*/ 385 w 2097"/>
                <a:gd name="T97" fmla="*/ 1128 h 1479"/>
                <a:gd name="T98" fmla="*/ 30 w 2097"/>
                <a:gd name="T99" fmla="*/ 864 h 1479"/>
                <a:gd name="T100" fmla="*/ 116 w 2097"/>
                <a:gd name="T101" fmla="*/ 161 h 1479"/>
                <a:gd name="T102" fmla="*/ 218 w 2097"/>
                <a:gd name="T103" fmla="*/ 174 h 1479"/>
                <a:gd name="T104" fmla="*/ 462 w 2097"/>
                <a:gd name="T105" fmla="*/ 237 h 1479"/>
                <a:gd name="T106" fmla="*/ 591 w 2097"/>
                <a:gd name="T107" fmla="*/ 246 h 1479"/>
                <a:gd name="T108" fmla="*/ 772 w 2097"/>
                <a:gd name="T109" fmla="*/ 134 h 1479"/>
                <a:gd name="T110" fmla="*/ 957 w 2097"/>
                <a:gd name="T111" fmla="*/ 70 h 1479"/>
                <a:gd name="T112" fmla="*/ 1127 w 2097"/>
                <a:gd name="T113" fmla="*/ 0 h 1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97" h="1479">
                  <a:moveTo>
                    <a:pt x="738" y="912"/>
                  </a:moveTo>
                  <a:lnTo>
                    <a:pt x="718" y="913"/>
                  </a:lnTo>
                  <a:lnTo>
                    <a:pt x="709" y="917"/>
                  </a:lnTo>
                  <a:lnTo>
                    <a:pt x="697" y="927"/>
                  </a:lnTo>
                  <a:lnTo>
                    <a:pt x="684" y="941"/>
                  </a:lnTo>
                  <a:lnTo>
                    <a:pt x="670" y="960"/>
                  </a:lnTo>
                  <a:lnTo>
                    <a:pt x="655" y="984"/>
                  </a:lnTo>
                  <a:lnTo>
                    <a:pt x="645" y="995"/>
                  </a:lnTo>
                  <a:lnTo>
                    <a:pt x="633" y="1001"/>
                  </a:lnTo>
                  <a:lnTo>
                    <a:pt x="620" y="1003"/>
                  </a:lnTo>
                  <a:lnTo>
                    <a:pt x="606" y="1001"/>
                  </a:lnTo>
                  <a:lnTo>
                    <a:pt x="595" y="995"/>
                  </a:lnTo>
                  <a:lnTo>
                    <a:pt x="586" y="985"/>
                  </a:lnTo>
                  <a:lnTo>
                    <a:pt x="581" y="972"/>
                  </a:lnTo>
                  <a:lnTo>
                    <a:pt x="580" y="958"/>
                  </a:lnTo>
                  <a:lnTo>
                    <a:pt x="580" y="954"/>
                  </a:lnTo>
                  <a:lnTo>
                    <a:pt x="576" y="946"/>
                  </a:lnTo>
                  <a:lnTo>
                    <a:pt x="570" y="938"/>
                  </a:lnTo>
                  <a:lnTo>
                    <a:pt x="560" y="928"/>
                  </a:lnTo>
                  <a:lnTo>
                    <a:pt x="551" y="921"/>
                  </a:lnTo>
                  <a:lnTo>
                    <a:pt x="540" y="915"/>
                  </a:lnTo>
                  <a:lnTo>
                    <a:pt x="530" y="913"/>
                  </a:lnTo>
                  <a:lnTo>
                    <a:pt x="522" y="914"/>
                  </a:lnTo>
                  <a:lnTo>
                    <a:pt x="516" y="920"/>
                  </a:lnTo>
                  <a:lnTo>
                    <a:pt x="448" y="1018"/>
                  </a:lnTo>
                  <a:lnTo>
                    <a:pt x="448" y="1022"/>
                  </a:lnTo>
                  <a:lnTo>
                    <a:pt x="453" y="1028"/>
                  </a:lnTo>
                  <a:lnTo>
                    <a:pt x="459" y="1037"/>
                  </a:lnTo>
                  <a:lnTo>
                    <a:pt x="471" y="1047"/>
                  </a:lnTo>
                  <a:lnTo>
                    <a:pt x="484" y="1055"/>
                  </a:lnTo>
                  <a:lnTo>
                    <a:pt x="498" y="1060"/>
                  </a:lnTo>
                  <a:lnTo>
                    <a:pt x="511" y="1061"/>
                  </a:lnTo>
                  <a:lnTo>
                    <a:pt x="525" y="1059"/>
                  </a:lnTo>
                  <a:lnTo>
                    <a:pt x="536" y="1053"/>
                  </a:lnTo>
                  <a:lnTo>
                    <a:pt x="547" y="1047"/>
                  </a:lnTo>
                  <a:lnTo>
                    <a:pt x="559" y="1045"/>
                  </a:lnTo>
                  <a:lnTo>
                    <a:pt x="572" y="1047"/>
                  </a:lnTo>
                  <a:lnTo>
                    <a:pt x="584" y="1053"/>
                  </a:lnTo>
                  <a:lnTo>
                    <a:pt x="593" y="1061"/>
                  </a:lnTo>
                  <a:lnTo>
                    <a:pt x="599" y="1072"/>
                  </a:lnTo>
                  <a:lnTo>
                    <a:pt x="601" y="1085"/>
                  </a:lnTo>
                  <a:lnTo>
                    <a:pt x="599" y="1097"/>
                  </a:lnTo>
                  <a:lnTo>
                    <a:pt x="598" y="1101"/>
                  </a:lnTo>
                  <a:lnTo>
                    <a:pt x="598" y="1109"/>
                  </a:lnTo>
                  <a:lnTo>
                    <a:pt x="600" y="1118"/>
                  </a:lnTo>
                  <a:lnTo>
                    <a:pt x="605" y="1129"/>
                  </a:lnTo>
                  <a:lnTo>
                    <a:pt x="619" y="1142"/>
                  </a:lnTo>
                  <a:lnTo>
                    <a:pt x="637" y="1153"/>
                  </a:lnTo>
                  <a:lnTo>
                    <a:pt x="655" y="1160"/>
                  </a:lnTo>
                  <a:lnTo>
                    <a:pt x="675" y="1162"/>
                  </a:lnTo>
                  <a:lnTo>
                    <a:pt x="684" y="1162"/>
                  </a:lnTo>
                  <a:lnTo>
                    <a:pt x="693" y="1159"/>
                  </a:lnTo>
                  <a:lnTo>
                    <a:pt x="702" y="1155"/>
                  </a:lnTo>
                  <a:lnTo>
                    <a:pt x="713" y="1149"/>
                  </a:lnTo>
                  <a:lnTo>
                    <a:pt x="725" y="1147"/>
                  </a:lnTo>
                  <a:lnTo>
                    <a:pt x="737" y="1148"/>
                  </a:lnTo>
                  <a:lnTo>
                    <a:pt x="747" y="1153"/>
                  </a:lnTo>
                  <a:lnTo>
                    <a:pt x="757" y="1160"/>
                  </a:lnTo>
                  <a:lnTo>
                    <a:pt x="762" y="1171"/>
                  </a:lnTo>
                  <a:lnTo>
                    <a:pt x="766" y="1183"/>
                  </a:lnTo>
                  <a:lnTo>
                    <a:pt x="766" y="1195"/>
                  </a:lnTo>
                  <a:lnTo>
                    <a:pt x="766" y="1209"/>
                  </a:lnTo>
                  <a:lnTo>
                    <a:pt x="771" y="1221"/>
                  </a:lnTo>
                  <a:lnTo>
                    <a:pt x="777" y="1231"/>
                  </a:lnTo>
                  <a:lnTo>
                    <a:pt x="791" y="1244"/>
                  </a:lnTo>
                  <a:lnTo>
                    <a:pt x="809" y="1255"/>
                  </a:lnTo>
                  <a:lnTo>
                    <a:pt x="827" y="1261"/>
                  </a:lnTo>
                  <a:lnTo>
                    <a:pt x="845" y="1264"/>
                  </a:lnTo>
                  <a:lnTo>
                    <a:pt x="864" y="1263"/>
                  </a:lnTo>
                  <a:lnTo>
                    <a:pt x="880" y="1258"/>
                  </a:lnTo>
                  <a:lnTo>
                    <a:pt x="889" y="1255"/>
                  </a:lnTo>
                  <a:lnTo>
                    <a:pt x="899" y="1253"/>
                  </a:lnTo>
                  <a:lnTo>
                    <a:pt x="912" y="1255"/>
                  </a:lnTo>
                  <a:lnTo>
                    <a:pt x="923" y="1261"/>
                  </a:lnTo>
                  <a:lnTo>
                    <a:pt x="931" y="1269"/>
                  </a:lnTo>
                  <a:lnTo>
                    <a:pt x="937" y="1279"/>
                  </a:lnTo>
                  <a:lnTo>
                    <a:pt x="939" y="1290"/>
                  </a:lnTo>
                  <a:lnTo>
                    <a:pt x="938" y="1302"/>
                  </a:lnTo>
                  <a:lnTo>
                    <a:pt x="938" y="1315"/>
                  </a:lnTo>
                  <a:lnTo>
                    <a:pt x="940" y="1328"/>
                  </a:lnTo>
                  <a:lnTo>
                    <a:pt x="947" y="1338"/>
                  </a:lnTo>
                  <a:lnTo>
                    <a:pt x="960" y="1350"/>
                  </a:lnTo>
                  <a:lnTo>
                    <a:pt x="976" y="1359"/>
                  </a:lnTo>
                  <a:lnTo>
                    <a:pt x="994" y="1362"/>
                  </a:lnTo>
                  <a:lnTo>
                    <a:pt x="997" y="1362"/>
                  </a:lnTo>
                  <a:lnTo>
                    <a:pt x="1000" y="1361"/>
                  </a:lnTo>
                  <a:lnTo>
                    <a:pt x="1002" y="1361"/>
                  </a:lnTo>
                  <a:lnTo>
                    <a:pt x="1005" y="1360"/>
                  </a:lnTo>
                  <a:lnTo>
                    <a:pt x="1008" y="1358"/>
                  </a:lnTo>
                  <a:lnTo>
                    <a:pt x="1012" y="1350"/>
                  </a:lnTo>
                  <a:lnTo>
                    <a:pt x="1019" y="1337"/>
                  </a:lnTo>
                  <a:lnTo>
                    <a:pt x="1029" y="1321"/>
                  </a:lnTo>
                  <a:lnTo>
                    <a:pt x="1041" y="1303"/>
                  </a:lnTo>
                  <a:lnTo>
                    <a:pt x="1053" y="1282"/>
                  </a:lnTo>
                  <a:lnTo>
                    <a:pt x="1066" y="1260"/>
                  </a:lnTo>
                  <a:lnTo>
                    <a:pt x="1079" y="1238"/>
                  </a:lnTo>
                  <a:lnTo>
                    <a:pt x="1092" y="1215"/>
                  </a:lnTo>
                  <a:lnTo>
                    <a:pt x="1103" y="1195"/>
                  </a:lnTo>
                  <a:lnTo>
                    <a:pt x="1114" y="1175"/>
                  </a:lnTo>
                  <a:lnTo>
                    <a:pt x="1124" y="1160"/>
                  </a:lnTo>
                  <a:lnTo>
                    <a:pt x="1131" y="1147"/>
                  </a:lnTo>
                  <a:lnTo>
                    <a:pt x="1136" y="1140"/>
                  </a:lnTo>
                  <a:lnTo>
                    <a:pt x="1142" y="1125"/>
                  </a:lnTo>
                  <a:lnTo>
                    <a:pt x="1143" y="1111"/>
                  </a:lnTo>
                  <a:lnTo>
                    <a:pt x="1139" y="1097"/>
                  </a:lnTo>
                  <a:lnTo>
                    <a:pt x="1131" y="1088"/>
                  </a:lnTo>
                  <a:lnTo>
                    <a:pt x="1122" y="1080"/>
                  </a:lnTo>
                  <a:lnTo>
                    <a:pt x="1111" y="1073"/>
                  </a:lnTo>
                  <a:lnTo>
                    <a:pt x="1099" y="1070"/>
                  </a:lnTo>
                  <a:lnTo>
                    <a:pt x="1088" y="1068"/>
                  </a:lnTo>
                  <a:lnTo>
                    <a:pt x="1079" y="1069"/>
                  </a:lnTo>
                  <a:lnTo>
                    <a:pt x="1070" y="1073"/>
                  </a:lnTo>
                  <a:lnTo>
                    <a:pt x="1058" y="1081"/>
                  </a:lnTo>
                  <a:lnTo>
                    <a:pt x="1045" y="1084"/>
                  </a:lnTo>
                  <a:lnTo>
                    <a:pt x="1032" y="1083"/>
                  </a:lnTo>
                  <a:lnTo>
                    <a:pt x="1019" y="1076"/>
                  </a:lnTo>
                  <a:lnTo>
                    <a:pt x="1010" y="1067"/>
                  </a:lnTo>
                  <a:lnTo>
                    <a:pt x="1004" y="1055"/>
                  </a:lnTo>
                  <a:lnTo>
                    <a:pt x="1003" y="1041"/>
                  </a:lnTo>
                  <a:lnTo>
                    <a:pt x="1005" y="1028"/>
                  </a:lnTo>
                  <a:lnTo>
                    <a:pt x="1007" y="1021"/>
                  </a:lnTo>
                  <a:lnTo>
                    <a:pt x="1004" y="1012"/>
                  </a:lnTo>
                  <a:lnTo>
                    <a:pt x="999" y="1002"/>
                  </a:lnTo>
                  <a:lnTo>
                    <a:pt x="990" y="990"/>
                  </a:lnTo>
                  <a:lnTo>
                    <a:pt x="979" y="981"/>
                  </a:lnTo>
                  <a:lnTo>
                    <a:pt x="965" y="972"/>
                  </a:lnTo>
                  <a:lnTo>
                    <a:pt x="950" y="967"/>
                  </a:lnTo>
                  <a:lnTo>
                    <a:pt x="935" y="964"/>
                  </a:lnTo>
                  <a:lnTo>
                    <a:pt x="918" y="965"/>
                  </a:lnTo>
                  <a:lnTo>
                    <a:pt x="903" y="969"/>
                  </a:lnTo>
                  <a:lnTo>
                    <a:pt x="889" y="979"/>
                  </a:lnTo>
                  <a:lnTo>
                    <a:pt x="878" y="994"/>
                  </a:lnTo>
                  <a:lnTo>
                    <a:pt x="869" y="1004"/>
                  </a:lnTo>
                  <a:lnTo>
                    <a:pt x="857" y="1011"/>
                  </a:lnTo>
                  <a:lnTo>
                    <a:pt x="845" y="1013"/>
                  </a:lnTo>
                  <a:lnTo>
                    <a:pt x="831" y="1012"/>
                  </a:lnTo>
                  <a:lnTo>
                    <a:pt x="819" y="1005"/>
                  </a:lnTo>
                  <a:lnTo>
                    <a:pt x="810" y="997"/>
                  </a:lnTo>
                  <a:lnTo>
                    <a:pt x="804" y="985"/>
                  </a:lnTo>
                  <a:lnTo>
                    <a:pt x="802" y="971"/>
                  </a:lnTo>
                  <a:lnTo>
                    <a:pt x="801" y="962"/>
                  </a:lnTo>
                  <a:lnTo>
                    <a:pt x="795" y="950"/>
                  </a:lnTo>
                  <a:lnTo>
                    <a:pt x="785" y="937"/>
                  </a:lnTo>
                  <a:lnTo>
                    <a:pt x="770" y="925"/>
                  </a:lnTo>
                  <a:lnTo>
                    <a:pt x="755" y="916"/>
                  </a:lnTo>
                  <a:lnTo>
                    <a:pt x="738" y="912"/>
                  </a:lnTo>
                  <a:close/>
                  <a:moveTo>
                    <a:pt x="1123" y="116"/>
                  </a:moveTo>
                  <a:lnTo>
                    <a:pt x="1114" y="119"/>
                  </a:lnTo>
                  <a:lnTo>
                    <a:pt x="1101" y="125"/>
                  </a:lnTo>
                  <a:lnTo>
                    <a:pt x="1085" y="132"/>
                  </a:lnTo>
                  <a:lnTo>
                    <a:pt x="1066" y="142"/>
                  </a:lnTo>
                  <a:lnTo>
                    <a:pt x="1046" y="152"/>
                  </a:lnTo>
                  <a:lnTo>
                    <a:pt x="1025" y="165"/>
                  </a:lnTo>
                  <a:lnTo>
                    <a:pt x="1002" y="178"/>
                  </a:lnTo>
                  <a:lnTo>
                    <a:pt x="981" y="192"/>
                  </a:lnTo>
                  <a:lnTo>
                    <a:pt x="960" y="206"/>
                  </a:lnTo>
                  <a:lnTo>
                    <a:pt x="941" y="219"/>
                  </a:lnTo>
                  <a:lnTo>
                    <a:pt x="924" y="232"/>
                  </a:lnTo>
                  <a:lnTo>
                    <a:pt x="910" y="244"/>
                  </a:lnTo>
                  <a:lnTo>
                    <a:pt x="899" y="253"/>
                  </a:lnTo>
                  <a:lnTo>
                    <a:pt x="893" y="262"/>
                  </a:lnTo>
                  <a:lnTo>
                    <a:pt x="888" y="278"/>
                  </a:lnTo>
                  <a:lnTo>
                    <a:pt x="884" y="301"/>
                  </a:lnTo>
                  <a:lnTo>
                    <a:pt x="878" y="328"/>
                  </a:lnTo>
                  <a:lnTo>
                    <a:pt x="871" y="358"/>
                  </a:lnTo>
                  <a:lnTo>
                    <a:pt x="865" y="390"/>
                  </a:lnTo>
                  <a:lnTo>
                    <a:pt x="858" y="423"/>
                  </a:lnTo>
                  <a:lnTo>
                    <a:pt x="853" y="455"/>
                  </a:lnTo>
                  <a:lnTo>
                    <a:pt x="846" y="488"/>
                  </a:lnTo>
                  <a:lnTo>
                    <a:pt x="840" y="517"/>
                  </a:lnTo>
                  <a:lnTo>
                    <a:pt x="836" y="541"/>
                  </a:lnTo>
                  <a:lnTo>
                    <a:pt x="843" y="553"/>
                  </a:lnTo>
                  <a:lnTo>
                    <a:pt x="857" y="564"/>
                  </a:lnTo>
                  <a:lnTo>
                    <a:pt x="874" y="576"/>
                  </a:lnTo>
                  <a:lnTo>
                    <a:pt x="894" y="585"/>
                  </a:lnTo>
                  <a:lnTo>
                    <a:pt x="915" y="594"/>
                  </a:lnTo>
                  <a:lnTo>
                    <a:pt x="937" y="599"/>
                  </a:lnTo>
                  <a:lnTo>
                    <a:pt x="957" y="603"/>
                  </a:lnTo>
                  <a:lnTo>
                    <a:pt x="974" y="602"/>
                  </a:lnTo>
                  <a:lnTo>
                    <a:pt x="981" y="579"/>
                  </a:lnTo>
                  <a:lnTo>
                    <a:pt x="987" y="554"/>
                  </a:lnTo>
                  <a:lnTo>
                    <a:pt x="995" y="527"/>
                  </a:lnTo>
                  <a:lnTo>
                    <a:pt x="1002" y="499"/>
                  </a:lnTo>
                  <a:lnTo>
                    <a:pt x="1010" y="472"/>
                  </a:lnTo>
                  <a:lnTo>
                    <a:pt x="1016" y="446"/>
                  </a:lnTo>
                  <a:lnTo>
                    <a:pt x="1023" y="422"/>
                  </a:lnTo>
                  <a:lnTo>
                    <a:pt x="1029" y="401"/>
                  </a:lnTo>
                  <a:lnTo>
                    <a:pt x="1033" y="385"/>
                  </a:lnTo>
                  <a:lnTo>
                    <a:pt x="1037" y="373"/>
                  </a:lnTo>
                  <a:lnTo>
                    <a:pt x="1038" y="367"/>
                  </a:lnTo>
                  <a:lnTo>
                    <a:pt x="1041" y="361"/>
                  </a:lnTo>
                  <a:lnTo>
                    <a:pt x="1046" y="352"/>
                  </a:lnTo>
                  <a:lnTo>
                    <a:pt x="1054" y="343"/>
                  </a:lnTo>
                  <a:lnTo>
                    <a:pt x="1066" y="331"/>
                  </a:lnTo>
                  <a:lnTo>
                    <a:pt x="1083" y="318"/>
                  </a:lnTo>
                  <a:lnTo>
                    <a:pt x="1104" y="305"/>
                  </a:lnTo>
                  <a:lnTo>
                    <a:pt x="1132" y="290"/>
                  </a:lnTo>
                  <a:lnTo>
                    <a:pt x="1138" y="288"/>
                  </a:lnTo>
                  <a:lnTo>
                    <a:pt x="1143" y="287"/>
                  </a:lnTo>
                  <a:lnTo>
                    <a:pt x="1149" y="286"/>
                  </a:lnTo>
                  <a:lnTo>
                    <a:pt x="1152" y="286"/>
                  </a:lnTo>
                  <a:lnTo>
                    <a:pt x="1160" y="286"/>
                  </a:lnTo>
                  <a:lnTo>
                    <a:pt x="1172" y="286"/>
                  </a:lnTo>
                  <a:lnTo>
                    <a:pt x="1185" y="285"/>
                  </a:lnTo>
                  <a:lnTo>
                    <a:pt x="1199" y="285"/>
                  </a:lnTo>
                  <a:lnTo>
                    <a:pt x="1211" y="284"/>
                  </a:lnTo>
                  <a:lnTo>
                    <a:pt x="1219" y="284"/>
                  </a:lnTo>
                  <a:lnTo>
                    <a:pt x="1223" y="284"/>
                  </a:lnTo>
                  <a:lnTo>
                    <a:pt x="1233" y="285"/>
                  </a:lnTo>
                  <a:lnTo>
                    <a:pt x="1243" y="289"/>
                  </a:lnTo>
                  <a:lnTo>
                    <a:pt x="1282" y="313"/>
                  </a:lnTo>
                  <a:lnTo>
                    <a:pt x="1321" y="336"/>
                  </a:lnTo>
                  <a:lnTo>
                    <a:pt x="1360" y="360"/>
                  </a:lnTo>
                  <a:lnTo>
                    <a:pt x="1399" y="383"/>
                  </a:lnTo>
                  <a:lnTo>
                    <a:pt x="1439" y="407"/>
                  </a:lnTo>
                  <a:lnTo>
                    <a:pt x="1478" y="430"/>
                  </a:lnTo>
                  <a:lnTo>
                    <a:pt x="1515" y="452"/>
                  </a:lnTo>
                  <a:lnTo>
                    <a:pt x="1552" y="473"/>
                  </a:lnTo>
                  <a:lnTo>
                    <a:pt x="1587" y="493"/>
                  </a:lnTo>
                  <a:lnTo>
                    <a:pt x="1621" y="512"/>
                  </a:lnTo>
                  <a:lnTo>
                    <a:pt x="1652" y="531"/>
                  </a:lnTo>
                  <a:lnTo>
                    <a:pt x="1681" y="547"/>
                  </a:lnTo>
                  <a:lnTo>
                    <a:pt x="1707" y="562"/>
                  </a:lnTo>
                  <a:lnTo>
                    <a:pt x="1730" y="575"/>
                  </a:lnTo>
                  <a:lnTo>
                    <a:pt x="1750" y="587"/>
                  </a:lnTo>
                  <a:lnTo>
                    <a:pt x="1765" y="595"/>
                  </a:lnTo>
                  <a:lnTo>
                    <a:pt x="1777" y="602"/>
                  </a:lnTo>
                  <a:lnTo>
                    <a:pt x="1784" y="606"/>
                  </a:lnTo>
                  <a:lnTo>
                    <a:pt x="1787" y="608"/>
                  </a:lnTo>
                  <a:lnTo>
                    <a:pt x="1809" y="627"/>
                  </a:lnTo>
                  <a:lnTo>
                    <a:pt x="1825" y="650"/>
                  </a:lnTo>
                  <a:lnTo>
                    <a:pt x="1838" y="675"/>
                  </a:lnTo>
                  <a:lnTo>
                    <a:pt x="1845" y="701"/>
                  </a:lnTo>
                  <a:lnTo>
                    <a:pt x="1848" y="729"/>
                  </a:lnTo>
                  <a:lnTo>
                    <a:pt x="1845" y="758"/>
                  </a:lnTo>
                  <a:lnTo>
                    <a:pt x="1838" y="787"/>
                  </a:lnTo>
                  <a:lnTo>
                    <a:pt x="1827" y="811"/>
                  </a:lnTo>
                  <a:lnTo>
                    <a:pt x="1814" y="833"/>
                  </a:lnTo>
                  <a:lnTo>
                    <a:pt x="1798" y="852"/>
                  </a:lnTo>
                  <a:lnTo>
                    <a:pt x="1970" y="804"/>
                  </a:lnTo>
                  <a:lnTo>
                    <a:pt x="1879" y="240"/>
                  </a:lnTo>
                  <a:lnTo>
                    <a:pt x="1858" y="245"/>
                  </a:lnTo>
                  <a:lnTo>
                    <a:pt x="1835" y="251"/>
                  </a:lnTo>
                  <a:lnTo>
                    <a:pt x="1808" y="258"/>
                  </a:lnTo>
                  <a:lnTo>
                    <a:pt x="1779" y="266"/>
                  </a:lnTo>
                  <a:lnTo>
                    <a:pt x="1749" y="274"/>
                  </a:lnTo>
                  <a:lnTo>
                    <a:pt x="1717" y="282"/>
                  </a:lnTo>
                  <a:lnTo>
                    <a:pt x="1687" y="290"/>
                  </a:lnTo>
                  <a:lnTo>
                    <a:pt x="1657" y="298"/>
                  </a:lnTo>
                  <a:lnTo>
                    <a:pt x="1629" y="305"/>
                  </a:lnTo>
                  <a:lnTo>
                    <a:pt x="1605" y="311"/>
                  </a:lnTo>
                  <a:lnTo>
                    <a:pt x="1582" y="317"/>
                  </a:lnTo>
                  <a:lnTo>
                    <a:pt x="1564" y="321"/>
                  </a:lnTo>
                  <a:lnTo>
                    <a:pt x="1550" y="323"/>
                  </a:lnTo>
                  <a:lnTo>
                    <a:pt x="1542" y="324"/>
                  </a:lnTo>
                  <a:lnTo>
                    <a:pt x="1518" y="322"/>
                  </a:lnTo>
                  <a:lnTo>
                    <a:pt x="1492" y="315"/>
                  </a:lnTo>
                  <a:lnTo>
                    <a:pt x="1461" y="303"/>
                  </a:lnTo>
                  <a:lnTo>
                    <a:pt x="1428" y="288"/>
                  </a:lnTo>
                  <a:lnTo>
                    <a:pt x="1390" y="269"/>
                  </a:lnTo>
                  <a:lnTo>
                    <a:pt x="1350" y="245"/>
                  </a:lnTo>
                  <a:lnTo>
                    <a:pt x="1304" y="219"/>
                  </a:lnTo>
                  <a:lnTo>
                    <a:pt x="1256" y="190"/>
                  </a:lnTo>
                  <a:lnTo>
                    <a:pt x="1236" y="178"/>
                  </a:lnTo>
                  <a:lnTo>
                    <a:pt x="1215" y="165"/>
                  </a:lnTo>
                  <a:lnTo>
                    <a:pt x="1195" y="154"/>
                  </a:lnTo>
                  <a:lnTo>
                    <a:pt x="1175" y="143"/>
                  </a:lnTo>
                  <a:lnTo>
                    <a:pt x="1158" y="133"/>
                  </a:lnTo>
                  <a:lnTo>
                    <a:pt x="1143" y="125"/>
                  </a:lnTo>
                  <a:lnTo>
                    <a:pt x="1131" y="119"/>
                  </a:lnTo>
                  <a:lnTo>
                    <a:pt x="1123" y="116"/>
                  </a:lnTo>
                  <a:close/>
                  <a:moveTo>
                    <a:pt x="1127" y="0"/>
                  </a:moveTo>
                  <a:lnTo>
                    <a:pt x="1138" y="0"/>
                  </a:lnTo>
                  <a:lnTo>
                    <a:pt x="1149" y="2"/>
                  </a:lnTo>
                  <a:lnTo>
                    <a:pt x="1160" y="5"/>
                  </a:lnTo>
                  <a:lnTo>
                    <a:pt x="1174" y="11"/>
                  </a:lnTo>
                  <a:lnTo>
                    <a:pt x="1189" y="18"/>
                  </a:lnTo>
                  <a:lnTo>
                    <a:pt x="1208" y="27"/>
                  </a:lnTo>
                  <a:lnTo>
                    <a:pt x="1229" y="39"/>
                  </a:lnTo>
                  <a:lnTo>
                    <a:pt x="1254" y="53"/>
                  </a:lnTo>
                  <a:lnTo>
                    <a:pt x="1283" y="70"/>
                  </a:lnTo>
                  <a:lnTo>
                    <a:pt x="1316" y="90"/>
                  </a:lnTo>
                  <a:lnTo>
                    <a:pt x="1354" y="112"/>
                  </a:lnTo>
                  <a:lnTo>
                    <a:pt x="1386" y="131"/>
                  </a:lnTo>
                  <a:lnTo>
                    <a:pt x="1415" y="148"/>
                  </a:lnTo>
                  <a:lnTo>
                    <a:pt x="1440" y="162"/>
                  </a:lnTo>
                  <a:lnTo>
                    <a:pt x="1461" y="174"/>
                  </a:lnTo>
                  <a:lnTo>
                    <a:pt x="1480" y="184"/>
                  </a:lnTo>
                  <a:lnTo>
                    <a:pt x="1495" y="191"/>
                  </a:lnTo>
                  <a:lnTo>
                    <a:pt x="1508" y="198"/>
                  </a:lnTo>
                  <a:lnTo>
                    <a:pt x="1518" y="202"/>
                  </a:lnTo>
                  <a:lnTo>
                    <a:pt x="1526" y="205"/>
                  </a:lnTo>
                  <a:lnTo>
                    <a:pt x="1532" y="207"/>
                  </a:lnTo>
                  <a:lnTo>
                    <a:pt x="1931" y="105"/>
                  </a:lnTo>
                  <a:lnTo>
                    <a:pt x="1943" y="104"/>
                  </a:lnTo>
                  <a:lnTo>
                    <a:pt x="1954" y="106"/>
                  </a:lnTo>
                  <a:lnTo>
                    <a:pt x="1964" y="111"/>
                  </a:lnTo>
                  <a:lnTo>
                    <a:pt x="1972" y="118"/>
                  </a:lnTo>
                  <a:lnTo>
                    <a:pt x="1979" y="128"/>
                  </a:lnTo>
                  <a:lnTo>
                    <a:pt x="1982" y="139"/>
                  </a:lnTo>
                  <a:lnTo>
                    <a:pt x="2097" y="853"/>
                  </a:lnTo>
                  <a:lnTo>
                    <a:pt x="2096" y="868"/>
                  </a:lnTo>
                  <a:lnTo>
                    <a:pt x="2091" y="881"/>
                  </a:lnTo>
                  <a:lnTo>
                    <a:pt x="2081" y="892"/>
                  </a:lnTo>
                  <a:lnTo>
                    <a:pt x="2068" y="898"/>
                  </a:lnTo>
                  <a:lnTo>
                    <a:pt x="2065" y="899"/>
                  </a:lnTo>
                  <a:lnTo>
                    <a:pt x="2055" y="901"/>
                  </a:lnTo>
                  <a:lnTo>
                    <a:pt x="2041" y="906"/>
                  </a:lnTo>
                  <a:lnTo>
                    <a:pt x="2023" y="911"/>
                  </a:lnTo>
                  <a:lnTo>
                    <a:pt x="2000" y="917"/>
                  </a:lnTo>
                  <a:lnTo>
                    <a:pt x="1974" y="924"/>
                  </a:lnTo>
                  <a:lnTo>
                    <a:pt x="1945" y="932"/>
                  </a:lnTo>
                  <a:lnTo>
                    <a:pt x="1914" y="941"/>
                  </a:lnTo>
                  <a:lnTo>
                    <a:pt x="1881" y="951"/>
                  </a:lnTo>
                  <a:lnTo>
                    <a:pt x="1848" y="959"/>
                  </a:lnTo>
                  <a:lnTo>
                    <a:pt x="1813" y="969"/>
                  </a:lnTo>
                  <a:lnTo>
                    <a:pt x="1780" y="979"/>
                  </a:lnTo>
                  <a:lnTo>
                    <a:pt x="1746" y="988"/>
                  </a:lnTo>
                  <a:lnTo>
                    <a:pt x="1715" y="997"/>
                  </a:lnTo>
                  <a:lnTo>
                    <a:pt x="1685" y="1005"/>
                  </a:lnTo>
                  <a:lnTo>
                    <a:pt x="1658" y="1013"/>
                  </a:lnTo>
                  <a:lnTo>
                    <a:pt x="1635" y="1019"/>
                  </a:lnTo>
                  <a:lnTo>
                    <a:pt x="1615" y="1025"/>
                  </a:lnTo>
                  <a:lnTo>
                    <a:pt x="1600" y="1029"/>
                  </a:lnTo>
                  <a:lnTo>
                    <a:pt x="1589" y="1031"/>
                  </a:lnTo>
                  <a:lnTo>
                    <a:pt x="1584" y="1032"/>
                  </a:lnTo>
                  <a:lnTo>
                    <a:pt x="1586" y="1056"/>
                  </a:lnTo>
                  <a:lnTo>
                    <a:pt x="1583" y="1079"/>
                  </a:lnTo>
                  <a:lnTo>
                    <a:pt x="1577" y="1101"/>
                  </a:lnTo>
                  <a:lnTo>
                    <a:pt x="1564" y="1126"/>
                  </a:lnTo>
                  <a:lnTo>
                    <a:pt x="1546" y="1146"/>
                  </a:lnTo>
                  <a:lnTo>
                    <a:pt x="1526" y="1163"/>
                  </a:lnTo>
                  <a:lnTo>
                    <a:pt x="1503" y="1176"/>
                  </a:lnTo>
                  <a:lnTo>
                    <a:pt x="1479" y="1185"/>
                  </a:lnTo>
                  <a:lnTo>
                    <a:pt x="1452" y="1188"/>
                  </a:lnTo>
                  <a:lnTo>
                    <a:pt x="1425" y="1187"/>
                  </a:lnTo>
                  <a:lnTo>
                    <a:pt x="1398" y="1181"/>
                  </a:lnTo>
                  <a:lnTo>
                    <a:pt x="1395" y="1199"/>
                  </a:lnTo>
                  <a:lnTo>
                    <a:pt x="1389" y="1218"/>
                  </a:lnTo>
                  <a:lnTo>
                    <a:pt x="1377" y="1243"/>
                  </a:lnTo>
                  <a:lnTo>
                    <a:pt x="1361" y="1264"/>
                  </a:lnTo>
                  <a:lnTo>
                    <a:pt x="1343" y="1282"/>
                  </a:lnTo>
                  <a:lnTo>
                    <a:pt x="1323" y="1294"/>
                  </a:lnTo>
                  <a:lnTo>
                    <a:pt x="1300" y="1303"/>
                  </a:lnTo>
                  <a:lnTo>
                    <a:pt x="1276" y="1306"/>
                  </a:lnTo>
                  <a:lnTo>
                    <a:pt x="1253" y="1304"/>
                  </a:lnTo>
                  <a:lnTo>
                    <a:pt x="1228" y="1298"/>
                  </a:lnTo>
                  <a:lnTo>
                    <a:pt x="1225" y="1297"/>
                  </a:lnTo>
                  <a:lnTo>
                    <a:pt x="1216" y="1293"/>
                  </a:lnTo>
                  <a:lnTo>
                    <a:pt x="1204" y="1288"/>
                  </a:lnTo>
                  <a:lnTo>
                    <a:pt x="1188" y="1282"/>
                  </a:lnTo>
                  <a:lnTo>
                    <a:pt x="1187" y="1284"/>
                  </a:lnTo>
                  <a:lnTo>
                    <a:pt x="1183" y="1290"/>
                  </a:lnTo>
                  <a:lnTo>
                    <a:pt x="1178" y="1301"/>
                  </a:lnTo>
                  <a:lnTo>
                    <a:pt x="1170" y="1314"/>
                  </a:lnTo>
                  <a:lnTo>
                    <a:pt x="1161" y="1329"/>
                  </a:lnTo>
                  <a:lnTo>
                    <a:pt x="1152" y="1345"/>
                  </a:lnTo>
                  <a:lnTo>
                    <a:pt x="1142" y="1361"/>
                  </a:lnTo>
                  <a:lnTo>
                    <a:pt x="1132" y="1377"/>
                  </a:lnTo>
                  <a:lnTo>
                    <a:pt x="1124" y="1392"/>
                  </a:lnTo>
                  <a:lnTo>
                    <a:pt x="1116" y="1405"/>
                  </a:lnTo>
                  <a:lnTo>
                    <a:pt x="1110" y="1416"/>
                  </a:lnTo>
                  <a:lnTo>
                    <a:pt x="1104" y="1423"/>
                  </a:lnTo>
                  <a:lnTo>
                    <a:pt x="1088" y="1443"/>
                  </a:lnTo>
                  <a:lnTo>
                    <a:pt x="1068" y="1459"/>
                  </a:lnTo>
                  <a:lnTo>
                    <a:pt x="1045" y="1470"/>
                  </a:lnTo>
                  <a:lnTo>
                    <a:pt x="1021" y="1477"/>
                  </a:lnTo>
                  <a:lnTo>
                    <a:pt x="994" y="1479"/>
                  </a:lnTo>
                  <a:lnTo>
                    <a:pt x="962" y="1476"/>
                  </a:lnTo>
                  <a:lnTo>
                    <a:pt x="932" y="1467"/>
                  </a:lnTo>
                  <a:lnTo>
                    <a:pt x="904" y="1455"/>
                  </a:lnTo>
                  <a:lnTo>
                    <a:pt x="879" y="1436"/>
                  </a:lnTo>
                  <a:lnTo>
                    <a:pt x="856" y="1414"/>
                  </a:lnTo>
                  <a:lnTo>
                    <a:pt x="845" y="1398"/>
                  </a:lnTo>
                  <a:lnTo>
                    <a:pt x="837" y="1381"/>
                  </a:lnTo>
                  <a:lnTo>
                    <a:pt x="803" y="1376"/>
                  </a:lnTo>
                  <a:lnTo>
                    <a:pt x="771" y="1366"/>
                  </a:lnTo>
                  <a:lnTo>
                    <a:pt x="740" y="1350"/>
                  </a:lnTo>
                  <a:lnTo>
                    <a:pt x="713" y="1331"/>
                  </a:lnTo>
                  <a:lnTo>
                    <a:pt x="688" y="1306"/>
                  </a:lnTo>
                  <a:lnTo>
                    <a:pt x="670" y="1279"/>
                  </a:lnTo>
                  <a:lnTo>
                    <a:pt x="639" y="1276"/>
                  </a:lnTo>
                  <a:lnTo>
                    <a:pt x="610" y="1269"/>
                  </a:lnTo>
                  <a:lnTo>
                    <a:pt x="581" y="1256"/>
                  </a:lnTo>
                  <a:lnTo>
                    <a:pt x="555" y="1241"/>
                  </a:lnTo>
                  <a:lnTo>
                    <a:pt x="531" y="1221"/>
                  </a:lnTo>
                  <a:lnTo>
                    <a:pt x="512" y="1199"/>
                  </a:lnTo>
                  <a:lnTo>
                    <a:pt x="499" y="1178"/>
                  </a:lnTo>
                  <a:lnTo>
                    <a:pt x="468" y="1173"/>
                  </a:lnTo>
                  <a:lnTo>
                    <a:pt x="438" y="1162"/>
                  </a:lnTo>
                  <a:lnTo>
                    <a:pt x="410" y="1147"/>
                  </a:lnTo>
                  <a:lnTo>
                    <a:pt x="385" y="1128"/>
                  </a:lnTo>
                  <a:lnTo>
                    <a:pt x="363" y="1105"/>
                  </a:lnTo>
                  <a:lnTo>
                    <a:pt x="346" y="1079"/>
                  </a:lnTo>
                  <a:lnTo>
                    <a:pt x="337" y="1053"/>
                  </a:lnTo>
                  <a:lnTo>
                    <a:pt x="332" y="1026"/>
                  </a:lnTo>
                  <a:lnTo>
                    <a:pt x="333" y="999"/>
                  </a:lnTo>
                  <a:lnTo>
                    <a:pt x="341" y="974"/>
                  </a:lnTo>
                  <a:lnTo>
                    <a:pt x="353" y="951"/>
                  </a:lnTo>
                  <a:lnTo>
                    <a:pt x="30" y="864"/>
                  </a:lnTo>
                  <a:lnTo>
                    <a:pt x="16" y="857"/>
                  </a:lnTo>
                  <a:lnTo>
                    <a:pt x="6" y="848"/>
                  </a:lnTo>
                  <a:lnTo>
                    <a:pt x="1" y="834"/>
                  </a:lnTo>
                  <a:lnTo>
                    <a:pt x="0" y="819"/>
                  </a:lnTo>
                  <a:lnTo>
                    <a:pt x="99" y="188"/>
                  </a:lnTo>
                  <a:lnTo>
                    <a:pt x="102" y="177"/>
                  </a:lnTo>
                  <a:lnTo>
                    <a:pt x="107" y="169"/>
                  </a:lnTo>
                  <a:lnTo>
                    <a:pt x="116" y="161"/>
                  </a:lnTo>
                  <a:lnTo>
                    <a:pt x="126" y="156"/>
                  </a:lnTo>
                  <a:lnTo>
                    <a:pt x="138" y="154"/>
                  </a:lnTo>
                  <a:lnTo>
                    <a:pt x="148" y="156"/>
                  </a:lnTo>
                  <a:lnTo>
                    <a:pt x="152" y="156"/>
                  </a:lnTo>
                  <a:lnTo>
                    <a:pt x="161" y="159"/>
                  </a:lnTo>
                  <a:lnTo>
                    <a:pt x="175" y="162"/>
                  </a:lnTo>
                  <a:lnTo>
                    <a:pt x="195" y="168"/>
                  </a:lnTo>
                  <a:lnTo>
                    <a:pt x="218" y="174"/>
                  </a:lnTo>
                  <a:lnTo>
                    <a:pt x="245" y="180"/>
                  </a:lnTo>
                  <a:lnTo>
                    <a:pt x="274" y="188"/>
                  </a:lnTo>
                  <a:lnTo>
                    <a:pt x="305" y="197"/>
                  </a:lnTo>
                  <a:lnTo>
                    <a:pt x="337" y="204"/>
                  </a:lnTo>
                  <a:lnTo>
                    <a:pt x="370" y="213"/>
                  </a:lnTo>
                  <a:lnTo>
                    <a:pt x="402" y="221"/>
                  </a:lnTo>
                  <a:lnTo>
                    <a:pt x="433" y="229"/>
                  </a:lnTo>
                  <a:lnTo>
                    <a:pt x="462" y="237"/>
                  </a:lnTo>
                  <a:lnTo>
                    <a:pt x="489" y="244"/>
                  </a:lnTo>
                  <a:lnTo>
                    <a:pt x="514" y="250"/>
                  </a:lnTo>
                  <a:lnTo>
                    <a:pt x="534" y="256"/>
                  </a:lnTo>
                  <a:lnTo>
                    <a:pt x="549" y="259"/>
                  </a:lnTo>
                  <a:lnTo>
                    <a:pt x="560" y="262"/>
                  </a:lnTo>
                  <a:lnTo>
                    <a:pt x="568" y="259"/>
                  </a:lnTo>
                  <a:lnTo>
                    <a:pt x="577" y="253"/>
                  </a:lnTo>
                  <a:lnTo>
                    <a:pt x="591" y="246"/>
                  </a:lnTo>
                  <a:lnTo>
                    <a:pt x="608" y="236"/>
                  </a:lnTo>
                  <a:lnTo>
                    <a:pt x="626" y="226"/>
                  </a:lnTo>
                  <a:lnTo>
                    <a:pt x="644" y="214"/>
                  </a:lnTo>
                  <a:lnTo>
                    <a:pt x="663" y="202"/>
                  </a:lnTo>
                  <a:lnTo>
                    <a:pt x="682" y="190"/>
                  </a:lnTo>
                  <a:lnTo>
                    <a:pt x="699" y="179"/>
                  </a:lnTo>
                  <a:lnTo>
                    <a:pt x="738" y="155"/>
                  </a:lnTo>
                  <a:lnTo>
                    <a:pt x="772" y="134"/>
                  </a:lnTo>
                  <a:lnTo>
                    <a:pt x="803" y="115"/>
                  </a:lnTo>
                  <a:lnTo>
                    <a:pt x="831" y="100"/>
                  </a:lnTo>
                  <a:lnTo>
                    <a:pt x="857" y="88"/>
                  </a:lnTo>
                  <a:lnTo>
                    <a:pt x="880" y="79"/>
                  </a:lnTo>
                  <a:lnTo>
                    <a:pt x="899" y="74"/>
                  </a:lnTo>
                  <a:lnTo>
                    <a:pt x="918" y="76"/>
                  </a:lnTo>
                  <a:lnTo>
                    <a:pt x="937" y="83"/>
                  </a:lnTo>
                  <a:lnTo>
                    <a:pt x="957" y="70"/>
                  </a:lnTo>
                  <a:lnTo>
                    <a:pt x="980" y="57"/>
                  </a:lnTo>
                  <a:lnTo>
                    <a:pt x="1003" y="44"/>
                  </a:lnTo>
                  <a:lnTo>
                    <a:pt x="1027" y="32"/>
                  </a:lnTo>
                  <a:lnTo>
                    <a:pt x="1050" y="23"/>
                  </a:lnTo>
                  <a:lnTo>
                    <a:pt x="1072" y="13"/>
                  </a:lnTo>
                  <a:lnTo>
                    <a:pt x="1094" y="5"/>
                  </a:lnTo>
                  <a:lnTo>
                    <a:pt x="1112" y="1"/>
                  </a:lnTo>
                  <a:lnTo>
                    <a:pt x="11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74" name="Freeform 737"/>
            <p:cNvSpPr>
              <a:spLocks noEditPoints="1"/>
            </p:cNvSpPr>
            <p:nvPr/>
          </p:nvSpPr>
          <p:spPr bwMode="auto">
            <a:xfrm>
              <a:off x="1374" y="2904"/>
              <a:ext cx="863" cy="908"/>
            </a:xfrm>
            <a:custGeom>
              <a:avLst/>
              <a:gdLst>
                <a:gd name="T0" fmla="*/ 1296 w 2591"/>
                <a:gd name="T1" fmla="*/ 187 h 2723"/>
                <a:gd name="T2" fmla="*/ 161 w 2591"/>
                <a:gd name="T3" fmla="*/ 1165 h 2723"/>
                <a:gd name="T4" fmla="*/ 161 w 2591"/>
                <a:gd name="T5" fmla="*/ 2562 h 2723"/>
                <a:gd name="T6" fmla="*/ 2430 w 2591"/>
                <a:gd name="T7" fmla="*/ 2562 h 2723"/>
                <a:gd name="T8" fmla="*/ 2430 w 2591"/>
                <a:gd name="T9" fmla="*/ 1165 h 2723"/>
                <a:gd name="T10" fmla="*/ 1296 w 2591"/>
                <a:gd name="T11" fmla="*/ 187 h 2723"/>
                <a:gd name="T12" fmla="*/ 1294 w 2591"/>
                <a:gd name="T13" fmla="*/ 0 h 2723"/>
                <a:gd name="T14" fmla="*/ 1314 w 2591"/>
                <a:gd name="T15" fmla="*/ 2 h 2723"/>
                <a:gd name="T16" fmla="*/ 1332 w 2591"/>
                <a:gd name="T17" fmla="*/ 8 h 2723"/>
                <a:gd name="T18" fmla="*/ 1348 w 2591"/>
                <a:gd name="T19" fmla="*/ 19 h 2723"/>
                <a:gd name="T20" fmla="*/ 2563 w 2591"/>
                <a:gd name="T21" fmla="*/ 1066 h 2723"/>
                <a:gd name="T22" fmla="*/ 2575 w 2591"/>
                <a:gd name="T23" fmla="*/ 1079 h 2723"/>
                <a:gd name="T24" fmla="*/ 2585 w 2591"/>
                <a:gd name="T25" fmla="*/ 1094 h 2723"/>
                <a:gd name="T26" fmla="*/ 2590 w 2591"/>
                <a:gd name="T27" fmla="*/ 1110 h 2723"/>
                <a:gd name="T28" fmla="*/ 2591 w 2591"/>
                <a:gd name="T29" fmla="*/ 1128 h 2723"/>
                <a:gd name="T30" fmla="*/ 2591 w 2591"/>
                <a:gd name="T31" fmla="*/ 2642 h 2723"/>
                <a:gd name="T32" fmla="*/ 2589 w 2591"/>
                <a:gd name="T33" fmla="*/ 2664 h 2723"/>
                <a:gd name="T34" fmla="*/ 2581 w 2591"/>
                <a:gd name="T35" fmla="*/ 2683 h 2723"/>
                <a:gd name="T36" fmla="*/ 2568 w 2591"/>
                <a:gd name="T37" fmla="*/ 2699 h 2723"/>
                <a:gd name="T38" fmla="*/ 2552 w 2591"/>
                <a:gd name="T39" fmla="*/ 2712 h 2723"/>
                <a:gd name="T40" fmla="*/ 2532 w 2591"/>
                <a:gd name="T41" fmla="*/ 2721 h 2723"/>
                <a:gd name="T42" fmla="*/ 2511 w 2591"/>
                <a:gd name="T43" fmla="*/ 2723 h 2723"/>
                <a:gd name="T44" fmla="*/ 80 w 2591"/>
                <a:gd name="T45" fmla="*/ 2723 h 2723"/>
                <a:gd name="T46" fmla="*/ 59 w 2591"/>
                <a:gd name="T47" fmla="*/ 2721 h 2723"/>
                <a:gd name="T48" fmla="*/ 39 w 2591"/>
                <a:gd name="T49" fmla="*/ 2712 h 2723"/>
                <a:gd name="T50" fmla="*/ 23 w 2591"/>
                <a:gd name="T51" fmla="*/ 2699 h 2723"/>
                <a:gd name="T52" fmla="*/ 10 w 2591"/>
                <a:gd name="T53" fmla="*/ 2683 h 2723"/>
                <a:gd name="T54" fmla="*/ 2 w 2591"/>
                <a:gd name="T55" fmla="*/ 2664 h 2723"/>
                <a:gd name="T56" fmla="*/ 0 w 2591"/>
                <a:gd name="T57" fmla="*/ 2642 h 2723"/>
                <a:gd name="T58" fmla="*/ 0 w 2591"/>
                <a:gd name="T59" fmla="*/ 1128 h 2723"/>
                <a:gd name="T60" fmla="*/ 1 w 2591"/>
                <a:gd name="T61" fmla="*/ 1110 h 2723"/>
                <a:gd name="T62" fmla="*/ 6 w 2591"/>
                <a:gd name="T63" fmla="*/ 1094 h 2723"/>
                <a:gd name="T64" fmla="*/ 16 w 2591"/>
                <a:gd name="T65" fmla="*/ 1079 h 2723"/>
                <a:gd name="T66" fmla="*/ 28 w 2591"/>
                <a:gd name="T67" fmla="*/ 1066 h 2723"/>
                <a:gd name="T68" fmla="*/ 1243 w 2591"/>
                <a:gd name="T69" fmla="*/ 19 h 2723"/>
                <a:gd name="T70" fmla="*/ 1259 w 2591"/>
                <a:gd name="T71" fmla="*/ 8 h 2723"/>
                <a:gd name="T72" fmla="*/ 1277 w 2591"/>
                <a:gd name="T73" fmla="*/ 2 h 2723"/>
                <a:gd name="T74" fmla="*/ 1294 w 2591"/>
                <a:gd name="T75" fmla="*/ 0 h 2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91" h="2723">
                  <a:moveTo>
                    <a:pt x="1296" y="187"/>
                  </a:moveTo>
                  <a:lnTo>
                    <a:pt x="161" y="1165"/>
                  </a:lnTo>
                  <a:lnTo>
                    <a:pt x="161" y="2562"/>
                  </a:lnTo>
                  <a:lnTo>
                    <a:pt x="2430" y="2562"/>
                  </a:lnTo>
                  <a:lnTo>
                    <a:pt x="2430" y="1165"/>
                  </a:lnTo>
                  <a:lnTo>
                    <a:pt x="1296" y="187"/>
                  </a:lnTo>
                  <a:close/>
                  <a:moveTo>
                    <a:pt x="1294" y="0"/>
                  </a:moveTo>
                  <a:lnTo>
                    <a:pt x="1314" y="2"/>
                  </a:lnTo>
                  <a:lnTo>
                    <a:pt x="1332" y="8"/>
                  </a:lnTo>
                  <a:lnTo>
                    <a:pt x="1348" y="19"/>
                  </a:lnTo>
                  <a:lnTo>
                    <a:pt x="2563" y="1066"/>
                  </a:lnTo>
                  <a:lnTo>
                    <a:pt x="2575" y="1079"/>
                  </a:lnTo>
                  <a:lnTo>
                    <a:pt x="2585" y="1094"/>
                  </a:lnTo>
                  <a:lnTo>
                    <a:pt x="2590" y="1110"/>
                  </a:lnTo>
                  <a:lnTo>
                    <a:pt x="2591" y="1128"/>
                  </a:lnTo>
                  <a:lnTo>
                    <a:pt x="2591" y="2642"/>
                  </a:lnTo>
                  <a:lnTo>
                    <a:pt x="2589" y="2664"/>
                  </a:lnTo>
                  <a:lnTo>
                    <a:pt x="2581" y="2683"/>
                  </a:lnTo>
                  <a:lnTo>
                    <a:pt x="2568" y="2699"/>
                  </a:lnTo>
                  <a:lnTo>
                    <a:pt x="2552" y="2712"/>
                  </a:lnTo>
                  <a:lnTo>
                    <a:pt x="2532" y="2721"/>
                  </a:lnTo>
                  <a:lnTo>
                    <a:pt x="2511" y="2723"/>
                  </a:lnTo>
                  <a:lnTo>
                    <a:pt x="80" y="2723"/>
                  </a:lnTo>
                  <a:lnTo>
                    <a:pt x="59" y="2721"/>
                  </a:lnTo>
                  <a:lnTo>
                    <a:pt x="39" y="2712"/>
                  </a:lnTo>
                  <a:lnTo>
                    <a:pt x="23" y="2699"/>
                  </a:lnTo>
                  <a:lnTo>
                    <a:pt x="10" y="2683"/>
                  </a:lnTo>
                  <a:lnTo>
                    <a:pt x="2" y="2664"/>
                  </a:lnTo>
                  <a:lnTo>
                    <a:pt x="0" y="2642"/>
                  </a:lnTo>
                  <a:lnTo>
                    <a:pt x="0" y="1128"/>
                  </a:lnTo>
                  <a:lnTo>
                    <a:pt x="1" y="1110"/>
                  </a:lnTo>
                  <a:lnTo>
                    <a:pt x="6" y="1094"/>
                  </a:lnTo>
                  <a:lnTo>
                    <a:pt x="16" y="1079"/>
                  </a:lnTo>
                  <a:lnTo>
                    <a:pt x="28" y="1066"/>
                  </a:lnTo>
                  <a:lnTo>
                    <a:pt x="1243" y="19"/>
                  </a:lnTo>
                  <a:lnTo>
                    <a:pt x="1259" y="8"/>
                  </a:lnTo>
                  <a:lnTo>
                    <a:pt x="1277" y="2"/>
                  </a:lnTo>
                  <a:lnTo>
                    <a:pt x="12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75" name="Freeform 738"/>
            <p:cNvSpPr>
              <a:spLocks/>
            </p:cNvSpPr>
            <p:nvPr/>
          </p:nvSpPr>
          <p:spPr bwMode="auto">
            <a:xfrm>
              <a:off x="1214" y="2711"/>
              <a:ext cx="1183" cy="569"/>
            </a:xfrm>
            <a:custGeom>
              <a:avLst/>
              <a:gdLst>
                <a:gd name="T0" fmla="*/ 1775 w 3549"/>
                <a:gd name="T1" fmla="*/ 0 h 1708"/>
                <a:gd name="T2" fmla="*/ 1802 w 3549"/>
                <a:gd name="T3" fmla="*/ 2 h 1708"/>
                <a:gd name="T4" fmla="*/ 1829 w 3549"/>
                <a:gd name="T5" fmla="*/ 9 h 1708"/>
                <a:gd name="T6" fmla="*/ 1856 w 3549"/>
                <a:gd name="T7" fmla="*/ 22 h 1708"/>
                <a:gd name="T8" fmla="*/ 1880 w 3549"/>
                <a:gd name="T9" fmla="*/ 38 h 1708"/>
                <a:gd name="T10" fmla="*/ 3493 w 3549"/>
                <a:gd name="T11" fmla="*/ 1424 h 1708"/>
                <a:gd name="T12" fmla="*/ 3514 w 3549"/>
                <a:gd name="T13" fmla="*/ 1445 h 1708"/>
                <a:gd name="T14" fmla="*/ 3529 w 3549"/>
                <a:gd name="T15" fmla="*/ 1469 h 1708"/>
                <a:gd name="T16" fmla="*/ 3540 w 3549"/>
                <a:gd name="T17" fmla="*/ 1494 h 1708"/>
                <a:gd name="T18" fmla="*/ 3547 w 3549"/>
                <a:gd name="T19" fmla="*/ 1521 h 1708"/>
                <a:gd name="T20" fmla="*/ 3549 w 3549"/>
                <a:gd name="T21" fmla="*/ 1549 h 1708"/>
                <a:gd name="T22" fmla="*/ 3547 w 3549"/>
                <a:gd name="T23" fmla="*/ 1575 h 1708"/>
                <a:gd name="T24" fmla="*/ 3539 w 3549"/>
                <a:gd name="T25" fmla="*/ 1602 h 1708"/>
                <a:gd name="T26" fmla="*/ 3526 w 3549"/>
                <a:gd name="T27" fmla="*/ 1628 h 1708"/>
                <a:gd name="T28" fmla="*/ 3510 w 3549"/>
                <a:gd name="T29" fmla="*/ 1652 h 1708"/>
                <a:gd name="T30" fmla="*/ 3490 w 3549"/>
                <a:gd name="T31" fmla="*/ 1672 h 1708"/>
                <a:gd name="T32" fmla="*/ 3466 w 3549"/>
                <a:gd name="T33" fmla="*/ 1687 h 1708"/>
                <a:gd name="T34" fmla="*/ 3441 w 3549"/>
                <a:gd name="T35" fmla="*/ 1699 h 1708"/>
                <a:gd name="T36" fmla="*/ 3415 w 3549"/>
                <a:gd name="T37" fmla="*/ 1705 h 1708"/>
                <a:gd name="T38" fmla="*/ 3388 w 3549"/>
                <a:gd name="T39" fmla="*/ 1708 h 1708"/>
                <a:gd name="T40" fmla="*/ 3360 w 3549"/>
                <a:gd name="T41" fmla="*/ 1705 h 1708"/>
                <a:gd name="T42" fmla="*/ 3333 w 3549"/>
                <a:gd name="T43" fmla="*/ 1698 h 1708"/>
                <a:gd name="T44" fmla="*/ 3307 w 3549"/>
                <a:gd name="T45" fmla="*/ 1686 h 1708"/>
                <a:gd name="T46" fmla="*/ 3282 w 3549"/>
                <a:gd name="T47" fmla="*/ 1669 h 1708"/>
                <a:gd name="T48" fmla="*/ 1775 w 3549"/>
                <a:gd name="T49" fmla="*/ 373 h 1708"/>
                <a:gd name="T50" fmla="*/ 267 w 3549"/>
                <a:gd name="T51" fmla="*/ 1669 h 1708"/>
                <a:gd name="T52" fmla="*/ 243 w 3549"/>
                <a:gd name="T53" fmla="*/ 1686 h 1708"/>
                <a:gd name="T54" fmla="*/ 217 w 3549"/>
                <a:gd name="T55" fmla="*/ 1698 h 1708"/>
                <a:gd name="T56" fmla="*/ 190 w 3549"/>
                <a:gd name="T57" fmla="*/ 1705 h 1708"/>
                <a:gd name="T58" fmla="*/ 163 w 3549"/>
                <a:gd name="T59" fmla="*/ 1708 h 1708"/>
                <a:gd name="T60" fmla="*/ 136 w 3549"/>
                <a:gd name="T61" fmla="*/ 1705 h 1708"/>
                <a:gd name="T62" fmla="*/ 109 w 3549"/>
                <a:gd name="T63" fmla="*/ 1699 h 1708"/>
                <a:gd name="T64" fmla="*/ 84 w 3549"/>
                <a:gd name="T65" fmla="*/ 1688 h 1708"/>
                <a:gd name="T66" fmla="*/ 60 w 3549"/>
                <a:gd name="T67" fmla="*/ 1672 h 1708"/>
                <a:gd name="T68" fmla="*/ 39 w 3549"/>
                <a:gd name="T69" fmla="*/ 1652 h 1708"/>
                <a:gd name="T70" fmla="*/ 23 w 3549"/>
                <a:gd name="T71" fmla="*/ 1628 h 1708"/>
                <a:gd name="T72" fmla="*/ 10 w 3549"/>
                <a:gd name="T73" fmla="*/ 1602 h 1708"/>
                <a:gd name="T74" fmla="*/ 2 w 3549"/>
                <a:gd name="T75" fmla="*/ 1575 h 1708"/>
                <a:gd name="T76" fmla="*/ 0 w 3549"/>
                <a:gd name="T77" fmla="*/ 1549 h 1708"/>
                <a:gd name="T78" fmla="*/ 2 w 3549"/>
                <a:gd name="T79" fmla="*/ 1521 h 1708"/>
                <a:gd name="T80" fmla="*/ 9 w 3549"/>
                <a:gd name="T81" fmla="*/ 1494 h 1708"/>
                <a:gd name="T82" fmla="*/ 20 w 3549"/>
                <a:gd name="T83" fmla="*/ 1469 h 1708"/>
                <a:gd name="T84" fmla="*/ 35 w 3549"/>
                <a:gd name="T85" fmla="*/ 1445 h 1708"/>
                <a:gd name="T86" fmla="*/ 56 w 3549"/>
                <a:gd name="T87" fmla="*/ 1424 h 1708"/>
                <a:gd name="T88" fmla="*/ 1669 w 3549"/>
                <a:gd name="T89" fmla="*/ 38 h 1708"/>
                <a:gd name="T90" fmla="*/ 1693 w 3549"/>
                <a:gd name="T91" fmla="*/ 22 h 1708"/>
                <a:gd name="T92" fmla="*/ 1720 w 3549"/>
                <a:gd name="T93" fmla="*/ 9 h 1708"/>
                <a:gd name="T94" fmla="*/ 1747 w 3549"/>
                <a:gd name="T95" fmla="*/ 2 h 1708"/>
                <a:gd name="T96" fmla="*/ 1773 w 3549"/>
                <a:gd name="T97" fmla="*/ 0 h 1708"/>
                <a:gd name="T98" fmla="*/ 1775 w 3549"/>
                <a:gd name="T99" fmla="*/ 0 h 1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549" h="1708">
                  <a:moveTo>
                    <a:pt x="1775" y="0"/>
                  </a:moveTo>
                  <a:lnTo>
                    <a:pt x="1802" y="2"/>
                  </a:lnTo>
                  <a:lnTo>
                    <a:pt x="1829" y="9"/>
                  </a:lnTo>
                  <a:lnTo>
                    <a:pt x="1856" y="22"/>
                  </a:lnTo>
                  <a:lnTo>
                    <a:pt x="1880" y="38"/>
                  </a:lnTo>
                  <a:lnTo>
                    <a:pt x="3493" y="1424"/>
                  </a:lnTo>
                  <a:lnTo>
                    <a:pt x="3514" y="1445"/>
                  </a:lnTo>
                  <a:lnTo>
                    <a:pt x="3529" y="1469"/>
                  </a:lnTo>
                  <a:lnTo>
                    <a:pt x="3540" y="1494"/>
                  </a:lnTo>
                  <a:lnTo>
                    <a:pt x="3547" y="1521"/>
                  </a:lnTo>
                  <a:lnTo>
                    <a:pt x="3549" y="1549"/>
                  </a:lnTo>
                  <a:lnTo>
                    <a:pt x="3547" y="1575"/>
                  </a:lnTo>
                  <a:lnTo>
                    <a:pt x="3539" y="1602"/>
                  </a:lnTo>
                  <a:lnTo>
                    <a:pt x="3526" y="1628"/>
                  </a:lnTo>
                  <a:lnTo>
                    <a:pt x="3510" y="1652"/>
                  </a:lnTo>
                  <a:lnTo>
                    <a:pt x="3490" y="1672"/>
                  </a:lnTo>
                  <a:lnTo>
                    <a:pt x="3466" y="1687"/>
                  </a:lnTo>
                  <a:lnTo>
                    <a:pt x="3441" y="1699"/>
                  </a:lnTo>
                  <a:lnTo>
                    <a:pt x="3415" y="1705"/>
                  </a:lnTo>
                  <a:lnTo>
                    <a:pt x="3388" y="1708"/>
                  </a:lnTo>
                  <a:lnTo>
                    <a:pt x="3360" y="1705"/>
                  </a:lnTo>
                  <a:lnTo>
                    <a:pt x="3333" y="1698"/>
                  </a:lnTo>
                  <a:lnTo>
                    <a:pt x="3307" y="1686"/>
                  </a:lnTo>
                  <a:lnTo>
                    <a:pt x="3282" y="1669"/>
                  </a:lnTo>
                  <a:lnTo>
                    <a:pt x="1775" y="373"/>
                  </a:lnTo>
                  <a:lnTo>
                    <a:pt x="267" y="1669"/>
                  </a:lnTo>
                  <a:lnTo>
                    <a:pt x="243" y="1686"/>
                  </a:lnTo>
                  <a:lnTo>
                    <a:pt x="217" y="1698"/>
                  </a:lnTo>
                  <a:lnTo>
                    <a:pt x="190" y="1705"/>
                  </a:lnTo>
                  <a:lnTo>
                    <a:pt x="163" y="1708"/>
                  </a:lnTo>
                  <a:lnTo>
                    <a:pt x="136" y="1705"/>
                  </a:lnTo>
                  <a:lnTo>
                    <a:pt x="109" y="1699"/>
                  </a:lnTo>
                  <a:lnTo>
                    <a:pt x="84" y="1688"/>
                  </a:lnTo>
                  <a:lnTo>
                    <a:pt x="60" y="1672"/>
                  </a:lnTo>
                  <a:lnTo>
                    <a:pt x="39" y="1652"/>
                  </a:lnTo>
                  <a:lnTo>
                    <a:pt x="23" y="1628"/>
                  </a:lnTo>
                  <a:lnTo>
                    <a:pt x="10" y="1602"/>
                  </a:lnTo>
                  <a:lnTo>
                    <a:pt x="2" y="1575"/>
                  </a:lnTo>
                  <a:lnTo>
                    <a:pt x="0" y="1549"/>
                  </a:lnTo>
                  <a:lnTo>
                    <a:pt x="2" y="1521"/>
                  </a:lnTo>
                  <a:lnTo>
                    <a:pt x="9" y="1494"/>
                  </a:lnTo>
                  <a:lnTo>
                    <a:pt x="20" y="1469"/>
                  </a:lnTo>
                  <a:lnTo>
                    <a:pt x="35" y="1445"/>
                  </a:lnTo>
                  <a:lnTo>
                    <a:pt x="56" y="1424"/>
                  </a:lnTo>
                  <a:lnTo>
                    <a:pt x="1669" y="38"/>
                  </a:lnTo>
                  <a:lnTo>
                    <a:pt x="1693" y="22"/>
                  </a:lnTo>
                  <a:lnTo>
                    <a:pt x="1720" y="9"/>
                  </a:lnTo>
                  <a:lnTo>
                    <a:pt x="1747" y="2"/>
                  </a:lnTo>
                  <a:lnTo>
                    <a:pt x="1773" y="0"/>
                  </a:lnTo>
                  <a:lnTo>
                    <a:pt x="17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884" name="Group 750"/>
          <p:cNvGrpSpPr>
            <a:grpSpLocks noChangeAspect="1"/>
          </p:cNvGrpSpPr>
          <p:nvPr/>
        </p:nvGrpSpPr>
        <p:grpSpPr bwMode="auto">
          <a:xfrm>
            <a:off x="10608676" y="4909046"/>
            <a:ext cx="295480" cy="285383"/>
            <a:chOff x="5276" y="2136"/>
            <a:chExt cx="2019" cy="195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887" name="Freeform 752"/>
            <p:cNvSpPr>
              <a:spLocks/>
            </p:cNvSpPr>
            <p:nvPr/>
          </p:nvSpPr>
          <p:spPr bwMode="auto">
            <a:xfrm>
              <a:off x="5684" y="2136"/>
              <a:ext cx="740" cy="949"/>
            </a:xfrm>
            <a:custGeom>
              <a:avLst/>
              <a:gdLst>
                <a:gd name="T0" fmla="*/ 795 w 1480"/>
                <a:gd name="T1" fmla="*/ 1 h 1897"/>
                <a:gd name="T2" fmla="*/ 869 w 1480"/>
                <a:gd name="T3" fmla="*/ 8 h 1897"/>
                <a:gd name="T4" fmla="*/ 962 w 1480"/>
                <a:gd name="T5" fmla="*/ 27 h 1897"/>
                <a:gd name="T6" fmla="*/ 1065 w 1480"/>
                <a:gd name="T7" fmla="*/ 64 h 1897"/>
                <a:gd name="T8" fmla="*/ 1170 w 1480"/>
                <a:gd name="T9" fmla="*/ 121 h 1897"/>
                <a:gd name="T10" fmla="*/ 1272 w 1480"/>
                <a:gd name="T11" fmla="*/ 207 h 1897"/>
                <a:gd name="T12" fmla="*/ 1360 w 1480"/>
                <a:gd name="T13" fmla="*/ 323 h 1897"/>
                <a:gd name="T14" fmla="*/ 1428 w 1480"/>
                <a:gd name="T15" fmla="*/ 478 h 1897"/>
                <a:gd name="T16" fmla="*/ 1467 w 1480"/>
                <a:gd name="T17" fmla="*/ 674 h 1897"/>
                <a:gd name="T18" fmla="*/ 1475 w 1480"/>
                <a:gd name="T19" fmla="*/ 761 h 1897"/>
                <a:gd name="T20" fmla="*/ 1478 w 1480"/>
                <a:gd name="T21" fmla="*/ 810 h 1897"/>
                <a:gd name="T22" fmla="*/ 1480 w 1480"/>
                <a:gd name="T23" fmla="*/ 895 h 1897"/>
                <a:gd name="T24" fmla="*/ 1477 w 1480"/>
                <a:gd name="T25" fmla="*/ 1005 h 1897"/>
                <a:gd name="T26" fmla="*/ 1465 w 1480"/>
                <a:gd name="T27" fmla="*/ 1133 h 1897"/>
                <a:gd name="T28" fmla="*/ 1441 w 1480"/>
                <a:gd name="T29" fmla="*/ 1273 h 1897"/>
                <a:gd name="T30" fmla="*/ 1400 w 1480"/>
                <a:gd name="T31" fmla="*/ 1415 h 1897"/>
                <a:gd name="T32" fmla="*/ 1339 w 1480"/>
                <a:gd name="T33" fmla="*/ 1553 h 1897"/>
                <a:gd name="T34" fmla="*/ 1253 w 1480"/>
                <a:gd name="T35" fmla="*/ 1677 h 1897"/>
                <a:gd name="T36" fmla="*/ 1139 w 1480"/>
                <a:gd name="T37" fmla="*/ 1781 h 1897"/>
                <a:gd name="T38" fmla="*/ 995 w 1480"/>
                <a:gd name="T39" fmla="*/ 1855 h 1897"/>
                <a:gd name="T40" fmla="*/ 814 w 1480"/>
                <a:gd name="T41" fmla="*/ 1893 h 1897"/>
                <a:gd name="T42" fmla="*/ 667 w 1480"/>
                <a:gd name="T43" fmla="*/ 1893 h 1897"/>
                <a:gd name="T44" fmla="*/ 486 w 1480"/>
                <a:gd name="T45" fmla="*/ 1855 h 1897"/>
                <a:gd name="T46" fmla="*/ 340 w 1480"/>
                <a:gd name="T47" fmla="*/ 1781 h 1897"/>
                <a:gd name="T48" fmla="*/ 227 w 1480"/>
                <a:gd name="T49" fmla="*/ 1677 h 1897"/>
                <a:gd name="T50" fmla="*/ 142 w 1480"/>
                <a:gd name="T51" fmla="*/ 1553 h 1897"/>
                <a:gd name="T52" fmla="*/ 80 w 1480"/>
                <a:gd name="T53" fmla="*/ 1416 h 1897"/>
                <a:gd name="T54" fmla="*/ 40 w 1480"/>
                <a:gd name="T55" fmla="*/ 1273 h 1897"/>
                <a:gd name="T56" fmla="*/ 15 w 1480"/>
                <a:gd name="T57" fmla="*/ 1133 h 1897"/>
                <a:gd name="T58" fmla="*/ 3 w 1480"/>
                <a:gd name="T59" fmla="*/ 1005 h 1897"/>
                <a:gd name="T60" fmla="*/ 0 w 1480"/>
                <a:gd name="T61" fmla="*/ 895 h 1897"/>
                <a:gd name="T62" fmla="*/ 2 w 1480"/>
                <a:gd name="T63" fmla="*/ 810 h 1897"/>
                <a:gd name="T64" fmla="*/ 6 w 1480"/>
                <a:gd name="T65" fmla="*/ 761 h 1897"/>
                <a:gd name="T66" fmla="*/ 12 w 1480"/>
                <a:gd name="T67" fmla="*/ 674 h 1897"/>
                <a:gd name="T68" fmla="*/ 52 w 1480"/>
                <a:gd name="T69" fmla="*/ 478 h 1897"/>
                <a:gd name="T70" fmla="*/ 121 w 1480"/>
                <a:gd name="T71" fmla="*/ 323 h 1897"/>
                <a:gd name="T72" fmla="*/ 209 w 1480"/>
                <a:gd name="T73" fmla="*/ 207 h 1897"/>
                <a:gd name="T74" fmla="*/ 311 w 1480"/>
                <a:gd name="T75" fmla="*/ 121 h 1897"/>
                <a:gd name="T76" fmla="*/ 416 w 1480"/>
                <a:gd name="T77" fmla="*/ 64 h 1897"/>
                <a:gd name="T78" fmla="*/ 519 w 1480"/>
                <a:gd name="T79" fmla="*/ 27 h 1897"/>
                <a:gd name="T80" fmla="*/ 612 w 1480"/>
                <a:gd name="T81" fmla="*/ 8 h 1897"/>
                <a:gd name="T82" fmla="*/ 685 w 1480"/>
                <a:gd name="T83" fmla="*/ 1 h 1897"/>
                <a:gd name="T84" fmla="*/ 732 w 1480"/>
                <a:gd name="T85" fmla="*/ 0 h 1897"/>
                <a:gd name="T86" fmla="*/ 761 w 1480"/>
                <a:gd name="T87" fmla="*/ 0 h 1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80" h="1897">
                  <a:moveTo>
                    <a:pt x="761" y="0"/>
                  </a:moveTo>
                  <a:lnTo>
                    <a:pt x="777" y="0"/>
                  </a:lnTo>
                  <a:lnTo>
                    <a:pt x="795" y="1"/>
                  </a:lnTo>
                  <a:lnTo>
                    <a:pt x="817" y="2"/>
                  </a:lnTo>
                  <a:lnTo>
                    <a:pt x="842" y="5"/>
                  </a:lnTo>
                  <a:lnTo>
                    <a:pt x="869" y="8"/>
                  </a:lnTo>
                  <a:lnTo>
                    <a:pt x="898" y="13"/>
                  </a:lnTo>
                  <a:lnTo>
                    <a:pt x="929" y="19"/>
                  </a:lnTo>
                  <a:lnTo>
                    <a:pt x="962" y="27"/>
                  </a:lnTo>
                  <a:lnTo>
                    <a:pt x="995" y="38"/>
                  </a:lnTo>
                  <a:lnTo>
                    <a:pt x="1029" y="49"/>
                  </a:lnTo>
                  <a:lnTo>
                    <a:pt x="1065" y="64"/>
                  </a:lnTo>
                  <a:lnTo>
                    <a:pt x="1100" y="81"/>
                  </a:lnTo>
                  <a:lnTo>
                    <a:pt x="1136" y="99"/>
                  </a:lnTo>
                  <a:lnTo>
                    <a:pt x="1170" y="121"/>
                  </a:lnTo>
                  <a:lnTo>
                    <a:pt x="1205" y="147"/>
                  </a:lnTo>
                  <a:lnTo>
                    <a:pt x="1239" y="175"/>
                  </a:lnTo>
                  <a:lnTo>
                    <a:pt x="1272" y="207"/>
                  </a:lnTo>
                  <a:lnTo>
                    <a:pt x="1302" y="242"/>
                  </a:lnTo>
                  <a:lnTo>
                    <a:pt x="1333" y="280"/>
                  </a:lnTo>
                  <a:lnTo>
                    <a:pt x="1360" y="323"/>
                  </a:lnTo>
                  <a:lnTo>
                    <a:pt x="1385" y="371"/>
                  </a:lnTo>
                  <a:lnTo>
                    <a:pt x="1407" y="422"/>
                  </a:lnTo>
                  <a:lnTo>
                    <a:pt x="1428" y="478"/>
                  </a:lnTo>
                  <a:lnTo>
                    <a:pt x="1445" y="538"/>
                  </a:lnTo>
                  <a:lnTo>
                    <a:pt x="1458" y="604"/>
                  </a:lnTo>
                  <a:lnTo>
                    <a:pt x="1467" y="674"/>
                  </a:lnTo>
                  <a:lnTo>
                    <a:pt x="1474" y="750"/>
                  </a:lnTo>
                  <a:lnTo>
                    <a:pt x="1474" y="754"/>
                  </a:lnTo>
                  <a:lnTo>
                    <a:pt x="1475" y="761"/>
                  </a:lnTo>
                  <a:lnTo>
                    <a:pt x="1476" y="773"/>
                  </a:lnTo>
                  <a:lnTo>
                    <a:pt x="1477" y="789"/>
                  </a:lnTo>
                  <a:lnTo>
                    <a:pt x="1478" y="810"/>
                  </a:lnTo>
                  <a:lnTo>
                    <a:pt x="1478" y="835"/>
                  </a:lnTo>
                  <a:lnTo>
                    <a:pt x="1480" y="863"/>
                  </a:lnTo>
                  <a:lnTo>
                    <a:pt x="1480" y="895"/>
                  </a:lnTo>
                  <a:lnTo>
                    <a:pt x="1480" y="929"/>
                  </a:lnTo>
                  <a:lnTo>
                    <a:pt x="1478" y="966"/>
                  </a:lnTo>
                  <a:lnTo>
                    <a:pt x="1477" y="1005"/>
                  </a:lnTo>
                  <a:lnTo>
                    <a:pt x="1474" y="1046"/>
                  </a:lnTo>
                  <a:lnTo>
                    <a:pt x="1470" y="1089"/>
                  </a:lnTo>
                  <a:lnTo>
                    <a:pt x="1465" y="1133"/>
                  </a:lnTo>
                  <a:lnTo>
                    <a:pt x="1459" y="1180"/>
                  </a:lnTo>
                  <a:lnTo>
                    <a:pt x="1450" y="1226"/>
                  </a:lnTo>
                  <a:lnTo>
                    <a:pt x="1441" y="1273"/>
                  </a:lnTo>
                  <a:lnTo>
                    <a:pt x="1429" y="1320"/>
                  </a:lnTo>
                  <a:lnTo>
                    <a:pt x="1415" y="1368"/>
                  </a:lnTo>
                  <a:lnTo>
                    <a:pt x="1400" y="1415"/>
                  </a:lnTo>
                  <a:lnTo>
                    <a:pt x="1382" y="1462"/>
                  </a:lnTo>
                  <a:lnTo>
                    <a:pt x="1361" y="1508"/>
                  </a:lnTo>
                  <a:lnTo>
                    <a:pt x="1339" y="1553"/>
                  </a:lnTo>
                  <a:lnTo>
                    <a:pt x="1313" y="1596"/>
                  </a:lnTo>
                  <a:lnTo>
                    <a:pt x="1284" y="1637"/>
                  </a:lnTo>
                  <a:lnTo>
                    <a:pt x="1253" y="1677"/>
                  </a:lnTo>
                  <a:lnTo>
                    <a:pt x="1219" y="1715"/>
                  </a:lnTo>
                  <a:lnTo>
                    <a:pt x="1181" y="1749"/>
                  </a:lnTo>
                  <a:lnTo>
                    <a:pt x="1139" y="1781"/>
                  </a:lnTo>
                  <a:lnTo>
                    <a:pt x="1095" y="1809"/>
                  </a:lnTo>
                  <a:lnTo>
                    <a:pt x="1046" y="1835"/>
                  </a:lnTo>
                  <a:lnTo>
                    <a:pt x="995" y="1855"/>
                  </a:lnTo>
                  <a:lnTo>
                    <a:pt x="939" y="1872"/>
                  </a:lnTo>
                  <a:lnTo>
                    <a:pt x="879" y="1886"/>
                  </a:lnTo>
                  <a:lnTo>
                    <a:pt x="814" y="1893"/>
                  </a:lnTo>
                  <a:lnTo>
                    <a:pt x="745" y="1897"/>
                  </a:lnTo>
                  <a:lnTo>
                    <a:pt x="735" y="1897"/>
                  </a:lnTo>
                  <a:lnTo>
                    <a:pt x="667" y="1893"/>
                  </a:lnTo>
                  <a:lnTo>
                    <a:pt x="602" y="1886"/>
                  </a:lnTo>
                  <a:lnTo>
                    <a:pt x="542" y="1872"/>
                  </a:lnTo>
                  <a:lnTo>
                    <a:pt x="486" y="1855"/>
                  </a:lnTo>
                  <a:lnTo>
                    <a:pt x="433" y="1835"/>
                  </a:lnTo>
                  <a:lnTo>
                    <a:pt x="385" y="1809"/>
                  </a:lnTo>
                  <a:lnTo>
                    <a:pt x="340" y="1781"/>
                  </a:lnTo>
                  <a:lnTo>
                    <a:pt x="300" y="1749"/>
                  </a:lnTo>
                  <a:lnTo>
                    <a:pt x="262" y="1715"/>
                  </a:lnTo>
                  <a:lnTo>
                    <a:pt x="227" y="1677"/>
                  </a:lnTo>
                  <a:lnTo>
                    <a:pt x="195" y="1637"/>
                  </a:lnTo>
                  <a:lnTo>
                    <a:pt x="167" y="1596"/>
                  </a:lnTo>
                  <a:lnTo>
                    <a:pt x="142" y="1553"/>
                  </a:lnTo>
                  <a:lnTo>
                    <a:pt x="118" y="1508"/>
                  </a:lnTo>
                  <a:lnTo>
                    <a:pt x="99" y="1462"/>
                  </a:lnTo>
                  <a:lnTo>
                    <a:pt x="80" y="1416"/>
                  </a:lnTo>
                  <a:lnTo>
                    <a:pt x="64" y="1368"/>
                  </a:lnTo>
                  <a:lnTo>
                    <a:pt x="51" y="1320"/>
                  </a:lnTo>
                  <a:lnTo>
                    <a:pt x="40" y="1273"/>
                  </a:lnTo>
                  <a:lnTo>
                    <a:pt x="30" y="1226"/>
                  </a:lnTo>
                  <a:lnTo>
                    <a:pt x="22" y="1180"/>
                  </a:lnTo>
                  <a:lnTo>
                    <a:pt x="15" y="1133"/>
                  </a:lnTo>
                  <a:lnTo>
                    <a:pt x="9" y="1089"/>
                  </a:lnTo>
                  <a:lnTo>
                    <a:pt x="6" y="1046"/>
                  </a:lnTo>
                  <a:lnTo>
                    <a:pt x="3" y="1005"/>
                  </a:lnTo>
                  <a:lnTo>
                    <a:pt x="1" y="966"/>
                  </a:lnTo>
                  <a:lnTo>
                    <a:pt x="1" y="929"/>
                  </a:lnTo>
                  <a:lnTo>
                    <a:pt x="0" y="895"/>
                  </a:lnTo>
                  <a:lnTo>
                    <a:pt x="1" y="863"/>
                  </a:lnTo>
                  <a:lnTo>
                    <a:pt x="1" y="835"/>
                  </a:lnTo>
                  <a:lnTo>
                    <a:pt x="2" y="810"/>
                  </a:lnTo>
                  <a:lnTo>
                    <a:pt x="3" y="789"/>
                  </a:lnTo>
                  <a:lnTo>
                    <a:pt x="4" y="773"/>
                  </a:lnTo>
                  <a:lnTo>
                    <a:pt x="6" y="761"/>
                  </a:lnTo>
                  <a:lnTo>
                    <a:pt x="6" y="754"/>
                  </a:lnTo>
                  <a:lnTo>
                    <a:pt x="7" y="750"/>
                  </a:lnTo>
                  <a:lnTo>
                    <a:pt x="12" y="674"/>
                  </a:lnTo>
                  <a:lnTo>
                    <a:pt x="22" y="604"/>
                  </a:lnTo>
                  <a:lnTo>
                    <a:pt x="35" y="538"/>
                  </a:lnTo>
                  <a:lnTo>
                    <a:pt x="52" y="478"/>
                  </a:lnTo>
                  <a:lnTo>
                    <a:pt x="72" y="422"/>
                  </a:lnTo>
                  <a:lnTo>
                    <a:pt x="95" y="371"/>
                  </a:lnTo>
                  <a:lnTo>
                    <a:pt x="121" y="323"/>
                  </a:lnTo>
                  <a:lnTo>
                    <a:pt x="148" y="280"/>
                  </a:lnTo>
                  <a:lnTo>
                    <a:pt x="177" y="242"/>
                  </a:lnTo>
                  <a:lnTo>
                    <a:pt x="209" y="207"/>
                  </a:lnTo>
                  <a:lnTo>
                    <a:pt x="242" y="175"/>
                  </a:lnTo>
                  <a:lnTo>
                    <a:pt x="275" y="147"/>
                  </a:lnTo>
                  <a:lnTo>
                    <a:pt x="311" y="121"/>
                  </a:lnTo>
                  <a:lnTo>
                    <a:pt x="345" y="99"/>
                  </a:lnTo>
                  <a:lnTo>
                    <a:pt x="380" y="81"/>
                  </a:lnTo>
                  <a:lnTo>
                    <a:pt x="416" y="64"/>
                  </a:lnTo>
                  <a:lnTo>
                    <a:pt x="451" y="49"/>
                  </a:lnTo>
                  <a:lnTo>
                    <a:pt x="486" y="38"/>
                  </a:lnTo>
                  <a:lnTo>
                    <a:pt x="519" y="27"/>
                  </a:lnTo>
                  <a:lnTo>
                    <a:pt x="552" y="19"/>
                  </a:lnTo>
                  <a:lnTo>
                    <a:pt x="582" y="13"/>
                  </a:lnTo>
                  <a:lnTo>
                    <a:pt x="612" y="8"/>
                  </a:lnTo>
                  <a:lnTo>
                    <a:pt x="639" y="5"/>
                  </a:lnTo>
                  <a:lnTo>
                    <a:pt x="663" y="2"/>
                  </a:lnTo>
                  <a:lnTo>
                    <a:pt x="685" y="1"/>
                  </a:lnTo>
                  <a:lnTo>
                    <a:pt x="704" y="0"/>
                  </a:lnTo>
                  <a:lnTo>
                    <a:pt x="719" y="0"/>
                  </a:lnTo>
                  <a:lnTo>
                    <a:pt x="732" y="0"/>
                  </a:lnTo>
                  <a:lnTo>
                    <a:pt x="740" y="0"/>
                  </a:lnTo>
                  <a:lnTo>
                    <a:pt x="749" y="0"/>
                  </a:lnTo>
                  <a:lnTo>
                    <a:pt x="7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88" name="Freeform 753"/>
            <p:cNvSpPr>
              <a:spLocks/>
            </p:cNvSpPr>
            <p:nvPr/>
          </p:nvSpPr>
          <p:spPr bwMode="auto">
            <a:xfrm>
              <a:off x="5276" y="3191"/>
              <a:ext cx="1405" cy="895"/>
            </a:xfrm>
            <a:custGeom>
              <a:avLst/>
              <a:gdLst>
                <a:gd name="T0" fmla="*/ 1478 w 2811"/>
                <a:gd name="T1" fmla="*/ 444 h 1789"/>
                <a:gd name="T2" fmla="*/ 1397 w 2811"/>
                <a:gd name="T3" fmla="*/ 313 h 1789"/>
                <a:gd name="T4" fmla="*/ 1358 w 2811"/>
                <a:gd name="T5" fmla="*/ 210 h 1789"/>
                <a:gd name="T6" fmla="*/ 1352 w 2811"/>
                <a:gd name="T7" fmla="*/ 133 h 1789"/>
                <a:gd name="T8" fmla="*/ 1371 w 2811"/>
                <a:gd name="T9" fmla="*/ 78 h 1789"/>
                <a:gd name="T10" fmla="*/ 1408 w 2811"/>
                <a:gd name="T11" fmla="*/ 40 h 1789"/>
                <a:gd name="T12" fmla="*/ 1454 w 2811"/>
                <a:gd name="T13" fmla="*/ 17 h 1789"/>
                <a:gd name="T14" fmla="*/ 1501 w 2811"/>
                <a:gd name="T15" fmla="*/ 5 h 1789"/>
                <a:gd name="T16" fmla="*/ 1539 w 2811"/>
                <a:gd name="T17" fmla="*/ 0 h 1789"/>
                <a:gd name="T18" fmla="*/ 1561 w 2811"/>
                <a:gd name="T19" fmla="*/ 0 h 1789"/>
                <a:gd name="T20" fmla="*/ 1589 w 2811"/>
                <a:gd name="T21" fmla="*/ 1 h 1789"/>
                <a:gd name="T22" fmla="*/ 1632 w 2811"/>
                <a:gd name="T23" fmla="*/ 7 h 1789"/>
                <a:gd name="T24" fmla="*/ 1678 w 2811"/>
                <a:gd name="T25" fmla="*/ 23 h 1789"/>
                <a:gd name="T26" fmla="*/ 1723 w 2811"/>
                <a:gd name="T27" fmla="*/ 51 h 1789"/>
                <a:gd name="T28" fmla="*/ 1754 w 2811"/>
                <a:gd name="T29" fmla="*/ 94 h 1789"/>
                <a:gd name="T30" fmla="*/ 1767 w 2811"/>
                <a:gd name="T31" fmla="*/ 157 h 1789"/>
                <a:gd name="T32" fmla="*/ 1751 w 2811"/>
                <a:gd name="T33" fmla="*/ 242 h 1789"/>
                <a:gd name="T34" fmla="*/ 1698 w 2811"/>
                <a:gd name="T35" fmla="*/ 354 h 1789"/>
                <a:gd name="T36" fmla="*/ 1812 w 2811"/>
                <a:gd name="T37" fmla="*/ 934 h 1789"/>
                <a:gd name="T38" fmla="*/ 2119 w 2811"/>
                <a:gd name="T39" fmla="*/ 6 h 1789"/>
                <a:gd name="T40" fmla="*/ 2178 w 2811"/>
                <a:gd name="T41" fmla="*/ 34 h 1789"/>
                <a:gd name="T42" fmla="*/ 2275 w 2811"/>
                <a:gd name="T43" fmla="*/ 84 h 1789"/>
                <a:gd name="T44" fmla="*/ 2401 w 2811"/>
                <a:gd name="T45" fmla="*/ 150 h 1789"/>
                <a:gd name="T46" fmla="*/ 2548 w 2811"/>
                <a:gd name="T47" fmla="*/ 231 h 1789"/>
                <a:gd name="T48" fmla="*/ 2706 w 2811"/>
                <a:gd name="T49" fmla="*/ 322 h 1789"/>
                <a:gd name="T50" fmla="*/ 2773 w 2811"/>
                <a:gd name="T51" fmla="*/ 399 h 1789"/>
                <a:gd name="T52" fmla="*/ 2679 w 2811"/>
                <a:gd name="T53" fmla="*/ 467 h 1789"/>
                <a:gd name="T54" fmla="*/ 2630 w 2811"/>
                <a:gd name="T55" fmla="*/ 573 h 1789"/>
                <a:gd name="T56" fmla="*/ 2597 w 2811"/>
                <a:gd name="T57" fmla="*/ 728 h 1789"/>
                <a:gd name="T58" fmla="*/ 2234 w 2811"/>
                <a:gd name="T59" fmla="*/ 731 h 1789"/>
                <a:gd name="T60" fmla="*/ 2127 w 2811"/>
                <a:gd name="T61" fmla="*/ 782 h 1789"/>
                <a:gd name="T62" fmla="*/ 2058 w 2811"/>
                <a:gd name="T63" fmla="*/ 879 h 1789"/>
                <a:gd name="T64" fmla="*/ 2043 w 2811"/>
                <a:gd name="T65" fmla="*/ 1726 h 1789"/>
                <a:gd name="T66" fmla="*/ 0 w 2811"/>
                <a:gd name="T67" fmla="*/ 1789 h 1789"/>
                <a:gd name="T68" fmla="*/ 9 w 2811"/>
                <a:gd name="T69" fmla="*/ 844 h 1789"/>
                <a:gd name="T70" fmla="*/ 43 w 2811"/>
                <a:gd name="T71" fmla="*/ 689 h 1789"/>
                <a:gd name="T72" fmla="*/ 116 w 2811"/>
                <a:gd name="T73" fmla="*/ 552 h 1789"/>
                <a:gd name="T74" fmla="*/ 247 w 2811"/>
                <a:gd name="T75" fmla="*/ 428 h 1789"/>
                <a:gd name="T76" fmla="*/ 411 w 2811"/>
                <a:gd name="T77" fmla="*/ 324 h 1789"/>
                <a:gd name="T78" fmla="*/ 569 w 2811"/>
                <a:gd name="T79" fmla="*/ 232 h 1789"/>
                <a:gd name="T80" fmla="*/ 716 w 2811"/>
                <a:gd name="T81" fmla="*/ 152 h 1789"/>
                <a:gd name="T82" fmla="*/ 842 w 2811"/>
                <a:gd name="T83" fmla="*/ 84 h 1789"/>
                <a:gd name="T84" fmla="*/ 940 w 2811"/>
                <a:gd name="T85" fmla="*/ 34 h 1789"/>
                <a:gd name="T86" fmla="*/ 998 w 2811"/>
                <a:gd name="T87" fmla="*/ 6 h 1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811" h="1789">
                  <a:moveTo>
                    <a:pt x="1010" y="0"/>
                  </a:moveTo>
                  <a:lnTo>
                    <a:pt x="1305" y="934"/>
                  </a:lnTo>
                  <a:lnTo>
                    <a:pt x="1478" y="444"/>
                  </a:lnTo>
                  <a:lnTo>
                    <a:pt x="1446" y="396"/>
                  </a:lnTo>
                  <a:lnTo>
                    <a:pt x="1419" y="354"/>
                  </a:lnTo>
                  <a:lnTo>
                    <a:pt x="1397" y="313"/>
                  </a:lnTo>
                  <a:lnTo>
                    <a:pt x="1380" y="276"/>
                  </a:lnTo>
                  <a:lnTo>
                    <a:pt x="1366" y="242"/>
                  </a:lnTo>
                  <a:lnTo>
                    <a:pt x="1358" y="210"/>
                  </a:lnTo>
                  <a:lnTo>
                    <a:pt x="1352" y="182"/>
                  </a:lnTo>
                  <a:lnTo>
                    <a:pt x="1350" y="157"/>
                  </a:lnTo>
                  <a:lnTo>
                    <a:pt x="1352" y="133"/>
                  </a:lnTo>
                  <a:lnTo>
                    <a:pt x="1355" y="112"/>
                  </a:lnTo>
                  <a:lnTo>
                    <a:pt x="1363" y="94"/>
                  </a:lnTo>
                  <a:lnTo>
                    <a:pt x="1371" y="78"/>
                  </a:lnTo>
                  <a:lnTo>
                    <a:pt x="1382" y="64"/>
                  </a:lnTo>
                  <a:lnTo>
                    <a:pt x="1394" y="51"/>
                  </a:lnTo>
                  <a:lnTo>
                    <a:pt x="1408" y="40"/>
                  </a:lnTo>
                  <a:lnTo>
                    <a:pt x="1423" y="32"/>
                  </a:lnTo>
                  <a:lnTo>
                    <a:pt x="1438" y="23"/>
                  </a:lnTo>
                  <a:lnTo>
                    <a:pt x="1454" y="17"/>
                  </a:lnTo>
                  <a:lnTo>
                    <a:pt x="1469" y="12"/>
                  </a:lnTo>
                  <a:lnTo>
                    <a:pt x="1485" y="8"/>
                  </a:lnTo>
                  <a:lnTo>
                    <a:pt x="1501" y="5"/>
                  </a:lnTo>
                  <a:lnTo>
                    <a:pt x="1514" y="2"/>
                  </a:lnTo>
                  <a:lnTo>
                    <a:pt x="1528" y="1"/>
                  </a:lnTo>
                  <a:lnTo>
                    <a:pt x="1539" y="0"/>
                  </a:lnTo>
                  <a:lnTo>
                    <a:pt x="1549" y="0"/>
                  </a:lnTo>
                  <a:lnTo>
                    <a:pt x="1557" y="0"/>
                  </a:lnTo>
                  <a:lnTo>
                    <a:pt x="1561" y="0"/>
                  </a:lnTo>
                  <a:lnTo>
                    <a:pt x="1568" y="0"/>
                  </a:lnTo>
                  <a:lnTo>
                    <a:pt x="1578" y="0"/>
                  </a:lnTo>
                  <a:lnTo>
                    <a:pt x="1589" y="1"/>
                  </a:lnTo>
                  <a:lnTo>
                    <a:pt x="1603" y="2"/>
                  </a:lnTo>
                  <a:lnTo>
                    <a:pt x="1617" y="5"/>
                  </a:lnTo>
                  <a:lnTo>
                    <a:pt x="1632" y="7"/>
                  </a:lnTo>
                  <a:lnTo>
                    <a:pt x="1648" y="12"/>
                  </a:lnTo>
                  <a:lnTo>
                    <a:pt x="1664" y="17"/>
                  </a:lnTo>
                  <a:lnTo>
                    <a:pt x="1678" y="23"/>
                  </a:lnTo>
                  <a:lnTo>
                    <a:pt x="1694" y="30"/>
                  </a:lnTo>
                  <a:lnTo>
                    <a:pt x="1709" y="40"/>
                  </a:lnTo>
                  <a:lnTo>
                    <a:pt x="1723" y="51"/>
                  </a:lnTo>
                  <a:lnTo>
                    <a:pt x="1735" y="64"/>
                  </a:lnTo>
                  <a:lnTo>
                    <a:pt x="1746" y="78"/>
                  </a:lnTo>
                  <a:lnTo>
                    <a:pt x="1754" y="94"/>
                  </a:lnTo>
                  <a:lnTo>
                    <a:pt x="1762" y="112"/>
                  </a:lnTo>
                  <a:lnTo>
                    <a:pt x="1765" y="133"/>
                  </a:lnTo>
                  <a:lnTo>
                    <a:pt x="1767" y="157"/>
                  </a:lnTo>
                  <a:lnTo>
                    <a:pt x="1765" y="182"/>
                  </a:lnTo>
                  <a:lnTo>
                    <a:pt x="1760" y="210"/>
                  </a:lnTo>
                  <a:lnTo>
                    <a:pt x="1751" y="242"/>
                  </a:lnTo>
                  <a:lnTo>
                    <a:pt x="1738" y="276"/>
                  </a:lnTo>
                  <a:lnTo>
                    <a:pt x="1720" y="313"/>
                  </a:lnTo>
                  <a:lnTo>
                    <a:pt x="1698" y="354"/>
                  </a:lnTo>
                  <a:lnTo>
                    <a:pt x="1671" y="396"/>
                  </a:lnTo>
                  <a:lnTo>
                    <a:pt x="1639" y="444"/>
                  </a:lnTo>
                  <a:lnTo>
                    <a:pt x="1812" y="934"/>
                  </a:lnTo>
                  <a:lnTo>
                    <a:pt x="2108" y="0"/>
                  </a:lnTo>
                  <a:lnTo>
                    <a:pt x="2111" y="1"/>
                  </a:lnTo>
                  <a:lnTo>
                    <a:pt x="2119" y="6"/>
                  </a:lnTo>
                  <a:lnTo>
                    <a:pt x="2134" y="12"/>
                  </a:lnTo>
                  <a:lnTo>
                    <a:pt x="2153" y="22"/>
                  </a:lnTo>
                  <a:lnTo>
                    <a:pt x="2178" y="34"/>
                  </a:lnTo>
                  <a:lnTo>
                    <a:pt x="2206" y="49"/>
                  </a:lnTo>
                  <a:lnTo>
                    <a:pt x="2238" y="65"/>
                  </a:lnTo>
                  <a:lnTo>
                    <a:pt x="2275" y="84"/>
                  </a:lnTo>
                  <a:lnTo>
                    <a:pt x="2314" y="104"/>
                  </a:lnTo>
                  <a:lnTo>
                    <a:pt x="2357" y="127"/>
                  </a:lnTo>
                  <a:lnTo>
                    <a:pt x="2401" y="150"/>
                  </a:lnTo>
                  <a:lnTo>
                    <a:pt x="2448" y="176"/>
                  </a:lnTo>
                  <a:lnTo>
                    <a:pt x="2497" y="203"/>
                  </a:lnTo>
                  <a:lnTo>
                    <a:pt x="2548" y="231"/>
                  </a:lnTo>
                  <a:lnTo>
                    <a:pt x="2599" y="261"/>
                  </a:lnTo>
                  <a:lnTo>
                    <a:pt x="2652" y="291"/>
                  </a:lnTo>
                  <a:lnTo>
                    <a:pt x="2706" y="322"/>
                  </a:lnTo>
                  <a:lnTo>
                    <a:pt x="2758" y="354"/>
                  </a:lnTo>
                  <a:lnTo>
                    <a:pt x="2811" y="387"/>
                  </a:lnTo>
                  <a:lnTo>
                    <a:pt x="2773" y="399"/>
                  </a:lnTo>
                  <a:lnTo>
                    <a:pt x="2737" y="416"/>
                  </a:lnTo>
                  <a:lnTo>
                    <a:pt x="2706" y="439"/>
                  </a:lnTo>
                  <a:lnTo>
                    <a:pt x="2679" y="467"/>
                  </a:lnTo>
                  <a:lnTo>
                    <a:pt x="2657" y="499"/>
                  </a:lnTo>
                  <a:lnTo>
                    <a:pt x="2641" y="535"/>
                  </a:lnTo>
                  <a:lnTo>
                    <a:pt x="2630" y="573"/>
                  </a:lnTo>
                  <a:lnTo>
                    <a:pt x="2626" y="614"/>
                  </a:lnTo>
                  <a:lnTo>
                    <a:pt x="2626" y="734"/>
                  </a:lnTo>
                  <a:lnTo>
                    <a:pt x="2597" y="728"/>
                  </a:lnTo>
                  <a:lnTo>
                    <a:pt x="2565" y="727"/>
                  </a:lnTo>
                  <a:lnTo>
                    <a:pt x="2277" y="727"/>
                  </a:lnTo>
                  <a:lnTo>
                    <a:pt x="2234" y="731"/>
                  </a:lnTo>
                  <a:lnTo>
                    <a:pt x="2195" y="742"/>
                  </a:lnTo>
                  <a:lnTo>
                    <a:pt x="2158" y="759"/>
                  </a:lnTo>
                  <a:lnTo>
                    <a:pt x="2127" y="782"/>
                  </a:lnTo>
                  <a:lnTo>
                    <a:pt x="2098" y="810"/>
                  </a:lnTo>
                  <a:lnTo>
                    <a:pt x="2075" y="842"/>
                  </a:lnTo>
                  <a:lnTo>
                    <a:pt x="2058" y="879"/>
                  </a:lnTo>
                  <a:lnTo>
                    <a:pt x="2047" y="918"/>
                  </a:lnTo>
                  <a:lnTo>
                    <a:pt x="2043" y="959"/>
                  </a:lnTo>
                  <a:lnTo>
                    <a:pt x="2043" y="1726"/>
                  </a:lnTo>
                  <a:lnTo>
                    <a:pt x="2046" y="1757"/>
                  </a:lnTo>
                  <a:lnTo>
                    <a:pt x="2052" y="1789"/>
                  </a:lnTo>
                  <a:lnTo>
                    <a:pt x="0" y="1789"/>
                  </a:lnTo>
                  <a:lnTo>
                    <a:pt x="1" y="961"/>
                  </a:lnTo>
                  <a:lnTo>
                    <a:pt x="4" y="901"/>
                  </a:lnTo>
                  <a:lnTo>
                    <a:pt x="9" y="844"/>
                  </a:lnTo>
                  <a:lnTo>
                    <a:pt x="16" y="791"/>
                  </a:lnTo>
                  <a:lnTo>
                    <a:pt x="27" y="738"/>
                  </a:lnTo>
                  <a:lnTo>
                    <a:pt x="43" y="689"/>
                  </a:lnTo>
                  <a:lnTo>
                    <a:pt x="62" y="641"/>
                  </a:lnTo>
                  <a:lnTo>
                    <a:pt x="87" y="596"/>
                  </a:lnTo>
                  <a:lnTo>
                    <a:pt x="116" y="552"/>
                  </a:lnTo>
                  <a:lnTo>
                    <a:pt x="153" y="510"/>
                  </a:lnTo>
                  <a:lnTo>
                    <a:pt x="197" y="469"/>
                  </a:lnTo>
                  <a:lnTo>
                    <a:pt x="247" y="428"/>
                  </a:lnTo>
                  <a:lnTo>
                    <a:pt x="306" y="388"/>
                  </a:lnTo>
                  <a:lnTo>
                    <a:pt x="359" y="356"/>
                  </a:lnTo>
                  <a:lnTo>
                    <a:pt x="411" y="324"/>
                  </a:lnTo>
                  <a:lnTo>
                    <a:pt x="464" y="292"/>
                  </a:lnTo>
                  <a:lnTo>
                    <a:pt x="517" y="262"/>
                  </a:lnTo>
                  <a:lnTo>
                    <a:pt x="569" y="232"/>
                  </a:lnTo>
                  <a:lnTo>
                    <a:pt x="619" y="204"/>
                  </a:lnTo>
                  <a:lnTo>
                    <a:pt x="668" y="177"/>
                  </a:lnTo>
                  <a:lnTo>
                    <a:pt x="716" y="152"/>
                  </a:lnTo>
                  <a:lnTo>
                    <a:pt x="760" y="127"/>
                  </a:lnTo>
                  <a:lnTo>
                    <a:pt x="803" y="105"/>
                  </a:lnTo>
                  <a:lnTo>
                    <a:pt x="842" y="84"/>
                  </a:lnTo>
                  <a:lnTo>
                    <a:pt x="879" y="66"/>
                  </a:lnTo>
                  <a:lnTo>
                    <a:pt x="911" y="49"/>
                  </a:lnTo>
                  <a:lnTo>
                    <a:pt x="940" y="34"/>
                  </a:lnTo>
                  <a:lnTo>
                    <a:pt x="963" y="22"/>
                  </a:lnTo>
                  <a:lnTo>
                    <a:pt x="983" y="12"/>
                  </a:lnTo>
                  <a:lnTo>
                    <a:pt x="998" y="6"/>
                  </a:lnTo>
                  <a:lnTo>
                    <a:pt x="1006" y="1"/>
                  </a:lnTo>
                  <a:lnTo>
                    <a:pt x="10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89" name="Freeform 754"/>
            <p:cNvSpPr>
              <a:spLocks/>
            </p:cNvSpPr>
            <p:nvPr/>
          </p:nvSpPr>
          <p:spPr bwMode="auto">
            <a:xfrm>
              <a:off x="6383" y="3640"/>
              <a:ext cx="206" cy="445"/>
            </a:xfrm>
            <a:custGeom>
              <a:avLst/>
              <a:gdLst>
                <a:gd name="T0" fmla="*/ 63 w 413"/>
                <a:gd name="T1" fmla="*/ 0 h 891"/>
                <a:gd name="T2" fmla="*/ 351 w 413"/>
                <a:gd name="T3" fmla="*/ 0 h 891"/>
                <a:gd name="T4" fmla="*/ 371 w 413"/>
                <a:gd name="T5" fmla="*/ 4 h 891"/>
                <a:gd name="T6" fmla="*/ 389 w 413"/>
                <a:gd name="T7" fmla="*/ 12 h 891"/>
                <a:gd name="T8" fmla="*/ 402 w 413"/>
                <a:gd name="T9" fmla="*/ 26 h 891"/>
                <a:gd name="T10" fmla="*/ 411 w 413"/>
                <a:gd name="T11" fmla="*/ 43 h 891"/>
                <a:gd name="T12" fmla="*/ 413 w 413"/>
                <a:gd name="T13" fmla="*/ 62 h 891"/>
                <a:gd name="T14" fmla="*/ 413 w 413"/>
                <a:gd name="T15" fmla="*/ 829 h 891"/>
                <a:gd name="T16" fmla="*/ 411 w 413"/>
                <a:gd name="T17" fmla="*/ 848 h 891"/>
                <a:gd name="T18" fmla="*/ 401 w 413"/>
                <a:gd name="T19" fmla="*/ 865 h 891"/>
                <a:gd name="T20" fmla="*/ 387 w 413"/>
                <a:gd name="T21" fmla="*/ 879 h 891"/>
                <a:gd name="T22" fmla="*/ 370 w 413"/>
                <a:gd name="T23" fmla="*/ 887 h 891"/>
                <a:gd name="T24" fmla="*/ 351 w 413"/>
                <a:gd name="T25" fmla="*/ 891 h 891"/>
                <a:gd name="T26" fmla="*/ 63 w 413"/>
                <a:gd name="T27" fmla="*/ 891 h 891"/>
                <a:gd name="T28" fmla="*/ 43 w 413"/>
                <a:gd name="T29" fmla="*/ 887 h 891"/>
                <a:gd name="T30" fmla="*/ 26 w 413"/>
                <a:gd name="T31" fmla="*/ 879 h 891"/>
                <a:gd name="T32" fmla="*/ 13 w 413"/>
                <a:gd name="T33" fmla="*/ 865 h 891"/>
                <a:gd name="T34" fmla="*/ 4 w 413"/>
                <a:gd name="T35" fmla="*/ 848 h 891"/>
                <a:gd name="T36" fmla="*/ 0 w 413"/>
                <a:gd name="T37" fmla="*/ 829 h 891"/>
                <a:gd name="T38" fmla="*/ 0 w 413"/>
                <a:gd name="T39" fmla="*/ 62 h 891"/>
                <a:gd name="T40" fmla="*/ 4 w 413"/>
                <a:gd name="T41" fmla="*/ 43 h 891"/>
                <a:gd name="T42" fmla="*/ 13 w 413"/>
                <a:gd name="T43" fmla="*/ 26 h 891"/>
                <a:gd name="T44" fmla="*/ 26 w 413"/>
                <a:gd name="T45" fmla="*/ 12 h 891"/>
                <a:gd name="T46" fmla="*/ 43 w 413"/>
                <a:gd name="T47" fmla="*/ 4 h 891"/>
                <a:gd name="T48" fmla="*/ 63 w 413"/>
                <a:gd name="T49" fmla="*/ 0 h 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3" h="891">
                  <a:moveTo>
                    <a:pt x="63" y="0"/>
                  </a:moveTo>
                  <a:lnTo>
                    <a:pt x="351" y="0"/>
                  </a:lnTo>
                  <a:lnTo>
                    <a:pt x="371" y="4"/>
                  </a:lnTo>
                  <a:lnTo>
                    <a:pt x="389" y="12"/>
                  </a:lnTo>
                  <a:lnTo>
                    <a:pt x="402" y="26"/>
                  </a:lnTo>
                  <a:lnTo>
                    <a:pt x="411" y="43"/>
                  </a:lnTo>
                  <a:lnTo>
                    <a:pt x="413" y="62"/>
                  </a:lnTo>
                  <a:lnTo>
                    <a:pt x="413" y="829"/>
                  </a:lnTo>
                  <a:lnTo>
                    <a:pt x="411" y="848"/>
                  </a:lnTo>
                  <a:lnTo>
                    <a:pt x="401" y="865"/>
                  </a:lnTo>
                  <a:lnTo>
                    <a:pt x="387" y="879"/>
                  </a:lnTo>
                  <a:lnTo>
                    <a:pt x="370" y="887"/>
                  </a:lnTo>
                  <a:lnTo>
                    <a:pt x="351" y="891"/>
                  </a:lnTo>
                  <a:lnTo>
                    <a:pt x="63" y="891"/>
                  </a:lnTo>
                  <a:lnTo>
                    <a:pt x="43" y="887"/>
                  </a:lnTo>
                  <a:lnTo>
                    <a:pt x="26" y="879"/>
                  </a:lnTo>
                  <a:lnTo>
                    <a:pt x="13" y="865"/>
                  </a:lnTo>
                  <a:lnTo>
                    <a:pt x="4" y="848"/>
                  </a:lnTo>
                  <a:lnTo>
                    <a:pt x="0" y="829"/>
                  </a:lnTo>
                  <a:lnTo>
                    <a:pt x="0" y="62"/>
                  </a:lnTo>
                  <a:lnTo>
                    <a:pt x="4" y="43"/>
                  </a:lnTo>
                  <a:lnTo>
                    <a:pt x="13" y="26"/>
                  </a:lnTo>
                  <a:lnTo>
                    <a:pt x="26" y="12"/>
                  </a:lnTo>
                  <a:lnTo>
                    <a:pt x="43" y="4"/>
                  </a:lnTo>
                  <a:lnTo>
                    <a:pt x="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90" name="Freeform 755"/>
            <p:cNvSpPr>
              <a:spLocks/>
            </p:cNvSpPr>
            <p:nvPr/>
          </p:nvSpPr>
          <p:spPr bwMode="auto">
            <a:xfrm>
              <a:off x="6674" y="3468"/>
              <a:ext cx="207" cy="617"/>
            </a:xfrm>
            <a:custGeom>
              <a:avLst/>
              <a:gdLst>
                <a:gd name="T0" fmla="*/ 63 w 414"/>
                <a:gd name="T1" fmla="*/ 0 h 1235"/>
                <a:gd name="T2" fmla="*/ 352 w 414"/>
                <a:gd name="T3" fmla="*/ 0 h 1235"/>
                <a:gd name="T4" fmla="*/ 371 w 414"/>
                <a:gd name="T5" fmla="*/ 3 h 1235"/>
                <a:gd name="T6" fmla="*/ 388 w 414"/>
                <a:gd name="T7" fmla="*/ 12 h 1235"/>
                <a:gd name="T8" fmla="*/ 400 w 414"/>
                <a:gd name="T9" fmla="*/ 26 h 1235"/>
                <a:gd name="T10" fmla="*/ 410 w 414"/>
                <a:gd name="T11" fmla="*/ 43 h 1235"/>
                <a:gd name="T12" fmla="*/ 414 w 414"/>
                <a:gd name="T13" fmla="*/ 62 h 1235"/>
                <a:gd name="T14" fmla="*/ 414 w 414"/>
                <a:gd name="T15" fmla="*/ 1173 h 1235"/>
                <a:gd name="T16" fmla="*/ 410 w 414"/>
                <a:gd name="T17" fmla="*/ 1192 h 1235"/>
                <a:gd name="T18" fmla="*/ 402 w 414"/>
                <a:gd name="T19" fmla="*/ 1209 h 1235"/>
                <a:gd name="T20" fmla="*/ 388 w 414"/>
                <a:gd name="T21" fmla="*/ 1223 h 1235"/>
                <a:gd name="T22" fmla="*/ 371 w 414"/>
                <a:gd name="T23" fmla="*/ 1231 h 1235"/>
                <a:gd name="T24" fmla="*/ 352 w 414"/>
                <a:gd name="T25" fmla="*/ 1235 h 1235"/>
                <a:gd name="T26" fmla="*/ 63 w 414"/>
                <a:gd name="T27" fmla="*/ 1235 h 1235"/>
                <a:gd name="T28" fmla="*/ 43 w 414"/>
                <a:gd name="T29" fmla="*/ 1231 h 1235"/>
                <a:gd name="T30" fmla="*/ 26 w 414"/>
                <a:gd name="T31" fmla="*/ 1223 h 1235"/>
                <a:gd name="T32" fmla="*/ 12 w 414"/>
                <a:gd name="T33" fmla="*/ 1209 h 1235"/>
                <a:gd name="T34" fmla="*/ 4 w 414"/>
                <a:gd name="T35" fmla="*/ 1192 h 1235"/>
                <a:gd name="T36" fmla="*/ 0 w 414"/>
                <a:gd name="T37" fmla="*/ 1173 h 1235"/>
                <a:gd name="T38" fmla="*/ 0 w 414"/>
                <a:gd name="T39" fmla="*/ 62 h 1235"/>
                <a:gd name="T40" fmla="*/ 4 w 414"/>
                <a:gd name="T41" fmla="*/ 42 h 1235"/>
                <a:gd name="T42" fmla="*/ 12 w 414"/>
                <a:gd name="T43" fmla="*/ 25 h 1235"/>
                <a:gd name="T44" fmla="*/ 26 w 414"/>
                <a:gd name="T45" fmla="*/ 11 h 1235"/>
                <a:gd name="T46" fmla="*/ 43 w 414"/>
                <a:gd name="T47" fmla="*/ 3 h 1235"/>
                <a:gd name="T48" fmla="*/ 63 w 414"/>
                <a:gd name="T49" fmla="*/ 0 h 1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4" h="1235">
                  <a:moveTo>
                    <a:pt x="63" y="0"/>
                  </a:moveTo>
                  <a:lnTo>
                    <a:pt x="352" y="0"/>
                  </a:lnTo>
                  <a:lnTo>
                    <a:pt x="371" y="3"/>
                  </a:lnTo>
                  <a:lnTo>
                    <a:pt x="388" y="12"/>
                  </a:lnTo>
                  <a:lnTo>
                    <a:pt x="400" y="26"/>
                  </a:lnTo>
                  <a:lnTo>
                    <a:pt x="410" y="43"/>
                  </a:lnTo>
                  <a:lnTo>
                    <a:pt x="414" y="62"/>
                  </a:lnTo>
                  <a:lnTo>
                    <a:pt x="414" y="1173"/>
                  </a:lnTo>
                  <a:lnTo>
                    <a:pt x="410" y="1192"/>
                  </a:lnTo>
                  <a:lnTo>
                    <a:pt x="402" y="1209"/>
                  </a:lnTo>
                  <a:lnTo>
                    <a:pt x="388" y="1223"/>
                  </a:lnTo>
                  <a:lnTo>
                    <a:pt x="371" y="1231"/>
                  </a:lnTo>
                  <a:lnTo>
                    <a:pt x="352" y="1235"/>
                  </a:lnTo>
                  <a:lnTo>
                    <a:pt x="63" y="1235"/>
                  </a:lnTo>
                  <a:lnTo>
                    <a:pt x="43" y="1231"/>
                  </a:lnTo>
                  <a:lnTo>
                    <a:pt x="26" y="1223"/>
                  </a:lnTo>
                  <a:lnTo>
                    <a:pt x="12" y="1209"/>
                  </a:lnTo>
                  <a:lnTo>
                    <a:pt x="4" y="1192"/>
                  </a:lnTo>
                  <a:lnTo>
                    <a:pt x="0" y="1173"/>
                  </a:lnTo>
                  <a:lnTo>
                    <a:pt x="0" y="62"/>
                  </a:lnTo>
                  <a:lnTo>
                    <a:pt x="4" y="42"/>
                  </a:lnTo>
                  <a:lnTo>
                    <a:pt x="12" y="25"/>
                  </a:lnTo>
                  <a:lnTo>
                    <a:pt x="26" y="11"/>
                  </a:lnTo>
                  <a:lnTo>
                    <a:pt x="43" y="3"/>
                  </a:lnTo>
                  <a:lnTo>
                    <a:pt x="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91" name="Freeform 756"/>
            <p:cNvSpPr>
              <a:spLocks/>
            </p:cNvSpPr>
            <p:nvPr/>
          </p:nvSpPr>
          <p:spPr bwMode="auto">
            <a:xfrm>
              <a:off x="6843" y="2931"/>
              <a:ext cx="452" cy="1154"/>
            </a:xfrm>
            <a:custGeom>
              <a:avLst/>
              <a:gdLst>
                <a:gd name="T0" fmla="*/ 451 w 904"/>
                <a:gd name="T1" fmla="*/ 0 h 2308"/>
                <a:gd name="T2" fmla="*/ 466 w 904"/>
                <a:gd name="T3" fmla="*/ 2 h 2308"/>
                <a:gd name="T4" fmla="*/ 480 w 904"/>
                <a:gd name="T5" fmla="*/ 9 h 2308"/>
                <a:gd name="T6" fmla="*/ 491 w 904"/>
                <a:gd name="T7" fmla="*/ 22 h 2308"/>
                <a:gd name="T8" fmla="*/ 896 w 904"/>
                <a:gd name="T9" fmla="*/ 673 h 2308"/>
                <a:gd name="T10" fmla="*/ 904 w 904"/>
                <a:gd name="T11" fmla="*/ 689 h 2308"/>
                <a:gd name="T12" fmla="*/ 904 w 904"/>
                <a:gd name="T13" fmla="*/ 706 h 2308"/>
                <a:gd name="T14" fmla="*/ 899 w 904"/>
                <a:gd name="T15" fmla="*/ 720 h 2308"/>
                <a:gd name="T16" fmla="*/ 888 w 904"/>
                <a:gd name="T17" fmla="*/ 733 h 2308"/>
                <a:gd name="T18" fmla="*/ 874 w 904"/>
                <a:gd name="T19" fmla="*/ 741 h 2308"/>
                <a:gd name="T20" fmla="*/ 857 w 904"/>
                <a:gd name="T21" fmla="*/ 744 h 2308"/>
                <a:gd name="T22" fmla="*/ 657 w 904"/>
                <a:gd name="T23" fmla="*/ 744 h 2308"/>
                <a:gd name="T24" fmla="*/ 657 w 904"/>
                <a:gd name="T25" fmla="*/ 2250 h 2308"/>
                <a:gd name="T26" fmla="*/ 657 w 904"/>
                <a:gd name="T27" fmla="*/ 2250 h 2308"/>
                <a:gd name="T28" fmla="*/ 654 w 904"/>
                <a:gd name="T29" fmla="*/ 2269 h 2308"/>
                <a:gd name="T30" fmla="*/ 644 w 904"/>
                <a:gd name="T31" fmla="*/ 2285 h 2308"/>
                <a:gd name="T32" fmla="*/ 632 w 904"/>
                <a:gd name="T33" fmla="*/ 2297 h 2308"/>
                <a:gd name="T34" fmla="*/ 615 w 904"/>
                <a:gd name="T35" fmla="*/ 2305 h 2308"/>
                <a:gd name="T36" fmla="*/ 596 w 904"/>
                <a:gd name="T37" fmla="*/ 2308 h 2308"/>
                <a:gd name="T38" fmla="*/ 307 w 904"/>
                <a:gd name="T39" fmla="*/ 2308 h 2308"/>
                <a:gd name="T40" fmla="*/ 288 w 904"/>
                <a:gd name="T41" fmla="*/ 2305 h 2308"/>
                <a:gd name="T42" fmla="*/ 271 w 904"/>
                <a:gd name="T43" fmla="*/ 2296 h 2308"/>
                <a:gd name="T44" fmla="*/ 257 w 904"/>
                <a:gd name="T45" fmla="*/ 2282 h 2308"/>
                <a:gd name="T46" fmla="*/ 249 w 904"/>
                <a:gd name="T47" fmla="*/ 2265 h 2308"/>
                <a:gd name="T48" fmla="*/ 245 w 904"/>
                <a:gd name="T49" fmla="*/ 2245 h 2308"/>
                <a:gd name="T50" fmla="*/ 245 w 904"/>
                <a:gd name="T51" fmla="*/ 744 h 2308"/>
                <a:gd name="T52" fmla="*/ 45 w 904"/>
                <a:gd name="T53" fmla="*/ 744 h 2308"/>
                <a:gd name="T54" fmla="*/ 28 w 904"/>
                <a:gd name="T55" fmla="*/ 741 h 2308"/>
                <a:gd name="T56" fmla="*/ 15 w 904"/>
                <a:gd name="T57" fmla="*/ 733 h 2308"/>
                <a:gd name="T58" fmla="*/ 5 w 904"/>
                <a:gd name="T59" fmla="*/ 720 h 2308"/>
                <a:gd name="T60" fmla="*/ 0 w 904"/>
                <a:gd name="T61" fmla="*/ 706 h 2308"/>
                <a:gd name="T62" fmla="*/ 0 w 904"/>
                <a:gd name="T63" fmla="*/ 689 h 2308"/>
                <a:gd name="T64" fmla="*/ 6 w 904"/>
                <a:gd name="T65" fmla="*/ 673 h 2308"/>
                <a:gd name="T66" fmla="*/ 411 w 904"/>
                <a:gd name="T67" fmla="*/ 22 h 2308"/>
                <a:gd name="T68" fmla="*/ 422 w 904"/>
                <a:gd name="T69" fmla="*/ 9 h 2308"/>
                <a:gd name="T70" fmla="*/ 436 w 904"/>
                <a:gd name="T71" fmla="*/ 2 h 2308"/>
                <a:gd name="T72" fmla="*/ 451 w 904"/>
                <a:gd name="T73" fmla="*/ 0 h 2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04" h="2308">
                  <a:moveTo>
                    <a:pt x="451" y="0"/>
                  </a:moveTo>
                  <a:lnTo>
                    <a:pt x="466" y="2"/>
                  </a:lnTo>
                  <a:lnTo>
                    <a:pt x="480" y="9"/>
                  </a:lnTo>
                  <a:lnTo>
                    <a:pt x="491" y="22"/>
                  </a:lnTo>
                  <a:lnTo>
                    <a:pt x="896" y="673"/>
                  </a:lnTo>
                  <a:lnTo>
                    <a:pt x="904" y="689"/>
                  </a:lnTo>
                  <a:lnTo>
                    <a:pt x="904" y="706"/>
                  </a:lnTo>
                  <a:lnTo>
                    <a:pt x="899" y="720"/>
                  </a:lnTo>
                  <a:lnTo>
                    <a:pt x="888" y="733"/>
                  </a:lnTo>
                  <a:lnTo>
                    <a:pt x="874" y="741"/>
                  </a:lnTo>
                  <a:lnTo>
                    <a:pt x="857" y="744"/>
                  </a:lnTo>
                  <a:lnTo>
                    <a:pt x="657" y="744"/>
                  </a:lnTo>
                  <a:lnTo>
                    <a:pt x="657" y="2250"/>
                  </a:lnTo>
                  <a:lnTo>
                    <a:pt x="657" y="2250"/>
                  </a:lnTo>
                  <a:lnTo>
                    <a:pt x="654" y="2269"/>
                  </a:lnTo>
                  <a:lnTo>
                    <a:pt x="644" y="2285"/>
                  </a:lnTo>
                  <a:lnTo>
                    <a:pt x="632" y="2297"/>
                  </a:lnTo>
                  <a:lnTo>
                    <a:pt x="615" y="2305"/>
                  </a:lnTo>
                  <a:lnTo>
                    <a:pt x="596" y="2308"/>
                  </a:lnTo>
                  <a:lnTo>
                    <a:pt x="307" y="2308"/>
                  </a:lnTo>
                  <a:lnTo>
                    <a:pt x="288" y="2305"/>
                  </a:lnTo>
                  <a:lnTo>
                    <a:pt x="271" y="2296"/>
                  </a:lnTo>
                  <a:lnTo>
                    <a:pt x="257" y="2282"/>
                  </a:lnTo>
                  <a:lnTo>
                    <a:pt x="249" y="2265"/>
                  </a:lnTo>
                  <a:lnTo>
                    <a:pt x="245" y="2245"/>
                  </a:lnTo>
                  <a:lnTo>
                    <a:pt x="245" y="744"/>
                  </a:lnTo>
                  <a:lnTo>
                    <a:pt x="45" y="744"/>
                  </a:lnTo>
                  <a:lnTo>
                    <a:pt x="28" y="741"/>
                  </a:lnTo>
                  <a:lnTo>
                    <a:pt x="15" y="733"/>
                  </a:lnTo>
                  <a:lnTo>
                    <a:pt x="5" y="720"/>
                  </a:lnTo>
                  <a:lnTo>
                    <a:pt x="0" y="706"/>
                  </a:lnTo>
                  <a:lnTo>
                    <a:pt x="0" y="689"/>
                  </a:lnTo>
                  <a:lnTo>
                    <a:pt x="6" y="673"/>
                  </a:lnTo>
                  <a:lnTo>
                    <a:pt x="411" y="22"/>
                  </a:lnTo>
                  <a:lnTo>
                    <a:pt x="422" y="9"/>
                  </a:lnTo>
                  <a:lnTo>
                    <a:pt x="436" y="2"/>
                  </a:lnTo>
                  <a:lnTo>
                    <a:pt x="4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892" name="Group 759"/>
          <p:cNvGrpSpPr>
            <a:grpSpLocks noChangeAspect="1"/>
          </p:cNvGrpSpPr>
          <p:nvPr/>
        </p:nvGrpSpPr>
        <p:grpSpPr bwMode="auto">
          <a:xfrm>
            <a:off x="7741994" y="4884163"/>
            <a:ext cx="290367" cy="335149"/>
            <a:chOff x="7090" y="2220"/>
            <a:chExt cx="1634" cy="1886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895" name="Freeform 761"/>
            <p:cNvSpPr>
              <a:spLocks/>
            </p:cNvSpPr>
            <p:nvPr/>
          </p:nvSpPr>
          <p:spPr bwMode="auto">
            <a:xfrm>
              <a:off x="7368" y="2220"/>
              <a:ext cx="1344" cy="1130"/>
            </a:xfrm>
            <a:custGeom>
              <a:avLst/>
              <a:gdLst>
                <a:gd name="T0" fmla="*/ 2600 w 2689"/>
                <a:gd name="T1" fmla="*/ 0 h 2261"/>
                <a:gd name="T2" fmla="*/ 2646 w 2689"/>
                <a:gd name="T3" fmla="*/ 7 h 2261"/>
                <a:gd name="T4" fmla="*/ 2676 w 2689"/>
                <a:gd name="T5" fmla="*/ 31 h 2261"/>
                <a:gd name="T6" fmla="*/ 2689 w 2689"/>
                <a:gd name="T7" fmla="*/ 71 h 2261"/>
                <a:gd name="T8" fmla="*/ 2658 w 2689"/>
                <a:gd name="T9" fmla="*/ 765 h 2261"/>
                <a:gd name="T10" fmla="*/ 2654 w 2689"/>
                <a:gd name="T11" fmla="*/ 803 h 2261"/>
                <a:gd name="T12" fmla="*/ 2638 w 2689"/>
                <a:gd name="T13" fmla="*/ 837 h 2261"/>
                <a:gd name="T14" fmla="*/ 2607 w 2689"/>
                <a:gd name="T15" fmla="*/ 863 h 2261"/>
                <a:gd name="T16" fmla="*/ 2573 w 2689"/>
                <a:gd name="T17" fmla="*/ 873 h 2261"/>
                <a:gd name="T18" fmla="*/ 2544 w 2689"/>
                <a:gd name="T19" fmla="*/ 864 h 2261"/>
                <a:gd name="T20" fmla="*/ 2520 w 2689"/>
                <a:gd name="T21" fmla="*/ 845 h 2261"/>
                <a:gd name="T22" fmla="*/ 2301 w 2689"/>
                <a:gd name="T23" fmla="*/ 629 h 2261"/>
                <a:gd name="T24" fmla="*/ 1595 w 2689"/>
                <a:gd name="T25" fmla="*/ 1336 h 2261"/>
                <a:gd name="T26" fmla="*/ 753 w 2689"/>
                <a:gd name="T27" fmla="*/ 2179 h 2261"/>
                <a:gd name="T28" fmla="*/ 696 w 2689"/>
                <a:gd name="T29" fmla="*/ 2232 h 2261"/>
                <a:gd name="T30" fmla="*/ 653 w 2689"/>
                <a:gd name="T31" fmla="*/ 2254 h 2261"/>
                <a:gd name="T32" fmla="*/ 622 w 2689"/>
                <a:gd name="T33" fmla="*/ 2259 h 2261"/>
                <a:gd name="T34" fmla="*/ 610 w 2689"/>
                <a:gd name="T35" fmla="*/ 2261 h 2261"/>
                <a:gd name="T36" fmla="*/ 553 w 2689"/>
                <a:gd name="T37" fmla="*/ 2249 h 2261"/>
                <a:gd name="T38" fmla="*/ 503 w 2689"/>
                <a:gd name="T39" fmla="*/ 2216 h 2261"/>
                <a:gd name="T40" fmla="*/ 328 w 2689"/>
                <a:gd name="T41" fmla="*/ 2041 h 2261"/>
                <a:gd name="T42" fmla="*/ 6 w 2689"/>
                <a:gd name="T43" fmla="*/ 1645 h 2261"/>
                <a:gd name="T44" fmla="*/ 37 w 2689"/>
                <a:gd name="T45" fmla="*/ 1515 h 2261"/>
                <a:gd name="T46" fmla="*/ 92 w 2689"/>
                <a:gd name="T47" fmla="*/ 1396 h 2261"/>
                <a:gd name="T48" fmla="*/ 610 w 2689"/>
                <a:gd name="T49" fmla="*/ 1823 h 2261"/>
                <a:gd name="T50" fmla="*/ 2052 w 2689"/>
                <a:gd name="T51" fmla="*/ 379 h 2261"/>
                <a:gd name="T52" fmla="*/ 1844 w 2689"/>
                <a:gd name="T53" fmla="*/ 168 h 2261"/>
                <a:gd name="T54" fmla="*/ 1824 w 2689"/>
                <a:gd name="T55" fmla="*/ 147 h 2261"/>
                <a:gd name="T56" fmla="*/ 1812 w 2689"/>
                <a:gd name="T57" fmla="*/ 124 h 2261"/>
                <a:gd name="T58" fmla="*/ 1811 w 2689"/>
                <a:gd name="T59" fmla="*/ 94 h 2261"/>
                <a:gd name="T60" fmla="*/ 1828 w 2689"/>
                <a:gd name="T61" fmla="*/ 60 h 2261"/>
                <a:gd name="T62" fmla="*/ 1855 w 2689"/>
                <a:gd name="T63" fmla="*/ 39 h 2261"/>
                <a:gd name="T64" fmla="*/ 1889 w 2689"/>
                <a:gd name="T65" fmla="*/ 33 h 2261"/>
                <a:gd name="T66" fmla="*/ 2590 w 2689"/>
                <a:gd name="T67" fmla="*/ 0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89" h="2261">
                  <a:moveTo>
                    <a:pt x="2590" y="0"/>
                  </a:moveTo>
                  <a:lnTo>
                    <a:pt x="2600" y="0"/>
                  </a:lnTo>
                  <a:lnTo>
                    <a:pt x="2625" y="1"/>
                  </a:lnTo>
                  <a:lnTo>
                    <a:pt x="2646" y="7"/>
                  </a:lnTo>
                  <a:lnTo>
                    <a:pt x="2663" y="17"/>
                  </a:lnTo>
                  <a:lnTo>
                    <a:pt x="2676" y="31"/>
                  </a:lnTo>
                  <a:lnTo>
                    <a:pt x="2684" y="49"/>
                  </a:lnTo>
                  <a:lnTo>
                    <a:pt x="2689" y="71"/>
                  </a:lnTo>
                  <a:lnTo>
                    <a:pt x="2689" y="98"/>
                  </a:lnTo>
                  <a:lnTo>
                    <a:pt x="2658" y="765"/>
                  </a:lnTo>
                  <a:lnTo>
                    <a:pt x="2657" y="785"/>
                  </a:lnTo>
                  <a:lnTo>
                    <a:pt x="2654" y="803"/>
                  </a:lnTo>
                  <a:lnTo>
                    <a:pt x="2647" y="821"/>
                  </a:lnTo>
                  <a:lnTo>
                    <a:pt x="2638" y="837"/>
                  </a:lnTo>
                  <a:lnTo>
                    <a:pt x="2625" y="851"/>
                  </a:lnTo>
                  <a:lnTo>
                    <a:pt x="2607" y="863"/>
                  </a:lnTo>
                  <a:lnTo>
                    <a:pt x="2589" y="872"/>
                  </a:lnTo>
                  <a:lnTo>
                    <a:pt x="2573" y="873"/>
                  </a:lnTo>
                  <a:lnTo>
                    <a:pt x="2558" y="870"/>
                  </a:lnTo>
                  <a:lnTo>
                    <a:pt x="2544" y="864"/>
                  </a:lnTo>
                  <a:lnTo>
                    <a:pt x="2531" y="856"/>
                  </a:lnTo>
                  <a:lnTo>
                    <a:pt x="2520" y="845"/>
                  </a:lnTo>
                  <a:lnTo>
                    <a:pt x="2508" y="834"/>
                  </a:lnTo>
                  <a:lnTo>
                    <a:pt x="2301" y="629"/>
                  </a:lnTo>
                  <a:lnTo>
                    <a:pt x="2225" y="706"/>
                  </a:lnTo>
                  <a:lnTo>
                    <a:pt x="1595" y="1336"/>
                  </a:lnTo>
                  <a:lnTo>
                    <a:pt x="1402" y="1530"/>
                  </a:lnTo>
                  <a:lnTo>
                    <a:pt x="753" y="2179"/>
                  </a:lnTo>
                  <a:lnTo>
                    <a:pt x="715" y="2216"/>
                  </a:lnTo>
                  <a:lnTo>
                    <a:pt x="696" y="2232"/>
                  </a:lnTo>
                  <a:lnTo>
                    <a:pt x="675" y="2246"/>
                  </a:lnTo>
                  <a:lnTo>
                    <a:pt x="653" y="2254"/>
                  </a:lnTo>
                  <a:lnTo>
                    <a:pt x="628" y="2259"/>
                  </a:lnTo>
                  <a:lnTo>
                    <a:pt x="622" y="2259"/>
                  </a:lnTo>
                  <a:lnTo>
                    <a:pt x="616" y="2261"/>
                  </a:lnTo>
                  <a:lnTo>
                    <a:pt x="610" y="2261"/>
                  </a:lnTo>
                  <a:lnTo>
                    <a:pt x="580" y="2258"/>
                  </a:lnTo>
                  <a:lnTo>
                    <a:pt x="553" y="2249"/>
                  </a:lnTo>
                  <a:lnTo>
                    <a:pt x="526" y="2236"/>
                  </a:lnTo>
                  <a:lnTo>
                    <a:pt x="503" y="2216"/>
                  </a:lnTo>
                  <a:lnTo>
                    <a:pt x="466" y="2179"/>
                  </a:lnTo>
                  <a:lnTo>
                    <a:pt x="328" y="2041"/>
                  </a:lnTo>
                  <a:lnTo>
                    <a:pt x="0" y="1713"/>
                  </a:lnTo>
                  <a:lnTo>
                    <a:pt x="6" y="1645"/>
                  </a:lnTo>
                  <a:lnTo>
                    <a:pt x="19" y="1579"/>
                  </a:lnTo>
                  <a:lnTo>
                    <a:pt x="37" y="1515"/>
                  </a:lnTo>
                  <a:lnTo>
                    <a:pt x="62" y="1454"/>
                  </a:lnTo>
                  <a:lnTo>
                    <a:pt x="92" y="1396"/>
                  </a:lnTo>
                  <a:lnTo>
                    <a:pt x="128" y="1341"/>
                  </a:lnTo>
                  <a:lnTo>
                    <a:pt x="610" y="1823"/>
                  </a:lnTo>
                  <a:lnTo>
                    <a:pt x="628" y="1804"/>
                  </a:lnTo>
                  <a:lnTo>
                    <a:pt x="2052" y="379"/>
                  </a:lnTo>
                  <a:lnTo>
                    <a:pt x="1947" y="274"/>
                  </a:lnTo>
                  <a:lnTo>
                    <a:pt x="1844" y="168"/>
                  </a:lnTo>
                  <a:lnTo>
                    <a:pt x="1833" y="158"/>
                  </a:lnTo>
                  <a:lnTo>
                    <a:pt x="1824" y="147"/>
                  </a:lnTo>
                  <a:lnTo>
                    <a:pt x="1817" y="136"/>
                  </a:lnTo>
                  <a:lnTo>
                    <a:pt x="1812" y="124"/>
                  </a:lnTo>
                  <a:lnTo>
                    <a:pt x="1810" y="110"/>
                  </a:lnTo>
                  <a:lnTo>
                    <a:pt x="1811" y="94"/>
                  </a:lnTo>
                  <a:lnTo>
                    <a:pt x="1817" y="78"/>
                  </a:lnTo>
                  <a:lnTo>
                    <a:pt x="1828" y="60"/>
                  </a:lnTo>
                  <a:lnTo>
                    <a:pt x="1840" y="48"/>
                  </a:lnTo>
                  <a:lnTo>
                    <a:pt x="1855" y="39"/>
                  </a:lnTo>
                  <a:lnTo>
                    <a:pt x="1872" y="35"/>
                  </a:lnTo>
                  <a:lnTo>
                    <a:pt x="1889" y="33"/>
                  </a:lnTo>
                  <a:lnTo>
                    <a:pt x="1906" y="32"/>
                  </a:lnTo>
                  <a:lnTo>
                    <a:pt x="25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97" name="Freeform 763"/>
            <p:cNvSpPr>
              <a:spLocks/>
            </p:cNvSpPr>
            <p:nvPr/>
          </p:nvSpPr>
          <p:spPr bwMode="auto">
            <a:xfrm>
              <a:off x="7090" y="2471"/>
              <a:ext cx="1634" cy="1635"/>
            </a:xfrm>
            <a:custGeom>
              <a:avLst/>
              <a:gdLst>
                <a:gd name="T0" fmla="*/ 1418 w 3267"/>
                <a:gd name="T1" fmla="*/ 12 h 3270"/>
                <a:gd name="T2" fmla="*/ 1672 w 3267"/>
                <a:gd name="T3" fmla="*/ 79 h 3270"/>
                <a:gd name="T4" fmla="*/ 1902 w 3267"/>
                <a:gd name="T5" fmla="*/ 194 h 3270"/>
                <a:gd name="T6" fmla="*/ 1648 w 3267"/>
                <a:gd name="T7" fmla="*/ 473 h 3270"/>
                <a:gd name="T8" fmla="*/ 1452 w 3267"/>
                <a:gd name="T9" fmla="*/ 395 h 3270"/>
                <a:gd name="T10" fmla="*/ 1237 w 3267"/>
                <a:gd name="T11" fmla="*/ 368 h 3270"/>
                <a:gd name="T12" fmla="*/ 1007 w 3267"/>
                <a:gd name="T13" fmla="*/ 400 h 3270"/>
                <a:gd name="T14" fmla="*/ 798 w 3267"/>
                <a:gd name="T15" fmla="*/ 488 h 3270"/>
                <a:gd name="T16" fmla="*/ 623 w 3267"/>
                <a:gd name="T17" fmla="*/ 624 h 3270"/>
                <a:gd name="T18" fmla="*/ 487 w 3267"/>
                <a:gd name="T19" fmla="*/ 799 h 3270"/>
                <a:gd name="T20" fmla="*/ 399 w 3267"/>
                <a:gd name="T21" fmla="*/ 1007 h 3270"/>
                <a:gd name="T22" fmla="*/ 369 w 3267"/>
                <a:gd name="T23" fmla="*/ 1238 h 3270"/>
                <a:gd name="T24" fmla="*/ 399 w 3267"/>
                <a:gd name="T25" fmla="*/ 1469 h 3270"/>
                <a:gd name="T26" fmla="*/ 487 w 3267"/>
                <a:gd name="T27" fmla="*/ 1677 h 3270"/>
                <a:gd name="T28" fmla="*/ 623 w 3267"/>
                <a:gd name="T29" fmla="*/ 1853 h 3270"/>
                <a:gd name="T30" fmla="*/ 798 w 3267"/>
                <a:gd name="T31" fmla="*/ 1989 h 3270"/>
                <a:gd name="T32" fmla="*/ 1005 w 3267"/>
                <a:gd name="T33" fmla="*/ 2077 h 3270"/>
                <a:gd name="T34" fmla="*/ 1237 w 3267"/>
                <a:gd name="T35" fmla="*/ 2107 h 3270"/>
                <a:gd name="T36" fmla="*/ 1468 w 3267"/>
                <a:gd name="T37" fmla="*/ 2077 h 3270"/>
                <a:gd name="T38" fmla="*/ 1675 w 3267"/>
                <a:gd name="T39" fmla="*/ 1989 h 3270"/>
                <a:gd name="T40" fmla="*/ 1851 w 3267"/>
                <a:gd name="T41" fmla="*/ 1853 h 3270"/>
                <a:gd name="T42" fmla="*/ 1987 w 3267"/>
                <a:gd name="T43" fmla="*/ 1677 h 3270"/>
                <a:gd name="T44" fmla="*/ 2074 w 3267"/>
                <a:gd name="T45" fmla="*/ 1470 h 3270"/>
                <a:gd name="T46" fmla="*/ 2106 w 3267"/>
                <a:gd name="T47" fmla="*/ 1238 h 3270"/>
                <a:gd name="T48" fmla="*/ 2410 w 3267"/>
                <a:gd name="T49" fmla="*/ 846 h 3270"/>
                <a:gd name="T50" fmla="*/ 2463 w 3267"/>
                <a:gd name="T51" fmla="*/ 1077 h 3270"/>
                <a:gd name="T52" fmla="*/ 2470 w 3267"/>
                <a:gd name="T53" fmla="*/ 1330 h 3270"/>
                <a:gd name="T54" fmla="*/ 2422 w 3267"/>
                <a:gd name="T55" fmla="*/ 1592 h 3270"/>
                <a:gd name="T56" fmla="*/ 2323 w 3267"/>
                <a:gd name="T57" fmla="*/ 1831 h 3270"/>
                <a:gd name="T58" fmla="*/ 2295 w 3267"/>
                <a:gd name="T59" fmla="*/ 2039 h 3270"/>
                <a:gd name="T60" fmla="*/ 3221 w 3267"/>
                <a:gd name="T61" fmla="*/ 2877 h 3270"/>
                <a:gd name="T62" fmla="*/ 3264 w 3267"/>
                <a:gd name="T63" fmla="*/ 2984 h 3270"/>
                <a:gd name="T64" fmla="*/ 3256 w 3267"/>
                <a:gd name="T65" fmla="*/ 3097 h 3270"/>
                <a:gd name="T66" fmla="*/ 3196 w 3267"/>
                <a:gd name="T67" fmla="*/ 3198 h 3270"/>
                <a:gd name="T68" fmla="*/ 3096 w 3267"/>
                <a:gd name="T69" fmla="*/ 3258 h 3270"/>
                <a:gd name="T70" fmla="*/ 2983 w 3267"/>
                <a:gd name="T71" fmla="*/ 3266 h 3270"/>
                <a:gd name="T72" fmla="*/ 2876 w 3267"/>
                <a:gd name="T73" fmla="*/ 3224 h 3270"/>
                <a:gd name="T74" fmla="*/ 2040 w 3267"/>
                <a:gd name="T75" fmla="*/ 2296 h 3270"/>
                <a:gd name="T76" fmla="*/ 1831 w 3267"/>
                <a:gd name="T77" fmla="*/ 2326 h 3270"/>
                <a:gd name="T78" fmla="*/ 1591 w 3267"/>
                <a:gd name="T79" fmla="*/ 2425 h 3270"/>
                <a:gd name="T80" fmla="*/ 1328 w 3267"/>
                <a:gd name="T81" fmla="*/ 2473 h 3270"/>
                <a:gd name="T82" fmla="*/ 1046 w 3267"/>
                <a:gd name="T83" fmla="*/ 2462 h 3270"/>
                <a:gd name="T84" fmla="*/ 776 w 3267"/>
                <a:gd name="T85" fmla="*/ 2388 h 3270"/>
                <a:gd name="T86" fmla="*/ 536 w 3267"/>
                <a:gd name="T87" fmla="*/ 2260 h 3270"/>
                <a:gd name="T88" fmla="*/ 331 w 3267"/>
                <a:gd name="T89" fmla="*/ 2081 h 3270"/>
                <a:gd name="T90" fmla="*/ 169 w 3267"/>
                <a:gd name="T91" fmla="*/ 1863 h 3270"/>
                <a:gd name="T92" fmla="*/ 57 w 3267"/>
                <a:gd name="T93" fmla="*/ 1612 h 3270"/>
                <a:gd name="T94" fmla="*/ 3 w 3267"/>
                <a:gd name="T95" fmla="*/ 1335 h 3270"/>
                <a:gd name="T96" fmla="*/ 14 w 3267"/>
                <a:gd name="T97" fmla="*/ 1046 h 3270"/>
                <a:gd name="T98" fmla="*/ 88 w 3267"/>
                <a:gd name="T99" fmla="*/ 777 h 3270"/>
                <a:gd name="T100" fmla="*/ 217 w 3267"/>
                <a:gd name="T101" fmla="*/ 537 h 3270"/>
                <a:gd name="T102" fmla="*/ 395 w 3267"/>
                <a:gd name="T103" fmla="*/ 332 h 3270"/>
                <a:gd name="T104" fmla="*/ 613 w 3267"/>
                <a:gd name="T105" fmla="*/ 168 h 3270"/>
                <a:gd name="T106" fmla="*/ 863 w 3267"/>
                <a:gd name="T107" fmla="*/ 58 h 3270"/>
                <a:gd name="T108" fmla="*/ 1140 w 3267"/>
                <a:gd name="T109" fmla="*/ 4 h 3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67" h="3270">
                  <a:moveTo>
                    <a:pt x="1237" y="0"/>
                  </a:moveTo>
                  <a:lnTo>
                    <a:pt x="1328" y="3"/>
                  </a:lnTo>
                  <a:lnTo>
                    <a:pt x="1418" y="12"/>
                  </a:lnTo>
                  <a:lnTo>
                    <a:pt x="1505" y="28"/>
                  </a:lnTo>
                  <a:lnTo>
                    <a:pt x="1589" y="50"/>
                  </a:lnTo>
                  <a:lnTo>
                    <a:pt x="1672" y="79"/>
                  </a:lnTo>
                  <a:lnTo>
                    <a:pt x="1751" y="112"/>
                  </a:lnTo>
                  <a:lnTo>
                    <a:pt x="1829" y="151"/>
                  </a:lnTo>
                  <a:lnTo>
                    <a:pt x="1902" y="194"/>
                  </a:lnTo>
                  <a:lnTo>
                    <a:pt x="1972" y="242"/>
                  </a:lnTo>
                  <a:lnTo>
                    <a:pt x="1707" y="507"/>
                  </a:lnTo>
                  <a:lnTo>
                    <a:pt x="1648" y="473"/>
                  </a:lnTo>
                  <a:lnTo>
                    <a:pt x="1586" y="442"/>
                  </a:lnTo>
                  <a:lnTo>
                    <a:pt x="1521" y="416"/>
                  </a:lnTo>
                  <a:lnTo>
                    <a:pt x="1452" y="395"/>
                  </a:lnTo>
                  <a:lnTo>
                    <a:pt x="1382" y="381"/>
                  </a:lnTo>
                  <a:lnTo>
                    <a:pt x="1311" y="372"/>
                  </a:lnTo>
                  <a:lnTo>
                    <a:pt x="1237" y="368"/>
                  </a:lnTo>
                  <a:lnTo>
                    <a:pt x="1158" y="372"/>
                  </a:lnTo>
                  <a:lnTo>
                    <a:pt x="1080" y="383"/>
                  </a:lnTo>
                  <a:lnTo>
                    <a:pt x="1007" y="400"/>
                  </a:lnTo>
                  <a:lnTo>
                    <a:pt x="934" y="424"/>
                  </a:lnTo>
                  <a:lnTo>
                    <a:pt x="864" y="452"/>
                  </a:lnTo>
                  <a:lnTo>
                    <a:pt x="798" y="488"/>
                  </a:lnTo>
                  <a:lnTo>
                    <a:pt x="736" y="528"/>
                  </a:lnTo>
                  <a:lnTo>
                    <a:pt x="678" y="574"/>
                  </a:lnTo>
                  <a:lnTo>
                    <a:pt x="623" y="624"/>
                  </a:lnTo>
                  <a:lnTo>
                    <a:pt x="572" y="678"/>
                  </a:lnTo>
                  <a:lnTo>
                    <a:pt x="527" y="737"/>
                  </a:lnTo>
                  <a:lnTo>
                    <a:pt x="487" y="799"/>
                  </a:lnTo>
                  <a:lnTo>
                    <a:pt x="452" y="866"/>
                  </a:lnTo>
                  <a:lnTo>
                    <a:pt x="423" y="935"/>
                  </a:lnTo>
                  <a:lnTo>
                    <a:pt x="399" y="1007"/>
                  </a:lnTo>
                  <a:lnTo>
                    <a:pt x="382" y="1082"/>
                  </a:lnTo>
                  <a:lnTo>
                    <a:pt x="371" y="1159"/>
                  </a:lnTo>
                  <a:lnTo>
                    <a:pt x="369" y="1238"/>
                  </a:lnTo>
                  <a:lnTo>
                    <a:pt x="371" y="1318"/>
                  </a:lnTo>
                  <a:lnTo>
                    <a:pt x="382" y="1395"/>
                  </a:lnTo>
                  <a:lnTo>
                    <a:pt x="399" y="1469"/>
                  </a:lnTo>
                  <a:lnTo>
                    <a:pt x="423" y="1541"/>
                  </a:lnTo>
                  <a:lnTo>
                    <a:pt x="452" y="1611"/>
                  </a:lnTo>
                  <a:lnTo>
                    <a:pt x="487" y="1677"/>
                  </a:lnTo>
                  <a:lnTo>
                    <a:pt x="527" y="1740"/>
                  </a:lnTo>
                  <a:lnTo>
                    <a:pt x="572" y="1798"/>
                  </a:lnTo>
                  <a:lnTo>
                    <a:pt x="623" y="1853"/>
                  </a:lnTo>
                  <a:lnTo>
                    <a:pt x="677" y="1903"/>
                  </a:lnTo>
                  <a:lnTo>
                    <a:pt x="736" y="1949"/>
                  </a:lnTo>
                  <a:lnTo>
                    <a:pt x="798" y="1989"/>
                  </a:lnTo>
                  <a:lnTo>
                    <a:pt x="864" y="2024"/>
                  </a:lnTo>
                  <a:lnTo>
                    <a:pt x="933" y="2053"/>
                  </a:lnTo>
                  <a:lnTo>
                    <a:pt x="1005" y="2077"/>
                  </a:lnTo>
                  <a:lnTo>
                    <a:pt x="1080" y="2094"/>
                  </a:lnTo>
                  <a:lnTo>
                    <a:pt x="1158" y="2105"/>
                  </a:lnTo>
                  <a:lnTo>
                    <a:pt x="1237" y="2107"/>
                  </a:lnTo>
                  <a:lnTo>
                    <a:pt x="1316" y="2105"/>
                  </a:lnTo>
                  <a:lnTo>
                    <a:pt x="1393" y="2094"/>
                  </a:lnTo>
                  <a:lnTo>
                    <a:pt x="1468" y="2077"/>
                  </a:lnTo>
                  <a:lnTo>
                    <a:pt x="1540" y="2053"/>
                  </a:lnTo>
                  <a:lnTo>
                    <a:pt x="1609" y="2024"/>
                  </a:lnTo>
                  <a:lnTo>
                    <a:pt x="1675" y="1989"/>
                  </a:lnTo>
                  <a:lnTo>
                    <a:pt x="1738" y="1949"/>
                  </a:lnTo>
                  <a:lnTo>
                    <a:pt x="1797" y="1903"/>
                  </a:lnTo>
                  <a:lnTo>
                    <a:pt x="1851" y="1853"/>
                  </a:lnTo>
                  <a:lnTo>
                    <a:pt x="1901" y="1799"/>
                  </a:lnTo>
                  <a:lnTo>
                    <a:pt x="1946" y="1740"/>
                  </a:lnTo>
                  <a:lnTo>
                    <a:pt x="1987" y="1677"/>
                  </a:lnTo>
                  <a:lnTo>
                    <a:pt x="2021" y="1611"/>
                  </a:lnTo>
                  <a:lnTo>
                    <a:pt x="2051" y="1542"/>
                  </a:lnTo>
                  <a:lnTo>
                    <a:pt x="2074" y="1470"/>
                  </a:lnTo>
                  <a:lnTo>
                    <a:pt x="2091" y="1395"/>
                  </a:lnTo>
                  <a:lnTo>
                    <a:pt x="2102" y="1318"/>
                  </a:lnTo>
                  <a:lnTo>
                    <a:pt x="2106" y="1238"/>
                  </a:lnTo>
                  <a:lnTo>
                    <a:pt x="2105" y="1196"/>
                  </a:lnTo>
                  <a:lnTo>
                    <a:pt x="2101" y="1156"/>
                  </a:lnTo>
                  <a:lnTo>
                    <a:pt x="2410" y="846"/>
                  </a:lnTo>
                  <a:lnTo>
                    <a:pt x="2432" y="921"/>
                  </a:lnTo>
                  <a:lnTo>
                    <a:pt x="2450" y="997"/>
                  </a:lnTo>
                  <a:lnTo>
                    <a:pt x="2463" y="1077"/>
                  </a:lnTo>
                  <a:lnTo>
                    <a:pt x="2470" y="1157"/>
                  </a:lnTo>
                  <a:lnTo>
                    <a:pt x="2474" y="1238"/>
                  </a:lnTo>
                  <a:lnTo>
                    <a:pt x="2470" y="1330"/>
                  </a:lnTo>
                  <a:lnTo>
                    <a:pt x="2460" y="1418"/>
                  </a:lnTo>
                  <a:lnTo>
                    <a:pt x="2444" y="1506"/>
                  </a:lnTo>
                  <a:lnTo>
                    <a:pt x="2422" y="1592"/>
                  </a:lnTo>
                  <a:lnTo>
                    <a:pt x="2394" y="1674"/>
                  </a:lnTo>
                  <a:lnTo>
                    <a:pt x="2361" y="1754"/>
                  </a:lnTo>
                  <a:lnTo>
                    <a:pt x="2323" y="1831"/>
                  </a:lnTo>
                  <a:lnTo>
                    <a:pt x="2279" y="1905"/>
                  </a:lnTo>
                  <a:lnTo>
                    <a:pt x="2231" y="1975"/>
                  </a:lnTo>
                  <a:lnTo>
                    <a:pt x="2295" y="2039"/>
                  </a:lnTo>
                  <a:lnTo>
                    <a:pt x="2341" y="1992"/>
                  </a:lnTo>
                  <a:lnTo>
                    <a:pt x="3195" y="2847"/>
                  </a:lnTo>
                  <a:lnTo>
                    <a:pt x="3221" y="2877"/>
                  </a:lnTo>
                  <a:lnTo>
                    <a:pt x="3242" y="2910"/>
                  </a:lnTo>
                  <a:lnTo>
                    <a:pt x="3255" y="2947"/>
                  </a:lnTo>
                  <a:lnTo>
                    <a:pt x="3264" y="2984"/>
                  </a:lnTo>
                  <a:lnTo>
                    <a:pt x="3267" y="3022"/>
                  </a:lnTo>
                  <a:lnTo>
                    <a:pt x="3265" y="3060"/>
                  </a:lnTo>
                  <a:lnTo>
                    <a:pt x="3256" y="3097"/>
                  </a:lnTo>
                  <a:lnTo>
                    <a:pt x="3242" y="3133"/>
                  </a:lnTo>
                  <a:lnTo>
                    <a:pt x="3222" y="3167"/>
                  </a:lnTo>
                  <a:lnTo>
                    <a:pt x="3196" y="3198"/>
                  </a:lnTo>
                  <a:lnTo>
                    <a:pt x="3166" y="3224"/>
                  </a:lnTo>
                  <a:lnTo>
                    <a:pt x="3131" y="3244"/>
                  </a:lnTo>
                  <a:lnTo>
                    <a:pt x="3096" y="3258"/>
                  </a:lnTo>
                  <a:lnTo>
                    <a:pt x="3059" y="3266"/>
                  </a:lnTo>
                  <a:lnTo>
                    <a:pt x="3021" y="3270"/>
                  </a:lnTo>
                  <a:lnTo>
                    <a:pt x="2983" y="3266"/>
                  </a:lnTo>
                  <a:lnTo>
                    <a:pt x="2946" y="3258"/>
                  </a:lnTo>
                  <a:lnTo>
                    <a:pt x="2910" y="3244"/>
                  </a:lnTo>
                  <a:lnTo>
                    <a:pt x="2876" y="3224"/>
                  </a:lnTo>
                  <a:lnTo>
                    <a:pt x="2847" y="3198"/>
                  </a:lnTo>
                  <a:lnTo>
                    <a:pt x="1993" y="2343"/>
                  </a:lnTo>
                  <a:lnTo>
                    <a:pt x="2040" y="2296"/>
                  </a:lnTo>
                  <a:lnTo>
                    <a:pt x="1975" y="2233"/>
                  </a:lnTo>
                  <a:lnTo>
                    <a:pt x="1905" y="2282"/>
                  </a:lnTo>
                  <a:lnTo>
                    <a:pt x="1831" y="2326"/>
                  </a:lnTo>
                  <a:lnTo>
                    <a:pt x="1754" y="2364"/>
                  </a:lnTo>
                  <a:lnTo>
                    <a:pt x="1674" y="2397"/>
                  </a:lnTo>
                  <a:lnTo>
                    <a:pt x="1591" y="2425"/>
                  </a:lnTo>
                  <a:lnTo>
                    <a:pt x="1506" y="2447"/>
                  </a:lnTo>
                  <a:lnTo>
                    <a:pt x="1418" y="2463"/>
                  </a:lnTo>
                  <a:lnTo>
                    <a:pt x="1328" y="2473"/>
                  </a:lnTo>
                  <a:lnTo>
                    <a:pt x="1237" y="2477"/>
                  </a:lnTo>
                  <a:lnTo>
                    <a:pt x="1140" y="2473"/>
                  </a:lnTo>
                  <a:lnTo>
                    <a:pt x="1046" y="2462"/>
                  </a:lnTo>
                  <a:lnTo>
                    <a:pt x="953" y="2444"/>
                  </a:lnTo>
                  <a:lnTo>
                    <a:pt x="863" y="2419"/>
                  </a:lnTo>
                  <a:lnTo>
                    <a:pt x="776" y="2388"/>
                  </a:lnTo>
                  <a:lnTo>
                    <a:pt x="693" y="2350"/>
                  </a:lnTo>
                  <a:lnTo>
                    <a:pt x="613" y="2307"/>
                  </a:lnTo>
                  <a:lnTo>
                    <a:pt x="536" y="2260"/>
                  </a:lnTo>
                  <a:lnTo>
                    <a:pt x="463" y="2204"/>
                  </a:lnTo>
                  <a:lnTo>
                    <a:pt x="395" y="2145"/>
                  </a:lnTo>
                  <a:lnTo>
                    <a:pt x="331" y="2081"/>
                  </a:lnTo>
                  <a:lnTo>
                    <a:pt x="272" y="2013"/>
                  </a:lnTo>
                  <a:lnTo>
                    <a:pt x="217" y="1940"/>
                  </a:lnTo>
                  <a:lnTo>
                    <a:pt x="169" y="1863"/>
                  </a:lnTo>
                  <a:lnTo>
                    <a:pt x="126" y="1783"/>
                  </a:lnTo>
                  <a:lnTo>
                    <a:pt x="88" y="1700"/>
                  </a:lnTo>
                  <a:lnTo>
                    <a:pt x="57" y="1612"/>
                  </a:lnTo>
                  <a:lnTo>
                    <a:pt x="33" y="1523"/>
                  </a:lnTo>
                  <a:lnTo>
                    <a:pt x="14" y="1429"/>
                  </a:lnTo>
                  <a:lnTo>
                    <a:pt x="3" y="1335"/>
                  </a:lnTo>
                  <a:lnTo>
                    <a:pt x="0" y="1238"/>
                  </a:lnTo>
                  <a:lnTo>
                    <a:pt x="3" y="1142"/>
                  </a:lnTo>
                  <a:lnTo>
                    <a:pt x="14" y="1046"/>
                  </a:lnTo>
                  <a:lnTo>
                    <a:pt x="33" y="954"/>
                  </a:lnTo>
                  <a:lnTo>
                    <a:pt x="57" y="865"/>
                  </a:lnTo>
                  <a:lnTo>
                    <a:pt x="88" y="777"/>
                  </a:lnTo>
                  <a:lnTo>
                    <a:pt x="126" y="694"/>
                  </a:lnTo>
                  <a:lnTo>
                    <a:pt x="169" y="613"/>
                  </a:lnTo>
                  <a:lnTo>
                    <a:pt x="217" y="537"/>
                  </a:lnTo>
                  <a:lnTo>
                    <a:pt x="272" y="464"/>
                  </a:lnTo>
                  <a:lnTo>
                    <a:pt x="331" y="395"/>
                  </a:lnTo>
                  <a:lnTo>
                    <a:pt x="395" y="332"/>
                  </a:lnTo>
                  <a:lnTo>
                    <a:pt x="463" y="271"/>
                  </a:lnTo>
                  <a:lnTo>
                    <a:pt x="536" y="217"/>
                  </a:lnTo>
                  <a:lnTo>
                    <a:pt x="613" y="168"/>
                  </a:lnTo>
                  <a:lnTo>
                    <a:pt x="693" y="125"/>
                  </a:lnTo>
                  <a:lnTo>
                    <a:pt x="776" y="88"/>
                  </a:lnTo>
                  <a:lnTo>
                    <a:pt x="863" y="58"/>
                  </a:lnTo>
                  <a:lnTo>
                    <a:pt x="953" y="32"/>
                  </a:lnTo>
                  <a:lnTo>
                    <a:pt x="1046" y="15"/>
                  </a:lnTo>
                  <a:lnTo>
                    <a:pt x="1140" y="4"/>
                  </a:lnTo>
                  <a:lnTo>
                    <a:pt x="12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898" name="Group 766"/>
          <p:cNvGrpSpPr>
            <a:grpSpLocks noChangeAspect="1"/>
          </p:cNvGrpSpPr>
          <p:nvPr/>
        </p:nvGrpSpPr>
        <p:grpSpPr bwMode="auto">
          <a:xfrm>
            <a:off x="6267804" y="4919098"/>
            <a:ext cx="310109" cy="265278"/>
            <a:chOff x="198" y="2642"/>
            <a:chExt cx="1923" cy="164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901" name="Freeform 768"/>
            <p:cNvSpPr>
              <a:spLocks/>
            </p:cNvSpPr>
            <p:nvPr/>
          </p:nvSpPr>
          <p:spPr bwMode="auto">
            <a:xfrm>
              <a:off x="198" y="3638"/>
              <a:ext cx="290" cy="625"/>
            </a:xfrm>
            <a:custGeom>
              <a:avLst/>
              <a:gdLst>
                <a:gd name="T0" fmla="*/ 88 w 580"/>
                <a:gd name="T1" fmla="*/ 0 h 1250"/>
                <a:gd name="T2" fmla="*/ 493 w 580"/>
                <a:gd name="T3" fmla="*/ 0 h 1250"/>
                <a:gd name="T4" fmla="*/ 516 w 580"/>
                <a:gd name="T5" fmla="*/ 3 h 1250"/>
                <a:gd name="T6" fmla="*/ 537 w 580"/>
                <a:gd name="T7" fmla="*/ 11 h 1250"/>
                <a:gd name="T8" fmla="*/ 555 w 580"/>
                <a:gd name="T9" fmla="*/ 25 h 1250"/>
                <a:gd name="T10" fmla="*/ 568 w 580"/>
                <a:gd name="T11" fmla="*/ 43 h 1250"/>
                <a:gd name="T12" fmla="*/ 577 w 580"/>
                <a:gd name="T13" fmla="*/ 64 h 1250"/>
                <a:gd name="T14" fmla="*/ 580 w 580"/>
                <a:gd name="T15" fmla="*/ 87 h 1250"/>
                <a:gd name="T16" fmla="*/ 580 w 580"/>
                <a:gd name="T17" fmla="*/ 1163 h 1250"/>
                <a:gd name="T18" fmla="*/ 577 w 580"/>
                <a:gd name="T19" fmla="*/ 1186 h 1250"/>
                <a:gd name="T20" fmla="*/ 568 w 580"/>
                <a:gd name="T21" fmla="*/ 1207 h 1250"/>
                <a:gd name="T22" fmla="*/ 555 w 580"/>
                <a:gd name="T23" fmla="*/ 1224 h 1250"/>
                <a:gd name="T24" fmla="*/ 537 w 580"/>
                <a:gd name="T25" fmla="*/ 1238 h 1250"/>
                <a:gd name="T26" fmla="*/ 516 w 580"/>
                <a:gd name="T27" fmla="*/ 1247 h 1250"/>
                <a:gd name="T28" fmla="*/ 493 w 580"/>
                <a:gd name="T29" fmla="*/ 1250 h 1250"/>
                <a:gd name="T30" fmla="*/ 88 w 580"/>
                <a:gd name="T31" fmla="*/ 1250 h 1250"/>
                <a:gd name="T32" fmla="*/ 64 w 580"/>
                <a:gd name="T33" fmla="*/ 1247 h 1250"/>
                <a:gd name="T34" fmla="*/ 43 w 580"/>
                <a:gd name="T35" fmla="*/ 1238 h 1250"/>
                <a:gd name="T36" fmla="*/ 26 w 580"/>
                <a:gd name="T37" fmla="*/ 1224 h 1250"/>
                <a:gd name="T38" fmla="*/ 12 w 580"/>
                <a:gd name="T39" fmla="*/ 1207 h 1250"/>
                <a:gd name="T40" fmla="*/ 4 w 580"/>
                <a:gd name="T41" fmla="*/ 1186 h 1250"/>
                <a:gd name="T42" fmla="*/ 0 w 580"/>
                <a:gd name="T43" fmla="*/ 1163 h 1250"/>
                <a:gd name="T44" fmla="*/ 0 w 580"/>
                <a:gd name="T45" fmla="*/ 87 h 1250"/>
                <a:gd name="T46" fmla="*/ 4 w 580"/>
                <a:gd name="T47" fmla="*/ 64 h 1250"/>
                <a:gd name="T48" fmla="*/ 12 w 580"/>
                <a:gd name="T49" fmla="*/ 43 h 1250"/>
                <a:gd name="T50" fmla="*/ 26 w 580"/>
                <a:gd name="T51" fmla="*/ 25 h 1250"/>
                <a:gd name="T52" fmla="*/ 43 w 580"/>
                <a:gd name="T53" fmla="*/ 11 h 1250"/>
                <a:gd name="T54" fmla="*/ 64 w 580"/>
                <a:gd name="T55" fmla="*/ 3 h 1250"/>
                <a:gd name="T56" fmla="*/ 88 w 580"/>
                <a:gd name="T57" fmla="*/ 0 h 1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80" h="1250">
                  <a:moveTo>
                    <a:pt x="88" y="0"/>
                  </a:moveTo>
                  <a:lnTo>
                    <a:pt x="493" y="0"/>
                  </a:lnTo>
                  <a:lnTo>
                    <a:pt x="516" y="3"/>
                  </a:lnTo>
                  <a:lnTo>
                    <a:pt x="537" y="11"/>
                  </a:lnTo>
                  <a:lnTo>
                    <a:pt x="555" y="25"/>
                  </a:lnTo>
                  <a:lnTo>
                    <a:pt x="568" y="43"/>
                  </a:lnTo>
                  <a:lnTo>
                    <a:pt x="577" y="64"/>
                  </a:lnTo>
                  <a:lnTo>
                    <a:pt x="580" y="87"/>
                  </a:lnTo>
                  <a:lnTo>
                    <a:pt x="580" y="1163"/>
                  </a:lnTo>
                  <a:lnTo>
                    <a:pt x="577" y="1186"/>
                  </a:lnTo>
                  <a:lnTo>
                    <a:pt x="568" y="1207"/>
                  </a:lnTo>
                  <a:lnTo>
                    <a:pt x="555" y="1224"/>
                  </a:lnTo>
                  <a:lnTo>
                    <a:pt x="537" y="1238"/>
                  </a:lnTo>
                  <a:lnTo>
                    <a:pt x="516" y="1247"/>
                  </a:lnTo>
                  <a:lnTo>
                    <a:pt x="493" y="1250"/>
                  </a:lnTo>
                  <a:lnTo>
                    <a:pt x="88" y="1250"/>
                  </a:lnTo>
                  <a:lnTo>
                    <a:pt x="64" y="1247"/>
                  </a:lnTo>
                  <a:lnTo>
                    <a:pt x="43" y="1238"/>
                  </a:lnTo>
                  <a:lnTo>
                    <a:pt x="26" y="1224"/>
                  </a:lnTo>
                  <a:lnTo>
                    <a:pt x="12" y="1207"/>
                  </a:lnTo>
                  <a:lnTo>
                    <a:pt x="4" y="1186"/>
                  </a:lnTo>
                  <a:lnTo>
                    <a:pt x="0" y="1163"/>
                  </a:lnTo>
                  <a:lnTo>
                    <a:pt x="0" y="87"/>
                  </a:lnTo>
                  <a:lnTo>
                    <a:pt x="4" y="64"/>
                  </a:lnTo>
                  <a:lnTo>
                    <a:pt x="12" y="43"/>
                  </a:lnTo>
                  <a:lnTo>
                    <a:pt x="26" y="25"/>
                  </a:lnTo>
                  <a:lnTo>
                    <a:pt x="43" y="11"/>
                  </a:lnTo>
                  <a:lnTo>
                    <a:pt x="64" y="3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02" name="Freeform 769"/>
            <p:cNvSpPr>
              <a:spLocks/>
            </p:cNvSpPr>
            <p:nvPr/>
          </p:nvSpPr>
          <p:spPr bwMode="auto">
            <a:xfrm>
              <a:off x="608" y="3396"/>
              <a:ext cx="290" cy="867"/>
            </a:xfrm>
            <a:custGeom>
              <a:avLst/>
              <a:gdLst>
                <a:gd name="T0" fmla="*/ 86 w 579"/>
                <a:gd name="T1" fmla="*/ 0 h 1734"/>
                <a:gd name="T2" fmla="*/ 493 w 579"/>
                <a:gd name="T3" fmla="*/ 0 h 1734"/>
                <a:gd name="T4" fmla="*/ 515 w 579"/>
                <a:gd name="T5" fmla="*/ 3 h 1734"/>
                <a:gd name="T6" fmla="*/ 536 w 579"/>
                <a:gd name="T7" fmla="*/ 11 h 1734"/>
                <a:gd name="T8" fmla="*/ 553 w 579"/>
                <a:gd name="T9" fmla="*/ 25 h 1734"/>
                <a:gd name="T10" fmla="*/ 567 w 579"/>
                <a:gd name="T11" fmla="*/ 43 h 1734"/>
                <a:gd name="T12" fmla="*/ 577 w 579"/>
                <a:gd name="T13" fmla="*/ 64 h 1734"/>
                <a:gd name="T14" fmla="*/ 579 w 579"/>
                <a:gd name="T15" fmla="*/ 87 h 1734"/>
                <a:gd name="T16" fmla="*/ 579 w 579"/>
                <a:gd name="T17" fmla="*/ 1647 h 1734"/>
                <a:gd name="T18" fmla="*/ 577 w 579"/>
                <a:gd name="T19" fmla="*/ 1670 h 1734"/>
                <a:gd name="T20" fmla="*/ 567 w 579"/>
                <a:gd name="T21" fmla="*/ 1691 h 1734"/>
                <a:gd name="T22" fmla="*/ 553 w 579"/>
                <a:gd name="T23" fmla="*/ 1708 h 1734"/>
                <a:gd name="T24" fmla="*/ 536 w 579"/>
                <a:gd name="T25" fmla="*/ 1722 h 1734"/>
                <a:gd name="T26" fmla="*/ 515 w 579"/>
                <a:gd name="T27" fmla="*/ 1731 h 1734"/>
                <a:gd name="T28" fmla="*/ 493 w 579"/>
                <a:gd name="T29" fmla="*/ 1734 h 1734"/>
                <a:gd name="T30" fmla="*/ 86 w 579"/>
                <a:gd name="T31" fmla="*/ 1734 h 1734"/>
                <a:gd name="T32" fmla="*/ 63 w 579"/>
                <a:gd name="T33" fmla="*/ 1731 h 1734"/>
                <a:gd name="T34" fmla="*/ 43 w 579"/>
                <a:gd name="T35" fmla="*/ 1722 h 1734"/>
                <a:gd name="T36" fmla="*/ 26 w 579"/>
                <a:gd name="T37" fmla="*/ 1708 h 1734"/>
                <a:gd name="T38" fmla="*/ 12 w 579"/>
                <a:gd name="T39" fmla="*/ 1691 h 1734"/>
                <a:gd name="T40" fmla="*/ 2 w 579"/>
                <a:gd name="T41" fmla="*/ 1670 h 1734"/>
                <a:gd name="T42" fmla="*/ 0 w 579"/>
                <a:gd name="T43" fmla="*/ 1647 h 1734"/>
                <a:gd name="T44" fmla="*/ 0 w 579"/>
                <a:gd name="T45" fmla="*/ 87 h 1734"/>
                <a:gd name="T46" fmla="*/ 2 w 579"/>
                <a:gd name="T47" fmla="*/ 64 h 1734"/>
                <a:gd name="T48" fmla="*/ 12 w 579"/>
                <a:gd name="T49" fmla="*/ 43 h 1734"/>
                <a:gd name="T50" fmla="*/ 26 w 579"/>
                <a:gd name="T51" fmla="*/ 25 h 1734"/>
                <a:gd name="T52" fmla="*/ 43 w 579"/>
                <a:gd name="T53" fmla="*/ 11 h 1734"/>
                <a:gd name="T54" fmla="*/ 63 w 579"/>
                <a:gd name="T55" fmla="*/ 3 h 1734"/>
                <a:gd name="T56" fmla="*/ 86 w 579"/>
                <a:gd name="T57" fmla="*/ 0 h 1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79" h="1734">
                  <a:moveTo>
                    <a:pt x="86" y="0"/>
                  </a:moveTo>
                  <a:lnTo>
                    <a:pt x="493" y="0"/>
                  </a:lnTo>
                  <a:lnTo>
                    <a:pt x="515" y="3"/>
                  </a:lnTo>
                  <a:lnTo>
                    <a:pt x="536" y="11"/>
                  </a:lnTo>
                  <a:lnTo>
                    <a:pt x="553" y="25"/>
                  </a:lnTo>
                  <a:lnTo>
                    <a:pt x="567" y="43"/>
                  </a:lnTo>
                  <a:lnTo>
                    <a:pt x="577" y="64"/>
                  </a:lnTo>
                  <a:lnTo>
                    <a:pt x="579" y="87"/>
                  </a:lnTo>
                  <a:lnTo>
                    <a:pt x="579" y="1647"/>
                  </a:lnTo>
                  <a:lnTo>
                    <a:pt x="577" y="1670"/>
                  </a:lnTo>
                  <a:lnTo>
                    <a:pt x="567" y="1691"/>
                  </a:lnTo>
                  <a:lnTo>
                    <a:pt x="553" y="1708"/>
                  </a:lnTo>
                  <a:lnTo>
                    <a:pt x="536" y="1722"/>
                  </a:lnTo>
                  <a:lnTo>
                    <a:pt x="515" y="1731"/>
                  </a:lnTo>
                  <a:lnTo>
                    <a:pt x="493" y="1734"/>
                  </a:lnTo>
                  <a:lnTo>
                    <a:pt x="86" y="1734"/>
                  </a:lnTo>
                  <a:lnTo>
                    <a:pt x="63" y="1731"/>
                  </a:lnTo>
                  <a:lnTo>
                    <a:pt x="43" y="1722"/>
                  </a:lnTo>
                  <a:lnTo>
                    <a:pt x="26" y="1708"/>
                  </a:lnTo>
                  <a:lnTo>
                    <a:pt x="12" y="1691"/>
                  </a:lnTo>
                  <a:lnTo>
                    <a:pt x="2" y="1670"/>
                  </a:lnTo>
                  <a:lnTo>
                    <a:pt x="0" y="1647"/>
                  </a:lnTo>
                  <a:lnTo>
                    <a:pt x="0" y="87"/>
                  </a:lnTo>
                  <a:lnTo>
                    <a:pt x="2" y="64"/>
                  </a:lnTo>
                  <a:lnTo>
                    <a:pt x="12" y="43"/>
                  </a:lnTo>
                  <a:lnTo>
                    <a:pt x="26" y="25"/>
                  </a:lnTo>
                  <a:lnTo>
                    <a:pt x="43" y="11"/>
                  </a:lnTo>
                  <a:lnTo>
                    <a:pt x="63" y="3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03" name="Freeform 770"/>
            <p:cNvSpPr>
              <a:spLocks/>
            </p:cNvSpPr>
            <p:nvPr/>
          </p:nvSpPr>
          <p:spPr bwMode="auto">
            <a:xfrm>
              <a:off x="844" y="2642"/>
              <a:ext cx="636" cy="1621"/>
            </a:xfrm>
            <a:custGeom>
              <a:avLst/>
              <a:gdLst>
                <a:gd name="T0" fmla="*/ 636 w 1273"/>
                <a:gd name="T1" fmla="*/ 0 h 3242"/>
                <a:gd name="T2" fmla="*/ 653 w 1273"/>
                <a:gd name="T3" fmla="*/ 1 h 3242"/>
                <a:gd name="T4" fmla="*/ 668 w 1273"/>
                <a:gd name="T5" fmla="*/ 7 h 3242"/>
                <a:gd name="T6" fmla="*/ 682 w 1273"/>
                <a:gd name="T7" fmla="*/ 18 h 3242"/>
                <a:gd name="T8" fmla="*/ 692 w 1273"/>
                <a:gd name="T9" fmla="*/ 30 h 3242"/>
                <a:gd name="T10" fmla="*/ 1262 w 1273"/>
                <a:gd name="T11" fmla="*/ 946 h 3242"/>
                <a:gd name="T12" fmla="*/ 1270 w 1273"/>
                <a:gd name="T13" fmla="*/ 962 h 3242"/>
                <a:gd name="T14" fmla="*/ 1273 w 1273"/>
                <a:gd name="T15" fmla="*/ 980 h 3242"/>
                <a:gd name="T16" fmla="*/ 1270 w 1273"/>
                <a:gd name="T17" fmla="*/ 996 h 3242"/>
                <a:gd name="T18" fmla="*/ 1264 w 1273"/>
                <a:gd name="T19" fmla="*/ 1012 h 3242"/>
                <a:gd name="T20" fmla="*/ 1254 w 1273"/>
                <a:gd name="T21" fmla="*/ 1025 h 3242"/>
                <a:gd name="T22" fmla="*/ 1241 w 1273"/>
                <a:gd name="T23" fmla="*/ 1037 h 3242"/>
                <a:gd name="T24" fmla="*/ 1225 w 1273"/>
                <a:gd name="T25" fmla="*/ 1044 h 3242"/>
                <a:gd name="T26" fmla="*/ 1207 w 1273"/>
                <a:gd name="T27" fmla="*/ 1046 h 3242"/>
                <a:gd name="T28" fmla="*/ 927 w 1273"/>
                <a:gd name="T29" fmla="*/ 1046 h 3242"/>
                <a:gd name="T30" fmla="*/ 927 w 1273"/>
                <a:gd name="T31" fmla="*/ 1766 h 3242"/>
                <a:gd name="T32" fmla="*/ 874 w 1273"/>
                <a:gd name="T33" fmla="*/ 1830 h 3242"/>
                <a:gd name="T34" fmla="*/ 828 w 1273"/>
                <a:gd name="T35" fmla="*/ 1898 h 3242"/>
                <a:gd name="T36" fmla="*/ 786 w 1273"/>
                <a:gd name="T37" fmla="*/ 1970 h 3242"/>
                <a:gd name="T38" fmla="*/ 749 w 1273"/>
                <a:gd name="T39" fmla="*/ 2044 h 3242"/>
                <a:gd name="T40" fmla="*/ 720 w 1273"/>
                <a:gd name="T41" fmla="*/ 2122 h 3242"/>
                <a:gd name="T42" fmla="*/ 696 w 1273"/>
                <a:gd name="T43" fmla="*/ 2204 h 3242"/>
                <a:gd name="T44" fmla="*/ 678 w 1273"/>
                <a:gd name="T45" fmla="*/ 2287 h 3242"/>
                <a:gd name="T46" fmla="*/ 668 w 1273"/>
                <a:gd name="T47" fmla="*/ 2373 h 3242"/>
                <a:gd name="T48" fmla="*/ 664 w 1273"/>
                <a:gd name="T49" fmla="*/ 2460 h 3242"/>
                <a:gd name="T50" fmla="*/ 668 w 1273"/>
                <a:gd name="T51" fmla="*/ 2548 h 3242"/>
                <a:gd name="T52" fmla="*/ 678 w 1273"/>
                <a:gd name="T53" fmla="*/ 2634 h 3242"/>
                <a:gd name="T54" fmla="*/ 696 w 1273"/>
                <a:gd name="T55" fmla="*/ 2718 h 3242"/>
                <a:gd name="T56" fmla="*/ 720 w 1273"/>
                <a:gd name="T57" fmla="*/ 2799 h 3242"/>
                <a:gd name="T58" fmla="*/ 749 w 1273"/>
                <a:gd name="T59" fmla="*/ 2877 h 3242"/>
                <a:gd name="T60" fmla="*/ 786 w 1273"/>
                <a:gd name="T61" fmla="*/ 2953 h 3242"/>
                <a:gd name="T62" fmla="*/ 828 w 1273"/>
                <a:gd name="T63" fmla="*/ 3024 h 3242"/>
                <a:gd name="T64" fmla="*/ 874 w 1273"/>
                <a:gd name="T65" fmla="*/ 3091 h 3242"/>
                <a:gd name="T66" fmla="*/ 926 w 1273"/>
                <a:gd name="T67" fmla="*/ 3155 h 3242"/>
                <a:gd name="T68" fmla="*/ 923 w 1273"/>
                <a:gd name="T69" fmla="*/ 3179 h 3242"/>
                <a:gd name="T70" fmla="*/ 914 w 1273"/>
                <a:gd name="T71" fmla="*/ 3199 h 3242"/>
                <a:gd name="T72" fmla="*/ 900 w 1273"/>
                <a:gd name="T73" fmla="*/ 3216 h 3242"/>
                <a:gd name="T74" fmla="*/ 883 w 1273"/>
                <a:gd name="T75" fmla="*/ 3230 h 3242"/>
                <a:gd name="T76" fmla="*/ 862 w 1273"/>
                <a:gd name="T77" fmla="*/ 3239 h 3242"/>
                <a:gd name="T78" fmla="*/ 839 w 1273"/>
                <a:gd name="T79" fmla="*/ 3242 h 3242"/>
                <a:gd name="T80" fmla="*/ 433 w 1273"/>
                <a:gd name="T81" fmla="*/ 3242 h 3242"/>
                <a:gd name="T82" fmla="*/ 410 w 1273"/>
                <a:gd name="T83" fmla="*/ 3239 h 3242"/>
                <a:gd name="T84" fmla="*/ 390 w 1273"/>
                <a:gd name="T85" fmla="*/ 3230 h 3242"/>
                <a:gd name="T86" fmla="*/ 371 w 1273"/>
                <a:gd name="T87" fmla="*/ 3216 h 3242"/>
                <a:gd name="T88" fmla="*/ 358 w 1273"/>
                <a:gd name="T89" fmla="*/ 3199 h 3242"/>
                <a:gd name="T90" fmla="*/ 349 w 1273"/>
                <a:gd name="T91" fmla="*/ 3178 h 3242"/>
                <a:gd name="T92" fmla="*/ 347 w 1273"/>
                <a:gd name="T93" fmla="*/ 3155 h 3242"/>
                <a:gd name="T94" fmla="*/ 347 w 1273"/>
                <a:gd name="T95" fmla="*/ 1046 h 3242"/>
                <a:gd name="T96" fmla="*/ 66 w 1273"/>
                <a:gd name="T97" fmla="*/ 1046 h 3242"/>
                <a:gd name="T98" fmla="*/ 48 w 1273"/>
                <a:gd name="T99" fmla="*/ 1044 h 3242"/>
                <a:gd name="T100" fmla="*/ 31 w 1273"/>
                <a:gd name="T101" fmla="*/ 1037 h 3242"/>
                <a:gd name="T102" fmla="*/ 18 w 1273"/>
                <a:gd name="T103" fmla="*/ 1025 h 3242"/>
                <a:gd name="T104" fmla="*/ 9 w 1273"/>
                <a:gd name="T105" fmla="*/ 1012 h 3242"/>
                <a:gd name="T106" fmla="*/ 2 w 1273"/>
                <a:gd name="T107" fmla="*/ 996 h 3242"/>
                <a:gd name="T108" fmla="*/ 0 w 1273"/>
                <a:gd name="T109" fmla="*/ 980 h 3242"/>
                <a:gd name="T110" fmla="*/ 3 w 1273"/>
                <a:gd name="T111" fmla="*/ 962 h 3242"/>
                <a:gd name="T112" fmla="*/ 10 w 1273"/>
                <a:gd name="T113" fmla="*/ 946 h 3242"/>
                <a:gd name="T114" fmla="*/ 580 w 1273"/>
                <a:gd name="T115" fmla="*/ 30 h 3242"/>
                <a:gd name="T116" fmla="*/ 592 w 1273"/>
                <a:gd name="T117" fmla="*/ 18 h 3242"/>
                <a:gd name="T118" fmla="*/ 605 w 1273"/>
                <a:gd name="T119" fmla="*/ 7 h 3242"/>
                <a:gd name="T120" fmla="*/ 620 w 1273"/>
                <a:gd name="T121" fmla="*/ 1 h 3242"/>
                <a:gd name="T122" fmla="*/ 636 w 1273"/>
                <a:gd name="T123" fmla="*/ 0 h 3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73" h="3242">
                  <a:moveTo>
                    <a:pt x="636" y="0"/>
                  </a:moveTo>
                  <a:lnTo>
                    <a:pt x="653" y="1"/>
                  </a:lnTo>
                  <a:lnTo>
                    <a:pt x="668" y="7"/>
                  </a:lnTo>
                  <a:lnTo>
                    <a:pt x="682" y="18"/>
                  </a:lnTo>
                  <a:lnTo>
                    <a:pt x="692" y="30"/>
                  </a:lnTo>
                  <a:lnTo>
                    <a:pt x="1262" y="946"/>
                  </a:lnTo>
                  <a:lnTo>
                    <a:pt x="1270" y="962"/>
                  </a:lnTo>
                  <a:lnTo>
                    <a:pt x="1273" y="980"/>
                  </a:lnTo>
                  <a:lnTo>
                    <a:pt x="1270" y="996"/>
                  </a:lnTo>
                  <a:lnTo>
                    <a:pt x="1264" y="1012"/>
                  </a:lnTo>
                  <a:lnTo>
                    <a:pt x="1254" y="1025"/>
                  </a:lnTo>
                  <a:lnTo>
                    <a:pt x="1241" y="1037"/>
                  </a:lnTo>
                  <a:lnTo>
                    <a:pt x="1225" y="1044"/>
                  </a:lnTo>
                  <a:lnTo>
                    <a:pt x="1207" y="1046"/>
                  </a:lnTo>
                  <a:lnTo>
                    <a:pt x="927" y="1046"/>
                  </a:lnTo>
                  <a:lnTo>
                    <a:pt x="927" y="1766"/>
                  </a:lnTo>
                  <a:lnTo>
                    <a:pt x="874" y="1830"/>
                  </a:lnTo>
                  <a:lnTo>
                    <a:pt x="828" y="1898"/>
                  </a:lnTo>
                  <a:lnTo>
                    <a:pt x="786" y="1970"/>
                  </a:lnTo>
                  <a:lnTo>
                    <a:pt x="749" y="2044"/>
                  </a:lnTo>
                  <a:lnTo>
                    <a:pt x="720" y="2122"/>
                  </a:lnTo>
                  <a:lnTo>
                    <a:pt x="696" y="2204"/>
                  </a:lnTo>
                  <a:lnTo>
                    <a:pt x="678" y="2287"/>
                  </a:lnTo>
                  <a:lnTo>
                    <a:pt x="668" y="2373"/>
                  </a:lnTo>
                  <a:lnTo>
                    <a:pt x="664" y="2460"/>
                  </a:lnTo>
                  <a:lnTo>
                    <a:pt x="668" y="2548"/>
                  </a:lnTo>
                  <a:lnTo>
                    <a:pt x="678" y="2634"/>
                  </a:lnTo>
                  <a:lnTo>
                    <a:pt x="696" y="2718"/>
                  </a:lnTo>
                  <a:lnTo>
                    <a:pt x="720" y="2799"/>
                  </a:lnTo>
                  <a:lnTo>
                    <a:pt x="749" y="2877"/>
                  </a:lnTo>
                  <a:lnTo>
                    <a:pt x="786" y="2953"/>
                  </a:lnTo>
                  <a:lnTo>
                    <a:pt x="828" y="3024"/>
                  </a:lnTo>
                  <a:lnTo>
                    <a:pt x="874" y="3091"/>
                  </a:lnTo>
                  <a:lnTo>
                    <a:pt x="926" y="3155"/>
                  </a:lnTo>
                  <a:lnTo>
                    <a:pt x="923" y="3179"/>
                  </a:lnTo>
                  <a:lnTo>
                    <a:pt x="914" y="3199"/>
                  </a:lnTo>
                  <a:lnTo>
                    <a:pt x="900" y="3216"/>
                  </a:lnTo>
                  <a:lnTo>
                    <a:pt x="883" y="3230"/>
                  </a:lnTo>
                  <a:lnTo>
                    <a:pt x="862" y="3239"/>
                  </a:lnTo>
                  <a:lnTo>
                    <a:pt x="839" y="3242"/>
                  </a:lnTo>
                  <a:lnTo>
                    <a:pt x="433" y="3242"/>
                  </a:lnTo>
                  <a:lnTo>
                    <a:pt x="410" y="3239"/>
                  </a:lnTo>
                  <a:lnTo>
                    <a:pt x="390" y="3230"/>
                  </a:lnTo>
                  <a:lnTo>
                    <a:pt x="371" y="3216"/>
                  </a:lnTo>
                  <a:lnTo>
                    <a:pt x="358" y="3199"/>
                  </a:lnTo>
                  <a:lnTo>
                    <a:pt x="349" y="3178"/>
                  </a:lnTo>
                  <a:lnTo>
                    <a:pt x="347" y="3155"/>
                  </a:lnTo>
                  <a:lnTo>
                    <a:pt x="347" y="1046"/>
                  </a:lnTo>
                  <a:lnTo>
                    <a:pt x="66" y="1046"/>
                  </a:lnTo>
                  <a:lnTo>
                    <a:pt x="48" y="1044"/>
                  </a:lnTo>
                  <a:lnTo>
                    <a:pt x="31" y="1037"/>
                  </a:lnTo>
                  <a:lnTo>
                    <a:pt x="18" y="1025"/>
                  </a:lnTo>
                  <a:lnTo>
                    <a:pt x="9" y="1012"/>
                  </a:lnTo>
                  <a:lnTo>
                    <a:pt x="2" y="996"/>
                  </a:lnTo>
                  <a:lnTo>
                    <a:pt x="0" y="980"/>
                  </a:lnTo>
                  <a:lnTo>
                    <a:pt x="3" y="962"/>
                  </a:lnTo>
                  <a:lnTo>
                    <a:pt x="10" y="946"/>
                  </a:lnTo>
                  <a:lnTo>
                    <a:pt x="580" y="30"/>
                  </a:lnTo>
                  <a:lnTo>
                    <a:pt x="592" y="18"/>
                  </a:lnTo>
                  <a:lnTo>
                    <a:pt x="605" y="7"/>
                  </a:lnTo>
                  <a:lnTo>
                    <a:pt x="620" y="1"/>
                  </a:lnTo>
                  <a:lnTo>
                    <a:pt x="6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04" name="Freeform 771"/>
            <p:cNvSpPr>
              <a:spLocks noEditPoints="1"/>
            </p:cNvSpPr>
            <p:nvPr/>
          </p:nvSpPr>
          <p:spPr bwMode="auto">
            <a:xfrm>
              <a:off x="1291" y="3458"/>
              <a:ext cx="830" cy="829"/>
            </a:xfrm>
            <a:custGeom>
              <a:avLst/>
              <a:gdLst>
                <a:gd name="T0" fmla="*/ 766 w 1661"/>
                <a:gd name="T1" fmla="*/ 276 h 1659"/>
                <a:gd name="T2" fmla="*/ 762 w 1661"/>
                <a:gd name="T3" fmla="*/ 365 h 1659"/>
                <a:gd name="T4" fmla="*/ 746 w 1661"/>
                <a:gd name="T5" fmla="*/ 398 h 1659"/>
                <a:gd name="T6" fmla="*/ 655 w 1661"/>
                <a:gd name="T7" fmla="*/ 439 h 1659"/>
                <a:gd name="T8" fmla="*/ 569 w 1661"/>
                <a:gd name="T9" fmla="*/ 530 h 1659"/>
                <a:gd name="T10" fmla="*/ 544 w 1661"/>
                <a:gd name="T11" fmla="*/ 665 h 1659"/>
                <a:gd name="T12" fmla="*/ 595 w 1661"/>
                <a:gd name="T13" fmla="*/ 782 h 1659"/>
                <a:gd name="T14" fmla="*/ 710 w 1661"/>
                <a:gd name="T15" fmla="*/ 866 h 1659"/>
                <a:gd name="T16" fmla="*/ 862 w 1661"/>
                <a:gd name="T17" fmla="*/ 932 h 1659"/>
                <a:gd name="T18" fmla="*/ 923 w 1661"/>
                <a:gd name="T19" fmla="*/ 1007 h 1659"/>
                <a:gd name="T20" fmla="*/ 891 w 1661"/>
                <a:gd name="T21" fmla="*/ 1078 h 1659"/>
                <a:gd name="T22" fmla="*/ 769 w 1661"/>
                <a:gd name="T23" fmla="*/ 1103 h 1659"/>
                <a:gd name="T24" fmla="*/ 612 w 1661"/>
                <a:gd name="T25" fmla="*/ 1057 h 1659"/>
                <a:gd name="T26" fmla="*/ 575 w 1661"/>
                <a:gd name="T27" fmla="*/ 1055 h 1659"/>
                <a:gd name="T28" fmla="*/ 542 w 1661"/>
                <a:gd name="T29" fmla="*/ 1158 h 1659"/>
                <a:gd name="T30" fmla="*/ 544 w 1661"/>
                <a:gd name="T31" fmla="*/ 1205 h 1659"/>
                <a:gd name="T32" fmla="*/ 662 w 1661"/>
                <a:gd name="T33" fmla="*/ 1252 h 1659"/>
                <a:gd name="T34" fmla="*/ 745 w 1661"/>
                <a:gd name="T35" fmla="*/ 1271 h 1659"/>
                <a:gd name="T36" fmla="*/ 752 w 1661"/>
                <a:gd name="T37" fmla="*/ 1336 h 1659"/>
                <a:gd name="T38" fmla="*/ 771 w 1661"/>
                <a:gd name="T39" fmla="*/ 1395 h 1659"/>
                <a:gd name="T40" fmla="*/ 880 w 1661"/>
                <a:gd name="T41" fmla="*/ 1395 h 1659"/>
                <a:gd name="T42" fmla="*/ 898 w 1661"/>
                <a:gd name="T43" fmla="*/ 1326 h 1659"/>
                <a:gd name="T44" fmla="*/ 908 w 1661"/>
                <a:gd name="T45" fmla="*/ 1257 h 1659"/>
                <a:gd name="T46" fmla="*/ 1007 w 1661"/>
                <a:gd name="T47" fmla="*/ 1212 h 1659"/>
                <a:gd name="T48" fmla="*/ 1108 w 1661"/>
                <a:gd name="T49" fmla="*/ 1092 h 1659"/>
                <a:gd name="T50" fmla="*/ 1120 w 1661"/>
                <a:gd name="T51" fmla="*/ 952 h 1659"/>
                <a:gd name="T52" fmla="*/ 1051 w 1661"/>
                <a:gd name="T53" fmla="*/ 826 h 1659"/>
                <a:gd name="T54" fmla="*/ 897 w 1661"/>
                <a:gd name="T55" fmla="*/ 736 h 1659"/>
                <a:gd name="T56" fmla="*/ 773 w 1661"/>
                <a:gd name="T57" fmla="*/ 674 h 1659"/>
                <a:gd name="T58" fmla="*/ 745 w 1661"/>
                <a:gd name="T59" fmla="*/ 610 h 1659"/>
                <a:gd name="T60" fmla="*/ 790 w 1661"/>
                <a:gd name="T61" fmla="*/ 557 h 1659"/>
                <a:gd name="T62" fmla="*/ 926 w 1661"/>
                <a:gd name="T63" fmla="*/ 553 h 1659"/>
                <a:gd name="T64" fmla="*/ 1038 w 1661"/>
                <a:gd name="T65" fmla="*/ 588 h 1659"/>
                <a:gd name="T66" fmla="*/ 1072 w 1661"/>
                <a:gd name="T67" fmla="*/ 516 h 1659"/>
                <a:gd name="T68" fmla="*/ 1078 w 1661"/>
                <a:gd name="T69" fmla="*/ 433 h 1659"/>
                <a:gd name="T70" fmla="*/ 954 w 1661"/>
                <a:gd name="T71" fmla="*/ 393 h 1659"/>
                <a:gd name="T72" fmla="*/ 908 w 1661"/>
                <a:gd name="T73" fmla="*/ 377 h 1659"/>
                <a:gd name="T74" fmla="*/ 904 w 1661"/>
                <a:gd name="T75" fmla="*/ 308 h 1659"/>
                <a:gd name="T76" fmla="*/ 878 w 1661"/>
                <a:gd name="T77" fmla="*/ 265 h 1659"/>
                <a:gd name="T78" fmla="*/ 830 w 1661"/>
                <a:gd name="T79" fmla="*/ 0 h 1659"/>
                <a:gd name="T80" fmla="*/ 1120 w 1661"/>
                <a:gd name="T81" fmla="*/ 53 h 1659"/>
                <a:gd name="T82" fmla="*/ 1365 w 1661"/>
                <a:gd name="T83" fmla="*/ 195 h 1659"/>
                <a:gd name="T84" fmla="*/ 1548 w 1661"/>
                <a:gd name="T85" fmla="*/ 411 h 1659"/>
                <a:gd name="T86" fmla="*/ 1648 w 1661"/>
                <a:gd name="T87" fmla="*/ 680 h 1659"/>
                <a:gd name="T88" fmla="*/ 1648 w 1661"/>
                <a:gd name="T89" fmla="*/ 979 h 1659"/>
                <a:gd name="T90" fmla="*/ 1548 w 1661"/>
                <a:gd name="T91" fmla="*/ 1248 h 1659"/>
                <a:gd name="T92" fmla="*/ 1365 w 1661"/>
                <a:gd name="T93" fmla="*/ 1464 h 1659"/>
                <a:gd name="T94" fmla="*/ 1120 w 1661"/>
                <a:gd name="T95" fmla="*/ 1606 h 1659"/>
                <a:gd name="T96" fmla="*/ 830 w 1661"/>
                <a:gd name="T97" fmla="*/ 1659 h 1659"/>
                <a:gd name="T98" fmla="*/ 541 w 1661"/>
                <a:gd name="T99" fmla="*/ 1606 h 1659"/>
                <a:gd name="T100" fmla="*/ 296 w 1661"/>
                <a:gd name="T101" fmla="*/ 1464 h 1659"/>
                <a:gd name="T102" fmla="*/ 113 w 1661"/>
                <a:gd name="T103" fmla="*/ 1248 h 1659"/>
                <a:gd name="T104" fmla="*/ 14 w 1661"/>
                <a:gd name="T105" fmla="*/ 979 h 1659"/>
                <a:gd name="T106" fmla="*/ 14 w 1661"/>
                <a:gd name="T107" fmla="*/ 680 h 1659"/>
                <a:gd name="T108" fmla="*/ 113 w 1661"/>
                <a:gd name="T109" fmla="*/ 411 h 1659"/>
                <a:gd name="T110" fmla="*/ 296 w 1661"/>
                <a:gd name="T111" fmla="*/ 195 h 1659"/>
                <a:gd name="T112" fmla="*/ 541 w 1661"/>
                <a:gd name="T113" fmla="*/ 53 h 1659"/>
                <a:gd name="T114" fmla="*/ 830 w 1661"/>
                <a:gd name="T115" fmla="*/ 0 h 1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61" h="1659">
                  <a:moveTo>
                    <a:pt x="801" y="264"/>
                  </a:moveTo>
                  <a:lnTo>
                    <a:pt x="785" y="265"/>
                  </a:lnTo>
                  <a:lnTo>
                    <a:pt x="773" y="269"/>
                  </a:lnTo>
                  <a:lnTo>
                    <a:pt x="766" y="276"/>
                  </a:lnTo>
                  <a:lnTo>
                    <a:pt x="763" y="287"/>
                  </a:lnTo>
                  <a:lnTo>
                    <a:pt x="762" y="305"/>
                  </a:lnTo>
                  <a:lnTo>
                    <a:pt x="762" y="349"/>
                  </a:lnTo>
                  <a:lnTo>
                    <a:pt x="762" y="365"/>
                  </a:lnTo>
                  <a:lnTo>
                    <a:pt x="760" y="378"/>
                  </a:lnTo>
                  <a:lnTo>
                    <a:pt x="758" y="386"/>
                  </a:lnTo>
                  <a:lnTo>
                    <a:pt x="753" y="392"/>
                  </a:lnTo>
                  <a:lnTo>
                    <a:pt x="746" y="398"/>
                  </a:lnTo>
                  <a:lnTo>
                    <a:pt x="735" y="403"/>
                  </a:lnTo>
                  <a:lnTo>
                    <a:pt x="718" y="409"/>
                  </a:lnTo>
                  <a:lnTo>
                    <a:pt x="686" y="423"/>
                  </a:lnTo>
                  <a:lnTo>
                    <a:pt x="655" y="439"/>
                  </a:lnTo>
                  <a:lnTo>
                    <a:pt x="628" y="458"/>
                  </a:lnTo>
                  <a:lnTo>
                    <a:pt x="605" y="478"/>
                  </a:lnTo>
                  <a:lnTo>
                    <a:pt x="585" y="503"/>
                  </a:lnTo>
                  <a:lnTo>
                    <a:pt x="569" y="530"/>
                  </a:lnTo>
                  <a:lnTo>
                    <a:pt x="557" y="560"/>
                  </a:lnTo>
                  <a:lnTo>
                    <a:pt x="549" y="594"/>
                  </a:lnTo>
                  <a:lnTo>
                    <a:pt x="544" y="629"/>
                  </a:lnTo>
                  <a:lnTo>
                    <a:pt x="544" y="665"/>
                  </a:lnTo>
                  <a:lnTo>
                    <a:pt x="550" y="698"/>
                  </a:lnTo>
                  <a:lnTo>
                    <a:pt x="561" y="728"/>
                  </a:lnTo>
                  <a:lnTo>
                    <a:pt x="575" y="756"/>
                  </a:lnTo>
                  <a:lnTo>
                    <a:pt x="595" y="782"/>
                  </a:lnTo>
                  <a:lnTo>
                    <a:pt x="617" y="805"/>
                  </a:lnTo>
                  <a:lnTo>
                    <a:pt x="642" y="826"/>
                  </a:lnTo>
                  <a:lnTo>
                    <a:pt x="672" y="845"/>
                  </a:lnTo>
                  <a:lnTo>
                    <a:pt x="710" y="866"/>
                  </a:lnTo>
                  <a:lnTo>
                    <a:pt x="751" y="883"/>
                  </a:lnTo>
                  <a:lnTo>
                    <a:pt x="792" y="899"/>
                  </a:lnTo>
                  <a:lnTo>
                    <a:pt x="832" y="917"/>
                  </a:lnTo>
                  <a:lnTo>
                    <a:pt x="862" y="932"/>
                  </a:lnTo>
                  <a:lnTo>
                    <a:pt x="890" y="951"/>
                  </a:lnTo>
                  <a:lnTo>
                    <a:pt x="906" y="967"/>
                  </a:lnTo>
                  <a:lnTo>
                    <a:pt x="917" y="987"/>
                  </a:lnTo>
                  <a:lnTo>
                    <a:pt x="923" y="1007"/>
                  </a:lnTo>
                  <a:lnTo>
                    <a:pt x="923" y="1027"/>
                  </a:lnTo>
                  <a:lnTo>
                    <a:pt x="917" y="1045"/>
                  </a:lnTo>
                  <a:lnTo>
                    <a:pt x="906" y="1063"/>
                  </a:lnTo>
                  <a:lnTo>
                    <a:pt x="891" y="1078"/>
                  </a:lnTo>
                  <a:lnTo>
                    <a:pt x="871" y="1089"/>
                  </a:lnTo>
                  <a:lnTo>
                    <a:pt x="837" y="1101"/>
                  </a:lnTo>
                  <a:lnTo>
                    <a:pt x="804" y="1105"/>
                  </a:lnTo>
                  <a:lnTo>
                    <a:pt x="769" y="1103"/>
                  </a:lnTo>
                  <a:lnTo>
                    <a:pt x="728" y="1096"/>
                  </a:lnTo>
                  <a:lnTo>
                    <a:pt x="688" y="1087"/>
                  </a:lnTo>
                  <a:lnTo>
                    <a:pt x="649" y="1074"/>
                  </a:lnTo>
                  <a:lnTo>
                    <a:pt x="612" y="1057"/>
                  </a:lnTo>
                  <a:lnTo>
                    <a:pt x="599" y="1051"/>
                  </a:lnTo>
                  <a:lnTo>
                    <a:pt x="590" y="1049"/>
                  </a:lnTo>
                  <a:lnTo>
                    <a:pt x="582" y="1050"/>
                  </a:lnTo>
                  <a:lnTo>
                    <a:pt x="575" y="1055"/>
                  </a:lnTo>
                  <a:lnTo>
                    <a:pt x="570" y="1063"/>
                  </a:lnTo>
                  <a:lnTo>
                    <a:pt x="565" y="1077"/>
                  </a:lnTo>
                  <a:lnTo>
                    <a:pt x="553" y="1117"/>
                  </a:lnTo>
                  <a:lnTo>
                    <a:pt x="542" y="1158"/>
                  </a:lnTo>
                  <a:lnTo>
                    <a:pt x="537" y="1175"/>
                  </a:lnTo>
                  <a:lnTo>
                    <a:pt x="537" y="1186"/>
                  </a:lnTo>
                  <a:lnTo>
                    <a:pt x="538" y="1197"/>
                  </a:lnTo>
                  <a:lnTo>
                    <a:pt x="544" y="1205"/>
                  </a:lnTo>
                  <a:lnTo>
                    <a:pt x="555" y="1212"/>
                  </a:lnTo>
                  <a:lnTo>
                    <a:pt x="570" y="1220"/>
                  </a:lnTo>
                  <a:lnTo>
                    <a:pt x="616" y="1239"/>
                  </a:lnTo>
                  <a:lnTo>
                    <a:pt x="662" y="1252"/>
                  </a:lnTo>
                  <a:lnTo>
                    <a:pt x="711" y="1261"/>
                  </a:lnTo>
                  <a:lnTo>
                    <a:pt x="728" y="1263"/>
                  </a:lnTo>
                  <a:lnTo>
                    <a:pt x="738" y="1267"/>
                  </a:lnTo>
                  <a:lnTo>
                    <a:pt x="745" y="1271"/>
                  </a:lnTo>
                  <a:lnTo>
                    <a:pt x="749" y="1280"/>
                  </a:lnTo>
                  <a:lnTo>
                    <a:pt x="751" y="1291"/>
                  </a:lnTo>
                  <a:lnTo>
                    <a:pt x="751" y="1309"/>
                  </a:lnTo>
                  <a:lnTo>
                    <a:pt x="752" y="1336"/>
                  </a:lnTo>
                  <a:lnTo>
                    <a:pt x="752" y="1362"/>
                  </a:lnTo>
                  <a:lnTo>
                    <a:pt x="755" y="1377"/>
                  </a:lnTo>
                  <a:lnTo>
                    <a:pt x="760" y="1388"/>
                  </a:lnTo>
                  <a:lnTo>
                    <a:pt x="771" y="1395"/>
                  </a:lnTo>
                  <a:lnTo>
                    <a:pt x="786" y="1397"/>
                  </a:lnTo>
                  <a:lnTo>
                    <a:pt x="825" y="1398"/>
                  </a:lnTo>
                  <a:lnTo>
                    <a:pt x="865" y="1397"/>
                  </a:lnTo>
                  <a:lnTo>
                    <a:pt x="880" y="1395"/>
                  </a:lnTo>
                  <a:lnTo>
                    <a:pt x="889" y="1388"/>
                  </a:lnTo>
                  <a:lnTo>
                    <a:pt x="896" y="1377"/>
                  </a:lnTo>
                  <a:lnTo>
                    <a:pt x="897" y="1364"/>
                  </a:lnTo>
                  <a:lnTo>
                    <a:pt x="898" y="1326"/>
                  </a:lnTo>
                  <a:lnTo>
                    <a:pt x="897" y="1290"/>
                  </a:lnTo>
                  <a:lnTo>
                    <a:pt x="898" y="1276"/>
                  </a:lnTo>
                  <a:lnTo>
                    <a:pt x="902" y="1266"/>
                  </a:lnTo>
                  <a:lnTo>
                    <a:pt x="908" y="1257"/>
                  </a:lnTo>
                  <a:lnTo>
                    <a:pt x="918" y="1250"/>
                  </a:lnTo>
                  <a:lnTo>
                    <a:pt x="931" y="1246"/>
                  </a:lnTo>
                  <a:lnTo>
                    <a:pt x="971" y="1232"/>
                  </a:lnTo>
                  <a:lnTo>
                    <a:pt x="1007" y="1212"/>
                  </a:lnTo>
                  <a:lnTo>
                    <a:pt x="1041" y="1187"/>
                  </a:lnTo>
                  <a:lnTo>
                    <a:pt x="1070" y="1157"/>
                  </a:lnTo>
                  <a:lnTo>
                    <a:pt x="1091" y="1126"/>
                  </a:lnTo>
                  <a:lnTo>
                    <a:pt x="1108" y="1092"/>
                  </a:lnTo>
                  <a:lnTo>
                    <a:pt x="1119" y="1058"/>
                  </a:lnTo>
                  <a:lnTo>
                    <a:pt x="1125" y="1022"/>
                  </a:lnTo>
                  <a:lnTo>
                    <a:pt x="1125" y="987"/>
                  </a:lnTo>
                  <a:lnTo>
                    <a:pt x="1120" y="952"/>
                  </a:lnTo>
                  <a:lnTo>
                    <a:pt x="1110" y="918"/>
                  </a:lnTo>
                  <a:lnTo>
                    <a:pt x="1096" y="885"/>
                  </a:lnTo>
                  <a:lnTo>
                    <a:pt x="1076" y="854"/>
                  </a:lnTo>
                  <a:lnTo>
                    <a:pt x="1051" y="826"/>
                  </a:lnTo>
                  <a:lnTo>
                    <a:pt x="1022" y="801"/>
                  </a:lnTo>
                  <a:lnTo>
                    <a:pt x="989" y="780"/>
                  </a:lnTo>
                  <a:lnTo>
                    <a:pt x="944" y="757"/>
                  </a:lnTo>
                  <a:lnTo>
                    <a:pt x="897" y="736"/>
                  </a:lnTo>
                  <a:lnTo>
                    <a:pt x="850" y="718"/>
                  </a:lnTo>
                  <a:lnTo>
                    <a:pt x="823" y="705"/>
                  </a:lnTo>
                  <a:lnTo>
                    <a:pt x="798" y="691"/>
                  </a:lnTo>
                  <a:lnTo>
                    <a:pt x="773" y="674"/>
                  </a:lnTo>
                  <a:lnTo>
                    <a:pt x="759" y="660"/>
                  </a:lnTo>
                  <a:lnTo>
                    <a:pt x="750" y="644"/>
                  </a:lnTo>
                  <a:lnTo>
                    <a:pt x="745" y="628"/>
                  </a:lnTo>
                  <a:lnTo>
                    <a:pt x="745" y="610"/>
                  </a:lnTo>
                  <a:lnTo>
                    <a:pt x="750" y="595"/>
                  </a:lnTo>
                  <a:lnTo>
                    <a:pt x="759" y="580"/>
                  </a:lnTo>
                  <a:lnTo>
                    <a:pt x="772" y="567"/>
                  </a:lnTo>
                  <a:lnTo>
                    <a:pt x="790" y="557"/>
                  </a:lnTo>
                  <a:lnTo>
                    <a:pt x="813" y="550"/>
                  </a:lnTo>
                  <a:lnTo>
                    <a:pt x="836" y="546"/>
                  </a:lnTo>
                  <a:lnTo>
                    <a:pt x="882" y="547"/>
                  </a:lnTo>
                  <a:lnTo>
                    <a:pt x="926" y="553"/>
                  </a:lnTo>
                  <a:lnTo>
                    <a:pt x="969" y="565"/>
                  </a:lnTo>
                  <a:lnTo>
                    <a:pt x="1013" y="581"/>
                  </a:lnTo>
                  <a:lnTo>
                    <a:pt x="1027" y="587"/>
                  </a:lnTo>
                  <a:lnTo>
                    <a:pt x="1038" y="588"/>
                  </a:lnTo>
                  <a:lnTo>
                    <a:pt x="1047" y="585"/>
                  </a:lnTo>
                  <a:lnTo>
                    <a:pt x="1052" y="576"/>
                  </a:lnTo>
                  <a:lnTo>
                    <a:pt x="1058" y="561"/>
                  </a:lnTo>
                  <a:lnTo>
                    <a:pt x="1072" y="516"/>
                  </a:lnTo>
                  <a:lnTo>
                    <a:pt x="1086" y="469"/>
                  </a:lnTo>
                  <a:lnTo>
                    <a:pt x="1089" y="455"/>
                  </a:lnTo>
                  <a:lnTo>
                    <a:pt x="1085" y="444"/>
                  </a:lnTo>
                  <a:lnTo>
                    <a:pt x="1078" y="433"/>
                  </a:lnTo>
                  <a:lnTo>
                    <a:pt x="1065" y="426"/>
                  </a:lnTo>
                  <a:lnTo>
                    <a:pt x="1029" y="412"/>
                  </a:lnTo>
                  <a:lnTo>
                    <a:pt x="993" y="400"/>
                  </a:lnTo>
                  <a:lnTo>
                    <a:pt x="954" y="393"/>
                  </a:lnTo>
                  <a:lnTo>
                    <a:pt x="936" y="390"/>
                  </a:lnTo>
                  <a:lnTo>
                    <a:pt x="923" y="388"/>
                  </a:lnTo>
                  <a:lnTo>
                    <a:pt x="913" y="383"/>
                  </a:lnTo>
                  <a:lnTo>
                    <a:pt x="908" y="377"/>
                  </a:lnTo>
                  <a:lnTo>
                    <a:pt x="905" y="368"/>
                  </a:lnTo>
                  <a:lnTo>
                    <a:pt x="904" y="354"/>
                  </a:lnTo>
                  <a:lnTo>
                    <a:pt x="904" y="335"/>
                  </a:lnTo>
                  <a:lnTo>
                    <a:pt x="904" y="308"/>
                  </a:lnTo>
                  <a:lnTo>
                    <a:pt x="903" y="290"/>
                  </a:lnTo>
                  <a:lnTo>
                    <a:pt x="898" y="277"/>
                  </a:lnTo>
                  <a:lnTo>
                    <a:pt x="891" y="269"/>
                  </a:lnTo>
                  <a:lnTo>
                    <a:pt x="878" y="265"/>
                  </a:lnTo>
                  <a:lnTo>
                    <a:pt x="858" y="264"/>
                  </a:lnTo>
                  <a:lnTo>
                    <a:pt x="833" y="264"/>
                  </a:lnTo>
                  <a:lnTo>
                    <a:pt x="801" y="264"/>
                  </a:lnTo>
                  <a:close/>
                  <a:moveTo>
                    <a:pt x="830" y="0"/>
                  </a:moveTo>
                  <a:lnTo>
                    <a:pt x="906" y="4"/>
                  </a:lnTo>
                  <a:lnTo>
                    <a:pt x="980" y="13"/>
                  </a:lnTo>
                  <a:lnTo>
                    <a:pt x="1051" y="30"/>
                  </a:lnTo>
                  <a:lnTo>
                    <a:pt x="1120" y="53"/>
                  </a:lnTo>
                  <a:lnTo>
                    <a:pt x="1187" y="80"/>
                  </a:lnTo>
                  <a:lnTo>
                    <a:pt x="1250" y="114"/>
                  </a:lnTo>
                  <a:lnTo>
                    <a:pt x="1309" y="152"/>
                  </a:lnTo>
                  <a:lnTo>
                    <a:pt x="1365" y="195"/>
                  </a:lnTo>
                  <a:lnTo>
                    <a:pt x="1418" y="243"/>
                  </a:lnTo>
                  <a:lnTo>
                    <a:pt x="1466" y="295"/>
                  </a:lnTo>
                  <a:lnTo>
                    <a:pt x="1509" y="351"/>
                  </a:lnTo>
                  <a:lnTo>
                    <a:pt x="1548" y="411"/>
                  </a:lnTo>
                  <a:lnTo>
                    <a:pt x="1581" y="474"/>
                  </a:lnTo>
                  <a:lnTo>
                    <a:pt x="1609" y="540"/>
                  </a:lnTo>
                  <a:lnTo>
                    <a:pt x="1632" y="609"/>
                  </a:lnTo>
                  <a:lnTo>
                    <a:pt x="1648" y="680"/>
                  </a:lnTo>
                  <a:lnTo>
                    <a:pt x="1657" y="754"/>
                  </a:lnTo>
                  <a:lnTo>
                    <a:pt x="1661" y="829"/>
                  </a:lnTo>
                  <a:lnTo>
                    <a:pt x="1657" y="905"/>
                  </a:lnTo>
                  <a:lnTo>
                    <a:pt x="1648" y="979"/>
                  </a:lnTo>
                  <a:lnTo>
                    <a:pt x="1632" y="1050"/>
                  </a:lnTo>
                  <a:lnTo>
                    <a:pt x="1609" y="1119"/>
                  </a:lnTo>
                  <a:lnTo>
                    <a:pt x="1581" y="1185"/>
                  </a:lnTo>
                  <a:lnTo>
                    <a:pt x="1548" y="1248"/>
                  </a:lnTo>
                  <a:lnTo>
                    <a:pt x="1509" y="1308"/>
                  </a:lnTo>
                  <a:lnTo>
                    <a:pt x="1466" y="1364"/>
                  </a:lnTo>
                  <a:lnTo>
                    <a:pt x="1418" y="1416"/>
                  </a:lnTo>
                  <a:lnTo>
                    <a:pt x="1365" y="1464"/>
                  </a:lnTo>
                  <a:lnTo>
                    <a:pt x="1309" y="1507"/>
                  </a:lnTo>
                  <a:lnTo>
                    <a:pt x="1250" y="1545"/>
                  </a:lnTo>
                  <a:lnTo>
                    <a:pt x="1187" y="1578"/>
                  </a:lnTo>
                  <a:lnTo>
                    <a:pt x="1120" y="1606"/>
                  </a:lnTo>
                  <a:lnTo>
                    <a:pt x="1051" y="1628"/>
                  </a:lnTo>
                  <a:lnTo>
                    <a:pt x="980" y="1645"/>
                  </a:lnTo>
                  <a:lnTo>
                    <a:pt x="906" y="1655"/>
                  </a:lnTo>
                  <a:lnTo>
                    <a:pt x="830" y="1659"/>
                  </a:lnTo>
                  <a:lnTo>
                    <a:pt x="756" y="1655"/>
                  </a:lnTo>
                  <a:lnTo>
                    <a:pt x="682" y="1645"/>
                  </a:lnTo>
                  <a:lnTo>
                    <a:pt x="610" y="1628"/>
                  </a:lnTo>
                  <a:lnTo>
                    <a:pt x="541" y="1606"/>
                  </a:lnTo>
                  <a:lnTo>
                    <a:pt x="475" y="1578"/>
                  </a:lnTo>
                  <a:lnTo>
                    <a:pt x="411" y="1545"/>
                  </a:lnTo>
                  <a:lnTo>
                    <a:pt x="352" y="1507"/>
                  </a:lnTo>
                  <a:lnTo>
                    <a:pt x="296" y="1464"/>
                  </a:lnTo>
                  <a:lnTo>
                    <a:pt x="244" y="1416"/>
                  </a:lnTo>
                  <a:lnTo>
                    <a:pt x="196" y="1364"/>
                  </a:lnTo>
                  <a:lnTo>
                    <a:pt x="152" y="1308"/>
                  </a:lnTo>
                  <a:lnTo>
                    <a:pt x="113" y="1248"/>
                  </a:lnTo>
                  <a:lnTo>
                    <a:pt x="81" y="1185"/>
                  </a:lnTo>
                  <a:lnTo>
                    <a:pt x="53" y="1119"/>
                  </a:lnTo>
                  <a:lnTo>
                    <a:pt x="30" y="1050"/>
                  </a:lnTo>
                  <a:lnTo>
                    <a:pt x="14" y="979"/>
                  </a:lnTo>
                  <a:lnTo>
                    <a:pt x="4" y="905"/>
                  </a:lnTo>
                  <a:lnTo>
                    <a:pt x="0" y="829"/>
                  </a:lnTo>
                  <a:lnTo>
                    <a:pt x="4" y="754"/>
                  </a:lnTo>
                  <a:lnTo>
                    <a:pt x="14" y="680"/>
                  </a:lnTo>
                  <a:lnTo>
                    <a:pt x="30" y="609"/>
                  </a:lnTo>
                  <a:lnTo>
                    <a:pt x="53" y="540"/>
                  </a:lnTo>
                  <a:lnTo>
                    <a:pt x="81" y="474"/>
                  </a:lnTo>
                  <a:lnTo>
                    <a:pt x="113" y="411"/>
                  </a:lnTo>
                  <a:lnTo>
                    <a:pt x="152" y="351"/>
                  </a:lnTo>
                  <a:lnTo>
                    <a:pt x="196" y="295"/>
                  </a:lnTo>
                  <a:lnTo>
                    <a:pt x="244" y="243"/>
                  </a:lnTo>
                  <a:lnTo>
                    <a:pt x="296" y="195"/>
                  </a:lnTo>
                  <a:lnTo>
                    <a:pt x="352" y="152"/>
                  </a:lnTo>
                  <a:lnTo>
                    <a:pt x="411" y="114"/>
                  </a:lnTo>
                  <a:lnTo>
                    <a:pt x="475" y="80"/>
                  </a:lnTo>
                  <a:lnTo>
                    <a:pt x="541" y="53"/>
                  </a:lnTo>
                  <a:lnTo>
                    <a:pt x="610" y="30"/>
                  </a:lnTo>
                  <a:lnTo>
                    <a:pt x="682" y="13"/>
                  </a:lnTo>
                  <a:lnTo>
                    <a:pt x="756" y="4"/>
                  </a:lnTo>
                  <a:lnTo>
                    <a:pt x="8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905" name="Group 774"/>
          <p:cNvGrpSpPr>
            <a:grpSpLocks noChangeAspect="1"/>
          </p:cNvGrpSpPr>
          <p:nvPr/>
        </p:nvGrpSpPr>
        <p:grpSpPr bwMode="auto">
          <a:xfrm>
            <a:off x="4772808" y="4932886"/>
            <a:ext cx="326074" cy="237702"/>
            <a:chOff x="710" y="2680"/>
            <a:chExt cx="2022" cy="1474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908" name="Freeform 776"/>
            <p:cNvSpPr>
              <a:spLocks/>
            </p:cNvSpPr>
            <p:nvPr/>
          </p:nvSpPr>
          <p:spPr bwMode="auto">
            <a:xfrm>
              <a:off x="1997" y="3435"/>
              <a:ext cx="432" cy="482"/>
            </a:xfrm>
            <a:custGeom>
              <a:avLst/>
              <a:gdLst>
                <a:gd name="T0" fmla="*/ 196 w 863"/>
                <a:gd name="T1" fmla="*/ 0 h 965"/>
                <a:gd name="T2" fmla="*/ 199 w 863"/>
                <a:gd name="T3" fmla="*/ 1 h 965"/>
                <a:gd name="T4" fmla="*/ 207 w 863"/>
                <a:gd name="T5" fmla="*/ 6 h 965"/>
                <a:gd name="T6" fmla="*/ 222 w 863"/>
                <a:gd name="T7" fmla="*/ 15 h 965"/>
                <a:gd name="T8" fmla="*/ 240 w 863"/>
                <a:gd name="T9" fmla="*/ 26 h 965"/>
                <a:gd name="T10" fmla="*/ 265 w 863"/>
                <a:gd name="T11" fmla="*/ 41 h 965"/>
                <a:gd name="T12" fmla="*/ 293 w 863"/>
                <a:gd name="T13" fmla="*/ 56 h 965"/>
                <a:gd name="T14" fmla="*/ 327 w 863"/>
                <a:gd name="T15" fmla="*/ 74 h 965"/>
                <a:gd name="T16" fmla="*/ 366 w 863"/>
                <a:gd name="T17" fmla="*/ 93 h 965"/>
                <a:gd name="T18" fmla="*/ 409 w 863"/>
                <a:gd name="T19" fmla="*/ 114 h 965"/>
                <a:gd name="T20" fmla="*/ 456 w 863"/>
                <a:gd name="T21" fmla="*/ 136 h 965"/>
                <a:gd name="T22" fmla="*/ 509 w 863"/>
                <a:gd name="T23" fmla="*/ 159 h 965"/>
                <a:gd name="T24" fmla="*/ 564 w 863"/>
                <a:gd name="T25" fmla="*/ 183 h 965"/>
                <a:gd name="T26" fmla="*/ 624 w 863"/>
                <a:gd name="T27" fmla="*/ 206 h 965"/>
                <a:gd name="T28" fmla="*/ 671 w 863"/>
                <a:gd name="T29" fmla="*/ 226 h 965"/>
                <a:gd name="T30" fmla="*/ 712 w 863"/>
                <a:gd name="T31" fmla="*/ 249 h 965"/>
                <a:gd name="T32" fmla="*/ 749 w 863"/>
                <a:gd name="T33" fmla="*/ 273 h 965"/>
                <a:gd name="T34" fmla="*/ 780 w 863"/>
                <a:gd name="T35" fmla="*/ 302 h 965"/>
                <a:gd name="T36" fmla="*/ 807 w 863"/>
                <a:gd name="T37" fmla="*/ 332 h 965"/>
                <a:gd name="T38" fmla="*/ 830 w 863"/>
                <a:gd name="T39" fmla="*/ 367 h 965"/>
                <a:gd name="T40" fmla="*/ 848 w 863"/>
                <a:gd name="T41" fmla="*/ 403 h 965"/>
                <a:gd name="T42" fmla="*/ 863 w 863"/>
                <a:gd name="T43" fmla="*/ 444 h 965"/>
                <a:gd name="T44" fmla="*/ 593 w 863"/>
                <a:gd name="T45" fmla="*/ 715 h 965"/>
                <a:gd name="T46" fmla="*/ 518 w 863"/>
                <a:gd name="T47" fmla="*/ 789 h 965"/>
                <a:gd name="T48" fmla="*/ 342 w 863"/>
                <a:gd name="T49" fmla="*/ 965 h 965"/>
                <a:gd name="T50" fmla="*/ 0 w 863"/>
                <a:gd name="T51" fmla="*/ 621 h 965"/>
                <a:gd name="T52" fmla="*/ 196 w 863"/>
                <a:gd name="T53" fmla="*/ 0 h 9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63" h="965">
                  <a:moveTo>
                    <a:pt x="196" y="0"/>
                  </a:moveTo>
                  <a:lnTo>
                    <a:pt x="199" y="1"/>
                  </a:lnTo>
                  <a:lnTo>
                    <a:pt x="207" y="6"/>
                  </a:lnTo>
                  <a:lnTo>
                    <a:pt x="222" y="15"/>
                  </a:lnTo>
                  <a:lnTo>
                    <a:pt x="240" y="26"/>
                  </a:lnTo>
                  <a:lnTo>
                    <a:pt x="265" y="41"/>
                  </a:lnTo>
                  <a:lnTo>
                    <a:pt x="293" y="56"/>
                  </a:lnTo>
                  <a:lnTo>
                    <a:pt x="327" y="74"/>
                  </a:lnTo>
                  <a:lnTo>
                    <a:pt x="366" y="93"/>
                  </a:lnTo>
                  <a:lnTo>
                    <a:pt x="409" y="114"/>
                  </a:lnTo>
                  <a:lnTo>
                    <a:pt x="456" y="136"/>
                  </a:lnTo>
                  <a:lnTo>
                    <a:pt x="509" y="159"/>
                  </a:lnTo>
                  <a:lnTo>
                    <a:pt x="564" y="183"/>
                  </a:lnTo>
                  <a:lnTo>
                    <a:pt x="624" y="206"/>
                  </a:lnTo>
                  <a:lnTo>
                    <a:pt x="671" y="226"/>
                  </a:lnTo>
                  <a:lnTo>
                    <a:pt x="712" y="249"/>
                  </a:lnTo>
                  <a:lnTo>
                    <a:pt x="749" y="273"/>
                  </a:lnTo>
                  <a:lnTo>
                    <a:pt x="780" y="302"/>
                  </a:lnTo>
                  <a:lnTo>
                    <a:pt x="807" y="332"/>
                  </a:lnTo>
                  <a:lnTo>
                    <a:pt x="830" y="367"/>
                  </a:lnTo>
                  <a:lnTo>
                    <a:pt x="848" y="403"/>
                  </a:lnTo>
                  <a:lnTo>
                    <a:pt x="863" y="444"/>
                  </a:lnTo>
                  <a:lnTo>
                    <a:pt x="593" y="715"/>
                  </a:lnTo>
                  <a:lnTo>
                    <a:pt x="518" y="789"/>
                  </a:lnTo>
                  <a:lnTo>
                    <a:pt x="342" y="965"/>
                  </a:lnTo>
                  <a:lnTo>
                    <a:pt x="0" y="621"/>
                  </a:lnTo>
                  <a:lnTo>
                    <a:pt x="1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09" name="Freeform 777"/>
            <p:cNvSpPr>
              <a:spLocks/>
            </p:cNvSpPr>
            <p:nvPr/>
          </p:nvSpPr>
          <p:spPr bwMode="auto">
            <a:xfrm>
              <a:off x="1829" y="3519"/>
              <a:ext cx="147" cy="199"/>
            </a:xfrm>
            <a:custGeom>
              <a:avLst/>
              <a:gdLst>
                <a:gd name="T0" fmla="*/ 144 w 293"/>
                <a:gd name="T1" fmla="*/ 0 h 397"/>
                <a:gd name="T2" fmla="*/ 148 w 293"/>
                <a:gd name="T3" fmla="*/ 0 h 397"/>
                <a:gd name="T4" fmla="*/ 154 w 293"/>
                <a:gd name="T5" fmla="*/ 0 h 397"/>
                <a:gd name="T6" fmla="*/ 163 w 293"/>
                <a:gd name="T7" fmla="*/ 1 h 397"/>
                <a:gd name="T8" fmla="*/ 173 w 293"/>
                <a:gd name="T9" fmla="*/ 1 h 397"/>
                <a:gd name="T10" fmla="*/ 185 w 293"/>
                <a:gd name="T11" fmla="*/ 4 h 397"/>
                <a:gd name="T12" fmla="*/ 197 w 293"/>
                <a:gd name="T13" fmla="*/ 6 h 397"/>
                <a:gd name="T14" fmla="*/ 209 w 293"/>
                <a:gd name="T15" fmla="*/ 9 h 397"/>
                <a:gd name="T16" fmla="*/ 223 w 293"/>
                <a:gd name="T17" fmla="*/ 13 h 397"/>
                <a:gd name="T18" fmla="*/ 235 w 293"/>
                <a:gd name="T19" fmla="*/ 18 h 397"/>
                <a:gd name="T20" fmla="*/ 249 w 293"/>
                <a:gd name="T21" fmla="*/ 26 h 397"/>
                <a:gd name="T22" fmla="*/ 260 w 293"/>
                <a:gd name="T23" fmla="*/ 34 h 397"/>
                <a:gd name="T24" fmla="*/ 270 w 293"/>
                <a:gd name="T25" fmla="*/ 44 h 397"/>
                <a:gd name="T26" fmla="*/ 279 w 293"/>
                <a:gd name="T27" fmla="*/ 56 h 397"/>
                <a:gd name="T28" fmla="*/ 285 w 293"/>
                <a:gd name="T29" fmla="*/ 70 h 397"/>
                <a:gd name="T30" fmla="*/ 290 w 293"/>
                <a:gd name="T31" fmla="*/ 87 h 397"/>
                <a:gd name="T32" fmla="*/ 293 w 293"/>
                <a:gd name="T33" fmla="*/ 105 h 397"/>
                <a:gd name="T34" fmla="*/ 292 w 293"/>
                <a:gd name="T35" fmla="*/ 126 h 397"/>
                <a:gd name="T36" fmla="*/ 287 w 293"/>
                <a:gd name="T37" fmla="*/ 150 h 397"/>
                <a:gd name="T38" fmla="*/ 279 w 293"/>
                <a:gd name="T39" fmla="*/ 175 h 397"/>
                <a:gd name="T40" fmla="*/ 267 w 293"/>
                <a:gd name="T41" fmla="*/ 205 h 397"/>
                <a:gd name="T42" fmla="*/ 251 w 293"/>
                <a:gd name="T43" fmla="*/ 237 h 397"/>
                <a:gd name="T44" fmla="*/ 229 w 293"/>
                <a:gd name="T45" fmla="*/ 272 h 397"/>
                <a:gd name="T46" fmla="*/ 203 w 293"/>
                <a:gd name="T47" fmla="*/ 310 h 397"/>
                <a:gd name="T48" fmla="*/ 232 w 293"/>
                <a:gd name="T49" fmla="*/ 390 h 397"/>
                <a:gd name="T50" fmla="*/ 193 w 293"/>
                <a:gd name="T51" fmla="*/ 381 h 397"/>
                <a:gd name="T52" fmla="*/ 154 w 293"/>
                <a:gd name="T53" fmla="*/ 377 h 397"/>
                <a:gd name="T54" fmla="*/ 121 w 293"/>
                <a:gd name="T55" fmla="*/ 380 h 397"/>
                <a:gd name="T56" fmla="*/ 89 w 293"/>
                <a:gd name="T57" fmla="*/ 386 h 397"/>
                <a:gd name="T58" fmla="*/ 59 w 293"/>
                <a:gd name="T59" fmla="*/ 397 h 397"/>
                <a:gd name="T60" fmla="*/ 89 w 293"/>
                <a:gd name="T61" fmla="*/ 310 h 397"/>
                <a:gd name="T62" fmla="*/ 63 w 293"/>
                <a:gd name="T63" fmla="*/ 272 h 397"/>
                <a:gd name="T64" fmla="*/ 41 w 293"/>
                <a:gd name="T65" fmla="*/ 237 h 397"/>
                <a:gd name="T66" fmla="*/ 25 w 293"/>
                <a:gd name="T67" fmla="*/ 205 h 397"/>
                <a:gd name="T68" fmla="*/ 13 w 293"/>
                <a:gd name="T69" fmla="*/ 175 h 397"/>
                <a:gd name="T70" fmla="*/ 6 w 293"/>
                <a:gd name="T71" fmla="*/ 150 h 397"/>
                <a:gd name="T72" fmla="*/ 1 w 293"/>
                <a:gd name="T73" fmla="*/ 126 h 397"/>
                <a:gd name="T74" fmla="*/ 0 w 293"/>
                <a:gd name="T75" fmla="*/ 105 h 397"/>
                <a:gd name="T76" fmla="*/ 2 w 293"/>
                <a:gd name="T77" fmla="*/ 87 h 397"/>
                <a:gd name="T78" fmla="*/ 7 w 293"/>
                <a:gd name="T79" fmla="*/ 70 h 397"/>
                <a:gd name="T80" fmla="*/ 13 w 293"/>
                <a:gd name="T81" fmla="*/ 56 h 397"/>
                <a:gd name="T82" fmla="*/ 23 w 293"/>
                <a:gd name="T83" fmla="*/ 44 h 397"/>
                <a:gd name="T84" fmla="*/ 33 w 293"/>
                <a:gd name="T85" fmla="*/ 34 h 397"/>
                <a:gd name="T86" fmla="*/ 45 w 293"/>
                <a:gd name="T87" fmla="*/ 26 h 397"/>
                <a:gd name="T88" fmla="*/ 57 w 293"/>
                <a:gd name="T89" fmla="*/ 18 h 397"/>
                <a:gd name="T90" fmla="*/ 70 w 293"/>
                <a:gd name="T91" fmla="*/ 13 h 397"/>
                <a:gd name="T92" fmla="*/ 83 w 293"/>
                <a:gd name="T93" fmla="*/ 9 h 397"/>
                <a:gd name="T94" fmla="*/ 97 w 293"/>
                <a:gd name="T95" fmla="*/ 6 h 397"/>
                <a:gd name="T96" fmla="*/ 109 w 293"/>
                <a:gd name="T97" fmla="*/ 4 h 397"/>
                <a:gd name="T98" fmla="*/ 120 w 293"/>
                <a:gd name="T99" fmla="*/ 1 h 397"/>
                <a:gd name="T100" fmla="*/ 130 w 293"/>
                <a:gd name="T101" fmla="*/ 1 h 397"/>
                <a:gd name="T102" fmla="*/ 138 w 293"/>
                <a:gd name="T103" fmla="*/ 0 h 397"/>
                <a:gd name="T104" fmla="*/ 144 w 293"/>
                <a:gd name="T105" fmla="*/ 0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93" h="397">
                  <a:moveTo>
                    <a:pt x="144" y="0"/>
                  </a:moveTo>
                  <a:lnTo>
                    <a:pt x="148" y="0"/>
                  </a:lnTo>
                  <a:lnTo>
                    <a:pt x="154" y="0"/>
                  </a:lnTo>
                  <a:lnTo>
                    <a:pt x="163" y="1"/>
                  </a:lnTo>
                  <a:lnTo>
                    <a:pt x="173" y="1"/>
                  </a:lnTo>
                  <a:lnTo>
                    <a:pt x="185" y="4"/>
                  </a:lnTo>
                  <a:lnTo>
                    <a:pt x="197" y="6"/>
                  </a:lnTo>
                  <a:lnTo>
                    <a:pt x="209" y="9"/>
                  </a:lnTo>
                  <a:lnTo>
                    <a:pt x="223" y="13"/>
                  </a:lnTo>
                  <a:lnTo>
                    <a:pt x="235" y="18"/>
                  </a:lnTo>
                  <a:lnTo>
                    <a:pt x="249" y="26"/>
                  </a:lnTo>
                  <a:lnTo>
                    <a:pt x="260" y="34"/>
                  </a:lnTo>
                  <a:lnTo>
                    <a:pt x="270" y="44"/>
                  </a:lnTo>
                  <a:lnTo>
                    <a:pt x="279" y="56"/>
                  </a:lnTo>
                  <a:lnTo>
                    <a:pt x="285" y="70"/>
                  </a:lnTo>
                  <a:lnTo>
                    <a:pt x="290" y="87"/>
                  </a:lnTo>
                  <a:lnTo>
                    <a:pt x="293" y="105"/>
                  </a:lnTo>
                  <a:lnTo>
                    <a:pt x="292" y="126"/>
                  </a:lnTo>
                  <a:lnTo>
                    <a:pt x="287" y="150"/>
                  </a:lnTo>
                  <a:lnTo>
                    <a:pt x="279" y="175"/>
                  </a:lnTo>
                  <a:lnTo>
                    <a:pt x="267" y="205"/>
                  </a:lnTo>
                  <a:lnTo>
                    <a:pt x="251" y="237"/>
                  </a:lnTo>
                  <a:lnTo>
                    <a:pt x="229" y="272"/>
                  </a:lnTo>
                  <a:lnTo>
                    <a:pt x="203" y="310"/>
                  </a:lnTo>
                  <a:lnTo>
                    <a:pt x="232" y="390"/>
                  </a:lnTo>
                  <a:lnTo>
                    <a:pt x="193" y="381"/>
                  </a:lnTo>
                  <a:lnTo>
                    <a:pt x="154" y="377"/>
                  </a:lnTo>
                  <a:lnTo>
                    <a:pt x="121" y="380"/>
                  </a:lnTo>
                  <a:lnTo>
                    <a:pt x="89" y="386"/>
                  </a:lnTo>
                  <a:lnTo>
                    <a:pt x="59" y="397"/>
                  </a:lnTo>
                  <a:lnTo>
                    <a:pt x="89" y="310"/>
                  </a:lnTo>
                  <a:lnTo>
                    <a:pt x="63" y="272"/>
                  </a:lnTo>
                  <a:lnTo>
                    <a:pt x="41" y="237"/>
                  </a:lnTo>
                  <a:lnTo>
                    <a:pt x="25" y="205"/>
                  </a:lnTo>
                  <a:lnTo>
                    <a:pt x="13" y="175"/>
                  </a:lnTo>
                  <a:lnTo>
                    <a:pt x="6" y="150"/>
                  </a:lnTo>
                  <a:lnTo>
                    <a:pt x="1" y="126"/>
                  </a:lnTo>
                  <a:lnTo>
                    <a:pt x="0" y="105"/>
                  </a:lnTo>
                  <a:lnTo>
                    <a:pt x="2" y="87"/>
                  </a:lnTo>
                  <a:lnTo>
                    <a:pt x="7" y="70"/>
                  </a:lnTo>
                  <a:lnTo>
                    <a:pt x="13" y="56"/>
                  </a:lnTo>
                  <a:lnTo>
                    <a:pt x="23" y="44"/>
                  </a:lnTo>
                  <a:lnTo>
                    <a:pt x="33" y="34"/>
                  </a:lnTo>
                  <a:lnTo>
                    <a:pt x="45" y="26"/>
                  </a:lnTo>
                  <a:lnTo>
                    <a:pt x="57" y="18"/>
                  </a:lnTo>
                  <a:lnTo>
                    <a:pt x="70" y="13"/>
                  </a:lnTo>
                  <a:lnTo>
                    <a:pt x="83" y="9"/>
                  </a:lnTo>
                  <a:lnTo>
                    <a:pt x="97" y="6"/>
                  </a:lnTo>
                  <a:lnTo>
                    <a:pt x="109" y="4"/>
                  </a:lnTo>
                  <a:lnTo>
                    <a:pt x="120" y="1"/>
                  </a:lnTo>
                  <a:lnTo>
                    <a:pt x="130" y="1"/>
                  </a:lnTo>
                  <a:lnTo>
                    <a:pt x="138" y="0"/>
                  </a:lnTo>
                  <a:lnTo>
                    <a:pt x="1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10" name="Freeform 778"/>
            <p:cNvSpPr>
              <a:spLocks/>
            </p:cNvSpPr>
            <p:nvPr/>
          </p:nvSpPr>
          <p:spPr bwMode="auto">
            <a:xfrm>
              <a:off x="710" y="3435"/>
              <a:ext cx="1101" cy="505"/>
            </a:xfrm>
            <a:custGeom>
              <a:avLst/>
              <a:gdLst>
                <a:gd name="T0" fmla="*/ 2202 w 2202"/>
                <a:gd name="T1" fmla="*/ 635 h 1010"/>
                <a:gd name="T2" fmla="*/ 1827 w 2202"/>
                <a:gd name="T3" fmla="*/ 1010 h 1010"/>
                <a:gd name="T4" fmla="*/ 1 w 2202"/>
                <a:gd name="T5" fmla="*/ 940 h 1010"/>
                <a:gd name="T6" fmla="*/ 2 w 2202"/>
                <a:gd name="T7" fmla="*/ 814 h 1010"/>
                <a:gd name="T8" fmla="*/ 7 w 2202"/>
                <a:gd name="T9" fmla="*/ 702 h 1010"/>
                <a:gd name="T10" fmla="*/ 18 w 2202"/>
                <a:gd name="T11" fmla="*/ 606 h 1010"/>
                <a:gd name="T12" fmla="*/ 39 w 2202"/>
                <a:gd name="T13" fmla="*/ 523 h 1010"/>
                <a:gd name="T14" fmla="*/ 74 w 2202"/>
                <a:gd name="T15" fmla="*/ 454 h 1010"/>
                <a:gd name="T16" fmla="*/ 124 w 2202"/>
                <a:gd name="T17" fmla="*/ 397 h 1010"/>
                <a:gd name="T18" fmla="*/ 194 w 2202"/>
                <a:gd name="T19" fmla="*/ 352 h 1010"/>
                <a:gd name="T20" fmla="*/ 291 w 2202"/>
                <a:gd name="T21" fmla="*/ 313 h 1010"/>
                <a:gd name="T22" fmla="*/ 388 w 2202"/>
                <a:gd name="T23" fmla="*/ 271 h 1010"/>
                <a:gd name="T24" fmla="*/ 467 w 2202"/>
                <a:gd name="T25" fmla="*/ 232 h 1010"/>
                <a:gd name="T26" fmla="*/ 530 w 2202"/>
                <a:gd name="T27" fmla="*/ 199 h 1010"/>
                <a:gd name="T28" fmla="*/ 573 w 2202"/>
                <a:gd name="T29" fmla="*/ 175 h 1010"/>
                <a:gd name="T30" fmla="*/ 594 w 2202"/>
                <a:gd name="T31" fmla="*/ 162 h 1010"/>
                <a:gd name="T32" fmla="*/ 770 w 2202"/>
                <a:gd name="T33" fmla="*/ 710 h 1010"/>
                <a:gd name="T34" fmla="*/ 872 w 2202"/>
                <a:gd name="T35" fmla="*/ 563 h 1010"/>
                <a:gd name="T36" fmla="*/ 829 w 2202"/>
                <a:gd name="T37" fmla="*/ 495 h 1010"/>
                <a:gd name="T38" fmla="*/ 806 w 2202"/>
                <a:gd name="T39" fmla="*/ 440 h 1010"/>
                <a:gd name="T40" fmla="*/ 797 w 2202"/>
                <a:gd name="T41" fmla="*/ 397 h 1010"/>
                <a:gd name="T42" fmla="*/ 802 w 2202"/>
                <a:gd name="T43" fmla="*/ 364 h 1010"/>
                <a:gd name="T44" fmla="*/ 816 w 2202"/>
                <a:gd name="T45" fmla="*/ 340 h 1010"/>
                <a:gd name="T46" fmla="*/ 837 w 2202"/>
                <a:gd name="T47" fmla="*/ 322 h 1010"/>
                <a:gd name="T48" fmla="*/ 861 w 2202"/>
                <a:gd name="T49" fmla="*/ 311 h 1010"/>
                <a:gd name="T50" fmla="*/ 884 w 2202"/>
                <a:gd name="T51" fmla="*/ 305 h 1010"/>
                <a:gd name="T52" fmla="*/ 905 w 2202"/>
                <a:gd name="T53" fmla="*/ 303 h 1010"/>
                <a:gd name="T54" fmla="*/ 919 w 2202"/>
                <a:gd name="T55" fmla="*/ 302 h 1010"/>
                <a:gd name="T56" fmla="*/ 929 w 2202"/>
                <a:gd name="T57" fmla="*/ 302 h 1010"/>
                <a:gd name="T58" fmla="*/ 947 w 2202"/>
                <a:gd name="T59" fmla="*/ 303 h 1010"/>
                <a:gd name="T60" fmla="*/ 969 w 2202"/>
                <a:gd name="T61" fmla="*/ 308 h 1010"/>
                <a:gd name="T62" fmla="*/ 994 w 2202"/>
                <a:gd name="T63" fmla="*/ 316 h 1010"/>
                <a:gd name="T64" fmla="*/ 1016 w 2202"/>
                <a:gd name="T65" fmla="*/ 330 h 1010"/>
                <a:gd name="T66" fmla="*/ 1033 w 2202"/>
                <a:gd name="T67" fmla="*/ 351 h 1010"/>
                <a:gd name="T68" fmla="*/ 1043 w 2202"/>
                <a:gd name="T69" fmla="*/ 379 h 1010"/>
                <a:gd name="T70" fmla="*/ 1041 w 2202"/>
                <a:gd name="T71" fmla="*/ 417 h 1010"/>
                <a:gd name="T72" fmla="*/ 1027 w 2202"/>
                <a:gd name="T73" fmla="*/ 466 h 1010"/>
                <a:gd name="T74" fmla="*/ 994 w 2202"/>
                <a:gd name="T75" fmla="*/ 527 h 1010"/>
                <a:gd name="T76" fmla="*/ 1048 w 2202"/>
                <a:gd name="T77" fmla="*/ 783 h 1010"/>
                <a:gd name="T78" fmla="*/ 1245 w 2202"/>
                <a:gd name="T79" fmla="*/ 159 h 1010"/>
                <a:gd name="T80" fmla="*/ 1256 w 2202"/>
                <a:gd name="T81" fmla="*/ 167 h 1010"/>
                <a:gd name="T82" fmla="*/ 1288 w 2202"/>
                <a:gd name="T83" fmla="*/ 185 h 1010"/>
                <a:gd name="T84" fmla="*/ 1340 w 2202"/>
                <a:gd name="T85" fmla="*/ 215 h 1010"/>
                <a:gd name="T86" fmla="*/ 1411 w 2202"/>
                <a:gd name="T87" fmla="*/ 250 h 1010"/>
                <a:gd name="T88" fmla="*/ 1488 w 2202"/>
                <a:gd name="T89" fmla="*/ 246 h 1010"/>
                <a:gd name="T90" fmla="*/ 1574 w 2202"/>
                <a:gd name="T91" fmla="*/ 207 h 1010"/>
                <a:gd name="T92" fmla="*/ 1689 w 2202"/>
                <a:gd name="T93" fmla="*/ 161 h 1010"/>
                <a:gd name="T94" fmla="*/ 1788 w 2202"/>
                <a:gd name="T95" fmla="*/ 115 h 1010"/>
                <a:gd name="T96" fmla="*/ 1871 w 2202"/>
                <a:gd name="T97" fmla="*/ 75 h 1010"/>
                <a:gd name="T98" fmla="*/ 1933 w 2202"/>
                <a:gd name="T99" fmla="*/ 41 h 1010"/>
                <a:gd name="T100" fmla="*/ 1976 w 2202"/>
                <a:gd name="T101" fmla="*/ 16 h 1010"/>
                <a:gd name="T102" fmla="*/ 1998 w 2202"/>
                <a:gd name="T103" fmla="*/ 3 h 10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02" h="1010">
                  <a:moveTo>
                    <a:pt x="2001" y="0"/>
                  </a:moveTo>
                  <a:lnTo>
                    <a:pt x="2202" y="635"/>
                  </a:lnTo>
                  <a:lnTo>
                    <a:pt x="2198" y="640"/>
                  </a:lnTo>
                  <a:lnTo>
                    <a:pt x="1827" y="1010"/>
                  </a:lnTo>
                  <a:lnTo>
                    <a:pt x="0" y="1010"/>
                  </a:lnTo>
                  <a:lnTo>
                    <a:pt x="1" y="940"/>
                  </a:lnTo>
                  <a:lnTo>
                    <a:pt x="1" y="875"/>
                  </a:lnTo>
                  <a:lnTo>
                    <a:pt x="2" y="814"/>
                  </a:lnTo>
                  <a:lnTo>
                    <a:pt x="4" y="756"/>
                  </a:lnTo>
                  <a:lnTo>
                    <a:pt x="7" y="702"/>
                  </a:lnTo>
                  <a:lnTo>
                    <a:pt x="12" y="652"/>
                  </a:lnTo>
                  <a:lnTo>
                    <a:pt x="18" y="606"/>
                  </a:lnTo>
                  <a:lnTo>
                    <a:pt x="27" y="563"/>
                  </a:lnTo>
                  <a:lnTo>
                    <a:pt x="39" y="523"/>
                  </a:lnTo>
                  <a:lnTo>
                    <a:pt x="54" y="487"/>
                  </a:lnTo>
                  <a:lnTo>
                    <a:pt x="74" y="454"/>
                  </a:lnTo>
                  <a:lnTo>
                    <a:pt x="96" y="424"/>
                  </a:lnTo>
                  <a:lnTo>
                    <a:pt x="124" y="397"/>
                  </a:lnTo>
                  <a:lnTo>
                    <a:pt x="156" y="373"/>
                  </a:lnTo>
                  <a:lnTo>
                    <a:pt x="194" y="352"/>
                  </a:lnTo>
                  <a:lnTo>
                    <a:pt x="237" y="335"/>
                  </a:lnTo>
                  <a:lnTo>
                    <a:pt x="291" y="313"/>
                  </a:lnTo>
                  <a:lnTo>
                    <a:pt x="341" y="292"/>
                  </a:lnTo>
                  <a:lnTo>
                    <a:pt x="388" y="271"/>
                  </a:lnTo>
                  <a:lnTo>
                    <a:pt x="431" y="250"/>
                  </a:lnTo>
                  <a:lnTo>
                    <a:pt x="467" y="232"/>
                  </a:lnTo>
                  <a:lnTo>
                    <a:pt x="502" y="215"/>
                  </a:lnTo>
                  <a:lnTo>
                    <a:pt x="530" y="199"/>
                  </a:lnTo>
                  <a:lnTo>
                    <a:pt x="553" y="186"/>
                  </a:lnTo>
                  <a:lnTo>
                    <a:pt x="573" y="175"/>
                  </a:lnTo>
                  <a:lnTo>
                    <a:pt x="586" y="167"/>
                  </a:lnTo>
                  <a:lnTo>
                    <a:pt x="594" y="162"/>
                  </a:lnTo>
                  <a:lnTo>
                    <a:pt x="597" y="159"/>
                  </a:lnTo>
                  <a:lnTo>
                    <a:pt x="770" y="710"/>
                  </a:lnTo>
                  <a:lnTo>
                    <a:pt x="795" y="783"/>
                  </a:lnTo>
                  <a:lnTo>
                    <a:pt x="872" y="563"/>
                  </a:lnTo>
                  <a:lnTo>
                    <a:pt x="849" y="527"/>
                  </a:lnTo>
                  <a:lnTo>
                    <a:pt x="829" y="495"/>
                  </a:lnTo>
                  <a:lnTo>
                    <a:pt x="816" y="466"/>
                  </a:lnTo>
                  <a:lnTo>
                    <a:pt x="806" y="440"/>
                  </a:lnTo>
                  <a:lnTo>
                    <a:pt x="800" y="417"/>
                  </a:lnTo>
                  <a:lnTo>
                    <a:pt x="797" y="397"/>
                  </a:lnTo>
                  <a:lnTo>
                    <a:pt x="799" y="379"/>
                  </a:lnTo>
                  <a:lnTo>
                    <a:pt x="802" y="364"/>
                  </a:lnTo>
                  <a:lnTo>
                    <a:pt x="808" y="351"/>
                  </a:lnTo>
                  <a:lnTo>
                    <a:pt x="816" y="340"/>
                  </a:lnTo>
                  <a:lnTo>
                    <a:pt x="826" y="330"/>
                  </a:lnTo>
                  <a:lnTo>
                    <a:pt x="837" y="322"/>
                  </a:lnTo>
                  <a:lnTo>
                    <a:pt x="849" y="316"/>
                  </a:lnTo>
                  <a:lnTo>
                    <a:pt x="861" y="311"/>
                  </a:lnTo>
                  <a:lnTo>
                    <a:pt x="872" y="308"/>
                  </a:lnTo>
                  <a:lnTo>
                    <a:pt x="884" y="305"/>
                  </a:lnTo>
                  <a:lnTo>
                    <a:pt x="895" y="303"/>
                  </a:lnTo>
                  <a:lnTo>
                    <a:pt x="905" y="303"/>
                  </a:lnTo>
                  <a:lnTo>
                    <a:pt x="913" y="302"/>
                  </a:lnTo>
                  <a:lnTo>
                    <a:pt x="919" y="302"/>
                  </a:lnTo>
                  <a:lnTo>
                    <a:pt x="922" y="302"/>
                  </a:lnTo>
                  <a:lnTo>
                    <a:pt x="929" y="302"/>
                  </a:lnTo>
                  <a:lnTo>
                    <a:pt x="937" y="303"/>
                  </a:lnTo>
                  <a:lnTo>
                    <a:pt x="947" y="303"/>
                  </a:lnTo>
                  <a:lnTo>
                    <a:pt x="957" y="305"/>
                  </a:lnTo>
                  <a:lnTo>
                    <a:pt x="969" y="308"/>
                  </a:lnTo>
                  <a:lnTo>
                    <a:pt x="981" y="311"/>
                  </a:lnTo>
                  <a:lnTo>
                    <a:pt x="994" y="316"/>
                  </a:lnTo>
                  <a:lnTo>
                    <a:pt x="1005" y="322"/>
                  </a:lnTo>
                  <a:lnTo>
                    <a:pt x="1016" y="330"/>
                  </a:lnTo>
                  <a:lnTo>
                    <a:pt x="1025" y="340"/>
                  </a:lnTo>
                  <a:lnTo>
                    <a:pt x="1033" y="351"/>
                  </a:lnTo>
                  <a:lnTo>
                    <a:pt x="1039" y="364"/>
                  </a:lnTo>
                  <a:lnTo>
                    <a:pt x="1043" y="379"/>
                  </a:lnTo>
                  <a:lnTo>
                    <a:pt x="1044" y="397"/>
                  </a:lnTo>
                  <a:lnTo>
                    <a:pt x="1041" y="417"/>
                  </a:lnTo>
                  <a:lnTo>
                    <a:pt x="1037" y="440"/>
                  </a:lnTo>
                  <a:lnTo>
                    <a:pt x="1027" y="466"/>
                  </a:lnTo>
                  <a:lnTo>
                    <a:pt x="1012" y="495"/>
                  </a:lnTo>
                  <a:lnTo>
                    <a:pt x="994" y="527"/>
                  </a:lnTo>
                  <a:lnTo>
                    <a:pt x="969" y="563"/>
                  </a:lnTo>
                  <a:lnTo>
                    <a:pt x="1048" y="783"/>
                  </a:lnTo>
                  <a:lnTo>
                    <a:pt x="1071" y="710"/>
                  </a:lnTo>
                  <a:lnTo>
                    <a:pt x="1245" y="159"/>
                  </a:lnTo>
                  <a:lnTo>
                    <a:pt x="1248" y="162"/>
                  </a:lnTo>
                  <a:lnTo>
                    <a:pt x="1256" y="167"/>
                  </a:lnTo>
                  <a:lnTo>
                    <a:pt x="1270" y="175"/>
                  </a:lnTo>
                  <a:lnTo>
                    <a:pt x="1288" y="185"/>
                  </a:lnTo>
                  <a:lnTo>
                    <a:pt x="1311" y="199"/>
                  </a:lnTo>
                  <a:lnTo>
                    <a:pt x="1340" y="215"/>
                  </a:lnTo>
                  <a:lnTo>
                    <a:pt x="1373" y="232"/>
                  </a:lnTo>
                  <a:lnTo>
                    <a:pt x="1411" y="250"/>
                  </a:lnTo>
                  <a:lnTo>
                    <a:pt x="1454" y="270"/>
                  </a:lnTo>
                  <a:lnTo>
                    <a:pt x="1488" y="246"/>
                  </a:lnTo>
                  <a:lnTo>
                    <a:pt x="1528" y="226"/>
                  </a:lnTo>
                  <a:lnTo>
                    <a:pt x="1574" y="207"/>
                  </a:lnTo>
                  <a:lnTo>
                    <a:pt x="1634" y="184"/>
                  </a:lnTo>
                  <a:lnTo>
                    <a:pt x="1689" y="161"/>
                  </a:lnTo>
                  <a:lnTo>
                    <a:pt x="1741" y="137"/>
                  </a:lnTo>
                  <a:lnTo>
                    <a:pt x="1788" y="115"/>
                  </a:lnTo>
                  <a:lnTo>
                    <a:pt x="1831" y="94"/>
                  </a:lnTo>
                  <a:lnTo>
                    <a:pt x="1871" y="75"/>
                  </a:lnTo>
                  <a:lnTo>
                    <a:pt x="1904" y="56"/>
                  </a:lnTo>
                  <a:lnTo>
                    <a:pt x="1933" y="41"/>
                  </a:lnTo>
                  <a:lnTo>
                    <a:pt x="1958" y="27"/>
                  </a:lnTo>
                  <a:lnTo>
                    <a:pt x="1976" y="16"/>
                  </a:lnTo>
                  <a:lnTo>
                    <a:pt x="1990" y="7"/>
                  </a:lnTo>
                  <a:lnTo>
                    <a:pt x="1998" y="3"/>
                  </a:lnTo>
                  <a:lnTo>
                    <a:pt x="20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11" name="Freeform 779"/>
            <p:cNvSpPr>
              <a:spLocks/>
            </p:cNvSpPr>
            <p:nvPr/>
          </p:nvSpPr>
          <p:spPr bwMode="auto">
            <a:xfrm>
              <a:off x="1643" y="3542"/>
              <a:ext cx="1089" cy="612"/>
            </a:xfrm>
            <a:custGeom>
              <a:avLst/>
              <a:gdLst>
                <a:gd name="T0" fmla="*/ 2130 w 2177"/>
                <a:gd name="T1" fmla="*/ 0 h 1226"/>
                <a:gd name="T2" fmla="*/ 2164 w 2177"/>
                <a:gd name="T3" fmla="*/ 8 h 1226"/>
                <a:gd name="T4" fmla="*/ 2177 w 2177"/>
                <a:gd name="T5" fmla="*/ 33 h 1226"/>
                <a:gd name="T6" fmla="*/ 2167 w 2177"/>
                <a:gd name="T7" fmla="*/ 234 h 1226"/>
                <a:gd name="T8" fmla="*/ 2157 w 2177"/>
                <a:gd name="T9" fmla="*/ 431 h 1226"/>
                <a:gd name="T10" fmla="*/ 2145 w 2177"/>
                <a:gd name="T11" fmla="*/ 459 h 1226"/>
                <a:gd name="T12" fmla="*/ 2124 w 2177"/>
                <a:gd name="T13" fmla="*/ 471 h 1226"/>
                <a:gd name="T14" fmla="*/ 2113 w 2177"/>
                <a:gd name="T15" fmla="*/ 473 h 1226"/>
                <a:gd name="T16" fmla="*/ 2095 w 2177"/>
                <a:gd name="T17" fmla="*/ 467 h 1226"/>
                <a:gd name="T18" fmla="*/ 2078 w 2177"/>
                <a:gd name="T19" fmla="*/ 453 h 1226"/>
                <a:gd name="T20" fmla="*/ 1583 w 2177"/>
                <a:gd name="T21" fmla="*/ 725 h 1226"/>
                <a:gd name="T22" fmla="*/ 1126 w 2177"/>
                <a:gd name="T23" fmla="*/ 1182 h 1226"/>
                <a:gd name="T24" fmla="*/ 1089 w 2177"/>
                <a:gd name="T25" fmla="*/ 1215 h 1226"/>
                <a:gd name="T26" fmla="*/ 1049 w 2177"/>
                <a:gd name="T27" fmla="*/ 1226 h 1226"/>
                <a:gd name="T28" fmla="*/ 1008 w 2177"/>
                <a:gd name="T29" fmla="*/ 1215 h 1226"/>
                <a:gd name="T30" fmla="*/ 527 w 2177"/>
                <a:gd name="T31" fmla="*/ 737 h 1226"/>
                <a:gd name="T32" fmla="*/ 141 w 2177"/>
                <a:gd name="T33" fmla="*/ 1121 h 1226"/>
                <a:gd name="T34" fmla="*/ 100 w 2177"/>
                <a:gd name="T35" fmla="*/ 1130 h 1226"/>
                <a:gd name="T36" fmla="*/ 60 w 2177"/>
                <a:gd name="T37" fmla="*/ 1121 h 1226"/>
                <a:gd name="T38" fmla="*/ 23 w 2177"/>
                <a:gd name="T39" fmla="*/ 1086 h 1226"/>
                <a:gd name="T40" fmla="*/ 2 w 2177"/>
                <a:gd name="T41" fmla="*/ 1049 h 1226"/>
                <a:gd name="T42" fmla="*/ 2 w 2177"/>
                <a:gd name="T43" fmla="*/ 1009 h 1226"/>
                <a:gd name="T44" fmla="*/ 23 w 2177"/>
                <a:gd name="T45" fmla="*/ 971 h 1226"/>
                <a:gd name="T46" fmla="*/ 470 w 2177"/>
                <a:gd name="T47" fmla="*/ 525 h 1226"/>
                <a:gd name="T48" fmla="*/ 506 w 2177"/>
                <a:gd name="T49" fmla="*/ 504 h 1226"/>
                <a:gd name="T50" fmla="*/ 548 w 2177"/>
                <a:gd name="T51" fmla="*/ 504 h 1226"/>
                <a:gd name="T52" fmla="*/ 585 w 2177"/>
                <a:gd name="T53" fmla="*/ 525 h 1226"/>
                <a:gd name="T54" fmla="*/ 1343 w 2177"/>
                <a:gd name="T55" fmla="*/ 694 h 1226"/>
                <a:gd name="T56" fmla="*/ 1791 w 2177"/>
                <a:gd name="T57" fmla="*/ 247 h 1226"/>
                <a:gd name="T58" fmla="*/ 1776 w 2177"/>
                <a:gd name="T59" fmla="*/ 149 h 1226"/>
                <a:gd name="T60" fmla="*/ 1712 w 2177"/>
                <a:gd name="T61" fmla="*/ 84 h 1226"/>
                <a:gd name="T62" fmla="*/ 1701 w 2177"/>
                <a:gd name="T63" fmla="*/ 65 h 1226"/>
                <a:gd name="T64" fmla="*/ 1705 w 2177"/>
                <a:gd name="T65" fmla="*/ 42 h 1226"/>
                <a:gd name="T66" fmla="*/ 1721 w 2177"/>
                <a:gd name="T67" fmla="*/ 24 h 1226"/>
                <a:gd name="T68" fmla="*/ 1742 w 2177"/>
                <a:gd name="T69" fmla="*/ 19 h 1226"/>
                <a:gd name="T70" fmla="*/ 2124 w 2177"/>
                <a:gd name="T71" fmla="*/ 0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177" h="1226">
                  <a:moveTo>
                    <a:pt x="2124" y="0"/>
                  </a:moveTo>
                  <a:lnTo>
                    <a:pt x="2130" y="0"/>
                  </a:lnTo>
                  <a:lnTo>
                    <a:pt x="2149" y="2"/>
                  </a:lnTo>
                  <a:lnTo>
                    <a:pt x="2164" y="8"/>
                  </a:lnTo>
                  <a:lnTo>
                    <a:pt x="2172" y="19"/>
                  </a:lnTo>
                  <a:lnTo>
                    <a:pt x="2177" y="33"/>
                  </a:lnTo>
                  <a:lnTo>
                    <a:pt x="2176" y="53"/>
                  </a:lnTo>
                  <a:lnTo>
                    <a:pt x="2167" y="234"/>
                  </a:lnTo>
                  <a:lnTo>
                    <a:pt x="2160" y="415"/>
                  </a:lnTo>
                  <a:lnTo>
                    <a:pt x="2157" y="431"/>
                  </a:lnTo>
                  <a:lnTo>
                    <a:pt x="2154" y="445"/>
                  </a:lnTo>
                  <a:lnTo>
                    <a:pt x="2145" y="459"/>
                  </a:lnTo>
                  <a:lnTo>
                    <a:pt x="2132" y="469"/>
                  </a:lnTo>
                  <a:lnTo>
                    <a:pt x="2124" y="471"/>
                  </a:lnTo>
                  <a:lnTo>
                    <a:pt x="2119" y="473"/>
                  </a:lnTo>
                  <a:lnTo>
                    <a:pt x="2113" y="473"/>
                  </a:lnTo>
                  <a:lnTo>
                    <a:pt x="2103" y="472"/>
                  </a:lnTo>
                  <a:lnTo>
                    <a:pt x="2095" y="467"/>
                  </a:lnTo>
                  <a:lnTo>
                    <a:pt x="2086" y="460"/>
                  </a:lnTo>
                  <a:lnTo>
                    <a:pt x="2078" y="453"/>
                  </a:lnTo>
                  <a:lnTo>
                    <a:pt x="1967" y="341"/>
                  </a:lnTo>
                  <a:lnTo>
                    <a:pt x="1583" y="725"/>
                  </a:lnTo>
                  <a:lnTo>
                    <a:pt x="1553" y="755"/>
                  </a:lnTo>
                  <a:lnTo>
                    <a:pt x="1126" y="1182"/>
                  </a:lnTo>
                  <a:lnTo>
                    <a:pt x="1106" y="1201"/>
                  </a:lnTo>
                  <a:lnTo>
                    <a:pt x="1089" y="1215"/>
                  </a:lnTo>
                  <a:lnTo>
                    <a:pt x="1069" y="1222"/>
                  </a:lnTo>
                  <a:lnTo>
                    <a:pt x="1049" y="1226"/>
                  </a:lnTo>
                  <a:lnTo>
                    <a:pt x="1028" y="1222"/>
                  </a:lnTo>
                  <a:lnTo>
                    <a:pt x="1008" y="1215"/>
                  </a:lnTo>
                  <a:lnTo>
                    <a:pt x="991" y="1201"/>
                  </a:lnTo>
                  <a:lnTo>
                    <a:pt x="527" y="737"/>
                  </a:lnTo>
                  <a:lnTo>
                    <a:pt x="157" y="1107"/>
                  </a:lnTo>
                  <a:lnTo>
                    <a:pt x="141" y="1121"/>
                  </a:lnTo>
                  <a:lnTo>
                    <a:pt x="121" y="1128"/>
                  </a:lnTo>
                  <a:lnTo>
                    <a:pt x="100" y="1130"/>
                  </a:lnTo>
                  <a:lnTo>
                    <a:pt x="79" y="1128"/>
                  </a:lnTo>
                  <a:lnTo>
                    <a:pt x="60" y="1121"/>
                  </a:lnTo>
                  <a:lnTo>
                    <a:pt x="43" y="1107"/>
                  </a:lnTo>
                  <a:lnTo>
                    <a:pt x="23" y="1086"/>
                  </a:lnTo>
                  <a:lnTo>
                    <a:pt x="10" y="1069"/>
                  </a:lnTo>
                  <a:lnTo>
                    <a:pt x="2" y="1049"/>
                  </a:lnTo>
                  <a:lnTo>
                    <a:pt x="0" y="1029"/>
                  </a:lnTo>
                  <a:lnTo>
                    <a:pt x="2" y="1009"/>
                  </a:lnTo>
                  <a:lnTo>
                    <a:pt x="10" y="989"/>
                  </a:lnTo>
                  <a:lnTo>
                    <a:pt x="23" y="971"/>
                  </a:lnTo>
                  <a:lnTo>
                    <a:pt x="450" y="545"/>
                  </a:lnTo>
                  <a:lnTo>
                    <a:pt x="470" y="525"/>
                  </a:lnTo>
                  <a:lnTo>
                    <a:pt x="487" y="511"/>
                  </a:lnTo>
                  <a:lnTo>
                    <a:pt x="506" y="504"/>
                  </a:lnTo>
                  <a:lnTo>
                    <a:pt x="527" y="502"/>
                  </a:lnTo>
                  <a:lnTo>
                    <a:pt x="548" y="504"/>
                  </a:lnTo>
                  <a:lnTo>
                    <a:pt x="568" y="511"/>
                  </a:lnTo>
                  <a:lnTo>
                    <a:pt x="585" y="525"/>
                  </a:lnTo>
                  <a:lnTo>
                    <a:pt x="1049" y="989"/>
                  </a:lnTo>
                  <a:lnTo>
                    <a:pt x="1343" y="694"/>
                  </a:lnTo>
                  <a:lnTo>
                    <a:pt x="1448" y="589"/>
                  </a:lnTo>
                  <a:lnTo>
                    <a:pt x="1791" y="247"/>
                  </a:lnTo>
                  <a:lnTo>
                    <a:pt x="1834" y="205"/>
                  </a:lnTo>
                  <a:lnTo>
                    <a:pt x="1776" y="149"/>
                  </a:lnTo>
                  <a:lnTo>
                    <a:pt x="1720" y="91"/>
                  </a:lnTo>
                  <a:lnTo>
                    <a:pt x="1712" y="84"/>
                  </a:lnTo>
                  <a:lnTo>
                    <a:pt x="1705" y="75"/>
                  </a:lnTo>
                  <a:lnTo>
                    <a:pt x="1701" y="65"/>
                  </a:lnTo>
                  <a:lnTo>
                    <a:pt x="1701" y="56"/>
                  </a:lnTo>
                  <a:lnTo>
                    <a:pt x="1705" y="42"/>
                  </a:lnTo>
                  <a:lnTo>
                    <a:pt x="1712" y="31"/>
                  </a:lnTo>
                  <a:lnTo>
                    <a:pt x="1721" y="24"/>
                  </a:lnTo>
                  <a:lnTo>
                    <a:pt x="1731" y="20"/>
                  </a:lnTo>
                  <a:lnTo>
                    <a:pt x="1742" y="19"/>
                  </a:lnTo>
                  <a:lnTo>
                    <a:pt x="1754" y="18"/>
                  </a:lnTo>
                  <a:lnTo>
                    <a:pt x="21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12" name="Freeform 780"/>
            <p:cNvSpPr>
              <a:spLocks/>
            </p:cNvSpPr>
            <p:nvPr/>
          </p:nvSpPr>
          <p:spPr bwMode="auto">
            <a:xfrm>
              <a:off x="2281" y="2953"/>
              <a:ext cx="264" cy="510"/>
            </a:xfrm>
            <a:custGeom>
              <a:avLst/>
              <a:gdLst>
                <a:gd name="T0" fmla="*/ 288 w 527"/>
                <a:gd name="T1" fmla="*/ 0 h 1019"/>
                <a:gd name="T2" fmla="*/ 324 w 527"/>
                <a:gd name="T3" fmla="*/ 12 h 1019"/>
                <a:gd name="T4" fmla="*/ 328 w 527"/>
                <a:gd name="T5" fmla="*/ 63 h 1019"/>
                <a:gd name="T6" fmla="*/ 335 w 527"/>
                <a:gd name="T7" fmla="*/ 104 h 1019"/>
                <a:gd name="T8" fmla="*/ 374 w 527"/>
                <a:gd name="T9" fmla="*/ 116 h 1019"/>
                <a:gd name="T10" fmla="*/ 485 w 527"/>
                <a:gd name="T11" fmla="*/ 153 h 1019"/>
                <a:gd name="T12" fmla="*/ 493 w 527"/>
                <a:gd name="T13" fmla="*/ 185 h 1019"/>
                <a:gd name="T14" fmla="*/ 458 w 527"/>
                <a:gd name="T15" fmla="*/ 288 h 1019"/>
                <a:gd name="T16" fmla="*/ 428 w 527"/>
                <a:gd name="T17" fmla="*/ 285 h 1019"/>
                <a:gd name="T18" fmla="*/ 311 w 527"/>
                <a:gd name="T19" fmla="*/ 253 h 1019"/>
                <a:gd name="T20" fmla="*/ 228 w 527"/>
                <a:gd name="T21" fmla="*/ 262 h 1019"/>
                <a:gd name="T22" fmla="*/ 189 w 527"/>
                <a:gd name="T23" fmla="*/ 302 h 1019"/>
                <a:gd name="T24" fmla="*/ 198 w 527"/>
                <a:gd name="T25" fmla="*/ 353 h 1019"/>
                <a:gd name="T26" fmla="*/ 256 w 527"/>
                <a:gd name="T27" fmla="*/ 396 h 1019"/>
                <a:gd name="T28" fmla="*/ 364 w 527"/>
                <a:gd name="T29" fmla="*/ 442 h 1019"/>
                <a:gd name="T30" fmla="*/ 466 w 527"/>
                <a:gd name="T31" fmla="*/ 510 h 1019"/>
                <a:gd name="T32" fmla="*/ 519 w 527"/>
                <a:gd name="T33" fmla="*/ 602 h 1019"/>
                <a:gd name="T34" fmla="*/ 524 w 527"/>
                <a:gd name="T35" fmla="*/ 704 h 1019"/>
                <a:gd name="T36" fmla="*/ 477 w 527"/>
                <a:gd name="T37" fmla="*/ 803 h 1019"/>
                <a:gd name="T38" fmla="*/ 389 w 527"/>
                <a:gd name="T39" fmla="*/ 870 h 1019"/>
                <a:gd name="T40" fmla="*/ 330 w 527"/>
                <a:gd name="T41" fmla="*/ 896 h 1019"/>
                <a:gd name="T42" fmla="*/ 324 w 527"/>
                <a:gd name="T43" fmla="*/ 955 h 1019"/>
                <a:gd name="T44" fmla="*/ 315 w 527"/>
                <a:gd name="T45" fmla="*/ 1010 h 1019"/>
                <a:gd name="T46" fmla="*/ 259 w 527"/>
                <a:gd name="T47" fmla="*/ 1019 h 1019"/>
                <a:gd name="T48" fmla="*/ 200 w 527"/>
                <a:gd name="T49" fmla="*/ 1010 h 1019"/>
                <a:gd name="T50" fmla="*/ 191 w 527"/>
                <a:gd name="T51" fmla="*/ 937 h 1019"/>
                <a:gd name="T52" fmla="*/ 182 w 527"/>
                <a:gd name="T53" fmla="*/ 903 h 1019"/>
                <a:gd name="T54" fmla="*/ 113 w 527"/>
                <a:gd name="T55" fmla="*/ 887 h 1019"/>
                <a:gd name="T56" fmla="*/ 13 w 527"/>
                <a:gd name="T57" fmla="*/ 850 h 1019"/>
                <a:gd name="T58" fmla="*/ 0 w 527"/>
                <a:gd name="T59" fmla="*/ 821 h 1019"/>
                <a:gd name="T60" fmla="*/ 24 w 527"/>
                <a:gd name="T61" fmla="*/ 731 h 1019"/>
                <a:gd name="T62" fmla="*/ 43 w 527"/>
                <a:gd name="T63" fmla="*/ 706 h 1019"/>
                <a:gd name="T64" fmla="*/ 111 w 527"/>
                <a:gd name="T65" fmla="*/ 733 h 1019"/>
                <a:gd name="T66" fmla="*/ 238 w 527"/>
                <a:gd name="T67" fmla="*/ 756 h 1019"/>
                <a:gd name="T68" fmla="*/ 317 w 527"/>
                <a:gd name="T69" fmla="*/ 733 h 1019"/>
                <a:gd name="T70" fmla="*/ 346 w 527"/>
                <a:gd name="T71" fmla="*/ 686 h 1019"/>
                <a:gd name="T72" fmla="*/ 331 w 527"/>
                <a:gd name="T73" fmla="*/ 633 h 1019"/>
                <a:gd name="T74" fmla="*/ 263 w 527"/>
                <a:gd name="T75" fmla="*/ 587 h 1019"/>
                <a:gd name="T76" fmla="*/ 156 w 527"/>
                <a:gd name="T77" fmla="*/ 541 h 1019"/>
                <a:gd name="T78" fmla="*/ 71 w 527"/>
                <a:gd name="T79" fmla="*/ 486 h 1019"/>
                <a:gd name="T80" fmla="*/ 21 w 527"/>
                <a:gd name="T81" fmla="*/ 418 h 1019"/>
                <a:gd name="T82" fmla="*/ 6 w 527"/>
                <a:gd name="T83" fmla="*/ 328 h 1019"/>
                <a:gd name="T84" fmla="*/ 33 w 527"/>
                <a:gd name="T85" fmla="*/ 230 h 1019"/>
                <a:gd name="T86" fmla="*/ 99 w 527"/>
                <a:gd name="T87" fmla="*/ 160 h 1019"/>
                <a:gd name="T88" fmla="*/ 178 w 527"/>
                <a:gd name="T89" fmla="*/ 124 h 1019"/>
                <a:gd name="T90" fmla="*/ 200 w 527"/>
                <a:gd name="T91" fmla="*/ 105 h 1019"/>
                <a:gd name="T92" fmla="*/ 201 w 527"/>
                <a:gd name="T93" fmla="*/ 37 h 1019"/>
                <a:gd name="T94" fmla="*/ 211 w 527"/>
                <a:gd name="T95" fmla="*/ 3 h 10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27" h="1019">
                  <a:moveTo>
                    <a:pt x="236" y="0"/>
                  </a:moveTo>
                  <a:lnTo>
                    <a:pt x="265" y="0"/>
                  </a:lnTo>
                  <a:lnTo>
                    <a:pt x="288" y="0"/>
                  </a:lnTo>
                  <a:lnTo>
                    <a:pt x="305" y="1"/>
                  </a:lnTo>
                  <a:lnTo>
                    <a:pt x="316" y="5"/>
                  </a:lnTo>
                  <a:lnTo>
                    <a:pt x="324" y="12"/>
                  </a:lnTo>
                  <a:lnTo>
                    <a:pt x="327" y="23"/>
                  </a:lnTo>
                  <a:lnTo>
                    <a:pt x="328" y="40"/>
                  </a:lnTo>
                  <a:lnTo>
                    <a:pt x="328" y="63"/>
                  </a:lnTo>
                  <a:lnTo>
                    <a:pt x="330" y="82"/>
                  </a:lnTo>
                  <a:lnTo>
                    <a:pt x="331" y="95"/>
                  </a:lnTo>
                  <a:lnTo>
                    <a:pt x="335" y="104"/>
                  </a:lnTo>
                  <a:lnTo>
                    <a:pt x="343" y="109"/>
                  </a:lnTo>
                  <a:lnTo>
                    <a:pt x="355" y="113"/>
                  </a:lnTo>
                  <a:lnTo>
                    <a:pt x="374" y="116"/>
                  </a:lnTo>
                  <a:lnTo>
                    <a:pt x="425" y="127"/>
                  </a:lnTo>
                  <a:lnTo>
                    <a:pt x="474" y="146"/>
                  </a:lnTo>
                  <a:lnTo>
                    <a:pt x="485" y="153"/>
                  </a:lnTo>
                  <a:lnTo>
                    <a:pt x="493" y="162"/>
                  </a:lnTo>
                  <a:lnTo>
                    <a:pt x="495" y="171"/>
                  </a:lnTo>
                  <a:lnTo>
                    <a:pt x="493" y="185"/>
                  </a:lnTo>
                  <a:lnTo>
                    <a:pt x="470" y="268"/>
                  </a:lnTo>
                  <a:lnTo>
                    <a:pt x="463" y="280"/>
                  </a:lnTo>
                  <a:lnTo>
                    <a:pt x="458" y="288"/>
                  </a:lnTo>
                  <a:lnTo>
                    <a:pt x="450" y="291"/>
                  </a:lnTo>
                  <a:lnTo>
                    <a:pt x="440" y="290"/>
                  </a:lnTo>
                  <a:lnTo>
                    <a:pt x="428" y="285"/>
                  </a:lnTo>
                  <a:lnTo>
                    <a:pt x="390" y="269"/>
                  </a:lnTo>
                  <a:lnTo>
                    <a:pt x="351" y="258"/>
                  </a:lnTo>
                  <a:lnTo>
                    <a:pt x="311" y="253"/>
                  </a:lnTo>
                  <a:lnTo>
                    <a:pt x="270" y="253"/>
                  </a:lnTo>
                  <a:lnTo>
                    <a:pt x="248" y="256"/>
                  </a:lnTo>
                  <a:lnTo>
                    <a:pt x="228" y="262"/>
                  </a:lnTo>
                  <a:lnTo>
                    <a:pt x="209" y="273"/>
                  </a:lnTo>
                  <a:lnTo>
                    <a:pt x="196" y="287"/>
                  </a:lnTo>
                  <a:lnTo>
                    <a:pt x="189" y="302"/>
                  </a:lnTo>
                  <a:lnTo>
                    <a:pt x="186" y="320"/>
                  </a:lnTo>
                  <a:lnTo>
                    <a:pt x="189" y="337"/>
                  </a:lnTo>
                  <a:lnTo>
                    <a:pt x="198" y="353"/>
                  </a:lnTo>
                  <a:lnTo>
                    <a:pt x="212" y="367"/>
                  </a:lnTo>
                  <a:lnTo>
                    <a:pt x="234" y="383"/>
                  </a:lnTo>
                  <a:lnTo>
                    <a:pt x="256" y="396"/>
                  </a:lnTo>
                  <a:lnTo>
                    <a:pt x="281" y="407"/>
                  </a:lnTo>
                  <a:lnTo>
                    <a:pt x="322" y="424"/>
                  </a:lnTo>
                  <a:lnTo>
                    <a:pt x="364" y="442"/>
                  </a:lnTo>
                  <a:lnTo>
                    <a:pt x="405" y="463"/>
                  </a:lnTo>
                  <a:lnTo>
                    <a:pt x="438" y="484"/>
                  </a:lnTo>
                  <a:lnTo>
                    <a:pt x="466" y="510"/>
                  </a:lnTo>
                  <a:lnTo>
                    <a:pt x="488" y="538"/>
                  </a:lnTo>
                  <a:lnTo>
                    <a:pt x="506" y="568"/>
                  </a:lnTo>
                  <a:lnTo>
                    <a:pt x="519" y="602"/>
                  </a:lnTo>
                  <a:lnTo>
                    <a:pt x="526" y="635"/>
                  </a:lnTo>
                  <a:lnTo>
                    <a:pt x="527" y="670"/>
                  </a:lnTo>
                  <a:lnTo>
                    <a:pt x="524" y="704"/>
                  </a:lnTo>
                  <a:lnTo>
                    <a:pt x="514" y="739"/>
                  </a:lnTo>
                  <a:lnTo>
                    <a:pt x="499" y="772"/>
                  </a:lnTo>
                  <a:lnTo>
                    <a:pt x="477" y="803"/>
                  </a:lnTo>
                  <a:lnTo>
                    <a:pt x="451" y="829"/>
                  </a:lnTo>
                  <a:lnTo>
                    <a:pt x="422" y="853"/>
                  </a:lnTo>
                  <a:lnTo>
                    <a:pt x="389" y="870"/>
                  </a:lnTo>
                  <a:lnTo>
                    <a:pt x="353" y="882"/>
                  </a:lnTo>
                  <a:lnTo>
                    <a:pt x="340" y="888"/>
                  </a:lnTo>
                  <a:lnTo>
                    <a:pt x="330" y="896"/>
                  </a:lnTo>
                  <a:lnTo>
                    <a:pt x="325" y="907"/>
                  </a:lnTo>
                  <a:lnTo>
                    <a:pt x="322" y="923"/>
                  </a:lnTo>
                  <a:lnTo>
                    <a:pt x="324" y="955"/>
                  </a:lnTo>
                  <a:lnTo>
                    <a:pt x="322" y="988"/>
                  </a:lnTo>
                  <a:lnTo>
                    <a:pt x="321" y="1001"/>
                  </a:lnTo>
                  <a:lnTo>
                    <a:pt x="315" y="1010"/>
                  </a:lnTo>
                  <a:lnTo>
                    <a:pt x="306" y="1016"/>
                  </a:lnTo>
                  <a:lnTo>
                    <a:pt x="294" y="1018"/>
                  </a:lnTo>
                  <a:lnTo>
                    <a:pt x="259" y="1019"/>
                  </a:lnTo>
                  <a:lnTo>
                    <a:pt x="223" y="1018"/>
                  </a:lnTo>
                  <a:lnTo>
                    <a:pt x="209" y="1016"/>
                  </a:lnTo>
                  <a:lnTo>
                    <a:pt x="200" y="1010"/>
                  </a:lnTo>
                  <a:lnTo>
                    <a:pt x="194" y="1000"/>
                  </a:lnTo>
                  <a:lnTo>
                    <a:pt x="192" y="986"/>
                  </a:lnTo>
                  <a:lnTo>
                    <a:pt x="191" y="937"/>
                  </a:lnTo>
                  <a:lnTo>
                    <a:pt x="190" y="920"/>
                  </a:lnTo>
                  <a:lnTo>
                    <a:pt x="187" y="909"/>
                  </a:lnTo>
                  <a:lnTo>
                    <a:pt x="182" y="903"/>
                  </a:lnTo>
                  <a:lnTo>
                    <a:pt x="171" y="899"/>
                  </a:lnTo>
                  <a:lnTo>
                    <a:pt x="156" y="896"/>
                  </a:lnTo>
                  <a:lnTo>
                    <a:pt x="113" y="887"/>
                  </a:lnTo>
                  <a:lnTo>
                    <a:pt x="70" y="875"/>
                  </a:lnTo>
                  <a:lnTo>
                    <a:pt x="29" y="859"/>
                  </a:lnTo>
                  <a:lnTo>
                    <a:pt x="13" y="850"/>
                  </a:lnTo>
                  <a:lnTo>
                    <a:pt x="5" y="843"/>
                  </a:lnTo>
                  <a:lnTo>
                    <a:pt x="0" y="833"/>
                  </a:lnTo>
                  <a:lnTo>
                    <a:pt x="0" y="821"/>
                  </a:lnTo>
                  <a:lnTo>
                    <a:pt x="3" y="804"/>
                  </a:lnTo>
                  <a:lnTo>
                    <a:pt x="13" y="768"/>
                  </a:lnTo>
                  <a:lnTo>
                    <a:pt x="24" y="731"/>
                  </a:lnTo>
                  <a:lnTo>
                    <a:pt x="29" y="717"/>
                  </a:lnTo>
                  <a:lnTo>
                    <a:pt x="35" y="709"/>
                  </a:lnTo>
                  <a:lnTo>
                    <a:pt x="43" y="706"/>
                  </a:lnTo>
                  <a:lnTo>
                    <a:pt x="52" y="707"/>
                  </a:lnTo>
                  <a:lnTo>
                    <a:pt x="66" y="713"/>
                  </a:lnTo>
                  <a:lnTo>
                    <a:pt x="111" y="733"/>
                  </a:lnTo>
                  <a:lnTo>
                    <a:pt x="158" y="747"/>
                  </a:lnTo>
                  <a:lnTo>
                    <a:pt x="207" y="756"/>
                  </a:lnTo>
                  <a:lnTo>
                    <a:pt x="238" y="756"/>
                  </a:lnTo>
                  <a:lnTo>
                    <a:pt x="270" y="752"/>
                  </a:lnTo>
                  <a:lnTo>
                    <a:pt x="299" y="742"/>
                  </a:lnTo>
                  <a:lnTo>
                    <a:pt x="317" y="733"/>
                  </a:lnTo>
                  <a:lnTo>
                    <a:pt x="331" y="718"/>
                  </a:lnTo>
                  <a:lnTo>
                    <a:pt x="341" y="703"/>
                  </a:lnTo>
                  <a:lnTo>
                    <a:pt x="346" y="686"/>
                  </a:lnTo>
                  <a:lnTo>
                    <a:pt x="346" y="668"/>
                  </a:lnTo>
                  <a:lnTo>
                    <a:pt x="341" y="651"/>
                  </a:lnTo>
                  <a:lnTo>
                    <a:pt x="331" y="633"/>
                  </a:lnTo>
                  <a:lnTo>
                    <a:pt x="316" y="617"/>
                  </a:lnTo>
                  <a:lnTo>
                    <a:pt x="292" y="600"/>
                  </a:lnTo>
                  <a:lnTo>
                    <a:pt x="263" y="587"/>
                  </a:lnTo>
                  <a:lnTo>
                    <a:pt x="228" y="572"/>
                  </a:lnTo>
                  <a:lnTo>
                    <a:pt x="191" y="556"/>
                  </a:lnTo>
                  <a:lnTo>
                    <a:pt x="156" y="541"/>
                  </a:lnTo>
                  <a:lnTo>
                    <a:pt x="120" y="522"/>
                  </a:lnTo>
                  <a:lnTo>
                    <a:pt x="94" y="505"/>
                  </a:lnTo>
                  <a:lnTo>
                    <a:pt x="71" y="486"/>
                  </a:lnTo>
                  <a:lnTo>
                    <a:pt x="50" y="465"/>
                  </a:lnTo>
                  <a:lnTo>
                    <a:pt x="33" y="442"/>
                  </a:lnTo>
                  <a:lnTo>
                    <a:pt x="21" y="418"/>
                  </a:lnTo>
                  <a:lnTo>
                    <a:pt x="11" y="390"/>
                  </a:lnTo>
                  <a:lnTo>
                    <a:pt x="6" y="360"/>
                  </a:lnTo>
                  <a:lnTo>
                    <a:pt x="6" y="328"/>
                  </a:lnTo>
                  <a:lnTo>
                    <a:pt x="11" y="291"/>
                  </a:lnTo>
                  <a:lnTo>
                    <a:pt x="19" y="260"/>
                  </a:lnTo>
                  <a:lnTo>
                    <a:pt x="33" y="230"/>
                  </a:lnTo>
                  <a:lnTo>
                    <a:pt x="51" y="203"/>
                  </a:lnTo>
                  <a:lnTo>
                    <a:pt x="73" y="181"/>
                  </a:lnTo>
                  <a:lnTo>
                    <a:pt x="99" y="160"/>
                  </a:lnTo>
                  <a:lnTo>
                    <a:pt x="129" y="144"/>
                  </a:lnTo>
                  <a:lnTo>
                    <a:pt x="162" y="130"/>
                  </a:lnTo>
                  <a:lnTo>
                    <a:pt x="178" y="124"/>
                  </a:lnTo>
                  <a:lnTo>
                    <a:pt x="189" y="119"/>
                  </a:lnTo>
                  <a:lnTo>
                    <a:pt x="196" y="114"/>
                  </a:lnTo>
                  <a:lnTo>
                    <a:pt x="200" y="105"/>
                  </a:lnTo>
                  <a:lnTo>
                    <a:pt x="201" y="94"/>
                  </a:lnTo>
                  <a:lnTo>
                    <a:pt x="201" y="77"/>
                  </a:lnTo>
                  <a:lnTo>
                    <a:pt x="201" y="37"/>
                  </a:lnTo>
                  <a:lnTo>
                    <a:pt x="202" y="21"/>
                  </a:lnTo>
                  <a:lnTo>
                    <a:pt x="205" y="11"/>
                  </a:lnTo>
                  <a:lnTo>
                    <a:pt x="211" y="3"/>
                  </a:lnTo>
                  <a:lnTo>
                    <a:pt x="222" y="1"/>
                  </a:lnTo>
                  <a:lnTo>
                    <a:pt x="2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13" name="Freeform 781"/>
            <p:cNvSpPr>
              <a:spLocks/>
            </p:cNvSpPr>
            <p:nvPr/>
          </p:nvSpPr>
          <p:spPr bwMode="auto">
            <a:xfrm>
              <a:off x="1617" y="2680"/>
              <a:ext cx="571" cy="760"/>
            </a:xfrm>
            <a:custGeom>
              <a:avLst/>
              <a:gdLst>
                <a:gd name="T0" fmla="*/ 675 w 1143"/>
                <a:gd name="T1" fmla="*/ 9 h 1520"/>
                <a:gd name="T2" fmla="*/ 783 w 1143"/>
                <a:gd name="T3" fmla="*/ 44 h 1520"/>
                <a:gd name="T4" fmla="*/ 868 w 1143"/>
                <a:gd name="T5" fmla="*/ 97 h 1520"/>
                <a:gd name="T6" fmla="*/ 924 w 1143"/>
                <a:gd name="T7" fmla="*/ 151 h 1520"/>
                <a:gd name="T8" fmla="*/ 946 w 1143"/>
                <a:gd name="T9" fmla="*/ 183 h 1520"/>
                <a:gd name="T10" fmla="*/ 952 w 1143"/>
                <a:gd name="T11" fmla="*/ 185 h 1520"/>
                <a:gd name="T12" fmla="*/ 975 w 1143"/>
                <a:gd name="T13" fmla="*/ 193 h 1520"/>
                <a:gd name="T14" fmla="*/ 1011 w 1143"/>
                <a:gd name="T15" fmla="*/ 211 h 1520"/>
                <a:gd name="T16" fmla="*/ 1049 w 1143"/>
                <a:gd name="T17" fmla="*/ 249 h 1520"/>
                <a:gd name="T18" fmla="*/ 1084 w 1143"/>
                <a:gd name="T19" fmla="*/ 313 h 1520"/>
                <a:gd name="T20" fmla="*/ 1106 w 1143"/>
                <a:gd name="T21" fmla="*/ 407 h 1520"/>
                <a:gd name="T22" fmla="*/ 1109 w 1143"/>
                <a:gd name="T23" fmla="*/ 539 h 1520"/>
                <a:gd name="T24" fmla="*/ 1087 w 1143"/>
                <a:gd name="T25" fmla="*/ 689 h 1520"/>
                <a:gd name="T26" fmla="*/ 1097 w 1143"/>
                <a:gd name="T27" fmla="*/ 726 h 1520"/>
                <a:gd name="T28" fmla="*/ 1125 w 1143"/>
                <a:gd name="T29" fmla="*/ 740 h 1520"/>
                <a:gd name="T30" fmla="*/ 1141 w 1143"/>
                <a:gd name="T31" fmla="*/ 780 h 1520"/>
                <a:gd name="T32" fmla="*/ 1140 w 1143"/>
                <a:gd name="T33" fmla="*/ 851 h 1520"/>
                <a:gd name="T34" fmla="*/ 1110 w 1143"/>
                <a:gd name="T35" fmla="*/ 965 h 1520"/>
                <a:gd name="T36" fmla="*/ 1071 w 1143"/>
                <a:gd name="T37" fmla="*/ 1050 h 1520"/>
                <a:gd name="T38" fmla="*/ 1038 w 1143"/>
                <a:gd name="T39" fmla="*/ 1085 h 1520"/>
                <a:gd name="T40" fmla="*/ 1006 w 1143"/>
                <a:gd name="T41" fmla="*/ 1173 h 1520"/>
                <a:gd name="T42" fmla="*/ 938 w 1143"/>
                <a:gd name="T43" fmla="*/ 1303 h 1520"/>
                <a:gd name="T44" fmla="*/ 833 w 1143"/>
                <a:gd name="T45" fmla="*/ 1419 h 1520"/>
                <a:gd name="T46" fmla="*/ 694 w 1143"/>
                <a:gd name="T47" fmla="*/ 1499 h 1520"/>
                <a:gd name="T48" fmla="*/ 547 w 1143"/>
                <a:gd name="T49" fmla="*/ 1520 h 1520"/>
                <a:gd name="T50" fmla="*/ 404 w 1143"/>
                <a:gd name="T51" fmla="*/ 1481 h 1520"/>
                <a:gd name="T52" fmla="*/ 283 w 1143"/>
                <a:gd name="T53" fmla="*/ 1397 h 1520"/>
                <a:gd name="T54" fmla="*/ 194 w 1143"/>
                <a:gd name="T55" fmla="*/ 1287 h 1520"/>
                <a:gd name="T56" fmla="*/ 136 w 1143"/>
                <a:gd name="T57" fmla="*/ 1166 h 1520"/>
                <a:gd name="T58" fmla="*/ 107 w 1143"/>
                <a:gd name="T59" fmla="*/ 1085 h 1520"/>
                <a:gd name="T60" fmla="*/ 72 w 1143"/>
                <a:gd name="T61" fmla="*/ 1052 h 1520"/>
                <a:gd name="T62" fmla="*/ 34 w 1143"/>
                <a:gd name="T63" fmla="*/ 966 h 1520"/>
                <a:gd name="T64" fmla="*/ 4 w 1143"/>
                <a:gd name="T65" fmla="*/ 852 h 1520"/>
                <a:gd name="T66" fmla="*/ 2 w 1143"/>
                <a:gd name="T67" fmla="*/ 780 h 1520"/>
                <a:gd name="T68" fmla="*/ 18 w 1143"/>
                <a:gd name="T69" fmla="*/ 742 h 1520"/>
                <a:gd name="T70" fmla="*/ 47 w 1143"/>
                <a:gd name="T71" fmla="*/ 727 h 1520"/>
                <a:gd name="T72" fmla="*/ 56 w 1143"/>
                <a:gd name="T73" fmla="*/ 690 h 1520"/>
                <a:gd name="T74" fmla="*/ 36 w 1143"/>
                <a:gd name="T75" fmla="*/ 536 h 1520"/>
                <a:gd name="T76" fmla="*/ 61 w 1143"/>
                <a:gd name="T77" fmla="*/ 376 h 1520"/>
                <a:gd name="T78" fmla="*/ 126 w 1143"/>
                <a:gd name="T79" fmla="*/ 255 h 1520"/>
                <a:gd name="T80" fmla="*/ 221 w 1143"/>
                <a:gd name="T81" fmla="*/ 150 h 1520"/>
                <a:gd name="T82" fmla="*/ 345 w 1143"/>
                <a:gd name="T83" fmla="*/ 61 h 1520"/>
                <a:gd name="T84" fmla="*/ 462 w 1143"/>
                <a:gd name="T85" fmla="*/ 12 h 1520"/>
                <a:gd name="T86" fmla="*/ 586 w 1143"/>
                <a:gd name="T87" fmla="*/ 0 h 1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43" h="1520">
                  <a:moveTo>
                    <a:pt x="586" y="0"/>
                  </a:moveTo>
                  <a:lnTo>
                    <a:pt x="633" y="3"/>
                  </a:lnTo>
                  <a:lnTo>
                    <a:pt x="675" y="9"/>
                  </a:lnTo>
                  <a:lnTo>
                    <a:pt x="714" y="17"/>
                  </a:lnTo>
                  <a:lnTo>
                    <a:pt x="751" y="30"/>
                  </a:lnTo>
                  <a:lnTo>
                    <a:pt x="783" y="44"/>
                  </a:lnTo>
                  <a:lnTo>
                    <a:pt x="812" y="60"/>
                  </a:lnTo>
                  <a:lnTo>
                    <a:pt x="843" y="79"/>
                  </a:lnTo>
                  <a:lnTo>
                    <a:pt x="868" y="97"/>
                  </a:lnTo>
                  <a:lnTo>
                    <a:pt x="891" y="117"/>
                  </a:lnTo>
                  <a:lnTo>
                    <a:pt x="909" y="134"/>
                  </a:lnTo>
                  <a:lnTo>
                    <a:pt x="924" y="151"/>
                  </a:lnTo>
                  <a:lnTo>
                    <a:pt x="934" y="164"/>
                  </a:lnTo>
                  <a:lnTo>
                    <a:pt x="941" y="175"/>
                  </a:lnTo>
                  <a:lnTo>
                    <a:pt x="946" y="183"/>
                  </a:lnTo>
                  <a:lnTo>
                    <a:pt x="947" y="185"/>
                  </a:lnTo>
                  <a:lnTo>
                    <a:pt x="948" y="185"/>
                  </a:lnTo>
                  <a:lnTo>
                    <a:pt x="952" y="185"/>
                  </a:lnTo>
                  <a:lnTo>
                    <a:pt x="958" y="186"/>
                  </a:lnTo>
                  <a:lnTo>
                    <a:pt x="967" y="189"/>
                  </a:lnTo>
                  <a:lnTo>
                    <a:pt x="975" y="193"/>
                  </a:lnTo>
                  <a:lnTo>
                    <a:pt x="986" y="197"/>
                  </a:lnTo>
                  <a:lnTo>
                    <a:pt x="999" y="204"/>
                  </a:lnTo>
                  <a:lnTo>
                    <a:pt x="1011" y="211"/>
                  </a:lnTo>
                  <a:lnTo>
                    <a:pt x="1023" y="222"/>
                  </a:lnTo>
                  <a:lnTo>
                    <a:pt x="1037" y="234"/>
                  </a:lnTo>
                  <a:lnTo>
                    <a:pt x="1049" y="249"/>
                  </a:lnTo>
                  <a:lnTo>
                    <a:pt x="1062" y="267"/>
                  </a:lnTo>
                  <a:lnTo>
                    <a:pt x="1073" y="288"/>
                  </a:lnTo>
                  <a:lnTo>
                    <a:pt x="1084" y="313"/>
                  </a:lnTo>
                  <a:lnTo>
                    <a:pt x="1093" y="340"/>
                  </a:lnTo>
                  <a:lnTo>
                    <a:pt x="1100" y="371"/>
                  </a:lnTo>
                  <a:lnTo>
                    <a:pt x="1106" y="407"/>
                  </a:lnTo>
                  <a:lnTo>
                    <a:pt x="1110" y="447"/>
                  </a:lnTo>
                  <a:lnTo>
                    <a:pt x="1110" y="492"/>
                  </a:lnTo>
                  <a:lnTo>
                    <a:pt x="1109" y="539"/>
                  </a:lnTo>
                  <a:lnTo>
                    <a:pt x="1104" y="593"/>
                  </a:lnTo>
                  <a:lnTo>
                    <a:pt x="1095" y="652"/>
                  </a:lnTo>
                  <a:lnTo>
                    <a:pt x="1087" y="689"/>
                  </a:lnTo>
                  <a:lnTo>
                    <a:pt x="1076" y="724"/>
                  </a:lnTo>
                  <a:lnTo>
                    <a:pt x="1086" y="724"/>
                  </a:lnTo>
                  <a:lnTo>
                    <a:pt x="1097" y="726"/>
                  </a:lnTo>
                  <a:lnTo>
                    <a:pt x="1106" y="728"/>
                  </a:lnTo>
                  <a:lnTo>
                    <a:pt x="1116" y="733"/>
                  </a:lnTo>
                  <a:lnTo>
                    <a:pt x="1125" y="740"/>
                  </a:lnTo>
                  <a:lnTo>
                    <a:pt x="1131" y="750"/>
                  </a:lnTo>
                  <a:lnTo>
                    <a:pt x="1137" y="762"/>
                  </a:lnTo>
                  <a:lnTo>
                    <a:pt x="1141" y="780"/>
                  </a:lnTo>
                  <a:lnTo>
                    <a:pt x="1143" y="799"/>
                  </a:lnTo>
                  <a:lnTo>
                    <a:pt x="1142" y="823"/>
                  </a:lnTo>
                  <a:lnTo>
                    <a:pt x="1140" y="851"/>
                  </a:lnTo>
                  <a:lnTo>
                    <a:pt x="1133" y="884"/>
                  </a:lnTo>
                  <a:lnTo>
                    <a:pt x="1124" y="922"/>
                  </a:lnTo>
                  <a:lnTo>
                    <a:pt x="1110" y="965"/>
                  </a:lnTo>
                  <a:lnTo>
                    <a:pt x="1097" y="1000"/>
                  </a:lnTo>
                  <a:lnTo>
                    <a:pt x="1083" y="1030"/>
                  </a:lnTo>
                  <a:lnTo>
                    <a:pt x="1071" y="1050"/>
                  </a:lnTo>
                  <a:lnTo>
                    <a:pt x="1060" y="1068"/>
                  </a:lnTo>
                  <a:lnTo>
                    <a:pt x="1049" y="1077"/>
                  </a:lnTo>
                  <a:lnTo>
                    <a:pt x="1038" y="1085"/>
                  </a:lnTo>
                  <a:lnTo>
                    <a:pt x="1028" y="1087"/>
                  </a:lnTo>
                  <a:lnTo>
                    <a:pt x="1019" y="1129"/>
                  </a:lnTo>
                  <a:lnTo>
                    <a:pt x="1006" y="1173"/>
                  </a:lnTo>
                  <a:lnTo>
                    <a:pt x="987" y="1217"/>
                  </a:lnTo>
                  <a:lnTo>
                    <a:pt x="965" y="1260"/>
                  </a:lnTo>
                  <a:lnTo>
                    <a:pt x="938" y="1303"/>
                  </a:lnTo>
                  <a:lnTo>
                    <a:pt x="907" y="1345"/>
                  </a:lnTo>
                  <a:lnTo>
                    <a:pt x="872" y="1384"/>
                  </a:lnTo>
                  <a:lnTo>
                    <a:pt x="833" y="1419"/>
                  </a:lnTo>
                  <a:lnTo>
                    <a:pt x="790" y="1450"/>
                  </a:lnTo>
                  <a:lnTo>
                    <a:pt x="743" y="1477"/>
                  </a:lnTo>
                  <a:lnTo>
                    <a:pt x="694" y="1499"/>
                  </a:lnTo>
                  <a:lnTo>
                    <a:pt x="646" y="1513"/>
                  </a:lnTo>
                  <a:lnTo>
                    <a:pt x="597" y="1520"/>
                  </a:lnTo>
                  <a:lnTo>
                    <a:pt x="547" y="1520"/>
                  </a:lnTo>
                  <a:lnTo>
                    <a:pt x="498" y="1514"/>
                  </a:lnTo>
                  <a:lnTo>
                    <a:pt x="450" y="1500"/>
                  </a:lnTo>
                  <a:lnTo>
                    <a:pt x="404" y="1481"/>
                  </a:lnTo>
                  <a:lnTo>
                    <a:pt x="359" y="1456"/>
                  </a:lnTo>
                  <a:lnTo>
                    <a:pt x="320" y="1428"/>
                  </a:lnTo>
                  <a:lnTo>
                    <a:pt x="283" y="1397"/>
                  </a:lnTo>
                  <a:lnTo>
                    <a:pt x="249" y="1362"/>
                  </a:lnTo>
                  <a:lnTo>
                    <a:pt x="220" y="1325"/>
                  </a:lnTo>
                  <a:lnTo>
                    <a:pt x="194" y="1287"/>
                  </a:lnTo>
                  <a:lnTo>
                    <a:pt x="171" y="1247"/>
                  </a:lnTo>
                  <a:lnTo>
                    <a:pt x="152" y="1206"/>
                  </a:lnTo>
                  <a:lnTo>
                    <a:pt x="136" y="1166"/>
                  </a:lnTo>
                  <a:lnTo>
                    <a:pt x="125" y="1126"/>
                  </a:lnTo>
                  <a:lnTo>
                    <a:pt x="117" y="1087"/>
                  </a:lnTo>
                  <a:lnTo>
                    <a:pt x="107" y="1085"/>
                  </a:lnTo>
                  <a:lnTo>
                    <a:pt x="96" y="1079"/>
                  </a:lnTo>
                  <a:lnTo>
                    <a:pt x="85" y="1068"/>
                  </a:lnTo>
                  <a:lnTo>
                    <a:pt x="72" y="1052"/>
                  </a:lnTo>
                  <a:lnTo>
                    <a:pt x="60" y="1030"/>
                  </a:lnTo>
                  <a:lnTo>
                    <a:pt x="48" y="1001"/>
                  </a:lnTo>
                  <a:lnTo>
                    <a:pt x="34" y="966"/>
                  </a:lnTo>
                  <a:lnTo>
                    <a:pt x="21" y="922"/>
                  </a:lnTo>
                  <a:lnTo>
                    <a:pt x="11" y="885"/>
                  </a:lnTo>
                  <a:lnTo>
                    <a:pt x="4" y="852"/>
                  </a:lnTo>
                  <a:lnTo>
                    <a:pt x="1" y="824"/>
                  </a:lnTo>
                  <a:lnTo>
                    <a:pt x="0" y="799"/>
                  </a:lnTo>
                  <a:lnTo>
                    <a:pt x="2" y="780"/>
                  </a:lnTo>
                  <a:lnTo>
                    <a:pt x="6" y="764"/>
                  </a:lnTo>
                  <a:lnTo>
                    <a:pt x="12" y="751"/>
                  </a:lnTo>
                  <a:lnTo>
                    <a:pt x="18" y="742"/>
                  </a:lnTo>
                  <a:lnTo>
                    <a:pt x="27" y="734"/>
                  </a:lnTo>
                  <a:lnTo>
                    <a:pt x="37" y="729"/>
                  </a:lnTo>
                  <a:lnTo>
                    <a:pt x="47" y="727"/>
                  </a:lnTo>
                  <a:lnTo>
                    <a:pt x="58" y="726"/>
                  </a:lnTo>
                  <a:lnTo>
                    <a:pt x="67" y="726"/>
                  </a:lnTo>
                  <a:lnTo>
                    <a:pt x="56" y="690"/>
                  </a:lnTo>
                  <a:lnTo>
                    <a:pt x="49" y="653"/>
                  </a:lnTo>
                  <a:lnTo>
                    <a:pt x="39" y="593"/>
                  </a:lnTo>
                  <a:lnTo>
                    <a:pt x="36" y="536"/>
                  </a:lnTo>
                  <a:lnTo>
                    <a:pt x="38" y="479"/>
                  </a:lnTo>
                  <a:lnTo>
                    <a:pt x="48" y="424"/>
                  </a:lnTo>
                  <a:lnTo>
                    <a:pt x="61" y="376"/>
                  </a:lnTo>
                  <a:lnTo>
                    <a:pt x="80" y="333"/>
                  </a:lnTo>
                  <a:lnTo>
                    <a:pt x="102" y="292"/>
                  </a:lnTo>
                  <a:lnTo>
                    <a:pt x="126" y="255"/>
                  </a:lnTo>
                  <a:lnTo>
                    <a:pt x="153" y="220"/>
                  </a:lnTo>
                  <a:lnTo>
                    <a:pt x="183" y="188"/>
                  </a:lnTo>
                  <a:lnTo>
                    <a:pt x="221" y="150"/>
                  </a:lnTo>
                  <a:lnTo>
                    <a:pt x="263" y="115"/>
                  </a:lnTo>
                  <a:lnTo>
                    <a:pt x="307" y="85"/>
                  </a:lnTo>
                  <a:lnTo>
                    <a:pt x="345" y="61"/>
                  </a:lnTo>
                  <a:lnTo>
                    <a:pt x="384" y="41"/>
                  </a:lnTo>
                  <a:lnTo>
                    <a:pt x="427" y="23"/>
                  </a:lnTo>
                  <a:lnTo>
                    <a:pt x="462" y="12"/>
                  </a:lnTo>
                  <a:lnTo>
                    <a:pt x="499" y="6"/>
                  </a:lnTo>
                  <a:lnTo>
                    <a:pt x="537" y="3"/>
                  </a:lnTo>
                  <a:lnTo>
                    <a:pt x="5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14" name="Freeform 782"/>
            <p:cNvSpPr>
              <a:spLocks/>
            </p:cNvSpPr>
            <p:nvPr/>
          </p:nvSpPr>
          <p:spPr bwMode="auto">
            <a:xfrm>
              <a:off x="931" y="2880"/>
              <a:ext cx="483" cy="643"/>
            </a:xfrm>
            <a:custGeom>
              <a:avLst/>
              <a:gdLst>
                <a:gd name="T0" fmla="*/ 535 w 965"/>
                <a:gd name="T1" fmla="*/ 2 h 1286"/>
                <a:gd name="T2" fmla="*/ 605 w 965"/>
                <a:gd name="T3" fmla="*/ 16 h 1286"/>
                <a:gd name="T4" fmla="*/ 662 w 965"/>
                <a:gd name="T5" fmla="*/ 38 h 1286"/>
                <a:gd name="T6" fmla="*/ 716 w 965"/>
                <a:gd name="T7" fmla="*/ 69 h 1286"/>
                <a:gd name="T8" fmla="*/ 759 w 965"/>
                <a:gd name="T9" fmla="*/ 104 h 1286"/>
                <a:gd name="T10" fmla="*/ 786 w 965"/>
                <a:gd name="T11" fmla="*/ 135 h 1286"/>
                <a:gd name="T12" fmla="*/ 800 w 965"/>
                <a:gd name="T13" fmla="*/ 153 h 1286"/>
                <a:gd name="T14" fmla="*/ 802 w 965"/>
                <a:gd name="T15" fmla="*/ 157 h 1286"/>
                <a:gd name="T16" fmla="*/ 812 w 965"/>
                <a:gd name="T17" fmla="*/ 158 h 1286"/>
                <a:gd name="T18" fmla="*/ 829 w 965"/>
                <a:gd name="T19" fmla="*/ 164 h 1286"/>
                <a:gd name="T20" fmla="*/ 851 w 965"/>
                <a:gd name="T21" fmla="*/ 176 h 1286"/>
                <a:gd name="T22" fmla="*/ 876 w 965"/>
                <a:gd name="T23" fmla="*/ 197 h 1286"/>
                <a:gd name="T24" fmla="*/ 899 w 965"/>
                <a:gd name="T25" fmla="*/ 228 h 1286"/>
                <a:gd name="T26" fmla="*/ 919 w 965"/>
                <a:gd name="T27" fmla="*/ 272 h 1286"/>
                <a:gd name="T28" fmla="*/ 933 w 965"/>
                <a:gd name="T29" fmla="*/ 330 h 1286"/>
                <a:gd name="T30" fmla="*/ 938 w 965"/>
                <a:gd name="T31" fmla="*/ 404 h 1286"/>
                <a:gd name="T32" fmla="*/ 933 w 965"/>
                <a:gd name="T33" fmla="*/ 499 h 1286"/>
                <a:gd name="T34" fmla="*/ 919 w 965"/>
                <a:gd name="T35" fmla="*/ 583 h 1286"/>
                <a:gd name="T36" fmla="*/ 919 w 965"/>
                <a:gd name="T37" fmla="*/ 613 h 1286"/>
                <a:gd name="T38" fmla="*/ 937 w 965"/>
                <a:gd name="T39" fmla="*/ 616 h 1286"/>
                <a:gd name="T40" fmla="*/ 952 w 965"/>
                <a:gd name="T41" fmla="*/ 630 h 1286"/>
                <a:gd name="T42" fmla="*/ 963 w 965"/>
                <a:gd name="T43" fmla="*/ 653 h 1286"/>
                <a:gd name="T44" fmla="*/ 965 w 965"/>
                <a:gd name="T45" fmla="*/ 691 h 1286"/>
                <a:gd name="T46" fmla="*/ 958 w 965"/>
                <a:gd name="T47" fmla="*/ 745 h 1286"/>
                <a:gd name="T48" fmla="*/ 936 w 965"/>
                <a:gd name="T49" fmla="*/ 821 h 1286"/>
                <a:gd name="T50" fmla="*/ 911 w 965"/>
                <a:gd name="T51" fmla="*/ 880 h 1286"/>
                <a:gd name="T52" fmla="*/ 888 w 965"/>
                <a:gd name="T53" fmla="*/ 911 h 1286"/>
                <a:gd name="T54" fmla="*/ 868 w 965"/>
                <a:gd name="T55" fmla="*/ 919 h 1286"/>
                <a:gd name="T56" fmla="*/ 846 w 965"/>
                <a:gd name="T57" fmla="*/ 1000 h 1286"/>
                <a:gd name="T58" fmla="*/ 806 w 965"/>
                <a:gd name="T59" fmla="*/ 1081 h 1286"/>
                <a:gd name="T60" fmla="*/ 748 w 965"/>
                <a:gd name="T61" fmla="*/ 1158 h 1286"/>
                <a:gd name="T62" fmla="*/ 674 w 965"/>
                <a:gd name="T63" fmla="*/ 1223 h 1286"/>
                <a:gd name="T64" fmla="*/ 585 w 965"/>
                <a:gd name="T65" fmla="*/ 1268 h 1286"/>
                <a:gd name="T66" fmla="*/ 503 w 965"/>
                <a:gd name="T67" fmla="*/ 1286 h 1286"/>
                <a:gd name="T68" fmla="*/ 419 w 965"/>
                <a:gd name="T69" fmla="*/ 1279 h 1286"/>
                <a:gd name="T70" fmla="*/ 335 w 965"/>
                <a:gd name="T71" fmla="*/ 1251 h 1286"/>
                <a:gd name="T72" fmla="*/ 259 w 965"/>
                <a:gd name="T73" fmla="*/ 1201 h 1286"/>
                <a:gd name="T74" fmla="*/ 196 w 965"/>
                <a:gd name="T75" fmla="*/ 1139 h 1286"/>
                <a:gd name="T76" fmla="*/ 148 w 965"/>
                <a:gd name="T77" fmla="*/ 1067 h 1286"/>
                <a:gd name="T78" fmla="*/ 115 w 965"/>
                <a:gd name="T79" fmla="*/ 993 h 1286"/>
                <a:gd name="T80" fmla="*/ 96 w 965"/>
                <a:gd name="T81" fmla="*/ 919 h 1286"/>
                <a:gd name="T82" fmla="*/ 76 w 965"/>
                <a:gd name="T83" fmla="*/ 909 h 1286"/>
                <a:gd name="T84" fmla="*/ 53 w 965"/>
                <a:gd name="T85" fmla="*/ 879 h 1286"/>
                <a:gd name="T86" fmla="*/ 29 w 965"/>
                <a:gd name="T87" fmla="*/ 821 h 1286"/>
                <a:gd name="T88" fmla="*/ 8 w 965"/>
                <a:gd name="T89" fmla="*/ 745 h 1286"/>
                <a:gd name="T90" fmla="*/ 0 w 965"/>
                <a:gd name="T91" fmla="*/ 691 h 1286"/>
                <a:gd name="T92" fmla="*/ 2 w 965"/>
                <a:gd name="T93" fmla="*/ 653 h 1286"/>
                <a:gd name="T94" fmla="*/ 13 w 965"/>
                <a:gd name="T95" fmla="*/ 630 h 1286"/>
                <a:gd name="T96" fmla="*/ 29 w 965"/>
                <a:gd name="T97" fmla="*/ 618 h 1286"/>
                <a:gd name="T98" fmla="*/ 48 w 965"/>
                <a:gd name="T99" fmla="*/ 613 h 1286"/>
                <a:gd name="T100" fmla="*/ 46 w 965"/>
                <a:gd name="T101" fmla="*/ 583 h 1286"/>
                <a:gd name="T102" fmla="*/ 32 w 965"/>
                <a:gd name="T103" fmla="*/ 502 h 1286"/>
                <a:gd name="T104" fmla="*/ 30 w 965"/>
                <a:gd name="T105" fmla="*/ 404 h 1286"/>
                <a:gd name="T106" fmla="*/ 51 w 965"/>
                <a:gd name="T107" fmla="*/ 319 h 1286"/>
                <a:gd name="T108" fmla="*/ 84 w 965"/>
                <a:gd name="T109" fmla="*/ 246 h 1286"/>
                <a:gd name="T110" fmla="*/ 129 w 965"/>
                <a:gd name="T111" fmla="*/ 185 h 1286"/>
                <a:gd name="T112" fmla="*/ 186 w 965"/>
                <a:gd name="T113" fmla="*/ 126 h 1286"/>
                <a:gd name="T114" fmla="*/ 259 w 965"/>
                <a:gd name="T115" fmla="*/ 72 h 1286"/>
                <a:gd name="T116" fmla="*/ 325 w 965"/>
                <a:gd name="T117" fmla="*/ 34 h 1286"/>
                <a:gd name="T118" fmla="*/ 390 w 965"/>
                <a:gd name="T119" fmla="*/ 11 h 1286"/>
                <a:gd name="T120" fmla="*/ 454 w 965"/>
                <a:gd name="T121" fmla="*/ 2 h 1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65" h="1286">
                  <a:moveTo>
                    <a:pt x="495" y="0"/>
                  </a:moveTo>
                  <a:lnTo>
                    <a:pt x="535" y="2"/>
                  </a:lnTo>
                  <a:lnTo>
                    <a:pt x="571" y="7"/>
                  </a:lnTo>
                  <a:lnTo>
                    <a:pt x="605" y="16"/>
                  </a:lnTo>
                  <a:lnTo>
                    <a:pt x="634" y="26"/>
                  </a:lnTo>
                  <a:lnTo>
                    <a:pt x="662" y="38"/>
                  </a:lnTo>
                  <a:lnTo>
                    <a:pt x="687" y="51"/>
                  </a:lnTo>
                  <a:lnTo>
                    <a:pt x="716" y="69"/>
                  </a:lnTo>
                  <a:lnTo>
                    <a:pt x="740" y="87"/>
                  </a:lnTo>
                  <a:lnTo>
                    <a:pt x="759" y="104"/>
                  </a:lnTo>
                  <a:lnTo>
                    <a:pt x="775" y="121"/>
                  </a:lnTo>
                  <a:lnTo>
                    <a:pt x="786" y="135"/>
                  </a:lnTo>
                  <a:lnTo>
                    <a:pt x="795" y="146"/>
                  </a:lnTo>
                  <a:lnTo>
                    <a:pt x="800" y="153"/>
                  </a:lnTo>
                  <a:lnTo>
                    <a:pt x="801" y="157"/>
                  </a:lnTo>
                  <a:lnTo>
                    <a:pt x="802" y="157"/>
                  </a:lnTo>
                  <a:lnTo>
                    <a:pt x="806" y="157"/>
                  </a:lnTo>
                  <a:lnTo>
                    <a:pt x="812" y="158"/>
                  </a:lnTo>
                  <a:lnTo>
                    <a:pt x="820" y="160"/>
                  </a:lnTo>
                  <a:lnTo>
                    <a:pt x="829" y="164"/>
                  </a:lnTo>
                  <a:lnTo>
                    <a:pt x="840" y="170"/>
                  </a:lnTo>
                  <a:lnTo>
                    <a:pt x="851" y="176"/>
                  </a:lnTo>
                  <a:lnTo>
                    <a:pt x="863" y="186"/>
                  </a:lnTo>
                  <a:lnTo>
                    <a:pt x="876" y="197"/>
                  </a:lnTo>
                  <a:lnTo>
                    <a:pt x="887" y="211"/>
                  </a:lnTo>
                  <a:lnTo>
                    <a:pt x="899" y="228"/>
                  </a:lnTo>
                  <a:lnTo>
                    <a:pt x="909" y="249"/>
                  </a:lnTo>
                  <a:lnTo>
                    <a:pt x="919" y="272"/>
                  </a:lnTo>
                  <a:lnTo>
                    <a:pt x="927" y="299"/>
                  </a:lnTo>
                  <a:lnTo>
                    <a:pt x="933" y="330"/>
                  </a:lnTo>
                  <a:lnTo>
                    <a:pt x="937" y="365"/>
                  </a:lnTo>
                  <a:lnTo>
                    <a:pt x="938" y="404"/>
                  </a:lnTo>
                  <a:lnTo>
                    <a:pt x="937" y="448"/>
                  </a:lnTo>
                  <a:lnTo>
                    <a:pt x="933" y="499"/>
                  </a:lnTo>
                  <a:lnTo>
                    <a:pt x="926" y="553"/>
                  </a:lnTo>
                  <a:lnTo>
                    <a:pt x="919" y="583"/>
                  </a:lnTo>
                  <a:lnTo>
                    <a:pt x="909" y="614"/>
                  </a:lnTo>
                  <a:lnTo>
                    <a:pt x="919" y="613"/>
                  </a:lnTo>
                  <a:lnTo>
                    <a:pt x="927" y="614"/>
                  </a:lnTo>
                  <a:lnTo>
                    <a:pt x="937" y="616"/>
                  </a:lnTo>
                  <a:lnTo>
                    <a:pt x="946" y="621"/>
                  </a:lnTo>
                  <a:lnTo>
                    <a:pt x="952" y="630"/>
                  </a:lnTo>
                  <a:lnTo>
                    <a:pt x="958" y="640"/>
                  </a:lnTo>
                  <a:lnTo>
                    <a:pt x="963" y="653"/>
                  </a:lnTo>
                  <a:lnTo>
                    <a:pt x="965" y="670"/>
                  </a:lnTo>
                  <a:lnTo>
                    <a:pt x="965" y="691"/>
                  </a:lnTo>
                  <a:lnTo>
                    <a:pt x="963" y="716"/>
                  </a:lnTo>
                  <a:lnTo>
                    <a:pt x="958" y="745"/>
                  </a:lnTo>
                  <a:lnTo>
                    <a:pt x="949" y="779"/>
                  </a:lnTo>
                  <a:lnTo>
                    <a:pt x="936" y="821"/>
                  </a:lnTo>
                  <a:lnTo>
                    <a:pt x="924" y="854"/>
                  </a:lnTo>
                  <a:lnTo>
                    <a:pt x="911" y="880"/>
                  </a:lnTo>
                  <a:lnTo>
                    <a:pt x="899" y="898"/>
                  </a:lnTo>
                  <a:lnTo>
                    <a:pt x="888" y="911"/>
                  </a:lnTo>
                  <a:lnTo>
                    <a:pt x="878" y="917"/>
                  </a:lnTo>
                  <a:lnTo>
                    <a:pt x="868" y="919"/>
                  </a:lnTo>
                  <a:lnTo>
                    <a:pt x="860" y="960"/>
                  </a:lnTo>
                  <a:lnTo>
                    <a:pt x="846" y="1000"/>
                  </a:lnTo>
                  <a:lnTo>
                    <a:pt x="829" y="1040"/>
                  </a:lnTo>
                  <a:lnTo>
                    <a:pt x="806" y="1081"/>
                  </a:lnTo>
                  <a:lnTo>
                    <a:pt x="779" y="1120"/>
                  </a:lnTo>
                  <a:lnTo>
                    <a:pt x="748" y="1158"/>
                  </a:lnTo>
                  <a:lnTo>
                    <a:pt x="713" y="1192"/>
                  </a:lnTo>
                  <a:lnTo>
                    <a:pt x="674" y="1223"/>
                  </a:lnTo>
                  <a:lnTo>
                    <a:pt x="632" y="1249"/>
                  </a:lnTo>
                  <a:lnTo>
                    <a:pt x="585" y="1268"/>
                  </a:lnTo>
                  <a:lnTo>
                    <a:pt x="544" y="1279"/>
                  </a:lnTo>
                  <a:lnTo>
                    <a:pt x="503" y="1286"/>
                  </a:lnTo>
                  <a:lnTo>
                    <a:pt x="461" y="1286"/>
                  </a:lnTo>
                  <a:lnTo>
                    <a:pt x="419" y="1279"/>
                  </a:lnTo>
                  <a:lnTo>
                    <a:pt x="378" y="1268"/>
                  </a:lnTo>
                  <a:lnTo>
                    <a:pt x="335" y="1251"/>
                  </a:lnTo>
                  <a:lnTo>
                    <a:pt x="295" y="1228"/>
                  </a:lnTo>
                  <a:lnTo>
                    <a:pt x="259" y="1201"/>
                  </a:lnTo>
                  <a:lnTo>
                    <a:pt x="226" y="1172"/>
                  </a:lnTo>
                  <a:lnTo>
                    <a:pt x="196" y="1139"/>
                  </a:lnTo>
                  <a:lnTo>
                    <a:pt x="170" y="1103"/>
                  </a:lnTo>
                  <a:lnTo>
                    <a:pt x="148" y="1067"/>
                  </a:lnTo>
                  <a:lnTo>
                    <a:pt x="130" y="1029"/>
                  </a:lnTo>
                  <a:lnTo>
                    <a:pt x="115" y="993"/>
                  </a:lnTo>
                  <a:lnTo>
                    <a:pt x="103" y="956"/>
                  </a:lnTo>
                  <a:lnTo>
                    <a:pt x="96" y="919"/>
                  </a:lnTo>
                  <a:lnTo>
                    <a:pt x="86" y="917"/>
                  </a:lnTo>
                  <a:lnTo>
                    <a:pt x="76" y="909"/>
                  </a:lnTo>
                  <a:lnTo>
                    <a:pt x="65" y="897"/>
                  </a:lnTo>
                  <a:lnTo>
                    <a:pt x="53" y="879"/>
                  </a:lnTo>
                  <a:lnTo>
                    <a:pt x="42" y="854"/>
                  </a:lnTo>
                  <a:lnTo>
                    <a:pt x="29" y="821"/>
                  </a:lnTo>
                  <a:lnTo>
                    <a:pt x="17" y="779"/>
                  </a:lnTo>
                  <a:lnTo>
                    <a:pt x="8" y="745"/>
                  </a:lnTo>
                  <a:lnTo>
                    <a:pt x="2" y="716"/>
                  </a:lnTo>
                  <a:lnTo>
                    <a:pt x="0" y="691"/>
                  </a:lnTo>
                  <a:lnTo>
                    <a:pt x="0" y="670"/>
                  </a:lnTo>
                  <a:lnTo>
                    <a:pt x="2" y="653"/>
                  </a:lnTo>
                  <a:lnTo>
                    <a:pt x="7" y="640"/>
                  </a:lnTo>
                  <a:lnTo>
                    <a:pt x="13" y="630"/>
                  </a:lnTo>
                  <a:lnTo>
                    <a:pt x="21" y="623"/>
                  </a:lnTo>
                  <a:lnTo>
                    <a:pt x="29" y="618"/>
                  </a:lnTo>
                  <a:lnTo>
                    <a:pt x="38" y="614"/>
                  </a:lnTo>
                  <a:lnTo>
                    <a:pt x="48" y="613"/>
                  </a:lnTo>
                  <a:lnTo>
                    <a:pt x="57" y="614"/>
                  </a:lnTo>
                  <a:lnTo>
                    <a:pt x="46" y="583"/>
                  </a:lnTo>
                  <a:lnTo>
                    <a:pt x="40" y="553"/>
                  </a:lnTo>
                  <a:lnTo>
                    <a:pt x="32" y="502"/>
                  </a:lnTo>
                  <a:lnTo>
                    <a:pt x="29" y="452"/>
                  </a:lnTo>
                  <a:lnTo>
                    <a:pt x="30" y="404"/>
                  </a:lnTo>
                  <a:lnTo>
                    <a:pt x="39" y="358"/>
                  </a:lnTo>
                  <a:lnTo>
                    <a:pt x="51" y="319"/>
                  </a:lnTo>
                  <a:lnTo>
                    <a:pt x="66" y="281"/>
                  </a:lnTo>
                  <a:lnTo>
                    <a:pt x="84" y="246"/>
                  </a:lnTo>
                  <a:lnTo>
                    <a:pt x="105" y="214"/>
                  </a:lnTo>
                  <a:lnTo>
                    <a:pt x="129" y="185"/>
                  </a:lnTo>
                  <a:lnTo>
                    <a:pt x="153" y="159"/>
                  </a:lnTo>
                  <a:lnTo>
                    <a:pt x="186" y="126"/>
                  </a:lnTo>
                  <a:lnTo>
                    <a:pt x="222" y="98"/>
                  </a:lnTo>
                  <a:lnTo>
                    <a:pt x="259" y="72"/>
                  </a:lnTo>
                  <a:lnTo>
                    <a:pt x="291" y="51"/>
                  </a:lnTo>
                  <a:lnTo>
                    <a:pt x="325" y="34"/>
                  </a:lnTo>
                  <a:lnTo>
                    <a:pt x="360" y="20"/>
                  </a:lnTo>
                  <a:lnTo>
                    <a:pt x="390" y="11"/>
                  </a:lnTo>
                  <a:lnTo>
                    <a:pt x="422" y="5"/>
                  </a:lnTo>
                  <a:lnTo>
                    <a:pt x="454" y="2"/>
                  </a:lnTo>
                  <a:lnTo>
                    <a:pt x="4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915" name="Group 785"/>
          <p:cNvGrpSpPr>
            <a:grpSpLocks noChangeAspect="1"/>
          </p:cNvGrpSpPr>
          <p:nvPr/>
        </p:nvGrpSpPr>
        <p:grpSpPr bwMode="auto">
          <a:xfrm>
            <a:off x="5539093" y="4898215"/>
            <a:ext cx="288500" cy="307045"/>
            <a:chOff x="2528" y="2251"/>
            <a:chExt cx="1789" cy="1904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918" name="Freeform 787"/>
            <p:cNvSpPr>
              <a:spLocks/>
            </p:cNvSpPr>
            <p:nvPr/>
          </p:nvSpPr>
          <p:spPr bwMode="auto">
            <a:xfrm>
              <a:off x="2744" y="2356"/>
              <a:ext cx="296" cy="296"/>
            </a:xfrm>
            <a:custGeom>
              <a:avLst/>
              <a:gdLst>
                <a:gd name="T0" fmla="*/ 296 w 593"/>
                <a:gd name="T1" fmla="*/ 0 h 592"/>
                <a:gd name="T2" fmla="*/ 340 w 593"/>
                <a:gd name="T3" fmla="*/ 4 h 592"/>
                <a:gd name="T4" fmla="*/ 382 w 593"/>
                <a:gd name="T5" fmla="*/ 13 h 592"/>
                <a:gd name="T6" fmla="*/ 421 w 593"/>
                <a:gd name="T7" fmla="*/ 28 h 592"/>
                <a:gd name="T8" fmla="*/ 457 w 593"/>
                <a:gd name="T9" fmla="*/ 48 h 592"/>
                <a:gd name="T10" fmla="*/ 491 w 593"/>
                <a:gd name="T11" fmla="*/ 73 h 592"/>
                <a:gd name="T12" fmla="*/ 520 w 593"/>
                <a:gd name="T13" fmla="*/ 102 h 592"/>
                <a:gd name="T14" fmla="*/ 545 w 593"/>
                <a:gd name="T15" fmla="*/ 135 h 592"/>
                <a:gd name="T16" fmla="*/ 565 w 593"/>
                <a:gd name="T17" fmla="*/ 172 h 592"/>
                <a:gd name="T18" fmla="*/ 580 w 593"/>
                <a:gd name="T19" fmla="*/ 212 h 592"/>
                <a:gd name="T20" fmla="*/ 590 w 593"/>
                <a:gd name="T21" fmla="*/ 253 h 592"/>
                <a:gd name="T22" fmla="*/ 593 w 593"/>
                <a:gd name="T23" fmla="*/ 296 h 592"/>
                <a:gd name="T24" fmla="*/ 590 w 593"/>
                <a:gd name="T25" fmla="*/ 340 h 592"/>
                <a:gd name="T26" fmla="*/ 580 w 593"/>
                <a:gd name="T27" fmla="*/ 382 h 592"/>
                <a:gd name="T28" fmla="*/ 565 w 593"/>
                <a:gd name="T29" fmla="*/ 421 h 592"/>
                <a:gd name="T30" fmla="*/ 545 w 593"/>
                <a:gd name="T31" fmla="*/ 457 h 592"/>
                <a:gd name="T32" fmla="*/ 520 w 593"/>
                <a:gd name="T33" fmla="*/ 491 h 592"/>
                <a:gd name="T34" fmla="*/ 491 w 593"/>
                <a:gd name="T35" fmla="*/ 520 h 592"/>
                <a:gd name="T36" fmla="*/ 457 w 593"/>
                <a:gd name="T37" fmla="*/ 544 h 592"/>
                <a:gd name="T38" fmla="*/ 421 w 593"/>
                <a:gd name="T39" fmla="*/ 565 h 592"/>
                <a:gd name="T40" fmla="*/ 382 w 593"/>
                <a:gd name="T41" fmla="*/ 580 h 592"/>
                <a:gd name="T42" fmla="*/ 340 w 593"/>
                <a:gd name="T43" fmla="*/ 590 h 592"/>
                <a:gd name="T44" fmla="*/ 296 w 593"/>
                <a:gd name="T45" fmla="*/ 592 h 592"/>
                <a:gd name="T46" fmla="*/ 253 w 593"/>
                <a:gd name="T47" fmla="*/ 590 h 592"/>
                <a:gd name="T48" fmla="*/ 211 w 593"/>
                <a:gd name="T49" fmla="*/ 580 h 592"/>
                <a:gd name="T50" fmla="*/ 172 w 593"/>
                <a:gd name="T51" fmla="*/ 565 h 592"/>
                <a:gd name="T52" fmla="*/ 135 w 593"/>
                <a:gd name="T53" fmla="*/ 544 h 592"/>
                <a:gd name="T54" fmla="*/ 102 w 593"/>
                <a:gd name="T55" fmla="*/ 520 h 592"/>
                <a:gd name="T56" fmla="*/ 73 w 593"/>
                <a:gd name="T57" fmla="*/ 491 h 592"/>
                <a:gd name="T58" fmla="*/ 48 w 593"/>
                <a:gd name="T59" fmla="*/ 457 h 592"/>
                <a:gd name="T60" fmla="*/ 28 w 593"/>
                <a:gd name="T61" fmla="*/ 421 h 592"/>
                <a:gd name="T62" fmla="*/ 13 w 593"/>
                <a:gd name="T63" fmla="*/ 382 h 592"/>
                <a:gd name="T64" fmla="*/ 4 w 593"/>
                <a:gd name="T65" fmla="*/ 340 h 592"/>
                <a:gd name="T66" fmla="*/ 0 w 593"/>
                <a:gd name="T67" fmla="*/ 296 h 592"/>
                <a:gd name="T68" fmla="*/ 4 w 593"/>
                <a:gd name="T69" fmla="*/ 253 h 592"/>
                <a:gd name="T70" fmla="*/ 13 w 593"/>
                <a:gd name="T71" fmla="*/ 212 h 592"/>
                <a:gd name="T72" fmla="*/ 28 w 593"/>
                <a:gd name="T73" fmla="*/ 172 h 592"/>
                <a:gd name="T74" fmla="*/ 48 w 593"/>
                <a:gd name="T75" fmla="*/ 135 h 592"/>
                <a:gd name="T76" fmla="*/ 73 w 593"/>
                <a:gd name="T77" fmla="*/ 102 h 592"/>
                <a:gd name="T78" fmla="*/ 102 w 593"/>
                <a:gd name="T79" fmla="*/ 73 h 592"/>
                <a:gd name="T80" fmla="*/ 135 w 593"/>
                <a:gd name="T81" fmla="*/ 48 h 592"/>
                <a:gd name="T82" fmla="*/ 172 w 593"/>
                <a:gd name="T83" fmla="*/ 28 h 592"/>
                <a:gd name="T84" fmla="*/ 211 w 593"/>
                <a:gd name="T85" fmla="*/ 13 h 592"/>
                <a:gd name="T86" fmla="*/ 253 w 593"/>
                <a:gd name="T87" fmla="*/ 4 h 592"/>
                <a:gd name="T88" fmla="*/ 296 w 593"/>
                <a:gd name="T89" fmla="*/ 0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93" h="592">
                  <a:moveTo>
                    <a:pt x="296" y="0"/>
                  </a:moveTo>
                  <a:lnTo>
                    <a:pt x="340" y="4"/>
                  </a:lnTo>
                  <a:lnTo>
                    <a:pt x="382" y="13"/>
                  </a:lnTo>
                  <a:lnTo>
                    <a:pt x="421" y="28"/>
                  </a:lnTo>
                  <a:lnTo>
                    <a:pt x="457" y="48"/>
                  </a:lnTo>
                  <a:lnTo>
                    <a:pt x="491" y="73"/>
                  </a:lnTo>
                  <a:lnTo>
                    <a:pt x="520" y="102"/>
                  </a:lnTo>
                  <a:lnTo>
                    <a:pt x="545" y="135"/>
                  </a:lnTo>
                  <a:lnTo>
                    <a:pt x="565" y="172"/>
                  </a:lnTo>
                  <a:lnTo>
                    <a:pt x="580" y="212"/>
                  </a:lnTo>
                  <a:lnTo>
                    <a:pt x="590" y="253"/>
                  </a:lnTo>
                  <a:lnTo>
                    <a:pt x="593" y="296"/>
                  </a:lnTo>
                  <a:lnTo>
                    <a:pt x="590" y="340"/>
                  </a:lnTo>
                  <a:lnTo>
                    <a:pt x="580" y="382"/>
                  </a:lnTo>
                  <a:lnTo>
                    <a:pt x="565" y="421"/>
                  </a:lnTo>
                  <a:lnTo>
                    <a:pt x="545" y="457"/>
                  </a:lnTo>
                  <a:lnTo>
                    <a:pt x="520" y="491"/>
                  </a:lnTo>
                  <a:lnTo>
                    <a:pt x="491" y="520"/>
                  </a:lnTo>
                  <a:lnTo>
                    <a:pt x="457" y="544"/>
                  </a:lnTo>
                  <a:lnTo>
                    <a:pt x="421" y="565"/>
                  </a:lnTo>
                  <a:lnTo>
                    <a:pt x="382" y="580"/>
                  </a:lnTo>
                  <a:lnTo>
                    <a:pt x="340" y="590"/>
                  </a:lnTo>
                  <a:lnTo>
                    <a:pt x="296" y="592"/>
                  </a:lnTo>
                  <a:lnTo>
                    <a:pt x="253" y="590"/>
                  </a:lnTo>
                  <a:lnTo>
                    <a:pt x="211" y="580"/>
                  </a:lnTo>
                  <a:lnTo>
                    <a:pt x="172" y="565"/>
                  </a:lnTo>
                  <a:lnTo>
                    <a:pt x="135" y="544"/>
                  </a:lnTo>
                  <a:lnTo>
                    <a:pt x="102" y="520"/>
                  </a:lnTo>
                  <a:lnTo>
                    <a:pt x="73" y="491"/>
                  </a:lnTo>
                  <a:lnTo>
                    <a:pt x="48" y="457"/>
                  </a:lnTo>
                  <a:lnTo>
                    <a:pt x="28" y="421"/>
                  </a:lnTo>
                  <a:lnTo>
                    <a:pt x="13" y="382"/>
                  </a:lnTo>
                  <a:lnTo>
                    <a:pt x="4" y="340"/>
                  </a:lnTo>
                  <a:lnTo>
                    <a:pt x="0" y="296"/>
                  </a:lnTo>
                  <a:lnTo>
                    <a:pt x="4" y="253"/>
                  </a:lnTo>
                  <a:lnTo>
                    <a:pt x="13" y="212"/>
                  </a:lnTo>
                  <a:lnTo>
                    <a:pt x="28" y="172"/>
                  </a:lnTo>
                  <a:lnTo>
                    <a:pt x="48" y="135"/>
                  </a:lnTo>
                  <a:lnTo>
                    <a:pt x="73" y="102"/>
                  </a:lnTo>
                  <a:lnTo>
                    <a:pt x="102" y="73"/>
                  </a:lnTo>
                  <a:lnTo>
                    <a:pt x="135" y="48"/>
                  </a:lnTo>
                  <a:lnTo>
                    <a:pt x="172" y="28"/>
                  </a:lnTo>
                  <a:lnTo>
                    <a:pt x="211" y="13"/>
                  </a:lnTo>
                  <a:lnTo>
                    <a:pt x="253" y="4"/>
                  </a:lnTo>
                  <a:lnTo>
                    <a:pt x="2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19" name="Freeform 788"/>
            <p:cNvSpPr>
              <a:spLocks/>
            </p:cNvSpPr>
            <p:nvPr/>
          </p:nvSpPr>
          <p:spPr bwMode="auto">
            <a:xfrm>
              <a:off x="2528" y="2698"/>
              <a:ext cx="727" cy="1457"/>
            </a:xfrm>
            <a:custGeom>
              <a:avLst/>
              <a:gdLst>
                <a:gd name="T0" fmla="*/ 802 w 1453"/>
                <a:gd name="T1" fmla="*/ 0 h 2913"/>
                <a:gd name="T2" fmla="*/ 815 w 1453"/>
                <a:gd name="T3" fmla="*/ 10 h 2913"/>
                <a:gd name="T4" fmla="*/ 764 w 1453"/>
                <a:gd name="T5" fmla="*/ 123 h 2913"/>
                <a:gd name="T6" fmla="*/ 829 w 1453"/>
                <a:gd name="T7" fmla="*/ 254 h 2913"/>
                <a:gd name="T8" fmla="*/ 964 w 1453"/>
                <a:gd name="T9" fmla="*/ 2 h 2913"/>
                <a:gd name="T10" fmla="*/ 1207 w 1453"/>
                <a:gd name="T11" fmla="*/ 16 h 2913"/>
                <a:gd name="T12" fmla="*/ 1330 w 1453"/>
                <a:gd name="T13" fmla="*/ 84 h 2913"/>
                <a:gd name="T14" fmla="*/ 1416 w 1453"/>
                <a:gd name="T15" fmla="*/ 197 h 2913"/>
                <a:gd name="T16" fmla="*/ 1447 w 1453"/>
                <a:gd name="T17" fmla="*/ 339 h 2913"/>
                <a:gd name="T18" fmla="*/ 1441 w 1453"/>
                <a:gd name="T19" fmla="*/ 1444 h 2913"/>
                <a:gd name="T20" fmla="*/ 1390 w 1453"/>
                <a:gd name="T21" fmla="*/ 1507 h 2913"/>
                <a:gd name="T22" fmla="*/ 1310 w 1453"/>
                <a:gd name="T23" fmla="*/ 1531 h 2913"/>
                <a:gd name="T24" fmla="*/ 1255 w 1453"/>
                <a:gd name="T25" fmla="*/ 1521 h 2913"/>
                <a:gd name="T26" fmla="*/ 1192 w 1453"/>
                <a:gd name="T27" fmla="*/ 1468 h 2913"/>
                <a:gd name="T28" fmla="*/ 1168 w 1453"/>
                <a:gd name="T29" fmla="*/ 1389 h 2913"/>
                <a:gd name="T30" fmla="*/ 1160 w 1453"/>
                <a:gd name="T31" fmla="*/ 322 h 2913"/>
                <a:gd name="T32" fmla="*/ 1132 w 1453"/>
                <a:gd name="T33" fmla="*/ 304 h 2913"/>
                <a:gd name="T34" fmla="*/ 1105 w 1453"/>
                <a:gd name="T35" fmla="*/ 322 h 2913"/>
                <a:gd name="T36" fmla="*/ 1102 w 1453"/>
                <a:gd name="T37" fmla="*/ 2776 h 2913"/>
                <a:gd name="T38" fmla="*/ 1055 w 1453"/>
                <a:gd name="T39" fmla="*/ 2863 h 2913"/>
                <a:gd name="T40" fmla="*/ 968 w 1453"/>
                <a:gd name="T41" fmla="*/ 2909 h 2913"/>
                <a:gd name="T42" fmla="*/ 867 w 1453"/>
                <a:gd name="T43" fmla="*/ 2899 h 2913"/>
                <a:gd name="T44" fmla="*/ 792 w 1453"/>
                <a:gd name="T45" fmla="*/ 2837 h 2913"/>
                <a:gd name="T46" fmla="*/ 763 w 1453"/>
                <a:gd name="T47" fmla="*/ 2741 h 2913"/>
                <a:gd name="T48" fmla="*/ 751 w 1453"/>
                <a:gd name="T49" fmla="*/ 1381 h 2913"/>
                <a:gd name="T50" fmla="*/ 711 w 1453"/>
                <a:gd name="T51" fmla="*/ 1374 h 2913"/>
                <a:gd name="T52" fmla="*/ 689 w 1453"/>
                <a:gd name="T53" fmla="*/ 1408 h 2913"/>
                <a:gd name="T54" fmla="*/ 675 w 1453"/>
                <a:gd name="T55" fmla="*/ 2808 h 2913"/>
                <a:gd name="T56" fmla="*/ 613 w 1453"/>
                <a:gd name="T57" fmla="*/ 2884 h 2913"/>
                <a:gd name="T58" fmla="*/ 517 w 1453"/>
                <a:gd name="T59" fmla="*/ 2913 h 2913"/>
                <a:gd name="T60" fmla="*/ 421 w 1453"/>
                <a:gd name="T61" fmla="*/ 2884 h 2913"/>
                <a:gd name="T62" fmla="*/ 359 w 1453"/>
                <a:gd name="T63" fmla="*/ 2808 h 2913"/>
                <a:gd name="T64" fmla="*/ 346 w 1453"/>
                <a:gd name="T65" fmla="*/ 340 h 2913"/>
                <a:gd name="T66" fmla="*/ 329 w 1453"/>
                <a:gd name="T67" fmla="*/ 314 h 2913"/>
                <a:gd name="T68" fmla="*/ 299 w 1453"/>
                <a:gd name="T69" fmla="*/ 320 h 2913"/>
                <a:gd name="T70" fmla="*/ 285 w 1453"/>
                <a:gd name="T71" fmla="*/ 1389 h 2913"/>
                <a:gd name="T72" fmla="*/ 261 w 1453"/>
                <a:gd name="T73" fmla="*/ 1468 h 2913"/>
                <a:gd name="T74" fmla="*/ 198 w 1453"/>
                <a:gd name="T75" fmla="*/ 1521 h 2913"/>
                <a:gd name="T76" fmla="*/ 141 w 1453"/>
                <a:gd name="T77" fmla="*/ 1531 h 2913"/>
                <a:gd name="T78" fmla="*/ 63 w 1453"/>
                <a:gd name="T79" fmla="*/ 1507 h 2913"/>
                <a:gd name="T80" fmla="*/ 10 w 1453"/>
                <a:gd name="T81" fmla="*/ 1444 h 2913"/>
                <a:gd name="T82" fmla="*/ 5 w 1453"/>
                <a:gd name="T83" fmla="*/ 339 h 2913"/>
                <a:gd name="T84" fmla="*/ 37 w 1453"/>
                <a:gd name="T85" fmla="*/ 197 h 2913"/>
                <a:gd name="T86" fmla="*/ 122 w 1453"/>
                <a:gd name="T87" fmla="*/ 84 h 2913"/>
                <a:gd name="T88" fmla="*/ 246 w 1453"/>
                <a:gd name="T89" fmla="*/ 16 h 2913"/>
                <a:gd name="T90" fmla="*/ 488 w 1453"/>
                <a:gd name="T91" fmla="*/ 2 h 2913"/>
                <a:gd name="T92" fmla="*/ 626 w 1453"/>
                <a:gd name="T93" fmla="*/ 254 h 2913"/>
                <a:gd name="T94" fmla="*/ 690 w 1453"/>
                <a:gd name="T95" fmla="*/ 123 h 2913"/>
                <a:gd name="T96" fmla="*/ 640 w 1453"/>
                <a:gd name="T97" fmla="*/ 10 h 2913"/>
                <a:gd name="T98" fmla="*/ 653 w 1453"/>
                <a:gd name="T99" fmla="*/ 0 h 29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53" h="2913">
                  <a:moveTo>
                    <a:pt x="658" y="0"/>
                  </a:moveTo>
                  <a:lnTo>
                    <a:pt x="798" y="0"/>
                  </a:lnTo>
                  <a:lnTo>
                    <a:pt x="802" y="0"/>
                  </a:lnTo>
                  <a:lnTo>
                    <a:pt x="808" y="2"/>
                  </a:lnTo>
                  <a:lnTo>
                    <a:pt x="812" y="6"/>
                  </a:lnTo>
                  <a:lnTo>
                    <a:pt x="815" y="10"/>
                  </a:lnTo>
                  <a:lnTo>
                    <a:pt x="819" y="20"/>
                  </a:lnTo>
                  <a:lnTo>
                    <a:pt x="815" y="30"/>
                  </a:lnTo>
                  <a:lnTo>
                    <a:pt x="764" y="123"/>
                  </a:lnTo>
                  <a:lnTo>
                    <a:pt x="822" y="227"/>
                  </a:lnTo>
                  <a:lnTo>
                    <a:pt x="827" y="240"/>
                  </a:lnTo>
                  <a:lnTo>
                    <a:pt x="829" y="254"/>
                  </a:lnTo>
                  <a:lnTo>
                    <a:pt x="828" y="268"/>
                  </a:lnTo>
                  <a:lnTo>
                    <a:pt x="786" y="465"/>
                  </a:lnTo>
                  <a:lnTo>
                    <a:pt x="964" y="2"/>
                  </a:lnTo>
                  <a:lnTo>
                    <a:pt x="1110" y="2"/>
                  </a:lnTo>
                  <a:lnTo>
                    <a:pt x="1160" y="6"/>
                  </a:lnTo>
                  <a:lnTo>
                    <a:pt x="1207" y="16"/>
                  </a:lnTo>
                  <a:lnTo>
                    <a:pt x="1251" y="33"/>
                  </a:lnTo>
                  <a:lnTo>
                    <a:pt x="1293" y="57"/>
                  </a:lnTo>
                  <a:lnTo>
                    <a:pt x="1330" y="84"/>
                  </a:lnTo>
                  <a:lnTo>
                    <a:pt x="1364" y="118"/>
                  </a:lnTo>
                  <a:lnTo>
                    <a:pt x="1393" y="155"/>
                  </a:lnTo>
                  <a:lnTo>
                    <a:pt x="1416" y="197"/>
                  </a:lnTo>
                  <a:lnTo>
                    <a:pt x="1433" y="241"/>
                  </a:lnTo>
                  <a:lnTo>
                    <a:pt x="1444" y="289"/>
                  </a:lnTo>
                  <a:lnTo>
                    <a:pt x="1447" y="339"/>
                  </a:lnTo>
                  <a:lnTo>
                    <a:pt x="1453" y="1388"/>
                  </a:lnTo>
                  <a:lnTo>
                    <a:pt x="1451" y="1416"/>
                  </a:lnTo>
                  <a:lnTo>
                    <a:pt x="1441" y="1444"/>
                  </a:lnTo>
                  <a:lnTo>
                    <a:pt x="1429" y="1468"/>
                  </a:lnTo>
                  <a:lnTo>
                    <a:pt x="1411" y="1489"/>
                  </a:lnTo>
                  <a:lnTo>
                    <a:pt x="1390" y="1507"/>
                  </a:lnTo>
                  <a:lnTo>
                    <a:pt x="1366" y="1519"/>
                  </a:lnTo>
                  <a:lnTo>
                    <a:pt x="1339" y="1529"/>
                  </a:lnTo>
                  <a:lnTo>
                    <a:pt x="1310" y="1531"/>
                  </a:lnTo>
                  <a:lnTo>
                    <a:pt x="1310" y="1531"/>
                  </a:lnTo>
                  <a:lnTo>
                    <a:pt x="1281" y="1529"/>
                  </a:lnTo>
                  <a:lnTo>
                    <a:pt x="1255" y="1521"/>
                  </a:lnTo>
                  <a:lnTo>
                    <a:pt x="1230" y="1507"/>
                  </a:lnTo>
                  <a:lnTo>
                    <a:pt x="1210" y="1489"/>
                  </a:lnTo>
                  <a:lnTo>
                    <a:pt x="1192" y="1468"/>
                  </a:lnTo>
                  <a:lnTo>
                    <a:pt x="1179" y="1445"/>
                  </a:lnTo>
                  <a:lnTo>
                    <a:pt x="1170" y="1418"/>
                  </a:lnTo>
                  <a:lnTo>
                    <a:pt x="1168" y="1389"/>
                  </a:lnTo>
                  <a:lnTo>
                    <a:pt x="1162" y="340"/>
                  </a:lnTo>
                  <a:lnTo>
                    <a:pt x="1162" y="334"/>
                  </a:lnTo>
                  <a:lnTo>
                    <a:pt x="1160" y="322"/>
                  </a:lnTo>
                  <a:lnTo>
                    <a:pt x="1154" y="313"/>
                  </a:lnTo>
                  <a:lnTo>
                    <a:pt x="1145" y="306"/>
                  </a:lnTo>
                  <a:lnTo>
                    <a:pt x="1132" y="304"/>
                  </a:lnTo>
                  <a:lnTo>
                    <a:pt x="1120" y="306"/>
                  </a:lnTo>
                  <a:lnTo>
                    <a:pt x="1111" y="313"/>
                  </a:lnTo>
                  <a:lnTo>
                    <a:pt x="1105" y="322"/>
                  </a:lnTo>
                  <a:lnTo>
                    <a:pt x="1103" y="334"/>
                  </a:lnTo>
                  <a:lnTo>
                    <a:pt x="1105" y="2741"/>
                  </a:lnTo>
                  <a:lnTo>
                    <a:pt x="1102" y="2776"/>
                  </a:lnTo>
                  <a:lnTo>
                    <a:pt x="1092" y="2808"/>
                  </a:lnTo>
                  <a:lnTo>
                    <a:pt x="1076" y="2837"/>
                  </a:lnTo>
                  <a:lnTo>
                    <a:pt x="1055" y="2863"/>
                  </a:lnTo>
                  <a:lnTo>
                    <a:pt x="1030" y="2884"/>
                  </a:lnTo>
                  <a:lnTo>
                    <a:pt x="1001" y="2899"/>
                  </a:lnTo>
                  <a:lnTo>
                    <a:pt x="968" y="2909"/>
                  </a:lnTo>
                  <a:lnTo>
                    <a:pt x="934" y="2913"/>
                  </a:lnTo>
                  <a:lnTo>
                    <a:pt x="900" y="2909"/>
                  </a:lnTo>
                  <a:lnTo>
                    <a:pt x="867" y="2899"/>
                  </a:lnTo>
                  <a:lnTo>
                    <a:pt x="838" y="2884"/>
                  </a:lnTo>
                  <a:lnTo>
                    <a:pt x="813" y="2863"/>
                  </a:lnTo>
                  <a:lnTo>
                    <a:pt x="792" y="2837"/>
                  </a:lnTo>
                  <a:lnTo>
                    <a:pt x="776" y="2808"/>
                  </a:lnTo>
                  <a:lnTo>
                    <a:pt x="767" y="2776"/>
                  </a:lnTo>
                  <a:lnTo>
                    <a:pt x="763" y="2741"/>
                  </a:lnTo>
                  <a:lnTo>
                    <a:pt x="763" y="1408"/>
                  </a:lnTo>
                  <a:lnTo>
                    <a:pt x="760" y="1394"/>
                  </a:lnTo>
                  <a:lnTo>
                    <a:pt x="751" y="1381"/>
                  </a:lnTo>
                  <a:lnTo>
                    <a:pt x="740" y="1374"/>
                  </a:lnTo>
                  <a:lnTo>
                    <a:pt x="726" y="1371"/>
                  </a:lnTo>
                  <a:lnTo>
                    <a:pt x="711" y="1374"/>
                  </a:lnTo>
                  <a:lnTo>
                    <a:pt x="699" y="1381"/>
                  </a:lnTo>
                  <a:lnTo>
                    <a:pt x="691" y="1394"/>
                  </a:lnTo>
                  <a:lnTo>
                    <a:pt x="689" y="1408"/>
                  </a:lnTo>
                  <a:lnTo>
                    <a:pt x="689" y="2741"/>
                  </a:lnTo>
                  <a:lnTo>
                    <a:pt x="685" y="2776"/>
                  </a:lnTo>
                  <a:lnTo>
                    <a:pt x="675" y="2808"/>
                  </a:lnTo>
                  <a:lnTo>
                    <a:pt x="660" y="2837"/>
                  </a:lnTo>
                  <a:lnTo>
                    <a:pt x="639" y="2863"/>
                  </a:lnTo>
                  <a:lnTo>
                    <a:pt x="613" y="2884"/>
                  </a:lnTo>
                  <a:lnTo>
                    <a:pt x="584" y="2899"/>
                  </a:lnTo>
                  <a:lnTo>
                    <a:pt x="552" y="2909"/>
                  </a:lnTo>
                  <a:lnTo>
                    <a:pt x="517" y="2913"/>
                  </a:lnTo>
                  <a:lnTo>
                    <a:pt x="482" y="2909"/>
                  </a:lnTo>
                  <a:lnTo>
                    <a:pt x="451" y="2899"/>
                  </a:lnTo>
                  <a:lnTo>
                    <a:pt x="421" y="2884"/>
                  </a:lnTo>
                  <a:lnTo>
                    <a:pt x="397" y="2863"/>
                  </a:lnTo>
                  <a:lnTo>
                    <a:pt x="376" y="2837"/>
                  </a:lnTo>
                  <a:lnTo>
                    <a:pt x="359" y="2808"/>
                  </a:lnTo>
                  <a:lnTo>
                    <a:pt x="349" y="2776"/>
                  </a:lnTo>
                  <a:lnTo>
                    <a:pt x="346" y="2741"/>
                  </a:lnTo>
                  <a:lnTo>
                    <a:pt x="346" y="340"/>
                  </a:lnTo>
                  <a:lnTo>
                    <a:pt x="343" y="329"/>
                  </a:lnTo>
                  <a:lnTo>
                    <a:pt x="337" y="320"/>
                  </a:lnTo>
                  <a:lnTo>
                    <a:pt x="329" y="314"/>
                  </a:lnTo>
                  <a:lnTo>
                    <a:pt x="319" y="312"/>
                  </a:lnTo>
                  <a:lnTo>
                    <a:pt x="307" y="314"/>
                  </a:lnTo>
                  <a:lnTo>
                    <a:pt x="299" y="320"/>
                  </a:lnTo>
                  <a:lnTo>
                    <a:pt x="293" y="329"/>
                  </a:lnTo>
                  <a:lnTo>
                    <a:pt x="291" y="340"/>
                  </a:lnTo>
                  <a:lnTo>
                    <a:pt x="285" y="1389"/>
                  </a:lnTo>
                  <a:lnTo>
                    <a:pt x="283" y="1417"/>
                  </a:lnTo>
                  <a:lnTo>
                    <a:pt x="274" y="1445"/>
                  </a:lnTo>
                  <a:lnTo>
                    <a:pt x="261" y="1468"/>
                  </a:lnTo>
                  <a:lnTo>
                    <a:pt x="244" y="1489"/>
                  </a:lnTo>
                  <a:lnTo>
                    <a:pt x="223" y="1507"/>
                  </a:lnTo>
                  <a:lnTo>
                    <a:pt x="198" y="1521"/>
                  </a:lnTo>
                  <a:lnTo>
                    <a:pt x="172" y="1529"/>
                  </a:lnTo>
                  <a:lnTo>
                    <a:pt x="143" y="1531"/>
                  </a:lnTo>
                  <a:lnTo>
                    <a:pt x="141" y="1531"/>
                  </a:lnTo>
                  <a:lnTo>
                    <a:pt x="114" y="1529"/>
                  </a:lnTo>
                  <a:lnTo>
                    <a:pt x="86" y="1519"/>
                  </a:lnTo>
                  <a:lnTo>
                    <a:pt x="63" y="1507"/>
                  </a:lnTo>
                  <a:lnTo>
                    <a:pt x="41" y="1489"/>
                  </a:lnTo>
                  <a:lnTo>
                    <a:pt x="24" y="1468"/>
                  </a:lnTo>
                  <a:lnTo>
                    <a:pt x="10" y="1444"/>
                  </a:lnTo>
                  <a:lnTo>
                    <a:pt x="2" y="1416"/>
                  </a:lnTo>
                  <a:lnTo>
                    <a:pt x="0" y="1388"/>
                  </a:lnTo>
                  <a:lnTo>
                    <a:pt x="5" y="339"/>
                  </a:lnTo>
                  <a:lnTo>
                    <a:pt x="9" y="289"/>
                  </a:lnTo>
                  <a:lnTo>
                    <a:pt x="20" y="241"/>
                  </a:lnTo>
                  <a:lnTo>
                    <a:pt x="37" y="197"/>
                  </a:lnTo>
                  <a:lnTo>
                    <a:pt x="60" y="155"/>
                  </a:lnTo>
                  <a:lnTo>
                    <a:pt x="89" y="118"/>
                  </a:lnTo>
                  <a:lnTo>
                    <a:pt x="122" y="84"/>
                  </a:lnTo>
                  <a:lnTo>
                    <a:pt x="160" y="57"/>
                  </a:lnTo>
                  <a:lnTo>
                    <a:pt x="202" y="33"/>
                  </a:lnTo>
                  <a:lnTo>
                    <a:pt x="246" y="16"/>
                  </a:lnTo>
                  <a:lnTo>
                    <a:pt x="293" y="6"/>
                  </a:lnTo>
                  <a:lnTo>
                    <a:pt x="343" y="2"/>
                  </a:lnTo>
                  <a:lnTo>
                    <a:pt x="488" y="2"/>
                  </a:lnTo>
                  <a:lnTo>
                    <a:pt x="663" y="465"/>
                  </a:lnTo>
                  <a:lnTo>
                    <a:pt x="626" y="268"/>
                  </a:lnTo>
                  <a:lnTo>
                    <a:pt x="626" y="254"/>
                  </a:lnTo>
                  <a:lnTo>
                    <a:pt x="627" y="240"/>
                  </a:lnTo>
                  <a:lnTo>
                    <a:pt x="633" y="227"/>
                  </a:lnTo>
                  <a:lnTo>
                    <a:pt x="690" y="123"/>
                  </a:lnTo>
                  <a:lnTo>
                    <a:pt x="639" y="30"/>
                  </a:lnTo>
                  <a:lnTo>
                    <a:pt x="637" y="20"/>
                  </a:lnTo>
                  <a:lnTo>
                    <a:pt x="640" y="10"/>
                  </a:lnTo>
                  <a:lnTo>
                    <a:pt x="644" y="6"/>
                  </a:lnTo>
                  <a:lnTo>
                    <a:pt x="647" y="2"/>
                  </a:lnTo>
                  <a:lnTo>
                    <a:pt x="653" y="0"/>
                  </a:lnTo>
                  <a:lnTo>
                    <a:pt x="6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20" name="Freeform 789"/>
            <p:cNvSpPr>
              <a:spLocks/>
            </p:cNvSpPr>
            <p:nvPr/>
          </p:nvSpPr>
          <p:spPr bwMode="auto">
            <a:xfrm>
              <a:off x="3568" y="2356"/>
              <a:ext cx="296" cy="296"/>
            </a:xfrm>
            <a:custGeom>
              <a:avLst/>
              <a:gdLst>
                <a:gd name="T0" fmla="*/ 296 w 592"/>
                <a:gd name="T1" fmla="*/ 0 h 592"/>
                <a:gd name="T2" fmla="*/ 340 w 592"/>
                <a:gd name="T3" fmla="*/ 4 h 592"/>
                <a:gd name="T4" fmla="*/ 382 w 592"/>
                <a:gd name="T5" fmla="*/ 13 h 592"/>
                <a:gd name="T6" fmla="*/ 421 w 592"/>
                <a:gd name="T7" fmla="*/ 28 h 592"/>
                <a:gd name="T8" fmla="*/ 457 w 592"/>
                <a:gd name="T9" fmla="*/ 48 h 592"/>
                <a:gd name="T10" fmla="*/ 491 w 592"/>
                <a:gd name="T11" fmla="*/ 73 h 592"/>
                <a:gd name="T12" fmla="*/ 520 w 592"/>
                <a:gd name="T13" fmla="*/ 102 h 592"/>
                <a:gd name="T14" fmla="*/ 544 w 592"/>
                <a:gd name="T15" fmla="*/ 135 h 592"/>
                <a:gd name="T16" fmla="*/ 565 w 592"/>
                <a:gd name="T17" fmla="*/ 172 h 592"/>
                <a:gd name="T18" fmla="*/ 580 w 592"/>
                <a:gd name="T19" fmla="*/ 212 h 592"/>
                <a:gd name="T20" fmla="*/ 590 w 592"/>
                <a:gd name="T21" fmla="*/ 253 h 592"/>
                <a:gd name="T22" fmla="*/ 592 w 592"/>
                <a:gd name="T23" fmla="*/ 296 h 592"/>
                <a:gd name="T24" fmla="*/ 590 w 592"/>
                <a:gd name="T25" fmla="*/ 340 h 592"/>
                <a:gd name="T26" fmla="*/ 580 w 592"/>
                <a:gd name="T27" fmla="*/ 382 h 592"/>
                <a:gd name="T28" fmla="*/ 565 w 592"/>
                <a:gd name="T29" fmla="*/ 421 h 592"/>
                <a:gd name="T30" fmla="*/ 544 w 592"/>
                <a:gd name="T31" fmla="*/ 457 h 592"/>
                <a:gd name="T32" fmla="*/ 520 w 592"/>
                <a:gd name="T33" fmla="*/ 491 h 592"/>
                <a:gd name="T34" fmla="*/ 491 w 592"/>
                <a:gd name="T35" fmla="*/ 520 h 592"/>
                <a:gd name="T36" fmla="*/ 457 w 592"/>
                <a:gd name="T37" fmla="*/ 544 h 592"/>
                <a:gd name="T38" fmla="*/ 421 w 592"/>
                <a:gd name="T39" fmla="*/ 565 h 592"/>
                <a:gd name="T40" fmla="*/ 382 w 592"/>
                <a:gd name="T41" fmla="*/ 580 h 592"/>
                <a:gd name="T42" fmla="*/ 340 w 592"/>
                <a:gd name="T43" fmla="*/ 590 h 592"/>
                <a:gd name="T44" fmla="*/ 296 w 592"/>
                <a:gd name="T45" fmla="*/ 592 h 592"/>
                <a:gd name="T46" fmla="*/ 253 w 592"/>
                <a:gd name="T47" fmla="*/ 590 h 592"/>
                <a:gd name="T48" fmla="*/ 211 w 592"/>
                <a:gd name="T49" fmla="*/ 580 h 592"/>
                <a:gd name="T50" fmla="*/ 172 w 592"/>
                <a:gd name="T51" fmla="*/ 565 h 592"/>
                <a:gd name="T52" fmla="*/ 135 w 592"/>
                <a:gd name="T53" fmla="*/ 544 h 592"/>
                <a:gd name="T54" fmla="*/ 102 w 592"/>
                <a:gd name="T55" fmla="*/ 520 h 592"/>
                <a:gd name="T56" fmla="*/ 73 w 592"/>
                <a:gd name="T57" fmla="*/ 491 h 592"/>
                <a:gd name="T58" fmla="*/ 48 w 592"/>
                <a:gd name="T59" fmla="*/ 457 h 592"/>
                <a:gd name="T60" fmla="*/ 28 w 592"/>
                <a:gd name="T61" fmla="*/ 421 h 592"/>
                <a:gd name="T62" fmla="*/ 13 w 592"/>
                <a:gd name="T63" fmla="*/ 382 h 592"/>
                <a:gd name="T64" fmla="*/ 4 w 592"/>
                <a:gd name="T65" fmla="*/ 340 h 592"/>
                <a:gd name="T66" fmla="*/ 0 w 592"/>
                <a:gd name="T67" fmla="*/ 296 h 592"/>
                <a:gd name="T68" fmla="*/ 4 w 592"/>
                <a:gd name="T69" fmla="*/ 253 h 592"/>
                <a:gd name="T70" fmla="*/ 13 w 592"/>
                <a:gd name="T71" fmla="*/ 212 h 592"/>
                <a:gd name="T72" fmla="*/ 28 w 592"/>
                <a:gd name="T73" fmla="*/ 172 h 592"/>
                <a:gd name="T74" fmla="*/ 48 w 592"/>
                <a:gd name="T75" fmla="*/ 135 h 592"/>
                <a:gd name="T76" fmla="*/ 73 w 592"/>
                <a:gd name="T77" fmla="*/ 102 h 592"/>
                <a:gd name="T78" fmla="*/ 102 w 592"/>
                <a:gd name="T79" fmla="*/ 73 h 592"/>
                <a:gd name="T80" fmla="*/ 135 w 592"/>
                <a:gd name="T81" fmla="*/ 48 h 592"/>
                <a:gd name="T82" fmla="*/ 172 w 592"/>
                <a:gd name="T83" fmla="*/ 28 h 592"/>
                <a:gd name="T84" fmla="*/ 211 w 592"/>
                <a:gd name="T85" fmla="*/ 13 h 592"/>
                <a:gd name="T86" fmla="*/ 253 w 592"/>
                <a:gd name="T87" fmla="*/ 4 h 592"/>
                <a:gd name="T88" fmla="*/ 296 w 592"/>
                <a:gd name="T89" fmla="*/ 0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92" h="592">
                  <a:moveTo>
                    <a:pt x="296" y="0"/>
                  </a:moveTo>
                  <a:lnTo>
                    <a:pt x="340" y="4"/>
                  </a:lnTo>
                  <a:lnTo>
                    <a:pt x="382" y="13"/>
                  </a:lnTo>
                  <a:lnTo>
                    <a:pt x="421" y="28"/>
                  </a:lnTo>
                  <a:lnTo>
                    <a:pt x="457" y="48"/>
                  </a:lnTo>
                  <a:lnTo>
                    <a:pt x="491" y="73"/>
                  </a:lnTo>
                  <a:lnTo>
                    <a:pt x="520" y="102"/>
                  </a:lnTo>
                  <a:lnTo>
                    <a:pt x="544" y="135"/>
                  </a:lnTo>
                  <a:lnTo>
                    <a:pt x="565" y="172"/>
                  </a:lnTo>
                  <a:lnTo>
                    <a:pt x="580" y="212"/>
                  </a:lnTo>
                  <a:lnTo>
                    <a:pt x="590" y="253"/>
                  </a:lnTo>
                  <a:lnTo>
                    <a:pt x="592" y="296"/>
                  </a:lnTo>
                  <a:lnTo>
                    <a:pt x="590" y="340"/>
                  </a:lnTo>
                  <a:lnTo>
                    <a:pt x="580" y="382"/>
                  </a:lnTo>
                  <a:lnTo>
                    <a:pt x="565" y="421"/>
                  </a:lnTo>
                  <a:lnTo>
                    <a:pt x="544" y="457"/>
                  </a:lnTo>
                  <a:lnTo>
                    <a:pt x="520" y="491"/>
                  </a:lnTo>
                  <a:lnTo>
                    <a:pt x="491" y="520"/>
                  </a:lnTo>
                  <a:lnTo>
                    <a:pt x="457" y="544"/>
                  </a:lnTo>
                  <a:lnTo>
                    <a:pt x="421" y="565"/>
                  </a:lnTo>
                  <a:lnTo>
                    <a:pt x="382" y="580"/>
                  </a:lnTo>
                  <a:lnTo>
                    <a:pt x="340" y="590"/>
                  </a:lnTo>
                  <a:lnTo>
                    <a:pt x="296" y="592"/>
                  </a:lnTo>
                  <a:lnTo>
                    <a:pt x="253" y="590"/>
                  </a:lnTo>
                  <a:lnTo>
                    <a:pt x="211" y="580"/>
                  </a:lnTo>
                  <a:lnTo>
                    <a:pt x="172" y="565"/>
                  </a:lnTo>
                  <a:lnTo>
                    <a:pt x="135" y="544"/>
                  </a:lnTo>
                  <a:lnTo>
                    <a:pt x="102" y="520"/>
                  </a:lnTo>
                  <a:lnTo>
                    <a:pt x="73" y="491"/>
                  </a:lnTo>
                  <a:lnTo>
                    <a:pt x="48" y="457"/>
                  </a:lnTo>
                  <a:lnTo>
                    <a:pt x="28" y="421"/>
                  </a:lnTo>
                  <a:lnTo>
                    <a:pt x="13" y="382"/>
                  </a:lnTo>
                  <a:lnTo>
                    <a:pt x="4" y="340"/>
                  </a:lnTo>
                  <a:lnTo>
                    <a:pt x="0" y="296"/>
                  </a:lnTo>
                  <a:lnTo>
                    <a:pt x="4" y="253"/>
                  </a:lnTo>
                  <a:lnTo>
                    <a:pt x="13" y="212"/>
                  </a:lnTo>
                  <a:lnTo>
                    <a:pt x="28" y="172"/>
                  </a:lnTo>
                  <a:lnTo>
                    <a:pt x="48" y="135"/>
                  </a:lnTo>
                  <a:lnTo>
                    <a:pt x="73" y="102"/>
                  </a:lnTo>
                  <a:lnTo>
                    <a:pt x="102" y="73"/>
                  </a:lnTo>
                  <a:lnTo>
                    <a:pt x="135" y="48"/>
                  </a:lnTo>
                  <a:lnTo>
                    <a:pt x="172" y="28"/>
                  </a:lnTo>
                  <a:lnTo>
                    <a:pt x="211" y="13"/>
                  </a:lnTo>
                  <a:lnTo>
                    <a:pt x="253" y="4"/>
                  </a:lnTo>
                  <a:lnTo>
                    <a:pt x="2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21" name="Freeform 790"/>
            <p:cNvSpPr>
              <a:spLocks/>
            </p:cNvSpPr>
            <p:nvPr/>
          </p:nvSpPr>
          <p:spPr bwMode="auto">
            <a:xfrm>
              <a:off x="3112" y="2251"/>
              <a:ext cx="1205" cy="1904"/>
            </a:xfrm>
            <a:custGeom>
              <a:avLst/>
              <a:gdLst>
                <a:gd name="T0" fmla="*/ 182 w 2410"/>
                <a:gd name="T1" fmla="*/ 6 h 3808"/>
                <a:gd name="T2" fmla="*/ 231 w 2410"/>
                <a:gd name="T3" fmla="*/ 31 h 3808"/>
                <a:gd name="T4" fmla="*/ 977 w 2410"/>
                <a:gd name="T5" fmla="*/ 919 h 3808"/>
                <a:gd name="T6" fmla="*/ 1107 w 2410"/>
                <a:gd name="T7" fmla="*/ 1163 h 3808"/>
                <a:gd name="T8" fmla="*/ 1108 w 2410"/>
                <a:gd name="T9" fmla="*/ 1135 h 3808"/>
                <a:gd name="T10" fmla="*/ 1171 w 2410"/>
                <a:gd name="T11" fmla="*/ 1018 h 3808"/>
                <a:gd name="T12" fmla="*/ 1118 w 2410"/>
                <a:gd name="T13" fmla="*/ 915 h 3808"/>
                <a:gd name="T14" fmla="*/ 1123 w 2410"/>
                <a:gd name="T15" fmla="*/ 901 h 3808"/>
                <a:gd name="T16" fmla="*/ 1133 w 2410"/>
                <a:gd name="T17" fmla="*/ 895 h 3808"/>
                <a:gd name="T18" fmla="*/ 1279 w 2410"/>
                <a:gd name="T19" fmla="*/ 895 h 3808"/>
                <a:gd name="T20" fmla="*/ 1288 w 2410"/>
                <a:gd name="T21" fmla="*/ 897 h 3808"/>
                <a:gd name="T22" fmla="*/ 1296 w 2410"/>
                <a:gd name="T23" fmla="*/ 905 h 3808"/>
                <a:gd name="T24" fmla="*/ 1296 w 2410"/>
                <a:gd name="T25" fmla="*/ 925 h 3808"/>
                <a:gd name="T26" fmla="*/ 1303 w 2410"/>
                <a:gd name="T27" fmla="*/ 1122 h 3808"/>
                <a:gd name="T28" fmla="*/ 1310 w 2410"/>
                <a:gd name="T29" fmla="*/ 1149 h 3808"/>
                <a:gd name="T30" fmla="*/ 1267 w 2410"/>
                <a:gd name="T31" fmla="*/ 1360 h 3808"/>
                <a:gd name="T32" fmla="*/ 2158 w 2410"/>
                <a:gd name="T33" fmla="*/ 51 h 3808"/>
                <a:gd name="T34" fmla="*/ 2202 w 2410"/>
                <a:gd name="T35" fmla="*/ 16 h 3808"/>
                <a:gd name="T36" fmla="*/ 2255 w 2410"/>
                <a:gd name="T37" fmla="*/ 0 h 3808"/>
                <a:gd name="T38" fmla="*/ 2310 w 2410"/>
                <a:gd name="T39" fmla="*/ 6 h 3808"/>
                <a:gd name="T40" fmla="*/ 2360 w 2410"/>
                <a:gd name="T41" fmla="*/ 33 h 3808"/>
                <a:gd name="T42" fmla="*/ 2394 w 2410"/>
                <a:gd name="T43" fmla="*/ 78 h 3808"/>
                <a:gd name="T44" fmla="*/ 2410 w 2410"/>
                <a:gd name="T45" fmla="*/ 130 h 3808"/>
                <a:gd name="T46" fmla="*/ 2404 w 2410"/>
                <a:gd name="T47" fmla="*/ 185 h 3808"/>
                <a:gd name="T48" fmla="*/ 2377 w 2410"/>
                <a:gd name="T49" fmla="*/ 235 h 3808"/>
                <a:gd name="T50" fmla="*/ 1586 w 2410"/>
                <a:gd name="T51" fmla="*/ 3636 h 3808"/>
                <a:gd name="T52" fmla="*/ 1572 w 2410"/>
                <a:gd name="T53" fmla="*/ 3703 h 3808"/>
                <a:gd name="T54" fmla="*/ 1536 w 2410"/>
                <a:gd name="T55" fmla="*/ 3758 h 3808"/>
                <a:gd name="T56" fmla="*/ 1482 w 2410"/>
                <a:gd name="T57" fmla="*/ 3794 h 3808"/>
                <a:gd name="T58" fmla="*/ 1415 w 2410"/>
                <a:gd name="T59" fmla="*/ 3808 h 3808"/>
                <a:gd name="T60" fmla="*/ 1348 w 2410"/>
                <a:gd name="T61" fmla="*/ 3794 h 3808"/>
                <a:gd name="T62" fmla="*/ 1294 w 2410"/>
                <a:gd name="T63" fmla="*/ 3758 h 3808"/>
                <a:gd name="T64" fmla="*/ 1257 w 2410"/>
                <a:gd name="T65" fmla="*/ 3703 h 3808"/>
                <a:gd name="T66" fmla="*/ 1243 w 2410"/>
                <a:gd name="T67" fmla="*/ 3636 h 3808"/>
                <a:gd name="T68" fmla="*/ 1241 w 2410"/>
                <a:gd name="T69" fmla="*/ 2289 h 3808"/>
                <a:gd name="T70" fmla="*/ 1221 w 2410"/>
                <a:gd name="T71" fmla="*/ 2269 h 3808"/>
                <a:gd name="T72" fmla="*/ 1192 w 2410"/>
                <a:gd name="T73" fmla="*/ 2269 h 3808"/>
                <a:gd name="T74" fmla="*/ 1172 w 2410"/>
                <a:gd name="T75" fmla="*/ 2289 h 3808"/>
                <a:gd name="T76" fmla="*/ 1170 w 2410"/>
                <a:gd name="T77" fmla="*/ 3636 h 3808"/>
                <a:gd name="T78" fmla="*/ 1156 w 2410"/>
                <a:gd name="T79" fmla="*/ 3703 h 3808"/>
                <a:gd name="T80" fmla="*/ 1119 w 2410"/>
                <a:gd name="T81" fmla="*/ 3758 h 3808"/>
                <a:gd name="T82" fmla="*/ 1064 w 2410"/>
                <a:gd name="T83" fmla="*/ 3794 h 3808"/>
                <a:gd name="T84" fmla="*/ 998 w 2410"/>
                <a:gd name="T85" fmla="*/ 3808 h 3808"/>
                <a:gd name="T86" fmla="*/ 931 w 2410"/>
                <a:gd name="T87" fmla="*/ 3794 h 3808"/>
                <a:gd name="T88" fmla="*/ 876 w 2410"/>
                <a:gd name="T89" fmla="*/ 3758 h 3808"/>
                <a:gd name="T90" fmla="*/ 841 w 2410"/>
                <a:gd name="T91" fmla="*/ 3703 h 3808"/>
                <a:gd name="T92" fmla="*/ 827 w 2410"/>
                <a:gd name="T93" fmla="*/ 3636 h 3808"/>
                <a:gd name="T94" fmla="*/ 32 w 2410"/>
                <a:gd name="T95" fmla="*/ 235 h 3808"/>
                <a:gd name="T96" fmla="*/ 6 w 2410"/>
                <a:gd name="T97" fmla="*/ 185 h 3808"/>
                <a:gd name="T98" fmla="*/ 0 w 2410"/>
                <a:gd name="T99" fmla="*/ 130 h 3808"/>
                <a:gd name="T100" fmla="*/ 15 w 2410"/>
                <a:gd name="T101" fmla="*/ 78 h 3808"/>
                <a:gd name="T102" fmla="*/ 51 w 2410"/>
                <a:gd name="T103" fmla="*/ 33 h 3808"/>
                <a:gd name="T104" fmla="*/ 101 w 2410"/>
                <a:gd name="T105" fmla="*/ 6 h 3808"/>
                <a:gd name="T106" fmla="*/ 155 w 2410"/>
                <a:gd name="T107" fmla="*/ 0 h 3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10" h="3808">
                  <a:moveTo>
                    <a:pt x="155" y="0"/>
                  </a:moveTo>
                  <a:lnTo>
                    <a:pt x="182" y="6"/>
                  </a:lnTo>
                  <a:lnTo>
                    <a:pt x="207" y="16"/>
                  </a:lnTo>
                  <a:lnTo>
                    <a:pt x="231" y="31"/>
                  </a:lnTo>
                  <a:lnTo>
                    <a:pt x="251" y="51"/>
                  </a:lnTo>
                  <a:lnTo>
                    <a:pt x="977" y="919"/>
                  </a:lnTo>
                  <a:lnTo>
                    <a:pt x="1144" y="1360"/>
                  </a:lnTo>
                  <a:lnTo>
                    <a:pt x="1107" y="1163"/>
                  </a:lnTo>
                  <a:lnTo>
                    <a:pt x="1106" y="1149"/>
                  </a:lnTo>
                  <a:lnTo>
                    <a:pt x="1108" y="1135"/>
                  </a:lnTo>
                  <a:lnTo>
                    <a:pt x="1114" y="1122"/>
                  </a:lnTo>
                  <a:lnTo>
                    <a:pt x="1171" y="1018"/>
                  </a:lnTo>
                  <a:lnTo>
                    <a:pt x="1120" y="925"/>
                  </a:lnTo>
                  <a:lnTo>
                    <a:pt x="1118" y="915"/>
                  </a:lnTo>
                  <a:lnTo>
                    <a:pt x="1121" y="905"/>
                  </a:lnTo>
                  <a:lnTo>
                    <a:pt x="1123" y="901"/>
                  </a:lnTo>
                  <a:lnTo>
                    <a:pt x="1128" y="897"/>
                  </a:lnTo>
                  <a:lnTo>
                    <a:pt x="1133" y="895"/>
                  </a:lnTo>
                  <a:lnTo>
                    <a:pt x="1139" y="895"/>
                  </a:lnTo>
                  <a:lnTo>
                    <a:pt x="1279" y="895"/>
                  </a:lnTo>
                  <a:lnTo>
                    <a:pt x="1284" y="895"/>
                  </a:lnTo>
                  <a:lnTo>
                    <a:pt x="1288" y="897"/>
                  </a:lnTo>
                  <a:lnTo>
                    <a:pt x="1293" y="901"/>
                  </a:lnTo>
                  <a:lnTo>
                    <a:pt x="1296" y="905"/>
                  </a:lnTo>
                  <a:lnTo>
                    <a:pt x="1299" y="915"/>
                  </a:lnTo>
                  <a:lnTo>
                    <a:pt x="1296" y="925"/>
                  </a:lnTo>
                  <a:lnTo>
                    <a:pt x="1245" y="1018"/>
                  </a:lnTo>
                  <a:lnTo>
                    <a:pt x="1303" y="1122"/>
                  </a:lnTo>
                  <a:lnTo>
                    <a:pt x="1308" y="1135"/>
                  </a:lnTo>
                  <a:lnTo>
                    <a:pt x="1310" y="1149"/>
                  </a:lnTo>
                  <a:lnTo>
                    <a:pt x="1309" y="1163"/>
                  </a:lnTo>
                  <a:lnTo>
                    <a:pt x="1267" y="1360"/>
                  </a:lnTo>
                  <a:lnTo>
                    <a:pt x="1439" y="912"/>
                  </a:lnTo>
                  <a:lnTo>
                    <a:pt x="2158" y="51"/>
                  </a:lnTo>
                  <a:lnTo>
                    <a:pt x="2179" y="31"/>
                  </a:lnTo>
                  <a:lnTo>
                    <a:pt x="2202" y="16"/>
                  </a:lnTo>
                  <a:lnTo>
                    <a:pt x="2227" y="6"/>
                  </a:lnTo>
                  <a:lnTo>
                    <a:pt x="2255" y="0"/>
                  </a:lnTo>
                  <a:lnTo>
                    <a:pt x="2282" y="0"/>
                  </a:lnTo>
                  <a:lnTo>
                    <a:pt x="2310" y="6"/>
                  </a:lnTo>
                  <a:lnTo>
                    <a:pt x="2335" y="17"/>
                  </a:lnTo>
                  <a:lnTo>
                    <a:pt x="2360" y="33"/>
                  </a:lnTo>
                  <a:lnTo>
                    <a:pt x="2379" y="54"/>
                  </a:lnTo>
                  <a:lnTo>
                    <a:pt x="2394" y="78"/>
                  </a:lnTo>
                  <a:lnTo>
                    <a:pt x="2405" y="104"/>
                  </a:lnTo>
                  <a:lnTo>
                    <a:pt x="2410" y="130"/>
                  </a:lnTo>
                  <a:lnTo>
                    <a:pt x="2410" y="158"/>
                  </a:lnTo>
                  <a:lnTo>
                    <a:pt x="2404" y="185"/>
                  </a:lnTo>
                  <a:lnTo>
                    <a:pt x="2393" y="210"/>
                  </a:lnTo>
                  <a:lnTo>
                    <a:pt x="2377" y="235"/>
                  </a:lnTo>
                  <a:lnTo>
                    <a:pt x="1583" y="1184"/>
                  </a:lnTo>
                  <a:lnTo>
                    <a:pt x="1586" y="3636"/>
                  </a:lnTo>
                  <a:lnTo>
                    <a:pt x="1583" y="3671"/>
                  </a:lnTo>
                  <a:lnTo>
                    <a:pt x="1572" y="3703"/>
                  </a:lnTo>
                  <a:lnTo>
                    <a:pt x="1557" y="3732"/>
                  </a:lnTo>
                  <a:lnTo>
                    <a:pt x="1536" y="3758"/>
                  </a:lnTo>
                  <a:lnTo>
                    <a:pt x="1511" y="3779"/>
                  </a:lnTo>
                  <a:lnTo>
                    <a:pt x="1482" y="3794"/>
                  </a:lnTo>
                  <a:lnTo>
                    <a:pt x="1449" y="3804"/>
                  </a:lnTo>
                  <a:lnTo>
                    <a:pt x="1415" y="3808"/>
                  </a:lnTo>
                  <a:lnTo>
                    <a:pt x="1380" y="3804"/>
                  </a:lnTo>
                  <a:lnTo>
                    <a:pt x="1348" y="3794"/>
                  </a:lnTo>
                  <a:lnTo>
                    <a:pt x="1319" y="3779"/>
                  </a:lnTo>
                  <a:lnTo>
                    <a:pt x="1294" y="3758"/>
                  </a:lnTo>
                  <a:lnTo>
                    <a:pt x="1273" y="3732"/>
                  </a:lnTo>
                  <a:lnTo>
                    <a:pt x="1257" y="3703"/>
                  </a:lnTo>
                  <a:lnTo>
                    <a:pt x="1246" y="3671"/>
                  </a:lnTo>
                  <a:lnTo>
                    <a:pt x="1243" y="3636"/>
                  </a:lnTo>
                  <a:lnTo>
                    <a:pt x="1243" y="2303"/>
                  </a:lnTo>
                  <a:lnTo>
                    <a:pt x="1241" y="2289"/>
                  </a:lnTo>
                  <a:lnTo>
                    <a:pt x="1233" y="2276"/>
                  </a:lnTo>
                  <a:lnTo>
                    <a:pt x="1221" y="2269"/>
                  </a:lnTo>
                  <a:lnTo>
                    <a:pt x="1207" y="2266"/>
                  </a:lnTo>
                  <a:lnTo>
                    <a:pt x="1192" y="2269"/>
                  </a:lnTo>
                  <a:lnTo>
                    <a:pt x="1180" y="2276"/>
                  </a:lnTo>
                  <a:lnTo>
                    <a:pt x="1172" y="2289"/>
                  </a:lnTo>
                  <a:lnTo>
                    <a:pt x="1170" y="2303"/>
                  </a:lnTo>
                  <a:lnTo>
                    <a:pt x="1170" y="3636"/>
                  </a:lnTo>
                  <a:lnTo>
                    <a:pt x="1166" y="3671"/>
                  </a:lnTo>
                  <a:lnTo>
                    <a:pt x="1156" y="3703"/>
                  </a:lnTo>
                  <a:lnTo>
                    <a:pt x="1140" y="3732"/>
                  </a:lnTo>
                  <a:lnTo>
                    <a:pt x="1119" y="3758"/>
                  </a:lnTo>
                  <a:lnTo>
                    <a:pt x="1095" y="3779"/>
                  </a:lnTo>
                  <a:lnTo>
                    <a:pt x="1064" y="3794"/>
                  </a:lnTo>
                  <a:lnTo>
                    <a:pt x="1033" y="3804"/>
                  </a:lnTo>
                  <a:lnTo>
                    <a:pt x="998" y="3808"/>
                  </a:lnTo>
                  <a:lnTo>
                    <a:pt x="963" y="3804"/>
                  </a:lnTo>
                  <a:lnTo>
                    <a:pt x="931" y="3794"/>
                  </a:lnTo>
                  <a:lnTo>
                    <a:pt x="902" y="3779"/>
                  </a:lnTo>
                  <a:lnTo>
                    <a:pt x="876" y="3758"/>
                  </a:lnTo>
                  <a:lnTo>
                    <a:pt x="856" y="3732"/>
                  </a:lnTo>
                  <a:lnTo>
                    <a:pt x="841" y="3703"/>
                  </a:lnTo>
                  <a:lnTo>
                    <a:pt x="830" y="3671"/>
                  </a:lnTo>
                  <a:lnTo>
                    <a:pt x="827" y="3636"/>
                  </a:lnTo>
                  <a:lnTo>
                    <a:pt x="827" y="1184"/>
                  </a:lnTo>
                  <a:lnTo>
                    <a:pt x="32" y="235"/>
                  </a:lnTo>
                  <a:lnTo>
                    <a:pt x="16" y="210"/>
                  </a:lnTo>
                  <a:lnTo>
                    <a:pt x="6" y="185"/>
                  </a:lnTo>
                  <a:lnTo>
                    <a:pt x="0" y="158"/>
                  </a:lnTo>
                  <a:lnTo>
                    <a:pt x="0" y="130"/>
                  </a:lnTo>
                  <a:lnTo>
                    <a:pt x="4" y="104"/>
                  </a:lnTo>
                  <a:lnTo>
                    <a:pt x="15" y="78"/>
                  </a:lnTo>
                  <a:lnTo>
                    <a:pt x="30" y="54"/>
                  </a:lnTo>
                  <a:lnTo>
                    <a:pt x="51" y="33"/>
                  </a:lnTo>
                  <a:lnTo>
                    <a:pt x="74" y="17"/>
                  </a:lnTo>
                  <a:lnTo>
                    <a:pt x="101" y="6"/>
                  </a:lnTo>
                  <a:lnTo>
                    <a:pt x="127" y="0"/>
                  </a:lnTo>
                  <a:lnTo>
                    <a:pt x="1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925" name="Freeform 795"/>
          <p:cNvSpPr>
            <a:spLocks noEditPoints="1"/>
          </p:cNvSpPr>
          <p:nvPr/>
        </p:nvSpPr>
        <p:spPr bwMode="auto">
          <a:xfrm>
            <a:off x="4114599" y="4884304"/>
            <a:ext cx="217998" cy="334866"/>
          </a:xfrm>
          <a:custGeom>
            <a:avLst/>
            <a:gdLst>
              <a:gd name="T0" fmla="*/ 257 w 2603"/>
              <a:gd name="T1" fmla="*/ 228 h 3999"/>
              <a:gd name="T2" fmla="*/ 213 w 2603"/>
              <a:gd name="T3" fmla="*/ 2264 h 3999"/>
              <a:gd name="T4" fmla="*/ 279 w 2603"/>
              <a:gd name="T5" fmla="*/ 2387 h 3999"/>
              <a:gd name="T6" fmla="*/ 381 w 2603"/>
              <a:gd name="T7" fmla="*/ 2400 h 3999"/>
              <a:gd name="T8" fmla="*/ 362 w 2603"/>
              <a:gd name="T9" fmla="*/ 184 h 3999"/>
              <a:gd name="T10" fmla="*/ 1692 w 2603"/>
              <a:gd name="T11" fmla="*/ 29 h 3999"/>
              <a:gd name="T12" fmla="*/ 1867 w 2603"/>
              <a:gd name="T13" fmla="*/ 183 h 3999"/>
              <a:gd name="T14" fmla="*/ 1917 w 2603"/>
              <a:gd name="T15" fmla="*/ 1184 h 3999"/>
              <a:gd name="T16" fmla="*/ 1977 w 2603"/>
              <a:gd name="T17" fmla="*/ 1241 h 3999"/>
              <a:gd name="T18" fmla="*/ 2146 w 2603"/>
              <a:gd name="T19" fmla="*/ 1411 h 3999"/>
              <a:gd name="T20" fmla="*/ 2314 w 2603"/>
              <a:gd name="T21" fmla="*/ 1585 h 3999"/>
              <a:gd name="T22" fmla="*/ 2445 w 2603"/>
              <a:gd name="T23" fmla="*/ 1721 h 3999"/>
              <a:gd name="T24" fmla="*/ 2526 w 2603"/>
              <a:gd name="T25" fmla="*/ 1800 h 3999"/>
              <a:gd name="T26" fmla="*/ 2598 w 2603"/>
              <a:gd name="T27" fmla="*/ 1962 h 3999"/>
              <a:gd name="T28" fmla="*/ 2595 w 2603"/>
              <a:gd name="T29" fmla="*/ 2110 h 3999"/>
              <a:gd name="T30" fmla="*/ 2582 w 2603"/>
              <a:gd name="T31" fmla="*/ 2163 h 3999"/>
              <a:gd name="T32" fmla="*/ 2547 w 2603"/>
              <a:gd name="T33" fmla="*/ 2270 h 3999"/>
              <a:gd name="T34" fmla="*/ 2498 w 2603"/>
              <a:gd name="T35" fmla="*/ 2542 h 3999"/>
              <a:gd name="T36" fmla="*/ 2450 w 2603"/>
              <a:gd name="T37" fmla="*/ 2898 h 3999"/>
              <a:gd name="T38" fmla="*/ 2406 w 2603"/>
              <a:gd name="T39" fmla="*/ 3255 h 3999"/>
              <a:gd name="T40" fmla="*/ 2374 w 2603"/>
              <a:gd name="T41" fmla="*/ 3535 h 3999"/>
              <a:gd name="T42" fmla="*/ 2396 w 2603"/>
              <a:gd name="T43" fmla="*/ 3580 h 3999"/>
              <a:gd name="T44" fmla="*/ 2464 w 2603"/>
              <a:gd name="T45" fmla="*/ 3669 h 3999"/>
              <a:gd name="T46" fmla="*/ 2418 w 2603"/>
              <a:gd name="T47" fmla="*/ 3987 h 3999"/>
              <a:gd name="T48" fmla="*/ 1347 w 2603"/>
              <a:gd name="T49" fmla="*/ 3987 h 3999"/>
              <a:gd name="T50" fmla="*/ 1300 w 2603"/>
              <a:gd name="T51" fmla="*/ 3668 h 3999"/>
              <a:gd name="T52" fmla="*/ 1369 w 2603"/>
              <a:gd name="T53" fmla="*/ 3579 h 3999"/>
              <a:gd name="T54" fmla="*/ 1416 w 2603"/>
              <a:gd name="T55" fmla="*/ 3573 h 3999"/>
              <a:gd name="T56" fmla="*/ 1367 w 2603"/>
              <a:gd name="T57" fmla="*/ 3449 h 3999"/>
              <a:gd name="T58" fmla="*/ 1205 w 2603"/>
              <a:gd name="T59" fmla="*/ 3198 h 3999"/>
              <a:gd name="T60" fmla="*/ 1114 w 2603"/>
              <a:gd name="T61" fmla="*/ 2982 h 3999"/>
              <a:gd name="T62" fmla="*/ 1081 w 2603"/>
              <a:gd name="T63" fmla="*/ 2876 h 3999"/>
              <a:gd name="T64" fmla="*/ 1002 w 2603"/>
              <a:gd name="T65" fmla="*/ 2191 h 3999"/>
              <a:gd name="T66" fmla="*/ 953 w 2603"/>
              <a:gd name="T67" fmla="*/ 1991 h 3999"/>
              <a:gd name="T68" fmla="*/ 930 w 2603"/>
              <a:gd name="T69" fmla="*/ 1761 h 3999"/>
              <a:gd name="T70" fmla="*/ 957 w 2603"/>
              <a:gd name="T71" fmla="*/ 1631 h 3999"/>
              <a:gd name="T72" fmla="*/ 1001 w 2603"/>
              <a:gd name="T73" fmla="*/ 1571 h 3999"/>
              <a:gd name="T74" fmla="*/ 1035 w 2603"/>
              <a:gd name="T75" fmla="*/ 1554 h 3999"/>
              <a:gd name="T76" fmla="*/ 1130 w 2603"/>
              <a:gd name="T77" fmla="*/ 1565 h 3999"/>
              <a:gd name="T78" fmla="*/ 1259 w 2603"/>
              <a:gd name="T79" fmla="*/ 1676 h 3999"/>
              <a:gd name="T80" fmla="*/ 1339 w 2603"/>
              <a:gd name="T81" fmla="*/ 1849 h 3999"/>
              <a:gd name="T82" fmla="*/ 1382 w 2603"/>
              <a:gd name="T83" fmla="*/ 2017 h 3999"/>
              <a:gd name="T84" fmla="*/ 1395 w 2603"/>
              <a:gd name="T85" fmla="*/ 2112 h 3999"/>
              <a:gd name="T86" fmla="*/ 1411 w 2603"/>
              <a:gd name="T87" fmla="*/ 2146 h 3999"/>
              <a:gd name="T88" fmla="*/ 1484 w 2603"/>
              <a:gd name="T89" fmla="*/ 2272 h 3999"/>
              <a:gd name="T90" fmla="*/ 1587 w 2603"/>
              <a:gd name="T91" fmla="*/ 2393 h 3999"/>
              <a:gd name="T92" fmla="*/ 1674 w 2603"/>
              <a:gd name="T93" fmla="*/ 2362 h 3999"/>
              <a:gd name="T94" fmla="*/ 1698 w 2603"/>
              <a:gd name="T95" fmla="*/ 303 h 3999"/>
              <a:gd name="T96" fmla="*/ 1609 w 2603"/>
              <a:gd name="T97" fmla="*/ 196 h 3999"/>
              <a:gd name="T98" fmla="*/ 714 w 2603"/>
              <a:gd name="T99" fmla="*/ 197 h 3999"/>
              <a:gd name="T100" fmla="*/ 736 w 2603"/>
              <a:gd name="T101" fmla="*/ 2412 h 3999"/>
              <a:gd name="T102" fmla="*/ 834 w 2603"/>
              <a:gd name="T103" fmla="*/ 2597 h 3999"/>
              <a:gd name="T104" fmla="*/ 368 w 2603"/>
              <a:gd name="T105" fmla="*/ 2625 h 3999"/>
              <a:gd name="T106" fmla="*/ 144 w 2603"/>
              <a:gd name="T107" fmla="*/ 2548 h 3999"/>
              <a:gd name="T108" fmla="*/ 13 w 2603"/>
              <a:gd name="T109" fmla="*/ 2355 h 3999"/>
              <a:gd name="T110" fmla="*/ 15 w 2603"/>
              <a:gd name="T111" fmla="*/ 243 h 3999"/>
              <a:gd name="T112" fmla="*/ 156 w 2603"/>
              <a:gd name="T113" fmla="*/ 55 h 39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603" h="3999">
                <a:moveTo>
                  <a:pt x="362" y="184"/>
                </a:moveTo>
                <a:lnTo>
                  <a:pt x="331" y="187"/>
                </a:lnTo>
                <a:lnTo>
                  <a:pt x="303" y="196"/>
                </a:lnTo>
                <a:lnTo>
                  <a:pt x="279" y="209"/>
                </a:lnTo>
                <a:lnTo>
                  <a:pt x="257" y="228"/>
                </a:lnTo>
                <a:lnTo>
                  <a:pt x="239" y="250"/>
                </a:lnTo>
                <a:lnTo>
                  <a:pt x="225" y="274"/>
                </a:lnTo>
                <a:lnTo>
                  <a:pt x="217" y="302"/>
                </a:lnTo>
                <a:lnTo>
                  <a:pt x="213" y="332"/>
                </a:lnTo>
                <a:lnTo>
                  <a:pt x="213" y="2264"/>
                </a:lnTo>
                <a:lnTo>
                  <a:pt x="217" y="2293"/>
                </a:lnTo>
                <a:lnTo>
                  <a:pt x="225" y="2321"/>
                </a:lnTo>
                <a:lnTo>
                  <a:pt x="239" y="2346"/>
                </a:lnTo>
                <a:lnTo>
                  <a:pt x="257" y="2368"/>
                </a:lnTo>
                <a:lnTo>
                  <a:pt x="279" y="2387"/>
                </a:lnTo>
                <a:lnTo>
                  <a:pt x="303" y="2400"/>
                </a:lnTo>
                <a:lnTo>
                  <a:pt x="331" y="2408"/>
                </a:lnTo>
                <a:lnTo>
                  <a:pt x="362" y="2411"/>
                </a:lnTo>
                <a:lnTo>
                  <a:pt x="373" y="2408"/>
                </a:lnTo>
                <a:lnTo>
                  <a:pt x="381" y="2400"/>
                </a:lnTo>
                <a:lnTo>
                  <a:pt x="385" y="2388"/>
                </a:lnTo>
                <a:lnTo>
                  <a:pt x="385" y="207"/>
                </a:lnTo>
                <a:lnTo>
                  <a:pt x="381" y="196"/>
                </a:lnTo>
                <a:lnTo>
                  <a:pt x="373" y="187"/>
                </a:lnTo>
                <a:lnTo>
                  <a:pt x="362" y="184"/>
                </a:lnTo>
                <a:close/>
                <a:moveTo>
                  <a:pt x="342" y="0"/>
                </a:moveTo>
                <a:lnTo>
                  <a:pt x="1549" y="0"/>
                </a:lnTo>
                <a:lnTo>
                  <a:pt x="1599" y="4"/>
                </a:lnTo>
                <a:lnTo>
                  <a:pt x="1646" y="13"/>
                </a:lnTo>
                <a:lnTo>
                  <a:pt x="1692" y="29"/>
                </a:lnTo>
                <a:lnTo>
                  <a:pt x="1734" y="50"/>
                </a:lnTo>
                <a:lnTo>
                  <a:pt x="1773" y="77"/>
                </a:lnTo>
                <a:lnTo>
                  <a:pt x="1809" y="107"/>
                </a:lnTo>
                <a:lnTo>
                  <a:pt x="1840" y="144"/>
                </a:lnTo>
                <a:lnTo>
                  <a:pt x="1867" y="183"/>
                </a:lnTo>
                <a:lnTo>
                  <a:pt x="1888" y="225"/>
                </a:lnTo>
                <a:lnTo>
                  <a:pt x="1904" y="270"/>
                </a:lnTo>
                <a:lnTo>
                  <a:pt x="1913" y="318"/>
                </a:lnTo>
                <a:lnTo>
                  <a:pt x="1917" y="368"/>
                </a:lnTo>
                <a:lnTo>
                  <a:pt x="1917" y="1184"/>
                </a:lnTo>
                <a:lnTo>
                  <a:pt x="1917" y="1185"/>
                </a:lnTo>
                <a:lnTo>
                  <a:pt x="1917" y="1185"/>
                </a:lnTo>
                <a:lnTo>
                  <a:pt x="1918" y="1187"/>
                </a:lnTo>
                <a:lnTo>
                  <a:pt x="1946" y="1212"/>
                </a:lnTo>
                <a:lnTo>
                  <a:pt x="1977" y="1241"/>
                </a:lnTo>
                <a:lnTo>
                  <a:pt x="2010" y="1273"/>
                </a:lnTo>
                <a:lnTo>
                  <a:pt x="2043" y="1306"/>
                </a:lnTo>
                <a:lnTo>
                  <a:pt x="2077" y="1340"/>
                </a:lnTo>
                <a:lnTo>
                  <a:pt x="2111" y="1374"/>
                </a:lnTo>
                <a:lnTo>
                  <a:pt x="2146" y="1411"/>
                </a:lnTo>
                <a:lnTo>
                  <a:pt x="2181" y="1446"/>
                </a:lnTo>
                <a:lnTo>
                  <a:pt x="2216" y="1481"/>
                </a:lnTo>
                <a:lnTo>
                  <a:pt x="2250" y="1516"/>
                </a:lnTo>
                <a:lnTo>
                  <a:pt x="2283" y="1552"/>
                </a:lnTo>
                <a:lnTo>
                  <a:pt x="2314" y="1585"/>
                </a:lnTo>
                <a:lnTo>
                  <a:pt x="2345" y="1616"/>
                </a:lnTo>
                <a:lnTo>
                  <a:pt x="2373" y="1647"/>
                </a:lnTo>
                <a:lnTo>
                  <a:pt x="2400" y="1675"/>
                </a:lnTo>
                <a:lnTo>
                  <a:pt x="2424" y="1699"/>
                </a:lnTo>
                <a:lnTo>
                  <a:pt x="2445" y="1721"/>
                </a:lnTo>
                <a:lnTo>
                  <a:pt x="2463" y="1740"/>
                </a:lnTo>
                <a:lnTo>
                  <a:pt x="2478" y="1755"/>
                </a:lnTo>
                <a:lnTo>
                  <a:pt x="2490" y="1766"/>
                </a:lnTo>
                <a:lnTo>
                  <a:pt x="2497" y="1773"/>
                </a:lnTo>
                <a:lnTo>
                  <a:pt x="2526" y="1800"/>
                </a:lnTo>
                <a:lnTo>
                  <a:pt x="2551" y="1829"/>
                </a:lnTo>
                <a:lnTo>
                  <a:pt x="2569" y="1862"/>
                </a:lnTo>
                <a:lnTo>
                  <a:pt x="2582" y="1895"/>
                </a:lnTo>
                <a:lnTo>
                  <a:pt x="2592" y="1929"/>
                </a:lnTo>
                <a:lnTo>
                  <a:pt x="2598" y="1962"/>
                </a:lnTo>
                <a:lnTo>
                  <a:pt x="2602" y="1996"/>
                </a:lnTo>
                <a:lnTo>
                  <a:pt x="2603" y="2028"/>
                </a:lnTo>
                <a:lnTo>
                  <a:pt x="2601" y="2058"/>
                </a:lnTo>
                <a:lnTo>
                  <a:pt x="2598" y="2086"/>
                </a:lnTo>
                <a:lnTo>
                  <a:pt x="2595" y="2110"/>
                </a:lnTo>
                <a:lnTo>
                  <a:pt x="2591" y="2131"/>
                </a:lnTo>
                <a:lnTo>
                  <a:pt x="2587" y="2147"/>
                </a:lnTo>
                <a:lnTo>
                  <a:pt x="2585" y="2158"/>
                </a:lnTo>
                <a:lnTo>
                  <a:pt x="2584" y="2160"/>
                </a:lnTo>
                <a:lnTo>
                  <a:pt x="2582" y="2163"/>
                </a:lnTo>
                <a:lnTo>
                  <a:pt x="2580" y="2166"/>
                </a:lnTo>
                <a:lnTo>
                  <a:pt x="2573" y="2180"/>
                </a:lnTo>
                <a:lnTo>
                  <a:pt x="2564" y="2203"/>
                </a:lnTo>
                <a:lnTo>
                  <a:pt x="2556" y="2233"/>
                </a:lnTo>
                <a:lnTo>
                  <a:pt x="2547" y="2270"/>
                </a:lnTo>
                <a:lnTo>
                  <a:pt x="2537" y="2315"/>
                </a:lnTo>
                <a:lnTo>
                  <a:pt x="2528" y="2365"/>
                </a:lnTo>
                <a:lnTo>
                  <a:pt x="2518" y="2419"/>
                </a:lnTo>
                <a:lnTo>
                  <a:pt x="2508" y="2479"/>
                </a:lnTo>
                <a:lnTo>
                  <a:pt x="2498" y="2542"/>
                </a:lnTo>
                <a:lnTo>
                  <a:pt x="2489" y="2610"/>
                </a:lnTo>
                <a:lnTo>
                  <a:pt x="2479" y="2680"/>
                </a:lnTo>
                <a:lnTo>
                  <a:pt x="2469" y="2752"/>
                </a:lnTo>
                <a:lnTo>
                  <a:pt x="2458" y="2825"/>
                </a:lnTo>
                <a:lnTo>
                  <a:pt x="2450" y="2898"/>
                </a:lnTo>
                <a:lnTo>
                  <a:pt x="2440" y="2972"/>
                </a:lnTo>
                <a:lnTo>
                  <a:pt x="2430" y="3045"/>
                </a:lnTo>
                <a:lnTo>
                  <a:pt x="2422" y="3118"/>
                </a:lnTo>
                <a:lnTo>
                  <a:pt x="2413" y="3187"/>
                </a:lnTo>
                <a:lnTo>
                  <a:pt x="2406" y="3255"/>
                </a:lnTo>
                <a:lnTo>
                  <a:pt x="2397" y="3320"/>
                </a:lnTo>
                <a:lnTo>
                  <a:pt x="2391" y="3381"/>
                </a:lnTo>
                <a:lnTo>
                  <a:pt x="2384" y="3438"/>
                </a:lnTo>
                <a:lnTo>
                  <a:pt x="2379" y="3489"/>
                </a:lnTo>
                <a:lnTo>
                  <a:pt x="2374" y="3535"/>
                </a:lnTo>
                <a:lnTo>
                  <a:pt x="2369" y="3574"/>
                </a:lnTo>
                <a:lnTo>
                  <a:pt x="2369" y="3576"/>
                </a:lnTo>
                <a:lnTo>
                  <a:pt x="2370" y="3577"/>
                </a:lnTo>
                <a:lnTo>
                  <a:pt x="2372" y="3577"/>
                </a:lnTo>
                <a:lnTo>
                  <a:pt x="2396" y="3580"/>
                </a:lnTo>
                <a:lnTo>
                  <a:pt x="2418" y="3590"/>
                </a:lnTo>
                <a:lnTo>
                  <a:pt x="2437" y="3604"/>
                </a:lnTo>
                <a:lnTo>
                  <a:pt x="2451" y="3623"/>
                </a:lnTo>
                <a:lnTo>
                  <a:pt x="2461" y="3645"/>
                </a:lnTo>
                <a:lnTo>
                  <a:pt x="2464" y="3669"/>
                </a:lnTo>
                <a:lnTo>
                  <a:pt x="2464" y="3908"/>
                </a:lnTo>
                <a:lnTo>
                  <a:pt x="2461" y="3932"/>
                </a:lnTo>
                <a:lnTo>
                  <a:pt x="2451" y="3954"/>
                </a:lnTo>
                <a:lnTo>
                  <a:pt x="2437" y="3972"/>
                </a:lnTo>
                <a:lnTo>
                  <a:pt x="2418" y="3987"/>
                </a:lnTo>
                <a:lnTo>
                  <a:pt x="2396" y="3997"/>
                </a:lnTo>
                <a:lnTo>
                  <a:pt x="2372" y="3999"/>
                </a:lnTo>
                <a:lnTo>
                  <a:pt x="1393" y="3999"/>
                </a:lnTo>
                <a:lnTo>
                  <a:pt x="1369" y="3997"/>
                </a:lnTo>
                <a:lnTo>
                  <a:pt x="1347" y="3987"/>
                </a:lnTo>
                <a:lnTo>
                  <a:pt x="1328" y="3972"/>
                </a:lnTo>
                <a:lnTo>
                  <a:pt x="1314" y="3954"/>
                </a:lnTo>
                <a:lnTo>
                  <a:pt x="1304" y="3932"/>
                </a:lnTo>
                <a:lnTo>
                  <a:pt x="1300" y="3908"/>
                </a:lnTo>
                <a:lnTo>
                  <a:pt x="1300" y="3668"/>
                </a:lnTo>
                <a:lnTo>
                  <a:pt x="1304" y="3644"/>
                </a:lnTo>
                <a:lnTo>
                  <a:pt x="1314" y="3621"/>
                </a:lnTo>
                <a:lnTo>
                  <a:pt x="1328" y="3602"/>
                </a:lnTo>
                <a:lnTo>
                  <a:pt x="1347" y="3588"/>
                </a:lnTo>
                <a:lnTo>
                  <a:pt x="1369" y="3579"/>
                </a:lnTo>
                <a:lnTo>
                  <a:pt x="1393" y="3576"/>
                </a:lnTo>
                <a:lnTo>
                  <a:pt x="1414" y="3576"/>
                </a:lnTo>
                <a:lnTo>
                  <a:pt x="1415" y="3576"/>
                </a:lnTo>
                <a:lnTo>
                  <a:pt x="1416" y="3574"/>
                </a:lnTo>
                <a:lnTo>
                  <a:pt x="1416" y="3573"/>
                </a:lnTo>
                <a:lnTo>
                  <a:pt x="1416" y="3513"/>
                </a:lnTo>
                <a:lnTo>
                  <a:pt x="1416" y="3507"/>
                </a:lnTo>
                <a:lnTo>
                  <a:pt x="1414" y="3501"/>
                </a:lnTo>
                <a:lnTo>
                  <a:pt x="1410" y="3496"/>
                </a:lnTo>
                <a:lnTo>
                  <a:pt x="1367" y="3449"/>
                </a:lnTo>
                <a:lnTo>
                  <a:pt x="1330" y="3400"/>
                </a:lnTo>
                <a:lnTo>
                  <a:pt x="1294" y="3350"/>
                </a:lnTo>
                <a:lnTo>
                  <a:pt x="1261" y="3299"/>
                </a:lnTo>
                <a:lnTo>
                  <a:pt x="1232" y="3248"/>
                </a:lnTo>
                <a:lnTo>
                  <a:pt x="1205" y="3198"/>
                </a:lnTo>
                <a:lnTo>
                  <a:pt x="1182" y="3151"/>
                </a:lnTo>
                <a:lnTo>
                  <a:pt x="1161" y="3103"/>
                </a:lnTo>
                <a:lnTo>
                  <a:pt x="1143" y="3060"/>
                </a:lnTo>
                <a:lnTo>
                  <a:pt x="1127" y="3019"/>
                </a:lnTo>
                <a:lnTo>
                  <a:pt x="1114" y="2982"/>
                </a:lnTo>
                <a:lnTo>
                  <a:pt x="1103" y="2950"/>
                </a:lnTo>
                <a:lnTo>
                  <a:pt x="1094" y="2922"/>
                </a:lnTo>
                <a:lnTo>
                  <a:pt x="1088" y="2900"/>
                </a:lnTo>
                <a:lnTo>
                  <a:pt x="1083" y="2884"/>
                </a:lnTo>
                <a:lnTo>
                  <a:pt x="1081" y="2876"/>
                </a:lnTo>
                <a:lnTo>
                  <a:pt x="1081" y="2875"/>
                </a:lnTo>
                <a:lnTo>
                  <a:pt x="1081" y="2873"/>
                </a:lnTo>
                <a:lnTo>
                  <a:pt x="1081" y="2873"/>
                </a:lnTo>
                <a:lnTo>
                  <a:pt x="1002" y="2192"/>
                </a:lnTo>
                <a:lnTo>
                  <a:pt x="1002" y="2191"/>
                </a:lnTo>
                <a:lnTo>
                  <a:pt x="1001" y="2188"/>
                </a:lnTo>
                <a:lnTo>
                  <a:pt x="1001" y="2187"/>
                </a:lnTo>
                <a:lnTo>
                  <a:pt x="981" y="2116"/>
                </a:lnTo>
                <a:lnTo>
                  <a:pt x="965" y="2051"/>
                </a:lnTo>
                <a:lnTo>
                  <a:pt x="953" y="1991"/>
                </a:lnTo>
                <a:lnTo>
                  <a:pt x="943" y="1935"/>
                </a:lnTo>
                <a:lnTo>
                  <a:pt x="936" y="1885"/>
                </a:lnTo>
                <a:lnTo>
                  <a:pt x="932" y="1840"/>
                </a:lnTo>
                <a:lnTo>
                  <a:pt x="930" y="1799"/>
                </a:lnTo>
                <a:lnTo>
                  <a:pt x="930" y="1761"/>
                </a:lnTo>
                <a:lnTo>
                  <a:pt x="932" y="1728"/>
                </a:lnTo>
                <a:lnTo>
                  <a:pt x="937" y="1699"/>
                </a:lnTo>
                <a:lnTo>
                  <a:pt x="942" y="1672"/>
                </a:lnTo>
                <a:lnTo>
                  <a:pt x="949" y="1650"/>
                </a:lnTo>
                <a:lnTo>
                  <a:pt x="957" y="1631"/>
                </a:lnTo>
                <a:lnTo>
                  <a:pt x="965" y="1614"/>
                </a:lnTo>
                <a:lnTo>
                  <a:pt x="974" y="1599"/>
                </a:lnTo>
                <a:lnTo>
                  <a:pt x="982" y="1588"/>
                </a:lnTo>
                <a:lnTo>
                  <a:pt x="992" y="1578"/>
                </a:lnTo>
                <a:lnTo>
                  <a:pt x="1001" y="1571"/>
                </a:lnTo>
                <a:lnTo>
                  <a:pt x="1009" y="1565"/>
                </a:lnTo>
                <a:lnTo>
                  <a:pt x="1018" y="1560"/>
                </a:lnTo>
                <a:lnTo>
                  <a:pt x="1024" y="1558"/>
                </a:lnTo>
                <a:lnTo>
                  <a:pt x="1030" y="1555"/>
                </a:lnTo>
                <a:lnTo>
                  <a:pt x="1035" y="1554"/>
                </a:lnTo>
                <a:lnTo>
                  <a:pt x="1037" y="1554"/>
                </a:lnTo>
                <a:lnTo>
                  <a:pt x="1038" y="1554"/>
                </a:lnTo>
                <a:lnTo>
                  <a:pt x="1060" y="1553"/>
                </a:lnTo>
                <a:lnTo>
                  <a:pt x="1096" y="1557"/>
                </a:lnTo>
                <a:lnTo>
                  <a:pt x="1130" y="1565"/>
                </a:lnTo>
                <a:lnTo>
                  <a:pt x="1160" y="1578"/>
                </a:lnTo>
                <a:lnTo>
                  <a:pt x="1188" y="1598"/>
                </a:lnTo>
                <a:lnTo>
                  <a:pt x="1214" y="1620"/>
                </a:lnTo>
                <a:lnTo>
                  <a:pt x="1238" y="1647"/>
                </a:lnTo>
                <a:lnTo>
                  <a:pt x="1259" y="1676"/>
                </a:lnTo>
                <a:lnTo>
                  <a:pt x="1280" y="1707"/>
                </a:lnTo>
                <a:lnTo>
                  <a:pt x="1297" y="1742"/>
                </a:lnTo>
                <a:lnTo>
                  <a:pt x="1313" y="1777"/>
                </a:lnTo>
                <a:lnTo>
                  <a:pt x="1327" y="1813"/>
                </a:lnTo>
                <a:lnTo>
                  <a:pt x="1339" y="1849"/>
                </a:lnTo>
                <a:lnTo>
                  <a:pt x="1352" y="1885"/>
                </a:lnTo>
                <a:lnTo>
                  <a:pt x="1360" y="1920"/>
                </a:lnTo>
                <a:lnTo>
                  <a:pt x="1369" y="1955"/>
                </a:lnTo>
                <a:lnTo>
                  <a:pt x="1376" y="1987"/>
                </a:lnTo>
                <a:lnTo>
                  <a:pt x="1382" y="2017"/>
                </a:lnTo>
                <a:lnTo>
                  <a:pt x="1387" y="2045"/>
                </a:lnTo>
                <a:lnTo>
                  <a:pt x="1389" y="2068"/>
                </a:lnTo>
                <a:lnTo>
                  <a:pt x="1393" y="2087"/>
                </a:lnTo>
                <a:lnTo>
                  <a:pt x="1394" y="2102"/>
                </a:lnTo>
                <a:lnTo>
                  <a:pt x="1395" y="2112"/>
                </a:lnTo>
                <a:lnTo>
                  <a:pt x="1395" y="2114"/>
                </a:lnTo>
                <a:lnTo>
                  <a:pt x="1397" y="2118"/>
                </a:lnTo>
                <a:lnTo>
                  <a:pt x="1398" y="2120"/>
                </a:lnTo>
                <a:lnTo>
                  <a:pt x="1403" y="2131"/>
                </a:lnTo>
                <a:lnTo>
                  <a:pt x="1411" y="2146"/>
                </a:lnTo>
                <a:lnTo>
                  <a:pt x="1422" y="2166"/>
                </a:lnTo>
                <a:lnTo>
                  <a:pt x="1434" y="2189"/>
                </a:lnTo>
                <a:lnTo>
                  <a:pt x="1450" y="2216"/>
                </a:lnTo>
                <a:lnTo>
                  <a:pt x="1466" y="2243"/>
                </a:lnTo>
                <a:lnTo>
                  <a:pt x="1484" y="2272"/>
                </a:lnTo>
                <a:lnTo>
                  <a:pt x="1504" y="2300"/>
                </a:lnTo>
                <a:lnTo>
                  <a:pt x="1525" y="2327"/>
                </a:lnTo>
                <a:lnTo>
                  <a:pt x="1545" y="2352"/>
                </a:lnTo>
                <a:lnTo>
                  <a:pt x="1566" y="2374"/>
                </a:lnTo>
                <a:lnTo>
                  <a:pt x="1587" y="2393"/>
                </a:lnTo>
                <a:lnTo>
                  <a:pt x="1607" y="2406"/>
                </a:lnTo>
                <a:lnTo>
                  <a:pt x="1610" y="2406"/>
                </a:lnTo>
                <a:lnTo>
                  <a:pt x="1634" y="2396"/>
                </a:lnTo>
                <a:lnTo>
                  <a:pt x="1656" y="2382"/>
                </a:lnTo>
                <a:lnTo>
                  <a:pt x="1674" y="2362"/>
                </a:lnTo>
                <a:lnTo>
                  <a:pt x="1689" y="2340"/>
                </a:lnTo>
                <a:lnTo>
                  <a:pt x="1698" y="2315"/>
                </a:lnTo>
                <a:lnTo>
                  <a:pt x="1701" y="2287"/>
                </a:lnTo>
                <a:lnTo>
                  <a:pt x="1701" y="334"/>
                </a:lnTo>
                <a:lnTo>
                  <a:pt x="1698" y="303"/>
                </a:lnTo>
                <a:lnTo>
                  <a:pt x="1689" y="275"/>
                </a:lnTo>
                <a:lnTo>
                  <a:pt x="1676" y="250"/>
                </a:lnTo>
                <a:lnTo>
                  <a:pt x="1656" y="228"/>
                </a:lnTo>
                <a:lnTo>
                  <a:pt x="1634" y="209"/>
                </a:lnTo>
                <a:lnTo>
                  <a:pt x="1609" y="196"/>
                </a:lnTo>
                <a:lnTo>
                  <a:pt x="1581" y="187"/>
                </a:lnTo>
                <a:lnTo>
                  <a:pt x="1551" y="184"/>
                </a:lnTo>
                <a:lnTo>
                  <a:pt x="736" y="184"/>
                </a:lnTo>
                <a:lnTo>
                  <a:pt x="724" y="187"/>
                </a:lnTo>
                <a:lnTo>
                  <a:pt x="714" y="197"/>
                </a:lnTo>
                <a:lnTo>
                  <a:pt x="710" y="209"/>
                </a:lnTo>
                <a:lnTo>
                  <a:pt x="710" y="2387"/>
                </a:lnTo>
                <a:lnTo>
                  <a:pt x="714" y="2400"/>
                </a:lnTo>
                <a:lnTo>
                  <a:pt x="724" y="2408"/>
                </a:lnTo>
                <a:lnTo>
                  <a:pt x="736" y="2412"/>
                </a:lnTo>
                <a:lnTo>
                  <a:pt x="788" y="2412"/>
                </a:lnTo>
                <a:lnTo>
                  <a:pt x="801" y="2416"/>
                </a:lnTo>
                <a:lnTo>
                  <a:pt x="810" y="2423"/>
                </a:lnTo>
                <a:lnTo>
                  <a:pt x="814" y="2435"/>
                </a:lnTo>
                <a:lnTo>
                  <a:pt x="834" y="2597"/>
                </a:lnTo>
                <a:lnTo>
                  <a:pt x="832" y="2608"/>
                </a:lnTo>
                <a:lnTo>
                  <a:pt x="827" y="2617"/>
                </a:lnTo>
                <a:lnTo>
                  <a:pt x="819" y="2624"/>
                </a:lnTo>
                <a:lnTo>
                  <a:pt x="808" y="2625"/>
                </a:lnTo>
                <a:lnTo>
                  <a:pt x="368" y="2625"/>
                </a:lnTo>
                <a:lnTo>
                  <a:pt x="318" y="2623"/>
                </a:lnTo>
                <a:lnTo>
                  <a:pt x="271" y="2613"/>
                </a:lnTo>
                <a:lnTo>
                  <a:pt x="225" y="2597"/>
                </a:lnTo>
                <a:lnTo>
                  <a:pt x="183" y="2575"/>
                </a:lnTo>
                <a:lnTo>
                  <a:pt x="144" y="2548"/>
                </a:lnTo>
                <a:lnTo>
                  <a:pt x="108" y="2518"/>
                </a:lnTo>
                <a:lnTo>
                  <a:pt x="77" y="2483"/>
                </a:lnTo>
                <a:lnTo>
                  <a:pt x="50" y="2444"/>
                </a:lnTo>
                <a:lnTo>
                  <a:pt x="29" y="2401"/>
                </a:lnTo>
                <a:lnTo>
                  <a:pt x="13" y="2355"/>
                </a:lnTo>
                <a:lnTo>
                  <a:pt x="4" y="2307"/>
                </a:lnTo>
                <a:lnTo>
                  <a:pt x="0" y="2258"/>
                </a:lnTo>
                <a:lnTo>
                  <a:pt x="0" y="342"/>
                </a:lnTo>
                <a:lnTo>
                  <a:pt x="4" y="292"/>
                </a:lnTo>
                <a:lnTo>
                  <a:pt x="15" y="243"/>
                </a:lnTo>
                <a:lnTo>
                  <a:pt x="32" y="198"/>
                </a:lnTo>
                <a:lnTo>
                  <a:pt x="55" y="156"/>
                </a:lnTo>
                <a:lnTo>
                  <a:pt x="84" y="118"/>
                </a:lnTo>
                <a:lnTo>
                  <a:pt x="118" y="84"/>
                </a:lnTo>
                <a:lnTo>
                  <a:pt x="156" y="55"/>
                </a:lnTo>
                <a:lnTo>
                  <a:pt x="199" y="32"/>
                </a:lnTo>
                <a:lnTo>
                  <a:pt x="244" y="15"/>
                </a:lnTo>
                <a:lnTo>
                  <a:pt x="291" y="4"/>
                </a:lnTo>
                <a:lnTo>
                  <a:pt x="342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926" name="Group 798"/>
          <p:cNvGrpSpPr>
            <a:grpSpLocks noChangeAspect="1"/>
          </p:cNvGrpSpPr>
          <p:nvPr/>
        </p:nvGrpSpPr>
        <p:grpSpPr bwMode="auto">
          <a:xfrm>
            <a:off x="3404370" y="4920115"/>
            <a:ext cx="270018" cy="263244"/>
            <a:chOff x="303" y="2403"/>
            <a:chExt cx="2551" cy="248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929" name="Freeform 800"/>
            <p:cNvSpPr>
              <a:spLocks/>
            </p:cNvSpPr>
            <p:nvPr/>
          </p:nvSpPr>
          <p:spPr bwMode="auto">
            <a:xfrm>
              <a:off x="1621" y="2403"/>
              <a:ext cx="220" cy="408"/>
            </a:xfrm>
            <a:custGeom>
              <a:avLst/>
              <a:gdLst>
                <a:gd name="T0" fmla="*/ 0 w 441"/>
                <a:gd name="T1" fmla="*/ 0 h 816"/>
                <a:gd name="T2" fmla="*/ 258 w 441"/>
                <a:gd name="T3" fmla="*/ 0 h 816"/>
                <a:gd name="T4" fmla="*/ 441 w 441"/>
                <a:gd name="T5" fmla="*/ 816 h 816"/>
                <a:gd name="T6" fmla="*/ 0 w 441"/>
                <a:gd name="T7" fmla="*/ 816 h 816"/>
                <a:gd name="T8" fmla="*/ 0 w 441"/>
                <a:gd name="T9" fmla="*/ 0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1" h="816">
                  <a:moveTo>
                    <a:pt x="0" y="0"/>
                  </a:moveTo>
                  <a:lnTo>
                    <a:pt x="258" y="0"/>
                  </a:lnTo>
                  <a:lnTo>
                    <a:pt x="441" y="816"/>
                  </a:lnTo>
                  <a:lnTo>
                    <a:pt x="0" y="81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30" name="Freeform 801"/>
            <p:cNvSpPr>
              <a:spLocks/>
            </p:cNvSpPr>
            <p:nvPr/>
          </p:nvSpPr>
          <p:spPr bwMode="auto">
            <a:xfrm>
              <a:off x="1937" y="2896"/>
              <a:ext cx="230" cy="265"/>
            </a:xfrm>
            <a:custGeom>
              <a:avLst/>
              <a:gdLst>
                <a:gd name="T0" fmla="*/ 0 w 461"/>
                <a:gd name="T1" fmla="*/ 0 h 530"/>
                <a:gd name="T2" fmla="*/ 461 w 461"/>
                <a:gd name="T3" fmla="*/ 0 h 530"/>
                <a:gd name="T4" fmla="*/ 461 w 461"/>
                <a:gd name="T5" fmla="*/ 299 h 530"/>
                <a:gd name="T6" fmla="*/ 456 w 461"/>
                <a:gd name="T7" fmla="*/ 346 h 530"/>
                <a:gd name="T8" fmla="*/ 442 w 461"/>
                <a:gd name="T9" fmla="*/ 389 h 530"/>
                <a:gd name="T10" fmla="*/ 421 w 461"/>
                <a:gd name="T11" fmla="*/ 429 h 530"/>
                <a:gd name="T12" fmla="*/ 393 w 461"/>
                <a:gd name="T13" fmla="*/ 463 h 530"/>
                <a:gd name="T14" fmla="*/ 359 w 461"/>
                <a:gd name="T15" fmla="*/ 491 h 530"/>
                <a:gd name="T16" fmla="*/ 320 w 461"/>
                <a:gd name="T17" fmla="*/ 513 h 530"/>
                <a:gd name="T18" fmla="*/ 277 w 461"/>
                <a:gd name="T19" fmla="*/ 525 h 530"/>
                <a:gd name="T20" fmla="*/ 230 w 461"/>
                <a:gd name="T21" fmla="*/ 530 h 530"/>
                <a:gd name="T22" fmla="*/ 184 w 461"/>
                <a:gd name="T23" fmla="*/ 525 h 530"/>
                <a:gd name="T24" fmla="*/ 141 w 461"/>
                <a:gd name="T25" fmla="*/ 513 h 530"/>
                <a:gd name="T26" fmla="*/ 100 w 461"/>
                <a:gd name="T27" fmla="*/ 491 h 530"/>
                <a:gd name="T28" fmla="*/ 66 w 461"/>
                <a:gd name="T29" fmla="*/ 463 h 530"/>
                <a:gd name="T30" fmla="*/ 39 w 461"/>
                <a:gd name="T31" fmla="*/ 429 h 530"/>
                <a:gd name="T32" fmla="*/ 17 w 461"/>
                <a:gd name="T33" fmla="*/ 389 h 530"/>
                <a:gd name="T34" fmla="*/ 4 w 461"/>
                <a:gd name="T35" fmla="*/ 346 h 530"/>
                <a:gd name="T36" fmla="*/ 0 w 461"/>
                <a:gd name="T37" fmla="*/ 299 h 530"/>
                <a:gd name="T38" fmla="*/ 0 w 461"/>
                <a:gd name="T39" fmla="*/ 0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61" h="530">
                  <a:moveTo>
                    <a:pt x="0" y="0"/>
                  </a:moveTo>
                  <a:lnTo>
                    <a:pt x="461" y="0"/>
                  </a:lnTo>
                  <a:lnTo>
                    <a:pt x="461" y="299"/>
                  </a:lnTo>
                  <a:lnTo>
                    <a:pt x="456" y="346"/>
                  </a:lnTo>
                  <a:lnTo>
                    <a:pt x="442" y="389"/>
                  </a:lnTo>
                  <a:lnTo>
                    <a:pt x="421" y="429"/>
                  </a:lnTo>
                  <a:lnTo>
                    <a:pt x="393" y="463"/>
                  </a:lnTo>
                  <a:lnTo>
                    <a:pt x="359" y="491"/>
                  </a:lnTo>
                  <a:lnTo>
                    <a:pt x="320" y="513"/>
                  </a:lnTo>
                  <a:lnTo>
                    <a:pt x="277" y="525"/>
                  </a:lnTo>
                  <a:lnTo>
                    <a:pt x="230" y="530"/>
                  </a:lnTo>
                  <a:lnTo>
                    <a:pt x="184" y="525"/>
                  </a:lnTo>
                  <a:lnTo>
                    <a:pt x="141" y="513"/>
                  </a:lnTo>
                  <a:lnTo>
                    <a:pt x="100" y="491"/>
                  </a:lnTo>
                  <a:lnTo>
                    <a:pt x="66" y="463"/>
                  </a:lnTo>
                  <a:lnTo>
                    <a:pt x="39" y="429"/>
                  </a:lnTo>
                  <a:lnTo>
                    <a:pt x="17" y="389"/>
                  </a:lnTo>
                  <a:lnTo>
                    <a:pt x="4" y="346"/>
                  </a:lnTo>
                  <a:lnTo>
                    <a:pt x="0" y="29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31" name="Freeform 802"/>
            <p:cNvSpPr>
              <a:spLocks/>
            </p:cNvSpPr>
            <p:nvPr/>
          </p:nvSpPr>
          <p:spPr bwMode="auto">
            <a:xfrm>
              <a:off x="1621" y="2896"/>
              <a:ext cx="231" cy="265"/>
            </a:xfrm>
            <a:custGeom>
              <a:avLst/>
              <a:gdLst>
                <a:gd name="T0" fmla="*/ 0 w 463"/>
                <a:gd name="T1" fmla="*/ 0 h 530"/>
                <a:gd name="T2" fmla="*/ 463 w 463"/>
                <a:gd name="T3" fmla="*/ 0 h 530"/>
                <a:gd name="T4" fmla="*/ 463 w 463"/>
                <a:gd name="T5" fmla="*/ 299 h 530"/>
                <a:gd name="T6" fmla="*/ 458 w 463"/>
                <a:gd name="T7" fmla="*/ 346 h 530"/>
                <a:gd name="T8" fmla="*/ 444 w 463"/>
                <a:gd name="T9" fmla="*/ 389 h 530"/>
                <a:gd name="T10" fmla="*/ 422 w 463"/>
                <a:gd name="T11" fmla="*/ 429 h 530"/>
                <a:gd name="T12" fmla="*/ 395 w 463"/>
                <a:gd name="T13" fmla="*/ 463 h 530"/>
                <a:gd name="T14" fmla="*/ 361 w 463"/>
                <a:gd name="T15" fmla="*/ 491 h 530"/>
                <a:gd name="T16" fmla="*/ 322 w 463"/>
                <a:gd name="T17" fmla="*/ 513 h 530"/>
                <a:gd name="T18" fmla="*/ 279 w 463"/>
                <a:gd name="T19" fmla="*/ 525 h 530"/>
                <a:gd name="T20" fmla="*/ 232 w 463"/>
                <a:gd name="T21" fmla="*/ 530 h 530"/>
                <a:gd name="T22" fmla="*/ 184 w 463"/>
                <a:gd name="T23" fmla="*/ 525 h 530"/>
                <a:gd name="T24" fmla="*/ 141 w 463"/>
                <a:gd name="T25" fmla="*/ 513 h 530"/>
                <a:gd name="T26" fmla="*/ 102 w 463"/>
                <a:gd name="T27" fmla="*/ 491 h 530"/>
                <a:gd name="T28" fmla="*/ 68 w 463"/>
                <a:gd name="T29" fmla="*/ 463 h 530"/>
                <a:gd name="T30" fmla="*/ 40 w 463"/>
                <a:gd name="T31" fmla="*/ 429 h 530"/>
                <a:gd name="T32" fmla="*/ 19 w 463"/>
                <a:gd name="T33" fmla="*/ 389 h 530"/>
                <a:gd name="T34" fmla="*/ 5 w 463"/>
                <a:gd name="T35" fmla="*/ 346 h 530"/>
                <a:gd name="T36" fmla="*/ 0 w 463"/>
                <a:gd name="T37" fmla="*/ 299 h 530"/>
                <a:gd name="T38" fmla="*/ 0 w 463"/>
                <a:gd name="T39" fmla="*/ 0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63" h="530">
                  <a:moveTo>
                    <a:pt x="0" y="0"/>
                  </a:moveTo>
                  <a:lnTo>
                    <a:pt x="463" y="0"/>
                  </a:lnTo>
                  <a:lnTo>
                    <a:pt x="463" y="299"/>
                  </a:lnTo>
                  <a:lnTo>
                    <a:pt x="458" y="346"/>
                  </a:lnTo>
                  <a:lnTo>
                    <a:pt x="444" y="389"/>
                  </a:lnTo>
                  <a:lnTo>
                    <a:pt x="422" y="429"/>
                  </a:lnTo>
                  <a:lnTo>
                    <a:pt x="395" y="463"/>
                  </a:lnTo>
                  <a:lnTo>
                    <a:pt x="361" y="491"/>
                  </a:lnTo>
                  <a:lnTo>
                    <a:pt x="322" y="513"/>
                  </a:lnTo>
                  <a:lnTo>
                    <a:pt x="279" y="525"/>
                  </a:lnTo>
                  <a:lnTo>
                    <a:pt x="232" y="530"/>
                  </a:lnTo>
                  <a:lnTo>
                    <a:pt x="184" y="525"/>
                  </a:lnTo>
                  <a:lnTo>
                    <a:pt x="141" y="513"/>
                  </a:lnTo>
                  <a:lnTo>
                    <a:pt x="102" y="491"/>
                  </a:lnTo>
                  <a:lnTo>
                    <a:pt x="68" y="463"/>
                  </a:lnTo>
                  <a:lnTo>
                    <a:pt x="40" y="429"/>
                  </a:lnTo>
                  <a:lnTo>
                    <a:pt x="19" y="389"/>
                  </a:lnTo>
                  <a:lnTo>
                    <a:pt x="5" y="346"/>
                  </a:lnTo>
                  <a:lnTo>
                    <a:pt x="0" y="29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32" name="Rectangle 803"/>
            <p:cNvSpPr>
              <a:spLocks noChangeArrowheads="1"/>
            </p:cNvSpPr>
            <p:nvPr/>
          </p:nvSpPr>
          <p:spPr bwMode="auto">
            <a:xfrm>
              <a:off x="1705" y="3698"/>
              <a:ext cx="736" cy="446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33" name="Freeform 804"/>
            <p:cNvSpPr>
              <a:spLocks noEditPoints="1"/>
            </p:cNvSpPr>
            <p:nvPr/>
          </p:nvSpPr>
          <p:spPr bwMode="auto">
            <a:xfrm>
              <a:off x="479" y="3168"/>
              <a:ext cx="2199" cy="1480"/>
            </a:xfrm>
            <a:custGeom>
              <a:avLst/>
              <a:gdLst>
                <a:gd name="T0" fmla="*/ 2316 w 4399"/>
                <a:gd name="T1" fmla="*/ 906 h 2961"/>
                <a:gd name="T2" fmla="*/ 2282 w 4399"/>
                <a:gd name="T3" fmla="*/ 974 h 2961"/>
                <a:gd name="T4" fmla="*/ 2298 w 4399"/>
                <a:gd name="T5" fmla="*/ 2087 h 2961"/>
                <a:gd name="T6" fmla="*/ 2368 w 4399"/>
                <a:gd name="T7" fmla="*/ 2122 h 2961"/>
                <a:gd name="T8" fmla="*/ 4060 w 4399"/>
                <a:gd name="T9" fmla="*/ 2106 h 2961"/>
                <a:gd name="T10" fmla="*/ 4094 w 4399"/>
                <a:gd name="T11" fmla="*/ 2036 h 2961"/>
                <a:gd name="T12" fmla="*/ 4079 w 4399"/>
                <a:gd name="T13" fmla="*/ 923 h 2961"/>
                <a:gd name="T14" fmla="*/ 4009 w 4399"/>
                <a:gd name="T15" fmla="*/ 889 h 2961"/>
                <a:gd name="T16" fmla="*/ 339 w 4399"/>
                <a:gd name="T17" fmla="*/ 39 h 2961"/>
                <a:gd name="T18" fmla="*/ 466 w 4399"/>
                <a:gd name="T19" fmla="*/ 125 h 2961"/>
                <a:gd name="T20" fmla="*/ 621 w 4399"/>
                <a:gd name="T21" fmla="*/ 156 h 2961"/>
                <a:gd name="T22" fmla="*/ 775 w 4399"/>
                <a:gd name="T23" fmla="*/ 125 h 2961"/>
                <a:gd name="T24" fmla="*/ 902 w 4399"/>
                <a:gd name="T25" fmla="*/ 39 h 2961"/>
                <a:gd name="T26" fmla="*/ 1009 w 4399"/>
                <a:gd name="T27" fmla="*/ 73 h 2961"/>
                <a:gd name="T28" fmla="*/ 1147 w 4399"/>
                <a:gd name="T29" fmla="*/ 142 h 2961"/>
                <a:gd name="T30" fmla="*/ 1306 w 4399"/>
                <a:gd name="T31" fmla="*/ 153 h 2961"/>
                <a:gd name="T32" fmla="*/ 1453 w 4399"/>
                <a:gd name="T33" fmla="*/ 102 h 2961"/>
                <a:gd name="T34" fmla="*/ 1568 w 4399"/>
                <a:gd name="T35" fmla="*/ 0 h 2961"/>
                <a:gd name="T36" fmla="*/ 1682 w 4399"/>
                <a:gd name="T37" fmla="*/ 102 h 2961"/>
                <a:gd name="T38" fmla="*/ 1829 w 4399"/>
                <a:gd name="T39" fmla="*/ 153 h 2961"/>
                <a:gd name="T40" fmla="*/ 1990 w 4399"/>
                <a:gd name="T41" fmla="*/ 142 h 2961"/>
                <a:gd name="T42" fmla="*/ 2128 w 4399"/>
                <a:gd name="T43" fmla="*/ 73 h 2961"/>
                <a:gd name="T44" fmla="*/ 2233 w 4399"/>
                <a:gd name="T45" fmla="*/ 39 h 2961"/>
                <a:gd name="T46" fmla="*/ 2360 w 4399"/>
                <a:gd name="T47" fmla="*/ 125 h 2961"/>
                <a:gd name="T48" fmla="*/ 2516 w 4399"/>
                <a:gd name="T49" fmla="*/ 156 h 2961"/>
                <a:gd name="T50" fmla="*/ 2671 w 4399"/>
                <a:gd name="T51" fmla="*/ 125 h 2961"/>
                <a:gd name="T52" fmla="*/ 2798 w 4399"/>
                <a:gd name="T53" fmla="*/ 39 h 2961"/>
                <a:gd name="T54" fmla="*/ 2903 w 4399"/>
                <a:gd name="T55" fmla="*/ 73 h 2961"/>
                <a:gd name="T56" fmla="*/ 3041 w 4399"/>
                <a:gd name="T57" fmla="*/ 142 h 2961"/>
                <a:gd name="T58" fmla="*/ 3202 w 4399"/>
                <a:gd name="T59" fmla="*/ 153 h 2961"/>
                <a:gd name="T60" fmla="*/ 3349 w 4399"/>
                <a:gd name="T61" fmla="*/ 102 h 2961"/>
                <a:gd name="T62" fmla="*/ 3463 w 4399"/>
                <a:gd name="T63" fmla="*/ 0 h 2961"/>
                <a:gd name="T64" fmla="*/ 3578 w 4399"/>
                <a:gd name="T65" fmla="*/ 102 h 2961"/>
                <a:gd name="T66" fmla="*/ 3725 w 4399"/>
                <a:gd name="T67" fmla="*/ 153 h 2961"/>
                <a:gd name="T68" fmla="*/ 3885 w 4399"/>
                <a:gd name="T69" fmla="*/ 142 h 2961"/>
                <a:gd name="T70" fmla="*/ 4022 w 4399"/>
                <a:gd name="T71" fmla="*/ 73 h 2961"/>
                <a:gd name="T72" fmla="*/ 4133 w 4399"/>
                <a:gd name="T73" fmla="*/ 43 h 2961"/>
                <a:gd name="T74" fmla="*/ 4280 w 4399"/>
                <a:gd name="T75" fmla="*/ 135 h 2961"/>
                <a:gd name="T76" fmla="*/ 4399 w 4399"/>
                <a:gd name="T77" fmla="*/ 2961 h 2961"/>
                <a:gd name="T78" fmla="*/ 1916 w 4399"/>
                <a:gd name="T79" fmla="*/ 578 h 2961"/>
                <a:gd name="T80" fmla="*/ 1862 w 4399"/>
                <a:gd name="T81" fmla="*/ 525 h 2961"/>
                <a:gd name="T82" fmla="*/ 356 w 4399"/>
                <a:gd name="T83" fmla="*/ 525 h 2961"/>
                <a:gd name="T84" fmla="*/ 302 w 4399"/>
                <a:gd name="T85" fmla="*/ 578 h 2961"/>
                <a:gd name="T86" fmla="*/ 0 w 4399"/>
                <a:gd name="T87" fmla="*/ 2961 h 2961"/>
                <a:gd name="T88" fmla="*/ 119 w 4399"/>
                <a:gd name="T89" fmla="*/ 135 h 2961"/>
                <a:gd name="T90" fmla="*/ 266 w 4399"/>
                <a:gd name="T91" fmla="*/ 43 h 29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399" h="2961">
                  <a:moveTo>
                    <a:pt x="2368" y="889"/>
                  </a:moveTo>
                  <a:lnTo>
                    <a:pt x="2340" y="894"/>
                  </a:lnTo>
                  <a:lnTo>
                    <a:pt x="2316" y="906"/>
                  </a:lnTo>
                  <a:lnTo>
                    <a:pt x="2298" y="923"/>
                  </a:lnTo>
                  <a:lnTo>
                    <a:pt x="2286" y="948"/>
                  </a:lnTo>
                  <a:lnTo>
                    <a:pt x="2282" y="974"/>
                  </a:lnTo>
                  <a:lnTo>
                    <a:pt x="2282" y="2036"/>
                  </a:lnTo>
                  <a:lnTo>
                    <a:pt x="2286" y="2064"/>
                  </a:lnTo>
                  <a:lnTo>
                    <a:pt x="2298" y="2087"/>
                  </a:lnTo>
                  <a:lnTo>
                    <a:pt x="2316" y="2106"/>
                  </a:lnTo>
                  <a:lnTo>
                    <a:pt x="2340" y="2118"/>
                  </a:lnTo>
                  <a:lnTo>
                    <a:pt x="2368" y="2122"/>
                  </a:lnTo>
                  <a:lnTo>
                    <a:pt x="4009" y="2122"/>
                  </a:lnTo>
                  <a:lnTo>
                    <a:pt x="4037" y="2118"/>
                  </a:lnTo>
                  <a:lnTo>
                    <a:pt x="4060" y="2106"/>
                  </a:lnTo>
                  <a:lnTo>
                    <a:pt x="4079" y="2087"/>
                  </a:lnTo>
                  <a:lnTo>
                    <a:pt x="4091" y="2064"/>
                  </a:lnTo>
                  <a:lnTo>
                    <a:pt x="4094" y="2036"/>
                  </a:lnTo>
                  <a:lnTo>
                    <a:pt x="4094" y="974"/>
                  </a:lnTo>
                  <a:lnTo>
                    <a:pt x="4091" y="948"/>
                  </a:lnTo>
                  <a:lnTo>
                    <a:pt x="4079" y="923"/>
                  </a:lnTo>
                  <a:lnTo>
                    <a:pt x="4060" y="906"/>
                  </a:lnTo>
                  <a:lnTo>
                    <a:pt x="4037" y="894"/>
                  </a:lnTo>
                  <a:lnTo>
                    <a:pt x="4009" y="889"/>
                  </a:lnTo>
                  <a:lnTo>
                    <a:pt x="2368" y="889"/>
                  </a:lnTo>
                  <a:close/>
                  <a:moveTo>
                    <a:pt x="305" y="0"/>
                  </a:moveTo>
                  <a:lnTo>
                    <a:pt x="339" y="39"/>
                  </a:lnTo>
                  <a:lnTo>
                    <a:pt x="376" y="73"/>
                  </a:lnTo>
                  <a:lnTo>
                    <a:pt x="420" y="102"/>
                  </a:lnTo>
                  <a:lnTo>
                    <a:pt x="466" y="125"/>
                  </a:lnTo>
                  <a:lnTo>
                    <a:pt x="514" y="142"/>
                  </a:lnTo>
                  <a:lnTo>
                    <a:pt x="567" y="153"/>
                  </a:lnTo>
                  <a:lnTo>
                    <a:pt x="621" y="156"/>
                  </a:lnTo>
                  <a:lnTo>
                    <a:pt x="675" y="153"/>
                  </a:lnTo>
                  <a:lnTo>
                    <a:pt x="726" y="142"/>
                  </a:lnTo>
                  <a:lnTo>
                    <a:pt x="775" y="125"/>
                  </a:lnTo>
                  <a:lnTo>
                    <a:pt x="822" y="102"/>
                  </a:lnTo>
                  <a:lnTo>
                    <a:pt x="864" y="73"/>
                  </a:lnTo>
                  <a:lnTo>
                    <a:pt x="902" y="39"/>
                  </a:lnTo>
                  <a:lnTo>
                    <a:pt x="936" y="0"/>
                  </a:lnTo>
                  <a:lnTo>
                    <a:pt x="970" y="39"/>
                  </a:lnTo>
                  <a:lnTo>
                    <a:pt x="1009" y="73"/>
                  </a:lnTo>
                  <a:lnTo>
                    <a:pt x="1051" y="102"/>
                  </a:lnTo>
                  <a:lnTo>
                    <a:pt x="1097" y="125"/>
                  </a:lnTo>
                  <a:lnTo>
                    <a:pt x="1147" y="142"/>
                  </a:lnTo>
                  <a:lnTo>
                    <a:pt x="1198" y="153"/>
                  </a:lnTo>
                  <a:lnTo>
                    <a:pt x="1252" y="156"/>
                  </a:lnTo>
                  <a:lnTo>
                    <a:pt x="1306" y="153"/>
                  </a:lnTo>
                  <a:lnTo>
                    <a:pt x="1359" y="142"/>
                  </a:lnTo>
                  <a:lnTo>
                    <a:pt x="1407" y="125"/>
                  </a:lnTo>
                  <a:lnTo>
                    <a:pt x="1453" y="102"/>
                  </a:lnTo>
                  <a:lnTo>
                    <a:pt x="1496" y="73"/>
                  </a:lnTo>
                  <a:lnTo>
                    <a:pt x="1534" y="39"/>
                  </a:lnTo>
                  <a:lnTo>
                    <a:pt x="1568" y="0"/>
                  </a:lnTo>
                  <a:lnTo>
                    <a:pt x="1602" y="39"/>
                  </a:lnTo>
                  <a:lnTo>
                    <a:pt x="1640" y="73"/>
                  </a:lnTo>
                  <a:lnTo>
                    <a:pt x="1682" y="102"/>
                  </a:lnTo>
                  <a:lnTo>
                    <a:pt x="1729" y="125"/>
                  </a:lnTo>
                  <a:lnTo>
                    <a:pt x="1778" y="142"/>
                  </a:lnTo>
                  <a:lnTo>
                    <a:pt x="1829" y="153"/>
                  </a:lnTo>
                  <a:lnTo>
                    <a:pt x="1883" y="156"/>
                  </a:lnTo>
                  <a:lnTo>
                    <a:pt x="1937" y="153"/>
                  </a:lnTo>
                  <a:lnTo>
                    <a:pt x="1990" y="142"/>
                  </a:lnTo>
                  <a:lnTo>
                    <a:pt x="2040" y="125"/>
                  </a:lnTo>
                  <a:lnTo>
                    <a:pt x="2084" y="102"/>
                  </a:lnTo>
                  <a:lnTo>
                    <a:pt x="2128" y="73"/>
                  </a:lnTo>
                  <a:lnTo>
                    <a:pt x="2166" y="39"/>
                  </a:lnTo>
                  <a:lnTo>
                    <a:pt x="2199" y="0"/>
                  </a:lnTo>
                  <a:lnTo>
                    <a:pt x="2233" y="39"/>
                  </a:lnTo>
                  <a:lnTo>
                    <a:pt x="2272" y="73"/>
                  </a:lnTo>
                  <a:lnTo>
                    <a:pt x="2313" y="102"/>
                  </a:lnTo>
                  <a:lnTo>
                    <a:pt x="2360" y="125"/>
                  </a:lnTo>
                  <a:lnTo>
                    <a:pt x="2409" y="142"/>
                  </a:lnTo>
                  <a:lnTo>
                    <a:pt x="2460" y="153"/>
                  </a:lnTo>
                  <a:lnTo>
                    <a:pt x="2516" y="156"/>
                  </a:lnTo>
                  <a:lnTo>
                    <a:pt x="2570" y="153"/>
                  </a:lnTo>
                  <a:lnTo>
                    <a:pt x="2621" y="142"/>
                  </a:lnTo>
                  <a:lnTo>
                    <a:pt x="2671" y="125"/>
                  </a:lnTo>
                  <a:lnTo>
                    <a:pt x="2717" y="102"/>
                  </a:lnTo>
                  <a:lnTo>
                    <a:pt x="2759" y="73"/>
                  </a:lnTo>
                  <a:lnTo>
                    <a:pt x="2798" y="39"/>
                  </a:lnTo>
                  <a:lnTo>
                    <a:pt x="2832" y="0"/>
                  </a:lnTo>
                  <a:lnTo>
                    <a:pt x="2864" y="39"/>
                  </a:lnTo>
                  <a:lnTo>
                    <a:pt x="2903" y="73"/>
                  </a:lnTo>
                  <a:lnTo>
                    <a:pt x="2946" y="102"/>
                  </a:lnTo>
                  <a:lnTo>
                    <a:pt x="2991" y="125"/>
                  </a:lnTo>
                  <a:lnTo>
                    <a:pt x="3041" y="142"/>
                  </a:lnTo>
                  <a:lnTo>
                    <a:pt x="3093" y="153"/>
                  </a:lnTo>
                  <a:lnTo>
                    <a:pt x="3147" y="156"/>
                  </a:lnTo>
                  <a:lnTo>
                    <a:pt x="3202" y="153"/>
                  </a:lnTo>
                  <a:lnTo>
                    <a:pt x="3253" y="142"/>
                  </a:lnTo>
                  <a:lnTo>
                    <a:pt x="3302" y="125"/>
                  </a:lnTo>
                  <a:lnTo>
                    <a:pt x="3349" y="102"/>
                  </a:lnTo>
                  <a:lnTo>
                    <a:pt x="3390" y="73"/>
                  </a:lnTo>
                  <a:lnTo>
                    <a:pt x="3429" y="39"/>
                  </a:lnTo>
                  <a:lnTo>
                    <a:pt x="3463" y="0"/>
                  </a:lnTo>
                  <a:lnTo>
                    <a:pt x="3497" y="39"/>
                  </a:lnTo>
                  <a:lnTo>
                    <a:pt x="3534" y="73"/>
                  </a:lnTo>
                  <a:lnTo>
                    <a:pt x="3578" y="102"/>
                  </a:lnTo>
                  <a:lnTo>
                    <a:pt x="3624" y="125"/>
                  </a:lnTo>
                  <a:lnTo>
                    <a:pt x="3672" y="142"/>
                  </a:lnTo>
                  <a:lnTo>
                    <a:pt x="3725" y="153"/>
                  </a:lnTo>
                  <a:lnTo>
                    <a:pt x="3779" y="156"/>
                  </a:lnTo>
                  <a:lnTo>
                    <a:pt x="3833" y="153"/>
                  </a:lnTo>
                  <a:lnTo>
                    <a:pt x="3885" y="142"/>
                  </a:lnTo>
                  <a:lnTo>
                    <a:pt x="3933" y="125"/>
                  </a:lnTo>
                  <a:lnTo>
                    <a:pt x="3980" y="102"/>
                  </a:lnTo>
                  <a:lnTo>
                    <a:pt x="4022" y="73"/>
                  </a:lnTo>
                  <a:lnTo>
                    <a:pt x="4060" y="39"/>
                  </a:lnTo>
                  <a:lnTo>
                    <a:pt x="4094" y="0"/>
                  </a:lnTo>
                  <a:lnTo>
                    <a:pt x="4133" y="43"/>
                  </a:lnTo>
                  <a:lnTo>
                    <a:pt x="4178" y="81"/>
                  </a:lnTo>
                  <a:lnTo>
                    <a:pt x="4227" y="111"/>
                  </a:lnTo>
                  <a:lnTo>
                    <a:pt x="4280" y="135"/>
                  </a:lnTo>
                  <a:lnTo>
                    <a:pt x="4337" y="149"/>
                  </a:lnTo>
                  <a:lnTo>
                    <a:pt x="4399" y="156"/>
                  </a:lnTo>
                  <a:lnTo>
                    <a:pt x="4399" y="2961"/>
                  </a:lnTo>
                  <a:lnTo>
                    <a:pt x="1920" y="2961"/>
                  </a:lnTo>
                  <a:lnTo>
                    <a:pt x="1920" y="605"/>
                  </a:lnTo>
                  <a:lnTo>
                    <a:pt x="1916" y="578"/>
                  </a:lnTo>
                  <a:lnTo>
                    <a:pt x="1903" y="554"/>
                  </a:lnTo>
                  <a:lnTo>
                    <a:pt x="1885" y="536"/>
                  </a:lnTo>
                  <a:lnTo>
                    <a:pt x="1862" y="525"/>
                  </a:lnTo>
                  <a:lnTo>
                    <a:pt x="1835" y="520"/>
                  </a:lnTo>
                  <a:lnTo>
                    <a:pt x="382" y="520"/>
                  </a:lnTo>
                  <a:lnTo>
                    <a:pt x="356" y="525"/>
                  </a:lnTo>
                  <a:lnTo>
                    <a:pt x="333" y="536"/>
                  </a:lnTo>
                  <a:lnTo>
                    <a:pt x="314" y="554"/>
                  </a:lnTo>
                  <a:lnTo>
                    <a:pt x="302" y="578"/>
                  </a:lnTo>
                  <a:lnTo>
                    <a:pt x="297" y="605"/>
                  </a:lnTo>
                  <a:lnTo>
                    <a:pt x="297" y="2961"/>
                  </a:lnTo>
                  <a:lnTo>
                    <a:pt x="0" y="2961"/>
                  </a:lnTo>
                  <a:lnTo>
                    <a:pt x="0" y="156"/>
                  </a:lnTo>
                  <a:lnTo>
                    <a:pt x="61" y="149"/>
                  </a:lnTo>
                  <a:lnTo>
                    <a:pt x="119" y="135"/>
                  </a:lnTo>
                  <a:lnTo>
                    <a:pt x="172" y="111"/>
                  </a:lnTo>
                  <a:lnTo>
                    <a:pt x="221" y="81"/>
                  </a:lnTo>
                  <a:lnTo>
                    <a:pt x="266" y="43"/>
                  </a:lnTo>
                  <a:lnTo>
                    <a:pt x="3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34" name="Freeform 805"/>
            <p:cNvSpPr>
              <a:spLocks/>
            </p:cNvSpPr>
            <p:nvPr/>
          </p:nvSpPr>
          <p:spPr bwMode="auto">
            <a:xfrm>
              <a:off x="2568" y="2896"/>
              <a:ext cx="231" cy="265"/>
            </a:xfrm>
            <a:custGeom>
              <a:avLst/>
              <a:gdLst>
                <a:gd name="T0" fmla="*/ 0 w 462"/>
                <a:gd name="T1" fmla="*/ 0 h 530"/>
                <a:gd name="T2" fmla="*/ 462 w 462"/>
                <a:gd name="T3" fmla="*/ 0 h 530"/>
                <a:gd name="T4" fmla="*/ 462 w 462"/>
                <a:gd name="T5" fmla="*/ 299 h 530"/>
                <a:gd name="T6" fmla="*/ 457 w 462"/>
                <a:gd name="T7" fmla="*/ 346 h 530"/>
                <a:gd name="T8" fmla="*/ 444 w 462"/>
                <a:gd name="T9" fmla="*/ 389 h 530"/>
                <a:gd name="T10" fmla="*/ 423 w 462"/>
                <a:gd name="T11" fmla="*/ 429 h 530"/>
                <a:gd name="T12" fmla="*/ 395 w 462"/>
                <a:gd name="T13" fmla="*/ 463 h 530"/>
                <a:gd name="T14" fmla="*/ 359 w 462"/>
                <a:gd name="T15" fmla="*/ 491 h 530"/>
                <a:gd name="T16" fmla="*/ 321 w 462"/>
                <a:gd name="T17" fmla="*/ 513 h 530"/>
                <a:gd name="T18" fmla="*/ 277 w 462"/>
                <a:gd name="T19" fmla="*/ 525 h 530"/>
                <a:gd name="T20" fmla="*/ 231 w 462"/>
                <a:gd name="T21" fmla="*/ 530 h 530"/>
                <a:gd name="T22" fmla="*/ 185 w 462"/>
                <a:gd name="T23" fmla="*/ 525 h 530"/>
                <a:gd name="T24" fmla="*/ 141 w 462"/>
                <a:gd name="T25" fmla="*/ 513 h 530"/>
                <a:gd name="T26" fmla="*/ 103 w 462"/>
                <a:gd name="T27" fmla="*/ 491 h 530"/>
                <a:gd name="T28" fmla="*/ 68 w 462"/>
                <a:gd name="T29" fmla="*/ 463 h 530"/>
                <a:gd name="T30" fmla="*/ 39 w 462"/>
                <a:gd name="T31" fmla="*/ 429 h 530"/>
                <a:gd name="T32" fmla="*/ 19 w 462"/>
                <a:gd name="T33" fmla="*/ 389 h 530"/>
                <a:gd name="T34" fmla="*/ 5 w 462"/>
                <a:gd name="T35" fmla="*/ 346 h 530"/>
                <a:gd name="T36" fmla="*/ 0 w 462"/>
                <a:gd name="T37" fmla="*/ 299 h 530"/>
                <a:gd name="T38" fmla="*/ 0 w 462"/>
                <a:gd name="T39" fmla="*/ 0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62" h="530">
                  <a:moveTo>
                    <a:pt x="0" y="0"/>
                  </a:moveTo>
                  <a:lnTo>
                    <a:pt x="462" y="0"/>
                  </a:lnTo>
                  <a:lnTo>
                    <a:pt x="462" y="299"/>
                  </a:lnTo>
                  <a:lnTo>
                    <a:pt x="457" y="346"/>
                  </a:lnTo>
                  <a:lnTo>
                    <a:pt x="444" y="389"/>
                  </a:lnTo>
                  <a:lnTo>
                    <a:pt x="423" y="429"/>
                  </a:lnTo>
                  <a:lnTo>
                    <a:pt x="395" y="463"/>
                  </a:lnTo>
                  <a:lnTo>
                    <a:pt x="359" y="491"/>
                  </a:lnTo>
                  <a:lnTo>
                    <a:pt x="321" y="513"/>
                  </a:lnTo>
                  <a:lnTo>
                    <a:pt x="277" y="525"/>
                  </a:lnTo>
                  <a:lnTo>
                    <a:pt x="231" y="530"/>
                  </a:lnTo>
                  <a:lnTo>
                    <a:pt x="185" y="525"/>
                  </a:lnTo>
                  <a:lnTo>
                    <a:pt x="141" y="513"/>
                  </a:lnTo>
                  <a:lnTo>
                    <a:pt x="103" y="491"/>
                  </a:lnTo>
                  <a:lnTo>
                    <a:pt x="68" y="463"/>
                  </a:lnTo>
                  <a:lnTo>
                    <a:pt x="39" y="429"/>
                  </a:lnTo>
                  <a:lnTo>
                    <a:pt x="19" y="389"/>
                  </a:lnTo>
                  <a:lnTo>
                    <a:pt x="5" y="346"/>
                  </a:lnTo>
                  <a:lnTo>
                    <a:pt x="0" y="29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35" name="Freeform 806"/>
            <p:cNvSpPr>
              <a:spLocks/>
            </p:cNvSpPr>
            <p:nvPr/>
          </p:nvSpPr>
          <p:spPr bwMode="auto">
            <a:xfrm>
              <a:off x="2275" y="2403"/>
              <a:ext cx="471" cy="408"/>
            </a:xfrm>
            <a:custGeom>
              <a:avLst/>
              <a:gdLst>
                <a:gd name="T0" fmla="*/ 0 w 942"/>
                <a:gd name="T1" fmla="*/ 0 h 816"/>
                <a:gd name="T2" fmla="*/ 214 w 942"/>
                <a:gd name="T3" fmla="*/ 0 h 816"/>
                <a:gd name="T4" fmla="*/ 942 w 942"/>
                <a:gd name="T5" fmla="*/ 816 h 816"/>
                <a:gd name="T6" fmla="*/ 546 w 942"/>
                <a:gd name="T7" fmla="*/ 816 h 816"/>
                <a:gd name="T8" fmla="*/ 354 w 942"/>
                <a:gd name="T9" fmla="*/ 528 h 816"/>
                <a:gd name="T10" fmla="*/ 0 w 942"/>
                <a:gd name="T11" fmla="*/ 0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42" h="816">
                  <a:moveTo>
                    <a:pt x="0" y="0"/>
                  </a:moveTo>
                  <a:lnTo>
                    <a:pt x="214" y="0"/>
                  </a:lnTo>
                  <a:lnTo>
                    <a:pt x="942" y="816"/>
                  </a:lnTo>
                  <a:lnTo>
                    <a:pt x="546" y="816"/>
                  </a:lnTo>
                  <a:lnTo>
                    <a:pt x="354" y="5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36" name="Freeform 807"/>
            <p:cNvSpPr>
              <a:spLocks noEditPoints="1"/>
            </p:cNvSpPr>
            <p:nvPr/>
          </p:nvSpPr>
          <p:spPr bwMode="auto">
            <a:xfrm>
              <a:off x="712" y="3513"/>
              <a:ext cx="642" cy="1135"/>
            </a:xfrm>
            <a:custGeom>
              <a:avLst/>
              <a:gdLst>
                <a:gd name="T0" fmla="*/ 1058 w 1282"/>
                <a:gd name="T1" fmla="*/ 1026 h 2270"/>
                <a:gd name="T2" fmla="*/ 1030 w 1282"/>
                <a:gd name="T3" fmla="*/ 1029 h 2270"/>
                <a:gd name="T4" fmla="*/ 1004 w 1282"/>
                <a:gd name="T5" fmla="*/ 1040 h 2270"/>
                <a:gd name="T6" fmla="*/ 982 w 1282"/>
                <a:gd name="T7" fmla="*/ 1057 h 2270"/>
                <a:gd name="T8" fmla="*/ 965 w 1282"/>
                <a:gd name="T9" fmla="*/ 1079 h 2270"/>
                <a:gd name="T10" fmla="*/ 954 w 1282"/>
                <a:gd name="T11" fmla="*/ 1105 h 2270"/>
                <a:gd name="T12" fmla="*/ 950 w 1282"/>
                <a:gd name="T13" fmla="*/ 1135 h 2270"/>
                <a:gd name="T14" fmla="*/ 954 w 1282"/>
                <a:gd name="T15" fmla="*/ 1164 h 2270"/>
                <a:gd name="T16" fmla="*/ 965 w 1282"/>
                <a:gd name="T17" fmla="*/ 1189 h 2270"/>
                <a:gd name="T18" fmla="*/ 982 w 1282"/>
                <a:gd name="T19" fmla="*/ 1212 h 2270"/>
                <a:gd name="T20" fmla="*/ 1004 w 1282"/>
                <a:gd name="T21" fmla="*/ 1229 h 2270"/>
                <a:gd name="T22" fmla="*/ 1030 w 1282"/>
                <a:gd name="T23" fmla="*/ 1240 h 2270"/>
                <a:gd name="T24" fmla="*/ 1058 w 1282"/>
                <a:gd name="T25" fmla="*/ 1243 h 2270"/>
                <a:gd name="T26" fmla="*/ 1087 w 1282"/>
                <a:gd name="T27" fmla="*/ 1240 h 2270"/>
                <a:gd name="T28" fmla="*/ 1114 w 1282"/>
                <a:gd name="T29" fmla="*/ 1229 h 2270"/>
                <a:gd name="T30" fmla="*/ 1135 w 1282"/>
                <a:gd name="T31" fmla="*/ 1212 h 2270"/>
                <a:gd name="T32" fmla="*/ 1152 w 1282"/>
                <a:gd name="T33" fmla="*/ 1189 h 2270"/>
                <a:gd name="T34" fmla="*/ 1163 w 1282"/>
                <a:gd name="T35" fmla="*/ 1164 h 2270"/>
                <a:gd name="T36" fmla="*/ 1168 w 1282"/>
                <a:gd name="T37" fmla="*/ 1135 h 2270"/>
                <a:gd name="T38" fmla="*/ 1163 w 1282"/>
                <a:gd name="T39" fmla="*/ 1105 h 2270"/>
                <a:gd name="T40" fmla="*/ 1152 w 1282"/>
                <a:gd name="T41" fmla="*/ 1079 h 2270"/>
                <a:gd name="T42" fmla="*/ 1135 w 1282"/>
                <a:gd name="T43" fmla="*/ 1057 h 2270"/>
                <a:gd name="T44" fmla="*/ 1114 w 1282"/>
                <a:gd name="T45" fmla="*/ 1040 h 2270"/>
                <a:gd name="T46" fmla="*/ 1087 w 1282"/>
                <a:gd name="T47" fmla="*/ 1029 h 2270"/>
                <a:gd name="T48" fmla="*/ 1058 w 1282"/>
                <a:gd name="T49" fmla="*/ 1026 h 2270"/>
                <a:gd name="T50" fmla="*/ 0 w 1282"/>
                <a:gd name="T51" fmla="*/ 0 h 2270"/>
                <a:gd name="T52" fmla="*/ 1282 w 1282"/>
                <a:gd name="T53" fmla="*/ 0 h 2270"/>
                <a:gd name="T54" fmla="*/ 1282 w 1282"/>
                <a:gd name="T55" fmla="*/ 2270 h 2270"/>
                <a:gd name="T56" fmla="*/ 0 w 1282"/>
                <a:gd name="T57" fmla="*/ 2270 h 2270"/>
                <a:gd name="T58" fmla="*/ 0 w 1282"/>
                <a:gd name="T59" fmla="*/ 0 h 2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82" h="2270">
                  <a:moveTo>
                    <a:pt x="1058" y="1026"/>
                  </a:moveTo>
                  <a:lnTo>
                    <a:pt x="1030" y="1029"/>
                  </a:lnTo>
                  <a:lnTo>
                    <a:pt x="1004" y="1040"/>
                  </a:lnTo>
                  <a:lnTo>
                    <a:pt x="982" y="1057"/>
                  </a:lnTo>
                  <a:lnTo>
                    <a:pt x="965" y="1079"/>
                  </a:lnTo>
                  <a:lnTo>
                    <a:pt x="954" y="1105"/>
                  </a:lnTo>
                  <a:lnTo>
                    <a:pt x="950" y="1135"/>
                  </a:lnTo>
                  <a:lnTo>
                    <a:pt x="954" y="1164"/>
                  </a:lnTo>
                  <a:lnTo>
                    <a:pt x="965" y="1189"/>
                  </a:lnTo>
                  <a:lnTo>
                    <a:pt x="982" y="1212"/>
                  </a:lnTo>
                  <a:lnTo>
                    <a:pt x="1004" y="1229"/>
                  </a:lnTo>
                  <a:lnTo>
                    <a:pt x="1030" y="1240"/>
                  </a:lnTo>
                  <a:lnTo>
                    <a:pt x="1058" y="1243"/>
                  </a:lnTo>
                  <a:lnTo>
                    <a:pt x="1087" y="1240"/>
                  </a:lnTo>
                  <a:lnTo>
                    <a:pt x="1114" y="1229"/>
                  </a:lnTo>
                  <a:lnTo>
                    <a:pt x="1135" y="1212"/>
                  </a:lnTo>
                  <a:lnTo>
                    <a:pt x="1152" y="1189"/>
                  </a:lnTo>
                  <a:lnTo>
                    <a:pt x="1163" y="1164"/>
                  </a:lnTo>
                  <a:lnTo>
                    <a:pt x="1168" y="1135"/>
                  </a:lnTo>
                  <a:lnTo>
                    <a:pt x="1163" y="1105"/>
                  </a:lnTo>
                  <a:lnTo>
                    <a:pt x="1152" y="1079"/>
                  </a:lnTo>
                  <a:lnTo>
                    <a:pt x="1135" y="1057"/>
                  </a:lnTo>
                  <a:lnTo>
                    <a:pt x="1114" y="1040"/>
                  </a:lnTo>
                  <a:lnTo>
                    <a:pt x="1087" y="1029"/>
                  </a:lnTo>
                  <a:lnTo>
                    <a:pt x="1058" y="1026"/>
                  </a:lnTo>
                  <a:close/>
                  <a:moveTo>
                    <a:pt x="0" y="0"/>
                  </a:moveTo>
                  <a:lnTo>
                    <a:pt x="1282" y="0"/>
                  </a:lnTo>
                  <a:lnTo>
                    <a:pt x="1282" y="2270"/>
                  </a:lnTo>
                  <a:lnTo>
                    <a:pt x="0" y="227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37" name="Freeform 808"/>
            <p:cNvSpPr>
              <a:spLocks/>
            </p:cNvSpPr>
            <p:nvPr/>
          </p:nvSpPr>
          <p:spPr bwMode="auto">
            <a:xfrm>
              <a:off x="1837" y="2403"/>
              <a:ext cx="307" cy="408"/>
            </a:xfrm>
            <a:custGeom>
              <a:avLst/>
              <a:gdLst>
                <a:gd name="T0" fmla="*/ 0 w 615"/>
                <a:gd name="T1" fmla="*/ 0 h 816"/>
                <a:gd name="T2" fmla="*/ 249 w 615"/>
                <a:gd name="T3" fmla="*/ 0 h 816"/>
                <a:gd name="T4" fmla="*/ 615 w 615"/>
                <a:gd name="T5" fmla="*/ 816 h 816"/>
                <a:gd name="T6" fmla="*/ 183 w 615"/>
                <a:gd name="T7" fmla="*/ 816 h 816"/>
                <a:gd name="T8" fmla="*/ 0 w 615"/>
                <a:gd name="T9" fmla="*/ 0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5" h="816">
                  <a:moveTo>
                    <a:pt x="0" y="0"/>
                  </a:moveTo>
                  <a:lnTo>
                    <a:pt x="249" y="0"/>
                  </a:lnTo>
                  <a:lnTo>
                    <a:pt x="615" y="816"/>
                  </a:lnTo>
                  <a:lnTo>
                    <a:pt x="183" y="81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38" name="Freeform 809"/>
            <p:cNvSpPr>
              <a:spLocks/>
            </p:cNvSpPr>
            <p:nvPr/>
          </p:nvSpPr>
          <p:spPr bwMode="auto">
            <a:xfrm>
              <a:off x="2055" y="2403"/>
              <a:ext cx="391" cy="408"/>
            </a:xfrm>
            <a:custGeom>
              <a:avLst/>
              <a:gdLst>
                <a:gd name="T0" fmla="*/ 0 w 781"/>
                <a:gd name="T1" fmla="*/ 0 h 816"/>
                <a:gd name="T2" fmla="*/ 233 w 781"/>
                <a:gd name="T3" fmla="*/ 0 h 816"/>
                <a:gd name="T4" fmla="*/ 427 w 781"/>
                <a:gd name="T5" fmla="*/ 286 h 816"/>
                <a:gd name="T6" fmla="*/ 781 w 781"/>
                <a:gd name="T7" fmla="*/ 816 h 816"/>
                <a:gd name="T8" fmla="*/ 363 w 781"/>
                <a:gd name="T9" fmla="*/ 816 h 816"/>
                <a:gd name="T10" fmla="*/ 0 w 781"/>
                <a:gd name="T11" fmla="*/ 0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1" h="816">
                  <a:moveTo>
                    <a:pt x="0" y="0"/>
                  </a:moveTo>
                  <a:lnTo>
                    <a:pt x="233" y="0"/>
                  </a:lnTo>
                  <a:lnTo>
                    <a:pt x="427" y="286"/>
                  </a:lnTo>
                  <a:lnTo>
                    <a:pt x="781" y="816"/>
                  </a:lnTo>
                  <a:lnTo>
                    <a:pt x="363" y="81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39" name="Freeform 810"/>
            <p:cNvSpPr>
              <a:spLocks/>
            </p:cNvSpPr>
            <p:nvPr/>
          </p:nvSpPr>
          <p:spPr bwMode="auto">
            <a:xfrm>
              <a:off x="2253" y="2896"/>
              <a:ext cx="230" cy="265"/>
            </a:xfrm>
            <a:custGeom>
              <a:avLst/>
              <a:gdLst>
                <a:gd name="T0" fmla="*/ 0 w 461"/>
                <a:gd name="T1" fmla="*/ 0 h 530"/>
                <a:gd name="T2" fmla="*/ 461 w 461"/>
                <a:gd name="T3" fmla="*/ 0 h 530"/>
                <a:gd name="T4" fmla="*/ 461 w 461"/>
                <a:gd name="T5" fmla="*/ 299 h 530"/>
                <a:gd name="T6" fmla="*/ 457 w 461"/>
                <a:gd name="T7" fmla="*/ 346 h 530"/>
                <a:gd name="T8" fmla="*/ 443 w 461"/>
                <a:gd name="T9" fmla="*/ 389 h 530"/>
                <a:gd name="T10" fmla="*/ 423 w 461"/>
                <a:gd name="T11" fmla="*/ 429 h 530"/>
                <a:gd name="T12" fmla="*/ 393 w 461"/>
                <a:gd name="T13" fmla="*/ 463 h 530"/>
                <a:gd name="T14" fmla="*/ 359 w 461"/>
                <a:gd name="T15" fmla="*/ 491 h 530"/>
                <a:gd name="T16" fmla="*/ 320 w 461"/>
                <a:gd name="T17" fmla="*/ 513 h 530"/>
                <a:gd name="T18" fmla="*/ 277 w 461"/>
                <a:gd name="T19" fmla="*/ 525 h 530"/>
                <a:gd name="T20" fmla="*/ 231 w 461"/>
                <a:gd name="T21" fmla="*/ 530 h 530"/>
                <a:gd name="T22" fmla="*/ 184 w 461"/>
                <a:gd name="T23" fmla="*/ 525 h 530"/>
                <a:gd name="T24" fmla="*/ 141 w 461"/>
                <a:gd name="T25" fmla="*/ 513 h 530"/>
                <a:gd name="T26" fmla="*/ 102 w 461"/>
                <a:gd name="T27" fmla="*/ 491 h 530"/>
                <a:gd name="T28" fmla="*/ 68 w 461"/>
                <a:gd name="T29" fmla="*/ 463 h 530"/>
                <a:gd name="T30" fmla="*/ 39 w 461"/>
                <a:gd name="T31" fmla="*/ 429 h 530"/>
                <a:gd name="T32" fmla="*/ 19 w 461"/>
                <a:gd name="T33" fmla="*/ 389 h 530"/>
                <a:gd name="T34" fmla="*/ 5 w 461"/>
                <a:gd name="T35" fmla="*/ 346 h 530"/>
                <a:gd name="T36" fmla="*/ 0 w 461"/>
                <a:gd name="T37" fmla="*/ 299 h 530"/>
                <a:gd name="T38" fmla="*/ 0 w 461"/>
                <a:gd name="T39" fmla="*/ 0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61" h="530">
                  <a:moveTo>
                    <a:pt x="0" y="0"/>
                  </a:moveTo>
                  <a:lnTo>
                    <a:pt x="461" y="0"/>
                  </a:lnTo>
                  <a:lnTo>
                    <a:pt x="461" y="299"/>
                  </a:lnTo>
                  <a:lnTo>
                    <a:pt x="457" y="346"/>
                  </a:lnTo>
                  <a:lnTo>
                    <a:pt x="443" y="389"/>
                  </a:lnTo>
                  <a:lnTo>
                    <a:pt x="423" y="429"/>
                  </a:lnTo>
                  <a:lnTo>
                    <a:pt x="393" y="463"/>
                  </a:lnTo>
                  <a:lnTo>
                    <a:pt x="359" y="491"/>
                  </a:lnTo>
                  <a:lnTo>
                    <a:pt x="320" y="513"/>
                  </a:lnTo>
                  <a:lnTo>
                    <a:pt x="277" y="525"/>
                  </a:lnTo>
                  <a:lnTo>
                    <a:pt x="231" y="530"/>
                  </a:lnTo>
                  <a:lnTo>
                    <a:pt x="184" y="525"/>
                  </a:lnTo>
                  <a:lnTo>
                    <a:pt x="141" y="513"/>
                  </a:lnTo>
                  <a:lnTo>
                    <a:pt x="102" y="491"/>
                  </a:lnTo>
                  <a:lnTo>
                    <a:pt x="68" y="463"/>
                  </a:lnTo>
                  <a:lnTo>
                    <a:pt x="39" y="429"/>
                  </a:lnTo>
                  <a:lnTo>
                    <a:pt x="19" y="389"/>
                  </a:lnTo>
                  <a:lnTo>
                    <a:pt x="5" y="346"/>
                  </a:lnTo>
                  <a:lnTo>
                    <a:pt x="0" y="29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40" name="Freeform 811"/>
            <p:cNvSpPr>
              <a:spLocks/>
            </p:cNvSpPr>
            <p:nvPr/>
          </p:nvSpPr>
          <p:spPr bwMode="auto">
            <a:xfrm>
              <a:off x="410" y="2403"/>
              <a:ext cx="472" cy="408"/>
            </a:xfrm>
            <a:custGeom>
              <a:avLst/>
              <a:gdLst>
                <a:gd name="T0" fmla="*/ 730 w 943"/>
                <a:gd name="T1" fmla="*/ 0 h 816"/>
                <a:gd name="T2" fmla="*/ 943 w 943"/>
                <a:gd name="T3" fmla="*/ 0 h 816"/>
                <a:gd name="T4" fmla="*/ 639 w 943"/>
                <a:gd name="T5" fmla="*/ 455 h 816"/>
                <a:gd name="T6" fmla="*/ 396 w 943"/>
                <a:gd name="T7" fmla="*/ 816 h 816"/>
                <a:gd name="T8" fmla="*/ 0 w 943"/>
                <a:gd name="T9" fmla="*/ 816 h 816"/>
                <a:gd name="T10" fmla="*/ 730 w 943"/>
                <a:gd name="T11" fmla="*/ 0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43" h="816">
                  <a:moveTo>
                    <a:pt x="730" y="0"/>
                  </a:moveTo>
                  <a:lnTo>
                    <a:pt x="943" y="0"/>
                  </a:lnTo>
                  <a:lnTo>
                    <a:pt x="639" y="455"/>
                  </a:lnTo>
                  <a:lnTo>
                    <a:pt x="396" y="816"/>
                  </a:lnTo>
                  <a:lnTo>
                    <a:pt x="0" y="816"/>
                  </a:lnTo>
                  <a:lnTo>
                    <a:pt x="7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41" name="Freeform 812"/>
            <p:cNvSpPr>
              <a:spLocks/>
            </p:cNvSpPr>
            <p:nvPr/>
          </p:nvSpPr>
          <p:spPr bwMode="auto">
            <a:xfrm>
              <a:off x="711" y="2403"/>
              <a:ext cx="390" cy="408"/>
            </a:xfrm>
            <a:custGeom>
              <a:avLst/>
              <a:gdLst>
                <a:gd name="T0" fmla="*/ 547 w 782"/>
                <a:gd name="T1" fmla="*/ 0 h 816"/>
                <a:gd name="T2" fmla="*/ 782 w 782"/>
                <a:gd name="T3" fmla="*/ 0 h 816"/>
                <a:gd name="T4" fmla="*/ 417 w 782"/>
                <a:gd name="T5" fmla="*/ 816 h 816"/>
                <a:gd name="T6" fmla="*/ 0 w 782"/>
                <a:gd name="T7" fmla="*/ 816 h 816"/>
                <a:gd name="T8" fmla="*/ 305 w 782"/>
                <a:gd name="T9" fmla="*/ 361 h 816"/>
                <a:gd name="T10" fmla="*/ 547 w 782"/>
                <a:gd name="T11" fmla="*/ 0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2" h="816">
                  <a:moveTo>
                    <a:pt x="547" y="0"/>
                  </a:moveTo>
                  <a:lnTo>
                    <a:pt x="782" y="0"/>
                  </a:lnTo>
                  <a:lnTo>
                    <a:pt x="417" y="816"/>
                  </a:lnTo>
                  <a:lnTo>
                    <a:pt x="0" y="816"/>
                  </a:lnTo>
                  <a:lnTo>
                    <a:pt x="305" y="361"/>
                  </a:lnTo>
                  <a:lnTo>
                    <a:pt x="5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42" name="Freeform 813"/>
            <p:cNvSpPr>
              <a:spLocks/>
            </p:cNvSpPr>
            <p:nvPr/>
          </p:nvSpPr>
          <p:spPr bwMode="auto">
            <a:xfrm>
              <a:off x="1012" y="2403"/>
              <a:ext cx="308" cy="408"/>
            </a:xfrm>
            <a:custGeom>
              <a:avLst/>
              <a:gdLst>
                <a:gd name="T0" fmla="*/ 365 w 614"/>
                <a:gd name="T1" fmla="*/ 0 h 816"/>
                <a:gd name="T2" fmla="*/ 614 w 614"/>
                <a:gd name="T3" fmla="*/ 0 h 816"/>
                <a:gd name="T4" fmla="*/ 432 w 614"/>
                <a:gd name="T5" fmla="*/ 816 h 816"/>
                <a:gd name="T6" fmla="*/ 0 w 614"/>
                <a:gd name="T7" fmla="*/ 816 h 816"/>
                <a:gd name="T8" fmla="*/ 365 w 614"/>
                <a:gd name="T9" fmla="*/ 0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816">
                  <a:moveTo>
                    <a:pt x="365" y="0"/>
                  </a:moveTo>
                  <a:lnTo>
                    <a:pt x="614" y="0"/>
                  </a:lnTo>
                  <a:lnTo>
                    <a:pt x="432" y="816"/>
                  </a:lnTo>
                  <a:lnTo>
                    <a:pt x="0" y="816"/>
                  </a:lnTo>
                  <a:lnTo>
                    <a:pt x="3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43" name="Freeform 814"/>
            <p:cNvSpPr>
              <a:spLocks/>
            </p:cNvSpPr>
            <p:nvPr/>
          </p:nvSpPr>
          <p:spPr bwMode="auto">
            <a:xfrm>
              <a:off x="1316" y="2403"/>
              <a:ext cx="219" cy="408"/>
            </a:xfrm>
            <a:custGeom>
              <a:avLst/>
              <a:gdLst>
                <a:gd name="T0" fmla="*/ 183 w 440"/>
                <a:gd name="T1" fmla="*/ 0 h 816"/>
                <a:gd name="T2" fmla="*/ 440 w 440"/>
                <a:gd name="T3" fmla="*/ 0 h 816"/>
                <a:gd name="T4" fmla="*/ 440 w 440"/>
                <a:gd name="T5" fmla="*/ 816 h 816"/>
                <a:gd name="T6" fmla="*/ 0 w 440"/>
                <a:gd name="T7" fmla="*/ 816 h 816"/>
                <a:gd name="T8" fmla="*/ 183 w 440"/>
                <a:gd name="T9" fmla="*/ 0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0" h="816">
                  <a:moveTo>
                    <a:pt x="183" y="0"/>
                  </a:moveTo>
                  <a:lnTo>
                    <a:pt x="440" y="0"/>
                  </a:lnTo>
                  <a:lnTo>
                    <a:pt x="440" y="816"/>
                  </a:lnTo>
                  <a:lnTo>
                    <a:pt x="0" y="816"/>
                  </a:lnTo>
                  <a:lnTo>
                    <a:pt x="1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44" name="Freeform 815"/>
            <p:cNvSpPr>
              <a:spLocks/>
            </p:cNvSpPr>
            <p:nvPr/>
          </p:nvSpPr>
          <p:spPr bwMode="auto">
            <a:xfrm>
              <a:off x="358" y="2896"/>
              <a:ext cx="230" cy="265"/>
            </a:xfrm>
            <a:custGeom>
              <a:avLst/>
              <a:gdLst>
                <a:gd name="T0" fmla="*/ 0 w 461"/>
                <a:gd name="T1" fmla="*/ 0 h 530"/>
                <a:gd name="T2" fmla="*/ 461 w 461"/>
                <a:gd name="T3" fmla="*/ 0 h 530"/>
                <a:gd name="T4" fmla="*/ 461 w 461"/>
                <a:gd name="T5" fmla="*/ 299 h 530"/>
                <a:gd name="T6" fmla="*/ 456 w 461"/>
                <a:gd name="T7" fmla="*/ 346 h 530"/>
                <a:gd name="T8" fmla="*/ 442 w 461"/>
                <a:gd name="T9" fmla="*/ 389 h 530"/>
                <a:gd name="T10" fmla="*/ 421 w 461"/>
                <a:gd name="T11" fmla="*/ 429 h 530"/>
                <a:gd name="T12" fmla="*/ 393 w 461"/>
                <a:gd name="T13" fmla="*/ 463 h 530"/>
                <a:gd name="T14" fmla="*/ 359 w 461"/>
                <a:gd name="T15" fmla="*/ 491 h 530"/>
                <a:gd name="T16" fmla="*/ 320 w 461"/>
                <a:gd name="T17" fmla="*/ 513 h 530"/>
                <a:gd name="T18" fmla="*/ 277 w 461"/>
                <a:gd name="T19" fmla="*/ 525 h 530"/>
                <a:gd name="T20" fmla="*/ 230 w 461"/>
                <a:gd name="T21" fmla="*/ 530 h 530"/>
                <a:gd name="T22" fmla="*/ 184 w 461"/>
                <a:gd name="T23" fmla="*/ 525 h 530"/>
                <a:gd name="T24" fmla="*/ 141 w 461"/>
                <a:gd name="T25" fmla="*/ 513 h 530"/>
                <a:gd name="T26" fmla="*/ 100 w 461"/>
                <a:gd name="T27" fmla="*/ 491 h 530"/>
                <a:gd name="T28" fmla="*/ 66 w 461"/>
                <a:gd name="T29" fmla="*/ 463 h 530"/>
                <a:gd name="T30" fmla="*/ 39 w 461"/>
                <a:gd name="T31" fmla="*/ 429 h 530"/>
                <a:gd name="T32" fmla="*/ 17 w 461"/>
                <a:gd name="T33" fmla="*/ 389 h 530"/>
                <a:gd name="T34" fmla="*/ 4 w 461"/>
                <a:gd name="T35" fmla="*/ 346 h 530"/>
                <a:gd name="T36" fmla="*/ 0 w 461"/>
                <a:gd name="T37" fmla="*/ 299 h 530"/>
                <a:gd name="T38" fmla="*/ 0 w 461"/>
                <a:gd name="T39" fmla="*/ 0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61" h="530">
                  <a:moveTo>
                    <a:pt x="0" y="0"/>
                  </a:moveTo>
                  <a:lnTo>
                    <a:pt x="461" y="0"/>
                  </a:lnTo>
                  <a:lnTo>
                    <a:pt x="461" y="299"/>
                  </a:lnTo>
                  <a:lnTo>
                    <a:pt x="456" y="346"/>
                  </a:lnTo>
                  <a:lnTo>
                    <a:pt x="442" y="389"/>
                  </a:lnTo>
                  <a:lnTo>
                    <a:pt x="421" y="429"/>
                  </a:lnTo>
                  <a:lnTo>
                    <a:pt x="393" y="463"/>
                  </a:lnTo>
                  <a:lnTo>
                    <a:pt x="359" y="491"/>
                  </a:lnTo>
                  <a:lnTo>
                    <a:pt x="320" y="513"/>
                  </a:lnTo>
                  <a:lnTo>
                    <a:pt x="277" y="525"/>
                  </a:lnTo>
                  <a:lnTo>
                    <a:pt x="230" y="530"/>
                  </a:lnTo>
                  <a:lnTo>
                    <a:pt x="184" y="525"/>
                  </a:lnTo>
                  <a:lnTo>
                    <a:pt x="141" y="513"/>
                  </a:lnTo>
                  <a:lnTo>
                    <a:pt x="100" y="491"/>
                  </a:lnTo>
                  <a:lnTo>
                    <a:pt x="66" y="463"/>
                  </a:lnTo>
                  <a:lnTo>
                    <a:pt x="39" y="429"/>
                  </a:lnTo>
                  <a:lnTo>
                    <a:pt x="17" y="389"/>
                  </a:lnTo>
                  <a:lnTo>
                    <a:pt x="4" y="346"/>
                  </a:lnTo>
                  <a:lnTo>
                    <a:pt x="0" y="29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45" name="Rectangle 816"/>
            <p:cNvSpPr>
              <a:spLocks noChangeArrowheads="1"/>
            </p:cNvSpPr>
            <p:nvPr/>
          </p:nvSpPr>
          <p:spPr bwMode="auto">
            <a:xfrm>
              <a:off x="303" y="4734"/>
              <a:ext cx="2551" cy="156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46" name="Freeform 817"/>
            <p:cNvSpPr>
              <a:spLocks/>
            </p:cNvSpPr>
            <p:nvPr/>
          </p:nvSpPr>
          <p:spPr bwMode="auto">
            <a:xfrm>
              <a:off x="674" y="2896"/>
              <a:ext cx="230" cy="265"/>
            </a:xfrm>
            <a:custGeom>
              <a:avLst/>
              <a:gdLst>
                <a:gd name="T0" fmla="*/ 0 w 461"/>
                <a:gd name="T1" fmla="*/ 0 h 530"/>
                <a:gd name="T2" fmla="*/ 461 w 461"/>
                <a:gd name="T3" fmla="*/ 0 h 530"/>
                <a:gd name="T4" fmla="*/ 461 w 461"/>
                <a:gd name="T5" fmla="*/ 299 h 530"/>
                <a:gd name="T6" fmla="*/ 457 w 461"/>
                <a:gd name="T7" fmla="*/ 346 h 530"/>
                <a:gd name="T8" fmla="*/ 443 w 461"/>
                <a:gd name="T9" fmla="*/ 389 h 530"/>
                <a:gd name="T10" fmla="*/ 423 w 461"/>
                <a:gd name="T11" fmla="*/ 429 h 530"/>
                <a:gd name="T12" fmla="*/ 393 w 461"/>
                <a:gd name="T13" fmla="*/ 463 h 530"/>
                <a:gd name="T14" fmla="*/ 359 w 461"/>
                <a:gd name="T15" fmla="*/ 491 h 530"/>
                <a:gd name="T16" fmla="*/ 320 w 461"/>
                <a:gd name="T17" fmla="*/ 513 h 530"/>
                <a:gd name="T18" fmla="*/ 277 w 461"/>
                <a:gd name="T19" fmla="*/ 525 h 530"/>
                <a:gd name="T20" fmla="*/ 231 w 461"/>
                <a:gd name="T21" fmla="*/ 530 h 530"/>
                <a:gd name="T22" fmla="*/ 184 w 461"/>
                <a:gd name="T23" fmla="*/ 525 h 530"/>
                <a:gd name="T24" fmla="*/ 141 w 461"/>
                <a:gd name="T25" fmla="*/ 513 h 530"/>
                <a:gd name="T26" fmla="*/ 102 w 461"/>
                <a:gd name="T27" fmla="*/ 491 h 530"/>
                <a:gd name="T28" fmla="*/ 67 w 461"/>
                <a:gd name="T29" fmla="*/ 463 h 530"/>
                <a:gd name="T30" fmla="*/ 39 w 461"/>
                <a:gd name="T31" fmla="*/ 429 h 530"/>
                <a:gd name="T32" fmla="*/ 17 w 461"/>
                <a:gd name="T33" fmla="*/ 389 h 530"/>
                <a:gd name="T34" fmla="*/ 5 w 461"/>
                <a:gd name="T35" fmla="*/ 346 h 530"/>
                <a:gd name="T36" fmla="*/ 0 w 461"/>
                <a:gd name="T37" fmla="*/ 299 h 530"/>
                <a:gd name="T38" fmla="*/ 0 w 461"/>
                <a:gd name="T39" fmla="*/ 0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61" h="530">
                  <a:moveTo>
                    <a:pt x="0" y="0"/>
                  </a:moveTo>
                  <a:lnTo>
                    <a:pt x="461" y="0"/>
                  </a:lnTo>
                  <a:lnTo>
                    <a:pt x="461" y="299"/>
                  </a:lnTo>
                  <a:lnTo>
                    <a:pt x="457" y="346"/>
                  </a:lnTo>
                  <a:lnTo>
                    <a:pt x="443" y="389"/>
                  </a:lnTo>
                  <a:lnTo>
                    <a:pt x="423" y="429"/>
                  </a:lnTo>
                  <a:lnTo>
                    <a:pt x="393" y="463"/>
                  </a:lnTo>
                  <a:lnTo>
                    <a:pt x="359" y="491"/>
                  </a:lnTo>
                  <a:lnTo>
                    <a:pt x="320" y="513"/>
                  </a:lnTo>
                  <a:lnTo>
                    <a:pt x="277" y="525"/>
                  </a:lnTo>
                  <a:lnTo>
                    <a:pt x="231" y="530"/>
                  </a:lnTo>
                  <a:lnTo>
                    <a:pt x="184" y="525"/>
                  </a:lnTo>
                  <a:lnTo>
                    <a:pt x="141" y="513"/>
                  </a:lnTo>
                  <a:lnTo>
                    <a:pt x="102" y="491"/>
                  </a:lnTo>
                  <a:lnTo>
                    <a:pt x="67" y="463"/>
                  </a:lnTo>
                  <a:lnTo>
                    <a:pt x="39" y="429"/>
                  </a:lnTo>
                  <a:lnTo>
                    <a:pt x="17" y="389"/>
                  </a:lnTo>
                  <a:lnTo>
                    <a:pt x="5" y="346"/>
                  </a:lnTo>
                  <a:lnTo>
                    <a:pt x="0" y="29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47" name="Freeform 818"/>
            <p:cNvSpPr>
              <a:spLocks/>
            </p:cNvSpPr>
            <p:nvPr/>
          </p:nvSpPr>
          <p:spPr bwMode="auto">
            <a:xfrm>
              <a:off x="1305" y="2896"/>
              <a:ext cx="230" cy="265"/>
            </a:xfrm>
            <a:custGeom>
              <a:avLst/>
              <a:gdLst>
                <a:gd name="T0" fmla="*/ 0 w 461"/>
                <a:gd name="T1" fmla="*/ 0 h 530"/>
                <a:gd name="T2" fmla="*/ 461 w 461"/>
                <a:gd name="T3" fmla="*/ 0 h 530"/>
                <a:gd name="T4" fmla="*/ 461 w 461"/>
                <a:gd name="T5" fmla="*/ 299 h 530"/>
                <a:gd name="T6" fmla="*/ 456 w 461"/>
                <a:gd name="T7" fmla="*/ 346 h 530"/>
                <a:gd name="T8" fmla="*/ 444 w 461"/>
                <a:gd name="T9" fmla="*/ 389 h 530"/>
                <a:gd name="T10" fmla="*/ 422 w 461"/>
                <a:gd name="T11" fmla="*/ 429 h 530"/>
                <a:gd name="T12" fmla="*/ 394 w 461"/>
                <a:gd name="T13" fmla="*/ 463 h 530"/>
                <a:gd name="T14" fmla="*/ 360 w 461"/>
                <a:gd name="T15" fmla="*/ 491 h 530"/>
                <a:gd name="T16" fmla="*/ 320 w 461"/>
                <a:gd name="T17" fmla="*/ 513 h 530"/>
                <a:gd name="T18" fmla="*/ 277 w 461"/>
                <a:gd name="T19" fmla="*/ 525 h 530"/>
                <a:gd name="T20" fmla="*/ 230 w 461"/>
                <a:gd name="T21" fmla="*/ 530 h 530"/>
                <a:gd name="T22" fmla="*/ 184 w 461"/>
                <a:gd name="T23" fmla="*/ 525 h 530"/>
                <a:gd name="T24" fmla="*/ 141 w 461"/>
                <a:gd name="T25" fmla="*/ 513 h 530"/>
                <a:gd name="T26" fmla="*/ 102 w 461"/>
                <a:gd name="T27" fmla="*/ 491 h 530"/>
                <a:gd name="T28" fmla="*/ 68 w 461"/>
                <a:gd name="T29" fmla="*/ 463 h 530"/>
                <a:gd name="T30" fmla="*/ 40 w 461"/>
                <a:gd name="T31" fmla="*/ 429 h 530"/>
                <a:gd name="T32" fmla="*/ 18 w 461"/>
                <a:gd name="T33" fmla="*/ 389 h 530"/>
                <a:gd name="T34" fmla="*/ 4 w 461"/>
                <a:gd name="T35" fmla="*/ 346 h 530"/>
                <a:gd name="T36" fmla="*/ 0 w 461"/>
                <a:gd name="T37" fmla="*/ 299 h 530"/>
                <a:gd name="T38" fmla="*/ 0 w 461"/>
                <a:gd name="T39" fmla="*/ 0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61" h="530">
                  <a:moveTo>
                    <a:pt x="0" y="0"/>
                  </a:moveTo>
                  <a:lnTo>
                    <a:pt x="461" y="0"/>
                  </a:lnTo>
                  <a:lnTo>
                    <a:pt x="461" y="299"/>
                  </a:lnTo>
                  <a:lnTo>
                    <a:pt x="456" y="346"/>
                  </a:lnTo>
                  <a:lnTo>
                    <a:pt x="444" y="389"/>
                  </a:lnTo>
                  <a:lnTo>
                    <a:pt x="422" y="429"/>
                  </a:lnTo>
                  <a:lnTo>
                    <a:pt x="394" y="463"/>
                  </a:lnTo>
                  <a:lnTo>
                    <a:pt x="360" y="491"/>
                  </a:lnTo>
                  <a:lnTo>
                    <a:pt x="320" y="513"/>
                  </a:lnTo>
                  <a:lnTo>
                    <a:pt x="277" y="525"/>
                  </a:lnTo>
                  <a:lnTo>
                    <a:pt x="230" y="530"/>
                  </a:lnTo>
                  <a:lnTo>
                    <a:pt x="184" y="525"/>
                  </a:lnTo>
                  <a:lnTo>
                    <a:pt x="141" y="513"/>
                  </a:lnTo>
                  <a:lnTo>
                    <a:pt x="102" y="491"/>
                  </a:lnTo>
                  <a:lnTo>
                    <a:pt x="68" y="463"/>
                  </a:lnTo>
                  <a:lnTo>
                    <a:pt x="40" y="429"/>
                  </a:lnTo>
                  <a:lnTo>
                    <a:pt x="18" y="389"/>
                  </a:lnTo>
                  <a:lnTo>
                    <a:pt x="4" y="346"/>
                  </a:lnTo>
                  <a:lnTo>
                    <a:pt x="0" y="29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48" name="Freeform 819"/>
            <p:cNvSpPr>
              <a:spLocks/>
            </p:cNvSpPr>
            <p:nvPr/>
          </p:nvSpPr>
          <p:spPr bwMode="auto">
            <a:xfrm>
              <a:off x="989" y="2896"/>
              <a:ext cx="231" cy="265"/>
            </a:xfrm>
            <a:custGeom>
              <a:avLst/>
              <a:gdLst>
                <a:gd name="T0" fmla="*/ 0 w 462"/>
                <a:gd name="T1" fmla="*/ 0 h 530"/>
                <a:gd name="T2" fmla="*/ 462 w 462"/>
                <a:gd name="T3" fmla="*/ 0 h 530"/>
                <a:gd name="T4" fmla="*/ 462 w 462"/>
                <a:gd name="T5" fmla="*/ 299 h 530"/>
                <a:gd name="T6" fmla="*/ 457 w 462"/>
                <a:gd name="T7" fmla="*/ 346 h 530"/>
                <a:gd name="T8" fmla="*/ 443 w 462"/>
                <a:gd name="T9" fmla="*/ 389 h 530"/>
                <a:gd name="T10" fmla="*/ 423 w 462"/>
                <a:gd name="T11" fmla="*/ 429 h 530"/>
                <a:gd name="T12" fmla="*/ 395 w 462"/>
                <a:gd name="T13" fmla="*/ 463 h 530"/>
                <a:gd name="T14" fmla="*/ 359 w 462"/>
                <a:gd name="T15" fmla="*/ 491 h 530"/>
                <a:gd name="T16" fmla="*/ 321 w 462"/>
                <a:gd name="T17" fmla="*/ 513 h 530"/>
                <a:gd name="T18" fmla="*/ 277 w 462"/>
                <a:gd name="T19" fmla="*/ 525 h 530"/>
                <a:gd name="T20" fmla="*/ 231 w 462"/>
                <a:gd name="T21" fmla="*/ 530 h 530"/>
                <a:gd name="T22" fmla="*/ 185 w 462"/>
                <a:gd name="T23" fmla="*/ 525 h 530"/>
                <a:gd name="T24" fmla="*/ 141 w 462"/>
                <a:gd name="T25" fmla="*/ 513 h 530"/>
                <a:gd name="T26" fmla="*/ 103 w 462"/>
                <a:gd name="T27" fmla="*/ 491 h 530"/>
                <a:gd name="T28" fmla="*/ 69 w 462"/>
                <a:gd name="T29" fmla="*/ 463 h 530"/>
                <a:gd name="T30" fmla="*/ 39 w 462"/>
                <a:gd name="T31" fmla="*/ 429 h 530"/>
                <a:gd name="T32" fmla="*/ 19 w 462"/>
                <a:gd name="T33" fmla="*/ 389 h 530"/>
                <a:gd name="T34" fmla="*/ 5 w 462"/>
                <a:gd name="T35" fmla="*/ 346 h 530"/>
                <a:gd name="T36" fmla="*/ 0 w 462"/>
                <a:gd name="T37" fmla="*/ 299 h 530"/>
                <a:gd name="T38" fmla="*/ 0 w 462"/>
                <a:gd name="T39" fmla="*/ 0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62" h="530">
                  <a:moveTo>
                    <a:pt x="0" y="0"/>
                  </a:moveTo>
                  <a:lnTo>
                    <a:pt x="462" y="0"/>
                  </a:lnTo>
                  <a:lnTo>
                    <a:pt x="462" y="299"/>
                  </a:lnTo>
                  <a:lnTo>
                    <a:pt x="457" y="346"/>
                  </a:lnTo>
                  <a:lnTo>
                    <a:pt x="443" y="389"/>
                  </a:lnTo>
                  <a:lnTo>
                    <a:pt x="423" y="429"/>
                  </a:lnTo>
                  <a:lnTo>
                    <a:pt x="395" y="463"/>
                  </a:lnTo>
                  <a:lnTo>
                    <a:pt x="359" y="491"/>
                  </a:lnTo>
                  <a:lnTo>
                    <a:pt x="321" y="513"/>
                  </a:lnTo>
                  <a:lnTo>
                    <a:pt x="277" y="525"/>
                  </a:lnTo>
                  <a:lnTo>
                    <a:pt x="231" y="530"/>
                  </a:lnTo>
                  <a:lnTo>
                    <a:pt x="185" y="525"/>
                  </a:lnTo>
                  <a:lnTo>
                    <a:pt x="141" y="513"/>
                  </a:lnTo>
                  <a:lnTo>
                    <a:pt x="103" y="491"/>
                  </a:lnTo>
                  <a:lnTo>
                    <a:pt x="69" y="463"/>
                  </a:lnTo>
                  <a:lnTo>
                    <a:pt x="39" y="429"/>
                  </a:lnTo>
                  <a:lnTo>
                    <a:pt x="19" y="389"/>
                  </a:lnTo>
                  <a:lnTo>
                    <a:pt x="5" y="346"/>
                  </a:lnTo>
                  <a:lnTo>
                    <a:pt x="0" y="29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949" name="Group 822"/>
          <p:cNvGrpSpPr>
            <a:grpSpLocks noChangeAspect="1"/>
          </p:cNvGrpSpPr>
          <p:nvPr/>
        </p:nvGrpSpPr>
        <p:grpSpPr bwMode="auto">
          <a:xfrm>
            <a:off x="2701291" y="4920250"/>
            <a:ext cx="262868" cy="262974"/>
            <a:chOff x="-109" y="2168"/>
            <a:chExt cx="2454" cy="245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952" name="Rectangle 824"/>
            <p:cNvSpPr>
              <a:spLocks noChangeArrowheads="1"/>
            </p:cNvSpPr>
            <p:nvPr/>
          </p:nvSpPr>
          <p:spPr bwMode="auto">
            <a:xfrm>
              <a:off x="-109" y="2168"/>
              <a:ext cx="2454" cy="103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53" name="Freeform 825"/>
            <p:cNvSpPr>
              <a:spLocks noEditPoints="1"/>
            </p:cNvSpPr>
            <p:nvPr/>
          </p:nvSpPr>
          <p:spPr bwMode="auto">
            <a:xfrm>
              <a:off x="44" y="2373"/>
              <a:ext cx="2147" cy="1074"/>
            </a:xfrm>
            <a:custGeom>
              <a:avLst/>
              <a:gdLst>
                <a:gd name="T0" fmla="*/ 3170 w 4294"/>
                <a:gd name="T1" fmla="*/ 307 h 2148"/>
                <a:gd name="T2" fmla="*/ 3170 w 4294"/>
                <a:gd name="T3" fmla="*/ 512 h 2148"/>
                <a:gd name="T4" fmla="*/ 3536 w 4294"/>
                <a:gd name="T5" fmla="*/ 512 h 2148"/>
                <a:gd name="T6" fmla="*/ 2683 w 4294"/>
                <a:gd name="T7" fmla="*/ 1365 h 2148"/>
                <a:gd name="T8" fmla="*/ 2070 w 4294"/>
                <a:gd name="T9" fmla="*/ 751 h 2148"/>
                <a:gd name="T10" fmla="*/ 1150 w 4294"/>
                <a:gd name="T11" fmla="*/ 1672 h 2148"/>
                <a:gd name="T12" fmla="*/ 844 w 4294"/>
                <a:gd name="T13" fmla="*/ 1365 h 2148"/>
                <a:gd name="T14" fmla="*/ 336 w 4294"/>
                <a:gd name="T15" fmla="*/ 1871 h 2148"/>
                <a:gd name="T16" fmla="*/ 480 w 4294"/>
                <a:gd name="T17" fmla="*/ 2016 h 2148"/>
                <a:gd name="T18" fmla="*/ 844 w 4294"/>
                <a:gd name="T19" fmla="*/ 1654 h 2148"/>
                <a:gd name="T20" fmla="*/ 1150 w 4294"/>
                <a:gd name="T21" fmla="*/ 1961 h 2148"/>
                <a:gd name="T22" fmla="*/ 2070 w 4294"/>
                <a:gd name="T23" fmla="*/ 1041 h 2148"/>
                <a:gd name="T24" fmla="*/ 2683 w 4294"/>
                <a:gd name="T25" fmla="*/ 1654 h 2148"/>
                <a:gd name="T26" fmla="*/ 3681 w 4294"/>
                <a:gd name="T27" fmla="*/ 657 h 2148"/>
                <a:gd name="T28" fmla="*/ 3681 w 4294"/>
                <a:gd name="T29" fmla="*/ 1023 h 2148"/>
                <a:gd name="T30" fmla="*/ 3885 w 4294"/>
                <a:gd name="T31" fmla="*/ 1023 h 2148"/>
                <a:gd name="T32" fmla="*/ 3885 w 4294"/>
                <a:gd name="T33" fmla="*/ 307 h 2148"/>
                <a:gd name="T34" fmla="*/ 3170 w 4294"/>
                <a:gd name="T35" fmla="*/ 307 h 2148"/>
                <a:gd name="T36" fmla="*/ 0 w 4294"/>
                <a:gd name="T37" fmla="*/ 0 h 2148"/>
                <a:gd name="T38" fmla="*/ 4294 w 4294"/>
                <a:gd name="T39" fmla="*/ 0 h 2148"/>
                <a:gd name="T40" fmla="*/ 4294 w 4294"/>
                <a:gd name="T41" fmla="*/ 2148 h 2148"/>
                <a:gd name="T42" fmla="*/ 0 w 4294"/>
                <a:gd name="T43" fmla="*/ 2148 h 2148"/>
                <a:gd name="T44" fmla="*/ 0 w 4294"/>
                <a:gd name="T45" fmla="*/ 0 h 2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94" h="2148">
                  <a:moveTo>
                    <a:pt x="3170" y="307"/>
                  </a:moveTo>
                  <a:lnTo>
                    <a:pt x="3170" y="512"/>
                  </a:lnTo>
                  <a:lnTo>
                    <a:pt x="3536" y="512"/>
                  </a:lnTo>
                  <a:lnTo>
                    <a:pt x="2683" y="1365"/>
                  </a:lnTo>
                  <a:lnTo>
                    <a:pt x="2070" y="751"/>
                  </a:lnTo>
                  <a:lnTo>
                    <a:pt x="1150" y="1672"/>
                  </a:lnTo>
                  <a:lnTo>
                    <a:pt x="844" y="1365"/>
                  </a:lnTo>
                  <a:lnTo>
                    <a:pt x="336" y="1871"/>
                  </a:lnTo>
                  <a:lnTo>
                    <a:pt x="480" y="2016"/>
                  </a:lnTo>
                  <a:lnTo>
                    <a:pt x="844" y="1654"/>
                  </a:lnTo>
                  <a:lnTo>
                    <a:pt x="1150" y="1961"/>
                  </a:lnTo>
                  <a:lnTo>
                    <a:pt x="2070" y="1041"/>
                  </a:lnTo>
                  <a:lnTo>
                    <a:pt x="2683" y="1654"/>
                  </a:lnTo>
                  <a:lnTo>
                    <a:pt x="3681" y="657"/>
                  </a:lnTo>
                  <a:lnTo>
                    <a:pt x="3681" y="1023"/>
                  </a:lnTo>
                  <a:lnTo>
                    <a:pt x="3885" y="1023"/>
                  </a:lnTo>
                  <a:lnTo>
                    <a:pt x="3885" y="307"/>
                  </a:lnTo>
                  <a:lnTo>
                    <a:pt x="3170" y="307"/>
                  </a:lnTo>
                  <a:close/>
                  <a:moveTo>
                    <a:pt x="0" y="0"/>
                  </a:moveTo>
                  <a:lnTo>
                    <a:pt x="4294" y="0"/>
                  </a:lnTo>
                  <a:lnTo>
                    <a:pt x="4294" y="2148"/>
                  </a:lnTo>
                  <a:lnTo>
                    <a:pt x="0" y="214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54" name="Freeform 826"/>
            <p:cNvSpPr>
              <a:spLocks/>
            </p:cNvSpPr>
            <p:nvPr/>
          </p:nvSpPr>
          <p:spPr bwMode="auto">
            <a:xfrm>
              <a:off x="-109" y="3549"/>
              <a:ext cx="2454" cy="1074"/>
            </a:xfrm>
            <a:custGeom>
              <a:avLst/>
              <a:gdLst>
                <a:gd name="T0" fmla="*/ 4908 w 4908"/>
                <a:gd name="T1" fmla="*/ 0 h 2148"/>
                <a:gd name="T2" fmla="*/ 3592 w 4908"/>
                <a:gd name="T3" fmla="*/ 206 h 2148"/>
                <a:gd name="T4" fmla="*/ 4136 w 4908"/>
                <a:gd name="T5" fmla="*/ 1792 h 2148"/>
                <a:gd name="T6" fmla="*/ 4136 w 4908"/>
                <a:gd name="T7" fmla="*/ 1888 h 2148"/>
                <a:gd name="T8" fmla="*/ 4108 w 4908"/>
                <a:gd name="T9" fmla="*/ 1978 h 2148"/>
                <a:gd name="T10" fmla="*/ 4055 w 4908"/>
                <a:gd name="T11" fmla="*/ 2054 h 2148"/>
                <a:gd name="T12" fmla="*/ 3977 w 4908"/>
                <a:gd name="T13" fmla="*/ 2112 h 2148"/>
                <a:gd name="T14" fmla="*/ 3882 w 4908"/>
                <a:gd name="T15" fmla="*/ 2144 h 2148"/>
                <a:gd name="T16" fmla="*/ 3787 w 4908"/>
                <a:gd name="T17" fmla="*/ 2144 h 2148"/>
                <a:gd name="T18" fmla="*/ 3697 w 4908"/>
                <a:gd name="T19" fmla="*/ 2115 h 2148"/>
                <a:gd name="T20" fmla="*/ 3620 w 4908"/>
                <a:gd name="T21" fmla="*/ 2060 h 2148"/>
                <a:gd name="T22" fmla="*/ 3562 w 4908"/>
                <a:gd name="T23" fmla="*/ 1984 h 2148"/>
                <a:gd name="T24" fmla="*/ 2944 w 4908"/>
                <a:gd name="T25" fmla="*/ 206 h 2148"/>
                <a:gd name="T26" fmla="*/ 2761 w 4908"/>
                <a:gd name="T27" fmla="*/ 1535 h 2148"/>
                <a:gd name="T28" fmla="*/ 2745 w 4908"/>
                <a:gd name="T29" fmla="*/ 1631 h 2148"/>
                <a:gd name="T30" fmla="*/ 2702 w 4908"/>
                <a:gd name="T31" fmla="*/ 1715 h 2148"/>
                <a:gd name="T32" fmla="*/ 2635 w 4908"/>
                <a:gd name="T33" fmla="*/ 1782 h 2148"/>
                <a:gd name="T34" fmla="*/ 2551 w 4908"/>
                <a:gd name="T35" fmla="*/ 1825 h 2148"/>
                <a:gd name="T36" fmla="*/ 2455 w 4908"/>
                <a:gd name="T37" fmla="*/ 1841 h 2148"/>
                <a:gd name="T38" fmla="*/ 2358 w 4908"/>
                <a:gd name="T39" fmla="*/ 1825 h 2148"/>
                <a:gd name="T40" fmla="*/ 2273 w 4908"/>
                <a:gd name="T41" fmla="*/ 1782 h 2148"/>
                <a:gd name="T42" fmla="*/ 2206 w 4908"/>
                <a:gd name="T43" fmla="*/ 1715 h 2148"/>
                <a:gd name="T44" fmla="*/ 2163 w 4908"/>
                <a:gd name="T45" fmla="*/ 1631 h 2148"/>
                <a:gd name="T46" fmla="*/ 2148 w 4908"/>
                <a:gd name="T47" fmla="*/ 1535 h 2148"/>
                <a:gd name="T48" fmla="*/ 1965 w 4908"/>
                <a:gd name="T49" fmla="*/ 206 h 2148"/>
                <a:gd name="T50" fmla="*/ 1346 w 4908"/>
                <a:gd name="T51" fmla="*/ 1986 h 2148"/>
                <a:gd name="T52" fmla="*/ 1288 w 4908"/>
                <a:gd name="T53" fmla="*/ 2062 h 2148"/>
                <a:gd name="T54" fmla="*/ 1212 w 4908"/>
                <a:gd name="T55" fmla="*/ 2115 h 2148"/>
                <a:gd name="T56" fmla="*/ 1121 w 4908"/>
                <a:gd name="T57" fmla="*/ 2145 h 2148"/>
                <a:gd name="T58" fmla="*/ 1026 w 4908"/>
                <a:gd name="T59" fmla="*/ 2144 h 2148"/>
                <a:gd name="T60" fmla="*/ 930 w 4908"/>
                <a:gd name="T61" fmla="*/ 2112 h 2148"/>
                <a:gd name="T62" fmla="*/ 854 w 4908"/>
                <a:gd name="T63" fmla="*/ 2054 h 2148"/>
                <a:gd name="T64" fmla="*/ 799 w 4908"/>
                <a:gd name="T65" fmla="*/ 1978 h 2148"/>
                <a:gd name="T66" fmla="*/ 771 w 4908"/>
                <a:gd name="T67" fmla="*/ 1888 h 2148"/>
                <a:gd name="T68" fmla="*/ 771 w 4908"/>
                <a:gd name="T69" fmla="*/ 1792 h 2148"/>
                <a:gd name="T70" fmla="*/ 784 w 4908"/>
                <a:gd name="T71" fmla="*/ 1743 h 2148"/>
                <a:gd name="T72" fmla="*/ 307 w 4908"/>
                <a:gd name="T73" fmla="*/ 206 h 2148"/>
                <a:gd name="T74" fmla="*/ 0 w 4908"/>
                <a:gd name="T75" fmla="*/ 0 h 2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08" h="2148">
                  <a:moveTo>
                    <a:pt x="0" y="0"/>
                  </a:moveTo>
                  <a:lnTo>
                    <a:pt x="4908" y="0"/>
                  </a:lnTo>
                  <a:lnTo>
                    <a:pt x="4908" y="206"/>
                  </a:lnTo>
                  <a:lnTo>
                    <a:pt x="3592" y="206"/>
                  </a:lnTo>
                  <a:lnTo>
                    <a:pt x="4125" y="1743"/>
                  </a:lnTo>
                  <a:lnTo>
                    <a:pt x="4136" y="1792"/>
                  </a:lnTo>
                  <a:lnTo>
                    <a:pt x="4141" y="1840"/>
                  </a:lnTo>
                  <a:lnTo>
                    <a:pt x="4136" y="1888"/>
                  </a:lnTo>
                  <a:lnTo>
                    <a:pt x="4126" y="1934"/>
                  </a:lnTo>
                  <a:lnTo>
                    <a:pt x="4108" y="1978"/>
                  </a:lnTo>
                  <a:lnTo>
                    <a:pt x="4084" y="2019"/>
                  </a:lnTo>
                  <a:lnTo>
                    <a:pt x="4055" y="2054"/>
                  </a:lnTo>
                  <a:lnTo>
                    <a:pt x="4019" y="2085"/>
                  </a:lnTo>
                  <a:lnTo>
                    <a:pt x="3977" y="2112"/>
                  </a:lnTo>
                  <a:lnTo>
                    <a:pt x="3931" y="2132"/>
                  </a:lnTo>
                  <a:lnTo>
                    <a:pt x="3882" y="2144"/>
                  </a:lnTo>
                  <a:lnTo>
                    <a:pt x="3834" y="2148"/>
                  </a:lnTo>
                  <a:lnTo>
                    <a:pt x="3787" y="2144"/>
                  </a:lnTo>
                  <a:lnTo>
                    <a:pt x="3741" y="2133"/>
                  </a:lnTo>
                  <a:lnTo>
                    <a:pt x="3697" y="2115"/>
                  </a:lnTo>
                  <a:lnTo>
                    <a:pt x="3657" y="2091"/>
                  </a:lnTo>
                  <a:lnTo>
                    <a:pt x="3620" y="2060"/>
                  </a:lnTo>
                  <a:lnTo>
                    <a:pt x="3589" y="2024"/>
                  </a:lnTo>
                  <a:lnTo>
                    <a:pt x="3562" y="1984"/>
                  </a:lnTo>
                  <a:lnTo>
                    <a:pt x="3543" y="1938"/>
                  </a:lnTo>
                  <a:lnTo>
                    <a:pt x="2944" y="206"/>
                  </a:lnTo>
                  <a:lnTo>
                    <a:pt x="2761" y="206"/>
                  </a:lnTo>
                  <a:lnTo>
                    <a:pt x="2761" y="1535"/>
                  </a:lnTo>
                  <a:lnTo>
                    <a:pt x="2757" y="1584"/>
                  </a:lnTo>
                  <a:lnTo>
                    <a:pt x="2745" y="1631"/>
                  </a:lnTo>
                  <a:lnTo>
                    <a:pt x="2727" y="1675"/>
                  </a:lnTo>
                  <a:lnTo>
                    <a:pt x="2702" y="1715"/>
                  </a:lnTo>
                  <a:lnTo>
                    <a:pt x="2670" y="1751"/>
                  </a:lnTo>
                  <a:lnTo>
                    <a:pt x="2635" y="1782"/>
                  </a:lnTo>
                  <a:lnTo>
                    <a:pt x="2594" y="1807"/>
                  </a:lnTo>
                  <a:lnTo>
                    <a:pt x="2551" y="1825"/>
                  </a:lnTo>
                  <a:lnTo>
                    <a:pt x="2504" y="1837"/>
                  </a:lnTo>
                  <a:lnTo>
                    <a:pt x="2455" y="1841"/>
                  </a:lnTo>
                  <a:lnTo>
                    <a:pt x="2404" y="1837"/>
                  </a:lnTo>
                  <a:lnTo>
                    <a:pt x="2358" y="1825"/>
                  </a:lnTo>
                  <a:lnTo>
                    <a:pt x="2313" y="1807"/>
                  </a:lnTo>
                  <a:lnTo>
                    <a:pt x="2273" y="1782"/>
                  </a:lnTo>
                  <a:lnTo>
                    <a:pt x="2237" y="1751"/>
                  </a:lnTo>
                  <a:lnTo>
                    <a:pt x="2206" y="1715"/>
                  </a:lnTo>
                  <a:lnTo>
                    <a:pt x="2182" y="1675"/>
                  </a:lnTo>
                  <a:lnTo>
                    <a:pt x="2163" y="1631"/>
                  </a:lnTo>
                  <a:lnTo>
                    <a:pt x="2151" y="1584"/>
                  </a:lnTo>
                  <a:lnTo>
                    <a:pt x="2148" y="1535"/>
                  </a:lnTo>
                  <a:lnTo>
                    <a:pt x="2148" y="206"/>
                  </a:lnTo>
                  <a:lnTo>
                    <a:pt x="1965" y="206"/>
                  </a:lnTo>
                  <a:lnTo>
                    <a:pt x="1365" y="1940"/>
                  </a:lnTo>
                  <a:lnTo>
                    <a:pt x="1346" y="1986"/>
                  </a:lnTo>
                  <a:lnTo>
                    <a:pt x="1319" y="2026"/>
                  </a:lnTo>
                  <a:lnTo>
                    <a:pt x="1288" y="2062"/>
                  </a:lnTo>
                  <a:lnTo>
                    <a:pt x="1252" y="2091"/>
                  </a:lnTo>
                  <a:lnTo>
                    <a:pt x="1212" y="2115"/>
                  </a:lnTo>
                  <a:lnTo>
                    <a:pt x="1167" y="2133"/>
                  </a:lnTo>
                  <a:lnTo>
                    <a:pt x="1121" y="2145"/>
                  </a:lnTo>
                  <a:lnTo>
                    <a:pt x="1073" y="2148"/>
                  </a:lnTo>
                  <a:lnTo>
                    <a:pt x="1026" y="2144"/>
                  </a:lnTo>
                  <a:lnTo>
                    <a:pt x="976" y="2132"/>
                  </a:lnTo>
                  <a:lnTo>
                    <a:pt x="930" y="2112"/>
                  </a:lnTo>
                  <a:lnTo>
                    <a:pt x="890" y="2085"/>
                  </a:lnTo>
                  <a:lnTo>
                    <a:pt x="854" y="2054"/>
                  </a:lnTo>
                  <a:lnTo>
                    <a:pt x="823" y="2019"/>
                  </a:lnTo>
                  <a:lnTo>
                    <a:pt x="799" y="1978"/>
                  </a:lnTo>
                  <a:lnTo>
                    <a:pt x="781" y="1934"/>
                  </a:lnTo>
                  <a:lnTo>
                    <a:pt x="771" y="1888"/>
                  </a:lnTo>
                  <a:lnTo>
                    <a:pt x="768" y="1840"/>
                  </a:lnTo>
                  <a:lnTo>
                    <a:pt x="771" y="1792"/>
                  </a:lnTo>
                  <a:lnTo>
                    <a:pt x="783" y="1743"/>
                  </a:lnTo>
                  <a:lnTo>
                    <a:pt x="784" y="1743"/>
                  </a:lnTo>
                  <a:lnTo>
                    <a:pt x="1316" y="206"/>
                  </a:lnTo>
                  <a:lnTo>
                    <a:pt x="307" y="206"/>
                  </a:lnTo>
                  <a:lnTo>
                    <a:pt x="0" y="20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955" name="Group 829"/>
          <p:cNvGrpSpPr>
            <a:grpSpLocks noChangeAspect="1"/>
          </p:cNvGrpSpPr>
          <p:nvPr/>
        </p:nvGrpSpPr>
        <p:grpSpPr bwMode="auto">
          <a:xfrm>
            <a:off x="2031785" y="4887891"/>
            <a:ext cx="229295" cy="327692"/>
            <a:chOff x="-416" y="2378"/>
            <a:chExt cx="1785" cy="255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958" name="Freeform 831"/>
            <p:cNvSpPr>
              <a:spLocks/>
            </p:cNvSpPr>
            <p:nvPr/>
          </p:nvSpPr>
          <p:spPr bwMode="auto">
            <a:xfrm>
              <a:off x="-6" y="2378"/>
              <a:ext cx="968" cy="404"/>
            </a:xfrm>
            <a:custGeom>
              <a:avLst/>
              <a:gdLst>
                <a:gd name="T0" fmla="*/ 962 w 1937"/>
                <a:gd name="T1" fmla="*/ 0 h 807"/>
                <a:gd name="T2" fmla="*/ 1002 w 1937"/>
                <a:gd name="T3" fmla="*/ 4 h 807"/>
                <a:gd name="T4" fmla="*/ 1043 w 1937"/>
                <a:gd name="T5" fmla="*/ 17 h 807"/>
                <a:gd name="T6" fmla="*/ 1080 w 1937"/>
                <a:gd name="T7" fmla="*/ 35 h 807"/>
                <a:gd name="T8" fmla="*/ 1115 w 1937"/>
                <a:gd name="T9" fmla="*/ 62 h 807"/>
                <a:gd name="T10" fmla="*/ 1146 w 1937"/>
                <a:gd name="T11" fmla="*/ 96 h 807"/>
                <a:gd name="T12" fmla="*/ 1173 w 1937"/>
                <a:gd name="T13" fmla="*/ 133 h 807"/>
                <a:gd name="T14" fmla="*/ 1190 w 1937"/>
                <a:gd name="T15" fmla="*/ 170 h 807"/>
                <a:gd name="T16" fmla="*/ 1199 w 1937"/>
                <a:gd name="T17" fmla="*/ 209 h 807"/>
                <a:gd name="T18" fmla="*/ 1201 w 1937"/>
                <a:gd name="T19" fmla="*/ 247 h 807"/>
                <a:gd name="T20" fmla="*/ 1194 w 1937"/>
                <a:gd name="T21" fmla="*/ 287 h 807"/>
                <a:gd name="T22" fmla="*/ 1765 w 1937"/>
                <a:gd name="T23" fmla="*/ 287 h 807"/>
                <a:gd name="T24" fmla="*/ 1790 w 1937"/>
                <a:gd name="T25" fmla="*/ 291 h 807"/>
                <a:gd name="T26" fmla="*/ 1812 w 1937"/>
                <a:gd name="T27" fmla="*/ 300 h 807"/>
                <a:gd name="T28" fmla="*/ 1830 w 1937"/>
                <a:gd name="T29" fmla="*/ 314 h 807"/>
                <a:gd name="T30" fmla="*/ 1846 w 1937"/>
                <a:gd name="T31" fmla="*/ 334 h 807"/>
                <a:gd name="T32" fmla="*/ 1855 w 1937"/>
                <a:gd name="T33" fmla="*/ 356 h 807"/>
                <a:gd name="T34" fmla="*/ 1937 w 1937"/>
                <a:gd name="T35" fmla="*/ 653 h 807"/>
                <a:gd name="T36" fmla="*/ 1856 w 1937"/>
                <a:gd name="T37" fmla="*/ 807 h 807"/>
                <a:gd name="T38" fmla="*/ 46 w 1937"/>
                <a:gd name="T39" fmla="*/ 807 h 807"/>
                <a:gd name="T40" fmla="*/ 0 w 1937"/>
                <a:gd name="T41" fmla="*/ 628 h 807"/>
                <a:gd name="T42" fmla="*/ 74 w 1937"/>
                <a:gd name="T43" fmla="*/ 357 h 807"/>
                <a:gd name="T44" fmla="*/ 85 w 1937"/>
                <a:gd name="T45" fmla="*/ 334 h 807"/>
                <a:gd name="T46" fmla="*/ 99 w 1937"/>
                <a:gd name="T47" fmla="*/ 314 h 807"/>
                <a:gd name="T48" fmla="*/ 119 w 1937"/>
                <a:gd name="T49" fmla="*/ 300 h 807"/>
                <a:gd name="T50" fmla="*/ 141 w 1937"/>
                <a:gd name="T51" fmla="*/ 291 h 807"/>
                <a:gd name="T52" fmla="*/ 166 w 1937"/>
                <a:gd name="T53" fmla="*/ 287 h 807"/>
                <a:gd name="T54" fmla="*/ 736 w 1937"/>
                <a:gd name="T55" fmla="*/ 287 h 807"/>
                <a:gd name="T56" fmla="*/ 732 w 1937"/>
                <a:gd name="T57" fmla="*/ 261 h 807"/>
                <a:gd name="T58" fmla="*/ 730 w 1937"/>
                <a:gd name="T59" fmla="*/ 236 h 807"/>
                <a:gd name="T60" fmla="*/ 735 w 1937"/>
                <a:gd name="T61" fmla="*/ 188 h 807"/>
                <a:gd name="T62" fmla="*/ 749 w 1937"/>
                <a:gd name="T63" fmla="*/ 145 h 807"/>
                <a:gd name="T64" fmla="*/ 770 w 1937"/>
                <a:gd name="T65" fmla="*/ 105 h 807"/>
                <a:gd name="T66" fmla="*/ 798 w 1937"/>
                <a:gd name="T67" fmla="*/ 71 h 807"/>
                <a:gd name="T68" fmla="*/ 832 w 1937"/>
                <a:gd name="T69" fmla="*/ 41 h 807"/>
                <a:gd name="T70" fmla="*/ 871 w 1937"/>
                <a:gd name="T71" fmla="*/ 20 h 807"/>
                <a:gd name="T72" fmla="*/ 916 w 1937"/>
                <a:gd name="T73" fmla="*/ 6 h 807"/>
                <a:gd name="T74" fmla="*/ 962 w 1937"/>
                <a:gd name="T75" fmla="*/ 0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37" h="807">
                  <a:moveTo>
                    <a:pt x="962" y="0"/>
                  </a:moveTo>
                  <a:lnTo>
                    <a:pt x="1002" y="4"/>
                  </a:lnTo>
                  <a:lnTo>
                    <a:pt x="1043" y="17"/>
                  </a:lnTo>
                  <a:lnTo>
                    <a:pt x="1080" y="35"/>
                  </a:lnTo>
                  <a:lnTo>
                    <a:pt x="1115" y="62"/>
                  </a:lnTo>
                  <a:lnTo>
                    <a:pt x="1146" y="96"/>
                  </a:lnTo>
                  <a:lnTo>
                    <a:pt x="1173" y="133"/>
                  </a:lnTo>
                  <a:lnTo>
                    <a:pt x="1190" y="170"/>
                  </a:lnTo>
                  <a:lnTo>
                    <a:pt x="1199" y="209"/>
                  </a:lnTo>
                  <a:lnTo>
                    <a:pt x="1201" y="247"/>
                  </a:lnTo>
                  <a:lnTo>
                    <a:pt x="1194" y="287"/>
                  </a:lnTo>
                  <a:lnTo>
                    <a:pt x="1765" y="287"/>
                  </a:lnTo>
                  <a:lnTo>
                    <a:pt x="1790" y="291"/>
                  </a:lnTo>
                  <a:lnTo>
                    <a:pt x="1812" y="300"/>
                  </a:lnTo>
                  <a:lnTo>
                    <a:pt x="1830" y="314"/>
                  </a:lnTo>
                  <a:lnTo>
                    <a:pt x="1846" y="334"/>
                  </a:lnTo>
                  <a:lnTo>
                    <a:pt x="1855" y="356"/>
                  </a:lnTo>
                  <a:lnTo>
                    <a:pt x="1937" y="653"/>
                  </a:lnTo>
                  <a:lnTo>
                    <a:pt x="1856" y="807"/>
                  </a:lnTo>
                  <a:lnTo>
                    <a:pt x="46" y="807"/>
                  </a:lnTo>
                  <a:lnTo>
                    <a:pt x="0" y="628"/>
                  </a:lnTo>
                  <a:lnTo>
                    <a:pt x="74" y="357"/>
                  </a:lnTo>
                  <a:lnTo>
                    <a:pt x="85" y="334"/>
                  </a:lnTo>
                  <a:lnTo>
                    <a:pt x="99" y="314"/>
                  </a:lnTo>
                  <a:lnTo>
                    <a:pt x="119" y="300"/>
                  </a:lnTo>
                  <a:lnTo>
                    <a:pt x="141" y="291"/>
                  </a:lnTo>
                  <a:lnTo>
                    <a:pt x="166" y="287"/>
                  </a:lnTo>
                  <a:lnTo>
                    <a:pt x="736" y="287"/>
                  </a:lnTo>
                  <a:lnTo>
                    <a:pt x="732" y="261"/>
                  </a:lnTo>
                  <a:lnTo>
                    <a:pt x="730" y="236"/>
                  </a:lnTo>
                  <a:lnTo>
                    <a:pt x="735" y="188"/>
                  </a:lnTo>
                  <a:lnTo>
                    <a:pt x="749" y="145"/>
                  </a:lnTo>
                  <a:lnTo>
                    <a:pt x="770" y="105"/>
                  </a:lnTo>
                  <a:lnTo>
                    <a:pt x="798" y="71"/>
                  </a:lnTo>
                  <a:lnTo>
                    <a:pt x="832" y="41"/>
                  </a:lnTo>
                  <a:lnTo>
                    <a:pt x="871" y="20"/>
                  </a:lnTo>
                  <a:lnTo>
                    <a:pt x="916" y="6"/>
                  </a:lnTo>
                  <a:lnTo>
                    <a:pt x="9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59" name="Freeform 832"/>
            <p:cNvSpPr>
              <a:spLocks noEditPoints="1"/>
            </p:cNvSpPr>
            <p:nvPr/>
          </p:nvSpPr>
          <p:spPr bwMode="auto">
            <a:xfrm>
              <a:off x="-206" y="2757"/>
              <a:ext cx="1366" cy="1931"/>
            </a:xfrm>
            <a:custGeom>
              <a:avLst/>
              <a:gdLst>
                <a:gd name="T0" fmla="*/ 1116 w 2732"/>
                <a:gd name="T1" fmla="*/ 3620 h 3862"/>
                <a:gd name="T2" fmla="*/ 2490 w 2732"/>
                <a:gd name="T3" fmla="*/ 3702 h 3862"/>
                <a:gd name="T4" fmla="*/ 2567 w 2732"/>
                <a:gd name="T5" fmla="*/ 3596 h 3862"/>
                <a:gd name="T6" fmla="*/ 1196 w 2732"/>
                <a:gd name="T7" fmla="*/ 3193 h 3862"/>
                <a:gd name="T8" fmla="*/ 1119 w 2732"/>
                <a:gd name="T9" fmla="*/ 3300 h 3862"/>
                <a:gd name="T10" fmla="*/ 2516 w 2732"/>
                <a:gd name="T11" fmla="*/ 3351 h 3862"/>
                <a:gd name="T12" fmla="*/ 2556 w 2732"/>
                <a:gd name="T13" fmla="*/ 3227 h 3862"/>
                <a:gd name="T14" fmla="*/ 1170 w 2732"/>
                <a:gd name="T15" fmla="*/ 2627 h 3862"/>
                <a:gd name="T16" fmla="*/ 1131 w 2732"/>
                <a:gd name="T17" fmla="*/ 2752 h 3862"/>
                <a:gd name="T18" fmla="*/ 2538 w 2732"/>
                <a:gd name="T19" fmla="*/ 2769 h 3862"/>
                <a:gd name="T20" fmla="*/ 2538 w 2732"/>
                <a:gd name="T21" fmla="*/ 2639 h 3862"/>
                <a:gd name="T22" fmla="*/ 1148 w 2732"/>
                <a:gd name="T23" fmla="*/ 2293 h 3862"/>
                <a:gd name="T24" fmla="*/ 1148 w 2732"/>
                <a:gd name="T25" fmla="*/ 2423 h 3862"/>
                <a:gd name="T26" fmla="*/ 2556 w 2732"/>
                <a:gd name="T27" fmla="*/ 2406 h 3862"/>
                <a:gd name="T28" fmla="*/ 2516 w 2732"/>
                <a:gd name="T29" fmla="*/ 2280 h 3862"/>
                <a:gd name="T30" fmla="*/ 217 w 2732"/>
                <a:gd name="T31" fmla="*/ 2253 h 3862"/>
                <a:gd name="T32" fmla="*/ 232 w 2732"/>
                <a:gd name="T33" fmla="*/ 2681 h 3862"/>
                <a:gd name="T34" fmla="*/ 249 w 2732"/>
                <a:gd name="T35" fmla="*/ 2808 h 3862"/>
                <a:gd name="T36" fmla="*/ 514 w 2732"/>
                <a:gd name="T37" fmla="*/ 2629 h 3862"/>
                <a:gd name="T38" fmla="*/ 778 w 2732"/>
                <a:gd name="T39" fmla="*/ 2808 h 3862"/>
                <a:gd name="T40" fmla="*/ 795 w 2732"/>
                <a:gd name="T41" fmla="*/ 2681 h 3862"/>
                <a:gd name="T42" fmla="*/ 811 w 2732"/>
                <a:gd name="T43" fmla="*/ 2253 h 3862"/>
                <a:gd name="T44" fmla="*/ 681 w 2732"/>
                <a:gd name="T45" fmla="*/ 2233 h 3862"/>
                <a:gd name="T46" fmla="*/ 1196 w 2732"/>
                <a:gd name="T47" fmla="*/ 1706 h 3862"/>
                <a:gd name="T48" fmla="*/ 1119 w 2732"/>
                <a:gd name="T49" fmla="*/ 1813 h 3862"/>
                <a:gd name="T50" fmla="*/ 2516 w 2732"/>
                <a:gd name="T51" fmla="*/ 1864 h 3862"/>
                <a:gd name="T52" fmla="*/ 2556 w 2732"/>
                <a:gd name="T53" fmla="*/ 1739 h 3862"/>
                <a:gd name="T54" fmla="*/ 1170 w 2732"/>
                <a:gd name="T55" fmla="*/ 1365 h 3862"/>
                <a:gd name="T56" fmla="*/ 1131 w 2732"/>
                <a:gd name="T57" fmla="*/ 1488 h 3862"/>
                <a:gd name="T58" fmla="*/ 2538 w 2732"/>
                <a:gd name="T59" fmla="*/ 1507 h 3862"/>
                <a:gd name="T60" fmla="*/ 2538 w 2732"/>
                <a:gd name="T61" fmla="*/ 1375 h 3862"/>
                <a:gd name="T62" fmla="*/ 893 w 2732"/>
                <a:gd name="T63" fmla="*/ 1242 h 3862"/>
                <a:gd name="T64" fmla="*/ 582 w 2732"/>
                <a:gd name="T65" fmla="*/ 1473 h 3862"/>
                <a:gd name="T66" fmla="*/ 407 w 2732"/>
                <a:gd name="T67" fmla="*/ 1479 h 3862"/>
                <a:gd name="T68" fmla="*/ 347 w 2732"/>
                <a:gd name="T69" fmla="*/ 1595 h 3862"/>
                <a:gd name="T70" fmla="*/ 540 w 2732"/>
                <a:gd name="T71" fmla="*/ 1750 h 3862"/>
                <a:gd name="T72" fmla="*/ 621 w 2732"/>
                <a:gd name="T73" fmla="*/ 1680 h 3862"/>
                <a:gd name="T74" fmla="*/ 777 w 2732"/>
                <a:gd name="T75" fmla="*/ 1510 h 3862"/>
                <a:gd name="T76" fmla="*/ 994 w 2732"/>
                <a:gd name="T77" fmla="*/ 1361 h 3862"/>
                <a:gd name="T78" fmla="*/ 973 w 2732"/>
                <a:gd name="T79" fmla="*/ 1248 h 3862"/>
                <a:gd name="T80" fmla="*/ 1131 w 2732"/>
                <a:gd name="T81" fmla="*/ 823 h 3862"/>
                <a:gd name="T82" fmla="*/ 1170 w 2732"/>
                <a:gd name="T83" fmla="*/ 947 h 3862"/>
                <a:gd name="T84" fmla="*/ 2567 w 2732"/>
                <a:gd name="T85" fmla="*/ 896 h 3862"/>
                <a:gd name="T86" fmla="*/ 2490 w 2732"/>
                <a:gd name="T87" fmla="*/ 789 h 3862"/>
                <a:gd name="T88" fmla="*/ 1119 w 2732"/>
                <a:gd name="T89" fmla="*/ 498 h 3862"/>
                <a:gd name="T90" fmla="*/ 1196 w 2732"/>
                <a:gd name="T91" fmla="*/ 605 h 3862"/>
                <a:gd name="T92" fmla="*/ 2572 w 2732"/>
                <a:gd name="T93" fmla="*/ 524 h 3862"/>
                <a:gd name="T94" fmla="*/ 1196 w 2732"/>
                <a:gd name="T95" fmla="*/ 444 h 3862"/>
                <a:gd name="T96" fmla="*/ 713 w 2732"/>
                <a:gd name="T97" fmla="*/ 436 h 3862"/>
                <a:gd name="T98" fmla="*/ 477 w 2732"/>
                <a:gd name="T99" fmla="*/ 585 h 3862"/>
                <a:gd name="T100" fmla="*/ 347 w 2732"/>
                <a:gd name="T101" fmla="*/ 605 h 3862"/>
                <a:gd name="T102" fmla="*/ 491 w 2732"/>
                <a:gd name="T103" fmla="*/ 823 h 3862"/>
                <a:gd name="T104" fmla="*/ 601 w 2732"/>
                <a:gd name="T105" fmla="*/ 794 h 3862"/>
                <a:gd name="T106" fmla="*/ 679 w 2732"/>
                <a:gd name="T107" fmla="*/ 688 h 3862"/>
                <a:gd name="T108" fmla="*/ 908 w 2732"/>
                <a:gd name="T109" fmla="*/ 500 h 3862"/>
                <a:gd name="T110" fmla="*/ 1007 w 2732"/>
                <a:gd name="T111" fmla="*/ 385 h 3862"/>
                <a:gd name="T112" fmla="*/ 0 w 2732"/>
                <a:gd name="T113" fmla="*/ 0 h 3862"/>
                <a:gd name="T114" fmla="*/ 2732 w 2732"/>
                <a:gd name="T115" fmla="*/ 3862 h 3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32" h="3862">
                  <a:moveTo>
                    <a:pt x="1196" y="3540"/>
                  </a:moveTo>
                  <a:lnTo>
                    <a:pt x="1170" y="3545"/>
                  </a:lnTo>
                  <a:lnTo>
                    <a:pt x="1148" y="3555"/>
                  </a:lnTo>
                  <a:lnTo>
                    <a:pt x="1131" y="3574"/>
                  </a:lnTo>
                  <a:lnTo>
                    <a:pt x="1119" y="3596"/>
                  </a:lnTo>
                  <a:lnTo>
                    <a:pt x="1116" y="3620"/>
                  </a:lnTo>
                  <a:lnTo>
                    <a:pt x="1119" y="3647"/>
                  </a:lnTo>
                  <a:lnTo>
                    <a:pt x="1131" y="3668"/>
                  </a:lnTo>
                  <a:lnTo>
                    <a:pt x="1148" y="3687"/>
                  </a:lnTo>
                  <a:lnTo>
                    <a:pt x="1170" y="3698"/>
                  </a:lnTo>
                  <a:lnTo>
                    <a:pt x="1196" y="3702"/>
                  </a:lnTo>
                  <a:lnTo>
                    <a:pt x="2490" y="3702"/>
                  </a:lnTo>
                  <a:lnTo>
                    <a:pt x="2516" y="3698"/>
                  </a:lnTo>
                  <a:lnTo>
                    <a:pt x="2538" y="3687"/>
                  </a:lnTo>
                  <a:lnTo>
                    <a:pt x="2556" y="3668"/>
                  </a:lnTo>
                  <a:lnTo>
                    <a:pt x="2567" y="3647"/>
                  </a:lnTo>
                  <a:lnTo>
                    <a:pt x="2572" y="3620"/>
                  </a:lnTo>
                  <a:lnTo>
                    <a:pt x="2567" y="3596"/>
                  </a:lnTo>
                  <a:lnTo>
                    <a:pt x="2556" y="3574"/>
                  </a:lnTo>
                  <a:lnTo>
                    <a:pt x="2538" y="3555"/>
                  </a:lnTo>
                  <a:lnTo>
                    <a:pt x="2516" y="3545"/>
                  </a:lnTo>
                  <a:lnTo>
                    <a:pt x="2490" y="3540"/>
                  </a:lnTo>
                  <a:lnTo>
                    <a:pt x="1196" y="3540"/>
                  </a:lnTo>
                  <a:close/>
                  <a:moveTo>
                    <a:pt x="1196" y="3193"/>
                  </a:moveTo>
                  <a:lnTo>
                    <a:pt x="1170" y="3198"/>
                  </a:lnTo>
                  <a:lnTo>
                    <a:pt x="1148" y="3209"/>
                  </a:lnTo>
                  <a:lnTo>
                    <a:pt x="1131" y="3227"/>
                  </a:lnTo>
                  <a:lnTo>
                    <a:pt x="1119" y="3249"/>
                  </a:lnTo>
                  <a:lnTo>
                    <a:pt x="1116" y="3275"/>
                  </a:lnTo>
                  <a:lnTo>
                    <a:pt x="1119" y="3300"/>
                  </a:lnTo>
                  <a:lnTo>
                    <a:pt x="1131" y="3323"/>
                  </a:lnTo>
                  <a:lnTo>
                    <a:pt x="1148" y="3340"/>
                  </a:lnTo>
                  <a:lnTo>
                    <a:pt x="1170" y="3351"/>
                  </a:lnTo>
                  <a:lnTo>
                    <a:pt x="1196" y="3356"/>
                  </a:lnTo>
                  <a:lnTo>
                    <a:pt x="2490" y="3356"/>
                  </a:lnTo>
                  <a:lnTo>
                    <a:pt x="2516" y="3351"/>
                  </a:lnTo>
                  <a:lnTo>
                    <a:pt x="2538" y="3340"/>
                  </a:lnTo>
                  <a:lnTo>
                    <a:pt x="2556" y="3323"/>
                  </a:lnTo>
                  <a:lnTo>
                    <a:pt x="2567" y="3300"/>
                  </a:lnTo>
                  <a:lnTo>
                    <a:pt x="2572" y="3275"/>
                  </a:lnTo>
                  <a:lnTo>
                    <a:pt x="2567" y="3249"/>
                  </a:lnTo>
                  <a:lnTo>
                    <a:pt x="2556" y="3227"/>
                  </a:lnTo>
                  <a:lnTo>
                    <a:pt x="2538" y="3209"/>
                  </a:lnTo>
                  <a:lnTo>
                    <a:pt x="2516" y="3198"/>
                  </a:lnTo>
                  <a:lnTo>
                    <a:pt x="2490" y="3193"/>
                  </a:lnTo>
                  <a:lnTo>
                    <a:pt x="1196" y="3193"/>
                  </a:lnTo>
                  <a:close/>
                  <a:moveTo>
                    <a:pt x="1196" y="2624"/>
                  </a:moveTo>
                  <a:lnTo>
                    <a:pt x="1170" y="2627"/>
                  </a:lnTo>
                  <a:lnTo>
                    <a:pt x="1148" y="2639"/>
                  </a:lnTo>
                  <a:lnTo>
                    <a:pt x="1131" y="2656"/>
                  </a:lnTo>
                  <a:lnTo>
                    <a:pt x="1119" y="2678"/>
                  </a:lnTo>
                  <a:lnTo>
                    <a:pt x="1116" y="2704"/>
                  </a:lnTo>
                  <a:lnTo>
                    <a:pt x="1119" y="2729"/>
                  </a:lnTo>
                  <a:lnTo>
                    <a:pt x="1131" y="2752"/>
                  </a:lnTo>
                  <a:lnTo>
                    <a:pt x="1148" y="2769"/>
                  </a:lnTo>
                  <a:lnTo>
                    <a:pt x="1170" y="2782"/>
                  </a:lnTo>
                  <a:lnTo>
                    <a:pt x="1196" y="2785"/>
                  </a:lnTo>
                  <a:lnTo>
                    <a:pt x="2490" y="2785"/>
                  </a:lnTo>
                  <a:lnTo>
                    <a:pt x="2516" y="2782"/>
                  </a:lnTo>
                  <a:lnTo>
                    <a:pt x="2538" y="2769"/>
                  </a:lnTo>
                  <a:lnTo>
                    <a:pt x="2556" y="2752"/>
                  </a:lnTo>
                  <a:lnTo>
                    <a:pt x="2567" y="2729"/>
                  </a:lnTo>
                  <a:lnTo>
                    <a:pt x="2572" y="2704"/>
                  </a:lnTo>
                  <a:lnTo>
                    <a:pt x="2567" y="2678"/>
                  </a:lnTo>
                  <a:lnTo>
                    <a:pt x="2556" y="2656"/>
                  </a:lnTo>
                  <a:lnTo>
                    <a:pt x="2538" y="2639"/>
                  </a:lnTo>
                  <a:lnTo>
                    <a:pt x="2516" y="2627"/>
                  </a:lnTo>
                  <a:lnTo>
                    <a:pt x="2490" y="2624"/>
                  </a:lnTo>
                  <a:lnTo>
                    <a:pt x="1196" y="2624"/>
                  </a:lnTo>
                  <a:close/>
                  <a:moveTo>
                    <a:pt x="1196" y="2277"/>
                  </a:moveTo>
                  <a:lnTo>
                    <a:pt x="1170" y="2280"/>
                  </a:lnTo>
                  <a:lnTo>
                    <a:pt x="1148" y="2293"/>
                  </a:lnTo>
                  <a:lnTo>
                    <a:pt x="1131" y="2310"/>
                  </a:lnTo>
                  <a:lnTo>
                    <a:pt x="1119" y="2333"/>
                  </a:lnTo>
                  <a:lnTo>
                    <a:pt x="1116" y="2358"/>
                  </a:lnTo>
                  <a:lnTo>
                    <a:pt x="1119" y="2384"/>
                  </a:lnTo>
                  <a:lnTo>
                    <a:pt x="1131" y="2406"/>
                  </a:lnTo>
                  <a:lnTo>
                    <a:pt x="1148" y="2423"/>
                  </a:lnTo>
                  <a:lnTo>
                    <a:pt x="1170" y="2435"/>
                  </a:lnTo>
                  <a:lnTo>
                    <a:pt x="1196" y="2438"/>
                  </a:lnTo>
                  <a:lnTo>
                    <a:pt x="2490" y="2438"/>
                  </a:lnTo>
                  <a:lnTo>
                    <a:pt x="2516" y="2435"/>
                  </a:lnTo>
                  <a:lnTo>
                    <a:pt x="2538" y="2423"/>
                  </a:lnTo>
                  <a:lnTo>
                    <a:pt x="2556" y="2406"/>
                  </a:lnTo>
                  <a:lnTo>
                    <a:pt x="2567" y="2384"/>
                  </a:lnTo>
                  <a:lnTo>
                    <a:pt x="2572" y="2358"/>
                  </a:lnTo>
                  <a:lnTo>
                    <a:pt x="2567" y="2333"/>
                  </a:lnTo>
                  <a:lnTo>
                    <a:pt x="2556" y="2310"/>
                  </a:lnTo>
                  <a:lnTo>
                    <a:pt x="2538" y="2293"/>
                  </a:lnTo>
                  <a:lnTo>
                    <a:pt x="2516" y="2280"/>
                  </a:lnTo>
                  <a:lnTo>
                    <a:pt x="2490" y="2277"/>
                  </a:lnTo>
                  <a:lnTo>
                    <a:pt x="1196" y="2277"/>
                  </a:lnTo>
                  <a:close/>
                  <a:moveTo>
                    <a:pt x="277" y="2209"/>
                  </a:moveTo>
                  <a:lnTo>
                    <a:pt x="252" y="2217"/>
                  </a:lnTo>
                  <a:lnTo>
                    <a:pt x="232" y="2233"/>
                  </a:lnTo>
                  <a:lnTo>
                    <a:pt x="217" y="2253"/>
                  </a:lnTo>
                  <a:lnTo>
                    <a:pt x="209" y="2277"/>
                  </a:lnTo>
                  <a:lnTo>
                    <a:pt x="209" y="2302"/>
                  </a:lnTo>
                  <a:lnTo>
                    <a:pt x="217" y="2325"/>
                  </a:lnTo>
                  <a:lnTo>
                    <a:pt x="232" y="2347"/>
                  </a:lnTo>
                  <a:lnTo>
                    <a:pt x="399" y="2514"/>
                  </a:lnTo>
                  <a:lnTo>
                    <a:pt x="232" y="2681"/>
                  </a:lnTo>
                  <a:lnTo>
                    <a:pt x="217" y="2701"/>
                  </a:lnTo>
                  <a:lnTo>
                    <a:pt x="209" y="2726"/>
                  </a:lnTo>
                  <a:lnTo>
                    <a:pt x="209" y="2751"/>
                  </a:lnTo>
                  <a:lnTo>
                    <a:pt x="217" y="2774"/>
                  </a:lnTo>
                  <a:lnTo>
                    <a:pt x="232" y="2796"/>
                  </a:lnTo>
                  <a:lnTo>
                    <a:pt x="249" y="2808"/>
                  </a:lnTo>
                  <a:lnTo>
                    <a:pt x="268" y="2817"/>
                  </a:lnTo>
                  <a:lnTo>
                    <a:pt x="290" y="2819"/>
                  </a:lnTo>
                  <a:lnTo>
                    <a:pt x="310" y="2817"/>
                  </a:lnTo>
                  <a:lnTo>
                    <a:pt x="330" y="2808"/>
                  </a:lnTo>
                  <a:lnTo>
                    <a:pt x="347" y="2796"/>
                  </a:lnTo>
                  <a:lnTo>
                    <a:pt x="514" y="2629"/>
                  </a:lnTo>
                  <a:lnTo>
                    <a:pt x="681" y="2796"/>
                  </a:lnTo>
                  <a:lnTo>
                    <a:pt x="698" y="2808"/>
                  </a:lnTo>
                  <a:lnTo>
                    <a:pt x="718" y="2817"/>
                  </a:lnTo>
                  <a:lnTo>
                    <a:pt x="738" y="2819"/>
                  </a:lnTo>
                  <a:lnTo>
                    <a:pt x="758" y="2817"/>
                  </a:lnTo>
                  <a:lnTo>
                    <a:pt x="778" y="2808"/>
                  </a:lnTo>
                  <a:lnTo>
                    <a:pt x="795" y="2796"/>
                  </a:lnTo>
                  <a:lnTo>
                    <a:pt x="811" y="2774"/>
                  </a:lnTo>
                  <a:lnTo>
                    <a:pt x="819" y="2751"/>
                  </a:lnTo>
                  <a:lnTo>
                    <a:pt x="819" y="2726"/>
                  </a:lnTo>
                  <a:lnTo>
                    <a:pt x="811" y="2701"/>
                  </a:lnTo>
                  <a:lnTo>
                    <a:pt x="795" y="2681"/>
                  </a:lnTo>
                  <a:lnTo>
                    <a:pt x="628" y="2514"/>
                  </a:lnTo>
                  <a:lnTo>
                    <a:pt x="795" y="2347"/>
                  </a:lnTo>
                  <a:lnTo>
                    <a:pt x="811" y="2325"/>
                  </a:lnTo>
                  <a:lnTo>
                    <a:pt x="819" y="2302"/>
                  </a:lnTo>
                  <a:lnTo>
                    <a:pt x="819" y="2277"/>
                  </a:lnTo>
                  <a:lnTo>
                    <a:pt x="811" y="2253"/>
                  </a:lnTo>
                  <a:lnTo>
                    <a:pt x="795" y="2233"/>
                  </a:lnTo>
                  <a:lnTo>
                    <a:pt x="774" y="2217"/>
                  </a:lnTo>
                  <a:lnTo>
                    <a:pt x="751" y="2209"/>
                  </a:lnTo>
                  <a:lnTo>
                    <a:pt x="726" y="2209"/>
                  </a:lnTo>
                  <a:lnTo>
                    <a:pt x="701" y="2217"/>
                  </a:lnTo>
                  <a:lnTo>
                    <a:pt x="681" y="2233"/>
                  </a:lnTo>
                  <a:lnTo>
                    <a:pt x="514" y="2400"/>
                  </a:lnTo>
                  <a:lnTo>
                    <a:pt x="347" y="2233"/>
                  </a:lnTo>
                  <a:lnTo>
                    <a:pt x="325" y="2217"/>
                  </a:lnTo>
                  <a:lnTo>
                    <a:pt x="302" y="2209"/>
                  </a:lnTo>
                  <a:lnTo>
                    <a:pt x="277" y="2209"/>
                  </a:lnTo>
                  <a:close/>
                  <a:moveTo>
                    <a:pt x="1196" y="1706"/>
                  </a:moveTo>
                  <a:lnTo>
                    <a:pt x="1170" y="1711"/>
                  </a:lnTo>
                  <a:lnTo>
                    <a:pt x="1148" y="1722"/>
                  </a:lnTo>
                  <a:lnTo>
                    <a:pt x="1131" y="1739"/>
                  </a:lnTo>
                  <a:lnTo>
                    <a:pt x="1119" y="1762"/>
                  </a:lnTo>
                  <a:lnTo>
                    <a:pt x="1116" y="1787"/>
                  </a:lnTo>
                  <a:lnTo>
                    <a:pt x="1119" y="1813"/>
                  </a:lnTo>
                  <a:lnTo>
                    <a:pt x="1131" y="1835"/>
                  </a:lnTo>
                  <a:lnTo>
                    <a:pt x="1148" y="1853"/>
                  </a:lnTo>
                  <a:lnTo>
                    <a:pt x="1170" y="1864"/>
                  </a:lnTo>
                  <a:lnTo>
                    <a:pt x="1196" y="1869"/>
                  </a:lnTo>
                  <a:lnTo>
                    <a:pt x="2490" y="1869"/>
                  </a:lnTo>
                  <a:lnTo>
                    <a:pt x="2516" y="1864"/>
                  </a:lnTo>
                  <a:lnTo>
                    <a:pt x="2538" y="1853"/>
                  </a:lnTo>
                  <a:lnTo>
                    <a:pt x="2556" y="1835"/>
                  </a:lnTo>
                  <a:lnTo>
                    <a:pt x="2567" y="1813"/>
                  </a:lnTo>
                  <a:lnTo>
                    <a:pt x="2572" y="1787"/>
                  </a:lnTo>
                  <a:lnTo>
                    <a:pt x="2567" y="1762"/>
                  </a:lnTo>
                  <a:lnTo>
                    <a:pt x="2556" y="1739"/>
                  </a:lnTo>
                  <a:lnTo>
                    <a:pt x="2538" y="1722"/>
                  </a:lnTo>
                  <a:lnTo>
                    <a:pt x="2516" y="1711"/>
                  </a:lnTo>
                  <a:lnTo>
                    <a:pt x="2490" y="1706"/>
                  </a:lnTo>
                  <a:lnTo>
                    <a:pt x="1196" y="1706"/>
                  </a:lnTo>
                  <a:close/>
                  <a:moveTo>
                    <a:pt x="1196" y="1360"/>
                  </a:moveTo>
                  <a:lnTo>
                    <a:pt x="1170" y="1365"/>
                  </a:lnTo>
                  <a:lnTo>
                    <a:pt x="1148" y="1375"/>
                  </a:lnTo>
                  <a:lnTo>
                    <a:pt x="1131" y="1394"/>
                  </a:lnTo>
                  <a:lnTo>
                    <a:pt x="1119" y="1416"/>
                  </a:lnTo>
                  <a:lnTo>
                    <a:pt x="1116" y="1442"/>
                  </a:lnTo>
                  <a:lnTo>
                    <a:pt x="1119" y="1467"/>
                  </a:lnTo>
                  <a:lnTo>
                    <a:pt x="1131" y="1488"/>
                  </a:lnTo>
                  <a:lnTo>
                    <a:pt x="1148" y="1507"/>
                  </a:lnTo>
                  <a:lnTo>
                    <a:pt x="1170" y="1518"/>
                  </a:lnTo>
                  <a:lnTo>
                    <a:pt x="1196" y="1522"/>
                  </a:lnTo>
                  <a:lnTo>
                    <a:pt x="2490" y="1522"/>
                  </a:lnTo>
                  <a:lnTo>
                    <a:pt x="2516" y="1518"/>
                  </a:lnTo>
                  <a:lnTo>
                    <a:pt x="2538" y="1507"/>
                  </a:lnTo>
                  <a:lnTo>
                    <a:pt x="2556" y="1488"/>
                  </a:lnTo>
                  <a:lnTo>
                    <a:pt x="2567" y="1467"/>
                  </a:lnTo>
                  <a:lnTo>
                    <a:pt x="2572" y="1442"/>
                  </a:lnTo>
                  <a:lnTo>
                    <a:pt x="2567" y="1416"/>
                  </a:lnTo>
                  <a:lnTo>
                    <a:pt x="2556" y="1394"/>
                  </a:lnTo>
                  <a:lnTo>
                    <a:pt x="2538" y="1375"/>
                  </a:lnTo>
                  <a:lnTo>
                    <a:pt x="2516" y="1365"/>
                  </a:lnTo>
                  <a:lnTo>
                    <a:pt x="2490" y="1360"/>
                  </a:lnTo>
                  <a:lnTo>
                    <a:pt x="1196" y="1360"/>
                  </a:lnTo>
                  <a:close/>
                  <a:moveTo>
                    <a:pt x="935" y="1235"/>
                  </a:moveTo>
                  <a:lnTo>
                    <a:pt x="913" y="1236"/>
                  </a:lnTo>
                  <a:lnTo>
                    <a:pt x="893" y="1242"/>
                  </a:lnTo>
                  <a:lnTo>
                    <a:pt x="828" y="1276"/>
                  </a:lnTo>
                  <a:lnTo>
                    <a:pt x="768" y="1313"/>
                  </a:lnTo>
                  <a:lnTo>
                    <a:pt x="713" y="1352"/>
                  </a:lnTo>
                  <a:lnTo>
                    <a:pt x="664" y="1392"/>
                  </a:lnTo>
                  <a:lnTo>
                    <a:pt x="619" y="1433"/>
                  </a:lnTo>
                  <a:lnTo>
                    <a:pt x="582" y="1473"/>
                  </a:lnTo>
                  <a:lnTo>
                    <a:pt x="548" y="1510"/>
                  </a:lnTo>
                  <a:lnTo>
                    <a:pt x="520" y="1544"/>
                  </a:lnTo>
                  <a:lnTo>
                    <a:pt x="477" y="1501"/>
                  </a:lnTo>
                  <a:lnTo>
                    <a:pt x="457" y="1487"/>
                  </a:lnTo>
                  <a:lnTo>
                    <a:pt x="432" y="1479"/>
                  </a:lnTo>
                  <a:lnTo>
                    <a:pt x="407" y="1479"/>
                  </a:lnTo>
                  <a:lnTo>
                    <a:pt x="384" y="1487"/>
                  </a:lnTo>
                  <a:lnTo>
                    <a:pt x="362" y="1501"/>
                  </a:lnTo>
                  <a:lnTo>
                    <a:pt x="347" y="1522"/>
                  </a:lnTo>
                  <a:lnTo>
                    <a:pt x="339" y="1546"/>
                  </a:lnTo>
                  <a:lnTo>
                    <a:pt x="339" y="1570"/>
                  </a:lnTo>
                  <a:lnTo>
                    <a:pt x="347" y="1595"/>
                  </a:lnTo>
                  <a:lnTo>
                    <a:pt x="362" y="1615"/>
                  </a:lnTo>
                  <a:lnTo>
                    <a:pt x="474" y="1727"/>
                  </a:lnTo>
                  <a:lnTo>
                    <a:pt x="491" y="1739"/>
                  </a:lnTo>
                  <a:lnTo>
                    <a:pt x="509" y="1748"/>
                  </a:lnTo>
                  <a:lnTo>
                    <a:pt x="531" y="1750"/>
                  </a:lnTo>
                  <a:lnTo>
                    <a:pt x="540" y="1750"/>
                  </a:lnTo>
                  <a:lnTo>
                    <a:pt x="565" y="1744"/>
                  </a:lnTo>
                  <a:lnTo>
                    <a:pt x="585" y="1730"/>
                  </a:lnTo>
                  <a:lnTo>
                    <a:pt x="601" y="1711"/>
                  </a:lnTo>
                  <a:lnTo>
                    <a:pt x="604" y="1706"/>
                  </a:lnTo>
                  <a:lnTo>
                    <a:pt x="610" y="1696"/>
                  </a:lnTo>
                  <a:lnTo>
                    <a:pt x="621" y="1680"/>
                  </a:lnTo>
                  <a:lnTo>
                    <a:pt x="636" y="1658"/>
                  </a:lnTo>
                  <a:lnTo>
                    <a:pt x="656" y="1634"/>
                  </a:lnTo>
                  <a:lnTo>
                    <a:pt x="681" y="1604"/>
                  </a:lnTo>
                  <a:lnTo>
                    <a:pt x="709" y="1575"/>
                  </a:lnTo>
                  <a:lnTo>
                    <a:pt x="740" y="1542"/>
                  </a:lnTo>
                  <a:lnTo>
                    <a:pt x="777" y="1510"/>
                  </a:lnTo>
                  <a:lnTo>
                    <a:pt x="817" y="1477"/>
                  </a:lnTo>
                  <a:lnTo>
                    <a:pt x="862" y="1445"/>
                  </a:lnTo>
                  <a:lnTo>
                    <a:pt x="910" y="1416"/>
                  </a:lnTo>
                  <a:lnTo>
                    <a:pt x="961" y="1389"/>
                  </a:lnTo>
                  <a:lnTo>
                    <a:pt x="980" y="1377"/>
                  </a:lnTo>
                  <a:lnTo>
                    <a:pt x="994" y="1361"/>
                  </a:lnTo>
                  <a:lnTo>
                    <a:pt x="1003" y="1343"/>
                  </a:lnTo>
                  <a:lnTo>
                    <a:pt x="1007" y="1323"/>
                  </a:lnTo>
                  <a:lnTo>
                    <a:pt x="1007" y="1303"/>
                  </a:lnTo>
                  <a:lnTo>
                    <a:pt x="1001" y="1281"/>
                  </a:lnTo>
                  <a:lnTo>
                    <a:pt x="989" y="1264"/>
                  </a:lnTo>
                  <a:lnTo>
                    <a:pt x="973" y="1248"/>
                  </a:lnTo>
                  <a:lnTo>
                    <a:pt x="955" y="1239"/>
                  </a:lnTo>
                  <a:lnTo>
                    <a:pt x="935" y="1235"/>
                  </a:lnTo>
                  <a:close/>
                  <a:moveTo>
                    <a:pt x="1196" y="789"/>
                  </a:moveTo>
                  <a:lnTo>
                    <a:pt x="1170" y="794"/>
                  </a:lnTo>
                  <a:lnTo>
                    <a:pt x="1148" y="806"/>
                  </a:lnTo>
                  <a:lnTo>
                    <a:pt x="1131" y="823"/>
                  </a:lnTo>
                  <a:lnTo>
                    <a:pt x="1119" y="845"/>
                  </a:lnTo>
                  <a:lnTo>
                    <a:pt x="1116" y="871"/>
                  </a:lnTo>
                  <a:lnTo>
                    <a:pt x="1119" y="896"/>
                  </a:lnTo>
                  <a:lnTo>
                    <a:pt x="1131" y="919"/>
                  </a:lnTo>
                  <a:lnTo>
                    <a:pt x="1148" y="936"/>
                  </a:lnTo>
                  <a:lnTo>
                    <a:pt x="1170" y="947"/>
                  </a:lnTo>
                  <a:lnTo>
                    <a:pt x="1196" y="951"/>
                  </a:lnTo>
                  <a:lnTo>
                    <a:pt x="2490" y="951"/>
                  </a:lnTo>
                  <a:lnTo>
                    <a:pt x="2516" y="947"/>
                  </a:lnTo>
                  <a:lnTo>
                    <a:pt x="2538" y="936"/>
                  </a:lnTo>
                  <a:lnTo>
                    <a:pt x="2556" y="919"/>
                  </a:lnTo>
                  <a:lnTo>
                    <a:pt x="2567" y="896"/>
                  </a:lnTo>
                  <a:lnTo>
                    <a:pt x="2572" y="871"/>
                  </a:lnTo>
                  <a:lnTo>
                    <a:pt x="2567" y="845"/>
                  </a:lnTo>
                  <a:lnTo>
                    <a:pt x="2556" y="823"/>
                  </a:lnTo>
                  <a:lnTo>
                    <a:pt x="2538" y="806"/>
                  </a:lnTo>
                  <a:lnTo>
                    <a:pt x="2516" y="794"/>
                  </a:lnTo>
                  <a:lnTo>
                    <a:pt x="2490" y="789"/>
                  </a:lnTo>
                  <a:lnTo>
                    <a:pt x="1196" y="789"/>
                  </a:lnTo>
                  <a:close/>
                  <a:moveTo>
                    <a:pt x="1196" y="444"/>
                  </a:moveTo>
                  <a:lnTo>
                    <a:pt x="1170" y="447"/>
                  </a:lnTo>
                  <a:lnTo>
                    <a:pt x="1148" y="459"/>
                  </a:lnTo>
                  <a:lnTo>
                    <a:pt x="1131" y="476"/>
                  </a:lnTo>
                  <a:lnTo>
                    <a:pt x="1119" y="498"/>
                  </a:lnTo>
                  <a:lnTo>
                    <a:pt x="1116" y="524"/>
                  </a:lnTo>
                  <a:lnTo>
                    <a:pt x="1119" y="549"/>
                  </a:lnTo>
                  <a:lnTo>
                    <a:pt x="1131" y="572"/>
                  </a:lnTo>
                  <a:lnTo>
                    <a:pt x="1148" y="589"/>
                  </a:lnTo>
                  <a:lnTo>
                    <a:pt x="1170" y="602"/>
                  </a:lnTo>
                  <a:lnTo>
                    <a:pt x="1196" y="605"/>
                  </a:lnTo>
                  <a:lnTo>
                    <a:pt x="2490" y="605"/>
                  </a:lnTo>
                  <a:lnTo>
                    <a:pt x="2516" y="602"/>
                  </a:lnTo>
                  <a:lnTo>
                    <a:pt x="2538" y="589"/>
                  </a:lnTo>
                  <a:lnTo>
                    <a:pt x="2556" y="572"/>
                  </a:lnTo>
                  <a:lnTo>
                    <a:pt x="2567" y="549"/>
                  </a:lnTo>
                  <a:lnTo>
                    <a:pt x="2572" y="524"/>
                  </a:lnTo>
                  <a:lnTo>
                    <a:pt x="2567" y="498"/>
                  </a:lnTo>
                  <a:lnTo>
                    <a:pt x="2556" y="476"/>
                  </a:lnTo>
                  <a:lnTo>
                    <a:pt x="2538" y="459"/>
                  </a:lnTo>
                  <a:lnTo>
                    <a:pt x="2516" y="447"/>
                  </a:lnTo>
                  <a:lnTo>
                    <a:pt x="2490" y="444"/>
                  </a:lnTo>
                  <a:lnTo>
                    <a:pt x="1196" y="444"/>
                  </a:lnTo>
                  <a:close/>
                  <a:moveTo>
                    <a:pt x="935" y="319"/>
                  </a:moveTo>
                  <a:lnTo>
                    <a:pt x="913" y="319"/>
                  </a:lnTo>
                  <a:lnTo>
                    <a:pt x="893" y="326"/>
                  </a:lnTo>
                  <a:lnTo>
                    <a:pt x="828" y="359"/>
                  </a:lnTo>
                  <a:lnTo>
                    <a:pt x="768" y="396"/>
                  </a:lnTo>
                  <a:lnTo>
                    <a:pt x="713" y="436"/>
                  </a:lnTo>
                  <a:lnTo>
                    <a:pt x="664" y="476"/>
                  </a:lnTo>
                  <a:lnTo>
                    <a:pt x="621" y="517"/>
                  </a:lnTo>
                  <a:lnTo>
                    <a:pt x="582" y="555"/>
                  </a:lnTo>
                  <a:lnTo>
                    <a:pt x="548" y="592"/>
                  </a:lnTo>
                  <a:lnTo>
                    <a:pt x="520" y="628"/>
                  </a:lnTo>
                  <a:lnTo>
                    <a:pt x="477" y="585"/>
                  </a:lnTo>
                  <a:lnTo>
                    <a:pt x="457" y="569"/>
                  </a:lnTo>
                  <a:lnTo>
                    <a:pt x="432" y="561"/>
                  </a:lnTo>
                  <a:lnTo>
                    <a:pt x="407" y="561"/>
                  </a:lnTo>
                  <a:lnTo>
                    <a:pt x="384" y="569"/>
                  </a:lnTo>
                  <a:lnTo>
                    <a:pt x="362" y="585"/>
                  </a:lnTo>
                  <a:lnTo>
                    <a:pt x="347" y="605"/>
                  </a:lnTo>
                  <a:lnTo>
                    <a:pt x="339" y="630"/>
                  </a:lnTo>
                  <a:lnTo>
                    <a:pt x="339" y="654"/>
                  </a:lnTo>
                  <a:lnTo>
                    <a:pt x="347" y="678"/>
                  </a:lnTo>
                  <a:lnTo>
                    <a:pt x="362" y="699"/>
                  </a:lnTo>
                  <a:lnTo>
                    <a:pt x="474" y="809"/>
                  </a:lnTo>
                  <a:lnTo>
                    <a:pt x="491" y="823"/>
                  </a:lnTo>
                  <a:lnTo>
                    <a:pt x="509" y="831"/>
                  </a:lnTo>
                  <a:lnTo>
                    <a:pt x="531" y="834"/>
                  </a:lnTo>
                  <a:lnTo>
                    <a:pt x="542" y="832"/>
                  </a:lnTo>
                  <a:lnTo>
                    <a:pt x="565" y="826"/>
                  </a:lnTo>
                  <a:lnTo>
                    <a:pt x="585" y="812"/>
                  </a:lnTo>
                  <a:lnTo>
                    <a:pt x="601" y="794"/>
                  </a:lnTo>
                  <a:lnTo>
                    <a:pt x="604" y="789"/>
                  </a:lnTo>
                  <a:lnTo>
                    <a:pt x="610" y="778"/>
                  </a:lnTo>
                  <a:lnTo>
                    <a:pt x="621" y="763"/>
                  </a:lnTo>
                  <a:lnTo>
                    <a:pt x="636" y="741"/>
                  </a:lnTo>
                  <a:lnTo>
                    <a:pt x="656" y="716"/>
                  </a:lnTo>
                  <a:lnTo>
                    <a:pt x="679" y="688"/>
                  </a:lnTo>
                  <a:lnTo>
                    <a:pt x="707" y="657"/>
                  </a:lnTo>
                  <a:lnTo>
                    <a:pt x="740" y="626"/>
                  </a:lnTo>
                  <a:lnTo>
                    <a:pt x="775" y="592"/>
                  </a:lnTo>
                  <a:lnTo>
                    <a:pt x="816" y="560"/>
                  </a:lnTo>
                  <a:lnTo>
                    <a:pt x="860" y="529"/>
                  </a:lnTo>
                  <a:lnTo>
                    <a:pt x="908" y="500"/>
                  </a:lnTo>
                  <a:lnTo>
                    <a:pt x="961" y="472"/>
                  </a:lnTo>
                  <a:lnTo>
                    <a:pt x="980" y="461"/>
                  </a:lnTo>
                  <a:lnTo>
                    <a:pt x="994" y="445"/>
                  </a:lnTo>
                  <a:lnTo>
                    <a:pt x="1003" y="427"/>
                  </a:lnTo>
                  <a:lnTo>
                    <a:pt x="1007" y="407"/>
                  </a:lnTo>
                  <a:lnTo>
                    <a:pt x="1007" y="385"/>
                  </a:lnTo>
                  <a:lnTo>
                    <a:pt x="1001" y="365"/>
                  </a:lnTo>
                  <a:lnTo>
                    <a:pt x="989" y="346"/>
                  </a:lnTo>
                  <a:lnTo>
                    <a:pt x="973" y="332"/>
                  </a:lnTo>
                  <a:lnTo>
                    <a:pt x="955" y="323"/>
                  </a:lnTo>
                  <a:lnTo>
                    <a:pt x="935" y="319"/>
                  </a:lnTo>
                  <a:close/>
                  <a:moveTo>
                    <a:pt x="0" y="0"/>
                  </a:moveTo>
                  <a:lnTo>
                    <a:pt x="268" y="0"/>
                  </a:lnTo>
                  <a:lnTo>
                    <a:pt x="322" y="212"/>
                  </a:lnTo>
                  <a:lnTo>
                    <a:pt x="2357" y="212"/>
                  </a:lnTo>
                  <a:lnTo>
                    <a:pt x="2466" y="0"/>
                  </a:lnTo>
                  <a:lnTo>
                    <a:pt x="2732" y="0"/>
                  </a:lnTo>
                  <a:lnTo>
                    <a:pt x="2732" y="3862"/>
                  </a:lnTo>
                  <a:lnTo>
                    <a:pt x="0" y="386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60" name="Freeform 833"/>
            <p:cNvSpPr>
              <a:spLocks/>
            </p:cNvSpPr>
            <p:nvPr/>
          </p:nvSpPr>
          <p:spPr bwMode="auto">
            <a:xfrm>
              <a:off x="-416" y="2586"/>
              <a:ext cx="1785" cy="2343"/>
            </a:xfrm>
            <a:custGeom>
              <a:avLst/>
              <a:gdLst>
                <a:gd name="T0" fmla="*/ 87 w 3571"/>
                <a:gd name="T1" fmla="*/ 0 h 4687"/>
                <a:gd name="T2" fmla="*/ 710 w 3571"/>
                <a:gd name="T3" fmla="*/ 0 h 4687"/>
                <a:gd name="T4" fmla="*/ 662 w 3571"/>
                <a:gd name="T5" fmla="*/ 181 h 4687"/>
                <a:gd name="T6" fmla="*/ 337 w 3571"/>
                <a:gd name="T7" fmla="*/ 181 h 4687"/>
                <a:gd name="T8" fmla="*/ 313 w 3571"/>
                <a:gd name="T9" fmla="*/ 186 h 4687"/>
                <a:gd name="T10" fmla="*/ 289 w 3571"/>
                <a:gd name="T11" fmla="*/ 197 h 4687"/>
                <a:gd name="T12" fmla="*/ 272 w 3571"/>
                <a:gd name="T13" fmla="*/ 214 h 4687"/>
                <a:gd name="T14" fmla="*/ 261 w 3571"/>
                <a:gd name="T15" fmla="*/ 237 h 4687"/>
                <a:gd name="T16" fmla="*/ 257 w 3571"/>
                <a:gd name="T17" fmla="*/ 262 h 4687"/>
                <a:gd name="T18" fmla="*/ 257 w 3571"/>
                <a:gd name="T19" fmla="*/ 4286 h 4687"/>
                <a:gd name="T20" fmla="*/ 261 w 3571"/>
                <a:gd name="T21" fmla="*/ 4313 h 4687"/>
                <a:gd name="T22" fmla="*/ 272 w 3571"/>
                <a:gd name="T23" fmla="*/ 4334 h 4687"/>
                <a:gd name="T24" fmla="*/ 289 w 3571"/>
                <a:gd name="T25" fmla="*/ 4351 h 4687"/>
                <a:gd name="T26" fmla="*/ 313 w 3571"/>
                <a:gd name="T27" fmla="*/ 4364 h 4687"/>
                <a:gd name="T28" fmla="*/ 337 w 3571"/>
                <a:gd name="T29" fmla="*/ 4367 h 4687"/>
                <a:gd name="T30" fmla="*/ 3232 w 3571"/>
                <a:gd name="T31" fmla="*/ 4367 h 4687"/>
                <a:gd name="T32" fmla="*/ 3258 w 3571"/>
                <a:gd name="T33" fmla="*/ 4364 h 4687"/>
                <a:gd name="T34" fmla="*/ 3280 w 3571"/>
                <a:gd name="T35" fmla="*/ 4351 h 4687"/>
                <a:gd name="T36" fmla="*/ 3298 w 3571"/>
                <a:gd name="T37" fmla="*/ 4334 h 4687"/>
                <a:gd name="T38" fmla="*/ 3309 w 3571"/>
                <a:gd name="T39" fmla="*/ 4313 h 4687"/>
                <a:gd name="T40" fmla="*/ 3314 w 3571"/>
                <a:gd name="T41" fmla="*/ 4286 h 4687"/>
                <a:gd name="T42" fmla="*/ 3314 w 3571"/>
                <a:gd name="T43" fmla="*/ 262 h 4687"/>
                <a:gd name="T44" fmla="*/ 3309 w 3571"/>
                <a:gd name="T45" fmla="*/ 237 h 4687"/>
                <a:gd name="T46" fmla="*/ 3298 w 3571"/>
                <a:gd name="T47" fmla="*/ 214 h 4687"/>
                <a:gd name="T48" fmla="*/ 3280 w 3571"/>
                <a:gd name="T49" fmla="*/ 197 h 4687"/>
                <a:gd name="T50" fmla="*/ 3258 w 3571"/>
                <a:gd name="T51" fmla="*/ 186 h 4687"/>
                <a:gd name="T52" fmla="*/ 3232 w 3571"/>
                <a:gd name="T53" fmla="*/ 181 h 4687"/>
                <a:gd name="T54" fmla="*/ 2909 w 3571"/>
                <a:gd name="T55" fmla="*/ 181 h 4687"/>
                <a:gd name="T56" fmla="*/ 2859 w 3571"/>
                <a:gd name="T57" fmla="*/ 0 h 4687"/>
                <a:gd name="T58" fmla="*/ 3484 w 3571"/>
                <a:gd name="T59" fmla="*/ 0 h 4687"/>
                <a:gd name="T60" fmla="*/ 3510 w 3571"/>
                <a:gd name="T61" fmla="*/ 5 h 4687"/>
                <a:gd name="T62" fmla="*/ 3535 w 3571"/>
                <a:gd name="T63" fmla="*/ 17 h 4687"/>
                <a:gd name="T64" fmla="*/ 3554 w 3571"/>
                <a:gd name="T65" fmla="*/ 36 h 4687"/>
                <a:gd name="T66" fmla="*/ 3566 w 3571"/>
                <a:gd name="T67" fmla="*/ 61 h 4687"/>
                <a:gd name="T68" fmla="*/ 3571 w 3571"/>
                <a:gd name="T69" fmla="*/ 89 h 4687"/>
                <a:gd name="T70" fmla="*/ 3571 w 3571"/>
                <a:gd name="T71" fmla="*/ 4600 h 4687"/>
                <a:gd name="T72" fmla="*/ 3566 w 3571"/>
                <a:gd name="T73" fmla="*/ 4628 h 4687"/>
                <a:gd name="T74" fmla="*/ 3554 w 3571"/>
                <a:gd name="T75" fmla="*/ 4651 h 4687"/>
                <a:gd name="T76" fmla="*/ 3535 w 3571"/>
                <a:gd name="T77" fmla="*/ 4670 h 4687"/>
                <a:gd name="T78" fmla="*/ 3510 w 3571"/>
                <a:gd name="T79" fmla="*/ 4682 h 4687"/>
                <a:gd name="T80" fmla="*/ 3484 w 3571"/>
                <a:gd name="T81" fmla="*/ 4687 h 4687"/>
                <a:gd name="T82" fmla="*/ 87 w 3571"/>
                <a:gd name="T83" fmla="*/ 4687 h 4687"/>
                <a:gd name="T84" fmla="*/ 59 w 3571"/>
                <a:gd name="T85" fmla="*/ 4682 h 4687"/>
                <a:gd name="T86" fmla="*/ 36 w 3571"/>
                <a:gd name="T87" fmla="*/ 4670 h 4687"/>
                <a:gd name="T88" fmla="*/ 17 w 3571"/>
                <a:gd name="T89" fmla="*/ 4651 h 4687"/>
                <a:gd name="T90" fmla="*/ 5 w 3571"/>
                <a:gd name="T91" fmla="*/ 4628 h 4687"/>
                <a:gd name="T92" fmla="*/ 0 w 3571"/>
                <a:gd name="T93" fmla="*/ 4600 h 4687"/>
                <a:gd name="T94" fmla="*/ 0 w 3571"/>
                <a:gd name="T95" fmla="*/ 89 h 4687"/>
                <a:gd name="T96" fmla="*/ 5 w 3571"/>
                <a:gd name="T97" fmla="*/ 61 h 4687"/>
                <a:gd name="T98" fmla="*/ 17 w 3571"/>
                <a:gd name="T99" fmla="*/ 36 h 4687"/>
                <a:gd name="T100" fmla="*/ 36 w 3571"/>
                <a:gd name="T101" fmla="*/ 17 h 4687"/>
                <a:gd name="T102" fmla="*/ 59 w 3571"/>
                <a:gd name="T103" fmla="*/ 5 h 4687"/>
                <a:gd name="T104" fmla="*/ 87 w 3571"/>
                <a:gd name="T105" fmla="*/ 0 h 4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71" h="4687">
                  <a:moveTo>
                    <a:pt x="87" y="0"/>
                  </a:moveTo>
                  <a:lnTo>
                    <a:pt x="710" y="0"/>
                  </a:lnTo>
                  <a:lnTo>
                    <a:pt x="662" y="181"/>
                  </a:lnTo>
                  <a:lnTo>
                    <a:pt x="337" y="181"/>
                  </a:lnTo>
                  <a:lnTo>
                    <a:pt x="313" y="186"/>
                  </a:lnTo>
                  <a:lnTo>
                    <a:pt x="289" y="197"/>
                  </a:lnTo>
                  <a:lnTo>
                    <a:pt x="272" y="214"/>
                  </a:lnTo>
                  <a:lnTo>
                    <a:pt x="261" y="237"/>
                  </a:lnTo>
                  <a:lnTo>
                    <a:pt x="257" y="262"/>
                  </a:lnTo>
                  <a:lnTo>
                    <a:pt x="257" y="4286"/>
                  </a:lnTo>
                  <a:lnTo>
                    <a:pt x="261" y="4313"/>
                  </a:lnTo>
                  <a:lnTo>
                    <a:pt x="272" y="4334"/>
                  </a:lnTo>
                  <a:lnTo>
                    <a:pt x="289" y="4351"/>
                  </a:lnTo>
                  <a:lnTo>
                    <a:pt x="313" y="4364"/>
                  </a:lnTo>
                  <a:lnTo>
                    <a:pt x="337" y="4367"/>
                  </a:lnTo>
                  <a:lnTo>
                    <a:pt x="3232" y="4367"/>
                  </a:lnTo>
                  <a:lnTo>
                    <a:pt x="3258" y="4364"/>
                  </a:lnTo>
                  <a:lnTo>
                    <a:pt x="3280" y="4351"/>
                  </a:lnTo>
                  <a:lnTo>
                    <a:pt x="3298" y="4334"/>
                  </a:lnTo>
                  <a:lnTo>
                    <a:pt x="3309" y="4313"/>
                  </a:lnTo>
                  <a:lnTo>
                    <a:pt x="3314" y="4286"/>
                  </a:lnTo>
                  <a:lnTo>
                    <a:pt x="3314" y="262"/>
                  </a:lnTo>
                  <a:lnTo>
                    <a:pt x="3309" y="237"/>
                  </a:lnTo>
                  <a:lnTo>
                    <a:pt x="3298" y="214"/>
                  </a:lnTo>
                  <a:lnTo>
                    <a:pt x="3280" y="197"/>
                  </a:lnTo>
                  <a:lnTo>
                    <a:pt x="3258" y="186"/>
                  </a:lnTo>
                  <a:lnTo>
                    <a:pt x="3232" y="181"/>
                  </a:lnTo>
                  <a:lnTo>
                    <a:pt x="2909" y="181"/>
                  </a:lnTo>
                  <a:lnTo>
                    <a:pt x="2859" y="0"/>
                  </a:lnTo>
                  <a:lnTo>
                    <a:pt x="3484" y="0"/>
                  </a:lnTo>
                  <a:lnTo>
                    <a:pt x="3510" y="5"/>
                  </a:lnTo>
                  <a:lnTo>
                    <a:pt x="3535" y="17"/>
                  </a:lnTo>
                  <a:lnTo>
                    <a:pt x="3554" y="36"/>
                  </a:lnTo>
                  <a:lnTo>
                    <a:pt x="3566" y="61"/>
                  </a:lnTo>
                  <a:lnTo>
                    <a:pt x="3571" y="89"/>
                  </a:lnTo>
                  <a:lnTo>
                    <a:pt x="3571" y="4600"/>
                  </a:lnTo>
                  <a:lnTo>
                    <a:pt x="3566" y="4628"/>
                  </a:lnTo>
                  <a:lnTo>
                    <a:pt x="3554" y="4651"/>
                  </a:lnTo>
                  <a:lnTo>
                    <a:pt x="3535" y="4670"/>
                  </a:lnTo>
                  <a:lnTo>
                    <a:pt x="3510" y="4682"/>
                  </a:lnTo>
                  <a:lnTo>
                    <a:pt x="3484" y="4687"/>
                  </a:lnTo>
                  <a:lnTo>
                    <a:pt x="87" y="4687"/>
                  </a:lnTo>
                  <a:lnTo>
                    <a:pt x="59" y="4682"/>
                  </a:lnTo>
                  <a:lnTo>
                    <a:pt x="36" y="4670"/>
                  </a:lnTo>
                  <a:lnTo>
                    <a:pt x="17" y="4651"/>
                  </a:lnTo>
                  <a:lnTo>
                    <a:pt x="5" y="4628"/>
                  </a:lnTo>
                  <a:lnTo>
                    <a:pt x="0" y="4600"/>
                  </a:lnTo>
                  <a:lnTo>
                    <a:pt x="0" y="89"/>
                  </a:lnTo>
                  <a:lnTo>
                    <a:pt x="5" y="61"/>
                  </a:lnTo>
                  <a:lnTo>
                    <a:pt x="17" y="36"/>
                  </a:lnTo>
                  <a:lnTo>
                    <a:pt x="36" y="17"/>
                  </a:lnTo>
                  <a:lnTo>
                    <a:pt x="59" y="5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961" name="Group 836"/>
          <p:cNvGrpSpPr>
            <a:grpSpLocks noChangeAspect="1"/>
          </p:cNvGrpSpPr>
          <p:nvPr/>
        </p:nvGrpSpPr>
        <p:grpSpPr bwMode="auto">
          <a:xfrm>
            <a:off x="1299875" y="4905943"/>
            <a:ext cx="291699" cy="291589"/>
            <a:chOff x="-908" y="2098"/>
            <a:chExt cx="2658" cy="265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964" name="Freeform 838"/>
            <p:cNvSpPr>
              <a:spLocks noEditPoints="1"/>
            </p:cNvSpPr>
            <p:nvPr/>
          </p:nvSpPr>
          <p:spPr bwMode="auto">
            <a:xfrm>
              <a:off x="-908" y="2098"/>
              <a:ext cx="2658" cy="2657"/>
            </a:xfrm>
            <a:custGeom>
              <a:avLst/>
              <a:gdLst>
                <a:gd name="T0" fmla="*/ 1729 w 5316"/>
                <a:gd name="T1" fmla="*/ 1340 h 5314"/>
                <a:gd name="T2" fmla="*/ 1687 w 5316"/>
                <a:gd name="T3" fmla="*/ 1393 h 5314"/>
                <a:gd name="T4" fmla="*/ 1687 w 5316"/>
                <a:gd name="T5" fmla="*/ 3566 h 5314"/>
                <a:gd name="T6" fmla="*/ 1729 w 5316"/>
                <a:gd name="T7" fmla="*/ 3619 h 5314"/>
                <a:gd name="T8" fmla="*/ 1796 w 5316"/>
                <a:gd name="T9" fmla="*/ 3627 h 5314"/>
                <a:gd name="T10" fmla="*/ 3607 w 5316"/>
                <a:gd name="T11" fmla="*/ 2542 h 5314"/>
                <a:gd name="T12" fmla="*/ 3633 w 5316"/>
                <a:gd name="T13" fmla="*/ 2479 h 5314"/>
                <a:gd name="T14" fmla="*/ 3608 w 5316"/>
                <a:gd name="T15" fmla="*/ 2418 h 5314"/>
                <a:gd name="T16" fmla="*/ 1796 w 5316"/>
                <a:gd name="T17" fmla="*/ 1332 h 5314"/>
                <a:gd name="T18" fmla="*/ 177 w 5316"/>
                <a:gd name="T19" fmla="*/ 531 h 5314"/>
                <a:gd name="T20" fmla="*/ 230 w 5316"/>
                <a:gd name="T21" fmla="*/ 531 h 5314"/>
                <a:gd name="T22" fmla="*/ 714 w 5316"/>
                <a:gd name="T23" fmla="*/ 531 h 5314"/>
                <a:gd name="T24" fmla="*/ 1041 w 5316"/>
                <a:gd name="T25" fmla="*/ 531 h 5314"/>
                <a:gd name="T26" fmla="*/ 2279 w 5316"/>
                <a:gd name="T27" fmla="*/ 531 h 5314"/>
                <a:gd name="T28" fmla="*/ 3480 w 5316"/>
                <a:gd name="T29" fmla="*/ 531 h 5314"/>
                <a:gd name="T30" fmla="*/ 3898 w 5316"/>
                <a:gd name="T31" fmla="*/ 531 h 5314"/>
                <a:gd name="T32" fmla="*/ 4277 w 5316"/>
                <a:gd name="T33" fmla="*/ 531 h 5314"/>
                <a:gd name="T34" fmla="*/ 4604 w 5316"/>
                <a:gd name="T35" fmla="*/ 531 h 5314"/>
                <a:gd name="T36" fmla="*/ 4865 w 5316"/>
                <a:gd name="T37" fmla="*/ 531 h 5314"/>
                <a:gd name="T38" fmla="*/ 5045 w 5316"/>
                <a:gd name="T39" fmla="*/ 531 h 5314"/>
                <a:gd name="T40" fmla="*/ 5134 w 5316"/>
                <a:gd name="T41" fmla="*/ 531 h 5314"/>
                <a:gd name="T42" fmla="*/ 177 w 5316"/>
                <a:gd name="T43" fmla="*/ 177 h 5314"/>
                <a:gd name="T44" fmla="*/ 5316 w 5316"/>
                <a:gd name="T45" fmla="*/ 708 h 5314"/>
                <a:gd name="T46" fmla="*/ 5226 w 5316"/>
                <a:gd name="T47" fmla="*/ 4252 h 5314"/>
                <a:gd name="T48" fmla="*/ 5297 w 5316"/>
                <a:gd name="T49" fmla="*/ 4288 h 5314"/>
                <a:gd name="T50" fmla="*/ 5310 w 5316"/>
                <a:gd name="T51" fmla="*/ 4368 h 5314"/>
                <a:gd name="T52" fmla="*/ 5253 w 5316"/>
                <a:gd name="T53" fmla="*/ 4423 h 5314"/>
                <a:gd name="T54" fmla="*/ 2745 w 5316"/>
                <a:gd name="T55" fmla="*/ 4618 h 5314"/>
                <a:gd name="T56" fmla="*/ 2882 w 5316"/>
                <a:gd name="T57" fmla="*/ 4687 h 5314"/>
                <a:gd name="T58" fmla="*/ 2975 w 5316"/>
                <a:gd name="T59" fmla="*/ 4807 h 5314"/>
                <a:gd name="T60" fmla="*/ 3011 w 5316"/>
                <a:gd name="T61" fmla="*/ 4960 h 5314"/>
                <a:gd name="T62" fmla="*/ 2972 w 5316"/>
                <a:gd name="T63" fmla="*/ 5122 h 5314"/>
                <a:gd name="T64" fmla="*/ 2866 w 5316"/>
                <a:gd name="T65" fmla="*/ 5246 h 5314"/>
                <a:gd name="T66" fmla="*/ 2714 w 5316"/>
                <a:gd name="T67" fmla="*/ 5309 h 5314"/>
                <a:gd name="T68" fmla="*/ 2545 w 5316"/>
                <a:gd name="T69" fmla="*/ 5296 h 5314"/>
                <a:gd name="T70" fmla="*/ 2407 w 5316"/>
                <a:gd name="T71" fmla="*/ 5211 h 5314"/>
                <a:gd name="T72" fmla="*/ 2321 w 5316"/>
                <a:gd name="T73" fmla="*/ 5072 h 5314"/>
                <a:gd name="T74" fmla="*/ 2307 w 5316"/>
                <a:gd name="T75" fmla="*/ 4906 h 5314"/>
                <a:gd name="T76" fmla="*/ 2363 w 5316"/>
                <a:gd name="T77" fmla="*/ 4763 h 5314"/>
                <a:gd name="T78" fmla="*/ 2474 w 5316"/>
                <a:gd name="T79" fmla="*/ 4658 h 5314"/>
                <a:gd name="T80" fmla="*/ 2569 w 5316"/>
                <a:gd name="T81" fmla="*/ 4428 h 5314"/>
                <a:gd name="T82" fmla="*/ 35 w 5316"/>
                <a:gd name="T83" fmla="*/ 4412 h 5314"/>
                <a:gd name="T84" fmla="*/ 0 w 5316"/>
                <a:gd name="T85" fmla="*/ 4339 h 5314"/>
                <a:gd name="T86" fmla="*/ 35 w 5316"/>
                <a:gd name="T87" fmla="*/ 4269 h 5314"/>
                <a:gd name="T88" fmla="*/ 177 w 5316"/>
                <a:gd name="T89" fmla="*/ 4252 h 5314"/>
                <a:gd name="T90" fmla="*/ 0 w 5316"/>
                <a:gd name="T91" fmla="*/ 0 h 5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316" h="5314">
                  <a:moveTo>
                    <a:pt x="1774" y="1329"/>
                  </a:moveTo>
                  <a:lnTo>
                    <a:pt x="1751" y="1330"/>
                  </a:lnTo>
                  <a:lnTo>
                    <a:pt x="1729" y="1340"/>
                  </a:lnTo>
                  <a:lnTo>
                    <a:pt x="1711" y="1353"/>
                  </a:lnTo>
                  <a:lnTo>
                    <a:pt x="1696" y="1372"/>
                  </a:lnTo>
                  <a:lnTo>
                    <a:pt x="1687" y="1393"/>
                  </a:lnTo>
                  <a:lnTo>
                    <a:pt x="1683" y="1416"/>
                  </a:lnTo>
                  <a:lnTo>
                    <a:pt x="1683" y="3542"/>
                  </a:lnTo>
                  <a:lnTo>
                    <a:pt x="1687" y="3566"/>
                  </a:lnTo>
                  <a:lnTo>
                    <a:pt x="1696" y="3587"/>
                  </a:lnTo>
                  <a:lnTo>
                    <a:pt x="1709" y="3605"/>
                  </a:lnTo>
                  <a:lnTo>
                    <a:pt x="1729" y="3619"/>
                  </a:lnTo>
                  <a:lnTo>
                    <a:pt x="1749" y="3627"/>
                  </a:lnTo>
                  <a:lnTo>
                    <a:pt x="1772" y="3631"/>
                  </a:lnTo>
                  <a:lnTo>
                    <a:pt x="1796" y="3627"/>
                  </a:lnTo>
                  <a:lnTo>
                    <a:pt x="1819" y="3618"/>
                  </a:lnTo>
                  <a:lnTo>
                    <a:pt x="3589" y="2555"/>
                  </a:lnTo>
                  <a:lnTo>
                    <a:pt x="3607" y="2542"/>
                  </a:lnTo>
                  <a:lnTo>
                    <a:pt x="3621" y="2524"/>
                  </a:lnTo>
                  <a:lnTo>
                    <a:pt x="3629" y="2503"/>
                  </a:lnTo>
                  <a:lnTo>
                    <a:pt x="3633" y="2479"/>
                  </a:lnTo>
                  <a:lnTo>
                    <a:pt x="3629" y="2456"/>
                  </a:lnTo>
                  <a:lnTo>
                    <a:pt x="3621" y="2435"/>
                  </a:lnTo>
                  <a:lnTo>
                    <a:pt x="3608" y="2418"/>
                  </a:lnTo>
                  <a:lnTo>
                    <a:pt x="3591" y="2403"/>
                  </a:lnTo>
                  <a:lnTo>
                    <a:pt x="1819" y="1340"/>
                  </a:lnTo>
                  <a:lnTo>
                    <a:pt x="1796" y="1332"/>
                  </a:lnTo>
                  <a:lnTo>
                    <a:pt x="1774" y="1329"/>
                  </a:lnTo>
                  <a:close/>
                  <a:moveTo>
                    <a:pt x="177" y="177"/>
                  </a:moveTo>
                  <a:lnTo>
                    <a:pt x="177" y="531"/>
                  </a:lnTo>
                  <a:lnTo>
                    <a:pt x="184" y="531"/>
                  </a:lnTo>
                  <a:lnTo>
                    <a:pt x="201" y="531"/>
                  </a:lnTo>
                  <a:lnTo>
                    <a:pt x="230" y="531"/>
                  </a:lnTo>
                  <a:lnTo>
                    <a:pt x="271" y="531"/>
                  </a:lnTo>
                  <a:lnTo>
                    <a:pt x="322" y="531"/>
                  </a:lnTo>
                  <a:lnTo>
                    <a:pt x="714" y="531"/>
                  </a:lnTo>
                  <a:lnTo>
                    <a:pt x="815" y="531"/>
                  </a:lnTo>
                  <a:lnTo>
                    <a:pt x="925" y="531"/>
                  </a:lnTo>
                  <a:lnTo>
                    <a:pt x="1041" y="531"/>
                  </a:lnTo>
                  <a:lnTo>
                    <a:pt x="1983" y="531"/>
                  </a:lnTo>
                  <a:lnTo>
                    <a:pt x="2131" y="531"/>
                  </a:lnTo>
                  <a:lnTo>
                    <a:pt x="2279" y="531"/>
                  </a:lnTo>
                  <a:lnTo>
                    <a:pt x="3186" y="531"/>
                  </a:lnTo>
                  <a:lnTo>
                    <a:pt x="3335" y="531"/>
                  </a:lnTo>
                  <a:lnTo>
                    <a:pt x="3480" y="531"/>
                  </a:lnTo>
                  <a:lnTo>
                    <a:pt x="3623" y="531"/>
                  </a:lnTo>
                  <a:lnTo>
                    <a:pt x="3761" y="531"/>
                  </a:lnTo>
                  <a:lnTo>
                    <a:pt x="3898" y="531"/>
                  </a:lnTo>
                  <a:lnTo>
                    <a:pt x="4029" y="531"/>
                  </a:lnTo>
                  <a:lnTo>
                    <a:pt x="4156" y="531"/>
                  </a:lnTo>
                  <a:lnTo>
                    <a:pt x="4277" y="531"/>
                  </a:lnTo>
                  <a:lnTo>
                    <a:pt x="4393" y="531"/>
                  </a:lnTo>
                  <a:lnTo>
                    <a:pt x="4501" y="531"/>
                  </a:lnTo>
                  <a:lnTo>
                    <a:pt x="4604" y="531"/>
                  </a:lnTo>
                  <a:lnTo>
                    <a:pt x="4699" y="531"/>
                  </a:lnTo>
                  <a:lnTo>
                    <a:pt x="4786" y="531"/>
                  </a:lnTo>
                  <a:lnTo>
                    <a:pt x="4865" y="531"/>
                  </a:lnTo>
                  <a:lnTo>
                    <a:pt x="4934" y="531"/>
                  </a:lnTo>
                  <a:lnTo>
                    <a:pt x="4995" y="531"/>
                  </a:lnTo>
                  <a:lnTo>
                    <a:pt x="5045" y="531"/>
                  </a:lnTo>
                  <a:lnTo>
                    <a:pt x="5086" y="531"/>
                  </a:lnTo>
                  <a:lnTo>
                    <a:pt x="5115" y="531"/>
                  </a:lnTo>
                  <a:lnTo>
                    <a:pt x="5134" y="531"/>
                  </a:lnTo>
                  <a:lnTo>
                    <a:pt x="5139" y="531"/>
                  </a:lnTo>
                  <a:lnTo>
                    <a:pt x="5139" y="177"/>
                  </a:lnTo>
                  <a:lnTo>
                    <a:pt x="177" y="177"/>
                  </a:lnTo>
                  <a:close/>
                  <a:moveTo>
                    <a:pt x="0" y="0"/>
                  </a:moveTo>
                  <a:lnTo>
                    <a:pt x="5316" y="0"/>
                  </a:lnTo>
                  <a:lnTo>
                    <a:pt x="5316" y="708"/>
                  </a:lnTo>
                  <a:lnTo>
                    <a:pt x="5137" y="708"/>
                  </a:lnTo>
                  <a:lnTo>
                    <a:pt x="5137" y="4252"/>
                  </a:lnTo>
                  <a:lnTo>
                    <a:pt x="5226" y="4252"/>
                  </a:lnTo>
                  <a:lnTo>
                    <a:pt x="5253" y="4256"/>
                  </a:lnTo>
                  <a:lnTo>
                    <a:pt x="5277" y="4269"/>
                  </a:lnTo>
                  <a:lnTo>
                    <a:pt x="5297" y="4288"/>
                  </a:lnTo>
                  <a:lnTo>
                    <a:pt x="5310" y="4312"/>
                  </a:lnTo>
                  <a:lnTo>
                    <a:pt x="5314" y="4339"/>
                  </a:lnTo>
                  <a:lnTo>
                    <a:pt x="5310" y="4368"/>
                  </a:lnTo>
                  <a:lnTo>
                    <a:pt x="5297" y="4393"/>
                  </a:lnTo>
                  <a:lnTo>
                    <a:pt x="5277" y="4412"/>
                  </a:lnTo>
                  <a:lnTo>
                    <a:pt x="5253" y="4423"/>
                  </a:lnTo>
                  <a:lnTo>
                    <a:pt x="5226" y="4428"/>
                  </a:lnTo>
                  <a:lnTo>
                    <a:pt x="2745" y="4428"/>
                  </a:lnTo>
                  <a:lnTo>
                    <a:pt x="2745" y="4618"/>
                  </a:lnTo>
                  <a:lnTo>
                    <a:pt x="2795" y="4636"/>
                  </a:lnTo>
                  <a:lnTo>
                    <a:pt x="2840" y="4658"/>
                  </a:lnTo>
                  <a:lnTo>
                    <a:pt x="2882" y="4687"/>
                  </a:lnTo>
                  <a:lnTo>
                    <a:pt x="2919" y="4723"/>
                  </a:lnTo>
                  <a:lnTo>
                    <a:pt x="2951" y="4763"/>
                  </a:lnTo>
                  <a:lnTo>
                    <a:pt x="2975" y="4807"/>
                  </a:lnTo>
                  <a:lnTo>
                    <a:pt x="2995" y="4855"/>
                  </a:lnTo>
                  <a:lnTo>
                    <a:pt x="3008" y="4906"/>
                  </a:lnTo>
                  <a:lnTo>
                    <a:pt x="3011" y="4960"/>
                  </a:lnTo>
                  <a:lnTo>
                    <a:pt x="3006" y="5018"/>
                  </a:lnTo>
                  <a:lnTo>
                    <a:pt x="2993" y="5072"/>
                  </a:lnTo>
                  <a:lnTo>
                    <a:pt x="2972" y="5122"/>
                  </a:lnTo>
                  <a:lnTo>
                    <a:pt x="2943" y="5169"/>
                  </a:lnTo>
                  <a:lnTo>
                    <a:pt x="2908" y="5211"/>
                  </a:lnTo>
                  <a:lnTo>
                    <a:pt x="2866" y="5246"/>
                  </a:lnTo>
                  <a:lnTo>
                    <a:pt x="2819" y="5274"/>
                  </a:lnTo>
                  <a:lnTo>
                    <a:pt x="2769" y="5296"/>
                  </a:lnTo>
                  <a:lnTo>
                    <a:pt x="2714" y="5309"/>
                  </a:lnTo>
                  <a:lnTo>
                    <a:pt x="2656" y="5314"/>
                  </a:lnTo>
                  <a:lnTo>
                    <a:pt x="2600" y="5309"/>
                  </a:lnTo>
                  <a:lnTo>
                    <a:pt x="2545" y="5296"/>
                  </a:lnTo>
                  <a:lnTo>
                    <a:pt x="2494" y="5274"/>
                  </a:lnTo>
                  <a:lnTo>
                    <a:pt x="2449" y="5246"/>
                  </a:lnTo>
                  <a:lnTo>
                    <a:pt x="2407" y="5211"/>
                  </a:lnTo>
                  <a:lnTo>
                    <a:pt x="2371" y="5169"/>
                  </a:lnTo>
                  <a:lnTo>
                    <a:pt x="2342" y="5122"/>
                  </a:lnTo>
                  <a:lnTo>
                    <a:pt x="2321" y="5072"/>
                  </a:lnTo>
                  <a:lnTo>
                    <a:pt x="2307" y="5018"/>
                  </a:lnTo>
                  <a:lnTo>
                    <a:pt x="2304" y="4960"/>
                  </a:lnTo>
                  <a:lnTo>
                    <a:pt x="2307" y="4906"/>
                  </a:lnTo>
                  <a:lnTo>
                    <a:pt x="2318" y="4855"/>
                  </a:lnTo>
                  <a:lnTo>
                    <a:pt x="2337" y="4807"/>
                  </a:lnTo>
                  <a:lnTo>
                    <a:pt x="2363" y="4763"/>
                  </a:lnTo>
                  <a:lnTo>
                    <a:pt x="2395" y="4723"/>
                  </a:lnTo>
                  <a:lnTo>
                    <a:pt x="2432" y="4687"/>
                  </a:lnTo>
                  <a:lnTo>
                    <a:pt x="2474" y="4658"/>
                  </a:lnTo>
                  <a:lnTo>
                    <a:pt x="2519" y="4636"/>
                  </a:lnTo>
                  <a:lnTo>
                    <a:pt x="2569" y="4618"/>
                  </a:lnTo>
                  <a:lnTo>
                    <a:pt x="2569" y="4428"/>
                  </a:lnTo>
                  <a:lnTo>
                    <a:pt x="89" y="4428"/>
                  </a:lnTo>
                  <a:lnTo>
                    <a:pt x="60" y="4423"/>
                  </a:lnTo>
                  <a:lnTo>
                    <a:pt x="35" y="4412"/>
                  </a:lnTo>
                  <a:lnTo>
                    <a:pt x="18" y="4393"/>
                  </a:lnTo>
                  <a:lnTo>
                    <a:pt x="5" y="4368"/>
                  </a:lnTo>
                  <a:lnTo>
                    <a:pt x="0" y="4339"/>
                  </a:lnTo>
                  <a:lnTo>
                    <a:pt x="5" y="4312"/>
                  </a:lnTo>
                  <a:lnTo>
                    <a:pt x="18" y="4288"/>
                  </a:lnTo>
                  <a:lnTo>
                    <a:pt x="35" y="4269"/>
                  </a:lnTo>
                  <a:lnTo>
                    <a:pt x="60" y="4256"/>
                  </a:lnTo>
                  <a:lnTo>
                    <a:pt x="89" y="4252"/>
                  </a:lnTo>
                  <a:lnTo>
                    <a:pt x="177" y="4252"/>
                  </a:lnTo>
                  <a:lnTo>
                    <a:pt x="177" y="708"/>
                  </a:lnTo>
                  <a:lnTo>
                    <a:pt x="0" y="70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65" name="Freeform 839"/>
            <p:cNvSpPr>
              <a:spLocks/>
            </p:cNvSpPr>
            <p:nvPr/>
          </p:nvSpPr>
          <p:spPr bwMode="auto">
            <a:xfrm>
              <a:off x="22" y="2885"/>
              <a:ext cx="756" cy="907"/>
            </a:xfrm>
            <a:custGeom>
              <a:avLst/>
              <a:gdLst>
                <a:gd name="T0" fmla="*/ 0 w 1511"/>
                <a:gd name="T1" fmla="*/ 0 h 1814"/>
                <a:gd name="T2" fmla="*/ 1511 w 1511"/>
                <a:gd name="T3" fmla="*/ 906 h 1814"/>
                <a:gd name="T4" fmla="*/ 0 w 1511"/>
                <a:gd name="T5" fmla="*/ 1814 h 1814"/>
                <a:gd name="T6" fmla="*/ 0 w 1511"/>
                <a:gd name="T7" fmla="*/ 0 h 1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1" h="1814">
                  <a:moveTo>
                    <a:pt x="0" y="0"/>
                  </a:moveTo>
                  <a:lnTo>
                    <a:pt x="1511" y="906"/>
                  </a:lnTo>
                  <a:lnTo>
                    <a:pt x="0" y="181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969" name="Freeform 844"/>
          <p:cNvSpPr>
            <a:spLocks noEditPoints="1"/>
          </p:cNvSpPr>
          <p:nvPr/>
        </p:nvSpPr>
        <p:spPr bwMode="auto">
          <a:xfrm>
            <a:off x="563980" y="4904014"/>
            <a:ext cx="295684" cy="295447"/>
          </a:xfrm>
          <a:custGeom>
            <a:avLst/>
            <a:gdLst>
              <a:gd name="T0" fmla="*/ 1720 w 3735"/>
              <a:gd name="T1" fmla="*/ 925 h 3731"/>
              <a:gd name="T2" fmla="*/ 1558 w 3735"/>
              <a:gd name="T3" fmla="*/ 1053 h 3731"/>
              <a:gd name="T4" fmla="*/ 1456 w 3735"/>
              <a:gd name="T5" fmla="*/ 1254 h 3731"/>
              <a:gd name="T6" fmla="*/ 1433 w 3735"/>
              <a:gd name="T7" fmla="*/ 1499 h 3731"/>
              <a:gd name="T8" fmla="*/ 1495 w 3735"/>
              <a:gd name="T9" fmla="*/ 1720 h 3731"/>
              <a:gd name="T10" fmla="*/ 1621 w 3735"/>
              <a:gd name="T11" fmla="*/ 1886 h 3731"/>
              <a:gd name="T12" fmla="*/ 1675 w 3735"/>
              <a:gd name="T13" fmla="*/ 2027 h 3731"/>
              <a:gd name="T14" fmla="*/ 1591 w 3735"/>
              <a:gd name="T15" fmla="*/ 2085 h 3731"/>
              <a:gd name="T16" fmla="*/ 1478 w 3735"/>
              <a:gd name="T17" fmla="*/ 2139 h 3731"/>
              <a:gd name="T18" fmla="*/ 1350 w 3735"/>
              <a:gd name="T19" fmla="*/ 2207 h 3731"/>
              <a:gd name="T20" fmla="*/ 1229 w 3735"/>
              <a:gd name="T21" fmla="*/ 2300 h 3731"/>
              <a:gd name="T22" fmla="*/ 1130 w 3735"/>
              <a:gd name="T23" fmla="*/ 2436 h 3731"/>
              <a:gd name="T24" fmla="*/ 1072 w 3735"/>
              <a:gd name="T25" fmla="*/ 2625 h 3731"/>
              <a:gd name="T26" fmla="*/ 2669 w 3735"/>
              <a:gd name="T27" fmla="*/ 2684 h 3731"/>
              <a:gd name="T28" fmla="*/ 2626 w 3735"/>
              <a:gd name="T29" fmla="*/ 2481 h 3731"/>
              <a:gd name="T30" fmla="*/ 2538 w 3735"/>
              <a:gd name="T31" fmla="*/ 2334 h 3731"/>
              <a:gd name="T32" fmla="*/ 2423 w 3735"/>
              <a:gd name="T33" fmla="*/ 2232 h 3731"/>
              <a:gd name="T34" fmla="*/ 2298 w 3735"/>
              <a:gd name="T35" fmla="*/ 2160 h 3731"/>
              <a:gd name="T36" fmla="*/ 2179 w 3735"/>
              <a:gd name="T37" fmla="*/ 2103 h 3731"/>
              <a:gd name="T38" fmla="*/ 2085 w 3735"/>
              <a:gd name="T39" fmla="*/ 2048 h 3731"/>
              <a:gd name="T40" fmla="*/ 2078 w 3735"/>
              <a:gd name="T41" fmla="*/ 1914 h 3731"/>
              <a:gd name="T42" fmla="*/ 2215 w 3735"/>
              <a:gd name="T43" fmla="*/ 1766 h 3731"/>
              <a:gd name="T44" fmla="*/ 2294 w 3735"/>
              <a:gd name="T45" fmla="*/ 1557 h 3731"/>
              <a:gd name="T46" fmla="*/ 2293 w 3735"/>
              <a:gd name="T47" fmla="*/ 1313 h 3731"/>
              <a:gd name="T48" fmla="*/ 2208 w 3735"/>
              <a:gd name="T49" fmla="*/ 1097 h 3731"/>
              <a:gd name="T50" fmla="*/ 2060 w 3735"/>
              <a:gd name="T51" fmla="*/ 949 h 3731"/>
              <a:gd name="T52" fmla="*/ 1866 w 3735"/>
              <a:gd name="T53" fmla="*/ 894 h 3731"/>
              <a:gd name="T54" fmla="*/ 2203 w 3735"/>
              <a:gd name="T55" fmla="*/ 31 h 3731"/>
              <a:gd name="T56" fmla="*/ 2619 w 3735"/>
              <a:gd name="T57" fmla="*/ 158 h 3731"/>
              <a:gd name="T58" fmla="*/ 2987 w 3735"/>
              <a:gd name="T59" fmla="*/ 372 h 3731"/>
              <a:gd name="T60" fmla="*/ 3296 w 3735"/>
              <a:gd name="T61" fmla="*/ 664 h 3731"/>
              <a:gd name="T62" fmla="*/ 3532 w 3735"/>
              <a:gd name="T63" fmla="*/ 1017 h 3731"/>
              <a:gd name="T64" fmla="*/ 3682 w 3735"/>
              <a:gd name="T65" fmla="*/ 1423 h 3731"/>
              <a:gd name="T66" fmla="*/ 3735 w 3735"/>
              <a:gd name="T67" fmla="*/ 1866 h 3731"/>
              <a:gd name="T68" fmla="*/ 3682 w 3735"/>
              <a:gd name="T69" fmla="*/ 2308 h 3731"/>
              <a:gd name="T70" fmla="*/ 3532 w 3735"/>
              <a:gd name="T71" fmla="*/ 2714 h 3731"/>
              <a:gd name="T72" fmla="*/ 3296 w 3735"/>
              <a:gd name="T73" fmla="*/ 3068 h 3731"/>
              <a:gd name="T74" fmla="*/ 2987 w 3735"/>
              <a:gd name="T75" fmla="*/ 3359 h 3731"/>
              <a:gd name="T76" fmla="*/ 2619 w 3735"/>
              <a:gd name="T77" fmla="*/ 3574 h 3731"/>
              <a:gd name="T78" fmla="*/ 2203 w 3735"/>
              <a:gd name="T79" fmla="*/ 3702 h 3731"/>
              <a:gd name="T80" fmla="*/ 1754 w 3735"/>
              <a:gd name="T81" fmla="*/ 3728 h 3731"/>
              <a:gd name="T82" fmla="*/ 1319 w 3735"/>
              <a:gd name="T83" fmla="*/ 3649 h 3731"/>
              <a:gd name="T84" fmla="*/ 925 w 3735"/>
              <a:gd name="T85" fmla="*/ 3477 h 3731"/>
              <a:gd name="T86" fmla="*/ 585 w 3735"/>
              <a:gd name="T87" fmla="*/ 3222 h 3731"/>
              <a:gd name="T88" fmla="*/ 311 w 3735"/>
              <a:gd name="T89" fmla="*/ 2898 h 3731"/>
              <a:gd name="T90" fmla="*/ 117 w 3735"/>
              <a:gd name="T91" fmla="*/ 2516 h 3731"/>
              <a:gd name="T92" fmla="*/ 14 w 3735"/>
              <a:gd name="T93" fmla="*/ 2092 h 3731"/>
              <a:gd name="T94" fmla="*/ 14 w 3735"/>
              <a:gd name="T95" fmla="*/ 1641 h 3731"/>
              <a:gd name="T96" fmla="*/ 117 w 3735"/>
              <a:gd name="T97" fmla="*/ 1215 h 3731"/>
              <a:gd name="T98" fmla="*/ 311 w 3735"/>
              <a:gd name="T99" fmla="*/ 833 h 3731"/>
              <a:gd name="T100" fmla="*/ 585 w 3735"/>
              <a:gd name="T101" fmla="*/ 510 h 3731"/>
              <a:gd name="T102" fmla="*/ 925 w 3735"/>
              <a:gd name="T103" fmla="*/ 254 h 3731"/>
              <a:gd name="T104" fmla="*/ 1319 w 3735"/>
              <a:gd name="T105" fmla="*/ 82 h 3731"/>
              <a:gd name="T106" fmla="*/ 1754 w 3735"/>
              <a:gd name="T107" fmla="*/ 3 h 37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735" h="3731">
                <a:moveTo>
                  <a:pt x="1866" y="894"/>
                </a:moveTo>
                <a:lnTo>
                  <a:pt x="1816" y="897"/>
                </a:lnTo>
                <a:lnTo>
                  <a:pt x="1767" y="907"/>
                </a:lnTo>
                <a:lnTo>
                  <a:pt x="1720" y="925"/>
                </a:lnTo>
                <a:lnTo>
                  <a:pt x="1675" y="949"/>
                </a:lnTo>
                <a:lnTo>
                  <a:pt x="1633" y="978"/>
                </a:lnTo>
                <a:lnTo>
                  <a:pt x="1595" y="1013"/>
                </a:lnTo>
                <a:lnTo>
                  <a:pt x="1558" y="1053"/>
                </a:lnTo>
                <a:lnTo>
                  <a:pt x="1527" y="1097"/>
                </a:lnTo>
                <a:lnTo>
                  <a:pt x="1498" y="1146"/>
                </a:lnTo>
                <a:lnTo>
                  <a:pt x="1475" y="1198"/>
                </a:lnTo>
                <a:lnTo>
                  <a:pt x="1456" y="1254"/>
                </a:lnTo>
                <a:lnTo>
                  <a:pt x="1442" y="1313"/>
                </a:lnTo>
                <a:lnTo>
                  <a:pt x="1433" y="1374"/>
                </a:lnTo>
                <a:lnTo>
                  <a:pt x="1431" y="1437"/>
                </a:lnTo>
                <a:lnTo>
                  <a:pt x="1433" y="1499"/>
                </a:lnTo>
                <a:lnTo>
                  <a:pt x="1441" y="1558"/>
                </a:lnTo>
                <a:lnTo>
                  <a:pt x="1455" y="1615"/>
                </a:lnTo>
                <a:lnTo>
                  <a:pt x="1472" y="1669"/>
                </a:lnTo>
                <a:lnTo>
                  <a:pt x="1495" y="1720"/>
                </a:lnTo>
                <a:lnTo>
                  <a:pt x="1521" y="1768"/>
                </a:lnTo>
                <a:lnTo>
                  <a:pt x="1550" y="1812"/>
                </a:lnTo>
                <a:lnTo>
                  <a:pt x="1584" y="1852"/>
                </a:lnTo>
                <a:lnTo>
                  <a:pt x="1621" y="1886"/>
                </a:lnTo>
                <a:lnTo>
                  <a:pt x="1661" y="1917"/>
                </a:lnTo>
                <a:lnTo>
                  <a:pt x="1703" y="1942"/>
                </a:lnTo>
                <a:lnTo>
                  <a:pt x="1690" y="2011"/>
                </a:lnTo>
                <a:lnTo>
                  <a:pt x="1675" y="2027"/>
                </a:lnTo>
                <a:lnTo>
                  <a:pt x="1658" y="2043"/>
                </a:lnTo>
                <a:lnTo>
                  <a:pt x="1639" y="2057"/>
                </a:lnTo>
                <a:lnTo>
                  <a:pt x="1616" y="2071"/>
                </a:lnTo>
                <a:lnTo>
                  <a:pt x="1591" y="2085"/>
                </a:lnTo>
                <a:lnTo>
                  <a:pt x="1565" y="2098"/>
                </a:lnTo>
                <a:lnTo>
                  <a:pt x="1537" y="2112"/>
                </a:lnTo>
                <a:lnTo>
                  <a:pt x="1507" y="2126"/>
                </a:lnTo>
                <a:lnTo>
                  <a:pt x="1478" y="2139"/>
                </a:lnTo>
                <a:lnTo>
                  <a:pt x="1446" y="2155"/>
                </a:lnTo>
                <a:lnTo>
                  <a:pt x="1414" y="2171"/>
                </a:lnTo>
                <a:lnTo>
                  <a:pt x="1382" y="2188"/>
                </a:lnTo>
                <a:lnTo>
                  <a:pt x="1350" y="2207"/>
                </a:lnTo>
                <a:lnTo>
                  <a:pt x="1319" y="2228"/>
                </a:lnTo>
                <a:lnTo>
                  <a:pt x="1288" y="2249"/>
                </a:lnTo>
                <a:lnTo>
                  <a:pt x="1257" y="2274"/>
                </a:lnTo>
                <a:lnTo>
                  <a:pt x="1229" y="2300"/>
                </a:lnTo>
                <a:lnTo>
                  <a:pt x="1201" y="2330"/>
                </a:lnTo>
                <a:lnTo>
                  <a:pt x="1175" y="2362"/>
                </a:lnTo>
                <a:lnTo>
                  <a:pt x="1151" y="2397"/>
                </a:lnTo>
                <a:lnTo>
                  <a:pt x="1130" y="2436"/>
                </a:lnTo>
                <a:lnTo>
                  <a:pt x="1110" y="2478"/>
                </a:lnTo>
                <a:lnTo>
                  <a:pt x="1095" y="2523"/>
                </a:lnTo>
                <a:lnTo>
                  <a:pt x="1082" y="2572"/>
                </a:lnTo>
                <a:lnTo>
                  <a:pt x="1072" y="2625"/>
                </a:lnTo>
                <a:lnTo>
                  <a:pt x="1066" y="2683"/>
                </a:lnTo>
                <a:lnTo>
                  <a:pt x="1064" y="2746"/>
                </a:lnTo>
                <a:lnTo>
                  <a:pt x="2671" y="2746"/>
                </a:lnTo>
                <a:lnTo>
                  <a:pt x="2669" y="2684"/>
                </a:lnTo>
                <a:lnTo>
                  <a:pt x="2663" y="2627"/>
                </a:lnTo>
                <a:lnTo>
                  <a:pt x="2654" y="2575"/>
                </a:lnTo>
                <a:lnTo>
                  <a:pt x="2642" y="2526"/>
                </a:lnTo>
                <a:lnTo>
                  <a:pt x="2626" y="2481"/>
                </a:lnTo>
                <a:lnTo>
                  <a:pt x="2607" y="2440"/>
                </a:lnTo>
                <a:lnTo>
                  <a:pt x="2586" y="2401"/>
                </a:lnTo>
                <a:lnTo>
                  <a:pt x="2563" y="2366"/>
                </a:lnTo>
                <a:lnTo>
                  <a:pt x="2538" y="2334"/>
                </a:lnTo>
                <a:lnTo>
                  <a:pt x="2511" y="2306"/>
                </a:lnTo>
                <a:lnTo>
                  <a:pt x="2482" y="2279"/>
                </a:lnTo>
                <a:lnTo>
                  <a:pt x="2453" y="2255"/>
                </a:lnTo>
                <a:lnTo>
                  <a:pt x="2423" y="2232"/>
                </a:lnTo>
                <a:lnTo>
                  <a:pt x="2391" y="2212"/>
                </a:lnTo>
                <a:lnTo>
                  <a:pt x="2361" y="2193"/>
                </a:lnTo>
                <a:lnTo>
                  <a:pt x="2329" y="2176"/>
                </a:lnTo>
                <a:lnTo>
                  <a:pt x="2298" y="2160"/>
                </a:lnTo>
                <a:lnTo>
                  <a:pt x="2266" y="2144"/>
                </a:lnTo>
                <a:lnTo>
                  <a:pt x="2237" y="2130"/>
                </a:lnTo>
                <a:lnTo>
                  <a:pt x="2207" y="2116"/>
                </a:lnTo>
                <a:lnTo>
                  <a:pt x="2179" y="2103"/>
                </a:lnTo>
                <a:lnTo>
                  <a:pt x="2153" y="2089"/>
                </a:lnTo>
                <a:lnTo>
                  <a:pt x="2128" y="2077"/>
                </a:lnTo>
                <a:lnTo>
                  <a:pt x="2105" y="2063"/>
                </a:lnTo>
                <a:lnTo>
                  <a:pt x="2085" y="2048"/>
                </a:lnTo>
                <a:lnTo>
                  <a:pt x="2066" y="2034"/>
                </a:lnTo>
                <a:lnTo>
                  <a:pt x="2050" y="2019"/>
                </a:lnTo>
                <a:lnTo>
                  <a:pt x="2036" y="1939"/>
                </a:lnTo>
                <a:lnTo>
                  <a:pt x="2078" y="1914"/>
                </a:lnTo>
                <a:lnTo>
                  <a:pt x="2116" y="1884"/>
                </a:lnTo>
                <a:lnTo>
                  <a:pt x="2153" y="1849"/>
                </a:lnTo>
                <a:lnTo>
                  <a:pt x="2186" y="1810"/>
                </a:lnTo>
                <a:lnTo>
                  <a:pt x="2215" y="1766"/>
                </a:lnTo>
                <a:lnTo>
                  <a:pt x="2241" y="1718"/>
                </a:lnTo>
                <a:lnTo>
                  <a:pt x="2263" y="1668"/>
                </a:lnTo>
                <a:lnTo>
                  <a:pt x="2281" y="1613"/>
                </a:lnTo>
                <a:lnTo>
                  <a:pt x="2294" y="1557"/>
                </a:lnTo>
                <a:lnTo>
                  <a:pt x="2302" y="1499"/>
                </a:lnTo>
                <a:lnTo>
                  <a:pt x="2304" y="1437"/>
                </a:lnTo>
                <a:lnTo>
                  <a:pt x="2302" y="1374"/>
                </a:lnTo>
                <a:lnTo>
                  <a:pt x="2293" y="1313"/>
                </a:lnTo>
                <a:lnTo>
                  <a:pt x="2279" y="1254"/>
                </a:lnTo>
                <a:lnTo>
                  <a:pt x="2260" y="1198"/>
                </a:lnTo>
                <a:lnTo>
                  <a:pt x="2236" y="1146"/>
                </a:lnTo>
                <a:lnTo>
                  <a:pt x="2208" y="1097"/>
                </a:lnTo>
                <a:lnTo>
                  <a:pt x="2177" y="1053"/>
                </a:lnTo>
                <a:lnTo>
                  <a:pt x="2140" y="1013"/>
                </a:lnTo>
                <a:lnTo>
                  <a:pt x="2102" y="978"/>
                </a:lnTo>
                <a:lnTo>
                  <a:pt x="2060" y="949"/>
                </a:lnTo>
                <a:lnTo>
                  <a:pt x="2015" y="925"/>
                </a:lnTo>
                <a:lnTo>
                  <a:pt x="1968" y="907"/>
                </a:lnTo>
                <a:lnTo>
                  <a:pt x="1919" y="897"/>
                </a:lnTo>
                <a:lnTo>
                  <a:pt x="1866" y="894"/>
                </a:lnTo>
                <a:close/>
                <a:moveTo>
                  <a:pt x="1866" y="0"/>
                </a:moveTo>
                <a:lnTo>
                  <a:pt x="1981" y="3"/>
                </a:lnTo>
                <a:lnTo>
                  <a:pt x="2094" y="14"/>
                </a:lnTo>
                <a:lnTo>
                  <a:pt x="2203" y="31"/>
                </a:lnTo>
                <a:lnTo>
                  <a:pt x="2311" y="53"/>
                </a:lnTo>
                <a:lnTo>
                  <a:pt x="2416" y="82"/>
                </a:lnTo>
                <a:lnTo>
                  <a:pt x="2519" y="117"/>
                </a:lnTo>
                <a:lnTo>
                  <a:pt x="2619" y="158"/>
                </a:lnTo>
                <a:lnTo>
                  <a:pt x="2717" y="203"/>
                </a:lnTo>
                <a:lnTo>
                  <a:pt x="2810" y="254"/>
                </a:lnTo>
                <a:lnTo>
                  <a:pt x="2901" y="311"/>
                </a:lnTo>
                <a:lnTo>
                  <a:pt x="2987" y="372"/>
                </a:lnTo>
                <a:lnTo>
                  <a:pt x="3071" y="438"/>
                </a:lnTo>
                <a:lnTo>
                  <a:pt x="3150" y="510"/>
                </a:lnTo>
                <a:lnTo>
                  <a:pt x="3225" y="585"/>
                </a:lnTo>
                <a:lnTo>
                  <a:pt x="3296" y="664"/>
                </a:lnTo>
                <a:lnTo>
                  <a:pt x="3362" y="747"/>
                </a:lnTo>
                <a:lnTo>
                  <a:pt x="3424" y="833"/>
                </a:lnTo>
                <a:lnTo>
                  <a:pt x="3480" y="924"/>
                </a:lnTo>
                <a:lnTo>
                  <a:pt x="3532" y="1017"/>
                </a:lnTo>
                <a:lnTo>
                  <a:pt x="3578" y="1115"/>
                </a:lnTo>
                <a:lnTo>
                  <a:pt x="3618" y="1215"/>
                </a:lnTo>
                <a:lnTo>
                  <a:pt x="3653" y="1317"/>
                </a:lnTo>
                <a:lnTo>
                  <a:pt x="3682" y="1423"/>
                </a:lnTo>
                <a:lnTo>
                  <a:pt x="3705" y="1531"/>
                </a:lnTo>
                <a:lnTo>
                  <a:pt x="3721" y="1641"/>
                </a:lnTo>
                <a:lnTo>
                  <a:pt x="3732" y="1752"/>
                </a:lnTo>
                <a:lnTo>
                  <a:pt x="3735" y="1866"/>
                </a:lnTo>
                <a:lnTo>
                  <a:pt x="3732" y="1979"/>
                </a:lnTo>
                <a:lnTo>
                  <a:pt x="3721" y="2092"/>
                </a:lnTo>
                <a:lnTo>
                  <a:pt x="3705" y="2201"/>
                </a:lnTo>
                <a:lnTo>
                  <a:pt x="3682" y="2308"/>
                </a:lnTo>
                <a:lnTo>
                  <a:pt x="3653" y="2414"/>
                </a:lnTo>
                <a:lnTo>
                  <a:pt x="3618" y="2516"/>
                </a:lnTo>
                <a:lnTo>
                  <a:pt x="3578" y="2616"/>
                </a:lnTo>
                <a:lnTo>
                  <a:pt x="3532" y="2714"/>
                </a:lnTo>
                <a:lnTo>
                  <a:pt x="3480" y="2807"/>
                </a:lnTo>
                <a:lnTo>
                  <a:pt x="3424" y="2898"/>
                </a:lnTo>
                <a:lnTo>
                  <a:pt x="3362" y="2985"/>
                </a:lnTo>
                <a:lnTo>
                  <a:pt x="3296" y="3068"/>
                </a:lnTo>
                <a:lnTo>
                  <a:pt x="3225" y="3146"/>
                </a:lnTo>
                <a:lnTo>
                  <a:pt x="3150" y="3222"/>
                </a:lnTo>
                <a:lnTo>
                  <a:pt x="3071" y="3293"/>
                </a:lnTo>
                <a:lnTo>
                  <a:pt x="2987" y="3359"/>
                </a:lnTo>
                <a:lnTo>
                  <a:pt x="2901" y="3420"/>
                </a:lnTo>
                <a:lnTo>
                  <a:pt x="2810" y="3477"/>
                </a:lnTo>
                <a:lnTo>
                  <a:pt x="2717" y="3528"/>
                </a:lnTo>
                <a:lnTo>
                  <a:pt x="2619" y="3574"/>
                </a:lnTo>
                <a:lnTo>
                  <a:pt x="2519" y="3614"/>
                </a:lnTo>
                <a:lnTo>
                  <a:pt x="2416" y="3649"/>
                </a:lnTo>
                <a:lnTo>
                  <a:pt x="2311" y="3679"/>
                </a:lnTo>
                <a:lnTo>
                  <a:pt x="2203" y="3702"/>
                </a:lnTo>
                <a:lnTo>
                  <a:pt x="2094" y="3717"/>
                </a:lnTo>
                <a:lnTo>
                  <a:pt x="1981" y="3728"/>
                </a:lnTo>
                <a:lnTo>
                  <a:pt x="1866" y="3731"/>
                </a:lnTo>
                <a:lnTo>
                  <a:pt x="1754" y="3728"/>
                </a:lnTo>
                <a:lnTo>
                  <a:pt x="1641" y="3717"/>
                </a:lnTo>
                <a:lnTo>
                  <a:pt x="1532" y="3702"/>
                </a:lnTo>
                <a:lnTo>
                  <a:pt x="1424" y="3679"/>
                </a:lnTo>
                <a:lnTo>
                  <a:pt x="1319" y="3649"/>
                </a:lnTo>
                <a:lnTo>
                  <a:pt x="1216" y="3614"/>
                </a:lnTo>
                <a:lnTo>
                  <a:pt x="1116" y="3574"/>
                </a:lnTo>
                <a:lnTo>
                  <a:pt x="1018" y="3528"/>
                </a:lnTo>
                <a:lnTo>
                  <a:pt x="925" y="3477"/>
                </a:lnTo>
                <a:lnTo>
                  <a:pt x="834" y="3420"/>
                </a:lnTo>
                <a:lnTo>
                  <a:pt x="748" y="3359"/>
                </a:lnTo>
                <a:lnTo>
                  <a:pt x="664" y="3293"/>
                </a:lnTo>
                <a:lnTo>
                  <a:pt x="585" y="3222"/>
                </a:lnTo>
                <a:lnTo>
                  <a:pt x="510" y="3146"/>
                </a:lnTo>
                <a:lnTo>
                  <a:pt x="439" y="3068"/>
                </a:lnTo>
                <a:lnTo>
                  <a:pt x="373" y="2985"/>
                </a:lnTo>
                <a:lnTo>
                  <a:pt x="311" y="2898"/>
                </a:lnTo>
                <a:lnTo>
                  <a:pt x="255" y="2807"/>
                </a:lnTo>
                <a:lnTo>
                  <a:pt x="203" y="2714"/>
                </a:lnTo>
                <a:lnTo>
                  <a:pt x="157" y="2616"/>
                </a:lnTo>
                <a:lnTo>
                  <a:pt x="117" y="2516"/>
                </a:lnTo>
                <a:lnTo>
                  <a:pt x="82" y="2414"/>
                </a:lnTo>
                <a:lnTo>
                  <a:pt x="52" y="2308"/>
                </a:lnTo>
                <a:lnTo>
                  <a:pt x="30" y="2201"/>
                </a:lnTo>
                <a:lnTo>
                  <a:pt x="14" y="2092"/>
                </a:lnTo>
                <a:lnTo>
                  <a:pt x="3" y="1979"/>
                </a:lnTo>
                <a:lnTo>
                  <a:pt x="0" y="1866"/>
                </a:lnTo>
                <a:lnTo>
                  <a:pt x="3" y="1752"/>
                </a:lnTo>
                <a:lnTo>
                  <a:pt x="14" y="1641"/>
                </a:lnTo>
                <a:lnTo>
                  <a:pt x="30" y="1531"/>
                </a:lnTo>
                <a:lnTo>
                  <a:pt x="52" y="1423"/>
                </a:lnTo>
                <a:lnTo>
                  <a:pt x="82" y="1317"/>
                </a:lnTo>
                <a:lnTo>
                  <a:pt x="117" y="1215"/>
                </a:lnTo>
                <a:lnTo>
                  <a:pt x="157" y="1115"/>
                </a:lnTo>
                <a:lnTo>
                  <a:pt x="203" y="1017"/>
                </a:lnTo>
                <a:lnTo>
                  <a:pt x="255" y="924"/>
                </a:lnTo>
                <a:lnTo>
                  <a:pt x="311" y="833"/>
                </a:lnTo>
                <a:lnTo>
                  <a:pt x="373" y="747"/>
                </a:lnTo>
                <a:lnTo>
                  <a:pt x="439" y="664"/>
                </a:lnTo>
                <a:lnTo>
                  <a:pt x="510" y="585"/>
                </a:lnTo>
                <a:lnTo>
                  <a:pt x="585" y="510"/>
                </a:lnTo>
                <a:lnTo>
                  <a:pt x="664" y="438"/>
                </a:lnTo>
                <a:lnTo>
                  <a:pt x="748" y="372"/>
                </a:lnTo>
                <a:lnTo>
                  <a:pt x="834" y="311"/>
                </a:lnTo>
                <a:lnTo>
                  <a:pt x="925" y="254"/>
                </a:lnTo>
                <a:lnTo>
                  <a:pt x="1018" y="203"/>
                </a:lnTo>
                <a:lnTo>
                  <a:pt x="1116" y="158"/>
                </a:lnTo>
                <a:lnTo>
                  <a:pt x="1216" y="117"/>
                </a:lnTo>
                <a:lnTo>
                  <a:pt x="1319" y="82"/>
                </a:lnTo>
                <a:lnTo>
                  <a:pt x="1424" y="53"/>
                </a:lnTo>
                <a:lnTo>
                  <a:pt x="1532" y="31"/>
                </a:lnTo>
                <a:lnTo>
                  <a:pt x="1641" y="14"/>
                </a:lnTo>
                <a:lnTo>
                  <a:pt x="1754" y="3"/>
                </a:lnTo>
                <a:lnTo>
                  <a:pt x="1866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5" name="Group 31"/>
          <p:cNvGrpSpPr>
            <a:grpSpLocks noChangeAspect="1"/>
          </p:cNvGrpSpPr>
          <p:nvPr/>
        </p:nvGrpSpPr>
        <p:grpSpPr bwMode="auto">
          <a:xfrm>
            <a:off x="11344361" y="4910579"/>
            <a:ext cx="283660" cy="282316"/>
            <a:chOff x="6845" y="2933"/>
            <a:chExt cx="211" cy="21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8" name="Freeform 33"/>
            <p:cNvSpPr>
              <a:spLocks/>
            </p:cNvSpPr>
            <p:nvPr/>
          </p:nvSpPr>
          <p:spPr bwMode="auto">
            <a:xfrm>
              <a:off x="6946" y="3135"/>
              <a:ext cx="9" cy="8"/>
            </a:xfrm>
            <a:custGeom>
              <a:avLst/>
              <a:gdLst>
                <a:gd name="T0" fmla="*/ 69 w 138"/>
                <a:gd name="T1" fmla="*/ 0 h 139"/>
                <a:gd name="T2" fmla="*/ 87 w 138"/>
                <a:gd name="T3" fmla="*/ 3 h 139"/>
                <a:gd name="T4" fmla="*/ 104 w 138"/>
                <a:gd name="T5" fmla="*/ 9 h 139"/>
                <a:gd name="T6" fmla="*/ 118 w 138"/>
                <a:gd name="T7" fmla="*/ 20 h 139"/>
                <a:gd name="T8" fmla="*/ 129 w 138"/>
                <a:gd name="T9" fmla="*/ 34 h 139"/>
                <a:gd name="T10" fmla="*/ 136 w 138"/>
                <a:gd name="T11" fmla="*/ 51 h 139"/>
                <a:gd name="T12" fmla="*/ 138 w 138"/>
                <a:gd name="T13" fmla="*/ 69 h 139"/>
                <a:gd name="T14" fmla="*/ 136 w 138"/>
                <a:gd name="T15" fmla="*/ 88 h 139"/>
                <a:gd name="T16" fmla="*/ 129 w 138"/>
                <a:gd name="T17" fmla="*/ 104 h 139"/>
                <a:gd name="T18" fmla="*/ 118 w 138"/>
                <a:gd name="T19" fmla="*/ 118 h 139"/>
                <a:gd name="T20" fmla="*/ 104 w 138"/>
                <a:gd name="T21" fmla="*/ 129 h 139"/>
                <a:gd name="T22" fmla="*/ 87 w 138"/>
                <a:gd name="T23" fmla="*/ 136 h 139"/>
                <a:gd name="T24" fmla="*/ 69 w 138"/>
                <a:gd name="T25" fmla="*/ 139 h 139"/>
                <a:gd name="T26" fmla="*/ 68 w 138"/>
                <a:gd name="T27" fmla="*/ 139 h 139"/>
                <a:gd name="T28" fmla="*/ 49 w 138"/>
                <a:gd name="T29" fmla="*/ 136 h 139"/>
                <a:gd name="T30" fmla="*/ 33 w 138"/>
                <a:gd name="T31" fmla="*/ 129 h 139"/>
                <a:gd name="T32" fmla="*/ 20 w 138"/>
                <a:gd name="T33" fmla="*/ 117 h 139"/>
                <a:gd name="T34" fmla="*/ 10 w 138"/>
                <a:gd name="T35" fmla="*/ 104 h 139"/>
                <a:gd name="T36" fmla="*/ 2 w 138"/>
                <a:gd name="T37" fmla="*/ 88 h 139"/>
                <a:gd name="T38" fmla="*/ 0 w 138"/>
                <a:gd name="T39" fmla="*/ 69 h 139"/>
                <a:gd name="T40" fmla="*/ 2 w 138"/>
                <a:gd name="T41" fmla="*/ 51 h 139"/>
                <a:gd name="T42" fmla="*/ 10 w 138"/>
                <a:gd name="T43" fmla="*/ 34 h 139"/>
                <a:gd name="T44" fmla="*/ 21 w 138"/>
                <a:gd name="T45" fmla="*/ 20 h 139"/>
                <a:gd name="T46" fmla="*/ 34 w 138"/>
                <a:gd name="T47" fmla="*/ 9 h 139"/>
                <a:gd name="T48" fmla="*/ 51 w 138"/>
                <a:gd name="T49" fmla="*/ 3 h 139"/>
                <a:gd name="T50" fmla="*/ 69 w 138"/>
                <a:gd name="T51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8" h="139">
                  <a:moveTo>
                    <a:pt x="69" y="0"/>
                  </a:moveTo>
                  <a:lnTo>
                    <a:pt x="87" y="3"/>
                  </a:lnTo>
                  <a:lnTo>
                    <a:pt x="104" y="9"/>
                  </a:lnTo>
                  <a:lnTo>
                    <a:pt x="118" y="20"/>
                  </a:lnTo>
                  <a:lnTo>
                    <a:pt x="129" y="34"/>
                  </a:lnTo>
                  <a:lnTo>
                    <a:pt x="136" y="51"/>
                  </a:lnTo>
                  <a:lnTo>
                    <a:pt x="138" y="69"/>
                  </a:lnTo>
                  <a:lnTo>
                    <a:pt x="136" y="88"/>
                  </a:lnTo>
                  <a:lnTo>
                    <a:pt x="129" y="104"/>
                  </a:lnTo>
                  <a:lnTo>
                    <a:pt x="118" y="118"/>
                  </a:lnTo>
                  <a:lnTo>
                    <a:pt x="104" y="129"/>
                  </a:lnTo>
                  <a:lnTo>
                    <a:pt x="87" y="136"/>
                  </a:lnTo>
                  <a:lnTo>
                    <a:pt x="69" y="139"/>
                  </a:lnTo>
                  <a:lnTo>
                    <a:pt x="68" y="139"/>
                  </a:lnTo>
                  <a:lnTo>
                    <a:pt x="49" y="136"/>
                  </a:lnTo>
                  <a:lnTo>
                    <a:pt x="33" y="129"/>
                  </a:lnTo>
                  <a:lnTo>
                    <a:pt x="20" y="117"/>
                  </a:lnTo>
                  <a:lnTo>
                    <a:pt x="10" y="104"/>
                  </a:lnTo>
                  <a:lnTo>
                    <a:pt x="2" y="88"/>
                  </a:lnTo>
                  <a:lnTo>
                    <a:pt x="0" y="69"/>
                  </a:lnTo>
                  <a:lnTo>
                    <a:pt x="2" y="51"/>
                  </a:lnTo>
                  <a:lnTo>
                    <a:pt x="10" y="34"/>
                  </a:lnTo>
                  <a:lnTo>
                    <a:pt x="21" y="20"/>
                  </a:lnTo>
                  <a:lnTo>
                    <a:pt x="34" y="9"/>
                  </a:lnTo>
                  <a:lnTo>
                    <a:pt x="51" y="3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34"/>
            <p:cNvSpPr>
              <a:spLocks/>
            </p:cNvSpPr>
            <p:nvPr/>
          </p:nvSpPr>
          <p:spPr bwMode="auto">
            <a:xfrm>
              <a:off x="6991" y="2998"/>
              <a:ext cx="8" cy="8"/>
            </a:xfrm>
            <a:custGeom>
              <a:avLst/>
              <a:gdLst>
                <a:gd name="T0" fmla="*/ 75 w 138"/>
                <a:gd name="T1" fmla="*/ 0 h 138"/>
                <a:gd name="T2" fmla="*/ 93 w 138"/>
                <a:gd name="T3" fmla="*/ 4 h 138"/>
                <a:gd name="T4" fmla="*/ 109 w 138"/>
                <a:gd name="T5" fmla="*/ 13 h 138"/>
                <a:gd name="T6" fmla="*/ 122 w 138"/>
                <a:gd name="T7" fmla="*/ 26 h 138"/>
                <a:gd name="T8" fmla="*/ 133 w 138"/>
                <a:gd name="T9" fmla="*/ 41 h 138"/>
                <a:gd name="T10" fmla="*/ 137 w 138"/>
                <a:gd name="T11" fmla="*/ 59 h 138"/>
                <a:gd name="T12" fmla="*/ 138 w 138"/>
                <a:gd name="T13" fmla="*/ 76 h 138"/>
                <a:gd name="T14" fmla="*/ 134 w 138"/>
                <a:gd name="T15" fmla="*/ 93 h 138"/>
                <a:gd name="T16" fmla="*/ 124 w 138"/>
                <a:gd name="T17" fmla="*/ 110 h 138"/>
                <a:gd name="T18" fmla="*/ 113 w 138"/>
                <a:gd name="T19" fmla="*/ 123 h 138"/>
                <a:gd name="T20" fmla="*/ 99 w 138"/>
                <a:gd name="T21" fmla="*/ 132 h 138"/>
                <a:gd name="T22" fmla="*/ 83 w 138"/>
                <a:gd name="T23" fmla="*/ 137 h 138"/>
                <a:gd name="T24" fmla="*/ 67 w 138"/>
                <a:gd name="T25" fmla="*/ 138 h 138"/>
                <a:gd name="T26" fmla="*/ 53 w 138"/>
                <a:gd name="T27" fmla="*/ 137 h 138"/>
                <a:gd name="T28" fmla="*/ 39 w 138"/>
                <a:gd name="T29" fmla="*/ 132 h 138"/>
                <a:gd name="T30" fmla="*/ 27 w 138"/>
                <a:gd name="T31" fmla="*/ 125 h 138"/>
                <a:gd name="T32" fmla="*/ 14 w 138"/>
                <a:gd name="T33" fmla="*/ 112 h 138"/>
                <a:gd name="T34" fmla="*/ 5 w 138"/>
                <a:gd name="T35" fmla="*/ 96 h 138"/>
                <a:gd name="T36" fmla="*/ 0 w 138"/>
                <a:gd name="T37" fmla="*/ 80 h 138"/>
                <a:gd name="T38" fmla="*/ 0 w 138"/>
                <a:gd name="T39" fmla="*/ 63 h 138"/>
                <a:gd name="T40" fmla="*/ 4 w 138"/>
                <a:gd name="T41" fmla="*/ 44 h 138"/>
                <a:gd name="T42" fmla="*/ 12 w 138"/>
                <a:gd name="T43" fmla="*/ 28 h 138"/>
                <a:gd name="T44" fmla="*/ 25 w 138"/>
                <a:gd name="T45" fmla="*/ 15 h 138"/>
                <a:gd name="T46" fmla="*/ 40 w 138"/>
                <a:gd name="T47" fmla="*/ 5 h 138"/>
                <a:gd name="T48" fmla="*/ 58 w 138"/>
                <a:gd name="T49" fmla="*/ 0 h 138"/>
                <a:gd name="T50" fmla="*/ 75 w 138"/>
                <a:gd name="T5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8" h="138">
                  <a:moveTo>
                    <a:pt x="75" y="0"/>
                  </a:moveTo>
                  <a:lnTo>
                    <a:pt x="93" y="4"/>
                  </a:lnTo>
                  <a:lnTo>
                    <a:pt x="109" y="13"/>
                  </a:lnTo>
                  <a:lnTo>
                    <a:pt x="122" y="26"/>
                  </a:lnTo>
                  <a:lnTo>
                    <a:pt x="133" y="41"/>
                  </a:lnTo>
                  <a:lnTo>
                    <a:pt x="137" y="59"/>
                  </a:lnTo>
                  <a:lnTo>
                    <a:pt x="138" y="76"/>
                  </a:lnTo>
                  <a:lnTo>
                    <a:pt x="134" y="93"/>
                  </a:lnTo>
                  <a:lnTo>
                    <a:pt x="124" y="110"/>
                  </a:lnTo>
                  <a:lnTo>
                    <a:pt x="113" y="123"/>
                  </a:lnTo>
                  <a:lnTo>
                    <a:pt x="99" y="132"/>
                  </a:lnTo>
                  <a:lnTo>
                    <a:pt x="83" y="137"/>
                  </a:lnTo>
                  <a:lnTo>
                    <a:pt x="67" y="138"/>
                  </a:lnTo>
                  <a:lnTo>
                    <a:pt x="53" y="137"/>
                  </a:lnTo>
                  <a:lnTo>
                    <a:pt x="39" y="132"/>
                  </a:lnTo>
                  <a:lnTo>
                    <a:pt x="27" y="125"/>
                  </a:lnTo>
                  <a:lnTo>
                    <a:pt x="14" y="112"/>
                  </a:lnTo>
                  <a:lnTo>
                    <a:pt x="5" y="96"/>
                  </a:lnTo>
                  <a:lnTo>
                    <a:pt x="0" y="80"/>
                  </a:lnTo>
                  <a:lnTo>
                    <a:pt x="0" y="63"/>
                  </a:lnTo>
                  <a:lnTo>
                    <a:pt x="4" y="44"/>
                  </a:lnTo>
                  <a:lnTo>
                    <a:pt x="12" y="28"/>
                  </a:lnTo>
                  <a:lnTo>
                    <a:pt x="25" y="15"/>
                  </a:lnTo>
                  <a:lnTo>
                    <a:pt x="40" y="5"/>
                  </a:lnTo>
                  <a:lnTo>
                    <a:pt x="58" y="0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35"/>
            <p:cNvSpPr>
              <a:spLocks/>
            </p:cNvSpPr>
            <p:nvPr/>
          </p:nvSpPr>
          <p:spPr bwMode="auto">
            <a:xfrm>
              <a:off x="6871" y="3051"/>
              <a:ext cx="8" cy="9"/>
            </a:xfrm>
            <a:custGeom>
              <a:avLst/>
              <a:gdLst>
                <a:gd name="T0" fmla="*/ 77 w 138"/>
                <a:gd name="T1" fmla="*/ 0 h 141"/>
                <a:gd name="T2" fmla="*/ 95 w 138"/>
                <a:gd name="T3" fmla="*/ 6 h 141"/>
                <a:gd name="T4" fmla="*/ 111 w 138"/>
                <a:gd name="T5" fmla="*/ 14 h 141"/>
                <a:gd name="T6" fmla="*/ 123 w 138"/>
                <a:gd name="T7" fmla="*/ 26 h 141"/>
                <a:gd name="T8" fmla="*/ 133 w 138"/>
                <a:gd name="T9" fmla="*/ 41 h 141"/>
                <a:gd name="T10" fmla="*/ 138 w 138"/>
                <a:gd name="T11" fmla="*/ 59 h 141"/>
                <a:gd name="T12" fmla="*/ 138 w 138"/>
                <a:gd name="T13" fmla="*/ 77 h 141"/>
                <a:gd name="T14" fmla="*/ 138 w 138"/>
                <a:gd name="T15" fmla="*/ 79 h 141"/>
                <a:gd name="T16" fmla="*/ 134 w 138"/>
                <a:gd name="T17" fmla="*/ 96 h 141"/>
                <a:gd name="T18" fmla="*/ 127 w 138"/>
                <a:gd name="T19" fmla="*/ 111 h 141"/>
                <a:gd name="T20" fmla="*/ 116 w 138"/>
                <a:gd name="T21" fmla="*/ 123 h 141"/>
                <a:gd name="T22" fmla="*/ 101 w 138"/>
                <a:gd name="T23" fmla="*/ 133 h 141"/>
                <a:gd name="T24" fmla="*/ 86 w 138"/>
                <a:gd name="T25" fmla="*/ 139 h 141"/>
                <a:gd name="T26" fmla="*/ 69 w 138"/>
                <a:gd name="T27" fmla="*/ 141 h 141"/>
                <a:gd name="T28" fmla="*/ 66 w 138"/>
                <a:gd name="T29" fmla="*/ 141 h 141"/>
                <a:gd name="T30" fmla="*/ 63 w 138"/>
                <a:gd name="T31" fmla="*/ 140 h 141"/>
                <a:gd name="T32" fmla="*/ 44 w 138"/>
                <a:gd name="T33" fmla="*/ 135 h 141"/>
                <a:gd name="T34" fmla="*/ 29 w 138"/>
                <a:gd name="T35" fmla="*/ 127 h 141"/>
                <a:gd name="T36" fmla="*/ 16 w 138"/>
                <a:gd name="T37" fmla="*/ 115 h 141"/>
                <a:gd name="T38" fmla="*/ 6 w 138"/>
                <a:gd name="T39" fmla="*/ 100 h 141"/>
                <a:gd name="T40" fmla="*/ 1 w 138"/>
                <a:gd name="T41" fmla="*/ 82 h 141"/>
                <a:gd name="T42" fmla="*/ 0 w 138"/>
                <a:gd name="T43" fmla="*/ 65 h 141"/>
                <a:gd name="T44" fmla="*/ 0 w 138"/>
                <a:gd name="T45" fmla="*/ 63 h 141"/>
                <a:gd name="T46" fmla="*/ 5 w 138"/>
                <a:gd name="T47" fmla="*/ 44 h 141"/>
                <a:gd name="T48" fmla="*/ 14 w 138"/>
                <a:gd name="T49" fmla="*/ 28 h 141"/>
                <a:gd name="T50" fmla="*/ 26 w 138"/>
                <a:gd name="T51" fmla="*/ 16 h 141"/>
                <a:gd name="T52" fmla="*/ 41 w 138"/>
                <a:gd name="T53" fmla="*/ 7 h 141"/>
                <a:gd name="T54" fmla="*/ 59 w 138"/>
                <a:gd name="T55" fmla="*/ 1 h 141"/>
                <a:gd name="T56" fmla="*/ 77 w 138"/>
                <a:gd name="T57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8" h="141">
                  <a:moveTo>
                    <a:pt x="77" y="0"/>
                  </a:moveTo>
                  <a:lnTo>
                    <a:pt x="95" y="6"/>
                  </a:lnTo>
                  <a:lnTo>
                    <a:pt x="111" y="14"/>
                  </a:lnTo>
                  <a:lnTo>
                    <a:pt x="123" y="26"/>
                  </a:lnTo>
                  <a:lnTo>
                    <a:pt x="133" y="41"/>
                  </a:lnTo>
                  <a:lnTo>
                    <a:pt x="138" y="59"/>
                  </a:lnTo>
                  <a:lnTo>
                    <a:pt x="138" y="77"/>
                  </a:lnTo>
                  <a:lnTo>
                    <a:pt x="138" y="79"/>
                  </a:lnTo>
                  <a:lnTo>
                    <a:pt x="134" y="96"/>
                  </a:lnTo>
                  <a:lnTo>
                    <a:pt x="127" y="111"/>
                  </a:lnTo>
                  <a:lnTo>
                    <a:pt x="116" y="123"/>
                  </a:lnTo>
                  <a:lnTo>
                    <a:pt x="101" y="133"/>
                  </a:lnTo>
                  <a:lnTo>
                    <a:pt x="86" y="139"/>
                  </a:lnTo>
                  <a:lnTo>
                    <a:pt x="69" y="141"/>
                  </a:lnTo>
                  <a:lnTo>
                    <a:pt x="66" y="141"/>
                  </a:lnTo>
                  <a:lnTo>
                    <a:pt x="63" y="140"/>
                  </a:lnTo>
                  <a:lnTo>
                    <a:pt x="44" y="135"/>
                  </a:lnTo>
                  <a:lnTo>
                    <a:pt x="29" y="127"/>
                  </a:lnTo>
                  <a:lnTo>
                    <a:pt x="16" y="115"/>
                  </a:lnTo>
                  <a:lnTo>
                    <a:pt x="6" y="100"/>
                  </a:lnTo>
                  <a:lnTo>
                    <a:pt x="1" y="82"/>
                  </a:lnTo>
                  <a:lnTo>
                    <a:pt x="0" y="65"/>
                  </a:lnTo>
                  <a:lnTo>
                    <a:pt x="0" y="63"/>
                  </a:lnTo>
                  <a:lnTo>
                    <a:pt x="5" y="44"/>
                  </a:lnTo>
                  <a:lnTo>
                    <a:pt x="14" y="28"/>
                  </a:lnTo>
                  <a:lnTo>
                    <a:pt x="26" y="16"/>
                  </a:lnTo>
                  <a:lnTo>
                    <a:pt x="41" y="7"/>
                  </a:lnTo>
                  <a:lnTo>
                    <a:pt x="59" y="1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6"/>
            <p:cNvSpPr>
              <a:spLocks/>
            </p:cNvSpPr>
            <p:nvPr/>
          </p:nvSpPr>
          <p:spPr bwMode="auto">
            <a:xfrm>
              <a:off x="6902" y="2997"/>
              <a:ext cx="8" cy="9"/>
            </a:xfrm>
            <a:custGeom>
              <a:avLst/>
              <a:gdLst>
                <a:gd name="T0" fmla="*/ 63 w 139"/>
                <a:gd name="T1" fmla="*/ 0 h 139"/>
                <a:gd name="T2" fmla="*/ 81 w 139"/>
                <a:gd name="T3" fmla="*/ 1 h 139"/>
                <a:gd name="T4" fmla="*/ 98 w 139"/>
                <a:gd name="T5" fmla="*/ 6 h 139"/>
                <a:gd name="T6" fmla="*/ 113 w 139"/>
                <a:gd name="T7" fmla="*/ 16 h 139"/>
                <a:gd name="T8" fmla="*/ 126 w 139"/>
                <a:gd name="T9" fmla="*/ 29 h 139"/>
                <a:gd name="T10" fmla="*/ 135 w 139"/>
                <a:gd name="T11" fmla="*/ 45 h 139"/>
                <a:gd name="T12" fmla="*/ 139 w 139"/>
                <a:gd name="T13" fmla="*/ 63 h 139"/>
                <a:gd name="T14" fmla="*/ 138 w 139"/>
                <a:gd name="T15" fmla="*/ 80 h 139"/>
                <a:gd name="T16" fmla="*/ 133 w 139"/>
                <a:gd name="T17" fmla="*/ 97 h 139"/>
                <a:gd name="T18" fmla="*/ 124 w 139"/>
                <a:gd name="T19" fmla="*/ 113 h 139"/>
                <a:gd name="T20" fmla="*/ 111 w 139"/>
                <a:gd name="T21" fmla="*/ 126 h 139"/>
                <a:gd name="T22" fmla="*/ 98 w 139"/>
                <a:gd name="T23" fmla="*/ 133 h 139"/>
                <a:gd name="T24" fmla="*/ 84 w 139"/>
                <a:gd name="T25" fmla="*/ 137 h 139"/>
                <a:gd name="T26" fmla="*/ 69 w 139"/>
                <a:gd name="T27" fmla="*/ 139 h 139"/>
                <a:gd name="T28" fmla="*/ 54 w 139"/>
                <a:gd name="T29" fmla="*/ 137 h 139"/>
                <a:gd name="T30" fmla="*/ 38 w 139"/>
                <a:gd name="T31" fmla="*/ 132 h 139"/>
                <a:gd name="T32" fmla="*/ 25 w 139"/>
                <a:gd name="T33" fmla="*/ 123 h 139"/>
                <a:gd name="T34" fmla="*/ 14 w 139"/>
                <a:gd name="T35" fmla="*/ 111 h 139"/>
                <a:gd name="T36" fmla="*/ 4 w 139"/>
                <a:gd name="T37" fmla="*/ 94 h 139"/>
                <a:gd name="T38" fmla="*/ 0 w 139"/>
                <a:gd name="T39" fmla="*/ 77 h 139"/>
                <a:gd name="T40" fmla="*/ 1 w 139"/>
                <a:gd name="T41" fmla="*/ 59 h 139"/>
                <a:gd name="T42" fmla="*/ 6 w 139"/>
                <a:gd name="T43" fmla="*/ 42 h 139"/>
                <a:gd name="T44" fmla="*/ 16 w 139"/>
                <a:gd name="T45" fmla="*/ 27 h 139"/>
                <a:gd name="T46" fmla="*/ 29 w 139"/>
                <a:gd name="T47" fmla="*/ 13 h 139"/>
                <a:gd name="T48" fmla="*/ 45 w 139"/>
                <a:gd name="T49" fmla="*/ 4 h 139"/>
                <a:gd name="T50" fmla="*/ 63 w 139"/>
                <a:gd name="T51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9" h="139">
                  <a:moveTo>
                    <a:pt x="63" y="0"/>
                  </a:moveTo>
                  <a:lnTo>
                    <a:pt x="81" y="1"/>
                  </a:lnTo>
                  <a:lnTo>
                    <a:pt x="98" y="6"/>
                  </a:lnTo>
                  <a:lnTo>
                    <a:pt x="113" y="16"/>
                  </a:lnTo>
                  <a:lnTo>
                    <a:pt x="126" y="29"/>
                  </a:lnTo>
                  <a:lnTo>
                    <a:pt x="135" y="45"/>
                  </a:lnTo>
                  <a:lnTo>
                    <a:pt x="139" y="63"/>
                  </a:lnTo>
                  <a:lnTo>
                    <a:pt x="138" y="80"/>
                  </a:lnTo>
                  <a:lnTo>
                    <a:pt x="133" y="97"/>
                  </a:lnTo>
                  <a:lnTo>
                    <a:pt x="124" y="113"/>
                  </a:lnTo>
                  <a:lnTo>
                    <a:pt x="111" y="126"/>
                  </a:lnTo>
                  <a:lnTo>
                    <a:pt x="98" y="133"/>
                  </a:lnTo>
                  <a:lnTo>
                    <a:pt x="84" y="137"/>
                  </a:lnTo>
                  <a:lnTo>
                    <a:pt x="69" y="139"/>
                  </a:lnTo>
                  <a:lnTo>
                    <a:pt x="54" y="137"/>
                  </a:lnTo>
                  <a:lnTo>
                    <a:pt x="38" y="132"/>
                  </a:lnTo>
                  <a:lnTo>
                    <a:pt x="25" y="123"/>
                  </a:lnTo>
                  <a:lnTo>
                    <a:pt x="14" y="111"/>
                  </a:lnTo>
                  <a:lnTo>
                    <a:pt x="4" y="94"/>
                  </a:lnTo>
                  <a:lnTo>
                    <a:pt x="0" y="77"/>
                  </a:lnTo>
                  <a:lnTo>
                    <a:pt x="1" y="59"/>
                  </a:lnTo>
                  <a:lnTo>
                    <a:pt x="6" y="42"/>
                  </a:lnTo>
                  <a:lnTo>
                    <a:pt x="16" y="27"/>
                  </a:lnTo>
                  <a:lnTo>
                    <a:pt x="29" y="13"/>
                  </a:lnTo>
                  <a:lnTo>
                    <a:pt x="45" y="4"/>
                  </a:lnTo>
                  <a:lnTo>
                    <a:pt x="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68" name="Freeform 37"/>
            <p:cNvSpPr>
              <a:spLocks/>
            </p:cNvSpPr>
            <p:nvPr/>
          </p:nvSpPr>
          <p:spPr bwMode="auto">
            <a:xfrm>
              <a:off x="6880" y="3021"/>
              <a:ext cx="9" cy="8"/>
            </a:xfrm>
            <a:custGeom>
              <a:avLst/>
              <a:gdLst>
                <a:gd name="T0" fmla="*/ 69 w 138"/>
                <a:gd name="T1" fmla="*/ 0 h 139"/>
                <a:gd name="T2" fmla="*/ 87 w 138"/>
                <a:gd name="T3" fmla="*/ 3 h 139"/>
                <a:gd name="T4" fmla="*/ 104 w 138"/>
                <a:gd name="T5" fmla="*/ 10 h 139"/>
                <a:gd name="T6" fmla="*/ 118 w 138"/>
                <a:gd name="T7" fmla="*/ 21 h 139"/>
                <a:gd name="T8" fmla="*/ 130 w 138"/>
                <a:gd name="T9" fmla="*/ 35 h 139"/>
                <a:gd name="T10" fmla="*/ 136 w 138"/>
                <a:gd name="T11" fmla="*/ 52 h 139"/>
                <a:gd name="T12" fmla="*/ 138 w 138"/>
                <a:gd name="T13" fmla="*/ 69 h 139"/>
                <a:gd name="T14" fmla="*/ 136 w 138"/>
                <a:gd name="T15" fmla="*/ 88 h 139"/>
                <a:gd name="T16" fmla="*/ 129 w 138"/>
                <a:gd name="T17" fmla="*/ 104 h 139"/>
                <a:gd name="T18" fmla="*/ 117 w 138"/>
                <a:gd name="T19" fmla="*/ 119 h 139"/>
                <a:gd name="T20" fmla="*/ 103 w 138"/>
                <a:gd name="T21" fmla="*/ 131 h 139"/>
                <a:gd name="T22" fmla="*/ 86 w 138"/>
                <a:gd name="T23" fmla="*/ 137 h 139"/>
                <a:gd name="T24" fmla="*/ 68 w 138"/>
                <a:gd name="T25" fmla="*/ 139 h 139"/>
                <a:gd name="T26" fmla="*/ 51 w 138"/>
                <a:gd name="T27" fmla="*/ 136 h 139"/>
                <a:gd name="T28" fmla="*/ 35 w 138"/>
                <a:gd name="T29" fmla="*/ 130 h 139"/>
                <a:gd name="T30" fmla="*/ 20 w 138"/>
                <a:gd name="T31" fmla="*/ 118 h 139"/>
                <a:gd name="T32" fmla="*/ 9 w 138"/>
                <a:gd name="T33" fmla="*/ 104 h 139"/>
                <a:gd name="T34" fmla="*/ 3 w 138"/>
                <a:gd name="T35" fmla="*/ 88 h 139"/>
                <a:gd name="T36" fmla="*/ 0 w 138"/>
                <a:gd name="T37" fmla="*/ 69 h 139"/>
                <a:gd name="T38" fmla="*/ 2 w 138"/>
                <a:gd name="T39" fmla="*/ 52 h 139"/>
                <a:gd name="T40" fmla="*/ 9 w 138"/>
                <a:gd name="T41" fmla="*/ 34 h 139"/>
                <a:gd name="T42" fmla="*/ 20 w 138"/>
                <a:gd name="T43" fmla="*/ 20 h 139"/>
                <a:gd name="T44" fmla="*/ 35 w 138"/>
                <a:gd name="T45" fmla="*/ 9 h 139"/>
                <a:gd name="T46" fmla="*/ 51 w 138"/>
                <a:gd name="T47" fmla="*/ 3 h 139"/>
                <a:gd name="T48" fmla="*/ 69 w 138"/>
                <a:gd name="T49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8" h="139">
                  <a:moveTo>
                    <a:pt x="69" y="0"/>
                  </a:moveTo>
                  <a:lnTo>
                    <a:pt x="87" y="3"/>
                  </a:lnTo>
                  <a:lnTo>
                    <a:pt x="104" y="10"/>
                  </a:lnTo>
                  <a:lnTo>
                    <a:pt x="118" y="21"/>
                  </a:lnTo>
                  <a:lnTo>
                    <a:pt x="130" y="35"/>
                  </a:lnTo>
                  <a:lnTo>
                    <a:pt x="136" y="52"/>
                  </a:lnTo>
                  <a:lnTo>
                    <a:pt x="138" y="69"/>
                  </a:lnTo>
                  <a:lnTo>
                    <a:pt x="136" y="88"/>
                  </a:lnTo>
                  <a:lnTo>
                    <a:pt x="129" y="104"/>
                  </a:lnTo>
                  <a:lnTo>
                    <a:pt x="117" y="119"/>
                  </a:lnTo>
                  <a:lnTo>
                    <a:pt x="103" y="131"/>
                  </a:lnTo>
                  <a:lnTo>
                    <a:pt x="86" y="137"/>
                  </a:lnTo>
                  <a:lnTo>
                    <a:pt x="68" y="139"/>
                  </a:lnTo>
                  <a:lnTo>
                    <a:pt x="51" y="136"/>
                  </a:lnTo>
                  <a:lnTo>
                    <a:pt x="35" y="130"/>
                  </a:lnTo>
                  <a:lnTo>
                    <a:pt x="20" y="118"/>
                  </a:lnTo>
                  <a:lnTo>
                    <a:pt x="9" y="104"/>
                  </a:lnTo>
                  <a:lnTo>
                    <a:pt x="3" y="88"/>
                  </a:lnTo>
                  <a:lnTo>
                    <a:pt x="0" y="69"/>
                  </a:lnTo>
                  <a:lnTo>
                    <a:pt x="2" y="52"/>
                  </a:lnTo>
                  <a:lnTo>
                    <a:pt x="9" y="34"/>
                  </a:lnTo>
                  <a:lnTo>
                    <a:pt x="20" y="20"/>
                  </a:lnTo>
                  <a:lnTo>
                    <a:pt x="35" y="9"/>
                  </a:lnTo>
                  <a:lnTo>
                    <a:pt x="51" y="3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71" name="Freeform 38"/>
            <p:cNvSpPr>
              <a:spLocks/>
            </p:cNvSpPr>
            <p:nvPr/>
          </p:nvSpPr>
          <p:spPr bwMode="auto">
            <a:xfrm>
              <a:off x="6977" y="3128"/>
              <a:ext cx="8" cy="9"/>
            </a:xfrm>
            <a:custGeom>
              <a:avLst/>
              <a:gdLst>
                <a:gd name="T0" fmla="*/ 76 w 137"/>
                <a:gd name="T1" fmla="*/ 0 h 137"/>
                <a:gd name="T2" fmla="*/ 93 w 137"/>
                <a:gd name="T3" fmla="*/ 4 h 137"/>
                <a:gd name="T4" fmla="*/ 109 w 137"/>
                <a:gd name="T5" fmla="*/ 13 h 137"/>
                <a:gd name="T6" fmla="*/ 122 w 137"/>
                <a:gd name="T7" fmla="*/ 25 h 137"/>
                <a:gd name="T8" fmla="*/ 131 w 137"/>
                <a:gd name="T9" fmla="*/ 40 h 137"/>
                <a:gd name="T10" fmla="*/ 137 w 137"/>
                <a:gd name="T11" fmla="*/ 58 h 137"/>
                <a:gd name="T12" fmla="*/ 137 w 137"/>
                <a:gd name="T13" fmla="*/ 76 h 137"/>
                <a:gd name="T14" fmla="*/ 133 w 137"/>
                <a:gd name="T15" fmla="*/ 93 h 137"/>
                <a:gd name="T16" fmla="*/ 124 w 137"/>
                <a:gd name="T17" fmla="*/ 109 h 137"/>
                <a:gd name="T18" fmla="*/ 112 w 137"/>
                <a:gd name="T19" fmla="*/ 122 h 137"/>
                <a:gd name="T20" fmla="*/ 97 w 137"/>
                <a:gd name="T21" fmla="*/ 131 h 137"/>
                <a:gd name="T22" fmla="*/ 81 w 137"/>
                <a:gd name="T23" fmla="*/ 136 h 137"/>
                <a:gd name="T24" fmla="*/ 67 w 137"/>
                <a:gd name="T25" fmla="*/ 137 h 137"/>
                <a:gd name="T26" fmla="*/ 52 w 137"/>
                <a:gd name="T27" fmla="*/ 136 h 137"/>
                <a:gd name="T28" fmla="*/ 37 w 137"/>
                <a:gd name="T29" fmla="*/ 130 h 137"/>
                <a:gd name="T30" fmla="*/ 24 w 137"/>
                <a:gd name="T31" fmla="*/ 122 h 137"/>
                <a:gd name="T32" fmla="*/ 13 w 137"/>
                <a:gd name="T33" fmla="*/ 111 h 137"/>
                <a:gd name="T34" fmla="*/ 5 w 137"/>
                <a:gd name="T35" fmla="*/ 96 h 137"/>
                <a:gd name="T36" fmla="*/ 0 w 137"/>
                <a:gd name="T37" fmla="*/ 79 h 137"/>
                <a:gd name="T38" fmla="*/ 0 w 137"/>
                <a:gd name="T39" fmla="*/ 61 h 137"/>
                <a:gd name="T40" fmla="*/ 4 w 137"/>
                <a:gd name="T41" fmla="*/ 43 h 137"/>
                <a:gd name="T42" fmla="*/ 12 w 137"/>
                <a:gd name="T43" fmla="*/ 28 h 137"/>
                <a:gd name="T44" fmla="*/ 24 w 137"/>
                <a:gd name="T45" fmla="*/ 15 h 137"/>
                <a:gd name="T46" fmla="*/ 40 w 137"/>
                <a:gd name="T47" fmla="*/ 5 h 137"/>
                <a:gd name="T48" fmla="*/ 58 w 137"/>
                <a:gd name="T49" fmla="*/ 0 h 137"/>
                <a:gd name="T50" fmla="*/ 76 w 137"/>
                <a:gd name="T51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7" h="137">
                  <a:moveTo>
                    <a:pt x="76" y="0"/>
                  </a:moveTo>
                  <a:lnTo>
                    <a:pt x="93" y="4"/>
                  </a:lnTo>
                  <a:lnTo>
                    <a:pt x="109" y="13"/>
                  </a:lnTo>
                  <a:lnTo>
                    <a:pt x="122" y="25"/>
                  </a:lnTo>
                  <a:lnTo>
                    <a:pt x="131" y="40"/>
                  </a:lnTo>
                  <a:lnTo>
                    <a:pt x="137" y="58"/>
                  </a:lnTo>
                  <a:lnTo>
                    <a:pt x="137" y="76"/>
                  </a:lnTo>
                  <a:lnTo>
                    <a:pt x="133" y="93"/>
                  </a:lnTo>
                  <a:lnTo>
                    <a:pt x="124" y="109"/>
                  </a:lnTo>
                  <a:lnTo>
                    <a:pt x="112" y="122"/>
                  </a:lnTo>
                  <a:lnTo>
                    <a:pt x="97" y="131"/>
                  </a:lnTo>
                  <a:lnTo>
                    <a:pt x="81" y="136"/>
                  </a:lnTo>
                  <a:lnTo>
                    <a:pt x="67" y="137"/>
                  </a:lnTo>
                  <a:lnTo>
                    <a:pt x="52" y="136"/>
                  </a:lnTo>
                  <a:lnTo>
                    <a:pt x="37" y="130"/>
                  </a:lnTo>
                  <a:lnTo>
                    <a:pt x="24" y="122"/>
                  </a:lnTo>
                  <a:lnTo>
                    <a:pt x="13" y="111"/>
                  </a:lnTo>
                  <a:lnTo>
                    <a:pt x="5" y="96"/>
                  </a:lnTo>
                  <a:lnTo>
                    <a:pt x="0" y="79"/>
                  </a:lnTo>
                  <a:lnTo>
                    <a:pt x="0" y="61"/>
                  </a:lnTo>
                  <a:lnTo>
                    <a:pt x="4" y="43"/>
                  </a:lnTo>
                  <a:lnTo>
                    <a:pt x="12" y="28"/>
                  </a:lnTo>
                  <a:lnTo>
                    <a:pt x="24" y="15"/>
                  </a:lnTo>
                  <a:lnTo>
                    <a:pt x="40" y="5"/>
                  </a:lnTo>
                  <a:lnTo>
                    <a:pt x="58" y="0"/>
                  </a:lnTo>
                  <a:lnTo>
                    <a:pt x="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72" name="Freeform 39"/>
            <p:cNvSpPr>
              <a:spLocks/>
            </p:cNvSpPr>
            <p:nvPr/>
          </p:nvSpPr>
          <p:spPr bwMode="auto">
            <a:xfrm>
              <a:off x="6915" y="3128"/>
              <a:ext cx="9" cy="9"/>
            </a:xfrm>
            <a:custGeom>
              <a:avLst/>
              <a:gdLst>
                <a:gd name="T0" fmla="*/ 61 w 137"/>
                <a:gd name="T1" fmla="*/ 0 h 138"/>
                <a:gd name="T2" fmla="*/ 79 w 137"/>
                <a:gd name="T3" fmla="*/ 0 h 138"/>
                <a:gd name="T4" fmla="*/ 96 w 137"/>
                <a:gd name="T5" fmla="*/ 5 h 138"/>
                <a:gd name="T6" fmla="*/ 113 w 137"/>
                <a:gd name="T7" fmla="*/ 16 h 138"/>
                <a:gd name="T8" fmla="*/ 125 w 137"/>
                <a:gd name="T9" fmla="*/ 29 h 138"/>
                <a:gd name="T10" fmla="*/ 133 w 137"/>
                <a:gd name="T11" fmla="*/ 44 h 138"/>
                <a:gd name="T12" fmla="*/ 137 w 137"/>
                <a:gd name="T13" fmla="*/ 62 h 138"/>
                <a:gd name="T14" fmla="*/ 137 w 137"/>
                <a:gd name="T15" fmla="*/ 80 h 138"/>
                <a:gd name="T16" fmla="*/ 132 w 137"/>
                <a:gd name="T17" fmla="*/ 97 h 138"/>
                <a:gd name="T18" fmla="*/ 123 w 137"/>
                <a:gd name="T19" fmla="*/ 112 h 138"/>
                <a:gd name="T20" fmla="*/ 112 w 137"/>
                <a:gd name="T21" fmla="*/ 123 h 138"/>
                <a:gd name="T22" fmla="*/ 98 w 137"/>
                <a:gd name="T23" fmla="*/ 132 h 138"/>
                <a:gd name="T24" fmla="*/ 84 w 137"/>
                <a:gd name="T25" fmla="*/ 137 h 138"/>
                <a:gd name="T26" fmla="*/ 68 w 137"/>
                <a:gd name="T27" fmla="*/ 138 h 138"/>
                <a:gd name="T28" fmla="*/ 55 w 137"/>
                <a:gd name="T29" fmla="*/ 137 h 138"/>
                <a:gd name="T30" fmla="*/ 41 w 137"/>
                <a:gd name="T31" fmla="*/ 132 h 138"/>
                <a:gd name="T32" fmla="*/ 25 w 137"/>
                <a:gd name="T33" fmla="*/ 123 h 138"/>
                <a:gd name="T34" fmla="*/ 13 w 137"/>
                <a:gd name="T35" fmla="*/ 110 h 138"/>
                <a:gd name="T36" fmla="*/ 4 w 137"/>
                <a:gd name="T37" fmla="*/ 94 h 138"/>
                <a:gd name="T38" fmla="*/ 0 w 137"/>
                <a:gd name="T39" fmla="*/ 77 h 138"/>
                <a:gd name="T40" fmla="*/ 0 w 137"/>
                <a:gd name="T41" fmla="*/ 59 h 138"/>
                <a:gd name="T42" fmla="*/ 5 w 137"/>
                <a:gd name="T43" fmla="*/ 41 h 138"/>
                <a:gd name="T44" fmla="*/ 15 w 137"/>
                <a:gd name="T45" fmla="*/ 25 h 138"/>
                <a:gd name="T46" fmla="*/ 28 w 137"/>
                <a:gd name="T47" fmla="*/ 13 h 138"/>
                <a:gd name="T48" fmla="*/ 44 w 137"/>
                <a:gd name="T49" fmla="*/ 4 h 138"/>
                <a:gd name="T50" fmla="*/ 61 w 137"/>
                <a:gd name="T5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7" h="138">
                  <a:moveTo>
                    <a:pt x="61" y="0"/>
                  </a:moveTo>
                  <a:lnTo>
                    <a:pt x="79" y="0"/>
                  </a:lnTo>
                  <a:lnTo>
                    <a:pt x="96" y="5"/>
                  </a:lnTo>
                  <a:lnTo>
                    <a:pt x="113" y="16"/>
                  </a:lnTo>
                  <a:lnTo>
                    <a:pt x="125" y="29"/>
                  </a:lnTo>
                  <a:lnTo>
                    <a:pt x="133" y="44"/>
                  </a:lnTo>
                  <a:lnTo>
                    <a:pt x="137" y="62"/>
                  </a:lnTo>
                  <a:lnTo>
                    <a:pt x="137" y="80"/>
                  </a:lnTo>
                  <a:lnTo>
                    <a:pt x="132" y="97"/>
                  </a:lnTo>
                  <a:lnTo>
                    <a:pt x="123" y="112"/>
                  </a:lnTo>
                  <a:lnTo>
                    <a:pt x="112" y="123"/>
                  </a:lnTo>
                  <a:lnTo>
                    <a:pt x="98" y="132"/>
                  </a:lnTo>
                  <a:lnTo>
                    <a:pt x="84" y="137"/>
                  </a:lnTo>
                  <a:lnTo>
                    <a:pt x="68" y="138"/>
                  </a:lnTo>
                  <a:lnTo>
                    <a:pt x="55" y="137"/>
                  </a:lnTo>
                  <a:lnTo>
                    <a:pt x="41" y="132"/>
                  </a:lnTo>
                  <a:lnTo>
                    <a:pt x="25" y="123"/>
                  </a:lnTo>
                  <a:lnTo>
                    <a:pt x="13" y="110"/>
                  </a:lnTo>
                  <a:lnTo>
                    <a:pt x="4" y="94"/>
                  </a:lnTo>
                  <a:lnTo>
                    <a:pt x="0" y="77"/>
                  </a:lnTo>
                  <a:lnTo>
                    <a:pt x="0" y="59"/>
                  </a:lnTo>
                  <a:lnTo>
                    <a:pt x="5" y="41"/>
                  </a:lnTo>
                  <a:lnTo>
                    <a:pt x="15" y="25"/>
                  </a:lnTo>
                  <a:lnTo>
                    <a:pt x="28" y="13"/>
                  </a:lnTo>
                  <a:lnTo>
                    <a:pt x="44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76" name="Freeform 40"/>
            <p:cNvSpPr>
              <a:spLocks/>
            </p:cNvSpPr>
            <p:nvPr/>
          </p:nvSpPr>
          <p:spPr bwMode="auto">
            <a:xfrm>
              <a:off x="7022" y="3051"/>
              <a:ext cx="8" cy="9"/>
            </a:xfrm>
            <a:custGeom>
              <a:avLst/>
              <a:gdLst>
                <a:gd name="T0" fmla="*/ 62 w 138"/>
                <a:gd name="T1" fmla="*/ 0 h 138"/>
                <a:gd name="T2" fmla="*/ 80 w 138"/>
                <a:gd name="T3" fmla="*/ 0 h 138"/>
                <a:gd name="T4" fmla="*/ 98 w 138"/>
                <a:gd name="T5" fmla="*/ 6 h 138"/>
                <a:gd name="T6" fmla="*/ 112 w 138"/>
                <a:gd name="T7" fmla="*/ 15 h 138"/>
                <a:gd name="T8" fmla="*/ 124 w 138"/>
                <a:gd name="T9" fmla="*/ 27 h 138"/>
                <a:gd name="T10" fmla="*/ 134 w 138"/>
                <a:gd name="T11" fmla="*/ 44 h 138"/>
                <a:gd name="T12" fmla="*/ 138 w 138"/>
                <a:gd name="T13" fmla="*/ 61 h 138"/>
                <a:gd name="T14" fmla="*/ 138 w 138"/>
                <a:gd name="T15" fmla="*/ 79 h 138"/>
                <a:gd name="T16" fmla="*/ 133 w 138"/>
                <a:gd name="T17" fmla="*/ 97 h 138"/>
                <a:gd name="T18" fmla="*/ 123 w 138"/>
                <a:gd name="T19" fmla="*/ 112 h 138"/>
                <a:gd name="T20" fmla="*/ 110 w 138"/>
                <a:gd name="T21" fmla="*/ 124 h 138"/>
                <a:gd name="T22" fmla="*/ 95 w 138"/>
                <a:gd name="T23" fmla="*/ 133 h 138"/>
                <a:gd name="T24" fmla="*/ 76 w 138"/>
                <a:gd name="T25" fmla="*/ 138 h 138"/>
                <a:gd name="T26" fmla="*/ 72 w 138"/>
                <a:gd name="T27" fmla="*/ 138 h 138"/>
                <a:gd name="T28" fmla="*/ 68 w 138"/>
                <a:gd name="T29" fmla="*/ 138 h 138"/>
                <a:gd name="T30" fmla="*/ 48 w 138"/>
                <a:gd name="T31" fmla="*/ 135 h 138"/>
                <a:gd name="T32" fmla="*/ 30 w 138"/>
                <a:gd name="T33" fmla="*/ 126 h 138"/>
                <a:gd name="T34" fmla="*/ 16 w 138"/>
                <a:gd name="T35" fmla="*/ 113 h 138"/>
                <a:gd name="T36" fmla="*/ 6 w 138"/>
                <a:gd name="T37" fmla="*/ 96 h 138"/>
                <a:gd name="T38" fmla="*/ 0 w 138"/>
                <a:gd name="T39" fmla="*/ 75 h 138"/>
                <a:gd name="T40" fmla="*/ 1 w 138"/>
                <a:gd name="T41" fmla="*/ 57 h 138"/>
                <a:gd name="T42" fmla="*/ 6 w 138"/>
                <a:gd name="T43" fmla="*/ 39 h 138"/>
                <a:gd name="T44" fmla="*/ 15 w 138"/>
                <a:gd name="T45" fmla="*/ 25 h 138"/>
                <a:gd name="T46" fmla="*/ 28 w 138"/>
                <a:gd name="T47" fmla="*/ 13 h 138"/>
                <a:gd name="T48" fmla="*/ 44 w 138"/>
                <a:gd name="T49" fmla="*/ 4 h 138"/>
                <a:gd name="T50" fmla="*/ 62 w 138"/>
                <a:gd name="T5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8" h="138">
                  <a:moveTo>
                    <a:pt x="62" y="0"/>
                  </a:moveTo>
                  <a:lnTo>
                    <a:pt x="80" y="0"/>
                  </a:lnTo>
                  <a:lnTo>
                    <a:pt x="98" y="6"/>
                  </a:lnTo>
                  <a:lnTo>
                    <a:pt x="112" y="15"/>
                  </a:lnTo>
                  <a:lnTo>
                    <a:pt x="124" y="27"/>
                  </a:lnTo>
                  <a:lnTo>
                    <a:pt x="134" y="44"/>
                  </a:lnTo>
                  <a:lnTo>
                    <a:pt x="138" y="61"/>
                  </a:lnTo>
                  <a:lnTo>
                    <a:pt x="138" y="79"/>
                  </a:lnTo>
                  <a:lnTo>
                    <a:pt x="133" y="97"/>
                  </a:lnTo>
                  <a:lnTo>
                    <a:pt x="123" y="112"/>
                  </a:lnTo>
                  <a:lnTo>
                    <a:pt x="110" y="124"/>
                  </a:lnTo>
                  <a:lnTo>
                    <a:pt x="95" y="133"/>
                  </a:lnTo>
                  <a:lnTo>
                    <a:pt x="76" y="138"/>
                  </a:lnTo>
                  <a:lnTo>
                    <a:pt x="72" y="138"/>
                  </a:lnTo>
                  <a:lnTo>
                    <a:pt x="68" y="138"/>
                  </a:lnTo>
                  <a:lnTo>
                    <a:pt x="48" y="135"/>
                  </a:lnTo>
                  <a:lnTo>
                    <a:pt x="30" y="126"/>
                  </a:lnTo>
                  <a:lnTo>
                    <a:pt x="16" y="113"/>
                  </a:lnTo>
                  <a:lnTo>
                    <a:pt x="6" y="96"/>
                  </a:lnTo>
                  <a:lnTo>
                    <a:pt x="0" y="75"/>
                  </a:lnTo>
                  <a:lnTo>
                    <a:pt x="1" y="57"/>
                  </a:lnTo>
                  <a:lnTo>
                    <a:pt x="6" y="39"/>
                  </a:lnTo>
                  <a:lnTo>
                    <a:pt x="15" y="25"/>
                  </a:lnTo>
                  <a:lnTo>
                    <a:pt x="28" y="13"/>
                  </a:lnTo>
                  <a:lnTo>
                    <a:pt x="44" y="4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77" name="Freeform 41"/>
            <p:cNvSpPr>
              <a:spLocks/>
            </p:cNvSpPr>
            <p:nvPr/>
          </p:nvSpPr>
          <p:spPr bwMode="auto">
            <a:xfrm>
              <a:off x="7012" y="3021"/>
              <a:ext cx="9" cy="9"/>
            </a:xfrm>
            <a:custGeom>
              <a:avLst/>
              <a:gdLst>
                <a:gd name="T0" fmla="*/ 70 w 138"/>
                <a:gd name="T1" fmla="*/ 0 h 140"/>
                <a:gd name="T2" fmla="*/ 87 w 138"/>
                <a:gd name="T3" fmla="*/ 3 h 140"/>
                <a:gd name="T4" fmla="*/ 103 w 138"/>
                <a:gd name="T5" fmla="*/ 9 h 140"/>
                <a:gd name="T6" fmla="*/ 118 w 138"/>
                <a:gd name="T7" fmla="*/ 20 h 140"/>
                <a:gd name="T8" fmla="*/ 129 w 138"/>
                <a:gd name="T9" fmla="*/ 34 h 140"/>
                <a:gd name="T10" fmla="*/ 136 w 138"/>
                <a:gd name="T11" fmla="*/ 52 h 140"/>
                <a:gd name="T12" fmla="*/ 138 w 138"/>
                <a:gd name="T13" fmla="*/ 70 h 140"/>
                <a:gd name="T14" fmla="*/ 136 w 138"/>
                <a:gd name="T15" fmla="*/ 88 h 140"/>
                <a:gd name="T16" fmla="*/ 129 w 138"/>
                <a:gd name="T17" fmla="*/ 104 h 140"/>
                <a:gd name="T18" fmla="*/ 119 w 138"/>
                <a:gd name="T19" fmla="*/ 118 h 140"/>
                <a:gd name="T20" fmla="*/ 103 w 138"/>
                <a:gd name="T21" fmla="*/ 130 h 140"/>
                <a:gd name="T22" fmla="*/ 86 w 138"/>
                <a:gd name="T23" fmla="*/ 137 h 140"/>
                <a:gd name="T24" fmla="*/ 68 w 138"/>
                <a:gd name="T25" fmla="*/ 140 h 140"/>
                <a:gd name="T26" fmla="*/ 50 w 138"/>
                <a:gd name="T27" fmla="*/ 137 h 140"/>
                <a:gd name="T28" fmla="*/ 34 w 138"/>
                <a:gd name="T29" fmla="*/ 131 h 140"/>
                <a:gd name="T30" fmla="*/ 21 w 138"/>
                <a:gd name="T31" fmla="*/ 119 h 140"/>
                <a:gd name="T32" fmla="*/ 9 w 138"/>
                <a:gd name="T33" fmla="*/ 104 h 140"/>
                <a:gd name="T34" fmla="*/ 2 w 138"/>
                <a:gd name="T35" fmla="*/ 87 h 140"/>
                <a:gd name="T36" fmla="*/ 0 w 138"/>
                <a:gd name="T37" fmla="*/ 69 h 140"/>
                <a:gd name="T38" fmla="*/ 2 w 138"/>
                <a:gd name="T39" fmla="*/ 51 h 140"/>
                <a:gd name="T40" fmla="*/ 9 w 138"/>
                <a:gd name="T41" fmla="*/ 34 h 140"/>
                <a:gd name="T42" fmla="*/ 20 w 138"/>
                <a:gd name="T43" fmla="*/ 20 h 140"/>
                <a:gd name="T44" fmla="*/ 35 w 138"/>
                <a:gd name="T45" fmla="*/ 9 h 140"/>
                <a:gd name="T46" fmla="*/ 52 w 138"/>
                <a:gd name="T47" fmla="*/ 3 h 140"/>
                <a:gd name="T48" fmla="*/ 70 w 138"/>
                <a:gd name="T49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8" h="140">
                  <a:moveTo>
                    <a:pt x="70" y="0"/>
                  </a:moveTo>
                  <a:lnTo>
                    <a:pt x="87" y="3"/>
                  </a:lnTo>
                  <a:lnTo>
                    <a:pt x="103" y="9"/>
                  </a:lnTo>
                  <a:lnTo>
                    <a:pt x="118" y="20"/>
                  </a:lnTo>
                  <a:lnTo>
                    <a:pt x="129" y="34"/>
                  </a:lnTo>
                  <a:lnTo>
                    <a:pt x="136" y="52"/>
                  </a:lnTo>
                  <a:lnTo>
                    <a:pt x="138" y="70"/>
                  </a:lnTo>
                  <a:lnTo>
                    <a:pt x="136" y="88"/>
                  </a:lnTo>
                  <a:lnTo>
                    <a:pt x="129" y="104"/>
                  </a:lnTo>
                  <a:lnTo>
                    <a:pt x="119" y="118"/>
                  </a:lnTo>
                  <a:lnTo>
                    <a:pt x="103" y="130"/>
                  </a:lnTo>
                  <a:lnTo>
                    <a:pt x="86" y="137"/>
                  </a:lnTo>
                  <a:lnTo>
                    <a:pt x="68" y="140"/>
                  </a:lnTo>
                  <a:lnTo>
                    <a:pt x="50" y="137"/>
                  </a:lnTo>
                  <a:lnTo>
                    <a:pt x="34" y="131"/>
                  </a:lnTo>
                  <a:lnTo>
                    <a:pt x="21" y="119"/>
                  </a:lnTo>
                  <a:lnTo>
                    <a:pt x="9" y="104"/>
                  </a:lnTo>
                  <a:lnTo>
                    <a:pt x="2" y="87"/>
                  </a:lnTo>
                  <a:lnTo>
                    <a:pt x="0" y="69"/>
                  </a:lnTo>
                  <a:lnTo>
                    <a:pt x="2" y="51"/>
                  </a:lnTo>
                  <a:lnTo>
                    <a:pt x="9" y="34"/>
                  </a:lnTo>
                  <a:lnTo>
                    <a:pt x="20" y="20"/>
                  </a:lnTo>
                  <a:lnTo>
                    <a:pt x="35" y="9"/>
                  </a:lnTo>
                  <a:lnTo>
                    <a:pt x="52" y="3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81" name="Freeform 42"/>
            <p:cNvSpPr>
              <a:spLocks/>
            </p:cNvSpPr>
            <p:nvPr/>
          </p:nvSpPr>
          <p:spPr bwMode="auto">
            <a:xfrm>
              <a:off x="6928" y="2933"/>
              <a:ext cx="44" cy="69"/>
            </a:xfrm>
            <a:custGeom>
              <a:avLst/>
              <a:gdLst>
                <a:gd name="T0" fmla="*/ 359 w 703"/>
                <a:gd name="T1" fmla="*/ 2 h 1099"/>
                <a:gd name="T2" fmla="*/ 397 w 703"/>
                <a:gd name="T3" fmla="*/ 12 h 1099"/>
                <a:gd name="T4" fmla="*/ 423 w 703"/>
                <a:gd name="T5" fmla="*/ 28 h 1099"/>
                <a:gd name="T6" fmla="*/ 440 w 703"/>
                <a:gd name="T7" fmla="*/ 40 h 1099"/>
                <a:gd name="T8" fmla="*/ 446 w 703"/>
                <a:gd name="T9" fmla="*/ 46 h 1099"/>
                <a:gd name="T10" fmla="*/ 500 w 703"/>
                <a:gd name="T11" fmla="*/ 49 h 1099"/>
                <a:gd name="T12" fmla="*/ 543 w 703"/>
                <a:gd name="T13" fmla="*/ 70 h 1099"/>
                <a:gd name="T14" fmla="*/ 577 w 703"/>
                <a:gd name="T15" fmla="*/ 104 h 1099"/>
                <a:gd name="T16" fmla="*/ 600 w 703"/>
                <a:gd name="T17" fmla="*/ 151 h 1099"/>
                <a:gd name="T18" fmla="*/ 616 w 703"/>
                <a:gd name="T19" fmla="*/ 210 h 1099"/>
                <a:gd name="T20" fmla="*/ 622 w 703"/>
                <a:gd name="T21" fmla="*/ 275 h 1099"/>
                <a:gd name="T22" fmla="*/ 622 w 703"/>
                <a:gd name="T23" fmla="*/ 346 h 1099"/>
                <a:gd name="T24" fmla="*/ 617 w 703"/>
                <a:gd name="T25" fmla="*/ 418 h 1099"/>
                <a:gd name="T26" fmla="*/ 621 w 703"/>
                <a:gd name="T27" fmla="*/ 478 h 1099"/>
                <a:gd name="T28" fmla="*/ 632 w 703"/>
                <a:gd name="T29" fmla="*/ 522 h 1099"/>
                <a:gd name="T30" fmla="*/ 650 w 703"/>
                <a:gd name="T31" fmla="*/ 555 h 1099"/>
                <a:gd name="T32" fmla="*/ 668 w 703"/>
                <a:gd name="T33" fmla="*/ 577 h 1099"/>
                <a:gd name="T34" fmla="*/ 685 w 703"/>
                <a:gd name="T35" fmla="*/ 590 h 1099"/>
                <a:gd name="T36" fmla="*/ 699 w 703"/>
                <a:gd name="T37" fmla="*/ 597 h 1099"/>
                <a:gd name="T38" fmla="*/ 703 w 703"/>
                <a:gd name="T39" fmla="*/ 600 h 1099"/>
                <a:gd name="T40" fmla="*/ 659 w 703"/>
                <a:gd name="T41" fmla="*/ 631 h 1099"/>
                <a:gd name="T42" fmla="*/ 606 w 703"/>
                <a:gd name="T43" fmla="*/ 652 h 1099"/>
                <a:gd name="T44" fmla="*/ 554 w 703"/>
                <a:gd name="T45" fmla="*/ 662 h 1099"/>
                <a:gd name="T46" fmla="*/ 513 w 703"/>
                <a:gd name="T47" fmla="*/ 666 h 1099"/>
                <a:gd name="T48" fmla="*/ 487 w 703"/>
                <a:gd name="T49" fmla="*/ 667 h 1099"/>
                <a:gd name="T50" fmla="*/ 484 w 703"/>
                <a:gd name="T51" fmla="*/ 718 h 1099"/>
                <a:gd name="T52" fmla="*/ 223 w 703"/>
                <a:gd name="T53" fmla="*/ 717 h 1099"/>
                <a:gd name="T54" fmla="*/ 182 w 703"/>
                <a:gd name="T55" fmla="*/ 668 h 1099"/>
                <a:gd name="T56" fmla="*/ 116 w 703"/>
                <a:gd name="T57" fmla="*/ 659 h 1099"/>
                <a:gd name="T58" fmla="*/ 66 w 703"/>
                <a:gd name="T59" fmla="*/ 643 h 1099"/>
                <a:gd name="T60" fmla="*/ 32 w 703"/>
                <a:gd name="T61" fmla="*/ 624 h 1099"/>
                <a:gd name="T62" fmla="*/ 11 w 703"/>
                <a:gd name="T63" fmla="*/ 609 h 1099"/>
                <a:gd name="T64" fmla="*/ 1 w 703"/>
                <a:gd name="T65" fmla="*/ 599 h 1099"/>
                <a:gd name="T66" fmla="*/ 1 w 703"/>
                <a:gd name="T67" fmla="*/ 596 h 1099"/>
                <a:gd name="T68" fmla="*/ 8 w 703"/>
                <a:gd name="T69" fmla="*/ 595 h 1099"/>
                <a:gd name="T70" fmla="*/ 20 w 703"/>
                <a:gd name="T71" fmla="*/ 590 h 1099"/>
                <a:gd name="T72" fmla="*/ 36 w 703"/>
                <a:gd name="T73" fmla="*/ 578 h 1099"/>
                <a:gd name="T74" fmla="*/ 53 w 703"/>
                <a:gd name="T75" fmla="*/ 558 h 1099"/>
                <a:gd name="T76" fmla="*/ 69 w 703"/>
                <a:gd name="T77" fmla="*/ 526 h 1099"/>
                <a:gd name="T78" fmla="*/ 82 w 703"/>
                <a:gd name="T79" fmla="*/ 480 h 1099"/>
                <a:gd name="T80" fmla="*/ 91 w 703"/>
                <a:gd name="T81" fmla="*/ 417 h 1099"/>
                <a:gd name="T82" fmla="*/ 92 w 703"/>
                <a:gd name="T83" fmla="*/ 336 h 1099"/>
                <a:gd name="T84" fmla="*/ 96 w 703"/>
                <a:gd name="T85" fmla="*/ 249 h 1099"/>
                <a:gd name="T86" fmla="*/ 108 w 703"/>
                <a:gd name="T87" fmla="*/ 179 h 1099"/>
                <a:gd name="T88" fmla="*/ 128 w 703"/>
                <a:gd name="T89" fmla="*/ 125 h 1099"/>
                <a:gd name="T90" fmla="*/ 152 w 703"/>
                <a:gd name="T91" fmla="*/ 85 h 1099"/>
                <a:gd name="T92" fmla="*/ 179 w 703"/>
                <a:gd name="T93" fmla="*/ 56 h 1099"/>
                <a:gd name="T94" fmla="*/ 206 w 703"/>
                <a:gd name="T95" fmla="*/ 37 h 1099"/>
                <a:gd name="T96" fmla="*/ 230 w 703"/>
                <a:gd name="T97" fmla="*/ 25 h 1099"/>
                <a:gd name="T98" fmla="*/ 251 w 703"/>
                <a:gd name="T99" fmla="*/ 16 h 1099"/>
                <a:gd name="T100" fmla="*/ 310 w 703"/>
                <a:gd name="T101" fmla="*/ 2 h 10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03" h="1099">
                  <a:moveTo>
                    <a:pt x="336" y="0"/>
                  </a:moveTo>
                  <a:lnTo>
                    <a:pt x="359" y="2"/>
                  </a:lnTo>
                  <a:lnTo>
                    <a:pt x="380" y="7"/>
                  </a:lnTo>
                  <a:lnTo>
                    <a:pt x="397" y="12"/>
                  </a:lnTo>
                  <a:lnTo>
                    <a:pt x="411" y="19"/>
                  </a:lnTo>
                  <a:lnTo>
                    <a:pt x="423" y="28"/>
                  </a:lnTo>
                  <a:lnTo>
                    <a:pt x="434" y="35"/>
                  </a:lnTo>
                  <a:lnTo>
                    <a:pt x="440" y="40"/>
                  </a:lnTo>
                  <a:lnTo>
                    <a:pt x="444" y="44"/>
                  </a:lnTo>
                  <a:lnTo>
                    <a:pt x="446" y="46"/>
                  </a:lnTo>
                  <a:lnTo>
                    <a:pt x="475" y="45"/>
                  </a:lnTo>
                  <a:lnTo>
                    <a:pt x="500" y="49"/>
                  </a:lnTo>
                  <a:lnTo>
                    <a:pt x="523" y="57"/>
                  </a:lnTo>
                  <a:lnTo>
                    <a:pt x="543" y="70"/>
                  </a:lnTo>
                  <a:lnTo>
                    <a:pt x="562" y="85"/>
                  </a:lnTo>
                  <a:lnTo>
                    <a:pt x="577" y="104"/>
                  </a:lnTo>
                  <a:lnTo>
                    <a:pt x="590" y="127"/>
                  </a:lnTo>
                  <a:lnTo>
                    <a:pt x="600" y="151"/>
                  </a:lnTo>
                  <a:lnTo>
                    <a:pt x="609" y="179"/>
                  </a:lnTo>
                  <a:lnTo>
                    <a:pt x="616" y="210"/>
                  </a:lnTo>
                  <a:lnTo>
                    <a:pt x="620" y="241"/>
                  </a:lnTo>
                  <a:lnTo>
                    <a:pt x="622" y="275"/>
                  </a:lnTo>
                  <a:lnTo>
                    <a:pt x="623" y="310"/>
                  </a:lnTo>
                  <a:lnTo>
                    <a:pt x="622" y="346"/>
                  </a:lnTo>
                  <a:lnTo>
                    <a:pt x="619" y="383"/>
                  </a:lnTo>
                  <a:lnTo>
                    <a:pt x="617" y="418"/>
                  </a:lnTo>
                  <a:lnTo>
                    <a:pt x="618" y="450"/>
                  </a:lnTo>
                  <a:lnTo>
                    <a:pt x="621" y="478"/>
                  </a:lnTo>
                  <a:lnTo>
                    <a:pt x="626" y="501"/>
                  </a:lnTo>
                  <a:lnTo>
                    <a:pt x="632" y="522"/>
                  </a:lnTo>
                  <a:lnTo>
                    <a:pt x="640" y="540"/>
                  </a:lnTo>
                  <a:lnTo>
                    <a:pt x="650" y="555"/>
                  </a:lnTo>
                  <a:lnTo>
                    <a:pt x="659" y="567"/>
                  </a:lnTo>
                  <a:lnTo>
                    <a:pt x="668" y="577"/>
                  </a:lnTo>
                  <a:lnTo>
                    <a:pt x="677" y="584"/>
                  </a:lnTo>
                  <a:lnTo>
                    <a:pt x="685" y="590"/>
                  </a:lnTo>
                  <a:lnTo>
                    <a:pt x="693" y="594"/>
                  </a:lnTo>
                  <a:lnTo>
                    <a:pt x="699" y="597"/>
                  </a:lnTo>
                  <a:lnTo>
                    <a:pt x="702" y="599"/>
                  </a:lnTo>
                  <a:lnTo>
                    <a:pt x="703" y="600"/>
                  </a:lnTo>
                  <a:lnTo>
                    <a:pt x="682" y="617"/>
                  </a:lnTo>
                  <a:lnTo>
                    <a:pt x="659" y="631"/>
                  </a:lnTo>
                  <a:lnTo>
                    <a:pt x="632" y="643"/>
                  </a:lnTo>
                  <a:lnTo>
                    <a:pt x="606" y="652"/>
                  </a:lnTo>
                  <a:lnTo>
                    <a:pt x="580" y="658"/>
                  </a:lnTo>
                  <a:lnTo>
                    <a:pt x="554" y="662"/>
                  </a:lnTo>
                  <a:lnTo>
                    <a:pt x="532" y="665"/>
                  </a:lnTo>
                  <a:lnTo>
                    <a:pt x="513" y="666"/>
                  </a:lnTo>
                  <a:lnTo>
                    <a:pt x="497" y="667"/>
                  </a:lnTo>
                  <a:lnTo>
                    <a:pt x="487" y="667"/>
                  </a:lnTo>
                  <a:lnTo>
                    <a:pt x="484" y="667"/>
                  </a:lnTo>
                  <a:lnTo>
                    <a:pt x="484" y="718"/>
                  </a:lnTo>
                  <a:lnTo>
                    <a:pt x="354" y="1099"/>
                  </a:lnTo>
                  <a:lnTo>
                    <a:pt x="223" y="717"/>
                  </a:lnTo>
                  <a:lnTo>
                    <a:pt x="223" y="669"/>
                  </a:lnTo>
                  <a:lnTo>
                    <a:pt x="182" y="668"/>
                  </a:lnTo>
                  <a:lnTo>
                    <a:pt x="146" y="664"/>
                  </a:lnTo>
                  <a:lnTo>
                    <a:pt x="116" y="659"/>
                  </a:lnTo>
                  <a:lnTo>
                    <a:pt x="89" y="651"/>
                  </a:lnTo>
                  <a:lnTo>
                    <a:pt x="66" y="643"/>
                  </a:lnTo>
                  <a:lnTo>
                    <a:pt x="47" y="633"/>
                  </a:lnTo>
                  <a:lnTo>
                    <a:pt x="32" y="624"/>
                  </a:lnTo>
                  <a:lnTo>
                    <a:pt x="19" y="616"/>
                  </a:lnTo>
                  <a:lnTo>
                    <a:pt x="11" y="609"/>
                  </a:lnTo>
                  <a:lnTo>
                    <a:pt x="5" y="603"/>
                  </a:lnTo>
                  <a:lnTo>
                    <a:pt x="1" y="599"/>
                  </a:lnTo>
                  <a:lnTo>
                    <a:pt x="0" y="597"/>
                  </a:lnTo>
                  <a:lnTo>
                    <a:pt x="1" y="596"/>
                  </a:lnTo>
                  <a:lnTo>
                    <a:pt x="4" y="596"/>
                  </a:lnTo>
                  <a:lnTo>
                    <a:pt x="8" y="595"/>
                  </a:lnTo>
                  <a:lnTo>
                    <a:pt x="14" y="593"/>
                  </a:lnTo>
                  <a:lnTo>
                    <a:pt x="20" y="590"/>
                  </a:lnTo>
                  <a:lnTo>
                    <a:pt x="29" y="585"/>
                  </a:lnTo>
                  <a:lnTo>
                    <a:pt x="36" y="578"/>
                  </a:lnTo>
                  <a:lnTo>
                    <a:pt x="45" y="569"/>
                  </a:lnTo>
                  <a:lnTo>
                    <a:pt x="53" y="558"/>
                  </a:lnTo>
                  <a:lnTo>
                    <a:pt x="61" y="543"/>
                  </a:lnTo>
                  <a:lnTo>
                    <a:pt x="69" y="526"/>
                  </a:lnTo>
                  <a:lnTo>
                    <a:pt x="76" y="504"/>
                  </a:lnTo>
                  <a:lnTo>
                    <a:pt x="82" y="480"/>
                  </a:lnTo>
                  <a:lnTo>
                    <a:pt x="87" y="450"/>
                  </a:lnTo>
                  <a:lnTo>
                    <a:pt x="91" y="417"/>
                  </a:lnTo>
                  <a:lnTo>
                    <a:pt x="92" y="379"/>
                  </a:lnTo>
                  <a:lnTo>
                    <a:pt x="92" y="336"/>
                  </a:lnTo>
                  <a:lnTo>
                    <a:pt x="93" y="290"/>
                  </a:lnTo>
                  <a:lnTo>
                    <a:pt x="96" y="249"/>
                  </a:lnTo>
                  <a:lnTo>
                    <a:pt x="101" y="212"/>
                  </a:lnTo>
                  <a:lnTo>
                    <a:pt x="108" y="179"/>
                  </a:lnTo>
                  <a:lnTo>
                    <a:pt x="118" y="150"/>
                  </a:lnTo>
                  <a:lnTo>
                    <a:pt x="128" y="125"/>
                  </a:lnTo>
                  <a:lnTo>
                    <a:pt x="140" y="103"/>
                  </a:lnTo>
                  <a:lnTo>
                    <a:pt x="152" y="85"/>
                  </a:lnTo>
                  <a:lnTo>
                    <a:pt x="166" y="70"/>
                  </a:lnTo>
                  <a:lnTo>
                    <a:pt x="179" y="56"/>
                  </a:lnTo>
                  <a:lnTo>
                    <a:pt x="193" y="46"/>
                  </a:lnTo>
                  <a:lnTo>
                    <a:pt x="206" y="37"/>
                  </a:lnTo>
                  <a:lnTo>
                    <a:pt x="219" y="30"/>
                  </a:lnTo>
                  <a:lnTo>
                    <a:pt x="230" y="25"/>
                  </a:lnTo>
                  <a:lnTo>
                    <a:pt x="241" y="21"/>
                  </a:lnTo>
                  <a:lnTo>
                    <a:pt x="251" y="16"/>
                  </a:lnTo>
                  <a:lnTo>
                    <a:pt x="281" y="7"/>
                  </a:lnTo>
                  <a:lnTo>
                    <a:pt x="310" y="2"/>
                  </a:lnTo>
                  <a:lnTo>
                    <a:pt x="3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82" name="Freeform 43"/>
            <p:cNvSpPr>
              <a:spLocks/>
            </p:cNvSpPr>
            <p:nvPr/>
          </p:nvSpPr>
          <p:spPr bwMode="auto">
            <a:xfrm>
              <a:off x="6920" y="2980"/>
              <a:ext cx="60" cy="23"/>
            </a:xfrm>
            <a:custGeom>
              <a:avLst/>
              <a:gdLst>
                <a:gd name="T0" fmla="*/ 303 w 963"/>
                <a:gd name="T1" fmla="*/ 0 h 370"/>
                <a:gd name="T2" fmla="*/ 250 w 963"/>
                <a:gd name="T3" fmla="*/ 152 h 370"/>
                <a:gd name="T4" fmla="*/ 322 w 963"/>
                <a:gd name="T5" fmla="*/ 147 h 370"/>
                <a:gd name="T6" fmla="*/ 483 w 963"/>
                <a:gd name="T7" fmla="*/ 344 h 370"/>
                <a:gd name="T8" fmla="*/ 643 w 963"/>
                <a:gd name="T9" fmla="*/ 147 h 370"/>
                <a:gd name="T10" fmla="*/ 715 w 963"/>
                <a:gd name="T11" fmla="*/ 152 h 370"/>
                <a:gd name="T12" fmla="*/ 663 w 963"/>
                <a:gd name="T13" fmla="*/ 0 h 370"/>
                <a:gd name="T14" fmla="*/ 691 w 963"/>
                <a:gd name="T15" fmla="*/ 14 h 370"/>
                <a:gd name="T16" fmla="*/ 855 w 963"/>
                <a:gd name="T17" fmla="*/ 96 h 370"/>
                <a:gd name="T18" fmla="*/ 879 w 963"/>
                <a:gd name="T19" fmla="*/ 111 h 370"/>
                <a:gd name="T20" fmla="*/ 900 w 963"/>
                <a:gd name="T21" fmla="*/ 130 h 370"/>
                <a:gd name="T22" fmla="*/ 917 w 963"/>
                <a:gd name="T23" fmla="*/ 152 h 370"/>
                <a:gd name="T24" fmla="*/ 929 w 963"/>
                <a:gd name="T25" fmla="*/ 177 h 370"/>
                <a:gd name="T26" fmla="*/ 937 w 963"/>
                <a:gd name="T27" fmla="*/ 205 h 370"/>
                <a:gd name="T28" fmla="*/ 963 w 963"/>
                <a:gd name="T29" fmla="*/ 349 h 370"/>
                <a:gd name="T30" fmla="*/ 963 w 963"/>
                <a:gd name="T31" fmla="*/ 357 h 370"/>
                <a:gd name="T32" fmla="*/ 960 w 963"/>
                <a:gd name="T33" fmla="*/ 364 h 370"/>
                <a:gd name="T34" fmla="*/ 954 w 963"/>
                <a:gd name="T35" fmla="*/ 368 h 370"/>
                <a:gd name="T36" fmla="*/ 945 w 963"/>
                <a:gd name="T37" fmla="*/ 370 h 370"/>
                <a:gd name="T38" fmla="*/ 18 w 963"/>
                <a:gd name="T39" fmla="*/ 370 h 370"/>
                <a:gd name="T40" fmla="*/ 9 w 963"/>
                <a:gd name="T41" fmla="*/ 367 h 370"/>
                <a:gd name="T42" fmla="*/ 2 w 963"/>
                <a:gd name="T43" fmla="*/ 359 h 370"/>
                <a:gd name="T44" fmla="*/ 0 w 963"/>
                <a:gd name="T45" fmla="*/ 349 h 370"/>
                <a:gd name="T46" fmla="*/ 27 w 963"/>
                <a:gd name="T47" fmla="*/ 204 h 370"/>
                <a:gd name="T48" fmla="*/ 35 w 963"/>
                <a:gd name="T49" fmla="*/ 177 h 370"/>
                <a:gd name="T50" fmla="*/ 47 w 963"/>
                <a:gd name="T51" fmla="*/ 151 h 370"/>
                <a:gd name="T52" fmla="*/ 63 w 963"/>
                <a:gd name="T53" fmla="*/ 129 h 370"/>
                <a:gd name="T54" fmla="*/ 84 w 963"/>
                <a:gd name="T55" fmla="*/ 111 h 370"/>
                <a:gd name="T56" fmla="*/ 109 w 963"/>
                <a:gd name="T57" fmla="*/ 95 h 370"/>
                <a:gd name="T58" fmla="*/ 269 w 963"/>
                <a:gd name="T59" fmla="*/ 16 h 370"/>
                <a:gd name="T60" fmla="*/ 303 w 963"/>
                <a:gd name="T61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63" h="370">
                  <a:moveTo>
                    <a:pt x="303" y="0"/>
                  </a:moveTo>
                  <a:lnTo>
                    <a:pt x="250" y="152"/>
                  </a:lnTo>
                  <a:lnTo>
                    <a:pt x="322" y="147"/>
                  </a:lnTo>
                  <a:lnTo>
                    <a:pt x="483" y="344"/>
                  </a:lnTo>
                  <a:lnTo>
                    <a:pt x="643" y="147"/>
                  </a:lnTo>
                  <a:lnTo>
                    <a:pt x="715" y="152"/>
                  </a:lnTo>
                  <a:lnTo>
                    <a:pt x="663" y="0"/>
                  </a:lnTo>
                  <a:lnTo>
                    <a:pt x="691" y="14"/>
                  </a:lnTo>
                  <a:lnTo>
                    <a:pt x="855" y="96"/>
                  </a:lnTo>
                  <a:lnTo>
                    <a:pt x="879" y="111"/>
                  </a:lnTo>
                  <a:lnTo>
                    <a:pt x="900" y="130"/>
                  </a:lnTo>
                  <a:lnTo>
                    <a:pt x="917" y="152"/>
                  </a:lnTo>
                  <a:lnTo>
                    <a:pt x="929" y="177"/>
                  </a:lnTo>
                  <a:lnTo>
                    <a:pt x="937" y="205"/>
                  </a:lnTo>
                  <a:lnTo>
                    <a:pt x="963" y="349"/>
                  </a:lnTo>
                  <a:lnTo>
                    <a:pt x="963" y="357"/>
                  </a:lnTo>
                  <a:lnTo>
                    <a:pt x="960" y="364"/>
                  </a:lnTo>
                  <a:lnTo>
                    <a:pt x="954" y="368"/>
                  </a:lnTo>
                  <a:lnTo>
                    <a:pt x="945" y="370"/>
                  </a:lnTo>
                  <a:lnTo>
                    <a:pt x="18" y="370"/>
                  </a:lnTo>
                  <a:lnTo>
                    <a:pt x="9" y="367"/>
                  </a:lnTo>
                  <a:lnTo>
                    <a:pt x="2" y="359"/>
                  </a:lnTo>
                  <a:lnTo>
                    <a:pt x="0" y="349"/>
                  </a:lnTo>
                  <a:lnTo>
                    <a:pt x="27" y="204"/>
                  </a:lnTo>
                  <a:lnTo>
                    <a:pt x="35" y="177"/>
                  </a:lnTo>
                  <a:lnTo>
                    <a:pt x="47" y="151"/>
                  </a:lnTo>
                  <a:lnTo>
                    <a:pt x="63" y="129"/>
                  </a:lnTo>
                  <a:lnTo>
                    <a:pt x="84" y="111"/>
                  </a:lnTo>
                  <a:lnTo>
                    <a:pt x="109" y="95"/>
                  </a:lnTo>
                  <a:lnTo>
                    <a:pt x="269" y="16"/>
                  </a:lnTo>
                  <a:lnTo>
                    <a:pt x="3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88" name="Freeform 44"/>
            <p:cNvSpPr>
              <a:spLocks/>
            </p:cNvSpPr>
            <p:nvPr/>
          </p:nvSpPr>
          <p:spPr bwMode="auto">
            <a:xfrm>
              <a:off x="7003" y="3069"/>
              <a:ext cx="44" cy="69"/>
            </a:xfrm>
            <a:custGeom>
              <a:avLst/>
              <a:gdLst>
                <a:gd name="T0" fmla="*/ 358 w 703"/>
                <a:gd name="T1" fmla="*/ 2 h 1099"/>
                <a:gd name="T2" fmla="*/ 396 w 703"/>
                <a:gd name="T3" fmla="*/ 12 h 1099"/>
                <a:gd name="T4" fmla="*/ 424 w 703"/>
                <a:gd name="T5" fmla="*/ 27 h 1099"/>
                <a:gd name="T6" fmla="*/ 440 w 703"/>
                <a:gd name="T7" fmla="*/ 40 h 1099"/>
                <a:gd name="T8" fmla="*/ 445 w 703"/>
                <a:gd name="T9" fmla="*/ 46 h 1099"/>
                <a:gd name="T10" fmla="*/ 499 w 703"/>
                <a:gd name="T11" fmla="*/ 49 h 1099"/>
                <a:gd name="T12" fmla="*/ 543 w 703"/>
                <a:gd name="T13" fmla="*/ 70 h 1099"/>
                <a:gd name="T14" fmla="*/ 576 w 703"/>
                <a:gd name="T15" fmla="*/ 104 h 1099"/>
                <a:gd name="T16" fmla="*/ 601 w 703"/>
                <a:gd name="T17" fmla="*/ 151 h 1099"/>
                <a:gd name="T18" fmla="*/ 615 w 703"/>
                <a:gd name="T19" fmla="*/ 209 h 1099"/>
                <a:gd name="T20" fmla="*/ 622 w 703"/>
                <a:gd name="T21" fmla="*/ 274 h 1099"/>
                <a:gd name="T22" fmla="*/ 621 w 703"/>
                <a:gd name="T23" fmla="*/ 346 h 1099"/>
                <a:gd name="T24" fmla="*/ 616 w 703"/>
                <a:gd name="T25" fmla="*/ 418 h 1099"/>
                <a:gd name="T26" fmla="*/ 620 w 703"/>
                <a:gd name="T27" fmla="*/ 477 h 1099"/>
                <a:gd name="T28" fmla="*/ 632 w 703"/>
                <a:gd name="T29" fmla="*/ 522 h 1099"/>
                <a:gd name="T30" fmla="*/ 649 w 703"/>
                <a:gd name="T31" fmla="*/ 554 h 1099"/>
                <a:gd name="T32" fmla="*/ 668 w 703"/>
                <a:gd name="T33" fmla="*/ 577 h 1099"/>
                <a:gd name="T34" fmla="*/ 685 w 703"/>
                <a:gd name="T35" fmla="*/ 590 h 1099"/>
                <a:gd name="T36" fmla="*/ 698 w 703"/>
                <a:gd name="T37" fmla="*/ 597 h 1099"/>
                <a:gd name="T38" fmla="*/ 703 w 703"/>
                <a:gd name="T39" fmla="*/ 598 h 1099"/>
                <a:gd name="T40" fmla="*/ 658 w 703"/>
                <a:gd name="T41" fmla="*/ 631 h 1099"/>
                <a:gd name="T42" fmla="*/ 606 w 703"/>
                <a:gd name="T43" fmla="*/ 652 h 1099"/>
                <a:gd name="T44" fmla="*/ 555 w 703"/>
                <a:gd name="T45" fmla="*/ 662 h 1099"/>
                <a:gd name="T46" fmla="*/ 512 w 703"/>
                <a:gd name="T47" fmla="*/ 666 h 1099"/>
                <a:gd name="T48" fmla="*/ 487 w 703"/>
                <a:gd name="T49" fmla="*/ 667 h 1099"/>
                <a:gd name="T50" fmla="*/ 483 w 703"/>
                <a:gd name="T51" fmla="*/ 718 h 1099"/>
                <a:gd name="T52" fmla="*/ 222 w 703"/>
                <a:gd name="T53" fmla="*/ 717 h 1099"/>
                <a:gd name="T54" fmla="*/ 182 w 703"/>
                <a:gd name="T55" fmla="*/ 668 h 1099"/>
                <a:gd name="T56" fmla="*/ 115 w 703"/>
                <a:gd name="T57" fmla="*/ 658 h 1099"/>
                <a:gd name="T58" fmla="*/ 66 w 703"/>
                <a:gd name="T59" fmla="*/ 642 h 1099"/>
                <a:gd name="T60" fmla="*/ 32 w 703"/>
                <a:gd name="T61" fmla="*/ 624 h 1099"/>
                <a:gd name="T62" fmla="*/ 10 w 703"/>
                <a:gd name="T63" fmla="*/ 609 h 1099"/>
                <a:gd name="T64" fmla="*/ 1 w 703"/>
                <a:gd name="T65" fmla="*/ 598 h 1099"/>
                <a:gd name="T66" fmla="*/ 1 w 703"/>
                <a:gd name="T67" fmla="*/ 596 h 1099"/>
                <a:gd name="T68" fmla="*/ 8 w 703"/>
                <a:gd name="T69" fmla="*/ 595 h 1099"/>
                <a:gd name="T70" fmla="*/ 21 w 703"/>
                <a:gd name="T71" fmla="*/ 590 h 1099"/>
                <a:gd name="T72" fmla="*/ 36 w 703"/>
                <a:gd name="T73" fmla="*/ 578 h 1099"/>
                <a:gd name="T74" fmla="*/ 52 w 703"/>
                <a:gd name="T75" fmla="*/ 557 h 1099"/>
                <a:gd name="T76" fmla="*/ 69 w 703"/>
                <a:gd name="T77" fmla="*/ 525 h 1099"/>
                <a:gd name="T78" fmla="*/ 82 w 703"/>
                <a:gd name="T79" fmla="*/ 479 h 1099"/>
                <a:gd name="T80" fmla="*/ 90 w 703"/>
                <a:gd name="T81" fmla="*/ 417 h 1099"/>
                <a:gd name="T82" fmla="*/ 92 w 703"/>
                <a:gd name="T83" fmla="*/ 335 h 1099"/>
                <a:gd name="T84" fmla="*/ 95 w 703"/>
                <a:gd name="T85" fmla="*/ 249 h 1099"/>
                <a:gd name="T86" fmla="*/ 107 w 703"/>
                <a:gd name="T87" fmla="*/ 179 h 1099"/>
                <a:gd name="T88" fmla="*/ 128 w 703"/>
                <a:gd name="T89" fmla="*/ 125 h 1099"/>
                <a:gd name="T90" fmla="*/ 153 w 703"/>
                <a:gd name="T91" fmla="*/ 85 h 1099"/>
                <a:gd name="T92" fmla="*/ 179 w 703"/>
                <a:gd name="T93" fmla="*/ 56 h 1099"/>
                <a:gd name="T94" fmla="*/ 206 w 703"/>
                <a:gd name="T95" fmla="*/ 37 h 1099"/>
                <a:gd name="T96" fmla="*/ 230 w 703"/>
                <a:gd name="T97" fmla="*/ 24 h 1099"/>
                <a:gd name="T98" fmla="*/ 250 w 703"/>
                <a:gd name="T99" fmla="*/ 16 h 1099"/>
                <a:gd name="T100" fmla="*/ 310 w 703"/>
                <a:gd name="T101" fmla="*/ 2 h 10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03" h="1099">
                  <a:moveTo>
                    <a:pt x="336" y="0"/>
                  </a:moveTo>
                  <a:lnTo>
                    <a:pt x="358" y="2"/>
                  </a:lnTo>
                  <a:lnTo>
                    <a:pt x="379" y="6"/>
                  </a:lnTo>
                  <a:lnTo>
                    <a:pt x="396" y="12"/>
                  </a:lnTo>
                  <a:lnTo>
                    <a:pt x="411" y="19"/>
                  </a:lnTo>
                  <a:lnTo>
                    <a:pt x="424" y="27"/>
                  </a:lnTo>
                  <a:lnTo>
                    <a:pt x="433" y="34"/>
                  </a:lnTo>
                  <a:lnTo>
                    <a:pt x="440" y="40"/>
                  </a:lnTo>
                  <a:lnTo>
                    <a:pt x="444" y="44"/>
                  </a:lnTo>
                  <a:lnTo>
                    <a:pt x="445" y="46"/>
                  </a:lnTo>
                  <a:lnTo>
                    <a:pt x="474" y="45"/>
                  </a:lnTo>
                  <a:lnTo>
                    <a:pt x="499" y="49"/>
                  </a:lnTo>
                  <a:lnTo>
                    <a:pt x="523" y="57"/>
                  </a:lnTo>
                  <a:lnTo>
                    <a:pt x="543" y="70"/>
                  </a:lnTo>
                  <a:lnTo>
                    <a:pt x="561" y="85"/>
                  </a:lnTo>
                  <a:lnTo>
                    <a:pt x="576" y="104"/>
                  </a:lnTo>
                  <a:lnTo>
                    <a:pt x="589" y="127"/>
                  </a:lnTo>
                  <a:lnTo>
                    <a:pt x="601" y="151"/>
                  </a:lnTo>
                  <a:lnTo>
                    <a:pt x="609" y="179"/>
                  </a:lnTo>
                  <a:lnTo>
                    <a:pt x="615" y="209"/>
                  </a:lnTo>
                  <a:lnTo>
                    <a:pt x="620" y="241"/>
                  </a:lnTo>
                  <a:lnTo>
                    <a:pt x="622" y="274"/>
                  </a:lnTo>
                  <a:lnTo>
                    <a:pt x="622" y="310"/>
                  </a:lnTo>
                  <a:lnTo>
                    <a:pt x="621" y="346"/>
                  </a:lnTo>
                  <a:lnTo>
                    <a:pt x="618" y="383"/>
                  </a:lnTo>
                  <a:lnTo>
                    <a:pt x="616" y="418"/>
                  </a:lnTo>
                  <a:lnTo>
                    <a:pt x="617" y="449"/>
                  </a:lnTo>
                  <a:lnTo>
                    <a:pt x="620" y="477"/>
                  </a:lnTo>
                  <a:lnTo>
                    <a:pt x="625" y="501"/>
                  </a:lnTo>
                  <a:lnTo>
                    <a:pt x="632" y="522"/>
                  </a:lnTo>
                  <a:lnTo>
                    <a:pt x="640" y="540"/>
                  </a:lnTo>
                  <a:lnTo>
                    <a:pt x="649" y="554"/>
                  </a:lnTo>
                  <a:lnTo>
                    <a:pt x="659" y="567"/>
                  </a:lnTo>
                  <a:lnTo>
                    <a:pt x="668" y="577"/>
                  </a:lnTo>
                  <a:lnTo>
                    <a:pt x="677" y="584"/>
                  </a:lnTo>
                  <a:lnTo>
                    <a:pt x="685" y="590"/>
                  </a:lnTo>
                  <a:lnTo>
                    <a:pt x="693" y="594"/>
                  </a:lnTo>
                  <a:lnTo>
                    <a:pt x="698" y="597"/>
                  </a:lnTo>
                  <a:lnTo>
                    <a:pt x="702" y="598"/>
                  </a:lnTo>
                  <a:lnTo>
                    <a:pt x="703" y="598"/>
                  </a:lnTo>
                  <a:lnTo>
                    <a:pt x="681" y="617"/>
                  </a:lnTo>
                  <a:lnTo>
                    <a:pt x="658" y="631"/>
                  </a:lnTo>
                  <a:lnTo>
                    <a:pt x="632" y="642"/>
                  </a:lnTo>
                  <a:lnTo>
                    <a:pt x="606" y="652"/>
                  </a:lnTo>
                  <a:lnTo>
                    <a:pt x="579" y="658"/>
                  </a:lnTo>
                  <a:lnTo>
                    <a:pt x="555" y="662"/>
                  </a:lnTo>
                  <a:lnTo>
                    <a:pt x="531" y="665"/>
                  </a:lnTo>
                  <a:lnTo>
                    <a:pt x="512" y="666"/>
                  </a:lnTo>
                  <a:lnTo>
                    <a:pt x="496" y="667"/>
                  </a:lnTo>
                  <a:lnTo>
                    <a:pt x="487" y="667"/>
                  </a:lnTo>
                  <a:lnTo>
                    <a:pt x="483" y="667"/>
                  </a:lnTo>
                  <a:lnTo>
                    <a:pt x="483" y="718"/>
                  </a:lnTo>
                  <a:lnTo>
                    <a:pt x="353" y="1099"/>
                  </a:lnTo>
                  <a:lnTo>
                    <a:pt x="222" y="717"/>
                  </a:lnTo>
                  <a:lnTo>
                    <a:pt x="222" y="669"/>
                  </a:lnTo>
                  <a:lnTo>
                    <a:pt x="182" y="668"/>
                  </a:lnTo>
                  <a:lnTo>
                    <a:pt x="146" y="664"/>
                  </a:lnTo>
                  <a:lnTo>
                    <a:pt x="115" y="658"/>
                  </a:lnTo>
                  <a:lnTo>
                    <a:pt x="88" y="651"/>
                  </a:lnTo>
                  <a:lnTo>
                    <a:pt x="66" y="642"/>
                  </a:lnTo>
                  <a:lnTo>
                    <a:pt x="47" y="633"/>
                  </a:lnTo>
                  <a:lnTo>
                    <a:pt x="32" y="624"/>
                  </a:lnTo>
                  <a:lnTo>
                    <a:pt x="20" y="616"/>
                  </a:lnTo>
                  <a:lnTo>
                    <a:pt x="10" y="609"/>
                  </a:lnTo>
                  <a:lnTo>
                    <a:pt x="4" y="603"/>
                  </a:lnTo>
                  <a:lnTo>
                    <a:pt x="1" y="598"/>
                  </a:lnTo>
                  <a:lnTo>
                    <a:pt x="0" y="596"/>
                  </a:lnTo>
                  <a:lnTo>
                    <a:pt x="1" y="596"/>
                  </a:lnTo>
                  <a:lnTo>
                    <a:pt x="4" y="596"/>
                  </a:lnTo>
                  <a:lnTo>
                    <a:pt x="8" y="595"/>
                  </a:lnTo>
                  <a:lnTo>
                    <a:pt x="13" y="593"/>
                  </a:lnTo>
                  <a:lnTo>
                    <a:pt x="21" y="590"/>
                  </a:lnTo>
                  <a:lnTo>
                    <a:pt x="28" y="585"/>
                  </a:lnTo>
                  <a:lnTo>
                    <a:pt x="36" y="578"/>
                  </a:lnTo>
                  <a:lnTo>
                    <a:pt x="44" y="569"/>
                  </a:lnTo>
                  <a:lnTo>
                    <a:pt x="52" y="557"/>
                  </a:lnTo>
                  <a:lnTo>
                    <a:pt x="60" y="543"/>
                  </a:lnTo>
                  <a:lnTo>
                    <a:pt x="69" y="525"/>
                  </a:lnTo>
                  <a:lnTo>
                    <a:pt x="76" y="504"/>
                  </a:lnTo>
                  <a:lnTo>
                    <a:pt x="82" y="479"/>
                  </a:lnTo>
                  <a:lnTo>
                    <a:pt x="87" y="450"/>
                  </a:lnTo>
                  <a:lnTo>
                    <a:pt x="90" y="417"/>
                  </a:lnTo>
                  <a:lnTo>
                    <a:pt x="92" y="378"/>
                  </a:lnTo>
                  <a:lnTo>
                    <a:pt x="92" y="335"/>
                  </a:lnTo>
                  <a:lnTo>
                    <a:pt x="92" y="289"/>
                  </a:lnTo>
                  <a:lnTo>
                    <a:pt x="95" y="249"/>
                  </a:lnTo>
                  <a:lnTo>
                    <a:pt x="100" y="212"/>
                  </a:lnTo>
                  <a:lnTo>
                    <a:pt x="107" y="179"/>
                  </a:lnTo>
                  <a:lnTo>
                    <a:pt x="117" y="150"/>
                  </a:lnTo>
                  <a:lnTo>
                    <a:pt x="128" y="125"/>
                  </a:lnTo>
                  <a:lnTo>
                    <a:pt x="139" y="103"/>
                  </a:lnTo>
                  <a:lnTo>
                    <a:pt x="153" y="85"/>
                  </a:lnTo>
                  <a:lnTo>
                    <a:pt x="165" y="70"/>
                  </a:lnTo>
                  <a:lnTo>
                    <a:pt x="179" y="56"/>
                  </a:lnTo>
                  <a:lnTo>
                    <a:pt x="192" y="46"/>
                  </a:lnTo>
                  <a:lnTo>
                    <a:pt x="206" y="37"/>
                  </a:lnTo>
                  <a:lnTo>
                    <a:pt x="218" y="30"/>
                  </a:lnTo>
                  <a:lnTo>
                    <a:pt x="230" y="24"/>
                  </a:lnTo>
                  <a:lnTo>
                    <a:pt x="240" y="20"/>
                  </a:lnTo>
                  <a:lnTo>
                    <a:pt x="250" y="16"/>
                  </a:lnTo>
                  <a:lnTo>
                    <a:pt x="281" y="7"/>
                  </a:lnTo>
                  <a:lnTo>
                    <a:pt x="310" y="2"/>
                  </a:lnTo>
                  <a:lnTo>
                    <a:pt x="3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89" name="Freeform 45"/>
            <p:cNvSpPr>
              <a:spLocks/>
            </p:cNvSpPr>
            <p:nvPr/>
          </p:nvSpPr>
          <p:spPr bwMode="auto">
            <a:xfrm>
              <a:off x="6995" y="3116"/>
              <a:ext cx="61" cy="23"/>
            </a:xfrm>
            <a:custGeom>
              <a:avLst/>
              <a:gdLst>
                <a:gd name="T0" fmla="*/ 302 w 963"/>
                <a:gd name="T1" fmla="*/ 0 h 370"/>
                <a:gd name="T2" fmla="*/ 249 w 963"/>
                <a:gd name="T3" fmla="*/ 153 h 370"/>
                <a:gd name="T4" fmla="*/ 321 w 963"/>
                <a:gd name="T5" fmla="*/ 147 h 370"/>
                <a:gd name="T6" fmla="*/ 482 w 963"/>
                <a:gd name="T7" fmla="*/ 344 h 370"/>
                <a:gd name="T8" fmla="*/ 642 w 963"/>
                <a:gd name="T9" fmla="*/ 147 h 370"/>
                <a:gd name="T10" fmla="*/ 714 w 963"/>
                <a:gd name="T11" fmla="*/ 153 h 370"/>
                <a:gd name="T12" fmla="*/ 662 w 963"/>
                <a:gd name="T13" fmla="*/ 0 h 370"/>
                <a:gd name="T14" fmla="*/ 691 w 963"/>
                <a:gd name="T15" fmla="*/ 15 h 370"/>
                <a:gd name="T16" fmla="*/ 854 w 963"/>
                <a:gd name="T17" fmla="*/ 96 h 370"/>
                <a:gd name="T18" fmla="*/ 879 w 963"/>
                <a:gd name="T19" fmla="*/ 111 h 370"/>
                <a:gd name="T20" fmla="*/ 899 w 963"/>
                <a:gd name="T21" fmla="*/ 130 h 370"/>
                <a:gd name="T22" fmla="*/ 916 w 963"/>
                <a:gd name="T23" fmla="*/ 152 h 370"/>
                <a:gd name="T24" fmla="*/ 928 w 963"/>
                <a:gd name="T25" fmla="*/ 178 h 370"/>
                <a:gd name="T26" fmla="*/ 936 w 963"/>
                <a:gd name="T27" fmla="*/ 205 h 370"/>
                <a:gd name="T28" fmla="*/ 963 w 963"/>
                <a:gd name="T29" fmla="*/ 350 h 370"/>
                <a:gd name="T30" fmla="*/ 962 w 963"/>
                <a:gd name="T31" fmla="*/ 357 h 370"/>
                <a:gd name="T32" fmla="*/ 959 w 963"/>
                <a:gd name="T33" fmla="*/ 364 h 370"/>
                <a:gd name="T34" fmla="*/ 953 w 963"/>
                <a:gd name="T35" fmla="*/ 368 h 370"/>
                <a:gd name="T36" fmla="*/ 944 w 963"/>
                <a:gd name="T37" fmla="*/ 370 h 370"/>
                <a:gd name="T38" fmla="*/ 18 w 963"/>
                <a:gd name="T39" fmla="*/ 370 h 370"/>
                <a:gd name="T40" fmla="*/ 9 w 963"/>
                <a:gd name="T41" fmla="*/ 368 h 370"/>
                <a:gd name="T42" fmla="*/ 3 w 963"/>
                <a:gd name="T43" fmla="*/ 363 h 370"/>
                <a:gd name="T44" fmla="*/ 0 w 963"/>
                <a:gd name="T45" fmla="*/ 357 h 370"/>
                <a:gd name="T46" fmla="*/ 0 w 963"/>
                <a:gd name="T47" fmla="*/ 349 h 370"/>
                <a:gd name="T48" fmla="*/ 26 w 963"/>
                <a:gd name="T49" fmla="*/ 205 h 370"/>
                <a:gd name="T50" fmla="*/ 34 w 963"/>
                <a:gd name="T51" fmla="*/ 177 h 370"/>
                <a:gd name="T52" fmla="*/ 46 w 963"/>
                <a:gd name="T53" fmla="*/ 151 h 370"/>
                <a:gd name="T54" fmla="*/ 63 w 963"/>
                <a:gd name="T55" fmla="*/ 130 h 370"/>
                <a:gd name="T56" fmla="*/ 84 w 963"/>
                <a:gd name="T57" fmla="*/ 110 h 370"/>
                <a:gd name="T58" fmla="*/ 108 w 963"/>
                <a:gd name="T59" fmla="*/ 95 h 370"/>
                <a:gd name="T60" fmla="*/ 268 w 963"/>
                <a:gd name="T61" fmla="*/ 16 h 370"/>
                <a:gd name="T62" fmla="*/ 302 w 963"/>
                <a:gd name="T63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63" h="370">
                  <a:moveTo>
                    <a:pt x="302" y="0"/>
                  </a:moveTo>
                  <a:lnTo>
                    <a:pt x="249" y="153"/>
                  </a:lnTo>
                  <a:lnTo>
                    <a:pt x="321" y="147"/>
                  </a:lnTo>
                  <a:lnTo>
                    <a:pt x="482" y="344"/>
                  </a:lnTo>
                  <a:lnTo>
                    <a:pt x="642" y="147"/>
                  </a:lnTo>
                  <a:lnTo>
                    <a:pt x="714" y="153"/>
                  </a:lnTo>
                  <a:lnTo>
                    <a:pt x="662" y="0"/>
                  </a:lnTo>
                  <a:lnTo>
                    <a:pt x="691" y="15"/>
                  </a:lnTo>
                  <a:lnTo>
                    <a:pt x="854" y="96"/>
                  </a:lnTo>
                  <a:lnTo>
                    <a:pt x="879" y="111"/>
                  </a:lnTo>
                  <a:lnTo>
                    <a:pt x="899" y="130"/>
                  </a:lnTo>
                  <a:lnTo>
                    <a:pt x="916" y="152"/>
                  </a:lnTo>
                  <a:lnTo>
                    <a:pt x="928" y="178"/>
                  </a:lnTo>
                  <a:lnTo>
                    <a:pt x="936" y="205"/>
                  </a:lnTo>
                  <a:lnTo>
                    <a:pt x="963" y="350"/>
                  </a:lnTo>
                  <a:lnTo>
                    <a:pt x="962" y="357"/>
                  </a:lnTo>
                  <a:lnTo>
                    <a:pt x="959" y="364"/>
                  </a:lnTo>
                  <a:lnTo>
                    <a:pt x="953" y="368"/>
                  </a:lnTo>
                  <a:lnTo>
                    <a:pt x="944" y="370"/>
                  </a:lnTo>
                  <a:lnTo>
                    <a:pt x="18" y="370"/>
                  </a:lnTo>
                  <a:lnTo>
                    <a:pt x="9" y="368"/>
                  </a:lnTo>
                  <a:lnTo>
                    <a:pt x="3" y="363"/>
                  </a:lnTo>
                  <a:lnTo>
                    <a:pt x="0" y="357"/>
                  </a:lnTo>
                  <a:lnTo>
                    <a:pt x="0" y="349"/>
                  </a:lnTo>
                  <a:lnTo>
                    <a:pt x="26" y="205"/>
                  </a:lnTo>
                  <a:lnTo>
                    <a:pt x="34" y="177"/>
                  </a:lnTo>
                  <a:lnTo>
                    <a:pt x="46" y="151"/>
                  </a:lnTo>
                  <a:lnTo>
                    <a:pt x="63" y="130"/>
                  </a:lnTo>
                  <a:lnTo>
                    <a:pt x="84" y="110"/>
                  </a:lnTo>
                  <a:lnTo>
                    <a:pt x="108" y="95"/>
                  </a:lnTo>
                  <a:lnTo>
                    <a:pt x="268" y="16"/>
                  </a:lnTo>
                  <a:lnTo>
                    <a:pt x="3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93" name="Freeform 46"/>
            <p:cNvSpPr>
              <a:spLocks/>
            </p:cNvSpPr>
            <p:nvPr/>
          </p:nvSpPr>
          <p:spPr bwMode="auto">
            <a:xfrm>
              <a:off x="6853" y="3069"/>
              <a:ext cx="44" cy="69"/>
            </a:xfrm>
            <a:custGeom>
              <a:avLst/>
              <a:gdLst>
                <a:gd name="T0" fmla="*/ 359 w 703"/>
                <a:gd name="T1" fmla="*/ 2 h 1099"/>
                <a:gd name="T2" fmla="*/ 397 w 703"/>
                <a:gd name="T3" fmla="*/ 12 h 1099"/>
                <a:gd name="T4" fmla="*/ 423 w 703"/>
                <a:gd name="T5" fmla="*/ 27 h 1099"/>
                <a:gd name="T6" fmla="*/ 440 w 703"/>
                <a:gd name="T7" fmla="*/ 40 h 1099"/>
                <a:gd name="T8" fmla="*/ 445 w 703"/>
                <a:gd name="T9" fmla="*/ 46 h 1099"/>
                <a:gd name="T10" fmla="*/ 500 w 703"/>
                <a:gd name="T11" fmla="*/ 49 h 1099"/>
                <a:gd name="T12" fmla="*/ 543 w 703"/>
                <a:gd name="T13" fmla="*/ 70 h 1099"/>
                <a:gd name="T14" fmla="*/ 577 w 703"/>
                <a:gd name="T15" fmla="*/ 104 h 1099"/>
                <a:gd name="T16" fmla="*/ 600 w 703"/>
                <a:gd name="T17" fmla="*/ 151 h 1099"/>
                <a:gd name="T18" fmla="*/ 616 w 703"/>
                <a:gd name="T19" fmla="*/ 209 h 1099"/>
                <a:gd name="T20" fmla="*/ 622 w 703"/>
                <a:gd name="T21" fmla="*/ 274 h 1099"/>
                <a:gd name="T22" fmla="*/ 622 w 703"/>
                <a:gd name="T23" fmla="*/ 346 h 1099"/>
                <a:gd name="T24" fmla="*/ 617 w 703"/>
                <a:gd name="T25" fmla="*/ 418 h 1099"/>
                <a:gd name="T26" fmla="*/ 621 w 703"/>
                <a:gd name="T27" fmla="*/ 477 h 1099"/>
                <a:gd name="T28" fmla="*/ 632 w 703"/>
                <a:gd name="T29" fmla="*/ 522 h 1099"/>
                <a:gd name="T30" fmla="*/ 650 w 703"/>
                <a:gd name="T31" fmla="*/ 554 h 1099"/>
                <a:gd name="T32" fmla="*/ 668 w 703"/>
                <a:gd name="T33" fmla="*/ 577 h 1099"/>
                <a:gd name="T34" fmla="*/ 685 w 703"/>
                <a:gd name="T35" fmla="*/ 590 h 1099"/>
                <a:gd name="T36" fmla="*/ 698 w 703"/>
                <a:gd name="T37" fmla="*/ 597 h 1099"/>
                <a:gd name="T38" fmla="*/ 703 w 703"/>
                <a:gd name="T39" fmla="*/ 598 h 1099"/>
                <a:gd name="T40" fmla="*/ 658 w 703"/>
                <a:gd name="T41" fmla="*/ 631 h 1099"/>
                <a:gd name="T42" fmla="*/ 606 w 703"/>
                <a:gd name="T43" fmla="*/ 652 h 1099"/>
                <a:gd name="T44" fmla="*/ 554 w 703"/>
                <a:gd name="T45" fmla="*/ 662 h 1099"/>
                <a:gd name="T46" fmla="*/ 512 w 703"/>
                <a:gd name="T47" fmla="*/ 666 h 1099"/>
                <a:gd name="T48" fmla="*/ 487 w 703"/>
                <a:gd name="T49" fmla="*/ 667 h 1099"/>
                <a:gd name="T50" fmla="*/ 484 w 703"/>
                <a:gd name="T51" fmla="*/ 718 h 1099"/>
                <a:gd name="T52" fmla="*/ 223 w 703"/>
                <a:gd name="T53" fmla="*/ 717 h 1099"/>
                <a:gd name="T54" fmla="*/ 182 w 703"/>
                <a:gd name="T55" fmla="*/ 668 h 1099"/>
                <a:gd name="T56" fmla="*/ 116 w 703"/>
                <a:gd name="T57" fmla="*/ 658 h 1099"/>
                <a:gd name="T58" fmla="*/ 65 w 703"/>
                <a:gd name="T59" fmla="*/ 642 h 1099"/>
                <a:gd name="T60" fmla="*/ 32 w 703"/>
                <a:gd name="T61" fmla="*/ 624 h 1099"/>
                <a:gd name="T62" fmla="*/ 11 w 703"/>
                <a:gd name="T63" fmla="*/ 609 h 1099"/>
                <a:gd name="T64" fmla="*/ 1 w 703"/>
                <a:gd name="T65" fmla="*/ 598 h 1099"/>
                <a:gd name="T66" fmla="*/ 1 w 703"/>
                <a:gd name="T67" fmla="*/ 596 h 1099"/>
                <a:gd name="T68" fmla="*/ 8 w 703"/>
                <a:gd name="T69" fmla="*/ 595 h 1099"/>
                <a:gd name="T70" fmla="*/ 20 w 703"/>
                <a:gd name="T71" fmla="*/ 590 h 1099"/>
                <a:gd name="T72" fmla="*/ 36 w 703"/>
                <a:gd name="T73" fmla="*/ 578 h 1099"/>
                <a:gd name="T74" fmla="*/ 53 w 703"/>
                <a:gd name="T75" fmla="*/ 557 h 1099"/>
                <a:gd name="T76" fmla="*/ 68 w 703"/>
                <a:gd name="T77" fmla="*/ 525 h 1099"/>
                <a:gd name="T78" fmla="*/ 82 w 703"/>
                <a:gd name="T79" fmla="*/ 479 h 1099"/>
                <a:gd name="T80" fmla="*/ 90 w 703"/>
                <a:gd name="T81" fmla="*/ 417 h 1099"/>
                <a:gd name="T82" fmla="*/ 92 w 703"/>
                <a:gd name="T83" fmla="*/ 335 h 1099"/>
                <a:gd name="T84" fmla="*/ 95 w 703"/>
                <a:gd name="T85" fmla="*/ 249 h 1099"/>
                <a:gd name="T86" fmla="*/ 108 w 703"/>
                <a:gd name="T87" fmla="*/ 179 h 1099"/>
                <a:gd name="T88" fmla="*/ 128 w 703"/>
                <a:gd name="T89" fmla="*/ 125 h 1099"/>
                <a:gd name="T90" fmla="*/ 152 w 703"/>
                <a:gd name="T91" fmla="*/ 85 h 1099"/>
                <a:gd name="T92" fmla="*/ 179 w 703"/>
                <a:gd name="T93" fmla="*/ 56 h 1099"/>
                <a:gd name="T94" fmla="*/ 206 w 703"/>
                <a:gd name="T95" fmla="*/ 37 h 1099"/>
                <a:gd name="T96" fmla="*/ 230 w 703"/>
                <a:gd name="T97" fmla="*/ 24 h 1099"/>
                <a:gd name="T98" fmla="*/ 251 w 703"/>
                <a:gd name="T99" fmla="*/ 16 h 1099"/>
                <a:gd name="T100" fmla="*/ 310 w 703"/>
                <a:gd name="T101" fmla="*/ 2 h 10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03" h="1099">
                  <a:moveTo>
                    <a:pt x="335" y="0"/>
                  </a:moveTo>
                  <a:lnTo>
                    <a:pt x="359" y="2"/>
                  </a:lnTo>
                  <a:lnTo>
                    <a:pt x="379" y="6"/>
                  </a:lnTo>
                  <a:lnTo>
                    <a:pt x="397" y="12"/>
                  </a:lnTo>
                  <a:lnTo>
                    <a:pt x="411" y="19"/>
                  </a:lnTo>
                  <a:lnTo>
                    <a:pt x="423" y="27"/>
                  </a:lnTo>
                  <a:lnTo>
                    <a:pt x="434" y="34"/>
                  </a:lnTo>
                  <a:lnTo>
                    <a:pt x="440" y="40"/>
                  </a:lnTo>
                  <a:lnTo>
                    <a:pt x="444" y="44"/>
                  </a:lnTo>
                  <a:lnTo>
                    <a:pt x="445" y="46"/>
                  </a:lnTo>
                  <a:lnTo>
                    <a:pt x="474" y="45"/>
                  </a:lnTo>
                  <a:lnTo>
                    <a:pt x="500" y="49"/>
                  </a:lnTo>
                  <a:lnTo>
                    <a:pt x="523" y="57"/>
                  </a:lnTo>
                  <a:lnTo>
                    <a:pt x="543" y="70"/>
                  </a:lnTo>
                  <a:lnTo>
                    <a:pt x="562" y="85"/>
                  </a:lnTo>
                  <a:lnTo>
                    <a:pt x="577" y="104"/>
                  </a:lnTo>
                  <a:lnTo>
                    <a:pt x="590" y="127"/>
                  </a:lnTo>
                  <a:lnTo>
                    <a:pt x="600" y="151"/>
                  </a:lnTo>
                  <a:lnTo>
                    <a:pt x="609" y="179"/>
                  </a:lnTo>
                  <a:lnTo>
                    <a:pt x="616" y="209"/>
                  </a:lnTo>
                  <a:lnTo>
                    <a:pt x="620" y="241"/>
                  </a:lnTo>
                  <a:lnTo>
                    <a:pt x="622" y="274"/>
                  </a:lnTo>
                  <a:lnTo>
                    <a:pt x="623" y="310"/>
                  </a:lnTo>
                  <a:lnTo>
                    <a:pt x="622" y="346"/>
                  </a:lnTo>
                  <a:lnTo>
                    <a:pt x="619" y="383"/>
                  </a:lnTo>
                  <a:lnTo>
                    <a:pt x="617" y="418"/>
                  </a:lnTo>
                  <a:lnTo>
                    <a:pt x="617" y="449"/>
                  </a:lnTo>
                  <a:lnTo>
                    <a:pt x="621" y="477"/>
                  </a:lnTo>
                  <a:lnTo>
                    <a:pt x="626" y="501"/>
                  </a:lnTo>
                  <a:lnTo>
                    <a:pt x="632" y="522"/>
                  </a:lnTo>
                  <a:lnTo>
                    <a:pt x="640" y="540"/>
                  </a:lnTo>
                  <a:lnTo>
                    <a:pt x="650" y="554"/>
                  </a:lnTo>
                  <a:lnTo>
                    <a:pt x="659" y="567"/>
                  </a:lnTo>
                  <a:lnTo>
                    <a:pt x="668" y="577"/>
                  </a:lnTo>
                  <a:lnTo>
                    <a:pt x="677" y="584"/>
                  </a:lnTo>
                  <a:lnTo>
                    <a:pt x="685" y="590"/>
                  </a:lnTo>
                  <a:lnTo>
                    <a:pt x="692" y="594"/>
                  </a:lnTo>
                  <a:lnTo>
                    <a:pt x="698" y="597"/>
                  </a:lnTo>
                  <a:lnTo>
                    <a:pt x="702" y="598"/>
                  </a:lnTo>
                  <a:lnTo>
                    <a:pt x="703" y="598"/>
                  </a:lnTo>
                  <a:lnTo>
                    <a:pt x="682" y="617"/>
                  </a:lnTo>
                  <a:lnTo>
                    <a:pt x="658" y="631"/>
                  </a:lnTo>
                  <a:lnTo>
                    <a:pt x="632" y="642"/>
                  </a:lnTo>
                  <a:lnTo>
                    <a:pt x="606" y="652"/>
                  </a:lnTo>
                  <a:lnTo>
                    <a:pt x="580" y="658"/>
                  </a:lnTo>
                  <a:lnTo>
                    <a:pt x="554" y="662"/>
                  </a:lnTo>
                  <a:lnTo>
                    <a:pt x="532" y="665"/>
                  </a:lnTo>
                  <a:lnTo>
                    <a:pt x="512" y="666"/>
                  </a:lnTo>
                  <a:lnTo>
                    <a:pt x="497" y="667"/>
                  </a:lnTo>
                  <a:lnTo>
                    <a:pt x="487" y="667"/>
                  </a:lnTo>
                  <a:lnTo>
                    <a:pt x="484" y="667"/>
                  </a:lnTo>
                  <a:lnTo>
                    <a:pt x="484" y="718"/>
                  </a:lnTo>
                  <a:lnTo>
                    <a:pt x="353" y="1099"/>
                  </a:lnTo>
                  <a:lnTo>
                    <a:pt x="223" y="717"/>
                  </a:lnTo>
                  <a:lnTo>
                    <a:pt x="223" y="669"/>
                  </a:lnTo>
                  <a:lnTo>
                    <a:pt x="182" y="668"/>
                  </a:lnTo>
                  <a:lnTo>
                    <a:pt x="146" y="664"/>
                  </a:lnTo>
                  <a:lnTo>
                    <a:pt x="116" y="658"/>
                  </a:lnTo>
                  <a:lnTo>
                    <a:pt x="89" y="651"/>
                  </a:lnTo>
                  <a:lnTo>
                    <a:pt x="65" y="642"/>
                  </a:lnTo>
                  <a:lnTo>
                    <a:pt x="47" y="633"/>
                  </a:lnTo>
                  <a:lnTo>
                    <a:pt x="32" y="624"/>
                  </a:lnTo>
                  <a:lnTo>
                    <a:pt x="19" y="616"/>
                  </a:lnTo>
                  <a:lnTo>
                    <a:pt x="11" y="609"/>
                  </a:lnTo>
                  <a:lnTo>
                    <a:pt x="5" y="603"/>
                  </a:lnTo>
                  <a:lnTo>
                    <a:pt x="1" y="598"/>
                  </a:lnTo>
                  <a:lnTo>
                    <a:pt x="0" y="596"/>
                  </a:lnTo>
                  <a:lnTo>
                    <a:pt x="1" y="596"/>
                  </a:lnTo>
                  <a:lnTo>
                    <a:pt x="4" y="596"/>
                  </a:lnTo>
                  <a:lnTo>
                    <a:pt x="8" y="595"/>
                  </a:lnTo>
                  <a:lnTo>
                    <a:pt x="14" y="593"/>
                  </a:lnTo>
                  <a:lnTo>
                    <a:pt x="20" y="590"/>
                  </a:lnTo>
                  <a:lnTo>
                    <a:pt x="28" y="585"/>
                  </a:lnTo>
                  <a:lnTo>
                    <a:pt x="36" y="578"/>
                  </a:lnTo>
                  <a:lnTo>
                    <a:pt x="44" y="569"/>
                  </a:lnTo>
                  <a:lnTo>
                    <a:pt x="53" y="557"/>
                  </a:lnTo>
                  <a:lnTo>
                    <a:pt x="61" y="543"/>
                  </a:lnTo>
                  <a:lnTo>
                    <a:pt x="68" y="525"/>
                  </a:lnTo>
                  <a:lnTo>
                    <a:pt x="76" y="504"/>
                  </a:lnTo>
                  <a:lnTo>
                    <a:pt x="82" y="479"/>
                  </a:lnTo>
                  <a:lnTo>
                    <a:pt x="87" y="450"/>
                  </a:lnTo>
                  <a:lnTo>
                    <a:pt x="90" y="417"/>
                  </a:lnTo>
                  <a:lnTo>
                    <a:pt x="92" y="378"/>
                  </a:lnTo>
                  <a:lnTo>
                    <a:pt x="92" y="335"/>
                  </a:lnTo>
                  <a:lnTo>
                    <a:pt x="93" y="289"/>
                  </a:lnTo>
                  <a:lnTo>
                    <a:pt x="95" y="249"/>
                  </a:lnTo>
                  <a:lnTo>
                    <a:pt x="101" y="212"/>
                  </a:lnTo>
                  <a:lnTo>
                    <a:pt x="108" y="179"/>
                  </a:lnTo>
                  <a:lnTo>
                    <a:pt x="118" y="150"/>
                  </a:lnTo>
                  <a:lnTo>
                    <a:pt x="128" y="125"/>
                  </a:lnTo>
                  <a:lnTo>
                    <a:pt x="140" y="103"/>
                  </a:lnTo>
                  <a:lnTo>
                    <a:pt x="152" y="85"/>
                  </a:lnTo>
                  <a:lnTo>
                    <a:pt x="166" y="70"/>
                  </a:lnTo>
                  <a:lnTo>
                    <a:pt x="179" y="56"/>
                  </a:lnTo>
                  <a:lnTo>
                    <a:pt x="192" y="46"/>
                  </a:lnTo>
                  <a:lnTo>
                    <a:pt x="206" y="37"/>
                  </a:lnTo>
                  <a:lnTo>
                    <a:pt x="219" y="30"/>
                  </a:lnTo>
                  <a:lnTo>
                    <a:pt x="230" y="24"/>
                  </a:lnTo>
                  <a:lnTo>
                    <a:pt x="241" y="20"/>
                  </a:lnTo>
                  <a:lnTo>
                    <a:pt x="251" y="16"/>
                  </a:lnTo>
                  <a:lnTo>
                    <a:pt x="281" y="7"/>
                  </a:lnTo>
                  <a:lnTo>
                    <a:pt x="310" y="2"/>
                  </a:lnTo>
                  <a:lnTo>
                    <a:pt x="3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94" name="Freeform 47"/>
            <p:cNvSpPr>
              <a:spLocks/>
            </p:cNvSpPr>
            <p:nvPr/>
          </p:nvSpPr>
          <p:spPr bwMode="auto">
            <a:xfrm>
              <a:off x="6845" y="3116"/>
              <a:ext cx="60" cy="23"/>
            </a:xfrm>
            <a:custGeom>
              <a:avLst/>
              <a:gdLst>
                <a:gd name="T0" fmla="*/ 302 w 963"/>
                <a:gd name="T1" fmla="*/ 0 h 370"/>
                <a:gd name="T2" fmla="*/ 250 w 963"/>
                <a:gd name="T3" fmla="*/ 153 h 370"/>
                <a:gd name="T4" fmla="*/ 322 w 963"/>
                <a:gd name="T5" fmla="*/ 148 h 370"/>
                <a:gd name="T6" fmla="*/ 482 w 963"/>
                <a:gd name="T7" fmla="*/ 345 h 370"/>
                <a:gd name="T8" fmla="*/ 642 w 963"/>
                <a:gd name="T9" fmla="*/ 148 h 370"/>
                <a:gd name="T10" fmla="*/ 715 w 963"/>
                <a:gd name="T11" fmla="*/ 153 h 370"/>
                <a:gd name="T12" fmla="*/ 663 w 963"/>
                <a:gd name="T13" fmla="*/ 0 h 370"/>
                <a:gd name="T14" fmla="*/ 691 w 963"/>
                <a:gd name="T15" fmla="*/ 15 h 370"/>
                <a:gd name="T16" fmla="*/ 855 w 963"/>
                <a:gd name="T17" fmla="*/ 96 h 370"/>
                <a:gd name="T18" fmla="*/ 879 w 963"/>
                <a:gd name="T19" fmla="*/ 111 h 370"/>
                <a:gd name="T20" fmla="*/ 900 w 963"/>
                <a:gd name="T21" fmla="*/ 131 h 370"/>
                <a:gd name="T22" fmla="*/ 917 w 963"/>
                <a:gd name="T23" fmla="*/ 152 h 370"/>
                <a:gd name="T24" fmla="*/ 929 w 963"/>
                <a:gd name="T25" fmla="*/ 178 h 370"/>
                <a:gd name="T26" fmla="*/ 936 w 963"/>
                <a:gd name="T27" fmla="*/ 206 h 370"/>
                <a:gd name="T28" fmla="*/ 963 w 963"/>
                <a:gd name="T29" fmla="*/ 350 h 370"/>
                <a:gd name="T30" fmla="*/ 962 w 963"/>
                <a:gd name="T31" fmla="*/ 357 h 370"/>
                <a:gd name="T32" fmla="*/ 959 w 963"/>
                <a:gd name="T33" fmla="*/ 364 h 370"/>
                <a:gd name="T34" fmla="*/ 952 w 963"/>
                <a:gd name="T35" fmla="*/ 368 h 370"/>
                <a:gd name="T36" fmla="*/ 945 w 963"/>
                <a:gd name="T37" fmla="*/ 370 h 370"/>
                <a:gd name="T38" fmla="*/ 17 w 963"/>
                <a:gd name="T39" fmla="*/ 370 h 370"/>
                <a:gd name="T40" fmla="*/ 10 w 963"/>
                <a:gd name="T41" fmla="*/ 368 h 370"/>
                <a:gd name="T42" fmla="*/ 4 w 963"/>
                <a:gd name="T43" fmla="*/ 363 h 370"/>
                <a:gd name="T44" fmla="*/ 1 w 963"/>
                <a:gd name="T45" fmla="*/ 357 h 370"/>
                <a:gd name="T46" fmla="*/ 0 w 963"/>
                <a:gd name="T47" fmla="*/ 350 h 370"/>
                <a:gd name="T48" fmla="*/ 27 w 963"/>
                <a:gd name="T49" fmla="*/ 204 h 370"/>
                <a:gd name="T50" fmla="*/ 34 w 963"/>
                <a:gd name="T51" fmla="*/ 177 h 370"/>
                <a:gd name="T52" fmla="*/ 47 w 963"/>
                <a:gd name="T53" fmla="*/ 152 h 370"/>
                <a:gd name="T54" fmla="*/ 63 w 963"/>
                <a:gd name="T55" fmla="*/ 130 h 370"/>
                <a:gd name="T56" fmla="*/ 84 w 963"/>
                <a:gd name="T57" fmla="*/ 110 h 370"/>
                <a:gd name="T58" fmla="*/ 108 w 963"/>
                <a:gd name="T59" fmla="*/ 96 h 370"/>
                <a:gd name="T60" fmla="*/ 269 w 963"/>
                <a:gd name="T61" fmla="*/ 17 h 370"/>
                <a:gd name="T62" fmla="*/ 302 w 963"/>
                <a:gd name="T63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63" h="370">
                  <a:moveTo>
                    <a:pt x="302" y="0"/>
                  </a:moveTo>
                  <a:lnTo>
                    <a:pt x="250" y="153"/>
                  </a:lnTo>
                  <a:lnTo>
                    <a:pt x="322" y="148"/>
                  </a:lnTo>
                  <a:lnTo>
                    <a:pt x="482" y="345"/>
                  </a:lnTo>
                  <a:lnTo>
                    <a:pt x="642" y="148"/>
                  </a:lnTo>
                  <a:lnTo>
                    <a:pt x="715" y="153"/>
                  </a:lnTo>
                  <a:lnTo>
                    <a:pt x="663" y="0"/>
                  </a:lnTo>
                  <a:lnTo>
                    <a:pt x="691" y="15"/>
                  </a:lnTo>
                  <a:lnTo>
                    <a:pt x="855" y="96"/>
                  </a:lnTo>
                  <a:lnTo>
                    <a:pt x="879" y="111"/>
                  </a:lnTo>
                  <a:lnTo>
                    <a:pt x="900" y="131"/>
                  </a:lnTo>
                  <a:lnTo>
                    <a:pt x="917" y="152"/>
                  </a:lnTo>
                  <a:lnTo>
                    <a:pt x="929" y="178"/>
                  </a:lnTo>
                  <a:lnTo>
                    <a:pt x="936" y="206"/>
                  </a:lnTo>
                  <a:lnTo>
                    <a:pt x="963" y="350"/>
                  </a:lnTo>
                  <a:lnTo>
                    <a:pt x="962" y="357"/>
                  </a:lnTo>
                  <a:lnTo>
                    <a:pt x="959" y="364"/>
                  </a:lnTo>
                  <a:lnTo>
                    <a:pt x="952" y="368"/>
                  </a:lnTo>
                  <a:lnTo>
                    <a:pt x="945" y="370"/>
                  </a:lnTo>
                  <a:lnTo>
                    <a:pt x="17" y="370"/>
                  </a:lnTo>
                  <a:lnTo>
                    <a:pt x="10" y="368"/>
                  </a:lnTo>
                  <a:lnTo>
                    <a:pt x="4" y="363"/>
                  </a:lnTo>
                  <a:lnTo>
                    <a:pt x="1" y="357"/>
                  </a:lnTo>
                  <a:lnTo>
                    <a:pt x="0" y="350"/>
                  </a:lnTo>
                  <a:lnTo>
                    <a:pt x="27" y="204"/>
                  </a:lnTo>
                  <a:lnTo>
                    <a:pt x="34" y="177"/>
                  </a:lnTo>
                  <a:lnTo>
                    <a:pt x="47" y="152"/>
                  </a:lnTo>
                  <a:lnTo>
                    <a:pt x="63" y="130"/>
                  </a:lnTo>
                  <a:lnTo>
                    <a:pt x="84" y="110"/>
                  </a:lnTo>
                  <a:lnTo>
                    <a:pt x="108" y="96"/>
                  </a:lnTo>
                  <a:lnTo>
                    <a:pt x="269" y="17"/>
                  </a:lnTo>
                  <a:lnTo>
                    <a:pt x="3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99" name="Freeform 48"/>
            <p:cNvSpPr>
              <a:spLocks noEditPoints="1"/>
            </p:cNvSpPr>
            <p:nvPr/>
          </p:nvSpPr>
          <p:spPr bwMode="auto">
            <a:xfrm>
              <a:off x="6909" y="3024"/>
              <a:ext cx="83" cy="83"/>
            </a:xfrm>
            <a:custGeom>
              <a:avLst/>
              <a:gdLst>
                <a:gd name="T0" fmla="*/ 389 w 1329"/>
                <a:gd name="T1" fmla="*/ 890 h 1326"/>
                <a:gd name="T2" fmla="*/ 574 w 1329"/>
                <a:gd name="T3" fmla="*/ 1010 h 1326"/>
                <a:gd name="T4" fmla="*/ 780 w 1329"/>
                <a:gd name="T5" fmla="*/ 1002 h 1326"/>
                <a:gd name="T6" fmla="*/ 585 w 1329"/>
                <a:gd name="T7" fmla="*/ 903 h 1326"/>
                <a:gd name="T8" fmla="*/ 445 w 1329"/>
                <a:gd name="T9" fmla="*/ 795 h 1326"/>
                <a:gd name="T10" fmla="*/ 632 w 1329"/>
                <a:gd name="T11" fmla="*/ 545 h 1326"/>
                <a:gd name="T12" fmla="*/ 542 w 1329"/>
                <a:gd name="T13" fmla="*/ 635 h 1326"/>
                <a:gd name="T14" fmla="*/ 584 w 1329"/>
                <a:gd name="T15" fmla="*/ 757 h 1326"/>
                <a:gd name="T16" fmla="*/ 712 w 1329"/>
                <a:gd name="T17" fmla="*/ 771 h 1326"/>
                <a:gd name="T18" fmla="*/ 780 w 1329"/>
                <a:gd name="T19" fmla="*/ 663 h 1326"/>
                <a:gd name="T20" fmla="*/ 712 w 1329"/>
                <a:gd name="T21" fmla="*/ 554 h 1326"/>
                <a:gd name="T22" fmla="*/ 858 w 1329"/>
                <a:gd name="T23" fmla="*/ 509 h 1326"/>
                <a:gd name="T24" fmla="*/ 910 w 1329"/>
                <a:gd name="T25" fmla="*/ 663 h 1326"/>
                <a:gd name="T26" fmla="*/ 838 w 1329"/>
                <a:gd name="T27" fmla="*/ 839 h 1326"/>
                <a:gd name="T28" fmla="*/ 997 w 1329"/>
                <a:gd name="T29" fmla="*/ 797 h 1326"/>
                <a:gd name="T30" fmla="*/ 1012 w 1329"/>
                <a:gd name="T31" fmla="*/ 572 h 1326"/>
                <a:gd name="T32" fmla="*/ 893 w 1329"/>
                <a:gd name="T33" fmla="*/ 387 h 1326"/>
                <a:gd name="T34" fmla="*/ 490 w 1329"/>
                <a:gd name="T35" fmla="*/ 351 h 1326"/>
                <a:gd name="T36" fmla="*/ 342 w 1329"/>
                <a:gd name="T37" fmla="*/ 510 h 1326"/>
                <a:gd name="T38" fmla="*/ 445 w 1329"/>
                <a:gd name="T39" fmla="*/ 530 h 1326"/>
                <a:gd name="T40" fmla="*/ 584 w 1329"/>
                <a:gd name="T41" fmla="*/ 421 h 1326"/>
                <a:gd name="T42" fmla="*/ 777 w 1329"/>
                <a:gd name="T43" fmla="*/ 323 h 1326"/>
                <a:gd name="T44" fmla="*/ 708 w 1329"/>
                <a:gd name="T45" fmla="*/ 0 h 1326"/>
                <a:gd name="T46" fmla="*/ 764 w 1329"/>
                <a:gd name="T47" fmla="*/ 56 h 1326"/>
                <a:gd name="T48" fmla="*/ 964 w 1329"/>
                <a:gd name="T49" fmla="*/ 224 h 1326"/>
                <a:gd name="T50" fmla="*/ 1078 w 1329"/>
                <a:gd name="T51" fmla="*/ 149 h 1326"/>
                <a:gd name="T52" fmla="*/ 1180 w 1329"/>
                <a:gd name="T53" fmla="*/ 251 h 1326"/>
                <a:gd name="T54" fmla="*/ 1105 w 1329"/>
                <a:gd name="T55" fmla="*/ 365 h 1326"/>
                <a:gd name="T56" fmla="*/ 1273 w 1329"/>
                <a:gd name="T57" fmla="*/ 565 h 1326"/>
                <a:gd name="T58" fmla="*/ 1329 w 1329"/>
                <a:gd name="T59" fmla="*/ 621 h 1326"/>
                <a:gd name="T60" fmla="*/ 1291 w 1329"/>
                <a:gd name="T61" fmla="*/ 760 h 1326"/>
                <a:gd name="T62" fmla="*/ 1132 w 1329"/>
                <a:gd name="T63" fmla="*/ 916 h 1326"/>
                <a:gd name="T64" fmla="*/ 1182 w 1329"/>
                <a:gd name="T65" fmla="*/ 1063 h 1326"/>
                <a:gd name="T66" fmla="*/ 1092 w 1329"/>
                <a:gd name="T67" fmla="*/ 1172 h 1326"/>
                <a:gd name="T68" fmla="*/ 1024 w 1329"/>
                <a:gd name="T69" fmla="*/ 1163 h 1326"/>
                <a:gd name="T70" fmla="*/ 764 w 1329"/>
                <a:gd name="T71" fmla="*/ 1187 h 1326"/>
                <a:gd name="T72" fmla="*/ 725 w 1329"/>
                <a:gd name="T73" fmla="*/ 1323 h 1326"/>
                <a:gd name="T74" fmla="*/ 576 w 1329"/>
                <a:gd name="T75" fmla="*/ 1303 h 1326"/>
                <a:gd name="T76" fmla="*/ 459 w 1329"/>
                <a:gd name="T77" fmla="*/ 1155 h 1326"/>
                <a:gd name="T78" fmla="*/ 279 w 1329"/>
                <a:gd name="T79" fmla="*/ 1177 h 1326"/>
                <a:gd name="T80" fmla="*/ 165 w 1329"/>
                <a:gd name="T81" fmla="*/ 1102 h 1326"/>
                <a:gd name="T82" fmla="*/ 155 w 1329"/>
                <a:gd name="T83" fmla="*/ 1034 h 1326"/>
                <a:gd name="T84" fmla="*/ 151 w 1329"/>
                <a:gd name="T85" fmla="*/ 816 h 1326"/>
                <a:gd name="T86" fmla="*/ 11 w 1329"/>
                <a:gd name="T87" fmla="*/ 740 h 1326"/>
                <a:gd name="T88" fmla="*/ 11 w 1329"/>
                <a:gd name="T89" fmla="*/ 586 h 1326"/>
                <a:gd name="T90" fmla="*/ 151 w 1329"/>
                <a:gd name="T91" fmla="*/ 509 h 1326"/>
                <a:gd name="T92" fmla="*/ 155 w 1329"/>
                <a:gd name="T93" fmla="*/ 291 h 1326"/>
                <a:gd name="T94" fmla="*/ 165 w 1329"/>
                <a:gd name="T95" fmla="*/ 224 h 1326"/>
                <a:gd name="T96" fmla="*/ 279 w 1329"/>
                <a:gd name="T97" fmla="*/ 148 h 1326"/>
                <a:gd name="T98" fmla="*/ 459 w 1329"/>
                <a:gd name="T99" fmla="*/ 171 h 1326"/>
                <a:gd name="T100" fmla="*/ 576 w 1329"/>
                <a:gd name="T101" fmla="*/ 22 h 1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29" h="1326">
                  <a:moveTo>
                    <a:pt x="313" y="728"/>
                  </a:moveTo>
                  <a:lnTo>
                    <a:pt x="324" y="773"/>
                  </a:lnTo>
                  <a:lnTo>
                    <a:pt x="341" y="815"/>
                  </a:lnTo>
                  <a:lnTo>
                    <a:pt x="362" y="854"/>
                  </a:lnTo>
                  <a:lnTo>
                    <a:pt x="389" y="890"/>
                  </a:lnTo>
                  <a:lnTo>
                    <a:pt x="418" y="923"/>
                  </a:lnTo>
                  <a:lnTo>
                    <a:pt x="453" y="951"/>
                  </a:lnTo>
                  <a:lnTo>
                    <a:pt x="490" y="976"/>
                  </a:lnTo>
                  <a:lnTo>
                    <a:pt x="531" y="995"/>
                  </a:lnTo>
                  <a:lnTo>
                    <a:pt x="574" y="1010"/>
                  </a:lnTo>
                  <a:lnTo>
                    <a:pt x="619" y="1018"/>
                  </a:lnTo>
                  <a:lnTo>
                    <a:pt x="666" y="1021"/>
                  </a:lnTo>
                  <a:lnTo>
                    <a:pt x="705" y="1019"/>
                  </a:lnTo>
                  <a:lnTo>
                    <a:pt x="743" y="1013"/>
                  </a:lnTo>
                  <a:lnTo>
                    <a:pt x="780" y="1002"/>
                  </a:lnTo>
                  <a:lnTo>
                    <a:pt x="723" y="905"/>
                  </a:lnTo>
                  <a:lnTo>
                    <a:pt x="692" y="911"/>
                  </a:lnTo>
                  <a:lnTo>
                    <a:pt x="659" y="913"/>
                  </a:lnTo>
                  <a:lnTo>
                    <a:pt x="621" y="911"/>
                  </a:lnTo>
                  <a:lnTo>
                    <a:pt x="585" y="903"/>
                  </a:lnTo>
                  <a:lnTo>
                    <a:pt x="550" y="890"/>
                  </a:lnTo>
                  <a:lnTo>
                    <a:pt x="520" y="871"/>
                  </a:lnTo>
                  <a:lnTo>
                    <a:pt x="491" y="850"/>
                  </a:lnTo>
                  <a:lnTo>
                    <a:pt x="465" y="823"/>
                  </a:lnTo>
                  <a:lnTo>
                    <a:pt x="445" y="795"/>
                  </a:lnTo>
                  <a:lnTo>
                    <a:pt x="428" y="763"/>
                  </a:lnTo>
                  <a:lnTo>
                    <a:pt x="415" y="728"/>
                  </a:lnTo>
                  <a:lnTo>
                    <a:pt x="313" y="728"/>
                  </a:lnTo>
                  <a:close/>
                  <a:moveTo>
                    <a:pt x="660" y="542"/>
                  </a:moveTo>
                  <a:lnTo>
                    <a:pt x="632" y="545"/>
                  </a:lnTo>
                  <a:lnTo>
                    <a:pt x="607" y="554"/>
                  </a:lnTo>
                  <a:lnTo>
                    <a:pt x="584" y="569"/>
                  </a:lnTo>
                  <a:lnTo>
                    <a:pt x="566" y="587"/>
                  </a:lnTo>
                  <a:lnTo>
                    <a:pt x="551" y="610"/>
                  </a:lnTo>
                  <a:lnTo>
                    <a:pt x="542" y="635"/>
                  </a:lnTo>
                  <a:lnTo>
                    <a:pt x="539" y="663"/>
                  </a:lnTo>
                  <a:lnTo>
                    <a:pt x="542" y="690"/>
                  </a:lnTo>
                  <a:lnTo>
                    <a:pt x="551" y="716"/>
                  </a:lnTo>
                  <a:lnTo>
                    <a:pt x="566" y="737"/>
                  </a:lnTo>
                  <a:lnTo>
                    <a:pt x="584" y="757"/>
                  </a:lnTo>
                  <a:lnTo>
                    <a:pt x="607" y="771"/>
                  </a:lnTo>
                  <a:lnTo>
                    <a:pt x="632" y="779"/>
                  </a:lnTo>
                  <a:lnTo>
                    <a:pt x="660" y="784"/>
                  </a:lnTo>
                  <a:lnTo>
                    <a:pt x="687" y="779"/>
                  </a:lnTo>
                  <a:lnTo>
                    <a:pt x="712" y="771"/>
                  </a:lnTo>
                  <a:lnTo>
                    <a:pt x="735" y="757"/>
                  </a:lnTo>
                  <a:lnTo>
                    <a:pt x="753" y="737"/>
                  </a:lnTo>
                  <a:lnTo>
                    <a:pt x="767" y="716"/>
                  </a:lnTo>
                  <a:lnTo>
                    <a:pt x="776" y="690"/>
                  </a:lnTo>
                  <a:lnTo>
                    <a:pt x="780" y="663"/>
                  </a:lnTo>
                  <a:lnTo>
                    <a:pt x="776" y="635"/>
                  </a:lnTo>
                  <a:lnTo>
                    <a:pt x="767" y="610"/>
                  </a:lnTo>
                  <a:lnTo>
                    <a:pt x="753" y="587"/>
                  </a:lnTo>
                  <a:lnTo>
                    <a:pt x="735" y="569"/>
                  </a:lnTo>
                  <a:lnTo>
                    <a:pt x="712" y="554"/>
                  </a:lnTo>
                  <a:lnTo>
                    <a:pt x="687" y="545"/>
                  </a:lnTo>
                  <a:lnTo>
                    <a:pt x="660" y="542"/>
                  </a:lnTo>
                  <a:close/>
                  <a:moveTo>
                    <a:pt x="893" y="387"/>
                  </a:moveTo>
                  <a:lnTo>
                    <a:pt x="837" y="485"/>
                  </a:lnTo>
                  <a:lnTo>
                    <a:pt x="858" y="509"/>
                  </a:lnTo>
                  <a:lnTo>
                    <a:pt x="877" y="536"/>
                  </a:lnTo>
                  <a:lnTo>
                    <a:pt x="891" y="565"/>
                  </a:lnTo>
                  <a:lnTo>
                    <a:pt x="901" y="596"/>
                  </a:lnTo>
                  <a:lnTo>
                    <a:pt x="908" y="628"/>
                  </a:lnTo>
                  <a:lnTo>
                    <a:pt x="910" y="663"/>
                  </a:lnTo>
                  <a:lnTo>
                    <a:pt x="907" y="703"/>
                  </a:lnTo>
                  <a:lnTo>
                    <a:pt x="898" y="742"/>
                  </a:lnTo>
                  <a:lnTo>
                    <a:pt x="883" y="777"/>
                  </a:lnTo>
                  <a:lnTo>
                    <a:pt x="862" y="810"/>
                  </a:lnTo>
                  <a:lnTo>
                    <a:pt x="838" y="839"/>
                  </a:lnTo>
                  <a:lnTo>
                    <a:pt x="895" y="938"/>
                  </a:lnTo>
                  <a:lnTo>
                    <a:pt x="927" y="907"/>
                  </a:lnTo>
                  <a:lnTo>
                    <a:pt x="955" y="874"/>
                  </a:lnTo>
                  <a:lnTo>
                    <a:pt x="979" y="837"/>
                  </a:lnTo>
                  <a:lnTo>
                    <a:pt x="997" y="797"/>
                  </a:lnTo>
                  <a:lnTo>
                    <a:pt x="1012" y="755"/>
                  </a:lnTo>
                  <a:lnTo>
                    <a:pt x="1021" y="710"/>
                  </a:lnTo>
                  <a:lnTo>
                    <a:pt x="1024" y="663"/>
                  </a:lnTo>
                  <a:lnTo>
                    <a:pt x="1021" y="617"/>
                  </a:lnTo>
                  <a:lnTo>
                    <a:pt x="1012" y="572"/>
                  </a:lnTo>
                  <a:lnTo>
                    <a:pt x="997" y="529"/>
                  </a:lnTo>
                  <a:lnTo>
                    <a:pt x="978" y="488"/>
                  </a:lnTo>
                  <a:lnTo>
                    <a:pt x="954" y="451"/>
                  </a:lnTo>
                  <a:lnTo>
                    <a:pt x="926" y="417"/>
                  </a:lnTo>
                  <a:lnTo>
                    <a:pt x="893" y="387"/>
                  </a:lnTo>
                  <a:close/>
                  <a:moveTo>
                    <a:pt x="666" y="305"/>
                  </a:moveTo>
                  <a:lnTo>
                    <a:pt x="619" y="308"/>
                  </a:lnTo>
                  <a:lnTo>
                    <a:pt x="574" y="317"/>
                  </a:lnTo>
                  <a:lnTo>
                    <a:pt x="531" y="331"/>
                  </a:lnTo>
                  <a:lnTo>
                    <a:pt x="490" y="351"/>
                  </a:lnTo>
                  <a:lnTo>
                    <a:pt x="453" y="375"/>
                  </a:lnTo>
                  <a:lnTo>
                    <a:pt x="419" y="403"/>
                  </a:lnTo>
                  <a:lnTo>
                    <a:pt x="389" y="436"/>
                  </a:lnTo>
                  <a:lnTo>
                    <a:pt x="363" y="471"/>
                  </a:lnTo>
                  <a:lnTo>
                    <a:pt x="342" y="510"/>
                  </a:lnTo>
                  <a:lnTo>
                    <a:pt x="324" y="552"/>
                  </a:lnTo>
                  <a:lnTo>
                    <a:pt x="313" y="596"/>
                  </a:lnTo>
                  <a:lnTo>
                    <a:pt x="415" y="596"/>
                  </a:lnTo>
                  <a:lnTo>
                    <a:pt x="428" y="562"/>
                  </a:lnTo>
                  <a:lnTo>
                    <a:pt x="445" y="530"/>
                  </a:lnTo>
                  <a:lnTo>
                    <a:pt x="465" y="500"/>
                  </a:lnTo>
                  <a:lnTo>
                    <a:pt x="491" y="475"/>
                  </a:lnTo>
                  <a:lnTo>
                    <a:pt x="519" y="453"/>
                  </a:lnTo>
                  <a:lnTo>
                    <a:pt x="550" y="435"/>
                  </a:lnTo>
                  <a:lnTo>
                    <a:pt x="584" y="421"/>
                  </a:lnTo>
                  <a:lnTo>
                    <a:pt x="621" y="413"/>
                  </a:lnTo>
                  <a:lnTo>
                    <a:pt x="659" y="410"/>
                  </a:lnTo>
                  <a:lnTo>
                    <a:pt x="692" y="412"/>
                  </a:lnTo>
                  <a:lnTo>
                    <a:pt x="722" y="418"/>
                  </a:lnTo>
                  <a:lnTo>
                    <a:pt x="777" y="323"/>
                  </a:lnTo>
                  <a:lnTo>
                    <a:pt x="742" y="313"/>
                  </a:lnTo>
                  <a:lnTo>
                    <a:pt x="704" y="307"/>
                  </a:lnTo>
                  <a:lnTo>
                    <a:pt x="666" y="305"/>
                  </a:lnTo>
                  <a:close/>
                  <a:moveTo>
                    <a:pt x="621" y="0"/>
                  </a:moveTo>
                  <a:lnTo>
                    <a:pt x="708" y="0"/>
                  </a:lnTo>
                  <a:lnTo>
                    <a:pt x="725" y="3"/>
                  </a:lnTo>
                  <a:lnTo>
                    <a:pt x="741" y="11"/>
                  </a:lnTo>
                  <a:lnTo>
                    <a:pt x="753" y="22"/>
                  </a:lnTo>
                  <a:lnTo>
                    <a:pt x="761" y="38"/>
                  </a:lnTo>
                  <a:lnTo>
                    <a:pt x="764" y="56"/>
                  </a:lnTo>
                  <a:lnTo>
                    <a:pt x="764" y="140"/>
                  </a:lnTo>
                  <a:lnTo>
                    <a:pt x="817" y="154"/>
                  </a:lnTo>
                  <a:lnTo>
                    <a:pt x="870" y="173"/>
                  </a:lnTo>
                  <a:lnTo>
                    <a:pt x="919" y="196"/>
                  </a:lnTo>
                  <a:lnTo>
                    <a:pt x="964" y="224"/>
                  </a:lnTo>
                  <a:lnTo>
                    <a:pt x="1024" y="164"/>
                  </a:lnTo>
                  <a:lnTo>
                    <a:pt x="1036" y="154"/>
                  </a:lnTo>
                  <a:lnTo>
                    <a:pt x="1050" y="149"/>
                  </a:lnTo>
                  <a:lnTo>
                    <a:pt x="1064" y="147"/>
                  </a:lnTo>
                  <a:lnTo>
                    <a:pt x="1078" y="149"/>
                  </a:lnTo>
                  <a:lnTo>
                    <a:pt x="1092" y="154"/>
                  </a:lnTo>
                  <a:lnTo>
                    <a:pt x="1104" y="164"/>
                  </a:lnTo>
                  <a:lnTo>
                    <a:pt x="1165" y="225"/>
                  </a:lnTo>
                  <a:lnTo>
                    <a:pt x="1174" y="237"/>
                  </a:lnTo>
                  <a:lnTo>
                    <a:pt x="1180" y="251"/>
                  </a:lnTo>
                  <a:lnTo>
                    <a:pt x="1182" y="265"/>
                  </a:lnTo>
                  <a:lnTo>
                    <a:pt x="1180" y="279"/>
                  </a:lnTo>
                  <a:lnTo>
                    <a:pt x="1174" y="292"/>
                  </a:lnTo>
                  <a:lnTo>
                    <a:pt x="1165" y="305"/>
                  </a:lnTo>
                  <a:lnTo>
                    <a:pt x="1105" y="365"/>
                  </a:lnTo>
                  <a:lnTo>
                    <a:pt x="1132" y="410"/>
                  </a:lnTo>
                  <a:lnTo>
                    <a:pt x="1156" y="459"/>
                  </a:lnTo>
                  <a:lnTo>
                    <a:pt x="1174" y="510"/>
                  </a:lnTo>
                  <a:lnTo>
                    <a:pt x="1187" y="565"/>
                  </a:lnTo>
                  <a:lnTo>
                    <a:pt x="1273" y="565"/>
                  </a:lnTo>
                  <a:lnTo>
                    <a:pt x="1291" y="567"/>
                  </a:lnTo>
                  <a:lnTo>
                    <a:pt x="1306" y="575"/>
                  </a:lnTo>
                  <a:lnTo>
                    <a:pt x="1319" y="587"/>
                  </a:lnTo>
                  <a:lnTo>
                    <a:pt x="1326" y="602"/>
                  </a:lnTo>
                  <a:lnTo>
                    <a:pt x="1329" y="621"/>
                  </a:lnTo>
                  <a:lnTo>
                    <a:pt x="1329" y="707"/>
                  </a:lnTo>
                  <a:lnTo>
                    <a:pt x="1326" y="725"/>
                  </a:lnTo>
                  <a:lnTo>
                    <a:pt x="1319" y="741"/>
                  </a:lnTo>
                  <a:lnTo>
                    <a:pt x="1306" y="752"/>
                  </a:lnTo>
                  <a:lnTo>
                    <a:pt x="1291" y="760"/>
                  </a:lnTo>
                  <a:lnTo>
                    <a:pt x="1273" y="763"/>
                  </a:lnTo>
                  <a:lnTo>
                    <a:pt x="1187" y="763"/>
                  </a:lnTo>
                  <a:lnTo>
                    <a:pt x="1174" y="816"/>
                  </a:lnTo>
                  <a:lnTo>
                    <a:pt x="1156" y="867"/>
                  </a:lnTo>
                  <a:lnTo>
                    <a:pt x="1132" y="916"/>
                  </a:lnTo>
                  <a:lnTo>
                    <a:pt x="1105" y="963"/>
                  </a:lnTo>
                  <a:lnTo>
                    <a:pt x="1165" y="1023"/>
                  </a:lnTo>
                  <a:lnTo>
                    <a:pt x="1174" y="1035"/>
                  </a:lnTo>
                  <a:lnTo>
                    <a:pt x="1180" y="1048"/>
                  </a:lnTo>
                  <a:lnTo>
                    <a:pt x="1182" y="1063"/>
                  </a:lnTo>
                  <a:lnTo>
                    <a:pt x="1180" y="1077"/>
                  </a:lnTo>
                  <a:lnTo>
                    <a:pt x="1174" y="1090"/>
                  </a:lnTo>
                  <a:lnTo>
                    <a:pt x="1165" y="1103"/>
                  </a:lnTo>
                  <a:lnTo>
                    <a:pt x="1104" y="1163"/>
                  </a:lnTo>
                  <a:lnTo>
                    <a:pt x="1092" y="1172"/>
                  </a:lnTo>
                  <a:lnTo>
                    <a:pt x="1078" y="1178"/>
                  </a:lnTo>
                  <a:lnTo>
                    <a:pt x="1064" y="1179"/>
                  </a:lnTo>
                  <a:lnTo>
                    <a:pt x="1050" y="1178"/>
                  </a:lnTo>
                  <a:lnTo>
                    <a:pt x="1036" y="1172"/>
                  </a:lnTo>
                  <a:lnTo>
                    <a:pt x="1024" y="1163"/>
                  </a:lnTo>
                  <a:lnTo>
                    <a:pt x="964" y="1103"/>
                  </a:lnTo>
                  <a:lnTo>
                    <a:pt x="918" y="1131"/>
                  </a:lnTo>
                  <a:lnTo>
                    <a:pt x="869" y="1155"/>
                  </a:lnTo>
                  <a:lnTo>
                    <a:pt x="817" y="1173"/>
                  </a:lnTo>
                  <a:lnTo>
                    <a:pt x="764" y="1187"/>
                  </a:lnTo>
                  <a:lnTo>
                    <a:pt x="764" y="1269"/>
                  </a:lnTo>
                  <a:lnTo>
                    <a:pt x="761" y="1288"/>
                  </a:lnTo>
                  <a:lnTo>
                    <a:pt x="753" y="1303"/>
                  </a:lnTo>
                  <a:lnTo>
                    <a:pt x="741" y="1315"/>
                  </a:lnTo>
                  <a:lnTo>
                    <a:pt x="725" y="1323"/>
                  </a:lnTo>
                  <a:lnTo>
                    <a:pt x="708" y="1326"/>
                  </a:lnTo>
                  <a:lnTo>
                    <a:pt x="621" y="1326"/>
                  </a:lnTo>
                  <a:lnTo>
                    <a:pt x="604" y="1323"/>
                  </a:lnTo>
                  <a:lnTo>
                    <a:pt x="588" y="1315"/>
                  </a:lnTo>
                  <a:lnTo>
                    <a:pt x="576" y="1303"/>
                  </a:lnTo>
                  <a:lnTo>
                    <a:pt x="568" y="1288"/>
                  </a:lnTo>
                  <a:lnTo>
                    <a:pt x="565" y="1269"/>
                  </a:lnTo>
                  <a:lnTo>
                    <a:pt x="565" y="1187"/>
                  </a:lnTo>
                  <a:lnTo>
                    <a:pt x="511" y="1173"/>
                  </a:lnTo>
                  <a:lnTo>
                    <a:pt x="459" y="1155"/>
                  </a:lnTo>
                  <a:lnTo>
                    <a:pt x="410" y="1131"/>
                  </a:lnTo>
                  <a:lnTo>
                    <a:pt x="363" y="1104"/>
                  </a:lnTo>
                  <a:lnTo>
                    <a:pt x="305" y="1163"/>
                  </a:lnTo>
                  <a:lnTo>
                    <a:pt x="293" y="1172"/>
                  </a:lnTo>
                  <a:lnTo>
                    <a:pt x="279" y="1177"/>
                  </a:lnTo>
                  <a:lnTo>
                    <a:pt x="265" y="1179"/>
                  </a:lnTo>
                  <a:lnTo>
                    <a:pt x="251" y="1177"/>
                  </a:lnTo>
                  <a:lnTo>
                    <a:pt x="237" y="1172"/>
                  </a:lnTo>
                  <a:lnTo>
                    <a:pt x="225" y="1163"/>
                  </a:lnTo>
                  <a:lnTo>
                    <a:pt x="165" y="1102"/>
                  </a:lnTo>
                  <a:lnTo>
                    <a:pt x="155" y="1089"/>
                  </a:lnTo>
                  <a:lnTo>
                    <a:pt x="149" y="1076"/>
                  </a:lnTo>
                  <a:lnTo>
                    <a:pt x="147" y="1062"/>
                  </a:lnTo>
                  <a:lnTo>
                    <a:pt x="149" y="1047"/>
                  </a:lnTo>
                  <a:lnTo>
                    <a:pt x="155" y="1034"/>
                  </a:lnTo>
                  <a:lnTo>
                    <a:pt x="165" y="1022"/>
                  </a:lnTo>
                  <a:lnTo>
                    <a:pt x="222" y="964"/>
                  </a:lnTo>
                  <a:lnTo>
                    <a:pt x="194" y="918"/>
                  </a:lnTo>
                  <a:lnTo>
                    <a:pt x="171" y="868"/>
                  </a:lnTo>
                  <a:lnTo>
                    <a:pt x="151" y="816"/>
                  </a:lnTo>
                  <a:lnTo>
                    <a:pt x="138" y="762"/>
                  </a:lnTo>
                  <a:lnTo>
                    <a:pt x="56" y="762"/>
                  </a:lnTo>
                  <a:lnTo>
                    <a:pt x="39" y="759"/>
                  </a:lnTo>
                  <a:lnTo>
                    <a:pt x="22" y="752"/>
                  </a:lnTo>
                  <a:lnTo>
                    <a:pt x="11" y="740"/>
                  </a:lnTo>
                  <a:lnTo>
                    <a:pt x="3" y="724"/>
                  </a:lnTo>
                  <a:lnTo>
                    <a:pt x="0" y="706"/>
                  </a:lnTo>
                  <a:lnTo>
                    <a:pt x="0" y="620"/>
                  </a:lnTo>
                  <a:lnTo>
                    <a:pt x="3" y="601"/>
                  </a:lnTo>
                  <a:lnTo>
                    <a:pt x="11" y="586"/>
                  </a:lnTo>
                  <a:lnTo>
                    <a:pt x="22" y="575"/>
                  </a:lnTo>
                  <a:lnTo>
                    <a:pt x="39" y="567"/>
                  </a:lnTo>
                  <a:lnTo>
                    <a:pt x="56" y="564"/>
                  </a:lnTo>
                  <a:lnTo>
                    <a:pt x="138" y="564"/>
                  </a:lnTo>
                  <a:lnTo>
                    <a:pt x="151" y="509"/>
                  </a:lnTo>
                  <a:lnTo>
                    <a:pt x="171" y="457"/>
                  </a:lnTo>
                  <a:lnTo>
                    <a:pt x="194" y="408"/>
                  </a:lnTo>
                  <a:lnTo>
                    <a:pt x="222" y="362"/>
                  </a:lnTo>
                  <a:lnTo>
                    <a:pt x="165" y="304"/>
                  </a:lnTo>
                  <a:lnTo>
                    <a:pt x="155" y="291"/>
                  </a:lnTo>
                  <a:lnTo>
                    <a:pt x="149" y="278"/>
                  </a:lnTo>
                  <a:lnTo>
                    <a:pt x="147" y="264"/>
                  </a:lnTo>
                  <a:lnTo>
                    <a:pt x="149" y="249"/>
                  </a:lnTo>
                  <a:lnTo>
                    <a:pt x="155" y="236"/>
                  </a:lnTo>
                  <a:lnTo>
                    <a:pt x="165" y="224"/>
                  </a:lnTo>
                  <a:lnTo>
                    <a:pt x="225" y="164"/>
                  </a:lnTo>
                  <a:lnTo>
                    <a:pt x="237" y="154"/>
                  </a:lnTo>
                  <a:lnTo>
                    <a:pt x="251" y="148"/>
                  </a:lnTo>
                  <a:lnTo>
                    <a:pt x="265" y="146"/>
                  </a:lnTo>
                  <a:lnTo>
                    <a:pt x="279" y="148"/>
                  </a:lnTo>
                  <a:lnTo>
                    <a:pt x="293" y="154"/>
                  </a:lnTo>
                  <a:lnTo>
                    <a:pt x="305" y="164"/>
                  </a:lnTo>
                  <a:lnTo>
                    <a:pt x="363" y="222"/>
                  </a:lnTo>
                  <a:lnTo>
                    <a:pt x="410" y="194"/>
                  </a:lnTo>
                  <a:lnTo>
                    <a:pt x="459" y="171"/>
                  </a:lnTo>
                  <a:lnTo>
                    <a:pt x="511" y="152"/>
                  </a:lnTo>
                  <a:lnTo>
                    <a:pt x="565" y="140"/>
                  </a:lnTo>
                  <a:lnTo>
                    <a:pt x="565" y="56"/>
                  </a:lnTo>
                  <a:lnTo>
                    <a:pt x="568" y="38"/>
                  </a:lnTo>
                  <a:lnTo>
                    <a:pt x="576" y="22"/>
                  </a:lnTo>
                  <a:lnTo>
                    <a:pt x="588" y="11"/>
                  </a:lnTo>
                  <a:lnTo>
                    <a:pt x="604" y="3"/>
                  </a:lnTo>
                  <a:lnTo>
                    <a:pt x="6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600" name="Group 51"/>
          <p:cNvGrpSpPr>
            <a:grpSpLocks noChangeAspect="1"/>
          </p:cNvGrpSpPr>
          <p:nvPr/>
        </p:nvGrpSpPr>
        <p:grpSpPr bwMode="auto">
          <a:xfrm>
            <a:off x="9888839" y="4911924"/>
            <a:ext cx="279626" cy="279626"/>
            <a:chOff x="6375" y="2934"/>
            <a:chExt cx="208" cy="20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613" name="Freeform 53"/>
            <p:cNvSpPr>
              <a:spLocks noEditPoints="1"/>
            </p:cNvSpPr>
            <p:nvPr/>
          </p:nvSpPr>
          <p:spPr bwMode="auto">
            <a:xfrm>
              <a:off x="6375" y="2934"/>
              <a:ext cx="208" cy="208"/>
            </a:xfrm>
            <a:custGeom>
              <a:avLst/>
              <a:gdLst>
                <a:gd name="T0" fmla="*/ 1111 w 3326"/>
                <a:gd name="T1" fmla="*/ 445 h 3332"/>
                <a:gd name="T2" fmla="*/ 857 w 3326"/>
                <a:gd name="T3" fmla="*/ 554 h 3332"/>
                <a:gd name="T4" fmla="*/ 638 w 3326"/>
                <a:gd name="T5" fmla="*/ 743 h 3332"/>
                <a:gd name="T6" fmla="*/ 489 w 3326"/>
                <a:gd name="T7" fmla="*/ 982 h 3332"/>
                <a:gd name="T8" fmla="*/ 420 w 3326"/>
                <a:gd name="T9" fmla="*/ 1247 h 3332"/>
                <a:gd name="T10" fmla="*/ 430 w 3326"/>
                <a:gd name="T11" fmla="*/ 1520 h 3332"/>
                <a:gd name="T12" fmla="*/ 519 w 3326"/>
                <a:gd name="T13" fmla="*/ 1781 h 3332"/>
                <a:gd name="T14" fmla="*/ 688 w 3326"/>
                <a:gd name="T15" fmla="*/ 2012 h 3332"/>
                <a:gd name="T16" fmla="*/ 917 w 3326"/>
                <a:gd name="T17" fmla="*/ 2181 h 3332"/>
                <a:gd name="T18" fmla="*/ 1178 w 3326"/>
                <a:gd name="T19" fmla="*/ 2270 h 3332"/>
                <a:gd name="T20" fmla="*/ 1450 w 3326"/>
                <a:gd name="T21" fmla="*/ 2280 h 3332"/>
                <a:gd name="T22" fmla="*/ 1715 w 3326"/>
                <a:gd name="T23" fmla="*/ 2210 h 3332"/>
                <a:gd name="T24" fmla="*/ 1955 w 3326"/>
                <a:gd name="T25" fmla="*/ 2061 h 3332"/>
                <a:gd name="T26" fmla="*/ 2142 w 3326"/>
                <a:gd name="T27" fmla="*/ 1842 h 3332"/>
                <a:gd name="T28" fmla="*/ 2251 w 3326"/>
                <a:gd name="T29" fmla="*/ 1588 h 3332"/>
                <a:gd name="T30" fmla="*/ 2280 w 3326"/>
                <a:gd name="T31" fmla="*/ 1316 h 3332"/>
                <a:gd name="T32" fmla="*/ 2231 w 3326"/>
                <a:gd name="T33" fmla="*/ 1047 h 3332"/>
                <a:gd name="T34" fmla="*/ 2102 w 3326"/>
                <a:gd name="T35" fmla="*/ 799 h 3332"/>
                <a:gd name="T36" fmla="*/ 1898 w 3326"/>
                <a:gd name="T37" fmla="*/ 594 h 3332"/>
                <a:gd name="T38" fmla="*/ 1650 w 3326"/>
                <a:gd name="T39" fmla="*/ 465 h 3332"/>
                <a:gd name="T40" fmla="*/ 1382 w 3326"/>
                <a:gd name="T41" fmla="*/ 416 h 3332"/>
                <a:gd name="T42" fmla="*/ 1507 w 3326"/>
                <a:gd name="T43" fmla="*/ 9 h 3332"/>
                <a:gd name="T44" fmla="*/ 1817 w 3326"/>
                <a:gd name="T45" fmla="*/ 84 h 3332"/>
                <a:gd name="T46" fmla="*/ 2106 w 3326"/>
                <a:gd name="T47" fmla="*/ 234 h 3332"/>
                <a:gd name="T48" fmla="*/ 2361 w 3326"/>
                <a:gd name="T49" fmla="*/ 460 h 3332"/>
                <a:gd name="T50" fmla="*/ 2551 w 3326"/>
                <a:gd name="T51" fmla="*/ 742 h 3332"/>
                <a:gd name="T52" fmla="*/ 2663 w 3326"/>
                <a:gd name="T53" fmla="*/ 1055 h 3332"/>
                <a:gd name="T54" fmla="*/ 2695 w 3326"/>
                <a:gd name="T55" fmla="*/ 1381 h 3332"/>
                <a:gd name="T56" fmla="*/ 2648 w 3326"/>
                <a:gd name="T57" fmla="*/ 1705 h 3332"/>
                <a:gd name="T58" fmla="*/ 2522 w 3326"/>
                <a:gd name="T59" fmla="*/ 2014 h 3332"/>
                <a:gd name="T60" fmla="*/ 2555 w 3326"/>
                <a:gd name="T61" fmla="*/ 2184 h 3332"/>
                <a:gd name="T62" fmla="*/ 3307 w 3326"/>
                <a:gd name="T63" fmla="*/ 2966 h 3332"/>
                <a:gd name="T64" fmla="*/ 3324 w 3326"/>
                <a:gd name="T65" fmla="*/ 3101 h 3332"/>
                <a:gd name="T66" fmla="*/ 3272 w 3326"/>
                <a:gd name="T67" fmla="*/ 3228 h 3332"/>
                <a:gd name="T68" fmla="*/ 3161 w 3326"/>
                <a:gd name="T69" fmla="*/ 3313 h 3332"/>
                <a:gd name="T70" fmla="*/ 3027 w 3326"/>
                <a:gd name="T71" fmla="*/ 3330 h 3332"/>
                <a:gd name="T72" fmla="*/ 2899 w 3326"/>
                <a:gd name="T73" fmla="*/ 3278 h 3332"/>
                <a:gd name="T74" fmla="*/ 2153 w 3326"/>
                <a:gd name="T75" fmla="*/ 2433 h 3332"/>
                <a:gd name="T76" fmla="*/ 1860 w 3326"/>
                <a:gd name="T77" fmla="*/ 2599 h 3332"/>
                <a:gd name="T78" fmla="*/ 1542 w 3326"/>
                <a:gd name="T79" fmla="*/ 2686 h 3332"/>
                <a:gd name="T80" fmla="*/ 1214 w 3326"/>
                <a:gd name="T81" fmla="*/ 2693 h 3332"/>
                <a:gd name="T82" fmla="*/ 894 w 3326"/>
                <a:gd name="T83" fmla="*/ 2622 h 3332"/>
                <a:gd name="T84" fmla="*/ 596 w 3326"/>
                <a:gd name="T85" fmla="*/ 2471 h 3332"/>
                <a:gd name="T86" fmla="*/ 337 w 3326"/>
                <a:gd name="T87" fmla="*/ 2243 h 3332"/>
                <a:gd name="T88" fmla="*/ 150 w 3326"/>
                <a:gd name="T89" fmla="*/ 1969 h 3332"/>
                <a:gd name="T90" fmla="*/ 37 w 3326"/>
                <a:gd name="T91" fmla="*/ 1667 h 3332"/>
                <a:gd name="T92" fmla="*/ 0 w 3326"/>
                <a:gd name="T93" fmla="*/ 1351 h 3332"/>
                <a:gd name="T94" fmla="*/ 37 w 3326"/>
                <a:gd name="T95" fmla="*/ 1034 h 3332"/>
                <a:gd name="T96" fmla="*/ 150 w 3326"/>
                <a:gd name="T97" fmla="*/ 732 h 3332"/>
                <a:gd name="T98" fmla="*/ 337 w 3326"/>
                <a:gd name="T99" fmla="*/ 458 h 3332"/>
                <a:gd name="T100" fmla="*/ 590 w 3326"/>
                <a:gd name="T101" fmla="*/ 234 h 3332"/>
                <a:gd name="T102" fmla="*/ 879 w 3326"/>
                <a:gd name="T103" fmla="*/ 84 h 3332"/>
                <a:gd name="T104" fmla="*/ 1189 w 3326"/>
                <a:gd name="T105" fmla="*/ 9 h 3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326" h="3332">
                  <a:moveTo>
                    <a:pt x="1314" y="416"/>
                  </a:moveTo>
                  <a:lnTo>
                    <a:pt x="1246" y="421"/>
                  </a:lnTo>
                  <a:lnTo>
                    <a:pt x="1178" y="431"/>
                  </a:lnTo>
                  <a:lnTo>
                    <a:pt x="1111" y="445"/>
                  </a:lnTo>
                  <a:lnTo>
                    <a:pt x="1045" y="465"/>
                  </a:lnTo>
                  <a:lnTo>
                    <a:pt x="980" y="489"/>
                  </a:lnTo>
                  <a:lnTo>
                    <a:pt x="917" y="520"/>
                  </a:lnTo>
                  <a:lnTo>
                    <a:pt x="857" y="554"/>
                  </a:lnTo>
                  <a:lnTo>
                    <a:pt x="798" y="594"/>
                  </a:lnTo>
                  <a:lnTo>
                    <a:pt x="741" y="639"/>
                  </a:lnTo>
                  <a:lnTo>
                    <a:pt x="688" y="689"/>
                  </a:lnTo>
                  <a:lnTo>
                    <a:pt x="638" y="743"/>
                  </a:lnTo>
                  <a:lnTo>
                    <a:pt x="594" y="799"/>
                  </a:lnTo>
                  <a:lnTo>
                    <a:pt x="554" y="857"/>
                  </a:lnTo>
                  <a:lnTo>
                    <a:pt x="519" y="919"/>
                  </a:lnTo>
                  <a:lnTo>
                    <a:pt x="489" y="982"/>
                  </a:lnTo>
                  <a:lnTo>
                    <a:pt x="464" y="1047"/>
                  </a:lnTo>
                  <a:lnTo>
                    <a:pt x="445" y="1113"/>
                  </a:lnTo>
                  <a:lnTo>
                    <a:pt x="430" y="1180"/>
                  </a:lnTo>
                  <a:lnTo>
                    <a:pt x="420" y="1247"/>
                  </a:lnTo>
                  <a:lnTo>
                    <a:pt x="415" y="1316"/>
                  </a:lnTo>
                  <a:lnTo>
                    <a:pt x="415" y="1384"/>
                  </a:lnTo>
                  <a:lnTo>
                    <a:pt x="420" y="1452"/>
                  </a:lnTo>
                  <a:lnTo>
                    <a:pt x="430" y="1520"/>
                  </a:lnTo>
                  <a:lnTo>
                    <a:pt x="445" y="1588"/>
                  </a:lnTo>
                  <a:lnTo>
                    <a:pt x="464" y="1654"/>
                  </a:lnTo>
                  <a:lnTo>
                    <a:pt x="489" y="1719"/>
                  </a:lnTo>
                  <a:lnTo>
                    <a:pt x="519" y="1781"/>
                  </a:lnTo>
                  <a:lnTo>
                    <a:pt x="554" y="1842"/>
                  </a:lnTo>
                  <a:lnTo>
                    <a:pt x="594" y="1902"/>
                  </a:lnTo>
                  <a:lnTo>
                    <a:pt x="638" y="1958"/>
                  </a:lnTo>
                  <a:lnTo>
                    <a:pt x="688" y="2012"/>
                  </a:lnTo>
                  <a:lnTo>
                    <a:pt x="741" y="2061"/>
                  </a:lnTo>
                  <a:lnTo>
                    <a:pt x="798" y="2106"/>
                  </a:lnTo>
                  <a:lnTo>
                    <a:pt x="857" y="2146"/>
                  </a:lnTo>
                  <a:lnTo>
                    <a:pt x="917" y="2181"/>
                  </a:lnTo>
                  <a:lnTo>
                    <a:pt x="980" y="2210"/>
                  </a:lnTo>
                  <a:lnTo>
                    <a:pt x="1045" y="2235"/>
                  </a:lnTo>
                  <a:lnTo>
                    <a:pt x="1111" y="2255"/>
                  </a:lnTo>
                  <a:lnTo>
                    <a:pt x="1178" y="2270"/>
                  </a:lnTo>
                  <a:lnTo>
                    <a:pt x="1246" y="2280"/>
                  </a:lnTo>
                  <a:lnTo>
                    <a:pt x="1314" y="2285"/>
                  </a:lnTo>
                  <a:lnTo>
                    <a:pt x="1382" y="2285"/>
                  </a:lnTo>
                  <a:lnTo>
                    <a:pt x="1450" y="2280"/>
                  </a:lnTo>
                  <a:lnTo>
                    <a:pt x="1518" y="2270"/>
                  </a:lnTo>
                  <a:lnTo>
                    <a:pt x="1585" y="2255"/>
                  </a:lnTo>
                  <a:lnTo>
                    <a:pt x="1650" y="2235"/>
                  </a:lnTo>
                  <a:lnTo>
                    <a:pt x="1715" y="2210"/>
                  </a:lnTo>
                  <a:lnTo>
                    <a:pt x="1778" y="2181"/>
                  </a:lnTo>
                  <a:lnTo>
                    <a:pt x="1839" y="2146"/>
                  </a:lnTo>
                  <a:lnTo>
                    <a:pt x="1898" y="2106"/>
                  </a:lnTo>
                  <a:lnTo>
                    <a:pt x="1955" y="2061"/>
                  </a:lnTo>
                  <a:lnTo>
                    <a:pt x="2008" y="2012"/>
                  </a:lnTo>
                  <a:lnTo>
                    <a:pt x="2058" y="1958"/>
                  </a:lnTo>
                  <a:lnTo>
                    <a:pt x="2102" y="1902"/>
                  </a:lnTo>
                  <a:lnTo>
                    <a:pt x="2142" y="1842"/>
                  </a:lnTo>
                  <a:lnTo>
                    <a:pt x="2176" y="1781"/>
                  </a:lnTo>
                  <a:lnTo>
                    <a:pt x="2207" y="1719"/>
                  </a:lnTo>
                  <a:lnTo>
                    <a:pt x="2231" y="1654"/>
                  </a:lnTo>
                  <a:lnTo>
                    <a:pt x="2251" y="1588"/>
                  </a:lnTo>
                  <a:lnTo>
                    <a:pt x="2266" y="1520"/>
                  </a:lnTo>
                  <a:lnTo>
                    <a:pt x="2275" y="1452"/>
                  </a:lnTo>
                  <a:lnTo>
                    <a:pt x="2280" y="1384"/>
                  </a:lnTo>
                  <a:lnTo>
                    <a:pt x="2280" y="1316"/>
                  </a:lnTo>
                  <a:lnTo>
                    <a:pt x="2275" y="1247"/>
                  </a:lnTo>
                  <a:lnTo>
                    <a:pt x="2266" y="1180"/>
                  </a:lnTo>
                  <a:lnTo>
                    <a:pt x="2251" y="1113"/>
                  </a:lnTo>
                  <a:lnTo>
                    <a:pt x="2231" y="1047"/>
                  </a:lnTo>
                  <a:lnTo>
                    <a:pt x="2207" y="982"/>
                  </a:lnTo>
                  <a:lnTo>
                    <a:pt x="2176" y="919"/>
                  </a:lnTo>
                  <a:lnTo>
                    <a:pt x="2142" y="857"/>
                  </a:lnTo>
                  <a:lnTo>
                    <a:pt x="2102" y="799"/>
                  </a:lnTo>
                  <a:lnTo>
                    <a:pt x="2058" y="743"/>
                  </a:lnTo>
                  <a:lnTo>
                    <a:pt x="2008" y="689"/>
                  </a:lnTo>
                  <a:lnTo>
                    <a:pt x="1955" y="639"/>
                  </a:lnTo>
                  <a:lnTo>
                    <a:pt x="1898" y="594"/>
                  </a:lnTo>
                  <a:lnTo>
                    <a:pt x="1839" y="554"/>
                  </a:lnTo>
                  <a:lnTo>
                    <a:pt x="1778" y="520"/>
                  </a:lnTo>
                  <a:lnTo>
                    <a:pt x="1715" y="489"/>
                  </a:lnTo>
                  <a:lnTo>
                    <a:pt x="1650" y="465"/>
                  </a:lnTo>
                  <a:lnTo>
                    <a:pt x="1585" y="445"/>
                  </a:lnTo>
                  <a:lnTo>
                    <a:pt x="1518" y="431"/>
                  </a:lnTo>
                  <a:lnTo>
                    <a:pt x="1450" y="421"/>
                  </a:lnTo>
                  <a:lnTo>
                    <a:pt x="1382" y="416"/>
                  </a:lnTo>
                  <a:lnTo>
                    <a:pt x="1314" y="416"/>
                  </a:lnTo>
                  <a:close/>
                  <a:moveTo>
                    <a:pt x="1348" y="0"/>
                  </a:moveTo>
                  <a:lnTo>
                    <a:pt x="1428" y="2"/>
                  </a:lnTo>
                  <a:lnTo>
                    <a:pt x="1507" y="9"/>
                  </a:lnTo>
                  <a:lnTo>
                    <a:pt x="1586" y="21"/>
                  </a:lnTo>
                  <a:lnTo>
                    <a:pt x="1663" y="38"/>
                  </a:lnTo>
                  <a:lnTo>
                    <a:pt x="1741" y="59"/>
                  </a:lnTo>
                  <a:lnTo>
                    <a:pt x="1817" y="84"/>
                  </a:lnTo>
                  <a:lnTo>
                    <a:pt x="1892" y="115"/>
                  </a:lnTo>
                  <a:lnTo>
                    <a:pt x="1966" y="150"/>
                  </a:lnTo>
                  <a:lnTo>
                    <a:pt x="2038" y="190"/>
                  </a:lnTo>
                  <a:lnTo>
                    <a:pt x="2106" y="234"/>
                  </a:lnTo>
                  <a:lnTo>
                    <a:pt x="2174" y="283"/>
                  </a:lnTo>
                  <a:lnTo>
                    <a:pt x="2239" y="337"/>
                  </a:lnTo>
                  <a:lnTo>
                    <a:pt x="2302" y="395"/>
                  </a:lnTo>
                  <a:lnTo>
                    <a:pt x="2361" y="460"/>
                  </a:lnTo>
                  <a:lnTo>
                    <a:pt x="2416" y="527"/>
                  </a:lnTo>
                  <a:lnTo>
                    <a:pt x="2466" y="596"/>
                  </a:lnTo>
                  <a:lnTo>
                    <a:pt x="2512" y="668"/>
                  </a:lnTo>
                  <a:lnTo>
                    <a:pt x="2551" y="742"/>
                  </a:lnTo>
                  <a:lnTo>
                    <a:pt x="2587" y="818"/>
                  </a:lnTo>
                  <a:lnTo>
                    <a:pt x="2617" y="896"/>
                  </a:lnTo>
                  <a:lnTo>
                    <a:pt x="2642" y="975"/>
                  </a:lnTo>
                  <a:lnTo>
                    <a:pt x="2663" y="1055"/>
                  </a:lnTo>
                  <a:lnTo>
                    <a:pt x="2679" y="1135"/>
                  </a:lnTo>
                  <a:lnTo>
                    <a:pt x="2689" y="1217"/>
                  </a:lnTo>
                  <a:lnTo>
                    <a:pt x="2695" y="1299"/>
                  </a:lnTo>
                  <a:lnTo>
                    <a:pt x="2695" y="1381"/>
                  </a:lnTo>
                  <a:lnTo>
                    <a:pt x="2691" y="1463"/>
                  </a:lnTo>
                  <a:lnTo>
                    <a:pt x="2682" y="1544"/>
                  </a:lnTo>
                  <a:lnTo>
                    <a:pt x="2668" y="1625"/>
                  </a:lnTo>
                  <a:lnTo>
                    <a:pt x="2648" y="1705"/>
                  </a:lnTo>
                  <a:lnTo>
                    <a:pt x="2624" y="1786"/>
                  </a:lnTo>
                  <a:lnTo>
                    <a:pt x="2595" y="1863"/>
                  </a:lnTo>
                  <a:lnTo>
                    <a:pt x="2560" y="1940"/>
                  </a:lnTo>
                  <a:lnTo>
                    <a:pt x="2522" y="2014"/>
                  </a:lnTo>
                  <a:lnTo>
                    <a:pt x="2478" y="2086"/>
                  </a:lnTo>
                  <a:lnTo>
                    <a:pt x="2429" y="2156"/>
                  </a:lnTo>
                  <a:lnTo>
                    <a:pt x="2506" y="2233"/>
                  </a:lnTo>
                  <a:lnTo>
                    <a:pt x="2555" y="2184"/>
                  </a:lnTo>
                  <a:lnTo>
                    <a:pt x="3249" y="2878"/>
                  </a:lnTo>
                  <a:lnTo>
                    <a:pt x="3272" y="2905"/>
                  </a:lnTo>
                  <a:lnTo>
                    <a:pt x="3292" y="2935"/>
                  </a:lnTo>
                  <a:lnTo>
                    <a:pt x="3307" y="2966"/>
                  </a:lnTo>
                  <a:lnTo>
                    <a:pt x="3318" y="3000"/>
                  </a:lnTo>
                  <a:lnTo>
                    <a:pt x="3324" y="3033"/>
                  </a:lnTo>
                  <a:lnTo>
                    <a:pt x="3326" y="3066"/>
                  </a:lnTo>
                  <a:lnTo>
                    <a:pt x="3324" y="3101"/>
                  </a:lnTo>
                  <a:lnTo>
                    <a:pt x="3318" y="3134"/>
                  </a:lnTo>
                  <a:lnTo>
                    <a:pt x="3307" y="3167"/>
                  </a:lnTo>
                  <a:lnTo>
                    <a:pt x="3292" y="3198"/>
                  </a:lnTo>
                  <a:lnTo>
                    <a:pt x="3272" y="3228"/>
                  </a:lnTo>
                  <a:lnTo>
                    <a:pt x="3249" y="3255"/>
                  </a:lnTo>
                  <a:lnTo>
                    <a:pt x="3222" y="3278"/>
                  </a:lnTo>
                  <a:lnTo>
                    <a:pt x="3191" y="3297"/>
                  </a:lnTo>
                  <a:lnTo>
                    <a:pt x="3161" y="3313"/>
                  </a:lnTo>
                  <a:lnTo>
                    <a:pt x="3128" y="3324"/>
                  </a:lnTo>
                  <a:lnTo>
                    <a:pt x="3094" y="3330"/>
                  </a:lnTo>
                  <a:lnTo>
                    <a:pt x="3061" y="3332"/>
                  </a:lnTo>
                  <a:lnTo>
                    <a:pt x="3027" y="3330"/>
                  </a:lnTo>
                  <a:lnTo>
                    <a:pt x="2993" y="3324"/>
                  </a:lnTo>
                  <a:lnTo>
                    <a:pt x="2960" y="3313"/>
                  </a:lnTo>
                  <a:lnTo>
                    <a:pt x="2930" y="3297"/>
                  </a:lnTo>
                  <a:lnTo>
                    <a:pt x="2899" y="3278"/>
                  </a:lnTo>
                  <a:lnTo>
                    <a:pt x="2872" y="3255"/>
                  </a:lnTo>
                  <a:lnTo>
                    <a:pt x="2179" y="2560"/>
                  </a:lnTo>
                  <a:lnTo>
                    <a:pt x="2229" y="2510"/>
                  </a:lnTo>
                  <a:lnTo>
                    <a:pt x="2153" y="2433"/>
                  </a:lnTo>
                  <a:lnTo>
                    <a:pt x="2082" y="2482"/>
                  </a:lnTo>
                  <a:lnTo>
                    <a:pt x="2010" y="2526"/>
                  </a:lnTo>
                  <a:lnTo>
                    <a:pt x="1936" y="2566"/>
                  </a:lnTo>
                  <a:lnTo>
                    <a:pt x="1860" y="2599"/>
                  </a:lnTo>
                  <a:lnTo>
                    <a:pt x="1782" y="2629"/>
                  </a:lnTo>
                  <a:lnTo>
                    <a:pt x="1703" y="2653"/>
                  </a:lnTo>
                  <a:lnTo>
                    <a:pt x="1623" y="2672"/>
                  </a:lnTo>
                  <a:lnTo>
                    <a:pt x="1542" y="2686"/>
                  </a:lnTo>
                  <a:lnTo>
                    <a:pt x="1460" y="2696"/>
                  </a:lnTo>
                  <a:lnTo>
                    <a:pt x="1378" y="2700"/>
                  </a:lnTo>
                  <a:lnTo>
                    <a:pt x="1296" y="2700"/>
                  </a:lnTo>
                  <a:lnTo>
                    <a:pt x="1214" y="2693"/>
                  </a:lnTo>
                  <a:lnTo>
                    <a:pt x="1134" y="2683"/>
                  </a:lnTo>
                  <a:lnTo>
                    <a:pt x="1053" y="2668"/>
                  </a:lnTo>
                  <a:lnTo>
                    <a:pt x="973" y="2647"/>
                  </a:lnTo>
                  <a:lnTo>
                    <a:pt x="894" y="2622"/>
                  </a:lnTo>
                  <a:lnTo>
                    <a:pt x="817" y="2591"/>
                  </a:lnTo>
                  <a:lnTo>
                    <a:pt x="741" y="2556"/>
                  </a:lnTo>
                  <a:lnTo>
                    <a:pt x="667" y="2516"/>
                  </a:lnTo>
                  <a:lnTo>
                    <a:pt x="596" y="2471"/>
                  </a:lnTo>
                  <a:lnTo>
                    <a:pt x="526" y="2420"/>
                  </a:lnTo>
                  <a:lnTo>
                    <a:pt x="459" y="2365"/>
                  </a:lnTo>
                  <a:lnTo>
                    <a:pt x="395" y="2305"/>
                  </a:lnTo>
                  <a:lnTo>
                    <a:pt x="337" y="2243"/>
                  </a:lnTo>
                  <a:lnTo>
                    <a:pt x="283" y="2178"/>
                  </a:lnTo>
                  <a:lnTo>
                    <a:pt x="234" y="2111"/>
                  </a:lnTo>
                  <a:lnTo>
                    <a:pt x="189" y="2041"/>
                  </a:lnTo>
                  <a:lnTo>
                    <a:pt x="150" y="1969"/>
                  </a:lnTo>
                  <a:lnTo>
                    <a:pt x="114" y="1896"/>
                  </a:lnTo>
                  <a:lnTo>
                    <a:pt x="84" y="1821"/>
                  </a:lnTo>
                  <a:lnTo>
                    <a:pt x="59" y="1744"/>
                  </a:lnTo>
                  <a:lnTo>
                    <a:pt x="37" y="1667"/>
                  </a:lnTo>
                  <a:lnTo>
                    <a:pt x="21" y="1589"/>
                  </a:lnTo>
                  <a:lnTo>
                    <a:pt x="10" y="1510"/>
                  </a:lnTo>
                  <a:lnTo>
                    <a:pt x="3" y="1430"/>
                  </a:lnTo>
                  <a:lnTo>
                    <a:pt x="0" y="1351"/>
                  </a:lnTo>
                  <a:lnTo>
                    <a:pt x="3" y="1271"/>
                  </a:lnTo>
                  <a:lnTo>
                    <a:pt x="10" y="1192"/>
                  </a:lnTo>
                  <a:lnTo>
                    <a:pt x="21" y="1113"/>
                  </a:lnTo>
                  <a:lnTo>
                    <a:pt x="37" y="1034"/>
                  </a:lnTo>
                  <a:lnTo>
                    <a:pt x="59" y="957"/>
                  </a:lnTo>
                  <a:lnTo>
                    <a:pt x="84" y="880"/>
                  </a:lnTo>
                  <a:lnTo>
                    <a:pt x="114" y="805"/>
                  </a:lnTo>
                  <a:lnTo>
                    <a:pt x="150" y="732"/>
                  </a:lnTo>
                  <a:lnTo>
                    <a:pt x="189" y="660"/>
                  </a:lnTo>
                  <a:lnTo>
                    <a:pt x="234" y="590"/>
                  </a:lnTo>
                  <a:lnTo>
                    <a:pt x="283" y="523"/>
                  </a:lnTo>
                  <a:lnTo>
                    <a:pt x="337" y="458"/>
                  </a:lnTo>
                  <a:lnTo>
                    <a:pt x="395" y="395"/>
                  </a:lnTo>
                  <a:lnTo>
                    <a:pt x="457" y="337"/>
                  </a:lnTo>
                  <a:lnTo>
                    <a:pt x="522" y="283"/>
                  </a:lnTo>
                  <a:lnTo>
                    <a:pt x="590" y="234"/>
                  </a:lnTo>
                  <a:lnTo>
                    <a:pt x="658" y="190"/>
                  </a:lnTo>
                  <a:lnTo>
                    <a:pt x="730" y="150"/>
                  </a:lnTo>
                  <a:lnTo>
                    <a:pt x="804" y="115"/>
                  </a:lnTo>
                  <a:lnTo>
                    <a:pt x="879" y="84"/>
                  </a:lnTo>
                  <a:lnTo>
                    <a:pt x="955" y="59"/>
                  </a:lnTo>
                  <a:lnTo>
                    <a:pt x="1031" y="38"/>
                  </a:lnTo>
                  <a:lnTo>
                    <a:pt x="1110" y="21"/>
                  </a:lnTo>
                  <a:lnTo>
                    <a:pt x="1189" y="9"/>
                  </a:lnTo>
                  <a:lnTo>
                    <a:pt x="1268" y="2"/>
                  </a:lnTo>
                  <a:lnTo>
                    <a:pt x="13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4" name="Freeform 54"/>
            <p:cNvSpPr>
              <a:spLocks/>
            </p:cNvSpPr>
            <p:nvPr/>
          </p:nvSpPr>
          <p:spPr bwMode="auto">
            <a:xfrm>
              <a:off x="6438" y="2975"/>
              <a:ext cx="42" cy="56"/>
            </a:xfrm>
            <a:custGeom>
              <a:avLst/>
              <a:gdLst>
                <a:gd name="T0" fmla="*/ 380 w 673"/>
                <a:gd name="T1" fmla="*/ 2 h 896"/>
                <a:gd name="T2" fmla="*/ 435 w 673"/>
                <a:gd name="T3" fmla="*/ 15 h 896"/>
                <a:gd name="T4" fmla="*/ 479 w 673"/>
                <a:gd name="T5" fmla="*/ 35 h 896"/>
                <a:gd name="T6" fmla="*/ 519 w 673"/>
                <a:gd name="T7" fmla="*/ 63 h 896"/>
                <a:gd name="T8" fmla="*/ 544 w 673"/>
                <a:gd name="T9" fmla="*/ 90 h 896"/>
                <a:gd name="T10" fmla="*/ 555 w 673"/>
                <a:gd name="T11" fmla="*/ 106 h 896"/>
                <a:gd name="T12" fmla="*/ 558 w 673"/>
                <a:gd name="T13" fmla="*/ 109 h 896"/>
                <a:gd name="T14" fmla="*/ 567 w 673"/>
                <a:gd name="T15" fmla="*/ 111 h 896"/>
                <a:gd name="T16" fmla="*/ 581 w 673"/>
                <a:gd name="T17" fmla="*/ 116 h 896"/>
                <a:gd name="T18" fmla="*/ 599 w 673"/>
                <a:gd name="T19" fmla="*/ 127 h 896"/>
                <a:gd name="T20" fmla="*/ 617 w 673"/>
                <a:gd name="T21" fmla="*/ 147 h 896"/>
                <a:gd name="T22" fmla="*/ 634 w 673"/>
                <a:gd name="T23" fmla="*/ 176 h 896"/>
                <a:gd name="T24" fmla="*/ 646 w 673"/>
                <a:gd name="T25" fmla="*/ 217 h 896"/>
                <a:gd name="T26" fmla="*/ 653 w 673"/>
                <a:gd name="T27" fmla="*/ 272 h 896"/>
                <a:gd name="T28" fmla="*/ 649 w 673"/>
                <a:gd name="T29" fmla="*/ 343 h 896"/>
                <a:gd name="T30" fmla="*/ 639 w 673"/>
                <a:gd name="T31" fmla="*/ 406 h 896"/>
                <a:gd name="T32" fmla="*/ 640 w 673"/>
                <a:gd name="T33" fmla="*/ 427 h 896"/>
                <a:gd name="T34" fmla="*/ 653 w 673"/>
                <a:gd name="T35" fmla="*/ 430 h 896"/>
                <a:gd name="T36" fmla="*/ 666 w 673"/>
                <a:gd name="T37" fmla="*/ 441 h 896"/>
                <a:gd name="T38" fmla="*/ 672 w 673"/>
                <a:gd name="T39" fmla="*/ 462 h 896"/>
                <a:gd name="T40" fmla="*/ 671 w 673"/>
                <a:gd name="T41" fmla="*/ 495 h 896"/>
                <a:gd name="T42" fmla="*/ 661 w 673"/>
                <a:gd name="T43" fmla="*/ 543 h 896"/>
                <a:gd name="T44" fmla="*/ 643 w 673"/>
                <a:gd name="T45" fmla="*/ 595 h 896"/>
                <a:gd name="T46" fmla="*/ 626 w 673"/>
                <a:gd name="T47" fmla="*/ 626 h 896"/>
                <a:gd name="T48" fmla="*/ 611 w 673"/>
                <a:gd name="T49" fmla="*/ 639 h 896"/>
                <a:gd name="T50" fmla="*/ 599 w 673"/>
                <a:gd name="T51" fmla="*/ 668 h 896"/>
                <a:gd name="T52" fmla="*/ 578 w 673"/>
                <a:gd name="T53" fmla="*/ 725 h 896"/>
                <a:gd name="T54" fmla="*/ 543 w 673"/>
                <a:gd name="T55" fmla="*/ 781 h 896"/>
                <a:gd name="T56" fmla="*/ 497 w 673"/>
                <a:gd name="T57" fmla="*/ 831 h 896"/>
                <a:gd name="T58" fmla="*/ 440 w 673"/>
                <a:gd name="T59" fmla="*/ 870 h 896"/>
                <a:gd name="T60" fmla="*/ 372 w 673"/>
                <a:gd name="T61" fmla="*/ 893 h 896"/>
                <a:gd name="T62" fmla="*/ 300 w 673"/>
                <a:gd name="T63" fmla="*/ 893 h 896"/>
                <a:gd name="T64" fmla="*/ 232 w 673"/>
                <a:gd name="T65" fmla="*/ 870 h 896"/>
                <a:gd name="T66" fmla="*/ 174 w 673"/>
                <a:gd name="T67" fmla="*/ 831 h 896"/>
                <a:gd name="T68" fmla="*/ 129 w 673"/>
                <a:gd name="T69" fmla="*/ 781 h 896"/>
                <a:gd name="T70" fmla="*/ 95 w 673"/>
                <a:gd name="T71" fmla="*/ 725 h 896"/>
                <a:gd name="T72" fmla="*/ 74 w 673"/>
                <a:gd name="T73" fmla="*/ 667 h 896"/>
                <a:gd name="T74" fmla="*/ 62 w 673"/>
                <a:gd name="T75" fmla="*/ 639 h 896"/>
                <a:gd name="T76" fmla="*/ 47 w 673"/>
                <a:gd name="T77" fmla="*/ 626 h 896"/>
                <a:gd name="T78" fmla="*/ 30 w 673"/>
                <a:gd name="T79" fmla="*/ 595 h 896"/>
                <a:gd name="T80" fmla="*/ 12 w 673"/>
                <a:gd name="T81" fmla="*/ 543 h 896"/>
                <a:gd name="T82" fmla="*/ 1 w 673"/>
                <a:gd name="T83" fmla="*/ 495 h 896"/>
                <a:gd name="T84" fmla="*/ 0 w 673"/>
                <a:gd name="T85" fmla="*/ 462 h 896"/>
                <a:gd name="T86" fmla="*/ 7 w 673"/>
                <a:gd name="T87" fmla="*/ 441 h 896"/>
                <a:gd name="T88" fmla="*/ 18 w 673"/>
                <a:gd name="T89" fmla="*/ 430 h 896"/>
                <a:gd name="T90" fmla="*/ 33 w 673"/>
                <a:gd name="T91" fmla="*/ 427 h 896"/>
                <a:gd name="T92" fmla="*/ 34 w 673"/>
                <a:gd name="T93" fmla="*/ 406 h 896"/>
                <a:gd name="T94" fmla="*/ 22 w 673"/>
                <a:gd name="T95" fmla="*/ 349 h 896"/>
                <a:gd name="T96" fmla="*/ 21 w 673"/>
                <a:gd name="T97" fmla="*/ 282 h 896"/>
                <a:gd name="T98" fmla="*/ 38 w 673"/>
                <a:gd name="T99" fmla="*/ 216 h 896"/>
                <a:gd name="T100" fmla="*/ 68 w 673"/>
                <a:gd name="T101" fmla="*/ 158 h 896"/>
                <a:gd name="T102" fmla="*/ 106 w 673"/>
                <a:gd name="T103" fmla="*/ 110 h 896"/>
                <a:gd name="T104" fmla="*/ 154 w 673"/>
                <a:gd name="T105" fmla="*/ 67 h 896"/>
                <a:gd name="T106" fmla="*/ 202 w 673"/>
                <a:gd name="T107" fmla="*/ 35 h 896"/>
                <a:gd name="T108" fmla="*/ 251 w 673"/>
                <a:gd name="T109" fmla="*/ 13 h 896"/>
                <a:gd name="T110" fmla="*/ 316 w 673"/>
                <a:gd name="T111" fmla="*/ 1 h 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73" h="896">
                  <a:moveTo>
                    <a:pt x="349" y="0"/>
                  </a:moveTo>
                  <a:lnTo>
                    <a:pt x="380" y="2"/>
                  </a:lnTo>
                  <a:lnTo>
                    <a:pt x="409" y="8"/>
                  </a:lnTo>
                  <a:lnTo>
                    <a:pt x="435" y="15"/>
                  </a:lnTo>
                  <a:lnTo>
                    <a:pt x="457" y="24"/>
                  </a:lnTo>
                  <a:lnTo>
                    <a:pt x="479" y="35"/>
                  </a:lnTo>
                  <a:lnTo>
                    <a:pt x="501" y="49"/>
                  </a:lnTo>
                  <a:lnTo>
                    <a:pt x="519" y="63"/>
                  </a:lnTo>
                  <a:lnTo>
                    <a:pt x="533" y="78"/>
                  </a:lnTo>
                  <a:lnTo>
                    <a:pt x="544" y="90"/>
                  </a:lnTo>
                  <a:lnTo>
                    <a:pt x="551" y="100"/>
                  </a:lnTo>
                  <a:lnTo>
                    <a:pt x="555" y="106"/>
                  </a:lnTo>
                  <a:lnTo>
                    <a:pt x="557" y="109"/>
                  </a:lnTo>
                  <a:lnTo>
                    <a:pt x="558" y="109"/>
                  </a:lnTo>
                  <a:lnTo>
                    <a:pt x="561" y="109"/>
                  </a:lnTo>
                  <a:lnTo>
                    <a:pt x="567" y="111"/>
                  </a:lnTo>
                  <a:lnTo>
                    <a:pt x="573" y="113"/>
                  </a:lnTo>
                  <a:lnTo>
                    <a:pt x="581" y="116"/>
                  </a:lnTo>
                  <a:lnTo>
                    <a:pt x="590" y="121"/>
                  </a:lnTo>
                  <a:lnTo>
                    <a:pt x="599" y="127"/>
                  </a:lnTo>
                  <a:lnTo>
                    <a:pt x="608" y="136"/>
                  </a:lnTo>
                  <a:lnTo>
                    <a:pt x="617" y="147"/>
                  </a:lnTo>
                  <a:lnTo>
                    <a:pt x="626" y="160"/>
                  </a:lnTo>
                  <a:lnTo>
                    <a:pt x="634" y="176"/>
                  </a:lnTo>
                  <a:lnTo>
                    <a:pt x="641" y="195"/>
                  </a:lnTo>
                  <a:lnTo>
                    <a:pt x="646" y="217"/>
                  </a:lnTo>
                  <a:lnTo>
                    <a:pt x="650" y="243"/>
                  </a:lnTo>
                  <a:lnTo>
                    <a:pt x="653" y="272"/>
                  </a:lnTo>
                  <a:lnTo>
                    <a:pt x="652" y="306"/>
                  </a:lnTo>
                  <a:lnTo>
                    <a:pt x="649" y="343"/>
                  </a:lnTo>
                  <a:lnTo>
                    <a:pt x="644" y="386"/>
                  </a:lnTo>
                  <a:lnTo>
                    <a:pt x="639" y="406"/>
                  </a:lnTo>
                  <a:lnTo>
                    <a:pt x="633" y="427"/>
                  </a:lnTo>
                  <a:lnTo>
                    <a:pt x="640" y="427"/>
                  </a:lnTo>
                  <a:lnTo>
                    <a:pt x="647" y="428"/>
                  </a:lnTo>
                  <a:lnTo>
                    <a:pt x="653" y="430"/>
                  </a:lnTo>
                  <a:lnTo>
                    <a:pt x="660" y="435"/>
                  </a:lnTo>
                  <a:lnTo>
                    <a:pt x="666" y="441"/>
                  </a:lnTo>
                  <a:lnTo>
                    <a:pt x="670" y="451"/>
                  </a:lnTo>
                  <a:lnTo>
                    <a:pt x="672" y="462"/>
                  </a:lnTo>
                  <a:lnTo>
                    <a:pt x="673" y="477"/>
                  </a:lnTo>
                  <a:lnTo>
                    <a:pt x="671" y="495"/>
                  </a:lnTo>
                  <a:lnTo>
                    <a:pt x="668" y="517"/>
                  </a:lnTo>
                  <a:lnTo>
                    <a:pt x="661" y="543"/>
                  </a:lnTo>
                  <a:lnTo>
                    <a:pt x="651" y="572"/>
                  </a:lnTo>
                  <a:lnTo>
                    <a:pt x="643" y="595"/>
                  </a:lnTo>
                  <a:lnTo>
                    <a:pt x="634" y="613"/>
                  </a:lnTo>
                  <a:lnTo>
                    <a:pt x="626" y="626"/>
                  </a:lnTo>
                  <a:lnTo>
                    <a:pt x="619" y="634"/>
                  </a:lnTo>
                  <a:lnTo>
                    <a:pt x="611" y="639"/>
                  </a:lnTo>
                  <a:lnTo>
                    <a:pt x="605" y="641"/>
                  </a:lnTo>
                  <a:lnTo>
                    <a:pt x="599" y="668"/>
                  </a:lnTo>
                  <a:lnTo>
                    <a:pt x="590" y="697"/>
                  </a:lnTo>
                  <a:lnTo>
                    <a:pt x="578" y="725"/>
                  </a:lnTo>
                  <a:lnTo>
                    <a:pt x="561" y="754"/>
                  </a:lnTo>
                  <a:lnTo>
                    <a:pt x="543" y="781"/>
                  </a:lnTo>
                  <a:lnTo>
                    <a:pt x="521" y="807"/>
                  </a:lnTo>
                  <a:lnTo>
                    <a:pt x="497" y="831"/>
                  </a:lnTo>
                  <a:lnTo>
                    <a:pt x="470" y="852"/>
                  </a:lnTo>
                  <a:lnTo>
                    <a:pt x="440" y="870"/>
                  </a:lnTo>
                  <a:lnTo>
                    <a:pt x="408" y="884"/>
                  </a:lnTo>
                  <a:lnTo>
                    <a:pt x="372" y="893"/>
                  </a:lnTo>
                  <a:lnTo>
                    <a:pt x="336" y="896"/>
                  </a:lnTo>
                  <a:lnTo>
                    <a:pt x="300" y="893"/>
                  </a:lnTo>
                  <a:lnTo>
                    <a:pt x="264" y="884"/>
                  </a:lnTo>
                  <a:lnTo>
                    <a:pt x="232" y="870"/>
                  </a:lnTo>
                  <a:lnTo>
                    <a:pt x="201" y="852"/>
                  </a:lnTo>
                  <a:lnTo>
                    <a:pt x="174" y="831"/>
                  </a:lnTo>
                  <a:lnTo>
                    <a:pt x="150" y="807"/>
                  </a:lnTo>
                  <a:lnTo>
                    <a:pt x="129" y="781"/>
                  </a:lnTo>
                  <a:lnTo>
                    <a:pt x="110" y="754"/>
                  </a:lnTo>
                  <a:lnTo>
                    <a:pt x="95" y="725"/>
                  </a:lnTo>
                  <a:lnTo>
                    <a:pt x="83" y="696"/>
                  </a:lnTo>
                  <a:lnTo>
                    <a:pt x="74" y="667"/>
                  </a:lnTo>
                  <a:lnTo>
                    <a:pt x="68" y="640"/>
                  </a:lnTo>
                  <a:lnTo>
                    <a:pt x="62" y="639"/>
                  </a:lnTo>
                  <a:lnTo>
                    <a:pt x="54" y="634"/>
                  </a:lnTo>
                  <a:lnTo>
                    <a:pt x="47" y="626"/>
                  </a:lnTo>
                  <a:lnTo>
                    <a:pt x="39" y="613"/>
                  </a:lnTo>
                  <a:lnTo>
                    <a:pt x="30" y="595"/>
                  </a:lnTo>
                  <a:lnTo>
                    <a:pt x="21" y="572"/>
                  </a:lnTo>
                  <a:lnTo>
                    <a:pt x="12" y="543"/>
                  </a:lnTo>
                  <a:lnTo>
                    <a:pt x="5" y="517"/>
                  </a:lnTo>
                  <a:lnTo>
                    <a:pt x="1" y="495"/>
                  </a:lnTo>
                  <a:lnTo>
                    <a:pt x="0" y="477"/>
                  </a:lnTo>
                  <a:lnTo>
                    <a:pt x="0" y="462"/>
                  </a:lnTo>
                  <a:lnTo>
                    <a:pt x="3" y="451"/>
                  </a:lnTo>
                  <a:lnTo>
                    <a:pt x="7" y="441"/>
                  </a:lnTo>
                  <a:lnTo>
                    <a:pt x="12" y="435"/>
                  </a:lnTo>
                  <a:lnTo>
                    <a:pt x="18" y="430"/>
                  </a:lnTo>
                  <a:lnTo>
                    <a:pt x="25" y="428"/>
                  </a:lnTo>
                  <a:lnTo>
                    <a:pt x="33" y="427"/>
                  </a:lnTo>
                  <a:lnTo>
                    <a:pt x="40" y="427"/>
                  </a:lnTo>
                  <a:lnTo>
                    <a:pt x="34" y="406"/>
                  </a:lnTo>
                  <a:lnTo>
                    <a:pt x="29" y="386"/>
                  </a:lnTo>
                  <a:lnTo>
                    <a:pt x="22" y="349"/>
                  </a:lnTo>
                  <a:lnTo>
                    <a:pt x="20" y="315"/>
                  </a:lnTo>
                  <a:lnTo>
                    <a:pt x="21" y="282"/>
                  </a:lnTo>
                  <a:lnTo>
                    <a:pt x="28" y="249"/>
                  </a:lnTo>
                  <a:lnTo>
                    <a:pt x="38" y="216"/>
                  </a:lnTo>
                  <a:lnTo>
                    <a:pt x="52" y="186"/>
                  </a:lnTo>
                  <a:lnTo>
                    <a:pt x="68" y="158"/>
                  </a:lnTo>
                  <a:lnTo>
                    <a:pt x="86" y="132"/>
                  </a:lnTo>
                  <a:lnTo>
                    <a:pt x="106" y="110"/>
                  </a:lnTo>
                  <a:lnTo>
                    <a:pt x="130" y="88"/>
                  </a:lnTo>
                  <a:lnTo>
                    <a:pt x="154" y="67"/>
                  </a:lnTo>
                  <a:lnTo>
                    <a:pt x="180" y="50"/>
                  </a:lnTo>
                  <a:lnTo>
                    <a:pt x="202" y="35"/>
                  </a:lnTo>
                  <a:lnTo>
                    <a:pt x="226" y="23"/>
                  </a:lnTo>
                  <a:lnTo>
                    <a:pt x="251" y="13"/>
                  </a:lnTo>
                  <a:lnTo>
                    <a:pt x="282" y="5"/>
                  </a:lnTo>
                  <a:lnTo>
                    <a:pt x="316" y="1"/>
                  </a:lnTo>
                  <a:lnTo>
                    <a:pt x="3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20" name="Freeform 55"/>
            <p:cNvSpPr>
              <a:spLocks/>
            </p:cNvSpPr>
            <p:nvPr/>
          </p:nvSpPr>
          <p:spPr bwMode="auto">
            <a:xfrm>
              <a:off x="6420" y="3030"/>
              <a:ext cx="78" cy="37"/>
            </a:xfrm>
            <a:custGeom>
              <a:avLst/>
              <a:gdLst>
                <a:gd name="T0" fmla="*/ 515 w 1236"/>
                <a:gd name="T1" fmla="*/ 381 h 587"/>
                <a:gd name="T2" fmla="*/ 586 w 1236"/>
                <a:gd name="T3" fmla="*/ 280 h 587"/>
                <a:gd name="T4" fmla="*/ 553 w 1236"/>
                <a:gd name="T5" fmla="*/ 228 h 587"/>
                <a:gd name="T6" fmla="*/ 537 w 1236"/>
                <a:gd name="T7" fmla="*/ 188 h 587"/>
                <a:gd name="T8" fmla="*/ 534 w 1236"/>
                <a:gd name="T9" fmla="*/ 156 h 587"/>
                <a:gd name="T10" fmla="*/ 540 w 1236"/>
                <a:gd name="T11" fmla="*/ 133 h 587"/>
                <a:gd name="T12" fmla="*/ 554 w 1236"/>
                <a:gd name="T13" fmla="*/ 117 h 587"/>
                <a:gd name="T14" fmla="*/ 571 w 1236"/>
                <a:gd name="T15" fmla="*/ 107 h 587"/>
                <a:gd name="T16" fmla="*/ 591 w 1236"/>
                <a:gd name="T17" fmla="*/ 102 h 587"/>
                <a:gd name="T18" fmla="*/ 607 w 1236"/>
                <a:gd name="T19" fmla="*/ 100 h 587"/>
                <a:gd name="T20" fmla="*/ 618 w 1236"/>
                <a:gd name="T21" fmla="*/ 98 h 587"/>
                <a:gd name="T22" fmla="*/ 625 w 1236"/>
                <a:gd name="T23" fmla="*/ 98 h 587"/>
                <a:gd name="T24" fmla="*/ 640 w 1236"/>
                <a:gd name="T25" fmla="*/ 100 h 587"/>
                <a:gd name="T26" fmla="*/ 657 w 1236"/>
                <a:gd name="T27" fmla="*/ 104 h 587"/>
                <a:gd name="T28" fmla="*/ 676 w 1236"/>
                <a:gd name="T29" fmla="*/ 112 h 587"/>
                <a:gd name="T30" fmla="*/ 692 w 1236"/>
                <a:gd name="T31" fmla="*/ 125 h 587"/>
                <a:gd name="T32" fmla="*/ 703 w 1236"/>
                <a:gd name="T33" fmla="*/ 144 h 587"/>
                <a:gd name="T34" fmla="*/ 705 w 1236"/>
                <a:gd name="T35" fmla="*/ 170 h 587"/>
                <a:gd name="T36" fmla="*/ 696 w 1236"/>
                <a:gd name="T37" fmla="*/ 207 h 587"/>
                <a:gd name="T38" fmla="*/ 672 w 1236"/>
                <a:gd name="T39" fmla="*/ 253 h 587"/>
                <a:gd name="T40" fmla="*/ 707 w 1236"/>
                <a:gd name="T41" fmla="*/ 433 h 587"/>
                <a:gd name="T42" fmla="*/ 844 w 1236"/>
                <a:gd name="T43" fmla="*/ 0 h 587"/>
                <a:gd name="T44" fmla="*/ 854 w 1236"/>
                <a:gd name="T45" fmla="*/ 6 h 587"/>
                <a:gd name="T46" fmla="*/ 880 w 1236"/>
                <a:gd name="T47" fmla="*/ 21 h 587"/>
                <a:gd name="T48" fmla="*/ 922 w 1236"/>
                <a:gd name="T49" fmla="*/ 45 h 587"/>
                <a:gd name="T50" fmla="*/ 981 w 1236"/>
                <a:gd name="T51" fmla="*/ 73 h 587"/>
                <a:gd name="T52" fmla="*/ 1053 w 1236"/>
                <a:gd name="T53" fmla="*/ 106 h 587"/>
                <a:gd name="T54" fmla="*/ 1128 w 1236"/>
                <a:gd name="T55" fmla="*/ 136 h 587"/>
                <a:gd name="T56" fmla="*/ 1179 w 1236"/>
                <a:gd name="T57" fmla="*/ 171 h 587"/>
                <a:gd name="T58" fmla="*/ 1215 w 1236"/>
                <a:gd name="T59" fmla="*/ 218 h 587"/>
                <a:gd name="T60" fmla="*/ 1236 w 1236"/>
                <a:gd name="T61" fmla="*/ 275 h 587"/>
                <a:gd name="T62" fmla="*/ 1162 w 1236"/>
                <a:gd name="T63" fmla="*/ 362 h 587"/>
                <a:gd name="T64" fmla="*/ 1061 w 1236"/>
                <a:gd name="T65" fmla="*/ 447 h 587"/>
                <a:gd name="T66" fmla="*/ 951 w 1236"/>
                <a:gd name="T67" fmla="*/ 512 h 587"/>
                <a:gd name="T68" fmla="*/ 833 w 1236"/>
                <a:gd name="T69" fmla="*/ 557 h 587"/>
                <a:gd name="T70" fmla="*/ 711 w 1236"/>
                <a:gd name="T71" fmla="*/ 582 h 587"/>
                <a:gd name="T72" fmla="*/ 588 w 1236"/>
                <a:gd name="T73" fmla="*/ 587 h 587"/>
                <a:gd name="T74" fmla="*/ 464 w 1236"/>
                <a:gd name="T75" fmla="*/ 572 h 587"/>
                <a:gd name="T76" fmla="*/ 344 w 1236"/>
                <a:gd name="T77" fmla="*/ 537 h 587"/>
                <a:gd name="T78" fmla="*/ 230 w 1236"/>
                <a:gd name="T79" fmla="*/ 482 h 587"/>
                <a:gd name="T80" fmla="*/ 123 w 1236"/>
                <a:gd name="T81" fmla="*/ 407 h 587"/>
                <a:gd name="T82" fmla="*/ 35 w 1236"/>
                <a:gd name="T83" fmla="*/ 319 h 587"/>
                <a:gd name="T84" fmla="*/ 10 w 1236"/>
                <a:gd name="T85" fmla="*/ 245 h 587"/>
                <a:gd name="T86" fmla="*/ 40 w 1236"/>
                <a:gd name="T87" fmla="*/ 194 h 587"/>
                <a:gd name="T88" fmla="*/ 83 w 1236"/>
                <a:gd name="T89" fmla="*/ 152 h 587"/>
                <a:gd name="T90" fmla="*/ 145 w 1236"/>
                <a:gd name="T91" fmla="*/ 122 h 587"/>
                <a:gd name="T92" fmla="*/ 224 w 1236"/>
                <a:gd name="T93" fmla="*/ 88 h 587"/>
                <a:gd name="T94" fmla="*/ 289 w 1236"/>
                <a:gd name="T95" fmla="*/ 58 h 587"/>
                <a:gd name="T96" fmla="*/ 340 w 1236"/>
                <a:gd name="T97" fmla="*/ 33 h 587"/>
                <a:gd name="T98" fmla="*/ 374 w 1236"/>
                <a:gd name="T99" fmla="*/ 12 h 587"/>
                <a:gd name="T100" fmla="*/ 392 w 1236"/>
                <a:gd name="T101" fmla="*/ 1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36" h="587">
                  <a:moveTo>
                    <a:pt x="394" y="0"/>
                  </a:moveTo>
                  <a:lnTo>
                    <a:pt x="515" y="381"/>
                  </a:lnTo>
                  <a:lnTo>
                    <a:pt x="532" y="433"/>
                  </a:lnTo>
                  <a:lnTo>
                    <a:pt x="586" y="280"/>
                  </a:lnTo>
                  <a:lnTo>
                    <a:pt x="567" y="253"/>
                  </a:lnTo>
                  <a:lnTo>
                    <a:pt x="553" y="228"/>
                  </a:lnTo>
                  <a:lnTo>
                    <a:pt x="543" y="207"/>
                  </a:lnTo>
                  <a:lnTo>
                    <a:pt x="537" y="188"/>
                  </a:lnTo>
                  <a:lnTo>
                    <a:pt x="534" y="170"/>
                  </a:lnTo>
                  <a:lnTo>
                    <a:pt x="534" y="156"/>
                  </a:lnTo>
                  <a:lnTo>
                    <a:pt x="536" y="144"/>
                  </a:lnTo>
                  <a:lnTo>
                    <a:pt x="540" y="133"/>
                  </a:lnTo>
                  <a:lnTo>
                    <a:pt x="547" y="125"/>
                  </a:lnTo>
                  <a:lnTo>
                    <a:pt x="554" y="117"/>
                  </a:lnTo>
                  <a:lnTo>
                    <a:pt x="562" y="112"/>
                  </a:lnTo>
                  <a:lnTo>
                    <a:pt x="571" y="107"/>
                  </a:lnTo>
                  <a:lnTo>
                    <a:pt x="582" y="104"/>
                  </a:lnTo>
                  <a:lnTo>
                    <a:pt x="591" y="102"/>
                  </a:lnTo>
                  <a:lnTo>
                    <a:pt x="599" y="100"/>
                  </a:lnTo>
                  <a:lnTo>
                    <a:pt x="607" y="100"/>
                  </a:lnTo>
                  <a:lnTo>
                    <a:pt x="613" y="98"/>
                  </a:lnTo>
                  <a:lnTo>
                    <a:pt x="618" y="98"/>
                  </a:lnTo>
                  <a:lnTo>
                    <a:pt x="621" y="98"/>
                  </a:lnTo>
                  <a:lnTo>
                    <a:pt x="625" y="98"/>
                  </a:lnTo>
                  <a:lnTo>
                    <a:pt x="632" y="100"/>
                  </a:lnTo>
                  <a:lnTo>
                    <a:pt x="640" y="100"/>
                  </a:lnTo>
                  <a:lnTo>
                    <a:pt x="648" y="102"/>
                  </a:lnTo>
                  <a:lnTo>
                    <a:pt x="657" y="104"/>
                  </a:lnTo>
                  <a:lnTo>
                    <a:pt x="666" y="107"/>
                  </a:lnTo>
                  <a:lnTo>
                    <a:pt x="676" y="112"/>
                  </a:lnTo>
                  <a:lnTo>
                    <a:pt x="685" y="117"/>
                  </a:lnTo>
                  <a:lnTo>
                    <a:pt x="692" y="125"/>
                  </a:lnTo>
                  <a:lnTo>
                    <a:pt x="698" y="133"/>
                  </a:lnTo>
                  <a:lnTo>
                    <a:pt x="703" y="144"/>
                  </a:lnTo>
                  <a:lnTo>
                    <a:pt x="705" y="156"/>
                  </a:lnTo>
                  <a:lnTo>
                    <a:pt x="705" y="170"/>
                  </a:lnTo>
                  <a:lnTo>
                    <a:pt x="702" y="188"/>
                  </a:lnTo>
                  <a:lnTo>
                    <a:pt x="696" y="207"/>
                  </a:lnTo>
                  <a:lnTo>
                    <a:pt x="686" y="228"/>
                  </a:lnTo>
                  <a:lnTo>
                    <a:pt x="672" y="253"/>
                  </a:lnTo>
                  <a:lnTo>
                    <a:pt x="653" y="280"/>
                  </a:lnTo>
                  <a:lnTo>
                    <a:pt x="707" y="433"/>
                  </a:lnTo>
                  <a:lnTo>
                    <a:pt x="724" y="381"/>
                  </a:lnTo>
                  <a:lnTo>
                    <a:pt x="844" y="0"/>
                  </a:lnTo>
                  <a:lnTo>
                    <a:pt x="846" y="1"/>
                  </a:lnTo>
                  <a:lnTo>
                    <a:pt x="854" y="6"/>
                  </a:lnTo>
                  <a:lnTo>
                    <a:pt x="865" y="12"/>
                  </a:lnTo>
                  <a:lnTo>
                    <a:pt x="880" y="21"/>
                  </a:lnTo>
                  <a:lnTo>
                    <a:pt x="899" y="33"/>
                  </a:lnTo>
                  <a:lnTo>
                    <a:pt x="922" y="45"/>
                  </a:lnTo>
                  <a:lnTo>
                    <a:pt x="950" y="59"/>
                  </a:lnTo>
                  <a:lnTo>
                    <a:pt x="981" y="73"/>
                  </a:lnTo>
                  <a:lnTo>
                    <a:pt x="1015" y="89"/>
                  </a:lnTo>
                  <a:lnTo>
                    <a:pt x="1053" y="106"/>
                  </a:lnTo>
                  <a:lnTo>
                    <a:pt x="1094" y="122"/>
                  </a:lnTo>
                  <a:lnTo>
                    <a:pt x="1128" y="136"/>
                  </a:lnTo>
                  <a:lnTo>
                    <a:pt x="1156" y="152"/>
                  </a:lnTo>
                  <a:lnTo>
                    <a:pt x="1179" y="171"/>
                  </a:lnTo>
                  <a:lnTo>
                    <a:pt x="1199" y="194"/>
                  </a:lnTo>
                  <a:lnTo>
                    <a:pt x="1215" y="218"/>
                  </a:lnTo>
                  <a:lnTo>
                    <a:pt x="1227" y="245"/>
                  </a:lnTo>
                  <a:lnTo>
                    <a:pt x="1236" y="275"/>
                  </a:lnTo>
                  <a:lnTo>
                    <a:pt x="1201" y="319"/>
                  </a:lnTo>
                  <a:lnTo>
                    <a:pt x="1162" y="362"/>
                  </a:lnTo>
                  <a:lnTo>
                    <a:pt x="1112" y="407"/>
                  </a:lnTo>
                  <a:lnTo>
                    <a:pt x="1061" y="447"/>
                  </a:lnTo>
                  <a:lnTo>
                    <a:pt x="1007" y="482"/>
                  </a:lnTo>
                  <a:lnTo>
                    <a:pt x="951" y="512"/>
                  </a:lnTo>
                  <a:lnTo>
                    <a:pt x="893" y="537"/>
                  </a:lnTo>
                  <a:lnTo>
                    <a:pt x="833" y="557"/>
                  </a:lnTo>
                  <a:lnTo>
                    <a:pt x="773" y="572"/>
                  </a:lnTo>
                  <a:lnTo>
                    <a:pt x="711" y="582"/>
                  </a:lnTo>
                  <a:lnTo>
                    <a:pt x="649" y="587"/>
                  </a:lnTo>
                  <a:lnTo>
                    <a:pt x="588" y="587"/>
                  </a:lnTo>
                  <a:lnTo>
                    <a:pt x="525" y="582"/>
                  </a:lnTo>
                  <a:lnTo>
                    <a:pt x="464" y="572"/>
                  </a:lnTo>
                  <a:lnTo>
                    <a:pt x="404" y="557"/>
                  </a:lnTo>
                  <a:lnTo>
                    <a:pt x="344" y="537"/>
                  </a:lnTo>
                  <a:lnTo>
                    <a:pt x="286" y="512"/>
                  </a:lnTo>
                  <a:lnTo>
                    <a:pt x="230" y="482"/>
                  </a:lnTo>
                  <a:lnTo>
                    <a:pt x="176" y="447"/>
                  </a:lnTo>
                  <a:lnTo>
                    <a:pt x="123" y="407"/>
                  </a:lnTo>
                  <a:lnTo>
                    <a:pt x="75" y="362"/>
                  </a:lnTo>
                  <a:lnTo>
                    <a:pt x="35" y="319"/>
                  </a:lnTo>
                  <a:lnTo>
                    <a:pt x="0" y="275"/>
                  </a:lnTo>
                  <a:lnTo>
                    <a:pt x="10" y="245"/>
                  </a:lnTo>
                  <a:lnTo>
                    <a:pt x="23" y="218"/>
                  </a:lnTo>
                  <a:lnTo>
                    <a:pt x="40" y="194"/>
                  </a:lnTo>
                  <a:lnTo>
                    <a:pt x="59" y="171"/>
                  </a:lnTo>
                  <a:lnTo>
                    <a:pt x="83" y="152"/>
                  </a:lnTo>
                  <a:lnTo>
                    <a:pt x="111" y="136"/>
                  </a:lnTo>
                  <a:lnTo>
                    <a:pt x="145" y="122"/>
                  </a:lnTo>
                  <a:lnTo>
                    <a:pt x="186" y="105"/>
                  </a:lnTo>
                  <a:lnTo>
                    <a:pt x="224" y="88"/>
                  </a:lnTo>
                  <a:lnTo>
                    <a:pt x="258" y="73"/>
                  </a:lnTo>
                  <a:lnTo>
                    <a:pt x="289" y="58"/>
                  </a:lnTo>
                  <a:lnTo>
                    <a:pt x="317" y="45"/>
                  </a:lnTo>
                  <a:lnTo>
                    <a:pt x="340" y="33"/>
                  </a:lnTo>
                  <a:lnTo>
                    <a:pt x="359" y="21"/>
                  </a:lnTo>
                  <a:lnTo>
                    <a:pt x="374" y="12"/>
                  </a:lnTo>
                  <a:lnTo>
                    <a:pt x="385" y="6"/>
                  </a:lnTo>
                  <a:lnTo>
                    <a:pt x="392" y="1"/>
                  </a:lnTo>
                  <a:lnTo>
                    <a:pt x="3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621" name="Group 58"/>
          <p:cNvGrpSpPr>
            <a:grpSpLocks noChangeAspect="1"/>
          </p:cNvGrpSpPr>
          <p:nvPr/>
        </p:nvGrpSpPr>
        <p:grpSpPr bwMode="auto">
          <a:xfrm>
            <a:off x="8472572" y="4911251"/>
            <a:ext cx="256772" cy="280972"/>
            <a:chOff x="5921" y="2934"/>
            <a:chExt cx="191" cy="209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637" name="Freeform 60"/>
            <p:cNvSpPr>
              <a:spLocks noEditPoints="1"/>
            </p:cNvSpPr>
            <p:nvPr/>
          </p:nvSpPr>
          <p:spPr bwMode="auto">
            <a:xfrm>
              <a:off x="5921" y="2934"/>
              <a:ext cx="179" cy="209"/>
            </a:xfrm>
            <a:custGeom>
              <a:avLst/>
              <a:gdLst>
                <a:gd name="T0" fmla="*/ 768 w 2865"/>
                <a:gd name="T1" fmla="*/ 752 h 3349"/>
                <a:gd name="T2" fmla="*/ 620 w 2865"/>
                <a:gd name="T3" fmla="*/ 896 h 3349"/>
                <a:gd name="T4" fmla="*/ 569 w 2865"/>
                <a:gd name="T5" fmla="*/ 972 h 3349"/>
                <a:gd name="T6" fmla="*/ 555 w 2865"/>
                <a:gd name="T7" fmla="*/ 1083 h 3349"/>
                <a:gd name="T8" fmla="*/ 584 w 2865"/>
                <a:gd name="T9" fmla="*/ 1232 h 3349"/>
                <a:gd name="T10" fmla="*/ 662 w 2865"/>
                <a:gd name="T11" fmla="*/ 1417 h 3349"/>
                <a:gd name="T12" fmla="*/ 778 w 2865"/>
                <a:gd name="T13" fmla="*/ 1608 h 3349"/>
                <a:gd name="T14" fmla="*/ 929 w 2865"/>
                <a:gd name="T15" fmla="*/ 1792 h 3349"/>
                <a:gd name="T16" fmla="*/ 1122 w 2865"/>
                <a:gd name="T17" fmla="*/ 1969 h 3349"/>
                <a:gd name="T18" fmla="*/ 1340 w 2865"/>
                <a:gd name="T19" fmla="*/ 2114 h 3349"/>
                <a:gd name="T20" fmla="*/ 1517 w 2865"/>
                <a:gd name="T21" fmla="*/ 2196 h 3349"/>
                <a:gd name="T22" fmla="*/ 1670 w 2865"/>
                <a:gd name="T23" fmla="*/ 2237 h 3349"/>
                <a:gd name="T24" fmla="*/ 1784 w 2865"/>
                <a:gd name="T25" fmla="*/ 2240 h 3349"/>
                <a:gd name="T26" fmla="*/ 1867 w 2865"/>
                <a:gd name="T27" fmla="*/ 2211 h 3349"/>
                <a:gd name="T28" fmla="*/ 1951 w 2865"/>
                <a:gd name="T29" fmla="*/ 2131 h 3349"/>
                <a:gd name="T30" fmla="*/ 2045 w 2865"/>
                <a:gd name="T31" fmla="*/ 2034 h 3349"/>
                <a:gd name="T32" fmla="*/ 2069 w 2865"/>
                <a:gd name="T33" fmla="*/ 1966 h 3349"/>
                <a:gd name="T34" fmla="*/ 2047 w 2865"/>
                <a:gd name="T35" fmla="*/ 1897 h 3349"/>
                <a:gd name="T36" fmla="*/ 1808 w 2865"/>
                <a:gd name="T37" fmla="*/ 1659 h 3349"/>
                <a:gd name="T38" fmla="*/ 1739 w 2865"/>
                <a:gd name="T39" fmla="*/ 1636 h 3349"/>
                <a:gd name="T40" fmla="*/ 1672 w 2865"/>
                <a:gd name="T41" fmla="*/ 1659 h 3349"/>
                <a:gd name="T42" fmla="*/ 1527 w 2865"/>
                <a:gd name="T43" fmla="*/ 1800 h 3349"/>
                <a:gd name="T44" fmla="*/ 1502 w 2865"/>
                <a:gd name="T45" fmla="*/ 1810 h 3349"/>
                <a:gd name="T46" fmla="*/ 1438 w 2865"/>
                <a:gd name="T47" fmla="*/ 1780 h 3349"/>
                <a:gd name="T48" fmla="*/ 1297 w 2865"/>
                <a:gd name="T49" fmla="*/ 1682 h 3349"/>
                <a:gd name="T50" fmla="*/ 1146 w 2865"/>
                <a:gd name="T51" fmla="*/ 1536 h 3349"/>
                <a:gd name="T52" fmla="*/ 1039 w 2865"/>
                <a:gd name="T53" fmla="*/ 1398 h 3349"/>
                <a:gd name="T54" fmla="*/ 987 w 2865"/>
                <a:gd name="T55" fmla="*/ 1293 h 3349"/>
                <a:gd name="T56" fmla="*/ 1058 w 2865"/>
                <a:gd name="T57" fmla="*/ 1213 h 3349"/>
                <a:gd name="T58" fmla="*/ 1151 w 2865"/>
                <a:gd name="T59" fmla="*/ 1107 h 3349"/>
                <a:gd name="T60" fmla="*/ 1160 w 2865"/>
                <a:gd name="T61" fmla="*/ 1038 h 3349"/>
                <a:gd name="T62" fmla="*/ 1119 w 2865"/>
                <a:gd name="T63" fmla="*/ 970 h 3349"/>
                <a:gd name="T64" fmla="*/ 897 w 2865"/>
                <a:gd name="T65" fmla="*/ 752 h 3349"/>
                <a:gd name="T66" fmla="*/ 820 w 2865"/>
                <a:gd name="T67" fmla="*/ 733 h 3349"/>
                <a:gd name="T68" fmla="*/ 2350 w 2865"/>
                <a:gd name="T69" fmla="*/ 3 h 3349"/>
                <a:gd name="T70" fmla="*/ 2441 w 2865"/>
                <a:gd name="T71" fmla="*/ 46 h 3349"/>
                <a:gd name="T72" fmla="*/ 2499 w 2865"/>
                <a:gd name="T73" fmla="*/ 127 h 3349"/>
                <a:gd name="T74" fmla="*/ 2511 w 2865"/>
                <a:gd name="T75" fmla="*/ 2818 h 3349"/>
                <a:gd name="T76" fmla="*/ 2484 w 2865"/>
                <a:gd name="T77" fmla="*/ 2917 h 3349"/>
                <a:gd name="T78" fmla="*/ 2414 w 2865"/>
                <a:gd name="T79" fmla="*/ 2987 h 3349"/>
                <a:gd name="T80" fmla="*/ 2315 w 2865"/>
                <a:gd name="T81" fmla="*/ 3014 h 3349"/>
                <a:gd name="T82" fmla="*/ 198 w 2865"/>
                <a:gd name="T83" fmla="*/ 3076 h 3349"/>
                <a:gd name="T84" fmla="*/ 233 w 2865"/>
                <a:gd name="T85" fmla="*/ 3131 h 3349"/>
                <a:gd name="T86" fmla="*/ 294 w 2865"/>
                <a:gd name="T87" fmla="*/ 3152 h 3349"/>
                <a:gd name="T88" fmla="*/ 2613 w 2865"/>
                <a:gd name="T89" fmla="*/ 3142 h 3349"/>
                <a:gd name="T90" fmla="*/ 2659 w 2865"/>
                <a:gd name="T91" fmla="*/ 3097 h 3349"/>
                <a:gd name="T92" fmla="*/ 2669 w 2865"/>
                <a:gd name="T93" fmla="*/ 2647 h 3349"/>
                <a:gd name="T94" fmla="*/ 2862 w 2865"/>
                <a:gd name="T95" fmla="*/ 3098 h 3349"/>
                <a:gd name="T96" fmla="*/ 2817 w 2865"/>
                <a:gd name="T97" fmla="*/ 3214 h 3349"/>
                <a:gd name="T98" fmla="*/ 2730 w 2865"/>
                <a:gd name="T99" fmla="*/ 3301 h 3349"/>
                <a:gd name="T100" fmla="*/ 2614 w 2865"/>
                <a:gd name="T101" fmla="*/ 3345 h 3349"/>
                <a:gd name="T102" fmla="*/ 251 w 2865"/>
                <a:gd name="T103" fmla="*/ 3345 h 3349"/>
                <a:gd name="T104" fmla="*/ 134 w 2865"/>
                <a:gd name="T105" fmla="*/ 3301 h 3349"/>
                <a:gd name="T106" fmla="*/ 47 w 2865"/>
                <a:gd name="T107" fmla="*/ 3214 h 3349"/>
                <a:gd name="T108" fmla="*/ 3 w 2865"/>
                <a:gd name="T109" fmla="*/ 3098 h 3349"/>
                <a:gd name="T110" fmla="*/ 3 w 2865"/>
                <a:gd name="T111" fmla="*/ 160 h 3349"/>
                <a:gd name="T112" fmla="*/ 46 w 2865"/>
                <a:gd name="T113" fmla="*/ 69 h 3349"/>
                <a:gd name="T114" fmla="*/ 128 w 2865"/>
                <a:gd name="T115" fmla="*/ 12 h 3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65" h="3349">
                  <a:moveTo>
                    <a:pt x="820" y="733"/>
                  </a:moveTo>
                  <a:lnTo>
                    <a:pt x="793" y="739"/>
                  </a:lnTo>
                  <a:lnTo>
                    <a:pt x="768" y="752"/>
                  </a:lnTo>
                  <a:lnTo>
                    <a:pt x="744" y="772"/>
                  </a:lnTo>
                  <a:lnTo>
                    <a:pt x="682" y="835"/>
                  </a:lnTo>
                  <a:lnTo>
                    <a:pt x="620" y="896"/>
                  </a:lnTo>
                  <a:lnTo>
                    <a:pt x="598" y="919"/>
                  </a:lnTo>
                  <a:lnTo>
                    <a:pt x="582" y="945"/>
                  </a:lnTo>
                  <a:lnTo>
                    <a:pt x="569" y="972"/>
                  </a:lnTo>
                  <a:lnTo>
                    <a:pt x="560" y="1001"/>
                  </a:lnTo>
                  <a:lnTo>
                    <a:pt x="556" y="1032"/>
                  </a:lnTo>
                  <a:lnTo>
                    <a:pt x="555" y="1083"/>
                  </a:lnTo>
                  <a:lnTo>
                    <a:pt x="560" y="1133"/>
                  </a:lnTo>
                  <a:lnTo>
                    <a:pt x="571" y="1183"/>
                  </a:lnTo>
                  <a:lnTo>
                    <a:pt x="584" y="1232"/>
                  </a:lnTo>
                  <a:lnTo>
                    <a:pt x="601" y="1281"/>
                  </a:lnTo>
                  <a:lnTo>
                    <a:pt x="630" y="1350"/>
                  </a:lnTo>
                  <a:lnTo>
                    <a:pt x="662" y="1417"/>
                  </a:lnTo>
                  <a:lnTo>
                    <a:pt x="697" y="1483"/>
                  </a:lnTo>
                  <a:lnTo>
                    <a:pt x="736" y="1547"/>
                  </a:lnTo>
                  <a:lnTo>
                    <a:pt x="778" y="1608"/>
                  </a:lnTo>
                  <a:lnTo>
                    <a:pt x="823" y="1668"/>
                  </a:lnTo>
                  <a:lnTo>
                    <a:pt x="870" y="1726"/>
                  </a:lnTo>
                  <a:lnTo>
                    <a:pt x="929" y="1792"/>
                  </a:lnTo>
                  <a:lnTo>
                    <a:pt x="990" y="1854"/>
                  </a:lnTo>
                  <a:lnTo>
                    <a:pt x="1054" y="1913"/>
                  </a:lnTo>
                  <a:lnTo>
                    <a:pt x="1122" y="1969"/>
                  </a:lnTo>
                  <a:lnTo>
                    <a:pt x="1191" y="2021"/>
                  </a:lnTo>
                  <a:lnTo>
                    <a:pt x="1265" y="2069"/>
                  </a:lnTo>
                  <a:lnTo>
                    <a:pt x="1340" y="2114"/>
                  </a:lnTo>
                  <a:lnTo>
                    <a:pt x="1419" y="2155"/>
                  </a:lnTo>
                  <a:lnTo>
                    <a:pt x="1468" y="2177"/>
                  </a:lnTo>
                  <a:lnTo>
                    <a:pt x="1517" y="2196"/>
                  </a:lnTo>
                  <a:lnTo>
                    <a:pt x="1567" y="2214"/>
                  </a:lnTo>
                  <a:lnTo>
                    <a:pt x="1618" y="2228"/>
                  </a:lnTo>
                  <a:lnTo>
                    <a:pt x="1670" y="2237"/>
                  </a:lnTo>
                  <a:lnTo>
                    <a:pt x="1723" y="2243"/>
                  </a:lnTo>
                  <a:lnTo>
                    <a:pt x="1755" y="2243"/>
                  </a:lnTo>
                  <a:lnTo>
                    <a:pt x="1784" y="2240"/>
                  </a:lnTo>
                  <a:lnTo>
                    <a:pt x="1813" y="2234"/>
                  </a:lnTo>
                  <a:lnTo>
                    <a:pt x="1840" y="2225"/>
                  </a:lnTo>
                  <a:lnTo>
                    <a:pt x="1867" y="2211"/>
                  </a:lnTo>
                  <a:lnTo>
                    <a:pt x="1891" y="2193"/>
                  </a:lnTo>
                  <a:lnTo>
                    <a:pt x="1915" y="2170"/>
                  </a:lnTo>
                  <a:lnTo>
                    <a:pt x="1951" y="2131"/>
                  </a:lnTo>
                  <a:lnTo>
                    <a:pt x="1989" y="2093"/>
                  </a:lnTo>
                  <a:lnTo>
                    <a:pt x="2027" y="2056"/>
                  </a:lnTo>
                  <a:lnTo>
                    <a:pt x="2045" y="2034"/>
                  </a:lnTo>
                  <a:lnTo>
                    <a:pt x="2059" y="2012"/>
                  </a:lnTo>
                  <a:lnTo>
                    <a:pt x="2067" y="1989"/>
                  </a:lnTo>
                  <a:lnTo>
                    <a:pt x="2069" y="1966"/>
                  </a:lnTo>
                  <a:lnTo>
                    <a:pt x="2067" y="1943"/>
                  </a:lnTo>
                  <a:lnTo>
                    <a:pt x="2059" y="1919"/>
                  </a:lnTo>
                  <a:lnTo>
                    <a:pt x="2047" y="1897"/>
                  </a:lnTo>
                  <a:lnTo>
                    <a:pt x="2028" y="1876"/>
                  </a:lnTo>
                  <a:lnTo>
                    <a:pt x="1828" y="1676"/>
                  </a:lnTo>
                  <a:lnTo>
                    <a:pt x="1808" y="1659"/>
                  </a:lnTo>
                  <a:lnTo>
                    <a:pt x="1785" y="1646"/>
                  </a:lnTo>
                  <a:lnTo>
                    <a:pt x="1763" y="1639"/>
                  </a:lnTo>
                  <a:lnTo>
                    <a:pt x="1739" y="1636"/>
                  </a:lnTo>
                  <a:lnTo>
                    <a:pt x="1717" y="1639"/>
                  </a:lnTo>
                  <a:lnTo>
                    <a:pt x="1694" y="1646"/>
                  </a:lnTo>
                  <a:lnTo>
                    <a:pt x="1672" y="1659"/>
                  </a:lnTo>
                  <a:lnTo>
                    <a:pt x="1652" y="1676"/>
                  </a:lnTo>
                  <a:lnTo>
                    <a:pt x="1589" y="1738"/>
                  </a:lnTo>
                  <a:lnTo>
                    <a:pt x="1527" y="1800"/>
                  </a:lnTo>
                  <a:lnTo>
                    <a:pt x="1519" y="1807"/>
                  </a:lnTo>
                  <a:lnTo>
                    <a:pt x="1511" y="1810"/>
                  </a:lnTo>
                  <a:lnTo>
                    <a:pt x="1502" y="1810"/>
                  </a:lnTo>
                  <a:lnTo>
                    <a:pt x="1492" y="1806"/>
                  </a:lnTo>
                  <a:lnTo>
                    <a:pt x="1465" y="1793"/>
                  </a:lnTo>
                  <a:lnTo>
                    <a:pt x="1438" y="1780"/>
                  </a:lnTo>
                  <a:lnTo>
                    <a:pt x="1412" y="1765"/>
                  </a:lnTo>
                  <a:lnTo>
                    <a:pt x="1352" y="1725"/>
                  </a:lnTo>
                  <a:lnTo>
                    <a:pt x="1297" y="1682"/>
                  </a:lnTo>
                  <a:lnTo>
                    <a:pt x="1244" y="1636"/>
                  </a:lnTo>
                  <a:lnTo>
                    <a:pt x="1194" y="1587"/>
                  </a:lnTo>
                  <a:lnTo>
                    <a:pt x="1146" y="1536"/>
                  </a:lnTo>
                  <a:lnTo>
                    <a:pt x="1101" y="1483"/>
                  </a:lnTo>
                  <a:lnTo>
                    <a:pt x="1069" y="1441"/>
                  </a:lnTo>
                  <a:lnTo>
                    <a:pt x="1039" y="1398"/>
                  </a:lnTo>
                  <a:lnTo>
                    <a:pt x="1013" y="1353"/>
                  </a:lnTo>
                  <a:lnTo>
                    <a:pt x="990" y="1305"/>
                  </a:lnTo>
                  <a:lnTo>
                    <a:pt x="987" y="1293"/>
                  </a:lnTo>
                  <a:lnTo>
                    <a:pt x="989" y="1283"/>
                  </a:lnTo>
                  <a:lnTo>
                    <a:pt x="996" y="1273"/>
                  </a:lnTo>
                  <a:lnTo>
                    <a:pt x="1058" y="1213"/>
                  </a:lnTo>
                  <a:lnTo>
                    <a:pt x="1119" y="1151"/>
                  </a:lnTo>
                  <a:lnTo>
                    <a:pt x="1138" y="1129"/>
                  </a:lnTo>
                  <a:lnTo>
                    <a:pt x="1151" y="1107"/>
                  </a:lnTo>
                  <a:lnTo>
                    <a:pt x="1160" y="1084"/>
                  </a:lnTo>
                  <a:lnTo>
                    <a:pt x="1162" y="1061"/>
                  </a:lnTo>
                  <a:lnTo>
                    <a:pt x="1160" y="1038"/>
                  </a:lnTo>
                  <a:lnTo>
                    <a:pt x="1151" y="1014"/>
                  </a:lnTo>
                  <a:lnTo>
                    <a:pt x="1138" y="992"/>
                  </a:lnTo>
                  <a:lnTo>
                    <a:pt x="1119" y="970"/>
                  </a:lnTo>
                  <a:lnTo>
                    <a:pt x="1022" y="873"/>
                  </a:lnTo>
                  <a:lnTo>
                    <a:pt x="921" y="772"/>
                  </a:lnTo>
                  <a:lnTo>
                    <a:pt x="897" y="752"/>
                  </a:lnTo>
                  <a:lnTo>
                    <a:pt x="872" y="739"/>
                  </a:lnTo>
                  <a:lnTo>
                    <a:pt x="845" y="733"/>
                  </a:lnTo>
                  <a:lnTo>
                    <a:pt x="820" y="733"/>
                  </a:lnTo>
                  <a:close/>
                  <a:moveTo>
                    <a:pt x="196" y="0"/>
                  </a:moveTo>
                  <a:lnTo>
                    <a:pt x="2315" y="0"/>
                  </a:lnTo>
                  <a:lnTo>
                    <a:pt x="2350" y="3"/>
                  </a:lnTo>
                  <a:lnTo>
                    <a:pt x="2383" y="12"/>
                  </a:lnTo>
                  <a:lnTo>
                    <a:pt x="2414" y="27"/>
                  </a:lnTo>
                  <a:lnTo>
                    <a:pt x="2441" y="46"/>
                  </a:lnTo>
                  <a:lnTo>
                    <a:pt x="2465" y="69"/>
                  </a:lnTo>
                  <a:lnTo>
                    <a:pt x="2484" y="97"/>
                  </a:lnTo>
                  <a:lnTo>
                    <a:pt x="2499" y="127"/>
                  </a:lnTo>
                  <a:lnTo>
                    <a:pt x="2508" y="160"/>
                  </a:lnTo>
                  <a:lnTo>
                    <a:pt x="2511" y="196"/>
                  </a:lnTo>
                  <a:lnTo>
                    <a:pt x="2511" y="2818"/>
                  </a:lnTo>
                  <a:lnTo>
                    <a:pt x="2508" y="2853"/>
                  </a:lnTo>
                  <a:lnTo>
                    <a:pt x="2499" y="2887"/>
                  </a:lnTo>
                  <a:lnTo>
                    <a:pt x="2484" y="2917"/>
                  </a:lnTo>
                  <a:lnTo>
                    <a:pt x="2465" y="2945"/>
                  </a:lnTo>
                  <a:lnTo>
                    <a:pt x="2441" y="2968"/>
                  </a:lnTo>
                  <a:lnTo>
                    <a:pt x="2414" y="2987"/>
                  </a:lnTo>
                  <a:lnTo>
                    <a:pt x="2383" y="3002"/>
                  </a:lnTo>
                  <a:lnTo>
                    <a:pt x="2350" y="3011"/>
                  </a:lnTo>
                  <a:lnTo>
                    <a:pt x="2315" y="3014"/>
                  </a:lnTo>
                  <a:lnTo>
                    <a:pt x="196" y="3014"/>
                  </a:lnTo>
                  <a:lnTo>
                    <a:pt x="196" y="3054"/>
                  </a:lnTo>
                  <a:lnTo>
                    <a:pt x="198" y="3076"/>
                  </a:lnTo>
                  <a:lnTo>
                    <a:pt x="206" y="3097"/>
                  </a:lnTo>
                  <a:lnTo>
                    <a:pt x="217" y="3116"/>
                  </a:lnTo>
                  <a:lnTo>
                    <a:pt x="233" y="3131"/>
                  </a:lnTo>
                  <a:lnTo>
                    <a:pt x="251" y="3142"/>
                  </a:lnTo>
                  <a:lnTo>
                    <a:pt x="272" y="3149"/>
                  </a:lnTo>
                  <a:lnTo>
                    <a:pt x="294" y="3152"/>
                  </a:lnTo>
                  <a:lnTo>
                    <a:pt x="2570" y="3152"/>
                  </a:lnTo>
                  <a:lnTo>
                    <a:pt x="2593" y="3149"/>
                  </a:lnTo>
                  <a:lnTo>
                    <a:pt x="2613" y="3142"/>
                  </a:lnTo>
                  <a:lnTo>
                    <a:pt x="2631" y="3131"/>
                  </a:lnTo>
                  <a:lnTo>
                    <a:pt x="2647" y="3116"/>
                  </a:lnTo>
                  <a:lnTo>
                    <a:pt x="2659" y="3097"/>
                  </a:lnTo>
                  <a:lnTo>
                    <a:pt x="2666" y="3076"/>
                  </a:lnTo>
                  <a:lnTo>
                    <a:pt x="2669" y="3054"/>
                  </a:lnTo>
                  <a:lnTo>
                    <a:pt x="2669" y="2647"/>
                  </a:lnTo>
                  <a:lnTo>
                    <a:pt x="2865" y="2647"/>
                  </a:lnTo>
                  <a:lnTo>
                    <a:pt x="2865" y="3055"/>
                  </a:lnTo>
                  <a:lnTo>
                    <a:pt x="2862" y="3098"/>
                  </a:lnTo>
                  <a:lnTo>
                    <a:pt x="2852" y="3139"/>
                  </a:lnTo>
                  <a:lnTo>
                    <a:pt x="2838" y="3178"/>
                  </a:lnTo>
                  <a:lnTo>
                    <a:pt x="2817" y="3214"/>
                  </a:lnTo>
                  <a:lnTo>
                    <a:pt x="2793" y="3247"/>
                  </a:lnTo>
                  <a:lnTo>
                    <a:pt x="2763" y="3277"/>
                  </a:lnTo>
                  <a:lnTo>
                    <a:pt x="2730" y="3301"/>
                  </a:lnTo>
                  <a:lnTo>
                    <a:pt x="2695" y="3321"/>
                  </a:lnTo>
                  <a:lnTo>
                    <a:pt x="2655" y="3336"/>
                  </a:lnTo>
                  <a:lnTo>
                    <a:pt x="2614" y="3345"/>
                  </a:lnTo>
                  <a:lnTo>
                    <a:pt x="2570" y="3349"/>
                  </a:lnTo>
                  <a:lnTo>
                    <a:pt x="294" y="3349"/>
                  </a:lnTo>
                  <a:lnTo>
                    <a:pt x="251" y="3345"/>
                  </a:lnTo>
                  <a:lnTo>
                    <a:pt x="209" y="3336"/>
                  </a:lnTo>
                  <a:lnTo>
                    <a:pt x="170" y="3321"/>
                  </a:lnTo>
                  <a:lnTo>
                    <a:pt x="134" y="3301"/>
                  </a:lnTo>
                  <a:lnTo>
                    <a:pt x="101" y="3277"/>
                  </a:lnTo>
                  <a:lnTo>
                    <a:pt x="72" y="3247"/>
                  </a:lnTo>
                  <a:lnTo>
                    <a:pt x="47" y="3214"/>
                  </a:lnTo>
                  <a:lnTo>
                    <a:pt x="28" y="3178"/>
                  </a:lnTo>
                  <a:lnTo>
                    <a:pt x="12" y="3139"/>
                  </a:lnTo>
                  <a:lnTo>
                    <a:pt x="3" y="3098"/>
                  </a:lnTo>
                  <a:lnTo>
                    <a:pt x="0" y="3055"/>
                  </a:lnTo>
                  <a:lnTo>
                    <a:pt x="0" y="196"/>
                  </a:lnTo>
                  <a:lnTo>
                    <a:pt x="3" y="160"/>
                  </a:lnTo>
                  <a:lnTo>
                    <a:pt x="12" y="127"/>
                  </a:lnTo>
                  <a:lnTo>
                    <a:pt x="27" y="97"/>
                  </a:lnTo>
                  <a:lnTo>
                    <a:pt x="46" y="69"/>
                  </a:lnTo>
                  <a:lnTo>
                    <a:pt x="69" y="46"/>
                  </a:lnTo>
                  <a:lnTo>
                    <a:pt x="97" y="27"/>
                  </a:lnTo>
                  <a:lnTo>
                    <a:pt x="128" y="12"/>
                  </a:lnTo>
                  <a:lnTo>
                    <a:pt x="160" y="3"/>
                  </a:lnTo>
                  <a:lnTo>
                    <a:pt x="1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8" name="Freeform 61"/>
            <p:cNvSpPr>
              <a:spLocks/>
            </p:cNvSpPr>
            <p:nvPr/>
          </p:nvSpPr>
          <p:spPr bwMode="auto">
            <a:xfrm>
              <a:off x="6088" y="3003"/>
              <a:ext cx="24" cy="36"/>
            </a:xfrm>
            <a:custGeom>
              <a:avLst/>
              <a:gdLst>
                <a:gd name="T0" fmla="*/ 0 w 380"/>
                <a:gd name="T1" fmla="*/ 0 h 574"/>
                <a:gd name="T2" fmla="*/ 262 w 380"/>
                <a:gd name="T3" fmla="*/ 0 h 574"/>
                <a:gd name="T4" fmla="*/ 289 w 380"/>
                <a:gd name="T5" fmla="*/ 3 h 574"/>
                <a:gd name="T6" fmla="*/ 314 w 380"/>
                <a:gd name="T7" fmla="*/ 12 h 574"/>
                <a:gd name="T8" fmla="*/ 335 w 380"/>
                <a:gd name="T9" fmla="*/ 26 h 574"/>
                <a:gd name="T10" fmla="*/ 353 w 380"/>
                <a:gd name="T11" fmla="*/ 44 h 574"/>
                <a:gd name="T12" fmla="*/ 368 w 380"/>
                <a:gd name="T13" fmla="*/ 66 h 574"/>
                <a:gd name="T14" fmla="*/ 377 w 380"/>
                <a:gd name="T15" fmla="*/ 90 h 574"/>
                <a:gd name="T16" fmla="*/ 380 w 380"/>
                <a:gd name="T17" fmla="*/ 118 h 574"/>
                <a:gd name="T18" fmla="*/ 380 w 380"/>
                <a:gd name="T19" fmla="*/ 457 h 574"/>
                <a:gd name="T20" fmla="*/ 377 w 380"/>
                <a:gd name="T21" fmla="*/ 483 h 574"/>
                <a:gd name="T22" fmla="*/ 368 w 380"/>
                <a:gd name="T23" fmla="*/ 509 h 574"/>
                <a:gd name="T24" fmla="*/ 353 w 380"/>
                <a:gd name="T25" fmla="*/ 530 h 574"/>
                <a:gd name="T26" fmla="*/ 335 w 380"/>
                <a:gd name="T27" fmla="*/ 549 h 574"/>
                <a:gd name="T28" fmla="*/ 314 w 380"/>
                <a:gd name="T29" fmla="*/ 563 h 574"/>
                <a:gd name="T30" fmla="*/ 289 w 380"/>
                <a:gd name="T31" fmla="*/ 571 h 574"/>
                <a:gd name="T32" fmla="*/ 262 w 380"/>
                <a:gd name="T33" fmla="*/ 574 h 574"/>
                <a:gd name="T34" fmla="*/ 0 w 380"/>
                <a:gd name="T35" fmla="*/ 574 h 574"/>
                <a:gd name="T36" fmla="*/ 0 w 380"/>
                <a:gd name="T37" fmla="*/ 0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0" h="574">
                  <a:moveTo>
                    <a:pt x="0" y="0"/>
                  </a:moveTo>
                  <a:lnTo>
                    <a:pt x="262" y="0"/>
                  </a:lnTo>
                  <a:lnTo>
                    <a:pt x="289" y="3"/>
                  </a:lnTo>
                  <a:lnTo>
                    <a:pt x="314" y="12"/>
                  </a:lnTo>
                  <a:lnTo>
                    <a:pt x="335" y="26"/>
                  </a:lnTo>
                  <a:lnTo>
                    <a:pt x="353" y="44"/>
                  </a:lnTo>
                  <a:lnTo>
                    <a:pt x="368" y="66"/>
                  </a:lnTo>
                  <a:lnTo>
                    <a:pt x="377" y="90"/>
                  </a:lnTo>
                  <a:lnTo>
                    <a:pt x="380" y="118"/>
                  </a:lnTo>
                  <a:lnTo>
                    <a:pt x="380" y="457"/>
                  </a:lnTo>
                  <a:lnTo>
                    <a:pt x="377" y="483"/>
                  </a:lnTo>
                  <a:lnTo>
                    <a:pt x="368" y="509"/>
                  </a:lnTo>
                  <a:lnTo>
                    <a:pt x="353" y="530"/>
                  </a:lnTo>
                  <a:lnTo>
                    <a:pt x="335" y="549"/>
                  </a:lnTo>
                  <a:lnTo>
                    <a:pt x="314" y="563"/>
                  </a:lnTo>
                  <a:lnTo>
                    <a:pt x="289" y="571"/>
                  </a:lnTo>
                  <a:lnTo>
                    <a:pt x="262" y="574"/>
                  </a:lnTo>
                  <a:lnTo>
                    <a:pt x="0" y="57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9" name="Freeform 62"/>
            <p:cNvSpPr>
              <a:spLocks/>
            </p:cNvSpPr>
            <p:nvPr/>
          </p:nvSpPr>
          <p:spPr bwMode="auto">
            <a:xfrm>
              <a:off x="6088" y="3051"/>
              <a:ext cx="24" cy="36"/>
            </a:xfrm>
            <a:custGeom>
              <a:avLst/>
              <a:gdLst>
                <a:gd name="T0" fmla="*/ 0 w 380"/>
                <a:gd name="T1" fmla="*/ 0 h 575"/>
                <a:gd name="T2" fmla="*/ 262 w 380"/>
                <a:gd name="T3" fmla="*/ 0 h 575"/>
                <a:gd name="T4" fmla="*/ 289 w 380"/>
                <a:gd name="T5" fmla="*/ 3 h 575"/>
                <a:gd name="T6" fmla="*/ 314 w 380"/>
                <a:gd name="T7" fmla="*/ 13 h 575"/>
                <a:gd name="T8" fmla="*/ 335 w 380"/>
                <a:gd name="T9" fmla="*/ 26 h 575"/>
                <a:gd name="T10" fmla="*/ 353 w 380"/>
                <a:gd name="T11" fmla="*/ 44 h 575"/>
                <a:gd name="T12" fmla="*/ 368 w 380"/>
                <a:gd name="T13" fmla="*/ 67 h 575"/>
                <a:gd name="T14" fmla="*/ 377 w 380"/>
                <a:gd name="T15" fmla="*/ 91 h 575"/>
                <a:gd name="T16" fmla="*/ 380 w 380"/>
                <a:gd name="T17" fmla="*/ 119 h 575"/>
                <a:gd name="T18" fmla="*/ 380 w 380"/>
                <a:gd name="T19" fmla="*/ 458 h 575"/>
                <a:gd name="T20" fmla="*/ 377 w 380"/>
                <a:gd name="T21" fmla="*/ 484 h 575"/>
                <a:gd name="T22" fmla="*/ 368 w 380"/>
                <a:gd name="T23" fmla="*/ 510 h 575"/>
                <a:gd name="T24" fmla="*/ 353 w 380"/>
                <a:gd name="T25" fmla="*/ 531 h 575"/>
                <a:gd name="T26" fmla="*/ 335 w 380"/>
                <a:gd name="T27" fmla="*/ 549 h 575"/>
                <a:gd name="T28" fmla="*/ 314 w 380"/>
                <a:gd name="T29" fmla="*/ 562 h 575"/>
                <a:gd name="T30" fmla="*/ 289 w 380"/>
                <a:gd name="T31" fmla="*/ 572 h 575"/>
                <a:gd name="T32" fmla="*/ 262 w 380"/>
                <a:gd name="T33" fmla="*/ 575 h 575"/>
                <a:gd name="T34" fmla="*/ 0 w 380"/>
                <a:gd name="T35" fmla="*/ 575 h 575"/>
                <a:gd name="T36" fmla="*/ 0 w 380"/>
                <a:gd name="T37" fmla="*/ 0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0" h="575">
                  <a:moveTo>
                    <a:pt x="0" y="0"/>
                  </a:moveTo>
                  <a:lnTo>
                    <a:pt x="262" y="0"/>
                  </a:lnTo>
                  <a:lnTo>
                    <a:pt x="289" y="3"/>
                  </a:lnTo>
                  <a:lnTo>
                    <a:pt x="314" y="13"/>
                  </a:lnTo>
                  <a:lnTo>
                    <a:pt x="335" y="26"/>
                  </a:lnTo>
                  <a:lnTo>
                    <a:pt x="353" y="44"/>
                  </a:lnTo>
                  <a:lnTo>
                    <a:pt x="368" y="67"/>
                  </a:lnTo>
                  <a:lnTo>
                    <a:pt x="377" y="91"/>
                  </a:lnTo>
                  <a:lnTo>
                    <a:pt x="380" y="119"/>
                  </a:lnTo>
                  <a:lnTo>
                    <a:pt x="380" y="458"/>
                  </a:lnTo>
                  <a:lnTo>
                    <a:pt x="377" y="484"/>
                  </a:lnTo>
                  <a:lnTo>
                    <a:pt x="368" y="510"/>
                  </a:lnTo>
                  <a:lnTo>
                    <a:pt x="353" y="531"/>
                  </a:lnTo>
                  <a:lnTo>
                    <a:pt x="335" y="549"/>
                  </a:lnTo>
                  <a:lnTo>
                    <a:pt x="314" y="562"/>
                  </a:lnTo>
                  <a:lnTo>
                    <a:pt x="289" y="572"/>
                  </a:lnTo>
                  <a:lnTo>
                    <a:pt x="262" y="575"/>
                  </a:lnTo>
                  <a:lnTo>
                    <a:pt x="0" y="57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0" name="Freeform 63"/>
            <p:cNvSpPr>
              <a:spLocks/>
            </p:cNvSpPr>
            <p:nvPr/>
          </p:nvSpPr>
          <p:spPr bwMode="auto">
            <a:xfrm>
              <a:off x="6088" y="2956"/>
              <a:ext cx="24" cy="35"/>
            </a:xfrm>
            <a:custGeom>
              <a:avLst/>
              <a:gdLst>
                <a:gd name="T0" fmla="*/ 0 w 380"/>
                <a:gd name="T1" fmla="*/ 0 h 574"/>
                <a:gd name="T2" fmla="*/ 262 w 380"/>
                <a:gd name="T3" fmla="*/ 0 h 574"/>
                <a:gd name="T4" fmla="*/ 289 w 380"/>
                <a:gd name="T5" fmla="*/ 3 h 574"/>
                <a:gd name="T6" fmla="*/ 314 w 380"/>
                <a:gd name="T7" fmla="*/ 12 h 574"/>
                <a:gd name="T8" fmla="*/ 335 w 380"/>
                <a:gd name="T9" fmla="*/ 27 h 574"/>
                <a:gd name="T10" fmla="*/ 353 w 380"/>
                <a:gd name="T11" fmla="*/ 45 h 574"/>
                <a:gd name="T12" fmla="*/ 368 w 380"/>
                <a:gd name="T13" fmla="*/ 66 h 574"/>
                <a:gd name="T14" fmla="*/ 377 w 380"/>
                <a:gd name="T15" fmla="*/ 91 h 574"/>
                <a:gd name="T16" fmla="*/ 380 w 380"/>
                <a:gd name="T17" fmla="*/ 118 h 574"/>
                <a:gd name="T18" fmla="*/ 380 w 380"/>
                <a:gd name="T19" fmla="*/ 457 h 574"/>
                <a:gd name="T20" fmla="*/ 377 w 380"/>
                <a:gd name="T21" fmla="*/ 484 h 574"/>
                <a:gd name="T22" fmla="*/ 368 w 380"/>
                <a:gd name="T23" fmla="*/ 509 h 574"/>
                <a:gd name="T24" fmla="*/ 353 w 380"/>
                <a:gd name="T25" fmla="*/ 531 h 574"/>
                <a:gd name="T26" fmla="*/ 335 w 380"/>
                <a:gd name="T27" fmla="*/ 549 h 574"/>
                <a:gd name="T28" fmla="*/ 314 w 380"/>
                <a:gd name="T29" fmla="*/ 563 h 574"/>
                <a:gd name="T30" fmla="*/ 289 w 380"/>
                <a:gd name="T31" fmla="*/ 571 h 574"/>
                <a:gd name="T32" fmla="*/ 262 w 380"/>
                <a:gd name="T33" fmla="*/ 574 h 574"/>
                <a:gd name="T34" fmla="*/ 0 w 380"/>
                <a:gd name="T35" fmla="*/ 574 h 574"/>
                <a:gd name="T36" fmla="*/ 0 w 380"/>
                <a:gd name="T37" fmla="*/ 0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0" h="574">
                  <a:moveTo>
                    <a:pt x="0" y="0"/>
                  </a:moveTo>
                  <a:lnTo>
                    <a:pt x="262" y="0"/>
                  </a:lnTo>
                  <a:lnTo>
                    <a:pt x="289" y="3"/>
                  </a:lnTo>
                  <a:lnTo>
                    <a:pt x="314" y="12"/>
                  </a:lnTo>
                  <a:lnTo>
                    <a:pt x="335" y="27"/>
                  </a:lnTo>
                  <a:lnTo>
                    <a:pt x="353" y="45"/>
                  </a:lnTo>
                  <a:lnTo>
                    <a:pt x="368" y="66"/>
                  </a:lnTo>
                  <a:lnTo>
                    <a:pt x="377" y="91"/>
                  </a:lnTo>
                  <a:lnTo>
                    <a:pt x="380" y="118"/>
                  </a:lnTo>
                  <a:lnTo>
                    <a:pt x="380" y="457"/>
                  </a:lnTo>
                  <a:lnTo>
                    <a:pt x="377" y="484"/>
                  </a:lnTo>
                  <a:lnTo>
                    <a:pt x="368" y="509"/>
                  </a:lnTo>
                  <a:lnTo>
                    <a:pt x="353" y="531"/>
                  </a:lnTo>
                  <a:lnTo>
                    <a:pt x="335" y="549"/>
                  </a:lnTo>
                  <a:lnTo>
                    <a:pt x="314" y="563"/>
                  </a:lnTo>
                  <a:lnTo>
                    <a:pt x="289" y="571"/>
                  </a:lnTo>
                  <a:lnTo>
                    <a:pt x="262" y="574"/>
                  </a:lnTo>
                  <a:lnTo>
                    <a:pt x="0" y="57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657" name="Group 66"/>
          <p:cNvGrpSpPr>
            <a:grpSpLocks noChangeAspect="1"/>
          </p:cNvGrpSpPr>
          <p:nvPr/>
        </p:nvGrpSpPr>
        <p:grpSpPr bwMode="auto">
          <a:xfrm>
            <a:off x="7018124" y="4921335"/>
            <a:ext cx="283659" cy="260805"/>
            <a:chOff x="5448" y="2941"/>
            <a:chExt cx="211" cy="194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664" name="Freeform 68"/>
            <p:cNvSpPr>
              <a:spLocks/>
            </p:cNvSpPr>
            <p:nvPr/>
          </p:nvSpPr>
          <p:spPr bwMode="auto">
            <a:xfrm>
              <a:off x="5458" y="2993"/>
              <a:ext cx="36" cy="142"/>
            </a:xfrm>
            <a:custGeom>
              <a:avLst/>
              <a:gdLst>
                <a:gd name="T0" fmla="*/ 0 w 573"/>
                <a:gd name="T1" fmla="*/ 0 h 2286"/>
                <a:gd name="T2" fmla="*/ 573 w 573"/>
                <a:gd name="T3" fmla="*/ 571 h 2286"/>
                <a:gd name="T4" fmla="*/ 573 w 573"/>
                <a:gd name="T5" fmla="*/ 2194 h 2286"/>
                <a:gd name="T6" fmla="*/ 571 w 573"/>
                <a:gd name="T7" fmla="*/ 2216 h 2286"/>
                <a:gd name="T8" fmla="*/ 563 w 573"/>
                <a:gd name="T9" fmla="*/ 2235 h 2286"/>
                <a:gd name="T10" fmla="*/ 552 w 573"/>
                <a:gd name="T11" fmla="*/ 2251 h 2286"/>
                <a:gd name="T12" fmla="*/ 538 w 573"/>
                <a:gd name="T13" fmla="*/ 2265 h 2286"/>
                <a:gd name="T14" fmla="*/ 521 w 573"/>
                <a:gd name="T15" fmla="*/ 2277 h 2286"/>
                <a:gd name="T16" fmla="*/ 502 w 573"/>
                <a:gd name="T17" fmla="*/ 2283 h 2286"/>
                <a:gd name="T18" fmla="*/ 481 w 573"/>
                <a:gd name="T19" fmla="*/ 2286 h 2286"/>
                <a:gd name="T20" fmla="*/ 92 w 573"/>
                <a:gd name="T21" fmla="*/ 2286 h 2286"/>
                <a:gd name="T22" fmla="*/ 70 w 573"/>
                <a:gd name="T23" fmla="*/ 2283 h 2286"/>
                <a:gd name="T24" fmla="*/ 51 w 573"/>
                <a:gd name="T25" fmla="*/ 2277 h 2286"/>
                <a:gd name="T26" fmla="*/ 35 w 573"/>
                <a:gd name="T27" fmla="*/ 2265 h 2286"/>
                <a:gd name="T28" fmla="*/ 20 w 573"/>
                <a:gd name="T29" fmla="*/ 2251 h 2286"/>
                <a:gd name="T30" fmla="*/ 9 w 573"/>
                <a:gd name="T31" fmla="*/ 2235 h 2286"/>
                <a:gd name="T32" fmla="*/ 2 w 573"/>
                <a:gd name="T33" fmla="*/ 2216 h 2286"/>
                <a:gd name="T34" fmla="*/ 0 w 573"/>
                <a:gd name="T35" fmla="*/ 2194 h 2286"/>
                <a:gd name="T36" fmla="*/ 0 w 573"/>
                <a:gd name="T37" fmla="*/ 0 h 2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3" h="2286">
                  <a:moveTo>
                    <a:pt x="0" y="0"/>
                  </a:moveTo>
                  <a:lnTo>
                    <a:pt x="573" y="571"/>
                  </a:lnTo>
                  <a:lnTo>
                    <a:pt x="573" y="2194"/>
                  </a:lnTo>
                  <a:lnTo>
                    <a:pt x="571" y="2216"/>
                  </a:lnTo>
                  <a:lnTo>
                    <a:pt x="563" y="2235"/>
                  </a:lnTo>
                  <a:lnTo>
                    <a:pt x="552" y="2251"/>
                  </a:lnTo>
                  <a:lnTo>
                    <a:pt x="538" y="2265"/>
                  </a:lnTo>
                  <a:lnTo>
                    <a:pt x="521" y="2277"/>
                  </a:lnTo>
                  <a:lnTo>
                    <a:pt x="502" y="2283"/>
                  </a:lnTo>
                  <a:lnTo>
                    <a:pt x="481" y="2286"/>
                  </a:lnTo>
                  <a:lnTo>
                    <a:pt x="92" y="2286"/>
                  </a:lnTo>
                  <a:lnTo>
                    <a:pt x="70" y="2283"/>
                  </a:lnTo>
                  <a:lnTo>
                    <a:pt x="51" y="2277"/>
                  </a:lnTo>
                  <a:lnTo>
                    <a:pt x="35" y="2265"/>
                  </a:lnTo>
                  <a:lnTo>
                    <a:pt x="20" y="2251"/>
                  </a:lnTo>
                  <a:lnTo>
                    <a:pt x="9" y="2235"/>
                  </a:lnTo>
                  <a:lnTo>
                    <a:pt x="2" y="2216"/>
                  </a:lnTo>
                  <a:lnTo>
                    <a:pt x="0" y="219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68" name="Freeform 69"/>
            <p:cNvSpPr>
              <a:spLocks/>
            </p:cNvSpPr>
            <p:nvPr/>
          </p:nvSpPr>
          <p:spPr bwMode="auto">
            <a:xfrm>
              <a:off x="5508" y="3042"/>
              <a:ext cx="36" cy="93"/>
            </a:xfrm>
            <a:custGeom>
              <a:avLst/>
              <a:gdLst>
                <a:gd name="T0" fmla="*/ 0 w 573"/>
                <a:gd name="T1" fmla="*/ 0 h 1493"/>
                <a:gd name="T2" fmla="*/ 316 w 573"/>
                <a:gd name="T3" fmla="*/ 315 h 1493"/>
                <a:gd name="T4" fmla="*/ 352 w 573"/>
                <a:gd name="T5" fmla="*/ 348 h 1493"/>
                <a:gd name="T6" fmla="*/ 391 w 573"/>
                <a:gd name="T7" fmla="*/ 376 h 1493"/>
                <a:gd name="T8" fmla="*/ 433 w 573"/>
                <a:gd name="T9" fmla="*/ 400 h 1493"/>
                <a:gd name="T10" fmla="*/ 478 w 573"/>
                <a:gd name="T11" fmla="*/ 418 h 1493"/>
                <a:gd name="T12" fmla="*/ 524 w 573"/>
                <a:gd name="T13" fmla="*/ 431 h 1493"/>
                <a:gd name="T14" fmla="*/ 573 w 573"/>
                <a:gd name="T15" fmla="*/ 440 h 1493"/>
                <a:gd name="T16" fmla="*/ 573 w 573"/>
                <a:gd name="T17" fmla="*/ 1401 h 1493"/>
                <a:gd name="T18" fmla="*/ 569 w 573"/>
                <a:gd name="T19" fmla="*/ 1423 h 1493"/>
                <a:gd name="T20" fmla="*/ 563 w 573"/>
                <a:gd name="T21" fmla="*/ 1442 h 1493"/>
                <a:gd name="T22" fmla="*/ 552 w 573"/>
                <a:gd name="T23" fmla="*/ 1458 h 1493"/>
                <a:gd name="T24" fmla="*/ 538 w 573"/>
                <a:gd name="T25" fmla="*/ 1472 h 1493"/>
                <a:gd name="T26" fmla="*/ 521 w 573"/>
                <a:gd name="T27" fmla="*/ 1484 h 1493"/>
                <a:gd name="T28" fmla="*/ 502 w 573"/>
                <a:gd name="T29" fmla="*/ 1490 h 1493"/>
                <a:gd name="T30" fmla="*/ 480 w 573"/>
                <a:gd name="T31" fmla="*/ 1493 h 1493"/>
                <a:gd name="T32" fmla="*/ 91 w 573"/>
                <a:gd name="T33" fmla="*/ 1493 h 1493"/>
                <a:gd name="T34" fmla="*/ 70 w 573"/>
                <a:gd name="T35" fmla="*/ 1490 h 1493"/>
                <a:gd name="T36" fmla="*/ 51 w 573"/>
                <a:gd name="T37" fmla="*/ 1484 h 1493"/>
                <a:gd name="T38" fmla="*/ 33 w 573"/>
                <a:gd name="T39" fmla="*/ 1472 h 1493"/>
                <a:gd name="T40" fmla="*/ 19 w 573"/>
                <a:gd name="T41" fmla="*/ 1458 h 1493"/>
                <a:gd name="T42" fmla="*/ 9 w 573"/>
                <a:gd name="T43" fmla="*/ 1442 h 1493"/>
                <a:gd name="T44" fmla="*/ 2 w 573"/>
                <a:gd name="T45" fmla="*/ 1423 h 1493"/>
                <a:gd name="T46" fmla="*/ 0 w 573"/>
                <a:gd name="T47" fmla="*/ 1401 h 1493"/>
                <a:gd name="T48" fmla="*/ 0 w 573"/>
                <a:gd name="T49" fmla="*/ 0 h 1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73" h="1493">
                  <a:moveTo>
                    <a:pt x="0" y="0"/>
                  </a:moveTo>
                  <a:lnTo>
                    <a:pt x="316" y="315"/>
                  </a:lnTo>
                  <a:lnTo>
                    <a:pt x="352" y="348"/>
                  </a:lnTo>
                  <a:lnTo>
                    <a:pt x="391" y="376"/>
                  </a:lnTo>
                  <a:lnTo>
                    <a:pt x="433" y="400"/>
                  </a:lnTo>
                  <a:lnTo>
                    <a:pt x="478" y="418"/>
                  </a:lnTo>
                  <a:lnTo>
                    <a:pt x="524" y="431"/>
                  </a:lnTo>
                  <a:lnTo>
                    <a:pt x="573" y="440"/>
                  </a:lnTo>
                  <a:lnTo>
                    <a:pt x="573" y="1401"/>
                  </a:lnTo>
                  <a:lnTo>
                    <a:pt x="569" y="1423"/>
                  </a:lnTo>
                  <a:lnTo>
                    <a:pt x="563" y="1442"/>
                  </a:lnTo>
                  <a:lnTo>
                    <a:pt x="552" y="1458"/>
                  </a:lnTo>
                  <a:lnTo>
                    <a:pt x="538" y="1472"/>
                  </a:lnTo>
                  <a:lnTo>
                    <a:pt x="521" y="1484"/>
                  </a:lnTo>
                  <a:lnTo>
                    <a:pt x="502" y="1490"/>
                  </a:lnTo>
                  <a:lnTo>
                    <a:pt x="480" y="1493"/>
                  </a:lnTo>
                  <a:lnTo>
                    <a:pt x="91" y="1493"/>
                  </a:lnTo>
                  <a:lnTo>
                    <a:pt x="70" y="1490"/>
                  </a:lnTo>
                  <a:lnTo>
                    <a:pt x="51" y="1484"/>
                  </a:lnTo>
                  <a:lnTo>
                    <a:pt x="33" y="1472"/>
                  </a:lnTo>
                  <a:lnTo>
                    <a:pt x="19" y="1458"/>
                  </a:lnTo>
                  <a:lnTo>
                    <a:pt x="9" y="1442"/>
                  </a:lnTo>
                  <a:lnTo>
                    <a:pt x="2" y="1423"/>
                  </a:lnTo>
                  <a:lnTo>
                    <a:pt x="0" y="140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69" name="Freeform 70"/>
            <p:cNvSpPr>
              <a:spLocks/>
            </p:cNvSpPr>
            <p:nvPr/>
          </p:nvSpPr>
          <p:spPr bwMode="auto">
            <a:xfrm>
              <a:off x="5608" y="3093"/>
              <a:ext cx="35" cy="42"/>
            </a:xfrm>
            <a:custGeom>
              <a:avLst/>
              <a:gdLst>
                <a:gd name="T0" fmla="*/ 0 w 573"/>
                <a:gd name="T1" fmla="*/ 0 h 684"/>
                <a:gd name="T2" fmla="*/ 21 w 573"/>
                <a:gd name="T3" fmla="*/ 2 h 684"/>
                <a:gd name="T4" fmla="*/ 38 w 573"/>
                <a:gd name="T5" fmla="*/ 3 h 684"/>
                <a:gd name="T6" fmla="*/ 53 w 573"/>
                <a:gd name="T7" fmla="*/ 4 h 684"/>
                <a:gd name="T8" fmla="*/ 573 w 573"/>
                <a:gd name="T9" fmla="*/ 29 h 684"/>
                <a:gd name="T10" fmla="*/ 573 w 573"/>
                <a:gd name="T11" fmla="*/ 592 h 684"/>
                <a:gd name="T12" fmla="*/ 570 w 573"/>
                <a:gd name="T13" fmla="*/ 614 h 684"/>
                <a:gd name="T14" fmla="*/ 564 w 573"/>
                <a:gd name="T15" fmla="*/ 633 h 684"/>
                <a:gd name="T16" fmla="*/ 553 w 573"/>
                <a:gd name="T17" fmla="*/ 649 h 684"/>
                <a:gd name="T18" fmla="*/ 539 w 573"/>
                <a:gd name="T19" fmla="*/ 663 h 684"/>
                <a:gd name="T20" fmla="*/ 522 w 573"/>
                <a:gd name="T21" fmla="*/ 675 h 684"/>
                <a:gd name="T22" fmla="*/ 503 w 573"/>
                <a:gd name="T23" fmla="*/ 681 h 684"/>
                <a:gd name="T24" fmla="*/ 481 w 573"/>
                <a:gd name="T25" fmla="*/ 684 h 684"/>
                <a:gd name="T26" fmla="*/ 93 w 573"/>
                <a:gd name="T27" fmla="*/ 684 h 684"/>
                <a:gd name="T28" fmla="*/ 71 w 573"/>
                <a:gd name="T29" fmla="*/ 681 h 684"/>
                <a:gd name="T30" fmla="*/ 52 w 573"/>
                <a:gd name="T31" fmla="*/ 675 h 684"/>
                <a:gd name="T32" fmla="*/ 34 w 573"/>
                <a:gd name="T33" fmla="*/ 663 h 684"/>
                <a:gd name="T34" fmla="*/ 21 w 573"/>
                <a:gd name="T35" fmla="*/ 649 h 684"/>
                <a:gd name="T36" fmla="*/ 10 w 573"/>
                <a:gd name="T37" fmla="*/ 633 h 684"/>
                <a:gd name="T38" fmla="*/ 3 w 573"/>
                <a:gd name="T39" fmla="*/ 614 h 684"/>
                <a:gd name="T40" fmla="*/ 0 w 573"/>
                <a:gd name="T41" fmla="*/ 592 h 684"/>
                <a:gd name="T42" fmla="*/ 0 w 573"/>
                <a:gd name="T43" fmla="*/ 0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3" h="684">
                  <a:moveTo>
                    <a:pt x="0" y="0"/>
                  </a:moveTo>
                  <a:lnTo>
                    <a:pt x="21" y="2"/>
                  </a:lnTo>
                  <a:lnTo>
                    <a:pt x="38" y="3"/>
                  </a:lnTo>
                  <a:lnTo>
                    <a:pt x="53" y="4"/>
                  </a:lnTo>
                  <a:lnTo>
                    <a:pt x="573" y="29"/>
                  </a:lnTo>
                  <a:lnTo>
                    <a:pt x="573" y="592"/>
                  </a:lnTo>
                  <a:lnTo>
                    <a:pt x="570" y="614"/>
                  </a:lnTo>
                  <a:lnTo>
                    <a:pt x="564" y="633"/>
                  </a:lnTo>
                  <a:lnTo>
                    <a:pt x="553" y="649"/>
                  </a:lnTo>
                  <a:lnTo>
                    <a:pt x="539" y="663"/>
                  </a:lnTo>
                  <a:lnTo>
                    <a:pt x="522" y="675"/>
                  </a:lnTo>
                  <a:lnTo>
                    <a:pt x="503" y="681"/>
                  </a:lnTo>
                  <a:lnTo>
                    <a:pt x="481" y="684"/>
                  </a:lnTo>
                  <a:lnTo>
                    <a:pt x="93" y="684"/>
                  </a:lnTo>
                  <a:lnTo>
                    <a:pt x="71" y="681"/>
                  </a:lnTo>
                  <a:lnTo>
                    <a:pt x="52" y="675"/>
                  </a:lnTo>
                  <a:lnTo>
                    <a:pt x="34" y="663"/>
                  </a:lnTo>
                  <a:lnTo>
                    <a:pt x="21" y="649"/>
                  </a:lnTo>
                  <a:lnTo>
                    <a:pt x="10" y="633"/>
                  </a:lnTo>
                  <a:lnTo>
                    <a:pt x="3" y="614"/>
                  </a:lnTo>
                  <a:lnTo>
                    <a:pt x="0" y="59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5" name="Freeform 71"/>
            <p:cNvSpPr>
              <a:spLocks/>
            </p:cNvSpPr>
            <p:nvPr/>
          </p:nvSpPr>
          <p:spPr bwMode="auto">
            <a:xfrm>
              <a:off x="5558" y="3045"/>
              <a:ext cx="36" cy="90"/>
            </a:xfrm>
            <a:custGeom>
              <a:avLst/>
              <a:gdLst>
                <a:gd name="T0" fmla="*/ 414 w 571"/>
                <a:gd name="T1" fmla="*/ 0 h 1446"/>
                <a:gd name="T2" fmla="*/ 563 w 571"/>
                <a:gd name="T3" fmla="*/ 149 h 1446"/>
                <a:gd name="T4" fmla="*/ 534 w 571"/>
                <a:gd name="T5" fmla="*/ 187 h 1446"/>
                <a:gd name="T6" fmla="*/ 510 w 571"/>
                <a:gd name="T7" fmla="*/ 225 h 1446"/>
                <a:gd name="T8" fmla="*/ 493 w 571"/>
                <a:gd name="T9" fmla="*/ 263 h 1446"/>
                <a:gd name="T10" fmla="*/ 479 w 571"/>
                <a:gd name="T11" fmla="*/ 300 h 1446"/>
                <a:gd name="T12" fmla="*/ 472 w 571"/>
                <a:gd name="T13" fmla="*/ 335 h 1446"/>
                <a:gd name="T14" fmla="*/ 468 w 571"/>
                <a:gd name="T15" fmla="*/ 369 h 1446"/>
                <a:gd name="T16" fmla="*/ 467 w 571"/>
                <a:gd name="T17" fmla="*/ 401 h 1446"/>
                <a:gd name="T18" fmla="*/ 470 w 571"/>
                <a:gd name="T19" fmla="*/ 432 h 1446"/>
                <a:gd name="T20" fmla="*/ 474 w 571"/>
                <a:gd name="T21" fmla="*/ 462 h 1446"/>
                <a:gd name="T22" fmla="*/ 480 w 571"/>
                <a:gd name="T23" fmla="*/ 487 h 1446"/>
                <a:gd name="T24" fmla="*/ 488 w 571"/>
                <a:gd name="T25" fmla="*/ 510 h 1446"/>
                <a:gd name="T26" fmla="*/ 495 w 571"/>
                <a:gd name="T27" fmla="*/ 531 h 1446"/>
                <a:gd name="T28" fmla="*/ 502 w 571"/>
                <a:gd name="T29" fmla="*/ 548 h 1446"/>
                <a:gd name="T30" fmla="*/ 521 w 571"/>
                <a:gd name="T31" fmla="*/ 585 h 1446"/>
                <a:gd name="T32" fmla="*/ 545 w 571"/>
                <a:gd name="T33" fmla="*/ 619 h 1446"/>
                <a:gd name="T34" fmla="*/ 571 w 571"/>
                <a:gd name="T35" fmla="*/ 650 h 1446"/>
                <a:gd name="T36" fmla="*/ 571 w 571"/>
                <a:gd name="T37" fmla="*/ 1354 h 1446"/>
                <a:gd name="T38" fmla="*/ 569 w 571"/>
                <a:gd name="T39" fmla="*/ 1376 h 1446"/>
                <a:gd name="T40" fmla="*/ 562 w 571"/>
                <a:gd name="T41" fmla="*/ 1395 h 1446"/>
                <a:gd name="T42" fmla="*/ 552 w 571"/>
                <a:gd name="T43" fmla="*/ 1411 h 1446"/>
                <a:gd name="T44" fmla="*/ 538 w 571"/>
                <a:gd name="T45" fmla="*/ 1425 h 1446"/>
                <a:gd name="T46" fmla="*/ 520 w 571"/>
                <a:gd name="T47" fmla="*/ 1437 h 1446"/>
                <a:gd name="T48" fmla="*/ 501 w 571"/>
                <a:gd name="T49" fmla="*/ 1443 h 1446"/>
                <a:gd name="T50" fmla="*/ 480 w 571"/>
                <a:gd name="T51" fmla="*/ 1446 h 1446"/>
                <a:gd name="T52" fmla="*/ 91 w 571"/>
                <a:gd name="T53" fmla="*/ 1446 h 1446"/>
                <a:gd name="T54" fmla="*/ 70 w 571"/>
                <a:gd name="T55" fmla="*/ 1443 h 1446"/>
                <a:gd name="T56" fmla="*/ 51 w 571"/>
                <a:gd name="T57" fmla="*/ 1437 h 1446"/>
                <a:gd name="T58" fmla="*/ 33 w 571"/>
                <a:gd name="T59" fmla="*/ 1425 h 1446"/>
                <a:gd name="T60" fmla="*/ 19 w 571"/>
                <a:gd name="T61" fmla="*/ 1411 h 1446"/>
                <a:gd name="T62" fmla="*/ 9 w 571"/>
                <a:gd name="T63" fmla="*/ 1395 h 1446"/>
                <a:gd name="T64" fmla="*/ 2 w 571"/>
                <a:gd name="T65" fmla="*/ 1376 h 1446"/>
                <a:gd name="T66" fmla="*/ 0 w 571"/>
                <a:gd name="T67" fmla="*/ 1354 h 1446"/>
                <a:gd name="T68" fmla="*/ 0 w 571"/>
                <a:gd name="T69" fmla="*/ 365 h 1446"/>
                <a:gd name="T70" fmla="*/ 38 w 571"/>
                <a:gd name="T71" fmla="*/ 346 h 1446"/>
                <a:gd name="T72" fmla="*/ 76 w 571"/>
                <a:gd name="T73" fmla="*/ 324 h 1446"/>
                <a:gd name="T74" fmla="*/ 112 w 571"/>
                <a:gd name="T75" fmla="*/ 298 h 1446"/>
                <a:gd name="T76" fmla="*/ 146 w 571"/>
                <a:gd name="T77" fmla="*/ 268 h 1446"/>
                <a:gd name="T78" fmla="*/ 414 w 571"/>
                <a:gd name="T79" fmla="*/ 0 h 1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71" h="1446">
                  <a:moveTo>
                    <a:pt x="414" y="0"/>
                  </a:moveTo>
                  <a:lnTo>
                    <a:pt x="563" y="149"/>
                  </a:lnTo>
                  <a:lnTo>
                    <a:pt x="534" y="187"/>
                  </a:lnTo>
                  <a:lnTo>
                    <a:pt x="510" y="225"/>
                  </a:lnTo>
                  <a:lnTo>
                    <a:pt x="493" y="263"/>
                  </a:lnTo>
                  <a:lnTo>
                    <a:pt x="479" y="300"/>
                  </a:lnTo>
                  <a:lnTo>
                    <a:pt x="472" y="335"/>
                  </a:lnTo>
                  <a:lnTo>
                    <a:pt x="468" y="369"/>
                  </a:lnTo>
                  <a:lnTo>
                    <a:pt x="467" y="401"/>
                  </a:lnTo>
                  <a:lnTo>
                    <a:pt x="470" y="432"/>
                  </a:lnTo>
                  <a:lnTo>
                    <a:pt x="474" y="462"/>
                  </a:lnTo>
                  <a:lnTo>
                    <a:pt x="480" y="487"/>
                  </a:lnTo>
                  <a:lnTo>
                    <a:pt x="488" y="510"/>
                  </a:lnTo>
                  <a:lnTo>
                    <a:pt x="495" y="531"/>
                  </a:lnTo>
                  <a:lnTo>
                    <a:pt x="502" y="548"/>
                  </a:lnTo>
                  <a:lnTo>
                    <a:pt x="521" y="585"/>
                  </a:lnTo>
                  <a:lnTo>
                    <a:pt x="545" y="619"/>
                  </a:lnTo>
                  <a:lnTo>
                    <a:pt x="571" y="650"/>
                  </a:lnTo>
                  <a:lnTo>
                    <a:pt x="571" y="1354"/>
                  </a:lnTo>
                  <a:lnTo>
                    <a:pt x="569" y="1376"/>
                  </a:lnTo>
                  <a:lnTo>
                    <a:pt x="562" y="1395"/>
                  </a:lnTo>
                  <a:lnTo>
                    <a:pt x="552" y="1411"/>
                  </a:lnTo>
                  <a:lnTo>
                    <a:pt x="538" y="1425"/>
                  </a:lnTo>
                  <a:lnTo>
                    <a:pt x="520" y="1437"/>
                  </a:lnTo>
                  <a:lnTo>
                    <a:pt x="501" y="1443"/>
                  </a:lnTo>
                  <a:lnTo>
                    <a:pt x="480" y="1446"/>
                  </a:lnTo>
                  <a:lnTo>
                    <a:pt x="91" y="1446"/>
                  </a:lnTo>
                  <a:lnTo>
                    <a:pt x="70" y="1443"/>
                  </a:lnTo>
                  <a:lnTo>
                    <a:pt x="51" y="1437"/>
                  </a:lnTo>
                  <a:lnTo>
                    <a:pt x="33" y="1425"/>
                  </a:lnTo>
                  <a:lnTo>
                    <a:pt x="19" y="1411"/>
                  </a:lnTo>
                  <a:lnTo>
                    <a:pt x="9" y="1395"/>
                  </a:lnTo>
                  <a:lnTo>
                    <a:pt x="2" y="1376"/>
                  </a:lnTo>
                  <a:lnTo>
                    <a:pt x="0" y="1354"/>
                  </a:lnTo>
                  <a:lnTo>
                    <a:pt x="0" y="365"/>
                  </a:lnTo>
                  <a:lnTo>
                    <a:pt x="38" y="346"/>
                  </a:lnTo>
                  <a:lnTo>
                    <a:pt x="76" y="324"/>
                  </a:lnTo>
                  <a:lnTo>
                    <a:pt x="112" y="298"/>
                  </a:lnTo>
                  <a:lnTo>
                    <a:pt x="146" y="268"/>
                  </a:lnTo>
                  <a:lnTo>
                    <a:pt x="4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6" name="Freeform 72"/>
            <p:cNvSpPr>
              <a:spLocks/>
            </p:cNvSpPr>
            <p:nvPr/>
          </p:nvSpPr>
          <p:spPr bwMode="auto">
            <a:xfrm>
              <a:off x="5448" y="2941"/>
              <a:ext cx="211" cy="137"/>
            </a:xfrm>
            <a:custGeom>
              <a:avLst/>
              <a:gdLst>
                <a:gd name="T0" fmla="*/ 242 w 3375"/>
                <a:gd name="T1" fmla="*/ 2 h 2195"/>
                <a:gd name="T2" fmla="*/ 295 w 3375"/>
                <a:gd name="T3" fmla="*/ 19 h 2195"/>
                <a:gd name="T4" fmla="*/ 340 w 3375"/>
                <a:gd name="T5" fmla="*/ 52 h 2195"/>
                <a:gd name="T6" fmla="*/ 2047 w 3375"/>
                <a:gd name="T7" fmla="*/ 846 h 2195"/>
                <a:gd name="T8" fmla="*/ 2092 w 3375"/>
                <a:gd name="T9" fmla="*/ 812 h 2195"/>
                <a:gd name="T10" fmla="*/ 2145 w 3375"/>
                <a:gd name="T11" fmla="*/ 795 h 2195"/>
                <a:gd name="T12" fmla="*/ 2201 w 3375"/>
                <a:gd name="T13" fmla="*/ 795 h 2195"/>
                <a:gd name="T14" fmla="*/ 2254 w 3375"/>
                <a:gd name="T15" fmla="*/ 812 h 2195"/>
                <a:gd name="T16" fmla="*/ 2300 w 3375"/>
                <a:gd name="T17" fmla="*/ 846 h 2195"/>
                <a:gd name="T18" fmla="*/ 2985 w 3375"/>
                <a:gd name="T19" fmla="*/ 1519 h 2195"/>
                <a:gd name="T20" fmla="*/ 3140 w 3375"/>
                <a:gd name="T21" fmla="*/ 1365 h 2195"/>
                <a:gd name="T22" fmla="*/ 3161 w 3375"/>
                <a:gd name="T23" fmla="*/ 1346 h 2195"/>
                <a:gd name="T24" fmla="*/ 3190 w 3375"/>
                <a:gd name="T25" fmla="*/ 1328 h 2195"/>
                <a:gd name="T26" fmla="*/ 3226 w 3375"/>
                <a:gd name="T27" fmla="*/ 1321 h 2195"/>
                <a:gd name="T28" fmla="*/ 3259 w 3375"/>
                <a:gd name="T29" fmla="*/ 1327 h 2195"/>
                <a:gd name="T30" fmla="*/ 3293 w 3375"/>
                <a:gd name="T31" fmla="*/ 1345 h 2195"/>
                <a:gd name="T32" fmla="*/ 3322 w 3375"/>
                <a:gd name="T33" fmla="*/ 1374 h 2195"/>
                <a:gd name="T34" fmla="*/ 3338 w 3375"/>
                <a:gd name="T35" fmla="*/ 1408 h 2195"/>
                <a:gd name="T36" fmla="*/ 3345 w 3375"/>
                <a:gd name="T37" fmla="*/ 1444 h 2195"/>
                <a:gd name="T38" fmla="*/ 3365 w 3375"/>
                <a:gd name="T39" fmla="*/ 1862 h 2195"/>
                <a:gd name="T40" fmla="*/ 3375 w 3375"/>
                <a:gd name="T41" fmla="*/ 2087 h 2195"/>
                <a:gd name="T42" fmla="*/ 3366 w 3375"/>
                <a:gd name="T43" fmla="*/ 2129 h 2195"/>
                <a:gd name="T44" fmla="*/ 3345 w 3375"/>
                <a:gd name="T45" fmla="*/ 2161 h 2195"/>
                <a:gd name="T46" fmla="*/ 3315 w 3375"/>
                <a:gd name="T47" fmla="*/ 2183 h 2195"/>
                <a:gd name="T48" fmla="*/ 3274 w 3375"/>
                <a:gd name="T49" fmla="*/ 2194 h 2195"/>
                <a:gd name="T50" fmla="*/ 3239 w 3375"/>
                <a:gd name="T51" fmla="*/ 2195 h 2195"/>
                <a:gd name="T52" fmla="*/ 2603 w 3375"/>
                <a:gd name="T53" fmla="*/ 2165 h 2195"/>
                <a:gd name="T54" fmla="*/ 2571 w 3375"/>
                <a:gd name="T55" fmla="*/ 2160 h 2195"/>
                <a:gd name="T56" fmla="*/ 2538 w 3375"/>
                <a:gd name="T57" fmla="*/ 2146 h 2195"/>
                <a:gd name="T58" fmla="*/ 2509 w 3375"/>
                <a:gd name="T59" fmla="*/ 2118 h 2195"/>
                <a:gd name="T60" fmla="*/ 2491 w 3375"/>
                <a:gd name="T61" fmla="*/ 2079 h 2195"/>
                <a:gd name="T62" fmla="*/ 2489 w 3375"/>
                <a:gd name="T63" fmla="*/ 2042 h 2195"/>
                <a:gd name="T64" fmla="*/ 2499 w 3375"/>
                <a:gd name="T65" fmla="*/ 2011 h 2195"/>
                <a:gd name="T66" fmla="*/ 2516 w 3375"/>
                <a:gd name="T67" fmla="*/ 1988 h 2195"/>
                <a:gd name="T68" fmla="*/ 2532 w 3375"/>
                <a:gd name="T69" fmla="*/ 1971 h 2195"/>
                <a:gd name="T70" fmla="*/ 2693 w 3375"/>
                <a:gd name="T71" fmla="*/ 1811 h 2195"/>
                <a:gd name="T72" fmla="*/ 1718 w 3375"/>
                <a:gd name="T73" fmla="*/ 1745 h 2195"/>
                <a:gd name="T74" fmla="*/ 1672 w 3375"/>
                <a:gd name="T75" fmla="*/ 1778 h 2195"/>
                <a:gd name="T76" fmla="*/ 1618 w 3375"/>
                <a:gd name="T77" fmla="*/ 1795 h 2195"/>
                <a:gd name="T78" fmla="*/ 1562 w 3375"/>
                <a:gd name="T79" fmla="*/ 1795 h 2195"/>
                <a:gd name="T80" fmla="*/ 1509 w 3375"/>
                <a:gd name="T81" fmla="*/ 1778 h 2195"/>
                <a:gd name="T82" fmla="*/ 1464 w 3375"/>
                <a:gd name="T83" fmla="*/ 1745 h 2195"/>
                <a:gd name="T84" fmla="*/ 34 w 3375"/>
                <a:gd name="T85" fmla="*/ 317 h 2195"/>
                <a:gd name="T86" fmla="*/ 8 w 3375"/>
                <a:gd name="T87" fmla="*/ 267 h 2195"/>
                <a:gd name="T88" fmla="*/ 0 w 3375"/>
                <a:gd name="T89" fmla="*/ 213 h 2195"/>
                <a:gd name="T90" fmla="*/ 2 w 3375"/>
                <a:gd name="T91" fmla="*/ 186 h 2195"/>
                <a:gd name="T92" fmla="*/ 19 w 3375"/>
                <a:gd name="T93" fmla="*/ 133 h 2195"/>
                <a:gd name="T94" fmla="*/ 52 w 3375"/>
                <a:gd name="T95" fmla="*/ 87 h 2195"/>
                <a:gd name="T96" fmla="*/ 108 w 3375"/>
                <a:gd name="T97" fmla="*/ 34 h 2195"/>
                <a:gd name="T98" fmla="*/ 158 w 3375"/>
                <a:gd name="T99" fmla="*/ 8 h 2195"/>
                <a:gd name="T100" fmla="*/ 214 w 3375"/>
                <a:gd name="T101" fmla="*/ 0 h 2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375" h="2195">
                  <a:moveTo>
                    <a:pt x="214" y="0"/>
                  </a:moveTo>
                  <a:lnTo>
                    <a:pt x="242" y="2"/>
                  </a:lnTo>
                  <a:lnTo>
                    <a:pt x="269" y="8"/>
                  </a:lnTo>
                  <a:lnTo>
                    <a:pt x="295" y="19"/>
                  </a:lnTo>
                  <a:lnTo>
                    <a:pt x="318" y="34"/>
                  </a:lnTo>
                  <a:lnTo>
                    <a:pt x="340" y="52"/>
                  </a:lnTo>
                  <a:lnTo>
                    <a:pt x="1592" y="1298"/>
                  </a:lnTo>
                  <a:lnTo>
                    <a:pt x="2047" y="846"/>
                  </a:lnTo>
                  <a:lnTo>
                    <a:pt x="2068" y="827"/>
                  </a:lnTo>
                  <a:lnTo>
                    <a:pt x="2092" y="812"/>
                  </a:lnTo>
                  <a:lnTo>
                    <a:pt x="2118" y="802"/>
                  </a:lnTo>
                  <a:lnTo>
                    <a:pt x="2145" y="795"/>
                  </a:lnTo>
                  <a:lnTo>
                    <a:pt x="2173" y="793"/>
                  </a:lnTo>
                  <a:lnTo>
                    <a:pt x="2201" y="795"/>
                  </a:lnTo>
                  <a:lnTo>
                    <a:pt x="2228" y="802"/>
                  </a:lnTo>
                  <a:lnTo>
                    <a:pt x="2254" y="812"/>
                  </a:lnTo>
                  <a:lnTo>
                    <a:pt x="2277" y="827"/>
                  </a:lnTo>
                  <a:lnTo>
                    <a:pt x="2300" y="846"/>
                  </a:lnTo>
                  <a:lnTo>
                    <a:pt x="2980" y="1524"/>
                  </a:lnTo>
                  <a:lnTo>
                    <a:pt x="2985" y="1519"/>
                  </a:lnTo>
                  <a:lnTo>
                    <a:pt x="2991" y="1514"/>
                  </a:lnTo>
                  <a:lnTo>
                    <a:pt x="3140" y="1365"/>
                  </a:lnTo>
                  <a:lnTo>
                    <a:pt x="3150" y="1356"/>
                  </a:lnTo>
                  <a:lnTo>
                    <a:pt x="3161" y="1346"/>
                  </a:lnTo>
                  <a:lnTo>
                    <a:pt x="3174" y="1336"/>
                  </a:lnTo>
                  <a:lnTo>
                    <a:pt x="3190" y="1328"/>
                  </a:lnTo>
                  <a:lnTo>
                    <a:pt x="3206" y="1323"/>
                  </a:lnTo>
                  <a:lnTo>
                    <a:pt x="3226" y="1321"/>
                  </a:lnTo>
                  <a:lnTo>
                    <a:pt x="3242" y="1323"/>
                  </a:lnTo>
                  <a:lnTo>
                    <a:pt x="3259" y="1327"/>
                  </a:lnTo>
                  <a:lnTo>
                    <a:pt x="3277" y="1335"/>
                  </a:lnTo>
                  <a:lnTo>
                    <a:pt x="3293" y="1345"/>
                  </a:lnTo>
                  <a:lnTo>
                    <a:pt x="3307" y="1357"/>
                  </a:lnTo>
                  <a:lnTo>
                    <a:pt x="3322" y="1374"/>
                  </a:lnTo>
                  <a:lnTo>
                    <a:pt x="3331" y="1391"/>
                  </a:lnTo>
                  <a:lnTo>
                    <a:pt x="3338" y="1408"/>
                  </a:lnTo>
                  <a:lnTo>
                    <a:pt x="3342" y="1427"/>
                  </a:lnTo>
                  <a:lnTo>
                    <a:pt x="3345" y="1444"/>
                  </a:lnTo>
                  <a:lnTo>
                    <a:pt x="3346" y="1459"/>
                  </a:lnTo>
                  <a:lnTo>
                    <a:pt x="3365" y="1862"/>
                  </a:lnTo>
                  <a:lnTo>
                    <a:pt x="3375" y="2062"/>
                  </a:lnTo>
                  <a:lnTo>
                    <a:pt x="3375" y="2087"/>
                  </a:lnTo>
                  <a:lnTo>
                    <a:pt x="3372" y="2109"/>
                  </a:lnTo>
                  <a:lnTo>
                    <a:pt x="3366" y="2129"/>
                  </a:lnTo>
                  <a:lnTo>
                    <a:pt x="3357" y="2146"/>
                  </a:lnTo>
                  <a:lnTo>
                    <a:pt x="3345" y="2161"/>
                  </a:lnTo>
                  <a:lnTo>
                    <a:pt x="3331" y="2173"/>
                  </a:lnTo>
                  <a:lnTo>
                    <a:pt x="3315" y="2183"/>
                  </a:lnTo>
                  <a:lnTo>
                    <a:pt x="3295" y="2190"/>
                  </a:lnTo>
                  <a:lnTo>
                    <a:pt x="3274" y="2194"/>
                  </a:lnTo>
                  <a:lnTo>
                    <a:pt x="3250" y="2195"/>
                  </a:lnTo>
                  <a:lnTo>
                    <a:pt x="3239" y="2195"/>
                  </a:lnTo>
                  <a:lnTo>
                    <a:pt x="2617" y="2165"/>
                  </a:lnTo>
                  <a:lnTo>
                    <a:pt x="2603" y="2165"/>
                  </a:lnTo>
                  <a:lnTo>
                    <a:pt x="2587" y="2163"/>
                  </a:lnTo>
                  <a:lnTo>
                    <a:pt x="2571" y="2160"/>
                  </a:lnTo>
                  <a:lnTo>
                    <a:pt x="2555" y="2155"/>
                  </a:lnTo>
                  <a:lnTo>
                    <a:pt x="2538" y="2146"/>
                  </a:lnTo>
                  <a:lnTo>
                    <a:pt x="2522" y="2134"/>
                  </a:lnTo>
                  <a:lnTo>
                    <a:pt x="2509" y="2118"/>
                  </a:lnTo>
                  <a:lnTo>
                    <a:pt x="2499" y="2100"/>
                  </a:lnTo>
                  <a:lnTo>
                    <a:pt x="2491" y="2079"/>
                  </a:lnTo>
                  <a:lnTo>
                    <a:pt x="2488" y="2059"/>
                  </a:lnTo>
                  <a:lnTo>
                    <a:pt x="2489" y="2042"/>
                  </a:lnTo>
                  <a:lnTo>
                    <a:pt x="2493" y="2026"/>
                  </a:lnTo>
                  <a:lnTo>
                    <a:pt x="2499" y="2011"/>
                  </a:lnTo>
                  <a:lnTo>
                    <a:pt x="2507" y="1999"/>
                  </a:lnTo>
                  <a:lnTo>
                    <a:pt x="2516" y="1988"/>
                  </a:lnTo>
                  <a:lnTo>
                    <a:pt x="2524" y="1979"/>
                  </a:lnTo>
                  <a:lnTo>
                    <a:pt x="2532" y="1971"/>
                  </a:lnTo>
                  <a:lnTo>
                    <a:pt x="2584" y="1919"/>
                  </a:lnTo>
                  <a:lnTo>
                    <a:pt x="2693" y="1811"/>
                  </a:lnTo>
                  <a:lnTo>
                    <a:pt x="2172" y="1292"/>
                  </a:lnTo>
                  <a:lnTo>
                    <a:pt x="1718" y="1745"/>
                  </a:lnTo>
                  <a:lnTo>
                    <a:pt x="1696" y="1763"/>
                  </a:lnTo>
                  <a:lnTo>
                    <a:pt x="1672" y="1778"/>
                  </a:lnTo>
                  <a:lnTo>
                    <a:pt x="1646" y="1788"/>
                  </a:lnTo>
                  <a:lnTo>
                    <a:pt x="1618" y="1795"/>
                  </a:lnTo>
                  <a:lnTo>
                    <a:pt x="1591" y="1797"/>
                  </a:lnTo>
                  <a:lnTo>
                    <a:pt x="1562" y="1795"/>
                  </a:lnTo>
                  <a:lnTo>
                    <a:pt x="1536" y="1788"/>
                  </a:lnTo>
                  <a:lnTo>
                    <a:pt x="1509" y="1778"/>
                  </a:lnTo>
                  <a:lnTo>
                    <a:pt x="1485" y="1763"/>
                  </a:lnTo>
                  <a:lnTo>
                    <a:pt x="1464" y="1745"/>
                  </a:lnTo>
                  <a:lnTo>
                    <a:pt x="52" y="338"/>
                  </a:lnTo>
                  <a:lnTo>
                    <a:pt x="34" y="317"/>
                  </a:lnTo>
                  <a:lnTo>
                    <a:pt x="19" y="293"/>
                  </a:lnTo>
                  <a:lnTo>
                    <a:pt x="8" y="267"/>
                  </a:lnTo>
                  <a:lnTo>
                    <a:pt x="2" y="240"/>
                  </a:lnTo>
                  <a:lnTo>
                    <a:pt x="0" y="213"/>
                  </a:lnTo>
                  <a:lnTo>
                    <a:pt x="0" y="212"/>
                  </a:lnTo>
                  <a:lnTo>
                    <a:pt x="2" y="186"/>
                  </a:lnTo>
                  <a:lnTo>
                    <a:pt x="8" y="158"/>
                  </a:lnTo>
                  <a:lnTo>
                    <a:pt x="19" y="133"/>
                  </a:lnTo>
                  <a:lnTo>
                    <a:pt x="34" y="108"/>
                  </a:lnTo>
                  <a:lnTo>
                    <a:pt x="52" y="87"/>
                  </a:lnTo>
                  <a:lnTo>
                    <a:pt x="87" y="52"/>
                  </a:lnTo>
                  <a:lnTo>
                    <a:pt x="108" y="34"/>
                  </a:lnTo>
                  <a:lnTo>
                    <a:pt x="132" y="19"/>
                  </a:lnTo>
                  <a:lnTo>
                    <a:pt x="158" y="8"/>
                  </a:lnTo>
                  <a:lnTo>
                    <a:pt x="185" y="2"/>
                  </a:lnTo>
                  <a:lnTo>
                    <a:pt x="2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973" name="Freeform 849"/>
          <p:cNvSpPr>
            <a:spLocks noEditPoints="1"/>
          </p:cNvSpPr>
          <p:nvPr/>
        </p:nvSpPr>
        <p:spPr bwMode="auto">
          <a:xfrm>
            <a:off x="569257" y="5947671"/>
            <a:ext cx="274576" cy="274135"/>
          </a:xfrm>
          <a:custGeom>
            <a:avLst/>
            <a:gdLst>
              <a:gd name="T0" fmla="*/ 1596 w 3738"/>
              <a:gd name="T1" fmla="*/ 1304 h 3731"/>
              <a:gd name="T2" fmla="*/ 1434 w 3738"/>
              <a:gd name="T3" fmla="*/ 1665 h 3731"/>
              <a:gd name="T4" fmla="*/ 1522 w 3738"/>
              <a:gd name="T5" fmla="*/ 2059 h 3731"/>
              <a:gd name="T6" fmla="*/ 1677 w 3738"/>
              <a:gd name="T7" fmla="*/ 2317 h 3731"/>
              <a:gd name="T8" fmla="*/ 1508 w 3738"/>
              <a:gd name="T9" fmla="*/ 2415 h 3731"/>
              <a:gd name="T10" fmla="*/ 1289 w 3738"/>
              <a:gd name="T11" fmla="*/ 2540 h 3731"/>
              <a:gd name="T12" fmla="*/ 1111 w 3738"/>
              <a:gd name="T13" fmla="*/ 2768 h 3731"/>
              <a:gd name="T14" fmla="*/ 1875 w 3738"/>
              <a:gd name="T15" fmla="*/ 3036 h 3731"/>
              <a:gd name="T16" fmla="*/ 2610 w 3738"/>
              <a:gd name="T17" fmla="*/ 2730 h 3731"/>
              <a:gd name="T18" fmla="*/ 2425 w 3738"/>
              <a:gd name="T19" fmla="*/ 2523 h 3731"/>
              <a:gd name="T20" fmla="*/ 2209 w 3738"/>
              <a:gd name="T21" fmla="*/ 2406 h 3731"/>
              <a:gd name="T22" fmla="*/ 2052 w 3738"/>
              <a:gd name="T23" fmla="*/ 2308 h 3731"/>
              <a:gd name="T24" fmla="*/ 2243 w 3738"/>
              <a:gd name="T25" fmla="*/ 2009 h 3731"/>
              <a:gd name="T26" fmla="*/ 2294 w 3738"/>
              <a:gd name="T27" fmla="*/ 1603 h 3731"/>
              <a:gd name="T28" fmla="*/ 2103 w 3738"/>
              <a:gd name="T29" fmla="*/ 1268 h 3731"/>
              <a:gd name="T30" fmla="*/ 2375 w 3738"/>
              <a:gd name="T31" fmla="*/ 720 h 3731"/>
              <a:gd name="T32" fmla="*/ 2085 w 3738"/>
              <a:gd name="T33" fmla="*/ 921 h 3731"/>
              <a:gd name="T34" fmla="*/ 2217 w 3738"/>
              <a:gd name="T35" fmla="*/ 1198 h 3731"/>
              <a:gd name="T36" fmla="*/ 2423 w 3738"/>
              <a:gd name="T37" fmla="*/ 1589 h 3731"/>
              <a:gd name="T38" fmla="*/ 2376 w 3738"/>
              <a:gd name="T39" fmla="*/ 2029 h 3731"/>
              <a:gd name="T40" fmla="*/ 2281 w 3738"/>
              <a:gd name="T41" fmla="*/ 2297 h 3731"/>
              <a:gd name="T42" fmla="*/ 2580 w 3738"/>
              <a:gd name="T43" fmla="*/ 2481 h 3731"/>
              <a:gd name="T44" fmla="*/ 3214 w 3738"/>
              <a:gd name="T45" fmla="*/ 2397 h 3731"/>
              <a:gd name="T46" fmla="*/ 3070 w 3738"/>
              <a:gd name="T47" fmla="*/ 2128 h 3731"/>
              <a:gd name="T48" fmla="*/ 2858 w 3738"/>
              <a:gd name="T49" fmla="*/ 1981 h 3731"/>
              <a:gd name="T50" fmla="*/ 2664 w 3738"/>
              <a:gd name="T51" fmla="*/ 1885 h 3731"/>
              <a:gd name="T52" fmla="*/ 2712 w 3738"/>
              <a:gd name="T53" fmla="*/ 1671 h 3731"/>
              <a:gd name="T54" fmla="*/ 2861 w 3738"/>
              <a:gd name="T55" fmla="*/ 1321 h 3731"/>
              <a:gd name="T56" fmla="*/ 2768 w 3738"/>
              <a:gd name="T57" fmla="*/ 920 h 3731"/>
              <a:gd name="T58" fmla="*/ 2478 w 3738"/>
              <a:gd name="T59" fmla="*/ 720 h 3731"/>
              <a:gd name="T60" fmla="*/ 1077 w 3738"/>
              <a:gd name="T61" fmla="*/ 800 h 3731"/>
              <a:gd name="T62" fmla="*/ 886 w 3738"/>
              <a:gd name="T63" fmla="*/ 1135 h 3731"/>
              <a:gd name="T64" fmla="*/ 938 w 3738"/>
              <a:gd name="T65" fmla="*/ 1543 h 3731"/>
              <a:gd name="T66" fmla="*/ 1134 w 3738"/>
              <a:gd name="T67" fmla="*/ 1834 h 3731"/>
              <a:gd name="T68" fmla="*/ 981 w 3738"/>
              <a:gd name="T69" fmla="*/ 1934 h 3731"/>
              <a:gd name="T70" fmla="*/ 762 w 3738"/>
              <a:gd name="T71" fmla="*/ 2049 h 3731"/>
              <a:gd name="T72" fmla="*/ 573 w 3738"/>
              <a:gd name="T73" fmla="*/ 2258 h 3731"/>
              <a:gd name="T74" fmla="*/ 1078 w 3738"/>
              <a:gd name="T75" fmla="*/ 2568 h 3731"/>
              <a:gd name="T76" fmla="*/ 1378 w 3738"/>
              <a:gd name="T77" fmla="*/ 2336 h 3731"/>
              <a:gd name="T78" fmla="*/ 1416 w 3738"/>
              <a:gd name="T79" fmla="*/ 2134 h 3731"/>
              <a:gd name="T80" fmla="*/ 1302 w 3738"/>
              <a:gd name="T81" fmla="*/ 1728 h 3731"/>
              <a:gd name="T82" fmla="*/ 1440 w 3738"/>
              <a:gd name="T83" fmla="*/ 1289 h 3731"/>
              <a:gd name="T84" fmla="*/ 1704 w 3738"/>
              <a:gd name="T85" fmla="*/ 1022 h 3731"/>
              <a:gd name="T86" fmla="*/ 1459 w 3738"/>
              <a:gd name="T87" fmla="*/ 748 h 3731"/>
              <a:gd name="T88" fmla="*/ 2205 w 3738"/>
              <a:gd name="T89" fmla="*/ 30 h 3731"/>
              <a:gd name="T90" fmla="*/ 2903 w 3738"/>
              <a:gd name="T91" fmla="*/ 311 h 3731"/>
              <a:gd name="T92" fmla="*/ 3426 w 3738"/>
              <a:gd name="T93" fmla="*/ 833 h 3731"/>
              <a:gd name="T94" fmla="*/ 3708 w 3738"/>
              <a:gd name="T95" fmla="*/ 1531 h 3731"/>
              <a:gd name="T96" fmla="*/ 3685 w 3738"/>
              <a:gd name="T97" fmla="*/ 2308 h 3731"/>
              <a:gd name="T98" fmla="*/ 3365 w 3738"/>
              <a:gd name="T99" fmla="*/ 2985 h 3731"/>
              <a:gd name="T100" fmla="*/ 2812 w 3738"/>
              <a:gd name="T101" fmla="*/ 3477 h 3731"/>
              <a:gd name="T102" fmla="*/ 2095 w 3738"/>
              <a:gd name="T103" fmla="*/ 3717 h 3731"/>
              <a:gd name="T104" fmla="*/ 1320 w 3738"/>
              <a:gd name="T105" fmla="*/ 3649 h 3731"/>
              <a:gd name="T106" fmla="*/ 664 w 3738"/>
              <a:gd name="T107" fmla="*/ 3293 h 3731"/>
              <a:gd name="T108" fmla="*/ 204 w 3738"/>
              <a:gd name="T109" fmla="*/ 2714 h 3731"/>
              <a:gd name="T110" fmla="*/ 3 w 3738"/>
              <a:gd name="T111" fmla="*/ 1979 h 3731"/>
              <a:gd name="T112" fmla="*/ 117 w 3738"/>
              <a:gd name="T113" fmla="*/ 1215 h 3731"/>
              <a:gd name="T114" fmla="*/ 511 w 3738"/>
              <a:gd name="T115" fmla="*/ 585 h 3731"/>
              <a:gd name="T116" fmla="*/ 1117 w 3738"/>
              <a:gd name="T117" fmla="*/ 158 h 3731"/>
              <a:gd name="T118" fmla="*/ 1868 w 3738"/>
              <a:gd name="T119" fmla="*/ 0 h 37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738" h="3731">
                <a:moveTo>
                  <a:pt x="1868" y="1184"/>
                </a:moveTo>
                <a:lnTo>
                  <a:pt x="1818" y="1188"/>
                </a:lnTo>
                <a:lnTo>
                  <a:pt x="1769" y="1198"/>
                </a:lnTo>
                <a:lnTo>
                  <a:pt x="1721" y="1215"/>
                </a:lnTo>
                <a:lnTo>
                  <a:pt x="1677" y="1239"/>
                </a:lnTo>
                <a:lnTo>
                  <a:pt x="1635" y="1268"/>
                </a:lnTo>
                <a:lnTo>
                  <a:pt x="1596" y="1304"/>
                </a:lnTo>
                <a:lnTo>
                  <a:pt x="1560" y="1343"/>
                </a:lnTo>
                <a:lnTo>
                  <a:pt x="1528" y="1388"/>
                </a:lnTo>
                <a:lnTo>
                  <a:pt x="1499" y="1436"/>
                </a:lnTo>
                <a:lnTo>
                  <a:pt x="1477" y="1489"/>
                </a:lnTo>
                <a:lnTo>
                  <a:pt x="1457" y="1544"/>
                </a:lnTo>
                <a:lnTo>
                  <a:pt x="1444" y="1603"/>
                </a:lnTo>
                <a:lnTo>
                  <a:pt x="1434" y="1665"/>
                </a:lnTo>
                <a:lnTo>
                  <a:pt x="1432" y="1728"/>
                </a:lnTo>
                <a:lnTo>
                  <a:pt x="1434" y="1789"/>
                </a:lnTo>
                <a:lnTo>
                  <a:pt x="1442" y="1849"/>
                </a:lnTo>
                <a:lnTo>
                  <a:pt x="1456" y="1905"/>
                </a:lnTo>
                <a:lnTo>
                  <a:pt x="1473" y="1960"/>
                </a:lnTo>
                <a:lnTo>
                  <a:pt x="1496" y="2011"/>
                </a:lnTo>
                <a:lnTo>
                  <a:pt x="1522" y="2059"/>
                </a:lnTo>
                <a:lnTo>
                  <a:pt x="1552" y="2102"/>
                </a:lnTo>
                <a:lnTo>
                  <a:pt x="1586" y="2141"/>
                </a:lnTo>
                <a:lnTo>
                  <a:pt x="1622" y="2177"/>
                </a:lnTo>
                <a:lnTo>
                  <a:pt x="1662" y="2207"/>
                </a:lnTo>
                <a:lnTo>
                  <a:pt x="1704" y="2231"/>
                </a:lnTo>
                <a:lnTo>
                  <a:pt x="1692" y="2302"/>
                </a:lnTo>
                <a:lnTo>
                  <a:pt x="1677" y="2317"/>
                </a:lnTo>
                <a:lnTo>
                  <a:pt x="1660" y="2333"/>
                </a:lnTo>
                <a:lnTo>
                  <a:pt x="1640" y="2347"/>
                </a:lnTo>
                <a:lnTo>
                  <a:pt x="1618" y="2362"/>
                </a:lnTo>
                <a:lnTo>
                  <a:pt x="1593" y="2375"/>
                </a:lnTo>
                <a:lnTo>
                  <a:pt x="1566" y="2388"/>
                </a:lnTo>
                <a:lnTo>
                  <a:pt x="1538" y="2401"/>
                </a:lnTo>
                <a:lnTo>
                  <a:pt x="1508" y="2415"/>
                </a:lnTo>
                <a:lnTo>
                  <a:pt x="1479" y="2430"/>
                </a:lnTo>
                <a:lnTo>
                  <a:pt x="1447" y="2445"/>
                </a:lnTo>
                <a:lnTo>
                  <a:pt x="1415" y="2462"/>
                </a:lnTo>
                <a:lnTo>
                  <a:pt x="1383" y="2479"/>
                </a:lnTo>
                <a:lnTo>
                  <a:pt x="1351" y="2497"/>
                </a:lnTo>
                <a:lnTo>
                  <a:pt x="1320" y="2517"/>
                </a:lnTo>
                <a:lnTo>
                  <a:pt x="1289" y="2540"/>
                </a:lnTo>
                <a:lnTo>
                  <a:pt x="1258" y="2565"/>
                </a:lnTo>
                <a:lnTo>
                  <a:pt x="1230" y="2591"/>
                </a:lnTo>
                <a:lnTo>
                  <a:pt x="1202" y="2621"/>
                </a:lnTo>
                <a:lnTo>
                  <a:pt x="1176" y="2652"/>
                </a:lnTo>
                <a:lnTo>
                  <a:pt x="1152" y="2688"/>
                </a:lnTo>
                <a:lnTo>
                  <a:pt x="1131" y="2726"/>
                </a:lnTo>
                <a:lnTo>
                  <a:pt x="1111" y="2768"/>
                </a:lnTo>
                <a:lnTo>
                  <a:pt x="1095" y="2814"/>
                </a:lnTo>
                <a:lnTo>
                  <a:pt x="1083" y="2862"/>
                </a:lnTo>
                <a:lnTo>
                  <a:pt x="1073" y="2916"/>
                </a:lnTo>
                <a:lnTo>
                  <a:pt x="1067" y="2974"/>
                </a:lnTo>
                <a:lnTo>
                  <a:pt x="1065" y="3036"/>
                </a:lnTo>
                <a:lnTo>
                  <a:pt x="1875" y="3036"/>
                </a:lnTo>
                <a:lnTo>
                  <a:pt x="1875" y="3036"/>
                </a:lnTo>
                <a:lnTo>
                  <a:pt x="2673" y="3036"/>
                </a:lnTo>
                <a:lnTo>
                  <a:pt x="2671" y="2975"/>
                </a:lnTo>
                <a:lnTo>
                  <a:pt x="2665" y="2918"/>
                </a:lnTo>
                <a:lnTo>
                  <a:pt x="2656" y="2865"/>
                </a:lnTo>
                <a:lnTo>
                  <a:pt x="2644" y="2816"/>
                </a:lnTo>
                <a:lnTo>
                  <a:pt x="2628" y="2772"/>
                </a:lnTo>
                <a:lnTo>
                  <a:pt x="2610" y="2730"/>
                </a:lnTo>
                <a:lnTo>
                  <a:pt x="2588" y="2692"/>
                </a:lnTo>
                <a:lnTo>
                  <a:pt x="2565" y="2657"/>
                </a:lnTo>
                <a:lnTo>
                  <a:pt x="2540" y="2625"/>
                </a:lnTo>
                <a:lnTo>
                  <a:pt x="2513" y="2596"/>
                </a:lnTo>
                <a:lnTo>
                  <a:pt x="2484" y="2570"/>
                </a:lnTo>
                <a:lnTo>
                  <a:pt x="2455" y="2545"/>
                </a:lnTo>
                <a:lnTo>
                  <a:pt x="2425" y="2523"/>
                </a:lnTo>
                <a:lnTo>
                  <a:pt x="2395" y="2503"/>
                </a:lnTo>
                <a:lnTo>
                  <a:pt x="2363" y="2483"/>
                </a:lnTo>
                <a:lnTo>
                  <a:pt x="2331" y="2466"/>
                </a:lnTo>
                <a:lnTo>
                  <a:pt x="2300" y="2449"/>
                </a:lnTo>
                <a:lnTo>
                  <a:pt x="2268" y="2434"/>
                </a:lnTo>
                <a:lnTo>
                  <a:pt x="2239" y="2420"/>
                </a:lnTo>
                <a:lnTo>
                  <a:pt x="2209" y="2406"/>
                </a:lnTo>
                <a:lnTo>
                  <a:pt x="2181" y="2394"/>
                </a:lnTo>
                <a:lnTo>
                  <a:pt x="2155" y="2380"/>
                </a:lnTo>
                <a:lnTo>
                  <a:pt x="2129" y="2366"/>
                </a:lnTo>
                <a:lnTo>
                  <a:pt x="2107" y="2353"/>
                </a:lnTo>
                <a:lnTo>
                  <a:pt x="2086" y="2339"/>
                </a:lnTo>
                <a:lnTo>
                  <a:pt x="2068" y="2324"/>
                </a:lnTo>
                <a:lnTo>
                  <a:pt x="2052" y="2308"/>
                </a:lnTo>
                <a:lnTo>
                  <a:pt x="2037" y="2230"/>
                </a:lnTo>
                <a:lnTo>
                  <a:pt x="2079" y="2205"/>
                </a:lnTo>
                <a:lnTo>
                  <a:pt x="2118" y="2174"/>
                </a:lnTo>
                <a:lnTo>
                  <a:pt x="2155" y="2139"/>
                </a:lnTo>
                <a:lnTo>
                  <a:pt x="2188" y="2099"/>
                </a:lnTo>
                <a:lnTo>
                  <a:pt x="2217" y="2056"/>
                </a:lnTo>
                <a:lnTo>
                  <a:pt x="2243" y="2009"/>
                </a:lnTo>
                <a:lnTo>
                  <a:pt x="2265" y="1958"/>
                </a:lnTo>
                <a:lnTo>
                  <a:pt x="2283" y="1904"/>
                </a:lnTo>
                <a:lnTo>
                  <a:pt x="2296" y="1847"/>
                </a:lnTo>
                <a:lnTo>
                  <a:pt x="2304" y="1788"/>
                </a:lnTo>
                <a:lnTo>
                  <a:pt x="2306" y="1728"/>
                </a:lnTo>
                <a:lnTo>
                  <a:pt x="2304" y="1665"/>
                </a:lnTo>
                <a:lnTo>
                  <a:pt x="2294" y="1603"/>
                </a:lnTo>
                <a:lnTo>
                  <a:pt x="2281" y="1544"/>
                </a:lnTo>
                <a:lnTo>
                  <a:pt x="2261" y="1489"/>
                </a:lnTo>
                <a:lnTo>
                  <a:pt x="2238" y="1436"/>
                </a:lnTo>
                <a:lnTo>
                  <a:pt x="2210" y="1388"/>
                </a:lnTo>
                <a:lnTo>
                  <a:pt x="2178" y="1343"/>
                </a:lnTo>
                <a:lnTo>
                  <a:pt x="2142" y="1304"/>
                </a:lnTo>
                <a:lnTo>
                  <a:pt x="2103" y="1268"/>
                </a:lnTo>
                <a:lnTo>
                  <a:pt x="2061" y="1239"/>
                </a:lnTo>
                <a:lnTo>
                  <a:pt x="2017" y="1215"/>
                </a:lnTo>
                <a:lnTo>
                  <a:pt x="1969" y="1198"/>
                </a:lnTo>
                <a:lnTo>
                  <a:pt x="1920" y="1188"/>
                </a:lnTo>
                <a:lnTo>
                  <a:pt x="1868" y="1184"/>
                </a:lnTo>
                <a:close/>
                <a:moveTo>
                  <a:pt x="2426" y="716"/>
                </a:moveTo>
                <a:lnTo>
                  <a:pt x="2375" y="720"/>
                </a:lnTo>
                <a:lnTo>
                  <a:pt x="2326" y="730"/>
                </a:lnTo>
                <a:lnTo>
                  <a:pt x="2279" y="748"/>
                </a:lnTo>
                <a:lnTo>
                  <a:pt x="2234" y="772"/>
                </a:lnTo>
                <a:lnTo>
                  <a:pt x="2192" y="802"/>
                </a:lnTo>
                <a:lnTo>
                  <a:pt x="2153" y="836"/>
                </a:lnTo>
                <a:lnTo>
                  <a:pt x="2117" y="877"/>
                </a:lnTo>
                <a:lnTo>
                  <a:pt x="2085" y="921"/>
                </a:lnTo>
                <a:lnTo>
                  <a:pt x="2058" y="970"/>
                </a:lnTo>
                <a:lnTo>
                  <a:pt x="2034" y="1022"/>
                </a:lnTo>
                <a:lnTo>
                  <a:pt x="2015" y="1079"/>
                </a:lnTo>
                <a:lnTo>
                  <a:pt x="2069" y="1099"/>
                </a:lnTo>
                <a:lnTo>
                  <a:pt x="2122" y="1126"/>
                </a:lnTo>
                <a:lnTo>
                  <a:pt x="2170" y="1159"/>
                </a:lnTo>
                <a:lnTo>
                  <a:pt x="2217" y="1198"/>
                </a:lnTo>
                <a:lnTo>
                  <a:pt x="2259" y="1241"/>
                </a:lnTo>
                <a:lnTo>
                  <a:pt x="2298" y="1290"/>
                </a:lnTo>
                <a:lnTo>
                  <a:pt x="2333" y="1342"/>
                </a:lnTo>
                <a:lnTo>
                  <a:pt x="2363" y="1399"/>
                </a:lnTo>
                <a:lnTo>
                  <a:pt x="2388" y="1459"/>
                </a:lnTo>
                <a:lnTo>
                  <a:pt x="2408" y="1522"/>
                </a:lnTo>
                <a:lnTo>
                  <a:pt x="2423" y="1589"/>
                </a:lnTo>
                <a:lnTo>
                  <a:pt x="2432" y="1657"/>
                </a:lnTo>
                <a:lnTo>
                  <a:pt x="2436" y="1728"/>
                </a:lnTo>
                <a:lnTo>
                  <a:pt x="2433" y="1792"/>
                </a:lnTo>
                <a:lnTo>
                  <a:pt x="2425" y="1853"/>
                </a:lnTo>
                <a:lnTo>
                  <a:pt x="2414" y="1914"/>
                </a:lnTo>
                <a:lnTo>
                  <a:pt x="2397" y="1973"/>
                </a:lnTo>
                <a:lnTo>
                  <a:pt x="2376" y="2029"/>
                </a:lnTo>
                <a:lnTo>
                  <a:pt x="2350" y="2082"/>
                </a:lnTo>
                <a:lnTo>
                  <a:pt x="2322" y="2134"/>
                </a:lnTo>
                <a:lnTo>
                  <a:pt x="2289" y="2181"/>
                </a:lnTo>
                <a:lnTo>
                  <a:pt x="2252" y="2224"/>
                </a:lnTo>
                <a:lnTo>
                  <a:pt x="2213" y="2264"/>
                </a:lnTo>
                <a:lnTo>
                  <a:pt x="2247" y="2281"/>
                </a:lnTo>
                <a:lnTo>
                  <a:pt x="2281" y="2297"/>
                </a:lnTo>
                <a:lnTo>
                  <a:pt x="2319" y="2315"/>
                </a:lnTo>
                <a:lnTo>
                  <a:pt x="2360" y="2336"/>
                </a:lnTo>
                <a:lnTo>
                  <a:pt x="2404" y="2358"/>
                </a:lnTo>
                <a:lnTo>
                  <a:pt x="2448" y="2383"/>
                </a:lnTo>
                <a:lnTo>
                  <a:pt x="2492" y="2413"/>
                </a:lnTo>
                <a:lnTo>
                  <a:pt x="2537" y="2445"/>
                </a:lnTo>
                <a:lnTo>
                  <a:pt x="2580" y="2481"/>
                </a:lnTo>
                <a:lnTo>
                  <a:pt x="2621" y="2523"/>
                </a:lnTo>
                <a:lnTo>
                  <a:pt x="2660" y="2568"/>
                </a:lnTo>
                <a:lnTo>
                  <a:pt x="2660" y="2568"/>
                </a:lnTo>
                <a:lnTo>
                  <a:pt x="3231" y="2568"/>
                </a:lnTo>
                <a:lnTo>
                  <a:pt x="3228" y="2507"/>
                </a:lnTo>
                <a:lnTo>
                  <a:pt x="3223" y="2450"/>
                </a:lnTo>
                <a:lnTo>
                  <a:pt x="3214" y="2397"/>
                </a:lnTo>
                <a:lnTo>
                  <a:pt x="3201" y="2348"/>
                </a:lnTo>
                <a:lnTo>
                  <a:pt x="3185" y="2304"/>
                </a:lnTo>
                <a:lnTo>
                  <a:pt x="3167" y="2262"/>
                </a:lnTo>
                <a:lnTo>
                  <a:pt x="3145" y="2224"/>
                </a:lnTo>
                <a:lnTo>
                  <a:pt x="3123" y="2189"/>
                </a:lnTo>
                <a:lnTo>
                  <a:pt x="3098" y="2157"/>
                </a:lnTo>
                <a:lnTo>
                  <a:pt x="3070" y="2128"/>
                </a:lnTo>
                <a:lnTo>
                  <a:pt x="3042" y="2102"/>
                </a:lnTo>
                <a:lnTo>
                  <a:pt x="3013" y="2077"/>
                </a:lnTo>
                <a:lnTo>
                  <a:pt x="2983" y="2055"/>
                </a:lnTo>
                <a:lnTo>
                  <a:pt x="2952" y="2035"/>
                </a:lnTo>
                <a:lnTo>
                  <a:pt x="2920" y="2015"/>
                </a:lnTo>
                <a:lnTo>
                  <a:pt x="2888" y="1998"/>
                </a:lnTo>
                <a:lnTo>
                  <a:pt x="2858" y="1981"/>
                </a:lnTo>
                <a:lnTo>
                  <a:pt x="2827" y="1967"/>
                </a:lnTo>
                <a:lnTo>
                  <a:pt x="2796" y="1952"/>
                </a:lnTo>
                <a:lnTo>
                  <a:pt x="2767" y="1938"/>
                </a:lnTo>
                <a:lnTo>
                  <a:pt x="2738" y="1926"/>
                </a:lnTo>
                <a:lnTo>
                  <a:pt x="2712" y="1912"/>
                </a:lnTo>
                <a:lnTo>
                  <a:pt x="2687" y="1898"/>
                </a:lnTo>
                <a:lnTo>
                  <a:pt x="2664" y="1885"/>
                </a:lnTo>
                <a:lnTo>
                  <a:pt x="2644" y="1871"/>
                </a:lnTo>
                <a:lnTo>
                  <a:pt x="2625" y="1856"/>
                </a:lnTo>
                <a:lnTo>
                  <a:pt x="2610" y="1841"/>
                </a:lnTo>
                <a:lnTo>
                  <a:pt x="2595" y="1762"/>
                </a:lnTo>
                <a:lnTo>
                  <a:pt x="2637" y="1737"/>
                </a:lnTo>
                <a:lnTo>
                  <a:pt x="2677" y="1707"/>
                </a:lnTo>
                <a:lnTo>
                  <a:pt x="2712" y="1671"/>
                </a:lnTo>
                <a:lnTo>
                  <a:pt x="2746" y="1632"/>
                </a:lnTo>
                <a:lnTo>
                  <a:pt x="2776" y="1589"/>
                </a:lnTo>
                <a:lnTo>
                  <a:pt x="2801" y="1541"/>
                </a:lnTo>
                <a:lnTo>
                  <a:pt x="2823" y="1490"/>
                </a:lnTo>
                <a:lnTo>
                  <a:pt x="2840" y="1436"/>
                </a:lnTo>
                <a:lnTo>
                  <a:pt x="2853" y="1380"/>
                </a:lnTo>
                <a:lnTo>
                  <a:pt x="2861" y="1321"/>
                </a:lnTo>
                <a:lnTo>
                  <a:pt x="2863" y="1260"/>
                </a:lnTo>
                <a:lnTo>
                  <a:pt x="2861" y="1197"/>
                </a:lnTo>
                <a:lnTo>
                  <a:pt x="2852" y="1135"/>
                </a:lnTo>
                <a:lnTo>
                  <a:pt x="2838" y="1076"/>
                </a:lnTo>
                <a:lnTo>
                  <a:pt x="2819" y="1021"/>
                </a:lnTo>
                <a:lnTo>
                  <a:pt x="2796" y="969"/>
                </a:lnTo>
                <a:lnTo>
                  <a:pt x="2768" y="920"/>
                </a:lnTo>
                <a:lnTo>
                  <a:pt x="2736" y="875"/>
                </a:lnTo>
                <a:lnTo>
                  <a:pt x="2701" y="836"/>
                </a:lnTo>
                <a:lnTo>
                  <a:pt x="2661" y="800"/>
                </a:lnTo>
                <a:lnTo>
                  <a:pt x="2619" y="771"/>
                </a:lnTo>
                <a:lnTo>
                  <a:pt x="2574" y="747"/>
                </a:lnTo>
                <a:lnTo>
                  <a:pt x="2527" y="730"/>
                </a:lnTo>
                <a:lnTo>
                  <a:pt x="2478" y="720"/>
                </a:lnTo>
                <a:lnTo>
                  <a:pt x="2426" y="716"/>
                </a:lnTo>
                <a:close/>
                <a:moveTo>
                  <a:pt x="1312" y="716"/>
                </a:moveTo>
                <a:lnTo>
                  <a:pt x="1260" y="720"/>
                </a:lnTo>
                <a:lnTo>
                  <a:pt x="1211" y="730"/>
                </a:lnTo>
                <a:lnTo>
                  <a:pt x="1164" y="747"/>
                </a:lnTo>
                <a:lnTo>
                  <a:pt x="1119" y="771"/>
                </a:lnTo>
                <a:lnTo>
                  <a:pt x="1077" y="800"/>
                </a:lnTo>
                <a:lnTo>
                  <a:pt x="1039" y="836"/>
                </a:lnTo>
                <a:lnTo>
                  <a:pt x="1002" y="875"/>
                </a:lnTo>
                <a:lnTo>
                  <a:pt x="970" y="920"/>
                </a:lnTo>
                <a:lnTo>
                  <a:pt x="942" y="969"/>
                </a:lnTo>
                <a:lnTo>
                  <a:pt x="919" y="1021"/>
                </a:lnTo>
                <a:lnTo>
                  <a:pt x="900" y="1076"/>
                </a:lnTo>
                <a:lnTo>
                  <a:pt x="886" y="1135"/>
                </a:lnTo>
                <a:lnTo>
                  <a:pt x="877" y="1197"/>
                </a:lnTo>
                <a:lnTo>
                  <a:pt x="875" y="1260"/>
                </a:lnTo>
                <a:lnTo>
                  <a:pt x="877" y="1322"/>
                </a:lnTo>
                <a:lnTo>
                  <a:pt x="885" y="1381"/>
                </a:lnTo>
                <a:lnTo>
                  <a:pt x="898" y="1437"/>
                </a:lnTo>
                <a:lnTo>
                  <a:pt x="916" y="1492"/>
                </a:lnTo>
                <a:lnTo>
                  <a:pt x="938" y="1543"/>
                </a:lnTo>
                <a:lnTo>
                  <a:pt x="965" y="1591"/>
                </a:lnTo>
                <a:lnTo>
                  <a:pt x="994" y="1634"/>
                </a:lnTo>
                <a:lnTo>
                  <a:pt x="1028" y="1674"/>
                </a:lnTo>
                <a:lnTo>
                  <a:pt x="1065" y="1709"/>
                </a:lnTo>
                <a:lnTo>
                  <a:pt x="1105" y="1740"/>
                </a:lnTo>
                <a:lnTo>
                  <a:pt x="1147" y="1763"/>
                </a:lnTo>
                <a:lnTo>
                  <a:pt x="1134" y="1834"/>
                </a:lnTo>
                <a:lnTo>
                  <a:pt x="1119" y="1850"/>
                </a:lnTo>
                <a:lnTo>
                  <a:pt x="1102" y="1866"/>
                </a:lnTo>
                <a:lnTo>
                  <a:pt x="1083" y="1879"/>
                </a:lnTo>
                <a:lnTo>
                  <a:pt x="1060" y="1894"/>
                </a:lnTo>
                <a:lnTo>
                  <a:pt x="1035" y="1908"/>
                </a:lnTo>
                <a:lnTo>
                  <a:pt x="1009" y="1920"/>
                </a:lnTo>
                <a:lnTo>
                  <a:pt x="981" y="1934"/>
                </a:lnTo>
                <a:lnTo>
                  <a:pt x="951" y="1947"/>
                </a:lnTo>
                <a:lnTo>
                  <a:pt x="921" y="1962"/>
                </a:lnTo>
                <a:lnTo>
                  <a:pt x="890" y="1977"/>
                </a:lnTo>
                <a:lnTo>
                  <a:pt x="858" y="1994"/>
                </a:lnTo>
                <a:lnTo>
                  <a:pt x="826" y="2011"/>
                </a:lnTo>
                <a:lnTo>
                  <a:pt x="794" y="2029"/>
                </a:lnTo>
                <a:lnTo>
                  <a:pt x="762" y="2049"/>
                </a:lnTo>
                <a:lnTo>
                  <a:pt x="731" y="2072"/>
                </a:lnTo>
                <a:lnTo>
                  <a:pt x="701" y="2097"/>
                </a:lnTo>
                <a:lnTo>
                  <a:pt x="672" y="2123"/>
                </a:lnTo>
                <a:lnTo>
                  <a:pt x="645" y="2153"/>
                </a:lnTo>
                <a:lnTo>
                  <a:pt x="619" y="2185"/>
                </a:lnTo>
                <a:lnTo>
                  <a:pt x="595" y="2220"/>
                </a:lnTo>
                <a:lnTo>
                  <a:pt x="573" y="2258"/>
                </a:lnTo>
                <a:lnTo>
                  <a:pt x="554" y="2300"/>
                </a:lnTo>
                <a:lnTo>
                  <a:pt x="538" y="2346"/>
                </a:lnTo>
                <a:lnTo>
                  <a:pt x="526" y="2395"/>
                </a:lnTo>
                <a:lnTo>
                  <a:pt x="515" y="2448"/>
                </a:lnTo>
                <a:lnTo>
                  <a:pt x="510" y="2506"/>
                </a:lnTo>
                <a:lnTo>
                  <a:pt x="507" y="2568"/>
                </a:lnTo>
                <a:lnTo>
                  <a:pt x="1078" y="2568"/>
                </a:lnTo>
                <a:lnTo>
                  <a:pt x="1117" y="2523"/>
                </a:lnTo>
                <a:lnTo>
                  <a:pt x="1158" y="2481"/>
                </a:lnTo>
                <a:lnTo>
                  <a:pt x="1201" y="2445"/>
                </a:lnTo>
                <a:lnTo>
                  <a:pt x="1246" y="2413"/>
                </a:lnTo>
                <a:lnTo>
                  <a:pt x="1290" y="2383"/>
                </a:lnTo>
                <a:lnTo>
                  <a:pt x="1334" y="2358"/>
                </a:lnTo>
                <a:lnTo>
                  <a:pt x="1378" y="2336"/>
                </a:lnTo>
                <a:lnTo>
                  <a:pt x="1419" y="2315"/>
                </a:lnTo>
                <a:lnTo>
                  <a:pt x="1457" y="2297"/>
                </a:lnTo>
                <a:lnTo>
                  <a:pt x="1491" y="2281"/>
                </a:lnTo>
                <a:lnTo>
                  <a:pt x="1525" y="2264"/>
                </a:lnTo>
                <a:lnTo>
                  <a:pt x="1486" y="2224"/>
                </a:lnTo>
                <a:lnTo>
                  <a:pt x="1449" y="2181"/>
                </a:lnTo>
                <a:lnTo>
                  <a:pt x="1416" y="2134"/>
                </a:lnTo>
                <a:lnTo>
                  <a:pt x="1387" y="2082"/>
                </a:lnTo>
                <a:lnTo>
                  <a:pt x="1362" y="2029"/>
                </a:lnTo>
                <a:lnTo>
                  <a:pt x="1341" y="1973"/>
                </a:lnTo>
                <a:lnTo>
                  <a:pt x="1324" y="1914"/>
                </a:lnTo>
                <a:lnTo>
                  <a:pt x="1313" y="1854"/>
                </a:lnTo>
                <a:lnTo>
                  <a:pt x="1305" y="1792"/>
                </a:lnTo>
                <a:lnTo>
                  <a:pt x="1302" y="1728"/>
                </a:lnTo>
                <a:lnTo>
                  <a:pt x="1306" y="1657"/>
                </a:lnTo>
                <a:lnTo>
                  <a:pt x="1315" y="1589"/>
                </a:lnTo>
                <a:lnTo>
                  <a:pt x="1330" y="1522"/>
                </a:lnTo>
                <a:lnTo>
                  <a:pt x="1350" y="1459"/>
                </a:lnTo>
                <a:lnTo>
                  <a:pt x="1375" y="1399"/>
                </a:lnTo>
                <a:lnTo>
                  <a:pt x="1405" y="1342"/>
                </a:lnTo>
                <a:lnTo>
                  <a:pt x="1440" y="1289"/>
                </a:lnTo>
                <a:lnTo>
                  <a:pt x="1479" y="1241"/>
                </a:lnTo>
                <a:lnTo>
                  <a:pt x="1521" y="1198"/>
                </a:lnTo>
                <a:lnTo>
                  <a:pt x="1568" y="1159"/>
                </a:lnTo>
                <a:lnTo>
                  <a:pt x="1616" y="1126"/>
                </a:lnTo>
                <a:lnTo>
                  <a:pt x="1669" y="1099"/>
                </a:lnTo>
                <a:lnTo>
                  <a:pt x="1723" y="1078"/>
                </a:lnTo>
                <a:lnTo>
                  <a:pt x="1704" y="1022"/>
                </a:lnTo>
                <a:lnTo>
                  <a:pt x="1681" y="970"/>
                </a:lnTo>
                <a:lnTo>
                  <a:pt x="1653" y="921"/>
                </a:lnTo>
                <a:lnTo>
                  <a:pt x="1621" y="877"/>
                </a:lnTo>
                <a:lnTo>
                  <a:pt x="1586" y="836"/>
                </a:lnTo>
                <a:lnTo>
                  <a:pt x="1546" y="802"/>
                </a:lnTo>
                <a:lnTo>
                  <a:pt x="1504" y="772"/>
                </a:lnTo>
                <a:lnTo>
                  <a:pt x="1459" y="748"/>
                </a:lnTo>
                <a:lnTo>
                  <a:pt x="1412" y="730"/>
                </a:lnTo>
                <a:lnTo>
                  <a:pt x="1363" y="720"/>
                </a:lnTo>
                <a:lnTo>
                  <a:pt x="1312" y="716"/>
                </a:lnTo>
                <a:close/>
                <a:moveTo>
                  <a:pt x="1868" y="0"/>
                </a:moveTo>
                <a:lnTo>
                  <a:pt x="1983" y="3"/>
                </a:lnTo>
                <a:lnTo>
                  <a:pt x="2095" y="14"/>
                </a:lnTo>
                <a:lnTo>
                  <a:pt x="2205" y="30"/>
                </a:lnTo>
                <a:lnTo>
                  <a:pt x="2313" y="53"/>
                </a:lnTo>
                <a:lnTo>
                  <a:pt x="2418" y="82"/>
                </a:lnTo>
                <a:lnTo>
                  <a:pt x="2521" y="117"/>
                </a:lnTo>
                <a:lnTo>
                  <a:pt x="2621" y="158"/>
                </a:lnTo>
                <a:lnTo>
                  <a:pt x="2719" y="203"/>
                </a:lnTo>
                <a:lnTo>
                  <a:pt x="2812" y="254"/>
                </a:lnTo>
                <a:lnTo>
                  <a:pt x="2903" y="311"/>
                </a:lnTo>
                <a:lnTo>
                  <a:pt x="2989" y="372"/>
                </a:lnTo>
                <a:lnTo>
                  <a:pt x="3074" y="438"/>
                </a:lnTo>
                <a:lnTo>
                  <a:pt x="3152" y="510"/>
                </a:lnTo>
                <a:lnTo>
                  <a:pt x="3227" y="585"/>
                </a:lnTo>
                <a:lnTo>
                  <a:pt x="3299" y="663"/>
                </a:lnTo>
                <a:lnTo>
                  <a:pt x="3365" y="747"/>
                </a:lnTo>
                <a:lnTo>
                  <a:pt x="3426" y="833"/>
                </a:lnTo>
                <a:lnTo>
                  <a:pt x="3483" y="924"/>
                </a:lnTo>
                <a:lnTo>
                  <a:pt x="3534" y="1017"/>
                </a:lnTo>
                <a:lnTo>
                  <a:pt x="3581" y="1115"/>
                </a:lnTo>
                <a:lnTo>
                  <a:pt x="3621" y="1215"/>
                </a:lnTo>
                <a:lnTo>
                  <a:pt x="3656" y="1317"/>
                </a:lnTo>
                <a:lnTo>
                  <a:pt x="3685" y="1423"/>
                </a:lnTo>
                <a:lnTo>
                  <a:pt x="3708" y="1531"/>
                </a:lnTo>
                <a:lnTo>
                  <a:pt x="3724" y="1641"/>
                </a:lnTo>
                <a:lnTo>
                  <a:pt x="3735" y="1752"/>
                </a:lnTo>
                <a:lnTo>
                  <a:pt x="3738" y="1866"/>
                </a:lnTo>
                <a:lnTo>
                  <a:pt x="3735" y="1979"/>
                </a:lnTo>
                <a:lnTo>
                  <a:pt x="3724" y="2092"/>
                </a:lnTo>
                <a:lnTo>
                  <a:pt x="3708" y="2201"/>
                </a:lnTo>
                <a:lnTo>
                  <a:pt x="3685" y="2308"/>
                </a:lnTo>
                <a:lnTo>
                  <a:pt x="3656" y="2414"/>
                </a:lnTo>
                <a:lnTo>
                  <a:pt x="3621" y="2516"/>
                </a:lnTo>
                <a:lnTo>
                  <a:pt x="3581" y="2616"/>
                </a:lnTo>
                <a:lnTo>
                  <a:pt x="3534" y="2714"/>
                </a:lnTo>
                <a:lnTo>
                  <a:pt x="3483" y="2807"/>
                </a:lnTo>
                <a:lnTo>
                  <a:pt x="3426" y="2898"/>
                </a:lnTo>
                <a:lnTo>
                  <a:pt x="3365" y="2985"/>
                </a:lnTo>
                <a:lnTo>
                  <a:pt x="3299" y="3068"/>
                </a:lnTo>
                <a:lnTo>
                  <a:pt x="3227" y="3147"/>
                </a:lnTo>
                <a:lnTo>
                  <a:pt x="3152" y="3222"/>
                </a:lnTo>
                <a:lnTo>
                  <a:pt x="3074" y="3293"/>
                </a:lnTo>
                <a:lnTo>
                  <a:pt x="2989" y="3359"/>
                </a:lnTo>
                <a:lnTo>
                  <a:pt x="2903" y="3420"/>
                </a:lnTo>
                <a:lnTo>
                  <a:pt x="2812" y="3477"/>
                </a:lnTo>
                <a:lnTo>
                  <a:pt x="2719" y="3528"/>
                </a:lnTo>
                <a:lnTo>
                  <a:pt x="2621" y="3574"/>
                </a:lnTo>
                <a:lnTo>
                  <a:pt x="2521" y="3615"/>
                </a:lnTo>
                <a:lnTo>
                  <a:pt x="2418" y="3649"/>
                </a:lnTo>
                <a:lnTo>
                  <a:pt x="2313" y="3679"/>
                </a:lnTo>
                <a:lnTo>
                  <a:pt x="2205" y="3702"/>
                </a:lnTo>
                <a:lnTo>
                  <a:pt x="2095" y="3717"/>
                </a:lnTo>
                <a:lnTo>
                  <a:pt x="1983" y="3728"/>
                </a:lnTo>
                <a:lnTo>
                  <a:pt x="1868" y="3731"/>
                </a:lnTo>
                <a:lnTo>
                  <a:pt x="1755" y="3728"/>
                </a:lnTo>
                <a:lnTo>
                  <a:pt x="1643" y="3717"/>
                </a:lnTo>
                <a:lnTo>
                  <a:pt x="1533" y="3702"/>
                </a:lnTo>
                <a:lnTo>
                  <a:pt x="1425" y="3679"/>
                </a:lnTo>
                <a:lnTo>
                  <a:pt x="1320" y="3649"/>
                </a:lnTo>
                <a:lnTo>
                  <a:pt x="1217" y="3615"/>
                </a:lnTo>
                <a:lnTo>
                  <a:pt x="1117" y="3574"/>
                </a:lnTo>
                <a:lnTo>
                  <a:pt x="1019" y="3528"/>
                </a:lnTo>
                <a:lnTo>
                  <a:pt x="926" y="3477"/>
                </a:lnTo>
                <a:lnTo>
                  <a:pt x="835" y="3420"/>
                </a:lnTo>
                <a:lnTo>
                  <a:pt x="749" y="3359"/>
                </a:lnTo>
                <a:lnTo>
                  <a:pt x="664" y="3293"/>
                </a:lnTo>
                <a:lnTo>
                  <a:pt x="586" y="3222"/>
                </a:lnTo>
                <a:lnTo>
                  <a:pt x="511" y="3147"/>
                </a:lnTo>
                <a:lnTo>
                  <a:pt x="439" y="3068"/>
                </a:lnTo>
                <a:lnTo>
                  <a:pt x="373" y="2985"/>
                </a:lnTo>
                <a:lnTo>
                  <a:pt x="312" y="2898"/>
                </a:lnTo>
                <a:lnTo>
                  <a:pt x="255" y="2807"/>
                </a:lnTo>
                <a:lnTo>
                  <a:pt x="204" y="2714"/>
                </a:lnTo>
                <a:lnTo>
                  <a:pt x="157" y="2616"/>
                </a:lnTo>
                <a:lnTo>
                  <a:pt x="117" y="2516"/>
                </a:lnTo>
                <a:lnTo>
                  <a:pt x="82" y="2414"/>
                </a:lnTo>
                <a:lnTo>
                  <a:pt x="52" y="2308"/>
                </a:lnTo>
                <a:lnTo>
                  <a:pt x="30" y="2201"/>
                </a:lnTo>
                <a:lnTo>
                  <a:pt x="14" y="2092"/>
                </a:lnTo>
                <a:lnTo>
                  <a:pt x="3" y="1979"/>
                </a:lnTo>
                <a:lnTo>
                  <a:pt x="0" y="1866"/>
                </a:lnTo>
                <a:lnTo>
                  <a:pt x="3" y="1752"/>
                </a:lnTo>
                <a:lnTo>
                  <a:pt x="14" y="1641"/>
                </a:lnTo>
                <a:lnTo>
                  <a:pt x="30" y="1531"/>
                </a:lnTo>
                <a:lnTo>
                  <a:pt x="52" y="1423"/>
                </a:lnTo>
                <a:lnTo>
                  <a:pt x="82" y="1317"/>
                </a:lnTo>
                <a:lnTo>
                  <a:pt x="117" y="1215"/>
                </a:lnTo>
                <a:lnTo>
                  <a:pt x="157" y="1115"/>
                </a:lnTo>
                <a:lnTo>
                  <a:pt x="204" y="1017"/>
                </a:lnTo>
                <a:lnTo>
                  <a:pt x="255" y="924"/>
                </a:lnTo>
                <a:lnTo>
                  <a:pt x="312" y="833"/>
                </a:lnTo>
                <a:lnTo>
                  <a:pt x="373" y="747"/>
                </a:lnTo>
                <a:lnTo>
                  <a:pt x="439" y="664"/>
                </a:lnTo>
                <a:lnTo>
                  <a:pt x="511" y="585"/>
                </a:lnTo>
                <a:lnTo>
                  <a:pt x="586" y="510"/>
                </a:lnTo>
                <a:lnTo>
                  <a:pt x="664" y="438"/>
                </a:lnTo>
                <a:lnTo>
                  <a:pt x="749" y="372"/>
                </a:lnTo>
                <a:lnTo>
                  <a:pt x="835" y="311"/>
                </a:lnTo>
                <a:lnTo>
                  <a:pt x="926" y="254"/>
                </a:lnTo>
                <a:lnTo>
                  <a:pt x="1019" y="203"/>
                </a:lnTo>
                <a:lnTo>
                  <a:pt x="1117" y="158"/>
                </a:lnTo>
                <a:lnTo>
                  <a:pt x="1217" y="117"/>
                </a:lnTo>
                <a:lnTo>
                  <a:pt x="1320" y="82"/>
                </a:lnTo>
                <a:lnTo>
                  <a:pt x="1425" y="53"/>
                </a:lnTo>
                <a:lnTo>
                  <a:pt x="1533" y="31"/>
                </a:lnTo>
                <a:lnTo>
                  <a:pt x="1643" y="14"/>
                </a:lnTo>
                <a:lnTo>
                  <a:pt x="1755" y="3"/>
                </a:lnTo>
                <a:lnTo>
                  <a:pt x="1868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77" name="Freeform 854"/>
          <p:cNvSpPr>
            <a:spLocks noEditPoints="1"/>
          </p:cNvSpPr>
          <p:nvPr/>
        </p:nvSpPr>
        <p:spPr bwMode="auto">
          <a:xfrm>
            <a:off x="2708168" y="5947717"/>
            <a:ext cx="274483" cy="274043"/>
          </a:xfrm>
          <a:custGeom>
            <a:avLst/>
            <a:gdLst>
              <a:gd name="T0" fmla="*/ 1386 w 3738"/>
              <a:gd name="T1" fmla="*/ 2305 h 3731"/>
              <a:gd name="T2" fmla="*/ 1367 w 3738"/>
              <a:gd name="T3" fmla="*/ 2197 h 3731"/>
              <a:gd name="T4" fmla="*/ 1376 w 3738"/>
              <a:gd name="T5" fmla="*/ 2112 h 3731"/>
              <a:gd name="T6" fmla="*/ 545 w 3738"/>
              <a:gd name="T7" fmla="*/ 1926 h 3731"/>
              <a:gd name="T8" fmla="*/ 545 w 3738"/>
              <a:gd name="T9" fmla="*/ 1733 h 3731"/>
              <a:gd name="T10" fmla="*/ 1662 w 3738"/>
              <a:gd name="T11" fmla="*/ 1367 h 3731"/>
              <a:gd name="T12" fmla="*/ 1659 w 3738"/>
              <a:gd name="T13" fmla="*/ 1398 h 3731"/>
              <a:gd name="T14" fmla="*/ 1562 w 3738"/>
              <a:gd name="T15" fmla="*/ 2197 h 3731"/>
              <a:gd name="T16" fmla="*/ 1566 w 3738"/>
              <a:gd name="T17" fmla="*/ 2232 h 3731"/>
              <a:gd name="T18" fmla="*/ 1574 w 3738"/>
              <a:gd name="T19" fmla="*/ 2257 h 3731"/>
              <a:gd name="T20" fmla="*/ 1588 w 3738"/>
              <a:gd name="T21" fmla="*/ 2283 h 3731"/>
              <a:gd name="T22" fmla="*/ 1654 w 3738"/>
              <a:gd name="T23" fmla="*/ 2337 h 3731"/>
              <a:gd name="T24" fmla="*/ 3108 w 3738"/>
              <a:gd name="T25" fmla="*/ 2349 h 3731"/>
              <a:gd name="T26" fmla="*/ 3192 w 3738"/>
              <a:gd name="T27" fmla="*/ 2323 h 3731"/>
              <a:gd name="T28" fmla="*/ 3248 w 3738"/>
              <a:gd name="T29" fmla="*/ 2256 h 3731"/>
              <a:gd name="T30" fmla="*/ 3356 w 3738"/>
              <a:gd name="T31" fmla="*/ 1398 h 3731"/>
              <a:gd name="T32" fmla="*/ 2496 w 3738"/>
              <a:gd name="T33" fmla="*/ 1871 h 3731"/>
              <a:gd name="T34" fmla="*/ 2482 w 3738"/>
              <a:gd name="T35" fmla="*/ 1877 h 3731"/>
              <a:gd name="T36" fmla="*/ 2451 w 3738"/>
              <a:gd name="T37" fmla="*/ 1883 h 3731"/>
              <a:gd name="T38" fmla="*/ 2430 w 3738"/>
              <a:gd name="T39" fmla="*/ 1880 h 3731"/>
              <a:gd name="T40" fmla="*/ 2409 w 3738"/>
              <a:gd name="T41" fmla="*/ 1871 h 3731"/>
              <a:gd name="T42" fmla="*/ 1687 w 3738"/>
              <a:gd name="T43" fmla="*/ 1310 h 3731"/>
              <a:gd name="T44" fmla="*/ 1453 w 3738"/>
              <a:gd name="T45" fmla="*/ 1483 h 3731"/>
              <a:gd name="T46" fmla="*/ 1482 w 3738"/>
              <a:gd name="T47" fmla="*/ 1289 h 3731"/>
              <a:gd name="T48" fmla="*/ 1792 w 3738"/>
              <a:gd name="T49" fmla="*/ 1248 h 3731"/>
              <a:gd name="T50" fmla="*/ 3204 w 3738"/>
              <a:gd name="T51" fmla="*/ 1246 h 3731"/>
              <a:gd name="T52" fmla="*/ 1983 w 3738"/>
              <a:gd name="T53" fmla="*/ 3 h 3731"/>
              <a:gd name="T54" fmla="*/ 2313 w 3738"/>
              <a:gd name="T55" fmla="*/ 53 h 3731"/>
              <a:gd name="T56" fmla="*/ 2621 w 3738"/>
              <a:gd name="T57" fmla="*/ 158 h 3731"/>
              <a:gd name="T58" fmla="*/ 2903 w 3738"/>
              <a:gd name="T59" fmla="*/ 311 h 3731"/>
              <a:gd name="T60" fmla="*/ 3152 w 3738"/>
              <a:gd name="T61" fmla="*/ 510 h 3731"/>
              <a:gd name="T62" fmla="*/ 3365 w 3738"/>
              <a:gd name="T63" fmla="*/ 747 h 3731"/>
              <a:gd name="T64" fmla="*/ 3534 w 3738"/>
              <a:gd name="T65" fmla="*/ 1017 h 3731"/>
              <a:gd name="T66" fmla="*/ 3656 w 3738"/>
              <a:gd name="T67" fmla="*/ 1317 h 3731"/>
              <a:gd name="T68" fmla="*/ 3724 w 3738"/>
              <a:gd name="T69" fmla="*/ 1641 h 3731"/>
              <a:gd name="T70" fmla="*/ 3735 w 3738"/>
              <a:gd name="T71" fmla="*/ 1979 h 3731"/>
              <a:gd name="T72" fmla="*/ 3685 w 3738"/>
              <a:gd name="T73" fmla="*/ 2308 h 3731"/>
              <a:gd name="T74" fmla="*/ 3581 w 3738"/>
              <a:gd name="T75" fmla="*/ 2616 h 3731"/>
              <a:gd name="T76" fmla="*/ 3426 w 3738"/>
              <a:gd name="T77" fmla="*/ 2898 h 3731"/>
              <a:gd name="T78" fmla="*/ 3227 w 3738"/>
              <a:gd name="T79" fmla="*/ 3146 h 3731"/>
              <a:gd name="T80" fmla="*/ 2989 w 3738"/>
              <a:gd name="T81" fmla="*/ 3359 h 3731"/>
              <a:gd name="T82" fmla="*/ 2719 w 3738"/>
              <a:gd name="T83" fmla="*/ 3528 h 3731"/>
              <a:gd name="T84" fmla="*/ 2418 w 3738"/>
              <a:gd name="T85" fmla="*/ 3649 h 3731"/>
              <a:gd name="T86" fmla="*/ 2095 w 3738"/>
              <a:gd name="T87" fmla="*/ 3717 h 3731"/>
              <a:gd name="T88" fmla="*/ 1755 w 3738"/>
              <a:gd name="T89" fmla="*/ 3728 h 3731"/>
              <a:gd name="T90" fmla="*/ 1425 w 3738"/>
              <a:gd name="T91" fmla="*/ 3679 h 3731"/>
              <a:gd name="T92" fmla="*/ 1117 w 3738"/>
              <a:gd name="T93" fmla="*/ 3574 h 3731"/>
              <a:gd name="T94" fmla="*/ 835 w 3738"/>
              <a:gd name="T95" fmla="*/ 3420 h 3731"/>
              <a:gd name="T96" fmla="*/ 586 w 3738"/>
              <a:gd name="T97" fmla="*/ 3222 h 3731"/>
              <a:gd name="T98" fmla="*/ 373 w 3738"/>
              <a:gd name="T99" fmla="*/ 2985 h 3731"/>
              <a:gd name="T100" fmla="*/ 204 w 3738"/>
              <a:gd name="T101" fmla="*/ 2714 h 3731"/>
              <a:gd name="T102" fmla="*/ 82 w 3738"/>
              <a:gd name="T103" fmla="*/ 2414 h 3731"/>
              <a:gd name="T104" fmla="*/ 14 w 3738"/>
              <a:gd name="T105" fmla="*/ 2092 h 3731"/>
              <a:gd name="T106" fmla="*/ 3 w 3738"/>
              <a:gd name="T107" fmla="*/ 1752 h 3731"/>
              <a:gd name="T108" fmla="*/ 52 w 3738"/>
              <a:gd name="T109" fmla="*/ 1423 h 3731"/>
              <a:gd name="T110" fmla="*/ 157 w 3738"/>
              <a:gd name="T111" fmla="*/ 1115 h 3731"/>
              <a:gd name="T112" fmla="*/ 312 w 3738"/>
              <a:gd name="T113" fmla="*/ 833 h 3731"/>
              <a:gd name="T114" fmla="*/ 511 w 3738"/>
              <a:gd name="T115" fmla="*/ 585 h 3731"/>
              <a:gd name="T116" fmla="*/ 749 w 3738"/>
              <a:gd name="T117" fmla="*/ 372 h 3731"/>
              <a:gd name="T118" fmla="*/ 1019 w 3738"/>
              <a:gd name="T119" fmla="*/ 203 h 3731"/>
              <a:gd name="T120" fmla="*/ 1320 w 3738"/>
              <a:gd name="T121" fmla="*/ 82 h 3731"/>
              <a:gd name="T122" fmla="*/ 1643 w 3738"/>
              <a:gd name="T123" fmla="*/ 14 h 37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738" h="3731">
                <a:moveTo>
                  <a:pt x="754" y="2112"/>
                </a:moveTo>
                <a:lnTo>
                  <a:pt x="754" y="2305"/>
                </a:lnTo>
                <a:lnTo>
                  <a:pt x="1386" y="2305"/>
                </a:lnTo>
                <a:lnTo>
                  <a:pt x="1375" y="2271"/>
                </a:lnTo>
                <a:lnTo>
                  <a:pt x="1370" y="2235"/>
                </a:lnTo>
                <a:lnTo>
                  <a:pt x="1367" y="2197"/>
                </a:lnTo>
                <a:lnTo>
                  <a:pt x="1367" y="2186"/>
                </a:lnTo>
                <a:lnTo>
                  <a:pt x="1370" y="2174"/>
                </a:lnTo>
                <a:lnTo>
                  <a:pt x="1376" y="2112"/>
                </a:lnTo>
                <a:lnTo>
                  <a:pt x="754" y="2112"/>
                </a:lnTo>
                <a:close/>
                <a:moveTo>
                  <a:pt x="545" y="1733"/>
                </a:moveTo>
                <a:lnTo>
                  <a:pt x="545" y="1926"/>
                </a:lnTo>
                <a:lnTo>
                  <a:pt x="1399" y="1926"/>
                </a:lnTo>
                <a:lnTo>
                  <a:pt x="1423" y="1733"/>
                </a:lnTo>
                <a:lnTo>
                  <a:pt x="545" y="1733"/>
                </a:lnTo>
                <a:close/>
                <a:moveTo>
                  <a:pt x="1687" y="1310"/>
                </a:moveTo>
                <a:lnTo>
                  <a:pt x="1671" y="1336"/>
                </a:lnTo>
                <a:lnTo>
                  <a:pt x="1662" y="1367"/>
                </a:lnTo>
                <a:lnTo>
                  <a:pt x="1662" y="1366"/>
                </a:lnTo>
                <a:lnTo>
                  <a:pt x="1662" y="1369"/>
                </a:lnTo>
                <a:lnTo>
                  <a:pt x="1659" y="1398"/>
                </a:lnTo>
                <a:lnTo>
                  <a:pt x="1618" y="1733"/>
                </a:lnTo>
                <a:lnTo>
                  <a:pt x="1613" y="1771"/>
                </a:lnTo>
                <a:lnTo>
                  <a:pt x="1562" y="2197"/>
                </a:lnTo>
                <a:lnTo>
                  <a:pt x="1565" y="2228"/>
                </a:lnTo>
                <a:lnTo>
                  <a:pt x="1565" y="2230"/>
                </a:lnTo>
                <a:lnTo>
                  <a:pt x="1566" y="2232"/>
                </a:lnTo>
                <a:lnTo>
                  <a:pt x="1570" y="2245"/>
                </a:lnTo>
                <a:lnTo>
                  <a:pt x="1573" y="2256"/>
                </a:lnTo>
                <a:lnTo>
                  <a:pt x="1574" y="2257"/>
                </a:lnTo>
                <a:lnTo>
                  <a:pt x="1574" y="2260"/>
                </a:lnTo>
                <a:lnTo>
                  <a:pt x="1588" y="2282"/>
                </a:lnTo>
                <a:lnTo>
                  <a:pt x="1588" y="2283"/>
                </a:lnTo>
                <a:lnTo>
                  <a:pt x="1606" y="2305"/>
                </a:lnTo>
                <a:lnTo>
                  <a:pt x="1629" y="2323"/>
                </a:lnTo>
                <a:lnTo>
                  <a:pt x="1654" y="2337"/>
                </a:lnTo>
                <a:lnTo>
                  <a:pt x="1682" y="2346"/>
                </a:lnTo>
                <a:lnTo>
                  <a:pt x="1713" y="2349"/>
                </a:lnTo>
                <a:lnTo>
                  <a:pt x="3108" y="2349"/>
                </a:lnTo>
                <a:lnTo>
                  <a:pt x="3137" y="2346"/>
                </a:lnTo>
                <a:lnTo>
                  <a:pt x="3167" y="2337"/>
                </a:lnTo>
                <a:lnTo>
                  <a:pt x="3192" y="2323"/>
                </a:lnTo>
                <a:lnTo>
                  <a:pt x="3215" y="2305"/>
                </a:lnTo>
                <a:lnTo>
                  <a:pt x="3233" y="2282"/>
                </a:lnTo>
                <a:lnTo>
                  <a:pt x="3248" y="2256"/>
                </a:lnTo>
                <a:lnTo>
                  <a:pt x="3256" y="2228"/>
                </a:lnTo>
                <a:lnTo>
                  <a:pt x="3259" y="2197"/>
                </a:lnTo>
                <a:lnTo>
                  <a:pt x="3356" y="1398"/>
                </a:lnTo>
                <a:lnTo>
                  <a:pt x="3354" y="1376"/>
                </a:lnTo>
                <a:lnTo>
                  <a:pt x="2497" y="1870"/>
                </a:lnTo>
                <a:lnTo>
                  <a:pt x="2496" y="1871"/>
                </a:lnTo>
                <a:lnTo>
                  <a:pt x="2494" y="1871"/>
                </a:lnTo>
                <a:lnTo>
                  <a:pt x="2490" y="1872"/>
                </a:lnTo>
                <a:lnTo>
                  <a:pt x="2482" y="1877"/>
                </a:lnTo>
                <a:lnTo>
                  <a:pt x="2473" y="1880"/>
                </a:lnTo>
                <a:lnTo>
                  <a:pt x="2471" y="1880"/>
                </a:lnTo>
                <a:lnTo>
                  <a:pt x="2451" y="1883"/>
                </a:lnTo>
                <a:lnTo>
                  <a:pt x="2451" y="1883"/>
                </a:lnTo>
                <a:lnTo>
                  <a:pt x="2432" y="1880"/>
                </a:lnTo>
                <a:lnTo>
                  <a:pt x="2430" y="1880"/>
                </a:lnTo>
                <a:lnTo>
                  <a:pt x="2421" y="1877"/>
                </a:lnTo>
                <a:lnTo>
                  <a:pt x="2413" y="1872"/>
                </a:lnTo>
                <a:lnTo>
                  <a:pt x="2409" y="1871"/>
                </a:lnTo>
                <a:lnTo>
                  <a:pt x="2406" y="1870"/>
                </a:lnTo>
                <a:lnTo>
                  <a:pt x="1687" y="1383"/>
                </a:lnTo>
                <a:lnTo>
                  <a:pt x="1687" y="1310"/>
                </a:lnTo>
                <a:close/>
                <a:moveTo>
                  <a:pt x="356" y="1289"/>
                </a:moveTo>
                <a:lnTo>
                  <a:pt x="356" y="1483"/>
                </a:lnTo>
                <a:lnTo>
                  <a:pt x="1453" y="1483"/>
                </a:lnTo>
                <a:lnTo>
                  <a:pt x="1465" y="1383"/>
                </a:lnTo>
                <a:lnTo>
                  <a:pt x="1471" y="1335"/>
                </a:lnTo>
                <a:lnTo>
                  <a:pt x="1482" y="1289"/>
                </a:lnTo>
                <a:lnTo>
                  <a:pt x="356" y="1289"/>
                </a:lnTo>
                <a:close/>
                <a:moveTo>
                  <a:pt x="1810" y="1246"/>
                </a:moveTo>
                <a:lnTo>
                  <a:pt x="1792" y="1248"/>
                </a:lnTo>
                <a:lnTo>
                  <a:pt x="2451" y="1696"/>
                </a:lnTo>
                <a:lnTo>
                  <a:pt x="3232" y="1249"/>
                </a:lnTo>
                <a:lnTo>
                  <a:pt x="3204" y="1246"/>
                </a:lnTo>
                <a:lnTo>
                  <a:pt x="1810" y="1246"/>
                </a:lnTo>
                <a:close/>
                <a:moveTo>
                  <a:pt x="1868" y="0"/>
                </a:moveTo>
                <a:lnTo>
                  <a:pt x="1983" y="3"/>
                </a:lnTo>
                <a:lnTo>
                  <a:pt x="2095" y="14"/>
                </a:lnTo>
                <a:lnTo>
                  <a:pt x="2205" y="31"/>
                </a:lnTo>
                <a:lnTo>
                  <a:pt x="2313" y="53"/>
                </a:lnTo>
                <a:lnTo>
                  <a:pt x="2418" y="82"/>
                </a:lnTo>
                <a:lnTo>
                  <a:pt x="2521" y="117"/>
                </a:lnTo>
                <a:lnTo>
                  <a:pt x="2621" y="158"/>
                </a:lnTo>
                <a:lnTo>
                  <a:pt x="2719" y="203"/>
                </a:lnTo>
                <a:lnTo>
                  <a:pt x="2812" y="254"/>
                </a:lnTo>
                <a:lnTo>
                  <a:pt x="2903" y="311"/>
                </a:lnTo>
                <a:lnTo>
                  <a:pt x="2989" y="372"/>
                </a:lnTo>
                <a:lnTo>
                  <a:pt x="3074" y="438"/>
                </a:lnTo>
                <a:lnTo>
                  <a:pt x="3152" y="510"/>
                </a:lnTo>
                <a:lnTo>
                  <a:pt x="3227" y="585"/>
                </a:lnTo>
                <a:lnTo>
                  <a:pt x="3299" y="664"/>
                </a:lnTo>
                <a:lnTo>
                  <a:pt x="3365" y="747"/>
                </a:lnTo>
                <a:lnTo>
                  <a:pt x="3426" y="833"/>
                </a:lnTo>
                <a:lnTo>
                  <a:pt x="3483" y="924"/>
                </a:lnTo>
                <a:lnTo>
                  <a:pt x="3534" y="1017"/>
                </a:lnTo>
                <a:lnTo>
                  <a:pt x="3581" y="1115"/>
                </a:lnTo>
                <a:lnTo>
                  <a:pt x="3621" y="1215"/>
                </a:lnTo>
                <a:lnTo>
                  <a:pt x="3656" y="1317"/>
                </a:lnTo>
                <a:lnTo>
                  <a:pt x="3685" y="1423"/>
                </a:lnTo>
                <a:lnTo>
                  <a:pt x="3708" y="1531"/>
                </a:lnTo>
                <a:lnTo>
                  <a:pt x="3724" y="1641"/>
                </a:lnTo>
                <a:lnTo>
                  <a:pt x="3735" y="1752"/>
                </a:lnTo>
                <a:lnTo>
                  <a:pt x="3738" y="1866"/>
                </a:lnTo>
                <a:lnTo>
                  <a:pt x="3735" y="1979"/>
                </a:lnTo>
                <a:lnTo>
                  <a:pt x="3724" y="2092"/>
                </a:lnTo>
                <a:lnTo>
                  <a:pt x="3708" y="2201"/>
                </a:lnTo>
                <a:lnTo>
                  <a:pt x="3685" y="2308"/>
                </a:lnTo>
                <a:lnTo>
                  <a:pt x="3656" y="2414"/>
                </a:lnTo>
                <a:lnTo>
                  <a:pt x="3621" y="2516"/>
                </a:lnTo>
                <a:lnTo>
                  <a:pt x="3581" y="2616"/>
                </a:lnTo>
                <a:lnTo>
                  <a:pt x="3534" y="2714"/>
                </a:lnTo>
                <a:lnTo>
                  <a:pt x="3483" y="2807"/>
                </a:lnTo>
                <a:lnTo>
                  <a:pt x="3426" y="2898"/>
                </a:lnTo>
                <a:lnTo>
                  <a:pt x="3365" y="2985"/>
                </a:lnTo>
                <a:lnTo>
                  <a:pt x="3299" y="3068"/>
                </a:lnTo>
                <a:lnTo>
                  <a:pt x="3227" y="3146"/>
                </a:lnTo>
                <a:lnTo>
                  <a:pt x="3152" y="3222"/>
                </a:lnTo>
                <a:lnTo>
                  <a:pt x="3074" y="3293"/>
                </a:lnTo>
                <a:lnTo>
                  <a:pt x="2989" y="3359"/>
                </a:lnTo>
                <a:lnTo>
                  <a:pt x="2903" y="3420"/>
                </a:lnTo>
                <a:lnTo>
                  <a:pt x="2812" y="3477"/>
                </a:lnTo>
                <a:lnTo>
                  <a:pt x="2719" y="3528"/>
                </a:lnTo>
                <a:lnTo>
                  <a:pt x="2621" y="3574"/>
                </a:lnTo>
                <a:lnTo>
                  <a:pt x="2521" y="3614"/>
                </a:lnTo>
                <a:lnTo>
                  <a:pt x="2418" y="3649"/>
                </a:lnTo>
                <a:lnTo>
                  <a:pt x="2313" y="3679"/>
                </a:lnTo>
                <a:lnTo>
                  <a:pt x="2205" y="3702"/>
                </a:lnTo>
                <a:lnTo>
                  <a:pt x="2095" y="3717"/>
                </a:lnTo>
                <a:lnTo>
                  <a:pt x="1983" y="3728"/>
                </a:lnTo>
                <a:lnTo>
                  <a:pt x="1868" y="3731"/>
                </a:lnTo>
                <a:lnTo>
                  <a:pt x="1755" y="3728"/>
                </a:lnTo>
                <a:lnTo>
                  <a:pt x="1643" y="3717"/>
                </a:lnTo>
                <a:lnTo>
                  <a:pt x="1533" y="3702"/>
                </a:lnTo>
                <a:lnTo>
                  <a:pt x="1425" y="3679"/>
                </a:lnTo>
                <a:lnTo>
                  <a:pt x="1320" y="3649"/>
                </a:lnTo>
                <a:lnTo>
                  <a:pt x="1217" y="3614"/>
                </a:lnTo>
                <a:lnTo>
                  <a:pt x="1117" y="3574"/>
                </a:lnTo>
                <a:lnTo>
                  <a:pt x="1019" y="3528"/>
                </a:lnTo>
                <a:lnTo>
                  <a:pt x="926" y="3477"/>
                </a:lnTo>
                <a:lnTo>
                  <a:pt x="835" y="3420"/>
                </a:lnTo>
                <a:lnTo>
                  <a:pt x="749" y="3359"/>
                </a:lnTo>
                <a:lnTo>
                  <a:pt x="664" y="3293"/>
                </a:lnTo>
                <a:lnTo>
                  <a:pt x="586" y="3222"/>
                </a:lnTo>
                <a:lnTo>
                  <a:pt x="511" y="3146"/>
                </a:lnTo>
                <a:lnTo>
                  <a:pt x="439" y="3068"/>
                </a:lnTo>
                <a:lnTo>
                  <a:pt x="373" y="2985"/>
                </a:lnTo>
                <a:lnTo>
                  <a:pt x="312" y="2898"/>
                </a:lnTo>
                <a:lnTo>
                  <a:pt x="255" y="2807"/>
                </a:lnTo>
                <a:lnTo>
                  <a:pt x="204" y="2714"/>
                </a:lnTo>
                <a:lnTo>
                  <a:pt x="157" y="2616"/>
                </a:lnTo>
                <a:lnTo>
                  <a:pt x="117" y="2516"/>
                </a:lnTo>
                <a:lnTo>
                  <a:pt x="82" y="2414"/>
                </a:lnTo>
                <a:lnTo>
                  <a:pt x="52" y="2308"/>
                </a:lnTo>
                <a:lnTo>
                  <a:pt x="30" y="2201"/>
                </a:lnTo>
                <a:lnTo>
                  <a:pt x="14" y="2092"/>
                </a:lnTo>
                <a:lnTo>
                  <a:pt x="3" y="1979"/>
                </a:lnTo>
                <a:lnTo>
                  <a:pt x="0" y="1866"/>
                </a:lnTo>
                <a:lnTo>
                  <a:pt x="3" y="1752"/>
                </a:lnTo>
                <a:lnTo>
                  <a:pt x="14" y="1641"/>
                </a:lnTo>
                <a:lnTo>
                  <a:pt x="30" y="1531"/>
                </a:lnTo>
                <a:lnTo>
                  <a:pt x="52" y="1423"/>
                </a:lnTo>
                <a:lnTo>
                  <a:pt x="82" y="1317"/>
                </a:lnTo>
                <a:lnTo>
                  <a:pt x="117" y="1215"/>
                </a:lnTo>
                <a:lnTo>
                  <a:pt x="157" y="1115"/>
                </a:lnTo>
                <a:lnTo>
                  <a:pt x="204" y="1017"/>
                </a:lnTo>
                <a:lnTo>
                  <a:pt x="255" y="924"/>
                </a:lnTo>
                <a:lnTo>
                  <a:pt x="312" y="833"/>
                </a:lnTo>
                <a:lnTo>
                  <a:pt x="373" y="747"/>
                </a:lnTo>
                <a:lnTo>
                  <a:pt x="439" y="664"/>
                </a:lnTo>
                <a:lnTo>
                  <a:pt x="511" y="585"/>
                </a:lnTo>
                <a:lnTo>
                  <a:pt x="586" y="510"/>
                </a:lnTo>
                <a:lnTo>
                  <a:pt x="664" y="438"/>
                </a:lnTo>
                <a:lnTo>
                  <a:pt x="749" y="372"/>
                </a:lnTo>
                <a:lnTo>
                  <a:pt x="835" y="311"/>
                </a:lnTo>
                <a:lnTo>
                  <a:pt x="926" y="254"/>
                </a:lnTo>
                <a:lnTo>
                  <a:pt x="1019" y="203"/>
                </a:lnTo>
                <a:lnTo>
                  <a:pt x="1117" y="158"/>
                </a:lnTo>
                <a:lnTo>
                  <a:pt x="1217" y="117"/>
                </a:lnTo>
                <a:lnTo>
                  <a:pt x="1320" y="82"/>
                </a:lnTo>
                <a:lnTo>
                  <a:pt x="1425" y="53"/>
                </a:lnTo>
                <a:lnTo>
                  <a:pt x="1533" y="31"/>
                </a:lnTo>
                <a:lnTo>
                  <a:pt x="1643" y="14"/>
                </a:lnTo>
                <a:lnTo>
                  <a:pt x="1755" y="3"/>
                </a:lnTo>
                <a:lnTo>
                  <a:pt x="1868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978" name="Group 857"/>
          <p:cNvGrpSpPr>
            <a:grpSpLocks noChangeAspect="1"/>
          </p:cNvGrpSpPr>
          <p:nvPr/>
        </p:nvGrpSpPr>
        <p:grpSpPr bwMode="auto">
          <a:xfrm>
            <a:off x="1995229" y="5947717"/>
            <a:ext cx="274483" cy="274043"/>
            <a:chOff x="3349" y="3484"/>
            <a:chExt cx="1246" cy="1244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981" name="Freeform 859"/>
            <p:cNvSpPr>
              <a:spLocks/>
            </p:cNvSpPr>
            <p:nvPr/>
          </p:nvSpPr>
          <p:spPr bwMode="auto">
            <a:xfrm>
              <a:off x="3907" y="4154"/>
              <a:ext cx="130" cy="192"/>
            </a:xfrm>
            <a:custGeom>
              <a:avLst/>
              <a:gdLst>
                <a:gd name="T0" fmla="*/ 194 w 390"/>
                <a:gd name="T1" fmla="*/ 0 h 578"/>
                <a:gd name="T2" fmla="*/ 230 w 390"/>
                <a:gd name="T3" fmla="*/ 3 h 578"/>
                <a:gd name="T4" fmla="*/ 263 w 390"/>
                <a:gd name="T5" fmla="*/ 12 h 578"/>
                <a:gd name="T6" fmla="*/ 293 w 390"/>
                <a:gd name="T7" fmla="*/ 26 h 578"/>
                <a:gd name="T8" fmla="*/ 320 w 390"/>
                <a:gd name="T9" fmla="*/ 45 h 578"/>
                <a:gd name="T10" fmla="*/ 344 w 390"/>
                <a:gd name="T11" fmla="*/ 69 h 578"/>
                <a:gd name="T12" fmla="*/ 363 w 390"/>
                <a:gd name="T13" fmla="*/ 96 h 578"/>
                <a:gd name="T14" fmla="*/ 377 w 390"/>
                <a:gd name="T15" fmla="*/ 126 h 578"/>
                <a:gd name="T16" fmla="*/ 386 w 390"/>
                <a:gd name="T17" fmla="*/ 159 h 578"/>
                <a:gd name="T18" fmla="*/ 390 w 390"/>
                <a:gd name="T19" fmla="*/ 194 h 578"/>
                <a:gd name="T20" fmla="*/ 386 w 390"/>
                <a:gd name="T21" fmla="*/ 229 h 578"/>
                <a:gd name="T22" fmla="*/ 377 w 390"/>
                <a:gd name="T23" fmla="*/ 262 h 578"/>
                <a:gd name="T24" fmla="*/ 362 w 390"/>
                <a:gd name="T25" fmla="*/ 291 h 578"/>
                <a:gd name="T26" fmla="*/ 343 w 390"/>
                <a:gd name="T27" fmla="*/ 319 h 578"/>
                <a:gd name="T28" fmla="*/ 319 w 390"/>
                <a:gd name="T29" fmla="*/ 343 h 578"/>
                <a:gd name="T30" fmla="*/ 292 w 390"/>
                <a:gd name="T31" fmla="*/ 362 h 578"/>
                <a:gd name="T32" fmla="*/ 292 w 390"/>
                <a:gd name="T33" fmla="*/ 578 h 578"/>
                <a:gd name="T34" fmla="*/ 98 w 390"/>
                <a:gd name="T35" fmla="*/ 578 h 578"/>
                <a:gd name="T36" fmla="*/ 98 w 390"/>
                <a:gd name="T37" fmla="*/ 362 h 578"/>
                <a:gd name="T38" fmla="*/ 71 w 390"/>
                <a:gd name="T39" fmla="*/ 343 h 578"/>
                <a:gd name="T40" fmla="*/ 47 w 390"/>
                <a:gd name="T41" fmla="*/ 319 h 578"/>
                <a:gd name="T42" fmla="*/ 28 w 390"/>
                <a:gd name="T43" fmla="*/ 291 h 578"/>
                <a:gd name="T44" fmla="*/ 13 w 390"/>
                <a:gd name="T45" fmla="*/ 262 h 578"/>
                <a:gd name="T46" fmla="*/ 4 w 390"/>
                <a:gd name="T47" fmla="*/ 229 h 578"/>
                <a:gd name="T48" fmla="*/ 0 w 390"/>
                <a:gd name="T49" fmla="*/ 194 h 578"/>
                <a:gd name="T50" fmla="*/ 4 w 390"/>
                <a:gd name="T51" fmla="*/ 159 h 578"/>
                <a:gd name="T52" fmla="*/ 13 w 390"/>
                <a:gd name="T53" fmla="*/ 126 h 578"/>
                <a:gd name="T54" fmla="*/ 27 w 390"/>
                <a:gd name="T55" fmla="*/ 96 h 578"/>
                <a:gd name="T56" fmla="*/ 46 w 390"/>
                <a:gd name="T57" fmla="*/ 69 h 578"/>
                <a:gd name="T58" fmla="*/ 70 w 390"/>
                <a:gd name="T59" fmla="*/ 45 h 578"/>
                <a:gd name="T60" fmla="*/ 97 w 390"/>
                <a:gd name="T61" fmla="*/ 26 h 578"/>
                <a:gd name="T62" fmla="*/ 127 w 390"/>
                <a:gd name="T63" fmla="*/ 12 h 578"/>
                <a:gd name="T64" fmla="*/ 160 w 390"/>
                <a:gd name="T65" fmla="*/ 3 h 578"/>
                <a:gd name="T66" fmla="*/ 194 w 390"/>
                <a:gd name="T67" fmla="*/ 0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0" h="578">
                  <a:moveTo>
                    <a:pt x="194" y="0"/>
                  </a:moveTo>
                  <a:lnTo>
                    <a:pt x="230" y="3"/>
                  </a:lnTo>
                  <a:lnTo>
                    <a:pt x="263" y="12"/>
                  </a:lnTo>
                  <a:lnTo>
                    <a:pt x="293" y="26"/>
                  </a:lnTo>
                  <a:lnTo>
                    <a:pt x="320" y="45"/>
                  </a:lnTo>
                  <a:lnTo>
                    <a:pt x="344" y="69"/>
                  </a:lnTo>
                  <a:lnTo>
                    <a:pt x="363" y="96"/>
                  </a:lnTo>
                  <a:lnTo>
                    <a:pt x="377" y="126"/>
                  </a:lnTo>
                  <a:lnTo>
                    <a:pt x="386" y="159"/>
                  </a:lnTo>
                  <a:lnTo>
                    <a:pt x="390" y="194"/>
                  </a:lnTo>
                  <a:lnTo>
                    <a:pt x="386" y="229"/>
                  </a:lnTo>
                  <a:lnTo>
                    <a:pt x="377" y="262"/>
                  </a:lnTo>
                  <a:lnTo>
                    <a:pt x="362" y="291"/>
                  </a:lnTo>
                  <a:lnTo>
                    <a:pt x="343" y="319"/>
                  </a:lnTo>
                  <a:lnTo>
                    <a:pt x="319" y="343"/>
                  </a:lnTo>
                  <a:lnTo>
                    <a:pt x="292" y="362"/>
                  </a:lnTo>
                  <a:lnTo>
                    <a:pt x="292" y="578"/>
                  </a:lnTo>
                  <a:lnTo>
                    <a:pt x="98" y="578"/>
                  </a:lnTo>
                  <a:lnTo>
                    <a:pt x="98" y="362"/>
                  </a:lnTo>
                  <a:lnTo>
                    <a:pt x="71" y="343"/>
                  </a:lnTo>
                  <a:lnTo>
                    <a:pt x="47" y="319"/>
                  </a:lnTo>
                  <a:lnTo>
                    <a:pt x="28" y="291"/>
                  </a:lnTo>
                  <a:lnTo>
                    <a:pt x="13" y="262"/>
                  </a:lnTo>
                  <a:lnTo>
                    <a:pt x="4" y="229"/>
                  </a:lnTo>
                  <a:lnTo>
                    <a:pt x="0" y="194"/>
                  </a:lnTo>
                  <a:lnTo>
                    <a:pt x="4" y="159"/>
                  </a:lnTo>
                  <a:lnTo>
                    <a:pt x="13" y="126"/>
                  </a:lnTo>
                  <a:lnTo>
                    <a:pt x="27" y="96"/>
                  </a:lnTo>
                  <a:lnTo>
                    <a:pt x="46" y="69"/>
                  </a:lnTo>
                  <a:lnTo>
                    <a:pt x="70" y="45"/>
                  </a:lnTo>
                  <a:lnTo>
                    <a:pt x="97" y="26"/>
                  </a:lnTo>
                  <a:lnTo>
                    <a:pt x="127" y="12"/>
                  </a:lnTo>
                  <a:lnTo>
                    <a:pt x="160" y="3"/>
                  </a:lnTo>
                  <a:lnTo>
                    <a:pt x="1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82" name="Freeform 860"/>
            <p:cNvSpPr>
              <a:spLocks/>
            </p:cNvSpPr>
            <p:nvPr/>
          </p:nvSpPr>
          <p:spPr bwMode="auto">
            <a:xfrm>
              <a:off x="3873" y="3840"/>
              <a:ext cx="198" cy="203"/>
            </a:xfrm>
            <a:custGeom>
              <a:avLst/>
              <a:gdLst>
                <a:gd name="T0" fmla="*/ 296 w 592"/>
                <a:gd name="T1" fmla="*/ 0 h 611"/>
                <a:gd name="T2" fmla="*/ 339 w 592"/>
                <a:gd name="T3" fmla="*/ 4 h 611"/>
                <a:gd name="T4" fmla="*/ 381 w 592"/>
                <a:gd name="T5" fmla="*/ 14 h 611"/>
                <a:gd name="T6" fmla="*/ 421 w 592"/>
                <a:gd name="T7" fmla="*/ 29 h 611"/>
                <a:gd name="T8" fmla="*/ 458 w 592"/>
                <a:gd name="T9" fmla="*/ 49 h 611"/>
                <a:gd name="T10" fmla="*/ 491 w 592"/>
                <a:gd name="T11" fmla="*/ 73 h 611"/>
                <a:gd name="T12" fmla="*/ 519 w 592"/>
                <a:gd name="T13" fmla="*/ 103 h 611"/>
                <a:gd name="T14" fmla="*/ 544 w 592"/>
                <a:gd name="T15" fmla="*/ 135 h 611"/>
                <a:gd name="T16" fmla="*/ 564 w 592"/>
                <a:gd name="T17" fmla="*/ 172 h 611"/>
                <a:gd name="T18" fmla="*/ 579 w 592"/>
                <a:gd name="T19" fmla="*/ 212 h 611"/>
                <a:gd name="T20" fmla="*/ 589 w 592"/>
                <a:gd name="T21" fmla="*/ 252 h 611"/>
                <a:gd name="T22" fmla="*/ 592 w 592"/>
                <a:gd name="T23" fmla="*/ 297 h 611"/>
                <a:gd name="T24" fmla="*/ 592 w 592"/>
                <a:gd name="T25" fmla="*/ 611 h 611"/>
                <a:gd name="T26" fmla="*/ 0 w 592"/>
                <a:gd name="T27" fmla="*/ 611 h 611"/>
                <a:gd name="T28" fmla="*/ 0 w 592"/>
                <a:gd name="T29" fmla="*/ 297 h 611"/>
                <a:gd name="T30" fmla="*/ 3 w 592"/>
                <a:gd name="T31" fmla="*/ 252 h 611"/>
                <a:gd name="T32" fmla="*/ 13 w 592"/>
                <a:gd name="T33" fmla="*/ 212 h 611"/>
                <a:gd name="T34" fmla="*/ 28 w 592"/>
                <a:gd name="T35" fmla="*/ 172 h 611"/>
                <a:gd name="T36" fmla="*/ 48 w 592"/>
                <a:gd name="T37" fmla="*/ 135 h 611"/>
                <a:gd name="T38" fmla="*/ 73 w 592"/>
                <a:gd name="T39" fmla="*/ 103 h 611"/>
                <a:gd name="T40" fmla="*/ 101 w 592"/>
                <a:gd name="T41" fmla="*/ 73 h 611"/>
                <a:gd name="T42" fmla="*/ 134 w 592"/>
                <a:gd name="T43" fmla="*/ 49 h 611"/>
                <a:gd name="T44" fmla="*/ 171 w 592"/>
                <a:gd name="T45" fmla="*/ 29 h 611"/>
                <a:gd name="T46" fmla="*/ 211 w 592"/>
                <a:gd name="T47" fmla="*/ 14 h 611"/>
                <a:gd name="T48" fmla="*/ 253 w 592"/>
                <a:gd name="T49" fmla="*/ 4 h 611"/>
                <a:gd name="T50" fmla="*/ 296 w 592"/>
                <a:gd name="T51" fmla="*/ 0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92" h="611">
                  <a:moveTo>
                    <a:pt x="296" y="0"/>
                  </a:moveTo>
                  <a:lnTo>
                    <a:pt x="339" y="4"/>
                  </a:lnTo>
                  <a:lnTo>
                    <a:pt x="381" y="14"/>
                  </a:lnTo>
                  <a:lnTo>
                    <a:pt x="421" y="29"/>
                  </a:lnTo>
                  <a:lnTo>
                    <a:pt x="458" y="49"/>
                  </a:lnTo>
                  <a:lnTo>
                    <a:pt x="491" y="73"/>
                  </a:lnTo>
                  <a:lnTo>
                    <a:pt x="519" y="103"/>
                  </a:lnTo>
                  <a:lnTo>
                    <a:pt x="544" y="135"/>
                  </a:lnTo>
                  <a:lnTo>
                    <a:pt x="564" y="172"/>
                  </a:lnTo>
                  <a:lnTo>
                    <a:pt x="579" y="212"/>
                  </a:lnTo>
                  <a:lnTo>
                    <a:pt x="589" y="252"/>
                  </a:lnTo>
                  <a:lnTo>
                    <a:pt x="592" y="297"/>
                  </a:lnTo>
                  <a:lnTo>
                    <a:pt x="592" y="611"/>
                  </a:lnTo>
                  <a:lnTo>
                    <a:pt x="0" y="611"/>
                  </a:lnTo>
                  <a:lnTo>
                    <a:pt x="0" y="297"/>
                  </a:lnTo>
                  <a:lnTo>
                    <a:pt x="3" y="252"/>
                  </a:lnTo>
                  <a:lnTo>
                    <a:pt x="13" y="212"/>
                  </a:lnTo>
                  <a:lnTo>
                    <a:pt x="28" y="172"/>
                  </a:lnTo>
                  <a:lnTo>
                    <a:pt x="48" y="135"/>
                  </a:lnTo>
                  <a:lnTo>
                    <a:pt x="73" y="103"/>
                  </a:lnTo>
                  <a:lnTo>
                    <a:pt x="101" y="73"/>
                  </a:lnTo>
                  <a:lnTo>
                    <a:pt x="134" y="49"/>
                  </a:lnTo>
                  <a:lnTo>
                    <a:pt x="171" y="29"/>
                  </a:lnTo>
                  <a:lnTo>
                    <a:pt x="211" y="14"/>
                  </a:lnTo>
                  <a:lnTo>
                    <a:pt x="253" y="4"/>
                  </a:lnTo>
                  <a:lnTo>
                    <a:pt x="2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83" name="Freeform 861"/>
            <p:cNvSpPr>
              <a:spLocks noEditPoints="1"/>
            </p:cNvSpPr>
            <p:nvPr/>
          </p:nvSpPr>
          <p:spPr bwMode="auto">
            <a:xfrm>
              <a:off x="3349" y="3484"/>
              <a:ext cx="1246" cy="1244"/>
            </a:xfrm>
            <a:custGeom>
              <a:avLst/>
              <a:gdLst>
                <a:gd name="T0" fmla="*/ 1744 w 3738"/>
                <a:gd name="T1" fmla="*/ 757 h 3731"/>
                <a:gd name="T2" fmla="*/ 1574 w 3738"/>
                <a:gd name="T3" fmla="*/ 820 h 3731"/>
                <a:gd name="T4" fmla="*/ 1431 w 3738"/>
                <a:gd name="T5" fmla="*/ 927 h 3731"/>
                <a:gd name="T6" fmla="*/ 1324 w 3738"/>
                <a:gd name="T7" fmla="*/ 1070 h 3731"/>
                <a:gd name="T8" fmla="*/ 1263 w 3738"/>
                <a:gd name="T9" fmla="*/ 1239 h 3731"/>
                <a:gd name="T10" fmla="*/ 1249 w 3738"/>
                <a:gd name="T11" fmla="*/ 1683 h 3731"/>
                <a:gd name="T12" fmla="*/ 1150 w 3738"/>
                <a:gd name="T13" fmla="*/ 1733 h 3731"/>
                <a:gd name="T14" fmla="*/ 1089 w 3738"/>
                <a:gd name="T15" fmla="*/ 1822 h 3731"/>
                <a:gd name="T16" fmla="*/ 1075 w 3738"/>
                <a:gd name="T17" fmla="*/ 2606 h 3731"/>
                <a:gd name="T18" fmla="*/ 1105 w 3738"/>
                <a:gd name="T19" fmla="*/ 2716 h 3731"/>
                <a:gd name="T20" fmla="*/ 1184 w 3738"/>
                <a:gd name="T21" fmla="*/ 2795 h 3731"/>
                <a:gd name="T22" fmla="*/ 1295 w 3738"/>
                <a:gd name="T23" fmla="*/ 2825 h 3731"/>
                <a:gd name="T24" fmla="*/ 2520 w 3738"/>
                <a:gd name="T25" fmla="*/ 2811 h 3731"/>
                <a:gd name="T26" fmla="*/ 2612 w 3738"/>
                <a:gd name="T27" fmla="*/ 2747 h 3731"/>
                <a:gd name="T28" fmla="*/ 2660 w 3738"/>
                <a:gd name="T29" fmla="*/ 2646 h 3731"/>
                <a:gd name="T30" fmla="*/ 2660 w 3738"/>
                <a:gd name="T31" fmla="*/ 1859 h 3731"/>
                <a:gd name="T32" fmla="*/ 2613 w 3738"/>
                <a:gd name="T33" fmla="*/ 1759 h 3731"/>
                <a:gd name="T34" fmla="*/ 2524 w 3738"/>
                <a:gd name="T35" fmla="*/ 1694 h 3731"/>
                <a:gd name="T36" fmla="*/ 2486 w 3738"/>
                <a:gd name="T37" fmla="*/ 1300 h 3731"/>
                <a:gd name="T38" fmla="*/ 2440 w 3738"/>
                <a:gd name="T39" fmla="*/ 1123 h 3731"/>
                <a:gd name="T40" fmla="*/ 2347 w 3738"/>
                <a:gd name="T41" fmla="*/ 971 h 3731"/>
                <a:gd name="T42" fmla="*/ 2215 w 3738"/>
                <a:gd name="T43" fmla="*/ 850 h 3731"/>
                <a:gd name="T44" fmla="*/ 2053 w 3738"/>
                <a:gd name="T45" fmla="*/ 773 h 3731"/>
                <a:gd name="T46" fmla="*/ 1869 w 3738"/>
                <a:gd name="T47" fmla="*/ 745 h 3731"/>
                <a:gd name="T48" fmla="*/ 2095 w 3738"/>
                <a:gd name="T49" fmla="*/ 14 h 3731"/>
                <a:gd name="T50" fmla="*/ 2418 w 3738"/>
                <a:gd name="T51" fmla="*/ 82 h 3731"/>
                <a:gd name="T52" fmla="*/ 2719 w 3738"/>
                <a:gd name="T53" fmla="*/ 203 h 3731"/>
                <a:gd name="T54" fmla="*/ 2989 w 3738"/>
                <a:gd name="T55" fmla="*/ 372 h 3731"/>
                <a:gd name="T56" fmla="*/ 3227 w 3738"/>
                <a:gd name="T57" fmla="*/ 585 h 3731"/>
                <a:gd name="T58" fmla="*/ 3426 w 3738"/>
                <a:gd name="T59" fmla="*/ 833 h 3731"/>
                <a:gd name="T60" fmla="*/ 3581 w 3738"/>
                <a:gd name="T61" fmla="*/ 1115 h 3731"/>
                <a:gd name="T62" fmla="*/ 3685 w 3738"/>
                <a:gd name="T63" fmla="*/ 1423 h 3731"/>
                <a:gd name="T64" fmla="*/ 3735 w 3738"/>
                <a:gd name="T65" fmla="*/ 1752 h 3731"/>
                <a:gd name="T66" fmla="*/ 3724 w 3738"/>
                <a:gd name="T67" fmla="*/ 2092 h 3731"/>
                <a:gd name="T68" fmla="*/ 3656 w 3738"/>
                <a:gd name="T69" fmla="*/ 2414 h 3731"/>
                <a:gd name="T70" fmla="*/ 3534 w 3738"/>
                <a:gd name="T71" fmla="*/ 2714 h 3731"/>
                <a:gd name="T72" fmla="*/ 3365 w 3738"/>
                <a:gd name="T73" fmla="*/ 2985 h 3731"/>
                <a:gd name="T74" fmla="*/ 3152 w 3738"/>
                <a:gd name="T75" fmla="*/ 3222 h 3731"/>
                <a:gd name="T76" fmla="*/ 2903 w 3738"/>
                <a:gd name="T77" fmla="*/ 3420 h 3731"/>
                <a:gd name="T78" fmla="*/ 2621 w 3738"/>
                <a:gd name="T79" fmla="*/ 3574 h 3731"/>
                <a:gd name="T80" fmla="*/ 2313 w 3738"/>
                <a:gd name="T81" fmla="*/ 3679 h 3731"/>
                <a:gd name="T82" fmla="*/ 1983 w 3738"/>
                <a:gd name="T83" fmla="*/ 3728 h 3731"/>
                <a:gd name="T84" fmla="*/ 1643 w 3738"/>
                <a:gd name="T85" fmla="*/ 3717 h 3731"/>
                <a:gd name="T86" fmla="*/ 1320 w 3738"/>
                <a:gd name="T87" fmla="*/ 3649 h 3731"/>
                <a:gd name="T88" fmla="*/ 1019 w 3738"/>
                <a:gd name="T89" fmla="*/ 3528 h 3731"/>
                <a:gd name="T90" fmla="*/ 749 w 3738"/>
                <a:gd name="T91" fmla="*/ 3359 h 3731"/>
                <a:gd name="T92" fmla="*/ 511 w 3738"/>
                <a:gd name="T93" fmla="*/ 3147 h 3731"/>
                <a:gd name="T94" fmla="*/ 312 w 3738"/>
                <a:gd name="T95" fmla="*/ 2898 h 3731"/>
                <a:gd name="T96" fmla="*/ 157 w 3738"/>
                <a:gd name="T97" fmla="*/ 2616 h 3731"/>
                <a:gd name="T98" fmla="*/ 52 w 3738"/>
                <a:gd name="T99" fmla="*/ 2308 h 3731"/>
                <a:gd name="T100" fmla="*/ 3 w 3738"/>
                <a:gd name="T101" fmla="*/ 1979 h 3731"/>
                <a:gd name="T102" fmla="*/ 14 w 3738"/>
                <a:gd name="T103" fmla="*/ 1641 h 3731"/>
                <a:gd name="T104" fmla="*/ 82 w 3738"/>
                <a:gd name="T105" fmla="*/ 1317 h 3731"/>
                <a:gd name="T106" fmla="*/ 204 w 3738"/>
                <a:gd name="T107" fmla="*/ 1017 h 3731"/>
                <a:gd name="T108" fmla="*/ 373 w 3738"/>
                <a:gd name="T109" fmla="*/ 747 h 3731"/>
                <a:gd name="T110" fmla="*/ 586 w 3738"/>
                <a:gd name="T111" fmla="*/ 510 h 3731"/>
                <a:gd name="T112" fmla="*/ 835 w 3738"/>
                <a:gd name="T113" fmla="*/ 311 h 3731"/>
                <a:gd name="T114" fmla="*/ 1117 w 3738"/>
                <a:gd name="T115" fmla="*/ 158 h 3731"/>
                <a:gd name="T116" fmla="*/ 1425 w 3738"/>
                <a:gd name="T117" fmla="*/ 53 h 3731"/>
                <a:gd name="T118" fmla="*/ 1755 w 3738"/>
                <a:gd name="T119" fmla="*/ 3 h 3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738" h="3731">
                  <a:moveTo>
                    <a:pt x="1869" y="745"/>
                  </a:moveTo>
                  <a:lnTo>
                    <a:pt x="1805" y="748"/>
                  </a:lnTo>
                  <a:lnTo>
                    <a:pt x="1744" y="757"/>
                  </a:lnTo>
                  <a:lnTo>
                    <a:pt x="1685" y="773"/>
                  </a:lnTo>
                  <a:lnTo>
                    <a:pt x="1628" y="794"/>
                  </a:lnTo>
                  <a:lnTo>
                    <a:pt x="1574" y="820"/>
                  </a:lnTo>
                  <a:lnTo>
                    <a:pt x="1523" y="850"/>
                  </a:lnTo>
                  <a:lnTo>
                    <a:pt x="1475" y="887"/>
                  </a:lnTo>
                  <a:lnTo>
                    <a:pt x="1431" y="927"/>
                  </a:lnTo>
                  <a:lnTo>
                    <a:pt x="1391" y="971"/>
                  </a:lnTo>
                  <a:lnTo>
                    <a:pt x="1356" y="1019"/>
                  </a:lnTo>
                  <a:lnTo>
                    <a:pt x="1324" y="1070"/>
                  </a:lnTo>
                  <a:lnTo>
                    <a:pt x="1298" y="1123"/>
                  </a:lnTo>
                  <a:lnTo>
                    <a:pt x="1277" y="1180"/>
                  </a:lnTo>
                  <a:lnTo>
                    <a:pt x="1263" y="1239"/>
                  </a:lnTo>
                  <a:lnTo>
                    <a:pt x="1252" y="1300"/>
                  </a:lnTo>
                  <a:lnTo>
                    <a:pt x="1249" y="1364"/>
                  </a:lnTo>
                  <a:lnTo>
                    <a:pt x="1249" y="1683"/>
                  </a:lnTo>
                  <a:lnTo>
                    <a:pt x="1214" y="1694"/>
                  </a:lnTo>
                  <a:lnTo>
                    <a:pt x="1181" y="1711"/>
                  </a:lnTo>
                  <a:lnTo>
                    <a:pt x="1150" y="1733"/>
                  </a:lnTo>
                  <a:lnTo>
                    <a:pt x="1125" y="1759"/>
                  </a:lnTo>
                  <a:lnTo>
                    <a:pt x="1103" y="1789"/>
                  </a:lnTo>
                  <a:lnTo>
                    <a:pt x="1089" y="1822"/>
                  </a:lnTo>
                  <a:lnTo>
                    <a:pt x="1078" y="1859"/>
                  </a:lnTo>
                  <a:lnTo>
                    <a:pt x="1075" y="1897"/>
                  </a:lnTo>
                  <a:lnTo>
                    <a:pt x="1075" y="2606"/>
                  </a:lnTo>
                  <a:lnTo>
                    <a:pt x="1078" y="2646"/>
                  </a:lnTo>
                  <a:lnTo>
                    <a:pt x="1089" y="2682"/>
                  </a:lnTo>
                  <a:lnTo>
                    <a:pt x="1105" y="2716"/>
                  </a:lnTo>
                  <a:lnTo>
                    <a:pt x="1126" y="2747"/>
                  </a:lnTo>
                  <a:lnTo>
                    <a:pt x="1153" y="2774"/>
                  </a:lnTo>
                  <a:lnTo>
                    <a:pt x="1184" y="2795"/>
                  </a:lnTo>
                  <a:lnTo>
                    <a:pt x="1218" y="2811"/>
                  </a:lnTo>
                  <a:lnTo>
                    <a:pt x="1255" y="2822"/>
                  </a:lnTo>
                  <a:lnTo>
                    <a:pt x="1295" y="2825"/>
                  </a:lnTo>
                  <a:lnTo>
                    <a:pt x="2443" y="2825"/>
                  </a:lnTo>
                  <a:lnTo>
                    <a:pt x="2483" y="2822"/>
                  </a:lnTo>
                  <a:lnTo>
                    <a:pt x="2520" y="2811"/>
                  </a:lnTo>
                  <a:lnTo>
                    <a:pt x="2554" y="2795"/>
                  </a:lnTo>
                  <a:lnTo>
                    <a:pt x="2585" y="2774"/>
                  </a:lnTo>
                  <a:lnTo>
                    <a:pt x="2612" y="2747"/>
                  </a:lnTo>
                  <a:lnTo>
                    <a:pt x="2633" y="2716"/>
                  </a:lnTo>
                  <a:lnTo>
                    <a:pt x="2649" y="2682"/>
                  </a:lnTo>
                  <a:lnTo>
                    <a:pt x="2660" y="2646"/>
                  </a:lnTo>
                  <a:lnTo>
                    <a:pt x="2663" y="2606"/>
                  </a:lnTo>
                  <a:lnTo>
                    <a:pt x="2663" y="1897"/>
                  </a:lnTo>
                  <a:lnTo>
                    <a:pt x="2660" y="1859"/>
                  </a:lnTo>
                  <a:lnTo>
                    <a:pt x="2649" y="1822"/>
                  </a:lnTo>
                  <a:lnTo>
                    <a:pt x="2633" y="1789"/>
                  </a:lnTo>
                  <a:lnTo>
                    <a:pt x="2613" y="1759"/>
                  </a:lnTo>
                  <a:lnTo>
                    <a:pt x="2588" y="1733"/>
                  </a:lnTo>
                  <a:lnTo>
                    <a:pt x="2557" y="1711"/>
                  </a:lnTo>
                  <a:lnTo>
                    <a:pt x="2524" y="1694"/>
                  </a:lnTo>
                  <a:lnTo>
                    <a:pt x="2489" y="1683"/>
                  </a:lnTo>
                  <a:lnTo>
                    <a:pt x="2489" y="1364"/>
                  </a:lnTo>
                  <a:lnTo>
                    <a:pt x="2486" y="1300"/>
                  </a:lnTo>
                  <a:lnTo>
                    <a:pt x="2475" y="1239"/>
                  </a:lnTo>
                  <a:lnTo>
                    <a:pt x="2461" y="1180"/>
                  </a:lnTo>
                  <a:lnTo>
                    <a:pt x="2440" y="1123"/>
                  </a:lnTo>
                  <a:lnTo>
                    <a:pt x="2414" y="1070"/>
                  </a:lnTo>
                  <a:lnTo>
                    <a:pt x="2382" y="1019"/>
                  </a:lnTo>
                  <a:lnTo>
                    <a:pt x="2347" y="971"/>
                  </a:lnTo>
                  <a:lnTo>
                    <a:pt x="2307" y="927"/>
                  </a:lnTo>
                  <a:lnTo>
                    <a:pt x="2263" y="887"/>
                  </a:lnTo>
                  <a:lnTo>
                    <a:pt x="2215" y="850"/>
                  </a:lnTo>
                  <a:lnTo>
                    <a:pt x="2164" y="820"/>
                  </a:lnTo>
                  <a:lnTo>
                    <a:pt x="2110" y="794"/>
                  </a:lnTo>
                  <a:lnTo>
                    <a:pt x="2053" y="773"/>
                  </a:lnTo>
                  <a:lnTo>
                    <a:pt x="1994" y="757"/>
                  </a:lnTo>
                  <a:lnTo>
                    <a:pt x="1933" y="748"/>
                  </a:lnTo>
                  <a:lnTo>
                    <a:pt x="1869" y="745"/>
                  </a:lnTo>
                  <a:close/>
                  <a:moveTo>
                    <a:pt x="1868" y="0"/>
                  </a:moveTo>
                  <a:lnTo>
                    <a:pt x="1983" y="3"/>
                  </a:lnTo>
                  <a:lnTo>
                    <a:pt x="2095" y="14"/>
                  </a:lnTo>
                  <a:lnTo>
                    <a:pt x="2205" y="31"/>
                  </a:lnTo>
                  <a:lnTo>
                    <a:pt x="2313" y="53"/>
                  </a:lnTo>
                  <a:lnTo>
                    <a:pt x="2418" y="82"/>
                  </a:lnTo>
                  <a:lnTo>
                    <a:pt x="2521" y="117"/>
                  </a:lnTo>
                  <a:lnTo>
                    <a:pt x="2621" y="158"/>
                  </a:lnTo>
                  <a:lnTo>
                    <a:pt x="2719" y="203"/>
                  </a:lnTo>
                  <a:lnTo>
                    <a:pt x="2812" y="254"/>
                  </a:lnTo>
                  <a:lnTo>
                    <a:pt x="2903" y="311"/>
                  </a:lnTo>
                  <a:lnTo>
                    <a:pt x="2989" y="372"/>
                  </a:lnTo>
                  <a:lnTo>
                    <a:pt x="3074" y="439"/>
                  </a:lnTo>
                  <a:lnTo>
                    <a:pt x="3152" y="510"/>
                  </a:lnTo>
                  <a:lnTo>
                    <a:pt x="3227" y="585"/>
                  </a:lnTo>
                  <a:lnTo>
                    <a:pt x="3299" y="664"/>
                  </a:lnTo>
                  <a:lnTo>
                    <a:pt x="3365" y="747"/>
                  </a:lnTo>
                  <a:lnTo>
                    <a:pt x="3426" y="833"/>
                  </a:lnTo>
                  <a:lnTo>
                    <a:pt x="3483" y="924"/>
                  </a:lnTo>
                  <a:lnTo>
                    <a:pt x="3534" y="1017"/>
                  </a:lnTo>
                  <a:lnTo>
                    <a:pt x="3581" y="1115"/>
                  </a:lnTo>
                  <a:lnTo>
                    <a:pt x="3621" y="1215"/>
                  </a:lnTo>
                  <a:lnTo>
                    <a:pt x="3656" y="1317"/>
                  </a:lnTo>
                  <a:lnTo>
                    <a:pt x="3685" y="1423"/>
                  </a:lnTo>
                  <a:lnTo>
                    <a:pt x="3708" y="1531"/>
                  </a:lnTo>
                  <a:lnTo>
                    <a:pt x="3724" y="1641"/>
                  </a:lnTo>
                  <a:lnTo>
                    <a:pt x="3735" y="1752"/>
                  </a:lnTo>
                  <a:lnTo>
                    <a:pt x="3738" y="1866"/>
                  </a:lnTo>
                  <a:lnTo>
                    <a:pt x="3735" y="1979"/>
                  </a:lnTo>
                  <a:lnTo>
                    <a:pt x="3724" y="2092"/>
                  </a:lnTo>
                  <a:lnTo>
                    <a:pt x="3708" y="2202"/>
                  </a:lnTo>
                  <a:lnTo>
                    <a:pt x="3685" y="2308"/>
                  </a:lnTo>
                  <a:lnTo>
                    <a:pt x="3656" y="2414"/>
                  </a:lnTo>
                  <a:lnTo>
                    <a:pt x="3621" y="2516"/>
                  </a:lnTo>
                  <a:lnTo>
                    <a:pt x="3581" y="2616"/>
                  </a:lnTo>
                  <a:lnTo>
                    <a:pt x="3534" y="2714"/>
                  </a:lnTo>
                  <a:lnTo>
                    <a:pt x="3483" y="2807"/>
                  </a:lnTo>
                  <a:lnTo>
                    <a:pt x="3426" y="2898"/>
                  </a:lnTo>
                  <a:lnTo>
                    <a:pt x="3365" y="2985"/>
                  </a:lnTo>
                  <a:lnTo>
                    <a:pt x="3299" y="3068"/>
                  </a:lnTo>
                  <a:lnTo>
                    <a:pt x="3227" y="3147"/>
                  </a:lnTo>
                  <a:lnTo>
                    <a:pt x="3152" y="3222"/>
                  </a:lnTo>
                  <a:lnTo>
                    <a:pt x="3074" y="3293"/>
                  </a:lnTo>
                  <a:lnTo>
                    <a:pt x="2989" y="3359"/>
                  </a:lnTo>
                  <a:lnTo>
                    <a:pt x="2903" y="3420"/>
                  </a:lnTo>
                  <a:lnTo>
                    <a:pt x="2812" y="3477"/>
                  </a:lnTo>
                  <a:lnTo>
                    <a:pt x="2719" y="3528"/>
                  </a:lnTo>
                  <a:lnTo>
                    <a:pt x="2621" y="3574"/>
                  </a:lnTo>
                  <a:lnTo>
                    <a:pt x="2521" y="3615"/>
                  </a:lnTo>
                  <a:lnTo>
                    <a:pt x="2418" y="3649"/>
                  </a:lnTo>
                  <a:lnTo>
                    <a:pt x="2313" y="3679"/>
                  </a:lnTo>
                  <a:lnTo>
                    <a:pt x="2205" y="3702"/>
                  </a:lnTo>
                  <a:lnTo>
                    <a:pt x="2095" y="3717"/>
                  </a:lnTo>
                  <a:lnTo>
                    <a:pt x="1983" y="3728"/>
                  </a:lnTo>
                  <a:lnTo>
                    <a:pt x="1868" y="3731"/>
                  </a:lnTo>
                  <a:lnTo>
                    <a:pt x="1755" y="3728"/>
                  </a:lnTo>
                  <a:lnTo>
                    <a:pt x="1643" y="3717"/>
                  </a:lnTo>
                  <a:lnTo>
                    <a:pt x="1533" y="3702"/>
                  </a:lnTo>
                  <a:lnTo>
                    <a:pt x="1425" y="3679"/>
                  </a:lnTo>
                  <a:lnTo>
                    <a:pt x="1320" y="3649"/>
                  </a:lnTo>
                  <a:lnTo>
                    <a:pt x="1217" y="3615"/>
                  </a:lnTo>
                  <a:lnTo>
                    <a:pt x="1117" y="3574"/>
                  </a:lnTo>
                  <a:lnTo>
                    <a:pt x="1019" y="3528"/>
                  </a:lnTo>
                  <a:lnTo>
                    <a:pt x="926" y="3477"/>
                  </a:lnTo>
                  <a:lnTo>
                    <a:pt x="835" y="3420"/>
                  </a:lnTo>
                  <a:lnTo>
                    <a:pt x="749" y="3359"/>
                  </a:lnTo>
                  <a:lnTo>
                    <a:pt x="664" y="3293"/>
                  </a:lnTo>
                  <a:lnTo>
                    <a:pt x="586" y="3222"/>
                  </a:lnTo>
                  <a:lnTo>
                    <a:pt x="511" y="3147"/>
                  </a:lnTo>
                  <a:lnTo>
                    <a:pt x="439" y="3068"/>
                  </a:lnTo>
                  <a:lnTo>
                    <a:pt x="373" y="2985"/>
                  </a:lnTo>
                  <a:lnTo>
                    <a:pt x="312" y="2898"/>
                  </a:lnTo>
                  <a:lnTo>
                    <a:pt x="255" y="2807"/>
                  </a:lnTo>
                  <a:lnTo>
                    <a:pt x="204" y="2714"/>
                  </a:lnTo>
                  <a:lnTo>
                    <a:pt x="157" y="2616"/>
                  </a:lnTo>
                  <a:lnTo>
                    <a:pt x="117" y="2516"/>
                  </a:lnTo>
                  <a:lnTo>
                    <a:pt x="82" y="2414"/>
                  </a:lnTo>
                  <a:lnTo>
                    <a:pt x="52" y="2308"/>
                  </a:lnTo>
                  <a:lnTo>
                    <a:pt x="30" y="2202"/>
                  </a:lnTo>
                  <a:lnTo>
                    <a:pt x="14" y="2092"/>
                  </a:lnTo>
                  <a:lnTo>
                    <a:pt x="3" y="1979"/>
                  </a:lnTo>
                  <a:lnTo>
                    <a:pt x="0" y="1866"/>
                  </a:lnTo>
                  <a:lnTo>
                    <a:pt x="3" y="1752"/>
                  </a:lnTo>
                  <a:lnTo>
                    <a:pt x="14" y="1641"/>
                  </a:lnTo>
                  <a:lnTo>
                    <a:pt x="30" y="1531"/>
                  </a:lnTo>
                  <a:lnTo>
                    <a:pt x="52" y="1423"/>
                  </a:lnTo>
                  <a:lnTo>
                    <a:pt x="82" y="1317"/>
                  </a:lnTo>
                  <a:lnTo>
                    <a:pt x="117" y="1215"/>
                  </a:lnTo>
                  <a:lnTo>
                    <a:pt x="157" y="1115"/>
                  </a:lnTo>
                  <a:lnTo>
                    <a:pt x="204" y="1017"/>
                  </a:lnTo>
                  <a:lnTo>
                    <a:pt x="255" y="924"/>
                  </a:lnTo>
                  <a:lnTo>
                    <a:pt x="312" y="833"/>
                  </a:lnTo>
                  <a:lnTo>
                    <a:pt x="373" y="747"/>
                  </a:lnTo>
                  <a:lnTo>
                    <a:pt x="439" y="664"/>
                  </a:lnTo>
                  <a:lnTo>
                    <a:pt x="511" y="585"/>
                  </a:lnTo>
                  <a:lnTo>
                    <a:pt x="586" y="510"/>
                  </a:lnTo>
                  <a:lnTo>
                    <a:pt x="664" y="439"/>
                  </a:lnTo>
                  <a:lnTo>
                    <a:pt x="749" y="372"/>
                  </a:lnTo>
                  <a:lnTo>
                    <a:pt x="835" y="311"/>
                  </a:lnTo>
                  <a:lnTo>
                    <a:pt x="926" y="254"/>
                  </a:lnTo>
                  <a:lnTo>
                    <a:pt x="1019" y="203"/>
                  </a:lnTo>
                  <a:lnTo>
                    <a:pt x="1117" y="158"/>
                  </a:lnTo>
                  <a:lnTo>
                    <a:pt x="1217" y="117"/>
                  </a:lnTo>
                  <a:lnTo>
                    <a:pt x="1320" y="82"/>
                  </a:lnTo>
                  <a:lnTo>
                    <a:pt x="1425" y="53"/>
                  </a:lnTo>
                  <a:lnTo>
                    <a:pt x="1533" y="31"/>
                  </a:lnTo>
                  <a:lnTo>
                    <a:pt x="1643" y="14"/>
                  </a:lnTo>
                  <a:lnTo>
                    <a:pt x="1755" y="3"/>
                  </a:lnTo>
                  <a:lnTo>
                    <a:pt x="18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987" name="Freeform 866"/>
          <p:cNvSpPr>
            <a:spLocks noEditPoints="1"/>
          </p:cNvSpPr>
          <p:nvPr/>
        </p:nvSpPr>
        <p:spPr bwMode="auto">
          <a:xfrm>
            <a:off x="1282289" y="5947606"/>
            <a:ext cx="274484" cy="274264"/>
          </a:xfrm>
          <a:custGeom>
            <a:avLst/>
            <a:gdLst>
              <a:gd name="T0" fmla="*/ 2396 w 3738"/>
              <a:gd name="T1" fmla="*/ 982 h 3735"/>
              <a:gd name="T2" fmla="*/ 957 w 3738"/>
              <a:gd name="T3" fmla="*/ 2421 h 3735"/>
              <a:gd name="T4" fmla="*/ 864 w 3738"/>
              <a:gd name="T5" fmla="*/ 2791 h 3735"/>
              <a:gd name="T6" fmla="*/ 872 w 3738"/>
              <a:gd name="T7" fmla="*/ 2842 h 3735"/>
              <a:gd name="T8" fmla="*/ 914 w 3738"/>
              <a:gd name="T9" fmla="*/ 2874 h 3735"/>
              <a:gd name="T10" fmla="*/ 948 w 3738"/>
              <a:gd name="T11" fmla="*/ 2875 h 3735"/>
              <a:gd name="T12" fmla="*/ 1317 w 3738"/>
              <a:gd name="T13" fmla="*/ 2782 h 3735"/>
              <a:gd name="T14" fmla="*/ 1419 w 3738"/>
              <a:gd name="T15" fmla="*/ 2681 h 3735"/>
              <a:gd name="T16" fmla="*/ 1556 w 3738"/>
              <a:gd name="T17" fmla="*/ 2544 h 3735"/>
              <a:gd name="T18" fmla="*/ 2219 w 3738"/>
              <a:gd name="T19" fmla="*/ 1160 h 3735"/>
              <a:gd name="T20" fmla="*/ 2767 w 3738"/>
              <a:gd name="T21" fmla="*/ 1330 h 3735"/>
              <a:gd name="T22" fmla="*/ 2767 w 3738"/>
              <a:gd name="T23" fmla="*/ 1282 h 3735"/>
              <a:gd name="T24" fmla="*/ 2458 w 3738"/>
              <a:gd name="T25" fmla="*/ 973 h 3735"/>
              <a:gd name="T26" fmla="*/ 1868 w 3738"/>
              <a:gd name="T27" fmla="*/ 0 h 3735"/>
              <a:gd name="T28" fmla="*/ 2205 w 3738"/>
              <a:gd name="T29" fmla="*/ 31 h 3735"/>
              <a:gd name="T30" fmla="*/ 2521 w 3738"/>
              <a:gd name="T31" fmla="*/ 117 h 3735"/>
              <a:gd name="T32" fmla="*/ 2813 w 3738"/>
              <a:gd name="T33" fmla="*/ 255 h 3735"/>
              <a:gd name="T34" fmla="*/ 3073 w 3738"/>
              <a:gd name="T35" fmla="*/ 439 h 3735"/>
              <a:gd name="T36" fmla="*/ 3299 w 3738"/>
              <a:gd name="T37" fmla="*/ 664 h 3735"/>
              <a:gd name="T38" fmla="*/ 3483 w 3738"/>
              <a:gd name="T39" fmla="*/ 925 h 3735"/>
              <a:gd name="T40" fmla="*/ 3621 w 3738"/>
              <a:gd name="T41" fmla="*/ 1216 h 3735"/>
              <a:gd name="T42" fmla="*/ 3707 w 3738"/>
              <a:gd name="T43" fmla="*/ 1531 h 3735"/>
              <a:gd name="T44" fmla="*/ 3738 w 3738"/>
              <a:gd name="T45" fmla="*/ 1866 h 3735"/>
              <a:gd name="T46" fmla="*/ 3707 w 3738"/>
              <a:gd name="T47" fmla="*/ 2204 h 3735"/>
              <a:gd name="T48" fmla="*/ 3621 w 3738"/>
              <a:gd name="T49" fmla="*/ 2519 h 3735"/>
              <a:gd name="T50" fmla="*/ 3483 w 3738"/>
              <a:gd name="T51" fmla="*/ 2810 h 3735"/>
              <a:gd name="T52" fmla="*/ 3299 w 3738"/>
              <a:gd name="T53" fmla="*/ 3071 h 3735"/>
              <a:gd name="T54" fmla="*/ 3073 w 3738"/>
              <a:gd name="T55" fmla="*/ 3296 h 3735"/>
              <a:gd name="T56" fmla="*/ 2813 w 3738"/>
              <a:gd name="T57" fmla="*/ 3480 h 3735"/>
              <a:gd name="T58" fmla="*/ 2521 w 3738"/>
              <a:gd name="T59" fmla="*/ 3618 h 3735"/>
              <a:gd name="T60" fmla="*/ 2205 w 3738"/>
              <a:gd name="T61" fmla="*/ 3704 h 3735"/>
              <a:gd name="T62" fmla="*/ 1868 w 3738"/>
              <a:gd name="T63" fmla="*/ 3735 h 3735"/>
              <a:gd name="T64" fmla="*/ 1533 w 3738"/>
              <a:gd name="T65" fmla="*/ 3704 h 3735"/>
              <a:gd name="T66" fmla="*/ 1217 w 3738"/>
              <a:gd name="T67" fmla="*/ 3618 h 3735"/>
              <a:gd name="T68" fmla="*/ 925 w 3738"/>
              <a:gd name="T69" fmla="*/ 3480 h 3735"/>
              <a:gd name="T70" fmla="*/ 665 w 3738"/>
              <a:gd name="T71" fmla="*/ 3296 h 3735"/>
              <a:gd name="T72" fmla="*/ 439 w 3738"/>
              <a:gd name="T73" fmla="*/ 3071 h 3735"/>
              <a:gd name="T74" fmla="*/ 255 w 3738"/>
              <a:gd name="T75" fmla="*/ 2810 h 3735"/>
              <a:gd name="T76" fmla="*/ 117 w 3738"/>
              <a:gd name="T77" fmla="*/ 2519 h 3735"/>
              <a:gd name="T78" fmla="*/ 31 w 3738"/>
              <a:gd name="T79" fmla="*/ 2204 h 3735"/>
              <a:gd name="T80" fmla="*/ 0 w 3738"/>
              <a:gd name="T81" fmla="*/ 1866 h 3735"/>
              <a:gd name="T82" fmla="*/ 31 w 3738"/>
              <a:gd name="T83" fmla="*/ 1531 h 3735"/>
              <a:gd name="T84" fmla="*/ 117 w 3738"/>
              <a:gd name="T85" fmla="*/ 1216 h 3735"/>
              <a:gd name="T86" fmla="*/ 255 w 3738"/>
              <a:gd name="T87" fmla="*/ 925 h 3735"/>
              <a:gd name="T88" fmla="*/ 439 w 3738"/>
              <a:gd name="T89" fmla="*/ 664 h 3735"/>
              <a:gd name="T90" fmla="*/ 665 w 3738"/>
              <a:gd name="T91" fmla="*/ 439 h 3735"/>
              <a:gd name="T92" fmla="*/ 925 w 3738"/>
              <a:gd name="T93" fmla="*/ 255 h 3735"/>
              <a:gd name="T94" fmla="*/ 1217 w 3738"/>
              <a:gd name="T95" fmla="*/ 117 h 3735"/>
              <a:gd name="T96" fmla="*/ 1533 w 3738"/>
              <a:gd name="T97" fmla="*/ 31 h 3735"/>
              <a:gd name="T98" fmla="*/ 1868 w 3738"/>
              <a:gd name="T99" fmla="*/ 0 h 37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738" h="3735">
                <a:moveTo>
                  <a:pt x="2425" y="968"/>
                </a:moveTo>
                <a:lnTo>
                  <a:pt x="2410" y="972"/>
                </a:lnTo>
                <a:lnTo>
                  <a:pt x="2396" y="982"/>
                </a:lnTo>
                <a:lnTo>
                  <a:pt x="970" y="2409"/>
                </a:lnTo>
                <a:lnTo>
                  <a:pt x="972" y="2410"/>
                </a:lnTo>
                <a:lnTo>
                  <a:pt x="957" y="2421"/>
                </a:lnTo>
                <a:lnTo>
                  <a:pt x="946" y="2437"/>
                </a:lnTo>
                <a:lnTo>
                  <a:pt x="939" y="2454"/>
                </a:lnTo>
                <a:lnTo>
                  <a:pt x="864" y="2791"/>
                </a:lnTo>
                <a:lnTo>
                  <a:pt x="862" y="2808"/>
                </a:lnTo>
                <a:lnTo>
                  <a:pt x="865" y="2826"/>
                </a:lnTo>
                <a:lnTo>
                  <a:pt x="872" y="2842"/>
                </a:lnTo>
                <a:lnTo>
                  <a:pt x="884" y="2856"/>
                </a:lnTo>
                <a:lnTo>
                  <a:pt x="898" y="2867"/>
                </a:lnTo>
                <a:lnTo>
                  <a:pt x="914" y="2874"/>
                </a:lnTo>
                <a:lnTo>
                  <a:pt x="932" y="2876"/>
                </a:lnTo>
                <a:lnTo>
                  <a:pt x="940" y="2876"/>
                </a:lnTo>
                <a:lnTo>
                  <a:pt x="948" y="2875"/>
                </a:lnTo>
                <a:lnTo>
                  <a:pt x="1285" y="2799"/>
                </a:lnTo>
                <a:lnTo>
                  <a:pt x="1303" y="2793"/>
                </a:lnTo>
                <a:lnTo>
                  <a:pt x="1317" y="2782"/>
                </a:lnTo>
                <a:lnTo>
                  <a:pt x="1330" y="2767"/>
                </a:lnTo>
                <a:lnTo>
                  <a:pt x="1331" y="2770"/>
                </a:lnTo>
                <a:lnTo>
                  <a:pt x="1419" y="2681"/>
                </a:lnTo>
                <a:lnTo>
                  <a:pt x="1058" y="2320"/>
                </a:lnTo>
                <a:lnTo>
                  <a:pt x="1195" y="2183"/>
                </a:lnTo>
                <a:lnTo>
                  <a:pt x="1556" y="2544"/>
                </a:lnTo>
                <a:lnTo>
                  <a:pt x="2443" y="1658"/>
                </a:lnTo>
                <a:lnTo>
                  <a:pt x="2082" y="1297"/>
                </a:lnTo>
                <a:lnTo>
                  <a:pt x="2219" y="1160"/>
                </a:lnTo>
                <a:lnTo>
                  <a:pt x="2580" y="1521"/>
                </a:lnTo>
                <a:lnTo>
                  <a:pt x="2757" y="1343"/>
                </a:lnTo>
                <a:lnTo>
                  <a:pt x="2767" y="1330"/>
                </a:lnTo>
                <a:lnTo>
                  <a:pt x="2773" y="1314"/>
                </a:lnTo>
                <a:lnTo>
                  <a:pt x="2773" y="1298"/>
                </a:lnTo>
                <a:lnTo>
                  <a:pt x="2767" y="1282"/>
                </a:lnTo>
                <a:lnTo>
                  <a:pt x="2757" y="1269"/>
                </a:lnTo>
                <a:lnTo>
                  <a:pt x="2472" y="982"/>
                </a:lnTo>
                <a:lnTo>
                  <a:pt x="2458" y="973"/>
                </a:lnTo>
                <a:lnTo>
                  <a:pt x="2442" y="968"/>
                </a:lnTo>
                <a:lnTo>
                  <a:pt x="2425" y="968"/>
                </a:lnTo>
                <a:close/>
                <a:moveTo>
                  <a:pt x="1868" y="0"/>
                </a:moveTo>
                <a:lnTo>
                  <a:pt x="1982" y="3"/>
                </a:lnTo>
                <a:lnTo>
                  <a:pt x="2094" y="14"/>
                </a:lnTo>
                <a:lnTo>
                  <a:pt x="2205" y="31"/>
                </a:lnTo>
                <a:lnTo>
                  <a:pt x="2313" y="53"/>
                </a:lnTo>
                <a:lnTo>
                  <a:pt x="2418" y="81"/>
                </a:lnTo>
                <a:lnTo>
                  <a:pt x="2521" y="117"/>
                </a:lnTo>
                <a:lnTo>
                  <a:pt x="2621" y="157"/>
                </a:lnTo>
                <a:lnTo>
                  <a:pt x="2719" y="204"/>
                </a:lnTo>
                <a:lnTo>
                  <a:pt x="2813" y="255"/>
                </a:lnTo>
                <a:lnTo>
                  <a:pt x="2903" y="311"/>
                </a:lnTo>
                <a:lnTo>
                  <a:pt x="2990" y="374"/>
                </a:lnTo>
                <a:lnTo>
                  <a:pt x="3073" y="439"/>
                </a:lnTo>
                <a:lnTo>
                  <a:pt x="3152" y="510"/>
                </a:lnTo>
                <a:lnTo>
                  <a:pt x="3227" y="585"/>
                </a:lnTo>
                <a:lnTo>
                  <a:pt x="3299" y="664"/>
                </a:lnTo>
                <a:lnTo>
                  <a:pt x="3364" y="747"/>
                </a:lnTo>
                <a:lnTo>
                  <a:pt x="3427" y="834"/>
                </a:lnTo>
                <a:lnTo>
                  <a:pt x="3483" y="925"/>
                </a:lnTo>
                <a:lnTo>
                  <a:pt x="3534" y="1019"/>
                </a:lnTo>
                <a:lnTo>
                  <a:pt x="3581" y="1116"/>
                </a:lnTo>
                <a:lnTo>
                  <a:pt x="3621" y="1216"/>
                </a:lnTo>
                <a:lnTo>
                  <a:pt x="3656" y="1319"/>
                </a:lnTo>
                <a:lnTo>
                  <a:pt x="3685" y="1424"/>
                </a:lnTo>
                <a:lnTo>
                  <a:pt x="3707" y="1531"/>
                </a:lnTo>
                <a:lnTo>
                  <a:pt x="3724" y="1642"/>
                </a:lnTo>
                <a:lnTo>
                  <a:pt x="3735" y="1753"/>
                </a:lnTo>
                <a:lnTo>
                  <a:pt x="3738" y="1866"/>
                </a:lnTo>
                <a:lnTo>
                  <a:pt x="3735" y="1981"/>
                </a:lnTo>
                <a:lnTo>
                  <a:pt x="3724" y="2093"/>
                </a:lnTo>
                <a:lnTo>
                  <a:pt x="3707" y="2204"/>
                </a:lnTo>
                <a:lnTo>
                  <a:pt x="3685" y="2311"/>
                </a:lnTo>
                <a:lnTo>
                  <a:pt x="3656" y="2416"/>
                </a:lnTo>
                <a:lnTo>
                  <a:pt x="3621" y="2519"/>
                </a:lnTo>
                <a:lnTo>
                  <a:pt x="3581" y="2619"/>
                </a:lnTo>
                <a:lnTo>
                  <a:pt x="3534" y="2716"/>
                </a:lnTo>
                <a:lnTo>
                  <a:pt x="3483" y="2810"/>
                </a:lnTo>
                <a:lnTo>
                  <a:pt x="3427" y="2901"/>
                </a:lnTo>
                <a:lnTo>
                  <a:pt x="3364" y="2988"/>
                </a:lnTo>
                <a:lnTo>
                  <a:pt x="3299" y="3071"/>
                </a:lnTo>
                <a:lnTo>
                  <a:pt x="3227" y="3150"/>
                </a:lnTo>
                <a:lnTo>
                  <a:pt x="3152" y="3225"/>
                </a:lnTo>
                <a:lnTo>
                  <a:pt x="3073" y="3296"/>
                </a:lnTo>
                <a:lnTo>
                  <a:pt x="2990" y="3362"/>
                </a:lnTo>
                <a:lnTo>
                  <a:pt x="2903" y="3424"/>
                </a:lnTo>
                <a:lnTo>
                  <a:pt x="2813" y="3480"/>
                </a:lnTo>
                <a:lnTo>
                  <a:pt x="2719" y="3531"/>
                </a:lnTo>
                <a:lnTo>
                  <a:pt x="2621" y="3578"/>
                </a:lnTo>
                <a:lnTo>
                  <a:pt x="2521" y="3618"/>
                </a:lnTo>
                <a:lnTo>
                  <a:pt x="2418" y="3654"/>
                </a:lnTo>
                <a:lnTo>
                  <a:pt x="2313" y="3682"/>
                </a:lnTo>
                <a:lnTo>
                  <a:pt x="2205" y="3704"/>
                </a:lnTo>
                <a:lnTo>
                  <a:pt x="2094" y="3721"/>
                </a:lnTo>
                <a:lnTo>
                  <a:pt x="1982" y="3732"/>
                </a:lnTo>
                <a:lnTo>
                  <a:pt x="1868" y="3735"/>
                </a:lnTo>
                <a:lnTo>
                  <a:pt x="1755" y="3732"/>
                </a:lnTo>
                <a:lnTo>
                  <a:pt x="1644" y="3721"/>
                </a:lnTo>
                <a:lnTo>
                  <a:pt x="1533" y="3704"/>
                </a:lnTo>
                <a:lnTo>
                  <a:pt x="1425" y="3682"/>
                </a:lnTo>
                <a:lnTo>
                  <a:pt x="1320" y="3654"/>
                </a:lnTo>
                <a:lnTo>
                  <a:pt x="1217" y="3618"/>
                </a:lnTo>
                <a:lnTo>
                  <a:pt x="1117" y="3578"/>
                </a:lnTo>
                <a:lnTo>
                  <a:pt x="1019" y="3531"/>
                </a:lnTo>
                <a:lnTo>
                  <a:pt x="925" y="3480"/>
                </a:lnTo>
                <a:lnTo>
                  <a:pt x="835" y="3424"/>
                </a:lnTo>
                <a:lnTo>
                  <a:pt x="748" y="3362"/>
                </a:lnTo>
                <a:lnTo>
                  <a:pt x="665" y="3296"/>
                </a:lnTo>
                <a:lnTo>
                  <a:pt x="586" y="3225"/>
                </a:lnTo>
                <a:lnTo>
                  <a:pt x="511" y="3150"/>
                </a:lnTo>
                <a:lnTo>
                  <a:pt x="439" y="3071"/>
                </a:lnTo>
                <a:lnTo>
                  <a:pt x="374" y="2988"/>
                </a:lnTo>
                <a:lnTo>
                  <a:pt x="312" y="2901"/>
                </a:lnTo>
                <a:lnTo>
                  <a:pt x="255" y="2810"/>
                </a:lnTo>
                <a:lnTo>
                  <a:pt x="204" y="2716"/>
                </a:lnTo>
                <a:lnTo>
                  <a:pt x="157" y="2619"/>
                </a:lnTo>
                <a:lnTo>
                  <a:pt x="117" y="2519"/>
                </a:lnTo>
                <a:lnTo>
                  <a:pt x="82" y="2416"/>
                </a:lnTo>
                <a:lnTo>
                  <a:pt x="53" y="2311"/>
                </a:lnTo>
                <a:lnTo>
                  <a:pt x="31" y="2204"/>
                </a:lnTo>
                <a:lnTo>
                  <a:pt x="14" y="2093"/>
                </a:lnTo>
                <a:lnTo>
                  <a:pt x="3" y="1981"/>
                </a:lnTo>
                <a:lnTo>
                  <a:pt x="0" y="1866"/>
                </a:lnTo>
                <a:lnTo>
                  <a:pt x="3" y="1753"/>
                </a:lnTo>
                <a:lnTo>
                  <a:pt x="14" y="1642"/>
                </a:lnTo>
                <a:lnTo>
                  <a:pt x="31" y="1531"/>
                </a:lnTo>
                <a:lnTo>
                  <a:pt x="53" y="1424"/>
                </a:lnTo>
                <a:lnTo>
                  <a:pt x="82" y="1319"/>
                </a:lnTo>
                <a:lnTo>
                  <a:pt x="117" y="1216"/>
                </a:lnTo>
                <a:lnTo>
                  <a:pt x="157" y="1116"/>
                </a:lnTo>
                <a:lnTo>
                  <a:pt x="204" y="1019"/>
                </a:lnTo>
                <a:lnTo>
                  <a:pt x="255" y="925"/>
                </a:lnTo>
                <a:lnTo>
                  <a:pt x="312" y="834"/>
                </a:lnTo>
                <a:lnTo>
                  <a:pt x="374" y="747"/>
                </a:lnTo>
                <a:lnTo>
                  <a:pt x="439" y="664"/>
                </a:lnTo>
                <a:lnTo>
                  <a:pt x="511" y="585"/>
                </a:lnTo>
                <a:lnTo>
                  <a:pt x="586" y="510"/>
                </a:lnTo>
                <a:lnTo>
                  <a:pt x="665" y="439"/>
                </a:lnTo>
                <a:lnTo>
                  <a:pt x="748" y="374"/>
                </a:lnTo>
                <a:lnTo>
                  <a:pt x="835" y="311"/>
                </a:lnTo>
                <a:lnTo>
                  <a:pt x="925" y="255"/>
                </a:lnTo>
                <a:lnTo>
                  <a:pt x="1019" y="204"/>
                </a:lnTo>
                <a:lnTo>
                  <a:pt x="1117" y="157"/>
                </a:lnTo>
                <a:lnTo>
                  <a:pt x="1217" y="117"/>
                </a:lnTo>
                <a:lnTo>
                  <a:pt x="1320" y="81"/>
                </a:lnTo>
                <a:lnTo>
                  <a:pt x="1425" y="53"/>
                </a:lnTo>
                <a:lnTo>
                  <a:pt x="1533" y="31"/>
                </a:lnTo>
                <a:lnTo>
                  <a:pt x="1644" y="14"/>
                </a:lnTo>
                <a:lnTo>
                  <a:pt x="1755" y="3"/>
                </a:lnTo>
                <a:lnTo>
                  <a:pt x="1868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988" name="Group 869"/>
          <p:cNvGrpSpPr>
            <a:grpSpLocks noChangeAspect="1"/>
          </p:cNvGrpSpPr>
          <p:nvPr/>
        </p:nvGrpSpPr>
        <p:grpSpPr bwMode="auto">
          <a:xfrm>
            <a:off x="3421107" y="5938277"/>
            <a:ext cx="327347" cy="292923"/>
            <a:chOff x="4940" y="3158"/>
            <a:chExt cx="1550" cy="138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991" name="Freeform 871"/>
            <p:cNvSpPr>
              <a:spLocks/>
            </p:cNvSpPr>
            <p:nvPr/>
          </p:nvSpPr>
          <p:spPr bwMode="auto">
            <a:xfrm>
              <a:off x="5515" y="3158"/>
              <a:ext cx="400" cy="401"/>
            </a:xfrm>
            <a:custGeom>
              <a:avLst/>
              <a:gdLst>
                <a:gd name="T0" fmla="*/ 599 w 1200"/>
                <a:gd name="T1" fmla="*/ 0 h 1202"/>
                <a:gd name="T2" fmla="*/ 670 w 1200"/>
                <a:gd name="T3" fmla="*/ 5 h 1202"/>
                <a:gd name="T4" fmla="*/ 738 w 1200"/>
                <a:gd name="T5" fmla="*/ 16 h 1202"/>
                <a:gd name="T6" fmla="*/ 803 w 1200"/>
                <a:gd name="T7" fmla="*/ 36 h 1202"/>
                <a:gd name="T8" fmla="*/ 864 w 1200"/>
                <a:gd name="T9" fmla="*/ 61 h 1202"/>
                <a:gd name="T10" fmla="*/ 921 w 1200"/>
                <a:gd name="T11" fmla="*/ 93 h 1202"/>
                <a:gd name="T12" fmla="*/ 975 w 1200"/>
                <a:gd name="T13" fmla="*/ 132 h 1202"/>
                <a:gd name="T14" fmla="*/ 1024 w 1200"/>
                <a:gd name="T15" fmla="*/ 177 h 1202"/>
                <a:gd name="T16" fmla="*/ 1069 w 1200"/>
                <a:gd name="T17" fmla="*/ 226 h 1202"/>
                <a:gd name="T18" fmla="*/ 1107 w 1200"/>
                <a:gd name="T19" fmla="*/ 280 h 1202"/>
                <a:gd name="T20" fmla="*/ 1140 w 1200"/>
                <a:gd name="T21" fmla="*/ 337 h 1202"/>
                <a:gd name="T22" fmla="*/ 1165 w 1200"/>
                <a:gd name="T23" fmla="*/ 398 h 1202"/>
                <a:gd name="T24" fmla="*/ 1185 w 1200"/>
                <a:gd name="T25" fmla="*/ 463 h 1202"/>
                <a:gd name="T26" fmla="*/ 1196 w 1200"/>
                <a:gd name="T27" fmla="*/ 531 h 1202"/>
                <a:gd name="T28" fmla="*/ 1200 w 1200"/>
                <a:gd name="T29" fmla="*/ 601 h 1202"/>
                <a:gd name="T30" fmla="*/ 1196 w 1200"/>
                <a:gd name="T31" fmla="*/ 672 h 1202"/>
                <a:gd name="T32" fmla="*/ 1185 w 1200"/>
                <a:gd name="T33" fmla="*/ 739 h 1202"/>
                <a:gd name="T34" fmla="*/ 1165 w 1200"/>
                <a:gd name="T35" fmla="*/ 804 h 1202"/>
                <a:gd name="T36" fmla="*/ 1140 w 1200"/>
                <a:gd name="T37" fmla="*/ 865 h 1202"/>
                <a:gd name="T38" fmla="*/ 1107 w 1200"/>
                <a:gd name="T39" fmla="*/ 923 h 1202"/>
                <a:gd name="T40" fmla="*/ 1069 w 1200"/>
                <a:gd name="T41" fmla="*/ 976 h 1202"/>
                <a:gd name="T42" fmla="*/ 1024 w 1200"/>
                <a:gd name="T43" fmla="*/ 1026 h 1202"/>
                <a:gd name="T44" fmla="*/ 975 w 1200"/>
                <a:gd name="T45" fmla="*/ 1071 h 1202"/>
                <a:gd name="T46" fmla="*/ 921 w 1200"/>
                <a:gd name="T47" fmla="*/ 1109 h 1202"/>
                <a:gd name="T48" fmla="*/ 864 w 1200"/>
                <a:gd name="T49" fmla="*/ 1141 h 1202"/>
                <a:gd name="T50" fmla="*/ 803 w 1200"/>
                <a:gd name="T51" fmla="*/ 1167 h 1202"/>
                <a:gd name="T52" fmla="*/ 738 w 1200"/>
                <a:gd name="T53" fmla="*/ 1186 h 1202"/>
                <a:gd name="T54" fmla="*/ 670 w 1200"/>
                <a:gd name="T55" fmla="*/ 1198 h 1202"/>
                <a:gd name="T56" fmla="*/ 599 w 1200"/>
                <a:gd name="T57" fmla="*/ 1202 h 1202"/>
                <a:gd name="T58" fmla="*/ 530 w 1200"/>
                <a:gd name="T59" fmla="*/ 1198 h 1202"/>
                <a:gd name="T60" fmla="*/ 462 w 1200"/>
                <a:gd name="T61" fmla="*/ 1186 h 1202"/>
                <a:gd name="T62" fmla="*/ 397 w 1200"/>
                <a:gd name="T63" fmla="*/ 1167 h 1202"/>
                <a:gd name="T64" fmla="*/ 337 w 1200"/>
                <a:gd name="T65" fmla="*/ 1141 h 1202"/>
                <a:gd name="T66" fmla="*/ 279 w 1200"/>
                <a:gd name="T67" fmla="*/ 1109 h 1202"/>
                <a:gd name="T68" fmla="*/ 224 w 1200"/>
                <a:gd name="T69" fmla="*/ 1071 h 1202"/>
                <a:gd name="T70" fmla="*/ 176 w 1200"/>
                <a:gd name="T71" fmla="*/ 1026 h 1202"/>
                <a:gd name="T72" fmla="*/ 131 w 1200"/>
                <a:gd name="T73" fmla="*/ 976 h 1202"/>
                <a:gd name="T74" fmla="*/ 93 w 1200"/>
                <a:gd name="T75" fmla="*/ 923 h 1202"/>
                <a:gd name="T76" fmla="*/ 60 w 1200"/>
                <a:gd name="T77" fmla="*/ 865 h 1202"/>
                <a:gd name="T78" fmla="*/ 35 w 1200"/>
                <a:gd name="T79" fmla="*/ 804 h 1202"/>
                <a:gd name="T80" fmla="*/ 15 w 1200"/>
                <a:gd name="T81" fmla="*/ 739 h 1202"/>
                <a:gd name="T82" fmla="*/ 4 w 1200"/>
                <a:gd name="T83" fmla="*/ 672 h 1202"/>
                <a:gd name="T84" fmla="*/ 0 w 1200"/>
                <a:gd name="T85" fmla="*/ 601 h 1202"/>
                <a:gd name="T86" fmla="*/ 4 w 1200"/>
                <a:gd name="T87" fmla="*/ 531 h 1202"/>
                <a:gd name="T88" fmla="*/ 15 w 1200"/>
                <a:gd name="T89" fmla="*/ 463 h 1202"/>
                <a:gd name="T90" fmla="*/ 35 w 1200"/>
                <a:gd name="T91" fmla="*/ 398 h 1202"/>
                <a:gd name="T92" fmla="*/ 60 w 1200"/>
                <a:gd name="T93" fmla="*/ 337 h 1202"/>
                <a:gd name="T94" fmla="*/ 93 w 1200"/>
                <a:gd name="T95" fmla="*/ 280 h 1202"/>
                <a:gd name="T96" fmla="*/ 131 w 1200"/>
                <a:gd name="T97" fmla="*/ 226 h 1202"/>
                <a:gd name="T98" fmla="*/ 176 w 1200"/>
                <a:gd name="T99" fmla="*/ 177 h 1202"/>
                <a:gd name="T100" fmla="*/ 224 w 1200"/>
                <a:gd name="T101" fmla="*/ 132 h 1202"/>
                <a:gd name="T102" fmla="*/ 279 w 1200"/>
                <a:gd name="T103" fmla="*/ 93 h 1202"/>
                <a:gd name="T104" fmla="*/ 337 w 1200"/>
                <a:gd name="T105" fmla="*/ 61 h 1202"/>
                <a:gd name="T106" fmla="*/ 397 w 1200"/>
                <a:gd name="T107" fmla="*/ 36 h 1202"/>
                <a:gd name="T108" fmla="*/ 462 w 1200"/>
                <a:gd name="T109" fmla="*/ 16 h 1202"/>
                <a:gd name="T110" fmla="*/ 530 w 1200"/>
                <a:gd name="T111" fmla="*/ 5 h 1202"/>
                <a:gd name="T112" fmla="*/ 599 w 1200"/>
                <a:gd name="T113" fmla="*/ 0 h 1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00" h="1202">
                  <a:moveTo>
                    <a:pt x="599" y="0"/>
                  </a:moveTo>
                  <a:lnTo>
                    <a:pt x="670" y="5"/>
                  </a:lnTo>
                  <a:lnTo>
                    <a:pt x="738" y="16"/>
                  </a:lnTo>
                  <a:lnTo>
                    <a:pt x="803" y="36"/>
                  </a:lnTo>
                  <a:lnTo>
                    <a:pt x="864" y="61"/>
                  </a:lnTo>
                  <a:lnTo>
                    <a:pt x="921" y="93"/>
                  </a:lnTo>
                  <a:lnTo>
                    <a:pt x="975" y="132"/>
                  </a:lnTo>
                  <a:lnTo>
                    <a:pt x="1024" y="177"/>
                  </a:lnTo>
                  <a:lnTo>
                    <a:pt x="1069" y="226"/>
                  </a:lnTo>
                  <a:lnTo>
                    <a:pt x="1107" y="280"/>
                  </a:lnTo>
                  <a:lnTo>
                    <a:pt x="1140" y="337"/>
                  </a:lnTo>
                  <a:lnTo>
                    <a:pt x="1165" y="398"/>
                  </a:lnTo>
                  <a:lnTo>
                    <a:pt x="1185" y="463"/>
                  </a:lnTo>
                  <a:lnTo>
                    <a:pt x="1196" y="531"/>
                  </a:lnTo>
                  <a:lnTo>
                    <a:pt x="1200" y="601"/>
                  </a:lnTo>
                  <a:lnTo>
                    <a:pt x="1196" y="672"/>
                  </a:lnTo>
                  <a:lnTo>
                    <a:pt x="1185" y="739"/>
                  </a:lnTo>
                  <a:lnTo>
                    <a:pt x="1165" y="804"/>
                  </a:lnTo>
                  <a:lnTo>
                    <a:pt x="1140" y="865"/>
                  </a:lnTo>
                  <a:lnTo>
                    <a:pt x="1107" y="923"/>
                  </a:lnTo>
                  <a:lnTo>
                    <a:pt x="1069" y="976"/>
                  </a:lnTo>
                  <a:lnTo>
                    <a:pt x="1024" y="1026"/>
                  </a:lnTo>
                  <a:lnTo>
                    <a:pt x="975" y="1071"/>
                  </a:lnTo>
                  <a:lnTo>
                    <a:pt x="921" y="1109"/>
                  </a:lnTo>
                  <a:lnTo>
                    <a:pt x="864" y="1141"/>
                  </a:lnTo>
                  <a:lnTo>
                    <a:pt x="803" y="1167"/>
                  </a:lnTo>
                  <a:lnTo>
                    <a:pt x="738" y="1186"/>
                  </a:lnTo>
                  <a:lnTo>
                    <a:pt x="670" y="1198"/>
                  </a:lnTo>
                  <a:lnTo>
                    <a:pt x="599" y="1202"/>
                  </a:lnTo>
                  <a:lnTo>
                    <a:pt x="530" y="1198"/>
                  </a:lnTo>
                  <a:lnTo>
                    <a:pt x="462" y="1186"/>
                  </a:lnTo>
                  <a:lnTo>
                    <a:pt x="397" y="1167"/>
                  </a:lnTo>
                  <a:lnTo>
                    <a:pt x="337" y="1141"/>
                  </a:lnTo>
                  <a:lnTo>
                    <a:pt x="279" y="1109"/>
                  </a:lnTo>
                  <a:lnTo>
                    <a:pt x="224" y="1071"/>
                  </a:lnTo>
                  <a:lnTo>
                    <a:pt x="176" y="1026"/>
                  </a:lnTo>
                  <a:lnTo>
                    <a:pt x="131" y="976"/>
                  </a:lnTo>
                  <a:lnTo>
                    <a:pt x="93" y="923"/>
                  </a:lnTo>
                  <a:lnTo>
                    <a:pt x="60" y="865"/>
                  </a:lnTo>
                  <a:lnTo>
                    <a:pt x="35" y="804"/>
                  </a:lnTo>
                  <a:lnTo>
                    <a:pt x="15" y="739"/>
                  </a:lnTo>
                  <a:lnTo>
                    <a:pt x="4" y="672"/>
                  </a:lnTo>
                  <a:lnTo>
                    <a:pt x="0" y="601"/>
                  </a:lnTo>
                  <a:lnTo>
                    <a:pt x="4" y="531"/>
                  </a:lnTo>
                  <a:lnTo>
                    <a:pt x="15" y="463"/>
                  </a:lnTo>
                  <a:lnTo>
                    <a:pt x="35" y="398"/>
                  </a:lnTo>
                  <a:lnTo>
                    <a:pt x="60" y="337"/>
                  </a:lnTo>
                  <a:lnTo>
                    <a:pt x="93" y="280"/>
                  </a:lnTo>
                  <a:lnTo>
                    <a:pt x="131" y="226"/>
                  </a:lnTo>
                  <a:lnTo>
                    <a:pt x="176" y="177"/>
                  </a:lnTo>
                  <a:lnTo>
                    <a:pt x="224" y="132"/>
                  </a:lnTo>
                  <a:lnTo>
                    <a:pt x="279" y="93"/>
                  </a:lnTo>
                  <a:lnTo>
                    <a:pt x="337" y="61"/>
                  </a:lnTo>
                  <a:lnTo>
                    <a:pt x="397" y="36"/>
                  </a:lnTo>
                  <a:lnTo>
                    <a:pt x="462" y="16"/>
                  </a:lnTo>
                  <a:lnTo>
                    <a:pt x="530" y="5"/>
                  </a:lnTo>
                  <a:lnTo>
                    <a:pt x="5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92" name="Freeform 872"/>
            <p:cNvSpPr>
              <a:spLocks/>
            </p:cNvSpPr>
            <p:nvPr/>
          </p:nvSpPr>
          <p:spPr bwMode="auto">
            <a:xfrm>
              <a:off x="5344" y="3622"/>
              <a:ext cx="742" cy="420"/>
            </a:xfrm>
            <a:custGeom>
              <a:avLst/>
              <a:gdLst>
                <a:gd name="T0" fmla="*/ 1112 w 2226"/>
                <a:gd name="T1" fmla="*/ 0 h 1259"/>
                <a:gd name="T2" fmla="*/ 1209 w 2226"/>
                <a:gd name="T3" fmla="*/ 4 h 1259"/>
                <a:gd name="T4" fmla="*/ 1303 w 2226"/>
                <a:gd name="T5" fmla="*/ 15 h 1259"/>
                <a:gd name="T6" fmla="*/ 1393 w 2226"/>
                <a:gd name="T7" fmla="*/ 35 h 1259"/>
                <a:gd name="T8" fmla="*/ 1482 w 2226"/>
                <a:gd name="T9" fmla="*/ 62 h 1259"/>
                <a:gd name="T10" fmla="*/ 1567 w 2226"/>
                <a:gd name="T11" fmla="*/ 97 h 1259"/>
                <a:gd name="T12" fmla="*/ 1648 w 2226"/>
                <a:gd name="T13" fmla="*/ 136 h 1259"/>
                <a:gd name="T14" fmla="*/ 1726 w 2226"/>
                <a:gd name="T15" fmla="*/ 184 h 1259"/>
                <a:gd name="T16" fmla="*/ 1799 w 2226"/>
                <a:gd name="T17" fmla="*/ 237 h 1259"/>
                <a:gd name="T18" fmla="*/ 1868 w 2226"/>
                <a:gd name="T19" fmla="*/ 294 h 1259"/>
                <a:gd name="T20" fmla="*/ 1932 w 2226"/>
                <a:gd name="T21" fmla="*/ 359 h 1259"/>
                <a:gd name="T22" fmla="*/ 1989 w 2226"/>
                <a:gd name="T23" fmla="*/ 427 h 1259"/>
                <a:gd name="T24" fmla="*/ 2043 w 2226"/>
                <a:gd name="T25" fmla="*/ 500 h 1259"/>
                <a:gd name="T26" fmla="*/ 2090 w 2226"/>
                <a:gd name="T27" fmla="*/ 578 h 1259"/>
                <a:gd name="T28" fmla="*/ 2130 w 2226"/>
                <a:gd name="T29" fmla="*/ 660 h 1259"/>
                <a:gd name="T30" fmla="*/ 2164 w 2226"/>
                <a:gd name="T31" fmla="*/ 744 h 1259"/>
                <a:gd name="T32" fmla="*/ 2191 w 2226"/>
                <a:gd name="T33" fmla="*/ 833 h 1259"/>
                <a:gd name="T34" fmla="*/ 2211 w 2226"/>
                <a:gd name="T35" fmla="*/ 925 h 1259"/>
                <a:gd name="T36" fmla="*/ 2223 w 2226"/>
                <a:gd name="T37" fmla="*/ 1018 h 1259"/>
                <a:gd name="T38" fmla="*/ 2226 w 2226"/>
                <a:gd name="T39" fmla="*/ 1114 h 1259"/>
                <a:gd name="T40" fmla="*/ 2223 w 2226"/>
                <a:gd name="T41" fmla="*/ 1147 h 1259"/>
                <a:gd name="T42" fmla="*/ 2212 w 2226"/>
                <a:gd name="T43" fmla="*/ 1178 h 1259"/>
                <a:gd name="T44" fmla="*/ 2195 w 2226"/>
                <a:gd name="T45" fmla="*/ 1205 h 1259"/>
                <a:gd name="T46" fmla="*/ 2173 w 2226"/>
                <a:gd name="T47" fmla="*/ 1228 h 1259"/>
                <a:gd name="T48" fmla="*/ 2146 w 2226"/>
                <a:gd name="T49" fmla="*/ 1245 h 1259"/>
                <a:gd name="T50" fmla="*/ 2115 w 2226"/>
                <a:gd name="T51" fmla="*/ 1255 h 1259"/>
                <a:gd name="T52" fmla="*/ 2082 w 2226"/>
                <a:gd name="T53" fmla="*/ 1259 h 1259"/>
                <a:gd name="T54" fmla="*/ 144 w 2226"/>
                <a:gd name="T55" fmla="*/ 1259 h 1259"/>
                <a:gd name="T56" fmla="*/ 111 w 2226"/>
                <a:gd name="T57" fmla="*/ 1255 h 1259"/>
                <a:gd name="T58" fmla="*/ 80 w 2226"/>
                <a:gd name="T59" fmla="*/ 1245 h 1259"/>
                <a:gd name="T60" fmla="*/ 53 w 2226"/>
                <a:gd name="T61" fmla="*/ 1228 h 1259"/>
                <a:gd name="T62" fmla="*/ 31 w 2226"/>
                <a:gd name="T63" fmla="*/ 1205 h 1259"/>
                <a:gd name="T64" fmla="*/ 14 w 2226"/>
                <a:gd name="T65" fmla="*/ 1178 h 1259"/>
                <a:gd name="T66" fmla="*/ 3 w 2226"/>
                <a:gd name="T67" fmla="*/ 1147 h 1259"/>
                <a:gd name="T68" fmla="*/ 0 w 2226"/>
                <a:gd name="T69" fmla="*/ 1114 h 1259"/>
                <a:gd name="T70" fmla="*/ 3 w 2226"/>
                <a:gd name="T71" fmla="*/ 1018 h 1259"/>
                <a:gd name="T72" fmla="*/ 15 w 2226"/>
                <a:gd name="T73" fmla="*/ 925 h 1259"/>
                <a:gd name="T74" fmla="*/ 35 w 2226"/>
                <a:gd name="T75" fmla="*/ 833 h 1259"/>
                <a:gd name="T76" fmla="*/ 62 w 2226"/>
                <a:gd name="T77" fmla="*/ 744 h 1259"/>
                <a:gd name="T78" fmla="*/ 96 w 2226"/>
                <a:gd name="T79" fmla="*/ 660 h 1259"/>
                <a:gd name="T80" fmla="*/ 137 w 2226"/>
                <a:gd name="T81" fmla="*/ 578 h 1259"/>
                <a:gd name="T82" fmla="*/ 183 w 2226"/>
                <a:gd name="T83" fmla="*/ 500 h 1259"/>
                <a:gd name="T84" fmla="*/ 237 w 2226"/>
                <a:gd name="T85" fmla="*/ 427 h 1259"/>
                <a:gd name="T86" fmla="*/ 294 w 2226"/>
                <a:gd name="T87" fmla="*/ 359 h 1259"/>
                <a:gd name="T88" fmla="*/ 358 w 2226"/>
                <a:gd name="T89" fmla="*/ 294 h 1259"/>
                <a:gd name="T90" fmla="*/ 427 w 2226"/>
                <a:gd name="T91" fmla="*/ 237 h 1259"/>
                <a:gd name="T92" fmla="*/ 500 w 2226"/>
                <a:gd name="T93" fmla="*/ 184 h 1259"/>
                <a:gd name="T94" fmla="*/ 578 w 2226"/>
                <a:gd name="T95" fmla="*/ 136 h 1259"/>
                <a:gd name="T96" fmla="*/ 659 w 2226"/>
                <a:gd name="T97" fmla="*/ 97 h 1259"/>
                <a:gd name="T98" fmla="*/ 744 w 2226"/>
                <a:gd name="T99" fmla="*/ 62 h 1259"/>
                <a:gd name="T100" fmla="*/ 833 w 2226"/>
                <a:gd name="T101" fmla="*/ 35 h 1259"/>
                <a:gd name="T102" fmla="*/ 923 w 2226"/>
                <a:gd name="T103" fmla="*/ 15 h 1259"/>
                <a:gd name="T104" fmla="*/ 1017 w 2226"/>
                <a:gd name="T105" fmla="*/ 4 h 1259"/>
                <a:gd name="T106" fmla="*/ 1112 w 2226"/>
                <a:gd name="T107" fmla="*/ 0 h 1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26" h="1259">
                  <a:moveTo>
                    <a:pt x="1112" y="0"/>
                  </a:moveTo>
                  <a:lnTo>
                    <a:pt x="1209" y="4"/>
                  </a:lnTo>
                  <a:lnTo>
                    <a:pt x="1303" y="15"/>
                  </a:lnTo>
                  <a:lnTo>
                    <a:pt x="1393" y="35"/>
                  </a:lnTo>
                  <a:lnTo>
                    <a:pt x="1482" y="62"/>
                  </a:lnTo>
                  <a:lnTo>
                    <a:pt x="1567" y="97"/>
                  </a:lnTo>
                  <a:lnTo>
                    <a:pt x="1648" y="136"/>
                  </a:lnTo>
                  <a:lnTo>
                    <a:pt x="1726" y="184"/>
                  </a:lnTo>
                  <a:lnTo>
                    <a:pt x="1799" y="237"/>
                  </a:lnTo>
                  <a:lnTo>
                    <a:pt x="1868" y="294"/>
                  </a:lnTo>
                  <a:lnTo>
                    <a:pt x="1932" y="359"/>
                  </a:lnTo>
                  <a:lnTo>
                    <a:pt x="1989" y="427"/>
                  </a:lnTo>
                  <a:lnTo>
                    <a:pt x="2043" y="500"/>
                  </a:lnTo>
                  <a:lnTo>
                    <a:pt x="2090" y="578"/>
                  </a:lnTo>
                  <a:lnTo>
                    <a:pt x="2130" y="660"/>
                  </a:lnTo>
                  <a:lnTo>
                    <a:pt x="2164" y="744"/>
                  </a:lnTo>
                  <a:lnTo>
                    <a:pt x="2191" y="833"/>
                  </a:lnTo>
                  <a:lnTo>
                    <a:pt x="2211" y="925"/>
                  </a:lnTo>
                  <a:lnTo>
                    <a:pt x="2223" y="1018"/>
                  </a:lnTo>
                  <a:lnTo>
                    <a:pt x="2226" y="1114"/>
                  </a:lnTo>
                  <a:lnTo>
                    <a:pt x="2223" y="1147"/>
                  </a:lnTo>
                  <a:lnTo>
                    <a:pt x="2212" y="1178"/>
                  </a:lnTo>
                  <a:lnTo>
                    <a:pt x="2195" y="1205"/>
                  </a:lnTo>
                  <a:lnTo>
                    <a:pt x="2173" y="1228"/>
                  </a:lnTo>
                  <a:lnTo>
                    <a:pt x="2146" y="1245"/>
                  </a:lnTo>
                  <a:lnTo>
                    <a:pt x="2115" y="1255"/>
                  </a:lnTo>
                  <a:lnTo>
                    <a:pt x="2082" y="1259"/>
                  </a:lnTo>
                  <a:lnTo>
                    <a:pt x="144" y="1259"/>
                  </a:lnTo>
                  <a:lnTo>
                    <a:pt x="111" y="1255"/>
                  </a:lnTo>
                  <a:lnTo>
                    <a:pt x="80" y="1245"/>
                  </a:lnTo>
                  <a:lnTo>
                    <a:pt x="53" y="1228"/>
                  </a:lnTo>
                  <a:lnTo>
                    <a:pt x="31" y="1205"/>
                  </a:lnTo>
                  <a:lnTo>
                    <a:pt x="14" y="1178"/>
                  </a:lnTo>
                  <a:lnTo>
                    <a:pt x="3" y="1147"/>
                  </a:lnTo>
                  <a:lnTo>
                    <a:pt x="0" y="1114"/>
                  </a:lnTo>
                  <a:lnTo>
                    <a:pt x="3" y="1018"/>
                  </a:lnTo>
                  <a:lnTo>
                    <a:pt x="15" y="925"/>
                  </a:lnTo>
                  <a:lnTo>
                    <a:pt x="35" y="833"/>
                  </a:lnTo>
                  <a:lnTo>
                    <a:pt x="62" y="744"/>
                  </a:lnTo>
                  <a:lnTo>
                    <a:pt x="96" y="660"/>
                  </a:lnTo>
                  <a:lnTo>
                    <a:pt x="137" y="578"/>
                  </a:lnTo>
                  <a:lnTo>
                    <a:pt x="183" y="500"/>
                  </a:lnTo>
                  <a:lnTo>
                    <a:pt x="237" y="427"/>
                  </a:lnTo>
                  <a:lnTo>
                    <a:pt x="294" y="359"/>
                  </a:lnTo>
                  <a:lnTo>
                    <a:pt x="358" y="294"/>
                  </a:lnTo>
                  <a:lnTo>
                    <a:pt x="427" y="237"/>
                  </a:lnTo>
                  <a:lnTo>
                    <a:pt x="500" y="184"/>
                  </a:lnTo>
                  <a:lnTo>
                    <a:pt x="578" y="136"/>
                  </a:lnTo>
                  <a:lnTo>
                    <a:pt x="659" y="97"/>
                  </a:lnTo>
                  <a:lnTo>
                    <a:pt x="744" y="62"/>
                  </a:lnTo>
                  <a:lnTo>
                    <a:pt x="833" y="35"/>
                  </a:lnTo>
                  <a:lnTo>
                    <a:pt x="923" y="15"/>
                  </a:lnTo>
                  <a:lnTo>
                    <a:pt x="1017" y="4"/>
                  </a:lnTo>
                  <a:lnTo>
                    <a:pt x="11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93" name="Freeform 873"/>
            <p:cNvSpPr>
              <a:spLocks/>
            </p:cNvSpPr>
            <p:nvPr/>
          </p:nvSpPr>
          <p:spPr bwMode="auto">
            <a:xfrm>
              <a:off x="5479" y="4091"/>
              <a:ext cx="472" cy="454"/>
            </a:xfrm>
            <a:custGeom>
              <a:avLst/>
              <a:gdLst>
                <a:gd name="T0" fmla="*/ 751 w 1418"/>
                <a:gd name="T1" fmla="*/ 4 h 1363"/>
                <a:gd name="T2" fmla="*/ 801 w 1418"/>
                <a:gd name="T3" fmla="*/ 31 h 1363"/>
                <a:gd name="T4" fmla="*/ 839 w 1418"/>
                <a:gd name="T5" fmla="*/ 80 h 1363"/>
                <a:gd name="T6" fmla="*/ 1294 w 1418"/>
                <a:gd name="T7" fmla="*/ 410 h 1363"/>
                <a:gd name="T8" fmla="*/ 1352 w 1418"/>
                <a:gd name="T9" fmla="*/ 431 h 1363"/>
                <a:gd name="T10" fmla="*/ 1392 w 1418"/>
                <a:gd name="T11" fmla="*/ 470 h 1363"/>
                <a:gd name="T12" fmla="*/ 1415 w 1418"/>
                <a:gd name="T13" fmla="*/ 523 h 1363"/>
                <a:gd name="T14" fmla="*/ 1416 w 1418"/>
                <a:gd name="T15" fmla="*/ 579 h 1363"/>
                <a:gd name="T16" fmla="*/ 1395 w 1418"/>
                <a:gd name="T17" fmla="*/ 634 h 1363"/>
                <a:gd name="T18" fmla="*/ 1147 w 1418"/>
                <a:gd name="T19" fmla="*/ 879 h 1363"/>
                <a:gd name="T20" fmla="*/ 1202 w 1418"/>
                <a:gd name="T21" fmla="*/ 1228 h 1363"/>
                <a:gd name="T22" fmla="*/ 1184 w 1418"/>
                <a:gd name="T23" fmla="*/ 1290 h 1363"/>
                <a:gd name="T24" fmla="*/ 1143 w 1418"/>
                <a:gd name="T25" fmla="*/ 1335 h 1363"/>
                <a:gd name="T26" fmla="*/ 1087 w 1418"/>
                <a:gd name="T27" fmla="*/ 1360 h 1363"/>
                <a:gd name="T28" fmla="*/ 1022 w 1418"/>
                <a:gd name="T29" fmla="*/ 1359 h 1363"/>
                <a:gd name="T30" fmla="*/ 708 w 1418"/>
                <a:gd name="T31" fmla="*/ 1198 h 1363"/>
                <a:gd name="T32" fmla="*/ 395 w 1418"/>
                <a:gd name="T33" fmla="*/ 1359 h 1363"/>
                <a:gd name="T34" fmla="*/ 331 w 1418"/>
                <a:gd name="T35" fmla="*/ 1360 h 1363"/>
                <a:gd name="T36" fmla="*/ 275 w 1418"/>
                <a:gd name="T37" fmla="*/ 1335 h 1363"/>
                <a:gd name="T38" fmla="*/ 234 w 1418"/>
                <a:gd name="T39" fmla="*/ 1288 h 1363"/>
                <a:gd name="T40" fmla="*/ 216 w 1418"/>
                <a:gd name="T41" fmla="*/ 1228 h 1363"/>
                <a:gd name="T42" fmla="*/ 271 w 1418"/>
                <a:gd name="T43" fmla="*/ 879 h 1363"/>
                <a:gd name="T44" fmla="*/ 23 w 1418"/>
                <a:gd name="T45" fmla="*/ 634 h 1363"/>
                <a:gd name="T46" fmla="*/ 2 w 1418"/>
                <a:gd name="T47" fmla="*/ 579 h 1363"/>
                <a:gd name="T48" fmla="*/ 3 w 1418"/>
                <a:gd name="T49" fmla="*/ 523 h 1363"/>
                <a:gd name="T50" fmla="*/ 26 w 1418"/>
                <a:gd name="T51" fmla="*/ 470 h 1363"/>
                <a:gd name="T52" fmla="*/ 66 w 1418"/>
                <a:gd name="T53" fmla="*/ 431 h 1363"/>
                <a:gd name="T54" fmla="*/ 124 w 1418"/>
                <a:gd name="T55" fmla="*/ 410 h 1363"/>
                <a:gd name="T56" fmla="*/ 579 w 1418"/>
                <a:gd name="T57" fmla="*/ 80 h 1363"/>
                <a:gd name="T58" fmla="*/ 616 w 1418"/>
                <a:gd name="T59" fmla="*/ 31 h 1363"/>
                <a:gd name="T60" fmla="*/ 667 w 1418"/>
                <a:gd name="T61" fmla="*/ 4 h 1363"/>
                <a:gd name="T62" fmla="*/ 723 w 1418"/>
                <a:gd name="T63" fmla="*/ 0 h 1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18" h="1363">
                  <a:moveTo>
                    <a:pt x="723" y="0"/>
                  </a:moveTo>
                  <a:lnTo>
                    <a:pt x="751" y="4"/>
                  </a:lnTo>
                  <a:lnTo>
                    <a:pt x="777" y="15"/>
                  </a:lnTo>
                  <a:lnTo>
                    <a:pt x="801" y="31"/>
                  </a:lnTo>
                  <a:lnTo>
                    <a:pt x="822" y="53"/>
                  </a:lnTo>
                  <a:lnTo>
                    <a:pt x="839" y="80"/>
                  </a:lnTo>
                  <a:lnTo>
                    <a:pt x="980" y="365"/>
                  </a:lnTo>
                  <a:lnTo>
                    <a:pt x="1294" y="410"/>
                  </a:lnTo>
                  <a:lnTo>
                    <a:pt x="1325" y="418"/>
                  </a:lnTo>
                  <a:lnTo>
                    <a:pt x="1352" y="431"/>
                  </a:lnTo>
                  <a:lnTo>
                    <a:pt x="1374" y="449"/>
                  </a:lnTo>
                  <a:lnTo>
                    <a:pt x="1392" y="470"/>
                  </a:lnTo>
                  <a:lnTo>
                    <a:pt x="1407" y="496"/>
                  </a:lnTo>
                  <a:lnTo>
                    <a:pt x="1415" y="523"/>
                  </a:lnTo>
                  <a:lnTo>
                    <a:pt x="1418" y="551"/>
                  </a:lnTo>
                  <a:lnTo>
                    <a:pt x="1416" y="579"/>
                  </a:lnTo>
                  <a:lnTo>
                    <a:pt x="1408" y="607"/>
                  </a:lnTo>
                  <a:lnTo>
                    <a:pt x="1395" y="634"/>
                  </a:lnTo>
                  <a:lnTo>
                    <a:pt x="1374" y="658"/>
                  </a:lnTo>
                  <a:lnTo>
                    <a:pt x="1147" y="879"/>
                  </a:lnTo>
                  <a:lnTo>
                    <a:pt x="1201" y="1192"/>
                  </a:lnTo>
                  <a:lnTo>
                    <a:pt x="1202" y="1228"/>
                  </a:lnTo>
                  <a:lnTo>
                    <a:pt x="1197" y="1260"/>
                  </a:lnTo>
                  <a:lnTo>
                    <a:pt x="1184" y="1290"/>
                  </a:lnTo>
                  <a:lnTo>
                    <a:pt x="1166" y="1315"/>
                  </a:lnTo>
                  <a:lnTo>
                    <a:pt x="1143" y="1335"/>
                  </a:lnTo>
                  <a:lnTo>
                    <a:pt x="1116" y="1350"/>
                  </a:lnTo>
                  <a:lnTo>
                    <a:pt x="1087" y="1360"/>
                  </a:lnTo>
                  <a:lnTo>
                    <a:pt x="1054" y="1363"/>
                  </a:lnTo>
                  <a:lnTo>
                    <a:pt x="1022" y="1359"/>
                  </a:lnTo>
                  <a:lnTo>
                    <a:pt x="991" y="1346"/>
                  </a:lnTo>
                  <a:lnTo>
                    <a:pt x="708" y="1198"/>
                  </a:lnTo>
                  <a:lnTo>
                    <a:pt x="427" y="1346"/>
                  </a:lnTo>
                  <a:lnTo>
                    <a:pt x="395" y="1359"/>
                  </a:lnTo>
                  <a:lnTo>
                    <a:pt x="362" y="1363"/>
                  </a:lnTo>
                  <a:lnTo>
                    <a:pt x="331" y="1360"/>
                  </a:lnTo>
                  <a:lnTo>
                    <a:pt x="302" y="1350"/>
                  </a:lnTo>
                  <a:lnTo>
                    <a:pt x="275" y="1335"/>
                  </a:lnTo>
                  <a:lnTo>
                    <a:pt x="252" y="1314"/>
                  </a:lnTo>
                  <a:lnTo>
                    <a:pt x="234" y="1288"/>
                  </a:lnTo>
                  <a:lnTo>
                    <a:pt x="221" y="1260"/>
                  </a:lnTo>
                  <a:lnTo>
                    <a:pt x="216" y="1228"/>
                  </a:lnTo>
                  <a:lnTo>
                    <a:pt x="217" y="1192"/>
                  </a:lnTo>
                  <a:lnTo>
                    <a:pt x="271" y="879"/>
                  </a:lnTo>
                  <a:lnTo>
                    <a:pt x="44" y="658"/>
                  </a:lnTo>
                  <a:lnTo>
                    <a:pt x="23" y="634"/>
                  </a:lnTo>
                  <a:lnTo>
                    <a:pt x="10" y="607"/>
                  </a:lnTo>
                  <a:lnTo>
                    <a:pt x="2" y="579"/>
                  </a:lnTo>
                  <a:lnTo>
                    <a:pt x="0" y="551"/>
                  </a:lnTo>
                  <a:lnTo>
                    <a:pt x="3" y="523"/>
                  </a:lnTo>
                  <a:lnTo>
                    <a:pt x="12" y="496"/>
                  </a:lnTo>
                  <a:lnTo>
                    <a:pt x="26" y="470"/>
                  </a:lnTo>
                  <a:lnTo>
                    <a:pt x="44" y="449"/>
                  </a:lnTo>
                  <a:lnTo>
                    <a:pt x="66" y="431"/>
                  </a:lnTo>
                  <a:lnTo>
                    <a:pt x="93" y="418"/>
                  </a:lnTo>
                  <a:lnTo>
                    <a:pt x="124" y="410"/>
                  </a:lnTo>
                  <a:lnTo>
                    <a:pt x="438" y="365"/>
                  </a:lnTo>
                  <a:lnTo>
                    <a:pt x="579" y="80"/>
                  </a:lnTo>
                  <a:lnTo>
                    <a:pt x="596" y="53"/>
                  </a:lnTo>
                  <a:lnTo>
                    <a:pt x="616" y="31"/>
                  </a:lnTo>
                  <a:lnTo>
                    <a:pt x="641" y="15"/>
                  </a:lnTo>
                  <a:lnTo>
                    <a:pt x="667" y="4"/>
                  </a:lnTo>
                  <a:lnTo>
                    <a:pt x="695" y="0"/>
                  </a:lnTo>
                  <a:lnTo>
                    <a:pt x="7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94" name="Freeform 874"/>
            <p:cNvSpPr>
              <a:spLocks/>
            </p:cNvSpPr>
            <p:nvPr/>
          </p:nvSpPr>
          <p:spPr bwMode="auto">
            <a:xfrm>
              <a:off x="4940" y="4091"/>
              <a:ext cx="473" cy="454"/>
            </a:xfrm>
            <a:custGeom>
              <a:avLst/>
              <a:gdLst>
                <a:gd name="T0" fmla="*/ 751 w 1419"/>
                <a:gd name="T1" fmla="*/ 4 h 1363"/>
                <a:gd name="T2" fmla="*/ 802 w 1419"/>
                <a:gd name="T3" fmla="*/ 31 h 1363"/>
                <a:gd name="T4" fmla="*/ 840 w 1419"/>
                <a:gd name="T5" fmla="*/ 80 h 1363"/>
                <a:gd name="T6" fmla="*/ 1295 w 1419"/>
                <a:gd name="T7" fmla="*/ 410 h 1363"/>
                <a:gd name="T8" fmla="*/ 1351 w 1419"/>
                <a:gd name="T9" fmla="*/ 431 h 1363"/>
                <a:gd name="T10" fmla="*/ 1394 w 1419"/>
                <a:gd name="T11" fmla="*/ 470 h 1363"/>
                <a:gd name="T12" fmla="*/ 1415 w 1419"/>
                <a:gd name="T13" fmla="*/ 523 h 1363"/>
                <a:gd name="T14" fmla="*/ 1416 w 1419"/>
                <a:gd name="T15" fmla="*/ 579 h 1363"/>
                <a:gd name="T16" fmla="*/ 1395 w 1419"/>
                <a:gd name="T17" fmla="*/ 634 h 1363"/>
                <a:gd name="T18" fmla="*/ 1147 w 1419"/>
                <a:gd name="T19" fmla="*/ 879 h 1363"/>
                <a:gd name="T20" fmla="*/ 1203 w 1419"/>
                <a:gd name="T21" fmla="*/ 1228 h 1363"/>
                <a:gd name="T22" fmla="*/ 1185 w 1419"/>
                <a:gd name="T23" fmla="*/ 1290 h 1363"/>
                <a:gd name="T24" fmla="*/ 1143 w 1419"/>
                <a:gd name="T25" fmla="*/ 1335 h 1363"/>
                <a:gd name="T26" fmla="*/ 1086 w 1419"/>
                <a:gd name="T27" fmla="*/ 1360 h 1363"/>
                <a:gd name="T28" fmla="*/ 1023 w 1419"/>
                <a:gd name="T29" fmla="*/ 1359 h 1363"/>
                <a:gd name="T30" fmla="*/ 709 w 1419"/>
                <a:gd name="T31" fmla="*/ 1198 h 1363"/>
                <a:gd name="T32" fmla="*/ 396 w 1419"/>
                <a:gd name="T33" fmla="*/ 1359 h 1363"/>
                <a:gd name="T34" fmla="*/ 333 w 1419"/>
                <a:gd name="T35" fmla="*/ 1360 h 1363"/>
                <a:gd name="T36" fmla="*/ 275 w 1419"/>
                <a:gd name="T37" fmla="*/ 1335 h 1363"/>
                <a:gd name="T38" fmla="*/ 234 w 1419"/>
                <a:gd name="T39" fmla="*/ 1288 h 1363"/>
                <a:gd name="T40" fmla="*/ 216 w 1419"/>
                <a:gd name="T41" fmla="*/ 1228 h 1363"/>
                <a:gd name="T42" fmla="*/ 272 w 1419"/>
                <a:gd name="T43" fmla="*/ 879 h 1363"/>
                <a:gd name="T44" fmla="*/ 24 w 1419"/>
                <a:gd name="T45" fmla="*/ 634 h 1363"/>
                <a:gd name="T46" fmla="*/ 1 w 1419"/>
                <a:gd name="T47" fmla="*/ 579 h 1363"/>
                <a:gd name="T48" fmla="*/ 4 w 1419"/>
                <a:gd name="T49" fmla="*/ 523 h 1363"/>
                <a:gd name="T50" fmla="*/ 25 w 1419"/>
                <a:gd name="T51" fmla="*/ 470 h 1363"/>
                <a:gd name="T52" fmla="*/ 66 w 1419"/>
                <a:gd name="T53" fmla="*/ 431 h 1363"/>
                <a:gd name="T54" fmla="*/ 124 w 1419"/>
                <a:gd name="T55" fmla="*/ 410 h 1363"/>
                <a:gd name="T56" fmla="*/ 579 w 1419"/>
                <a:gd name="T57" fmla="*/ 80 h 1363"/>
                <a:gd name="T58" fmla="*/ 617 w 1419"/>
                <a:gd name="T59" fmla="*/ 31 h 1363"/>
                <a:gd name="T60" fmla="*/ 668 w 1419"/>
                <a:gd name="T61" fmla="*/ 5 h 1363"/>
                <a:gd name="T62" fmla="*/ 723 w 1419"/>
                <a:gd name="T63" fmla="*/ 0 h 1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19" h="1363">
                  <a:moveTo>
                    <a:pt x="723" y="0"/>
                  </a:moveTo>
                  <a:lnTo>
                    <a:pt x="751" y="4"/>
                  </a:lnTo>
                  <a:lnTo>
                    <a:pt x="778" y="15"/>
                  </a:lnTo>
                  <a:lnTo>
                    <a:pt x="802" y="31"/>
                  </a:lnTo>
                  <a:lnTo>
                    <a:pt x="823" y="53"/>
                  </a:lnTo>
                  <a:lnTo>
                    <a:pt x="840" y="80"/>
                  </a:lnTo>
                  <a:lnTo>
                    <a:pt x="981" y="365"/>
                  </a:lnTo>
                  <a:lnTo>
                    <a:pt x="1295" y="410"/>
                  </a:lnTo>
                  <a:lnTo>
                    <a:pt x="1325" y="418"/>
                  </a:lnTo>
                  <a:lnTo>
                    <a:pt x="1351" y="431"/>
                  </a:lnTo>
                  <a:lnTo>
                    <a:pt x="1375" y="449"/>
                  </a:lnTo>
                  <a:lnTo>
                    <a:pt x="1394" y="470"/>
                  </a:lnTo>
                  <a:lnTo>
                    <a:pt x="1406" y="496"/>
                  </a:lnTo>
                  <a:lnTo>
                    <a:pt x="1415" y="523"/>
                  </a:lnTo>
                  <a:lnTo>
                    <a:pt x="1419" y="551"/>
                  </a:lnTo>
                  <a:lnTo>
                    <a:pt x="1416" y="579"/>
                  </a:lnTo>
                  <a:lnTo>
                    <a:pt x="1409" y="607"/>
                  </a:lnTo>
                  <a:lnTo>
                    <a:pt x="1395" y="634"/>
                  </a:lnTo>
                  <a:lnTo>
                    <a:pt x="1375" y="658"/>
                  </a:lnTo>
                  <a:lnTo>
                    <a:pt x="1147" y="879"/>
                  </a:lnTo>
                  <a:lnTo>
                    <a:pt x="1201" y="1192"/>
                  </a:lnTo>
                  <a:lnTo>
                    <a:pt x="1203" y="1228"/>
                  </a:lnTo>
                  <a:lnTo>
                    <a:pt x="1198" y="1260"/>
                  </a:lnTo>
                  <a:lnTo>
                    <a:pt x="1185" y="1290"/>
                  </a:lnTo>
                  <a:lnTo>
                    <a:pt x="1167" y="1315"/>
                  </a:lnTo>
                  <a:lnTo>
                    <a:pt x="1143" y="1335"/>
                  </a:lnTo>
                  <a:lnTo>
                    <a:pt x="1116" y="1350"/>
                  </a:lnTo>
                  <a:lnTo>
                    <a:pt x="1086" y="1360"/>
                  </a:lnTo>
                  <a:lnTo>
                    <a:pt x="1055" y="1363"/>
                  </a:lnTo>
                  <a:lnTo>
                    <a:pt x="1023" y="1359"/>
                  </a:lnTo>
                  <a:lnTo>
                    <a:pt x="991" y="1346"/>
                  </a:lnTo>
                  <a:lnTo>
                    <a:pt x="709" y="1198"/>
                  </a:lnTo>
                  <a:lnTo>
                    <a:pt x="428" y="1346"/>
                  </a:lnTo>
                  <a:lnTo>
                    <a:pt x="396" y="1359"/>
                  </a:lnTo>
                  <a:lnTo>
                    <a:pt x="364" y="1363"/>
                  </a:lnTo>
                  <a:lnTo>
                    <a:pt x="333" y="1360"/>
                  </a:lnTo>
                  <a:lnTo>
                    <a:pt x="303" y="1350"/>
                  </a:lnTo>
                  <a:lnTo>
                    <a:pt x="275" y="1335"/>
                  </a:lnTo>
                  <a:lnTo>
                    <a:pt x="252" y="1314"/>
                  </a:lnTo>
                  <a:lnTo>
                    <a:pt x="234" y="1288"/>
                  </a:lnTo>
                  <a:lnTo>
                    <a:pt x="221" y="1260"/>
                  </a:lnTo>
                  <a:lnTo>
                    <a:pt x="216" y="1228"/>
                  </a:lnTo>
                  <a:lnTo>
                    <a:pt x="217" y="1192"/>
                  </a:lnTo>
                  <a:lnTo>
                    <a:pt x="272" y="879"/>
                  </a:lnTo>
                  <a:lnTo>
                    <a:pt x="44" y="658"/>
                  </a:lnTo>
                  <a:lnTo>
                    <a:pt x="24" y="634"/>
                  </a:lnTo>
                  <a:lnTo>
                    <a:pt x="10" y="607"/>
                  </a:lnTo>
                  <a:lnTo>
                    <a:pt x="1" y="579"/>
                  </a:lnTo>
                  <a:lnTo>
                    <a:pt x="0" y="551"/>
                  </a:lnTo>
                  <a:lnTo>
                    <a:pt x="4" y="523"/>
                  </a:lnTo>
                  <a:lnTo>
                    <a:pt x="13" y="496"/>
                  </a:lnTo>
                  <a:lnTo>
                    <a:pt x="25" y="470"/>
                  </a:lnTo>
                  <a:lnTo>
                    <a:pt x="44" y="449"/>
                  </a:lnTo>
                  <a:lnTo>
                    <a:pt x="66" y="431"/>
                  </a:lnTo>
                  <a:lnTo>
                    <a:pt x="93" y="418"/>
                  </a:lnTo>
                  <a:lnTo>
                    <a:pt x="124" y="410"/>
                  </a:lnTo>
                  <a:lnTo>
                    <a:pt x="438" y="365"/>
                  </a:lnTo>
                  <a:lnTo>
                    <a:pt x="579" y="80"/>
                  </a:lnTo>
                  <a:lnTo>
                    <a:pt x="596" y="53"/>
                  </a:lnTo>
                  <a:lnTo>
                    <a:pt x="617" y="31"/>
                  </a:lnTo>
                  <a:lnTo>
                    <a:pt x="641" y="15"/>
                  </a:lnTo>
                  <a:lnTo>
                    <a:pt x="668" y="5"/>
                  </a:lnTo>
                  <a:lnTo>
                    <a:pt x="695" y="0"/>
                  </a:lnTo>
                  <a:lnTo>
                    <a:pt x="7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95" name="Freeform 875"/>
            <p:cNvSpPr>
              <a:spLocks/>
            </p:cNvSpPr>
            <p:nvPr/>
          </p:nvSpPr>
          <p:spPr bwMode="auto">
            <a:xfrm>
              <a:off x="6017" y="4090"/>
              <a:ext cx="473" cy="455"/>
            </a:xfrm>
            <a:custGeom>
              <a:avLst/>
              <a:gdLst>
                <a:gd name="T0" fmla="*/ 717 w 1419"/>
                <a:gd name="T1" fmla="*/ 0 h 1365"/>
                <a:gd name="T2" fmla="*/ 745 w 1419"/>
                <a:gd name="T3" fmla="*/ 4 h 1365"/>
                <a:gd name="T4" fmla="*/ 785 w 1419"/>
                <a:gd name="T5" fmla="*/ 21 h 1365"/>
                <a:gd name="T6" fmla="*/ 823 w 1419"/>
                <a:gd name="T7" fmla="*/ 55 h 1365"/>
                <a:gd name="T8" fmla="*/ 981 w 1419"/>
                <a:gd name="T9" fmla="*/ 367 h 1365"/>
                <a:gd name="T10" fmla="*/ 1326 w 1419"/>
                <a:gd name="T11" fmla="*/ 420 h 1365"/>
                <a:gd name="T12" fmla="*/ 1375 w 1419"/>
                <a:gd name="T13" fmla="*/ 451 h 1365"/>
                <a:gd name="T14" fmla="*/ 1406 w 1419"/>
                <a:gd name="T15" fmla="*/ 498 h 1365"/>
                <a:gd name="T16" fmla="*/ 1419 w 1419"/>
                <a:gd name="T17" fmla="*/ 553 h 1365"/>
                <a:gd name="T18" fmla="*/ 1409 w 1419"/>
                <a:gd name="T19" fmla="*/ 609 h 1365"/>
                <a:gd name="T20" fmla="*/ 1375 w 1419"/>
                <a:gd name="T21" fmla="*/ 660 h 1365"/>
                <a:gd name="T22" fmla="*/ 1202 w 1419"/>
                <a:gd name="T23" fmla="*/ 1194 h 1365"/>
                <a:gd name="T24" fmla="*/ 1198 w 1419"/>
                <a:gd name="T25" fmla="*/ 1262 h 1365"/>
                <a:gd name="T26" fmla="*/ 1167 w 1419"/>
                <a:gd name="T27" fmla="*/ 1317 h 1365"/>
                <a:gd name="T28" fmla="*/ 1116 w 1419"/>
                <a:gd name="T29" fmla="*/ 1352 h 1365"/>
                <a:gd name="T30" fmla="*/ 1055 w 1419"/>
                <a:gd name="T31" fmla="*/ 1365 h 1365"/>
                <a:gd name="T32" fmla="*/ 991 w 1419"/>
                <a:gd name="T33" fmla="*/ 1348 h 1365"/>
                <a:gd name="T34" fmla="*/ 428 w 1419"/>
                <a:gd name="T35" fmla="*/ 1348 h 1365"/>
                <a:gd name="T36" fmla="*/ 364 w 1419"/>
                <a:gd name="T37" fmla="*/ 1365 h 1365"/>
                <a:gd name="T38" fmla="*/ 303 w 1419"/>
                <a:gd name="T39" fmla="*/ 1352 h 1365"/>
                <a:gd name="T40" fmla="*/ 252 w 1419"/>
                <a:gd name="T41" fmla="*/ 1316 h 1365"/>
                <a:gd name="T42" fmla="*/ 221 w 1419"/>
                <a:gd name="T43" fmla="*/ 1262 h 1365"/>
                <a:gd name="T44" fmla="*/ 218 w 1419"/>
                <a:gd name="T45" fmla="*/ 1194 h 1365"/>
                <a:gd name="T46" fmla="*/ 44 w 1419"/>
                <a:gd name="T47" fmla="*/ 660 h 1365"/>
                <a:gd name="T48" fmla="*/ 10 w 1419"/>
                <a:gd name="T49" fmla="*/ 609 h 1365"/>
                <a:gd name="T50" fmla="*/ 0 w 1419"/>
                <a:gd name="T51" fmla="*/ 553 h 1365"/>
                <a:gd name="T52" fmla="*/ 13 w 1419"/>
                <a:gd name="T53" fmla="*/ 498 h 1365"/>
                <a:gd name="T54" fmla="*/ 44 w 1419"/>
                <a:gd name="T55" fmla="*/ 451 h 1365"/>
                <a:gd name="T56" fmla="*/ 94 w 1419"/>
                <a:gd name="T57" fmla="*/ 420 h 1365"/>
                <a:gd name="T58" fmla="*/ 438 w 1419"/>
                <a:gd name="T59" fmla="*/ 367 h 1365"/>
                <a:gd name="T60" fmla="*/ 598 w 1419"/>
                <a:gd name="T61" fmla="*/ 54 h 1365"/>
                <a:gd name="T62" fmla="*/ 647 w 1419"/>
                <a:gd name="T63" fmla="*/ 14 h 1365"/>
                <a:gd name="T64" fmla="*/ 710 w 1419"/>
                <a:gd name="T65" fmla="*/ 0 h 1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19" h="1365">
                  <a:moveTo>
                    <a:pt x="710" y="0"/>
                  </a:moveTo>
                  <a:lnTo>
                    <a:pt x="717" y="0"/>
                  </a:lnTo>
                  <a:lnTo>
                    <a:pt x="730" y="2"/>
                  </a:lnTo>
                  <a:lnTo>
                    <a:pt x="745" y="4"/>
                  </a:lnTo>
                  <a:lnTo>
                    <a:pt x="764" y="11"/>
                  </a:lnTo>
                  <a:lnTo>
                    <a:pt x="785" y="21"/>
                  </a:lnTo>
                  <a:lnTo>
                    <a:pt x="805" y="35"/>
                  </a:lnTo>
                  <a:lnTo>
                    <a:pt x="823" y="55"/>
                  </a:lnTo>
                  <a:lnTo>
                    <a:pt x="840" y="82"/>
                  </a:lnTo>
                  <a:lnTo>
                    <a:pt x="981" y="367"/>
                  </a:lnTo>
                  <a:lnTo>
                    <a:pt x="1295" y="412"/>
                  </a:lnTo>
                  <a:lnTo>
                    <a:pt x="1326" y="420"/>
                  </a:lnTo>
                  <a:lnTo>
                    <a:pt x="1353" y="433"/>
                  </a:lnTo>
                  <a:lnTo>
                    <a:pt x="1375" y="451"/>
                  </a:lnTo>
                  <a:lnTo>
                    <a:pt x="1394" y="472"/>
                  </a:lnTo>
                  <a:lnTo>
                    <a:pt x="1406" y="498"/>
                  </a:lnTo>
                  <a:lnTo>
                    <a:pt x="1415" y="525"/>
                  </a:lnTo>
                  <a:lnTo>
                    <a:pt x="1419" y="553"/>
                  </a:lnTo>
                  <a:lnTo>
                    <a:pt x="1418" y="581"/>
                  </a:lnTo>
                  <a:lnTo>
                    <a:pt x="1409" y="609"/>
                  </a:lnTo>
                  <a:lnTo>
                    <a:pt x="1395" y="636"/>
                  </a:lnTo>
                  <a:lnTo>
                    <a:pt x="1375" y="660"/>
                  </a:lnTo>
                  <a:lnTo>
                    <a:pt x="1147" y="881"/>
                  </a:lnTo>
                  <a:lnTo>
                    <a:pt x="1202" y="1194"/>
                  </a:lnTo>
                  <a:lnTo>
                    <a:pt x="1203" y="1230"/>
                  </a:lnTo>
                  <a:lnTo>
                    <a:pt x="1198" y="1262"/>
                  </a:lnTo>
                  <a:lnTo>
                    <a:pt x="1185" y="1292"/>
                  </a:lnTo>
                  <a:lnTo>
                    <a:pt x="1167" y="1317"/>
                  </a:lnTo>
                  <a:lnTo>
                    <a:pt x="1143" y="1337"/>
                  </a:lnTo>
                  <a:lnTo>
                    <a:pt x="1116" y="1352"/>
                  </a:lnTo>
                  <a:lnTo>
                    <a:pt x="1086" y="1362"/>
                  </a:lnTo>
                  <a:lnTo>
                    <a:pt x="1055" y="1365"/>
                  </a:lnTo>
                  <a:lnTo>
                    <a:pt x="1023" y="1361"/>
                  </a:lnTo>
                  <a:lnTo>
                    <a:pt x="991" y="1348"/>
                  </a:lnTo>
                  <a:lnTo>
                    <a:pt x="710" y="1200"/>
                  </a:lnTo>
                  <a:lnTo>
                    <a:pt x="428" y="1348"/>
                  </a:lnTo>
                  <a:lnTo>
                    <a:pt x="396" y="1361"/>
                  </a:lnTo>
                  <a:lnTo>
                    <a:pt x="364" y="1365"/>
                  </a:lnTo>
                  <a:lnTo>
                    <a:pt x="333" y="1362"/>
                  </a:lnTo>
                  <a:lnTo>
                    <a:pt x="303" y="1352"/>
                  </a:lnTo>
                  <a:lnTo>
                    <a:pt x="276" y="1337"/>
                  </a:lnTo>
                  <a:lnTo>
                    <a:pt x="252" y="1316"/>
                  </a:lnTo>
                  <a:lnTo>
                    <a:pt x="234" y="1290"/>
                  </a:lnTo>
                  <a:lnTo>
                    <a:pt x="221" y="1262"/>
                  </a:lnTo>
                  <a:lnTo>
                    <a:pt x="216" y="1230"/>
                  </a:lnTo>
                  <a:lnTo>
                    <a:pt x="218" y="1194"/>
                  </a:lnTo>
                  <a:lnTo>
                    <a:pt x="272" y="881"/>
                  </a:lnTo>
                  <a:lnTo>
                    <a:pt x="44" y="660"/>
                  </a:lnTo>
                  <a:lnTo>
                    <a:pt x="24" y="636"/>
                  </a:lnTo>
                  <a:lnTo>
                    <a:pt x="10" y="609"/>
                  </a:lnTo>
                  <a:lnTo>
                    <a:pt x="3" y="581"/>
                  </a:lnTo>
                  <a:lnTo>
                    <a:pt x="0" y="553"/>
                  </a:lnTo>
                  <a:lnTo>
                    <a:pt x="4" y="525"/>
                  </a:lnTo>
                  <a:lnTo>
                    <a:pt x="13" y="498"/>
                  </a:lnTo>
                  <a:lnTo>
                    <a:pt x="25" y="472"/>
                  </a:lnTo>
                  <a:lnTo>
                    <a:pt x="44" y="451"/>
                  </a:lnTo>
                  <a:lnTo>
                    <a:pt x="68" y="433"/>
                  </a:lnTo>
                  <a:lnTo>
                    <a:pt x="94" y="420"/>
                  </a:lnTo>
                  <a:lnTo>
                    <a:pt x="124" y="412"/>
                  </a:lnTo>
                  <a:lnTo>
                    <a:pt x="438" y="367"/>
                  </a:lnTo>
                  <a:lnTo>
                    <a:pt x="579" y="82"/>
                  </a:lnTo>
                  <a:lnTo>
                    <a:pt x="598" y="54"/>
                  </a:lnTo>
                  <a:lnTo>
                    <a:pt x="620" y="31"/>
                  </a:lnTo>
                  <a:lnTo>
                    <a:pt x="647" y="14"/>
                  </a:lnTo>
                  <a:lnTo>
                    <a:pt x="678" y="4"/>
                  </a:lnTo>
                  <a:lnTo>
                    <a:pt x="710" y="0"/>
                  </a:lnTo>
                  <a:lnTo>
                    <a:pt x="7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999" name="Freeform 880"/>
          <p:cNvSpPr>
            <a:spLocks noEditPoints="1"/>
          </p:cNvSpPr>
          <p:nvPr/>
        </p:nvSpPr>
        <p:spPr bwMode="auto">
          <a:xfrm>
            <a:off x="4186910" y="5953272"/>
            <a:ext cx="262933" cy="262933"/>
          </a:xfrm>
          <a:custGeom>
            <a:avLst/>
            <a:gdLst>
              <a:gd name="T0" fmla="*/ 2229 w 3735"/>
              <a:gd name="T1" fmla="*/ 2850 h 3734"/>
              <a:gd name="T2" fmla="*/ 2726 w 3735"/>
              <a:gd name="T3" fmla="*/ 2850 h 3734"/>
              <a:gd name="T4" fmla="*/ 2726 w 3735"/>
              <a:gd name="T5" fmla="*/ 2355 h 3734"/>
              <a:gd name="T6" fmla="*/ 1486 w 3735"/>
              <a:gd name="T7" fmla="*/ 1995 h 3734"/>
              <a:gd name="T8" fmla="*/ 1359 w 3735"/>
              <a:gd name="T9" fmla="*/ 2109 h 3734"/>
              <a:gd name="T10" fmla="*/ 1234 w 3735"/>
              <a:gd name="T11" fmla="*/ 2248 h 3734"/>
              <a:gd name="T12" fmla="*/ 1130 w 3735"/>
              <a:gd name="T13" fmla="*/ 2426 h 3734"/>
              <a:gd name="T14" fmla="*/ 1062 w 3735"/>
              <a:gd name="T15" fmla="*/ 2658 h 3734"/>
              <a:gd name="T16" fmla="*/ 2101 w 3735"/>
              <a:gd name="T17" fmla="*/ 2875 h 3734"/>
              <a:gd name="T18" fmla="*/ 2482 w 3735"/>
              <a:gd name="T19" fmla="*/ 2225 h 3734"/>
              <a:gd name="T20" fmla="*/ 2285 w 3735"/>
              <a:gd name="T21" fmla="*/ 2026 h 3734"/>
              <a:gd name="T22" fmla="*/ 2069 w 3735"/>
              <a:gd name="T23" fmla="*/ 1994 h 3734"/>
              <a:gd name="T24" fmla="*/ 1798 w 3735"/>
              <a:gd name="T25" fmla="*/ 2022 h 3734"/>
              <a:gd name="T26" fmla="*/ 1545 w 3735"/>
              <a:gd name="T27" fmla="*/ 1944 h 3734"/>
              <a:gd name="T28" fmla="*/ 1689 w 3735"/>
              <a:gd name="T29" fmla="*/ 765 h 3734"/>
              <a:gd name="T30" fmla="*/ 1489 w 3735"/>
              <a:gd name="T31" fmla="*/ 882 h 3734"/>
              <a:gd name="T32" fmla="*/ 1354 w 3735"/>
              <a:gd name="T33" fmla="*/ 1067 h 3734"/>
              <a:gd name="T34" fmla="*/ 1303 w 3735"/>
              <a:gd name="T35" fmla="*/ 1300 h 3734"/>
              <a:gd name="T36" fmla="*/ 1354 w 3735"/>
              <a:gd name="T37" fmla="*/ 1534 h 3734"/>
              <a:gd name="T38" fmla="*/ 1489 w 3735"/>
              <a:gd name="T39" fmla="*/ 1719 h 3734"/>
              <a:gd name="T40" fmla="*/ 1689 w 3735"/>
              <a:gd name="T41" fmla="*/ 1836 h 3734"/>
              <a:gd name="T42" fmla="*/ 1929 w 3735"/>
              <a:gd name="T43" fmla="*/ 1861 h 3734"/>
              <a:gd name="T44" fmla="*/ 2153 w 3735"/>
              <a:gd name="T45" fmla="*/ 1788 h 3734"/>
              <a:gd name="T46" fmla="*/ 2323 w 3735"/>
              <a:gd name="T47" fmla="*/ 1634 h 3734"/>
              <a:gd name="T48" fmla="*/ 2419 w 3735"/>
              <a:gd name="T49" fmla="*/ 1422 h 3734"/>
              <a:gd name="T50" fmla="*/ 2419 w 3735"/>
              <a:gd name="T51" fmla="*/ 1180 h 3734"/>
              <a:gd name="T52" fmla="*/ 2323 w 3735"/>
              <a:gd name="T53" fmla="*/ 967 h 3734"/>
              <a:gd name="T54" fmla="*/ 2153 w 3735"/>
              <a:gd name="T55" fmla="*/ 814 h 3734"/>
              <a:gd name="T56" fmla="*/ 1929 w 3735"/>
              <a:gd name="T57" fmla="*/ 740 h 3734"/>
              <a:gd name="T58" fmla="*/ 2094 w 3735"/>
              <a:gd name="T59" fmla="*/ 14 h 3734"/>
              <a:gd name="T60" fmla="*/ 2519 w 3735"/>
              <a:gd name="T61" fmla="*/ 117 h 3734"/>
              <a:gd name="T62" fmla="*/ 2901 w 3735"/>
              <a:gd name="T63" fmla="*/ 311 h 3734"/>
              <a:gd name="T64" fmla="*/ 3225 w 3735"/>
              <a:gd name="T65" fmla="*/ 585 h 3734"/>
              <a:gd name="T66" fmla="*/ 3480 w 3735"/>
              <a:gd name="T67" fmla="*/ 925 h 3734"/>
              <a:gd name="T68" fmla="*/ 3653 w 3735"/>
              <a:gd name="T69" fmla="*/ 1318 h 3734"/>
              <a:gd name="T70" fmla="*/ 3732 w 3735"/>
              <a:gd name="T71" fmla="*/ 1753 h 3734"/>
              <a:gd name="T72" fmla="*/ 3705 w 3735"/>
              <a:gd name="T73" fmla="*/ 2202 h 3734"/>
              <a:gd name="T74" fmla="*/ 3578 w 3735"/>
              <a:gd name="T75" fmla="*/ 2618 h 3734"/>
              <a:gd name="T76" fmla="*/ 3362 w 3735"/>
              <a:gd name="T77" fmla="*/ 2988 h 3734"/>
              <a:gd name="T78" fmla="*/ 3071 w 3735"/>
              <a:gd name="T79" fmla="*/ 3295 h 3734"/>
              <a:gd name="T80" fmla="*/ 2717 w 3735"/>
              <a:gd name="T81" fmla="*/ 3531 h 3734"/>
              <a:gd name="T82" fmla="*/ 2311 w 3735"/>
              <a:gd name="T83" fmla="*/ 3682 h 3734"/>
              <a:gd name="T84" fmla="*/ 1866 w 3735"/>
              <a:gd name="T85" fmla="*/ 3734 h 3734"/>
              <a:gd name="T86" fmla="*/ 1424 w 3735"/>
              <a:gd name="T87" fmla="*/ 3682 h 3734"/>
              <a:gd name="T88" fmla="*/ 1018 w 3735"/>
              <a:gd name="T89" fmla="*/ 3531 h 3734"/>
              <a:gd name="T90" fmla="*/ 664 w 3735"/>
              <a:gd name="T91" fmla="*/ 3295 h 3734"/>
              <a:gd name="T92" fmla="*/ 373 w 3735"/>
              <a:gd name="T93" fmla="*/ 2988 h 3734"/>
              <a:gd name="T94" fmla="*/ 157 w 3735"/>
              <a:gd name="T95" fmla="*/ 2618 h 3734"/>
              <a:gd name="T96" fmla="*/ 30 w 3735"/>
              <a:gd name="T97" fmla="*/ 2202 h 3734"/>
              <a:gd name="T98" fmla="*/ 3 w 3735"/>
              <a:gd name="T99" fmla="*/ 1753 h 3734"/>
              <a:gd name="T100" fmla="*/ 82 w 3735"/>
              <a:gd name="T101" fmla="*/ 1318 h 3734"/>
              <a:gd name="T102" fmla="*/ 255 w 3735"/>
              <a:gd name="T103" fmla="*/ 925 h 3734"/>
              <a:gd name="T104" fmla="*/ 510 w 3735"/>
              <a:gd name="T105" fmla="*/ 585 h 3734"/>
              <a:gd name="T106" fmla="*/ 834 w 3735"/>
              <a:gd name="T107" fmla="*/ 311 h 3734"/>
              <a:gd name="T108" fmla="*/ 1216 w 3735"/>
              <a:gd name="T109" fmla="*/ 117 h 3734"/>
              <a:gd name="T110" fmla="*/ 1641 w 3735"/>
              <a:gd name="T111" fmla="*/ 14 h 37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735" h="3734">
                <a:moveTo>
                  <a:pt x="2521" y="2355"/>
                </a:moveTo>
                <a:lnTo>
                  <a:pt x="2521" y="2645"/>
                </a:lnTo>
                <a:lnTo>
                  <a:pt x="2229" y="2645"/>
                </a:lnTo>
                <a:lnTo>
                  <a:pt x="2229" y="2850"/>
                </a:lnTo>
                <a:lnTo>
                  <a:pt x="2521" y="2850"/>
                </a:lnTo>
                <a:lnTo>
                  <a:pt x="2521" y="3142"/>
                </a:lnTo>
                <a:lnTo>
                  <a:pt x="2726" y="3142"/>
                </a:lnTo>
                <a:lnTo>
                  <a:pt x="2726" y="2850"/>
                </a:lnTo>
                <a:lnTo>
                  <a:pt x="3017" y="2850"/>
                </a:lnTo>
                <a:lnTo>
                  <a:pt x="3017" y="2645"/>
                </a:lnTo>
                <a:lnTo>
                  <a:pt x="2726" y="2645"/>
                </a:lnTo>
                <a:lnTo>
                  <a:pt x="2726" y="2355"/>
                </a:lnTo>
                <a:lnTo>
                  <a:pt x="2521" y="2355"/>
                </a:lnTo>
                <a:close/>
                <a:moveTo>
                  <a:pt x="1545" y="1944"/>
                </a:moveTo>
                <a:lnTo>
                  <a:pt x="1516" y="1969"/>
                </a:lnTo>
                <a:lnTo>
                  <a:pt x="1486" y="1995"/>
                </a:lnTo>
                <a:lnTo>
                  <a:pt x="1455" y="2023"/>
                </a:lnTo>
                <a:lnTo>
                  <a:pt x="1423" y="2050"/>
                </a:lnTo>
                <a:lnTo>
                  <a:pt x="1391" y="2078"/>
                </a:lnTo>
                <a:lnTo>
                  <a:pt x="1359" y="2109"/>
                </a:lnTo>
                <a:lnTo>
                  <a:pt x="1326" y="2141"/>
                </a:lnTo>
                <a:lnTo>
                  <a:pt x="1296" y="2174"/>
                </a:lnTo>
                <a:lnTo>
                  <a:pt x="1264" y="2210"/>
                </a:lnTo>
                <a:lnTo>
                  <a:pt x="1234" y="2248"/>
                </a:lnTo>
                <a:lnTo>
                  <a:pt x="1206" y="2289"/>
                </a:lnTo>
                <a:lnTo>
                  <a:pt x="1179" y="2332"/>
                </a:lnTo>
                <a:lnTo>
                  <a:pt x="1154" y="2377"/>
                </a:lnTo>
                <a:lnTo>
                  <a:pt x="1130" y="2426"/>
                </a:lnTo>
                <a:lnTo>
                  <a:pt x="1108" y="2478"/>
                </a:lnTo>
                <a:lnTo>
                  <a:pt x="1090" y="2534"/>
                </a:lnTo>
                <a:lnTo>
                  <a:pt x="1074" y="2594"/>
                </a:lnTo>
                <a:lnTo>
                  <a:pt x="1062" y="2658"/>
                </a:lnTo>
                <a:lnTo>
                  <a:pt x="1051" y="2726"/>
                </a:lnTo>
                <a:lnTo>
                  <a:pt x="1046" y="2799"/>
                </a:lnTo>
                <a:lnTo>
                  <a:pt x="1043" y="2875"/>
                </a:lnTo>
                <a:lnTo>
                  <a:pt x="2101" y="2875"/>
                </a:lnTo>
                <a:lnTo>
                  <a:pt x="2101" y="2517"/>
                </a:lnTo>
                <a:lnTo>
                  <a:pt x="2391" y="2517"/>
                </a:lnTo>
                <a:lnTo>
                  <a:pt x="2391" y="2225"/>
                </a:lnTo>
                <a:lnTo>
                  <a:pt x="2482" y="2225"/>
                </a:lnTo>
                <a:lnTo>
                  <a:pt x="2435" y="2169"/>
                </a:lnTo>
                <a:lnTo>
                  <a:pt x="2385" y="2117"/>
                </a:lnTo>
                <a:lnTo>
                  <a:pt x="2335" y="2070"/>
                </a:lnTo>
                <a:lnTo>
                  <a:pt x="2285" y="2026"/>
                </a:lnTo>
                <a:lnTo>
                  <a:pt x="2236" y="1984"/>
                </a:lnTo>
                <a:lnTo>
                  <a:pt x="2190" y="1944"/>
                </a:lnTo>
                <a:lnTo>
                  <a:pt x="2130" y="1972"/>
                </a:lnTo>
                <a:lnTo>
                  <a:pt x="2069" y="1994"/>
                </a:lnTo>
                <a:lnTo>
                  <a:pt x="2004" y="2011"/>
                </a:lnTo>
                <a:lnTo>
                  <a:pt x="1937" y="2022"/>
                </a:lnTo>
                <a:lnTo>
                  <a:pt x="1866" y="2026"/>
                </a:lnTo>
                <a:lnTo>
                  <a:pt x="1798" y="2022"/>
                </a:lnTo>
                <a:lnTo>
                  <a:pt x="1731" y="2011"/>
                </a:lnTo>
                <a:lnTo>
                  <a:pt x="1666" y="1994"/>
                </a:lnTo>
                <a:lnTo>
                  <a:pt x="1604" y="1972"/>
                </a:lnTo>
                <a:lnTo>
                  <a:pt x="1545" y="1944"/>
                </a:lnTo>
                <a:close/>
                <a:moveTo>
                  <a:pt x="1866" y="736"/>
                </a:moveTo>
                <a:lnTo>
                  <a:pt x="1806" y="740"/>
                </a:lnTo>
                <a:lnTo>
                  <a:pt x="1746" y="749"/>
                </a:lnTo>
                <a:lnTo>
                  <a:pt x="1689" y="765"/>
                </a:lnTo>
                <a:lnTo>
                  <a:pt x="1634" y="786"/>
                </a:lnTo>
                <a:lnTo>
                  <a:pt x="1582" y="814"/>
                </a:lnTo>
                <a:lnTo>
                  <a:pt x="1534" y="845"/>
                </a:lnTo>
                <a:lnTo>
                  <a:pt x="1489" y="882"/>
                </a:lnTo>
                <a:lnTo>
                  <a:pt x="1448" y="923"/>
                </a:lnTo>
                <a:lnTo>
                  <a:pt x="1412" y="967"/>
                </a:lnTo>
                <a:lnTo>
                  <a:pt x="1380" y="1016"/>
                </a:lnTo>
                <a:lnTo>
                  <a:pt x="1354" y="1067"/>
                </a:lnTo>
                <a:lnTo>
                  <a:pt x="1332" y="1123"/>
                </a:lnTo>
                <a:lnTo>
                  <a:pt x="1316" y="1180"/>
                </a:lnTo>
                <a:lnTo>
                  <a:pt x="1306" y="1239"/>
                </a:lnTo>
                <a:lnTo>
                  <a:pt x="1303" y="1300"/>
                </a:lnTo>
                <a:lnTo>
                  <a:pt x="1306" y="1363"/>
                </a:lnTo>
                <a:lnTo>
                  <a:pt x="1316" y="1422"/>
                </a:lnTo>
                <a:lnTo>
                  <a:pt x="1332" y="1478"/>
                </a:lnTo>
                <a:lnTo>
                  <a:pt x="1354" y="1534"/>
                </a:lnTo>
                <a:lnTo>
                  <a:pt x="1380" y="1585"/>
                </a:lnTo>
                <a:lnTo>
                  <a:pt x="1412" y="1634"/>
                </a:lnTo>
                <a:lnTo>
                  <a:pt x="1448" y="1678"/>
                </a:lnTo>
                <a:lnTo>
                  <a:pt x="1489" y="1719"/>
                </a:lnTo>
                <a:lnTo>
                  <a:pt x="1534" y="1756"/>
                </a:lnTo>
                <a:lnTo>
                  <a:pt x="1582" y="1788"/>
                </a:lnTo>
                <a:lnTo>
                  <a:pt x="1634" y="1815"/>
                </a:lnTo>
                <a:lnTo>
                  <a:pt x="1689" y="1836"/>
                </a:lnTo>
                <a:lnTo>
                  <a:pt x="1746" y="1852"/>
                </a:lnTo>
                <a:lnTo>
                  <a:pt x="1806" y="1861"/>
                </a:lnTo>
                <a:lnTo>
                  <a:pt x="1866" y="1865"/>
                </a:lnTo>
                <a:lnTo>
                  <a:pt x="1929" y="1861"/>
                </a:lnTo>
                <a:lnTo>
                  <a:pt x="1988" y="1852"/>
                </a:lnTo>
                <a:lnTo>
                  <a:pt x="2046" y="1836"/>
                </a:lnTo>
                <a:lnTo>
                  <a:pt x="2101" y="1815"/>
                </a:lnTo>
                <a:lnTo>
                  <a:pt x="2153" y="1788"/>
                </a:lnTo>
                <a:lnTo>
                  <a:pt x="2201" y="1756"/>
                </a:lnTo>
                <a:lnTo>
                  <a:pt x="2246" y="1719"/>
                </a:lnTo>
                <a:lnTo>
                  <a:pt x="2287" y="1678"/>
                </a:lnTo>
                <a:lnTo>
                  <a:pt x="2323" y="1634"/>
                </a:lnTo>
                <a:lnTo>
                  <a:pt x="2355" y="1585"/>
                </a:lnTo>
                <a:lnTo>
                  <a:pt x="2381" y="1534"/>
                </a:lnTo>
                <a:lnTo>
                  <a:pt x="2403" y="1478"/>
                </a:lnTo>
                <a:lnTo>
                  <a:pt x="2419" y="1422"/>
                </a:lnTo>
                <a:lnTo>
                  <a:pt x="2429" y="1363"/>
                </a:lnTo>
                <a:lnTo>
                  <a:pt x="2431" y="1300"/>
                </a:lnTo>
                <a:lnTo>
                  <a:pt x="2429" y="1239"/>
                </a:lnTo>
                <a:lnTo>
                  <a:pt x="2419" y="1180"/>
                </a:lnTo>
                <a:lnTo>
                  <a:pt x="2403" y="1123"/>
                </a:lnTo>
                <a:lnTo>
                  <a:pt x="2381" y="1067"/>
                </a:lnTo>
                <a:lnTo>
                  <a:pt x="2355" y="1016"/>
                </a:lnTo>
                <a:lnTo>
                  <a:pt x="2323" y="967"/>
                </a:lnTo>
                <a:lnTo>
                  <a:pt x="2287" y="923"/>
                </a:lnTo>
                <a:lnTo>
                  <a:pt x="2246" y="882"/>
                </a:lnTo>
                <a:lnTo>
                  <a:pt x="2201" y="845"/>
                </a:lnTo>
                <a:lnTo>
                  <a:pt x="2153" y="814"/>
                </a:lnTo>
                <a:lnTo>
                  <a:pt x="2101" y="786"/>
                </a:lnTo>
                <a:lnTo>
                  <a:pt x="2046" y="765"/>
                </a:lnTo>
                <a:lnTo>
                  <a:pt x="1988" y="749"/>
                </a:lnTo>
                <a:lnTo>
                  <a:pt x="1929" y="740"/>
                </a:lnTo>
                <a:lnTo>
                  <a:pt x="1866" y="736"/>
                </a:lnTo>
                <a:close/>
                <a:moveTo>
                  <a:pt x="1866" y="0"/>
                </a:moveTo>
                <a:lnTo>
                  <a:pt x="1981" y="3"/>
                </a:lnTo>
                <a:lnTo>
                  <a:pt x="2094" y="14"/>
                </a:lnTo>
                <a:lnTo>
                  <a:pt x="2203" y="31"/>
                </a:lnTo>
                <a:lnTo>
                  <a:pt x="2311" y="53"/>
                </a:lnTo>
                <a:lnTo>
                  <a:pt x="2416" y="82"/>
                </a:lnTo>
                <a:lnTo>
                  <a:pt x="2519" y="117"/>
                </a:lnTo>
                <a:lnTo>
                  <a:pt x="2619" y="158"/>
                </a:lnTo>
                <a:lnTo>
                  <a:pt x="2717" y="203"/>
                </a:lnTo>
                <a:lnTo>
                  <a:pt x="2810" y="255"/>
                </a:lnTo>
                <a:lnTo>
                  <a:pt x="2901" y="311"/>
                </a:lnTo>
                <a:lnTo>
                  <a:pt x="2987" y="373"/>
                </a:lnTo>
                <a:lnTo>
                  <a:pt x="3071" y="439"/>
                </a:lnTo>
                <a:lnTo>
                  <a:pt x="3150" y="510"/>
                </a:lnTo>
                <a:lnTo>
                  <a:pt x="3225" y="585"/>
                </a:lnTo>
                <a:lnTo>
                  <a:pt x="3296" y="665"/>
                </a:lnTo>
                <a:lnTo>
                  <a:pt x="3362" y="748"/>
                </a:lnTo>
                <a:lnTo>
                  <a:pt x="3424" y="834"/>
                </a:lnTo>
                <a:lnTo>
                  <a:pt x="3480" y="925"/>
                </a:lnTo>
                <a:lnTo>
                  <a:pt x="3532" y="1018"/>
                </a:lnTo>
                <a:lnTo>
                  <a:pt x="3578" y="1116"/>
                </a:lnTo>
                <a:lnTo>
                  <a:pt x="3618" y="1216"/>
                </a:lnTo>
                <a:lnTo>
                  <a:pt x="3653" y="1318"/>
                </a:lnTo>
                <a:lnTo>
                  <a:pt x="3682" y="1424"/>
                </a:lnTo>
                <a:lnTo>
                  <a:pt x="3705" y="1532"/>
                </a:lnTo>
                <a:lnTo>
                  <a:pt x="3721" y="1642"/>
                </a:lnTo>
                <a:lnTo>
                  <a:pt x="3732" y="1753"/>
                </a:lnTo>
                <a:lnTo>
                  <a:pt x="3735" y="1867"/>
                </a:lnTo>
                <a:lnTo>
                  <a:pt x="3732" y="1981"/>
                </a:lnTo>
                <a:lnTo>
                  <a:pt x="3721" y="2093"/>
                </a:lnTo>
                <a:lnTo>
                  <a:pt x="3705" y="2202"/>
                </a:lnTo>
                <a:lnTo>
                  <a:pt x="3682" y="2310"/>
                </a:lnTo>
                <a:lnTo>
                  <a:pt x="3653" y="2416"/>
                </a:lnTo>
                <a:lnTo>
                  <a:pt x="3618" y="2518"/>
                </a:lnTo>
                <a:lnTo>
                  <a:pt x="3578" y="2618"/>
                </a:lnTo>
                <a:lnTo>
                  <a:pt x="3532" y="2716"/>
                </a:lnTo>
                <a:lnTo>
                  <a:pt x="3480" y="2809"/>
                </a:lnTo>
                <a:lnTo>
                  <a:pt x="3424" y="2900"/>
                </a:lnTo>
                <a:lnTo>
                  <a:pt x="3362" y="2988"/>
                </a:lnTo>
                <a:lnTo>
                  <a:pt x="3296" y="3070"/>
                </a:lnTo>
                <a:lnTo>
                  <a:pt x="3225" y="3149"/>
                </a:lnTo>
                <a:lnTo>
                  <a:pt x="3150" y="3225"/>
                </a:lnTo>
                <a:lnTo>
                  <a:pt x="3071" y="3295"/>
                </a:lnTo>
                <a:lnTo>
                  <a:pt x="2987" y="3361"/>
                </a:lnTo>
                <a:lnTo>
                  <a:pt x="2901" y="3423"/>
                </a:lnTo>
                <a:lnTo>
                  <a:pt x="2810" y="3480"/>
                </a:lnTo>
                <a:lnTo>
                  <a:pt x="2717" y="3531"/>
                </a:lnTo>
                <a:lnTo>
                  <a:pt x="2619" y="3577"/>
                </a:lnTo>
                <a:lnTo>
                  <a:pt x="2519" y="3617"/>
                </a:lnTo>
                <a:lnTo>
                  <a:pt x="2416" y="3652"/>
                </a:lnTo>
                <a:lnTo>
                  <a:pt x="2311" y="3682"/>
                </a:lnTo>
                <a:lnTo>
                  <a:pt x="2203" y="3705"/>
                </a:lnTo>
                <a:lnTo>
                  <a:pt x="2094" y="3720"/>
                </a:lnTo>
                <a:lnTo>
                  <a:pt x="1981" y="3731"/>
                </a:lnTo>
                <a:lnTo>
                  <a:pt x="1866" y="3734"/>
                </a:lnTo>
                <a:lnTo>
                  <a:pt x="1754" y="3731"/>
                </a:lnTo>
                <a:lnTo>
                  <a:pt x="1641" y="3720"/>
                </a:lnTo>
                <a:lnTo>
                  <a:pt x="1532" y="3705"/>
                </a:lnTo>
                <a:lnTo>
                  <a:pt x="1424" y="3682"/>
                </a:lnTo>
                <a:lnTo>
                  <a:pt x="1319" y="3652"/>
                </a:lnTo>
                <a:lnTo>
                  <a:pt x="1216" y="3617"/>
                </a:lnTo>
                <a:lnTo>
                  <a:pt x="1116" y="3577"/>
                </a:lnTo>
                <a:lnTo>
                  <a:pt x="1018" y="3531"/>
                </a:lnTo>
                <a:lnTo>
                  <a:pt x="925" y="3480"/>
                </a:lnTo>
                <a:lnTo>
                  <a:pt x="834" y="3423"/>
                </a:lnTo>
                <a:lnTo>
                  <a:pt x="748" y="3361"/>
                </a:lnTo>
                <a:lnTo>
                  <a:pt x="664" y="3295"/>
                </a:lnTo>
                <a:lnTo>
                  <a:pt x="585" y="3225"/>
                </a:lnTo>
                <a:lnTo>
                  <a:pt x="510" y="3149"/>
                </a:lnTo>
                <a:lnTo>
                  <a:pt x="439" y="3070"/>
                </a:lnTo>
                <a:lnTo>
                  <a:pt x="373" y="2988"/>
                </a:lnTo>
                <a:lnTo>
                  <a:pt x="311" y="2900"/>
                </a:lnTo>
                <a:lnTo>
                  <a:pt x="255" y="2809"/>
                </a:lnTo>
                <a:lnTo>
                  <a:pt x="203" y="2716"/>
                </a:lnTo>
                <a:lnTo>
                  <a:pt x="157" y="2618"/>
                </a:lnTo>
                <a:lnTo>
                  <a:pt x="117" y="2518"/>
                </a:lnTo>
                <a:lnTo>
                  <a:pt x="82" y="2416"/>
                </a:lnTo>
                <a:lnTo>
                  <a:pt x="52" y="2310"/>
                </a:lnTo>
                <a:lnTo>
                  <a:pt x="30" y="2202"/>
                </a:lnTo>
                <a:lnTo>
                  <a:pt x="14" y="2093"/>
                </a:lnTo>
                <a:lnTo>
                  <a:pt x="3" y="1981"/>
                </a:lnTo>
                <a:lnTo>
                  <a:pt x="0" y="1867"/>
                </a:lnTo>
                <a:lnTo>
                  <a:pt x="3" y="1753"/>
                </a:lnTo>
                <a:lnTo>
                  <a:pt x="14" y="1642"/>
                </a:lnTo>
                <a:lnTo>
                  <a:pt x="30" y="1532"/>
                </a:lnTo>
                <a:lnTo>
                  <a:pt x="52" y="1424"/>
                </a:lnTo>
                <a:lnTo>
                  <a:pt x="82" y="1318"/>
                </a:lnTo>
                <a:lnTo>
                  <a:pt x="117" y="1216"/>
                </a:lnTo>
                <a:lnTo>
                  <a:pt x="157" y="1116"/>
                </a:lnTo>
                <a:lnTo>
                  <a:pt x="203" y="1018"/>
                </a:lnTo>
                <a:lnTo>
                  <a:pt x="255" y="925"/>
                </a:lnTo>
                <a:lnTo>
                  <a:pt x="311" y="834"/>
                </a:lnTo>
                <a:lnTo>
                  <a:pt x="373" y="748"/>
                </a:lnTo>
                <a:lnTo>
                  <a:pt x="439" y="665"/>
                </a:lnTo>
                <a:lnTo>
                  <a:pt x="510" y="585"/>
                </a:lnTo>
                <a:lnTo>
                  <a:pt x="585" y="510"/>
                </a:lnTo>
                <a:lnTo>
                  <a:pt x="664" y="439"/>
                </a:lnTo>
                <a:lnTo>
                  <a:pt x="748" y="373"/>
                </a:lnTo>
                <a:lnTo>
                  <a:pt x="834" y="311"/>
                </a:lnTo>
                <a:lnTo>
                  <a:pt x="925" y="255"/>
                </a:lnTo>
                <a:lnTo>
                  <a:pt x="1018" y="203"/>
                </a:lnTo>
                <a:lnTo>
                  <a:pt x="1116" y="158"/>
                </a:lnTo>
                <a:lnTo>
                  <a:pt x="1216" y="117"/>
                </a:lnTo>
                <a:lnTo>
                  <a:pt x="1319" y="82"/>
                </a:lnTo>
                <a:lnTo>
                  <a:pt x="1424" y="53"/>
                </a:lnTo>
                <a:lnTo>
                  <a:pt x="1532" y="31"/>
                </a:lnTo>
                <a:lnTo>
                  <a:pt x="1641" y="14"/>
                </a:lnTo>
                <a:lnTo>
                  <a:pt x="1754" y="3"/>
                </a:lnTo>
                <a:lnTo>
                  <a:pt x="1866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03" name="Freeform 885"/>
          <p:cNvSpPr>
            <a:spLocks noEditPoints="1"/>
          </p:cNvSpPr>
          <p:nvPr/>
        </p:nvSpPr>
        <p:spPr bwMode="auto">
          <a:xfrm>
            <a:off x="5589898" y="5953272"/>
            <a:ext cx="262933" cy="262933"/>
          </a:xfrm>
          <a:custGeom>
            <a:avLst/>
            <a:gdLst>
              <a:gd name="T0" fmla="*/ 2576 w 3735"/>
              <a:gd name="T1" fmla="*/ 910 h 3735"/>
              <a:gd name="T2" fmla="*/ 2497 w 3735"/>
              <a:gd name="T3" fmla="*/ 959 h 3735"/>
              <a:gd name="T4" fmla="*/ 930 w 3735"/>
              <a:gd name="T5" fmla="*/ 1260 h 3735"/>
              <a:gd name="T6" fmla="*/ 1262 w 3735"/>
              <a:gd name="T7" fmla="*/ 2263 h 3735"/>
              <a:gd name="T8" fmla="*/ 887 w 3735"/>
              <a:gd name="T9" fmla="*/ 2287 h 3735"/>
              <a:gd name="T10" fmla="*/ 1468 w 3735"/>
              <a:gd name="T11" fmla="*/ 2476 h 3735"/>
              <a:gd name="T12" fmla="*/ 1986 w 3735"/>
              <a:gd name="T13" fmla="*/ 2008 h 3735"/>
              <a:gd name="T14" fmla="*/ 2372 w 3735"/>
              <a:gd name="T15" fmla="*/ 1621 h 3735"/>
              <a:gd name="T16" fmla="*/ 2813 w 3735"/>
              <a:gd name="T17" fmla="*/ 1187 h 3735"/>
              <a:gd name="T18" fmla="*/ 2834 w 3735"/>
              <a:gd name="T19" fmla="*/ 1099 h 3735"/>
              <a:gd name="T20" fmla="*/ 2813 w 3735"/>
              <a:gd name="T21" fmla="*/ 1010 h 3735"/>
              <a:gd name="T22" fmla="*/ 2751 w 3735"/>
              <a:gd name="T23" fmla="*/ 938 h 3735"/>
              <a:gd name="T24" fmla="*/ 2667 w 3735"/>
              <a:gd name="T25" fmla="*/ 903 h 3735"/>
              <a:gd name="T26" fmla="*/ 1981 w 3735"/>
              <a:gd name="T27" fmla="*/ 3 h 3735"/>
              <a:gd name="T28" fmla="*/ 2311 w 3735"/>
              <a:gd name="T29" fmla="*/ 53 h 3735"/>
              <a:gd name="T30" fmla="*/ 2619 w 3735"/>
              <a:gd name="T31" fmla="*/ 157 h 3735"/>
              <a:gd name="T32" fmla="*/ 2901 w 3735"/>
              <a:gd name="T33" fmla="*/ 311 h 3735"/>
              <a:gd name="T34" fmla="*/ 3150 w 3735"/>
              <a:gd name="T35" fmla="*/ 510 h 3735"/>
              <a:gd name="T36" fmla="*/ 3362 w 3735"/>
              <a:gd name="T37" fmla="*/ 747 h 3735"/>
              <a:gd name="T38" fmla="*/ 3531 w 3735"/>
              <a:gd name="T39" fmla="*/ 1019 h 3735"/>
              <a:gd name="T40" fmla="*/ 3654 w 3735"/>
              <a:gd name="T41" fmla="*/ 1319 h 3735"/>
              <a:gd name="T42" fmla="*/ 3721 w 3735"/>
              <a:gd name="T43" fmla="*/ 1642 h 3735"/>
              <a:gd name="T44" fmla="*/ 3732 w 3735"/>
              <a:gd name="T45" fmla="*/ 1981 h 3735"/>
              <a:gd name="T46" fmla="*/ 3682 w 3735"/>
              <a:gd name="T47" fmla="*/ 2311 h 3735"/>
              <a:gd name="T48" fmla="*/ 3578 w 3735"/>
              <a:gd name="T49" fmla="*/ 2619 h 3735"/>
              <a:gd name="T50" fmla="*/ 3424 w 3735"/>
              <a:gd name="T51" fmla="*/ 2901 h 3735"/>
              <a:gd name="T52" fmla="*/ 3225 w 3735"/>
              <a:gd name="T53" fmla="*/ 3150 h 3735"/>
              <a:gd name="T54" fmla="*/ 2987 w 3735"/>
              <a:gd name="T55" fmla="*/ 3362 h 3735"/>
              <a:gd name="T56" fmla="*/ 2716 w 3735"/>
              <a:gd name="T57" fmla="*/ 3531 h 3735"/>
              <a:gd name="T58" fmla="*/ 2416 w 3735"/>
              <a:gd name="T59" fmla="*/ 3654 h 3735"/>
              <a:gd name="T60" fmla="*/ 2093 w 3735"/>
              <a:gd name="T61" fmla="*/ 3721 h 3735"/>
              <a:gd name="T62" fmla="*/ 1753 w 3735"/>
              <a:gd name="T63" fmla="*/ 3732 h 3735"/>
              <a:gd name="T64" fmla="*/ 1424 w 3735"/>
              <a:gd name="T65" fmla="*/ 3682 h 3735"/>
              <a:gd name="T66" fmla="*/ 1116 w 3735"/>
              <a:gd name="T67" fmla="*/ 3578 h 3735"/>
              <a:gd name="T68" fmla="*/ 834 w 3735"/>
              <a:gd name="T69" fmla="*/ 3424 h 3735"/>
              <a:gd name="T70" fmla="*/ 585 w 3735"/>
              <a:gd name="T71" fmla="*/ 3225 h 3735"/>
              <a:gd name="T72" fmla="*/ 374 w 3735"/>
              <a:gd name="T73" fmla="*/ 2988 h 3735"/>
              <a:gd name="T74" fmla="*/ 204 w 3735"/>
              <a:gd name="T75" fmla="*/ 2716 h 3735"/>
              <a:gd name="T76" fmla="*/ 81 w 3735"/>
              <a:gd name="T77" fmla="*/ 2416 h 3735"/>
              <a:gd name="T78" fmla="*/ 14 w 3735"/>
              <a:gd name="T79" fmla="*/ 2093 h 3735"/>
              <a:gd name="T80" fmla="*/ 3 w 3735"/>
              <a:gd name="T81" fmla="*/ 1753 h 3735"/>
              <a:gd name="T82" fmla="*/ 53 w 3735"/>
              <a:gd name="T83" fmla="*/ 1424 h 3735"/>
              <a:gd name="T84" fmla="*/ 157 w 3735"/>
              <a:gd name="T85" fmla="*/ 1116 h 3735"/>
              <a:gd name="T86" fmla="*/ 311 w 3735"/>
              <a:gd name="T87" fmla="*/ 834 h 3735"/>
              <a:gd name="T88" fmla="*/ 510 w 3735"/>
              <a:gd name="T89" fmla="*/ 585 h 3735"/>
              <a:gd name="T90" fmla="*/ 747 w 3735"/>
              <a:gd name="T91" fmla="*/ 374 h 3735"/>
              <a:gd name="T92" fmla="*/ 1019 w 3735"/>
              <a:gd name="T93" fmla="*/ 204 h 3735"/>
              <a:gd name="T94" fmla="*/ 1319 w 3735"/>
              <a:gd name="T95" fmla="*/ 81 h 3735"/>
              <a:gd name="T96" fmla="*/ 1642 w 3735"/>
              <a:gd name="T97" fmla="*/ 14 h 37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735" h="3735">
                <a:moveTo>
                  <a:pt x="2636" y="901"/>
                </a:moveTo>
                <a:lnTo>
                  <a:pt x="2607" y="903"/>
                </a:lnTo>
                <a:lnTo>
                  <a:pt x="2576" y="910"/>
                </a:lnTo>
                <a:lnTo>
                  <a:pt x="2548" y="921"/>
                </a:lnTo>
                <a:lnTo>
                  <a:pt x="2522" y="938"/>
                </a:lnTo>
                <a:lnTo>
                  <a:pt x="2497" y="959"/>
                </a:lnTo>
                <a:lnTo>
                  <a:pt x="2110" y="1367"/>
                </a:lnTo>
                <a:lnTo>
                  <a:pt x="1083" y="1107"/>
                </a:lnTo>
                <a:lnTo>
                  <a:pt x="930" y="1260"/>
                </a:lnTo>
                <a:lnTo>
                  <a:pt x="1734" y="1755"/>
                </a:lnTo>
                <a:lnTo>
                  <a:pt x="1738" y="1760"/>
                </a:lnTo>
                <a:lnTo>
                  <a:pt x="1262" y="2263"/>
                </a:lnTo>
                <a:lnTo>
                  <a:pt x="1259" y="2267"/>
                </a:lnTo>
                <a:lnTo>
                  <a:pt x="1254" y="2272"/>
                </a:lnTo>
                <a:lnTo>
                  <a:pt x="887" y="2287"/>
                </a:lnTo>
                <a:lnTo>
                  <a:pt x="1448" y="2848"/>
                </a:lnTo>
                <a:lnTo>
                  <a:pt x="1463" y="2480"/>
                </a:lnTo>
                <a:lnTo>
                  <a:pt x="1468" y="2476"/>
                </a:lnTo>
                <a:lnTo>
                  <a:pt x="1472" y="2473"/>
                </a:lnTo>
                <a:lnTo>
                  <a:pt x="1975" y="1997"/>
                </a:lnTo>
                <a:lnTo>
                  <a:pt x="1986" y="2008"/>
                </a:lnTo>
                <a:lnTo>
                  <a:pt x="2475" y="2805"/>
                </a:lnTo>
                <a:lnTo>
                  <a:pt x="2628" y="2652"/>
                </a:lnTo>
                <a:lnTo>
                  <a:pt x="2372" y="1621"/>
                </a:lnTo>
                <a:lnTo>
                  <a:pt x="2776" y="1238"/>
                </a:lnTo>
                <a:lnTo>
                  <a:pt x="2797" y="1213"/>
                </a:lnTo>
                <a:lnTo>
                  <a:pt x="2813" y="1187"/>
                </a:lnTo>
                <a:lnTo>
                  <a:pt x="2825" y="1159"/>
                </a:lnTo>
                <a:lnTo>
                  <a:pt x="2832" y="1128"/>
                </a:lnTo>
                <a:lnTo>
                  <a:pt x="2834" y="1099"/>
                </a:lnTo>
                <a:lnTo>
                  <a:pt x="2832" y="1068"/>
                </a:lnTo>
                <a:lnTo>
                  <a:pt x="2825" y="1039"/>
                </a:lnTo>
                <a:lnTo>
                  <a:pt x="2813" y="1010"/>
                </a:lnTo>
                <a:lnTo>
                  <a:pt x="2797" y="984"/>
                </a:lnTo>
                <a:lnTo>
                  <a:pt x="2776" y="959"/>
                </a:lnTo>
                <a:lnTo>
                  <a:pt x="2751" y="938"/>
                </a:lnTo>
                <a:lnTo>
                  <a:pt x="2724" y="921"/>
                </a:lnTo>
                <a:lnTo>
                  <a:pt x="2696" y="910"/>
                </a:lnTo>
                <a:lnTo>
                  <a:pt x="2667" y="903"/>
                </a:lnTo>
                <a:lnTo>
                  <a:pt x="2636" y="901"/>
                </a:lnTo>
                <a:close/>
                <a:moveTo>
                  <a:pt x="1866" y="0"/>
                </a:moveTo>
                <a:lnTo>
                  <a:pt x="1981" y="3"/>
                </a:lnTo>
                <a:lnTo>
                  <a:pt x="2093" y="14"/>
                </a:lnTo>
                <a:lnTo>
                  <a:pt x="2204" y="31"/>
                </a:lnTo>
                <a:lnTo>
                  <a:pt x="2311" y="53"/>
                </a:lnTo>
                <a:lnTo>
                  <a:pt x="2416" y="81"/>
                </a:lnTo>
                <a:lnTo>
                  <a:pt x="2519" y="117"/>
                </a:lnTo>
                <a:lnTo>
                  <a:pt x="2619" y="157"/>
                </a:lnTo>
                <a:lnTo>
                  <a:pt x="2716" y="204"/>
                </a:lnTo>
                <a:lnTo>
                  <a:pt x="2810" y="255"/>
                </a:lnTo>
                <a:lnTo>
                  <a:pt x="2901" y="311"/>
                </a:lnTo>
                <a:lnTo>
                  <a:pt x="2987" y="374"/>
                </a:lnTo>
                <a:lnTo>
                  <a:pt x="3071" y="439"/>
                </a:lnTo>
                <a:lnTo>
                  <a:pt x="3150" y="510"/>
                </a:lnTo>
                <a:lnTo>
                  <a:pt x="3225" y="585"/>
                </a:lnTo>
                <a:lnTo>
                  <a:pt x="3296" y="664"/>
                </a:lnTo>
                <a:lnTo>
                  <a:pt x="3362" y="747"/>
                </a:lnTo>
                <a:lnTo>
                  <a:pt x="3424" y="834"/>
                </a:lnTo>
                <a:lnTo>
                  <a:pt x="3480" y="925"/>
                </a:lnTo>
                <a:lnTo>
                  <a:pt x="3531" y="1019"/>
                </a:lnTo>
                <a:lnTo>
                  <a:pt x="3578" y="1116"/>
                </a:lnTo>
                <a:lnTo>
                  <a:pt x="3618" y="1216"/>
                </a:lnTo>
                <a:lnTo>
                  <a:pt x="3654" y="1319"/>
                </a:lnTo>
                <a:lnTo>
                  <a:pt x="3682" y="1424"/>
                </a:lnTo>
                <a:lnTo>
                  <a:pt x="3704" y="1531"/>
                </a:lnTo>
                <a:lnTo>
                  <a:pt x="3721" y="1642"/>
                </a:lnTo>
                <a:lnTo>
                  <a:pt x="3732" y="1753"/>
                </a:lnTo>
                <a:lnTo>
                  <a:pt x="3735" y="1866"/>
                </a:lnTo>
                <a:lnTo>
                  <a:pt x="3732" y="1981"/>
                </a:lnTo>
                <a:lnTo>
                  <a:pt x="3721" y="2093"/>
                </a:lnTo>
                <a:lnTo>
                  <a:pt x="3704" y="2204"/>
                </a:lnTo>
                <a:lnTo>
                  <a:pt x="3682" y="2311"/>
                </a:lnTo>
                <a:lnTo>
                  <a:pt x="3654" y="2416"/>
                </a:lnTo>
                <a:lnTo>
                  <a:pt x="3618" y="2519"/>
                </a:lnTo>
                <a:lnTo>
                  <a:pt x="3578" y="2619"/>
                </a:lnTo>
                <a:lnTo>
                  <a:pt x="3531" y="2716"/>
                </a:lnTo>
                <a:lnTo>
                  <a:pt x="3480" y="2810"/>
                </a:lnTo>
                <a:lnTo>
                  <a:pt x="3424" y="2901"/>
                </a:lnTo>
                <a:lnTo>
                  <a:pt x="3362" y="2988"/>
                </a:lnTo>
                <a:lnTo>
                  <a:pt x="3296" y="3071"/>
                </a:lnTo>
                <a:lnTo>
                  <a:pt x="3225" y="3150"/>
                </a:lnTo>
                <a:lnTo>
                  <a:pt x="3150" y="3225"/>
                </a:lnTo>
                <a:lnTo>
                  <a:pt x="3071" y="3296"/>
                </a:lnTo>
                <a:lnTo>
                  <a:pt x="2987" y="3362"/>
                </a:lnTo>
                <a:lnTo>
                  <a:pt x="2901" y="3424"/>
                </a:lnTo>
                <a:lnTo>
                  <a:pt x="2810" y="3480"/>
                </a:lnTo>
                <a:lnTo>
                  <a:pt x="2716" y="3531"/>
                </a:lnTo>
                <a:lnTo>
                  <a:pt x="2619" y="3578"/>
                </a:lnTo>
                <a:lnTo>
                  <a:pt x="2519" y="3618"/>
                </a:lnTo>
                <a:lnTo>
                  <a:pt x="2416" y="3654"/>
                </a:lnTo>
                <a:lnTo>
                  <a:pt x="2311" y="3682"/>
                </a:lnTo>
                <a:lnTo>
                  <a:pt x="2204" y="3704"/>
                </a:lnTo>
                <a:lnTo>
                  <a:pt x="2093" y="3721"/>
                </a:lnTo>
                <a:lnTo>
                  <a:pt x="1981" y="3732"/>
                </a:lnTo>
                <a:lnTo>
                  <a:pt x="1866" y="3735"/>
                </a:lnTo>
                <a:lnTo>
                  <a:pt x="1753" y="3732"/>
                </a:lnTo>
                <a:lnTo>
                  <a:pt x="1642" y="3721"/>
                </a:lnTo>
                <a:lnTo>
                  <a:pt x="1531" y="3704"/>
                </a:lnTo>
                <a:lnTo>
                  <a:pt x="1424" y="3682"/>
                </a:lnTo>
                <a:lnTo>
                  <a:pt x="1319" y="3654"/>
                </a:lnTo>
                <a:lnTo>
                  <a:pt x="1216" y="3618"/>
                </a:lnTo>
                <a:lnTo>
                  <a:pt x="1116" y="3578"/>
                </a:lnTo>
                <a:lnTo>
                  <a:pt x="1019" y="3531"/>
                </a:lnTo>
                <a:lnTo>
                  <a:pt x="925" y="3480"/>
                </a:lnTo>
                <a:lnTo>
                  <a:pt x="834" y="3424"/>
                </a:lnTo>
                <a:lnTo>
                  <a:pt x="747" y="3362"/>
                </a:lnTo>
                <a:lnTo>
                  <a:pt x="664" y="3296"/>
                </a:lnTo>
                <a:lnTo>
                  <a:pt x="585" y="3225"/>
                </a:lnTo>
                <a:lnTo>
                  <a:pt x="510" y="3150"/>
                </a:lnTo>
                <a:lnTo>
                  <a:pt x="439" y="3071"/>
                </a:lnTo>
                <a:lnTo>
                  <a:pt x="374" y="2988"/>
                </a:lnTo>
                <a:lnTo>
                  <a:pt x="311" y="2901"/>
                </a:lnTo>
                <a:lnTo>
                  <a:pt x="255" y="2810"/>
                </a:lnTo>
                <a:lnTo>
                  <a:pt x="204" y="2716"/>
                </a:lnTo>
                <a:lnTo>
                  <a:pt x="157" y="2619"/>
                </a:lnTo>
                <a:lnTo>
                  <a:pt x="117" y="2519"/>
                </a:lnTo>
                <a:lnTo>
                  <a:pt x="81" y="2416"/>
                </a:lnTo>
                <a:lnTo>
                  <a:pt x="53" y="2311"/>
                </a:lnTo>
                <a:lnTo>
                  <a:pt x="31" y="2204"/>
                </a:lnTo>
                <a:lnTo>
                  <a:pt x="14" y="2093"/>
                </a:lnTo>
                <a:lnTo>
                  <a:pt x="3" y="1981"/>
                </a:lnTo>
                <a:lnTo>
                  <a:pt x="0" y="1866"/>
                </a:lnTo>
                <a:lnTo>
                  <a:pt x="3" y="1753"/>
                </a:lnTo>
                <a:lnTo>
                  <a:pt x="14" y="1642"/>
                </a:lnTo>
                <a:lnTo>
                  <a:pt x="31" y="1531"/>
                </a:lnTo>
                <a:lnTo>
                  <a:pt x="53" y="1424"/>
                </a:lnTo>
                <a:lnTo>
                  <a:pt x="81" y="1319"/>
                </a:lnTo>
                <a:lnTo>
                  <a:pt x="117" y="1216"/>
                </a:lnTo>
                <a:lnTo>
                  <a:pt x="157" y="1116"/>
                </a:lnTo>
                <a:lnTo>
                  <a:pt x="204" y="1019"/>
                </a:lnTo>
                <a:lnTo>
                  <a:pt x="255" y="925"/>
                </a:lnTo>
                <a:lnTo>
                  <a:pt x="311" y="834"/>
                </a:lnTo>
                <a:lnTo>
                  <a:pt x="374" y="747"/>
                </a:lnTo>
                <a:lnTo>
                  <a:pt x="439" y="664"/>
                </a:lnTo>
                <a:lnTo>
                  <a:pt x="510" y="585"/>
                </a:lnTo>
                <a:lnTo>
                  <a:pt x="585" y="510"/>
                </a:lnTo>
                <a:lnTo>
                  <a:pt x="664" y="439"/>
                </a:lnTo>
                <a:lnTo>
                  <a:pt x="747" y="374"/>
                </a:lnTo>
                <a:lnTo>
                  <a:pt x="834" y="311"/>
                </a:lnTo>
                <a:lnTo>
                  <a:pt x="925" y="255"/>
                </a:lnTo>
                <a:lnTo>
                  <a:pt x="1019" y="204"/>
                </a:lnTo>
                <a:lnTo>
                  <a:pt x="1116" y="157"/>
                </a:lnTo>
                <a:lnTo>
                  <a:pt x="1216" y="117"/>
                </a:lnTo>
                <a:lnTo>
                  <a:pt x="1319" y="81"/>
                </a:lnTo>
                <a:lnTo>
                  <a:pt x="1424" y="53"/>
                </a:lnTo>
                <a:lnTo>
                  <a:pt x="1531" y="31"/>
                </a:lnTo>
                <a:lnTo>
                  <a:pt x="1642" y="14"/>
                </a:lnTo>
                <a:lnTo>
                  <a:pt x="1753" y="3"/>
                </a:lnTo>
                <a:lnTo>
                  <a:pt x="1866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07" name="Freeform 890"/>
          <p:cNvSpPr>
            <a:spLocks noEditPoints="1"/>
          </p:cNvSpPr>
          <p:nvPr/>
        </p:nvSpPr>
        <p:spPr bwMode="auto">
          <a:xfrm>
            <a:off x="6291287" y="5953377"/>
            <a:ext cx="262933" cy="262722"/>
          </a:xfrm>
          <a:custGeom>
            <a:avLst/>
            <a:gdLst>
              <a:gd name="T0" fmla="*/ 2229 w 3735"/>
              <a:gd name="T1" fmla="*/ 2848 h 3731"/>
              <a:gd name="T2" fmla="*/ 2726 w 3735"/>
              <a:gd name="T3" fmla="*/ 2848 h 3731"/>
              <a:gd name="T4" fmla="*/ 2726 w 3735"/>
              <a:gd name="T5" fmla="*/ 2353 h 3731"/>
              <a:gd name="T6" fmla="*/ 1486 w 3735"/>
              <a:gd name="T7" fmla="*/ 1994 h 3731"/>
              <a:gd name="T8" fmla="*/ 1359 w 3735"/>
              <a:gd name="T9" fmla="*/ 2107 h 3731"/>
              <a:gd name="T10" fmla="*/ 1234 w 3735"/>
              <a:gd name="T11" fmla="*/ 2246 h 3731"/>
              <a:gd name="T12" fmla="*/ 1130 w 3735"/>
              <a:gd name="T13" fmla="*/ 2424 h 3731"/>
              <a:gd name="T14" fmla="*/ 1062 w 3735"/>
              <a:gd name="T15" fmla="*/ 2656 h 3731"/>
              <a:gd name="T16" fmla="*/ 2101 w 3735"/>
              <a:gd name="T17" fmla="*/ 2873 h 3731"/>
              <a:gd name="T18" fmla="*/ 2482 w 3735"/>
              <a:gd name="T19" fmla="*/ 2223 h 3731"/>
              <a:gd name="T20" fmla="*/ 2285 w 3735"/>
              <a:gd name="T21" fmla="*/ 2025 h 3731"/>
              <a:gd name="T22" fmla="*/ 2069 w 3735"/>
              <a:gd name="T23" fmla="*/ 1993 h 3731"/>
              <a:gd name="T24" fmla="*/ 1798 w 3735"/>
              <a:gd name="T25" fmla="*/ 2020 h 3731"/>
              <a:gd name="T26" fmla="*/ 1545 w 3735"/>
              <a:gd name="T27" fmla="*/ 1943 h 3731"/>
              <a:gd name="T28" fmla="*/ 1689 w 3735"/>
              <a:gd name="T29" fmla="*/ 764 h 3731"/>
              <a:gd name="T30" fmla="*/ 1489 w 3735"/>
              <a:gd name="T31" fmla="*/ 881 h 3731"/>
              <a:gd name="T32" fmla="*/ 1354 w 3735"/>
              <a:gd name="T33" fmla="*/ 1066 h 3731"/>
              <a:gd name="T34" fmla="*/ 1303 w 3735"/>
              <a:gd name="T35" fmla="*/ 1299 h 3731"/>
              <a:gd name="T36" fmla="*/ 1354 w 3735"/>
              <a:gd name="T37" fmla="*/ 1533 h 3731"/>
              <a:gd name="T38" fmla="*/ 1489 w 3735"/>
              <a:gd name="T39" fmla="*/ 1718 h 3731"/>
              <a:gd name="T40" fmla="*/ 1689 w 3735"/>
              <a:gd name="T41" fmla="*/ 1835 h 3731"/>
              <a:gd name="T42" fmla="*/ 1929 w 3735"/>
              <a:gd name="T43" fmla="*/ 1860 h 3731"/>
              <a:gd name="T44" fmla="*/ 2153 w 3735"/>
              <a:gd name="T45" fmla="*/ 1786 h 3731"/>
              <a:gd name="T46" fmla="*/ 2323 w 3735"/>
              <a:gd name="T47" fmla="*/ 1633 h 3731"/>
              <a:gd name="T48" fmla="*/ 2419 w 3735"/>
              <a:gd name="T49" fmla="*/ 1420 h 3731"/>
              <a:gd name="T50" fmla="*/ 2419 w 3735"/>
              <a:gd name="T51" fmla="*/ 1179 h 3731"/>
              <a:gd name="T52" fmla="*/ 2323 w 3735"/>
              <a:gd name="T53" fmla="*/ 966 h 3731"/>
              <a:gd name="T54" fmla="*/ 2153 w 3735"/>
              <a:gd name="T55" fmla="*/ 813 h 3731"/>
              <a:gd name="T56" fmla="*/ 1929 w 3735"/>
              <a:gd name="T57" fmla="*/ 739 h 3731"/>
              <a:gd name="T58" fmla="*/ 2094 w 3735"/>
              <a:gd name="T59" fmla="*/ 14 h 3731"/>
              <a:gd name="T60" fmla="*/ 2519 w 3735"/>
              <a:gd name="T61" fmla="*/ 117 h 3731"/>
              <a:gd name="T62" fmla="*/ 2901 w 3735"/>
              <a:gd name="T63" fmla="*/ 311 h 3731"/>
              <a:gd name="T64" fmla="*/ 3225 w 3735"/>
              <a:gd name="T65" fmla="*/ 585 h 3731"/>
              <a:gd name="T66" fmla="*/ 3480 w 3735"/>
              <a:gd name="T67" fmla="*/ 924 h 3731"/>
              <a:gd name="T68" fmla="*/ 3653 w 3735"/>
              <a:gd name="T69" fmla="*/ 1317 h 3731"/>
              <a:gd name="T70" fmla="*/ 3732 w 3735"/>
              <a:gd name="T71" fmla="*/ 1752 h 3731"/>
              <a:gd name="T72" fmla="*/ 3705 w 3735"/>
              <a:gd name="T73" fmla="*/ 2201 h 3731"/>
              <a:gd name="T74" fmla="*/ 3578 w 3735"/>
              <a:gd name="T75" fmla="*/ 2616 h 3731"/>
              <a:gd name="T76" fmla="*/ 3362 w 3735"/>
              <a:gd name="T77" fmla="*/ 2985 h 3731"/>
              <a:gd name="T78" fmla="*/ 3071 w 3735"/>
              <a:gd name="T79" fmla="*/ 3293 h 3731"/>
              <a:gd name="T80" fmla="*/ 2717 w 3735"/>
              <a:gd name="T81" fmla="*/ 3528 h 3731"/>
              <a:gd name="T82" fmla="*/ 2311 w 3735"/>
              <a:gd name="T83" fmla="*/ 3679 h 3731"/>
              <a:gd name="T84" fmla="*/ 1866 w 3735"/>
              <a:gd name="T85" fmla="*/ 3731 h 3731"/>
              <a:gd name="T86" fmla="*/ 1424 w 3735"/>
              <a:gd name="T87" fmla="*/ 3679 h 3731"/>
              <a:gd name="T88" fmla="*/ 1018 w 3735"/>
              <a:gd name="T89" fmla="*/ 3528 h 3731"/>
              <a:gd name="T90" fmla="*/ 664 w 3735"/>
              <a:gd name="T91" fmla="*/ 3293 h 3731"/>
              <a:gd name="T92" fmla="*/ 373 w 3735"/>
              <a:gd name="T93" fmla="*/ 2985 h 3731"/>
              <a:gd name="T94" fmla="*/ 157 w 3735"/>
              <a:gd name="T95" fmla="*/ 2616 h 3731"/>
              <a:gd name="T96" fmla="*/ 30 w 3735"/>
              <a:gd name="T97" fmla="*/ 2201 h 3731"/>
              <a:gd name="T98" fmla="*/ 3 w 3735"/>
              <a:gd name="T99" fmla="*/ 1752 h 3731"/>
              <a:gd name="T100" fmla="*/ 82 w 3735"/>
              <a:gd name="T101" fmla="*/ 1317 h 3731"/>
              <a:gd name="T102" fmla="*/ 255 w 3735"/>
              <a:gd name="T103" fmla="*/ 924 h 3731"/>
              <a:gd name="T104" fmla="*/ 510 w 3735"/>
              <a:gd name="T105" fmla="*/ 585 h 3731"/>
              <a:gd name="T106" fmla="*/ 834 w 3735"/>
              <a:gd name="T107" fmla="*/ 311 h 3731"/>
              <a:gd name="T108" fmla="*/ 1216 w 3735"/>
              <a:gd name="T109" fmla="*/ 117 h 3731"/>
              <a:gd name="T110" fmla="*/ 1641 w 3735"/>
              <a:gd name="T111" fmla="*/ 14 h 37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735" h="3731">
                <a:moveTo>
                  <a:pt x="2521" y="2353"/>
                </a:moveTo>
                <a:lnTo>
                  <a:pt x="2521" y="2643"/>
                </a:lnTo>
                <a:lnTo>
                  <a:pt x="2229" y="2643"/>
                </a:lnTo>
                <a:lnTo>
                  <a:pt x="2229" y="2848"/>
                </a:lnTo>
                <a:lnTo>
                  <a:pt x="2521" y="2848"/>
                </a:lnTo>
                <a:lnTo>
                  <a:pt x="2521" y="3140"/>
                </a:lnTo>
                <a:lnTo>
                  <a:pt x="2726" y="3140"/>
                </a:lnTo>
                <a:lnTo>
                  <a:pt x="2726" y="2848"/>
                </a:lnTo>
                <a:lnTo>
                  <a:pt x="3017" y="2848"/>
                </a:lnTo>
                <a:lnTo>
                  <a:pt x="3017" y="2643"/>
                </a:lnTo>
                <a:lnTo>
                  <a:pt x="2726" y="2643"/>
                </a:lnTo>
                <a:lnTo>
                  <a:pt x="2726" y="2353"/>
                </a:lnTo>
                <a:lnTo>
                  <a:pt x="2521" y="2353"/>
                </a:lnTo>
                <a:close/>
                <a:moveTo>
                  <a:pt x="1545" y="1943"/>
                </a:moveTo>
                <a:lnTo>
                  <a:pt x="1516" y="1968"/>
                </a:lnTo>
                <a:lnTo>
                  <a:pt x="1486" y="1994"/>
                </a:lnTo>
                <a:lnTo>
                  <a:pt x="1455" y="2021"/>
                </a:lnTo>
                <a:lnTo>
                  <a:pt x="1423" y="2048"/>
                </a:lnTo>
                <a:lnTo>
                  <a:pt x="1391" y="2077"/>
                </a:lnTo>
                <a:lnTo>
                  <a:pt x="1359" y="2107"/>
                </a:lnTo>
                <a:lnTo>
                  <a:pt x="1326" y="2139"/>
                </a:lnTo>
                <a:lnTo>
                  <a:pt x="1296" y="2172"/>
                </a:lnTo>
                <a:lnTo>
                  <a:pt x="1264" y="2208"/>
                </a:lnTo>
                <a:lnTo>
                  <a:pt x="1234" y="2246"/>
                </a:lnTo>
                <a:lnTo>
                  <a:pt x="1206" y="2287"/>
                </a:lnTo>
                <a:lnTo>
                  <a:pt x="1179" y="2330"/>
                </a:lnTo>
                <a:lnTo>
                  <a:pt x="1154" y="2375"/>
                </a:lnTo>
                <a:lnTo>
                  <a:pt x="1130" y="2424"/>
                </a:lnTo>
                <a:lnTo>
                  <a:pt x="1108" y="2476"/>
                </a:lnTo>
                <a:lnTo>
                  <a:pt x="1090" y="2532"/>
                </a:lnTo>
                <a:lnTo>
                  <a:pt x="1074" y="2592"/>
                </a:lnTo>
                <a:lnTo>
                  <a:pt x="1062" y="2656"/>
                </a:lnTo>
                <a:lnTo>
                  <a:pt x="1051" y="2724"/>
                </a:lnTo>
                <a:lnTo>
                  <a:pt x="1046" y="2797"/>
                </a:lnTo>
                <a:lnTo>
                  <a:pt x="1043" y="2873"/>
                </a:lnTo>
                <a:lnTo>
                  <a:pt x="2101" y="2873"/>
                </a:lnTo>
                <a:lnTo>
                  <a:pt x="2101" y="2515"/>
                </a:lnTo>
                <a:lnTo>
                  <a:pt x="2391" y="2515"/>
                </a:lnTo>
                <a:lnTo>
                  <a:pt x="2391" y="2223"/>
                </a:lnTo>
                <a:lnTo>
                  <a:pt x="2482" y="2223"/>
                </a:lnTo>
                <a:lnTo>
                  <a:pt x="2435" y="2168"/>
                </a:lnTo>
                <a:lnTo>
                  <a:pt x="2385" y="2115"/>
                </a:lnTo>
                <a:lnTo>
                  <a:pt x="2335" y="2069"/>
                </a:lnTo>
                <a:lnTo>
                  <a:pt x="2285" y="2025"/>
                </a:lnTo>
                <a:lnTo>
                  <a:pt x="2236" y="1983"/>
                </a:lnTo>
                <a:lnTo>
                  <a:pt x="2190" y="1943"/>
                </a:lnTo>
                <a:lnTo>
                  <a:pt x="2130" y="1970"/>
                </a:lnTo>
                <a:lnTo>
                  <a:pt x="2069" y="1993"/>
                </a:lnTo>
                <a:lnTo>
                  <a:pt x="2004" y="2010"/>
                </a:lnTo>
                <a:lnTo>
                  <a:pt x="1937" y="2020"/>
                </a:lnTo>
                <a:lnTo>
                  <a:pt x="1866" y="2025"/>
                </a:lnTo>
                <a:lnTo>
                  <a:pt x="1798" y="2020"/>
                </a:lnTo>
                <a:lnTo>
                  <a:pt x="1731" y="2010"/>
                </a:lnTo>
                <a:lnTo>
                  <a:pt x="1666" y="1993"/>
                </a:lnTo>
                <a:lnTo>
                  <a:pt x="1604" y="1970"/>
                </a:lnTo>
                <a:lnTo>
                  <a:pt x="1545" y="1943"/>
                </a:lnTo>
                <a:close/>
                <a:moveTo>
                  <a:pt x="1866" y="736"/>
                </a:moveTo>
                <a:lnTo>
                  <a:pt x="1806" y="739"/>
                </a:lnTo>
                <a:lnTo>
                  <a:pt x="1746" y="748"/>
                </a:lnTo>
                <a:lnTo>
                  <a:pt x="1689" y="764"/>
                </a:lnTo>
                <a:lnTo>
                  <a:pt x="1634" y="786"/>
                </a:lnTo>
                <a:lnTo>
                  <a:pt x="1582" y="813"/>
                </a:lnTo>
                <a:lnTo>
                  <a:pt x="1534" y="845"/>
                </a:lnTo>
                <a:lnTo>
                  <a:pt x="1489" y="881"/>
                </a:lnTo>
                <a:lnTo>
                  <a:pt x="1448" y="922"/>
                </a:lnTo>
                <a:lnTo>
                  <a:pt x="1412" y="966"/>
                </a:lnTo>
                <a:lnTo>
                  <a:pt x="1380" y="1015"/>
                </a:lnTo>
                <a:lnTo>
                  <a:pt x="1354" y="1066"/>
                </a:lnTo>
                <a:lnTo>
                  <a:pt x="1332" y="1122"/>
                </a:lnTo>
                <a:lnTo>
                  <a:pt x="1316" y="1179"/>
                </a:lnTo>
                <a:lnTo>
                  <a:pt x="1306" y="1238"/>
                </a:lnTo>
                <a:lnTo>
                  <a:pt x="1303" y="1299"/>
                </a:lnTo>
                <a:lnTo>
                  <a:pt x="1306" y="1361"/>
                </a:lnTo>
                <a:lnTo>
                  <a:pt x="1316" y="1420"/>
                </a:lnTo>
                <a:lnTo>
                  <a:pt x="1332" y="1477"/>
                </a:lnTo>
                <a:lnTo>
                  <a:pt x="1354" y="1533"/>
                </a:lnTo>
                <a:lnTo>
                  <a:pt x="1380" y="1584"/>
                </a:lnTo>
                <a:lnTo>
                  <a:pt x="1412" y="1633"/>
                </a:lnTo>
                <a:lnTo>
                  <a:pt x="1448" y="1677"/>
                </a:lnTo>
                <a:lnTo>
                  <a:pt x="1489" y="1718"/>
                </a:lnTo>
                <a:lnTo>
                  <a:pt x="1534" y="1754"/>
                </a:lnTo>
                <a:lnTo>
                  <a:pt x="1582" y="1786"/>
                </a:lnTo>
                <a:lnTo>
                  <a:pt x="1634" y="1813"/>
                </a:lnTo>
                <a:lnTo>
                  <a:pt x="1689" y="1835"/>
                </a:lnTo>
                <a:lnTo>
                  <a:pt x="1746" y="1851"/>
                </a:lnTo>
                <a:lnTo>
                  <a:pt x="1806" y="1860"/>
                </a:lnTo>
                <a:lnTo>
                  <a:pt x="1866" y="1863"/>
                </a:lnTo>
                <a:lnTo>
                  <a:pt x="1929" y="1860"/>
                </a:lnTo>
                <a:lnTo>
                  <a:pt x="1988" y="1851"/>
                </a:lnTo>
                <a:lnTo>
                  <a:pt x="2046" y="1835"/>
                </a:lnTo>
                <a:lnTo>
                  <a:pt x="2101" y="1813"/>
                </a:lnTo>
                <a:lnTo>
                  <a:pt x="2153" y="1786"/>
                </a:lnTo>
                <a:lnTo>
                  <a:pt x="2201" y="1754"/>
                </a:lnTo>
                <a:lnTo>
                  <a:pt x="2246" y="1718"/>
                </a:lnTo>
                <a:lnTo>
                  <a:pt x="2287" y="1677"/>
                </a:lnTo>
                <a:lnTo>
                  <a:pt x="2323" y="1633"/>
                </a:lnTo>
                <a:lnTo>
                  <a:pt x="2355" y="1584"/>
                </a:lnTo>
                <a:lnTo>
                  <a:pt x="2381" y="1533"/>
                </a:lnTo>
                <a:lnTo>
                  <a:pt x="2403" y="1477"/>
                </a:lnTo>
                <a:lnTo>
                  <a:pt x="2419" y="1420"/>
                </a:lnTo>
                <a:lnTo>
                  <a:pt x="2429" y="1361"/>
                </a:lnTo>
                <a:lnTo>
                  <a:pt x="2431" y="1299"/>
                </a:lnTo>
                <a:lnTo>
                  <a:pt x="2429" y="1238"/>
                </a:lnTo>
                <a:lnTo>
                  <a:pt x="2419" y="1179"/>
                </a:lnTo>
                <a:lnTo>
                  <a:pt x="2403" y="1122"/>
                </a:lnTo>
                <a:lnTo>
                  <a:pt x="2381" y="1066"/>
                </a:lnTo>
                <a:lnTo>
                  <a:pt x="2355" y="1015"/>
                </a:lnTo>
                <a:lnTo>
                  <a:pt x="2323" y="966"/>
                </a:lnTo>
                <a:lnTo>
                  <a:pt x="2287" y="922"/>
                </a:lnTo>
                <a:lnTo>
                  <a:pt x="2246" y="881"/>
                </a:lnTo>
                <a:lnTo>
                  <a:pt x="2201" y="845"/>
                </a:lnTo>
                <a:lnTo>
                  <a:pt x="2153" y="813"/>
                </a:lnTo>
                <a:lnTo>
                  <a:pt x="2101" y="786"/>
                </a:lnTo>
                <a:lnTo>
                  <a:pt x="2046" y="764"/>
                </a:lnTo>
                <a:lnTo>
                  <a:pt x="1988" y="748"/>
                </a:lnTo>
                <a:lnTo>
                  <a:pt x="1929" y="739"/>
                </a:lnTo>
                <a:lnTo>
                  <a:pt x="1866" y="736"/>
                </a:lnTo>
                <a:close/>
                <a:moveTo>
                  <a:pt x="1866" y="0"/>
                </a:moveTo>
                <a:lnTo>
                  <a:pt x="1981" y="3"/>
                </a:lnTo>
                <a:lnTo>
                  <a:pt x="2094" y="14"/>
                </a:lnTo>
                <a:lnTo>
                  <a:pt x="2203" y="31"/>
                </a:lnTo>
                <a:lnTo>
                  <a:pt x="2311" y="53"/>
                </a:lnTo>
                <a:lnTo>
                  <a:pt x="2416" y="82"/>
                </a:lnTo>
                <a:lnTo>
                  <a:pt x="2519" y="117"/>
                </a:lnTo>
                <a:lnTo>
                  <a:pt x="2619" y="158"/>
                </a:lnTo>
                <a:lnTo>
                  <a:pt x="2717" y="203"/>
                </a:lnTo>
                <a:lnTo>
                  <a:pt x="2810" y="254"/>
                </a:lnTo>
                <a:lnTo>
                  <a:pt x="2901" y="311"/>
                </a:lnTo>
                <a:lnTo>
                  <a:pt x="2987" y="372"/>
                </a:lnTo>
                <a:lnTo>
                  <a:pt x="3071" y="438"/>
                </a:lnTo>
                <a:lnTo>
                  <a:pt x="3150" y="510"/>
                </a:lnTo>
                <a:lnTo>
                  <a:pt x="3225" y="585"/>
                </a:lnTo>
                <a:lnTo>
                  <a:pt x="3296" y="664"/>
                </a:lnTo>
                <a:lnTo>
                  <a:pt x="3362" y="747"/>
                </a:lnTo>
                <a:lnTo>
                  <a:pt x="3424" y="833"/>
                </a:lnTo>
                <a:lnTo>
                  <a:pt x="3480" y="924"/>
                </a:lnTo>
                <a:lnTo>
                  <a:pt x="3532" y="1017"/>
                </a:lnTo>
                <a:lnTo>
                  <a:pt x="3578" y="1115"/>
                </a:lnTo>
                <a:lnTo>
                  <a:pt x="3618" y="1215"/>
                </a:lnTo>
                <a:lnTo>
                  <a:pt x="3653" y="1317"/>
                </a:lnTo>
                <a:lnTo>
                  <a:pt x="3682" y="1423"/>
                </a:lnTo>
                <a:lnTo>
                  <a:pt x="3705" y="1531"/>
                </a:lnTo>
                <a:lnTo>
                  <a:pt x="3721" y="1641"/>
                </a:lnTo>
                <a:lnTo>
                  <a:pt x="3732" y="1752"/>
                </a:lnTo>
                <a:lnTo>
                  <a:pt x="3735" y="1866"/>
                </a:lnTo>
                <a:lnTo>
                  <a:pt x="3732" y="1979"/>
                </a:lnTo>
                <a:lnTo>
                  <a:pt x="3721" y="2092"/>
                </a:lnTo>
                <a:lnTo>
                  <a:pt x="3705" y="2201"/>
                </a:lnTo>
                <a:lnTo>
                  <a:pt x="3682" y="2308"/>
                </a:lnTo>
                <a:lnTo>
                  <a:pt x="3653" y="2414"/>
                </a:lnTo>
                <a:lnTo>
                  <a:pt x="3618" y="2516"/>
                </a:lnTo>
                <a:lnTo>
                  <a:pt x="3578" y="2616"/>
                </a:lnTo>
                <a:lnTo>
                  <a:pt x="3532" y="2714"/>
                </a:lnTo>
                <a:lnTo>
                  <a:pt x="3480" y="2807"/>
                </a:lnTo>
                <a:lnTo>
                  <a:pt x="3424" y="2898"/>
                </a:lnTo>
                <a:lnTo>
                  <a:pt x="3362" y="2985"/>
                </a:lnTo>
                <a:lnTo>
                  <a:pt x="3296" y="3068"/>
                </a:lnTo>
                <a:lnTo>
                  <a:pt x="3225" y="3146"/>
                </a:lnTo>
                <a:lnTo>
                  <a:pt x="3150" y="3222"/>
                </a:lnTo>
                <a:lnTo>
                  <a:pt x="3071" y="3293"/>
                </a:lnTo>
                <a:lnTo>
                  <a:pt x="2987" y="3359"/>
                </a:lnTo>
                <a:lnTo>
                  <a:pt x="2901" y="3420"/>
                </a:lnTo>
                <a:lnTo>
                  <a:pt x="2810" y="3477"/>
                </a:lnTo>
                <a:lnTo>
                  <a:pt x="2717" y="3528"/>
                </a:lnTo>
                <a:lnTo>
                  <a:pt x="2619" y="3574"/>
                </a:lnTo>
                <a:lnTo>
                  <a:pt x="2519" y="3614"/>
                </a:lnTo>
                <a:lnTo>
                  <a:pt x="2416" y="3649"/>
                </a:lnTo>
                <a:lnTo>
                  <a:pt x="2311" y="3679"/>
                </a:lnTo>
                <a:lnTo>
                  <a:pt x="2203" y="3702"/>
                </a:lnTo>
                <a:lnTo>
                  <a:pt x="2094" y="3717"/>
                </a:lnTo>
                <a:lnTo>
                  <a:pt x="1981" y="3728"/>
                </a:lnTo>
                <a:lnTo>
                  <a:pt x="1866" y="3731"/>
                </a:lnTo>
                <a:lnTo>
                  <a:pt x="1754" y="3728"/>
                </a:lnTo>
                <a:lnTo>
                  <a:pt x="1641" y="3717"/>
                </a:lnTo>
                <a:lnTo>
                  <a:pt x="1532" y="3702"/>
                </a:lnTo>
                <a:lnTo>
                  <a:pt x="1424" y="3679"/>
                </a:lnTo>
                <a:lnTo>
                  <a:pt x="1319" y="3649"/>
                </a:lnTo>
                <a:lnTo>
                  <a:pt x="1216" y="3614"/>
                </a:lnTo>
                <a:lnTo>
                  <a:pt x="1116" y="3574"/>
                </a:lnTo>
                <a:lnTo>
                  <a:pt x="1018" y="3528"/>
                </a:lnTo>
                <a:lnTo>
                  <a:pt x="925" y="3477"/>
                </a:lnTo>
                <a:lnTo>
                  <a:pt x="834" y="3420"/>
                </a:lnTo>
                <a:lnTo>
                  <a:pt x="748" y="3359"/>
                </a:lnTo>
                <a:lnTo>
                  <a:pt x="664" y="3293"/>
                </a:lnTo>
                <a:lnTo>
                  <a:pt x="585" y="3222"/>
                </a:lnTo>
                <a:lnTo>
                  <a:pt x="510" y="3146"/>
                </a:lnTo>
                <a:lnTo>
                  <a:pt x="439" y="3068"/>
                </a:lnTo>
                <a:lnTo>
                  <a:pt x="373" y="2985"/>
                </a:lnTo>
                <a:lnTo>
                  <a:pt x="311" y="2898"/>
                </a:lnTo>
                <a:lnTo>
                  <a:pt x="255" y="2807"/>
                </a:lnTo>
                <a:lnTo>
                  <a:pt x="203" y="2714"/>
                </a:lnTo>
                <a:lnTo>
                  <a:pt x="157" y="2616"/>
                </a:lnTo>
                <a:lnTo>
                  <a:pt x="117" y="2516"/>
                </a:lnTo>
                <a:lnTo>
                  <a:pt x="82" y="2414"/>
                </a:lnTo>
                <a:lnTo>
                  <a:pt x="52" y="2308"/>
                </a:lnTo>
                <a:lnTo>
                  <a:pt x="30" y="2201"/>
                </a:lnTo>
                <a:lnTo>
                  <a:pt x="14" y="2092"/>
                </a:lnTo>
                <a:lnTo>
                  <a:pt x="3" y="1979"/>
                </a:lnTo>
                <a:lnTo>
                  <a:pt x="0" y="1866"/>
                </a:lnTo>
                <a:lnTo>
                  <a:pt x="3" y="1752"/>
                </a:lnTo>
                <a:lnTo>
                  <a:pt x="14" y="1641"/>
                </a:lnTo>
                <a:lnTo>
                  <a:pt x="30" y="1531"/>
                </a:lnTo>
                <a:lnTo>
                  <a:pt x="52" y="1423"/>
                </a:lnTo>
                <a:lnTo>
                  <a:pt x="82" y="1317"/>
                </a:lnTo>
                <a:lnTo>
                  <a:pt x="117" y="1215"/>
                </a:lnTo>
                <a:lnTo>
                  <a:pt x="157" y="1115"/>
                </a:lnTo>
                <a:lnTo>
                  <a:pt x="203" y="1017"/>
                </a:lnTo>
                <a:lnTo>
                  <a:pt x="255" y="924"/>
                </a:lnTo>
                <a:lnTo>
                  <a:pt x="311" y="833"/>
                </a:lnTo>
                <a:lnTo>
                  <a:pt x="373" y="747"/>
                </a:lnTo>
                <a:lnTo>
                  <a:pt x="439" y="664"/>
                </a:lnTo>
                <a:lnTo>
                  <a:pt x="510" y="585"/>
                </a:lnTo>
                <a:lnTo>
                  <a:pt x="585" y="510"/>
                </a:lnTo>
                <a:lnTo>
                  <a:pt x="664" y="438"/>
                </a:lnTo>
                <a:lnTo>
                  <a:pt x="748" y="372"/>
                </a:lnTo>
                <a:lnTo>
                  <a:pt x="834" y="311"/>
                </a:lnTo>
                <a:lnTo>
                  <a:pt x="925" y="254"/>
                </a:lnTo>
                <a:lnTo>
                  <a:pt x="1018" y="203"/>
                </a:lnTo>
                <a:lnTo>
                  <a:pt x="1116" y="158"/>
                </a:lnTo>
                <a:lnTo>
                  <a:pt x="1216" y="117"/>
                </a:lnTo>
                <a:lnTo>
                  <a:pt x="1319" y="82"/>
                </a:lnTo>
                <a:lnTo>
                  <a:pt x="1424" y="53"/>
                </a:lnTo>
                <a:lnTo>
                  <a:pt x="1532" y="31"/>
                </a:lnTo>
                <a:lnTo>
                  <a:pt x="1641" y="14"/>
                </a:lnTo>
                <a:lnTo>
                  <a:pt x="1754" y="3"/>
                </a:lnTo>
                <a:lnTo>
                  <a:pt x="1866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11" name="Freeform 895"/>
          <p:cNvSpPr>
            <a:spLocks noEditPoints="1"/>
          </p:cNvSpPr>
          <p:nvPr/>
        </p:nvSpPr>
        <p:spPr bwMode="auto">
          <a:xfrm>
            <a:off x="4888299" y="5953378"/>
            <a:ext cx="263143" cy="262721"/>
          </a:xfrm>
          <a:custGeom>
            <a:avLst/>
            <a:gdLst>
              <a:gd name="T0" fmla="*/ 2778 w 3738"/>
              <a:gd name="T1" fmla="*/ 1524 h 3731"/>
              <a:gd name="T2" fmla="*/ 2801 w 3738"/>
              <a:gd name="T3" fmla="*/ 1860 h 3731"/>
              <a:gd name="T4" fmla="*/ 2720 w 3738"/>
              <a:gd name="T5" fmla="*/ 2201 h 3731"/>
              <a:gd name="T6" fmla="*/ 2544 w 3738"/>
              <a:gd name="T7" fmla="*/ 2493 h 3731"/>
              <a:gd name="T8" fmla="*/ 2292 w 3738"/>
              <a:gd name="T9" fmla="*/ 2722 h 3731"/>
              <a:gd name="T10" fmla="*/ 1980 w 3738"/>
              <a:gd name="T11" fmla="*/ 2867 h 3731"/>
              <a:gd name="T12" fmla="*/ 1946 w 3738"/>
              <a:gd name="T13" fmla="*/ 2950 h 3731"/>
              <a:gd name="T14" fmla="*/ 2249 w 3738"/>
              <a:gd name="T15" fmla="*/ 2975 h 3731"/>
              <a:gd name="T16" fmla="*/ 2537 w 3738"/>
              <a:gd name="T17" fmla="*/ 2902 h 3731"/>
              <a:gd name="T18" fmla="*/ 2972 w 3738"/>
              <a:gd name="T19" fmla="*/ 2518 h 3731"/>
              <a:gd name="T20" fmla="*/ 3073 w 3738"/>
              <a:gd name="T21" fmla="*/ 2265 h 3731"/>
              <a:gd name="T22" fmla="*/ 3094 w 3738"/>
              <a:gd name="T23" fmla="*/ 1977 h 3731"/>
              <a:gd name="T24" fmla="*/ 3021 w 3738"/>
              <a:gd name="T25" fmla="*/ 1687 h 3731"/>
              <a:gd name="T26" fmla="*/ 2864 w 3738"/>
              <a:gd name="T27" fmla="*/ 1442 h 3731"/>
              <a:gd name="T28" fmla="*/ 1657 w 3738"/>
              <a:gd name="T29" fmla="*/ 754 h 3731"/>
              <a:gd name="T30" fmla="*/ 1337 w 3738"/>
              <a:gd name="T31" fmla="*/ 805 h 3731"/>
              <a:gd name="T32" fmla="*/ 1057 w 3738"/>
              <a:gd name="T33" fmla="*/ 949 h 3731"/>
              <a:gd name="T34" fmla="*/ 837 w 3738"/>
              <a:gd name="T35" fmla="*/ 1170 h 3731"/>
              <a:gd name="T36" fmla="*/ 693 w 3738"/>
              <a:gd name="T37" fmla="*/ 1448 h 3731"/>
              <a:gd name="T38" fmla="*/ 640 w 3738"/>
              <a:gd name="T39" fmla="*/ 1769 h 3731"/>
              <a:gd name="T40" fmla="*/ 687 w 3738"/>
              <a:gd name="T41" fmla="*/ 2073 h 3731"/>
              <a:gd name="T42" fmla="*/ 652 w 3738"/>
              <a:gd name="T43" fmla="*/ 2751 h 3731"/>
              <a:gd name="T44" fmla="*/ 1332 w 3738"/>
              <a:gd name="T45" fmla="*/ 2731 h 3731"/>
              <a:gd name="T46" fmla="*/ 1657 w 3738"/>
              <a:gd name="T47" fmla="*/ 2784 h 3731"/>
              <a:gd name="T48" fmla="*/ 1979 w 3738"/>
              <a:gd name="T49" fmla="*/ 2732 h 3731"/>
              <a:gd name="T50" fmla="*/ 2258 w 3738"/>
              <a:gd name="T51" fmla="*/ 2588 h 3731"/>
              <a:gd name="T52" fmla="*/ 2479 w 3738"/>
              <a:gd name="T53" fmla="*/ 2369 h 3731"/>
              <a:gd name="T54" fmla="*/ 2623 w 3738"/>
              <a:gd name="T55" fmla="*/ 2089 h 3731"/>
              <a:gd name="T56" fmla="*/ 2674 w 3738"/>
              <a:gd name="T57" fmla="*/ 1769 h 3731"/>
              <a:gd name="T58" fmla="*/ 2623 w 3738"/>
              <a:gd name="T59" fmla="*/ 1448 h 3731"/>
              <a:gd name="T60" fmla="*/ 2479 w 3738"/>
              <a:gd name="T61" fmla="*/ 1170 h 3731"/>
              <a:gd name="T62" fmla="*/ 2258 w 3738"/>
              <a:gd name="T63" fmla="*/ 949 h 3731"/>
              <a:gd name="T64" fmla="*/ 1979 w 3738"/>
              <a:gd name="T65" fmla="*/ 805 h 3731"/>
              <a:gd name="T66" fmla="*/ 1657 w 3738"/>
              <a:gd name="T67" fmla="*/ 754 h 3731"/>
              <a:gd name="T68" fmla="*/ 2205 w 3738"/>
              <a:gd name="T69" fmla="*/ 31 h 3731"/>
              <a:gd name="T70" fmla="*/ 2621 w 3738"/>
              <a:gd name="T71" fmla="*/ 158 h 3731"/>
              <a:gd name="T72" fmla="*/ 2989 w 3738"/>
              <a:gd name="T73" fmla="*/ 372 h 3731"/>
              <a:gd name="T74" fmla="*/ 3299 w 3738"/>
              <a:gd name="T75" fmla="*/ 664 h 3731"/>
              <a:gd name="T76" fmla="*/ 3534 w 3738"/>
              <a:gd name="T77" fmla="*/ 1019 h 3731"/>
              <a:gd name="T78" fmla="*/ 3685 w 3738"/>
              <a:gd name="T79" fmla="*/ 1423 h 3731"/>
              <a:gd name="T80" fmla="*/ 3738 w 3738"/>
              <a:gd name="T81" fmla="*/ 1866 h 3731"/>
              <a:gd name="T82" fmla="*/ 3685 w 3738"/>
              <a:gd name="T83" fmla="*/ 2308 h 3731"/>
              <a:gd name="T84" fmla="*/ 3534 w 3738"/>
              <a:gd name="T85" fmla="*/ 2714 h 3731"/>
              <a:gd name="T86" fmla="*/ 3299 w 3738"/>
              <a:gd name="T87" fmla="*/ 3068 h 3731"/>
              <a:gd name="T88" fmla="*/ 2989 w 3738"/>
              <a:gd name="T89" fmla="*/ 3359 h 3731"/>
              <a:gd name="T90" fmla="*/ 2621 w 3738"/>
              <a:gd name="T91" fmla="*/ 3574 h 3731"/>
              <a:gd name="T92" fmla="*/ 2205 w 3738"/>
              <a:gd name="T93" fmla="*/ 3702 h 3731"/>
              <a:gd name="T94" fmla="*/ 1755 w 3738"/>
              <a:gd name="T95" fmla="*/ 3728 h 3731"/>
              <a:gd name="T96" fmla="*/ 1320 w 3738"/>
              <a:gd name="T97" fmla="*/ 3649 h 3731"/>
              <a:gd name="T98" fmla="*/ 926 w 3738"/>
              <a:gd name="T99" fmla="*/ 3477 h 3731"/>
              <a:gd name="T100" fmla="*/ 586 w 3738"/>
              <a:gd name="T101" fmla="*/ 3222 h 3731"/>
              <a:gd name="T102" fmla="*/ 312 w 3738"/>
              <a:gd name="T103" fmla="*/ 2898 h 3731"/>
              <a:gd name="T104" fmla="*/ 117 w 3738"/>
              <a:gd name="T105" fmla="*/ 2517 h 3731"/>
              <a:gd name="T106" fmla="*/ 14 w 3738"/>
              <a:gd name="T107" fmla="*/ 2092 h 3731"/>
              <a:gd name="T108" fmla="*/ 14 w 3738"/>
              <a:gd name="T109" fmla="*/ 1641 h 3731"/>
              <a:gd name="T110" fmla="*/ 117 w 3738"/>
              <a:gd name="T111" fmla="*/ 1215 h 3731"/>
              <a:gd name="T112" fmla="*/ 312 w 3738"/>
              <a:gd name="T113" fmla="*/ 833 h 3731"/>
              <a:gd name="T114" fmla="*/ 586 w 3738"/>
              <a:gd name="T115" fmla="*/ 510 h 3731"/>
              <a:gd name="T116" fmla="*/ 926 w 3738"/>
              <a:gd name="T117" fmla="*/ 254 h 3731"/>
              <a:gd name="T118" fmla="*/ 1320 w 3738"/>
              <a:gd name="T119" fmla="*/ 82 h 3731"/>
              <a:gd name="T120" fmla="*/ 1755 w 3738"/>
              <a:gd name="T121" fmla="*/ 3 h 37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738" h="3731">
                <a:moveTo>
                  <a:pt x="2702" y="1298"/>
                </a:moveTo>
                <a:lnTo>
                  <a:pt x="2732" y="1370"/>
                </a:lnTo>
                <a:lnTo>
                  <a:pt x="2757" y="1447"/>
                </a:lnTo>
                <a:lnTo>
                  <a:pt x="2778" y="1524"/>
                </a:lnTo>
                <a:lnTo>
                  <a:pt x="2793" y="1604"/>
                </a:lnTo>
                <a:lnTo>
                  <a:pt x="2801" y="1686"/>
                </a:lnTo>
                <a:lnTo>
                  <a:pt x="2804" y="1769"/>
                </a:lnTo>
                <a:lnTo>
                  <a:pt x="2801" y="1860"/>
                </a:lnTo>
                <a:lnTo>
                  <a:pt x="2790" y="1948"/>
                </a:lnTo>
                <a:lnTo>
                  <a:pt x="2773" y="2035"/>
                </a:lnTo>
                <a:lnTo>
                  <a:pt x="2749" y="2120"/>
                </a:lnTo>
                <a:lnTo>
                  <a:pt x="2720" y="2201"/>
                </a:lnTo>
                <a:lnTo>
                  <a:pt x="2683" y="2279"/>
                </a:lnTo>
                <a:lnTo>
                  <a:pt x="2643" y="2354"/>
                </a:lnTo>
                <a:lnTo>
                  <a:pt x="2596" y="2426"/>
                </a:lnTo>
                <a:lnTo>
                  <a:pt x="2544" y="2493"/>
                </a:lnTo>
                <a:lnTo>
                  <a:pt x="2488" y="2557"/>
                </a:lnTo>
                <a:lnTo>
                  <a:pt x="2426" y="2617"/>
                </a:lnTo>
                <a:lnTo>
                  <a:pt x="2362" y="2672"/>
                </a:lnTo>
                <a:lnTo>
                  <a:pt x="2292" y="2722"/>
                </a:lnTo>
                <a:lnTo>
                  <a:pt x="2219" y="2766"/>
                </a:lnTo>
                <a:lnTo>
                  <a:pt x="2142" y="2806"/>
                </a:lnTo>
                <a:lnTo>
                  <a:pt x="2062" y="2839"/>
                </a:lnTo>
                <a:lnTo>
                  <a:pt x="1980" y="2867"/>
                </a:lnTo>
                <a:lnTo>
                  <a:pt x="1895" y="2889"/>
                </a:lnTo>
                <a:lnTo>
                  <a:pt x="1808" y="2903"/>
                </a:lnTo>
                <a:lnTo>
                  <a:pt x="1876" y="2929"/>
                </a:lnTo>
                <a:lnTo>
                  <a:pt x="1946" y="2950"/>
                </a:lnTo>
                <a:lnTo>
                  <a:pt x="2020" y="2966"/>
                </a:lnTo>
                <a:lnTo>
                  <a:pt x="2095" y="2975"/>
                </a:lnTo>
                <a:lnTo>
                  <a:pt x="2172" y="2977"/>
                </a:lnTo>
                <a:lnTo>
                  <a:pt x="2249" y="2975"/>
                </a:lnTo>
                <a:lnTo>
                  <a:pt x="2324" y="2965"/>
                </a:lnTo>
                <a:lnTo>
                  <a:pt x="2398" y="2950"/>
                </a:lnTo>
                <a:lnTo>
                  <a:pt x="2468" y="2929"/>
                </a:lnTo>
                <a:lnTo>
                  <a:pt x="2537" y="2902"/>
                </a:lnTo>
                <a:lnTo>
                  <a:pt x="2603" y="2872"/>
                </a:lnTo>
                <a:lnTo>
                  <a:pt x="2665" y="2835"/>
                </a:lnTo>
                <a:lnTo>
                  <a:pt x="3087" y="2948"/>
                </a:lnTo>
                <a:lnTo>
                  <a:pt x="2972" y="2518"/>
                </a:lnTo>
                <a:lnTo>
                  <a:pt x="3004" y="2458"/>
                </a:lnTo>
                <a:lnTo>
                  <a:pt x="3032" y="2396"/>
                </a:lnTo>
                <a:lnTo>
                  <a:pt x="3054" y="2331"/>
                </a:lnTo>
                <a:lnTo>
                  <a:pt x="3073" y="2265"/>
                </a:lnTo>
                <a:lnTo>
                  <a:pt x="3086" y="2196"/>
                </a:lnTo>
                <a:lnTo>
                  <a:pt x="3094" y="2126"/>
                </a:lnTo>
                <a:lnTo>
                  <a:pt x="3098" y="2054"/>
                </a:lnTo>
                <a:lnTo>
                  <a:pt x="3094" y="1977"/>
                </a:lnTo>
                <a:lnTo>
                  <a:pt x="3085" y="1901"/>
                </a:lnTo>
                <a:lnTo>
                  <a:pt x="3069" y="1827"/>
                </a:lnTo>
                <a:lnTo>
                  <a:pt x="3048" y="1755"/>
                </a:lnTo>
                <a:lnTo>
                  <a:pt x="3021" y="1687"/>
                </a:lnTo>
                <a:lnTo>
                  <a:pt x="2989" y="1621"/>
                </a:lnTo>
                <a:lnTo>
                  <a:pt x="2952" y="1558"/>
                </a:lnTo>
                <a:lnTo>
                  <a:pt x="2911" y="1498"/>
                </a:lnTo>
                <a:lnTo>
                  <a:pt x="2864" y="1442"/>
                </a:lnTo>
                <a:lnTo>
                  <a:pt x="2814" y="1390"/>
                </a:lnTo>
                <a:lnTo>
                  <a:pt x="2760" y="1341"/>
                </a:lnTo>
                <a:lnTo>
                  <a:pt x="2702" y="1298"/>
                </a:lnTo>
                <a:close/>
                <a:moveTo>
                  <a:pt x="1657" y="754"/>
                </a:moveTo>
                <a:lnTo>
                  <a:pt x="1574" y="757"/>
                </a:lnTo>
                <a:lnTo>
                  <a:pt x="1492" y="768"/>
                </a:lnTo>
                <a:lnTo>
                  <a:pt x="1413" y="783"/>
                </a:lnTo>
                <a:lnTo>
                  <a:pt x="1337" y="805"/>
                </a:lnTo>
                <a:lnTo>
                  <a:pt x="1262" y="833"/>
                </a:lnTo>
                <a:lnTo>
                  <a:pt x="1190" y="867"/>
                </a:lnTo>
                <a:lnTo>
                  <a:pt x="1122" y="906"/>
                </a:lnTo>
                <a:lnTo>
                  <a:pt x="1057" y="949"/>
                </a:lnTo>
                <a:lnTo>
                  <a:pt x="995" y="998"/>
                </a:lnTo>
                <a:lnTo>
                  <a:pt x="938" y="1051"/>
                </a:lnTo>
                <a:lnTo>
                  <a:pt x="885" y="1108"/>
                </a:lnTo>
                <a:lnTo>
                  <a:pt x="837" y="1170"/>
                </a:lnTo>
                <a:lnTo>
                  <a:pt x="793" y="1234"/>
                </a:lnTo>
                <a:lnTo>
                  <a:pt x="754" y="1302"/>
                </a:lnTo>
                <a:lnTo>
                  <a:pt x="721" y="1374"/>
                </a:lnTo>
                <a:lnTo>
                  <a:pt x="693" y="1448"/>
                </a:lnTo>
                <a:lnTo>
                  <a:pt x="670" y="1525"/>
                </a:lnTo>
                <a:lnTo>
                  <a:pt x="654" y="1604"/>
                </a:lnTo>
                <a:lnTo>
                  <a:pt x="644" y="1686"/>
                </a:lnTo>
                <a:lnTo>
                  <a:pt x="640" y="1769"/>
                </a:lnTo>
                <a:lnTo>
                  <a:pt x="644" y="1847"/>
                </a:lnTo>
                <a:lnTo>
                  <a:pt x="653" y="1925"/>
                </a:lnTo>
                <a:lnTo>
                  <a:pt x="668" y="2001"/>
                </a:lnTo>
                <a:lnTo>
                  <a:pt x="687" y="2073"/>
                </a:lnTo>
                <a:lnTo>
                  <a:pt x="713" y="2145"/>
                </a:lnTo>
                <a:lnTo>
                  <a:pt x="743" y="2213"/>
                </a:lnTo>
                <a:lnTo>
                  <a:pt x="778" y="2279"/>
                </a:lnTo>
                <a:lnTo>
                  <a:pt x="652" y="2751"/>
                </a:lnTo>
                <a:lnTo>
                  <a:pt x="1115" y="2627"/>
                </a:lnTo>
                <a:lnTo>
                  <a:pt x="1184" y="2667"/>
                </a:lnTo>
                <a:lnTo>
                  <a:pt x="1256" y="2702"/>
                </a:lnTo>
                <a:lnTo>
                  <a:pt x="1332" y="2731"/>
                </a:lnTo>
                <a:lnTo>
                  <a:pt x="1409" y="2753"/>
                </a:lnTo>
                <a:lnTo>
                  <a:pt x="1490" y="2771"/>
                </a:lnTo>
                <a:lnTo>
                  <a:pt x="1573" y="2781"/>
                </a:lnTo>
                <a:lnTo>
                  <a:pt x="1657" y="2784"/>
                </a:lnTo>
                <a:lnTo>
                  <a:pt x="1742" y="2781"/>
                </a:lnTo>
                <a:lnTo>
                  <a:pt x="1822" y="2771"/>
                </a:lnTo>
                <a:lnTo>
                  <a:pt x="1902" y="2755"/>
                </a:lnTo>
                <a:lnTo>
                  <a:pt x="1979" y="2732"/>
                </a:lnTo>
                <a:lnTo>
                  <a:pt x="2053" y="2705"/>
                </a:lnTo>
                <a:lnTo>
                  <a:pt x="2125" y="2671"/>
                </a:lnTo>
                <a:lnTo>
                  <a:pt x="2193" y="2632"/>
                </a:lnTo>
                <a:lnTo>
                  <a:pt x="2258" y="2588"/>
                </a:lnTo>
                <a:lnTo>
                  <a:pt x="2319" y="2540"/>
                </a:lnTo>
                <a:lnTo>
                  <a:pt x="2377" y="2487"/>
                </a:lnTo>
                <a:lnTo>
                  <a:pt x="2430" y="2430"/>
                </a:lnTo>
                <a:lnTo>
                  <a:pt x="2479" y="2369"/>
                </a:lnTo>
                <a:lnTo>
                  <a:pt x="2522" y="2304"/>
                </a:lnTo>
                <a:lnTo>
                  <a:pt x="2562" y="2236"/>
                </a:lnTo>
                <a:lnTo>
                  <a:pt x="2595" y="2164"/>
                </a:lnTo>
                <a:lnTo>
                  <a:pt x="2623" y="2089"/>
                </a:lnTo>
                <a:lnTo>
                  <a:pt x="2645" y="2013"/>
                </a:lnTo>
                <a:lnTo>
                  <a:pt x="2662" y="1934"/>
                </a:lnTo>
                <a:lnTo>
                  <a:pt x="2671" y="1852"/>
                </a:lnTo>
                <a:lnTo>
                  <a:pt x="2674" y="1769"/>
                </a:lnTo>
                <a:lnTo>
                  <a:pt x="2671" y="1686"/>
                </a:lnTo>
                <a:lnTo>
                  <a:pt x="2662" y="1604"/>
                </a:lnTo>
                <a:lnTo>
                  <a:pt x="2645" y="1525"/>
                </a:lnTo>
                <a:lnTo>
                  <a:pt x="2623" y="1448"/>
                </a:lnTo>
                <a:lnTo>
                  <a:pt x="2595" y="1374"/>
                </a:lnTo>
                <a:lnTo>
                  <a:pt x="2562" y="1302"/>
                </a:lnTo>
                <a:lnTo>
                  <a:pt x="2522" y="1234"/>
                </a:lnTo>
                <a:lnTo>
                  <a:pt x="2479" y="1170"/>
                </a:lnTo>
                <a:lnTo>
                  <a:pt x="2430" y="1108"/>
                </a:lnTo>
                <a:lnTo>
                  <a:pt x="2377" y="1051"/>
                </a:lnTo>
                <a:lnTo>
                  <a:pt x="2319" y="998"/>
                </a:lnTo>
                <a:lnTo>
                  <a:pt x="2258" y="949"/>
                </a:lnTo>
                <a:lnTo>
                  <a:pt x="2193" y="906"/>
                </a:lnTo>
                <a:lnTo>
                  <a:pt x="2125" y="867"/>
                </a:lnTo>
                <a:lnTo>
                  <a:pt x="2053" y="833"/>
                </a:lnTo>
                <a:lnTo>
                  <a:pt x="1979" y="805"/>
                </a:lnTo>
                <a:lnTo>
                  <a:pt x="1902" y="783"/>
                </a:lnTo>
                <a:lnTo>
                  <a:pt x="1822" y="768"/>
                </a:lnTo>
                <a:lnTo>
                  <a:pt x="1742" y="757"/>
                </a:lnTo>
                <a:lnTo>
                  <a:pt x="1657" y="754"/>
                </a:lnTo>
                <a:close/>
                <a:moveTo>
                  <a:pt x="1868" y="0"/>
                </a:moveTo>
                <a:lnTo>
                  <a:pt x="1983" y="3"/>
                </a:lnTo>
                <a:lnTo>
                  <a:pt x="2095" y="14"/>
                </a:lnTo>
                <a:lnTo>
                  <a:pt x="2205" y="31"/>
                </a:lnTo>
                <a:lnTo>
                  <a:pt x="2313" y="53"/>
                </a:lnTo>
                <a:lnTo>
                  <a:pt x="2418" y="82"/>
                </a:lnTo>
                <a:lnTo>
                  <a:pt x="2521" y="117"/>
                </a:lnTo>
                <a:lnTo>
                  <a:pt x="2621" y="158"/>
                </a:lnTo>
                <a:lnTo>
                  <a:pt x="2719" y="203"/>
                </a:lnTo>
                <a:lnTo>
                  <a:pt x="2812" y="254"/>
                </a:lnTo>
                <a:lnTo>
                  <a:pt x="2903" y="311"/>
                </a:lnTo>
                <a:lnTo>
                  <a:pt x="2989" y="372"/>
                </a:lnTo>
                <a:lnTo>
                  <a:pt x="3074" y="439"/>
                </a:lnTo>
                <a:lnTo>
                  <a:pt x="3152" y="510"/>
                </a:lnTo>
                <a:lnTo>
                  <a:pt x="3227" y="585"/>
                </a:lnTo>
                <a:lnTo>
                  <a:pt x="3299" y="664"/>
                </a:lnTo>
                <a:lnTo>
                  <a:pt x="3365" y="747"/>
                </a:lnTo>
                <a:lnTo>
                  <a:pt x="3426" y="833"/>
                </a:lnTo>
                <a:lnTo>
                  <a:pt x="3483" y="924"/>
                </a:lnTo>
                <a:lnTo>
                  <a:pt x="3534" y="1019"/>
                </a:lnTo>
                <a:lnTo>
                  <a:pt x="3581" y="1115"/>
                </a:lnTo>
                <a:lnTo>
                  <a:pt x="3621" y="1215"/>
                </a:lnTo>
                <a:lnTo>
                  <a:pt x="3656" y="1317"/>
                </a:lnTo>
                <a:lnTo>
                  <a:pt x="3685" y="1423"/>
                </a:lnTo>
                <a:lnTo>
                  <a:pt x="3708" y="1531"/>
                </a:lnTo>
                <a:lnTo>
                  <a:pt x="3724" y="1641"/>
                </a:lnTo>
                <a:lnTo>
                  <a:pt x="3735" y="1752"/>
                </a:lnTo>
                <a:lnTo>
                  <a:pt x="3738" y="1866"/>
                </a:lnTo>
                <a:lnTo>
                  <a:pt x="3735" y="1979"/>
                </a:lnTo>
                <a:lnTo>
                  <a:pt x="3724" y="2092"/>
                </a:lnTo>
                <a:lnTo>
                  <a:pt x="3708" y="2202"/>
                </a:lnTo>
                <a:lnTo>
                  <a:pt x="3685" y="2308"/>
                </a:lnTo>
                <a:lnTo>
                  <a:pt x="3656" y="2414"/>
                </a:lnTo>
                <a:lnTo>
                  <a:pt x="3621" y="2517"/>
                </a:lnTo>
                <a:lnTo>
                  <a:pt x="3581" y="2617"/>
                </a:lnTo>
                <a:lnTo>
                  <a:pt x="3534" y="2714"/>
                </a:lnTo>
                <a:lnTo>
                  <a:pt x="3483" y="2807"/>
                </a:lnTo>
                <a:lnTo>
                  <a:pt x="3426" y="2898"/>
                </a:lnTo>
                <a:lnTo>
                  <a:pt x="3365" y="2985"/>
                </a:lnTo>
                <a:lnTo>
                  <a:pt x="3299" y="3068"/>
                </a:lnTo>
                <a:lnTo>
                  <a:pt x="3227" y="3147"/>
                </a:lnTo>
                <a:lnTo>
                  <a:pt x="3152" y="3222"/>
                </a:lnTo>
                <a:lnTo>
                  <a:pt x="3074" y="3293"/>
                </a:lnTo>
                <a:lnTo>
                  <a:pt x="2989" y="3359"/>
                </a:lnTo>
                <a:lnTo>
                  <a:pt x="2903" y="3420"/>
                </a:lnTo>
                <a:lnTo>
                  <a:pt x="2812" y="3477"/>
                </a:lnTo>
                <a:lnTo>
                  <a:pt x="2719" y="3528"/>
                </a:lnTo>
                <a:lnTo>
                  <a:pt x="2621" y="3574"/>
                </a:lnTo>
                <a:lnTo>
                  <a:pt x="2521" y="3615"/>
                </a:lnTo>
                <a:lnTo>
                  <a:pt x="2418" y="3649"/>
                </a:lnTo>
                <a:lnTo>
                  <a:pt x="2313" y="3679"/>
                </a:lnTo>
                <a:lnTo>
                  <a:pt x="2205" y="3702"/>
                </a:lnTo>
                <a:lnTo>
                  <a:pt x="2095" y="3717"/>
                </a:lnTo>
                <a:lnTo>
                  <a:pt x="1983" y="3728"/>
                </a:lnTo>
                <a:lnTo>
                  <a:pt x="1868" y="3731"/>
                </a:lnTo>
                <a:lnTo>
                  <a:pt x="1755" y="3728"/>
                </a:lnTo>
                <a:lnTo>
                  <a:pt x="1643" y="3717"/>
                </a:lnTo>
                <a:lnTo>
                  <a:pt x="1533" y="3702"/>
                </a:lnTo>
                <a:lnTo>
                  <a:pt x="1425" y="3679"/>
                </a:lnTo>
                <a:lnTo>
                  <a:pt x="1320" y="3649"/>
                </a:lnTo>
                <a:lnTo>
                  <a:pt x="1217" y="3615"/>
                </a:lnTo>
                <a:lnTo>
                  <a:pt x="1117" y="3574"/>
                </a:lnTo>
                <a:lnTo>
                  <a:pt x="1019" y="3528"/>
                </a:lnTo>
                <a:lnTo>
                  <a:pt x="926" y="3477"/>
                </a:lnTo>
                <a:lnTo>
                  <a:pt x="835" y="3420"/>
                </a:lnTo>
                <a:lnTo>
                  <a:pt x="749" y="3359"/>
                </a:lnTo>
                <a:lnTo>
                  <a:pt x="664" y="3293"/>
                </a:lnTo>
                <a:lnTo>
                  <a:pt x="586" y="3222"/>
                </a:lnTo>
                <a:lnTo>
                  <a:pt x="511" y="3147"/>
                </a:lnTo>
                <a:lnTo>
                  <a:pt x="439" y="3068"/>
                </a:lnTo>
                <a:lnTo>
                  <a:pt x="373" y="2985"/>
                </a:lnTo>
                <a:lnTo>
                  <a:pt x="312" y="2898"/>
                </a:lnTo>
                <a:lnTo>
                  <a:pt x="255" y="2807"/>
                </a:lnTo>
                <a:lnTo>
                  <a:pt x="204" y="2714"/>
                </a:lnTo>
                <a:lnTo>
                  <a:pt x="157" y="2617"/>
                </a:lnTo>
                <a:lnTo>
                  <a:pt x="117" y="2517"/>
                </a:lnTo>
                <a:lnTo>
                  <a:pt x="82" y="2414"/>
                </a:lnTo>
                <a:lnTo>
                  <a:pt x="52" y="2308"/>
                </a:lnTo>
                <a:lnTo>
                  <a:pt x="30" y="2202"/>
                </a:lnTo>
                <a:lnTo>
                  <a:pt x="14" y="2092"/>
                </a:lnTo>
                <a:lnTo>
                  <a:pt x="3" y="1979"/>
                </a:lnTo>
                <a:lnTo>
                  <a:pt x="0" y="1866"/>
                </a:lnTo>
                <a:lnTo>
                  <a:pt x="3" y="1752"/>
                </a:lnTo>
                <a:lnTo>
                  <a:pt x="14" y="1641"/>
                </a:lnTo>
                <a:lnTo>
                  <a:pt x="30" y="1531"/>
                </a:lnTo>
                <a:lnTo>
                  <a:pt x="52" y="1423"/>
                </a:lnTo>
                <a:lnTo>
                  <a:pt x="82" y="1317"/>
                </a:lnTo>
                <a:lnTo>
                  <a:pt x="117" y="1215"/>
                </a:lnTo>
                <a:lnTo>
                  <a:pt x="157" y="1115"/>
                </a:lnTo>
                <a:lnTo>
                  <a:pt x="204" y="1019"/>
                </a:lnTo>
                <a:lnTo>
                  <a:pt x="255" y="924"/>
                </a:lnTo>
                <a:lnTo>
                  <a:pt x="312" y="833"/>
                </a:lnTo>
                <a:lnTo>
                  <a:pt x="373" y="747"/>
                </a:lnTo>
                <a:lnTo>
                  <a:pt x="439" y="664"/>
                </a:lnTo>
                <a:lnTo>
                  <a:pt x="511" y="585"/>
                </a:lnTo>
                <a:lnTo>
                  <a:pt x="586" y="510"/>
                </a:lnTo>
                <a:lnTo>
                  <a:pt x="664" y="439"/>
                </a:lnTo>
                <a:lnTo>
                  <a:pt x="749" y="372"/>
                </a:lnTo>
                <a:lnTo>
                  <a:pt x="835" y="311"/>
                </a:lnTo>
                <a:lnTo>
                  <a:pt x="926" y="254"/>
                </a:lnTo>
                <a:lnTo>
                  <a:pt x="1019" y="203"/>
                </a:lnTo>
                <a:lnTo>
                  <a:pt x="1117" y="158"/>
                </a:lnTo>
                <a:lnTo>
                  <a:pt x="1217" y="117"/>
                </a:lnTo>
                <a:lnTo>
                  <a:pt x="1320" y="82"/>
                </a:lnTo>
                <a:lnTo>
                  <a:pt x="1425" y="53"/>
                </a:lnTo>
                <a:lnTo>
                  <a:pt x="1533" y="31"/>
                </a:lnTo>
                <a:lnTo>
                  <a:pt x="1643" y="14"/>
                </a:lnTo>
                <a:lnTo>
                  <a:pt x="1755" y="3"/>
                </a:lnTo>
                <a:lnTo>
                  <a:pt x="1868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012" name="Group 898"/>
          <p:cNvGrpSpPr>
            <a:grpSpLocks noChangeAspect="1"/>
          </p:cNvGrpSpPr>
          <p:nvPr/>
        </p:nvGrpSpPr>
        <p:grpSpPr bwMode="auto">
          <a:xfrm>
            <a:off x="7748400" y="5993965"/>
            <a:ext cx="231059" cy="181547"/>
            <a:chOff x="5491" y="3635"/>
            <a:chExt cx="196" cy="154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015" name="Freeform 900"/>
            <p:cNvSpPr>
              <a:spLocks/>
            </p:cNvSpPr>
            <p:nvPr/>
          </p:nvSpPr>
          <p:spPr bwMode="auto">
            <a:xfrm>
              <a:off x="5524" y="3771"/>
              <a:ext cx="130" cy="18"/>
            </a:xfrm>
            <a:custGeom>
              <a:avLst/>
              <a:gdLst>
                <a:gd name="T0" fmla="*/ 151 w 2195"/>
                <a:gd name="T1" fmla="*/ 0 h 299"/>
                <a:gd name="T2" fmla="*/ 2043 w 2195"/>
                <a:gd name="T3" fmla="*/ 0 h 299"/>
                <a:gd name="T4" fmla="*/ 2074 w 2195"/>
                <a:gd name="T5" fmla="*/ 3 h 299"/>
                <a:gd name="T6" fmla="*/ 2102 w 2195"/>
                <a:gd name="T7" fmla="*/ 12 h 299"/>
                <a:gd name="T8" fmla="*/ 2128 w 2195"/>
                <a:gd name="T9" fmla="*/ 27 h 299"/>
                <a:gd name="T10" fmla="*/ 2150 w 2195"/>
                <a:gd name="T11" fmla="*/ 45 h 299"/>
                <a:gd name="T12" fmla="*/ 2169 w 2195"/>
                <a:gd name="T13" fmla="*/ 67 h 299"/>
                <a:gd name="T14" fmla="*/ 2183 w 2195"/>
                <a:gd name="T15" fmla="*/ 92 h 299"/>
                <a:gd name="T16" fmla="*/ 2192 w 2195"/>
                <a:gd name="T17" fmla="*/ 120 h 299"/>
                <a:gd name="T18" fmla="*/ 2195 w 2195"/>
                <a:gd name="T19" fmla="*/ 150 h 299"/>
                <a:gd name="T20" fmla="*/ 2192 w 2195"/>
                <a:gd name="T21" fmla="*/ 180 h 299"/>
                <a:gd name="T22" fmla="*/ 2183 w 2195"/>
                <a:gd name="T23" fmla="*/ 208 h 299"/>
                <a:gd name="T24" fmla="*/ 2169 w 2195"/>
                <a:gd name="T25" fmla="*/ 233 h 299"/>
                <a:gd name="T26" fmla="*/ 2150 w 2195"/>
                <a:gd name="T27" fmla="*/ 255 h 299"/>
                <a:gd name="T28" fmla="*/ 2128 w 2195"/>
                <a:gd name="T29" fmla="*/ 274 h 299"/>
                <a:gd name="T30" fmla="*/ 2102 w 2195"/>
                <a:gd name="T31" fmla="*/ 288 h 299"/>
                <a:gd name="T32" fmla="*/ 2074 w 2195"/>
                <a:gd name="T33" fmla="*/ 296 h 299"/>
                <a:gd name="T34" fmla="*/ 2043 w 2195"/>
                <a:gd name="T35" fmla="*/ 299 h 299"/>
                <a:gd name="T36" fmla="*/ 151 w 2195"/>
                <a:gd name="T37" fmla="*/ 299 h 299"/>
                <a:gd name="T38" fmla="*/ 121 w 2195"/>
                <a:gd name="T39" fmla="*/ 296 h 299"/>
                <a:gd name="T40" fmla="*/ 92 w 2195"/>
                <a:gd name="T41" fmla="*/ 288 h 299"/>
                <a:gd name="T42" fmla="*/ 66 w 2195"/>
                <a:gd name="T43" fmla="*/ 274 h 299"/>
                <a:gd name="T44" fmla="*/ 44 w 2195"/>
                <a:gd name="T45" fmla="*/ 255 h 299"/>
                <a:gd name="T46" fmla="*/ 26 w 2195"/>
                <a:gd name="T47" fmla="*/ 233 h 299"/>
                <a:gd name="T48" fmla="*/ 11 w 2195"/>
                <a:gd name="T49" fmla="*/ 208 h 299"/>
                <a:gd name="T50" fmla="*/ 3 w 2195"/>
                <a:gd name="T51" fmla="*/ 180 h 299"/>
                <a:gd name="T52" fmla="*/ 0 w 2195"/>
                <a:gd name="T53" fmla="*/ 150 h 299"/>
                <a:gd name="T54" fmla="*/ 3 w 2195"/>
                <a:gd name="T55" fmla="*/ 120 h 299"/>
                <a:gd name="T56" fmla="*/ 11 w 2195"/>
                <a:gd name="T57" fmla="*/ 92 h 299"/>
                <a:gd name="T58" fmla="*/ 26 w 2195"/>
                <a:gd name="T59" fmla="*/ 67 h 299"/>
                <a:gd name="T60" fmla="*/ 44 w 2195"/>
                <a:gd name="T61" fmla="*/ 45 h 299"/>
                <a:gd name="T62" fmla="*/ 66 w 2195"/>
                <a:gd name="T63" fmla="*/ 27 h 299"/>
                <a:gd name="T64" fmla="*/ 92 w 2195"/>
                <a:gd name="T65" fmla="*/ 12 h 299"/>
                <a:gd name="T66" fmla="*/ 121 w 2195"/>
                <a:gd name="T67" fmla="*/ 3 h 299"/>
                <a:gd name="T68" fmla="*/ 151 w 2195"/>
                <a:gd name="T69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95" h="299">
                  <a:moveTo>
                    <a:pt x="151" y="0"/>
                  </a:moveTo>
                  <a:lnTo>
                    <a:pt x="2043" y="0"/>
                  </a:lnTo>
                  <a:lnTo>
                    <a:pt x="2074" y="3"/>
                  </a:lnTo>
                  <a:lnTo>
                    <a:pt x="2102" y="12"/>
                  </a:lnTo>
                  <a:lnTo>
                    <a:pt x="2128" y="27"/>
                  </a:lnTo>
                  <a:lnTo>
                    <a:pt x="2150" y="45"/>
                  </a:lnTo>
                  <a:lnTo>
                    <a:pt x="2169" y="67"/>
                  </a:lnTo>
                  <a:lnTo>
                    <a:pt x="2183" y="92"/>
                  </a:lnTo>
                  <a:lnTo>
                    <a:pt x="2192" y="120"/>
                  </a:lnTo>
                  <a:lnTo>
                    <a:pt x="2195" y="150"/>
                  </a:lnTo>
                  <a:lnTo>
                    <a:pt x="2192" y="180"/>
                  </a:lnTo>
                  <a:lnTo>
                    <a:pt x="2183" y="208"/>
                  </a:lnTo>
                  <a:lnTo>
                    <a:pt x="2169" y="233"/>
                  </a:lnTo>
                  <a:lnTo>
                    <a:pt x="2150" y="255"/>
                  </a:lnTo>
                  <a:lnTo>
                    <a:pt x="2128" y="274"/>
                  </a:lnTo>
                  <a:lnTo>
                    <a:pt x="2102" y="288"/>
                  </a:lnTo>
                  <a:lnTo>
                    <a:pt x="2074" y="296"/>
                  </a:lnTo>
                  <a:lnTo>
                    <a:pt x="2043" y="299"/>
                  </a:lnTo>
                  <a:lnTo>
                    <a:pt x="151" y="299"/>
                  </a:lnTo>
                  <a:lnTo>
                    <a:pt x="121" y="296"/>
                  </a:lnTo>
                  <a:lnTo>
                    <a:pt x="92" y="288"/>
                  </a:lnTo>
                  <a:lnTo>
                    <a:pt x="66" y="274"/>
                  </a:lnTo>
                  <a:lnTo>
                    <a:pt x="44" y="255"/>
                  </a:lnTo>
                  <a:lnTo>
                    <a:pt x="26" y="233"/>
                  </a:lnTo>
                  <a:lnTo>
                    <a:pt x="11" y="208"/>
                  </a:lnTo>
                  <a:lnTo>
                    <a:pt x="3" y="180"/>
                  </a:lnTo>
                  <a:lnTo>
                    <a:pt x="0" y="150"/>
                  </a:lnTo>
                  <a:lnTo>
                    <a:pt x="3" y="120"/>
                  </a:lnTo>
                  <a:lnTo>
                    <a:pt x="11" y="92"/>
                  </a:lnTo>
                  <a:lnTo>
                    <a:pt x="26" y="67"/>
                  </a:lnTo>
                  <a:lnTo>
                    <a:pt x="44" y="45"/>
                  </a:lnTo>
                  <a:lnTo>
                    <a:pt x="66" y="27"/>
                  </a:lnTo>
                  <a:lnTo>
                    <a:pt x="92" y="12"/>
                  </a:lnTo>
                  <a:lnTo>
                    <a:pt x="121" y="3"/>
                  </a:lnTo>
                  <a:lnTo>
                    <a:pt x="1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16" name="Freeform 901"/>
            <p:cNvSpPr>
              <a:spLocks/>
            </p:cNvSpPr>
            <p:nvPr/>
          </p:nvSpPr>
          <p:spPr bwMode="auto">
            <a:xfrm>
              <a:off x="5522" y="3699"/>
              <a:ext cx="14" cy="35"/>
            </a:xfrm>
            <a:custGeom>
              <a:avLst/>
              <a:gdLst>
                <a:gd name="T0" fmla="*/ 115 w 228"/>
                <a:gd name="T1" fmla="*/ 0 h 596"/>
                <a:gd name="T2" fmla="*/ 140 w 228"/>
                <a:gd name="T3" fmla="*/ 3 h 596"/>
                <a:gd name="T4" fmla="*/ 165 w 228"/>
                <a:gd name="T5" fmla="*/ 11 h 596"/>
                <a:gd name="T6" fmla="*/ 186 w 228"/>
                <a:gd name="T7" fmla="*/ 25 h 596"/>
                <a:gd name="T8" fmla="*/ 203 w 228"/>
                <a:gd name="T9" fmla="*/ 43 h 596"/>
                <a:gd name="T10" fmla="*/ 217 w 228"/>
                <a:gd name="T11" fmla="*/ 63 h 596"/>
                <a:gd name="T12" fmla="*/ 225 w 228"/>
                <a:gd name="T13" fmla="*/ 87 h 596"/>
                <a:gd name="T14" fmla="*/ 228 w 228"/>
                <a:gd name="T15" fmla="*/ 112 h 596"/>
                <a:gd name="T16" fmla="*/ 228 w 228"/>
                <a:gd name="T17" fmla="*/ 484 h 596"/>
                <a:gd name="T18" fmla="*/ 225 w 228"/>
                <a:gd name="T19" fmla="*/ 511 h 596"/>
                <a:gd name="T20" fmla="*/ 217 w 228"/>
                <a:gd name="T21" fmla="*/ 534 h 596"/>
                <a:gd name="T22" fmla="*/ 203 w 228"/>
                <a:gd name="T23" fmla="*/ 555 h 596"/>
                <a:gd name="T24" fmla="*/ 186 w 228"/>
                <a:gd name="T25" fmla="*/ 572 h 596"/>
                <a:gd name="T26" fmla="*/ 165 w 228"/>
                <a:gd name="T27" fmla="*/ 585 h 596"/>
                <a:gd name="T28" fmla="*/ 140 w 228"/>
                <a:gd name="T29" fmla="*/ 594 h 596"/>
                <a:gd name="T30" fmla="*/ 115 w 228"/>
                <a:gd name="T31" fmla="*/ 596 h 596"/>
                <a:gd name="T32" fmla="*/ 88 w 228"/>
                <a:gd name="T33" fmla="*/ 594 h 596"/>
                <a:gd name="T34" fmla="*/ 65 w 228"/>
                <a:gd name="T35" fmla="*/ 585 h 596"/>
                <a:gd name="T36" fmla="*/ 43 w 228"/>
                <a:gd name="T37" fmla="*/ 572 h 596"/>
                <a:gd name="T38" fmla="*/ 26 w 228"/>
                <a:gd name="T39" fmla="*/ 555 h 596"/>
                <a:gd name="T40" fmla="*/ 13 w 228"/>
                <a:gd name="T41" fmla="*/ 534 h 596"/>
                <a:gd name="T42" fmla="*/ 3 w 228"/>
                <a:gd name="T43" fmla="*/ 511 h 596"/>
                <a:gd name="T44" fmla="*/ 0 w 228"/>
                <a:gd name="T45" fmla="*/ 484 h 596"/>
                <a:gd name="T46" fmla="*/ 0 w 228"/>
                <a:gd name="T47" fmla="*/ 112 h 596"/>
                <a:gd name="T48" fmla="*/ 3 w 228"/>
                <a:gd name="T49" fmla="*/ 87 h 596"/>
                <a:gd name="T50" fmla="*/ 13 w 228"/>
                <a:gd name="T51" fmla="*/ 63 h 596"/>
                <a:gd name="T52" fmla="*/ 26 w 228"/>
                <a:gd name="T53" fmla="*/ 43 h 596"/>
                <a:gd name="T54" fmla="*/ 43 w 228"/>
                <a:gd name="T55" fmla="*/ 25 h 596"/>
                <a:gd name="T56" fmla="*/ 65 w 228"/>
                <a:gd name="T57" fmla="*/ 11 h 596"/>
                <a:gd name="T58" fmla="*/ 88 w 228"/>
                <a:gd name="T59" fmla="*/ 3 h 596"/>
                <a:gd name="T60" fmla="*/ 115 w 228"/>
                <a:gd name="T61" fmla="*/ 0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8" h="596">
                  <a:moveTo>
                    <a:pt x="115" y="0"/>
                  </a:moveTo>
                  <a:lnTo>
                    <a:pt x="140" y="3"/>
                  </a:lnTo>
                  <a:lnTo>
                    <a:pt x="165" y="11"/>
                  </a:lnTo>
                  <a:lnTo>
                    <a:pt x="186" y="25"/>
                  </a:lnTo>
                  <a:lnTo>
                    <a:pt x="203" y="43"/>
                  </a:lnTo>
                  <a:lnTo>
                    <a:pt x="217" y="63"/>
                  </a:lnTo>
                  <a:lnTo>
                    <a:pt x="225" y="87"/>
                  </a:lnTo>
                  <a:lnTo>
                    <a:pt x="228" y="112"/>
                  </a:lnTo>
                  <a:lnTo>
                    <a:pt x="228" y="484"/>
                  </a:lnTo>
                  <a:lnTo>
                    <a:pt x="225" y="511"/>
                  </a:lnTo>
                  <a:lnTo>
                    <a:pt x="217" y="534"/>
                  </a:lnTo>
                  <a:lnTo>
                    <a:pt x="203" y="555"/>
                  </a:lnTo>
                  <a:lnTo>
                    <a:pt x="186" y="572"/>
                  </a:lnTo>
                  <a:lnTo>
                    <a:pt x="165" y="585"/>
                  </a:lnTo>
                  <a:lnTo>
                    <a:pt x="140" y="594"/>
                  </a:lnTo>
                  <a:lnTo>
                    <a:pt x="115" y="596"/>
                  </a:lnTo>
                  <a:lnTo>
                    <a:pt x="88" y="594"/>
                  </a:lnTo>
                  <a:lnTo>
                    <a:pt x="65" y="585"/>
                  </a:lnTo>
                  <a:lnTo>
                    <a:pt x="43" y="572"/>
                  </a:lnTo>
                  <a:lnTo>
                    <a:pt x="26" y="555"/>
                  </a:lnTo>
                  <a:lnTo>
                    <a:pt x="13" y="534"/>
                  </a:lnTo>
                  <a:lnTo>
                    <a:pt x="3" y="511"/>
                  </a:lnTo>
                  <a:lnTo>
                    <a:pt x="0" y="484"/>
                  </a:lnTo>
                  <a:lnTo>
                    <a:pt x="0" y="112"/>
                  </a:lnTo>
                  <a:lnTo>
                    <a:pt x="3" y="87"/>
                  </a:lnTo>
                  <a:lnTo>
                    <a:pt x="13" y="63"/>
                  </a:lnTo>
                  <a:lnTo>
                    <a:pt x="26" y="43"/>
                  </a:lnTo>
                  <a:lnTo>
                    <a:pt x="43" y="25"/>
                  </a:lnTo>
                  <a:lnTo>
                    <a:pt x="65" y="11"/>
                  </a:lnTo>
                  <a:lnTo>
                    <a:pt x="88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17" name="Freeform 902"/>
            <p:cNvSpPr>
              <a:spLocks/>
            </p:cNvSpPr>
            <p:nvPr/>
          </p:nvSpPr>
          <p:spPr bwMode="auto">
            <a:xfrm>
              <a:off x="5544" y="3690"/>
              <a:ext cx="14" cy="44"/>
            </a:xfrm>
            <a:custGeom>
              <a:avLst/>
              <a:gdLst>
                <a:gd name="T0" fmla="*/ 114 w 227"/>
                <a:gd name="T1" fmla="*/ 0 h 745"/>
                <a:gd name="T2" fmla="*/ 140 w 227"/>
                <a:gd name="T3" fmla="*/ 3 h 745"/>
                <a:gd name="T4" fmla="*/ 164 w 227"/>
                <a:gd name="T5" fmla="*/ 12 h 745"/>
                <a:gd name="T6" fmla="*/ 184 w 227"/>
                <a:gd name="T7" fmla="*/ 25 h 745"/>
                <a:gd name="T8" fmla="*/ 203 w 227"/>
                <a:gd name="T9" fmla="*/ 42 h 745"/>
                <a:gd name="T10" fmla="*/ 216 w 227"/>
                <a:gd name="T11" fmla="*/ 63 h 745"/>
                <a:gd name="T12" fmla="*/ 224 w 227"/>
                <a:gd name="T13" fmla="*/ 86 h 745"/>
                <a:gd name="T14" fmla="*/ 227 w 227"/>
                <a:gd name="T15" fmla="*/ 112 h 745"/>
                <a:gd name="T16" fmla="*/ 227 w 227"/>
                <a:gd name="T17" fmla="*/ 633 h 745"/>
                <a:gd name="T18" fmla="*/ 224 w 227"/>
                <a:gd name="T19" fmla="*/ 660 h 745"/>
                <a:gd name="T20" fmla="*/ 216 w 227"/>
                <a:gd name="T21" fmla="*/ 683 h 745"/>
                <a:gd name="T22" fmla="*/ 203 w 227"/>
                <a:gd name="T23" fmla="*/ 704 h 745"/>
                <a:gd name="T24" fmla="*/ 184 w 227"/>
                <a:gd name="T25" fmla="*/ 721 h 745"/>
                <a:gd name="T26" fmla="*/ 164 w 227"/>
                <a:gd name="T27" fmla="*/ 734 h 745"/>
                <a:gd name="T28" fmla="*/ 140 w 227"/>
                <a:gd name="T29" fmla="*/ 743 h 745"/>
                <a:gd name="T30" fmla="*/ 114 w 227"/>
                <a:gd name="T31" fmla="*/ 745 h 745"/>
                <a:gd name="T32" fmla="*/ 88 w 227"/>
                <a:gd name="T33" fmla="*/ 743 h 745"/>
                <a:gd name="T34" fmla="*/ 64 w 227"/>
                <a:gd name="T35" fmla="*/ 734 h 745"/>
                <a:gd name="T36" fmla="*/ 43 w 227"/>
                <a:gd name="T37" fmla="*/ 721 h 745"/>
                <a:gd name="T38" fmla="*/ 25 w 227"/>
                <a:gd name="T39" fmla="*/ 704 h 745"/>
                <a:gd name="T40" fmla="*/ 12 w 227"/>
                <a:gd name="T41" fmla="*/ 683 h 745"/>
                <a:gd name="T42" fmla="*/ 3 w 227"/>
                <a:gd name="T43" fmla="*/ 660 h 745"/>
                <a:gd name="T44" fmla="*/ 0 w 227"/>
                <a:gd name="T45" fmla="*/ 633 h 745"/>
                <a:gd name="T46" fmla="*/ 0 w 227"/>
                <a:gd name="T47" fmla="*/ 112 h 745"/>
                <a:gd name="T48" fmla="*/ 3 w 227"/>
                <a:gd name="T49" fmla="*/ 86 h 745"/>
                <a:gd name="T50" fmla="*/ 12 w 227"/>
                <a:gd name="T51" fmla="*/ 63 h 745"/>
                <a:gd name="T52" fmla="*/ 25 w 227"/>
                <a:gd name="T53" fmla="*/ 42 h 745"/>
                <a:gd name="T54" fmla="*/ 43 w 227"/>
                <a:gd name="T55" fmla="*/ 25 h 745"/>
                <a:gd name="T56" fmla="*/ 64 w 227"/>
                <a:gd name="T57" fmla="*/ 12 h 745"/>
                <a:gd name="T58" fmla="*/ 88 w 227"/>
                <a:gd name="T59" fmla="*/ 3 h 745"/>
                <a:gd name="T60" fmla="*/ 114 w 227"/>
                <a:gd name="T61" fmla="*/ 0 h 7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7" h="745">
                  <a:moveTo>
                    <a:pt x="114" y="0"/>
                  </a:moveTo>
                  <a:lnTo>
                    <a:pt x="140" y="3"/>
                  </a:lnTo>
                  <a:lnTo>
                    <a:pt x="164" y="12"/>
                  </a:lnTo>
                  <a:lnTo>
                    <a:pt x="184" y="25"/>
                  </a:lnTo>
                  <a:lnTo>
                    <a:pt x="203" y="42"/>
                  </a:lnTo>
                  <a:lnTo>
                    <a:pt x="216" y="63"/>
                  </a:lnTo>
                  <a:lnTo>
                    <a:pt x="224" y="86"/>
                  </a:lnTo>
                  <a:lnTo>
                    <a:pt x="227" y="112"/>
                  </a:lnTo>
                  <a:lnTo>
                    <a:pt x="227" y="633"/>
                  </a:lnTo>
                  <a:lnTo>
                    <a:pt x="224" y="660"/>
                  </a:lnTo>
                  <a:lnTo>
                    <a:pt x="216" y="683"/>
                  </a:lnTo>
                  <a:lnTo>
                    <a:pt x="203" y="704"/>
                  </a:lnTo>
                  <a:lnTo>
                    <a:pt x="184" y="721"/>
                  </a:lnTo>
                  <a:lnTo>
                    <a:pt x="164" y="734"/>
                  </a:lnTo>
                  <a:lnTo>
                    <a:pt x="140" y="743"/>
                  </a:lnTo>
                  <a:lnTo>
                    <a:pt x="114" y="745"/>
                  </a:lnTo>
                  <a:lnTo>
                    <a:pt x="88" y="743"/>
                  </a:lnTo>
                  <a:lnTo>
                    <a:pt x="64" y="734"/>
                  </a:lnTo>
                  <a:lnTo>
                    <a:pt x="43" y="721"/>
                  </a:lnTo>
                  <a:lnTo>
                    <a:pt x="25" y="704"/>
                  </a:lnTo>
                  <a:lnTo>
                    <a:pt x="12" y="683"/>
                  </a:lnTo>
                  <a:lnTo>
                    <a:pt x="3" y="660"/>
                  </a:lnTo>
                  <a:lnTo>
                    <a:pt x="0" y="633"/>
                  </a:lnTo>
                  <a:lnTo>
                    <a:pt x="0" y="112"/>
                  </a:lnTo>
                  <a:lnTo>
                    <a:pt x="3" y="86"/>
                  </a:lnTo>
                  <a:lnTo>
                    <a:pt x="12" y="63"/>
                  </a:lnTo>
                  <a:lnTo>
                    <a:pt x="25" y="42"/>
                  </a:lnTo>
                  <a:lnTo>
                    <a:pt x="43" y="25"/>
                  </a:lnTo>
                  <a:lnTo>
                    <a:pt x="64" y="12"/>
                  </a:lnTo>
                  <a:lnTo>
                    <a:pt x="88" y="3"/>
                  </a:lnTo>
                  <a:lnTo>
                    <a:pt x="1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18" name="Freeform 903"/>
            <p:cNvSpPr>
              <a:spLocks/>
            </p:cNvSpPr>
            <p:nvPr/>
          </p:nvSpPr>
          <p:spPr bwMode="auto">
            <a:xfrm>
              <a:off x="5567" y="3681"/>
              <a:ext cx="13" cy="53"/>
            </a:xfrm>
            <a:custGeom>
              <a:avLst/>
              <a:gdLst>
                <a:gd name="T0" fmla="*/ 113 w 227"/>
                <a:gd name="T1" fmla="*/ 0 h 894"/>
                <a:gd name="T2" fmla="*/ 139 w 227"/>
                <a:gd name="T3" fmla="*/ 3 h 894"/>
                <a:gd name="T4" fmla="*/ 163 w 227"/>
                <a:gd name="T5" fmla="*/ 11 h 894"/>
                <a:gd name="T6" fmla="*/ 184 w 227"/>
                <a:gd name="T7" fmla="*/ 24 h 894"/>
                <a:gd name="T8" fmla="*/ 202 w 227"/>
                <a:gd name="T9" fmla="*/ 42 h 894"/>
                <a:gd name="T10" fmla="*/ 215 w 227"/>
                <a:gd name="T11" fmla="*/ 62 h 894"/>
                <a:gd name="T12" fmla="*/ 224 w 227"/>
                <a:gd name="T13" fmla="*/ 87 h 894"/>
                <a:gd name="T14" fmla="*/ 227 w 227"/>
                <a:gd name="T15" fmla="*/ 112 h 894"/>
                <a:gd name="T16" fmla="*/ 227 w 227"/>
                <a:gd name="T17" fmla="*/ 782 h 894"/>
                <a:gd name="T18" fmla="*/ 224 w 227"/>
                <a:gd name="T19" fmla="*/ 809 h 894"/>
                <a:gd name="T20" fmla="*/ 215 w 227"/>
                <a:gd name="T21" fmla="*/ 832 h 894"/>
                <a:gd name="T22" fmla="*/ 202 w 227"/>
                <a:gd name="T23" fmla="*/ 853 h 894"/>
                <a:gd name="T24" fmla="*/ 184 w 227"/>
                <a:gd name="T25" fmla="*/ 870 h 894"/>
                <a:gd name="T26" fmla="*/ 163 w 227"/>
                <a:gd name="T27" fmla="*/ 883 h 894"/>
                <a:gd name="T28" fmla="*/ 139 w 227"/>
                <a:gd name="T29" fmla="*/ 892 h 894"/>
                <a:gd name="T30" fmla="*/ 113 w 227"/>
                <a:gd name="T31" fmla="*/ 894 h 894"/>
                <a:gd name="T32" fmla="*/ 87 w 227"/>
                <a:gd name="T33" fmla="*/ 892 h 894"/>
                <a:gd name="T34" fmla="*/ 63 w 227"/>
                <a:gd name="T35" fmla="*/ 883 h 894"/>
                <a:gd name="T36" fmla="*/ 42 w 227"/>
                <a:gd name="T37" fmla="*/ 870 h 894"/>
                <a:gd name="T38" fmla="*/ 25 w 227"/>
                <a:gd name="T39" fmla="*/ 853 h 894"/>
                <a:gd name="T40" fmla="*/ 11 w 227"/>
                <a:gd name="T41" fmla="*/ 832 h 894"/>
                <a:gd name="T42" fmla="*/ 3 w 227"/>
                <a:gd name="T43" fmla="*/ 809 h 894"/>
                <a:gd name="T44" fmla="*/ 0 w 227"/>
                <a:gd name="T45" fmla="*/ 782 h 894"/>
                <a:gd name="T46" fmla="*/ 0 w 227"/>
                <a:gd name="T47" fmla="*/ 112 h 894"/>
                <a:gd name="T48" fmla="*/ 3 w 227"/>
                <a:gd name="T49" fmla="*/ 87 h 894"/>
                <a:gd name="T50" fmla="*/ 11 w 227"/>
                <a:gd name="T51" fmla="*/ 62 h 894"/>
                <a:gd name="T52" fmla="*/ 25 w 227"/>
                <a:gd name="T53" fmla="*/ 42 h 894"/>
                <a:gd name="T54" fmla="*/ 42 w 227"/>
                <a:gd name="T55" fmla="*/ 24 h 894"/>
                <a:gd name="T56" fmla="*/ 63 w 227"/>
                <a:gd name="T57" fmla="*/ 11 h 894"/>
                <a:gd name="T58" fmla="*/ 87 w 227"/>
                <a:gd name="T59" fmla="*/ 3 h 894"/>
                <a:gd name="T60" fmla="*/ 113 w 227"/>
                <a:gd name="T61" fmla="*/ 0 h 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7" h="894">
                  <a:moveTo>
                    <a:pt x="113" y="0"/>
                  </a:moveTo>
                  <a:lnTo>
                    <a:pt x="139" y="3"/>
                  </a:lnTo>
                  <a:lnTo>
                    <a:pt x="163" y="11"/>
                  </a:lnTo>
                  <a:lnTo>
                    <a:pt x="184" y="24"/>
                  </a:lnTo>
                  <a:lnTo>
                    <a:pt x="202" y="42"/>
                  </a:lnTo>
                  <a:lnTo>
                    <a:pt x="215" y="62"/>
                  </a:lnTo>
                  <a:lnTo>
                    <a:pt x="224" y="87"/>
                  </a:lnTo>
                  <a:lnTo>
                    <a:pt x="227" y="112"/>
                  </a:lnTo>
                  <a:lnTo>
                    <a:pt x="227" y="782"/>
                  </a:lnTo>
                  <a:lnTo>
                    <a:pt x="224" y="809"/>
                  </a:lnTo>
                  <a:lnTo>
                    <a:pt x="215" y="832"/>
                  </a:lnTo>
                  <a:lnTo>
                    <a:pt x="202" y="853"/>
                  </a:lnTo>
                  <a:lnTo>
                    <a:pt x="184" y="870"/>
                  </a:lnTo>
                  <a:lnTo>
                    <a:pt x="163" y="883"/>
                  </a:lnTo>
                  <a:lnTo>
                    <a:pt x="139" y="892"/>
                  </a:lnTo>
                  <a:lnTo>
                    <a:pt x="113" y="894"/>
                  </a:lnTo>
                  <a:lnTo>
                    <a:pt x="87" y="892"/>
                  </a:lnTo>
                  <a:lnTo>
                    <a:pt x="63" y="883"/>
                  </a:lnTo>
                  <a:lnTo>
                    <a:pt x="42" y="870"/>
                  </a:lnTo>
                  <a:lnTo>
                    <a:pt x="25" y="853"/>
                  </a:lnTo>
                  <a:lnTo>
                    <a:pt x="11" y="832"/>
                  </a:lnTo>
                  <a:lnTo>
                    <a:pt x="3" y="809"/>
                  </a:lnTo>
                  <a:lnTo>
                    <a:pt x="0" y="782"/>
                  </a:lnTo>
                  <a:lnTo>
                    <a:pt x="0" y="112"/>
                  </a:lnTo>
                  <a:lnTo>
                    <a:pt x="3" y="87"/>
                  </a:lnTo>
                  <a:lnTo>
                    <a:pt x="11" y="62"/>
                  </a:lnTo>
                  <a:lnTo>
                    <a:pt x="25" y="42"/>
                  </a:lnTo>
                  <a:lnTo>
                    <a:pt x="42" y="24"/>
                  </a:lnTo>
                  <a:lnTo>
                    <a:pt x="63" y="11"/>
                  </a:lnTo>
                  <a:lnTo>
                    <a:pt x="87" y="3"/>
                  </a:lnTo>
                  <a:lnTo>
                    <a:pt x="1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19" name="Freeform 904"/>
            <p:cNvSpPr>
              <a:spLocks/>
            </p:cNvSpPr>
            <p:nvPr/>
          </p:nvSpPr>
          <p:spPr bwMode="auto">
            <a:xfrm>
              <a:off x="5491" y="3635"/>
              <a:ext cx="196" cy="128"/>
            </a:xfrm>
            <a:custGeom>
              <a:avLst/>
              <a:gdLst>
                <a:gd name="T0" fmla="*/ 3179 w 3330"/>
                <a:gd name="T1" fmla="*/ 0 h 2161"/>
                <a:gd name="T2" fmla="*/ 3239 w 3330"/>
                <a:gd name="T3" fmla="*/ 11 h 2161"/>
                <a:gd name="T4" fmla="*/ 3286 w 3330"/>
                <a:gd name="T5" fmla="*/ 43 h 2161"/>
                <a:gd name="T6" fmla="*/ 3319 w 3330"/>
                <a:gd name="T7" fmla="*/ 90 h 2161"/>
                <a:gd name="T8" fmla="*/ 3330 w 3330"/>
                <a:gd name="T9" fmla="*/ 149 h 2161"/>
                <a:gd name="T10" fmla="*/ 3127 w 3330"/>
                <a:gd name="T11" fmla="*/ 1638 h 2161"/>
                <a:gd name="T12" fmla="*/ 3184 w 3330"/>
                <a:gd name="T13" fmla="*/ 1514 h 2161"/>
                <a:gd name="T14" fmla="*/ 3220 w 3330"/>
                <a:gd name="T15" fmla="*/ 1383 h 2161"/>
                <a:gd name="T16" fmla="*/ 3232 w 3330"/>
                <a:gd name="T17" fmla="*/ 1247 h 2161"/>
                <a:gd name="T18" fmla="*/ 3221 w 3330"/>
                <a:gd name="T19" fmla="*/ 1118 h 2161"/>
                <a:gd name="T20" fmla="*/ 3191 w 3330"/>
                <a:gd name="T21" fmla="*/ 993 h 2161"/>
                <a:gd name="T22" fmla="*/ 3140 w 3330"/>
                <a:gd name="T23" fmla="*/ 877 h 2161"/>
                <a:gd name="T24" fmla="*/ 3069 w 3330"/>
                <a:gd name="T25" fmla="*/ 768 h 2161"/>
                <a:gd name="T26" fmla="*/ 3027 w 3330"/>
                <a:gd name="T27" fmla="*/ 298 h 2161"/>
                <a:gd name="T28" fmla="*/ 303 w 3330"/>
                <a:gd name="T29" fmla="*/ 1863 h 2161"/>
                <a:gd name="T30" fmla="*/ 1952 w 3330"/>
                <a:gd name="T31" fmla="*/ 1901 h 2161"/>
                <a:gd name="T32" fmla="*/ 2058 w 3330"/>
                <a:gd name="T33" fmla="*/ 1963 h 2161"/>
                <a:gd name="T34" fmla="*/ 2173 w 3330"/>
                <a:gd name="T35" fmla="*/ 2009 h 2161"/>
                <a:gd name="T36" fmla="*/ 2294 w 3330"/>
                <a:gd name="T37" fmla="*/ 2037 h 2161"/>
                <a:gd name="T38" fmla="*/ 2419 w 3330"/>
                <a:gd name="T39" fmla="*/ 2046 h 2161"/>
                <a:gd name="T40" fmla="*/ 2558 w 3330"/>
                <a:gd name="T41" fmla="*/ 2034 h 2161"/>
                <a:gd name="T42" fmla="*/ 2692 w 3330"/>
                <a:gd name="T43" fmla="*/ 2000 h 2161"/>
                <a:gd name="T44" fmla="*/ 2817 w 3330"/>
                <a:gd name="T45" fmla="*/ 1943 h 2161"/>
                <a:gd name="T46" fmla="*/ 3031 w 3330"/>
                <a:gd name="T47" fmla="*/ 2154 h 2161"/>
                <a:gd name="T48" fmla="*/ 3041 w 3330"/>
                <a:gd name="T49" fmla="*/ 2161 h 2161"/>
                <a:gd name="T50" fmla="*/ 121 w 3330"/>
                <a:gd name="T51" fmla="*/ 2158 h 2161"/>
                <a:gd name="T52" fmla="*/ 67 w 3330"/>
                <a:gd name="T53" fmla="*/ 2136 h 2161"/>
                <a:gd name="T54" fmla="*/ 26 w 3330"/>
                <a:gd name="T55" fmla="*/ 2095 h 2161"/>
                <a:gd name="T56" fmla="*/ 3 w 3330"/>
                <a:gd name="T57" fmla="*/ 2041 h 2161"/>
                <a:gd name="T58" fmla="*/ 0 w 3330"/>
                <a:gd name="T59" fmla="*/ 149 h 2161"/>
                <a:gd name="T60" fmla="*/ 12 w 3330"/>
                <a:gd name="T61" fmla="*/ 91 h 2161"/>
                <a:gd name="T62" fmla="*/ 45 w 3330"/>
                <a:gd name="T63" fmla="*/ 43 h 2161"/>
                <a:gd name="T64" fmla="*/ 93 w 3330"/>
                <a:gd name="T65" fmla="*/ 11 h 2161"/>
                <a:gd name="T66" fmla="*/ 152 w 3330"/>
                <a:gd name="T67" fmla="*/ 0 h 2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30" h="2161">
                  <a:moveTo>
                    <a:pt x="152" y="0"/>
                  </a:moveTo>
                  <a:lnTo>
                    <a:pt x="3179" y="0"/>
                  </a:lnTo>
                  <a:lnTo>
                    <a:pt x="3210" y="3"/>
                  </a:lnTo>
                  <a:lnTo>
                    <a:pt x="3239" y="11"/>
                  </a:lnTo>
                  <a:lnTo>
                    <a:pt x="3264" y="25"/>
                  </a:lnTo>
                  <a:lnTo>
                    <a:pt x="3286" y="43"/>
                  </a:lnTo>
                  <a:lnTo>
                    <a:pt x="3305" y="65"/>
                  </a:lnTo>
                  <a:lnTo>
                    <a:pt x="3319" y="90"/>
                  </a:lnTo>
                  <a:lnTo>
                    <a:pt x="3327" y="119"/>
                  </a:lnTo>
                  <a:lnTo>
                    <a:pt x="3330" y="149"/>
                  </a:lnTo>
                  <a:lnTo>
                    <a:pt x="3330" y="1839"/>
                  </a:lnTo>
                  <a:lnTo>
                    <a:pt x="3127" y="1638"/>
                  </a:lnTo>
                  <a:lnTo>
                    <a:pt x="3159" y="1577"/>
                  </a:lnTo>
                  <a:lnTo>
                    <a:pt x="3184" y="1514"/>
                  </a:lnTo>
                  <a:lnTo>
                    <a:pt x="3205" y="1450"/>
                  </a:lnTo>
                  <a:lnTo>
                    <a:pt x="3220" y="1383"/>
                  </a:lnTo>
                  <a:lnTo>
                    <a:pt x="3229" y="1315"/>
                  </a:lnTo>
                  <a:lnTo>
                    <a:pt x="3232" y="1247"/>
                  </a:lnTo>
                  <a:lnTo>
                    <a:pt x="3229" y="1182"/>
                  </a:lnTo>
                  <a:lnTo>
                    <a:pt x="3221" y="1118"/>
                  </a:lnTo>
                  <a:lnTo>
                    <a:pt x="3208" y="1054"/>
                  </a:lnTo>
                  <a:lnTo>
                    <a:pt x="3191" y="993"/>
                  </a:lnTo>
                  <a:lnTo>
                    <a:pt x="3167" y="934"/>
                  </a:lnTo>
                  <a:lnTo>
                    <a:pt x="3140" y="877"/>
                  </a:lnTo>
                  <a:lnTo>
                    <a:pt x="3107" y="820"/>
                  </a:lnTo>
                  <a:lnTo>
                    <a:pt x="3069" y="768"/>
                  </a:lnTo>
                  <a:lnTo>
                    <a:pt x="3027" y="718"/>
                  </a:lnTo>
                  <a:lnTo>
                    <a:pt x="3027" y="298"/>
                  </a:lnTo>
                  <a:lnTo>
                    <a:pt x="303" y="298"/>
                  </a:lnTo>
                  <a:lnTo>
                    <a:pt x="303" y="1863"/>
                  </a:lnTo>
                  <a:lnTo>
                    <a:pt x="1902" y="1863"/>
                  </a:lnTo>
                  <a:lnTo>
                    <a:pt x="1952" y="1901"/>
                  </a:lnTo>
                  <a:lnTo>
                    <a:pt x="2004" y="1934"/>
                  </a:lnTo>
                  <a:lnTo>
                    <a:pt x="2058" y="1963"/>
                  </a:lnTo>
                  <a:lnTo>
                    <a:pt x="2114" y="1988"/>
                  </a:lnTo>
                  <a:lnTo>
                    <a:pt x="2173" y="2009"/>
                  </a:lnTo>
                  <a:lnTo>
                    <a:pt x="2233" y="2025"/>
                  </a:lnTo>
                  <a:lnTo>
                    <a:pt x="2294" y="2037"/>
                  </a:lnTo>
                  <a:lnTo>
                    <a:pt x="2356" y="2044"/>
                  </a:lnTo>
                  <a:lnTo>
                    <a:pt x="2419" y="2046"/>
                  </a:lnTo>
                  <a:lnTo>
                    <a:pt x="2490" y="2043"/>
                  </a:lnTo>
                  <a:lnTo>
                    <a:pt x="2558" y="2034"/>
                  </a:lnTo>
                  <a:lnTo>
                    <a:pt x="2625" y="2020"/>
                  </a:lnTo>
                  <a:lnTo>
                    <a:pt x="2692" y="2000"/>
                  </a:lnTo>
                  <a:lnTo>
                    <a:pt x="2756" y="1974"/>
                  </a:lnTo>
                  <a:lnTo>
                    <a:pt x="2817" y="1943"/>
                  </a:lnTo>
                  <a:lnTo>
                    <a:pt x="3027" y="2150"/>
                  </a:lnTo>
                  <a:lnTo>
                    <a:pt x="3031" y="2154"/>
                  </a:lnTo>
                  <a:lnTo>
                    <a:pt x="3037" y="2157"/>
                  </a:lnTo>
                  <a:lnTo>
                    <a:pt x="3041" y="2161"/>
                  </a:lnTo>
                  <a:lnTo>
                    <a:pt x="152" y="2161"/>
                  </a:lnTo>
                  <a:lnTo>
                    <a:pt x="121" y="2158"/>
                  </a:lnTo>
                  <a:lnTo>
                    <a:pt x="93" y="2149"/>
                  </a:lnTo>
                  <a:lnTo>
                    <a:pt x="67" y="2136"/>
                  </a:lnTo>
                  <a:lnTo>
                    <a:pt x="45" y="2117"/>
                  </a:lnTo>
                  <a:lnTo>
                    <a:pt x="26" y="2095"/>
                  </a:lnTo>
                  <a:lnTo>
                    <a:pt x="12" y="2069"/>
                  </a:lnTo>
                  <a:lnTo>
                    <a:pt x="3" y="2041"/>
                  </a:lnTo>
                  <a:lnTo>
                    <a:pt x="0" y="2012"/>
                  </a:lnTo>
                  <a:lnTo>
                    <a:pt x="0" y="149"/>
                  </a:lnTo>
                  <a:lnTo>
                    <a:pt x="3" y="119"/>
                  </a:lnTo>
                  <a:lnTo>
                    <a:pt x="12" y="91"/>
                  </a:lnTo>
                  <a:lnTo>
                    <a:pt x="26" y="65"/>
                  </a:lnTo>
                  <a:lnTo>
                    <a:pt x="45" y="43"/>
                  </a:lnTo>
                  <a:lnTo>
                    <a:pt x="67" y="25"/>
                  </a:lnTo>
                  <a:lnTo>
                    <a:pt x="93" y="11"/>
                  </a:lnTo>
                  <a:lnTo>
                    <a:pt x="121" y="3"/>
                  </a:lnTo>
                  <a:lnTo>
                    <a:pt x="1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20" name="Freeform 905"/>
            <p:cNvSpPr>
              <a:spLocks noEditPoints="1"/>
            </p:cNvSpPr>
            <p:nvPr/>
          </p:nvSpPr>
          <p:spPr bwMode="auto">
            <a:xfrm>
              <a:off x="5594" y="3671"/>
              <a:ext cx="88" cy="86"/>
            </a:xfrm>
            <a:custGeom>
              <a:avLst/>
              <a:gdLst>
                <a:gd name="T0" fmla="*/ 558 w 1492"/>
                <a:gd name="T1" fmla="*/ 144 h 1467"/>
                <a:gd name="T2" fmla="*/ 415 w 1492"/>
                <a:gd name="T3" fmla="*/ 194 h 1467"/>
                <a:gd name="T4" fmla="*/ 290 w 1492"/>
                <a:gd name="T5" fmla="*/ 286 h 1467"/>
                <a:gd name="T6" fmla="*/ 198 w 1492"/>
                <a:gd name="T7" fmla="*/ 407 h 1467"/>
                <a:gd name="T8" fmla="*/ 146 w 1492"/>
                <a:gd name="T9" fmla="*/ 550 h 1467"/>
                <a:gd name="T10" fmla="*/ 139 w 1492"/>
                <a:gd name="T11" fmla="*/ 702 h 1467"/>
                <a:gd name="T12" fmla="*/ 176 w 1492"/>
                <a:gd name="T13" fmla="*/ 849 h 1467"/>
                <a:gd name="T14" fmla="*/ 255 w 1492"/>
                <a:gd name="T15" fmla="*/ 978 h 1467"/>
                <a:gd name="T16" fmla="*/ 371 w 1492"/>
                <a:gd name="T17" fmla="*/ 1081 h 1467"/>
                <a:gd name="T18" fmla="*/ 508 w 1492"/>
                <a:gd name="T19" fmla="*/ 1146 h 1467"/>
                <a:gd name="T20" fmla="*/ 661 w 1492"/>
                <a:gd name="T21" fmla="*/ 1168 h 1467"/>
                <a:gd name="T22" fmla="*/ 814 w 1492"/>
                <a:gd name="T23" fmla="*/ 1146 h 1467"/>
                <a:gd name="T24" fmla="*/ 953 w 1492"/>
                <a:gd name="T25" fmla="*/ 1081 h 1467"/>
                <a:gd name="T26" fmla="*/ 1068 w 1492"/>
                <a:gd name="T27" fmla="*/ 978 h 1467"/>
                <a:gd name="T28" fmla="*/ 1147 w 1492"/>
                <a:gd name="T29" fmla="*/ 849 h 1467"/>
                <a:gd name="T30" fmla="*/ 1185 w 1492"/>
                <a:gd name="T31" fmla="*/ 702 h 1467"/>
                <a:gd name="T32" fmla="*/ 1177 w 1492"/>
                <a:gd name="T33" fmla="*/ 550 h 1467"/>
                <a:gd name="T34" fmla="*/ 1126 w 1492"/>
                <a:gd name="T35" fmla="*/ 407 h 1467"/>
                <a:gd name="T36" fmla="*/ 1034 w 1492"/>
                <a:gd name="T37" fmla="*/ 286 h 1467"/>
                <a:gd name="T38" fmla="*/ 909 w 1492"/>
                <a:gd name="T39" fmla="*/ 194 h 1467"/>
                <a:gd name="T40" fmla="*/ 765 w 1492"/>
                <a:gd name="T41" fmla="*/ 144 h 1467"/>
                <a:gd name="T42" fmla="*/ 661 w 1492"/>
                <a:gd name="T43" fmla="*/ 0 h 1467"/>
                <a:gd name="T44" fmla="*/ 834 w 1492"/>
                <a:gd name="T45" fmla="*/ 23 h 1467"/>
                <a:gd name="T46" fmla="*/ 992 w 1492"/>
                <a:gd name="T47" fmla="*/ 87 h 1467"/>
                <a:gd name="T48" fmla="*/ 1130 w 1492"/>
                <a:gd name="T49" fmla="*/ 191 h 1467"/>
                <a:gd name="T50" fmla="*/ 1235 w 1492"/>
                <a:gd name="T51" fmla="*/ 326 h 1467"/>
                <a:gd name="T52" fmla="*/ 1300 w 1492"/>
                <a:gd name="T53" fmla="*/ 481 h 1467"/>
                <a:gd name="T54" fmla="*/ 1322 w 1492"/>
                <a:gd name="T55" fmla="*/ 651 h 1467"/>
                <a:gd name="T56" fmla="*/ 1298 w 1492"/>
                <a:gd name="T57" fmla="*/ 826 h 1467"/>
                <a:gd name="T58" fmla="*/ 1229 w 1492"/>
                <a:gd name="T59" fmla="*/ 985 h 1467"/>
                <a:gd name="T60" fmla="*/ 1189 w 1492"/>
                <a:gd name="T61" fmla="*/ 1111 h 1467"/>
                <a:gd name="T62" fmla="*/ 1233 w 1492"/>
                <a:gd name="T63" fmla="*/ 1121 h 1467"/>
                <a:gd name="T64" fmla="*/ 1484 w 1492"/>
                <a:gd name="T65" fmla="*/ 1369 h 1467"/>
                <a:gd name="T66" fmla="*/ 1490 w 1492"/>
                <a:gd name="T67" fmla="*/ 1418 h 1467"/>
                <a:gd name="T68" fmla="*/ 1458 w 1492"/>
                <a:gd name="T69" fmla="*/ 1459 h 1467"/>
                <a:gd name="T70" fmla="*/ 1407 w 1492"/>
                <a:gd name="T71" fmla="*/ 1465 h 1467"/>
                <a:gd name="T72" fmla="*/ 1149 w 1492"/>
                <a:gd name="T73" fmla="*/ 1224 h 1467"/>
                <a:gd name="T74" fmla="*/ 1130 w 1492"/>
                <a:gd name="T75" fmla="*/ 1185 h 1467"/>
                <a:gd name="T76" fmla="*/ 1051 w 1492"/>
                <a:gd name="T77" fmla="*/ 1176 h 1467"/>
                <a:gd name="T78" fmla="*/ 895 w 1492"/>
                <a:gd name="T79" fmla="*/ 1260 h 1467"/>
                <a:gd name="T80" fmla="*/ 722 w 1492"/>
                <a:gd name="T81" fmla="*/ 1299 h 1467"/>
                <a:gd name="T82" fmla="*/ 546 w 1492"/>
                <a:gd name="T83" fmla="*/ 1292 h 1467"/>
                <a:gd name="T84" fmla="*/ 383 w 1492"/>
                <a:gd name="T85" fmla="*/ 1241 h 1467"/>
                <a:gd name="T86" fmla="*/ 238 w 1492"/>
                <a:gd name="T87" fmla="*/ 1150 h 1467"/>
                <a:gd name="T88" fmla="*/ 120 w 1492"/>
                <a:gd name="T89" fmla="*/ 1024 h 1467"/>
                <a:gd name="T90" fmla="*/ 40 w 1492"/>
                <a:gd name="T91" fmla="*/ 874 h 1467"/>
                <a:gd name="T92" fmla="*/ 4 w 1492"/>
                <a:gd name="T93" fmla="*/ 708 h 1467"/>
                <a:gd name="T94" fmla="*/ 11 w 1492"/>
                <a:gd name="T95" fmla="*/ 537 h 1467"/>
                <a:gd name="T96" fmla="*/ 63 w 1492"/>
                <a:gd name="T97" fmla="*/ 376 h 1467"/>
                <a:gd name="T98" fmla="*/ 155 w 1492"/>
                <a:gd name="T99" fmla="*/ 233 h 1467"/>
                <a:gd name="T100" fmla="*/ 283 w 1492"/>
                <a:gd name="T101" fmla="*/ 117 h 1467"/>
                <a:gd name="T102" fmla="*/ 435 w 1492"/>
                <a:gd name="T103" fmla="*/ 40 h 1467"/>
                <a:gd name="T104" fmla="*/ 603 w 1492"/>
                <a:gd name="T105" fmla="*/ 2 h 1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92" h="1467">
                  <a:moveTo>
                    <a:pt x="661" y="134"/>
                  </a:moveTo>
                  <a:lnTo>
                    <a:pt x="609" y="136"/>
                  </a:lnTo>
                  <a:lnTo>
                    <a:pt x="558" y="144"/>
                  </a:lnTo>
                  <a:lnTo>
                    <a:pt x="508" y="156"/>
                  </a:lnTo>
                  <a:lnTo>
                    <a:pt x="461" y="173"/>
                  </a:lnTo>
                  <a:lnTo>
                    <a:pt x="415" y="194"/>
                  </a:lnTo>
                  <a:lnTo>
                    <a:pt x="371" y="220"/>
                  </a:lnTo>
                  <a:lnTo>
                    <a:pt x="329" y="250"/>
                  </a:lnTo>
                  <a:lnTo>
                    <a:pt x="290" y="286"/>
                  </a:lnTo>
                  <a:lnTo>
                    <a:pt x="255" y="324"/>
                  </a:lnTo>
                  <a:lnTo>
                    <a:pt x="225" y="364"/>
                  </a:lnTo>
                  <a:lnTo>
                    <a:pt x="198" y="407"/>
                  </a:lnTo>
                  <a:lnTo>
                    <a:pt x="176" y="453"/>
                  </a:lnTo>
                  <a:lnTo>
                    <a:pt x="159" y="500"/>
                  </a:lnTo>
                  <a:lnTo>
                    <a:pt x="146" y="550"/>
                  </a:lnTo>
                  <a:lnTo>
                    <a:pt x="139" y="600"/>
                  </a:lnTo>
                  <a:lnTo>
                    <a:pt x="136" y="651"/>
                  </a:lnTo>
                  <a:lnTo>
                    <a:pt x="139" y="702"/>
                  </a:lnTo>
                  <a:lnTo>
                    <a:pt x="146" y="753"/>
                  </a:lnTo>
                  <a:lnTo>
                    <a:pt x="159" y="802"/>
                  </a:lnTo>
                  <a:lnTo>
                    <a:pt x="176" y="849"/>
                  </a:lnTo>
                  <a:lnTo>
                    <a:pt x="198" y="894"/>
                  </a:lnTo>
                  <a:lnTo>
                    <a:pt x="225" y="937"/>
                  </a:lnTo>
                  <a:lnTo>
                    <a:pt x="255" y="978"/>
                  </a:lnTo>
                  <a:lnTo>
                    <a:pt x="290" y="1017"/>
                  </a:lnTo>
                  <a:lnTo>
                    <a:pt x="329" y="1051"/>
                  </a:lnTo>
                  <a:lnTo>
                    <a:pt x="371" y="1081"/>
                  </a:lnTo>
                  <a:lnTo>
                    <a:pt x="415" y="1107"/>
                  </a:lnTo>
                  <a:lnTo>
                    <a:pt x="461" y="1129"/>
                  </a:lnTo>
                  <a:lnTo>
                    <a:pt x="508" y="1146"/>
                  </a:lnTo>
                  <a:lnTo>
                    <a:pt x="558" y="1158"/>
                  </a:lnTo>
                  <a:lnTo>
                    <a:pt x="609" y="1165"/>
                  </a:lnTo>
                  <a:lnTo>
                    <a:pt x="661" y="1168"/>
                  </a:lnTo>
                  <a:lnTo>
                    <a:pt x="713" y="1165"/>
                  </a:lnTo>
                  <a:lnTo>
                    <a:pt x="765" y="1158"/>
                  </a:lnTo>
                  <a:lnTo>
                    <a:pt x="814" y="1146"/>
                  </a:lnTo>
                  <a:lnTo>
                    <a:pt x="863" y="1129"/>
                  </a:lnTo>
                  <a:lnTo>
                    <a:pt x="909" y="1107"/>
                  </a:lnTo>
                  <a:lnTo>
                    <a:pt x="953" y="1081"/>
                  </a:lnTo>
                  <a:lnTo>
                    <a:pt x="995" y="1051"/>
                  </a:lnTo>
                  <a:lnTo>
                    <a:pt x="1034" y="1017"/>
                  </a:lnTo>
                  <a:lnTo>
                    <a:pt x="1068" y="978"/>
                  </a:lnTo>
                  <a:lnTo>
                    <a:pt x="1099" y="937"/>
                  </a:lnTo>
                  <a:lnTo>
                    <a:pt x="1126" y="894"/>
                  </a:lnTo>
                  <a:lnTo>
                    <a:pt x="1147" y="849"/>
                  </a:lnTo>
                  <a:lnTo>
                    <a:pt x="1164" y="802"/>
                  </a:lnTo>
                  <a:lnTo>
                    <a:pt x="1177" y="753"/>
                  </a:lnTo>
                  <a:lnTo>
                    <a:pt x="1185" y="702"/>
                  </a:lnTo>
                  <a:lnTo>
                    <a:pt x="1187" y="651"/>
                  </a:lnTo>
                  <a:lnTo>
                    <a:pt x="1185" y="600"/>
                  </a:lnTo>
                  <a:lnTo>
                    <a:pt x="1177" y="550"/>
                  </a:lnTo>
                  <a:lnTo>
                    <a:pt x="1164" y="500"/>
                  </a:lnTo>
                  <a:lnTo>
                    <a:pt x="1147" y="453"/>
                  </a:lnTo>
                  <a:lnTo>
                    <a:pt x="1126" y="407"/>
                  </a:lnTo>
                  <a:lnTo>
                    <a:pt x="1099" y="364"/>
                  </a:lnTo>
                  <a:lnTo>
                    <a:pt x="1068" y="324"/>
                  </a:lnTo>
                  <a:lnTo>
                    <a:pt x="1034" y="286"/>
                  </a:lnTo>
                  <a:lnTo>
                    <a:pt x="995" y="250"/>
                  </a:lnTo>
                  <a:lnTo>
                    <a:pt x="953" y="220"/>
                  </a:lnTo>
                  <a:lnTo>
                    <a:pt x="909" y="194"/>
                  </a:lnTo>
                  <a:lnTo>
                    <a:pt x="863" y="173"/>
                  </a:lnTo>
                  <a:lnTo>
                    <a:pt x="814" y="156"/>
                  </a:lnTo>
                  <a:lnTo>
                    <a:pt x="765" y="144"/>
                  </a:lnTo>
                  <a:lnTo>
                    <a:pt x="713" y="136"/>
                  </a:lnTo>
                  <a:lnTo>
                    <a:pt x="661" y="134"/>
                  </a:lnTo>
                  <a:close/>
                  <a:moveTo>
                    <a:pt x="661" y="0"/>
                  </a:moveTo>
                  <a:lnTo>
                    <a:pt x="721" y="2"/>
                  </a:lnTo>
                  <a:lnTo>
                    <a:pt x="778" y="11"/>
                  </a:lnTo>
                  <a:lnTo>
                    <a:pt x="834" y="23"/>
                  </a:lnTo>
                  <a:lnTo>
                    <a:pt x="888" y="40"/>
                  </a:lnTo>
                  <a:lnTo>
                    <a:pt x="941" y="61"/>
                  </a:lnTo>
                  <a:lnTo>
                    <a:pt x="992" y="87"/>
                  </a:lnTo>
                  <a:lnTo>
                    <a:pt x="1040" y="117"/>
                  </a:lnTo>
                  <a:lnTo>
                    <a:pt x="1086" y="152"/>
                  </a:lnTo>
                  <a:lnTo>
                    <a:pt x="1130" y="191"/>
                  </a:lnTo>
                  <a:lnTo>
                    <a:pt x="1168" y="233"/>
                  </a:lnTo>
                  <a:lnTo>
                    <a:pt x="1204" y="279"/>
                  </a:lnTo>
                  <a:lnTo>
                    <a:pt x="1235" y="326"/>
                  </a:lnTo>
                  <a:lnTo>
                    <a:pt x="1261" y="376"/>
                  </a:lnTo>
                  <a:lnTo>
                    <a:pt x="1283" y="428"/>
                  </a:lnTo>
                  <a:lnTo>
                    <a:pt x="1300" y="481"/>
                  </a:lnTo>
                  <a:lnTo>
                    <a:pt x="1312" y="537"/>
                  </a:lnTo>
                  <a:lnTo>
                    <a:pt x="1320" y="593"/>
                  </a:lnTo>
                  <a:lnTo>
                    <a:pt x="1322" y="651"/>
                  </a:lnTo>
                  <a:lnTo>
                    <a:pt x="1319" y="710"/>
                  </a:lnTo>
                  <a:lnTo>
                    <a:pt x="1312" y="769"/>
                  </a:lnTo>
                  <a:lnTo>
                    <a:pt x="1298" y="826"/>
                  </a:lnTo>
                  <a:lnTo>
                    <a:pt x="1280" y="881"/>
                  </a:lnTo>
                  <a:lnTo>
                    <a:pt x="1256" y="934"/>
                  </a:lnTo>
                  <a:lnTo>
                    <a:pt x="1229" y="985"/>
                  </a:lnTo>
                  <a:lnTo>
                    <a:pt x="1195" y="1034"/>
                  </a:lnTo>
                  <a:lnTo>
                    <a:pt x="1157" y="1080"/>
                  </a:lnTo>
                  <a:lnTo>
                    <a:pt x="1189" y="1111"/>
                  </a:lnTo>
                  <a:lnTo>
                    <a:pt x="1204" y="1111"/>
                  </a:lnTo>
                  <a:lnTo>
                    <a:pt x="1218" y="1114"/>
                  </a:lnTo>
                  <a:lnTo>
                    <a:pt x="1233" y="1121"/>
                  </a:lnTo>
                  <a:lnTo>
                    <a:pt x="1245" y="1130"/>
                  </a:lnTo>
                  <a:lnTo>
                    <a:pt x="1472" y="1355"/>
                  </a:lnTo>
                  <a:lnTo>
                    <a:pt x="1484" y="1369"/>
                  </a:lnTo>
                  <a:lnTo>
                    <a:pt x="1490" y="1385"/>
                  </a:lnTo>
                  <a:lnTo>
                    <a:pt x="1492" y="1401"/>
                  </a:lnTo>
                  <a:lnTo>
                    <a:pt x="1490" y="1418"/>
                  </a:lnTo>
                  <a:lnTo>
                    <a:pt x="1484" y="1434"/>
                  </a:lnTo>
                  <a:lnTo>
                    <a:pt x="1472" y="1448"/>
                  </a:lnTo>
                  <a:lnTo>
                    <a:pt x="1458" y="1459"/>
                  </a:lnTo>
                  <a:lnTo>
                    <a:pt x="1442" y="1465"/>
                  </a:lnTo>
                  <a:lnTo>
                    <a:pt x="1424" y="1467"/>
                  </a:lnTo>
                  <a:lnTo>
                    <a:pt x="1407" y="1465"/>
                  </a:lnTo>
                  <a:lnTo>
                    <a:pt x="1391" y="1459"/>
                  </a:lnTo>
                  <a:lnTo>
                    <a:pt x="1376" y="1448"/>
                  </a:lnTo>
                  <a:lnTo>
                    <a:pt x="1149" y="1224"/>
                  </a:lnTo>
                  <a:lnTo>
                    <a:pt x="1139" y="1212"/>
                  </a:lnTo>
                  <a:lnTo>
                    <a:pt x="1133" y="1199"/>
                  </a:lnTo>
                  <a:lnTo>
                    <a:pt x="1130" y="1185"/>
                  </a:lnTo>
                  <a:lnTo>
                    <a:pt x="1130" y="1170"/>
                  </a:lnTo>
                  <a:lnTo>
                    <a:pt x="1098" y="1139"/>
                  </a:lnTo>
                  <a:lnTo>
                    <a:pt x="1051" y="1176"/>
                  </a:lnTo>
                  <a:lnTo>
                    <a:pt x="1001" y="1208"/>
                  </a:lnTo>
                  <a:lnTo>
                    <a:pt x="949" y="1236"/>
                  </a:lnTo>
                  <a:lnTo>
                    <a:pt x="895" y="1260"/>
                  </a:lnTo>
                  <a:lnTo>
                    <a:pt x="839" y="1278"/>
                  </a:lnTo>
                  <a:lnTo>
                    <a:pt x="782" y="1291"/>
                  </a:lnTo>
                  <a:lnTo>
                    <a:pt x="722" y="1299"/>
                  </a:lnTo>
                  <a:lnTo>
                    <a:pt x="661" y="1302"/>
                  </a:lnTo>
                  <a:lnTo>
                    <a:pt x="603" y="1299"/>
                  </a:lnTo>
                  <a:lnTo>
                    <a:pt x="546" y="1292"/>
                  </a:lnTo>
                  <a:lnTo>
                    <a:pt x="490" y="1280"/>
                  </a:lnTo>
                  <a:lnTo>
                    <a:pt x="435" y="1263"/>
                  </a:lnTo>
                  <a:lnTo>
                    <a:pt x="383" y="1241"/>
                  </a:lnTo>
                  <a:lnTo>
                    <a:pt x="332" y="1215"/>
                  </a:lnTo>
                  <a:lnTo>
                    <a:pt x="283" y="1184"/>
                  </a:lnTo>
                  <a:lnTo>
                    <a:pt x="238" y="1150"/>
                  </a:lnTo>
                  <a:lnTo>
                    <a:pt x="194" y="1111"/>
                  </a:lnTo>
                  <a:lnTo>
                    <a:pt x="155" y="1069"/>
                  </a:lnTo>
                  <a:lnTo>
                    <a:pt x="120" y="1024"/>
                  </a:lnTo>
                  <a:lnTo>
                    <a:pt x="89" y="975"/>
                  </a:lnTo>
                  <a:lnTo>
                    <a:pt x="63" y="925"/>
                  </a:lnTo>
                  <a:lnTo>
                    <a:pt x="40" y="874"/>
                  </a:lnTo>
                  <a:lnTo>
                    <a:pt x="23" y="820"/>
                  </a:lnTo>
                  <a:lnTo>
                    <a:pt x="11" y="765"/>
                  </a:lnTo>
                  <a:lnTo>
                    <a:pt x="4" y="708"/>
                  </a:lnTo>
                  <a:lnTo>
                    <a:pt x="0" y="651"/>
                  </a:lnTo>
                  <a:lnTo>
                    <a:pt x="4" y="593"/>
                  </a:lnTo>
                  <a:lnTo>
                    <a:pt x="11" y="537"/>
                  </a:lnTo>
                  <a:lnTo>
                    <a:pt x="23" y="481"/>
                  </a:lnTo>
                  <a:lnTo>
                    <a:pt x="40" y="428"/>
                  </a:lnTo>
                  <a:lnTo>
                    <a:pt x="63" y="376"/>
                  </a:lnTo>
                  <a:lnTo>
                    <a:pt x="89" y="326"/>
                  </a:lnTo>
                  <a:lnTo>
                    <a:pt x="120" y="279"/>
                  </a:lnTo>
                  <a:lnTo>
                    <a:pt x="155" y="233"/>
                  </a:lnTo>
                  <a:lnTo>
                    <a:pt x="194" y="191"/>
                  </a:lnTo>
                  <a:lnTo>
                    <a:pt x="238" y="152"/>
                  </a:lnTo>
                  <a:lnTo>
                    <a:pt x="283" y="117"/>
                  </a:lnTo>
                  <a:lnTo>
                    <a:pt x="332" y="87"/>
                  </a:lnTo>
                  <a:lnTo>
                    <a:pt x="383" y="61"/>
                  </a:lnTo>
                  <a:lnTo>
                    <a:pt x="435" y="40"/>
                  </a:lnTo>
                  <a:lnTo>
                    <a:pt x="490" y="23"/>
                  </a:lnTo>
                  <a:lnTo>
                    <a:pt x="546" y="11"/>
                  </a:lnTo>
                  <a:lnTo>
                    <a:pt x="603" y="2"/>
                  </a:lnTo>
                  <a:lnTo>
                    <a:pt x="6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024" name="Freeform 910"/>
          <p:cNvSpPr>
            <a:spLocks noEditPoints="1"/>
          </p:cNvSpPr>
          <p:nvPr/>
        </p:nvSpPr>
        <p:spPr bwMode="auto">
          <a:xfrm>
            <a:off x="9137342" y="5957244"/>
            <a:ext cx="254989" cy="254989"/>
          </a:xfrm>
          <a:custGeom>
            <a:avLst/>
            <a:gdLst>
              <a:gd name="T0" fmla="*/ 1220 w 3735"/>
              <a:gd name="T1" fmla="*/ 1606 h 3735"/>
              <a:gd name="T2" fmla="*/ 1199 w 3735"/>
              <a:gd name="T3" fmla="*/ 1631 h 3735"/>
              <a:gd name="T4" fmla="*/ 1212 w 3735"/>
              <a:gd name="T5" fmla="*/ 1663 h 3735"/>
              <a:gd name="T6" fmla="*/ 1136 w 3735"/>
              <a:gd name="T7" fmla="*/ 2312 h 3735"/>
              <a:gd name="T8" fmla="*/ 1143 w 3735"/>
              <a:gd name="T9" fmla="*/ 2347 h 3735"/>
              <a:gd name="T10" fmla="*/ 1407 w 3735"/>
              <a:gd name="T11" fmla="*/ 2598 h 3735"/>
              <a:gd name="T12" fmla="*/ 1828 w 3735"/>
              <a:gd name="T13" fmla="*/ 2190 h 3735"/>
              <a:gd name="T14" fmla="*/ 2088 w 3735"/>
              <a:gd name="T15" fmla="*/ 2531 h 3735"/>
              <a:gd name="T16" fmla="*/ 2120 w 3735"/>
              <a:gd name="T17" fmla="*/ 2521 h 3735"/>
              <a:gd name="T18" fmla="*/ 2601 w 3735"/>
              <a:gd name="T19" fmla="*/ 1160 h 3735"/>
              <a:gd name="T20" fmla="*/ 2582 w 3735"/>
              <a:gd name="T21" fmla="*/ 1132 h 3735"/>
              <a:gd name="T22" fmla="*/ 1981 w 3735"/>
              <a:gd name="T23" fmla="*/ 3 h 3735"/>
              <a:gd name="T24" fmla="*/ 2311 w 3735"/>
              <a:gd name="T25" fmla="*/ 53 h 3735"/>
              <a:gd name="T26" fmla="*/ 2619 w 3735"/>
              <a:gd name="T27" fmla="*/ 157 h 3735"/>
              <a:gd name="T28" fmla="*/ 2901 w 3735"/>
              <a:gd name="T29" fmla="*/ 311 h 3735"/>
              <a:gd name="T30" fmla="*/ 3150 w 3735"/>
              <a:gd name="T31" fmla="*/ 510 h 3735"/>
              <a:gd name="T32" fmla="*/ 3362 w 3735"/>
              <a:gd name="T33" fmla="*/ 747 h 3735"/>
              <a:gd name="T34" fmla="*/ 3531 w 3735"/>
              <a:gd name="T35" fmla="*/ 1019 h 3735"/>
              <a:gd name="T36" fmla="*/ 3654 w 3735"/>
              <a:gd name="T37" fmla="*/ 1319 h 3735"/>
              <a:gd name="T38" fmla="*/ 3721 w 3735"/>
              <a:gd name="T39" fmla="*/ 1642 h 3735"/>
              <a:gd name="T40" fmla="*/ 3732 w 3735"/>
              <a:gd name="T41" fmla="*/ 1981 h 3735"/>
              <a:gd name="T42" fmla="*/ 3682 w 3735"/>
              <a:gd name="T43" fmla="*/ 2311 h 3735"/>
              <a:gd name="T44" fmla="*/ 3578 w 3735"/>
              <a:gd name="T45" fmla="*/ 2619 h 3735"/>
              <a:gd name="T46" fmla="*/ 3424 w 3735"/>
              <a:gd name="T47" fmla="*/ 2901 h 3735"/>
              <a:gd name="T48" fmla="*/ 3225 w 3735"/>
              <a:gd name="T49" fmla="*/ 3150 h 3735"/>
              <a:gd name="T50" fmla="*/ 2988 w 3735"/>
              <a:gd name="T51" fmla="*/ 3362 h 3735"/>
              <a:gd name="T52" fmla="*/ 2716 w 3735"/>
              <a:gd name="T53" fmla="*/ 3531 h 3735"/>
              <a:gd name="T54" fmla="*/ 2416 w 3735"/>
              <a:gd name="T55" fmla="*/ 3654 h 3735"/>
              <a:gd name="T56" fmla="*/ 2093 w 3735"/>
              <a:gd name="T57" fmla="*/ 3721 h 3735"/>
              <a:gd name="T58" fmla="*/ 1753 w 3735"/>
              <a:gd name="T59" fmla="*/ 3732 h 3735"/>
              <a:gd name="T60" fmla="*/ 1424 w 3735"/>
              <a:gd name="T61" fmla="*/ 3682 h 3735"/>
              <a:gd name="T62" fmla="*/ 1116 w 3735"/>
              <a:gd name="T63" fmla="*/ 3578 h 3735"/>
              <a:gd name="T64" fmla="*/ 834 w 3735"/>
              <a:gd name="T65" fmla="*/ 3424 h 3735"/>
              <a:gd name="T66" fmla="*/ 585 w 3735"/>
              <a:gd name="T67" fmla="*/ 3225 h 3735"/>
              <a:gd name="T68" fmla="*/ 374 w 3735"/>
              <a:gd name="T69" fmla="*/ 2988 h 3735"/>
              <a:gd name="T70" fmla="*/ 204 w 3735"/>
              <a:gd name="T71" fmla="*/ 2716 h 3735"/>
              <a:gd name="T72" fmla="*/ 81 w 3735"/>
              <a:gd name="T73" fmla="*/ 2416 h 3735"/>
              <a:gd name="T74" fmla="*/ 14 w 3735"/>
              <a:gd name="T75" fmla="*/ 2093 h 3735"/>
              <a:gd name="T76" fmla="*/ 3 w 3735"/>
              <a:gd name="T77" fmla="*/ 1753 h 3735"/>
              <a:gd name="T78" fmla="*/ 53 w 3735"/>
              <a:gd name="T79" fmla="*/ 1424 h 3735"/>
              <a:gd name="T80" fmla="*/ 157 w 3735"/>
              <a:gd name="T81" fmla="*/ 1116 h 3735"/>
              <a:gd name="T82" fmla="*/ 311 w 3735"/>
              <a:gd name="T83" fmla="*/ 834 h 3735"/>
              <a:gd name="T84" fmla="*/ 510 w 3735"/>
              <a:gd name="T85" fmla="*/ 585 h 3735"/>
              <a:gd name="T86" fmla="*/ 747 w 3735"/>
              <a:gd name="T87" fmla="*/ 374 h 3735"/>
              <a:gd name="T88" fmla="*/ 1019 w 3735"/>
              <a:gd name="T89" fmla="*/ 204 h 3735"/>
              <a:gd name="T90" fmla="*/ 1319 w 3735"/>
              <a:gd name="T91" fmla="*/ 81 h 3735"/>
              <a:gd name="T92" fmla="*/ 1642 w 3735"/>
              <a:gd name="T93" fmla="*/ 14 h 37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735" h="3735">
                <a:moveTo>
                  <a:pt x="2570" y="1130"/>
                </a:moveTo>
                <a:lnTo>
                  <a:pt x="2558" y="1132"/>
                </a:lnTo>
                <a:lnTo>
                  <a:pt x="1220" y="1606"/>
                </a:lnTo>
                <a:lnTo>
                  <a:pt x="1210" y="1612"/>
                </a:lnTo>
                <a:lnTo>
                  <a:pt x="1203" y="1621"/>
                </a:lnTo>
                <a:lnTo>
                  <a:pt x="1199" y="1631"/>
                </a:lnTo>
                <a:lnTo>
                  <a:pt x="1200" y="1643"/>
                </a:lnTo>
                <a:lnTo>
                  <a:pt x="1204" y="1654"/>
                </a:lnTo>
                <a:lnTo>
                  <a:pt x="1212" y="1663"/>
                </a:lnTo>
                <a:lnTo>
                  <a:pt x="1542" y="1903"/>
                </a:lnTo>
                <a:lnTo>
                  <a:pt x="1143" y="2301"/>
                </a:lnTo>
                <a:lnTo>
                  <a:pt x="1136" y="2312"/>
                </a:lnTo>
                <a:lnTo>
                  <a:pt x="1133" y="2324"/>
                </a:lnTo>
                <a:lnTo>
                  <a:pt x="1136" y="2336"/>
                </a:lnTo>
                <a:lnTo>
                  <a:pt x="1143" y="2347"/>
                </a:lnTo>
                <a:lnTo>
                  <a:pt x="1384" y="2588"/>
                </a:lnTo>
                <a:lnTo>
                  <a:pt x="1394" y="2595"/>
                </a:lnTo>
                <a:lnTo>
                  <a:pt x="1407" y="2598"/>
                </a:lnTo>
                <a:lnTo>
                  <a:pt x="1419" y="2595"/>
                </a:lnTo>
                <a:lnTo>
                  <a:pt x="1429" y="2588"/>
                </a:lnTo>
                <a:lnTo>
                  <a:pt x="1828" y="2190"/>
                </a:lnTo>
                <a:lnTo>
                  <a:pt x="2069" y="2519"/>
                </a:lnTo>
                <a:lnTo>
                  <a:pt x="2077" y="2527"/>
                </a:lnTo>
                <a:lnTo>
                  <a:pt x="2088" y="2531"/>
                </a:lnTo>
                <a:lnTo>
                  <a:pt x="2100" y="2532"/>
                </a:lnTo>
                <a:lnTo>
                  <a:pt x="2111" y="2528"/>
                </a:lnTo>
                <a:lnTo>
                  <a:pt x="2120" y="2521"/>
                </a:lnTo>
                <a:lnTo>
                  <a:pt x="2126" y="2510"/>
                </a:lnTo>
                <a:lnTo>
                  <a:pt x="2600" y="1173"/>
                </a:lnTo>
                <a:lnTo>
                  <a:pt x="2601" y="1160"/>
                </a:lnTo>
                <a:lnTo>
                  <a:pt x="2599" y="1149"/>
                </a:lnTo>
                <a:lnTo>
                  <a:pt x="2592" y="1139"/>
                </a:lnTo>
                <a:lnTo>
                  <a:pt x="2582" y="1132"/>
                </a:lnTo>
                <a:lnTo>
                  <a:pt x="2570" y="1130"/>
                </a:lnTo>
                <a:close/>
                <a:moveTo>
                  <a:pt x="1866" y="0"/>
                </a:moveTo>
                <a:lnTo>
                  <a:pt x="1981" y="3"/>
                </a:lnTo>
                <a:lnTo>
                  <a:pt x="2093" y="14"/>
                </a:lnTo>
                <a:lnTo>
                  <a:pt x="2204" y="31"/>
                </a:lnTo>
                <a:lnTo>
                  <a:pt x="2311" y="53"/>
                </a:lnTo>
                <a:lnTo>
                  <a:pt x="2416" y="81"/>
                </a:lnTo>
                <a:lnTo>
                  <a:pt x="2519" y="117"/>
                </a:lnTo>
                <a:lnTo>
                  <a:pt x="2619" y="157"/>
                </a:lnTo>
                <a:lnTo>
                  <a:pt x="2716" y="204"/>
                </a:lnTo>
                <a:lnTo>
                  <a:pt x="2810" y="255"/>
                </a:lnTo>
                <a:lnTo>
                  <a:pt x="2901" y="311"/>
                </a:lnTo>
                <a:lnTo>
                  <a:pt x="2988" y="374"/>
                </a:lnTo>
                <a:lnTo>
                  <a:pt x="3071" y="439"/>
                </a:lnTo>
                <a:lnTo>
                  <a:pt x="3150" y="510"/>
                </a:lnTo>
                <a:lnTo>
                  <a:pt x="3225" y="585"/>
                </a:lnTo>
                <a:lnTo>
                  <a:pt x="3296" y="664"/>
                </a:lnTo>
                <a:lnTo>
                  <a:pt x="3362" y="747"/>
                </a:lnTo>
                <a:lnTo>
                  <a:pt x="3424" y="834"/>
                </a:lnTo>
                <a:lnTo>
                  <a:pt x="3480" y="925"/>
                </a:lnTo>
                <a:lnTo>
                  <a:pt x="3531" y="1019"/>
                </a:lnTo>
                <a:lnTo>
                  <a:pt x="3578" y="1116"/>
                </a:lnTo>
                <a:lnTo>
                  <a:pt x="3618" y="1216"/>
                </a:lnTo>
                <a:lnTo>
                  <a:pt x="3654" y="1319"/>
                </a:lnTo>
                <a:lnTo>
                  <a:pt x="3682" y="1424"/>
                </a:lnTo>
                <a:lnTo>
                  <a:pt x="3704" y="1531"/>
                </a:lnTo>
                <a:lnTo>
                  <a:pt x="3721" y="1642"/>
                </a:lnTo>
                <a:lnTo>
                  <a:pt x="3732" y="1753"/>
                </a:lnTo>
                <a:lnTo>
                  <a:pt x="3735" y="1866"/>
                </a:lnTo>
                <a:lnTo>
                  <a:pt x="3732" y="1981"/>
                </a:lnTo>
                <a:lnTo>
                  <a:pt x="3721" y="2093"/>
                </a:lnTo>
                <a:lnTo>
                  <a:pt x="3704" y="2204"/>
                </a:lnTo>
                <a:lnTo>
                  <a:pt x="3682" y="2311"/>
                </a:lnTo>
                <a:lnTo>
                  <a:pt x="3654" y="2416"/>
                </a:lnTo>
                <a:lnTo>
                  <a:pt x="3618" y="2519"/>
                </a:lnTo>
                <a:lnTo>
                  <a:pt x="3578" y="2619"/>
                </a:lnTo>
                <a:lnTo>
                  <a:pt x="3531" y="2716"/>
                </a:lnTo>
                <a:lnTo>
                  <a:pt x="3480" y="2810"/>
                </a:lnTo>
                <a:lnTo>
                  <a:pt x="3424" y="2901"/>
                </a:lnTo>
                <a:lnTo>
                  <a:pt x="3362" y="2988"/>
                </a:lnTo>
                <a:lnTo>
                  <a:pt x="3296" y="3071"/>
                </a:lnTo>
                <a:lnTo>
                  <a:pt x="3225" y="3150"/>
                </a:lnTo>
                <a:lnTo>
                  <a:pt x="3150" y="3225"/>
                </a:lnTo>
                <a:lnTo>
                  <a:pt x="3071" y="3296"/>
                </a:lnTo>
                <a:lnTo>
                  <a:pt x="2988" y="3362"/>
                </a:lnTo>
                <a:lnTo>
                  <a:pt x="2901" y="3424"/>
                </a:lnTo>
                <a:lnTo>
                  <a:pt x="2810" y="3480"/>
                </a:lnTo>
                <a:lnTo>
                  <a:pt x="2716" y="3531"/>
                </a:lnTo>
                <a:lnTo>
                  <a:pt x="2619" y="3578"/>
                </a:lnTo>
                <a:lnTo>
                  <a:pt x="2519" y="3618"/>
                </a:lnTo>
                <a:lnTo>
                  <a:pt x="2416" y="3654"/>
                </a:lnTo>
                <a:lnTo>
                  <a:pt x="2311" y="3682"/>
                </a:lnTo>
                <a:lnTo>
                  <a:pt x="2204" y="3704"/>
                </a:lnTo>
                <a:lnTo>
                  <a:pt x="2093" y="3721"/>
                </a:lnTo>
                <a:lnTo>
                  <a:pt x="1981" y="3732"/>
                </a:lnTo>
                <a:lnTo>
                  <a:pt x="1866" y="3735"/>
                </a:lnTo>
                <a:lnTo>
                  <a:pt x="1753" y="3732"/>
                </a:lnTo>
                <a:lnTo>
                  <a:pt x="1642" y="3721"/>
                </a:lnTo>
                <a:lnTo>
                  <a:pt x="1531" y="3704"/>
                </a:lnTo>
                <a:lnTo>
                  <a:pt x="1424" y="3682"/>
                </a:lnTo>
                <a:lnTo>
                  <a:pt x="1319" y="3654"/>
                </a:lnTo>
                <a:lnTo>
                  <a:pt x="1216" y="3618"/>
                </a:lnTo>
                <a:lnTo>
                  <a:pt x="1116" y="3578"/>
                </a:lnTo>
                <a:lnTo>
                  <a:pt x="1019" y="3531"/>
                </a:lnTo>
                <a:lnTo>
                  <a:pt x="925" y="3480"/>
                </a:lnTo>
                <a:lnTo>
                  <a:pt x="834" y="3424"/>
                </a:lnTo>
                <a:lnTo>
                  <a:pt x="747" y="3362"/>
                </a:lnTo>
                <a:lnTo>
                  <a:pt x="664" y="3296"/>
                </a:lnTo>
                <a:lnTo>
                  <a:pt x="585" y="3225"/>
                </a:lnTo>
                <a:lnTo>
                  <a:pt x="510" y="3150"/>
                </a:lnTo>
                <a:lnTo>
                  <a:pt x="439" y="3071"/>
                </a:lnTo>
                <a:lnTo>
                  <a:pt x="374" y="2988"/>
                </a:lnTo>
                <a:lnTo>
                  <a:pt x="311" y="2901"/>
                </a:lnTo>
                <a:lnTo>
                  <a:pt x="255" y="2810"/>
                </a:lnTo>
                <a:lnTo>
                  <a:pt x="204" y="2716"/>
                </a:lnTo>
                <a:lnTo>
                  <a:pt x="157" y="2619"/>
                </a:lnTo>
                <a:lnTo>
                  <a:pt x="117" y="2519"/>
                </a:lnTo>
                <a:lnTo>
                  <a:pt x="81" y="2416"/>
                </a:lnTo>
                <a:lnTo>
                  <a:pt x="53" y="2311"/>
                </a:lnTo>
                <a:lnTo>
                  <a:pt x="31" y="2204"/>
                </a:lnTo>
                <a:lnTo>
                  <a:pt x="14" y="2093"/>
                </a:lnTo>
                <a:lnTo>
                  <a:pt x="3" y="1981"/>
                </a:lnTo>
                <a:lnTo>
                  <a:pt x="0" y="1866"/>
                </a:lnTo>
                <a:lnTo>
                  <a:pt x="3" y="1753"/>
                </a:lnTo>
                <a:lnTo>
                  <a:pt x="14" y="1642"/>
                </a:lnTo>
                <a:lnTo>
                  <a:pt x="31" y="1531"/>
                </a:lnTo>
                <a:lnTo>
                  <a:pt x="53" y="1424"/>
                </a:lnTo>
                <a:lnTo>
                  <a:pt x="81" y="1319"/>
                </a:lnTo>
                <a:lnTo>
                  <a:pt x="117" y="1216"/>
                </a:lnTo>
                <a:lnTo>
                  <a:pt x="157" y="1116"/>
                </a:lnTo>
                <a:lnTo>
                  <a:pt x="204" y="1019"/>
                </a:lnTo>
                <a:lnTo>
                  <a:pt x="255" y="925"/>
                </a:lnTo>
                <a:lnTo>
                  <a:pt x="311" y="834"/>
                </a:lnTo>
                <a:lnTo>
                  <a:pt x="374" y="747"/>
                </a:lnTo>
                <a:lnTo>
                  <a:pt x="439" y="664"/>
                </a:lnTo>
                <a:lnTo>
                  <a:pt x="510" y="585"/>
                </a:lnTo>
                <a:lnTo>
                  <a:pt x="585" y="510"/>
                </a:lnTo>
                <a:lnTo>
                  <a:pt x="664" y="439"/>
                </a:lnTo>
                <a:lnTo>
                  <a:pt x="747" y="374"/>
                </a:lnTo>
                <a:lnTo>
                  <a:pt x="834" y="311"/>
                </a:lnTo>
                <a:lnTo>
                  <a:pt x="925" y="255"/>
                </a:lnTo>
                <a:lnTo>
                  <a:pt x="1019" y="204"/>
                </a:lnTo>
                <a:lnTo>
                  <a:pt x="1116" y="157"/>
                </a:lnTo>
                <a:lnTo>
                  <a:pt x="1216" y="117"/>
                </a:lnTo>
                <a:lnTo>
                  <a:pt x="1319" y="81"/>
                </a:lnTo>
                <a:lnTo>
                  <a:pt x="1424" y="53"/>
                </a:lnTo>
                <a:lnTo>
                  <a:pt x="1531" y="31"/>
                </a:lnTo>
                <a:lnTo>
                  <a:pt x="1642" y="14"/>
                </a:lnTo>
                <a:lnTo>
                  <a:pt x="1753" y="3"/>
                </a:lnTo>
                <a:lnTo>
                  <a:pt x="1866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025" name="Group 913"/>
          <p:cNvGrpSpPr>
            <a:grpSpLocks noChangeAspect="1"/>
          </p:cNvGrpSpPr>
          <p:nvPr/>
        </p:nvGrpSpPr>
        <p:grpSpPr bwMode="auto">
          <a:xfrm>
            <a:off x="10552903" y="5945941"/>
            <a:ext cx="277819" cy="277595"/>
            <a:chOff x="6422" y="3269"/>
            <a:chExt cx="1245" cy="1244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028" name="Rectangle 915"/>
            <p:cNvSpPr>
              <a:spLocks noChangeArrowheads="1"/>
            </p:cNvSpPr>
            <p:nvPr/>
          </p:nvSpPr>
          <p:spPr bwMode="auto">
            <a:xfrm>
              <a:off x="6851" y="3923"/>
              <a:ext cx="387" cy="43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29" name="Rectangle 916"/>
            <p:cNvSpPr>
              <a:spLocks noChangeArrowheads="1"/>
            </p:cNvSpPr>
            <p:nvPr/>
          </p:nvSpPr>
          <p:spPr bwMode="auto">
            <a:xfrm>
              <a:off x="6851" y="3828"/>
              <a:ext cx="387" cy="43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0" name="Freeform 917"/>
            <p:cNvSpPr>
              <a:spLocks noEditPoints="1"/>
            </p:cNvSpPr>
            <p:nvPr/>
          </p:nvSpPr>
          <p:spPr bwMode="auto">
            <a:xfrm>
              <a:off x="6422" y="3269"/>
              <a:ext cx="1245" cy="1244"/>
            </a:xfrm>
            <a:custGeom>
              <a:avLst/>
              <a:gdLst>
                <a:gd name="T0" fmla="*/ 2864 w 3735"/>
                <a:gd name="T1" fmla="*/ 2738 h 3731"/>
                <a:gd name="T2" fmla="*/ 1257 w 3735"/>
                <a:gd name="T3" fmla="*/ 803 h 3731"/>
                <a:gd name="T4" fmla="*/ 1154 w 3735"/>
                <a:gd name="T5" fmla="*/ 829 h 3731"/>
                <a:gd name="T6" fmla="*/ 1074 w 3735"/>
                <a:gd name="T7" fmla="*/ 896 h 3731"/>
                <a:gd name="T8" fmla="*/ 1033 w 3735"/>
                <a:gd name="T9" fmla="*/ 994 h 3731"/>
                <a:gd name="T10" fmla="*/ 1033 w 3735"/>
                <a:gd name="T11" fmla="*/ 2739 h 3731"/>
                <a:gd name="T12" fmla="*/ 1074 w 3735"/>
                <a:gd name="T13" fmla="*/ 2835 h 3731"/>
                <a:gd name="T14" fmla="*/ 1154 w 3735"/>
                <a:gd name="T15" fmla="*/ 2903 h 3731"/>
                <a:gd name="T16" fmla="*/ 1257 w 3735"/>
                <a:gd name="T17" fmla="*/ 2928 h 3731"/>
                <a:gd name="T18" fmla="*/ 2546 w 3735"/>
                <a:gd name="T19" fmla="*/ 2918 h 3731"/>
                <a:gd name="T20" fmla="*/ 2632 w 3735"/>
                <a:gd name="T21" fmla="*/ 2867 h 3731"/>
                <a:gd name="T22" fmla="*/ 1287 w 3735"/>
                <a:gd name="T23" fmla="*/ 2664 h 3731"/>
                <a:gd name="T24" fmla="*/ 2114 w 3735"/>
                <a:gd name="T25" fmla="*/ 2406 h 3731"/>
                <a:gd name="T26" fmla="*/ 2215 w 3735"/>
                <a:gd name="T27" fmla="*/ 1257 h 3731"/>
                <a:gd name="T28" fmla="*/ 2312 w 3735"/>
                <a:gd name="T29" fmla="*/ 803 h 3731"/>
                <a:gd name="T30" fmla="*/ 2312 w 3735"/>
                <a:gd name="T31" fmla="*/ 803 h 3731"/>
                <a:gd name="T32" fmla="*/ 2094 w 3735"/>
                <a:gd name="T33" fmla="*/ 14 h 3731"/>
                <a:gd name="T34" fmla="*/ 2416 w 3735"/>
                <a:gd name="T35" fmla="*/ 82 h 3731"/>
                <a:gd name="T36" fmla="*/ 2717 w 3735"/>
                <a:gd name="T37" fmla="*/ 203 h 3731"/>
                <a:gd name="T38" fmla="*/ 2987 w 3735"/>
                <a:gd name="T39" fmla="*/ 372 h 3731"/>
                <a:gd name="T40" fmla="*/ 3225 w 3735"/>
                <a:gd name="T41" fmla="*/ 585 h 3731"/>
                <a:gd name="T42" fmla="*/ 3424 w 3735"/>
                <a:gd name="T43" fmla="*/ 833 h 3731"/>
                <a:gd name="T44" fmla="*/ 3578 w 3735"/>
                <a:gd name="T45" fmla="*/ 1115 h 3731"/>
                <a:gd name="T46" fmla="*/ 3683 w 3735"/>
                <a:gd name="T47" fmla="*/ 1423 h 3731"/>
                <a:gd name="T48" fmla="*/ 3732 w 3735"/>
                <a:gd name="T49" fmla="*/ 1752 h 3731"/>
                <a:gd name="T50" fmla="*/ 3721 w 3735"/>
                <a:gd name="T51" fmla="*/ 2092 h 3731"/>
                <a:gd name="T52" fmla="*/ 3653 w 3735"/>
                <a:gd name="T53" fmla="*/ 2414 h 3731"/>
                <a:gd name="T54" fmla="*/ 3532 w 3735"/>
                <a:gd name="T55" fmla="*/ 2714 h 3731"/>
                <a:gd name="T56" fmla="*/ 3362 w 3735"/>
                <a:gd name="T57" fmla="*/ 2985 h 3731"/>
                <a:gd name="T58" fmla="*/ 3150 w 3735"/>
                <a:gd name="T59" fmla="*/ 3222 h 3731"/>
                <a:gd name="T60" fmla="*/ 2901 w 3735"/>
                <a:gd name="T61" fmla="*/ 3420 h 3731"/>
                <a:gd name="T62" fmla="*/ 2619 w 3735"/>
                <a:gd name="T63" fmla="*/ 3574 h 3731"/>
                <a:gd name="T64" fmla="*/ 2311 w 3735"/>
                <a:gd name="T65" fmla="*/ 3679 h 3731"/>
                <a:gd name="T66" fmla="*/ 1981 w 3735"/>
                <a:gd name="T67" fmla="*/ 3728 h 3731"/>
                <a:gd name="T68" fmla="*/ 1641 w 3735"/>
                <a:gd name="T69" fmla="*/ 3717 h 3731"/>
                <a:gd name="T70" fmla="*/ 1319 w 3735"/>
                <a:gd name="T71" fmla="*/ 3649 h 3731"/>
                <a:gd name="T72" fmla="*/ 1018 w 3735"/>
                <a:gd name="T73" fmla="*/ 3528 h 3731"/>
                <a:gd name="T74" fmla="*/ 748 w 3735"/>
                <a:gd name="T75" fmla="*/ 3359 h 3731"/>
                <a:gd name="T76" fmla="*/ 510 w 3735"/>
                <a:gd name="T77" fmla="*/ 3147 h 3731"/>
                <a:gd name="T78" fmla="*/ 311 w 3735"/>
                <a:gd name="T79" fmla="*/ 2898 h 3731"/>
                <a:gd name="T80" fmla="*/ 157 w 3735"/>
                <a:gd name="T81" fmla="*/ 2617 h 3731"/>
                <a:gd name="T82" fmla="*/ 52 w 3735"/>
                <a:gd name="T83" fmla="*/ 2308 h 3731"/>
                <a:gd name="T84" fmla="*/ 3 w 3735"/>
                <a:gd name="T85" fmla="*/ 1979 h 3731"/>
                <a:gd name="T86" fmla="*/ 14 w 3735"/>
                <a:gd name="T87" fmla="*/ 1641 h 3731"/>
                <a:gd name="T88" fmla="*/ 82 w 3735"/>
                <a:gd name="T89" fmla="*/ 1317 h 3731"/>
                <a:gd name="T90" fmla="*/ 203 w 3735"/>
                <a:gd name="T91" fmla="*/ 1017 h 3731"/>
                <a:gd name="T92" fmla="*/ 373 w 3735"/>
                <a:gd name="T93" fmla="*/ 747 h 3731"/>
                <a:gd name="T94" fmla="*/ 585 w 3735"/>
                <a:gd name="T95" fmla="*/ 510 h 3731"/>
                <a:gd name="T96" fmla="*/ 834 w 3735"/>
                <a:gd name="T97" fmla="*/ 311 h 3731"/>
                <a:gd name="T98" fmla="*/ 1116 w 3735"/>
                <a:gd name="T99" fmla="*/ 158 h 3731"/>
                <a:gd name="T100" fmla="*/ 1424 w 3735"/>
                <a:gd name="T101" fmla="*/ 53 h 3731"/>
                <a:gd name="T102" fmla="*/ 1754 w 3735"/>
                <a:gd name="T103" fmla="*/ 3 h 3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735" h="3731">
                  <a:moveTo>
                    <a:pt x="2244" y="2535"/>
                  </a:moveTo>
                  <a:lnTo>
                    <a:pt x="2244" y="2738"/>
                  </a:lnTo>
                  <a:lnTo>
                    <a:pt x="2864" y="2738"/>
                  </a:lnTo>
                  <a:lnTo>
                    <a:pt x="2864" y="2535"/>
                  </a:lnTo>
                  <a:lnTo>
                    <a:pt x="2244" y="2535"/>
                  </a:lnTo>
                  <a:close/>
                  <a:moveTo>
                    <a:pt x="1257" y="803"/>
                  </a:moveTo>
                  <a:lnTo>
                    <a:pt x="1221" y="806"/>
                  </a:lnTo>
                  <a:lnTo>
                    <a:pt x="1186" y="815"/>
                  </a:lnTo>
                  <a:lnTo>
                    <a:pt x="1154" y="829"/>
                  </a:lnTo>
                  <a:lnTo>
                    <a:pt x="1123" y="847"/>
                  </a:lnTo>
                  <a:lnTo>
                    <a:pt x="1097" y="870"/>
                  </a:lnTo>
                  <a:lnTo>
                    <a:pt x="1074" y="896"/>
                  </a:lnTo>
                  <a:lnTo>
                    <a:pt x="1056" y="925"/>
                  </a:lnTo>
                  <a:lnTo>
                    <a:pt x="1042" y="958"/>
                  </a:lnTo>
                  <a:lnTo>
                    <a:pt x="1033" y="994"/>
                  </a:lnTo>
                  <a:lnTo>
                    <a:pt x="1031" y="1030"/>
                  </a:lnTo>
                  <a:lnTo>
                    <a:pt x="1031" y="2701"/>
                  </a:lnTo>
                  <a:lnTo>
                    <a:pt x="1033" y="2739"/>
                  </a:lnTo>
                  <a:lnTo>
                    <a:pt x="1042" y="2773"/>
                  </a:lnTo>
                  <a:lnTo>
                    <a:pt x="1056" y="2806"/>
                  </a:lnTo>
                  <a:lnTo>
                    <a:pt x="1074" y="2835"/>
                  </a:lnTo>
                  <a:lnTo>
                    <a:pt x="1097" y="2862"/>
                  </a:lnTo>
                  <a:lnTo>
                    <a:pt x="1123" y="2885"/>
                  </a:lnTo>
                  <a:lnTo>
                    <a:pt x="1154" y="2903"/>
                  </a:lnTo>
                  <a:lnTo>
                    <a:pt x="1186" y="2917"/>
                  </a:lnTo>
                  <a:lnTo>
                    <a:pt x="1221" y="2925"/>
                  </a:lnTo>
                  <a:lnTo>
                    <a:pt x="1257" y="2928"/>
                  </a:lnTo>
                  <a:lnTo>
                    <a:pt x="2478" y="2928"/>
                  </a:lnTo>
                  <a:lnTo>
                    <a:pt x="2513" y="2926"/>
                  </a:lnTo>
                  <a:lnTo>
                    <a:pt x="2546" y="2918"/>
                  </a:lnTo>
                  <a:lnTo>
                    <a:pt x="2578" y="2904"/>
                  </a:lnTo>
                  <a:lnTo>
                    <a:pt x="2606" y="2887"/>
                  </a:lnTo>
                  <a:lnTo>
                    <a:pt x="2632" y="2867"/>
                  </a:lnTo>
                  <a:lnTo>
                    <a:pt x="2114" y="2867"/>
                  </a:lnTo>
                  <a:lnTo>
                    <a:pt x="2114" y="2664"/>
                  </a:lnTo>
                  <a:lnTo>
                    <a:pt x="1287" y="2664"/>
                  </a:lnTo>
                  <a:lnTo>
                    <a:pt x="1287" y="2535"/>
                  </a:lnTo>
                  <a:lnTo>
                    <a:pt x="2114" y="2535"/>
                  </a:lnTo>
                  <a:lnTo>
                    <a:pt x="2114" y="2406"/>
                  </a:lnTo>
                  <a:lnTo>
                    <a:pt x="2704" y="2406"/>
                  </a:lnTo>
                  <a:lnTo>
                    <a:pt x="2704" y="1257"/>
                  </a:lnTo>
                  <a:lnTo>
                    <a:pt x="2215" y="1257"/>
                  </a:lnTo>
                  <a:lnTo>
                    <a:pt x="2215" y="803"/>
                  </a:lnTo>
                  <a:lnTo>
                    <a:pt x="1257" y="803"/>
                  </a:lnTo>
                  <a:close/>
                  <a:moveTo>
                    <a:pt x="2312" y="803"/>
                  </a:moveTo>
                  <a:lnTo>
                    <a:pt x="2312" y="1159"/>
                  </a:lnTo>
                  <a:lnTo>
                    <a:pt x="2704" y="1159"/>
                  </a:lnTo>
                  <a:lnTo>
                    <a:pt x="2312" y="803"/>
                  </a:lnTo>
                  <a:close/>
                  <a:moveTo>
                    <a:pt x="1866" y="0"/>
                  </a:moveTo>
                  <a:lnTo>
                    <a:pt x="1981" y="3"/>
                  </a:lnTo>
                  <a:lnTo>
                    <a:pt x="2094" y="14"/>
                  </a:lnTo>
                  <a:lnTo>
                    <a:pt x="2203" y="31"/>
                  </a:lnTo>
                  <a:lnTo>
                    <a:pt x="2311" y="53"/>
                  </a:lnTo>
                  <a:lnTo>
                    <a:pt x="2416" y="82"/>
                  </a:lnTo>
                  <a:lnTo>
                    <a:pt x="2519" y="117"/>
                  </a:lnTo>
                  <a:lnTo>
                    <a:pt x="2619" y="158"/>
                  </a:lnTo>
                  <a:lnTo>
                    <a:pt x="2717" y="203"/>
                  </a:lnTo>
                  <a:lnTo>
                    <a:pt x="2810" y="254"/>
                  </a:lnTo>
                  <a:lnTo>
                    <a:pt x="2901" y="311"/>
                  </a:lnTo>
                  <a:lnTo>
                    <a:pt x="2987" y="372"/>
                  </a:lnTo>
                  <a:lnTo>
                    <a:pt x="3071" y="439"/>
                  </a:lnTo>
                  <a:lnTo>
                    <a:pt x="3150" y="510"/>
                  </a:lnTo>
                  <a:lnTo>
                    <a:pt x="3225" y="585"/>
                  </a:lnTo>
                  <a:lnTo>
                    <a:pt x="3296" y="664"/>
                  </a:lnTo>
                  <a:lnTo>
                    <a:pt x="3362" y="747"/>
                  </a:lnTo>
                  <a:lnTo>
                    <a:pt x="3424" y="833"/>
                  </a:lnTo>
                  <a:lnTo>
                    <a:pt x="3480" y="924"/>
                  </a:lnTo>
                  <a:lnTo>
                    <a:pt x="3532" y="1017"/>
                  </a:lnTo>
                  <a:lnTo>
                    <a:pt x="3578" y="1115"/>
                  </a:lnTo>
                  <a:lnTo>
                    <a:pt x="3618" y="1215"/>
                  </a:lnTo>
                  <a:lnTo>
                    <a:pt x="3653" y="1317"/>
                  </a:lnTo>
                  <a:lnTo>
                    <a:pt x="3683" y="1423"/>
                  </a:lnTo>
                  <a:lnTo>
                    <a:pt x="3705" y="1531"/>
                  </a:lnTo>
                  <a:lnTo>
                    <a:pt x="3721" y="1641"/>
                  </a:lnTo>
                  <a:lnTo>
                    <a:pt x="3732" y="1752"/>
                  </a:lnTo>
                  <a:lnTo>
                    <a:pt x="3735" y="1866"/>
                  </a:lnTo>
                  <a:lnTo>
                    <a:pt x="3732" y="1979"/>
                  </a:lnTo>
                  <a:lnTo>
                    <a:pt x="3721" y="2092"/>
                  </a:lnTo>
                  <a:lnTo>
                    <a:pt x="3705" y="2202"/>
                  </a:lnTo>
                  <a:lnTo>
                    <a:pt x="3683" y="2308"/>
                  </a:lnTo>
                  <a:lnTo>
                    <a:pt x="3653" y="2414"/>
                  </a:lnTo>
                  <a:lnTo>
                    <a:pt x="3618" y="2517"/>
                  </a:lnTo>
                  <a:lnTo>
                    <a:pt x="3578" y="2617"/>
                  </a:lnTo>
                  <a:lnTo>
                    <a:pt x="3532" y="2714"/>
                  </a:lnTo>
                  <a:lnTo>
                    <a:pt x="3480" y="2807"/>
                  </a:lnTo>
                  <a:lnTo>
                    <a:pt x="3424" y="2898"/>
                  </a:lnTo>
                  <a:lnTo>
                    <a:pt x="3362" y="2985"/>
                  </a:lnTo>
                  <a:lnTo>
                    <a:pt x="3296" y="3068"/>
                  </a:lnTo>
                  <a:lnTo>
                    <a:pt x="3225" y="3147"/>
                  </a:lnTo>
                  <a:lnTo>
                    <a:pt x="3150" y="3222"/>
                  </a:lnTo>
                  <a:lnTo>
                    <a:pt x="3071" y="3293"/>
                  </a:lnTo>
                  <a:lnTo>
                    <a:pt x="2987" y="3359"/>
                  </a:lnTo>
                  <a:lnTo>
                    <a:pt x="2901" y="3420"/>
                  </a:lnTo>
                  <a:lnTo>
                    <a:pt x="2810" y="3477"/>
                  </a:lnTo>
                  <a:lnTo>
                    <a:pt x="2717" y="3528"/>
                  </a:lnTo>
                  <a:lnTo>
                    <a:pt x="2619" y="3574"/>
                  </a:lnTo>
                  <a:lnTo>
                    <a:pt x="2519" y="3615"/>
                  </a:lnTo>
                  <a:lnTo>
                    <a:pt x="2416" y="3649"/>
                  </a:lnTo>
                  <a:lnTo>
                    <a:pt x="2311" y="3679"/>
                  </a:lnTo>
                  <a:lnTo>
                    <a:pt x="2203" y="3702"/>
                  </a:lnTo>
                  <a:lnTo>
                    <a:pt x="2094" y="3717"/>
                  </a:lnTo>
                  <a:lnTo>
                    <a:pt x="1981" y="3728"/>
                  </a:lnTo>
                  <a:lnTo>
                    <a:pt x="1866" y="3731"/>
                  </a:lnTo>
                  <a:lnTo>
                    <a:pt x="1754" y="3728"/>
                  </a:lnTo>
                  <a:lnTo>
                    <a:pt x="1641" y="3717"/>
                  </a:lnTo>
                  <a:lnTo>
                    <a:pt x="1532" y="3702"/>
                  </a:lnTo>
                  <a:lnTo>
                    <a:pt x="1424" y="3679"/>
                  </a:lnTo>
                  <a:lnTo>
                    <a:pt x="1319" y="3649"/>
                  </a:lnTo>
                  <a:lnTo>
                    <a:pt x="1216" y="3615"/>
                  </a:lnTo>
                  <a:lnTo>
                    <a:pt x="1116" y="3574"/>
                  </a:lnTo>
                  <a:lnTo>
                    <a:pt x="1018" y="3528"/>
                  </a:lnTo>
                  <a:lnTo>
                    <a:pt x="925" y="3477"/>
                  </a:lnTo>
                  <a:lnTo>
                    <a:pt x="834" y="3420"/>
                  </a:lnTo>
                  <a:lnTo>
                    <a:pt x="748" y="3359"/>
                  </a:lnTo>
                  <a:lnTo>
                    <a:pt x="664" y="3293"/>
                  </a:lnTo>
                  <a:lnTo>
                    <a:pt x="585" y="3222"/>
                  </a:lnTo>
                  <a:lnTo>
                    <a:pt x="510" y="3147"/>
                  </a:lnTo>
                  <a:lnTo>
                    <a:pt x="439" y="3068"/>
                  </a:lnTo>
                  <a:lnTo>
                    <a:pt x="373" y="2985"/>
                  </a:lnTo>
                  <a:lnTo>
                    <a:pt x="311" y="2898"/>
                  </a:lnTo>
                  <a:lnTo>
                    <a:pt x="255" y="2807"/>
                  </a:lnTo>
                  <a:lnTo>
                    <a:pt x="203" y="2714"/>
                  </a:lnTo>
                  <a:lnTo>
                    <a:pt x="157" y="2617"/>
                  </a:lnTo>
                  <a:lnTo>
                    <a:pt x="117" y="2517"/>
                  </a:lnTo>
                  <a:lnTo>
                    <a:pt x="82" y="2414"/>
                  </a:lnTo>
                  <a:lnTo>
                    <a:pt x="52" y="2308"/>
                  </a:lnTo>
                  <a:lnTo>
                    <a:pt x="30" y="2202"/>
                  </a:lnTo>
                  <a:lnTo>
                    <a:pt x="14" y="2092"/>
                  </a:lnTo>
                  <a:lnTo>
                    <a:pt x="3" y="1979"/>
                  </a:lnTo>
                  <a:lnTo>
                    <a:pt x="0" y="1866"/>
                  </a:lnTo>
                  <a:lnTo>
                    <a:pt x="3" y="1752"/>
                  </a:lnTo>
                  <a:lnTo>
                    <a:pt x="14" y="1641"/>
                  </a:lnTo>
                  <a:lnTo>
                    <a:pt x="30" y="1531"/>
                  </a:lnTo>
                  <a:lnTo>
                    <a:pt x="52" y="1423"/>
                  </a:lnTo>
                  <a:lnTo>
                    <a:pt x="82" y="1317"/>
                  </a:lnTo>
                  <a:lnTo>
                    <a:pt x="117" y="1215"/>
                  </a:lnTo>
                  <a:lnTo>
                    <a:pt x="157" y="1115"/>
                  </a:lnTo>
                  <a:lnTo>
                    <a:pt x="203" y="1017"/>
                  </a:lnTo>
                  <a:lnTo>
                    <a:pt x="255" y="924"/>
                  </a:lnTo>
                  <a:lnTo>
                    <a:pt x="311" y="833"/>
                  </a:lnTo>
                  <a:lnTo>
                    <a:pt x="373" y="747"/>
                  </a:lnTo>
                  <a:lnTo>
                    <a:pt x="439" y="664"/>
                  </a:lnTo>
                  <a:lnTo>
                    <a:pt x="510" y="585"/>
                  </a:lnTo>
                  <a:lnTo>
                    <a:pt x="585" y="510"/>
                  </a:lnTo>
                  <a:lnTo>
                    <a:pt x="664" y="439"/>
                  </a:lnTo>
                  <a:lnTo>
                    <a:pt x="748" y="372"/>
                  </a:lnTo>
                  <a:lnTo>
                    <a:pt x="834" y="311"/>
                  </a:lnTo>
                  <a:lnTo>
                    <a:pt x="925" y="254"/>
                  </a:lnTo>
                  <a:lnTo>
                    <a:pt x="1018" y="203"/>
                  </a:lnTo>
                  <a:lnTo>
                    <a:pt x="1116" y="158"/>
                  </a:lnTo>
                  <a:lnTo>
                    <a:pt x="1216" y="117"/>
                  </a:lnTo>
                  <a:lnTo>
                    <a:pt x="1319" y="82"/>
                  </a:lnTo>
                  <a:lnTo>
                    <a:pt x="1424" y="53"/>
                  </a:lnTo>
                  <a:lnTo>
                    <a:pt x="1532" y="31"/>
                  </a:lnTo>
                  <a:lnTo>
                    <a:pt x="1641" y="14"/>
                  </a:lnTo>
                  <a:lnTo>
                    <a:pt x="1754" y="3"/>
                  </a:lnTo>
                  <a:lnTo>
                    <a:pt x="18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1" name="Rectangle 918"/>
            <p:cNvSpPr>
              <a:spLocks noChangeArrowheads="1"/>
            </p:cNvSpPr>
            <p:nvPr/>
          </p:nvSpPr>
          <p:spPr bwMode="auto">
            <a:xfrm>
              <a:off x="6851" y="3732"/>
              <a:ext cx="387" cy="43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2" name="Rectangle 919"/>
            <p:cNvSpPr>
              <a:spLocks noChangeArrowheads="1"/>
            </p:cNvSpPr>
            <p:nvPr/>
          </p:nvSpPr>
          <p:spPr bwMode="auto">
            <a:xfrm>
              <a:off x="6851" y="4018"/>
              <a:ext cx="387" cy="44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684" name="Group 75"/>
          <p:cNvGrpSpPr>
            <a:grpSpLocks noChangeAspect="1"/>
          </p:cNvGrpSpPr>
          <p:nvPr/>
        </p:nvGrpSpPr>
        <p:grpSpPr bwMode="auto">
          <a:xfrm>
            <a:off x="6992676" y="5909299"/>
            <a:ext cx="317268" cy="350878"/>
            <a:chOff x="5511" y="3411"/>
            <a:chExt cx="236" cy="26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692" name="Freeform 77"/>
            <p:cNvSpPr>
              <a:spLocks/>
            </p:cNvSpPr>
            <p:nvPr/>
          </p:nvSpPr>
          <p:spPr bwMode="auto">
            <a:xfrm>
              <a:off x="5511" y="3564"/>
              <a:ext cx="236" cy="108"/>
            </a:xfrm>
            <a:custGeom>
              <a:avLst/>
              <a:gdLst>
                <a:gd name="T0" fmla="*/ 1324 w 3068"/>
                <a:gd name="T1" fmla="*/ 1035 h 1414"/>
                <a:gd name="T2" fmla="*/ 1400 w 3068"/>
                <a:gd name="T3" fmla="*/ 587 h 1414"/>
                <a:gd name="T4" fmla="*/ 1349 w 3068"/>
                <a:gd name="T5" fmla="*/ 484 h 1414"/>
                <a:gd name="T6" fmla="*/ 1331 w 3068"/>
                <a:gd name="T7" fmla="*/ 403 h 1414"/>
                <a:gd name="T8" fmla="*/ 1337 w 3068"/>
                <a:gd name="T9" fmla="*/ 341 h 1414"/>
                <a:gd name="T10" fmla="*/ 1362 w 3068"/>
                <a:gd name="T11" fmla="*/ 298 h 1414"/>
                <a:gd name="T12" fmla="*/ 1398 w 3068"/>
                <a:gd name="T13" fmla="*/ 268 h 1414"/>
                <a:gd name="T14" fmla="*/ 1441 w 3068"/>
                <a:gd name="T15" fmla="*/ 249 h 1414"/>
                <a:gd name="T16" fmla="*/ 1483 w 3068"/>
                <a:gd name="T17" fmla="*/ 240 h 1414"/>
                <a:gd name="T18" fmla="*/ 1517 w 3068"/>
                <a:gd name="T19" fmla="*/ 236 h 1414"/>
                <a:gd name="T20" fmla="*/ 1536 w 3068"/>
                <a:gd name="T21" fmla="*/ 236 h 1414"/>
                <a:gd name="T22" fmla="*/ 1561 w 3068"/>
                <a:gd name="T23" fmla="*/ 237 h 1414"/>
                <a:gd name="T24" fmla="*/ 1599 w 3068"/>
                <a:gd name="T25" fmla="*/ 242 h 1414"/>
                <a:gd name="T26" fmla="*/ 1641 w 3068"/>
                <a:gd name="T27" fmla="*/ 255 h 1414"/>
                <a:gd name="T28" fmla="*/ 1684 w 3068"/>
                <a:gd name="T29" fmla="*/ 276 h 1414"/>
                <a:gd name="T30" fmla="*/ 1717 w 3068"/>
                <a:gd name="T31" fmla="*/ 310 h 1414"/>
                <a:gd name="T32" fmla="*/ 1736 w 3068"/>
                <a:gd name="T33" fmla="*/ 360 h 1414"/>
                <a:gd name="T34" fmla="*/ 1734 w 3068"/>
                <a:gd name="T35" fmla="*/ 427 h 1414"/>
                <a:gd name="T36" fmla="*/ 1705 w 3068"/>
                <a:gd name="T37" fmla="*/ 516 h 1414"/>
                <a:gd name="T38" fmla="*/ 1643 w 3068"/>
                <a:gd name="T39" fmla="*/ 626 h 1414"/>
                <a:gd name="T40" fmla="*/ 1783 w 3068"/>
                <a:gd name="T41" fmla="*/ 911 h 1414"/>
                <a:gd name="T42" fmla="*/ 2081 w 3068"/>
                <a:gd name="T43" fmla="*/ 6 h 1414"/>
                <a:gd name="T44" fmla="*/ 2129 w 3068"/>
                <a:gd name="T45" fmla="*/ 35 h 1414"/>
                <a:gd name="T46" fmla="*/ 2214 w 3068"/>
                <a:gd name="T47" fmla="*/ 82 h 1414"/>
                <a:gd name="T48" fmla="*/ 2334 w 3068"/>
                <a:gd name="T49" fmla="*/ 143 h 1414"/>
                <a:gd name="T50" fmla="*/ 2488 w 3068"/>
                <a:gd name="T51" fmla="*/ 214 h 1414"/>
                <a:gd name="T52" fmla="*/ 2671 w 3068"/>
                <a:gd name="T53" fmla="*/ 290 h 1414"/>
                <a:gd name="T54" fmla="*/ 2817 w 3068"/>
                <a:gd name="T55" fmla="*/ 361 h 1414"/>
                <a:gd name="T56" fmla="*/ 2921 w 3068"/>
                <a:gd name="T57" fmla="*/ 456 h 1414"/>
                <a:gd name="T58" fmla="*/ 2990 w 3068"/>
                <a:gd name="T59" fmla="*/ 576 h 1414"/>
                <a:gd name="T60" fmla="*/ 3033 w 3068"/>
                <a:gd name="T61" fmla="*/ 720 h 1414"/>
                <a:gd name="T62" fmla="*/ 3055 w 3068"/>
                <a:gd name="T63" fmla="*/ 894 h 1414"/>
                <a:gd name="T64" fmla="*/ 3064 w 3068"/>
                <a:gd name="T65" fmla="*/ 1096 h 1414"/>
                <a:gd name="T66" fmla="*/ 3067 w 3068"/>
                <a:gd name="T67" fmla="*/ 1328 h 1414"/>
                <a:gd name="T68" fmla="*/ 1 w 3068"/>
                <a:gd name="T69" fmla="*/ 1328 h 1414"/>
                <a:gd name="T70" fmla="*/ 4 w 3068"/>
                <a:gd name="T71" fmla="*/ 1096 h 1414"/>
                <a:gd name="T72" fmla="*/ 13 w 3068"/>
                <a:gd name="T73" fmla="*/ 894 h 1414"/>
                <a:gd name="T74" fmla="*/ 35 w 3068"/>
                <a:gd name="T75" fmla="*/ 720 h 1414"/>
                <a:gd name="T76" fmla="*/ 77 w 3068"/>
                <a:gd name="T77" fmla="*/ 576 h 1414"/>
                <a:gd name="T78" fmla="*/ 146 w 3068"/>
                <a:gd name="T79" fmla="*/ 456 h 1414"/>
                <a:gd name="T80" fmla="*/ 251 w 3068"/>
                <a:gd name="T81" fmla="*/ 361 h 1414"/>
                <a:gd name="T82" fmla="*/ 396 w 3068"/>
                <a:gd name="T83" fmla="*/ 290 h 1414"/>
                <a:gd name="T84" fmla="*/ 580 w 3068"/>
                <a:gd name="T85" fmla="*/ 214 h 1414"/>
                <a:gd name="T86" fmla="*/ 733 w 3068"/>
                <a:gd name="T87" fmla="*/ 143 h 1414"/>
                <a:gd name="T88" fmla="*/ 854 w 3068"/>
                <a:gd name="T89" fmla="*/ 81 h 1414"/>
                <a:gd name="T90" fmla="*/ 939 w 3068"/>
                <a:gd name="T91" fmla="*/ 34 h 1414"/>
                <a:gd name="T92" fmla="*/ 987 w 3068"/>
                <a:gd name="T93" fmla="*/ 6 h 1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068" h="1414">
                  <a:moveTo>
                    <a:pt x="995" y="0"/>
                  </a:moveTo>
                  <a:lnTo>
                    <a:pt x="1285" y="911"/>
                  </a:lnTo>
                  <a:lnTo>
                    <a:pt x="1324" y="1035"/>
                  </a:lnTo>
                  <a:lnTo>
                    <a:pt x="1455" y="670"/>
                  </a:lnTo>
                  <a:lnTo>
                    <a:pt x="1425" y="626"/>
                  </a:lnTo>
                  <a:lnTo>
                    <a:pt x="1400" y="587"/>
                  </a:lnTo>
                  <a:lnTo>
                    <a:pt x="1379" y="550"/>
                  </a:lnTo>
                  <a:lnTo>
                    <a:pt x="1363" y="516"/>
                  </a:lnTo>
                  <a:lnTo>
                    <a:pt x="1349" y="484"/>
                  </a:lnTo>
                  <a:lnTo>
                    <a:pt x="1340" y="454"/>
                  </a:lnTo>
                  <a:lnTo>
                    <a:pt x="1334" y="427"/>
                  </a:lnTo>
                  <a:lnTo>
                    <a:pt x="1331" y="403"/>
                  </a:lnTo>
                  <a:lnTo>
                    <a:pt x="1329" y="381"/>
                  </a:lnTo>
                  <a:lnTo>
                    <a:pt x="1332" y="360"/>
                  </a:lnTo>
                  <a:lnTo>
                    <a:pt x="1337" y="341"/>
                  </a:lnTo>
                  <a:lnTo>
                    <a:pt x="1343" y="326"/>
                  </a:lnTo>
                  <a:lnTo>
                    <a:pt x="1351" y="310"/>
                  </a:lnTo>
                  <a:lnTo>
                    <a:pt x="1362" y="298"/>
                  </a:lnTo>
                  <a:lnTo>
                    <a:pt x="1373" y="287"/>
                  </a:lnTo>
                  <a:lnTo>
                    <a:pt x="1385" y="276"/>
                  </a:lnTo>
                  <a:lnTo>
                    <a:pt x="1398" y="268"/>
                  </a:lnTo>
                  <a:lnTo>
                    <a:pt x="1412" y="261"/>
                  </a:lnTo>
                  <a:lnTo>
                    <a:pt x="1427" y="255"/>
                  </a:lnTo>
                  <a:lnTo>
                    <a:pt x="1441" y="249"/>
                  </a:lnTo>
                  <a:lnTo>
                    <a:pt x="1455" y="245"/>
                  </a:lnTo>
                  <a:lnTo>
                    <a:pt x="1469" y="242"/>
                  </a:lnTo>
                  <a:lnTo>
                    <a:pt x="1483" y="240"/>
                  </a:lnTo>
                  <a:lnTo>
                    <a:pt x="1495" y="238"/>
                  </a:lnTo>
                  <a:lnTo>
                    <a:pt x="1507" y="237"/>
                  </a:lnTo>
                  <a:lnTo>
                    <a:pt x="1517" y="236"/>
                  </a:lnTo>
                  <a:lnTo>
                    <a:pt x="1525" y="236"/>
                  </a:lnTo>
                  <a:lnTo>
                    <a:pt x="1532" y="236"/>
                  </a:lnTo>
                  <a:lnTo>
                    <a:pt x="1536" y="236"/>
                  </a:lnTo>
                  <a:lnTo>
                    <a:pt x="1542" y="236"/>
                  </a:lnTo>
                  <a:lnTo>
                    <a:pt x="1551" y="236"/>
                  </a:lnTo>
                  <a:lnTo>
                    <a:pt x="1561" y="237"/>
                  </a:lnTo>
                  <a:lnTo>
                    <a:pt x="1573" y="238"/>
                  </a:lnTo>
                  <a:lnTo>
                    <a:pt x="1585" y="240"/>
                  </a:lnTo>
                  <a:lnTo>
                    <a:pt x="1599" y="242"/>
                  </a:lnTo>
                  <a:lnTo>
                    <a:pt x="1613" y="245"/>
                  </a:lnTo>
                  <a:lnTo>
                    <a:pt x="1627" y="249"/>
                  </a:lnTo>
                  <a:lnTo>
                    <a:pt x="1641" y="255"/>
                  </a:lnTo>
                  <a:lnTo>
                    <a:pt x="1656" y="261"/>
                  </a:lnTo>
                  <a:lnTo>
                    <a:pt x="1670" y="268"/>
                  </a:lnTo>
                  <a:lnTo>
                    <a:pt x="1684" y="276"/>
                  </a:lnTo>
                  <a:lnTo>
                    <a:pt x="1696" y="287"/>
                  </a:lnTo>
                  <a:lnTo>
                    <a:pt x="1706" y="298"/>
                  </a:lnTo>
                  <a:lnTo>
                    <a:pt x="1717" y="310"/>
                  </a:lnTo>
                  <a:lnTo>
                    <a:pt x="1725" y="326"/>
                  </a:lnTo>
                  <a:lnTo>
                    <a:pt x="1731" y="341"/>
                  </a:lnTo>
                  <a:lnTo>
                    <a:pt x="1736" y="360"/>
                  </a:lnTo>
                  <a:lnTo>
                    <a:pt x="1738" y="381"/>
                  </a:lnTo>
                  <a:lnTo>
                    <a:pt x="1737" y="403"/>
                  </a:lnTo>
                  <a:lnTo>
                    <a:pt x="1734" y="427"/>
                  </a:lnTo>
                  <a:lnTo>
                    <a:pt x="1728" y="454"/>
                  </a:lnTo>
                  <a:lnTo>
                    <a:pt x="1719" y="484"/>
                  </a:lnTo>
                  <a:lnTo>
                    <a:pt x="1705" y="516"/>
                  </a:lnTo>
                  <a:lnTo>
                    <a:pt x="1689" y="550"/>
                  </a:lnTo>
                  <a:lnTo>
                    <a:pt x="1668" y="587"/>
                  </a:lnTo>
                  <a:lnTo>
                    <a:pt x="1643" y="626"/>
                  </a:lnTo>
                  <a:lnTo>
                    <a:pt x="1613" y="670"/>
                  </a:lnTo>
                  <a:lnTo>
                    <a:pt x="1743" y="1035"/>
                  </a:lnTo>
                  <a:lnTo>
                    <a:pt x="1783" y="911"/>
                  </a:lnTo>
                  <a:lnTo>
                    <a:pt x="2072" y="0"/>
                  </a:lnTo>
                  <a:lnTo>
                    <a:pt x="2074" y="2"/>
                  </a:lnTo>
                  <a:lnTo>
                    <a:pt x="2081" y="6"/>
                  </a:lnTo>
                  <a:lnTo>
                    <a:pt x="2093" y="13"/>
                  </a:lnTo>
                  <a:lnTo>
                    <a:pt x="2108" y="22"/>
                  </a:lnTo>
                  <a:lnTo>
                    <a:pt x="2129" y="35"/>
                  </a:lnTo>
                  <a:lnTo>
                    <a:pt x="2153" y="48"/>
                  </a:lnTo>
                  <a:lnTo>
                    <a:pt x="2182" y="65"/>
                  </a:lnTo>
                  <a:lnTo>
                    <a:pt x="2214" y="82"/>
                  </a:lnTo>
                  <a:lnTo>
                    <a:pt x="2250" y="101"/>
                  </a:lnTo>
                  <a:lnTo>
                    <a:pt x="2290" y="121"/>
                  </a:lnTo>
                  <a:lnTo>
                    <a:pt x="2334" y="143"/>
                  </a:lnTo>
                  <a:lnTo>
                    <a:pt x="2381" y="166"/>
                  </a:lnTo>
                  <a:lnTo>
                    <a:pt x="2433" y="190"/>
                  </a:lnTo>
                  <a:lnTo>
                    <a:pt x="2488" y="214"/>
                  </a:lnTo>
                  <a:lnTo>
                    <a:pt x="2546" y="239"/>
                  </a:lnTo>
                  <a:lnTo>
                    <a:pt x="2607" y="264"/>
                  </a:lnTo>
                  <a:lnTo>
                    <a:pt x="2671" y="290"/>
                  </a:lnTo>
                  <a:lnTo>
                    <a:pt x="2725" y="310"/>
                  </a:lnTo>
                  <a:lnTo>
                    <a:pt x="2774" y="335"/>
                  </a:lnTo>
                  <a:lnTo>
                    <a:pt x="2817" y="361"/>
                  </a:lnTo>
                  <a:lnTo>
                    <a:pt x="2857" y="390"/>
                  </a:lnTo>
                  <a:lnTo>
                    <a:pt x="2891" y="422"/>
                  </a:lnTo>
                  <a:lnTo>
                    <a:pt x="2921" y="456"/>
                  </a:lnTo>
                  <a:lnTo>
                    <a:pt x="2948" y="493"/>
                  </a:lnTo>
                  <a:lnTo>
                    <a:pt x="2971" y="532"/>
                  </a:lnTo>
                  <a:lnTo>
                    <a:pt x="2990" y="576"/>
                  </a:lnTo>
                  <a:lnTo>
                    <a:pt x="3007" y="621"/>
                  </a:lnTo>
                  <a:lnTo>
                    <a:pt x="3021" y="670"/>
                  </a:lnTo>
                  <a:lnTo>
                    <a:pt x="3033" y="720"/>
                  </a:lnTo>
                  <a:lnTo>
                    <a:pt x="3042" y="775"/>
                  </a:lnTo>
                  <a:lnTo>
                    <a:pt x="3049" y="833"/>
                  </a:lnTo>
                  <a:lnTo>
                    <a:pt x="3055" y="894"/>
                  </a:lnTo>
                  <a:lnTo>
                    <a:pt x="3059" y="958"/>
                  </a:lnTo>
                  <a:lnTo>
                    <a:pt x="3062" y="1025"/>
                  </a:lnTo>
                  <a:lnTo>
                    <a:pt x="3064" y="1096"/>
                  </a:lnTo>
                  <a:lnTo>
                    <a:pt x="3065" y="1169"/>
                  </a:lnTo>
                  <a:lnTo>
                    <a:pt x="3066" y="1248"/>
                  </a:lnTo>
                  <a:lnTo>
                    <a:pt x="3067" y="1328"/>
                  </a:lnTo>
                  <a:lnTo>
                    <a:pt x="3068" y="1414"/>
                  </a:lnTo>
                  <a:lnTo>
                    <a:pt x="0" y="1414"/>
                  </a:lnTo>
                  <a:lnTo>
                    <a:pt x="1" y="1328"/>
                  </a:lnTo>
                  <a:lnTo>
                    <a:pt x="2" y="1248"/>
                  </a:lnTo>
                  <a:lnTo>
                    <a:pt x="3" y="1169"/>
                  </a:lnTo>
                  <a:lnTo>
                    <a:pt x="4" y="1096"/>
                  </a:lnTo>
                  <a:lnTo>
                    <a:pt x="6" y="1025"/>
                  </a:lnTo>
                  <a:lnTo>
                    <a:pt x="9" y="958"/>
                  </a:lnTo>
                  <a:lnTo>
                    <a:pt x="13" y="894"/>
                  </a:lnTo>
                  <a:lnTo>
                    <a:pt x="19" y="833"/>
                  </a:lnTo>
                  <a:lnTo>
                    <a:pt x="26" y="775"/>
                  </a:lnTo>
                  <a:lnTo>
                    <a:pt x="35" y="720"/>
                  </a:lnTo>
                  <a:lnTo>
                    <a:pt x="47" y="670"/>
                  </a:lnTo>
                  <a:lnTo>
                    <a:pt x="60" y="621"/>
                  </a:lnTo>
                  <a:lnTo>
                    <a:pt x="77" y="576"/>
                  </a:lnTo>
                  <a:lnTo>
                    <a:pt x="96" y="532"/>
                  </a:lnTo>
                  <a:lnTo>
                    <a:pt x="120" y="493"/>
                  </a:lnTo>
                  <a:lnTo>
                    <a:pt x="146" y="456"/>
                  </a:lnTo>
                  <a:lnTo>
                    <a:pt x="177" y="422"/>
                  </a:lnTo>
                  <a:lnTo>
                    <a:pt x="211" y="390"/>
                  </a:lnTo>
                  <a:lnTo>
                    <a:pt x="251" y="361"/>
                  </a:lnTo>
                  <a:lnTo>
                    <a:pt x="294" y="335"/>
                  </a:lnTo>
                  <a:lnTo>
                    <a:pt x="342" y="310"/>
                  </a:lnTo>
                  <a:lnTo>
                    <a:pt x="396" y="290"/>
                  </a:lnTo>
                  <a:lnTo>
                    <a:pt x="461" y="264"/>
                  </a:lnTo>
                  <a:lnTo>
                    <a:pt x="522" y="239"/>
                  </a:lnTo>
                  <a:lnTo>
                    <a:pt x="580" y="214"/>
                  </a:lnTo>
                  <a:lnTo>
                    <a:pt x="635" y="190"/>
                  </a:lnTo>
                  <a:lnTo>
                    <a:pt x="685" y="166"/>
                  </a:lnTo>
                  <a:lnTo>
                    <a:pt x="733" y="143"/>
                  </a:lnTo>
                  <a:lnTo>
                    <a:pt x="778" y="121"/>
                  </a:lnTo>
                  <a:lnTo>
                    <a:pt x="818" y="101"/>
                  </a:lnTo>
                  <a:lnTo>
                    <a:pt x="854" y="81"/>
                  </a:lnTo>
                  <a:lnTo>
                    <a:pt x="886" y="64"/>
                  </a:lnTo>
                  <a:lnTo>
                    <a:pt x="915" y="48"/>
                  </a:lnTo>
                  <a:lnTo>
                    <a:pt x="939" y="34"/>
                  </a:lnTo>
                  <a:lnTo>
                    <a:pt x="959" y="22"/>
                  </a:lnTo>
                  <a:lnTo>
                    <a:pt x="975" y="13"/>
                  </a:lnTo>
                  <a:lnTo>
                    <a:pt x="987" y="6"/>
                  </a:lnTo>
                  <a:lnTo>
                    <a:pt x="993" y="2"/>
                  </a:lnTo>
                  <a:lnTo>
                    <a:pt x="9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98" name="Freeform 78"/>
            <p:cNvSpPr>
              <a:spLocks noEditPoints="1"/>
            </p:cNvSpPr>
            <p:nvPr/>
          </p:nvSpPr>
          <p:spPr bwMode="auto">
            <a:xfrm>
              <a:off x="5555" y="3411"/>
              <a:ext cx="147" cy="146"/>
            </a:xfrm>
            <a:custGeom>
              <a:avLst/>
              <a:gdLst>
                <a:gd name="T0" fmla="*/ 1078 w 1905"/>
                <a:gd name="T1" fmla="*/ 1569 h 1900"/>
                <a:gd name="T2" fmla="*/ 1188 w 1905"/>
                <a:gd name="T3" fmla="*/ 1402 h 1900"/>
                <a:gd name="T4" fmla="*/ 671 w 1905"/>
                <a:gd name="T5" fmla="*/ 1293 h 1900"/>
                <a:gd name="T6" fmla="*/ 771 w 1905"/>
                <a:gd name="T7" fmla="*/ 1492 h 1900"/>
                <a:gd name="T8" fmla="*/ 882 w 1905"/>
                <a:gd name="T9" fmla="*/ 1627 h 1900"/>
                <a:gd name="T10" fmla="*/ 362 w 1905"/>
                <a:gd name="T11" fmla="*/ 1343 h 1900"/>
                <a:gd name="T12" fmla="*/ 521 w 1905"/>
                <a:gd name="T13" fmla="*/ 1511 h 1900"/>
                <a:gd name="T14" fmla="*/ 644 w 1905"/>
                <a:gd name="T15" fmla="*/ 1559 h 1900"/>
                <a:gd name="T16" fmla="*/ 540 w 1905"/>
                <a:gd name="T17" fmla="*/ 1353 h 1900"/>
                <a:gd name="T18" fmla="*/ 1365 w 1905"/>
                <a:gd name="T19" fmla="*/ 1353 h 1900"/>
                <a:gd name="T20" fmla="*/ 1262 w 1905"/>
                <a:gd name="T21" fmla="*/ 1558 h 1900"/>
                <a:gd name="T22" fmla="*/ 1385 w 1905"/>
                <a:gd name="T23" fmla="*/ 1511 h 1900"/>
                <a:gd name="T24" fmla="*/ 1544 w 1905"/>
                <a:gd name="T25" fmla="*/ 1342 h 1900"/>
                <a:gd name="T26" fmla="*/ 1429 w 1905"/>
                <a:gd name="T27" fmla="*/ 813 h 1900"/>
                <a:gd name="T28" fmla="*/ 1429 w 1905"/>
                <a:gd name="T29" fmla="*/ 1087 h 1900"/>
                <a:gd name="T30" fmla="*/ 1655 w 1905"/>
                <a:gd name="T31" fmla="*/ 1053 h 1900"/>
                <a:gd name="T32" fmla="*/ 1655 w 1905"/>
                <a:gd name="T33" fmla="*/ 848 h 1900"/>
                <a:gd name="T34" fmla="*/ 1024 w 1905"/>
                <a:gd name="T35" fmla="*/ 749 h 1900"/>
                <a:gd name="T36" fmla="*/ 1289 w 1905"/>
                <a:gd name="T37" fmla="*/ 1055 h 1900"/>
                <a:gd name="T38" fmla="*/ 1288 w 1905"/>
                <a:gd name="T39" fmla="*/ 846 h 1900"/>
                <a:gd name="T40" fmla="*/ 630 w 1905"/>
                <a:gd name="T41" fmla="*/ 748 h 1900"/>
                <a:gd name="T42" fmla="*/ 612 w 1905"/>
                <a:gd name="T43" fmla="*/ 950 h 1900"/>
                <a:gd name="T44" fmla="*/ 631 w 1905"/>
                <a:gd name="T45" fmla="*/ 1151 h 1900"/>
                <a:gd name="T46" fmla="*/ 272 w 1905"/>
                <a:gd name="T47" fmla="*/ 748 h 1900"/>
                <a:gd name="T48" fmla="*/ 243 w 1905"/>
                <a:gd name="T49" fmla="*/ 950 h 1900"/>
                <a:gd name="T50" fmla="*/ 272 w 1905"/>
                <a:gd name="T51" fmla="*/ 1151 h 1900"/>
                <a:gd name="T52" fmla="*/ 470 w 1905"/>
                <a:gd name="T53" fmla="*/ 950 h 1900"/>
                <a:gd name="T54" fmla="*/ 272 w 1905"/>
                <a:gd name="T55" fmla="*/ 748 h 1900"/>
                <a:gd name="T56" fmla="*/ 1318 w 1905"/>
                <a:gd name="T57" fmla="*/ 437 h 1900"/>
                <a:gd name="T58" fmla="*/ 1574 w 1905"/>
                <a:gd name="T59" fmla="*/ 607 h 1900"/>
                <a:gd name="T60" fmla="*/ 1430 w 1905"/>
                <a:gd name="T61" fmla="*/ 425 h 1900"/>
                <a:gd name="T62" fmla="*/ 1234 w 1905"/>
                <a:gd name="T63" fmla="*/ 299 h 1900"/>
                <a:gd name="T64" fmla="*/ 521 w 1905"/>
                <a:gd name="T65" fmla="*/ 388 h 1900"/>
                <a:gd name="T66" fmla="*/ 362 w 1905"/>
                <a:gd name="T67" fmla="*/ 557 h 1900"/>
                <a:gd name="T68" fmla="*/ 563 w 1905"/>
                <a:gd name="T69" fmla="*/ 489 h 1900"/>
                <a:gd name="T70" fmla="*/ 672 w 1905"/>
                <a:gd name="T71" fmla="*/ 299 h 1900"/>
                <a:gd name="T72" fmla="*/ 1212 w 1905"/>
                <a:gd name="T73" fmla="*/ 550 h 1900"/>
                <a:gd name="T74" fmla="*/ 1106 w 1905"/>
                <a:gd name="T75" fmla="*/ 369 h 1900"/>
                <a:gd name="T76" fmla="*/ 882 w 1905"/>
                <a:gd name="T77" fmla="*/ 272 h 1900"/>
                <a:gd name="T78" fmla="*/ 770 w 1905"/>
                <a:gd name="T79" fmla="*/ 407 h 1900"/>
                <a:gd name="T80" fmla="*/ 670 w 1905"/>
                <a:gd name="T81" fmla="*/ 607 h 1900"/>
                <a:gd name="T82" fmla="*/ 1031 w 1905"/>
                <a:gd name="T83" fmla="*/ 3 h 1900"/>
                <a:gd name="T84" fmla="*/ 1323 w 1905"/>
                <a:gd name="T85" fmla="*/ 75 h 1900"/>
                <a:gd name="T86" fmla="*/ 1573 w 1905"/>
                <a:gd name="T87" fmla="*/ 229 h 1900"/>
                <a:gd name="T88" fmla="*/ 1762 w 1905"/>
                <a:gd name="T89" fmla="*/ 450 h 1900"/>
                <a:gd name="T90" fmla="*/ 1877 w 1905"/>
                <a:gd name="T91" fmla="*/ 723 h 1900"/>
                <a:gd name="T92" fmla="*/ 1902 w 1905"/>
                <a:gd name="T93" fmla="*/ 1028 h 1900"/>
                <a:gd name="T94" fmla="*/ 1830 w 1905"/>
                <a:gd name="T95" fmla="*/ 1319 h 1900"/>
                <a:gd name="T96" fmla="*/ 1675 w 1905"/>
                <a:gd name="T97" fmla="*/ 1568 h 1900"/>
                <a:gd name="T98" fmla="*/ 1453 w 1905"/>
                <a:gd name="T99" fmla="*/ 1758 h 1900"/>
                <a:gd name="T100" fmla="*/ 1181 w 1905"/>
                <a:gd name="T101" fmla="*/ 1872 h 1900"/>
                <a:gd name="T102" fmla="*/ 875 w 1905"/>
                <a:gd name="T103" fmla="*/ 1897 h 1900"/>
                <a:gd name="T104" fmla="*/ 583 w 1905"/>
                <a:gd name="T105" fmla="*/ 1825 h 1900"/>
                <a:gd name="T106" fmla="*/ 333 w 1905"/>
                <a:gd name="T107" fmla="*/ 1671 h 1900"/>
                <a:gd name="T108" fmla="*/ 143 w 1905"/>
                <a:gd name="T109" fmla="*/ 1449 h 1900"/>
                <a:gd name="T110" fmla="*/ 28 w 1905"/>
                <a:gd name="T111" fmla="*/ 1178 h 1900"/>
                <a:gd name="T112" fmla="*/ 3 w 1905"/>
                <a:gd name="T113" fmla="*/ 872 h 1900"/>
                <a:gd name="T114" fmla="*/ 75 w 1905"/>
                <a:gd name="T115" fmla="*/ 580 h 1900"/>
                <a:gd name="T116" fmla="*/ 230 w 1905"/>
                <a:gd name="T117" fmla="*/ 332 h 1900"/>
                <a:gd name="T118" fmla="*/ 451 w 1905"/>
                <a:gd name="T119" fmla="*/ 143 h 1900"/>
                <a:gd name="T120" fmla="*/ 725 w 1905"/>
                <a:gd name="T121" fmla="*/ 28 h 1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05" h="1900">
                  <a:moveTo>
                    <a:pt x="1024" y="1293"/>
                  </a:moveTo>
                  <a:lnTo>
                    <a:pt x="1024" y="1628"/>
                  </a:lnTo>
                  <a:lnTo>
                    <a:pt x="1051" y="1600"/>
                  </a:lnTo>
                  <a:lnTo>
                    <a:pt x="1078" y="1569"/>
                  </a:lnTo>
                  <a:lnTo>
                    <a:pt x="1107" y="1533"/>
                  </a:lnTo>
                  <a:lnTo>
                    <a:pt x="1135" y="1494"/>
                  </a:lnTo>
                  <a:lnTo>
                    <a:pt x="1162" y="1449"/>
                  </a:lnTo>
                  <a:lnTo>
                    <a:pt x="1188" y="1402"/>
                  </a:lnTo>
                  <a:lnTo>
                    <a:pt x="1213" y="1349"/>
                  </a:lnTo>
                  <a:lnTo>
                    <a:pt x="1236" y="1293"/>
                  </a:lnTo>
                  <a:lnTo>
                    <a:pt x="1024" y="1293"/>
                  </a:lnTo>
                  <a:close/>
                  <a:moveTo>
                    <a:pt x="671" y="1293"/>
                  </a:moveTo>
                  <a:lnTo>
                    <a:pt x="692" y="1349"/>
                  </a:lnTo>
                  <a:lnTo>
                    <a:pt x="717" y="1401"/>
                  </a:lnTo>
                  <a:lnTo>
                    <a:pt x="743" y="1448"/>
                  </a:lnTo>
                  <a:lnTo>
                    <a:pt x="771" y="1492"/>
                  </a:lnTo>
                  <a:lnTo>
                    <a:pt x="799" y="1532"/>
                  </a:lnTo>
                  <a:lnTo>
                    <a:pt x="827" y="1567"/>
                  </a:lnTo>
                  <a:lnTo>
                    <a:pt x="855" y="1599"/>
                  </a:lnTo>
                  <a:lnTo>
                    <a:pt x="882" y="1627"/>
                  </a:lnTo>
                  <a:lnTo>
                    <a:pt x="882" y="1293"/>
                  </a:lnTo>
                  <a:lnTo>
                    <a:pt x="671" y="1293"/>
                  </a:lnTo>
                  <a:close/>
                  <a:moveTo>
                    <a:pt x="332" y="1293"/>
                  </a:moveTo>
                  <a:lnTo>
                    <a:pt x="362" y="1343"/>
                  </a:lnTo>
                  <a:lnTo>
                    <a:pt x="396" y="1389"/>
                  </a:lnTo>
                  <a:lnTo>
                    <a:pt x="435" y="1434"/>
                  </a:lnTo>
                  <a:lnTo>
                    <a:pt x="476" y="1474"/>
                  </a:lnTo>
                  <a:lnTo>
                    <a:pt x="521" y="1511"/>
                  </a:lnTo>
                  <a:lnTo>
                    <a:pt x="568" y="1545"/>
                  </a:lnTo>
                  <a:lnTo>
                    <a:pt x="619" y="1575"/>
                  </a:lnTo>
                  <a:lnTo>
                    <a:pt x="673" y="1600"/>
                  </a:lnTo>
                  <a:lnTo>
                    <a:pt x="644" y="1559"/>
                  </a:lnTo>
                  <a:lnTo>
                    <a:pt x="615" y="1512"/>
                  </a:lnTo>
                  <a:lnTo>
                    <a:pt x="588" y="1463"/>
                  </a:lnTo>
                  <a:lnTo>
                    <a:pt x="563" y="1410"/>
                  </a:lnTo>
                  <a:lnTo>
                    <a:pt x="540" y="1353"/>
                  </a:lnTo>
                  <a:lnTo>
                    <a:pt x="519" y="1293"/>
                  </a:lnTo>
                  <a:lnTo>
                    <a:pt x="332" y="1293"/>
                  </a:lnTo>
                  <a:close/>
                  <a:moveTo>
                    <a:pt x="1386" y="1292"/>
                  </a:moveTo>
                  <a:lnTo>
                    <a:pt x="1365" y="1353"/>
                  </a:lnTo>
                  <a:lnTo>
                    <a:pt x="1343" y="1410"/>
                  </a:lnTo>
                  <a:lnTo>
                    <a:pt x="1318" y="1463"/>
                  </a:lnTo>
                  <a:lnTo>
                    <a:pt x="1291" y="1512"/>
                  </a:lnTo>
                  <a:lnTo>
                    <a:pt x="1262" y="1558"/>
                  </a:lnTo>
                  <a:lnTo>
                    <a:pt x="1234" y="1600"/>
                  </a:lnTo>
                  <a:lnTo>
                    <a:pt x="1287" y="1574"/>
                  </a:lnTo>
                  <a:lnTo>
                    <a:pt x="1337" y="1545"/>
                  </a:lnTo>
                  <a:lnTo>
                    <a:pt x="1385" y="1511"/>
                  </a:lnTo>
                  <a:lnTo>
                    <a:pt x="1430" y="1474"/>
                  </a:lnTo>
                  <a:lnTo>
                    <a:pt x="1471" y="1434"/>
                  </a:lnTo>
                  <a:lnTo>
                    <a:pt x="1509" y="1389"/>
                  </a:lnTo>
                  <a:lnTo>
                    <a:pt x="1544" y="1342"/>
                  </a:lnTo>
                  <a:lnTo>
                    <a:pt x="1574" y="1292"/>
                  </a:lnTo>
                  <a:lnTo>
                    <a:pt x="1386" y="1292"/>
                  </a:lnTo>
                  <a:close/>
                  <a:moveTo>
                    <a:pt x="1420" y="749"/>
                  </a:moveTo>
                  <a:lnTo>
                    <a:pt x="1429" y="813"/>
                  </a:lnTo>
                  <a:lnTo>
                    <a:pt x="1435" y="881"/>
                  </a:lnTo>
                  <a:lnTo>
                    <a:pt x="1437" y="951"/>
                  </a:lnTo>
                  <a:lnTo>
                    <a:pt x="1435" y="1021"/>
                  </a:lnTo>
                  <a:lnTo>
                    <a:pt x="1429" y="1087"/>
                  </a:lnTo>
                  <a:lnTo>
                    <a:pt x="1420" y="1151"/>
                  </a:lnTo>
                  <a:lnTo>
                    <a:pt x="1634" y="1151"/>
                  </a:lnTo>
                  <a:lnTo>
                    <a:pt x="1646" y="1102"/>
                  </a:lnTo>
                  <a:lnTo>
                    <a:pt x="1655" y="1053"/>
                  </a:lnTo>
                  <a:lnTo>
                    <a:pt x="1662" y="1002"/>
                  </a:lnTo>
                  <a:lnTo>
                    <a:pt x="1664" y="951"/>
                  </a:lnTo>
                  <a:lnTo>
                    <a:pt x="1662" y="899"/>
                  </a:lnTo>
                  <a:lnTo>
                    <a:pt x="1655" y="848"/>
                  </a:lnTo>
                  <a:lnTo>
                    <a:pt x="1646" y="798"/>
                  </a:lnTo>
                  <a:lnTo>
                    <a:pt x="1634" y="749"/>
                  </a:lnTo>
                  <a:lnTo>
                    <a:pt x="1420" y="749"/>
                  </a:lnTo>
                  <a:close/>
                  <a:moveTo>
                    <a:pt x="1024" y="749"/>
                  </a:moveTo>
                  <a:lnTo>
                    <a:pt x="1024" y="1151"/>
                  </a:lnTo>
                  <a:lnTo>
                    <a:pt x="1274" y="1151"/>
                  </a:lnTo>
                  <a:lnTo>
                    <a:pt x="1283" y="1103"/>
                  </a:lnTo>
                  <a:lnTo>
                    <a:pt x="1289" y="1055"/>
                  </a:lnTo>
                  <a:lnTo>
                    <a:pt x="1292" y="1003"/>
                  </a:lnTo>
                  <a:lnTo>
                    <a:pt x="1294" y="951"/>
                  </a:lnTo>
                  <a:lnTo>
                    <a:pt x="1292" y="897"/>
                  </a:lnTo>
                  <a:lnTo>
                    <a:pt x="1288" y="846"/>
                  </a:lnTo>
                  <a:lnTo>
                    <a:pt x="1283" y="797"/>
                  </a:lnTo>
                  <a:lnTo>
                    <a:pt x="1274" y="749"/>
                  </a:lnTo>
                  <a:lnTo>
                    <a:pt x="1024" y="749"/>
                  </a:lnTo>
                  <a:close/>
                  <a:moveTo>
                    <a:pt x="630" y="748"/>
                  </a:moveTo>
                  <a:lnTo>
                    <a:pt x="622" y="796"/>
                  </a:lnTo>
                  <a:lnTo>
                    <a:pt x="617" y="845"/>
                  </a:lnTo>
                  <a:lnTo>
                    <a:pt x="613" y="896"/>
                  </a:lnTo>
                  <a:lnTo>
                    <a:pt x="612" y="950"/>
                  </a:lnTo>
                  <a:lnTo>
                    <a:pt x="613" y="1003"/>
                  </a:lnTo>
                  <a:lnTo>
                    <a:pt x="617" y="1054"/>
                  </a:lnTo>
                  <a:lnTo>
                    <a:pt x="623" y="1103"/>
                  </a:lnTo>
                  <a:lnTo>
                    <a:pt x="631" y="1151"/>
                  </a:lnTo>
                  <a:lnTo>
                    <a:pt x="882" y="1151"/>
                  </a:lnTo>
                  <a:lnTo>
                    <a:pt x="882" y="748"/>
                  </a:lnTo>
                  <a:lnTo>
                    <a:pt x="630" y="748"/>
                  </a:lnTo>
                  <a:close/>
                  <a:moveTo>
                    <a:pt x="272" y="748"/>
                  </a:moveTo>
                  <a:lnTo>
                    <a:pt x="260" y="797"/>
                  </a:lnTo>
                  <a:lnTo>
                    <a:pt x="250" y="848"/>
                  </a:lnTo>
                  <a:lnTo>
                    <a:pt x="245" y="898"/>
                  </a:lnTo>
                  <a:lnTo>
                    <a:pt x="243" y="950"/>
                  </a:lnTo>
                  <a:lnTo>
                    <a:pt x="244" y="1002"/>
                  </a:lnTo>
                  <a:lnTo>
                    <a:pt x="250" y="1053"/>
                  </a:lnTo>
                  <a:lnTo>
                    <a:pt x="260" y="1102"/>
                  </a:lnTo>
                  <a:lnTo>
                    <a:pt x="272" y="1151"/>
                  </a:lnTo>
                  <a:lnTo>
                    <a:pt x="486" y="1151"/>
                  </a:lnTo>
                  <a:lnTo>
                    <a:pt x="477" y="1087"/>
                  </a:lnTo>
                  <a:lnTo>
                    <a:pt x="472" y="1020"/>
                  </a:lnTo>
                  <a:lnTo>
                    <a:pt x="470" y="950"/>
                  </a:lnTo>
                  <a:lnTo>
                    <a:pt x="472" y="879"/>
                  </a:lnTo>
                  <a:lnTo>
                    <a:pt x="477" y="812"/>
                  </a:lnTo>
                  <a:lnTo>
                    <a:pt x="486" y="748"/>
                  </a:lnTo>
                  <a:lnTo>
                    <a:pt x="272" y="748"/>
                  </a:lnTo>
                  <a:close/>
                  <a:moveTo>
                    <a:pt x="1234" y="299"/>
                  </a:moveTo>
                  <a:lnTo>
                    <a:pt x="1263" y="342"/>
                  </a:lnTo>
                  <a:lnTo>
                    <a:pt x="1291" y="387"/>
                  </a:lnTo>
                  <a:lnTo>
                    <a:pt x="1318" y="437"/>
                  </a:lnTo>
                  <a:lnTo>
                    <a:pt x="1343" y="490"/>
                  </a:lnTo>
                  <a:lnTo>
                    <a:pt x="1365" y="547"/>
                  </a:lnTo>
                  <a:lnTo>
                    <a:pt x="1386" y="607"/>
                  </a:lnTo>
                  <a:lnTo>
                    <a:pt x="1574" y="607"/>
                  </a:lnTo>
                  <a:lnTo>
                    <a:pt x="1544" y="557"/>
                  </a:lnTo>
                  <a:lnTo>
                    <a:pt x="1509" y="510"/>
                  </a:lnTo>
                  <a:lnTo>
                    <a:pt x="1471" y="467"/>
                  </a:lnTo>
                  <a:lnTo>
                    <a:pt x="1430" y="425"/>
                  </a:lnTo>
                  <a:lnTo>
                    <a:pt x="1385" y="388"/>
                  </a:lnTo>
                  <a:lnTo>
                    <a:pt x="1337" y="355"/>
                  </a:lnTo>
                  <a:lnTo>
                    <a:pt x="1287" y="325"/>
                  </a:lnTo>
                  <a:lnTo>
                    <a:pt x="1234" y="299"/>
                  </a:lnTo>
                  <a:close/>
                  <a:moveTo>
                    <a:pt x="672" y="299"/>
                  </a:moveTo>
                  <a:lnTo>
                    <a:pt x="619" y="325"/>
                  </a:lnTo>
                  <a:lnTo>
                    <a:pt x="568" y="355"/>
                  </a:lnTo>
                  <a:lnTo>
                    <a:pt x="521" y="388"/>
                  </a:lnTo>
                  <a:lnTo>
                    <a:pt x="476" y="425"/>
                  </a:lnTo>
                  <a:lnTo>
                    <a:pt x="435" y="467"/>
                  </a:lnTo>
                  <a:lnTo>
                    <a:pt x="396" y="510"/>
                  </a:lnTo>
                  <a:lnTo>
                    <a:pt x="362" y="557"/>
                  </a:lnTo>
                  <a:lnTo>
                    <a:pt x="331" y="607"/>
                  </a:lnTo>
                  <a:lnTo>
                    <a:pt x="518" y="607"/>
                  </a:lnTo>
                  <a:lnTo>
                    <a:pt x="539" y="546"/>
                  </a:lnTo>
                  <a:lnTo>
                    <a:pt x="563" y="489"/>
                  </a:lnTo>
                  <a:lnTo>
                    <a:pt x="588" y="437"/>
                  </a:lnTo>
                  <a:lnTo>
                    <a:pt x="615" y="387"/>
                  </a:lnTo>
                  <a:lnTo>
                    <a:pt x="643" y="342"/>
                  </a:lnTo>
                  <a:lnTo>
                    <a:pt x="672" y="299"/>
                  </a:lnTo>
                  <a:close/>
                  <a:moveTo>
                    <a:pt x="1024" y="273"/>
                  </a:moveTo>
                  <a:lnTo>
                    <a:pt x="1024" y="606"/>
                  </a:lnTo>
                  <a:lnTo>
                    <a:pt x="1235" y="606"/>
                  </a:lnTo>
                  <a:lnTo>
                    <a:pt x="1212" y="550"/>
                  </a:lnTo>
                  <a:lnTo>
                    <a:pt x="1188" y="499"/>
                  </a:lnTo>
                  <a:lnTo>
                    <a:pt x="1161" y="451"/>
                  </a:lnTo>
                  <a:lnTo>
                    <a:pt x="1135" y="408"/>
                  </a:lnTo>
                  <a:lnTo>
                    <a:pt x="1106" y="369"/>
                  </a:lnTo>
                  <a:lnTo>
                    <a:pt x="1078" y="332"/>
                  </a:lnTo>
                  <a:lnTo>
                    <a:pt x="1051" y="300"/>
                  </a:lnTo>
                  <a:lnTo>
                    <a:pt x="1024" y="273"/>
                  </a:lnTo>
                  <a:close/>
                  <a:moveTo>
                    <a:pt x="882" y="272"/>
                  </a:moveTo>
                  <a:lnTo>
                    <a:pt x="855" y="299"/>
                  </a:lnTo>
                  <a:lnTo>
                    <a:pt x="827" y="331"/>
                  </a:lnTo>
                  <a:lnTo>
                    <a:pt x="799" y="368"/>
                  </a:lnTo>
                  <a:lnTo>
                    <a:pt x="770" y="407"/>
                  </a:lnTo>
                  <a:lnTo>
                    <a:pt x="743" y="451"/>
                  </a:lnTo>
                  <a:lnTo>
                    <a:pt x="716" y="499"/>
                  </a:lnTo>
                  <a:lnTo>
                    <a:pt x="691" y="550"/>
                  </a:lnTo>
                  <a:lnTo>
                    <a:pt x="670" y="607"/>
                  </a:lnTo>
                  <a:lnTo>
                    <a:pt x="882" y="607"/>
                  </a:lnTo>
                  <a:lnTo>
                    <a:pt x="882" y="272"/>
                  </a:lnTo>
                  <a:close/>
                  <a:moveTo>
                    <a:pt x="952" y="0"/>
                  </a:moveTo>
                  <a:lnTo>
                    <a:pt x="1031" y="3"/>
                  </a:lnTo>
                  <a:lnTo>
                    <a:pt x="1107" y="13"/>
                  </a:lnTo>
                  <a:lnTo>
                    <a:pt x="1181" y="28"/>
                  </a:lnTo>
                  <a:lnTo>
                    <a:pt x="1254" y="49"/>
                  </a:lnTo>
                  <a:lnTo>
                    <a:pt x="1323" y="75"/>
                  </a:lnTo>
                  <a:lnTo>
                    <a:pt x="1390" y="106"/>
                  </a:lnTo>
                  <a:lnTo>
                    <a:pt x="1454" y="143"/>
                  </a:lnTo>
                  <a:lnTo>
                    <a:pt x="1515" y="184"/>
                  </a:lnTo>
                  <a:lnTo>
                    <a:pt x="1573" y="229"/>
                  </a:lnTo>
                  <a:lnTo>
                    <a:pt x="1626" y="279"/>
                  </a:lnTo>
                  <a:lnTo>
                    <a:pt x="1676" y="332"/>
                  </a:lnTo>
                  <a:lnTo>
                    <a:pt x="1722" y="390"/>
                  </a:lnTo>
                  <a:lnTo>
                    <a:pt x="1762" y="450"/>
                  </a:lnTo>
                  <a:lnTo>
                    <a:pt x="1799" y="514"/>
                  </a:lnTo>
                  <a:lnTo>
                    <a:pt x="1830" y="581"/>
                  </a:lnTo>
                  <a:lnTo>
                    <a:pt x="1856" y="650"/>
                  </a:lnTo>
                  <a:lnTo>
                    <a:pt x="1877" y="723"/>
                  </a:lnTo>
                  <a:lnTo>
                    <a:pt x="1892" y="797"/>
                  </a:lnTo>
                  <a:lnTo>
                    <a:pt x="1902" y="872"/>
                  </a:lnTo>
                  <a:lnTo>
                    <a:pt x="1905" y="951"/>
                  </a:lnTo>
                  <a:lnTo>
                    <a:pt x="1902" y="1028"/>
                  </a:lnTo>
                  <a:lnTo>
                    <a:pt x="1892" y="1104"/>
                  </a:lnTo>
                  <a:lnTo>
                    <a:pt x="1877" y="1178"/>
                  </a:lnTo>
                  <a:lnTo>
                    <a:pt x="1856" y="1250"/>
                  </a:lnTo>
                  <a:lnTo>
                    <a:pt x="1830" y="1319"/>
                  </a:lnTo>
                  <a:lnTo>
                    <a:pt x="1798" y="1386"/>
                  </a:lnTo>
                  <a:lnTo>
                    <a:pt x="1762" y="1450"/>
                  </a:lnTo>
                  <a:lnTo>
                    <a:pt x="1721" y="1511"/>
                  </a:lnTo>
                  <a:lnTo>
                    <a:pt x="1675" y="1568"/>
                  </a:lnTo>
                  <a:lnTo>
                    <a:pt x="1625" y="1622"/>
                  </a:lnTo>
                  <a:lnTo>
                    <a:pt x="1573" y="1671"/>
                  </a:lnTo>
                  <a:lnTo>
                    <a:pt x="1515" y="1717"/>
                  </a:lnTo>
                  <a:lnTo>
                    <a:pt x="1453" y="1758"/>
                  </a:lnTo>
                  <a:lnTo>
                    <a:pt x="1390" y="1794"/>
                  </a:lnTo>
                  <a:lnTo>
                    <a:pt x="1323" y="1825"/>
                  </a:lnTo>
                  <a:lnTo>
                    <a:pt x="1254" y="1852"/>
                  </a:lnTo>
                  <a:lnTo>
                    <a:pt x="1181" y="1872"/>
                  </a:lnTo>
                  <a:lnTo>
                    <a:pt x="1107" y="1888"/>
                  </a:lnTo>
                  <a:lnTo>
                    <a:pt x="1031" y="1897"/>
                  </a:lnTo>
                  <a:lnTo>
                    <a:pt x="952" y="1900"/>
                  </a:lnTo>
                  <a:lnTo>
                    <a:pt x="875" y="1897"/>
                  </a:lnTo>
                  <a:lnTo>
                    <a:pt x="798" y="1888"/>
                  </a:lnTo>
                  <a:lnTo>
                    <a:pt x="725" y="1872"/>
                  </a:lnTo>
                  <a:lnTo>
                    <a:pt x="652" y="1852"/>
                  </a:lnTo>
                  <a:lnTo>
                    <a:pt x="583" y="1825"/>
                  </a:lnTo>
                  <a:lnTo>
                    <a:pt x="515" y="1794"/>
                  </a:lnTo>
                  <a:lnTo>
                    <a:pt x="451" y="1757"/>
                  </a:lnTo>
                  <a:lnTo>
                    <a:pt x="390" y="1717"/>
                  </a:lnTo>
                  <a:lnTo>
                    <a:pt x="333" y="1671"/>
                  </a:lnTo>
                  <a:lnTo>
                    <a:pt x="279" y="1622"/>
                  </a:lnTo>
                  <a:lnTo>
                    <a:pt x="230" y="1568"/>
                  </a:lnTo>
                  <a:lnTo>
                    <a:pt x="184" y="1510"/>
                  </a:lnTo>
                  <a:lnTo>
                    <a:pt x="143" y="1449"/>
                  </a:lnTo>
                  <a:lnTo>
                    <a:pt x="106" y="1386"/>
                  </a:lnTo>
                  <a:lnTo>
                    <a:pt x="75" y="1319"/>
                  </a:lnTo>
                  <a:lnTo>
                    <a:pt x="48" y="1249"/>
                  </a:lnTo>
                  <a:lnTo>
                    <a:pt x="28" y="1178"/>
                  </a:lnTo>
                  <a:lnTo>
                    <a:pt x="12" y="1103"/>
                  </a:lnTo>
                  <a:lnTo>
                    <a:pt x="3" y="1027"/>
                  </a:lnTo>
                  <a:lnTo>
                    <a:pt x="0" y="950"/>
                  </a:lnTo>
                  <a:lnTo>
                    <a:pt x="3" y="872"/>
                  </a:lnTo>
                  <a:lnTo>
                    <a:pt x="12" y="796"/>
                  </a:lnTo>
                  <a:lnTo>
                    <a:pt x="28" y="722"/>
                  </a:lnTo>
                  <a:lnTo>
                    <a:pt x="48" y="650"/>
                  </a:lnTo>
                  <a:lnTo>
                    <a:pt x="75" y="580"/>
                  </a:lnTo>
                  <a:lnTo>
                    <a:pt x="106" y="514"/>
                  </a:lnTo>
                  <a:lnTo>
                    <a:pt x="143" y="450"/>
                  </a:lnTo>
                  <a:lnTo>
                    <a:pt x="184" y="389"/>
                  </a:lnTo>
                  <a:lnTo>
                    <a:pt x="230" y="332"/>
                  </a:lnTo>
                  <a:lnTo>
                    <a:pt x="279" y="279"/>
                  </a:lnTo>
                  <a:lnTo>
                    <a:pt x="333" y="229"/>
                  </a:lnTo>
                  <a:lnTo>
                    <a:pt x="390" y="184"/>
                  </a:lnTo>
                  <a:lnTo>
                    <a:pt x="451" y="143"/>
                  </a:lnTo>
                  <a:lnTo>
                    <a:pt x="515" y="106"/>
                  </a:lnTo>
                  <a:lnTo>
                    <a:pt x="583" y="74"/>
                  </a:lnTo>
                  <a:lnTo>
                    <a:pt x="652" y="49"/>
                  </a:lnTo>
                  <a:lnTo>
                    <a:pt x="725" y="28"/>
                  </a:lnTo>
                  <a:lnTo>
                    <a:pt x="798" y="13"/>
                  </a:lnTo>
                  <a:lnTo>
                    <a:pt x="875" y="3"/>
                  </a:lnTo>
                  <a:lnTo>
                    <a:pt x="9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699" name="Group 81"/>
          <p:cNvGrpSpPr>
            <a:grpSpLocks noChangeAspect="1"/>
          </p:cNvGrpSpPr>
          <p:nvPr/>
        </p:nvGrpSpPr>
        <p:grpSpPr bwMode="auto">
          <a:xfrm>
            <a:off x="8417915" y="5907955"/>
            <a:ext cx="280971" cy="353567"/>
            <a:chOff x="5989" y="3410"/>
            <a:chExt cx="209" cy="2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710" name="Freeform 83"/>
            <p:cNvSpPr>
              <a:spLocks noEditPoints="1"/>
            </p:cNvSpPr>
            <p:nvPr/>
          </p:nvSpPr>
          <p:spPr bwMode="auto">
            <a:xfrm>
              <a:off x="5989" y="3410"/>
              <a:ext cx="209" cy="263"/>
            </a:xfrm>
            <a:custGeom>
              <a:avLst/>
              <a:gdLst>
                <a:gd name="T0" fmla="*/ 1149 w 2713"/>
                <a:gd name="T1" fmla="*/ 573 h 3418"/>
                <a:gd name="T2" fmla="*/ 903 w 2713"/>
                <a:gd name="T3" fmla="*/ 683 h 3418"/>
                <a:gd name="T4" fmla="*/ 707 w 2713"/>
                <a:gd name="T5" fmla="*/ 863 h 3418"/>
                <a:gd name="T6" fmla="*/ 579 w 2713"/>
                <a:gd name="T7" fmla="*/ 1096 h 3418"/>
                <a:gd name="T8" fmla="*/ 532 w 2713"/>
                <a:gd name="T9" fmla="*/ 1368 h 3418"/>
                <a:gd name="T10" fmla="*/ 575 w 2713"/>
                <a:gd name="T11" fmla="*/ 1630 h 3418"/>
                <a:gd name="T12" fmla="*/ 695 w 2713"/>
                <a:gd name="T13" fmla="*/ 1858 h 3418"/>
                <a:gd name="T14" fmla="*/ 782 w 2713"/>
                <a:gd name="T15" fmla="*/ 1854 h 3418"/>
                <a:gd name="T16" fmla="*/ 903 w 2713"/>
                <a:gd name="T17" fmla="*/ 1810 h 3418"/>
                <a:gd name="T18" fmla="*/ 1026 w 2713"/>
                <a:gd name="T19" fmla="*/ 1757 h 3418"/>
                <a:gd name="T20" fmla="*/ 1105 w 2713"/>
                <a:gd name="T21" fmla="*/ 1712 h 3418"/>
                <a:gd name="T22" fmla="*/ 1229 w 2713"/>
                <a:gd name="T23" fmla="*/ 2025 h 3418"/>
                <a:gd name="T24" fmla="*/ 1320 w 2713"/>
                <a:gd name="T25" fmla="*/ 1983 h 3418"/>
                <a:gd name="T26" fmla="*/ 1270 w 2713"/>
                <a:gd name="T27" fmla="*/ 1888 h 3418"/>
                <a:gd name="T28" fmla="*/ 1274 w 2713"/>
                <a:gd name="T29" fmla="*/ 1833 h 3418"/>
                <a:gd name="T30" fmla="*/ 1306 w 2713"/>
                <a:gd name="T31" fmla="*/ 1807 h 3418"/>
                <a:gd name="T32" fmla="*/ 1342 w 2713"/>
                <a:gd name="T33" fmla="*/ 1799 h 3418"/>
                <a:gd name="T34" fmla="*/ 1359 w 2713"/>
                <a:gd name="T35" fmla="*/ 1799 h 3418"/>
                <a:gd name="T36" fmla="*/ 1387 w 2713"/>
                <a:gd name="T37" fmla="*/ 1802 h 3418"/>
                <a:gd name="T38" fmla="*/ 1424 w 2713"/>
                <a:gd name="T39" fmla="*/ 1818 h 3418"/>
                <a:gd name="T40" fmla="*/ 1445 w 2713"/>
                <a:gd name="T41" fmla="*/ 1857 h 3418"/>
                <a:gd name="T42" fmla="*/ 1425 w 2713"/>
                <a:gd name="T43" fmla="*/ 1930 h 3418"/>
                <a:gd name="T44" fmla="*/ 1464 w 2713"/>
                <a:gd name="T45" fmla="*/ 2085 h 3418"/>
                <a:gd name="T46" fmla="*/ 1589 w 2713"/>
                <a:gd name="T47" fmla="*/ 1700 h 3418"/>
                <a:gd name="T48" fmla="*/ 1640 w 2713"/>
                <a:gd name="T49" fmla="*/ 1731 h 3418"/>
                <a:gd name="T50" fmla="*/ 1744 w 2713"/>
                <a:gd name="T51" fmla="*/ 1784 h 3418"/>
                <a:gd name="T52" fmla="*/ 1882 w 2713"/>
                <a:gd name="T53" fmla="*/ 1833 h 3418"/>
                <a:gd name="T54" fmla="*/ 1965 w 2713"/>
                <a:gd name="T55" fmla="*/ 1887 h 3418"/>
                <a:gd name="T56" fmla="*/ 2086 w 2713"/>
                <a:gd name="T57" fmla="*/ 1749 h 3418"/>
                <a:gd name="T58" fmla="*/ 2168 w 2713"/>
                <a:gd name="T59" fmla="*/ 1503 h 3418"/>
                <a:gd name="T60" fmla="*/ 2168 w 2713"/>
                <a:gd name="T61" fmla="*/ 1229 h 3418"/>
                <a:gd name="T62" fmla="*/ 2078 w 2713"/>
                <a:gd name="T63" fmla="*/ 973 h 3418"/>
                <a:gd name="T64" fmla="*/ 1915 w 2713"/>
                <a:gd name="T65" fmla="*/ 765 h 3418"/>
                <a:gd name="T66" fmla="*/ 1692 w 2713"/>
                <a:gd name="T67" fmla="*/ 618 h 3418"/>
                <a:gd name="T68" fmla="*/ 1427 w 2713"/>
                <a:gd name="T69" fmla="*/ 551 h 3418"/>
                <a:gd name="T70" fmla="*/ 1589 w 2713"/>
                <a:gd name="T71" fmla="*/ 19 h 3418"/>
                <a:gd name="T72" fmla="*/ 1935 w 2713"/>
                <a:gd name="T73" fmla="*/ 128 h 3418"/>
                <a:gd name="T74" fmla="*/ 2234 w 2713"/>
                <a:gd name="T75" fmla="*/ 321 h 3418"/>
                <a:gd name="T76" fmla="*/ 2472 w 2713"/>
                <a:gd name="T77" fmla="*/ 582 h 3418"/>
                <a:gd name="T78" fmla="*/ 2635 w 2713"/>
                <a:gd name="T79" fmla="*/ 899 h 3418"/>
                <a:gd name="T80" fmla="*/ 2710 w 2713"/>
                <a:gd name="T81" fmla="*/ 1258 h 3418"/>
                <a:gd name="T82" fmla="*/ 2689 w 2713"/>
                <a:gd name="T83" fmla="*/ 1610 h 3418"/>
                <a:gd name="T84" fmla="*/ 2680 w 2713"/>
                <a:gd name="T85" fmla="*/ 1651 h 3418"/>
                <a:gd name="T86" fmla="*/ 2589 w 2713"/>
                <a:gd name="T87" fmla="*/ 1920 h 3418"/>
                <a:gd name="T88" fmla="*/ 2473 w 2713"/>
                <a:gd name="T89" fmla="*/ 2157 h 3418"/>
                <a:gd name="T90" fmla="*/ 2294 w 2713"/>
                <a:gd name="T91" fmla="*/ 2445 h 3418"/>
                <a:gd name="T92" fmla="*/ 2039 w 2713"/>
                <a:gd name="T93" fmla="*/ 2774 h 3418"/>
                <a:gd name="T94" fmla="*/ 1696 w 2713"/>
                <a:gd name="T95" fmla="*/ 3132 h 3418"/>
                <a:gd name="T96" fmla="*/ 1362 w 2713"/>
                <a:gd name="T97" fmla="*/ 3418 h 3418"/>
                <a:gd name="T98" fmla="*/ 1120 w 2713"/>
                <a:gd name="T99" fmla="*/ 3224 h 3418"/>
                <a:gd name="T100" fmla="*/ 751 w 2713"/>
                <a:gd name="T101" fmla="*/ 2860 h 3418"/>
                <a:gd name="T102" fmla="*/ 476 w 2713"/>
                <a:gd name="T103" fmla="*/ 2524 h 3418"/>
                <a:gd name="T104" fmla="*/ 280 w 2713"/>
                <a:gd name="T105" fmla="*/ 2224 h 3418"/>
                <a:gd name="T106" fmla="*/ 148 w 2713"/>
                <a:gd name="T107" fmla="*/ 1974 h 3418"/>
                <a:gd name="T108" fmla="*/ 51 w 2713"/>
                <a:gd name="T109" fmla="*/ 1720 h 3418"/>
                <a:gd name="T110" fmla="*/ 25 w 2713"/>
                <a:gd name="T111" fmla="*/ 1612 h 3418"/>
                <a:gd name="T112" fmla="*/ 0 w 2713"/>
                <a:gd name="T113" fmla="*/ 1379 h 3418"/>
                <a:gd name="T114" fmla="*/ 35 w 2713"/>
                <a:gd name="T115" fmla="*/ 1041 h 3418"/>
                <a:gd name="T116" fmla="*/ 162 w 2713"/>
                <a:gd name="T117" fmla="*/ 710 h 3418"/>
                <a:gd name="T118" fmla="*/ 365 w 2713"/>
                <a:gd name="T119" fmla="*/ 428 h 3418"/>
                <a:gd name="T120" fmla="*/ 632 w 2713"/>
                <a:gd name="T121" fmla="*/ 207 h 3418"/>
                <a:gd name="T122" fmla="*/ 952 w 2713"/>
                <a:gd name="T123" fmla="*/ 61 h 3418"/>
                <a:gd name="T124" fmla="*/ 1307 w 2713"/>
                <a:gd name="T125" fmla="*/ 0 h 3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13" h="3418">
                  <a:moveTo>
                    <a:pt x="1356" y="547"/>
                  </a:moveTo>
                  <a:lnTo>
                    <a:pt x="1285" y="551"/>
                  </a:lnTo>
                  <a:lnTo>
                    <a:pt x="1216" y="559"/>
                  </a:lnTo>
                  <a:lnTo>
                    <a:pt x="1149" y="573"/>
                  </a:lnTo>
                  <a:lnTo>
                    <a:pt x="1083" y="593"/>
                  </a:lnTo>
                  <a:lnTo>
                    <a:pt x="1020" y="618"/>
                  </a:lnTo>
                  <a:lnTo>
                    <a:pt x="960" y="648"/>
                  </a:lnTo>
                  <a:lnTo>
                    <a:pt x="903" y="683"/>
                  </a:lnTo>
                  <a:lnTo>
                    <a:pt x="848" y="722"/>
                  </a:lnTo>
                  <a:lnTo>
                    <a:pt x="798" y="765"/>
                  </a:lnTo>
                  <a:lnTo>
                    <a:pt x="751" y="812"/>
                  </a:lnTo>
                  <a:lnTo>
                    <a:pt x="707" y="863"/>
                  </a:lnTo>
                  <a:lnTo>
                    <a:pt x="669" y="917"/>
                  </a:lnTo>
                  <a:lnTo>
                    <a:pt x="634" y="973"/>
                  </a:lnTo>
                  <a:lnTo>
                    <a:pt x="604" y="1033"/>
                  </a:lnTo>
                  <a:lnTo>
                    <a:pt x="579" y="1096"/>
                  </a:lnTo>
                  <a:lnTo>
                    <a:pt x="559" y="1161"/>
                  </a:lnTo>
                  <a:lnTo>
                    <a:pt x="545" y="1229"/>
                  </a:lnTo>
                  <a:lnTo>
                    <a:pt x="535" y="1298"/>
                  </a:lnTo>
                  <a:lnTo>
                    <a:pt x="532" y="1368"/>
                  </a:lnTo>
                  <a:lnTo>
                    <a:pt x="535" y="1437"/>
                  </a:lnTo>
                  <a:lnTo>
                    <a:pt x="544" y="1503"/>
                  </a:lnTo>
                  <a:lnTo>
                    <a:pt x="557" y="1568"/>
                  </a:lnTo>
                  <a:lnTo>
                    <a:pt x="575" y="1630"/>
                  </a:lnTo>
                  <a:lnTo>
                    <a:pt x="599" y="1692"/>
                  </a:lnTo>
                  <a:lnTo>
                    <a:pt x="626" y="1749"/>
                  </a:lnTo>
                  <a:lnTo>
                    <a:pt x="658" y="1805"/>
                  </a:lnTo>
                  <a:lnTo>
                    <a:pt x="695" y="1858"/>
                  </a:lnTo>
                  <a:lnTo>
                    <a:pt x="735" y="1907"/>
                  </a:lnTo>
                  <a:lnTo>
                    <a:pt x="747" y="1887"/>
                  </a:lnTo>
                  <a:lnTo>
                    <a:pt x="763" y="1870"/>
                  </a:lnTo>
                  <a:lnTo>
                    <a:pt x="782" y="1854"/>
                  </a:lnTo>
                  <a:lnTo>
                    <a:pt x="803" y="1842"/>
                  </a:lnTo>
                  <a:lnTo>
                    <a:pt x="829" y="1833"/>
                  </a:lnTo>
                  <a:lnTo>
                    <a:pt x="867" y="1823"/>
                  </a:lnTo>
                  <a:lnTo>
                    <a:pt x="903" y="1810"/>
                  </a:lnTo>
                  <a:lnTo>
                    <a:pt x="936" y="1798"/>
                  </a:lnTo>
                  <a:lnTo>
                    <a:pt x="968" y="1784"/>
                  </a:lnTo>
                  <a:lnTo>
                    <a:pt x="999" y="1771"/>
                  </a:lnTo>
                  <a:lnTo>
                    <a:pt x="1026" y="1757"/>
                  </a:lnTo>
                  <a:lnTo>
                    <a:pt x="1051" y="1744"/>
                  </a:lnTo>
                  <a:lnTo>
                    <a:pt x="1073" y="1731"/>
                  </a:lnTo>
                  <a:lnTo>
                    <a:pt x="1090" y="1721"/>
                  </a:lnTo>
                  <a:lnTo>
                    <a:pt x="1105" y="1712"/>
                  </a:lnTo>
                  <a:lnTo>
                    <a:pt x="1116" y="1704"/>
                  </a:lnTo>
                  <a:lnTo>
                    <a:pt x="1123" y="1700"/>
                  </a:lnTo>
                  <a:lnTo>
                    <a:pt x="1126" y="1698"/>
                  </a:lnTo>
                  <a:lnTo>
                    <a:pt x="1229" y="2025"/>
                  </a:lnTo>
                  <a:lnTo>
                    <a:pt x="1248" y="2086"/>
                  </a:lnTo>
                  <a:lnTo>
                    <a:pt x="1248" y="2085"/>
                  </a:lnTo>
                  <a:lnTo>
                    <a:pt x="1266" y="2137"/>
                  </a:lnTo>
                  <a:lnTo>
                    <a:pt x="1320" y="1983"/>
                  </a:lnTo>
                  <a:lnTo>
                    <a:pt x="1301" y="1955"/>
                  </a:lnTo>
                  <a:lnTo>
                    <a:pt x="1287" y="1930"/>
                  </a:lnTo>
                  <a:lnTo>
                    <a:pt x="1276" y="1908"/>
                  </a:lnTo>
                  <a:lnTo>
                    <a:pt x="1270" y="1888"/>
                  </a:lnTo>
                  <a:lnTo>
                    <a:pt x="1267" y="1872"/>
                  </a:lnTo>
                  <a:lnTo>
                    <a:pt x="1267" y="1857"/>
                  </a:lnTo>
                  <a:lnTo>
                    <a:pt x="1270" y="1845"/>
                  </a:lnTo>
                  <a:lnTo>
                    <a:pt x="1274" y="1833"/>
                  </a:lnTo>
                  <a:lnTo>
                    <a:pt x="1280" y="1825"/>
                  </a:lnTo>
                  <a:lnTo>
                    <a:pt x="1289" y="1818"/>
                  </a:lnTo>
                  <a:lnTo>
                    <a:pt x="1297" y="1811"/>
                  </a:lnTo>
                  <a:lnTo>
                    <a:pt x="1306" y="1807"/>
                  </a:lnTo>
                  <a:lnTo>
                    <a:pt x="1316" y="1804"/>
                  </a:lnTo>
                  <a:lnTo>
                    <a:pt x="1325" y="1802"/>
                  </a:lnTo>
                  <a:lnTo>
                    <a:pt x="1335" y="1800"/>
                  </a:lnTo>
                  <a:lnTo>
                    <a:pt x="1342" y="1799"/>
                  </a:lnTo>
                  <a:lnTo>
                    <a:pt x="1349" y="1799"/>
                  </a:lnTo>
                  <a:lnTo>
                    <a:pt x="1353" y="1799"/>
                  </a:lnTo>
                  <a:lnTo>
                    <a:pt x="1356" y="1799"/>
                  </a:lnTo>
                  <a:lnTo>
                    <a:pt x="1359" y="1799"/>
                  </a:lnTo>
                  <a:lnTo>
                    <a:pt x="1364" y="1799"/>
                  </a:lnTo>
                  <a:lnTo>
                    <a:pt x="1370" y="1799"/>
                  </a:lnTo>
                  <a:lnTo>
                    <a:pt x="1378" y="1800"/>
                  </a:lnTo>
                  <a:lnTo>
                    <a:pt x="1387" y="1802"/>
                  </a:lnTo>
                  <a:lnTo>
                    <a:pt x="1396" y="1804"/>
                  </a:lnTo>
                  <a:lnTo>
                    <a:pt x="1405" y="1807"/>
                  </a:lnTo>
                  <a:lnTo>
                    <a:pt x="1415" y="1811"/>
                  </a:lnTo>
                  <a:lnTo>
                    <a:pt x="1424" y="1818"/>
                  </a:lnTo>
                  <a:lnTo>
                    <a:pt x="1432" y="1825"/>
                  </a:lnTo>
                  <a:lnTo>
                    <a:pt x="1438" y="1833"/>
                  </a:lnTo>
                  <a:lnTo>
                    <a:pt x="1443" y="1845"/>
                  </a:lnTo>
                  <a:lnTo>
                    <a:pt x="1445" y="1857"/>
                  </a:lnTo>
                  <a:lnTo>
                    <a:pt x="1445" y="1872"/>
                  </a:lnTo>
                  <a:lnTo>
                    <a:pt x="1442" y="1888"/>
                  </a:lnTo>
                  <a:lnTo>
                    <a:pt x="1436" y="1908"/>
                  </a:lnTo>
                  <a:lnTo>
                    <a:pt x="1425" y="1930"/>
                  </a:lnTo>
                  <a:lnTo>
                    <a:pt x="1412" y="1955"/>
                  </a:lnTo>
                  <a:lnTo>
                    <a:pt x="1392" y="1983"/>
                  </a:lnTo>
                  <a:lnTo>
                    <a:pt x="1447" y="2137"/>
                  </a:lnTo>
                  <a:lnTo>
                    <a:pt x="1464" y="2085"/>
                  </a:lnTo>
                  <a:lnTo>
                    <a:pt x="1464" y="2086"/>
                  </a:lnTo>
                  <a:lnTo>
                    <a:pt x="1484" y="2025"/>
                  </a:lnTo>
                  <a:lnTo>
                    <a:pt x="1587" y="1698"/>
                  </a:lnTo>
                  <a:lnTo>
                    <a:pt x="1589" y="1700"/>
                  </a:lnTo>
                  <a:lnTo>
                    <a:pt x="1595" y="1704"/>
                  </a:lnTo>
                  <a:lnTo>
                    <a:pt x="1607" y="1712"/>
                  </a:lnTo>
                  <a:lnTo>
                    <a:pt x="1621" y="1721"/>
                  </a:lnTo>
                  <a:lnTo>
                    <a:pt x="1640" y="1731"/>
                  </a:lnTo>
                  <a:lnTo>
                    <a:pt x="1661" y="1744"/>
                  </a:lnTo>
                  <a:lnTo>
                    <a:pt x="1686" y="1757"/>
                  </a:lnTo>
                  <a:lnTo>
                    <a:pt x="1713" y="1771"/>
                  </a:lnTo>
                  <a:lnTo>
                    <a:pt x="1744" y="1784"/>
                  </a:lnTo>
                  <a:lnTo>
                    <a:pt x="1776" y="1798"/>
                  </a:lnTo>
                  <a:lnTo>
                    <a:pt x="1810" y="1810"/>
                  </a:lnTo>
                  <a:lnTo>
                    <a:pt x="1846" y="1823"/>
                  </a:lnTo>
                  <a:lnTo>
                    <a:pt x="1882" y="1833"/>
                  </a:lnTo>
                  <a:lnTo>
                    <a:pt x="1908" y="1843"/>
                  </a:lnTo>
                  <a:lnTo>
                    <a:pt x="1931" y="1855"/>
                  </a:lnTo>
                  <a:lnTo>
                    <a:pt x="1950" y="1870"/>
                  </a:lnTo>
                  <a:lnTo>
                    <a:pt x="1965" y="1887"/>
                  </a:lnTo>
                  <a:lnTo>
                    <a:pt x="1977" y="1907"/>
                  </a:lnTo>
                  <a:lnTo>
                    <a:pt x="2018" y="1858"/>
                  </a:lnTo>
                  <a:lnTo>
                    <a:pt x="2053" y="1805"/>
                  </a:lnTo>
                  <a:lnTo>
                    <a:pt x="2086" y="1749"/>
                  </a:lnTo>
                  <a:lnTo>
                    <a:pt x="2114" y="1692"/>
                  </a:lnTo>
                  <a:lnTo>
                    <a:pt x="2137" y="1630"/>
                  </a:lnTo>
                  <a:lnTo>
                    <a:pt x="2156" y="1568"/>
                  </a:lnTo>
                  <a:lnTo>
                    <a:pt x="2168" y="1503"/>
                  </a:lnTo>
                  <a:lnTo>
                    <a:pt x="2177" y="1437"/>
                  </a:lnTo>
                  <a:lnTo>
                    <a:pt x="2180" y="1368"/>
                  </a:lnTo>
                  <a:lnTo>
                    <a:pt x="2177" y="1298"/>
                  </a:lnTo>
                  <a:lnTo>
                    <a:pt x="2168" y="1229"/>
                  </a:lnTo>
                  <a:lnTo>
                    <a:pt x="2154" y="1161"/>
                  </a:lnTo>
                  <a:lnTo>
                    <a:pt x="2133" y="1096"/>
                  </a:lnTo>
                  <a:lnTo>
                    <a:pt x="2108" y="1033"/>
                  </a:lnTo>
                  <a:lnTo>
                    <a:pt x="2078" y="973"/>
                  </a:lnTo>
                  <a:lnTo>
                    <a:pt x="2044" y="917"/>
                  </a:lnTo>
                  <a:lnTo>
                    <a:pt x="2004" y="863"/>
                  </a:lnTo>
                  <a:lnTo>
                    <a:pt x="1962" y="812"/>
                  </a:lnTo>
                  <a:lnTo>
                    <a:pt x="1915" y="765"/>
                  </a:lnTo>
                  <a:lnTo>
                    <a:pt x="1864" y="722"/>
                  </a:lnTo>
                  <a:lnTo>
                    <a:pt x="1809" y="683"/>
                  </a:lnTo>
                  <a:lnTo>
                    <a:pt x="1752" y="648"/>
                  </a:lnTo>
                  <a:lnTo>
                    <a:pt x="1692" y="618"/>
                  </a:lnTo>
                  <a:lnTo>
                    <a:pt x="1629" y="593"/>
                  </a:lnTo>
                  <a:lnTo>
                    <a:pt x="1564" y="573"/>
                  </a:lnTo>
                  <a:lnTo>
                    <a:pt x="1496" y="559"/>
                  </a:lnTo>
                  <a:lnTo>
                    <a:pt x="1427" y="551"/>
                  </a:lnTo>
                  <a:lnTo>
                    <a:pt x="1356" y="547"/>
                  </a:lnTo>
                  <a:close/>
                  <a:moveTo>
                    <a:pt x="1403" y="0"/>
                  </a:moveTo>
                  <a:lnTo>
                    <a:pt x="1497" y="6"/>
                  </a:lnTo>
                  <a:lnTo>
                    <a:pt x="1589" y="19"/>
                  </a:lnTo>
                  <a:lnTo>
                    <a:pt x="1680" y="39"/>
                  </a:lnTo>
                  <a:lnTo>
                    <a:pt x="1768" y="63"/>
                  </a:lnTo>
                  <a:lnTo>
                    <a:pt x="1853" y="93"/>
                  </a:lnTo>
                  <a:lnTo>
                    <a:pt x="1935" y="128"/>
                  </a:lnTo>
                  <a:lnTo>
                    <a:pt x="2015" y="170"/>
                  </a:lnTo>
                  <a:lnTo>
                    <a:pt x="2091" y="216"/>
                  </a:lnTo>
                  <a:lnTo>
                    <a:pt x="2164" y="266"/>
                  </a:lnTo>
                  <a:lnTo>
                    <a:pt x="2234" y="321"/>
                  </a:lnTo>
                  <a:lnTo>
                    <a:pt x="2300" y="380"/>
                  </a:lnTo>
                  <a:lnTo>
                    <a:pt x="2361" y="443"/>
                  </a:lnTo>
                  <a:lnTo>
                    <a:pt x="2419" y="511"/>
                  </a:lnTo>
                  <a:lnTo>
                    <a:pt x="2472" y="582"/>
                  </a:lnTo>
                  <a:lnTo>
                    <a:pt x="2520" y="657"/>
                  </a:lnTo>
                  <a:lnTo>
                    <a:pt x="2564" y="735"/>
                  </a:lnTo>
                  <a:lnTo>
                    <a:pt x="2602" y="816"/>
                  </a:lnTo>
                  <a:lnTo>
                    <a:pt x="2635" y="899"/>
                  </a:lnTo>
                  <a:lnTo>
                    <a:pt x="2663" y="985"/>
                  </a:lnTo>
                  <a:lnTo>
                    <a:pt x="2685" y="1074"/>
                  </a:lnTo>
                  <a:lnTo>
                    <a:pt x="2700" y="1165"/>
                  </a:lnTo>
                  <a:lnTo>
                    <a:pt x="2710" y="1258"/>
                  </a:lnTo>
                  <a:lnTo>
                    <a:pt x="2713" y="1353"/>
                  </a:lnTo>
                  <a:lnTo>
                    <a:pt x="2711" y="1440"/>
                  </a:lnTo>
                  <a:lnTo>
                    <a:pt x="2702" y="1525"/>
                  </a:lnTo>
                  <a:lnTo>
                    <a:pt x="2689" y="1610"/>
                  </a:lnTo>
                  <a:lnTo>
                    <a:pt x="2689" y="1612"/>
                  </a:lnTo>
                  <a:lnTo>
                    <a:pt x="2687" y="1620"/>
                  </a:lnTo>
                  <a:lnTo>
                    <a:pt x="2685" y="1632"/>
                  </a:lnTo>
                  <a:lnTo>
                    <a:pt x="2680" y="1651"/>
                  </a:lnTo>
                  <a:lnTo>
                    <a:pt x="2663" y="1720"/>
                  </a:lnTo>
                  <a:lnTo>
                    <a:pt x="2641" y="1789"/>
                  </a:lnTo>
                  <a:lnTo>
                    <a:pt x="2617" y="1855"/>
                  </a:lnTo>
                  <a:lnTo>
                    <a:pt x="2589" y="1920"/>
                  </a:lnTo>
                  <a:lnTo>
                    <a:pt x="2565" y="1974"/>
                  </a:lnTo>
                  <a:lnTo>
                    <a:pt x="2538" y="2031"/>
                  </a:lnTo>
                  <a:lnTo>
                    <a:pt x="2507" y="2092"/>
                  </a:lnTo>
                  <a:lnTo>
                    <a:pt x="2473" y="2157"/>
                  </a:lnTo>
                  <a:lnTo>
                    <a:pt x="2434" y="2224"/>
                  </a:lnTo>
                  <a:lnTo>
                    <a:pt x="2393" y="2295"/>
                  </a:lnTo>
                  <a:lnTo>
                    <a:pt x="2346" y="2369"/>
                  </a:lnTo>
                  <a:lnTo>
                    <a:pt x="2294" y="2445"/>
                  </a:lnTo>
                  <a:lnTo>
                    <a:pt x="2238" y="2524"/>
                  </a:lnTo>
                  <a:lnTo>
                    <a:pt x="2177" y="2605"/>
                  </a:lnTo>
                  <a:lnTo>
                    <a:pt x="2111" y="2688"/>
                  </a:lnTo>
                  <a:lnTo>
                    <a:pt x="2039" y="2774"/>
                  </a:lnTo>
                  <a:lnTo>
                    <a:pt x="1963" y="2860"/>
                  </a:lnTo>
                  <a:lnTo>
                    <a:pt x="1879" y="2950"/>
                  </a:lnTo>
                  <a:lnTo>
                    <a:pt x="1790" y="3039"/>
                  </a:lnTo>
                  <a:lnTo>
                    <a:pt x="1696" y="3132"/>
                  </a:lnTo>
                  <a:lnTo>
                    <a:pt x="1594" y="3224"/>
                  </a:lnTo>
                  <a:lnTo>
                    <a:pt x="1486" y="3318"/>
                  </a:lnTo>
                  <a:lnTo>
                    <a:pt x="1371" y="3414"/>
                  </a:lnTo>
                  <a:lnTo>
                    <a:pt x="1362" y="3418"/>
                  </a:lnTo>
                  <a:lnTo>
                    <a:pt x="1351" y="3418"/>
                  </a:lnTo>
                  <a:lnTo>
                    <a:pt x="1342" y="3414"/>
                  </a:lnTo>
                  <a:lnTo>
                    <a:pt x="1227" y="3318"/>
                  </a:lnTo>
                  <a:lnTo>
                    <a:pt x="1120" y="3224"/>
                  </a:lnTo>
                  <a:lnTo>
                    <a:pt x="1018" y="3132"/>
                  </a:lnTo>
                  <a:lnTo>
                    <a:pt x="923" y="3039"/>
                  </a:lnTo>
                  <a:lnTo>
                    <a:pt x="835" y="2950"/>
                  </a:lnTo>
                  <a:lnTo>
                    <a:pt x="751" y="2860"/>
                  </a:lnTo>
                  <a:lnTo>
                    <a:pt x="674" y="2774"/>
                  </a:lnTo>
                  <a:lnTo>
                    <a:pt x="603" y="2688"/>
                  </a:lnTo>
                  <a:lnTo>
                    <a:pt x="536" y="2605"/>
                  </a:lnTo>
                  <a:lnTo>
                    <a:pt x="476" y="2524"/>
                  </a:lnTo>
                  <a:lnTo>
                    <a:pt x="419" y="2445"/>
                  </a:lnTo>
                  <a:lnTo>
                    <a:pt x="368" y="2369"/>
                  </a:lnTo>
                  <a:lnTo>
                    <a:pt x="321" y="2295"/>
                  </a:lnTo>
                  <a:lnTo>
                    <a:pt x="280" y="2224"/>
                  </a:lnTo>
                  <a:lnTo>
                    <a:pt x="241" y="2157"/>
                  </a:lnTo>
                  <a:lnTo>
                    <a:pt x="207" y="2092"/>
                  </a:lnTo>
                  <a:lnTo>
                    <a:pt x="175" y="2031"/>
                  </a:lnTo>
                  <a:lnTo>
                    <a:pt x="148" y="1974"/>
                  </a:lnTo>
                  <a:lnTo>
                    <a:pt x="125" y="1920"/>
                  </a:lnTo>
                  <a:lnTo>
                    <a:pt x="97" y="1855"/>
                  </a:lnTo>
                  <a:lnTo>
                    <a:pt x="72" y="1789"/>
                  </a:lnTo>
                  <a:lnTo>
                    <a:pt x="51" y="1720"/>
                  </a:lnTo>
                  <a:lnTo>
                    <a:pt x="33" y="1651"/>
                  </a:lnTo>
                  <a:lnTo>
                    <a:pt x="29" y="1632"/>
                  </a:lnTo>
                  <a:lnTo>
                    <a:pt x="26" y="1620"/>
                  </a:lnTo>
                  <a:lnTo>
                    <a:pt x="25" y="1612"/>
                  </a:lnTo>
                  <a:lnTo>
                    <a:pt x="24" y="1610"/>
                  </a:lnTo>
                  <a:lnTo>
                    <a:pt x="11" y="1534"/>
                  </a:lnTo>
                  <a:lnTo>
                    <a:pt x="4" y="1457"/>
                  </a:lnTo>
                  <a:lnTo>
                    <a:pt x="0" y="1379"/>
                  </a:lnTo>
                  <a:lnTo>
                    <a:pt x="1" y="1300"/>
                  </a:lnTo>
                  <a:lnTo>
                    <a:pt x="6" y="1221"/>
                  </a:lnTo>
                  <a:lnTo>
                    <a:pt x="18" y="1129"/>
                  </a:lnTo>
                  <a:lnTo>
                    <a:pt x="35" y="1041"/>
                  </a:lnTo>
                  <a:lnTo>
                    <a:pt x="59" y="953"/>
                  </a:lnTo>
                  <a:lnTo>
                    <a:pt x="88" y="869"/>
                  </a:lnTo>
                  <a:lnTo>
                    <a:pt x="122" y="788"/>
                  </a:lnTo>
                  <a:lnTo>
                    <a:pt x="162" y="710"/>
                  </a:lnTo>
                  <a:lnTo>
                    <a:pt x="206" y="634"/>
                  </a:lnTo>
                  <a:lnTo>
                    <a:pt x="255" y="561"/>
                  </a:lnTo>
                  <a:lnTo>
                    <a:pt x="308" y="492"/>
                  </a:lnTo>
                  <a:lnTo>
                    <a:pt x="365" y="428"/>
                  </a:lnTo>
                  <a:lnTo>
                    <a:pt x="427" y="366"/>
                  </a:lnTo>
                  <a:lnTo>
                    <a:pt x="491" y="309"/>
                  </a:lnTo>
                  <a:lnTo>
                    <a:pt x="560" y="256"/>
                  </a:lnTo>
                  <a:lnTo>
                    <a:pt x="632" y="207"/>
                  </a:lnTo>
                  <a:lnTo>
                    <a:pt x="708" y="163"/>
                  </a:lnTo>
                  <a:lnTo>
                    <a:pt x="787" y="124"/>
                  </a:lnTo>
                  <a:lnTo>
                    <a:pt x="868" y="90"/>
                  </a:lnTo>
                  <a:lnTo>
                    <a:pt x="952" y="61"/>
                  </a:lnTo>
                  <a:lnTo>
                    <a:pt x="1037" y="37"/>
                  </a:lnTo>
                  <a:lnTo>
                    <a:pt x="1126" y="19"/>
                  </a:lnTo>
                  <a:lnTo>
                    <a:pt x="1216" y="6"/>
                  </a:lnTo>
                  <a:lnTo>
                    <a:pt x="1307" y="0"/>
                  </a:lnTo>
                  <a:lnTo>
                    <a:pt x="14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11" name="Freeform 84"/>
            <p:cNvSpPr>
              <a:spLocks/>
            </p:cNvSpPr>
            <p:nvPr/>
          </p:nvSpPr>
          <p:spPr bwMode="auto">
            <a:xfrm>
              <a:off x="6067" y="3474"/>
              <a:ext cx="53" cy="70"/>
            </a:xfrm>
            <a:custGeom>
              <a:avLst/>
              <a:gdLst>
                <a:gd name="T0" fmla="*/ 389 w 687"/>
                <a:gd name="T1" fmla="*/ 2 h 912"/>
                <a:gd name="T2" fmla="*/ 445 w 687"/>
                <a:gd name="T3" fmla="*/ 16 h 912"/>
                <a:gd name="T4" fmla="*/ 488 w 687"/>
                <a:gd name="T5" fmla="*/ 37 h 912"/>
                <a:gd name="T6" fmla="*/ 530 w 687"/>
                <a:gd name="T7" fmla="*/ 65 h 912"/>
                <a:gd name="T8" fmla="*/ 555 w 687"/>
                <a:gd name="T9" fmla="*/ 92 h 912"/>
                <a:gd name="T10" fmla="*/ 568 w 687"/>
                <a:gd name="T11" fmla="*/ 108 h 912"/>
                <a:gd name="T12" fmla="*/ 570 w 687"/>
                <a:gd name="T13" fmla="*/ 110 h 912"/>
                <a:gd name="T14" fmla="*/ 578 w 687"/>
                <a:gd name="T15" fmla="*/ 113 h 912"/>
                <a:gd name="T16" fmla="*/ 593 w 687"/>
                <a:gd name="T17" fmla="*/ 119 h 912"/>
                <a:gd name="T18" fmla="*/ 612 w 687"/>
                <a:gd name="T19" fmla="*/ 130 h 912"/>
                <a:gd name="T20" fmla="*/ 630 w 687"/>
                <a:gd name="T21" fmla="*/ 150 h 912"/>
                <a:gd name="T22" fmla="*/ 648 w 687"/>
                <a:gd name="T23" fmla="*/ 179 h 912"/>
                <a:gd name="T24" fmla="*/ 661 w 687"/>
                <a:gd name="T25" fmla="*/ 221 h 912"/>
                <a:gd name="T26" fmla="*/ 667 w 687"/>
                <a:gd name="T27" fmla="*/ 277 h 912"/>
                <a:gd name="T28" fmla="*/ 664 w 687"/>
                <a:gd name="T29" fmla="*/ 349 h 912"/>
                <a:gd name="T30" fmla="*/ 652 w 687"/>
                <a:gd name="T31" fmla="*/ 413 h 912"/>
                <a:gd name="T32" fmla="*/ 653 w 687"/>
                <a:gd name="T33" fmla="*/ 435 h 912"/>
                <a:gd name="T34" fmla="*/ 668 w 687"/>
                <a:gd name="T35" fmla="*/ 438 h 912"/>
                <a:gd name="T36" fmla="*/ 679 w 687"/>
                <a:gd name="T37" fmla="*/ 449 h 912"/>
                <a:gd name="T38" fmla="*/ 687 w 687"/>
                <a:gd name="T39" fmla="*/ 470 h 912"/>
                <a:gd name="T40" fmla="*/ 686 w 687"/>
                <a:gd name="T41" fmla="*/ 504 h 912"/>
                <a:gd name="T42" fmla="*/ 675 w 687"/>
                <a:gd name="T43" fmla="*/ 553 h 912"/>
                <a:gd name="T44" fmla="*/ 657 w 687"/>
                <a:gd name="T45" fmla="*/ 606 h 912"/>
                <a:gd name="T46" fmla="*/ 640 w 687"/>
                <a:gd name="T47" fmla="*/ 636 h 912"/>
                <a:gd name="T48" fmla="*/ 625 w 687"/>
                <a:gd name="T49" fmla="*/ 649 h 912"/>
                <a:gd name="T50" fmla="*/ 612 w 687"/>
                <a:gd name="T51" fmla="*/ 680 h 912"/>
                <a:gd name="T52" fmla="*/ 590 w 687"/>
                <a:gd name="T53" fmla="*/ 738 h 912"/>
                <a:gd name="T54" fmla="*/ 555 w 687"/>
                <a:gd name="T55" fmla="*/ 794 h 912"/>
                <a:gd name="T56" fmla="*/ 508 w 687"/>
                <a:gd name="T57" fmla="*/ 845 h 912"/>
                <a:gd name="T58" fmla="*/ 450 w 687"/>
                <a:gd name="T59" fmla="*/ 884 h 912"/>
                <a:gd name="T60" fmla="*/ 388 w 687"/>
                <a:gd name="T61" fmla="*/ 907 h 912"/>
                <a:gd name="T62" fmla="*/ 329 w 687"/>
                <a:gd name="T63" fmla="*/ 912 h 912"/>
                <a:gd name="T64" fmla="*/ 270 w 687"/>
                <a:gd name="T65" fmla="*/ 899 h 912"/>
                <a:gd name="T66" fmla="*/ 207 w 687"/>
                <a:gd name="T67" fmla="*/ 867 h 912"/>
                <a:gd name="T68" fmla="*/ 154 w 687"/>
                <a:gd name="T69" fmla="*/ 821 h 912"/>
                <a:gd name="T70" fmla="*/ 113 w 687"/>
                <a:gd name="T71" fmla="*/ 767 h 912"/>
                <a:gd name="T72" fmla="*/ 85 w 687"/>
                <a:gd name="T73" fmla="*/ 709 h 912"/>
                <a:gd name="T74" fmla="*/ 70 w 687"/>
                <a:gd name="T75" fmla="*/ 651 h 912"/>
                <a:gd name="T76" fmla="*/ 55 w 687"/>
                <a:gd name="T77" fmla="*/ 645 h 912"/>
                <a:gd name="T78" fmla="*/ 39 w 687"/>
                <a:gd name="T79" fmla="*/ 623 h 912"/>
                <a:gd name="T80" fmla="*/ 22 w 687"/>
                <a:gd name="T81" fmla="*/ 582 h 912"/>
                <a:gd name="T82" fmla="*/ 5 w 687"/>
                <a:gd name="T83" fmla="*/ 527 h 912"/>
                <a:gd name="T84" fmla="*/ 0 w 687"/>
                <a:gd name="T85" fmla="*/ 485 h 912"/>
                <a:gd name="T86" fmla="*/ 4 w 687"/>
                <a:gd name="T87" fmla="*/ 458 h 912"/>
                <a:gd name="T88" fmla="*/ 14 w 687"/>
                <a:gd name="T89" fmla="*/ 442 h 912"/>
                <a:gd name="T90" fmla="*/ 26 w 687"/>
                <a:gd name="T91" fmla="*/ 436 h 912"/>
                <a:gd name="T92" fmla="*/ 41 w 687"/>
                <a:gd name="T93" fmla="*/ 435 h 912"/>
                <a:gd name="T94" fmla="*/ 29 w 687"/>
                <a:gd name="T95" fmla="*/ 391 h 912"/>
                <a:gd name="T96" fmla="*/ 21 w 687"/>
                <a:gd name="T97" fmla="*/ 321 h 912"/>
                <a:gd name="T98" fmla="*/ 28 w 687"/>
                <a:gd name="T99" fmla="*/ 254 h 912"/>
                <a:gd name="T100" fmla="*/ 52 w 687"/>
                <a:gd name="T101" fmla="*/ 189 h 912"/>
                <a:gd name="T102" fmla="*/ 89 w 687"/>
                <a:gd name="T103" fmla="*/ 135 h 912"/>
                <a:gd name="T104" fmla="*/ 133 w 687"/>
                <a:gd name="T105" fmla="*/ 90 h 912"/>
                <a:gd name="T106" fmla="*/ 185 w 687"/>
                <a:gd name="T107" fmla="*/ 51 h 912"/>
                <a:gd name="T108" fmla="*/ 231 w 687"/>
                <a:gd name="T109" fmla="*/ 24 h 912"/>
                <a:gd name="T110" fmla="*/ 289 w 687"/>
                <a:gd name="T111" fmla="*/ 5 h 912"/>
                <a:gd name="T112" fmla="*/ 357 w 687"/>
                <a:gd name="T113" fmla="*/ 0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87" h="912">
                  <a:moveTo>
                    <a:pt x="357" y="0"/>
                  </a:moveTo>
                  <a:lnTo>
                    <a:pt x="389" y="2"/>
                  </a:lnTo>
                  <a:lnTo>
                    <a:pt x="417" y="7"/>
                  </a:lnTo>
                  <a:lnTo>
                    <a:pt x="445" y="16"/>
                  </a:lnTo>
                  <a:lnTo>
                    <a:pt x="468" y="25"/>
                  </a:lnTo>
                  <a:lnTo>
                    <a:pt x="488" y="37"/>
                  </a:lnTo>
                  <a:lnTo>
                    <a:pt x="511" y="50"/>
                  </a:lnTo>
                  <a:lnTo>
                    <a:pt x="530" y="65"/>
                  </a:lnTo>
                  <a:lnTo>
                    <a:pt x="545" y="79"/>
                  </a:lnTo>
                  <a:lnTo>
                    <a:pt x="555" y="92"/>
                  </a:lnTo>
                  <a:lnTo>
                    <a:pt x="564" y="101"/>
                  </a:lnTo>
                  <a:lnTo>
                    <a:pt x="568" y="108"/>
                  </a:lnTo>
                  <a:lnTo>
                    <a:pt x="569" y="110"/>
                  </a:lnTo>
                  <a:lnTo>
                    <a:pt x="570" y="110"/>
                  </a:lnTo>
                  <a:lnTo>
                    <a:pt x="573" y="112"/>
                  </a:lnTo>
                  <a:lnTo>
                    <a:pt x="578" y="113"/>
                  </a:lnTo>
                  <a:lnTo>
                    <a:pt x="585" y="115"/>
                  </a:lnTo>
                  <a:lnTo>
                    <a:pt x="593" y="119"/>
                  </a:lnTo>
                  <a:lnTo>
                    <a:pt x="602" y="123"/>
                  </a:lnTo>
                  <a:lnTo>
                    <a:pt x="612" y="130"/>
                  </a:lnTo>
                  <a:lnTo>
                    <a:pt x="621" y="139"/>
                  </a:lnTo>
                  <a:lnTo>
                    <a:pt x="630" y="150"/>
                  </a:lnTo>
                  <a:lnTo>
                    <a:pt x="640" y="163"/>
                  </a:lnTo>
                  <a:lnTo>
                    <a:pt x="648" y="179"/>
                  </a:lnTo>
                  <a:lnTo>
                    <a:pt x="654" y="198"/>
                  </a:lnTo>
                  <a:lnTo>
                    <a:pt x="661" y="221"/>
                  </a:lnTo>
                  <a:lnTo>
                    <a:pt x="665" y="247"/>
                  </a:lnTo>
                  <a:lnTo>
                    <a:pt x="667" y="277"/>
                  </a:lnTo>
                  <a:lnTo>
                    <a:pt x="667" y="310"/>
                  </a:lnTo>
                  <a:lnTo>
                    <a:pt x="664" y="349"/>
                  </a:lnTo>
                  <a:lnTo>
                    <a:pt x="657" y="391"/>
                  </a:lnTo>
                  <a:lnTo>
                    <a:pt x="652" y="413"/>
                  </a:lnTo>
                  <a:lnTo>
                    <a:pt x="646" y="435"/>
                  </a:lnTo>
                  <a:lnTo>
                    <a:pt x="653" y="435"/>
                  </a:lnTo>
                  <a:lnTo>
                    <a:pt x="661" y="436"/>
                  </a:lnTo>
                  <a:lnTo>
                    <a:pt x="668" y="438"/>
                  </a:lnTo>
                  <a:lnTo>
                    <a:pt x="674" y="442"/>
                  </a:lnTo>
                  <a:lnTo>
                    <a:pt x="679" y="449"/>
                  </a:lnTo>
                  <a:lnTo>
                    <a:pt x="684" y="458"/>
                  </a:lnTo>
                  <a:lnTo>
                    <a:pt x="687" y="470"/>
                  </a:lnTo>
                  <a:lnTo>
                    <a:pt x="687" y="485"/>
                  </a:lnTo>
                  <a:lnTo>
                    <a:pt x="686" y="504"/>
                  </a:lnTo>
                  <a:lnTo>
                    <a:pt x="681" y="527"/>
                  </a:lnTo>
                  <a:lnTo>
                    <a:pt x="675" y="553"/>
                  </a:lnTo>
                  <a:lnTo>
                    <a:pt x="666" y="582"/>
                  </a:lnTo>
                  <a:lnTo>
                    <a:pt x="657" y="606"/>
                  </a:lnTo>
                  <a:lnTo>
                    <a:pt x="648" y="623"/>
                  </a:lnTo>
                  <a:lnTo>
                    <a:pt x="640" y="636"/>
                  </a:lnTo>
                  <a:lnTo>
                    <a:pt x="632" y="645"/>
                  </a:lnTo>
                  <a:lnTo>
                    <a:pt x="625" y="649"/>
                  </a:lnTo>
                  <a:lnTo>
                    <a:pt x="618" y="651"/>
                  </a:lnTo>
                  <a:lnTo>
                    <a:pt x="612" y="680"/>
                  </a:lnTo>
                  <a:lnTo>
                    <a:pt x="602" y="709"/>
                  </a:lnTo>
                  <a:lnTo>
                    <a:pt x="590" y="738"/>
                  </a:lnTo>
                  <a:lnTo>
                    <a:pt x="574" y="766"/>
                  </a:lnTo>
                  <a:lnTo>
                    <a:pt x="555" y="794"/>
                  </a:lnTo>
                  <a:lnTo>
                    <a:pt x="533" y="821"/>
                  </a:lnTo>
                  <a:lnTo>
                    <a:pt x="508" y="845"/>
                  </a:lnTo>
                  <a:lnTo>
                    <a:pt x="480" y="867"/>
                  </a:lnTo>
                  <a:lnTo>
                    <a:pt x="450" y="884"/>
                  </a:lnTo>
                  <a:lnTo>
                    <a:pt x="417" y="899"/>
                  </a:lnTo>
                  <a:lnTo>
                    <a:pt x="388" y="907"/>
                  </a:lnTo>
                  <a:lnTo>
                    <a:pt x="359" y="912"/>
                  </a:lnTo>
                  <a:lnTo>
                    <a:pt x="329" y="912"/>
                  </a:lnTo>
                  <a:lnTo>
                    <a:pt x="300" y="907"/>
                  </a:lnTo>
                  <a:lnTo>
                    <a:pt x="270" y="899"/>
                  </a:lnTo>
                  <a:lnTo>
                    <a:pt x="237" y="884"/>
                  </a:lnTo>
                  <a:lnTo>
                    <a:pt x="207" y="867"/>
                  </a:lnTo>
                  <a:lnTo>
                    <a:pt x="179" y="845"/>
                  </a:lnTo>
                  <a:lnTo>
                    <a:pt x="154" y="821"/>
                  </a:lnTo>
                  <a:lnTo>
                    <a:pt x="132" y="794"/>
                  </a:lnTo>
                  <a:lnTo>
                    <a:pt x="113" y="767"/>
                  </a:lnTo>
                  <a:lnTo>
                    <a:pt x="97" y="738"/>
                  </a:lnTo>
                  <a:lnTo>
                    <a:pt x="85" y="709"/>
                  </a:lnTo>
                  <a:lnTo>
                    <a:pt x="75" y="680"/>
                  </a:lnTo>
                  <a:lnTo>
                    <a:pt x="70" y="651"/>
                  </a:lnTo>
                  <a:lnTo>
                    <a:pt x="63" y="650"/>
                  </a:lnTo>
                  <a:lnTo>
                    <a:pt x="55" y="645"/>
                  </a:lnTo>
                  <a:lnTo>
                    <a:pt x="47" y="637"/>
                  </a:lnTo>
                  <a:lnTo>
                    <a:pt x="39" y="623"/>
                  </a:lnTo>
                  <a:lnTo>
                    <a:pt x="30" y="606"/>
                  </a:lnTo>
                  <a:lnTo>
                    <a:pt x="22" y="582"/>
                  </a:lnTo>
                  <a:lnTo>
                    <a:pt x="13" y="553"/>
                  </a:lnTo>
                  <a:lnTo>
                    <a:pt x="5" y="527"/>
                  </a:lnTo>
                  <a:lnTo>
                    <a:pt x="2" y="504"/>
                  </a:lnTo>
                  <a:lnTo>
                    <a:pt x="0" y="485"/>
                  </a:lnTo>
                  <a:lnTo>
                    <a:pt x="1" y="470"/>
                  </a:lnTo>
                  <a:lnTo>
                    <a:pt x="4" y="458"/>
                  </a:lnTo>
                  <a:lnTo>
                    <a:pt x="7" y="450"/>
                  </a:lnTo>
                  <a:lnTo>
                    <a:pt x="14" y="442"/>
                  </a:lnTo>
                  <a:lnTo>
                    <a:pt x="20" y="438"/>
                  </a:lnTo>
                  <a:lnTo>
                    <a:pt x="26" y="436"/>
                  </a:lnTo>
                  <a:lnTo>
                    <a:pt x="34" y="435"/>
                  </a:lnTo>
                  <a:lnTo>
                    <a:pt x="41" y="435"/>
                  </a:lnTo>
                  <a:lnTo>
                    <a:pt x="34" y="413"/>
                  </a:lnTo>
                  <a:lnTo>
                    <a:pt x="29" y="391"/>
                  </a:lnTo>
                  <a:lnTo>
                    <a:pt x="23" y="356"/>
                  </a:lnTo>
                  <a:lnTo>
                    <a:pt x="21" y="321"/>
                  </a:lnTo>
                  <a:lnTo>
                    <a:pt x="22" y="287"/>
                  </a:lnTo>
                  <a:lnTo>
                    <a:pt x="28" y="254"/>
                  </a:lnTo>
                  <a:lnTo>
                    <a:pt x="39" y="220"/>
                  </a:lnTo>
                  <a:lnTo>
                    <a:pt x="52" y="189"/>
                  </a:lnTo>
                  <a:lnTo>
                    <a:pt x="70" y="160"/>
                  </a:lnTo>
                  <a:lnTo>
                    <a:pt x="89" y="135"/>
                  </a:lnTo>
                  <a:lnTo>
                    <a:pt x="110" y="113"/>
                  </a:lnTo>
                  <a:lnTo>
                    <a:pt x="133" y="90"/>
                  </a:lnTo>
                  <a:lnTo>
                    <a:pt x="158" y="69"/>
                  </a:lnTo>
                  <a:lnTo>
                    <a:pt x="185" y="51"/>
                  </a:lnTo>
                  <a:lnTo>
                    <a:pt x="207" y="37"/>
                  </a:lnTo>
                  <a:lnTo>
                    <a:pt x="231" y="24"/>
                  </a:lnTo>
                  <a:lnTo>
                    <a:pt x="257" y="14"/>
                  </a:lnTo>
                  <a:lnTo>
                    <a:pt x="289" y="5"/>
                  </a:lnTo>
                  <a:lnTo>
                    <a:pt x="323" y="1"/>
                  </a:lnTo>
                  <a:lnTo>
                    <a:pt x="3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18" name="Group 87"/>
          <p:cNvGrpSpPr>
            <a:grpSpLocks noChangeAspect="1"/>
          </p:cNvGrpSpPr>
          <p:nvPr/>
        </p:nvGrpSpPr>
        <p:grpSpPr bwMode="auto">
          <a:xfrm>
            <a:off x="9830787" y="5907955"/>
            <a:ext cx="283660" cy="353567"/>
            <a:chOff x="6440" y="3410"/>
            <a:chExt cx="211" cy="2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730" name="Freeform 89"/>
            <p:cNvSpPr>
              <a:spLocks/>
            </p:cNvSpPr>
            <p:nvPr/>
          </p:nvSpPr>
          <p:spPr bwMode="auto">
            <a:xfrm>
              <a:off x="6468" y="3529"/>
              <a:ext cx="154" cy="55"/>
            </a:xfrm>
            <a:custGeom>
              <a:avLst/>
              <a:gdLst>
                <a:gd name="T0" fmla="*/ 929 w 2006"/>
                <a:gd name="T1" fmla="*/ 0 h 710"/>
                <a:gd name="T2" fmla="*/ 1079 w 2006"/>
                <a:gd name="T3" fmla="*/ 0 h 710"/>
                <a:gd name="T4" fmla="*/ 1079 w 2006"/>
                <a:gd name="T5" fmla="*/ 272 h 710"/>
                <a:gd name="T6" fmla="*/ 1931 w 2006"/>
                <a:gd name="T7" fmla="*/ 272 h 710"/>
                <a:gd name="T8" fmla="*/ 1951 w 2006"/>
                <a:gd name="T9" fmla="*/ 275 h 710"/>
                <a:gd name="T10" fmla="*/ 1969 w 2006"/>
                <a:gd name="T11" fmla="*/ 282 h 710"/>
                <a:gd name="T12" fmla="*/ 1984 w 2006"/>
                <a:gd name="T13" fmla="*/ 294 h 710"/>
                <a:gd name="T14" fmla="*/ 1996 w 2006"/>
                <a:gd name="T15" fmla="*/ 310 h 710"/>
                <a:gd name="T16" fmla="*/ 2004 w 2006"/>
                <a:gd name="T17" fmla="*/ 328 h 710"/>
                <a:gd name="T18" fmla="*/ 2006 w 2006"/>
                <a:gd name="T19" fmla="*/ 347 h 710"/>
                <a:gd name="T20" fmla="*/ 2006 w 2006"/>
                <a:gd name="T21" fmla="*/ 710 h 710"/>
                <a:gd name="T22" fmla="*/ 1856 w 2006"/>
                <a:gd name="T23" fmla="*/ 710 h 710"/>
                <a:gd name="T24" fmla="*/ 1856 w 2006"/>
                <a:gd name="T25" fmla="*/ 422 h 710"/>
                <a:gd name="T26" fmla="*/ 150 w 2006"/>
                <a:gd name="T27" fmla="*/ 422 h 710"/>
                <a:gd name="T28" fmla="*/ 150 w 2006"/>
                <a:gd name="T29" fmla="*/ 699 h 710"/>
                <a:gd name="T30" fmla="*/ 0 w 2006"/>
                <a:gd name="T31" fmla="*/ 699 h 710"/>
                <a:gd name="T32" fmla="*/ 0 w 2006"/>
                <a:gd name="T33" fmla="*/ 347 h 710"/>
                <a:gd name="T34" fmla="*/ 3 w 2006"/>
                <a:gd name="T35" fmla="*/ 328 h 710"/>
                <a:gd name="T36" fmla="*/ 10 w 2006"/>
                <a:gd name="T37" fmla="*/ 309 h 710"/>
                <a:gd name="T38" fmla="*/ 23 w 2006"/>
                <a:gd name="T39" fmla="*/ 294 h 710"/>
                <a:gd name="T40" fmla="*/ 37 w 2006"/>
                <a:gd name="T41" fmla="*/ 282 h 710"/>
                <a:gd name="T42" fmla="*/ 56 w 2006"/>
                <a:gd name="T43" fmla="*/ 275 h 710"/>
                <a:gd name="T44" fmla="*/ 76 w 2006"/>
                <a:gd name="T45" fmla="*/ 272 h 710"/>
                <a:gd name="T46" fmla="*/ 929 w 2006"/>
                <a:gd name="T47" fmla="*/ 272 h 710"/>
                <a:gd name="T48" fmla="*/ 929 w 2006"/>
                <a:gd name="T49" fmla="*/ 0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06" h="710">
                  <a:moveTo>
                    <a:pt x="929" y="0"/>
                  </a:moveTo>
                  <a:lnTo>
                    <a:pt x="1079" y="0"/>
                  </a:lnTo>
                  <a:lnTo>
                    <a:pt x="1079" y="272"/>
                  </a:lnTo>
                  <a:lnTo>
                    <a:pt x="1931" y="272"/>
                  </a:lnTo>
                  <a:lnTo>
                    <a:pt x="1951" y="275"/>
                  </a:lnTo>
                  <a:lnTo>
                    <a:pt x="1969" y="282"/>
                  </a:lnTo>
                  <a:lnTo>
                    <a:pt x="1984" y="294"/>
                  </a:lnTo>
                  <a:lnTo>
                    <a:pt x="1996" y="310"/>
                  </a:lnTo>
                  <a:lnTo>
                    <a:pt x="2004" y="328"/>
                  </a:lnTo>
                  <a:lnTo>
                    <a:pt x="2006" y="347"/>
                  </a:lnTo>
                  <a:lnTo>
                    <a:pt x="2006" y="710"/>
                  </a:lnTo>
                  <a:lnTo>
                    <a:pt x="1856" y="710"/>
                  </a:lnTo>
                  <a:lnTo>
                    <a:pt x="1856" y="422"/>
                  </a:lnTo>
                  <a:lnTo>
                    <a:pt x="150" y="422"/>
                  </a:lnTo>
                  <a:lnTo>
                    <a:pt x="150" y="699"/>
                  </a:lnTo>
                  <a:lnTo>
                    <a:pt x="0" y="699"/>
                  </a:lnTo>
                  <a:lnTo>
                    <a:pt x="0" y="347"/>
                  </a:lnTo>
                  <a:lnTo>
                    <a:pt x="3" y="328"/>
                  </a:lnTo>
                  <a:lnTo>
                    <a:pt x="10" y="309"/>
                  </a:lnTo>
                  <a:lnTo>
                    <a:pt x="23" y="294"/>
                  </a:lnTo>
                  <a:lnTo>
                    <a:pt x="37" y="282"/>
                  </a:lnTo>
                  <a:lnTo>
                    <a:pt x="56" y="275"/>
                  </a:lnTo>
                  <a:lnTo>
                    <a:pt x="76" y="272"/>
                  </a:lnTo>
                  <a:lnTo>
                    <a:pt x="929" y="272"/>
                  </a:lnTo>
                  <a:lnTo>
                    <a:pt x="9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35" name="Freeform 90"/>
            <p:cNvSpPr>
              <a:spLocks/>
            </p:cNvSpPr>
            <p:nvPr/>
          </p:nvSpPr>
          <p:spPr bwMode="auto">
            <a:xfrm>
              <a:off x="6512" y="3410"/>
              <a:ext cx="67" cy="105"/>
            </a:xfrm>
            <a:custGeom>
              <a:avLst/>
              <a:gdLst>
                <a:gd name="T0" fmla="*/ 426 w 867"/>
                <a:gd name="T1" fmla="*/ 1 h 1357"/>
                <a:gd name="T2" fmla="*/ 470 w 867"/>
                <a:gd name="T3" fmla="*/ 9 h 1357"/>
                <a:gd name="T4" fmla="*/ 504 w 867"/>
                <a:gd name="T5" fmla="*/ 23 h 1357"/>
                <a:gd name="T6" fmla="*/ 529 w 867"/>
                <a:gd name="T7" fmla="*/ 39 h 1357"/>
                <a:gd name="T8" fmla="*/ 544 w 867"/>
                <a:gd name="T9" fmla="*/ 51 h 1357"/>
                <a:gd name="T10" fmla="*/ 549 w 867"/>
                <a:gd name="T11" fmla="*/ 56 h 1357"/>
                <a:gd name="T12" fmla="*/ 612 w 867"/>
                <a:gd name="T13" fmla="*/ 60 h 1357"/>
                <a:gd name="T14" fmla="*/ 663 w 867"/>
                <a:gd name="T15" fmla="*/ 81 h 1357"/>
                <a:gd name="T16" fmla="*/ 704 w 867"/>
                <a:gd name="T17" fmla="*/ 120 h 1357"/>
                <a:gd name="T18" fmla="*/ 734 w 867"/>
                <a:gd name="T19" fmla="*/ 172 h 1357"/>
                <a:gd name="T20" fmla="*/ 754 w 867"/>
                <a:gd name="T21" fmla="*/ 235 h 1357"/>
                <a:gd name="T22" fmla="*/ 765 w 867"/>
                <a:gd name="T23" fmla="*/ 308 h 1357"/>
                <a:gd name="T24" fmla="*/ 768 w 867"/>
                <a:gd name="T25" fmla="*/ 388 h 1357"/>
                <a:gd name="T26" fmla="*/ 763 w 867"/>
                <a:gd name="T27" fmla="*/ 474 h 1357"/>
                <a:gd name="T28" fmla="*/ 761 w 867"/>
                <a:gd name="T29" fmla="*/ 551 h 1357"/>
                <a:gd name="T30" fmla="*/ 769 w 867"/>
                <a:gd name="T31" fmla="*/ 612 h 1357"/>
                <a:gd name="T32" fmla="*/ 786 w 867"/>
                <a:gd name="T33" fmla="*/ 659 h 1357"/>
                <a:gd name="T34" fmla="*/ 806 w 867"/>
                <a:gd name="T35" fmla="*/ 693 h 1357"/>
                <a:gd name="T36" fmla="*/ 827 w 867"/>
                <a:gd name="T37" fmla="*/ 717 h 1357"/>
                <a:gd name="T38" fmla="*/ 847 w 867"/>
                <a:gd name="T39" fmla="*/ 731 h 1357"/>
                <a:gd name="T40" fmla="*/ 861 w 867"/>
                <a:gd name="T41" fmla="*/ 738 h 1357"/>
                <a:gd name="T42" fmla="*/ 867 w 867"/>
                <a:gd name="T43" fmla="*/ 740 h 1357"/>
                <a:gd name="T44" fmla="*/ 816 w 867"/>
                <a:gd name="T45" fmla="*/ 777 h 1357"/>
                <a:gd name="T46" fmla="*/ 758 w 867"/>
                <a:gd name="T47" fmla="*/ 801 h 1357"/>
                <a:gd name="T48" fmla="*/ 698 w 867"/>
                <a:gd name="T49" fmla="*/ 816 h 1357"/>
                <a:gd name="T50" fmla="*/ 647 w 867"/>
                <a:gd name="T51" fmla="*/ 822 h 1357"/>
                <a:gd name="T52" fmla="*/ 609 w 867"/>
                <a:gd name="T53" fmla="*/ 824 h 1357"/>
                <a:gd name="T54" fmla="*/ 596 w 867"/>
                <a:gd name="T55" fmla="*/ 824 h 1357"/>
                <a:gd name="T56" fmla="*/ 597 w 867"/>
                <a:gd name="T57" fmla="*/ 886 h 1357"/>
                <a:gd name="T58" fmla="*/ 274 w 867"/>
                <a:gd name="T59" fmla="*/ 886 h 1357"/>
                <a:gd name="T60" fmla="*/ 232 w 867"/>
                <a:gd name="T61" fmla="*/ 824 h 1357"/>
                <a:gd name="T62" fmla="*/ 158 w 867"/>
                <a:gd name="T63" fmla="*/ 816 h 1357"/>
                <a:gd name="T64" fmla="*/ 101 w 867"/>
                <a:gd name="T65" fmla="*/ 800 h 1357"/>
                <a:gd name="T66" fmla="*/ 58 w 867"/>
                <a:gd name="T67" fmla="*/ 782 h 1357"/>
                <a:gd name="T68" fmla="*/ 28 w 867"/>
                <a:gd name="T69" fmla="*/ 763 h 1357"/>
                <a:gd name="T70" fmla="*/ 9 w 867"/>
                <a:gd name="T71" fmla="*/ 747 h 1357"/>
                <a:gd name="T72" fmla="*/ 1 w 867"/>
                <a:gd name="T73" fmla="*/ 738 h 1357"/>
                <a:gd name="T74" fmla="*/ 1 w 867"/>
                <a:gd name="T75" fmla="*/ 736 h 1357"/>
                <a:gd name="T76" fmla="*/ 9 w 867"/>
                <a:gd name="T77" fmla="*/ 735 h 1357"/>
                <a:gd name="T78" fmla="*/ 23 w 867"/>
                <a:gd name="T79" fmla="*/ 728 h 1357"/>
                <a:gd name="T80" fmla="*/ 40 w 867"/>
                <a:gd name="T81" fmla="*/ 716 h 1357"/>
                <a:gd name="T82" fmla="*/ 59 w 867"/>
                <a:gd name="T83" fmla="*/ 695 h 1357"/>
                <a:gd name="T84" fmla="*/ 79 w 867"/>
                <a:gd name="T85" fmla="*/ 662 h 1357"/>
                <a:gd name="T86" fmla="*/ 95 w 867"/>
                <a:gd name="T87" fmla="*/ 614 h 1357"/>
                <a:gd name="T88" fmla="*/ 108 w 867"/>
                <a:gd name="T89" fmla="*/ 548 h 1357"/>
                <a:gd name="T90" fmla="*/ 113 w 867"/>
                <a:gd name="T91" fmla="*/ 464 h 1357"/>
                <a:gd name="T92" fmla="*/ 113 w 867"/>
                <a:gd name="T93" fmla="*/ 363 h 1357"/>
                <a:gd name="T94" fmla="*/ 121 w 867"/>
                <a:gd name="T95" fmla="*/ 275 h 1357"/>
                <a:gd name="T96" fmla="*/ 138 w 867"/>
                <a:gd name="T97" fmla="*/ 204 h 1357"/>
                <a:gd name="T98" fmla="*/ 160 w 867"/>
                <a:gd name="T99" fmla="*/ 148 h 1357"/>
                <a:gd name="T100" fmla="*/ 187 w 867"/>
                <a:gd name="T101" fmla="*/ 105 h 1357"/>
                <a:gd name="T102" fmla="*/ 217 w 867"/>
                <a:gd name="T103" fmla="*/ 73 h 1357"/>
                <a:gd name="T104" fmla="*/ 246 w 867"/>
                <a:gd name="T105" fmla="*/ 50 h 1357"/>
                <a:gd name="T106" fmla="*/ 274 w 867"/>
                <a:gd name="T107" fmla="*/ 35 h 1357"/>
                <a:gd name="T108" fmla="*/ 298 w 867"/>
                <a:gd name="T109" fmla="*/ 24 h 1357"/>
                <a:gd name="T110" fmla="*/ 342 w 867"/>
                <a:gd name="T111" fmla="*/ 10 h 1357"/>
                <a:gd name="T112" fmla="*/ 400 w 867"/>
                <a:gd name="T113" fmla="*/ 0 h 1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67" h="1357">
                  <a:moveTo>
                    <a:pt x="400" y="0"/>
                  </a:moveTo>
                  <a:lnTo>
                    <a:pt x="426" y="1"/>
                  </a:lnTo>
                  <a:lnTo>
                    <a:pt x="449" y="3"/>
                  </a:lnTo>
                  <a:lnTo>
                    <a:pt x="470" y="9"/>
                  </a:lnTo>
                  <a:lnTo>
                    <a:pt x="488" y="16"/>
                  </a:lnTo>
                  <a:lnTo>
                    <a:pt x="504" y="23"/>
                  </a:lnTo>
                  <a:lnTo>
                    <a:pt x="518" y="30"/>
                  </a:lnTo>
                  <a:lnTo>
                    <a:pt x="529" y="39"/>
                  </a:lnTo>
                  <a:lnTo>
                    <a:pt x="537" y="46"/>
                  </a:lnTo>
                  <a:lnTo>
                    <a:pt x="544" y="51"/>
                  </a:lnTo>
                  <a:lnTo>
                    <a:pt x="548" y="55"/>
                  </a:lnTo>
                  <a:lnTo>
                    <a:pt x="549" y="56"/>
                  </a:lnTo>
                  <a:lnTo>
                    <a:pt x="582" y="55"/>
                  </a:lnTo>
                  <a:lnTo>
                    <a:pt x="612" y="60"/>
                  </a:lnTo>
                  <a:lnTo>
                    <a:pt x="639" y="69"/>
                  </a:lnTo>
                  <a:lnTo>
                    <a:pt x="663" y="81"/>
                  </a:lnTo>
                  <a:lnTo>
                    <a:pt x="685" y="99"/>
                  </a:lnTo>
                  <a:lnTo>
                    <a:pt x="704" y="120"/>
                  </a:lnTo>
                  <a:lnTo>
                    <a:pt x="720" y="144"/>
                  </a:lnTo>
                  <a:lnTo>
                    <a:pt x="734" y="172"/>
                  </a:lnTo>
                  <a:lnTo>
                    <a:pt x="745" y="202"/>
                  </a:lnTo>
                  <a:lnTo>
                    <a:pt x="754" y="235"/>
                  </a:lnTo>
                  <a:lnTo>
                    <a:pt x="761" y="271"/>
                  </a:lnTo>
                  <a:lnTo>
                    <a:pt x="765" y="308"/>
                  </a:lnTo>
                  <a:lnTo>
                    <a:pt x="767" y="348"/>
                  </a:lnTo>
                  <a:lnTo>
                    <a:pt x="768" y="388"/>
                  </a:lnTo>
                  <a:lnTo>
                    <a:pt x="766" y="430"/>
                  </a:lnTo>
                  <a:lnTo>
                    <a:pt x="763" y="474"/>
                  </a:lnTo>
                  <a:lnTo>
                    <a:pt x="760" y="514"/>
                  </a:lnTo>
                  <a:lnTo>
                    <a:pt x="761" y="551"/>
                  </a:lnTo>
                  <a:lnTo>
                    <a:pt x="764" y="584"/>
                  </a:lnTo>
                  <a:lnTo>
                    <a:pt x="769" y="612"/>
                  </a:lnTo>
                  <a:lnTo>
                    <a:pt x="776" y="637"/>
                  </a:lnTo>
                  <a:lnTo>
                    <a:pt x="786" y="659"/>
                  </a:lnTo>
                  <a:lnTo>
                    <a:pt x="795" y="677"/>
                  </a:lnTo>
                  <a:lnTo>
                    <a:pt x="806" y="693"/>
                  </a:lnTo>
                  <a:lnTo>
                    <a:pt x="817" y="707"/>
                  </a:lnTo>
                  <a:lnTo>
                    <a:pt x="827" y="717"/>
                  </a:lnTo>
                  <a:lnTo>
                    <a:pt x="838" y="724"/>
                  </a:lnTo>
                  <a:lnTo>
                    <a:pt x="847" y="731"/>
                  </a:lnTo>
                  <a:lnTo>
                    <a:pt x="854" y="736"/>
                  </a:lnTo>
                  <a:lnTo>
                    <a:pt x="861" y="738"/>
                  </a:lnTo>
                  <a:lnTo>
                    <a:pt x="865" y="740"/>
                  </a:lnTo>
                  <a:lnTo>
                    <a:pt x="867" y="740"/>
                  </a:lnTo>
                  <a:lnTo>
                    <a:pt x="843" y="761"/>
                  </a:lnTo>
                  <a:lnTo>
                    <a:pt x="816" y="777"/>
                  </a:lnTo>
                  <a:lnTo>
                    <a:pt x="788" y="791"/>
                  </a:lnTo>
                  <a:lnTo>
                    <a:pt x="758" y="801"/>
                  </a:lnTo>
                  <a:lnTo>
                    <a:pt x="728" y="810"/>
                  </a:lnTo>
                  <a:lnTo>
                    <a:pt x="698" y="816"/>
                  </a:lnTo>
                  <a:lnTo>
                    <a:pt x="671" y="820"/>
                  </a:lnTo>
                  <a:lnTo>
                    <a:pt x="647" y="822"/>
                  </a:lnTo>
                  <a:lnTo>
                    <a:pt x="626" y="823"/>
                  </a:lnTo>
                  <a:lnTo>
                    <a:pt x="609" y="824"/>
                  </a:lnTo>
                  <a:lnTo>
                    <a:pt x="599" y="824"/>
                  </a:lnTo>
                  <a:lnTo>
                    <a:pt x="596" y="824"/>
                  </a:lnTo>
                  <a:lnTo>
                    <a:pt x="596" y="882"/>
                  </a:lnTo>
                  <a:lnTo>
                    <a:pt x="597" y="886"/>
                  </a:lnTo>
                  <a:lnTo>
                    <a:pt x="435" y="1357"/>
                  </a:lnTo>
                  <a:lnTo>
                    <a:pt x="274" y="886"/>
                  </a:lnTo>
                  <a:lnTo>
                    <a:pt x="274" y="825"/>
                  </a:lnTo>
                  <a:lnTo>
                    <a:pt x="232" y="824"/>
                  </a:lnTo>
                  <a:lnTo>
                    <a:pt x="192" y="821"/>
                  </a:lnTo>
                  <a:lnTo>
                    <a:pt x="158" y="816"/>
                  </a:lnTo>
                  <a:lnTo>
                    <a:pt x="128" y="809"/>
                  </a:lnTo>
                  <a:lnTo>
                    <a:pt x="101" y="800"/>
                  </a:lnTo>
                  <a:lnTo>
                    <a:pt x="78" y="791"/>
                  </a:lnTo>
                  <a:lnTo>
                    <a:pt x="58" y="782"/>
                  </a:lnTo>
                  <a:lnTo>
                    <a:pt x="41" y="772"/>
                  </a:lnTo>
                  <a:lnTo>
                    <a:pt x="28" y="763"/>
                  </a:lnTo>
                  <a:lnTo>
                    <a:pt x="17" y="754"/>
                  </a:lnTo>
                  <a:lnTo>
                    <a:pt x="9" y="747"/>
                  </a:lnTo>
                  <a:lnTo>
                    <a:pt x="4" y="741"/>
                  </a:lnTo>
                  <a:lnTo>
                    <a:pt x="1" y="738"/>
                  </a:lnTo>
                  <a:lnTo>
                    <a:pt x="0" y="736"/>
                  </a:lnTo>
                  <a:lnTo>
                    <a:pt x="1" y="736"/>
                  </a:lnTo>
                  <a:lnTo>
                    <a:pt x="4" y="736"/>
                  </a:lnTo>
                  <a:lnTo>
                    <a:pt x="9" y="735"/>
                  </a:lnTo>
                  <a:lnTo>
                    <a:pt x="15" y="733"/>
                  </a:lnTo>
                  <a:lnTo>
                    <a:pt x="23" y="728"/>
                  </a:lnTo>
                  <a:lnTo>
                    <a:pt x="31" y="723"/>
                  </a:lnTo>
                  <a:lnTo>
                    <a:pt x="40" y="716"/>
                  </a:lnTo>
                  <a:lnTo>
                    <a:pt x="50" y="707"/>
                  </a:lnTo>
                  <a:lnTo>
                    <a:pt x="59" y="695"/>
                  </a:lnTo>
                  <a:lnTo>
                    <a:pt x="69" y="680"/>
                  </a:lnTo>
                  <a:lnTo>
                    <a:pt x="79" y="662"/>
                  </a:lnTo>
                  <a:lnTo>
                    <a:pt x="87" y="640"/>
                  </a:lnTo>
                  <a:lnTo>
                    <a:pt x="95" y="614"/>
                  </a:lnTo>
                  <a:lnTo>
                    <a:pt x="102" y="584"/>
                  </a:lnTo>
                  <a:lnTo>
                    <a:pt x="108" y="548"/>
                  </a:lnTo>
                  <a:lnTo>
                    <a:pt x="111" y="509"/>
                  </a:lnTo>
                  <a:lnTo>
                    <a:pt x="113" y="464"/>
                  </a:lnTo>
                  <a:lnTo>
                    <a:pt x="113" y="414"/>
                  </a:lnTo>
                  <a:lnTo>
                    <a:pt x="113" y="363"/>
                  </a:lnTo>
                  <a:lnTo>
                    <a:pt x="116" y="316"/>
                  </a:lnTo>
                  <a:lnTo>
                    <a:pt x="121" y="275"/>
                  </a:lnTo>
                  <a:lnTo>
                    <a:pt x="129" y="237"/>
                  </a:lnTo>
                  <a:lnTo>
                    <a:pt x="138" y="204"/>
                  </a:lnTo>
                  <a:lnTo>
                    <a:pt x="148" y="174"/>
                  </a:lnTo>
                  <a:lnTo>
                    <a:pt x="160" y="148"/>
                  </a:lnTo>
                  <a:lnTo>
                    <a:pt x="173" y="125"/>
                  </a:lnTo>
                  <a:lnTo>
                    <a:pt x="187" y="105"/>
                  </a:lnTo>
                  <a:lnTo>
                    <a:pt x="201" y="88"/>
                  </a:lnTo>
                  <a:lnTo>
                    <a:pt x="217" y="73"/>
                  </a:lnTo>
                  <a:lnTo>
                    <a:pt x="232" y="61"/>
                  </a:lnTo>
                  <a:lnTo>
                    <a:pt x="246" y="50"/>
                  </a:lnTo>
                  <a:lnTo>
                    <a:pt x="261" y="42"/>
                  </a:lnTo>
                  <a:lnTo>
                    <a:pt x="274" y="35"/>
                  </a:lnTo>
                  <a:lnTo>
                    <a:pt x="287" y="28"/>
                  </a:lnTo>
                  <a:lnTo>
                    <a:pt x="298" y="24"/>
                  </a:lnTo>
                  <a:lnTo>
                    <a:pt x="309" y="20"/>
                  </a:lnTo>
                  <a:lnTo>
                    <a:pt x="342" y="10"/>
                  </a:lnTo>
                  <a:lnTo>
                    <a:pt x="372" y="3"/>
                  </a:lnTo>
                  <a:lnTo>
                    <a:pt x="4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36" name="Freeform 91"/>
            <p:cNvSpPr>
              <a:spLocks/>
            </p:cNvSpPr>
            <p:nvPr/>
          </p:nvSpPr>
          <p:spPr bwMode="auto">
            <a:xfrm>
              <a:off x="6500" y="3482"/>
              <a:ext cx="91" cy="35"/>
            </a:xfrm>
            <a:custGeom>
              <a:avLst/>
              <a:gdLst>
                <a:gd name="T0" fmla="*/ 372 w 1185"/>
                <a:gd name="T1" fmla="*/ 0 h 457"/>
                <a:gd name="T2" fmla="*/ 306 w 1185"/>
                <a:gd name="T3" fmla="*/ 189 h 457"/>
                <a:gd name="T4" fmla="*/ 396 w 1185"/>
                <a:gd name="T5" fmla="*/ 181 h 457"/>
                <a:gd name="T6" fmla="*/ 592 w 1185"/>
                <a:gd name="T7" fmla="*/ 425 h 457"/>
                <a:gd name="T8" fmla="*/ 790 w 1185"/>
                <a:gd name="T9" fmla="*/ 181 h 457"/>
                <a:gd name="T10" fmla="*/ 879 w 1185"/>
                <a:gd name="T11" fmla="*/ 189 h 457"/>
                <a:gd name="T12" fmla="*/ 816 w 1185"/>
                <a:gd name="T13" fmla="*/ 0 h 457"/>
                <a:gd name="T14" fmla="*/ 849 w 1185"/>
                <a:gd name="T15" fmla="*/ 18 h 457"/>
                <a:gd name="T16" fmla="*/ 1052 w 1185"/>
                <a:gd name="T17" fmla="*/ 119 h 457"/>
                <a:gd name="T18" fmla="*/ 1077 w 1185"/>
                <a:gd name="T19" fmla="*/ 134 h 457"/>
                <a:gd name="T20" fmla="*/ 1099 w 1185"/>
                <a:gd name="T21" fmla="*/ 152 h 457"/>
                <a:gd name="T22" fmla="*/ 1119 w 1185"/>
                <a:gd name="T23" fmla="*/ 174 h 457"/>
                <a:gd name="T24" fmla="*/ 1134 w 1185"/>
                <a:gd name="T25" fmla="*/ 198 h 457"/>
                <a:gd name="T26" fmla="*/ 1146 w 1185"/>
                <a:gd name="T27" fmla="*/ 225 h 457"/>
                <a:gd name="T28" fmla="*/ 1153 w 1185"/>
                <a:gd name="T29" fmla="*/ 253 h 457"/>
                <a:gd name="T30" fmla="*/ 1185 w 1185"/>
                <a:gd name="T31" fmla="*/ 432 h 457"/>
                <a:gd name="T32" fmla="*/ 1185 w 1185"/>
                <a:gd name="T33" fmla="*/ 441 h 457"/>
                <a:gd name="T34" fmla="*/ 1181 w 1185"/>
                <a:gd name="T35" fmla="*/ 450 h 457"/>
                <a:gd name="T36" fmla="*/ 1174 w 1185"/>
                <a:gd name="T37" fmla="*/ 455 h 457"/>
                <a:gd name="T38" fmla="*/ 1164 w 1185"/>
                <a:gd name="T39" fmla="*/ 457 h 457"/>
                <a:gd name="T40" fmla="*/ 19 w 1185"/>
                <a:gd name="T41" fmla="*/ 457 h 457"/>
                <a:gd name="T42" fmla="*/ 10 w 1185"/>
                <a:gd name="T43" fmla="*/ 455 h 457"/>
                <a:gd name="T44" fmla="*/ 4 w 1185"/>
                <a:gd name="T45" fmla="*/ 449 h 457"/>
                <a:gd name="T46" fmla="*/ 0 w 1185"/>
                <a:gd name="T47" fmla="*/ 441 h 457"/>
                <a:gd name="T48" fmla="*/ 0 w 1185"/>
                <a:gd name="T49" fmla="*/ 431 h 457"/>
                <a:gd name="T50" fmla="*/ 32 w 1185"/>
                <a:gd name="T51" fmla="*/ 252 h 457"/>
                <a:gd name="T52" fmla="*/ 40 w 1185"/>
                <a:gd name="T53" fmla="*/ 224 h 457"/>
                <a:gd name="T54" fmla="*/ 52 w 1185"/>
                <a:gd name="T55" fmla="*/ 198 h 457"/>
                <a:gd name="T56" fmla="*/ 67 w 1185"/>
                <a:gd name="T57" fmla="*/ 173 h 457"/>
                <a:gd name="T58" fmla="*/ 86 w 1185"/>
                <a:gd name="T59" fmla="*/ 152 h 457"/>
                <a:gd name="T60" fmla="*/ 108 w 1185"/>
                <a:gd name="T61" fmla="*/ 134 h 457"/>
                <a:gd name="T62" fmla="*/ 134 w 1185"/>
                <a:gd name="T63" fmla="*/ 118 h 457"/>
                <a:gd name="T64" fmla="*/ 331 w 1185"/>
                <a:gd name="T65" fmla="*/ 21 h 457"/>
                <a:gd name="T66" fmla="*/ 372 w 1185"/>
                <a:gd name="T67" fmla="*/ 0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5" h="457">
                  <a:moveTo>
                    <a:pt x="372" y="0"/>
                  </a:moveTo>
                  <a:lnTo>
                    <a:pt x="306" y="189"/>
                  </a:lnTo>
                  <a:lnTo>
                    <a:pt x="396" y="181"/>
                  </a:lnTo>
                  <a:lnTo>
                    <a:pt x="592" y="425"/>
                  </a:lnTo>
                  <a:lnTo>
                    <a:pt x="790" y="181"/>
                  </a:lnTo>
                  <a:lnTo>
                    <a:pt x="879" y="189"/>
                  </a:lnTo>
                  <a:lnTo>
                    <a:pt x="816" y="0"/>
                  </a:lnTo>
                  <a:lnTo>
                    <a:pt x="849" y="18"/>
                  </a:lnTo>
                  <a:lnTo>
                    <a:pt x="1052" y="119"/>
                  </a:lnTo>
                  <a:lnTo>
                    <a:pt x="1077" y="134"/>
                  </a:lnTo>
                  <a:lnTo>
                    <a:pt x="1099" y="152"/>
                  </a:lnTo>
                  <a:lnTo>
                    <a:pt x="1119" y="174"/>
                  </a:lnTo>
                  <a:lnTo>
                    <a:pt x="1134" y="198"/>
                  </a:lnTo>
                  <a:lnTo>
                    <a:pt x="1146" y="225"/>
                  </a:lnTo>
                  <a:lnTo>
                    <a:pt x="1153" y="253"/>
                  </a:lnTo>
                  <a:lnTo>
                    <a:pt x="1185" y="432"/>
                  </a:lnTo>
                  <a:lnTo>
                    <a:pt x="1185" y="441"/>
                  </a:lnTo>
                  <a:lnTo>
                    <a:pt x="1181" y="450"/>
                  </a:lnTo>
                  <a:lnTo>
                    <a:pt x="1174" y="455"/>
                  </a:lnTo>
                  <a:lnTo>
                    <a:pt x="1164" y="457"/>
                  </a:lnTo>
                  <a:lnTo>
                    <a:pt x="19" y="457"/>
                  </a:lnTo>
                  <a:lnTo>
                    <a:pt x="10" y="455"/>
                  </a:lnTo>
                  <a:lnTo>
                    <a:pt x="4" y="449"/>
                  </a:lnTo>
                  <a:lnTo>
                    <a:pt x="0" y="441"/>
                  </a:lnTo>
                  <a:lnTo>
                    <a:pt x="0" y="431"/>
                  </a:lnTo>
                  <a:lnTo>
                    <a:pt x="32" y="252"/>
                  </a:lnTo>
                  <a:lnTo>
                    <a:pt x="40" y="224"/>
                  </a:lnTo>
                  <a:lnTo>
                    <a:pt x="52" y="198"/>
                  </a:lnTo>
                  <a:lnTo>
                    <a:pt x="67" y="173"/>
                  </a:lnTo>
                  <a:lnTo>
                    <a:pt x="86" y="152"/>
                  </a:lnTo>
                  <a:lnTo>
                    <a:pt x="108" y="134"/>
                  </a:lnTo>
                  <a:lnTo>
                    <a:pt x="134" y="118"/>
                  </a:lnTo>
                  <a:lnTo>
                    <a:pt x="331" y="21"/>
                  </a:lnTo>
                  <a:lnTo>
                    <a:pt x="3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42" name="Freeform 92"/>
            <p:cNvSpPr>
              <a:spLocks/>
            </p:cNvSpPr>
            <p:nvPr/>
          </p:nvSpPr>
          <p:spPr bwMode="auto">
            <a:xfrm>
              <a:off x="6591" y="3593"/>
              <a:ext cx="50" cy="79"/>
            </a:xfrm>
            <a:custGeom>
              <a:avLst/>
              <a:gdLst>
                <a:gd name="T0" fmla="*/ 333 w 652"/>
                <a:gd name="T1" fmla="*/ 1 h 1019"/>
                <a:gd name="T2" fmla="*/ 367 w 652"/>
                <a:gd name="T3" fmla="*/ 12 h 1019"/>
                <a:gd name="T4" fmla="*/ 393 w 652"/>
                <a:gd name="T5" fmla="*/ 25 h 1019"/>
                <a:gd name="T6" fmla="*/ 408 w 652"/>
                <a:gd name="T7" fmla="*/ 37 h 1019"/>
                <a:gd name="T8" fmla="*/ 413 w 652"/>
                <a:gd name="T9" fmla="*/ 42 h 1019"/>
                <a:gd name="T10" fmla="*/ 467 w 652"/>
                <a:gd name="T11" fmla="*/ 46 h 1019"/>
                <a:gd name="T12" fmla="*/ 509 w 652"/>
                <a:gd name="T13" fmla="*/ 68 h 1019"/>
                <a:gd name="T14" fmla="*/ 541 w 652"/>
                <a:gd name="T15" fmla="*/ 105 h 1019"/>
                <a:gd name="T16" fmla="*/ 562 w 652"/>
                <a:gd name="T17" fmla="*/ 154 h 1019"/>
                <a:gd name="T18" fmla="*/ 574 w 652"/>
                <a:gd name="T19" fmla="*/ 215 h 1019"/>
                <a:gd name="T20" fmla="*/ 578 w 652"/>
                <a:gd name="T21" fmla="*/ 282 h 1019"/>
                <a:gd name="T22" fmla="*/ 574 w 652"/>
                <a:gd name="T23" fmla="*/ 355 h 1019"/>
                <a:gd name="T24" fmla="*/ 573 w 652"/>
                <a:gd name="T25" fmla="*/ 421 h 1019"/>
                <a:gd name="T26" fmla="*/ 581 w 652"/>
                <a:gd name="T27" fmla="*/ 471 h 1019"/>
                <a:gd name="T28" fmla="*/ 597 w 652"/>
                <a:gd name="T29" fmla="*/ 507 h 1019"/>
                <a:gd name="T30" fmla="*/ 616 w 652"/>
                <a:gd name="T31" fmla="*/ 532 h 1019"/>
                <a:gd name="T32" fmla="*/ 633 w 652"/>
                <a:gd name="T33" fmla="*/ 546 h 1019"/>
                <a:gd name="T34" fmla="*/ 647 w 652"/>
                <a:gd name="T35" fmla="*/ 554 h 1019"/>
                <a:gd name="T36" fmla="*/ 652 w 652"/>
                <a:gd name="T37" fmla="*/ 556 h 1019"/>
                <a:gd name="T38" fmla="*/ 611 w 652"/>
                <a:gd name="T39" fmla="*/ 586 h 1019"/>
                <a:gd name="T40" fmla="*/ 562 w 652"/>
                <a:gd name="T41" fmla="*/ 604 h 1019"/>
                <a:gd name="T42" fmla="*/ 514 w 652"/>
                <a:gd name="T43" fmla="*/ 614 h 1019"/>
                <a:gd name="T44" fmla="*/ 475 w 652"/>
                <a:gd name="T45" fmla="*/ 618 h 1019"/>
                <a:gd name="T46" fmla="*/ 451 w 652"/>
                <a:gd name="T47" fmla="*/ 618 h 1019"/>
                <a:gd name="T48" fmla="*/ 448 w 652"/>
                <a:gd name="T49" fmla="*/ 662 h 1019"/>
                <a:gd name="T50" fmla="*/ 328 w 652"/>
                <a:gd name="T51" fmla="*/ 1019 h 1019"/>
                <a:gd name="T52" fmla="*/ 207 w 652"/>
                <a:gd name="T53" fmla="*/ 620 h 1019"/>
                <a:gd name="T54" fmla="*/ 136 w 652"/>
                <a:gd name="T55" fmla="*/ 615 h 1019"/>
                <a:gd name="T56" fmla="*/ 82 w 652"/>
                <a:gd name="T57" fmla="*/ 604 h 1019"/>
                <a:gd name="T58" fmla="*/ 44 w 652"/>
                <a:gd name="T59" fmla="*/ 587 h 1019"/>
                <a:gd name="T60" fmla="*/ 19 w 652"/>
                <a:gd name="T61" fmla="*/ 570 h 1019"/>
                <a:gd name="T62" fmla="*/ 4 w 652"/>
                <a:gd name="T63" fmla="*/ 558 h 1019"/>
                <a:gd name="T64" fmla="*/ 0 w 652"/>
                <a:gd name="T65" fmla="*/ 553 h 1019"/>
                <a:gd name="T66" fmla="*/ 4 w 652"/>
                <a:gd name="T67" fmla="*/ 553 h 1019"/>
                <a:gd name="T68" fmla="*/ 15 w 652"/>
                <a:gd name="T69" fmla="*/ 549 h 1019"/>
                <a:gd name="T70" fmla="*/ 29 w 652"/>
                <a:gd name="T71" fmla="*/ 540 h 1019"/>
                <a:gd name="T72" fmla="*/ 46 w 652"/>
                <a:gd name="T73" fmla="*/ 523 h 1019"/>
                <a:gd name="T74" fmla="*/ 61 w 652"/>
                <a:gd name="T75" fmla="*/ 493 h 1019"/>
                <a:gd name="T76" fmla="*/ 75 w 652"/>
                <a:gd name="T77" fmla="*/ 451 h 1019"/>
                <a:gd name="T78" fmla="*/ 84 w 652"/>
                <a:gd name="T79" fmla="*/ 390 h 1019"/>
                <a:gd name="T80" fmla="*/ 86 w 652"/>
                <a:gd name="T81" fmla="*/ 311 h 1019"/>
                <a:gd name="T82" fmla="*/ 90 w 652"/>
                <a:gd name="T83" fmla="*/ 230 h 1019"/>
                <a:gd name="T84" fmla="*/ 101 w 652"/>
                <a:gd name="T85" fmla="*/ 166 h 1019"/>
                <a:gd name="T86" fmla="*/ 120 w 652"/>
                <a:gd name="T87" fmla="*/ 116 h 1019"/>
                <a:gd name="T88" fmla="*/ 142 w 652"/>
                <a:gd name="T89" fmla="*/ 78 h 1019"/>
                <a:gd name="T90" fmla="*/ 167 w 652"/>
                <a:gd name="T91" fmla="*/ 52 h 1019"/>
                <a:gd name="T92" fmla="*/ 191 w 652"/>
                <a:gd name="T93" fmla="*/ 34 h 1019"/>
                <a:gd name="T94" fmla="*/ 214 w 652"/>
                <a:gd name="T95" fmla="*/ 22 h 1019"/>
                <a:gd name="T96" fmla="*/ 233 w 652"/>
                <a:gd name="T97" fmla="*/ 15 h 1019"/>
                <a:gd name="T98" fmla="*/ 287 w 652"/>
                <a:gd name="T99" fmla="*/ 1 h 10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52" h="1019">
                  <a:moveTo>
                    <a:pt x="311" y="0"/>
                  </a:moveTo>
                  <a:lnTo>
                    <a:pt x="333" y="1"/>
                  </a:lnTo>
                  <a:lnTo>
                    <a:pt x="352" y="6"/>
                  </a:lnTo>
                  <a:lnTo>
                    <a:pt x="367" y="12"/>
                  </a:lnTo>
                  <a:lnTo>
                    <a:pt x="382" y="18"/>
                  </a:lnTo>
                  <a:lnTo>
                    <a:pt x="393" y="25"/>
                  </a:lnTo>
                  <a:lnTo>
                    <a:pt x="402" y="32"/>
                  </a:lnTo>
                  <a:lnTo>
                    <a:pt x="408" y="37"/>
                  </a:lnTo>
                  <a:lnTo>
                    <a:pt x="412" y="41"/>
                  </a:lnTo>
                  <a:lnTo>
                    <a:pt x="413" y="42"/>
                  </a:lnTo>
                  <a:lnTo>
                    <a:pt x="441" y="42"/>
                  </a:lnTo>
                  <a:lnTo>
                    <a:pt x="467" y="46"/>
                  </a:lnTo>
                  <a:lnTo>
                    <a:pt x="489" y="55"/>
                  </a:lnTo>
                  <a:lnTo>
                    <a:pt x="509" y="68"/>
                  </a:lnTo>
                  <a:lnTo>
                    <a:pt x="526" y="85"/>
                  </a:lnTo>
                  <a:lnTo>
                    <a:pt x="541" y="105"/>
                  </a:lnTo>
                  <a:lnTo>
                    <a:pt x="552" y="128"/>
                  </a:lnTo>
                  <a:lnTo>
                    <a:pt x="562" y="154"/>
                  </a:lnTo>
                  <a:lnTo>
                    <a:pt x="569" y="183"/>
                  </a:lnTo>
                  <a:lnTo>
                    <a:pt x="574" y="215"/>
                  </a:lnTo>
                  <a:lnTo>
                    <a:pt x="577" y="248"/>
                  </a:lnTo>
                  <a:lnTo>
                    <a:pt x="578" y="282"/>
                  </a:lnTo>
                  <a:lnTo>
                    <a:pt x="577" y="319"/>
                  </a:lnTo>
                  <a:lnTo>
                    <a:pt x="574" y="355"/>
                  </a:lnTo>
                  <a:lnTo>
                    <a:pt x="572" y="390"/>
                  </a:lnTo>
                  <a:lnTo>
                    <a:pt x="573" y="421"/>
                  </a:lnTo>
                  <a:lnTo>
                    <a:pt x="576" y="448"/>
                  </a:lnTo>
                  <a:lnTo>
                    <a:pt x="581" y="471"/>
                  </a:lnTo>
                  <a:lnTo>
                    <a:pt x="589" y="490"/>
                  </a:lnTo>
                  <a:lnTo>
                    <a:pt x="597" y="507"/>
                  </a:lnTo>
                  <a:lnTo>
                    <a:pt x="606" y="520"/>
                  </a:lnTo>
                  <a:lnTo>
                    <a:pt x="616" y="532"/>
                  </a:lnTo>
                  <a:lnTo>
                    <a:pt x="625" y="540"/>
                  </a:lnTo>
                  <a:lnTo>
                    <a:pt x="633" y="546"/>
                  </a:lnTo>
                  <a:lnTo>
                    <a:pt x="641" y="551"/>
                  </a:lnTo>
                  <a:lnTo>
                    <a:pt x="647" y="554"/>
                  </a:lnTo>
                  <a:lnTo>
                    <a:pt x="651" y="555"/>
                  </a:lnTo>
                  <a:lnTo>
                    <a:pt x="652" y="556"/>
                  </a:lnTo>
                  <a:lnTo>
                    <a:pt x="632" y="572"/>
                  </a:lnTo>
                  <a:lnTo>
                    <a:pt x="611" y="586"/>
                  </a:lnTo>
                  <a:lnTo>
                    <a:pt x="587" y="596"/>
                  </a:lnTo>
                  <a:lnTo>
                    <a:pt x="562" y="604"/>
                  </a:lnTo>
                  <a:lnTo>
                    <a:pt x="538" y="610"/>
                  </a:lnTo>
                  <a:lnTo>
                    <a:pt x="514" y="614"/>
                  </a:lnTo>
                  <a:lnTo>
                    <a:pt x="493" y="616"/>
                  </a:lnTo>
                  <a:lnTo>
                    <a:pt x="475" y="618"/>
                  </a:lnTo>
                  <a:lnTo>
                    <a:pt x="461" y="618"/>
                  </a:lnTo>
                  <a:lnTo>
                    <a:pt x="451" y="618"/>
                  </a:lnTo>
                  <a:lnTo>
                    <a:pt x="448" y="618"/>
                  </a:lnTo>
                  <a:lnTo>
                    <a:pt x="448" y="662"/>
                  </a:lnTo>
                  <a:lnTo>
                    <a:pt x="449" y="665"/>
                  </a:lnTo>
                  <a:lnTo>
                    <a:pt x="328" y="1019"/>
                  </a:lnTo>
                  <a:lnTo>
                    <a:pt x="207" y="664"/>
                  </a:lnTo>
                  <a:lnTo>
                    <a:pt x="207" y="620"/>
                  </a:lnTo>
                  <a:lnTo>
                    <a:pt x="170" y="619"/>
                  </a:lnTo>
                  <a:lnTo>
                    <a:pt x="136" y="615"/>
                  </a:lnTo>
                  <a:lnTo>
                    <a:pt x="107" y="610"/>
                  </a:lnTo>
                  <a:lnTo>
                    <a:pt x="82" y="604"/>
                  </a:lnTo>
                  <a:lnTo>
                    <a:pt x="61" y="595"/>
                  </a:lnTo>
                  <a:lnTo>
                    <a:pt x="44" y="587"/>
                  </a:lnTo>
                  <a:lnTo>
                    <a:pt x="29" y="579"/>
                  </a:lnTo>
                  <a:lnTo>
                    <a:pt x="19" y="570"/>
                  </a:lnTo>
                  <a:lnTo>
                    <a:pt x="11" y="563"/>
                  </a:lnTo>
                  <a:lnTo>
                    <a:pt x="4" y="558"/>
                  </a:lnTo>
                  <a:lnTo>
                    <a:pt x="1" y="555"/>
                  </a:lnTo>
                  <a:lnTo>
                    <a:pt x="0" y="553"/>
                  </a:lnTo>
                  <a:lnTo>
                    <a:pt x="1" y="553"/>
                  </a:lnTo>
                  <a:lnTo>
                    <a:pt x="4" y="553"/>
                  </a:lnTo>
                  <a:lnTo>
                    <a:pt x="8" y="552"/>
                  </a:lnTo>
                  <a:lnTo>
                    <a:pt x="15" y="549"/>
                  </a:lnTo>
                  <a:lnTo>
                    <a:pt x="22" y="545"/>
                  </a:lnTo>
                  <a:lnTo>
                    <a:pt x="29" y="540"/>
                  </a:lnTo>
                  <a:lnTo>
                    <a:pt x="38" y="532"/>
                  </a:lnTo>
                  <a:lnTo>
                    <a:pt x="46" y="523"/>
                  </a:lnTo>
                  <a:lnTo>
                    <a:pt x="53" y="509"/>
                  </a:lnTo>
                  <a:lnTo>
                    <a:pt x="61" y="493"/>
                  </a:lnTo>
                  <a:lnTo>
                    <a:pt x="69" y="474"/>
                  </a:lnTo>
                  <a:lnTo>
                    <a:pt x="75" y="451"/>
                  </a:lnTo>
                  <a:lnTo>
                    <a:pt x="80" y="423"/>
                  </a:lnTo>
                  <a:lnTo>
                    <a:pt x="84" y="390"/>
                  </a:lnTo>
                  <a:lnTo>
                    <a:pt x="86" y="353"/>
                  </a:lnTo>
                  <a:lnTo>
                    <a:pt x="86" y="311"/>
                  </a:lnTo>
                  <a:lnTo>
                    <a:pt x="86" y="269"/>
                  </a:lnTo>
                  <a:lnTo>
                    <a:pt x="90" y="230"/>
                  </a:lnTo>
                  <a:lnTo>
                    <a:pt x="94" y="196"/>
                  </a:lnTo>
                  <a:lnTo>
                    <a:pt x="101" y="166"/>
                  </a:lnTo>
                  <a:lnTo>
                    <a:pt x="109" y="139"/>
                  </a:lnTo>
                  <a:lnTo>
                    <a:pt x="120" y="116"/>
                  </a:lnTo>
                  <a:lnTo>
                    <a:pt x="130" y="96"/>
                  </a:lnTo>
                  <a:lnTo>
                    <a:pt x="142" y="78"/>
                  </a:lnTo>
                  <a:lnTo>
                    <a:pt x="154" y="65"/>
                  </a:lnTo>
                  <a:lnTo>
                    <a:pt x="167" y="52"/>
                  </a:lnTo>
                  <a:lnTo>
                    <a:pt x="179" y="42"/>
                  </a:lnTo>
                  <a:lnTo>
                    <a:pt x="191" y="34"/>
                  </a:lnTo>
                  <a:lnTo>
                    <a:pt x="203" y="27"/>
                  </a:lnTo>
                  <a:lnTo>
                    <a:pt x="214" y="22"/>
                  </a:lnTo>
                  <a:lnTo>
                    <a:pt x="224" y="18"/>
                  </a:lnTo>
                  <a:lnTo>
                    <a:pt x="233" y="15"/>
                  </a:lnTo>
                  <a:lnTo>
                    <a:pt x="261" y="6"/>
                  </a:lnTo>
                  <a:lnTo>
                    <a:pt x="287" y="1"/>
                  </a:lnTo>
                  <a:lnTo>
                    <a:pt x="3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43" name="Freeform 93"/>
            <p:cNvSpPr>
              <a:spLocks/>
            </p:cNvSpPr>
            <p:nvPr/>
          </p:nvSpPr>
          <p:spPr bwMode="auto">
            <a:xfrm>
              <a:off x="6582" y="3647"/>
              <a:ext cx="69" cy="26"/>
            </a:xfrm>
            <a:custGeom>
              <a:avLst/>
              <a:gdLst>
                <a:gd name="T0" fmla="*/ 279 w 893"/>
                <a:gd name="T1" fmla="*/ 0 h 343"/>
                <a:gd name="T2" fmla="*/ 231 w 893"/>
                <a:gd name="T3" fmla="*/ 143 h 343"/>
                <a:gd name="T4" fmla="*/ 298 w 893"/>
                <a:gd name="T5" fmla="*/ 138 h 343"/>
                <a:gd name="T6" fmla="*/ 447 w 893"/>
                <a:gd name="T7" fmla="*/ 322 h 343"/>
                <a:gd name="T8" fmla="*/ 595 w 893"/>
                <a:gd name="T9" fmla="*/ 139 h 343"/>
                <a:gd name="T10" fmla="*/ 662 w 893"/>
                <a:gd name="T11" fmla="*/ 144 h 343"/>
                <a:gd name="T12" fmla="*/ 614 w 893"/>
                <a:gd name="T13" fmla="*/ 1 h 343"/>
                <a:gd name="T14" fmla="*/ 640 w 893"/>
                <a:gd name="T15" fmla="*/ 15 h 343"/>
                <a:gd name="T16" fmla="*/ 793 w 893"/>
                <a:gd name="T17" fmla="*/ 91 h 343"/>
                <a:gd name="T18" fmla="*/ 815 w 893"/>
                <a:gd name="T19" fmla="*/ 104 h 343"/>
                <a:gd name="T20" fmla="*/ 835 w 893"/>
                <a:gd name="T21" fmla="*/ 122 h 343"/>
                <a:gd name="T22" fmla="*/ 850 w 893"/>
                <a:gd name="T23" fmla="*/ 142 h 343"/>
                <a:gd name="T24" fmla="*/ 862 w 893"/>
                <a:gd name="T25" fmla="*/ 166 h 343"/>
                <a:gd name="T26" fmla="*/ 869 w 893"/>
                <a:gd name="T27" fmla="*/ 191 h 343"/>
                <a:gd name="T28" fmla="*/ 893 w 893"/>
                <a:gd name="T29" fmla="*/ 326 h 343"/>
                <a:gd name="T30" fmla="*/ 893 w 893"/>
                <a:gd name="T31" fmla="*/ 333 h 343"/>
                <a:gd name="T32" fmla="*/ 889 w 893"/>
                <a:gd name="T33" fmla="*/ 338 h 343"/>
                <a:gd name="T34" fmla="*/ 883 w 893"/>
                <a:gd name="T35" fmla="*/ 343 h 343"/>
                <a:gd name="T36" fmla="*/ 875 w 893"/>
                <a:gd name="T37" fmla="*/ 343 h 343"/>
                <a:gd name="T38" fmla="*/ 16 w 893"/>
                <a:gd name="T39" fmla="*/ 343 h 343"/>
                <a:gd name="T40" fmla="*/ 7 w 893"/>
                <a:gd name="T41" fmla="*/ 341 h 343"/>
                <a:gd name="T42" fmla="*/ 1 w 893"/>
                <a:gd name="T43" fmla="*/ 333 h 343"/>
                <a:gd name="T44" fmla="*/ 0 w 893"/>
                <a:gd name="T45" fmla="*/ 324 h 343"/>
                <a:gd name="T46" fmla="*/ 25 w 893"/>
                <a:gd name="T47" fmla="*/ 190 h 343"/>
                <a:gd name="T48" fmla="*/ 31 w 893"/>
                <a:gd name="T49" fmla="*/ 165 h 343"/>
                <a:gd name="T50" fmla="*/ 42 w 893"/>
                <a:gd name="T51" fmla="*/ 141 h 343"/>
                <a:gd name="T52" fmla="*/ 59 w 893"/>
                <a:gd name="T53" fmla="*/ 120 h 343"/>
                <a:gd name="T54" fmla="*/ 78 w 893"/>
                <a:gd name="T55" fmla="*/ 103 h 343"/>
                <a:gd name="T56" fmla="*/ 100 w 893"/>
                <a:gd name="T57" fmla="*/ 89 h 343"/>
                <a:gd name="T58" fmla="*/ 249 w 893"/>
                <a:gd name="T59" fmla="*/ 16 h 343"/>
                <a:gd name="T60" fmla="*/ 279 w 893"/>
                <a:gd name="T61" fmla="*/ 0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3" h="343">
                  <a:moveTo>
                    <a:pt x="279" y="0"/>
                  </a:moveTo>
                  <a:lnTo>
                    <a:pt x="231" y="143"/>
                  </a:lnTo>
                  <a:lnTo>
                    <a:pt x="298" y="138"/>
                  </a:lnTo>
                  <a:lnTo>
                    <a:pt x="447" y="322"/>
                  </a:lnTo>
                  <a:lnTo>
                    <a:pt x="595" y="139"/>
                  </a:lnTo>
                  <a:lnTo>
                    <a:pt x="662" y="144"/>
                  </a:lnTo>
                  <a:lnTo>
                    <a:pt x="614" y="1"/>
                  </a:lnTo>
                  <a:lnTo>
                    <a:pt x="640" y="15"/>
                  </a:lnTo>
                  <a:lnTo>
                    <a:pt x="793" y="91"/>
                  </a:lnTo>
                  <a:lnTo>
                    <a:pt x="815" y="104"/>
                  </a:lnTo>
                  <a:lnTo>
                    <a:pt x="835" y="122"/>
                  </a:lnTo>
                  <a:lnTo>
                    <a:pt x="850" y="142"/>
                  </a:lnTo>
                  <a:lnTo>
                    <a:pt x="862" y="166"/>
                  </a:lnTo>
                  <a:lnTo>
                    <a:pt x="869" y="191"/>
                  </a:lnTo>
                  <a:lnTo>
                    <a:pt x="893" y="326"/>
                  </a:lnTo>
                  <a:lnTo>
                    <a:pt x="893" y="333"/>
                  </a:lnTo>
                  <a:lnTo>
                    <a:pt x="889" y="338"/>
                  </a:lnTo>
                  <a:lnTo>
                    <a:pt x="883" y="343"/>
                  </a:lnTo>
                  <a:lnTo>
                    <a:pt x="875" y="343"/>
                  </a:lnTo>
                  <a:lnTo>
                    <a:pt x="16" y="343"/>
                  </a:lnTo>
                  <a:lnTo>
                    <a:pt x="7" y="341"/>
                  </a:lnTo>
                  <a:lnTo>
                    <a:pt x="1" y="333"/>
                  </a:lnTo>
                  <a:lnTo>
                    <a:pt x="0" y="324"/>
                  </a:lnTo>
                  <a:lnTo>
                    <a:pt x="25" y="190"/>
                  </a:lnTo>
                  <a:lnTo>
                    <a:pt x="31" y="165"/>
                  </a:lnTo>
                  <a:lnTo>
                    <a:pt x="42" y="141"/>
                  </a:lnTo>
                  <a:lnTo>
                    <a:pt x="59" y="120"/>
                  </a:lnTo>
                  <a:lnTo>
                    <a:pt x="78" y="103"/>
                  </a:lnTo>
                  <a:lnTo>
                    <a:pt x="100" y="89"/>
                  </a:lnTo>
                  <a:lnTo>
                    <a:pt x="249" y="16"/>
                  </a:lnTo>
                  <a:lnTo>
                    <a:pt x="2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44" name="Freeform 94"/>
            <p:cNvSpPr>
              <a:spLocks/>
            </p:cNvSpPr>
            <p:nvPr/>
          </p:nvSpPr>
          <p:spPr bwMode="auto">
            <a:xfrm>
              <a:off x="6449" y="3593"/>
              <a:ext cx="50" cy="79"/>
            </a:xfrm>
            <a:custGeom>
              <a:avLst/>
              <a:gdLst>
                <a:gd name="T0" fmla="*/ 331 w 650"/>
                <a:gd name="T1" fmla="*/ 1 h 1019"/>
                <a:gd name="T2" fmla="*/ 367 w 650"/>
                <a:gd name="T3" fmla="*/ 12 h 1019"/>
                <a:gd name="T4" fmla="*/ 392 w 650"/>
                <a:gd name="T5" fmla="*/ 25 h 1019"/>
                <a:gd name="T6" fmla="*/ 407 w 650"/>
                <a:gd name="T7" fmla="*/ 37 h 1019"/>
                <a:gd name="T8" fmla="*/ 411 w 650"/>
                <a:gd name="T9" fmla="*/ 42 h 1019"/>
                <a:gd name="T10" fmla="*/ 465 w 650"/>
                <a:gd name="T11" fmla="*/ 46 h 1019"/>
                <a:gd name="T12" fmla="*/ 508 w 650"/>
                <a:gd name="T13" fmla="*/ 68 h 1019"/>
                <a:gd name="T14" fmla="*/ 539 w 650"/>
                <a:gd name="T15" fmla="*/ 105 h 1019"/>
                <a:gd name="T16" fmla="*/ 560 w 650"/>
                <a:gd name="T17" fmla="*/ 154 h 1019"/>
                <a:gd name="T18" fmla="*/ 573 w 650"/>
                <a:gd name="T19" fmla="*/ 215 h 1019"/>
                <a:gd name="T20" fmla="*/ 577 w 650"/>
                <a:gd name="T21" fmla="*/ 282 h 1019"/>
                <a:gd name="T22" fmla="*/ 573 w 650"/>
                <a:gd name="T23" fmla="*/ 355 h 1019"/>
                <a:gd name="T24" fmla="*/ 571 w 650"/>
                <a:gd name="T25" fmla="*/ 421 h 1019"/>
                <a:gd name="T26" fmla="*/ 581 w 650"/>
                <a:gd name="T27" fmla="*/ 471 h 1019"/>
                <a:gd name="T28" fmla="*/ 596 w 650"/>
                <a:gd name="T29" fmla="*/ 507 h 1019"/>
                <a:gd name="T30" fmla="*/ 614 w 650"/>
                <a:gd name="T31" fmla="*/ 532 h 1019"/>
                <a:gd name="T32" fmla="*/ 632 w 650"/>
                <a:gd name="T33" fmla="*/ 546 h 1019"/>
                <a:gd name="T34" fmla="*/ 645 w 650"/>
                <a:gd name="T35" fmla="*/ 554 h 1019"/>
                <a:gd name="T36" fmla="*/ 650 w 650"/>
                <a:gd name="T37" fmla="*/ 556 h 1019"/>
                <a:gd name="T38" fmla="*/ 609 w 650"/>
                <a:gd name="T39" fmla="*/ 586 h 1019"/>
                <a:gd name="T40" fmla="*/ 561 w 650"/>
                <a:gd name="T41" fmla="*/ 604 h 1019"/>
                <a:gd name="T42" fmla="*/ 513 w 650"/>
                <a:gd name="T43" fmla="*/ 614 h 1019"/>
                <a:gd name="T44" fmla="*/ 474 w 650"/>
                <a:gd name="T45" fmla="*/ 618 h 1019"/>
                <a:gd name="T46" fmla="*/ 451 w 650"/>
                <a:gd name="T47" fmla="*/ 618 h 1019"/>
                <a:gd name="T48" fmla="*/ 448 w 650"/>
                <a:gd name="T49" fmla="*/ 665 h 1019"/>
                <a:gd name="T50" fmla="*/ 205 w 650"/>
                <a:gd name="T51" fmla="*/ 664 h 1019"/>
                <a:gd name="T52" fmla="*/ 168 w 650"/>
                <a:gd name="T53" fmla="*/ 619 h 1019"/>
                <a:gd name="T54" fmla="*/ 106 w 650"/>
                <a:gd name="T55" fmla="*/ 610 h 1019"/>
                <a:gd name="T56" fmla="*/ 60 w 650"/>
                <a:gd name="T57" fmla="*/ 595 h 1019"/>
                <a:gd name="T58" fmla="*/ 29 w 650"/>
                <a:gd name="T59" fmla="*/ 579 h 1019"/>
                <a:gd name="T60" fmla="*/ 9 w 650"/>
                <a:gd name="T61" fmla="*/ 563 h 1019"/>
                <a:gd name="T62" fmla="*/ 1 w 650"/>
                <a:gd name="T63" fmla="*/ 555 h 1019"/>
                <a:gd name="T64" fmla="*/ 1 w 650"/>
                <a:gd name="T65" fmla="*/ 553 h 1019"/>
                <a:gd name="T66" fmla="*/ 8 w 650"/>
                <a:gd name="T67" fmla="*/ 552 h 1019"/>
                <a:gd name="T68" fmla="*/ 20 w 650"/>
                <a:gd name="T69" fmla="*/ 545 h 1019"/>
                <a:gd name="T70" fmla="*/ 36 w 650"/>
                <a:gd name="T71" fmla="*/ 532 h 1019"/>
                <a:gd name="T72" fmla="*/ 53 w 650"/>
                <a:gd name="T73" fmla="*/ 509 h 1019"/>
                <a:gd name="T74" fmla="*/ 67 w 650"/>
                <a:gd name="T75" fmla="*/ 474 h 1019"/>
                <a:gd name="T76" fmla="*/ 80 w 650"/>
                <a:gd name="T77" fmla="*/ 423 h 1019"/>
                <a:gd name="T78" fmla="*/ 85 w 650"/>
                <a:gd name="T79" fmla="*/ 353 h 1019"/>
                <a:gd name="T80" fmla="*/ 85 w 650"/>
                <a:gd name="T81" fmla="*/ 269 h 1019"/>
                <a:gd name="T82" fmla="*/ 93 w 650"/>
                <a:gd name="T83" fmla="*/ 196 h 1019"/>
                <a:gd name="T84" fmla="*/ 108 w 650"/>
                <a:gd name="T85" fmla="*/ 139 h 1019"/>
                <a:gd name="T86" fmla="*/ 129 w 650"/>
                <a:gd name="T87" fmla="*/ 96 h 1019"/>
                <a:gd name="T88" fmla="*/ 152 w 650"/>
                <a:gd name="T89" fmla="*/ 65 h 1019"/>
                <a:gd name="T90" fmla="*/ 178 w 650"/>
                <a:gd name="T91" fmla="*/ 42 h 1019"/>
                <a:gd name="T92" fmla="*/ 202 w 650"/>
                <a:gd name="T93" fmla="*/ 27 h 1019"/>
                <a:gd name="T94" fmla="*/ 223 w 650"/>
                <a:gd name="T95" fmla="*/ 18 h 1019"/>
                <a:gd name="T96" fmla="*/ 260 w 650"/>
                <a:gd name="T97" fmla="*/ 6 h 1019"/>
                <a:gd name="T98" fmla="*/ 310 w 650"/>
                <a:gd name="T99" fmla="*/ 0 h 10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50" h="1019">
                  <a:moveTo>
                    <a:pt x="310" y="0"/>
                  </a:moveTo>
                  <a:lnTo>
                    <a:pt x="331" y="1"/>
                  </a:lnTo>
                  <a:lnTo>
                    <a:pt x="350" y="6"/>
                  </a:lnTo>
                  <a:lnTo>
                    <a:pt x="367" y="12"/>
                  </a:lnTo>
                  <a:lnTo>
                    <a:pt x="380" y="18"/>
                  </a:lnTo>
                  <a:lnTo>
                    <a:pt x="392" y="25"/>
                  </a:lnTo>
                  <a:lnTo>
                    <a:pt x="400" y="32"/>
                  </a:lnTo>
                  <a:lnTo>
                    <a:pt x="407" y="37"/>
                  </a:lnTo>
                  <a:lnTo>
                    <a:pt x="410" y="41"/>
                  </a:lnTo>
                  <a:lnTo>
                    <a:pt x="411" y="42"/>
                  </a:lnTo>
                  <a:lnTo>
                    <a:pt x="440" y="42"/>
                  </a:lnTo>
                  <a:lnTo>
                    <a:pt x="465" y="46"/>
                  </a:lnTo>
                  <a:lnTo>
                    <a:pt x="488" y="55"/>
                  </a:lnTo>
                  <a:lnTo>
                    <a:pt x="508" y="68"/>
                  </a:lnTo>
                  <a:lnTo>
                    <a:pt x="525" y="85"/>
                  </a:lnTo>
                  <a:lnTo>
                    <a:pt x="539" y="105"/>
                  </a:lnTo>
                  <a:lnTo>
                    <a:pt x="551" y="128"/>
                  </a:lnTo>
                  <a:lnTo>
                    <a:pt x="560" y="154"/>
                  </a:lnTo>
                  <a:lnTo>
                    <a:pt x="567" y="183"/>
                  </a:lnTo>
                  <a:lnTo>
                    <a:pt x="573" y="215"/>
                  </a:lnTo>
                  <a:lnTo>
                    <a:pt x="576" y="248"/>
                  </a:lnTo>
                  <a:lnTo>
                    <a:pt x="577" y="282"/>
                  </a:lnTo>
                  <a:lnTo>
                    <a:pt x="576" y="319"/>
                  </a:lnTo>
                  <a:lnTo>
                    <a:pt x="573" y="355"/>
                  </a:lnTo>
                  <a:lnTo>
                    <a:pt x="570" y="390"/>
                  </a:lnTo>
                  <a:lnTo>
                    <a:pt x="571" y="421"/>
                  </a:lnTo>
                  <a:lnTo>
                    <a:pt x="575" y="448"/>
                  </a:lnTo>
                  <a:lnTo>
                    <a:pt x="581" y="471"/>
                  </a:lnTo>
                  <a:lnTo>
                    <a:pt x="588" y="490"/>
                  </a:lnTo>
                  <a:lnTo>
                    <a:pt x="596" y="507"/>
                  </a:lnTo>
                  <a:lnTo>
                    <a:pt x="605" y="520"/>
                  </a:lnTo>
                  <a:lnTo>
                    <a:pt x="614" y="532"/>
                  </a:lnTo>
                  <a:lnTo>
                    <a:pt x="623" y="540"/>
                  </a:lnTo>
                  <a:lnTo>
                    <a:pt x="632" y="546"/>
                  </a:lnTo>
                  <a:lnTo>
                    <a:pt x="640" y="551"/>
                  </a:lnTo>
                  <a:lnTo>
                    <a:pt x="645" y="554"/>
                  </a:lnTo>
                  <a:lnTo>
                    <a:pt x="649" y="555"/>
                  </a:lnTo>
                  <a:lnTo>
                    <a:pt x="650" y="556"/>
                  </a:lnTo>
                  <a:lnTo>
                    <a:pt x="631" y="572"/>
                  </a:lnTo>
                  <a:lnTo>
                    <a:pt x="609" y="586"/>
                  </a:lnTo>
                  <a:lnTo>
                    <a:pt x="585" y="596"/>
                  </a:lnTo>
                  <a:lnTo>
                    <a:pt x="561" y="604"/>
                  </a:lnTo>
                  <a:lnTo>
                    <a:pt x="536" y="610"/>
                  </a:lnTo>
                  <a:lnTo>
                    <a:pt x="513" y="614"/>
                  </a:lnTo>
                  <a:lnTo>
                    <a:pt x="491" y="616"/>
                  </a:lnTo>
                  <a:lnTo>
                    <a:pt x="474" y="618"/>
                  </a:lnTo>
                  <a:lnTo>
                    <a:pt x="460" y="618"/>
                  </a:lnTo>
                  <a:lnTo>
                    <a:pt x="451" y="618"/>
                  </a:lnTo>
                  <a:lnTo>
                    <a:pt x="448" y="618"/>
                  </a:lnTo>
                  <a:lnTo>
                    <a:pt x="448" y="665"/>
                  </a:lnTo>
                  <a:lnTo>
                    <a:pt x="327" y="1019"/>
                  </a:lnTo>
                  <a:lnTo>
                    <a:pt x="205" y="664"/>
                  </a:lnTo>
                  <a:lnTo>
                    <a:pt x="205" y="620"/>
                  </a:lnTo>
                  <a:lnTo>
                    <a:pt x="168" y="619"/>
                  </a:lnTo>
                  <a:lnTo>
                    <a:pt x="135" y="615"/>
                  </a:lnTo>
                  <a:lnTo>
                    <a:pt x="106" y="610"/>
                  </a:lnTo>
                  <a:lnTo>
                    <a:pt x="81" y="604"/>
                  </a:lnTo>
                  <a:lnTo>
                    <a:pt x="60" y="595"/>
                  </a:lnTo>
                  <a:lnTo>
                    <a:pt x="42" y="587"/>
                  </a:lnTo>
                  <a:lnTo>
                    <a:pt x="29" y="579"/>
                  </a:lnTo>
                  <a:lnTo>
                    <a:pt x="17" y="570"/>
                  </a:lnTo>
                  <a:lnTo>
                    <a:pt x="9" y="563"/>
                  </a:lnTo>
                  <a:lnTo>
                    <a:pt x="4" y="558"/>
                  </a:lnTo>
                  <a:lnTo>
                    <a:pt x="1" y="555"/>
                  </a:lnTo>
                  <a:lnTo>
                    <a:pt x="0" y="553"/>
                  </a:lnTo>
                  <a:lnTo>
                    <a:pt x="1" y="553"/>
                  </a:lnTo>
                  <a:lnTo>
                    <a:pt x="4" y="553"/>
                  </a:lnTo>
                  <a:lnTo>
                    <a:pt x="8" y="552"/>
                  </a:lnTo>
                  <a:lnTo>
                    <a:pt x="13" y="549"/>
                  </a:lnTo>
                  <a:lnTo>
                    <a:pt x="20" y="545"/>
                  </a:lnTo>
                  <a:lnTo>
                    <a:pt x="28" y="540"/>
                  </a:lnTo>
                  <a:lnTo>
                    <a:pt x="36" y="532"/>
                  </a:lnTo>
                  <a:lnTo>
                    <a:pt x="44" y="523"/>
                  </a:lnTo>
                  <a:lnTo>
                    <a:pt x="53" y="509"/>
                  </a:lnTo>
                  <a:lnTo>
                    <a:pt x="60" y="493"/>
                  </a:lnTo>
                  <a:lnTo>
                    <a:pt x="67" y="474"/>
                  </a:lnTo>
                  <a:lnTo>
                    <a:pt x="74" y="451"/>
                  </a:lnTo>
                  <a:lnTo>
                    <a:pt x="80" y="423"/>
                  </a:lnTo>
                  <a:lnTo>
                    <a:pt x="83" y="390"/>
                  </a:lnTo>
                  <a:lnTo>
                    <a:pt x="85" y="353"/>
                  </a:lnTo>
                  <a:lnTo>
                    <a:pt x="85" y="311"/>
                  </a:lnTo>
                  <a:lnTo>
                    <a:pt x="85" y="269"/>
                  </a:lnTo>
                  <a:lnTo>
                    <a:pt x="88" y="230"/>
                  </a:lnTo>
                  <a:lnTo>
                    <a:pt x="93" y="196"/>
                  </a:lnTo>
                  <a:lnTo>
                    <a:pt x="99" y="166"/>
                  </a:lnTo>
                  <a:lnTo>
                    <a:pt x="108" y="139"/>
                  </a:lnTo>
                  <a:lnTo>
                    <a:pt x="118" y="116"/>
                  </a:lnTo>
                  <a:lnTo>
                    <a:pt x="129" y="96"/>
                  </a:lnTo>
                  <a:lnTo>
                    <a:pt x="141" y="78"/>
                  </a:lnTo>
                  <a:lnTo>
                    <a:pt x="152" y="65"/>
                  </a:lnTo>
                  <a:lnTo>
                    <a:pt x="166" y="52"/>
                  </a:lnTo>
                  <a:lnTo>
                    <a:pt x="178" y="42"/>
                  </a:lnTo>
                  <a:lnTo>
                    <a:pt x="190" y="34"/>
                  </a:lnTo>
                  <a:lnTo>
                    <a:pt x="202" y="27"/>
                  </a:lnTo>
                  <a:lnTo>
                    <a:pt x="213" y="22"/>
                  </a:lnTo>
                  <a:lnTo>
                    <a:pt x="223" y="18"/>
                  </a:lnTo>
                  <a:lnTo>
                    <a:pt x="231" y="15"/>
                  </a:lnTo>
                  <a:lnTo>
                    <a:pt x="260" y="6"/>
                  </a:lnTo>
                  <a:lnTo>
                    <a:pt x="287" y="1"/>
                  </a:lnTo>
                  <a:lnTo>
                    <a:pt x="3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45" name="Freeform 95"/>
            <p:cNvSpPr>
              <a:spLocks/>
            </p:cNvSpPr>
            <p:nvPr/>
          </p:nvSpPr>
          <p:spPr bwMode="auto">
            <a:xfrm>
              <a:off x="6440" y="3647"/>
              <a:ext cx="69" cy="26"/>
            </a:xfrm>
            <a:custGeom>
              <a:avLst/>
              <a:gdLst>
                <a:gd name="T0" fmla="*/ 281 w 892"/>
                <a:gd name="T1" fmla="*/ 0 h 344"/>
                <a:gd name="T2" fmla="*/ 232 w 892"/>
                <a:gd name="T3" fmla="*/ 143 h 344"/>
                <a:gd name="T4" fmla="*/ 298 w 892"/>
                <a:gd name="T5" fmla="*/ 138 h 344"/>
                <a:gd name="T6" fmla="*/ 447 w 892"/>
                <a:gd name="T7" fmla="*/ 321 h 344"/>
                <a:gd name="T8" fmla="*/ 595 w 892"/>
                <a:gd name="T9" fmla="*/ 138 h 344"/>
                <a:gd name="T10" fmla="*/ 662 w 892"/>
                <a:gd name="T11" fmla="*/ 143 h 344"/>
                <a:gd name="T12" fmla="*/ 613 w 892"/>
                <a:gd name="T13" fmla="*/ 0 h 344"/>
                <a:gd name="T14" fmla="*/ 639 w 892"/>
                <a:gd name="T15" fmla="*/ 14 h 344"/>
                <a:gd name="T16" fmla="*/ 792 w 892"/>
                <a:gd name="T17" fmla="*/ 90 h 344"/>
                <a:gd name="T18" fmla="*/ 815 w 892"/>
                <a:gd name="T19" fmla="*/ 103 h 344"/>
                <a:gd name="T20" fmla="*/ 834 w 892"/>
                <a:gd name="T21" fmla="*/ 121 h 344"/>
                <a:gd name="T22" fmla="*/ 850 w 892"/>
                <a:gd name="T23" fmla="*/ 141 h 344"/>
                <a:gd name="T24" fmla="*/ 861 w 892"/>
                <a:gd name="T25" fmla="*/ 165 h 344"/>
                <a:gd name="T26" fmla="*/ 868 w 892"/>
                <a:gd name="T27" fmla="*/ 190 h 344"/>
                <a:gd name="T28" fmla="*/ 892 w 892"/>
                <a:gd name="T29" fmla="*/ 325 h 344"/>
                <a:gd name="T30" fmla="*/ 891 w 892"/>
                <a:gd name="T31" fmla="*/ 333 h 344"/>
                <a:gd name="T32" fmla="*/ 885 w 892"/>
                <a:gd name="T33" fmla="*/ 341 h 344"/>
                <a:gd name="T34" fmla="*/ 876 w 892"/>
                <a:gd name="T35" fmla="*/ 344 h 344"/>
                <a:gd name="T36" fmla="*/ 17 w 892"/>
                <a:gd name="T37" fmla="*/ 344 h 344"/>
                <a:gd name="T38" fmla="*/ 7 w 892"/>
                <a:gd name="T39" fmla="*/ 341 h 344"/>
                <a:gd name="T40" fmla="*/ 1 w 892"/>
                <a:gd name="T41" fmla="*/ 333 h 344"/>
                <a:gd name="T42" fmla="*/ 0 w 892"/>
                <a:gd name="T43" fmla="*/ 325 h 344"/>
                <a:gd name="T44" fmla="*/ 25 w 892"/>
                <a:gd name="T45" fmla="*/ 190 h 344"/>
                <a:gd name="T46" fmla="*/ 31 w 892"/>
                <a:gd name="T47" fmla="*/ 165 h 344"/>
                <a:gd name="T48" fmla="*/ 44 w 892"/>
                <a:gd name="T49" fmla="*/ 142 h 344"/>
                <a:gd name="T50" fmla="*/ 59 w 892"/>
                <a:gd name="T51" fmla="*/ 121 h 344"/>
                <a:gd name="T52" fmla="*/ 78 w 892"/>
                <a:gd name="T53" fmla="*/ 103 h 344"/>
                <a:gd name="T54" fmla="*/ 101 w 892"/>
                <a:gd name="T55" fmla="*/ 90 h 344"/>
                <a:gd name="T56" fmla="*/ 250 w 892"/>
                <a:gd name="T57" fmla="*/ 16 h 344"/>
                <a:gd name="T58" fmla="*/ 281 w 892"/>
                <a:gd name="T59" fmla="*/ 0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92" h="344">
                  <a:moveTo>
                    <a:pt x="281" y="0"/>
                  </a:moveTo>
                  <a:lnTo>
                    <a:pt x="232" y="143"/>
                  </a:lnTo>
                  <a:lnTo>
                    <a:pt x="298" y="138"/>
                  </a:lnTo>
                  <a:lnTo>
                    <a:pt x="447" y="321"/>
                  </a:lnTo>
                  <a:lnTo>
                    <a:pt x="595" y="138"/>
                  </a:lnTo>
                  <a:lnTo>
                    <a:pt x="662" y="143"/>
                  </a:lnTo>
                  <a:lnTo>
                    <a:pt x="613" y="0"/>
                  </a:lnTo>
                  <a:lnTo>
                    <a:pt x="639" y="14"/>
                  </a:lnTo>
                  <a:lnTo>
                    <a:pt x="792" y="90"/>
                  </a:lnTo>
                  <a:lnTo>
                    <a:pt x="815" y="103"/>
                  </a:lnTo>
                  <a:lnTo>
                    <a:pt x="834" y="121"/>
                  </a:lnTo>
                  <a:lnTo>
                    <a:pt x="850" y="141"/>
                  </a:lnTo>
                  <a:lnTo>
                    <a:pt x="861" y="165"/>
                  </a:lnTo>
                  <a:lnTo>
                    <a:pt x="868" y="190"/>
                  </a:lnTo>
                  <a:lnTo>
                    <a:pt x="892" y="325"/>
                  </a:lnTo>
                  <a:lnTo>
                    <a:pt x="891" y="333"/>
                  </a:lnTo>
                  <a:lnTo>
                    <a:pt x="885" y="341"/>
                  </a:lnTo>
                  <a:lnTo>
                    <a:pt x="876" y="344"/>
                  </a:lnTo>
                  <a:lnTo>
                    <a:pt x="17" y="344"/>
                  </a:lnTo>
                  <a:lnTo>
                    <a:pt x="7" y="341"/>
                  </a:lnTo>
                  <a:lnTo>
                    <a:pt x="1" y="333"/>
                  </a:lnTo>
                  <a:lnTo>
                    <a:pt x="0" y="325"/>
                  </a:lnTo>
                  <a:lnTo>
                    <a:pt x="25" y="190"/>
                  </a:lnTo>
                  <a:lnTo>
                    <a:pt x="31" y="165"/>
                  </a:lnTo>
                  <a:lnTo>
                    <a:pt x="44" y="142"/>
                  </a:lnTo>
                  <a:lnTo>
                    <a:pt x="59" y="121"/>
                  </a:lnTo>
                  <a:lnTo>
                    <a:pt x="78" y="103"/>
                  </a:lnTo>
                  <a:lnTo>
                    <a:pt x="101" y="90"/>
                  </a:lnTo>
                  <a:lnTo>
                    <a:pt x="250" y="16"/>
                  </a:lnTo>
                  <a:lnTo>
                    <a:pt x="2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46" name="Group 98"/>
          <p:cNvGrpSpPr>
            <a:grpSpLocks noChangeAspect="1"/>
          </p:cNvGrpSpPr>
          <p:nvPr/>
        </p:nvGrpSpPr>
        <p:grpSpPr bwMode="auto">
          <a:xfrm>
            <a:off x="11269176" y="5920054"/>
            <a:ext cx="353568" cy="329369"/>
            <a:chOff x="6894" y="3419"/>
            <a:chExt cx="263" cy="24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750" name="Freeform 100"/>
            <p:cNvSpPr>
              <a:spLocks/>
            </p:cNvSpPr>
            <p:nvPr/>
          </p:nvSpPr>
          <p:spPr bwMode="auto">
            <a:xfrm>
              <a:off x="6894" y="3566"/>
              <a:ext cx="171" cy="98"/>
            </a:xfrm>
            <a:custGeom>
              <a:avLst/>
              <a:gdLst>
                <a:gd name="T0" fmla="*/ 1157 w 2221"/>
                <a:gd name="T1" fmla="*/ 823 h 1277"/>
                <a:gd name="T2" fmla="*/ 1309 w 2221"/>
                <a:gd name="T3" fmla="*/ 604 h 1277"/>
                <a:gd name="T4" fmla="*/ 1257 w 2221"/>
                <a:gd name="T5" fmla="*/ 524 h 1277"/>
                <a:gd name="T6" fmla="*/ 1222 w 2221"/>
                <a:gd name="T7" fmla="*/ 456 h 1277"/>
                <a:gd name="T8" fmla="*/ 1203 w 2221"/>
                <a:gd name="T9" fmla="*/ 398 h 1277"/>
                <a:gd name="T10" fmla="*/ 1197 w 2221"/>
                <a:gd name="T11" fmla="*/ 350 h 1277"/>
                <a:gd name="T12" fmla="*/ 1202 w 2221"/>
                <a:gd name="T13" fmla="*/ 312 h 1277"/>
                <a:gd name="T14" fmla="*/ 1215 w 2221"/>
                <a:gd name="T15" fmla="*/ 281 h 1277"/>
                <a:gd name="T16" fmla="*/ 1236 w 2221"/>
                <a:gd name="T17" fmla="*/ 257 h 1277"/>
                <a:gd name="T18" fmla="*/ 1261 w 2221"/>
                <a:gd name="T19" fmla="*/ 240 h 1277"/>
                <a:gd name="T20" fmla="*/ 1289 w 2221"/>
                <a:gd name="T21" fmla="*/ 228 h 1277"/>
                <a:gd name="T22" fmla="*/ 1317 w 2221"/>
                <a:gd name="T23" fmla="*/ 220 h 1277"/>
                <a:gd name="T24" fmla="*/ 1343 w 2221"/>
                <a:gd name="T25" fmla="*/ 216 h 1277"/>
                <a:gd name="T26" fmla="*/ 1364 w 2221"/>
                <a:gd name="T27" fmla="*/ 213 h 1277"/>
                <a:gd name="T28" fmla="*/ 1379 w 2221"/>
                <a:gd name="T29" fmla="*/ 212 h 1277"/>
                <a:gd name="T30" fmla="*/ 1389 w 2221"/>
                <a:gd name="T31" fmla="*/ 212 h 1277"/>
                <a:gd name="T32" fmla="*/ 1408 w 2221"/>
                <a:gd name="T33" fmla="*/ 213 h 1277"/>
                <a:gd name="T34" fmla="*/ 1432 w 2221"/>
                <a:gd name="T35" fmla="*/ 217 h 1277"/>
                <a:gd name="T36" fmla="*/ 1459 w 2221"/>
                <a:gd name="T37" fmla="*/ 223 h 1277"/>
                <a:gd name="T38" fmla="*/ 1487 w 2221"/>
                <a:gd name="T39" fmla="*/ 233 h 1277"/>
                <a:gd name="T40" fmla="*/ 1514 w 2221"/>
                <a:gd name="T41" fmla="*/ 248 h 1277"/>
                <a:gd name="T42" fmla="*/ 1536 w 2221"/>
                <a:gd name="T43" fmla="*/ 268 h 1277"/>
                <a:gd name="T44" fmla="*/ 1554 w 2221"/>
                <a:gd name="T45" fmla="*/ 295 h 1277"/>
                <a:gd name="T46" fmla="*/ 1564 w 2221"/>
                <a:gd name="T47" fmla="*/ 330 h 1277"/>
                <a:gd name="T48" fmla="*/ 1563 w 2221"/>
                <a:gd name="T49" fmla="*/ 373 h 1277"/>
                <a:gd name="T50" fmla="*/ 1551 w 2221"/>
                <a:gd name="T51" fmla="*/ 426 h 1277"/>
                <a:gd name="T52" fmla="*/ 1524 w 2221"/>
                <a:gd name="T53" fmla="*/ 489 h 1277"/>
                <a:gd name="T54" fmla="*/ 1482 w 2221"/>
                <a:gd name="T55" fmla="*/ 562 h 1277"/>
                <a:gd name="T56" fmla="*/ 1570 w 2221"/>
                <a:gd name="T57" fmla="*/ 935 h 1277"/>
                <a:gd name="T58" fmla="*/ 1865 w 2221"/>
                <a:gd name="T59" fmla="*/ 0 h 1277"/>
                <a:gd name="T60" fmla="*/ 1874 w 2221"/>
                <a:gd name="T61" fmla="*/ 6 h 1277"/>
                <a:gd name="T62" fmla="*/ 1902 w 2221"/>
                <a:gd name="T63" fmla="*/ 24 h 1277"/>
                <a:gd name="T64" fmla="*/ 1949 w 2221"/>
                <a:gd name="T65" fmla="*/ 50 h 1277"/>
                <a:gd name="T66" fmla="*/ 2011 w 2221"/>
                <a:gd name="T67" fmla="*/ 84 h 1277"/>
                <a:gd name="T68" fmla="*/ 2090 w 2221"/>
                <a:gd name="T69" fmla="*/ 124 h 1277"/>
                <a:gd name="T70" fmla="*/ 2184 w 2221"/>
                <a:gd name="T71" fmla="*/ 169 h 1277"/>
                <a:gd name="T72" fmla="*/ 2183 w 2221"/>
                <a:gd name="T73" fmla="*/ 209 h 1277"/>
                <a:gd name="T74" fmla="*/ 2185 w 2221"/>
                <a:gd name="T75" fmla="*/ 1177 h 1277"/>
                <a:gd name="T76" fmla="*/ 2205 w 2221"/>
                <a:gd name="T77" fmla="*/ 1246 h 1277"/>
                <a:gd name="T78" fmla="*/ 0 w 2221"/>
                <a:gd name="T79" fmla="*/ 1277 h 1277"/>
                <a:gd name="T80" fmla="*/ 2 w 2221"/>
                <a:gd name="T81" fmla="*/ 1119 h 1277"/>
                <a:gd name="T82" fmla="*/ 4 w 2221"/>
                <a:gd name="T83" fmla="*/ 976 h 1277"/>
                <a:gd name="T84" fmla="*/ 9 w 2221"/>
                <a:gd name="T85" fmla="*/ 848 h 1277"/>
                <a:gd name="T86" fmla="*/ 19 w 2221"/>
                <a:gd name="T87" fmla="*/ 732 h 1277"/>
                <a:gd name="T88" fmla="*/ 36 w 2221"/>
                <a:gd name="T89" fmla="*/ 629 h 1277"/>
                <a:gd name="T90" fmla="*/ 62 w 2221"/>
                <a:gd name="T91" fmla="*/ 536 h 1277"/>
                <a:gd name="T92" fmla="*/ 100 w 2221"/>
                <a:gd name="T93" fmla="*/ 457 h 1277"/>
                <a:gd name="T94" fmla="*/ 152 w 2221"/>
                <a:gd name="T95" fmla="*/ 388 h 1277"/>
                <a:gd name="T96" fmla="*/ 220 w 2221"/>
                <a:gd name="T97" fmla="*/ 329 h 1277"/>
                <a:gd name="T98" fmla="*/ 306 w 2221"/>
                <a:gd name="T99" fmla="*/ 282 h 1277"/>
                <a:gd name="T100" fmla="*/ 419 w 2221"/>
                <a:gd name="T101" fmla="*/ 237 h 1277"/>
                <a:gd name="T102" fmla="*/ 531 w 2221"/>
                <a:gd name="T103" fmla="*/ 190 h 1277"/>
                <a:gd name="T104" fmla="*/ 631 w 2221"/>
                <a:gd name="T105" fmla="*/ 143 h 1277"/>
                <a:gd name="T106" fmla="*/ 717 w 2221"/>
                <a:gd name="T107" fmla="*/ 102 h 1277"/>
                <a:gd name="T108" fmla="*/ 786 w 2221"/>
                <a:gd name="T109" fmla="*/ 64 h 1277"/>
                <a:gd name="T110" fmla="*/ 839 w 2221"/>
                <a:gd name="T111" fmla="*/ 35 h 1277"/>
                <a:gd name="T112" fmla="*/ 875 w 2221"/>
                <a:gd name="T113" fmla="*/ 14 h 1277"/>
                <a:gd name="T114" fmla="*/ 894 w 2221"/>
                <a:gd name="T115" fmla="*/ 2 h 1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21" h="1277">
                  <a:moveTo>
                    <a:pt x="896" y="0"/>
                  </a:moveTo>
                  <a:lnTo>
                    <a:pt x="1157" y="823"/>
                  </a:lnTo>
                  <a:lnTo>
                    <a:pt x="1193" y="935"/>
                  </a:lnTo>
                  <a:lnTo>
                    <a:pt x="1309" y="604"/>
                  </a:lnTo>
                  <a:lnTo>
                    <a:pt x="1281" y="562"/>
                  </a:lnTo>
                  <a:lnTo>
                    <a:pt x="1257" y="524"/>
                  </a:lnTo>
                  <a:lnTo>
                    <a:pt x="1237" y="489"/>
                  </a:lnTo>
                  <a:lnTo>
                    <a:pt x="1222" y="456"/>
                  </a:lnTo>
                  <a:lnTo>
                    <a:pt x="1210" y="426"/>
                  </a:lnTo>
                  <a:lnTo>
                    <a:pt x="1203" y="398"/>
                  </a:lnTo>
                  <a:lnTo>
                    <a:pt x="1198" y="373"/>
                  </a:lnTo>
                  <a:lnTo>
                    <a:pt x="1197" y="350"/>
                  </a:lnTo>
                  <a:lnTo>
                    <a:pt x="1198" y="330"/>
                  </a:lnTo>
                  <a:lnTo>
                    <a:pt x="1202" y="312"/>
                  </a:lnTo>
                  <a:lnTo>
                    <a:pt x="1207" y="295"/>
                  </a:lnTo>
                  <a:lnTo>
                    <a:pt x="1215" y="281"/>
                  </a:lnTo>
                  <a:lnTo>
                    <a:pt x="1225" y="268"/>
                  </a:lnTo>
                  <a:lnTo>
                    <a:pt x="1236" y="257"/>
                  </a:lnTo>
                  <a:lnTo>
                    <a:pt x="1248" y="248"/>
                  </a:lnTo>
                  <a:lnTo>
                    <a:pt x="1261" y="240"/>
                  </a:lnTo>
                  <a:lnTo>
                    <a:pt x="1274" y="233"/>
                  </a:lnTo>
                  <a:lnTo>
                    <a:pt x="1289" y="228"/>
                  </a:lnTo>
                  <a:lnTo>
                    <a:pt x="1302" y="223"/>
                  </a:lnTo>
                  <a:lnTo>
                    <a:pt x="1317" y="220"/>
                  </a:lnTo>
                  <a:lnTo>
                    <a:pt x="1329" y="217"/>
                  </a:lnTo>
                  <a:lnTo>
                    <a:pt x="1343" y="216"/>
                  </a:lnTo>
                  <a:lnTo>
                    <a:pt x="1354" y="213"/>
                  </a:lnTo>
                  <a:lnTo>
                    <a:pt x="1364" y="213"/>
                  </a:lnTo>
                  <a:lnTo>
                    <a:pt x="1373" y="212"/>
                  </a:lnTo>
                  <a:lnTo>
                    <a:pt x="1379" y="212"/>
                  </a:lnTo>
                  <a:lnTo>
                    <a:pt x="1382" y="212"/>
                  </a:lnTo>
                  <a:lnTo>
                    <a:pt x="1389" y="212"/>
                  </a:lnTo>
                  <a:lnTo>
                    <a:pt x="1398" y="213"/>
                  </a:lnTo>
                  <a:lnTo>
                    <a:pt x="1408" y="213"/>
                  </a:lnTo>
                  <a:lnTo>
                    <a:pt x="1419" y="216"/>
                  </a:lnTo>
                  <a:lnTo>
                    <a:pt x="1432" y="217"/>
                  </a:lnTo>
                  <a:lnTo>
                    <a:pt x="1445" y="220"/>
                  </a:lnTo>
                  <a:lnTo>
                    <a:pt x="1459" y="223"/>
                  </a:lnTo>
                  <a:lnTo>
                    <a:pt x="1473" y="228"/>
                  </a:lnTo>
                  <a:lnTo>
                    <a:pt x="1487" y="233"/>
                  </a:lnTo>
                  <a:lnTo>
                    <a:pt x="1500" y="240"/>
                  </a:lnTo>
                  <a:lnTo>
                    <a:pt x="1514" y="248"/>
                  </a:lnTo>
                  <a:lnTo>
                    <a:pt x="1526" y="257"/>
                  </a:lnTo>
                  <a:lnTo>
                    <a:pt x="1536" y="268"/>
                  </a:lnTo>
                  <a:lnTo>
                    <a:pt x="1547" y="281"/>
                  </a:lnTo>
                  <a:lnTo>
                    <a:pt x="1554" y="295"/>
                  </a:lnTo>
                  <a:lnTo>
                    <a:pt x="1560" y="312"/>
                  </a:lnTo>
                  <a:lnTo>
                    <a:pt x="1564" y="330"/>
                  </a:lnTo>
                  <a:lnTo>
                    <a:pt x="1565" y="350"/>
                  </a:lnTo>
                  <a:lnTo>
                    <a:pt x="1563" y="373"/>
                  </a:lnTo>
                  <a:lnTo>
                    <a:pt x="1559" y="398"/>
                  </a:lnTo>
                  <a:lnTo>
                    <a:pt x="1551" y="426"/>
                  </a:lnTo>
                  <a:lnTo>
                    <a:pt x="1540" y="456"/>
                  </a:lnTo>
                  <a:lnTo>
                    <a:pt x="1524" y="489"/>
                  </a:lnTo>
                  <a:lnTo>
                    <a:pt x="1505" y="524"/>
                  </a:lnTo>
                  <a:lnTo>
                    <a:pt x="1482" y="562"/>
                  </a:lnTo>
                  <a:lnTo>
                    <a:pt x="1453" y="604"/>
                  </a:lnTo>
                  <a:lnTo>
                    <a:pt x="1570" y="935"/>
                  </a:lnTo>
                  <a:lnTo>
                    <a:pt x="1605" y="823"/>
                  </a:lnTo>
                  <a:lnTo>
                    <a:pt x="1865" y="0"/>
                  </a:lnTo>
                  <a:lnTo>
                    <a:pt x="1867" y="2"/>
                  </a:lnTo>
                  <a:lnTo>
                    <a:pt x="1874" y="6"/>
                  </a:lnTo>
                  <a:lnTo>
                    <a:pt x="1887" y="14"/>
                  </a:lnTo>
                  <a:lnTo>
                    <a:pt x="1902" y="24"/>
                  </a:lnTo>
                  <a:lnTo>
                    <a:pt x="1923" y="35"/>
                  </a:lnTo>
                  <a:lnTo>
                    <a:pt x="1949" y="50"/>
                  </a:lnTo>
                  <a:lnTo>
                    <a:pt x="1978" y="66"/>
                  </a:lnTo>
                  <a:lnTo>
                    <a:pt x="2011" y="84"/>
                  </a:lnTo>
                  <a:lnTo>
                    <a:pt x="2048" y="104"/>
                  </a:lnTo>
                  <a:lnTo>
                    <a:pt x="2090" y="124"/>
                  </a:lnTo>
                  <a:lnTo>
                    <a:pt x="2135" y="146"/>
                  </a:lnTo>
                  <a:lnTo>
                    <a:pt x="2184" y="169"/>
                  </a:lnTo>
                  <a:lnTo>
                    <a:pt x="2181" y="209"/>
                  </a:lnTo>
                  <a:lnTo>
                    <a:pt x="2183" y="209"/>
                  </a:lnTo>
                  <a:lnTo>
                    <a:pt x="2183" y="1140"/>
                  </a:lnTo>
                  <a:lnTo>
                    <a:pt x="2185" y="1177"/>
                  </a:lnTo>
                  <a:lnTo>
                    <a:pt x="2192" y="1212"/>
                  </a:lnTo>
                  <a:lnTo>
                    <a:pt x="2205" y="1246"/>
                  </a:lnTo>
                  <a:lnTo>
                    <a:pt x="2221" y="1277"/>
                  </a:lnTo>
                  <a:lnTo>
                    <a:pt x="0" y="1277"/>
                  </a:lnTo>
                  <a:lnTo>
                    <a:pt x="1" y="1196"/>
                  </a:lnTo>
                  <a:lnTo>
                    <a:pt x="2" y="1119"/>
                  </a:lnTo>
                  <a:lnTo>
                    <a:pt x="3" y="1047"/>
                  </a:lnTo>
                  <a:lnTo>
                    <a:pt x="4" y="976"/>
                  </a:lnTo>
                  <a:lnTo>
                    <a:pt x="6" y="910"/>
                  </a:lnTo>
                  <a:lnTo>
                    <a:pt x="9" y="848"/>
                  </a:lnTo>
                  <a:lnTo>
                    <a:pt x="13" y="788"/>
                  </a:lnTo>
                  <a:lnTo>
                    <a:pt x="19" y="732"/>
                  </a:lnTo>
                  <a:lnTo>
                    <a:pt x="27" y="678"/>
                  </a:lnTo>
                  <a:lnTo>
                    <a:pt x="36" y="629"/>
                  </a:lnTo>
                  <a:lnTo>
                    <a:pt x="48" y="581"/>
                  </a:lnTo>
                  <a:lnTo>
                    <a:pt x="62" y="536"/>
                  </a:lnTo>
                  <a:lnTo>
                    <a:pt x="80" y="495"/>
                  </a:lnTo>
                  <a:lnTo>
                    <a:pt x="100" y="457"/>
                  </a:lnTo>
                  <a:lnTo>
                    <a:pt x="124" y="422"/>
                  </a:lnTo>
                  <a:lnTo>
                    <a:pt x="152" y="388"/>
                  </a:lnTo>
                  <a:lnTo>
                    <a:pt x="184" y="357"/>
                  </a:lnTo>
                  <a:lnTo>
                    <a:pt x="220" y="329"/>
                  </a:lnTo>
                  <a:lnTo>
                    <a:pt x="261" y="305"/>
                  </a:lnTo>
                  <a:lnTo>
                    <a:pt x="306" y="282"/>
                  </a:lnTo>
                  <a:lnTo>
                    <a:pt x="356" y="261"/>
                  </a:lnTo>
                  <a:lnTo>
                    <a:pt x="419" y="237"/>
                  </a:lnTo>
                  <a:lnTo>
                    <a:pt x="477" y="213"/>
                  </a:lnTo>
                  <a:lnTo>
                    <a:pt x="531" y="190"/>
                  </a:lnTo>
                  <a:lnTo>
                    <a:pt x="583" y="166"/>
                  </a:lnTo>
                  <a:lnTo>
                    <a:pt x="631" y="143"/>
                  </a:lnTo>
                  <a:lnTo>
                    <a:pt x="676" y="122"/>
                  </a:lnTo>
                  <a:lnTo>
                    <a:pt x="717" y="102"/>
                  </a:lnTo>
                  <a:lnTo>
                    <a:pt x="753" y="82"/>
                  </a:lnTo>
                  <a:lnTo>
                    <a:pt x="786" y="64"/>
                  </a:lnTo>
                  <a:lnTo>
                    <a:pt x="814" y="49"/>
                  </a:lnTo>
                  <a:lnTo>
                    <a:pt x="839" y="35"/>
                  </a:lnTo>
                  <a:lnTo>
                    <a:pt x="860" y="23"/>
                  </a:lnTo>
                  <a:lnTo>
                    <a:pt x="875" y="14"/>
                  </a:lnTo>
                  <a:lnTo>
                    <a:pt x="887" y="6"/>
                  </a:lnTo>
                  <a:lnTo>
                    <a:pt x="894" y="2"/>
                  </a:lnTo>
                  <a:lnTo>
                    <a:pt x="8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55" name="Freeform 101"/>
            <p:cNvSpPr>
              <a:spLocks noEditPoints="1"/>
            </p:cNvSpPr>
            <p:nvPr/>
          </p:nvSpPr>
          <p:spPr bwMode="auto">
            <a:xfrm>
              <a:off x="7071" y="3544"/>
              <a:ext cx="86" cy="120"/>
            </a:xfrm>
            <a:custGeom>
              <a:avLst/>
              <a:gdLst>
                <a:gd name="T0" fmla="*/ 820 w 1112"/>
                <a:gd name="T1" fmla="*/ 120 h 1570"/>
                <a:gd name="T2" fmla="*/ 693 w 1112"/>
                <a:gd name="T3" fmla="*/ 152 h 1570"/>
                <a:gd name="T4" fmla="*/ 639 w 1112"/>
                <a:gd name="T5" fmla="*/ 173 h 1570"/>
                <a:gd name="T6" fmla="*/ 699 w 1112"/>
                <a:gd name="T7" fmla="*/ 310 h 1570"/>
                <a:gd name="T8" fmla="*/ 534 w 1112"/>
                <a:gd name="T9" fmla="*/ 357 h 1570"/>
                <a:gd name="T10" fmla="*/ 485 w 1112"/>
                <a:gd name="T11" fmla="*/ 320 h 1570"/>
                <a:gd name="T12" fmla="*/ 417 w 1112"/>
                <a:gd name="T13" fmla="*/ 315 h 1570"/>
                <a:gd name="T14" fmla="*/ 355 w 1112"/>
                <a:gd name="T15" fmla="*/ 354 h 1570"/>
                <a:gd name="T16" fmla="*/ 330 w 1112"/>
                <a:gd name="T17" fmla="*/ 426 h 1570"/>
                <a:gd name="T18" fmla="*/ 355 w 1112"/>
                <a:gd name="T19" fmla="*/ 496 h 1570"/>
                <a:gd name="T20" fmla="*/ 418 w 1112"/>
                <a:gd name="T21" fmla="*/ 535 h 1570"/>
                <a:gd name="T22" fmla="*/ 493 w 1112"/>
                <a:gd name="T23" fmla="*/ 526 h 1570"/>
                <a:gd name="T24" fmla="*/ 545 w 1112"/>
                <a:gd name="T25" fmla="*/ 474 h 1570"/>
                <a:gd name="T26" fmla="*/ 556 w 1112"/>
                <a:gd name="T27" fmla="*/ 423 h 1570"/>
                <a:gd name="T28" fmla="*/ 598 w 1112"/>
                <a:gd name="T29" fmla="*/ 410 h 1570"/>
                <a:gd name="T30" fmla="*/ 731 w 1112"/>
                <a:gd name="T31" fmla="*/ 368 h 1570"/>
                <a:gd name="T32" fmla="*/ 859 w 1112"/>
                <a:gd name="T33" fmla="*/ 302 h 1570"/>
                <a:gd name="T34" fmla="*/ 944 w 1112"/>
                <a:gd name="T35" fmla="*/ 235 h 1570"/>
                <a:gd name="T36" fmla="*/ 989 w 1112"/>
                <a:gd name="T37" fmla="*/ 178 h 1570"/>
                <a:gd name="T38" fmla="*/ 996 w 1112"/>
                <a:gd name="T39" fmla="*/ 142 h 1570"/>
                <a:gd name="T40" fmla="*/ 978 w 1112"/>
                <a:gd name="T41" fmla="*/ 126 h 1570"/>
                <a:gd name="T42" fmla="*/ 925 w 1112"/>
                <a:gd name="T43" fmla="*/ 115 h 1570"/>
                <a:gd name="T44" fmla="*/ 896 w 1112"/>
                <a:gd name="T45" fmla="*/ 0 h 1570"/>
                <a:gd name="T46" fmla="*/ 968 w 1112"/>
                <a:gd name="T47" fmla="*/ 6 h 1570"/>
                <a:gd name="T48" fmla="*/ 1039 w 1112"/>
                <a:gd name="T49" fmla="*/ 31 h 1570"/>
                <a:gd name="T50" fmla="*/ 1081 w 1112"/>
                <a:gd name="T51" fmla="*/ 65 h 1570"/>
                <a:gd name="T52" fmla="*/ 1102 w 1112"/>
                <a:gd name="T53" fmla="*/ 100 h 1570"/>
                <a:gd name="T54" fmla="*/ 1112 w 1112"/>
                <a:gd name="T55" fmla="*/ 143 h 1570"/>
                <a:gd name="T56" fmla="*/ 1102 w 1112"/>
                <a:gd name="T57" fmla="*/ 205 h 1570"/>
                <a:gd name="T58" fmla="*/ 1056 w 1112"/>
                <a:gd name="T59" fmla="*/ 284 h 1570"/>
                <a:gd name="T60" fmla="*/ 960 w 1112"/>
                <a:gd name="T61" fmla="*/ 372 h 1570"/>
                <a:gd name="T62" fmla="*/ 885 w 1112"/>
                <a:gd name="T63" fmla="*/ 450 h 1570"/>
                <a:gd name="T64" fmla="*/ 892 w 1112"/>
                <a:gd name="T65" fmla="*/ 1434 h 1570"/>
                <a:gd name="T66" fmla="*/ 869 w 1112"/>
                <a:gd name="T67" fmla="*/ 1511 h 1570"/>
                <a:gd name="T68" fmla="*/ 809 w 1112"/>
                <a:gd name="T69" fmla="*/ 1559 h 1570"/>
                <a:gd name="T70" fmla="*/ 137 w 1112"/>
                <a:gd name="T71" fmla="*/ 1570 h 1570"/>
                <a:gd name="T72" fmla="*/ 60 w 1112"/>
                <a:gd name="T73" fmla="*/ 1547 h 1570"/>
                <a:gd name="T74" fmla="*/ 12 w 1112"/>
                <a:gd name="T75" fmla="*/ 1487 h 1570"/>
                <a:gd name="T76" fmla="*/ 0 w 1112"/>
                <a:gd name="T77" fmla="*/ 502 h 1570"/>
                <a:gd name="T78" fmla="*/ 22 w 1112"/>
                <a:gd name="T79" fmla="*/ 412 h 1570"/>
                <a:gd name="T80" fmla="*/ 343 w 1112"/>
                <a:gd name="T81" fmla="*/ 88 h 1570"/>
                <a:gd name="T82" fmla="*/ 410 w 1112"/>
                <a:gd name="T83" fmla="*/ 51 h 1570"/>
                <a:gd name="T84" fmla="*/ 484 w 1112"/>
                <a:gd name="T85" fmla="*/ 51 h 1570"/>
                <a:gd name="T86" fmla="*/ 551 w 1112"/>
                <a:gd name="T87" fmla="*/ 88 h 1570"/>
                <a:gd name="T88" fmla="*/ 656 w 1112"/>
                <a:gd name="T89" fmla="*/ 46 h 1570"/>
                <a:gd name="T90" fmla="*/ 804 w 1112"/>
                <a:gd name="T91" fmla="*/ 7 h 1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12" h="1570">
                  <a:moveTo>
                    <a:pt x="896" y="113"/>
                  </a:moveTo>
                  <a:lnTo>
                    <a:pt x="859" y="115"/>
                  </a:lnTo>
                  <a:lnTo>
                    <a:pt x="820" y="120"/>
                  </a:lnTo>
                  <a:lnTo>
                    <a:pt x="778" y="129"/>
                  </a:lnTo>
                  <a:lnTo>
                    <a:pt x="736" y="139"/>
                  </a:lnTo>
                  <a:lnTo>
                    <a:pt x="693" y="152"/>
                  </a:lnTo>
                  <a:lnTo>
                    <a:pt x="650" y="169"/>
                  </a:lnTo>
                  <a:lnTo>
                    <a:pt x="645" y="171"/>
                  </a:lnTo>
                  <a:lnTo>
                    <a:pt x="639" y="173"/>
                  </a:lnTo>
                  <a:lnTo>
                    <a:pt x="753" y="284"/>
                  </a:lnTo>
                  <a:lnTo>
                    <a:pt x="726" y="297"/>
                  </a:lnTo>
                  <a:lnTo>
                    <a:pt x="699" y="310"/>
                  </a:lnTo>
                  <a:lnTo>
                    <a:pt x="643" y="330"/>
                  </a:lnTo>
                  <a:lnTo>
                    <a:pt x="588" y="346"/>
                  </a:lnTo>
                  <a:lnTo>
                    <a:pt x="534" y="357"/>
                  </a:lnTo>
                  <a:lnTo>
                    <a:pt x="520" y="343"/>
                  </a:lnTo>
                  <a:lnTo>
                    <a:pt x="504" y="329"/>
                  </a:lnTo>
                  <a:lnTo>
                    <a:pt x="485" y="320"/>
                  </a:lnTo>
                  <a:lnTo>
                    <a:pt x="464" y="314"/>
                  </a:lnTo>
                  <a:lnTo>
                    <a:pt x="443" y="312"/>
                  </a:lnTo>
                  <a:lnTo>
                    <a:pt x="417" y="315"/>
                  </a:lnTo>
                  <a:lnTo>
                    <a:pt x="393" y="324"/>
                  </a:lnTo>
                  <a:lnTo>
                    <a:pt x="372" y="337"/>
                  </a:lnTo>
                  <a:lnTo>
                    <a:pt x="355" y="354"/>
                  </a:lnTo>
                  <a:lnTo>
                    <a:pt x="341" y="376"/>
                  </a:lnTo>
                  <a:lnTo>
                    <a:pt x="333" y="400"/>
                  </a:lnTo>
                  <a:lnTo>
                    <a:pt x="330" y="426"/>
                  </a:lnTo>
                  <a:lnTo>
                    <a:pt x="333" y="452"/>
                  </a:lnTo>
                  <a:lnTo>
                    <a:pt x="341" y="475"/>
                  </a:lnTo>
                  <a:lnTo>
                    <a:pt x="355" y="496"/>
                  </a:lnTo>
                  <a:lnTo>
                    <a:pt x="372" y="514"/>
                  </a:lnTo>
                  <a:lnTo>
                    <a:pt x="394" y="527"/>
                  </a:lnTo>
                  <a:lnTo>
                    <a:pt x="418" y="535"/>
                  </a:lnTo>
                  <a:lnTo>
                    <a:pt x="443" y="539"/>
                  </a:lnTo>
                  <a:lnTo>
                    <a:pt x="470" y="535"/>
                  </a:lnTo>
                  <a:lnTo>
                    <a:pt x="493" y="526"/>
                  </a:lnTo>
                  <a:lnTo>
                    <a:pt x="514" y="514"/>
                  </a:lnTo>
                  <a:lnTo>
                    <a:pt x="532" y="496"/>
                  </a:lnTo>
                  <a:lnTo>
                    <a:pt x="545" y="474"/>
                  </a:lnTo>
                  <a:lnTo>
                    <a:pt x="553" y="451"/>
                  </a:lnTo>
                  <a:lnTo>
                    <a:pt x="557" y="426"/>
                  </a:lnTo>
                  <a:lnTo>
                    <a:pt x="556" y="423"/>
                  </a:lnTo>
                  <a:lnTo>
                    <a:pt x="556" y="421"/>
                  </a:lnTo>
                  <a:lnTo>
                    <a:pt x="556" y="418"/>
                  </a:lnTo>
                  <a:lnTo>
                    <a:pt x="598" y="410"/>
                  </a:lnTo>
                  <a:lnTo>
                    <a:pt x="642" y="399"/>
                  </a:lnTo>
                  <a:lnTo>
                    <a:pt x="686" y="385"/>
                  </a:lnTo>
                  <a:lnTo>
                    <a:pt x="731" y="368"/>
                  </a:lnTo>
                  <a:lnTo>
                    <a:pt x="778" y="347"/>
                  </a:lnTo>
                  <a:lnTo>
                    <a:pt x="822" y="324"/>
                  </a:lnTo>
                  <a:lnTo>
                    <a:pt x="859" y="302"/>
                  </a:lnTo>
                  <a:lnTo>
                    <a:pt x="892" y="280"/>
                  </a:lnTo>
                  <a:lnTo>
                    <a:pt x="920" y="257"/>
                  </a:lnTo>
                  <a:lnTo>
                    <a:pt x="944" y="235"/>
                  </a:lnTo>
                  <a:lnTo>
                    <a:pt x="963" y="214"/>
                  </a:lnTo>
                  <a:lnTo>
                    <a:pt x="977" y="196"/>
                  </a:lnTo>
                  <a:lnTo>
                    <a:pt x="989" y="178"/>
                  </a:lnTo>
                  <a:lnTo>
                    <a:pt x="995" y="164"/>
                  </a:lnTo>
                  <a:lnTo>
                    <a:pt x="998" y="151"/>
                  </a:lnTo>
                  <a:lnTo>
                    <a:pt x="996" y="142"/>
                  </a:lnTo>
                  <a:lnTo>
                    <a:pt x="993" y="138"/>
                  </a:lnTo>
                  <a:lnTo>
                    <a:pt x="988" y="133"/>
                  </a:lnTo>
                  <a:lnTo>
                    <a:pt x="978" y="126"/>
                  </a:lnTo>
                  <a:lnTo>
                    <a:pt x="965" y="122"/>
                  </a:lnTo>
                  <a:lnTo>
                    <a:pt x="947" y="118"/>
                  </a:lnTo>
                  <a:lnTo>
                    <a:pt x="925" y="115"/>
                  </a:lnTo>
                  <a:lnTo>
                    <a:pt x="899" y="113"/>
                  </a:lnTo>
                  <a:lnTo>
                    <a:pt x="896" y="113"/>
                  </a:lnTo>
                  <a:close/>
                  <a:moveTo>
                    <a:pt x="896" y="0"/>
                  </a:moveTo>
                  <a:lnTo>
                    <a:pt x="901" y="0"/>
                  </a:lnTo>
                  <a:lnTo>
                    <a:pt x="936" y="1"/>
                  </a:lnTo>
                  <a:lnTo>
                    <a:pt x="968" y="6"/>
                  </a:lnTo>
                  <a:lnTo>
                    <a:pt x="995" y="13"/>
                  </a:lnTo>
                  <a:lnTo>
                    <a:pt x="1019" y="21"/>
                  </a:lnTo>
                  <a:lnTo>
                    <a:pt x="1039" y="31"/>
                  </a:lnTo>
                  <a:lnTo>
                    <a:pt x="1056" y="43"/>
                  </a:lnTo>
                  <a:lnTo>
                    <a:pt x="1069" y="54"/>
                  </a:lnTo>
                  <a:lnTo>
                    <a:pt x="1081" y="65"/>
                  </a:lnTo>
                  <a:lnTo>
                    <a:pt x="1090" y="78"/>
                  </a:lnTo>
                  <a:lnTo>
                    <a:pt x="1096" y="89"/>
                  </a:lnTo>
                  <a:lnTo>
                    <a:pt x="1102" y="100"/>
                  </a:lnTo>
                  <a:lnTo>
                    <a:pt x="1106" y="112"/>
                  </a:lnTo>
                  <a:lnTo>
                    <a:pt x="1110" y="126"/>
                  </a:lnTo>
                  <a:lnTo>
                    <a:pt x="1112" y="143"/>
                  </a:lnTo>
                  <a:lnTo>
                    <a:pt x="1111" y="162"/>
                  </a:lnTo>
                  <a:lnTo>
                    <a:pt x="1108" y="182"/>
                  </a:lnTo>
                  <a:lnTo>
                    <a:pt x="1102" y="205"/>
                  </a:lnTo>
                  <a:lnTo>
                    <a:pt x="1091" y="229"/>
                  </a:lnTo>
                  <a:lnTo>
                    <a:pt x="1076" y="256"/>
                  </a:lnTo>
                  <a:lnTo>
                    <a:pt x="1056" y="284"/>
                  </a:lnTo>
                  <a:lnTo>
                    <a:pt x="1029" y="313"/>
                  </a:lnTo>
                  <a:lnTo>
                    <a:pt x="997" y="343"/>
                  </a:lnTo>
                  <a:lnTo>
                    <a:pt x="960" y="372"/>
                  </a:lnTo>
                  <a:lnTo>
                    <a:pt x="920" y="399"/>
                  </a:lnTo>
                  <a:lnTo>
                    <a:pt x="877" y="426"/>
                  </a:lnTo>
                  <a:lnTo>
                    <a:pt x="885" y="450"/>
                  </a:lnTo>
                  <a:lnTo>
                    <a:pt x="890" y="475"/>
                  </a:lnTo>
                  <a:lnTo>
                    <a:pt x="892" y="502"/>
                  </a:lnTo>
                  <a:lnTo>
                    <a:pt x="892" y="1434"/>
                  </a:lnTo>
                  <a:lnTo>
                    <a:pt x="890" y="1462"/>
                  </a:lnTo>
                  <a:lnTo>
                    <a:pt x="882" y="1487"/>
                  </a:lnTo>
                  <a:lnTo>
                    <a:pt x="869" y="1511"/>
                  </a:lnTo>
                  <a:lnTo>
                    <a:pt x="853" y="1530"/>
                  </a:lnTo>
                  <a:lnTo>
                    <a:pt x="832" y="1547"/>
                  </a:lnTo>
                  <a:lnTo>
                    <a:pt x="809" y="1559"/>
                  </a:lnTo>
                  <a:lnTo>
                    <a:pt x="783" y="1568"/>
                  </a:lnTo>
                  <a:lnTo>
                    <a:pt x="757" y="1570"/>
                  </a:lnTo>
                  <a:lnTo>
                    <a:pt x="137" y="1570"/>
                  </a:lnTo>
                  <a:lnTo>
                    <a:pt x="109" y="1568"/>
                  </a:lnTo>
                  <a:lnTo>
                    <a:pt x="84" y="1559"/>
                  </a:lnTo>
                  <a:lnTo>
                    <a:pt x="60" y="1547"/>
                  </a:lnTo>
                  <a:lnTo>
                    <a:pt x="41" y="1530"/>
                  </a:lnTo>
                  <a:lnTo>
                    <a:pt x="24" y="1511"/>
                  </a:lnTo>
                  <a:lnTo>
                    <a:pt x="12" y="1487"/>
                  </a:lnTo>
                  <a:lnTo>
                    <a:pt x="3" y="1462"/>
                  </a:lnTo>
                  <a:lnTo>
                    <a:pt x="0" y="1434"/>
                  </a:lnTo>
                  <a:lnTo>
                    <a:pt x="0" y="502"/>
                  </a:lnTo>
                  <a:lnTo>
                    <a:pt x="3" y="471"/>
                  </a:lnTo>
                  <a:lnTo>
                    <a:pt x="11" y="441"/>
                  </a:lnTo>
                  <a:lnTo>
                    <a:pt x="22" y="412"/>
                  </a:lnTo>
                  <a:lnTo>
                    <a:pt x="39" y="386"/>
                  </a:lnTo>
                  <a:lnTo>
                    <a:pt x="59" y="364"/>
                  </a:lnTo>
                  <a:lnTo>
                    <a:pt x="343" y="88"/>
                  </a:lnTo>
                  <a:lnTo>
                    <a:pt x="364" y="72"/>
                  </a:lnTo>
                  <a:lnTo>
                    <a:pt x="387" y="59"/>
                  </a:lnTo>
                  <a:lnTo>
                    <a:pt x="410" y="51"/>
                  </a:lnTo>
                  <a:lnTo>
                    <a:pt x="434" y="47"/>
                  </a:lnTo>
                  <a:lnTo>
                    <a:pt x="460" y="47"/>
                  </a:lnTo>
                  <a:lnTo>
                    <a:pt x="484" y="51"/>
                  </a:lnTo>
                  <a:lnTo>
                    <a:pt x="508" y="59"/>
                  </a:lnTo>
                  <a:lnTo>
                    <a:pt x="531" y="72"/>
                  </a:lnTo>
                  <a:lnTo>
                    <a:pt x="551" y="88"/>
                  </a:lnTo>
                  <a:lnTo>
                    <a:pt x="552" y="89"/>
                  </a:lnTo>
                  <a:lnTo>
                    <a:pt x="605" y="64"/>
                  </a:lnTo>
                  <a:lnTo>
                    <a:pt x="656" y="46"/>
                  </a:lnTo>
                  <a:lnTo>
                    <a:pt x="707" y="29"/>
                  </a:lnTo>
                  <a:lnTo>
                    <a:pt x="757" y="17"/>
                  </a:lnTo>
                  <a:lnTo>
                    <a:pt x="804" y="7"/>
                  </a:lnTo>
                  <a:lnTo>
                    <a:pt x="852" y="2"/>
                  </a:lnTo>
                  <a:lnTo>
                    <a:pt x="8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56" name="Freeform 102"/>
            <p:cNvSpPr>
              <a:spLocks/>
            </p:cNvSpPr>
            <p:nvPr/>
          </p:nvSpPr>
          <p:spPr bwMode="auto">
            <a:xfrm>
              <a:off x="6944" y="3419"/>
              <a:ext cx="113" cy="150"/>
            </a:xfrm>
            <a:custGeom>
              <a:avLst/>
              <a:gdLst>
                <a:gd name="T0" fmla="*/ 842 w 1460"/>
                <a:gd name="T1" fmla="*/ 7 h 1944"/>
                <a:gd name="T2" fmla="*/ 968 w 1460"/>
                <a:gd name="T3" fmla="*/ 43 h 1944"/>
                <a:gd name="T4" fmla="*/ 1069 w 1460"/>
                <a:gd name="T5" fmla="*/ 96 h 1944"/>
                <a:gd name="T6" fmla="*/ 1144 w 1460"/>
                <a:gd name="T7" fmla="*/ 157 h 1944"/>
                <a:gd name="T8" fmla="*/ 1189 w 1460"/>
                <a:gd name="T9" fmla="*/ 206 h 1944"/>
                <a:gd name="T10" fmla="*/ 1208 w 1460"/>
                <a:gd name="T11" fmla="*/ 235 h 1944"/>
                <a:gd name="T12" fmla="*/ 1213 w 1460"/>
                <a:gd name="T13" fmla="*/ 237 h 1944"/>
                <a:gd name="T14" fmla="*/ 1234 w 1460"/>
                <a:gd name="T15" fmla="*/ 242 h 1944"/>
                <a:gd name="T16" fmla="*/ 1267 w 1460"/>
                <a:gd name="T17" fmla="*/ 257 h 1944"/>
                <a:gd name="T18" fmla="*/ 1306 w 1460"/>
                <a:gd name="T19" fmla="*/ 284 h 1944"/>
                <a:gd name="T20" fmla="*/ 1346 w 1460"/>
                <a:gd name="T21" fmla="*/ 328 h 1944"/>
                <a:gd name="T22" fmla="*/ 1382 w 1460"/>
                <a:gd name="T23" fmla="*/ 396 h 1944"/>
                <a:gd name="T24" fmla="*/ 1407 w 1460"/>
                <a:gd name="T25" fmla="*/ 489 h 1944"/>
                <a:gd name="T26" fmla="*/ 1417 w 1460"/>
                <a:gd name="T27" fmla="*/ 613 h 1944"/>
                <a:gd name="T28" fmla="*/ 1407 w 1460"/>
                <a:gd name="T29" fmla="*/ 774 h 1944"/>
                <a:gd name="T30" fmla="*/ 1373 w 1460"/>
                <a:gd name="T31" fmla="*/ 928 h 1944"/>
                <a:gd name="T32" fmla="*/ 1405 w 1460"/>
                <a:gd name="T33" fmla="*/ 930 h 1944"/>
                <a:gd name="T34" fmla="*/ 1434 w 1460"/>
                <a:gd name="T35" fmla="*/ 945 h 1944"/>
                <a:gd name="T36" fmla="*/ 1453 w 1460"/>
                <a:gd name="T37" fmla="*/ 982 h 1944"/>
                <a:gd name="T38" fmla="*/ 1459 w 1460"/>
                <a:gd name="T39" fmla="*/ 1045 h 1944"/>
                <a:gd name="T40" fmla="*/ 1444 w 1460"/>
                <a:gd name="T41" fmla="*/ 1139 h 1944"/>
                <a:gd name="T42" fmla="*/ 1407 w 1460"/>
                <a:gd name="T43" fmla="*/ 1263 h 1944"/>
                <a:gd name="T44" fmla="*/ 1368 w 1460"/>
                <a:gd name="T45" fmla="*/ 1344 h 1944"/>
                <a:gd name="T46" fmla="*/ 1333 w 1460"/>
                <a:gd name="T47" fmla="*/ 1382 h 1944"/>
                <a:gd name="T48" fmla="*/ 1304 w 1460"/>
                <a:gd name="T49" fmla="*/ 1432 h 1944"/>
                <a:gd name="T50" fmla="*/ 1256 w 1460"/>
                <a:gd name="T51" fmla="*/ 1563 h 1944"/>
                <a:gd name="T52" fmla="*/ 1179 w 1460"/>
                <a:gd name="T53" fmla="*/ 1693 h 1944"/>
                <a:gd name="T54" fmla="*/ 1071 w 1460"/>
                <a:gd name="T55" fmla="*/ 1808 h 1944"/>
                <a:gd name="T56" fmla="*/ 935 w 1460"/>
                <a:gd name="T57" fmla="*/ 1896 h 1944"/>
                <a:gd name="T58" fmla="*/ 782 w 1460"/>
                <a:gd name="T59" fmla="*/ 1941 h 1944"/>
                <a:gd name="T60" fmla="*/ 623 w 1460"/>
                <a:gd name="T61" fmla="*/ 1932 h 1944"/>
                <a:gd name="T62" fmla="*/ 473 w 1460"/>
                <a:gd name="T63" fmla="*/ 1871 h 1944"/>
                <a:gd name="T64" fmla="*/ 347 w 1460"/>
                <a:gd name="T65" fmla="*/ 1773 h 1944"/>
                <a:gd name="T66" fmla="*/ 249 w 1460"/>
                <a:gd name="T67" fmla="*/ 1651 h 1944"/>
                <a:gd name="T68" fmla="*/ 182 w 1460"/>
                <a:gd name="T69" fmla="*/ 1520 h 1944"/>
                <a:gd name="T70" fmla="*/ 147 w 1460"/>
                <a:gd name="T71" fmla="*/ 1390 h 1944"/>
                <a:gd name="T72" fmla="*/ 115 w 1460"/>
                <a:gd name="T73" fmla="*/ 1374 h 1944"/>
                <a:gd name="T74" fmla="*/ 78 w 1460"/>
                <a:gd name="T75" fmla="*/ 1322 h 1944"/>
                <a:gd name="T76" fmla="*/ 39 w 1460"/>
                <a:gd name="T77" fmla="*/ 1224 h 1944"/>
                <a:gd name="T78" fmla="*/ 7 w 1460"/>
                <a:gd name="T79" fmla="*/ 1103 h 1944"/>
                <a:gd name="T80" fmla="*/ 0 w 1460"/>
                <a:gd name="T81" fmla="*/ 1020 h 1944"/>
                <a:gd name="T82" fmla="*/ 10 w 1460"/>
                <a:gd name="T83" fmla="*/ 966 h 1944"/>
                <a:gd name="T84" fmla="*/ 34 w 1460"/>
                <a:gd name="T85" fmla="*/ 937 h 1944"/>
                <a:gd name="T86" fmla="*/ 64 w 1460"/>
                <a:gd name="T87" fmla="*/ 927 h 1944"/>
                <a:gd name="T88" fmla="*/ 71 w 1460"/>
                <a:gd name="T89" fmla="*/ 881 h 1944"/>
                <a:gd name="T90" fmla="*/ 45 w 1460"/>
                <a:gd name="T91" fmla="*/ 712 h 1944"/>
                <a:gd name="T92" fmla="*/ 60 w 1460"/>
                <a:gd name="T93" fmla="*/ 541 h 1944"/>
                <a:gd name="T94" fmla="*/ 116 w 1460"/>
                <a:gd name="T95" fmla="*/ 394 h 1944"/>
                <a:gd name="T96" fmla="*/ 200 w 1460"/>
                <a:gd name="T97" fmla="*/ 274 h 1944"/>
                <a:gd name="T98" fmla="*/ 334 w 1460"/>
                <a:gd name="T99" fmla="*/ 147 h 1944"/>
                <a:gd name="T100" fmla="*/ 464 w 1460"/>
                <a:gd name="T101" fmla="*/ 64 h 1944"/>
                <a:gd name="T102" fmla="*/ 589 w 1460"/>
                <a:gd name="T103" fmla="*/ 17 h 1944"/>
                <a:gd name="T104" fmla="*/ 741 w 1460"/>
                <a:gd name="T105" fmla="*/ 0 h 19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60" h="1944">
                  <a:moveTo>
                    <a:pt x="741" y="0"/>
                  </a:moveTo>
                  <a:lnTo>
                    <a:pt x="792" y="2"/>
                  </a:lnTo>
                  <a:lnTo>
                    <a:pt x="842" y="7"/>
                  </a:lnTo>
                  <a:lnTo>
                    <a:pt x="888" y="17"/>
                  </a:lnTo>
                  <a:lnTo>
                    <a:pt x="930" y="29"/>
                  </a:lnTo>
                  <a:lnTo>
                    <a:pt x="968" y="43"/>
                  </a:lnTo>
                  <a:lnTo>
                    <a:pt x="1005" y="59"/>
                  </a:lnTo>
                  <a:lnTo>
                    <a:pt x="1038" y="78"/>
                  </a:lnTo>
                  <a:lnTo>
                    <a:pt x="1069" y="96"/>
                  </a:lnTo>
                  <a:lnTo>
                    <a:pt x="1098" y="117"/>
                  </a:lnTo>
                  <a:lnTo>
                    <a:pt x="1123" y="137"/>
                  </a:lnTo>
                  <a:lnTo>
                    <a:pt x="1144" y="157"/>
                  </a:lnTo>
                  <a:lnTo>
                    <a:pt x="1162" y="174"/>
                  </a:lnTo>
                  <a:lnTo>
                    <a:pt x="1177" y="192"/>
                  </a:lnTo>
                  <a:lnTo>
                    <a:pt x="1189" y="206"/>
                  </a:lnTo>
                  <a:lnTo>
                    <a:pt x="1197" y="220"/>
                  </a:lnTo>
                  <a:lnTo>
                    <a:pt x="1204" y="229"/>
                  </a:lnTo>
                  <a:lnTo>
                    <a:pt x="1208" y="235"/>
                  </a:lnTo>
                  <a:lnTo>
                    <a:pt x="1209" y="237"/>
                  </a:lnTo>
                  <a:lnTo>
                    <a:pt x="1210" y="237"/>
                  </a:lnTo>
                  <a:lnTo>
                    <a:pt x="1213" y="237"/>
                  </a:lnTo>
                  <a:lnTo>
                    <a:pt x="1218" y="238"/>
                  </a:lnTo>
                  <a:lnTo>
                    <a:pt x="1225" y="240"/>
                  </a:lnTo>
                  <a:lnTo>
                    <a:pt x="1234" y="242"/>
                  </a:lnTo>
                  <a:lnTo>
                    <a:pt x="1244" y="247"/>
                  </a:lnTo>
                  <a:lnTo>
                    <a:pt x="1254" y="251"/>
                  </a:lnTo>
                  <a:lnTo>
                    <a:pt x="1267" y="257"/>
                  </a:lnTo>
                  <a:lnTo>
                    <a:pt x="1279" y="264"/>
                  </a:lnTo>
                  <a:lnTo>
                    <a:pt x="1293" y="272"/>
                  </a:lnTo>
                  <a:lnTo>
                    <a:pt x="1306" y="284"/>
                  </a:lnTo>
                  <a:lnTo>
                    <a:pt x="1320" y="296"/>
                  </a:lnTo>
                  <a:lnTo>
                    <a:pt x="1333" y="311"/>
                  </a:lnTo>
                  <a:lnTo>
                    <a:pt x="1346" y="328"/>
                  </a:lnTo>
                  <a:lnTo>
                    <a:pt x="1358" y="348"/>
                  </a:lnTo>
                  <a:lnTo>
                    <a:pt x="1370" y="371"/>
                  </a:lnTo>
                  <a:lnTo>
                    <a:pt x="1382" y="396"/>
                  </a:lnTo>
                  <a:lnTo>
                    <a:pt x="1391" y="424"/>
                  </a:lnTo>
                  <a:lnTo>
                    <a:pt x="1399" y="455"/>
                  </a:lnTo>
                  <a:lnTo>
                    <a:pt x="1407" y="489"/>
                  </a:lnTo>
                  <a:lnTo>
                    <a:pt x="1413" y="527"/>
                  </a:lnTo>
                  <a:lnTo>
                    <a:pt x="1416" y="569"/>
                  </a:lnTo>
                  <a:lnTo>
                    <a:pt x="1417" y="613"/>
                  </a:lnTo>
                  <a:lnTo>
                    <a:pt x="1416" y="663"/>
                  </a:lnTo>
                  <a:lnTo>
                    <a:pt x="1413" y="716"/>
                  </a:lnTo>
                  <a:lnTo>
                    <a:pt x="1407" y="774"/>
                  </a:lnTo>
                  <a:lnTo>
                    <a:pt x="1397" y="836"/>
                  </a:lnTo>
                  <a:lnTo>
                    <a:pt x="1387" y="881"/>
                  </a:lnTo>
                  <a:lnTo>
                    <a:pt x="1373" y="928"/>
                  </a:lnTo>
                  <a:lnTo>
                    <a:pt x="1384" y="927"/>
                  </a:lnTo>
                  <a:lnTo>
                    <a:pt x="1394" y="928"/>
                  </a:lnTo>
                  <a:lnTo>
                    <a:pt x="1405" y="930"/>
                  </a:lnTo>
                  <a:lnTo>
                    <a:pt x="1415" y="933"/>
                  </a:lnTo>
                  <a:lnTo>
                    <a:pt x="1425" y="938"/>
                  </a:lnTo>
                  <a:lnTo>
                    <a:pt x="1434" y="945"/>
                  </a:lnTo>
                  <a:lnTo>
                    <a:pt x="1442" y="956"/>
                  </a:lnTo>
                  <a:lnTo>
                    <a:pt x="1448" y="967"/>
                  </a:lnTo>
                  <a:lnTo>
                    <a:pt x="1453" y="982"/>
                  </a:lnTo>
                  <a:lnTo>
                    <a:pt x="1457" y="999"/>
                  </a:lnTo>
                  <a:lnTo>
                    <a:pt x="1460" y="1020"/>
                  </a:lnTo>
                  <a:lnTo>
                    <a:pt x="1459" y="1045"/>
                  </a:lnTo>
                  <a:lnTo>
                    <a:pt x="1456" y="1072"/>
                  </a:lnTo>
                  <a:lnTo>
                    <a:pt x="1451" y="1104"/>
                  </a:lnTo>
                  <a:lnTo>
                    <a:pt x="1444" y="1139"/>
                  </a:lnTo>
                  <a:lnTo>
                    <a:pt x="1434" y="1178"/>
                  </a:lnTo>
                  <a:lnTo>
                    <a:pt x="1420" y="1224"/>
                  </a:lnTo>
                  <a:lnTo>
                    <a:pt x="1407" y="1263"/>
                  </a:lnTo>
                  <a:lnTo>
                    <a:pt x="1393" y="1295"/>
                  </a:lnTo>
                  <a:lnTo>
                    <a:pt x="1381" y="1322"/>
                  </a:lnTo>
                  <a:lnTo>
                    <a:pt x="1368" y="1344"/>
                  </a:lnTo>
                  <a:lnTo>
                    <a:pt x="1356" y="1362"/>
                  </a:lnTo>
                  <a:lnTo>
                    <a:pt x="1345" y="1374"/>
                  </a:lnTo>
                  <a:lnTo>
                    <a:pt x="1333" y="1382"/>
                  </a:lnTo>
                  <a:lnTo>
                    <a:pt x="1323" y="1387"/>
                  </a:lnTo>
                  <a:lnTo>
                    <a:pt x="1312" y="1390"/>
                  </a:lnTo>
                  <a:lnTo>
                    <a:pt x="1304" y="1432"/>
                  </a:lnTo>
                  <a:lnTo>
                    <a:pt x="1292" y="1475"/>
                  </a:lnTo>
                  <a:lnTo>
                    <a:pt x="1276" y="1519"/>
                  </a:lnTo>
                  <a:lnTo>
                    <a:pt x="1256" y="1563"/>
                  </a:lnTo>
                  <a:lnTo>
                    <a:pt x="1234" y="1608"/>
                  </a:lnTo>
                  <a:lnTo>
                    <a:pt x="1208" y="1651"/>
                  </a:lnTo>
                  <a:lnTo>
                    <a:pt x="1179" y="1693"/>
                  </a:lnTo>
                  <a:lnTo>
                    <a:pt x="1146" y="1734"/>
                  </a:lnTo>
                  <a:lnTo>
                    <a:pt x="1109" y="1773"/>
                  </a:lnTo>
                  <a:lnTo>
                    <a:pt x="1071" y="1808"/>
                  </a:lnTo>
                  <a:lnTo>
                    <a:pt x="1029" y="1841"/>
                  </a:lnTo>
                  <a:lnTo>
                    <a:pt x="984" y="1870"/>
                  </a:lnTo>
                  <a:lnTo>
                    <a:pt x="935" y="1896"/>
                  </a:lnTo>
                  <a:lnTo>
                    <a:pt x="886" y="1917"/>
                  </a:lnTo>
                  <a:lnTo>
                    <a:pt x="834" y="1932"/>
                  </a:lnTo>
                  <a:lnTo>
                    <a:pt x="782" y="1941"/>
                  </a:lnTo>
                  <a:lnTo>
                    <a:pt x="729" y="1944"/>
                  </a:lnTo>
                  <a:lnTo>
                    <a:pt x="676" y="1941"/>
                  </a:lnTo>
                  <a:lnTo>
                    <a:pt x="623" y="1932"/>
                  </a:lnTo>
                  <a:lnTo>
                    <a:pt x="573" y="1918"/>
                  </a:lnTo>
                  <a:lnTo>
                    <a:pt x="521" y="1897"/>
                  </a:lnTo>
                  <a:lnTo>
                    <a:pt x="473" y="1871"/>
                  </a:lnTo>
                  <a:lnTo>
                    <a:pt x="428" y="1842"/>
                  </a:lnTo>
                  <a:lnTo>
                    <a:pt x="386" y="1809"/>
                  </a:lnTo>
                  <a:lnTo>
                    <a:pt x="347" y="1773"/>
                  </a:lnTo>
                  <a:lnTo>
                    <a:pt x="312" y="1734"/>
                  </a:lnTo>
                  <a:lnTo>
                    <a:pt x="278" y="1694"/>
                  </a:lnTo>
                  <a:lnTo>
                    <a:pt x="249" y="1651"/>
                  </a:lnTo>
                  <a:lnTo>
                    <a:pt x="224" y="1608"/>
                  </a:lnTo>
                  <a:lnTo>
                    <a:pt x="202" y="1563"/>
                  </a:lnTo>
                  <a:lnTo>
                    <a:pt x="182" y="1520"/>
                  </a:lnTo>
                  <a:lnTo>
                    <a:pt x="168" y="1475"/>
                  </a:lnTo>
                  <a:lnTo>
                    <a:pt x="155" y="1432"/>
                  </a:lnTo>
                  <a:lnTo>
                    <a:pt x="147" y="1390"/>
                  </a:lnTo>
                  <a:lnTo>
                    <a:pt x="137" y="1387"/>
                  </a:lnTo>
                  <a:lnTo>
                    <a:pt x="126" y="1382"/>
                  </a:lnTo>
                  <a:lnTo>
                    <a:pt x="115" y="1374"/>
                  </a:lnTo>
                  <a:lnTo>
                    <a:pt x="103" y="1362"/>
                  </a:lnTo>
                  <a:lnTo>
                    <a:pt x="91" y="1344"/>
                  </a:lnTo>
                  <a:lnTo>
                    <a:pt x="78" y="1322"/>
                  </a:lnTo>
                  <a:lnTo>
                    <a:pt x="66" y="1295"/>
                  </a:lnTo>
                  <a:lnTo>
                    <a:pt x="53" y="1262"/>
                  </a:lnTo>
                  <a:lnTo>
                    <a:pt x="39" y="1224"/>
                  </a:lnTo>
                  <a:lnTo>
                    <a:pt x="25" y="1177"/>
                  </a:lnTo>
                  <a:lnTo>
                    <a:pt x="14" y="1138"/>
                  </a:lnTo>
                  <a:lnTo>
                    <a:pt x="7" y="1103"/>
                  </a:lnTo>
                  <a:lnTo>
                    <a:pt x="2" y="1072"/>
                  </a:lnTo>
                  <a:lnTo>
                    <a:pt x="0" y="1044"/>
                  </a:lnTo>
                  <a:lnTo>
                    <a:pt x="0" y="1020"/>
                  </a:lnTo>
                  <a:lnTo>
                    <a:pt x="2" y="999"/>
                  </a:lnTo>
                  <a:lnTo>
                    <a:pt x="5" y="982"/>
                  </a:lnTo>
                  <a:lnTo>
                    <a:pt x="10" y="966"/>
                  </a:lnTo>
                  <a:lnTo>
                    <a:pt x="17" y="955"/>
                  </a:lnTo>
                  <a:lnTo>
                    <a:pt x="25" y="945"/>
                  </a:lnTo>
                  <a:lnTo>
                    <a:pt x="34" y="937"/>
                  </a:lnTo>
                  <a:lnTo>
                    <a:pt x="43" y="932"/>
                  </a:lnTo>
                  <a:lnTo>
                    <a:pt x="54" y="929"/>
                  </a:lnTo>
                  <a:lnTo>
                    <a:pt x="64" y="927"/>
                  </a:lnTo>
                  <a:lnTo>
                    <a:pt x="75" y="926"/>
                  </a:lnTo>
                  <a:lnTo>
                    <a:pt x="86" y="927"/>
                  </a:lnTo>
                  <a:lnTo>
                    <a:pt x="71" y="881"/>
                  </a:lnTo>
                  <a:lnTo>
                    <a:pt x="61" y="835"/>
                  </a:lnTo>
                  <a:lnTo>
                    <a:pt x="51" y="773"/>
                  </a:lnTo>
                  <a:lnTo>
                    <a:pt x="45" y="712"/>
                  </a:lnTo>
                  <a:lnTo>
                    <a:pt x="44" y="655"/>
                  </a:lnTo>
                  <a:lnTo>
                    <a:pt x="48" y="597"/>
                  </a:lnTo>
                  <a:lnTo>
                    <a:pt x="60" y="541"/>
                  </a:lnTo>
                  <a:lnTo>
                    <a:pt x="74" y="489"/>
                  </a:lnTo>
                  <a:lnTo>
                    <a:pt x="93" y="439"/>
                  </a:lnTo>
                  <a:lnTo>
                    <a:pt x="116" y="394"/>
                  </a:lnTo>
                  <a:lnTo>
                    <a:pt x="142" y="351"/>
                  </a:lnTo>
                  <a:lnTo>
                    <a:pt x="170" y="311"/>
                  </a:lnTo>
                  <a:lnTo>
                    <a:pt x="200" y="274"/>
                  </a:lnTo>
                  <a:lnTo>
                    <a:pt x="232" y="239"/>
                  </a:lnTo>
                  <a:lnTo>
                    <a:pt x="282" y="191"/>
                  </a:lnTo>
                  <a:lnTo>
                    <a:pt x="334" y="147"/>
                  </a:lnTo>
                  <a:lnTo>
                    <a:pt x="390" y="108"/>
                  </a:lnTo>
                  <a:lnTo>
                    <a:pt x="427" y="85"/>
                  </a:lnTo>
                  <a:lnTo>
                    <a:pt x="464" y="64"/>
                  </a:lnTo>
                  <a:lnTo>
                    <a:pt x="503" y="45"/>
                  </a:lnTo>
                  <a:lnTo>
                    <a:pt x="545" y="29"/>
                  </a:lnTo>
                  <a:lnTo>
                    <a:pt x="589" y="17"/>
                  </a:lnTo>
                  <a:lnTo>
                    <a:pt x="636" y="7"/>
                  </a:lnTo>
                  <a:lnTo>
                    <a:pt x="685" y="3"/>
                  </a:lnTo>
                  <a:lnTo>
                    <a:pt x="7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77347301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5" name="Group 454"/>
          <p:cNvGrpSpPr/>
          <p:nvPr/>
        </p:nvGrpSpPr>
        <p:grpSpPr>
          <a:xfrm>
            <a:off x="8524283" y="2763226"/>
            <a:ext cx="380371" cy="384732"/>
            <a:chOff x="8830938" y="1994887"/>
            <a:chExt cx="3457783" cy="3497424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84" name="Freeform 325"/>
            <p:cNvSpPr>
              <a:spLocks noEditPoints="1"/>
            </p:cNvSpPr>
            <p:nvPr/>
          </p:nvSpPr>
          <p:spPr bwMode="auto">
            <a:xfrm>
              <a:off x="8830938" y="3204841"/>
              <a:ext cx="1959530" cy="577498"/>
            </a:xfrm>
            <a:custGeom>
              <a:avLst/>
              <a:gdLst>
                <a:gd name="T0" fmla="*/ 218 w 2175"/>
                <a:gd name="T1" fmla="*/ 128 h 641"/>
                <a:gd name="T2" fmla="*/ 365 w 2175"/>
                <a:gd name="T3" fmla="*/ 276 h 641"/>
                <a:gd name="T4" fmla="*/ 376 w 2175"/>
                <a:gd name="T5" fmla="*/ 289 h 641"/>
                <a:gd name="T6" fmla="*/ 382 w 2175"/>
                <a:gd name="T7" fmla="*/ 304 h 641"/>
                <a:gd name="T8" fmla="*/ 384 w 2175"/>
                <a:gd name="T9" fmla="*/ 320 h 641"/>
                <a:gd name="T10" fmla="*/ 382 w 2175"/>
                <a:gd name="T11" fmla="*/ 337 h 641"/>
                <a:gd name="T12" fmla="*/ 376 w 2175"/>
                <a:gd name="T13" fmla="*/ 352 h 641"/>
                <a:gd name="T14" fmla="*/ 365 w 2175"/>
                <a:gd name="T15" fmla="*/ 365 h 641"/>
                <a:gd name="T16" fmla="*/ 218 w 2175"/>
                <a:gd name="T17" fmla="*/ 513 h 641"/>
                <a:gd name="T18" fmla="*/ 614 w 2175"/>
                <a:gd name="T19" fmla="*/ 513 h 641"/>
                <a:gd name="T20" fmla="*/ 805 w 2175"/>
                <a:gd name="T21" fmla="*/ 320 h 641"/>
                <a:gd name="T22" fmla="*/ 614 w 2175"/>
                <a:gd name="T23" fmla="*/ 128 h 641"/>
                <a:gd name="T24" fmla="*/ 218 w 2175"/>
                <a:gd name="T25" fmla="*/ 128 h 641"/>
                <a:gd name="T26" fmla="*/ 64 w 2175"/>
                <a:gd name="T27" fmla="*/ 0 h 641"/>
                <a:gd name="T28" fmla="*/ 639 w 2175"/>
                <a:gd name="T29" fmla="*/ 0 h 641"/>
                <a:gd name="T30" fmla="*/ 656 w 2175"/>
                <a:gd name="T31" fmla="*/ 2 h 641"/>
                <a:gd name="T32" fmla="*/ 671 w 2175"/>
                <a:gd name="T33" fmla="*/ 9 h 641"/>
                <a:gd name="T34" fmla="*/ 685 w 2175"/>
                <a:gd name="T35" fmla="*/ 19 h 641"/>
                <a:gd name="T36" fmla="*/ 922 w 2175"/>
                <a:gd name="T37" fmla="*/ 257 h 641"/>
                <a:gd name="T38" fmla="*/ 2175 w 2175"/>
                <a:gd name="T39" fmla="*/ 257 h 641"/>
                <a:gd name="T40" fmla="*/ 2175 w 2175"/>
                <a:gd name="T41" fmla="*/ 384 h 641"/>
                <a:gd name="T42" fmla="*/ 922 w 2175"/>
                <a:gd name="T43" fmla="*/ 384 h 641"/>
                <a:gd name="T44" fmla="*/ 685 w 2175"/>
                <a:gd name="T45" fmla="*/ 622 h 641"/>
                <a:gd name="T46" fmla="*/ 671 w 2175"/>
                <a:gd name="T47" fmla="*/ 632 h 641"/>
                <a:gd name="T48" fmla="*/ 656 w 2175"/>
                <a:gd name="T49" fmla="*/ 639 h 641"/>
                <a:gd name="T50" fmla="*/ 639 w 2175"/>
                <a:gd name="T51" fmla="*/ 641 h 641"/>
                <a:gd name="T52" fmla="*/ 64 w 2175"/>
                <a:gd name="T53" fmla="*/ 641 h 641"/>
                <a:gd name="T54" fmla="*/ 45 w 2175"/>
                <a:gd name="T55" fmla="*/ 637 h 641"/>
                <a:gd name="T56" fmla="*/ 28 w 2175"/>
                <a:gd name="T57" fmla="*/ 629 h 641"/>
                <a:gd name="T58" fmla="*/ 14 w 2175"/>
                <a:gd name="T59" fmla="*/ 617 h 641"/>
                <a:gd name="T60" fmla="*/ 5 w 2175"/>
                <a:gd name="T61" fmla="*/ 601 h 641"/>
                <a:gd name="T62" fmla="*/ 0 w 2175"/>
                <a:gd name="T63" fmla="*/ 582 h 641"/>
                <a:gd name="T64" fmla="*/ 1 w 2175"/>
                <a:gd name="T65" fmla="*/ 564 h 641"/>
                <a:gd name="T66" fmla="*/ 7 w 2175"/>
                <a:gd name="T67" fmla="*/ 547 h 641"/>
                <a:gd name="T68" fmla="*/ 19 w 2175"/>
                <a:gd name="T69" fmla="*/ 531 h 641"/>
                <a:gd name="T70" fmla="*/ 230 w 2175"/>
                <a:gd name="T71" fmla="*/ 320 h 641"/>
                <a:gd name="T72" fmla="*/ 19 w 2175"/>
                <a:gd name="T73" fmla="*/ 110 h 641"/>
                <a:gd name="T74" fmla="*/ 7 w 2175"/>
                <a:gd name="T75" fmla="*/ 94 h 641"/>
                <a:gd name="T76" fmla="*/ 1 w 2175"/>
                <a:gd name="T77" fmla="*/ 77 h 641"/>
                <a:gd name="T78" fmla="*/ 0 w 2175"/>
                <a:gd name="T79" fmla="*/ 59 h 641"/>
                <a:gd name="T80" fmla="*/ 5 w 2175"/>
                <a:gd name="T81" fmla="*/ 40 h 641"/>
                <a:gd name="T82" fmla="*/ 14 w 2175"/>
                <a:gd name="T83" fmla="*/ 24 h 641"/>
                <a:gd name="T84" fmla="*/ 28 w 2175"/>
                <a:gd name="T85" fmla="*/ 11 h 641"/>
                <a:gd name="T86" fmla="*/ 45 w 2175"/>
                <a:gd name="T87" fmla="*/ 4 h 641"/>
                <a:gd name="T88" fmla="*/ 64 w 2175"/>
                <a:gd name="T89" fmla="*/ 0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75" h="641">
                  <a:moveTo>
                    <a:pt x="218" y="128"/>
                  </a:moveTo>
                  <a:lnTo>
                    <a:pt x="365" y="276"/>
                  </a:lnTo>
                  <a:lnTo>
                    <a:pt x="376" y="289"/>
                  </a:lnTo>
                  <a:lnTo>
                    <a:pt x="382" y="304"/>
                  </a:lnTo>
                  <a:lnTo>
                    <a:pt x="384" y="320"/>
                  </a:lnTo>
                  <a:lnTo>
                    <a:pt x="382" y="337"/>
                  </a:lnTo>
                  <a:lnTo>
                    <a:pt x="376" y="352"/>
                  </a:lnTo>
                  <a:lnTo>
                    <a:pt x="365" y="365"/>
                  </a:lnTo>
                  <a:lnTo>
                    <a:pt x="218" y="513"/>
                  </a:lnTo>
                  <a:lnTo>
                    <a:pt x="614" y="513"/>
                  </a:lnTo>
                  <a:lnTo>
                    <a:pt x="805" y="320"/>
                  </a:lnTo>
                  <a:lnTo>
                    <a:pt x="614" y="128"/>
                  </a:lnTo>
                  <a:lnTo>
                    <a:pt x="218" y="128"/>
                  </a:lnTo>
                  <a:close/>
                  <a:moveTo>
                    <a:pt x="64" y="0"/>
                  </a:moveTo>
                  <a:lnTo>
                    <a:pt x="639" y="0"/>
                  </a:lnTo>
                  <a:lnTo>
                    <a:pt x="656" y="2"/>
                  </a:lnTo>
                  <a:lnTo>
                    <a:pt x="671" y="9"/>
                  </a:lnTo>
                  <a:lnTo>
                    <a:pt x="685" y="19"/>
                  </a:lnTo>
                  <a:lnTo>
                    <a:pt x="922" y="257"/>
                  </a:lnTo>
                  <a:lnTo>
                    <a:pt x="2175" y="257"/>
                  </a:lnTo>
                  <a:lnTo>
                    <a:pt x="2175" y="384"/>
                  </a:lnTo>
                  <a:lnTo>
                    <a:pt x="922" y="384"/>
                  </a:lnTo>
                  <a:lnTo>
                    <a:pt x="685" y="622"/>
                  </a:lnTo>
                  <a:lnTo>
                    <a:pt x="671" y="632"/>
                  </a:lnTo>
                  <a:lnTo>
                    <a:pt x="656" y="639"/>
                  </a:lnTo>
                  <a:lnTo>
                    <a:pt x="639" y="641"/>
                  </a:lnTo>
                  <a:lnTo>
                    <a:pt x="64" y="641"/>
                  </a:lnTo>
                  <a:lnTo>
                    <a:pt x="45" y="637"/>
                  </a:lnTo>
                  <a:lnTo>
                    <a:pt x="28" y="629"/>
                  </a:lnTo>
                  <a:lnTo>
                    <a:pt x="14" y="617"/>
                  </a:lnTo>
                  <a:lnTo>
                    <a:pt x="5" y="601"/>
                  </a:lnTo>
                  <a:lnTo>
                    <a:pt x="0" y="582"/>
                  </a:lnTo>
                  <a:lnTo>
                    <a:pt x="1" y="564"/>
                  </a:lnTo>
                  <a:lnTo>
                    <a:pt x="7" y="547"/>
                  </a:lnTo>
                  <a:lnTo>
                    <a:pt x="19" y="531"/>
                  </a:lnTo>
                  <a:lnTo>
                    <a:pt x="230" y="320"/>
                  </a:lnTo>
                  <a:lnTo>
                    <a:pt x="19" y="110"/>
                  </a:lnTo>
                  <a:lnTo>
                    <a:pt x="7" y="94"/>
                  </a:lnTo>
                  <a:lnTo>
                    <a:pt x="1" y="77"/>
                  </a:lnTo>
                  <a:lnTo>
                    <a:pt x="0" y="59"/>
                  </a:lnTo>
                  <a:lnTo>
                    <a:pt x="5" y="40"/>
                  </a:lnTo>
                  <a:lnTo>
                    <a:pt x="14" y="24"/>
                  </a:lnTo>
                  <a:lnTo>
                    <a:pt x="28" y="11"/>
                  </a:lnTo>
                  <a:lnTo>
                    <a:pt x="45" y="4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5" name="Freeform 326"/>
            <p:cNvSpPr>
              <a:spLocks/>
            </p:cNvSpPr>
            <p:nvPr/>
          </p:nvSpPr>
          <p:spPr bwMode="auto">
            <a:xfrm>
              <a:off x="9653490" y="2340845"/>
              <a:ext cx="2289272" cy="2305489"/>
            </a:xfrm>
            <a:custGeom>
              <a:avLst/>
              <a:gdLst>
                <a:gd name="T0" fmla="*/ 1450 w 2541"/>
                <a:gd name="T1" fmla="*/ 13 h 2559"/>
                <a:gd name="T2" fmla="*/ 1718 w 2541"/>
                <a:gd name="T3" fmla="*/ 84 h 2559"/>
                <a:gd name="T4" fmla="*/ 1958 w 2541"/>
                <a:gd name="T5" fmla="*/ 206 h 2559"/>
                <a:gd name="T6" fmla="*/ 2166 w 2541"/>
                <a:gd name="T7" fmla="*/ 375 h 2559"/>
                <a:gd name="T8" fmla="*/ 2335 w 2541"/>
                <a:gd name="T9" fmla="*/ 583 h 2559"/>
                <a:gd name="T10" fmla="*/ 2457 w 2541"/>
                <a:gd name="T11" fmla="*/ 824 h 2559"/>
                <a:gd name="T12" fmla="*/ 2528 w 2541"/>
                <a:gd name="T13" fmla="*/ 1091 h 2559"/>
                <a:gd name="T14" fmla="*/ 2537 w 2541"/>
                <a:gd name="T15" fmla="*/ 1375 h 2559"/>
                <a:gd name="T16" fmla="*/ 2487 w 2541"/>
                <a:gd name="T17" fmla="*/ 1648 h 2559"/>
                <a:gd name="T18" fmla="*/ 2381 w 2541"/>
                <a:gd name="T19" fmla="*/ 1899 h 2559"/>
                <a:gd name="T20" fmla="*/ 2228 w 2541"/>
                <a:gd name="T21" fmla="*/ 2118 h 2559"/>
                <a:gd name="T22" fmla="*/ 2031 w 2541"/>
                <a:gd name="T23" fmla="*/ 2301 h 2559"/>
                <a:gd name="T24" fmla="*/ 1800 w 2541"/>
                <a:gd name="T25" fmla="*/ 2440 h 2559"/>
                <a:gd name="T26" fmla="*/ 1542 w 2541"/>
                <a:gd name="T27" fmla="*/ 2528 h 2559"/>
                <a:gd name="T28" fmla="*/ 1262 w 2541"/>
                <a:gd name="T29" fmla="*/ 2559 h 2559"/>
                <a:gd name="T30" fmla="*/ 985 w 2541"/>
                <a:gd name="T31" fmla="*/ 2530 h 2559"/>
                <a:gd name="T32" fmla="*/ 730 w 2541"/>
                <a:gd name="T33" fmla="*/ 2445 h 2559"/>
                <a:gd name="T34" fmla="*/ 500 w 2541"/>
                <a:gd name="T35" fmla="*/ 2309 h 2559"/>
                <a:gd name="T36" fmla="*/ 305 w 2541"/>
                <a:gd name="T37" fmla="*/ 2131 h 2559"/>
                <a:gd name="T38" fmla="*/ 150 w 2541"/>
                <a:gd name="T39" fmla="*/ 1913 h 2559"/>
                <a:gd name="T40" fmla="*/ 42 w 2541"/>
                <a:gd name="T41" fmla="*/ 1664 h 2559"/>
                <a:gd name="T42" fmla="*/ 127 w 2541"/>
                <a:gd name="T43" fmla="*/ 1461 h 2559"/>
                <a:gd name="T44" fmla="*/ 196 w 2541"/>
                <a:gd name="T45" fmla="*/ 1715 h 2559"/>
                <a:gd name="T46" fmla="*/ 318 w 2541"/>
                <a:gd name="T47" fmla="*/ 1939 h 2559"/>
                <a:gd name="T48" fmla="*/ 482 w 2541"/>
                <a:gd name="T49" fmla="*/ 2129 h 2559"/>
                <a:gd name="T50" fmla="*/ 685 w 2541"/>
                <a:gd name="T51" fmla="*/ 2279 h 2559"/>
                <a:gd name="T52" fmla="*/ 918 w 2541"/>
                <a:gd name="T53" fmla="*/ 2380 h 2559"/>
                <a:gd name="T54" fmla="*/ 1173 w 2541"/>
                <a:gd name="T55" fmla="*/ 2428 h 2559"/>
                <a:gd name="T56" fmla="*/ 1440 w 2541"/>
                <a:gd name="T57" fmla="*/ 2418 h 2559"/>
                <a:gd name="T58" fmla="*/ 1689 w 2541"/>
                <a:gd name="T59" fmla="*/ 2349 h 2559"/>
                <a:gd name="T60" fmla="*/ 1914 w 2541"/>
                <a:gd name="T61" fmla="*/ 2228 h 2559"/>
                <a:gd name="T62" fmla="*/ 2105 w 2541"/>
                <a:gd name="T63" fmla="*/ 2063 h 2559"/>
                <a:gd name="T64" fmla="*/ 2256 w 2541"/>
                <a:gd name="T65" fmla="*/ 1860 h 2559"/>
                <a:gd name="T66" fmla="*/ 2360 w 2541"/>
                <a:gd name="T67" fmla="*/ 1627 h 2559"/>
                <a:gd name="T68" fmla="*/ 2410 w 2541"/>
                <a:gd name="T69" fmla="*/ 1369 h 2559"/>
                <a:gd name="T70" fmla="*/ 2400 w 2541"/>
                <a:gd name="T71" fmla="*/ 1102 h 2559"/>
                <a:gd name="T72" fmla="*/ 2331 w 2541"/>
                <a:gd name="T73" fmla="*/ 852 h 2559"/>
                <a:gd name="T74" fmla="*/ 2210 w 2541"/>
                <a:gd name="T75" fmla="*/ 627 h 2559"/>
                <a:gd name="T76" fmla="*/ 2045 w 2541"/>
                <a:gd name="T77" fmla="*/ 436 h 2559"/>
                <a:gd name="T78" fmla="*/ 1843 w 2541"/>
                <a:gd name="T79" fmla="*/ 285 h 2559"/>
                <a:gd name="T80" fmla="*/ 1609 w 2541"/>
                <a:gd name="T81" fmla="*/ 181 h 2559"/>
                <a:gd name="T82" fmla="*/ 1352 w 2541"/>
                <a:gd name="T83" fmla="*/ 131 h 2559"/>
                <a:gd name="T84" fmla="*/ 1085 w 2541"/>
                <a:gd name="T85" fmla="*/ 140 h 2559"/>
                <a:gd name="T86" fmla="*/ 837 w 2541"/>
                <a:gd name="T87" fmla="*/ 207 h 2559"/>
                <a:gd name="T88" fmla="*/ 614 w 2541"/>
                <a:gd name="T89" fmla="*/ 325 h 2559"/>
                <a:gd name="T90" fmla="*/ 424 w 2541"/>
                <a:gd name="T91" fmla="*/ 489 h 2559"/>
                <a:gd name="T92" fmla="*/ 272 w 2541"/>
                <a:gd name="T93" fmla="*/ 690 h 2559"/>
                <a:gd name="T94" fmla="*/ 167 w 2541"/>
                <a:gd name="T95" fmla="*/ 925 h 2559"/>
                <a:gd name="T96" fmla="*/ 0 w 2541"/>
                <a:gd name="T97" fmla="*/ 1077 h 2559"/>
                <a:gd name="T98" fmla="*/ 73 w 2541"/>
                <a:gd name="T99" fmla="*/ 809 h 2559"/>
                <a:gd name="T100" fmla="*/ 196 w 2541"/>
                <a:gd name="T101" fmla="*/ 569 h 2559"/>
                <a:gd name="T102" fmla="*/ 366 w 2541"/>
                <a:gd name="T103" fmla="*/ 364 h 2559"/>
                <a:gd name="T104" fmla="*/ 573 w 2541"/>
                <a:gd name="T105" fmla="*/ 199 h 2559"/>
                <a:gd name="T106" fmla="*/ 812 w 2541"/>
                <a:gd name="T107" fmla="*/ 80 h 2559"/>
                <a:gd name="T108" fmla="*/ 1076 w 2541"/>
                <a:gd name="T109" fmla="*/ 13 h 2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41" h="2559">
                  <a:moveTo>
                    <a:pt x="1262" y="0"/>
                  </a:moveTo>
                  <a:lnTo>
                    <a:pt x="1357" y="4"/>
                  </a:lnTo>
                  <a:lnTo>
                    <a:pt x="1450" y="13"/>
                  </a:lnTo>
                  <a:lnTo>
                    <a:pt x="1542" y="31"/>
                  </a:lnTo>
                  <a:lnTo>
                    <a:pt x="1631" y="54"/>
                  </a:lnTo>
                  <a:lnTo>
                    <a:pt x="1718" y="84"/>
                  </a:lnTo>
                  <a:lnTo>
                    <a:pt x="1800" y="119"/>
                  </a:lnTo>
                  <a:lnTo>
                    <a:pt x="1881" y="159"/>
                  </a:lnTo>
                  <a:lnTo>
                    <a:pt x="1958" y="206"/>
                  </a:lnTo>
                  <a:lnTo>
                    <a:pt x="2031" y="258"/>
                  </a:lnTo>
                  <a:lnTo>
                    <a:pt x="2100" y="313"/>
                  </a:lnTo>
                  <a:lnTo>
                    <a:pt x="2166" y="375"/>
                  </a:lnTo>
                  <a:lnTo>
                    <a:pt x="2228" y="441"/>
                  </a:lnTo>
                  <a:lnTo>
                    <a:pt x="2283" y="510"/>
                  </a:lnTo>
                  <a:lnTo>
                    <a:pt x="2335" y="583"/>
                  </a:lnTo>
                  <a:lnTo>
                    <a:pt x="2381" y="660"/>
                  </a:lnTo>
                  <a:lnTo>
                    <a:pt x="2422" y="740"/>
                  </a:lnTo>
                  <a:lnTo>
                    <a:pt x="2457" y="824"/>
                  </a:lnTo>
                  <a:lnTo>
                    <a:pt x="2487" y="911"/>
                  </a:lnTo>
                  <a:lnTo>
                    <a:pt x="2510" y="999"/>
                  </a:lnTo>
                  <a:lnTo>
                    <a:pt x="2528" y="1091"/>
                  </a:lnTo>
                  <a:lnTo>
                    <a:pt x="2537" y="1184"/>
                  </a:lnTo>
                  <a:lnTo>
                    <a:pt x="2541" y="1279"/>
                  </a:lnTo>
                  <a:lnTo>
                    <a:pt x="2537" y="1375"/>
                  </a:lnTo>
                  <a:lnTo>
                    <a:pt x="2528" y="1468"/>
                  </a:lnTo>
                  <a:lnTo>
                    <a:pt x="2510" y="1560"/>
                  </a:lnTo>
                  <a:lnTo>
                    <a:pt x="2487" y="1648"/>
                  </a:lnTo>
                  <a:lnTo>
                    <a:pt x="2457" y="1735"/>
                  </a:lnTo>
                  <a:lnTo>
                    <a:pt x="2422" y="1819"/>
                  </a:lnTo>
                  <a:lnTo>
                    <a:pt x="2381" y="1899"/>
                  </a:lnTo>
                  <a:lnTo>
                    <a:pt x="2335" y="1976"/>
                  </a:lnTo>
                  <a:lnTo>
                    <a:pt x="2283" y="2049"/>
                  </a:lnTo>
                  <a:lnTo>
                    <a:pt x="2228" y="2118"/>
                  </a:lnTo>
                  <a:lnTo>
                    <a:pt x="2166" y="2184"/>
                  </a:lnTo>
                  <a:lnTo>
                    <a:pt x="2100" y="2246"/>
                  </a:lnTo>
                  <a:lnTo>
                    <a:pt x="2031" y="2301"/>
                  </a:lnTo>
                  <a:lnTo>
                    <a:pt x="1958" y="2353"/>
                  </a:lnTo>
                  <a:lnTo>
                    <a:pt x="1881" y="2399"/>
                  </a:lnTo>
                  <a:lnTo>
                    <a:pt x="1800" y="2440"/>
                  </a:lnTo>
                  <a:lnTo>
                    <a:pt x="1718" y="2475"/>
                  </a:lnTo>
                  <a:lnTo>
                    <a:pt x="1631" y="2505"/>
                  </a:lnTo>
                  <a:lnTo>
                    <a:pt x="1542" y="2528"/>
                  </a:lnTo>
                  <a:lnTo>
                    <a:pt x="1450" y="2546"/>
                  </a:lnTo>
                  <a:lnTo>
                    <a:pt x="1357" y="2555"/>
                  </a:lnTo>
                  <a:lnTo>
                    <a:pt x="1262" y="2559"/>
                  </a:lnTo>
                  <a:lnTo>
                    <a:pt x="1168" y="2557"/>
                  </a:lnTo>
                  <a:lnTo>
                    <a:pt x="1076" y="2546"/>
                  </a:lnTo>
                  <a:lnTo>
                    <a:pt x="985" y="2530"/>
                  </a:lnTo>
                  <a:lnTo>
                    <a:pt x="897" y="2507"/>
                  </a:lnTo>
                  <a:lnTo>
                    <a:pt x="812" y="2479"/>
                  </a:lnTo>
                  <a:lnTo>
                    <a:pt x="730" y="2445"/>
                  </a:lnTo>
                  <a:lnTo>
                    <a:pt x="650" y="2405"/>
                  </a:lnTo>
                  <a:lnTo>
                    <a:pt x="573" y="2360"/>
                  </a:lnTo>
                  <a:lnTo>
                    <a:pt x="500" y="2309"/>
                  </a:lnTo>
                  <a:lnTo>
                    <a:pt x="431" y="2255"/>
                  </a:lnTo>
                  <a:lnTo>
                    <a:pt x="366" y="2195"/>
                  </a:lnTo>
                  <a:lnTo>
                    <a:pt x="305" y="2131"/>
                  </a:lnTo>
                  <a:lnTo>
                    <a:pt x="248" y="2062"/>
                  </a:lnTo>
                  <a:lnTo>
                    <a:pt x="196" y="1990"/>
                  </a:lnTo>
                  <a:lnTo>
                    <a:pt x="150" y="1913"/>
                  </a:lnTo>
                  <a:lnTo>
                    <a:pt x="109" y="1833"/>
                  </a:lnTo>
                  <a:lnTo>
                    <a:pt x="73" y="1750"/>
                  </a:lnTo>
                  <a:lnTo>
                    <a:pt x="42" y="1664"/>
                  </a:lnTo>
                  <a:lnTo>
                    <a:pt x="18" y="1574"/>
                  </a:lnTo>
                  <a:lnTo>
                    <a:pt x="0" y="1481"/>
                  </a:lnTo>
                  <a:lnTo>
                    <a:pt x="127" y="1461"/>
                  </a:lnTo>
                  <a:lnTo>
                    <a:pt x="143" y="1549"/>
                  </a:lnTo>
                  <a:lnTo>
                    <a:pt x="167" y="1633"/>
                  </a:lnTo>
                  <a:lnTo>
                    <a:pt x="196" y="1715"/>
                  </a:lnTo>
                  <a:lnTo>
                    <a:pt x="232" y="1793"/>
                  </a:lnTo>
                  <a:lnTo>
                    <a:pt x="272" y="1869"/>
                  </a:lnTo>
                  <a:lnTo>
                    <a:pt x="318" y="1939"/>
                  </a:lnTo>
                  <a:lnTo>
                    <a:pt x="368" y="2008"/>
                  </a:lnTo>
                  <a:lnTo>
                    <a:pt x="424" y="2070"/>
                  </a:lnTo>
                  <a:lnTo>
                    <a:pt x="482" y="2129"/>
                  </a:lnTo>
                  <a:lnTo>
                    <a:pt x="547" y="2184"/>
                  </a:lnTo>
                  <a:lnTo>
                    <a:pt x="614" y="2234"/>
                  </a:lnTo>
                  <a:lnTo>
                    <a:pt x="685" y="2279"/>
                  </a:lnTo>
                  <a:lnTo>
                    <a:pt x="759" y="2317"/>
                  </a:lnTo>
                  <a:lnTo>
                    <a:pt x="837" y="2352"/>
                  </a:lnTo>
                  <a:lnTo>
                    <a:pt x="918" y="2380"/>
                  </a:lnTo>
                  <a:lnTo>
                    <a:pt x="1001" y="2402"/>
                  </a:lnTo>
                  <a:lnTo>
                    <a:pt x="1085" y="2418"/>
                  </a:lnTo>
                  <a:lnTo>
                    <a:pt x="1173" y="2428"/>
                  </a:lnTo>
                  <a:lnTo>
                    <a:pt x="1262" y="2432"/>
                  </a:lnTo>
                  <a:lnTo>
                    <a:pt x="1352" y="2428"/>
                  </a:lnTo>
                  <a:lnTo>
                    <a:pt x="1440" y="2418"/>
                  </a:lnTo>
                  <a:lnTo>
                    <a:pt x="1526" y="2401"/>
                  </a:lnTo>
                  <a:lnTo>
                    <a:pt x="1609" y="2378"/>
                  </a:lnTo>
                  <a:lnTo>
                    <a:pt x="1689" y="2349"/>
                  </a:lnTo>
                  <a:lnTo>
                    <a:pt x="1768" y="2314"/>
                  </a:lnTo>
                  <a:lnTo>
                    <a:pt x="1843" y="2274"/>
                  </a:lnTo>
                  <a:lnTo>
                    <a:pt x="1914" y="2228"/>
                  </a:lnTo>
                  <a:lnTo>
                    <a:pt x="1982" y="2178"/>
                  </a:lnTo>
                  <a:lnTo>
                    <a:pt x="2045" y="2123"/>
                  </a:lnTo>
                  <a:lnTo>
                    <a:pt x="2105" y="2063"/>
                  </a:lnTo>
                  <a:lnTo>
                    <a:pt x="2161" y="1999"/>
                  </a:lnTo>
                  <a:lnTo>
                    <a:pt x="2210" y="1932"/>
                  </a:lnTo>
                  <a:lnTo>
                    <a:pt x="2256" y="1860"/>
                  </a:lnTo>
                  <a:lnTo>
                    <a:pt x="2296" y="1786"/>
                  </a:lnTo>
                  <a:lnTo>
                    <a:pt x="2331" y="1707"/>
                  </a:lnTo>
                  <a:lnTo>
                    <a:pt x="2360" y="1627"/>
                  </a:lnTo>
                  <a:lnTo>
                    <a:pt x="2383" y="1543"/>
                  </a:lnTo>
                  <a:lnTo>
                    <a:pt x="2400" y="1457"/>
                  </a:lnTo>
                  <a:lnTo>
                    <a:pt x="2410" y="1369"/>
                  </a:lnTo>
                  <a:lnTo>
                    <a:pt x="2414" y="1279"/>
                  </a:lnTo>
                  <a:lnTo>
                    <a:pt x="2410" y="1190"/>
                  </a:lnTo>
                  <a:lnTo>
                    <a:pt x="2400" y="1102"/>
                  </a:lnTo>
                  <a:lnTo>
                    <a:pt x="2383" y="1016"/>
                  </a:lnTo>
                  <a:lnTo>
                    <a:pt x="2360" y="932"/>
                  </a:lnTo>
                  <a:lnTo>
                    <a:pt x="2331" y="852"/>
                  </a:lnTo>
                  <a:lnTo>
                    <a:pt x="2296" y="773"/>
                  </a:lnTo>
                  <a:lnTo>
                    <a:pt x="2256" y="699"/>
                  </a:lnTo>
                  <a:lnTo>
                    <a:pt x="2210" y="627"/>
                  </a:lnTo>
                  <a:lnTo>
                    <a:pt x="2161" y="560"/>
                  </a:lnTo>
                  <a:lnTo>
                    <a:pt x="2105" y="496"/>
                  </a:lnTo>
                  <a:lnTo>
                    <a:pt x="2045" y="436"/>
                  </a:lnTo>
                  <a:lnTo>
                    <a:pt x="1982" y="381"/>
                  </a:lnTo>
                  <a:lnTo>
                    <a:pt x="1914" y="330"/>
                  </a:lnTo>
                  <a:lnTo>
                    <a:pt x="1843" y="285"/>
                  </a:lnTo>
                  <a:lnTo>
                    <a:pt x="1768" y="245"/>
                  </a:lnTo>
                  <a:lnTo>
                    <a:pt x="1689" y="210"/>
                  </a:lnTo>
                  <a:lnTo>
                    <a:pt x="1609" y="181"/>
                  </a:lnTo>
                  <a:lnTo>
                    <a:pt x="1526" y="158"/>
                  </a:lnTo>
                  <a:lnTo>
                    <a:pt x="1440" y="141"/>
                  </a:lnTo>
                  <a:lnTo>
                    <a:pt x="1352" y="131"/>
                  </a:lnTo>
                  <a:lnTo>
                    <a:pt x="1262" y="127"/>
                  </a:lnTo>
                  <a:lnTo>
                    <a:pt x="1173" y="131"/>
                  </a:lnTo>
                  <a:lnTo>
                    <a:pt x="1085" y="140"/>
                  </a:lnTo>
                  <a:lnTo>
                    <a:pt x="1001" y="157"/>
                  </a:lnTo>
                  <a:lnTo>
                    <a:pt x="918" y="179"/>
                  </a:lnTo>
                  <a:lnTo>
                    <a:pt x="837" y="207"/>
                  </a:lnTo>
                  <a:lnTo>
                    <a:pt x="759" y="242"/>
                  </a:lnTo>
                  <a:lnTo>
                    <a:pt x="685" y="280"/>
                  </a:lnTo>
                  <a:lnTo>
                    <a:pt x="614" y="325"/>
                  </a:lnTo>
                  <a:lnTo>
                    <a:pt x="547" y="375"/>
                  </a:lnTo>
                  <a:lnTo>
                    <a:pt x="482" y="430"/>
                  </a:lnTo>
                  <a:lnTo>
                    <a:pt x="424" y="489"/>
                  </a:lnTo>
                  <a:lnTo>
                    <a:pt x="368" y="551"/>
                  </a:lnTo>
                  <a:lnTo>
                    <a:pt x="318" y="619"/>
                  </a:lnTo>
                  <a:lnTo>
                    <a:pt x="272" y="690"/>
                  </a:lnTo>
                  <a:lnTo>
                    <a:pt x="232" y="766"/>
                  </a:lnTo>
                  <a:lnTo>
                    <a:pt x="196" y="844"/>
                  </a:lnTo>
                  <a:lnTo>
                    <a:pt x="167" y="925"/>
                  </a:lnTo>
                  <a:lnTo>
                    <a:pt x="143" y="1010"/>
                  </a:lnTo>
                  <a:lnTo>
                    <a:pt x="127" y="1098"/>
                  </a:lnTo>
                  <a:lnTo>
                    <a:pt x="0" y="1077"/>
                  </a:lnTo>
                  <a:lnTo>
                    <a:pt x="18" y="985"/>
                  </a:lnTo>
                  <a:lnTo>
                    <a:pt x="42" y="895"/>
                  </a:lnTo>
                  <a:lnTo>
                    <a:pt x="73" y="809"/>
                  </a:lnTo>
                  <a:lnTo>
                    <a:pt x="109" y="726"/>
                  </a:lnTo>
                  <a:lnTo>
                    <a:pt x="150" y="646"/>
                  </a:lnTo>
                  <a:lnTo>
                    <a:pt x="196" y="569"/>
                  </a:lnTo>
                  <a:lnTo>
                    <a:pt x="248" y="496"/>
                  </a:lnTo>
                  <a:lnTo>
                    <a:pt x="305" y="428"/>
                  </a:lnTo>
                  <a:lnTo>
                    <a:pt x="366" y="364"/>
                  </a:lnTo>
                  <a:lnTo>
                    <a:pt x="431" y="304"/>
                  </a:lnTo>
                  <a:lnTo>
                    <a:pt x="500" y="249"/>
                  </a:lnTo>
                  <a:lnTo>
                    <a:pt x="573" y="199"/>
                  </a:lnTo>
                  <a:lnTo>
                    <a:pt x="650" y="154"/>
                  </a:lnTo>
                  <a:lnTo>
                    <a:pt x="730" y="114"/>
                  </a:lnTo>
                  <a:lnTo>
                    <a:pt x="812" y="80"/>
                  </a:lnTo>
                  <a:lnTo>
                    <a:pt x="897" y="52"/>
                  </a:lnTo>
                  <a:lnTo>
                    <a:pt x="985" y="29"/>
                  </a:lnTo>
                  <a:lnTo>
                    <a:pt x="1076" y="13"/>
                  </a:lnTo>
                  <a:lnTo>
                    <a:pt x="1168" y="2"/>
                  </a:lnTo>
                  <a:lnTo>
                    <a:pt x="12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6" name="Freeform 327"/>
            <p:cNvSpPr>
              <a:spLocks/>
            </p:cNvSpPr>
            <p:nvPr/>
          </p:nvSpPr>
          <p:spPr bwMode="auto">
            <a:xfrm>
              <a:off x="9886832" y="2571484"/>
              <a:ext cx="1825291" cy="1844211"/>
            </a:xfrm>
            <a:custGeom>
              <a:avLst/>
              <a:gdLst>
                <a:gd name="T0" fmla="*/ 1177 w 2026"/>
                <a:gd name="T1" fmla="*/ 14 h 2047"/>
                <a:gd name="T2" fmla="*/ 1420 w 2026"/>
                <a:gd name="T3" fmla="*/ 88 h 2047"/>
                <a:gd name="T4" fmla="*/ 1633 w 2026"/>
                <a:gd name="T5" fmla="*/ 218 h 2047"/>
                <a:gd name="T6" fmla="*/ 1808 w 2026"/>
                <a:gd name="T7" fmla="*/ 393 h 2047"/>
                <a:gd name="T8" fmla="*/ 1938 w 2026"/>
                <a:gd name="T9" fmla="*/ 606 h 2047"/>
                <a:gd name="T10" fmla="*/ 2011 w 2026"/>
                <a:gd name="T11" fmla="*/ 849 h 2047"/>
                <a:gd name="T12" fmla="*/ 2023 w 2026"/>
                <a:gd name="T13" fmla="*/ 1112 h 2047"/>
                <a:gd name="T14" fmla="*/ 1969 w 2026"/>
                <a:gd name="T15" fmla="*/ 1363 h 2047"/>
                <a:gd name="T16" fmla="*/ 1857 w 2026"/>
                <a:gd name="T17" fmla="*/ 1587 h 2047"/>
                <a:gd name="T18" fmla="*/ 1697 w 2026"/>
                <a:gd name="T19" fmla="*/ 1776 h 2047"/>
                <a:gd name="T20" fmla="*/ 1495 w 2026"/>
                <a:gd name="T21" fmla="*/ 1921 h 2047"/>
                <a:gd name="T22" fmla="*/ 1261 w 2026"/>
                <a:gd name="T23" fmla="*/ 2014 h 2047"/>
                <a:gd name="T24" fmla="*/ 1003 w 2026"/>
                <a:gd name="T25" fmla="*/ 2047 h 2047"/>
                <a:gd name="T26" fmla="*/ 767 w 2026"/>
                <a:gd name="T27" fmla="*/ 2020 h 2047"/>
                <a:gd name="T28" fmla="*/ 548 w 2026"/>
                <a:gd name="T29" fmla="*/ 1940 h 2047"/>
                <a:gd name="T30" fmla="*/ 355 w 2026"/>
                <a:gd name="T31" fmla="*/ 1816 h 2047"/>
                <a:gd name="T32" fmla="*/ 195 w 2026"/>
                <a:gd name="T33" fmla="*/ 1651 h 2047"/>
                <a:gd name="T34" fmla="*/ 74 w 2026"/>
                <a:gd name="T35" fmla="*/ 1454 h 2047"/>
                <a:gd name="T36" fmla="*/ 0 w 2026"/>
                <a:gd name="T37" fmla="*/ 1228 h 2047"/>
                <a:gd name="T38" fmla="*/ 169 w 2026"/>
                <a:gd name="T39" fmla="*/ 1352 h 2047"/>
                <a:gd name="T40" fmla="*/ 281 w 2026"/>
                <a:gd name="T41" fmla="*/ 1552 h 2047"/>
                <a:gd name="T42" fmla="*/ 437 w 2026"/>
                <a:gd name="T43" fmla="*/ 1716 h 2047"/>
                <a:gd name="T44" fmla="*/ 629 w 2026"/>
                <a:gd name="T45" fmla="*/ 1836 h 2047"/>
                <a:gd name="T46" fmla="*/ 846 w 2026"/>
                <a:gd name="T47" fmla="*/ 1906 h 2047"/>
                <a:gd name="T48" fmla="*/ 1084 w 2026"/>
                <a:gd name="T49" fmla="*/ 1915 h 2047"/>
                <a:gd name="T50" fmla="*/ 1315 w 2026"/>
                <a:gd name="T51" fmla="*/ 1864 h 2047"/>
                <a:gd name="T52" fmla="*/ 1519 w 2026"/>
                <a:gd name="T53" fmla="*/ 1755 h 2047"/>
                <a:gd name="T54" fmla="*/ 1687 w 2026"/>
                <a:gd name="T55" fmla="*/ 1601 h 2047"/>
                <a:gd name="T56" fmla="*/ 1812 w 2026"/>
                <a:gd name="T57" fmla="*/ 1408 h 2047"/>
                <a:gd name="T58" fmla="*/ 1884 w 2026"/>
                <a:gd name="T59" fmla="*/ 1184 h 2047"/>
                <a:gd name="T60" fmla="*/ 1894 w 2026"/>
                <a:gd name="T61" fmla="*/ 942 h 2047"/>
                <a:gd name="T62" fmla="*/ 1843 w 2026"/>
                <a:gd name="T63" fmla="*/ 711 h 2047"/>
                <a:gd name="T64" fmla="*/ 1734 w 2026"/>
                <a:gd name="T65" fmla="*/ 507 h 2047"/>
                <a:gd name="T66" fmla="*/ 1580 w 2026"/>
                <a:gd name="T67" fmla="*/ 339 h 2047"/>
                <a:gd name="T68" fmla="*/ 1387 w 2026"/>
                <a:gd name="T69" fmla="*/ 214 h 2047"/>
                <a:gd name="T70" fmla="*/ 1163 w 2026"/>
                <a:gd name="T71" fmla="*/ 142 h 2047"/>
                <a:gd name="T72" fmla="*/ 924 w 2026"/>
                <a:gd name="T73" fmla="*/ 130 h 2047"/>
                <a:gd name="T74" fmla="*/ 699 w 2026"/>
                <a:gd name="T75" fmla="*/ 181 h 2047"/>
                <a:gd name="T76" fmla="*/ 497 w 2026"/>
                <a:gd name="T77" fmla="*/ 285 h 2047"/>
                <a:gd name="T78" fmla="*/ 328 w 2026"/>
                <a:gd name="T79" fmla="*/ 434 h 2047"/>
                <a:gd name="T80" fmla="*/ 201 w 2026"/>
                <a:gd name="T81" fmla="*/ 624 h 2047"/>
                <a:gd name="T82" fmla="*/ 126 w 2026"/>
                <a:gd name="T83" fmla="*/ 844 h 2047"/>
                <a:gd name="T84" fmla="*/ 43 w 2026"/>
                <a:gd name="T85" fmla="*/ 665 h 2047"/>
                <a:gd name="T86" fmla="*/ 150 w 2026"/>
                <a:gd name="T87" fmla="*/ 458 h 2047"/>
                <a:gd name="T88" fmla="*/ 298 w 2026"/>
                <a:gd name="T89" fmla="*/ 281 h 2047"/>
                <a:gd name="T90" fmla="*/ 481 w 2026"/>
                <a:gd name="T91" fmla="*/ 143 h 2047"/>
                <a:gd name="T92" fmla="*/ 692 w 2026"/>
                <a:gd name="T93" fmla="*/ 48 h 2047"/>
                <a:gd name="T94" fmla="*/ 923 w 2026"/>
                <a:gd name="T95" fmla="*/ 3 h 20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26" h="2047">
                  <a:moveTo>
                    <a:pt x="1003" y="0"/>
                  </a:moveTo>
                  <a:lnTo>
                    <a:pt x="1091" y="3"/>
                  </a:lnTo>
                  <a:lnTo>
                    <a:pt x="1177" y="14"/>
                  </a:lnTo>
                  <a:lnTo>
                    <a:pt x="1261" y="33"/>
                  </a:lnTo>
                  <a:lnTo>
                    <a:pt x="1342" y="57"/>
                  </a:lnTo>
                  <a:lnTo>
                    <a:pt x="1420" y="88"/>
                  </a:lnTo>
                  <a:lnTo>
                    <a:pt x="1495" y="126"/>
                  </a:lnTo>
                  <a:lnTo>
                    <a:pt x="1566" y="169"/>
                  </a:lnTo>
                  <a:lnTo>
                    <a:pt x="1633" y="218"/>
                  </a:lnTo>
                  <a:lnTo>
                    <a:pt x="1697" y="271"/>
                  </a:lnTo>
                  <a:lnTo>
                    <a:pt x="1755" y="330"/>
                  </a:lnTo>
                  <a:lnTo>
                    <a:pt x="1808" y="393"/>
                  </a:lnTo>
                  <a:lnTo>
                    <a:pt x="1857" y="460"/>
                  </a:lnTo>
                  <a:lnTo>
                    <a:pt x="1900" y="531"/>
                  </a:lnTo>
                  <a:lnTo>
                    <a:pt x="1938" y="606"/>
                  </a:lnTo>
                  <a:lnTo>
                    <a:pt x="1969" y="684"/>
                  </a:lnTo>
                  <a:lnTo>
                    <a:pt x="1993" y="765"/>
                  </a:lnTo>
                  <a:lnTo>
                    <a:pt x="2011" y="849"/>
                  </a:lnTo>
                  <a:lnTo>
                    <a:pt x="2023" y="935"/>
                  </a:lnTo>
                  <a:lnTo>
                    <a:pt x="2026" y="1023"/>
                  </a:lnTo>
                  <a:lnTo>
                    <a:pt x="2023" y="1112"/>
                  </a:lnTo>
                  <a:lnTo>
                    <a:pt x="2011" y="1198"/>
                  </a:lnTo>
                  <a:lnTo>
                    <a:pt x="1993" y="1282"/>
                  </a:lnTo>
                  <a:lnTo>
                    <a:pt x="1969" y="1363"/>
                  </a:lnTo>
                  <a:lnTo>
                    <a:pt x="1938" y="1441"/>
                  </a:lnTo>
                  <a:lnTo>
                    <a:pt x="1900" y="1516"/>
                  </a:lnTo>
                  <a:lnTo>
                    <a:pt x="1857" y="1587"/>
                  </a:lnTo>
                  <a:lnTo>
                    <a:pt x="1808" y="1654"/>
                  </a:lnTo>
                  <a:lnTo>
                    <a:pt x="1755" y="1717"/>
                  </a:lnTo>
                  <a:lnTo>
                    <a:pt x="1697" y="1776"/>
                  </a:lnTo>
                  <a:lnTo>
                    <a:pt x="1633" y="1829"/>
                  </a:lnTo>
                  <a:lnTo>
                    <a:pt x="1566" y="1878"/>
                  </a:lnTo>
                  <a:lnTo>
                    <a:pt x="1495" y="1921"/>
                  </a:lnTo>
                  <a:lnTo>
                    <a:pt x="1420" y="1959"/>
                  </a:lnTo>
                  <a:lnTo>
                    <a:pt x="1342" y="1990"/>
                  </a:lnTo>
                  <a:lnTo>
                    <a:pt x="1261" y="2014"/>
                  </a:lnTo>
                  <a:lnTo>
                    <a:pt x="1177" y="2032"/>
                  </a:lnTo>
                  <a:lnTo>
                    <a:pt x="1091" y="2044"/>
                  </a:lnTo>
                  <a:lnTo>
                    <a:pt x="1003" y="2047"/>
                  </a:lnTo>
                  <a:lnTo>
                    <a:pt x="923" y="2044"/>
                  </a:lnTo>
                  <a:lnTo>
                    <a:pt x="844" y="2036"/>
                  </a:lnTo>
                  <a:lnTo>
                    <a:pt x="767" y="2020"/>
                  </a:lnTo>
                  <a:lnTo>
                    <a:pt x="692" y="1999"/>
                  </a:lnTo>
                  <a:lnTo>
                    <a:pt x="619" y="1972"/>
                  </a:lnTo>
                  <a:lnTo>
                    <a:pt x="548" y="1940"/>
                  </a:lnTo>
                  <a:lnTo>
                    <a:pt x="481" y="1904"/>
                  </a:lnTo>
                  <a:lnTo>
                    <a:pt x="417" y="1862"/>
                  </a:lnTo>
                  <a:lnTo>
                    <a:pt x="355" y="1816"/>
                  </a:lnTo>
                  <a:lnTo>
                    <a:pt x="298" y="1766"/>
                  </a:lnTo>
                  <a:lnTo>
                    <a:pt x="245" y="1710"/>
                  </a:lnTo>
                  <a:lnTo>
                    <a:pt x="195" y="1651"/>
                  </a:lnTo>
                  <a:lnTo>
                    <a:pt x="150" y="1589"/>
                  </a:lnTo>
                  <a:lnTo>
                    <a:pt x="109" y="1523"/>
                  </a:lnTo>
                  <a:lnTo>
                    <a:pt x="74" y="1454"/>
                  </a:lnTo>
                  <a:lnTo>
                    <a:pt x="43" y="1382"/>
                  </a:lnTo>
                  <a:lnTo>
                    <a:pt x="19" y="1306"/>
                  </a:lnTo>
                  <a:lnTo>
                    <a:pt x="0" y="1228"/>
                  </a:lnTo>
                  <a:lnTo>
                    <a:pt x="126" y="1203"/>
                  </a:lnTo>
                  <a:lnTo>
                    <a:pt x="145" y="1279"/>
                  </a:lnTo>
                  <a:lnTo>
                    <a:pt x="169" y="1352"/>
                  </a:lnTo>
                  <a:lnTo>
                    <a:pt x="201" y="1423"/>
                  </a:lnTo>
                  <a:lnTo>
                    <a:pt x="239" y="1490"/>
                  </a:lnTo>
                  <a:lnTo>
                    <a:pt x="281" y="1552"/>
                  </a:lnTo>
                  <a:lnTo>
                    <a:pt x="328" y="1613"/>
                  </a:lnTo>
                  <a:lnTo>
                    <a:pt x="380" y="1667"/>
                  </a:lnTo>
                  <a:lnTo>
                    <a:pt x="437" y="1716"/>
                  </a:lnTo>
                  <a:lnTo>
                    <a:pt x="497" y="1762"/>
                  </a:lnTo>
                  <a:lnTo>
                    <a:pt x="561" y="1802"/>
                  </a:lnTo>
                  <a:lnTo>
                    <a:pt x="629" y="1836"/>
                  </a:lnTo>
                  <a:lnTo>
                    <a:pt x="699" y="1866"/>
                  </a:lnTo>
                  <a:lnTo>
                    <a:pt x="771" y="1889"/>
                  </a:lnTo>
                  <a:lnTo>
                    <a:pt x="846" y="1906"/>
                  </a:lnTo>
                  <a:lnTo>
                    <a:pt x="924" y="1915"/>
                  </a:lnTo>
                  <a:lnTo>
                    <a:pt x="1003" y="1919"/>
                  </a:lnTo>
                  <a:lnTo>
                    <a:pt x="1084" y="1915"/>
                  </a:lnTo>
                  <a:lnTo>
                    <a:pt x="1163" y="1905"/>
                  </a:lnTo>
                  <a:lnTo>
                    <a:pt x="1241" y="1887"/>
                  </a:lnTo>
                  <a:lnTo>
                    <a:pt x="1315" y="1864"/>
                  </a:lnTo>
                  <a:lnTo>
                    <a:pt x="1387" y="1833"/>
                  </a:lnTo>
                  <a:lnTo>
                    <a:pt x="1454" y="1796"/>
                  </a:lnTo>
                  <a:lnTo>
                    <a:pt x="1519" y="1755"/>
                  </a:lnTo>
                  <a:lnTo>
                    <a:pt x="1580" y="1708"/>
                  </a:lnTo>
                  <a:lnTo>
                    <a:pt x="1635" y="1656"/>
                  </a:lnTo>
                  <a:lnTo>
                    <a:pt x="1687" y="1601"/>
                  </a:lnTo>
                  <a:lnTo>
                    <a:pt x="1734" y="1540"/>
                  </a:lnTo>
                  <a:lnTo>
                    <a:pt x="1776" y="1476"/>
                  </a:lnTo>
                  <a:lnTo>
                    <a:pt x="1812" y="1408"/>
                  </a:lnTo>
                  <a:lnTo>
                    <a:pt x="1843" y="1336"/>
                  </a:lnTo>
                  <a:lnTo>
                    <a:pt x="1866" y="1261"/>
                  </a:lnTo>
                  <a:lnTo>
                    <a:pt x="1884" y="1184"/>
                  </a:lnTo>
                  <a:lnTo>
                    <a:pt x="1894" y="1105"/>
                  </a:lnTo>
                  <a:lnTo>
                    <a:pt x="1898" y="1023"/>
                  </a:lnTo>
                  <a:lnTo>
                    <a:pt x="1894" y="942"/>
                  </a:lnTo>
                  <a:lnTo>
                    <a:pt x="1884" y="862"/>
                  </a:lnTo>
                  <a:lnTo>
                    <a:pt x="1866" y="785"/>
                  </a:lnTo>
                  <a:lnTo>
                    <a:pt x="1843" y="711"/>
                  </a:lnTo>
                  <a:lnTo>
                    <a:pt x="1812" y="639"/>
                  </a:lnTo>
                  <a:lnTo>
                    <a:pt x="1776" y="571"/>
                  </a:lnTo>
                  <a:lnTo>
                    <a:pt x="1734" y="507"/>
                  </a:lnTo>
                  <a:lnTo>
                    <a:pt x="1687" y="446"/>
                  </a:lnTo>
                  <a:lnTo>
                    <a:pt x="1635" y="390"/>
                  </a:lnTo>
                  <a:lnTo>
                    <a:pt x="1580" y="339"/>
                  </a:lnTo>
                  <a:lnTo>
                    <a:pt x="1519" y="292"/>
                  </a:lnTo>
                  <a:lnTo>
                    <a:pt x="1454" y="249"/>
                  </a:lnTo>
                  <a:lnTo>
                    <a:pt x="1387" y="214"/>
                  </a:lnTo>
                  <a:lnTo>
                    <a:pt x="1315" y="183"/>
                  </a:lnTo>
                  <a:lnTo>
                    <a:pt x="1241" y="160"/>
                  </a:lnTo>
                  <a:lnTo>
                    <a:pt x="1163" y="142"/>
                  </a:lnTo>
                  <a:lnTo>
                    <a:pt x="1084" y="132"/>
                  </a:lnTo>
                  <a:lnTo>
                    <a:pt x="1003" y="127"/>
                  </a:lnTo>
                  <a:lnTo>
                    <a:pt x="924" y="130"/>
                  </a:lnTo>
                  <a:lnTo>
                    <a:pt x="846" y="141"/>
                  </a:lnTo>
                  <a:lnTo>
                    <a:pt x="771" y="158"/>
                  </a:lnTo>
                  <a:lnTo>
                    <a:pt x="699" y="181"/>
                  </a:lnTo>
                  <a:lnTo>
                    <a:pt x="629" y="211"/>
                  </a:lnTo>
                  <a:lnTo>
                    <a:pt x="561" y="245"/>
                  </a:lnTo>
                  <a:lnTo>
                    <a:pt x="497" y="285"/>
                  </a:lnTo>
                  <a:lnTo>
                    <a:pt x="437" y="330"/>
                  </a:lnTo>
                  <a:lnTo>
                    <a:pt x="380" y="380"/>
                  </a:lnTo>
                  <a:lnTo>
                    <a:pt x="328" y="434"/>
                  </a:lnTo>
                  <a:lnTo>
                    <a:pt x="281" y="494"/>
                  </a:lnTo>
                  <a:lnTo>
                    <a:pt x="239" y="557"/>
                  </a:lnTo>
                  <a:lnTo>
                    <a:pt x="201" y="624"/>
                  </a:lnTo>
                  <a:lnTo>
                    <a:pt x="169" y="694"/>
                  </a:lnTo>
                  <a:lnTo>
                    <a:pt x="145" y="768"/>
                  </a:lnTo>
                  <a:lnTo>
                    <a:pt x="126" y="844"/>
                  </a:lnTo>
                  <a:lnTo>
                    <a:pt x="0" y="818"/>
                  </a:lnTo>
                  <a:lnTo>
                    <a:pt x="19" y="741"/>
                  </a:lnTo>
                  <a:lnTo>
                    <a:pt x="43" y="665"/>
                  </a:lnTo>
                  <a:lnTo>
                    <a:pt x="74" y="593"/>
                  </a:lnTo>
                  <a:lnTo>
                    <a:pt x="109" y="524"/>
                  </a:lnTo>
                  <a:lnTo>
                    <a:pt x="150" y="458"/>
                  </a:lnTo>
                  <a:lnTo>
                    <a:pt x="195" y="396"/>
                  </a:lnTo>
                  <a:lnTo>
                    <a:pt x="245" y="337"/>
                  </a:lnTo>
                  <a:lnTo>
                    <a:pt x="298" y="281"/>
                  </a:lnTo>
                  <a:lnTo>
                    <a:pt x="355" y="231"/>
                  </a:lnTo>
                  <a:lnTo>
                    <a:pt x="417" y="185"/>
                  </a:lnTo>
                  <a:lnTo>
                    <a:pt x="481" y="143"/>
                  </a:lnTo>
                  <a:lnTo>
                    <a:pt x="548" y="107"/>
                  </a:lnTo>
                  <a:lnTo>
                    <a:pt x="619" y="75"/>
                  </a:lnTo>
                  <a:lnTo>
                    <a:pt x="692" y="48"/>
                  </a:lnTo>
                  <a:lnTo>
                    <a:pt x="767" y="27"/>
                  </a:lnTo>
                  <a:lnTo>
                    <a:pt x="844" y="11"/>
                  </a:lnTo>
                  <a:lnTo>
                    <a:pt x="923" y="3"/>
                  </a:lnTo>
                  <a:lnTo>
                    <a:pt x="10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7" name="Freeform 328"/>
            <p:cNvSpPr>
              <a:spLocks/>
            </p:cNvSpPr>
            <p:nvPr/>
          </p:nvSpPr>
          <p:spPr bwMode="auto">
            <a:xfrm>
              <a:off x="10310271" y="2974202"/>
              <a:ext cx="999135" cy="1038776"/>
            </a:xfrm>
            <a:custGeom>
              <a:avLst/>
              <a:gdLst>
                <a:gd name="T0" fmla="*/ 595 w 1109"/>
                <a:gd name="T1" fmla="*/ 4 h 1153"/>
                <a:gd name="T2" fmla="*/ 714 w 1109"/>
                <a:gd name="T3" fmla="*/ 30 h 1153"/>
                <a:gd name="T4" fmla="*/ 823 w 1109"/>
                <a:gd name="T5" fmla="*/ 79 h 1153"/>
                <a:gd name="T6" fmla="*/ 918 w 1109"/>
                <a:gd name="T7" fmla="*/ 149 h 1153"/>
                <a:gd name="T8" fmla="*/ 997 w 1109"/>
                <a:gd name="T9" fmla="*/ 236 h 1153"/>
                <a:gd name="T10" fmla="*/ 1057 w 1109"/>
                <a:gd name="T11" fmla="*/ 338 h 1153"/>
                <a:gd name="T12" fmla="*/ 1095 w 1109"/>
                <a:gd name="T13" fmla="*/ 453 h 1153"/>
                <a:gd name="T14" fmla="*/ 1109 w 1109"/>
                <a:gd name="T15" fmla="*/ 576 h 1153"/>
                <a:gd name="T16" fmla="*/ 1095 w 1109"/>
                <a:gd name="T17" fmla="*/ 700 h 1153"/>
                <a:gd name="T18" fmla="*/ 1057 w 1109"/>
                <a:gd name="T19" fmla="*/ 814 h 1153"/>
                <a:gd name="T20" fmla="*/ 997 w 1109"/>
                <a:gd name="T21" fmla="*/ 917 h 1153"/>
                <a:gd name="T22" fmla="*/ 918 w 1109"/>
                <a:gd name="T23" fmla="*/ 1004 h 1153"/>
                <a:gd name="T24" fmla="*/ 823 w 1109"/>
                <a:gd name="T25" fmla="*/ 1074 h 1153"/>
                <a:gd name="T26" fmla="*/ 714 w 1109"/>
                <a:gd name="T27" fmla="*/ 1123 h 1153"/>
                <a:gd name="T28" fmla="*/ 595 w 1109"/>
                <a:gd name="T29" fmla="*/ 1149 h 1153"/>
                <a:gd name="T30" fmla="*/ 474 w 1109"/>
                <a:gd name="T31" fmla="*/ 1149 h 1153"/>
                <a:gd name="T32" fmla="*/ 362 w 1109"/>
                <a:gd name="T33" fmla="*/ 1127 h 1153"/>
                <a:gd name="T34" fmla="*/ 259 w 1109"/>
                <a:gd name="T35" fmla="*/ 1083 h 1153"/>
                <a:gd name="T36" fmla="*/ 166 w 1109"/>
                <a:gd name="T37" fmla="*/ 1021 h 1153"/>
                <a:gd name="T38" fmla="*/ 87 w 1109"/>
                <a:gd name="T39" fmla="*/ 941 h 1153"/>
                <a:gd name="T40" fmla="*/ 24 w 1109"/>
                <a:gd name="T41" fmla="*/ 845 h 1153"/>
                <a:gd name="T42" fmla="*/ 118 w 1109"/>
                <a:gd name="T43" fmla="*/ 745 h 1153"/>
                <a:gd name="T44" fmla="*/ 170 w 1109"/>
                <a:gd name="T45" fmla="*/ 839 h 1153"/>
                <a:gd name="T46" fmla="*/ 241 w 1109"/>
                <a:gd name="T47" fmla="*/ 917 h 1153"/>
                <a:gd name="T48" fmla="*/ 328 w 1109"/>
                <a:gd name="T49" fmla="*/ 975 h 1153"/>
                <a:gd name="T50" fmla="*/ 426 w 1109"/>
                <a:gd name="T51" fmla="*/ 1011 h 1153"/>
                <a:gd name="T52" fmla="*/ 533 w 1109"/>
                <a:gd name="T53" fmla="*/ 1024 h 1153"/>
                <a:gd name="T54" fmla="*/ 643 w 1109"/>
                <a:gd name="T55" fmla="*/ 1011 h 1153"/>
                <a:gd name="T56" fmla="*/ 744 w 1109"/>
                <a:gd name="T57" fmla="*/ 972 h 1153"/>
                <a:gd name="T58" fmla="*/ 830 w 1109"/>
                <a:gd name="T59" fmla="*/ 911 h 1153"/>
                <a:gd name="T60" fmla="*/ 900 w 1109"/>
                <a:gd name="T61" fmla="*/ 832 h 1153"/>
                <a:gd name="T62" fmla="*/ 951 w 1109"/>
                <a:gd name="T63" fmla="*/ 738 h 1153"/>
                <a:gd name="T64" fmla="*/ 977 w 1109"/>
                <a:gd name="T65" fmla="*/ 633 h 1153"/>
                <a:gd name="T66" fmla="*/ 977 w 1109"/>
                <a:gd name="T67" fmla="*/ 520 h 1153"/>
                <a:gd name="T68" fmla="*/ 951 w 1109"/>
                <a:gd name="T69" fmla="*/ 415 h 1153"/>
                <a:gd name="T70" fmla="*/ 900 w 1109"/>
                <a:gd name="T71" fmla="*/ 321 h 1153"/>
                <a:gd name="T72" fmla="*/ 830 w 1109"/>
                <a:gd name="T73" fmla="*/ 242 h 1153"/>
                <a:gd name="T74" fmla="*/ 744 w 1109"/>
                <a:gd name="T75" fmla="*/ 181 h 1153"/>
                <a:gd name="T76" fmla="*/ 643 w 1109"/>
                <a:gd name="T77" fmla="*/ 142 h 1153"/>
                <a:gd name="T78" fmla="*/ 533 w 1109"/>
                <a:gd name="T79" fmla="*/ 129 h 1153"/>
                <a:gd name="T80" fmla="*/ 426 w 1109"/>
                <a:gd name="T81" fmla="*/ 142 h 1153"/>
                <a:gd name="T82" fmla="*/ 328 w 1109"/>
                <a:gd name="T83" fmla="*/ 178 h 1153"/>
                <a:gd name="T84" fmla="*/ 241 w 1109"/>
                <a:gd name="T85" fmla="*/ 236 h 1153"/>
                <a:gd name="T86" fmla="*/ 170 w 1109"/>
                <a:gd name="T87" fmla="*/ 314 h 1153"/>
                <a:gd name="T88" fmla="*/ 118 w 1109"/>
                <a:gd name="T89" fmla="*/ 408 h 1153"/>
                <a:gd name="T90" fmla="*/ 24 w 1109"/>
                <a:gd name="T91" fmla="*/ 308 h 1153"/>
                <a:gd name="T92" fmla="*/ 87 w 1109"/>
                <a:gd name="T93" fmla="*/ 212 h 1153"/>
                <a:gd name="T94" fmla="*/ 166 w 1109"/>
                <a:gd name="T95" fmla="*/ 132 h 1153"/>
                <a:gd name="T96" fmla="*/ 259 w 1109"/>
                <a:gd name="T97" fmla="*/ 70 h 1153"/>
                <a:gd name="T98" fmla="*/ 362 w 1109"/>
                <a:gd name="T99" fmla="*/ 26 h 1153"/>
                <a:gd name="T100" fmla="*/ 474 w 1109"/>
                <a:gd name="T101" fmla="*/ 4 h 1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09" h="1153">
                  <a:moveTo>
                    <a:pt x="533" y="0"/>
                  </a:moveTo>
                  <a:lnTo>
                    <a:pt x="595" y="4"/>
                  </a:lnTo>
                  <a:lnTo>
                    <a:pt x="657" y="13"/>
                  </a:lnTo>
                  <a:lnTo>
                    <a:pt x="714" y="30"/>
                  </a:lnTo>
                  <a:lnTo>
                    <a:pt x="771" y="52"/>
                  </a:lnTo>
                  <a:lnTo>
                    <a:pt x="823" y="79"/>
                  </a:lnTo>
                  <a:lnTo>
                    <a:pt x="872" y="112"/>
                  </a:lnTo>
                  <a:lnTo>
                    <a:pt x="918" y="149"/>
                  </a:lnTo>
                  <a:lnTo>
                    <a:pt x="960" y="191"/>
                  </a:lnTo>
                  <a:lnTo>
                    <a:pt x="997" y="236"/>
                  </a:lnTo>
                  <a:lnTo>
                    <a:pt x="1030" y="285"/>
                  </a:lnTo>
                  <a:lnTo>
                    <a:pt x="1057" y="338"/>
                  </a:lnTo>
                  <a:lnTo>
                    <a:pt x="1079" y="395"/>
                  </a:lnTo>
                  <a:lnTo>
                    <a:pt x="1095" y="453"/>
                  </a:lnTo>
                  <a:lnTo>
                    <a:pt x="1105" y="514"/>
                  </a:lnTo>
                  <a:lnTo>
                    <a:pt x="1109" y="576"/>
                  </a:lnTo>
                  <a:lnTo>
                    <a:pt x="1105" y="639"/>
                  </a:lnTo>
                  <a:lnTo>
                    <a:pt x="1095" y="700"/>
                  </a:lnTo>
                  <a:lnTo>
                    <a:pt x="1079" y="758"/>
                  </a:lnTo>
                  <a:lnTo>
                    <a:pt x="1057" y="814"/>
                  </a:lnTo>
                  <a:lnTo>
                    <a:pt x="1030" y="867"/>
                  </a:lnTo>
                  <a:lnTo>
                    <a:pt x="997" y="917"/>
                  </a:lnTo>
                  <a:lnTo>
                    <a:pt x="960" y="962"/>
                  </a:lnTo>
                  <a:lnTo>
                    <a:pt x="918" y="1004"/>
                  </a:lnTo>
                  <a:lnTo>
                    <a:pt x="872" y="1041"/>
                  </a:lnTo>
                  <a:lnTo>
                    <a:pt x="823" y="1074"/>
                  </a:lnTo>
                  <a:lnTo>
                    <a:pt x="771" y="1101"/>
                  </a:lnTo>
                  <a:lnTo>
                    <a:pt x="714" y="1123"/>
                  </a:lnTo>
                  <a:lnTo>
                    <a:pt x="657" y="1140"/>
                  </a:lnTo>
                  <a:lnTo>
                    <a:pt x="595" y="1149"/>
                  </a:lnTo>
                  <a:lnTo>
                    <a:pt x="533" y="1153"/>
                  </a:lnTo>
                  <a:lnTo>
                    <a:pt x="474" y="1149"/>
                  </a:lnTo>
                  <a:lnTo>
                    <a:pt x="418" y="1141"/>
                  </a:lnTo>
                  <a:lnTo>
                    <a:pt x="362" y="1127"/>
                  </a:lnTo>
                  <a:lnTo>
                    <a:pt x="309" y="1108"/>
                  </a:lnTo>
                  <a:lnTo>
                    <a:pt x="259" y="1083"/>
                  </a:lnTo>
                  <a:lnTo>
                    <a:pt x="212" y="1055"/>
                  </a:lnTo>
                  <a:lnTo>
                    <a:pt x="166" y="1021"/>
                  </a:lnTo>
                  <a:lnTo>
                    <a:pt x="124" y="983"/>
                  </a:lnTo>
                  <a:lnTo>
                    <a:pt x="87" y="941"/>
                  </a:lnTo>
                  <a:lnTo>
                    <a:pt x="54" y="895"/>
                  </a:lnTo>
                  <a:lnTo>
                    <a:pt x="24" y="845"/>
                  </a:lnTo>
                  <a:lnTo>
                    <a:pt x="0" y="792"/>
                  </a:lnTo>
                  <a:lnTo>
                    <a:pt x="118" y="745"/>
                  </a:lnTo>
                  <a:lnTo>
                    <a:pt x="141" y="793"/>
                  </a:lnTo>
                  <a:lnTo>
                    <a:pt x="170" y="839"/>
                  </a:lnTo>
                  <a:lnTo>
                    <a:pt x="203" y="880"/>
                  </a:lnTo>
                  <a:lnTo>
                    <a:pt x="241" y="917"/>
                  </a:lnTo>
                  <a:lnTo>
                    <a:pt x="282" y="948"/>
                  </a:lnTo>
                  <a:lnTo>
                    <a:pt x="328" y="975"/>
                  </a:lnTo>
                  <a:lnTo>
                    <a:pt x="375" y="996"/>
                  </a:lnTo>
                  <a:lnTo>
                    <a:pt x="426" y="1011"/>
                  </a:lnTo>
                  <a:lnTo>
                    <a:pt x="479" y="1021"/>
                  </a:lnTo>
                  <a:lnTo>
                    <a:pt x="533" y="1024"/>
                  </a:lnTo>
                  <a:lnTo>
                    <a:pt x="590" y="1021"/>
                  </a:lnTo>
                  <a:lnTo>
                    <a:pt x="643" y="1011"/>
                  </a:lnTo>
                  <a:lnTo>
                    <a:pt x="694" y="995"/>
                  </a:lnTo>
                  <a:lnTo>
                    <a:pt x="744" y="972"/>
                  </a:lnTo>
                  <a:lnTo>
                    <a:pt x="789" y="944"/>
                  </a:lnTo>
                  <a:lnTo>
                    <a:pt x="830" y="911"/>
                  </a:lnTo>
                  <a:lnTo>
                    <a:pt x="867" y="873"/>
                  </a:lnTo>
                  <a:lnTo>
                    <a:pt x="900" y="832"/>
                  </a:lnTo>
                  <a:lnTo>
                    <a:pt x="929" y="787"/>
                  </a:lnTo>
                  <a:lnTo>
                    <a:pt x="951" y="738"/>
                  </a:lnTo>
                  <a:lnTo>
                    <a:pt x="968" y="686"/>
                  </a:lnTo>
                  <a:lnTo>
                    <a:pt x="977" y="633"/>
                  </a:lnTo>
                  <a:lnTo>
                    <a:pt x="980" y="576"/>
                  </a:lnTo>
                  <a:lnTo>
                    <a:pt x="977" y="520"/>
                  </a:lnTo>
                  <a:lnTo>
                    <a:pt x="968" y="466"/>
                  </a:lnTo>
                  <a:lnTo>
                    <a:pt x="951" y="415"/>
                  </a:lnTo>
                  <a:lnTo>
                    <a:pt x="929" y="366"/>
                  </a:lnTo>
                  <a:lnTo>
                    <a:pt x="900" y="321"/>
                  </a:lnTo>
                  <a:lnTo>
                    <a:pt x="867" y="280"/>
                  </a:lnTo>
                  <a:lnTo>
                    <a:pt x="830" y="242"/>
                  </a:lnTo>
                  <a:lnTo>
                    <a:pt x="789" y="209"/>
                  </a:lnTo>
                  <a:lnTo>
                    <a:pt x="744" y="181"/>
                  </a:lnTo>
                  <a:lnTo>
                    <a:pt x="694" y="158"/>
                  </a:lnTo>
                  <a:lnTo>
                    <a:pt x="643" y="142"/>
                  </a:lnTo>
                  <a:lnTo>
                    <a:pt x="590" y="132"/>
                  </a:lnTo>
                  <a:lnTo>
                    <a:pt x="533" y="129"/>
                  </a:lnTo>
                  <a:lnTo>
                    <a:pt x="479" y="131"/>
                  </a:lnTo>
                  <a:lnTo>
                    <a:pt x="426" y="142"/>
                  </a:lnTo>
                  <a:lnTo>
                    <a:pt x="375" y="157"/>
                  </a:lnTo>
                  <a:lnTo>
                    <a:pt x="328" y="178"/>
                  </a:lnTo>
                  <a:lnTo>
                    <a:pt x="282" y="204"/>
                  </a:lnTo>
                  <a:lnTo>
                    <a:pt x="241" y="236"/>
                  </a:lnTo>
                  <a:lnTo>
                    <a:pt x="203" y="273"/>
                  </a:lnTo>
                  <a:lnTo>
                    <a:pt x="170" y="314"/>
                  </a:lnTo>
                  <a:lnTo>
                    <a:pt x="141" y="360"/>
                  </a:lnTo>
                  <a:lnTo>
                    <a:pt x="118" y="408"/>
                  </a:lnTo>
                  <a:lnTo>
                    <a:pt x="0" y="361"/>
                  </a:lnTo>
                  <a:lnTo>
                    <a:pt x="24" y="308"/>
                  </a:lnTo>
                  <a:lnTo>
                    <a:pt x="54" y="258"/>
                  </a:lnTo>
                  <a:lnTo>
                    <a:pt x="87" y="212"/>
                  </a:lnTo>
                  <a:lnTo>
                    <a:pt x="124" y="170"/>
                  </a:lnTo>
                  <a:lnTo>
                    <a:pt x="166" y="132"/>
                  </a:lnTo>
                  <a:lnTo>
                    <a:pt x="212" y="98"/>
                  </a:lnTo>
                  <a:lnTo>
                    <a:pt x="259" y="70"/>
                  </a:lnTo>
                  <a:lnTo>
                    <a:pt x="309" y="45"/>
                  </a:lnTo>
                  <a:lnTo>
                    <a:pt x="362" y="26"/>
                  </a:lnTo>
                  <a:lnTo>
                    <a:pt x="418" y="12"/>
                  </a:lnTo>
                  <a:lnTo>
                    <a:pt x="474" y="4"/>
                  </a:lnTo>
                  <a:lnTo>
                    <a:pt x="5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8" name="Freeform 329"/>
            <p:cNvSpPr>
              <a:spLocks/>
            </p:cNvSpPr>
            <p:nvPr/>
          </p:nvSpPr>
          <p:spPr bwMode="auto">
            <a:xfrm>
              <a:off x="10601272" y="3204841"/>
              <a:ext cx="477495" cy="577498"/>
            </a:xfrm>
            <a:custGeom>
              <a:avLst/>
              <a:gdLst>
                <a:gd name="T0" fmla="*/ 257 w 530"/>
                <a:gd name="T1" fmla="*/ 4 h 641"/>
                <a:gd name="T2" fmla="*/ 344 w 530"/>
                <a:gd name="T3" fmla="*/ 31 h 641"/>
                <a:gd name="T4" fmla="*/ 420 w 530"/>
                <a:gd name="T5" fmla="*/ 79 h 641"/>
                <a:gd name="T6" fmla="*/ 478 w 530"/>
                <a:gd name="T7" fmla="*/ 146 h 641"/>
                <a:gd name="T8" fmla="*/ 516 w 530"/>
                <a:gd name="T9" fmla="*/ 229 h 641"/>
                <a:gd name="T10" fmla="*/ 530 w 530"/>
                <a:gd name="T11" fmla="*/ 320 h 641"/>
                <a:gd name="T12" fmla="*/ 516 w 530"/>
                <a:gd name="T13" fmla="*/ 412 h 641"/>
                <a:gd name="T14" fmla="*/ 478 w 530"/>
                <a:gd name="T15" fmla="*/ 495 h 641"/>
                <a:gd name="T16" fmla="*/ 420 w 530"/>
                <a:gd name="T17" fmla="*/ 562 h 641"/>
                <a:gd name="T18" fmla="*/ 344 w 530"/>
                <a:gd name="T19" fmla="*/ 610 h 641"/>
                <a:gd name="T20" fmla="*/ 257 w 530"/>
                <a:gd name="T21" fmla="*/ 637 h 641"/>
                <a:gd name="T22" fmla="*/ 164 w 530"/>
                <a:gd name="T23" fmla="*/ 637 h 641"/>
                <a:gd name="T24" fmla="*/ 77 w 530"/>
                <a:gd name="T25" fmla="*/ 611 h 641"/>
                <a:gd name="T26" fmla="*/ 0 w 530"/>
                <a:gd name="T27" fmla="*/ 561 h 641"/>
                <a:gd name="T28" fmla="*/ 98 w 530"/>
                <a:gd name="T29" fmla="*/ 476 h 641"/>
                <a:gd name="T30" fmla="*/ 135 w 530"/>
                <a:gd name="T31" fmla="*/ 496 h 641"/>
                <a:gd name="T32" fmla="*/ 182 w 530"/>
                <a:gd name="T33" fmla="*/ 510 h 641"/>
                <a:gd name="T34" fmla="*/ 244 w 530"/>
                <a:gd name="T35" fmla="*/ 509 h 641"/>
                <a:gd name="T36" fmla="*/ 307 w 530"/>
                <a:gd name="T37" fmla="*/ 487 h 641"/>
                <a:gd name="T38" fmla="*/ 356 w 530"/>
                <a:gd name="T39" fmla="*/ 444 h 641"/>
                <a:gd name="T40" fmla="*/ 390 w 530"/>
                <a:gd name="T41" fmla="*/ 388 h 641"/>
                <a:gd name="T42" fmla="*/ 402 w 530"/>
                <a:gd name="T43" fmla="*/ 320 h 641"/>
                <a:gd name="T44" fmla="*/ 390 w 530"/>
                <a:gd name="T45" fmla="*/ 253 h 641"/>
                <a:gd name="T46" fmla="*/ 356 w 530"/>
                <a:gd name="T47" fmla="*/ 197 h 641"/>
                <a:gd name="T48" fmla="*/ 307 w 530"/>
                <a:gd name="T49" fmla="*/ 154 h 641"/>
                <a:gd name="T50" fmla="*/ 244 w 530"/>
                <a:gd name="T51" fmla="*/ 132 h 641"/>
                <a:gd name="T52" fmla="*/ 182 w 530"/>
                <a:gd name="T53" fmla="*/ 131 h 641"/>
                <a:gd name="T54" fmla="*/ 135 w 530"/>
                <a:gd name="T55" fmla="*/ 144 h 641"/>
                <a:gd name="T56" fmla="*/ 98 w 530"/>
                <a:gd name="T57" fmla="*/ 165 h 641"/>
                <a:gd name="T58" fmla="*/ 0 w 530"/>
                <a:gd name="T59" fmla="*/ 80 h 641"/>
                <a:gd name="T60" fmla="*/ 77 w 530"/>
                <a:gd name="T61" fmla="*/ 29 h 641"/>
                <a:gd name="T62" fmla="*/ 164 w 530"/>
                <a:gd name="T63" fmla="*/ 4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30" h="641">
                  <a:moveTo>
                    <a:pt x="210" y="0"/>
                  </a:moveTo>
                  <a:lnTo>
                    <a:pt x="257" y="4"/>
                  </a:lnTo>
                  <a:lnTo>
                    <a:pt x="302" y="14"/>
                  </a:lnTo>
                  <a:lnTo>
                    <a:pt x="344" y="31"/>
                  </a:lnTo>
                  <a:lnTo>
                    <a:pt x="384" y="52"/>
                  </a:lnTo>
                  <a:lnTo>
                    <a:pt x="420" y="79"/>
                  </a:lnTo>
                  <a:lnTo>
                    <a:pt x="451" y="111"/>
                  </a:lnTo>
                  <a:lnTo>
                    <a:pt x="478" y="146"/>
                  </a:lnTo>
                  <a:lnTo>
                    <a:pt x="500" y="186"/>
                  </a:lnTo>
                  <a:lnTo>
                    <a:pt x="516" y="229"/>
                  </a:lnTo>
                  <a:lnTo>
                    <a:pt x="527" y="273"/>
                  </a:lnTo>
                  <a:lnTo>
                    <a:pt x="530" y="320"/>
                  </a:lnTo>
                  <a:lnTo>
                    <a:pt x="527" y="368"/>
                  </a:lnTo>
                  <a:lnTo>
                    <a:pt x="516" y="412"/>
                  </a:lnTo>
                  <a:lnTo>
                    <a:pt x="500" y="455"/>
                  </a:lnTo>
                  <a:lnTo>
                    <a:pt x="478" y="495"/>
                  </a:lnTo>
                  <a:lnTo>
                    <a:pt x="451" y="530"/>
                  </a:lnTo>
                  <a:lnTo>
                    <a:pt x="420" y="562"/>
                  </a:lnTo>
                  <a:lnTo>
                    <a:pt x="384" y="589"/>
                  </a:lnTo>
                  <a:lnTo>
                    <a:pt x="344" y="610"/>
                  </a:lnTo>
                  <a:lnTo>
                    <a:pt x="302" y="627"/>
                  </a:lnTo>
                  <a:lnTo>
                    <a:pt x="257" y="637"/>
                  </a:lnTo>
                  <a:lnTo>
                    <a:pt x="210" y="641"/>
                  </a:lnTo>
                  <a:lnTo>
                    <a:pt x="164" y="637"/>
                  </a:lnTo>
                  <a:lnTo>
                    <a:pt x="121" y="627"/>
                  </a:lnTo>
                  <a:lnTo>
                    <a:pt x="77" y="611"/>
                  </a:lnTo>
                  <a:lnTo>
                    <a:pt x="37" y="589"/>
                  </a:lnTo>
                  <a:lnTo>
                    <a:pt x="0" y="561"/>
                  </a:lnTo>
                  <a:lnTo>
                    <a:pt x="84" y="464"/>
                  </a:lnTo>
                  <a:lnTo>
                    <a:pt x="98" y="476"/>
                  </a:lnTo>
                  <a:lnTo>
                    <a:pt x="115" y="487"/>
                  </a:lnTo>
                  <a:lnTo>
                    <a:pt x="135" y="496"/>
                  </a:lnTo>
                  <a:lnTo>
                    <a:pt x="157" y="504"/>
                  </a:lnTo>
                  <a:lnTo>
                    <a:pt x="182" y="510"/>
                  </a:lnTo>
                  <a:lnTo>
                    <a:pt x="210" y="513"/>
                  </a:lnTo>
                  <a:lnTo>
                    <a:pt x="244" y="509"/>
                  </a:lnTo>
                  <a:lnTo>
                    <a:pt x="277" y="501"/>
                  </a:lnTo>
                  <a:lnTo>
                    <a:pt x="307" y="487"/>
                  </a:lnTo>
                  <a:lnTo>
                    <a:pt x="334" y="468"/>
                  </a:lnTo>
                  <a:lnTo>
                    <a:pt x="356" y="444"/>
                  </a:lnTo>
                  <a:lnTo>
                    <a:pt x="376" y="417"/>
                  </a:lnTo>
                  <a:lnTo>
                    <a:pt x="390" y="388"/>
                  </a:lnTo>
                  <a:lnTo>
                    <a:pt x="398" y="355"/>
                  </a:lnTo>
                  <a:lnTo>
                    <a:pt x="402" y="320"/>
                  </a:lnTo>
                  <a:lnTo>
                    <a:pt x="398" y="286"/>
                  </a:lnTo>
                  <a:lnTo>
                    <a:pt x="390" y="253"/>
                  </a:lnTo>
                  <a:lnTo>
                    <a:pt x="376" y="224"/>
                  </a:lnTo>
                  <a:lnTo>
                    <a:pt x="356" y="197"/>
                  </a:lnTo>
                  <a:lnTo>
                    <a:pt x="334" y="173"/>
                  </a:lnTo>
                  <a:lnTo>
                    <a:pt x="307" y="154"/>
                  </a:lnTo>
                  <a:lnTo>
                    <a:pt x="277" y="140"/>
                  </a:lnTo>
                  <a:lnTo>
                    <a:pt x="244" y="132"/>
                  </a:lnTo>
                  <a:lnTo>
                    <a:pt x="210" y="128"/>
                  </a:lnTo>
                  <a:lnTo>
                    <a:pt x="182" y="131"/>
                  </a:lnTo>
                  <a:lnTo>
                    <a:pt x="157" y="136"/>
                  </a:lnTo>
                  <a:lnTo>
                    <a:pt x="135" y="144"/>
                  </a:lnTo>
                  <a:lnTo>
                    <a:pt x="115" y="154"/>
                  </a:lnTo>
                  <a:lnTo>
                    <a:pt x="98" y="165"/>
                  </a:lnTo>
                  <a:lnTo>
                    <a:pt x="84" y="177"/>
                  </a:lnTo>
                  <a:lnTo>
                    <a:pt x="0" y="80"/>
                  </a:lnTo>
                  <a:lnTo>
                    <a:pt x="37" y="52"/>
                  </a:lnTo>
                  <a:lnTo>
                    <a:pt x="77" y="29"/>
                  </a:lnTo>
                  <a:lnTo>
                    <a:pt x="121" y="14"/>
                  </a:lnTo>
                  <a:lnTo>
                    <a:pt x="164" y="4"/>
                  </a:lnTo>
                  <a:lnTo>
                    <a:pt x="2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" name="Freeform 330"/>
            <p:cNvSpPr>
              <a:spLocks noEditPoints="1"/>
            </p:cNvSpPr>
            <p:nvPr/>
          </p:nvSpPr>
          <p:spPr bwMode="auto">
            <a:xfrm>
              <a:off x="9351678" y="1994887"/>
              <a:ext cx="2937043" cy="3497424"/>
            </a:xfrm>
            <a:custGeom>
              <a:avLst/>
              <a:gdLst>
                <a:gd name="T0" fmla="*/ 638 w 3260"/>
                <a:gd name="T1" fmla="*/ 3697 h 3882"/>
                <a:gd name="T2" fmla="*/ 689 w 3260"/>
                <a:gd name="T3" fmla="*/ 3751 h 3882"/>
                <a:gd name="T4" fmla="*/ 755 w 3260"/>
                <a:gd name="T5" fmla="*/ 3731 h 3882"/>
                <a:gd name="T6" fmla="*/ 870 w 3260"/>
                <a:gd name="T7" fmla="*/ 3157 h 3882"/>
                <a:gd name="T8" fmla="*/ 2439 w 3260"/>
                <a:gd name="T9" fmla="*/ 3716 h 3882"/>
                <a:gd name="T10" fmla="*/ 2497 w 3260"/>
                <a:gd name="T11" fmla="*/ 3754 h 3882"/>
                <a:gd name="T12" fmla="*/ 2560 w 3260"/>
                <a:gd name="T13" fmla="*/ 3716 h 3882"/>
                <a:gd name="T14" fmla="*/ 2332 w 3260"/>
                <a:gd name="T15" fmla="*/ 3155 h 3882"/>
                <a:gd name="T16" fmla="*/ 1918 w 3260"/>
                <a:gd name="T17" fmla="*/ 31 h 3882"/>
                <a:gd name="T18" fmla="*/ 2314 w 3260"/>
                <a:gd name="T19" fmla="*/ 162 h 3882"/>
                <a:gd name="T20" fmla="*/ 2659 w 3260"/>
                <a:gd name="T21" fmla="*/ 384 h 3882"/>
                <a:gd name="T22" fmla="*/ 2938 w 3260"/>
                <a:gd name="T23" fmla="*/ 681 h 3882"/>
                <a:gd name="T24" fmla="*/ 3140 w 3260"/>
                <a:gd name="T25" fmla="*/ 1040 h 3882"/>
                <a:gd name="T26" fmla="*/ 3246 w 3260"/>
                <a:gd name="T27" fmla="*/ 1447 h 3882"/>
                <a:gd name="T28" fmla="*/ 3247 w 3260"/>
                <a:gd name="T29" fmla="*/ 1874 h 3882"/>
                <a:gd name="T30" fmla="*/ 3146 w 3260"/>
                <a:gd name="T31" fmla="*/ 2271 h 3882"/>
                <a:gd name="T32" fmla="*/ 2954 w 3260"/>
                <a:gd name="T33" fmla="*/ 2624 h 3882"/>
                <a:gd name="T34" fmla="*/ 2687 w 3260"/>
                <a:gd name="T35" fmla="*/ 2918 h 3882"/>
                <a:gd name="T36" fmla="*/ 2677 w 3260"/>
                <a:gd name="T37" fmla="*/ 3605 h 3882"/>
                <a:gd name="T38" fmla="*/ 2687 w 3260"/>
                <a:gd name="T39" fmla="*/ 3738 h 3882"/>
                <a:gd name="T40" fmla="*/ 2609 w 3260"/>
                <a:gd name="T41" fmla="*/ 3848 h 3882"/>
                <a:gd name="T42" fmla="*/ 2498 w 3260"/>
                <a:gd name="T43" fmla="*/ 3882 h 3882"/>
                <a:gd name="T44" fmla="*/ 2384 w 3260"/>
                <a:gd name="T45" fmla="*/ 3844 h 3882"/>
                <a:gd name="T46" fmla="*/ 2067 w 3260"/>
                <a:gd name="T47" fmla="*/ 3259 h 3882"/>
                <a:gd name="T48" fmla="*/ 1694 w 3260"/>
                <a:gd name="T49" fmla="*/ 3325 h 3882"/>
                <a:gd name="T50" fmla="*/ 1317 w 3260"/>
                <a:gd name="T51" fmla="*/ 3302 h 3882"/>
                <a:gd name="T52" fmla="*/ 863 w 3260"/>
                <a:gd name="T53" fmla="*/ 3801 h 3882"/>
                <a:gd name="T54" fmla="*/ 766 w 3260"/>
                <a:gd name="T55" fmla="*/ 3873 h 3882"/>
                <a:gd name="T56" fmla="*/ 657 w 3260"/>
                <a:gd name="T57" fmla="*/ 3876 h 3882"/>
                <a:gd name="T58" fmla="*/ 547 w 3260"/>
                <a:gd name="T59" fmla="*/ 3801 h 3882"/>
                <a:gd name="T60" fmla="*/ 510 w 3260"/>
                <a:gd name="T61" fmla="*/ 3671 h 3882"/>
                <a:gd name="T62" fmla="*/ 677 w 3260"/>
                <a:gd name="T63" fmla="*/ 3045 h 3882"/>
                <a:gd name="T64" fmla="*/ 384 w 3260"/>
                <a:gd name="T65" fmla="*/ 2799 h 3882"/>
                <a:gd name="T66" fmla="*/ 154 w 3260"/>
                <a:gd name="T67" fmla="*/ 2491 h 3882"/>
                <a:gd name="T68" fmla="*/ 0 w 3260"/>
                <a:gd name="T69" fmla="*/ 2129 h 3882"/>
                <a:gd name="T70" fmla="*/ 236 w 3260"/>
                <a:gd name="T71" fmla="*/ 2373 h 3882"/>
                <a:gd name="T72" fmla="*/ 461 w 3260"/>
                <a:gd name="T73" fmla="*/ 2694 h 3882"/>
                <a:gd name="T74" fmla="*/ 756 w 3260"/>
                <a:gd name="T75" fmla="*/ 2947 h 3882"/>
                <a:gd name="T76" fmla="*/ 1107 w 3260"/>
                <a:gd name="T77" fmla="*/ 3119 h 3882"/>
                <a:gd name="T78" fmla="*/ 1496 w 3260"/>
                <a:gd name="T79" fmla="*/ 3196 h 3882"/>
                <a:gd name="T80" fmla="*/ 1906 w 3260"/>
                <a:gd name="T81" fmla="*/ 3168 h 3882"/>
                <a:gd name="T82" fmla="*/ 2285 w 3260"/>
                <a:gd name="T83" fmla="*/ 3037 h 3882"/>
                <a:gd name="T84" fmla="*/ 2610 w 3260"/>
                <a:gd name="T85" fmla="*/ 2816 h 3882"/>
                <a:gd name="T86" fmla="*/ 2870 w 3260"/>
                <a:gd name="T87" fmla="*/ 2521 h 3882"/>
                <a:gd name="T88" fmla="*/ 3048 w 3260"/>
                <a:gd name="T89" fmla="*/ 2168 h 3882"/>
                <a:gd name="T90" fmla="*/ 3129 w 3260"/>
                <a:gd name="T91" fmla="*/ 1768 h 3882"/>
                <a:gd name="T92" fmla="*/ 3101 w 3260"/>
                <a:gd name="T93" fmla="*/ 1355 h 3882"/>
                <a:gd name="T94" fmla="*/ 2970 w 3260"/>
                <a:gd name="T95" fmla="*/ 975 h 3882"/>
                <a:gd name="T96" fmla="*/ 2749 w 3260"/>
                <a:gd name="T97" fmla="*/ 649 h 3882"/>
                <a:gd name="T98" fmla="*/ 2454 w 3260"/>
                <a:gd name="T99" fmla="*/ 390 h 3882"/>
                <a:gd name="T100" fmla="*/ 2101 w 3260"/>
                <a:gd name="T101" fmla="*/ 212 h 3882"/>
                <a:gd name="T102" fmla="*/ 1702 w 3260"/>
                <a:gd name="T103" fmla="*/ 131 h 3882"/>
                <a:gd name="T104" fmla="*/ 1298 w 3260"/>
                <a:gd name="T105" fmla="*/ 158 h 3882"/>
                <a:gd name="T106" fmla="*/ 926 w 3260"/>
                <a:gd name="T107" fmla="*/ 284 h 3882"/>
                <a:gd name="T108" fmla="*/ 601 w 3260"/>
                <a:gd name="T109" fmla="*/ 497 h 3882"/>
                <a:gd name="T110" fmla="*/ 338 w 3260"/>
                <a:gd name="T111" fmla="*/ 786 h 3882"/>
                <a:gd name="T112" fmla="*/ 154 w 3260"/>
                <a:gd name="T113" fmla="*/ 1137 h 3882"/>
                <a:gd name="T114" fmla="*/ 71 w 3260"/>
                <a:gd name="T115" fmla="*/ 1003 h 3882"/>
                <a:gd name="T116" fmla="*/ 278 w 3260"/>
                <a:gd name="T117" fmla="*/ 651 h 3882"/>
                <a:gd name="T118" fmla="*/ 561 w 3260"/>
                <a:gd name="T119" fmla="*/ 365 h 3882"/>
                <a:gd name="T120" fmla="*/ 902 w 3260"/>
                <a:gd name="T121" fmla="*/ 153 h 3882"/>
                <a:gd name="T122" fmla="*/ 1287 w 3260"/>
                <a:gd name="T123" fmla="*/ 29 h 38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60" h="3882">
                  <a:moveTo>
                    <a:pt x="870" y="3157"/>
                  </a:moveTo>
                  <a:lnTo>
                    <a:pt x="643" y="3658"/>
                  </a:lnTo>
                  <a:lnTo>
                    <a:pt x="638" y="3677"/>
                  </a:lnTo>
                  <a:lnTo>
                    <a:pt x="638" y="3697"/>
                  </a:lnTo>
                  <a:lnTo>
                    <a:pt x="644" y="3716"/>
                  </a:lnTo>
                  <a:lnTo>
                    <a:pt x="655" y="3732"/>
                  </a:lnTo>
                  <a:lnTo>
                    <a:pt x="670" y="3744"/>
                  </a:lnTo>
                  <a:lnTo>
                    <a:pt x="689" y="3751"/>
                  </a:lnTo>
                  <a:lnTo>
                    <a:pt x="707" y="3754"/>
                  </a:lnTo>
                  <a:lnTo>
                    <a:pt x="726" y="3751"/>
                  </a:lnTo>
                  <a:lnTo>
                    <a:pt x="741" y="3743"/>
                  </a:lnTo>
                  <a:lnTo>
                    <a:pt x="755" y="3731"/>
                  </a:lnTo>
                  <a:lnTo>
                    <a:pt x="766" y="3716"/>
                  </a:lnTo>
                  <a:lnTo>
                    <a:pt x="1014" y="3220"/>
                  </a:lnTo>
                  <a:lnTo>
                    <a:pt x="942" y="3190"/>
                  </a:lnTo>
                  <a:lnTo>
                    <a:pt x="870" y="3157"/>
                  </a:lnTo>
                  <a:close/>
                  <a:moveTo>
                    <a:pt x="2332" y="3155"/>
                  </a:moveTo>
                  <a:lnTo>
                    <a:pt x="2262" y="3188"/>
                  </a:lnTo>
                  <a:lnTo>
                    <a:pt x="2189" y="3218"/>
                  </a:lnTo>
                  <a:lnTo>
                    <a:pt x="2439" y="3716"/>
                  </a:lnTo>
                  <a:lnTo>
                    <a:pt x="2450" y="3731"/>
                  </a:lnTo>
                  <a:lnTo>
                    <a:pt x="2463" y="3743"/>
                  </a:lnTo>
                  <a:lnTo>
                    <a:pt x="2479" y="3751"/>
                  </a:lnTo>
                  <a:lnTo>
                    <a:pt x="2497" y="3754"/>
                  </a:lnTo>
                  <a:lnTo>
                    <a:pt x="2516" y="3751"/>
                  </a:lnTo>
                  <a:lnTo>
                    <a:pt x="2534" y="3744"/>
                  </a:lnTo>
                  <a:lnTo>
                    <a:pt x="2548" y="3732"/>
                  </a:lnTo>
                  <a:lnTo>
                    <a:pt x="2560" y="3716"/>
                  </a:lnTo>
                  <a:lnTo>
                    <a:pt x="2566" y="3696"/>
                  </a:lnTo>
                  <a:lnTo>
                    <a:pt x="2566" y="3677"/>
                  </a:lnTo>
                  <a:lnTo>
                    <a:pt x="2560" y="3658"/>
                  </a:lnTo>
                  <a:lnTo>
                    <a:pt x="2332" y="3155"/>
                  </a:lnTo>
                  <a:close/>
                  <a:moveTo>
                    <a:pt x="1597" y="0"/>
                  </a:moveTo>
                  <a:lnTo>
                    <a:pt x="1707" y="3"/>
                  </a:lnTo>
                  <a:lnTo>
                    <a:pt x="1814" y="14"/>
                  </a:lnTo>
                  <a:lnTo>
                    <a:pt x="1918" y="31"/>
                  </a:lnTo>
                  <a:lnTo>
                    <a:pt x="2022" y="54"/>
                  </a:lnTo>
                  <a:lnTo>
                    <a:pt x="2122" y="85"/>
                  </a:lnTo>
                  <a:lnTo>
                    <a:pt x="2220" y="120"/>
                  </a:lnTo>
                  <a:lnTo>
                    <a:pt x="2314" y="162"/>
                  </a:lnTo>
                  <a:lnTo>
                    <a:pt x="2406" y="210"/>
                  </a:lnTo>
                  <a:lnTo>
                    <a:pt x="2494" y="263"/>
                  </a:lnTo>
                  <a:lnTo>
                    <a:pt x="2578" y="320"/>
                  </a:lnTo>
                  <a:lnTo>
                    <a:pt x="2659" y="384"/>
                  </a:lnTo>
                  <a:lnTo>
                    <a:pt x="2736" y="452"/>
                  </a:lnTo>
                  <a:lnTo>
                    <a:pt x="2808" y="524"/>
                  </a:lnTo>
                  <a:lnTo>
                    <a:pt x="2876" y="601"/>
                  </a:lnTo>
                  <a:lnTo>
                    <a:pt x="2938" y="681"/>
                  </a:lnTo>
                  <a:lnTo>
                    <a:pt x="2997" y="766"/>
                  </a:lnTo>
                  <a:lnTo>
                    <a:pt x="3050" y="854"/>
                  </a:lnTo>
                  <a:lnTo>
                    <a:pt x="3097" y="946"/>
                  </a:lnTo>
                  <a:lnTo>
                    <a:pt x="3140" y="1040"/>
                  </a:lnTo>
                  <a:lnTo>
                    <a:pt x="3175" y="1138"/>
                  </a:lnTo>
                  <a:lnTo>
                    <a:pt x="3206" y="1238"/>
                  </a:lnTo>
                  <a:lnTo>
                    <a:pt x="3229" y="1342"/>
                  </a:lnTo>
                  <a:lnTo>
                    <a:pt x="3246" y="1447"/>
                  </a:lnTo>
                  <a:lnTo>
                    <a:pt x="3256" y="1554"/>
                  </a:lnTo>
                  <a:lnTo>
                    <a:pt x="3260" y="1663"/>
                  </a:lnTo>
                  <a:lnTo>
                    <a:pt x="3256" y="1770"/>
                  </a:lnTo>
                  <a:lnTo>
                    <a:pt x="3247" y="1874"/>
                  </a:lnTo>
                  <a:lnTo>
                    <a:pt x="3230" y="1977"/>
                  </a:lnTo>
                  <a:lnTo>
                    <a:pt x="3208" y="2078"/>
                  </a:lnTo>
                  <a:lnTo>
                    <a:pt x="3180" y="2176"/>
                  </a:lnTo>
                  <a:lnTo>
                    <a:pt x="3146" y="2271"/>
                  </a:lnTo>
                  <a:lnTo>
                    <a:pt x="3105" y="2365"/>
                  </a:lnTo>
                  <a:lnTo>
                    <a:pt x="3060" y="2454"/>
                  </a:lnTo>
                  <a:lnTo>
                    <a:pt x="3010" y="2540"/>
                  </a:lnTo>
                  <a:lnTo>
                    <a:pt x="2954" y="2624"/>
                  </a:lnTo>
                  <a:lnTo>
                    <a:pt x="2894" y="2704"/>
                  </a:lnTo>
                  <a:lnTo>
                    <a:pt x="2830" y="2779"/>
                  </a:lnTo>
                  <a:lnTo>
                    <a:pt x="2760" y="2851"/>
                  </a:lnTo>
                  <a:lnTo>
                    <a:pt x="2687" y="2918"/>
                  </a:lnTo>
                  <a:lnTo>
                    <a:pt x="2610" y="2982"/>
                  </a:lnTo>
                  <a:lnTo>
                    <a:pt x="2530" y="3041"/>
                  </a:lnTo>
                  <a:lnTo>
                    <a:pt x="2445" y="3094"/>
                  </a:lnTo>
                  <a:lnTo>
                    <a:pt x="2677" y="3605"/>
                  </a:lnTo>
                  <a:lnTo>
                    <a:pt x="2689" y="3637"/>
                  </a:lnTo>
                  <a:lnTo>
                    <a:pt x="2695" y="3671"/>
                  </a:lnTo>
                  <a:lnTo>
                    <a:pt x="2693" y="3705"/>
                  </a:lnTo>
                  <a:lnTo>
                    <a:pt x="2687" y="3738"/>
                  </a:lnTo>
                  <a:lnTo>
                    <a:pt x="2676" y="3771"/>
                  </a:lnTo>
                  <a:lnTo>
                    <a:pt x="2658" y="3801"/>
                  </a:lnTo>
                  <a:lnTo>
                    <a:pt x="2636" y="3827"/>
                  </a:lnTo>
                  <a:lnTo>
                    <a:pt x="2609" y="3848"/>
                  </a:lnTo>
                  <a:lnTo>
                    <a:pt x="2579" y="3864"/>
                  </a:lnTo>
                  <a:lnTo>
                    <a:pt x="2546" y="3876"/>
                  </a:lnTo>
                  <a:lnTo>
                    <a:pt x="2523" y="3881"/>
                  </a:lnTo>
                  <a:lnTo>
                    <a:pt x="2498" y="3882"/>
                  </a:lnTo>
                  <a:lnTo>
                    <a:pt x="2467" y="3880"/>
                  </a:lnTo>
                  <a:lnTo>
                    <a:pt x="2438" y="3873"/>
                  </a:lnTo>
                  <a:lnTo>
                    <a:pt x="2410" y="3861"/>
                  </a:lnTo>
                  <a:lnTo>
                    <a:pt x="2384" y="3844"/>
                  </a:lnTo>
                  <a:lnTo>
                    <a:pt x="2360" y="3824"/>
                  </a:lnTo>
                  <a:lnTo>
                    <a:pt x="2340" y="3801"/>
                  </a:lnTo>
                  <a:lnTo>
                    <a:pt x="2324" y="3774"/>
                  </a:lnTo>
                  <a:lnTo>
                    <a:pt x="2067" y="3259"/>
                  </a:lnTo>
                  <a:lnTo>
                    <a:pt x="1976" y="3283"/>
                  </a:lnTo>
                  <a:lnTo>
                    <a:pt x="1884" y="3302"/>
                  </a:lnTo>
                  <a:lnTo>
                    <a:pt x="1790" y="3316"/>
                  </a:lnTo>
                  <a:lnTo>
                    <a:pt x="1694" y="3325"/>
                  </a:lnTo>
                  <a:lnTo>
                    <a:pt x="1597" y="3327"/>
                  </a:lnTo>
                  <a:lnTo>
                    <a:pt x="1503" y="3325"/>
                  </a:lnTo>
                  <a:lnTo>
                    <a:pt x="1409" y="3316"/>
                  </a:lnTo>
                  <a:lnTo>
                    <a:pt x="1317" y="3302"/>
                  </a:lnTo>
                  <a:lnTo>
                    <a:pt x="1226" y="3283"/>
                  </a:lnTo>
                  <a:lnTo>
                    <a:pt x="1137" y="3260"/>
                  </a:lnTo>
                  <a:lnTo>
                    <a:pt x="880" y="3774"/>
                  </a:lnTo>
                  <a:lnTo>
                    <a:pt x="863" y="3801"/>
                  </a:lnTo>
                  <a:lnTo>
                    <a:pt x="843" y="3824"/>
                  </a:lnTo>
                  <a:lnTo>
                    <a:pt x="820" y="3844"/>
                  </a:lnTo>
                  <a:lnTo>
                    <a:pt x="794" y="3861"/>
                  </a:lnTo>
                  <a:lnTo>
                    <a:pt x="766" y="3873"/>
                  </a:lnTo>
                  <a:lnTo>
                    <a:pt x="736" y="3880"/>
                  </a:lnTo>
                  <a:lnTo>
                    <a:pt x="706" y="3882"/>
                  </a:lnTo>
                  <a:lnTo>
                    <a:pt x="682" y="3881"/>
                  </a:lnTo>
                  <a:lnTo>
                    <a:pt x="657" y="3876"/>
                  </a:lnTo>
                  <a:lnTo>
                    <a:pt x="625" y="3864"/>
                  </a:lnTo>
                  <a:lnTo>
                    <a:pt x="595" y="3848"/>
                  </a:lnTo>
                  <a:lnTo>
                    <a:pt x="569" y="3827"/>
                  </a:lnTo>
                  <a:lnTo>
                    <a:pt x="547" y="3801"/>
                  </a:lnTo>
                  <a:lnTo>
                    <a:pt x="529" y="3771"/>
                  </a:lnTo>
                  <a:lnTo>
                    <a:pt x="517" y="3738"/>
                  </a:lnTo>
                  <a:lnTo>
                    <a:pt x="510" y="3705"/>
                  </a:lnTo>
                  <a:lnTo>
                    <a:pt x="510" y="3671"/>
                  </a:lnTo>
                  <a:lnTo>
                    <a:pt x="516" y="3638"/>
                  </a:lnTo>
                  <a:lnTo>
                    <a:pt x="527" y="3605"/>
                  </a:lnTo>
                  <a:lnTo>
                    <a:pt x="757" y="3096"/>
                  </a:lnTo>
                  <a:lnTo>
                    <a:pt x="677" y="3045"/>
                  </a:lnTo>
                  <a:lnTo>
                    <a:pt x="598" y="2990"/>
                  </a:lnTo>
                  <a:lnTo>
                    <a:pt x="524" y="2931"/>
                  </a:lnTo>
                  <a:lnTo>
                    <a:pt x="452" y="2866"/>
                  </a:lnTo>
                  <a:lnTo>
                    <a:pt x="384" y="2799"/>
                  </a:lnTo>
                  <a:lnTo>
                    <a:pt x="320" y="2727"/>
                  </a:lnTo>
                  <a:lnTo>
                    <a:pt x="260" y="2652"/>
                  </a:lnTo>
                  <a:lnTo>
                    <a:pt x="205" y="2573"/>
                  </a:lnTo>
                  <a:lnTo>
                    <a:pt x="154" y="2491"/>
                  </a:lnTo>
                  <a:lnTo>
                    <a:pt x="109" y="2405"/>
                  </a:lnTo>
                  <a:lnTo>
                    <a:pt x="67" y="2316"/>
                  </a:lnTo>
                  <a:lnTo>
                    <a:pt x="31" y="2224"/>
                  </a:lnTo>
                  <a:lnTo>
                    <a:pt x="0" y="2129"/>
                  </a:lnTo>
                  <a:lnTo>
                    <a:pt x="123" y="2094"/>
                  </a:lnTo>
                  <a:lnTo>
                    <a:pt x="154" y="2190"/>
                  </a:lnTo>
                  <a:lnTo>
                    <a:pt x="192" y="2283"/>
                  </a:lnTo>
                  <a:lnTo>
                    <a:pt x="236" y="2373"/>
                  </a:lnTo>
                  <a:lnTo>
                    <a:pt x="284" y="2459"/>
                  </a:lnTo>
                  <a:lnTo>
                    <a:pt x="338" y="2541"/>
                  </a:lnTo>
                  <a:lnTo>
                    <a:pt x="397" y="2620"/>
                  </a:lnTo>
                  <a:lnTo>
                    <a:pt x="461" y="2694"/>
                  </a:lnTo>
                  <a:lnTo>
                    <a:pt x="529" y="2764"/>
                  </a:lnTo>
                  <a:lnTo>
                    <a:pt x="601" y="2830"/>
                  </a:lnTo>
                  <a:lnTo>
                    <a:pt x="676" y="2891"/>
                  </a:lnTo>
                  <a:lnTo>
                    <a:pt x="756" y="2947"/>
                  </a:lnTo>
                  <a:lnTo>
                    <a:pt x="840" y="2997"/>
                  </a:lnTo>
                  <a:lnTo>
                    <a:pt x="926" y="3043"/>
                  </a:lnTo>
                  <a:lnTo>
                    <a:pt x="1015" y="3083"/>
                  </a:lnTo>
                  <a:lnTo>
                    <a:pt x="1107" y="3119"/>
                  </a:lnTo>
                  <a:lnTo>
                    <a:pt x="1201" y="3147"/>
                  </a:lnTo>
                  <a:lnTo>
                    <a:pt x="1298" y="3169"/>
                  </a:lnTo>
                  <a:lnTo>
                    <a:pt x="1396" y="3186"/>
                  </a:lnTo>
                  <a:lnTo>
                    <a:pt x="1496" y="3196"/>
                  </a:lnTo>
                  <a:lnTo>
                    <a:pt x="1597" y="3200"/>
                  </a:lnTo>
                  <a:lnTo>
                    <a:pt x="1702" y="3196"/>
                  </a:lnTo>
                  <a:lnTo>
                    <a:pt x="1805" y="3186"/>
                  </a:lnTo>
                  <a:lnTo>
                    <a:pt x="1906" y="3168"/>
                  </a:lnTo>
                  <a:lnTo>
                    <a:pt x="2004" y="3144"/>
                  </a:lnTo>
                  <a:lnTo>
                    <a:pt x="2101" y="3115"/>
                  </a:lnTo>
                  <a:lnTo>
                    <a:pt x="2194" y="3078"/>
                  </a:lnTo>
                  <a:lnTo>
                    <a:pt x="2285" y="3037"/>
                  </a:lnTo>
                  <a:lnTo>
                    <a:pt x="2371" y="2989"/>
                  </a:lnTo>
                  <a:lnTo>
                    <a:pt x="2454" y="2937"/>
                  </a:lnTo>
                  <a:lnTo>
                    <a:pt x="2534" y="2879"/>
                  </a:lnTo>
                  <a:lnTo>
                    <a:pt x="2610" y="2816"/>
                  </a:lnTo>
                  <a:lnTo>
                    <a:pt x="2682" y="2749"/>
                  </a:lnTo>
                  <a:lnTo>
                    <a:pt x="2749" y="2678"/>
                  </a:lnTo>
                  <a:lnTo>
                    <a:pt x="2812" y="2601"/>
                  </a:lnTo>
                  <a:lnTo>
                    <a:pt x="2870" y="2521"/>
                  </a:lnTo>
                  <a:lnTo>
                    <a:pt x="2922" y="2438"/>
                  </a:lnTo>
                  <a:lnTo>
                    <a:pt x="2970" y="2352"/>
                  </a:lnTo>
                  <a:lnTo>
                    <a:pt x="3011" y="2261"/>
                  </a:lnTo>
                  <a:lnTo>
                    <a:pt x="3048" y="2168"/>
                  </a:lnTo>
                  <a:lnTo>
                    <a:pt x="3077" y="2071"/>
                  </a:lnTo>
                  <a:lnTo>
                    <a:pt x="3101" y="1972"/>
                  </a:lnTo>
                  <a:lnTo>
                    <a:pt x="3118" y="1872"/>
                  </a:lnTo>
                  <a:lnTo>
                    <a:pt x="3129" y="1768"/>
                  </a:lnTo>
                  <a:lnTo>
                    <a:pt x="3133" y="1663"/>
                  </a:lnTo>
                  <a:lnTo>
                    <a:pt x="3129" y="1559"/>
                  </a:lnTo>
                  <a:lnTo>
                    <a:pt x="3118" y="1455"/>
                  </a:lnTo>
                  <a:lnTo>
                    <a:pt x="3101" y="1355"/>
                  </a:lnTo>
                  <a:lnTo>
                    <a:pt x="3077" y="1256"/>
                  </a:lnTo>
                  <a:lnTo>
                    <a:pt x="3048" y="1159"/>
                  </a:lnTo>
                  <a:lnTo>
                    <a:pt x="3011" y="1066"/>
                  </a:lnTo>
                  <a:lnTo>
                    <a:pt x="2970" y="975"/>
                  </a:lnTo>
                  <a:lnTo>
                    <a:pt x="2922" y="888"/>
                  </a:lnTo>
                  <a:lnTo>
                    <a:pt x="2870" y="806"/>
                  </a:lnTo>
                  <a:lnTo>
                    <a:pt x="2812" y="726"/>
                  </a:lnTo>
                  <a:lnTo>
                    <a:pt x="2749" y="649"/>
                  </a:lnTo>
                  <a:lnTo>
                    <a:pt x="2682" y="578"/>
                  </a:lnTo>
                  <a:lnTo>
                    <a:pt x="2610" y="510"/>
                  </a:lnTo>
                  <a:lnTo>
                    <a:pt x="2534" y="448"/>
                  </a:lnTo>
                  <a:lnTo>
                    <a:pt x="2454" y="390"/>
                  </a:lnTo>
                  <a:lnTo>
                    <a:pt x="2371" y="338"/>
                  </a:lnTo>
                  <a:lnTo>
                    <a:pt x="2285" y="290"/>
                  </a:lnTo>
                  <a:lnTo>
                    <a:pt x="2194" y="248"/>
                  </a:lnTo>
                  <a:lnTo>
                    <a:pt x="2101" y="212"/>
                  </a:lnTo>
                  <a:lnTo>
                    <a:pt x="2004" y="183"/>
                  </a:lnTo>
                  <a:lnTo>
                    <a:pt x="1906" y="159"/>
                  </a:lnTo>
                  <a:lnTo>
                    <a:pt x="1805" y="141"/>
                  </a:lnTo>
                  <a:lnTo>
                    <a:pt x="1702" y="131"/>
                  </a:lnTo>
                  <a:lnTo>
                    <a:pt x="1597" y="127"/>
                  </a:lnTo>
                  <a:lnTo>
                    <a:pt x="1496" y="131"/>
                  </a:lnTo>
                  <a:lnTo>
                    <a:pt x="1396" y="141"/>
                  </a:lnTo>
                  <a:lnTo>
                    <a:pt x="1298" y="158"/>
                  </a:lnTo>
                  <a:lnTo>
                    <a:pt x="1201" y="180"/>
                  </a:lnTo>
                  <a:lnTo>
                    <a:pt x="1107" y="208"/>
                  </a:lnTo>
                  <a:lnTo>
                    <a:pt x="1015" y="244"/>
                  </a:lnTo>
                  <a:lnTo>
                    <a:pt x="926" y="284"/>
                  </a:lnTo>
                  <a:lnTo>
                    <a:pt x="840" y="329"/>
                  </a:lnTo>
                  <a:lnTo>
                    <a:pt x="756" y="380"/>
                  </a:lnTo>
                  <a:lnTo>
                    <a:pt x="677" y="436"/>
                  </a:lnTo>
                  <a:lnTo>
                    <a:pt x="601" y="497"/>
                  </a:lnTo>
                  <a:lnTo>
                    <a:pt x="529" y="563"/>
                  </a:lnTo>
                  <a:lnTo>
                    <a:pt x="461" y="633"/>
                  </a:lnTo>
                  <a:lnTo>
                    <a:pt x="397" y="707"/>
                  </a:lnTo>
                  <a:lnTo>
                    <a:pt x="338" y="786"/>
                  </a:lnTo>
                  <a:lnTo>
                    <a:pt x="284" y="868"/>
                  </a:lnTo>
                  <a:lnTo>
                    <a:pt x="236" y="954"/>
                  </a:lnTo>
                  <a:lnTo>
                    <a:pt x="192" y="1044"/>
                  </a:lnTo>
                  <a:lnTo>
                    <a:pt x="154" y="1137"/>
                  </a:lnTo>
                  <a:lnTo>
                    <a:pt x="123" y="1233"/>
                  </a:lnTo>
                  <a:lnTo>
                    <a:pt x="0" y="1198"/>
                  </a:lnTo>
                  <a:lnTo>
                    <a:pt x="33" y="1098"/>
                  </a:lnTo>
                  <a:lnTo>
                    <a:pt x="71" y="1003"/>
                  </a:lnTo>
                  <a:lnTo>
                    <a:pt x="114" y="909"/>
                  </a:lnTo>
                  <a:lnTo>
                    <a:pt x="164" y="820"/>
                  </a:lnTo>
                  <a:lnTo>
                    <a:pt x="219" y="734"/>
                  </a:lnTo>
                  <a:lnTo>
                    <a:pt x="278" y="651"/>
                  </a:lnTo>
                  <a:lnTo>
                    <a:pt x="342" y="574"/>
                  </a:lnTo>
                  <a:lnTo>
                    <a:pt x="411" y="499"/>
                  </a:lnTo>
                  <a:lnTo>
                    <a:pt x="483" y="430"/>
                  </a:lnTo>
                  <a:lnTo>
                    <a:pt x="561" y="365"/>
                  </a:lnTo>
                  <a:lnTo>
                    <a:pt x="641" y="304"/>
                  </a:lnTo>
                  <a:lnTo>
                    <a:pt x="724" y="248"/>
                  </a:lnTo>
                  <a:lnTo>
                    <a:pt x="812" y="199"/>
                  </a:lnTo>
                  <a:lnTo>
                    <a:pt x="902" y="153"/>
                  </a:lnTo>
                  <a:lnTo>
                    <a:pt x="995" y="113"/>
                  </a:lnTo>
                  <a:lnTo>
                    <a:pt x="1091" y="80"/>
                  </a:lnTo>
                  <a:lnTo>
                    <a:pt x="1188" y="51"/>
                  </a:lnTo>
                  <a:lnTo>
                    <a:pt x="1287" y="29"/>
                  </a:lnTo>
                  <a:lnTo>
                    <a:pt x="1390" y="13"/>
                  </a:lnTo>
                  <a:lnTo>
                    <a:pt x="1492" y="2"/>
                  </a:lnTo>
                  <a:lnTo>
                    <a:pt x="15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0" name="Rectangle 331"/>
            <p:cNvSpPr>
              <a:spLocks noChangeArrowheads="1"/>
            </p:cNvSpPr>
            <p:nvPr/>
          </p:nvSpPr>
          <p:spPr bwMode="auto">
            <a:xfrm>
              <a:off x="10963448" y="5107612"/>
              <a:ext cx="115319" cy="11622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1" name="Rectangle 332"/>
            <p:cNvSpPr>
              <a:spLocks noChangeArrowheads="1"/>
            </p:cNvSpPr>
            <p:nvPr/>
          </p:nvSpPr>
          <p:spPr bwMode="auto">
            <a:xfrm>
              <a:off x="10732809" y="5107612"/>
              <a:ext cx="115319" cy="11622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2" name="Rectangle 333"/>
            <p:cNvSpPr>
              <a:spLocks noChangeArrowheads="1"/>
            </p:cNvSpPr>
            <p:nvPr/>
          </p:nvSpPr>
          <p:spPr bwMode="auto">
            <a:xfrm>
              <a:off x="10502170" y="5107612"/>
              <a:ext cx="115319" cy="11622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40" name="Freeform 389"/>
          <p:cNvSpPr>
            <a:spLocks noEditPoints="1"/>
          </p:cNvSpPr>
          <p:nvPr/>
        </p:nvSpPr>
        <p:spPr bwMode="auto">
          <a:xfrm>
            <a:off x="5757719" y="2820429"/>
            <a:ext cx="318422" cy="270327"/>
          </a:xfrm>
          <a:custGeom>
            <a:avLst/>
            <a:gdLst>
              <a:gd name="T0" fmla="*/ 2880 w 3456"/>
              <a:gd name="T1" fmla="*/ 2823 h 2938"/>
              <a:gd name="T2" fmla="*/ 2995 w 3456"/>
              <a:gd name="T3" fmla="*/ 633 h 2938"/>
              <a:gd name="T4" fmla="*/ 461 w 3456"/>
              <a:gd name="T5" fmla="*/ 633 h 2938"/>
              <a:gd name="T6" fmla="*/ 576 w 3456"/>
              <a:gd name="T7" fmla="*/ 2823 h 2938"/>
              <a:gd name="T8" fmla="*/ 461 w 3456"/>
              <a:gd name="T9" fmla="*/ 633 h 2938"/>
              <a:gd name="T10" fmla="*/ 1261 w 3456"/>
              <a:gd name="T11" fmla="*/ 117 h 2938"/>
              <a:gd name="T12" fmla="*/ 1231 w 3456"/>
              <a:gd name="T13" fmla="*/ 135 h 2938"/>
              <a:gd name="T14" fmla="*/ 1212 w 3456"/>
              <a:gd name="T15" fmla="*/ 166 h 2938"/>
              <a:gd name="T16" fmla="*/ 1210 w 3456"/>
              <a:gd name="T17" fmla="*/ 518 h 2938"/>
              <a:gd name="T18" fmla="*/ 2246 w 3456"/>
              <a:gd name="T19" fmla="*/ 184 h 2938"/>
              <a:gd name="T20" fmla="*/ 2237 w 3456"/>
              <a:gd name="T21" fmla="*/ 149 h 2938"/>
              <a:gd name="T22" fmla="*/ 2212 w 3456"/>
              <a:gd name="T23" fmla="*/ 124 h 2938"/>
              <a:gd name="T24" fmla="*/ 2177 w 3456"/>
              <a:gd name="T25" fmla="*/ 115 h 2938"/>
              <a:gd name="T26" fmla="*/ 1279 w 3456"/>
              <a:gd name="T27" fmla="*/ 0 h 2938"/>
              <a:gd name="T28" fmla="*/ 2210 w 3456"/>
              <a:gd name="T29" fmla="*/ 3 h 2938"/>
              <a:gd name="T30" fmla="*/ 2270 w 3456"/>
              <a:gd name="T31" fmla="*/ 25 h 2938"/>
              <a:gd name="T32" fmla="*/ 2318 w 3456"/>
              <a:gd name="T33" fmla="*/ 66 h 2938"/>
              <a:gd name="T34" fmla="*/ 2350 w 3456"/>
              <a:gd name="T35" fmla="*/ 120 h 2938"/>
              <a:gd name="T36" fmla="*/ 2362 w 3456"/>
              <a:gd name="T37" fmla="*/ 184 h 2938"/>
              <a:gd name="T38" fmla="*/ 2592 w 3456"/>
              <a:gd name="T39" fmla="*/ 518 h 2938"/>
              <a:gd name="T40" fmla="*/ 3168 w 3456"/>
              <a:gd name="T41" fmla="*/ 345 h 2938"/>
              <a:gd name="T42" fmla="*/ 3283 w 3456"/>
              <a:gd name="T43" fmla="*/ 518 h 2938"/>
              <a:gd name="T44" fmla="*/ 3343 w 3456"/>
              <a:gd name="T45" fmla="*/ 529 h 2938"/>
              <a:gd name="T46" fmla="*/ 3394 w 3456"/>
              <a:gd name="T47" fmla="*/ 559 h 2938"/>
              <a:gd name="T48" fmla="*/ 3432 w 3456"/>
              <a:gd name="T49" fmla="*/ 604 h 2938"/>
              <a:gd name="T50" fmla="*/ 3453 w 3456"/>
              <a:gd name="T51" fmla="*/ 661 h 2938"/>
              <a:gd name="T52" fmla="*/ 3456 w 3456"/>
              <a:gd name="T53" fmla="*/ 2764 h 2938"/>
              <a:gd name="T54" fmla="*/ 3446 w 3456"/>
              <a:gd name="T55" fmla="*/ 2825 h 2938"/>
              <a:gd name="T56" fmla="*/ 3415 w 3456"/>
              <a:gd name="T57" fmla="*/ 2876 h 2938"/>
              <a:gd name="T58" fmla="*/ 3370 w 3456"/>
              <a:gd name="T59" fmla="*/ 2914 h 2938"/>
              <a:gd name="T60" fmla="*/ 3314 w 3456"/>
              <a:gd name="T61" fmla="*/ 2935 h 2938"/>
              <a:gd name="T62" fmla="*/ 173 w 3456"/>
              <a:gd name="T63" fmla="*/ 2938 h 2938"/>
              <a:gd name="T64" fmla="*/ 113 w 3456"/>
              <a:gd name="T65" fmla="*/ 2927 h 2938"/>
              <a:gd name="T66" fmla="*/ 62 w 3456"/>
              <a:gd name="T67" fmla="*/ 2897 h 2938"/>
              <a:gd name="T68" fmla="*/ 24 w 3456"/>
              <a:gd name="T69" fmla="*/ 2852 h 2938"/>
              <a:gd name="T70" fmla="*/ 3 w 3456"/>
              <a:gd name="T71" fmla="*/ 2795 h 2938"/>
              <a:gd name="T72" fmla="*/ 0 w 3456"/>
              <a:gd name="T73" fmla="*/ 692 h 2938"/>
              <a:gd name="T74" fmla="*/ 10 w 3456"/>
              <a:gd name="T75" fmla="*/ 631 h 2938"/>
              <a:gd name="T76" fmla="*/ 41 w 3456"/>
              <a:gd name="T77" fmla="*/ 580 h 2938"/>
              <a:gd name="T78" fmla="*/ 86 w 3456"/>
              <a:gd name="T79" fmla="*/ 542 h 2938"/>
              <a:gd name="T80" fmla="*/ 142 w 3456"/>
              <a:gd name="T81" fmla="*/ 521 h 2938"/>
              <a:gd name="T82" fmla="*/ 288 w 3456"/>
              <a:gd name="T83" fmla="*/ 518 h 2938"/>
              <a:gd name="T84" fmla="*/ 864 w 3456"/>
              <a:gd name="T85" fmla="*/ 345 h 2938"/>
              <a:gd name="T86" fmla="*/ 1094 w 3456"/>
              <a:gd name="T87" fmla="*/ 518 h 2938"/>
              <a:gd name="T88" fmla="*/ 1098 w 3456"/>
              <a:gd name="T89" fmla="*/ 151 h 2938"/>
              <a:gd name="T90" fmla="*/ 1120 w 3456"/>
              <a:gd name="T91" fmla="*/ 91 h 2938"/>
              <a:gd name="T92" fmla="*/ 1160 w 3456"/>
              <a:gd name="T93" fmla="*/ 44 h 2938"/>
              <a:gd name="T94" fmla="*/ 1215 w 3456"/>
              <a:gd name="T95" fmla="*/ 11 h 2938"/>
              <a:gd name="T96" fmla="*/ 1279 w 3456"/>
              <a:gd name="T97" fmla="*/ 0 h 29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456" h="2938">
                <a:moveTo>
                  <a:pt x="2880" y="633"/>
                </a:moveTo>
                <a:lnTo>
                  <a:pt x="2880" y="2823"/>
                </a:lnTo>
                <a:lnTo>
                  <a:pt x="2995" y="2823"/>
                </a:lnTo>
                <a:lnTo>
                  <a:pt x="2995" y="633"/>
                </a:lnTo>
                <a:lnTo>
                  <a:pt x="2880" y="633"/>
                </a:lnTo>
                <a:close/>
                <a:moveTo>
                  <a:pt x="461" y="633"/>
                </a:moveTo>
                <a:lnTo>
                  <a:pt x="461" y="2823"/>
                </a:lnTo>
                <a:lnTo>
                  <a:pt x="576" y="2823"/>
                </a:lnTo>
                <a:lnTo>
                  <a:pt x="576" y="633"/>
                </a:lnTo>
                <a:lnTo>
                  <a:pt x="461" y="633"/>
                </a:lnTo>
                <a:close/>
                <a:moveTo>
                  <a:pt x="1279" y="115"/>
                </a:moveTo>
                <a:lnTo>
                  <a:pt x="1261" y="117"/>
                </a:lnTo>
                <a:lnTo>
                  <a:pt x="1244" y="124"/>
                </a:lnTo>
                <a:lnTo>
                  <a:pt x="1231" y="135"/>
                </a:lnTo>
                <a:lnTo>
                  <a:pt x="1219" y="149"/>
                </a:lnTo>
                <a:lnTo>
                  <a:pt x="1212" y="166"/>
                </a:lnTo>
                <a:lnTo>
                  <a:pt x="1210" y="184"/>
                </a:lnTo>
                <a:lnTo>
                  <a:pt x="1210" y="518"/>
                </a:lnTo>
                <a:lnTo>
                  <a:pt x="2246" y="518"/>
                </a:lnTo>
                <a:lnTo>
                  <a:pt x="2246" y="184"/>
                </a:lnTo>
                <a:lnTo>
                  <a:pt x="2244" y="166"/>
                </a:lnTo>
                <a:lnTo>
                  <a:pt x="2237" y="149"/>
                </a:lnTo>
                <a:lnTo>
                  <a:pt x="2225" y="135"/>
                </a:lnTo>
                <a:lnTo>
                  <a:pt x="2212" y="124"/>
                </a:lnTo>
                <a:lnTo>
                  <a:pt x="2195" y="117"/>
                </a:lnTo>
                <a:lnTo>
                  <a:pt x="2177" y="115"/>
                </a:lnTo>
                <a:lnTo>
                  <a:pt x="1279" y="115"/>
                </a:lnTo>
                <a:close/>
                <a:moveTo>
                  <a:pt x="1279" y="0"/>
                </a:moveTo>
                <a:lnTo>
                  <a:pt x="2177" y="0"/>
                </a:lnTo>
                <a:lnTo>
                  <a:pt x="2210" y="3"/>
                </a:lnTo>
                <a:lnTo>
                  <a:pt x="2241" y="11"/>
                </a:lnTo>
                <a:lnTo>
                  <a:pt x="2270" y="25"/>
                </a:lnTo>
                <a:lnTo>
                  <a:pt x="2296" y="44"/>
                </a:lnTo>
                <a:lnTo>
                  <a:pt x="2318" y="66"/>
                </a:lnTo>
                <a:lnTo>
                  <a:pt x="2336" y="91"/>
                </a:lnTo>
                <a:lnTo>
                  <a:pt x="2350" y="120"/>
                </a:lnTo>
                <a:lnTo>
                  <a:pt x="2358" y="151"/>
                </a:lnTo>
                <a:lnTo>
                  <a:pt x="2362" y="184"/>
                </a:lnTo>
                <a:lnTo>
                  <a:pt x="2362" y="518"/>
                </a:lnTo>
                <a:lnTo>
                  <a:pt x="2592" y="518"/>
                </a:lnTo>
                <a:lnTo>
                  <a:pt x="2592" y="345"/>
                </a:lnTo>
                <a:lnTo>
                  <a:pt x="3168" y="345"/>
                </a:lnTo>
                <a:lnTo>
                  <a:pt x="3168" y="518"/>
                </a:lnTo>
                <a:lnTo>
                  <a:pt x="3283" y="518"/>
                </a:lnTo>
                <a:lnTo>
                  <a:pt x="3314" y="521"/>
                </a:lnTo>
                <a:lnTo>
                  <a:pt x="3343" y="529"/>
                </a:lnTo>
                <a:lnTo>
                  <a:pt x="3370" y="542"/>
                </a:lnTo>
                <a:lnTo>
                  <a:pt x="3394" y="559"/>
                </a:lnTo>
                <a:lnTo>
                  <a:pt x="3415" y="580"/>
                </a:lnTo>
                <a:lnTo>
                  <a:pt x="3432" y="604"/>
                </a:lnTo>
                <a:lnTo>
                  <a:pt x="3446" y="631"/>
                </a:lnTo>
                <a:lnTo>
                  <a:pt x="3453" y="661"/>
                </a:lnTo>
                <a:lnTo>
                  <a:pt x="3456" y="692"/>
                </a:lnTo>
                <a:lnTo>
                  <a:pt x="3456" y="2764"/>
                </a:lnTo>
                <a:lnTo>
                  <a:pt x="3453" y="2795"/>
                </a:lnTo>
                <a:lnTo>
                  <a:pt x="3446" y="2825"/>
                </a:lnTo>
                <a:lnTo>
                  <a:pt x="3432" y="2852"/>
                </a:lnTo>
                <a:lnTo>
                  <a:pt x="3415" y="2876"/>
                </a:lnTo>
                <a:lnTo>
                  <a:pt x="3394" y="2897"/>
                </a:lnTo>
                <a:lnTo>
                  <a:pt x="3370" y="2914"/>
                </a:lnTo>
                <a:lnTo>
                  <a:pt x="3343" y="2927"/>
                </a:lnTo>
                <a:lnTo>
                  <a:pt x="3314" y="2935"/>
                </a:lnTo>
                <a:lnTo>
                  <a:pt x="3283" y="2938"/>
                </a:lnTo>
                <a:lnTo>
                  <a:pt x="173" y="2938"/>
                </a:lnTo>
                <a:lnTo>
                  <a:pt x="142" y="2935"/>
                </a:lnTo>
                <a:lnTo>
                  <a:pt x="113" y="2927"/>
                </a:lnTo>
                <a:lnTo>
                  <a:pt x="86" y="2914"/>
                </a:lnTo>
                <a:lnTo>
                  <a:pt x="62" y="2897"/>
                </a:lnTo>
                <a:lnTo>
                  <a:pt x="41" y="2876"/>
                </a:lnTo>
                <a:lnTo>
                  <a:pt x="24" y="2852"/>
                </a:lnTo>
                <a:lnTo>
                  <a:pt x="10" y="2825"/>
                </a:lnTo>
                <a:lnTo>
                  <a:pt x="3" y="2795"/>
                </a:lnTo>
                <a:lnTo>
                  <a:pt x="0" y="2764"/>
                </a:lnTo>
                <a:lnTo>
                  <a:pt x="0" y="692"/>
                </a:lnTo>
                <a:lnTo>
                  <a:pt x="3" y="661"/>
                </a:lnTo>
                <a:lnTo>
                  <a:pt x="10" y="631"/>
                </a:lnTo>
                <a:lnTo>
                  <a:pt x="24" y="604"/>
                </a:lnTo>
                <a:lnTo>
                  <a:pt x="41" y="580"/>
                </a:lnTo>
                <a:lnTo>
                  <a:pt x="62" y="559"/>
                </a:lnTo>
                <a:lnTo>
                  <a:pt x="86" y="542"/>
                </a:lnTo>
                <a:lnTo>
                  <a:pt x="113" y="529"/>
                </a:lnTo>
                <a:lnTo>
                  <a:pt x="142" y="521"/>
                </a:lnTo>
                <a:lnTo>
                  <a:pt x="173" y="518"/>
                </a:lnTo>
                <a:lnTo>
                  <a:pt x="288" y="518"/>
                </a:lnTo>
                <a:lnTo>
                  <a:pt x="288" y="345"/>
                </a:lnTo>
                <a:lnTo>
                  <a:pt x="864" y="345"/>
                </a:lnTo>
                <a:lnTo>
                  <a:pt x="864" y="518"/>
                </a:lnTo>
                <a:lnTo>
                  <a:pt x="1094" y="518"/>
                </a:lnTo>
                <a:lnTo>
                  <a:pt x="1094" y="184"/>
                </a:lnTo>
                <a:lnTo>
                  <a:pt x="1098" y="151"/>
                </a:lnTo>
                <a:lnTo>
                  <a:pt x="1106" y="120"/>
                </a:lnTo>
                <a:lnTo>
                  <a:pt x="1120" y="91"/>
                </a:lnTo>
                <a:lnTo>
                  <a:pt x="1138" y="66"/>
                </a:lnTo>
                <a:lnTo>
                  <a:pt x="1160" y="44"/>
                </a:lnTo>
                <a:lnTo>
                  <a:pt x="1186" y="25"/>
                </a:lnTo>
                <a:lnTo>
                  <a:pt x="1215" y="11"/>
                </a:lnTo>
                <a:lnTo>
                  <a:pt x="1246" y="3"/>
                </a:lnTo>
                <a:lnTo>
                  <a:pt x="1279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41" name="Group 392"/>
          <p:cNvGrpSpPr>
            <a:grpSpLocks noChangeAspect="1"/>
          </p:cNvGrpSpPr>
          <p:nvPr/>
        </p:nvGrpSpPr>
        <p:grpSpPr bwMode="auto">
          <a:xfrm>
            <a:off x="7163284" y="2795369"/>
            <a:ext cx="359079" cy="320446"/>
            <a:chOff x="2784" y="143"/>
            <a:chExt cx="3913" cy="349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44" name="Freeform 394"/>
            <p:cNvSpPr>
              <a:spLocks/>
            </p:cNvSpPr>
            <p:nvPr/>
          </p:nvSpPr>
          <p:spPr bwMode="auto">
            <a:xfrm>
              <a:off x="3881" y="143"/>
              <a:ext cx="2816" cy="1029"/>
            </a:xfrm>
            <a:custGeom>
              <a:avLst/>
              <a:gdLst>
                <a:gd name="T0" fmla="*/ 236 w 2816"/>
                <a:gd name="T1" fmla="*/ 0 h 1029"/>
                <a:gd name="T2" fmla="*/ 270 w 2816"/>
                <a:gd name="T3" fmla="*/ 3 h 1029"/>
                <a:gd name="T4" fmla="*/ 2667 w 2816"/>
                <a:gd name="T5" fmla="*/ 512 h 1029"/>
                <a:gd name="T6" fmla="*/ 2700 w 2816"/>
                <a:gd name="T7" fmla="*/ 521 h 1029"/>
                <a:gd name="T8" fmla="*/ 2729 w 2816"/>
                <a:gd name="T9" fmla="*/ 537 h 1029"/>
                <a:gd name="T10" fmla="*/ 2755 w 2816"/>
                <a:gd name="T11" fmla="*/ 557 h 1029"/>
                <a:gd name="T12" fmla="*/ 2777 w 2816"/>
                <a:gd name="T13" fmla="*/ 581 h 1029"/>
                <a:gd name="T14" fmla="*/ 2794 w 2816"/>
                <a:gd name="T15" fmla="*/ 607 h 1029"/>
                <a:gd name="T16" fmla="*/ 2807 w 2816"/>
                <a:gd name="T17" fmla="*/ 636 h 1029"/>
                <a:gd name="T18" fmla="*/ 2815 w 2816"/>
                <a:gd name="T19" fmla="*/ 669 h 1029"/>
                <a:gd name="T20" fmla="*/ 2816 w 2816"/>
                <a:gd name="T21" fmla="*/ 702 h 1029"/>
                <a:gd name="T22" fmla="*/ 2813 w 2816"/>
                <a:gd name="T23" fmla="*/ 735 h 1029"/>
                <a:gd name="T24" fmla="*/ 2767 w 2816"/>
                <a:gd name="T25" fmla="*/ 1029 h 1029"/>
                <a:gd name="T26" fmla="*/ 0 w 2816"/>
                <a:gd name="T27" fmla="*/ 442 h 1029"/>
                <a:gd name="T28" fmla="*/ 47 w 2816"/>
                <a:gd name="T29" fmla="*/ 149 h 1029"/>
                <a:gd name="T30" fmla="*/ 56 w 2816"/>
                <a:gd name="T31" fmla="*/ 117 h 1029"/>
                <a:gd name="T32" fmla="*/ 71 w 2816"/>
                <a:gd name="T33" fmla="*/ 87 h 1029"/>
                <a:gd name="T34" fmla="*/ 92 w 2816"/>
                <a:gd name="T35" fmla="*/ 61 h 1029"/>
                <a:gd name="T36" fmla="*/ 115 w 2816"/>
                <a:gd name="T37" fmla="*/ 40 h 1029"/>
                <a:gd name="T38" fmla="*/ 142 w 2816"/>
                <a:gd name="T39" fmla="*/ 22 h 1029"/>
                <a:gd name="T40" fmla="*/ 171 w 2816"/>
                <a:gd name="T41" fmla="*/ 9 h 1029"/>
                <a:gd name="T42" fmla="*/ 203 w 2816"/>
                <a:gd name="T43" fmla="*/ 2 h 1029"/>
                <a:gd name="T44" fmla="*/ 236 w 2816"/>
                <a:gd name="T45" fmla="*/ 0 h 10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16" h="1029">
                  <a:moveTo>
                    <a:pt x="236" y="0"/>
                  </a:moveTo>
                  <a:lnTo>
                    <a:pt x="270" y="3"/>
                  </a:lnTo>
                  <a:lnTo>
                    <a:pt x="2667" y="512"/>
                  </a:lnTo>
                  <a:lnTo>
                    <a:pt x="2700" y="521"/>
                  </a:lnTo>
                  <a:lnTo>
                    <a:pt x="2729" y="537"/>
                  </a:lnTo>
                  <a:lnTo>
                    <a:pt x="2755" y="557"/>
                  </a:lnTo>
                  <a:lnTo>
                    <a:pt x="2777" y="581"/>
                  </a:lnTo>
                  <a:lnTo>
                    <a:pt x="2794" y="607"/>
                  </a:lnTo>
                  <a:lnTo>
                    <a:pt x="2807" y="636"/>
                  </a:lnTo>
                  <a:lnTo>
                    <a:pt x="2815" y="669"/>
                  </a:lnTo>
                  <a:lnTo>
                    <a:pt x="2816" y="702"/>
                  </a:lnTo>
                  <a:lnTo>
                    <a:pt x="2813" y="735"/>
                  </a:lnTo>
                  <a:lnTo>
                    <a:pt x="2767" y="1029"/>
                  </a:lnTo>
                  <a:lnTo>
                    <a:pt x="0" y="442"/>
                  </a:lnTo>
                  <a:lnTo>
                    <a:pt x="47" y="149"/>
                  </a:lnTo>
                  <a:lnTo>
                    <a:pt x="56" y="117"/>
                  </a:lnTo>
                  <a:lnTo>
                    <a:pt x="71" y="87"/>
                  </a:lnTo>
                  <a:lnTo>
                    <a:pt x="92" y="61"/>
                  </a:lnTo>
                  <a:lnTo>
                    <a:pt x="115" y="40"/>
                  </a:lnTo>
                  <a:lnTo>
                    <a:pt x="142" y="22"/>
                  </a:lnTo>
                  <a:lnTo>
                    <a:pt x="171" y="9"/>
                  </a:lnTo>
                  <a:lnTo>
                    <a:pt x="203" y="2"/>
                  </a:lnTo>
                  <a:lnTo>
                    <a:pt x="2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" name="Freeform 395"/>
            <p:cNvSpPr>
              <a:spLocks noEditPoints="1"/>
            </p:cNvSpPr>
            <p:nvPr/>
          </p:nvSpPr>
          <p:spPr bwMode="auto">
            <a:xfrm>
              <a:off x="2784" y="999"/>
              <a:ext cx="3760" cy="2636"/>
            </a:xfrm>
            <a:custGeom>
              <a:avLst/>
              <a:gdLst>
                <a:gd name="T0" fmla="*/ 329 w 3760"/>
                <a:gd name="T1" fmla="*/ 1581 h 2636"/>
                <a:gd name="T2" fmla="*/ 576 w 3760"/>
                <a:gd name="T3" fmla="*/ 2466 h 2636"/>
                <a:gd name="T4" fmla="*/ 595 w 3760"/>
                <a:gd name="T5" fmla="*/ 2479 h 2636"/>
                <a:gd name="T6" fmla="*/ 609 w 3760"/>
                <a:gd name="T7" fmla="*/ 2480 h 2636"/>
                <a:gd name="T8" fmla="*/ 2998 w 3760"/>
                <a:gd name="T9" fmla="*/ 1817 h 2636"/>
                <a:gd name="T10" fmla="*/ 3015 w 3760"/>
                <a:gd name="T11" fmla="*/ 1808 h 2636"/>
                <a:gd name="T12" fmla="*/ 3022 w 3760"/>
                <a:gd name="T13" fmla="*/ 1793 h 2636"/>
                <a:gd name="T14" fmla="*/ 3022 w 3760"/>
                <a:gd name="T15" fmla="*/ 1774 h 2636"/>
                <a:gd name="T16" fmla="*/ 2780 w 3760"/>
                <a:gd name="T17" fmla="*/ 900 h 2636"/>
                <a:gd name="T18" fmla="*/ 3142 w 3760"/>
                <a:gd name="T19" fmla="*/ 660 h 2636"/>
                <a:gd name="T20" fmla="*/ 3108 w 3760"/>
                <a:gd name="T21" fmla="*/ 681 h 2636"/>
                <a:gd name="T22" fmla="*/ 3091 w 3760"/>
                <a:gd name="T23" fmla="*/ 717 h 2636"/>
                <a:gd name="T24" fmla="*/ 3030 w 3760"/>
                <a:gd name="T25" fmla="*/ 1016 h 2636"/>
                <a:gd name="T26" fmla="*/ 3042 w 3760"/>
                <a:gd name="T27" fmla="*/ 1054 h 2636"/>
                <a:gd name="T28" fmla="*/ 3072 w 3760"/>
                <a:gd name="T29" fmla="*/ 1080 h 2636"/>
                <a:gd name="T30" fmla="*/ 3370 w 3760"/>
                <a:gd name="T31" fmla="*/ 1147 h 2636"/>
                <a:gd name="T32" fmla="*/ 3410 w 3760"/>
                <a:gd name="T33" fmla="*/ 1144 h 2636"/>
                <a:gd name="T34" fmla="*/ 3443 w 3760"/>
                <a:gd name="T35" fmla="*/ 1123 h 2636"/>
                <a:gd name="T36" fmla="*/ 3461 w 3760"/>
                <a:gd name="T37" fmla="*/ 1087 h 2636"/>
                <a:gd name="T38" fmla="*/ 3522 w 3760"/>
                <a:gd name="T39" fmla="*/ 787 h 2636"/>
                <a:gd name="T40" fmla="*/ 3510 w 3760"/>
                <a:gd name="T41" fmla="*/ 750 h 2636"/>
                <a:gd name="T42" fmla="*/ 3480 w 3760"/>
                <a:gd name="T43" fmla="*/ 723 h 2636"/>
                <a:gd name="T44" fmla="*/ 3182 w 3760"/>
                <a:gd name="T45" fmla="*/ 657 h 2636"/>
                <a:gd name="T46" fmla="*/ 2572 w 3760"/>
                <a:gd name="T47" fmla="*/ 250 h 2636"/>
                <a:gd name="T48" fmla="*/ 2564 w 3760"/>
                <a:gd name="T49" fmla="*/ 251 h 2636"/>
                <a:gd name="T50" fmla="*/ 840 w 3760"/>
                <a:gd name="T51" fmla="*/ 730 h 2636"/>
                <a:gd name="T52" fmla="*/ 168 w 3760"/>
                <a:gd name="T53" fmla="*/ 920 h 2636"/>
                <a:gd name="T54" fmla="*/ 155 w 3760"/>
                <a:gd name="T55" fmla="*/ 942 h 2636"/>
                <a:gd name="T56" fmla="*/ 236 w 3760"/>
                <a:gd name="T57" fmla="*/ 1249 h 2636"/>
                <a:gd name="T58" fmla="*/ 2626 w 3760"/>
                <a:gd name="T59" fmla="*/ 346 h 2636"/>
                <a:gd name="T60" fmla="*/ 2602 w 3760"/>
                <a:gd name="T61" fmla="*/ 264 h 2636"/>
                <a:gd name="T62" fmla="*/ 2583 w 3760"/>
                <a:gd name="T63" fmla="*/ 252 h 2636"/>
                <a:gd name="T64" fmla="*/ 994 w 3760"/>
                <a:gd name="T65" fmla="*/ 0 h 2636"/>
                <a:gd name="T66" fmla="*/ 2522 w 3760"/>
                <a:gd name="T67" fmla="*/ 101 h 2636"/>
                <a:gd name="T68" fmla="*/ 2588 w 3760"/>
                <a:gd name="T69" fmla="*/ 95 h 2636"/>
                <a:gd name="T70" fmla="*/ 2651 w 3760"/>
                <a:gd name="T71" fmla="*/ 112 h 2636"/>
                <a:gd name="T72" fmla="*/ 2705 w 3760"/>
                <a:gd name="T73" fmla="*/ 149 h 2636"/>
                <a:gd name="T74" fmla="*/ 2744 w 3760"/>
                <a:gd name="T75" fmla="*/ 202 h 2636"/>
                <a:gd name="T76" fmla="*/ 2797 w 3760"/>
                <a:gd name="T77" fmla="*/ 383 h 2636"/>
                <a:gd name="T78" fmla="*/ 3591 w 3760"/>
                <a:gd name="T79" fmla="*/ 1387 h 2636"/>
                <a:gd name="T80" fmla="*/ 3566 w 3760"/>
                <a:gd name="T81" fmla="*/ 1449 h 2636"/>
                <a:gd name="T82" fmla="*/ 3523 w 3760"/>
                <a:gd name="T83" fmla="*/ 1496 h 2636"/>
                <a:gd name="T84" fmla="*/ 3466 w 3760"/>
                <a:gd name="T85" fmla="*/ 1526 h 2636"/>
                <a:gd name="T86" fmla="*/ 3402 w 3760"/>
                <a:gd name="T87" fmla="*/ 1535 h 2636"/>
                <a:gd name="T88" fmla="*/ 3100 w 3760"/>
                <a:gd name="T89" fmla="*/ 1475 h 2636"/>
                <a:gd name="T90" fmla="*/ 3177 w 3760"/>
                <a:gd name="T91" fmla="*/ 1766 h 2636"/>
                <a:gd name="T92" fmla="*/ 3173 w 3760"/>
                <a:gd name="T93" fmla="*/ 1832 h 2636"/>
                <a:gd name="T94" fmla="*/ 3145 w 3760"/>
                <a:gd name="T95" fmla="*/ 1891 h 2636"/>
                <a:gd name="T96" fmla="*/ 3100 w 3760"/>
                <a:gd name="T97" fmla="*/ 1938 h 2636"/>
                <a:gd name="T98" fmla="*/ 3040 w 3760"/>
                <a:gd name="T99" fmla="*/ 1967 h 2636"/>
                <a:gd name="T100" fmla="*/ 622 w 3760"/>
                <a:gd name="T101" fmla="*/ 2636 h 2636"/>
                <a:gd name="T102" fmla="*/ 556 w 3760"/>
                <a:gd name="T103" fmla="*/ 2630 h 2636"/>
                <a:gd name="T104" fmla="*/ 498 w 3760"/>
                <a:gd name="T105" fmla="*/ 2602 h 2636"/>
                <a:gd name="T106" fmla="*/ 450 w 3760"/>
                <a:gd name="T107" fmla="*/ 2557 h 2636"/>
                <a:gd name="T108" fmla="*/ 422 w 3760"/>
                <a:gd name="T109" fmla="*/ 2497 h 2636"/>
                <a:gd name="T110" fmla="*/ 0 w 3760"/>
                <a:gd name="T111" fmla="*/ 964 h 2636"/>
                <a:gd name="T112" fmla="*/ 5 w 3760"/>
                <a:gd name="T113" fmla="*/ 899 h 2636"/>
                <a:gd name="T114" fmla="*/ 32 w 3760"/>
                <a:gd name="T115" fmla="*/ 839 h 2636"/>
                <a:gd name="T116" fmla="*/ 77 w 3760"/>
                <a:gd name="T117" fmla="*/ 793 h 2636"/>
                <a:gd name="T118" fmla="*/ 138 w 3760"/>
                <a:gd name="T119" fmla="*/ 763 h 2636"/>
                <a:gd name="T120" fmla="*/ 994 w 3760"/>
                <a:gd name="T121" fmla="*/ 0 h 2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760" h="2636">
                  <a:moveTo>
                    <a:pt x="2780" y="900"/>
                  </a:moveTo>
                  <a:lnTo>
                    <a:pt x="329" y="1581"/>
                  </a:lnTo>
                  <a:lnTo>
                    <a:pt x="571" y="2455"/>
                  </a:lnTo>
                  <a:lnTo>
                    <a:pt x="576" y="2466"/>
                  </a:lnTo>
                  <a:lnTo>
                    <a:pt x="584" y="2474"/>
                  </a:lnTo>
                  <a:lnTo>
                    <a:pt x="595" y="2479"/>
                  </a:lnTo>
                  <a:lnTo>
                    <a:pt x="605" y="2481"/>
                  </a:lnTo>
                  <a:lnTo>
                    <a:pt x="609" y="2480"/>
                  </a:lnTo>
                  <a:lnTo>
                    <a:pt x="614" y="2479"/>
                  </a:lnTo>
                  <a:lnTo>
                    <a:pt x="2998" y="1817"/>
                  </a:lnTo>
                  <a:lnTo>
                    <a:pt x="3008" y="1813"/>
                  </a:lnTo>
                  <a:lnTo>
                    <a:pt x="3015" y="1808"/>
                  </a:lnTo>
                  <a:lnTo>
                    <a:pt x="3018" y="1800"/>
                  </a:lnTo>
                  <a:lnTo>
                    <a:pt x="3022" y="1793"/>
                  </a:lnTo>
                  <a:lnTo>
                    <a:pt x="3023" y="1785"/>
                  </a:lnTo>
                  <a:lnTo>
                    <a:pt x="3022" y="1774"/>
                  </a:lnTo>
                  <a:lnTo>
                    <a:pt x="2929" y="1439"/>
                  </a:lnTo>
                  <a:lnTo>
                    <a:pt x="2780" y="900"/>
                  </a:lnTo>
                  <a:close/>
                  <a:moveTo>
                    <a:pt x="3162" y="655"/>
                  </a:moveTo>
                  <a:lnTo>
                    <a:pt x="3142" y="660"/>
                  </a:lnTo>
                  <a:lnTo>
                    <a:pt x="3124" y="668"/>
                  </a:lnTo>
                  <a:lnTo>
                    <a:pt x="3108" y="681"/>
                  </a:lnTo>
                  <a:lnTo>
                    <a:pt x="3098" y="698"/>
                  </a:lnTo>
                  <a:lnTo>
                    <a:pt x="3091" y="717"/>
                  </a:lnTo>
                  <a:lnTo>
                    <a:pt x="3031" y="996"/>
                  </a:lnTo>
                  <a:lnTo>
                    <a:pt x="3030" y="1016"/>
                  </a:lnTo>
                  <a:lnTo>
                    <a:pt x="3034" y="1036"/>
                  </a:lnTo>
                  <a:lnTo>
                    <a:pt x="3042" y="1054"/>
                  </a:lnTo>
                  <a:lnTo>
                    <a:pt x="3055" y="1070"/>
                  </a:lnTo>
                  <a:lnTo>
                    <a:pt x="3072" y="1080"/>
                  </a:lnTo>
                  <a:lnTo>
                    <a:pt x="3091" y="1087"/>
                  </a:lnTo>
                  <a:lnTo>
                    <a:pt x="3370" y="1147"/>
                  </a:lnTo>
                  <a:lnTo>
                    <a:pt x="3390" y="1148"/>
                  </a:lnTo>
                  <a:lnTo>
                    <a:pt x="3410" y="1144"/>
                  </a:lnTo>
                  <a:lnTo>
                    <a:pt x="3428" y="1136"/>
                  </a:lnTo>
                  <a:lnTo>
                    <a:pt x="3443" y="1123"/>
                  </a:lnTo>
                  <a:lnTo>
                    <a:pt x="3455" y="1106"/>
                  </a:lnTo>
                  <a:lnTo>
                    <a:pt x="3461" y="1087"/>
                  </a:lnTo>
                  <a:lnTo>
                    <a:pt x="3520" y="808"/>
                  </a:lnTo>
                  <a:lnTo>
                    <a:pt x="3522" y="787"/>
                  </a:lnTo>
                  <a:lnTo>
                    <a:pt x="3518" y="768"/>
                  </a:lnTo>
                  <a:lnTo>
                    <a:pt x="3510" y="750"/>
                  </a:lnTo>
                  <a:lnTo>
                    <a:pt x="3497" y="735"/>
                  </a:lnTo>
                  <a:lnTo>
                    <a:pt x="3480" y="723"/>
                  </a:lnTo>
                  <a:lnTo>
                    <a:pt x="3461" y="716"/>
                  </a:lnTo>
                  <a:lnTo>
                    <a:pt x="3182" y="657"/>
                  </a:lnTo>
                  <a:lnTo>
                    <a:pt x="3162" y="655"/>
                  </a:lnTo>
                  <a:close/>
                  <a:moveTo>
                    <a:pt x="2572" y="250"/>
                  </a:moveTo>
                  <a:lnTo>
                    <a:pt x="2568" y="250"/>
                  </a:lnTo>
                  <a:lnTo>
                    <a:pt x="2564" y="251"/>
                  </a:lnTo>
                  <a:lnTo>
                    <a:pt x="2396" y="297"/>
                  </a:lnTo>
                  <a:lnTo>
                    <a:pt x="840" y="730"/>
                  </a:lnTo>
                  <a:lnTo>
                    <a:pt x="179" y="913"/>
                  </a:lnTo>
                  <a:lnTo>
                    <a:pt x="168" y="920"/>
                  </a:lnTo>
                  <a:lnTo>
                    <a:pt x="159" y="929"/>
                  </a:lnTo>
                  <a:lnTo>
                    <a:pt x="155" y="942"/>
                  </a:lnTo>
                  <a:lnTo>
                    <a:pt x="156" y="957"/>
                  </a:lnTo>
                  <a:lnTo>
                    <a:pt x="236" y="1249"/>
                  </a:lnTo>
                  <a:lnTo>
                    <a:pt x="2688" y="568"/>
                  </a:lnTo>
                  <a:lnTo>
                    <a:pt x="2626" y="346"/>
                  </a:lnTo>
                  <a:lnTo>
                    <a:pt x="2606" y="276"/>
                  </a:lnTo>
                  <a:lnTo>
                    <a:pt x="2602" y="264"/>
                  </a:lnTo>
                  <a:lnTo>
                    <a:pt x="2593" y="257"/>
                  </a:lnTo>
                  <a:lnTo>
                    <a:pt x="2583" y="252"/>
                  </a:lnTo>
                  <a:lnTo>
                    <a:pt x="2572" y="250"/>
                  </a:lnTo>
                  <a:close/>
                  <a:moveTo>
                    <a:pt x="994" y="0"/>
                  </a:moveTo>
                  <a:lnTo>
                    <a:pt x="2067" y="228"/>
                  </a:lnTo>
                  <a:lnTo>
                    <a:pt x="2522" y="101"/>
                  </a:lnTo>
                  <a:lnTo>
                    <a:pt x="2555" y="95"/>
                  </a:lnTo>
                  <a:lnTo>
                    <a:pt x="2588" y="95"/>
                  </a:lnTo>
                  <a:lnTo>
                    <a:pt x="2622" y="101"/>
                  </a:lnTo>
                  <a:lnTo>
                    <a:pt x="2651" y="112"/>
                  </a:lnTo>
                  <a:lnTo>
                    <a:pt x="2680" y="129"/>
                  </a:lnTo>
                  <a:lnTo>
                    <a:pt x="2705" y="149"/>
                  </a:lnTo>
                  <a:lnTo>
                    <a:pt x="2727" y="174"/>
                  </a:lnTo>
                  <a:lnTo>
                    <a:pt x="2744" y="202"/>
                  </a:lnTo>
                  <a:lnTo>
                    <a:pt x="2756" y="234"/>
                  </a:lnTo>
                  <a:lnTo>
                    <a:pt x="2797" y="383"/>
                  </a:lnTo>
                  <a:lnTo>
                    <a:pt x="3760" y="586"/>
                  </a:lnTo>
                  <a:lnTo>
                    <a:pt x="3591" y="1387"/>
                  </a:lnTo>
                  <a:lnTo>
                    <a:pt x="3581" y="1419"/>
                  </a:lnTo>
                  <a:lnTo>
                    <a:pt x="3566" y="1449"/>
                  </a:lnTo>
                  <a:lnTo>
                    <a:pt x="3547" y="1474"/>
                  </a:lnTo>
                  <a:lnTo>
                    <a:pt x="3523" y="1496"/>
                  </a:lnTo>
                  <a:lnTo>
                    <a:pt x="3496" y="1514"/>
                  </a:lnTo>
                  <a:lnTo>
                    <a:pt x="3466" y="1526"/>
                  </a:lnTo>
                  <a:lnTo>
                    <a:pt x="3434" y="1534"/>
                  </a:lnTo>
                  <a:lnTo>
                    <a:pt x="3402" y="1535"/>
                  </a:lnTo>
                  <a:lnTo>
                    <a:pt x="3367" y="1532"/>
                  </a:lnTo>
                  <a:lnTo>
                    <a:pt x="3100" y="1475"/>
                  </a:lnTo>
                  <a:lnTo>
                    <a:pt x="3171" y="1733"/>
                  </a:lnTo>
                  <a:lnTo>
                    <a:pt x="3177" y="1766"/>
                  </a:lnTo>
                  <a:lnTo>
                    <a:pt x="3177" y="1799"/>
                  </a:lnTo>
                  <a:lnTo>
                    <a:pt x="3173" y="1832"/>
                  </a:lnTo>
                  <a:lnTo>
                    <a:pt x="3161" y="1862"/>
                  </a:lnTo>
                  <a:lnTo>
                    <a:pt x="3145" y="1891"/>
                  </a:lnTo>
                  <a:lnTo>
                    <a:pt x="3124" y="1916"/>
                  </a:lnTo>
                  <a:lnTo>
                    <a:pt x="3100" y="1938"/>
                  </a:lnTo>
                  <a:lnTo>
                    <a:pt x="3072" y="1955"/>
                  </a:lnTo>
                  <a:lnTo>
                    <a:pt x="3040" y="1967"/>
                  </a:lnTo>
                  <a:lnTo>
                    <a:pt x="656" y="2629"/>
                  </a:lnTo>
                  <a:lnTo>
                    <a:pt x="622" y="2636"/>
                  </a:lnTo>
                  <a:lnTo>
                    <a:pt x="589" y="2636"/>
                  </a:lnTo>
                  <a:lnTo>
                    <a:pt x="556" y="2630"/>
                  </a:lnTo>
                  <a:lnTo>
                    <a:pt x="526" y="2618"/>
                  </a:lnTo>
                  <a:lnTo>
                    <a:pt x="498" y="2602"/>
                  </a:lnTo>
                  <a:lnTo>
                    <a:pt x="473" y="2582"/>
                  </a:lnTo>
                  <a:lnTo>
                    <a:pt x="450" y="2557"/>
                  </a:lnTo>
                  <a:lnTo>
                    <a:pt x="434" y="2529"/>
                  </a:lnTo>
                  <a:lnTo>
                    <a:pt x="422" y="2497"/>
                  </a:lnTo>
                  <a:lnTo>
                    <a:pt x="6" y="998"/>
                  </a:lnTo>
                  <a:lnTo>
                    <a:pt x="0" y="964"/>
                  </a:lnTo>
                  <a:lnTo>
                    <a:pt x="0" y="931"/>
                  </a:lnTo>
                  <a:lnTo>
                    <a:pt x="5" y="899"/>
                  </a:lnTo>
                  <a:lnTo>
                    <a:pt x="17" y="868"/>
                  </a:lnTo>
                  <a:lnTo>
                    <a:pt x="32" y="839"/>
                  </a:lnTo>
                  <a:lnTo>
                    <a:pt x="52" y="814"/>
                  </a:lnTo>
                  <a:lnTo>
                    <a:pt x="77" y="793"/>
                  </a:lnTo>
                  <a:lnTo>
                    <a:pt x="106" y="776"/>
                  </a:lnTo>
                  <a:lnTo>
                    <a:pt x="138" y="763"/>
                  </a:lnTo>
                  <a:lnTo>
                    <a:pt x="875" y="559"/>
                  </a:lnTo>
                  <a:lnTo>
                    <a:pt x="9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6" name="Freeform 396"/>
            <p:cNvSpPr>
              <a:spLocks/>
            </p:cNvSpPr>
            <p:nvPr/>
          </p:nvSpPr>
          <p:spPr bwMode="auto">
            <a:xfrm>
              <a:off x="3353" y="2776"/>
              <a:ext cx="510" cy="511"/>
            </a:xfrm>
            <a:custGeom>
              <a:avLst/>
              <a:gdLst>
                <a:gd name="T0" fmla="*/ 355 w 510"/>
                <a:gd name="T1" fmla="*/ 0 h 511"/>
                <a:gd name="T2" fmla="*/ 375 w 510"/>
                <a:gd name="T3" fmla="*/ 3 h 511"/>
                <a:gd name="T4" fmla="*/ 394 w 510"/>
                <a:gd name="T5" fmla="*/ 10 h 511"/>
                <a:gd name="T6" fmla="*/ 410 w 510"/>
                <a:gd name="T7" fmla="*/ 22 h 511"/>
                <a:gd name="T8" fmla="*/ 423 w 510"/>
                <a:gd name="T9" fmla="*/ 38 h 511"/>
                <a:gd name="T10" fmla="*/ 431 w 510"/>
                <a:gd name="T11" fmla="*/ 57 h 511"/>
                <a:gd name="T12" fmla="*/ 508 w 510"/>
                <a:gd name="T13" fmla="*/ 336 h 511"/>
                <a:gd name="T14" fmla="*/ 510 w 510"/>
                <a:gd name="T15" fmla="*/ 356 h 511"/>
                <a:gd name="T16" fmla="*/ 508 w 510"/>
                <a:gd name="T17" fmla="*/ 376 h 511"/>
                <a:gd name="T18" fmla="*/ 500 w 510"/>
                <a:gd name="T19" fmla="*/ 394 h 511"/>
                <a:gd name="T20" fmla="*/ 488 w 510"/>
                <a:gd name="T21" fmla="*/ 411 h 511"/>
                <a:gd name="T22" fmla="*/ 472 w 510"/>
                <a:gd name="T23" fmla="*/ 423 h 511"/>
                <a:gd name="T24" fmla="*/ 453 w 510"/>
                <a:gd name="T25" fmla="*/ 431 h 511"/>
                <a:gd name="T26" fmla="*/ 176 w 510"/>
                <a:gd name="T27" fmla="*/ 508 h 511"/>
                <a:gd name="T28" fmla="*/ 154 w 510"/>
                <a:gd name="T29" fmla="*/ 511 h 511"/>
                <a:gd name="T30" fmla="*/ 135 w 510"/>
                <a:gd name="T31" fmla="*/ 508 h 511"/>
                <a:gd name="T32" fmla="*/ 116 w 510"/>
                <a:gd name="T33" fmla="*/ 501 h 511"/>
                <a:gd name="T34" fmla="*/ 101 w 510"/>
                <a:gd name="T35" fmla="*/ 489 h 511"/>
                <a:gd name="T36" fmla="*/ 88 w 510"/>
                <a:gd name="T37" fmla="*/ 474 h 511"/>
                <a:gd name="T38" fmla="*/ 79 w 510"/>
                <a:gd name="T39" fmla="*/ 455 h 511"/>
                <a:gd name="T40" fmla="*/ 2 w 510"/>
                <a:gd name="T41" fmla="*/ 175 h 511"/>
                <a:gd name="T42" fmla="*/ 0 w 510"/>
                <a:gd name="T43" fmla="*/ 155 h 511"/>
                <a:gd name="T44" fmla="*/ 2 w 510"/>
                <a:gd name="T45" fmla="*/ 135 h 511"/>
                <a:gd name="T46" fmla="*/ 9 w 510"/>
                <a:gd name="T47" fmla="*/ 117 h 511"/>
                <a:gd name="T48" fmla="*/ 21 w 510"/>
                <a:gd name="T49" fmla="*/ 101 h 511"/>
                <a:gd name="T50" fmla="*/ 38 w 510"/>
                <a:gd name="T51" fmla="*/ 89 h 511"/>
                <a:gd name="T52" fmla="*/ 57 w 510"/>
                <a:gd name="T53" fmla="*/ 80 h 511"/>
                <a:gd name="T54" fmla="*/ 335 w 510"/>
                <a:gd name="T55" fmla="*/ 3 h 511"/>
                <a:gd name="T56" fmla="*/ 355 w 510"/>
                <a:gd name="T57" fmla="*/ 0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10" h="511">
                  <a:moveTo>
                    <a:pt x="355" y="0"/>
                  </a:moveTo>
                  <a:lnTo>
                    <a:pt x="375" y="3"/>
                  </a:lnTo>
                  <a:lnTo>
                    <a:pt x="394" y="10"/>
                  </a:lnTo>
                  <a:lnTo>
                    <a:pt x="410" y="22"/>
                  </a:lnTo>
                  <a:lnTo>
                    <a:pt x="423" y="38"/>
                  </a:lnTo>
                  <a:lnTo>
                    <a:pt x="431" y="57"/>
                  </a:lnTo>
                  <a:lnTo>
                    <a:pt x="508" y="336"/>
                  </a:lnTo>
                  <a:lnTo>
                    <a:pt x="510" y="356"/>
                  </a:lnTo>
                  <a:lnTo>
                    <a:pt x="508" y="376"/>
                  </a:lnTo>
                  <a:lnTo>
                    <a:pt x="500" y="394"/>
                  </a:lnTo>
                  <a:lnTo>
                    <a:pt x="488" y="411"/>
                  </a:lnTo>
                  <a:lnTo>
                    <a:pt x="472" y="423"/>
                  </a:lnTo>
                  <a:lnTo>
                    <a:pt x="453" y="431"/>
                  </a:lnTo>
                  <a:lnTo>
                    <a:pt x="176" y="508"/>
                  </a:lnTo>
                  <a:lnTo>
                    <a:pt x="154" y="511"/>
                  </a:lnTo>
                  <a:lnTo>
                    <a:pt x="135" y="508"/>
                  </a:lnTo>
                  <a:lnTo>
                    <a:pt x="116" y="501"/>
                  </a:lnTo>
                  <a:lnTo>
                    <a:pt x="101" y="489"/>
                  </a:lnTo>
                  <a:lnTo>
                    <a:pt x="88" y="474"/>
                  </a:lnTo>
                  <a:lnTo>
                    <a:pt x="79" y="455"/>
                  </a:lnTo>
                  <a:lnTo>
                    <a:pt x="2" y="175"/>
                  </a:lnTo>
                  <a:lnTo>
                    <a:pt x="0" y="155"/>
                  </a:lnTo>
                  <a:lnTo>
                    <a:pt x="2" y="135"/>
                  </a:lnTo>
                  <a:lnTo>
                    <a:pt x="9" y="117"/>
                  </a:lnTo>
                  <a:lnTo>
                    <a:pt x="21" y="101"/>
                  </a:lnTo>
                  <a:lnTo>
                    <a:pt x="38" y="89"/>
                  </a:lnTo>
                  <a:lnTo>
                    <a:pt x="57" y="80"/>
                  </a:lnTo>
                  <a:lnTo>
                    <a:pt x="335" y="3"/>
                  </a:lnTo>
                  <a:lnTo>
                    <a:pt x="3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" name="Group 42"/>
          <p:cNvGrpSpPr>
            <a:grpSpLocks noChangeAspect="1"/>
          </p:cNvGrpSpPr>
          <p:nvPr/>
        </p:nvGrpSpPr>
        <p:grpSpPr bwMode="auto">
          <a:xfrm>
            <a:off x="9290006" y="2774203"/>
            <a:ext cx="288089" cy="362778"/>
            <a:chOff x="4772" y="2013"/>
            <a:chExt cx="837" cy="1054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1" name="Freeform 44"/>
            <p:cNvSpPr>
              <a:spLocks/>
            </p:cNvSpPr>
            <p:nvPr/>
          </p:nvSpPr>
          <p:spPr bwMode="auto">
            <a:xfrm>
              <a:off x="5192" y="2187"/>
              <a:ext cx="204" cy="204"/>
            </a:xfrm>
            <a:custGeom>
              <a:avLst/>
              <a:gdLst>
                <a:gd name="T0" fmla="*/ 306 w 612"/>
                <a:gd name="T1" fmla="*/ 0 h 613"/>
                <a:gd name="T2" fmla="*/ 348 w 612"/>
                <a:gd name="T3" fmla="*/ 2 h 613"/>
                <a:gd name="T4" fmla="*/ 387 w 612"/>
                <a:gd name="T5" fmla="*/ 10 h 613"/>
                <a:gd name="T6" fmla="*/ 425 w 612"/>
                <a:gd name="T7" fmla="*/ 24 h 613"/>
                <a:gd name="T8" fmla="*/ 460 w 612"/>
                <a:gd name="T9" fmla="*/ 41 h 613"/>
                <a:gd name="T10" fmla="*/ 493 w 612"/>
                <a:gd name="T11" fmla="*/ 63 h 613"/>
                <a:gd name="T12" fmla="*/ 523 w 612"/>
                <a:gd name="T13" fmla="*/ 89 h 613"/>
                <a:gd name="T14" fmla="*/ 548 w 612"/>
                <a:gd name="T15" fmla="*/ 119 h 613"/>
                <a:gd name="T16" fmla="*/ 570 w 612"/>
                <a:gd name="T17" fmla="*/ 151 h 613"/>
                <a:gd name="T18" fmla="*/ 588 w 612"/>
                <a:gd name="T19" fmla="*/ 186 h 613"/>
                <a:gd name="T20" fmla="*/ 601 w 612"/>
                <a:gd name="T21" fmla="*/ 225 h 613"/>
                <a:gd name="T22" fmla="*/ 609 w 612"/>
                <a:gd name="T23" fmla="*/ 264 h 613"/>
                <a:gd name="T24" fmla="*/ 612 w 612"/>
                <a:gd name="T25" fmla="*/ 306 h 613"/>
                <a:gd name="T26" fmla="*/ 609 w 612"/>
                <a:gd name="T27" fmla="*/ 348 h 613"/>
                <a:gd name="T28" fmla="*/ 601 w 612"/>
                <a:gd name="T29" fmla="*/ 387 h 613"/>
                <a:gd name="T30" fmla="*/ 588 w 612"/>
                <a:gd name="T31" fmla="*/ 425 h 613"/>
                <a:gd name="T32" fmla="*/ 570 w 612"/>
                <a:gd name="T33" fmla="*/ 460 h 613"/>
                <a:gd name="T34" fmla="*/ 548 w 612"/>
                <a:gd name="T35" fmla="*/ 493 h 613"/>
                <a:gd name="T36" fmla="*/ 523 w 612"/>
                <a:gd name="T37" fmla="*/ 523 h 613"/>
                <a:gd name="T38" fmla="*/ 493 w 612"/>
                <a:gd name="T39" fmla="*/ 548 h 613"/>
                <a:gd name="T40" fmla="*/ 460 w 612"/>
                <a:gd name="T41" fmla="*/ 570 h 613"/>
                <a:gd name="T42" fmla="*/ 425 w 612"/>
                <a:gd name="T43" fmla="*/ 588 h 613"/>
                <a:gd name="T44" fmla="*/ 387 w 612"/>
                <a:gd name="T45" fmla="*/ 601 h 613"/>
                <a:gd name="T46" fmla="*/ 348 w 612"/>
                <a:gd name="T47" fmla="*/ 609 h 613"/>
                <a:gd name="T48" fmla="*/ 306 w 612"/>
                <a:gd name="T49" fmla="*/ 613 h 613"/>
                <a:gd name="T50" fmla="*/ 265 w 612"/>
                <a:gd name="T51" fmla="*/ 609 h 613"/>
                <a:gd name="T52" fmla="*/ 225 w 612"/>
                <a:gd name="T53" fmla="*/ 601 h 613"/>
                <a:gd name="T54" fmla="*/ 188 w 612"/>
                <a:gd name="T55" fmla="*/ 588 h 613"/>
                <a:gd name="T56" fmla="*/ 151 w 612"/>
                <a:gd name="T57" fmla="*/ 570 h 613"/>
                <a:gd name="T58" fmla="*/ 119 w 612"/>
                <a:gd name="T59" fmla="*/ 548 h 613"/>
                <a:gd name="T60" fmla="*/ 89 w 612"/>
                <a:gd name="T61" fmla="*/ 523 h 613"/>
                <a:gd name="T62" fmla="*/ 63 w 612"/>
                <a:gd name="T63" fmla="*/ 493 h 613"/>
                <a:gd name="T64" fmla="*/ 42 w 612"/>
                <a:gd name="T65" fmla="*/ 460 h 613"/>
                <a:gd name="T66" fmla="*/ 24 w 612"/>
                <a:gd name="T67" fmla="*/ 425 h 613"/>
                <a:gd name="T68" fmla="*/ 11 w 612"/>
                <a:gd name="T69" fmla="*/ 387 h 613"/>
                <a:gd name="T70" fmla="*/ 2 w 612"/>
                <a:gd name="T71" fmla="*/ 348 h 613"/>
                <a:gd name="T72" fmla="*/ 0 w 612"/>
                <a:gd name="T73" fmla="*/ 306 h 613"/>
                <a:gd name="T74" fmla="*/ 2 w 612"/>
                <a:gd name="T75" fmla="*/ 264 h 613"/>
                <a:gd name="T76" fmla="*/ 11 w 612"/>
                <a:gd name="T77" fmla="*/ 225 h 613"/>
                <a:gd name="T78" fmla="*/ 24 w 612"/>
                <a:gd name="T79" fmla="*/ 186 h 613"/>
                <a:gd name="T80" fmla="*/ 42 w 612"/>
                <a:gd name="T81" fmla="*/ 151 h 613"/>
                <a:gd name="T82" fmla="*/ 63 w 612"/>
                <a:gd name="T83" fmla="*/ 119 h 613"/>
                <a:gd name="T84" fmla="*/ 89 w 612"/>
                <a:gd name="T85" fmla="*/ 89 h 613"/>
                <a:gd name="T86" fmla="*/ 119 w 612"/>
                <a:gd name="T87" fmla="*/ 63 h 613"/>
                <a:gd name="T88" fmla="*/ 151 w 612"/>
                <a:gd name="T89" fmla="*/ 41 h 613"/>
                <a:gd name="T90" fmla="*/ 188 w 612"/>
                <a:gd name="T91" fmla="*/ 24 h 613"/>
                <a:gd name="T92" fmla="*/ 225 w 612"/>
                <a:gd name="T93" fmla="*/ 10 h 613"/>
                <a:gd name="T94" fmla="*/ 265 w 612"/>
                <a:gd name="T95" fmla="*/ 2 h 613"/>
                <a:gd name="T96" fmla="*/ 306 w 612"/>
                <a:gd name="T97" fmla="*/ 0 h 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12" h="613">
                  <a:moveTo>
                    <a:pt x="306" y="0"/>
                  </a:moveTo>
                  <a:lnTo>
                    <a:pt x="348" y="2"/>
                  </a:lnTo>
                  <a:lnTo>
                    <a:pt x="387" y="10"/>
                  </a:lnTo>
                  <a:lnTo>
                    <a:pt x="425" y="24"/>
                  </a:lnTo>
                  <a:lnTo>
                    <a:pt x="460" y="41"/>
                  </a:lnTo>
                  <a:lnTo>
                    <a:pt x="493" y="63"/>
                  </a:lnTo>
                  <a:lnTo>
                    <a:pt x="523" y="89"/>
                  </a:lnTo>
                  <a:lnTo>
                    <a:pt x="548" y="119"/>
                  </a:lnTo>
                  <a:lnTo>
                    <a:pt x="570" y="151"/>
                  </a:lnTo>
                  <a:lnTo>
                    <a:pt x="588" y="186"/>
                  </a:lnTo>
                  <a:lnTo>
                    <a:pt x="601" y="225"/>
                  </a:lnTo>
                  <a:lnTo>
                    <a:pt x="609" y="264"/>
                  </a:lnTo>
                  <a:lnTo>
                    <a:pt x="612" y="306"/>
                  </a:lnTo>
                  <a:lnTo>
                    <a:pt x="609" y="348"/>
                  </a:lnTo>
                  <a:lnTo>
                    <a:pt x="601" y="387"/>
                  </a:lnTo>
                  <a:lnTo>
                    <a:pt x="588" y="425"/>
                  </a:lnTo>
                  <a:lnTo>
                    <a:pt x="570" y="460"/>
                  </a:lnTo>
                  <a:lnTo>
                    <a:pt x="548" y="493"/>
                  </a:lnTo>
                  <a:lnTo>
                    <a:pt x="523" y="523"/>
                  </a:lnTo>
                  <a:lnTo>
                    <a:pt x="493" y="548"/>
                  </a:lnTo>
                  <a:lnTo>
                    <a:pt x="460" y="570"/>
                  </a:lnTo>
                  <a:lnTo>
                    <a:pt x="425" y="588"/>
                  </a:lnTo>
                  <a:lnTo>
                    <a:pt x="387" y="601"/>
                  </a:lnTo>
                  <a:lnTo>
                    <a:pt x="348" y="609"/>
                  </a:lnTo>
                  <a:lnTo>
                    <a:pt x="306" y="613"/>
                  </a:lnTo>
                  <a:lnTo>
                    <a:pt x="265" y="609"/>
                  </a:lnTo>
                  <a:lnTo>
                    <a:pt x="225" y="601"/>
                  </a:lnTo>
                  <a:lnTo>
                    <a:pt x="188" y="588"/>
                  </a:lnTo>
                  <a:lnTo>
                    <a:pt x="151" y="570"/>
                  </a:lnTo>
                  <a:lnTo>
                    <a:pt x="119" y="548"/>
                  </a:lnTo>
                  <a:lnTo>
                    <a:pt x="89" y="523"/>
                  </a:lnTo>
                  <a:lnTo>
                    <a:pt x="63" y="493"/>
                  </a:lnTo>
                  <a:lnTo>
                    <a:pt x="42" y="460"/>
                  </a:lnTo>
                  <a:lnTo>
                    <a:pt x="24" y="425"/>
                  </a:lnTo>
                  <a:lnTo>
                    <a:pt x="11" y="387"/>
                  </a:lnTo>
                  <a:lnTo>
                    <a:pt x="2" y="348"/>
                  </a:lnTo>
                  <a:lnTo>
                    <a:pt x="0" y="306"/>
                  </a:lnTo>
                  <a:lnTo>
                    <a:pt x="2" y="264"/>
                  </a:lnTo>
                  <a:lnTo>
                    <a:pt x="11" y="225"/>
                  </a:lnTo>
                  <a:lnTo>
                    <a:pt x="24" y="186"/>
                  </a:lnTo>
                  <a:lnTo>
                    <a:pt x="42" y="151"/>
                  </a:lnTo>
                  <a:lnTo>
                    <a:pt x="63" y="119"/>
                  </a:lnTo>
                  <a:lnTo>
                    <a:pt x="89" y="89"/>
                  </a:lnTo>
                  <a:lnTo>
                    <a:pt x="119" y="63"/>
                  </a:lnTo>
                  <a:lnTo>
                    <a:pt x="151" y="41"/>
                  </a:lnTo>
                  <a:lnTo>
                    <a:pt x="188" y="24"/>
                  </a:lnTo>
                  <a:lnTo>
                    <a:pt x="225" y="10"/>
                  </a:lnTo>
                  <a:lnTo>
                    <a:pt x="265" y="2"/>
                  </a:lnTo>
                  <a:lnTo>
                    <a:pt x="3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45"/>
            <p:cNvSpPr>
              <a:spLocks/>
            </p:cNvSpPr>
            <p:nvPr/>
          </p:nvSpPr>
          <p:spPr bwMode="auto">
            <a:xfrm>
              <a:off x="5282" y="2507"/>
              <a:ext cx="131" cy="131"/>
            </a:xfrm>
            <a:custGeom>
              <a:avLst/>
              <a:gdLst>
                <a:gd name="T0" fmla="*/ 197 w 393"/>
                <a:gd name="T1" fmla="*/ 0 h 393"/>
                <a:gd name="T2" fmla="*/ 232 w 393"/>
                <a:gd name="T3" fmla="*/ 3 h 393"/>
                <a:gd name="T4" fmla="*/ 265 w 393"/>
                <a:gd name="T5" fmla="*/ 13 h 393"/>
                <a:gd name="T6" fmla="*/ 296 w 393"/>
                <a:gd name="T7" fmla="*/ 27 h 393"/>
                <a:gd name="T8" fmla="*/ 323 w 393"/>
                <a:gd name="T9" fmla="*/ 46 h 393"/>
                <a:gd name="T10" fmla="*/ 347 w 393"/>
                <a:gd name="T11" fmla="*/ 70 h 393"/>
                <a:gd name="T12" fmla="*/ 366 w 393"/>
                <a:gd name="T13" fmla="*/ 97 h 393"/>
                <a:gd name="T14" fmla="*/ 381 w 393"/>
                <a:gd name="T15" fmla="*/ 128 h 393"/>
                <a:gd name="T16" fmla="*/ 390 w 393"/>
                <a:gd name="T17" fmla="*/ 162 h 393"/>
                <a:gd name="T18" fmla="*/ 393 w 393"/>
                <a:gd name="T19" fmla="*/ 197 h 393"/>
                <a:gd name="T20" fmla="*/ 390 w 393"/>
                <a:gd name="T21" fmla="*/ 232 h 393"/>
                <a:gd name="T22" fmla="*/ 381 w 393"/>
                <a:gd name="T23" fmla="*/ 265 h 393"/>
                <a:gd name="T24" fmla="*/ 366 w 393"/>
                <a:gd name="T25" fmla="*/ 296 h 393"/>
                <a:gd name="T26" fmla="*/ 347 w 393"/>
                <a:gd name="T27" fmla="*/ 324 h 393"/>
                <a:gd name="T28" fmla="*/ 323 w 393"/>
                <a:gd name="T29" fmla="*/ 347 h 393"/>
                <a:gd name="T30" fmla="*/ 296 w 393"/>
                <a:gd name="T31" fmla="*/ 366 h 393"/>
                <a:gd name="T32" fmla="*/ 265 w 393"/>
                <a:gd name="T33" fmla="*/ 381 h 393"/>
                <a:gd name="T34" fmla="*/ 232 w 393"/>
                <a:gd name="T35" fmla="*/ 390 h 393"/>
                <a:gd name="T36" fmla="*/ 197 w 393"/>
                <a:gd name="T37" fmla="*/ 393 h 393"/>
                <a:gd name="T38" fmla="*/ 162 w 393"/>
                <a:gd name="T39" fmla="*/ 390 h 393"/>
                <a:gd name="T40" fmla="*/ 127 w 393"/>
                <a:gd name="T41" fmla="*/ 381 h 393"/>
                <a:gd name="T42" fmla="*/ 97 w 393"/>
                <a:gd name="T43" fmla="*/ 366 h 393"/>
                <a:gd name="T44" fmla="*/ 70 w 393"/>
                <a:gd name="T45" fmla="*/ 347 h 393"/>
                <a:gd name="T46" fmla="*/ 46 w 393"/>
                <a:gd name="T47" fmla="*/ 324 h 393"/>
                <a:gd name="T48" fmla="*/ 27 w 393"/>
                <a:gd name="T49" fmla="*/ 296 h 393"/>
                <a:gd name="T50" fmla="*/ 13 w 393"/>
                <a:gd name="T51" fmla="*/ 265 h 393"/>
                <a:gd name="T52" fmla="*/ 3 w 393"/>
                <a:gd name="T53" fmla="*/ 232 h 393"/>
                <a:gd name="T54" fmla="*/ 0 w 393"/>
                <a:gd name="T55" fmla="*/ 197 h 393"/>
                <a:gd name="T56" fmla="*/ 3 w 393"/>
                <a:gd name="T57" fmla="*/ 162 h 393"/>
                <a:gd name="T58" fmla="*/ 13 w 393"/>
                <a:gd name="T59" fmla="*/ 128 h 393"/>
                <a:gd name="T60" fmla="*/ 27 w 393"/>
                <a:gd name="T61" fmla="*/ 97 h 393"/>
                <a:gd name="T62" fmla="*/ 46 w 393"/>
                <a:gd name="T63" fmla="*/ 70 h 393"/>
                <a:gd name="T64" fmla="*/ 70 w 393"/>
                <a:gd name="T65" fmla="*/ 46 h 393"/>
                <a:gd name="T66" fmla="*/ 97 w 393"/>
                <a:gd name="T67" fmla="*/ 27 h 393"/>
                <a:gd name="T68" fmla="*/ 127 w 393"/>
                <a:gd name="T69" fmla="*/ 13 h 393"/>
                <a:gd name="T70" fmla="*/ 162 w 393"/>
                <a:gd name="T71" fmla="*/ 3 h 393"/>
                <a:gd name="T72" fmla="*/ 197 w 393"/>
                <a:gd name="T73" fmla="*/ 0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3" h="393">
                  <a:moveTo>
                    <a:pt x="197" y="0"/>
                  </a:moveTo>
                  <a:lnTo>
                    <a:pt x="232" y="3"/>
                  </a:lnTo>
                  <a:lnTo>
                    <a:pt x="265" y="13"/>
                  </a:lnTo>
                  <a:lnTo>
                    <a:pt x="296" y="27"/>
                  </a:lnTo>
                  <a:lnTo>
                    <a:pt x="323" y="46"/>
                  </a:lnTo>
                  <a:lnTo>
                    <a:pt x="347" y="70"/>
                  </a:lnTo>
                  <a:lnTo>
                    <a:pt x="366" y="97"/>
                  </a:lnTo>
                  <a:lnTo>
                    <a:pt x="381" y="128"/>
                  </a:lnTo>
                  <a:lnTo>
                    <a:pt x="390" y="162"/>
                  </a:lnTo>
                  <a:lnTo>
                    <a:pt x="393" y="197"/>
                  </a:lnTo>
                  <a:lnTo>
                    <a:pt x="390" y="232"/>
                  </a:lnTo>
                  <a:lnTo>
                    <a:pt x="381" y="265"/>
                  </a:lnTo>
                  <a:lnTo>
                    <a:pt x="366" y="296"/>
                  </a:lnTo>
                  <a:lnTo>
                    <a:pt x="347" y="324"/>
                  </a:lnTo>
                  <a:lnTo>
                    <a:pt x="323" y="347"/>
                  </a:lnTo>
                  <a:lnTo>
                    <a:pt x="296" y="366"/>
                  </a:lnTo>
                  <a:lnTo>
                    <a:pt x="265" y="381"/>
                  </a:lnTo>
                  <a:lnTo>
                    <a:pt x="232" y="390"/>
                  </a:lnTo>
                  <a:lnTo>
                    <a:pt x="197" y="393"/>
                  </a:lnTo>
                  <a:lnTo>
                    <a:pt x="162" y="390"/>
                  </a:lnTo>
                  <a:lnTo>
                    <a:pt x="127" y="381"/>
                  </a:lnTo>
                  <a:lnTo>
                    <a:pt x="97" y="366"/>
                  </a:lnTo>
                  <a:lnTo>
                    <a:pt x="70" y="347"/>
                  </a:lnTo>
                  <a:lnTo>
                    <a:pt x="46" y="324"/>
                  </a:lnTo>
                  <a:lnTo>
                    <a:pt x="27" y="296"/>
                  </a:lnTo>
                  <a:lnTo>
                    <a:pt x="13" y="265"/>
                  </a:lnTo>
                  <a:lnTo>
                    <a:pt x="3" y="232"/>
                  </a:lnTo>
                  <a:lnTo>
                    <a:pt x="0" y="197"/>
                  </a:lnTo>
                  <a:lnTo>
                    <a:pt x="3" y="162"/>
                  </a:lnTo>
                  <a:lnTo>
                    <a:pt x="13" y="128"/>
                  </a:lnTo>
                  <a:lnTo>
                    <a:pt x="27" y="97"/>
                  </a:lnTo>
                  <a:lnTo>
                    <a:pt x="46" y="70"/>
                  </a:lnTo>
                  <a:lnTo>
                    <a:pt x="70" y="46"/>
                  </a:lnTo>
                  <a:lnTo>
                    <a:pt x="97" y="27"/>
                  </a:lnTo>
                  <a:lnTo>
                    <a:pt x="127" y="13"/>
                  </a:lnTo>
                  <a:lnTo>
                    <a:pt x="162" y="3"/>
                  </a:lnTo>
                  <a:lnTo>
                    <a:pt x="1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46"/>
            <p:cNvSpPr>
              <a:spLocks noEditPoints="1"/>
            </p:cNvSpPr>
            <p:nvPr/>
          </p:nvSpPr>
          <p:spPr bwMode="auto">
            <a:xfrm>
              <a:off x="4772" y="2013"/>
              <a:ext cx="837" cy="1054"/>
            </a:xfrm>
            <a:custGeom>
              <a:avLst/>
              <a:gdLst>
                <a:gd name="T0" fmla="*/ 1521 w 2511"/>
                <a:gd name="T1" fmla="*/ 1479 h 3162"/>
                <a:gd name="T2" fmla="*/ 1439 w 2511"/>
                <a:gd name="T3" fmla="*/ 1684 h 3162"/>
                <a:gd name="T4" fmla="*/ 1526 w 2511"/>
                <a:gd name="T5" fmla="*/ 1887 h 3162"/>
                <a:gd name="T6" fmla="*/ 1733 w 2511"/>
                <a:gd name="T7" fmla="*/ 1968 h 3162"/>
                <a:gd name="T8" fmla="*/ 1936 w 2511"/>
                <a:gd name="T9" fmla="*/ 1880 h 3162"/>
                <a:gd name="T10" fmla="*/ 2016 w 2511"/>
                <a:gd name="T11" fmla="*/ 1676 h 3162"/>
                <a:gd name="T12" fmla="*/ 1928 w 2511"/>
                <a:gd name="T13" fmla="*/ 1472 h 3162"/>
                <a:gd name="T14" fmla="*/ 1724 w 2511"/>
                <a:gd name="T15" fmla="*/ 1391 h 3162"/>
                <a:gd name="T16" fmla="*/ 1450 w 2511"/>
                <a:gd name="T17" fmla="*/ 395 h 3162"/>
                <a:gd name="T18" fmla="*/ 1201 w 2511"/>
                <a:gd name="T19" fmla="*/ 568 h 3162"/>
                <a:gd name="T20" fmla="*/ 1119 w 2511"/>
                <a:gd name="T21" fmla="*/ 856 h 3162"/>
                <a:gd name="T22" fmla="*/ 1239 w 2511"/>
                <a:gd name="T23" fmla="*/ 1134 h 3162"/>
                <a:gd name="T24" fmla="*/ 1526 w 2511"/>
                <a:gd name="T25" fmla="*/ 1383 h 3162"/>
                <a:gd name="T26" fmla="*/ 1786 w 2511"/>
                <a:gd name="T27" fmla="*/ 1339 h 3162"/>
                <a:gd name="T28" fmla="*/ 1978 w 2511"/>
                <a:gd name="T29" fmla="*/ 1010 h 3162"/>
                <a:gd name="T30" fmla="*/ 2001 w 2511"/>
                <a:gd name="T31" fmla="*/ 710 h 3162"/>
                <a:gd name="T32" fmla="*/ 1827 w 2511"/>
                <a:gd name="T33" fmla="*/ 462 h 3162"/>
                <a:gd name="T34" fmla="*/ 1410 w 2511"/>
                <a:gd name="T35" fmla="*/ 3 h 3162"/>
                <a:gd name="T36" fmla="*/ 1857 w 2511"/>
                <a:gd name="T37" fmla="*/ 95 h 3162"/>
                <a:gd name="T38" fmla="*/ 2181 w 2511"/>
                <a:gd name="T39" fmla="*/ 322 h 3162"/>
                <a:gd name="T40" fmla="*/ 2399 w 2511"/>
                <a:gd name="T41" fmla="*/ 626 h 3162"/>
                <a:gd name="T42" fmla="*/ 2502 w 2511"/>
                <a:gd name="T43" fmla="*/ 935 h 3162"/>
                <a:gd name="T44" fmla="*/ 2478 w 2511"/>
                <a:gd name="T45" fmla="*/ 1324 h 3162"/>
                <a:gd name="T46" fmla="*/ 2348 w 2511"/>
                <a:gd name="T47" fmla="*/ 1684 h 3162"/>
                <a:gd name="T48" fmla="*/ 2178 w 2511"/>
                <a:gd name="T49" fmla="*/ 1960 h 3162"/>
                <a:gd name="T50" fmla="*/ 2044 w 2511"/>
                <a:gd name="T51" fmla="*/ 2176 h 3162"/>
                <a:gd name="T52" fmla="*/ 2016 w 2511"/>
                <a:gd name="T53" fmla="*/ 2402 h 3162"/>
                <a:gd name="T54" fmla="*/ 2119 w 2511"/>
                <a:gd name="T55" fmla="*/ 2693 h 3162"/>
                <a:gd name="T56" fmla="*/ 2286 w 2511"/>
                <a:gd name="T57" fmla="*/ 2935 h 3162"/>
                <a:gd name="T58" fmla="*/ 2442 w 2511"/>
                <a:gd name="T59" fmla="*/ 3100 h 3162"/>
                <a:gd name="T60" fmla="*/ 2511 w 2511"/>
                <a:gd name="T61" fmla="*/ 3162 h 3162"/>
                <a:gd name="T62" fmla="*/ 789 w 2511"/>
                <a:gd name="T63" fmla="*/ 3135 h 3162"/>
                <a:gd name="T64" fmla="*/ 897 w 2511"/>
                <a:gd name="T65" fmla="*/ 3037 h 3162"/>
                <a:gd name="T66" fmla="*/ 974 w 2511"/>
                <a:gd name="T67" fmla="*/ 2864 h 3162"/>
                <a:gd name="T68" fmla="*/ 921 w 2511"/>
                <a:gd name="T69" fmla="*/ 2670 h 3162"/>
                <a:gd name="T70" fmla="*/ 697 w 2511"/>
                <a:gd name="T71" fmla="*/ 2709 h 3162"/>
                <a:gd name="T72" fmla="*/ 448 w 2511"/>
                <a:gd name="T73" fmla="*/ 2721 h 3162"/>
                <a:gd name="T74" fmla="*/ 292 w 2511"/>
                <a:gd name="T75" fmla="*/ 2614 h 3162"/>
                <a:gd name="T76" fmla="*/ 287 w 2511"/>
                <a:gd name="T77" fmla="*/ 2489 h 3162"/>
                <a:gd name="T78" fmla="*/ 305 w 2511"/>
                <a:gd name="T79" fmla="*/ 2372 h 3162"/>
                <a:gd name="T80" fmla="*/ 233 w 2511"/>
                <a:gd name="T81" fmla="*/ 2268 h 3162"/>
                <a:gd name="T82" fmla="*/ 201 w 2511"/>
                <a:gd name="T83" fmla="*/ 2108 h 3162"/>
                <a:gd name="T84" fmla="*/ 222 w 2511"/>
                <a:gd name="T85" fmla="*/ 1976 h 3162"/>
                <a:gd name="T86" fmla="*/ 195 w 2511"/>
                <a:gd name="T87" fmla="*/ 1954 h 3162"/>
                <a:gd name="T88" fmla="*/ 73 w 2511"/>
                <a:gd name="T89" fmla="*/ 1912 h 3162"/>
                <a:gd name="T90" fmla="*/ 0 w 2511"/>
                <a:gd name="T91" fmla="*/ 1837 h 3162"/>
                <a:gd name="T92" fmla="*/ 36 w 2511"/>
                <a:gd name="T93" fmla="*/ 1735 h 3162"/>
                <a:gd name="T94" fmla="*/ 131 w 2511"/>
                <a:gd name="T95" fmla="*/ 1559 h 3162"/>
                <a:gd name="T96" fmla="*/ 230 w 2511"/>
                <a:gd name="T97" fmla="*/ 1397 h 3162"/>
                <a:gd name="T98" fmla="*/ 274 w 2511"/>
                <a:gd name="T99" fmla="*/ 1326 h 3162"/>
                <a:gd name="T100" fmla="*/ 242 w 2511"/>
                <a:gd name="T101" fmla="*/ 1264 h 3162"/>
                <a:gd name="T102" fmla="*/ 198 w 2511"/>
                <a:gd name="T103" fmla="*/ 1158 h 3162"/>
                <a:gd name="T104" fmla="*/ 204 w 2511"/>
                <a:gd name="T105" fmla="*/ 979 h 3162"/>
                <a:gd name="T106" fmla="*/ 294 w 2511"/>
                <a:gd name="T107" fmla="*/ 637 h 3162"/>
                <a:gd name="T108" fmla="*/ 494 w 2511"/>
                <a:gd name="T109" fmla="*/ 278 h 3162"/>
                <a:gd name="T110" fmla="*/ 810 w 2511"/>
                <a:gd name="T111" fmla="*/ 74 h 3162"/>
                <a:gd name="T112" fmla="*/ 1243 w 2511"/>
                <a:gd name="T113" fmla="*/ 0 h 3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11" h="3162">
                  <a:moveTo>
                    <a:pt x="1709" y="1323"/>
                  </a:moveTo>
                  <a:lnTo>
                    <a:pt x="1603" y="1345"/>
                  </a:lnTo>
                  <a:lnTo>
                    <a:pt x="1616" y="1414"/>
                  </a:lnTo>
                  <a:lnTo>
                    <a:pt x="1581" y="1430"/>
                  </a:lnTo>
                  <a:lnTo>
                    <a:pt x="1549" y="1453"/>
                  </a:lnTo>
                  <a:lnTo>
                    <a:pt x="1521" y="1479"/>
                  </a:lnTo>
                  <a:lnTo>
                    <a:pt x="1462" y="1440"/>
                  </a:lnTo>
                  <a:lnTo>
                    <a:pt x="1402" y="1533"/>
                  </a:lnTo>
                  <a:lnTo>
                    <a:pt x="1461" y="1570"/>
                  </a:lnTo>
                  <a:lnTo>
                    <a:pt x="1449" y="1607"/>
                  </a:lnTo>
                  <a:lnTo>
                    <a:pt x="1441" y="1645"/>
                  </a:lnTo>
                  <a:lnTo>
                    <a:pt x="1439" y="1684"/>
                  </a:lnTo>
                  <a:lnTo>
                    <a:pt x="1371" y="1698"/>
                  </a:lnTo>
                  <a:lnTo>
                    <a:pt x="1394" y="1806"/>
                  </a:lnTo>
                  <a:lnTo>
                    <a:pt x="1462" y="1791"/>
                  </a:lnTo>
                  <a:lnTo>
                    <a:pt x="1480" y="1827"/>
                  </a:lnTo>
                  <a:lnTo>
                    <a:pt x="1501" y="1859"/>
                  </a:lnTo>
                  <a:lnTo>
                    <a:pt x="1526" y="1887"/>
                  </a:lnTo>
                  <a:lnTo>
                    <a:pt x="1489" y="1946"/>
                  </a:lnTo>
                  <a:lnTo>
                    <a:pt x="1581" y="2006"/>
                  </a:lnTo>
                  <a:lnTo>
                    <a:pt x="1619" y="1947"/>
                  </a:lnTo>
                  <a:lnTo>
                    <a:pt x="1655" y="1959"/>
                  </a:lnTo>
                  <a:lnTo>
                    <a:pt x="1694" y="1966"/>
                  </a:lnTo>
                  <a:lnTo>
                    <a:pt x="1733" y="1968"/>
                  </a:lnTo>
                  <a:lnTo>
                    <a:pt x="1747" y="2037"/>
                  </a:lnTo>
                  <a:lnTo>
                    <a:pt x="1854" y="2014"/>
                  </a:lnTo>
                  <a:lnTo>
                    <a:pt x="1839" y="1946"/>
                  </a:lnTo>
                  <a:lnTo>
                    <a:pt x="1874" y="1928"/>
                  </a:lnTo>
                  <a:lnTo>
                    <a:pt x="1907" y="1906"/>
                  </a:lnTo>
                  <a:lnTo>
                    <a:pt x="1936" y="1880"/>
                  </a:lnTo>
                  <a:lnTo>
                    <a:pt x="1993" y="1919"/>
                  </a:lnTo>
                  <a:lnTo>
                    <a:pt x="2053" y="1827"/>
                  </a:lnTo>
                  <a:lnTo>
                    <a:pt x="1995" y="1788"/>
                  </a:lnTo>
                  <a:lnTo>
                    <a:pt x="2007" y="1752"/>
                  </a:lnTo>
                  <a:lnTo>
                    <a:pt x="2014" y="1714"/>
                  </a:lnTo>
                  <a:lnTo>
                    <a:pt x="2016" y="1676"/>
                  </a:lnTo>
                  <a:lnTo>
                    <a:pt x="2084" y="1661"/>
                  </a:lnTo>
                  <a:lnTo>
                    <a:pt x="2062" y="1554"/>
                  </a:lnTo>
                  <a:lnTo>
                    <a:pt x="1994" y="1568"/>
                  </a:lnTo>
                  <a:lnTo>
                    <a:pt x="1977" y="1533"/>
                  </a:lnTo>
                  <a:lnTo>
                    <a:pt x="1954" y="1501"/>
                  </a:lnTo>
                  <a:lnTo>
                    <a:pt x="1928" y="1472"/>
                  </a:lnTo>
                  <a:lnTo>
                    <a:pt x="1967" y="1414"/>
                  </a:lnTo>
                  <a:lnTo>
                    <a:pt x="1876" y="1354"/>
                  </a:lnTo>
                  <a:lnTo>
                    <a:pt x="1837" y="1413"/>
                  </a:lnTo>
                  <a:lnTo>
                    <a:pt x="1800" y="1400"/>
                  </a:lnTo>
                  <a:lnTo>
                    <a:pt x="1763" y="1393"/>
                  </a:lnTo>
                  <a:lnTo>
                    <a:pt x="1724" y="1391"/>
                  </a:lnTo>
                  <a:lnTo>
                    <a:pt x="1709" y="1323"/>
                  </a:lnTo>
                  <a:close/>
                  <a:moveTo>
                    <a:pt x="1608" y="273"/>
                  </a:moveTo>
                  <a:lnTo>
                    <a:pt x="1583" y="379"/>
                  </a:lnTo>
                  <a:lnTo>
                    <a:pt x="1538" y="379"/>
                  </a:lnTo>
                  <a:lnTo>
                    <a:pt x="1494" y="385"/>
                  </a:lnTo>
                  <a:lnTo>
                    <a:pt x="1450" y="395"/>
                  </a:lnTo>
                  <a:lnTo>
                    <a:pt x="1406" y="409"/>
                  </a:lnTo>
                  <a:lnTo>
                    <a:pt x="1348" y="316"/>
                  </a:lnTo>
                  <a:lnTo>
                    <a:pt x="1203" y="406"/>
                  </a:lnTo>
                  <a:lnTo>
                    <a:pt x="1261" y="499"/>
                  </a:lnTo>
                  <a:lnTo>
                    <a:pt x="1229" y="532"/>
                  </a:lnTo>
                  <a:lnTo>
                    <a:pt x="1201" y="568"/>
                  </a:lnTo>
                  <a:lnTo>
                    <a:pt x="1177" y="606"/>
                  </a:lnTo>
                  <a:lnTo>
                    <a:pt x="1157" y="645"/>
                  </a:lnTo>
                  <a:lnTo>
                    <a:pt x="1051" y="621"/>
                  </a:lnTo>
                  <a:lnTo>
                    <a:pt x="1013" y="787"/>
                  </a:lnTo>
                  <a:lnTo>
                    <a:pt x="1119" y="812"/>
                  </a:lnTo>
                  <a:lnTo>
                    <a:pt x="1119" y="856"/>
                  </a:lnTo>
                  <a:lnTo>
                    <a:pt x="1124" y="901"/>
                  </a:lnTo>
                  <a:lnTo>
                    <a:pt x="1134" y="945"/>
                  </a:lnTo>
                  <a:lnTo>
                    <a:pt x="1149" y="989"/>
                  </a:lnTo>
                  <a:lnTo>
                    <a:pt x="1057" y="1047"/>
                  </a:lnTo>
                  <a:lnTo>
                    <a:pt x="1147" y="1191"/>
                  </a:lnTo>
                  <a:lnTo>
                    <a:pt x="1239" y="1134"/>
                  </a:lnTo>
                  <a:lnTo>
                    <a:pt x="1272" y="1166"/>
                  </a:lnTo>
                  <a:lnTo>
                    <a:pt x="1307" y="1194"/>
                  </a:lnTo>
                  <a:lnTo>
                    <a:pt x="1345" y="1218"/>
                  </a:lnTo>
                  <a:lnTo>
                    <a:pt x="1384" y="1238"/>
                  </a:lnTo>
                  <a:lnTo>
                    <a:pt x="1361" y="1345"/>
                  </a:lnTo>
                  <a:lnTo>
                    <a:pt x="1526" y="1383"/>
                  </a:lnTo>
                  <a:lnTo>
                    <a:pt x="1551" y="1277"/>
                  </a:lnTo>
                  <a:lnTo>
                    <a:pt x="1595" y="1276"/>
                  </a:lnTo>
                  <a:lnTo>
                    <a:pt x="1641" y="1271"/>
                  </a:lnTo>
                  <a:lnTo>
                    <a:pt x="1685" y="1261"/>
                  </a:lnTo>
                  <a:lnTo>
                    <a:pt x="1729" y="1247"/>
                  </a:lnTo>
                  <a:lnTo>
                    <a:pt x="1786" y="1339"/>
                  </a:lnTo>
                  <a:lnTo>
                    <a:pt x="1930" y="1248"/>
                  </a:lnTo>
                  <a:lnTo>
                    <a:pt x="1873" y="1156"/>
                  </a:lnTo>
                  <a:lnTo>
                    <a:pt x="1906" y="1123"/>
                  </a:lnTo>
                  <a:lnTo>
                    <a:pt x="1933" y="1088"/>
                  </a:lnTo>
                  <a:lnTo>
                    <a:pt x="1957" y="1050"/>
                  </a:lnTo>
                  <a:lnTo>
                    <a:pt x="1978" y="1010"/>
                  </a:lnTo>
                  <a:lnTo>
                    <a:pt x="2083" y="1034"/>
                  </a:lnTo>
                  <a:lnTo>
                    <a:pt x="2122" y="869"/>
                  </a:lnTo>
                  <a:lnTo>
                    <a:pt x="2016" y="844"/>
                  </a:lnTo>
                  <a:lnTo>
                    <a:pt x="2015" y="799"/>
                  </a:lnTo>
                  <a:lnTo>
                    <a:pt x="2010" y="754"/>
                  </a:lnTo>
                  <a:lnTo>
                    <a:pt x="2001" y="710"/>
                  </a:lnTo>
                  <a:lnTo>
                    <a:pt x="1986" y="666"/>
                  </a:lnTo>
                  <a:lnTo>
                    <a:pt x="2078" y="609"/>
                  </a:lnTo>
                  <a:lnTo>
                    <a:pt x="1988" y="464"/>
                  </a:lnTo>
                  <a:lnTo>
                    <a:pt x="1896" y="522"/>
                  </a:lnTo>
                  <a:lnTo>
                    <a:pt x="1863" y="490"/>
                  </a:lnTo>
                  <a:lnTo>
                    <a:pt x="1827" y="462"/>
                  </a:lnTo>
                  <a:lnTo>
                    <a:pt x="1790" y="437"/>
                  </a:lnTo>
                  <a:lnTo>
                    <a:pt x="1749" y="418"/>
                  </a:lnTo>
                  <a:lnTo>
                    <a:pt x="1774" y="311"/>
                  </a:lnTo>
                  <a:lnTo>
                    <a:pt x="1608" y="273"/>
                  </a:lnTo>
                  <a:close/>
                  <a:moveTo>
                    <a:pt x="1325" y="0"/>
                  </a:moveTo>
                  <a:lnTo>
                    <a:pt x="1410" y="3"/>
                  </a:lnTo>
                  <a:lnTo>
                    <a:pt x="1498" y="9"/>
                  </a:lnTo>
                  <a:lnTo>
                    <a:pt x="1588" y="19"/>
                  </a:lnTo>
                  <a:lnTo>
                    <a:pt x="1659" y="31"/>
                  </a:lnTo>
                  <a:lnTo>
                    <a:pt x="1728" y="47"/>
                  </a:lnTo>
                  <a:lnTo>
                    <a:pt x="1794" y="69"/>
                  </a:lnTo>
                  <a:lnTo>
                    <a:pt x="1857" y="95"/>
                  </a:lnTo>
                  <a:lnTo>
                    <a:pt x="1918" y="124"/>
                  </a:lnTo>
                  <a:lnTo>
                    <a:pt x="1976" y="158"/>
                  </a:lnTo>
                  <a:lnTo>
                    <a:pt x="2032" y="194"/>
                  </a:lnTo>
                  <a:lnTo>
                    <a:pt x="2083" y="235"/>
                  </a:lnTo>
                  <a:lnTo>
                    <a:pt x="2134" y="277"/>
                  </a:lnTo>
                  <a:lnTo>
                    <a:pt x="2181" y="322"/>
                  </a:lnTo>
                  <a:lnTo>
                    <a:pt x="2224" y="370"/>
                  </a:lnTo>
                  <a:lnTo>
                    <a:pt x="2265" y="419"/>
                  </a:lnTo>
                  <a:lnTo>
                    <a:pt x="2304" y="469"/>
                  </a:lnTo>
                  <a:lnTo>
                    <a:pt x="2338" y="520"/>
                  </a:lnTo>
                  <a:lnTo>
                    <a:pt x="2370" y="573"/>
                  </a:lnTo>
                  <a:lnTo>
                    <a:pt x="2399" y="626"/>
                  </a:lnTo>
                  <a:lnTo>
                    <a:pt x="2424" y="678"/>
                  </a:lnTo>
                  <a:lnTo>
                    <a:pt x="2446" y="732"/>
                  </a:lnTo>
                  <a:lnTo>
                    <a:pt x="2465" y="784"/>
                  </a:lnTo>
                  <a:lnTo>
                    <a:pt x="2480" y="836"/>
                  </a:lnTo>
                  <a:lnTo>
                    <a:pt x="2493" y="886"/>
                  </a:lnTo>
                  <a:lnTo>
                    <a:pt x="2502" y="935"/>
                  </a:lnTo>
                  <a:lnTo>
                    <a:pt x="2507" y="982"/>
                  </a:lnTo>
                  <a:lnTo>
                    <a:pt x="2509" y="1027"/>
                  </a:lnTo>
                  <a:lnTo>
                    <a:pt x="2507" y="1107"/>
                  </a:lnTo>
                  <a:lnTo>
                    <a:pt x="2502" y="1182"/>
                  </a:lnTo>
                  <a:lnTo>
                    <a:pt x="2492" y="1255"/>
                  </a:lnTo>
                  <a:lnTo>
                    <a:pt x="2478" y="1324"/>
                  </a:lnTo>
                  <a:lnTo>
                    <a:pt x="2463" y="1391"/>
                  </a:lnTo>
                  <a:lnTo>
                    <a:pt x="2444" y="1454"/>
                  </a:lnTo>
                  <a:lnTo>
                    <a:pt x="2422" y="1515"/>
                  </a:lnTo>
                  <a:lnTo>
                    <a:pt x="2399" y="1574"/>
                  </a:lnTo>
                  <a:lnTo>
                    <a:pt x="2374" y="1630"/>
                  </a:lnTo>
                  <a:lnTo>
                    <a:pt x="2348" y="1684"/>
                  </a:lnTo>
                  <a:lnTo>
                    <a:pt x="2320" y="1735"/>
                  </a:lnTo>
                  <a:lnTo>
                    <a:pt x="2292" y="1783"/>
                  </a:lnTo>
                  <a:lnTo>
                    <a:pt x="2263" y="1831"/>
                  </a:lnTo>
                  <a:lnTo>
                    <a:pt x="2234" y="1875"/>
                  </a:lnTo>
                  <a:lnTo>
                    <a:pt x="2206" y="1919"/>
                  </a:lnTo>
                  <a:lnTo>
                    <a:pt x="2178" y="1960"/>
                  </a:lnTo>
                  <a:lnTo>
                    <a:pt x="2152" y="1999"/>
                  </a:lnTo>
                  <a:lnTo>
                    <a:pt x="2127" y="2038"/>
                  </a:lnTo>
                  <a:lnTo>
                    <a:pt x="2103" y="2074"/>
                  </a:lnTo>
                  <a:lnTo>
                    <a:pt x="2081" y="2109"/>
                  </a:lnTo>
                  <a:lnTo>
                    <a:pt x="2062" y="2143"/>
                  </a:lnTo>
                  <a:lnTo>
                    <a:pt x="2044" y="2176"/>
                  </a:lnTo>
                  <a:lnTo>
                    <a:pt x="2031" y="2207"/>
                  </a:lnTo>
                  <a:lnTo>
                    <a:pt x="2020" y="2238"/>
                  </a:lnTo>
                  <a:lnTo>
                    <a:pt x="2013" y="2268"/>
                  </a:lnTo>
                  <a:lnTo>
                    <a:pt x="2010" y="2298"/>
                  </a:lnTo>
                  <a:lnTo>
                    <a:pt x="2011" y="2350"/>
                  </a:lnTo>
                  <a:lnTo>
                    <a:pt x="2016" y="2402"/>
                  </a:lnTo>
                  <a:lnTo>
                    <a:pt x="2025" y="2453"/>
                  </a:lnTo>
                  <a:lnTo>
                    <a:pt x="2039" y="2502"/>
                  </a:lnTo>
                  <a:lnTo>
                    <a:pt x="2054" y="2552"/>
                  </a:lnTo>
                  <a:lnTo>
                    <a:pt x="2074" y="2599"/>
                  </a:lnTo>
                  <a:lnTo>
                    <a:pt x="2095" y="2647"/>
                  </a:lnTo>
                  <a:lnTo>
                    <a:pt x="2119" y="2693"/>
                  </a:lnTo>
                  <a:lnTo>
                    <a:pt x="2144" y="2737"/>
                  </a:lnTo>
                  <a:lnTo>
                    <a:pt x="2171" y="2781"/>
                  </a:lnTo>
                  <a:lnTo>
                    <a:pt x="2199" y="2822"/>
                  </a:lnTo>
                  <a:lnTo>
                    <a:pt x="2228" y="2861"/>
                  </a:lnTo>
                  <a:lnTo>
                    <a:pt x="2257" y="2899"/>
                  </a:lnTo>
                  <a:lnTo>
                    <a:pt x="2286" y="2935"/>
                  </a:lnTo>
                  <a:lnTo>
                    <a:pt x="2315" y="2969"/>
                  </a:lnTo>
                  <a:lnTo>
                    <a:pt x="2343" y="3000"/>
                  </a:lnTo>
                  <a:lnTo>
                    <a:pt x="2371" y="3029"/>
                  </a:lnTo>
                  <a:lnTo>
                    <a:pt x="2397" y="3056"/>
                  </a:lnTo>
                  <a:lnTo>
                    <a:pt x="2420" y="3080"/>
                  </a:lnTo>
                  <a:lnTo>
                    <a:pt x="2442" y="3100"/>
                  </a:lnTo>
                  <a:lnTo>
                    <a:pt x="2462" y="3119"/>
                  </a:lnTo>
                  <a:lnTo>
                    <a:pt x="2479" y="3134"/>
                  </a:lnTo>
                  <a:lnTo>
                    <a:pt x="2493" y="3146"/>
                  </a:lnTo>
                  <a:lnTo>
                    <a:pt x="2503" y="3155"/>
                  </a:lnTo>
                  <a:lnTo>
                    <a:pt x="2509" y="3160"/>
                  </a:lnTo>
                  <a:lnTo>
                    <a:pt x="2511" y="3162"/>
                  </a:lnTo>
                  <a:lnTo>
                    <a:pt x="746" y="3162"/>
                  </a:lnTo>
                  <a:lnTo>
                    <a:pt x="749" y="3160"/>
                  </a:lnTo>
                  <a:lnTo>
                    <a:pt x="755" y="3157"/>
                  </a:lnTo>
                  <a:lnTo>
                    <a:pt x="763" y="3152"/>
                  </a:lnTo>
                  <a:lnTo>
                    <a:pt x="775" y="3145"/>
                  </a:lnTo>
                  <a:lnTo>
                    <a:pt x="789" y="3135"/>
                  </a:lnTo>
                  <a:lnTo>
                    <a:pt x="805" y="3124"/>
                  </a:lnTo>
                  <a:lnTo>
                    <a:pt x="823" y="3111"/>
                  </a:lnTo>
                  <a:lnTo>
                    <a:pt x="841" y="3096"/>
                  </a:lnTo>
                  <a:lnTo>
                    <a:pt x="860" y="3078"/>
                  </a:lnTo>
                  <a:lnTo>
                    <a:pt x="879" y="3059"/>
                  </a:lnTo>
                  <a:lnTo>
                    <a:pt x="897" y="3037"/>
                  </a:lnTo>
                  <a:lnTo>
                    <a:pt x="915" y="3013"/>
                  </a:lnTo>
                  <a:lnTo>
                    <a:pt x="931" y="2987"/>
                  </a:lnTo>
                  <a:lnTo>
                    <a:pt x="946" y="2959"/>
                  </a:lnTo>
                  <a:lnTo>
                    <a:pt x="957" y="2931"/>
                  </a:lnTo>
                  <a:lnTo>
                    <a:pt x="968" y="2898"/>
                  </a:lnTo>
                  <a:lnTo>
                    <a:pt x="974" y="2864"/>
                  </a:lnTo>
                  <a:lnTo>
                    <a:pt x="977" y="2829"/>
                  </a:lnTo>
                  <a:lnTo>
                    <a:pt x="975" y="2791"/>
                  </a:lnTo>
                  <a:lnTo>
                    <a:pt x="970" y="2752"/>
                  </a:lnTo>
                  <a:lnTo>
                    <a:pt x="959" y="2710"/>
                  </a:lnTo>
                  <a:lnTo>
                    <a:pt x="943" y="2666"/>
                  </a:lnTo>
                  <a:lnTo>
                    <a:pt x="921" y="2670"/>
                  </a:lnTo>
                  <a:lnTo>
                    <a:pt x="893" y="2675"/>
                  </a:lnTo>
                  <a:lnTo>
                    <a:pt x="860" y="2681"/>
                  </a:lnTo>
                  <a:lnTo>
                    <a:pt x="823" y="2687"/>
                  </a:lnTo>
                  <a:lnTo>
                    <a:pt x="783" y="2695"/>
                  </a:lnTo>
                  <a:lnTo>
                    <a:pt x="740" y="2702"/>
                  </a:lnTo>
                  <a:lnTo>
                    <a:pt x="697" y="2709"/>
                  </a:lnTo>
                  <a:lnTo>
                    <a:pt x="652" y="2715"/>
                  </a:lnTo>
                  <a:lnTo>
                    <a:pt x="608" y="2723"/>
                  </a:lnTo>
                  <a:lnTo>
                    <a:pt x="566" y="2729"/>
                  </a:lnTo>
                  <a:lnTo>
                    <a:pt x="524" y="2731"/>
                  </a:lnTo>
                  <a:lnTo>
                    <a:pt x="485" y="2728"/>
                  </a:lnTo>
                  <a:lnTo>
                    <a:pt x="448" y="2721"/>
                  </a:lnTo>
                  <a:lnTo>
                    <a:pt x="414" y="2708"/>
                  </a:lnTo>
                  <a:lnTo>
                    <a:pt x="381" y="2694"/>
                  </a:lnTo>
                  <a:lnTo>
                    <a:pt x="353" y="2676"/>
                  </a:lnTo>
                  <a:lnTo>
                    <a:pt x="328" y="2656"/>
                  </a:lnTo>
                  <a:lnTo>
                    <a:pt x="308" y="2636"/>
                  </a:lnTo>
                  <a:lnTo>
                    <a:pt x="292" y="2614"/>
                  </a:lnTo>
                  <a:lnTo>
                    <a:pt x="281" y="2593"/>
                  </a:lnTo>
                  <a:lnTo>
                    <a:pt x="277" y="2575"/>
                  </a:lnTo>
                  <a:lnTo>
                    <a:pt x="276" y="2555"/>
                  </a:lnTo>
                  <a:lnTo>
                    <a:pt x="278" y="2533"/>
                  </a:lnTo>
                  <a:lnTo>
                    <a:pt x="282" y="2511"/>
                  </a:lnTo>
                  <a:lnTo>
                    <a:pt x="287" y="2489"/>
                  </a:lnTo>
                  <a:lnTo>
                    <a:pt x="293" y="2466"/>
                  </a:lnTo>
                  <a:lnTo>
                    <a:pt x="299" y="2444"/>
                  </a:lnTo>
                  <a:lnTo>
                    <a:pt x="303" y="2423"/>
                  </a:lnTo>
                  <a:lnTo>
                    <a:pt x="306" y="2404"/>
                  </a:lnTo>
                  <a:lnTo>
                    <a:pt x="307" y="2386"/>
                  </a:lnTo>
                  <a:lnTo>
                    <a:pt x="305" y="2372"/>
                  </a:lnTo>
                  <a:lnTo>
                    <a:pt x="300" y="2360"/>
                  </a:lnTo>
                  <a:lnTo>
                    <a:pt x="289" y="2348"/>
                  </a:lnTo>
                  <a:lnTo>
                    <a:pt x="277" y="2332"/>
                  </a:lnTo>
                  <a:lnTo>
                    <a:pt x="263" y="2313"/>
                  </a:lnTo>
                  <a:lnTo>
                    <a:pt x="247" y="2292"/>
                  </a:lnTo>
                  <a:lnTo>
                    <a:pt x="233" y="2268"/>
                  </a:lnTo>
                  <a:lnTo>
                    <a:pt x="218" y="2244"/>
                  </a:lnTo>
                  <a:lnTo>
                    <a:pt x="207" y="2218"/>
                  </a:lnTo>
                  <a:lnTo>
                    <a:pt x="198" y="2190"/>
                  </a:lnTo>
                  <a:lnTo>
                    <a:pt x="194" y="2163"/>
                  </a:lnTo>
                  <a:lnTo>
                    <a:pt x="194" y="2135"/>
                  </a:lnTo>
                  <a:lnTo>
                    <a:pt x="201" y="2108"/>
                  </a:lnTo>
                  <a:lnTo>
                    <a:pt x="211" y="2077"/>
                  </a:lnTo>
                  <a:lnTo>
                    <a:pt x="218" y="2050"/>
                  </a:lnTo>
                  <a:lnTo>
                    <a:pt x="222" y="2025"/>
                  </a:lnTo>
                  <a:lnTo>
                    <a:pt x="223" y="2006"/>
                  </a:lnTo>
                  <a:lnTo>
                    <a:pt x="223" y="1989"/>
                  </a:lnTo>
                  <a:lnTo>
                    <a:pt x="222" y="1976"/>
                  </a:lnTo>
                  <a:lnTo>
                    <a:pt x="221" y="1966"/>
                  </a:lnTo>
                  <a:lnTo>
                    <a:pt x="220" y="1961"/>
                  </a:lnTo>
                  <a:lnTo>
                    <a:pt x="219" y="1959"/>
                  </a:lnTo>
                  <a:lnTo>
                    <a:pt x="216" y="1958"/>
                  </a:lnTo>
                  <a:lnTo>
                    <a:pt x="208" y="1957"/>
                  </a:lnTo>
                  <a:lnTo>
                    <a:pt x="195" y="1954"/>
                  </a:lnTo>
                  <a:lnTo>
                    <a:pt x="179" y="1950"/>
                  </a:lnTo>
                  <a:lnTo>
                    <a:pt x="160" y="1945"/>
                  </a:lnTo>
                  <a:lnTo>
                    <a:pt x="140" y="1938"/>
                  </a:lnTo>
                  <a:lnTo>
                    <a:pt x="117" y="1930"/>
                  </a:lnTo>
                  <a:lnTo>
                    <a:pt x="95" y="1922"/>
                  </a:lnTo>
                  <a:lnTo>
                    <a:pt x="73" y="1912"/>
                  </a:lnTo>
                  <a:lnTo>
                    <a:pt x="53" y="1901"/>
                  </a:lnTo>
                  <a:lnTo>
                    <a:pt x="34" y="1889"/>
                  </a:lnTo>
                  <a:lnTo>
                    <a:pt x="19" y="1876"/>
                  </a:lnTo>
                  <a:lnTo>
                    <a:pt x="8" y="1862"/>
                  </a:lnTo>
                  <a:lnTo>
                    <a:pt x="1" y="1847"/>
                  </a:lnTo>
                  <a:lnTo>
                    <a:pt x="0" y="1837"/>
                  </a:lnTo>
                  <a:lnTo>
                    <a:pt x="0" y="1835"/>
                  </a:lnTo>
                  <a:lnTo>
                    <a:pt x="3" y="1821"/>
                  </a:lnTo>
                  <a:lnTo>
                    <a:pt x="7" y="1804"/>
                  </a:lnTo>
                  <a:lnTo>
                    <a:pt x="15" y="1783"/>
                  </a:lnTo>
                  <a:lnTo>
                    <a:pt x="25" y="1760"/>
                  </a:lnTo>
                  <a:lnTo>
                    <a:pt x="36" y="1735"/>
                  </a:lnTo>
                  <a:lnTo>
                    <a:pt x="50" y="1708"/>
                  </a:lnTo>
                  <a:lnTo>
                    <a:pt x="64" y="1680"/>
                  </a:lnTo>
                  <a:lnTo>
                    <a:pt x="80" y="1650"/>
                  </a:lnTo>
                  <a:lnTo>
                    <a:pt x="96" y="1620"/>
                  </a:lnTo>
                  <a:lnTo>
                    <a:pt x="114" y="1590"/>
                  </a:lnTo>
                  <a:lnTo>
                    <a:pt x="131" y="1559"/>
                  </a:lnTo>
                  <a:lnTo>
                    <a:pt x="149" y="1529"/>
                  </a:lnTo>
                  <a:lnTo>
                    <a:pt x="166" y="1500"/>
                  </a:lnTo>
                  <a:lnTo>
                    <a:pt x="183" y="1472"/>
                  </a:lnTo>
                  <a:lnTo>
                    <a:pt x="200" y="1445"/>
                  </a:lnTo>
                  <a:lnTo>
                    <a:pt x="215" y="1420"/>
                  </a:lnTo>
                  <a:lnTo>
                    <a:pt x="230" y="1397"/>
                  </a:lnTo>
                  <a:lnTo>
                    <a:pt x="242" y="1377"/>
                  </a:lnTo>
                  <a:lnTo>
                    <a:pt x="253" y="1359"/>
                  </a:lnTo>
                  <a:lnTo>
                    <a:pt x="262" y="1346"/>
                  </a:lnTo>
                  <a:lnTo>
                    <a:pt x="269" y="1334"/>
                  </a:lnTo>
                  <a:lnTo>
                    <a:pt x="273" y="1328"/>
                  </a:lnTo>
                  <a:lnTo>
                    <a:pt x="274" y="1326"/>
                  </a:lnTo>
                  <a:lnTo>
                    <a:pt x="273" y="1324"/>
                  </a:lnTo>
                  <a:lnTo>
                    <a:pt x="270" y="1318"/>
                  </a:lnTo>
                  <a:lnTo>
                    <a:pt x="265" y="1307"/>
                  </a:lnTo>
                  <a:lnTo>
                    <a:pt x="257" y="1295"/>
                  </a:lnTo>
                  <a:lnTo>
                    <a:pt x="250" y="1280"/>
                  </a:lnTo>
                  <a:lnTo>
                    <a:pt x="242" y="1264"/>
                  </a:lnTo>
                  <a:lnTo>
                    <a:pt x="233" y="1246"/>
                  </a:lnTo>
                  <a:lnTo>
                    <a:pt x="224" y="1228"/>
                  </a:lnTo>
                  <a:lnTo>
                    <a:pt x="216" y="1209"/>
                  </a:lnTo>
                  <a:lnTo>
                    <a:pt x="209" y="1191"/>
                  </a:lnTo>
                  <a:lnTo>
                    <a:pt x="203" y="1174"/>
                  </a:lnTo>
                  <a:lnTo>
                    <a:pt x="198" y="1158"/>
                  </a:lnTo>
                  <a:lnTo>
                    <a:pt x="195" y="1144"/>
                  </a:lnTo>
                  <a:lnTo>
                    <a:pt x="194" y="1122"/>
                  </a:lnTo>
                  <a:lnTo>
                    <a:pt x="194" y="1094"/>
                  </a:lnTo>
                  <a:lnTo>
                    <a:pt x="195" y="1061"/>
                  </a:lnTo>
                  <a:lnTo>
                    <a:pt x="198" y="1023"/>
                  </a:lnTo>
                  <a:lnTo>
                    <a:pt x="204" y="979"/>
                  </a:lnTo>
                  <a:lnTo>
                    <a:pt x="211" y="932"/>
                  </a:lnTo>
                  <a:lnTo>
                    <a:pt x="221" y="880"/>
                  </a:lnTo>
                  <a:lnTo>
                    <a:pt x="235" y="824"/>
                  </a:lnTo>
                  <a:lnTo>
                    <a:pt x="250" y="764"/>
                  </a:lnTo>
                  <a:lnTo>
                    <a:pt x="270" y="702"/>
                  </a:lnTo>
                  <a:lnTo>
                    <a:pt x="294" y="637"/>
                  </a:lnTo>
                  <a:lnTo>
                    <a:pt x="320" y="570"/>
                  </a:lnTo>
                  <a:lnTo>
                    <a:pt x="352" y="500"/>
                  </a:lnTo>
                  <a:lnTo>
                    <a:pt x="387" y="430"/>
                  </a:lnTo>
                  <a:lnTo>
                    <a:pt x="419" y="375"/>
                  </a:lnTo>
                  <a:lnTo>
                    <a:pt x="455" y="325"/>
                  </a:lnTo>
                  <a:lnTo>
                    <a:pt x="494" y="278"/>
                  </a:lnTo>
                  <a:lnTo>
                    <a:pt x="539" y="235"/>
                  </a:lnTo>
                  <a:lnTo>
                    <a:pt x="585" y="195"/>
                  </a:lnTo>
                  <a:lnTo>
                    <a:pt x="636" y="160"/>
                  </a:lnTo>
                  <a:lnTo>
                    <a:pt x="691" y="128"/>
                  </a:lnTo>
                  <a:lnTo>
                    <a:pt x="749" y="99"/>
                  </a:lnTo>
                  <a:lnTo>
                    <a:pt x="810" y="74"/>
                  </a:lnTo>
                  <a:lnTo>
                    <a:pt x="875" y="53"/>
                  </a:lnTo>
                  <a:lnTo>
                    <a:pt x="942" y="35"/>
                  </a:lnTo>
                  <a:lnTo>
                    <a:pt x="1013" y="21"/>
                  </a:lnTo>
                  <a:lnTo>
                    <a:pt x="1087" y="10"/>
                  </a:lnTo>
                  <a:lnTo>
                    <a:pt x="1163" y="3"/>
                  </a:lnTo>
                  <a:lnTo>
                    <a:pt x="1243" y="0"/>
                  </a:lnTo>
                  <a:lnTo>
                    <a:pt x="13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6" name="Group 13"/>
          <p:cNvGrpSpPr>
            <a:grpSpLocks noChangeAspect="1"/>
          </p:cNvGrpSpPr>
          <p:nvPr/>
        </p:nvGrpSpPr>
        <p:grpSpPr bwMode="auto">
          <a:xfrm>
            <a:off x="482604" y="2802397"/>
            <a:ext cx="306390" cy="306391"/>
            <a:chOff x="252" y="204"/>
            <a:chExt cx="3783" cy="378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1" name="Freeform 15"/>
            <p:cNvSpPr>
              <a:spLocks/>
            </p:cNvSpPr>
            <p:nvPr/>
          </p:nvSpPr>
          <p:spPr bwMode="auto">
            <a:xfrm>
              <a:off x="252" y="321"/>
              <a:ext cx="1332" cy="2528"/>
            </a:xfrm>
            <a:custGeom>
              <a:avLst/>
              <a:gdLst>
                <a:gd name="T0" fmla="*/ 0 w 1332"/>
                <a:gd name="T1" fmla="*/ 0 h 2528"/>
                <a:gd name="T2" fmla="*/ 1332 w 1332"/>
                <a:gd name="T3" fmla="*/ 1165 h 2528"/>
                <a:gd name="T4" fmla="*/ 0 w 1332"/>
                <a:gd name="T5" fmla="*/ 2528 h 2528"/>
                <a:gd name="T6" fmla="*/ 0 w 1332"/>
                <a:gd name="T7" fmla="*/ 0 h 2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32" h="2528">
                  <a:moveTo>
                    <a:pt x="0" y="0"/>
                  </a:moveTo>
                  <a:lnTo>
                    <a:pt x="1332" y="1165"/>
                  </a:lnTo>
                  <a:lnTo>
                    <a:pt x="0" y="25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16"/>
            <p:cNvSpPr>
              <a:spLocks/>
            </p:cNvSpPr>
            <p:nvPr/>
          </p:nvSpPr>
          <p:spPr bwMode="auto">
            <a:xfrm>
              <a:off x="358" y="204"/>
              <a:ext cx="3571" cy="1562"/>
            </a:xfrm>
            <a:custGeom>
              <a:avLst/>
              <a:gdLst>
                <a:gd name="T0" fmla="*/ 0 w 3571"/>
                <a:gd name="T1" fmla="*/ 0 h 1562"/>
                <a:gd name="T2" fmla="*/ 3571 w 3571"/>
                <a:gd name="T3" fmla="*/ 0 h 1562"/>
                <a:gd name="T4" fmla="*/ 1786 w 3571"/>
                <a:gd name="T5" fmla="*/ 1562 h 1562"/>
                <a:gd name="T6" fmla="*/ 0 w 3571"/>
                <a:gd name="T7" fmla="*/ 0 h 1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71" h="1562">
                  <a:moveTo>
                    <a:pt x="0" y="0"/>
                  </a:moveTo>
                  <a:lnTo>
                    <a:pt x="3571" y="0"/>
                  </a:lnTo>
                  <a:lnTo>
                    <a:pt x="1786" y="156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17"/>
            <p:cNvSpPr>
              <a:spLocks/>
            </p:cNvSpPr>
            <p:nvPr/>
          </p:nvSpPr>
          <p:spPr bwMode="auto">
            <a:xfrm>
              <a:off x="2703" y="321"/>
              <a:ext cx="1332" cy="2529"/>
            </a:xfrm>
            <a:custGeom>
              <a:avLst/>
              <a:gdLst>
                <a:gd name="T0" fmla="*/ 1332 w 1332"/>
                <a:gd name="T1" fmla="*/ 0 h 2529"/>
                <a:gd name="T2" fmla="*/ 1332 w 1332"/>
                <a:gd name="T3" fmla="*/ 2529 h 2529"/>
                <a:gd name="T4" fmla="*/ 0 w 1332"/>
                <a:gd name="T5" fmla="*/ 1165 h 2529"/>
                <a:gd name="T6" fmla="*/ 1332 w 1332"/>
                <a:gd name="T7" fmla="*/ 0 h 2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32" h="2529">
                  <a:moveTo>
                    <a:pt x="1332" y="0"/>
                  </a:moveTo>
                  <a:lnTo>
                    <a:pt x="1332" y="2529"/>
                  </a:lnTo>
                  <a:lnTo>
                    <a:pt x="0" y="1165"/>
                  </a:lnTo>
                  <a:lnTo>
                    <a:pt x="13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18"/>
            <p:cNvSpPr>
              <a:spLocks/>
            </p:cNvSpPr>
            <p:nvPr/>
          </p:nvSpPr>
          <p:spPr bwMode="auto">
            <a:xfrm>
              <a:off x="3089" y="2108"/>
              <a:ext cx="835" cy="854"/>
            </a:xfrm>
            <a:custGeom>
              <a:avLst/>
              <a:gdLst>
                <a:gd name="T0" fmla="*/ 0 w 835"/>
                <a:gd name="T1" fmla="*/ 0 h 854"/>
                <a:gd name="T2" fmla="*/ 835 w 835"/>
                <a:gd name="T3" fmla="*/ 854 h 854"/>
                <a:gd name="T4" fmla="*/ 273 w 835"/>
                <a:gd name="T5" fmla="*/ 854 h 854"/>
                <a:gd name="T6" fmla="*/ 276 w 835"/>
                <a:gd name="T7" fmla="*/ 835 h 854"/>
                <a:gd name="T8" fmla="*/ 276 w 835"/>
                <a:gd name="T9" fmla="*/ 815 h 854"/>
                <a:gd name="T10" fmla="*/ 273 w 835"/>
                <a:gd name="T11" fmla="*/ 758 h 854"/>
                <a:gd name="T12" fmla="*/ 263 w 835"/>
                <a:gd name="T13" fmla="*/ 702 h 854"/>
                <a:gd name="T14" fmla="*/ 248 w 835"/>
                <a:gd name="T15" fmla="*/ 648 h 854"/>
                <a:gd name="T16" fmla="*/ 226 w 835"/>
                <a:gd name="T17" fmla="*/ 597 h 854"/>
                <a:gd name="T18" fmla="*/ 200 w 835"/>
                <a:gd name="T19" fmla="*/ 548 h 854"/>
                <a:gd name="T20" fmla="*/ 169 w 835"/>
                <a:gd name="T21" fmla="*/ 503 h 854"/>
                <a:gd name="T22" fmla="*/ 132 w 835"/>
                <a:gd name="T23" fmla="*/ 461 h 854"/>
                <a:gd name="T24" fmla="*/ 92 w 835"/>
                <a:gd name="T25" fmla="*/ 423 h 854"/>
                <a:gd name="T26" fmla="*/ 48 w 835"/>
                <a:gd name="T27" fmla="*/ 390 h 854"/>
                <a:gd name="T28" fmla="*/ 0 w 835"/>
                <a:gd name="T29" fmla="*/ 361 h 854"/>
                <a:gd name="T30" fmla="*/ 0 w 835"/>
                <a:gd name="T31" fmla="*/ 0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35" h="854">
                  <a:moveTo>
                    <a:pt x="0" y="0"/>
                  </a:moveTo>
                  <a:lnTo>
                    <a:pt x="835" y="854"/>
                  </a:lnTo>
                  <a:lnTo>
                    <a:pt x="273" y="854"/>
                  </a:lnTo>
                  <a:lnTo>
                    <a:pt x="276" y="835"/>
                  </a:lnTo>
                  <a:lnTo>
                    <a:pt x="276" y="815"/>
                  </a:lnTo>
                  <a:lnTo>
                    <a:pt x="273" y="758"/>
                  </a:lnTo>
                  <a:lnTo>
                    <a:pt x="263" y="702"/>
                  </a:lnTo>
                  <a:lnTo>
                    <a:pt x="248" y="648"/>
                  </a:lnTo>
                  <a:lnTo>
                    <a:pt x="226" y="597"/>
                  </a:lnTo>
                  <a:lnTo>
                    <a:pt x="200" y="548"/>
                  </a:lnTo>
                  <a:lnTo>
                    <a:pt x="169" y="503"/>
                  </a:lnTo>
                  <a:lnTo>
                    <a:pt x="132" y="461"/>
                  </a:lnTo>
                  <a:lnTo>
                    <a:pt x="92" y="423"/>
                  </a:lnTo>
                  <a:lnTo>
                    <a:pt x="48" y="390"/>
                  </a:lnTo>
                  <a:lnTo>
                    <a:pt x="0" y="36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19"/>
            <p:cNvSpPr>
              <a:spLocks/>
            </p:cNvSpPr>
            <p:nvPr/>
          </p:nvSpPr>
          <p:spPr bwMode="auto">
            <a:xfrm>
              <a:off x="361" y="1590"/>
              <a:ext cx="2603" cy="1372"/>
            </a:xfrm>
            <a:custGeom>
              <a:avLst/>
              <a:gdLst>
                <a:gd name="T0" fmla="*/ 1342 w 2603"/>
                <a:gd name="T1" fmla="*/ 0 h 1372"/>
                <a:gd name="T2" fmla="*/ 1783 w 2603"/>
                <a:gd name="T3" fmla="*/ 385 h 1372"/>
                <a:gd name="T4" fmla="*/ 2222 w 2603"/>
                <a:gd name="T5" fmla="*/ 0 h 1372"/>
                <a:gd name="T6" fmla="*/ 2603 w 2603"/>
                <a:gd name="T7" fmla="*/ 389 h 1372"/>
                <a:gd name="T8" fmla="*/ 2256 w 2603"/>
                <a:gd name="T9" fmla="*/ 389 h 1372"/>
                <a:gd name="T10" fmla="*/ 2256 w 2603"/>
                <a:gd name="T11" fmla="*/ 681 h 1372"/>
                <a:gd name="T12" fmla="*/ 2188 w 2603"/>
                <a:gd name="T13" fmla="*/ 735 h 1372"/>
                <a:gd name="T14" fmla="*/ 2121 w 2603"/>
                <a:gd name="T15" fmla="*/ 780 h 1372"/>
                <a:gd name="T16" fmla="*/ 2056 w 2603"/>
                <a:gd name="T17" fmla="*/ 820 h 1372"/>
                <a:gd name="T18" fmla="*/ 1992 w 2603"/>
                <a:gd name="T19" fmla="*/ 850 h 1372"/>
                <a:gd name="T20" fmla="*/ 1929 w 2603"/>
                <a:gd name="T21" fmla="*/ 876 h 1372"/>
                <a:gd name="T22" fmla="*/ 1869 w 2603"/>
                <a:gd name="T23" fmla="*/ 895 h 1372"/>
                <a:gd name="T24" fmla="*/ 1810 w 2603"/>
                <a:gd name="T25" fmla="*/ 910 h 1372"/>
                <a:gd name="T26" fmla="*/ 1755 w 2603"/>
                <a:gd name="T27" fmla="*/ 919 h 1372"/>
                <a:gd name="T28" fmla="*/ 1704 w 2603"/>
                <a:gd name="T29" fmla="*/ 926 h 1372"/>
                <a:gd name="T30" fmla="*/ 1704 w 2603"/>
                <a:gd name="T31" fmla="*/ 821 h 1372"/>
                <a:gd name="T32" fmla="*/ 1034 w 2603"/>
                <a:gd name="T33" fmla="*/ 821 h 1372"/>
                <a:gd name="T34" fmla="*/ 974 w 2603"/>
                <a:gd name="T35" fmla="*/ 824 h 1372"/>
                <a:gd name="T36" fmla="*/ 917 w 2603"/>
                <a:gd name="T37" fmla="*/ 834 h 1372"/>
                <a:gd name="T38" fmla="*/ 862 w 2603"/>
                <a:gd name="T39" fmla="*/ 850 h 1372"/>
                <a:gd name="T40" fmla="*/ 809 w 2603"/>
                <a:gd name="T41" fmla="*/ 873 h 1372"/>
                <a:gd name="T42" fmla="*/ 759 w 2603"/>
                <a:gd name="T43" fmla="*/ 901 h 1372"/>
                <a:gd name="T44" fmla="*/ 714 w 2603"/>
                <a:gd name="T45" fmla="*/ 933 h 1372"/>
                <a:gd name="T46" fmla="*/ 671 w 2603"/>
                <a:gd name="T47" fmla="*/ 971 h 1372"/>
                <a:gd name="T48" fmla="*/ 634 w 2603"/>
                <a:gd name="T49" fmla="*/ 1013 h 1372"/>
                <a:gd name="T50" fmla="*/ 601 w 2603"/>
                <a:gd name="T51" fmla="*/ 1058 h 1372"/>
                <a:gd name="T52" fmla="*/ 574 w 2603"/>
                <a:gd name="T53" fmla="*/ 1107 h 1372"/>
                <a:gd name="T54" fmla="*/ 552 w 2603"/>
                <a:gd name="T55" fmla="*/ 1160 h 1372"/>
                <a:gd name="T56" fmla="*/ 535 w 2603"/>
                <a:gd name="T57" fmla="*/ 1215 h 1372"/>
                <a:gd name="T58" fmla="*/ 525 w 2603"/>
                <a:gd name="T59" fmla="*/ 1274 h 1372"/>
                <a:gd name="T60" fmla="*/ 522 w 2603"/>
                <a:gd name="T61" fmla="*/ 1333 h 1372"/>
                <a:gd name="T62" fmla="*/ 523 w 2603"/>
                <a:gd name="T63" fmla="*/ 1353 h 1372"/>
                <a:gd name="T64" fmla="*/ 524 w 2603"/>
                <a:gd name="T65" fmla="*/ 1372 h 1372"/>
                <a:gd name="T66" fmla="*/ 0 w 2603"/>
                <a:gd name="T67" fmla="*/ 1372 h 1372"/>
                <a:gd name="T68" fmla="*/ 1342 w 2603"/>
                <a:gd name="T69" fmla="*/ 0 h 1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603" h="1372">
                  <a:moveTo>
                    <a:pt x="1342" y="0"/>
                  </a:moveTo>
                  <a:lnTo>
                    <a:pt x="1783" y="385"/>
                  </a:lnTo>
                  <a:lnTo>
                    <a:pt x="2222" y="0"/>
                  </a:lnTo>
                  <a:lnTo>
                    <a:pt x="2603" y="389"/>
                  </a:lnTo>
                  <a:lnTo>
                    <a:pt x="2256" y="389"/>
                  </a:lnTo>
                  <a:lnTo>
                    <a:pt x="2256" y="681"/>
                  </a:lnTo>
                  <a:lnTo>
                    <a:pt x="2188" y="735"/>
                  </a:lnTo>
                  <a:lnTo>
                    <a:pt x="2121" y="780"/>
                  </a:lnTo>
                  <a:lnTo>
                    <a:pt x="2056" y="820"/>
                  </a:lnTo>
                  <a:lnTo>
                    <a:pt x="1992" y="850"/>
                  </a:lnTo>
                  <a:lnTo>
                    <a:pt x="1929" y="876"/>
                  </a:lnTo>
                  <a:lnTo>
                    <a:pt x="1869" y="895"/>
                  </a:lnTo>
                  <a:lnTo>
                    <a:pt x="1810" y="910"/>
                  </a:lnTo>
                  <a:lnTo>
                    <a:pt x="1755" y="919"/>
                  </a:lnTo>
                  <a:lnTo>
                    <a:pt x="1704" y="926"/>
                  </a:lnTo>
                  <a:lnTo>
                    <a:pt x="1704" y="821"/>
                  </a:lnTo>
                  <a:lnTo>
                    <a:pt x="1034" y="821"/>
                  </a:lnTo>
                  <a:lnTo>
                    <a:pt x="974" y="824"/>
                  </a:lnTo>
                  <a:lnTo>
                    <a:pt x="917" y="834"/>
                  </a:lnTo>
                  <a:lnTo>
                    <a:pt x="862" y="850"/>
                  </a:lnTo>
                  <a:lnTo>
                    <a:pt x="809" y="873"/>
                  </a:lnTo>
                  <a:lnTo>
                    <a:pt x="759" y="901"/>
                  </a:lnTo>
                  <a:lnTo>
                    <a:pt x="714" y="933"/>
                  </a:lnTo>
                  <a:lnTo>
                    <a:pt x="671" y="971"/>
                  </a:lnTo>
                  <a:lnTo>
                    <a:pt x="634" y="1013"/>
                  </a:lnTo>
                  <a:lnTo>
                    <a:pt x="601" y="1058"/>
                  </a:lnTo>
                  <a:lnTo>
                    <a:pt x="574" y="1107"/>
                  </a:lnTo>
                  <a:lnTo>
                    <a:pt x="552" y="1160"/>
                  </a:lnTo>
                  <a:lnTo>
                    <a:pt x="535" y="1215"/>
                  </a:lnTo>
                  <a:lnTo>
                    <a:pt x="525" y="1274"/>
                  </a:lnTo>
                  <a:lnTo>
                    <a:pt x="522" y="1333"/>
                  </a:lnTo>
                  <a:lnTo>
                    <a:pt x="523" y="1353"/>
                  </a:lnTo>
                  <a:lnTo>
                    <a:pt x="524" y="1372"/>
                  </a:lnTo>
                  <a:lnTo>
                    <a:pt x="0" y="1372"/>
                  </a:lnTo>
                  <a:lnTo>
                    <a:pt x="13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20"/>
            <p:cNvSpPr>
              <a:spLocks/>
            </p:cNvSpPr>
            <p:nvPr/>
          </p:nvSpPr>
          <p:spPr bwMode="auto">
            <a:xfrm>
              <a:off x="1040" y="2136"/>
              <a:ext cx="2167" cy="1851"/>
            </a:xfrm>
            <a:custGeom>
              <a:avLst/>
              <a:gdLst>
                <a:gd name="T0" fmla="*/ 1892 w 2167"/>
                <a:gd name="T1" fmla="*/ 0 h 1851"/>
                <a:gd name="T2" fmla="*/ 1938 w 2167"/>
                <a:gd name="T3" fmla="*/ 456 h 1851"/>
                <a:gd name="T4" fmla="*/ 2021 w 2167"/>
                <a:gd name="T5" fmla="*/ 501 h 1851"/>
                <a:gd name="T6" fmla="*/ 2088 w 2167"/>
                <a:gd name="T7" fmla="*/ 565 h 1851"/>
                <a:gd name="T8" fmla="*/ 2138 w 2167"/>
                <a:gd name="T9" fmla="*/ 645 h 1851"/>
                <a:gd name="T10" fmla="*/ 2164 w 2167"/>
                <a:gd name="T11" fmla="*/ 737 h 1851"/>
                <a:gd name="T12" fmla="*/ 2164 w 2167"/>
                <a:gd name="T13" fmla="*/ 837 h 1851"/>
                <a:gd name="T14" fmla="*/ 2138 w 2167"/>
                <a:gd name="T15" fmla="*/ 930 h 1851"/>
                <a:gd name="T16" fmla="*/ 2088 w 2167"/>
                <a:gd name="T17" fmla="*/ 1010 h 1851"/>
                <a:gd name="T18" fmla="*/ 2021 w 2167"/>
                <a:gd name="T19" fmla="*/ 1074 h 1851"/>
                <a:gd name="T20" fmla="*/ 1938 w 2167"/>
                <a:gd name="T21" fmla="*/ 1119 h 1851"/>
                <a:gd name="T22" fmla="*/ 1892 w 2167"/>
                <a:gd name="T23" fmla="*/ 1533 h 1851"/>
                <a:gd name="T24" fmla="*/ 1734 w 2167"/>
                <a:gd name="T25" fmla="*/ 1370 h 1851"/>
                <a:gd name="T26" fmla="*/ 1601 w 2167"/>
                <a:gd name="T27" fmla="*/ 1258 h 1851"/>
                <a:gd name="T28" fmla="*/ 1468 w 2167"/>
                <a:gd name="T29" fmla="*/ 1174 h 1851"/>
                <a:gd name="T30" fmla="*/ 1340 w 2167"/>
                <a:gd name="T31" fmla="*/ 1114 h 1851"/>
                <a:gd name="T32" fmla="*/ 1220 w 2167"/>
                <a:gd name="T33" fmla="*/ 1075 h 1851"/>
                <a:gd name="T34" fmla="*/ 1110 w 2167"/>
                <a:gd name="T35" fmla="*/ 1055 h 1851"/>
                <a:gd name="T36" fmla="*/ 1012 w 2167"/>
                <a:gd name="T37" fmla="*/ 1046 h 1851"/>
                <a:gd name="T38" fmla="*/ 929 w 2167"/>
                <a:gd name="T39" fmla="*/ 1047 h 1851"/>
                <a:gd name="T40" fmla="*/ 868 w 2167"/>
                <a:gd name="T41" fmla="*/ 1051 h 1851"/>
                <a:gd name="T42" fmla="*/ 779 w 2167"/>
                <a:gd name="T43" fmla="*/ 1142 h 1851"/>
                <a:gd name="T44" fmla="*/ 778 w 2167"/>
                <a:gd name="T45" fmla="*/ 1167 h 1851"/>
                <a:gd name="T46" fmla="*/ 777 w 2167"/>
                <a:gd name="T47" fmla="*/ 1206 h 1851"/>
                <a:gd name="T48" fmla="*/ 779 w 2167"/>
                <a:gd name="T49" fmla="*/ 1249 h 1851"/>
                <a:gd name="T50" fmla="*/ 788 w 2167"/>
                <a:gd name="T51" fmla="*/ 1301 h 1851"/>
                <a:gd name="T52" fmla="*/ 810 w 2167"/>
                <a:gd name="T53" fmla="*/ 1370 h 1851"/>
                <a:gd name="T54" fmla="*/ 834 w 2167"/>
                <a:gd name="T55" fmla="*/ 1425 h 1851"/>
                <a:gd name="T56" fmla="*/ 859 w 2167"/>
                <a:gd name="T57" fmla="*/ 1464 h 1851"/>
                <a:gd name="T58" fmla="*/ 893 w 2167"/>
                <a:gd name="T59" fmla="*/ 1513 h 1851"/>
                <a:gd name="T60" fmla="*/ 916 w 2167"/>
                <a:gd name="T61" fmla="*/ 1581 h 1851"/>
                <a:gd name="T62" fmla="*/ 916 w 2167"/>
                <a:gd name="T63" fmla="*/ 1655 h 1851"/>
                <a:gd name="T64" fmla="*/ 893 w 2167"/>
                <a:gd name="T65" fmla="*/ 1726 h 1851"/>
                <a:gd name="T66" fmla="*/ 849 w 2167"/>
                <a:gd name="T67" fmla="*/ 1784 h 1851"/>
                <a:gd name="T68" fmla="*/ 790 w 2167"/>
                <a:gd name="T69" fmla="*/ 1827 h 1851"/>
                <a:gd name="T70" fmla="*/ 721 w 2167"/>
                <a:gd name="T71" fmla="*/ 1849 h 1851"/>
                <a:gd name="T72" fmla="*/ 650 w 2167"/>
                <a:gd name="T73" fmla="*/ 1848 h 1851"/>
                <a:gd name="T74" fmla="*/ 578 w 2167"/>
                <a:gd name="T75" fmla="*/ 1823 h 1851"/>
                <a:gd name="T76" fmla="*/ 521 w 2167"/>
                <a:gd name="T77" fmla="*/ 1780 h 1851"/>
                <a:gd name="T78" fmla="*/ 480 w 2167"/>
                <a:gd name="T79" fmla="*/ 1721 h 1851"/>
                <a:gd name="T80" fmla="*/ 301 w 2167"/>
                <a:gd name="T81" fmla="*/ 1137 h 1851"/>
                <a:gd name="T82" fmla="*/ 212 w 2167"/>
                <a:gd name="T83" fmla="*/ 1112 h 1851"/>
                <a:gd name="T84" fmla="*/ 136 w 2167"/>
                <a:gd name="T85" fmla="*/ 1065 h 1851"/>
                <a:gd name="T86" fmla="*/ 72 w 2167"/>
                <a:gd name="T87" fmla="*/ 1002 h 1851"/>
                <a:gd name="T88" fmla="*/ 28 w 2167"/>
                <a:gd name="T89" fmla="*/ 924 h 1851"/>
                <a:gd name="T90" fmla="*/ 4 w 2167"/>
                <a:gd name="T91" fmla="*/ 835 h 1851"/>
                <a:gd name="T92" fmla="*/ 4 w 2167"/>
                <a:gd name="T93" fmla="*/ 739 h 1851"/>
                <a:gd name="T94" fmla="*/ 28 w 2167"/>
                <a:gd name="T95" fmla="*/ 649 h 1851"/>
                <a:gd name="T96" fmla="*/ 74 w 2167"/>
                <a:gd name="T97" fmla="*/ 571 h 1851"/>
                <a:gd name="T98" fmla="*/ 138 w 2167"/>
                <a:gd name="T99" fmla="*/ 506 h 1851"/>
                <a:gd name="T100" fmla="*/ 217 w 2167"/>
                <a:gd name="T101" fmla="*/ 461 h 1851"/>
                <a:gd name="T102" fmla="*/ 306 w 2167"/>
                <a:gd name="T103" fmla="*/ 435 h 1851"/>
                <a:gd name="T104" fmla="*/ 868 w 2167"/>
                <a:gd name="T105" fmla="*/ 433 h 1851"/>
                <a:gd name="T106" fmla="*/ 896 w 2167"/>
                <a:gd name="T107" fmla="*/ 539 h 1851"/>
                <a:gd name="T108" fmla="*/ 968 w 2167"/>
                <a:gd name="T109" fmla="*/ 540 h 1851"/>
                <a:gd name="T110" fmla="*/ 1059 w 2167"/>
                <a:gd name="T111" fmla="*/ 535 h 1851"/>
                <a:gd name="T112" fmla="*/ 1164 w 2167"/>
                <a:gd name="T113" fmla="*/ 518 h 1851"/>
                <a:gd name="T114" fmla="*/ 1278 w 2167"/>
                <a:gd name="T115" fmla="*/ 487 h 1851"/>
                <a:gd name="T116" fmla="*/ 1403 w 2167"/>
                <a:gd name="T117" fmla="*/ 436 h 1851"/>
                <a:gd name="T118" fmla="*/ 1533 w 2167"/>
                <a:gd name="T119" fmla="*/ 364 h 1851"/>
                <a:gd name="T120" fmla="*/ 1667 w 2167"/>
                <a:gd name="T121" fmla="*/ 264 h 1851"/>
                <a:gd name="T122" fmla="*/ 1734 w 2167"/>
                <a:gd name="T123" fmla="*/ 0 h 1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67" h="1851">
                  <a:moveTo>
                    <a:pt x="1734" y="0"/>
                  </a:moveTo>
                  <a:lnTo>
                    <a:pt x="1892" y="0"/>
                  </a:lnTo>
                  <a:lnTo>
                    <a:pt x="1892" y="442"/>
                  </a:lnTo>
                  <a:lnTo>
                    <a:pt x="1938" y="456"/>
                  </a:lnTo>
                  <a:lnTo>
                    <a:pt x="1980" y="475"/>
                  </a:lnTo>
                  <a:lnTo>
                    <a:pt x="2021" y="501"/>
                  </a:lnTo>
                  <a:lnTo>
                    <a:pt x="2057" y="530"/>
                  </a:lnTo>
                  <a:lnTo>
                    <a:pt x="2088" y="565"/>
                  </a:lnTo>
                  <a:lnTo>
                    <a:pt x="2116" y="603"/>
                  </a:lnTo>
                  <a:lnTo>
                    <a:pt x="2138" y="645"/>
                  </a:lnTo>
                  <a:lnTo>
                    <a:pt x="2154" y="690"/>
                  </a:lnTo>
                  <a:lnTo>
                    <a:pt x="2164" y="737"/>
                  </a:lnTo>
                  <a:lnTo>
                    <a:pt x="2167" y="787"/>
                  </a:lnTo>
                  <a:lnTo>
                    <a:pt x="2164" y="837"/>
                  </a:lnTo>
                  <a:lnTo>
                    <a:pt x="2154" y="884"/>
                  </a:lnTo>
                  <a:lnTo>
                    <a:pt x="2138" y="930"/>
                  </a:lnTo>
                  <a:lnTo>
                    <a:pt x="2116" y="971"/>
                  </a:lnTo>
                  <a:lnTo>
                    <a:pt x="2088" y="1010"/>
                  </a:lnTo>
                  <a:lnTo>
                    <a:pt x="2057" y="1044"/>
                  </a:lnTo>
                  <a:lnTo>
                    <a:pt x="2021" y="1074"/>
                  </a:lnTo>
                  <a:lnTo>
                    <a:pt x="1980" y="1098"/>
                  </a:lnTo>
                  <a:lnTo>
                    <a:pt x="1938" y="1119"/>
                  </a:lnTo>
                  <a:lnTo>
                    <a:pt x="1892" y="1133"/>
                  </a:lnTo>
                  <a:lnTo>
                    <a:pt x="1892" y="1533"/>
                  </a:lnTo>
                  <a:lnTo>
                    <a:pt x="1734" y="1533"/>
                  </a:lnTo>
                  <a:lnTo>
                    <a:pt x="1734" y="1370"/>
                  </a:lnTo>
                  <a:lnTo>
                    <a:pt x="1667" y="1311"/>
                  </a:lnTo>
                  <a:lnTo>
                    <a:pt x="1601" y="1258"/>
                  </a:lnTo>
                  <a:lnTo>
                    <a:pt x="1534" y="1212"/>
                  </a:lnTo>
                  <a:lnTo>
                    <a:pt x="1468" y="1174"/>
                  </a:lnTo>
                  <a:lnTo>
                    <a:pt x="1403" y="1141"/>
                  </a:lnTo>
                  <a:lnTo>
                    <a:pt x="1340" y="1114"/>
                  </a:lnTo>
                  <a:lnTo>
                    <a:pt x="1278" y="1093"/>
                  </a:lnTo>
                  <a:lnTo>
                    <a:pt x="1220" y="1075"/>
                  </a:lnTo>
                  <a:lnTo>
                    <a:pt x="1162" y="1063"/>
                  </a:lnTo>
                  <a:lnTo>
                    <a:pt x="1110" y="1055"/>
                  </a:lnTo>
                  <a:lnTo>
                    <a:pt x="1058" y="1049"/>
                  </a:lnTo>
                  <a:lnTo>
                    <a:pt x="1012" y="1046"/>
                  </a:lnTo>
                  <a:lnTo>
                    <a:pt x="968" y="1046"/>
                  </a:lnTo>
                  <a:lnTo>
                    <a:pt x="929" y="1047"/>
                  </a:lnTo>
                  <a:lnTo>
                    <a:pt x="896" y="1049"/>
                  </a:lnTo>
                  <a:lnTo>
                    <a:pt x="868" y="1051"/>
                  </a:lnTo>
                  <a:lnTo>
                    <a:pt x="868" y="1142"/>
                  </a:lnTo>
                  <a:lnTo>
                    <a:pt x="779" y="1142"/>
                  </a:lnTo>
                  <a:lnTo>
                    <a:pt x="779" y="1155"/>
                  </a:lnTo>
                  <a:lnTo>
                    <a:pt x="778" y="1167"/>
                  </a:lnTo>
                  <a:lnTo>
                    <a:pt x="777" y="1187"/>
                  </a:lnTo>
                  <a:lnTo>
                    <a:pt x="777" y="1206"/>
                  </a:lnTo>
                  <a:lnTo>
                    <a:pt x="777" y="1227"/>
                  </a:lnTo>
                  <a:lnTo>
                    <a:pt x="779" y="1249"/>
                  </a:lnTo>
                  <a:lnTo>
                    <a:pt x="783" y="1273"/>
                  </a:lnTo>
                  <a:lnTo>
                    <a:pt x="788" y="1301"/>
                  </a:lnTo>
                  <a:lnTo>
                    <a:pt x="798" y="1334"/>
                  </a:lnTo>
                  <a:lnTo>
                    <a:pt x="810" y="1370"/>
                  </a:lnTo>
                  <a:lnTo>
                    <a:pt x="823" y="1400"/>
                  </a:lnTo>
                  <a:lnTo>
                    <a:pt x="834" y="1425"/>
                  </a:lnTo>
                  <a:lnTo>
                    <a:pt x="847" y="1446"/>
                  </a:lnTo>
                  <a:lnTo>
                    <a:pt x="859" y="1464"/>
                  </a:lnTo>
                  <a:lnTo>
                    <a:pt x="872" y="1480"/>
                  </a:lnTo>
                  <a:lnTo>
                    <a:pt x="893" y="1513"/>
                  </a:lnTo>
                  <a:lnTo>
                    <a:pt x="907" y="1546"/>
                  </a:lnTo>
                  <a:lnTo>
                    <a:pt x="916" y="1581"/>
                  </a:lnTo>
                  <a:lnTo>
                    <a:pt x="919" y="1618"/>
                  </a:lnTo>
                  <a:lnTo>
                    <a:pt x="916" y="1655"/>
                  </a:lnTo>
                  <a:lnTo>
                    <a:pt x="908" y="1692"/>
                  </a:lnTo>
                  <a:lnTo>
                    <a:pt x="893" y="1726"/>
                  </a:lnTo>
                  <a:lnTo>
                    <a:pt x="873" y="1757"/>
                  </a:lnTo>
                  <a:lnTo>
                    <a:pt x="849" y="1784"/>
                  </a:lnTo>
                  <a:lnTo>
                    <a:pt x="820" y="1809"/>
                  </a:lnTo>
                  <a:lnTo>
                    <a:pt x="790" y="1827"/>
                  </a:lnTo>
                  <a:lnTo>
                    <a:pt x="754" y="1841"/>
                  </a:lnTo>
                  <a:lnTo>
                    <a:pt x="721" y="1849"/>
                  </a:lnTo>
                  <a:lnTo>
                    <a:pt x="686" y="1851"/>
                  </a:lnTo>
                  <a:lnTo>
                    <a:pt x="650" y="1848"/>
                  </a:lnTo>
                  <a:lnTo>
                    <a:pt x="614" y="1838"/>
                  </a:lnTo>
                  <a:lnTo>
                    <a:pt x="578" y="1823"/>
                  </a:lnTo>
                  <a:lnTo>
                    <a:pt x="547" y="1804"/>
                  </a:lnTo>
                  <a:lnTo>
                    <a:pt x="521" y="1780"/>
                  </a:lnTo>
                  <a:lnTo>
                    <a:pt x="498" y="1752"/>
                  </a:lnTo>
                  <a:lnTo>
                    <a:pt x="480" y="1721"/>
                  </a:lnTo>
                  <a:lnTo>
                    <a:pt x="466" y="1687"/>
                  </a:lnTo>
                  <a:lnTo>
                    <a:pt x="301" y="1137"/>
                  </a:lnTo>
                  <a:lnTo>
                    <a:pt x="256" y="1127"/>
                  </a:lnTo>
                  <a:lnTo>
                    <a:pt x="212" y="1112"/>
                  </a:lnTo>
                  <a:lnTo>
                    <a:pt x="172" y="1092"/>
                  </a:lnTo>
                  <a:lnTo>
                    <a:pt x="136" y="1065"/>
                  </a:lnTo>
                  <a:lnTo>
                    <a:pt x="102" y="1035"/>
                  </a:lnTo>
                  <a:lnTo>
                    <a:pt x="72" y="1002"/>
                  </a:lnTo>
                  <a:lnTo>
                    <a:pt x="47" y="964"/>
                  </a:lnTo>
                  <a:lnTo>
                    <a:pt x="28" y="924"/>
                  </a:lnTo>
                  <a:lnTo>
                    <a:pt x="13" y="880"/>
                  </a:lnTo>
                  <a:lnTo>
                    <a:pt x="4" y="835"/>
                  </a:lnTo>
                  <a:lnTo>
                    <a:pt x="0" y="787"/>
                  </a:lnTo>
                  <a:lnTo>
                    <a:pt x="4" y="739"/>
                  </a:lnTo>
                  <a:lnTo>
                    <a:pt x="13" y="693"/>
                  </a:lnTo>
                  <a:lnTo>
                    <a:pt x="28" y="649"/>
                  </a:lnTo>
                  <a:lnTo>
                    <a:pt x="48" y="609"/>
                  </a:lnTo>
                  <a:lnTo>
                    <a:pt x="74" y="571"/>
                  </a:lnTo>
                  <a:lnTo>
                    <a:pt x="105" y="536"/>
                  </a:lnTo>
                  <a:lnTo>
                    <a:pt x="138" y="506"/>
                  </a:lnTo>
                  <a:lnTo>
                    <a:pt x="176" y="481"/>
                  </a:lnTo>
                  <a:lnTo>
                    <a:pt x="217" y="461"/>
                  </a:lnTo>
                  <a:lnTo>
                    <a:pt x="261" y="446"/>
                  </a:lnTo>
                  <a:lnTo>
                    <a:pt x="306" y="435"/>
                  </a:lnTo>
                  <a:lnTo>
                    <a:pt x="355" y="433"/>
                  </a:lnTo>
                  <a:lnTo>
                    <a:pt x="868" y="433"/>
                  </a:lnTo>
                  <a:lnTo>
                    <a:pt x="868" y="535"/>
                  </a:lnTo>
                  <a:lnTo>
                    <a:pt x="896" y="539"/>
                  </a:lnTo>
                  <a:lnTo>
                    <a:pt x="931" y="540"/>
                  </a:lnTo>
                  <a:lnTo>
                    <a:pt x="968" y="540"/>
                  </a:lnTo>
                  <a:lnTo>
                    <a:pt x="1012" y="539"/>
                  </a:lnTo>
                  <a:lnTo>
                    <a:pt x="1059" y="535"/>
                  </a:lnTo>
                  <a:lnTo>
                    <a:pt x="1110" y="528"/>
                  </a:lnTo>
                  <a:lnTo>
                    <a:pt x="1164" y="518"/>
                  </a:lnTo>
                  <a:lnTo>
                    <a:pt x="1220" y="504"/>
                  </a:lnTo>
                  <a:lnTo>
                    <a:pt x="1278" y="487"/>
                  </a:lnTo>
                  <a:lnTo>
                    <a:pt x="1340" y="464"/>
                  </a:lnTo>
                  <a:lnTo>
                    <a:pt x="1403" y="436"/>
                  </a:lnTo>
                  <a:lnTo>
                    <a:pt x="1468" y="403"/>
                  </a:lnTo>
                  <a:lnTo>
                    <a:pt x="1533" y="364"/>
                  </a:lnTo>
                  <a:lnTo>
                    <a:pt x="1599" y="317"/>
                  </a:lnTo>
                  <a:lnTo>
                    <a:pt x="1667" y="264"/>
                  </a:lnTo>
                  <a:lnTo>
                    <a:pt x="1734" y="204"/>
                  </a:lnTo>
                  <a:lnTo>
                    <a:pt x="17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10" name="Freeform 53"/>
          <p:cNvSpPr>
            <a:spLocks noEditPoints="1"/>
          </p:cNvSpPr>
          <p:nvPr/>
        </p:nvSpPr>
        <p:spPr bwMode="auto">
          <a:xfrm>
            <a:off x="4987333" y="2787782"/>
            <a:ext cx="385034" cy="335621"/>
          </a:xfrm>
          <a:custGeom>
            <a:avLst/>
            <a:gdLst>
              <a:gd name="T0" fmla="*/ 2163 w 3597"/>
              <a:gd name="T1" fmla="*/ 1513 h 3137"/>
              <a:gd name="T2" fmla="*/ 1894 w 3597"/>
              <a:gd name="T3" fmla="*/ 1623 h 3137"/>
              <a:gd name="T4" fmla="*/ 2136 w 3597"/>
              <a:gd name="T5" fmla="*/ 3 h 3137"/>
              <a:gd name="T6" fmla="*/ 2434 w 3597"/>
              <a:gd name="T7" fmla="*/ 51 h 3137"/>
              <a:gd name="T8" fmla="*/ 2709 w 3597"/>
              <a:gd name="T9" fmla="*/ 153 h 3137"/>
              <a:gd name="T10" fmla="*/ 2957 w 3597"/>
              <a:gd name="T11" fmla="*/ 303 h 3137"/>
              <a:gd name="T12" fmla="*/ 3173 w 3597"/>
              <a:gd name="T13" fmla="*/ 493 h 3137"/>
              <a:gd name="T14" fmla="*/ 3351 w 3597"/>
              <a:gd name="T15" fmla="*/ 721 h 3137"/>
              <a:gd name="T16" fmla="*/ 3484 w 3597"/>
              <a:gd name="T17" fmla="*/ 980 h 3137"/>
              <a:gd name="T18" fmla="*/ 3569 w 3597"/>
              <a:gd name="T19" fmla="*/ 1264 h 3137"/>
              <a:gd name="T20" fmla="*/ 3597 w 3597"/>
              <a:gd name="T21" fmla="*/ 1568 h 3137"/>
              <a:gd name="T22" fmla="*/ 3569 w 3597"/>
              <a:gd name="T23" fmla="*/ 1872 h 3137"/>
              <a:gd name="T24" fmla="*/ 3484 w 3597"/>
              <a:gd name="T25" fmla="*/ 2156 h 3137"/>
              <a:gd name="T26" fmla="*/ 3351 w 3597"/>
              <a:gd name="T27" fmla="*/ 2415 h 3137"/>
              <a:gd name="T28" fmla="*/ 3173 w 3597"/>
              <a:gd name="T29" fmla="*/ 2643 h 3137"/>
              <a:gd name="T30" fmla="*/ 2957 w 3597"/>
              <a:gd name="T31" fmla="*/ 2834 h 3137"/>
              <a:gd name="T32" fmla="*/ 2709 w 3597"/>
              <a:gd name="T33" fmla="*/ 2983 h 3137"/>
              <a:gd name="T34" fmla="*/ 2434 w 3597"/>
              <a:gd name="T35" fmla="*/ 3085 h 3137"/>
              <a:gd name="T36" fmla="*/ 2136 w 3597"/>
              <a:gd name="T37" fmla="*/ 3133 h 3137"/>
              <a:gd name="T38" fmla="*/ 1839 w 3597"/>
              <a:gd name="T39" fmla="*/ 3124 h 3137"/>
              <a:gd name="T40" fmla="*/ 1560 w 3597"/>
              <a:gd name="T41" fmla="*/ 3064 h 3137"/>
              <a:gd name="T42" fmla="*/ 1302 w 3597"/>
              <a:gd name="T43" fmla="*/ 2955 h 3137"/>
              <a:gd name="T44" fmla="*/ 1070 w 3597"/>
              <a:gd name="T45" fmla="*/ 2804 h 3137"/>
              <a:gd name="T46" fmla="*/ 1475 w 3597"/>
              <a:gd name="T47" fmla="*/ 2603 h 3137"/>
              <a:gd name="T48" fmla="*/ 1701 w 3597"/>
              <a:gd name="T49" fmla="*/ 2697 h 3137"/>
              <a:gd name="T50" fmla="*/ 1948 w 3597"/>
              <a:gd name="T51" fmla="*/ 2741 h 3137"/>
              <a:gd name="T52" fmla="*/ 2207 w 3597"/>
              <a:gd name="T53" fmla="*/ 2731 h 3137"/>
              <a:gd name="T54" fmla="*/ 2452 w 3597"/>
              <a:gd name="T55" fmla="*/ 2667 h 3137"/>
              <a:gd name="T56" fmla="*/ 2672 w 3597"/>
              <a:gd name="T57" fmla="*/ 2555 h 3137"/>
              <a:gd name="T58" fmla="*/ 2863 w 3597"/>
              <a:gd name="T59" fmla="*/ 2400 h 3137"/>
              <a:gd name="T60" fmla="*/ 3018 w 3597"/>
              <a:gd name="T61" fmla="*/ 2209 h 3137"/>
              <a:gd name="T62" fmla="*/ 3130 w 3597"/>
              <a:gd name="T63" fmla="*/ 1988 h 3137"/>
              <a:gd name="T64" fmla="*/ 3194 w 3597"/>
              <a:gd name="T65" fmla="*/ 1742 h 3137"/>
              <a:gd name="T66" fmla="*/ 3203 w 3597"/>
              <a:gd name="T67" fmla="*/ 1480 h 3137"/>
              <a:gd name="T68" fmla="*/ 3157 w 3597"/>
              <a:gd name="T69" fmla="*/ 1229 h 3137"/>
              <a:gd name="T70" fmla="*/ 3060 w 3597"/>
              <a:gd name="T71" fmla="*/ 999 h 3137"/>
              <a:gd name="T72" fmla="*/ 2919 w 3597"/>
              <a:gd name="T73" fmla="*/ 796 h 3137"/>
              <a:gd name="T74" fmla="*/ 2739 w 3597"/>
              <a:gd name="T75" fmla="*/ 629 h 3137"/>
              <a:gd name="T76" fmla="*/ 2528 w 3597"/>
              <a:gd name="T77" fmla="*/ 501 h 3137"/>
              <a:gd name="T78" fmla="*/ 2291 w 3597"/>
              <a:gd name="T79" fmla="*/ 420 h 3137"/>
              <a:gd name="T80" fmla="*/ 2034 w 3597"/>
              <a:gd name="T81" fmla="*/ 392 h 3137"/>
              <a:gd name="T82" fmla="*/ 1770 w 3597"/>
              <a:gd name="T83" fmla="*/ 422 h 3137"/>
              <a:gd name="T84" fmla="*/ 1527 w 3597"/>
              <a:gd name="T85" fmla="*/ 506 h 3137"/>
              <a:gd name="T86" fmla="*/ 1312 w 3597"/>
              <a:gd name="T87" fmla="*/ 641 h 3137"/>
              <a:gd name="T88" fmla="*/ 1132 w 3597"/>
              <a:gd name="T89" fmla="*/ 816 h 3137"/>
              <a:gd name="T90" fmla="*/ 992 w 3597"/>
              <a:gd name="T91" fmla="*/ 1027 h 3137"/>
              <a:gd name="T92" fmla="*/ 899 w 3597"/>
              <a:gd name="T93" fmla="*/ 1267 h 3137"/>
              <a:gd name="T94" fmla="*/ 862 w 3597"/>
              <a:gd name="T95" fmla="*/ 1528 h 3137"/>
              <a:gd name="T96" fmla="*/ 0 w 3597"/>
              <a:gd name="T97" fmla="*/ 1528 h 3137"/>
              <a:gd name="T98" fmla="*/ 489 w 3597"/>
              <a:gd name="T99" fmla="*/ 1320 h 3137"/>
              <a:gd name="T100" fmla="*/ 566 w 3597"/>
              <a:gd name="T101" fmla="*/ 1025 h 3137"/>
              <a:gd name="T102" fmla="*/ 695 w 3597"/>
              <a:gd name="T103" fmla="*/ 755 h 3137"/>
              <a:gd name="T104" fmla="*/ 873 w 3597"/>
              <a:gd name="T105" fmla="*/ 517 h 3137"/>
              <a:gd name="T106" fmla="*/ 1090 w 3597"/>
              <a:gd name="T107" fmla="*/ 317 h 3137"/>
              <a:gd name="T108" fmla="*/ 1342 w 3597"/>
              <a:gd name="T109" fmla="*/ 161 h 3137"/>
              <a:gd name="T110" fmla="*/ 1624 w 3597"/>
              <a:gd name="T111" fmla="*/ 54 h 3137"/>
              <a:gd name="T112" fmla="*/ 1928 w 3597"/>
              <a:gd name="T113" fmla="*/ 3 h 3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597" h="3137">
                <a:moveTo>
                  <a:pt x="1894" y="727"/>
                </a:moveTo>
                <a:lnTo>
                  <a:pt x="2163" y="727"/>
                </a:lnTo>
                <a:lnTo>
                  <a:pt x="2163" y="1513"/>
                </a:lnTo>
                <a:lnTo>
                  <a:pt x="2659" y="2009"/>
                </a:lnTo>
                <a:lnTo>
                  <a:pt x="2469" y="2198"/>
                </a:lnTo>
                <a:lnTo>
                  <a:pt x="1894" y="1623"/>
                </a:lnTo>
                <a:lnTo>
                  <a:pt x="1894" y="727"/>
                </a:lnTo>
                <a:close/>
                <a:moveTo>
                  <a:pt x="2034" y="0"/>
                </a:moveTo>
                <a:lnTo>
                  <a:pt x="2136" y="3"/>
                </a:lnTo>
                <a:lnTo>
                  <a:pt x="2238" y="13"/>
                </a:lnTo>
                <a:lnTo>
                  <a:pt x="2337" y="28"/>
                </a:lnTo>
                <a:lnTo>
                  <a:pt x="2434" y="51"/>
                </a:lnTo>
                <a:lnTo>
                  <a:pt x="2528" y="79"/>
                </a:lnTo>
                <a:lnTo>
                  <a:pt x="2620" y="113"/>
                </a:lnTo>
                <a:lnTo>
                  <a:pt x="2709" y="153"/>
                </a:lnTo>
                <a:lnTo>
                  <a:pt x="2795" y="198"/>
                </a:lnTo>
                <a:lnTo>
                  <a:pt x="2878" y="248"/>
                </a:lnTo>
                <a:lnTo>
                  <a:pt x="2957" y="303"/>
                </a:lnTo>
                <a:lnTo>
                  <a:pt x="3033" y="361"/>
                </a:lnTo>
                <a:lnTo>
                  <a:pt x="3105" y="425"/>
                </a:lnTo>
                <a:lnTo>
                  <a:pt x="3173" y="493"/>
                </a:lnTo>
                <a:lnTo>
                  <a:pt x="3237" y="566"/>
                </a:lnTo>
                <a:lnTo>
                  <a:pt x="3296" y="642"/>
                </a:lnTo>
                <a:lnTo>
                  <a:pt x="3351" y="721"/>
                </a:lnTo>
                <a:lnTo>
                  <a:pt x="3400" y="805"/>
                </a:lnTo>
                <a:lnTo>
                  <a:pt x="3444" y="891"/>
                </a:lnTo>
                <a:lnTo>
                  <a:pt x="3484" y="980"/>
                </a:lnTo>
                <a:lnTo>
                  <a:pt x="3518" y="1072"/>
                </a:lnTo>
                <a:lnTo>
                  <a:pt x="3546" y="1167"/>
                </a:lnTo>
                <a:lnTo>
                  <a:pt x="3569" y="1264"/>
                </a:lnTo>
                <a:lnTo>
                  <a:pt x="3584" y="1363"/>
                </a:lnTo>
                <a:lnTo>
                  <a:pt x="3594" y="1465"/>
                </a:lnTo>
                <a:lnTo>
                  <a:pt x="3597" y="1568"/>
                </a:lnTo>
                <a:lnTo>
                  <a:pt x="3594" y="1672"/>
                </a:lnTo>
                <a:lnTo>
                  <a:pt x="3584" y="1773"/>
                </a:lnTo>
                <a:lnTo>
                  <a:pt x="3569" y="1872"/>
                </a:lnTo>
                <a:lnTo>
                  <a:pt x="3546" y="1969"/>
                </a:lnTo>
                <a:lnTo>
                  <a:pt x="3518" y="2064"/>
                </a:lnTo>
                <a:lnTo>
                  <a:pt x="3484" y="2156"/>
                </a:lnTo>
                <a:lnTo>
                  <a:pt x="3444" y="2245"/>
                </a:lnTo>
                <a:lnTo>
                  <a:pt x="3400" y="2331"/>
                </a:lnTo>
                <a:lnTo>
                  <a:pt x="3351" y="2415"/>
                </a:lnTo>
                <a:lnTo>
                  <a:pt x="3296" y="2494"/>
                </a:lnTo>
                <a:lnTo>
                  <a:pt x="3237" y="2570"/>
                </a:lnTo>
                <a:lnTo>
                  <a:pt x="3173" y="2643"/>
                </a:lnTo>
                <a:lnTo>
                  <a:pt x="3105" y="2711"/>
                </a:lnTo>
                <a:lnTo>
                  <a:pt x="3033" y="2775"/>
                </a:lnTo>
                <a:lnTo>
                  <a:pt x="2957" y="2834"/>
                </a:lnTo>
                <a:lnTo>
                  <a:pt x="2878" y="2889"/>
                </a:lnTo>
                <a:lnTo>
                  <a:pt x="2795" y="2938"/>
                </a:lnTo>
                <a:lnTo>
                  <a:pt x="2709" y="2983"/>
                </a:lnTo>
                <a:lnTo>
                  <a:pt x="2620" y="3023"/>
                </a:lnTo>
                <a:lnTo>
                  <a:pt x="2528" y="3057"/>
                </a:lnTo>
                <a:lnTo>
                  <a:pt x="2434" y="3085"/>
                </a:lnTo>
                <a:lnTo>
                  <a:pt x="2337" y="3108"/>
                </a:lnTo>
                <a:lnTo>
                  <a:pt x="2238" y="3123"/>
                </a:lnTo>
                <a:lnTo>
                  <a:pt x="2136" y="3133"/>
                </a:lnTo>
                <a:lnTo>
                  <a:pt x="2034" y="3137"/>
                </a:lnTo>
                <a:lnTo>
                  <a:pt x="1935" y="3133"/>
                </a:lnTo>
                <a:lnTo>
                  <a:pt x="1839" y="3124"/>
                </a:lnTo>
                <a:lnTo>
                  <a:pt x="1743" y="3110"/>
                </a:lnTo>
                <a:lnTo>
                  <a:pt x="1651" y="3089"/>
                </a:lnTo>
                <a:lnTo>
                  <a:pt x="1560" y="3064"/>
                </a:lnTo>
                <a:lnTo>
                  <a:pt x="1471" y="3032"/>
                </a:lnTo>
                <a:lnTo>
                  <a:pt x="1385" y="2997"/>
                </a:lnTo>
                <a:lnTo>
                  <a:pt x="1302" y="2955"/>
                </a:lnTo>
                <a:lnTo>
                  <a:pt x="1222" y="2910"/>
                </a:lnTo>
                <a:lnTo>
                  <a:pt x="1145" y="2859"/>
                </a:lnTo>
                <a:lnTo>
                  <a:pt x="1070" y="2804"/>
                </a:lnTo>
                <a:lnTo>
                  <a:pt x="1340" y="2516"/>
                </a:lnTo>
                <a:lnTo>
                  <a:pt x="1406" y="2562"/>
                </a:lnTo>
                <a:lnTo>
                  <a:pt x="1475" y="2603"/>
                </a:lnTo>
                <a:lnTo>
                  <a:pt x="1548" y="2639"/>
                </a:lnTo>
                <a:lnTo>
                  <a:pt x="1623" y="2671"/>
                </a:lnTo>
                <a:lnTo>
                  <a:pt x="1701" y="2697"/>
                </a:lnTo>
                <a:lnTo>
                  <a:pt x="1782" y="2717"/>
                </a:lnTo>
                <a:lnTo>
                  <a:pt x="1863" y="2732"/>
                </a:lnTo>
                <a:lnTo>
                  <a:pt x="1948" y="2741"/>
                </a:lnTo>
                <a:lnTo>
                  <a:pt x="2034" y="2744"/>
                </a:lnTo>
                <a:lnTo>
                  <a:pt x="2121" y="2741"/>
                </a:lnTo>
                <a:lnTo>
                  <a:pt x="2207" y="2731"/>
                </a:lnTo>
                <a:lnTo>
                  <a:pt x="2291" y="2716"/>
                </a:lnTo>
                <a:lnTo>
                  <a:pt x="2372" y="2695"/>
                </a:lnTo>
                <a:lnTo>
                  <a:pt x="2452" y="2667"/>
                </a:lnTo>
                <a:lnTo>
                  <a:pt x="2528" y="2635"/>
                </a:lnTo>
                <a:lnTo>
                  <a:pt x="2601" y="2598"/>
                </a:lnTo>
                <a:lnTo>
                  <a:pt x="2672" y="2555"/>
                </a:lnTo>
                <a:lnTo>
                  <a:pt x="2739" y="2508"/>
                </a:lnTo>
                <a:lnTo>
                  <a:pt x="2803" y="2456"/>
                </a:lnTo>
                <a:lnTo>
                  <a:pt x="2863" y="2400"/>
                </a:lnTo>
                <a:lnTo>
                  <a:pt x="2919" y="2340"/>
                </a:lnTo>
                <a:lnTo>
                  <a:pt x="2971" y="2276"/>
                </a:lnTo>
                <a:lnTo>
                  <a:pt x="3018" y="2209"/>
                </a:lnTo>
                <a:lnTo>
                  <a:pt x="3060" y="2138"/>
                </a:lnTo>
                <a:lnTo>
                  <a:pt x="3097" y="2064"/>
                </a:lnTo>
                <a:lnTo>
                  <a:pt x="3130" y="1988"/>
                </a:lnTo>
                <a:lnTo>
                  <a:pt x="3157" y="1908"/>
                </a:lnTo>
                <a:lnTo>
                  <a:pt x="3179" y="1826"/>
                </a:lnTo>
                <a:lnTo>
                  <a:pt x="3194" y="1742"/>
                </a:lnTo>
                <a:lnTo>
                  <a:pt x="3203" y="1656"/>
                </a:lnTo>
                <a:lnTo>
                  <a:pt x="3206" y="1568"/>
                </a:lnTo>
                <a:lnTo>
                  <a:pt x="3203" y="1480"/>
                </a:lnTo>
                <a:lnTo>
                  <a:pt x="3194" y="1394"/>
                </a:lnTo>
                <a:lnTo>
                  <a:pt x="3179" y="1310"/>
                </a:lnTo>
                <a:lnTo>
                  <a:pt x="3157" y="1229"/>
                </a:lnTo>
                <a:lnTo>
                  <a:pt x="3130" y="1148"/>
                </a:lnTo>
                <a:lnTo>
                  <a:pt x="3097" y="1072"/>
                </a:lnTo>
                <a:lnTo>
                  <a:pt x="3060" y="999"/>
                </a:lnTo>
                <a:lnTo>
                  <a:pt x="3018" y="927"/>
                </a:lnTo>
                <a:lnTo>
                  <a:pt x="2971" y="860"/>
                </a:lnTo>
                <a:lnTo>
                  <a:pt x="2919" y="796"/>
                </a:lnTo>
                <a:lnTo>
                  <a:pt x="2863" y="737"/>
                </a:lnTo>
                <a:lnTo>
                  <a:pt x="2803" y="680"/>
                </a:lnTo>
                <a:lnTo>
                  <a:pt x="2739" y="629"/>
                </a:lnTo>
                <a:lnTo>
                  <a:pt x="2672" y="581"/>
                </a:lnTo>
                <a:lnTo>
                  <a:pt x="2601" y="538"/>
                </a:lnTo>
                <a:lnTo>
                  <a:pt x="2528" y="501"/>
                </a:lnTo>
                <a:lnTo>
                  <a:pt x="2452" y="469"/>
                </a:lnTo>
                <a:lnTo>
                  <a:pt x="2372" y="441"/>
                </a:lnTo>
                <a:lnTo>
                  <a:pt x="2291" y="420"/>
                </a:lnTo>
                <a:lnTo>
                  <a:pt x="2207" y="404"/>
                </a:lnTo>
                <a:lnTo>
                  <a:pt x="2121" y="395"/>
                </a:lnTo>
                <a:lnTo>
                  <a:pt x="2034" y="392"/>
                </a:lnTo>
                <a:lnTo>
                  <a:pt x="1944" y="395"/>
                </a:lnTo>
                <a:lnTo>
                  <a:pt x="1855" y="405"/>
                </a:lnTo>
                <a:lnTo>
                  <a:pt x="1770" y="422"/>
                </a:lnTo>
                <a:lnTo>
                  <a:pt x="1686" y="444"/>
                </a:lnTo>
                <a:lnTo>
                  <a:pt x="1605" y="472"/>
                </a:lnTo>
                <a:lnTo>
                  <a:pt x="1527" y="506"/>
                </a:lnTo>
                <a:lnTo>
                  <a:pt x="1452" y="546"/>
                </a:lnTo>
                <a:lnTo>
                  <a:pt x="1381" y="591"/>
                </a:lnTo>
                <a:lnTo>
                  <a:pt x="1312" y="641"/>
                </a:lnTo>
                <a:lnTo>
                  <a:pt x="1247" y="695"/>
                </a:lnTo>
                <a:lnTo>
                  <a:pt x="1188" y="753"/>
                </a:lnTo>
                <a:lnTo>
                  <a:pt x="1132" y="816"/>
                </a:lnTo>
                <a:lnTo>
                  <a:pt x="1080" y="883"/>
                </a:lnTo>
                <a:lnTo>
                  <a:pt x="1034" y="954"/>
                </a:lnTo>
                <a:lnTo>
                  <a:pt x="992" y="1027"/>
                </a:lnTo>
                <a:lnTo>
                  <a:pt x="955" y="1104"/>
                </a:lnTo>
                <a:lnTo>
                  <a:pt x="924" y="1185"/>
                </a:lnTo>
                <a:lnTo>
                  <a:pt x="899" y="1267"/>
                </a:lnTo>
                <a:lnTo>
                  <a:pt x="880" y="1352"/>
                </a:lnTo>
                <a:lnTo>
                  <a:pt x="867" y="1439"/>
                </a:lnTo>
                <a:lnTo>
                  <a:pt x="862" y="1528"/>
                </a:lnTo>
                <a:lnTo>
                  <a:pt x="1408" y="1528"/>
                </a:lnTo>
                <a:lnTo>
                  <a:pt x="704" y="2313"/>
                </a:lnTo>
                <a:lnTo>
                  <a:pt x="0" y="1528"/>
                </a:lnTo>
                <a:lnTo>
                  <a:pt x="470" y="1528"/>
                </a:lnTo>
                <a:lnTo>
                  <a:pt x="476" y="1424"/>
                </a:lnTo>
                <a:lnTo>
                  <a:pt x="489" y="1320"/>
                </a:lnTo>
                <a:lnTo>
                  <a:pt x="509" y="1220"/>
                </a:lnTo>
                <a:lnTo>
                  <a:pt x="534" y="1121"/>
                </a:lnTo>
                <a:lnTo>
                  <a:pt x="566" y="1025"/>
                </a:lnTo>
                <a:lnTo>
                  <a:pt x="604" y="933"/>
                </a:lnTo>
                <a:lnTo>
                  <a:pt x="647" y="842"/>
                </a:lnTo>
                <a:lnTo>
                  <a:pt x="695" y="755"/>
                </a:lnTo>
                <a:lnTo>
                  <a:pt x="749" y="673"/>
                </a:lnTo>
                <a:lnTo>
                  <a:pt x="809" y="593"/>
                </a:lnTo>
                <a:lnTo>
                  <a:pt x="873" y="517"/>
                </a:lnTo>
                <a:lnTo>
                  <a:pt x="941" y="446"/>
                </a:lnTo>
                <a:lnTo>
                  <a:pt x="1014" y="380"/>
                </a:lnTo>
                <a:lnTo>
                  <a:pt x="1090" y="317"/>
                </a:lnTo>
                <a:lnTo>
                  <a:pt x="1170" y="260"/>
                </a:lnTo>
                <a:lnTo>
                  <a:pt x="1255" y="208"/>
                </a:lnTo>
                <a:lnTo>
                  <a:pt x="1342" y="161"/>
                </a:lnTo>
                <a:lnTo>
                  <a:pt x="1433" y="119"/>
                </a:lnTo>
                <a:lnTo>
                  <a:pt x="1527" y="83"/>
                </a:lnTo>
                <a:lnTo>
                  <a:pt x="1624" y="54"/>
                </a:lnTo>
                <a:lnTo>
                  <a:pt x="1723" y="31"/>
                </a:lnTo>
                <a:lnTo>
                  <a:pt x="1825" y="13"/>
                </a:lnTo>
                <a:lnTo>
                  <a:pt x="1928" y="3"/>
                </a:lnTo>
                <a:lnTo>
                  <a:pt x="2034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11" name="Group 56"/>
          <p:cNvGrpSpPr>
            <a:grpSpLocks noChangeAspect="1"/>
          </p:cNvGrpSpPr>
          <p:nvPr/>
        </p:nvGrpSpPr>
        <p:grpSpPr bwMode="auto">
          <a:xfrm>
            <a:off x="1174346" y="2810153"/>
            <a:ext cx="290879" cy="290879"/>
            <a:chOff x="3574" y="451"/>
            <a:chExt cx="3932" cy="393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14" name="Freeform 58"/>
            <p:cNvSpPr>
              <a:spLocks/>
            </p:cNvSpPr>
            <p:nvPr/>
          </p:nvSpPr>
          <p:spPr bwMode="auto">
            <a:xfrm>
              <a:off x="5099" y="1790"/>
              <a:ext cx="882" cy="1048"/>
            </a:xfrm>
            <a:custGeom>
              <a:avLst/>
              <a:gdLst>
                <a:gd name="T0" fmla="*/ 580 w 882"/>
                <a:gd name="T1" fmla="*/ 6 h 1048"/>
                <a:gd name="T2" fmla="*/ 801 w 882"/>
                <a:gd name="T3" fmla="*/ 86 h 1048"/>
                <a:gd name="T4" fmla="*/ 838 w 882"/>
                <a:gd name="T5" fmla="*/ 113 h 1048"/>
                <a:gd name="T6" fmla="*/ 846 w 882"/>
                <a:gd name="T7" fmla="*/ 123 h 1048"/>
                <a:gd name="T8" fmla="*/ 862 w 882"/>
                <a:gd name="T9" fmla="*/ 143 h 1048"/>
                <a:gd name="T10" fmla="*/ 876 w 882"/>
                <a:gd name="T11" fmla="*/ 175 h 1048"/>
                <a:gd name="T12" fmla="*/ 882 w 882"/>
                <a:gd name="T13" fmla="*/ 194 h 1048"/>
                <a:gd name="T14" fmla="*/ 875 w 882"/>
                <a:gd name="T15" fmla="*/ 592 h 1048"/>
                <a:gd name="T16" fmla="*/ 856 w 882"/>
                <a:gd name="T17" fmla="*/ 683 h 1048"/>
                <a:gd name="T18" fmla="*/ 828 w 882"/>
                <a:gd name="T19" fmla="*/ 756 h 1048"/>
                <a:gd name="T20" fmla="*/ 798 w 882"/>
                <a:gd name="T21" fmla="*/ 813 h 1048"/>
                <a:gd name="T22" fmla="*/ 767 w 882"/>
                <a:gd name="T23" fmla="*/ 855 h 1048"/>
                <a:gd name="T24" fmla="*/ 739 w 882"/>
                <a:gd name="T25" fmla="*/ 885 h 1048"/>
                <a:gd name="T26" fmla="*/ 715 w 882"/>
                <a:gd name="T27" fmla="*/ 903 h 1048"/>
                <a:gd name="T28" fmla="*/ 713 w 882"/>
                <a:gd name="T29" fmla="*/ 904 h 1048"/>
                <a:gd name="T30" fmla="*/ 709 w 882"/>
                <a:gd name="T31" fmla="*/ 906 h 1048"/>
                <a:gd name="T32" fmla="*/ 708 w 882"/>
                <a:gd name="T33" fmla="*/ 908 h 1048"/>
                <a:gd name="T34" fmla="*/ 636 w 882"/>
                <a:gd name="T35" fmla="*/ 964 h 1048"/>
                <a:gd name="T36" fmla="*/ 567 w 882"/>
                <a:gd name="T37" fmla="*/ 1013 h 1048"/>
                <a:gd name="T38" fmla="*/ 506 w 882"/>
                <a:gd name="T39" fmla="*/ 1039 h 1048"/>
                <a:gd name="T40" fmla="*/ 459 w 882"/>
                <a:gd name="T41" fmla="*/ 1047 h 1048"/>
                <a:gd name="T42" fmla="*/ 430 w 882"/>
                <a:gd name="T43" fmla="*/ 1048 h 1048"/>
                <a:gd name="T44" fmla="*/ 417 w 882"/>
                <a:gd name="T45" fmla="*/ 1047 h 1048"/>
                <a:gd name="T46" fmla="*/ 394 w 882"/>
                <a:gd name="T47" fmla="*/ 1045 h 1048"/>
                <a:gd name="T48" fmla="*/ 344 w 882"/>
                <a:gd name="T49" fmla="*/ 1026 h 1048"/>
                <a:gd name="T50" fmla="*/ 282 w 882"/>
                <a:gd name="T51" fmla="*/ 991 h 1048"/>
                <a:gd name="T52" fmla="*/ 215 w 882"/>
                <a:gd name="T53" fmla="*/ 943 h 1048"/>
                <a:gd name="T54" fmla="*/ 175 w 882"/>
                <a:gd name="T55" fmla="*/ 914 h 1048"/>
                <a:gd name="T56" fmla="*/ 175 w 882"/>
                <a:gd name="T57" fmla="*/ 914 h 1048"/>
                <a:gd name="T58" fmla="*/ 173 w 882"/>
                <a:gd name="T59" fmla="*/ 912 h 1048"/>
                <a:gd name="T60" fmla="*/ 170 w 882"/>
                <a:gd name="T61" fmla="*/ 911 h 1048"/>
                <a:gd name="T62" fmla="*/ 138 w 882"/>
                <a:gd name="T63" fmla="*/ 886 h 1048"/>
                <a:gd name="T64" fmla="*/ 86 w 882"/>
                <a:gd name="T65" fmla="*/ 825 h 1048"/>
                <a:gd name="T66" fmla="*/ 49 w 882"/>
                <a:gd name="T67" fmla="*/ 759 h 1048"/>
                <a:gd name="T68" fmla="*/ 26 w 882"/>
                <a:gd name="T69" fmla="*/ 691 h 1048"/>
                <a:gd name="T70" fmla="*/ 11 w 882"/>
                <a:gd name="T71" fmla="*/ 629 h 1048"/>
                <a:gd name="T72" fmla="*/ 3 w 882"/>
                <a:gd name="T73" fmla="*/ 581 h 1048"/>
                <a:gd name="T74" fmla="*/ 0 w 882"/>
                <a:gd name="T75" fmla="*/ 553 h 1048"/>
                <a:gd name="T76" fmla="*/ 0 w 882"/>
                <a:gd name="T77" fmla="*/ 193 h 1048"/>
                <a:gd name="T78" fmla="*/ 11 w 882"/>
                <a:gd name="T79" fmla="*/ 163 h 1048"/>
                <a:gd name="T80" fmla="*/ 12 w 882"/>
                <a:gd name="T81" fmla="*/ 157 h 1048"/>
                <a:gd name="T82" fmla="*/ 26 w 882"/>
                <a:gd name="T83" fmla="*/ 136 h 1048"/>
                <a:gd name="T84" fmla="*/ 29 w 882"/>
                <a:gd name="T85" fmla="*/ 130 h 1048"/>
                <a:gd name="T86" fmla="*/ 45 w 882"/>
                <a:gd name="T87" fmla="*/ 111 h 1048"/>
                <a:gd name="T88" fmla="*/ 47 w 882"/>
                <a:gd name="T89" fmla="*/ 109 h 1048"/>
                <a:gd name="T90" fmla="*/ 85 w 882"/>
                <a:gd name="T91" fmla="*/ 80 h 1048"/>
                <a:gd name="T92" fmla="*/ 117 w 882"/>
                <a:gd name="T93" fmla="*/ 67 h 1048"/>
                <a:gd name="T94" fmla="*/ 308 w 882"/>
                <a:gd name="T95" fmla="*/ 64 h 1048"/>
                <a:gd name="T96" fmla="*/ 377 w 882"/>
                <a:gd name="T97" fmla="*/ 54 h 1048"/>
                <a:gd name="T98" fmla="*/ 427 w 882"/>
                <a:gd name="T99" fmla="*/ 37 h 1048"/>
                <a:gd name="T100" fmla="*/ 482 w 882"/>
                <a:gd name="T101" fmla="*/ 17 h 1048"/>
                <a:gd name="T102" fmla="*/ 532 w 882"/>
                <a:gd name="T103" fmla="*/ 0 h 1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82" h="1048">
                  <a:moveTo>
                    <a:pt x="556" y="0"/>
                  </a:moveTo>
                  <a:lnTo>
                    <a:pt x="580" y="6"/>
                  </a:lnTo>
                  <a:lnTo>
                    <a:pt x="776" y="74"/>
                  </a:lnTo>
                  <a:lnTo>
                    <a:pt x="801" y="86"/>
                  </a:lnTo>
                  <a:lnTo>
                    <a:pt x="821" y="99"/>
                  </a:lnTo>
                  <a:lnTo>
                    <a:pt x="838" y="113"/>
                  </a:lnTo>
                  <a:lnTo>
                    <a:pt x="843" y="118"/>
                  </a:lnTo>
                  <a:lnTo>
                    <a:pt x="846" y="123"/>
                  </a:lnTo>
                  <a:lnTo>
                    <a:pt x="849" y="125"/>
                  </a:lnTo>
                  <a:lnTo>
                    <a:pt x="862" y="143"/>
                  </a:lnTo>
                  <a:lnTo>
                    <a:pt x="870" y="160"/>
                  </a:lnTo>
                  <a:lnTo>
                    <a:pt x="876" y="175"/>
                  </a:lnTo>
                  <a:lnTo>
                    <a:pt x="880" y="186"/>
                  </a:lnTo>
                  <a:lnTo>
                    <a:pt x="882" y="194"/>
                  </a:lnTo>
                  <a:lnTo>
                    <a:pt x="882" y="538"/>
                  </a:lnTo>
                  <a:lnTo>
                    <a:pt x="875" y="592"/>
                  </a:lnTo>
                  <a:lnTo>
                    <a:pt x="866" y="639"/>
                  </a:lnTo>
                  <a:lnTo>
                    <a:pt x="856" y="683"/>
                  </a:lnTo>
                  <a:lnTo>
                    <a:pt x="843" y="722"/>
                  </a:lnTo>
                  <a:lnTo>
                    <a:pt x="828" y="756"/>
                  </a:lnTo>
                  <a:lnTo>
                    <a:pt x="814" y="787"/>
                  </a:lnTo>
                  <a:lnTo>
                    <a:pt x="798" y="813"/>
                  </a:lnTo>
                  <a:lnTo>
                    <a:pt x="783" y="836"/>
                  </a:lnTo>
                  <a:lnTo>
                    <a:pt x="767" y="855"/>
                  </a:lnTo>
                  <a:lnTo>
                    <a:pt x="752" y="872"/>
                  </a:lnTo>
                  <a:lnTo>
                    <a:pt x="739" y="885"/>
                  </a:lnTo>
                  <a:lnTo>
                    <a:pt x="726" y="895"/>
                  </a:lnTo>
                  <a:lnTo>
                    <a:pt x="715" y="903"/>
                  </a:lnTo>
                  <a:lnTo>
                    <a:pt x="714" y="903"/>
                  </a:lnTo>
                  <a:lnTo>
                    <a:pt x="713" y="904"/>
                  </a:lnTo>
                  <a:lnTo>
                    <a:pt x="711" y="905"/>
                  </a:lnTo>
                  <a:lnTo>
                    <a:pt x="709" y="906"/>
                  </a:lnTo>
                  <a:lnTo>
                    <a:pt x="708" y="908"/>
                  </a:lnTo>
                  <a:lnTo>
                    <a:pt x="708" y="908"/>
                  </a:lnTo>
                  <a:lnTo>
                    <a:pt x="670" y="935"/>
                  </a:lnTo>
                  <a:lnTo>
                    <a:pt x="636" y="964"/>
                  </a:lnTo>
                  <a:lnTo>
                    <a:pt x="602" y="992"/>
                  </a:lnTo>
                  <a:lnTo>
                    <a:pt x="567" y="1013"/>
                  </a:lnTo>
                  <a:lnTo>
                    <a:pt x="536" y="1028"/>
                  </a:lnTo>
                  <a:lnTo>
                    <a:pt x="506" y="1039"/>
                  </a:lnTo>
                  <a:lnTo>
                    <a:pt x="480" y="1045"/>
                  </a:lnTo>
                  <a:lnTo>
                    <a:pt x="459" y="1047"/>
                  </a:lnTo>
                  <a:lnTo>
                    <a:pt x="442" y="1048"/>
                  </a:lnTo>
                  <a:lnTo>
                    <a:pt x="430" y="1048"/>
                  </a:lnTo>
                  <a:lnTo>
                    <a:pt x="425" y="1047"/>
                  </a:lnTo>
                  <a:lnTo>
                    <a:pt x="417" y="1047"/>
                  </a:lnTo>
                  <a:lnTo>
                    <a:pt x="413" y="1047"/>
                  </a:lnTo>
                  <a:lnTo>
                    <a:pt x="394" y="1045"/>
                  </a:lnTo>
                  <a:lnTo>
                    <a:pt x="370" y="1038"/>
                  </a:lnTo>
                  <a:lnTo>
                    <a:pt x="344" y="1026"/>
                  </a:lnTo>
                  <a:lnTo>
                    <a:pt x="314" y="1010"/>
                  </a:lnTo>
                  <a:lnTo>
                    <a:pt x="282" y="991"/>
                  </a:lnTo>
                  <a:lnTo>
                    <a:pt x="250" y="970"/>
                  </a:lnTo>
                  <a:lnTo>
                    <a:pt x="215" y="943"/>
                  </a:lnTo>
                  <a:lnTo>
                    <a:pt x="175" y="914"/>
                  </a:lnTo>
                  <a:lnTo>
                    <a:pt x="175" y="914"/>
                  </a:lnTo>
                  <a:lnTo>
                    <a:pt x="175" y="914"/>
                  </a:lnTo>
                  <a:lnTo>
                    <a:pt x="175" y="914"/>
                  </a:lnTo>
                  <a:lnTo>
                    <a:pt x="175" y="914"/>
                  </a:lnTo>
                  <a:lnTo>
                    <a:pt x="173" y="912"/>
                  </a:lnTo>
                  <a:lnTo>
                    <a:pt x="171" y="912"/>
                  </a:lnTo>
                  <a:lnTo>
                    <a:pt x="170" y="911"/>
                  </a:lnTo>
                  <a:lnTo>
                    <a:pt x="170" y="911"/>
                  </a:lnTo>
                  <a:lnTo>
                    <a:pt x="138" y="886"/>
                  </a:lnTo>
                  <a:lnTo>
                    <a:pt x="110" y="858"/>
                  </a:lnTo>
                  <a:lnTo>
                    <a:pt x="86" y="825"/>
                  </a:lnTo>
                  <a:lnTo>
                    <a:pt x="66" y="793"/>
                  </a:lnTo>
                  <a:lnTo>
                    <a:pt x="49" y="759"/>
                  </a:lnTo>
                  <a:lnTo>
                    <a:pt x="36" y="724"/>
                  </a:lnTo>
                  <a:lnTo>
                    <a:pt x="26" y="691"/>
                  </a:lnTo>
                  <a:lnTo>
                    <a:pt x="17" y="658"/>
                  </a:lnTo>
                  <a:lnTo>
                    <a:pt x="11" y="629"/>
                  </a:lnTo>
                  <a:lnTo>
                    <a:pt x="6" y="602"/>
                  </a:lnTo>
                  <a:lnTo>
                    <a:pt x="3" y="581"/>
                  </a:lnTo>
                  <a:lnTo>
                    <a:pt x="2" y="564"/>
                  </a:lnTo>
                  <a:lnTo>
                    <a:pt x="0" y="553"/>
                  </a:lnTo>
                  <a:lnTo>
                    <a:pt x="0" y="549"/>
                  </a:lnTo>
                  <a:lnTo>
                    <a:pt x="0" y="193"/>
                  </a:lnTo>
                  <a:lnTo>
                    <a:pt x="5" y="178"/>
                  </a:lnTo>
                  <a:lnTo>
                    <a:pt x="11" y="163"/>
                  </a:lnTo>
                  <a:lnTo>
                    <a:pt x="12" y="161"/>
                  </a:lnTo>
                  <a:lnTo>
                    <a:pt x="12" y="157"/>
                  </a:lnTo>
                  <a:lnTo>
                    <a:pt x="18" y="147"/>
                  </a:lnTo>
                  <a:lnTo>
                    <a:pt x="26" y="136"/>
                  </a:lnTo>
                  <a:lnTo>
                    <a:pt x="27" y="132"/>
                  </a:lnTo>
                  <a:lnTo>
                    <a:pt x="29" y="130"/>
                  </a:lnTo>
                  <a:lnTo>
                    <a:pt x="36" y="120"/>
                  </a:lnTo>
                  <a:lnTo>
                    <a:pt x="45" y="111"/>
                  </a:lnTo>
                  <a:lnTo>
                    <a:pt x="46" y="110"/>
                  </a:lnTo>
                  <a:lnTo>
                    <a:pt x="47" y="109"/>
                  </a:lnTo>
                  <a:lnTo>
                    <a:pt x="66" y="92"/>
                  </a:lnTo>
                  <a:lnTo>
                    <a:pt x="85" y="80"/>
                  </a:lnTo>
                  <a:lnTo>
                    <a:pt x="103" y="72"/>
                  </a:lnTo>
                  <a:lnTo>
                    <a:pt x="117" y="67"/>
                  </a:lnTo>
                  <a:lnTo>
                    <a:pt x="127" y="64"/>
                  </a:lnTo>
                  <a:lnTo>
                    <a:pt x="308" y="64"/>
                  </a:lnTo>
                  <a:lnTo>
                    <a:pt x="344" y="62"/>
                  </a:lnTo>
                  <a:lnTo>
                    <a:pt x="377" y="54"/>
                  </a:lnTo>
                  <a:lnTo>
                    <a:pt x="401" y="47"/>
                  </a:lnTo>
                  <a:lnTo>
                    <a:pt x="427" y="37"/>
                  </a:lnTo>
                  <a:lnTo>
                    <a:pt x="455" y="26"/>
                  </a:lnTo>
                  <a:lnTo>
                    <a:pt x="482" y="17"/>
                  </a:lnTo>
                  <a:lnTo>
                    <a:pt x="510" y="6"/>
                  </a:lnTo>
                  <a:lnTo>
                    <a:pt x="532" y="0"/>
                  </a:lnTo>
                  <a:lnTo>
                    <a:pt x="5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59"/>
            <p:cNvSpPr>
              <a:spLocks/>
            </p:cNvSpPr>
            <p:nvPr/>
          </p:nvSpPr>
          <p:spPr bwMode="auto">
            <a:xfrm>
              <a:off x="5002" y="1457"/>
              <a:ext cx="1079" cy="442"/>
            </a:xfrm>
            <a:custGeom>
              <a:avLst/>
              <a:gdLst>
                <a:gd name="T0" fmla="*/ 874 w 1079"/>
                <a:gd name="T1" fmla="*/ 0 h 442"/>
                <a:gd name="T2" fmla="*/ 912 w 1079"/>
                <a:gd name="T3" fmla="*/ 16 h 442"/>
                <a:gd name="T4" fmla="*/ 925 w 1079"/>
                <a:gd name="T5" fmla="*/ 37 h 442"/>
                <a:gd name="T6" fmla="*/ 923 w 1079"/>
                <a:gd name="T7" fmla="*/ 61 h 442"/>
                <a:gd name="T8" fmla="*/ 915 w 1079"/>
                <a:gd name="T9" fmla="*/ 87 h 442"/>
                <a:gd name="T10" fmla="*/ 920 w 1079"/>
                <a:gd name="T11" fmla="*/ 122 h 442"/>
                <a:gd name="T12" fmla="*/ 944 w 1079"/>
                <a:gd name="T13" fmla="*/ 148 h 442"/>
                <a:gd name="T14" fmla="*/ 987 w 1079"/>
                <a:gd name="T15" fmla="*/ 164 h 442"/>
                <a:gd name="T16" fmla="*/ 1027 w 1079"/>
                <a:gd name="T17" fmla="*/ 190 h 442"/>
                <a:gd name="T18" fmla="*/ 1054 w 1079"/>
                <a:gd name="T19" fmla="*/ 222 h 442"/>
                <a:gd name="T20" fmla="*/ 1070 w 1079"/>
                <a:gd name="T21" fmla="*/ 253 h 442"/>
                <a:gd name="T22" fmla="*/ 1077 w 1079"/>
                <a:gd name="T23" fmla="*/ 277 h 442"/>
                <a:gd name="T24" fmla="*/ 1079 w 1079"/>
                <a:gd name="T25" fmla="*/ 442 h 442"/>
                <a:gd name="T26" fmla="*/ 1074 w 1079"/>
                <a:gd name="T27" fmla="*/ 432 h 442"/>
                <a:gd name="T28" fmla="*/ 1066 w 1079"/>
                <a:gd name="T29" fmla="*/ 417 h 442"/>
                <a:gd name="T30" fmla="*/ 1053 w 1079"/>
                <a:gd name="T31" fmla="*/ 396 h 442"/>
                <a:gd name="T32" fmla="*/ 1037 w 1079"/>
                <a:gd name="T33" fmla="*/ 376 h 442"/>
                <a:gd name="T34" fmla="*/ 1019 w 1079"/>
                <a:gd name="T35" fmla="*/ 357 h 442"/>
                <a:gd name="T36" fmla="*/ 998 w 1079"/>
                <a:gd name="T37" fmla="*/ 338 h 442"/>
                <a:gd name="T38" fmla="*/ 984 w 1079"/>
                <a:gd name="T39" fmla="*/ 327 h 442"/>
                <a:gd name="T40" fmla="*/ 965 w 1079"/>
                <a:gd name="T41" fmla="*/ 315 h 442"/>
                <a:gd name="T42" fmla="*/ 950 w 1079"/>
                <a:gd name="T43" fmla="*/ 308 h 442"/>
                <a:gd name="T44" fmla="*/ 915 w 1079"/>
                <a:gd name="T45" fmla="*/ 291 h 442"/>
                <a:gd name="T46" fmla="*/ 681 w 1079"/>
                <a:gd name="T47" fmla="*/ 213 h 442"/>
                <a:gd name="T48" fmla="*/ 666 w 1079"/>
                <a:gd name="T49" fmla="*/ 211 h 442"/>
                <a:gd name="T50" fmla="*/ 641 w 1079"/>
                <a:gd name="T51" fmla="*/ 210 h 442"/>
                <a:gd name="T52" fmla="*/ 608 w 1079"/>
                <a:gd name="T53" fmla="*/ 213 h 442"/>
                <a:gd name="T54" fmla="*/ 563 w 1079"/>
                <a:gd name="T55" fmla="*/ 224 h 442"/>
                <a:gd name="T56" fmla="*/ 510 w 1079"/>
                <a:gd name="T57" fmla="*/ 244 h 442"/>
                <a:gd name="T58" fmla="*/ 459 w 1079"/>
                <a:gd name="T59" fmla="*/ 263 h 442"/>
                <a:gd name="T60" fmla="*/ 422 w 1079"/>
                <a:gd name="T61" fmla="*/ 273 h 442"/>
                <a:gd name="T62" fmla="*/ 219 w 1079"/>
                <a:gd name="T63" fmla="*/ 275 h 442"/>
                <a:gd name="T64" fmla="*/ 210 w 1079"/>
                <a:gd name="T65" fmla="*/ 276 h 442"/>
                <a:gd name="T66" fmla="*/ 204 w 1079"/>
                <a:gd name="T67" fmla="*/ 277 h 442"/>
                <a:gd name="T68" fmla="*/ 202 w 1079"/>
                <a:gd name="T69" fmla="*/ 277 h 442"/>
                <a:gd name="T70" fmla="*/ 193 w 1079"/>
                <a:gd name="T71" fmla="*/ 279 h 442"/>
                <a:gd name="T72" fmla="*/ 182 w 1079"/>
                <a:gd name="T73" fmla="*/ 282 h 442"/>
                <a:gd name="T74" fmla="*/ 156 w 1079"/>
                <a:gd name="T75" fmla="*/ 290 h 442"/>
                <a:gd name="T76" fmla="*/ 127 w 1079"/>
                <a:gd name="T77" fmla="*/ 303 h 442"/>
                <a:gd name="T78" fmla="*/ 96 w 1079"/>
                <a:gd name="T79" fmla="*/ 322 h 442"/>
                <a:gd name="T80" fmla="*/ 62 w 1079"/>
                <a:gd name="T81" fmla="*/ 350 h 442"/>
                <a:gd name="T82" fmla="*/ 43 w 1079"/>
                <a:gd name="T83" fmla="*/ 370 h 442"/>
                <a:gd name="T84" fmla="*/ 25 w 1079"/>
                <a:gd name="T85" fmla="*/ 394 h 442"/>
                <a:gd name="T86" fmla="*/ 0 w 1079"/>
                <a:gd name="T87" fmla="*/ 437 h 442"/>
                <a:gd name="T88" fmla="*/ 0 w 1079"/>
                <a:gd name="T89" fmla="*/ 315 h 442"/>
                <a:gd name="T90" fmla="*/ 13 w 1079"/>
                <a:gd name="T91" fmla="*/ 224 h 442"/>
                <a:gd name="T92" fmla="*/ 50 w 1079"/>
                <a:gd name="T93" fmla="*/ 143 h 442"/>
                <a:gd name="T94" fmla="*/ 107 w 1079"/>
                <a:gd name="T95" fmla="*/ 78 h 442"/>
                <a:gd name="T96" fmla="*/ 181 w 1079"/>
                <a:gd name="T97" fmla="*/ 30 h 442"/>
                <a:gd name="T98" fmla="*/ 267 w 1079"/>
                <a:gd name="T99" fmla="*/ 4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79" h="442">
                  <a:moveTo>
                    <a:pt x="313" y="0"/>
                  </a:moveTo>
                  <a:lnTo>
                    <a:pt x="874" y="0"/>
                  </a:lnTo>
                  <a:lnTo>
                    <a:pt x="897" y="7"/>
                  </a:lnTo>
                  <a:lnTo>
                    <a:pt x="912" y="16"/>
                  </a:lnTo>
                  <a:lnTo>
                    <a:pt x="922" y="26"/>
                  </a:lnTo>
                  <a:lnTo>
                    <a:pt x="925" y="37"/>
                  </a:lnTo>
                  <a:lnTo>
                    <a:pt x="925" y="50"/>
                  </a:lnTo>
                  <a:lnTo>
                    <a:pt x="923" y="61"/>
                  </a:lnTo>
                  <a:lnTo>
                    <a:pt x="919" y="69"/>
                  </a:lnTo>
                  <a:lnTo>
                    <a:pt x="915" y="87"/>
                  </a:lnTo>
                  <a:lnTo>
                    <a:pt x="915" y="105"/>
                  </a:lnTo>
                  <a:lnTo>
                    <a:pt x="920" y="122"/>
                  </a:lnTo>
                  <a:lnTo>
                    <a:pt x="930" y="137"/>
                  </a:lnTo>
                  <a:lnTo>
                    <a:pt x="944" y="148"/>
                  </a:lnTo>
                  <a:lnTo>
                    <a:pt x="961" y="155"/>
                  </a:lnTo>
                  <a:lnTo>
                    <a:pt x="987" y="164"/>
                  </a:lnTo>
                  <a:lnTo>
                    <a:pt x="1009" y="176"/>
                  </a:lnTo>
                  <a:lnTo>
                    <a:pt x="1027" y="190"/>
                  </a:lnTo>
                  <a:lnTo>
                    <a:pt x="1042" y="205"/>
                  </a:lnTo>
                  <a:lnTo>
                    <a:pt x="1054" y="222"/>
                  </a:lnTo>
                  <a:lnTo>
                    <a:pt x="1062" y="238"/>
                  </a:lnTo>
                  <a:lnTo>
                    <a:pt x="1070" y="253"/>
                  </a:lnTo>
                  <a:lnTo>
                    <a:pt x="1074" y="266"/>
                  </a:lnTo>
                  <a:lnTo>
                    <a:pt x="1077" y="277"/>
                  </a:lnTo>
                  <a:lnTo>
                    <a:pt x="1079" y="284"/>
                  </a:lnTo>
                  <a:lnTo>
                    <a:pt x="1079" y="442"/>
                  </a:lnTo>
                  <a:lnTo>
                    <a:pt x="1078" y="440"/>
                  </a:lnTo>
                  <a:lnTo>
                    <a:pt x="1074" y="432"/>
                  </a:lnTo>
                  <a:lnTo>
                    <a:pt x="1070" y="422"/>
                  </a:lnTo>
                  <a:lnTo>
                    <a:pt x="1066" y="417"/>
                  </a:lnTo>
                  <a:lnTo>
                    <a:pt x="1058" y="403"/>
                  </a:lnTo>
                  <a:lnTo>
                    <a:pt x="1053" y="396"/>
                  </a:lnTo>
                  <a:lnTo>
                    <a:pt x="1043" y="384"/>
                  </a:lnTo>
                  <a:lnTo>
                    <a:pt x="1037" y="376"/>
                  </a:lnTo>
                  <a:lnTo>
                    <a:pt x="1027" y="364"/>
                  </a:lnTo>
                  <a:lnTo>
                    <a:pt x="1019" y="357"/>
                  </a:lnTo>
                  <a:lnTo>
                    <a:pt x="1006" y="345"/>
                  </a:lnTo>
                  <a:lnTo>
                    <a:pt x="998" y="338"/>
                  </a:lnTo>
                  <a:lnTo>
                    <a:pt x="991" y="333"/>
                  </a:lnTo>
                  <a:lnTo>
                    <a:pt x="984" y="327"/>
                  </a:lnTo>
                  <a:lnTo>
                    <a:pt x="974" y="321"/>
                  </a:lnTo>
                  <a:lnTo>
                    <a:pt x="965" y="315"/>
                  </a:lnTo>
                  <a:lnTo>
                    <a:pt x="955" y="310"/>
                  </a:lnTo>
                  <a:lnTo>
                    <a:pt x="950" y="308"/>
                  </a:lnTo>
                  <a:lnTo>
                    <a:pt x="946" y="306"/>
                  </a:lnTo>
                  <a:lnTo>
                    <a:pt x="915" y="291"/>
                  </a:lnTo>
                  <a:lnTo>
                    <a:pt x="718" y="222"/>
                  </a:lnTo>
                  <a:lnTo>
                    <a:pt x="681" y="213"/>
                  </a:lnTo>
                  <a:lnTo>
                    <a:pt x="674" y="213"/>
                  </a:lnTo>
                  <a:lnTo>
                    <a:pt x="666" y="211"/>
                  </a:lnTo>
                  <a:lnTo>
                    <a:pt x="643" y="210"/>
                  </a:lnTo>
                  <a:lnTo>
                    <a:pt x="641" y="210"/>
                  </a:lnTo>
                  <a:lnTo>
                    <a:pt x="615" y="213"/>
                  </a:lnTo>
                  <a:lnTo>
                    <a:pt x="608" y="213"/>
                  </a:lnTo>
                  <a:lnTo>
                    <a:pt x="602" y="214"/>
                  </a:lnTo>
                  <a:lnTo>
                    <a:pt x="563" y="224"/>
                  </a:lnTo>
                  <a:lnTo>
                    <a:pt x="538" y="234"/>
                  </a:lnTo>
                  <a:lnTo>
                    <a:pt x="510" y="244"/>
                  </a:lnTo>
                  <a:lnTo>
                    <a:pt x="484" y="253"/>
                  </a:lnTo>
                  <a:lnTo>
                    <a:pt x="459" y="263"/>
                  </a:lnTo>
                  <a:lnTo>
                    <a:pt x="437" y="270"/>
                  </a:lnTo>
                  <a:lnTo>
                    <a:pt x="422" y="273"/>
                  </a:lnTo>
                  <a:lnTo>
                    <a:pt x="405" y="275"/>
                  </a:lnTo>
                  <a:lnTo>
                    <a:pt x="219" y="275"/>
                  </a:lnTo>
                  <a:lnTo>
                    <a:pt x="211" y="276"/>
                  </a:lnTo>
                  <a:lnTo>
                    <a:pt x="210" y="276"/>
                  </a:lnTo>
                  <a:lnTo>
                    <a:pt x="207" y="276"/>
                  </a:lnTo>
                  <a:lnTo>
                    <a:pt x="204" y="277"/>
                  </a:lnTo>
                  <a:lnTo>
                    <a:pt x="204" y="277"/>
                  </a:lnTo>
                  <a:lnTo>
                    <a:pt x="202" y="277"/>
                  </a:lnTo>
                  <a:lnTo>
                    <a:pt x="198" y="278"/>
                  </a:lnTo>
                  <a:lnTo>
                    <a:pt x="193" y="279"/>
                  </a:lnTo>
                  <a:lnTo>
                    <a:pt x="187" y="281"/>
                  </a:lnTo>
                  <a:lnTo>
                    <a:pt x="182" y="282"/>
                  </a:lnTo>
                  <a:lnTo>
                    <a:pt x="160" y="289"/>
                  </a:lnTo>
                  <a:lnTo>
                    <a:pt x="156" y="290"/>
                  </a:lnTo>
                  <a:lnTo>
                    <a:pt x="142" y="296"/>
                  </a:lnTo>
                  <a:lnTo>
                    <a:pt x="127" y="303"/>
                  </a:lnTo>
                  <a:lnTo>
                    <a:pt x="126" y="303"/>
                  </a:lnTo>
                  <a:lnTo>
                    <a:pt x="96" y="322"/>
                  </a:lnTo>
                  <a:lnTo>
                    <a:pt x="92" y="326"/>
                  </a:lnTo>
                  <a:lnTo>
                    <a:pt x="62" y="350"/>
                  </a:lnTo>
                  <a:lnTo>
                    <a:pt x="57" y="356"/>
                  </a:lnTo>
                  <a:lnTo>
                    <a:pt x="43" y="370"/>
                  </a:lnTo>
                  <a:lnTo>
                    <a:pt x="28" y="388"/>
                  </a:lnTo>
                  <a:lnTo>
                    <a:pt x="25" y="394"/>
                  </a:lnTo>
                  <a:lnTo>
                    <a:pt x="12" y="414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0" y="315"/>
                  </a:lnTo>
                  <a:lnTo>
                    <a:pt x="2" y="269"/>
                  </a:lnTo>
                  <a:lnTo>
                    <a:pt x="13" y="224"/>
                  </a:lnTo>
                  <a:lnTo>
                    <a:pt x="28" y="183"/>
                  </a:lnTo>
                  <a:lnTo>
                    <a:pt x="50" y="143"/>
                  </a:lnTo>
                  <a:lnTo>
                    <a:pt x="76" y="109"/>
                  </a:lnTo>
                  <a:lnTo>
                    <a:pt x="107" y="78"/>
                  </a:lnTo>
                  <a:lnTo>
                    <a:pt x="143" y="52"/>
                  </a:lnTo>
                  <a:lnTo>
                    <a:pt x="181" y="30"/>
                  </a:lnTo>
                  <a:lnTo>
                    <a:pt x="223" y="15"/>
                  </a:lnTo>
                  <a:lnTo>
                    <a:pt x="267" y="4"/>
                  </a:lnTo>
                  <a:lnTo>
                    <a:pt x="3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60"/>
            <p:cNvSpPr>
              <a:spLocks/>
            </p:cNvSpPr>
            <p:nvPr/>
          </p:nvSpPr>
          <p:spPr bwMode="auto">
            <a:xfrm>
              <a:off x="5165" y="2968"/>
              <a:ext cx="288" cy="319"/>
            </a:xfrm>
            <a:custGeom>
              <a:avLst/>
              <a:gdLst>
                <a:gd name="T0" fmla="*/ 66 w 288"/>
                <a:gd name="T1" fmla="*/ 0 h 319"/>
                <a:gd name="T2" fmla="*/ 288 w 288"/>
                <a:gd name="T3" fmla="*/ 148 h 319"/>
                <a:gd name="T4" fmla="*/ 251 w 288"/>
                <a:gd name="T5" fmla="*/ 200 h 319"/>
                <a:gd name="T6" fmla="*/ 223 w 288"/>
                <a:gd name="T7" fmla="*/ 235 h 319"/>
                <a:gd name="T8" fmla="*/ 223 w 288"/>
                <a:gd name="T9" fmla="*/ 237 h 319"/>
                <a:gd name="T10" fmla="*/ 162 w 288"/>
                <a:gd name="T11" fmla="*/ 319 h 319"/>
                <a:gd name="T12" fmla="*/ 0 w 288"/>
                <a:gd name="T13" fmla="*/ 23 h 319"/>
                <a:gd name="T14" fmla="*/ 66 w 288"/>
                <a:gd name="T15" fmla="*/ 0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8" h="319">
                  <a:moveTo>
                    <a:pt x="66" y="0"/>
                  </a:moveTo>
                  <a:lnTo>
                    <a:pt x="288" y="148"/>
                  </a:lnTo>
                  <a:lnTo>
                    <a:pt x="251" y="200"/>
                  </a:lnTo>
                  <a:lnTo>
                    <a:pt x="223" y="235"/>
                  </a:lnTo>
                  <a:lnTo>
                    <a:pt x="223" y="237"/>
                  </a:lnTo>
                  <a:lnTo>
                    <a:pt x="162" y="319"/>
                  </a:lnTo>
                  <a:lnTo>
                    <a:pt x="0" y="2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61"/>
            <p:cNvSpPr>
              <a:spLocks/>
            </p:cNvSpPr>
            <p:nvPr/>
          </p:nvSpPr>
          <p:spPr bwMode="auto">
            <a:xfrm>
              <a:off x="5392" y="2928"/>
              <a:ext cx="293" cy="99"/>
            </a:xfrm>
            <a:custGeom>
              <a:avLst/>
              <a:gdLst>
                <a:gd name="T0" fmla="*/ 0 w 293"/>
                <a:gd name="T1" fmla="*/ 0 h 99"/>
                <a:gd name="T2" fmla="*/ 8 w 293"/>
                <a:gd name="T3" fmla="*/ 3 h 99"/>
                <a:gd name="T4" fmla="*/ 20 w 293"/>
                <a:gd name="T5" fmla="*/ 8 h 99"/>
                <a:gd name="T6" fmla="*/ 43 w 293"/>
                <a:gd name="T7" fmla="*/ 17 h 99"/>
                <a:gd name="T8" fmla="*/ 55 w 293"/>
                <a:gd name="T9" fmla="*/ 21 h 99"/>
                <a:gd name="T10" fmla="*/ 77 w 293"/>
                <a:gd name="T11" fmla="*/ 26 h 99"/>
                <a:gd name="T12" fmla="*/ 83 w 293"/>
                <a:gd name="T13" fmla="*/ 27 h 99"/>
                <a:gd name="T14" fmla="*/ 88 w 293"/>
                <a:gd name="T15" fmla="*/ 28 h 99"/>
                <a:gd name="T16" fmla="*/ 120 w 293"/>
                <a:gd name="T17" fmla="*/ 32 h 99"/>
                <a:gd name="T18" fmla="*/ 125 w 293"/>
                <a:gd name="T19" fmla="*/ 32 h 99"/>
                <a:gd name="T20" fmla="*/ 131 w 293"/>
                <a:gd name="T21" fmla="*/ 32 h 99"/>
                <a:gd name="T22" fmla="*/ 131 w 293"/>
                <a:gd name="T23" fmla="*/ 32 h 99"/>
                <a:gd name="T24" fmla="*/ 138 w 293"/>
                <a:gd name="T25" fmla="*/ 33 h 99"/>
                <a:gd name="T26" fmla="*/ 145 w 293"/>
                <a:gd name="T27" fmla="*/ 33 h 99"/>
                <a:gd name="T28" fmla="*/ 145 w 293"/>
                <a:gd name="T29" fmla="*/ 33 h 99"/>
                <a:gd name="T30" fmla="*/ 148 w 293"/>
                <a:gd name="T31" fmla="*/ 33 h 99"/>
                <a:gd name="T32" fmla="*/ 156 w 293"/>
                <a:gd name="T33" fmla="*/ 33 h 99"/>
                <a:gd name="T34" fmla="*/ 166 w 293"/>
                <a:gd name="T35" fmla="*/ 32 h 99"/>
                <a:gd name="T36" fmla="*/ 173 w 293"/>
                <a:gd name="T37" fmla="*/ 32 h 99"/>
                <a:gd name="T38" fmla="*/ 181 w 293"/>
                <a:gd name="T39" fmla="*/ 31 h 99"/>
                <a:gd name="T40" fmla="*/ 191 w 293"/>
                <a:gd name="T41" fmla="*/ 30 h 99"/>
                <a:gd name="T42" fmla="*/ 200 w 293"/>
                <a:gd name="T43" fmla="*/ 28 h 99"/>
                <a:gd name="T44" fmla="*/ 220 w 293"/>
                <a:gd name="T45" fmla="*/ 25 h 99"/>
                <a:gd name="T46" fmla="*/ 225 w 293"/>
                <a:gd name="T47" fmla="*/ 24 h 99"/>
                <a:gd name="T48" fmla="*/ 230 w 293"/>
                <a:gd name="T49" fmla="*/ 23 h 99"/>
                <a:gd name="T50" fmla="*/ 262 w 293"/>
                <a:gd name="T51" fmla="*/ 13 h 99"/>
                <a:gd name="T52" fmla="*/ 266 w 293"/>
                <a:gd name="T53" fmla="*/ 12 h 99"/>
                <a:gd name="T54" fmla="*/ 269 w 293"/>
                <a:gd name="T55" fmla="*/ 11 h 99"/>
                <a:gd name="T56" fmla="*/ 293 w 293"/>
                <a:gd name="T57" fmla="*/ 2 h 99"/>
                <a:gd name="T58" fmla="*/ 148 w 293"/>
                <a:gd name="T59" fmla="*/ 99 h 99"/>
                <a:gd name="T60" fmla="*/ 87 w 293"/>
                <a:gd name="T61" fmla="*/ 58 h 99"/>
                <a:gd name="T62" fmla="*/ 0 w 293"/>
                <a:gd name="T63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3" h="99">
                  <a:moveTo>
                    <a:pt x="0" y="0"/>
                  </a:moveTo>
                  <a:lnTo>
                    <a:pt x="8" y="3"/>
                  </a:lnTo>
                  <a:lnTo>
                    <a:pt x="20" y="8"/>
                  </a:lnTo>
                  <a:lnTo>
                    <a:pt x="43" y="17"/>
                  </a:lnTo>
                  <a:lnTo>
                    <a:pt x="55" y="21"/>
                  </a:lnTo>
                  <a:lnTo>
                    <a:pt x="77" y="26"/>
                  </a:lnTo>
                  <a:lnTo>
                    <a:pt x="83" y="27"/>
                  </a:lnTo>
                  <a:lnTo>
                    <a:pt x="88" y="28"/>
                  </a:lnTo>
                  <a:lnTo>
                    <a:pt x="120" y="32"/>
                  </a:lnTo>
                  <a:lnTo>
                    <a:pt x="125" y="32"/>
                  </a:lnTo>
                  <a:lnTo>
                    <a:pt x="131" y="32"/>
                  </a:lnTo>
                  <a:lnTo>
                    <a:pt x="131" y="32"/>
                  </a:lnTo>
                  <a:lnTo>
                    <a:pt x="138" y="33"/>
                  </a:lnTo>
                  <a:lnTo>
                    <a:pt x="145" y="33"/>
                  </a:lnTo>
                  <a:lnTo>
                    <a:pt x="145" y="33"/>
                  </a:lnTo>
                  <a:lnTo>
                    <a:pt x="148" y="33"/>
                  </a:lnTo>
                  <a:lnTo>
                    <a:pt x="156" y="33"/>
                  </a:lnTo>
                  <a:lnTo>
                    <a:pt x="166" y="32"/>
                  </a:lnTo>
                  <a:lnTo>
                    <a:pt x="173" y="32"/>
                  </a:lnTo>
                  <a:lnTo>
                    <a:pt x="181" y="31"/>
                  </a:lnTo>
                  <a:lnTo>
                    <a:pt x="191" y="30"/>
                  </a:lnTo>
                  <a:lnTo>
                    <a:pt x="200" y="28"/>
                  </a:lnTo>
                  <a:lnTo>
                    <a:pt x="220" y="25"/>
                  </a:lnTo>
                  <a:lnTo>
                    <a:pt x="225" y="24"/>
                  </a:lnTo>
                  <a:lnTo>
                    <a:pt x="230" y="23"/>
                  </a:lnTo>
                  <a:lnTo>
                    <a:pt x="262" y="13"/>
                  </a:lnTo>
                  <a:lnTo>
                    <a:pt x="266" y="12"/>
                  </a:lnTo>
                  <a:lnTo>
                    <a:pt x="269" y="11"/>
                  </a:lnTo>
                  <a:lnTo>
                    <a:pt x="293" y="2"/>
                  </a:lnTo>
                  <a:lnTo>
                    <a:pt x="148" y="99"/>
                  </a:lnTo>
                  <a:lnTo>
                    <a:pt x="87" y="5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62"/>
            <p:cNvSpPr>
              <a:spLocks/>
            </p:cNvSpPr>
            <p:nvPr/>
          </p:nvSpPr>
          <p:spPr bwMode="auto">
            <a:xfrm>
              <a:off x="4118" y="996"/>
              <a:ext cx="2843" cy="2226"/>
            </a:xfrm>
            <a:custGeom>
              <a:avLst/>
              <a:gdLst>
                <a:gd name="T0" fmla="*/ 1623 w 2843"/>
                <a:gd name="T1" fmla="*/ 13 h 2226"/>
                <a:gd name="T2" fmla="*/ 1907 w 2843"/>
                <a:gd name="T3" fmla="*/ 84 h 2226"/>
                <a:gd name="T4" fmla="*/ 2166 w 2843"/>
                <a:gd name="T5" fmla="*/ 210 h 2226"/>
                <a:gd name="T6" fmla="*/ 2392 w 2843"/>
                <a:gd name="T7" fmla="*/ 383 h 2226"/>
                <a:gd name="T8" fmla="*/ 2580 w 2843"/>
                <a:gd name="T9" fmla="*/ 597 h 2226"/>
                <a:gd name="T10" fmla="*/ 2723 w 2843"/>
                <a:gd name="T11" fmla="*/ 846 h 2226"/>
                <a:gd name="T12" fmla="*/ 2812 w 2843"/>
                <a:gd name="T13" fmla="*/ 1123 h 2226"/>
                <a:gd name="T14" fmla="*/ 2843 w 2843"/>
                <a:gd name="T15" fmla="*/ 1421 h 2226"/>
                <a:gd name="T16" fmla="*/ 2814 w 2843"/>
                <a:gd name="T17" fmla="*/ 1711 h 2226"/>
                <a:gd name="T18" fmla="*/ 2728 w 2843"/>
                <a:gd name="T19" fmla="*/ 1982 h 2226"/>
                <a:gd name="T20" fmla="*/ 2593 w 2843"/>
                <a:gd name="T21" fmla="*/ 2226 h 2226"/>
                <a:gd name="T22" fmla="*/ 2508 w 2843"/>
                <a:gd name="T23" fmla="*/ 2135 h 2226"/>
                <a:gd name="T24" fmla="*/ 1906 w 2843"/>
                <a:gd name="T25" fmla="*/ 1904 h 2226"/>
                <a:gd name="T26" fmla="*/ 1849 w 2843"/>
                <a:gd name="T27" fmla="*/ 1883 h 2226"/>
                <a:gd name="T28" fmla="*/ 1785 w 2843"/>
                <a:gd name="T29" fmla="*/ 1784 h 2226"/>
                <a:gd name="T30" fmla="*/ 1843 w 2843"/>
                <a:gd name="T31" fmla="*/ 1728 h 2226"/>
                <a:gd name="T32" fmla="*/ 1902 w 2843"/>
                <a:gd name="T33" fmla="*/ 1641 h 2226"/>
                <a:gd name="T34" fmla="*/ 1952 w 2843"/>
                <a:gd name="T35" fmla="*/ 1516 h 2226"/>
                <a:gd name="T36" fmla="*/ 1985 w 2843"/>
                <a:gd name="T37" fmla="*/ 1345 h 2226"/>
                <a:gd name="T38" fmla="*/ 1988 w 2843"/>
                <a:gd name="T39" fmla="*/ 1330 h 2226"/>
                <a:gd name="T40" fmla="*/ 2004 w 2843"/>
                <a:gd name="T41" fmla="*/ 1268 h 2226"/>
                <a:gd name="T42" fmla="*/ 2038 w 2843"/>
                <a:gd name="T43" fmla="*/ 1182 h 2226"/>
                <a:gd name="T44" fmla="*/ 2078 w 2843"/>
                <a:gd name="T45" fmla="*/ 1101 h 2226"/>
                <a:gd name="T46" fmla="*/ 2086 w 2843"/>
                <a:gd name="T47" fmla="*/ 740 h 2226"/>
                <a:gd name="T48" fmla="*/ 2082 w 2843"/>
                <a:gd name="T49" fmla="*/ 719 h 2226"/>
                <a:gd name="T50" fmla="*/ 2067 w 2843"/>
                <a:gd name="T51" fmla="*/ 669 h 2226"/>
                <a:gd name="T52" fmla="*/ 2030 w 2843"/>
                <a:gd name="T53" fmla="*/ 600 h 2226"/>
                <a:gd name="T54" fmla="*/ 1962 w 2843"/>
                <a:gd name="T55" fmla="*/ 535 h 2226"/>
                <a:gd name="T56" fmla="*/ 1927 w 2843"/>
                <a:gd name="T57" fmla="*/ 461 h 2226"/>
                <a:gd name="T58" fmla="*/ 1895 w 2843"/>
                <a:gd name="T59" fmla="*/ 402 h 2226"/>
                <a:gd name="T60" fmla="*/ 1838 w 2843"/>
                <a:gd name="T61" fmla="*/ 360 h 2226"/>
                <a:gd name="T62" fmla="*/ 1771 w 2843"/>
                <a:gd name="T63" fmla="*/ 340 h 2226"/>
                <a:gd name="T64" fmla="*/ 1143 w 2843"/>
                <a:gd name="T65" fmla="*/ 342 h 2226"/>
                <a:gd name="T66" fmla="*/ 992 w 2843"/>
                <a:gd name="T67" fmla="*/ 390 h 2226"/>
                <a:gd name="T68" fmla="*/ 871 w 2843"/>
                <a:gd name="T69" fmla="*/ 485 h 2226"/>
                <a:gd name="T70" fmla="*/ 789 w 2843"/>
                <a:gd name="T71" fmla="*/ 617 h 2226"/>
                <a:gd name="T72" fmla="*/ 761 w 2843"/>
                <a:gd name="T73" fmla="*/ 776 h 2226"/>
                <a:gd name="T74" fmla="*/ 770 w 2843"/>
                <a:gd name="T75" fmla="*/ 1072 h 2226"/>
                <a:gd name="T76" fmla="*/ 820 w 2843"/>
                <a:gd name="T77" fmla="*/ 1170 h 2226"/>
                <a:gd name="T78" fmla="*/ 855 w 2843"/>
                <a:gd name="T79" fmla="*/ 1247 h 2226"/>
                <a:gd name="T80" fmla="*/ 859 w 2843"/>
                <a:gd name="T81" fmla="*/ 1350 h 2226"/>
                <a:gd name="T82" fmla="*/ 865 w 2843"/>
                <a:gd name="T83" fmla="*/ 1405 h 2226"/>
                <a:gd name="T84" fmla="*/ 883 w 2843"/>
                <a:gd name="T85" fmla="*/ 1497 h 2226"/>
                <a:gd name="T86" fmla="*/ 923 w 2843"/>
                <a:gd name="T87" fmla="*/ 1610 h 2226"/>
                <a:gd name="T88" fmla="*/ 992 w 2843"/>
                <a:gd name="T89" fmla="*/ 1723 h 2226"/>
                <a:gd name="T90" fmla="*/ 1059 w 2843"/>
                <a:gd name="T91" fmla="*/ 1860 h 2226"/>
                <a:gd name="T92" fmla="*/ 942 w 2843"/>
                <a:gd name="T93" fmla="*/ 1902 h 2226"/>
                <a:gd name="T94" fmla="*/ 410 w 2843"/>
                <a:gd name="T95" fmla="*/ 2095 h 2226"/>
                <a:gd name="T96" fmla="*/ 304 w 2843"/>
                <a:gd name="T97" fmla="*/ 2161 h 2226"/>
                <a:gd name="T98" fmla="*/ 201 w 2843"/>
                <a:gd name="T99" fmla="*/ 2149 h 2226"/>
                <a:gd name="T100" fmla="*/ 82 w 2843"/>
                <a:gd name="T101" fmla="*/ 1895 h 2226"/>
                <a:gd name="T102" fmla="*/ 14 w 2843"/>
                <a:gd name="T103" fmla="*/ 1617 h 2226"/>
                <a:gd name="T104" fmla="*/ 3 w 2843"/>
                <a:gd name="T105" fmla="*/ 1320 h 2226"/>
                <a:gd name="T106" fmla="*/ 56 w 2843"/>
                <a:gd name="T107" fmla="*/ 1028 h 2226"/>
                <a:gd name="T108" fmla="*/ 163 w 2843"/>
                <a:gd name="T109" fmla="*/ 759 h 2226"/>
                <a:gd name="T110" fmla="*/ 322 w 2843"/>
                <a:gd name="T111" fmla="*/ 522 h 2226"/>
                <a:gd name="T112" fmla="*/ 522 w 2843"/>
                <a:gd name="T113" fmla="*/ 320 h 2226"/>
                <a:gd name="T114" fmla="*/ 761 w 2843"/>
                <a:gd name="T115" fmla="*/ 163 h 2226"/>
                <a:gd name="T116" fmla="*/ 1029 w 2843"/>
                <a:gd name="T117" fmla="*/ 55 h 2226"/>
                <a:gd name="T118" fmla="*/ 1320 w 2843"/>
                <a:gd name="T119" fmla="*/ 3 h 2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43" h="2226">
                  <a:moveTo>
                    <a:pt x="1422" y="0"/>
                  </a:moveTo>
                  <a:lnTo>
                    <a:pt x="1523" y="3"/>
                  </a:lnTo>
                  <a:lnTo>
                    <a:pt x="1623" y="13"/>
                  </a:lnTo>
                  <a:lnTo>
                    <a:pt x="1720" y="31"/>
                  </a:lnTo>
                  <a:lnTo>
                    <a:pt x="1815" y="55"/>
                  </a:lnTo>
                  <a:lnTo>
                    <a:pt x="1907" y="84"/>
                  </a:lnTo>
                  <a:lnTo>
                    <a:pt x="1997" y="120"/>
                  </a:lnTo>
                  <a:lnTo>
                    <a:pt x="2084" y="163"/>
                  </a:lnTo>
                  <a:lnTo>
                    <a:pt x="2166" y="210"/>
                  </a:lnTo>
                  <a:lnTo>
                    <a:pt x="2246" y="263"/>
                  </a:lnTo>
                  <a:lnTo>
                    <a:pt x="2321" y="320"/>
                  </a:lnTo>
                  <a:lnTo>
                    <a:pt x="2392" y="383"/>
                  </a:lnTo>
                  <a:lnTo>
                    <a:pt x="2460" y="451"/>
                  </a:lnTo>
                  <a:lnTo>
                    <a:pt x="2523" y="522"/>
                  </a:lnTo>
                  <a:lnTo>
                    <a:pt x="2580" y="597"/>
                  </a:lnTo>
                  <a:lnTo>
                    <a:pt x="2633" y="677"/>
                  </a:lnTo>
                  <a:lnTo>
                    <a:pt x="2680" y="759"/>
                  </a:lnTo>
                  <a:lnTo>
                    <a:pt x="2723" y="846"/>
                  </a:lnTo>
                  <a:lnTo>
                    <a:pt x="2759" y="936"/>
                  </a:lnTo>
                  <a:lnTo>
                    <a:pt x="2788" y="1028"/>
                  </a:lnTo>
                  <a:lnTo>
                    <a:pt x="2812" y="1123"/>
                  </a:lnTo>
                  <a:lnTo>
                    <a:pt x="2830" y="1220"/>
                  </a:lnTo>
                  <a:lnTo>
                    <a:pt x="2840" y="1320"/>
                  </a:lnTo>
                  <a:lnTo>
                    <a:pt x="2843" y="1421"/>
                  </a:lnTo>
                  <a:lnTo>
                    <a:pt x="2841" y="1520"/>
                  </a:lnTo>
                  <a:lnTo>
                    <a:pt x="2830" y="1617"/>
                  </a:lnTo>
                  <a:lnTo>
                    <a:pt x="2814" y="1711"/>
                  </a:lnTo>
                  <a:lnTo>
                    <a:pt x="2791" y="1804"/>
                  </a:lnTo>
                  <a:lnTo>
                    <a:pt x="2762" y="1895"/>
                  </a:lnTo>
                  <a:lnTo>
                    <a:pt x="2728" y="1982"/>
                  </a:lnTo>
                  <a:lnTo>
                    <a:pt x="2688" y="2067"/>
                  </a:lnTo>
                  <a:lnTo>
                    <a:pt x="2643" y="2149"/>
                  </a:lnTo>
                  <a:lnTo>
                    <a:pt x="2593" y="2226"/>
                  </a:lnTo>
                  <a:lnTo>
                    <a:pt x="2568" y="2192"/>
                  </a:lnTo>
                  <a:lnTo>
                    <a:pt x="2540" y="2161"/>
                  </a:lnTo>
                  <a:lnTo>
                    <a:pt x="2508" y="2135"/>
                  </a:lnTo>
                  <a:lnTo>
                    <a:pt x="2472" y="2112"/>
                  </a:lnTo>
                  <a:lnTo>
                    <a:pt x="2434" y="2095"/>
                  </a:lnTo>
                  <a:lnTo>
                    <a:pt x="1906" y="1904"/>
                  </a:lnTo>
                  <a:lnTo>
                    <a:pt x="1906" y="1904"/>
                  </a:lnTo>
                  <a:lnTo>
                    <a:pt x="1901" y="1902"/>
                  </a:lnTo>
                  <a:lnTo>
                    <a:pt x="1849" y="1883"/>
                  </a:lnTo>
                  <a:lnTo>
                    <a:pt x="1849" y="1883"/>
                  </a:lnTo>
                  <a:lnTo>
                    <a:pt x="1785" y="1860"/>
                  </a:lnTo>
                  <a:lnTo>
                    <a:pt x="1785" y="1784"/>
                  </a:lnTo>
                  <a:lnTo>
                    <a:pt x="1803" y="1768"/>
                  </a:lnTo>
                  <a:lnTo>
                    <a:pt x="1822" y="1749"/>
                  </a:lnTo>
                  <a:lnTo>
                    <a:pt x="1843" y="1728"/>
                  </a:lnTo>
                  <a:lnTo>
                    <a:pt x="1863" y="1703"/>
                  </a:lnTo>
                  <a:lnTo>
                    <a:pt x="1883" y="1674"/>
                  </a:lnTo>
                  <a:lnTo>
                    <a:pt x="1902" y="1641"/>
                  </a:lnTo>
                  <a:lnTo>
                    <a:pt x="1920" y="1604"/>
                  </a:lnTo>
                  <a:lnTo>
                    <a:pt x="1937" y="1562"/>
                  </a:lnTo>
                  <a:lnTo>
                    <a:pt x="1952" y="1516"/>
                  </a:lnTo>
                  <a:lnTo>
                    <a:pt x="1965" y="1464"/>
                  </a:lnTo>
                  <a:lnTo>
                    <a:pt x="1976" y="1407"/>
                  </a:lnTo>
                  <a:lnTo>
                    <a:pt x="1985" y="1345"/>
                  </a:lnTo>
                  <a:lnTo>
                    <a:pt x="1985" y="1344"/>
                  </a:lnTo>
                  <a:lnTo>
                    <a:pt x="1986" y="1340"/>
                  </a:lnTo>
                  <a:lnTo>
                    <a:pt x="1988" y="1330"/>
                  </a:lnTo>
                  <a:lnTo>
                    <a:pt x="1992" y="1313"/>
                  </a:lnTo>
                  <a:lnTo>
                    <a:pt x="1997" y="1291"/>
                  </a:lnTo>
                  <a:lnTo>
                    <a:pt x="2004" y="1268"/>
                  </a:lnTo>
                  <a:lnTo>
                    <a:pt x="2013" y="1240"/>
                  </a:lnTo>
                  <a:lnTo>
                    <a:pt x="2024" y="1211"/>
                  </a:lnTo>
                  <a:lnTo>
                    <a:pt x="2038" y="1182"/>
                  </a:lnTo>
                  <a:lnTo>
                    <a:pt x="2054" y="1154"/>
                  </a:lnTo>
                  <a:lnTo>
                    <a:pt x="2068" y="1128"/>
                  </a:lnTo>
                  <a:lnTo>
                    <a:pt x="2078" y="1101"/>
                  </a:lnTo>
                  <a:lnTo>
                    <a:pt x="2084" y="1072"/>
                  </a:lnTo>
                  <a:lnTo>
                    <a:pt x="2086" y="1043"/>
                  </a:lnTo>
                  <a:lnTo>
                    <a:pt x="2086" y="740"/>
                  </a:lnTo>
                  <a:lnTo>
                    <a:pt x="2085" y="733"/>
                  </a:lnTo>
                  <a:lnTo>
                    <a:pt x="2085" y="728"/>
                  </a:lnTo>
                  <a:lnTo>
                    <a:pt x="2082" y="719"/>
                  </a:lnTo>
                  <a:lnTo>
                    <a:pt x="2080" y="705"/>
                  </a:lnTo>
                  <a:lnTo>
                    <a:pt x="2074" y="688"/>
                  </a:lnTo>
                  <a:lnTo>
                    <a:pt x="2067" y="669"/>
                  </a:lnTo>
                  <a:lnTo>
                    <a:pt x="2057" y="646"/>
                  </a:lnTo>
                  <a:lnTo>
                    <a:pt x="2045" y="623"/>
                  </a:lnTo>
                  <a:lnTo>
                    <a:pt x="2030" y="600"/>
                  </a:lnTo>
                  <a:lnTo>
                    <a:pt x="2012" y="577"/>
                  </a:lnTo>
                  <a:lnTo>
                    <a:pt x="1989" y="555"/>
                  </a:lnTo>
                  <a:lnTo>
                    <a:pt x="1962" y="535"/>
                  </a:lnTo>
                  <a:lnTo>
                    <a:pt x="1932" y="517"/>
                  </a:lnTo>
                  <a:lnTo>
                    <a:pt x="1932" y="490"/>
                  </a:lnTo>
                  <a:lnTo>
                    <a:pt x="1927" y="461"/>
                  </a:lnTo>
                  <a:lnTo>
                    <a:pt x="1915" y="431"/>
                  </a:lnTo>
                  <a:lnTo>
                    <a:pt x="1907" y="417"/>
                  </a:lnTo>
                  <a:lnTo>
                    <a:pt x="1895" y="402"/>
                  </a:lnTo>
                  <a:lnTo>
                    <a:pt x="1881" y="387"/>
                  </a:lnTo>
                  <a:lnTo>
                    <a:pt x="1862" y="373"/>
                  </a:lnTo>
                  <a:lnTo>
                    <a:pt x="1838" y="360"/>
                  </a:lnTo>
                  <a:lnTo>
                    <a:pt x="1810" y="348"/>
                  </a:lnTo>
                  <a:lnTo>
                    <a:pt x="1777" y="340"/>
                  </a:lnTo>
                  <a:lnTo>
                    <a:pt x="1771" y="340"/>
                  </a:lnTo>
                  <a:lnTo>
                    <a:pt x="1765" y="338"/>
                  </a:lnTo>
                  <a:lnTo>
                    <a:pt x="1197" y="338"/>
                  </a:lnTo>
                  <a:lnTo>
                    <a:pt x="1143" y="342"/>
                  </a:lnTo>
                  <a:lnTo>
                    <a:pt x="1090" y="353"/>
                  </a:lnTo>
                  <a:lnTo>
                    <a:pt x="1040" y="368"/>
                  </a:lnTo>
                  <a:lnTo>
                    <a:pt x="992" y="390"/>
                  </a:lnTo>
                  <a:lnTo>
                    <a:pt x="948" y="417"/>
                  </a:lnTo>
                  <a:lnTo>
                    <a:pt x="908" y="449"/>
                  </a:lnTo>
                  <a:lnTo>
                    <a:pt x="871" y="485"/>
                  </a:lnTo>
                  <a:lnTo>
                    <a:pt x="838" y="527"/>
                  </a:lnTo>
                  <a:lnTo>
                    <a:pt x="812" y="571"/>
                  </a:lnTo>
                  <a:lnTo>
                    <a:pt x="789" y="617"/>
                  </a:lnTo>
                  <a:lnTo>
                    <a:pt x="774" y="669"/>
                  </a:lnTo>
                  <a:lnTo>
                    <a:pt x="763" y="721"/>
                  </a:lnTo>
                  <a:lnTo>
                    <a:pt x="761" y="776"/>
                  </a:lnTo>
                  <a:lnTo>
                    <a:pt x="761" y="998"/>
                  </a:lnTo>
                  <a:lnTo>
                    <a:pt x="763" y="1036"/>
                  </a:lnTo>
                  <a:lnTo>
                    <a:pt x="770" y="1072"/>
                  </a:lnTo>
                  <a:lnTo>
                    <a:pt x="782" y="1107"/>
                  </a:lnTo>
                  <a:lnTo>
                    <a:pt x="799" y="1140"/>
                  </a:lnTo>
                  <a:lnTo>
                    <a:pt x="820" y="1170"/>
                  </a:lnTo>
                  <a:lnTo>
                    <a:pt x="836" y="1192"/>
                  </a:lnTo>
                  <a:lnTo>
                    <a:pt x="848" y="1219"/>
                  </a:lnTo>
                  <a:lnTo>
                    <a:pt x="855" y="1247"/>
                  </a:lnTo>
                  <a:lnTo>
                    <a:pt x="859" y="1277"/>
                  </a:lnTo>
                  <a:lnTo>
                    <a:pt x="859" y="1344"/>
                  </a:lnTo>
                  <a:lnTo>
                    <a:pt x="859" y="1350"/>
                  </a:lnTo>
                  <a:lnTo>
                    <a:pt x="860" y="1363"/>
                  </a:lnTo>
                  <a:lnTo>
                    <a:pt x="861" y="1381"/>
                  </a:lnTo>
                  <a:lnTo>
                    <a:pt x="865" y="1405"/>
                  </a:lnTo>
                  <a:lnTo>
                    <a:pt x="868" y="1432"/>
                  </a:lnTo>
                  <a:lnTo>
                    <a:pt x="874" y="1463"/>
                  </a:lnTo>
                  <a:lnTo>
                    <a:pt x="883" y="1497"/>
                  </a:lnTo>
                  <a:lnTo>
                    <a:pt x="893" y="1534"/>
                  </a:lnTo>
                  <a:lnTo>
                    <a:pt x="906" y="1570"/>
                  </a:lnTo>
                  <a:lnTo>
                    <a:pt x="923" y="1610"/>
                  </a:lnTo>
                  <a:lnTo>
                    <a:pt x="942" y="1648"/>
                  </a:lnTo>
                  <a:lnTo>
                    <a:pt x="965" y="1686"/>
                  </a:lnTo>
                  <a:lnTo>
                    <a:pt x="992" y="1723"/>
                  </a:lnTo>
                  <a:lnTo>
                    <a:pt x="1023" y="1758"/>
                  </a:lnTo>
                  <a:lnTo>
                    <a:pt x="1059" y="1789"/>
                  </a:lnTo>
                  <a:lnTo>
                    <a:pt x="1059" y="1860"/>
                  </a:lnTo>
                  <a:lnTo>
                    <a:pt x="996" y="1883"/>
                  </a:lnTo>
                  <a:lnTo>
                    <a:pt x="996" y="1883"/>
                  </a:lnTo>
                  <a:lnTo>
                    <a:pt x="942" y="1902"/>
                  </a:lnTo>
                  <a:lnTo>
                    <a:pt x="937" y="1904"/>
                  </a:lnTo>
                  <a:lnTo>
                    <a:pt x="937" y="1904"/>
                  </a:lnTo>
                  <a:lnTo>
                    <a:pt x="410" y="2095"/>
                  </a:lnTo>
                  <a:lnTo>
                    <a:pt x="371" y="2112"/>
                  </a:lnTo>
                  <a:lnTo>
                    <a:pt x="336" y="2135"/>
                  </a:lnTo>
                  <a:lnTo>
                    <a:pt x="304" y="2161"/>
                  </a:lnTo>
                  <a:lnTo>
                    <a:pt x="275" y="2192"/>
                  </a:lnTo>
                  <a:lnTo>
                    <a:pt x="252" y="2226"/>
                  </a:lnTo>
                  <a:lnTo>
                    <a:pt x="201" y="2149"/>
                  </a:lnTo>
                  <a:lnTo>
                    <a:pt x="156" y="2067"/>
                  </a:lnTo>
                  <a:lnTo>
                    <a:pt x="116" y="1982"/>
                  </a:lnTo>
                  <a:lnTo>
                    <a:pt x="82" y="1895"/>
                  </a:lnTo>
                  <a:lnTo>
                    <a:pt x="54" y="1804"/>
                  </a:lnTo>
                  <a:lnTo>
                    <a:pt x="31" y="1711"/>
                  </a:lnTo>
                  <a:lnTo>
                    <a:pt x="14" y="1617"/>
                  </a:lnTo>
                  <a:lnTo>
                    <a:pt x="3" y="1519"/>
                  </a:lnTo>
                  <a:lnTo>
                    <a:pt x="0" y="1421"/>
                  </a:lnTo>
                  <a:lnTo>
                    <a:pt x="3" y="1320"/>
                  </a:lnTo>
                  <a:lnTo>
                    <a:pt x="14" y="1220"/>
                  </a:lnTo>
                  <a:lnTo>
                    <a:pt x="32" y="1123"/>
                  </a:lnTo>
                  <a:lnTo>
                    <a:pt x="56" y="1028"/>
                  </a:lnTo>
                  <a:lnTo>
                    <a:pt x="86" y="936"/>
                  </a:lnTo>
                  <a:lnTo>
                    <a:pt x="122" y="846"/>
                  </a:lnTo>
                  <a:lnTo>
                    <a:pt x="163" y="759"/>
                  </a:lnTo>
                  <a:lnTo>
                    <a:pt x="211" y="677"/>
                  </a:lnTo>
                  <a:lnTo>
                    <a:pt x="263" y="597"/>
                  </a:lnTo>
                  <a:lnTo>
                    <a:pt x="322" y="522"/>
                  </a:lnTo>
                  <a:lnTo>
                    <a:pt x="384" y="451"/>
                  </a:lnTo>
                  <a:lnTo>
                    <a:pt x="452" y="383"/>
                  </a:lnTo>
                  <a:lnTo>
                    <a:pt x="522" y="320"/>
                  </a:lnTo>
                  <a:lnTo>
                    <a:pt x="599" y="263"/>
                  </a:lnTo>
                  <a:lnTo>
                    <a:pt x="677" y="210"/>
                  </a:lnTo>
                  <a:lnTo>
                    <a:pt x="761" y="163"/>
                  </a:lnTo>
                  <a:lnTo>
                    <a:pt x="847" y="120"/>
                  </a:lnTo>
                  <a:lnTo>
                    <a:pt x="936" y="84"/>
                  </a:lnTo>
                  <a:lnTo>
                    <a:pt x="1029" y="55"/>
                  </a:lnTo>
                  <a:lnTo>
                    <a:pt x="1123" y="31"/>
                  </a:lnTo>
                  <a:lnTo>
                    <a:pt x="1221" y="13"/>
                  </a:lnTo>
                  <a:lnTo>
                    <a:pt x="1320" y="3"/>
                  </a:lnTo>
                  <a:lnTo>
                    <a:pt x="14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63"/>
            <p:cNvSpPr>
              <a:spLocks/>
            </p:cNvSpPr>
            <p:nvPr/>
          </p:nvSpPr>
          <p:spPr bwMode="auto">
            <a:xfrm>
              <a:off x="4452" y="3033"/>
              <a:ext cx="2177" cy="806"/>
            </a:xfrm>
            <a:custGeom>
              <a:avLst/>
              <a:gdLst>
                <a:gd name="T0" fmla="*/ 814 w 2177"/>
                <a:gd name="T1" fmla="*/ 397 h 806"/>
                <a:gd name="T2" fmla="*/ 835 w 2177"/>
                <a:gd name="T3" fmla="*/ 420 h 806"/>
                <a:gd name="T4" fmla="*/ 865 w 2177"/>
                <a:gd name="T5" fmla="*/ 429 h 806"/>
                <a:gd name="T6" fmla="*/ 887 w 2177"/>
                <a:gd name="T7" fmla="*/ 426 h 806"/>
                <a:gd name="T8" fmla="*/ 918 w 2177"/>
                <a:gd name="T9" fmla="*/ 404 h 806"/>
                <a:gd name="T10" fmla="*/ 1035 w 2177"/>
                <a:gd name="T11" fmla="*/ 244 h 806"/>
                <a:gd name="T12" fmla="*/ 1036 w 2177"/>
                <a:gd name="T13" fmla="*/ 242 h 806"/>
                <a:gd name="T14" fmla="*/ 1258 w 2177"/>
                <a:gd name="T15" fmla="*/ 404 h 806"/>
                <a:gd name="T16" fmla="*/ 1289 w 2177"/>
                <a:gd name="T17" fmla="*/ 426 h 806"/>
                <a:gd name="T18" fmla="*/ 1312 w 2177"/>
                <a:gd name="T19" fmla="*/ 429 h 806"/>
                <a:gd name="T20" fmla="*/ 1340 w 2177"/>
                <a:gd name="T21" fmla="*/ 420 h 806"/>
                <a:gd name="T22" fmla="*/ 1362 w 2177"/>
                <a:gd name="T23" fmla="*/ 397 h 806"/>
                <a:gd name="T24" fmla="*/ 2058 w 2177"/>
                <a:gd name="T25" fmla="*/ 174 h 806"/>
                <a:gd name="T26" fmla="*/ 2110 w 2177"/>
                <a:gd name="T27" fmla="*/ 203 h 806"/>
                <a:gd name="T28" fmla="*/ 2150 w 2177"/>
                <a:gd name="T29" fmla="*/ 246 h 806"/>
                <a:gd name="T30" fmla="*/ 2177 w 2177"/>
                <a:gd name="T31" fmla="*/ 297 h 806"/>
                <a:gd name="T32" fmla="*/ 2048 w 2177"/>
                <a:gd name="T33" fmla="*/ 433 h 806"/>
                <a:gd name="T34" fmla="*/ 1901 w 2177"/>
                <a:gd name="T35" fmla="*/ 550 h 806"/>
                <a:gd name="T36" fmla="*/ 1740 w 2177"/>
                <a:gd name="T37" fmla="*/ 646 h 806"/>
                <a:gd name="T38" fmla="*/ 1567 w 2177"/>
                <a:gd name="T39" fmla="*/ 723 h 806"/>
                <a:gd name="T40" fmla="*/ 1382 w 2177"/>
                <a:gd name="T41" fmla="*/ 775 h 806"/>
                <a:gd name="T42" fmla="*/ 1188 w 2177"/>
                <a:gd name="T43" fmla="*/ 803 h 806"/>
                <a:gd name="T44" fmla="*/ 989 w 2177"/>
                <a:gd name="T45" fmla="*/ 803 h 806"/>
                <a:gd name="T46" fmla="*/ 794 w 2177"/>
                <a:gd name="T47" fmla="*/ 775 h 806"/>
                <a:gd name="T48" fmla="*/ 609 w 2177"/>
                <a:gd name="T49" fmla="*/ 723 h 806"/>
                <a:gd name="T50" fmla="*/ 435 w 2177"/>
                <a:gd name="T51" fmla="*/ 646 h 806"/>
                <a:gd name="T52" fmla="*/ 274 w 2177"/>
                <a:gd name="T53" fmla="*/ 550 h 806"/>
                <a:gd name="T54" fmla="*/ 129 w 2177"/>
                <a:gd name="T55" fmla="*/ 432 h 806"/>
                <a:gd name="T56" fmla="*/ 0 w 2177"/>
                <a:gd name="T57" fmla="*/ 297 h 806"/>
                <a:gd name="T58" fmla="*/ 27 w 2177"/>
                <a:gd name="T59" fmla="*/ 244 h 806"/>
                <a:gd name="T60" fmla="*/ 67 w 2177"/>
                <a:gd name="T61" fmla="*/ 201 h 806"/>
                <a:gd name="T62" fmla="*/ 118 w 2177"/>
                <a:gd name="T63" fmla="*/ 174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77" h="806">
                  <a:moveTo>
                    <a:pt x="596" y="0"/>
                  </a:moveTo>
                  <a:lnTo>
                    <a:pt x="814" y="397"/>
                  </a:lnTo>
                  <a:lnTo>
                    <a:pt x="824" y="410"/>
                  </a:lnTo>
                  <a:lnTo>
                    <a:pt x="835" y="420"/>
                  </a:lnTo>
                  <a:lnTo>
                    <a:pt x="849" y="426"/>
                  </a:lnTo>
                  <a:lnTo>
                    <a:pt x="865" y="429"/>
                  </a:lnTo>
                  <a:lnTo>
                    <a:pt x="868" y="429"/>
                  </a:lnTo>
                  <a:lnTo>
                    <a:pt x="887" y="426"/>
                  </a:lnTo>
                  <a:lnTo>
                    <a:pt x="904" y="417"/>
                  </a:lnTo>
                  <a:lnTo>
                    <a:pt x="918" y="404"/>
                  </a:lnTo>
                  <a:lnTo>
                    <a:pt x="1035" y="244"/>
                  </a:lnTo>
                  <a:lnTo>
                    <a:pt x="1035" y="244"/>
                  </a:lnTo>
                  <a:lnTo>
                    <a:pt x="1036" y="242"/>
                  </a:lnTo>
                  <a:lnTo>
                    <a:pt x="1036" y="242"/>
                  </a:lnTo>
                  <a:lnTo>
                    <a:pt x="1088" y="172"/>
                  </a:lnTo>
                  <a:lnTo>
                    <a:pt x="1258" y="404"/>
                  </a:lnTo>
                  <a:lnTo>
                    <a:pt x="1272" y="417"/>
                  </a:lnTo>
                  <a:lnTo>
                    <a:pt x="1289" y="426"/>
                  </a:lnTo>
                  <a:lnTo>
                    <a:pt x="1308" y="429"/>
                  </a:lnTo>
                  <a:lnTo>
                    <a:pt x="1312" y="429"/>
                  </a:lnTo>
                  <a:lnTo>
                    <a:pt x="1327" y="426"/>
                  </a:lnTo>
                  <a:lnTo>
                    <a:pt x="1340" y="420"/>
                  </a:lnTo>
                  <a:lnTo>
                    <a:pt x="1352" y="410"/>
                  </a:lnTo>
                  <a:lnTo>
                    <a:pt x="1362" y="397"/>
                  </a:lnTo>
                  <a:lnTo>
                    <a:pt x="1580" y="0"/>
                  </a:lnTo>
                  <a:lnTo>
                    <a:pt x="2058" y="174"/>
                  </a:lnTo>
                  <a:lnTo>
                    <a:pt x="2085" y="186"/>
                  </a:lnTo>
                  <a:lnTo>
                    <a:pt x="2110" y="203"/>
                  </a:lnTo>
                  <a:lnTo>
                    <a:pt x="2131" y="222"/>
                  </a:lnTo>
                  <a:lnTo>
                    <a:pt x="2150" y="246"/>
                  </a:lnTo>
                  <a:lnTo>
                    <a:pt x="2165" y="272"/>
                  </a:lnTo>
                  <a:lnTo>
                    <a:pt x="2177" y="297"/>
                  </a:lnTo>
                  <a:lnTo>
                    <a:pt x="2115" y="367"/>
                  </a:lnTo>
                  <a:lnTo>
                    <a:pt x="2048" y="433"/>
                  </a:lnTo>
                  <a:lnTo>
                    <a:pt x="1976" y="494"/>
                  </a:lnTo>
                  <a:lnTo>
                    <a:pt x="1901" y="550"/>
                  </a:lnTo>
                  <a:lnTo>
                    <a:pt x="1822" y="601"/>
                  </a:lnTo>
                  <a:lnTo>
                    <a:pt x="1740" y="646"/>
                  </a:lnTo>
                  <a:lnTo>
                    <a:pt x="1655" y="688"/>
                  </a:lnTo>
                  <a:lnTo>
                    <a:pt x="1567" y="723"/>
                  </a:lnTo>
                  <a:lnTo>
                    <a:pt x="1475" y="752"/>
                  </a:lnTo>
                  <a:lnTo>
                    <a:pt x="1382" y="775"/>
                  </a:lnTo>
                  <a:lnTo>
                    <a:pt x="1286" y="792"/>
                  </a:lnTo>
                  <a:lnTo>
                    <a:pt x="1188" y="803"/>
                  </a:lnTo>
                  <a:lnTo>
                    <a:pt x="1088" y="806"/>
                  </a:lnTo>
                  <a:lnTo>
                    <a:pt x="989" y="803"/>
                  </a:lnTo>
                  <a:lnTo>
                    <a:pt x="890" y="792"/>
                  </a:lnTo>
                  <a:lnTo>
                    <a:pt x="794" y="775"/>
                  </a:lnTo>
                  <a:lnTo>
                    <a:pt x="700" y="752"/>
                  </a:lnTo>
                  <a:lnTo>
                    <a:pt x="609" y="723"/>
                  </a:lnTo>
                  <a:lnTo>
                    <a:pt x="521" y="688"/>
                  </a:lnTo>
                  <a:lnTo>
                    <a:pt x="435" y="646"/>
                  </a:lnTo>
                  <a:lnTo>
                    <a:pt x="353" y="601"/>
                  </a:lnTo>
                  <a:lnTo>
                    <a:pt x="274" y="550"/>
                  </a:lnTo>
                  <a:lnTo>
                    <a:pt x="200" y="494"/>
                  </a:lnTo>
                  <a:lnTo>
                    <a:pt x="129" y="432"/>
                  </a:lnTo>
                  <a:lnTo>
                    <a:pt x="62" y="367"/>
                  </a:lnTo>
                  <a:lnTo>
                    <a:pt x="0" y="297"/>
                  </a:lnTo>
                  <a:lnTo>
                    <a:pt x="12" y="269"/>
                  </a:lnTo>
                  <a:lnTo>
                    <a:pt x="27" y="244"/>
                  </a:lnTo>
                  <a:lnTo>
                    <a:pt x="45" y="222"/>
                  </a:lnTo>
                  <a:lnTo>
                    <a:pt x="67" y="201"/>
                  </a:lnTo>
                  <a:lnTo>
                    <a:pt x="90" y="186"/>
                  </a:lnTo>
                  <a:lnTo>
                    <a:pt x="118" y="174"/>
                  </a:lnTo>
                  <a:lnTo>
                    <a:pt x="5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64"/>
            <p:cNvSpPr>
              <a:spLocks/>
            </p:cNvSpPr>
            <p:nvPr/>
          </p:nvSpPr>
          <p:spPr bwMode="auto">
            <a:xfrm>
              <a:off x="5628" y="2968"/>
              <a:ext cx="287" cy="319"/>
            </a:xfrm>
            <a:custGeom>
              <a:avLst/>
              <a:gdLst>
                <a:gd name="T0" fmla="*/ 222 w 287"/>
                <a:gd name="T1" fmla="*/ 0 h 319"/>
                <a:gd name="T2" fmla="*/ 287 w 287"/>
                <a:gd name="T3" fmla="*/ 23 h 319"/>
                <a:gd name="T4" fmla="*/ 125 w 287"/>
                <a:gd name="T5" fmla="*/ 319 h 319"/>
                <a:gd name="T6" fmla="*/ 0 w 287"/>
                <a:gd name="T7" fmla="*/ 148 h 319"/>
                <a:gd name="T8" fmla="*/ 222 w 287"/>
                <a:gd name="T9" fmla="*/ 0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7" h="319">
                  <a:moveTo>
                    <a:pt x="222" y="0"/>
                  </a:moveTo>
                  <a:lnTo>
                    <a:pt x="287" y="23"/>
                  </a:lnTo>
                  <a:lnTo>
                    <a:pt x="125" y="319"/>
                  </a:lnTo>
                  <a:lnTo>
                    <a:pt x="0" y="148"/>
                  </a:lnTo>
                  <a:lnTo>
                    <a:pt x="2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65"/>
            <p:cNvSpPr>
              <a:spLocks/>
            </p:cNvSpPr>
            <p:nvPr/>
          </p:nvSpPr>
          <p:spPr bwMode="auto">
            <a:xfrm>
              <a:off x="3574" y="451"/>
              <a:ext cx="723" cy="724"/>
            </a:xfrm>
            <a:custGeom>
              <a:avLst/>
              <a:gdLst>
                <a:gd name="T0" fmla="*/ 62 w 723"/>
                <a:gd name="T1" fmla="*/ 0 h 724"/>
                <a:gd name="T2" fmla="*/ 626 w 723"/>
                <a:gd name="T3" fmla="*/ 0 h 724"/>
                <a:gd name="T4" fmla="*/ 646 w 723"/>
                <a:gd name="T5" fmla="*/ 3 h 724"/>
                <a:gd name="T6" fmla="*/ 663 w 723"/>
                <a:gd name="T7" fmla="*/ 12 h 724"/>
                <a:gd name="T8" fmla="*/ 676 w 723"/>
                <a:gd name="T9" fmla="*/ 25 h 724"/>
                <a:gd name="T10" fmla="*/ 685 w 723"/>
                <a:gd name="T11" fmla="*/ 41 h 724"/>
                <a:gd name="T12" fmla="*/ 688 w 723"/>
                <a:gd name="T13" fmla="*/ 62 h 724"/>
                <a:gd name="T14" fmla="*/ 685 w 723"/>
                <a:gd name="T15" fmla="*/ 81 h 724"/>
                <a:gd name="T16" fmla="*/ 676 w 723"/>
                <a:gd name="T17" fmla="*/ 97 h 724"/>
                <a:gd name="T18" fmla="*/ 663 w 723"/>
                <a:gd name="T19" fmla="*/ 111 h 724"/>
                <a:gd name="T20" fmla="*/ 646 w 723"/>
                <a:gd name="T21" fmla="*/ 120 h 724"/>
                <a:gd name="T22" fmla="*/ 626 w 723"/>
                <a:gd name="T23" fmla="*/ 122 h 724"/>
                <a:gd name="T24" fmla="*/ 210 w 723"/>
                <a:gd name="T25" fmla="*/ 122 h 724"/>
                <a:gd name="T26" fmla="*/ 706 w 723"/>
                <a:gd name="T27" fmla="*/ 619 h 724"/>
                <a:gd name="T28" fmla="*/ 717 w 723"/>
                <a:gd name="T29" fmla="*/ 634 h 724"/>
                <a:gd name="T30" fmla="*/ 723 w 723"/>
                <a:gd name="T31" fmla="*/ 653 h 724"/>
                <a:gd name="T32" fmla="*/ 723 w 723"/>
                <a:gd name="T33" fmla="*/ 671 h 724"/>
                <a:gd name="T34" fmla="*/ 717 w 723"/>
                <a:gd name="T35" fmla="*/ 690 h 724"/>
                <a:gd name="T36" fmla="*/ 706 w 723"/>
                <a:gd name="T37" fmla="*/ 706 h 724"/>
                <a:gd name="T38" fmla="*/ 693 w 723"/>
                <a:gd name="T39" fmla="*/ 715 h 724"/>
                <a:gd name="T40" fmla="*/ 677 w 723"/>
                <a:gd name="T41" fmla="*/ 721 h 724"/>
                <a:gd name="T42" fmla="*/ 662 w 723"/>
                <a:gd name="T43" fmla="*/ 724 h 724"/>
                <a:gd name="T44" fmla="*/ 646 w 723"/>
                <a:gd name="T45" fmla="*/ 721 h 724"/>
                <a:gd name="T46" fmla="*/ 632 w 723"/>
                <a:gd name="T47" fmla="*/ 715 h 724"/>
                <a:gd name="T48" fmla="*/ 619 w 723"/>
                <a:gd name="T49" fmla="*/ 706 h 724"/>
                <a:gd name="T50" fmla="*/ 123 w 723"/>
                <a:gd name="T51" fmla="*/ 209 h 724"/>
                <a:gd name="T52" fmla="*/ 123 w 723"/>
                <a:gd name="T53" fmla="*/ 626 h 724"/>
                <a:gd name="T54" fmla="*/ 119 w 723"/>
                <a:gd name="T55" fmla="*/ 646 h 724"/>
                <a:gd name="T56" fmla="*/ 111 w 723"/>
                <a:gd name="T57" fmla="*/ 663 h 724"/>
                <a:gd name="T58" fmla="*/ 98 w 723"/>
                <a:gd name="T59" fmla="*/ 676 h 724"/>
                <a:gd name="T60" fmla="*/ 81 w 723"/>
                <a:gd name="T61" fmla="*/ 684 h 724"/>
                <a:gd name="T62" fmla="*/ 62 w 723"/>
                <a:gd name="T63" fmla="*/ 688 h 724"/>
                <a:gd name="T64" fmla="*/ 42 w 723"/>
                <a:gd name="T65" fmla="*/ 684 h 724"/>
                <a:gd name="T66" fmla="*/ 25 w 723"/>
                <a:gd name="T67" fmla="*/ 676 h 724"/>
                <a:gd name="T68" fmla="*/ 12 w 723"/>
                <a:gd name="T69" fmla="*/ 663 h 724"/>
                <a:gd name="T70" fmla="*/ 4 w 723"/>
                <a:gd name="T71" fmla="*/ 646 h 724"/>
                <a:gd name="T72" fmla="*/ 0 w 723"/>
                <a:gd name="T73" fmla="*/ 626 h 724"/>
                <a:gd name="T74" fmla="*/ 0 w 723"/>
                <a:gd name="T75" fmla="*/ 62 h 724"/>
                <a:gd name="T76" fmla="*/ 1 w 723"/>
                <a:gd name="T77" fmla="*/ 50 h 724"/>
                <a:gd name="T78" fmla="*/ 5 w 723"/>
                <a:gd name="T79" fmla="*/ 38 h 724"/>
                <a:gd name="T80" fmla="*/ 13 w 723"/>
                <a:gd name="T81" fmla="*/ 23 h 724"/>
                <a:gd name="T82" fmla="*/ 24 w 723"/>
                <a:gd name="T83" fmla="*/ 13 h 724"/>
                <a:gd name="T84" fmla="*/ 38 w 723"/>
                <a:gd name="T85" fmla="*/ 4 h 724"/>
                <a:gd name="T86" fmla="*/ 50 w 723"/>
                <a:gd name="T87" fmla="*/ 1 h 724"/>
                <a:gd name="T88" fmla="*/ 62 w 723"/>
                <a:gd name="T89" fmla="*/ 0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23" h="724">
                  <a:moveTo>
                    <a:pt x="62" y="0"/>
                  </a:moveTo>
                  <a:lnTo>
                    <a:pt x="626" y="0"/>
                  </a:lnTo>
                  <a:lnTo>
                    <a:pt x="646" y="3"/>
                  </a:lnTo>
                  <a:lnTo>
                    <a:pt x="663" y="12"/>
                  </a:lnTo>
                  <a:lnTo>
                    <a:pt x="676" y="25"/>
                  </a:lnTo>
                  <a:lnTo>
                    <a:pt x="685" y="41"/>
                  </a:lnTo>
                  <a:lnTo>
                    <a:pt x="688" y="62"/>
                  </a:lnTo>
                  <a:lnTo>
                    <a:pt x="685" y="81"/>
                  </a:lnTo>
                  <a:lnTo>
                    <a:pt x="676" y="97"/>
                  </a:lnTo>
                  <a:lnTo>
                    <a:pt x="663" y="111"/>
                  </a:lnTo>
                  <a:lnTo>
                    <a:pt x="646" y="120"/>
                  </a:lnTo>
                  <a:lnTo>
                    <a:pt x="626" y="122"/>
                  </a:lnTo>
                  <a:lnTo>
                    <a:pt x="210" y="122"/>
                  </a:lnTo>
                  <a:lnTo>
                    <a:pt x="706" y="619"/>
                  </a:lnTo>
                  <a:lnTo>
                    <a:pt x="717" y="634"/>
                  </a:lnTo>
                  <a:lnTo>
                    <a:pt x="723" y="653"/>
                  </a:lnTo>
                  <a:lnTo>
                    <a:pt x="723" y="671"/>
                  </a:lnTo>
                  <a:lnTo>
                    <a:pt x="717" y="690"/>
                  </a:lnTo>
                  <a:lnTo>
                    <a:pt x="706" y="706"/>
                  </a:lnTo>
                  <a:lnTo>
                    <a:pt x="693" y="715"/>
                  </a:lnTo>
                  <a:lnTo>
                    <a:pt x="677" y="721"/>
                  </a:lnTo>
                  <a:lnTo>
                    <a:pt x="662" y="724"/>
                  </a:lnTo>
                  <a:lnTo>
                    <a:pt x="646" y="721"/>
                  </a:lnTo>
                  <a:lnTo>
                    <a:pt x="632" y="715"/>
                  </a:lnTo>
                  <a:lnTo>
                    <a:pt x="619" y="706"/>
                  </a:lnTo>
                  <a:lnTo>
                    <a:pt x="123" y="209"/>
                  </a:lnTo>
                  <a:lnTo>
                    <a:pt x="123" y="626"/>
                  </a:lnTo>
                  <a:lnTo>
                    <a:pt x="119" y="646"/>
                  </a:lnTo>
                  <a:lnTo>
                    <a:pt x="111" y="663"/>
                  </a:lnTo>
                  <a:lnTo>
                    <a:pt x="98" y="676"/>
                  </a:lnTo>
                  <a:lnTo>
                    <a:pt x="81" y="684"/>
                  </a:lnTo>
                  <a:lnTo>
                    <a:pt x="62" y="688"/>
                  </a:lnTo>
                  <a:lnTo>
                    <a:pt x="42" y="684"/>
                  </a:lnTo>
                  <a:lnTo>
                    <a:pt x="25" y="676"/>
                  </a:lnTo>
                  <a:lnTo>
                    <a:pt x="12" y="663"/>
                  </a:lnTo>
                  <a:lnTo>
                    <a:pt x="4" y="646"/>
                  </a:lnTo>
                  <a:lnTo>
                    <a:pt x="0" y="626"/>
                  </a:lnTo>
                  <a:lnTo>
                    <a:pt x="0" y="62"/>
                  </a:lnTo>
                  <a:lnTo>
                    <a:pt x="1" y="50"/>
                  </a:lnTo>
                  <a:lnTo>
                    <a:pt x="5" y="38"/>
                  </a:lnTo>
                  <a:lnTo>
                    <a:pt x="13" y="23"/>
                  </a:lnTo>
                  <a:lnTo>
                    <a:pt x="24" y="13"/>
                  </a:lnTo>
                  <a:lnTo>
                    <a:pt x="38" y="4"/>
                  </a:lnTo>
                  <a:lnTo>
                    <a:pt x="50" y="1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66"/>
            <p:cNvSpPr>
              <a:spLocks/>
            </p:cNvSpPr>
            <p:nvPr/>
          </p:nvSpPr>
          <p:spPr bwMode="auto">
            <a:xfrm>
              <a:off x="6784" y="451"/>
              <a:ext cx="722" cy="724"/>
            </a:xfrm>
            <a:custGeom>
              <a:avLst/>
              <a:gdLst>
                <a:gd name="T0" fmla="*/ 96 w 722"/>
                <a:gd name="T1" fmla="*/ 0 h 724"/>
                <a:gd name="T2" fmla="*/ 660 w 722"/>
                <a:gd name="T3" fmla="*/ 0 h 724"/>
                <a:gd name="T4" fmla="*/ 672 w 722"/>
                <a:gd name="T5" fmla="*/ 1 h 724"/>
                <a:gd name="T6" fmla="*/ 684 w 722"/>
                <a:gd name="T7" fmla="*/ 4 h 724"/>
                <a:gd name="T8" fmla="*/ 699 w 722"/>
                <a:gd name="T9" fmla="*/ 13 h 724"/>
                <a:gd name="T10" fmla="*/ 709 w 722"/>
                <a:gd name="T11" fmla="*/ 23 h 724"/>
                <a:gd name="T12" fmla="*/ 718 w 722"/>
                <a:gd name="T13" fmla="*/ 38 h 724"/>
                <a:gd name="T14" fmla="*/ 721 w 722"/>
                <a:gd name="T15" fmla="*/ 50 h 724"/>
                <a:gd name="T16" fmla="*/ 722 w 722"/>
                <a:gd name="T17" fmla="*/ 62 h 724"/>
                <a:gd name="T18" fmla="*/ 722 w 722"/>
                <a:gd name="T19" fmla="*/ 626 h 724"/>
                <a:gd name="T20" fmla="*/ 719 w 722"/>
                <a:gd name="T21" fmla="*/ 646 h 724"/>
                <a:gd name="T22" fmla="*/ 710 w 722"/>
                <a:gd name="T23" fmla="*/ 663 h 724"/>
                <a:gd name="T24" fmla="*/ 697 w 722"/>
                <a:gd name="T25" fmla="*/ 676 h 724"/>
                <a:gd name="T26" fmla="*/ 681 w 722"/>
                <a:gd name="T27" fmla="*/ 684 h 724"/>
                <a:gd name="T28" fmla="*/ 660 w 722"/>
                <a:gd name="T29" fmla="*/ 688 h 724"/>
                <a:gd name="T30" fmla="*/ 641 w 722"/>
                <a:gd name="T31" fmla="*/ 684 h 724"/>
                <a:gd name="T32" fmla="*/ 625 w 722"/>
                <a:gd name="T33" fmla="*/ 676 h 724"/>
                <a:gd name="T34" fmla="*/ 611 w 722"/>
                <a:gd name="T35" fmla="*/ 663 h 724"/>
                <a:gd name="T36" fmla="*/ 602 w 722"/>
                <a:gd name="T37" fmla="*/ 646 h 724"/>
                <a:gd name="T38" fmla="*/ 600 w 722"/>
                <a:gd name="T39" fmla="*/ 626 h 724"/>
                <a:gd name="T40" fmla="*/ 600 w 722"/>
                <a:gd name="T41" fmla="*/ 209 h 724"/>
                <a:gd name="T42" fmla="*/ 103 w 722"/>
                <a:gd name="T43" fmla="*/ 706 h 724"/>
                <a:gd name="T44" fmla="*/ 90 w 722"/>
                <a:gd name="T45" fmla="*/ 715 h 724"/>
                <a:gd name="T46" fmla="*/ 76 w 722"/>
                <a:gd name="T47" fmla="*/ 721 h 724"/>
                <a:gd name="T48" fmla="*/ 60 w 722"/>
                <a:gd name="T49" fmla="*/ 724 h 724"/>
                <a:gd name="T50" fmla="*/ 44 w 722"/>
                <a:gd name="T51" fmla="*/ 721 h 724"/>
                <a:gd name="T52" fmla="*/ 29 w 722"/>
                <a:gd name="T53" fmla="*/ 715 h 724"/>
                <a:gd name="T54" fmla="*/ 16 w 722"/>
                <a:gd name="T55" fmla="*/ 706 h 724"/>
                <a:gd name="T56" fmla="*/ 4 w 722"/>
                <a:gd name="T57" fmla="*/ 690 h 724"/>
                <a:gd name="T58" fmla="*/ 0 w 722"/>
                <a:gd name="T59" fmla="*/ 671 h 724"/>
                <a:gd name="T60" fmla="*/ 0 w 722"/>
                <a:gd name="T61" fmla="*/ 653 h 724"/>
                <a:gd name="T62" fmla="*/ 4 w 722"/>
                <a:gd name="T63" fmla="*/ 634 h 724"/>
                <a:gd name="T64" fmla="*/ 16 w 722"/>
                <a:gd name="T65" fmla="*/ 619 h 724"/>
                <a:gd name="T66" fmla="*/ 513 w 722"/>
                <a:gd name="T67" fmla="*/ 122 h 724"/>
                <a:gd name="T68" fmla="*/ 96 w 722"/>
                <a:gd name="T69" fmla="*/ 122 h 724"/>
                <a:gd name="T70" fmla="*/ 76 w 722"/>
                <a:gd name="T71" fmla="*/ 120 h 724"/>
                <a:gd name="T72" fmla="*/ 59 w 722"/>
                <a:gd name="T73" fmla="*/ 111 h 724"/>
                <a:gd name="T74" fmla="*/ 46 w 722"/>
                <a:gd name="T75" fmla="*/ 97 h 724"/>
                <a:gd name="T76" fmla="*/ 38 w 722"/>
                <a:gd name="T77" fmla="*/ 81 h 724"/>
                <a:gd name="T78" fmla="*/ 34 w 722"/>
                <a:gd name="T79" fmla="*/ 62 h 724"/>
                <a:gd name="T80" fmla="*/ 38 w 722"/>
                <a:gd name="T81" fmla="*/ 41 h 724"/>
                <a:gd name="T82" fmla="*/ 46 w 722"/>
                <a:gd name="T83" fmla="*/ 25 h 724"/>
                <a:gd name="T84" fmla="*/ 59 w 722"/>
                <a:gd name="T85" fmla="*/ 12 h 724"/>
                <a:gd name="T86" fmla="*/ 76 w 722"/>
                <a:gd name="T87" fmla="*/ 3 h 724"/>
                <a:gd name="T88" fmla="*/ 96 w 722"/>
                <a:gd name="T89" fmla="*/ 0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22" h="724">
                  <a:moveTo>
                    <a:pt x="96" y="0"/>
                  </a:moveTo>
                  <a:lnTo>
                    <a:pt x="660" y="0"/>
                  </a:lnTo>
                  <a:lnTo>
                    <a:pt x="672" y="1"/>
                  </a:lnTo>
                  <a:lnTo>
                    <a:pt x="684" y="4"/>
                  </a:lnTo>
                  <a:lnTo>
                    <a:pt x="699" y="13"/>
                  </a:lnTo>
                  <a:lnTo>
                    <a:pt x="709" y="23"/>
                  </a:lnTo>
                  <a:lnTo>
                    <a:pt x="718" y="38"/>
                  </a:lnTo>
                  <a:lnTo>
                    <a:pt x="721" y="50"/>
                  </a:lnTo>
                  <a:lnTo>
                    <a:pt x="722" y="62"/>
                  </a:lnTo>
                  <a:lnTo>
                    <a:pt x="722" y="626"/>
                  </a:lnTo>
                  <a:lnTo>
                    <a:pt x="719" y="646"/>
                  </a:lnTo>
                  <a:lnTo>
                    <a:pt x="710" y="663"/>
                  </a:lnTo>
                  <a:lnTo>
                    <a:pt x="697" y="676"/>
                  </a:lnTo>
                  <a:lnTo>
                    <a:pt x="681" y="684"/>
                  </a:lnTo>
                  <a:lnTo>
                    <a:pt x="660" y="688"/>
                  </a:lnTo>
                  <a:lnTo>
                    <a:pt x="641" y="684"/>
                  </a:lnTo>
                  <a:lnTo>
                    <a:pt x="625" y="676"/>
                  </a:lnTo>
                  <a:lnTo>
                    <a:pt x="611" y="663"/>
                  </a:lnTo>
                  <a:lnTo>
                    <a:pt x="602" y="646"/>
                  </a:lnTo>
                  <a:lnTo>
                    <a:pt x="600" y="626"/>
                  </a:lnTo>
                  <a:lnTo>
                    <a:pt x="600" y="209"/>
                  </a:lnTo>
                  <a:lnTo>
                    <a:pt x="103" y="706"/>
                  </a:lnTo>
                  <a:lnTo>
                    <a:pt x="90" y="715"/>
                  </a:lnTo>
                  <a:lnTo>
                    <a:pt x="76" y="721"/>
                  </a:lnTo>
                  <a:lnTo>
                    <a:pt x="60" y="724"/>
                  </a:lnTo>
                  <a:lnTo>
                    <a:pt x="44" y="721"/>
                  </a:lnTo>
                  <a:lnTo>
                    <a:pt x="29" y="715"/>
                  </a:lnTo>
                  <a:lnTo>
                    <a:pt x="16" y="706"/>
                  </a:lnTo>
                  <a:lnTo>
                    <a:pt x="4" y="690"/>
                  </a:lnTo>
                  <a:lnTo>
                    <a:pt x="0" y="671"/>
                  </a:lnTo>
                  <a:lnTo>
                    <a:pt x="0" y="653"/>
                  </a:lnTo>
                  <a:lnTo>
                    <a:pt x="4" y="634"/>
                  </a:lnTo>
                  <a:lnTo>
                    <a:pt x="16" y="619"/>
                  </a:lnTo>
                  <a:lnTo>
                    <a:pt x="513" y="122"/>
                  </a:lnTo>
                  <a:lnTo>
                    <a:pt x="96" y="122"/>
                  </a:lnTo>
                  <a:lnTo>
                    <a:pt x="76" y="120"/>
                  </a:lnTo>
                  <a:lnTo>
                    <a:pt x="59" y="111"/>
                  </a:lnTo>
                  <a:lnTo>
                    <a:pt x="46" y="97"/>
                  </a:lnTo>
                  <a:lnTo>
                    <a:pt x="38" y="81"/>
                  </a:lnTo>
                  <a:lnTo>
                    <a:pt x="34" y="62"/>
                  </a:lnTo>
                  <a:lnTo>
                    <a:pt x="38" y="41"/>
                  </a:lnTo>
                  <a:lnTo>
                    <a:pt x="46" y="25"/>
                  </a:lnTo>
                  <a:lnTo>
                    <a:pt x="59" y="12"/>
                  </a:lnTo>
                  <a:lnTo>
                    <a:pt x="76" y="3"/>
                  </a:lnTo>
                  <a:lnTo>
                    <a:pt x="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67"/>
            <p:cNvSpPr>
              <a:spLocks/>
            </p:cNvSpPr>
            <p:nvPr/>
          </p:nvSpPr>
          <p:spPr bwMode="auto">
            <a:xfrm>
              <a:off x="3574" y="3660"/>
              <a:ext cx="723" cy="723"/>
            </a:xfrm>
            <a:custGeom>
              <a:avLst/>
              <a:gdLst>
                <a:gd name="T0" fmla="*/ 652 w 723"/>
                <a:gd name="T1" fmla="*/ 0 h 723"/>
                <a:gd name="T2" fmla="*/ 672 w 723"/>
                <a:gd name="T3" fmla="*/ 0 h 723"/>
                <a:gd name="T4" fmla="*/ 689 w 723"/>
                <a:gd name="T5" fmla="*/ 6 h 723"/>
                <a:gd name="T6" fmla="*/ 706 w 723"/>
                <a:gd name="T7" fmla="*/ 17 h 723"/>
                <a:gd name="T8" fmla="*/ 717 w 723"/>
                <a:gd name="T9" fmla="*/ 34 h 723"/>
                <a:gd name="T10" fmla="*/ 723 w 723"/>
                <a:gd name="T11" fmla="*/ 51 h 723"/>
                <a:gd name="T12" fmla="*/ 723 w 723"/>
                <a:gd name="T13" fmla="*/ 71 h 723"/>
                <a:gd name="T14" fmla="*/ 717 w 723"/>
                <a:gd name="T15" fmla="*/ 88 h 723"/>
                <a:gd name="T16" fmla="*/ 706 w 723"/>
                <a:gd name="T17" fmla="*/ 104 h 723"/>
                <a:gd name="T18" fmla="*/ 210 w 723"/>
                <a:gd name="T19" fmla="*/ 600 h 723"/>
                <a:gd name="T20" fmla="*/ 626 w 723"/>
                <a:gd name="T21" fmla="*/ 600 h 723"/>
                <a:gd name="T22" fmla="*/ 646 w 723"/>
                <a:gd name="T23" fmla="*/ 604 h 723"/>
                <a:gd name="T24" fmla="*/ 663 w 723"/>
                <a:gd name="T25" fmla="*/ 612 h 723"/>
                <a:gd name="T26" fmla="*/ 676 w 723"/>
                <a:gd name="T27" fmla="*/ 625 h 723"/>
                <a:gd name="T28" fmla="*/ 685 w 723"/>
                <a:gd name="T29" fmla="*/ 642 h 723"/>
                <a:gd name="T30" fmla="*/ 688 w 723"/>
                <a:gd name="T31" fmla="*/ 661 h 723"/>
                <a:gd name="T32" fmla="*/ 685 w 723"/>
                <a:gd name="T33" fmla="*/ 681 h 723"/>
                <a:gd name="T34" fmla="*/ 676 w 723"/>
                <a:gd name="T35" fmla="*/ 698 h 723"/>
                <a:gd name="T36" fmla="*/ 663 w 723"/>
                <a:gd name="T37" fmla="*/ 711 h 723"/>
                <a:gd name="T38" fmla="*/ 646 w 723"/>
                <a:gd name="T39" fmla="*/ 719 h 723"/>
                <a:gd name="T40" fmla="*/ 626 w 723"/>
                <a:gd name="T41" fmla="*/ 723 h 723"/>
                <a:gd name="T42" fmla="*/ 62 w 723"/>
                <a:gd name="T43" fmla="*/ 723 h 723"/>
                <a:gd name="T44" fmla="*/ 50 w 723"/>
                <a:gd name="T45" fmla="*/ 722 h 723"/>
                <a:gd name="T46" fmla="*/ 38 w 723"/>
                <a:gd name="T47" fmla="*/ 718 h 723"/>
                <a:gd name="T48" fmla="*/ 24 w 723"/>
                <a:gd name="T49" fmla="*/ 710 h 723"/>
                <a:gd name="T50" fmla="*/ 13 w 723"/>
                <a:gd name="T51" fmla="*/ 699 h 723"/>
                <a:gd name="T52" fmla="*/ 5 w 723"/>
                <a:gd name="T53" fmla="*/ 685 h 723"/>
                <a:gd name="T54" fmla="*/ 1 w 723"/>
                <a:gd name="T55" fmla="*/ 673 h 723"/>
                <a:gd name="T56" fmla="*/ 0 w 723"/>
                <a:gd name="T57" fmla="*/ 661 h 723"/>
                <a:gd name="T58" fmla="*/ 0 w 723"/>
                <a:gd name="T59" fmla="*/ 97 h 723"/>
                <a:gd name="T60" fmla="*/ 4 w 723"/>
                <a:gd name="T61" fmla="*/ 78 h 723"/>
                <a:gd name="T62" fmla="*/ 12 w 723"/>
                <a:gd name="T63" fmla="*/ 60 h 723"/>
                <a:gd name="T64" fmla="*/ 25 w 723"/>
                <a:gd name="T65" fmla="*/ 47 h 723"/>
                <a:gd name="T66" fmla="*/ 42 w 723"/>
                <a:gd name="T67" fmla="*/ 38 h 723"/>
                <a:gd name="T68" fmla="*/ 62 w 723"/>
                <a:gd name="T69" fmla="*/ 35 h 723"/>
                <a:gd name="T70" fmla="*/ 81 w 723"/>
                <a:gd name="T71" fmla="*/ 38 h 723"/>
                <a:gd name="T72" fmla="*/ 98 w 723"/>
                <a:gd name="T73" fmla="*/ 47 h 723"/>
                <a:gd name="T74" fmla="*/ 111 w 723"/>
                <a:gd name="T75" fmla="*/ 60 h 723"/>
                <a:gd name="T76" fmla="*/ 119 w 723"/>
                <a:gd name="T77" fmla="*/ 78 h 723"/>
                <a:gd name="T78" fmla="*/ 123 w 723"/>
                <a:gd name="T79" fmla="*/ 97 h 723"/>
                <a:gd name="T80" fmla="*/ 123 w 723"/>
                <a:gd name="T81" fmla="*/ 513 h 723"/>
                <a:gd name="T82" fmla="*/ 619 w 723"/>
                <a:gd name="T83" fmla="*/ 17 h 723"/>
                <a:gd name="T84" fmla="*/ 635 w 723"/>
                <a:gd name="T85" fmla="*/ 6 h 723"/>
                <a:gd name="T86" fmla="*/ 652 w 723"/>
                <a:gd name="T87" fmla="*/ 0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23" h="723">
                  <a:moveTo>
                    <a:pt x="652" y="0"/>
                  </a:moveTo>
                  <a:lnTo>
                    <a:pt x="672" y="0"/>
                  </a:lnTo>
                  <a:lnTo>
                    <a:pt x="689" y="6"/>
                  </a:lnTo>
                  <a:lnTo>
                    <a:pt x="706" y="17"/>
                  </a:lnTo>
                  <a:lnTo>
                    <a:pt x="717" y="34"/>
                  </a:lnTo>
                  <a:lnTo>
                    <a:pt x="723" y="51"/>
                  </a:lnTo>
                  <a:lnTo>
                    <a:pt x="723" y="71"/>
                  </a:lnTo>
                  <a:lnTo>
                    <a:pt x="717" y="88"/>
                  </a:lnTo>
                  <a:lnTo>
                    <a:pt x="706" y="104"/>
                  </a:lnTo>
                  <a:lnTo>
                    <a:pt x="210" y="600"/>
                  </a:lnTo>
                  <a:lnTo>
                    <a:pt x="626" y="600"/>
                  </a:lnTo>
                  <a:lnTo>
                    <a:pt x="646" y="604"/>
                  </a:lnTo>
                  <a:lnTo>
                    <a:pt x="663" y="612"/>
                  </a:lnTo>
                  <a:lnTo>
                    <a:pt x="676" y="625"/>
                  </a:lnTo>
                  <a:lnTo>
                    <a:pt x="685" y="642"/>
                  </a:lnTo>
                  <a:lnTo>
                    <a:pt x="688" y="661"/>
                  </a:lnTo>
                  <a:lnTo>
                    <a:pt x="685" y="681"/>
                  </a:lnTo>
                  <a:lnTo>
                    <a:pt x="676" y="698"/>
                  </a:lnTo>
                  <a:lnTo>
                    <a:pt x="663" y="711"/>
                  </a:lnTo>
                  <a:lnTo>
                    <a:pt x="646" y="719"/>
                  </a:lnTo>
                  <a:lnTo>
                    <a:pt x="626" y="723"/>
                  </a:lnTo>
                  <a:lnTo>
                    <a:pt x="62" y="723"/>
                  </a:lnTo>
                  <a:lnTo>
                    <a:pt x="50" y="722"/>
                  </a:lnTo>
                  <a:lnTo>
                    <a:pt x="38" y="718"/>
                  </a:lnTo>
                  <a:lnTo>
                    <a:pt x="24" y="710"/>
                  </a:lnTo>
                  <a:lnTo>
                    <a:pt x="13" y="699"/>
                  </a:lnTo>
                  <a:lnTo>
                    <a:pt x="5" y="685"/>
                  </a:lnTo>
                  <a:lnTo>
                    <a:pt x="1" y="673"/>
                  </a:lnTo>
                  <a:lnTo>
                    <a:pt x="0" y="661"/>
                  </a:lnTo>
                  <a:lnTo>
                    <a:pt x="0" y="97"/>
                  </a:lnTo>
                  <a:lnTo>
                    <a:pt x="4" y="78"/>
                  </a:lnTo>
                  <a:lnTo>
                    <a:pt x="12" y="60"/>
                  </a:lnTo>
                  <a:lnTo>
                    <a:pt x="25" y="47"/>
                  </a:lnTo>
                  <a:lnTo>
                    <a:pt x="42" y="38"/>
                  </a:lnTo>
                  <a:lnTo>
                    <a:pt x="62" y="35"/>
                  </a:lnTo>
                  <a:lnTo>
                    <a:pt x="81" y="38"/>
                  </a:lnTo>
                  <a:lnTo>
                    <a:pt x="98" y="47"/>
                  </a:lnTo>
                  <a:lnTo>
                    <a:pt x="111" y="60"/>
                  </a:lnTo>
                  <a:lnTo>
                    <a:pt x="119" y="78"/>
                  </a:lnTo>
                  <a:lnTo>
                    <a:pt x="123" y="97"/>
                  </a:lnTo>
                  <a:lnTo>
                    <a:pt x="123" y="513"/>
                  </a:lnTo>
                  <a:lnTo>
                    <a:pt x="619" y="17"/>
                  </a:lnTo>
                  <a:lnTo>
                    <a:pt x="635" y="6"/>
                  </a:lnTo>
                  <a:lnTo>
                    <a:pt x="6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68"/>
            <p:cNvSpPr>
              <a:spLocks/>
            </p:cNvSpPr>
            <p:nvPr/>
          </p:nvSpPr>
          <p:spPr bwMode="auto">
            <a:xfrm>
              <a:off x="6784" y="3660"/>
              <a:ext cx="722" cy="723"/>
            </a:xfrm>
            <a:custGeom>
              <a:avLst/>
              <a:gdLst>
                <a:gd name="T0" fmla="*/ 51 w 722"/>
                <a:gd name="T1" fmla="*/ 0 h 723"/>
                <a:gd name="T2" fmla="*/ 69 w 722"/>
                <a:gd name="T3" fmla="*/ 0 h 723"/>
                <a:gd name="T4" fmla="*/ 88 w 722"/>
                <a:gd name="T5" fmla="*/ 6 h 723"/>
                <a:gd name="T6" fmla="*/ 103 w 722"/>
                <a:gd name="T7" fmla="*/ 17 h 723"/>
                <a:gd name="T8" fmla="*/ 600 w 722"/>
                <a:gd name="T9" fmla="*/ 513 h 723"/>
                <a:gd name="T10" fmla="*/ 600 w 722"/>
                <a:gd name="T11" fmla="*/ 97 h 723"/>
                <a:gd name="T12" fmla="*/ 602 w 722"/>
                <a:gd name="T13" fmla="*/ 78 h 723"/>
                <a:gd name="T14" fmla="*/ 611 w 722"/>
                <a:gd name="T15" fmla="*/ 60 h 723"/>
                <a:gd name="T16" fmla="*/ 625 w 722"/>
                <a:gd name="T17" fmla="*/ 47 h 723"/>
                <a:gd name="T18" fmla="*/ 641 w 722"/>
                <a:gd name="T19" fmla="*/ 38 h 723"/>
                <a:gd name="T20" fmla="*/ 660 w 722"/>
                <a:gd name="T21" fmla="*/ 35 h 723"/>
                <a:gd name="T22" fmla="*/ 681 w 722"/>
                <a:gd name="T23" fmla="*/ 38 h 723"/>
                <a:gd name="T24" fmla="*/ 697 w 722"/>
                <a:gd name="T25" fmla="*/ 47 h 723"/>
                <a:gd name="T26" fmla="*/ 710 w 722"/>
                <a:gd name="T27" fmla="*/ 60 h 723"/>
                <a:gd name="T28" fmla="*/ 719 w 722"/>
                <a:gd name="T29" fmla="*/ 78 h 723"/>
                <a:gd name="T30" fmla="*/ 722 w 722"/>
                <a:gd name="T31" fmla="*/ 97 h 723"/>
                <a:gd name="T32" fmla="*/ 722 w 722"/>
                <a:gd name="T33" fmla="*/ 661 h 723"/>
                <a:gd name="T34" fmla="*/ 721 w 722"/>
                <a:gd name="T35" fmla="*/ 673 h 723"/>
                <a:gd name="T36" fmla="*/ 718 w 722"/>
                <a:gd name="T37" fmla="*/ 685 h 723"/>
                <a:gd name="T38" fmla="*/ 709 w 722"/>
                <a:gd name="T39" fmla="*/ 699 h 723"/>
                <a:gd name="T40" fmla="*/ 699 w 722"/>
                <a:gd name="T41" fmla="*/ 710 h 723"/>
                <a:gd name="T42" fmla="*/ 684 w 722"/>
                <a:gd name="T43" fmla="*/ 718 h 723"/>
                <a:gd name="T44" fmla="*/ 672 w 722"/>
                <a:gd name="T45" fmla="*/ 722 h 723"/>
                <a:gd name="T46" fmla="*/ 660 w 722"/>
                <a:gd name="T47" fmla="*/ 723 h 723"/>
                <a:gd name="T48" fmla="*/ 96 w 722"/>
                <a:gd name="T49" fmla="*/ 723 h 723"/>
                <a:gd name="T50" fmla="*/ 76 w 722"/>
                <a:gd name="T51" fmla="*/ 719 h 723"/>
                <a:gd name="T52" fmla="*/ 59 w 722"/>
                <a:gd name="T53" fmla="*/ 711 h 723"/>
                <a:gd name="T54" fmla="*/ 46 w 722"/>
                <a:gd name="T55" fmla="*/ 698 h 723"/>
                <a:gd name="T56" fmla="*/ 38 w 722"/>
                <a:gd name="T57" fmla="*/ 681 h 723"/>
                <a:gd name="T58" fmla="*/ 34 w 722"/>
                <a:gd name="T59" fmla="*/ 661 h 723"/>
                <a:gd name="T60" fmla="*/ 38 w 722"/>
                <a:gd name="T61" fmla="*/ 642 h 723"/>
                <a:gd name="T62" fmla="*/ 46 w 722"/>
                <a:gd name="T63" fmla="*/ 625 h 723"/>
                <a:gd name="T64" fmla="*/ 59 w 722"/>
                <a:gd name="T65" fmla="*/ 612 h 723"/>
                <a:gd name="T66" fmla="*/ 76 w 722"/>
                <a:gd name="T67" fmla="*/ 604 h 723"/>
                <a:gd name="T68" fmla="*/ 96 w 722"/>
                <a:gd name="T69" fmla="*/ 600 h 723"/>
                <a:gd name="T70" fmla="*/ 513 w 722"/>
                <a:gd name="T71" fmla="*/ 600 h 723"/>
                <a:gd name="T72" fmla="*/ 16 w 722"/>
                <a:gd name="T73" fmla="*/ 104 h 723"/>
                <a:gd name="T74" fmla="*/ 4 w 722"/>
                <a:gd name="T75" fmla="*/ 88 h 723"/>
                <a:gd name="T76" fmla="*/ 0 w 722"/>
                <a:gd name="T77" fmla="*/ 71 h 723"/>
                <a:gd name="T78" fmla="*/ 0 w 722"/>
                <a:gd name="T79" fmla="*/ 51 h 723"/>
                <a:gd name="T80" fmla="*/ 4 w 722"/>
                <a:gd name="T81" fmla="*/ 34 h 723"/>
                <a:gd name="T82" fmla="*/ 16 w 722"/>
                <a:gd name="T83" fmla="*/ 17 h 723"/>
                <a:gd name="T84" fmla="*/ 32 w 722"/>
                <a:gd name="T85" fmla="*/ 6 h 723"/>
                <a:gd name="T86" fmla="*/ 51 w 722"/>
                <a:gd name="T87" fmla="*/ 0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22" h="723">
                  <a:moveTo>
                    <a:pt x="51" y="0"/>
                  </a:moveTo>
                  <a:lnTo>
                    <a:pt x="69" y="0"/>
                  </a:lnTo>
                  <a:lnTo>
                    <a:pt x="88" y="6"/>
                  </a:lnTo>
                  <a:lnTo>
                    <a:pt x="103" y="17"/>
                  </a:lnTo>
                  <a:lnTo>
                    <a:pt x="600" y="513"/>
                  </a:lnTo>
                  <a:lnTo>
                    <a:pt x="600" y="97"/>
                  </a:lnTo>
                  <a:lnTo>
                    <a:pt x="602" y="78"/>
                  </a:lnTo>
                  <a:lnTo>
                    <a:pt x="611" y="60"/>
                  </a:lnTo>
                  <a:lnTo>
                    <a:pt x="625" y="47"/>
                  </a:lnTo>
                  <a:lnTo>
                    <a:pt x="641" y="38"/>
                  </a:lnTo>
                  <a:lnTo>
                    <a:pt x="660" y="35"/>
                  </a:lnTo>
                  <a:lnTo>
                    <a:pt x="681" y="38"/>
                  </a:lnTo>
                  <a:lnTo>
                    <a:pt x="697" y="47"/>
                  </a:lnTo>
                  <a:lnTo>
                    <a:pt x="710" y="60"/>
                  </a:lnTo>
                  <a:lnTo>
                    <a:pt x="719" y="78"/>
                  </a:lnTo>
                  <a:lnTo>
                    <a:pt x="722" y="97"/>
                  </a:lnTo>
                  <a:lnTo>
                    <a:pt x="722" y="661"/>
                  </a:lnTo>
                  <a:lnTo>
                    <a:pt x="721" y="673"/>
                  </a:lnTo>
                  <a:lnTo>
                    <a:pt x="718" y="685"/>
                  </a:lnTo>
                  <a:lnTo>
                    <a:pt x="709" y="699"/>
                  </a:lnTo>
                  <a:lnTo>
                    <a:pt x="699" y="710"/>
                  </a:lnTo>
                  <a:lnTo>
                    <a:pt x="684" y="718"/>
                  </a:lnTo>
                  <a:lnTo>
                    <a:pt x="672" y="722"/>
                  </a:lnTo>
                  <a:lnTo>
                    <a:pt x="660" y="723"/>
                  </a:lnTo>
                  <a:lnTo>
                    <a:pt x="96" y="723"/>
                  </a:lnTo>
                  <a:lnTo>
                    <a:pt x="76" y="719"/>
                  </a:lnTo>
                  <a:lnTo>
                    <a:pt x="59" y="711"/>
                  </a:lnTo>
                  <a:lnTo>
                    <a:pt x="46" y="698"/>
                  </a:lnTo>
                  <a:lnTo>
                    <a:pt x="38" y="681"/>
                  </a:lnTo>
                  <a:lnTo>
                    <a:pt x="34" y="661"/>
                  </a:lnTo>
                  <a:lnTo>
                    <a:pt x="38" y="642"/>
                  </a:lnTo>
                  <a:lnTo>
                    <a:pt x="46" y="625"/>
                  </a:lnTo>
                  <a:lnTo>
                    <a:pt x="59" y="612"/>
                  </a:lnTo>
                  <a:lnTo>
                    <a:pt x="76" y="604"/>
                  </a:lnTo>
                  <a:lnTo>
                    <a:pt x="96" y="600"/>
                  </a:lnTo>
                  <a:lnTo>
                    <a:pt x="513" y="600"/>
                  </a:lnTo>
                  <a:lnTo>
                    <a:pt x="16" y="104"/>
                  </a:lnTo>
                  <a:lnTo>
                    <a:pt x="4" y="88"/>
                  </a:lnTo>
                  <a:lnTo>
                    <a:pt x="0" y="71"/>
                  </a:lnTo>
                  <a:lnTo>
                    <a:pt x="0" y="51"/>
                  </a:lnTo>
                  <a:lnTo>
                    <a:pt x="4" y="34"/>
                  </a:lnTo>
                  <a:lnTo>
                    <a:pt x="16" y="17"/>
                  </a:lnTo>
                  <a:lnTo>
                    <a:pt x="32" y="6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5" name="Group 71"/>
          <p:cNvGrpSpPr>
            <a:grpSpLocks noChangeAspect="1"/>
          </p:cNvGrpSpPr>
          <p:nvPr/>
        </p:nvGrpSpPr>
        <p:grpSpPr bwMode="auto">
          <a:xfrm>
            <a:off x="1850577" y="2793381"/>
            <a:ext cx="387132" cy="324423"/>
            <a:chOff x="4518" y="854"/>
            <a:chExt cx="3809" cy="319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28" name="Freeform 73"/>
            <p:cNvSpPr>
              <a:spLocks/>
            </p:cNvSpPr>
            <p:nvPr/>
          </p:nvSpPr>
          <p:spPr bwMode="auto">
            <a:xfrm>
              <a:off x="4518" y="1636"/>
              <a:ext cx="2601" cy="2410"/>
            </a:xfrm>
            <a:custGeom>
              <a:avLst/>
              <a:gdLst>
                <a:gd name="T0" fmla="*/ 149 w 2601"/>
                <a:gd name="T1" fmla="*/ 0 h 2410"/>
                <a:gd name="T2" fmla="*/ 1086 w 2601"/>
                <a:gd name="T3" fmla="*/ 0 h 2410"/>
                <a:gd name="T4" fmla="*/ 1086 w 2601"/>
                <a:gd name="T5" fmla="*/ 859 h 2410"/>
                <a:gd name="T6" fmla="*/ 1089 w 2601"/>
                <a:gd name="T7" fmla="*/ 904 h 2410"/>
                <a:gd name="T8" fmla="*/ 1100 w 2601"/>
                <a:gd name="T9" fmla="*/ 946 h 2410"/>
                <a:gd name="T10" fmla="*/ 1116 w 2601"/>
                <a:gd name="T11" fmla="*/ 984 h 2410"/>
                <a:gd name="T12" fmla="*/ 1138 w 2601"/>
                <a:gd name="T13" fmla="*/ 1020 h 2410"/>
                <a:gd name="T14" fmla="*/ 1166 w 2601"/>
                <a:gd name="T15" fmla="*/ 1052 h 2410"/>
                <a:gd name="T16" fmla="*/ 1197 w 2601"/>
                <a:gd name="T17" fmla="*/ 1079 h 2410"/>
                <a:gd name="T18" fmla="*/ 1233 w 2601"/>
                <a:gd name="T19" fmla="*/ 1101 h 2410"/>
                <a:gd name="T20" fmla="*/ 1272 w 2601"/>
                <a:gd name="T21" fmla="*/ 1118 h 2410"/>
                <a:gd name="T22" fmla="*/ 1314 w 2601"/>
                <a:gd name="T23" fmla="*/ 1129 h 2410"/>
                <a:gd name="T24" fmla="*/ 1358 w 2601"/>
                <a:gd name="T25" fmla="*/ 1132 h 2410"/>
                <a:gd name="T26" fmla="*/ 1358 w 2601"/>
                <a:gd name="T27" fmla="*/ 1132 h 2410"/>
                <a:gd name="T28" fmla="*/ 2601 w 2601"/>
                <a:gd name="T29" fmla="*/ 1132 h 2410"/>
                <a:gd name="T30" fmla="*/ 2601 w 2601"/>
                <a:gd name="T31" fmla="*/ 1642 h 2410"/>
                <a:gd name="T32" fmla="*/ 2597 w 2601"/>
                <a:gd name="T33" fmla="*/ 1672 h 2410"/>
                <a:gd name="T34" fmla="*/ 2589 w 2601"/>
                <a:gd name="T35" fmla="*/ 1700 h 2410"/>
                <a:gd name="T36" fmla="*/ 2575 w 2601"/>
                <a:gd name="T37" fmla="*/ 1725 h 2410"/>
                <a:gd name="T38" fmla="*/ 2557 w 2601"/>
                <a:gd name="T39" fmla="*/ 1747 h 2410"/>
                <a:gd name="T40" fmla="*/ 2535 w 2601"/>
                <a:gd name="T41" fmla="*/ 1766 h 2410"/>
                <a:gd name="T42" fmla="*/ 2509 w 2601"/>
                <a:gd name="T43" fmla="*/ 1780 h 2410"/>
                <a:gd name="T44" fmla="*/ 2482 w 2601"/>
                <a:gd name="T45" fmla="*/ 1788 h 2410"/>
                <a:gd name="T46" fmla="*/ 2451 w 2601"/>
                <a:gd name="T47" fmla="*/ 1791 h 2410"/>
                <a:gd name="T48" fmla="*/ 1137 w 2601"/>
                <a:gd name="T49" fmla="*/ 1791 h 2410"/>
                <a:gd name="T50" fmla="*/ 540 w 2601"/>
                <a:gd name="T51" fmla="*/ 2388 h 2410"/>
                <a:gd name="T52" fmla="*/ 523 w 2601"/>
                <a:gd name="T53" fmla="*/ 2401 h 2410"/>
                <a:gd name="T54" fmla="*/ 505 w 2601"/>
                <a:gd name="T55" fmla="*/ 2408 h 2410"/>
                <a:gd name="T56" fmla="*/ 486 w 2601"/>
                <a:gd name="T57" fmla="*/ 2410 h 2410"/>
                <a:gd name="T58" fmla="*/ 467 w 2601"/>
                <a:gd name="T59" fmla="*/ 2408 h 2410"/>
                <a:gd name="T60" fmla="*/ 450 w 2601"/>
                <a:gd name="T61" fmla="*/ 2401 h 2410"/>
                <a:gd name="T62" fmla="*/ 435 w 2601"/>
                <a:gd name="T63" fmla="*/ 2389 h 2410"/>
                <a:gd name="T64" fmla="*/ 423 w 2601"/>
                <a:gd name="T65" fmla="*/ 2374 h 2410"/>
                <a:gd name="T66" fmla="*/ 415 w 2601"/>
                <a:gd name="T67" fmla="*/ 2356 h 2410"/>
                <a:gd name="T68" fmla="*/ 412 w 2601"/>
                <a:gd name="T69" fmla="*/ 2335 h 2410"/>
                <a:gd name="T70" fmla="*/ 412 w 2601"/>
                <a:gd name="T71" fmla="*/ 1791 h 2410"/>
                <a:gd name="T72" fmla="*/ 149 w 2601"/>
                <a:gd name="T73" fmla="*/ 1791 h 2410"/>
                <a:gd name="T74" fmla="*/ 119 w 2601"/>
                <a:gd name="T75" fmla="*/ 1788 h 2410"/>
                <a:gd name="T76" fmla="*/ 91 w 2601"/>
                <a:gd name="T77" fmla="*/ 1780 h 2410"/>
                <a:gd name="T78" fmla="*/ 66 w 2601"/>
                <a:gd name="T79" fmla="*/ 1766 h 2410"/>
                <a:gd name="T80" fmla="*/ 44 w 2601"/>
                <a:gd name="T81" fmla="*/ 1747 h 2410"/>
                <a:gd name="T82" fmla="*/ 25 w 2601"/>
                <a:gd name="T83" fmla="*/ 1725 h 2410"/>
                <a:gd name="T84" fmla="*/ 12 w 2601"/>
                <a:gd name="T85" fmla="*/ 1700 h 2410"/>
                <a:gd name="T86" fmla="*/ 3 w 2601"/>
                <a:gd name="T87" fmla="*/ 1672 h 2410"/>
                <a:gd name="T88" fmla="*/ 0 w 2601"/>
                <a:gd name="T89" fmla="*/ 1642 h 2410"/>
                <a:gd name="T90" fmla="*/ 0 w 2601"/>
                <a:gd name="T91" fmla="*/ 149 h 2410"/>
                <a:gd name="T92" fmla="*/ 3 w 2601"/>
                <a:gd name="T93" fmla="*/ 119 h 2410"/>
                <a:gd name="T94" fmla="*/ 12 w 2601"/>
                <a:gd name="T95" fmla="*/ 91 h 2410"/>
                <a:gd name="T96" fmla="*/ 25 w 2601"/>
                <a:gd name="T97" fmla="*/ 66 h 2410"/>
                <a:gd name="T98" fmla="*/ 44 w 2601"/>
                <a:gd name="T99" fmla="*/ 44 h 2410"/>
                <a:gd name="T100" fmla="*/ 66 w 2601"/>
                <a:gd name="T101" fmla="*/ 25 h 2410"/>
                <a:gd name="T102" fmla="*/ 91 w 2601"/>
                <a:gd name="T103" fmla="*/ 13 h 2410"/>
                <a:gd name="T104" fmla="*/ 119 w 2601"/>
                <a:gd name="T105" fmla="*/ 3 h 2410"/>
                <a:gd name="T106" fmla="*/ 149 w 2601"/>
                <a:gd name="T107" fmla="*/ 0 h 2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601" h="2410">
                  <a:moveTo>
                    <a:pt x="149" y="0"/>
                  </a:moveTo>
                  <a:lnTo>
                    <a:pt x="1086" y="0"/>
                  </a:lnTo>
                  <a:lnTo>
                    <a:pt x="1086" y="859"/>
                  </a:lnTo>
                  <a:lnTo>
                    <a:pt x="1089" y="904"/>
                  </a:lnTo>
                  <a:lnTo>
                    <a:pt x="1100" y="946"/>
                  </a:lnTo>
                  <a:lnTo>
                    <a:pt x="1116" y="984"/>
                  </a:lnTo>
                  <a:lnTo>
                    <a:pt x="1138" y="1020"/>
                  </a:lnTo>
                  <a:lnTo>
                    <a:pt x="1166" y="1052"/>
                  </a:lnTo>
                  <a:lnTo>
                    <a:pt x="1197" y="1079"/>
                  </a:lnTo>
                  <a:lnTo>
                    <a:pt x="1233" y="1101"/>
                  </a:lnTo>
                  <a:lnTo>
                    <a:pt x="1272" y="1118"/>
                  </a:lnTo>
                  <a:lnTo>
                    <a:pt x="1314" y="1129"/>
                  </a:lnTo>
                  <a:lnTo>
                    <a:pt x="1358" y="1132"/>
                  </a:lnTo>
                  <a:lnTo>
                    <a:pt x="1358" y="1132"/>
                  </a:lnTo>
                  <a:lnTo>
                    <a:pt x="2601" y="1132"/>
                  </a:lnTo>
                  <a:lnTo>
                    <a:pt x="2601" y="1642"/>
                  </a:lnTo>
                  <a:lnTo>
                    <a:pt x="2597" y="1672"/>
                  </a:lnTo>
                  <a:lnTo>
                    <a:pt x="2589" y="1700"/>
                  </a:lnTo>
                  <a:lnTo>
                    <a:pt x="2575" y="1725"/>
                  </a:lnTo>
                  <a:lnTo>
                    <a:pt x="2557" y="1747"/>
                  </a:lnTo>
                  <a:lnTo>
                    <a:pt x="2535" y="1766"/>
                  </a:lnTo>
                  <a:lnTo>
                    <a:pt x="2509" y="1780"/>
                  </a:lnTo>
                  <a:lnTo>
                    <a:pt x="2482" y="1788"/>
                  </a:lnTo>
                  <a:lnTo>
                    <a:pt x="2451" y="1791"/>
                  </a:lnTo>
                  <a:lnTo>
                    <a:pt x="1137" y="1791"/>
                  </a:lnTo>
                  <a:lnTo>
                    <a:pt x="540" y="2388"/>
                  </a:lnTo>
                  <a:lnTo>
                    <a:pt x="523" y="2401"/>
                  </a:lnTo>
                  <a:lnTo>
                    <a:pt x="505" y="2408"/>
                  </a:lnTo>
                  <a:lnTo>
                    <a:pt x="486" y="2410"/>
                  </a:lnTo>
                  <a:lnTo>
                    <a:pt x="467" y="2408"/>
                  </a:lnTo>
                  <a:lnTo>
                    <a:pt x="450" y="2401"/>
                  </a:lnTo>
                  <a:lnTo>
                    <a:pt x="435" y="2389"/>
                  </a:lnTo>
                  <a:lnTo>
                    <a:pt x="423" y="2374"/>
                  </a:lnTo>
                  <a:lnTo>
                    <a:pt x="415" y="2356"/>
                  </a:lnTo>
                  <a:lnTo>
                    <a:pt x="412" y="2335"/>
                  </a:lnTo>
                  <a:lnTo>
                    <a:pt x="412" y="1791"/>
                  </a:lnTo>
                  <a:lnTo>
                    <a:pt x="149" y="1791"/>
                  </a:lnTo>
                  <a:lnTo>
                    <a:pt x="119" y="1788"/>
                  </a:lnTo>
                  <a:lnTo>
                    <a:pt x="91" y="1780"/>
                  </a:lnTo>
                  <a:lnTo>
                    <a:pt x="66" y="1766"/>
                  </a:lnTo>
                  <a:lnTo>
                    <a:pt x="44" y="1747"/>
                  </a:lnTo>
                  <a:lnTo>
                    <a:pt x="25" y="1725"/>
                  </a:lnTo>
                  <a:lnTo>
                    <a:pt x="12" y="1700"/>
                  </a:lnTo>
                  <a:lnTo>
                    <a:pt x="3" y="1672"/>
                  </a:lnTo>
                  <a:lnTo>
                    <a:pt x="0" y="1642"/>
                  </a:lnTo>
                  <a:lnTo>
                    <a:pt x="0" y="149"/>
                  </a:lnTo>
                  <a:lnTo>
                    <a:pt x="3" y="119"/>
                  </a:lnTo>
                  <a:lnTo>
                    <a:pt x="12" y="91"/>
                  </a:lnTo>
                  <a:lnTo>
                    <a:pt x="25" y="66"/>
                  </a:lnTo>
                  <a:lnTo>
                    <a:pt x="44" y="44"/>
                  </a:lnTo>
                  <a:lnTo>
                    <a:pt x="66" y="25"/>
                  </a:lnTo>
                  <a:lnTo>
                    <a:pt x="91" y="13"/>
                  </a:lnTo>
                  <a:lnTo>
                    <a:pt x="119" y="3"/>
                  </a:lnTo>
                  <a:lnTo>
                    <a:pt x="1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74"/>
            <p:cNvSpPr>
              <a:spLocks noEditPoints="1"/>
            </p:cNvSpPr>
            <p:nvPr/>
          </p:nvSpPr>
          <p:spPr bwMode="auto">
            <a:xfrm>
              <a:off x="5726" y="854"/>
              <a:ext cx="2601" cy="2410"/>
            </a:xfrm>
            <a:custGeom>
              <a:avLst/>
              <a:gdLst>
                <a:gd name="T0" fmla="*/ 1938 w 2601"/>
                <a:gd name="T1" fmla="*/ 699 h 2410"/>
                <a:gd name="T2" fmla="*/ 1863 w 2601"/>
                <a:gd name="T3" fmla="*/ 751 h 2410"/>
                <a:gd name="T4" fmla="*/ 1825 w 2601"/>
                <a:gd name="T5" fmla="*/ 834 h 2410"/>
                <a:gd name="T6" fmla="*/ 1833 w 2601"/>
                <a:gd name="T7" fmla="*/ 929 h 2410"/>
                <a:gd name="T8" fmla="*/ 1885 w 2601"/>
                <a:gd name="T9" fmla="*/ 1003 h 2410"/>
                <a:gd name="T10" fmla="*/ 1969 w 2601"/>
                <a:gd name="T11" fmla="*/ 1042 h 2410"/>
                <a:gd name="T12" fmla="*/ 2063 w 2601"/>
                <a:gd name="T13" fmla="*/ 1034 h 2410"/>
                <a:gd name="T14" fmla="*/ 2137 w 2601"/>
                <a:gd name="T15" fmla="*/ 981 h 2410"/>
                <a:gd name="T16" fmla="*/ 2177 w 2601"/>
                <a:gd name="T17" fmla="*/ 897 h 2410"/>
                <a:gd name="T18" fmla="*/ 2169 w 2601"/>
                <a:gd name="T19" fmla="*/ 804 h 2410"/>
                <a:gd name="T20" fmla="*/ 2115 w 2601"/>
                <a:gd name="T21" fmla="*/ 729 h 2410"/>
                <a:gd name="T22" fmla="*/ 2032 w 2601"/>
                <a:gd name="T23" fmla="*/ 690 h 2410"/>
                <a:gd name="T24" fmla="*/ 1269 w 2601"/>
                <a:gd name="T25" fmla="*/ 690 h 2410"/>
                <a:gd name="T26" fmla="*/ 1186 w 2601"/>
                <a:gd name="T27" fmla="*/ 729 h 2410"/>
                <a:gd name="T28" fmla="*/ 1134 w 2601"/>
                <a:gd name="T29" fmla="*/ 804 h 2410"/>
                <a:gd name="T30" fmla="*/ 1126 w 2601"/>
                <a:gd name="T31" fmla="*/ 897 h 2410"/>
                <a:gd name="T32" fmla="*/ 1165 w 2601"/>
                <a:gd name="T33" fmla="*/ 981 h 2410"/>
                <a:gd name="T34" fmla="*/ 1239 w 2601"/>
                <a:gd name="T35" fmla="*/ 1034 h 2410"/>
                <a:gd name="T36" fmla="*/ 1334 w 2601"/>
                <a:gd name="T37" fmla="*/ 1042 h 2410"/>
                <a:gd name="T38" fmla="*/ 1416 w 2601"/>
                <a:gd name="T39" fmla="*/ 1003 h 2410"/>
                <a:gd name="T40" fmla="*/ 1469 w 2601"/>
                <a:gd name="T41" fmla="*/ 929 h 2410"/>
                <a:gd name="T42" fmla="*/ 1477 w 2601"/>
                <a:gd name="T43" fmla="*/ 834 h 2410"/>
                <a:gd name="T44" fmla="*/ 1438 w 2601"/>
                <a:gd name="T45" fmla="*/ 751 h 2410"/>
                <a:gd name="T46" fmla="*/ 1364 w 2601"/>
                <a:gd name="T47" fmla="*/ 699 h 2410"/>
                <a:gd name="T48" fmla="*/ 602 w 2601"/>
                <a:gd name="T49" fmla="*/ 687 h 2410"/>
                <a:gd name="T50" fmla="*/ 512 w 2601"/>
                <a:gd name="T51" fmla="*/ 711 h 2410"/>
                <a:gd name="T52" fmla="*/ 447 w 2601"/>
                <a:gd name="T53" fmla="*/ 776 h 2410"/>
                <a:gd name="T54" fmla="*/ 422 w 2601"/>
                <a:gd name="T55" fmla="*/ 866 h 2410"/>
                <a:gd name="T56" fmla="*/ 447 w 2601"/>
                <a:gd name="T57" fmla="*/ 956 h 2410"/>
                <a:gd name="T58" fmla="*/ 512 w 2601"/>
                <a:gd name="T59" fmla="*/ 1020 h 2410"/>
                <a:gd name="T60" fmla="*/ 602 w 2601"/>
                <a:gd name="T61" fmla="*/ 1044 h 2410"/>
                <a:gd name="T62" fmla="*/ 692 w 2601"/>
                <a:gd name="T63" fmla="*/ 1020 h 2410"/>
                <a:gd name="T64" fmla="*/ 756 w 2601"/>
                <a:gd name="T65" fmla="*/ 956 h 2410"/>
                <a:gd name="T66" fmla="*/ 780 w 2601"/>
                <a:gd name="T67" fmla="*/ 866 h 2410"/>
                <a:gd name="T68" fmla="*/ 756 w 2601"/>
                <a:gd name="T69" fmla="*/ 776 h 2410"/>
                <a:gd name="T70" fmla="*/ 692 w 2601"/>
                <a:gd name="T71" fmla="*/ 711 h 2410"/>
                <a:gd name="T72" fmla="*/ 602 w 2601"/>
                <a:gd name="T73" fmla="*/ 687 h 2410"/>
                <a:gd name="T74" fmla="*/ 2482 w 2601"/>
                <a:gd name="T75" fmla="*/ 3 h 2410"/>
                <a:gd name="T76" fmla="*/ 2557 w 2601"/>
                <a:gd name="T77" fmla="*/ 44 h 2410"/>
                <a:gd name="T78" fmla="*/ 2599 w 2601"/>
                <a:gd name="T79" fmla="*/ 119 h 2410"/>
                <a:gd name="T80" fmla="*/ 2599 w 2601"/>
                <a:gd name="T81" fmla="*/ 1671 h 2410"/>
                <a:gd name="T82" fmla="*/ 2557 w 2601"/>
                <a:gd name="T83" fmla="*/ 1748 h 2410"/>
                <a:gd name="T84" fmla="*/ 2482 w 2601"/>
                <a:gd name="T85" fmla="*/ 1788 h 2410"/>
                <a:gd name="T86" fmla="*/ 2189 w 2601"/>
                <a:gd name="T87" fmla="*/ 2335 h 2410"/>
                <a:gd name="T88" fmla="*/ 2166 w 2601"/>
                <a:gd name="T89" fmla="*/ 2388 h 2410"/>
                <a:gd name="T90" fmla="*/ 2115 w 2601"/>
                <a:gd name="T91" fmla="*/ 2410 h 2410"/>
                <a:gd name="T92" fmla="*/ 2061 w 2601"/>
                <a:gd name="T93" fmla="*/ 2388 h 2410"/>
                <a:gd name="T94" fmla="*/ 120 w 2601"/>
                <a:gd name="T95" fmla="*/ 1788 h 2410"/>
                <a:gd name="T96" fmla="*/ 44 w 2601"/>
                <a:gd name="T97" fmla="*/ 1748 h 2410"/>
                <a:gd name="T98" fmla="*/ 4 w 2601"/>
                <a:gd name="T99" fmla="*/ 1671 h 2410"/>
                <a:gd name="T100" fmla="*/ 4 w 2601"/>
                <a:gd name="T101" fmla="*/ 119 h 2410"/>
                <a:gd name="T102" fmla="*/ 44 w 2601"/>
                <a:gd name="T103" fmla="*/ 44 h 2410"/>
                <a:gd name="T104" fmla="*/ 120 w 2601"/>
                <a:gd name="T105" fmla="*/ 3 h 2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01" h="2410">
                  <a:moveTo>
                    <a:pt x="2001" y="687"/>
                  </a:moveTo>
                  <a:lnTo>
                    <a:pt x="1969" y="690"/>
                  </a:lnTo>
                  <a:lnTo>
                    <a:pt x="1938" y="699"/>
                  </a:lnTo>
                  <a:lnTo>
                    <a:pt x="1911" y="711"/>
                  </a:lnTo>
                  <a:lnTo>
                    <a:pt x="1885" y="729"/>
                  </a:lnTo>
                  <a:lnTo>
                    <a:pt x="1863" y="751"/>
                  </a:lnTo>
                  <a:lnTo>
                    <a:pt x="1846" y="776"/>
                  </a:lnTo>
                  <a:lnTo>
                    <a:pt x="1833" y="804"/>
                  </a:lnTo>
                  <a:lnTo>
                    <a:pt x="1825" y="834"/>
                  </a:lnTo>
                  <a:lnTo>
                    <a:pt x="1822" y="866"/>
                  </a:lnTo>
                  <a:lnTo>
                    <a:pt x="1825" y="897"/>
                  </a:lnTo>
                  <a:lnTo>
                    <a:pt x="1833" y="929"/>
                  </a:lnTo>
                  <a:lnTo>
                    <a:pt x="1846" y="956"/>
                  </a:lnTo>
                  <a:lnTo>
                    <a:pt x="1863" y="981"/>
                  </a:lnTo>
                  <a:lnTo>
                    <a:pt x="1885" y="1003"/>
                  </a:lnTo>
                  <a:lnTo>
                    <a:pt x="1911" y="1020"/>
                  </a:lnTo>
                  <a:lnTo>
                    <a:pt x="1938" y="1034"/>
                  </a:lnTo>
                  <a:lnTo>
                    <a:pt x="1969" y="1042"/>
                  </a:lnTo>
                  <a:lnTo>
                    <a:pt x="2001" y="1044"/>
                  </a:lnTo>
                  <a:lnTo>
                    <a:pt x="2032" y="1042"/>
                  </a:lnTo>
                  <a:lnTo>
                    <a:pt x="2063" y="1034"/>
                  </a:lnTo>
                  <a:lnTo>
                    <a:pt x="2091" y="1020"/>
                  </a:lnTo>
                  <a:lnTo>
                    <a:pt x="2115" y="1003"/>
                  </a:lnTo>
                  <a:lnTo>
                    <a:pt x="2137" y="981"/>
                  </a:lnTo>
                  <a:lnTo>
                    <a:pt x="2155" y="956"/>
                  </a:lnTo>
                  <a:lnTo>
                    <a:pt x="2169" y="929"/>
                  </a:lnTo>
                  <a:lnTo>
                    <a:pt x="2177" y="897"/>
                  </a:lnTo>
                  <a:lnTo>
                    <a:pt x="2179" y="866"/>
                  </a:lnTo>
                  <a:lnTo>
                    <a:pt x="2177" y="834"/>
                  </a:lnTo>
                  <a:lnTo>
                    <a:pt x="2169" y="804"/>
                  </a:lnTo>
                  <a:lnTo>
                    <a:pt x="2155" y="776"/>
                  </a:lnTo>
                  <a:lnTo>
                    <a:pt x="2137" y="751"/>
                  </a:lnTo>
                  <a:lnTo>
                    <a:pt x="2115" y="729"/>
                  </a:lnTo>
                  <a:lnTo>
                    <a:pt x="2091" y="711"/>
                  </a:lnTo>
                  <a:lnTo>
                    <a:pt x="2063" y="699"/>
                  </a:lnTo>
                  <a:lnTo>
                    <a:pt x="2032" y="690"/>
                  </a:lnTo>
                  <a:lnTo>
                    <a:pt x="2001" y="687"/>
                  </a:lnTo>
                  <a:close/>
                  <a:moveTo>
                    <a:pt x="1301" y="687"/>
                  </a:moveTo>
                  <a:lnTo>
                    <a:pt x="1269" y="690"/>
                  </a:lnTo>
                  <a:lnTo>
                    <a:pt x="1239" y="699"/>
                  </a:lnTo>
                  <a:lnTo>
                    <a:pt x="1211" y="711"/>
                  </a:lnTo>
                  <a:lnTo>
                    <a:pt x="1186" y="729"/>
                  </a:lnTo>
                  <a:lnTo>
                    <a:pt x="1165" y="751"/>
                  </a:lnTo>
                  <a:lnTo>
                    <a:pt x="1146" y="776"/>
                  </a:lnTo>
                  <a:lnTo>
                    <a:pt x="1134" y="804"/>
                  </a:lnTo>
                  <a:lnTo>
                    <a:pt x="1126" y="834"/>
                  </a:lnTo>
                  <a:lnTo>
                    <a:pt x="1122" y="866"/>
                  </a:lnTo>
                  <a:lnTo>
                    <a:pt x="1126" y="897"/>
                  </a:lnTo>
                  <a:lnTo>
                    <a:pt x="1134" y="929"/>
                  </a:lnTo>
                  <a:lnTo>
                    <a:pt x="1146" y="956"/>
                  </a:lnTo>
                  <a:lnTo>
                    <a:pt x="1165" y="981"/>
                  </a:lnTo>
                  <a:lnTo>
                    <a:pt x="1186" y="1003"/>
                  </a:lnTo>
                  <a:lnTo>
                    <a:pt x="1211" y="1020"/>
                  </a:lnTo>
                  <a:lnTo>
                    <a:pt x="1239" y="1034"/>
                  </a:lnTo>
                  <a:lnTo>
                    <a:pt x="1269" y="1042"/>
                  </a:lnTo>
                  <a:lnTo>
                    <a:pt x="1301" y="1044"/>
                  </a:lnTo>
                  <a:lnTo>
                    <a:pt x="1334" y="1042"/>
                  </a:lnTo>
                  <a:lnTo>
                    <a:pt x="1364" y="1034"/>
                  </a:lnTo>
                  <a:lnTo>
                    <a:pt x="1392" y="1020"/>
                  </a:lnTo>
                  <a:lnTo>
                    <a:pt x="1416" y="1003"/>
                  </a:lnTo>
                  <a:lnTo>
                    <a:pt x="1438" y="981"/>
                  </a:lnTo>
                  <a:lnTo>
                    <a:pt x="1455" y="956"/>
                  </a:lnTo>
                  <a:lnTo>
                    <a:pt x="1469" y="929"/>
                  </a:lnTo>
                  <a:lnTo>
                    <a:pt x="1477" y="897"/>
                  </a:lnTo>
                  <a:lnTo>
                    <a:pt x="1479" y="866"/>
                  </a:lnTo>
                  <a:lnTo>
                    <a:pt x="1477" y="834"/>
                  </a:lnTo>
                  <a:lnTo>
                    <a:pt x="1469" y="804"/>
                  </a:lnTo>
                  <a:lnTo>
                    <a:pt x="1455" y="776"/>
                  </a:lnTo>
                  <a:lnTo>
                    <a:pt x="1438" y="751"/>
                  </a:lnTo>
                  <a:lnTo>
                    <a:pt x="1416" y="729"/>
                  </a:lnTo>
                  <a:lnTo>
                    <a:pt x="1392" y="711"/>
                  </a:lnTo>
                  <a:lnTo>
                    <a:pt x="1364" y="699"/>
                  </a:lnTo>
                  <a:lnTo>
                    <a:pt x="1334" y="690"/>
                  </a:lnTo>
                  <a:lnTo>
                    <a:pt x="1301" y="687"/>
                  </a:lnTo>
                  <a:close/>
                  <a:moveTo>
                    <a:pt x="602" y="687"/>
                  </a:moveTo>
                  <a:lnTo>
                    <a:pt x="569" y="690"/>
                  </a:lnTo>
                  <a:lnTo>
                    <a:pt x="539" y="699"/>
                  </a:lnTo>
                  <a:lnTo>
                    <a:pt x="512" y="711"/>
                  </a:lnTo>
                  <a:lnTo>
                    <a:pt x="486" y="729"/>
                  </a:lnTo>
                  <a:lnTo>
                    <a:pt x="465" y="751"/>
                  </a:lnTo>
                  <a:lnTo>
                    <a:pt x="447" y="776"/>
                  </a:lnTo>
                  <a:lnTo>
                    <a:pt x="434" y="804"/>
                  </a:lnTo>
                  <a:lnTo>
                    <a:pt x="426" y="834"/>
                  </a:lnTo>
                  <a:lnTo>
                    <a:pt x="422" y="866"/>
                  </a:lnTo>
                  <a:lnTo>
                    <a:pt x="426" y="897"/>
                  </a:lnTo>
                  <a:lnTo>
                    <a:pt x="434" y="929"/>
                  </a:lnTo>
                  <a:lnTo>
                    <a:pt x="447" y="956"/>
                  </a:lnTo>
                  <a:lnTo>
                    <a:pt x="465" y="981"/>
                  </a:lnTo>
                  <a:lnTo>
                    <a:pt x="486" y="1003"/>
                  </a:lnTo>
                  <a:lnTo>
                    <a:pt x="512" y="1020"/>
                  </a:lnTo>
                  <a:lnTo>
                    <a:pt x="539" y="1034"/>
                  </a:lnTo>
                  <a:lnTo>
                    <a:pt x="569" y="1042"/>
                  </a:lnTo>
                  <a:lnTo>
                    <a:pt x="602" y="1044"/>
                  </a:lnTo>
                  <a:lnTo>
                    <a:pt x="634" y="1042"/>
                  </a:lnTo>
                  <a:lnTo>
                    <a:pt x="664" y="1034"/>
                  </a:lnTo>
                  <a:lnTo>
                    <a:pt x="692" y="1020"/>
                  </a:lnTo>
                  <a:lnTo>
                    <a:pt x="716" y="1003"/>
                  </a:lnTo>
                  <a:lnTo>
                    <a:pt x="738" y="981"/>
                  </a:lnTo>
                  <a:lnTo>
                    <a:pt x="756" y="956"/>
                  </a:lnTo>
                  <a:lnTo>
                    <a:pt x="769" y="929"/>
                  </a:lnTo>
                  <a:lnTo>
                    <a:pt x="777" y="897"/>
                  </a:lnTo>
                  <a:lnTo>
                    <a:pt x="780" y="866"/>
                  </a:lnTo>
                  <a:lnTo>
                    <a:pt x="777" y="834"/>
                  </a:lnTo>
                  <a:lnTo>
                    <a:pt x="769" y="804"/>
                  </a:lnTo>
                  <a:lnTo>
                    <a:pt x="756" y="776"/>
                  </a:lnTo>
                  <a:lnTo>
                    <a:pt x="738" y="751"/>
                  </a:lnTo>
                  <a:lnTo>
                    <a:pt x="716" y="729"/>
                  </a:lnTo>
                  <a:lnTo>
                    <a:pt x="692" y="711"/>
                  </a:lnTo>
                  <a:lnTo>
                    <a:pt x="664" y="699"/>
                  </a:lnTo>
                  <a:lnTo>
                    <a:pt x="634" y="690"/>
                  </a:lnTo>
                  <a:lnTo>
                    <a:pt x="602" y="687"/>
                  </a:lnTo>
                  <a:close/>
                  <a:moveTo>
                    <a:pt x="150" y="0"/>
                  </a:moveTo>
                  <a:lnTo>
                    <a:pt x="2452" y="0"/>
                  </a:lnTo>
                  <a:lnTo>
                    <a:pt x="2482" y="3"/>
                  </a:lnTo>
                  <a:lnTo>
                    <a:pt x="2510" y="12"/>
                  </a:lnTo>
                  <a:lnTo>
                    <a:pt x="2535" y="25"/>
                  </a:lnTo>
                  <a:lnTo>
                    <a:pt x="2557" y="44"/>
                  </a:lnTo>
                  <a:lnTo>
                    <a:pt x="2576" y="66"/>
                  </a:lnTo>
                  <a:lnTo>
                    <a:pt x="2589" y="91"/>
                  </a:lnTo>
                  <a:lnTo>
                    <a:pt x="2599" y="119"/>
                  </a:lnTo>
                  <a:lnTo>
                    <a:pt x="2601" y="149"/>
                  </a:lnTo>
                  <a:lnTo>
                    <a:pt x="2601" y="1641"/>
                  </a:lnTo>
                  <a:lnTo>
                    <a:pt x="2599" y="1671"/>
                  </a:lnTo>
                  <a:lnTo>
                    <a:pt x="2589" y="1700"/>
                  </a:lnTo>
                  <a:lnTo>
                    <a:pt x="2576" y="1726"/>
                  </a:lnTo>
                  <a:lnTo>
                    <a:pt x="2557" y="1748"/>
                  </a:lnTo>
                  <a:lnTo>
                    <a:pt x="2535" y="1765"/>
                  </a:lnTo>
                  <a:lnTo>
                    <a:pt x="2510" y="1779"/>
                  </a:lnTo>
                  <a:lnTo>
                    <a:pt x="2482" y="1788"/>
                  </a:lnTo>
                  <a:lnTo>
                    <a:pt x="2452" y="1790"/>
                  </a:lnTo>
                  <a:lnTo>
                    <a:pt x="2189" y="1790"/>
                  </a:lnTo>
                  <a:lnTo>
                    <a:pt x="2189" y="2335"/>
                  </a:lnTo>
                  <a:lnTo>
                    <a:pt x="2186" y="2356"/>
                  </a:lnTo>
                  <a:lnTo>
                    <a:pt x="2179" y="2374"/>
                  </a:lnTo>
                  <a:lnTo>
                    <a:pt x="2166" y="2388"/>
                  </a:lnTo>
                  <a:lnTo>
                    <a:pt x="2151" y="2400"/>
                  </a:lnTo>
                  <a:lnTo>
                    <a:pt x="2134" y="2407"/>
                  </a:lnTo>
                  <a:lnTo>
                    <a:pt x="2115" y="2410"/>
                  </a:lnTo>
                  <a:lnTo>
                    <a:pt x="2097" y="2408"/>
                  </a:lnTo>
                  <a:lnTo>
                    <a:pt x="2078" y="2401"/>
                  </a:lnTo>
                  <a:lnTo>
                    <a:pt x="2061" y="2388"/>
                  </a:lnTo>
                  <a:lnTo>
                    <a:pt x="1464" y="1790"/>
                  </a:lnTo>
                  <a:lnTo>
                    <a:pt x="150" y="1790"/>
                  </a:lnTo>
                  <a:lnTo>
                    <a:pt x="120" y="1788"/>
                  </a:lnTo>
                  <a:lnTo>
                    <a:pt x="92" y="1779"/>
                  </a:lnTo>
                  <a:lnTo>
                    <a:pt x="66" y="1765"/>
                  </a:lnTo>
                  <a:lnTo>
                    <a:pt x="44" y="1748"/>
                  </a:lnTo>
                  <a:lnTo>
                    <a:pt x="26" y="1726"/>
                  </a:lnTo>
                  <a:lnTo>
                    <a:pt x="12" y="1700"/>
                  </a:lnTo>
                  <a:lnTo>
                    <a:pt x="4" y="1671"/>
                  </a:lnTo>
                  <a:lnTo>
                    <a:pt x="0" y="1641"/>
                  </a:lnTo>
                  <a:lnTo>
                    <a:pt x="0" y="149"/>
                  </a:lnTo>
                  <a:lnTo>
                    <a:pt x="4" y="119"/>
                  </a:lnTo>
                  <a:lnTo>
                    <a:pt x="12" y="91"/>
                  </a:lnTo>
                  <a:lnTo>
                    <a:pt x="26" y="66"/>
                  </a:lnTo>
                  <a:lnTo>
                    <a:pt x="44" y="44"/>
                  </a:lnTo>
                  <a:lnTo>
                    <a:pt x="66" y="25"/>
                  </a:lnTo>
                  <a:lnTo>
                    <a:pt x="92" y="12"/>
                  </a:lnTo>
                  <a:lnTo>
                    <a:pt x="120" y="3"/>
                  </a:lnTo>
                  <a:lnTo>
                    <a:pt x="1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2" name="Group 136"/>
          <p:cNvGrpSpPr>
            <a:grpSpLocks noChangeAspect="1"/>
          </p:cNvGrpSpPr>
          <p:nvPr/>
        </p:nvGrpSpPr>
        <p:grpSpPr bwMode="auto">
          <a:xfrm>
            <a:off x="2623061" y="2790995"/>
            <a:ext cx="344577" cy="329195"/>
            <a:chOff x="3002" y="2187"/>
            <a:chExt cx="784" cy="749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85" name="Freeform 138"/>
            <p:cNvSpPr>
              <a:spLocks/>
            </p:cNvSpPr>
            <p:nvPr/>
          </p:nvSpPr>
          <p:spPr bwMode="auto">
            <a:xfrm>
              <a:off x="3101" y="2187"/>
              <a:ext cx="176" cy="176"/>
            </a:xfrm>
            <a:custGeom>
              <a:avLst/>
              <a:gdLst>
                <a:gd name="T0" fmla="*/ 440 w 879"/>
                <a:gd name="T1" fmla="*/ 0 h 879"/>
                <a:gd name="T2" fmla="*/ 494 w 879"/>
                <a:gd name="T3" fmla="*/ 2 h 879"/>
                <a:gd name="T4" fmla="*/ 548 w 879"/>
                <a:gd name="T5" fmla="*/ 13 h 879"/>
                <a:gd name="T6" fmla="*/ 598 w 879"/>
                <a:gd name="T7" fmla="*/ 28 h 879"/>
                <a:gd name="T8" fmla="*/ 646 w 879"/>
                <a:gd name="T9" fmla="*/ 51 h 879"/>
                <a:gd name="T10" fmla="*/ 691 w 879"/>
                <a:gd name="T11" fmla="*/ 78 h 879"/>
                <a:gd name="T12" fmla="*/ 731 w 879"/>
                <a:gd name="T13" fmla="*/ 111 h 879"/>
                <a:gd name="T14" fmla="*/ 768 w 879"/>
                <a:gd name="T15" fmla="*/ 148 h 879"/>
                <a:gd name="T16" fmla="*/ 801 w 879"/>
                <a:gd name="T17" fmla="*/ 188 h 879"/>
                <a:gd name="T18" fmla="*/ 828 w 879"/>
                <a:gd name="T19" fmla="*/ 232 h 879"/>
                <a:gd name="T20" fmla="*/ 849 w 879"/>
                <a:gd name="T21" fmla="*/ 280 h 879"/>
                <a:gd name="T22" fmla="*/ 866 w 879"/>
                <a:gd name="T23" fmla="*/ 331 h 879"/>
                <a:gd name="T24" fmla="*/ 876 w 879"/>
                <a:gd name="T25" fmla="*/ 383 h 879"/>
                <a:gd name="T26" fmla="*/ 879 w 879"/>
                <a:gd name="T27" fmla="*/ 439 h 879"/>
                <a:gd name="T28" fmla="*/ 876 w 879"/>
                <a:gd name="T29" fmla="*/ 494 h 879"/>
                <a:gd name="T30" fmla="*/ 866 w 879"/>
                <a:gd name="T31" fmla="*/ 548 h 879"/>
                <a:gd name="T32" fmla="*/ 849 w 879"/>
                <a:gd name="T33" fmla="*/ 598 h 879"/>
                <a:gd name="T34" fmla="*/ 828 w 879"/>
                <a:gd name="T35" fmla="*/ 646 h 879"/>
                <a:gd name="T36" fmla="*/ 801 w 879"/>
                <a:gd name="T37" fmla="*/ 691 h 879"/>
                <a:gd name="T38" fmla="*/ 768 w 879"/>
                <a:gd name="T39" fmla="*/ 731 h 879"/>
                <a:gd name="T40" fmla="*/ 731 w 879"/>
                <a:gd name="T41" fmla="*/ 768 h 879"/>
                <a:gd name="T42" fmla="*/ 691 w 879"/>
                <a:gd name="T43" fmla="*/ 800 h 879"/>
                <a:gd name="T44" fmla="*/ 646 w 879"/>
                <a:gd name="T45" fmla="*/ 828 h 879"/>
                <a:gd name="T46" fmla="*/ 598 w 879"/>
                <a:gd name="T47" fmla="*/ 849 h 879"/>
                <a:gd name="T48" fmla="*/ 548 w 879"/>
                <a:gd name="T49" fmla="*/ 866 h 879"/>
                <a:gd name="T50" fmla="*/ 494 w 879"/>
                <a:gd name="T51" fmla="*/ 875 h 879"/>
                <a:gd name="T52" fmla="*/ 440 w 879"/>
                <a:gd name="T53" fmla="*/ 879 h 879"/>
                <a:gd name="T54" fmla="*/ 385 w 879"/>
                <a:gd name="T55" fmla="*/ 875 h 879"/>
                <a:gd name="T56" fmla="*/ 331 w 879"/>
                <a:gd name="T57" fmla="*/ 866 h 879"/>
                <a:gd name="T58" fmla="*/ 280 w 879"/>
                <a:gd name="T59" fmla="*/ 849 h 879"/>
                <a:gd name="T60" fmla="*/ 232 w 879"/>
                <a:gd name="T61" fmla="*/ 828 h 879"/>
                <a:gd name="T62" fmla="*/ 188 w 879"/>
                <a:gd name="T63" fmla="*/ 800 h 879"/>
                <a:gd name="T64" fmla="*/ 148 w 879"/>
                <a:gd name="T65" fmla="*/ 768 h 879"/>
                <a:gd name="T66" fmla="*/ 111 w 879"/>
                <a:gd name="T67" fmla="*/ 731 h 879"/>
                <a:gd name="T68" fmla="*/ 79 w 879"/>
                <a:gd name="T69" fmla="*/ 691 h 879"/>
                <a:gd name="T70" fmla="*/ 51 w 879"/>
                <a:gd name="T71" fmla="*/ 646 h 879"/>
                <a:gd name="T72" fmla="*/ 29 w 879"/>
                <a:gd name="T73" fmla="*/ 598 h 879"/>
                <a:gd name="T74" fmla="*/ 13 w 879"/>
                <a:gd name="T75" fmla="*/ 548 h 879"/>
                <a:gd name="T76" fmla="*/ 3 w 879"/>
                <a:gd name="T77" fmla="*/ 494 h 879"/>
                <a:gd name="T78" fmla="*/ 0 w 879"/>
                <a:gd name="T79" fmla="*/ 439 h 879"/>
                <a:gd name="T80" fmla="*/ 3 w 879"/>
                <a:gd name="T81" fmla="*/ 383 h 879"/>
                <a:gd name="T82" fmla="*/ 13 w 879"/>
                <a:gd name="T83" fmla="*/ 331 h 879"/>
                <a:gd name="T84" fmla="*/ 29 w 879"/>
                <a:gd name="T85" fmla="*/ 280 h 879"/>
                <a:gd name="T86" fmla="*/ 51 w 879"/>
                <a:gd name="T87" fmla="*/ 232 h 879"/>
                <a:gd name="T88" fmla="*/ 79 w 879"/>
                <a:gd name="T89" fmla="*/ 188 h 879"/>
                <a:gd name="T90" fmla="*/ 111 w 879"/>
                <a:gd name="T91" fmla="*/ 148 h 879"/>
                <a:gd name="T92" fmla="*/ 148 w 879"/>
                <a:gd name="T93" fmla="*/ 111 h 879"/>
                <a:gd name="T94" fmla="*/ 188 w 879"/>
                <a:gd name="T95" fmla="*/ 78 h 879"/>
                <a:gd name="T96" fmla="*/ 232 w 879"/>
                <a:gd name="T97" fmla="*/ 51 h 879"/>
                <a:gd name="T98" fmla="*/ 280 w 879"/>
                <a:gd name="T99" fmla="*/ 28 h 879"/>
                <a:gd name="T100" fmla="*/ 331 w 879"/>
                <a:gd name="T101" fmla="*/ 13 h 879"/>
                <a:gd name="T102" fmla="*/ 385 w 879"/>
                <a:gd name="T103" fmla="*/ 2 h 879"/>
                <a:gd name="T104" fmla="*/ 440 w 879"/>
                <a:gd name="T105" fmla="*/ 0 h 8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79" h="879">
                  <a:moveTo>
                    <a:pt x="440" y="0"/>
                  </a:moveTo>
                  <a:lnTo>
                    <a:pt x="494" y="2"/>
                  </a:lnTo>
                  <a:lnTo>
                    <a:pt x="548" y="13"/>
                  </a:lnTo>
                  <a:lnTo>
                    <a:pt x="598" y="28"/>
                  </a:lnTo>
                  <a:lnTo>
                    <a:pt x="646" y="51"/>
                  </a:lnTo>
                  <a:lnTo>
                    <a:pt x="691" y="78"/>
                  </a:lnTo>
                  <a:lnTo>
                    <a:pt x="731" y="111"/>
                  </a:lnTo>
                  <a:lnTo>
                    <a:pt x="768" y="148"/>
                  </a:lnTo>
                  <a:lnTo>
                    <a:pt x="801" y="188"/>
                  </a:lnTo>
                  <a:lnTo>
                    <a:pt x="828" y="232"/>
                  </a:lnTo>
                  <a:lnTo>
                    <a:pt x="849" y="280"/>
                  </a:lnTo>
                  <a:lnTo>
                    <a:pt x="866" y="331"/>
                  </a:lnTo>
                  <a:lnTo>
                    <a:pt x="876" y="383"/>
                  </a:lnTo>
                  <a:lnTo>
                    <a:pt x="879" y="439"/>
                  </a:lnTo>
                  <a:lnTo>
                    <a:pt x="876" y="494"/>
                  </a:lnTo>
                  <a:lnTo>
                    <a:pt x="866" y="548"/>
                  </a:lnTo>
                  <a:lnTo>
                    <a:pt x="849" y="598"/>
                  </a:lnTo>
                  <a:lnTo>
                    <a:pt x="828" y="646"/>
                  </a:lnTo>
                  <a:lnTo>
                    <a:pt x="801" y="691"/>
                  </a:lnTo>
                  <a:lnTo>
                    <a:pt x="768" y="731"/>
                  </a:lnTo>
                  <a:lnTo>
                    <a:pt x="731" y="768"/>
                  </a:lnTo>
                  <a:lnTo>
                    <a:pt x="691" y="800"/>
                  </a:lnTo>
                  <a:lnTo>
                    <a:pt x="646" y="828"/>
                  </a:lnTo>
                  <a:lnTo>
                    <a:pt x="598" y="849"/>
                  </a:lnTo>
                  <a:lnTo>
                    <a:pt x="548" y="866"/>
                  </a:lnTo>
                  <a:lnTo>
                    <a:pt x="494" y="875"/>
                  </a:lnTo>
                  <a:lnTo>
                    <a:pt x="440" y="879"/>
                  </a:lnTo>
                  <a:lnTo>
                    <a:pt x="385" y="875"/>
                  </a:lnTo>
                  <a:lnTo>
                    <a:pt x="331" y="866"/>
                  </a:lnTo>
                  <a:lnTo>
                    <a:pt x="280" y="849"/>
                  </a:lnTo>
                  <a:lnTo>
                    <a:pt x="232" y="828"/>
                  </a:lnTo>
                  <a:lnTo>
                    <a:pt x="188" y="800"/>
                  </a:lnTo>
                  <a:lnTo>
                    <a:pt x="148" y="768"/>
                  </a:lnTo>
                  <a:lnTo>
                    <a:pt x="111" y="731"/>
                  </a:lnTo>
                  <a:lnTo>
                    <a:pt x="79" y="691"/>
                  </a:lnTo>
                  <a:lnTo>
                    <a:pt x="51" y="646"/>
                  </a:lnTo>
                  <a:lnTo>
                    <a:pt x="29" y="598"/>
                  </a:lnTo>
                  <a:lnTo>
                    <a:pt x="13" y="548"/>
                  </a:lnTo>
                  <a:lnTo>
                    <a:pt x="3" y="494"/>
                  </a:lnTo>
                  <a:lnTo>
                    <a:pt x="0" y="439"/>
                  </a:lnTo>
                  <a:lnTo>
                    <a:pt x="3" y="383"/>
                  </a:lnTo>
                  <a:lnTo>
                    <a:pt x="13" y="331"/>
                  </a:lnTo>
                  <a:lnTo>
                    <a:pt x="29" y="280"/>
                  </a:lnTo>
                  <a:lnTo>
                    <a:pt x="51" y="232"/>
                  </a:lnTo>
                  <a:lnTo>
                    <a:pt x="79" y="188"/>
                  </a:lnTo>
                  <a:lnTo>
                    <a:pt x="111" y="148"/>
                  </a:lnTo>
                  <a:lnTo>
                    <a:pt x="148" y="111"/>
                  </a:lnTo>
                  <a:lnTo>
                    <a:pt x="188" y="78"/>
                  </a:lnTo>
                  <a:lnTo>
                    <a:pt x="232" y="51"/>
                  </a:lnTo>
                  <a:lnTo>
                    <a:pt x="280" y="28"/>
                  </a:lnTo>
                  <a:lnTo>
                    <a:pt x="331" y="13"/>
                  </a:lnTo>
                  <a:lnTo>
                    <a:pt x="385" y="2"/>
                  </a:lnTo>
                  <a:lnTo>
                    <a:pt x="4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139"/>
            <p:cNvSpPr>
              <a:spLocks/>
            </p:cNvSpPr>
            <p:nvPr/>
          </p:nvSpPr>
          <p:spPr bwMode="auto">
            <a:xfrm>
              <a:off x="3088" y="2365"/>
              <a:ext cx="342" cy="568"/>
            </a:xfrm>
            <a:custGeom>
              <a:avLst/>
              <a:gdLst>
                <a:gd name="T0" fmla="*/ 448 w 1709"/>
                <a:gd name="T1" fmla="*/ 3 h 2837"/>
                <a:gd name="T2" fmla="*/ 492 w 1709"/>
                <a:gd name="T3" fmla="*/ 11 h 2837"/>
                <a:gd name="T4" fmla="*/ 544 w 1709"/>
                <a:gd name="T5" fmla="*/ 25 h 2837"/>
                <a:gd name="T6" fmla="*/ 665 w 1709"/>
                <a:gd name="T7" fmla="*/ 90 h 2837"/>
                <a:gd name="T8" fmla="*/ 760 w 1709"/>
                <a:gd name="T9" fmla="*/ 189 h 2837"/>
                <a:gd name="T10" fmla="*/ 846 w 1709"/>
                <a:gd name="T11" fmla="*/ 305 h 2837"/>
                <a:gd name="T12" fmla="*/ 953 w 1709"/>
                <a:gd name="T13" fmla="*/ 440 h 2837"/>
                <a:gd name="T14" fmla="*/ 1045 w 1709"/>
                <a:gd name="T15" fmla="*/ 533 h 2837"/>
                <a:gd name="T16" fmla="*/ 1133 w 1709"/>
                <a:gd name="T17" fmla="*/ 588 h 2837"/>
                <a:gd name="T18" fmla="*/ 1228 w 1709"/>
                <a:gd name="T19" fmla="*/ 607 h 2837"/>
                <a:gd name="T20" fmla="*/ 1339 w 1709"/>
                <a:gd name="T21" fmla="*/ 592 h 2837"/>
                <a:gd name="T22" fmla="*/ 1477 w 1709"/>
                <a:gd name="T23" fmla="*/ 547 h 2837"/>
                <a:gd name="T24" fmla="*/ 1566 w 1709"/>
                <a:gd name="T25" fmla="*/ 538 h 2837"/>
                <a:gd name="T26" fmla="*/ 1645 w 1709"/>
                <a:gd name="T27" fmla="*/ 573 h 2837"/>
                <a:gd name="T28" fmla="*/ 1697 w 1709"/>
                <a:gd name="T29" fmla="*/ 645 h 2837"/>
                <a:gd name="T30" fmla="*/ 1707 w 1709"/>
                <a:gd name="T31" fmla="*/ 734 h 2837"/>
                <a:gd name="T32" fmla="*/ 1671 w 1709"/>
                <a:gd name="T33" fmla="*/ 813 h 2837"/>
                <a:gd name="T34" fmla="*/ 1600 w 1709"/>
                <a:gd name="T35" fmla="*/ 866 h 2837"/>
                <a:gd name="T36" fmla="*/ 1402 w 1709"/>
                <a:gd name="T37" fmla="*/ 926 h 2837"/>
                <a:gd name="T38" fmla="*/ 1230 w 1709"/>
                <a:gd name="T39" fmla="*/ 944 h 2837"/>
                <a:gd name="T40" fmla="*/ 1071 w 1709"/>
                <a:gd name="T41" fmla="*/ 924 h 2837"/>
                <a:gd name="T42" fmla="*/ 931 w 1709"/>
                <a:gd name="T43" fmla="*/ 865 h 2837"/>
                <a:gd name="T44" fmla="*/ 808 w 1709"/>
                <a:gd name="T45" fmla="*/ 777 h 2837"/>
                <a:gd name="T46" fmla="*/ 1158 w 1709"/>
                <a:gd name="T47" fmla="*/ 1257 h 2837"/>
                <a:gd name="T48" fmla="*/ 1262 w 1709"/>
                <a:gd name="T49" fmla="*/ 1287 h 2837"/>
                <a:gd name="T50" fmla="*/ 1336 w 1709"/>
                <a:gd name="T51" fmla="*/ 1364 h 2837"/>
                <a:gd name="T52" fmla="*/ 1495 w 1709"/>
                <a:gd name="T53" fmla="*/ 2612 h 2837"/>
                <a:gd name="T54" fmla="*/ 1478 w 1709"/>
                <a:gd name="T55" fmla="*/ 2715 h 2837"/>
                <a:gd name="T56" fmla="*/ 1415 w 1709"/>
                <a:gd name="T57" fmla="*/ 2796 h 2837"/>
                <a:gd name="T58" fmla="*/ 1317 w 1709"/>
                <a:gd name="T59" fmla="*/ 2836 h 2837"/>
                <a:gd name="T60" fmla="*/ 1229 w 1709"/>
                <a:gd name="T61" fmla="*/ 2826 h 2837"/>
                <a:gd name="T62" fmla="*/ 1148 w 1709"/>
                <a:gd name="T63" fmla="*/ 2775 h 2837"/>
                <a:gd name="T64" fmla="*/ 1101 w 1709"/>
                <a:gd name="T65" fmla="*/ 2692 h 2837"/>
                <a:gd name="T66" fmla="*/ 436 w 1709"/>
                <a:gd name="T67" fmla="*/ 1661 h 2837"/>
                <a:gd name="T68" fmla="*/ 320 w 1709"/>
                <a:gd name="T69" fmla="*/ 1655 h 2837"/>
                <a:gd name="T70" fmla="*/ 200 w 1709"/>
                <a:gd name="T71" fmla="*/ 1616 h 2837"/>
                <a:gd name="T72" fmla="*/ 98 w 1709"/>
                <a:gd name="T73" fmla="*/ 1544 h 2837"/>
                <a:gd name="T74" fmla="*/ 28 w 1709"/>
                <a:gd name="T75" fmla="*/ 1445 h 2837"/>
                <a:gd name="T76" fmla="*/ 0 w 1709"/>
                <a:gd name="T77" fmla="*/ 1322 h 2837"/>
                <a:gd name="T78" fmla="*/ 13 w 1709"/>
                <a:gd name="T79" fmla="*/ 265 h 2837"/>
                <a:gd name="T80" fmla="*/ 70 w 1709"/>
                <a:gd name="T81" fmla="*/ 158 h 2837"/>
                <a:gd name="T82" fmla="*/ 161 w 1709"/>
                <a:gd name="T83" fmla="*/ 77 h 2837"/>
                <a:gd name="T84" fmla="*/ 269 w 1709"/>
                <a:gd name="T85" fmla="*/ 23 h 2837"/>
                <a:gd name="T86" fmla="*/ 310 w 1709"/>
                <a:gd name="T87" fmla="*/ 12 h 2837"/>
                <a:gd name="T88" fmla="*/ 348 w 1709"/>
                <a:gd name="T89" fmla="*/ 5 h 2837"/>
                <a:gd name="T90" fmla="*/ 407 w 1709"/>
                <a:gd name="T91" fmla="*/ 0 h 28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09" h="2837">
                  <a:moveTo>
                    <a:pt x="407" y="0"/>
                  </a:moveTo>
                  <a:lnTo>
                    <a:pt x="428" y="0"/>
                  </a:lnTo>
                  <a:lnTo>
                    <a:pt x="448" y="3"/>
                  </a:lnTo>
                  <a:lnTo>
                    <a:pt x="466" y="5"/>
                  </a:lnTo>
                  <a:lnTo>
                    <a:pt x="480" y="8"/>
                  </a:lnTo>
                  <a:lnTo>
                    <a:pt x="492" y="11"/>
                  </a:lnTo>
                  <a:lnTo>
                    <a:pt x="500" y="12"/>
                  </a:lnTo>
                  <a:lnTo>
                    <a:pt x="503" y="13"/>
                  </a:lnTo>
                  <a:lnTo>
                    <a:pt x="544" y="25"/>
                  </a:lnTo>
                  <a:lnTo>
                    <a:pt x="586" y="43"/>
                  </a:lnTo>
                  <a:lnTo>
                    <a:pt x="627" y="63"/>
                  </a:lnTo>
                  <a:lnTo>
                    <a:pt x="665" y="90"/>
                  </a:lnTo>
                  <a:lnTo>
                    <a:pt x="700" y="118"/>
                  </a:lnTo>
                  <a:lnTo>
                    <a:pt x="733" y="152"/>
                  </a:lnTo>
                  <a:lnTo>
                    <a:pt x="760" y="189"/>
                  </a:lnTo>
                  <a:lnTo>
                    <a:pt x="761" y="191"/>
                  </a:lnTo>
                  <a:lnTo>
                    <a:pt x="805" y="251"/>
                  </a:lnTo>
                  <a:lnTo>
                    <a:pt x="846" y="305"/>
                  </a:lnTo>
                  <a:lnTo>
                    <a:pt x="884" y="355"/>
                  </a:lnTo>
                  <a:lnTo>
                    <a:pt x="919" y="399"/>
                  </a:lnTo>
                  <a:lnTo>
                    <a:pt x="953" y="440"/>
                  </a:lnTo>
                  <a:lnTo>
                    <a:pt x="985" y="476"/>
                  </a:lnTo>
                  <a:lnTo>
                    <a:pt x="1015" y="507"/>
                  </a:lnTo>
                  <a:lnTo>
                    <a:pt x="1045" y="533"/>
                  </a:lnTo>
                  <a:lnTo>
                    <a:pt x="1074" y="556"/>
                  </a:lnTo>
                  <a:lnTo>
                    <a:pt x="1104" y="573"/>
                  </a:lnTo>
                  <a:lnTo>
                    <a:pt x="1133" y="588"/>
                  </a:lnTo>
                  <a:lnTo>
                    <a:pt x="1164" y="598"/>
                  </a:lnTo>
                  <a:lnTo>
                    <a:pt x="1195" y="604"/>
                  </a:lnTo>
                  <a:lnTo>
                    <a:pt x="1228" y="607"/>
                  </a:lnTo>
                  <a:lnTo>
                    <a:pt x="1262" y="606"/>
                  </a:lnTo>
                  <a:lnTo>
                    <a:pt x="1299" y="601"/>
                  </a:lnTo>
                  <a:lnTo>
                    <a:pt x="1339" y="592"/>
                  </a:lnTo>
                  <a:lnTo>
                    <a:pt x="1382" y="581"/>
                  </a:lnTo>
                  <a:lnTo>
                    <a:pt x="1427" y="565"/>
                  </a:lnTo>
                  <a:lnTo>
                    <a:pt x="1477" y="547"/>
                  </a:lnTo>
                  <a:lnTo>
                    <a:pt x="1507" y="539"/>
                  </a:lnTo>
                  <a:lnTo>
                    <a:pt x="1536" y="535"/>
                  </a:lnTo>
                  <a:lnTo>
                    <a:pt x="1566" y="538"/>
                  </a:lnTo>
                  <a:lnTo>
                    <a:pt x="1594" y="545"/>
                  </a:lnTo>
                  <a:lnTo>
                    <a:pt x="1621" y="557"/>
                  </a:lnTo>
                  <a:lnTo>
                    <a:pt x="1645" y="573"/>
                  </a:lnTo>
                  <a:lnTo>
                    <a:pt x="1666" y="594"/>
                  </a:lnTo>
                  <a:lnTo>
                    <a:pt x="1684" y="617"/>
                  </a:lnTo>
                  <a:lnTo>
                    <a:pt x="1697" y="645"/>
                  </a:lnTo>
                  <a:lnTo>
                    <a:pt x="1705" y="675"/>
                  </a:lnTo>
                  <a:lnTo>
                    <a:pt x="1709" y="704"/>
                  </a:lnTo>
                  <a:lnTo>
                    <a:pt x="1707" y="734"/>
                  </a:lnTo>
                  <a:lnTo>
                    <a:pt x="1700" y="763"/>
                  </a:lnTo>
                  <a:lnTo>
                    <a:pt x="1688" y="789"/>
                  </a:lnTo>
                  <a:lnTo>
                    <a:pt x="1671" y="813"/>
                  </a:lnTo>
                  <a:lnTo>
                    <a:pt x="1651" y="834"/>
                  </a:lnTo>
                  <a:lnTo>
                    <a:pt x="1627" y="852"/>
                  </a:lnTo>
                  <a:lnTo>
                    <a:pt x="1600" y="866"/>
                  </a:lnTo>
                  <a:lnTo>
                    <a:pt x="1530" y="890"/>
                  </a:lnTo>
                  <a:lnTo>
                    <a:pt x="1464" y="911"/>
                  </a:lnTo>
                  <a:lnTo>
                    <a:pt x="1402" y="926"/>
                  </a:lnTo>
                  <a:lnTo>
                    <a:pt x="1342" y="936"/>
                  </a:lnTo>
                  <a:lnTo>
                    <a:pt x="1285" y="943"/>
                  </a:lnTo>
                  <a:lnTo>
                    <a:pt x="1230" y="944"/>
                  </a:lnTo>
                  <a:lnTo>
                    <a:pt x="1174" y="942"/>
                  </a:lnTo>
                  <a:lnTo>
                    <a:pt x="1121" y="936"/>
                  </a:lnTo>
                  <a:lnTo>
                    <a:pt x="1071" y="924"/>
                  </a:lnTo>
                  <a:lnTo>
                    <a:pt x="1022" y="908"/>
                  </a:lnTo>
                  <a:lnTo>
                    <a:pt x="975" y="889"/>
                  </a:lnTo>
                  <a:lnTo>
                    <a:pt x="931" y="865"/>
                  </a:lnTo>
                  <a:lnTo>
                    <a:pt x="889" y="839"/>
                  </a:lnTo>
                  <a:lnTo>
                    <a:pt x="847" y="809"/>
                  </a:lnTo>
                  <a:lnTo>
                    <a:pt x="808" y="777"/>
                  </a:lnTo>
                  <a:lnTo>
                    <a:pt x="808" y="1257"/>
                  </a:lnTo>
                  <a:lnTo>
                    <a:pt x="1158" y="1257"/>
                  </a:lnTo>
                  <a:lnTo>
                    <a:pt x="1158" y="1257"/>
                  </a:lnTo>
                  <a:lnTo>
                    <a:pt x="1195" y="1261"/>
                  </a:lnTo>
                  <a:lnTo>
                    <a:pt x="1230" y="1270"/>
                  </a:lnTo>
                  <a:lnTo>
                    <a:pt x="1262" y="1287"/>
                  </a:lnTo>
                  <a:lnTo>
                    <a:pt x="1291" y="1308"/>
                  </a:lnTo>
                  <a:lnTo>
                    <a:pt x="1316" y="1335"/>
                  </a:lnTo>
                  <a:lnTo>
                    <a:pt x="1336" y="1364"/>
                  </a:lnTo>
                  <a:lnTo>
                    <a:pt x="1351" y="1399"/>
                  </a:lnTo>
                  <a:lnTo>
                    <a:pt x="1358" y="1436"/>
                  </a:lnTo>
                  <a:lnTo>
                    <a:pt x="1495" y="2612"/>
                  </a:lnTo>
                  <a:lnTo>
                    <a:pt x="1495" y="2648"/>
                  </a:lnTo>
                  <a:lnTo>
                    <a:pt x="1490" y="2683"/>
                  </a:lnTo>
                  <a:lnTo>
                    <a:pt x="1478" y="2715"/>
                  </a:lnTo>
                  <a:lnTo>
                    <a:pt x="1463" y="2746"/>
                  </a:lnTo>
                  <a:lnTo>
                    <a:pt x="1441" y="2773"/>
                  </a:lnTo>
                  <a:lnTo>
                    <a:pt x="1415" y="2796"/>
                  </a:lnTo>
                  <a:lnTo>
                    <a:pt x="1385" y="2814"/>
                  </a:lnTo>
                  <a:lnTo>
                    <a:pt x="1353" y="2827"/>
                  </a:lnTo>
                  <a:lnTo>
                    <a:pt x="1317" y="2836"/>
                  </a:lnTo>
                  <a:lnTo>
                    <a:pt x="1293" y="2837"/>
                  </a:lnTo>
                  <a:lnTo>
                    <a:pt x="1260" y="2835"/>
                  </a:lnTo>
                  <a:lnTo>
                    <a:pt x="1229" y="2826"/>
                  </a:lnTo>
                  <a:lnTo>
                    <a:pt x="1199" y="2813"/>
                  </a:lnTo>
                  <a:lnTo>
                    <a:pt x="1172" y="2796"/>
                  </a:lnTo>
                  <a:lnTo>
                    <a:pt x="1148" y="2775"/>
                  </a:lnTo>
                  <a:lnTo>
                    <a:pt x="1128" y="2750"/>
                  </a:lnTo>
                  <a:lnTo>
                    <a:pt x="1111" y="2723"/>
                  </a:lnTo>
                  <a:lnTo>
                    <a:pt x="1101" y="2692"/>
                  </a:lnTo>
                  <a:lnTo>
                    <a:pt x="1093" y="2658"/>
                  </a:lnTo>
                  <a:lnTo>
                    <a:pt x="978" y="1661"/>
                  </a:lnTo>
                  <a:lnTo>
                    <a:pt x="436" y="1661"/>
                  </a:lnTo>
                  <a:lnTo>
                    <a:pt x="404" y="1664"/>
                  </a:lnTo>
                  <a:lnTo>
                    <a:pt x="362" y="1661"/>
                  </a:lnTo>
                  <a:lnTo>
                    <a:pt x="320" y="1655"/>
                  </a:lnTo>
                  <a:lnTo>
                    <a:pt x="280" y="1646"/>
                  </a:lnTo>
                  <a:lnTo>
                    <a:pt x="239" y="1633"/>
                  </a:lnTo>
                  <a:lnTo>
                    <a:pt x="200" y="1616"/>
                  </a:lnTo>
                  <a:lnTo>
                    <a:pt x="163" y="1596"/>
                  </a:lnTo>
                  <a:lnTo>
                    <a:pt x="130" y="1572"/>
                  </a:lnTo>
                  <a:lnTo>
                    <a:pt x="98" y="1544"/>
                  </a:lnTo>
                  <a:lnTo>
                    <a:pt x="70" y="1515"/>
                  </a:lnTo>
                  <a:lnTo>
                    <a:pt x="47" y="1481"/>
                  </a:lnTo>
                  <a:lnTo>
                    <a:pt x="28" y="1445"/>
                  </a:lnTo>
                  <a:lnTo>
                    <a:pt x="13" y="1407"/>
                  </a:lnTo>
                  <a:lnTo>
                    <a:pt x="4" y="1366"/>
                  </a:lnTo>
                  <a:lnTo>
                    <a:pt x="0" y="1322"/>
                  </a:lnTo>
                  <a:lnTo>
                    <a:pt x="0" y="351"/>
                  </a:lnTo>
                  <a:lnTo>
                    <a:pt x="4" y="307"/>
                  </a:lnTo>
                  <a:lnTo>
                    <a:pt x="13" y="265"/>
                  </a:lnTo>
                  <a:lnTo>
                    <a:pt x="28" y="227"/>
                  </a:lnTo>
                  <a:lnTo>
                    <a:pt x="47" y="191"/>
                  </a:lnTo>
                  <a:lnTo>
                    <a:pt x="70" y="158"/>
                  </a:lnTo>
                  <a:lnTo>
                    <a:pt x="98" y="128"/>
                  </a:lnTo>
                  <a:lnTo>
                    <a:pt x="128" y="100"/>
                  </a:lnTo>
                  <a:lnTo>
                    <a:pt x="161" y="77"/>
                  </a:lnTo>
                  <a:lnTo>
                    <a:pt x="195" y="55"/>
                  </a:lnTo>
                  <a:lnTo>
                    <a:pt x="232" y="37"/>
                  </a:lnTo>
                  <a:lnTo>
                    <a:pt x="269" y="23"/>
                  </a:lnTo>
                  <a:lnTo>
                    <a:pt x="306" y="12"/>
                  </a:lnTo>
                  <a:lnTo>
                    <a:pt x="307" y="12"/>
                  </a:lnTo>
                  <a:lnTo>
                    <a:pt x="310" y="12"/>
                  </a:lnTo>
                  <a:lnTo>
                    <a:pt x="319" y="10"/>
                  </a:lnTo>
                  <a:lnTo>
                    <a:pt x="331" y="9"/>
                  </a:lnTo>
                  <a:lnTo>
                    <a:pt x="348" y="5"/>
                  </a:lnTo>
                  <a:lnTo>
                    <a:pt x="367" y="4"/>
                  </a:lnTo>
                  <a:lnTo>
                    <a:pt x="387" y="2"/>
                  </a:lnTo>
                  <a:lnTo>
                    <a:pt x="4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140"/>
            <p:cNvSpPr>
              <a:spLocks/>
            </p:cNvSpPr>
            <p:nvPr/>
          </p:nvSpPr>
          <p:spPr bwMode="auto">
            <a:xfrm>
              <a:off x="3002" y="2404"/>
              <a:ext cx="271" cy="532"/>
            </a:xfrm>
            <a:custGeom>
              <a:avLst/>
              <a:gdLst>
                <a:gd name="T0" fmla="*/ 205 w 1355"/>
                <a:gd name="T1" fmla="*/ 4 h 2661"/>
                <a:gd name="T2" fmla="*/ 267 w 1355"/>
                <a:gd name="T3" fmla="*/ 30 h 2661"/>
                <a:gd name="T4" fmla="*/ 312 w 1355"/>
                <a:gd name="T5" fmla="*/ 77 h 2661"/>
                <a:gd name="T6" fmla="*/ 338 w 1355"/>
                <a:gd name="T7" fmla="*/ 137 h 2661"/>
                <a:gd name="T8" fmla="*/ 342 w 1355"/>
                <a:gd name="T9" fmla="*/ 1527 h 2661"/>
                <a:gd name="T10" fmla="*/ 1219 w 1355"/>
                <a:gd name="T11" fmla="*/ 1530 h 2661"/>
                <a:gd name="T12" fmla="*/ 1280 w 1355"/>
                <a:gd name="T13" fmla="*/ 1555 h 2661"/>
                <a:gd name="T14" fmla="*/ 1327 w 1355"/>
                <a:gd name="T15" fmla="*/ 1602 h 2661"/>
                <a:gd name="T16" fmla="*/ 1352 w 1355"/>
                <a:gd name="T17" fmla="*/ 1662 h 2661"/>
                <a:gd name="T18" fmla="*/ 1353 w 1355"/>
                <a:gd name="T19" fmla="*/ 1729 h 2661"/>
                <a:gd name="T20" fmla="*/ 1331 w 1355"/>
                <a:gd name="T21" fmla="*/ 1785 h 2661"/>
                <a:gd name="T22" fmla="*/ 1291 w 1355"/>
                <a:gd name="T23" fmla="*/ 1830 h 2661"/>
                <a:gd name="T24" fmla="*/ 1287 w 1355"/>
                <a:gd name="T25" fmla="*/ 1891 h 2661"/>
                <a:gd name="T26" fmla="*/ 1312 w 1355"/>
                <a:gd name="T27" fmla="*/ 1989 h 2661"/>
                <a:gd name="T28" fmla="*/ 1316 w 1355"/>
                <a:gd name="T29" fmla="*/ 2518 h 2661"/>
                <a:gd name="T30" fmla="*/ 1304 w 1355"/>
                <a:gd name="T31" fmla="*/ 2573 h 2661"/>
                <a:gd name="T32" fmla="*/ 1274 w 1355"/>
                <a:gd name="T33" fmla="*/ 2619 h 2661"/>
                <a:gd name="T34" fmla="*/ 1229 w 1355"/>
                <a:gd name="T35" fmla="*/ 2649 h 2661"/>
                <a:gd name="T36" fmla="*/ 1173 w 1355"/>
                <a:gd name="T37" fmla="*/ 2661 h 2661"/>
                <a:gd name="T38" fmla="*/ 1117 w 1355"/>
                <a:gd name="T39" fmla="*/ 2649 h 2661"/>
                <a:gd name="T40" fmla="*/ 1072 w 1355"/>
                <a:gd name="T41" fmla="*/ 2619 h 2661"/>
                <a:gd name="T42" fmla="*/ 1041 w 1355"/>
                <a:gd name="T43" fmla="*/ 2573 h 2661"/>
                <a:gd name="T44" fmla="*/ 1030 w 1355"/>
                <a:gd name="T45" fmla="*/ 2518 h 2661"/>
                <a:gd name="T46" fmla="*/ 1027 w 1355"/>
                <a:gd name="T47" fmla="*/ 2013 h 2661"/>
                <a:gd name="T48" fmla="*/ 1004 w 1355"/>
                <a:gd name="T49" fmla="*/ 1967 h 2661"/>
                <a:gd name="T50" fmla="*/ 965 w 1355"/>
                <a:gd name="T51" fmla="*/ 1935 h 2661"/>
                <a:gd name="T52" fmla="*/ 913 w 1355"/>
                <a:gd name="T53" fmla="*/ 1923 h 2661"/>
                <a:gd name="T54" fmla="*/ 408 w 1355"/>
                <a:gd name="T55" fmla="*/ 1926 h 2661"/>
                <a:gd name="T56" fmla="*/ 362 w 1355"/>
                <a:gd name="T57" fmla="*/ 1948 h 2661"/>
                <a:gd name="T58" fmla="*/ 331 w 1355"/>
                <a:gd name="T59" fmla="*/ 1989 h 2661"/>
                <a:gd name="T60" fmla="*/ 319 w 1355"/>
                <a:gd name="T61" fmla="*/ 2040 h 2661"/>
                <a:gd name="T62" fmla="*/ 316 w 1355"/>
                <a:gd name="T63" fmla="*/ 2546 h 2661"/>
                <a:gd name="T64" fmla="*/ 294 w 1355"/>
                <a:gd name="T65" fmla="*/ 2598 h 2661"/>
                <a:gd name="T66" fmla="*/ 256 w 1355"/>
                <a:gd name="T67" fmla="*/ 2636 h 2661"/>
                <a:gd name="T68" fmla="*/ 205 w 1355"/>
                <a:gd name="T69" fmla="*/ 2657 h 2661"/>
                <a:gd name="T70" fmla="*/ 146 w 1355"/>
                <a:gd name="T71" fmla="*/ 2657 h 2661"/>
                <a:gd name="T72" fmla="*/ 95 w 1355"/>
                <a:gd name="T73" fmla="*/ 2636 h 2661"/>
                <a:gd name="T74" fmla="*/ 57 w 1355"/>
                <a:gd name="T75" fmla="*/ 2598 h 2661"/>
                <a:gd name="T76" fmla="*/ 36 w 1355"/>
                <a:gd name="T77" fmla="*/ 2546 h 2661"/>
                <a:gd name="T78" fmla="*/ 32 w 1355"/>
                <a:gd name="T79" fmla="*/ 2040 h 2661"/>
                <a:gd name="T80" fmla="*/ 46 w 1355"/>
                <a:gd name="T81" fmla="*/ 1938 h 2661"/>
                <a:gd name="T82" fmla="*/ 83 w 1355"/>
                <a:gd name="T83" fmla="*/ 1843 h 2661"/>
                <a:gd name="T84" fmla="*/ 39 w 1355"/>
                <a:gd name="T85" fmla="*/ 1806 h 2661"/>
                <a:gd name="T86" fmla="*/ 11 w 1355"/>
                <a:gd name="T87" fmla="*/ 1756 h 2661"/>
                <a:gd name="T88" fmla="*/ 0 w 1355"/>
                <a:gd name="T89" fmla="*/ 1697 h 2661"/>
                <a:gd name="T90" fmla="*/ 4 w 1355"/>
                <a:gd name="T91" fmla="*/ 137 h 2661"/>
                <a:gd name="T92" fmla="*/ 29 w 1355"/>
                <a:gd name="T93" fmla="*/ 77 h 2661"/>
                <a:gd name="T94" fmla="*/ 75 w 1355"/>
                <a:gd name="T95" fmla="*/ 30 h 2661"/>
                <a:gd name="T96" fmla="*/ 136 w 1355"/>
                <a:gd name="T97" fmla="*/ 4 h 2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55" h="2661">
                  <a:moveTo>
                    <a:pt x="170" y="0"/>
                  </a:moveTo>
                  <a:lnTo>
                    <a:pt x="205" y="4"/>
                  </a:lnTo>
                  <a:lnTo>
                    <a:pt x="237" y="15"/>
                  </a:lnTo>
                  <a:lnTo>
                    <a:pt x="267" y="30"/>
                  </a:lnTo>
                  <a:lnTo>
                    <a:pt x="292" y="50"/>
                  </a:lnTo>
                  <a:lnTo>
                    <a:pt x="312" y="77"/>
                  </a:lnTo>
                  <a:lnTo>
                    <a:pt x="328" y="105"/>
                  </a:lnTo>
                  <a:lnTo>
                    <a:pt x="338" y="137"/>
                  </a:lnTo>
                  <a:lnTo>
                    <a:pt x="342" y="172"/>
                  </a:lnTo>
                  <a:lnTo>
                    <a:pt x="342" y="1527"/>
                  </a:lnTo>
                  <a:lnTo>
                    <a:pt x="1185" y="1527"/>
                  </a:lnTo>
                  <a:lnTo>
                    <a:pt x="1219" y="1530"/>
                  </a:lnTo>
                  <a:lnTo>
                    <a:pt x="1252" y="1540"/>
                  </a:lnTo>
                  <a:lnTo>
                    <a:pt x="1280" y="1555"/>
                  </a:lnTo>
                  <a:lnTo>
                    <a:pt x="1305" y="1577"/>
                  </a:lnTo>
                  <a:lnTo>
                    <a:pt x="1327" y="1602"/>
                  </a:lnTo>
                  <a:lnTo>
                    <a:pt x="1342" y="1630"/>
                  </a:lnTo>
                  <a:lnTo>
                    <a:pt x="1352" y="1662"/>
                  </a:lnTo>
                  <a:lnTo>
                    <a:pt x="1355" y="1697"/>
                  </a:lnTo>
                  <a:lnTo>
                    <a:pt x="1353" y="1729"/>
                  </a:lnTo>
                  <a:lnTo>
                    <a:pt x="1345" y="1759"/>
                  </a:lnTo>
                  <a:lnTo>
                    <a:pt x="1331" y="1785"/>
                  </a:lnTo>
                  <a:lnTo>
                    <a:pt x="1314" y="1810"/>
                  </a:lnTo>
                  <a:lnTo>
                    <a:pt x="1291" y="1830"/>
                  </a:lnTo>
                  <a:lnTo>
                    <a:pt x="1266" y="1847"/>
                  </a:lnTo>
                  <a:lnTo>
                    <a:pt x="1287" y="1891"/>
                  </a:lnTo>
                  <a:lnTo>
                    <a:pt x="1303" y="1939"/>
                  </a:lnTo>
                  <a:lnTo>
                    <a:pt x="1312" y="1989"/>
                  </a:lnTo>
                  <a:lnTo>
                    <a:pt x="1316" y="2040"/>
                  </a:lnTo>
                  <a:lnTo>
                    <a:pt x="1316" y="2518"/>
                  </a:lnTo>
                  <a:lnTo>
                    <a:pt x="1312" y="2546"/>
                  </a:lnTo>
                  <a:lnTo>
                    <a:pt x="1304" y="2573"/>
                  </a:lnTo>
                  <a:lnTo>
                    <a:pt x="1291" y="2598"/>
                  </a:lnTo>
                  <a:lnTo>
                    <a:pt x="1274" y="2619"/>
                  </a:lnTo>
                  <a:lnTo>
                    <a:pt x="1253" y="2636"/>
                  </a:lnTo>
                  <a:lnTo>
                    <a:pt x="1229" y="2649"/>
                  </a:lnTo>
                  <a:lnTo>
                    <a:pt x="1202" y="2657"/>
                  </a:lnTo>
                  <a:lnTo>
                    <a:pt x="1173" y="2661"/>
                  </a:lnTo>
                  <a:lnTo>
                    <a:pt x="1144" y="2657"/>
                  </a:lnTo>
                  <a:lnTo>
                    <a:pt x="1117" y="2649"/>
                  </a:lnTo>
                  <a:lnTo>
                    <a:pt x="1093" y="2636"/>
                  </a:lnTo>
                  <a:lnTo>
                    <a:pt x="1072" y="2619"/>
                  </a:lnTo>
                  <a:lnTo>
                    <a:pt x="1054" y="2598"/>
                  </a:lnTo>
                  <a:lnTo>
                    <a:pt x="1041" y="2573"/>
                  </a:lnTo>
                  <a:lnTo>
                    <a:pt x="1033" y="2546"/>
                  </a:lnTo>
                  <a:lnTo>
                    <a:pt x="1030" y="2518"/>
                  </a:lnTo>
                  <a:lnTo>
                    <a:pt x="1030" y="2040"/>
                  </a:lnTo>
                  <a:lnTo>
                    <a:pt x="1027" y="2013"/>
                  </a:lnTo>
                  <a:lnTo>
                    <a:pt x="1018" y="1989"/>
                  </a:lnTo>
                  <a:lnTo>
                    <a:pt x="1004" y="1967"/>
                  </a:lnTo>
                  <a:lnTo>
                    <a:pt x="986" y="1948"/>
                  </a:lnTo>
                  <a:lnTo>
                    <a:pt x="965" y="1935"/>
                  </a:lnTo>
                  <a:lnTo>
                    <a:pt x="940" y="1926"/>
                  </a:lnTo>
                  <a:lnTo>
                    <a:pt x="913" y="1923"/>
                  </a:lnTo>
                  <a:lnTo>
                    <a:pt x="436" y="1923"/>
                  </a:lnTo>
                  <a:lnTo>
                    <a:pt x="408" y="1926"/>
                  </a:lnTo>
                  <a:lnTo>
                    <a:pt x="385" y="1935"/>
                  </a:lnTo>
                  <a:lnTo>
                    <a:pt x="362" y="1948"/>
                  </a:lnTo>
                  <a:lnTo>
                    <a:pt x="344" y="1967"/>
                  </a:lnTo>
                  <a:lnTo>
                    <a:pt x="331" y="1989"/>
                  </a:lnTo>
                  <a:lnTo>
                    <a:pt x="322" y="2013"/>
                  </a:lnTo>
                  <a:lnTo>
                    <a:pt x="319" y="2040"/>
                  </a:lnTo>
                  <a:lnTo>
                    <a:pt x="319" y="2518"/>
                  </a:lnTo>
                  <a:lnTo>
                    <a:pt x="316" y="2546"/>
                  </a:lnTo>
                  <a:lnTo>
                    <a:pt x="307" y="2573"/>
                  </a:lnTo>
                  <a:lnTo>
                    <a:pt x="294" y="2598"/>
                  </a:lnTo>
                  <a:lnTo>
                    <a:pt x="276" y="2619"/>
                  </a:lnTo>
                  <a:lnTo>
                    <a:pt x="256" y="2636"/>
                  </a:lnTo>
                  <a:lnTo>
                    <a:pt x="231" y="2649"/>
                  </a:lnTo>
                  <a:lnTo>
                    <a:pt x="205" y="2657"/>
                  </a:lnTo>
                  <a:lnTo>
                    <a:pt x="175" y="2661"/>
                  </a:lnTo>
                  <a:lnTo>
                    <a:pt x="146" y="2657"/>
                  </a:lnTo>
                  <a:lnTo>
                    <a:pt x="120" y="2649"/>
                  </a:lnTo>
                  <a:lnTo>
                    <a:pt x="95" y="2636"/>
                  </a:lnTo>
                  <a:lnTo>
                    <a:pt x="75" y="2619"/>
                  </a:lnTo>
                  <a:lnTo>
                    <a:pt x="57" y="2598"/>
                  </a:lnTo>
                  <a:lnTo>
                    <a:pt x="44" y="2573"/>
                  </a:lnTo>
                  <a:lnTo>
                    <a:pt x="36" y="2546"/>
                  </a:lnTo>
                  <a:lnTo>
                    <a:pt x="32" y="2518"/>
                  </a:lnTo>
                  <a:lnTo>
                    <a:pt x="32" y="2040"/>
                  </a:lnTo>
                  <a:lnTo>
                    <a:pt x="36" y="1988"/>
                  </a:lnTo>
                  <a:lnTo>
                    <a:pt x="46" y="1938"/>
                  </a:lnTo>
                  <a:lnTo>
                    <a:pt x="62" y="1889"/>
                  </a:lnTo>
                  <a:lnTo>
                    <a:pt x="83" y="1843"/>
                  </a:lnTo>
                  <a:lnTo>
                    <a:pt x="61" y="1827"/>
                  </a:lnTo>
                  <a:lnTo>
                    <a:pt x="39" y="1806"/>
                  </a:lnTo>
                  <a:lnTo>
                    <a:pt x="23" y="1783"/>
                  </a:lnTo>
                  <a:lnTo>
                    <a:pt x="11" y="1756"/>
                  </a:lnTo>
                  <a:lnTo>
                    <a:pt x="2" y="1728"/>
                  </a:lnTo>
                  <a:lnTo>
                    <a:pt x="0" y="1697"/>
                  </a:lnTo>
                  <a:lnTo>
                    <a:pt x="0" y="172"/>
                  </a:lnTo>
                  <a:lnTo>
                    <a:pt x="4" y="137"/>
                  </a:lnTo>
                  <a:lnTo>
                    <a:pt x="13" y="105"/>
                  </a:lnTo>
                  <a:lnTo>
                    <a:pt x="29" y="77"/>
                  </a:lnTo>
                  <a:lnTo>
                    <a:pt x="50" y="50"/>
                  </a:lnTo>
                  <a:lnTo>
                    <a:pt x="75" y="30"/>
                  </a:lnTo>
                  <a:lnTo>
                    <a:pt x="105" y="15"/>
                  </a:lnTo>
                  <a:lnTo>
                    <a:pt x="136" y="4"/>
                  </a:lnTo>
                  <a:lnTo>
                    <a:pt x="1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141"/>
            <p:cNvSpPr>
              <a:spLocks/>
            </p:cNvSpPr>
            <p:nvPr/>
          </p:nvSpPr>
          <p:spPr bwMode="auto">
            <a:xfrm>
              <a:off x="3341" y="2561"/>
              <a:ext cx="445" cy="357"/>
            </a:xfrm>
            <a:custGeom>
              <a:avLst/>
              <a:gdLst>
                <a:gd name="T0" fmla="*/ 163 w 2225"/>
                <a:gd name="T1" fmla="*/ 0 h 1781"/>
                <a:gd name="T2" fmla="*/ 2062 w 2225"/>
                <a:gd name="T3" fmla="*/ 0 h 1781"/>
                <a:gd name="T4" fmla="*/ 2094 w 2225"/>
                <a:gd name="T5" fmla="*/ 3 h 1781"/>
                <a:gd name="T6" fmla="*/ 2125 w 2225"/>
                <a:gd name="T7" fmla="*/ 13 h 1781"/>
                <a:gd name="T8" fmla="*/ 2153 w 2225"/>
                <a:gd name="T9" fmla="*/ 28 h 1781"/>
                <a:gd name="T10" fmla="*/ 2177 w 2225"/>
                <a:gd name="T11" fmla="*/ 47 h 1781"/>
                <a:gd name="T12" fmla="*/ 2197 w 2225"/>
                <a:gd name="T13" fmla="*/ 72 h 1781"/>
                <a:gd name="T14" fmla="*/ 2212 w 2225"/>
                <a:gd name="T15" fmla="*/ 100 h 1781"/>
                <a:gd name="T16" fmla="*/ 2221 w 2225"/>
                <a:gd name="T17" fmla="*/ 131 h 1781"/>
                <a:gd name="T18" fmla="*/ 2225 w 2225"/>
                <a:gd name="T19" fmla="*/ 163 h 1781"/>
                <a:gd name="T20" fmla="*/ 2221 w 2225"/>
                <a:gd name="T21" fmla="*/ 196 h 1781"/>
                <a:gd name="T22" fmla="*/ 2212 w 2225"/>
                <a:gd name="T23" fmla="*/ 227 h 1781"/>
                <a:gd name="T24" fmla="*/ 2197 w 2225"/>
                <a:gd name="T25" fmla="*/ 255 h 1781"/>
                <a:gd name="T26" fmla="*/ 2177 w 2225"/>
                <a:gd name="T27" fmla="*/ 280 h 1781"/>
                <a:gd name="T28" fmla="*/ 2153 w 2225"/>
                <a:gd name="T29" fmla="*/ 299 h 1781"/>
                <a:gd name="T30" fmla="*/ 2125 w 2225"/>
                <a:gd name="T31" fmla="*/ 314 h 1781"/>
                <a:gd name="T32" fmla="*/ 2094 w 2225"/>
                <a:gd name="T33" fmla="*/ 324 h 1781"/>
                <a:gd name="T34" fmla="*/ 2062 w 2225"/>
                <a:gd name="T35" fmla="*/ 327 h 1781"/>
                <a:gd name="T36" fmla="*/ 1836 w 2225"/>
                <a:gd name="T37" fmla="*/ 327 h 1781"/>
                <a:gd name="T38" fmla="*/ 1836 w 2225"/>
                <a:gd name="T39" fmla="*/ 1781 h 1781"/>
                <a:gd name="T40" fmla="*/ 388 w 2225"/>
                <a:gd name="T41" fmla="*/ 1781 h 1781"/>
                <a:gd name="T42" fmla="*/ 388 w 2225"/>
                <a:gd name="T43" fmla="*/ 327 h 1781"/>
                <a:gd name="T44" fmla="*/ 163 w 2225"/>
                <a:gd name="T45" fmla="*/ 327 h 1781"/>
                <a:gd name="T46" fmla="*/ 131 w 2225"/>
                <a:gd name="T47" fmla="*/ 324 h 1781"/>
                <a:gd name="T48" fmla="*/ 100 w 2225"/>
                <a:gd name="T49" fmla="*/ 314 h 1781"/>
                <a:gd name="T50" fmla="*/ 73 w 2225"/>
                <a:gd name="T51" fmla="*/ 299 h 1781"/>
                <a:gd name="T52" fmla="*/ 48 w 2225"/>
                <a:gd name="T53" fmla="*/ 280 h 1781"/>
                <a:gd name="T54" fmla="*/ 27 w 2225"/>
                <a:gd name="T55" fmla="*/ 255 h 1781"/>
                <a:gd name="T56" fmla="*/ 13 w 2225"/>
                <a:gd name="T57" fmla="*/ 227 h 1781"/>
                <a:gd name="T58" fmla="*/ 4 w 2225"/>
                <a:gd name="T59" fmla="*/ 196 h 1781"/>
                <a:gd name="T60" fmla="*/ 0 w 2225"/>
                <a:gd name="T61" fmla="*/ 163 h 1781"/>
                <a:gd name="T62" fmla="*/ 4 w 2225"/>
                <a:gd name="T63" fmla="*/ 131 h 1781"/>
                <a:gd name="T64" fmla="*/ 13 w 2225"/>
                <a:gd name="T65" fmla="*/ 100 h 1781"/>
                <a:gd name="T66" fmla="*/ 27 w 2225"/>
                <a:gd name="T67" fmla="*/ 72 h 1781"/>
                <a:gd name="T68" fmla="*/ 48 w 2225"/>
                <a:gd name="T69" fmla="*/ 47 h 1781"/>
                <a:gd name="T70" fmla="*/ 73 w 2225"/>
                <a:gd name="T71" fmla="*/ 28 h 1781"/>
                <a:gd name="T72" fmla="*/ 100 w 2225"/>
                <a:gd name="T73" fmla="*/ 13 h 1781"/>
                <a:gd name="T74" fmla="*/ 131 w 2225"/>
                <a:gd name="T75" fmla="*/ 3 h 1781"/>
                <a:gd name="T76" fmla="*/ 163 w 2225"/>
                <a:gd name="T77" fmla="*/ 0 h 1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25" h="1781">
                  <a:moveTo>
                    <a:pt x="163" y="0"/>
                  </a:moveTo>
                  <a:lnTo>
                    <a:pt x="2062" y="0"/>
                  </a:lnTo>
                  <a:lnTo>
                    <a:pt x="2094" y="3"/>
                  </a:lnTo>
                  <a:lnTo>
                    <a:pt x="2125" y="13"/>
                  </a:lnTo>
                  <a:lnTo>
                    <a:pt x="2153" y="28"/>
                  </a:lnTo>
                  <a:lnTo>
                    <a:pt x="2177" y="47"/>
                  </a:lnTo>
                  <a:lnTo>
                    <a:pt x="2197" y="72"/>
                  </a:lnTo>
                  <a:lnTo>
                    <a:pt x="2212" y="100"/>
                  </a:lnTo>
                  <a:lnTo>
                    <a:pt x="2221" y="131"/>
                  </a:lnTo>
                  <a:lnTo>
                    <a:pt x="2225" y="163"/>
                  </a:lnTo>
                  <a:lnTo>
                    <a:pt x="2221" y="196"/>
                  </a:lnTo>
                  <a:lnTo>
                    <a:pt x="2212" y="227"/>
                  </a:lnTo>
                  <a:lnTo>
                    <a:pt x="2197" y="255"/>
                  </a:lnTo>
                  <a:lnTo>
                    <a:pt x="2177" y="280"/>
                  </a:lnTo>
                  <a:lnTo>
                    <a:pt x="2153" y="299"/>
                  </a:lnTo>
                  <a:lnTo>
                    <a:pt x="2125" y="314"/>
                  </a:lnTo>
                  <a:lnTo>
                    <a:pt x="2094" y="324"/>
                  </a:lnTo>
                  <a:lnTo>
                    <a:pt x="2062" y="327"/>
                  </a:lnTo>
                  <a:lnTo>
                    <a:pt x="1836" y="327"/>
                  </a:lnTo>
                  <a:lnTo>
                    <a:pt x="1836" y="1781"/>
                  </a:lnTo>
                  <a:lnTo>
                    <a:pt x="388" y="1781"/>
                  </a:lnTo>
                  <a:lnTo>
                    <a:pt x="388" y="327"/>
                  </a:lnTo>
                  <a:lnTo>
                    <a:pt x="163" y="327"/>
                  </a:lnTo>
                  <a:lnTo>
                    <a:pt x="131" y="324"/>
                  </a:lnTo>
                  <a:lnTo>
                    <a:pt x="100" y="314"/>
                  </a:lnTo>
                  <a:lnTo>
                    <a:pt x="73" y="299"/>
                  </a:lnTo>
                  <a:lnTo>
                    <a:pt x="48" y="280"/>
                  </a:lnTo>
                  <a:lnTo>
                    <a:pt x="27" y="255"/>
                  </a:lnTo>
                  <a:lnTo>
                    <a:pt x="13" y="227"/>
                  </a:lnTo>
                  <a:lnTo>
                    <a:pt x="4" y="196"/>
                  </a:lnTo>
                  <a:lnTo>
                    <a:pt x="0" y="163"/>
                  </a:lnTo>
                  <a:lnTo>
                    <a:pt x="4" y="131"/>
                  </a:lnTo>
                  <a:lnTo>
                    <a:pt x="13" y="100"/>
                  </a:lnTo>
                  <a:lnTo>
                    <a:pt x="27" y="72"/>
                  </a:lnTo>
                  <a:lnTo>
                    <a:pt x="48" y="47"/>
                  </a:lnTo>
                  <a:lnTo>
                    <a:pt x="73" y="28"/>
                  </a:lnTo>
                  <a:lnTo>
                    <a:pt x="100" y="13"/>
                  </a:lnTo>
                  <a:lnTo>
                    <a:pt x="131" y="3"/>
                  </a:lnTo>
                  <a:lnTo>
                    <a:pt x="1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142"/>
            <p:cNvSpPr>
              <a:spLocks noEditPoints="1"/>
            </p:cNvSpPr>
            <p:nvPr/>
          </p:nvSpPr>
          <p:spPr bwMode="auto">
            <a:xfrm>
              <a:off x="3456" y="2309"/>
              <a:ext cx="306" cy="242"/>
            </a:xfrm>
            <a:custGeom>
              <a:avLst/>
              <a:gdLst>
                <a:gd name="T0" fmla="*/ 824 w 1530"/>
                <a:gd name="T1" fmla="*/ 449 h 1209"/>
                <a:gd name="T2" fmla="*/ 900 w 1530"/>
                <a:gd name="T3" fmla="*/ 456 h 1209"/>
                <a:gd name="T4" fmla="*/ 888 w 1530"/>
                <a:gd name="T5" fmla="*/ 411 h 1209"/>
                <a:gd name="T6" fmla="*/ 856 w 1530"/>
                <a:gd name="T7" fmla="*/ 375 h 1209"/>
                <a:gd name="T8" fmla="*/ 1126 w 1530"/>
                <a:gd name="T9" fmla="*/ 297 h 1209"/>
                <a:gd name="T10" fmla="*/ 1079 w 1530"/>
                <a:gd name="T11" fmla="*/ 315 h 1209"/>
                <a:gd name="T12" fmla="*/ 1042 w 1530"/>
                <a:gd name="T13" fmla="*/ 350 h 1209"/>
                <a:gd name="T14" fmla="*/ 1020 w 1530"/>
                <a:gd name="T15" fmla="*/ 398 h 1209"/>
                <a:gd name="T16" fmla="*/ 1020 w 1530"/>
                <a:gd name="T17" fmla="*/ 449 h 1209"/>
                <a:gd name="T18" fmla="*/ 1038 w 1530"/>
                <a:gd name="T19" fmla="*/ 497 h 1209"/>
                <a:gd name="T20" fmla="*/ 1073 w 1530"/>
                <a:gd name="T21" fmla="*/ 534 h 1209"/>
                <a:gd name="T22" fmla="*/ 1124 w 1530"/>
                <a:gd name="T23" fmla="*/ 555 h 1209"/>
                <a:gd name="T24" fmla="*/ 1179 w 1530"/>
                <a:gd name="T25" fmla="*/ 554 h 1209"/>
                <a:gd name="T26" fmla="*/ 1228 w 1530"/>
                <a:gd name="T27" fmla="*/ 531 h 1209"/>
                <a:gd name="T28" fmla="*/ 1280 w 1530"/>
                <a:gd name="T29" fmla="*/ 411 h 1209"/>
                <a:gd name="T30" fmla="*/ 1263 w 1530"/>
                <a:gd name="T31" fmla="*/ 360 h 1209"/>
                <a:gd name="T32" fmla="*/ 1226 w 1530"/>
                <a:gd name="T33" fmla="*/ 319 h 1209"/>
                <a:gd name="T34" fmla="*/ 1177 w 1530"/>
                <a:gd name="T35" fmla="*/ 298 h 1209"/>
                <a:gd name="T36" fmla="*/ 946 w 1530"/>
                <a:gd name="T37" fmla="*/ 170 h 1209"/>
                <a:gd name="T38" fmla="*/ 938 w 1530"/>
                <a:gd name="T39" fmla="*/ 247 h 1209"/>
                <a:gd name="T40" fmla="*/ 985 w 1530"/>
                <a:gd name="T41" fmla="*/ 235 h 1209"/>
                <a:gd name="T42" fmla="*/ 1019 w 1530"/>
                <a:gd name="T43" fmla="*/ 203 h 1209"/>
                <a:gd name="T44" fmla="*/ 1461 w 1530"/>
                <a:gd name="T45" fmla="*/ 0 h 1209"/>
                <a:gd name="T46" fmla="*/ 1498 w 1530"/>
                <a:gd name="T47" fmla="*/ 12 h 1209"/>
                <a:gd name="T48" fmla="*/ 1522 w 1530"/>
                <a:gd name="T49" fmla="*/ 38 h 1209"/>
                <a:gd name="T50" fmla="*/ 1530 w 1530"/>
                <a:gd name="T51" fmla="*/ 74 h 1209"/>
                <a:gd name="T52" fmla="*/ 1195 w 1530"/>
                <a:gd name="T53" fmla="*/ 1159 h 1209"/>
                <a:gd name="T54" fmla="*/ 1176 w 1530"/>
                <a:gd name="T55" fmla="*/ 1189 h 1209"/>
                <a:gd name="T56" fmla="*/ 1145 w 1530"/>
                <a:gd name="T57" fmla="*/ 1207 h 1209"/>
                <a:gd name="T58" fmla="*/ 71 w 1530"/>
                <a:gd name="T59" fmla="*/ 1209 h 1209"/>
                <a:gd name="T60" fmla="*/ 28 w 1530"/>
                <a:gd name="T61" fmla="*/ 1195 h 1209"/>
                <a:gd name="T62" fmla="*/ 3 w 1530"/>
                <a:gd name="T63" fmla="*/ 1160 h 1209"/>
                <a:gd name="T64" fmla="*/ 3 w 1530"/>
                <a:gd name="T65" fmla="*/ 1115 h 1209"/>
                <a:gd name="T66" fmla="*/ 28 w 1530"/>
                <a:gd name="T67" fmla="*/ 1081 h 1209"/>
                <a:gd name="T68" fmla="*/ 71 w 1530"/>
                <a:gd name="T69" fmla="*/ 1067 h 1209"/>
                <a:gd name="T70" fmla="*/ 1205 w 1530"/>
                <a:gd name="T71" fmla="*/ 650 h 1209"/>
                <a:gd name="T72" fmla="*/ 930 w 1530"/>
                <a:gd name="T73" fmla="*/ 130 h 1209"/>
                <a:gd name="T74" fmla="*/ 1392 w 1530"/>
                <a:gd name="T75" fmla="*/ 50 h 1209"/>
                <a:gd name="T76" fmla="*/ 1411 w 1530"/>
                <a:gd name="T77" fmla="*/ 19 h 1209"/>
                <a:gd name="T78" fmla="*/ 1443 w 1530"/>
                <a:gd name="T79" fmla="*/ 2 h 1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30" h="1209">
                  <a:moveTo>
                    <a:pt x="856" y="375"/>
                  </a:moveTo>
                  <a:lnTo>
                    <a:pt x="824" y="449"/>
                  </a:lnTo>
                  <a:lnTo>
                    <a:pt x="896" y="481"/>
                  </a:lnTo>
                  <a:lnTo>
                    <a:pt x="900" y="456"/>
                  </a:lnTo>
                  <a:lnTo>
                    <a:pt x="896" y="434"/>
                  </a:lnTo>
                  <a:lnTo>
                    <a:pt x="888" y="411"/>
                  </a:lnTo>
                  <a:lnTo>
                    <a:pt x="875" y="392"/>
                  </a:lnTo>
                  <a:lnTo>
                    <a:pt x="856" y="375"/>
                  </a:lnTo>
                  <a:close/>
                  <a:moveTo>
                    <a:pt x="1151" y="294"/>
                  </a:moveTo>
                  <a:lnTo>
                    <a:pt x="1126" y="297"/>
                  </a:lnTo>
                  <a:lnTo>
                    <a:pt x="1101" y="304"/>
                  </a:lnTo>
                  <a:lnTo>
                    <a:pt x="1079" y="315"/>
                  </a:lnTo>
                  <a:lnTo>
                    <a:pt x="1060" y="330"/>
                  </a:lnTo>
                  <a:lnTo>
                    <a:pt x="1042" y="350"/>
                  </a:lnTo>
                  <a:lnTo>
                    <a:pt x="1029" y="373"/>
                  </a:lnTo>
                  <a:lnTo>
                    <a:pt x="1020" y="398"/>
                  </a:lnTo>
                  <a:lnTo>
                    <a:pt x="1018" y="424"/>
                  </a:lnTo>
                  <a:lnTo>
                    <a:pt x="1020" y="449"/>
                  </a:lnTo>
                  <a:lnTo>
                    <a:pt x="1026" y="474"/>
                  </a:lnTo>
                  <a:lnTo>
                    <a:pt x="1038" y="497"/>
                  </a:lnTo>
                  <a:lnTo>
                    <a:pt x="1054" y="516"/>
                  </a:lnTo>
                  <a:lnTo>
                    <a:pt x="1073" y="534"/>
                  </a:lnTo>
                  <a:lnTo>
                    <a:pt x="1097" y="547"/>
                  </a:lnTo>
                  <a:lnTo>
                    <a:pt x="1124" y="555"/>
                  </a:lnTo>
                  <a:lnTo>
                    <a:pt x="1151" y="558"/>
                  </a:lnTo>
                  <a:lnTo>
                    <a:pt x="1179" y="554"/>
                  </a:lnTo>
                  <a:lnTo>
                    <a:pt x="1204" y="546"/>
                  </a:lnTo>
                  <a:lnTo>
                    <a:pt x="1228" y="531"/>
                  </a:lnTo>
                  <a:lnTo>
                    <a:pt x="1248" y="512"/>
                  </a:lnTo>
                  <a:lnTo>
                    <a:pt x="1280" y="411"/>
                  </a:lnTo>
                  <a:lnTo>
                    <a:pt x="1274" y="385"/>
                  </a:lnTo>
                  <a:lnTo>
                    <a:pt x="1263" y="360"/>
                  </a:lnTo>
                  <a:lnTo>
                    <a:pt x="1247" y="338"/>
                  </a:lnTo>
                  <a:lnTo>
                    <a:pt x="1226" y="319"/>
                  </a:lnTo>
                  <a:lnTo>
                    <a:pt x="1203" y="305"/>
                  </a:lnTo>
                  <a:lnTo>
                    <a:pt x="1177" y="298"/>
                  </a:lnTo>
                  <a:lnTo>
                    <a:pt x="1151" y="294"/>
                  </a:lnTo>
                  <a:close/>
                  <a:moveTo>
                    <a:pt x="946" y="170"/>
                  </a:moveTo>
                  <a:lnTo>
                    <a:pt x="914" y="243"/>
                  </a:lnTo>
                  <a:lnTo>
                    <a:pt x="938" y="247"/>
                  </a:lnTo>
                  <a:lnTo>
                    <a:pt x="962" y="243"/>
                  </a:lnTo>
                  <a:lnTo>
                    <a:pt x="985" y="235"/>
                  </a:lnTo>
                  <a:lnTo>
                    <a:pt x="1004" y="222"/>
                  </a:lnTo>
                  <a:lnTo>
                    <a:pt x="1019" y="203"/>
                  </a:lnTo>
                  <a:lnTo>
                    <a:pt x="946" y="170"/>
                  </a:lnTo>
                  <a:close/>
                  <a:moveTo>
                    <a:pt x="1461" y="0"/>
                  </a:moveTo>
                  <a:lnTo>
                    <a:pt x="1480" y="4"/>
                  </a:lnTo>
                  <a:lnTo>
                    <a:pt x="1498" y="12"/>
                  </a:lnTo>
                  <a:lnTo>
                    <a:pt x="1512" y="24"/>
                  </a:lnTo>
                  <a:lnTo>
                    <a:pt x="1522" y="38"/>
                  </a:lnTo>
                  <a:lnTo>
                    <a:pt x="1529" y="55"/>
                  </a:lnTo>
                  <a:lnTo>
                    <a:pt x="1530" y="74"/>
                  </a:lnTo>
                  <a:lnTo>
                    <a:pt x="1528" y="93"/>
                  </a:lnTo>
                  <a:lnTo>
                    <a:pt x="1195" y="1159"/>
                  </a:lnTo>
                  <a:lnTo>
                    <a:pt x="1188" y="1176"/>
                  </a:lnTo>
                  <a:lnTo>
                    <a:pt x="1176" y="1189"/>
                  </a:lnTo>
                  <a:lnTo>
                    <a:pt x="1162" y="1200"/>
                  </a:lnTo>
                  <a:lnTo>
                    <a:pt x="1145" y="1207"/>
                  </a:lnTo>
                  <a:lnTo>
                    <a:pt x="1127" y="1209"/>
                  </a:lnTo>
                  <a:lnTo>
                    <a:pt x="71" y="1209"/>
                  </a:lnTo>
                  <a:lnTo>
                    <a:pt x="49" y="1206"/>
                  </a:lnTo>
                  <a:lnTo>
                    <a:pt x="28" y="1195"/>
                  </a:lnTo>
                  <a:lnTo>
                    <a:pt x="13" y="1181"/>
                  </a:lnTo>
                  <a:lnTo>
                    <a:pt x="3" y="1160"/>
                  </a:lnTo>
                  <a:lnTo>
                    <a:pt x="0" y="1138"/>
                  </a:lnTo>
                  <a:lnTo>
                    <a:pt x="3" y="1115"/>
                  </a:lnTo>
                  <a:lnTo>
                    <a:pt x="13" y="1096"/>
                  </a:lnTo>
                  <a:lnTo>
                    <a:pt x="28" y="1081"/>
                  </a:lnTo>
                  <a:lnTo>
                    <a:pt x="49" y="1071"/>
                  </a:lnTo>
                  <a:lnTo>
                    <a:pt x="71" y="1067"/>
                  </a:lnTo>
                  <a:lnTo>
                    <a:pt x="1075" y="1067"/>
                  </a:lnTo>
                  <a:lnTo>
                    <a:pt x="1205" y="650"/>
                  </a:lnTo>
                  <a:lnTo>
                    <a:pt x="783" y="465"/>
                  </a:lnTo>
                  <a:lnTo>
                    <a:pt x="930" y="130"/>
                  </a:lnTo>
                  <a:lnTo>
                    <a:pt x="1314" y="298"/>
                  </a:lnTo>
                  <a:lnTo>
                    <a:pt x="1392" y="50"/>
                  </a:lnTo>
                  <a:lnTo>
                    <a:pt x="1399" y="33"/>
                  </a:lnTo>
                  <a:lnTo>
                    <a:pt x="1411" y="19"/>
                  </a:lnTo>
                  <a:lnTo>
                    <a:pt x="1426" y="8"/>
                  </a:lnTo>
                  <a:lnTo>
                    <a:pt x="1443" y="2"/>
                  </a:lnTo>
                  <a:lnTo>
                    <a:pt x="14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143"/>
            <p:cNvSpPr>
              <a:spLocks noEditPoints="1"/>
            </p:cNvSpPr>
            <p:nvPr/>
          </p:nvSpPr>
          <p:spPr bwMode="auto">
            <a:xfrm>
              <a:off x="3670" y="2375"/>
              <a:ext cx="32" cy="38"/>
            </a:xfrm>
            <a:custGeom>
              <a:avLst/>
              <a:gdLst>
                <a:gd name="T0" fmla="*/ 71 w 159"/>
                <a:gd name="T1" fmla="*/ 143 h 192"/>
                <a:gd name="T2" fmla="*/ 79 w 159"/>
                <a:gd name="T3" fmla="*/ 143 h 192"/>
                <a:gd name="T4" fmla="*/ 85 w 159"/>
                <a:gd name="T5" fmla="*/ 141 h 192"/>
                <a:gd name="T6" fmla="*/ 87 w 159"/>
                <a:gd name="T7" fmla="*/ 138 h 192"/>
                <a:gd name="T8" fmla="*/ 90 w 159"/>
                <a:gd name="T9" fmla="*/ 136 h 192"/>
                <a:gd name="T10" fmla="*/ 90 w 159"/>
                <a:gd name="T11" fmla="*/ 129 h 192"/>
                <a:gd name="T12" fmla="*/ 87 w 159"/>
                <a:gd name="T13" fmla="*/ 123 h 192"/>
                <a:gd name="T14" fmla="*/ 82 w 159"/>
                <a:gd name="T15" fmla="*/ 116 h 192"/>
                <a:gd name="T16" fmla="*/ 82 w 159"/>
                <a:gd name="T17" fmla="*/ 44 h 192"/>
                <a:gd name="T18" fmla="*/ 77 w 159"/>
                <a:gd name="T19" fmla="*/ 46 h 192"/>
                <a:gd name="T20" fmla="*/ 73 w 159"/>
                <a:gd name="T21" fmla="*/ 51 h 192"/>
                <a:gd name="T22" fmla="*/ 72 w 159"/>
                <a:gd name="T23" fmla="*/ 57 h 192"/>
                <a:gd name="T24" fmla="*/ 74 w 159"/>
                <a:gd name="T25" fmla="*/ 63 h 192"/>
                <a:gd name="T26" fmla="*/ 79 w 159"/>
                <a:gd name="T27" fmla="*/ 70 h 192"/>
                <a:gd name="T28" fmla="*/ 86 w 159"/>
                <a:gd name="T29" fmla="*/ 44 h 192"/>
                <a:gd name="T30" fmla="*/ 129 w 159"/>
                <a:gd name="T31" fmla="*/ 10 h 192"/>
                <a:gd name="T32" fmla="*/ 140 w 159"/>
                <a:gd name="T33" fmla="*/ 38 h 192"/>
                <a:gd name="T34" fmla="*/ 159 w 159"/>
                <a:gd name="T35" fmla="*/ 55 h 192"/>
                <a:gd name="T36" fmla="*/ 136 w 159"/>
                <a:gd name="T37" fmla="*/ 73 h 192"/>
                <a:gd name="T38" fmla="*/ 110 w 159"/>
                <a:gd name="T39" fmla="*/ 52 h 192"/>
                <a:gd name="T40" fmla="*/ 100 w 159"/>
                <a:gd name="T41" fmla="*/ 91 h 192"/>
                <a:gd name="T42" fmla="*/ 117 w 159"/>
                <a:gd name="T43" fmla="*/ 112 h 192"/>
                <a:gd name="T44" fmla="*/ 123 w 159"/>
                <a:gd name="T45" fmla="*/ 133 h 192"/>
                <a:gd name="T46" fmla="*/ 115 w 159"/>
                <a:gd name="T47" fmla="*/ 157 h 192"/>
                <a:gd name="T48" fmla="*/ 96 w 159"/>
                <a:gd name="T49" fmla="*/ 169 h 192"/>
                <a:gd name="T50" fmla="*/ 59 w 159"/>
                <a:gd name="T51" fmla="*/ 168 h 192"/>
                <a:gd name="T52" fmla="*/ 29 w 159"/>
                <a:gd name="T53" fmla="*/ 182 h 192"/>
                <a:gd name="T54" fmla="*/ 17 w 159"/>
                <a:gd name="T55" fmla="*/ 148 h 192"/>
                <a:gd name="T56" fmla="*/ 0 w 159"/>
                <a:gd name="T57" fmla="*/ 132 h 192"/>
                <a:gd name="T58" fmla="*/ 16 w 159"/>
                <a:gd name="T59" fmla="*/ 107 h 192"/>
                <a:gd name="T60" fmla="*/ 32 w 159"/>
                <a:gd name="T61" fmla="*/ 124 h 192"/>
                <a:gd name="T62" fmla="*/ 50 w 159"/>
                <a:gd name="T63" fmla="*/ 136 h 192"/>
                <a:gd name="T64" fmla="*/ 60 w 159"/>
                <a:gd name="T65" fmla="*/ 94 h 192"/>
                <a:gd name="T66" fmla="*/ 41 w 159"/>
                <a:gd name="T67" fmla="*/ 67 h 192"/>
                <a:gd name="T68" fmla="*/ 43 w 159"/>
                <a:gd name="T69" fmla="*/ 38 h 192"/>
                <a:gd name="T70" fmla="*/ 56 w 159"/>
                <a:gd name="T71" fmla="*/ 21 h 192"/>
                <a:gd name="T72" fmla="*/ 82 w 159"/>
                <a:gd name="T73" fmla="*/ 15 h 192"/>
                <a:gd name="T74" fmla="*/ 110 w 159"/>
                <a:gd name="T75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9" h="192">
                  <a:moveTo>
                    <a:pt x="82" y="116"/>
                  </a:moveTo>
                  <a:lnTo>
                    <a:pt x="71" y="143"/>
                  </a:lnTo>
                  <a:lnTo>
                    <a:pt x="75" y="143"/>
                  </a:lnTo>
                  <a:lnTo>
                    <a:pt x="79" y="143"/>
                  </a:lnTo>
                  <a:lnTo>
                    <a:pt x="82" y="142"/>
                  </a:lnTo>
                  <a:lnTo>
                    <a:pt x="85" y="141"/>
                  </a:lnTo>
                  <a:lnTo>
                    <a:pt x="86" y="139"/>
                  </a:lnTo>
                  <a:lnTo>
                    <a:pt x="87" y="138"/>
                  </a:lnTo>
                  <a:lnTo>
                    <a:pt x="88" y="137"/>
                  </a:lnTo>
                  <a:lnTo>
                    <a:pt x="90" y="136"/>
                  </a:lnTo>
                  <a:lnTo>
                    <a:pt x="90" y="132"/>
                  </a:lnTo>
                  <a:lnTo>
                    <a:pt x="90" y="129"/>
                  </a:lnTo>
                  <a:lnTo>
                    <a:pt x="90" y="126"/>
                  </a:lnTo>
                  <a:lnTo>
                    <a:pt x="87" y="123"/>
                  </a:lnTo>
                  <a:lnTo>
                    <a:pt x="85" y="119"/>
                  </a:lnTo>
                  <a:lnTo>
                    <a:pt x="82" y="116"/>
                  </a:lnTo>
                  <a:close/>
                  <a:moveTo>
                    <a:pt x="86" y="44"/>
                  </a:moveTo>
                  <a:lnTo>
                    <a:pt x="82" y="44"/>
                  </a:lnTo>
                  <a:lnTo>
                    <a:pt x="80" y="44"/>
                  </a:lnTo>
                  <a:lnTo>
                    <a:pt x="77" y="46"/>
                  </a:lnTo>
                  <a:lnTo>
                    <a:pt x="74" y="48"/>
                  </a:lnTo>
                  <a:lnTo>
                    <a:pt x="73" y="51"/>
                  </a:lnTo>
                  <a:lnTo>
                    <a:pt x="72" y="54"/>
                  </a:lnTo>
                  <a:lnTo>
                    <a:pt x="72" y="57"/>
                  </a:lnTo>
                  <a:lnTo>
                    <a:pt x="72" y="61"/>
                  </a:lnTo>
                  <a:lnTo>
                    <a:pt x="74" y="63"/>
                  </a:lnTo>
                  <a:lnTo>
                    <a:pt x="75" y="67"/>
                  </a:lnTo>
                  <a:lnTo>
                    <a:pt x="79" y="70"/>
                  </a:lnTo>
                  <a:lnTo>
                    <a:pt x="90" y="44"/>
                  </a:lnTo>
                  <a:lnTo>
                    <a:pt x="86" y="44"/>
                  </a:lnTo>
                  <a:close/>
                  <a:moveTo>
                    <a:pt x="110" y="0"/>
                  </a:moveTo>
                  <a:lnTo>
                    <a:pt x="129" y="10"/>
                  </a:lnTo>
                  <a:lnTo>
                    <a:pt x="121" y="26"/>
                  </a:lnTo>
                  <a:lnTo>
                    <a:pt x="140" y="38"/>
                  </a:lnTo>
                  <a:lnTo>
                    <a:pt x="156" y="52"/>
                  </a:lnTo>
                  <a:lnTo>
                    <a:pt x="159" y="55"/>
                  </a:lnTo>
                  <a:lnTo>
                    <a:pt x="138" y="75"/>
                  </a:lnTo>
                  <a:lnTo>
                    <a:pt x="136" y="73"/>
                  </a:lnTo>
                  <a:lnTo>
                    <a:pt x="123" y="61"/>
                  </a:lnTo>
                  <a:lnTo>
                    <a:pt x="110" y="52"/>
                  </a:lnTo>
                  <a:lnTo>
                    <a:pt x="96" y="86"/>
                  </a:lnTo>
                  <a:lnTo>
                    <a:pt x="100" y="91"/>
                  </a:lnTo>
                  <a:lnTo>
                    <a:pt x="110" y="102"/>
                  </a:lnTo>
                  <a:lnTo>
                    <a:pt x="117" y="112"/>
                  </a:lnTo>
                  <a:lnTo>
                    <a:pt x="122" y="120"/>
                  </a:lnTo>
                  <a:lnTo>
                    <a:pt x="123" y="133"/>
                  </a:lnTo>
                  <a:lnTo>
                    <a:pt x="119" y="148"/>
                  </a:lnTo>
                  <a:lnTo>
                    <a:pt x="115" y="157"/>
                  </a:lnTo>
                  <a:lnTo>
                    <a:pt x="106" y="164"/>
                  </a:lnTo>
                  <a:lnTo>
                    <a:pt x="96" y="169"/>
                  </a:lnTo>
                  <a:lnTo>
                    <a:pt x="79" y="172"/>
                  </a:lnTo>
                  <a:lnTo>
                    <a:pt x="59" y="168"/>
                  </a:lnTo>
                  <a:lnTo>
                    <a:pt x="49" y="192"/>
                  </a:lnTo>
                  <a:lnTo>
                    <a:pt x="29" y="182"/>
                  </a:lnTo>
                  <a:lnTo>
                    <a:pt x="40" y="161"/>
                  </a:lnTo>
                  <a:lnTo>
                    <a:pt x="17" y="148"/>
                  </a:lnTo>
                  <a:lnTo>
                    <a:pt x="2" y="133"/>
                  </a:lnTo>
                  <a:lnTo>
                    <a:pt x="0" y="132"/>
                  </a:lnTo>
                  <a:lnTo>
                    <a:pt x="12" y="104"/>
                  </a:lnTo>
                  <a:lnTo>
                    <a:pt x="16" y="107"/>
                  </a:lnTo>
                  <a:lnTo>
                    <a:pt x="23" y="116"/>
                  </a:lnTo>
                  <a:lnTo>
                    <a:pt x="32" y="124"/>
                  </a:lnTo>
                  <a:lnTo>
                    <a:pt x="42" y="130"/>
                  </a:lnTo>
                  <a:lnTo>
                    <a:pt x="50" y="136"/>
                  </a:lnTo>
                  <a:lnTo>
                    <a:pt x="66" y="100"/>
                  </a:lnTo>
                  <a:lnTo>
                    <a:pt x="60" y="94"/>
                  </a:lnTo>
                  <a:lnTo>
                    <a:pt x="48" y="80"/>
                  </a:lnTo>
                  <a:lnTo>
                    <a:pt x="41" y="67"/>
                  </a:lnTo>
                  <a:lnTo>
                    <a:pt x="38" y="52"/>
                  </a:lnTo>
                  <a:lnTo>
                    <a:pt x="43" y="38"/>
                  </a:lnTo>
                  <a:lnTo>
                    <a:pt x="48" y="29"/>
                  </a:lnTo>
                  <a:lnTo>
                    <a:pt x="56" y="21"/>
                  </a:lnTo>
                  <a:lnTo>
                    <a:pt x="67" y="17"/>
                  </a:lnTo>
                  <a:lnTo>
                    <a:pt x="82" y="15"/>
                  </a:lnTo>
                  <a:lnTo>
                    <a:pt x="102" y="19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144"/>
            <p:cNvSpPr>
              <a:spLocks noEditPoints="1"/>
            </p:cNvSpPr>
            <p:nvPr/>
          </p:nvSpPr>
          <p:spPr bwMode="auto">
            <a:xfrm>
              <a:off x="3560" y="2250"/>
              <a:ext cx="164" cy="87"/>
            </a:xfrm>
            <a:custGeom>
              <a:avLst/>
              <a:gdLst>
                <a:gd name="T0" fmla="*/ 663 w 820"/>
                <a:gd name="T1" fmla="*/ 331 h 432"/>
                <a:gd name="T2" fmla="*/ 613 w 820"/>
                <a:gd name="T3" fmla="*/ 350 h 432"/>
                <a:gd name="T4" fmla="*/ 576 w 820"/>
                <a:gd name="T5" fmla="*/ 386 h 432"/>
                <a:gd name="T6" fmla="*/ 692 w 820"/>
                <a:gd name="T7" fmla="*/ 330 h 432"/>
                <a:gd name="T8" fmla="*/ 44 w 820"/>
                <a:gd name="T9" fmla="*/ 299 h 432"/>
                <a:gd name="T10" fmla="*/ 131 w 820"/>
                <a:gd name="T11" fmla="*/ 295 h 432"/>
                <a:gd name="T12" fmla="*/ 120 w 820"/>
                <a:gd name="T13" fmla="*/ 262 h 432"/>
                <a:gd name="T14" fmla="*/ 94 w 820"/>
                <a:gd name="T15" fmla="*/ 237 h 432"/>
                <a:gd name="T16" fmla="*/ 691 w 820"/>
                <a:gd name="T17" fmla="*/ 119 h 432"/>
                <a:gd name="T18" fmla="*/ 692 w 820"/>
                <a:gd name="T19" fmla="*/ 155 h 432"/>
                <a:gd name="T20" fmla="*/ 711 w 820"/>
                <a:gd name="T21" fmla="*/ 183 h 432"/>
                <a:gd name="T22" fmla="*/ 745 w 820"/>
                <a:gd name="T23" fmla="*/ 202 h 432"/>
                <a:gd name="T24" fmla="*/ 691 w 820"/>
                <a:gd name="T25" fmla="*/ 119 h 432"/>
                <a:gd name="T26" fmla="*/ 401 w 820"/>
                <a:gd name="T27" fmla="*/ 101 h 432"/>
                <a:gd name="T28" fmla="*/ 345 w 820"/>
                <a:gd name="T29" fmla="*/ 118 h 432"/>
                <a:gd name="T30" fmla="*/ 300 w 820"/>
                <a:gd name="T31" fmla="*/ 150 h 432"/>
                <a:gd name="T32" fmla="*/ 269 w 820"/>
                <a:gd name="T33" fmla="*/ 193 h 432"/>
                <a:gd name="T34" fmla="*/ 262 w 820"/>
                <a:gd name="T35" fmla="*/ 239 h 432"/>
                <a:gd name="T36" fmla="*/ 276 w 820"/>
                <a:gd name="T37" fmla="*/ 281 h 432"/>
                <a:gd name="T38" fmla="*/ 310 w 820"/>
                <a:gd name="T39" fmla="*/ 313 h 432"/>
                <a:gd name="T40" fmla="*/ 361 w 820"/>
                <a:gd name="T41" fmla="*/ 331 h 432"/>
                <a:gd name="T42" fmla="*/ 419 w 820"/>
                <a:gd name="T43" fmla="*/ 331 h 432"/>
                <a:gd name="T44" fmla="*/ 475 w 820"/>
                <a:gd name="T45" fmla="*/ 313 h 432"/>
                <a:gd name="T46" fmla="*/ 520 w 820"/>
                <a:gd name="T47" fmla="*/ 282 h 432"/>
                <a:gd name="T48" fmla="*/ 550 w 820"/>
                <a:gd name="T49" fmla="*/ 238 h 432"/>
                <a:gd name="T50" fmla="*/ 558 w 820"/>
                <a:gd name="T51" fmla="*/ 192 h 432"/>
                <a:gd name="T52" fmla="*/ 544 w 820"/>
                <a:gd name="T53" fmla="*/ 151 h 432"/>
                <a:gd name="T54" fmla="*/ 511 w 820"/>
                <a:gd name="T55" fmla="*/ 119 h 432"/>
                <a:gd name="T56" fmla="*/ 460 w 820"/>
                <a:gd name="T57" fmla="*/ 101 h 432"/>
                <a:gd name="T58" fmla="*/ 158 w 820"/>
                <a:gd name="T59" fmla="*/ 32 h 432"/>
                <a:gd name="T60" fmla="*/ 156 w 820"/>
                <a:gd name="T61" fmla="*/ 101 h 432"/>
                <a:gd name="T62" fmla="*/ 207 w 820"/>
                <a:gd name="T63" fmla="*/ 82 h 432"/>
                <a:gd name="T64" fmla="*/ 244 w 820"/>
                <a:gd name="T65" fmla="*/ 46 h 432"/>
                <a:gd name="T66" fmla="*/ 137 w 820"/>
                <a:gd name="T67" fmla="*/ 0 h 432"/>
                <a:gd name="T68" fmla="*/ 682 w 820"/>
                <a:gd name="T69" fmla="*/ 432 h 432"/>
                <a:gd name="T70" fmla="*/ 137 w 820"/>
                <a:gd name="T71" fmla="*/ 0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20" h="432">
                  <a:moveTo>
                    <a:pt x="692" y="330"/>
                  </a:moveTo>
                  <a:lnTo>
                    <a:pt x="663" y="331"/>
                  </a:lnTo>
                  <a:lnTo>
                    <a:pt x="637" y="338"/>
                  </a:lnTo>
                  <a:lnTo>
                    <a:pt x="613" y="350"/>
                  </a:lnTo>
                  <a:lnTo>
                    <a:pt x="592" y="365"/>
                  </a:lnTo>
                  <a:lnTo>
                    <a:pt x="576" y="386"/>
                  </a:lnTo>
                  <a:lnTo>
                    <a:pt x="661" y="399"/>
                  </a:lnTo>
                  <a:lnTo>
                    <a:pt x="692" y="330"/>
                  </a:lnTo>
                  <a:close/>
                  <a:moveTo>
                    <a:pt x="75" y="230"/>
                  </a:moveTo>
                  <a:lnTo>
                    <a:pt x="44" y="299"/>
                  </a:lnTo>
                  <a:lnTo>
                    <a:pt x="130" y="313"/>
                  </a:lnTo>
                  <a:lnTo>
                    <a:pt x="131" y="295"/>
                  </a:lnTo>
                  <a:lnTo>
                    <a:pt x="129" y="277"/>
                  </a:lnTo>
                  <a:lnTo>
                    <a:pt x="120" y="262"/>
                  </a:lnTo>
                  <a:lnTo>
                    <a:pt x="109" y="249"/>
                  </a:lnTo>
                  <a:lnTo>
                    <a:pt x="94" y="237"/>
                  </a:lnTo>
                  <a:lnTo>
                    <a:pt x="75" y="230"/>
                  </a:lnTo>
                  <a:close/>
                  <a:moveTo>
                    <a:pt x="691" y="119"/>
                  </a:moveTo>
                  <a:lnTo>
                    <a:pt x="689" y="137"/>
                  </a:lnTo>
                  <a:lnTo>
                    <a:pt x="692" y="155"/>
                  </a:lnTo>
                  <a:lnTo>
                    <a:pt x="699" y="170"/>
                  </a:lnTo>
                  <a:lnTo>
                    <a:pt x="711" y="183"/>
                  </a:lnTo>
                  <a:lnTo>
                    <a:pt x="726" y="194"/>
                  </a:lnTo>
                  <a:lnTo>
                    <a:pt x="745" y="202"/>
                  </a:lnTo>
                  <a:lnTo>
                    <a:pt x="776" y="133"/>
                  </a:lnTo>
                  <a:lnTo>
                    <a:pt x="691" y="119"/>
                  </a:lnTo>
                  <a:close/>
                  <a:moveTo>
                    <a:pt x="430" y="99"/>
                  </a:moveTo>
                  <a:lnTo>
                    <a:pt x="401" y="101"/>
                  </a:lnTo>
                  <a:lnTo>
                    <a:pt x="373" y="107"/>
                  </a:lnTo>
                  <a:lnTo>
                    <a:pt x="345" y="118"/>
                  </a:lnTo>
                  <a:lnTo>
                    <a:pt x="321" y="132"/>
                  </a:lnTo>
                  <a:lnTo>
                    <a:pt x="300" y="150"/>
                  </a:lnTo>
                  <a:lnTo>
                    <a:pt x="282" y="170"/>
                  </a:lnTo>
                  <a:lnTo>
                    <a:pt x="269" y="193"/>
                  </a:lnTo>
                  <a:lnTo>
                    <a:pt x="263" y="217"/>
                  </a:lnTo>
                  <a:lnTo>
                    <a:pt x="262" y="239"/>
                  </a:lnTo>
                  <a:lnTo>
                    <a:pt x="265" y="262"/>
                  </a:lnTo>
                  <a:lnTo>
                    <a:pt x="276" y="281"/>
                  </a:lnTo>
                  <a:lnTo>
                    <a:pt x="291" y="299"/>
                  </a:lnTo>
                  <a:lnTo>
                    <a:pt x="310" y="313"/>
                  </a:lnTo>
                  <a:lnTo>
                    <a:pt x="333" y="324"/>
                  </a:lnTo>
                  <a:lnTo>
                    <a:pt x="361" y="331"/>
                  </a:lnTo>
                  <a:lnTo>
                    <a:pt x="391" y="333"/>
                  </a:lnTo>
                  <a:lnTo>
                    <a:pt x="419" y="331"/>
                  </a:lnTo>
                  <a:lnTo>
                    <a:pt x="448" y="324"/>
                  </a:lnTo>
                  <a:lnTo>
                    <a:pt x="475" y="313"/>
                  </a:lnTo>
                  <a:lnTo>
                    <a:pt x="499" y="299"/>
                  </a:lnTo>
                  <a:lnTo>
                    <a:pt x="520" y="282"/>
                  </a:lnTo>
                  <a:lnTo>
                    <a:pt x="538" y="262"/>
                  </a:lnTo>
                  <a:lnTo>
                    <a:pt x="550" y="238"/>
                  </a:lnTo>
                  <a:lnTo>
                    <a:pt x="557" y="215"/>
                  </a:lnTo>
                  <a:lnTo>
                    <a:pt x="558" y="192"/>
                  </a:lnTo>
                  <a:lnTo>
                    <a:pt x="554" y="170"/>
                  </a:lnTo>
                  <a:lnTo>
                    <a:pt x="544" y="151"/>
                  </a:lnTo>
                  <a:lnTo>
                    <a:pt x="530" y="133"/>
                  </a:lnTo>
                  <a:lnTo>
                    <a:pt x="511" y="119"/>
                  </a:lnTo>
                  <a:lnTo>
                    <a:pt x="487" y="108"/>
                  </a:lnTo>
                  <a:lnTo>
                    <a:pt x="460" y="101"/>
                  </a:lnTo>
                  <a:lnTo>
                    <a:pt x="430" y="99"/>
                  </a:lnTo>
                  <a:close/>
                  <a:moveTo>
                    <a:pt x="158" y="32"/>
                  </a:moveTo>
                  <a:lnTo>
                    <a:pt x="129" y="102"/>
                  </a:lnTo>
                  <a:lnTo>
                    <a:pt x="156" y="101"/>
                  </a:lnTo>
                  <a:lnTo>
                    <a:pt x="183" y="94"/>
                  </a:lnTo>
                  <a:lnTo>
                    <a:pt x="207" y="82"/>
                  </a:lnTo>
                  <a:lnTo>
                    <a:pt x="229" y="65"/>
                  </a:lnTo>
                  <a:lnTo>
                    <a:pt x="244" y="46"/>
                  </a:lnTo>
                  <a:lnTo>
                    <a:pt x="158" y="32"/>
                  </a:lnTo>
                  <a:close/>
                  <a:moveTo>
                    <a:pt x="137" y="0"/>
                  </a:moveTo>
                  <a:lnTo>
                    <a:pt x="820" y="111"/>
                  </a:lnTo>
                  <a:lnTo>
                    <a:pt x="682" y="432"/>
                  </a:lnTo>
                  <a:lnTo>
                    <a:pt x="0" y="321"/>
                  </a:lnTo>
                  <a:lnTo>
                    <a:pt x="1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145"/>
            <p:cNvSpPr>
              <a:spLocks noEditPoints="1"/>
            </p:cNvSpPr>
            <p:nvPr/>
          </p:nvSpPr>
          <p:spPr bwMode="auto">
            <a:xfrm>
              <a:off x="3624" y="2276"/>
              <a:ext cx="35" cy="35"/>
            </a:xfrm>
            <a:custGeom>
              <a:avLst/>
              <a:gdLst>
                <a:gd name="T0" fmla="*/ 80 w 171"/>
                <a:gd name="T1" fmla="*/ 131 h 178"/>
                <a:gd name="T2" fmla="*/ 96 w 171"/>
                <a:gd name="T3" fmla="*/ 128 h 178"/>
                <a:gd name="T4" fmla="*/ 101 w 171"/>
                <a:gd name="T5" fmla="*/ 122 h 178"/>
                <a:gd name="T6" fmla="*/ 101 w 171"/>
                <a:gd name="T7" fmla="*/ 116 h 178"/>
                <a:gd name="T8" fmla="*/ 98 w 171"/>
                <a:gd name="T9" fmla="*/ 111 h 178"/>
                <a:gd name="T10" fmla="*/ 90 w 171"/>
                <a:gd name="T11" fmla="*/ 105 h 178"/>
                <a:gd name="T12" fmla="*/ 88 w 171"/>
                <a:gd name="T13" fmla="*/ 42 h 178"/>
                <a:gd name="T14" fmla="*/ 80 w 171"/>
                <a:gd name="T15" fmla="*/ 45 h 178"/>
                <a:gd name="T16" fmla="*/ 75 w 171"/>
                <a:gd name="T17" fmla="*/ 50 h 178"/>
                <a:gd name="T18" fmla="*/ 74 w 171"/>
                <a:gd name="T19" fmla="*/ 56 h 178"/>
                <a:gd name="T20" fmla="*/ 77 w 171"/>
                <a:gd name="T21" fmla="*/ 62 h 178"/>
                <a:gd name="T22" fmla="*/ 83 w 171"/>
                <a:gd name="T23" fmla="*/ 67 h 178"/>
                <a:gd name="T24" fmla="*/ 112 w 171"/>
                <a:gd name="T25" fmla="*/ 0 h 178"/>
                <a:gd name="T26" fmla="*/ 127 w 171"/>
                <a:gd name="T27" fmla="*/ 20 h 178"/>
                <a:gd name="T28" fmla="*/ 169 w 171"/>
                <a:gd name="T29" fmla="*/ 36 h 178"/>
                <a:gd name="T30" fmla="*/ 151 w 171"/>
                <a:gd name="T31" fmla="*/ 59 h 178"/>
                <a:gd name="T32" fmla="*/ 133 w 171"/>
                <a:gd name="T33" fmla="*/ 50 h 178"/>
                <a:gd name="T34" fmla="*/ 103 w 171"/>
                <a:gd name="T35" fmla="*/ 78 h 178"/>
                <a:gd name="T36" fmla="*/ 126 w 171"/>
                <a:gd name="T37" fmla="*/ 92 h 178"/>
                <a:gd name="T38" fmla="*/ 139 w 171"/>
                <a:gd name="T39" fmla="*/ 113 h 178"/>
                <a:gd name="T40" fmla="*/ 131 w 171"/>
                <a:gd name="T41" fmla="*/ 135 h 178"/>
                <a:gd name="T42" fmla="*/ 112 w 171"/>
                <a:gd name="T43" fmla="*/ 149 h 178"/>
                <a:gd name="T44" fmla="*/ 69 w 171"/>
                <a:gd name="T45" fmla="*/ 155 h 178"/>
                <a:gd name="T46" fmla="*/ 37 w 171"/>
                <a:gd name="T47" fmla="*/ 174 h 178"/>
                <a:gd name="T48" fmla="*/ 21 w 171"/>
                <a:gd name="T49" fmla="*/ 146 h 178"/>
                <a:gd name="T50" fmla="*/ 0 w 171"/>
                <a:gd name="T51" fmla="*/ 136 h 178"/>
                <a:gd name="T52" fmla="*/ 15 w 171"/>
                <a:gd name="T53" fmla="*/ 111 h 178"/>
                <a:gd name="T54" fmla="*/ 37 w 171"/>
                <a:gd name="T55" fmla="*/ 123 h 178"/>
                <a:gd name="T56" fmla="*/ 57 w 171"/>
                <a:gd name="T57" fmla="*/ 129 h 178"/>
                <a:gd name="T58" fmla="*/ 64 w 171"/>
                <a:gd name="T59" fmla="*/ 91 h 178"/>
                <a:gd name="T60" fmla="*/ 40 w 171"/>
                <a:gd name="T61" fmla="*/ 70 h 178"/>
                <a:gd name="T62" fmla="*/ 40 w 171"/>
                <a:gd name="T63" fmla="*/ 45 h 178"/>
                <a:gd name="T64" fmla="*/ 53 w 171"/>
                <a:gd name="T65" fmla="*/ 29 h 178"/>
                <a:gd name="T66" fmla="*/ 83 w 171"/>
                <a:gd name="T67" fmla="*/ 18 h 178"/>
                <a:gd name="T68" fmla="*/ 112 w 171"/>
                <a:gd name="T69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1" h="178">
                  <a:moveTo>
                    <a:pt x="90" y="105"/>
                  </a:moveTo>
                  <a:lnTo>
                    <a:pt x="80" y="131"/>
                  </a:lnTo>
                  <a:lnTo>
                    <a:pt x="90" y="130"/>
                  </a:lnTo>
                  <a:lnTo>
                    <a:pt x="96" y="128"/>
                  </a:lnTo>
                  <a:lnTo>
                    <a:pt x="99" y="124"/>
                  </a:lnTo>
                  <a:lnTo>
                    <a:pt x="101" y="122"/>
                  </a:lnTo>
                  <a:lnTo>
                    <a:pt x="101" y="118"/>
                  </a:lnTo>
                  <a:lnTo>
                    <a:pt x="101" y="116"/>
                  </a:lnTo>
                  <a:lnTo>
                    <a:pt x="100" y="113"/>
                  </a:lnTo>
                  <a:lnTo>
                    <a:pt x="98" y="111"/>
                  </a:lnTo>
                  <a:lnTo>
                    <a:pt x="95" y="109"/>
                  </a:lnTo>
                  <a:lnTo>
                    <a:pt x="90" y="105"/>
                  </a:lnTo>
                  <a:close/>
                  <a:moveTo>
                    <a:pt x="94" y="42"/>
                  </a:moveTo>
                  <a:lnTo>
                    <a:pt x="88" y="42"/>
                  </a:lnTo>
                  <a:lnTo>
                    <a:pt x="82" y="44"/>
                  </a:lnTo>
                  <a:lnTo>
                    <a:pt x="80" y="45"/>
                  </a:lnTo>
                  <a:lnTo>
                    <a:pt x="77" y="48"/>
                  </a:lnTo>
                  <a:lnTo>
                    <a:pt x="75" y="50"/>
                  </a:lnTo>
                  <a:lnTo>
                    <a:pt x="74" y="54"/>
                  </a:lnTo>
                  <a:lnTo>
                    <a:pt x="74" y="56"/>
                  </a:lnTo>
                  <a:lnTo>
                    <a:pt x="75" y="60"/>
                  </a:lnTo>
                  <a:lnTo>
                    <a:pt x="77" y="62"/>
                  </a:lnTo>
                  <a:lnTo>
                    <a:pt x="80" y="65"/>
                  </a:lnTo>
                  <a:lnTo>
                    <a:pt x="83" y="67"/>
                  </a:lnTo>
                  <a:lnTo>
                    <a:pt x="94" y="42"/>
                  </a:lnTo>
                  <a:close/>
                  <a:moveTo>
                    <a:pt x="112" y="0"/>
                  </a:moveTo>
                  <a:lnTo>
                    <a:pt x="134" y="4"/>
                  </a:lnTo>
                  <a:lnTo>
                    <a:pt x="127" y="20"/>
                  </a:lnTo>
                  <a:lnTo>
                    <a:pt x="150" y="26"/>
                  </a:lnTo>
                  <a:lnTo>
                    <a:pt x="169" y="36"/>
                  </a:lnTo>
                  <a:lnTo>
                    <a:pt x="171" y="37"/>
                  </a:lnTo>
                  <a:lnTo>
                    <a:pt x="151" y="59"/>
                  </a:lnTo>
                  <a:lnTo>
                    <a:pt x="149" y="57"/>
                  </a:lnTo>
                  <a:lnTo>
                    <a:pt x="133" y="50"/>
                  </a:lnTo>
                  <a:lnTo>
                    <a:pt x="117" y="44"/>
                  </a:lnTo>
                  <a:lnTo>
                    <a:pt x="103" y="78"/>
                  </a:lnTo>
                  <a:lnTo>
                    <a:pt x="109" y="80"/>
                  </a:lnTo>
                  <a:lnTo>
                    <a:pt x="126" y="92"/>
                  </a:lnTo>
                  <a:lnTo>
                    <a:pt x="136" y="103"/>
                  </a:lnTo>
                  <a:lnTo>
                    <a:pt x="139" y="113"/>
                  </a:lnTo>
                  <a:lnTo>
                    <a:pt x="137" y="125"/>
                  </a:lnTo>
                  <a:lnTo>
                    <a:pt x="131" y="135"/>
                  </a:lnTo>
                  <a:lnTo>
                    <a:pt x="123" y="143"/>
                  </a:lnTo>
                  <a:lnTo>
                    <a:pt x="112" y="149"/>
                  </a:lnTo>
                  <a:lnTo>
                    <a:pt x="93" y="155"/>
                  </a:lnTo>
                  <a:lnTo>
                    <a:pt x="69" y="155"/>
                  </a:lnTo>
                  <a:lnTo>
                    <a:pt x="59" y="178"/>
                  </a:lnTo>
                  <a:lnTo>
                    <a:pt x="37" y="174"/>
                  </a:lnTo>
                  <a:lnTo>
                    <a:pt x="46" y="153"/>
                  </a:lnTo>
                  <a:lnTo>
                    <a:pt x="21" y="146"/>
                  </a:lnTo>
                  <a:lnTo>
                    <a:pt x="1" y="137"/>
                  </a:lnTo>
                  <a:lnTo>
                    <a:pt x="0" y="136"/>
                  </a:lnTo>
                  <a:lnTo>
                    <a:pt x="12" y="109"/>
                  </a:lnTo>
                  <a:lnTo>
                    <a:pt x="15" y="111"/>
                  </a:lnTo>
                  <a:lnTo>
                    <a:pt x="25" y="117"/>
                  </a:lnTo>
                  <a:lnTo>
                    <a:pt x="37" y="123"/>
                  </a:lnTo>
                  <a:lnTo>
                    <a:pt x="46" y="126"/>
                  </a:lnTo>
                  <a:lnTo>
                    <a:pt x="57" y="129"/>
                  </a:lnTo>
                  <a:lnTo>
                    <a:pt x="71" y="96"/>
                  </a:lnTo>
                  <a:lnTo>
                    <a:pt x="64" y="91"/>
                  </a:lnTo>
                  <a:lnTo>
                    <a:pt x="49" y="81"/>
                  </a:lnTo>
                  <a:lnTo>
                    <a:pt x="40" y="70"/>
                  </a:lnTo>
                  <a:lnTo>
                    <a:pt x="37" y="59"/>
                  </a:lnTo>
                  <a:lnTo>
                    <a:pt x="40" y="45"/>
                  </a:lnTo>
                  <a:lnTo>
                    <a:pt x="45" y="36"/>
                  </a:lnTo>
                  <a:lnTo>
                    <a:pt x="53" y="29"/>
                  </a:lnTo>
                  <a:lnTo>
                    <a:pt x="65" y="23"/>
                  </a:lnTo>
                  <a:lnTo>
                    <a:pt x="83" y="18"/>
                  </a:lnTo>
                  <a:lnTo>
                    <a:pt x="105" y="17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146"/>
            <p:cNvSpPr>
              <a:spLocks noEditPoints="1"/>
            </p:cNvSpPr>
            <p:nvPr/>
          </p:nvSpPr>
          <p:spPr bwMode="auto">
            <a:xfrm>
              <a:off x="3449" y="2286"/>
              <a:ext cx="146" cy="168"/>
            </a:xfrm>
            <a:custGeom>
              <a:avLst/>
              <a:gdLst>
                <a:gd name="T0" fmla="*/ 534 w 730"/>
                <a:gd name="T1" fmla="*/ 696 h 840"/>
                <a:gd name="T2" fmla="*/ 501 w 730"/>
                <a:gd name="T3" fmla="*/ 711 h 840"/>
                <a:gd name="T4" fmla="*/ 559 w 730"/>
                <a:gd name="T5" fmla="*/ 787 h 840"/>
                <a:gd name="T6" fmla="*/ 573 w 730"/>
                <a:gd name="T7" fmla="*/ 700 h 840"/>
                <a:gd name="T8" fmla="*/ 617 w 730"/>
                <a:gd name="T9" fmla="*/ 433 h 840"/>
                <a:gd name="T10" fmla="*/ 616 w 730"/>
                <a:gd name="T11" fmla="*/ 490 h 840"/>
                <a:gd name="T12" fmla="*/ 637 w 730"/>
                <a:gd name="T13" fmla="*/ 546 h 840"/>
                <a:gd name="T14" fmla="*/ 689 w 730"/>
                <a:gd name="T15" fmla="*/ 493 h 840"/>
                <a:gd name="T16" fmla="*/ 77 w 730"/>
                <a:gd name="T17" fmla="*/ 271 h 840"/>
                <a:gd name="T18" fmla="*/ 113 w 730"/>
                <a:gd name="T19" fmla="*/ 409 h 840"/>
                <a:gd name="T20" fmla="*/ 115 w 730"/>
                <a:gd name="T21" fmla="*/ 352 h 840"/>
                <a:gd name="T22" fmla="*/ 94 w 730"/>
                <a:gd name="T23" fmla="*/ 296 h 840"/>
                <a:gd name="T24" fmla="*/ 333 w 730"/>
                <a:gd name="T25" fmla="*/ 259 h 840"/>
                <a:gd name="T26" fmla="*/ 292 w 730"/>
                <a:gd name="T27" fmla="*/ 271 h 840"/>
                <a:gd name="T28" fmla="*/ 260 w 730"/>
                <a:gd name="T29" fmla="*/ 299 h 840"/>
                <a:gd name="T30" fmla="*/ 239 w 730"/>
                <a:gd name="T31" fmla="*/ 348 h 840"/>
                <a:gd name="T32" fmla="*/ 236 w 730"/>
                <a:gd name="T33" fmla="*/ 409 h 840"/>
                <a:gd name="T34" fmla="*/ 253 w 730"/>
                <a:gd name="T35" fmla="*/ 470 h 840"/>
                <a:gd name="T36" fmla="*/ 286 w 730"/>
                <a:gd name="T37" fmla="*/ 524 h 840"/>
                <a:gd name="T38" fmla="*/ 331 w 730"/>
                <a:gd name="T39" fmla="*/ 564 h 840"/>
                <a:gd name="T40" fmla="*/ 377 w 730"/>
                <a:gd name="T41" fmla="*/ 580 h 840"/>
                <a:gd name="T42" fmla="*/ 420 w 730"/>
                <a:gd name="T43" fmla="*/ 579 h 840"/>
                <a:gd name="T44" fmla="*/ 456 w 730"/>
                <a:gd name="T45" fmla="*/ 559 h 840"/>
                <a:gd name="T46" fmla="*/ 483 w 730"/>
                <a:gd name="T47" fmla="*/ 521 h 840"/>
                <a:gd name="T48" fmla="*/ 496 w 730"/>
                <a:gd name="T49" fmla="*/ 464 h 840"/>
                <a:gd name="T50" fmla="*/ 489 w 730"/>
                <a:gd name="T51" fmla="*/ 402 h 840"/>
                <a:gd name="T52" fmla="*/ 464 w 730"/>
                <a:gd name="T53" fmla="*/ 342 h 840"/>
                <a:gd name="T54" fmla="*/ 422 w 730"/>
                <a:gd name="T55" fmla="*/ 293 h 840"/>
                <a:gd name="T56" fmla="*/ 377 w 730"/>
                <a:gd name="T57" fmla="*/ 267 h 840"/>
                <a:gd name="T58" fmla="*/ 333 w 730"/>
                <a:gd name="T59" fmla="*/ 259 h 840"/>
                <a:gd name="T60" fmla="*/ 138 w 730"/>
                <a:gd name="T61" fmla="*/ 131 h 840"/>
                <a:gd name="T62" fmla="*/ 178 w 730"/>
                <a:gd name="T63" fmla="*/ 146 h 840"/>
                <a:gd name="T64" fmla="*/ 215 w 730"/>
                <a:gd name="T65" fmla="*/ 140 h 840"/>
                <a:gd name="T66" fmla="*/ 243 w 730"/>
                <a:gd name="T67" fmla="*/ 115 h 840"/>
                <a:gd name="T68" fmla="*/ 158 w 730"/>
                <a:gd name="T69" fmla="*/ 0 h 840"/>
                <a:gd name="T70" fmla="*/ 573 w 730"/>
                <a:gd name="T71" fmla="*/ 840 h 840"/>
                <a:gd name="T72" fmla="*/ 158 w 730"/>
                <a:gd name="T73" fmla="*/ 0 h 8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30" h="840">
                  <a:moveTo>
                    <a:pt x="553" y="696"/>
                  </a:moveTo>
                  <a:lnTo>
                    <a:pt x="534" y="696"/>
                  </a:lnTo>
                  <a:lnTo>
                    <a:pt x="516" y="701"/>
                  </a:lnTo>
                  <a:lnTo>
                    <a:pt x="501" y="711"/>
                  </a:lnTo>
                  <a:lnTo>
                    <a:pt x="487" y="726"/>
                  </a:lnTo>
                  <a:lnTo>
                    <a:pt x="559" y="787"/>
                  </a:lnTo>
                  <a:lnTo>
                    <a:pt x="593" y="710"/>
                  </a:lnTo>
                  <a:lnTo>
                    <a:pt x="573" y="700"/>
                  </a:lnTo>
                  <a:lnTo>
                    <a:pt x="553" y="696"/>
                  </a:lnTo>
                  <a:close/>
                  <a:moveTo>
                    <a:pt x="617" y="433"/>
                  </a:moveTo>
                  <a:lnTo>
                    <a:pt x="614" y="460"/>
                  </a:lnTo>
                  <a:lnTo>
                    <a:pt x="616" y="490"/>
                  </a:lnTo>
                  <a:lnTo>
                    <a:pt x="624" y="518"/>
                  </a:lnTo>
                  <a:lnTo>
                    <a:pt x="637" y="546"/>
                  </a:lnTo>
                  <a:lnTo>
                    <a:pt x="655" y="570"/>
                  </a:lnTo>
                  <a:lnTo>
                    <a:pt x="689" y="493"/>
                  </a:lnTo>
                  <a:lnTo>
                    <a:pt x="617" y="433"/>
                  </a:lnTo>
                  <a:close/>
                  <a:moveTo>
                    <a:pt x="77" y="271"/>
                  </a:moveTo>
                  <a:lnTo>
                    <a:pt x="42" y="348"/>
                  </a:lnTo>
                  <a:lnTo>
                    <a:pt x="113" y="409"/>
                  </a:lnTo>
                  <a:lnTo>
                    <a:pt x="117" y="380"/>
                  </a:lnTo>
                  <a:lnTo>
                    <a:pt x="115" y="352"/>
                  </a:lnTo>
                  <a:lnTo>
                    <a:pt x="108" y="323"/>
                  </a:lnTo>
                  <a:lnTo>
                    <a:pt x="94" y="296"/>
                  </a:lnTo>
                  <a:lnTo>
                    <a:pt x="77" y="271"/>
                  </a:lnTo>
                  <a:close/>
                  <a:moveTo>
                    <a:pt x="333" y="259"/>
                  </a:moveTo>
                  <a:lnTo>
                    <a:pt x="311" y="262"/>
                  </a:lnTo>
                  <a:lnTo>
                    <a:pt x="292" y="271"/>
                  </a:lnTo>
                  <a:lnTo>
                    <a:pt x="274" y="283"/>
                  </a:lnTo>
                  <a:lnTo>
                    <a:pt x="260" y="299"/>
                  </a:lnTo>
                  <a:lnTo>
                    <a:pt x="248" y="321"/>
                  </a:lnTo>
                  <a:lnTo>
                    <a:pt x="239" y="348"/>
                  </a:lnTo>
                  <a:lnTo>
                    <a:pt x="235" y="378"/>
                  </a:lnTo>
                  <a:lnTo>
                    <a:pt x="236" y="409"/>
                  </a:lnTo>
                  <a:lnTo>
                    <a:pt x="242" y="440"/>
                  </a:lnTo>
                  <a:lnTo>
                    <a:pt x="253" y="470"/>
                  </a:lnTo>
                  <a:lnTo>
                    <a:pt x="268" y="498"/>
                  </a:lnTo>
                  <a:lnTo>
                    <a:pt x="286" y="524"/>
                  </a:lnTo>
                  <a:lnTo>
                    <a:pt x="309" y="547"/>
                  </a:lnTo>
                  <a:lnTo>
                    <a:pt x="331" y="564"/>
                  </a:lnTo>
                  <a:lnTo>
                    <a:pt x="354" y="574"/>
                  </a:lnTo>
                  <a:lnTo>
                    <a:pt x="377" y="580"/>
                  </a:lnTo>
                  <a:lnTo>
                    <a:pt x="398" y="582"/>
                  </a:lnTo>
                  <a:lnTo>
                    <a:pt x="420" y="579"/>
                  </a:lnTo>
                  <a:lnTo>
                    <a:pt x="439" y="571"/>
                  </a:lnTo>
                  <a:lnTo>
                    <a:pt x="456" y="559"/>
                  </a:lnTo>
                  <a:lnTo>
                    <a:pt x="471" y="541"/>
                  </a:lnTo>
                  <a:lnTo>
                    <a:pt x="483" y="521"/>
                  </a:lnTo>
                  <a:lnTo>
                    <a:pt x="492" y="492"/>
                  </a:lnTo>
                  <a:lnTo>
                    <a:pt x="496" y="464"/>
                  </a:lnTo>
                  <a:lnTo>
                    <a:pt x="495" y="433"/>
                  </a:lnTo>
                  <a:lnTo>
                    <a:pt x="489" y="402"/>
                  </a:lnTo>
                  <a:lnTo>
                    <a:pt x="478" y="371"/>
                  </a:lnTo>
                  <a:lnTo>
                    <a:pt x="464" y="342"/>
                  </a:lnTo>
                  <a:lnTo>
                    <a:pt x="445" y="316"/>
                  </a:lnTo>
                  <a:lnTo>
                    <a:pt x="422" y="293"/>
                  </a:lnTo>
                  <a:lnTo>
                    <a:pt x="399" y="278"/>
                  </a:lnTo>
                  <a:lnTo>
                    <a:pt x="377" y="267"/>
                  </a:lnTo>
                  <a:lnTo>
                    <a:pt x="355" y="260"/>
                  </a:lnTo>
                  <a:lnTo>
                    <a:pt x="333" y="259"/>
                  </a:lnTo>
                  <a:close/>
                  <a:moveTo>
                    <a:pt x="172" y="54"/>
                  </a:moveTo>
                  <a:lnTo>
                    <a:pt x="138" y="131"/>
                  </a:lnTo>
                  <a:lnTo>
                    <a:pt x="158" y="141"/>
                  </a:lnTo>
                  <a:lnTo>
                    <a:pt x="178" y="146"/>
                  </a:lnTo>
                  <a:lnTo>
                    <a:pt x="197" y="146"/>
                  </a:lnTo>
                  <a:lnTo>
                    <a:pt x="215" y="140"/>
                  </a:lnTo>
                  <a:lnTo>
                    <a:pt x="230" y="130"/>
                  </a:lnTo>
                  <a:lnTo>
                    <a:pt x="243" y="115"/>
                  </a:lnTo>
                  <a:lnTo>
                    <a:pt x="172" y="54"/>
                  </a:lnTo>
                  <a:close/>
                  <a:moveTo>
                    <a:pt x="158" y="0"/>
                  </a:moveTo>
                  <a:lnTo>
                    <a:pt x="730" y="486"/>
                  </a:lnTo>
                  <a:lnTo>
                    <a:pt x="573" y="840"/>
                  </a:lnTo>
                  <a:lnTo>
                    <a:pt x="0" y="354"/>
                  </a:lnTo>
                  <a:lnTo>
                    <a:pt x="1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147"/>
            <p:cNvSpPr>
              <a:spLocks noEditPoints="1"/>
            </p:cNvSpPr>
            <p:nvPr/>
          </p:nvSpPr>
          <p:spPr bwMode="auto">
            <a:xfrm>
              <a:off x="3506" y="2349"/>
              <a:ext cx="32" cy="41"/>
            </a:xfrm>
            <a:custGeom>
              <a:avLst/>
              <a:gdLst>
                <a:gd name="T0" fmla="*/ 69 w 159"/>
                <a:gd name="T1" fmla="*/ 157 h 208"/>
                <a:gd name="T2" fmla="*/ 81 w 159"/>
                <a:gd name="T3" fmla="*/ 161 h 208"/>
                <a:gd name="T4" fmla="*/ 87 w 159"/>
                <a:gd name="T5" fmla="*/ 156 h 208"/>
                <a:gd name="T6" fmla="*/ 89 w 159"/>
                <a:gd name="T7" fmla="*/ 151 h 208"/>
                <a:gd name="T8" fmla="*/ 88 w 159"/>
                <a:gd name="T9" fmla="*/ 143 h 208"/>
                <a:gd name="T10" fmla="*/ 85 w 159"/>
                <a:gd name="T11" fmla="*/ 135 h 208"/>
                <a:gd name="T12" fmla="*/ 81 w 159"/>
                <a:gd name="T13" fmla="*/ 44 h 208"/>
                <a:gd name="T14" fmla="*/ 76 w 159"/>
                <a:gd name="T15" fmla="*/ 46 h 208"/>
                <a:gd name="T16" fmla="*/ 73 w 159"/>
                <a:gd name="T17" fmla="*/ 55 h 208"/>
                <a:gd name="T18" fmla="*/ 75 w 159"/>
                <a:gd name="T19" fmla="*/ 64 h 208"/>
                <a:gd name="T20" fmla="*/ 80 w 159"/>
                <a:gd name="T21" fmla="*/ 74 h 208"/>
                <a:gd name="T22" fmla="*/ 88 w 159"/>
                <a:gd name="T23" fmla="*/ 45 h 208"/>
                <a:gd name="T24" fmla="*/ 81 w 159"/>
                <a:gd name="T25" fmla="*/ 44 h 208"/>
                <a:gd name="T26" fmla="*/ 131 w 159"/>
                <a:gd name="T27" fmla="*/ 17 h 208"/>
                <a:gd name="T28" fmla="*/ 142 w 159"/>
                <a:gd name="T29" fmla="*/ 55 h 208"/>
                <a:gd name="T30" fmla="*/ 159 w 159"/>
                <a:gd name="T31" fmla="*/ 80 h 208"/>
                <a:gd name="T32" fmla="*/ 136 w 159"/>
                <a:gd name="T33" fmla="*/ 94 h 208"/>
                <a:gd name="T34" fmla="*/ 111 w 159"/>
                <a:gd name="T35" fmla="*/ 62 h 208"/>
                <a:gd name="T36" fmla="*/ 100 w 159"/>
                <a:gd name="T37" fmla="*/ 105 h 208"/>
                <a:gd name="T38" fmla="*/ 117 w 159"/>
                <a:gd name="T39" fmla="*/ 135 h 208"/>
                <a:gd name="T40" fmla="*/ 122 w 159"/>
                <a:gd name="T41" fmla="*/ 163 h 208"/>
                <a:gd name="T42" fmla="*/ 112 w 159"/>
                <a:gd name="T43" fmla="*/ 188 h 208"/>
                <a:gd name="T44" fmla="*/ 93 w 159"/>
                <a:gd name="T45" fmla="*/ 197 h 208"/>
                <a:gd name="T46" fmla="*/ 70 w 159"/>
                <a:gd name="T47" fmla="*/ 192 h 208"/>
                <a:gd name="T48" fmla="*/ 47 w 159"/>
                <a:gd name="T49" fmla="*/ 208 h 208"/>
                <a:gd name="T50" fmla="*/ 38 w 159"/>
                <a:gd name="T51" fmla="*/ 169 h 208"/>
                <a:gd name="T52" fmla="*/ 1 w 159"/>
                <a:gd name="T53" fmla="*/ 125 h 208"/>
                <a:gd name="T54" fmla="*/ 13 w 159"/>
                <a:gd name="T55" fmla="*/ 94 h 208"/>
                <a:gd name="T56" fmla="*/ 32 w 159"/>
                <a:gd name="T57" fmla="*/ 124 h 208"/>
                <a:gd name="T58" fmla="*/ 49 w 159"/>
                <a:gd name="T59" fmla="*/ 142 h 208"/>
                <a:gd name="T60" fmla="*/ 60 w 159"/>
                <a:gd name="T61" fmla="*/ 96 h 208"/>
                <a:gd name="T62" fmla="*/ 42 w 159"/>
                <a:gd name="T63" fmla="*/ 57 h 208"/>
                <a:gd name="T64" fmla="*/ 45 w 159"/>
                <a:gd name="T65" fmla="*/ 24 h 208"/>
                <a:gd name="T66" fmla="*/ 59 w 159"/>
                <a:gd name="T67" fmla="*/ 9 h 208"/>
                <a:gd name="T68" fmla="*/ 86 w 159"/>
                <a:gd name="T69" fmla="*/ 9 h 208"/>
                <a:gd name="T70" fmla="*/ 112 w 159"/>
                <a:gd name="T71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9" h="208">
                  <a:moveTo>
                    <a:pt x="81" y="129"/>
                  </a:moveTo>
                  <a:lnTo>
                    <a:pt x="69" y="157"/>
                  </a:lnTo>
                  <a:lnTo>
                    <a:pt x="76" y="160"/>
                  </a:lnTo>
                  <a:lnTo>
                    <a:pt x="81" y="161"/>
                  </a:lnTo>
                  <a:lnTo>
                    <a:pt x="85" y="158"/>
                  </a:lnTo>
                  <a:lnTo>
                    <a:pt x="87" y="156"/>
                  </a:lnTo>
                  <a:lnTo>
                    <a:pt x="88" y="155"/>
                  </a:lnTo>
                  <a:lnTo>
                    <a:pt x="89" y="151"/>
                  </a:lnTo>
                  <a:lnTo>
                    <a:pt x="89" y="146"/>
                  </a:lnTo>
                  <a:lnTo>
                    <a:pt x="88" y="143"/>
                  </a:lnTo>
                  <a:lnTo>
                    <a:pt x="87" y="139"/>
                  </a:lnTo>
                  <a:lnTo>
                    <a:pt x="85" y="135"/>
                  </a:lnTo>
                  <a:lnTo>
                    <a:pt x="81" y="129"/>
                  </a:lnTo>
                  <a:close/>
                  <a:moveTo>
                    <a:pt x="81" y="44"/>
                  </a:moveTo>
                  <a:lnTo>
                    <a:pt x="79" y="44"/>
                  </a:lnTo>
                  <a:lnTo>
                    <a:pt x="76" y="46"/>
                  </a:lnTo>
                  <a:lnTo>
                    <a:pt x="75" y="49"/>
                  </a:lnTo>
                  <a:lnTo>
                    <a:pt x="73" y="55"/>
                  </a:lnTo>
                  <a:lnTo>
                    <a:pt x="74" y="60"/>
                  </a:lnTo>
                  <a:lnTo>
                    <a:pt x="75" y="64"/>
                  </a:lnTo>
                  <a:lnTo>
                    <a:pt x="76" y="68"/>
                  </a:lnTo>
                  <a:lnTo>
                    <a:pt x="80" y="74"/>
                  </a:lnTo>
                  <a:lnTo>
                    <a:pt x="92" y="46"/>
                  </a:lnTo>
                  <a:lnTo>
                    <a:pt x="88" y="45"/>
                  </a:lnTo>
                  <a:lnTo>
                    <a:pt x="85" y="44"/>
                  </a:lnTo>
                  <a:lnTo>
                    <a:pt x="81" y="44"/>
                  </a:lnTo>
                  <a:close/>
                  <a:moveTo>
                    <a:pt x="112" y="0"/>
                  </a:moveTo>
                  <a:lnTo>
                    <a:pt x="131" y="17"/>
                  </a:lnTo>
                  <a:lnTo>
                    <a:pt x="123" y="35"/>
                  </a:lnTo>
                  <a:lnTo>
                    <a:pt x="142" y="55"/>
                  </a:lnTo>
                  <a:lnTo>
                    <a:pt x="157" y="76"/>
                  </a:lnTo>
                  <a:lnTo>
                    <a:pt x="159" y="80"/>
                  </a:lnTo>
                  <a:lnTo>
                    <a:pt x="138" y="98"/>
                  </a:lnTo>
                  <a:lnTo>
                    <a:pt x="136" y="94"/>
                  </a:lnTo>
                  <a:lnTo>
                    <a:pt x="124" y="76"/>
                  </a:lnTo>
                  <a:lnTo>
                    <a:pt x="111" y="62"/>
                  </a:lnTo>
                  <a:lnTo>
                    <a:pt x="95" y="98"/>
                  </a:lnTo>
                  <a:lnTo>
                    <a:pt x="100" y="105"/>
                  </a:lnTo>
                  <a:lnTo>
                    <a:pt x="110" y="121"/>
                  </a:lnTo>
                  <a:lnTo>
                    <a:pt x="117" y="135"/>
                  </a:lnTo>
                  <a:lnTo>
                    <a:pt x="120" y="146"/>
                  </a:lnTo>
                  <a:lnTo>
                    <a:pt x="122" y="163"/>
                  </a:lnTo>
                  <a:lnTo>
                    <a:pt x="118" y="177"/>
                  </a:lnTo>
                  <a:lnTo>
                    <a:pt x="112" y="188"/>
                  </a:lnTo>
                  <a:lnTo>
                    <a:pt x="104" y="194"/>
                  </a:lnTo>
                  <a:lnTo>
                    <a:pt x="93" y="197"/>
                  </a:lnTo>
                  <a:lnTo>
                    <a:pt x="82" y="195"/>
                  </a:lnTo>
                  <a:lnTo>
                    <a:pt x="70" y="192"/>
                  </a:lnTo>
                  <a:lnTo>
                    <a:pt x="57" y="183"/>
                  </a:lnTo>
                  <a:lnTo>
                    <a:pt x="47" y="208"/>
                  </a:lnTo>
                  <a:lnTo>
                    <a:pt x="28" y="192"/>
                  </a:lnTo>
                  <a:lnTo>
                    <a:pt x="38" y="169"/>
                  </a:lnTo>
                  <a:lnTo>
                    <a:pt x="17" y="148"/>
                  </a:lnTo>
                  <a:lnTo>
                    <a:pt x="1" y="125"/>
                  </a:lnTo>
                  <a:lnTo>
                    <a:pt x="0" y="124"/>
                  </a:lnTo>
                  <a:lnTo>
                    <a:pt x="13" y="94"/>
                  </a:lnTo>
                  <a:lnTo>
                    <a:pt x="16" y="99"/>
                  </a:lnTo>
                  <a:lnTo>
                    <a:pt x="32" y="124"/>
                  </a:lnTo>
                  <a:lnTo>
                    <a:pt x="42" y="133"/>
                  </a:lnTo>
                  <a:lnTo>
                    <a:pt x="49" y="142"/>
                  </a:lnTo>
                  <a:lnTo>
                    <a:pt x="66" y="105"/>
                  </a:lnTo>
                  <a:lnTo>
                    <a:pt x="60" y="96"/>
                  </a:lnTo>
                  <a:lnTo>
                    <a:pt x="48" y="76"/>
                  </a:lnTo>
                  <a:lnTo>
                    <a:pt x="42" y="57"/>
                  </a:lnTo>
                  <a:lnTo>
                    <a:pt x="41" y="40"/>
                  </a:lnTo>
                  <a:lnTo>
                    <a:pt x="45" y="24"/>
                  </a:lnTo>
                  <a:lnTo>
                    <a:pt x="51" y="14"/>
                  </a:lnTo>
                  <a:lnTo>
                    <a:pt x="59" y="9"/>
                  </a:lnTo>
                  <a:lnTo>
                    <a:pt x="69" y="7"/>
                  </a:lnTo>
                  <a:lnTo>
                    <a:pt x="86" y="9"/>
                  </a:lnTo>
                  <a:lnTo>
                    <a:pt x="104" y="19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11" name="Group 156"/>
          <p:cNvGrpSpPr>
            <a:grpSpLocks noChangeAspect="1"/>
          </p:cNvGrpSpPr>
          <p:nvPr/>
        </p:nvGrpSpPr>
        <p:grpSpPr bwMode="auto">
          <a:xfrm>
            <a:off x="3352990" y="2729481"/>
            <a:ext cx="451064" cy="452223"/>
            <a:chOff x="4164" y="2091"/>
            <a:chExt cx="3115" cy="312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14" name="Freeform 158"/>
            <p:cNvSpPr>
              <a:spLocks/>
            </p:cNvSpPr>
            <p:nvPr/>
          </p:nvSpPr>
          <p:spPr bwMode="auto">
            <a:xfrm>
              <a:off x="5395" y="3715"/>
              <a:ext cx="1880" cy="1499"/>
            </a:xfrm>
            <a:custGeom>
              <a:avLst/>
              <a:gdLst>
                <a:gd name="T0" fmla="*/ 1347 w 3761"/>
                <a:gd name="T1" fmla="*/ 120 h 2999"/>
                <a:gd name="T2" fmla="*/ 1353 w 3761"/>
                <a:gd name="T3" fmla="*/ 401 h 2999"/>
                <a:gd name="T4" fmla="*/ 1514 w 3761"/>
                <a:gd name="T5" fmla="*/ 644 h 2999"/>
                <a:gd name="T6" fmla="*/ 1796 w 3761"/>
                <a:gd name="T7" fmla="*/ 772 h 2999"/>
                <a:gd name="T8" fmla="*/ 2064 w 3761"/>
                <a:gd name="T9" fmla="*/ 753 h 2999"/>
                <a:gd name="T10" fmla="*/ 2318 w 3761"/>
                <a:gd name="T11" fmla="*/ 593 h 2999"/>
                <a:gd name="T12" fmla="*/ 2442 w 3761"/>
                <a:gd name="T13" fmla="*/ 325 h 2999"/>
                <a:gd name="T14" fmla="*/ 2415 w 3761"/>
                <a:gd name="T15" fmla="*/ 59 h 2999"/>
                <a:gd name="T16" fmla="*/ 2828 w 3761"/>
                <a:gd name="T17" fmla="*/ 21 h 2999"/>
                <a:gd name="T18" fmla="*/ 2968 w 3761"/>
                <a:gd name="T19" fmla="*/ 161 h 2999"/>
                <a:gd name="T20" fmla="*/ 2993 w 3761"/>
                <a:gd name="T21" fmla="*/ 791 h 2999"/>
                <a:gd name="T22" fmla="*/ 3060 w 3761"/>
                <a:gd name="T23" fmla="*/ 913 h 2999"/>
                <a:gd name="T24" fmla="*/ 3176 w 3761"/>
                <a:gd name="T25" fmla="*/ 935 h 2999"/>
                <a:gd name="T26" fmla="*/ 3311 w 3761"/>
                <a:gd name="T27" fmla="*/ 854 h 2999"/>
                <a:gd name="T28" fmla="*/ 3493 w 3761"/>
                <a:gd name="T29" fmla="*/ 802 h 2999"/>
                <a:gd name="T30" fmla="*/ 3658 w 3761"/>
                <a:gd name="T31" fmla="*/ 871 h 2999"/>
                <a:gd name="T32" fmla="*/ 3755 w 3761"/>
                <a:gd name="T33" fmla="*/ 1051 h 2999"/>
                <a:gd name="T34" fmla="*/ 3719 w 3761"/>
                <a:gd name="T35" fmla="*/ 1280 h 2999"/>
                <a:gd name="T36" fmla="*/ 3580 w 3761"/>
                <a:gd name="T37" fmla="*/ 1405 h 2999"/>
                <a:gd name="T38" fmla="*/ 3402 w 3761"/>
                <a:gd name="T39" fmla="*/ 1413 h 2999"/>
                <a:gd name="T40" fmla="*/ 3240 w 3761"/>
                <a:gd name="T41" fmla="*/ 1318 h 2999"/>
                <a:gd name="T42" fmla="*/ 3117 w 3761"/>
                <a:gd name="T43" fmla="*/ 1291 h 2999"/>
                <a:gd name="T44" fmla="*/ 3020 w 3761"/>
                <a:gd name="T45" fmla="*/ 1361 h 2999"/>
                <a:gd name="T46" fmla="*/ 2991 w 3761"/>
                <a:gd name="T47" fmla="*/ 1959 h 2999"/>
                <a:gd name="T48" fmla="*/ 2915 w 3761"/>
                <a:gd name="T49" fmla="*/ 2141 h 2999"/>
                <a:gd name="T50" fmla="*/ 2733 w 3761"/>
                <a:gd name="T51" fmla="*/ 2217 h 2999"/>
                <a:gd name="T52" fmla="*/ 2134 w 3761"/>
                <a:gd name="T53" fmla="*/ 2246 h 2999"/>
                <a:gd name="T54" fmla="*/ 2062 w 3761"/>
                <a:gd name="T55" fmla="*/ 2345 h 2999"/>
                <a:gd name="T56" fmla="*/ 2090 w 3761"/>
                <a:gd name="T57" fmla="*/ 2472 h 2999"/>
                <a:gd name="T58" fmla="*/ 2185 w 3761"/>
                <a:gd name="T59" fmla="*/ 2634 h 2999"/>
                <a:gd name="T60" fmla="*/ 2176 w 3761"/>
                <a:gd name="T61" fmla="*/ 2816 h 2999"/>
                <a:gd name="T62" fmla="*/ 2050 w 3761"/>
                <a:gd name="T63" fmla="*/ 2955 h 2999"/>
                <a:gd name="T64" fmla="*/ 1822 w 3761"/>
                <a:gd name="T65" fmla="*/ 2991 h 2999"/>
                <a:gd name="T66" fmla="*/ 1642 w 3761"/>
                <a:gd name="T67" fmla="*/ 2894 h 2999"/>
                <a:gd name="T68" fmla="*/ 1573 w 3761"/>
                <a:gd name="T69" fmla="*/ 2727 h 2999"/>
                <a:gd name="T70" fmla="*/ 1625 w 3761"/>
                <a:gd name="T71" fmla="*/ 2544 h 2999"/>
                <a:gd name="T72" fmla="*/ 1706 w 3761"/>
                <a:gd name="T73" fmla="*/ 2407 h 2999"/>
                <a:gd name="T74" fmla="*/ 1684 w 3761"/>
                <a:gd name="T75" fmla="*/ 2290 h 2999"/>
                <a:gd name="T76" fmla="*/ 1562 w 3761"/>
                <a:gd name="T77" fmla="*/ 2221 h 2999"/>
                <a:gd name="T78" fmla="*/ 933 w 3761"/>
                <a:gd name="T79" fmla="*/ 2198 h 2999"/>
                <a:gd name="T80" fmla="*/ 796 w 3761"/>
                <a:gd name="T81" fmla="*/ 2059 h 2999"/>
                <a:gd name="T82" fmla="*/ 771 w 3761"/>
                <a:gd name="T83" fmla="*/ 1437 h 2999"/>
                <a:gd name="T84" fmla="*/ 703 w 3761"/>
                <a:gd name="T85" fmla="*/ 1314 h 2999"/>
                <a:gd name="T86" fmla="*/ 585 w 3761"/>
                <a:gd name="T87" fmla="*/ 1293 h 2999"/>
                <a:gd name="T88" fmla="*/ 450 w 3761"/>
                <a:gd name="T89" fmla="*/ 1375 h 2999"/>
                <a:gd name="T90" fmla="*/ 268 w 3761"/>
                <a:gd name="T91" fmla="*/ 1424 h 2999"/>
                <a:gd name="T92" fmla="*/ 102 w 3761"/>
                <a:gd name="T93" fmla="*/ 1358 h 2999"/>
                <a:gd name="T94" fmla="*/ 5 w 3761"/>
                <a:gd name="T95" fmla="*/ 1177 h 2999"/>
                <a:gd name="T96" fmla="*/ 41 w 3761"/>
                <a:gd name="T97" fmla="*/ 947 h 2999"/>
                <a:gd name="T98" fmla="*/ 180 w 3761"/>
                <a:gd name="T99" fmla="*/ 823 h 2999"/>
                <a:gd name="T100" fmla="*/ 361 w 3761"/>
                <a:gd name="T101" fmla="*/ 814 h 2999"/>
                <a:gd name="T102" fmla="*/ 522 w 3761"/>
                <a:gd name="T103" fmla="*/ 909 h 2999"/>
                <a:gd name="T104" fmla="*/ 648 w 3761"/>
                <a:gd name="T105" fmla="*/ 935 h 2999"/>
                <a:gd name="T106" fmla="*/ 746 w 3761"/>
                <a:gd name="T107" fmla="*/ 865 h 2999"/>
                <a:gd name="T108" fmla="*/ 775 w 3761"/>
                <a:gd name="T109" fmla="*/ 258 h 2999"/>
                <a:gd name="T110" fmla="*/ 851 w 3761"/>
                <a:gd name="T111" fmla="*/ 76 h 2999"/>
                <a:gd name="T112" fmla="*/ 1033 w 3761"/>
                <a:gd name="T113" fmla="*/ 0 h 2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761" h="2999">
                  <a:moveTo>
                    <a:pt x="1033" y="0"/>
                  </a:moveTo>
                  <a:lnTo>
                    <a:pt x="1391" y="0"/>
                  </a:lnTo>
                  <a:lnTo>
                    <a:pt x="1366" y="59"/>
                  </a:lnTo>
                  <a:lnTo>
                    <a:pt x="1347" y="120"/>
                  </a:lnTo>
                  <a:lnTo>
                    <a:pt x="1336" y="182"/>
                  </a:lnTo>
                  <a:lnTo>
                    <a:pt x="1332" y="247"/>
                  </a:lnTo>
                  <a:lnTo>
                    <a:pt x="1338" y="325"/>
                  </a:lnTo>
                  <a:lnTo>
                    <a:pt x="1353" y="401"/>
                  </a:lnTo>
                  <a:lnTo>
                    <a:pt x="1379" y="469"/>
                  </a:lnTo>
                  <a:lnTo>
                    <a:pt x="1416" y="534"/>
                  </a:lnTo>
                  <a:lnTo>
                    <a:pt x="1461" y="593"/>
                  </a:lnTo>
                  <a:lnTo>
                    <a:pt x="1514" y="644"/>
                  </a:lnTo>
                  <a:lnTo>
                    <a:pt x="1575" y="688"/>
                  </a:lnTo>
                  <a:lnTo>
                    <a:pt x="1642" y="724"/>
                  </a:lnTo>
                  <a:lnTo>
                    <a:pt x="1716" y="753"/>
                  </a:lnTo>
                  <a:lnTo>
                    <a:pt x="1796" y="772"/>
                  </a:lnTo>
                  <a:lnTo>
                    <a:pt x="1879" y="779"/>
                  </a:lnTo>
                  <a:lnTo>
                    <a:pt x="1900" y="779"/>
                  </a:lnTo>
                  <a:lnTo>
                    <a:pt x="1984" y="772"/>
                  </a:lnTo>
                  <a:lnTo>
                    <a:pt x="2064" y="753"/>
                  </a:lnTo>
                  <a:lnTo>
                    <a:pt x="2138" y="724"/>
                  </a:lnTo>
                  <a:lnTo>
                    <a:pt x="2204" y="688"/>
                  </a:lnTo>
                  <a:lnTo>
                    <a:pt x="2265" y="644"/>
                  </a:lnTo>
                  <a:lnTo>
                    <a:pt x="2318" y="593"/>
                  </a:lnTo>
                  <a:lnTo>
                    <a:pt x="2364" y="534"/>
                  </a:lnTo>
                  <a:lnTo>
                    <a:pt x="2400" y="469"/>
                  </a:lnTo>
                  <a:lnTo>
                    <a:pt x="2427" y="401"/>
                  </a:lnTo>
                  <a:lnTo>
                    <a:pt x="2442" y="325"/>
                  </a:lnTo>
                  <a:lnTo>
                    <a:pt x="2448" y="247"/>
                  </a:lnTo>
                  <a:lnTo>
                    <a:pt x="2444" y="184"/>
                  </a:lnTo>
                  <a:lnTo>
                    <a:pt x="2432" y="121"/>
                  </a:lnTo>
                  <a:lnTo>
                    <a:pt x="2415" y="59"/>
                  </a:lnTo>
                  <a:lnTo>
                    <a:pt x="2389" y="0"/>
                  </a:lnTo>
                  <a:lnTo>
                    <a:pt x="2725" y="0"/>
                  </a:lnTo>
                  <a:lnTo>
                    <a:pt x="2778" y="5"/>
                  </a:lnTo>
                  <a:lnTo>
                    <a:pt x="2828" y="21"/>
                  </a:lnTo>
                  <a:lnTo>
                    <a:pt x="2873" y="45"/>
                  </a:lnTo>
                  <a:lnTo>
                    <a:pt x="2911" y="78"/>
                  </a:lnTo>
                  <a:lnTo>
                    <a:pt x="2944" y="116"/>
                  </a:lnTo>
                  <a:lnTo>
                    <a:pt x="2968" y="161"/>
                  </a:lnTo>
                  <a:lnTo>
                    <a:pt x="2984" y="211"/>
                  </a:lnTo>
                  <a:lnTo>
                    <a:pt x="2989" y="264"/>
                  </a:lnTo>
                  <a:lnTo>
                    <a:pt x="2989" y="743"/>
                  </a:lnTo>
                  <a:lnTo>
                    <a:pt x="2993" y="791"/>
                  </a:lnTo>
                  <a:lnTo>
                    <a:pt x="3003" y="831"/>
                  </a:lnTo>
                  <a:lnTo>
                    <a:pt x="3016" y="865"/>
                  </a:lnTo>
                  <a:lnTo>
                    <a:pt x="3037" y="892"/>
                  </a:lnTo>
                  <a:lnTo>
                    <a:pt x="3060" y="913"/>
                  </a:lnTo>
                  <a:lnTo>
                    <a:pt x="3086" y="928"/>
                  </a:lnTo>
                  <a:lnTo>
                    <a:pt x="3115" y="937"/>
                  </a:lnTo>
                  <a:lnTo>
                    <a:pt x="3145" y="939"/>
                  </a:lnTo>
                  <a:lnTo>
                    <a:pt x="3176" y="935"/>
                  </a:lnTo>
                  <a:lnTo>
                    <a:pt x="3208" y="924"/>
                  </a:lnTo>
                  <a:lnTo>
                    <a:pt x="3238" y="909"/>
                  </a:lnTo>
                  <a:lnTo>
                    <a:pt x="3269" y="886"/>
                  </a:lnTo>
                  <a:lnTo>
                    <a:pt x="3311" y="854"/>
                  </a:lnTo>
                  <a:lnTo>
                    <a:pt x="3354" y="829"/>
                  </a:lnTo>
                  <a:lnTo>
                    <a:pt x="3402" y="814"/>
                  </a:lnTo>
                  <a:lnTo>
                    <a:pt x="3447" y="804"/>
                  </a:lnTo>
                  <a:lnTo>
                    <a:pt x="3493" y="802"/>
                  </a:lnTo>
                  <a:lnTo>
                    <a:pt x="3539" y="808"/>
                  </a:lnTo>
                  <a:lnTo>
                    <a:pt x="3582" y="823"/>
                  </a:lnTo>
                  <a:lnTo>
                    <a:pt x="3622" y="842"/>
                  </a:lnTo>
                  <a:lnTo>
                    <a:pt x="3658" y="871"/>
                  </a:lnTo>
                  <a:lnTo>
                    <a:pt x="3691" y="905"/>
                  </a:lnTo>
                  <a:lnTo>
                    <a:pt x="3719" y="947"/>
                  </a:lnTo>
                  <a:lnTo>
                    <a:pt x="3740" y="996"/>
                  </a:lnTo>
                  <a:lnTo>
                    <a:pt x="3755" y="1051"/>
                  </a:lnTo>
                  <a:lnTo>
                    <a:pt x="3761" y="1114"/>
                  </a:lnTo>
                  <a:lnTo>
                    <a:pt x="3755" y="1177"/>
                  </a:lnTo>
                  <a:lnTo>
                    <a:pt x="3740" y="1232"/>
                  </a:lnTo>
                  <a:lnTo>
                    <a:pt x="3719" y="1280"/>
                  </a:lnTo>
                  <a:lnTo>
                    <a:pt x="3691" y="1321"/>
                  </a:lnTo>
                  <a:lnTo>
                    <a:pt x="3658" y="1356"/>
                  </a:lnTo>
                  <a:lnTo>
                    <a:pt x="3622" y="1384"/>
                  </a:lnTo>
                  <a:lnTo>
                    <a:pt x="3580" y="1405"/>
                  </a:lnTo>
                  <a:lnTo>
                    <a:pt x="3539" y="1418"/>
                  </a:lnTo>
                  <a:lnTo>
                    <a:pt x="3493" y="1424"/>
                  </a:lnTo>
                  <a:lnTo>
                    <a:pt x="3447" y="1422"/>
                  </a:lnTo>
                  <a:lnTo>
                    <a:pt x="3402" y="1413"/>
                  </a:lnTo>
                  <a:lnTo>
                    <a:pt x="3356" y="1398"/>
                  </a:lnTo>
                  <a:lnTo>
                    <a:pt x="3312" y="1373"/>
                  </a:lnTo>
                  <a:lnTo>
                    <a:pt x="3271" y="1340"/>
                  </a:lnTo>
                  <a:lnTo>
                    <a:pt x="3240" y="1318"/>
                  </a:lnTo>
                  <a:lnTo>
                    <a:pt x="3210" y="1302"/>
                  </a:lnTo>
                  <a:lnTo>
                    <a:pt x="3177" y="1293"/>
                  </a:lnTo>
                  <a:lnTo>
                    <a:pt x="3147" y="1289"/>
                  </a:lnTo>
                  <a:lnTo>
                    <a:pt x="3117" y="1291"/>
                  </a:lnTo>
                  <a:lnTo>
                    <a:pt x="3088" y="1299"/>
                  </a:lnTo>
                  <a:lnTo>
                    <a:pt x="3062" y="1314"/>
                  </a:lnTo>
                  <a:lnTo>
                    <a:pt x="3039" y="1335"/>
                  </a:lnTo>
                  <a:lnTo>
                    <a:pt x="3020" y="1361"/>
                  </a:lnTo>
                  <a:lnTo>
                    <a:pt x="3005" y="1396"/>
                  </a:lnTo>
                  <a:lnTo>
                    <a:pt x="2995" y="1436"/>
                  </a:lnTo>
                  <a:lnTo>
                    <a:pt x="2991" y="1483"/>
                  </a:lnTo>
                  <a:lnTo>
                    <a:pt x="2991" y="1959"/>
                  </a:lnTo>
                  <a:lnTo>
                    <a:pt x="2987" y="2010"/>
                  </a:lnTo>
                  <a:lnTo>
                    <a:pt x="2972" y="2059"/>
                  </a:lnTo>
                  <a:lnTo>
                    <a:pt x="2947" y="2103"/>
                  </a:lnTo>
                  <a:lnTo>
                    <a:pt x="2915" y="2141"/>
                  </a:lnTo>
                  <a:lnTo>
                    <a:pt x="2877" y="2173"/>
                  </a:lnTo>
                  <a:lnTo>
                    <a:pt x="2833" y="2196"/>
                  </a:lnTo>
                  <a:lnTo>
                    <a:pt x="2786" y="2212"/>
                  </a:lnTo>
                  <a:lnTo>
                    <a:pt x="2733" y="2217"/>
                  </a:lnTo>
                  <a:lnTo>
                    <a:pt x="2254" y="2217"/>
                  </a:lnTo>
                  <a:lnTo>
                    <a:pt x="2208" y="2221"/>
                  </a:lnTo>
                  <a:lnTo>
                    <a:pt x="2168" y="2231"/>
                  </a:lnTo>
                  <a:lnTo>
                    <a:pt x="2134" y="2246"/>
                  </a:lnTo>
                  <a:lnTo>
                    <a:pt x="2105" y="2265"/>
                  </a:lnTo>
                  <a:lnTo>
                    <a:pt x="2085" y="2290"/>
                  </a:lnTo>
                  <a:lnTo>
                    <a:pt x="2069" y="2316"/>
                  </a:lnTo>
                  <a:lnTo>
                    <a:pt x="2062" y="2345"/>
                  </a:lnTo>
                  <a:lnTo>
                    <a:pt x="2060" y="2377"/>
                  </a:lnTo>
                  <a:lnTo>
                    <a:pt x="2064" y="2407"/>
                  </a:lnTo>
                  <a:lnTo>
                    <a:pt x="2073" y="2440"/>
                  </a:lnTo>
                  <a:lnTo>
                    <a:pt x="2090" y="2472"/>
                  </a:lnTo>
                  <a:lnTo>
                    <a:pt x="2113" y="2501"/>
                  </a:lnTo>
                  <a:lnTo>
                    <a:pt x="2145" y="2544"/>
                  </a:lnTo>
                  <a:lnTo>
                    <a:pt x="2168" y="2588"/>
                  </a:lnTo>
                  <a:lnTo>
                    <a:pt x="2185" y="2634"/>
                  </a:lnTo>
                  <a:lnTo>
                    <a:pt x="2195" y="2681"/>
                  </a:lnTo>
                  <a:lnTo>
                    <a:pt x="2195" y="2727"/>
                  </a:lnTo>
                  <a:lnTo>
                    <a:pt x="2189" y="2773"/>
                  </a:lnTo>
                  <a:lnTo>
                    <a:pt x="2176" y="2816"/>
                  </a:lnTo>
                  <a:lnTo>
                    <a:pt x="2155" y="2856"/>
                  </a:lnTo>
                  <a:lnTo>
                    <a:pt x="2128" y="2894"/>
                  </a:lnTo>
                  <a:lnTo>
                    <a:pt x="2092" y="2927"/>
                  </a:lnTo>
                  <a:lnTo>
                    <a:pt x="2050" y="2955"/>
                  </a:lnTo>
                  <a:lnTo>
                    <a:pt x="2003" y="2976"/>
                  </a:lnTo>
                  <a:lnTo>
                    <a:pt x="1948" y="2991"/>
                  </a:lnTo>
                  <a:lnTo>
                    <a:pt x="1885" y="2999"/>
                  </a:lnTo>
                  <a:lnTo>
                    <a:pt x="1822" y="2991"/>
                  </a:lnTo>
                  <a:lnTo>
                    <a:pt x="1767" y="2976"/>
                  </a:lnTo>
                  <a:lnTo>
                    <a:pt x="1718" y="2955"/>
                  </a:lnTo>
                  <a:lnTo>
                    <a:pt x="1676" y="2927"/>
                  </a:lnTo>
                  <a:lnTo>
                    <a:pt x="1642" y="2894"/>
                  </a:lnTo>
                  <a:lnTo>
                    <a:pt x="1613" y="2856"/>
                  </a:lnTo>
                  <a:lnTo>
                    <a:pt x="1592" y="2816"/>
                  </a:lnTo>
                  <a:lnTo>
                    <a:pt x="1579" y="2773"/>
                  </a:lnTo>
                  <a:lnTo>
                    <a:pt x="1573" y="2727"/>
                  </a:lnTo>
                  <a:lnTo>
                    <a:pt x="1575" y="2681"/>
                  </a:lnTo>
                  <a:lnTo>
                    <a:pt x="1585" y="2634"/>
                  </a:lnTo>
                  <a:lnTo>
                    <a:pt x="1600" y="2588"/>
                  </a:lnTo>
                  <a:lnTo>
                    <a:pt x="1625" y="2544"/>
                  </a:lnTo>
                  <a:lnTo>
                    <a:pt x="1657" y="2501"/>
                  </a:lnTo>
                  <a:lnTo>
                    <a:pt x="1680" y="2472"/>
                  </a:lnTo>
                  <a:lnTo>
                    <a:pt x="1695" y="2440"/>
                  </a:lnTo>
                  <a:lnTo>
                    <a:pt x="1706" y="2407"/>
                  </a:lnTo>
                  <a:lnTo>
                    <a:pt x="1710" y="2377"/>
                  </a:lnTo>
                  <a:lnTo>
                    <a:pt x="1706" y="2347"/>
                  </a:lnTo>
                  <a:lnTo>
                    <a:pt x="1699" y="2316"/>
                  </a:lnTo>
                  <a:lnTo>
                    <a:pt x="1684" y="2290"/>
                  </a:lnTo>
                  <a:lnTo>
                    <a:pt x="1663" y="2267"/>
                  </a:lnTo>
                  <a:lnTo>
                    <a:pt x="1636" y="2246"/>
                  </a:lnTo>
                  <a:lnTo>
                    <a:pt x="1602" y="2231"/>
                  </a:lnTo>
                  <a:lnTo>
                    <a:pt x="1562" y="2221"/>
                  </a:lnTo>
                  <a:lnTo>
                    <a:pt x="1514" y="2217"/>
                  </a:lnTo>
                  <a:lnTo>
                    <a:pt x="1033" y="2217"/>
                  </a:lnTo>
                  <a:lnTo>
                    <a:pt x="980" y="2213"/>
                  </a:lnTo>
                  <a:lnTo>
                    <a:pt x="933" y="2198"/>
                  </a:lnTo>
                  <a:lnTo>
                    <a:pt x="889" y="2173"/>
                  </a:lnTo>
                  <a:lnTo>
                    <a:pt x="851" y="2141"/>
                  </a:lnTo>
                  <a:lnTo>
                    <a:pt x="819" y="2103"/>
                  </a:lnTo>
                  <a:lnTo>
                    <a:pt x="796" y="2059"/>
                  </a:lnTo>
                  <a:lnTo>
                    <a:pt x="781" y="2012"/>
                  </a:lnTo>
                  <a:lnTo>
                    <a:pt x="775" y="1959"/>
                  </a:lnTo>
                  <a:lnTo>
                    <a:pt x="775" y="1485"/>
                  </a:lnTo>
                  <a:lnTo>
                    <a:pt x="771" y="1437"/>
                  </a:lnTo>
                  <a:lnTo>
                    <a:pt x="762" y="1398"/>
                  </a:lnTo>
                  <a:lnTo>
                    <a:pt x="746" y="1363"/>
                  </a:lnTo>
                  <a:lnTo>
                    <a:pt x="727" y="1337"/>
                  </a:lnTo>
                  <a:lnTo>
                    <a:pt x="703" y="1314"/>
                  </a:lnTo>
                  <a:lnTo>
                    <a:pt x="676" y="1301"/>
                  </a:lnTo>
                  <a:lnTo>
                    <a:pt x="648" y="1291"/>
                  </a:lnTo>
                  <a:lnTo>
                    <a:pt x="617" y="1289"/>
                  </a:lnTo>
                  <a:lnTo>
                    <a:pt x="585" y="1293"/>
                  </a:lnTo>
                  <a:lnTo>
                    <a:pt x="553" y="1302"/>
                  </a:lnTo>
                  <a:lnTo>
                    <a:pt x="522" y="1320"/>
                  </a:lnTo>
                  <a:lnTo>
                    <a:pt x="492" y="1342"/>
                  </a:lnTo>
                  <a:lnTo>
                    <a:pt x="450" y="1375"/>
                  </a:lnTo>
                  <a:lnTo>
                    <a:pt x="406" y="1398"/>
                  </a:lnTo>
                  <a:lnTo>
                    <a:pt x="361" y="1415"/>
                  </a:lnTo>
                  <a:lnTo>
                    <a:pt x="313" y="1424"/>
                  </a:lnTo>
                  <a:lnTo>
                    <a:pt x="268" y="1424"/>
                  </a:lnTo>
                  <a:lnTo>
                    <a:pt x="222" y="1418"/>
                  </a:lnTo>
                  <a:lnTo>
                    <a:pt x="180" y="1405"/>
                  </a:lnTo>
                  <a:lnTo>
                    <a:pt x="138" y="1384"/>
                  </a:lnTo>
                  <a:lnTo>
                    <a:pt x="102" y="1358"/>
                  </a:lnTo>
                  <a:lnTo>
                    <a:pt x="70" y="1323"/>
                  </a:lnTo>
                  <a:lnTo>
                    <a:pt x="41" y="1280"/>
                  </a:lnTo>
                  <a:lnTo>
                    <a:pt x="20" y="1232"/>
                  </a:lnTo>
                  <a:lnTo>
                    <a:pt x="5" y="1177"/>
                  </a:lnTo>
                  <a:lnTo>
                    <a:pt x="0" y="1114"/>
                  </a:lnTo>
                  <a:lnTo>
                    <a:pt x="5" y="1051"/>
                  </a:lnTo>
                  <a:lnTo>
                    <a:pt x="20" y="996"/>
                  </a:lnTo>
                  <a:lnTo>
                    <a:pt x="41" y="947"/>
                  </a:lnTo>
                  <a:lnTo>
                    <a:pt x="70" y="905"/>
                  </a:lnTo>
                  <a:lnTo>
                    <a:pt x="102" y="871"/>
                  </a:lnTo>
                  <a:lnTo>
                    <a:pt x="138" y="842"/>
                  </a:lnTo>
                  <a:lnTo>
                    <a:pt x="180" y="823"/>
                  </a:lnTo>
                  <a:lnTo>
                    <a:pt x="222" y="808"/>
                  </a:lnTo>
                  <a:lnTo>
                    <a:pt x="268" y="802"/>
                  </a:lnTo>
                  <a:lnTo>
                    <a:pt x="315" y="804"/>
                  </a:lnTo>
                  <a:lnTo>
                    <a:pt x="361" y="814"/>
                  </a:lnTo>
                  <a:lnTo>
                    <a:pt x="406" y="829"/>
                  </a:lnTo>
                  <a:lnTo>
                    <a:pt x="452" y="854"/>
                  </a:lnTo>
                  <a:lnTo>
                    <a:pt x="494" y="886"/>
                  </a:lnTo>
                  <a:lnTo>
                    <a:pt x="522" y="909"/>
                  </a:lnTo>
                  <a:lnTo>
                    <a:pt x="555" y="924"/>
                  </a:lnTo>
                  <a:lnTo>
                    <a:pt x="587" y="935"/>
                  </a:lnTo>
                  <a:lnTo>
                    <a:pt x="617" y="939"/>
                  </a:lnTo>
                  <a:lnTo>
                    <a:pt x="648" y="935"/>
                  </a:lnTo>
                  <a:lnTo>
                    <a:pt x="678" y="928"/>
                  </a:lnTo>
                  <a:lnTo>
                    <a:pt x="705" y="913"/>
                  </a:lnTo>
                  <a:lnTo>
                    <a:pt x="727" y="892"/>
                  </a:lnTo>
                  <a:lnTo>
                    <a:pt x="746" y="865"/>
                  </a:lnTo>
                  <a:lnTo>
                    <a:pt x="762" y="831"/>
                  </a:lnTo>
                  <a:lnTo>
                    <a:pt x="771" y="791"/>
                  </a:lnTo>
                  <a:lnTo>
                    <a:pt x="775" y="743"/>
                  </a:lnTo>
                  <a:lnTo>
                    <a:pt x="775" y="258"/>
                  </a:lnTo>
                  <a:lnTo>
                    <a:pt x="781" y="207"/>
                  </a:lnTo>
                  <a:lnTo>
                    <a:pt x="796" y="158"/>
                  </a:lnTo>
                  <a:lnTo>
                    <a:pt x="819" y="114"/>
                  </a:lnTo>
                  <a:lnTo>
                    <a:pt x="851" y="76"/>
                  </a:lnTo>
                  <a:lnTo>
                    <a:pt x="889" y="43"/>
                  </a:lnTo>
                  <a:lnTo>
                    <a:pt x="933" y="21"/>
                  </a:lnTo>
                  <a:lnTo>
                    <a:pt x="982" y="5"/>
                  </a:lnTo>
                  <a:lnTo>
                    <a:pt x="10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Freeform 159"/>
            <p:cNvSpPr>
              <a:spLocks/>
            </p:cNvSpPr>
            <p:nvPr/>
          </p:nvSpPr>
          <p:spPr bwMode="auto">
            <a:xfrm>
              <a:off x="5780" y="2094"/>
              <a:ext cx="1499" cy="1882"/>
            </a:xfrm>
            <a:custGeom>
              <a:avLst/>
              <a:gdLst>
                <a:gd name="T0" fmla="*/ 1281 w 3000"/>
                <a:gd name="T1" fmla="*/ 44 h 3766"/>
                <a:gd name="T2" fmla="*/ 1407 w 3000"/>
                <a:gd name="T3" fmla="*/ 181 h 3766"/>
                <a:gd name="T4" fmla="*/ 1414 w 3000"/>
                <a:gd name="T5" fmla="*/ 363 h 3766"/>
                <a:gd name="T6" fmla="*/ 1319 w 3000"/>
                <a:gd name="T7" fmla="*/ 525 h 3766"/>
                <a:gd name="T8" fmla="*/ 1293 w 3000"/>
                <a:gd name="T9" fmla="*/ 649 h 3766"/>
                <a:gd name="T10" fmla="*/ 1363 w 3000"/>
                <a:gd name="T11" fmla="*/ 746 h 3766"/>
                <a:gd name="T12" fmla="*/ 1960 w 3000"/>
                <a:gd name="T13" fmla="*/ 774 h 3766"/>
                <a:gd name="T14" fmla="*/ 2142 w 3000"/>
                <a:gd name="T15" fmla="*/ 850 h 3766"/>
                <a:gd name="T16" fmla="*/ 2218 w 3000"/>
                <a:gd name="T17" fmla="*/ 1033 h 3766"/>
                <a:gd name="T18" fmla="*/ 2247 w 3000"/>
                <a:gd name="T19" fmla="*/ 1630 h 3766"/>
                <a:gd name="T20" fmla="*/ 2346 w 3000"/>
                <a:gd name="T21" fmla="*/ 1702 h 3766"/>
                <a:gd name="T22" fmla="*/ 2473 w 3000"/>
                <a:gd name="T23" fmla="*/ 1674 h 3766"/>
                <a:gd name="T24" fmla="*/ 2635 w 3000"/>
                <a:gd name="T25" fmla="*/ 1579 h 3766"/>
                <a:gd name="T26" fmla="*/ 2817 w 3000"/>
                <a:gd name="T27" fmla="*/ 1586 h 3766"/>
                <a:gd name="T28" fmla="*/ 2956 w 3000"/>
                <a:gd name="T29" fmla="*/ 1712 h 3766"/>
                <a:gd name="T30" fmla="*/ 2992 w 3000"/>
                <a:gd name="T31" fmla="*/ 1940 h 3766"/>
                <a:gd name="T32" fmla="*/ 2895 w 3000"/>
                <a:gd name="T33" fmla="*/ 2123 h 3766"/>
                <a:gd name="T34" fmla="*/ 2728 w 3000"/>
                <a:gd name="T35" fmla="*/ 2189 h 3766"/>
                <a:gd name="T36" fmla="*/ 2543 w 3000"/>
                <a:gd name="T37" fmla="*/ 2138 h 3766"/>
                <a:gd name="T38" fmla="*/ 2408 w 3000"/>
                <a:gd name="T39" fmla="*/ 2058 h 3766"/>
                <a:gd name="T40" fmla="*/ 2291 w 3000"/>
                <a:gd name="T41" fmla="*/ 2079 h 3766"/>
                <a:gd name="T42" fmla="*/ 2222 w 3000"/>
                <a:gd name="T43" fmla="*/ 2202 h 3766"/>
                <a:gd name="T44" fmla="*/ 2199 w 3000"/>
                <a:gd name="T45" fmla="*/ 2832 h 3766"/>
                <a:gd name="T46" fmla="*/ 2061 w 3000"/>
                <a:gd name="T47" fmla="*/ 2969 h 3766"/>
                <a:gd name="T48" fmla="*/ 1439 w 3000"/>
                <a:gd name="T49" fmla="*/ 2992 h 3766"/>
                <a:gd name="T50" fmla="*/ 1316 w 3000"/>
                <a:gd name="T51" fmla="*/ 3060 h 3766"/>
                <a:gd name="T52" fmla="*/ 1295 w 3000"/>
                <a:gd name="T53" fmla="*/ 3180 h 3766"/>
                <a:gd name="T54" fmla="*/ 1376 w 3000"/>
                <a:gd name="T55" fmla="*/ 3315 h 3766"/>
                <a:gd name="T56" fmla="*/ 1426 w 3000"/>
                <a:gd name="T57" fmla="*/ 3498 h 3766"/>
                <a:gd name="T58" fmla="*/ 1359 w 3000"/>
                <a:gd name="T59" fmla="*/ 3663 h 3766"/>
                <a:gd name="T60" fmla="*/ 1179 w 3000"/>
                <a:gd name="T61" fmla="*/ 3758 h 3766"/>
                <a:gd name="T62" fmla="*/ 949 w 3000"/>
                <a:gd name="T63" fmla="*/ 3722 h 3766"/>
                <a:gd name="T64" fmla="*/ 823 w 3000"/>
                <a:gd name="T65" fmla="*/ 3585 h 3766"/>
                <a:gd name="T66" fmla="*/ 816 w 3000"/>
                <a:gd name="T67" fmla="*/ 3404 h 3766"/>
                <a:gd name="T68" fmla="*/ 911 w 3000"/>
                <a:gd name="T69" fmla="*/ 3241 h 3766"/>
                <a:gd name="T70" fmla="*/ 937 w 3000"/>
                <a:gd name="T71" fmla="*/ 3115 h 3766"/>
                <a:gd name="T72" fmla="*/ 867 w 3000"/>
                <a:gd name="T73" fmla="*/ 3016 h 3766"/>
                <a:gd name="T74" fmla="*/ 261 w 3000"/>
                <a:gd name="T75" fmla="*/ 2990 h 3766"/>
                <a:gd name="T76" fmla="*/ 78 w 3000"/>
                <a:gd name="T77" fmla="*/ 2914 h 3766"/>
                <a:gd name="T78" fmla="*/ 2 w 3000"/>
                <a:gd name="T79" fmla="*/ 2731 h 3766"/>
                <a:gd name="T80" fmla="*/ 185 w 3000"/>
                <a:gd name="T81" fmla="*/ 2429 h 3766"/>
                <a:gd name="T82" fmla="*/ 472 w 3000"/>
                <a:gd name="T83" fmla="*/ 2383 h 3766"/>
                <a:gd name="T84" fmla="*/ 690 w 3000"/>
                <a:gd name="T85" fmla="*/ 2189 h 3766"/>
                <a:gd name="T86" fmla="*/ 781 w 3000"/>
                <a:gd name="T87" fmla="*/ 1883 h 3766"/>
                <a:gd name="T88" fmla="*/ 726 w 3000"/>
                <a:gd name="T89" fmla="*/ 1626 h 3766"/>
                <a:gd name="T90" fmla="*/ 536 w 3000"/>
                <a:gd name="T91" fmla="*/ 1400 h 3766"/>
                <a:gd name="T92" fmla="*/ 247 w 3000"/>
                <a:gd name="T93" fmla="*/ 1314 h 3766"/>
                <a:gd name="T94" fmla="*/ 0 w 3000"/>
                <a:gd name="T95" fmla="*/ 1373 h 3766"/>
                <a:gd name="T96" fmla="*/ 46 w 3000"/>
                <a:gd name="T97" fmla="*/ 890 h 3766"/>
                <a:gd name="T98" fmla="*/ 211 w 3000"/>
                <a:gd name="T99" fmla="*/ 778 h 3766"/>
                <a:gd name="T100" fmla="*/ 831 w 3000"/>
                <a:gd name="T101" fmla="*/ 761 h 3766"/>
                <a:gd name="T102" fmla="*/ 930 w 3000"/>
                <a:gd name="T103" fmla="*/ 677 h 3766"/>
                <a:gd name="T104" fmla="*/ 926 w 3000"/>
                <a:gd name="T105" fmla="*/ 555 h 3766"/>
                <a:gd name="T106" fmla="*/ 831 w 3000"/>
                <a:gd name="T107" fmla="*/ 407 h 3766"/>
                <a:gd name="T108" fmla="*/ 810 w 3000"/>
                <a:gd name="T109" fmla="*/ 225 h 3766"/>
                <a:gd name="T110" fmla="*/ 907 w 3000"/>
                <a:gd name="T111" fmla="*/ 70 h 3766"/>
                <a:gd name="T112" fmla="*/ 1114 w 3000"/>
                <a:gd name="T113" fmla="*/ 0 h 3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00" h="3766">
                  <a:moveTo>
                    <a:pt x="1114" y="0"/>
                  </a:moveTo>
                  <a:lnTo>
                    <a:pt x="1177" y="8"/>
                  </a:lnTo>
                  <a:lnTo>
                    <a:pt x="1232" y="23"/>
                  </a:lnTo>
                  <a:lnTo>
                    <a:pt x="1281" y="44"/>
                  </a:lnTo>
                  <a:lnTo>
                    <a:pt x="1323" y="70"/>
                  </a:lnTo>
                  <a:lnTo>
                    <a:pt x="1357" y="105"/>
                  </a:lnTo>
                  <a:lnTo>
                    <a:pt x="1386" y="141"/>
                  </a:lnTo>
                  <a:lnTo>
                    <a:pt x="1407" y="181"/>
                  </a:lnTo>
                  <a:lnTo>
                    <a:pt x="1420" y="225"/>
                  </a:lnTo>
                  <a:lnTo>
                    <a:pt x="1426" y="270"/>
                  </a:lnTo>
                  <a:lnTo>
                    <a:pt x="1424" y="316"/>
                  </a:lnTo>
                  <a:lnTo>
                    <a:pt x="1414" y="363"/>
                  </a:lnTo>
                  <a:lnTo>
                    <a:pt x="1399" y="409"/>
                  </a:lnTo>
                  <a:lnTo>
                    <a:pt x="1374" y="453"/>
                  </a:lnTo>
                  <a:lnTo>
                    <a:pt x="1342" y="495"/>
                  </a:lnTo>
                  <a:lnTo>
                    <a:pt x="1319" y="525"/>
                  </a:lnTo>
                  <a:lnTo>
                    <a:pt x="1304" y="555"/>
                  </a:lnTo>
                  <a:lnTo>
                    <a:pt x="1295" y="588"/>
                  </a:lnTo>
                  <a:lnTo>
                    <a:pt x="1289" y="618"/>
                  </a:lnTo>
                  <a:lnTo>
                    <a:pt x="1293" y="649"/>
                  </a:lnTo>
                  <a:lnTo>
                    <a:pt x="1300" y="677"/>
                  </a:lnTo>
                  <a:lnTo>
                    <a:pt x="1316" y="704"/>
                  </a:lnTo>
                  <a:lnTo>
                    <a:pt x="1336" y="727"/>
                  </a:lnTo>
                  <a:lnTo>
                    <a:pt x="1363" y="746"/>
                  </a:lnTo>
                  <a:lnTo>
                    <a:pt x="1397" y="761"/>
                  </a:lnTo>
                  <a:lnTo>
                    <a:pt x="1437" y="770"/>
                  </a:lnTo>
                  <a:lnTo>
                    <a:pt x="1485" y="774"/>
                  </a:lnTo>
                  <a:lnTo>
                    <a:pt x="1960" y="774"/>
                  </a:lnTo>
                  <a:lnTo>
                    <a:pt x="2011" y="778"/>
                  </a:lnTo>
                  <a:lnTo>
                    <a:pt x="2061" y="793"/>
                  </a:lnTo>
                  <a:lnTo>
                    <a:pt x="2104" y="818"/>
                  </a:lnTo>
                  <a:lnTo>
                    <a:pt x="2142" y="850"/>
                  </a:lnTo>
                  <a:lnTo>
                    <a:pt x="2175" y="888"/>
                  </a:lnTo>
                  <a:lnTo>
                    <a:pt x="2198" y="932"/>
                  </a:lnTo>
                  <a:lnTo>
                    <a:pt x="2213" y="980"/>
                  </a:lnTo>
                  <a:lnTo>
                    <a:pt x="2218" y="1033"/>
                  </a:lnTo>
                  <a:lnTo>
                    <a:pt x="2218" y="1508"/>
                  </a:lnTo>
                  <a:lnTo>
                    <a:pt x="2220" y="1556"/>
                  </a:lnTo>
                  <a:lnTo>
                    <a:pt x="2232" y="1596"/>
                  </a:lnTo>
                  <a:lnTo>
                    <a:pt x="2247" y="1630"/>
                  </a:lnTo>
                  <a:lnTo>
                    <a:pt x="2266" y="1657"/>
                  </a:lnTo>
                  <a:lnTo>
                    <a:pt x="2291" y="1678"/>
                  </a:lnTo>
                  <a:lnTo>
                    <a:pt x="2317" y="1693"/>
                  </a:lnTo>
                  <a:lnTo>
                    <a:pt x="2346" y="1702"/>
                  </a:lnTo>
                  <a:lnTo>
                    <a:pt x="2378" y="1704"/>
                  </a:lnTo>
                  <a:lnTo>
                    <a:pt x="2408" y="1700"/>
                  </a:lnTo>
                  <a:lnTo>
                    <a:pt x="2441" y="1689"/>
                  </a:lnTo>
                  <a:lnTo>
                    <a:pt x="2473" y="1674"/>
                  </a:lnTo>
                  <a:lnTo>
                    <a:pt x="2502" y="1651"/>
                  </a:lnTo>
                  <a:lnTo>
                    <a:pt x="2543" y="1619"/>
                  </a:lnTo>
                  <a:lnTo>
                    <a:pt x="2589" y="1594"/>
                  </a:lnTo>
                  <a:lnTo>
                    <a:pt x="2635" y="1579"/>
                  </a:lnTo>
                  <a:lnTo>
                    <a:pt x="2682" y="1569"/>
                  </a:lnTo>
                  <a:lnTo>
                    <a:pt x="2728" y="1567"/>
                  </a:lnTo>
                  <a:lnTo>
                    <a:pt x="2773" y="1573"/>
                  </a:lnTo>
                  <a:lnTo>
                    <a:pt x="2817" y="1586"/>
                  </a:lnTo>
                  <a:lnTo>
                    <a:pt x="2857" y="1607"/>
                  </a:lnTo>
                  <a:lnTo>
                    <a:pt x="2895" y="1636"/>
                  </a:lnTo>
                  <a:lnTo>
                    <a:pt x="2927" y="1670"/>
                  </a:lnTo>
                  <a:lnTo>
                    <a:pt x="2956" y="1712"/>
                  </a:lnTo>
                  <a:lnTo>
                    <a:pt x="2977" y="1761"/>
                  </a:lnTo>
                  <a:lnTo>
                    <a:pt x="2992" y="1816"/>
                  </a:lnTo>
                  <a:lnTo>
                    <a:pt x="3000" y="1879"/>
                  </a:lnTo>
                  <a:lnTo>
                    <a:pt x="2992" y="1940"/>
                  </a:lnTo>
                  <a:lnTo>
                    <a:pt x="2977" y="1997"/>
                  </a:lnTo>
                  <a:lnTo>
                    <a:pt x="2956" y="2045"/>
                  </a:lnTo>
                  <a:lnTo>
                    <a:pt x="2927" y="2086"/>
                  </a:lnTo>
                  <a:lnTo>
                    <a:pt x="2895" y="2123"/>
                  </a:lnTo>
                  <a:lnTo>
                    <a:pt x="2857" y="2149"/>
                  </a:lnTo>
                  <a:lnTo>
                    <a:pt x="2817" y="2170"/>
                  </a:lnTo>
                  <a:lnTo>
                    <a:pt x="2773" y="2183"/>
                  </a:lnTo>
                  <a:lnTo>
                    <a:pt x="2728" y="2189"/>
                  </a:lnTo>
                  <a:lnTo>
                    <a:pt x="2682" y="2189"/>
                  </a:lnTo>
                  <a:lnTo>
                    <a:pt x="2635" y="2180"/>
                  </a:lnTo>
                  <a:lnTo>
                    <a:pt x="2589" y="2162"/>
                  </a:lnTo>
                  <a:lnTo>
                    <a:pt x="2543" y="2138"/>
                  </a:lnTo>
                  <a:lnTo>
                    <a:pt x="2502" y="2107"/>
                  </a:lnTo>
                  <a:lnTo>
                    <a:pt x="2473" y="2085"/>
                  </a:lnTo>
                  <a:lnTo>
                    <a:pt x="2441" y="2067"/>
                  </a:lnTo>
                  <a:lnTo>
                    <a:pt x="2408" y="2058"/>
                  </a:lnTo>
                  <a:lnTo>
                    <a:pt x="2378" y="2054"/>
                  </a:lnTo>
                  <a:lnTo>
                    <a:pt x="2346" y="2056"/>
                  </a:lnTo>
                  <a:lnTo>
                    <a:pt x="2317" y="2065"/>
                  </a:lnTo>
                  <a:lnTo>
                    <a:pt x="2291" y="2079"/>
                  </a:lnTo>
                  <a:lnTo>
                    <a:pt x="2266" y="2100"/>
                  </a:lnTo>
                  <a:lnTo>
                    <a:pt x="2247" y="2128"/>
                  </a:lnTo>
                  <a:lnTo>
                    <a:pt x="2232" y="2162"/>
                  </a:lnTo>
                  <a:lnTo>
                    <a:pt x="2222" y="2202"/>
                  </a:lnTo>
                  <a:lnTo>
                    <a:pt x="2218" y="2248"/>
                  </a:lnTo>
                  <a:lnTo>
                    <a:pt x="2218" y="2731"/>
                  </a:lnTo>
                  <a:lnTo>
                    <a:pt x="2215" y="2782"/>
                  </a:lnTo>
                  <a:lnTo>
                    <a:pt x="2199" y="2832"/>
                  </a:lnTo>
                  <a:lnTo>
                    <a:pt x="2175" y="2876"/>
                  </a:lnTo>
                  <a:lnTo>
                    <a:pt x="2142" y="2914"/>
                  </a:lnTo>
                  <a:lnTo>
                    <a:pt x="2104" y="2944"/>
                  </a:lnTo>
                  <a:lnTo>
                    <a:pt x="2061" y="2969"/>
                  </a:lnTo>
                  <a:lnTo>
                    <a:pt x="2013" y="2984"/>
                  </a:lnTo>
                  <a:lnTo>
                    <a:pt x="1960" y="2990"/>
                  </a:lnTo>
                  <a:lnTo>
                    <a:pt x="1485" y="2990"/>
                  </a:lnTo>
                  <a:lnTo>
                    <a:pt x="1439" y="2992"/>
                  </a:lnTo>
                  <a:lnTo>
                    <a:pt x="1399" y="3001"/>
                  </a:lnTo>
                  <a:lnTo>
                    <a:pt x="1365" y="3016"/>
                  </a:lnTo>
                  <a:lnTo>
                    <a:pt x="1336" y="3037"/>
                  </a:lnTo>
                  <a:lnTo>
                    <a:pt x="1316" y="3060"/>
                  </a:lnTo>
                  <a:lnTo>
                    <a:pt x="1300" y="3087"/>
                  </a:lnTo>
                  <a:lnTo>
                    <a:pt x="1293" y="3117"/>
                  </a:lnTo>
                  <a:lnTo>
                    <a:pt x="1291" y="3148"/>
                  </a:lnTo>
                  <a:lnTo>
                    <a:pt x="1295" y="3180"/>
                  </a:lnTo>
                  <a:lnTo>
                    <a:pt x="1304" y="3210"/>
                  </a:lnTo>
                  <a:lnTo>
                    <a:pt x="1321" y="3243"/>
                  </a:lnTo>
                  <a:lnTo>
                    <a:pt x="1344" y="3271"/>
                  </a:lnTo>
                  <a:lnTo>
                    <a:pt x="1376" y="3315"/>
                  </a:lnTo>
                  <a:lnTo>
                    <a:pt x="1399" y="3359"/>
                  </a:lnTo>
                  <a:lnTo>
                    <a:pt x="1416" y="3404"/>
                  </a:lnTo>
                  <a:lnTo>
                    <a:pt x="1426" y="3450"/>
                  </a:lnTo>
                  <a:lnTo>
                    <a:pt x="1426" y="3498"/>
                  </a:lnTo>
                  <a:lnTo>
                    <a:pt x="1420" y="3541"/>
                  </a:lnTo>
                  <a:lnTo>
                    <a:pt x="1407" y="3585"/>
                  </a:lnTo>
                  <a:lnTo>
                    <a:pt x="1386" y="3625"/>
                  </a:lnTo>
                  <a:lnTo>
                    <a:pt x="1359" y="3663"/>
                  </a:lnTo>
                  <a:lnTo>
                    <a:pt x="1323" y="3695"/>
                  </a:lnTo>
                  <a:lnTo>
                    <a:pt x="1281" y="3722"/>
                  </a:lnTo>
                  <a:lnTo>
                    <a:pt x="1234" y="3745"/>
                  </a:lnTo>
                  <a:lnTo>
                    <a:pt x="1179" y="3758"/>
                  </a:lnTo>
                  <a:lnTo>
                    <a:pt x="1116" y="3766"/>
                  </a:lnTo>
                  <a:lnTo>
                    <a:pt x="1053" y="3758"/>
                  </a:lnTo>
                  <a:lnTo>
                    <a:pt x="998" y="3745"/>
                  </a:lnTo>
                  <a:lnTo>
                    <a:pt x="949" y="3722"/>
                  </a:lnTo>
                  <a:lnTo>
                    <a:pt x="907" y="3695"/>
                  </a:lnTo>
                  <a:lnTo>
                    <a:pt x="873" y="3663"/>
                  </a:lnTo>
                  <a:lnTo>
                    <a:pt x="844" y="3625"/>
                  </a:lnTo>
                  <a:lnTo>
                    <a:pt x="823" y="3585"/>
                  </a:lnTo>
                  <a:lnTo>
                    <a:pt x="810" y="3541"/>
                  </a:lnTo>
                  <a:lnTo>
                    <a:pt x="804" y="3496"/>
                  </a:lnTo>
                  <a:lnTo>
                    <a:pt x="806" y="3450"/>
                  </a:lnTo>
                  <a:lnTo>
                    <a:pt x="816" y="3404"/>
                  </a:lnTo>
                  <a:lnTo>
                    <a:pt x="831" y="3357"/>
                  </a:lnTo>
                  <a:lnTo>
                    <a:pt x="856" y="3313"/>
                  </a:lnTo>
                  <a:lnTo>
                    <a:pt x="888" y="3271"/>
                  </a:lnTo>
                  <a:lnTo>
                    <a:pt x="911" y="3241"/>
                  </a:lnTo>
                  <a:lnTo>
                    <a:pt x="926" y="3210"/>
                  </a:lnTo>
                  <a:lnTo>
                    <a:pt x="937" y="3178"/>
                  </a:lnTo>
                  <a:lnTo>
                    <a:pt x="941" y="3146"/>
                  </a:lnTo>
                  <a:lnTo>
                    <a:pt x="937" y="3115"/>
                  </a:lnTo>
                  <a:lnTo>
                    <a:pt x="930" y="3087"/>
                  </a:lnTo>
                  <a:lnTo>
                    <a:pt x="915" y="3060"/>
                  </a:lnTo>
                  <a:lnTo>
                    <a:pt x="894" y="3037"/>
                  </a:lnTo>
                  <a:lnTo>
                    <a:pt x="867" y="3016"/>
                  </a:lnTo>
                  <a:lnTo>
                    <a:pt x="833" y="3001"/>
                  </a:lnTo>
                  <a:lnTo>
                    <a:pt x="793" y="2992"/>
                  </a:lnTo>
                  <a:lnTo>
                    <a:pt x="745" y="2990"/>
                  </a:lnTo>
                  <a:lnTo>
                    <a:pt x="261" y="2990"/>
                  </a:lnTo>
                  <a:lnTo>
                    <a:pt x="207" y="2984"/>
                  </a:lnTo>
                  <a:lnTo>
                    <a:pt x="160" y="2969"/>
                  </a:lnTo>
                  <a:lnTo>
                    <a:pt x="116" y="2944"/>
                  </a:lnTo>
                  <a:lnTo>
                    <a:pt x="78" y="2914"/>
                  </a:lnTo>
                  <a:lnTo>
                    <a:pt x="46" y="2876"/>
                  </a:lnTo>
                  <a:lnTo>
                    <a:pt x="23" y="2830"/>
                  </a:lnTo>
                  <a:lnTo>
                    <a:pt x="8" y="2782"/>
                  </a:lnTo>
                  <a:lnTo>
                    <a:pt x="2" y="2731"/>
                  </a:lnTo>
                  <a:lnTo>
                    <a:pt x="2" y="2374"/>
                  </a:lnTo>
                  <a:lnTo>
                    <a:pt x="61" y="2398"/>
                  </a:lnTo>
                  <a:lnTo>
                    <a:pt x="122" y="2417"/>
                  </a:lnTo>
                  <a:lnTo>
                    <a:pt x="185" y="2429"/>
                  </a:lnTo>
                  <a:lnTo>
                    <a:pt x="249" y="2433"/>
                  </a:lnTo>
                  <a:lnTo>
                    <a:pt x="327" y="2427"/>
                  </a:lnTo>
                  <a:lnTo>
                    <a:pt x="403" y="2410"/>
                  </a:lnTo>
                  <a:lnTo>
                    <a:pt x="472" y="2383"/>
                  </a:lnTo>
                  <a:lnTo>
                    <a:pt x="536" y="2347"/>
                  </a:lnTo>
                  <a:lnTo>
                    <a:pt x="595" y="2303"/>
                  </a:lnTo>
                  <a:lnTo>
                    <a:pt x="647" y="2250"/>
                  </a:lnTo>
                  <a:lnTo>
                    <a:pt x="690" y="2189"/>
                  </a:lnTo>
                  <a:lnTo>
                    <a:pt x="726" y="2121"/>
                  </a:lnTo>
                  <a:lnTo>
                    <a:pt x="755" y="2048"/>
                  </a:lnTo>
                  <a:lnTo>
                    <a:pt x="774" y="1968"/>
                  </a:lnTo>
                  <a:lnTo>
                    <a:pt x="781" y="1883"/>
                  </a:lnTo>
                  <a:lnTo>
                    <a:pt x="781" y="1864"/>
                  </a:lnTo>
                  <a:lnTo>
                    <a:pt x="774" y="1778"/>
                  </a:lnTo>
                  <a:lnTo>
                    <a:pt x="755" y="1700"/>
                  </a:lnTo>
                  <a:lnTo>
                    <a:pt x="726" y="1626"/>
                  </a:lnTo>
                  <a:lnTo>
                    <a:pt x="690" y="1558"/>
                  </a:lnTo>
                  <a:lnTo>
                    <a:pt x="647" y="1497"/>
                  </a:lnTo>
                  <a:lnTo>
                    <a:pt x="595" y="1444"/>
                  </a:lnTo>
                  <a:lnTo>
                    <a:pt x="536" y="1400"/>
                  </a:lnTo>
                  <a:lnTo>
                    <a:pt x="472" y="1364"/>
                  </a:lnTo>
                  <a:lnTo>
                    <a:pt x="401" y="1337"/>
                  </a:lnTo>
                  <a:lnTo>
                    <a:pt x="327" y="1320"/>
                  </a:lnTo>
                  <a:lnTo>
                    <a:pt x="247" y="1314"/>
                  </a:lnTo>
                  <a:lnTo>
                    <a:pt x="185" y="1318"/>
                  </a:lnTo>
                  <a:lnTo>
                    <a:pt x="122" y="1329"/>
                  </a:lnTo>
                  <a:lnTo>
                    <a:pt x="61" y="1349"/>
                  </a:lnTo>
                  <a:lnTo>
                    <a:pt x="0" y="1373"/>
                  </a:lnTo>
                  <a:lnTo>
                    <a:pt x="0" y="1037"/>
                  </a:lnTo>
                  <a:lnTo>
                    <a:pt x="6" y="983"/>
                  </a:lnTo>
                  <a:lnTo>
                    <a:pt x="21" y="934"/>
                  </a:lnTo>
                  <a:lnTo>
                    <a:pt x="46" y="890"/>
                  </a:lnTo>
                  <a:lnTo>
                    <a:pt x="78" y="850"/>
                  </a:lnTo>
                  <a:lnTo>
                    <a:pt x="118" y="818"/>
                  </a:lnTo>
                  <a:lnTo>
                    <a:pt x="162" y="795"/>
                  </a:lnTo>
                  <a:lnTo>
                    <a:pt x="211" y="778"/>
                  </a:lnTo>
                  <a:lnTo>
                    <a:pt x="264" y="774"/>
                  </a:lnTo>
                  <a:lnTo>
                    <a:pt x="745" y="774"/>
                  </a:lnTo>
                  <a:lnTo>
                    <a:pt x="791" y="770"/>
                  </a:lnTo>
                  <a:lnTo>
                    <a:pt x="831" y="761"/>
                  </a:lnTo>
                  <a:lnTo>
                    <a:pt x="865" y="746"/>
                  </a:lnTo>
                  <a:lnTo>
                    <a:pt x="894" y="727"/>
                  </a:lnTo>
                  <a:lnTo>
                    <a:pt x="915" y="704"/>
                  </a:lnTo>
                  <a:lnTo>
                    <a:pt x="930" y="677"/>
                  </a:lnTo>
                  <a:lnTo>
                    <a:pt x="937" y="649"/>
                  </a:lnTo>
                  <a:lnTo>
                    <a:pt x="939" y="618"/>
                  </a:lnTo>
                  <a:lnTo>
                    <a:pt x="935" y="586"/>
                  </a:lnTo>
                  <a:lnTo>
                    <a:pt x="926" y="555"/>
                  </a:lnTo>
                  <a:lnTo>
                    <a:pt x="909" y="523"/>
                  </a:lnTo>
                  <a:lnTo>
                    <a:pt x="886" y="495"/>
                  </a:lnTo>
                  <a:lnTo>
                    <a:pt x="854" y="451"/>
                  </a:lnTo>
                  <a:lnTo>
                    <a:pt x="831" y="407"/>
                  </a:lnTo>
                  <a:lnTo>
                    <a:pt x="814" y="361"/>
                  </a:lnTo>
                  <a:lnTo>
                    <a:pt x="804" y="316"/>
                  </a:lnTo>
                  <a:lnTo>
                    <a:pt x="804" y="268"/>
                  </a:lnTo>
                  <a:lnTo>
                    <a:pt x="810" y="225"/>
                  </a:lnTo>
                  <a:lnTo>
                    <a:pt x="823" y="181"/>
                  </a:lnTo>
                  <a:lnTo>
                    <a:pt x="844" y="141"/>
                  </a:lnTo>
                  <a:lnTo>
                    <a:pt x="871" y="103"/>
                  </a:lnTo>
                  <a:lnTo>
                    <a:pt x="907" y="70"/>
                  </a:lnTo>
                  <a:lnTo>
                    <a:pt x="949" y="44"/>
                  </a:lnTo>
                  <a:lnTo>
                    <a:pt x="996" y="23"/>
                  </a:lnTo>
                  <a:lnTo>
                    <a:pt x="1051" y="8"/>
                  </a:lnTo>
                  <a:lnTo>
                    <a:pt x="11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Freeform 160"/>
            <p:cNvSpPr>
              <a:spLocks/>
            </p:cNvSpPr>
            <p:nvPr/>
          </p:nvSpPr>
          <p:spPr bwMode="auto">
            <a:xfrm>
              <a:off x="4164" y="3325"/>
              <a:ext cx="1499" cy="1882"/>
            </a:xfrm>
            <a:custGeom>
              <a:avLst/>
              <a:gdLst>
                <a:gd name="T0" fmla="*/ 2051 w 2998"/>
                <a:gd name="T1" fmla="*/ 42 h 3764"/>
                <a:gd name="T2" fmla="*/ 2175 w 2998"/>
                <a:gd name="T3" fmla="*/ 181 h 3764"/>
                <a:gd name="T4" fmla="*/ 2184 w 2998"/>
                <a:gd name="T5" fmla="*/ 361 h 3764"/>
                <a:gd name="T6" fmla="*/ 2089 w 2998"/>
                <a:gd name="T7" fmla="*/ 523 h 3764"/>
                <a:gd name="T8" fmla="*/ 2062 w 2998"/>
                <a:gd name="T9" fmla="*/ 648 h 3764"/>
                <a:gd name="T10" fmla="*/ 2133 w 2998"/>
                <a:gd name="T11" fmla="*/ 747 h 3764"/>
                <a:gd name="T12" fmla="*/ 2739 w 2998"/>
                <a:gd name="T13" fmla="*/ 776 h 3764"/>
                <a:gd name="T14" fmla="*/ 2921 w 2998"/>
                <a:gd name="T15" fmla="*/ 852 h 3764"/>
                <a:gd name="T16" fmla="*/ 2998 w 2998"/>
                <a:gd name="T17" fmla="*/ 1035 h 3764"/>
                <a:gd name="T18" fmla="*/ 2815 w 2998"/>
                <a:gd name="T19" fmla="*/ 1337 h 3764"/>
                <a:gd name="T20" fmla="*/ 2528 w 2998"/>
                <a:gd name="T21" fmla="*/ 1381 h 3764"/>
                <a:gd name="T22" fmla="*/ 2309 w 2998"/>
                <a:gd name="T23" fmla="*/ 1577 h 3764"/>
                <a:gd name="T24" fmla="*/ 2218 w 2998"/>
                <a:gd name="T25" fmla="*/ 1881 h 3764"/>
                <a:gd name="T26" fmla="*/ 2273 w 2998"/>
                <a:gd name="T27" fmla="*/ 2140 h 3764"/>
                <a:gd name="T28" fmla="*/ 2463 w 2998"/>
                <a:gd name="T29" fmla="*/ 2366 h 3764"/>
                <a:gd name="T30" fmla="*/ 2750 w 2998"/>
                <a:gd name="T31" fmla="*/ 2450 h 3764"/>
                <a:gd name="T32" fmla="*/ 2998 w 2998"/>
                <a:gd name="T33" fmla="*/ 2391 h 3764"/>
                <a:gd name="T34" fmla="*/ 2952 w 2998"/>
                <a:gd name="T35" fmla="*/ 2876 h 3764"/>
                <a:gd name="T36" fmla="*/ 2787 w 2998"/>
                <a:gd name="T37" fmla="*/ 2986 h 3764"/>
                <a:gd name="T38" fmla="*/ 2167 w 2998"/>
                <a:gd name="T39" fmla="*/ 3005 h 3764"/>
                <a:gd name="T40" fmla="*/ 2070 w 2998"/>
                <a:gd name="T41" fmla="*/ 3089 h 3764"/>
                <a:gd name="T42" fmla="*/ 2074 w 2998"/>
                <a:gd name="T43" fmla="*/ 3210 h 3764"/>
                <a:gd name="T44" fmla="*/ 2169 w 2998"/>
                <a:gd name="T45" fmla="*/ 3357 h 3764"/>
                <a:gd name="T46" fmla="*/ 2190 w 2998"/>
                <a:gd name="T47" fmla="*/ 3541 h 3764"/>
                <a:gd name="T48" fmla="*/ 2093 w 2998"/>
                <a:gd name="T49" fmla="*/ 3693 h 3764"/>
                <a:gd name="T50" fmla="*/ 1884 w 2998"/>
                <a:gd name="T51" fmla="*/ 3764 h 3764"/>
                <a:gd name="T52" fmla="*/ 1677 w 2998"/>
                <a:gd name="T53" fmla="*/ 3693 h 3764"/>
                <a:gd name="T54" fmla="*/ 1580 w 2998"/>
                <a:gd name="T55" fmla="*/ 3541 h 3764"/>
                <a:gd name="T56" fmla="*/ 1600 w 2998"/>
                <a:gd name="T57" fmla="*/ 3357 h 3764"/>
                <a:gd name="T58" fmla="*/ 1694 w 2998"/>
                <a:gd name="T59" fmla="*/ 3208 h 3764"/>
                <a:gd name="T60" fmla="*/ 1697 w 2998"/>
                <a:gd name="T61" fmla="*/ 3087 h 3764"/>
                <a:gd name="T62" fmla="*/ 1600 w 2998"/>
                <a:gd name="T63" fmla="*/ 3005 h 3764"/>
                <a:gd name="T64" fmla="*/ 987 w 2998"/>
                <a:gd name="T65" fmla="*/ 2986 h 3764"/>
                <a:gd name="T66" fmla="*/ 825 w 2998"/>
                <a:gd name="T67" fmla="*/ 2877 h 3764"/>
                <a:gd name="T68" fmla="*/ 781 w 2998"/>
                <a:gd name="T69" fmla="*/ 2254 h 3764"/>
                <a:gd name="T70" fmla="*/ 732 w 2998"/>
                <a:gd name="T71" fmla="*/ 2105 h 3764"/>
                <a:gd name="T72" fmla="*/ 622 w 2998"/>
                <a:gd name="T73" fmla="*/ 2058 h 3764"/>
                <a:gd name="T74" fmla="*/ 496 w 2998"/>
                <a:gd name="T75" fmla="*/ 2111 h 3764"/>
                <a:gd name="T76" fmla="*/ 329 w 2998"/>
                <a:gd name="T77" fmla="*/ 2193 h 3764"/>
                <a:gd name="T78" fmla="*/ 162 w 2998"/>
                <a:gd name="T79" fmla="*/ 2168 h 3764"/>
                <a:gd name="T80" fmla="*/ 38 w 2998"/>
                <a:gd name="T81" fmla="*/ 2043 h 3764"/>
                <a:gd name="T82" fmla="*/ 8 w 2998"/>
                <a:gd name="T83" fmla="*/ 1824 h 3764"/>
                <a:gd name="T84" fmla="*/ 105 w 2998"/>
                <a:gd name="T85" fmla="*/ 1643 h 3764"/>
                <a:gd name="T86" fmla="*/ 272 w 2998"/>
                <a:gd name="T87" fmla="*/ 1575 h 3764"/>
                <a:gd name="T88" fmla="*/ 454 w 2998"/>
                <a:gd name="T89" fmla="*/ 1626 h 3764"/>
                <a:gd name="T90" fmla="*/ 591 w 2998"/>
                <a:gd name="T91" fmla="*/ 1708 h 3764"/>
                <a:gd name="T92" fmla="*/ 709 w 2998"/>
                <a:gd name="T93" fmla="*/ 1685 h 3764"/>
                <a:gd name="T94" fmla="*/ 777 w 2998"/>
                <a:gd name="T95" fmla="*/ 1563 h 3764"/>
                <a:gd name="T96" fmla="*/ 800 w 2998"/>
                <a:gd name="T97" fmla="*/ 934 h 3764"/>
                <a:gd name="T98" fmla="*/ 939 w 2998"/>
                <a:gd name="T99" fmla="*/ 797 h 3764"/>
                <a:gd name="T100" fmla="*/ 1561 w 2998"/>
                <a:gd name="T101" fmla="*/ 772 h 3764"/>
                <a:gd name="T102" fmla="*/ 1684 w 2998"/>
                <a:gd name="T103" fmla="*/ 704 h 3764"/>
                <a:gd name="T104" fmla="*/ 1705 w 2998"/>
                <a:gd name="T105" fmla="*/ 586 h 3764"/>
                <a:gd name="T106" fmla="*/ 1623 w 2998"/>
                <a:gd name="T107" fmla="*/ 451 h 3764"/>
                <a:gd name="T108" fmla="*/ 1574 w 2998"/>
                <a:gd name="T109" fmla="*/ 268 h 3764"/>
                <a:gd name="T110" fmla="*/ 1640 w 2998"/>
                <a:gd name="T111" fmla="*/ 103 h 3764"/>
                <a:gd name="T112" fmla="*/ 1821 w 2998"/>
                <a:gd name="T113" fmla="*/ 6 h 3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98" h="3764">
                  <a:moveTo>
                    <a:pt x="1884" y="0"/>
                  </a:moveTo>
                  <a:lnTo>
                    <a:pt x="1946" y="6"/>
                  </a:lnTo>
                  <a:lnTo>
                    <a:pt x="2002" y="21"/>
                  </a:lnTo>
                  <a:lnTo>
                    <a:pt x="2051" y="42"/>
                  </a:lnTo>
                  <a:lnTo>
                    <a:pt x="2093" y="70"/>
                  </a:lnTo>
                  <a:lnTo>
                    <a:pt x="2127" y="103"/>
                  </a:lnTo>
                  <a:lnTo>
                    <a:pt x="2155" y="139"/>
                  </a:lnTo>
                  <a:lnTo>
                    <a:pt x="2175" y="181"/>
                  </a:lnTo>
                  <a:lnTo>
                    <a:pt x="2190" y="222"/>
                  </a:lnTo>
                  <a:lnTo>
                    <a:pt x="2195" y="268"/>
                  </a:lnTo>
                  <a:lnTo>
                    <a:pt x="2194" y="316"/>
                  </a:lnTo>
                  <a:lnTo>
                    <a:pt x="2184" y="361"/>
                  </a:lnTo>
                  <a:lnTo>
                    <a:pt x="2169" y="407"/>
                  </a:lnTo>
                  <a:lnTo>
                    <a:pt x="2144" y="453"/>
                  </a:lnTo>
                  <a:lnTo>
                    <a:pt x="2112" y="494"/>
                  </a:lnTo>
                  <a:lnTo>
                    <a:pt x="2089" y="523"/>
                  </a:lnTo>
                  <a:lnTo>
                    <a:pt x="2074" y="555"/>
                  </a:lnTo>
                  <a:lnTo>
                    <a:pt x="2062" y="588"/>
                  </a:lnTo>
                  <a:lnTo>
                    <a:pt x="2059" y="618"/>
                  </a:lnTo>
                  <a:lnTo>
                    <a:pt x="2062" y="648"/>
                  </a:lnTo>
                  <a:lnTo>
                    <a:pt x="2070" y="679"/>
                  </a:lnTo>
                  <a:lnTo>
                    <a:pt x="2085" y="706"/>
                  </a:lnTo>
                  <a:lnTo>
                    <a:pt x="2106" y="728"/>
                  </a:lnTo>
                  <a:lnTo>
                    <a:pt x="2133" y="747"/>
                  </a:lnTo>
                  <a:lnTo>
                    <a:pt x="2167" y="763"/>
                  </a:lnTo>
                  <a:lnTo>
                    <a:pt x="2207" y="772"/>
                  </a:lnTo>
                  <a:lnTo>
                    <a:pt x="2254" y="776"/>
                  </a:lnTo>
                  <a:lnTo>
                    <a:pt x="2739" y="776"/>
                  </a:lnTo>
                  <a:lnTo>
                    <a:pt x="2790" y="782"/>
                  </a:lnTo>
                  <a:lnTo>
                    <a:pt x="2840" y="797"/>
                  </a:lnTo>
                  <a:lnTo>
                    <a:pt x="2883" y="820"/>
                  </a:lnTo>
                  <a:lnTo>
                    <a:pt x="2921" y="852"/>
                  </a:lnTo>
                  <a:lnTo>
                    <a:pt x="2954" y="890"/>
                  </a:lnTo>
                  <a:lnTo>
                    <a:pt x="2977" y="934"/>
                  </a:lnTo>
                  <a:lnTo>
                    <a:pt x="2992" y="983"/>
                  </a:lnTo>
                  <a:lnTo>
                    <a:pt x="2998" y="1035"/>
                  </a:lnTo>
                  <a:lnTo>
                    <a:pt x="2998" y="1392"/>
                  </a:lnTo>
                  <a:lnTo>
                    <a:pt x="2939" y="1367"/>
                  </a:lnTo>
                  <a:lnTo>
                    <a:pt x="2878" y="1348"/>
                  </a:lnTo>
                  <a:lnTo>
                    <a:pt x="2815" y="1337"/>
                  </a:lnTo>
                  <a:lnTo>
                    <a:pt x="2750" y="1333"/>
                  </a:lnTo>
                  <a:lnTo>
                    <a:pt x="2672" y="1339"/>
                  </a:lnTo>
                  <a:lnTo>
                    <a:pt x="2596" y="1356"/>
                  </a:lnTo>
                  <a:lnTo>
                    <a:pt x="2528" y="1381"/>
                  </a:lnTo>
                  <a:lnTo>
                    <a:pt x="2463" y="1417"/>
                  </a:lnTo>
                  <a:lnTo>
                    <a:pt x="2404" y="1462"/>
                  </a:lnTo>
                  <a:lnTo>
                    <a:pt x="2353" y="1516"/>
                  </a:lnTo>
                  <a:lnTo>
                    <a:pt x="2309" y="1577"/>
                  </a:lnTo>
                  <a:lnTo>
                    <a:pt x="2273" y="1643"/>
                  </a:lnTo>
                  <a:lnTo>
                    <a:pt x="2245" y="1717"/>
                  </a:lnTo>
                  <a:lnTo>
                    <a:pt x="2226" y="1797"/>
                  </a:lnTo>
                  <a:lnTo>
                    <a:pt x="2218" y="1881"/>
                  </a:lnTo>
                  <a:lnTo>
                    <a:pt x="2218" y="1902"/>
                  </a:lnTo>
                  <a:lnTo>
                    <a:pt x="2226" y="1985"/>
                  </a:lnTo>
                  <a:lnTo>
                    <a:pt x="2245" y="2065"/>
                  </a:lnTo>
                  <a:lnTo>
                    <a:pt x="2273" y="2140"/>
                  </a:lnTo>
                  <a:lnTo>
                    <a:pt x="2309" y="2206"/>
                  </a:lnTo>
                  <a:lnTo>
                    <a:pt x="2353" y="2267"/>
                  </a:lnTo>
                  <a:lnTo>
                    <a:pt x="2404" y="2320"/>
                  </a:lnTo>
                  <a:lnTo>
                    <a:pt x="2463" y="2366"/>
                  </a:lnTo>
                  <a:lnTo>
                    <a:pt x="2528" y="2402"/>
                  </a:lnTo>
                  <a:lnTo>
                    <a:pt x="2596" y="2429"/>
                  </a:lnTo>
                  <a:lnTo>
                    <a:pt x="2672" y="2444"/>
                  </a:lnTo>
                  <a:lnTo>
                    <a:pt x="2750" y="2450"/>
                  </a:lnTo>
                  <a:lnTo>
                    <a:pt x="2813" y="2446"/>
                  </a:lnTo>
                  <a:lnTo>
                    <a:pt x="2876" y="2434"/>
                  </a:lnTo>
                  <a:lnTo>
                    <a:pt x="2939" y="2417"/>
                  </a:lnTo>
                  <a:lnTo>
                    <a:pt x="2998" y="2391"/>
                  </a:lnTo>
                  <a:lnTo>
                    <a:pt x="2998" y="2727"/>
                  </a:lnTo>
                  <a:lnTo>
                    <a:pt x="2992" y="2780"/>
                  </a:lnTo>
                  <a:lnTo>
                    <a:pt x="2977" y="2830"/>
                  </a:lnTo>
                  <a:lnTo>
                    <a:pt x="2952" y="2876"/>
                  </a:lnTo>
                  <a:lnTo>
                    <a:pt x="2920" y="2914"/>
                  </a:lnTo>
                  <a:lnTo>
                    <a:pt x="2882" y="2946"/>
                  </a:lnTo>
                  <a:lnTo>
                    <a:pt x="2836" y="2971"/>
                  </a:lnTo>
                  <a:lnTo>
                    <a:pt x="2787" y="2986"/>
                  </a:lnTo>
                  <a:lnTo>
                    <a:pt x="2733" y="2992"/>
                  </a:lnTo>
                  <a:lnTo>
                    <a:pt x="2254" y="2992"/>
                  </a:lnTo>
                  <a:lnTo>
                    <a:pt x="2207" y="2995"/>
                  </a:lnTo>
                  <a:lnTo>
                    <a:pt x="2167" y="3005"/>
                  </a:lnTo>
                  <a:lnTo>
                    <a:pt x="2133" y="3018"/>
                  </a:lnTo>
                  <a:lnTo>
                    <a:pt x="2106" y="3039"/>
                  </a:lnTo>
                  <a:lnTo>
                    <a:pt x="2085" y="3062"/>
                  </a:lnTo>
                  <a:lnTo>
                    <a:pt x="2070" y="3089"/>
                  </a:lnTo>
                  <a:lnTo>
                    <a:pt x="2060" y="3117"/>
                  </a:lnTo>
                  <a:lnTo>
                    <a:pt x="2059" y="3147"/>
                  </a:lnTo>
                  <a:lnTo>
                    <a:pt x="2062" y="3178"/>
                  </a:lnTo>
                  <a:lnTo>
                    <a:pt x="2074" y="3210"/>
                  </a:lnTo>
                  <a:lnTo>
                    <a:pt x="2089" y="3241"/>
                  </a:lnTo>
                  <a:lnTo>
                    <a:pt x="2112" y="3271"/>
                  </a:lnTo>
                  <a:lnTo>
                    <a:pt x="2144" y="3313"/>
                  </a:lnTo>
                  <a:lnTo>
                    <a:pt x="2169" y="3357"/>
                  </a:lnTo>
                  <a:lnTo>
                    <a:pt x="2184" y="3404"/>
                  </a:lnTo>
                  <a:lnTo>
                    <a:pt x="2194" y="3450"/>
                  </a:lnTo>
                  <a:lnTo>
                    <a:pt x="2195" y="3496"/>
                  </a:lnTo>
                  <a:lnTo>
                    <a:pt x="2190" y="3541"/>
                  </a:lnTo>
                  <a:lnTo>
                    <a:pt x="2175" y="3585"/>
                  </a:lnTo>
                  <a:lnTo>
                    <a:pt x="2155" y="3625"/>
                  </a:lnTo>
                  <a:lnTo>
                    <a:pt x="2127" y="3661"/>
                  </a:lnTo>
                  <a:lnTo>
                    <a:pt x="2093" y="3693"/>
                  </a:lnTo>
                  <a:lnTo>
                    <a:pt x="2051" y="3722"/>
                  </a:lnTo>
                  <a:lnTo>
                    <a:pt x="2002" y="3743"/>
                  </a:lnTo>
                  <a:lnTo>
                    <a:pt x="1946" y="3758"/>
                  </a:lnTo>
                  <a:lnTo>
                    <a:pt x="1884" y="3764"/>
                  </a:lnTo>
                  <a:lnTo>
                    <a:pt x="1821" y="3758"/>
                  </a:lnTo>
                  <a:lnTo>
                    <a:pt x="1766" y="3743"/>
                  </a:lnTo>
                  <a:lnTo>
                    <a:pt x="1718" y="3722"/>
                  </a:lnTo>
                  <a:lnTo>
                    <a:pt x="1677" y="3693"/>
                  </a:lnTo>
                  <a:lnTo>
                    <a:pt x="1640" y="3661"/>
                  </a:lnTo>
                  <a:lnTo>
                    <a:pt x="1614" y="3625"/>
                  </a:lnTo>
                  <a:lnTo>
                    <a:pt x="1593" y="3583"/>
                  </a:lnTo>
                  <a:lnTo>
                    <a:pt x="1580" y="3541"/>
                  </a:lnTo>
                  <a:lnTo>
                    <a:pt x="1574" y="3496"/>
                  </a:lnTo>
                  <a:lnTo>
                    <a:pt x="1574" y="3448"/>
                  </a:lnTo>
                  <a:lnTo>
                    <a:pt x="1583" y="3402"/>
                  </a:lnTo>
                  <a:lnTo>
                    <a:pt x="1600" y="3357"/>
                  </a:lnTo>
                  <a:lnTo>
                    <a:pt x="1623" y="3311"/>
                  </a:lnTo>
                  <a:lnTo>
                    <a:pt x="1656" y="3269"/>
                  </a:lnTo>
                  <a:lnTo>
                    <a:pt x="1678" y="3241"/>
                  </a:lnTo>
                  <a:lnTo>
                    <a:pt x="1694" y="3208"/>
                  </a:lnTo>
                  <a:lnTo>
                    <a:pt x="1705" y="3178"/>
                  </a:lnTo>
                  <a:lnTo>
                    <a:pt x="1709" y="3146"/>
                  </a:lnTo>
                  <a:lnTo>
                    <a:pt x="1707" y="3115"/>
                  </a:lnTo>
                  <a:lnTo>
                    <a:pt x="1697" y="3087"/>
                  </a:lnTo>
                  <a:lnTo>
                    <a:pt x="1682" y="3062"/>
                  </a:lnTo>
                  <a:lnTo>
                    <a:pt x="1661" y="3037"/>
                  </a:lnTo>
                  <a:lnTo>
                    <a:pt x="1635" y="3018"/>
                  </a:lnTo>
                  <a:lnTo>
                    <a:pt x="1600" y="3005"/>
                  </a:lnTo>
                  <a:lnTo>
                    <a:pt x="1561" y="2995"/>
                  </a:lnTo>
                  <a:lnTo>
                    <a:pt x="1513" y="2992"/>
                  </a:lnTo>
                  <a:lnTo>
                    <a:pt x="1040" y="2992"/>
                  </a:lnTo>
                  <a:lnTo>
                    <a:pt x="987" y="2986"/>
                  </a:lnTo>
                  <a:lnTo>
                    <a:pt x="939" y="2971"/>
                  </a:lnTo>
                  <a:lnTo>
                    <a:pt x="893" y="2948"/>
                  </a:lnTo>
                  <a:lnTo>
                    <a:pt x="855" y="2915"/>
                  </a:lnTo>
                  <a:lnTo>
                    <a:pt x="825" y="2877"/>
                  </a:lnTo>
                  <a:lnTo>
                    <a:pt x="800" y="2834"/>
                  </a:lnTo>
                  <a:lnTo>
                    <a:pt x="785" y="2784"/>
                  </a:lnTo>
                  <a:lnTo>
                    <a:pt x="781" y="2733"/>
                  </a:lnTo>
                  <a:lnTo>
                    <a:pt x="781" y="2254"/>
                  </a:lnTo>
                  <a:lnTo>
                    <a:pt x="777" y="2208"/>
                  </a:lnTo>
                  <a:lnTo>
                    <a:pt x="768" y="2166"/>
                  </a:lnTo>
                  <a:lnTo>
                    <a:pt x="753" y="2134"/>
                  </a:lnTo>
                  <a:lnTo>
                    <a:pt x="732" y="2105"/>
                  </a:lnTo>
                  <a:lnTo>
                    <a:pt x="709" y="2084"/>
                  </a:lnTo>
                  <a:lnTo>
                    <a:pt x="682" y="2069"/>
                  </a:lnTo>
                  <a:lnTo>
                    <a:pt x="652" y="2062"/>
                  </a:lnTo>
                  <a:lnTo>
                    <a:pt x="622" y="2058"/>
                  </a:lnTo>
                  <a:lnTo>
                    <a:pt x="589" y="2063"/>
                  </a:lnTo>
                  <a:lnTo>
                    <a:pt x="557" y="2073"/>
                  </a:lnTo>
                  <a:lnTo>
                    <a:pt x="527" y="2090"/>
                  </a:lnTo>
                  <a:lnTo>
                    <a:pt x="496" y="2111"/>
                  </a:lnTo>
                  <a:lnTo>
                    <a:pt x="456" y="2141"/>
                  </a:lnTo>
                  <a:lnTo>
                    <a:pt x="416" y="2166"/>
                  </a:lnTo>
                  <a:lnTo>
                    <a:pt x="373" y="2181"/>
                  </a:lnTo>
                  <a:lnTo>
                    <a:pt x="329" y="2193"/>
                  </a:lnTo>
                  <a:lnTo>
                    <a:pt x="287" y="2195"/>
                  </a:lnTo>
                  <a:lnTo>
                    <a:pt x="243" y="2193"/>
                  </a:lnTo>
                  <a:lnTo>
                    <a:pt x="202" y="2183"/>
                  </a:lnTo>
                  <a:lnTo>
                    <a:pt x="162" y="2168"/>
                  </a:lnTo>
                  <a:lnTo>
                    <a:pt x="126" y="2145"/>
                  </a:lnTo>
                  <a:lnTo>
                    <a:pt x="93" y="2117"/>
                  </a:lnTo>
                  <a:lnTo>
                    <a:pt x="63" y="2082"/>
                  </a:lnTo>
                  <a:lnTo>
                    <a:pt x="38" y="2043"/>
                  </a:lnTo>
                  <a:lnTo>
                    <a:pt x="19" y="1997"/>
                  </a:lnTo>
                  <a:lnTo>
                    <a:pt x="8" y="1944"/>
                  </a:lnTo>
                  <a:lnTo>
                    <a:pt x="0" y="1887"/>
                  </a:lnTo>
                  <a:lnTo>
                    <a:pt x="8" y="1824"/>
                  </a:lnTo>
                  <a:lnTo>
                    <a:pt x="23" y="1769"/>
                  </a:lnTo>
                  <a:lnTo>
                    <a:pt x="44" y="1719"/>
                  </a:lnTo>
                  <a:lnTo>
                    <a:pt x="72" y="1677"/>
                  </a:lnTo>
                  <a:lnTo>
                    <a:pt x="105" y="1643"/>
                  </a:lnTo>
                  <a:lnTo>
                    <a:pt x="143" y="1615"/>
                  </a:lnTo>
                  <a:lnTo>
                    <a:pt x="183" y="1594"/>
                  </a:lnTo>
                  <a:lnTo>
                    <a:pt x="226" y="1580"/>
                  </a:lnTo>
                  <a:lnTo>
                    <a:pt x="272" y="1575"/>
                  </a:lnTo>
                  <a:lnTo>
                    <a:pt x="318" y="1577"/>
                  </a:lnTo>
                  <a:lnTo>
                    <a:pt x="365" y="1586"/>
                  </a:lnTo>
                  <a:lnTo>
                    <a:pt x="411" y="1601"/>
                  </a:lnTo>
                  <a:lnTo>
                    <a:pt x="454" y="1626"/>
                  </a:lnTo>
                  <a:lnTo>
                    <a:pt x="498" y="1658"/>
                  </a:lnTo>
                  <a:lnTo>
                    <a:pt x="527" y="1681"/>
                  </a:lnTo>
                  <a:lnTo>
                    <a:pt x="559" y="1696"/>
                  </a:lnTo>
                  <a:lnTo>
                    <a:pt x="591" y="1708"/>
                  </a:lnTo>
                  <a:lnTo>
                    <a:pt x="622" y="1712"/>
                  </a:lnTo>
                  <a:lnTo>
                    <a:pt x="652" y="1708"/>
                  </a:lnTo>
                  <a:lnTo>
                    <a:pt x="682" y="1700"/>
                  </a:lnTo>
                  <a:lnTo>
                    <a:pt x="709" y="1685"/>
                  </a:lnTo>
                  <a:lnTo>
                    <a:pt x="732" y="1664"/>
                  </a:lnTo>
                  <a:lnTo>
                    <a:pt x="753" y="1637"/>
                  </a:lnTo>
                  <a:lnTo>
                    <a:pt x="768" y="1603"/>
                  </a:lnTo>
                  <a:lnTo>
                    <a:pt x="777" y="1563"/>
                  </a:lnTo>
                  <a:lnTo>
                    <a:pt x="781" y="1516"/>
                  </a:lnTo>
                  <a:lnTo>
                    <a:pt x="781" y="1035"/>
                  </a:lnTo>
                  <a:lnTo>
                    <a:pt x="785" y="983"/>
                  </a:lnTo>
                  <a:lnTo>
                    <a:pt x="800" y="934"/>
                  </a:lnTo>
                  <a:lnTo>
                    <a:pt x="825" y="890"/>
                  </a:lnTo>
                  <a:lnTo>
                    <a:pt x="857" y="852"/>
                  </a:lnTo>
                  <a:lnTo>
                    <a:pt x="895" y="820"/>
                  </a:lnTo>
                  <a:lnTo>
                    <a:pt x="939" y="797"/>
                  </a:lnTo>
                  <a:lnTo>
                    <a:pt x="987" y="782"/>
                  </a:lnTo>
                  <a:lnTo>
                    <a:pt x="1040" y="776"/>
                  </a:lnTo>
                  <a:lnTo>
                    <a:pt x="1513" y="776"/>
                  </a:lnTo>
                  <a:lnTo>
                    <a:pt x="1561" y="772"/>
                  </a:lnTo>
                  <a:lnTo>
                    <a:pt x="1600" y="763"/>
                  </a:lnTo>
                  <a:lnTo>
                    <a:pt x="1635" y="747"/>
                  </a:lnTo>
                  <a:lnTo>
                    <a:pt x="1663" y="728"/>
                  </a:lnTo>
                  <a:lnTo>
                    <a:pt x="1684" y="704"/>
                  </a:lnTo>
                  <a:lnTo>
                    <a:pt x="1697" y="677"/>
                  </a:lnTo>
                  <a:lnTo>
                    <a:pt x="1707" y="648"/>
                  </a:lnTo>
                  <a:lnTo>
                    <a:pt x="1709" y="618"/>
                  </a:lnTo>
                  <a:lnTo>
                    <a:pt x="1705" y="586"/>
                  </a:lnTo>
                  <a:lnTo>
                    <a:pt x="1696" y="553"/>
                  </a:lnTo>
                  <a:lnTo>
                    <a:pt x="1678" y="523"/>
                  </a:lnTo>
                  <a:lnTo>
                    <a:pt x="1656" y="493"/>
                  </a:lnTo>
                  <a:lnTo>
                    <a:pt x="1623" y="451"/>
                  </a:lnTo>
                  <a:lnTo>
                    <a:pt x="1600" y="407"/>
                  </a:lnTo>
                  <a:lnTo>
                    <a:pt x="1583" y="361"/>
                  </a:lnTo>
                  <a:lnTo>
                    <a:pt x="1574" y="314"/>
                  </a:lnTo>
                  <a:lnTo>
                    <a:pt x="1574" y="268"/>
                  </a:lnTo>
                  <a:lnTo>
                    <a:pt x="1580" y="222"/>
                  </a:lnTo>
                  <a:lnTo>
                    <a:pt x="1593" y="181"/>
                  </a:lnTo>
                  <a:lnTo>
                    <a:pt x="1614" y="139"/>
                  </a:lnTo>
                  <a:lnTo>
                    <a:pt x="1640" y="103"/>
                  </a:lnTo>
                  <a:lnTo>
                    <a:pt x="1677" y="70"/>
                  </a:lnTo>
                  <a:lnTo>
                    <a:pt x="1718" y="42"/>
                  </a:lnTo>
                  <a:lnTo>
                    <a:pt x="1766" y="21"/>
                  </a:lnTo>
                  <a:lnTo>
                    <a:pt x="1821" y="6"/>
                  </a:lnTo>
                  <a:lnTo>
                    <a:pt x="18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Freeform 161"/>
            <p:cNvSpPr>
              <a:spLocks/>
            </p:cNvSpPr>
            <p:nvPr/>
          </p:nvSpPr>
          <p:spPr bwMode="auto">
            <a:xfrm>
              <a:off x="4168" y="2091"/>
              <a:ext cx="1881" cy="1498"/>
            </a:xfrm>
            <a:custGeom>
              <a:avLst/>
              <a:gdLst>
                <a:gd name="T0" fmla="*/ 2043 w 3761"/>
                <a:gd name="T1" fmla="*/ 44 h 2998"/>
                <a:gd name="T2" fmla="*/ 2167 w 3761"/>
                <a:gd name="T3" fmla="*/ 183 h 2998"/>
                <a:gd name="T4" fmla="*/ 2176 w 3761"/>
                <a:gd name="T5" fmla="*/ 364 h 2998"/>
                <a:gd name="T6" fmla="*/ 2081 w 3761"/>
                <a:gd name="T7" fmla="*/ 527 h 2998"/>
                <a:gd name="T8" fmla="*/ 2054 w 3761"/>
                <a:gd name="T9" fmla="*/ 653 h 2998"/>
                <a:gd name="T10" fmla="*/ 2125 w 3761"/>
                <a:gd name="T11" fmla="*/ 752 h 2998"/>
                <a:gd name="T12" fmla="*/ 2727 w 3761"/>
                <a:gd name="T13" fmla="*/ 780 h 2998"/>
                <a:gd name="T14" fmla="*/ 2910 w 3761"/>
                <a:gd name="T15" fmla="*/ 856 h 2998"/>
                <a:gd name="T16" fmla="*/ 2986 w 3761"/>
                <a:gd name="T17" fmla="*/ 1039 h 2998"/>
                <a:gd name="T18" fmla="*/ 3014 w 3761"/>
                <a:gd name="T19" fmla="*/ 1634 h 2998"/>
                <a:gd name="T20" fmla="*/ 3113 w 3761"/>
                <a:gd name="T21" fmla="*/ 1706 h 2998"/>
                <a:gd name="T22" fmla="*/ 3238 w 3761"/>
                <a:gd name="T23" fmla="*/ 1678 h 2998"/>
                <a:gd name="T24" fmla="*/ 3400 w 3761"/>
                <a:gd name="T25" fmla="*/ 1583 h 2998"/>
                <a:gd name="T26" fmla="*/ 3581 w 3761"/>
                <a:gd name="T27" fmla="*/ 1592 h 2998"/>
                <a:gd name="T28" fmla="*/ 3719 w 3761"/>
                <a:gd name="T29" fmla="*/ 1716 h 2998"/>
                <a:gd name="T30" fmla="*/ 3755 w 3761"/>
                <a:gd name="T31" fmla="*/ 1946 h 2998"/>
                <a:gd name="T32" fmla="*/ 3659 w 3761"/>
                <a:gd name="T33" fmla="*/ 2127 h 2998"/>
                <a:gd name="T34" fmla="*/ 3493 w 3761"/>
                <a:gd name="T35" fmla="*/ 2195 h 2998"/>
                <a:gd name="T36" fmla="*/ 3309 w 3761"/>
                <a:gd name="T37" fmla="*/ 2144 h 2998"/>
                <a:gd name="T38" fmla="*/ 3174 w 3761"/>
                <a:gd name="T39" fmla="*/ 2062 h 2998"/>
                <a:gd name="T40" fmla="*/ 3056 w 3761"/>
                <a:gd name="T41" fmla="*/ 2085 h 2998"/>
                <a:gd name="T42" fmla="*/ 2990 w 3761"/>
                <a:gd name="T43" fmla="*/ 2207 h 2998"/>
                <a:gd name="T44" fmla="*/ 2965 w 3761"/>
                <a:gd name="T45" fmla="*/ 2840 h 2998"/>
                <a:gd name="T46" fmla="*/ 2828 w 3761"/>
                <a:gd name="T47" fmla="*/ 2977 h 2998"/>
                <a:gd name="T48" fmla="*/ 2395 w 3761"/>
                <a:gd name="T49" fmla="*/ 2939 h 2998"/>
                <a:gd name="T50" fmla="*/ 2423 w 3761"/>
                <a:gd name="T51" fmla="*/ 2672 h 2998"/>
                <a:gd name="T52" fmla="*/ 2300 w 3761"/>
                <a:gd name="T53" fmla="*/ 2404 h 2998"/>
                <a:gd name="T54" fmla="*/ 2045 w 3761"/>
                <a:gd name="T55" fmla="*/ 2245 h 2998"/>
                <a:gd name="T56" fmla="*/ 1777 w 3761"/>
                <a:gd name="T57" fmla="*/ 2226 h 2998"/>
                <a:gd name="T58" fmla="*/ 1496 w 3761"/>
                <a:gd name="T59" fmla="*/ 2353 h 2998"/>
                <a:gd name="T60" fmla="*/ 1334 w 3761"/>
                <a:gd name="T61" fmla="*/ 2596 h 2998"/>
                <a:gd name="T62" fmla="*/ 1328 w 3761"/>
                <a:gd name="T63" fmla="*/ 2876 h 2998"/>
                <a:gd name="T64" fmla="*/ 982 w 3761"/>
                <a:gd name="T65" fmla="*/ 2992 h 2998"/>
                <a:gd name="T66" fmla="*/ 817 w 3761"/>
                <a:gd name="T67" fmla="*/ 2882 h 2998"/>
                <a:gd name="T68" fmla="*/ 771 w 3761"/>
                <a:gd name="T69" fmla="*/ 2254 h 2998"/>
                <a:gd name="T70" fmla="*/ 724 w 3761"/>
                <a:gd name="T71" fmla="*/ 2106 h 2998"/>
                <a:gd name="T72" fmla="*/ 616 w 3761"/>
                <a:gd name="T73" fmla="*/ 2058 h 2998"/>
                <a:gd name="T74" fmla="*/ 492 w 3761"/>
                <a:gd name="T75" fmla="*/ 2111 h 2998"/>
                <a:gd name="T76" fmla="*/ 313 w 3761"/>
                <a:gd name="T77" fmla="*/ 2193 h 2998"/>
                <a:gd name="T78" fmla="*/ 138 w 3761"/>
                <a:gd name="T79" fmla="*/ 2155 h 2998"/>
                <a:gd name="T80" fmla="*/ 21 w 3761"/>
                <a:gd name="T81" fmla="*/ 2003 h 2998"/>
                <a:gd name="T82" fmla="*/ 21 w 3761"/>
                <a:gd name="T83" fmla="*/ 1767 h 2998"/>
                <a:gd name="T84" fmla="*/ 138 w 3761"/>
                <a:gd name="T85" fmla="*/ 1615 h 2998"/>
                <a:gd name="T86" fmla="*/ 313 w 3761"/>
                <a:gd name="T87" fmla="*/ 1577 h 2998"/>
                <a:gd name="T88" fmla="*/ 494 w 3761"/>
                <a:gd name="T89" fmla="*/ 1659 h 2998"/>
                <a:gd name="T90" fmla="*/ 617 w 3761"/>
                <a:gd name="T91" fmla="*/ 1710 h 2998"/>
                <a:gd name="T92" fmla="*/ 724 w 3761"/>
                <a:gd name="T93" fmla="*/ 1665 h 2998"/>
                <a:gd name="T94" fmla="*/ 771 w 3761"/>
                <a:gd name="T95" fmla="*/ 1516 h 2998"/>
                <a:gd name="T96" fmla="*/ 815 w 3761"/>
                <a:gd name="T97" fmla="*/ 896 h 2998"/>
                <a:gd name="T98" fmla="*/ 979 w 3761"/>
                <a:gd name="T99" fmla="*/ 788 h 2998"/>
                <a:gd name="T100" fmla="*/ 1592 w 3761"/>
                <a:gd name="T101" fmla="*/ 769 h 2998"/>
                <a:gd name="T102" fmla="*/ 1689 w 3761"/>
                <a:gd name="T103" fmla="*/ 683 h 2998"/>
                <a:gd name="T104" fmla="*/ 1688 w 3761"/>
                <a:gd name="T105" fmla="*/ 558 h 2998"/>
                <a:gd name="T106" fmla="*/ 1592 w 3761"/>
                <a:gd name="T107" fmla="*/ 411 h 2998"/>
                <a:gd name="T108" fmla="*/ 1572 w 3761"/>
                <a:gd name="T109" fmla="*/ 227 h 2998"/>
                <a:gd name="T110" fmla="*/ 1669 w 3761"/>
                <a:gd name="T111" fmla="*/ 71 h 2998"/>
                <a:gd name="T112" fmla="*/ 1876 w 3761"/>
                <a:gd name="T113" fmla="*/ 0 h 2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761" h="2998">
                  <a:moveTo>
                    <a:pt x="1876" y="0"/>
                  </a:moveTo>
                  <a:lnTo>
                    <a:pt x="1938" y="8"/>
                  </a:lnTo>
                  <a:lnTo>
                    <a:pt x="1994" y="21"/>
                  </a:lnTo>
                  <a:lnTo>
                    <a:pt x="2043" y="44"/>
                  </a:lnTo>
                  <a:lnTo>
                    <a:pt x="2085" y="71"/>
                  </a:lnTo>
                  <a:lnTo>
                    <a:pt x="2119" y="105"/>
                  </a:lnTo>
                  <a:lnTo>
                    <a:pt x="2147" y="141"/>
                  </a:lnTo>
                  <a:lnTo>
                    <a:pt x="2167" y="183"/>
                  </a:lnTo>
                  <a:lnTo>
                    <a:pt x="2182" y="227"/>
                  </a:lnTo>
                  <a:lnTo>
                    <a:pt x="2187" y="270"/>
                  </a:lnTo>
                  <a:lnTo>
                    <a:pt x="2186" y="318"/>
                  </a:lnTo>
                  <a:lnTo>
                    <a:pt x="2176" y="364"/>
                  </a:lnTo>
                  <a:lnTo>
                    <a:pt x="2161" y="411"/>
                  </a:lnTo>
                  <a:lnTo>
                    <a:pt x="2136" y="455"/>
                  </a:lnTo>
                  <a:lnTo>
                    <a:pt x="2104" y="497"/>
                  </a:lnTo>
                  <a:lnTo>
                    <a:pt x="2081" y="527"/>
                  </a:lnTo>
                  <a:lnTo>
                    <a:pt x="2066" y="558"/>
                  </a:lnTo>
                  <a:lnTo>
                    <a:pt x="2054" y="590"/>
                  </a:lnTo>
                  <a:lnTo>
                    <a:pt x="2051" y="622"/>
                  </a:lnTo>
                  <a:lnTo>
                    <a:pt x="2054" y="653"/>
                  </a:lnTo>
                  <a:lnTo>
                    <a:pt x="2062" y="683"/>
                  </a:lnTo>
                  <a:lnTo>
                    <a:pt x="2077" y="710"/>
                  </a:lnTo>
                  <a:lnTo>
                    <a:pt x="2098" y="733"/>
                  </a:lnTo>
                  <a:lnTo>
                    <a:pt x="2125" y="752"/>
                  </a:lnTo>
                  <a:lnTo>
                    <a:pt x="2159" y="767"/>
                  </a:lnTo>
                  <a:lnTo>
                    <a:pt x="2199" y="776"/>
                  </a:lnTo>
                  <a:lnTo>
                    <a:pt x="2246" y="780"/>
                  </a:lnTo>
                  <a:lnTo>
                    <a:pt x="2727" y="780"/>
                  </a:lnTo>
                  <a:lnTo>
                    <a:pt x="2779" y="786"/>
                  </a:lnTo>
                  <a:lnTo>
                    <a:pt x="2828" y="801"/>
                  </a:lnTo>
                  <a:lnTo>
                    <a:pt x="2872" y="826"/>
                  </a:lnTo>
                  <a:lnTo>
                    <a:pt x="2910" y="856"/>
                  </a:lnTo>
                  <a:lnTo>
                    <a:pt x="2942" y="894"/>
                  </a:lnTo>
                  <a:lnTo>
                    <a:pt x="2965" y="938"/>
                  </a:lnTo>
                  <a:lnTo>
                    <a:pt x="2980" y="987"/>
                  </a:lnTo>
                  <a:lnTo>
                    <a:pt x="2986" y="1039"/>
                  </a:lnTo>
                  <a:lnTo>
                    <a:pt x="2986" y="1512"/>
                  </a:lnTo>
                  <a:lnTo>
                    <a:pt x="2990" y="1560"/>
                  </a:lnTo>
                  <a:lnTo>
                    <a:pt x="2999" y="1600"/>
                  </a:lnTo>
                  <a:lnTo>
                    <a:pt x="3014" y="1634"/>
                  </a:lnTo>
                  <a:lnTo>
                    <a:pt x="3033" y="1661"/>
                  </a:lnTo>
                  <a:lnTo>
                    <a:pt x="3058" y="1684"/>
                  </a:lnTo>
                  <a:lnTo>
                    <a:pt x="3085" y="1697"/>
                  </a:lnTo>
                  <a:lnTo>
                    <a:pt x="3113" y="1706"/>
                  </a:lnTo>
                  <a:lnTo>
                    <a:pt x="3143" y="1708"/>
                  </a:lnTo>
                  <a:lnTo>
                    <a:pt x="3176" y="1704"/>
                  </a:lnTo>
                  <a:lnTo>
                    <a:pt x="3208" y="1695"/>
                  </a:lnTo>
                  <a:lnTo>
                    <a:pt x="3238" y="1678"/>
                  </a:lnTo>
                  <a:lnTo>
                    <a:pt x="3269" y="1655"/>
                  </a:lnTo>
                  <a:lnTo>
                    <a:pt x="3311" y="1623"/>
                  </a:lnTo>
                  <a:lnTo>
                    <a:pt x="3354" y="1600"/>
                  </a:lnTo>
                  <a:lnTo>
                    <a:pt x="3400" y="1583"/>
                  </a:lnTo>
                  <a:lnTo>
                    <a:pt x="3448" y="1573"/>
                  </a:lnTo>
                  <a:lnTo>
                    <a:pt x="3493" y="1571"/>
                  </a:lnTo>
                  <a:lnTo>
                    <a:pt x="3539" y="1579"/>
                  </a:lnTo>
                  <a:lnTo>
                    <a:pt x="3581" y="1592"/>
                  </a:lnTo>
                  <a:lnTo>
                    <a:pt x="3622" y="1613"/>
                  </a:lnTo>
                  <a:lnTo>
                    <a:pt x="3659" y="1640"/>
                  </a:lnTo>
                  <a:lnTo>
                    <a:pt x="3691" y="1674"/>
                  </a:lnTo>
                  <a:lnTo>
                    <a:pt x="3719" y="1716"/>
                  </a:lnTo>
                  <a:lnTo>
                    <a:pt x="3740" y="1765"/>
                  </a:lnTo>
                  <a:lnTo>
                    <a:pt x="3755" y="1820"/>
                  </a:lnTo>
                  <a:lnTo>
                    <a:pt x="3761" y="1883"/>
                  </a:lnTo>
                  <a:lnTo>
                    <a:pt x="3755" y="1946"/>
                  </a:lnTo>
                  <a:lnTo>
                    <a:pt x="3740" y="2001"/>
                  </a:lnTo>
                  <a:lnTo>
                    <a:pt x="3719" y="2051"/>
                  </a:lnTo>
                  <a:lnTo>
                    <a:pt x="3691" y="2092"/>
                  </a:lnTo>
                  <a:lnTo>
                    <a:pt x="3659" y="2127"/>
                  </a:lnTo>
                  <a:lnTo>
                    <a:pt x="3622" y="2155"/>
                  </a:lnTo>
                  <a:lnTo>
                    <a:pt x="3581" y="2174"/>
                  </a:lnTo>
                  <a:lnTo>
                    <a:pt x="3537" y="2188"/>
                  </a:lnTo>
                  <a:lnTo>
                    <a:pt x="3493" y="2195"/>
                  </a:lnTo>
                  <a:lnTo>
                    <a:pt x="3446" y="2193"/>
                  </a:lnTo>
                  <a:lnTo>
                    <a:pt x="3400" y="2184"/>
                  </a:lnTo>
                  <a:lnTo>
                    <a:pt x="3354" y="2168"/>
                  </a:lnTo>
                  <a:lnTo>
                    <a:pt x="3309" y="2144"/>
                  </a:lnTo>
                  <a:lnTo>
                    <a:pt x="3267" y="2111"/>
                  </a:lnTo>
                  <a:lnTo>
                    <a:pt x="3238" y="2089"/>
                  </a:lnTo>
                  <a:lnTo>
                    <a:pt x="3206" y="2073"/>
                  </a:lnTo>
                  <a:lnTo>
                    <a:pt x="3174" y="2062"/>
                  </a:lnTo>
                  <a:lnTo>
                    <a:pt x="3143" y="2058"/>
                  </a:lnTo>
                  <a:lnTo>
                    <a:pt x="3111" y="2062"/>
                  </a:lnTo>
                  <a:lnTo>
                    <a:pt x="3083" y="2070"/>
                  </a:lnTo>
                  <a:lnTo>
                    <a:pt x="3056" y="2085"/>
                  </a:lnTo>
                  <a:lnTo>
                    <a:pt x="3033" y="2106"/>
                  </a:lnTo>
                  <a:lnTo>
                    <a:pt x="3014" y="2132"/>
                  </a:lnTo>
                  <a:lnTo>
                    <a:pt x="2999" y="2167"/>
                  </a:lnTo>
                  <a:lnTo>
                    <a:pt x="2990" y="2207"/>
                  </a:lnTo>
                  <a:lnTo>
                    <a:pt x="2986" y="2254"/>
                  </a:lnTo>
                  <a:lnTo>
                    <a:pt x="2986" y="2739"/>
                  </a:lnTo>
                  <a:lnTo>
                    <a:pt x="2980" y="2790"/>
                  </a:lnTo>
                  <a:lnTo>
                    <a:pt x="2965" y="2840"/>
                  </a:lnTo>
                  <a:lnTo>
                    <a:pt x="2942" y="2884"/>
                  </a:lnTo>
                  <a:lnTo>
                    <a:pt x="2910" y="2922"/>
                  </a:lnTo>
                  <a:lnTo>
                    <a:pt x="2872" y="2954"/>
                  </a:lnTo>
                  <a:lnTo>
                    <a:pt x="2828" y="2977"/>
                  </a:lnTo>
                  <a:lnTo>
                    <a:pt x="2779" y="2992"/>
                  </a:lnTo>
                  <a:lnTo>
                    <a:pt x="2727" y="2998"/>
                  </a:lnTo>
                  <a:lnTo>
                    <a:pt x="2370" y="2998"/>
                  </a:lnTo>
                  <a:lnTo>
                    <a:pt x="2395" y="2939"/>
                  </a:lnTo>
                  <a:lnTo>
                    <a:pt x="2414" y="2878"/>
                  </a:lnTo>
                  <a:lnTo>
                    <a:pt x="2425" y="2815"/>
                  </a:lnTo>
                  <a:lnTo>
                    <a:pt x="2429" y="2750"/>
                  </a:lnTo>
                  <a:lnTo>
                    <a:pt x="2423" y="2672"/>
                  </a:lnTo>
                  <a:lnTo>
                    <a:pt x="2406" y="2596"/>
                  </a:lnTo>
                  <a:lnTo>
                    <a:pt x="2379" y="2528"/>
                  </a:lnTo>
                  <a:lnTo>
                    <a:pt x="2345" y="2463"/>
                  </a:lnTo>
                  <a:lnTo>
                    <a:pt x="2300" y="2404"/>
                  </a:lnTo>
                  <a:lnTo>
                    <a:pt x="2246" y="2353"/>
                  </a:lnTo>
                  <a:lnTo>
                    <a:pt x="2186" y="2309"/>
                  </a:lnTo>
                  <a:lnTo>
                    <a:pt x="2119" y="2273"/>
                  </a:lnTo>
                  <a:lnTo>
                    <a:pt x="2045" y="2245"/>
                  </a:lnTo>
                  <a:lnTo>
                    <a:pt x="1965" y="2226"/>
                  </a:lnTo>
                  <a:lnTo>
                    <a:pt x="1881" y="2218"/>
                  </a:lnTo>
                  <a:lnTo>
                    <a:pt x="1860" y="2218"/>
                  </a:lnTo>
                  <a:lnTo>
                    <a:pt x="1777" y="2226"/>
                  </a:lnTo>
                  <a:lnTo>
                    <a:pt x="1697" y="2245"/>
                  </a:lnTo>
                  <a:lnTo>
                    <a:pt x="1623" y="2273"/>
                  </a:lnTo>
                  <a:lnTo>
                    <a:pt x="1556" y="2309"/>
                  </a:lnTo>
                  <a:lnTo>
                    <a:pt x="1496" y="2353"/>
                  </a:lnTo>
                  <a:lnTo>
                    <a:pt x="1442" y="2404"/>
                  </a:lnTo>
                  <a:lnTo>
                    <a:pt x="1397" y="2463"/>
                  </a:lnTo>
                  <a:lnTo>
                    <a:pt x="1361" y="2528"/>
                  </a:lnTo>
                  <a:lnTo>
                    <a:pt x="1334" y="2596"/>
                  </a:lnTo>
                  <a:lnTo>
                    <a:pt x="1319" y="2672"/>
                  </a:lnTo>
                  <a:lnTo>
                    <a:pt x="1313" y="2750"/>
                  </a:lnTo>
                  <a:lnTo>
                    <a:pt x="1317" y="2813"/>
                  </a:lnTo>
                  <a:lnTo>
                    <a:pt x="1328" y="2876"/>
                  </a:lnTo>
                  <a:lnTo>
                    <a:pt x="1345" y="2939"/>
                  </a:lnTo>
                  <a:lnTo>
                    <a:pt x="1372" y="2998"/>
                  </a:lnTo>
                  <a:lnTo>
                    <a:pt x="1036" y="2998"/>
                  </a:lnTo>
                  <a:lnTo>
                    <a:pt x="982" y="2992"/>
                  </a:lnTo>
                  <a:lnTo>
                    <a:pt x="933" y="2977"/>
                  </a:lnTo>
                  <a:lnTo>
                    <a:pt x="887" y="2952"/>
                  </a:lnTo>
                  <a:lnTo>
                    <a:pt x="849" y="2920"/>
                  </a:lnTo>
                  <a:lnTo>
                    <a:pt x="817" y="2882"/>
                  </a:lnTo>
                  <a:lnTo>
                    <a:pt x="792" y="2836"/>
                  </a:lnTo>
                  <a:lnTo>
                    <a:pt x="777" y="2787"/>
                  </a:lnTo>
                  <a:lnTo>
                    <a:pt x="771" y="2733"/>
                  </a:lnTo>
                  <a:lnTo>
                    <a:pt x="771" y="2254"/>
                  </a:lnTo>
                  <a:lnTo>
                    <a:pt x="768" y="2207"/>
                  </a:lnTo>
                  <a:lnTo>
                    <a:pt x="758" y="2167"/>
                  </a:lnTo>
                  <a:lnTo>
                    <a:pt x="743" y="2132"/>
                  </a:lnTo>
                  <a:lnTo>
                    <a:pt x="724" y="2106"/>
                  </a:lnTo>
                  <a:lnTo>
                    <a:pt x="701" y="2085"/>
                  </a:lnTo>
                  <a:lnTo>
                    <a:pt x="674" y="2070"/>
                  </a:lnTo>
                  <a:lnTo>
                    <a:pt x="646" y="2060"/>
                  </a:lnTo>
                  <a:lnTo>
                    <a:pt x="616" y="2058"/>
                  </a:lnTo>
                  <a:lnTo>
                    <a:pt x="585" y="2062"/>
                  </a:lnTo>
                  <a:lnTo>
                    <a:pt x="553" y="2071"/>
                  </a:lnTo>
                  <a:lnTo>
                    <a:pt x="522" y="2089"/>
                  </a:lnTo>
                  <a:lnTo>
                    <a:pt x="492" y="2111"/>
                  </a:lnTo>
                  <a:lnTo>
                    <a:pt x="450" y="2144"/>
                  </a:lnTo>
                  <a:lnTo>
                    <a:pt x="405" y="2168"/>
                  </a:lnTo>
                  <a:lnTo>
                    <a:pt x="359" y="2184"/>
                  </a:lnTo>
                  <a:lnTo>
                    <a:pt x="313" y="2193"/>
                  </a:lnTo>
                  <a:lnTo>
                    <a:pt x="268" y="2195"/>
                  </a:lnTo>
                  <a:lnTo>
                    <a:pt x="222" y="2189"/>
                  </a:lnTo>
                  <a:lnTo>
                    <a:pt x="178" y="2176"/>
                  </a:lnTo>
                  <a:lnTo>
                    <a:pt x="138" y="2155"/>
                  </a:lnTo>
                  <a:lnTo>
                    <a:pt x="102" y="2127"/>
                  </a:lnTo>
                  <a:lnTo>
                    <a:pt x="70" y="2092"/>
                  </a:lnTo>
                  <a:lnTo>
                    <a:pt x="42" y="2051"/>
                  </a:lnTo>
                  <a:lnTo>
                    <a:pt x="21" y="2003"/>
                  </a:lnTo>
                  <a:lnTo>
                    <a:pt x="5" y="1948"/>
                  </a:lnTo>
                  <a:lnTo>
                    <a:pt x="0" y="1885"/>
                  </a:lnTo>
                  <a:lnTo>
                    <a:pt x="5" y="1824"/>
                  </a:lnTo>
                  <a:lnTo>
                    <a:pt x="21" y="1767"/>
                  </a:lnTo>
                  <a:lnTo>
                    <a:pt x="42" y="1720"/>
                  </a:lnTo>
                  <a:lnTo>
                    <a:pt x="70" y="1678"/>
                  </a:lnTo>
                  <a:lnTo>
                    <a:pt x="102" y="1644"/>
                  </a:lnTo>
                  <a:lnTo>
                    <a:pt x="138" y="1615"/>
                  </a:lnTo>
                  <a:lnTo>
                    <a:pt x="180" y="1594"/>
                  </a:lnTo>
                  <a:lnTo>
                    <a:pt x="222" y="1581"/>
                  </a:lnTo>
                  <a:lnTo>
                    <a:pt x="268" y="1575"/>
                  </a:lnTo>
                  <a:lnTo>
                    <a:pt x="313" y="1577"/>
                  </a:lnTo>
                  <a:lnTo>
                    <a:pt x="361" y="1585"/>
                  </a:lnTo>
                  <a:lnTo>
                    <a:pt x="406" y="1602"/>
                  </a:lnTo>
                  <a:lnTo>
                    <a:pt x="452" y="1626"/>
                  </a:lnTo>
                  <a:lnTo>
                    <a:pt x="494" y="1659"/>
                  </a:lnTo>
                  <a:lnTo>
                    <a:pt x="522" y="1680"/>
                  </a:lnTo>
                  <a:lnTo>
                    <a:pt x="555" y="1697"/>
                  </a:lnTo>
                  <a:lnTo>
                    <a:pt x="585" y="1706"/>
                  </a:lnTo>
                  <a:lnTo>
                    <a:pt x="617" y="1710"/>
                  </a:lnTo>
                  <a:lnTo>
                    <a:pt x="648" y="1708"/>
                  </a:lnTo>
                  <a:lnTo>
                    <a:pt x="676" y="1701"/>
                  </a:lnTo>
                  <a:lnTo>
                    <a:pt x="701" y="1685"/>
                  </a:lnTo>
                  <a:lnTo>
                    <a:pt x="724" y="1665"/>
                  </a:lnTo>
                  <a:lnTo>
                    <a:pt x="745" y="1636"/>
                  </a:lnTo>
                  <a:lnTo>
                    <a:pt x="758" y="1604"/>
                  </a:lnTo>
                  <a:lnTo>
                    <a:pt x="768" y="1562"/>
                  </a:lnTo>
                  <a:lnTo>
                    <a:pt x="771" y="1516"/>
                  </a:lnTo>
                  <a:lnTo>
                    <a:pt x="771" y="1041"/>
                  </a:lnTo>
                  <a:lnTo>
                    <a:pt x="777" y="987"/>
                  </a:lnTo>
                  <a:lnTo>
                    <a:pt x="792" y="940"/>
                  </a:lnTo>
                  <a:lnTo>
                    <a:pt x="815" y="896"/>
                  </a:lnTo>
                  <a:lnTo>
                    <a:pt x="847" y="858"/>
                  </a:lnTo>
                  <a:lnTo>
                    <a:pt x="885" y="826"/>
                  </a:lnTo>
                  <a:lnTo>
                    <a:pt x="929" y="803"/>
                  </a:lnTo>
                  <a:lnTo>
                    <a:pt x="979" y="788"/>
                  </a:lnTo>
                  <a:lnTo>
                    <a:pt x="1030" y="782"/>
                  </a:lnTo>
                  <a:lnTo>
                    <a:pt x="1505" y="782"/>
                  </a:lnTo>
                  <a:lnTo>
                    <a:pt x="1553" y="778"/>
                  </a:lnTo>
                  <a:lnTo>
                    <a:pt x="1592" y="769"/>
                  </a:lnTo>
                  <a:lnTo>
                    <a:pt x="1627" y="754"/>
                  </a:lnTo>
                  <a:lnTo>
                    <a:pt x="1655" y="735"/>
                  </a:lnTo>
                  <a:lnTo>
                    <a:pt x="1676" y="710"/>
                  </a:lnTo>
                  <a:lnTo>
                    <a:pt x="1689" y="683"/>
                  </a:lnTo>
                  <a:lnTo>
                    <a:pt x="1699" y="653"/>
                  </a:lnTo>
                  <a:lnTo>
                    <a:pt x="1701" y="622"/>
                  </a:lnTo>
                  <a:lnTo>
                    <a:pt x="1697" y="590"/>
                  </a:lnTo>
                  <a:lnTo>
                    <a:pt x="1688" y="558"/>
                  </a:lnTo>
                  <a:lnTo>
                    <a:pt x="1670" y="527"/>
                  </a:lnTo>
                  <a:lnTo>
                    <a:pt x="1648" y="497"/>
                  </a:lnTo>
                  <a:lnTo>
                    <a:pt x="1615" y="455"/>
                  </a:lnTo>
                  <a:lnTo>
                    <a:pt x="1592" y="411"/>
                  </a:lnTo>
                  <a:lnTo>
                    <a:pt x="1575" y="364"/>
                  </a:lnTo>
                  <a:lnTo>
                    <a:pt x="1566" y="318"/>
                  </a:lnTo>
                  <a:lnTo>
                    <a:pt x="1566" y="270"/>
                  </a:lnTo>
                  <a:lnTo>
                    <a:pt x="1572" y="227"/>
                  </a:lnTo>
                  <a:lnTo>
                    <a:pt x="1585" y="183"/>
                  </a:lnTo>
                  <a:lnTo>
                    <a:pt x="1606" y="141"/>
                  </a:lnTo>
                  <a:lnTo>
                    <a:pt x="1632" y="105"/>
                  </a:lnTo>
                  <a:lnTo>
                    <a:pt x="1669" y="71"/>
                  </a:lnTo>
                  <a:lnTo>
                    <a:pt x="1710" y="44"/>
                  </a:lnTo>
                  <a:lnTo>
                    <a:pt x="1758" y="21"/>
                  </a:lnTo>
                  <a:lnTo>
                    <a:pt x="1813" y="8"/>
                  </a:lnTo>
                  <a:lnTo>
                    <a:pt x="18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6" name="Group 173"/>
          <p:cNvGrpSpPr>
            <a:grpSpLocks noChangeAspect="1"/>
          </p:cNvGrpSpPr>
          <p:nvPr/>
        </p:nvGrpSpPr>
        <p:grpSpPr bwMode="auto">
          <a:xfrm>
            <a:off x="4189406" y="2747179"/>
            <a:ext cx="412575" cy="416827"/>
            <a:chOff x="4910" y="1317"/>
            <a:chExt cx="4270" cy="4314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29" name="Freeform 175"/>
            <p:cNvSpPr>
              <a:spLocks/>
            </p:cNvSpPr>
            <p:nvPr/>
          </p:nvSpPr>
          <p:spPr bwMode="auto">
            <a:xfrm>
              <a:off x="4910" y="2197"/>
              <a:ext cx="1219" cy="952"/>
            </a:xfrm>
            <a:custGeom>
              <a:avLst/>
              <a:gdLst>
                <a:gd name="T0" fmla="*/ 124 w 1219"/>
                <a:gd name="T1" fmla="*/ 0 h 952"/>
                <a:gd name="T2" fmla="*/ 269 w 1219"/>
                <a:gd name="T3" fmla="*/ 0 h 952"/>
                <a:gd name="T4" fmla="*/ 288 w 1219"/>
                <a:gd name="T5" fmla="*/ 3 h 952"/>
                <a:gd name="T6" fmla="*/ 305 w 1219"/>
                <a:gd name="T7" fmla="*/ 9 h 952"/>
                <a:gd name="T8" fmla="*/ 319 w 1219"/>
                <a:gd name="T9" fmla="*/ 20 h 952"/>
                <a:gd name="T10" fmla="*/ 331 w 1219"/>
                <a:gd name="T11" fmla="*/ 33 h 952"/>
                <a:gd name="T12" fmla="*/ 530 w 1219"/>
                <a:gd name="T13" fmla="*/ 319 h 952"/>
                <a:gd name="T14" fmla="*/ 578 w 1219"/>
                <a:gd name="T15" fmla="*/ 216 h 952"/>
                <a:gd name="T16" fmla="*/ 500 w 1219"/>
                <a:gd name="T17" fmla="*/ 50 h 952"/>
                <a:gd name="T18" fmla="*/ 496 w 1219"/>
                <a:gd name="T19" fmla="*/ 35 h 952"/>
                <a:gd name="T20" fmla="*/ 499 w 1219"/>
                <a:gd name="T21" fmla="*/ 22 h 952"/>
                <a:gd name="T22" fmla="*/ 506 w 1219"/>
                <a:gd name="T23" fmla="*/ 12 h 952"/>
                <a:gd name="T24" fmla="*/ 517 w 1219"/>
                <a:gd name="T25" fmla="*/ 4 h 952"/>
                <a:gd name="T26" fmla="*/ 531 w 1219"/>
                <a:gd name="T27" fmla="*/ 0 h 952"/>
                <a:gd name="T28" fmla="*/ 690 w 1219"/>
                <a:gd name="T29" fmla="*/ 0 h 952"/>
                <a:gd name="T30" fmla="*/ 703 w 1219"/>
                <a:gd name="T31" fmla="*/ 4 h 952"/>
                <a:gd name="T32" fmla="*/ 713 w 1219"/>
                <a:gd name="T33" fmla="*/ 12 h 952"/>
                <a:gd name="T34" fmla="*/ 721 w 1219"/>
                <a:gd name="T35" fmla="*/ 22 h 952"/>
                <a:gd name="T36" fmla="*/ 724 w 1219"/>
                <a:gd name="T37" fmla="*/ 35 h 952"/>
                <a:gd name="T38" fmla="*/ 720 w 1219"/>
                <a:gd name="T39" fmla="*/ 50 h 952"/>
                <a:gd name="T40" fmla="*/ 641 w 1219"/>
                <a:gd name="T41" fmla="*/ 216 h 952"/>
                <a:gd name="T42" fmla="*/ 691 w 1219"/>
                <a:gd name="T43" fmla="*/ 321 h 952"/>
                <a:gd name="T44" fmla="*/ 894 w 1219"/>
                <a:gd name="T45" fmla="*/ 33 h 952"/>
                <a:gd name="T46" fmla="*/ 906 w 1219"/>
                <a:gd name="T47" fmla="*/ 18 h 952"/>
                <a:gd name="T48" fmla="*/ 922 w 1219"/>
                <a:gd name="T49" fmla="*/ 9 h 952"/>
                <a:gd name="T50" fmla="*/ 937 w 1219"/>
                <a:gd name="T51" fmla="*/ 3 h 952"/>
                <a:gd name="T52" fmla="*/ 956 w 1219"/>
                <a:gd name="T53" fmla="*/ 0 h 952"/>
                <a:gd name="T54" fmla="*/ 1094 w 1219"/>
                <a:gd name="T55" fmla="*/ 0 h 952"/>
                <a:gd name="T56" fmla="*/ 1122 w 1219"/>
                <a:gd name="T57" fmla="*/ 4 h 952"/>
                <a:gd name="T58" fmla="*/ 1148 w 1219"/>
                <a:gd name="T59" fmla="*/ 13 h 952"/>
                <a:gd name="T60" fmla="*/ 1172 w 1219"/>
                <a:gd name="T61" fmla="*/ 28 h 952"/>
                <a:gd name="T62" fmla="*/ 1191 w 1219"/>
                <a:gd name="T63" fmla="*/ 47 h 952"/>
                <a:gd name="T64" fmla="*/ 1206 w 1219"/>
                <a:gd name="T65" fmla="*/ 71 h 952"/>
                <a:gd name="T66" fmla="*/ 1215 w 1219"/>
                <a:gd name="T67" fmla="*/ 97 h 952"/>
                <a:gd name="T68" fmla="*/ 1219 w 1219"/>
                <a:gd name="T69" fmla="*/ 124 h 952"/>
                <a:gd name="T70" fmla="*/ 1219 w 1219"/>
                <a:gd name="T71" fmla="*/ 154 h 952"/>
                <a:gd name="T72" fmla="*/ 1124 w 1219"/>
                <a:gd name="T73" fmla="*/ 213 h 952"/>
                <a:gd name="T74" fmla="*/ 1035 w 1219"/>
                <a:gd name="T75" fmla="*/ 279 h 952"/>
                <a:gd name="T76" fmla="*/ 949 w 1219"/>
                <a:gd name="T77" fmla="*/ 350 h 952"/>
                <a:gd name="T78" fmla="*/ 868 w 1219"/>
                <a:gd name="T79" fmla="*/ 427 h 952"/>
                <a:gd name="T80" fmla="*/ 825 w 1219"/>
                <a:gd name="T81" fmla="*/ 471 h 952"/>
                <a:gd name="T82" fmla="*/ 783 w 1219"/>
                <a:gd name="T83" fmla="*/ 517 h 952"/>
                <a:gd name="T84" fmla="*/ 753 w 1219"/>
                <a:gd name="T85" fmla="*/ 554 h 952"/>
                <a:gd name="T86" fmla="*/ 722 w 1219"/>
                <a:gd name="T87" fmla="*/ 590 h 952"/>
                <a:gd name="T88" fmla="*/ 660 w 1219"/>
                <a:gd name="T89" fmla="*/ 676 h 952"/>
                <a:gd name="T90" fmla="*/ 602 w 1219"/>
                <a:gd name="T91" fmla="*/ 765 h 952"/>
                <a:gd name="T92" fmla="*/ 551 w 1219"/>
                <a:gd name="T93" fmla="*/ 856 h 952"/>
                <a:gd name="T94" fmla="*/ 504 w 1219"/>
                <a:gd name="T95" fmla="*/ 952 h 952"/>
                <a:gd name="T96" fmla="*/ 0 w 1219"/>
                <a:gd name="T97" fmla="*/ 952 h 952"/>
                <a:gd name="T98" fmla="*/ 0 w 1219"/>
                <a:gd name="T99" fmla="*/ 124 h 952"/>
                <a:gd name="T100" fmla="*/ 4 w 1219"/>
                <a:gd name="T101" fmla="*/ 97 h 952"/>
                <a:gd name="T102" fmla="*/ 13 w 1219"/>
                <a:gd name="T103" fmla="*/ 71 h 952"/>
                <a:gd name="T104" fmla="*/ 27 w 1219"/>
                <a:gd name="T105" fmla="*/ 47 h 952"/>
                <a:gd name="T106" fmla="*/ 47 w 1219"/>
                <a:gd name="T107" fmla="*/ 28 h 952"/>
                <a:gd name="T108" fmla="*/ 69 w 1219"/>
                <a:gd name="T109" fmla="*/ 13 h 952"/>
                <a:gd name="T110" fmla="*/ 95 w 1219"/>
                <a:gd name="T111" fmla="*/ 4 h 952"/>
                <a:gd name="T112" fmla="*/ 124 w 1219"/>
                <a:gd name="T113" fmla="*/ 0 h 9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19" h="952">
                  <a:moveTo>
                    <a:pt x="124" y="0"/>
                  </a:moveTo>
                  <a:lnTo>
                    <a:pt x="269" y="0"/>
                  </a:lnTo>
                  <a:lnTo>
                    <a:pt x="288" y="3"/>
                  </a:lnTo>
                  <a:lnTo>
                    <a:pt x="305" y="9"/>
                  </a:lnTo>
                  <a:lnTo>
                    <a:pt x="319" y="20"/>
                  </a:lnTo>
                  <a:lnTo>
                    <a:pt x="331" y="33"/>
                  </a:lnTo>
                  <a:lnTo>
                    <a:pt x="530" y="319"/>
                  </a:lnTo>
                  <a:lnTo>
                    <a:pt x="578" y="216"/>
                  </a:lnTo>
                  <a:lnTo>
                    <a:pt x="500" y="50"/>
                  </a:lnTo>
                  <a:lnTo>
                    <a:pt x="496" y="35"/>
                  </a:lnTo>
                  <a:lnTo>
                    <a:pt x="499" y="22"/>
                  </a:lnTo>
                  <a:lnTo>
                    <a:pt x="506" y="12"/>
                  </a:lnTo>
                  <a:lnTo>
                    <a:pt x="517" y="4"/>
                  </a:lnTo>
                  <a:lnTo>
                    <a:pt x="531" y="0"/>
                  </a:lnTo>
                  <a:lnTo>
                    <a:pt x="690" y="0"/>
                  </a:lnTo>
                  <a:lnTo>
                    <a:pt x="703" y="4"/>
                  </a:lnTo>
                  <a:lnTo>
                    <a:pt x="713" y="12"/>
                  </a:lnTo>
                  <a:lnTo>
                    <a:pt x="721" y="22"/>
                  </a:lnTo>
                  <a:lnTo>
                    <a:pt x="724" y="35"/>
                  </a:lnTo>
                  <a:lnTo>
                    <a:pt x="720" y="50"/>
                  </a:lnTo>
                  <a:lnTo>
                    <a:pt x="641" y="216"/>
                  </a:lnTo>
                  <a:lnTo>
                    <a:pt x="691" y="321"/>
                  </a:lnTo>
                  <a:lnTo>
                    <a:pt x="894" y="33"/>
                  </a:lnTo>
                  <a:lnTo>
                    <a:pt x="906" y="18"/>
                  </a:lnTo>
                  <a:lnTo>
                    <a:pt x="922" y="9"/>
                  </a:lnTo>
                  <a:lnTo>
                    <a:pt x="937" y="3"/>
                  </a:lnTo>
                  <a:lnTo>
                    <a:pt x="956" y="0"/>
                  </a:lnTo>
                  <a:lnTo>
                    <a:pt x="1094" y="0"/>
                  </a:lnTo>
                  <a:lnTo>
                    <a:pt x="1122" y="4"/>
                  </a:lnTo>
                  <a:lnTo>
                    <a:pt x="1148" y="13"/>
                  </a:lnTo>
                  <a:lnTo>
                    <a:pt x="1172" y="28"/>
                  </a:lnTo>
                  <a:lnTo>
                    <a:pt x="1191" y="47"/>
                  </a:lnTo>
                  <a:lnTo>
                    <a:pt x="1206" y="71"/>
                  </a:lnTo>
                  <a:lnTo>
                    <a:pt x="1215" y="97"/>
                  </a:lnTo>
                  <a:lnTo>
                    <a:pt x="1219" y="124"/>
                  </a:lnTo>
                  <a:lnTo>
                    <a:pt x="1219" y="154"/>
                  </a:lnTo>
                  <a:lnTo>
                    <a:pt x="1124" y="213"/>
                  </a:lnTo>
                  <a:lnTo>
                    <a:pt x="1035" y="279"/>
                  </a:lnTo>
                  <a:lnTo>
                    <a:pt x="949" y="350"/>
                  </a:lnTo>
                  <a:lnTo>
                    <a:pt x="868" y="427"/>
                  </a:lnTo>
                  <a:lnTo>
                    <a:pt x="825" y="471"/>
                  </a:lnTo>
                  <a:lnTo>
                    <a:pt x="783" y="517"/>
                  </a:lnTo>
                  <a:lnTo>
                    <a:pt x="753" y="554"/>
                  </a:lnTo>
                  <a:lnTo>
                    <a:pt x="722" y="590"/>
                  </a:lnTo>
                  <a:lnTo>
                    <a:pt x="660" y="676"/>
                  </a:lnTo>
                  <a:lnTo>
                    <a:pt x="602" y="765"/>
                  </a:lnTo>
                  <a:lnTo>
                    <a:pt x="551" y="856"/>
                  </a:lnTo>
                  <a:lnTo>
                    <a:pt x="504" y="952"/>
                  </a:lnTo>
                  <a:lnTo>
                    <a:pt x="0" y="952"/>
                  </a:lnTo>
                  <a:lnTo>
                    <a:pt x="0" y="124"/>
                  </a:lnTo>
                  <a:lnTo>
                    <a:pt x="4" y="97"/>
                  </a:lnTo>
                  <a:lnTo>
                    <a:pt x="13" y="71"/>
                  </a:lnTo>
                  <a:lnTo>
                    <a:pt x="27" y="47"/>
                  </a:lnTo>
                  <a:lnTo>
                    <a:pt x="47" y="28"/>
                  </a:lnTo>
                  <a:lnTo>
                    <a:pt x="69" y="13"/>
                  </a:lnTo>
                  <a:lnTo>
                    <a:pt x="95" y="4"/>
                  </a:lnTo>
                  <a:lnTo>
                    <a:pt x="1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Freeform 176"/>
            <p:cNvSpPr>
              <a:spLocks/>
            </p:cNvSpPr>
            <p:nvPr/>
          </p:nvSpPr>
          <p:spPr bwMode="auto">
            <a:xfrm>
              <a:off x="5118" y="1317"/>
              <a:ext cx="801" cy="801"/>
            </a:xfrm>
            <a:custGeom>
              <a:avLst/>
              <a:gdLst>
                <a:gd name="T0" fmla="*/ 401 w 801"/>
                <a:gd name="T1" fmla="*/ 0 h 801"/>
                <a:gd name="T2" fmla="*/ 454 w 801"/>
                <a:gd name="T3" fmla="*/ 3 h 801"/>
                <a:gd name="T4" fmla="*/ 507 w 801"/>
                <a:gd name="T5" fmla="*/ 15 h 801"/>
                <a:gd name="T6" fmla="*/ 556 w 801"/>
                <a:gd name="T7" fmla="*/ 32 h 801"/>
                <a:gd name="T8" fmla="*/ 602 w 801"/>
                <a:gd name="T9" fmla="*/ 55 h 801"/>
                <a:gd name="T10" fmla="*/ 645 w 801"/>
                <a:gd name="T11" fmla="*/ 84 h 801"/>
                <a:gd name="T12" fmla="*/ 683 w 801"/>
                <a:gd name="T13" fmla="*/ 117 h 801"/>
                <a:gd name="T14" fmla="*/ 717 w 801"/>
                <a:gd name="T15" fmla="*/ 156 h 801"/>
                <a:gd name="T16" fmla="*/ 746 w 801"/>
                <a:gd name="T17" fmla="*/ 198 h 801"/>
                <a:gd name="T18" fmla="*/ 770 w 801"/>
                <a:gd name="T19" fmla="*/ 245 h 801"/>
                <a:gd name="T20" fmla="*/ 787 w 801"/>
                <a:gd name="T21" fmla="*/ 294 h 801"/>
                <a:gd name="T22" fmla="*/ 797 w 801"/>
                <a:gd name="T23" fmla="*/ 346 h 801"/>
                <a:gd name="T24" fmla="*/ 801 w 801"/>
                <a:gd name="T25" fmla="*/ 401 h 801"/>
                <a:gd name="T26" fmla="*/ 797 w 801"/>
                <a:gd name="T27" fmla="*/ 455 h 801"/>
                <a:gd name="T28" fmla="*/ 787 w 801"/>
                <a:gd name="T29" fmla="*/ 507 h 801"/>
                <a:gd name="T30" fmla="*/ 770 w 801"/>
                <a:gd name="T31" fmla="*/ 557 h 801"/>
                <a:gd name="T32" fmla="*/ 746 w 801"/>
                <a:gd name="T33" fmla="*/ 602 h 801"/>
                <a:gd name="T34" fmla="*/ 717 w 801"/>
                <a:gd name="T35" fmla="*/ 646 h 801"/>
                <a:gd name="T36" fmla="*/ 683 w 801"/>
                <a:gd name="T37" fmla="*/ 684 h 801"/>
                <a:gd name="T38" fmla="*/ 645 w 801"/>
                <a:gd name="T39" fmla="*/ 718 h 801"/>
                <a:gd name="T40" fmla="*/ 602 w 801"/>
                <a:gd name="T41" fmla="*/ 746 h 801"/>
                <a:gd name="T42" fmla="*/ 556 w 801"/>
                <a:gd name="T43" fmla="*/ 770 h 801"/>
                <a:gd name="T44" fmla="*/ 507 w 801"/>
                <a:gd name="T45" fmla="*/ 787 h 801"/>
                <a:gd name="T46" fmla="*/ 454 w 801"/>
                <a:gd name="T47" fmla="*/ 798 h 801"/>
                <a:gd name="T48" fmla="*/ 401 w 801"/>
                <a:gd name="T49" fmla="*/ 801 h 801"/>
                <a:gd name="T50" fmla="*/ 347 w 801"/>
                <a:gd name="T51" fmla="*/ 798 h 801"/>
                <a:gd name="T52" fmla="*/ 295 w 801"/>
                <a:gd name="T53" fmla="*/ 787 h 801"/>
                <a:gd name="T54" fmla="*/ 245 w 801"/>
                <a:gd name="T55" fmla="*/ 770 h 801"/>
                <a:gd name="T56" fmla="*/ 199 w 801"/>
                <a:gd name="T57" fmla="*/ 746 h 801"/>
                <a:gd name="T58" fmla="*/ 156 w 801"/>
                <a:gd name="T59" fmla="*/ 718 h 801"/>
                <a:gd name="T60" fmla="*/ 118 w 801"/>
                <a:gd name="T61" fmla="*/ 684 h 801"/>
                <a:gd name="T62" fmla="*/ 84 w 801"/>
                <a:gd name="T63" fmla="*/ 646 h 801"/>
                <a:gd name="T64" fmla="*/ 55 w 801"/>
                <a:gd name="T65" fmla="*/ 602 h 801"/>
                <a:gd name="T66" fmla="*/ 31 w 801"/>
                <a:gd name="T67" fmla="*/ 557 h 801"/>
                <a:gd name="T68" fmla="*/ 14 w 801"/>
                <a:gd name="T69" fmla="*/ 507 h 801"/>
                <a:gd name="T70" fmla="*/ 4 w 801"/>
                <a:gd name="T71" fmla="*/ 455 h 801"/>
                <a:gd name="T72" fmla="*/ 0 w 801"/>
                <a:gd name="T73" fmla="*/ 401 h 801"/>
                <a:gd name="T74" fmla="*/ 4 w 801"/>
                <a:gd name="T75" fmla="*/ 346 h 801"/>
                <a:gd name="T76" fmla="*/ 14 w 801"/>
                <a:gd name="T77" fmla="*/ 294 h 801"/>
                <a:gd name="T78" fmla="*/ 31 w 801"/>
                <a:gd name="T79" fmla="*/ 245 h 801"/>
                <a:gd name="T80" fmla="*/ 55 w 801"/>
                <a:gd name="T81" fmla="*/ 198 h 801"/>
                <a:gd name="T82" fmla="*/ 84 w 801"/>
                <a:gd name="T83" fmla="*/ 156 h 801"/>
                <a:gd name="T84" fmla="*/ 118 w 801"/>
                <a:gd name="T85" fmla="*/ 117 h 801"/>
                <a:gd name="T86" fmla="*/ 156 w 801"/>
                <a:gd name="T87" fmla="*/ 84 h 801"/>
                <a:gd name="T88" fmla="*/ 199 w 801"/>
                <a:gd name="T89" fmla="*/ 55 h 801"/>
                <a:gd name="T90" fmla="*/ 245 w 801"/>
                <a:gd name="T91" fmla="*/ 32 h 801"/>
                <a:gd name="T92" fmla="*/ 295 w 801"/>
                <a:gd name="T93" fmla="*/ 15 h 801"/>
                <a:gd name="T94" fmla="*/ 347 w 801"/>
                <a:gd name="T95" fmla="*/ 3 h 801"/>
                <a:gd name="T96" fmla="*/ 401 w 801"/>
                <a:gd name="T97" fmla="*/ 0 h 801"/>
                <a:gd name="T98" fmla="*/ 401 w 801"/>
                <a:gd name="T99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01" h="801">
                  <a:moveTo>
                    <a:pt x="401" y="0"/>
                  </a:moveTo>
                  <a:lnTo>
                    <a:pt x="454" y="3"/>
                  </a:lnTo>
                  <a:lnTo>
                    <a:pt x="507" y="15"/>
                  </a:lnTo>
                  <a:lnTo>
                    <a:pt x="556" y="32"/>
                  </a:lnTo>
                  <a:lnTo>
                    <a:pt x="602" y="55"/>
                  </a:lnTo>
                  <a:lnTo>
                    <a:pt x="645" y="84"/>
                  </a:lnTo>
                  <a:lnTo>
                    <a:pt x="683" y="117"/>
                  </a:lnTo>
                  <a:lnTo>
                    <a:pt x="717" y="156"/>
                  </a:lnTo>
                  <a:lnTo>
                    <a:pt x="746" y="198"/>
                  </a:lnTo>
                  <a:lnTo>
                    <a:pt x="770" y="245"/>
                  </a:lnTo>
                  <a:lnTo>
                    <a:pt x="787" y="294"/>
                  </a:lnTo>
                  <a:lnTo>
                    <a:pt x="797" y="346"/>
                  </a:lnTo>
                  <a:lnTo>
                    <a:pt x="801" y="401"/>
                  </a:lnTo>
                  <a:lnTo>
                    <a:pt x="797" y="455"/>
                  </a:lnTo>
                  <a:lnTo>
                    <a:pt x="787" y="507"/>
                  </a:lnTo>
                  <a:lnTo>
                    <a:pt x="770" y="557"/>
                  </a:lnTo>
                  <a:lnTo>
                    <a:pt x="746" y="602"/>
                  </a:lnTo>
                  <a:lnTo>
                    <a:pt x="717" y="646"/>
                  </a:lnTo>
                  <a:lnTo>
                    <a:pt x="683" y="684"/>
                  </a:lnTo>
                  <a:lnTo>
                    <a:pt x="645" y="718"/>
                  </a:lnTo>
                  <a:lnTo>
                    <a:pt x="602" y="746"/>
                  </a:lnTo>
                  <a:lnTo>
                    <a:pt x="556" y="770"/>
                  </a:lnTo>
                  <a:lnTo>
                    <a:pt x="507" y="787"/>
                  </a:lnTo>
                  <a:lnTo>
                    <a:pt x="454" y="798"/>
                  </a:lnTo>
                  <a:lnTo>
                    <a:pt x="401" y="801"/>
                  </a:lnTo>
                  <a:lnTo>
                    <a:pt x="347" y="798"/>
                  </a:lnTo>
                  <a:lnTo>
                    <a:pt x="295" y="787"/>
                  </a:lnTo>
                  <a:lnTo>
                    <a:pt x="245" y="770"/>
                  </a:lnTo>
                  <a:lnTo>
                    <a:pt x="199" y="746"/>
                  </a:lnTo>
                  <a:lnTo>
                    <a:pt x="156" y="718"/>
                  </a:lnTo>
                  <a:lnTo>
                    <a:pt x="118" y="684"/>
                  </a:lnTo>
                  <a:lnTo>
                    <a:pt x="84" y="646"/>
                  </a:lnTo>
                  <a:lnTo>
                    <a:pt x="55" y="602"/>
                  </a:lnTo>
                  <a:lnTo>
                    <a:pt x="31" y="557"/>
                  </a:lnTo>
                  <a:lnTo>
                    <a:pt x="14" y="507"/>
                  </a:lnTo>
                  <a:lnTo>
                    <a:pt x="4" y="455"/>
                  </a:lnTo>
                  <a:lnTo>
                    <a:pt x="0" y="401"/>
                  </a:lnTo>
                  <a:lnTo>
                    <a:pt x="4" y="346"/>
                  </a:lnTo>
                  <a:lnTo>
                    <a:pt x="14" y="294"/>
                  </a:lnTo>
                  <a:lnTo>
                    <a:pt x="31" y="245"/>
                  </a:lnTo>
                  <a:lnTo>
                    <a:pt x="55" y="198"/>
                  </a:lnTo>
                  <a:lnTo>
                    <a:pt x="84" y="156"/>
                  </a:lnTo>
                  <a:lnTo>
                    <a:pt x="118" y="117"/>
                  </a:lnTo>
                  <a:lnTo>
                    <a:pt x="156" y="84"/>
                  </a:lnTo>
                  <a:lnTo>
                    <a:pt x="199" y="55"/>
                  </a:lnTo>
                  <a:lnTo>
                    <a:pt x="245" y="32"/>
                  </a:lnTo>
                  <a:lnTo>
                    <a:pt x="295" y="15"/>
                  </a:lnTo>
                  <a:lnTo>
                    <a:pt x="347" y="3"/>
                  </a:lnTo>
                  <a:lnTo>
                    <a:pt x="401" y="0"/>
                  </a:lnTo>
                  <a:lnTo>
                    <a:pt x="4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Freeform 177"/>
            <p:cNvSpPr>
              <a:spLocks/>
            </p:cNvSpPr>
            <p:nvPr/>
          </p:nvSpPr>
          <p:spPr bwMode="auto">
            <a:xfrm>
              <a:off x="7941" y="2197"/>
              <a:ext cx="1218" cy="952"/>
            </a:xfrm>
            <a:custGeom>
              <a:avLst/>
              <a:gdLst>
                <a:gd name="T0" fmla="*/ 124 w 1218"/>
                <a:gd name="T1" fmla="*/ 0 h 952"/>
                <a:gd name="T2" fmla="*/ 270 w 1218"/>
                <a:gd name="T3" fmla="*/ 0 h 952"/>
                <a:gd name="T4" fmla="*/ 287 w 1218"/>
                <a:gd name="T5" fmla="*/ 3 h 952"/>
                <a:gd name="T6" fmla="*/ 304 w 1218"/>
                <a:gd name="T7" fmla="*/ 9 h 952"/>
                <a:gd name="T8" fmla="*/ 319 w 1218"/>
                <a:gd name="T9" fmla="*/ 20 h 952"/>
                <a:gd name="T10" fmla="*/ 331 w 1218"/>
                <a:gd name="T11" fmla="*/ 33 h 952"/>
                <a:gd name="T12" fmla="*/ 529 w 1218"/>
                <a:gd name="T13" fmla="*/ 319 h 952"/>
                <a:gd name="T14" fmla="*/ 579 w 1218"/>
                <a:gd name="T15" fmla="*/ 216 h 952"/>
                <a:gd name="T16" fmla="*/ 499 w 1218"/>
                <a:gd name="T17" fmla="*/ 50 h 952"/>
                <a:gd name="T18" fmla="*/ 496 w 1218"/>
                <a:gd name="T19" fmla="*/ 35 h 952"/>
                <a:gd name="T20" fmla="*/ 498 w 1218"/>
                <a:gd name="T21" fmla="*/ 22 h 952"/>
                <a:gd name="T22" fmla="*/ 505 w 1218"/>
                <a:gd name="T23" fmla="*/ 12 h 952"/>
                <a:gd name="T24" fmla="*/ 516 w 1218"/>
                <a:gd name="T25" fmla="*/ 4 h 952"/>
                <a:gd name="T26" fmla="*/ 530 w 1218"/>
                <a:gd name="T27" fmla="*/ 0 h 952"/>
                <a:gd name="T28" fmla="*/ 689 w 1218"/>
                <a:gd name="T29" fmla="*/ 0 h 952"/>
                <a:gd name="T30" fmla="*/ 702 w 1218"/>
                <a:gd name="T31" fmla="*/ 4 h 952"/>
                <a:gd name="T32" fmla="*/ 714 w 1218"/>
                <a:gd name="T33" fmla="*/ 12 h 952"/>
                <a:gd name="T34" fmla="*/ 720 w 1218"/>
                <a:gd name="T35" fmla="*/ 22 h 952"/>
                <a:gd name="T36" fmla="*/ 723 w 1218"/>
                <a:gd name="T37" fmla="*/ 35 h 952"/>
                <a:gd name="T38" fmla="*/ 719 w 1218"/>
                <a:gd name="T39" fmla="*/ 50 h 952"/>
                <a:gd name="T40" fmla="*/ 640 w 1218"/>
                <a:gd name="T41" fmla="*/ 216 h 952"/>
                <a:gd name="T42" fmla="*/ 690 w 1218"/>
                <a:gd name="T43" fmla="*/ 321 h 952"/>
                <a:gd name="T44" fmla="*/ 893 w 1218"/>
                <a:gd name="T45" fmla="*/ 33 h 952"/>
                <a:gd name="T46" fmla="*/ 906 w 1218"/>
                <a:gd name="T47" fmla="*/ 18 h 952"/>
                <a:gd name="T48" fmla="*/ 921 w 1218"/>
                <a:gd name="T49" fmla="*/ 9 h 952"/>
                <a:gd name="T50" fmla="*/ 936 w 1218"/>
                <a:gd name="T51" fmla="*/ 3 h 952"/>
                <a:gd name="T52" fmla="*/ 955 w 1218"/>
                <a:gd name="T53" fmla="*/ 0 h 952"/>
                <a:gd name="T54" fmla="*/ 1093 w 1218"/>
                <a:gd name="T55" fmla="*/ 0 h 952"/>
                <a:gd name="T56" fmla="*/ 1121 w 1218"/>
                <a:gd name="T57" fmla="*/ 4 h 952"/>
                <a:gd name="T58" fmla="*/ 1147 w 1218"/>
                <a:gd name="T59" fmla="*/ 13 h 952"/>
                <a:gd name="T60" fmla="*/ 1171 w 1218"/>
                <a:gd name="T61" fmla="*/ 28 h 952"/>
                <a:gd name="T62" fmla="*/ 1190 w 1218"/>
                <a:gd name="T63" fmla="*/ 47 h 952"/>
                <a:gd name="T64" fmla="*/ 1205 w 1218"/>
                <a:gd name="T65" fmla="*/ 71 h 952"/>
                <a:gd name="T66" fmla="*/ 1214 w 1218"/>
                <a:gd name="T67" fmla="*/ 97 h 952"/>
                <a:gd name="T68" fmla="*/ 1218 w 1218"/>
                <a:gd name="T69" fmla="*/ 124 h 952"/>
                <a:gd name="T70" fmla="*/ 1218 w 1218"/>
                <a:gd name="T71" fmla="*/ 952 h 952"/>
                <a:gd name="T72" fmla="*/ 708 w 1218"/>
                <a:gd name="T73" fmla="*/ 952 h 952"/>
                <a:gd name="T74" fmla="*/ 663 w 1218"/>
                <a:gd name="T75" fmla="*/ 856 h 952"/>
                <a:gd name="T76" fmla="*/ 610 w 1218"/>
                <a:gd name="T77" fmla="*/ 763 h 952"/>
                <a:gd name="T78" fmla="*/ 553 w 1218"/>
                <a:gd name="T79" fmla="*/ 676 h 952"/>
                <a:gd name="T80" fmla="*/ 491 w 1218"/>
                <a:gd name="T81" fmla="*/ 590 h 952"/>
                <a:gd name="T82" fmla="*/ 433 w 1218"/>
                <a:gd name="T83" fmla="*/ 520 h 952"/>
                <a:gd name="T84" fmla="*/ 390 w 1218"/>
                <a:gd name="T85" fmla="*/ 473 h 952"/>
                <a:gd name="T86" fmla="*/ 346 w 1218"/>
                <a:gd name="T87" fmla="*/ 427 h 952"/>
                <a:gd name="T88" fmla="*/ 266 w 1218"/>
                <a:gd name="T89" fmla="*/ 351 h 952"/>
                <a:gd name="T90" fmla="*/ 181 w 1218"/>
                <a:gd name="T91" fmla="*/ 280 h 952"/>
                <a:gd name="T92" fmla="*/ 92 w 1218"/>
                <a:gd name="T93" fmla="*/ 216 h 952"/>
                <a:gd name="T94" fmla="*/ 0 w 1218"/>
                <a:gd name="T95" fmla="*/ 157 h 952"/>
                <a:gd name="T96" fmla="*/ 0 w 1218"/>
                <a:gd name="T97" fmla="*/ 124 h 952"/>
                <a:gd name="T98" fmla="*/ 3 w 1218"/>
                <a:gd name="T99" fmla="*/ 97 h 952"/>
                <a:gd name="T100" fmla="*/ 12 w 1218"/>
                <a:gd name="T101" fmla="*/ 71 h 952"/>
                <a:gd name="T102" fmla="*/ 27 w 1218"/>
                <a:gd name="T103" fmla="*/ 47 h 952"/>
                <a:gd name="T104" fmla="*/ 46 w 1218"/>
                <a:gd name="T105" fmla="*/ 28 h 952"/>
                <a:gd name="T106" fmla="*/ 69 w 1218"/>
                <a:gd name="T107" fmla="*/ 13 h 952"/>
                <a:gd name="T108" fmla="*/ 96 w 1218"/>
                <a:gd name="T109" fmla="*/ 4 h 952"/>
                <a:gd name="T110" fmla="*/ 124 w 1218"/>
                <a:gd name="T111" fmla="*/ 0 h 9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18" h="952">
                  <a:moveTo>
                    <a:pt x="124" y="0"/>
                  </a:moveTo>
                  <a:lnTo>
                    <a:pt x="270" y="0"/>
                  </a:lnTo>
                  <a:lnTo>
                    <a:pt x="287" y="3"/>
                  </a:lnTo>
                  <a:lnTo>
                    <a:pt x="304" y="9"/>
                  </a:lnTo>
                  <a:lnTo>
                    <a:pt x="319" y="20"/>
                  </a:lnTo>
                  <a:lnTo>
                    <a:pt x="331" y="33"/>
                  </a:lnTo>
                  <a:lnTo>
                    <a:pt x="529" y="319"/>
                  </a:lnTo>
                  <a:lnTo>
                    <a:pt x="579" y="216"/>
                  </a:lnTo>
                  <a:lnTo>
                    <a:pt x="499" y="50"/>
                  </a:lnTo>
                  <a:lnTo>
                    <a:pt x="496" y="35"/>
                  </a:lnTo>
                  <a:lnTo>
                    <a:pt x="498" y="22"/>
                  </a:lnTo>
                  <a:lnTo>
                    <a:pt x="505" y="12"/>
                  </a:lnTo>
                  <a:lnTo>
                    <a:pt x="516" y="4"/>
                  </a:lnTo>
                  <a:lnTo>
                    <a:pt x="530" y="0"/>
                  </a:lnTo>
                  <a:lnTo>
                    <a:pt x="689" y="0"/>
                  </a:lnTo>
                  <a:lnTo>
                    <a:pt x="702" y="4"/>
                  </a:lnTo>
                  <a:lnTo>
                    <a:pt x="714" y="12"/>
                  </a:lnTo>
                  <a:lnTo>
                    <a:pt x="720" y="22"/>
                  </a:lnTo>
                  <a:lnTo>
                    <a:pt x="723" y="35"/>
                  </a:lnTo>
                  <a:lnTo>
                    <a:pt x="719" y="50"/>
                  </a:lnTo>
                  <a:lnTo>
                    <a:pt x="640" y="216"/>
                  </a:lnTo>
                  <a:lnTo>
                    <a:pt x="690" y="321"/>
                  </a:lnTo>
                  <a:lnTo>
                    <a:pt x="893" y="33"/>
                  </a:lnTo>
                  <a:lnTo>
                    <a:pt x="906" y="18"/>
                  </a:lnTo>
                  <a:lnTo>
                    <a:pt x="921" y="9"/>
                  </a:lnTo>
                  <a:lnTo>
                    <a:pt x="936" y="3"/>
                  </a:lnTo>
                  <a:lnTo>
                    <a:pt x="955" y="0"/>
                  </a:lnTo>
                  <a:lnTo>
                    <a:pt x="1093" y="0"/>
                  </a:lnTo>
                  <a:lnTo>
                    <a:pt x="1121" y="4"/>
                  </a:lnTo>
                  <a:lnTo>
                    <a:pt x="1147" y="13"/>
                  </a:lnTo>
                  <a:lnTo>
                    <a:pt x="1171" y="28"/>
                  </a:lnTo>
                  <a:lnTo>
                    <a:pt x="1190" y="47"/>
                  </a:lnTo>
                  <a:lnTo>
                    <a:pt x="1205" y="71"/>
                  </a:lnTo>
                  <a:lnTo>
                    <a:pt x="1214" y="97"/>
                  </a:lnTo>
                  <a:lnTo>
                    <a:pt x="1218" y="124"/>
                  </a:lnTo>
                  <a:lnTo>
                    <a:pt x="1218" y="952"/>
                  </a:lnTo>
                  <a:lnTo>
                    <a:pt x="708" y="952"/>
                  </a:lnTo>
                  <a:lnTo>
                    <a:pt x="663" y="856"/>
                  </a:lnTo>
                  <a:lnTo>
                    <a:pt x="610" y="763"/>
                  </a:lnTo>
                  <a:lnTo>
                    <a:pt x="553" y="676"/>
                  </a:lnTo>
                  <a:lnTo>
                    <a:pt x="491" y="590"/>
                  </a:lnTo>
                  <a:lnTo>
                    <a:pt x="433" y="520"/>
                  </a:lnTo>
                  <a:lnTo>
                    <a:pt x="390" y="473"/>
                  </a:lnTo>
                  <a:lnTo>
                    <a:pt x="346" y="427"/>
                  </a:lnTo>
                  <a:lnTo>
                    <a:pt x="266" y="351"/>
                  </a:lnTo>
                  <a:lnTo>
                    <a:pt x="181" y="280"/>
                  </a:lnTo>
                  <a:lnTo>
                    <a:pt x="92" y="216"/>
                  </a:lnTo>
                  <a:lnTo>
                    <a:pt x="0" y="157"/>
                  </a:lnTo>
                  <a:lnTo>
                    <a:pt x="0" y="124"/>
                  </a:lnTo>
                  <a:lnTo>
                    <a:pt x="3" y="97"/>
                  </a:lnTo>
                  <a:lnTo>
                    <a:pt x="12" y="71"/>
                  </a:lnTo>
                  <a:lnTo>
                    <a:pt x="27" y="47"/>
                  </a:lnTo>
                  <a:lnTo>
                    <a:pt x="46" y="28"/>
                  </a:lnTo>
                  <a:lnTo>
                    <a:pt x="69" y="13"/>
                  </a:lnTo>
                  <a:lnTo>
                    <a:pt x="96" y="4"/>
                  </a:lnTo>
                  <a:lnTo>
                    <a:pt x="1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" name="Freeform 178"/>
            <p:cNvSpPr>
              <a:spLocks/>
            </p:cNvSpPr>
            <p:nvPr/>
          </p:nvSpPr>
          <p:spPr bwMode="auto">
            <a:xfrm>
              <a:off x="8149" y="1317"/>
              <a:ext cx="802" cy="801"/>
            </a:xfrm>
            <a:custGeom>
              <a:avLst/>
              <a:gdLst>
                <a:gd name="T0" fmla="*/ 401 w 802"/>
                <a:gd name="T1" fmla="*/ 0 h 801"/>
                <a:gd name="T2" fmla="*/ 455 w 802"/>
                <a:gd name="T3" fmla="*/ 3 h 801"/>
                <a:gd name="T4" fmla="*/ 507 w 802"/>
                <a:gd name="T5" fmla="*/ 15 h 801"/>
                <a:gd name="T6" fmla="*/ 557 w 802"/>
                <a:gd name="T7" fmla="*/ 32 h 801"/>
                <a:gd name="T8" fmla="*/ 603 w 802"/>
                <a:gd name="T9" fmla="*/ 55 h 801"/>
                <a:gd name="T10" fmla="*/ 644 w 802"/>
                <a:gd name="T11" fmla="*/ 84 h 801"/>
                <a:gd name="T12" fmla="*/ 684 w 802"/>
                <a:gd name="T13" fmla="*/ 117 h 801"/>
                <a:gd name="T14" fmla="*/ 718 w 802"/>
                <a:gd name="T15" fmla="*/ 156 h 801"/>
                <a:gd name="T16" fmla="*/ 747 w 802"/>
                <a:gd name="T17" fmla="*/ 198 h 801"/>
                <a:gd name="T18" fmla="*/ 769 w 802"/>
                <a:gd name="T19" fmla="*/ 245 h 801"/>
                <a:gd name="T20" fmla="*/ 787 w 802"/>
                <a:gd name="T21" fmla="*/ 294 h 801"/>
                <a:gd name="T22" fmla="*/ 798 w 802"/>
                <a:gd name="T23" fmla="*/ 346 h 801"/>
                <a:gd name="T24" fmla="*/ 802 w 802"/>
                <a:gd name="T25" fmla="*/ 401 h 801"/>
                <a:gd name="T26" fmla="*/ 798 w 802"/>
                <a:gd name="T27" fmla="*/ 455 h 801"/>
                <a:gd name="T28" fmla="*/ 787 w 802"/>
                <a:gd name="T29" fmla="*/ 507 h 801"/>
                <a:gd name="T30" fmla="*/ 769 w 802"/>
                <a:gd name="T31" fmla="*/ 557 h 801"/>
                <a:gd name="T32" fmla="*/ 747 w 802"/>
                <a:gd name="T33" fmla="*/ 602 h 801"/>
                <a:gd name="T34" fmla="*/ 718 w 802"/>
                <a:gd name="T35" fmla="*/ 646 h 801"/>
                <a:gd name="T36" fmla="*/ 684 w 802"/>
                <a:gd name="T37" fmla="*/ 684 h 801"/>
                <a:gd name="T38" fmla="*/ 644 w 802"/>
                <a:gd name="T39" fmla="*/ 718 h 801"/>
                <a:gd name="T40" fmla="*/ 603 w 802"/>
                <a:gd name="T41" fmla="*/ 746 h 801"/>
                <a:gd name="T42" fmla="*/ 557 w 802"/>
                <a:gd name="T43" fmla="*/ 770 h 801"/>
                <a:gd name="T44" fmla="*/ 507 w 802"/>
                <a:gd name="T45" fmla="*/ 787 h 801"/>
                <a:gd name="T46" fmla="*/ 455 w 802"/>
                <a:gd name="T47" fmla="*/ 798 h 801"/>
                <a:gd name="T48" fmla="*/ 401 w 802"/>
                <a:gd name="T49" fmla="*/ 801 h 801"/>
                <a:gd name="T50" fmla="*/ 346 w 802"/>
                <a:gd name="T51" fmla="*/ 798 h 801"/>
                <a:gd name="T52" fmla="*/ 293 w 802"/>
                <a:gd name="T53" fmla="*/ 787 h 801"/>
                <a:gd name="T54" fmla="*/ 245 w 802"/>
                <a:gd name="T55" fmla="*/ 770 h 801"/>
                <a:gd name="T56" fmla="*/ 198 w 802"/>
                <a:gd name="T57" fmla="*/ 746 h 801"/>
                <a:gd name="T58" fmla="*/ 156 w 802"/>
                <a:gd name="T59" fmla="*/ 718 h 801"/>
                <a:gd name="T60" fmla="*/ 117 w 802"/>
                <a:gd name="T61" fmla="*/ 684 h 801"/>
                <a:gd name="T62" fmla="*/ 83 w 802"/>
                <a:gd name="T63" fmla="*/ 646 h 801"/>
                <a:gd name="T64" fmla="*/ 54 w 802"/>
                <a:gd name="T65" fmla="*/ 602 h 801"/>
                <a:gd name="T66" fmla="*/ 32 w 802"/>
                <a:gd name="T67" fmla="*/ 557 h 801"/>
                <a:gd name="T68" fmla="*/ 13 w 802"/>
                <a:gd name="T69" fmla="*/ 507 h 801"/>
                <a:gd name="T70" fmla="*/ 3 w 802"/>
                <a:gd name="T71" fmla="*/ 455 h 801"/>
                <a:gd name="T72" fmla="*/ 0 w 802"/>
                <a:gd name="T73" fmla="*/ 401 h 801"/>
                <a:gd name="T74" fmla="*/ 3 w 802"/>
                <a:gd name="T75" fmla="*/ 346 h 801"/>
                <a:gd name="T76" fmla="*/ 13 w 802"/>
                <a:gd name="T77" fmla="*/ 294 h 801"/>
                <a:gd name="T78" fmla="*/ 32 w 802"/>
                <a:gd name="T79" fmla="*/ 245 h 801"/>
                <a:gd name="T80" fmla="*/ 54 w 802"/>
                <a:gd name="T81" fmla="*/ 198 h 801"/>
                <a:gd name="T82" fmla="*/ 83 w 802"/>
                <a:gd name="T83" fmla="*/ 156 h 801"/>
                <a:gd name="T84" fmla="*/ 117 w 802"/>
                <a:gd name="T85" fmla="*/ 117 h 801"/>
                <a:gd name="T86" fmla="*/ 156 w 802"/>
                <a:gd name="T87" fmla="*/ 84 h 801"/>
                <a:gd name="T88" fmla="*/ 198 w 802"/>
                <a:gd name="T89" fmla="*/ 55 h 801"/>
                <a:gd name="T90" fmla="*/ 245 w 802"/>
                <a:gd name="T91" fmla="*/ 32 h 801"/>
                <a:gd name="T92" fmla="*/ 293 w 802"/>
                <a:gd name="T93" fmla="*/ 15 h 801"/>
                <a:gd name="T94" fmla="*/ 346 w 802"/>
                <a:gd name="T95" fmla="*/ 3 h 801"/>
                <a:gd name="T96" fmla="*/ 401 w 802"/>
                <a:gd name="T97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02" h="801">
                  <a:moveTo>
                    <a:pt x="401" y="0"/>
                  </a:moveTo>
                  <a:lnTo>
                    <a:pt x="455" y="3"/>
                  </a:lnTo>
                  <a:lnTo>
                    <a:pt x="507" y="15"/>
                  </a:lnTo>
                  <a:lnTo>
                    <a:pt x="557" y="32"/>
                  </a:lnTo>
                  <a:lnTo>
                    <a:pt x="603" y="55"/>
                  </a:lnTo>
                  <a:lnTo>
                    <a:pt x="644" y="84"/>
                  </a:lnTo>
                  <a:lnTo>
                    <a:pt x="684" y="117"/>
                  </a:lnTo>
                  <a:lnTo>
                    <a:pt x="718" y="156"/>
                  </a:lnTo>
                  <a:lnTo>
                    <a:pt x="747" y="198"/>
                  </a:lnTo>
                  <a:lnTo>
                    <a:pt x="769" y="245"/>
                  </a:lnTo>
                  <a:lnTo>
                    <a:pt x="787" y="294"/>
                  </a:lnTo>
                  <a:lnTo>
                    <a:pt x="798" y="346"/>
                  </a:lnTo>
                  <a:lnTo>
                    <a:pt x="802" y="401"/>
                  </a:lnTo>
                  <a:lnTo>
                    <a:pt x="798" y="455"/>
                  </a:lnTo>
                  <a:lnTo>
                    <a:pt x="787" y="507"/>
                  </a:lnTo>
                  <a:lnTo>
                    <a:pt x="769" y="557"/>
                  </a:lnTo>
                  <a:lnTo>
                    <a:pt x="747" y="602"/>
                  </a:lnTo>
                  <a:lnTo>
                    <a:pt x="718" y="646"/>
                  </a:lnTo>
                  <a:lnTo>
                    <a:pt x="684" y="684"/>
                  </a:lnTo>
                  <a:lnTo>
                    <a:pt x="644" y="718"/>
                  </a:lnTo>
                  <a:lnTo>
                    <a:pt x="603" y="746"/>
                  </a:lnTo>
                  <a:lnTo>
                    <a:pt x="557" y="770"/>
                  </a:lnTo>
                  <a:lnTo>
                    <a:pt x="507" y="787"/>
                  </a:lnTo>
                  <a:lnTo>
                    <a:pt x="455" y="798"/>
                  </a:lnTo>
                  <a:lnTo>
                    <a:pt x="401" y="801"/>
                  </a:lnTo>
                  <a:lnTo>
                    <a:pt x="346" y="798"/>
                  </a:lnTo>
                  <a:lnTo>
                    <a:pt x="293" y="787"/>
                  </a:lnTo>
                  <a:lnTo>
                    <a:pt x="245" y="770"/>
                  </a:lnTo>
                  <a:lnTo>
                    <a:pt x="198" y="746"/>
                  </a:lnTo>
                  <a:lnTo>
                    <a:pt x="156" y="718"/>
                  </a:lnTo>
                  <a:lnTo>
                    <a:pt x="117" y="684"/>
                  </a:lnTo>
                  <a:lnTo>
                    <a:pt x="83" y="646"/>
                  </a:lnTo>
                  <a:lnTo>
                    <a:pt x="54" y="602"/>
                  </a:lnTo>
                  <a:lnTo>
                    <a:pt x="32" y="557"/>
                  </a:lnTo>
                  <a:lnTo>
                    <a:pt x="13" y="507"/>
                  </a:lnTo>
                  <a:lnTo>
                    <a:pt x="3" y="455"/>
                  </a:lnTo>
                  <a:lnTo>
                    <a:pt x="0" y="401"/>
                  </a:lnTo>
                  <a:lnTo>
                    <a:pt x="3" y="346"/>
                  </a:lnTo>
                  <a:lnTo>
                    <a:pt x="13" y="294"/>
                  </a:lnTo>
                  <a:lnTo>
                    <a:pt x="32" y="245"/>
                  </a:lnTo>
                  <a:lnTo>
                    <a:pt x="54" y="198"/>
                  </a:lnTo>
                  <a:lnTo>
                    <a:pt x="83" y="156"/>
                  </a:lnTo>
                  <a:lnTo>
                    <a:pt x="117" y="117"/>
                  </a:lnTo>
                  <a:lnTo>
                    <a:pt x="156" y="84"/>
                  </a:lnTo>
                  <a:lnTo>
                    <a:pt x="198" y="55"/>
                  </a:lnTo>
                  <a:lnTo>
                    <a:pt x="245" y="32"/>
                  </a:lnTo>
                  <a:lnTo>
                    <a:pt x="293" y="15"/>
                  </a:lnTo>
                  <a:lnTo>
                    <a:pt x="346" y="3"/>
                  </a:lnTo>
                  <a:lnTo>
                    <a:pt x="4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Freeform 179"/>
            <p:cNvSpPr>
              <a:spLocks/>
            </p:cNvSpPr>
            <p:nvPr/>
          </p:nvSpPr>
          <p:spPr bwMode="auto">
            <a:xfrm>
              <a:off x="8262" y="4809"/>
              <a:ext cx="918" cy="822"/>
            </a:xfrm>
            <a:custGeom>
              <a:avLst/>
              <a:gdLst>
                <a:gd name="T0" fmla="*/ 281 w 918"/>
                <a:gd name="T1" fmla="*/ 0 h 822"/>
                <a:gd name="T2" fmla="*/ 830 w 918"/>
                <a:gd name="T3" fmla="*/ 421 h 822"/>
                <a:gd name="T4" fmla="*/ 857 w 918"/>
                <a:gd name="T5" fmla="*/ 445 h 822"/>
                <a:gd name="T6" fmla="*/ 880 w 918"/>
                <a:gd name="T7" fmla="*/ 472 h 822"/>
                <a:gd name="T8" fmla="*/ 897 w 918"/>
                <a:gd name="T9" fmla="*/ 504 h 822"/>
                <a:gd name="T10" fmla="*/ 909 w 918"/>
                <a:gd name="T11" fmla="*/ 535 h 822"/>
                <a:gd name="T12" fmla="*/ 916 w 918"/>
                <a:gd name="T13" fmla="*/ 569 h 822"/>
                <a:gd name="T14" fmla="*/ 918 w 918"/>
                <a:gd name="T15" fmla="*/ 603 h 822"/>
                <a:gd name="T16" fmla="*/ 915 w 918"/>
                <a:gd name="T17" fmla="*/ 637 h 822"/>
                <a:gd name="T18" fmla="*/ 906 w 918"/>
                <a:gd name="T19" fmla="*/ 671 h 822"/>
                <a:gd name="T20" fmla="*/ 892 w 918"/>
                <a:gd name="T21" fmla="*/ 704 h 822"/>
                <a:gd name="T22" fmla="*/ 872 w 918"/>
                <a:gd name="T23" fmla="*/ 734 h 822"/>
                <a:gd name="T24" fmla="*/ 848 w 918"/>
                <a:gd name="T25" fmla="*/ 760 h 822"/>
                <a:gd name="T26" fmla="*/ 821 w 918"/>
                <a:gd name="T27" fmla="*/ 782 h 822"/>
                <a:gd name="T28" fmla="*/ 792 w 918"/>
                <a:gd name="T29" fmla="*/ 800 h 822"/>
                <a:gd name="T30" fmla="*/ 761 w 918"/>
                <a:gd name="T31" fmla="*/ 811 h 822"/>
                <a:gd name="T32" fmla="*/ 728 w 918"/>
                <a:gd name="T33" fmla="*/ 819 h 822"/>
                <a:gd name="T34" fmla="*/ 694 w 918"/>
                <a:gd name="T35" fmla="*/ 822 h 822"/>
                <a:gd name="T36" fmla="*/ 658 w 918"/>
                <a:gd name="T37" fmla="*/ 819 h 822"/>
                <a:gd name="T38" fmla="*/ 624 w 918"/>
                <a:gd name="T39" fmla="*/ 810 h 822"/>
                <a:gd name="T40" fmla="*/ 590 w 918"/>
                <a:gd name="T41" fmla="*/ 796 h 822"/>
                <a:gd name="T42" fmla="*/ 559 w 918"/>
                <a:gd name="T43" fmla="*/ 776 h 822"/>
                <a:gd name="T44" fmla="*/ 0 w 918"/>
                <a:gd name="T45" fmla="*/ 348 h 822"/>
                <a:gd name="T46" fmla="*/ 25 w 918"/>
                <a:gd name="T47" fmla="*/ 323 h 822"/>
                <a:gd name="T48" fmla="*/ 97 w 918"/>
                <a:gd name="T49" fmla="*/ 248 h 822"/>
                <a:gd name="T50" fmla="*/ 162 w 918"/>
                <a:gd name="T51" fmla="*/ 169 h 822"/>
                <a:gd name="T52" fmla="*/ 225 w 918"/>
                <a:gd name="T53" fmla="*/ 86 h 822"/>
                <a:gd name="T54" fmla="*/ 281 w 918"/>
                <a:gd name="T55" fmla="*/ 0 h 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18" h="822">
                  <a:moveTo>
                    <a:pt x="281" y="0"/>
                  </a:moveTo>
                  <a:lnTo>
                    <a:pt x="830" y="421"/>
                  </a:lnTo>
                  <a:lnTo>
                    <a:pt x="857" y="445"/>
                  </a:lnTo>
                  <a:lnTo>
                    <a:pt x="880" y="472"/>
                  </a:lnTo>
                  <a:lnTo>
                    <a:pt x="897" y="504"/>
                  </a:lnTo>
                  <a:lnTo>
                    <a:pt x="909" y="535"/>
                  </a:lnTo>
                  <a:lnTo>
                    <a:pt x="916" y="569"/>
                  </a:lnTo>
                  <a:lnTo>
                    <a:pt x="918" y="603"/>
                  </a:lnTo>
                  <a:lnTo>
                    <a:pt x="915" y="637"/>
                  </a:lnTo>
                  <a:lnTo>
                    <a:pt x="906" y="671"/>
                  </a:lnTo>
                  <a:lnTo>
                    <a:pt x="892" y="704"/>
                  </a:lnTo>
                  <a:lnTo>
                    <a:pt x="872" y="734"/>
                  </a:lnTo>
                  <a:lnTo>
                    <a:pt x="848" y="760"/>
                  </a:lnTo>
                  <a:lnTo>
                    <a:pt x="821" y="782"/>
                  </a:lnTo>
                  <a:lnTo>
                    <a:pt x="792" y="800"/>
                  </a:lnTo>
                  <a:lnTo>
                    <a:pt x="761" y="811"/>
                  </a:lnTo>
                  <a:lnTo>
                    <a:pt x="728" y="819"/>
                  </a:lnTo>
                  <a:lnTo>
                    <a:pt x="694" y="822"/>
                  </a:lnTo>
                  <a:lnTo>
                    <a:pt x="658" y="819"/>
                  </a:lnTo>
                  <a:lnTo>
                    <a:pt x="624" y="810"/>
                  </a:lnTo>
                  <a:lnTo>
                    <a:pt x="590" y="796"/>
                  </a:lnTo>
                  <a:lnTo>
                    <a:pt x="559" y="776"/>
                  </a:lnTo>
                  <a:lnTo>
                    <a:pt x="0" y="348"/>
                  </a:lnTo>
                  <a:lnTo>
                    <a:pt x="25" y="323"/>
                  </a:lnTo>
                  <a:lnTo>
                    <a:pt x="97" y="248"/>
                  </a:lnTo>
                  <a:lnTo>
                    <a:pt x="162" y="169"/>
                  </a:lnTo>
                  <a:lnTo>
                    <a:pt x="225" y="86"/>
                  </a:lnTo>
                  <a:lnTo>
                    <a:pt x="2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Freeform 180"/>
            <p:cNvSpPr>
              <a:spLocks/>
            </p:cNvSpPr>
            <p:nvPr/>
          </p:nvSpPr>
          <p:spPr bwMode="auto">
            <a:xfrm>
              <a:off x="6426" y="3746"/>
              <a:ext cx="1218" cy="950"/>
            </a:xfrm>
            <a:custGeom>
              <a:avLst/>
              <a:gdLst>
                <a:gd name="T0" fmla="*/ 124 w 1218"/>
                <a:gd name="T1" fmla="*/ 0 h 950"/>
                <a:gd name="T2" fmla="*/ 270 w 1218"/>
                <a:gd name="T3" fmla="*/ 0 h 950"/>
                <a:gd name="T4" fmla="*/ 287 w 1218"/>
                <a:gd name="T5" fmla="*/ 2 h 950"/>
                <a:gd name="T6" fmla="*/ 304 w 1218"/>
                <a:gd name="T7" fmla="*/ 9 h 950"/>
                <a:gd name="T8" fmla="*/ 319 w 1218"/>
                <a:gd name="T9" fmla="*/ 18 h 950"/>
                <a:gd name="T10" fmla="*/ 331 w 1218"/>
                <a:gd name="T11" fmla="*/ 32 h 950"/>
                <a:gd name="T12" fmla="*/ 529 w 1218"/>
                <a:gd name="T13" fmla="*/ 318 h 950"/>
                <a:gd name="T14" fmla="*/ 577 w 1218"/>
                <a:gd name="T15" fmla="*/ 214 h 950"/>
                <a:gd name="T16" fmla="*/ 499 w 1218"/>
                <a:gd name="T17" fmla="*/ 48 h 950"/>
                <a:gd name="T18" fmla="*/ 495 w 1218"/>
                <a:gd name="T19" fmla="*/ 35 h 950"/>
                <a:gd name="T20" fmla="*/ 498 w 1218"/>
                <a:gd name="T21" fmla="*/ 22 h 950"/>
                <a:gd name="T22" fmla="*/ 504 w 1218"/>
                <a:gd name="T23" fmla="*/ 10 h 950"/>
                <a:gd name="T24" fmla="*/ 516 w 1218"/>
                <a:gd name="T25" fmla="*/ 2 h 950"/>
                <a:gd name="T26" fmla="*/ 529 w 1218"/>
                <a:gd name="T27" fmla="*/ 0 h 950"/>
                <a:gd name="T28" fmla="*/ 687 w 1218"/>
                <a:gd name="T29" fmla="*/ 0 h 950"/>
                <a:gd name="T30" fmla="*/ 702 w 1218"/>
                <a:gd name="T31" fmla="*/ 2 h 950"/>
                <a:gd name="T32" fmla="*/ 712 w 1218"/>
                <a:gd name="T33" fmla="*/ 10 h 950"/>
                <a:gd name="T34" fmla="*/ 720 w 1218"/>
                <a:gd name="T35" fmla="*/ 22 h 950"/>
                <a:gd name="T36" fmla="*/ 721 w 1218"/>
                <a:gd name="T37" fmla="*/ 35 h 950"/>
                <a:gd name="T38" fmla="*/ 719 w 1218"/>
                <a:gd name="T39" fmla="*/ 48 h 950"/>
                <a:gd name="T40" fmla="*/ 639 w 1218"/>
                <a:gd name="T41" fmla="*/ 214 h 950"/>
                <a:gd name="T42" fmla="*/ 689 w 1218"/>
                <a:gd name="T43" fmla="*/ 319 h 950"/>
                <a:gd name="T44" fmla="*/ 893 w 1218"/>
                <a:gd name="T45" fmla="*/ 31 h 950"/>
                <a:gd name="T46" fmla="*/ 905 w 1218"/>
                <a:gd name="T47" fmla="*/ 18 h 950"/>
                <a:gd name="T48" fmla="*/ 919 w 1218"/>
                <a:gd name="T49" fmla="*/ 8 h 950"/>
                <a:gd name="T50" fmla="*/ 936 w 1218"/>
                <a:gd name="T51" fmla="*/ 1 h 950"/>
                <a:gd name="T52" fmla="*/ 955 w 1218"/>
                <a:gd name="T53" fmla="*/ 0 h 950"/>
                <a:gd name="T54" fmla="*/ 1092 w 1218"/>
                <a:gd name="T55" fmla="*/ 0 h 950"/>
                <a:gd name="T56" fmla="*/ 1121 w 1218"/>
                <a:gd name="T57" fmla="*/ 2 h 950"/>
                <a:gd name="T58" fmla="*/ 1147 w 1218"/>
                <a:gd name="T59" fmla="*/ 11 h 950"/>
                <a:gd name="T60" fmla="*/ 1171 w 1218"/>
                <a:gd name="T61" fmla="*/ 27 h 950"/>
                <a:gd name="T62" fmla="*/ 1189 w 1218"/>
                <a:gd name="T63" fmla="*/ 45 h 950"/>
                <a:gd name="T64" fmla="*/ 1205 w 1218"/>
                <a:gd name="T65" fmla="*/ 69 h 950"/>
                <a:gd name="T66" fmla="*/ 1214 w 1218"/>
                <a:gd name="T67" fmla="*/ 95 h 950"/>
                <a:gd name="T68" fmla="*/ 1216 w 1218"/>
                <a:gd name="T69" fmla="*/ 124 h 950"/>
                <a:gd name="T70" fmla="*/ 1218 w 1218"/>
                <a:gd name="T71" fmla="*/ 124 h 950"/>
                <a:gd name="T72" fmla="*/ 1218 w 1218"/>
                <a:gd name="T73" fmla="*/ 950 h 950"/>
                <a:gd name="T74" fmla="*/ 0 w 1218"/>
                <a:gd name="T75" fmla="*/ 950 h 950"/>
                <a:gd name="T76" fmla="*/ 0 w 1218"/>
                <a:gd name="T77" fmla="*/ 124 h 950"/>
                <a:gd name="T78" fmla="*/ 3 w 1218"/>
                <a:gd name="T79" fmla="*/ 95 h 950"/>
                <a:gd name="T80" fmla="*/ 12 w 1218"/>
                <a:gd name="T81" fmla="*/ 69 h 950"/>
                <a:gd name="T82" fmla="*/ 26 w 1218"/>
                <a:gd name="T83" fmla="*/ 45 h 950"/>
                <a:gd name="T84" fmla="*/ 46 w 1218"/>
                <a:gd name="T85" fmla="*/ 27 h 950"/>
                <a:gd name="T86" fmla="*/ 69 w 1218"/>
                <a:gd name="T87" fmla="*/ 13 h 950"/>
                <a:gd name="T88" fmla="*/ 96 w 1218"/>
                <a:gd name="T89" fmla="*/ 2 h 950"/>
                <a:gd name="T90" fmla="*/ 124 w 1218"/>
                <a:gd name="T91" fmla="*/ 0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18" h="950">
                  <a:moveTo>
                    <a:pt x="124" y="0"/>
                  </a:moveTo>
                  <a:lnTo>
                    <a:pt x="270" y="0"/>
                  </a:lnTo>
                  <a:lnTo>
                    <a:pt x="287" y="2"/>
                  </a:lnTo>
                  <a:lnTo>
                    <a:pt x="304" y="9"/>
                  </a:lnTo>
                  <a:lnTo>
                    <a:pt x="319" y="18"/>
                  </a:lnTo>
                  <a:lnTo>
                    <a:pt x="331" y="32"/>
                  </a:lnTo>
                  <a:lnTo>
                    <a:pt x="529" y="318"/>
                  </a:lnTo>
                  <a:lnTo>
                    <a:pt x="577" y="214"/>
                  </a:lnTo>
                  <a:lnTo>
                    <a:pt x="499" y="48"/>
                  </a:lnTo>
                  <a:lnTo>
                    <a:pt x="495" y="35"/>
                  </a:lnTo>
                  <a:lnTo>
                    <a:pt x="498" y="22"/>
                  </a:lnTo>
                  <a:lnTo>
                    <a:pt x="504" y="10"/>
                  </a:lnTo>
                  <a:lnTo>
                    <a:pt x="516" y="2"/>
                  </a:lnTo>
                  <a:lnTo>
                    <a:pt x="529" y="0"/>
                  </a:lnTo>
                  <a:lnTo>
                    <a:pt x="687" y="0"/>
                  </a:lnTo>
                  <a:lnTo>
                    <a:pt x="702" y="2"/>
                  </a:lnTo>
                  <a:lnTo>
                    <a:pt x="712" y="10"/>
                  </a:lnTo>
                  <a:lnTo>
                    <a:pt x="720" y="22"/>
                  </a:lnTo>
                  <a:lnTo>
                    <a:pt x="721" y="35"/>
                  </a:lnTo>
                  <a:lnTo>
                    <a:pt x="719" y="48"/>
                  </a:lnTo>
                  <a:lnTo>
                    <a:pt x="639" y="214"/>
                  </a:lnTo>
                  <a:lnTo>
                    <a:pt x="689" y="319"/>
                  </a:lnTo>
                  <a:lnTo>
                    <a:pt x="893" y="31"/>
                  </a:lnTo>
                  <a:lnTo>
                    <a:pt x="905" y="18"/>
                  </a:lnTo>
                  <a:lnTo>
                    <a:pt x="919" y="8"/>
                  </a:lnTo>
                  <a:lnTo>
                    <a:pt x="936" y="1"/>
                  </a:lnTo>
                  <a:lnTo>
                    <a:pt x="955" y="0"/>
                  </a:lnTo>
                  <a:lnTo>
                    <a:pt x="1092" y="0"/>
                  </a:lnTo>
                  <a:lnTo>
                    <a:pt x="1121" y="2"/>
                  </a:lnTo>
                  <a:lnTo>
                    <a:pt x="1147" y="11"/>
                  </a:lnTo>
                  <a:lnTo>
                    <a:pt x="1171" y="27"/>
                  </a:lnTo>
                  <a:lnTo>
                    <a:pt x="1189" y="45"/>
                  </a:lnTo>
                  <a:lnTo>
                    <a:pt x="1205" y="69"/>
                  </a:lnTo>
                  <a:lnTo>
                    <a:pt x="1214" y="95"/>
                  </a:lnTo>
                  <a:lnTo>
                    <a:pt x="1216" y="124"/>
                  </a:lnTo>
                  <a:lnTo>
                    <a:pt x="1218" y="124"/>
                  </a:lnTo>
                  <a:lnTo>
                    <a:pt x="1218" y="950"/>
                  </a:lnTo>
                  <a:lnTo>
                    <a:pt x="0" y="950"/>
                  </a:lnTo>
                  <a:lnTo>
                    <a:pt x="0" y="124"/>
                  </a:lnTo>
                  <a:lnTo>
                    <a:pt x="3" y="95"/>
                  </a:lnTo>
                  <a:lnTo>
                    <a:pt x="12" y="69"/>
                  </a:lnTo>
                  <a:lnTo>
                    <a:pt x="26" y="45"/>
                  </a:lnTo>
                  <a:lnTo>
                    <a:pt x="46" y="27"/>
                  </a:lnTo>
                  <a:lnTo>
                    <a:pt x="69" y="13"/>
                  </a:lnTo>
                  <a:lnTo>
                    <a:pt x="96" y="2"/>
                  </a:lnTo>
                  <a:lnTo>
                    <a:pt x="1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Freeform 181"/>
            <p:cNvSpPr>
              <a:spLocks/>
            </p:cNvSpPr>
            <p:nvPr/>
          </p:nvSpPr>
          <p:spPr bwMode="auto">
            <a:xfrm>
              <a:off x="6633" y="2865"/>
              <a:ext cx="801" cy="801"/>
            </a:xfrm>
            <a:custGeom>
              <a:avLst/>
              <a:gdLst>
                <a:gd name="T0" fmla="*/ 401 w 801"/>
                <a:gd name="T1" fmla="*/ 0 h 801"/>
                <a:gd name="T2" fmla="*/ 456 w 801"/>
                <a:gd name="T3" fmla="*/ 4 h 801"/>
                <a:gd name="T4" fmla="*/ 508 w 801"/>
                <a:gd name="T5" fmla="*/ 14 h 801"/>
                <a:gd name="T6" fmla="*/ 556 w 801"/>
                <a:gd name="T7" fmla="*/ 31 h 801"/>
                <a:gd name="T8" fmla="*/ 604 w 801"/>
                <a:gd name="T9" fmla="*/ 55 h 801"/>
                <a:gd name="T10" fmla="*/ 645 w 801"/>
                <a:gd name="T11" fmla="*/ 83 h 801"/>
                <a:gd name="T12" fmla="*/ 685 w 801"/>
                <a:gd name="T13" fmla="*/ 117 h 801"/>
                <a:gd name="T14" fmla="*/ 719 w 801"/>
                <a:gd name="T15" fmla="*/ 157 h 801"/>
                <a:gd name="T16" fmla="*/ 748 w 801"/>
                <a:gd name="T17" fmla="*/ 199 h 801"/>
                <a:gd name="T18" fmla="*/ 770 w 801"/>
                <a:gd name="T19" fmla="*/ 244 h 801"/>
                <a:gd name="T20" fmla="*/ 788 w 801"/>
                <a:gd name="T21" fmla="*/ 294 h 801"/>
                <a:gd name="T22" fmla="*/ 799 w 801"/>
                <a:gd name="T23" fmla="*/ 347 h 801"/>
                <a:gd name="T24" fmla="*/ 801 w 801"/>
                <a:gd name="T25" fmla="*/ 400 h 801"/>
                <a:gd name="T26" fmla="*/ 799 w 801"/>
                <a:gd name="T27" fmla="*/ 455 h 801"/>
                <a:gd name="T28" fmla="*/ 788 w 801"/>
                <a:gd name="T29" fmla="*/ 508 h 801"/>
                <a:gd name="T30" fmla="*/ 770 w 801"/>
                <a:gd name="T31" fmla="*/ 556 h 801"/>
                <a:gd name="T32" fmla="*/ 748 w 801"/>
                <a:gd name="T33" fmla="*/ 603 h 801"/>
                <a:gd name="T34" fmla="*/ 719 w 801"/>
                <a:gd name="T35" fmla="*/ 645 h 801"/>
                <a:gd name="T36" fmla="*/ 685 w 801"/>
                <a:gd name="T37" fmla="*/ 684 h 801"/>
                <a:gd name="T38" fmla="*/ 645 w 801"/>
                <a:gd name="T39" fmla="*/ 718 h 801"/>
                <a:gd name="T40" fmla="*/ 604 w 801"/>
                <a:gd name="T41" fmla="*/ 747 h 801"/>
                <a:gd name="T42" fmla="*/ 556 w 801"/>
                <a:gd name="T43" fmla="*/ 769 h 801"/>
                <a:gd name="T44" fmla="*/ 508 w 801"/>
                <a:gd name="T45" fmla="*/ 786 h 801"/>
                <a:gd name="T46" fmla="*/ 456 w 801"/>
                <a:gd name="T47" fmla="*/ 798 h 801"/>
                <a:gd name="T48" fmla="*/ 401 w 801"/>
                <a:gd name="T49" fmla="*/ 801 h 801"/>
                <a:gd name="T50" fmla="*/ 347 w 801"/>
                <a:gd name="T51" fmla="*/ 798 h 801"/>
                <a:gd name="T52" fmla="*/ 294 w 801"/>
                <a:gd name="T53" fmla="*/ 786 h 801"/>
                <a:gd name="T54" fmla="*/ 245 w 801"/>
                <a:gd name="T55" fmla="*/ 769 h 801"/>
                <a:gd name="T56" fmla="*/ 199 w 801"/>
                <a:gd name="T57" fmla="*/ 747 h 801"/>
                <a:gd name="T58" fmla="*/ 157 w 801"/>
                <a:gd name="T59" fmla="*/ 718 h 801"/>
                <a:gd name="T60" fmla="*/ 118 w 801"/>
                <a:gd name="T61" fmla="*/ 684 h 801"/>
                <a:gd name="T62" fmla="*/ 84 w 801"/>
                <a:gd name="T63" fmla="*/ 645 h 801"/>
                <a:gd name="T64" fmla="*/ 55 w 801"/>
                <a:gd name="T65" fmla="*/ 603 h 801"/>
                <a:gd name="T66" fmla="*/ 33 w 801"/>
                <a:gd name="T67" fmla="*/ 556 h 801"/>
                <a:gd name="T68" fmla="*/ 14 w 801"/>
                <a:gd name="T69" fmla="*/ 508 h 801"/>
                <a:gd name="T70" fmla="*/ 4 w 801"/>
                <a:gd name="T71" fmla="*/ 455 h 801"/>
                <a:gd name="T72" fmla="*/ 0 w 801"/>
                <a:gd name="T73" fmla="*/ 400 h 801"/>
                <a:gd name="T74" fmla="*/ 4 w 801"/>
                <a:gd name="T75" fmla="*/ 347 h 801"/>
                <a:gd name="T76" fmla="*/ 14 w 801"/>
                <a:gd name="T77" fmla="*/ 294 h 801"/>
                <a:gd name="T78" fmla="*/ 33 w 801"/>
                <a:gd name="T79" fmla="*/ 244 h 801"/>
                <a:gd name="T80" fmla="*/ 55 w 801"/>
                <a:gd name="T81" fmla="*/ 199 h 801"/>
                <a:gd name="T82" fmla="*/ 84 w 801"/>
                <a:gd name="T83" fmla="*/ 157 h 801"/>
                <a:gd name="T84" fmla="*/ 118 w 801"/>
                <a:gd name="T85" fmla="*/ 117 h 801"/>
                <a:gd name="T86" fmla="*/ 157 w 801"/>
                <a:gd name="T87" fmla="*/ 83 h 801"/>
                <a:gd name="T88" fmla="*/ 199 w 801"/>
                <a:gd name="T89" fmla="*/ 55 h 801"/>
                <a:gd name="T90" fmla="*/ 245 w 801"/>
                <a:gd name="T91" fmla="*/ 31 h 801"/>
                <a:gd name="T92" fmla="*/ 294 w 801"/>
                <a:gd name="T93" fmla="*/ 14 h 801"/>
                <a:gd name="T94" fmla="*/ 347 w 801"/>
                <a:gd name="T95" fmla="*/ 4 h 801"/>
                <a:gd name="T96" fmla="*/ 401 w 801"/>
                <a:gd name="T97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01" h="801">
                  <a:moveTo>
                    <a:pt x="401" y="0"/>
                  </a:moveTo>
                  <a:lnTo>
                    <a:pt x="456" y="4"/>
                  </a:lnTo>
                  <a:lnTo>
                    <a:pt x="508" y="14"/>
                  </a:lnTo>
                  <a:lnTo>
                    <a:pt x="556" y="31"/>
                  </a:lnTo>
                  <a:lnTo>
                    <a:pt x="604" y="55"/>
                  </a:lnTo>
                  <a:lnTo>
                    <a:pt x="645" y="83"/>
                  </a:lnTo>
                  <a:lnTo>
                    <a:pt x="685" y="117"/>
                  </a:lnTo>
                  <a:lnTo>
                    <a:pt x="719" y="157"/>
                  </a:lnTo>
                  <a:lnTo>
                    <a:pt x="748" y="199"/>
                  </a:lnTo>
                  <a:lnTo>
                    <a:pt x="770" y="244"/>
                  </a:lnTo>
                  <a:lnTo>
                    <a:pt x="788" y="294"/>
                  </a:lnTo>
                  <a:lnTo>
                    <a:pt x="799" y="347"/>
                  </a:lnTo>
                  <a:lnTo>
                    <a:pt x="801" y="400"/>
                  </a:lnTo>
                  <a:lnTo>
                    <a:pt x="799" y="455"/>
                  </a:lnTo>
                  <a:lnTo>
                    <a:pt x="788" y="508"/>
                  </a:lnTo>
                  <a:lnTo>
                    <a:pt x="770" y="556"/>
                  </a:lnTo>
                  <a:lnTo>
                    <a:pt x="748" y="603"/>
                  </a:lnTo>
                  <a:lnTo>
                    <a:pt x="719" y="645"/>
                  </a:lnTo>
                  <a:lnTo>
                    <a:pt x="685" y="684"/>
                  </a:lnTo>
                  <a:lnTo>
                    <a:pt x="645" y="718"/>
                  </a:lnTo>
                  <a:lnTo>
                    <a:pt x="604" y="747"/>
                  </a:lnTo>
                  <a:lnTo>
                    <a:pt x="556" y="769"/>
                  </a:lnTo>
                  <a:lnTo>
                    <a:pt x="508" y="786"/>
                  </a:lnTo>
                  <a:lnTo>
                    <a:pt x="456" y="798"/>
                  </a:lnTo>
                  <a:lnTo>
                    <a:pt x="401" y="801"/>
                  </a:lnTo>
                  <a:lnTo>
                    <a:pt x="347" y="798"/>
                  </a:lnTo>
                  <a:lnTo>
                    <a:pt x="294" y="786"/>
                  </a:lnTo>
                  <a:lnTo>
                    <a:pt x="245" y="769"/>
                  </a:lnTo>
                  <a:lnTo>
                    <a:pt x="199" y="747"/>
                  </a:lnTo>
                  <a:lnTo>
                    <a:pt x="157" y="718"/>
                  </a:lnTo>
                  <a:lnTo>
                    <a:pt x="118" y="684"/>
                  </a:lnTo>
                  <a:lnTo>
                    <a:pt x="84" y="645"/>
                  </a:lnTo>
                  <a:lnTo>
                    <a:pt x="55" y="603"/>
                  </a:lnTo>
                  <a:lnTo>
                    <a:pt x="33" y="556"/>
                  </a:lnTo>
                  <a:lnTo>
                    <a:pt x="14" y="508"/>
                  </a:lnTo>
                  <a:lnTo>
                    <a:pt x="4" y="455"/>
                  </a:lnTo>
                  <a:lnTo>
                    <a:pt x="0" y="400"/>
                  </a:lnTo>
                  <a:lnTo>
                    <a:pt x="4" y="347"/>
                  </a:lnTo>
                  <a:lnTo>
                    <a:pt x="14" y="294"/>
                  </a:lnTo>
                  <a:lnTo>
                    <a:pt x="33" y="244"/>
                  </a:lnTo>
                  <a:lnTo>
                    <a:pt x="55" y="199"/>
                  </a:lnTo>
                  <a:lnTo>
                    <a:pt x="84" y="157"/>
                  </a:lnTo>
                  <a:lnTo>
                    <a:pt x="118" y="117"/>
                  </a:lnTo>
                  <a:lnTo>
                    <a:pt x="157" y="83"/>
                  </a:lnTo>
                  <a:lnTo>
                    <a:pt x="199" y="55"/>
                  </a:lnTo>
                  <a:lnTo>
                    <a:pt x="245" y="31"/>
                  </a:lnTo>
                  <a:lnTo>
                    <a:pt x="294" y="14"/>
                  </a:lnTo>
                  <a:lnTo>
                    <a:pt x="347" y="4"/>
                  </a:lnTo>
                  <a:lnTo>
                    <a:pt x="4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Freeform 182"/>
            <p:cNvSpPr>
              <a:spLocks noEditPoints="1"/>
            </p:cNvSpPr>
            <p:nvPr/>
          </p:nvSpPr>
          <p:spPr bwMode="auto">
            <a:xfrm>
              <a:off x="5369" y="2215"/>
              <a:ext cx="3325" cy="3325"/>
            </a:xfrm>
            <a:custGeom>
              <a:avLst/>
              <a:gdLst>
                <a:gd name="T0" fmla="*/ 1476 w 3325"/>
                <a:gd name="T1" fmla="*/ 495 h 3325"/>
                <a:gd name="T2" fmla="*/ 1210 w 3325"/>
                <a:gd name="T3" fmla="*/ 570 h 3325"/>
                <a:gd name="T4" fmla="*/ 969 w 3325"/>
                <a:gd name="T5" fmla="*/ 705 h 3325"/>
                <a:gd name="T6" fmla="*/ 791 w 3325"/>
                <a:gd name="T7" fmla="*/ 863 h 3325"/>
                <a:gd name="T8" fmla="*/ 680 w 3325"/>
                <a:gd name="T9" fmla="*/ 1004 h 3325"/>
                <a:gd name="T10" fmla="*/ 559 w 3325"/>
                <a:gd name="T11" fmla="*/ 1235 h 3325"/>
                <a:gd name="T12" fmla="*/ 493 w 3325"/>
                <a:gd name="T13" fmla="*/ 1487 h 3325"/>
                <a:gd name="T14" fmla="*/ 485 w 3325"/>
                <a:gd name="T15" fmla="*/ 1757 h 3325"/>
                <a:gd name="T16" fmla="*/ 538 w 3325"/>
                <a:gd name="T17" fmla="*/ 2029 h 3325"/>
                <a:gd name="T18" fmla="*/ 654 w 3325"/>
                <a:gd name="T19" fmla="*/ 2281 h 3325"/>
                <a:gd name="T20" fmla="*/ 827 w 3325"/>
                <a:gd name="T21" fmla="*/ 2499 h 3325"/>
                <a:gd name="T22" fmla="*/ 1026 w 3325"/>
                <a:gd name="T23" fmla="*/ 2660 h 3325"/>
                <a:gd name="T24" fmla="*/ 1249 w 3325"/>
                <a:gd name="T25" fmla="*/ 2772 h 3325"/>
                <a:gd name="T26" fmla="*/ 1493 w 3325"/>
                <a:gd name="T27" fmla="*/ 2835 h 3325"/>
                <a:gd name="T28" fmla="*/ 1758 w 3325"/>
                <a:gd name="T29" fmla="*/ 2842 h 3325"/>
                <a:gd name="T30" fmla="*/ 2030 w 3325"/>
                <a:gd name="T31" fmla="*/ 2789 h 3325"/>
                <a:gd name="T32" fmla="*/ 2280 w 3325"/>
                <a:gd name="T33" fmla="*/ 2674 h 3325"/>
                <a:gd name="T34" fmla="*/ 2500 w 3325"/>
                <a:gd name="T35" fmla="*/ 2499 h 3325"/>
                <a:gd name="T36" fmla="*/ 2673 w 3325"/>
                <a:gd name="T37" fmla="*/ 2281 h 3325"/>
                <a:gd name="T38" fmla="*/ 2788 w 3325"/>
                <a:gd name="T39" fmla="*/ 2029 h 3325"/>
                <a:gd name="T40" fmla="*/ 2843 w 3325"/>
                <a:gd name="T41" fmla="*/ 1757 h 3325"/>
                <a:gd name="T42" fmla="*/ 2834 w 3325"/>
                <a:gd name="T43" fmla="*/ 1487 h 3325"/>
                <a:gd name="T44" fmla="*/ 2767 w 3325"/>
                <a:gd name="T45" fmla="*/ 1235 h 3325"/>
                <a:gd name="T46" fmla="*/ 2647 w 3325"/>
                <a:gd name="T47" fmla="*/ 1004 h 3325"/>
                <a:gd name="T48" fmla="*/ 2537 w 3325"/>
                <a:gd name="T49" fmla="*/ 866 h 3325"/>
                <a:gd name="T50" fmla="*/ 2357 w 3325"/>
                <a:gd name="T51" fmla="*/ 705 h 3325"/>
                <a:gd name="T52" fmla="*/ 2116 w 3325"/>
                <a:gd name="T53" fmla="*/ 570 h 3325"/>
                <a:gd name="T54" fmla="*/ 1850 w 3325"/>
                <a:gd name="T55" fmla="*/ 495 h 3325"/>
                <a:gd name="T56" fmla="*/ 1662 w 3325"/>
                <a:gd name="T57" fmla="*/ 0 h 3325"/>
                <a:gd name="T58" fmla="*/ 1993 w 3325"/>
                <a:gd name="T59" fmla="*/ 34 h 3325"/>
                <a:gd name="T60" fmla="*/ 2310 w 3325"/>
                <a:gd name="T61" fmla="*/ 131 h 3325"/>
                <a:gd name="T62" fmla="*/ 2571 w 3325"/>
                <a:gd name="T63" fmla="*/ 271 h 3325"/>
                <a:gd name="T64" fmla="*/ 2775 w 3325"/>
                <a:gd name="T65" fmla="*/ 428 h 3325"/>
                <a:gd name="T66" fmla="*/ 2984 w 3325"/>
                <a:gd name="T67" fmla="*/ 654 h 3325"/>
                <a:gd name="T68" fmla="*/ 3157 w 3325"/>
                <a:gd name="T69" fmla="*/ 934 h 3325"/>
                <a:gd name="T70" fmla="*/ 3235 w 3325"/>
                <a:gd name="T71" fmla="*/ 1120 h 3325"/>
                <a:gd name="T72" fmla="*/ 3310 w 3325"/>
                <a:gd name="T73" fmla="*/ 1442 h 3325"/>
                <a:gd name="T74" fmla="*/ 3321 w 3325"/>
                <a:gd name="T75" fmla="*/ 1774 h 3325"/>
                <a:gd name="T76" fmla="*/ 3267 w 3325"/>
                <a:gd name="T77" fmla="*/ 2101 h 3325"/>
                <a:gd name="T78" fmla="*/ 3161 w 3325"/>
                <a:gd name="T79" fmla="*/ 2384 h 3325"/>
                <a:gd name="T80" fmla="*/ 3030 w 3325"/>
                <a:gd name="T81" fmla="*/ 2609 h 3325"/>
                <a:gd name="T82" fmla="*/ 2839 w 3325"/>
                <a:gd name="T83" fmla="*/ 2838 h 3325"/>
                <a:gd name="T84" fmla="*/ 2652 w 3325"/>
                <a:gd name="T85" fmla="*/ 2999 h 3325"/>
                <a:gd name="T86" fmla="*/ 2400 w 3325"/>
                <a:gd name="T87" fmla="*/ 3154 h 3325"/>
                <a:gd name="T88" fmla="*/ 2101 w 3325"/>
                <a:gd name="T89" fmla="*/ 3267 h 3325"/>
                <a:gd name="T90" fmla="*/ 1775 w 3325"/>
                <a:gd name="T91" fmla="*/ 3322 h 3325"/>
                <a:gd name="T92" fmla="*/ 1441 w 3325"/>
                <a:gd name="T93" fmla="*/ 3311 h 3325"/>
                <a:gd name="T94" fmla="*/ 1120 w 3325"/>
                <a:gd name="T95" fmla="*/ 3234 h 3325"/>
                <a:gd name="T96" fmla="*/ 825 w 3325"/>
                <a:gd name="T97" fmla="*/ 3099 h 3325"/>
                <a:gd name="T98" fmla="*/ 566 w 3325"/>
                <a:gd name="T99" fmla="*/ 2912 h 3325"/>
                <a:gd name="T100" fmla="*/ 345 w 3325"/>
                <a:gd name="T101" fmla="*/ 2677 h 3325"/>
                <a:gd name="T102" fmla="*/ 176 w 3325"/>
                <a:gd name="T103" fmla="*/ 2406 h 3325"/>
                <a:gd name="T104" fmla="*/ 58 w 3325"/>
                <a:gd name="T105" fmla="*/ 2101 h 3325"/>
                <a:gd name="T106" fmla="*/ 3 w 3325"/>
                <a:gd name="T107" fmla="*/ 1774 h 3325"/>
                <a:gd name="T108" fmla="*/ 15 w 3325"/>
                <a:gd name="T109" fmla="*/ 1442 h 3325"/>
                <a:gd name="T110" fmla="*/ 91 w 3325"/>
                <a:gd name="T111" fmla="*/ 1120 h 3325"/>
                <a:gd name="T112" fmla="*/ 219 w 3325"/>
                <a:gd name="T113" fmla="*/ 837 h 3325"/>
                <a:gd name="T114" fmla="*/ 411 w 3325"/>
                <a:gd name="T115" fmla="*/ 568 h 3325"/>
                <a:gd name="T116" fmla="*/ 617 w 3325"/>
                <a:gd name="T117" fmla="*/ 370 h 3325"/>
                <a:gd name="T118" fmla="*/ 841 w 3325"/>
                <a:gd name="T119" fmla="*/ 218 h 3325"/>
                <a:gd name="T120" fmla="*/ 1119 w 3325"/>
                <a:gd name="T121" fmla="*/ 92 h 3325"/>
                <a:gd name="T122" fmla="*/ 1441 w 3325"/>
                <a:gd name="T123" fmla="*/ 16 h 3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25" h="3325">
                  <a:moveTo>
                    <a:pt x="1663" y="481"/>
                  </a:moveTo>
                  <a:lnTo>
                    <a:pt x="1569" y="483"/>
                  </a:lnTo>
                  <a:lnTo>
                    <a:pt x="1476" y="495"/>
                  </a:lnTo>
                  <a:lnTo>
                    <a:pt x="1386" y="514"/>
                  </a:lnTo>
                  <a:lnTo>
                    <a:pt x="1297" y="538"/>
                  </a:lnTo>
                  <a:lnTo>
                    <a:pt x="1210" y="570"/>
                  </a:lnTo>
                  <a:lnTo>
                    <a:pt x="1126" y="608"/>
                  </a:lnTo>
                  <a:lnTo>
                    <a:pt x="1047" y="654"/>
                  </a:lnTo>
                  <a:lnTo>
                    <a:pt x="969" y="705"/>
                  </a:lnTo>
                  <a:lnTo>
                    <a:pt x="896" y="762"/>
                  </a:lnTo>
                  <a:lnTo>
                    <a:pt x="827" y="826"/>
                  </a:lnTo>
                  <a:lnTo>
                    <a:pt x="791" y="863"/>
                  </a:lnTo>
                  <a:lnTo>
                    <a:pt x="758" y="901"/>
                  </a:lnTo>
                  <a:lnTo>
                    <a:pt x="731" y="934"/>
                  </a:lnTo>
                  <a:lnTo>
                    <a:pt x="680" y="1004"/>
                  </a:lnTo>
                  <a:lnTo>
                    <a:pt x="634" y="1079"/>
                  </a:lnTo>
                  <a:lnTo>
                    <a:pt x="593" y="1155"/>
                  </a:lnTo>
                  <a:lnTo>
                    <a:pt x="559" y="1235"/>
                  </a:lnTo>
                  <a:lnTo>
                    <a:pt x="532" y="1317"/>
                  </a:lnTo>
                  <a:lnTo>
                    <a:pt x="510" y="1401"/>
                  </a:lnTo>
                  <a:lnTo>
                    <a:pt x="493" y="1487"/>
                  </a:lnTo>
                  <a:lnTo>
                    <a:pt x="483" y="1574"/>
                  </a:lnTo>
                  <a:lnTo>
                    <a:pt x="481" y="1663"/>
                  </a:lnTo>
                  <a:lnTo>
                    <a:pt x="485" y="1757"/>
                  </a:lnTo>
                  <a:lnTo>
                    <a:pt x="495" y="1850"/>
                  </a:lnTo>
                  <a:lnTo>
                    <a:pt x="514" y="1942"/>
                  </a:lnTo>
                  <a:lnTo>
                    <a:pt x="538" y="2029"/>
                  </a:lnTo>
                  <a:lnTo>
                    <a:pt x="570" y="2116"/>
                  </a:lnTo>
                  <a:lnTo>
                    <a:pt x="608" y="2200"/>
                  </a:lnTo>
                  <a:lnTo>
                    <a:pt x="654" y="2281"/>
                  </a:lnTo>
                  <a:lnTo>
                    <a:pt x="705" y="2357"/>
                  </a:lnTo>
                  <a:lnTo>
                    <a:pt x="764" y="2430"/>
                  </a:lnTo>
                  <a:lnTo>
                    <a:pt x="827" y="2499"/>
                  </a:lnTo>
                  <a:lnTo>
                    <a:pt x="889" y="2558"/>
                  </a:lnTo>
                  <a:lnTo>
                    <a:pt x="956" y="2612"/>
                  </a:lnTo>
                  <a:lnTo>
                    <a:pt x="1026" y="2660"/>
                  </a:lnTo>
                  <a:lnTo>
                    <a:pt x="1098" y="2702"/>
                  </a:lnTo>
                  <a:lnTo>
                    <a:pt x="1172" y="2740"/>
                  </a:lnTo>
                  <a:lnTo>
                    <a:pt x="1249" y="2772"/>
                  </a:lnTo>
                  <a:lnTo>
                    <a:pt x="1329" y="2799"/>
                  </a:lnTo>
                  <a:lnTo>
                    <a:pt x="1411" y="2819"/>
                  </a:lnTo>
                  <a:lnTo>
                    <a:pt x="1493" y="2835"/>
                  </a:lnTo>
                  <a:lnTo>
                    <a:pt x="1578" y="2844"/>
                  </a:lnTo>
                  <a:lnTo>
                    <a:pt x="1663" y="2846"/>
                  </a:lnTo>
                  <a:lnTo>
                    <a:pt x="1758" y="2842"/>
                  </a:lnTo>
                  <a:lnTo>
                    <a:pt x="1850" y="2832"/>
                  </a:lnTo>
                  <a:lnTo>
                    <a:pt x="1941" y="2814"/>
                  </a:lnTo>
                  <a:lnTo>
                    <a:pt x="2030" y="2789"/>
                  </a:lnTo>
                  <a:lnTo>
                    <a:pt x="2116" y="2757"/>
                  </a:lnTo>
                  <a:lnTo>
                    <a:pt x="2200" y="2718"/>
                  </a:lnTo>
                  <a:lnTo>
                    <a:pt x="2280" y="2674"/>
                  </a:lnTo>
                  <a:lnTo>
                    <a:pt x="2357" y="2621"/>
                  </a:lnTo>
                  <a:lnTo>
                    <a:pt x="2431" y="2564"/>
                  </a:lnTo>
                  <a:lnTo>
                    <a:pt x="2500" y="2499"/>
                  </a:lnTo>
                  <a:lnTo>
                    <a:pt x="2564" y="2430"/>
                  </a:lnTo>
                  <a:lnTo>
                    <a:pt x="2622" y="2357"/>
                  </a:lnTo>
                  <a:lnTo>
                    <a:pt x="2673" y="2281"/>
                  </a:lnTo>
                  <a:lnTo>
                    <a:pt x="2719" y="2200"/>
                  </a:lnTo>
                  <a:lnTo>
                    <a:pt x="2757" y="2116"/>
                  </a:lnTo>
                  <a:lnTo>
                    <a:pt x="2788" y="2029"/>
                  </a:lnTo>
                  <a:lnTo>
                    <a:pt x="2814" y="1942"/>
                  </a:lnTo>
                  <a:lnTo>
                    <a:pt x="2831" y="1850"/>
                  </a:lnTo>
                  <a:lnTo>
                    <a:pt x="2843" y="1757"/>
                  </a:lnTo>
                  <a:lnTo>
                    <a:pt x="2846" y="1663"/>
                  </a:lnTo>
                  <a:lnTo>
                    <a:pt x="2843" y="1575"/>
                  </a:lnTo>
                  <a:lnTo>
                    <a:pt x="2834" y="1487"/>
                  </a:lnTo>
                  <a:lnTo>
                    <a:pt x="2817" y="1401"/>
                  </a:lnTo>
                  <a:lnTo>
                    <a:pt x="2795" y="1317"/>
                  </a:lnTo>
                  <a:lnTo>
                    <a:pt x="2767" y="1235"/>
                  </a:lnTo>
                  <a:lnTo>
                    <a:pt x="2733" y="1156"/>
                  </a:lnTo>
                  <a:lnTo>
                    <a:pt x="2692" y="1079"/>
                  </a:lnTo>
                  <a:lnTo>
                    <a:pt x="2647" y="1004"/>
                  </a:lnTo>
                  <a:lnTo>
                    <a:pt x="2594" y="934"/>
                  </a:lnTo>
                  <a:lnTo>
                    <a:pt x="2572" y="906"/>
                  </a:lnTo>
                  <a:lnTo>
                    <a:pt x="2537" y="866"/>
                  </a:lnTo>
                  <a:lnTo>
                    <a:pt x="2500" y="826"/>
                  </a:lnTo>
                  <a:lnTo>
                    <a:pt x="2431" y="762"/>
                  </a:lnTo>
                  <a:lnTo>
                    <a:pt x="2357" y="705"/>
                  </a:lnTo>
                  <a:lnTo>
                    <a:pt x="2280" y="654"/>
                  </a:lnTo>
                  <a:lnTo>
                    <a:pt x="2200" y="608"/>
                  </a:lnTo>
                  <a:lnTo>
                    <a:pt x="2116" y="570"/>
                  </a:lnTo>
                  <a:lnTo>
                    <a:pt x="2030" y="538"/>
                  </a:lnTo>
                  <a:lnTo>
                    <a:pt x="1941" y="514"/>
                  </a:lnTo>
                  <a:lnTo>
                    <a:pt x="1850" y="495"/>
                  </a:lnTo>
                  <a:lnTo>
                    <a:pt x="1758" y="483"/>
                  </a:lnTo>
                  <a:lnTo>
                    <a:pt x="1663" y="481"/>
                  </a:lnTo>
                  <a:close/>
                  <a:moveTo>
                    <a:pt x="1662" y="0"/>
                  </a:moveTo>
                  <a:lnTo>
                    <a:pt x="1775" y="4"/>
                  </a:lnTo>
                  <a:lnTo>
                    <a:pt x="1885" y="16"/>
                  </a:lnTo>
                  <a:lnTo>
                    <a:pt x="1993" y="34"/>
                  </a:lnTo>
                  <a:lnTo>
                    <a:pt x="2101" y="59"/>
                  </a:lnTo>
                  <a:lnTo>
                    <a:pt x="2205" y="92"/>
                  </a:lnTo>
                  <a:lnTo>
                    <a:pt x="2310" y="131"/>
                  </a:lnTo>
                  <a:lnTo>
                    <a:pt x="2399" y="173"/>
                  </a:lnTo>
                  <a:lnTo>
                    <a:pt x="2487" y="219"/>
                  </a:lnTo>
                  <a:lnTo>
                    <a:pt x="2571" y="271"/>
                  </a:lnTo>
                  <a:lnTo>
                    <a:pt x="2641" y="320"/>
                  </a:lnTo>
                  <a:lnTo>
                    <a:pt x="2709" y="372"/>
                  </a:lnTo>
                  <a:lnTo>
                    <a:pt x="2775" y="428"/>
                  </a:lnTo>
                  <a:lnTo>
                    <a:pt x="2838" y="487"/>
                  </a:lnTo>
                  <a:lnTo>
                    <a:pt x="2914" y="568"/>
                  </a:lnTo>
                  <a:lnTo>
                    <a:pt x="2984" y="654"/>
                  </a:lnTo>
                  <a:lnTo>
                    <a:pt x="3047" y="744"/>
                  </a:lnTo>
                  <a:lnTo>
                    <a:pt x="3105" y="837"/>
                  </a:lnTo>
                  <a:lnTo>
                    <a:pt x="3157" y="934"/>
                  </a:lnTo>
                  <a:lnTo>
                    <a:pt x="3177" y="974"/>
                  </a:lnTo>
                  <a:lnTo>
                    <a:pt x="3194" y="1016"/>
                  </a:lnTo>
                  <a:lnTo>
                    <a:pt x="3235" y="1120"/>
                  </a:lnTo>
                  <a:lnTo>
                    <a:pt x="3267" y="1226"/>
                  </a:lnTo>
                  <a:lnTo>
                    <a:pt x="3292" y="1333"/>
                  </a:lnTo>
                  <a:lnTo>
                    <a:pt x="3310" y="1442"/>
                  </a:lnTo>
                  <a:lnTo>
                    <a:pt x="3321" y="1552"/>
                  </a:lnTo>
                  <a:lnTo>
                    <a:pt x="3325" y="1663"/>
                  </a:lnTo>
                  <a:lnTo>
                    <a:pt x="3321" y="1774"/>
                  </a:lnTo>
                  <a:lnTo>
                    <a:pt x="3310" y="1885"/>
                  </a:lnTo>
                  <a:lnTo>
                    <a:pt x="3292" y="1994"/>
                  </a:lnTo>
                  <a:lnTo>
                    <a:pt x="3267" y="2101"/>
                  </a:lnTo>
                  <a:lnTo>
                    <a:pt x="3235" y="2206"/>
                  </a:lnTo>
                  <a:lnTo>
                    <a:pt x="3194" y="2310"/>
                  </a:lnTo>
                  <a:lnTo>
                    <a:pt x="3161" y="2384"/>
                  </a:lnTo>
                  <a:lnTo>
                    <a:pt x="3125" y="2456"/>
                  </a:lnTo>
                  <a:lnTo>
                    <a:pt x="3084" y="2526"/>
                  </a:lnTo>
                  <a:lnTo>
                    <a:pt x="3030" y="2609"/>
                  </a:lnTo>
                  <a:lnTo>
                    <a:pt x="2971" y="2689"/>
                  </a:lnTo>
                  <a:lnTo>
                    <a:pt x="2907" y="2765"/>
                  </a:lnTo>
                  <a:lnTo>
                    <a:pt x="2839" y="2838"/>
                  </a:lnTo>
                  <a:lnTo>
                    <a:pt x="2802" y="2872"/>
                  </a:lnTo>
                  <a:lnTo>
                    <a:pt x="2729" y="2939"/>
                  </a:lnTo>
                  <a:lnTo>
                    <a:pt x="2652" y="2999"/>
                  </a:lnTo>
                  <a:lnTo>
                    <a:pt x="2571" y="3056"/>
                  </a:lnTo>
                  <a:lnTo>
                    <a:pt x="2487" y="3107"/>
                  </a:lnTo>
                  <a:lnTo>
                    <a:pt x="2400" y="3154"/>
                  </a:lnTo>
                  <a:lnTo>
                    <a:pt x="2310" y="3195"/>
                  </a:lnTo>
                  <a:lnTo>
                    <a:pt x="2207" y="3234"/>
                  </a:lnTo>
                  <a:lnTo>
                    <a:pt x="2101" y="3267"/>
                  </a:lnTo>
                  <a:lnTo>
                    <a:pt x="1993" y="3293"/>
                  </a:lnTo>
                  <a:lnTo>
                    <a:pt x="1885" y="3311"/>
                  </a:lnTo>
                  <a:lnTo>
                    <a:pt x="1775" y="3322"/>
                  </a:lnTo>
                  <a:lnTo>
                    <a:pt x="1663" y="3325"/>
                  </a:lnTo>
                  <a:lnTo>
                    <a:pt x="1552" y="3322"/>
                  </a:lnTo>
                  <a:lnTo>
                    <a:pt x="1441" y="3311"/>
                  </a:lnTo>
                  <a:lnTo>
                    <a:pt x="1332" y="3293"/>
                  </a:lnTo>
                  <a:lnTo>
                    <a:pt x="1225" y="3267"/>
                  </a:lnTo>
                  <a:lnTo>
                    <a:pt x="1120" y="3234"/>
                  </a:lnTo>
                  <a:lnTo>
                    <a:pt x="1016" y="3195"/>
                  </a:lnTo>
                  <a:lnTo>
                    <a:pt x="918" y="3150"/>
                  </a:lnTo>
                  <a:lnTo>
                    <a:pt x="825" y="3099"/>
                  </a:lnTo>
                  <a:lnTo>
                    <a:pt x="735" y="3043"/>
                  </a:lnTo>
                  <a:lnTo>
                    <a:pt x="648" y="2980"/>
                  </a:lnTo>
                  <a:lnTo>
                    <a:pt x="566" y="2912"/>
                  </a:lnTo>
                  <a:lnTo>
                    <a:pt x="487" y="2838"/>
                  </a:lnTo>
                  <a:lnTo>
                    <a:pt x="413" y="2760"/>
                  </a:lnTo>
                  <a:lnTo>
                    <a:pt x="345" y="2677"/>
                  </a:lnTo>
                  <a:lnTo>
                    <a:pt x="283" y="2591"/>
                  </a:lnTo>
                  <a:lnTo>
                    <a:pt x="226" y="2501"/>
                  </a:lnTo>
                  <a:lnTo>
                    <a:pt x="176" y="2406"/>
                  </a:lnTo>
                  <a:lnTo>
                    <a:pt x="130" y="2310"/>
                  </a:lnTo>
                  <a:lnTo>
                    <a:pt x="91" y="2206"/>
                  </a:lnTo>
                  <a:lnTo>
                    <a:pt x="58" y="2101"/>
                  </a:lnTo>
                  <a:lnTo>
                    <a:pt x="33" y="1994"/>
                  </a:lnTo>
                  <a:lnTo>
                    <a:pt x="15" y="1884"/>
                  </a:lnTo>
                  <a:lnTo>
                    <a:pt x="3" y="1774"/>
                  </a:lnTo>
                  <a:lnTo>
                    <a:pt x="0" y="1663"/>
                  </a:lnTo>
                  <a:lnTo>
                    <a:pt x="3" y="1552"/>
                  </a:lnTo>
                  <a:lnTo>
                    <a:pt x="15" y="1442"/>
                  </a:lnTo>
                  <a:lnTo>
                    <a:pt x="33" y="1332"/>
                  </a:lnTo>
                  <a:lnTo>
                    <a:pt x="58" y="1226"/>
                  </a:lnTo>
                  <a:lnTo>
                    <a:pt x="91" y="1120"/>
                  </a:lnTo>
                  <a:lnTo>
                    <a:pt x="130" y="1016"/>
                  </a:lnTo>
                  <a:lnTo>
                    <a:pt x="168" y="934"/>
                  </a:lnTo>
                  <a:lnTo>
                    <a:pt x="219" y="837"/>
                  </a:lnTo>
                  <a:lnTo>
                    <a:pt x="278" y="743"/>
                  </a:lnTo>
                  <a:lnTo>
                    <a:pt x="341" y="654"/>
                  </a:lnTo>
                  <a:lnTo>
                    <a:pt x="411" y="568"/>
                  </a:lnTo>
                  <a:lnTo>
                    <a:pt x="487" y="487"/>
                  </a:lnTo>
                  <a:lnTo>
                    <a:pt x="550" y="427"/>
                  </a:lnTo>
                  <a:lnTo>
                    <a:pt x="617" y="370"/>
                  </a:lnTo>
                  <a:lnTo>
                    <a:pt x="686" y="317"/>
                  </a:lnTo>
                  <a:lnTo>
                    <a:pt x="758" y="267"/>
                  </a:lnTo>
                  <a:lnTo>
                    <a:pt x="841" y="218"/>
                  </a:lnTo>
                  <a:lnTo>
                    <a:pt x="927" y="172"/>
                  </a:lnTo>
                  <a:lnTo>
                    <a:pt x="1015" y="131"/>
                  </a:lnTo>
                  <a:lnTo>
                    <a:pt x="1119" y="92"/>
                  </a:lnTo>
                  <a:lnTo>
                    <a:pt x="1225" y="59"/>
                  </a:lnTo>
                  <a:lnTo>
                    <a:pt x="1332" y="34"/>
                  </a:lnTo>
                  <a:lnTo>
                    <a:pt x="1441" y="16"/>
                  </a:lnTo>
                  <a:lnTo>
                    <a:pt x="1551" y="4"/>
                  </a:lnTo>
                  <a:lnTo>
                    <a:pt x="16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2" name="Group 248"/>
          <p:cNvGrpSpPr>
            <a:grpSpLocks noChangeAspect="1"/>
          </p:cNvGrpSpPr>
          <p:nvPr/>
        </p:nvGrpSpPr>
        <p:grpSpPr bwMode="auto">
          <a:xfrm>
            <a:off x="7907715" y="2816880"/>
            <a:ext cx="231216" cy="277425"/>
            <a:chOff x="4627" y="2343"/>
            <a:chExt cx="1486" cy="178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05" name="Freeform 250"/>
            <p:cNvSpPr>
              <a:spLocks noEditPoints="1"/>
            </p:cNvSpPr>
            <p:nvPr/>
          </p:nvSpPr>
          <p:spPr bwMode="auto">
            <a:xfrm>
              <a:off x="5407" y="2529"/>
              <a:ext cx="706" cy="1597"/>
            </a:xfrm>
            <a:custGeom>
              <a:avLst/>
              <a:gdLst>
                <a:gd name="T0" fmla="*/ 706 w 1412"/>
                <a:gd name="T1" fmla="*/ 206 h 3194"/>
                <a:gd name="T2" fmla="*/ 179 w 1412"/>
                <a:gd name="T3" fmla="*/ 646 h 3194"/>
                <a:gd name="T4" fmla="*/ 179 w 1412"/>
                <a:gd name="T5" fmla="*/ 3014 h 3194"/>
                <a:gd name="T6" fmla="*/ 1233 w 1412"/>
                <a:gd name="T7" fmla="*/ 3014 h 3194"/>
                <a:gd name="T8" fmla="*/ 1233 w 1412"/>
                <a:gd name="T9" fmla="*/ 646 h 3194"/>
                <a:gd name="T10" fmla="*/ 706 w 1412"/>
                <a:gd name="T11" fmla="*/ 206 h 3194"/>
                <a:gd name="T12" fmla="*/ 706 w 1412"/>
                <a:gd name="T13" fmla="*/ 0 h 3194"/>
                <a:gd name="T14" fmla="*/ 726 w 1412"/>
                <a:gd name="T15" fmla="*/ 3 h 3194"/>
                <a:gd name="T16" fmla="*/ 746 w 1412"/>
                <a:gd name="T17" fmla="*/ 9 h 3194"/>
                <a:gd name="T18" fmla="*/ 763 w 1412"/>
                <a:gd name="T19" fmla="*/ 21 h 3194"/>
                <a:gd name="T20" fmla="*/ 1380 w 1412"/>
                <a:gd name="T21" fmla="*/ 534 h 3194"/>
                <a:gd name="T22" fmla="*/ 1393 w 1412"/>
                <a:gd name="T23" fmla="*/ 549 h 3194"/>
                <a:gd name="T24" fmla="*/ 1404 w 1412"/>
                <a:gd name="T25" fmla="*/ 566 h 3194"/>
                <a:gd name="T26" fmla="*/ 1410 w 1412"/>
                <a:gd name="T27" fmla="*/ 584 h 3194"/>
                <a:gd name="T28" fmla="*/ 1412 w 1412"/>
                <a:gd name="T29" fmla="*/ 604 h 3194"/>
                <a:gd name="T30" fmla="*/ 1412 w 1412"/>
                <a:gd name="T31" fmla="*/ 3105 h 3194"/>
                <a:gd name="T32" fmla="*/ 1408 w 1412"/>
                <a:gd name="T33" fmla="*/ 3128 h 3194"/>
                <a:gd name="T34" fmla="*/ 1400 w 1412"/>
                <a:gd name="T35" fmla="*/ 3149 h 3194"/>
                <a:gd name="T36" fmla="*/ 1386 w 1412"/>
                <a:gd name="T37" fmla="*/ 3168 h 3194"/>
                <a:gd name="T38" fmla="*/ 1368 w 1412"/>
                <a:gd name="T39" fmla="*/ 3182 h 3194"/>
                <a:gd name="T40" fmla="*/ 1347 w 1412"/>
                <a:gd name="T41" fmla="*/ 3190 h 3194"/>
                <a:gd name="T42" fmla="*/ 1323 w 1412"/>
                <a:gd name="T43" fmla="*/ 3194 h 3194"/>
                <a:gd name="T44" fmla="*/ 89 w 1412"/>
                <a:gd name="T45" fmla="*/ 3194 h 3194"/>
                <a:gd name="T46" fmla="*/ 65 w 1412"/>
                <a:gd name="T47" fmla="*/ 3190 h 3194"/>
                <a:gd name="T48" fmla="*/ 44 w 1412"/>
                <a:gd name="T49" fmla="*/ 3182 h 3194"/>
                <a:gd name="T50" fmla="*/ 26 w 1412"/>
                <a:gd name="T51" fmla="*/ 3168 h 3194"/>
                <a:gd name="T52" fmla="*/ 12 w 1412"/>
                <a:gd name="T53" fmla="*/ 3149 h 3194"/>
                <a:gd name="T54" fmla="*/ 3 w 1412"/>
                <a:gd name="T55" fmla="*/ 3128 h 3194"/>
                <a:gd name="T56" fmla="*/ 0 w 1412"/>
                <a:gd name="T57" fmla="*/ 3105 h 3194"/>
                <a:gd name="T58" fmla="*/ 0 w 1412"/>
                <a:gd name="T59" fmla="*/ 604 h 3194"/>
                <a:gd name="T60" fmla="*/ 2 w 1412"/>
                <a:gd name="T61" fmla="*/ 584 h 3194"/>
                <a:gd name="T62" fmla="*/ 8 w 1412"/>
                <a:gd name="T63" fmla="*/ 566 h 3194"/>
                <a:gd name="T64" fmla="*/ 18 w 1412"/>
                <a:gd name="T65" fmla="*/ 549 h 3194"/>
                <a:gd name="T66" fmla="*/ 32 w 1412"/>
                <a:gd name="T67" fmla="*/ 534 h 3194"/>
                <a:gd name="T68" fmla="*/ 648 w 1412"/>
                <a:gd name="T69" fmla="*/ 21 h 3194"/>
                <a:gd name="T70" fmla="*/ 667 w 1412"/>
                <a:gd name="T71" fmla="*/ 9 h 3194"/>
                <a:gd name="T72" fmla="*/ 686 w 1412"/>
                <a:gd name="T73" fmla="*/ 3 h 3194"/>
                <a:gd name="T74" fmla="*/ 706 w 1412"/>
                <a:gd name="T75" fmla="*/ 0 h 3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12" h="3194">
                  <a:moveTo>
                    <a:pt x="706" y="206"/>
                  </a:moveTo>
                  <a:lnTo>
                    <a:pt x="179" y="646"/>
                  </a:lnTo>
                  <a:lnTo>
                    <a:pt x="179" y="3014"/>
                  </a:lnTo>
                  <a:lnTo>
                    <a:pt x="1233" y="3014"/>
                  </a:lnTo>
                  <a:lnTo>
                    <a:pt x="1233" y="646"/>
                  </a:lnTo>
                  <a:lnTo>
                    <a:pt x="706" y="206"/>
                  </a:lnTo>
                  <a:close/>
                  <a:moveTo>
                    <a:pt x="706" y="0"/>
                  </a:moveTo>
                  <a:lnTo>
                    <a:pt x="726" y="3"/>
                  </a:lnTo>
                  <a:lnTo>
                    <a:pt x="746" y="9"/>
                  </a:lnTo>
                  <a:lnTo>
                    <a:pt x="763" y="21"/>
                  </a:lnTo>
                  <a:lnTo>
                    <a:pt x="1380" y="534"/>
                  </a:lnTo>
                  <a:lnTo>
                    <a:pt x="1393" y="549"/>
                  </a:lnTo>
                  <a:lnTo>
                    <a:pt x="1404" y="566"/>
                  </a:lnTo>
                  <a:lnTo>
                    <a:pt x="1410" y="584"/>
                  </a:lnTo>
                  <a:lnTo>
                    <a:pt x="1412" y="604"/>
                  </a:lnTo>
                  <a:lnTo>
                    <a:pt x="1412" y="3105"/>
                  </a:lnTo>
                  <a:lnTo>
                    <a:pt x="1408" y="3128"/>
                  </a:lnTo>
                  <a:lnTo>
                    <a:pt x="1400" y="3149"/>
                  </a:lnTo>
                  <a:lnTo>
                    <a:pt x="1386" y="3168"/>
                  </a:lnTo>
                  <a:lnTo>
                    <a:pt x="1368" y="3182"/>
                  </a:lnTo>
                  <a:lnTo>
                    <a:pt x="1347" y="3190"/>
                  </a:lnTo>
                  <a:lnTo>
                    <a:pt x="1323" y="3194"/>
                  </a:lnTo>
                  <a:lnTo>
                    <a:pt x="89" y="3194"/>
                  </a:lnTo>
                  <a:lnTo>
                    <a:pt x="65" y="3190"/>
                  </a:lnTo>
                  <a:lnTo>
                    <a:pt x="44" y="3182"/>
                  </a:lnTo>
                  <a:lnTo>
                    <a:pt x="26" y="3168"/>
                  </a:lnTo>
                  <a:lnTo>
                    <a:pt x="12" y="3149"/>
                  </a:lnTo>
                  <a:lnTo>
                    <a:pt x="3" y="3128"/>
                  </a:lnTo>
                  <a:lnTo>
                    <a:pt x="0" y="3105"/>
                  </a:lnTo>
                  <a:lnTo>
                    <a:pt x="0" y="604"/>
                  </a:lnTo>
                  <a:lnTo>
                    <a:pt x="2" y="584"/>
                  </a:lnTo>
                  <a:lnTo>
                    <a:pt x="8" y="566"/>
                  </a:lnTo>
                  <a:lnTo>
                    <a:pt x="18" y="549"/>
                  </a:lnTo>
                  <a:lnTo>
                    <a:pt x="32" y="534"/>
                  </a:lnTo>
                  <a:lnTo>
                    <a:pt x="648" y="21"/>
                  </a:lnTo>
                  <a:lnTo>
                    <a:pt x="667" y="9"/>
                  </a:lnTo>
                  <a:lnTo>
                    <a:pt x="686" y="3"/>
                  </a:lnTo>
                  <a:lnTo>
                    <a:pt x="7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Freeform 251"/>
            <p:cNvSpPr>
              <a:spLocks/>
            </p:cNvSpPr>
            <p:nvPr/>
          </p:nvSpPr>
          <p:spPr bwMode="auto">
            <a:xfrm>
              <a:off x="5407" y="2343"/>
              <a:ext cx="706" cy="347"/>
            </a:xfrm>
            <a:custGeom>
              <a:avLst/>
              <a:gdLst>
                <a:gd name="T0" fmla="*/ 706 w 1412"/>
                <a:gd name="T1" fmla="*/ 0 h 694"/>
                <a:gd name="T2" fmla="*/ 726 w 1412"/>
                <a:gd name="T3" fmla="*/ 3 h 694"/>
                <a:gd name="T4" fmla="*/ 746 w 1412"/>
                <a:gd name="T5" fmla="*/ 9 h 694"/>
                <a:gd name="T6" fmla="*/ 763 w 1412"/>
                <a:gd name="T7" fmla="*/ 21 h 694"/>
                <a:gd name="T8" fmla="*/ 1380 w 1412"/>
                <a:gd name="T9" fmla="*/ 535 h 694"/>
                <a:gd name="T10" fmla="*/ 1394 w 1412"/>
                <a:gd name="T11" fmla="*/ 550 h 694"/>
                <a:gd name="T12" fmla="*/ 1404 w 1412"/>
                <a:gd name="T13" fmla="*/ 567 h 694"/>
                <a:gd name="T14" fmla="*/ 1411 w 1412"/>
                <a:gd name="T15" fmla="*/ 586 h 694"/>
                <a:gd name="T16" fmla="*/ 1412 w 1412"/>
                <a:gd name="T17" fmla="*/ 606 h 694"/>
                <a:gd name="T18" fmla="*/ 1410 w 1412"/>
                <a:gd name="T19" fmla="*/ 626 h 694"/>
                <a:gd name="T20" fmla="*/ 1403 w 1412"/>
                <a:gd name="T21" fmla="*/ 644 h 694"/>
                <a:gd name="T22" fmla="*/ 1391 w 1412"/>
                <a:gd name="T23" fmla="*/ 661 h 694"/>
                <a:gd name="T24" fmla="*/ 1377 w 1412"/>
                <a:gd name="T25" fmla="*/ 676 h 694"/>
                <a:gd name="T26" fmla="*/ 1360 w 1412"/>
                <a:gd name="T27" fmla="*/ 685 h 694"/>
                <a:gd name="T28" fmla="*/ 1340 w 1412"/>
                <a:gd name="T29" fmla="*/ 692 h 694"/>
                <a:gd name="T30" fmla="*/ 1321 w 1412"/>
                <a:gd name="T31" fmla="*/ 694 h 694"/>
                <a:gd name="T32" fmla="*/ 1301 w 1412"/>
                <a:gd name="T33" fmla="*/ 691 h 694"/>
                <a:gd name="T34" fmla="*/ 1282 w 1412"/>
                <a:gd name="T35" fmla="*/ 684 h 694"/>
                <a:gd name="T36" fmla="*/ 1265 w 1412"/>
                <a:gd name="T37" fmla="*/ 672 h 694"/>
                <a:gd name="T38" fmla="*/ 706 w 1412"/>
                <a:gd name="T39" fmla="*/ 207 h 694"/>
                <a:gd name="T40" fmla="*/ 146 w 1412"/>
                <a:gd name="T41" fmla="*/ 672 h 694"/>
                <a:gd name="T42" fmla="*/ 129 w 1412"/>
                <a:gd name="T43" fmla="*/ 684 h 694"/>
                <a:gd name="T44" fmla="*/ 109 w 1412"/>
                <a:gd name="T45" fmla="*/ 691 h 694"/>
                <a:gd name="T46" fmla="*/ 89 w 1412"/>
                <a:gd name="T47" fmla="*/ 694 h 694"/>
                <a:gd name="T48" fmla="*/ 70 w 1412"/>
                <a:gd name="T49" fmla="*/ 692 h 694"/>
                <a:gd name="T50" fmla="*/ 52 w 1412"/>
                <a:gd name="T51" fmla="*/ 685 h 694"/>
                <a:gd name="T52" fmla="*/ 35 w 1412"/>
                <a:gd name="T53" fmla="*/ 676 h 694"/>
                <a:gd name="T54" fmla="*/ 20 w 1412"/>
                <a:gd name="T55" fmla="*/ 661 h 694"/>
                <a:gd name="T56" fmla="*/ 10 w 1412"/>
                <a:gd name="T57" fmla="*/ 644 h 694"/>
                <a:gd name="T58" fmla="*/ 2 w 1412"/>
                <a:gd name="T59" fmla="*/ 626 h 694"/>
                <a:gd name="T60" fmla="*/ 0 w 1412"/>
                <a:gd name="T61" fmla="*/ 606 h 694"/>
                <a:gd name="T62" fmla="*/ 2 w 1412"/>
                <a:gd name="T63" fmla="*/ 586 h 694"/>
                <a:gd name="T64" fmla="*/ 7 w 1412"/>
                <a:gd name="T65" fmla="*/ 567 h 694"/>
                <a:gd name="T66" fmla="*/ 17 w 1412"/>
                <a:gd name="T67" fmla="*/ 550 h 694"/>
                <a:gd name="T68" fmla="*/ 32 w 1412"/>
                <a:gd name="T69" fmla="*/ 535 h 694"/>
                <a:gd name="T70" fmla="*/ 648 w 1412"/>
                <a:gd name="T71" fmla="*/ 21 h 694"/>
                <a:gd name="T72" fmla="*/ 667 w 1412"/>
                <a:gd name="T73" fmla="*/ 9 h 694"/>
                <a:gd name="T74" fmla="*/ 686 w 1412"/>
                <a:gd name="T75" fmla="*/ 3 h 694"/>
                <a:gd name="T76" fmla="*/ 706 w 1412"/>
                <a:gd name="T77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12" h="694">
                  <a:moveTo>
                    <a:pt x="706" y="0"/>
                  </a:moveTo>
                  <a:lnTo>
                    <a:pt x="726" y="3"/>
                  </a:lnTo>
                  <a:lnTo>
                    <a:pt x="746" y="9"/>
                  </a:lnTo>
                  <a:lnTo>
                    <a:pt x="763" y="21"/>
                  </a:lnTo>
                  <a:lnTo>
                    <a:pt x="1380" y="535"/>
                  </a:lnTo>
                  <a:lnTo>
                    <a:pt x="1394" y="550"/>
                  </a:lnTo>
                  <a:lnTo>
                    <a:pt x="1404" y="567"/>
                  </a:lnTo>
                  <a:lnTo>
                    <a:pt x="1411" y="586"/>
                  </a:lnTo>
                  <a:lnTo>
                    <a:pt x="1412" y="606"/>
                  </a:lnTo>
                  <a:lnTo>
                    <a:pt x="1410" y="626"/>
                  </a:lnTo>
                  <a:lnTo>
                    <a:pt x="1403" y="644"/>
                  </a:lnTo>
                  <a:lnTo>
                    <a:pt x="1391" y="661"/>
                  </a:lnTo>
                  <a:lnTo>
                    <a:pt x="1377" y="676"/>
                  </a:lnTo>
                  <a:lnTo>
                    <a:pt x="1360" y="685"/>
                  </a:lnTo>
                  <a:lnTo>
                    <a:pt x="1340" y="692"/>
                  </a:lnTo>
                  <a:lnTo>
                    <a:pt x="1321" y="694"/>
                  </a:lnTo>
                  <a:lnTo>
                    <a:pt x="1301" y="691"/>
                  </a:lnTo>
                  <a:lnTo>
                    <a:pt x="1282" y="684"/>
                  </a:lnTo>
                  <a:lnTo>
                    <a:pt x="1265" y="672"/>
                  </a:lnTo>
                  <a:lnTo>
                    <a:pt x="706" y="207"/>
                  </a:lnTo>
                  <a:lnTo>
                    <a:pt x="146" y="672"/>
                  </a:lnTo>
                  <a:lnTo>
                    <a:pt x="129" y="684"/>
                  </a:lnTo>
                  <a:lnTo>
                    <a:pt x="109" y="691"/>
                  </a:lnTo>
                  <a:lnTo>
                    <a:pt x="89" y="694"/>
                  </a:lnTo>
                  <a:lnTo>
                    <a:pt x="70" y="692"/>
                  </a:lnTo>
                  <a:lnTo>
                    <a:pt x="52" y="685"/>
                  </a:lnTo>
                  <a:lnTo>
                    <a:pt x="35" y="676"/>
                  </a:lnTo>
                  <a:lnTo>
                    <a:pt x="20" y="661"/>
                  </a:lnTo>
                  <a:lnTo>
                    <a:pt x="10" y="644"/>
                  </a:lnTo>
                  <a:lnTo>
                    <a:pt x="2" y="626"/>
                  </a:lnTo>
                  <a:lnTo>
                    <a:pt x="0" y="606"/>
                  </a:lnTo>
                  <a:lnTo>
                    <a:pt x="2" y="586"/>
                  </a:lnTo>
                  <a:lnTo>
                    <a:pt x="7" y="567"/>
                  </a:lnTo>
                  <a:lnTo>
                    <a:pt x="17" y="550"/>
                  </a:lnTo>
                  <a:lnTo>
                    <a:pt x="32" y="535"/>
                  </a:lnTo>
                  <a:lnTo>
                    <a:pt x="648" y="21"/>
                  </a:lnTo>
                  <a:lnTo>
                    <a:pt x="667" y="9"/>
                  </a:lnTo>
                  <a:lnTo>
                    <a:pt x="686" y="3"/>
                  </a:lnTo>
                  <a:lnTo>
                    <a:pt x="7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" name="Freeform 252"/>
            <p:cNvSpPr>
              <a:spLocks noEditPoints="1"/>
            </p:cNvSpPr>
            <p:nvPr/>
          </p:nvSpPr>
          <p:spPr bwMode="auto">
            <a:xfrm>
              <a:off x="4627" y="3045"/>
              <a:ext cx="706" cy="1081"/>
            </a:xfrm>
            <a:custGeom>
              <a:avLst/>
              <a:gdLst>
                <a:gd name="T0" fmla="*/ 706 w 1412"/>
                <a:gd name="T1" fmla="*/ 207 h 2163"/>
                <a:gd name="T2" fmla="*/ 179 w 1412"/>
                <a:gd name="T3" fmla="*/ 646 h 2163"/>
                <a:gd name="T4" fmla="*/ 179 w 1412"/>
                <a:gd name="T5" fmla="*/ 1983 h 2163"/>
                <a:gd name="T6" fmla="*/ 1233 w 1412"/>
                <a:gd name="T7" fmla="*/ 1983 h 2163"/>
                <a:gd name="T8" fmla="*/ 1233 w 1412"/>
                <a:gd name="T9" fmla="*/ 646 h 2163"/>
                <a:gd name="T10" fmla="*/ 706 w 1412"/>
                <a:gd name="T11" fmla="*/ 207 h 2163"/>
                <a:gd name="T12" fmla="*/ 706 w 1412"/>
                <a:gd name="T13" fmla="*/ 0 h 2163"/>
                <a:gd name="T14" fmla="*/ 727 w 1412"/>
                <a:gd name="T15" fmla="*/ 3 h 2163"/>
                <a:gd name="T16" fmla="*/ 746 w 1412"/>
                <a:gd name="T17" fmla="*/ 10 h 2163"/>
                <a:gd name="T18" fmla="*/ 764 w 1412"/>
                <a:gd name="T19" fmla="*/ 21 h 2163"/>
                <a:gd name="T20" fmla="*/ 1380 w 1412"/>
                <a:gd name="T21" fmla="*/ 535 h 2163"/>
                <a:gd name="T22" fmla="*/ 1394 w 1412"/>
                <a:gd name="T23" fmla="*/ 549 h 2163"/>
                <a:gd name="T24" fmla="*/ 1404 w 1412"/>
                <a:gd name="T25" fmla="*/ 567 h 2163"/>
                <a:gd name="T26" fmla="*/ 1410 w 1412"/>
                <a:gd name="T27" fmla="*/ 585 h 2163"/>
                <a:gd name="T28" fmla="*/ 1412 w 1412"/>
                <a:gd name="T29" fmla="*/ 605 h 2163"/>
                <a:gd name="T30" fmla="*/ 1412 w 1412"/>
                <a:gd name="T31" fmla="*/ 2074 h 2163"/>
                <a:gd name="T32" fmla="*/ 1409 w 1412"/>
                <a:gd name="T33" fmla="*/ 2097 h 2163"/>
                <a:gd name="T34" fmla="*/ 1400 w 1412"/>
                <a:gd name="T35" fmla="*/ 2118 h 2163"/>
                <a:gd name="T36" fmla="*/ 1386 w 1412"/>
                <a:gd name="T37" fmla="*/ 2137 h 2163"/>
                <a:gd name="T38" fmla="*/ 1369 w 1412"/>
                <a:gd name="T39" fmla="*/ 2151 h 2163"/>
                <a:gd name="T40" fmla="*/ 1347 w 1412"/>
                <a:gd name="T41" fmla="*/ 2159 h 2163"/>
                <a:gd name="T42" fmla="*/ 1323 w 1412"/>
                <a:gd name="T43" fmla="*/ 2163 h 2163"/>
                <a:gd name="T44" fmla="*/ 89 w 1412"/>
                <a:gd name="T45" fmla="*/ 2163 h 2163"/>
                <a:gd name="T46" fmla="*/ 65 w 1412"/>
                <a:gd name="T47" fmla="*/ 2159 h 2163"/>
                <a:gd name="T48" fmla="*/ 45 w 1412"/>
                <a:gd name="T49" fmla="*/ 2151 h 2163"/>
                <a:gd name="T50" fmla="*/ 26 w 1412"/>
                <a:gd name="T51" fmla="*/ 2137 h 2163"/>
                <a:gd name="T52" fmla="*/ 12 w 1412"/>
                <a:gd name="T53" fmla="*/ 2118 h 2163"/>
                <a:gd name="T54" fmla="*/ 3 w 1412"/>
                <a:gd name="T55" fmla="*/ 2097 h 2163"/>
                <a:gd name="T56" fmla="*/ 0 w 1412"/>
                <a:gd name="T57" fmla="*/ 2074 h 2163"/>
                <a:gd name="T58" fmla="*/ 0 w 1412"/>
                <a:gd name="T59" fmla="*/ 605 h 2163"/>
                <a:gd name="T60" fmla="*/ 2 w 1412"/>
                <a:gd name="T61" fmla="*/ 585 h 2163"/>
                <a:gd name="T62" fmla="*/ 9 w 1412"/>
                <a:gd name="T63" fmla="*/ 567 h 2163"/>
                <a:gd name="T64" fmla="*/ 18 w 1412"/>
                <a:gd name="T65" fmla="*/ 549 h 2163"/>
                <a:gd name="T66" fmla="*/ 33 w 1412"/>
                <a:gd name="T67" fmla="*/ 535 h 2163"/>
                <a:gd name="T68" fmla="*/ 648 w 1412"/>
                <a:gd name="T69" fmla="*/ 21 h 2163"/>
                <a:gd name="T70" fmla="*/ 667 w 1412"/>
                <a:gd name="T71" fmla="*/ 10 h 2163"/>
                <a:gd name="T72" fmla="*/ 686 w 1412"/>
                <a:gd name="T73" fmla="*/ 3 h 2163"/>
                <a:gd name="T74" fmla="*/ 706 w 1412"/>
                <a:gd name="T75" fmla="*/ 0 h 2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12" h="2163">
                  <a:moveTo>
                    <a:pt x="706" y="207"/>
                  </a:moveTo>
                  <a:lnTo>
                    <a:pt x="179" y="646"/>
                  </a:lnTo>
                  <a:lnTo>
                    <a:pt x="179" y="1983"/>
                  </a:lnTo>
                  <a:lnTo>
                    <a:pt x="1233" y="1983"/>
                  </a:lnTo>
                  <a:lnTo>
                    <a:pt x="1233" y="646"/>
                  </a:lnTo>
                  <a:lnTo>
                    <a:pt x="706" y="207"/>
                  </a:lnTo>
                  <a:close/>
                  <a:moveTo>
                    <a:pt x="706" y="0"/>
                  </a:moveTo>
                  <a:lnTo>
                    <a:pt x="727" y="3"/>
                  </a:lnTo>
                  <a:lnTo>
                    <a:pt x="746" y="10"/>
                  </a:lnTo>
                  <a:lnTo>
                    <a:pt x="764" y="21"/>
                  </a:lnTo>
                  <a:lnTo>
                    <a:pt x="1380" y="535"/>
                  </a:lnTo>
                  <a:lnTo>
                    <a:pt x="1394" y="549"/>
                  </a:lnTo>
                  <a:lnTo>
                    <a:pt x="1404" y="567"/>
                  </a:lnTo>
                  <a:lnTo>
                    <a:pt x="1410" y="585"/>
                  </a:lnTo>
                  <a:lnTo>
                    <a:pt x="1412" y="605"/>
                  </a:lnTo>
                  <a:lnTo>
                    <a:pt x="1412" y="2074"/>
                  </a:lnTo>
                  <a:lnTo>
                    <a:pt x="1409" y="2097"/>
                  </a:lnTo>
                  <a:lnTo>
                    <a:pt x="1400" y="2118"/>
                  </a:lnTo>
                  <a:lnTo>
                    <a:pt x="1386" y="2137"/>
                  </a:lnTo>
                  <a:lnTo>
                    <a:pt x="1369" y="2151"/>
                  </a:lnTo>
                  <a:lnTo>
                    <a:pt x="1347" y="2159"/>
                  </a:lnTo>
                  <a:lnTo>
                    <a:pt x="1323" y="2163"/>
                  </a:lnTo>
                  <a:lnTo>
                    <a:pt x="89" y="2163"/>
                  </a:lnTo>
                  <a:lnTo>
                    <a:pt x="65" y="2159"/>
                  </a:lnTo>
                  <a:lnTo>
                    <a:pt x="45" y="2151"/>
                  </a:lnTo>
                  <a:lnTo>
                    <a:pt x="26" y="2137"/>
                  </a:lnTo>
                  <a:lnTo>
                    <a:pt x="12" y="2118"/>
                  </a:lnTo>
                  <a:lnTo>
                    <a:pt x="3" y="2097"/>
                  </a:lnTo>
                  <a:lnTo>
                    <a:pt x="0" y="2074"/>
                  </a:lnTo>
                  <a:lnTo>
                    <a:pt x="0" y="605"/>
                  </a:lnTo>
                  <a:lnTo>
                    <a:pt x="2" y="585"/>
                  </a:lnTo>
                  <a:lnTo>
                    <a:pt x="9" y="567"/>
                  </a:lnTo>
                  <a:lnTo>
                    <a:pt x="18" y="549"/>
                  </a:lnTo>
                  <a:lnTo>
                    <a:pt x="33" y="535"/>
                  </a:lnTo>
                  <a:lnTo>
                    <a:pt x="648" y="21"/>
                  </a:lnTo>
                  <a:lnTo>
                    <a:pt x="667" y="10"/>
                  </a:lnTo>
                  <a:lnTo>
                    <a:pt x="686" y="3"/>
                  </a:lnTo>
                  <a:lnTo>
                    <a:pt x="7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" name="Freeform 253"/>
            <p:cNvSpPr>
              <a:spLocks/>
            </p:cNvSpPr>
            <p:nvPr/>
          </p:nvSpPr>
          <p:spPr bwMode="auto">
            <a:xfrm>
              <a:off x="4627" y="2859"/>
              <a:ext cx="706" cy="346"/>
            </a:xfrm>
            <a:custGeom>
              <a:avLst/>
              <a:gdLst>
                <a:gd name="T0" fmla="*/ 706 w 1412"/>
                <a:gd name="T1" fmla="*/ 0 h 693"/>
                <a:gd name="T2" fmla="*/ 727 w 1412"/>
                <a:gd name="T3" fmla="*/ 2 h 693"/>
                <a:gd name="T4" fmla="*/ 746 w 1412"/>
                <a:gd name="T5" fmla="*/ 9 h 693"/>
                <a:gd name="T6" fmla="*/ 764 w 1412"/>
                <a:gd name="T7" fmla="*/ 21 h 693"/>
                <a:gd name="T8" fmla="*/ 1380 w 1412"/>
                <a:gd name="T9" fmla="*/ 534 h 693"/>
                <a:gd name="T10" fmla="*/ 1395 w 1412"/>
                <a:gd name="T11" fmla="*/ 549 h 693"/>
                <a:gd name="T12" fmla="*/ 1404 w 1412"/>
                <a:gd name="T13" fmla="*/ 567 h 693"/>
                <a:gd name="T14" fmla="*/ 1411 w 1412"/>
                <a:gd name="T15" fmla="*/ 585 h 693"/>
                <a:gd name="T16" fmla="*/ 1412 w 1412"/>
                <a:gd name="T17" fmla="*/ 605 h 693"/>
                <a:gd name="T18" fmla="*/ 1410 w 1412"/>
                <a:gd name="T19" fmla="*/ 624 h 693"/>
                <a:gd name="T20" fmla="*/ 1403 w 1412"/>
                <a:gd name="T21" fmla="*/ 644 h 693"/>
                <a:gd name="T22" fmla="*/ 1391 w 1412"/>
                <a:gd name="T23" fmla="*/ 661 h 693"/>
                <a:gd name="T24" fmla="*/ 1377 w 1412"/>
                <a:gd name="T25" fmla="*/ 675 h 693"/>
                <a:gd name="T26" fmla="*/ 1360 w 1412"/>
                <a:gd name="T27" fmla="*/ 685 h 693"/>
                <a:gd name="T28" fmla="*/ 1341 w 1412"/>
                <a:gd name="T29" fmla="*/ 691 h 693"/>
                <a:gd name="T30" fmla="*/ 1323 w 1412"/>
                <a:gd name="T31" fmla="*/ 693 h 693"/>
                <a:gd name="T32" fmla="*/ 1302 w 1412"/>
                <a:gd name="T33" fmla="*/ 691 h 693"/>
                <a:gd name="T34" fmla="*/ 1284 w 1412"/>
                <a:gd name="T35" fmla="*/ 684 h 693"/>
                <a:gd name="T36" fmla="*/ 1265 w 1412"/>
                <a:gd name="T37" fmla="*/ 672 h 693"/>
                <a:gd name="T38" fmla="*/ 706 w 1412"/>
                <a:gd name="T39" fmla="*/ 206 h 693"/>
                <a:gd name="T40" fmla="*/ 147 w 1412"/>
                <a:gd name="T41" fmla="*/ 672 h 693"/>
                <a:gd name="T42" fmla="*/ 129 w 1412"/>
                <a:gd name="T43" fmla="*/ 684 h 693"/>
                <a:gd name="T44" fmla="*/ 111 w 1412"/>
                <a:gd name="T45" fmla="*/ 691 h 693"/>
                <a:gd name="T46" fmla="*/ 91 w 1412"/>
                <a:gd name="T47" fmla="*/ 693 h 693"/>
                <a:gd name="T48" fmla="*/ 72 w 1412"/>
                <a:gd name="T49" fmla="*/ 692 h 693"/>
                <a:gd name="T50" fmla="*/ 53 w 1412"/>
                <a:gd name="T51" fmla="*/ 685 h 693"/>
                <a:gd name="T52" fmla="*/ 36 w 1412"/>
                <a:gd name="T53" fmla="*/ 675 h 693"/>
                <a:gd name="T54" fmla="*/ 21 w 1412"/>
                <a:gd name="T55" fmla="*/ 661 h 693"/>
                <a:gd name="T56" fmla="*/ 10 w 1412"/>
                <a:gd name="T57" fmla="*/ 644 h 693"/>
                <a:gd name="T58" fmla="*/ 2 w 1412"/>
                <a:gd name="T59" fmla="*/ 624 h 693"/>
                <a:gd name="T60" fmla="*/ 0 w 1412"/>
                <a:gd name="T61" fmla="*/ 605 h 693"/>
                <a:gd name="T62" fmla="*/ 2 w 1412"/>
                <a:gd name="T63" fmla="*/ 585 h 693"/>
                <a:gd name="T64" fmla="*/ 8 w 1412"/>
                <a:gd name="T65" fmla="*/ 567 h 693"/>
                <a:gd name="T66" fmla="*/ 17 w 1412"/>
                <a:gd name="T67" fmla="*/ 549 h 693"/>
                <a:gd name="T68" fmla="*/ 33 w 1412"/>
                <a:gd name="T69" fmla="*/ 534 h 693"/>
                <a:gd name="T70" fmla="*/ 648 w 1412"/>
                <a:gd name="T71" fmla="*/ 21 h 693"/>
                <a:gd name="T72" fmla="*/ 667 w 1412"/>
                <a:gd name="T73" fmla="*/ 9 h 693"/>
                <a:gd name="T74" fmla="*/ 686 w 1412"/>
                <a:gd name="T75" fmla="*/ 2 h 693"/>
                <a:gd name="T76" fmla="*/ 706 w 1412"/>
                <a:gd name="T77" fmla="*/ 0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12" h="693">
                  <a:moveTo>
                    <a:pt x="706" y="0"/>
                  </a:moveTo>
                  <a:lnTo>
                    <a:pt x="727" y="2"/>
                  </a:lnTo>
                  <a:lnTo>
                    <a:pt x="746" y="9"/>
                  </a:lnTo>
                  <a:lnTo>
                    <a:pt x="764" y="21"/>
                  </a:lnTo>
                  <a:lnTo>
                    <a:pt x="1380" y="534"/>
                  </a:lnTo>
                  <a:lnTo>
                    <a:pt x="1395" y="549"/>
                  </a:lnTo>
                  <a:lnTo>
                    <a:pt x="1404" y="567"/>
                  </a:lnTo>
                  <a:lnTo>
                    <a:pt x="1411" y="585"/>
                  </a:lnTo>
                  <a:lnTo>
                    <a:pt x="1412" y="605"/>
                  </a:lnTo>
                  <a:lnTo>
                    <a:pt x="1410" y="624"/>
                  </a:lnTo>
                  <a:lnTo>
                    <a:pt x="1403" y="644"/>
                  </a:lnTo>
                  <a:lnTo>
                    <a:pt x="1391" y="661"/>
                  </a:lnTo>
                  <a:lnTo>
                    <a:pt x="1377" y="675"/>
                  </a:lnTo>
                  <a:lnTo>
                    <a:pt x="1360" y="685"/>
                  </a:lnTo>
                  <a:lnTo>
                    <a:pt x="1341" y="691"/>
                  </a:lnTo>
                  <a:lnTo>
                    <a:pt x="1323" y="693"/>
                  </a:lnTo>
                  <a:lnTo>
                    <a:pt x="1302" y="691"/>
                  </a:lnTo>
                  <a:lnTo>
                    <a:pt x="1284" y="684"/>
                  </a:lnTo>
                  <a:lnTo>
                    <a:pt x="1265" y="672"/>
                  </a:lnTo>
                  <a:lnTo>
                    <a:pt x="706" y="206"/>
                  </a:lnTo>
                  <a:lnTo>
                    <a:pt x="147" y="672"/>
                  </a:lnTo>
                  <a:lnTo>
                    <a:pt x="129" y="684"/>
                  </a:lnTo>
                  <a:lnTo>
                    <a:pt x="111" y="691"/>
                  </a:lnTo>
                  <a:lnTo>
                    <a:pt x="91" y="693"/>
                  </a:lnTo>
                  <a:lnTo>
                    <a:pt x="72" y="692"/>
                  </a:lnTo>
                  <a:lnTo>
                    <a:pt x="53" y="685"/>
                  </a:lnTo>
                  <a:lnTo>
                    <a:pt x="36" y="675"/>
                  </a:lnTo>
                  <a:lnTo>
                    <a:pt x="21" y="661"/>
                  </a:lnTo>
                  <a:lnTo>
                    <a:pt x="10" y="644"/>
                  </a:lnTo>
                  <a:lnTo>
                    <a:pt x="2" y="624"/>
                  </a:lnTo>
                  <a:lnTo>
                    <a:pt x="0" y="605"/>
                  </a:lnTo>
                  <a:lnTo>
                    <a:pt x="2" y="585"/>
                  </a:lnTo>
                  <a:lnTo>
                    <a:pt x="8" y="567"/>
                  </a:lnTo>
                  <a:lnTo>
                    <a:pt x="17" y="549"/>
                  </a:lnTo>
                  <a:lnTo>
                    <a:pt x="33" y="534"/>
                  </a:lnTo>
                  <a:lnTo>
                    <a:pt x="648" y="21"/>
                  </a:lnTo>
                  <a:lnTo>
                    <a:pt x="667" y="9"/>
                  </a:lnTo>
                  <a:lnTo>
                    <a:pt x="686" y="2"/>
                  </a:lnTo>
                  <a:lnTo>
                    <a:pt x="7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Freeform 254"/>
            <p:cNvSpPr>
              <a:spLocks/>
            </p:cNvSpPr>
            <p:nvPr/>
          </p:nvSpPr>
          <p:spPr bwMode="auto">
            <a:xfrm>
              <a:off x="4839" y="3364"/>
              <a:ext cx="283" cy="525"/>
            </a:xfrm>
            <a:custGeom>
              <a:avLst/>
              <a:gdLst>
                <a:gd name="T0" fmla="*/ 282 w 565"/>
                <a:gd name="T1" fmla="*/ 0 h 1052"/>
                <a:gd name="T2" fmla="*/ 306 w 565"/>
                <a:gd name="T3" fmla="*/ 4 h 1052"/>
                <a:gd name="T4" fmla="*/ 328 w 565"/>
                <a:gd name="T5" fmla="*/ 13 h 1052"/>
                <a:gd name="T6" fmla="*/ 345 w 565"/>
                <a:gd name="T7" fmla="*/ 26 h 1052"/>
                <a:gd name="T8" fmla="*/ 359 w 565"/>
                <a:gd name="T9" fmla="*/ 45 h 1052"/>
                <a:gd name="T10" fmla="*/ 369 w 565"/>
                <a:gd name="T11" fmla="*/ 67 h 1052"/>
                <a:gd name="T12" fmla="*/ 372 w 565"/>
                <a:gd name="T13" fmla="*/ 91 h 1052"/>
                <a:gd name="T14" fmla="*/ 372 w 565"/>
                <a:gd name="T15" fmla="*/ 755 h 1052"/>
                <a:gd name="T16" fmla="*/ 412 w 565"/>
                <a:gd name="T17" fmla="*/ 715 h 1052"/>
                <a:gd name="T18" fmla="*/ 429 w 565"/>
                <a:gd name="T19" fmla="*/ 702 h 1052"/>
                <a:gd name="T20" fmla="*/ 447 w 565"/>
                <a:gd name="T21" fmla="*/ 693 h 1052"/>
                <a:gd name="T22" fmla="*/ 467 w 565"/>
                <a:gd name="T23" fmla="*/ 689 h 1052"/>
                <a:gd name="T24" fmla="*/ 486 w 565"/>
                <a:gd name="T25" fmla="*/ 689 h 1052"/>
                <a:gd name="T26" fmla="*/ 505 w 565"/>
                <a:gd name="T27" fmla="*/ 693 h 1052"/>
                <a:gd name="T28" fmla="*/ 523 w 565"/>
                <a:gd name="T29" fmla="*/ 702 h 1052"/>
                <a:gd name="T30" fmla="*/ 539 w 565"/>
                <a:gd name="T31" fmla="*/ 715 h 1052"/>
                <a:gd name="T32" fmla="*/ 552 w 565"/>
                <a:gd name="T33" fmla="*/ 731 h 1052"/>
                <a:gd name="T34" fmla="*/ 561 w 565"/>
                <a:gd name="T35" fmla="*/ 748 h 1052"/>
                <a:gd name="T36" fmla="*/ 565 w 565"/>
                <a:gd name="T37" fmla="*/ 768 h 1052"/>
                <a:gd name="T38" fmla="*/ 565 w 565"/>
                <a:gd name="T39" fmla="*/ 788 h 1052"/>
                <a:gd name="T40" fmla="*/ 561 w 565"/>
                <a:gd name="T41" fmla="*/ 807 h 1052"/>
                <a:gd name="T42" fmla="*/ 552 w 565"/>
                <a:gd name="T43" fmla="*/ 826 h 1052"/>
                <a:gd name="T44" fmla="*/ 539 w 565"/>
                <a:gd name="T45" fmla="*/ 842 h 1052"/>
                <a:gd name="T46" fmla="*/ 362 w 565"/>
                <a:gd name="T47" fmla="*/ 1018 h 1052"/>
                <a:gd name="T48" fmla="*/ 345 w 565"/>
                <a:gd name="T49" fmla="*/ 1033 h 1052"/>
                <a:gd name="T50" fmla="*/ 325 w 565"/>
                <a:gd name="T51" fmla="*/ 1043 h 1052"/>
                <a:gd name="T52" fmla="*/ 304 w 565"/>
                <a:gd name="T53" fmla="*/ 1050 h 1052"/>
                <a:gd name="T54" fmla="*/ 282 w 565"/>
                <a:gd name="T55" fmla="*/ 1052 h 1052"/>
                <a:gd name="T56" fmla="*/ 260 w 565"/>
                <a:gd name="T57" fmla="*/ 1050 h 1052"/>
                <a:gd name="T58" fmla="*/ 240 w 565"/>
                <a:gd name="T59" fmla="*/ 1043 h 1052"/>
                <a:gd name="T60" fmla="*/ 219 w 565"/>
                <a:gd name="T61" fmla="*/ 1033 h 1052"/>
                <a:gd name="T62" fmla="*/ 202 w 565"/>
                <a:gd name="T63" fmla="*/ 1018 h 1052"/>
                <a:gd name="T64" fmla="*/ 25 w 565"/>
                <a:gd name="T65" fmla="*/ 842 h 1052"/>
                <a:gd name="T66" fmla="*/ 13 w 565"/>
                <a:gd name="T67" fmla="*/ 826 h 1052"/>
                <a:gd name="T68" fmla="*/ 4 w 565"/>
                <a:gd name="T69" fmla="*/ 807 h 1052"/>
                <a:gd name="T70" fmla="*/ 0 w 565"/>
                <a:gd name="T71" fmla="*/ 788 h 1052"/>
                <a:gd name="T72" fmla="*/ 0 w 565"/>
                <a:gd name="T73" fmla="*/ 768 h 1052"/>
                <a:gd name="T74" fmla="*/ 4 w 565"/>
                <a:gd name="T75" fmla="*/ 748 h 1052"/>
                <a:gd name="T76" fmla="*/ 13 w 565"/>
                <a:gd name="T77" fmla="*/ 731 h 1052"/>
                <a:gd name="T78" fmla="*/ 25 w 565"/>
                <a:gd name="T79" fmla="*/ 715 h 1052"/>
                <a:gd name="T80" fmla="*/ 41 w 565"/>
                <a:gd name="T81" fmla="*/ 702 h 1052"/>
                <a:gd name="T82" fmla="*/ 59 w 565"/>
                <a:gd name="T83" fmla="*/ 693 h 1052"/>
                <a:gd name="T84" fmla="*/ 79 w 565"/>
                <a:gd name="T85" fmla="*/ 689 h 1052"/>
                <a:gd name="T86" fmla="*/ 98 w 565"/>
                <a:gd name="T87" fmla="*/ 689 h 1052"/>
                <a:gd name="T88" fmla="*/ 118 w 565"/>
                <a:gd name="T89" fmla="*/ 693 h 1052"/>
                <a:gd name="T90" fmla="*/ 135 w 565"/>
                <a:gd name="T91" fmla="*/ 702 h 1052"/>
                <a:gd name="T92" fmla="*/ 152 w 565"/>
                <a:gd name="T93" fmla="*/ 715 h 1052"/>
                <a:gd name="T94" fmla="*/ 193 w 565"/>
                <a:gd name="T95" fmla="*/ 755 h 1052"/>
                <a:gd name="T96" fmla="*/ 193 w 565"/>
                <a:gd name="T97" fmla="*/ 91 h 1052"/>
                <a:gd name="T98" fmla="*/ 196 w 565"/>
                <a:gd name="T99" fmla="*/ 67 h 1052"/>
                <a:gd name="T100" fmla="*/ 205 w 565"/>
                <a:gd name="T101" fmla="*/ 45 h 1052"/>
                <a:gd name="T102" fmla="*/ 219 w 565"/>
                <a:gd name="T103" fmla="*/ 26 h 1052"/>
                <a:gd name="T104" fmla="*/ 237 w 565"/>
                <a:gd name="T105" fmla="*/ 13 h 1052"/>
                <a:gd name="T106" fmla="*/ 258 w 565"/>
                <a:gd name="T107" fmla="*/ 4 h 1052"/>
                <a:gd name="T108" fmla="*/ 282 w 565"/>
                <a:gd name="T109" fmla="*/ 0 h 10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65" h="1052">
                  <a:moveTo>
                    <a:pt x="282" y="0"/>
                  </a:moveTo>
                  <a:lnTo>
                    <a:pt x="306" y="4"/>
                  </a:lnTo>
                  <a:lnTo>
                    <a:pt x="328" y="13"/>
                  </a:lnTo>
                  <a:lnTo>
                    <a:pt x="345" y="26"/>
                  </a:lnTo>
                  <a:lnTo>
                    <a:pt x="359" y="45"/>
                  </a:lnTo>
                  <a:lnTo>
                    <a:pt x="369" y="67"/>
                  </a:lnTo>
                  <a:lnTo>
                    <a:pt x="372" y="91"/>
                  </a:lnTo>
                  <a:lnTo>
                    <a:pt x="372" y="755"/>
                  </a:lnTo>
                  <a:lnTo>
                    <a:pt x="412" y="715"/>
                  </a:lnTo>
                  <a:lnTo>
                    <a:pt x="429" y="702"/>
                  </a:lnTo>
                  <a:lnTo>
                    <a:pt x="447" y="693"/>
                  </a:lnTo>
                  <a:lnTo>
                    <a:pt x="467" y="689"/>
                  </a:lnTo>
                  <a:lnTo>
                    <a:pt x="486" y="689"/>
                  </a:lnTo>
                  <a:lnTo>
                    <a:pt x="505" y="693"/>
                  </a:lnTo>
                  <a:lnTo>
                    <a:pt x="523" y="702"/>
                  </a:lnTo>
                  <a:lnTo>
                    <a:pt x="539" y="715"/>
                  </a:lnTo>
                  <a:lnTo>
                    <a:pt x="552" y="731"/>
                  </a:lnTo>
                  <a:lnTo>
                    <a:pt x="561" y="748"/>
                  </a:lnTo>
                  <a:lnTo>
                    <a:pt x="565" y="768"/>
                  </a:lnTo>
                  <a:lnTo>
                    <a:pt x="565" y="788"/>
                  </a:lnTo>
                  <a:lnTo>
                    <a:pt x="561" y="807"/>
                  </a:lnTo>
                  <a:lnTo>
                    <a:pt x="552" y="826"/>
                  </a:lnTo>
                  <a:lnTo>
                    <a:pt x="539" y="842"/>
                  </a:lnTo>
                  <a:lnTo>
                    <a:pt x="362" y="1018"/>
                  </a:lnTo>
                  <a:lnTo>
                    <a:pt x="345" y="1033"/>
                  </a:lnTo>
                  <a:lnTo>
                    <a:pt x="325" y="1043"/>
                  </a:lnTo>
                  <a:lnTo>
                    <a:pt x="304" y="1050"/>
                  </a:lnTo>
                  <a:lnTo>
                    <a:pt x="282" y="1052"/>
                  </a:lnTo>
                  <a:lnTo>
                    <a:pt x="260" y="1050"/>
                  </a:lnTo>
                  <a:lnTo>
                    <a:pt x="240" y="1043"/>
                  </a:lnTo>
                  <a:lnTo>
                    <a:pt x="219" y="1033"/>
                  </a:lnTo>
                  <a:lnTo>
                    <a:pt x="202" y="1018"/>
                  </a:lnTo>
                  <a:lnTo>
                    <a:pt x="25" y="842"/>
                  </a:lnTo>
                  <a:lnTo>
                    <a:pt x="13" y="826"/>
                  </a:lnTo>
                  <a:lnTo>
                    <a:pt x="4" y="807"/>
                  </a:lnTo>
                  <a:lnTo>
                    <a:pt x="0" y="788"/>
                  </a:lnTo>
                  <a:lnTo>
                    <a:pt x="0" y="768"/>
                  </a:lnTo>
                  <a:lnTo>
                    <a:pt x="4" y="748"/>
                  </a:lnTo>
                  <a:lnTo>
                    <a:pt x="13" y="731"/>
                  </a:lnTo>
                  <a:lnTo>
                    <a:pt x="25" y="715"/>
                  </a:lnTo>
                  <a:lnTo>
                    <a:pt x="41" y="702"/>
                  </a:lnTo>
                  <a:lnTo>
                    <a:pt x="59" y="693"/>
                  </a:lnTo>
                  <a:lnTo>
                    <a:pt x="79" y="689"/>
                  </a:lnTo>
                  <a:lnTo>
                    <a:pt x="98" y="689"/>
                  </a:lnTo>
                  <a:lnTo>
                    <a:pt x="118" y="693"/>
                  </a:lnTo>
                  <a:lnTo>
                    <a:pt x="135" y="702"/>
                  </a:lnTo>
                  <a:lnTo>
                    <a:pt x="152" y="715"/>
                  </a:lnTo>
                  <a:lnTo>
                    <a:pt x="193" y="755"/>
                  </a:lnTo>
                  <a:lnTo>
                    <a:pt x="193" y="91"/>
                  </a:lnTo>
                  <a:lnTo>
                    <a:pt x="196" y="67"/>
                  </a:lnTo>
                  <a:lnTo>
                    <a:pt x="205" y="45"/>
                  </a:lnTo>
                  <a:lnTo>
                    <a:pt x="219" y="26"/>
                  </a:lnTo>
                  <a:lnTo>
                    <a:pt x="237" y="13"/>
                  </a:lnTo>
                  <a:lnTo>
                    <a:pt x="258" y="4"/>
                  </a:lnTo>
                  <a:lnTo>
                    <a:pt x="2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" name="Freeform 255"/>
            <p:cNvSpPr>
              <a:spLocks/>
            </p:cNvSpPr>
            <p:nvPr/>
          </p:nvSpPr>
          <p:spPr bwMode="auto">
            <a:xfrm>
              <a:off x="5619" y="3282"/>
              <a:ext cx="283" cy="525"/>
            </a:xfrm>
            <a:custGeom>
              <a:avLst/>
              <a:gdLst>
                <a:gd name="T0" fmla="*/ 283 w 566"/>
                <a:gd name="T1" fmla="*/ 0 h 1050"/>
                <a:gd name="T2" fmla="*/ 304 w 566"/>
                <a:gd name="T3" fmla="*/ 2 h 1050"/>
                <a:gd name="T4" fmla="*/ 326 w 566"/>
                <a:gd name="T5" fmla="*/ 9 h 1050"/>
                <a:gd name="T6" fmla="*/ 346 w 566"/>
                <a:gd name="T7" fmla="*/ 19 h 1050"/>
                <a:gd name="T8" fmla="*/ 363 w 566"/>
                <a:gd name="T9" fmla="*/ 34 h 1050"/>
                <a:gd name="T10" fmla="*/ 540 w 566"/>
                <a:gd name="T11" fmla="*/ 210 h 1050"/>
                <a:gd name="T12" fmla="*/ 553 w 566"/>
                <a:gd name="T13" fmla="*/ 226 h 1050"/>
                <a:gd name="T14" fmla="*/ 562 w 566"/>
                <a:gd name="T15" fmla="*/ 245 h 1050"/>
                <a:gd name="T16" fmla="*/ 566 w 566"/>
                <a:gd name="T17" fmla="*/ 263 h 1050"/>
                <a:gd name="T18" fmla="*/ 566 w 566"/>
                <a:gd name="T19" fmla="*/ 283 h 1050"/>
                <a:gd name="T20" fmla="*/ 562 w 566"/>
                <a:gd name="T21" fmla="*/ 302 h 1050"/>
                <a:gd name="T22" fmla="*/ 553 w 566"/>
                <a:gd name="T23" fmla="*/ 321 h 1050"/>
                <a:gd name="T24" fmla="*/ 540 w 566"/>
                <a:gd name="T25" fmla="*/ 337 h 1050"/>
                <a:gd name="T26" fmla="*/ 526 w 566"/>
                <a:gd name="T27" fmla="*/ 348 h 1050"/>
                <a:gd name="T28" fmla="*/ 511 w 566"/>
                <a:gd name="T29" fmla="*/ 357 h 1050"/>
                <a:gd name="T30" fmla="*/ 493 w 566"/>
                <a:gd name="T31" fmla="*/ 361 h 1050"/>
                <a:gd name="T32" fmla="*/ 477 w 566"/>
                <a:gd name="T33" fmla="*/ 363 h 1050"/>
                <a:gd name="T34" fmla="*/ 460 w 566"/>
                <a:gd name="T35" fmla="*/ 361 h 1050"/>
                <a:gd name="T36" fmla="*/ 444 w 566"/>
                <a:gd name="T37" fmla="*/ 357 h 1050"/>
                <a:gd name="T38" fmla="*/ 427 w 566"/>
                <a:gd name="T39" fmla="*/ 348 h 1050"/>
                <a:gd name="T40" fmla="*/ 413 w 566"/>
                <a:gd name="T41" fmla="*/ 337 h 1050"/>
                <a:gd name="T42" fmla="*/ 373 w 566"/>
                <a:gd name="T43" fmla="*/ 296 h 1050"/>
                <a:gd name="T44" fmla="*/ 373 w 566"/>
                <a:gd name="T45" fmla="*/ 961 h 1050"/>
                <a:gd name="T46" fmla="*/ 370 w 566"/>
                <a:gd name="T47" fmla="*/ 985 h 1050"/>
                <a:gd name="T48" fmla="*/ 360 w 566"/>
                <a:gd name="T49" fmla="*/ 1007 h 1050"/>
                <a:gd name="T50" fmla="*/ 347 w 566"/>
                <a:gd name="T51" fmla="*/ 1024 h 1050"/>
                <a:gd name="T52" fmla="*/ 328 w 566"/>
                <a:gd name="T53" fmla="*/ 1039 h 1050"/>
                <a:gd name="T54" fmla="*/ 307 w 566"/>
                <a:gd name="T55" fmla="*/ 1047 h 1050"/>
                <a:gd name="T56" fmla="*/ 283 w 566"/>
                <a:gd name="T57" fmla="*/ 1050 h 1050"/>
                <a:gd name="T58" fmla="*/ 259 w 566"/>
                <a:gd name="T59" fmla="*/ 1047 h 1050"/>
                <a:gd name="T60" fmla="*/ 238 w 566"/>
                <a:gd name="T61" fmla="*/ 1039 h 1050"/>
                <a:gd name="T62" fmla="*/ 220 w 566"/>
                <a:gd name="T63" fmla="*/ 1024 h 1050"/>
                <a:gd name="T64" fmla="*/ 206 w 566"/>
                <a:gd name="T65" fmla="*/ 1007 h 1050"/>
                <a:gd name="T66" fmla="*/ 197 w 566"/>
                <a:gd name="T67" fmla="*/ 985 h 1050"/>
                <a:gd name="T68" fmla="*/ 194 w 566"/>
                <a:gd name="T69" fmla="*/ 961 h 1050"/>
                <a:gd name="T70" fmla="*/ 194 w 566"/>
                <a:gd name="T71" fmla="*/ 296 h 1050"/>
                <a:gd name="T72" fmla="*/ 152 w 566"/>
                <a:gd name="T73" fmla="*/ 337 h 1050"/>
                <a:gd name="T74" fmla="*/ 136 w 566"/>
                <a:gd name="T75" fmla="*/ 350 h 1050"/>
                <a:gd name="T76" fmla="*/ 119 w 566"/>
                <a:gd name="T77" fmla="*/ 358 h 1050"/>
                <a:gd name="T78" fmla="*/ 99 w 566"/>
                <a:gd name="T79" fmla="*/ 362 h 1050"/>
                <a:gd name="T80" fmla="*/ 80 w 566"/>
                <a:gd name="T81" fmla="*/ 362 h 1050"/>
                <a:gd name="T82" fmla="*/ 60 w 566"/>
                <a:gd name="T83" fmla="*/ 358 h 1050"/>
                <a:gd name="T84" fmla="*/ 42 w 566"/>
                <a:gd name="T85" fmla="*/ 350 h 1050"/>
                <a:gd name="T86" fmla="*/ 25 w 566"/>
                <a:gd name="T87" fmla="*/ 337 h 1050"/>
                <a:gd name="T88" fmla="*/ 13 w 566"/>
                <a:gd name="T89" fmla="*/ 321 h 1050"/>
                <a:gd name="T90" fmla="*/ 5 w 566"/>
                <a:gd name="T91" fmla="*/ 302 h 1050"/>
                <a:gd name="T92" fmla="*/ 0 w 566"/>
                <a:gd name="T93" fmla="*/ 283 h 1050"/>
                <a:gd name="T94" fmla="*/ 0 w 566"/>
                <a:gd name="T95" fmla="*/ 263 h 1050"/>
                <a:gd name="T96" fmla="*/ 5 w 566"/>
                <a:gd name="T97" fmla="*/ 245 h 1050"/>
                <a:gd name="T98" fmla="*/ 13 w 566"/>
                <a:gd name="T99" fmla="*/ 226 h 1050"/>
                <a:gd name="T100" fmla="*/ 25 w 566"/>
                <a:gd name="T101" fmla="*/ 210 h 1050"/>
                <a:gd name="T102" fmla="*/ 202 w 566"/>
                <a:gd name="T103" fmla="*/ 34 h 1050"/>
                <a:gd name="T104" fmla="*/ 220 w 566"/>
                <a:gd name="T105" fmla="*/ 19 h 1050"/>
                <a:gd name="T106" fmla="*/ 240 w 566"/>
                <a:gd name="T107" fmla="*/ 9 h 1050"/>
                <a:gd name="T108" fmla="*/ 261 w 566"/>
                <a:gd name="T109" fmla="*/ 2 h 1050"/>
                <a:gd name="T110" fmla="*/ 283 w 566"/>
                <a:gd name="T111" fmla="*/ 0 h 10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66" h="1050">
                  <a:moveTo>
                    <a:pt x="283" y="0"/>
                  </a:moveTo>
                  <a:lnTo>
                    <a:pt x="304" y="2"/>
                  </a:lnTo>
                  <a:lnTo>
                    <a:pt x="326" y="9"/>
                  </a:lnTo>
                  <a:lnTo>
                    <a:pt x="346" y="19"/>
                  </a:lnTo>
                  <a:lnTo>
                    <a:pt x="363" y="34"/>
                  </a:lnTo>
                  <a:lnTo>
                    <a:pt x="540" y="210"/>
                  </a:lnTo>
                  <a:lnTo>
                    <a:pt x="553" y="226"/>
                  </a:lnTo>
                  <a:lnTo>
                    <a:pt x="562" y="245"/>
                  </a:lnTo>
                  <a:lnTo>
                    <a:pt x="566" y="263"/>
                  </a:lnTo>
                  <a:lnTo>
                    <a:pt x="566" y="283"/>
                  </a:lnTo>
                  <a:lnTo>
                    <a:pt x="562" y="302"/>
                  </a:lnTo>
                  <a:lnTo>
                    <a:pt x="553" y="321"/>
                  </a:lnTo>
                  <a:lnTo>
                    <a:pt x="540" y="337"/>
                  </a:lnTo>
                  <a:lnTo>
                    <a:pt x="526" y="348"/>
                  </a:lnTo>
                  <a:lnTo>
                    <a:pt x="511" y="357"/>
                  </a:lnTo>
                  <a:lnTo>
                    <a:pt x="493" y="361"/>
                  </a:lnTo>
                  <a:lnTo>
                    <a:pt x="477" y="363"/>
                  </a:lnTo>
                  <a:lnTo>
                    <a:pt x="460" y="361"/>
                  </a:lnTo>
                  <a:lnTo>
                    <a:pt x="444" y="357"/>
                  </a:lnTo>
                  <a:lnTo>
                    <a:pt x="427" y="348"/>
                  </a:lnTo>
                  <a:lnTo>
                    <a:pt x="413" y="337"/>
                  </a:lnTo>
                  <a:lnTo>
                    <a:pt x="373" y="296"/>
                  </a:lnTo>
                  <a:lnTo>
                    <a:pt x="373" y="961"/>
                  </a:lnTo>
                  <a:lnTo>
                    <a:pt x="370" y="985"/>
                  </a:lnTo>
                  <a:lnTo>
                    <a:pt x="360" y="1007"/>
                  </a:lnTo>
                  <a:lnTo>
                    <a:pt x="347" y="1024"/>
                  </a:lnTo>
                  <a:lnTo>
                    <a:pt x="328" y="1039"/>
                  </a:lnTo>
                  <a:lnTo>
                    <a:pt x="307" y="1047"/>
                  </a:lnTo>
                  <a:lnTo>
                    <a:pt x="283" y="1050"/>
                  </a:lnTo>
                  <a:lnTo>
                    <a:pt x="259" y="1047"/>
                  </a:lnTo>
                  <a:lnTo>
                    <a:pt x="238" y="1039"/>
                  </a:lnTo>
                  <a:lnTo>
                    <a:pt x="220" y="1024"/>
                  </a:lnTo>
                  <a:lnTo>
                    <a:pt x="206" y="1007"/>
                  </a:lnTo>
                  <a:lnTo>
                    <a:pt x="197" y="985"/>
                  </a:lnTo>
                  <a:lnTo>
                    <a:pt x="194" y="961"/>
                  </a:lnTo>
                  <a:lnTo>
                    <a:pt x="194" y="296"/>
                  </a:lnTo>
                  <a:lnTo>
                    <a:pt x="152" y="337"/>
                  </a:lnTo>
                  <a:lnTo>
                    <a:pt x="136" y="350"/>
                  </a:lnTo>
                  <a:lnTo>
                    <a:pt x="119" y="358"/>
                  </a:lnTo>
                  <a:lnTo>
                    <a:pt x="99" y="362"/>
                  </a:lnTo>
                  <a:lnTo>
                    <a:pt x="80" y="362"/>
                  </a:lnTo>
                  <a:lnTo>
                    <a:pt x="60" y="358"/>
                  </a:lnTo>
                  <a:lnTo>
                    <a:pt x="42" y="350"/>
                  </a:lnTo>
                  <a:lnTo>
                    <a:pt x="25" y="337"/>
                  </a:lnTo>
                  <a:lnTo>
                    <a:pt x="13" y="321"/>
                  </a:lnTo>
                  <a:lnTo>
                    <a:pt x="5" y="302"/>
                  </a:lnTo>
                  <a:lnTo>
                    <a:pt x="0" y="283"/>
                  </a:lnTo>
                  <a:lnTo>
                    <a:pt x="0" y="263"/>
                  </a:lnTo>
                  <a:lnTo>
                    <a:pt x="5" y="245"/>
                  </a:lnTo>
                  <a:lnTo>
                    <a:pt x="13" y="226"/>
                  </a:lnTo>
                  <a:lnTo>
                    <a:pt x="25" y="210"/>
                  </a:lnTo>
                  <a:lnTo>
                    <a:pt x="202" y="34"/>
                  </a:lnTo>
                  <a:lnTo>
                    <a:pt x="220" y="19"/>
                  </a:lnTo>
                  <a:lnTo>
                    <a:pt x="240" y="9"/>
                  </a:lnTo>
                  <a:lnTo>
                    <a:pt x="261" y="2"/>
                  </a:lnTo>
                  <a:lnTo>
                    <a:pt x="2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31" name="Group 279"/>
          <p:cNvGrpSpPr>
            <a:grpSpLocks noChangeAspect="1"/>
          </p:cNvGrpSpPr>
          <p:nvPr/>
        </p:nvGrpSpPr>
        <p:grpSpPr bwMode="auto">
          <a:xfrm>
            <a:off x="6461493" y="2732513"/>
            <a:ext cx="316439" cy="446159"/>
            <a:chOff x="4506" y="2376"/>
            <a:chExt cx="1349" cy="190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34" name="Freeform 281"/>
            <p:cNvSpPr>
              <a:spLocks/>
            </p:cNvSpPr>
            <p:nvPr/>
          </p:nvSpPr>
          <p:spPr bwMode="auto">
            <a:xfrm>
              <a:off x="5418" y="2376"/>
              <a:ext cx="295" cy="295"/>
            </a:xfrm>
            <a:custGeom>
              <a:avLst/>
              <a:gdLst>
                <a:gd name="T0" fmla="*/ 295 w 589"/>
                <a:gd name="T1" fmla="*/ 0 h 589"/>
                <a:gd name="T2" fmla="*/ 338 w 589"/>
                <a:gd name="T3" fmla="*/ 2 h 589"/>
                <a:gd name="T4" fmla="*/ 379 w 589"/>
                <a:gd name="T5" fmla="*/ 11 h 589"/>
                <a:gd name="T6" fmla="*/ 419 w 589"/>
                <a:gd name="T7" fmla="*/ 26 h 589"/>
                <a:gd name="T8" fmla="*/ 455 w 589"/>
                <a:gd name="T9" fmla="*/ 47 h 589"/>
                <a:gd name="T10" fmla="*/ 488 w 589"/>
                <a:gd name="T11" fmla="*/ 72 h 589"/>
                <a:gd name="T12" fmla="*/ 517 w 589"/>
                <a:gd name="T13" fmla="*/ 101 h 589"/>
                <a:gd name="T14" fmla="*/ 541 w 589"/>
                <a:gd name="T15" fmla="*/ 134 h 589"/>
                <a:gd name="T16" fmla="*/ 561 w 589"/>
                <a:gd name="T17" fmla="*/ 170 h 589"/>
                <a:gd name="T18" fmla="*/ 576 w 589"/>
                <a:gd name="T19" fmla="*/ 210 h 589"/>
                <a:gd name="T20" fmla="*/ 585 w 589"/>
                <a:gd name="T21" fmla="*/ 250 h 589"/>
                <a:gd name="T22" fmla="*/ 589 w 589"/>
                <a:gd name="T23" fmla="*/ 294 h 589"/>
                <a:gd name="T24" fmla="*/ 585 w 589"/>
                <a:gd name="T25" fmla="*/ 337 h 589"/>
                <a:gd name="T26" fmla="*/ 576 w 589"/>
                <a:gd name="T27" fmla="*/ 379 h 589"/>
                <a:gd name="T28" fmla="*/ 561 w 589"/>
                <a:gd name="T29" fmla="*/ 419 h 589"/>
                <a:gd name="T30" fmla="*/ 541 w 589"/>
                <a:gd name="T31" fmla="*/ 455 h 589"/>
                <a:gd name="T32" fmla="*/ 517 w 589"/>
                <a:gd name="T33" fmla="*/ 488 h 589"/>
                <a:gd name="T34" fmla="*/ 488 w 589"/>
                <a:gd name="T35" fmla="*/ 517 h 589"/>
                <a:gd name="T36" fmla="*/ 455 w 589"/>
                <a:gd name="T37" fmla="*/ 542 h 589"/>
                <a:gd name="T38" fmla="*/ 419 w 589"/>
                <a:gd name="T39" fmla="*/ 562 h 589"/>
                <a:gd name="T40" fmla="*/ 379 w 589"/>
                <a:gd name="T41" fmla="*/ 577 h 589"/>
                <a:gd name="T42" fmla="*/ 338 w 589"/>
                <a:gd name="T43" fmla="*/ 587 h 589"/>
                <a:gd name="T44" fmla="*/ 295 w 589"/>
                <a:gd name="T45" fmla="*/ 589 h 589"/>
                <a:gd name="T46" fmla="*/ 251 w 589"/>
                <a:gd name="T47" fmla="*/ 587 h 589"/>
                <a:gd name="T48" fmla="*/ 209 w 589"/>
                <a:gd name="T49" fmla="*/ 577 h 589"/>
                <a:gd name="T50" fmla="*/ 171 w 589"/>
                <a:gd name="T51" fmla="*/ 562 h 589"/>
                <a:gd name="T52" fmla="*/ 134 w 589"/>
                <a:gd name="T53" fmla="*/ 542 h 589"/>
                <a:gd name="T54" fmla="*/ 102 w 589"/>
                <a:gd name="T55" fmla="*/ 517 h 589"/>
                <a:gd name="T56" fmla="*/ 73 w 589"/>
                <a:gd name="T57" fmla="*/ 488 h 589"/>
                <a:gd name="T58" fmla="*/ 47 w 589"/>
                <a:gd name="T59" fmla="*/ 455 h 589"/>
                <a:gd name="T60" fmla="*/ 28 w 589"/>
                <a:gd name="T61" fmla="*/ 419 h 589"/>
                <a:gd name="T62" fmla="*/ 12 w 589"/>
                <a:gd name="T63" fmla="*/ 379 h 589"/>
                <a:gd name="T64" fmla="*/ 3 w 589"/>
                <a:gd name="T65" fmla="*/ 337 h 589"/>
                <a:gd name="T66" fmla="*/ 0 w 589"/>
                <a:gd name="T67" fmla="*/ 294 h 589"/>
                <a:gd name="T68" fmla="*/ 3 w 589"/>
                <a:gd name="T69" fmla="*/ 250 h 589"/>
                <a:gd name="T70" fmla="*/ 12 w 589"/>
                <a:gd name="T71" fmla="*/ 210 h 589"/>
                <a:gd name="T72" fmla="*/ 28 w 589"/>
                <a:gd name="T73" fmla="*/ 170 h 589"/>
                <a:gd name="T74" fmla="*/ 47 w 589"/>
                <a:gd name="T75" fmla="*/ 134 h 589"/>
                <a:gd name="T76" fmla="*/ 73 w 589"/>
                <a:gd name="T77" fmla="*/ 101 h 589"/>
                <a:gd name="T78" fmla="*/ 102 w 589"/>
                <a:gd name="T79" fmla="*/ 72 h 589"/>
                <a:gd name="T80" fmla="*/ 134 w 589"/>
                <a:gd name="T81" fmla="*/ 47 h 589"/>
                <a:gd name="T82" fmla="*/ 171 w 589"/>
                <a:gd name="T83" fmla="*/ 26 h 589"/>
                <a:gd name="T84" fmla="*/ 209 w 589"/>
                <a:gd name="T85" fmla="*/ 11 h 589"/>
                <a:gd name="T86" fmla="*/ 251 w 589"/>
                <a:gd name="T87" fmla="*/ 2 h 589"/>
                <a:gd name="T88" fmla="*/ 295 w 589"/>
                <a:gd name="T89" fmla="*/ 0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89" h="589">
                  <a:moveTo>
                    <a:pt x="295" y="0"/>
                  </a:moveTo>
                  <a:lnTo>
                    <a:pt x="338" y="2"/>
                  </a:lnTo>
                  <a:lnTo>
                    <a:pt x="379" y="11"/>
                  </a:lnTo>
                  <a:lnTo>
                    <a:pt x="419" y="26"/>
                  </a:lnTo>
                  <a:lnTo>
                    <a:pt x="455" y="47"/>
                  </a:lnTo>
                  <a:lnTo>
                    <a:pt x="488" y="72"/>
                  </a:lnTo>
                  <a:lnTo>
                    <a:pt x="517" y="101"/>
                  </a:lnTo>
                  <a:lnTo>
                    <a:pt x="541" y="134"/>
                  </a:lnTo>
                  <a:lnTo>
                    <a:pt x="561" y="170"/>
                  </a:lnTo>
                  <a:lnTo>
                    <a:pt x="576" y="210"/>
                  </a:lnTo>
                  <a:lnTo>
                    <a:pt x="585" y="250"/>
                  </a:lnTo>
                  <a:lnTo>
                    <a:pt x="589" y="294"/>
                  </a:lnTo>
                  <a:lnTo>
                    <a:pt x="585" y="337"/>
                  </a:lnTo>
                  <a:lnTo>
                    <a:pt x="576" y="379"/>
                  </a:lnTo>
                  <a:lnTo>
                    <a:pt x="561" y="419"/>
                  </a:lnTo>
                  <a:lnTo>
                    <a:pt x="541" y="455"/>
                  </a:lnTo>
                  <a:lnTo>
                    <a:pt x="517" y="488"/>
                  </a:lnTo>
                  <a:lnTo>
                    <a:pt x="488" y="517"/>
                  </a:lnTo>
                  <a:lnTo>
                    <a:pt x="455" y="542"/>
                  </a:lnTo>
                  <a:lnTo>
                    <a:pt x="419" y="562"/>
                  </a:lnTo>
                  <a:lnTo>
                    <a:pt x="379" y="577"/>
                  </a:lnTo>
                  <a:lnTo>
                    <a:pt x="338" y="587"/>
                  </a:lnTo>
                  <a:lnTo>
                    <a:pt x="295" y="589"/>
                  </a:lnTo>
                  <a:lnTo>
                    <a:pt x="251" y="587"/>
                  </a:lnTo>
                  <a:lnTo>
                    <a:pt x="209" y="577"/>
                  </a:lnTo>
                  <a:lnTo>
                    <a:pt x="171" y="562"/>
                  </a:lnTo>
                  <a:lnTo>
                    <a:pt x="134" y="542"/>
                  </a:lnTo>
                  <a:lnTo>
                    <a:pt x="102" y="517"/>
                  </a:lnTo>
                  <a:lnTo>
                    <a:pt x="73" y="488"/>
                  </a:lnTo>
                  <a:lnTo>
                    <a:pt x="47" y="455"/>
                  </a:lnTo>
                  <a:lnTo>
                    <a:pt x="28" y="419"/>
                  </a:lnTo>
                  <a:lnTo>
                    <a:pt x="12" y="379"/>
                  </a:lnTo>
                  <a:lnTo>
                    <a:pt x="3" y="337"/>
                  </a:lnTo>
                  <a:lnTo>
                    <a:pt x="0" y="294"/>
                  </a:lnTo>
                  <a:lnTo>
                    <a:pt x="3" y="250"/>
                  </a:lnTo>
                  <a:lnTo>
                    <a:pt x="12" y="210"/>
                  </a:lnTo>
                  <a:lnTo>
                    <a:pt x="28" y="170"/>
                  </a:lnTo>
                  <a:lnTo>
                    <a:pt x="47" y="134"/>
                  </a:lnTo>
                  <a:lnTo>
                    <a:pt x="73" y="101"/>
                  </a:lnTo>
                  <a:lnTo>
                    <a:pt x="102" y="72"/>
                  </a:lnTo>
                  <a:lnTo>
                    <a:pt x="134" y="47"/>
                  </a:lnTo>
                  <a:lnTo>
                    <a:pt x="171" y="26"/>
                  </a:lnTo>
                  <a:lnTo>
                    <a:pt x="209" y="11"/>
                  </a:lnTo>
                  <a:lnTo>
                    <a:pt x="251" y="2"/>
                  </a:lnTo>
                  <a:lnTo>
                    <a:pt x="2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" name="Freeform 282"/>
            <p:cNvSpPr>
              <a:spLocks/>
            </p:cNvSpPr>
            <p:nvPr/>
          </p:nvSpPr>
          <p:spPr bwMode="auto">
            <a:xfrm>
              <a:off x="5316" y="2707"/>
              <a:ext cx="500" cy="853"/>
            </a:xfrm>
            <a:custGeom>
              <a:avLst/>
              <a:gdLst>
                <a:gd name="T0" fmla="*/ 310 w 1000"/>
                <a:gd name="T1" fmla="*/ 0 h 1706"/>
                <a:gd name="T2" fmla="*/ 345 w 1000"/>
                <a:gd name="T3" fmla="*/ 12 h 1706"/>
                <a:gd name="T4" fmla="*/ 654 w 1000"/>
                <a:gd name="T5" fmla="*/ 12 h 1706"/>
                <a:gd name="T6" fmla="*/ 689 w 1000"/>
                <a:gd name="T7" fmla="*/ 0 h 1706"/>
                <a:gd name="T8" fmla="*/ 726 w 1000"/>
                <a:gd name="T9" fmla="*/ 3 h 1706"/>
                <a:gd name="T10" fmla="*/ 737 w 1000"/>
                <a:gd name="T11" fmla="*/ 7 h 1706"/>
                <a:gd name="T12" fmla="*/ 763 w 1000"/>
                <a:gd name="T13" fmla="*/ 15 h 1706"/>
                <a:gd name="T14" fmla="*/ 788 w 1000"/>
                <a:gd name="T15" fmla="*/ 23 h 1706"/>
                <a:gd name="T16" fmla="*/ 800 w 1000"/>
                <a:gd name="T17" fmla="*/ 27 h 1706"/>
                <a:gd name="T18" fmla="*/ 874 w 1000"/>
                <a:gd name="T19" fmla="*/ 63 h 1706"/>
                <a:gd name="T20" fmla="*/ 932 w 1000"/>
                <a:gd name="T21" fmla="*/ 117 h 1706"/>
                <a:gd name="T22" fmla="*/ 974 w 1000"/>
                <a:gd name="T23" fmla="*/ 184 h 1706"/>
                <a:gd name="T24" fmla="*/ 996 w 1000"/>
                <a:gd name="T25" fmla="*/ 262 h 1706"/>
                <a:gd name="T26" fmla="*/ 1000 w 1000"/>
                <a:gd name="T27" fmla="*/ 748 h 1706"/>
                <a:gd name="T28" fmla="*/ 993 w 1000"/>
                <a:gd name="T29" fmla="*/ 782 h 1706"/>
                <a:gd name="T30" fmla="*/ 837 w 1000"/>
                <a:gd name="T31" fmla="*/ 1023 h 1706"/>
                <a:gd name="T32" fmla="*/ 833 w 1000"/>
                <a:gd name="T33" fmla="*/ 1641 h 1706"/>
                <a:gd name="T34" fmla="*/ 810 w 1000"/>
                <a:gd name="T35" fmla="*/ 1681 h 1706"/>
                <a:gd name="T36" fmla="*/ 771 w 1000"/>
                <a:gd name="T37" fmla="*/ 1704 h 1706"/>
                <a:gd name="T38" fmla="*/ 252 w 1000"/>
                <a:gd name="T39" fmla="*/ 1706 h 1706"/>
                <a:gd name="T40" fmla="*/ 207 w 1000"/>
                <a:gd name="T41" fmla="*/ 1695 h 1706"/>
                <a:gd name="T42" fmla="*/ 175 w 1000"/>
                <a:gd name="T43" fmla="*/ 1662 h 1706"/>
                <a:gd name="T44" fmla="*/ 163 w 1000"/>
                <a:gd name="T45" fmla="*/ 1617 h 1706"/>
                <a:gd name="T46" fmla="*/ 14 w 1000"/>
                <a:gd name="T47" fmla="*/ 797 h 1706"/>
                <a:gd name="T48" fmla="*/ 1 w 1000"/>
                <a:gd name="T49" fmla="*/ 766 h 1706"/>
                <a:gd name="T50" fmla="*/ 0 w 1000"/>
                <a:gd name="T51" fmla="*/ 304 h 1706"/>
                <a:gd name="T52" fmla="*/ 11 w 1000"/>
                <a:gd name="T53" fmla="*/ 223 h 1706"/>
                <a:gd name="T54" fmla="*/ 44 w 1000"/>
                <a:gd name="T55" fmla="*/ 150 h 1706"/>
                <a:gd name="T56" fmla="*/ 95 w 1000"/>
                <a:gd name="T57" fmla="*/ 88 h 1706"/>
                <a:gd name="T58" fmla="*/ 161 w 1000"/>
                <a:gd name="T59" fmla="*/ 43 h 1706"/>
                <a:gd name="T60" fmla="*/ 202 w 1000"/>
                <a:gd name="T61" fmla="*/ 26 h 1706"/>
                <a:gd name="T62" fmla="*/ 223 w 1000"/>
                <a:gd name="T63" fmla="*/ 20 h 1706"/>
                <a:gd name="T64" fmla="*/ 250 w 1000"/>
                <a:gd name="T65" fmla="*/ 10 h 1706"/>
                <a:gd name="T66" fmla="*/ 271 w 1000"/>
                <a:gd name="T67" fmla="*/ 5 h 1706"/>
                <a:gd name="T68" fmla="*/ 292 w 1000"/>
                <a:gd name="T69" fmla="*/ 0 h 1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00" h="1706">
                  <a:moveTo>
                    <a:pt x="292" y="0"/>
                  </a:moveTo>
                  <a:lnTo>
                    <a:pt x="310" y="0"/>
                  </a:lnTo>
                  <a:lnTo>
                    <a:pt x="329" y="5"/>
                  </a:lnTo>
                  <a:lnTo>
                    <a:pt x="345" y="12"/>
                  </a:lnTo>
                  <a:lnTo>
                    <a:pt x="500" y="103"/>
                  </a:lnTo>
                  <a:lnTo>
                    <a:pt x="654" y="12"/>
                  </a:lnTo>
                  <a:lnTo>
                    <a:pt x="671" y="5"/>
                  </a:lnTo>
                  <a:lnTo>
                    <a:pt x="689" y="0"/>
                  </a:lnTo>
                  <a:lnTo>
                    <a:pt x="707" y="0"/>
                  </a:lnTo>
                  <a:lnTo>
                    <a:pt x="726" y="3"/>
                  </a:lnTo>
                  <a:lnTo>
                    <a:pt x="729" y="5"/>
                  </a:lnTo>
                  <a:lnTo>
                    <a:pt x="737" y="7"/>
                  </a:lnTo>
                  <a:lnTo>
                    <a:pt x="749" y="10"/>
                  </a:lnTo>
                  <a:lnTo>
                    <a:pt x="763" y="15"/>
                  </a:lnTo>
                  <a:lnTo>
                    <a:pt x="776" y="20"/>
                  </a:lnTo>
                  <a:lnTo>
                    <a:pt x="788" y="23"/>
                  </a:lnTo>
                  <a:lnTo>
                    <a:pt x="796" y="26"/>
                  </a:lnTo>
                  <a:lnTo>
                    <a:pt x="800" y="27"/>
                  </a:lnTo>
                  <a:lnTo>
                    <a:pt x="838" y="43"/>
                  </a:lnTo>
                  <a:lnTo>
                    <a:pt x="874" y="63"/>
                  </a:lnTo>
                  <a:lnTo>
                    <a:pt x="905" y="88"/>
                  </a:lnTo>
                  <a:lnTo>
                    <a:pt x="932" y="117"/>
                  </a:lnTo>
                  <a:lnTo>
                    <a:pt x="956" y="150"/>
                  </a:lnTo>
                  <a:lnTo>
                    <a:pt x="974" y="184"/>
                  </a:lnTo>
                  <a:lnTo>
                    <a:pt x="988" y="223"/>
                  </a:lnTo>
                  <a:lnTo>
                    <a:pt x="996" y="262"/>
                  </a:lnTo>
                  <a:lnTo>
                    <a:pt x="1000" y="304"/>
                  </a:lnTo>
                  <a:lnTo>
                    <a:pt x="1000" y="748"/>
                  </a:lnTo>
                  <a:lnTo>
                    <a:pt x="998" y="766"/>
                  </a:lnTo>
                  <a:lnTo>
                    <a:pt x="993" y="782"/>
                  </a:lnTo>
                  <a:lnTo>
                    <a:pt x="985" y="797"/>
                  </a:lnTo>
                  <a:lnTo>
                    <a:pt x="837" y="1023"/>
                  </a:lnTo>
                  <a:lnTo>
                    <a:pt x="837" y="1617"/>
                  </a:lnTo>
                  <a:lnTo>
                    <a:pt x="833" y="1641"/>
                  </a:lnTo>
                  <a:lnTo>
                    <a:pt x="824" y="1662"/>
                  </a:lnTo>
                  <a:lnTo>
                    <a:pt x="810" y="1681"/>
                  </a:lnTo>
                  <a:lnTo>
                    <a:pt x="793" y="1695"/>
                  </a:lnTo>
                  <a:lnTo>
                    <a:pt x="771" y="1704"/>
                  </a:lnTo>
                  <a:lnTo>
                    <a:pt x="748" y="1706"/>
                  </a:lnTo>
                  <a:lnTo>
                    <a:pt x="252" y="1706"/>
                  </a:lnTo>
                  <a:lnTo>
                    <a:pt x="228" y="1704"/>
                  </a:lnTo>
                  <a:lnTo>
                    <a:pt x="207" y="1695"/>
                  </a:lnTo>
                  <a:lnTo>
                    <a:pt x="189" y="1681"/>
                  </a:lnTo>
                  <a:lnTo>
                    <a:pt x="175" y="1662"/>
                  </a:lnTo>
                  <a:lnTo>
                    <a:pt x="165" y="1641"/>
                  </a:lnTo>
                  <a:lnTo>
                    <a:pt x="163" y="1617"/>
                  </a:lnTo>
                  <a:lnTo>
                    <a:pt x="163" y="1023"/>
                  </a:lnTo>
                  <a:lnTo>
                    <a:pt x="14" y="797"/>
                  </a:lnTo>
                  <a:lnTo>
                    <a:pt x="7" y="782"/>
                  </a:lnTo>
                  <a:lnTo>
                    <a:pt x="1" y="766"/>
                  </a:lnTo>
                  <a:lnTo>
                    <a:pt x="0" y="748"/>
                  </a:lnTo>
                  <a:lnTo>
                    <a:pt x="0" y="304"/>
                  </a:lnTo>
                  <a:lnTo>
                    <a:pt x="2" y="262"/>
                  </a:lnTo>
                  <a:lnTo>
                    <a:pt x="11" y="223"/>
                  </a:lnTo>
                  <a:lnTo>
                    <a:pt x="25" y="184"/>
                  </a:lnTo>
                  <a:lnTo>
                    <a:pt x="44" y="150"/>
                  </a:lnTo>
                  <a:lnTo>
                    <a:pt x="67" y="117"/>
                  </a:lnTo>
                  <a:lnTo>
                    <a:pt x="95" y="88"/>
                  </a:lnTo>
                  <a:lnTo>
                    <a:pt x="126" y="63"/>
                  </a:lnTo>
                  <a:lnTo>
                    <a:pt x="161" y="43"/>
                  </a:lnTo>
                  <a:lnTo>
                    <a:pt x="199" y="27"/>
                  </a:lnTo>
                  <a:lnTo>
                    <a:pt x="202" y="26"/>
                  </a:lnTo>
                  <a:lnTo>
                    <a:pt x="212" y="23"/>
                  </a:lnTo>
                  <a:lnTo>
                    <a:pt x="223" y="20"/>
                  </a:lnTo>
                  <a:lnTo>
                    <a:pt x="237" y="15"/>
                  </a:lnTo>
                  <a:lnTo>
                    <a:pt x="250" y="10"/>
                  </a:lnTo>
                  <a:lnTo>
                    <a:pt x="263" y="7"/>
                  </a:lnTo>
                  <a:lnTo>
                    <a:pt x="271" y="5"/>
                  </a:lnTo>
                  <a:lnTo>
                    <a:pt x="274" y="3"/>
                  </a:lnTo>
                  <a:lnTo>
                    <a:pt x="2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" name="Freeform 283"/>
            <p:cNvSpPr>
              <a:spLocks/>
            </p:cNvSpPr>
            <p:nvPr/>
          </p:nvSpPr>
          <p:spPr bwMode="auto">
            <a:xfrm>
              <a:off x="4506" y="3648"/>
              <a:ext cx="1349" cy="630"/>
            </a:xfrm>
            <a:custGeom>
              <a:avLst/>
              <a:gdLst>
                <a:gd name="T0" fmla="*/ 1527 w 2696"/>
                <a:gd name="T1" fmla="*/ 0 h 1260"/>
                <a:gd name="T2" fmla="*/ 2607 w 2696"/>
                <a:gd name="T3" fmla="*/ 0 h 1260"/>
                <a:gd name="T4" fmla="*/ 2630 w 2696"/>
                <a:gd name="T5" fmla="*/ 3 h 1260"/>
                <a:gd name="T6" fmla="*/ 2652 w 2696"/>
                <a:gd name="T7" fmla="*/ 11 h 1260"/>
                <a:gd name="T8" fmla="*/ 2670 w 2696"/>
                <a:gd name="T9" fmla="*/ 25 h 1260"/>
                <a:gd name="T10" fmla="*/ 2684 w 2696"/>
                <a:gd name="T11" fmla="*/ 44 h 1260"/>
                <a:gd name="T12" fmla="*/ 2693 w 2696"/>
                <a:gd name="T13" fmla="*/ 65 h 1260"/>
                <a:gd name="T14" fmla="*/ 2696 w 2696"/>
                <a:gd name="T15" fmla="*/ 89 h 1260"/>
                <a:gd name="T16" fmla="*/ 2696 w 2696"/>
                <a:gd name="T17" fmla="*/ 1170 h 1260"/>
                <a:gd name="T18" fmla="*/ 2693 w 2696"/>
                <a:gd name="T19" fmla="*/ 1195 h 1260"/>
                <a:gd name="T20" fmla="*/ 2684 w 2696"/>
                <a:gd name="T21" fmla="*/ 1216 h 1260"/>
                <a:gd name="T22" fmla="*/ 2670 w 2696"/>
                <a:gd name="T23" fmla="*/ 1234 h 1260"/>
                <a:gd name="T24" fmla="*/ 2652 w 2696"/>
                <a:gd name="T25" fmla="*/ 1248 h 1260"/>
                <a:gd name="T26" fmla="*/ 2630 w 2696"/>
                <a:gd name="T27" fmla="*/ 1256 h 1260"/>
                <a:gd name="T28" fmla="*/ 2607 w 2696"/>
                <a:gd name="T29" fmla="*/ 1260 h 1260"/>
                <a:gd name="T30" fmla="*/ 89 w 2696"/>
                <a:gd name="T31" fmla="*/ 1260 h 1260"/>
                <a:gd name="T32" fmla="*/ 66 w 2696"/>
                <a:gd name="T33" fmla="*/ 1256 h 1260"/>
                <a:gd name="T34" fmla="*/ 44 w 2696"/>
                <a:gd name="T35" fmla="*/ 1248 h 1260"/>
                <a:gd name="T36" fmla="*/ 26 w 2696"/>
                <a:gd name="T37" fmla="*/ 1234 h 1260"/>
                <a:gd name="T38" fmla="*/ 13 w 2696"/>
                <a:gd name="T39" fmla="*/ 1216 h 1260"/>
                <a:gd name="T40" fmla="*/ 3 w 2696"/>
                <a:gd name="T41" fmla="*/ 1195 h 1260"/>
                <a:gd name="T42" fmla="*/ 0 w 2696"/>
                <a:gd name="T43" fmla="*/ 1170 h 1260"/>
                <a:gd name="T44" fmla="*/ 0 w 2696"/>
                <a:gd name="T45" fmla="*/ 810 h 1260"/>
                <a:gd name="T46" fmla="*/ 3 w 2696"/>
                <a:gd name="T47" fmla="*/ 786 h 1260"/>
                <a:gd name="T48" fmla="*/ 13 w 2696"/>
                <a:gd name="T49" fmla="*/ 765 h 1260"/>
                <a:gd name="T50" fmla="*/ 26 w 2696"/>
                <a:gd name="T51" fmla="*/ 747 h 1260"/>
                <a:gd name="T52" fmla="*/ 44 w 2696"/>
                <a:gd name="T53" fmla="*/ 733 h 1260"/>
                <a:gd name="T54" fmla="*/ 66 w 2696"/>
                <a:gd name="T55" fmla="*/ 724 h 1260"/>
                <a:gd name="T56" fmla="*/ 89 w 2696"/>
                <a:gd name="T57" fmla="*/ 721 h 1260"/>
                <a:gd name="T58" fmla="*/ 720 w 2696"/>
                <a:gd name="T59" fmla="*/ 721 h 1260"/>
                <a:gd name="T60" fmla="*/ 720 w 2696"/>
                <a:gd name="T61" fmla="*/ 450 h 1260"/>
                <a:gd name="T62" fmla="*/ 723 w 2696"/>
                <a:gd name="T63" fmla="*/ 426 h 1260"/>
                <a:gd name="T64" fmla="*/ 731 w 2696"/>
                <a:gd name="T65" fmla="*/ 405 h 1260"/>
                <a:gd name="T66" fmla="*/ 745 w 2696"/>
                <a:gd name="T67" fmla="*/ 386 h 1260"/>
                <a:gd name="T68" fmla="*/ 764 w 2696"/>
                <a:gd name="T69" fmla="*/ 372 h 1260"/>
                <a:gd name="T70" fmla="*/ 784 w 2696"/>
                <a:gd name="T71" fmla="*/ 363 h 1260"/>
                <a:gd name="T72" fmla="*/ 809 w 2696"/>
                <a:gd name="T73" fmla="*/ 361 h 1260"/>
                <a:gd name="T74" fmla="*/ 1438 w 2696"/>
                <a:gd name="T75" fmla="*/ 361 h 1260"/>
                <a:gd name="T76" fmla="*/ 1438 w 2696"/>
                <a:gd name="T77" fmla="*/ 89 h 1260"/>
                <a:gd name="T78" fmla="*/ 1442 w 2696"/>
                <a:gd name="T79" fmla="*/ 65 h 1260"/>
                <a:gd name="T80" fmla="*/ 1451 w 2696"/>
                <a:gd name="T81" fmla="*/ 44 h 1260"/>
                <a:gd name="T82" fmla="*/ 1465 w 2696"/>
                <a:gd name="T83" fmla="*/ 25 h 1260"/>
                <a:gd name="T84" fmla="*/ 1484 w 2696"/>
                <a:gd name="T85" fmla="*/ 11 h 1260"/>
                <a:gd name="T86" fmla="*/ 1504 w 2696"/>
                <a:gd name="T87" fmla="*/ 3 h 1260"/>
                <a:gd name="T88" fmla="*/ 1527 w 2696"/>
                <a:gd name="T89" fmla="*/ 0 h 1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96" h="1260">
                  <a:moveTo>
                    <a:pt x="1527" y="0"/>
                  </a:moveTo>
                  <a:lnTo>
                    <a:pt x="2607" y="0"/>
                  </a:lnTo>
                  <a:lnTo>
                    <a:pt x="2630" y="3"/>
                  </a:lnTo>
                  <a:lnTo>
                    <a:pt x="2652" y="11"/>
                  </a:lnTo>
                  <a:lnTo>
                    <a:pt x="2670" y="25"/>
                  </a:lnTo>
                  <a:lnTo>
                    <a:pt x="2684" y="44"/>
                  </a:lnTo>
                  <a:lnTo>
                    <a:pt x="2693" y="65"/>
                  </a:lnTo>
                  <a:lnTo>
                    <a:pt x="2696" y="89"/>
                  </a:lnTo>
                  <a:lnTo>
                    <a:pt x="2696" y="1170"/>
                  </a:lnTo>
                  <a:lnTo>
                    <a:pt x="2693" y="1195"/>
                  </a:lnTo>
                  <a:lnTo>
                    <a:pt x="2684" y="1216"/>
                  </a:lnTo>
                  <a:lnTo>
                    <a:pt x="2670" y="1234"/>
                  </a:lnTo>
                  <a:lnTo>
                    <a:pt x="2652" y="1248"/>
                  </a:lnTo>
                  <a:lnTo>
                    <a:pt x="2630" y="1256"/>
                  </a:lnTo>
                  <a:lnTo>
                    <a:pt x="2607" y="1260"/>
                  </a:lnTo>
                  <a:lnTo>
                    <a:pt x="89" y="1260"/>
                  </a:lnTo>
                  <a:lnTo>
                    <a:pt x="66" y="1256"/>
                  </a:lnTo>
                  <a:lnTo>
                    <a:pt x="44" y="1248"/>
                  </a:lnTo>
                  <a:lnTo>
                    <a:pt x="26" y="1234"/>
                  </a:lnTo>
                  <a:lnTo>
                    <a:pt x="13" y="1216"/>
                  </a:lnTo>
                  <a:lnTo>
                    <a:pt x="3" y="1195"/>
                  </a:lnTo>
                  <a:lnTo>
                    <a:pt x="0" y="1170"/>
                  </a:lnTo>
                  <a:lnTo>
                    <a:pt x="0" y="810"/>
                  </a:lnTo>
                  <a:lnTo>
                    <a:pt x="3" y="786"/>
                  </a:lnTo>
                  <a:lnTo>
                    <a:pt x="13" y="765"/>
                  </a:lnTo>
                  <a:lnTo>
                    <a:pt x="26" y="747"/>
                  </a:lnTo>
                  <a:lnTo>
                    <a:pt x="44" y="733"/>
                  </a:lnTo>
                  <a:lnTo>
                    <a:pt x="66" y="724"/>
                  </a:lnTo>
                  <a:lnTo>
                    <a:pt x="89" y="721"/>
                  </a:lnTo>
                  <a:lnTo>
                    <a:pt x="720" y="721"/>
                  </a:lnTo>
                  <a:lnTo>
                    <a:pt x="720" y="450"/>
                  </a:lnTo>
                  <a:lnTo>
                    <a:pt x="723" y="426"/>
                  </a:lnTo>
                  <a:lnTo>
                    <a:pt x="731" y="405"/>
                  </a:lnTo>
                  <a:lnTo>
                    <a:pt x="745" y="386"/>
                  </a:lnTo>
                  <a:lnTo>
                    <a:pt x="764" y="372"/>
                  </a:lnTo>
                  <a:lnTo>
                    <a:pt x="784" y="363"/>
                  </a:lnTo>
                  <a:lnTo>
                    <a:pt x="809" y="361"/>
                  </a:lnTo>
                  <a:lnTo>
                    <a:pt x="1438" y="361"/>
                  </a:lnTo>
                  <a:lnTo>
                    <a:pt x="1438" y="89"/>
                  </a:lnTo>
                  <a:lnTo>
                    <a:pt x="1442" y="65"/>
                  </a:lnTo>
                  <a:lnTo>
                    <a:pt x="1451" y="44"/>
                  </a:lnTo>
                  <a:lnTo>
                    <a:pt x="1465" y="25"/>
                  </a:lnTo>
                  <a:lnTo>
                    <a:pt x="1484" y="11"/>
                  </a:lnTo>
                  <a:lnTo>
                    <a:pt x="1504" y="3"/>
                  </a:lnTo>
                  <a:lnTo>
                    <a:pt x="15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33" name="Group 479"/>
          <p:cNvGrpSpPr>
            <a:grpSpLocks noChangeAspect="1"/>
          </p:cNvGrpSpPr>
          <p:nvPr/>
        </p:nvGrpSpPr>
        <p:grpSpPr bwMode="auto">
          <a:xfrm>
            <a:off x="9963447" y="2774952"/>
            <a:ext cx="361281" cy="361281"/>
            <a:chOff x="3110" y="402"/>
            <a:chExt cx="4098" cy="409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536" name="Freeform 481"/>
            <p:cNvSpPr>
              <a:spLocks noEditPoints="1"/>
            </p:cNvSpPr>
            <p:nvPr/>
          </p:nvSpPr>
          <p:spPr bwMode="auto">
            <a:xfrm>
              <a:off x="3110" y="402"/>
              <a:ext cx="4098" cy="4098"/>
            </a:xfrm>
            <a:custGeom>
              <a:avLst/>
              <a:gdLst>
                <a:gd name="T0" fmla="*/ 1698 w 4098"/>
                <a:gd name="T1" fmla="*/ 196 h 4098"/>
                <a:gd name="T2" fmla="*/ 1264 w 4098"/>
                <a:gd name="T3" fmla="*/ 334 h 4098"/>
                <a:gd name="T4" fmla="*/ 883 w 4098"/>
                <a:gd name="T5" fmla="*/ 569 h 4098"/>
                <a:gd name="T6" fmla="*/ 569 w 4098"/>
                <a:gd name="T7" fmla="*/ 883 h 4098"/>
                <a:gd name="T8" fmla="*/ 334 w 4098"/>
                <a:gd name="T9" fmla="*/ 1264 h 4098"/>
                <a:gd name="T10" fmla="*/ 196 w 4098"/>
                <a:gd name="T11" fmla="*/ 1698 h 4098"/>
                <a:gd name="T12" fmla="*/ 166 w 4098"/>
                <a:gd name="T13" fmla="*/ 2168 h 4098"/>
                <a:gd name="T14" fmla="*/ 252 w 4098"/>
                <a:gd name="T15" fmla="*/ 2623 h 4098"/>
                <a:gd name="T16" fmla="*/ 441 w 4098"/>
                <a:gd name="T17" fmla="*/ 3033 h 4098"/>
                <a:gd name="T18" fmla="*/ 717 w 4098"/>
                <a:gd name="T19" fmla="*/ 3381 h 4098"/>
                <a:gd name="T20" fmla="*/ 1065 w 4098"/>
                <a:gd name="T21" fmla="*/ 3657 h 4098"/>
                <a:gd name="T22" fmla="*/ 1475 w 4098"/>
                <a:gd name="T23" fmla="*/ 3846 h 4098"/>
                <a:gd name="T24" fmla="*/ 1930 w 4098"/>
                <a:gd name="T25" fmla="*/ 3932 h 4098"/>
                <a:gd name="T26" fmla="*/ 2400 w 4098"/>
                <a:gd name="T27" fmla="*/ 3902 h 4098"/>
                <a:gd name="T28" fmla="*/ 2834 w 4098"/>
                <a:gd name="T29" fmla="*/ 3764 h 4098"/>
                <a:gd name="T30" fmla="*/ 3215 w 4098"/>
                <a:gd name="T31" fmla="*/ 3529 h 4098"/>
                <a:gd name="T32" fmla="*/ 3529 w 4098"/>
                <a:gd name="T33" fmla="*/ 3215 h 4098"/>
                <a:gd name="T34" fmla="*/ 3764 w 4098"/>
                <a:gd name="T35" fmla="*/ 2834 h 4098"/>
                <a:gd name="T36" fmla="*/ 3902 w 4098"/>
                <a:gd name="T37" fmla="*/ 2400 h 4098"/>
                <a:gd name="T38" fmla="*/ 3932 w 4098"/>
                <a:gd name="T39" fmla="*/ 1930 h 4098"/>
                <a:gd name="T40" fmla="*/ 3846 w 4098"/>
                <a:gd name="T41" fmla="*/ 1475 h 4098"/>
                <a:gd name="T42" fmla="*/ 3657 w 4098"/>
                <a:gd name="T43" fmla="*/ 1065 h 4098"/>
                <a:gd name="T44" fmla="*/ 3381 w 4098"/>
                <a:gd name="T45" fmla="*/ 717 h 4098"/>
                <a:gd name="T46" fmla="*/ 3033 w 4098"/>
                <a:gd name="T47" fmla="*/ 441 h 4098"/>
                <a:gd name="T48" fmla="*/ 2623 w 4098"/>
                <a:gd name="T49" fmla="*/ 252 h 4098"/>
                <a:gd name="T50" fmla="*/ 2168 w 4098"/>
                <a:gd name="T51" fmla="*/ 166 h 4098"/>
                <a:gd name="T52" fmla="*/ 2281 w 4098"/>
                <a:gd name="T53" fmla="*/ 12 h 4098"/>
                <a:gd name="T54" fmla="*/ 2727 w 4098"/>
                <a:gd name="T55" fmla="*/ 114 h 4098"/>
                <a:gd name="T56" fmla="*/ 3137 w 4098"/>
                <a:gd name="T57" fmla="*/ 312 h 4098"/>
                <a:gd name="T58" fmla="*/ 3498 w 4098"/>
                <a:gd name="T59" fmla="*/ 600 h 4098"/>
                <a:gd name="T60" fmla="*/ 3786 w 4098"/>
                <a:gd name="T61" fmla="*/ 961 h 4098"/>
                <a:gd name="T62" fmla="*/ 3984 w 4098"/>
                <a:gd name="T63" fmla="*/ 1371 h 4098"/>
                <a:gd name="T64" fmla="*/ 4086 w 4098"/>
                <a:gd name="T65" fmla="*/ 1817 h 4098"/>
                <a:gd name="T66" fmla="*/ 4086 w 4098"/>
                <a:gd name="T67" fmla="*/ 2281 h 4098"/>
                <a:gd name="T68" fmla="*/ 3984 w 4098"/>
                <a:gd name="T69" fmla="*/ 2727 h 4098"/>
                <a:gd name="T70" fmla="*/ 3786 w 4098"/>
                <a:gd name="T71" fmla="*/ 3137 h 4098"/>
                <a:gd name="T72" fmla="*/ 3498 w 4098"/>
                <a:gd name="T73" fmla="*/ 3498 h 4098"/>
                <a:gd name="T74" fmla="*/ 3137 w 4098"/>
                <a:gd name="T75" fmla="*/ 3786 h 4098"/>
                <a:gd name="T76" fmla="*/ 2727 w 4098"/>
                <a:gd name="T77" fmla="*/ 3984 h 4098"/>
                <a:gd name="T78" fmla="*/ 2281 w 4098"/>
                <a:gd name="T79" fmla="*/ 4086 h 4098"/>
                <a:gd name="T80" fmla="*/ 1817 w 4098"/>
                <a:gd name="T81" fmla="*/ 4086 h 4098"/>
                <a:gd name="T82" fmla="*/ 1371 w 4098"/>
                <a:gd name="T83" fmla="*/ 3984 h 4098"/>
                <a:gd name="T84" fmla="*/ 961 w 4098"/>
                <a:gd name="T85" fmla="*/ 3786 h 4098"/>
                <a:gd name="T86" fmla="*/ 600 w 4098"/>
                <a:gd name="T87" fmla="*/ 3498 h 4098"/>
                <a:gd name="T88" fmla="*/ 312 w 4098"/>
                <a:gd name="T89" fmla="*/ 3137 h 4098"/>
                <a:gd name="T90" fmla="*/ 114 w 4098"/>
                <a:gd name="T91" fmla="*/ 2727 h 4098"/>
                <a:gd name="T92" fmla="*/ 12 w 4098"/>
                <a:gd name="T93" fmla="*/ 2281 h 4098"/>
                <a:gd name="T94" fmla="*/ 12 w 4098"/>
                <a:gd name="T95" fmla="*/ 1817 h 4098"/>
                <a:gd name="T96" fmla="*/ 114 w 4098"/>
                <a:gd name="T97" fmla="*/ 1371 h 4098"/>
                <a:gd name="T98" fmla="*/ 312 w 4098"/>
                <a:gd name="T99" fmla="*/ 961 h 4098"/>
                <a:gd name="T100" fmla="*/ 600 w 4098"/>
                <a:gd name="T101" fmla="*/ 600 h 4098"/>
                <a:gd name="T102" fmla="*/ 961 w 4098"/>
                <a:gd name="T103" fmla="*/ 312 h 4098"/>
                <a:gd name="T104" fmla="*/ 1371 w 4098"/>
                <a:gd name="T105" fmla="*/ 114 h 4098"/>
                <a:gd name="T106" fmla="*/ 1817 w 4098"/>
                <a:gd name="T107" fmla="*/ 12 h 4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098" h="4098">
                  <a:moveTo>
                    <a:pt x="2049" y="163"/>
                  </a:moveTo>
                  <a:lnTo>
                    <a:pt x="1930" y="166"/>
                  </a:lnTo>
                  <a:lnTo>
                    <a:pt x="1813" y="178"/>
                  </a:lnTo>
                  <a:lnTo>
                    <a:pt x="1698" y="196"/>
                  </a:lnTo>
                  <a:lnTo>
                    <a:pt x="1586" y="221"/>
                  </a:lnTo>
                  <a:lnTo>
                    <a:pt x="1475" y="252"/>
                  </a:lnTo>
                  <a:lnTo>
                    <a:pt x="1368" y="291"/>
                  </a:lnTo>
                  <a:lnTo>
                    <a:pt x="1264" y="334"/>
                  </a:lnTo>
                  <a:lnTo>
                    <a:pt x="1164" y="385"/>
                  </a:lnTo>
                  <a:lnTo>
                    <a:pt x="1065" y="441"/>
                  </a:lnTo>
                  <a:lnTo>
                    <a:pt x="972" y="502"/>
                  </a:lnTo>
                  <a:lnTo>
                    <a:pt x="883" y="569"/>
                  </a:lnTo>
                  <a:lnTo>
                    <a:pt x="797" y="640"/>
                  </a:lnTo>
                  <a:lnTo>
                    <a:pt x="717" y="717"/>
                  </a:lnTo>
                  <a:lnTo>
                    <a:pt x="640" y="797"/>
                  </a:lnTo>
                  <a:lnTo>
                    <a:pt x="569" y="883"/>
                  </a:lnTo>
                  <a:lnTo>
                    <a:pt x="502" y="972"/>
                  </a:lnTo>
                  <a:lnTo>
                    <a:pt x="441" y="1065"/>
                  </a:lnTo>
                  <a:lnTo>
                    <a:pt x="385" y="1164"/>
                  </a:lnTo>
                  <a:lnTo>
                    <a:pt x="334" y="1264"/>
                  </a:lnTo>
                  <a:lnTo>
                    <a:pt x="291" y="1368"/>
                  </a:lnTo>
                  <a:lnTo>
                    <a:pt x="252" y="1475"/>
                  </a:lnTo>
                  <a:lnTo>
                    <a:pt x="221" y="1586"/>
                  </a:lnTo>
                  <a:lnTo>
                    <a:pt x="196" y="1698"/>
                  </a:lnTo>
                  <a:lnTo>
                    <a:pt x="178" y="1813"/>
                  </a:lnTo>
                  <a:lnTo>
                    <a:pt x="166" y="1930"/>
                  </a:lnTo>
                  <a:lnTo>
                    <a:pt x="163" y="2049"/>
                  </a:lnTo>
                  <a:lnTo>
                    <a:pt x="166" y="2168"/>
                  </a:lnTo>
                  <a:lnTo>
                    <a:pt x="178" y="2285"/>
                  </a:lnTo>
                  <a:lnTo>
                    <a:pt x="196" y="2400"/>
                  </a:lnTo>
                  <a:lnTo>
                    <a:pt x="221" y="2512"/>
                  </a:lnTo>
                  <a:lnTo>
                    <a:pt x="252" y="2623"/>
                  </a:lnTo>
                  <a:lnTo>
                    <a:pt x="291" y="2730"/>
                  </a:lnTo>
                  <a:lnTo>
                    <a:pt x="334" y="2834"/>
                  </a:lnTo>
                  <a:lnTo>
                    <a:pt x="385" y="2934"/>
                  </a:lnTo>
                  <a:lnTo>
                    <a:pt x="441" y="3033"/>
                  </a:lnTo>
                  <a:lnTo>
                    <a:pt x="502" y="3126"/>
                  </a:lnTo>
                  <a:lnTo>
                    <a:pt x="569" y="3215"/>
                  </a:lnTo>
                  <a:lnTo>
                    <a:pt x="640" y="3301"/>
                  </a:lnTo>
                  <a:lnTo>
                    <a:pt x="717" y="3381"/>
                  </a:lnTo>
                  <a:lnTo>
                    <a:pt x="797" y="3458"/>
                  </a:lnTo>
                  <a:lnTo>
                    <a:pt x="883" y="3529"/>
                  </a:lnTo>
                  <a:lnTo>
                    <a:pt x="972" y="3596"/>
                  </a:lnTo>
                  <a:lnTo>
                    <a:pt x="1065" y="3657"/>
                  </a:lnTo>
                  <a:lnTo>
                    <a:pt x="1164" y="3713"/>
                  </a:lnTo>
                  <a:lnTo>
                    <a:pt x="1264" y="3764"/>
                  </a:lnTo>
                  <a:lnTo>
                    <a:pt x="1368" y="3807"/>
                  </a:lnTo>
                  <a:lnTo>
                    <a:pt x="1475" y="3846"/>
                  </a:lnTo>
                  <a:lnTo>
                    <a:pt x="1586" y="3877"/>
                  </a:lnTo>
                  <a:lnTo>
                    <a:pt x="1698" y="3902"/>
                  </a:lnTo>
                  <a:lnTo>
                    <a:pt x="1813" y="3920"/>
                  </a:lnTo>
                  <a:lnTo>
                    <a:pt x="1930" y="3932"/>
                  </a:lnTo>
                  <a:lnTo>
                    <a:pt x="2049" y="3935"/>
                  </a:lnTo>
                  <a:lnTo>
                    <a:pt x="2168" y="3932"/>
                  </a:lnTo>
                  <a:lnTo>
                    <a:pt x="2285" y="3920"/>
                  </a:lnTo>
                  <a:lnTo>
                    <a:pt x="2400" y="3902"/>
                  </a:lnTo>
                  <a:lnTo>
                    <a:pt x="2512" y="3877"/>
                  </a:lnTo>
                  <a:lnTo>
                    <a:pt x="2623" y="3846"/>
                  </a:lnTo>
                  <a:lnTo>
                    <a:pt x="2730" y="3807"/>
                  </a:lnTo>
                  <a:lnTo>
                    <a:pt x="2834" y="3764"/>
                  </a:lnTo>
                  <a:lnTo>
                    <a:pt x="2934" y="3713"/>
                  </a:lnTo>
                  <a:lnTo>
                    <a:pt x="3033" y="3657"/>
                  </a:lnTo>
                  <a:lnTo>
                    <a:pt x="3126" y="3596"/>
                  </a:lnTo>
                  <a:lnTo>
                    <a:pt x="3215" y="3529"/>
                  </a:lnTo>
                  <a:lnTo>
                    <a:pt x="3301" y="3458"/>
                  </a:lnTo>
                  <a:lnTo>
                    <a:pt x="3381" y="3381"/>
                  </a:lnTo>
                  <a:lnTo>
                    <a:pt x="3458" y="3301"/>
                  </a:lnTo>
                  <a:lnTo>
                    <a:pt x="3529" y="3215"/>
                  </a:lnTo>
                  <a:lnTo>
                    <a:pt x="3596" y="3126"/>
                  </a:lnTo>
                  <a:lnTo>
                    <a:pt x="3657" y="3033"/>
                  </a:lnTo>
                  <a:lnTo>
                    <a:pt x="3713" y="2934"/>
                  </a:lnTo>
                  <a:lnTo>
                    <a:pt x="3764" y="2834"/>
                  </a:lnTo>
                  <a:lnTo>
                    <a:pt x="3807" y="2730"/>
                  </a:lnTo>
                  <a:lnTo>
                    <a:pt x="3846" y="2623"/>
                  </a:lnTo>
                  <a:lnTo>
                    <a:pt x="3877" y="2512"/>
                  </a:lnTo>
                  <a:lnTo>
                    <a:pt x="3902" y="2400"/>
                  </a:lnTo>
                  <a:lnTo>
                    <a:pt x="3920" y="2285"/>
                  </a:lnTo>
                  <a:lnTo>
                    <a:pt x="3932" y="2168"/>
                  </a:lnTo>
                  <a:lnTo>
                    <a:pt x="3935" y="2049"/>
                  </a:lnTo>
                  <a:lnTo>
                    <a:pt x="3932" y="1930"/>
                  </a:lnTo>
                  <a:lnTo>
                    <a:pt x="3920" y="1813"/>
                  </a:lnTo>
                  <a:lnTo>
                    <a:pt x="3902" y="1698"/>
                  </a:lnTo>
                  <a:lnTo>
                    <a:pt x="3877" y="1586"/>
                  </a:lnTo>
                  <a:lnTo>
                    <a:pt x="3846" y="1475"/>
                  </a:lnTo>
                  <a:lnTo>
                    <a:pt x="3807" y="1368"/>
                  </a:lnTo>
                  <a:lnTo>
                    <a:pt x="3764" y="1264"/>
                  </a:lnTo>
                  <a:lnTo>
                    <a:pt x="3713" y="1164"/>
                  </a:lnTo>
                  <a:lnTo>
                    <a:pt x="3657" y="1065"/>
                  </a:lnTo>
                  <a:lnTo>
                    <a:pt x="3596" y="972"/>
                  </a:lnTo>
                  <a:lnTo>
                    <a:pt x="3529" y="883"/>
                  </a:lnTo>
                  <a:lnTo>
                    <a:pt x="3458" y="797"/>
                  </a:lnTo>
                  <a:lnTo>
                    <a:pt x="3381" y="717"/>
                  </a:lnTo>
                  <a:lnTo>
                    <a:pt x="3301" y="640"/>
                  </a:lnTo>
                  <a:lnTo>
                    <a:pt x="3215" y="569"/>
                  </a:lnTo>
                  <a:lnTo>
                    <a:pt x="3126" y="502"/>
                  </a:lnTo>
                  <a:lnTo>
                    <a:pt x="3033" y="441"/>
                  </a:lnTo>
                  <a:lnTo>
                    <a:pt x="2934" y="385"/>
                  </a:lnTo>
                  <a:lnTo>
                    <a:pt x="2834" y="334"/>
                  </a:lnTo>
                  <a:lnTo>
                    <a:pt x="2730" y="291"/>
                  </a:lnTo>
                  <a:lnTo>
                    <a:pt x="2623" y="252"/>
                  </a:lnTo>
                  <a:lnTo>
                    <a:pt x="2512" y="221"/>
                  </a:lnTo>
                  <a:lnTo>
                    <a:pt x="2400" y="196"/>
                  </a:lnTo>
                  <a:lnTo>
                    <a:pt x="2285" y="178"/>
                  </a:lnTo>
                  <a:lnTo>
                    <a:pt x="2168" y="166"/>
                  </a:lnTo>
                  <a:lnTo>
                    <a:pt x="2049" y="163"/>
                  </a:lnTo>
                  <a:close/>
                  <a:moveTo>
                    <a:pt x="2049" y="0"/>
                  </a:moveTo>
                  <a:lnTo>
                    <a:pt x="2166" y="4"/>
                  </a:lnTo>
                  <a:lnTo>
                    <a:pt x="2281" y="12"/>
                  </a:lnTo>
                  <a:lnTo>
                    <a:pt x="2395" y="29"/>
                  </a:lnTo>
                  <a:lnTo>
                    <a:pt x="2508" y="51"/>
                  </a:lnTo>
                  <a:lnTo>
                    <a:pt x="2619" y="79"/>
                  </a:lnTo>
                  <a:lnTo>
                    <a:pt x="2727" y="114"/>
                  </a:lnTo>
                  <a:lnTo>
                    <a:pt x="2834" y="155"/>
                  </a:lnTo>
                  <a:lnTo>
                    <a:pt x="2937" y="201"/>
                  </a:lnTo>
                  <a:lnTo>
                    <a:pt x="3039" y="253"/>
                  </a:lnTo>
                  <a:lnTo>
                    <a:pt x="3137" y="312"/>
                  </a:lnTo>
                  <a:lnTo>
                    <a:pt x="3232" y="376"/>
                  </a:lnTo>
                  <a:lnTo>
                    <a:pt x="3324" y="445"/>
                  </a:lnTo>
                  <a:lnTo>
                    <a:pt x="3413" y="520"/>
                  </a:lnTo>
                  <a:lnTo>
                    <a:pt x="3498" y="600"/>
                  </a:lnTo>
                  <a:lnTo>
                    <a:pt x="3578" y="685"/>
                  </a:lnTo>
                  <a:lnTo>
                    <a:pt x="3653" y="774"/>
                  </a:lnTo>
                  <a:lnTo>
                    <a:pt x="3722" y="866"/>
                  </a:lnTo>
                  <a:lnTo>
                    <a:pt x="3786" y="961"/>
                  </a:lnTo>
                  <a:lnTo>
                    <a:pt x="3845" y="1059"/>
                  </a:lnTo>
                  <a:lnTo>
                    <a:pt x="3897" y="1161"/>
                  </a:lnTo>
                  <a:lnTo>
                    <a:pt x="3943" y="1264"/>
                  </a:lnTo>
                  <a:lnTo>
                    <a:pt x="3984" y="1371"/>
                  </a:lnTo>
                  <a:lnTo>
                    <a:pt x="4019" y="1479"/>
                  </a:lnTo>
                  <a:lnTo>
                    <a:pt x="4047" y="1590"/>
                  </a:lnTo>
                  <a:lnTo>
                    <a:pt x="4069" y="1703"/>
                  </a:lnTo>
                  <a:lnTo>
                    <a:pt x="4086" y="1817"/>
                  </a:lnTo>
                  <a:lnTo>
                    <a:pt x="4094" y="1932"/>
                  </a:lnTo>
                  <a:lnTo>
                    <a:pt x="4098" y="2049"/>
                  </a:lnTo>
                  <a:lnTo>
                    <a:pt x="4094" y="2166"/>
                  </a:lnTo>
                  <a:lnTo>
                    <a:pt x="4086" y="2281"/>
                  </a:lnTo>
                  <a:lnTo>
                    <a:pt x="4069" y="2395"/>
                  </a:lnTo>
                  <a:lnTo>
                    <a:pt x="4047" y="2508"/>
                  </a:lnTo>
                  <a:lnTo>
                    <a:pt x="4019" y="2619"/>
                  </a:lnTo>
                  <a:lnTo>
                    <a:pt x="3984" y="2727"/>
                  </a:lnTo>
                  <a:lnTo>
                    <a:pt x="3943" y="2834"/>
                  </a:lnTo>
                  <a:lnTo>
                    <a:pt x="3897" y="2937"/>
                  </a:lnTo>
                  <a:lnTo>
                    <a:pt x="3845" y="3039"/>
                  </a:lnTo>
                  <a:lnTo>
                    <a:pt x="3786" y="3137"/>
                  </a:lnTo>
                  <a:lnTo>
                    <a:pt x="3722" y="3232"/>
                  </a:lnTo>
                  <a:lnTo>
                    <a:pt x="3653" y="3324"/>
                  </a:lnTo>
                  <a:lnTo>
                    <a:pt x="3578" y="3413"/>
                  </a:lnTo>
                  <a:lnTo>
                    <a:pt x="3498" y="3498"/>
                  </a:lnTo>
                  <a:lnTo>
                    <a:pt x="3413" y="3578"/>
                  </a:lnTo>
                  <a:lnTo>
                    <a:pt x="3324" y="3653"/>
                  </a:lnTo>
                  <a:lnTo>
                    <a:pt x="3232" y="3722"/>
                  </a:lnTo>
                  <a:lnTo>
                    <a:pt x="3137" y="3786"/>
                  </a:lnTo>
                  <a:lnTo>
                    <a:pt x="3039" y="3845"/>
                  </a:lnTo>
                  <a:lnTo>
                    <a:pt x="2937" y="3897"/>
                  </a:lnTo>
                  <a:lnTo>
                    <a:pt x="2834" y="3943"/>
                  </a:lnTo>
                  <a:lnTo>
                    <a:pt x="2727" y="3984"/>
                  </a:lnTo>
                  <a:lnTo>
                    <a:pt x="2619" y="4019"/>
                  </a:lnTo>
                  <a:lnTo>
                    <a:pt x="2508" y="4047"/>
                  </a:lnTo>
                  <a:lnTo>
                    <a:pt x="2395" y="4069"/>
                  </a:lnTo>
                  <a:lnTo>
                    <a:pt x="2281" y="4086"/>
                  </a:lnTo>
                  <a:lnTo>
                    <a:pt x="2166" y="4094"/>
                  </a:lnTo>
                  <a:lnTo>
                    <a:pt x="2049" y="4098"/>
                  </a:lnTo>
                  <a:lnTo>
                    <a:pt x="1932" y="4094"/>
                  </a:lnTo>
                  <a:lnTo>
                    <a:pt x="1817" y="4086"/>
                  </a:lnTo>
                  <a:lnTo>
                    <a:pt x="1703" y="4069"/>
                  </a:lnTo>
                  <a:lnTo>
                    <a:pt x="1590" y="4047"/>
                  </a:lnTo>
                  <a:lnTo>
                    <a:pt x="1479" y="4019"/>
                  </a:lnTo>
                  <a:lnTo>
                    <a:pt x="1371" y="3984"/>
                  </a:lnTo>
                  <a:lnTo>
                    <a:pt x="1264" y="3943"/>
                  </a:lnTo>
                  <a:lnTo>
                    <a:pt x="1161" y="3897"/>
                  </a:lnTo>
                  <a:lnTo>
                    <a:pt x="1059" y="3845"/>
                  </a:lnTo>
                  <a:lnTo>
                    <a:pt x="961" y="3786"/>
                  </a:lnTo>
                  <a:lnTo>
                    <a:pt x="866" y="3722"/>
                  </a:lnTo>
                  <a:lnTo>
                    <a:pt x="774" y="3653"/>
                  </a:lnTo>
                  <a:lnTo>
                    <a:pt x="685" y="3578"/>
                  </a:lnTo>
                  <a:lnTo>
                    <a:pt x="600" y="3498"/>
                  </a:lnTo>
                  <a:lnTo>
                    <a:pt x="520" y="3413"/>
                  </a:lnTo>
                  <a:lnTo>
                    <a:pt x="445" y="3324"/>
                  </a:lnTo>
                  <a:lnTo>
                    <a:pt x="376" y="3232"/>
                  </a:lnTo>
                  <a:lnTo>
                    <a:pt x="312" y="3137"/>
                  </a:lnTo>
                  <a:lnTo>
                    <a:pt x="253" y="3039"/>
                  </a:lnTo>
                  <a:lnTo>
                    <a:pt x="201" y="2937"/>
                  </a:lnTo>
                  <a:lnTo>
                    <a:pt x="155" y="2834"/>
                  </a:lnTo>
                  <a:lnTo>
                    <a:pt x="114" y="2727"/>
                  </a:lnTo>
                  <a:lnTo>
                    <a:pt x="79" y="2619"/>
                  </a:lnTo>
                  <a:lnTo>
                    <a:pt x="51" y="2508"/>
                  </a:lnTo>
                  <a:lnTo>
                    <a:pt x="29" y="2395"/>
                  </a:lnTo>
                  <a:lnTo>
                    <a:pt x="12" y="2281"/>
                  </a:lnTo>
                  <a:lnTo>
                    <a:pt x="4" y="2166"/>
                  </a:lnTo>
                  <a:lnTo>
                    <a:pt x="0" y="2049"/>
                  </a:lnTo>
                  <a:lnTo>
                    <a:pt x="4" y="1932"/>
                  </a:lnTo>
                  <a:lnTo>
                    <a:pt x="12" y="1817"/>
                  </a:lnTo>
                  <a:lnTo>
                    <a:pt x="29" y="1703"/>
                  </a:lnTo>
                  <a:lnTo>
                    <a:pt x="51" y="1590"/>
                  </a:lnTo>
                  <a:lnTo>
                    <a:pt x="79" y="1479"/>
                  </a:lnTo>
                  <a:lnTo>
                    <a:pt x="114" y="1371"/>
                  </a:lnTo>
                  <a:lnTo>
                    <a:pt x="155" y="1264"/>
                  </a:lnTo>
                  <a:lnTo>
                    <a:pt x="201" y="1161"/>
                  </a:lnTo>
                  <a:lnTo>
                    <a:pt x="253" y="1059"/>
                  </a:lnTo>
                  <a:lnTo>
                    <a:pt x="312" y="961"/>
                  </a:lnTo>
                  <a:lnTo>
                    <a:pt x="376" y="866"/>
                  </a:lnTo>
                  <a:lnTo>
                    <a:pt x="445" y="774"/>
                  </a:lnTo>
                  <a:lnTo>
                    <a:pt x="520" y="685"/>
                  </a:lnTo>
                  <a:lnTo>
                    <a:pt x="600" y="600"/>
                  </a:lnTo>
                  <a:lnTo>
                    <a:pt x="685" y="520"/>
                  </a:lnTo>
                  <a:lnTo>
                    <a:pt x="774" y="445"/>
                  </a:lnTo>
                  <a:lnTo>
                    <a:pt x="866" y="376"/>
                  </a:lnTo>
                  <a:lnTo>
                    <a:pt x="961" y="312"/>
                  </a:lnTo>
                  <a:lnTo>
                    <a:pt x="1059" y="253"/>
                  </a:lnTo>
                  <a:lnTo>
                    <a:pt x="1161" y="201"/>
                  </a:lnTo>
                  <a:lnTo>
                    <a:pt x="1264" y="155"/>
                  </a:lnTo>
                  <a:lnTo>
                    <a:pt x="1371" y="114"/>
                  </a:lnTo>
                  <a:lnTo>
                    <a:pt x="1479" y="79"/>
                  </a:lnTo>
                  <a:lnTo>
                    <a:pt x="1590" y="51"/>
                  </a:lnTo>
                  <a:lnTo>
                    <a:pt x="1703" y="29"/>
                  </a:lnTo>
                  <a:lnTo>
                    <a:pt x="1817" y="12"/>
                  </a:lnTo>
                  <a:lnTo>
                    <a:pt x="1932" y="4"/>
                  </a:lnTo>
                  <a:lnTo>
                    <a:pt x="20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7" name="Freeform 482"/>
            <p:cNvSpPr>
              <a:spLocks noEditPoints="1"/>
            </p:cNvSpPr>
            <p:nvPr/>
          </p:nvSpPr>
          <p:spPr bwMode="auto">
            <a:xfrm>
              <a:off x="3432" y="724"/>
              <a:ext cx="3454" cy="3454"/>
            </a:xfrm>
            <a:custGeom>
              <a:avLst/>
              <a:gdLst>
                <a:gd name="T0" fmla="*/ 1186 w 3454"/>
                <a:gd name="T1" fmla="*/ 259 h 3454"/>
                <a:gd name="T2" fmla="*/ 1161 w 3454"/>
                <a:gd name="T3" fmla="*/ 632 h 3454"/>
                <a:gd name="T4" fmla="*/ 1061 w 3454"/>
                <a:gd name="T5" fmla="*/ 689 h 3454"/>
                <a:gd name="T6" fmla="*/ 725 w 3454"/>
                <a:gd name="T7" fmla="*/ 527 h 3454"/>
                <a:gd name="T8" fmla="*/ 650 w 3454"/>
                <a:gd name="T9" fmla="*/ 1012 h 3454"/>
                <a:gd name="T10" fmla="*/ 680 w 3454"/>
                <a:gd name="T11" fmla="*/ 1123 h 3454"/>
                <a:gd name="T12" fmla="*/ 570 w 3454"/>
                <a:gd name="T13" fmla="*/ 1153 h 3454"/>
                <a:gd name="T14" fmla="*/ 187 w 3454"/>
                <a:gd name="T15" fmla="*/ 1455 h 3454"/>
                <a:gd name="T16" fmla="*/ 495 w 3454"/>
                <a:gd name="T17" fmla="*/ 1670 h 3454"/>
                <a:gd name="T18" fmla="*/ 495 w 3454"/>
                <a:gd name="T19" fmla="*/ 1784 h 3454"/>
                <a:gd name="T20" fmla="*/ 187 w 3454"/>
                <a:gd name="T21" fmla="*/ 1999 h 3454"/>
                <a:gd name="T22" fmla="*/ 570 w 3454"/>
                <a:gd name="T23" fmla="*/ 2301 h 3454"/>
                <a:gd name="T24" fmla="*/ 680 w 3454"/>
                <a:gd name="T25" fmla="*/ 2331 h 3454"/>
                <a:gd name="T26" fmla="*/ 650 w 3454"/>
                <a:gd name="T27" fmla="*/ 2442 h 3454"/>
                <a:gd name="T28" fmla="*/ 725 w 3454"/>
                <a:gd name="T29" fmla="*/ 2927 h 3454"/>
                <a:gd name="T30" fmla="*/ 1061 w 3454"/>
                <a:gd name="T31" fmla="*/ 2765 h 3454"/>
                <a:gd name="T32" fmla="*/ 1161 w 3454"/>
                <a:gd name="T33" fmla="*/ 2822 h 3454"/>
                <a:gd name="T34" fmla="*/ 1186 w 3454"/>
                <a:gd name="T35" fmla="*/ 3195 h 3454"/>
                <a:gd name="T36" fmla="*/ 1645 w 3454"/>
                <a:gd name="T37" fmla="*/ 3017 h 3454"/>
                <a:gd name="T38" fmla="*/ 1727 w 3454"/>
                <a:gd name="T39" fmla="*/ 2935 h 3454"/>
                <a:gd name="T40" fmla="*/ 1809 w 3454"/>
                <a:gd name="T41" fmla="*/ 3017 h 3454"/>
                <a:gd name="T42" fmla="*/ 2268 w 3454"/>
                <a:gd name="T43" fmla="*/ 3195 h 3454"/>
                <a:gd name="T44" fmla="*/ 2293 w 3454"/>
                <a:gd name="T45" fmla="*/ 2822 h 3454"/>
                <a:gd name="T46" fmla="*/ 2393 w 3454"/>
                <a:gd name="T47" fmla="*/ 2765 h 3454"/>
                <a:gd name="T48" fmla="*/ 2729 w 3454"/>
                <a:gd name="T49" fmla="*/ 2927 h 3454"/>
                <a:gd name="T50" fmla="*/ 2804 w 3454"/>
                <a:gd name="T51" fmla="*/ 2442 h 3454"/>
                <a:gd name="T52" fmla="*/ 2774 w 3454"/>
                <a:gd name="T53" fmla="*/ 2331 h 3454"/>
                <a:gd name="T54" fmla="*/ 2884 w 3454"/>
                <a:gd name="T55" fmla="*/ 2301 h 3454"/>
                <a:gd name="T56" fmla="*/ 3267 w 3454"/>
                <a:gd name="T57" fmla="*/ 1999 h 3454"/>
                <a:gd name="T58" fmla="*/ 2959 w 3454"/>
                <a:gd name="T59" fmla="*/ 1784 h 3454"/>
                <a:gd name="T60" fmla="*/ 2959 w 3454"/>
                <a:gd name="T61" fmla="*/ 1670 h 3454"/>
                <a:gd name="T62" fmla="*/ 3267 w 3454"/>
                <a:gd name="T63" fmla="*/ 1455 h 3454"/>
                <a:gd name="T64" fmla="*/ 2884 w 3454"/>
                <a:gd name="T65" fmla="*/ 1153 h 3454"/>
                <a:gd name="T66" fmla="*/ 2774 w 3454"/>
                <a:gd name="T67" fmla="*/ 1123 h 3454"/>
                <a:gd name="T68" fmla="*/ 2804 w 3454"/>
                <a:gd name="T69" fmla="*/ 1012 h 3454"/>
                <a:gd name="T70" fmla="*/ 2729 w 3454"/>
                <a:gd name="T71" fmla="*/ 527 h 3454"/>
                <a:gd name="T72" fmla="*/ 2393 w 3454"/>
                <a:gd name="T73" fmla="*/ 689 h 3454"/>
                <a:gd name="T74" fmla="*/ 2293 w 3454"/>
                <a:gd name="T75" fmla="*/ 632 h 3454"/>
                <a:gd name="T76" fmla="*/ 2268 w 3454"/>
                <a:gd name="T77" fmla="*/ 259 h 3454"/>
                <a:gd name="T78" fmla="*/ 1809 w 3454"/>
                <a:gd name="T79" fmla="*/ 437 h 3454"/>
                <a:gd name="T80" fmla="*/ 1727 w 3454"/>
                <a:gd name="T81" fmla="*/ 519 h 3454"/>
                <a:gd name="T82" fmla="*/ 1645 w 3454"/>
                <a:gd name="T83" fmla="*/ 437 h 3454"/>
                <a:gd name="T84" fmla="*/ 2185 w 3454"/>
                <a:gd name="T85" fmla="*/ 62 h 3454"/>
                <a:gd name="T86" fmla="*/ 2781 w 3454"/>
                <a:gd name="T87" fmla="*/ 360 h 3454"/>
                <a:gd name="T88" fmla="*/ 3218 w 3454"/>
                <a:gd name="T89" fmla="*/ 856 h 3454"/>
                <a:gd name="T90" fmla="*/ 3438 w 3454"/>
                <a:gd name="T91" fmla="*/ 1494 h 3454"/>
                <a:gd name="T92" fmla="*/ 3392 w 3454"/>
                <a:gd name="T93" fmla="*/ 2185 h 3454"/>
                <a:gd name="T94" fmla="*/ 3094 w 3454"/>
                <a:gd name="T95" fmla="*/ 2781 h 3454"/>
                <a:gd name="T96" fmla="*/ 2598 w 3454"/>
                <a:gd name="T97" fmla="*/ 3218 h 3454"/>
                <a:gd name="T98" fmla="*/ 1960 w 3454"/>
                <a:gd name="T99" fmla="*/ 3438 h 3454"/>
                <a:gd name="T100" fmla="*/ 1269 w 3454"/>
                <a:gd name="T101" fmla="*/ 3392 h 3454"/>
                <a:gd name="T102" fmla="*/ 673 w 3454"/>
                <a:gd name="T103" fmla="*/ 3094 h 3454"/>
                <a:gd name="T104" fmla="*/ 236 w 3454"/>
                <a:gd name="T105" fmla="*/ 2598 h 3454"/>
                <a:gd name="T106" fmla="*/ 16 w 3454"/>
                <a:gd name="T107" fmla="*/ 1960 h 3454"/>
                <a:gd name="T108" fmla="*/ 62 w 3454"/>
                <a:gd name="T109" fmla="*/ 1269 h 3454"/>
                <a:gd name="T110" fmla="*/ 360 w 3454"/>
                <a:gd name="T111" fmla="*/ 673 h 3454"/>
                <a:gd name="T112" fmla="*/ 856 w 3454"/>
                <a:gd name="T113" fmla="*/ 236 h 3454"/>
                <a:gd name="T114" fmla="*/ 1494 w 3454"/>
                <a:gd name="T115" fmla="*/ 16 h 3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454" h="3454">
                  <a:moveTo>
                    <a:pt x="1645" y="165"/>
                  </a:moveTo>
                  <a:lnTo>
                    <a:pt x="1549" y="173"/>
                  </a:lnTo>
                  <a:lnTo>
                    <a:pt x="1455" y="187"/>
                  </a:lnTo>
                  <a:lnTo>
                    <a:pt x="1363" y="206"/>
                  </a:lnTo>
                  <a:lnTo>
                    <a:pt x="1274" y="231"/>
                  </a:lnTo>
                  <a:lnTo>
                    <a:pt x="1186" y="259"/>
                  </a:lnTo>
                  <a:lnTo>
                    <a:pt x="1100" y="294"/>
                  </a:lnTo>
                  <a:lnTo>
                    <a:pt x="1017" y="334"/>
                  </a:lnTo>
                  <a:lnTo>
                    <a:pt x="1153" y="570"/>
                  </a:lnTo>
                  <a:lnTo>
                    <a:pt x="1161" y="589"/>
                  </a:lnTo>
                  <a:lnTo>
                    <a:pt x="1163" y="611"/>
                  </a:lnTo>
                  <a:lnTo>
                    <a:pt x="1161" y="632"/>
                  </a:lnTo>
                  <a:lnTo>
                    <a:pt x="1153" y="650"/>
                  </a:lnTo>
                  <a:lnTo>
                    <a:pt x="1141" y="668"/>
                  </a:lnTo>
                  <a:lnTo>
                    <a:pt x="1123" y="680"/>
                  </a:lnTo>
                  <a:lnTo>
                    <a:pt x="1102" y="689"/>
                  </a:lnTo>
                  <a:lnTo>
                    <a:pt x="1082" y="691"/>
                  </a:lnTo>
                  <a:lnTo>
                    <a:pt x="1061" y="689"/>
                  </a:lnTo>
                  <a:lnTo>
                    <a:pt x="1042" y="681"/>
                  </a:lnTo>
                  <a:lnTo>
                    <a:pt x="1025" y="668"/>
                  </a:lnTo>
                  <a:lnTo>
                    <a:pt x="1012" y="650"/>
                  </a:lnTo>
                  <a:lnTo>
                    <a:pt x="875" y="416"/>
                  </a:lnTo>
                  <a:lnTo>
                    <a:pt x="798" y="469"/>
                  </a:lnTo>
                  <a:lnTo>
                    <a:pt x="725" y="527"/>
                  </a:lnTo>
                  <a:lnTo>
                    <a:pt x="655" y="589"/>
                  </a:lnTo>
                  <a:lnTo>
                    <a:pt x="589" y="655"/>
                  </a:lnTo>
                  <a:lnTo>
                    <a:pt x="527" y="725"/>
                  </a:lnTo>
                  <a:lnTo>
                    <a:pt x="469" y="798"/>
                  </a:lnTo>
                  <a:lnTo>
                    <a:pt x="416" y="875"/>
                  </a:lnTo>
                  <a:lnTo>
                    <a:pt x="650" y="1012"/>
                  </a:lnTo>
                  <a:lnTo>
                    <a:pt x="668" y="1025"/>
                  </a:lnTo>
                  <a:lnTo>
                    <a:pt x="681" y="1042"/>
                  </a:lnTo>
                  <a:lnTo>
                    <a:pt x="689" y="1061"/>
                  </a:lnTo>
                  <a:lnTo>
                    <a:pt x="691" y="1081"/>
                  </a:lnTo>
                  <a:lnTo>
                    <a:pt x="689" y="1102"/>
                  </a:lnTo>
                  <a:lnTo>
                    <a:pt x="680" y="1123"/>
                  </a:lnTo>
                  <a:lnTo>
                    <a:pt x="668" y="1141"/>
                  </a:lnTo>
                  <a:lnTo>
                    <a:pt x="650" y="1153"/>
                  </a:lnTo>
                  <a:lnTo>
                    <a:pt x="630" y="1161"/>
                  </a:lnTo>
                  <a:lnTo>
                    <a:pt x="609" y="1163"/>
                  </a:lnTo>
                  <a:lnTo>
                    <a:pt x="589" y="1161"/>
                  </a:lnTo>
                  <a:lnTo>
                    <a:pt x="570" y="1153"/>
                  </a:lnTo>
                  <a:lnTo>
                    <a:pt x="334" y="1017"/>
                  </a:lnTo>
                  <a:lnTo>
                    <a:pt x="294" y="1100"/>
                  </a:lnTo>
                  <a:lnTo>
                    <a:pt x="259" y="1186"/>
                  </a:lnTo>
                  <a:lnTo>
                    <a:pt x="231" y="1274"/>
                  </a:lnTo>
                  <a:lnTo>
                    <a:pt x="206" y="1363"/>
                  </a:lnTo>
                  <a:lnTo>
                    <a:pt x="187" y="1455"/>
                  </a:lnTo>
                  <a:lnTo>
                    <a:pt x="173" y="1549"/>
                  </a:lnTo>
                  <a:lnTo>
                    <a:pt x="165" y="1645"/>
                  </a:lnTo>
                  <a:lnTo>
                    <a:pt x="437" y="1645"/>
                  </a:lnTo>
                  <a:lnTo>
                    <a:pt x="459" y="1649"/>
                  </a:lnTo>
                  <a:lnTo>
                    <a:pt x="479" y="1656"/>
                  </a:lnTo>
                  <a:lnTo>
                    <a:pt x="495" y="1670"/>
                  </a:lnTo>
                  <a:lnTo>
                    <a:pt x="508" y="1686"/>
                  </a:lnTo>
                  <a:lnTo>
                    <a:pt x="516" y="1706"/>
                  </a:lnTo>
                  <a:lnTo>
                    <a:pt x="519" y="1727"/>
                  </a:lnTo>
                  <a:lnTo>
                    <a:pt x="516" y="1748"/>
                  </a:lnTo>
                  <a:lnTo>
                    <a:pt x="508" y="1768"/>
                  </a:lnTo>
                  <a:lnTo>
                    <a:pt x="495" y="1784"/>
                  </a:lnTo>
                  <a:lnTo>
                    <a:pt x="479" y="1798"/>
                  </a:lnTo>
                  <a:lnTo>
                    <a:pt x="459" y="1805"/>
                  </a:lnTo>
                  <a:lnTo>
                    <a:pt x="437" y="1809"/>
                  </a:lnTo>
                  <a:lnTo>
                    <a:pt x="165" y="1809"/>
                  </a:lnTo>
                  <a:lnTo>
                    <a:pt x="173" y="1905"/>
                  </a:lnTo>
                  <a:lnTo>
                    <a:pt x="187" y="1999"/>
                  </a:lnTo>
                  <a:lnTo>
                    <a:pt x="206" y="2091"/>
                  </a:lnTo>
                  <a:lnTo>
                    <a:pt x="231" y="2180"/>
                  </a:lnTo>
                  <a:lnTo>
                    <a:pt x="259" y="2268"/>
                  </a:lnTo>
                  <a:lnTo>
                    <a:pt x="294" y="2354"/>
                  </a:lnTo>
                  <a:lnTo>
                    <a:pt x="334" y="2437"/>
                  </a:lnTo>
                  <a:lnTo>
                    <a:pt x="570" y="2301"/>
                  </a:lnTo>
                  <a:lnTo>
                    <a:pt x="589" y="2293"/>
                  </a:lnTo>
                  <a:lnTo>
                    <a:pt x="611" y="2291"/>
                  </a:lnTo>
                  <a:lnTo>
                    <a:pt x="632" y="2293"/>
                  </a:lnTo>
                  <a:lnTo>
                    <a:pt x="650" y="2301"/>
                  </a:lnTo>
                  <a:lnTo>
                    <a:pt x="668" y="2313"/>
                  </a:lnTo>
                  <a:lnTo>
                    <a:pt x="680" y="2331"/>
                  </a:lnTo>
                  <a:lnTo>
                    <a:pt x="689" y="2352"/>
                  </a:lnTo>
                  <a:lnTo>
                    <a:pt x="691" y="2373"/>
                  </a:lnTo>
                  <a:lnTo>
                    <a:pt x="689" y="2393"/>
                  </a:lnTo>
                  <a:lnTo>
                    <a:pt x="681" y="2412"/>
                  </a:lnTo>
                  <a:lnTo>
                    <a:pt x="668" y="2429"/>
                  </a:lnTo>
                  <a:lnTo>
                    <a:pt x="650" y="2442"/>
                  </a:lnTo>
                  <a:lnTo>
                    <a:pt x="416" y="2579"/>
                  </a:lnTo>
                  <a:lnTo>
                    <a:pt x="469" y="2656"/>
                  </a:lnTo>
                  <a:lnTo>
                    <a:pt x="527" y="2729"/>
                  </a:lnTo>
                  <a:lnTo>
                    <a:pt x="589" y="2799"/>
                  </a:lnTo>
                  <a:lnTo>
                    <a:pt x="655" y="2865"/>
                  </a:lnTo>
                  <a:lnTo>
                    <a:pt x="725" y="2927"/>
                  </a:lnTo>
                  <a:lnTo>
                    <a:pt x="798" y="2985"/>
                  </a:lnTo>
                  <a:lnTo>
                    <a:pt x="875" y="3038"/>
                  </a:lnTo>
                  <a:lnTo>
                    <a:pt x="1012" y="2804"/>
                  </a:lnTo>
                  <a:lnTo>
                    <a:pt x="1025" y="2786"/>
                  </a:lnTo>
                  <a:lnTo>
                    <a:pt x="1042" y="2773"/>
                  </a:lnTo>
                  <a:lnTo>
                    <a:pt x="1061" y="2765"/>
                  </a:lnTo>
                  <a:lnTo>
                    <a:pt x="1081" y="2763"/>
                  </a:lnTo>
                  <a:lnTo>
                    <a:pt x="1102" y="2765"/>
                  </a:lnTo>
                  <a:lnTo>
                    <a:pt x="1123" y="2774"/>
                  </a:lnTo>
                  <a:lnTo>
                    <a:pt x="1141" y="2786"/>
                  </a:lnTo>
                  <a:lnTo>
                    <a:pt x="1153" y="2804"/>
                  </a:lnTo>
                  <a:lnTo>
                    <a:pt x="1161" y="2822"/>
                  </a:lnTo>
                  <a:lnTo>
                    <a:pt x="1163" y="2843"/>
                  </a:lnTo>
                  <a:lnTo>
                    <a:pt x="1161" y="2865"/>
                  </a:lnTo>
                  <a:lnTo>
                    <a:pt x="1153" y="2884"/>
                  </a:lnTo>
                  <a:lnTo>
                    <a:pt x="1017" y="3120"/>
                  </a:lnTo>
                  <a:lnTo>
                    <a:pt x="1100" y="3160"/>
                  </a:lnTo>
                  <a:lnTo>
                    <a:pt x="1186" y="3195"/>
                  </a:lnTo>
                  <a:lnTo>
                    <a:pt x="1274" y="3223"/>
                  </a:lnTo>
                  <a:lnTo>
                    <a:pt x="1363" y="3248"/>
                  </a:lnTo>
                  <a:lnTo>
                    <a:pt x="1455" y="3267"/>
                  </a:lnTo>
                  <a:lnTo>
                    <a:pt x="1549" y="3281"/>
                  </a:lnTo>
                  <a:lnTo>
                    <a:pt x="1645" y="3289"/>
                  </a:lnTo>
                  <a:lnTo>
                    <a:pt x="1645" y="3017"/>
                  </a:lnTo>
                  <a:lnTo>
                    <a:pt x="1649" y="2995"/>
                  </a:lnTo>
                  <a:lnTo>
                    <a:pt x="1656" y="2975"/>
                  </a:lnTo>
                  <a:lnTo>
                    <a:pt x="1670" y="2959"/>
                  </a:lnTo>
                  <a:lnTo>
                    <a:pt x="1686" y="2946"/>
                  </a:lnTo>
                  <a:lnTo>
                    <a:pt x="1706" y="2938"/>
                  </a:lnTo>
                  <a:lnTo>
                    <a:pt x="1727" y="2935"/>
                  </a:lnTo>
                  <a:lnTo>
                    <a:pt x="1748" y="2938"/>
                  </a:lnTo>
                  <a:lnTo>
                    <a:pt x="1768" y="2946"/>
                  </a:lnTo>
                  <a:lnTo>
                    <a:pt x="1784" y="2959"/>
                  </a:lnTo>
                  <a:lnTo>
                    <a:pt x="1798" y="2975"/>
                  </a:lnTo>
                  <a:lnTo>
                    <a:pt x="1805" y="2995"/>
                  </a:lnTo>
                  <a:lnTo>
                    <a:pt x="1809" y="3017"/>
                  </a:lnTo>
                  <a:lnTo>
                    <a:pt x="1809" y="3289"/>
                  </a:lnTo>
                  <a:lnTo>
                    <a:pt x="1905" y="3281"/>
                  </a:lnTo>
                  <a:lnTo>
                    <a:pt x="1999" y="3267"/>
                  </a:lnTo>
                  <a:lnTo>
                    <a:pt x="2091" y="3248"/>
                  </a:lnTo>
                  <a:lnTo>
                    <a:pt x="2180" y="3223"/>
                  </a:lnTo>
                  <a:lnTo>
                    <a:pt x="2268" y="3195"/>
                  </a:lnTo>
                  <a:lnTo>
                    <a:pt x="2354" y="3160"/>
                  </a:lnTo>
                  <a:lnTo>
                    <a:pt x="2437" y="3120"/>
                  </a:lnTo>
                  <a:lnTo>
                    <a:pt x="2301" y="2884"/>
                  </a:lnTo>
                  <a:lnTo>
                    <a:pt x="2293" y="2865"/>
                  </a:lnTo>
                  <a:lnTo>
                    <a:pt x="2291" y="2843"/>
                  </a:lnTo>
                  <a:lnTo>
                    <a:pt x="2293" y="2822"/>
                  </a:lnTo>
                  <a:lnTo>
                    <a:pt x="2301" y="2804"/>
                  </a:lnTo>
                  <a:lnTo>
                    <a:pt x="2313" y="2786"/>
                  </a:lnTo>
                  <a:lnTo>
                    <a:pt x="2331" y="2774"/>
                  </a:lnTo>
                  <a:lnTo>
                    <a:pt x="2352" y="2765"/>
                  </a:lnTo>
                  <a:lnTo>
                    <a:pt x="2373" y="2763"/>
                  </a:lnTo>
                  <a:lnTo>
                    <a:pt x="2393" y="2765"/>
                  </a:lnTo>
                  <a:lnTo>
                    <a:pt x="2412" y="2773"/>
                  </a:lnTo>
                  <a:lnTo>
                    <a:pt x="2429" y="2786"/>
                  </a:lnTo>
                  <a:lnTo>
                    <a:pt x="2442" y="2804"/>
                  </a:lnTo>
                  <a:lnTo>
                    <a:pt x="2579" y="3038"/>
                  </a:lnTo>
                  <a:lnTo>
                    <a:pt x="2656" y="2985"/>
                  </a:lnTo>
                  <a:lnTo>
                    <a:pt x="2729" y="2927"/>
                  </a:lnTo>
                  <a:lnTo>
                    <a:pt x="2799" y="2865"/>
                  </a:lnTo>
                  <a:lnTo>
                    <a:pt x="2865" y="2799"/>
                  </a:lnTo>
                  <a:lnTo>
                    <a:pt x="2927" y="2729"/>
                  </a:lnTo>
                  <a:lnTo>
                    <a:pt x="2985" y="2656"/>
                  </a:lnTo>
                  <a:lnTo>
                    <a:pt x="3038" y="2579"/>
                  </a:lnTo>
                  <a:lnTo>
                    <a:pt x="2804" y="2442"/>
                  </a:lnTo>
                  <a:lnTo>
                    <a:pt x="2786" y="2429"/>
                  </a:lnTo>
                  <a:lnTo>
                    <a:pt x="2773" y="2412"/>
                  </a:lnTo>
                  <a:lnTo>
                    <a:pt x="2765" y="2393"/>
                  </a:lnTo>
                  <a:lnTo>
                    <a:pt x="2763" y="2373"/>
                  </a:lnTo>
                  <a:lnTo>
                    <a:pt x="2765" y="2352"/>
                  </a:lnTo>
                  <a:lnTo>
                    <a:pt x="2774" y="2331"/>
                  </a:lnTo>
                  <a:lnTo>
                    <a:pt x="2786" y="2313"/>
                  </a:lnTo>
                  <a:lnTo>
                    <a:pt x="2804" y="2301"/>
                  </a:lnTo>
                  <a:lnTo>
                    <a:pt x="2822" y="2293"/>
                  </a:lnTo>
                  <a:lnTo>
                    <a:pt x="2843" y="2291"/>
                  </a:lnTo>
                  <a:lnTo>
                    <a:pt x="2865" y="2293"/>
                  </a:lnTo>
                  <a:lnTo>
                    <a:pt x="2884" y="2301"/>
                  </a:lnTo>
                  <a:lnTo>
                    <a:pt x="3120" y="2437"/>
                  </a:lnTo>
                  <a:lnTo>
                    <a:pt x="3160" y="2354"/>
                  </a:lnTo>
                  <a:lnTo>
                    <a:pt x="3195" y="2268"/>
                  </a:lnTo>
                  <a:lnTo>
                    <a:pt x="3223" y="2180"/>
                  </a:lnTo>
                  <a:lnTo>
                    <a:pt x="3248" y="2091"/>
                  </a:lnTo>
                  <a:lnTo>
                    <a:pt x="3267" y="1999"/>
                  </a:lnTo>
                  <a:lnTo>
                    <a:pt x="3281" y="1905"/>
                  </a:lnTo>
                  <a:lnTo>
                    <a:pt x="3289" y="1809"/>
                  </a:lnTo>
                  <a:lnTo>
                    <a:pt x="3017" y="1809"/>
                  </a:lnTo>
                  <a:lnTo>
                    <a:pt x="2995" y="1805"/>
                  </a:lnTo>
                  <a:lnTo>
                    <a:pt x="2975" y="1798"/>
                  </a:lnTo>
                  <a:lnTo>
                    <a:pt x="2959" y="1784"/>
                  </a:lnTo>
                  <a:lnTo>
                    <a:pt x="2946" y="1768"/>
                  </a:lnTo>
                  <a:lnTo>
                    <a:pt x="2938" y="1748"/>
                  </a:lnTo>
                  <a:lnTo>
                    <a:pt x="2935" y="1727"/>
                  </a:lnTo>
                  <a:lnTo>
                    <a:pt x="2938" y="1706"/>
                  </a:lnTo>
                  <a:lnTo>
                    <a:pt x="2946" y="1686"/>
                  </a:lnTo>
                  <a:lnTo>
                    <a:pt x="2959" y="1670"/>
                  </a:lnTo>
                  <a:lnTo>
                    <a:pt x="2975" y="1656"/>
                  </a:lnTo>
                  <a:lnTo>
                    <a:pt x="2995" y="1649"/>
                  </a:lnTo>
                  <a:lnTo>
                    <a:pt x="3017" y="1645"/>
                  </a:lnTo>
                  <a:lnTo>
                    <a:pt x="3289" y="1645"/>
                  </a:lnTo>
                  <a:lnTo>
                    <a:pt x="3281" y="1549"/>
                  </a:lnTo>
                  <a:lnTo>
                    <a:pt x="3267" y="1455"/>
                  </a:lnTo>
                  <a:lnTo>
                    <a:pt x="3248" y="1363"/>
                  </a:lnTo>
                  <a:lnTo>
                    <a:pt x="3223" y="1274"/>
                  </a:lnTo>
                  <a:lnTo>
                    <a:pt x="3195" y="1186"/>
                  </a:lnTo>
                  <a:lnTo>
                    <a:pt x="3160" y="1100"/>
                  </a:lnTo>
                  <a:lnTo>
                    <a:pt x="3120" y="1017"/>
                  </a:lnTo>
                  <a:lnTo>
                    <a:pt x="2884" y="1153"/>
                  </a:lnTo>
                  <a:lnTo>
                    <a:pt x="2865" y="1161"/>
                  </a:lnTo>
                  <a:lnTo>
                    <a:pt x="2845" y="1163"/>
                  </a:lnTo>
                  <a:lnTo>
                    <a:pt x="2824" y="1161"/>
                  </a:lnTo>
                  <a:lnTo>
                    <a:pt x="2804" y="1153"/>
                  </a:lnTo>
                  <a:lnTo>
                    <a:pt x="2786" y="1141"/>
                  </a:lnTo>
                  <a:lnTo>
                    <a:pt x="2774" y="1123"/>
                  </a:lnTo>
                  <a:lnTo>
                    <a:pt x="2765" y="1102"/>
                  </a:lnTo>
                  <a:lnTo>
                    <a:pt x="2763" y="1081"/>
                  </a:lnTo>
                  <a:lnTo>
                    <a:pt x="2765" y="1061"/>
                  </a:lnTo>
                  <a:lnTo>
                    <a:pt x="2773" y="1042"/>
                  </a:lnTo>
                  <a:lnTo>
                    <a:pt x="2786" y="1025"/>
                  </a:lnTo>
                  <a:lnTo>
                    <a:pt x="2804" y="1012"/>
                  </a:lnTo>
                  <a:lnTo>
                    <a:pt x="3038" y="875"/>
                  </a:lnTo>
                  <a:lnTo>
                    <a:pt x="2985" y="798"/>
                  </a:lnTo>
                  <a:lnTo>
                    <a:pt x="2927" y="725"/>
                  </a:lnTo>
                  <a:lnTo>
                    <a:pt x="2865" y="655"/>
                  </a:lnTo>
                  <a:lnTo>
                    <a:pt x="2799" y="589"/>
                  </a:lnTo>
                  <a:lnTo>
                    <a:pt x="2729" y="527"/>
                  </a:lnTo>
                  <a:lnTo>
                    <a:pt x="2656" y="469"/>
                  </a:lnTo>
                  <a:lnTo>
                    <a:pt x="2579" y="416"/>
                  </a:lnTo>
                  <a:lnTo>
                    <a:pt x="2442" y="650"/>
                  </a:lnTo>
                  <a:lnTo>
                    <a:pt x="2429" y="668"/>
                  </a:lnTo>
                  <a:lnTo>
                    <a:pt x="2412" y="681"/>
                  </a:lnTo>
                  <a:lnTo>
                    <a:pt x="2393" y="689"/>
                  </a:lnTo>
                  <a:lnTo>
                    <a:pt x="2372" y="691"/>
                  </a:lnTo>
                  <a:lnTo>
                    <a:pt x="2352" y="689"/>
                  </a:lnTo>
                  <a:lnTo>
                    <a:pt x="2331" y="680"/>
                  </a:lnTo>
                  <a:lnTo>
                    <a:pt x="2313" y="668"/>
                  </a:lnTo>
                  <a:lnTo>
                    <a:pt x="2301" y="650"/>
                  </a:lnTo>
                  <a:lnTo>
                    <a:pt x="2293" y="632"/>
                  </a:lnTo>
                  <a:lnTo>
                    <a:pt x="2291" y="611"/>
                  </a:lnTo>
                  <a:lnTo>
                    <a:pt x="2293" y="589"/>
                  </a:lnTo>
                  <a:lnTo>
                    <a:pt x="2301" y="570"/>
                  </a:lnTo>
                  <a:lnTo>
                    <a:pt x="2437" y="334"/>
                  </a:lnTo>
                  <a:lnTo>
                    <a:pt x="2354" y="294"/>
                  </a:lnTo>
                  <a:lnTo>
                    <a:pt x="2268" y="259"/>
                  </a:lnTo>
                  <a:lnTo>
                    <a:pt x="2180" y="231"/>
                  </a:lnTo>
                  <a:lnTo>
                    <a:pt x="2091" y="206"/>
                  </a:lnTo>
                  <a:lnTo>
                    <a:pt x="1999" y="187"/>
                  </a:lnTo>
                  <a:lnTo>
                    <a:pt x="1905" y="173"/>
                  </a:lnTo>
                  <a:lnTo>
                    <a:pt x="1809" y="165"/>
                  </a:lnTo>
                  <a:lnTo>
                    <a:pt x="1809" y="437"/>
                  </a:lnTo>
                  <a:lnTo>
                    <a:pt x="1805" y="459"/>
                  </a:lnTo>
                  <a:lnTo>
                    <a:pt x="1798" y="479"/>
                  </a:lnTo>
                  <a:lnTo>
                    <a:pt x="1784" y="495"/>
                  </a:lnTo>
                  <a:lnTo>
                    <a:pt x="1768" y="508"/>
                  </a:lnTo>
                  <a:lnTo>
                    <a:pt x="1748" y="516"/>
                  </a:lnTo>
                  <a:lnTo>
                    <a:pt x="1727" y="519"/>
                  </a:lnTo>
                  <a:lnTo>
                    <a:pt x="1706" y="516"/>
                  </a:lnTo>
                  <a:lnTo>
                    <a:pt x="1686" y="508"/>
                  </a:lnTo>
                  <a:lnTo>
                    <a:pt x="1670" y="495"/>
                  </a:lnTo>
                  <a:lnTo>
                    <a:pt x="1656" y="479"/>
                  </a:lnTo>
                  <a:lnTo>
                    <a:pt x="1649" y="459"/>
                  </a:lnTo>
                  <a:lnTo>
                    <a:pt x="1645" y="437"/>
                  </a:lnTo>
                  <a:lnTo>
                    <a:pt x="1645" y="165"/>
                  </a:lnTo>
                  <a:close/>
                  <a:moveTo>
                    <a:pt x="1727" y="0"/>
                  </a:moveTo>
                  <a:lnTo>
                    <a:pt x="1845" y="3"/>
                  </a:lnTo>
                  <a:lnTo>
                    <a:pt x="1960" y="16"/>
                  </a:lnTo>
                  <a:lnTo>
                    <a:pt x="2075" y="34"/>
                  </a:lnTo>
                  <a:lnTo>
                    <a:pt x="2185" y="62"/>
                  </a:lnTo>
                  <a:lnTo>
                    <a:pt x="2293" y="95"/>
                  </a:lnTo>
                  <a:lnTo>
                    <a:pt x="2399" y="136"/>
                  </a:lnTo>
                  <a:lnTo>
                    <a:pt x="2501" y="182"/>
                  </a:lnTo>
                  <a:lnTo>
                    <a:pt x="2598" y="236"/>
                  </a:lnTo>
                  <a:lnTo>
                    <a:pt x="2692" y="295"/>
                  </a:lnTo>
                  <a:lnTo>
                    <a:pt x="2781" y="360"/>
                  </a:lnTo>
                  <a:lnTo>
                    <a:pt x="2867" y="431"/>
                  </a:lnTo>
                  <a:lnTo>
                    <a:pt x="2948" y="506"/>
                  </a:lnTo>
                  <a:lnTo>
                    <a:pt x="3023" y="587"/>
                  </a:lnTo>
                  <a:lnTo>
                    <a:pt x="3094" y="673"/>
                  </a:lnTo>
                  <a:lnTo>
                    <a:pt x="3159" y="762"/>
                  </a:lnTo>
                  <a:lnTo>
                    <a:pt x="3218" y="856"/>
                  </a:lnTo>
                  <a:lnTo>
                    <a:pt x="3272" y="953"/>
                  </a:lnTo>
                  <a:lnTo>
                    <a:pt x="3318" y="1055"/>
                  </a:lnTo>
                  <a:lnTo>
                    <a:pt x="3359" y="1161"/>
                  </a:lnTo>
                  <a:lnTo>
                    <a:pt x="3392" y="1269"/>
                  </a:lnTo>
                  <a:lnTo>
                    <a:pt x="3420" y="1379"/>
                  </a:lnTo>
                  <a:lnTo>
                    <a:pt x="3438" y="1494"/>
                  </a:lnTo>
                  <a:lnTo>
                    <a:pt x="3451" y="1609"/>
                  </a:lnTo>
                  <a:lnTo>
                    <a:pt x="3454" y="1727"/>
                  </a:lnTo>
                  <a:lnTo>
                    <a:pt x="3451" y="1845"/>
                  </a:lnTo>
                  <a:lnTo>
                    <a:pt x="3438" y="1960"/>
                  </a:lnTo>
                  <a:lnTo>
                    <a:pt x="3420" y="2075"/>
                  </a:lnTo>
                  <a:lnTo>
                    <a:pt x="3392" y="2185"/>
                  </a:lnTo>
                  <a:lnTo>
                    <a:pt x="3359" y="2293"/>
                  </a:lnTo>
                  <a:lnTo>
                    <a:pt x="3318" y="2399"/>
                  </a:lnTo>
                  <a:lnTo>
                    <a:pt x="3272" y="2501"/>
                  </a:lnTo>
                  <a:lnTo>
                    <a:pt x="3218" y="2598"/>
                  </a:lnTo>
                  <a:lnTo>
                    <a:pt x="3159" y="2692"/>
                  </a:lnTo>
                  <a:lnTo>
                    <a:pt x="3094" y="2781"/>
                  </a:lnTo>
                  <a:lnTo>
                    <a:pt x="3023" y="2867"/>
                  </a:lnTo>
                  <a:lnTo>
                    <a:pt x="2948" y="2948"/>
                  </a:lnTo>
                  <a:lnTo>
                    <a:pt x="2867" y="3023"/>
                  </a:lnTo>
                  <a:lnTo>
                    <a:pt x="2781" y="3094"/>
                  </a:lnTo>
                  <a:lnTo>
                    <a:pt x="2692" y="3159"/>
                  </a:lnTo>
                  <a:lnTo>
                    <a:pt x="2598" y="3218"/>
                  </a:lnTo>
                  <a:lnTo>
                    <a:pt x="2501" y="3272"/>
                  </a:lnTo>
                  <a:lnTo>
                    <a:pt x="2399" y="3318"/>
                  </a:lnTo>
                  <a:lnTo>
                    <a:pt x="2293" y="3359"/>
                  </a:lnTo>
                  <a:lnTo>
                    <a:pt x="2185" y="3392"/>
                  </a:lnTo>
                  <a:lnTo>
                    <a:pt x="2075" y="3420"/>
                  </a:lnTo>
                  <a:lnTo>
                    <a:pt x="1960" y="3438"/>
                  </a:lnTo>
                  <a:lnTo>
                    <a:pt x="1845" y="3451"/>
                  </a:lnTo>
                  <a:lnTo>
                    <a:pt x="1727" y="3454"/>
                  </a:lnTo>
                  <a:lnTo>
                    <a:pt x="1609" y="3451"/>
                  </a:lnTo>
                  <a:lnTo>
                    <a:pt x="1494" y="3438"/>
                  </a:lnTo>
                  <a:lnTo>
                    <a:pt x="1379" y="3420"/>
                  </a:lnTo>
                  <a:lnTo>
                    <a:pt x="1269" y="3392"/>
                  </a:lnTo>
                  <a:lnTo>
                    <a:pt x="1161" y="3359"/>
                  </a:lnTo>
                  <a:lnTo>
                    <a:pt x="1055" y="3318"/>
                  </a:lnTo>
                  <a:lnTo>
                    <a:pt x="953" y="3272"/>
                  </a:lnTo>
                  <a:lnTo>
                    <a:pt x="856" y="3218"/>
                  </a:lnTo>
                  <a:lnTo>
                    <a:pt x="762" y="3159"/>
                  </a:lnTo>
                  <a:lnTo>
                    <a:pt x="673" y="3094"/>
                  </a:lnTo>
                  <a:lnTo>
                    <a:pt x="587" y="3023"/>
                  </a:lnTo>
                  <a:lnTo>
                    <a:pt x="506" y="2948"/>
                  </a:lnTo>
                  <a:lnTo>
                    <a:pt x="431" y="2867"/>
                  </a:lnTo>
                  <a:lnTo>
                    <a:pt x="360" y="2781"/>
                  </a:lnTo>
                  <a:lnTo>
                    <a:pt x="295" y="2692"/>
                  </a:lnTo>
                  <a:lnTo>
                    <a:pt x="236" y="2598"/>
                  </a:lnTo>
                  <a:lnTo>
                    <a:pt x="182" y="2501"/>
                  </a:lnTo>
                  <a:lnTo>
                    <a:pt x="136" y="2399"/>
                  </a:lnTo>
                  <a:lnTo>
                    <a:pt x="95" y="2293"/>
                  </a:lnTo>
                  <a:lnTo>
                    <a:pt x="62" y="2185"/>
                  </a:lnTo>
                  <a:lnTo>
                    <a:pt x="34" y="2075"/>
                  </a:lnTo>
                  <a:lnTo>
                    <a:pt x="16" y="1960"/>
                  </a:lnTo>
                  <a:lnTo>
                    <a:pt x="3" y="1845"/>
                  </a:lnTo>
                  <a:lnTo>
                    <a:pt x="0" y="1727"/>
                  </a:lnTo>
                  <a:lnTo>
                    <a:pt x="3" y="1609"/>
                  </a:lnTo>
                  <a:lnTo>
                    <a:pt x="16" y="1494"/>
                  </a:lnTo>
                  <a:lnTo>
                    <a:pt x="34" y="1379"/>
                  </a:lnTo>
                  <a:lnTo>
                    <a:pt x="62" y="1269"/>
                  </a:lnTo>
                  <a:lnTo>
                    <a:pt x="95" y="1161"/>
                  </a:lnTo>
                  <a:lnTo>
                    <a:pt x="136" y="1055"/>
                  </a:lnTo>
                  <a:lnTo>
                    <a:pt x="182" y="953"/>
                  </a:lnTo>
                  <a:lnTo>
                    <a:pt x="236" y="856"/>
                  </a:lnTo>
                  <a:lnTo>
                    <a:pt x="295" y="762"/>
                  </a:lnTo>
                  <a:lnTo>
                    <a:pt x="360" y="673"/>
                  </a:lnTo>
                  <a:lnTo>
                    <a:pt x="431" y="587"/>
                  </a:lnTo>
                  <a:lnTo>
                    <a:pt x="506" y="506"/>
                  </a:lnTo>
                  <a:lnTo>
                    <a:pt x="587" y="431"/>
                  </a:lnTo>
                  <a:lnTo>
                    <a:pt x="673" y="360"/>
                  </a:lnTo>
                  <a:lnTo>
                    <a:pt x="762" y="295"/>
                  </a:lnTo>
                  <a:lnTo>
                    <a:pt x="856" y="236"/>
                  </a:lnTo>
                  <a:lnTo>
                    <a:pt x="953" y="182"/>
                  </a:lnTo>
                  <a:lnTo>
                    <a:pt x="1055" y="136"/>
                  </a:lnTo>
                  <a:lnTo>
                    <a:pt x="1161" y="95"/>
                  </a:lnTo>
                  <a:lnTo>
                    <a:pt x="1269" y="62"/>
                  </a:lnTo>
                  <a:lnTo>
                    <a:pt x="1379" y="34"/>
                  </a:lnTo>
                  <a:lnTo>
                    <a:pt x="1494" y="16"/>
                  </a:lnTo>
                  <a:lnTo>
                    <a:pt x="1609" y="3"/>
                  </a:lnTo>
                  <a:lnTo>
                    <a:pt x="17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8" name="Freeform 483"/>
            <p:cNvSpPr>
              <a:spLocks noEditPoints="1"/>
            </p:cNvSpPr>
            <p:nvPr/>
          </p:nvSpPr>
          <p:spPr bwMode="auto">
            <a:xfrm>
              <a:off x="4834" y="1618"/>
              <a:ext cx="566" cy="1336"/>
            </a:xfrm>
            <a:custGeom>
              <a:avLst/>
              <a:gdLst>
                <a:gd name="T0" fmla="*/ 304 w 566"/>
                <a:gd name="T1" fmla="*/ 757 h 1336"/>
                <a:gd name="T2" fmla="*/ 269 w 566"/>
                <a:gd name="T3" fmla="*/ 777 h 1336"/>
                <a:gd name="T4" fmla="*/ 249 w 566"/>
                <a:gd name="T5" fmla="*/ 812 h 1336"/>
                <a:gd name="T6" fmla="*/ 249 w 566"/>
                <a:gd name="T7" fmla="*/ 854 h 1336"/>
                <a:gd name="T8" fmla="*/ 269 w 566"/>
                <a:gd name="T9" fmla="*/ 889 h 1336"/>
                <a:gd name="T10" fmla="*/ 304 w 566"/>
                <a:gd name="T11" fmla="*/ 909 h 1336"/>
                <a:gd name="T12" fmla="*/ 346 w 566"/>
                <a:gd name="T13" fmla="*/ 909 h 1336"/>
                <a:gd name="T14" fmla="*/ 381 w 566"/>
                <a:gd name="T15" fmla="*/ 889 h 1336"/>
                <a:gd name="T16" fmla="*/ 401 w 566"/>
                <a:gd name="T17" fmla="*/ 854 h 1336"/>
                <a:gd name="T18" fmla="*/ 401 w 566"/>
                <a:gd name="T19" fmla="*/ 812 h 1336"/>
                <a:gd name="T20" fmla="*/ 381 w 566"/>
                <a:gd name="T21" fmla="*/ 777 h 1336"/>
                <a:gd name="T22" fmla="*/ 346 w 566"/>
                <a:gd name="T23" fmla="*/ 757 h 1336"/>
                <a:gd name="T24" fmla="*/ 325 w 566"/>
                <a:gd name="T25" fmla="*/ 0 h 1336"/>
                <a:gd name="T26" fmla="*/ 366 w 566"/>
                <a:gd name="T27" fmla="*/ 11 h 1336"/>
                <a:gd name="T28" fmla="*/ 396 w 566"/>
                <a:gd name="T29" fmla="*/ 41 h 1336"/>
                <a:gd name="T30" fmla="*/ 407 w 566"/>
                <a:gd name="T31" fmla="*/ 82 h 1336"/>
                <a:gd name="T32" fmla="*/ 440 w 566"/>
                <a:gd name="T33" fmla="*/ 621 h 1336"/>
                <a:gd name="T34" fmla="*/ 498 w 566"/>
                <a:gd name="T35" fmla="*/ 665 h 1336"/>
                <a:gd name="T36" fmla="*/ 541 w 566"/>
                <a:gd name="T37" fmla="*/ 724 h 1336"/>
                <a:gd name="T38" fmla="*/ 563 w 566"/>
                <a:gd name="T39" fmla="*/ 795 h 1336"/>
                <a:gd name="T40" fmla="*/ 562 w 566"/>
                <a:gd name="T41" fmla="*/ 876 h 1336"/>
                <a:gd name="T42" fmla="*/ 534 w 566"/>
                <a:gd name="T43" fmla="*/ 955 h 1336"/>
                <a:gd name="T44" fmla="*/ 480 w 566"/>
                <a:gd name="T45" fmla="*/ 1018 h 1336"/>
                <a:gd name="T46" fmla="*/ 409 w 566"/>
                <a:gd name="T47" fmla="*/ 1059 h 1336"/>
                <a:gd name="T48" fmla="*/ 324 w 566"/>
                <a:gd name="T49" fmla="*/ 1074 h 1336"/>
                <a:gd name="T50" fmla="*/ 282 w 566"/>
                <a:gd name="T51" fmla="*/ 1070 h 1336"/>
                <a:gd name="T52" fmla="*/ 139 w 566"/>
                <a:gd name="T53" fmla="*/ 1312 h 1336"/>
                <a:gd name="T54" fmla="*/ 103 w 566"/>
                <a:gd name="T55" fmla="*/ 1333 h 1336"/>
                <a:gd name="T56" fmla="*/ 60 w 566"/>
                <a:gd name="T57" fmla="*/ 1333 h 1336"/>
                <a:gd name="T58" fmla="*/ 23 w 566"/>
                <a:gd name="T59" fmla="*/ 1311 h 1336"/>
                <a:gd name="T60" fmla="*/ 3 w 566"/>
                <a:gd name="T61" fmla="*/ 1275 h 1336"/>
                <a:gd name="T62" fmla="*/ 3 w 566"/>
                <a:gd name="T63" fmla="*/ 1234 h 1336"/>
                <a:gd name="T64" fmla="*/ 141 w 566"/>
                <a:gd name="T65" fmla="*/ 989 h 1336"/>
                <a:gd name="T66" fmla="*/ 105 w 566"/>
                <a:gd name="T67" fmla="*/ 932 h 1336"/>
                <a:gd name="T68" fmla="*/ 87 w 566"/>
                <a:gd name="T69" fmla="*/ 868 h 1336"/>
                <a:gd name="T70" fmla="*/ 87 w 566"/>
                <a:gd name="T71" fmla="*/ 795 h 1336"/>
                <a:gd name="T72" fmla="*/ 109 w 566"/>
                <a:gd name="T73" fmla="*/ 724 h 1336"/>
                <a:gd name="T74" fmla="*/ 152 w 566"/>
                <a:gd name="T75" fmla="*/ 665 h 1336"/>
                <a:gd name="T76" fmla="*/ 210 w 566"/>
                <a:gd name="T77" fmla="*/ 621 h 1336"/>
                <a:gd name="T78" fmla="*/ 243 w 566"/>
                <a:gd name="T79" fmla="*/ 82 h 1336"/>
                <a:gd name="T80" fmla="*/ 254 w 566"/>
                <a:gd name="T81" fmla="*/ 41 h 1336"/>
                <a:gd name="T82" fmla="*/ 284 w 566"/>
                <a:gd name="T83" fmla="*/ 11 h 1336"/>
                <a:gd name="T84" fmla="*/ 325 w 566"/>
                <a:gd name="T85" fmla="*/ 0 h 1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66" h="1336">
                  <a:moveTo>
                    <a:pt x="325" y="755"/>
                  </a:moveTo>
                  <a:lnTo>
                    <a:pt x="304" y="757"/>
                  </a:lnTo>
                  <a:lnTo>
                    <a:pt x="285" y="766"/>
                  </a:lnTo>
                  <a:lnTo>
                    <a:pt x="269" y="777"/>
                  </a:lnTo>
                  <a:lnTo>
                    <a:pt x="258" y="793"/>
                  </a:lnTo>
                  <a:lnTo>
                    <a:pt x="249" y="812"/>
                  </a:lnTo>
                  <a:lnTo>
                    <a:pt x="247" y="833"/>
                  </a:lnTo>
                  <a:lnTo>
                    <a:pt x="249" y="854"/>
                  </a:lnTo>
                  <a:lnTo>
                    <a:pt x="258" y="873"/>
                  </a:lnTo>
                  <a:lnTo>
                    <a:pt x="269" y="889"/>
                  </a:lnTo>
                  <a:lnTo>
                    <a:pt x="285" y="900"/>
                  </a:lnTo>
                  <a:lnTo>
                    <a:pt x="304" y="909"/>
                  </a:lnTo>
                  <a:lnTo>
                    <a:pt x="325" y="911"/>
                  </a:lnTo>
                  <a:lnTo>
                    <a:pt x="346" y="909"/>
                  </a:lnTo>
                  <a:lnTo>
                    <a:pt x="365" y="900"/>
                  </a:lnTo>
                  <a:lnTo>
                    <a:pt x="381" y="889"/>
                  </a:lnTo>
                  <a:lnTo>
                    <a:pt x="392" y="873"/>
                  </a:lnTo>
                  <a:lnTo>
                    <a:pt x="401" y="854"/>
                  </a:lnTo>
                  <a:lnTo>
                    <a:pt x="403" y="833"/>
                  </a:lnTo>
                  <a:lnTo>
                    <a:pt x="401" y="812"/>
                  </a:lnTo>
                  <a:lnTo>
                    <a:pt x="392" y="793"/>
                  </a:lnTo>
                  <a:lnTo>
                    <a:pt x="381" y="777"/>
                  </a:lnTo>
                  <a:lnTo>
                    <a:pt x="365" y="766"/>
                  </a:lnTo>
                  <a:lnTo>
                    <a:pt x="346" y="757"/>
                  </a:lnTo>
                  <a:lnTo>
                    <a:pt x="325" y="755"/>
                  </a:lnTo>
                  <a:close/>
                  <a:moveTo>
                    <a:pt x="325" y="0"/>
                  </a:moveTo>
                  <a:lnTo>
                    <a:pt x="346" y="3"/>
                  </a:lnTo>
                  <a:lnTo>
                    <a:pt x="366" y="11"/>
                  </a:lnTo>
                  <a:lnTo>
                    <a:pt x="382" y="25"/>
                  </a:lnTo>
                  <a:lnTo>
                    <a:pt x="396" y="41"/>
                  </a:lnTo>
                  <a:lnTo>
                    <a:pt x="403" y="61"/>
                  </a:lnTo>
                  <a:lnTo>
                    <a:pt x="407" y="82"/>
                  </a:lnTo>
                  <a:lnTo>
                    <a:pt x="407" y="606"/>
                  </a:lnTo>
                  <a:lnTo>
                    <a:pt x="440" y="621"/>
                  </a:lnTo>
                  <a:lnTo>
                    <a:pt x="470" y="641"/>
                  </a:lnTo>
                  <a:lnTo>
                    <a:pt x="498" y="665"/>
                  </a:lnTo>
                  <a:lnTo>
                    <a:pt x="521" y="693"/>
                  </a:lnTo>
                  <a:lnTo>
                    <a:pt x="541" y="724"/>
                  </a:lnTo>
                  <a:lnTo>
                    <a:pt x="555" y="758"/>
                  </a:lnTo>
                  <a:lnTo>
                    <a:pt x="563" y="795"/>
                  </a:lnTo>
                  <a:lnTo>
                    <a:pt x="566" y="833"/>
                  </a:lnTo>
                  <a:lnTo>
                    <a:pt x="562" y="876"/>
                  </a:lnTo>
                  <a:lnTo>
                    <a:pt x="551" y="917"/>
                  </a:lnTo>
                  <a:lnTo>
                    <a:pt x="534" y="955"/>
                  </a:lnTo>
                  <a:lnTo>
                    <a:pt x="510" y="988"/>
                  </a:lnTo>
                  <a:lnTo>
                    <a:pt x="480" y="1018"/>
                  </a:lnTo>
                  <a:lnTo>
                    <a:pt x="447" y="1042"/>
                  </a:lnTo>
                  <a:lnTo>
                    <a:pt x="409" y="1059"/>
                  </a:lnTo>
                  <a:lnTo>
                    <a:pt x="368" y="1070"/>
                  </a:lnTo>
                  <a:lnTo>
                    <a:pt x="324" y="1074"/>
                  </a:lnTo>
                  <a:lnTo>
                    <a:pt x="303" y="1074"/>
                  </a:lnTo>
                  <a:lnTo>
                    <a:pt x="282" y="1070"/>
                  </a:lnTo>
                  <a:lnTo>
                    <a:pt x="152" y="1295"/>
                  </a:lnTo>
                  <a:lnTo>
                    <a:pt x="139" y="1312"/>
                  </a:lnTo>
                  <a:lnTo>
                    <a:pt x="123" y="1325"/>
                  </a:lnTo>
                  <a:lnTo>
                    <a:pt x="103" y="1333"/>
                  </a:lnTo>
                  <a:lnTo>
                    <a:pt x="82" y="1336"/>
                  </a:lnTo>
                  <a:lnTo>
                    <a:pt x="60" y="1333"/>
                  </a:lnTo>
                  <a:lnTo>
                    <a:pt x="41" y="1325"/>
                  </a:lnTo>
                  <a:lnTo>
                    <a:pt x="23" y="1311"/>
                  </a:lnTo>
                  <a:lnTo>
                    <a:pt x="11" y="1295"/>
                  </a:lnTo>
                  <a:lnTo>
                    <a:pt x="3" y="1275"/>
                  </a:lnTo>
                  <a:lnTo>
                    <a:pt x="0" y="1254"/>
                  </a:lnTo>
                  <a:lnTo>
                    <a:pt x="3" y="1234"/>
                  </a:lnTo>
                  <a:lnTo>
                    <a:pt x="11" y="1213"/>
                  </a:lnTo>
                  <a:lnTo>
                    <a:pt x="141" y="989"/>
                  </a:lnTo>
                  <a:lnTo>
                    <a:pt x="121" y="962"/>
                  </a:lnTo>
                  <a:lnTo>
                    <a:pt x="105" y="932"/>
                  </a:lnTo>
                  <a:lnTo>
                    <a:pt x="93" y="901"/>
                  </a:lnTo>
                  <a:lnTo>
                    <a:pt x="87" y="868"/>
                  </a:lnTo>
                  <a:lnTo>
                    <a:pt x="84" y="833"/>
                  </a:lnTo>
                  <a:lnTo>
                    <a:pt x="87" y="795"/>
                  </a:lnTo>
                  <a:lnTo>
                    <a:pt x="95" y="758"/>
                  </a:lnTo>
                  <a:lnTo>
                    <a:pt x="109" y="724"/>
                  </a:lnTo>
                  <a:lnTo>
                    <a:pt x="129" y="693"/>
                  </a:lnTo>
                  <a:lnTo>
                    <a:pt x="152" y="665"/>
                  </a:lnTo>
                  <a:lnTo>
                    <a:pt x="180" y="641"/>
                  </a:lnTo>
                  <a:lnTo>
                    <a:pt x="210" y="621"/>
                  </a:lnTo>
                  <a:lnTo>
                    <a:pt x="243" y="606"/>
                  </a:lnTo>
                  <a:lnTo>
                    <a:pt x="243" y="82"/>
                  </a:lnTo>
                  <a:lnTo>
                    <a:pt x="247" y="61"/>
                  </a:lnTo>
                  <a:lnTo>
                    <a:pt x="254" y="41"/>
                  </a:lnTo>
                  <a:lnTo>
                    <a:pt x="268" y="25"/>
                  </a:lnTo>
                  <a:lnTo>
                    <a:pt x="284" y="11"/>
                  </a:lnTo>
                  <a:lnTo>
                    <a:pt x="304" y="3"/>
                  </a:lnTo>
                  <a:lnTo>
                    <a:pt x="3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9" name="Freeform 484"/>
            <p:cNvSpPr>
              <a:spLocks/>
            </p:cNvSpPr>
            <p:nvPr/>
          </p:nvSpPr>
          <p:spPr bwMode="auto">
            <a:xfrm>
              <a:off x="5077" y="1350"/>
              <a:ext cx="164" cy="194"/>
            </a:xfrm>
            <a:custGeom>
              <a:avLst/>
              <a:gdLst>
                <a:gd name="T0" fmla="*/ 82 w 164"/>
                <a:gd name="T1" fmla="*/ 0 h 194"/>
                <a:gd name="T2" fmla="*/ 103 w 164"/>
                <a:gd name="T3" fmla="*/ 2 h 194"/>
                <a:gd name="T4" fmla="*/ 123 w 164"/>
                <a:gd name="T5" fmla="*/ 11 h 194"/>
                <a:gd name="T6" fmla="*/ 139 w 164"/>
                <a:gd name="T7" fmla="*/ 23 h 194"/>
                <a:gd name="T8" fmla="*/ 153 w 164"/>
                <a:gd name="T9" fmla="*/ 39 h 194"/>
                <a:gd name="T10" fmla="*/ 160 w 164"/>
                <a:gd name="T11" fmla="*/ 59 h 194"/>
                <a:gd name="T12" fmla="*/ 164 w 164"/>
                <a:gd name="T13" fmla="*/ 80 h 194"/>
                <a:gd name="T14" fmla="*/ 164 w 164"/>
                <a:gd name="T15" fmla="*/ 114 h 194"/>
                <a:gd name="T16" fmla="*/ 160 w 164"/>
                <a:gd name="T17" fmla="*/ 135 h 194"/>
                <a:gd name="T18" fmla="*/ 153 w 164"/>
                <a:gd name="T19" fmla="*/ 155 h 194"/>
                <a:gd name="T20" fmla="*/ 139 w 164"/>
                <a:gd name="T21" fmla="*/ 171 h 194"/>
                <a:gd name="T22" fmla="*/ 123 w 164"/>
                <a:gd name="T23" fmla="*/ 183 h 194"/>
                <a:gd name="T24" fmla="*/ 103 w 164"/>
                <a:gd name="T25" fmla="*/ 192 h 194"/>
                <a:gd name="T26" fmla="*/ 82 w 164"/>
                <a:gd name="T27" fmla="*/ 194 h 194"/>
                <a:gd name="T28" fmla="*/ 61 w 164"/>
                <a:gd name="T29" fmla="*/ 192 h 194"/>
                <a:gd name="T30" fmla="*/ 41 w 164"/>
                <a:gd name="T31" fmla="*/ 183 h 194"/>
                <a:gd name="T32" fmla="*/ 25 w 164"/>
                <a:gd name="T33" fmla="*/ 171 h 194"/>
                <a:gd name="T34" fmla="*/ 11 w 164"/>
                <a:gd name="T35" fmla="*/ 155 h 194"/>
                <a:gd name="T36" fmla="*/ 4 w 164"/>
                <a:gd name="T37" fmla="*/ 135 h 194"/>
                <a:gd name="T38" fmla="*/ 0 w 164"/>
                <a:gd name="T39" fmla="*/ 114 h 194"/>
                <a:gd name="T40" fmla="*/ 0 w 164"/>
                <a:gd name="T41" fmla="*/ 80 h 194"/>
                <a:gd name="T42" fmla="*/ 4 w 164"/>
                <a:gd name="T43" fmla="*/ 59 h 194"/>
                <a:gd name="T44" fmla="*/ 11 w 164"/>
                <a:gd name="T45" fmla="*/ 39 h 194"/>
                <a:gd name="T46" fmla="*/ 25 w 164"/>
                <a:gd name="T47" fmla="*/ 23 h 194"/>
                <a:gd name="T48" fmla="*/ 41 w 164"/>
                <a:gd name="T49" fmla="*/ 11 h 194"/>
                <a:gd name="T50" fmla="*/ 61 w 164"/>
                <a:gd name="T51" fmla="*/ 2 h 194"/>
                <a:gd name="T52" fmla="*/ 82 w 164"/>
                <a:gd name="T53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4" h="194">
                  <a:moveTo>
                    <a:pt x="82" y="0"/>
                  </a:moveTo>
                  <a:lnTo>
                    <a:pt x="103" y="2"/>
                  </a:lnTo>
                  <a:lnTo>
                    <a:pt x="123" y="11"/>
                  </a:lnTo>
                  <a:lnTo>
                    <a:pt x="139" y="23"/>
                  </a:lnTo>
                  <a:lnTo>
                    <a:pt x="153" y="39"/>
                  </a:lnTo>
                  <a:lnTo>
                    <a:pt x="160" y="59"/>
                  </a:lnTo>
                  <a:lnTo>
                    <a:pt x="164" y="80"/>
                  </a:lnTo>
                  <a:lnTo>
                    <a:pt x="164" y="114"/>
                  </a:lnTo>
                  <a:lnTo>
                    <a:pt x="160" y="135"/>
                  </a:lnTo>
                  <a:lnTo>
                    <a:pt x="153" y="155"/>
                  </a:lnTo>
                  <a:lnTo>
                    <a:pt x="139" y="171"/>
                  </a:lnTo>
                  <a:lnTo>
                    <a:pt x="123" y="183"/>
                  </a:lnTo>
                  <a:lnTo>
                    <a:pt x="103" y="192"/>
                  </a:lnTo>
                  <a:lnTo>
                    <a:pt x="82" y="194"/>
                  </a:lnTo>
                  <a:lnTo>
                    <a:pt x="61" y="192"/>
                  </a:lnTo>
                  <a:lnTo>
                    <a:pt x="41" y="183"/>
                  </a:lnTo>
                  <a:lnTo>
                    <a:pt x="25" y="171"/>
                  </a:lnTo>
                  <a:lnTo>
                    <a:pt x="11" y="155"/>
                  </a:lnTo>
                  <a:lnTo>
                    <a:pt x="4" y="135"/>
                  </a:lnTo>
                  <a:lnTo>
                    <a:pt x="0" y="114"/>
                  </a:lnTo>
                  <a:lnTo>
                    <a:pt x="0" y="80"/>
                  </a:lnTo>
                  <a:lnTo>
                    <a:pt x="4" y="59"/>
                  </a:lnTo>
                  <a:lnTo>
                    <a:pt x="11" y="39"/>
                  </a:lnTo>
                  <a:lnTo>
                    <a:pt x="25" y="23"/>
                  </a:lnTo>
                  <a:lnTo>
                    <a:pt x="41" y="11"/>
                  </a:lnTo>
                  <a:lnTo>
                    <a:pt x="61" y="2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35" name="Group 585"/>
          <p:cNvGrpSpPr>
            <a:grpSpLocks noChangeAspect="1"/>
          </p:cNvGrpSpPr>
          <p:nvPr/>
        </p:nvGrpSpPr>
        <p:grpSpPr bwMode="auto">
          <a:xfrm>
            <a:off x="10710080" y="2805555"/>
            <a:ext cx="286351" cy="300074"/>
            <a:chOff x="6765" y="1819"/>
            <a:chExt cx="313" cy="32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38" name="Freeform 587"/>
            <p:cNvSpPr>
              <a:spLocks/>
            </p:cNvSpPr>
            <p:nvPr/>
          </p:nvSpPr>
          <p:spPr bwMode="auto">
            <a:xfrm>
              <a:off x="6811" y="1819"/>
              <a:ext cx="46" cy="65"/>
            </a:xfrm>
            <a:custGeom>
              <a:avLst/>
              <a:gdLst>
                <a:gd name="T0" fmla="*/ 231 w 461"/>
                <a:gd name="T1" fmla="*/ 0 h 652"/>
                <a:gd name="T2" fmla="*/ 232 w 461"/>
                <a:gd name="T3" fmla="*/ 2 h 652"/>
                <a:gd name="T4" fmla="*/ 237 w 461"/>
                <a:gd name="T5" fmla="*/ 8 h 652"/>
                <a:gd name="T6" fmla="*/ 246 w 461"/>
                <a:gd name="T7" fmla="*/ 18 h 652"/>
                <a:gd name="T8" fmla="*/ 257 w 461"/>
                <a:gd name="T9" fmla="*/ 31 h 652"/>
                <a:gd name="T10" fmla="*/ 270 w 461"/>
                <a:gd name="T11" fmla="*/ 48 h 652"/>
                <a:gd name="T12" fmla="*/ 285 w 461"/>
                <a:gd name="T13" fmla="*/ 66 h 652"/>
                <a:gd name="T14" fmla="*/ 302 w 461"/>
                <a:gd name="T15" fmla="*/ 87 h 652"/>
                <a:gd name="T16" fmla="*/ 319 w 461"/>
                <a:gd name="T17" fmla="*/ 111 h 652"/>
                <a:gd name="T18" fmla="*/ 337 w 461"/>
                <a:gd name="T19" fmla="*/ 136 h 652"/>
                <a:gd name="T20" fmla="*/ 355 w 461"/>
                <a:gd name="T21" fmla="*/ 163 h 652"/>
                <a:gd name="T22" fmla="*/ 373 w 461"/>
                <a:gd name="T23" fmla="*/ 191 h 652"/>
                <a:gd name="T24" fmla="*/ 391 w 461"/>
                <a:gd name="T25" fmla="*/ 220 h 652"/>
                <a:gd name="T26" fmla="*/ 407 w 461"/>
                <a:gd name="T27" fmla="*/ 250 h 652"/>
                <a:gd name="T28" fmla="*/ 422 w 461"/>
                <a:gd name="T29" fmla="*/ 279 h 652"/>
                <a:gd name="T30" fmla="*/ 435 w 461"/>
                <a:gd name="T31" fmla="*/ 309 h 652"/>
                <a:gd name="T32" fmla="*/ 446 w 461"/>
                <a:gd name="T33" fmla="*/ 339 h 652"/>
                <a:gd name="T34" fmla="*/ 454 w 461"/>
                <a:gd name="T35" fmla="*/ 367 h 652"/>
                <a:gd name="T36" fmla="*/ 459 w 461"/>
                <a:gd name="T37" fmla="*/ 395 h 652"/>
                <a:gd name="T38" fmla="*/ 461 w 461"/>
                <a:gd name="T39" fmla="*/ 422 h 652"/>
                <a:gd name="T40" fmla="*/ 458 w 461"/>
                <a:gd name="T41" fmla="*/ 459 h 652"/>
                <a:gd name="T42" fmla="*/ 450 w 461"/>
                <a:gd name="T43" fmla="*/ 494 h 652"/>
                <a:gd name="T44" fmla="*/ 435 w 461"/>
                <a:gd name="T45" fmla="*/ 527 h 652"/>
                <a:gd name="T46" fmla="*/ 417 w 461"/>
                <a:gd name="T47" fmla="*/ 558 h 652"/>
                <a:gd name="T48" fmla="*/ 394 w 461"/>
                <a:gd name="T49" fmla="*/ 584 h 652"/>
                <a:gd name="T50" fmla="*/ 367 w 461"/>
                <a:gd name="T51" fmla="*/ 608 h 652"/>
                <a:gd name="T52" fmla="*/ 337 w 461"/>
                <a:gd name="T53" fmla="*/ 627 h 652"/>
                <a:gd name="T54" fmla="*/ 304 w 461"/>
                <a:gd name="T55" fmla="*/ 640 h 652"/>
                <a:gd name="T56" fmla="*/ 268 w 461"/>
                <a:gd name="T57" fmla="*/ 650 h 652"/>
                <a:gd name="T58" fmla="*/ 231 w 461"/>
                <a:gd name="T59" fmla="*/ 652 h 652"/>
                <a:gd name="T60" fmla="*/ 193 w 461"/>
                <a:gd name="T61" fmla="*/ 650 h 652"/>
                <a:gd name="T62" fmla="*/ 158 w 461"/>
                <a:gd name="T63" fmla="*/ 640 h 652"/>
                <a:gd name="T64" fmla="*/ 124 w 461"/>
                <a:gd name="T65" fmla="*/ 627 h 652"/>
                <a:gd name="T66" fmla="*/ 94 w 461"/>
                <a:gd name="T67" fmla="*/ 608 h 652"/>
                <a:gd name="T68" fmla="*/ 67 w 461"/>
                <a:gd name="T69" fmla="*/ 584 h 652"/>
                <a:gd name="T70" fmla="*/ 45 w 461"/>
                <a:gd name="T71" fmla="*/ 558 h 652"/>
                <a:gd name="T72" fmla="*/ 26 w 461"/>
                <a:gd name="T73" fmla="*/ 527 h 652"/>
                <a:gd name="T74" fmla="*/ 11 w 461"/>
                <a:gd name="T75" fmla="*/ 494 h 652"/>
                <a:gd name="T76" fmla="*/ 3 w 461"/>
                <a:gd name="T77" fmla="*/ 459 h 652"/>
                <a:gd name="T78" fmla="*/ 0 w 461"/>
                <a:gd name="T79" fmla="*/ 422 h 652"/>
                <a:gd name="T80" fmla="*/ 2 w 461"/>
                <a:gd name="T81" fmla="*/ 395 h 652"/>
                <a:gd name="T82" fmla="*/ 7 w 461"/>
                <a:gd name="T83" fmla="*/ 367 h 652"/>
                <a:gd name="T84" fmla="*/ 16 w 461"/>
                <a:gd name="T85" fmla="*/ 339 h 652"/>
                <a:gd name="T86" fmla="*/ 27 w 461"/>
                <a:gd name="T87" fmla="*/ 309 h 652"/>
                <a:gd name="T88" fmla="*/ 39 w 461"/>
                <a:gd name="T89" fmla="*/ 279 h 652"/>
                <a:gd name="T90" fmla="*/ 55 w 461"/>
                <a:gd name="T91" fmla="*/ 250 h 652"/>
                <a:gd name="T92" fmla="*/ 70 w 461"/>
                <a:gd name="T93" fmla="*/ 220 h 652"/>
                <a:gd name="T94" fmla="*/ 88 w 461"/>
                <a:gd name="T95" fmla="*/ 191 h 652"/>
                <a:gd name="T96" fmla="*/ 107 w 461"/>
                <a:gd name="T97" fmla="*/ 163 h 652"/>
                <a:gd name="T98" fmla="*/ 124 w 461"/>
                <a:gd name="T99" fmla="*/ 136 h 652"/>
                <a:gd name="T100" fmla="*/ 142 w 461"/>
                <a:gd name="T101" fmla="*/ 111 h 652"/>
                <a:gd name="T102" fmla="*/ 160 w 461"/>
                <a:gd name="T103" fmla="*/ 87 h 652"/>
                <a:gd name="T104" fmla="*/ 176 w 461"/>
                <a:gd name="T105" fmla="*/ 66 h 652"/>
                <a:gd name="T106" fmla="*/ 191 w 461"/>
                <a:gd name="T107" fmla="*/ 48 h 652"/>
                <a:gd name="T108" fmla="*/ 204 w 461"/>
                <a:gd name="T109" fmla="*/ 31 h 652"/>
                <a:gd name="T110" fmla="*/ 216 w 461"/>
                <a:gd name="T111" fmla="*/ 18 h 652"/>
                <a:gd name="T112" fmla="*/ 224 w 461"/>
                <a:gd name="T113" fmla="*/ 8 h 652"/>
                <a:gd name="T114" fmla="*/ 229 w 461"/>
                <a:gd name="T115" fmla="*/ 2 h 652"/>
                <a:gd name="T116" fmla="*/ 231 w 461"/>
                <a:gd name="T117" fmla="*/ 0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61" h="652">
                  <a:moveTo>
                    <a:pt x="231" y="0"/>
                  </a:moveTo>
                  <a:lnTo>
                    <a:pt x="232" y="2"/>
                  </a:lnTo>
                  <a:lnTo>
                    <a:pt x="237" y="8"/>
                  </a:lnTo>
                  <a:lnTo>
                    <a:pt x="246" y="18"/>
                  </a:lnTo>
                  <a:lnTo>
                    <a:pt x="257" y="31"/>
                  </a:lnTo>
                  <a:lnTo>
                    <a:pt x="270" y="48"/>
                  </a:lnTo>
                  <a:lnTo>
                    <a:pt x="285" y="66"/>
                  </a:lnTo>
                  <a:lnTo>
                    <a:pt x="302" y="87"/>
                  </a:lnTo>
                  <a:lnTo>
                    <a:pt x="319" y="111"/>
                  </a:lnTo>
                  <a:lnTo>
                    <a:pt x="337" y="136"/>
                  </a:lnTo>
                  <a:lnTo>
                    <a:pt x="355" y="163"/>
                  </a:lnTo>
                  <a:lnTo>
                    <a:pt x="373" y="191"/>
                  </a:lnTo>
                  <a:lnTo>
                    <a:pt x="391" y="220"/>
                  </a:lnTo>
                  <a:lnTo>
                    <a:pt x="407" y="250"/>
                  </a:lnTo>
                  <a:lnTo>
                    <a:pt x="422" y="279"/>
                  </a:lnTo>
                  <a:lnTo>
                    <a:pt x="435" y="309"/>
                  </a:lnTo>
                  <a:lnTo>
                    <a:pt x="446" y="339"/>
                  </a:lnTo>
                  <a:lnTo>
                    <a:pt x="454" y="367"/>
                  </a:lnTo>
                  <a:lnTo>
                    <a:pt x="459" y="395"/>
                  </a:lnTo>
                  <a:lnTo>
                    <a:pt x="461" y="422"/>
                  </a:lnTo>
                  <a:lnTo>
                    <a:pt x="458" y="459"/>
                  </a:lnTo>
                  <a:lnTo>
                    <a:pt x="450" y="494"/>
                  </a:lnTo>
                  <a:lnTo>
                    <a:pt x="435" y="527"/>
                  </a:lnTo>
                  <a:lnTo>
                    <a:pt x="417" y="558"/>
                  </a:lnTo>
                  <a:lnTo>
                    <a:pt x="394" y="584"/>
                  </a:lnTo>
                  <a:lnTo>
                    <a:pt x="367" y="608"/>
                  </a:lnTo>
                  <a:lnTo>
                    <a:pt x="337" y="627"/>
                  </a:lnTo>
                  <a:lnTo>
                    <a:pt x="304" y="640"/>
                  </a:lnTo>
                  <a:lnTo>
                    <a:pt x="268" y="650"/>
                  </a:lnTo>
                  <a:lnTo>
                    <a:pt x="231" y="652"/>
                  </a:lnTo>
                  <a:lnTo>
                    <a:pt x="193" y="650"/>
                  </a:lnTo>
                  <a:lnTo>
                    <a:pt x="158" y="640"/>
                  </a:lnTo>
                  <a:lnTo>
                    <a:pt x="124" y="627"/>
                  </a:lnTo>
                  <a:lnTo>
                    <a:pt x="94" y="608"/>
                  </a:lnTo>
                  <a:lnTo>
                    <a:pt x="67" y="584"/>
                  </a:lnTo>
                  <a:lnTo>
                    <a:pt x="45" y="558"/>
                  </a:lnTo>
                  <a:lnTo>
                    <a:pt x="26" y="527"/>
                  </a:lnTo>
                  <a:lnTo>
                    <a:pt x="11" y="494"/>
                  </a:lnTo>
                  <a:lnTo>
                    <a:pt x="3" y="459"/>
                  </a:lnTo>
                  <a:lnTo>
                    <a:pt x="0" y="422"/>
                  </a:lnTo>
                  <a:lnTo>
                    <a:pt x="2" y="395"/>
                  </a:lnTo>
                  <a:lnTo>
                    <a:pt x="7" y="367"/>
                  </a:lnTo>
                  <a:lnTo>
                    <a:pt x="16" y="339"/>
                  </a:lnTo>
                  <a:lnTo>
                    <a:pt x="27" y="309"/>
                  </a:lnTo>
                  <a:lnTo>
                    <a:pt x="39" y="279"/>
                  </a:lnTo>
                  <a:lnTo>
                    <a:pt x="55" y="250"/>
                  </a:lnTo>
                  <a:lnTo>
                    <a:pt x="70" y="220"/>
                  </a:lnTo>
                  <a:lnTo>
                    <a:pt x="88" y="191"/>
                  </a:lnTo>
                  <a:lnTo>
                    <a:pt x="107" y="163"/>
                  </a:lnTo>
                  <a:lnTo>
                    <a:pt x="124" y="136"/>
                  </a:lnTo>
                  <a:lnTo>
                    <a:pt x="142" y="111"/>
                  </a:lnTo>
                  <a:lnTo>
                    <a:pt x="160" y="87"/>
                  </a:lnTo>
                  <a:lnTo>
                    <a:pt x="176" y="66"/>
                  </a:lnTo>
                  <a:lnTo>
                    <a:pt x="191" y="48"/>
                  </a:lnTo>
                  <a:lnTo>
                    <a:pt x="204" y="31"/>
                  </a:lnTo>
                  <a:lnTo>
                    <a:pt x="216" y="18"/>
                  </a:lnTo>
                  <a:lnTo>
                    <a:pt x="224" y="8"/>
                  </a:lnTo>
                  <a:lnTo>
                    <a:pt x="229" y="2"/>
                  </a:lnTo>
                  <a:lnTo>
                    <a:pt x="2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9" name="Freeform 588"/>
            <p:cNvSpPr>
              <a:spLocks/>
            </p:cNvSpPr>
            <p:nvPr/>
          </p:nvSpPr>
          <p:spPr bwMode="auto">
            <a:xfrm>
              <a:off x="6765" y="1819"/>
              <a:ext cx="28" cy="39"/>
            </a:xfrm>
            <a:custGeom>
              <a:avLst/>
              <a:gdLst>
                <a:gd name="T0" fmla="*/ 141 w 281"/>
                <a:gd name="T1" fmla="*/ 0 h 398"/>
                <a:gd name="T2" fmla="*/ 142 w 281"/>
                <a:gd name="T3" fmla="*/ 2 h 398"/>
                <a:gd name="T4" fmla="*/ 147 w 281"/>
                <a:gd name="T5" fmla="*/ 8 h 398"/>
                <a:gd name="T6" fmla="*/ 155 w 281"/>
                <a:gd name="T7" fmla="*/ 18 h 398"/>
                <a:gd name="T8" fmla="*/ 165 w 281"/>
                <a:gd name="T9" fmla="*/ 30 h 398"/>
                <a:gd name="T10" fmla="*/ 177 w 281"/>
                <a:gd name="T11" fmla="*/ 45 h 398"/>
                <a:gd name="T12" fmla="*/ 190 w 281"/>
                <a:gd name="T13" fmla="*/ 62 h 398"/>
                <a:gd name="T14" fmla="*/ 204 w 281"/>
                <a:gd name="T15" fmla="*/ 81 h 398"/>
                <a:gd name="T16" fmla="*/ 218 w 281"/>
                <a:gd name="T17" fmla="*/ 102 h 398"/>
                <a:gd name="T18" fmla="*/ 232 w 281"/>
                <a:gd name="T19" fmla="*/ 123 h 398"/>
                <a:gd name="T20" fmla="*/ 244 w 281"/>
                <a:gd name="T21" fmla="*/ 146 h 398"/>
                <a:gd name="T22" fmla="*/ 257 w 281"/>
                <a:gd name="T23" fmla="*/ 169 h 398"/>
                <a:gd name="T24" fmla="*/ 266 w 281"/>
                <a:gd name="T25" fmla="*/ 192 h 398"/>
                <a:gd name="T26" fmla="*/ 275 w 281"/>
                <a:gd name="T27" fmla="*/ 214 h 398"/>
                <a:gd name="T28" fmla="*/ 280 w 281"/>
                <a:gd name="T29" fmla="*/ 236 h 398"/>
                <a:gd name="T30" fmla="*/ 281 w 281"/>
                <a:gd name="T31" fmla="*/ 257 h 398"/>
                <a:gd name="T32" fmla="*/ 279 w 281"/>
                <a:gd name="T33" fmla="*/ 285 h 398"/>
                <a:gd name="T34" fmla="*/ 270 w 281"/>
                <a:gd name="T35" fmla="*/ 312 h 398"/>
                <a:gd name="T36" fmla="*/ 257 w 281"/>
                <a:gd name="T37" fmla="*/ 336 h 398"/>
                <a:gd name="T38" fmla="*/ 240 w 281"/>
                <a:gd name="T39" fmla="*/ 356 h 398"/>
                <a:gd name="T40" fmla="*/ 220 w 281"/>
                <a:gd name="T41" fmla="*/ 373 h 398"/>
                <a:gd name="T42" fmla="*/ 195 w 281"/>
                <a:gd name="T43" fmla="*/ 387 h 398"/>
                <a:gd name="T44" fmla="*/ 169 w 281"/>
                <a:gd name="T45" fmla="*/ 395 h 398"/>
                <a:gd name="T46" fmla="*/ 141 w 281"/>
                <a:gd name="T47" fmla="*/ 398 h 398"/>
                <a:gd name="T48" fmla="*/ 112 w 281"/>
                <a:gd name="T49" fmla="*/ 395 h 398"/>
                <a:gd name="T50" fmla="*/ 86 w 281"/>
                <a:gd name="T51" fmla="*/ 387 h 398"/>
                <a:gd name="T52" fmla="*/ 62 w 281"/>
                <a:gd name="T53" fmla="*/ 373 h 398"/>
                <a:gd name="T54" fmla="*/ 41 w 281"/>
                <a:gd name="T55" fmla="*/ 356 h 398"/>
                <a:gd name="T56" fmla="*/ 24 w 281"/>
                <a:gd name="T57" fmla="*/ 336 h 398"/>
                <a:gd name="T58" fmla="*/ 11 w 281"/>
                <a:gd name="T59" fmla="*/ 312 h 398"/>
                <a:gd name="T60" fmla="*/ 3 w 281"/>
                <a:gd name="T61" fmla="*/ 285 h 398"/>
                <a:gd name="T62" fmla="*/ 0 w 281"/>
                <a:gd name="T63" fmla="*/ 257 h 398"/>
                <a:gd name="T64" fmla="*/ 0 w 281"/>
                <a:gd name="T65" fmla="*/ 257 h 398"/>
                <a:gd name="T66" fmla="*/ 2 w 281"/>
                <a:gd name="T67" fmla="*/ 236 h 398"/>
                <a:gd name="T68" fmla="*/ 7 w 281"/>
                <a:gd name="T69" fmla="*/ 214 h 398"/>
                <a:gd name="T70" fmla="*/ 14 w 281"/>
                <a:gd name="T71" fmla="*/ 192 h 398"/>
                <a:gd name="T72" fmla="*/ 25 w 281"/>
                <a:gd name="T73" fmla="*/ 169 h 398"/>
                <a:gd name="T74" fmla="*/ 36 w 281"/>
                <a:gd name="T75" fmla="*/ 146 h 398"/>
                <a:gd name="T76" fmla="*/ 50 w 281"/>
                <a:gd name="T77" fmla="*/ 123 h 398"/>
                <a:gd name="T78" fmla="*/ 63 w 281"/>
                <a:gd name="T79" fmla="*/ 102 h 398"/>
                <a:gd name="T80" fmla="*/ 78 w 281"/>
                <a:gd name="T81" fmla="*/ 81 h 398"/>
                <a:gd name="T82" fmla="*/ 91 w 281"/>
                <a:gd name="T83" fmla="*/ 62 h 398"/>
                <a:gd name="T84" fmla="*/ 105 w 281"/>
                <a:gd name="T85" fmla="*/ 45 h 398"/>
                <a:gd name="T86" fmla="*/ 116 w 281"/>
                <a:gd name="T87" fmla="*/ 30 h 398"/>
                <a:gd name="T88" fmla="*/ 126 w 281"/>
                <a:gd name="T89" fmla="*/ 18 h 398"/>
                <a:gd name="T90" fmla="*/ 134 w 281"/>
                <a:gd name="T91" fmla="*/ 8 h 398"/>
                <a:gd name="T92" fmla="*/ 139 w 281"/>
                <a:gd name="T93" fmla="*/ 2 h 398"/>
                <a:gd name="T94" fmla="*/ 141 w 281"/>
                <a:gd name="T95" fmla="*/ 0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81" h="398">
                  <a:moveTo>
                    <a:pt x="141" y="0"/>
                  </a:moveTo>
                  <a:lnTo>
                    <a:pt x="142" y="2"/>
                  </a:lnTo>
                  <a:lnTo>
                    <a:pt x="147" y="8"/>
                  </a:lnTo>
                  <a:lnTo>
                    <a:pt x="155" y="18"/>
                  </a:lnTo>
                  <a:lnTo>
                    <a:pt x="165" y="30"/>
                  </a:lnTo>
                  <a:lnTo>
                    <a:pt x="177" y="45"/>
                  </a:lnTo>
                  <a:lnTo>
                    <a:pt x="190" y="62"/>
                  </a:lnTo>
                  <a:lnTo>
                    <a:pt x="204" y="81"/>
                  </a:lnTo>
                  <a:lnTo>
                    <a:pt x="218" y="102"/>
                  </a:lnTo>
                  <a:lnTo>
                    <a:pt x="232" y="123"/>
                  </a:lnTo>
                  <a:lnTo>
                    <a:pt x="244" y="146"/>
                  </a:lnTo>
                  <a:lnTo>
                    <a:pt x="257" y="169"/>
                  </a:lnTo>
                  <a:lnTo>
                    <a:pt x="266" y="192"/>
                  </a:lnTo>
                  <a:lnTo>
                    <a:pt x="275" y="214"/>
                  </a:lnTo>
                  <a:lnTo>
                    <a:pt x="280" y="236"/>
                  </a:lnTo>
                  <a:lnTo>
                    <a:pt x="281" y="257"/>
                  </a:lnTo>
                  <a:lnTo>
                    <a:pt x="279" y="285"/>
                  </a:lnTo>
                  <a:lnTo>
                    <a:pt x="270" y="312"/>
                  </a:lnTo>
                  <a:lnTo>
                    <a:pt x="257" y="336"/>
                  </a:lnTo>
                  <a:lnTo>
                    <a:pt x="240" y="356"/>
                  </a:lnTo>
                  <a:lnTo>
                    <a:pt x="220" y="373"/>
                  </a:lnTo>
                  <a:lnTo>
                    <a:pt x="195" y="387"/>
                  </a:lnTo>
                  <a:lnTo>
                    <a:pt x="169" y="395"/>
                  </a:lnTo>
                  <a:lnTo>
                    <a:pt x="141" y="398"/>
                  </a:lnTo>
                  <a:lnTo>
                    <a:pt x="112" y="395"/>
                  </a:lnTo>
                  <a:lnTo>
                    <a:pt x="86" y="387"/>
                  </a:lnTo>
                  <a:lnTo>
                    <a:pt x="62" y="373"/>
                  </a:lnTo>
                  <a:lnTo>
                    <a:pt x="41" y="356"/>
                  </a:lnTo>
                  <a:lnTo>
                    <a:pt x="24" y="336"/>
                  </a:lnTo>
                  <a:lnTo>
                    <a:pt x="11" y="312"/>
                  </a:lnTo>
                  <a:lnTo>
                    <a:pt x="3" y="285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2" y="236"/>
                  </a:lnTo>
                  <a:lnTo>
                    <a:pt x="7" y="214"/>
                  </a:lnTo>
                  <a:lnTo>
                    <a:pt x="14" y="192"/>
                  </a:lnTo>
                  <a:lnTo>
                    <a:pt x="25" y="169"/>
                  </a:lnTo>
                  <a:lnTo>
                    <a:pt x="36" y="146"/>
                  </a:lnTo>
                  <a:lnTo>
                    <a:pt x="50" y="123"/>
                  </a:lnTo>
                  <a:lnTo>
                    <a:pt x="63" y="102"/>
                  </a:lnTo>
                  <a:lnTo>
                    <a:pt x="78" y="81"/>
                  </a:lnTo>
                  <a:lnTo>
                    <a:pt x="91" y="62"/>
                  </a:lnTo>
                  <a:lnTo>
                    <a:pt x="105" y="45"/>
                  </a:lnTo>
                  <a:lnTo>
                    <a:pt x="116" y="30"/>
                  </a:lnTo>
                  <a:lnTo>
                    <a:pt x="126" y="18"/>
                  </a:lnTo>
                  <a:lnTo>
                    <a:pt x="134" y="8"/>
                  </a:lnTo>
                  <a:lnTo>
                    <a:pt x="139" y="2"/>
                  </a:lnTo>
                  <a:lnTo>
                    <a:pt x="1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0" name="Freeform 589"/>
            <p:cNvSpPr>
              <a:spLocks/>
            </p:cNvSpPr>
            <p:nvPr/>
          </p:nvSpPr>
          <p:spPr bwMode="auto">
            <a:xfrm>
              <a:off x="6779" y="1824"/>
              <a:ext cx="299" cy="323"/>
            </a:xfrm>
            <a:custGeom>
              <a:avLst/>
              <a:gdLst>
                <a:gd name="T0" fmla="*/ 1566 w 2992"/>
                <a:gd name="T1" fmla="*/ 24 h 3227"/>
                <a:gd name="T2" fmla="*/ 1608 w 2992"/>
                <a:gd name="T3" fmla="*/ 110 h 3227"/>
                <a:gd name="T4" fmla="*/ 1890 w 2992"/>
                <a:gd name="T5" fmla="*/ 175 h 3227"/>
                <a:gd name="T6" fmla="*/ 2233 w 2992"/>
                <a:gd name="T7" fmla="*/ 316 h 3227"/>
                <a:gd name="T8" fmla="*/ 2526 w 2992"/>
                <a:gd name="T9" fmla="*/ 534 h 3227"/>
                <a:gd name="T10" fmla="*/ 2759 w 2992"/>
                <a:gd name="T11" fmla="*/ 816 h 3227"/>
                <a:gd name="T12" fmla="*/ 2917 w 2992"/>
                <a:gd name="T13" fmla="*/ 1148 h 3227"/>
                <a:gd name="T14" fmla="*/ 2989 w 2992"/>
                <a:gd name="T15" fmla="*/ 1521 h 3227"/>
                <a:gd name="T16" fmla="*/ 2992 w 2992"/>
                <a:gd name="T17" fmla="*/ 1616 h 3227"/>
                <a:gd name="T18" fmla="*/ 2980 w 2992"/>
                <a:gd name="T19" fmla="*/ 1519 h 3227"/>
                <a:gd name="T20" fmla="*/ 2897 w 2992"/>
                <a:gd name="T21" fmla="*/ 1363 h 3227"/>
                <a:gd name="T22" fmla="*/ 2753 w 2992"/>
                <a:gd name="T23" fmla="*/ 1262 h 3227"/>
                <a:gd name="T24" fmla="*/ 2571 w 2992"/>
                <a:gd name="T25" fmla="*/ 1240 h 3227"/>
                <a:gd name="T26" fmla="*/ 2404 w 2992"/>
                <a:gd name="T27" fmla="*/ 1305 h 3227"/>
                <a:gd name="T28" fmla="*/ 2288 w 2992"/>
                <a:gd name="T29" fmla="*/ 1435 h 3227"/>
                <a:gd name="T30" fmla="*/ 2243 w 2992"/>
                <a:gd name="T31" fmla="*/ 1612 h 3227"/>
                <a:gd name="T32" fmla="*/ 2200 w 2992"/>
                <a:gd name="T33" fmla="*/ 1435 h 3227"/>
                <a:gd name="T34" fmla="*/ 2084 w 2992"/>
                <a:gd name="T35" fmla="*/ 1305 h 3227"/>
                <a:gd name="T36" fmla="*/ 1917 w 2992"/>
                <a:gd name="T37" fmla="*/ 1240 h 3227"/>
                <a:gd name="T38" fmla="*/ 1730 w 2992"/>
                <a:gd name="T39" fmla="*/ 1264 h 3227"/>
                <a:gd name="T40" fmla="*/ 1653 w 2992"/>
                <a:gd name="T41" fmla="*/ 2816 h 3227"/>
                <a:gd name="T42" fmla="*/ 1714 w 2992"/>
                <a:gd name="T43" fmla="*/ 2896 h 3227"/>
                <a:gd name="T44" fmla="*/ 1815 w 2992"/>
                <a:gd name="T45" fmla="*/ 2896 h 3227"/>
                <a:gd name="T46" fmla="*/ 1876 w 2992"/>
                <a:gd name="T47" fmla="*/ 2816 h 3227"/>
                <a:gd name="T48" fmla="*/ 1906 w 2992"/>
                <a:gd name="T49" fmla="*/ 2700 h 3227"/>
                <a:gd name="T50" fmla="*/ 2007 w 2992"/>
                <a:gd name="T51" fmla="*/ 2633 h 3227"/>
                <a:gd name="T52" fmla="*/ 2128 w 2992"/>
                <a:gd name="T53" fmla="*/ 2657 h 3227"/>
                <a:gd name="T54" fmla="*/ 2194 w 2992"/>
                <a:gd name="T55" fmla="*/ 2757 h 3227"/>
                <a:gd name="T56" fmla="*/ 2173 w 2992"/>
                <a:gd name="T57" fmla="*/ 2935 h 3227"/>
                <a:gd name="T58" fmla="*/ 2073 w 2992"/>
                <a:gd name="T59" fmla="*/ 3096 h 3227"/>
                <a:gd name="T60" fmla="*/ 1915 w 2992"/>
                <a:gd name="T61" fmla="*/ 3199 h 3227"/>
                <a:gd name="T62" fmla="*/ 1759 w 2992"/>
                <a:gd name="T63" fmla="*/ 3227 h 3227"/>
                <a:gd name="T64" fmla="*/ 1571 w 2992"/>
                <a:gd name="T65" fmla="*/ 3180 h 3227"/>
                <a:gd name="T66" fmla="*/ 1426 w 2992"/>
                <a:gd name="T67" fmla="*/ 3059 h 3227"/>
                <a:gd name="T68" fmla="*/ 1343 w 2992"/>
                <a:gd name="T69" fmla="*/ 2887 h 3227"/>
                <a:gd name="T70" fmla="*/ 1294 w 2992"/>
                <a:gd name="T71" fmla="*/ 1280 h 3227"/>
                <a:gd name="T72" fmla="*/ 1121 w 2992"/>
                <a:gd name="T73" fmla="*/ 1237 h 3227"/>
                <a:gd name="T74" fmla="*/ 946 w 2992"/>
                <a:gd name="T75" fmla="*/ 1281 h 3227"/>
                <a:gd name="T76" fmla="*/ 814 w 2992"/>
                <a:gd name="T77" fmla="*/ 1398 h 3227"/>
                <a:gd name="T78" fmla="*/ 750 w 2992"/>
                <a:gd name="T79" fmla="*/ 1565 h 3227"/>
                <a:gd name="T80" fmla="*/ 722 w 2992"/>
                <a:gd name="T81" fmla="*/ 1476 h 3227"/>
                <a:gd name="T82" fmla="*/ 622 w 2992"/>
                <a:gd name="T83" fmla="*/ 1332 h 3227"/>
                <a:gd name="T84" fmla="*/ 465 w 2992"/>
                <a:gd name="T85" fmla="*/ 1249 h 3227"/>
                <a:gd name="T86" fmla="*/ 283 w 2992"/>
                <a:gd name="T87" fmla="*/ 1249 h 3227"/>
                <a:gd name="T88" fmla="*/ 127 w 2992"/>
                <a:gd name="T89" fmla="*/ 1330 h 3227"/>
                <a:gd name="T90" fmla="*/ 27 w 2992"/>
                <a:gd name="T91" fmla="*/ 1472 h 3227"/>
                <a:gd name="T92" fmla="*/ 4 w 2992"/>
                <a:gd name="T93" fmla="*/ 1507 h 3227"/>
                <a:gd name="T94" fmla="*/ 80 w 2992"/>
                <a:gd name="T95" fmla="*/ 1137 h 3227"/>
                <a:gd name="T96" fmla="*/ 240 w 2992"/>
                <a:gd name="T97" fmla="*/ 807 h 3227"/>
                <a:gd name="T98" fmla="*/ 423 w 2992"/>
                <a:gd name="T99" fmla="*/ 700 h 3227"/>
                <a:gd name="T100" fmla="*/ 599 w 2992"/>
                <a:gd name="T101" fmla="*/ 719 h 3227"/>
                <a:gd name="T102" fmla="*/ 769 w 2992"/>
                <a:gd name="T103" fmla="*/ 648 h 3227"/>
                <a:gd name="T104" fmla="*/ 880 w 2992"/>
                <a:gd name="T105" fmla="*/ 504 h 3227"/>
                <a:gd name="T106" fmla="*/ 905 w 2992"/>
                <a:gd name="T107" fmla="*/ 327 h 3227"/>
                <a:gd name="T108" fmla="*/ 1045 w 2992"/>
                <a:gd name="T109" fmla="*/ 193 h 3227"/>
                <a:gd name="T110" fmla="*/ 1382 w 2992"/>
                <a:gd name="T111" fmla="*/ 126 h 3227"/>
                <a:gd name="T112" fmla="*/ 1407 w 2992"/>
                <a:gd name="T113" fmla="*/ 41 h 3227"/>
                <a:gd name="T114" fmla="*/ 1495 w 2992"/>
                <a:gd name="T115" fmla="*/ 0 h 3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92" h="3227">
                  <a:moveTo>
                    <a:pt x="1495" y="0"/>
                  </a:moveTo>
                  <a:lnTo>
                    <a:pt x="1521" y="3"/>
                  </a:lnTo>
                  <a:lnTo>
                    <a:pt x="1545" y="11"/>
                  </a:lnTo>
                  <a:lnTo>
                    <a:pt x="1566" y="24"/>
                  </a:lnTo>
                  <a:lnTo>
                    <a:pt x="1583" y="41"/>
                  </a:lnTo>
                  <a:lnTo>
                    <a:pt x="1597" y="62"/>
                  </a:lnTo>
                  <a:lnTo>
                    <a:pt x="1605" y="85"/>
                  </a:lnTo>
                  <a:lnTo>
                    <a:pt x="1608" y="110"/>
                  </a:lnTo>
                  <a:lnTo>
                    <a:pt x="1608" y="126"/>
                  </a:lnTo>
                  <a:lnTo>
                    <a:pt x="1704" y="137"/>
                  </a:lnTo>
                  <a:lnTo>
                    <a:pt x="1798" y="153"/>
                  </a:lnTo>
                  <a:lnTo>
                    <a:pt x="1890" y="175"/>
                  </a:lnTo>
                  <a:lnTo>
                    <a:pt x="1980" y="202"/>
                  </a:lnTo>
                  <a:lnTo>
                    <a:pt x="2067" y="235"/>
                  </a:lnTo>
                  <a:lnTo>
                    <a:pt x="2151" y="273"/>
                  </a:lnTo>
                  <a:lnTo>
                    <a:pt x="2233" y="316"/>
                  </a:lnTo>
                  <a:lnTo>
                    <a:pt x="2312" y="364"/>
                  </a:lnTo>
                  <a:lnTo>
                    <a:pt x="2386" y="416"/>
                  </a:lnTo>
                  <a:lnTo>
                    <a:pt x="2459" y="473"/>
                  </a:lnTo>
                  <a:lnTo>
                    <a:pt x="2526" y="534"/>
                  </a:lnTo>
                  <a:lnTo>
                    <a:pt x="2590" y="598"/>
                  </a:lnTo>
                  <a:lnTo>
                    <a:pt x="2651" y="667"/>
                  </a:lnTo>
                  <a:lnTo>
                    <a:pt x="2707" y="739"/>
                  </a:lnTo>
                  <a:lnTo>
                    <a:pt x="2759" y="816"/>
                  </a:lnTo>
                  <a:lnTo>
                    <a:pt x="2806" y="894"/>
                  </a:lnTo>
                  <a:lnTo>
                    <a:pt x="2848" y="976"/>
                  </a:lnTo>
                  <a:lnTo>
                    <a:pt x="2886" y="1061"/>
                  </a:lnTo>
                  <a:lnTo>
                    <a:pt x="2917" y="1148"/>
                  </a:lnTo>
                  <a:lnTo>
                    <a:pt x="2944" y="1238"/>
                  </a:lnTo>
                  <a:lnTo>
                    <a:pt x="2965" y="1331"/>
                  </a:lnTo>
                  <a:lnTo>
                    <a:pt x="2980" y="1425"/>
                  </a:lnTo>
                  <a:lnTo>
                    <a:pt x="2989" y="1521"/>
                  </a:lnTo>
                  <a:lnTo>
                    <a:pt x="2992" y="1619"/>
                  </a:lnTo>
                  <a:lnTo>
                    <a:pt x="2992" y="1618"/>
                  </a:lnTo>
                  <a:lnTo>
                    <a:pt x="2992" y="1617"/>
                  </a:lnTo>
                  <a:lnTo>
                    <a:pt x="2992" y="1616"/>
                  </a:lnTo>
                  <a:lnTo>
                    <a:pt x="2991" y="1614"/>
                  </a:lnTo>
                  <a:lnTo>
                    <a:pt x="2991" y="1612"/>
                  </a:lnTo>
                  <a:lnTo>
                    <a:pt x="2988" y="1565"/>
                  </a:lnTo>
                  <a:lnTo>
                    <a:pt x="2980" y="1519"/>
                  </a:lnTo>
                  <a:lnTo>
                    <a:pt x="2966" y="1477"/>
                  </a:lnTo>
                  <a:lnTo>
                    <a:pt x="2948" y="1435"/>
                  </a:lnTo>
                  <a:lnTo>
                    <a:pt x="2924" y="1398"/>
                  </a:lnTo>
                  <a:lnTo>
                    <a:pt x="2897" y="1363"/>
                  </a:lnTo>
                  <a:lnTo>
                    <a:pt x="2866" y="1332"/>
                  </a:lnTo>
                  <a:lnTo>
                    <a:pt x="2831" y="1305"/>
                  </a:lnTo>
                  <a:lnTo>
                    <a:pt x="2793" y="1281"/>
                  </a:lnTo>
                  <a:lnTo>
                    <a:pt x="2753" y="1262"/>
                  </a:lnTo>
                  <a:lnTo>
                    <a:pt x="2709" y="1249"/>
                  </a:lnTo>
                  <a:lnTo>
                    <a:pt x="2664" y="1240"/>
                  </a:lnTo>
                  <a:lnTo>
                    <a:pt x="2617" y="1237"/>
                  </a:lnTo>
                  <a:lnTo>
                    <a:pt x="2571" y="1240"/>
                  </a:lnTo>
                  <a:lnTo>
                    <a:pt x="2525" y="1249"/>
                  </a:lnTo>
                  <a:lnTo>
                    <a:pt x="2483" y="1262"/>
                  </a:lnTo>
                  <a:lnTo>
                    <a:pt x="2442" y="1281"/>
                  </a:lnTo>
                  <a:lnTo>
                    <a:pt x="2404" y="1305"/>
                  </a:lnTo>
                  <a:lnTo>
                    <a:pt x="2369" y="1332"/>
                  </a:lnTo>
                  <a:lnTo>
                    <a:pt x="2337" y="1363"/>
                  </a:lnTo>
                  <a:lnTo>
                    <a:pt x="2311" y="1398"/>
                  </a:lnTo>
                  <a:lnTo>
                    <a:pt x="2288" y="1435"/>
                  </a:lnTo>
                  <a:lnTo>
                    <a:pt x="2269" y="1477"/>
                  </a:lnTo>
                  <a:lnTo>
                    <a:pt x="2255" y="1519"/>
                  </a:lnTo>
                  <a:lnTo>
                    <a:pt x="2246" y="1565"/>
                  </a:lnTo>
                  <a:lnTo>
                    <a:pt x="2243" y="1612"/>
                  </a:lnTo>
                  <a:lnTo>
                    <a:pt x="2240" y="1565"/>
                  </a:lnTo>
                  <a:lnTo>
                    <a:pt x="2232" y="1519"/>
                  </a:lnTo>
                  <a:lnTo>
                    <a:pt x="2218" y="1477"/>
                  </a:lnTo>
                  <a:lnTo>
                    <a:pt x="2200" y="1435"/>
                  </a:lnTo>
                  <a:lnTo>
                    <a:pt x="2177" y="1398"/>
                  </a:lnTo>
                  <a:lnTo>
                    <a:pt x="2149" y="1363"/>
                  </a:lnTo>
                  <a:lnTo>
                    <a:pt x="2118" y="1332"/>
                  </a:lnTo>
                  <a:lnTo>
                    <a:pt x="2084" y="1305"/>
                  </a:lnTo>
                  <a:lnTo>
                    <a:pt x="2045" y="1281"/>
                  </a:lnTo>
                  <a:lnTo>
                    <a:pt x="2005" y="1262"/>
                  </a:lnTo>
                  <a:lnTo>
                    <a:pt x="1961" y="1249"/>
                  </a:lnTo>
                  <a:lnTo>
                    <a:pt x="1917" y="1240"/>
                  </a:lnTo>
                  <a:lnTo>
                    <a:pt x="1869" y="1237"/>
                  </a:lnTo>
                  <a:lnTo>
                    <a:pt x="1820" y="1240"/>
                  </a:lnTo>
                  <a:lnTo>
                    <a:pt x="1775" y="1250"/>
                  </a:lnTo>
                  <a:lnTo>
                    <a:pt x="1730" y="1264"/>
                  </a:lnTo>
                  <a:lnTo>
                    <a:pt x="1689" y="1284"/>
                  </a:lnTo>
                  <a:lnTo>
                    <a:pt x="1649" y="1309"/>
                  </a:lnTo>
                  <a:lnTo>
                    <a:pt x="1649" y="2789"/>
                  </a:lnTo>
                  <a:lnTo>
                    <a:pt x="1653" y="2816"/>
                  </a:lnTo>
                  <a:lnTo>
                    <a:pt x="1662" y="2841"/>
                  </a:lnTo>
                  <a:lnTo>
                    <a:pt x="1675" y="2862"/>
                  </a:lnTo>
                  <a:lnTo>
                    <a:pt x="1693" y="2881"/>
                  </a:lnTo>
                  <a:lnTo>
                    <a:pt x="1714" y="2896"/>
                  </a:lnTo>
                  <a:lnTo>
                    <a:pt x="1739" y="2905"/>
                  </a:lnTo>
                  <a:lnTo>
                    <a:pt x="1764" y="2909"/>
                  </a:lnTo>
                  <a:lnTo>
                    <a:pt x="1791" y="2905"/>
                  </a:lnTo>
                  <a:lnTo>
                    <a:pt x="1815" y="2896"/>
                  </a:lnTo>
                  <a:lnTo>
                    <a:pt x="1837" y="2881"/>
                  </a:lnTo>
                  <a:lnTo>
                    <a:pt x="1855" y="2862"/>
                  </a:lnTo>
                  <a:lnTo>
                    <a:pt x="1868" y="2841"/>
                  </a:lnTo>
                  <a:lnTo>
                    <a:pt x="1876" y="2816"/>
                  </a:lnTo>
                  <a:lnTo>
                    <a:pt x="1879" y="2789"/>
                  </a:lnTo>
                  <a:lnTo>
                    <a:pt x="1883" y="2757"/>
                  </a:lnTo>
                  <a:lnTo>
                    <a:pt x="1892" y="2727"/>
                  </a:lnTo>
                  <a:lnTo>
                    <a:pt x="1906" y="2700"/>
                  </a:lnTo>
                  <a:lnTo>
                    <a:pt x="1926" y="2676"/>
                  </a:lnTo>
                  <a:lnTo>
                    <a:pt x="1950" y="2657"/>
                  </a:lnTo>
                  <a:lnTo>
                    <a:pt x="1977" y="2643"/>
                  </a:lnTo>
                  <a:lnTo>
                    <a:pt x="2007" y="2633"/>
                  </a:lnTo>
                  <a:lnTo>
                    <a:pt x="2039" y="2629"/>
                  </a:lnTo>
                  <a:lnTo>
                    <a:pt x="2071" y="2633"/>
                  </a:lnTo>
                  <a:lnTo>
                    <a:pt x="2100" y="2643"/>
                  </a:lnTo>
                  <a:lnTo>
                    <a:pt x="2128" y="2657"/>
                  </a:lnTo>
                  <a:lnTo>
                    <a:pt x="2151" y="2676"/>
                  </a:lnTo>
                  <a:lnTo>
                    <a:pt x="2171" y="2700"/>
                  </a:lnTo>
                  <a:lnTo>
                    <a:pt x="2185" y="2727"/>
                  </a:lnTo>
                  <a:lnTo>
                    <a:pt x="2194" y="2757"/>
                  </a:lnTo>
                  <a:lnTo>
                    <a:pt x="2198" y="2789"/>
                  </a:lnTo>
                  <a:lnTo>
                    <a:pt x="2194" y="2840"/>
                  </a:lnTo>
                  <a:lnTo>
                    <a:pt x="2186" y="2887"/>
                  </a:lnTo>
                  <a:lnTo>
                    <a:pt x="2173" y="2935"/>
                  </a:lnTo>
                  <a:lnTo>
                    <a:pt x="2154" y="2978"/>
                  </a:lnTo>
                  <a:lnTo>
                    <a:pt x="2131" y="3021"/>
                  </a:lnTo>
                  <a:lnTo>
                    <a:pt x="2104" y="3059"/>
                  </a:lnTo>
                  <a:lnTo>
                    <a:pt x="2073" y="3096"/>
                  </a:lnTo>
                  <a:lnTo>
                    <a:pt x="2038" y="3128"/>
                  </a:lnTo>
                  <a:lnTo>
                    <a:pt x="2000" y="3156"/>
                  </a:lnTo>
                  <a:lnTo>
                    <a:pt x="1958" y="3180"/>
                  </a:lnTo>
                  <a:lnTo>
                    <a:pt x="1915" y="3199"/>
                  </a:lnTo>
                  <a:lnTo>
                    <a:pt x="1868" y="3214"/>
                  </a:lnTo>
                  <a:lnTo>
                    <a:pt x="1820" y="3223"/>
                  </a:lnTo>
                  <a:lnTo>
                    <a:pt x="1771" y="3227"/>
                  </a:lnTo>
                  <a:lnTo>
                    <a:pt x="1759" y="3227"/>
                  </a:lnTo>
                  <a:lnTo>
                    <a:pt x="1710" y="3223"/>
                  </a:lnTo>
                  <a:lnTo>
                    <a:pt x="1661" y="3214"/>
                  </a:lnTo>
                  <a:lnTo>
                    <a:pt x="1615" y="3199"/>
                  </a:lnTo>
                  <a:lnTo>
                    <a:pt x="1571" y="3180"/>
                  </a:lnTo>
                  <a:lnTo>
                    <a:pt x="1529" y="3156"/>
                  </a:lnTo>
                  <a:lnTo>
                    <a:pt x="1492" y="3128"/>
                  </a:lnTo>
                  <a:lnTo>
                    <a:pt x="1457" y="3096"/>
                  </a:lnTo>
                  <a:lnTo>
                    <a:pt x="1426" y="3059"/>
                  </a:lnTo>
                  <a:lnTo>
                    <a:pt x="1398" y="3021"/>
                  </a:lnTo>
                  <a:lnTo>
                    <a:pt x="1375" y="2978"/>
                  </a:lnTo>
                  <a:lnTo>
                    <a:pt x="1356" y="2935"/>
                  </a:lnTo>
                  <a:lnTo>
                    <a:pt x="1343" y="2887"/>
                  </a:lnTo>
                  <a:lnTo>
                    <a:pt x="1334" y="2840"/>
                  </a:lnTo>
                  <a:lnTo>
                    <a:pt x="1331" y="2789"/>
                  </a:lnTo>
                  <a:lnTo>
                    <a:pt x="1331" y="1302"/>
                  </a:lnTo>
                  <a:lnTo>
                    <a:pt x="1294" y="1280"/>
                  </a:lnTo>
                  <a:lnTo>
                    <a:pt x="1255" y="1262"/>
                  </a:lnTo>
                  <a:lnTo>
                    <a:pt x="1212" y="1249"/>
                  </a:lnTo>
                  <a:lnTo>
                    <a:pt x="1168" y="1240"/>
                  </a:lnTo>
                  <a:lnTo>
                    <a:pt x="1121" y="1237"/>
                  </a:lnTo>
                  <a:lnTo>
                    <a:pt x="1074" y="1240"/>
                  </a:lnTo>
                  <a:lnTo>
                    <a:pt x="1030" y="1249"/>
                  </a:lnTo>
                  <a:lnTo>
                    <a:pt x="986" y="1262"/>
                  </a:lnTo>
                  <a:lnTo>
                    <a:pt x="946" y="1281"/>
                  </a:lnTo>
                  <a:lnTo>
                    <a:pt x="908" y="1305"/>
                  </a:lnTo>
                  <a:lnTo>
                    <a:pt x="873" y="1332"/>
                  </a:lnTo>
                  <a:lnTo>
                    <a:pt x="842" y="1363"/>
                  </a:lnTo>
                  <a:lnTo>
                    <a:pt x="814" y="1398"/>
                  </a:lnTo>
                  <a:lnTo>
                    <a:pt x="792" y="1435"/>
                  </a:lnTo>
                  <a:lnTo>
                    <a:pt x="773" y="1476"/>
                  </a:lnTo>
                  <a:lnTo>
                    <a:pt x="759" y="1519"/>
                  </a:lnTo>
                  <a:lnTo>
                    <a:pt x="750" y="1565"/>
                  </a:lnTo>
                  <a:lnTo>
                    <a:pt x="748" y="1612"/>
                  </a:lnTo>
                  <a:lnTo>
                    <a:pt x="745" y="1565"/>
                  </a:lnTo>
                  <a:lnTo>
                    <a:pt x="736" y="1519"/>
                  </a:lnTo>
                  <a:lnTo>
                    <a:pt x="722" y="1476"/>
                  </a:lnTo>
                  <a:lnTo>
                    <a:pt x="703" y="1435"/>
                  </a:lnTo>
                  <a:lnTo>
                    <a:pt x="681" y="1398"/>
                  </a:lnTo>
                  <a:lnTo>
                    <a:pt x="653" y="1363"/>
                  </a:lnTo>
                  <a:lnTo>
                    <a:pt x="622" y="1332"/>
                  </a:lnTo>
                  <a:lnTo>
                    <a:pt x="587" y="1305"/>
                  </a:lnTo>
                  <a:lnTo>
                    <a:pt x="549" y="1281"/>
                  </a:lnTo>
                  <a:lnTo>
                    <a:pt x="509" y="1262"/>
                  </a:lnTo>
                  <a:lnTo>
                    <a:pt x="465" y="1249"/>
                  </a:lnTo>
                  <a:lnTo>
                    <a:pt x="421" y="1240"/>
                  </a:lnTo>
                  <a:lnTo>
                    <a:pt x="374" y="1237"/>
                  </a:lnTo>
                  <a:lnTo>
                    <a:pt x="327" y="1240"/>
                  </a:lnTo>
                  <a:lnTo>
                    <a:pt x="283" y="1249"/>
                  </a:lnTo>
                  <a:lnTo>
                    <a:pt x="240" y="1262"/>
                  </a:lnTo>
                  <a:lnTo>
                    <a:pt x="200" y="1280"/>
                  </a:lnTo>
                  <a:lnTo>
                    <a:pt x="163" y="1303"/>
                  </a:lnTo>
                  <a:lnTo>
                    <a:pt x="127" y="1330"/>
                  </a:lnTo>
                  <a:lnTo>
                    <a:pt x="96" y="1361"/>
                  </a:lnTo>
                  <a:lnTo>
                    <a:pt x="69" y="1394"/>
                  </a:lnTo>
                  <a:lnTo>
                    <a:pt x="45" y="1431"/>
                  </a:lnTo>
                  <a:lnTo>
                    <a:pt x="27" y="1472"/>
                  </a:lnTo>
                  <a:lnTo>
                    <a:pt x="12" y="1514"/>
                  </a:lnTo>
                  <a:lnTo>
                    <a:pt x="4" y="1558"/>
                  </a:lnTo>
                  <a:lnTo>
                    <a:pt x="0" y="1604"/>
                  </a:lnTo>
                  <a:lnTo>
                    <a:pt x="4" y="1507"/>
                  </a:lnTo>
                  <a:lnTo>
                    <a:pt x="14" y="1411"/>
                  </a:lnTo>
                  <a:lnTo>
                    <a:pt x="30" y="1318"/>
                  </a:lnTo>
                  <a:lnTo>
                    <a:pt x="52" y="1226"/>
                  </a:lnTo>
                  <a:lnTo>
                    <a:pt x="80" y="1137"/>
                  </a:lnTo>
                  <a:lnTo>
                    <a:pt x="112" y="1051"/>
                  </a:lnTo>
                  <a:lnTo>
                    <a:pt x="150" y="967"/>
                  </a:lnTo>
                  <a:lnTo>
                    <a:pt x="193" y="885"/>
                  </a:lnTo>
                  <a:lnTo>
                    <a:pt x="240" y="807"/>
                  </a:lnTo>
                  <a:lnTo>
                    <a:pt x="292" y="732"/>
                  </a:lnTo>
                  <a:lnTo>
                    <a:pt x="349" y="660"/>
                  </a:lnTo>
                  <a:lnTo>
                    <a:pt x="384" y="682"/>
                  </a:lnTo>
                  <a:lnTo>
                    <a:pt x="423" y="700"/>
                  </a:lnTo>
                  <a:lnTo>
                    <a:pt x="463" y="712"/>
                  </a:lnTo>
                  <a:lnTo>
                    <a:pt x="506" y="720"/>
                  </a:lnTo>
                  <a:lnTo>
                    <a:pt x="550" y="722"/>
                  </a:lnTo>
                  <a:lnTo>
                    <a:pt x="599" y="719"/>
                  </a:lnTo>
                  <a:lnTo>
                    <a:pt x="645" y="710"/>
                  </a:lnTo>
                  <a:lnTo>
                    <a:pt x="689" y="694"/>
                  </a:lnTo>
                  <a:lnTo>
                    <a:pt x="730" y="674"/>
                  </a:lnTo>
                  <a:lnTo>
                    <a:pt x="769" y="648"/>
                  </a:lnTo>
                  <a:lnTo>
                    <a:pt x="803" y="618"/>
                  </a:lnTo>
                  <a:lnTo>
                    <a:pt x="833" y="583"/>
                  </a:lnTo>
                  <a:lnTo>
                    <a:pt x="859" y="545"/>
                  </a:lnTo>
                  <a:lnTo>
                    <a:pt x="880" y="504"/>
                  </a:lnTo>
                  <a:lnTo>
                    <a:pt x="895" y="460"/>
                  </a:lnTo>
                  <a:lnTo>
                    <a:pt x="904" y="413"/>
                  </a:lnTo>
                  <a:lnTo>
                    <a:pt x="908" y="365"/>
                  </a:lnTo>
                  <a:lnTo>
                    <a:pt x="905" y="327"/>
                  </a:lnTo>
                  <a:lnTo>
                    <a:pt x="898" y="290"/>
                  </a:lnTo>
                  <a:lnTo>
                    <a:pt x="889" y="252"/>
                  </a:lnTo>
                  <a:lnTo>
                    <a:pt x="966" y="221"/>
                  </a:lnTo>
                  <a:lnTo>
                    <a:pt x="1045" y="193"/>
                  </a:lnTo>
                  <a:lnTo>
                    <a:pt x="1127" y="169"/>
                  </a:lnTo>
                  <a:lnTo>
                    <a:pt x="1210" y="150"/>
                  </a:lnTo>
                  <a:lnTo>
                    <a:pt x="1295" y="136"/>
                  </a:lnTo>
                  <a:lnTo>
                    <a:pt x="1382" y="126"/>
                  </a:lnTo>
                  <a:lnTo>
                    <a:pt x="1382" y="110"/>
                  </a:lnTo>
                  <a:lnTo>
                    <a:pt x="1385" y="85"/>
                  </a:lnTo>
                  <a:lnTo>
                    <a:pt x="1394" y="62"/>
                  </a:lnTo>
                  <a:lnTo>
                    <a:pt x="1407" y="41"/>
                  </a:lnTo>
                  <a:lnTo>
                    <a:pt x="1425" y="24"/>
                  </a:lnTo>
                  <a:lnTo>
                    <a:pt x="1445" y="11"/>
                  </a:lnTo>
                  <a:lnTo>
                    <a:pt x="1469" y="3"/>
                  </a:lnTo>
                  <a:lnTo>
                    <a:pt x="14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44" name="Group 688"/>
          <p:cNvGrpSpPr>
            <a:grpSpLocks noChangeAspect="1"/>
          </p:cNvGrpSpPr>
          <p:nvPr/>
        </p:nvGrpSpPr>
        <p:grpSpPr bwMode="auto">
          <a:xfrm>
            <a:off x="11381783" y="2791625"/>
            <a:ext cx="327613" cy="327934"/>
            <a:chOff x="2316" y="634"/>
            <a:chExt cx="3048" cy="3051"/>
          </a:xfrm>
        </p:grpSpPr>
        <p:sp>
          <p:nvSpPr>
            <p:cNvPr id="747" name="Freeform 690"/>
            <p:cNvSpPr>
              <a:spLocks noEditPoints="1"/>
            </p:cNvSpPr>
            <p:nvPr/>
          </p:nvSpPr>
          <p:spPr bwMode="auto">
            <a:xfrm>
              <a:off x="2316" y="961"/>
              <a:ext cx="2721" cy="2724"/>
            </a:xfrm>
            <a:custGeom>
              <a:avLst/>
              <a:gdLst>
                <a:gd name="T0" fmla="*/ 2220 w 5442"/>
                <a:gd name="T1" fmla="*/ 399 h 5446"/>
                <a:gd name="T2" fmla="*/ 1757 w 5442"/>
                <a:gd name="T3" fmla="*/ 550 h 5446"/>
                <a:gd name="T4" fmla="*/ 1343 w 5442"/>
                <a:gd name="T5" fmla="*/ 788 h 5446"/>
                <a:gd name="T6" fmla="*/ 984 w 5442"/>
                <a:gd name="T7" fmla="*/ 1102 h 5446"/>
                <a:gd name="T8" fmla="*/ 697 w 5442"/>
                <a:gd name="T9" fmla="*/ 1481 h 5446"/>
                <a:gd name="T10" fmla="*/ 487 w 5442"/>
                <a:gd name="T11" fmla="*/ 1912 h 5446"/>
                <a:gd name="T12" fmla="*/ 368 w 5442"/>
                <a:gd name="T13" fmla="*/ 2388 h 5446"/>
                <a:gd name="T14" fmla="*/ 351 w 5442"/>
                <a:gd name="T15" fmla="*/ 2893 h 5446"/>
                <a:gd name="T16" fmla="*/ 438 w 5442"/>
                <a:gd name="T17" fmla="*/ 3382 h 5446"/>
                <a:gd name="T18" fmla="*/ 619 w 5442"/>
                <a:gd name="T19" fmla="*/ 3830 h 5446"/>
                <a:gd name="T20" fmla="*/ 882 w 5442"/>
                <a:gd name="T21" fmla="*/ 4227 h 5446"/>
                <a:gd name="T22" fmla="*/ 1218 w 5442"/>
                <a:gd name="T23" fmla="*/ 4564 h 5446"/>
                <a:gd name="T24" fmla="*/ 1616 w 5442"/>
                <a:gd name="T25" fmla="*/ 4828 h 5446"/>
                <a:gd name="T26" fmla="*/ 2064 w 5442"/>
                <a:gd name="T27" fmla="*/ 5010 h 5446"/>
                <a:gd name="T28" fmla="*/ 2552 w 5442"/>
                <a:gd name="T29" fmla="*/ 5095 h 5446"/>
                <a:gd name="T30" fmla="*/ 3057 w 5442"/>
                <a:gd name="T31" fmla="*/ 5078 h 5446"/>
                <a:gd name="T32" fmla="*/ 3533 w 5442"/>
                <a:gd name="T33" fmla="*/ 4959 h 5446"/>
                <a:gd name="T34" fmla="*/ 3964 w 5442"/>
                <a:gd name="T35" fmla="*/ 4749 h 5446"/>
                <a:gd name="T36" fmla="*/ 4343 w 5442"/>
                <a:gd name="T37" fmla="*/ 4461 h 5446"/>
                <a:gd name="T38" fmla="*/ 4657 w 5442"/>
                <a:gd name="T39" fmla="*/ 4103 h 5446"/>
                <a:gd name="T40" fmla="*/ 4894 w 5442"/>
                <a:gd name="T41" fmla="*/ 3688 h 5446"/>
                <a:gd name="T42" fmla="*/ 5045 w 5442"/>
                <a:gd name="T43" fmla="*/ 3226 h 5446"/>
                <a:gd name="T44" fmla="*/ 2721 w 5442"/>
                <a:gd name="T45" fmla="*/ 2897 h 5446"/>
                <a:gd name="T46" fmla="*/ 2613 w 5442"/>
                <a:gd name="T47" fmla="*/ 2860 h 5446"/>
                <a:gd name="T48" fmla="*/ 2552 w 5442"/>
                <a:gd name="T49" fmla="*/ 2763 h 5446"/>
                <a:gd name="T50" fmla="*/ 2721 w 5442"/>
                <a:gd name="T51" fmla="*/ 0 h 5446"/>
                <a:gd name="T52" fmla="*/ 2829 w 5442"/>
                <a:gd name="T53" fmla="*/ 39 h 5446"/>
                <a:gd name="T54" fmla="*/ 2890 w 5442"/>
                <a:gd name="T55" fmla="*/ 134 h 5446"/>
                <a:gd name="T56" fmla="*/ 5269 w 5442"/>
                <a:gd name="T57" fmla="*/ 2551 h 5446"/>
                <a:gd name="T58" fmla="*/ 5377 w 5442"/>
                <a:gd name="T59" fmla="*/ 2588 h 5446"/>
                <a:gd name="T60" fmla="*/ 5438 w 5442"/>
                <a:gd name="T61" fmla="*/ 2685 h 5446"/>
                <a:gd name="T62" fmla="*/ 5420 w 5442"/>
                <a:gd name="T63" fmla="*/ 3079 h 5446"/>
                <a:gd name="T64" fmla="*/ 5305 w 5442"/>
                <a:gd name="T65" fmla="*/ 3584 h 5446"/>
                <a:gd name="T66" fmla="*/ 5099 w 5442"/>
                <a:gd name="T67" fmla="*/ 4049 h 5446"/>
                <a:gd name="T68" fmla="*/ 4814 w 5442"/>
                <a:gd name="T69" fmla="*/ 4463 h 5446"/>
                <a:gd name="T70" fmla="*/ 4460 w 5442"/>
                <a:gd name="T71" fmla="*/ 4818 h 5446"/>
                <a:gd name="T72" fmla="*/ 4045 w 5442"/>
                <a:gd name="T73" fmla="*/ 5103 h 5446"/>
                <a:gd name="T74" fmla="*/ 3581 w 5442"/>
                <a:gd name="T75" fmla="*/ 5309 h 5446"/>
                <a:gd name="T76" fmla="*/ 3076 w 5442"/>
                <a:gd name="T77" fmla="*/ 5424 h 5446"/>
                <a:gd name="T78" fmla="*/ 2543 w 5442"/>
                <a:gd name="T79" fmla="*/ 5441 h 5446"/>
                <a:gd name="T80" fmla="*/ 2026 w 5442"/>
                <a:gd name="T81" fmla="*/ 5357 h 5446"/>
                <a:gd name="T82" fmla="*/ 1547 w 5442"/>
                <a:gd name="T83" fmla="*/ 5181 h 5446"/>
                <a:gd name="T84" fmla="*/ 1114 w 5442"/>
                <a:gd name="T85" fmla="*/ 4920 h 5446"/>
                <a:gd name="T86" fmla="*/ 739 w 5442"/>
                <a:gd name="T87" fmla="*/ 4588 h 5446"/>
                <a:gd name="T88" fmla="*/ 431 w 5442"/>
                <a:gd name="T89" fmla="*/ 4192 h 5446"/>
                <a:gd name="T90" fmla="*/ 197 w 5442"/>
                <a:gd name="T91" fmla="*/ 3744 h 5446"/>
                <a:gd name="T92" fmla="*/ 50 w 5442"/>
                <a:gd name="T93" fmla="*/ 3250 h 5446"/>
                <a:gd name="T94" fmla="*/ 0 w 5442"/>
                <a:gd name="T95" fmla="*/ 2724 h 5446"/>
                <a:gd name="T96" fmla="*/ 50 w 5442"/>
                <a:gd name="T97" fmla="*/ 2196 h 5446"/>
                <a:gd name="T98" fmla="*/ 197 w 5442"/>
                <a:gd name="T99" fmla="*/ 1704 h 5446"/>
                <a:gd name="T100" fmla="*/ 431 w 5442"/>
                <a:gd name="T101" fmla="*/ 1256 h 5446"/>
                <a:gd name="T102" fmla="*/ 739 w 5442"/>
                <a:gd name="T103" fmla="*/ 860 h 5446"/>
                <a:gd name="T104" fmla="*/ 1114 w 5442"/>
                <a:gd name="T105" fmla="*/ 528 h 5446"/>
                <a:gd name="T106" fmla="*/ 1547 w 5442"/>
                <a:gd name="T107" fmla="*/ 268 h 5446"/>
                <a:gd name="T108" fmla="*/ 2026 w 5442"/>
                <a:gd name="T109" fmla="*/ 91 h 5446"/>
                <a:gd name="T110" fmla="*/ 2543 w 5442"/>
                <a:gd name="T111" fmla="*/ 7 h 5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442" h="5446">
                  <a:moveTo>
                    <a:pt x="2548" y="353"/>
                  </a:moveTo>
                  <a:lnTo>
                    <a:pt x="2383" y="372"/>
                  </a:lnTo>
                  <a:lnTo>
                    <a:pt x="2220" y="399"/>
                  </a:lnTo>
                  <a:lnTo>
                    <a:pt x="2062" y="440"/>
                  </a:lnTo>
                  <a:lnTo>
                    <a:pt x="1908" y="491"/>
                  </a:lnTo>
                  <a:lnTo>
                    <a:pt x="1757" y="550"/>
                  </a:lnTo>
                  <a:lnTo>
                    <a:pt x="1614" y="621"/>
                  </a:lnTo>
                  <a:lnTo>
                    <a:pt x="1475" y="700"/>
                  </a:lnTo>
                  <a:lnTo>
                    <a:pt x="1343" y="788"/>
                  </a:lnTo>
                  <a:lnTo>
                    <a:pt x="1217" y="884"/>
                  </a:lnTo>
                  <a:lnTo>
                    <a:pt x="1098" y="990"/>
                  </a:lnTo>
                  <a:lnTo>
                    <a:pt x="984" y="1102"/>
                  </a:lnTo>
                  <a:lnTo>
                    <a:pt x="880" y="1221"/>
                  </a:lnTo>
                  <a:lnTo>
                    <a:pt x="784" y="1347"/>
                  </a:lnTo>
                  <a:lnTo>
                    <a:pt x="697" y="1481"/>
                  </a:lnTo>
                  <a:lnTo>
                    <a:pt x="617" y="1618"/>
                  </a:lnTo>
                  <a:lnTo>
                    <a:pt x="548" y="1763"/>
                  </a:lnTo>
                  <a:lnTo>
                    <a:pt x="487" y="1912"/>
                  </a:lnTo>
                  <a:lnTo>
                    <a:pt x="436" y="2066"/>
                  </a:lnTo>
                  <a:lnTo>
                    <a:pt x="397" y="2226"/>
                  </a:lnTo>
                  <a:lnTo>
                    <a:pt x="368" y="2388"/>
                  </a:lnTo>
                  <a:lnTo>
                    <a:pt x="351" y="2555"/>
                  </a:lnTo>
                  <a:lnTo>
                    <a:pt x="345" y="2724"/>
                  </a:lnTo>
                  <a:lnTo>
                    <a:pt x="351" y="2893"/>
                  </a:lnTo>
                  <a:lnTo>
                    <a:pt x="368" y="3060"/>
                  </a:lnTo>
                  <a:lnTo>
                    <a:pt x="397" y="3222"/>
                  </a:lnTo>
                  <a:lnTo>
                    <a:pt x="438" y="3382"/>
                  </a:lnTo>
                  <a:lnTo>
                    <a:pt x="488" y="3536"/>
                  </a:lnTo>
                  <a:lnTo>
                    <a:pt x="548" y="3685"/>
                  </a:lnTo>
                  <a:lnTo>
                    <a:pt x="619" y="3830"/>
                  </a:lnTo>
                  <a:lnTo>
                    <a:pt x="697" y="3969"/>
                  </a:lnTo>
                  <a:lnTo>
                    <a:pt x="786" y="4101"/>
                  </a:lnTo>
                  <a:lnTo>
                    <a:pt x="882" y="4227"/>
                  </a:lnTo>
                  <a:lnTo>
                    <a:pt x="986" y="4346"/>
                  </a:lnTo>
                  <a:lnTo>
                    <a:pt x="1100" y="4460"/>
                  </a:lnTo>
                  <a:lnTo>
                    <a:pt x="1218" y="4564"/>
                  </a:lnTo>
                  <a:lnTo>
                    <a:pt x="1345" y="4660"/>
                  </a:lnTo>
                  <a:lnTo>
                    <a:pt x="1477" y="4749"/>
                  </a:lnTo>
                  <a:lnTo>
                    <a:pt x="1616" y="4828"/>
                  </a:lnTo>
                  <a:lnTo>
                    <a:pt x="1761" y="4898"/>
                  </a:lnTo>
                  <a:lnTo>
                    <a:pt x="1909" y="4958"/>
                  </a:lnTo>
                  <a:lnTo>
                    <a:pt x="2064" y="5010"/>
                  </a:lnTo>
                  <a:lnTo>
                    <a:pt x="2223" y="5049"/>
                  </a:lnTo>
                  <a:lnTo>
                    <a:pt x="2385" y="5078"/>
                  </a:lnTo>
                  <a:lnTo>
                    <a:pt x="2552" y="5095"/>
                  </a:lnTo>
                  <a:lnTo>
                    <a:pt x="2721" y="5101"/>
                  </a:lnTo>
                  <a:lnTo>
                    <a:pt x="2890" y="5095"/>
                  </a:lnTo>
                  <a:lnTo>
                    <a:pt x="3057" y="5078"/>
                  </a:lnTo>
                  <a:lnTo>
                    <a:pt x="3219" y="5049"/>
                  </a:lnTo>
                  <a:lnTo>
                    <a:pt x="3379" y="5010"/>
                  </a:lnTo>
                  <a:lnTo>
                    <a:pt x="3533" y="4959"/>
                  </a:lnTo>
                  <a:lnTo>
                    <a:pt x="3681" y="4898"/>
                  </a:lnTo>
                  <a:lnTo>
                    <a:pt x="3826" y="4829"/>
                  </a:lnTo>
                  <a:lnTo>
                    <a:pt x="3964" y="4749"/>
                  </a:lnTo>
                  <a:lnTo>
                    <a:pt x="4097" y="4662"/>
                  </a:lnTo>
                  <a:lnTo>
                    <a:pt x="4224" y="4565"/>
                  </a:lnTo>
                  <a:lnTo>
                    <a:pt x="4343" y="4461"/>
                  </a:lnTo>
                  <a:lnTo>
                    <a:pt x="4454" y="4348"/>
                  </a:lnTo>
                  <a:lnTo>
                    <a:pt x="4560" y="4229"/>
                  </a:lnTo>
                  <a:lnTo>
                    <a:pt x="4657" y="4103"/>
                  </a:lnTo>
                  <a:lnTo>
                    <a:pt x="4744" y="3971"/>
                  </a:lnTo>
                  <a:lnTo>
                    <a:pt x="4824" y="3832"/>
                  </a:lnTo>
                  <a:lnTo>
                    <a:pt x="4894" y="3688"/>
                  </a:lnTo>
                  <a:lnTo>
                    <a:pt x="4954" y="3538"/>
                  </a:lnTo>
                  <a:lnTo>
                    <a:pt x="5004" y="3384"/>
                  </a:lnTo>
                  <a:lnTo>
                    <a:pt x="5045" y="3226"/>
                  </a:lnTo>
                  <a:lnTo>
                    <a:pt x="5073" y="3062"/>
                  </a:lnTo>
                  <a:lnTo>
                    <a:pt x="5091" y="2897"/>
                  </a:lnTo>
                  <a:lnTo>
                    <a:pt x="2721" y="2897"/>
                  </a:lnTo>
                  <a:lnTo>
                    <a:pt x="2682" y="2893"/>
                  </a:lnTo>
                  <a:lnTo>
                    <a:pt x="2645" y="2880"/>
                  </a:lnTo>
                  <a:lnTo>
                    <a:pt x="2613" y="2860"/>
                  </a:lnTo>
                  <a:lnTo>
                    <a:pt x="2586" y="2832"/>
                  </a:lnTo>
                  <a:lnTo>
                    <a:pt x="2565" y="2800"/>
                  </a:lnTo>
                  <a:lnTo>
                    <a:pt x="2552" y="2763"/>
                  </a:lnTo>
                  <a:lnTo>
                    <a:pt x="2548" y="2724"/>
                  </a:lnTo>
                  <a:lnTo>
                    <a:pt x="2548" y="353"/>
                  </a:lnTo>
                  <a:close/>
                  <a:moveTo>
                    <a:pt x="2721" y="0"/>
                  </a:moveTo>
                  <a:lnTo>
                    <a:pt x="2760" y="6"/>
                  </a:lnTo>
                  <a:lnTo>
                    <a:pt x="2797" y="19"/>
                  </a:lnTo>
                  <a:lnTo>
                    <a:pt x="2829" y="39"/>
                  </a:lnTo>
                  <a:lnTo>
                    <a:pt x="2857" y="65"/>
                  </a:lnTo>
                  <a:lnTo>
                    <a:pt x="2877" y="97"/>
                  </a:lnTo>
                  <a:lnTo>
                    <a:pt x="2890" y="134"/>
                  </a:lnTo>
                  <a:lnTo>
                    <a:pt x="2894" y="175"/>
                  </a:lnTo>
                  <a:lnTo>
                    <a:pt x="2894" y="2551"/>
                  </a:lnTo>
                  <a:lnTo>
                    <a:pt x="5269" y="2551"/>
                  </a:lnTo>
                  <a:lnTo>
                    <a:pt x="5310" y="2555"/>
                  </a:lnTo>
                  <a:lnTo>
                    <a:pt x="5346" y="2568"/>
                  </a:lnTo>
                  <a:lnTo>
                    <a:pt x="5377" y="2588"/>
                  </a:lnTo>
                  <a:lnTo>
                    <a:pt x="5405" y="2616"/>
                  </a:lnTo>
                  <a:lnTo>
                    <a:pt x="5425" y="2648"/>
                  </a:lnTo>
                  <a:lnTo>
                    <a:pt x="5438" y="2685"/>
                  </a:lnTo>
                  <a:lnTo>
                    <a:pt x="5442" y="2724"/>
                  </a:lnTo>
                  <a:lnTo>
                    <a:pt x="5437" y="2902"/>
                  </a:lnTo>
                  <a:lnTo>
                    <a:pt x="5420" y="3079"/>
                  </a:lnTo>
                  <a:lnTo>
                    <a:pt x="5392" y="3250"/>
                  </a:lnTo>
                  <a:lnTo>
                    <a:pt x="5353" y="3419"/>
                  </a:lnTo>
                  <a:lnTo>
                    <a:pt x="5305" y="3584"/>
                  </a:lnTo>
                  <a:lnTo>
                    <a:pt x="5245" y="3744"/>
                  </a:lnTo>
                  <a:lnTo>
                    <a:pt x="5177" y="3898"/>
                  </a:lnTo>
                  <a:lnTo>
                    <a:pt x="5099" y="4049"/>
                  </a:lnTo>
                  <a:lnTo>
                    <a:pt x="5011" y="4192"/>
                  </a:lnTo>
                  <a:lnTo>
                    <a:pt x="4917" y="4331"/>
                  </a:lnTo>
                  <a:lnTo>
                    <a:pt x="4814" y="4463"/>
                  </a:lnTo>
                  <a:lnTo>
                    <a:pt x="4703" y="4588"/>
                  </a:lnTo>
                  <a:lnTo>
                    <a:pt x="4584" y="4707"/>
                  </a:lnTo>
                  <a:lnTo>
                    <a:pt x="4460" y="4818"/>
                  </a:lnTo>
                  <a:lnTo>
                    <a:pt x="4328" y="4920"/>
                  </a:lnTo>
                  <a:lnTo>
                    <a:pt x="4188" y="5015"/>
                  </a:lnTo>
                  <a:lnTo>
                    <a:pt x="4045" y="5103"/>
                  </a:lnTo>
                  <a:lnTo>
                    <a:pt x="3895" y="5181"/>
                  </a:lnTo>
                  <a:lnTo>
                    <a:pt x="3741" y="5249"/>
                  </a:lnTo>
                  <a:lnTo>
                    <a:pt x="3581" y="5309"/>
                  </a:lnTo>
                  <a:lnTo>
                    <a:pt x="3416" y="5357"/>
                  </a:lnTo>
                  <a:lnTo>
                    <a:pt x="3249" y="5396"/>
                  </a:lnTo>
                  <a:lnTo>
                    <a:pt x="3076" y="5424"/>
                  </a:lnTo>
                  <a:lnTo>
                    <a:pt x="2899" y="5441"/>
                  </a:lnTo>
                  <a:lnTo>
                    <a:pt x="2721" y="5446"/>
                  </a:lnTo>
                  <a:lnTo>
                    <a:pt x="2543" y="5441"/>
                  </a:lnTo>
                  <a:lnTo>
                    <a:pt x="2366" y="5424"/>
                  </a:lnTo>
                  <a:lnTo>
                    <a:pt x="2195" y="5396"/>
                  </a:lnTo>
                  <a:lnTo>
                    <a:pt x="2026" y="5357"/>
                  </a:lnTo>
                  <a:lnTo>
                    <a:pt x="1861" y="5309"/>
                  </a:lnTo>
                  <a:lnTo>
                    <a:pt x="1701" y="5249"/>
                  </a:lnTo>
                  <a:lnTo>
                    <a:pt x="1547" y="5181"/>
                  </a:lnTo>
                  <a:lnTo>
                    <a:pt x="1397" y="5103"/>
                  </a:lnTo>
                  <a:lnTo>
                    <a:pt x="1254" y="5015"/>
                  </a:lnTo>
                  <a:lnTo>
                    <a:pt x="1114" y="4920"/>
                  </a:lnTo>
                  <a:lnTo>
                    <a:pt x="983" y="4818"/>
                  </a:lnTo>
                  <a:lnTo>
                    <a:pt x="858" y="4707"/>
                  </a:lnTo>
                  <a:lnTo>
                    <a:pt x="739" y="4588"/>
                  </a:lnTo>
                  <a:lnTo>
                    <a:pt x="628" y="4463"/>
                  </a:lnTo>
                  <a:lnTo>
                    <a:pt x="526" y="4331"/>
                  </a:lnTo>
                  <a:lnTo>
                    <a:pt x="431" y="4192"/>
                  </a:lnTo>
                  <a:lnTo>
                    <a:pt x="344" y="4049"/>
                  </a:lnTo>
                  <a:lnTo>
                    <a:pt x="266" y="3898"/>
                  </a:lnTo>
                  <a:lnTo>
                    <a:pt x="197" y="3744"/>
                  </a:lnTo>
                  <a:lnTo>
                    <a:pt x="137" y="3584"/>
                  </a:lnTo>
                  <a:lnTo>
                    <a:pt x="89" y="3419"/>
                  </a:lnTo>
                  <a:lnTo>
                    <a:pt x="50" y="3250"/>
                  </a:lnTo>
                  <a:lnTo>
                    <a:pt x="22" y="3079"/>
                  </a:lnTo>
                  <a:lnTo>
                    <a:pt x="6" y="2902"/>
                  </a:lnTo>
                  <a:lnTo>
                    <a:pt x="0" y="2724"/>
                  </a:lnTo>
                  <a:lnTo>
                    <a:pt x="6" y="2546"/>
                  </a:lnTo>
                  <a:lnTo>
                    <a:pt x="22" y="2369"/>
                  </a:lnTo>
                  <a:lnTo>
                    <a:pt x="50" y="2196"/>
                  </a:lnTo>
                  <a:lnTo>
                    <a:pt x="89" y="2029"/>
                  </a:lnTo>
                  <a:lnTo>
                    <a:pt x="137" y="1864"/>
                  </a:lnTo>
                  <a:lnTo>
                    <a:pt x="197" y="1704"/>
                  </a:lnTo>
                  <a:lnTo>
                    <a:pt x="266" y="1550"/>
                  </a:lnTo>
                  <a:lnTo>
                    <a:pt x="344" y="1399"/>
                  </a:lnTo>
                  <a:lnTo>
                    <a:pt x="431" y="1256"/>
                  </a:lnTo>
                  <a:lnTo>
                    <a:pt x="526" y="1117"/>
                  </a:lnTo>
                  <a:lnTo>
                    <a:pt x="628" y="985"/>
                  </a:lnTo>
                  <a:lnTo>
                    <a:pt x="739" y="860"/>
                  </a:lnTo>
                  <a:lnTo>
                    <a:pt x="858" y="741"/>
                  </a:lnTo>
                  <a:lnTo>
                    <a:pt x="983" y="630"/>
                  </a:lnTo>
                  <a:lnTo>
                    <a:pt x="1114" y="528"/>
                  </a:lnTo>
                  <a:lnTo>
                    <a:pt x="1254" y="431"/>
                  </a:lnTo>
                  <a:lnTo>
                    <a:pt x="1397" y="346"/>
                  </a:lnTo>
                  <a:lnTo>
                    <a:pt x="1547" y="268"/>
                  </a:lnTo>
                  <a:lnTo>
                    <a:pt x="1701" y="199"/>
                  </a:lnTo>
                  <a:lnTo>
                    <a:pt x="1861" y="139"/>
                  </a:lnTo>
                  <a:lnTo>
                    <a:pt x="2026" y="91"/>
                  </a:lnTo>
                  <a:lnTo>
                    <a:pt x="2195" y="52"/>
                  </a:lnTo>
                  <a:lnTo>
                    <a:pt x="2366" y="24"/>
                  </a:lnTo>
                  <a:lnTo>
                    <a:pt x="2543" y="7"/>
                  </a:lnTo>
                  <a:lnTo>
                    <a:pt x="27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8" name="Freeform 691"/>
            <p:cNvSpPr>
              <a:spLocks noEditPoints="1"/>
            </p:cNvSpPr>
            <p:nvPr/>
          </p:nvSpPr>
          <p:spPr bwMode="auto">
            <a:xfrm>
              <a:off x="3917" y="634"/>
              <a:ext cx="1447" cy="1449"/>
            </a:xfrm>
            <a:custGeom>
              <a:avLst/>
              <a:gdLst>
                <a:gd name="T0" fmla="*/ 346 w 2894"/>
                <a:gd name="T1" fmla="*/ 2551 h 2897"/>
                <a:gd name="T2" fmla="*/ 2526 w 2894"/>
                <a:gd name="T3" fmla="*/ 2397 h 2897"/>
                <a:gd name="T4" fmla="*/ 2463 w 2894"/>
                <a:gd name="T5" fmla="*/ 2096 h 2897"/>
                <a:gd name="T6" fmla="*/ 2363 w 2894"/>
                <a:gd name="T7" fmla="*/ 1804 h 2897"/>
                <a:gd name="T8" fmla="*/ 2225 w 2894"/>
                <a:gd name="T9" fmla="*/ 1529 h 2897"/>
                <a:gd name="T10" fmla="*/ 2053 w 2894"/>
                <a:gd name="T11" fmla="*/ 1273 h 2897"/>
                <a:gd name="T12" fmla="*/ 1846 w 2894"/>
                <a:gd name="T13" fmla="*/ 1039 h 2897"/>
                <a:gd name="T14" fmla="*/ 1614 w 2894"/>
                <a:gd name="T15" fmla="*/ 836 h 2897"/>
                <a:gd name="T16" fmla="*/ 1360 w 2894"/>
                <a:gd name="T17" fmla="*/ 667 h 2897"/>
                <a:gd name="T18" fmla="*/ 1087 w 2894"/>
                <a:gd name="T19" fmla="*/ 531 h 2897"/>
                <a:gd name="T20" fmla="*/ 799 w 2894"/>
                <a:gd name="T21" fmla="*/ 431 h 2897"/>
                <a:gd name="T22" fmla="*/ 498 w 2894"/>
                <a:gd name="T23" fmla="*/ 370 h 2897"/>
                <a:gd name="T24" fmla="*/ 173 w 2894"/>
                <a:gd name="T25" fmla="*/ 0 h 2897"/>
                <a:gd name="T26" fmla="*/ 504 w 2894"/>
                <a:gd name="T27" fmla="*/ 20 h 2897"/>
                <a:gd name="T28" fmla="*/ 829 w 2894"/>
                <a:gd name="T29" fmla="*/ 80 h 2897"/>
                <a:gd name="T30" fmla="*/ 1141 w 2894"/>
                <a:gd name="T31" fmla="*/ 178 h 2897"/>
                <a:gd name="T32" fmla="*/ 1438 w 2894"/>
                <a:gd name="T33" fmla="*/ 314 h 2897"/>
                <a:gd name="T34" fmla="*/ 1718 w 2894"/>
                <a:gd name="T35" fmla="*/ 483 h 2897"/>
                <a:gd name="T36" fmla="*/ 1978 w 2894"/>
                <a:gd name="T37" fmla="*/ 686 h 2897"/>
                <a:gd name="T38" fmla="*/ 2212 w 2894"/>
                <a:gd name="T39" fmla="*/ 922 h 2897"/>
                <a:gd name="T40" fmla="*/ 2415 w 2894"/>
                <a:gd name="T41" fmla="*/ 1180 h 2897"/>
                <a:gd name="T42" fmla="*/ 2584 w 2894"/>
                <a:gd name="T43" fmla="*/ 1460 h 2897"/>
                <a:gd name="T44" fmla="*/ 2716 w 2894"/>
                <a:gd name="T45" fmla="*/ 1756 h 2897"/>
                <a:gd name="T46" fmla="*/ 2814 w 2894"/>
                <a:gd name="T47" fmla="*/ 2066 h 2897"/>
                <a:gd name="T48" fmla="*/ 2874 w 2894"/>
                <a:gd name="T49" fmla="*/ 2386 h 2897"/>
                <a:gd name="T50" fmla="*/ 2894 w 2894"/>
                <a:gd name="T51" fmla="*/ 2715 h 2897"/>
                <a:gd name="T52" fmla="*/ 2890 w 2894"/>
                <a:gd name="T53" fmla="*/ 2763 h 2897"/>
                <a:gd name="T54" fmla="*/ 2857 w 2894"/>
                <a:gd name="T55" fmla="*/ 2832 h 2897"/>
                <a:gd name="T56" fmla="*/ 2797 w 2894"/>
                <a:gd name="T57" fmla="*/ 2878 h 2897"/>
                <a:gd name="T58" fmla="*/ 2721 w 2894"/>
                <a:gd name="T59" fmla="*/ 2897 h 2897"/>
                <a:gd name="T60" fmla="*/ 132 w 2894"/>
                <a:gd name="T61" fmla="*/ 2891 h 2897"/>
                <a:gd name="T62" fmla="*/ 63 w 2894"/>
                <a:gd name="T63" fmla="*/ 2858 h 2897"/>
                <a:gd name="T64" fmla="*/ 17 w 2894"/>
                <a:gd name="T65" fmla="*/ 2800 h 2897"/>
                <a:gd name="T66" fmla="*/ 0 w 2894"/>
                <a:gd name="T67" fmla="*/ 2724 h 2897"/>
                <a:gd name="T68" fmla="*/ 4 w 2894"/>
                <a:gd name="T69" fmla="*/ 134 h 2897"/>
                <a:gd name="T70" fmla="*/ 37 w 2894"/>
                <a:gd name="T71" fmla="*/ 65 h 2897"/>
                <a:gd name="T72" fmla="*/ 97 w 2894"/>
                <a:gd name="T73" fmla="*/ 18 h 2897"/>
                <a:gd name="T74" fmla="*/ 173 w 2894"/>
                <a:gd name="T75" fmla="*/ 0 h 2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94" h="2897">
                  <a:moveTo>
                    <a:pt x="346" y="353"/>
                  </a:moveTo>
                  <a:lnTo>
                    <a:pt x="346" y="2551"/>
                  </a:lnTo>
                  <a:lnTo>
                    <a:pt x="2541" y="2551"/>
                  </a:lnTo>
                  <a:lnTo>
                    <a:pt x="2526" y="2397"/>
                  </a:lnTo>
                  <a:lnTo>
                    <a:pt x="2498" y="2245"/>
                  </a:lnTo>
                  <a:lnTo>
                    <a:pt x="2463" y="2096"/>
                  </a:lnTo>
                  <a:lnTo>
                    <a:pt x="2419" y="1947"/>
                  </a:lnTo>
                  <a:lnTo>
                    <a:pt x="2363" y="1804"/>
                  </a:lnTo>
                  <a:lnTo>
                    <a:pt x="2298" y="1665"/>
                  </a:lnTo>
                  <a:lnTo>
                    <a:pt x="2225" y="1529"/>
                  </a:lnTo>
                  <a:lnTo>
                    <a:pt x="2144" y="1397"/>
                  </a:lnTo>
                  <a:lnTo>
                    <a:pt x="2053" y="1273"/>
                  </a:lnTo>
                  <a:lnTo>
                    <a:pt x="1952" y="1152"/>
                  </a:lnTo>
                  <a:lnTo>
                    <a:pt x="1846" y="1039"/>
                  </a:lnTo>
                  <a:lnTo>
                    <a:pt x="1733" y="933"/>
                  </a:lnTo>
                  <a:lnTo>
                    <a:pt x="1614" y="836"/>
                  </a:lnTo>
                  <a:lnTo>
                    <a:pt x="1490" y="747"/>
                  </a:lnTo>
                  <a:lnTo>
                    <a:pt x="1360" y="667"/>
                  </a:lnTo>
                  <a:lnTo>
                    <a:pt x="1226" y="594"/>
                  </a:lnTo>
                  <a:lnTo>
                    <a:pt x="1087" y="531"/>
                  </a:lnTo>
                  <a:lnTo>
                    <a:pt x="944" y="477"/>
                  </a:lnTo>
                  <a:lnTo>
                    <a:pt x="799" y="431"/>
                  </a:lnTo>
                  <a:lnTo>
                    <a:pt x="650" y="396"/>
                  </a:lnTo>
                  <a:lnTo>
                    <a:pt x="498" y="370"/>
                  </a:lnTo>
                  <a:lnTo>
                    <a:pt x="346" y="353"/>
                  </a:lnTo>
                  <a:close/>
                  <a:moveTo>
                    <a:pt x="173" y="0"/>
                  </a:moveTo>
                  <a:lnTo>
                    <a:pt x="338" y="5"/>
                  </a:lnTo>
                  <a:lnTo>
                    <a:pt x="504" y="20"/>
                  </a:lnTo>
                  <a:lnTo>
                    <a:pt x="667" y="46"/>
                  </a:lnTo>
                  <a:lnTo>
                    <a:pt x="829" y="80"/>
                  </a:lnTo>
                  <a:lnTo>
                    <a:pt x="986" y="124"/>
                  </a:lnTo>
                  <a:lnTo>
                    <a:pt x="1141" y="178"/>
                  </a:lnTo>
                  <a:lnTo>
                    <a:pt x="1291" y="241"/>
                  </a:lnTo>
                  <a:lnTo>
                    <a:pt x="1438" y="314"/>
                  </a:lnTo>
                  <a:lnTo>
                    <a:pt x="1581" y="394"/>
                  </a:lnTo>
                  <a:lnTo>
                    <a:pt x="1718" y="483"/>
                  </a:lnTo>
                  <a:lnTo>
                    <a:pt x="1852" y="580"/>
                  </a:lnTo>
                  <a:lnTo>
                    <a:pt x="1978" y="686"/>
                  </a:lnTo>
                  <a:lnTo>
                    <a:pt x="2099" y="799"/>
                  </a:lnTo>
                  <a:lnTo>
                    <a:pt x="2212" y="922"/>
                  </a:lnTo>
                  <a:lnTo>
                    <a:pt x="2318" y="1048"/>
                  </a:lnTo>
                  <a:lnTo>
                    <a:pt x="2415" y="1180"/>
                  </a:lnTo>
                  <a:lnTo>
                    <a:pt x="2504" y="1317"/>
                  </a:lnTo>
                  <a:lnTo>
                    <a:pt x="2584" y="1460"/>
                  </a:lnTo>
                  <a:lnTo>
                    <a:pt x="2654" y="1605"/>
                  </a:lnTo>
                  <a:lnTo>
                    <a:pt x="2716" y="1756"/>
                  </a:lnTo>
                  <a:lnTo>
                    <a:pt x="2770" y="1910"/>
                  </a:lnTo>
                  <a:lnTo>
                    <a:pt x="2814" y="2066"/>
                  </a:lnTo>
                  <a:lnTo>
                    <a:pt x="2848" y="2226"/>
                  </a:lnTo>
                  <a:lnTo>
                    <a:pt x="2874" y="2386"/>
                  </a:lnTo>
                  <a:lnTo>
                    <a:pt x="2888" y="2549"/>
                  </a:lnTo>
                  <a:lnTo>
                    <a:pt x="2894" y="2715"/>
                  </a:lnTo>
                  <a:lnTo>
                    <a:pt x="2894" y="2724"/>
                  </a:lnTo>
                  <a:lnTo>
                    <a:pt x="2890" y="2763"/>
                  </a:lnTo>
                  <a:lnTo>
                    <a:pt x="2877" y="2800"/>
                  </a:lnTo>
                  <a:lnTo>
                    <a:pt x="2857" y="2832"/>
                  </a:lnTo>
                  <a:lnTo>
                    <a:pt x="2829" y="2858"/>
                  </a:lnTo>
                  <a:lnTo>
                    <a:pt x="2797" y="2878"/>
                  </a:lnTo>
                  <a:lnTo>
                    <a:pt x="2760" y="2891"/>
                  </a:lnTo>
                  <a:lnTo>
                    <a:pt x="2721" y="2897"/>
                  </a:lnTo>
                  <a:lnTo>
                    <a:pt x="173" y="2897"/>
                  </a:lnTo>
                  <a:lnTo>
                    <a:pt x="132" y="2891"/>
                  </a:lnTo>
                  <a:lnTo>
                    <a:pt x="97" y="2878"/>
                  </a:lnTo>
                  <a:lnTo>
                    <a:pt x="63" y="2858"/>
                  </a:lnTo>
                  <a:lnTo>
                    <a:pt x="37" y="2832"/>
                  </a:lnTo>
                  <a:lnTo>
                    <a:pt x="17" y="2800"/>
                  </a:lnTo>
                  <a:lnTo>
                    <a:pt x="4" y="2763"/>
                  </a:lnTo>
                  <a:lnTo>
                    <a:pt x="0" y="2724"/>
                  </a:lnTo>
                  <a:lnTo>
                    <a:pt x="0" y="173"/>
                  </a:lnTo>
                  <a:lnTo>
                    <a:pt x="4" y="134"/>
                  </a:lnTo>
                  <a:lnTo>
                    <a:pt x="17" y="96"/>
                  </a:lnTo>
                  <a:lnTo>
                    <a:pt x="37" y="65"/>
                  </a:lnTo>
                  <a:lnTo>
                    <a:pt x="63" y="39"/>
                  </a:lnTo>
                  <a:lnTo>
                    <a:pt x="97" y="18"/>
                  </a:lnTo>
                  <a:lnTo>
                    <a:pt x="132" y="5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93" name="Group 336"/>
          <p:cNvGrpSpPr>
            <a:grpSpLocks noChangeAspect="1"/>
          </p:cNvGrpSpPr>
          <p:nvPr/>
        </p:nvGrpSpPr>
        <p:grpSpPr bwMode="auto">
          <a:xfrm>
            <a:off x="482427" y="5826801"/>
            <a:ext cx="340047" cy="339830"/>
            <a:chOff x="3771" y="2943"/>
            <a:chExt cx="3138" cy="3136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96" name="Freeform 338"/>
            <p:cNvSpPr>
              <a:spLocks noEditPoints="1"/>
            </p:cNvSpPr>
            <p:nvPr/>
          </p:nvSpPr>
          <p:spPr bwMode="auto">
            <a:xfrm>
              <a:off x="3771" y="2943"/>
              <a:ext cx="3138" cy="3136"/>
            </a:xfrm>
            <a:custGeom>
              <a:avLst/>
              <a:gdLst>
                <a:gd name="T0" fmla="*/ 2318 w 6277"/>
                <a:gd name="T1" fmla="*/ 1093 h 6274"/>
                <a:gd name="T2" fmla="*/ 1689 w 6277"/>
                <a:gd name="T3" fmla="*/ 1478 h 6274"/>
                <a:gd name="T4" fmla="*/ 1223 w 6277"/>
                <a:gd name="T5" fmla="*/ 2049 h 6274"/>
                <a:gd name="T6" fmla="*/ 969 w 6277"/>
                <a:gd name="T7" fmla="*/ 2754 h 6274"/>
                <a:gd name="T8" fmla="*/ 1351 w 6277"/>
                <a:gd name="T9" fmla="*/ 2947 h 6274"/>
                <a:gd name="T10" fmla="*/ 1450 w 6277"/>
                <a:gd name="T11" fmla="*/ 3136 h 6274"/>
                <a:gd name="T12" fmla="*/ 1351 w 6277"/>
                <a:gd name="T13" fmla="*/ 3327 h 6274"/>
                <a:gd name="T14" fmla="*/ 969 w 6277"/>
                <a:gd name="T15" fmla="*/ 3520 h 6274"/>
                <a:gd name="T16" fmla="*/ 1223 w 6277"/>
                <a:gd name="T17" fmla="*/ 4225 h 6274"/>
                <a:gd name="T18" fmla="*/ 1689 w 6277"/>
                <a:gd name="T19" fmla="*/ 4794 h 6274"/>
                <a:gd name="T20" fmla="*/ 2318 w 6277"/>
                <a:gd name="T21" fmla="*/ 5181 h 6274"/>
                <a:gd name="T22" fmla="*/ 2910 w 6277"/>
                <a:gd name="T23" fmla="*/ 5051 h 6274"/>
                <a:gd name="T24" fmla="*/ 3009 w 6277"/>
                <a:gd name="T25" fmla="*/ 4862 h 6274"/>
                <a:gd name="T26" fmla="*/ 3227 w 6277"/>
                <a:gd name="T27" fmla="*/ 4841 h 6274"/>
                <a:gd name="T28" fmla="*/ 3363 w 6277"/>
                <a:gd name="T29" fmla="*/ 5006 h 6274"/>
                <a:gd name="T30" fmla="*/ 3816 w 6277"/>
                <a:gd name="T31" fmla="*/ 5231 h 6274"/>
                <a:gd name="T32" fmla="*/ 4473 w 6277"/>
                <a:gd name="T33" fmla="*/ 4887 h 6274"/>
                <a:gd name="T34" fmla="*/ 4975 w 6277"/>
                <a:gd name="T35" fmla="*/ 4351 h 6274"/>
                <a:gd name="T36" fmla="*/ 5275 w 6277"/>
                <a:gd name="T37" fmla="*/ 3669 h 6274"/>
                <a:gd name="T38" fmla="*/ 4966 w 6277"/>
                <a:gd name="T39" fmla="*/ 3348 h 6274"/>
                <a:gd name="T40" fmla="*/ 4830 w 6277"/>
                <a:gd name="T41" fmla="*/ 3184 h 6274"/>
                <a:gd name="T42" fmla="*/ 4893 w 6277"/>
                <a:gd name="T43" fmla="*/ 2974 h 6274"/>
                <a:gd name="T44" fmla="*/ 5329 w 6277"/>
                <a:gd name="T45" fmla="*/ 2907 h 6274"/>
                <a:gd name="T46" fmla="*/ 5123 w 6277"/>
                <a:gd name="T47" fmla="*/ 2181 h 6274"/>
                <a:gd name="T48" fmla="*/ 4697 w 6277"/>
                <a:gd name="T49" fmla="*/ 1580 h 6274"/>
                <a:gd name="T50" fmla="*/ 4095 w 6277"/>
                <a:gd name="T51" fmla="*/ 1154 h 6274"/>
                <a:gd name="T52" fmla="*/ 3367 w 6277"/>
                <a:gd name="T53" fmla="*/ 948 h 6274"/>
                <a:gd name="T54" fmla="*/ 3300 w 6277"/>
                <a:gd name="T55" fmla="*/ 1383 h 6274"/>
                <a:gd name="T56" fmla="*/ 3092 w 6277"/>
                <a:gd name="T57" fmla="*/ 1446 h 6274"/>
                <a:gd name="T58" fmla="*/ 2927 w 6277"/>
                <a:gd name="T59" fmla="*/ 1310 h 6274"/>
                <a:gd name="T60" fmla="*/ 3185 w 6277"/>
                <a:gd name="T61" fmla="*/ 4 h 6274"/>
                <a:gd name="T62" fmla="*/ 3349 w 6277"/>
                <a:gd name="T63" fmla="*/ 140 h 6274"/>
                <a:gd name="T64" fmla="*/ 3709 w 6277"/>
                <a:gd name="T65" fmla="*/ 556 h 6274"/>
                <a:gd name="T66" fmla="*/ 4486 w 6277"/>
                <a:gd name="T67" fmla="*/ 864 h 6274"/>
                <a:gd name="T68" fmla="*/ 5121 w 6277"/>
                <a:gd name="T69" fmla="*/ 1389 h 6274"/>
                <a:gd name="T70" fmla="*/ 5566 w 6277"/>
                <a:gd name="T71" fmla="*/ 2086 h 6274"/>
                <a:gd name="T72" fmla="*/ 5772 w 6277"/>
                <a:gd name="T73" fmla="*/ 2907 h 6274"/>
                <a:gd name="T74" fmla="*/ 6208 w 6277"/>
                <a:gd name="T75" fmla="*/ 2974 h 6274"/>
                <a:gd name="T76" fmla="*/ 6271 w 6277"/>
                <a:gd name="T77" fmla="*/ 3184 h 6274"/>
                <a:gd name="T78" fmla="*/ 6137 w 6277"/>
                <a:gd name="T79" fmla="*/ 3348 h 6274"/>
                <a:gd name="T80" fmla="*/ 5721 w 6277"/>
                <a:gd name="T81" fmla="*/ 3707 h 6274"/>
                <a:gd name="T82" fmla="*/ 5413 w 6277"/>
                <a:gd name="T83" fmla="*/ 4484 h 6274"/>
                <a:gd name="T84" fmla="*/ 4888 w 6277"/>
                <a:gd name="T85" fmla="*/ 5118 h 6274"/>
                <a:gd name="T86" fmla="*/ 4190 w 6277"/>
                <a:gd name="T87" fmla="*/ 5561 h 6274"/>
                <a:gd name="T88" fmla="*/ 3367 w 6277"/>
                <a:gd name="T89" fmla="*/ 5769 h 6274"/>
                <a:gd name="T90" fmla="*/ 3300 w 6277"/>
                <a:gd name="T91" fmla="*/ 6207 h 6274"/>
                <a:gd name="T92" fmla="*/ 3092 w 6277"/>
                <a:gd name="T93" fmla="*/ 6268 h 6274"/>
                <a:gd name="T94" fmla="*/ 2927 w 6277"/>
                <a:gd name="T95" fmla="*/ 6132 h 6274"/>
                <a:gd name="T96" fmla="*/ 2568 w 6277"/>
                <a:gd name="T97" fmla="*/ 5718 h 6274"/>
                <a:gd name="T98" fmla="*/ 1788 w 6277"/>
                <a:gd name="T99" fmla="*/ 5410 h 6274"/>
                <a:gd name="T100" fmla="*/ 1156 w 6277"/>
                <a:gd name="T101" fmla="*/ 4885 h 6274"/>
                <a:gd name="T102" fmla="*/ 711 w 6277"/>
                <a:gd name="T103" fmla="*/ 4188 h 6274"/>
                <a:gd name="T104" fmla="*/ 505 w 6277"/>
                <a:gd name="T105" fmla="*/ 3365 h 6274"/>
                <a:gd name="T106" fmla="*/ 67 w 6277"/>
                <a:gd name="T107" fmla="*/ 3298 h 6274"/>
                <a:gd name="T108" fmla="*/ 0 w 6277"/>
                <a:gd name="T109" fmla="*/ 3136 h 6274"/>
                <a:gd name="T110" fmla="*/ 101 w 6277"/>
                <a:gd name="T111" fmla="*/ 2947 h 6274"/>
                <a:gd name="T112" fmla="*/ 524 w 6277"/>
                <a:gd name="T113" fmla="*/ 2735 h 6274"/>
                <a:gd name="T114" fmla="*/ 783 w 6277"/>
                <a:gd name="T115" fmla="*/ 1935 h 6274"/>
                <a:gd name="T116" fmla="*/ 1269 w 6277"/>
                <a:gd name="T117" fmla="*/ 1268 h 6274"/>
                <a:gd name="T118" fmla="*/ 1936 w 6277"/>
                <a:gd name="T119" fmla="*/ 783 h 6274"/>
                <a:gd name="T120" fmla="*/ 2736 w 6277"/>
                <a:gd name="T121" fmla="*/ 524 h 6274"/>
                <a:gd name="T122" fmla="*/ 2948 w 6277"/>
                <a:gd name="T123" fmla="*/ 102 h 6274"/>
                <a:gd name="T124" fmla="*/ 3137 w 6277"/>
                <a:gd name="T125" fmla="*/ 0 h 6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277" h="6274">
                  <a:moveTo>
                    <a:pt x="2910" y="948"/>
                  </a:moveTo>
                  <a:lnTo>
                    <a:pt x="2755" y="969"/>
                  </a:lnTo>
                  <a:lnTo>
                    <a:pt x="2606" y="1001"/>
                  </a:lnTo>
                  <a:lnTo>
                    <a:pt x="2461" y="1041"/>
                  </a:lnTo>
                  <a:lnTo>
                    <a:pt x="2318" y="1093"/>
                  </a:lnTo>
                  <a:lnTo>
                    <a:pt x="2182" y="1154"/>
                  </a:lnTo>
                  <a:lnTo>
                    <a:pt x="2050" y="1223"/>
                  </a:lnTo>
                  <a:lnTo>
                    <a:pt x="1924" y="1301"/>
                  </a:lnTo>
                  <a:lnTo>
                    <a:pt x="1804" y="1385"/>
                  </a:lnTo>
                  <a:lnTo>
                    <a:pt x="1689" y="1478"/>
                  </a:lnTo>
                  <a:lnTo>
                    <a:pt x="1580" y="1580"/>
                  </a:lnTo>
                  <a:lnTo>
                    <a:pt x="1481" y="1689"/>
                  </a:lnTo>
                  <a:lnTo>
                    <a:pt x="1387" y="1801"/>
                  </a:lnTo>
                  <a:lnTo>
                    <a:pt x="1301" y="1923"/>
                  </a:lnTo>
                  <a:lnTo>
                    <a:pt x="1223" y="2049"/>
                  </a:lnTo>
                  <a:lnTo>
                    <a:pt x="1154" y="2181"/>
                  </a:lnTo>
                  <a:lnTo>
                    <a:pt x="1093" y="2317"/>
                  </a:lnTo>
                  <a:lnTo>
                    <a:pt x="1041" y="2458"/>
                  </a:lnTo>
                  <a:lnTo>
                    <a:pt x="1001" y="2605"/>
                  </a:lnTo>
                  <a:lnTo>
                    <a:pt x="969" y="2754"/>
                  </a:lnTo>
                  <a:lnTo>
                    <a:pt x="948" y="2907"/>
                  </a:lnTo>
                  <a:lnTo>
                    <a:pt x="1221" y="2907"/>
                  </a:lnTo>
                  <a:lnTo>
                    <a:pt x="1269" y="2913"/>
                  </a:lnTo>
                  <a:lnTo>
                    <a:pt x="1311" y="2926"/>
                  </a:lnTo>
                  <a:lnTo>
                    <a:pt x="1351" y="2947"/>
                  </a:lnTo>
                  <a:lnTo>
                    <a:pt x="1383" y="2974"/>
                  </a:lnTo>
                  <a:lnTo>
                    <a:pt x="1412" y="3008"/>
                  </a:lnTo>
                  <a:lnTo>
                    <a:pt x="1433" y="3048"/>
                  </a:lnTo>
                  <a:lnTo>
                    <a:pt x="1446" y="3090"/>
                  </a:lnTo>
                  <a:lnTo>
                    <a:pt x="1450" y="3136"/>
                  </a:lnTo>
                  <a:lnTo>
                    <a:pt x="1446" y="3184"/>
                  </a:lnTo>
                  <a:lnTo>
                    <a:pt x="1433" y="3226"/>
                  </a:lnTo>
                  <a:lnTo>
                    <a:pt x="1412" y="3264"/>
                  </a:lnTo>
                  <a:lnTo>
                    <a:pt x="1383" y="3298"/>
                  </a:lnTo>
                  <a:lnTo>
                    <a:pt x="1351" y="3327"/>
                  </a:lnTo>
                  <a:lnTo>
                    <a:pt x="1311" y="3348"/>
                  </a:lnTo>
                  <a:lnTo>
                    <a:pt x="1269" y="3361"/>
                  </a:lnTo>
                  <a:lnTo>
                    <a:pt x="1221" y="3365"/>
                  </a:lnTo>
                  <a:lnTo>
                    <a:pt x="948" y="3365"/>
                  </a:lnTo>
                  <a:lnTo>
                    <a:pt x="969" y="3520"/>
                  </a:lnTo>
                  <a:lnTo>
                    <a:pt x="1001" y="3669"/>
                  </a:lnTo>
                  <a:lnTo>
                    <a:pt x="1041" y="3814"/>
                  </a:lnTo>
                  <a:lnTo>
                    <a:pt x="1093" y="3955"/>
                  </a:lnTo>
                  <a:lnTo>
                    <a:pt x="1154" y="4093"/>
                  </a:lnTo>
                  <a:lnTo>
                    <a:pt x="1223" y="4225"/>
                  </a:lnTo>
                  <a:lnTo>
                    <a:pt x="1301" y="4351"/>
                  </a:lnTo>
                  <a:lnTo>
                    <a:pt x="1387" y="4471"/>
                  </a:lnTo>
                  <a:lnTo>
                    <a:pt x="1481" y="4585"/>
                  </a:lnTo>
                  <a:lnTo>
                    <a:pt x="1580" y="4692"/>
                  </a:lnTo>
                  <a:lnTo>
                    <a:pt x="1689" y="4794"/>
                  </a:lnTo>
                  <a:lnTo>
                    <a:pt x="1804" y="4887"/>
                  </a:lnTo>
                  <a:lnTo>
                    <a:pt x="1924" y="4973"/>
                  </a:lnTo>
                  <a:lnTo>
                    <a:pt x="2050" y="5051"/>
                  </a:lnTo>
                  <a:lnTo>
                    <a:pt x="2182" y="5120"/>
                  </a:lnTo>
                  <a:lnTo>
                    <a:pt x="2318" y="5181"/>
                  </a:lnTo>
                  <a:lnTo>
                    <a:pt x="2461" y="5231"/>
                  </a:lnTo>
                  <a:lnTo>
                    <a:pt x="2606" y="5273"/>
                  </a:lnTo>
                  <a:lnTo>
                    <a:pt x="2755" y="5305"/>
                  </a:lnTo>
                  <a:lnTo>
                    <a:pt x="2910" y="5326"/>
                  </a:lnTo>
                  <a:lnTo>
                    <a:pt x="2910" y="5051"/>
                  </a:lnTo>
                  <a:lnTo>
                    <a:pt x="2914" y="5006"/>
                  </a:lnTo>
                  <a:lnTo>
                    <a:pt x="2927" y="4964"/>
                  </a:lnTo>
                  <a:lnTo>
                    <a:pt x="2948" y="4923"/>
                  </a:lnTo>
                  <a:lnTo>
                    <a:pt x="2977" y="4891"/>
                  </a:lnTo>
                  <a:lnTo>
                    <a:pt x="3009" y="4862"/>
                  </a:lnTo>
                  <a:lnTo>
                    <a:pt x="3050" y="4841"/>
                  </a:lnTo>
                  <a:lnTo>
                    <a:pt x="3092" y="4828"/>
                  </a:lnTo>
                  <a:lnTo>
                    <a:pt x="3137" y="4822"/>
                  </a:lnTo>
                  <a:lnTo>
                    <a:pt x="3185" y="4828"/>
                  </a:lnTo>
                  <a:lnTo>
                    <a:pt x="3227" y="4841"/>
                  </a:lnTo>
                  <a:lnTo>
                    <a:pt x="3267" y="4862"/>
                  </a:lnTo>
                  <a:lnTo>
                    <a:pt x="3300" y="4891"/>
                  </a:lnTo>
                  <a:lnTo>
                    <a:pt x="3328" y="4923"/>
                  </a:lnTo>
                  <a:lnTo>
                    <a:pt x="3349" y="4964"/>
                  </a:lnTo>
                  <a:lnTo>
                    <a:pt x="3363" y="5006"/>
                  </a:lnTo>
                  <a:lnTo>
                    <a:pt x="3367" y="5051"/>
                  </a:lnTo>
                  <a:lnTo>
                    <a:pt x="3367" y="5326"/>
                  </a:lnTo>
                  <a:lnTo>
                    <a:pt x="3521" y="5305"/>
                  </a:lnTo>
                  <a:lnTo>
                    <a:pt x="3670" y="5273"/>
                  </a:lnTo>
                  <a:lnTo>
                    <a:pt x="3816" y="5231"/>
                  </a:lnTo>
                  <a:lnTo>
                    <a:pt x="3957" y="5181"/>
                  </a:lnTo>
                  <a:lnTo>
                    <a:pt x="4095" y="5120"/>
                  </a:lnTo>
                  <a:lnTo>
                    <a:pt x="4226" y="5051"/>
                  </a:lnTo>
                  <a:lnTo>
                    <a:pt x="4353" y="4973"/>
                  </a:lnTo>
                  <a:lnTo>
                    <a:pt x="4473" y="4887"/>
                  </a:lnTo>
                  <a:lnTo>
                    <a:pt x="4588" y="4794"/>
                  </a:lnTo>
                  <a:lnTo>
                    <a:pt x="4697" y="4692"/>
                  </a:lnTo>
                  <a:lnTo>
                    <a:pt x="4796" y="4585"/>
                  </a:lnTo>
                  <a:lnTo>
                    <a:pt x="4889" y="4471"/>
                  </a:lnTo>
                  <a:lnTo>
                    <a:pt x="4975" y="4351"/>
                  </a:lnTo>
                  <a:lnTo>
                    <a:pt x="5054" y="4225"/>
                  </a:lnTo>
                  <a:lnTo>
                    <a:pt x="5123" y="4093"/>
                  </a:lnTo>
                  <a:lnTo>
                    <a:pt x="5184" y="3955"/>
                  </a:lnTo>
                  <a:lnTo>
                    <a:pt x="5235" y="3814"/>
                  </a:lnTo>
                  <a:lnTo>
                    <a:pt x="5275" y="3669"/>
                  </a:lnTo>
                  <a:lnTo>
                    <a:pt x="5308" y="3520"/>
                  </a:lnTo>
                  <a:lnTo>
                    <a:pt x="5329" y="3365"/>
                  </a:lnTo>
                  <a:lnTo>
                    <a:pt x="5056" y="3365"/>
                  </a:lnTo>
                  <a:lnTo>
                    <a:pt x="5008" y="3361"/>
                  </a:lnTo>
                  <a:lnTo>
                    <a:pt x="4966" y="3348"/>
                  </a:lnTo>
                  <a:lnTo>
                    <a:pt x="4926" y="3327"/>
                  </a:lnTo>
                  <a:lnTo>
                    <a:pt x="4893" y="3298"/>
                  </a:lnTo>
                  <a:lnTo>
                    <a:pt x="4865" y="3264"/>
                  </a:lnTo>
                  <a:lnTo>
                    <a:pt x="4844" y="3226"/>
                  </a:lnTo>
                  <a:lnTo>
                    <a:pt x="4830" y="3184"/>
                  </a:lnTo>
                  <a:lnTo>
                    <a:pt x="4826" y="3136"/>
                  </a:lnTo>
                  <a:lnTo>
                    <a:pt x="4830" y="3090"/>
                  </a:lnTo>
                  <a:lnTo>
                    <a:pt x="4844" y="3048"/>
                  </a:lnTo>
                  <a:lnTo>
                    <a:pt x="4865" y="3008"/>
                  </a:lnTo>
                  <a:lnTo>
                    <a:pt x="4893" y="2974"/>
                  </a:lnTo>
                  <a:lnTo>
                    <a:pt x="4926" y="2947"/>
                  </a:lnTo>
                  <a:lnTo>
                    <a:pt x="4966" y="2926"/>
                  </a:lnTo>
                  <a:lnTo>
                    <a:pt x="5008" y="2913"/>
                  </a:lnTo>
                  <a:lnTo>
                    <a:pt x="5056" y="2907"/>
                  </a:lnTo>
                  <a:lnTo>
                    <a:pt x="5329" y="2907"/>
                  </a:lnTo>
                  <a:lnTo>
                    <a:pt x="5308" y="2754"/>
                  </a:lnTo>
                  <a:lnTo>
                    <a:pt x="5275" y="2605"/>
                  </a:lnTo>
                  <a:lnTo>
                    <a:pt x="5235" y="2458"/>
                  </a:lnTo>
                  <a:lnTo>
                    <a:pt x="5184" y="2317"/>
                  </a:lnTo>
                  <a:lnTo>
                    <a:pt x="5123" y="2181"/>
                  </a:lnTo>
                  <a:lnTo>
                    <a:pt x="5054" y="2049"/>
                  </a:lnTo>
                  <a:lnTo>
                    <a:pt x="4975" y="1923"/>
                  </a:lnTo>
                  <a:lnTo>
                    <a:pt x="4889" y="1801"/>
                  </a:lnTo>
                  <a:lnTo>
                    <a:pt x="4796" y="1689"/>
                  </a:lnTo>
                  <a:lnTo>
                    <a:pt x="4697" y="1580"/>
                  </a:lnTo>
                  <a:lnTo>
                    <a:pt x="4588" y="1478"/>
                  </a:lnTo>
                  <a:lnTo>
                    <a:pt x="4473" y="1385"/>
                  </a:lnTo>
                  <a:lnTo>
                    <a:pt x="4353" y="1301"/>
                  </a:lnTo>
                  <a:lnTo>
                    <a:pt x="4226" y="1223"/>
                  </a:lnTo>
                  <a:lnTo>
                    <a:pt x="4095" y="1154"/>
                  </a:lnTo>
                  <a:lnTo>
                    <a:pt x="3957" y="1093"/>
                  </a:lnTo>
                  <a:lnTo>
                    <a:pt x="3816" y="1041"/>
                  </a:lnTo>
                  <a:lnTo>
                    <a:pt x="3670" y="1001"/>
                  </a:lnTo>
                  <a:lnTo>
                    <a:pt x="3521" y="969"/>
                  </a:lnTo>
                  <a:lnTo>
                    <a:pt x="3367" y="948"/>
                  </a:lnTo>
                  <a:lnTo>
                    <a:pt x="3367" y="1221"/>
                  </a:lnTo>
                  <a:lnTo>
                    <a:pt x="3363" y="1266"/>
                  </a:lnTo>
                  <a:lnTo>
                    <a:pt x="3349" y="1310"/>
                  </a:lnTo>
                  <a:lnTo>
                    <a:pt x="3328" y="1349"/>
                  </a:lnTo>
                  <a:lnTo>
                    <a:pt x="3300" y="1383"/>
                  </a:lnTo>
                  <a:lnTo>
                    <a:pt x="3267" y="1412"/>
                  </a:lnTo>
                  <a:lnTo>
                    <a:pt x="3227" y="1433"/>
                  </a:lnTo>
                  <a:lnTo>
                    <a:pt x="3185" y="1446"/>
                  </a:lnTo>
                  <a:lnTo>
                    <a:pt x="3137" y="1450"/>
                  </a:lnTo>
                  <a:lnTo>
                    <a:pt x="3092" y="1446"/>
                  </a:lnTo>
                  <a:lnTo>
                    <a:pt x="3050" y="1433"/>
                  </a:lnTo>
                  <a:lnTo>
                    <a:pt x="3009" y="1412"/>
                  </a:lnTo>
                  <a:lnTo>
                    <a:pt x="2977" y="1383"/>
                  </a:lnTo>
                  <a:lnTo>
                    <a:pt x="2948" y="1349"/>
                  </a:lnTo>
                  <a:lnTo>
                    <a:pt x="2927" y="1310"/>
                  </a:lnTo>
                  <a:lnTo>
                    <a:pt x="2914" y="1266"/>
                  </a:lnTo>
                  <a:lnTo>
                    <a:pt x="2910" y="1221"/>
                  </a:lnTo>
                  <a:lnTo>
                    <a:pt x="2910" y="948"/>
                  </a:lnTo>
                  <a:close/>
                  <a:moveTo>
                    <a:pt x="3137" y="0"/>
                  </a:moveTo>
                  <a:lnTo>
                    <a:pt x="3185" y="4"/>
                  </a:lnTo>
                  <a:lnTo>
                    <a:pt x="3227" y="18"/>
                  </a:lnTo>
                  <a:lnTo>
                    <a:pt x="3267" y="39"/>
                  </a:lnTo>
                  <a:lnTo>
                    <a:pt x="3300" y="67"/>
                  </a:lnTo>
                  <a:lnTo>
                    <a:pt x="3328" y="102"/>
                  </a:lnTo>
                  <a:lnTo>
                    <a:pt x="3349" y="140"/>
                  </a:lnTo>
                  <a:lnTo>
                    <a:pt x="3363" y="184"/>
                  </a:lnTo>
                  <a:lnTo>
                    <a:pt x="3367" y="230"/>
                  </a:lnTo>
                  <a:lnTo>
                    <a:pt x="3367" y="503"/>
                  </a:lnTo>
                  <a:lnTo>
                    <a:pt x="3541" y="524"/>
                  </a:lnTo>
                  <a:lnTo>
                    <a:pt x="3709" y="556"/>
                  </a:lnTo>
                  <a:lnTo>
                    <a:pt x="3875" y="598"/>
                  </a:lnTo>
                  <a:lnTo>
                    <a:pt x="4035" y="650"/>
                  </a:lnTo>
                  <a:lnTo>
                    <a:pt x="4190" y="711"/>
                  </a:lnTo>
                  <a:lnTo>
                    <a:pt x="4341" y="783"/>
                  </a:lnTo>
                  <a:lnTo>
                    <a:pt x="4486" y="864"/>
                  </a:lnTo>
                  <a:lnTo>
                    <a:pt x="4628" y="951"/>
                  </a:lnTo>
                  <a:lnTo>
                    <a:pt x="4761" y="1049"/>
                  </a:lnTo>
                  <a:lnTo>
                    <a:pt x="4888" y="1156"/>
                  </a:lnTo>
                  <a:lnTo>
                    <a:pt x="5008" y="1268"/>
                  </a:lnTo>
                  <a:lnTo>
                    <a:pt x="5121" y="1389"/>
                  </a:lnTo>
                  <a:lnTo>
                    <a:pt x="5226" y="1515"/>
                  </a:lnTo>
                  <a:lnTo>
                    <a:pt x="5323" y="1648"/>
                  </a:lnTo>
                  <a:lnTo>
                    <a:pt x="5413" y="1788"/>
                  </a:lnTo>
                  <a:lnTo>
                    <a:pt x="5493" y="1935"/>
                  </a:lnTo>
                  <a:lnTo>
                    <a:pt x="5566" y="2086"/>
                  </a:lnTo>
                  <a:lnTo>
                    <a:pt x="5627" y="2240"/>
                  </a:lnTo>
                  <a:lnTo>
                    <a:pt x="5679" y="2401"/>
                  </a:lnTo>
                  <a:lnTo>
                    <a:pt x="5721" y="2567"/>
                  </a:lnTo>
                  <a:lnTo>
                    <a:pt x="5753" y="2735"/>
                  </a:lnTo>
                  <a:lnTo>
                    <a:pt x="5772" y="2907"/>
                  </a:lnTo>
                  <a:lnTo>
                    <a:pt x="6047" y="2907"/>
                  </a:lnTo>
                  <a:lnTo>
                    <a:pt x="6093" y="2913"/>
                  </a:lnTo>
                  <a:lnTo>
                    <a:pt x="6135" y="2926"/>
                  </a:lnTo>
                  <a:lnTo>
                    <a:pt x="6175" y="2947"/>
                  </a:lnTo>
                  <a:lnTo>
                    <a:pt x="6208" y="2974"/>
                  </a:lnTo>
                  <a:lnTo>
                    <a:pt x="6237" y="3008"/>
                  </a:lnTo>
                  <a:lnTo>
                    <a:pt x="6258" y="3048"/>
                  </a:lnTo>
                  <a:lnTo>
                    <a:pt x="6271" y="3090"/>
                  </a:lnTo>
                  <a:lnTo>
                    <a:pt x="6277" y="3136"/>
                  </a:lnTo>
                  <a:lnTo>
                    <a:pt x="6271" y="3184"/>
                  </a:lnTo>
                  <a:lnTo>
                    <a:pt x="6258" y="3226"/>
                  </a:lnTo>
                  <a:lnTo>
                    <a:pt x="6237" y="3264"/>
                  </a:lnTo>
                  <a:lnTo>
                    <a:pt x="6210" y="3298"/>
                  </a:lnTo>
                  <a:lnTo>
                    <a:pt x="6175" y="3327"/>
                  </a:lnTo>
                  <a:lnTo>
                    <a:pt x="6137" y="3348"/>
                  </a:lnTo>
                  <a:lnTo>
                    <a:pt x="6093" y="3361"/>
                  </a:lnTo>
                  <a:lnTo>
                    <a:pt x="6047" y="3365"/>
                  </a:lnTo>
                  <a:lnTo>
                    <a:pt x="5772" y="3365"/>
                  </a:lnTo>
                  <a:lnTo>
                    <a:pt x="5753" y="3539"/>
                  </a:lnTo>
                  <a:lnTo>
                    <a:pt x="5721" y="3707"/>
                  </a:lnTo>
                  <a:lnTo>
                    <a:pt x="5679" y="3871"/>
                  </a:lnTo>
                  <a:lnTo>
                    <a:pt x="5627" y="4032"/>
                  </a:lnTo>
                  <a:lnTo>
                    <a:pt x="5566" y="4188"/>
                  </a:lnTo>
                  <a:lnTo>
                    <a:pt x="5493" y="4339"/>
                  </a:lnTo>
                  <a:lnTo>
                    <a:pt x="5413" y="4484"/>
                  </a:lnTo>
                  <a:lnTo>
                    <a:pt x="5323" y="4624"/>
                  </a:lnTo>
                  <a:lnTo>
                    <a:pt x="5226" y="4757"/>
                  </a:lnTo>
                  <a:lnTo>
                    <a:pt x="5121" y="4885"/>
                  </a:lnTo>
                  <a:lnTo>
                    <a:pt x="5008" y="5006"/>
                  </a:lnTo>
                  <a:lnTo>
                    <a:pt x="4888" y="5118"/>
                  </a:lnTo>
                  <a:lnTo>
                    <a:pt x="4761" y="5223"/>
                  </a:lnTo>
                  <a:lnTo>
                    <a:pt x="4628" y="5321"/>
                  </a:lnTo>
                  <a:lnTo>
                    <a:pt x="4486" y="5410"/>
                  </a:lnTo>
                  <a:lnTo>
                    <a:pt x="4341" y="5491"/>
                  </a:lnTo>
                  <a:lnTo>
                    <a:pt x="4190" y="5561"/>
                  </a:lnTo>
                  <a:lnTo>
                    <a:pt x="4035" y="5624"/>
                  </a:lnTo>
                  <a:lnTo>
                    <a:pt x="3875" y="5676"/>
                  </a:lnTo>
                  <a:lnTo>
                    <a:pt x="3709" y="5718"/>
                  </a:lnTo>
                  <a:lnTo>
                    <a:pt x="3541" y="5750"/>
                  </a:lnTo>
                  <a:lnTo>
                    <a:pt x="3367" y="5769"/>
                  </a:lnTo>
                  <a:lnTo>
                    <a:pt x="3367" y="6044"/>
                  </a:lnTo>
                  <a:lnTo>
                    <a:pt x="3363" y="6090"/>
                  </a:lnTo>
                  <a:lnTo>
                    <a:pt x="3349" y="6132"/>
                  </a:lnTo>
                  <a:lnTo>
                    <a:pt x="3328" y="6172"/>
                  </a:lnTo>
                  <a:lnTo>
                    <a:pt x="3300" y="6207"/>
                  </a:lnTo>
                  <a:lnTo>
                    <a:pt x="3267" y="6234"/>
                  </a:lnTo>
                  <a:lnTo>
                    <a:pt x="3227" y="6255"/>
                  </a:lnTo>
                  <a:lnTo>
                    <a:pt x="3185" y="6268"/>
                  </a:lnTo>
                  <a:lnTo>
                    <a:pt x="3137" y="6274"/>
                  </a:lnTo>
                  <a:lnTo>
                    <a:pt x="3092" y="6268"/>
                  </a:lnTo>
                  <a:lnTo>
                    <a:pt x="3050" y="6255"/>
                  </a:lnTo>
                  <a:lnTo>
                    <a:pt x="3009" y="6234"/>
                  </a:lnTo>
                  <a:lnTo>
                    <a:pt x="2977" y="6207"/>
                  </a:lnTo>
                  <a:lnTo>
                    <a:pt x="2948" y="6172"/>
                  </a:lnTo>
                  <a:lnTo>
                    <a:pt x="2927" y="6132"/>
                  </a:lnTo>
                  <a:lnTo>
                    <a:pt x="2914" y="6090"/>
                  </a:lnTo>
                  <a:lnTo>
                    <a:pt x="2910" y="6044"/>
                  </a:lnTo>
                  <a:lnTo>
                    <a:pt x="2910" y="5769"/>
                  </a:lnTo>
                  <a:lnTo>
                    <a:pt x="2736" y="5750"/>
                  </a:lnTo>
                  <a:lnTo>
                    <a:pt x="2568" y="5718"/>
                  </a:lnTo>
                  <a:lnTo>
                    <a:pt x="2402" y="5676"/>
                  </a:lnTo>
                  <a:lnTo>
                    <a:pt x="2241" y="5624"/>
                  </a:lnTo>
                  <a:lnTo>
                    <a:pt x="2087" y="5561"/>
                  </a:lnTo>
                  <a:lnTo>
                    <a:pt x="1936" y="5491"/>
                  </a:lnTo>
                  <a:lnTo>
                    <a:pt x="1788" y="5410"/>
                  </a:lnTo>
                  <a:lnTo>
                    <a:pt x="1649" y="5321"/>
                  </a:lnTo>
                  <a:lnTo>
                    <a:pt x="1515" y="5223"/>
                  </a:lnTo>
                  <a:lnTo>
                    <a:pt x="1389" y="5118"/>
                  </a:lnTo>
                  <a:lnTo>
                    <a:pt x="1269" y="5006"/>
                  </a:lnTo>
                  <a:lnTo>
                    <a:pt x="1156" y="4885"/>
                  </a:lnTo>
                  <a:lnTo>
                    <a:pt x="1051" y="4757"/>
                  </a:lnTo>
                  <a:lnTo>
                    <a:pt x="954" y="4624"/>
                  </a:lnTo>
                  <a:lnTo>
                    <a:pt x="864" y="4484"/>
                  </a:lnTo>
                  <a:lnTo>
                    <a:pt x="783" y="4339"/>
                  </a:lnTo>
                  <a:lnTo>
                    <a:pt x="711" y="4188"/>
                  </a:lnTo>
                  <a:lnTo>
                    <a:pt x="650" y="4032"/>
                  </a:lnTo>
                  <a:lnTo>
                    <a:pt x="598" y="3871"/>
                  </a:lnTo>
                  <a:lnTo>
                    <a:pt x="556" y="3707"/>
                  </a:lnTo>
                  <a:lnTo>
                    <a:pt x="524" y="3539"/>
                  </a:lnTo>
                  <a:lnTo>
                    <a:pt x="505" y="3365"/>
                  </a:lnTo>
                  <a:lnTo>
                    <a:pt x="229" y="3365"/>
                  </a:lnTo>
                  <a:lnTo>
                    <a:pt x="184" y="3361"/>
                  </a:lnTo>
                  <a:lnTo>
                    <a:pt x="140" y="3348"/>
                  </a:lnTo>
                  <a:lnTo>
                    <a:pt x="101" y="3327"/>
                  </a:lnTo>
                  <a:lnTo>
                    <a:pt x="67" y="3298"/>
                  </a:lnTo>
                  <a:lnTo>
                    <a:pt x="40" y="3264"/>
                  </a:lnTo>
                  <a:lnTo>
                    <a:pt x="19" y="3226"/>
                  </a:lnTo>
                  <a:lnTo>
                    <a:pt x="6" y="3184"/>
                  </a:lnTo>
                  <a:lnTo>
                    <a:pt x="0" y="3136"/>
                  </a:lnTo>
                  <a:lnTo>
                    <a:pt x="0" y="3136"/>
                  </a:lnTo>
                  <a:lnTo>
                    <a:pt x="6" y="3090"/>
                  </a:lnTo>
                  <a:lnTo>
                    <a:pt x="19" y="3048"/>
                  </a:lnTo>
                  <a:lnTo>
                    <a:pt x="40" y="3008"/>
                  </a:lnTo>
                  <a:lnTo>
                    <a:pt x="67" y="2974"/>
                  </a:lnTo>
                  <a:lnTo>
                    <a:pt x="101" y="2947"/>
                  </a:lnTo>
                  <a:lnTo>
                    <a:pt x="140" y="2926"/>
                  </a:lnTo>
                  <a:lnTo>
                    <a:pt x="184" y="2913"/>
                  </a:lnTo>
                  <a:lnTo>
                    <a:pt x="229" y="2907"/>
                  </a:lnTo>
                  <a:lnTo>
                    <a:pt x="505" y="2907"/>
                  </a:lnTo>
                  <a:lnTo>
                    <a:pt x="524" y="2735"/>
                  </a:lnTo>
                  <a:lnTo>
                    <a:pt x="556" y="2567"/>
                  </a:lnTo>
                  <a:lnTo>
                    <a:pt x="598" y="2401"/>
                  </a:lnTo>
                  <a:lnTo>
                    <a:pt x="650" y="2240"/>
                  </a:lnTo>
                  <a:lnTo>
                    <a:pt x="711" y="2086"/>
                  </a:lnTo>
                  <a:lnTo>
                    <a:pt x="783" y="1935"/>
                  </a:lnTo>
                  <a:lnTo>
                    <a:pt x="864" y="1788"/>
                  </a:lnTo>
                  <a:lnTo>
                    <a:pt x="954" y="1648"/>
                  </a:lnTo>
                  <a:lnTo>
                    <a:pt x="1051" y="1515"/>
                  </a:lnTo>
                  <a:lnTo>
                    <a:pt x="1156" y="1389"/>
                  </a:lnTo>
                  <a:lnTo>
                    <a:pt x="1269" y="1268"/>
                  </a:lnTo>
                  <a:lnTo>
                    <a:pt x="1389" y="1156"/>
                  </a:lnTo>
                  <a:lnTo>
                    <a:pt x="1515" y="1049"/>
                  </a:lnTo>
                  <a:lnTo>
                    <a:pt x="1649" y="951"/>
                  </a:lnTo>
                  <a:lnTo>
                    <a:pt x="1788" y="864"/>
                  </a:lnTo>
                  <a:lnTo>
                    <a:pt x="1936" y="783"/>
                  </a:lnTo>
                  <a:lnTo>
                    <a:pt x="2087" y="711"/>
                  </a:lnTo>
                  <a:lnTo>
                    <a:pt x="2241" y="650"/>
                  </a:lnTo>
                  <a:lnTo>
                    <a:pt x="2402" y="598"/>
                  </a:lnTo>
                  <a:lnTo>
                    <a:pt x="2568" y="556"/>
                  </a:lnTo>
                  <a:lnTo>
                    <a:pt x="2736" y="524"/>
                  </a:lnTo>
                  <a:lnTo>
                    <a:pt x="2910" y="503"/>
                  </a:lnTo>
                  <a:lnTo>
                    <a:pt x="2910" y="230"/>
                  </a:lnTo>
                  <a:lnTo>
                    <a:pt x="2914" y="184"/>
                  </a:lnTo>
                  <a:lnTo>
                    <a:pt x="2927" y="140"/>
                  </a:lnTo>
                  <a:lnTo>
                    <a:pt x="2948" y="102"/>
                  </a:lnTo>
                  <a:lnTo>
                    <a:pt x="2977" y="67"/>
                  </a:lnTo>
                  <a:lnTo>
                    <a:pt x="3009" y="39"/>
                  </a:lnTo>
                  <a:lnTo>
                    <a:pt x="3050" y="18"/>
                  </a:lnTo>
                  <a:lnTo>
                    <a:pt x="3092" y="4"/>
                  </a:lnTo>
                  <a:lnTo>
                    <a:pt x="31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7" name="Freeform 339"/>
            <p:cNvSpPr>
              <a:spLocks noEditPoints="1"/>
            </p:cNvSpPr>
            <p:nvPr/>
          </p:nvSpPr>
          <p:spPr bwMode="auto">
            <a:xfrm>
              <a:off x="4684" y="3856"/>
              <a:ext cx="1312" cy="1310"/>
            </a:xfrm>
            <a:custGeom>
              <a:avLst/>
              <a:gdLst>
                <a:gd name="T0" fmla="*/ 1207 w 2623"/>
                <a:gd name="T1" fmla="*/ 430 h 2622"/>
                <a:gd name="T2" fmla="*/ 1200 w 2623"/>
                <a:gd name="T3" fmla="*/ 573 h 2622"/>
                <a:gd name="T4" fmla="*/ 1175 w 2623"/>
                <a:gd name="T5" fmla="*/ 623 h 2622"/>
                <a:gd name="T6" fmla="*/ 1022 w 2623"/>
                <a:gd name="T7" fmla="*/ 695 h 2622"/>
                <a:gd name="T8" fmla="*/ 881 w 2623"/>
                <a:gd name="T9" fmla="*/ 869 h 2622"/>
                <a:gd name="T10" fmla="*/ 867 w 2623"/>
                <a:gd name="T11" fmla="*/ 1098 h 2622"/>
                <a:gd name="T12" fmla="*/ 972 w 2623"/>
                <a:gd name="T13" fmla="*/ 1266 h 2622"/>
                <a:gd name="T14" fmla="*/ 1182 w 2623"/>
                <a:gd name="T15" fmla="*/ 1392 h 2622"/>
                <a:gd name="T16" fmla="*/ 1404 w 2623"/>
                <a:gd name="T17" fmla="*/ 1499 h 2622"/>
                <a:gd name="T18" fmla="*/ 1456 w 2623"/>
                <a:gd name="T19" fmla="*/ 1619 h 2622"/>
                <a:gd name="T20" fmla="*/ 1373 w 2623"/>
                <a:gd name="T21" fmla="*/ 1721 h 2622"/>
                <a:gd name="T22" fmla="*/ 1148 w 2623"/>
                <a:gd name="T23" fmla="*/ 1732 h 2622"/>
                <a:gd name="T24" fmla="*/ 942 w 2623"/>
                <a:gd name="T25" fmla="*/ 1658 h 2622"/>
                <a:gd name="T26" fmla="*/ 890 w 2623"/>
                <a:gd name="T27" fmla="*/ 1700 h 2622"/>
                <a:gd name="T28" fmla="*/ 844 w 2623"/>
                <a:gd name="T29" fmla="*/ 1873 h 2622"/>
                <a:gd name="T30" fmla="*/ 898 w 2623"/>
                <a:gd name="T31" fmla="*/ 1927 h 2622"/>
                <a:gd name="T32" fmla="*/ 1121 w 2623"/>
                <a:gd name="T33" fmla="*/ 1992 h 2622"/>
                <a:gd name="T34" fmla="*/ 1180 w 2623"/>
                <a:gd name="T35" fmla="*/ 2020 h 2622"/>
                <a:gd name="T36" fmla="*/ 1188 w 2623"/>
                <a:gd name="T37" fmla="*/ 2173 h 2622"/>
                <a:gd name="T38" fmla="*/ 1364 w 2623"/>
                <a:gd name="T39" fmla="*/ 2208 h 2622"/>
                <a:gd name="T40" fmla="*/ 1415 w 2623"/>
                <a:gd name="T41" fmla="*/ 2154 h 2622"/>
                <a:gd name="T42" fmla="*/ 1427 w 2623"/>
                <a:gd name="T43" fmla="*/ 1992 h 2622"/>
                <a:gd name="T44" fmla="*/ 1589 w 2623"/>
                <a:gd name="T45" fmla="*/ 1915 h 2622"/>
                <a:gd name="T46" fmla="*/ 1750 w 2623"/>
                <a:gd name="T47" fmla="*/ 1724 h 2622"/>
                <a:gd name="T48" fmla="*/ 1769 w 2623"/>
                <a:gd name="T49" fmla="*/ 1503 h 2622"/>
                <a:gd name="T50" fmla="*/ 1658 w 2623"/>
                <a:gd name="T51" fmla="*/ 1302 h 2622"/>
                <a:gd name="T52" fmla="*/ 1414 w 2623"/>
                <a:gd name="T53" fmla="*/ 1159 h 2622"/>
                <a:gd name="T54" fmla="*/ 1219 w 2623"/>
                <a:gd name="T55" fmla="*/ 1060 h 2622"/>
                <a:gd name="T56" fmla="*/ 1173 w 2623"/>
                <a:gd name="T57" fmla="*/ 959 h 2622"/>
                <a:gd name="T58" fmla="*/ 1244 w 2623"/>
                <a:gd name="T59" fmla="*/ 873 h 2622"/>
                <a:gd name="T60" fmla="*/ 1459 w 2623"/>
                <a:gd name="T61" fmla="*/ 867 h 2622"/>
                <a:gd name="T62" fmla="*/ 1635 w 2623"/>
                <a:gd name="T63" fmla="*/ 924 h 2622"/>
                <a:gd name="T64" fmla="*/ 1691 w 2623"/>
                <a:gd name="T65" fmla="*/ 810 h 2622"/>
                <a:gd name="T66" fmla="*/ 1698 w 2623"/>
                <a:gd name="T67" fmla="*/ 680 h 2622"/>
                <a:gd name="T68" fmla="*/ 1503 w 2623"/>
                <a:gd name="T69" fmla="*/ 617 h 2622"/>
                <a:gd name="T70" fmla="*/ 1427 w 2623"/>
                <a:gd name="T71" fmla="*/ 581 h 2622"/>
                <a:gd name="T72" fmla="*/ 1421 w 2623"/>
                <a:gd name="T73" fmla="*/ 453 h 2622"/>
                <a:gd name="T74" fmla="*/ 1352 w 2623"/>
                <a:gd name="T75" fmla="*/ 411 h 2622"/>
                <a:gd name="T76" fmla="*/ 1438 w 2623"/>
                <a:gd name="T77" fmla="*/ 6 h 2622"/>
                <a:gd name="T78" fmla="*/ 1903 w 2623"/>
                <a:gd name="T79" fmla="*/ 139 h 2622"/>
                <a:gd name="T80" fmla="*/ 2281 w 2623"/>
                <a:gd name="T81" fmla="*/ 426 h 2622"/>
                <a:gd name="T82" fmla="*/ 2531 w 2623"/>
                <a:gd name="T83" fmla="*/ 829 h 2622"/>
                <a:gd name="T84" fmla="*/ 2623 w 2623"/>
                <a:gd name="T85" fmla="*/ 1310 h 2622"/>
                <a:gd name="T86" fmla="*/ 2531 w 2623"/>
                <a:gd name="T87" fmla="*/ 1793 h 2622"/>
                <a:gd name="T88" fmla="*/ 2281 w 2623"/>
                <a:gd name="T89" fmla="*/ 2196 h 2622"/>
                <a:gd name="T90" fmla="*/ 1903 w 2623"/>
                <a:gd name="T91" fmla="*/ 2481 h 2622"/>
                <a:gd name="T92" fmla="*/ 1438 w 2623"/>
                <a:gd name="T93" fmla="*/ 2616 h 2622"/>
                <a:gd name="T94" fmla="*/ 944 w 2623"/>
                <a:gd name="T95" fmla="*/ 2570 h 2622"/>
                <a:gd name="T96" fmla="*/ 517 w 2623"/>
                <a:gd name="T97" fmla="*/ 2355 h 2622"/>
                <a:gd name="T98" fmla="*/ 198 w 2623"/>
                <a:gd name="T99" fmla="*/ 2007 h 2622"/>
                <a:gd name="T100" fmla="*/ 23 w 2623"/>
                <a:gd name="T101" fmla="*/ 1560 h 2622"/>
                <a:gd name="T102" fmla="*/ 23 w 2623"/>
                <a:gd name="T103" fmla="*/ 1062 h 2622"/>
                <a:gd name="T104" fmla="*/ 198 w 2623"/>
                <a:gd name="T105" fmla="*/ 615 h 2622"/>
                <a:gd name="T106" fmla="*/ 517 w 2623"/>
                <a:gd name="T107" fmla="*/ 265 h 2622"/>
                <a:gd name="T108" fmla="*/ 944 w 2623"/>
                <a:gd name="T109" fmla="*/ 52 h 2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623" h="2622">
                  <a:moveTo>
                    <a:pt x="1263" y="411"/>
                  </a:moveTo>
                  <a:lnTo>
                    <a:pt x="1236" y="413"/>
                  </a:lnTo>
                  <a:lnTo>
                    <a:pt x="1219" y="418"/>
                  </a:lnTo>
                  <a:lnTo>
                    <a:pt x="1207" y="430"/>
                  </a:lnTo>
                  <a:lnTo>
                    <a:pt x="1201" y="449"/>
                  </a:lnTo>
                  <a:lnTo>
                    <a:pt x="1200" y="476"/>
                  </a:lnTo>
                  <a:lnTo>
                    <a:pt x="1200" y="546"/>
                  </a:lnTo>
                  <a:lnTo>
                    <a:pt x="1200" y="573"/>
                  </a:lnTo>
                  <a:lnTo>
                    <a:pt x="1198" y="592"/>
                  </a:lnTo>
                  <a:lnTo>
                    <a:pt x="1194" y="605"/>
                  </a:lnTo>
                  <a:lnTo>
                    <a:pt x="1188" y="615"/>
                  </a:lnTo>
                  <a:lnTo>
                    <a:pt x="1175" y="623"/>
                  </a:lnTo>
                  <a:lnTo>
                    <a:pt x="1158" y="630"/>
                  </a:lnTo>
                  <a:lnTo>
                    <a:pt x="1133" y="640"/>
                  </a:lnTo>
                  <a:lnTo>
                    <a:pt x="1073" y="665"/>
                  </a:lnTo>
                  <a:lnTo>
                    <a:pt x="1022" y="695"/>
                  </a:lnTo>
                  <a:lnTo>
                    <a:pt x="976" y="730"/>
                  </a:lnTo>
                  <a:lnTo>
                    <a:pt x="936" y="772"/>
                  </a:lnTo>
                  <a:lnTo>
                    <a:pt x="905" y="817"/>
                  </a:lnTo>
                  <a:lnTo>
                    <a:pt x="881" y="869"/>
                  </a:lnTo>
                  <a:lnTo>
                    <a:pt x="865" y="926"/>
                  </a:lnTo>
                  <a:lnTo>
                    <a:pt x="858" y="989"/>
                  </a:lnTo>
                  <a:lnTo>
                    <a:pt x="858" y="1047"/>
                  </a:lnTo>
                  <a:lnTo>
                    <a:pt x="867" y="1098"/>
                  </a:lnTo>
                  <a:lnTo>
                    <a:pt x="882" y="1146"/>
                  </a:lnTo>
                  <a:lnTo>
                    <a:pt x="905" y="1190"/>
                  </a:lnTo>
                  <a:lnTo>
                    <a:pt x="936" y="1230"/>
                  </a:lnTo>
                  <a:lnTo>
                    <a:pt x="972" y="1266"/>
                  </a:lnTo>
                  <a:lnTo>
                    <a:pt x="1012" y="1300"/>
                  </a:lnTo>
                  <a:lnTo>
                    <a:pt x="1058" y="1331"/>
                  </a:lnTo>
                  <a:lnTo>
                    <a:pt x="1119" y="1364"/>
                  </a:lnTo>
                  <a:lnTo>
                    <a:pt x="1182" y="1392"/>
                  </a:lnTo>
                  <a:lnTo>
                    <a:pt x="1247" y="1419"/>
                  </a:lnTo>
                  <a:lnTo>
                    <a:pt x="1310" y="1446"/>
                  </a:lnTo>
                  <a:lnTo>
                    <a:pt x="1360" y="1469"/>
                  </a:lnTo>
                  <a:lnTo>
                    <a:pt x="1404" y="1499"/>
                  </a:lnTo>
                  <a:lnTo>
                    <a:pt x="1429" y="1526"/>
                  </a:lnTo>
                  <a:lnTo>
                    <a:pt x="1446" y="1556"/>
                  </a:lnTo>
                  <a:lnTo>
                    <a:pt x="1456" y="1587"/>
                  </a:lnTo>
                  <a:lnTo>
                    <a:pt x="1456" y="1619"/>
                  </a:lnTo>
                  <a:lnTo>
                    <a:pt x="1448" y="1650"/>
                  </a:lnTo>
                  <a:lnTo>
                    <a:pt x="1431" y="1677"/>
                  </a:lnTo>
                  <a:lnTo>
                    <a:pt x="1406" y="1702"/>
                  </a:lnTo>
                  <a:lnTo>
                    <a:pt x="1373" y="1721"/>
                  </a:lnTo>
                  <a:lnTo>
                    <a:pt x="1322" y="1738"/>
                  </a:lnTo>
                  <a:lnTo>
                    <a:pt x="1266" y="1744"/>
                  </a:lnTo>
                  <a:lnTo>
                    <a:pt x="1211" y="1742"/>
                  </a:lnTo>
                  <a:lnTo>
                    <a:pt x="1148" y="1732"/>
                  </a:lnTo>
                  <a:lnTo>
                    <a:pt x="1085" y="1715"/>
                  </a:lnTo>
                  <a:lnTo>
                    <a:pt x="1024" y="1696"/>
                  </a:lnTo>
                  <a:lnTo>
                    <a:pt x="965" y="1667"/>
                  </a:lnTo>
                  <a:lnTo>
                    <a:pt x="942" y="1658"/>
                  </a:lnTo>
                  <a:lnTo>
                    <a:pt x="923" y="1654"/>
                  </a:lnTo>
                  <a:lnTo>
                    <a:pt x="909" y="1660"/>
                  </a:lnTo>
                  <a:lnTo>
                    <a:pt x="900" y="1675"/>
                  </a:lnTo>
                  <a:lnTo>
                    <a:pt x="890" y="1700"/>
                  </a:lnTo>
                  <a:lnTo>
                    <a:pt x="871" y="1765"/>
                  </a:lnTo>
                  <a:lnTo>
                    <a:pt x="854" y="1829"/>
                  </a:lnTo>
                  <a:lnTo>
                    <a:pt x="846" y="1854"/>
                  </a:lnTo>
                  <a:lnTo>
                    <a:pt x="844" y="1873"/>
                  </a:lnTo>
                  <a:lnTo>
                    <a:pt x="848" y="1891"/>
                  </a:lnTo>
                  <a:lnTo>
                    <a:pt x="858" y="1902"/>
                  </a:lnTo>
                  <a:lnTo>
                    <a:pt x="875" y="1915"/>
                  </a:lnTo>
                  <a:lnTo>
                    <a:pt x="898" y="1927"/>
                  </a:lnTo>
                  <a:lnTo>
                    <a:pt x="951" y="1950"/>
                  </a:lnTo>
                  <a:lnTo>
                    <a:pt x="1007" y="1967"/>
                  </a:lnTo>
                  <a:lnTo>
                    <a:pt x="1064" y="1980"/>
                  </a:lnTo>
                  <a:lnTo>
                    <a:pt x="1121" y="1992"/>
                  </a:lnTo>
                  <a:lnTo>
                    <a:pt x="1146" y="1996"/>
                  </a:lnTo>
                  <a:lnTo>
                    <a:pt x="1163" y="2001"/>
                  </a:lnTo>
                  <a:lnTo>
                    <a:pt x="1175" y="2009"/>
                  </a:lnTo>
                  <a:lnTo>
                    <a:pt x="1180" y="2020"/>
                  </a:lnTo>
                  <a:lnTo>
                    <a:pt x="1182" y="2040"/>
                  </a:lnTo>
                  <a:lnTo>
                    <a:pt x="1182" y="2066"/>
                  </a:lnTo>
                  <a:lnTo>
                    <a:pt x="1184" y="2150"/>
                  </a:lnTo>
                  <a:lnTo>
                    <a:pt x="1188" y="2173"/>
                  </a:lnTo>
                  <a:lnTo>
                    <a:pt x="1198" y="2192"/>
                  </a:lnTo>
                  <a:lnTo>
                    <a:pt x="1215" y="2204"/>
                  </a:lnTo>
                  <a:lnTo>
                    <a:pt x="1238" y="2208"/>
                  </a:lnTo>
                  <a:lnTo>
                    <a:pt x="1364" y="2208"/>
                  </a:lnTo>
                  <a:lnTo>
                    <a:pt x="1385" y="2204"/>
                  </a:lnTo>
                  <a:lnTo>
                    <a:pt x="1402" y="2192"/>
                  </a:lnTo>
                  <a:lnTo>
                    <a:pt x="1412" y="2177"/>
                  </a:lnTo>
                  <a:lnTo>
                    <a:pt x="1415" y="2154"/>
                  </a:lnTo>
                  <a:lnTo>
                    <a:pt x="1415" y="2095"/>
                  </a:lnTo>
                  <a:lnTo>
                    <a:pt x="1415" y="2038"/>
                  </a:lnTo>
                  <a:lnTo>
                    <a:pt x="1417" y="2013"/>
                  </a:lnTo>
                  <a:lnTo>
                    <a:pt x="1427" y="1992"/>
                  </a:lnTo>
                  <a:lnTo>
                    <a:pt x="1444" y="1978"/>
                  </a:lnTo>
                  <a:lnTo>
                    <a:pt x="1469" y="1969"/>
                  </a:lnTo>
                  <a:lnTo>
                    <a:pt x="1532" y="1946"/>
                  </a:lnTo>
                  <a:lnTo>
                    <a:pt x="1589" y="1915"/>
                  </a:lnTo>
                  <a:lnTo>
                    <a:pt x="1641" y="1875"/>
                  </a:lnTo>
                  <a:lnTo>
                    <a:pt x="1687" y="1828"/>
                  </a:lnTo>
                  <a:lnTo>
                    <a:pt x="1723" y="1778"/>
                  </a:lnTo>
                  <a:lnTo>
                    <a:pt x="1750" y="1724"/>
                  </a:lnTo>
                  <a:lnTo>
                    <a:pt x="1767" y="1671"/>
                  </a:lnTo>
                  <a:lnTo>
                    <a:pt x="1775" y="1614"/>
                  </a:lnTo>
                  <a:lnTo>
                    <a:pt x="1777" y="1558"/>
                  </a:lnTo>
                  <a:lnTo>
                    <a:pt x="1769" y="1503"/>
                  </a:lnTo>
                  <a:lnTo>
                    <a:pt x="1752" y="1448"/>
                  </a:lnTo>
                  <a:lnTo>
                    <a:pt x="1729" y="1396"/>
                  </a:lnTo>
                  <a:lnTo>
                    <a:pt x="1696" y="1346"/>
                  </a:lnTo>
                  <a:lnTo>
                    <a:pt x="1658" y="1302"/>
                  </a:lnTo>
                  <a:lnTo>
                    <a:pt x="1612" y="1262"/>
                  </a:lnTo>
                  <a:lnTo>
                    <a:pt x="1559" y="1228"/>
                  </a:lnTo>
                  <a:lnTo>
                    <a:pt x="1486" y="1192"/>
                  </a:lnTo>
                  <a:lnTo>
                    <a:pt x="1414" y="1159"/>
                  </a:lnTo>
                  <a:lnTo>
                    <a:pt x="1339" y="1129"/>
                  </a:lnTo>
                  <a:lnTo>
                    <a:pt x="1297" y="1110"/>
                  </a:lnTo>
                  <a:lnTo>
                    <a:pt x="1255" y="1087"/>
                  </a:lnTo>
                  <a:lnTo>
                    <a:pt x="1219" y="1060"/>
                  </a:lnTo>
                  <a:lnTo>
                    <a:pt x="1196" y="1037"/>
                  </a:lnTo>
                  <a:lnTo>
                    <a:pt x="1180" y="1012"/>
                  </a:lnTo>
                  <a:lnTo>
                    <a:pt x="1173" y="985"/>
                  </a:lnTo>
                  <a:lnTo>
                    <a:pt x="1173" y="959"/>
                  </a:lnTo>
                  <a:lnTo>
                    <a:pt x="1179" y="934"/>
                  </a:lnTo>
                  <a:lnTo>
                    <a:pt x="1194" y="909"/>
                  </a:lnTo>
                  <a:lnTo>
                    <a:pt x="1215" y="890"/>
                  </a:lnTo>
                  <a:lnTo>
                    <a:pt x="1244" y="873"/>
                  </a:lnTo>
                  <a:lnTo>
                    <a:pt x="1280" y="861"/>
                  </a:lnTo>
                  <a:lnTo>
                    <a:pt x="1316" y="857"/>
                  </a:lnTo>
                  <a:lnTo>
                    <a:pt x="1391" y="857"/>
                  </a:lnTo>
                  <a:lnTo>
                    <a:pt x="1459" y="867"/>
                  </a:lnTo>
                  <a:lnTo>
                    <a:pt x="1528" y="886"/>
                  </a:lnTo>
                  <a:lnTo>
                    <a:pt x="1595" y="913"/>
                  </a:lnTo>
                  <a:lnTo>
                    <a:pt x="1618" y="922"/>
                  </a:lnTo>
                  <a:lnTo>
                    <a:pt x="1635" y="924"/>
                  </a:lnTo>
                  <a:lnTo>
                    <a:pt x="1649" y="919"/>
                  </a:lnTo>
                  <a:lnTo>
                    <a:pt x="1660" y="905"/>
                  </a:lnTo>
                  <a:lnTo>
                    <a:pt x="1668" y="882"/>
                  </a:lnTo>
                  <a:lnTo>
                    <a:pt x="1691" y="810"/>
                  </a:lnTo>
                  <a:lnTo>
                    <a:pt x="1712" y="735"/>
                  </a:lnTo>
                  <a:lnTo>
                    <a:pt x="1715" y="714"/>
                  </a:lnTo>
                  <a:lnTo>
                    <a:pt x="1710" y="695"/>
                  </a:lnTo>
                  <a:lnTo>
                    <a:pt x="1698" y="680"/>
                  </a:lnTo>
                  <a:lnTo>
                    <a:pt x="1679" y="668"/>
                  </a:lnTo>
                  <a:lnTo>
                    <a:pt x="1622" y="645"/>
                  </a:lnTo>
                  <a:lnTo>
                    <a:pt x="1563" y="628"/>
                  </a:lnTo>
                  <a:lnTo>
                    <a:pt x="1503" y="617"/>
                  </a:lnTo>
                  <a:lnTo>
                    <a:pt x="1469" y="611"/>
                  </a:lnTo>
                  <a:lnTo>
                    <a:pt x="1448" y="605"/>
                  </a:lnTo>
                  <a:lnTo>
                    <a:pt x="1435" y="596"/>
                  </a:lnTo>
                  <a:lnTo>
                    <a:pt x="1427" y="581"/>
                  </a:lnTo>
                  <a:lnTo>
                    <a:pt x="1425" y="558"/>
                  </a:lnTo>
                  <a:lnTo>
                    <a:pt x="1423" y="523"/>
                  </a:lnTo>
                  <a:lnTo>
                    <a:pt x="1423" y="481"/>
                  </a:lnTo>
                  <a:lnTo>
                    <a:pt x="1421" y="453"/>
                  </a:lnTo>
                  <a:lnTo>
                    <a:pt x="1415" y="432"/>
                  </a:lnTo>
                  <a:lnTo>
                    <a:pt x="1402" y="420"/>
                  </a:lnTo>
                  <a:lnTo>
                    <a:pt x="1383" y="414"/>
                  </a:lnTo>
                  <a:lnTo>
                    <a:pt x="1352" y="411"/>
                  </a:lnTo>
                  <a:lnTo>
                    <a:pt x="1310" y="411"/>
                  </a:lnTo>
                  <a:lnTo>
                    <a:pt x="1263" y="411"/>
                  </a:lnTo>
                  <a:close/>
                  <a:moveTo>
                    <a:pt x="1310" y="0"/>
                  </a:moveTo>
                  <a:lnTo>
                    <a:pt x="1438" y="6"/>
                  </a:lnTo>
                  <a:lnTo>
                    <a:pt x="1561" y="23"/>
                  </a:lnTo>
                  <a:lnTo>
                    <a:pt x="1679" y="52"/>
                  </a:lnTo>
                  <a:lnTo>
                    <a:pt x="1794" y="92"/>
                  </a:lnTo>
                  <a:lnTo>
                    <a:pt x="1903" y="139"/>
                  </a:lnTo>
                  <a:lnTo>
                    <a:pt x="2008" y="199"/>
                  </a:lnTo>
                  <a:lnTo>
                    <a:pt x="2105" y="265"/>
                  </a:lnTo>
                  <a:lnTo>
                    <a:pt x="2197" y="342"/>
                  </a:lnTo>
                  <a:lnTo>
                    <a:pt x="2281" y="426"/>
                  </a:lnTo>
                  <a:lnTo>
                    <a:pt x="2356" y="518"/>
                  </a:lnTo>
                  <a:lnTo>
                    <a:pt x="2424" y="615"/>
                  </a:lnTo>
                  <a:lnTo>
                    <a:pt x="2482" y="718"/>
                  </a:lnTo>
                  <a:lnTo>
                    <a:pt x="2531" y="829"/>
                  </a:lnTo>
                  <a:lnTo>
                    <a:pt x="2571" y="943"/>
                  </a:lnTo>
                  <a:lnTo>
                    <a:pt x="2600" y="1062"/>
                  </a:lnTo>
                  <a:lnTo>
                    <a:pt x="2617" y="1184"/>
                  </a:lnTo>
                  <a:lnTo>
                    <a:pt x="2623" y="1310"/>
                  </a:lnTo>
                  <a:lnTo>
                    <a:pt x="2617" y="1436"/>
                  </a:lnTo>
                  <a:lnTo>
                    <a:pt x="2600" y="1560"/>
                  </a:lnTo>
                  <a:lnTo>
                    <a:pt x="2571" y="1679"/>
                  </a:lnTo>
                  <a:lnTo>
                    <a:pt x="2531" y="1793"/>
                  </a:lnTo>
                  <a:lnTo>
                    <a:pt x="2482" y="1902"/>
                  </a:lnTo>
                  <a:lnTo>
                    <a:pt x="2424" y="2007"/>
                  </a:lnTo>
                  <a:lnTo>
                    <a:pt x="2356" y="2104"/>
                  </a:lnTo>
                  <a:lnTo>
                    <a:pt x="2281" y="2196"/>
                  </a:lnTo>
                  <a:lnTo>
                    <a:pt x="2197" y="2278"/>
                  </a:lnTo>
                  <a:lnTo>
                    <a:pt x="2105" y="2355"/>
                  </a:lnTo>
                  <a:lnTo>
                    <a:pt x="2008" y="2423"/>
                  </a:lnTo>
                  <a:lnTo>
                    <a:pt x="1903" y="2481"/>
                  </a:lnTo>
                  <a:lnTo>
                    <a:pt x="1794" y="2530"/>
                  </a:lnTo>
                  <a:lnTo>
                    <a:pt x="1679" y="2570"/>
                  </a:lnTo>
                  <a:lnTo>
                    <a:pt x="1561" y="2599"/>
                  </a:lnTo>
                  <a:lnTo>
                    <a:pt x="1438" y="2616"/>
                  </a:lnTo>
                  <a:lnTo>
                    <a:pt x="1310" y="2622"/>
                  </a:lnTo>
                  <a:lnTo>
                    <a:pt x="1184" y="2616"/>
                  </a:lnTo>
                  <a:lnTo>
                    <a:pt x="1062" y="2599"/>
                  </a:lnTo>
                  <a:lnTo>
                    <a:pt x="944" y="2570"/>
                  </a:lnTo>
                  <a:lnTo>
                    <a:pt x="829" y="2530"/>
                  </a:lnTo>
                  <a:lnTo>
                    <a:pt x="718" y="2481"/>
                  </a:lnTo>
                  <a:lnTo>
                    <a:pt x="615" y="2423"/>
                  </a:lnTo>
                  <a:lnTo>
                    <a:pt x="517" y="2355"/>
                  </a:lnTo>
                  <a:lnTo>
                    <a:pt x="426" y="2278"/>
                  </a:lnTo>
                  <a:lnTo>
                    <a:pt x="342" y="2196"/>
                  </a:lnTo>
                  <a:lnTo>
                    <a:pt x="267" y="2104"/>
                  </a:lnTo>
                  <a:lnTo>
                    <a:pt x="198" y="2007"/>
                  </a:lnTo>
                  <a:lnTo>
                    <a:pt x="139" y="1902"/>
                  </a:lnTo>
                  <a:lnTo>
                    <a:pt x="91" y="1793"/>
                  </a:lnTo>
                  <a:lnTo>
                    <a:pt x="51" y="1679"/>
                  </a:lnTo>
                  <a:lnTo>
                    <a:pt x="23" y="1560"/>
                  </a:lnTo>
                  <a:lnTo>
                    <a:pt x="5" y="1436"/>
                  </a:lnTo>
                  <a:lnTo>
                    <a:pt x="0" y="1310"/>
                  </a:lnTo>
                  <a:lnTo>
                    <a:pt x="5" y="1184"/>
                  </a:lnTo>
                  <a:lnTo>
                    <a:pt x="23" y="1062"/>
                  </a:lnTo>
                  <a:lnTo>
                    <a:pt x="51" y="943"/>
                  </a:lnTo>
                  <a:lnTo>
                    <a:pt x="91" y="829"/>
                  </a:lnTo>
                  <a:lnTo>
                    <a:pt x="139" y="718"/>
                  </a:lnTo>
                  <a:lnTo>
                    <a:pt x="198" y="615"/>
                  </a:lnTo>
                  <a:lnTo>
                    <a:pt x="267" y="518"/>
                  </a:lnTo>
                  <a:lnTo>
                    <a:pt x="342" y="426"/>
                  </a:lnTo>
                  <a:lnTo>
                    <a:pt x="426" y="342"/>
                  </a:lnTo>
                  <a:lnTo>
                    <a:pt x="517" y="265"/>
                  </a:lnTo>
                  <a:lnTo>
                    <a:pt x="615" y="199"/>
                  </a:lnTo>
                  <a:lnTo>
                    <a:pt x="718" y="139"/>
                  </a:lnTo>
                  <a:lnTo>
                    <a:pt x="829" y="92"/>
                  </a:lnTo>
                  <a:lnTo>
                    <a:pt x="944" y="52"/>
                  </a:lnTo>
                  <a:lnTo>
                    <a:pt x="1062" y="23"/>
                  </a:lnTo>
                  <a:lnTo>
                    <a:pt x="1184" y="6"/>
                  </a:lnTo>
                  <a:lnTo>
                    <a:pt x="13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03" name="Group 348"/>
          <p:cNvGrpSpPr>
            <a:grpSpLocks noChangeAspect="1"/>
          </p:cNvGrpSpPr>
          <p:nvPr/>
        </p:nvGrpSpPr>
        <p:grpSpPr bwMode="auto">
          <a:xfrm>
            <a:off x="1238215" y="5906451"/>
            <a:ext cx="260349" cy="260180"/>
            <a:chOff x="4251" y="2601"/>
            <a:chExt cx="3095" cy="309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06" name="Freeform 350"/>
            <p:cNvSpPr>
              <a:spLocks noEditPoints="1"/>
            </p:cNvSpPr>
            <p:nvPr/>
          </p:nvSpPr>
          <p:spPr bwMode="auto">
            <a:xfrm>
              <a:off x="4251" y="3767"/>
              <a:ext cx="1881" cy="1927"/>
            </a:xfrm>
            <a:custGeom>
              <a:avLst/>
              <a:gdLst>
                <a:gd name="T0" fmla="*/ 2828 w 3761"/>
                <a:gd name="T1" fmla="*/ 3316 h 3854"/>
                <a:gd name="T2" fmla="*/ 3140 w 3761"/>
                <a:gd name="T3" fmla="*/ 3343 h 3854"/>
                <a:gd name="T4" fmla="*/ 2956 w 3761"/>
                <a:gd name="T5" fmla="*/ 2472 h 3854"/>
                <a:gd name="T6" fmla="*/ 2393 w 3761"/>
                <a:gd name="T7" fmla="*/ 3215 h 3854"/>
                <a:gd name="T8" fmla="*/ 3016 w 3761"/>
                <a:gd name="T9" fmla="*/ 2766 h 3854"/>
                <a:gd name="T10" fmla="*/ 2438 w 3761"/>
                <a:gd name="T11" fmla="*/ 2275 h 3854"/>
                <a:gd name="T12" fmla="*/ 1895 w 3761"/>
                <a:gd name="T13" fmla="*/ 2995 h 3854"/>
                <a:gd name="T14" fmla="*/ 2694 w 3761"/>
                <a:gd name="T15" fmla="*/ 2373 h 3854"/>
                <a:gd name="T16" fmla="*/ 2523 w 3761"/>
                <a:gd name="T17" fmla="*/ 2311 h 3854"/>
                <a:gd name="T18" fmla="*/ 2009 w 3761"/>
                <a:gd name="T19" fmla="*/ 1989 h 3854"/>
                <a:gd name="T20" fmla="*/ 1471 w 3761"/>
                <a:gd name="T21" fmla="*/ 2704 h 3854"/>
                <a:gd name="T22" fmla="*/ 2209 w 3761"/>
                <a:gd name="T23" fmla="*/ 2143 h 3854"/>
                <a:gd name="T24" fmla="*/ 2009 w 3761"/>
                <a:gd name="T25" fmla="*/ 1989 h 3854"/>
                <a:gd name="T26" fmla="*/ 1040 w 3761"/>
                <a:gd name="T27" fmla="*/ 2243 h 3854"/>
                <a:gd name="T28" fmla="*/ 1199 w 3761"/>
                <a:gd name="T29" fmla="*/ 2437 h 3854"/>
                <a:gd name="T30" fmla="*/ 1778 w 3761"/>
                <a:gd name="T31" fmla="*/ 1739 h 3854"/>
                <a:gd name="T32" fmla="*/ 1682 w 3761"/>
                <a:gd name="T33" fmla="*/ 1600 h 3854"/>
                <a:gd name="T34" fmla="*/ 771 w 3761"/>
                <a:gd name="T35" fmla="*/ 1795 h 3854"/>
                <a:gd name="T36" fmla="*/ 896 w 3761"/>
                <a:gd name="T37" fmla="*/ 2027 h 3854"/>
                <a:gd name="T38" fmla="*/ 1524 w 3761"/>
                <a:gd name="T39" fmla="*/ 1278 h 3854"/>
                <a:gd name="T40" fmla="*/ 1466 w 3761"/>
                <a:gd name="T41" fmla="*/ 1102 h 3854"/>
                <a:gd name="T42" fmla="*/ 583 w 3761"/>
                <a:gd name="T43" fmla="*/ 1267 h 3854"/>
                <a:gd name="T44" fmla="*/ 666 w 3761"/>
                <a:gd name="T45" fmla="*/ 1542 h 3854"/>
                <a:gd name="T46" fmla="*/ 1080 w 3761"/>
                <a:gd name="T47" fmla="*/ 775 h 3854"/>
                <a:gd name="T48" fmla="*/ 514 w 3761"/>
                <a:gd name="T49" fmla="*/ 799 h 3854"/>
                <a:gd name="T50" fmla="*/ 788 w 3761"/>
                <a:gd name="T51" fmla="*/ 703 h 3854"/>
                <a:gd name="T52" fmla="*/ 47 w 3761"/>
                <a:gd name="T53" fmla="*/ 0 h 3854"/>
                <a:gd name="T54" fmla="*/ 1913 w 3761"/>
                <a:gd name="T55" fmla="*/ 647 h 3854"/>
                <a:gd name="T56" fmla="*/ 1927 w 3761"/>
                <a:gd name="T57" fmla="*/ 818 h 3854"/>
                <a:gd name="T58" fmla="*/ 1970 w 3761"/>
                <a:gd name="T59" fmla="*/ 1017 h 3854"/>
                <a:gd name="T60" fmla="*/ 2058 w 3761"/>
                <a:gd name="T61" fmla="*/ 1233 h 3854"/>
                <a:gd name="T62" fmla="*/ 2181 w 3761"/>
                <a:gd name="T63" fmla="*/ 1427 h 3854"/>
                <a:gd name="T64" fmla="*/ 2333 w 3761"/>
                <a:gd name="T65" fmla="*/ 1594 h 3854"/>
                <a:gd name="T66" fmla="*/ 2514 w 3761"/>
                <a:gd name="T67" fmla="*/ 1733 h 3854"/>
                <a:gd name="T68" fmla="*/ 2715 w 3761"/>
                <a:gd name="T69" fmla="*/ 1841 h 3854"/>
                <a:gd name="T70" fmla="*/ 2935 w 3761"/>
                <a:gd name="T71" fmla="*/ 1910 h 3854"/>
                <a:gd name="T72" fmla="*/ 3168 w 3761"/>
                <a:gd name="T73" fmla="*/ 1940 h 3854"/>
                <a:gd name="T74" fmla="*/ 3761 w 3761"/>
                <a:gd name="T75" fmla="*/ 3822 h 3854"/>
                <a:gd name="T76" fmla="*/ 3287 w 3761"/>
                <a:gd name="T77" fmla="*/ 3854 h 3854"/>
                <a:gd name="T78" fmla="*/ 2922 w 3761"/>
                <a:gd name="T79" fmla="*/ 3841 h 3854"/>
                <a:gd name="T80" fmla="*/ 2566 w 3761"/>
                <a:gd name="T81" fmla="*/ 3788 h 3854"/>
                <a:gd name="T82" fmla="*/ 2224 w 3761"/>
                <a:gd name="T83" fmla="*/ 3696 h 3854"/>
                <a:gd name="T84" fmla="*/ 1895 w 3761"/>
                <a:gd name="T85" fmla="*/ 3568 h 3854"/>
                <a:gd name="T86" fmla="*/ 1582 w 3761"/>
                <a:gd name="T87" fmla="*/ 3405 h 3854"/>
                <a:gd name="T88" fmla="*/ 1291 w 3761"/>
                <a:gd name="T89" fmla="*/ 3211 h 3854"/>
                <a:gd name="T90" fmla="*/ 1022 w 3761"/>
                <a:gd name="T91" fmla="*/ 2986 h 3854"/>
                <a:gd name="T92" fmla="*/ 777 w 3761"/>
                <a:gd name="T93" fmla="*/ 2732 h 3854"/>
                <a:gd name="T94" fmla="*/ 563 w 3761"/>
                <a:gd name="T95" fmla="*/ 2452 h 3854"/>
                <a:gd name="T96" fmla="*/ 376 w 3761"/>
                <a:gd name="T97" fmla="*/ 2149 h 3854"/>
                <a:gd name="T98" fmla="*/ 226 w 3761"/>
                <a:gd name="T99" fmla="*/ 1822 h 3854"/>
                <a:gd name="T100" fmla="*/ 111 w 3761"/>
                <a:gd name="T101" fmla="*/ 1476 h 3854"/>
                <a:gd name="T102" fmla="*/ 32 w 3761"/>
                <a:gd name="T103" fmla="*/ 1096 h 3854"/>
                <a:gd name="T104" fmla="*/ 0 w 3761"/>
                <a:gd name="T105" fmla="*/ 694 h 3854"/>
                <a:gd name="T106" fmla="*/ 17 w 3761"/>
                <a:gd name="T107" fmla="*/ 290 h 3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61" h="3854">
                  <a:moveTo>
                    <a:pt x="3080" y="3063"/>
                  </a:moveTo>
                  <a:lnTo>
                    <a:pt x="2828" y="3316"/>
                  </a:lnTo>
                  <a:lnTo>
                    <a:pt x="2982" y="3333"/>
                  </a:lnTo>
                  <a:lnTo>
                    <a:pt x="3140" y="3343"/>
                  </a:lnTo>
                  <a:lnTo>
                    <a:pt x="3080" y="3063"/>
                  </a:lnTo>
                  <a:close/>
                  <a:moveTo>
                    <a:pt x="2956" y="2472"/>
                  </a:moveTo>
                  <a:lnTo>
                    <a:pt x="2260" y="3168"/>
                  </a:lnTo>
                  <a:lnTo>
                    <a:pt x="2393" y="3215"/>
                  </a:lnTo>
                  <a:lnTo>
                    <a:pt x="2527" y="3254"/>
                  </a:lnTo>
                  <a:lnTo>
                    <a:pt x="3016" y="2766"/>
                  </a:lnTo>
                  <a:lnTo>
                    <a:pt x="2956" y="2472"/>
                  </a:lnTo>
                  <a:close/>
                  <a:moveTo>
                    <a:pt x="2438" y="2275"/>
                  </a:moveTo>
                  <a:lnTo>
                    <a:pt x="1784" y="2929"/>
                  </a:lnTo>
                  <a:lnTo>
                    <a:pt x="1895" y="2995"/>
                  </a:lnTo>
                  <a:lnTo>
                    <a:pt x="2011" y="3055"/>
                  </a:lnTo>
                  <a:lnTo>
                    <a:pt x="2694" y="2373"/>
                  </a:lnTo>
                  <a:lnTo>
                    <a:pt x="2608" y="2344"/>
                  </a:lnTo>
                  <a:lnTo>
                    <a:pt x="2523" y="2311"/>
                  </a:lnTo>
                  <a:lnTo>
                    <a:pt x="2438" y="2275"/>
                  </a:lnTo>
                  <a:close/>
                  <a:moveTo>
                    <a:pt x="2009" y="1989"/>
                  </a:moveTo>
                  <a:lnTo>
                    <a:pt x="1377" y="2619"/>
                  </a:lnTo>
                  <a:lnTo>
                    <a:pt x="1471" y="2704"/>
                  </a:lnTo>
                  <a:lnTo>
                    <a:pt x="1569" y="2782"/>
                  </a:lnTo>
                  <a:lnTo>
                    <a:pt x="2209" y="2143"/>
                  </a:lnTo>
                  <a:lnTo>
                    <a:pt x="2105" y="2070"/>
                  </a:lnTo>
                  <a:lnTo>
                    <a:pt x="2009" y="1989"/>
                  </a:lnTo>
                  <a:close/>
                  <a:moveTo>
                    <a:pt x="1682" y="1600"/>
                  </a:moveTo>
                  <a:lnTo>
                    <a:pt x="1040" y="2243"/>
                  </a:lnTo>
                  <a:lnTo>
                    <a:pt x="1118" y="2343"/>
                  </a:lnTo>
                  <a:lnTo>
                    <a:pt x="1199" y="2437"/>
                  </a:lnTo>
                  <a:lnTo>
                    <a:pt x="1833" y="1805"/>
                  </a:lnTo>
                  <a:lnTo>
                    <a:pt x="1778" y="1739"/>
                  </a:lnTo>
                  <a:lnTo>
                    <a:pt x="1729" y="1671"/>
                  </a:lnTo>
                  <a:lnTo>
                    <a:pt x="1682" y="1600"/>
                  </a:lnTo>
                  <a:close/>
                  <a:moveTo>
                    <a:pt x="1466" y="1102"/>
                  </a:moveTo>
                  <a:lnTo>
                    <a:pt x="771" y="1795"/>
                  </a:lnTo>
                  <a:lnTo>
                    <a:pt x="832" y="1912"/>
                  </a:lnTo>
                  <a:lnTo>
                    <a:pt x="896" y="2027"/>
                  </a:lnTo>
                  <a:lnTo>
                    <a:pt x="1558" y="1365"/>
                  </a:lnTo>
                  <a:lnTo>
                    <a:pt x="1524" y="1278"/>
                  </a:lnTo>
                  <a:lnTo>
                    <a:pt x="1492" y="1192"/>
                  </a:lnTo>
                  <a:lnTo>
                    <a:pt x="1466" y="1102"/>
                  </a:lnTo>
                  <a:close/>
                  <a:moveTo>
                    <a:pt x="1080" y="775"/>
                  </a:moveTo>
                  <a:lnTo>
                    <a:pt x="583" y="1267"/>
                  </a:lnTo>
                  <a:lnTo>
                    <a:pt x="621" y="1406"/>
                  </a:lnTo>
                  <a:lnTo>
                    <a:pt x="666" y="1542"/>
                  </a:lnTo>
                  <a:lnTo>
                    <a:pt x="1364" y="842"/>
                  </a:lnTo>
                  <a:lnTo>
                    <a:pt x="1080" y="775"/>
                  </a:lnTo>
                  <a:close/>
                  <a:moveTo>
                    <a:pt x="508" y="636"/>
                  </a:moveTo>
                  <a:lnTo>
                    <a:pt x="514" y="799"/>
                  </a:lnTo>
                  <a:lnTo>
                    <a:pt x="529" y="963"/>
                  </a:lnTo>
                  <a:lnTo>
                    <a:pt x="788" y="703"/>
                  </a:lnTo>
                  <a:lnTo>
                    <a:pt x="508" y="636"/>
                  </a:lnTo>
                  <a:close/>
                  <a:moveTo>
                    <a:pt x="47" y="0"/>
                  </a:moveTo>
                  <a:lnTo>
                    <a:pt x="1910" y="449"/>
                  </a:lnTo>
                  <a:lnTo>
                    <a:pt x="1913" y="647"/>
                  </a:lnTo>
                  <a:lnTo>
                    <a:pt x="1917" y="733"/>
                  </a:lnTo>
                  <a:lnTo>
                    <a:pt x="1927" y="818"/>
                  </a:lnTo>
                  <a:lnTo>
                    <a:pt x="1942" y="902"/>
                  </a:lnTo>
                  <a:lnTo>
                    <a:pt x="1970" y="1017"/>
                  </a:lnTo>
                  <a:lnTo>
                    <a:pt x="2009" y="1128"/>
                  </a:lnTo>
                  <a:lnTo>
                    <a:pt x="2058" y="1233"/>
                  </a:lnTo>
                  <a:lnTo>
                    <a:pt x="2115" y="1333"/>
                  </a:lnTo>
                  <a:lnTo>
                    <a:pt x="2181" y="1427"/>
                  </a:lnTo>
                  <a:lnTo>
                    <a:pt x="2254" y="1515"/>
                  </a:lnTo>
                  <a:lnTo>
                    <a:pt x="2333" y="1594"/>
                  </a:lnTo>
                  <a:lnTo>
                    <a:pt x="2420" y="1668"/>
                  </a:lnTo>
                  <a:lnTo>
                    <a:pt x="2514" y="1733"/>
                  </a:lnTo>
                  <a:lnTo>
                    <a:pt x="2612" y="1792"/>
                  </a:lnTo>
                  <a:lnTo>
                    <a:pt x="2715" y="1841"/>
                  </a:lnTo>
                  <a:lnTo>
                    <a:pt x="2822" y="1880"/>
                  </a:lnTo>
                  <a:lnTo>
                    <a:pt x="2935" y="1910"/>
                  </a:lnTo>
                  <a:lnTo>
                    <a:pt x="3050" y="1931"/>
                  </a:lnTo>
                  <a:lnTo>
                    <a:pt x="3168" y="1940"/>
                  </a:lnTo>
                  <a:lnTo>
                    <a:pt x="3368" y="1948"/>
                  </a:lnTo>
                  <a:lnTo>
                    <a:pt x="3761" y="3822"/>
                  </a:lnTo>
                  <a:lnTo>
                    <a:pt x="3471" y="3845"/>
                  </a:lnTo>
                  <a:lnTo>
                    <a:pt x="3287" y="3854"/>
                  </a:lnTo>
                  <a:lnTo>
                    <a:pt x="3104" y="3852"/>
                  </a:lnTo>
                  <a:lnTo>
                    <a:pt x="2922" y="3841"/>
                  </a:lnTo>
                  <a:lnTo>
                    <a:pt x="2743" y="3820"/>
                  </a:lnTo>
                  <a:lnTo>
                    <a:pt x="2566" y="3788"/>
                  </a:lnTo>
                  <a:lnTo>
                    <a:pt x="2393" y="3747"/>
                  </a:lnTo>
                  <a:lnTo>
                    <a:pt x="2224" y="3696"/>
                  </a:lnTo>
                  <a:lnTo>
                    <a:pt x="2056" y="3636"/>
                  </a:lnTo>
                  <a:lnTo>
                    <a:pt x="1895" y="3568"/>
                  </a:lnTo>
                  <a:lnTo>
                    <a:pt x="1737" y="3491"/>
                  </a:lnTo>
                  <a:lnTo>
                    <a:pt x="1582" y="3405"/>
                  </a:lnTo>
                  <a:lnTo>
                    <a:pt x="1434" y="3311"/>
                  </a:lnTo>
                  <a:lnTo>
                    <a:pt x="1291" y="3211"/>
                  </a:lnTo>
                  <a:lnTo>
                    <a:pt x="1153" y="3102"/>
                  </a:lnTo>
                  <a:lnTo>
                    <a:pt x="1022" y="2986"/>
                  </a:lnTo>
                  <a:lnTo>
                    <a:pt x="896" y="2861"/>
                  </a:lnTo>
                  <a:lnTo>
                    <a:pt x="777" y="2732"/>
                  </a:lnTo>
                  <a:lnTo>
                    <a:pt x="666" y="2594"/>
                  </a:lnTo>
                  <a:lnTo>
                    <a:pt x="563" y="2452"/>
                  </a:lnTo>
                  <a:lnTo>
                    <a:pt x="465" y="2303"/>
                  </a:lnTo>
                  <a:lnTo>
                    <a:pt x="376" y="2149"/>
                  </a:lnTo>
                  <a:lnTo>
                    <a:pt x="297" y="1987"/>
                  </a:lnTo>
                  <a:lnTo>
                    <a:pt x="226" y="1822"/>
                  </a:lnTo>
                  <a:lnTo>
                    <a:pt x="164" y="1651"/>
                  </a:lnTo>
                  <a:lnTo>
                    <a:pt x="111" y="1476"/>
                  </a:lnTo>
                  <a:lnTo>
                    <a:pt x="68" y="1295"/>
                  </a:lnTo>
                  <a:lnTo>
                    <a:pt x="32" y="1096"/>
                  </a:lnTo>
                  <a:lnTo>
                    <a:pt x="9" y="895"/>
                  </a:lnTo>
                  <a:lnTo>
                    <a:pt x="0" y="694"/>
                  </a:lnTo>
                  <a:lnTo>
                    <a:pt x="2" y="491"/>
                  </a:lnTo>
                  <a:lnTo>
                    <a:pt x="17" y="290"/>
                  </a:lnTo>
                  <a:lnTo>
                    <a:pt x="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7" name="Freeform 351"/>
            <p:cNvSpPr>
              <a:spLocks/>
            </p:cNvSpPr>
            <p:nvPr/>
          </p:nvSpPr>
          <p:spPr bwMode="auto">
            <a:xfrm>
              <a:off x="5747" y="2601"/>
              <a:ext cx="1599" cy="2882"/>
            </a:xfrm>
            <a:custGeom>
              <a:avLst/>
              <a:gdLst>
                <a:gd name="T0" fmla="*/ 350 w 3198"/>
                <a:gd name="T1" fmla="*/ 2 h 5764"/>
                <a:gd name="T2" fmla="*/ 692 w 3198"/>
                <a:gd name="T3" fmla="*/ 36 h 5764"/>
                <a:gd name="T4" fmla="*/ 1025 w 3198"/>
                <a:gd name="T5" fmla="*/ 107 h 5764"/>
                <a:gd name="T6" fmla="*/ 1343 w 3198"/>
                <a:gd name="T7" fmla="*/ 216 h 5764"/>
                <a:gd name="T8" fmla="*/ 1648 w 3198"/>
                <a:gd name="T9" fmla="*/ 359 h 5764"/>
                <a:gd name="T10" fmla="*/ 1934 w 3198"/>
                <a:gd name="T11" fmla="*/ 536 h 5764"/>
                <a:gd name="T12" fmla="*/ 2197 w 3198"/>
                <a:gd name="T13" fmla="*/ 742 h 5764"/>
                <a:gd name="T14" fmla="*/ 2436 w 3198"/>
                <a:gd name="T15" fmla="*/ 979 h 5764"/>
                <a:gd name="T16" fmla="*/ 2649 w 3198"/>
                <a:gd name="T17" fmla="*/ 1244 h 5764"/>
                <a:gd name="T18" fmla="*/ 2831 w 3198"/>
                <a:gd name="T19" fmla="*/ 1534 h 5764"/>
                <a:gd name="T20" fmla="*/ 2980 w 3198"/>
                <a:gd name="T21" fmla="*/ 1846 h 5764"/>
                <a:gd name="T22" fmla="*/ 3093 w 3198"/>
                <a:gd name="T23" fmla="*/ 2181 h 5764"/>
                <a:gd name="T24" fmla="*/ 3166 w 3198"/>
                <a:gd name="T25" fmla="*/ 2532 h 5764"/>
                <a:gd name="T26" fmla="*/ 3198 w 3198"/>
                <a:gd name="T27" fmla="*/ 2884 h 5764"/>
                <a:gd name="T28" fmla="*/ 3187 w 3198"/>
                <a:gd name="T29" fmla="*/ 3230 h 5764"/>
                <a:gd name="T30" fmla="*/ 3136 w 3198"/>
                <a:gd name="T31" fmla="*/ 3568 h 5764"/>
                <a:gd name="T32" fmla="*/ 3049 w 3198"/>
                <a:gd name="T33" fmla="*/ 3895 h 5764"/>
                <a:gd name="T34" fmla="*/ 2925 w 3198"/>
                <a:gd name="T35" fmla="*/ 4207 h 5764"/>
                <a:gd name="T36" fmla="*/ 2767 w 3198"/>
                <a:gd name="T37" fmla="*/ 4504 h 5764"/>
                <a:gd name="T38" fmla="*/ 2575 w 3198"/>
                <a:gd name="T39" fmla="*/ 4781 h 5764"/>
                <a:gd name="T40" fmla="*/ 2355 w 3198"/>
                <a:gd name="T41" fmla="*/ 5035 h 5764"/>
                <a:gd name="T42" fmla="*/ 2107 w 3198"/>
                <a:gd name="T43" fmla="*/ 5262 h 5764"/>
                <a:gd name="T44" fmla="*/ 1832 w 3198"/>
                <a:gd name="T45" fmla="*/ 5461 h 5764"/>
                <a:gd name="T46" fmla="*/ 1531 w 3198"/>
                <a:gd name="T47" fmla="*/ 5630 h 5764"/>
                <a:gd name="T48" fmla="*/ 1209 w 3198"/>
                <a:gd name="T49" fmla="*/ 5764 h 5764"/>
                <a:gd name="T50" fmla="*/ 1023 w 3198"/>
                <a:gd name="T51" fmla="*/ 4311 h 5764"/>
                <a:gd name="T52" fmla="*/ 1223 w 3198"/>
                <a:gd name="T53" fmla="*/ 4172 h 5764"/>
                <a:gd name="T54" fmla="*/ 1396 w 3198"/>
                <a:gd name="T55" fmla="*/ 4004 h 5764"/>
                <a:gd name="T56" fmla="*/ 1541 w 3198"/>
                <a:gd name="T57" fmla="*/ 3814 h 5764"/>
                <a:gd name="T58" fmla="*/ 1655 w 3198"/>
                <a:gd name="T59" fmla="*/ 3604 h 5764"/>
                <a:gd name="T60" fmla="*/ 1738 w 3198"/>
                <a:gd name="T61" fmla="*/ 3378 h 5764"/>
                <a:gd name="T62" fmla="*/ 1783 w 3198"/>
                <a:gd name="T63" fmla="*/ 3141 h 5764"/>
                <a:gd name="T64" fmla="*/ 1793 w 3198"/>
                <a:gd name="T65" fmla="*/ 2895 h 5764"/>
                <a:gd name="T66" fmla="*/ 1761 w 3198"/>
                <a:gd name="T67" fmla="*/ 2643 h 5764"/>
                <a:gd name="T68" fmla="*/ 1689 w 3198"/>
                <a:gd name="T69" fmla="*/ 2401 h 5764"/>
                <a:gd name="T70" fmla="*/ 1582 w 3198"/>
                <a:gd name="T71" fmla="*/ 2177 h 5764"/>
                <a:gd name="T72" fmla="*/ 1445 w 3198"/>
                <a:gd name="T73" fmla="*/ 1978 h 5764"/>
                <a:gd name="T74" fmla="*/ 1277 w 3198"/>
                <a:gd name="T75" fmla="*/ 1805 h 5764"/>
                <a:gd name="T76" fmla="*/ 1089 w 3198"/>
                <a:gd name="T77" fmla="*/ 1658 h 5764"/>
                <a:gd name="T78" fmla="*/ 880 w 3198"/>
                <a:gd name="T79" fmla="*/ 1543 h 5764"/>
                <a:gd name="T80" fmla="*/ 654 w 3198"/>
                <a:gd name="T81" fmla="*/ 1459 h 5764"/>
                <a:gd name="T82" fmla="*/ 415 w 3198"/>
                <a:gd name="T83" fmla="*/ 1412 h 5764"/>
                <a:gd name="T84" fmla="*/ 0 w 3198"/>
                <a:gd name="T85" fmla="*/ 7 h 5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198" h="5764">
                  <a:moveTo>
                    <a:pt x="175" y="0"/>
                  </a:moveTo>
                  <a:lnTo>
                    <a:pt x="350" y="2"/>
                  </a:lnTo>
                  <a:lnTo>
                    <a:pt x="521" y="13"/>
                  </a:lnTo>
                  <a:lnTo>
                    <a:pt x="692" y="36"/>
                  </a:lnTo>
                  <a:lnTo>
                    <a:pt x="859" y="66"/>
                  </a:lnTo>
                  <a:lnTo>
                    <a:pt x="1025" y="107"/>
                  </a:lnTo>
                  <a:lnTo>
                    <a:pt x="1185" y="156"/>
                  </a:lnTo>
                  <a:lnTo>
                    <a:pt x="1343" y="216"/>
                  </a:lnTo>
                  <a:lnTo>
                    <a:pt x="1497" y="284"/>
                  </a:lnTo>
                  <a:lnTo>
                    <a:pt x="1648" y="359"/>
                  </a:lnTo>
                  <a:lnTo>
                    <a:pt x="1793" y="444"/>
                  </a:lnTo>
                  <a:lnTo>
                    <a:pt x="1934" y="536"/>
                  </a:lnTo>
                  <a:lnTo>
                    <a:pt x="2067" y="635"/>
                  </a:lnTo>
                  <a:lnTo>
                    <a:pt x="2197" y="742"/>
                  </a:lnTo>
                  <a:lnTo>
                    <a:pt x="2319" y="857"/>
                  </a:lnTo>
                  <a:lnTo>
                    <a:pt x="2436" y="979"/>
                  </a:lnTo>
                  <a:lnTo>
                    <a:pt x="2547" y="1109"/>
                  </a:lnTo>
                  <a:lnTo>
                    <a:pt x="2649" y="1244"/>
                  </a:lnTo>
                  <a:lnTo>
                    <a:pt x="2745" y="1385"/>
                  </a:lnTo>
                  <a:lnTo>
                    <a:pt x="2831" y="1534"/>
                  </a:lnTo>
                  <a:lnTo>
                    <a:pt x="2910" y="1686"/>
                  </a:lnTo>
                  <a:lnTo>
                    <a:pt x="2980" y="1846"/>
                  </a:lnTo>
                  <a:lnTo>
                    <a:pt x="3042" y="2011"/>
                  </a:lnTo>
                  <a:lnTo>
                    <a:pt x="3093" y="2181"/>
                  </a:lnTo>
                  <a:lnTo>
                    <a:pt x="3136" y="2356"/>
                  </a:lnTo>
                  <a:lnTo>
                    <a:pt x="3166" y="2532"/>
                  </a:lnTo>
                  <a:lnTo>
                    <a:pt x="3189" y="2709"/>
                  </a:lnTo>
                  <a:lnTo>
                    <a:pt x="3198" y="2884"/>
                  </a:lnTo>
                  <a:lnTo>
                    <a:pt x="3198" y="3059"/>
                  </a:lnTo>
                  <a:lnTo>
                    <a:pt x="3187" y="3230"/>
                  </a:lnTo>
                  <a:lnTo>
                    <a:pt x="3166" y="3401"/>
                  </a:lnTo>
                  <a:lnTo>
                    <a:pt x="3136" y="3568"/>
                  </a:lnTo>
                  <a:lnTo>
                    <a:pt x="3097" y="3734"/>
                  </a:lnTo>
                  <a:lnTo>
                    <a:pt x="3049" y="3895"/>
                  </a:lnTo>
                  <a:lnTo>
                    <a:pt x="2991" y="4053"/>
                  </a:lnTo>
                  <a:lnTo>
                    <a:pt x="2925" y="4207"/>
                  </a:lnTo>
                  <a:lnTo>
                    <a:pt x="2850" y="4358"/>
                  </a:lnTo>
                  <a:lnTo>
                    <a:pt x="2767" y="4504"/>
                  </a:lnTo>
                  <a:lnTo>
                    <a:pt x="2675" y="4645"/>
                  </a:lnTo>
                  <a:lnTo>
                    <a:pt x="2575" y="4781"/>
                  </a:lnTo>
                  <a:lnTo>
                    <a:pt x="2470" y="4910"/>
                  </a:lnTo>
                  <a:lnTo>
                    <a:pt x="2355" y="5035"/>
                  </a:lnTo>
                  <a:lnTo>
                    <a:pt x="2235" y="5151"/>
                  </a:lnTo>
                  <a:lnTo>
                    <a:pt x="2107" y="5262"/>
                  </a:lnTo>
                  <a:lnTo>
                    <a:pt x="1971" y="5365"/>
                  </a:lnTo>
                  <a:lnTo>
                    <a:pt x="1832" y="5461"/>
                  </a:lnTo>
                  <a:lnTo>
                    <a:pt x="1684" y="5550"/>
                  </a:lnTo>
                  <a:lnTo>
                    <a:pt x="1531" y="5630"/>
                  </a:lnTo>
                  <a:lnTo>
                    <a:pt x="1373" y="5702"/>
                  </a:lnTo>
                  <a:lnTo>
                    <a:pt x="1209" y="5764"/>
                  </a:lnTo>
                  <a:lnTo>
                    <a:pt x="916" y="4369"/>
                  </a:lnTo>
                  <a:lnTo>
                    <a:pt x="1023" y="4311"/>
                  </a:lnTo>
                  <a:lnTo>
                    <a:pt x="1127" y="4245"/>
                  </a:lnTo>
                  <a:lnTo>
                    <a:pt x="1223" y="4172"/>
                  </a:lnTo>
                  <a:lnTo>
                    <a:pt x="1313" y="4091"/>
                  </a:lnTo>
                  <a:lnTo>
                    <a:pt x="1396" y="4004"/>
                  </a:lnTo>
                  <a:lnTo>
                    <a:pt x="1473" y="3912"/>
                  </a:lnTo>
                  <a:lnTo>
                    <a:pt x="1541" y="3814"/>
                  </a:lnTo>
                  <a:lnTo>
                    <a:pt x="1603" y="3711"/>
                  </a:lnTo>
                  <a:lnTo>
                    <a:pt x="1655" y="3604"/>
                  </a:lnTo>
                  <a:lnTo>
                    <a:pt x="1700" y="3493"/>
                  </a:lnTo>
                  <a:lnTo>
                    <a:pt x="1738" y="3378"/>
                  </a:lnTo>
                  <a:lnTo>
                    <a:pt x="1764" y="3262"/>
                  </a:lnTo>
                  <a:lnTo>
                    <a:pt x="1783" y="3141"/>
                  </a:lnTo>
                  <a:lnTo>
                    <a:pt x="1793" y="3019"/>
                  </a:lnTo>
                  <a:lnTo>
                    <a:pt x="1793" y="2895"/>
                  </a:lnTo>
                  <a:lnTo>
                    <a:pt x="1781" y="2769"/>
                  </a:lnTo>
                  <a:lnTo>
                    <a:pt x="1761" y="2643"/>
                  </a:lnTo>
                  <a:lnTo>
                    <a:pt x="1729" y="2519"/>
                  </a:lnTo>
                  <a:lnTo>
                    <a:pt x="1689" y="2401"/>
                  </a:lnTo>
                  <a:lnTo>
                    <a:pt x="1640" y="2286"/>
                  </a:lnTo>
                  <a:lnTo>
                    <a:pt x="1582" y="2177"/>
                  </a:lnTo>
                  <a:lnTo>
                    <a:pt x="1516" y="2075"/>
                  </a:lnTo>
                  <a:lnTo>
                    <a:pt x="1445" y="1978"/>
                  </a:lnTo>
                  <a:lnTo>
                    <a:pt x="1364" y="1887"/>
                  </a:lnTo>
                  <a:lnTo>
                    <a:pt x="1277" y="1805"/>
                  </a:lnTo>
                  <a:lnTo>
                    <a:pt x="1187" y="1728"/>
                  </a:lnTo>
                  <a:lnTo>
                    <a:pt x="1089" y="1658"/>
                  </a:lnTo>
                  <a:lnTo>
                    <a:pt x="985" y="1596"/>
                  </a:lnTo>
                  <a:lnTo>
                    <a:pt x="880" y="1543"/>
                  </a:lnTo>
                  <a:lnTo>
                    <a:pt x="769" y="1496"/>
                  </a:lnTo>
                  <a:lnTo>
                    <a:pt x="654" y="1459"/>
                  </a:lnTo>
                  <a:lnTo>
                    <a:pt x="536" y="1431"/>
                  </a:lnTo>
                  <a:lnTo>
                    <a:pt x="415" y="1412"/>
                  </a:lnTo>
                  <a:lnTo>
                    <a:pt x="293" y="1402"/>
                  </a:lnTo>
                  <a:lnTo>
                    <a:pt x="0" y="7"/>
                  </a:lnTo>
                  <a:lnTo>
                    <a:pt x="1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8" name="Freeform 352"/>
            <p:cNvSpPr>
              <a:spLocks/>
            </p:cNvSpPr>
            <p:nvPr/>
          </p:nvSpPr>
          <p:spPr bwMode="auto">
            <a:xfrm>
              <a:off x="4477" y="2684"/>
              <a:ext cx="1041" cy="1036"/>
            </a:xfrm>
            <a:custGeom>
              <a:avLst/>
              <a:gdLst>
                <a:gd name="T0" fmla="*/ 1791 w 2082"/>
                <a:gd name="T1" fmla="*/ 0 h 2072"/>
                <a:gd name="T2" fmla="*/ 2082 w 2082"/>
                <a:gd name="T3" fmla="*/ 1395 h 2072"/>
                <a:gd name="T4" fmla="*/ 1971 w 2082"/>
                <a:gd name="T5" fmla="*/ 1454 h 2072"/>
                <a:gd name="T6" fmla="*/ 1868 w 2082"/>
                <a:gd name="T7" fmla="*/ 1523 h 2072"/>
                <a:gd name="T8" fmla="*/ 1770 w 2082"/>
                <a:gd name="T9" fmla="*/ 1598 h 2072"/>
                <a:gd name="T10" fmla="*/ 1678 w 2082"/>
                <a:gd name="T11" fmla="*/ 1681 h 2072"/>
                <a:gd name="T12" fmla="*/ 1593 w 2082"/>
                <a:gd name="T13" fmla="*/ 1769 h 2072"/>
                <a:gd name="T14" fmla="*/ 1516 w 2082"/>
                <a:gd name="T15" fmla="*/ 1865 h 2072"/>
                <a:gd name="T16" fmla="*/ 1446 w 2082"/>
                <a:gd name="T17" fmla="*/ 1965 h 2072"/>
                <a:gd name="T18" fmla="*/ 1386 w 2082"/>
                <a:gd name="T19" fmla="*/ 2072 h 2072"/>
                <a:gd name="T20" fmla="*/ 0 w 2082"/>
                <a:gd name="T21" fmla="*/ 1737 h 2072"/>
                <a:gd name="T22" fmla="*/ 65 w 2082"/>
                <a:gd name="T23" fmla="*/ 1581 h 2072"/>
                <a:gd name="T24" fmla="*/ 139 w 2082"/>
                <a:gd name="T25" fmla="*/ 1427 h 2072"/>
                <a:gd name="T26" fmla="*/ 222 w 2082"/>
                <a:gd name="T27" fmla="*/ 1281 h 2072"/>
                <a:gd name="T28" fmla="*/ 314 w 2082"/>
                <a:gd name="T29" fmla="*/ 1136 h 2072"/>
                <a:gd name="T30" fmla="*/ 412 w 2082"/>
                <a:gd name="T31" fmla="*/ 999 h 2072"/>
                <a:gd name="T32" fmla="*/ 519 w 2082"/>
                <a:gd name="T33" fmla="*/ 867 h 2072"/>
                <a:gd name="T34" fmla="*/ 634 w 2082"/>
                <a:gd name="T35" fmla="*/ 741 h 2072"/>
                <a:gd name="T36" fmla="*/ 756 w 2082"/>
                <a:gd name="T37" fmla="*/ 623 h 2072"/>
                <a:gd name="T38" fmla="*/ 884 w 2082"/>
                <a:gd name="T39" fmla="*/ 510 h 2072"/>
                <a:gd name="T40" fmla="*/ 1019 w 2082"/>
                <a:gd name="T41" fmla="*/ 405 h 2072"/>
                <a:gd name="T42" fmla="*/ 1160 w 2082"/>
                <a:gd name="T43" fmla="*/ 307 h 2072"/>
                <a:gd name="T44" fmla="*/ 1309 w 2082"/>
                <a:gd name="T45" fmla="*/ 217 h 2072"/>
                <a:gd name="T46" fmla="*/ 1463 w 2082"/>
                <a:gd name="T47" fmla="*/ 136 h 2072"/>
                <a:gd name="T48" fmla="*/ 1623 w 2082"/>
                <a:gd name="T49" fmla="*/ 64 h 2072"/>
                <a:gd name="T50" fmla="*/ 1791 w 2082"/>
                <a:gd name="T51" fmla="*/ 0 h 2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82" h="2072">
                  <a:moveTo>
                    <a:pt x="1791" y="0"/>
                  </a:moveTo>
                  <a:lnTo>
                    <a:pt x="2082" y="1395"/>
                  </a:lnTo>
                  <a:lnTo>
                    <a:pt x="1971" y="1454"/>
                  </a:lnTo>
                  <a:lnTo>
                    <a:pt x="1868" y="1523"/>
                  </a:lnTo>
                  <a:lnTo>
                    <a:pt x="1770" y="1598"/>
                  </a:lnTo>
                  <a:lnTo>
                    <a:pt x="1678" y="1681"/>
                  </a:lnTo>
                  <a:lnTo>
                    <a:pt x="1593" y="1769"/>
                  </a:lnTo>
                  <a:lnTo>
                    <a:pt x="1516" y="1865"/>
                  </a:lnTo>
                  <a:lnTo>
                    <a:pt x="1446" y="1965"/>
                  </a:lnTo>
                  <a:lnTo>
                    <a:pt x="1386" y="2072"/>
                  </a:lnTo>
                  <a:lnTo>
                    <a:pt x="0" y="1737"/>
                  </a:lnTo>
                  <a:lnTo>
                    <a:pt x="65" y="1581"/>
                  </a:lnTo>
                  <a:lnTo>
                    <a:pt x="139" y="1427"/>
                  </a:lnTo>
                  <a:lnTo>
                    <a:pt x="222" y="1281"/>
                  </a:lnTo>
                  <a:lnTo>
                    <a:pt x="314" y="1136"/>
                  </a:lnTo>
                  <a:lnTo>
                    <a:pt x="412" y="999"/>
                  </a:lnTo>
                  <a:lnTo>
                    <a:pt x="519" y="867"/>
                  </a:lnTo>
                  <a:lnTo>
                    <a:pt x="634" y="741"/>
                  </a:lnTo>
                  <a:lnTo>
                    <a:pt x="756" y="623"/>
                  </a:lnTo>
                  <a:lnTo>
                    <a:pt x="884" y="510"/>
                  </a:lnTo>
                  <a:lnTo>
                    <a:pt x="1019" y="405"/>
                  </a:lnTo>
                  <a:lnTo>
                    <a:pt x="1160" y="307"/>
                  </a:lnTo>
                  <a:lnTo>
                    <a:pt x="1309" y="217"/>
                  </a:lnTo>
                  <a:lnTo>
                    <a:pt x="1463" y="136"/>
                  </a:lnTo>
                  <a:lnTo>
                    <a:pt x="1623" y="64"/>
                  </a:lnTo>
                  <a:lnTo>
                    <a:pt x="17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09" name="Group 355"/>
          <p:cNvGrpSpPr>
            <a:grpSpLocks noChangeAspect="1"/>
          </p:cNvGrpSpPr>
          <p:nvPr/>
        </p:nvGrpSpPr>
        <p:grpSpPr bwMode="auto">
          <a:xfrm>
            <a:off x="1914305" y="5870964"/>
            <a:ext cx="295379" cy="295667"/>
            <a:chOff x="3158" y="2907"/>
            <a:chExt cx="3075" cy="307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12" name="Freeform 357"/>
            <p:cNvSpPr>
              <a:spLocks/>
            </p:cNvSpPr>
            <p:nvPr/>
          </p:nvSpPr>
          <p:spPr bwMode="auto">
            <a:xfrm>
              <a:off x="4104" y="4016"/>
              <a:ext cx="282" cy="283"/>
            </a:xfrm>
            <a:custGeom>
              <a:avLst/>
              <a:gdLst>
                <a:gd name="T0" fmla="*/ 307 w 565"/>
                <a:gd name="T1" fmla="*/ 0 h 565"/>
                <a:gd name="T2" fmla="*/ 356 w 565"/>
                <a:gd name="T3" fmla="*/ 9 h 565"/>
                <a:gd name="T4" fmla="*/ 401 w 565"/>
                <a:gd name="T5" fmla="*/ 24 h 565"/>
                <a:gd name="T6" fmla="*/ 444 w 565"/>
                <a:gd name="T7" fmla="*/ 50 h 565"/>
                <a:gd name="T8" fmla="*/ 483 w 565"/>
                <a:gd name="T9" fmla="*/ 82 h 565"/>
                <a:gd name="T10" fmla="*/ 517 w 565"/>
                <a:gd name="T11" fmla="*/ 121 h 565"/>
                <a:gd name="T12" fmla="*/ 541 w 565"/>
                <a:gd name="T13" fmla="*/ 164 h 565"/>
                <a:gd name="T14" fmla="*/ 558 w 565"/>
                <a:gd name="T15" fmla="*/ 211 h 565"/>
                <a:gd name="T16" fmla="*/ 565 w 565"/>
                <a:gd name="T17" fmla="*/ 258 h 565"/>
                <a:gd name="T18" fmla="*/ 565 w 565"/>
                <a:gd name="T19" fmla="*/ 307 h 565"/>
                <a:gd name="T20" fmla="*/ 558 w 565"/>
                <a:gd name="T21" fmla="*/ 354 h 565"/>
                <a:gd name="T22" fmla="*/ 541 w 565"/>
                <a:gd name="T23" fmla="*/ 400 h 565"/>
                <a:gd name="T24" fmla="*/ 517 w 565"/>
                <a:gd name="T25" fmla="*/ 444 h 565"/>
                <a:gd name="T26" fmla="*/ 483 w 565"/>
                <a:gd name="T27" fmla="*/ 483 h 565"/>
                <a:gd name="T28" fmla="*/ 445 w 565"/>
                <a:gd name="T29" fmla="*/ 517 h 565"/>
                <a:gd name="T30" fmla="*/ 402 w 565"/>
                <a:gd name="T31" fmla="*/ 541 h 565"/>
                <a:gd name="T32" fmla="*/ 356 w 565"/>
                <a:gd name="T33" fmla="*/ 556 h 565"/>
                <a:gd name="T34" fmla="*/ 309 w 565"/>
                <a:gd name="T35" fmla="*/ 565 h 565"/>
                <a:gd name="T36" fmla="*/ 260 w 565"/>
                <a:gd name="T37" fmla="*/ 565 h 565"/>
                <a:gd name="T38" fmla="*/ 212 w 565"/>
                <a:gd name="T39" fmla="*/ 556 h 565"/>
                <a:gd name="T40" fmla="*/ 167 w 565"/>
                <a:gd name="T41" fmla="*/ 541 h 565"/>
                <a:gd name="T42" fmla="*/ 122 w 565"/>
                <a:gd name="T43" fmla="*/ 517 h 565"/>
                <a:gd name="T44" fmla="*/ 83 w 565"/>
                <a:gd name="T45" fmla="*/ 483 h 565"/>
                <a:gd name="T46" fmla="*/ 51 w 565"/>
                <a:gd name="T47" fmla="*/ 444 h 565"/>
                <a:gd name="T48" fmla="*/ 25 w 565"/>
                <a:gd name="T49" fmla="*/ 400 h 565"/>
                <a:gd name="T50" fmla="*/ 10 w 565"/>
                <a:gd name="T51" fmla="*/ 355 h 565"/>
                <a:gd name="T52" fmla="*/ 0 w 565"/>
                <a:gd name="T53" fmla="*/ 307 h 565"/>
                <a:gd name="T54" fmla="*/ 0 w 565"/>
                <a:gd name="T55" fmla="*/ 260 h 565"/>
                <a:gd name="T56" fmla="*/ 10 w 565"/>
                <a:gd name="T57" fmla="*/ 211 h 565"/>
                <a:gd name="T58" fmla="*/ 25 w 565"/>
                <a:gd name="T59" fmla="*/ 164 h 565"/>
                <a:gd name="T60" fmla="*/ 51 w 565"/>
                <a:gd name="T61" fmla="*/ 121 h 565"/>
                <a:gd name="T62" fmla="*/ 83 w 565"/>
                <a:gd name="T63" fmla="*/ 82 h 565"/>
                <a:gd name="T64" fmla="*/ 122 w 565"/>
                <a:gd name="T65" fmla="*/ 50 h 565"/>
                <a:gd name="T66" fmla="*/ 165 w 565"/>
                <a:gd name="T67" fmla="*/ 24 h 565"/>
                <a:gd name="T68" fmla="*/ 212 w 565"/>
                <a:gd name="T69" fmla="*/ 9 h 565"/>
                <a:gd name="T70" fmla="*/ 258 w 565"/>
                <a:gd name="T71" fmla="*/ 0 h 565"/>
                <a:gd name="T72" fmla="*/ 307 w 565"/>
                <a:gd name="T73" fmla="*/ 0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65" h="565">
                  <a:moveTo>
                    <a:pt x="307" y="0"/>
                  </a:moveTo>
                  <a:lnTo>
                    <a:pt x="356" y="9"/>
                  </a:lnTo>
                  <a:lnTo>
                    <a:pt x="401" y="24"/>
                  </a:lnTo>
                  <a:lnTo>
                    <a:pt x="444" y="50"/>
                  </a:lnTo>
                  <a:lnTo>
                    <a:pt x="483" y="82"/>
                  </a:lnTo>
                  <a:lnTo>
                    <a:pt x="517" y="121"/>
                  </a:lnTo>
                  <a:lnTo>
                    <a:pt x="541" y="164"/>
                  </a:lnTo>
                  <a:lnTo>
                    <a:pt x="558" y="211"/>
                  </a:lnTo>
                  <a:lnTo>
                    <a:pt x="565" y="258"/>
                  </a:lnTo>
                  <a:lnTo>
                    <a:pt x="565" y="307"/>
                  </a:lnTo>
                  <a:lnTo>
                    <a:pt x="558" y="354"/>
                  </a:lnTo>
                  <a:lnTo>
                    <a:pt x="541" y="400"/>
                  </a:lnTo>
                  <a:lnTo>
                    <a:pt x="517" y="444"/>
                  </a:lnTo>
                  <a:lnTo>
                    <a:pt x="483" y="483"/>
                  </a:lnTo>
                  <a:lnTo>
                    <a:pt x="445" y="517"/>
                  </a:lnTo>
                  <a:lnTo>
                    <a:pt x="402" y="541"/>
                  </a:lnTo>
                  <a:lnTo>
                    <a:pt x="356" y="556"/>
                  </a:lnTo>
                  <a:lnTo>
                    <a:pt x="309" y="565"/>
                  </a:lnTo>
                  <a:lnTo>
                    <a:pt x="260" y="565"/>
                  </a:lnTo>
                  <a:lnTo>
                    <a:pt x="212" y="556"/>
                  </a:lnTo>
                  <a:lnTo>
                    <a:pt x="167" y="541"/>
                  </a:lnTo>
                  <a:lnTo>
                    <a:pt x="122" y="517"/>
                  </a:lnTo>
                  <a:lnTo>
                    <a:pt x="83" y="483"/>
                  </a:lnTo>
                  <a:lnTo>
                    <a:pt x="51" y="444"/>
                  </a:lnTo>
                  <a:lnTo>
                    <a:pt x="25" y="400"/>
                  </a:lnTo>
                  <a:lnTo>
                    <a:pt x="10" y="355"/>
                  </a:lnTo>
                  <a:lnTo>
                    <a:pt x="0" y="307"/>
                  </a:lnTo>
                  <a:lnTo>
                    <a:pt x="0" y="260"/>
                  </a:lnTo>
                  <a:lnTo>
                    <a:pt x="10" y="211"/>
                  </a:lnTo>
                  <a:lnTo>
                    <a:pt x="25" y="164"/>
                  </a:lnTo>
                  <a:lnTo>
                    <a:pt x="51" y="121"/>
                  </a:lnTo>
                  <a:lnTo>
                    <a:pt x="83" y="82"/>
                  </a:lnTo>
                  <a:lnTo>
                    <a:pt x="122" y="50"/>
                  </a:lnTo>
                  <a:lnTo>
                    <a:pt x="165" y="24"/>
                  </a:lnTo>
                  <a:lnTo>
                    <a:pt x="212" y="9"/>
                  </a:lnTo>
                  <a:lnTo>
                    <a:pt x="258" y="0"/>
                  </a:lnTo>
                  <a:lnTo>
                    <a:pt x="3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" name="Freeform 358"/>
            <p:cNvSpPr>
              <a:spLocks/>
            </p:cNvSpPr>
            <p:nvPr/>
          </p:nvSpPr>
          <p:spPr bwMode="auto">
            <a:xfrm>
              <a:off x="5005" y="4593"/>
              <a:ext cx="283" cy="282"/>
            </a:xfrm>
            <a:custGeom>
              <a:avLst/>
              <a:gdLst>
                <a:gd name="T0" fmla="*/ 259 w 565"/>
                <a:gd name="T1" fmla="*/ 0 h 564"/>
                <a:gd name="T2" fmla="*/ 307 w 565"/>
                <a:gd name="T3" fmla="*/ 0 h 564"/>
                <a:gd name="T4" fmla="*/ 354 w 565"/>
                <a:gd name="T5" fmla="*/ 8 h 564"/>
                <a:gd name="T6" fmla="*/ 401 w 565"/>
                <a:gd name="T7" fmla="*/ 25 h 564"/>
                <a:gd name="T8" fmla="*/ 444 w 565"/>
                <a:gd name="T9" fmla="*/ 49 h 564"/>
                <a:gd name="T10" fmla="*/ 483 w 565"/>
                <a:gd name="T11" fmla="*/ 81 h 564"/>
                <a:gd name="T12" fmla="*/ 517 w 565"/>
                <a:gd name="T13" fmla="*/ 120 h 564"/>
                <a:gd name="T14" fmla="*/ 541 w 565"/>
                <a:gd name="T15" fmla="*/ 163 h 564"/>
                <a:gd name="T16" fmla="*/ 558 w 565"/>
                <a:gd name="T17" fmla="*/ 210 h 564"/>
                <a:gd name="T18" fmla="*/ 565 w 565"/>
                <a:gd name="T19" fmla="*/ 257 h 564"/>
                <a:gd name="T20" fmla="*/ 565 w 565"/>
                <a:gd name="T21" fmla="*/ 306 h 564"/>
                <a:gd name="T22" fmla="*/ 558 w 565"/>
                <a:gd name="T23" fmla="*/ 354 h 564"/>
                <a:gd name="T24" fmla="*/ 541 w 565"/>
                <a:gd name="T25" fmla="*/ 399 h 564"/>
                <a:gd name="T26" fmla="*/ 517 w 565"/>
                <a:gd name="T27" fmla="*/ 442 h 564"/>
                <a:gd name="T28" fmla="*/ 483 w 565"/>
                <a:gd name="T29" fmla="*/ 482 h 564"/>
                <a:gd name="T30" fmla="*/ 444 w 565"/>
                <a:gd name="T31" fmla="*/ 515 h 564"/>
                <a:gd name="T32" fmla="*/ 401 w 565"/>
                <a:gd name="T33" fmla="*/ 540 h 564"/>
                <a:gd name="T34" fmla="*/ 354 w 565"/>
                <a:gd name="T35" fmla="*/ 556 h 564"/>
                <a:gd name="T36" fmla="*/ 307 w 565"/>
                <a:gd name="T37" fmla="*/ 564 h 564"/>
                <a:gd name="T38" fmla="*/ 259 w 565"/>
                <a:gd name="T39" fmla="*/ 564 h 564"/>
                <a:gd name="T40" fmla="*/ 212 w 565"/>
                <a:gd name="T41" fmla="*/ 556 h 564"/>
                <a:gd name="T42" fmla="*/ 165 w 565"/>
                <a:gd name="T43" fmla="*/ 540 h 564"/>
                <a:gd name="T44" fmla="*/ 122 w 565"/>
                <a:gd name="T45" fmla="*/ 515 h 564"/>
                <a:gd name="T46" fmla="*/ 83 w 565"/>
                <a:gd name="T47" fmla="*/ 482 h 564"/>
                <a:gd name="T48" fmla="*/ 51 w 565"/>
                <a:gd name="T49" fmla="*/ 442 h 564"/>
                <a:gd name="T50" fmla="*/ 25 w 565"/>
                <a:gd name="T51" fmla="*/ 399 h 564"/>
                <a:gd name="T52" fmla="*/ 10 w 565"/>
                <a:gd name="T53" fmla="*/ 354 h 564"/>
                <a:gd name="T54" fmla="*/ 0 w 565"/>
                <a:gd name="T55" fmla="*/ 306 h 564"/>
                <a:gd name="T56" fmla="*/ 0 w 565"/>
                <a:gd name="T57" fmla="*/ 257 h 564"/>
                <a:gd name="T58" fmla="*/ 8 w 565"/>
                <a:gd name="T59" fmla="*/ 210 h 564"/>
                <a:gd name="T60" fmla="*/ 25 w 565"/>
                <a:gd name="T61" fmla="*/ 163 h 564"/>
                <a:gd name="T62" fmla="*/ 49 w 565"/>
                <a:gd name="T63" fmla="*/ 120 h 564"/>
                <a:gd name="T64" fmla="*/ 83 w 565"/>
                <a:gd name="T65" fmla="*/ 81 h 564"/>
                <a:gd name="T66" fmla="*/ 122 w 565"/>
                <a:gd name="T67" fmla="*/ 49 h 564"/>
                <a:gd name="T68" fmla="*/ 165 w 565"/>
                <a:gd name="T69" fmla="*/ 25 h 564"/>
                <a:gd name="T70" fmla="*/ 210 w 565"/>
                <a:gd name="T71" fmla="*/ 8 h 564"/>
                <a:gd name="T72" fmla="*/ 259 w 565"/>
                <a:gd name="T73" fmla="*/ 0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65" h="564">
                  <a:moveTo>
                    <a:pt x="259" y="0"/>
                  </a:moveTo>
                  <a:lnTo>
                    <a:pt x="307" y="0"/>
                  </a:lnTo>
                  <a:lnTo>
                    <a:pt x="354" y="8"/>
                  </a:lnTo>
                  <a:lnTo>
                    <a:pt x="401" y="25"/>
                  </a:lnTo>
                  <a:lnTo>
                    <a:pt x="444" y="49"/>
                  </a:lnTo>
                  <a:lnTo>
                    <a:pt x="483" y="81"/>
                  </a:lnTo>
                  <a:lnTo>
                    <a:pt x="517" y="120"/>
                  </a:lnTo>
                  <a:lnTo>
                    <a:pt x="541" y="163"/>
                  </a:lnTo>
                  <a:lnTo>
                    <a:pt x="558" y="210"/>
                  </a:lnTo>
                  <a:lnTo>
                    <a:pt x="565" y="257"/>
                  </a:lnTo>
                  <a:lnTo>
                    <a:pt x="565" y="306"/>
                  </a:lnTo>
                  <a:lnTo>
                    <a:pt x="558" y="354"/>
                  </a:lnTo>
                  <a:lnTo>
                    <a:pt x="541" y="399"/>
                  </a:lnTo>
                  <a:lnTo>
                    <a:pt x="517" y="442"/>
                  </a:lnTo>
                  <a:lnTo>
                    <a:pt x="483" y="482"/>
                  </a:lnTo>
                  <a:lnTo>
                    <a:pt x="444" y="515"/>
                  </a:lnTo>
                  <a:lnTo>
                    <a:pt x="401" y="540"/>
                  </a:lnTo>
                  <a:lnTo>
                    <a:pt x="354" y="556"/>
                  </a:lnTo>
                  <a:lnTo>
                    <a:pt x="307" y="564"/>
                  </a:lnTo>
                  <a:lnTo>
                    <a:pt x="259" y="564"/>
                  </a:lnTo>
                  <a:lnTo>
                    <a:pt x="212" y="556"/>
                  </a:lnTo>
                  <a:lnTo>
                    <a:pt x="165" y="540"/>
                  </a:lnTo>
                  <a:lnTo>
                    <a:pt x="122" y="515"/>
                  </a:lnTo>
                  <a:lnTo>
                    <a:pt x="83" y="482"/>
                  </a:lnTo>
                  <a:lnTo>
                    <a:pt x="51" y="442"/>
                  </a:lnTo>
                  <a:lnTo>
                    <a:pt x="25" y="399"/>
                  </a:lnTo>
                  <a:lnTo>
                    <a:pt x="10" y="354"/>
                  </a:lnTo>
                  <a:lnTo>
                    <a:pt x="0" y="306"/>
                  </a:lnTo>
                  <a:lnTo>
                    <a:pt x="0" y="257"/>
                  </a:lnTo>
                  <a:lnTo>
                    <a:pt x="8" y="210"/>
                  </a:lnTo>
                  <a:lnTo>
                    <a:pt x="25" y="163"/>
                  </a:lnTo>
                  <a:lnTo>
                    <a:pt x="49" y="120"/>
                  </a:lnTo>
                  <a:lnTo>
                    <a:pt x="83" y="81"/>
                  </a:lnTo>
                  <a:lnTo>
                    <a:pt x="122" y="49"/>
                  </a:lnTo>
                  <a:lnTo>
                    <a:pt x="165" y="25"/>
                  </a:lnTo>
                  <a:lnTo>
                    <a:pt x="210" y="8"/>
                  </a:lnTo>
                  <a:lnTo>
                    <a:pt x="2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" name="Freeform 359"/>
            <p:cNvSpPr>
              <a:spLocks noEditPoints="1"/>
            </p:cNvSpPr>
            <p:nvPr/>
          </p:nvSpPr>
          <p:spPr bwMode="auto">
            <a:xfrm>
              <a:off x="3158" y="2907"/>
              <a:ext cx="3075" cy="3078"/>
            </a:xfrm>
            <a:custGeom>
              <a:avLst/>
              <a:gdLst>
                <a:gd name="T0" fmla="*/ 3655 w 6151"/>
                <a:gd name="T1" fmla="*/ 3051 h 6156"/>
                <a:gd name="T2" fmla="*/ 3373 w 6151"/>
                <a:gd name="T3" fmla="*/ 3334 h 6156"/>
                <a:gd name="T4" fmla="*/ 3298 w 6151"/>
                <a:gd name="T5" fmla="*/ 3740 h 6156"/>
                <a:gd name="T6" fmla="*/ 3466 w 6151"/>
                <a:gd name="T7" fmla="*/ 4109 h 6156"/>
                <a:gd name="T8" fmla="*/ 3809 w 6151"/>
                <a:gd name="T9" fmla="*/ 4317 h 6156"/>
                <a:gd name="T10" fmla="*/ 4224 w 6151"/>
                <a:gd name="T11" fmla="*/ 4293 h 6156"/>
                <a:gd name="T12" fmla="*/ 4536 w 6151"/>
                <a:gd name="T13" fmla="*/ 4046 h 6156"/>
                <a:gd name="T14" fmla="*/ 4660 w 6151"/>
                <a:gd name="T15" fmla="*/ 3654 h 6156"/>
                <a:gd name="T16" fmla="*/ 4536 w 6151"/>
                <a:gd name="T17" fmla="*/ 3265 h 6156"/>
                <a:gd name="T18" fmla="*/ 4222 w 6151"/>
                <a:gd name="T19" fmla="*/ 3017 h 6156"/>
                <a:gd name="T20" fmla="*/ 3940 w 6151"/>
                <a:gd name="T21" fmla="*/ 1838 h 6156"/>
                <a:gd name="T22" fmla="*/ 2030 w 6151"/>
                <a:gd name="T23" fmla="*/ 4089 h 6156"/>
                <a:gd name="T24" fmla="*/ 2047 w 6151"/>
                <a:gd name="T25" fmla="*/ 4263 h 6156"/>
                <a:gd name="T26" fmla="*/ 2213 w 6151"/>
                <a:gd name="T27" fmla="*/ 4325 h 6156"/>
                <a:gd name="T28" fmla="*/ 4121 w 6151"/>
                <a:gd name="T29" fmla="*/ 2074 h 6156"/>
                <a:gd name="T30" fmla="*/ 4106 w 6151"/>
                <a:gd name="T31" fmla="*/ 1899 h 6156"/>
                <a:gd name="T32" fmla="*/ 2176 w 6151"/>
                <a:gd name="T33" fmla="*/ 1819 h 6156"/>
                <a:gd name="T34" fmla="*/ 1785 w 6151"/>
                <a:gd name="T35" fmla="*/ 1941 h 6156"/>
                <a:gd name="T36" fmla="*/ 1538 w 6151"/>
                <a:gd name="T37" fmla="*/ 2255 h 6156"/>
                <a:gd name="T38" fmla="*/ 1513 w 6151"/>
                <a:gd name="T39" fmla="*/ 2671 h 6156"/>
                <a:gd name="T40" fmla="*/ 1721 w 6151"/>
                <a:gd name="T41" fmla="*/ 3014 h 6156"/>
                <a:gd name="T42" fmla="*/ 2090 w 6151"/>
                <a:gd name="T43" fmla="*/ 3180 h 6156"/>
                <a:gd name="T44" fmla="*/ 2495 w 6151"/>
                <a:gd name="T45" fmla="*/ 3105 h 6156"/>
                <a:gd name="T46" fmla="*/ 2778 w 6151"/>
                <a:gd name="T47" fmla="*/ 2823 h 6156"/>
                <a:gd name="T48" fmla="*/ 2853 w 6151"/>
                <a:gd name="T49" fmla="*/ 2416 h 6156"/>
                <a:gd name="T50" fmla="*/ 2686 w 6151"/>
                <a:gd name="T51" fmla="*/ 2049 h 6156"/>
                <a:gd name="T52" fmla="*/ 2342 w 6151"/>
                <a:gd name="T53" fmla="*/ 1840 h 6156"/>
                <a:gd name="T54" fmla="*/ 3412 w 6151"/>
                <a:gd name="T55" fmla="*/ 19 h 6156"/>
                <a:gd name="T56" fmla="*/ 4233 w 6151"/>
                <a:gd name="T57" fmla="*/ 225 h 6156"/>
                <a:gd name="T58" fmla="*/ 4981 w 6151"/>
                <a:gd name="T59" fmla="*/ 662 h 6156"/>
                <a:gd name="T60" fmla="*/ 5595 w 6151"/>
                <a:gd name="T61" fmla="*/ 1311 h 6156"/>
                <a:gd name="T62" fmla="*/ 5986 w 6151"/>
                <a:gd name="T63" fmla="*/ 2079 h 6156"/>
                <a:gd name="T64" fmla="*/ 6147 w 6151"/>
                <a:gd name="T65" fmla="*/ 2909 h 6156"/>
                <a:gd name="T66" fmla="*/ 6078 w 6151"/>
                <a:gd name="T67" fmla="*/ 3750 h 6156"/>
                <a:gd name="T68" fmla="*/ 5778 w 6151"/>
                <a:gd name="T69" fmla="*/ 4547 h 6156"/>
                <a:gd name="T70" fmla="*/ 5249 w 6151"/>
                <a:gd name="T71" fmla="*/ 5255 h 6156"/>
                <a:gd name="T72" fmla="*/ 4557 w 6151"/>
                <a:gd name="T73" fmla="*/ 5776 h 6156"/>
                <a:gd name="T74" fmla="*/ 3773 w 6151"/>
                <a:gd name="T75" fmla="*/ 6077 h 6156"/>
                <a:gd name="T76" fmla="*/ 2950 w 6151"/>
                <a:gd name="T77" fmla="*/ 6154 h 6156"/>
                <a:gd name="T78" fmla="*/ 2133 w 6151"/>
                <a:gd name="T79" fmla="*/ 6010 h 6156"/>
                <a:gd name="T80" fmla="*/ 1512 w 6151"/>
                <a:gd name="T81" fmla="*/ 5729 h 6156"/>
                <a:gd name="T82" fmla="*/ 928 w 6151"/>
                <a:gd name="T83" fmla="*/ 6029 h 6156"/>
                <a:gd name="T84" fmla="*/ 389 w 6151"/>
                <a:gd name="T85" fmla="*/ 6102 h 6156"/>
                <a:gd name="T86" fmla="*/ 125 w 6151"/>
                <a:gd name="T87" fmla="*/ 6040 h 6156"/>
                <a:gd name="T88" fmla="*/ 122 w 6151"/>
                <a:gd name="T89" fmla="*/ 5901 h 6156"/>
                <a:gd name="T90" fmla="*/ 402 w 6151"/>
                <a:gd name="T91" fmla="*/ 5703 h 6156"/>
                <a:gd name="T92" fmla="*/ 688 w 6151"/>
                <a:gd name="T93" fmla="*/ 5358 h 6156"/>
                <a:gd name="T94" fmla="*/ 657 w 6151"/>
                <a:gd name="T95" fmla="*/ 4980 h 6156"/>
                <a:gd name="T96" fmla="*/ 223 w 6151"/>
                <a:gd name="T97" fmla="*/ 4231 h 6156"/>
                <a:gd name="T98" fmla="*/ 19 w 6151"/>
                <a:gd name="T99" fmla="*/ 3411 h 6156"/>
                <a:gd name="T100" fmla="*/ 19 w 6151"/>
                <a:gd name="T101" fmla="*/ 2738 h 6156"/>
                <a:gd name="T102" fmla="*/ 226 w 6151"/>
                <a:gd name="T103" fmla="*/ 1918 h 6156"/>
                <a:gd name="T104" fmla="*/ 662 w 6151"/>
                <a:gd name="T105" fmla="*/ 1169 h 6156"/>
                <a:gd name="T106" fmla="*/ 1311 w 6151"/>
                <a:gd name="T107" fmla="*/ 557 h 6156"/>
                <a:gd name="T108" fmla="*/ 2078 w 6151"/>
                <a:gd name="T109" fmla="*/ 165 h 6156"/>
                <a:gd name="T110" fmla="*/ 2907 w 6151"/>
                <a:gd name="T111" fmla="*/ 4 h 6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51" h="6156">
                  <a:moveTo>
                    <a:pt x="3977" y="2971"/>
                  </a:moveTo>
                  <a:lnTo>
                    <a:pt x="3891" y="2976"/>
                  </a:lnTo>
                  <a:lnTo>
                    <a:pt x="3809" y="2991"/>
                  </a:lnTo>
                  <a:lnTo>
                    <a:pt x="3730" y="3017"/>
                  </a:lnTo>
                  <a:lnTo>
                    <a:pt x="3655" y="3051"/>
                  </a:lnTo>
                  <a:lnTo>
                    <a:pt x="3586" y="3094"/>
                  </a:lnTo>
                  <a:lnTo>
                    <a:pt x="3522" y="3145"/>
                  </a:lnTo>
                  <a:lnTo>
                    <a:pt x="3466" y="3201"/>
                  </a:lnTo>
                  <a:lnTo>
                    <a:pt x="3416" y="3265"/>
                  </a:lnTo>
                  <a:lnTo>
                    <a:pt x="3373" y="3334"/>
                  </a:lnTo>
                  <a:lnTo>
                    <a:pt x="3339" y="3409"/>
                  </a:lnTo>
                  <a:lnTo>
                    <a:pt x="3315" y="3488"/>
                  </a:lnTo>
                  <a:lnTo>
                    <a:pt x="3298" y="3570"/>
                  </a:lnTo>
                  <a:lnTo>
                    <a:pt x="3292" y="3654"/>
                  </a:lnTo>
                  <a:lnTo>
                    <a:pt x="3298" y="3740"/>
                  </a:lnTo>
                  <a:lnTo>
                    <a:pt x="3315" y="3823"/>
                  </a:lnTo>
                  <a:lnTo>
                    <a:pt x="3339" y="3901"/>
                  </a:lnTo>
                  <a:lnTo>
                    <a:pt x="3373" y="3976"/>
                  </a:lnTo>
                  <a:lnTo>
                    <a:pt x="3416" y="4046"/>
                  </a:lnTo>
                  <a:lnTo>
                    <a:pt x="3466" y="4109"/>
                  </a:lnTo>
                  <a:lnTo>
                    <a:pt x="3522" y="4165"/>
                  </a:lnTo>
                  <a:lnTo>
                    <a:pt x="3586" y="4216"/>
                  </a:lnTo>
                  <a:lnTo>
                    <a:pt x="3655" y="4259"/>
                  </a:lnTo>
                  <a:lnTo>
                    <a:pt x="3730" y="4293"/>
                  </a:lnTo>
                  <a:lnTo>
                    <a:pt x="3809" y="4317"/>
                  </a:lnTo>
                  <a:lnTo>
                    <a:pt x="3891" y="4334"/>
                  </a:lnTo>
                  <a:lnTo>
                    <a:pt x="3977" y="4340"/>
                  </a:lnTo>
                  <a:lnTo>
                    <a:pt x="4063" y="4334"/>
                  </a:lnTo>
                  <a:lnTo>
                    <a:pt x="4145" y="4317"/>
                  </a:lnTo>
                  <a:lnTo>
                    <a:pt x="4224" y="4293"/>
                  </a:lnTo>
                  <a:lnTo>
                    <a:pt x="4297" y="4259"/>
                  </a:lnTo>
                  <a:lnTo>
                    <a:pt x="4366" y="4216"/>
                  </a:lnTo>
                  <a:lnTo>
                    <a:pt x="4430" y="4165"/>
                  </a:lnTo>
                  <a:lnTo>
                    <a:pt x="4488" y="4109"/>
                  </a:lnTo>
                  <a:lnTo>
                    <a:pt x="4536" y="4046"/>
                  </a:lnTo>
                  <a:lnTo>
                    <a:pt x="4579" y="3976"/>
                  </a:lnTo>
                  <a:lnTo>
                    <a:pt x="4613" y="3901"/>
                  </a:lnTo>
                  <a:lnTo>
                    <a:pt x="4639" y="3823"/>
                  </a:lnTo>
                  <a:lnTo>
                    <a:pt x="4654" y="3740"/>
                  </a:lnTo>
                  <a:lnTo>
                    <a:pt x="4660" y="3654"/>
                  </a:lnTo>
                  <a:lnTo>
                    <a:pt x="4654" y="3570"/>
                  </a:lnTo>
                  <a:lnTo>
                    <a:pt x="4639" y="3488"/>
                  </a:lnTo>
                  <a:lnTo>
                    <a:pt x="4613" y="3409"/>
                  </a:lnTo>
                  <a:lnTo>
                    <a:pt x="4579" y="3334"/>
                  </a:lnTo>
                  <a:lnTo>
                    <a:pt x="4536" y="3265"/>
                  </a:lnTo>
                  <a:lnTo>
                    <a:pt x="4488" y="3201"/>
                  </a:lnTo>
                  <a:lnTo>
                    <a:pt x="4430" y="3145"/>
                  </a:lnTo>
                  <a:lnTo>
                    <a:pt x="4366" y="3094"/>
                  </a:lnTo>
                  <a:lnTo>
                    <a:pt x="4297" y="3051"/>
                  </a:lnTo>
                  <a:lnTo>
                    <a:pt x="4222" y="3017"/>
                  </a:lnTo>
                  <a:lnTo>
                    <a:pt x="4143" y="2991"/>
                  </a:lnTo>
                  <a:lnTo>
                    <a:pt x="4061" y="2976"/>
                  </a:lnTo>
                  <a:lnTo>
                    <a:pt x="3977" y="2971"/>
                  </a:lnTo>
                  <a:close/>
                  <a:moveTo>
                    <a:pt x="3975" y="1834"/>
                  </a:moveTo>
                  <a:lnTo>
                    <a:pt x="3940" y="1838"/>
                  </a:lnTo>
                  <a:lnTo>
                    <a:pt x="3904" y="1849"/>
                  </a:lnTo>
                  <a:lnTo>
                    <a:pt x="3872" y="1868"/>
                  </a:lnTo>
                  <a:lnTo>
                    <a:pt x="3844" y="1894"/>
                  </a:lnTo>
                  <a:lnTo>
                    <a:pt x="2050" y="4057"/>
                  </a:lnTo>
                  <a:lnTo>
                    <a:pt x="2030" y="4089"/>
                  </a:lnTo>
                  <a:lnTo>
                    <a:pt x="2017" y="4122"/>
                  </a:lnTo>
                  <a:lnTo>
                    <a:pt x="2013" y="4160"/>
                  </a:lnTo>
                  <a:lnTo>
                    <a:pt x="2017" y="4195"/>
                  </a:lnTo>
                  <a:lnTo>
                    <a:pt x="2028" y="4231"/>
                  </a:lnTo>
                  <a:lnTo>
                    <a:pt x="2047" y="4263"/>
                  </a:lnTo>
                  <a:lnTo>
                    <a:pt x="2073" y="4291"/>
                  </a:lnTo>
                  <a:lnTo>
                    <a:pt x="2105" y="4312"/>
                  </a:lnTo>
                  <a:lnTo>
                    <a:pt x="2140" y="4325"/>
                  </a:lnTo>
                  <a:lnTo>
                    <a:pt x="2176" y="4328"/>
                  </a:lnTo>
                  <a:lnTo>
                    <a:pt x="2213" y="4325"/>
                  </a:lnTo>
                  <a:lnTo>
                    <a:pt x="2247" y="4313"/>
                  </a:lnTo>
                  <a:lnTo>
                    <a:pt x="2278" y="4295"/>
                  </a:lnTo>
                  <a:lnTo>
                    <a:pt x="2307" y="4268"/>
                  </a:lnTo>
                  <a:lnTo>
                    <a:pt x="4100" y="2107"/>
                  </a:lnTo>
                  <a:lnTo>
                    <a:pt x="4121" y="2074"/>
                  </a:lnTo>
                  <a:lnTo>
                    <a:pt x="4134" y="2040"/>
                  </a:lnTo>
                  <a:lnTo>
                    <a:pt x="4138" y="2002"/>
                  </a:lnTo>
                  <a:lnTo>
                    <a:pt x="4136" y="1967"/>
                  </a:lnTo>
                  <a:lnTo>
                    <a:pt x="4125" y="1931"/>
                  </a:lnTo>
                  <a:lnTo>
                    <a:pt x="4106" y="1899"/>
                  </a:lnTo>
                  <a:lnTo>
                    <a:pt x="4078" y="1871"/>
                  </a:lnTo>
                  <a:lnTo>
                    <a:pt x="4046" y="1851"/>
                  </a:lnTo>
                  <a:lnTo>
                    <a:pt x="4012" y="1838"/>
                  </a:lnTo>
                  <a:lnTo>
                    <a:pt x="3975" y="1834"/>
                  </a:lnTo>
                  <a:close/>
                  <a:moveTo>
                    <a:pt x="2176" y="1819"/>
                  </a:moveTo>
                  <a:lnTo>
                    <a:pt x="2090" y="1825"/>
                  </a:lnTo>
                  <a:lnTo>
                    <a:pt x="2007" y="1840"/>
                  </a:lnTo>
                  <a:lnTo>
                    <a:pt x="1929" y="1864"/>
                  </a:lnTo>
                  <a:lnTo>
                    <a:pt x="1854" y="1899"/>
                  </a:lnTo>
                  <a:lnTo>
                    <a:pt x="1785" y="1941"/>
                  </a:lnTo>
                  <a:lnTo>
                    <a:pt x="1721" y="1991"/>
                  </a:lnTo>
                  <a:lnTo>
                    <a:pt x="1665" y="2049"/>
                  </a:lnTo>
                  <a:lnTo>
                    <a:pt x="1614" y="2113"/>
                  </a:lnTo>
                  <a:lnTo>
                    <a:pt x="1571" y="2182"/>
                  </a:lnTo>
                  <a:lnTo>
                    <a:pt x="1538" y="2255"/>
                  </a:lnTo>
                  <a:lnTo>
                    <a:pt x="1513" y="2334"/>
                  </a:lnTo>
                  <a:lnTo>
                    <a:pt x="1497" y="2416"/>
                  </a:lnTo>
                  <a:lnTo>
                    <a:pt x="1491" y="2502"/>
                  </a:lnTo>
                  <a:lnTo>
                    <a:pt x="1497" y="2589"/>
                  </a:lnTo>
                  <a:lnTo>
                    <a:pt x="1513" y="2671"/>
                  </a:lnTo>
                  <a:lnTo>
                    <a:pt x="1538" y="2750"/>
                  </a:lnTo>
                  <a:lnTo>
                    <a:pt x="1573" y="2825"/>
                  </a:lnTo>
                  <a:lnTo>
                    <a:pt x="1614" y="2894"/>
                  </a:lnTo>
                  <a:lnTo>
                    <a:pt x="1665" y="2956"/>
                  </a:lnTo>
                  <a:lnTo>
                    <a:pt x="1721" y="3014"/>
                  </a:lnTo>
                  <a:lnTo>
                    <a:pt x="1785" y="3064"/>
                  </a:lnTo>
                  <a:lnTo>
                    <a:pt x="1854" y="3105"/>
                  </a:lnTo>
                  <a:lnTo>
                    <a:pt x="1929" y="3141"/>
                  </a:lnTo>
                  <a:lnTo>
                    <a:pt x="2007" y="3165"/>
                  </a:lnTo>
                  <a:lnTo>
                    <a:pt x="2090" y="3180"/>
                  </a:lnTo>
                  <a:lnTo>
                    <a:pt x="2176" y="3186"/>
                  </a:lnTo>
                  <a:lnTo>
                    <a:pt x="2260" y="3180"/>
                  </a:lnTo>
                  <a:lnTo>
                    <a:pt x="2342" y="3165"/>
                  </a:lnTo>
                  <a:lnTo>
                    <a:pt x="2421" y="3139"/>
                  </a:lnTo>
                  <a:lnTo>
                    <a:pt x="2495" y="3105"/>
                  </a:lnTo>
                  <a:lnTo>
                    <a:pt x="2565" y="3064"/>
                  </a:lnTo>
                  <a:lnTo>
                    <a:pt x="2628" y="3014"/>
                  </a:lnTo>
                  <a:lnTo>
                    <a:pt x="2686" y="2956"/>
                  </a:lnTo>
                  <a:lnTo>
                    <a:pt x="2735" y="2892"/>
                  </a:lnTo>
                  <a:lnTo>
                    <a:pt x="2778" y="2823"/>
                  </a:lnTo>
                  <a:lnTo>
                    <a:pt x="2812" y="2750"/>
                  </a:lnTo>
                  <a:lnTo>
                    <a:pt x="2838" y="2671"/>
                  </a:lnTo>
                  <a:lnTo>
                    <a:pt x="2853" y="2589"/>
                  </a:lnTo>
                  <a:lnTo>
                    <a:pt x="2858" y="2502"/>
                  </a:lnTo>
                  <a:lnTo>
                    <a:pt x="2853" y="2416"/>
                  </a:lnTo>
                  <a:lnTo>
                    <a:pt x="2838" y="2334"/>
                  </a:lnTo>
                  <a:lnTo>
                    <a:pt x="2812" y="2255"/>
                  </a:lnTo>
                  <a:lnTo>
                    <a:pt x="2778" y="2182"/>
                  </a:lnTo>
                  <a:lnTo>
                    <a:pt x="2735" y="2113"/>
                  </a:lnTo>
                  <a:lnTo>
                    <a:pt x="2686" y="2049"/>
                  </a:lnTo>
                  <a:lnTo>
                    <a:pt x="2628" y="1991"/>
                  </a:lnTo>
                  <a:lnTo>
                    <a:pt x="2565" y="1941"/>
                  </a:lnTo>
                  <a:lnTo>
                    <a:pt x="2495" y="1899"/>
                  </a:lnTo>
                  <a:lnTo>
                    <a:pt x="2421" y="1864"/>
                  </a:lnTo>
                  <a:lnTo>
                    <a:pt x="2342" y="1840"/>
                  </a:lnTo>
                  <a:lnTo>
                    <a:pt x="2260" y="1825"/>
                  </a:lnTo>
                  <a:lnTo>
                    <a:pt x="2176" y="1819"/>
                  </a:lnTo>
                  <a:close/>
                  <a:moveTo>
                    <a:pt x="3075" y="0"/>
                  </a:moveTo>
                  <a:lnTo>
                    <a:pt x="3244" y="4"/>
                  </a:lnTo>
                  <a:lnTo>
                    <a:pt x="3412" y="19"/>
                  </a:lnTo>
                  <a:lnTo>
                    <a:pt x="3580" y="42"/>
                  </a:lnTo>
                  <a:lnTo>
                    <a:pt x="3747" y="74"/>
                  </a:lnTo>
                  <a:lnTo>
                    <a:pt x="3911" y="115"/>
                  </a:lnTo>
                  <a:lnTo>
                    <a:pt x="4072" y="165"/>
                  </a:lnTo>
                  <a:lnTo>
                    <a:pt x="4233" y="225"/>
                  </a:lnTo>
                  <a:lnTo>
                    <a:pt x="4390" y="295"/>
                  </a:lnTo>
                  <a:lnTo>
                    <a:pt x="4544" y="373"/>
                  </a:lnTo>
                  <a:lnTo>
                    <a:pt x="4695" y="459"/>
                  </a:lnTo>
                  <a:lnTo>
                    <a:pt x="4841" y="557"/>
                  </a:lnTo>
                  <a:lnTo>
                    <a:pt x="4981" y="662"/>
                  </a:lnTo>
                  <a:lnTo>
                    <a:pt x="5120" y="778"/>
                  </a:lnTo>
                  <a:lnTo>
                    <a:pt x="5251" y="901"/>
                  </a:lnTo>
                  <a:lnTo>
                    <a:pt x="5374" y="1032"/>
                  </a:lnTo>
                  <a:lnTo>
                    <a:pt x="5490" y="1169"/>
                  </a:lnTo>
                  <a:lnTo>
                    <a:pt x="5595" y="1311"/>
                  </a:lnTo>
                  <a:lnTo>
                    <a:pt x="5692" y="1457"/>
                  </a:lnTo>
                  <a:lnTo>
                    <a:pt x="5778" y="1609"/>
                  </a:lnTo>
                  <a:lnTo>
                    <a:pt x="5857" y="1763"/>
                  </a:lnTo>
                  <a:lnTo>
                    <a:pt x="5926" y="1920"/>
                  </a:lnTo>
                  <a:lnTo>
                    <a:pt x="5986" y="2079"/>
                  </a:lnTo>
                  <a:lnTo>
                    <a:pt x="6036" y="2242"/>
                  </a:lnTo>
                  <a:lnTo>
                    <a:pt x="6078" y="2407"/>
                  </a:lnTo>
                  <a:lnTo>
                    <a:pt x="6109" y="2574"/>
                  </a:lnTo>
                  <a:lnTo>
                    <a:pt x="6132" y="2742"/>
                  </a:lnTo>
                  <a:lnTo>
                    <a:pt x="6147" y="2909"/>
                  </a:lnTo>
                  <a:lnTo>
                    <a:pt x="6151" y="3079"/>
                  </a:lnTo>
                  <a:lnTo>
                    <a:pt x="6145" y="3248"/>
                  </a:lnTo>
                  <a:lnTo>
                    <a:pt x="6132" y="3416"/>
                  </a:lnTo>
                  <a:lnTo>
                    <a:pt x="6109" y="3583"/>
                  </a:lnTo>
                  <a:lnTo>
                    <a:pt x="6078" y="3750"/>
                  </a:lnTo>
                  <a:lnTo>
                    <a:pt x="6035" y="3914"/>
                  </a:lnTo>
                  <a:lnTo>
                    <a:pt x="5984" y="4077"/>
                  </a:lnTo>
                  <a:lnTo>
                    <a:pt x="5924" y="4237"/>
                  </a:lnTo>
                  <a:lnTo>
                    <a:pt x="5857" y="4394"/>
                  </a:lnTo>
                  <a:lnTo>
                    <a:pt x="5778" y="4547"/>
                  </a:lnTo>
                  <a:lnTo>
                    <a:pt x="5690" y="4699"/>
                  </a:lnTo>
                  <a:lnTo>
                    <a:pt x="5595" y="4845"/>
                  </a:lnTo>
                  <a:lnTo>
                    <a:pt x="5488" y="4986"/>
                  </a:lnTo>
                  <a:lnTo>
                    <a:pt x="5374" y="5122"/>
                  </a:lnTo>
                  <a:lnTo>
                    <a:pt x="5249" y="5255"/>
                  </a:lnTo>
                  <a:lnTo>
                    <a:pt x="5120" y="5377"/>
                  </a:lnTo>
                  <a:lnTo>
                    <a:pt x="4985" y="5489"/>
                  </a:lnTo>
                  <a:lnTo>
                    <a:pt x="4847" y="5594"/>
                  </a:lnTo>
                  <a:lnTo>
                    <a:pt x="4703" y="5690"/>
                  </a:lnTo>
                  <a:lnTo>
                    <a:pt x="4557" y="5776"/>
                  </a:lnTo>
                  <a:lnTo>
                    <a:pt x="4405" y="5855"/>
                  </a:lnTo>
                  <a:lnTo>
                    <a:pt x="4250" y="5924"/>
                  </a:lnTo>
                  <a:lnTo>
                    <a:pt x="4095" y="5984"/>
                  </a:lnTo>
                  <a:lnTo>
                    <a:pt x="3934" y="6034"/>
                  </a:lnTo>
                  <a:lnTo>
                    <a:pt x="3773" y="6077"/>
                  </a:lnTo>
                  <a:lnTo>
                    <a:pt x="3610" y="6109"/>
                  </a:lnTo>
                  <a:lnTo>
                    <a:pt x="3446" y="6134"/>
                  </a:lnTo>
                  <a:lnTo>
                    <a:pt x="3281" y="6151"/>
                  </a:lnTo>
                  <a:lnTo>
                    <a:pt x="3115" y="6156"/>
                  </a:lnTo>
                  <a:lnTo>
                    <a:pt x="2950" y="6154"/>
                  </a:lnTo>
                  <a:lnTo>
                    <a:pt x="2784" y="6143"/>
                  </a:lnTo>
                  <a:lnTo>
                    <a:pt x="2619" y="6122"/>
                  </a:lnTo>
                  <a:lnTo>
                    <a:pt x="2456" y="6094"/>
                  </a:lnTo>
                  <a:lnTo>
                    <a:pt x="2293" y="6057"/>
                  </a:lnTo>
                  <a:lnTo>
                    <a:pt x="2133" y="6010"/>
                  </a:lnTo>
                  <a:lnTo>
                    <a:pt x="1975" y="5954"/>
                  </a:lnTo>
                  <a:lnTo>
                    <a:pt x="1818" y="5890"/>
                  </a:lnTo>
                  <a:lnTo>
                    <a:pt x="1667" y="5815"/>
                  </a:lnTo>
                  <a:lnTo>
                    <a:pt x="1517" y="5733"/>
                  </a:lnTo>
                  <a:lnTo>
                    <a:pt x="1512" y="5729"/>
                  </a:lnTo>
                  <a:lnTo>
                    <a:pt x="1396" y="5810"/>
                  </a:lnTo>
                  <a:lnTo>
                    <a:pt x="1278" y="5881"/>
                  </a:lnTo>
                  <a:lnTo>
                    <a:pt x="1160" y="5941"/>
                  </a:lnTo>
                  <a:lnTo>
                    <a:pt x="1044" y="5989"/>
                  </a:lnTo>
                  <a:lnTo>
                    <a:pt x="928" y="6029"/>
                  </a:lnTo>
                  <a:lnTo>
                    <a:pt x="814" y="6059"/>
                  </a:lnTo>
                  <a:lnTo>
                    <a:pt x="702" y="6081"/>
                  </a:lnTo>
                  <a:lnTo>
                    <a:pt x="593" y="6096"/>
                  </a:lnTo>
                  <a:lnTo>
                    <a:pt x="488" y="6102"/>
                  </a:lnTo>
                  <a:lnTo>
                    <a:pt x="389" y="6102"/>
                  </a:lnTo>
                  <a:lnTo>
                    <a:pt x="294" y="6096"/>
                  </a:lnTo>
                  <a:lnTo>
                    <a:pt x="204" y="6087"/>
                  </a:lnTo>
                  <a:lnTo>
                    <a:pt x="172" y="6077"/>
                  </a:lnTo>
                  <a:lnTo>
                    <a:pt x="146" y="6061"/>
                  </a:lnTo>
                  <a:lnTo>
                    <a:pt x="125" y="6040"/>
                  </a:lnTo>
                  <a:lnTo>
                    <a:pt x="112" y="6014"/>
                  </a:lnTo>
                  <a:lnTo>
                    <a:pt x="103" y="5986"/>
                  </a:lnTo>
                  <a:lnTo>
                    <a:pt x="103" y="5958"/>
                  </a:lnTo>
                  <a:lnTo>
                    <a:pt x="109" y="5928"/>
                  </a:lnTo>
                  <a:lnTo>
                    <a:pt x="122" y="5901"/>
                  </a:lnTo>
                  <a:lnTo>
                    <a:pt x="142" y="5879"/>
                  </a:lnTo>
                  <a:lnTo>
                    <a:pt x="168" y="5860"/>
                  </a:lnTo>
                  <a:lnTo>
                    <a:pt x="253" y="5813"/>
                  </a:lnTo>
                  <a:lnTo>
                    <a:pt x="331" y="5761"/>
                  </a:lnTo>
                  <a:lnTo>
                    <a:pt x="402" y="5703"/>
                  </a:lnTo>
                  <a:lnTo>
                    <a:pt x="470" y="5639"/>
                  </a:lnTo>
                  <a:lnTo>
                    <a:pt x="531" y="5572"/>
                  </a:lnTo>
                  <a:lnTo>
                    <a:pt x="589" y="5503"/>
                  </a:lnTo>
                  <a:lnTo>
                    <a:pt x="640" y="5430"/>
                  </a:lnTo>
                  <a:lnTo>
                    <a:pt x="688" y="5358"/>
                  </a:lnTo>
                  <a:lnTo>
                    <a:pt x="730" y="5285"/>
                  </a:lnTo>
                  <a:lnTo>
                    <a:pt x="769" y="5212"/>
                  </a:lnTo>
                  <a:lnTo>
                    <a:pt x="803" y="5143"/>
                  </a:lnTo>
                  <a:lnTo>
                    <a:pt x="771" y="5119"/>
                  </a:lnTo>
                  <a:lnTo>
                    <a:pt x="657" y="4980"/>
                  </a:lnTo>
                  <a:lnTo>
                    <a:pt x="552" y="4840"/>
                  </a:lnTo>
                  <a:lnTo>
                    <a:pt x="457" y="4694"/>
                  </a:lnTo>
                  <a:lnTo>
                    <a:pt x="369" y="4542"/>
                  </a:lnTo>
                  <a:lnTo>
                    <a:pt x="292" y="4388"/>
                  </a:lnTo>
                  <a:lnTo>
                    <a:pt x="223" y="4231"/>
                  </a:lnTo>
                  <a:lnTo>
                    <a:pt x="165" y="4072"/>
                  </a:lnTo>
                  <a:lnTo>
                    <a:pt x="114" y="3909"/>
                  </a:lnTo>
                  <a:lnTo>
                    <a:pt x="73" y="3744"/>
                  </a:lnTo>
                  <a:lnTo>
                    <a:pt x="41" y="3579"/>
                  </a:lnTo>
                  <a:lnTo>
                    <a:pt x="19" y="3411"/>
                  </a:lnTo>
                  <a:lnTo>
                    <a:pt x="6" y="3242"/>
                  </a:lnTo>
                  <a:lnTo>
                    <a:pt x="0" y="3076"/>
                  </a:lnTo>
                  <a:lnTo>
                    <a:pt x="0" y="3074"/>
                  </a:lnTo>
                  <a:lnTo>
                    <a:pt x="6" y="2907"/>
                  </a:lnTo>
                  <a:lnTo>
                    <a:pt x="19" y="2738"/>
                  </a:lnTo>
                  <a:lnTo>
                    <a:pt x="43" y="2570"/>
                  </a:lnTo>
                  <a:lnTo>
                    <a:pt x="75" y="2405"/>
                  </a:lnTo>
                  <a:lnTo>
                    <a:pt x="116" y="2240"/>
                  </a:lnTo>
                  <a:lnTo>
                    <a:pt x="167" y="2077"/>
                  </a:lnTo>
                  <a:lnTo>
                    <a:pt x="226" y="1918"/>
                  </a:lnTo>
                  <a:lnTo>
                    <a:pt x="296" y="1761"/>
                  </a:lnTo>
                  <a:lnTo>
                    <a:pt x="374" y="1607"/>
                  </a:lnTo>
                  <a:lnTo>
                    <a:pt x="460" y="1457"/>
                  </a:lnTo>
                  <a:lnTo>
                    <a:pt x="558" y="1311"/>
                  </a:lnTo>
                  <a:lnTo>
                    <a:pt x="662" y="1169"/>
                  </a:lnTo>
                  <a:lnTo>
                    <a:pt x="776" y="1032"/>
                  </a:lnTo>
                  <a:lnTo>
                    <a:pt x="902" y="901"/>
                  </a:lnTo>
                  <a:lnTo>
                    <a:pt x="1033" y="778"/>
                  </a:lnTo>
                  <a:lnTo>
                    <a:pt x="1169" y="662"/>
                  </a:lnTo>
                  <a:lnTo>
                    <a:pt x="1311" y="557"/>
                  </a:lnTo>
                  <a:lnTo>
                    <a:pt x="1457" y="459"/>
                  </a:lnTo>
                  <a:lnTo>
                    <a:pt x="1607" y="373"/>
                  </a:lnTo>
                  <a:lnTo>
                    <a:pt x="1760" y="295"/>
                  </a:lnTo>
                  <a:lnTo>
                    <a:pt x="1917" y="225"/>
                  </a:lnTo>
                  <a:lnTo>
                    <a:pt x="2078" y="165"/>
                  </a:lnTo>
                  <a:lnTo>
                    <a:pt x="2241" y="115"/>
                  </a:lnTo>
                  <a:lnTo>
                    <a:pt x="2406" y="74"/>
                  </a:lnTo>
                  <a:lnTo>
                    <a:pt x="2572" y="42"/>
                  </a:lnTo>
                  <a:lnTo>
                    <a:pt x="2739" y="19"/>
                  </a:lnTo>
                  <a:lnTo>
                    <a:pt x="2907" y="4"/>
                  </a:lnTo>
                  <a:lnTo>
                    <a:pt x="30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28" name="Group 377"/>
          <p:cNvGrpSpPr>
            <a:grpSpLocks noChangeAspect="1"/>
          </p:cNvGrpSpPr>
          <p:nvPr/>
        </p:nvGrpSpPr>
        <p:grpSpPr bwMode="auto">
          <a:xfrm>
            <a:off x="2625425" y="5755987"/>
            <a:ext cx="410122" cy="410644"/>
            <a:chOff x="2649" y="3117"/>
            <a:chExt cx="785" cy="786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31" name="Freeform 379"/>
            <p:cNvSpPr>
              <a:spLocks/>
            </p:cNvSpPr>
            <p:nvPr/>
          </p:nvSpPr>
          <p:spPr bwMode="auto">
            <a:xfrm>
              <a:off x="2696" y="3117"/>
              <a:ext cx="155" cy="155"/>
            </a:xfrm>
            <a:custGeom>
              <a:avLst/>
              <a:gdLst>
                <a:gd name="T0" fmla="*/ 388 w 776"/>
                <a:gd name="T1" fmla="*/ 0 h 776"/>
                <a:gd name="T2" fmla="*/ 441 w 776"/>
                <a:gd name="T3" fmla="*/ 4 h 776"/>
                <a:gd name="T4" fmla="*/ 491 w 776"/>
                <a:gd name="T5" fmla="*/ 13 h 776"/>
                <a:gd name="T6" fmla="*/ 539 w 776"/>
                <a:gd name="T7" fmla="*/ 30 h 776"/>
                <a:gd name="T8" fmla="*/ 584 w 776"/>
                <a:gd name="T9" fmla="*/ 53 h 776"/>
                <a:gd name="T10" fmla="*/ 624 w 776"/>
                <a:gd name="T11" fmla="*/ 81 h 776"/>
                <a:gd name="T12" fmla="*/ 662 w 776"/>
                <a:gd name="T13" fmla="*/ 113 h 776"/>
                <a:gd name="T14" fmla="*/ 694 w 776"/>
                <a:gd name="T15" fmla="*/ 150 h 776"/>
                <a:gd name="T16" fmla="*/ 723 w 776"/>
                <a:gd name="T17" fmla="*/ 191 h 776"/>
                <a:gd name="T18" fmla="*/ 744 w 776"/>
                <a:gd name="T19" fmla="*/ 237 h 776"/>
                <a:gd name="T20" fmla="*/ 761 w 776"/>
                <a:gd name="T21" fmla="*/ 285 h 776"/>
                <a:gd name="T22" fmla="*/ 772 w 776"/>
                <a:gd name="T23" fmla="*/ 336 h 776"/>
                <a:gd name="T24" fmla="*/ 776 w 776"/>
                <a:gd name="T25" fmla="*/ 387 h 776"/>
                <a:gd name="T26" fmla="*/ 772 w 776"/>
                <a:gd name="T27" fmla="*/ 440 h 776"/>
                <a:gd name="T28" fmla="*/ 761 w 776"/>
                <a:gd name="T29" fmla="*/ 491 h 776"/>
                <a:gd name="T30" fmla="*/ 744 w 776"/>
                <a:gd name="T31" fmla="*/ 539 h 776"/>
                <a:gd name="T32" fmla="*/ 723 w 776"/>
                <a:gd name="T33" fmla="*/ 584 h 776"/>
                <a:gd name="T34" fmla="*/ 694 w 776"/>
                <a:gd name="T35" fmla="*/ 626 h 776"/>
                <a:gd name="T36" fmla="*/ 662 w 776"/>
                <a:gd name="T37" fmla="*/ 662 h 776"/>
                <a:gd name="T38" fmla="*/ 624 w 776"/>
                <a:gd name="T39" fmla="*/ 696 h 776"/>
                <a:gd name="T40" fmla="*/ 584 w 776"/>
                <a:gd name="T41" fmla="*/ 723 h 776"/>
                <a:gd name="T42" fmla="*/ 539 w 776"/>
                <a:gd name="T43" fmla="*/ 746 h 776"/>
                <a:gd name="T44" fmla="*/ 491 w 776"/>
                <a:gd name="T45" fmla="*/ 762 h 776"/>
                <a:gd name="T46" fmla="*/ 441 w 776"/>
                <a:gd name="T47" fmla="*/ 773 h 776"/>
                <a:gd name="T48" fmla="*/ 388 w 776"/>
                <a:gd name="T49" fmla="*/ 776 h 776"/>
                <a:gd name="T50" fmla="*/ 335 w 776"/>
                <a:gd name="T51" fmla="*/ 773 h 776"/>
                <a:gd name="T52" fmla="*/ 285 w 776"/>
                <a:gd name="T53" fmla="*/ 762 h 776"/>
                <a:gd name="T54" fmla="*/ 237 w 776"/>
                <a:gd name="T55" fmla="*/ 746 h 776"/>
                <a:gd name="T56" fmla="*/ 192 w 776"/>
                <a:gd name="T57" fmla="*/ 723 h 776"/>
                <a:gd name="T58" fmla="*/ 152 w 776"/>
                <a:gd name="T59" fmla="*/ 696 h 776"/>
                <a:gd name="T60" fmla="*/ 114 w 776"/>
                <a:gd name="T61" fmla="*/ 662 h 776"/>
                <a:gd name="T62" fmla="*/ 82 w 776"/>
                <a:gd name="T63" fmla="*/ 626 h 776"/>
                <a:gd name="T64" fmla="*/ 53 w 776"/>
                <a:gd name="T65" fmla="*/ 584 h 776"/>
                <a:gd name="T66" fmla="*/ 31 w 776"/>
                <a:gd name="T67" fmla="*/ 539 h 776"/>
                <a:gd name="T68" fmla="*/ 15 w 776"/>
                <a:gd name="T69" fmla="*/ 491 h 776"/>
                <a:gd name="T70" fmla="*/ 4 w 776"/>
                <a:gd name="T71" fmla="*/ 440 h 776"/>
                <a:gd name="T72" fmla="*/ 0 w 776"/>
                <a:gd name="T73" fmla="*/ 387 h 776"/>
                <a:gd name="T74" fmla="*/ 4 w 776"/>
                <a:gd name="T75" fmla="*/ 336 h 776"/>
                <a:gd name="T76" fmla="*/ 15 w 776"/>
                <a:gd name="T77" fmla="*/ 285 h 776"/>
                <a:gd name="T78" fmla="*/ 31 w 776"/>
                <a:gd name="T79" fmla="*/ 237 h 776"/>
                <a:gd name="T80" fmla="*/ 53 w 776"/>
                <a:gd name="T81" fmla="*/ 191 h 776"/>
                <a:gd name="T82" fmla="*/ 82 w 776"/>
                <a:gd name="T83" fmla="*/ 150 h 776"/>
                <a:gd name="T84" fmla="*/ 114 w 776"/>
                <a:gd name="T85" fmla="*/ 113 h 776"/>
                <a:gd name="T86" fmla="*/ 152 w 776"/>
                <a:gd name="T87" fmla="*/ 81 h 776"/>
                <a:gd name="T88" fmla="*/ 192 w 776"/>
                <a:gd name="T89" fmla="*/ 53 h 776"/>
                <a:gd name="T90" fmla="*/ 237 w 776"/>
                <a:gd name="T91" fmla="*/ 30 h 776"/>
                <a:gd name="T92" fmla="*/ 285 w 776"/>
                <a:gd name="T93" fmla="*/ 13 h 776"/>
                <a:gd name="T94" fmla="*/ 335 w 776"/>
                <a:gd name="T95" fmla="*/ 4 h 776"/>
                <a:gd name="T96" fmla="*/ 388 w 776"/>
                <a:gd name="T97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76" h="776">
                  <a:moveTo>
                    <a:pt x="388" y="0"/>
                  </a:moveTo>
                  <a:lnTo>
                    <a:pt x="441" y="4"/>
                  </a:lnTo>
                  <a:lnTo>
                    <a:pt x="491" y="13"/>
                  </a:lnTo>
                  <a:lnTo>
                    <a:pt x="539" y="30"/>
                  </a:lnTo>
                  <a:lnTo>
                    <a:pt x="584" y="53"/>
                  </a:lnTo>
                  <a:lnTo>
                    <a:pt x="624" y="81"/>
                  </a:lnTo>
                  <a:lnTo>
                    <a:pt x="662" y="113"/>
                  </a:lnTo>
                  <a:lnTo>
                    <a:pt x="694" y="150"/>
                  </a:lnTo>
                  <a:lnTo>
                    <a:pt x="723" y="191"/>
                  </a:lnTo>
                  <a:lnTo>
                    <a:pt x="744" y="237"/>
                  </a:lnTo>
                  <a:lnTo>
                    <a:pt x="761" y="285"/>
                  </a:lnTo>
                  <a:lnTo>
                    <a:pt x="772" y="336"/>
                  </a:lnTo>
                  <a:lnTo>
                    <a:pt x="776" y="387"/>
                  </a:lnTo>
                  <a:lnTo>
                    <a:pt x="772" y="440"/>
                  </a:lnTo>
                  <a:lnTo>
                    <a:pt x="761" y="491"/>
                  </a:lnTo>
                  <a:lnTo>
                    <a:pt x="744" y="539"/>
                  </a:lnTo>
                  <a:lnTo>
                    <a:pt x="723" y="584"/>
                  </a:lnTo>
                  <a:lnTo>
                    <a:pt x="694" y="626"/>
                  </a:lnTo>
                  <a:lnTo>
                    <a:pt x="662" y="662"/>
                  </a:lnTo>
                  <a:lnTo>
                    <a:pt x="624" y="696"/>
                  </a:lnTo>
                  <a:lnTo>
                    <a:pt x="584" y="723"/>
                  </a:lnTo>
                  <a:lnTo>
                    <a:pt x="539" y="746"/>
                  </a:lnTo>
                  <a:lnTo>
                    <a:pt x="491" y="762"/>
                  </a:lnTo>
                  <a:lnTo>
                    <a:pt x="441" y="773"/>
                  </a:lnTo>
                  <a:lnTo>
                    <a:pt x="388" y="776"/>
                  </a:lnTo>
                  <a:lnTo>
                    <a:pt x="335" y="773"/>
                  </a:lnTo>
                  <a:lnTo>
                    <a:pt x="285" y="762"/>
                  </a:lnTo>
                  <a:lnTo>
                    <a:pt x="237" y="746"/>
                  </a:lnTo>
                  <a:lnTo>
                    <a:pt x="192" y="723"/>
                  </a:lnTo>
                  <a:lnTo>
                    <a:pt x="152" y="696"/>
                  </a:lnTo>
                  <a:lnTo>
                    <a:pt x="114" y="662"/>
                  </a:lnTo>
                  <a:lnTo>
                    <a:pt x="82" y="626"/>
                  </a:lnTo>
                  <a:lnTo>
                    <a:pt x="53" y="584"/>
                  </a:lnTo>
                  <a:lnTo>
                    <a:pt x="31" y="539"/>
                  </a:lnTo>
                  <a:lnTo>
                    <a:pt x="15" y="491"/>
                  </a:lnTo>
                  <a:lnTo>
                    <a:pt x="4" y="440"/>
                  </a:lnTo>
                  <a:lnTo>
                    <a:pt x="0" y="387"/>
                  </a:lnTo>
                  <a:lnTo>
                    <a:pt x="4" y="336"/>
                  </a:lnTo>
                  <a:lnTo>
                    <a:pt x="15" y="285"/>
                  </a:lnTo>
                  <a:lnTo>
                    <a:pt x="31" y="237"/>
                  </a:lnTo>
                  <a:lnTo>
                    <a:pt x="53" y="191"/>
                  </a:lnTo>
                  <a:lnTo>
                    <a:pt x="82" y="150"/>
                  </a:lnTo>
                  <a:lnTo>
                    <a:pt x="114" y="113"/>
                  </a:lnTo>
                  <a:lnTo>
                    <a:pt x="152" y="81"/>
                  </a:lnTo>
                  <a:lnTo>
                    <a:pt x="192" y="53"/>
                  </a:lnTo>
                  <a:lnTo>
                    <a:pt x="237" y="30"/>
                  </a:lnTo>
                  <a:lnTo>
                    <a:pt x="285" y="13"/>
                  </a:lnTo>
                  <a:lnTo>
                    <a:pt x="335" y="4"/>
                  </a:lnTo>
                  <a:lnTo>
                    <a:pt x="3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" name="Freeform 380"/>
            <p:cNvSpPr>
              <a:spLocks/>
            </p:cNvSpPr>
            <p:nvPr/>
          </p:nvSpPr>
          <p:spPr bwMode="auto">
            <a:xfrm>
              <a:off x="2649" y="3301"/>
              <a:ext cx="249" cy="436"/>
            </a:xfrm>
            <a:custGeom>
              <a:avLst/>
              <a:gdLst>
                <a:gd name="T0" fmla="*/ 1056 w 1248"/>
                <a:gd name="T1" fmla="*/ 0 h 2179"/>
                <a:gd name="T2" fmla="*/ 1123 w 1248"/>
                <a:gd name="T3" fmla="*/ 12 h 2179"/>
                <a:gd name="T4" fmla="*/ 1180 w 1248"/>
                <a:gd name="T5" fmla="*/ 45 h 2179"/>
                <a:gd name="T6" fmla="*/ 1222 w 1248"/>
                <a:gd name="T7" fmla="*/ 95 h 2179"/>
                <a:gd name="T8" fmla="*/ 1245 w 1248"/>
                <a:gd name="T9" fmla="*/ 157 h 2179"/>
                <a:gd name="T10" fmla="*/ 1248 w 1248"/>
                <a:gd name="T11" fmla="*/ 269 h 2179"/>
                <a:gd name="T12" fmla="*/ 1153 w 1248"/>
                <a:gd name="T13" fmla="*/ 324 h 2179"/>
                <a:gd name="T14" fmla="*/ 1073 w 1248"/>
                <a:gd name="T15" fmla="*/ 399 h 2179"/>
                <a:gd name="T16" fmla="*/ 1013 w 1248"/>
                <a:gd name="T17" fmla="*/ 490 h 2179"/>
                <a:gd name="T18" fmla="*/ 973 w 1248"/>
                <a:gd name="T19" fmla="*/ 595 h 2179"/>
                <a:gd name="T20" fmla="*/ 960 w 1248"/>
                <a:gd name="T21" fmla="*/ 708 h 2179"/>
                <a:gd name="T22" fmla="*/ 962 w 1248"/>
                <a:gd name="T23" fmla="*/ 1764 h 2179"/>
                <a:gd name="T24" fmla="*/ 982 w 1248"/>
                <a:gd name="T25" fmla="*/ 1856 h 2179"/>
                <a:gd name="T26" fmla="*/ 1018 w 1248"/>
                <a:gd name="T27" fmla="*/ 1940 h 2179"/>
                <a:gd name="T28" fmla="*/ 1014 w 1248"/>
                <a:gd name="T29" fmla="*/ 2020 h 2179"/>
                <a:gd name="T30" fmla="*/ 991 w 1248"/>
                <a:gd name="T31" fmla="*/ 2082 h 2179"/>
                <a:gd name="T32" fmla="*/ 949 w 1248"/>
                <a:gd name="T33" fmla="*/ 2133 h 2179"/>
                <a:gd name="T34" fmla="*/ 893 w 1248"/>
                <a:gd name="T35" fmla="*/ 2167 h 2179"/>
                <a:gd name="T36" fmla="*/ 826 w 1248"/>
                <a:gd name="T37" fmla="*/ 2179 h 2179"/>
                <a:gd name="T38" fmla="*/ 388 w 1248"/>
                <a:gd name="T39" fmla="*/ 2175 h 2179"/>
                <a:gd name="T40" fmla="*/ 325 w 1248"/>
                <a:gd name="T41" fmla="*/ 2152 h 2179"/>
                <a:gd name="T42" fmla="*/ 276 w 1248"/>
                <a:gd name="T43" fmla="*/ 2110 h 2179"/>
                <a:gd name="T44" fmla="*/ 242 w 1248"/>
                <a:gd name="T45" fmla="*/ 2052 h 2179"/>
                <a:gd name="T46" fmla="*/ 230 w 1248"/>
                <a:gd name="T47" fmla="*/ 1986 h 2179"/>
                <a:gd name="T48" fmla="*/ 192 w 1248"/>
                <a:gd name="T49" fmla="*/ 1216 h 2179"/>
                <a:gd name="T50" fmla="*/ 123 w 1248"/>
                <a:gd name="T51" fmla="*/ 1204 h 2179"/>
                <a:gd name="T52" fmla="*/ 67 w 1248"/>
                <a:gd name="T53" fmla="*/ 1170 h 2179"/>
                <a:gd name="T54" fmla="*/ 25 w 1248"/>
                <a:gd name="T55" fmla="*/ 1120 h 2179"/>
                <a:gd name="T56" fmla="*/ 2 w 1248"/>
                <a:gd name="T57" fmla="*/ 1057 h 2179"/>
                <a:gd name="T58" fmla="*/ 0 w 1248"/>
                <a:gd name="T59" fmla="*/ 192 h 2179"/>
                <a:gd name="T60" fmla="*/ 12 w 1248"/>
                <a:gd name="T61" fmla="*/ 125 h 2179"/>
                <a:gd name="T62" fmla="*/ 45 w 1248"/>
                <a:gd name="T63" fmla="*/ 68 h 2179"/>
                <a:gd name="T64" fmla="*/ 95 w 1248"/>
                <a:gd name="T65" fmla="*/ 26 h 2179"/>
                <a:gd name="T66" fmla="*/ 157 w 1248"/>
                <a:gd name="T67" fmla="*/ 3 h 2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48" h="2179">
                  <a:moveTo>
                    <a:pt x="192" y="0"/>
                  </a:moveTo>
                  <a:lnTo>
                    <a:pt x="1056" y="0"/>
                  </a:lnTo>
                  <a:lnTo>
                    <a:pt x="1091" y="3"/>
                  </a:lnTo>
                  <a:lnTo>
                    <a:pt x="1123" y="12"/>
                  </a:lnTo>
                  <a:lnTo>
                    <a:pt x="1153" y="26"/>
                  </a:lnTo>
                  <a:lnTo>
                    <a:pt x="1180" y="45"/>
                  </a:lnTo>
                  <a:lnTo>
                    <a:pt x="1203" y="68"/>
                  </a:lnTo>
                  <a:lnTo>
                    <a:pt x="1222" y="95"/>
                  </a:lnTo>
                  <a:lnTo>
                    <a:pt x="1236" y="125"/>
                  </a:lnTo>
                  <a:lnTo>
                    <a:pt x="1245" y="157"/>
                  </a:lnTo>
                  <a:lnTo>
                    <a:pt x="1248" y="192"/>
                  </a:lnTo>
                  <a:lnTo>
                    <a:pt x="1248" y="269"/>
                  </a:lnTo>
                  <a:lnTo>
                    <a:pt x="1199" y="294"/>
                  </a:lnTo>
                  <a:lnTo>
                    <a:pt x="1153" y="324"/>
                  </a:lnTo>
                  <a:lnTo>
                    <a:pt x="1111" y="359"/>
                  </a:lnTo>
                  <a:lnTo>
                    <a:pt x="1073" y="399"/>
                  </a:lnTo>
                  <a:lnTo>
                    <a:pt x="1041" y="444"/>
                  </a:lnTo>
                  <a:lnTo>
                    <a:pt x="1013" y="490"/>
                  </a:lnTo>
                  <a:lnTo>
                    <a:pt x="990" y="541"/>
                  </a:lnTo>
                  <a:lnTo>
                    <a:pt x="973" y="595"/>
                  </a:lnTo>
                  <a:lnTo>
                    <a:pt x="964" y="651"/>
                  </a:lnTo>
                  <a:lnTo>
                    <a:pt x="960" y="708"/>
                  </a:lnTo>
                  <a:lnTo>
                    <a:pt x="960" y="1717"/>
                  </a:lnTo>
                  <a:lnTo>
                    <a:pt x="962" y="1764"/>
                  </a:lnTo>
                  <a:lnTo>
                    <a:pt x="970" y="1811"/>
                  </a:lnTo>
                  <a:lnTo>
                    <a:pt x="982" y="1856"/>
                  </a:lnTo>
                  <a:lnTo>
                    <a:pt x="999" y="1900"/>
                  </a:lnTo>
                  <a:lnTo>
                    <a:pt x="1018" y="1940"/>
                  </a:lnTo>
                  <a:lnTo>
                    <a:pt x="1018" y="1986"/>
                  </a:lnTo>
                  <a:lnTo>
                    <a:pt x="1014" y="2020"/>
                  </a:lnTo>
                  <a:lnTo>
                    <a:pt x="1006" y="2052"/>
                  </a:lnTo>
                  <a:lnTo>
                    <a:pt x="991" y="2082"/>
                  </a:lnTo>
                  <a:lnTo>
                    <a:pt x="972" y="2110"/>
                  </a:lnTo>
                  <a:lnTo>
                    <a:pt x="949" y="2133"/>
                  </a:lnTo>
                  <a:lnTo>
                    <a:pt x="923" y="2152"/>
                  </a:lnTo>
                  <a:lnTo>
                    <a:pt x="893" y="2167"/>
                  </a:lnTo>
                  <a:lnTo>
                    <a:pt x="860" y="2175"/>
                  </a:lnTo>
                  <a:lnTo>
                    <a:pt x="826" y="2179"/>
                  </a:lnTo>
                  <a:lnTo>
                    <a:pt x="422" y="2179"/>
                  </a:lnTo>
                  <a:lnTo>
                    <a:pt x="388" y="2175"/>
                  </a:lnTo>
                  <a:lnTo>
                    <a:pt x="355" y="2167"/>
                  </a:lnTo>
                  <a:lnTo>
                    <a:pt x="325" y="2152"/>
                  </a:lnTo>
                  <a:lnTo>
                    <a:pt x="299" y="2133"/>
                  </a:lnTo>
                  <a:lnTo>
                    <a:pt x="276" y="2110"/>
                  </a:lnTo>
                  <a:lnTo>
                    <a:pt x="257" y="2082"/>
                  </a:lnTo>
                  <a:lnTo>
                    <a:pt x="242" y="2052"/>
                  </a:lnTo>
                  <a:lnTo>
                    <a:pt x="234" y="2020"/>
                  </a:lnTo>
                  <a:lnTo>
                    <a:pt x="230" y="1986"/>
                  </a:lnTo>
                  <a:lnTo>
                    <a:pt x="230" y="1216"/>
                  </a:lnTo>
                  <a:lnTo>
                    <a:pt x="192" y="1216"/>
                  </a:lnTo>
                  <a:lnTo>
                    <a:pt x="157" y="1212"/>
                  </a:lnTo>
                  <a:lnTo>
                    <a:pt x="123" y="1204"/>
                  </a:lnTo>
                  <a:lnTo>
                    <a:pt x="93" y="1190"/>
                  </a:lnTo>
                  <a:lnTo>
                    <a:pt x="67" y="1170"/>
                  </a:lnTo>
                  <a:lnTo>
                    <a:pt x="44" y="1147"/>
                  </a:lnTo>
                  <a:lnTo>
                    <a:pt x="25" y="1120"/>
                  </a:lnTo>
                  <a:lnTo>
                    <a:pt x="12" y="1090"/>
                  </a:lnTo>
                  <a:lnTo>
                    <a:pt x="2" y="1057"/>
                  </a:lnTo>
                  <a:lnTo>
                    <a:pt x="0" y="1024"/>
                  </a:lnTo>
                  <a:lnTo>
                    <a:pt x="0" y="192"/>
                  </a:lnTo>
                  <a:lnTo>
                    <a:pt x="3" y="157"/>
                  </a:lnTo>
                  <a:lnTo>
                    <a:pt x="12" y="125"/>
                  </a:lnTo>
                  <a:lnTo>
                    <a:pt x="26" y="95"/>
                  </a:lnTo>
                  <a:lnTo>
                    <a:pt x="45" y="68"/>
                  </a:lnTo>
                  <a:lnTo>
                    <a:pt x="68" y="45"/>
                  </a:lnTo>
                  <a:lnTo>
                    <a:pt x="95" y="26"/>
                  </a:lnTo>
                  <a:lnTo>
                    <a:pt x="125" y="12"/>
                  </a:lnTo>
                  <a:lnTo>
                    <a:pt x="157" y="3"/>
                  </a:lnTo>
                  <a:lnTo>
                    <a:pt x="1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3" name="Freeform 381"/>
            <p:cNvSpPr>
              <a:spLocks/>
            </p:cNvSpPr>
            <p:nvPr/>
          </p:nvSpPr>
          <p:spPr bwMode="auto">
            <a:xfrm>
              <a:off x="3233" y="3117"/>
              <a:ext cx="154" cy="155"/>
            </a:xfrm>
            <a:custGeom>
              <a:avLst/>
              <a:gdLst>
                <a:gd name="T0" fmla="*/ 388 w 774"/>
                <a:gd name="T1" fmla="*/ 0 h 776"/>
                <a:gd name="T2" fmla="*/ 439 w 774"/>
                <a:gd name="T3" fmla="*/ 4 h 776"/>
                <a:gd name="T4" fmla="*/ 490 w 774"/>
                <a:gd name="T5" fmla="*/ 13 h 776"/>
                <a:gd name="T6" fmla="*/ 538 w 774"/>
                <a:gd name="T7" fmla="*/ 30 h 776"/>
                <a:gd name="T8" fmla="*/ 583 w 774"/>
                <a:gd name="T9" fmla="*/ 53 h 776"/>
                <a:gd name="T10" fmla="*/ 624 w 774"/>
                <a:gd name="T11" fmla="*/ 81 h 776"/>
                <a:gd name="T12" fmla="*/ 661 w 774"/>
                <a:gd name="T13" fmla="*/ 113 h 776"/>
                <a:gd name="T14" fmla="*/ 694 w 774"/>
                <a:gd name="T15" fmla="*/ 150 h 776"/>
                <a:gd name="T16" fmla="*/ 722 w 774"/>
                <a:gd name="T17" fmla="*/ 191 h 776"/>
                <a:gd name="T18" fmla="*/ 744 w 774"/>
                <a:gd name="T19" fmla="*/ 237 h 776"/>
                <a:gd name="T20" fmla="*/ 761 w 774"/>
                <a:gd name="T21" fmla="*/ 285 h 776"/>
                <a:gd name="T22" fmla="*/ 771 w 774"/>
                <a:gd name="T23" fmla="*/ 336 h 776"/>
                <a:gd name="T24" fmla="*/ 774 w 774"/>
                <a:gd name="T25" fmla="*/ 387 h 776"/>
                <a:gd name="T26" fmla="*/ 771 w 774"/>
                <a:gd name="T27" fmla="*/ 440 h 776"/>
                <a:gd name="T28" fmla="*/ 761 w 774"/>
                <a:gd name="T29" fmla="*/ 491 h 776"/>
                <a:gd name="T30" fmla="*/ 744 w 774"/>
                <a:gd name="T31" fmla="*/ 539 h 776"/>
                <a:gd name="T32" fmla="*/ 722 w 774"/>
                <a:gd name="T33" fmla="*/ 584 h 776"/>
                <a:gd name="T34" fmla="*/ 694 w 774"/>
                <a:gd name="T35" fmla="*/ 626 h 776"/>
                <a:gd name="T36" fmla="*/ 661 w 774"/>
                <a:gd name="T37" fmla="*/ 662 h 776"/>
                <a:gd name="T38" fmla="*/ 624 w 774"/>
                <a:gd name="T39" fmla="*/ 696 h 776"/>
                <a:gd name="T40" fmla="*/ 583 w 774"/>
                <a:gd name="T41" fmla="*/ 723 h 776"/>
                <a:gd name="T42" fmla="*/ 538 w 774"/>
                <a:gd name="T43" fmla="*/ 746 h 776"/>
                <a:gd name="T44" fmla="*/ 490 w 774"/>
                <a:gd name="T45" fmla="*/ 762 h 776"/>
                <a:gd name="T46" fmla="*/ 439 w 774"/>
                <a:gd name="T47" fmla="*/ 773 h 776"/>
                <a:gd name="T48" fmla="*/ 388 w 774"/>
                <a:gd name="T49" fmla="*/ 776 h 776"/>
                <a:gd name="T50" fmla="*/ 335 w 774"/>
                <a:gd name="T51" fmla="*/ 773 h 776"/>
                <a:gd name="T52" fmla="*/ 285 w 774"/>
                <a:gd name="T53" fmla="*/ 762 h 776"/>
                <a:gd name="T54" fmla="*/ 237 w 774"/>
                <a:gd name="T55" fmla="*/ 746 h 776"/>
                <a:gd name="T56" fmla="*/ 192 w 774"/>
                <a:gd name="T57" fmla="*/ 723 h 776"/>
                <a:gd name="T58" fmla="*/ 151 w 774"/>
                <a:gd name="T59" fmla="*/ 696 h 776"/>
                <a:gd name="T60" fmla="*/ 114 w 774"/>
                <a:gd name="T61" fmla="*/ 662 h 776"/>
                <a:gd name="T62" fmla="*/ 81 w 774"/>
                <a:gd name="T63" fmla="*/ 626 h 776"/>
                <a:gd name="T64" fmla="*/ 53 w 774"/>
                <a:gd name="T65" fmla="*/ 584 h 776"/>
                <a:gd name="T66" fmla="*/ 30 w 774"/>
                <a:gd name="T67" fmla="*/ 539 h 776"/>
                <a:gd name="T68" fmla="*/ 14 w 774"/>
                <a:gd name="T69" fmla="*/ 491 h 776"/>
                <a:gd name="T70" fmla="*/ 4 w 774"/>
                <a:gd name="T71" fmla="*/ 440 h 776"/>
                <a:gd name="T72" fmla="*/ 0 w 774"/>
                <a:gd name="T73" fmla="*/ 387 h 776"/>
                <a:gd name="T74" fmla="*/ 4 w 774"/>
                <a:gd name="T75" fmla="*/ 336 h 776"/>
                <a:gd name="T76" fmla="*/ 14 w 774"/>
                <a:gd name="T77" fmla="*/ 285 h 776"/>
                <a:gd name="T78" fmla="*/ 30 w 774"/>
                <a:gd name="T79" fmla="*/ 237 h 776"/>
                <a:gd name="T80" fmla="*/ 53 w 774"/>
                <a:gd name="T81" fmla="*/ 191 h 776"/>
                <a:gd name="T82" fmla="*/ 81 w 774"/>
                <a:gd name="T83" fmla="*/ 150 h 776"/>
                <a:gd name="T84" fmla="*/ 114 w 774"/>
                <a:gd name="T85" fmla="*/ 113 h 776"/>
                <a:gd name="T86" fmla="*/ 151 w 774"/>
                <a:gd name="T87" fmla="*/ 81 h 776"/>
                <a:gd name="T88" fmla="*/ 192 w 774"/>
                <a:gd name="T89" fmla="*/ 53 h 776"/>
                <a:gd name="T90" fmla="*/ 237 w 774"/>
                <a:gd name="T91" fmla="*/ 30 h 776"/>
                <a:gd name="T92" fmla="*/ 285 w 774"/>
                <a:gd name="T93" fmla="*/ 13 h 776"/>
                <a:gd name="T94" fmla="*/ 335 w 774"/>
                <a:gd name="T95" fmla="*/ 4 h 776"/>
                <a:gd name="T96" fmla="*/ 388 w 774"/>
                <a:gd name="T97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74" h="776">
                  <a:moveTo>
                    <a:pt x="388" y="0"/>
                  </a:moveTo>
                  <a:lnTo>
                    <a:pt x="439" y="4"/>
                  </a:lnTo>
                  <a:lnTo>
                    <a:pt x="490" y="13"/>
                  </a:lnTo>
                  <a:lnTo>
                    <a:pt x="538" y="30"/>
                  </a:lnTo>
                  <a:lnTo>
                    <a:pt x="583" y="53"/>
                  </a:lnTo>
                  <a:lnTo>
                    <a:pt x="624" y="81"/>
                  </a:lnTo>
                  <a:lnTo>
                    <a:pt x="661" y="113"/>
                  </a:lnTo>
                  <a:lnTo>
                    <a:pt x="694" y="150"/>
                  </a:lnTo>
                  <a:lnTo>
                    <a:pt x="722" y="191"/>
                  </a:lnTo>
                  <a:lnTo>
                    <a:pt x="744" y="237"/>
                  </a:lnTo>
                  <a:lnTo>
                    <a:pt x="761" y="285"/>
                  </a:lnTo>
                  <a:lnTo>
                    <a:pt x="771" y="336"/>
                  </a:lnTo>
                  <a:lnTo>
                    <a:pt x="774" y="387"/>
                  </a:lnTo>
                  <a:lnTo>
                    <a:pt x="771" y="440"/>
                  </a:lnTo>
                  <a:lnTo>
                    <a:pt x="761" y="491"/>
                  </a:lnTo>
                  <a:lnTo>
                    <a:pt x="744" y="539"/>
                  </a:lnTo>
                  <a:lnTo>
                    <a:pt x="722" y="584"/>
                  </a:lnTo>
                  <a:lnTo>
                    <a:pt x="694" y="626"/>
                  </a:lnTo>
                  <a:lnTo>
                    <a:pt x="661" y="662"/>
                  </a:lnTo>
                  <a:lnTo>
                    <a:pt x="624" y="696"/>
                  </a:lnTo>
                  <a:lnTo>
                    <a:pt x="583" y="723"/>
                  </a:lnTo>
                  <a:lnTo>
                    <a:pt x="538" y="746"/>
                  </a:lnTo>
                  <a:lnTo>
                    <a:pt x="490" y="762"/>
                  </a:lnTo>
                  <a:lnTo>
                    <a:pt x="439" y="773"/>
                  </a:lnTo>
                  <a:lnTo>
                    <a:pt x="388" y="776"/>
                  </a:lnTo>
                  <a:lnTo>
                    <a:pt x="335" y="773"/>
                  </a:lnTo>
                  <a:lnTo>
                    <a:pt x="285" y="762"/>
                  </a:lnTo>
                  <a:lnTo>
                    <a:pt x="237" y="746"/>
                  </a:lnTo>
                  <a:lnTo>
                    <a:pt x="192" y="723"/>
                  </a:lnTo>
                  <a:lnTo>
                    <a:pt x="151" y="696"/>
                  </a:lnTo>
                  <a:lnTo>
                    <a:pt x="114" y="662"/>
                  </a:lnTo>
                  <a:lnTo>
                    <a:pt x="81" y="626"/>
                  </a:lnTo>
                  <a:lnTo>
                    <a:pt x="53" y="584"/>
                  </a:lnTo>
                  <a:lnTo>
                    <a:pt x="30" y="539"/>
                  </a:lnTo>
                  <a:lnTo>
                    <a:pt x="14" y="491"/>
                  </a:lnTo>
                  <a:lnTo>
                    <a:pt x="4" y="440"/>
                  </a:lnTo>
                  <a:lnTo>
                    <a:pt x="0" y="387"/>
                  </a:lnTo>
                  <a:lnTo>
                    <a:pt x="4" y="336"/>
                  </a:lnTo>
                  <a:lnTo>
                    <a:pt x="14" y="285"/>
                  </a:lnTo>
                  <a:lnTo>
                    <a:pt x="30" y="237"/>
                  </a:lnTo>
                  <a:lnTo>
                    <a:pt x="53" y="191"/>
                  </a:lnTo>
                  <a:lnTo>
                    <a:pt x="81" y="150"/>
                  </a:lnTo>
                  <a:lnTo>
                    <a:pt x="114" y="113"/>
                  </a:lnTo>
                  <a:lnTo>
                    <a:pt x="151" y="81"/>
                  </a:lnTo>
                  <a:lnTo>
                    <a:pt x="192" y="53"/>
                  </a:lnTo>
                  <a:lnTo>
                    <a:pt x="237" y="30"/>
                  </a:lnTo>
                  <a:lnTo>
                    <a:pt x="285" y="13"/>
                  </a:lnTo>
                  <a:lnTo>
                    <a:pt x="335" y="4"/>
                  </a:lnTo>
                  <a:lnTo>
                    <a:pt x="3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4" name="Freeform 382"/>
            <p:cNvSpPr>
              <a:spLocks/>
            </p:cNvSpPr>
            <p:nvPr/>
          </p:nvSpPr>
          <p:spPr bwMode="auto">
            <a:xfrm>
              <a:off x="3185" y="3300"/>
              <a:ext cx="249" cy="435"/>
            </a:xfrm>
            <a:custGeom>
              <a:avLst/>
              <a:gdLst>
                <a:gd name="T0" fmla="*/ 1056 w 1248"/>
                <a:gd name="T1" fmla="*/ 0 h 2175"/>
                <a:gd name="T2" fmla="*/ 1124 w 1248"/>
                <a:gd name="T3" fmla="*/ 12 h 2175"/>
                <a:gd name="T4" fmla="*/ 1180 w 1248"/>
                <a:gd name="T5" fmla="*/ 46 h 2175"/>
                <a:gd name="T6" fmla="*/ 1222 w 1248"/>
                <a:gd name="T7" fmla="*/ 96 h 2175"/>
                <a:gd name="T8" fmla="*/ 1245 w 1248"/>
                <a:gd name="T9" fmla="*/ 159 h 2175"/>
                <a:gd name="T10" fmla="*/ 1248 w 1248"/>
                <a:gd name="T11" fmla="*/ 1020 h 2175"/>
                <a:gd name="T12" fmla="*/ 1236 w 1248"/>
                <a:gd name="T13" fmla="*/ 1088 h 2175"/>
                <a:gd name="T14" fmla="*/ 1203 w 1248"/>
                <a:gd name="T15" fmla="*/ 1144 h 2175"/>
                <a:gd name="T16" fmla="*/ 1154 w 1248"/>
                <a:gd name="T17" fmla="*/ 1186 h 2175"/>
                <a:gd name="T18" fmla="*/ 1091 w 1248"/>
                <a:gd name="T19" fmla="*/ 1210 h 2175"/>
                <a:gd name="T20" fmla="*/ 1018 w 1248"/>
                <a:gd name="T21" fmla="*/ 1213 h 2175"/>
                <a:gd name="T22" fmla="*/ 1014 w 1248"/>
                <a:gd name="T23" fmla="*/ 2018 h 2175"/>
                <a:gd name="T24" fmla="*/ 992 w 1248"/>
                <a:gd name="T25" fmla="*/ 2080 h 2175"/>
                <a:gd name="T26" fmla="*/ 949 w 1248"/>
                <a:gd name="T27" fmla="*/ 2131 h 2175"/>
                <a:gd name="T28" fmla="*/ 893 w 1248"/>
                <a:gd name="T29" fmla="*/ 2163 h 2175"/>
                <a:gd name="T30" fmla="*/ 826 w 1248"/>
                <a:gd name="T31" fmla="*/ 2175 h 2175"/>
                <a:gd name="T32" fmla="*/ 388 w 1248"/>
                <a:gd name="T33" fmla="*/ 2173 h 2175"/>
                <a:gd name="T34" fmla="*/ 325 w 1248"/>
                <a:gd name="T35" fmla="*/ 2149 h 2175"/>
                <a:gd name="T36" fmla="*/ 276 w 1248"/>
                <a:gd name="T37" fmla="*/ 2107 h 2175"/>
                <a:gd name="T38" fmla="*/ 242 w 1248"/>
                <a:gd name="T39" fmla="*/ 2050 h 2175"/>
                <a:gd name="T40" fmla="*/ 230 w 1248"/>
                <a:gd name="T41" fmla="*/ 1983 h 2175"/>
                <a:gd name="T42" fmla="*/ 251 w 1248"/>
                <a:gd name="T43" fmla="*/ 1896 h 2175"/>
                <a:gd name="T44" fmla="*/ 278 w 1248"/>
                <a:gd name="T45" fmla="*/ 1808 h 2175"/>
                <a:gd name="T46" fmla="*/ 288 w 1248"/>
                <a:gd name="T47" fmla="*/ 1713 h 2175"/>
                <a:gd name="T48" fmla="*/ 284 w 1248"/>
                <a:gd name="T49" fmla="*/ 652 h 2175"/>
                <a:gd name="T50" fmla="*/ 258 w 1248"/>
                <a:gd name="T51" fmla="*/ 543 h 2175"/>
                <a:gd name="T52" fmla="*/ 208 w 1248"/>
                <a:gd name="T53" fmla="*/ 444 h 2175"/>
                <a:gd name="T54" fmla="*/ 137 w 1248"/>
                <a:gd name="T55" fmla="*/ 361 h 2175"/>
                <a:gd name="T56" fmla="*/ 49 w 1248"/>
                <a:gd name="T57" fmla="*/ 295 h 2175"/>
                <a:gd name="T58" fmla="*/ 0 w 1248"/>
                <a:gd name="T59" fmla="*/ 192 h 2175"/>
                <a:gd name="T60" fmla="*/ 12 w 1248"/>
                <a:gd name="T61" fmla="*/ 126 h 2175"/>
                <a:gd name="T62" fmla="*/ 46 w 1248"/>
                <a:gd name="T63" fmla="*/ 69 h 2175"/>
                <a:gd name="T64" fmla="*/ 95 w 1248"/>
                <a:gd name="T65" fmla="*/ 26 h 2175"/>
                <a:gd name="T66" fmla="*/ 157 w 1248"/>
                <a:gd name="T67" fmla="*/ 4 h 2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48" h="2175">
                  <a:moveTo>
                    <a:pt x="192" y="0"/>
                  </a:moveTo>
                  <a:lnTo>
                    <a:pt x="1056" y="0"/>
                  </a:lnTo>
                  <a:lnTo>
                    <a:pt x="1091" y="4"/>
                  </a:lnTo>
                  <a:lnTo>
                    <a:pt x="1124" y="12"/>
                  </a:lnTo>
                  <a:lnTo>
                    <a:pt x="1154" y="26"/>
                  </a:lnTo>
                  <a:lnTo>
                    <a:pt x="1180" y="46"/>
                  </a:lnTo>
                  <a:lnTo>
                    <a:pt x="1203" y="69"/>
                  </a:lnTo>
                  <a:lnTo>
                    <a:pt x="1222" y="96"/>
                  </a:lnTo>
                  <a:lnTo>
                    <a:pt x="1236" y="126"/>
                  </a:lnTo>
                  <a:lnTo>
                    <a:pt x="1245" y="159"/>
                  </a:lnTo>
                  <a:lnTo>
                    <a:pt x="1248" y="192"/>
                  </a:lnTo>
                  <a:lnTo>
                    <a:pt x="1248" y="1020"/>
                  </a:lnTo>
                  <a:lnTo>
                    <a:pt x="1245" y="1055"/>
                  </a:lnTo>
                  <a:lnTo>
                    <a:pt x="1236" y="1088"/>
                  </a:lnTo>
                  <a:lnTo>
                    <a:pt x="1222" y="1118"/>
                  </a:lnTo>
                  <a:lnTo>
                    <a:pt x="1203" y="1144"/>
                  </a:lnTo>
                  <a:lnTo>
                    <a:pt x="1180" y="1168"/>
                  </a:lnTo>
                  <a:lnTo>
                    <a:pt x="1154" y="1186"/>
                  </a:lnTo>
                  <a:lnTo>
                    <a:pt x="1124" y="1201"/>
                  </a:lnTo>
                  <a:lnTo>
                    <a:pt x="1091" y="1210"/>
                  </a:lnTo>
                  <a:lnTo>
                    <a:pt x="1056" y="1213"/>
                  </a:lnTo>
                  <a:lnTo>
                    <a:pt x="1018" y="1213"/>
                  </a:lnTo>
                  <a:lnTo>
                    <a:pt x="1018" y="1983"/>
                  </a:lnTo>
                  <a:lnTo>
                    <a:pt x="1014" y="2018"/>
                  </a:lnTo>
                  <a:lnTo>
                    <a:pt x="1006" y="2050"/>
                  </a:lnTo>
                  <a:lnTo>
                    <a:pt x="992" y="2080"/>
                  </a:lnTo>
                  <a:lnTo>
                    <a:pt x="972" y="2107"/>
                  </a:lnTo>
                  <a:lnTo>
                    <a:pt x="949" y="2131"/>
                  </a:lnTo>
                  <a:lnTo>
                    <a:pt x="923" y="2149"/>
                  </a:lnTo>
                  <a:lnTo>
                    <a:pt x="893" y="2163"/>
                  </a:lnTo>
                  <a:lnTo>
                    <a:pt x="861" y="2173"/>
                  </a:lnTo>
                  <a:lnTo>
                    <a:pt x="826" y="2175"/>
                  </a:lnTo>
                  <a:lnTo>
                    <a:pt x="423" y="2175"/>
                  </a:lnTo>
                  <a:lnTo>
                    <a:pt x="388" y="2173"/>
                  </a:lnTo>
                  <a:lnTo>
                    <a:pt x="355" y="2163"/>
                  </a:lnTo>
                  <a:lnTo>
                    <a:pt x="325" y="2149"/>
                  </a:lnTo>
                  <a:lnTo>
                    <a:pt x="299" y="2131"/>
                  </a:lnTo>
                  <a:lnTo>
                    <a:pt x="276" y="2107"/>
                  </a:lnTo>
                  <a:lnTo>
                    <a:pt x="257" y="2080"/>
                  </a:lnTo>
                  <a:lnTo>
                    <a:pt x="242" y="2050"/>
                  </a:lnTo>
                  <a:lnTo>
                    <a:pt x="234" y="2018"/>
                  </a:lnTo>
                  <a:lnTo>
                    <a:pt x="230" y="1983"/>
                  </a:lnTo>
                  <a:lnTo>
                    <a:pt x="230" y="1938"/>
                  </a:lnTo>
                  <a:lnTo>
                    <a:pt x="251" y="1896"/>
                  </a:lnTo>
                  <a:lnTo>
                    <a:pt x="268" y="1853"/>
                  </a:lnTo>
                  <a:lnTo>
                    <a:pt x="278" y="1808"/>
                  </a:lnTo>
                  <a:lnTo>
                    <a:pt x="286" y="1762"/>
                  </a:lnTo>
                  <a:lnTo>
                    <a:pt x="288" y="1713"/>
                  </a:lnTo>
                  <a:lnTo>
                    <a:pt x="288" y="710"/>
                  </a:lnTo>
                  <a:lnTo>
                    <a:pt x="284" y="652"/>
                  </a:lnTo>
                  <a:lnTo>
                    <a:pt x="275" y="596"/>
                  </a:lnTo>
                  <a:lnTo>
                    <a:pt x="258" y="543"/>
                  </a:lnTo>
                  <a:lnTo>
                    <a:pt x="235" y="491"/>
                  </a:lnTo>
                  <a:lnTo>
                    <a:pt x="208" y="444"/>
                  </a:lnTo>
                  <a:lnTo>
                    <a:pt x="175" y="401"/>
                  </a:lnTo>
                  <a:lnTo>
                    <a:pt x="137" y="361"/>
                  </a:lnTo>
                  <a:lnTo>
                    <a:pt x="95" y="325"/>
                  </a:lnTo>
                  <a:lnTo>
                    <a:pt x="49" y="295"/>
                  </a:lnTo>
                  <a:lnTo>
                    <a:pt x="0" y="269"/>
                  </a:lnTo>
                  <a:lnTo>
                    <a:pt x="0" y="192"/>
                  </a:lnTo>
                  <a:lnTo>
                    <a:pt x="4" y="159"/>
                  </a:lnTo>
                  <a:lnTo>
                    <a:pt x="12" y="126"/>
                  </a:lnTo>
                  <a:lnTo>
                    <a:pt x="26" y="96"/>
                  </a:lnTo>
                  <a:lnTo>
                    <a:pt x="46" y="69"/>
                  </a:lnTo>
                  <a:lnTo>
                    <a:pt x="68" y="46"/>
                  </a:lnTo>
                  <a:lnTo>
                    <a:pt x="95" y="26"/>
                  </a:lnTo>
                  <a:lnTo>
                    <a:pt x="125" y="12"/>
                  </a:lnTo>
                  <a:lnTo>
                    <a:pt x="157" y="4"/>
                  </a:lnTo>
                  <a:lnTo>
                    <a:pt x="1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5" name="Freeform 383"/>
            <p:cNvSpPr>
              <a:spLocks/>
            </p:cNvSpPr>
            <p:nvPr/>
          </p:nvSpPr>
          <p:spPr bwMode="auto">
            <a:xfrm>
              <a:off x="2899" y="3404"/>
              <a:ext cx="286" cy="499"/>
            </a:xfrm>
            <a:custGeom>
              <a:avLst/>
              <a:gdLst>
                <a:gd name="T0" fmla="*/ 192 w 1431"/>
                <a:gd name="T1" fmla="*/ 0 h 2493"/>
                <a:gd name="T2" fmla="*/ 1239 w 1431"/>
                <a:gd name="T3" fmla="*/ 0 h 2493"/>
                <a:gd name="T4" fmla="*/ 1272 w 1431"/>
                <a:gd name="T5" fmla="*/ 3 h 2493"/>
                <a:gd name="T6" fmla="*/ 1305 w 1431"/>
                <a:gd name="T7" fmla="*/ 12 h 2493"/>
                <a:gd name="T8" fmla="*/ 1335 w 1431"/>
                <a:gd name="T9" fmla="*/ 26 h 2493"/>
                <a:gd name="T10" fmla="*/ 1362 w 1431"/>
                <a:gd name="T11" fmla="*/ 45 h 2493"/>
                <a:gd name="T12" fmla="*/ 1385 w 1431"/>
                <a:gd name="T13" fmla="*/ 68 h 2493"/>
                <a:gd name="T14" fmla="*/ 1404 w 1431"/>
                <a:gd name="T15" fmla="*/ 96 h 2493"/>
                <a:gd name="T16" fmla="*/ 1419 w 1431"/>
                <a:gd name="T17" fmla="*/ 126 h 2493"/>
                <a:gd name="T18" fmla="*/ 1427 w 1431"/>
                <a:gd name="T19" fmla="*/ 159 h 2493"/>
                <a:gd name="T20" fmla="*/ 1431 w 1431"/>
                <a:gd name="T21" fmla="*/ 192 h 2493"/>
                <a:gd name="T22" fmla="*/ 1431 w 1431"/>
                <a:gd name="T23" fmla="*/ 1197 h 2493"/>
                <a:gd name="T24" fmla="*/ 1427 w 1431"/>
                <a:gd name="T25" fmla="*/ 1232 h 2493"/>
                <a:gd name="T26" fmla="*/ 1419 w 1431"/>
                <a:gd name="T27" fmla="*/ 1264 h 2493"/>
                <a:gd name="T28" fmla="*/ 1404 w 1431"/>
                <a:gd name="T29" fmla="*/ 1295 h 2493"/>
                <a:gd name="T30" fmla="*/ 1385 w 1431"/>
                <a:gd name="T31" fmla="*/ 1321 h 2493"/>
                <a:gd name="T32" fmla="*/ 1362 w 1431"/>
                <a:gd name="T33" fmla="*/ 1344 h 2493"/>
                <a:gd name="T34" fmla="*/ 1335 w 1431"/>
                <a:gd name="T35" fmla="*/ 1363 h 2493"/>
                <a:gd name="T36" fmla="*/ 1305 w 1431"/>
                <a:gd name="T37" fmla="*/ 1378 h 2493"/>
                <a:gd name="T38" fmla="*/ 1272 w 1431"/>
                <a:gd name="T39" fmla="*/ 1386 h 2493"/>
                <a:gd name="T40" fmla="*/ 1239 w 1431"/>
                <a:gd name="T41" fmla="*/ 1390 h 2493"/>
                <a:gd name="T42" fmla="*/ 1164 w 1431"/>
                <a:gd name="T43" fmla="*/ 1390 h 2493"/>
                <a:gd name="T44" fmla="*/ 1164 w 1431"/>
                <a:gd name="T45" fmla="*/ 2300 h 2493"/>
                <a:gd name="T46" fmla="*/ 1162 w 1431"/>
                <a:gd name="T47" fmla="*/ 2335 h 2493"/>
                <a:gd name="T48" fmla="*/ 1152 w 1431"/>
                <a:gd name="T49" fmla="*/ 2368 h 2493"/>
                <a:gd name="T50" fmla="*/ 1138 w 1431"/>
                <a:gd name="T51" fmla="*/ 2398 h 2493"/>
                <a:gd name="T52" fmla="*/ 1120 w 1431"/>
                <a:gd name="T53" fmla="*/ 2424 h 2493"/>
                <a:gd name="T54" fmla="*/ 1096 w 1431"/>
                <a:gd name="T55" fmla="*/ 2448 h 2493"/>
                <a:gd name="T56" fmla="*/ 1069 w 1431"/>
                <a:gd name="T57" fmla="*/ 2467 h 2493"/>
                <a:gd name="T58" fmla="*/ 1039 w 1431"/>
                <a:gd name="T59" fmla="*/ 2481 h 2493"/>
                <a:gd name="T60" fmla="*/ 1007 w 1431"/>
                <a:gd name="T61" fmla="*/ 2491 h 2493"/>
                <a:gd name="T62" fmla="*/ 972 w 1431"/>
                <a:gd name="T63" fmla="*/ 2493 h 2493"/>
                <a:gd name="T64" fmla="*/ 457 w 1431"/>
                <a:gd name="T65" fmla="*/ 2493 h 2493"/>
                <a:gd name="T66" fmla="*/ 422 w 1431"/>
                <a:gd name="T67" fmla="*/ 2491 h 2493"/>
                <a:gd name="T68" fmla="*/ 390 w 1431"/>
                <a:gd name="T69" fmla="*/ 2481 h 2493"/>
                <a:gd name="T70" fmla="*/ 360 w 1431"/>
                <a:gd name="T71" fmla="*/ 2467 h 2493"/>
                <a:gd name="T72" fmla="*/ 333 w 1431"/>
                <a:gd name="T73" fmla="*/ 2448 h 2493"/>
                <a:gd name="T74" fmla="*/ 311 w 1431"/>
                <a:gd name="T75" fmla="*/ 2424 h 2493"/>
                <a:gd name="T76" fmla="*/ 291 w 1431"/>
                <a:gd name="T77" fmla="*/ 2398 h 2493"/>
                <a:gd name="T78" fmla="*/ 277 w 1431"/>
                <a:gd name="T79" fmla="*/ 2368 h 2493"/>
                <a:gd name="T80" fmla="*/ 269 w 1431"/>
                <a:gd name="T81" fmla="*/ 2335 h 2493"/>
                <a:gd name="T82" fmla="*/ 265 w 1431"/>
                <a:gd name="T83" fmla="*/ 2300 h 2493"/>
                <a:gd name="T84" fmla="*/ 265 w 1431"/>
                <a:gd name="T85" fmla="*/ 1393 h 2493"/>
                <a:gd name="T86" fmla="*/ 192 w 1431"/>
                <a:gd name="T87" fmla="*/ 1393 h 2493"/>
                <a:gd name="T88" fmla="*/ 157 w 1431"/>
                <a:gd name="T89" fmla="*/ 1390 h 2493"/>
                <a:gd name="T90" fmla="*/ 125 w 1431"/>
                <a:gd name="T91" fmla="*/ 1381 h 2493"/>
                <a:gd name="T92" fmla="*/ 95 w 1431"/>
                <a:gd name="T93" fmla="*/ 1367 h 2493"/>
                <a:gd name="T94" fmla="*/ 68 w 1431"/>
                <a:gd name="T95" fmla="*/ 1347 h 2493"/>
                <a:gd name="T96" fmla="*/ 44 w 1431"/>
                <a:gd name="T97" fmla="*/ 1325 h 2493"/>
                <a:gd name="T98" fmla="*/ 26 w 1431"/>
                <a:gd name="T99" fmla="*/ 1297 h 2493"/>
                <a:gd name="T100" fmla="*/ 12 w 1431"/>
                <a:gd name="T101" fmla="*/ 1267 h 2493"/>
                <a:gd name="T102" fmla="*/ 2 w 1431"/>
                <a:gd name="T103" fmla="*/ 1234 h 2493"/>
                <a:gd name="T104" fmla="*/ 0 w 1431"/>
                <a:gd name="T105" fmla="*/ 1201 h 2493"/>
                <a:gd name="T106" fmla="*/ 0 w 1431"/>
                <a:gd name="T107" fmla="*/ 192 h 2493"/>
                <a:gd name="T108" fmla="*/ 2 w 1431"/>
                <a:gd name="T109" fmla="*/ 159 h 2493"/>
                <a:gd name="T110" fmla="*/ 11 w 1431"/>
                <a:gd name="T111" fmla="*/ 126 h 2493"/>
                <a:gd name="T112" fmla="*/ 25 w 1431"/>
                <a:gd name="T113" fmla="*/ 96 h 2493"/>
                <a:gd name="T114" fmla="*/ 44 w 1431"/>
                <a:gd name="T115" fmla="*/ 68 h 2493"/>
                <a:gd name="T116" fmla="*/ 67 w 1431"/>
                <a:gd name="T117" fmla="*/ 45 h 2493"/>
                <a:gd name="T118" fmla="*/ 93 w 1431"/>
                <a:gd name="T119" fmla="*/ 26 h 2493"/>
                <a:gd name="T120" fmla="*/ 123 w 1431"/>
                <a:gd name="T121" fmla="*/ 12 h 2493"/>
                <a:gd name="T122" fmla="*/ 156 w 1431"/>
                <a:gd name="T123" fmla="*/ 3 h 2493"/>
                <a:gd name="T124" fmla="*/ 192 w 1431"/>
                <a:gd name="T125" fmla="*/ 0 h 2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" h="2493">
                  <a:moveTo>
                    <a:pt x="192" y="0"/>
                  </a:moveTo>
                  <a:lnTo>
                    <a:pt x="1239" y="0"/>
                  </a:lnTo>
                  <a:lnTo>
                    <a:pt x="1272" y="3"/>
                  </a:lnTo>
                  <a:lnTo>
                    <a:pt x="1305" y="12"/>
                  </a:lnTo>
                  <a:lnTo>
                    <a:pt x="1335" y="26"/>
                  </a:lnTo>
                  <a:lnTo>
                    <a:pt x="1362" y="45"/>
                  </a:lnTo>
                  <a:lnTo>
                    <a:pt x="1385" y="68"/>
                  </a:lnTo>
                  <a:lnTo>
                    <a:pt x="1404" y="96"/>
                  </a:lnTo>
                  <a:lnTo>
                    <a:pt x="1419" y="126"/>
                  </a:lnTo>
                  <a:lnTo>
                    <a:pt x="1427" y="159"/>
                  </a:lnTo>
                  <a:lnTo>
                    <a:pt x="1431" y="192"/>
                  </a:lnTo>
                  <a:lnTo>
                    <a:pt x="1431" y="1197"/>
                  </a:lnTo>
                  <a:lnTo>
                    <a:pt x="1427" y="1232"/>
                  </a:lnTo>
                  <a:lnTo>
                    <a:pt x="1419" y="1264"/>
                  </a:lnTo>
                  <a:lnTo>
                    <a:pt x="1404" y="1295"/>
                  </a:lnTo>
                  <a:lnTo>
                    <a:pt x="1385" y="1321"/>
                  </a:lnTo>
                  <a:lnTo>
                    <a:pt x="1362" y="1344"/>
                  </a:lnTo>
                  <a:lnTo>
                    <a:pt x="1335" y="1363"/>
                  </a:lnTo>
                  <a:lnTo>
                    <a:pt x="1305" y="1378"/>
                  </a:lnTo>
                  <a:lnTo>
                    <a:pt x="1272" y="1386"/>
                  </a:lnTo>
                  <a:lnTo>
                    <a:pt x="1239" y="1390"/>
                  </a:lnTo>
                  <a:lnTo>
                    <a:pt x="1164" y="1390"/>
                  </a:lnTo>
                  <a:lnTo>
                    <a:pt x="1164" y="2300"/>
                  </a:lnTo>
                  <a:lnTo>
                    <a:pt x="1162" y="2335"/>
                  </a:lnTo>
                  <a:lnTo>
                    <a:pt x="1152" y="2368"/>
                  </a:lnTo>
                  <a:lnTo>
                    <a:pt x="1138" y="2398"/>
                  </a:lnTo>
                  <a:lnTo>
                    <a:pt x="1120" y="2424"/>
                  </a:lnTo>
                  <a:lnTo>
                    <a:pt x="1096" y="2448"/>
                  </a:lnTo>
                  <a:lnTo>
                    <a:pt x="1069" y="2467"/>
                  </a:lnTo>
                  <a:lnTo>
                    <a:pt x="1039" y="2481"/>
                  </a:lnTo>
                  <a:lnTo>
                    <a:pt x="1007" y="2491"/>
                  </a:lnTo>
                  <a:lnTo>
                    <a:pt x="972" y="2493"/>
                  </a:lnTo>
                  <a:lnTo>
                    <a:pt x="457" y="2493"/>
                  </a:lnTo>
                  <a:lnTo>
                    <a:pt x="422" y="2491"/>
                  </a:lnTo>
                  <a:lnTo>
                    <a:pt x="390" y="2481"/>
                  </a:lnTo>
                  <a:lnTo>
                    <a:pt x="360" y="2467"/>
                  </a:lnTo>
                  <a:lnTo>
                    <a:pt x="333" y="2448"/>
                  </a:lnTo>
                  <a:lnTo>
                    <a:pt x="311" y="2424"/>
                  </a:lnTo>
                  <a:lnTo>
                    <a:pt x="291" y="2398"/>
                  </a:lnTo>
                  <a:lnTo>
                    <a:pt x="277" y="2368"/>
                  </a:lnTo>
                  <a:lnTo>
                    <a:pt x="269" y="2335"/>
                  </a:lnTo>
                  <a:lnTo>
                    <a:pt x="265" y="2300"/>
                  </a:lnTo>
                  <a:lnTo>
                    <a:pt x="265" y="1393"/>
                  </a:lnTo>
                  <a:lnTo>
                    <a:pt x="192" y="1393"/>
                  </a:lnTo>
                  <a:lnTo>
                    <a:pt x="157" y="1390"/>
                  </a:lnTo>
                  <a:lnTo>
                    <a:pt x="125" y="1381"/>
                  </a:lnTo>
                  <a:lnTo>
                    <a:pt x="95" y="1367"/>
                  </a:lnTo>
                  <a:lnTo>
                    <a:pt x="68" y="1347"/>
                  </a:lnTo>
                  <a:lnTo>
                    <a:pt x="44" y="1325"/>
                  </a:lnTo>
                  <a:lnTo>
                    <a:pt x="26" y="1297"/>
                  </a:lnTo>
                  <a:lnTo>
                    <a:pt x="12" y="1267"/>
                  </a:lnTo>
                  <a:lnTo>
                    <a:pt x="2" y="1234"/>
                  </a:lnTo>
                  <a:lnTo>
                    <a:pt x="0" y="1201"/>
                  </a:lnTo>
                  <a:lnTo>
                    <a:pt x="0" y="192"/>
                  </a:lnTo>
                  <a:lnTo>
                    <a:pt x="2" y="159"/>
                  </a:lnTo>
                  <a:lnTo>
                    <a:pt x="11" y="126"/>
                  </a:lnTo>
                  <a:lnTo>
                    <a:pt x="25" y="96"/>
                  </a:lnTo>
                  <a:lnTo>
                    <a:pt x="44" y="68"/>
                  </a:lnTo>
                  <a:lnTo>
                    <a:pt x="67" y="45"/>
                  </a:lnTo>
                  <a:lnTo>
                    <a:pt x="93" y="26"/>
                  </a:lnTo>
                  <a:lnTo>
                    <a:pt x="123" y="12"/>
                  </a:lnTo>
                  <a:lnTo>
                    <a:pt x="156" y="3"/>
                  </a:lnTo>
                  <a:lnTo>
                    <a:pt x="1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6" name="Freeform 384"/>
            <p:cNvSpPr>
              <a:spLocks/>
            </p:cNvSpPr>
            <p:nvPr/>
          </p:nvSpPr>
          <p:spPr bwMode="auto">
            <a:xfrm>
              <a:off x="2953" y="3194"/>
              <a:ext cx="178" cy="178"/>
            </a:xfrm>
            <a:custGeom>
              <a:avLst/>
              <a:gdLst>
                <a:gd name="T0" fmla="*/ 444 w 889"/>
                <a:gd name="T1" fmla="*/ 0 h 892"/>
                <a:gd name="T2" fmla="*/ 500 w 889"/>
                <a:gd name="T3" fmla="*/ 4 h 892"/>
                <a:gd name="T4" fmla="*/ 554 w 889"/>
                <a:gd name="T5" fmla="*/ 13 h 892"/>
                <a:gd name="T6" fmla="*/ 605 w 889"/>
                <a:gd name="T7" fmla="*/ 30 h 892"/>
                <a:gd name="T8" fmla="*/ 654 w 889"/>
                <a:gd name="T9" fmla="*/ 52 h 892"/>
                <a:gd name="T10" fmla="*/ 698 w 889"/>
                <a:gd name="T11" fmla="*/ 79 h 892"/>
                <a:gd name="T12" fmla="*/ 739 w 889"/>
                <a:gd name="T13" fmla="*/ 112 h 892"/>
                <a:gd name="T14" fmla="*/ 776 w 889"/>
                <a:gd name="T15" fmla="*/ 149 h 892"/>
                <a:gd name="T16" fmla="*/ 810 w 889"/>
                <a:gd name="T17" fmla="*/ 191 h 892"/>
                <a:gd name="T18" fmla="*/ 838 w 889"/>
                <a:gd name="T19" fmla="*/ 236 h 892"/>
                <a:gd name="T20" fmla="*/ 859 w 889"/>
                <a:gd name="T21" fmla="*/ 284 h 892"/>
                <a:gd name="T22" fmla="*/ 876 w 889"/>
                <a:gd name="T23" fmla="*/ 336 h 892"/>
                <a:gd name="T24" fmla="*/ 886 w 889"/>
                <a:gd name="T25" fmla="*/ 390 h 892"/>
                <a:gd name="T26" fmla="*/ 889 w 889"/>
                <a:gd name="T27" fmla="*/ 445 h 892"/>
                <a:gd name="T28" fmla="*/ 886 w 889"/>
                <a:gd name="T29" fmla="*/ 502 h 892"/>
                <a:gd name="T30" fmla="*/ 876 w 889"/>
                <a:gd name="T31" fmla="*/ 556 h 892"/>
                <a:gd name="T32" fmla="*/ 859 w 889"/>
                <a:gd name="T33" fmla="*/ 607 h 892"/>
                <a:gd name="T34" fmla="*/ 838 w 889"/>
                <a:gd name="T35" fmla="*/ 656 h 892"/>
                <a:gd name="T36" fmla="*/ 810 w 889"/>
                <a:gd name="T37" fmla="*/ 700 h 892"/>
                <a:gd name="T38" fmla="*/ 776 w 889"/>
                <a:gd name="T39" fmla="*/ 742 h 892"/>
                <a:gd name="T40" fmla="*/ 739 w 889"/>
                <a:gd name="T41" fmla="*/ 779 h 892"/>
                <a:gd name="T42" fmla="*/ 698 w 889"/>
                <a:gd name="T43" fmla="*/ 812 h 892"/>
                <a:gd name="T44" fmla="*/ 654 w 889"/>
                <a:gd name="T45" fmla="*/ 840 h 892"/>
                <a:gd name="T46" fmla="*/ 605 w 889"/>
                <a:gd name="T47" fmla="*/ 862 h 892"/>
                <a:gd name="T48" fmla="*/ 554 w 889"/>
                <a:gd name="T49" fmla="*/ 878 h 892"/>
                <a:gd name="T50" fmla="*/ 500 w 889"/>
                <a:gd name="T51" fmla="*/ 888 h 892"/>
                <a:gd name="T52" fmla="*/ 444 w 889"/>
                <a:gd name="T53" fmla="*/ 892 h 892"/>
                <a:gd name="T54" fmla="*/ 389 w 889"/>
                <a:gd name="T55" fmla="*/ 888 h 892"/>
                <a:gd name="T56" fmla="*/ 335 w 889"/>
                <a:gd name="T57" fmla="*/ 878 h 892"/>
                <a:gd name="T58" fmla="*/ 283 w 889"/>
                <a:gd name="T59" fmla="*/ 862 h 892"/>
                <a:gd name="T60" fmla="*/ 235 w 889"/>
                <a:gd name="T61" fmla="*/ 840 h 892"/>
                <a:gd name="T62" fmla="*/ 191 w 889"/>
                <a:gd name="T63" fmla="*/ 812 h 892"/>
                <a:gd name="T64" fmla="*/ 149 w 889"/>
                <a:gd name="T65" fmla="*/ 779 h 892"/>
                <a:gd name="T66" fmla="*/ 111 w 889"/>
                <a:gd name="T67" fmla="*/ 742 h 892"/>
                <a:gd name="T68" fmla="*/ 79 w 889"/>
                <a:gd name="T69" fmla="*/ 700 h 892"/>
                <a:gd name="T70" fmla="*/ 51 w 889"/>
                <a:gd name="T71" fmla="*/ 656 h 892"/>
                <a:gd name="T72" fmla="*/ 30 w 889"/>
                <a:gd name="T73" fmla="*/ 607 h 892"/>
                <a:gd name="T74" fmla="*/ 13 w 889"/>
                <a:gd name="T75" fmla="*/ 556 h 892"/>
                <a:gd name="T76" fmla="*/ 3 w 889"/>
                <a:gd name="T77" fmla="*/ 502 h 892"/>
                <a:gd name="T78" fmla="*/ 0 w 889"/>
                <a:gd name="T79" fmla="*/ 445 h 892"/>
                <a:gd name="T80" fmla="*/ 3 w 889"/>
                <a:gd name="T81" fmla="*/ 390 h 892"/>
                <a:gd name="T82" fmla="*/ 13 w 889"/>
                <a:gd name="T83" fmla="*/ 336 h 892"/>
                <a:gd name="T84" fmla="*/ 30 w 889"/>
                <a:gd name="T85" fmla="*/ 284 h 892"/>
                <a:gd name="T86" fmla="*/ 51 w 889"/>
                <a:gd name="T87" fmla="*/ 236 h 892"/>
                <a:gd name="T88" fmla="*/ 79 w 889"/>
                <a:gd name="T89" fmla="*/ 191 h 892"/>
                <a:gd name="T90" fmla="*/ 111 w 889"/>
                <a:gd name="T91" fmla="*/ 149 h 892"/>
                <a:gd name="T92" fmla="*/ 149 w 889"/>
                <a:gd name="T93" fmla="*/ 112 h 892"/>
                <a:gd name="T94" fmla="*/ 191 w 889"/>
                <a:gd name="T95" fmla="*/ 79 h 892"/>
                <a:gd name="T96" fmla="*/ 235 w 889"/>
                <a:gd name="T97" fmla="*/ 52 h 892"/>
                <a:gd name="T98" fmla="*/ 283 w 889"/>
                <a:gd name="T99" fmla="*/ 30 h 892"/>
                <a:gd name="T100" fmla="*/ 335 w 889"/>
                <a:gd name="T101" fmla="*/ 13 h 892"/>
                <a:gd name="T102" fmla="*/ 389 w 889"/>
                <a:gd name="T103" fmla="*/ 4 h 892"/>
                <a:gd name="T104" fmla="*/ 444 w 889"/>
                <a:gd name="T105" fmla="*/ 0 h 8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89" h="892">
                  <a:moveTo>
                    <a:pt x="444" y="0"/>
                  </a:moveTo>
                  <a:lnTo>
                    <a:pt x="500" y="4"/>
                  </a:lnTo>
                  <a:lnTo>
                    <a:pt x="554" y="13"/>
                  </a:lnTo>
                  <a:lnTo>
                    <a:pt x="605" y="30"/>
                  </a:lnTo>
                  <a:lnTo>
                    <a:pt x="654" y="52"/>
                  </a:lnTo>
                  <a:lnTo>
                    <a:pt x="698" y="79"/>
                  </a:lnTo>
                  <a:lnTo>
                    <a:pt x="739" y="112"/>
                  </a:lnTo>
                  <a:lnTo>
                    <a:pt x="776" y="149"/>
                  </a:lnTo>
                  <a:lnTo>
                    <a:pt x="810" y="191"/>
                  </a:lnTo>
                  <a:lnTo>
                    <a:pt x="838" y="236"/>
                  </a:lnTo>
                  <a:lnTo>
                    <a:pt x="859" y="284"/>
                  </a:lnTo>
                  <a:lnTo>
                    <a:pt x="876" y="336"/>
                  </a:lnTo>
                  <a:lnTo>
                    <a:pt x="886" y="390"/>
                  </a:lnTo>
                  <a:lnTo>
                    <a:pt x="889" y="445"/>
                  </a:lnTo>
                  <a:lnTo>
                    <a:pt x="886" y="502"/>
                  </a:lnTo>
                  <a:lnTo>
                    <a:pt x="876" y="556"/>
                  </a:lnTo>
                  <a:lnTo>
                    <a:pt x="859" y="607"/>
                  </a:lnTo>
                  <a:lnTo>
                    <a:pt x="838" y="656"/>
                  </a:lnTo>
                  <a:lnTo>
                    <a:pt x="810" y="700"/>
                  </a:lnTo>
                  <a:lnTo>
                    <a:pt x="776" y="742"/>
                  </a:lnTo>
                  <a:lnTo>
                    <a:pt x="739" y="779"/>
                  </a:lnTo>
                  <a:lnTo>
                    <a:pt x="698" y="812"/>
                  </a:lnTo>
                  <a:lnTo>
                    <a:pt x="654" y="840"/>
                  </a:lnTo>
                  <a:lnTo>
                    <a:pt x="605" y="862"/>
                  </a:lnTo>
                  <a:lnTo>
                    <a:pt x="554" y="878"/>
                  </a:lnTo>
                  <a:lnTo>
                    <a:pt x="500" y="888"/>
                  </a:lnTo>
                  <a:lnTo>
                    <a:pt x="444" y="892"/>
                  </a:lnTo>
                  <a:lnTo>
                    <a:pt x="389" y="888"/>
                  </a:lnTo>
                  <a:lnTo>
                    <a:pt x="335" y="878"/>
                  </a:lnTo>
                  <a:lnTo>
                    <a:pt x="283" y="862"/>
                  </a:lnTo>
                  <a:lnTo>
                    <a:pt x="235" y="840"/>
                  </a:lnTo>
                  <a:lnTo>
                    <a:pt x="191" y="812"/>
                  </a:lnTo>
                  <a:lnTo>
                    <a:pt x="149" y="779"/>
                  </a:lnTo>
                  <a:lnTo>
                    <a:pt x="111" y="742"/>
                  </a:lnTo>
                  <a:lnTo>
                    <a:pt x="79" y="700"/>
                  </a:lnTo>
                  <a:lnTo>
                    <a:pt x="51" y="656"/>
                  </a:lnTo>
                  <a:lnTo>
                    <a:pt x="30" y="607"/>
                  </a:lnTo>
                  <a:lnTo>
                    <a:pt x="13" y="556"/>
                  </a:lnTo>
                  <a:lnTo>
                    <a:pt x="3" y="502"/>
                  </a:lnTo>
                  <a:lnTo>
                    <a:pt x="0" y="445"/>
                  </a:lnTo>
                  <a:lnTo>
                    <a:pt x="3" y="390"/>
                  </a:lnTo>
                  <a:lnTo>
                    <a:pt x="13" y="336"/>
                  </a:lnTo>
                  <a:lnTo>
                    <a:pt x="30" y="284"/>
                  </a:lnTo>
                  <a:lnTo>
                    <a:pt x="51" y="236"/>
                  </a:lnTo>
                  <a:lnTo>
                    <a:pt x="79" y="191"/>
                  </a:lnTo>
                  <a:lnTo>
                    <a:pt x="111" y="149"/>
                  </a:lnTo>
                  <a:lnTo>
                    <a:pt x="149" y="112"/>
                  </a:lnTo>
                  <a:lnTo>
                    <a:pt x="191" y="79"/>
                  </a:lnTo>
                  <a:lnTo>
                    <a:pt x="235" y="52"/>
                  </a:lnTo>
                  <a:lnTo>
                    <a:pt x="283" y="30"/>
                  </a:lnTo>
                  <a:lnTo>
                    <a:pt x="335" y="13"/>
                  </a:lnTo>
                  <a:lnTo>
                    <a:pt x="389" y="4"/>
                  </a:lnTo>
                  <a:lnTo>
                    <a:pt x="4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47" name="Group 399"/>
          <p:cNvGrpSpPr>
            <a:grpSpLocks noChangeAspect="1"/>
          </p:cNvGrpSpPr>
          <p:nvPr/>
        </p:nvGrpSpPr>
        <p:grpSpPr bwMode="auto">
          <a:xfrm>
            <a:off x="3451288" y="5721732"/>
            <a:ext cx="257068" cy="444899"/>
            <a:chOff x="5382" y="1924"/>
            <a:chExt cx="1099" cy="190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50" name="Freeform 401"/>
            <p:cNvSpPr>
              <a:spLocks/>
            </p:cNvSpPr>
            <p:nvPr/>
          </p:nvSpPr>
          <p:spPr bwMode="auto">
            <a:xfrm>
              <a:off x="5735" y="1924"/>
              <a:ext cx="394" cy="395"/>
            </a:xfrm>
            <a:custGeom>
              <a:avLst/>
              <a:gdLst>
                <a:gd name="T0" fmla="*/ 394 w 789"/>
                <a:gd name="T1" fmla="*/ 0 h 790"/>
                <a:gd name="T2" fmla="*/ 447 w 789"/>
                <a:gd name="T3" fmla="*/ 3 h 790"/>
                <a:gd name="T4" fmla="*/ 499 w 789"/>
                <a:gd name="T5" fmla="*/ 14 h 790"/>
                <a:gd name="T6" fmla="*/ 548 w 789"/>
                <a:gd name="T7" fmla="*/ 30 h 790"/>
                <a:gd name="T8" fmla="*/ 593 w 789"/>
                <a:gd name="T9" fmla="*/ 53 h 790"/>
                <a:gd name="T10" fmla="*/ 635 w 789"/>
                <a:gd name="T11" fmla="*/ 82 h 790"/>
                <a:gd name="T12" fmla="*/ 673 w 789"/>
                <a:gd name="T13" fmla="*/ 115 h 790"/>
                <a:gd name="T14" fmla="*/ 707 w 789"/>
                <a:gd name="T15" fmla="*/ 153 h 790"/>
                <a:gd name="T16" fmla="*/ 734 w 789"/>
                <a:gd name="T17" fmla="*/ 195 h 790"/>
                <a:gd name="T18" fmla="*/ 758 w 789"/>
                <a:gd name="T19" fmla="*/ 241 h 790"/>
                <a:gd name="T20" fmla="*/ 775 w 789"/>
                <a:gd name="T21" fmla="*/ 290 h 790"/>
                <a:gd name="T22" fmla="*/ 785 w 789"/>
                <a:gd name="T23" fmla="*/ 341 h 790"/>
                <a:gd name="T24" fmla="*/ 789 w 789"/>
                <a:gd name="T25" fmla="*/ 394 h 790"/>
                <a:gd name="T26" fmla="*/ 785 w 789"/>
                <a:gd name="T27" fmla="*/ 448 h 790"/>
                <a:gd name="T28" fmla="*/ 775 w 789"/>
                <a:gd name="T29" fmla="*/ 499 h 790"/>
                <a:gd name="T30" fmla="*/ 758 w 789"/>
                <a:gd name="T31" fmla="*/ 547 h 790"/>
                <a:gd name="T32" fmla="*/ 734 w 789"/>
                <a:gd name="T33" fmla="*/ 594 h 790"/>
                <a:gd name="T34" fmla="*/ 707 w 789"/>
                <a:gd name="T35" fmla="*/ 635 h 790"/>
                <a:gd name="T36" fmla="*/ 673 w 789"/>
                <a:gd name="T37" fmla="*/ 674 h 790"/>
                <a:gd name="T38" fmla="*/ 635 w 789"/>
                <a:gd name="T39" fmla="*/ 706 h 790"/>
                <a:gd name="T40" fmla="*/ 593 w 789"/>
                <a:gd name="T41" fmla="*/ 735 h 790"/>
                <a:gd name="T42" fmla="*/ 548 w 789"/>
                <a:gd name="T43" fmla="*/ 758 h 790"/>
                <a:gd name="T44" fmla="*/ 499 w 789"/>
                <a:gd name="T45" fmla="*/ 775 h 790"/>
                <a:gd name="T46" fmla="*/ 447 w 789"/>
                <a:gd name="T47" fmla="*/ 785 h 790"/>
                <a:gd name="T48" fmla="*/ 394 w 789"/>
                <a:gd name="T49" fmla="*/ 790 h 790"/>
                <a:gd name="T50" fmla="*/ 340 w 789"/>
                <a:gd name="T51" fmla="*/ 785 h 790"/>
                <a:gd name="T52" fmla="*/ 289 w 789"/>
                <a:gd name="T53" fmla="*/ 775 h 790"/>
                <a:gd name="T54" fmla="*/ 241 w 789"/>
                <a:gd name="T55" fmla="*/ 758 h 790"/>
                <a:gd name="T56" fmla="*/ 194 w 789"/>
                <a:gd name="T57" fmla="*/ 735 h 790"/>
                <a:gd name="T58" fmla="*/ 153 w 789"/>
                <a:gd name="T59" fmla="*/ 706 h 790"/>
                <a:gd name="T60" fmla="*/ 115 w 789"/>
                <a:gd name="T61" fmla="*/ 674 h 790"/>
                <a:gd name="T62" fmla="*/ 82 w 789"/>
                <a:gd name="T63" fmla="*/ 635 h 790"/>
                <a:gd name="T64" fmla="*/ 53 w 789"/>
                <a:gd name="T65" fmla="*/ 594 h 790"/>
                <a:gd name="T66" fmla="*/ 31 w 789"/>
                <a:gd name="T67" fmla="*/ 547 h 790"/>
                <a:gd name="T68" fmla="*/ 13 w 789"/>
                <a:gd name="T69" fmla="*/ 499 h 790"/>
                <a:gd name="T70" fmla="*/ 3 w 789"/>
                <a:gd name="T71" fmla="*/ 448 h 790"/>
                <a:gd name="T72" fmla="*/ 0 w 789"/>
                <a:gd name="T73" fmla="*/ 394 h 790"/>
                <a:gd name="T74" fmla="*/ 3 w 789"/>
                <a:gd name="T75" fmla="*/ 341 h 790"/>
                <a:gd name="T76" fmla="*/ 13 w 789"/>
                <a:gd name="T77" fmla="*/ 290 h 790"/>
                <a:gd name="T78" fmla="*/ 31 w 789"/>
                <a:gd name="T79" fmla="*/ 241 h 790"/>
                <a:gd name="T80" fmla="*/ 53 w 789"/>
                <a:gd name="T81" fmla="*/ 195 h 790"/>
                <a:gd name="T82" fmla="*/ 82 w 789"/>
                <a:gd name="T83" fmla="*/ 153 h 790"/>
                <a:gd name="T84" fmla="*/ 115 w 789"/>
                <a:gd name="T85" fmla="*/ 115 h 790"/>
                <a:gd name="T86" fmla="*/ 153 w 789"/>
                <a:gd name="T87" fmla="*/ 82 h 790"/>
                <a:gd name="T88" fmla="*/ 194 w 789"/>
                <a:gd name="T89" fmla="*/ 53 h 790"/>
                <a:gd name="T90" fmla="*/ 241 w 789"/>
                <a:gd name="T91" fmla="*/ 30 h 790"/>
                <a:gd name="T92" fmla="*/ 289 w 789"/>
                <a:gd name="T93" fmla="*/ 14 h 790"/>
                <a:gd name="T94" fmla="*/ 340 w 789"/>
                <a:gd name="T95" fmla="*/ 3 h 790"/>
                <a:gd name="T96" fmla="*/ 394 w 789"/>
                <a:gd name="T97" fmla="*/ 0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9" h="790">
                  <a:moveTo>
                    <a:pt x="394" y="0"/>
                  </a:moveTo>
                  <a:lnTo>
                    <a:pt x="447" y="3"/>
                  </a:lnTo>
                  <a:lnTo>
                    <a:pt x="499" y="14"/>
                  </a:lnTo>
                  <a:lnTo>
                    <a:pt x="548" y="30"/>
                  </a:lnTo>
                  <a:lnTo>
                    <a:pt x="593" y="53"/>
                  </a:lnTo>
                  <a:lnTo>
                    <a:pt x="635" y="82"/>
                  </a:lnTo>
                  <a:lnTo>
                    <a:pt x="673" y="115"/>
                  </a:lnTo>
                  <a:lnTo>
                    <a:pt x="707" y="153"/>
                  </a:lnTo>
                  <a:lnTo>
                    <a:pt x="734" y="195"/>
                  </a:lnTo>
                  <a:lnTo>
                    <a:pt x="758" y="241"/>
                  </a:lnTo>
                  <a:lnTo>
                    <a:pt x="775" y="290"/>
                  </a:lnTo>
                  <a:lnTo>
                    <a:pt x="785" y="341"/>
                  </a:lnTo>
                  <a:lnTo>
                    <a:pt x="789" y="394"/>
                  </a:lnTo>
                  <a:lnTo>
                    <a:pt x="785" y="448"/>
                  </a:lnTo>
                  <a:lnTo>
                    <a:pt x="775" y="499"/>
                  </a:lnTo>
                  <a:lnTo>
                    <a:pt x="758" y="547"/>
                  </a:lnTo>
                  <a:lnTo>
                    <a:pt x="734" y="594"/>
                  </a:lnTo>
                  <a:lnTo>
                    <a:pt x="707" y="635"/>
                  </a:lnTo>
                  <a:lnTo>
                    <a:pt x="673" y="674"/>
                  </a:lnTo>
                  <a:lnTo>
                    <a:pt x="635" y="706"/>
                  </a:lnTo>
                  <a:lnTo>
                    <a:pt x="593" y="735"/>
                  </a:lnTo>
                  <a:lnTo>
                    <a:pt x="548" y="758"/>
                  </a:lnTo>
                  <a:lnTo>
                    <a:pt x="499" y="775"/>
                  </a:lnTo>
                  <a:lnTo>
                    <a:pt x="447" y="785"/>
                  </a:lnTo>
                  <a:lnTo>
                    <a:pt x="394" y="790"/>
                  </a:lnTo>
                  <a:lnTo>
                    <a:pt x="340" y="785"/>
                  </a:lnTo>
                  <a:lnTo>
                    <a:pt x="289" y="775"/>
                  </a:lnTo>
                  <a:lnTo>
                    <a:pt x="241" y="758"/>
                  </a:lnTo>
                  <a:lnTo>
                    <a:pt x="194" y="735"/>
                  </a:lnTo>
                  <a:lnTo>
                    <a:pt x="153" y="706"/>
                  </a:lnTo>
                  <a:lnTo>
                    <a:pt x="115" y="674"/>
                  </a:lnTo>
                  <a:lnTo>
                    <a:pt x="82" y="635"/>
                  </a:lnTo>
                  <a:lnTo>
                    <a:pt x="53" y="594"/>
                  </a:lnTo>
                  <a:lnTo>
                    <a:pt x="31" y="547"/>
                  </a:lnTo>
                  <a:lnTo>
                    <a:pt x="13" y="499"/>
                  </a:lnTo>
                  <a:lnTo>
                    <a:pt x="3" y="448"/>
                  </a:lnTo>
                  <a:lnTo>
                    <a:pt x="0" y="394"/>
                  </a:lnTo>
                  <a:lnTo>
                    <a:pt x="3" y="341"/>
                  </a:lnTo>
                  <a:lnTo>
                    <a:pt x="13" y="290"/>
                  </a:lnTo>
                  <a:lnTo>
                    <a:pt x="31" y="241"/>
                  </a:lnTo>
                  <a:lnTo>
                    <a:pt x="53" y="195"/>
                  </a:lnTo>
                  <a:lnTo>
                    <a:pt x="82" y="153"/>
                  </a:lnTo>
                  <a:lnTo>
                    <a:pt x="115" y="115"/>
                  </a:lnTo>
                  <a:lnTo>
                    <a:pt x="153" y="82"/>
                  </a:lnTo>
                  <a:lnTo>
                    <a:pt x="194" y="53"/>
                  </a:lnTo>
                  <a:lnTo>
                    <a:pt x="241" y="30"/>
                  </a:lnTo>
                  <a:lnTo>
                    <a:pt x="289" y="14"/>
                  </a:lnTo>
                  <a:lnTo>
                    <a:pt x="340" y="3"/>
                  </a:lnTo>
                  <a:lnTo>
                    <a:pt x="3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1" name="Freeform 402"/>
            <p:cNvSpPr>
              <a:spLocks/>
            </p:cNvSpPr>
            <p:nvPr/>
          </p:nvSpPr>
          <p:spPr bwMode="auto">
            <a:xfrm>
              <a:off x="5382" y="2897"/>
              <a:ext cx="1099" cy="193"/>
            </a:xfrm>
            <a:custGeom>
              <a:avLst/>
              <a:gdLst>
                <a:gd name="T0" fmla="*/ 100 w 2197"/>
                <a:gd name="T1" fmla="*/ 0 h 385"/>
                <a:gd name="T2" fmla="*/ 2099 w 2197"/>
                <a:gd name="T3" fmla="*/ 0 h 385"/>
                <a:gd name="T4" fmla="*/ 2124 w 2197"/>
                <a:gd name="T5" fmla="*/ 4 h 385"/>
                <a:gd name="T6" fmla="*/ 2149 w 2197"/>
                <a:gd name="T7" fmla="*/ 14 h 385"/>
                <a:gd name="T8" fmla="*/ 2168 w 2197"/>
                <a:gd name="T9" fmla="*/ 29 h 385"/>
                <a:gd name="T10" fmla="*/ 2184 w 2197"/>
                <a:gd name="T11" fmla="*/ 49 h 385"/>
                <a:gd name="T12" fmla="*/ 2194 w 2197"/>
                <a:gd name="T13" fmla="*/ 73 h 385"/>
                <a:gd name="T14" fmla="*/ 2197 w 2197"/>
                <a:gd name="T15" fmla="*/ 99 h 385"/>
                <a:gd name="T16" fmla="*/ 2197 w 2197"/>
                <a:gd name="T17" fmla="*/ 287 h 385"/>
                <a:gd name="T18" fmla="*/ 2194 w 2197"/>
                <a:gd name="T19" fmla="*/ 312 h 385"/>
                <a:gd name="T20" fmla="*/ 2184 w 2197"/>
                <a:gd name="T21" fmla="*/ 337 h 385"/>
                <a:gd name="T22" fmla="*/ 2168 w 2197"/>
                <a:gd name="T23" fmla="*/ 356 h 385"/>
                <a:gd name="T24" fmla="*/ 2149 w 2197"/>
                <a:gd name="T25" fmla="*/ 371 h 385"/>
                <a:gd name="T26" fmla="*/ 2124 w 2197"/>
                <a:gd name="T27" fmla="*/ 382 h 385"/>
                <a:gd name="T28" fmla="*/ 2099 w 2197"/>
                <a:gd name="T29" fmla="*/ 385 h 385"/>
                <a:gd name="T30" fmla="*/ 100 w 2197"/>
                <a:gd name="T31" fmla="*/ 385 h 385"/>
                <a:gd name="T32" fmla="*/ 73 w 2197"/>
                <a:gd name="T33" fmla="*/ 382 h 385"/>
                <a:gd name="T34" fmla="*/ 50 w 2197"/>
                <a:gd name="T35" fmla="*/ 371 h 385"/>
                <a:gd name="T36" fmla="*/ 29 w 2197"/>
                <a:gd name="T37" fmla="*/ 356 h 385"/>
                <a:gd name="T38" fmla="*/ 14 w 2197"/>
                <a:gd name="T39" fmla="*/ 337 h 385"/>
                <a:gd name="T40" fmla="*/ 3 w 2197"/>
                <a:gd name="T41" fmla="*/ 312 h 385"/>
                <a:gd name="T42" fmla="*/ 0 w 2197"/>
                <a:gd name="T43" fmla="*/ 287 h 385"/>
                <a:gd name="T44" fmla="*/ 0 w 2197"/>
                <a:gd name="T45" fmla="*/ 99 h 385"/>
                <a:gd name="T46" fmla="*/ 3 w 2197"/>
                <a:gd name="T47" fmla="*/ 73 h 385"/>
                <a:gd name="T48" fmla="*/ 14 w 2197"/>
                <a:gd name="T49" fmla="*/ 49 h 385"/>
                <a:gd name="T50" fmla="*/ 29 w 2197"/>
                <a:gd name="T51" fmla="*/ 29 h 385"/>
                <a:gd name="T52" fmla="*/ 50 w 2197"/>
                <a:gd name="T53" fmla="*/ 14 h 385"/>
                <a:gd name="T54" fmla="*/ 73 w 2197"/>
                <a:gd name="T55" fmla="*/ 4 h 385"/>
                <a:gd name="T56" fmla="*/ 100 w 2197"/>
                <a:gd name="T57" fmla="*/ 0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97" h="385">
                  <a:moveTo>
                    <a:pt x="100" y="0"/>
                  </a:moveTo>
                  <a:lnTo>
                    <a:pt x="2099" y="0"/>
                  </a:lnTo>
                  <a:lnTo>
                    <a:pt x="2124" y="4"/>
                  </a:lnTo>
                  <a:lnTo>
                    <a:pt x="2149" y="14"/>
                  </a:lnTo>
                  <a:lnTo>
                    <a:pt x="2168" y="29"/>
                  </a:lnTo>
                  <a:lnTo>
                    <a:pt x="2184" y="49"/>
                  </a:lnTo>
                  <a:lnTo>
                    <a:pt x="2194" y="73"/>
                  </a:lnTo>
                  <a:lnTo>
                    <a:pt x="2197" y="99"/>
                  </a:lnTo>
                  <a:lnTo>
                    <a:pt x="2197" y="287"/>
                  </a:lnTo>
                  <a:lnTo>
                    <a:pt x="2194" y="312"/>
                  </a:lnTo>
                  <a:lnTo>
                    <a:pt x="2184" y="337"/>
                  </a:lnTo>
                  <a:lnTo>
                    <a:pt x="2168" y="356"/>
                  </a:lnTo>
                  <a:lnTo>
                    <a:pt x="2149" y="371"/>
                  </a:lnTo>
                  <a:lnTo>
                    <a:pt x="2124" y="382"/>
                  </a:lnTo>
                  <a:lnTo>
                    <a:pt x="2099" y="385"/>
                  </a:lnTo>
                  <a:lnTo>
                    <a:pt x="100" y="385"/>
                  </a:lnTo>
                  <a:lnTo>
                    <a:pt x="73" y="382"/>
                  </a:lnTo>
                  <a:lnTo>
                    <a:pt x="50" y="371"/>
                  </a:lnTo>
                  <a:lnTo>
                    <a:pt x="29" y="356"/>
                  </a:lnTo>
                  <a:lnTo>
                    <a:pt x="14" y="337"/>
                  </a:lnTo>
                  <a:lnTo>
                    <a:pt x="3" y="312"/>
                  </a:lnTo>
                  <a:lnTo>
                    <a:pt x="0" y="287"/>
                  </a:lnTo>
                  <a:lnTo>
                    <a:pt x="0" y="99"/>
                  </a:lnTo>
                  <a:lnTo>
                    <a:pt x="3" y="73"/>
                  </a:lnTo>
                  <a:lnTo>
                    <a:pt x="14" y="49"/>
                  </a:lnTo>
                  <a:lnTo>
                    <a:pt x="29" y="29"/>
                  </a:lnTo>
                  <a:lnTo>
                    <a:pt x="50" y="14"/>
                  </a:lnTo>
                  <a:lnTo>
                    <a:pt x="73" y="4"/>
                  </a:lnTo>
                  <a:lnTo>
                    <a:pt x="1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2" name="Freeform 403"/>
            <p:cNvSpPr>
              <a:spLocks/>
            </p:cNvSpPr>
            <p:nvPr/>
          </p:nvSpPr>
          <p:spPr bwMode="auto">
            <a:xfrm>
              <a:off x="5550" y="3169"/>
              <a:ext cx="764" cy="657"/>
            </a:xfrm>
            <a:custGeom>
              <a:avLst/>
              <a:gdLst>
                <a:gd name="T0" fmla="*/ 122 w 1526"/>
                <a:gd name="T1" fmla="*/ 0 h 1316"/>
                <a:gd name="T2" fmla="*/ 1404 w 1526"/>
                <a:gd name="T3" fmla="*/ 0 h 1316"/>
                <a:gd name="T4" fmla="*/ 1431 w 1526"/>
                <a:gd name="T5" fmla="*/ 4 h 1316"/>
                <a:gd name="T6" fmla="*/ 1457 w 1526"/>
                <a:gd name="T7" fmla="*/ 13 h 1316"/>
                <a:gd name="T8" fmla="*/ 1480 w 1526"/>
                <a:gd name="T9" fmla="*/ 27 h 1316"/>
                <a:gd name="T10" fmla="*/ 1499 w 1526"/>
                <a:gd name="T11" fmla="*/ 47 h 1316"/>
                <a:gd name="T12" fmla="*/ 1514 w 1526"/>
                <a:gd name="T13" fmla="*/ 69 h 1316"/>
                <a:gd name="T14" fmla="*/ 1523 w 1526"/>
                <a:gd name="T15" fmla="*/ 95 h 1316"/>
                <a:gd name="T16" fmla="*/ 1526 w 1526"/>
                <a:gd name="T17" fmla="*/ 123 h 1316"/>
                <a:gd name="T18" fmla="*/ 1526 w 1526"/>
                <a:gd name="T19" fmla="*/ 1204 h 1316"/>
                <a:gd name="T20" fmla="*/ 1523 w 1526"/>
                <a:gd name="T21" fmla="*/ 1230 h 1316"/>
                <a:gd name="T22" fmla="*/ 1515 w 1526"/>
                <a:gd name="T23" fmla="*/ 1253 h 1316"/>
                <a:gd name="T24" fmla="*/ 1501 w 1526"/>
                <a:gd name="T25" fmla="*/ 1274 h 1316"/>
                <a:gd name="T26" fmla="*/ 1484 w 1526"/>
                <a:gd name="T27" fmla="*/ 1291 h 1316"/>
                <a:gd name="T28" fmla="*/ 1463 w 1526"/>
                <a:gd name="T29" fmla="*/ 1304 h 1316"/>
                <a:gd name="T30" fmla="*/ 1440 w 1526"/>
                <a:gd name="T31" fmla="*/ 1313 h 1316"/>
                <a:gd name="T32" fmla="*/ 1414 w 1526"/>
                <a:gd name="T33" fmla="*/ 1316 h 1316"/>
                <a:gd name="T34" fmla="*/ 111 w 1526"/>
                <a:gd name="T35" fmla="*/ 1316 h 1316"/>
                <a:gd name="T36" fmla="*/ 86 w 1526"/>
                <a:gd name="T37" fmla="*/ 1313 h 1316"/>
                <a:gd name="T38" fmla="*/ 63 w 1526"/>
                <a:gd name="T39" fmla="*/ 1304 h 1316"/>
                <a:gd name="T40" fmla="*/ 42 w 1526"/>
                <a:gd name="T41" fmla="*/ 1291 h 1316"/>
                <a:gd name="T42" fmla="*/ 24 w 1526"/>
                <a:gd name="T43" fmla="*/ 1274 h 1316"/>
                <a:gd name="T44" fmla="*/ 12 w 1526"/>
                <a:gd name="T45" fmla="*/ 1253 h 1316"/>
                <a:gd name="T46" fmla="*/ 2 w 1526"/>
                <a:gd name="T47" fmla="*/ 1230 h 1316"/>
                <a:gd name="T48" fmla="*/ 0 w 1526"/>
                <a:gd name="T49" fmla="*/ 1204 h 1316"/>
                <a:gd name="T50" fmla="*/ 0 w 1526"/>
                <a:gd name="T51" fmla="*/ 123 h 1316"/>
                <a:gd name="T52" fmla="*/ 3 w 1526"/>
                <a:gd name="T53" fmla="*/ 95 h 1316"/>
                <a:gd name="T54" fmla="*/ 12 w 1526"/>
                <a:gd name="T55" fmla="*/ 69 h 1316"/>
                <a:gd name="T56" fmla="*/ 27 w 1526"/>
                <a:gd name="T57" fmla="*/ 47 h 1316"/>
                <a:gd name="T58" fmla="*/ 45 w 1526"/>
                <a:gd name="T59" fmla="*/ 27 h 1316"/>
                <a:gd name="T60" fmla="*/ 68 w 1526"/>
                <a:gd name="T61" fmla="*/ 13 h 1316"/>
                <a:gd name="T62" fmla="*/ 94 w 1526"/>
                <a:gd name="T63" fmla="*/ 4 h 1316"/>
                <a:gd name="T64" fmla="*/ 122 w 1526"/>
                <a:gd name="T65" fmla="*/ 0 h 1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26" h="1316">
                  <a:moveTo>
                    <a:pt x="122" y="0"/>
                  </a:moveTo>
                  <a:lnTo>
                    <a:pt x="1404" y="0"/>
                  </a:lnTo>
                  <a:lnTo>
                    <a:pt x="1431" y="4"/>
                  </a:lnTo>
                  <a:lnTo>
                    <a:pt x="1457" y="13"/>
                  </a:lnTo>
                  <a:lnTo>
                    <a:pt x="1480" y="27"/>
                  </a:lnTo>
                  <a:lnTo>
                    <a:pt x="1499" y="47"/>
                  </a:lnTo>
                  <a:lnTo>
                    <a:pt x="1514" y="69"/>
                  </a:lnTo>
                  <a:lnTo>
                    <a:pt x="1523" y="95"/>
                  </a:lnTo>
                  <a:lnTo>
                    <a:pt x="1526" y="123"/>
                  </a:lnTo>
                  <a:lnTo>
                    <a:pt x="1526" y="1204"/>
                  </a:lnTo>
                  <a:lnTo>
                    <a:pt x="1523" y="1230"/>
                  </a:lnTo>
                  <a:lnTo>
                    <a:pt x="1515" y="1253"/>
                  </a:lnTo>
                  <a:lnTo>
                    <a:pt x="1501" y="1274"/>
                  </a:lnTo>
                  <a:lnTo>
                    <a:pt x="1484" y="1291"/>
                  </a:lnTo>
                  <a:lnTo>
                    <a:pt x="1463" y="1304"/>
                  </a:lnTo>
                  <a:lnTo>
                    <a:pt x="1440" y="1313"/>
                  </a:lnTo>
                  <a:lnTo>
                    <a:pt x="1414" y="1316"/>
                  </a:lnTo>
                  <a:lnTo>
                    <a:pt x="111" y="1316"/>
                  </a:lnTo>
                  <a:lnTo>
                    <a:pt x="86" y="1313"/>
                  </a:lnTo>
                  <a:lnTo>
                    <a:pt x="63" y="1304"/>
                  </a:lnTo>
                  <a:lnTo>
                    <a:pt x="42" y="1291"/>
                  </a:lnTo>
                  <a:lnTo>
                    <a:pt x="24" y="1274"/>
                  </a:lnTo>
                  <a:lnTo>
                    <a:pt x="12" y="1253"/>
                  </a:lnTo>
                  <a:lnTo>
                    <a:pt x="2" y="1230"/>
                  </a:lnTo>
                  <a:lnTo>
                    <a:pt x="0" y="1204"/>
                  </a:lnTo>
                  <a:lnTo>
                    <a:pt x="0" y="123"/>
                  </a:lnTo>
                  <a:lnTo>
                    <a:pt x="3" y="95"/>
                  </a:lnTo>
                  <a:lnTo>
                    <a:pt x="12" y="69"/>
                  </a:lnTo>
                  <a:lnTo>
                    <a:pt x="27" y="47"/>
                  </a:lnTo>
                  <a:lnTo>
                    <a:pt x="45" y="27"/>
                  </a:lnTo>
                  <a:lnTo>
                    <a:pt x="68" y="13"/>
                  </a:lnTo>
                  <a:lnTo>
                    <a:pt x="94" y="4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3" name="Freeform 404"/>
            <p:cNvSpPr>
              <a:spLocks/>
            </p:cNvSpPr>
            <p:nvPr/>
          </p:nvSpPr>
          <p:spPr bwMode="auto">
            <a:xfrm>
              <a:off x="5548" y="2396"/>
              <a:ext cx="769" cy="422"/>
            </a:xfrm>
            <a:custGeom>
              <a:avLst/>
              <a:gdLst>
                <a:gd name="T0" fmla="*/ 459 w 1538"/>
                <a:gd name="T1" fmla="*/ 0 h 845"/>
                <a:gd name="T2" fmla="*/ 473 w 1538"/>
                <a:gd name="T3" fmla="*/ 4 h 845"/>
                <a:gd name="T4" fmla="*/ 485 w 1538"/>
                <a:gd name="T5" fmla="*/ 10 h 845"/>
                <a:gd name="T6" fmla="*/ 492 w 1538"/>
                <a:gd name="T7" fmla="*/ 23 h 845"/>
                <a:gd name="T8" fmla="*/ 729 w 1538"/>
                <a:gd name="T9" fmla="*/ 674 h 845"/>
                <a:gd name="T10" fmla="*/ 735 w 1538"/>
                <a:gd name="T11" fmla="*/ 686 h 845"/>
                <a:gd name="T12" fmla="*/ 745 w 1538"/>
                <a:gd name="T13" fmla="*/ 695 h 845"/>
                <a:gd name="T14" fmla="*/ 757 w 1538"/>
                <a:gd name="T15" fmla="*/ 700 h 845"/>
                <a:gd name="T16" fmla="*/ 769 w 1538"/>
                <a:gd name="T17" fmla="*/ 702 h 845"/>
                <a:gd name="T18" fmla="*/ 781 w 1538"/>
                <a:gd name="T19" fmla="*/ 700 h 845"/>
                <a:gd name="T20" fmla="*/ 793 w 1538"/>
                <a:gd name="T21" fmla="*/ 695 h 845"/>
                <a:gd name="T22" fmla="*/ 802 w 1538"/>
                <a:gd name="T23" fmla="*/ 686 h 845"/>
                <a:gd name="T24" fmla="*/ 809 w 1538"/>
                <a:gd name="T25" fmla="*/ 674 h 845"/>
                <a:gd name="T26" fmla="*/ 1046 w 1538"/>
                <a:gd name="T27" fmla="*/ 23 h 845"/>
                <a:gd name="T28" fmla="*/ 1053 w 1538"/>
                <a:gd name="T29" fmla="*/ 12 h 845"/>
                <a:gd name="T30" fmla="*/ 1063 w 1538"/>
                <a:gd name="T31" fmla="*/ 4 h 845"/>
                <a:gd name="T32" fmla="*/ 1076 w 1538"/>
                <a:gd name="T33" fmla="*/ 0 h 845"/>
                <a:gd name="T34" fmla="*/ 1089 w 1538"/>
                <a:gd name="T35" fmla="*/ 2 h 845"/>
                <a:gd name="T36" fmla="*/ 1298 w 1538"/>
                <a:gd name="T37" fmla="*/ 36 h 845"/>
                <a:gd name="T38" fmla="*/ 1298 w 1538"/>
                <a:gd name="T39" fmla="*/ 37 h 845"/>
                <a:gd name="T40" fmla="*/ 1340 w 1538"/>
                <a:gd name="T41" fmla="*/ 53 h 845"/>
                <a:gd name="T42" fmla="*/ 1378 w 1538"/>
                <a:gd name="T43" fmla="*/ 74 h 845"/>
                <a:gd name="T44" fmla="*/ 1413 w 1538"/>
                <a:gd name="T45" fmla="*/ 100 h 845"/>
                <a:gd name="T46" fmla="*/ 1444 w 1538"/>
                <a:gd name="T47" fmla="*/ 130 h 845"/>
                <a:gd name="T48" fmla="*/ 1472 w 1538"/>
                <a:gd name="T49" fmla="*/ 162 h 845"/>
                <a:gd name="T50" fmla="*/ 1494 w 1538"/>
                <a:gd name="T51" fmla="*/ 200 h 845"/>
                <a:gd name="T52" fmla="*/ 1513 w 1538"/>
                <a:gd name="T53" fmla="*/ 238 h 845"/>
                <a:gd name="T54" fmla="*/ 1527 w 1538"/>
                <a:gd name="T55" fmla="*/ 280 h 845"/>
                <a:gd name="T56" fmla="*/ 1535 w 1538"/>
                <a:gd name="T57" fmla="*/ 323 h 845"/>
                <a:gd name="T58" fmla="*/ 1538 w 1538"/>
                <a:gd name="T59" fmla="*/ 367 h 845"/>
                <a:gd name="T60" fmla="*/ 1538 w 1538"/>
                <a:gd name="T61" fmla="*/ 845 h 845"/>
                <a:gd name="T62" fmla="*/ 0 w 1538"/>
                <a:gd name="T63" fmla="*/ 845 h 845"/>
                <a:gd name="T64" fmla="*/ 0 w 1538"/>
                <a:gd name="T65" fmla="*/ 369 h 845"/>
                <a:gd name="T66" fmla="*/ 2 w 1538"/>
                <a:gd name="T67" fmla="*/ 324 h 845"/>
                <a:gd name="T68" fmla="*/ 11 w 1538"/>
                <a:gd name="T69" fmla="*/ 281 h 845"/>
                <a:gd name="T70" fmla="*/ 25 w 1538"/>
                <a:gd name="T71" fmla="*/ 239 h 845"/>
                <a:gd name="T72" fmla="*/ 43 w 1538"/>
                <a:gd name="T73" fmla="*/ 201 h 845"/>
                <a:gd name="T74" fmla="*/ 66 w 1538"/>
                <a:gd name="T75" fmla="*/ 164 h 845"/>
                <a:gd name="T76" fmla="*/ 93 w 1538"/>
                <a:gd name="T77" fmla="*/ 131 h 845"/>
                <a:gd name="T78" fmla="*/ 124 w 1538"/>
                <a:gd name="T79" fmla="*/ 101 h 845"/>
                <a:gd name="T80" fmla="*/ 160 w 1538"/>
                <a:gd name="T81" fmla="*/ 75 h 845"/>
                <a:gd name="T82" fmla="*/ 198 w 1538"/>
                <a:gd name="T83" fmla="*/ 53 h 845"/>
                <a:gd name="T84" fmla="*/ 240 w 1538"/>
                <a:gd name="T85" fmla="*/ 36 h 845"/>
                <a:gd name="T86" fmla="*/ 244 w 1538"/>
                <a:gd name="T87" fmla="*/ 36 h 845"/>
                <a:gd name="T88" fmla="*/ 254 w 1538"/>
                <a:gd name="T89" fmla="*/ 34 h 845"/>
                <a:gd name="T90" fmla="*/ 269 w 1538"/>
                <a:gd name="T91" fmla="*/ 31 h 845"/>
                <a:gd name="T92" fmla="*/ 289 w 1538"/>
                <a:gd name="T93" fmla="*/ 28 h 845"/>
                <a:gd name="T94" fmla="*/ 311 w 1538"/>
                <a:gd name="T95" fmla="*/ 24 h 845"/>
                <a:gd name="T96" fmla="*/ 336 w 1538"/>
                <a:gd name="T97" fmla="*/ 21 h 845"/>
                <a:gd name="T98" fmla="*/ 361 w 1538"/>
                <a:gd name="T99" fmla="*/ 16 h 845"/>
                <a:gd name="T100" fmla="*/ 385 w 1538"/>
                <a:gd name="T101" fmla="*/ 12 h 845"/>
                <a:gd name="T102" fmla="*/ 408 w 1538"/>
                <a:gd name="T103" fmla="*/ 8 h 845"/>
                <a:gd name="T104" fmla="*/ 428 w 1538"/>
                <a:gd name="T105" fmla="*/ 5 h 845"/>
                <a:gd name="T106" fmla="*/ 444 w 1538"/>
                <a:gd name="T107" fmla="*/ 2 h 845"/>
                <a:gd name="T108" fmla="*/ 455 w 1538"/>
                <a:gd name="T109" fmla="*/ 1 h 845"/>
                <a:gd name="T110" fmla="*/ 459 w 1538"/>
                <a:gd name="T111" fmla="*/ 0 h 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38" h="845">
                  <a:moveTo>
                    <a:pt x="459" y="0"/>
                  </a:moveTo>
                  <a:lnTo>
                    <a:pt x="473" y="4"/>
                  </a:lnTo>
                  <a:lnTo>
                    <a:pt x="485" y="10"/>
                  </a:lnTo>
                  <a:lnTo>
                    <a:pt x="492" y="23"/>
                  </a:lnTo>
                  <a:lnTo>
                    <a:pt x="729" y="674"/>
                  </a:lnTo>
                  <a:lnTo>
                    <a:pt x="735" y="686"/>
                  </a:lnTo>
                  <a:lnTo>
                    <a:pt x="745" y="695"/>
                  </a:lnTo>
                  <a:lnTo>
                    <a:pt x="757" y="700"/>
                  </a:lnTo>
                  <a:lnTo>
                    <a:pt x="769" y="702"/>
                  </a:lnTo>
                  <a:lnTo>
                    <a:pt x="781" y="700"/>
                  </a:lnTo>
                  <a:lnTo>
                    <a:pt x="793" y="695"/>
                  </a:lnTo>
                  <a:lnTo>
                    <a:pt x="802" y="686"/>
                  </a:lnTo>
                  <a:lnTo>
                    <a:pt x="809" y="674"/>
                  </a:lnTo>
                  <a:lnTo>
                    <a:pt x="1046" y="23"/>
                  </a:lnTo>
                  <a:lnTo>
                    <a:pt x="1053" y="12"/>
                  </a:lnTo>
                  <a:lnTo>
                    <a:pt x="1063" y="4"/>
                  </a:lnTo>
                  <a:lnTo>
                    <a:pt x="1076" y="0"/>
                  </a:lnTo>
                  <a:lnTo>
                    <a:pt x="1089" y="2"/>
                  </a:lnTo>
                  <a:lnTo>
                    <a:pt x="1298" y="36"/>
                  </a:lnTo>
                  <a:lnTo>
                    <a:pt x="1298" y="37"/>
                  </a:lnTo>
                  <a:lnTo>
                    <a:pt x="1340" y="53"/>
                  </a:lnTo>
                  <a:lnTo>
                    <a:pt x="1378" y="74"/>
                  </a:lnTo>
                  <a:lnTo>
                    <a:pt x="1413" y="100"/>
                  </a:lnTo>
                  <a:lnTo>
                    <a:pt x="1444" y="130"/>
                  </a:lnTo>
                  <a:lnTo>
                    <a:pt x="1472" y="162"/>
                  </a:lnTo>
                  <a:lnTo>
                    <a:pt x="1494" y="200"/>
                  </a:lnTo>
                  <a:lnTo>
                    <a:pt x="1513" y="238"/>
                  </a:lnTo>
                  <a:lnTo>
                    <a:pt x="1527" y="280"/>
                  </a:lnTo>
                  <a:lnTo>
                    <a:pt x="1535" y="323"/>
                  </a:lnTo>
                  <a:lnTo>
                    <a:pt x="1538" y="367"/>
                  </a:lnTo>
                  <a:lnTo>
                    <a:pt x="1538" y="845"/>
                  </a:lnTo>
                  <a:lnTo>
                    <a:pt x="0" y="845"/>
                  </a:lnTo>
                  <a:lnTo>
                    <a:pt x="0" y="369"/>
                  </a:lnTo>
                  <a:lnTo>
                    <a:pt x="2" y="324"/>
                  </a:lnTo>
                  <a:lnTo>
                    <a:pt x="11" y="281"/>
                  </a:lnTo>
                  <a:lnTo>
                    <a:pt x="25" y="239"/>
                  </a:lnTo>
                  <a:lnTo>
                    <a:pt x="43" y="201"/>
                  </a:lnTo>
                  <a:lnTo>
                    <a:pt x="66" y="164"/>
                  </a:lnTo>
                  <a:lnTo>
                    <a:pt x="93" y="131"/>
                  </a:lnTo>
                  <a:lnTo>
                    <a:pt x="124" y="101"/>
                  </a:lnTo>
                  <a:lnTo>
                    <a:pt x="160" y="75"/>
                  </a:lnTo>
                  <a:lnTo>
                    <a:pt x="198" y="53"/>
                  </a:lnTo>
                  <a:lnTo>
                    <a:pt x="240" y="36"/>
                  </a:lnTo>
                  <a:lnTo>
                    <a:pt x="244" y="36"/>
                  </a:lnTo>
                  <a:lnTo>
                    <a:pt x="254" y="34"/>
                  </a:lnTo>
                  <a:lnTo>
                    <a:pt x="269" y="31"/>
                  </a:lnTo>
                  <a:lnTo>
                    <a:pt x="289" y="28"/>
                  </a:lnTo>
                  <a:lnTo>
                    <a:pt x="311" y="24"/>
                  </a:lnTo>
                  <a:lnTo>
                    <a:pt x="336" y="21"/>
                  </a:lnTo>
                  <a:lnTo>
                    <a:pt x="361" y="16"/>
                  </a:lnTo>
                  <a:lnTo>
                    <a:pt x="385" y="12"/>
                  </a:lnTo>
                  <a:lnTo>
                    <a:pt x="408" y="8"/>
                  </a:lnTo>
                  <a:lnTo>
                    <a:pt x="428" y="5"/>
                  </a:lnTo>
                  <a:lnTo>
                    <a:pt x="444" y="2"/>
                  </a:lnTo>
                  <a:lnTo>
                    <a:pt x="455" y="1"/>
                  </a:lnTo>
                  <a:lnTo>
                    <a:pt x="4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4" name="Freeform 405"/>
            <p:cNvSpPr>
              <a:spLocks/>
            </p:cNvSpPr>
            <p:nvPr/>
          </p:nvSpPr>
          <p:spPr bwMode="auto">
            <a:xfrm>
              <a:off x="5880" y="2384"/>
              <a:ext cx="103" cy="265"/>
            </a:xfrm>
            <a:custGeom>
              <a:avLst/>
              <a:gdLst>
                <a:gd name="T0" fmla="*/ 51 w 207"/>
                <a:gd name="T1" fmla="*/ 0 h 529"/>
                <a:gd name="T2" fmla="*/ 157 w 207"/>
                <a:gd name="T3" fmla="*/ 0 h 529"/>
                <a:gd name="T4" fmla="*/ 171 w 207"/>
                <a:gd name="T5" fmla="*/ 1 h 529"/>
                <a:gd name="T6" fmla="*/ 184 w 207"/>
                <a:gd name="T7" fmla="*/ 7 h 529"/>
                <a:gd name="T8" fmla="*/ 194 w 207"/>
                <a:gd name="T9" fmla="*/ 15 h 529"/>
                <a:gd name="T10" fmla="*/ 203 w 207"/>
                <a:gd name="T11" fmla="*/ 28 h 529"/>
                <a:gd name="T12" fmla="*/ 207 w 207"/>
                <a:gd name="T13" fmla="*/ 43 h 529"/>
                <a:gd name="T14" fmla="*/ 207 w 207"/>
                <a:gd name="T15" fmla="*/ 58 h 529"/>
                <a:gd name="T16" fmla="*/ 201 w 207"/>
                <a:gd name="T17" fmla="*/ 73 h 529"/>
                <a:gd name="T18" fmla="*/ 144 w 207"/>
                <a:gd name="T19" fmla="*/ 158 h 529"/>
                <a:gd name="T20" fmla="*/ 171 w 207"/>
                <a:gd name="T21" fmla="*/ 380 h 529"/>
                <a:gd name="T22" fmla="*/ 119 w 207"/>
                <a:gd name="T23" fmla="*/ 520 h 529"/>
                <a:gd name="T24" fmla="*/ 114 w 207"/>
                <a:gd name="T25" fmla="*/ 526 h 529"/>
                <a:gd name="T26" fmla="*/ 107 w 207"/>
                <a:gd name="T27" fmla="*/ 529 h 529"/>
                <a:gd name="T28" fmla="*/ 100 w 207"/>
                <a:gd name="T29" fmla="*/ 529 h 529"/>
                <a:gd name="T30" fmla="*/ 93 w 207"/>
                <a:gd name="T31" fmla="*/ 526 h 529"/>
                <a:gd name="T32" fmla="*/ 89 w 207"/>
                <a:gd name="T33" fmla="*/ 520 h 529"/>
                <a:gd name="T34" fmla="*/ 36 w 207"/>
                <a:gd name="T35" fmla="*/ 380 h 529"/>
                <a:gd name="T36" fmla="*/ 63 w 207"/>
                <a:gd name="T37" fmla="*/ 158 h 529"/>
                <a:gd name="T38" fmla="*/ 7 w 207"/>
                <a:gd name="T39" fmla="*/ 73 h 529"/>
                <a:gd name="T40" fmla="*/ 2 w 207"/>
                <a:gd name="T41" fmla="*/ 58 h 529"/>
                <a:gd name="T42" fmla="*/ 0 w 207"/>
                <a:gd name="T43" fmla="*/ 43 h 529"/>
                <a:gd name="T44" fmla="*/ 5 w 207"/>
                <a:gd name="T45" fmla="*/ 28 h 529"/>
                <a:gd name="T46" fmla="*/ 13 w 207"/>
                <a:gd name="T47" fmla="*/ 15 h 529"/>
                <a:gd name="T48" fmla="*/ 24 w 207"/>
                <a:gd name="T49" fmla="*/ 7 h 529"/>
                <a:gd name="T50" fmla="*/ 38 w 207"/>
                <a:gd name="T51" fmla="*/ 1 h 529"/>
                <a:gd name="T52" fmla="*/ 51 w 207"/>
                <a:gd name="T53" fmla="*/ 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7" h="529">
                  <a:moveTo>
                    <a:pt x="51" y="0"/>
                  </a:moveTo>
                  <a:lnTo>
                    <a:pt x="157" y="0"/>
                  </a:lnTo>
                  <a:lnTo>
                    <a:pt x="171" y="1"/>
                  </a:lnTo>
                  <a:lnTo>
                    <a:pt x="184" y="7"/>
                  </a:lnTo>
                  <a:lnTo>
                    <a:pt x="194" y="15"/>
                  </a:lnTo>
                  <a:lnTo>
                    <a:pt x="203" y="28"/>
                  </a:lnTo>
                  <a:lnTo>
                    <a:pt x="207" y="43"/>
                  </a:lnTo>
                  <a:lnTo>
                    <a:pt x="207" y="58"/>
                  </a:lnTo>
                  <a:lnTo>
                    <a:pt x="201" y="73"/>
                  </a:lnTo>
                  <a:lnTo>
                    <a:pt x="144" y="158"/>
                  </a:lnTo>
                  <a:lnTo>
                    <a:pt x="171" y="380"/>
                  </a:lnTo>
                  <a:lnTo>
                    <a:pt x="119" y="520"/>
                  </a:lnTo>
                  <a:lnTo>
                    <a:pt x="114" y="526"/>
                  </a:lnTo>
                  <a:lnTo>
                    <a:pt x="107" y="529"/>
                  </a:lnTo>
                  <a:lnTo>
                    <a:pt x="100" y="529"/>
                  </a:lnTo>
                  <a:lnTo>
                    <a:pt x="93" y="526"/>
                  </a:lnTo>
                  <a:lnTo>
                    <a:pt x="89" y="520"/>
                  </a:lnTo>
                  <a:lnTo>
                    <a:pt x="36" y="380"/>
                  </a:lnTo>
                  <a:lnTo>
                    <a:pt x="63" y="158"/>
                  </a:lnTo>
                  <a:lnTo>
                    <a:pt x="7" y="73"/>
                  </a:lnTo>
                  <a:lnTo>
                    <a:pt x="2" y="58"/>
                  </a:lnTo>
                  <a:lnTo>
                    <a:pt x="0" y="43"/>
                  </a:lnTo>
                  <a:lnTo>
                    <a:pt x="5" y="28"/>
                  </a:lnTo>
                  <a:lnTo>
                    <a:pt x="13" y="15"/>
                  </a:lnTo>
                  <a:lnTo>
                    <a:pt x="24" y="7"/>
                  </a:lnTo>
                  <a:lnTo>
                    <a:pt x="38" y="1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70" name="Group 420"/>
          <p:cNvGrpSpPr>
            <a:grpSpLocks noChangeAspect="1"/>
          </p:cNvGrpSpPr>
          <p:nvPr/>
        </p:nvGrpSpPr>
        <p:grpSpPr bwMode="auto">
          <a:xfrm>
            <a:off x="4124097" y="5801231"/>
            <a:ext cx="291572" cy="365400"/>
            <a:chOff x="4504" y="811"/>
            <a:chExt cx="2496" cy="312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73" name="Freeform 422"/>
            <p:cNvSpPr>
              <a:spLocks noEditPoints="1"/>
            </p:cNvSpPr>
            <p:nvPr/>
          </p:nvSpPr>
          <p:spPr bwMode="auto">
            <a:xfrm>
              <a:off x="4504" y="811"/>
              <a:ext cx="2496" cy="2550"/>
            </a:xfrm>
            <a:custGeom>
              <a:avLst/>
              <a:gdLst>
                <a:gd name="T0" fmla="*/ 1847 w 4993"/>
                <a:gd name="T1" fmla="*/ 1018 h 5101"/>
                <a:gd name="T2" fmla="*/ 1232 w 4993"/>
                <a:gd name="T3" fmla="*/ 1467 h 5101"/>
                <a:gd name="T4" fmla="*/ 880 w 4993"/>
                <a:gd name="T5" fmla="*/ 2152 h 5101"/>
                <a:gd name="T6" fmla="*/ 880 w 4993"/>
                <a:gd name="T7" fmla="*/ 2950 h 5101"/>
                <a:gd name="T8" fmla="*/ 1232 w 4993"/>
                <a:gd name="T9" fmla="*/ 3634 h 5101"/>
                <a:gd name="T10" fmla="*/ 1847 w 4993"/>
                <a:gd name="T11" fmla="*/ 4084 h 5101"/>
                <a:gd name="T12" fmla="*/ 2630 w 4993"/>
                <a:gd name="T13" fmla="*/ 4209 h 5101"/>
                <a:gd name="T14" fmla="*/ 3370 w 4993"/>
                <a:gd name="T15" fmla="*/ 3965 h 5101"/>
                <a:gd name="T16" fmla="*/ 3907 w 4993"/>
                <a:gd name="T17" fmla="*/ 3426 h 5101"/>
                <a:gd name="T18" fmla="*/ 4151 w 4993"/>
                <a:gd name="T19" fmla="*/ 2687 h 5101"/>
                <a:gd name="T20" fmla="*/ 4025 w 4993"/>
                <a:gd name="T21" fmla="*/ 1904 h 5101"/>
                <a:gd name="T22" fmla="*/ 3576 w 4993"/>
                <a:gd name="T23" fmla="*/ 1288 h 5101"/>
                <a:gd name="T24" fmla="*/ 2892 w 4993"/>
                <a:gd name="T25" fmla="*/ 936 h 5101"/>
                <a:gd name="T26" fmla="*/ 2586 w 4993"/>
                <a:gd name="T27" fmla="*/ 17 h 5101"/>
                <a:gd name="T28" fmla="*/ 2894 w 4993"/>
                <a:gd name="T29" fmla="*/ 275 h 5101"/>
                <a:gd name="T30" fmla="*/ 3193 w 4993"/>
                <a:gd name="T31" fmla="*/ 292 h 5101"/>
                <a:gd name="T32" fmla="*/ 3585 w 4993"/>
                <a:gd name="T33" fmla="*/ 244 h 5101"/>
                <a:gd name="T34" fmla="*/ 3799 w 4993"/>
                <a:gd name="T35" fmla="*/ 578 h 5101"/>
                <a:gd name="T36" fmla="*/ 4044 w 4993"/>
                <a:gd name="T37" fmla="*/ 810 h 5101"/>
                <a:gd name="T38" fmla="*/ 4440 w 4993"/>
                <a:gd name="T39" fmla="*/ 905 h 5101"/>
                <a:gd name="T40" fmla="*/ 4547 w 4993"/>
                <a:gd name="T41" fmla="*/ 1210 h 5101"/>
                <a:gd name="T42" fmla="*/ 4579 w 4993"/>
                <a:gd name="T43" fmla="*/ 1584 h 5101"/>
                <a:gd name="T44" fmla="*/ 4894 w 4993"/>
                <a:gd name="T45" fmla="*/ 1812 h 5101"/>
                <a:gd name="T46" fmla="*/ 4981 w 4993"/>
                <a:gd name="T47" fmla="*/ 2091 h 5101"/>
                <a:gd name="T48" fmla="*/ 4798 w 4993"/>
                <a:gd name="T49" fmla="*/ 2447 h 5101"/>
                <a:gd name="T50" fmla="*/ 4928 w 4993"/>
                <a:gd name="T51" fmla="*/ 2832 h 5101"/>
                <a:gd name="T52" fmla="*/ 4977 w 4993"/>
                <a:gd name="T53" fmla="*/ 3123 h 5101"/>
                <a:gd name="T54" fmla="*/ 4707 w 4993"/>
                <a:gd name="T55" fmla="*/ 3382 h 5101"/>
                <a:gd name="T56" fmla="*/ 4539 w 4993"/>
                <a:gd name="T57" fmla="*/ 3628 h 5101"/>
                <a:gd name="T58" fmla="*/ 4553 w 4993"/>
                <a:gd name="T59" fmla="*/ 4030 h 5101"/>
                <a:gd name="T60" fmla="*/ 4317 w 4993"/>
                <a:gd name="T61" fmla="*/ 4244 h 5101"/>
                <a:gd name="T62" fmla="*/ 3917 w 4993"/>
                <a:gd name="T63" fmla="*/ 4354 h 5101"/>
                <a:gd name="T64" fmla="*/ 3743 w 4993"/>
                <a:gd name="T65" fmla="*/ 4735 h 5101"/>
                <a:gd name="T66" fmla="*/ 3458 w 4993"/>
                <a:gd name="T67" fmla="*/ 4874 h 5101"/>
                <a:gd name="T68" fmla="*/ 3073 w 4993"/>
                <a:gd name="T69" fmla="*/ 4775 h 5101"/>
                <a:gd name="T70" fmla="*/ 2763 w 4993"/>
                <a:gd name="T71" fmla="*/ 4989 h 5101"/>
                <a:gd name="T72" fmla="*/ 2460 w 4993"/>
                <a:gd name="T73" fmla="*/ 5097 h 5101"/>
                <a:gd name="T74" fmla="*/ 2140 w 4993"/>
                <a:gd name="T75" fmla="*/ 4857 h 5101"/>
                <a:gd name="T76" fmla="*/ 1849 w 4993"/>
                <a:gd name="T77" fmla="*/ 4794 h 5101"/>
                <a:gd name="T78" fmla="*/ 1457 w 4993"/>
                <a:gd name="T79" fmla="*/ 4876 h 5101"/>
                <a:gd name="T80" fmla="*/ 1228 w 4993"/>
                <a:gd name="T81" fmla="*/ 4650 h 5101"/>
                <a:gd name="T82" fmla="*/ 1003 w 4993"/>
                <a:gd name="T83" fmla="*/ 4312 h 5101"/>
                <a:gd name="T84" fmla="*/ 596 w 4993"/>
                <a:gd name="T85" fmla="*/ 4230 h 5101"/>
                <a:gd name="T86" fmla="*/ 440 w 4993"/>
                <a:gd name="T87" fmla="*/ 3952 h 5101"/>
                <a:gd name="T88" fmla="*/ 438 w 4993"/>
                <a:gd name="T89" fmla="*/ 3563 h 5101"/>
                <a:gd name="T90" fmla="*/ 137 w 4993"/>
                <a:gd name="T91" fmla="*/ 3325 h 5101"/>
                <a:gd name="T92" fmla="*/ 6 w 4993"/>
                <a:gd name="T93" fmla="*/ 3062 h 5101"/>
                <a:gd name="T94" fmla="*/ 173 w 4993"/>
                <a:gd name="T95" fmla="*/ 2712 h 5101"/>
                <a:gd name="T96" fmla="*/ 141 w 4993"/>
                <a:gd name="T97" fmla="*/ 2374 h 5101"/>
                <a:gd name="T98" fmla="*/ 4 w 4993"/>
                <a:gd name="T99" fmla="*/ 2028 h 5101"/>
                <a:gd name="T100" fmla="*/ 171 w 4993"/>
                <a:gd name="T101" fmla="*/ 1784 h 5101"/>
                <a:gd name="T102" fmla="*/ 442 w 4993"/>
                <a:gd name="T103" fmla="*/ 1525 h 5101"/>
                <a:gd name="T104" fmla="*/ 425 w 4993"/>
                <a:gd name="T105" fmla="*/ 1126 h 5101"/>
                <a:gd name="T106" fmla="*/ 623 w 4993"/>
                <a:gd name="T107" fmla="*/ 877 h 5101"/>
                <a:gd name="T108" fmla="*/ 1030 w 4993"/>
                <a:gd name="T109" fmla="*/ 785 h 5101"/>
                <a:gd name="T110" fmla="*/ 1221 w 4993"/>
                <a:gd name="T111" fmla="*/ 418 h 5101"/>
                <a:gd name="T112" fmla="*/ 1478 w 4993"/>
                <a:gd name="T113" fmla="*/ 231 h 5101"/>
                <a:gd name="T114" fmla="*/ 1868 w 4993"/>
                <a:gd name="T115" fmla="*/ 326 h 5101"/>
                <a:gd name="T116" fmla="*/ 2144 w 4993"/>
                <a:gd name="T117" fmla="*/ 214 h 5101"/>
                <a:gd name="T118" fmla="*/ 2477 w 4993"/>
                <a:gd name="T119" fmla="*/ 0 h 5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993" h="5101">
                  <a:moveTo>
                    <a:pt x="2494" y="886"/>
                  </a:moveTo>
                  <a:lnTo>
                    <a:pt x="2357" y="892"/>
                  </a:lnTo>
                  <a:lnTo>
                    <a:pt x="2224" y="909"/>
                  </a:lnTo>
                  <a:lnTo>
                    <a:pt x="2095" y="936"/>
                  </a:lnTo>
                  <a:lnTo>
                    <a:pt x="1969" y="972"/>
                  </a:lnTo>
                  <a:lnTo>
                    <a:pt x="1847" y="1018"/>
                  </a:lnTo>
                  <a:lnTo>
                    <a:pt x="1731" y="1073"/>
                  </a:lnTo>
                  <a:lnTo>
                    <a:pt x="1618" y="1136"/>
                  </a:lnTo>
                  <a:lnTo>
                    <a:pt x="1512" y="1208"/>
                  </a:lnTo>
                  <a:lnTo>
                    <a:pt x="1413" y="1288"/>
                  </a:lnTo>
                  <a:lnTo>
                    <a:pt x="1320" y="1374"/>
                  </a:lnTo>
                  <a:lnTo>
                    <a:pt x="1232" y="1467"/>
                  </a:lnTo>
                  <a:lnTo>
                    <a:pt x="1152" y="1568"/>
                  </a:lnTo>
                  <a:lnTo>
                    <a:pt x="1082" y="1675"/>
                  </a:lnTo>
                  <a:lnTo>
                    <a:pt x="1017" y="1786"/>
                  </a:lnTo>
                  <a:lnTo>
                    <a:pt x="962" y="1904"/>
                  </a:lnTo>
                  <a:lnTo>
                    <a:pt x="916" y="2026"/>
                  </a:lnTo>
                  <a:lnTo>
                    <a:pt x="880" y="2152"/>
                  </a:lnTo>
                  <a:lnTo>
                    <a:pt x="853" y="2281"/>
                  </a:lnTo>
                  <a:lnTo>
                    <a:pt x="836" y="2414"/>
                  </a:lnTo>
                  <a:lnTo>
                    <a:pt x="832" y="2552"/>
                  </a:lnTo>
                  <a:lnTo>
                    <a:pt x="836" y="2687"/>
                  </a:lnTo>
                  <a:lnTo>
                    <a:pt x="853" y="2820"/>
                  </a:lnTo>
                  <a:lnTo>
                    <a:pt x="880" y="2950"/>
                  </a:lnTo>
                  <a:lnTo>
                    <a:pt x="916" y="3076"/>
                  </a:lnTo>
                  <a:lnTo>
                    <a:pt x="962" y="3198"/>
                  </a:lnTo>
                  <a:lnTo>
                    <a:pt x="1017" y="3316"/>
                  </a:lnTo>
                  <a:lnTo>
                    <a:pt x="1082" y="3426"/>
                  </a:lnTo>
                  <a:lnTo>
                    <a:pt x="1152" y="3533"/>
                  </a:lnTo>
                  <a:lnTo>
                    <a:pt x="1232" y="3634"/>
                  </a:lnTo>
                  <a:lnTo>
                    <a:pt x="1320" y="3727"/>
                  </a:lnTo>
                  <a:lnTo>
                    <a:pt x="1413" y="3813"/>
                  </a:lnTo>
                  <a:lnTo>
                    <a:pt x="1512" y="3893"/>
                  </a:lnTo>
                  <a:lnTo>
                    <a:pt x="1618" y="3965"/>
                  </a:lnTo>
                  <a:lnTo>
                    <a:pt x="1731" y="4028"/>
                  </a:lnTo>
                  <a:lnTo>
                    <a:pt x="1847" y="4084"/>
                  </a:lnTo>
                  <a:lnTo>
                    <a:pt x="1969" y="4129"/>
                  </a:lnTo>
                  <a:lnTo>
                    <a:pt x="2095" y="4166"/>
                  </a:lnTo>
                  <a:lnTo>
                    <a:pt x="2224" y="4192"/>
                  </a:lnTo>
                  <a:lnTo>
                    <a:pt x="2357" y="4209"/>
                  </a:lnTo>
                  <a:lnTo>
                    <a:pt x="2494" y="4215"/>
                  </a:lnTo>
                  <a:lnTo>
                    <a:pt x="2630" y="4209"/>
                  </a:lnTo>
                  <a:lnTo>
                    <a:pt x="2763" y="4192"/>
                  </a:lnTo>
                  <a:lnTo>
                    <a:pt x="2892" y="4166"/>
                  </a:lnTo>
                  <a:lnTo>
                    <a:pt x="3020" y="4129"/>
                  </a:lnTo>
                  <a:lnTo>
                    <a:pt x="3140" y="4084"/>
                  </a:lnTo>
                  <a:lnTo>
                    <a:pt x="3258" y="4028"/>
                  </a:lnTo>
                  <a:lnTo>
                    <a:pt x="3370" y="3965"/>
                  </a:lnTo>
                  <a:lnTo>
                    <a:pt x="3475" y="3893"/>
                  </a:lnTo>
                  <a:lnTo>
                    <a:pt x="3576" y="3813"/>
                  </a:lnTo>
                  <a:lnTo>
                    <a:pt x="3669" y="3727"/>
                  </a:lnTo>
                  <a:lnTo>
                    <a:pt x="3757" y="3634"/>
                  </a:lnTo>
                  <a:lnTo>
                    <a:pt x="3835" y="3533"/>
                  </a:lnTo>
                  <a:lnTo>
                    <a:pt x="3907" y="3426"/>
                  </a:lnTo>
                  <a:lnTo>
                    <a:pt x="3970" y="3316"/>
                  </a:lnTo>
                  <a:lnTo>
                    <a:pt x="4025" y="3198"/>
                  </a:lnTo>
                  <a:lnTo>
                    <a:pt x="4073" y="3076"/>
                  </a:lnTo>
                  <a:lnTo>
                    <a:pt x="4109" y="2950"/>
                  </a:lnTo>
                  <a:lnTo>
                    <a:pt x="4136" y="2820"/>
                  </a:lnTo>
                  <a:lnTo>
                    <a:pt x="4151" y="2687"/>
                  </a:lnTo>
                  <a:lnTo>
                    <a:pt x="4157" y="2552"/>
                  </a:lnTo>
                  <a:lnTo>
                    <a:pt x="4151" y="2414"/>
                  </a:lnTo>
                  <a:lnTo>
                    <a:pt x="4136" y="2281"/>
                  </a:lnTo>
                  <a:lnTo>
                    <a:pt x="4109" y="2152"/>
                  </a:lnTo>
                  <a:lnTo>
                    <a:pt x="4073" y="2026"/>
                  </a:lnTo>
                  <a:lnTo>
                    <a:pt x="4025" y="1904"/>
                  </a:lnTo>
                  <a:lnTo>
                    <a:pt x="3970" y="1786"/>
                  </a:lnTo>
                  <a:lnTo>
                    <a:pt x="3907" y="1675"/>
                  </a:lnTo>
                  <a:lnTo>
                    <a:pt x="3835" y="1568"/>
                  </a:lnTo>
                  <a:lnTo>
                    <a:pt x="3757" y="1467"/>
                  </a:lnTo>
                  <a:lnTo>
                    <a:pt x="3669" y="1374"/>
                  </a:lnTo>
                  <a:lnTo>
                    <a:pt x="3576" y="1288"/>
                  </a:lnTo>
                  <a:lnTo>
                    <a:pt x="3475" y="1208"/>
                  </a:lnTo>
                  <a:lnTo>
                    <a:pt x="3370" y="1136"/>
                  </a:lnTo>
                  <a:lnTo>
                    <a:pt x="3258" y="1073"/>
                  </a:lnTo>
                  <a:lnTo>
                    <a:pt x="3140" y="1018"/>
                  </a:lnTo>
                  <a:lnTo>
                    <a:pt x="3020" y="972"/>
                  </a:lnTo>
                  <a:lnTo>
                    <a:pt x="2892" y="936"/>
                  </a:lnTo>
                  <a:lnTo>
                    <a:pt x="2763" y="909"/>
                  </a:lnTo>
                  <a:lnTo>
                    <a:pt x="2630" y="892"/>
                  </a:lnTo>
                  <a:lnTo>
                    <a:pt x="2494" y="886"/>
                  </a:lnTo>
                  <a:close/>
                  <a:moveTo>
                    <a:pt x="2477" y="0"/>
                  </a:moveTo>
                  <a:lnTo>
                    <a:pt x="2532" y="4"/>
                  </a:lnTo>
                  <a:lnTo>
                    <a:pt x="2586" y="17"/>
                  </a:lnTo>
                  <a:lnTo>
                    <a:pt x="2637" y="40"/>
                  </a:lnTo>
                  <a:lnTo>
                    <a:pt x="2685" y="71"/>
                  </a:lnTo>
                  <a:lnTo>
                    <a:pt x="2727" y="111"/>
                  </a:lnTo>
                  <a:lnTo>
                    <a:pt x="2814" y="208"/>
                  </a:lnTo>
                  <a:lnTo>
                    <a:pt x="2852" y="244"/>
                  </a:lnTo>
                  <a:lnTo>
                    <a:pt x="2894" y="275"/>
                  </a:lnTo>
                  <a:lnTo>
                    <a:pt x="2942" y="296"/>
                  </a:lnTo>
                  <a:lnTo>
                    <a:pt x="2989" y="311"/>
                  </a:lnTo>
                  <a:lnTo>
                    <a:pt x="3041" y="318"/>
                  </a:lnTo>
                  <a:lnTo>
                    <a:pt x="3092" y="317"/>
                  </a:lnTo>
                  <a:lnTo>
                    <a:pt x="3142" y="309"/>
                  </a:lnTo>
                  <a:lnTo>
                    <a:pt x="3193" y="292"/>
                  </a:lnTo>
                  <a:lnTo>
                    <a:pt x="3313" y="240"/>
                  </a:lnTo>
                  <a:lnTo>
                    <a:pt x="3368" y="221"/>
                  </a:lnTo>
                  <a:lnTo>
                    <a:pt x="3425" y="214"/>
                  </a:lnTo>
                  <a:lnTo>
                    <a:pt x="3481" y="216"/>
                  </a:lnTo>
                  <a:lnTo>
                    <a:pt x="3534" y="225"/>
                  </a:lnTo>
                  <a:lnTo>
                    <a:pt x="3585" y="244"/>
                  </a:lnTo>
                  <a:lnTo>
                    <a:pt x="3633" y="273"/>
                  </a:lnTo>
                  <a:lnTo>
                    <a:pt x="3677" y="307"/>
                  </a:lnTo>
                  <a:lnTo>
                    <a:pt x="3713" y="349"/>
                  </a:lnTo>
                  <a:lnTo>
                    <a:pt x="3742" y="398"/>
                  </a:lnTo>
                  <a:lnTo>
                    <a:pt x="3763" y="454"/>
                  </a:lnTo>
                  <a:lnTo>
                    <a:pt x="3799" y="578"/>
                  </a:lnTo>
                  <a:lnTo>
                    <a:pt x="3820" y="635"/>
                  </a:lnTo>
                  <a:lnTo>
                    <a:pt x="3852" y="684"/>
                  </a:lnTo>
                  <a:lnTo>
                    <a:pt x="3890" y="728"/>
                  </a:lnTo>
                  <a:lnTo>
                    <a:pt x="3936" y="764"/>
                  </a:lnTo>
                  <a:lnTo>
                    <a:pt x="3987" y="791"/>
                  </a:lnTo>
                  <a:lnTo>
                    <a:pt x="4044" y="810"/>
                  </a:lnTo>
                  <a:lnTo>
                    <a:pt x="4103" y="818"/>
                  </a:lnTo>
                  <a:lnTo>
                    <a:pt x="4233" y="823"/>
                  </a:lnTo>
                  <a:lnTo>
                    <a:pt x="4292" y="829"/>
                  </a:lnTo>
                  <a:lnTo>
                    <a:pt x="4345" y="846"/>
                  </a:lnTo>
                  <a:lnTo>
                    <a:pt x="4395" y="873"/>
                  </a:lnTo>
                  <a:lnTo>
                    <a:pt x="4440" y="905"/>
                  </a:lnTo>
                  <a:lnTo>
                    <a:pt x="4478" y="945"/>
                  </a:lnTo>
                  <a:lnTo>
                    <a:pt x="4509" y="991"/>
                  </a:lnTo>
                  <a:lnTo>
                    <a:pt x="4532" y="1041"/>
                  </a:lnTo>
                  <a:lnTo>
                    <a:pt x="4547" y="1094"/>
                  </a:lnTo>
                  <a:lnTo>
                    <a:pt x="4551" y="1151"/>
                  </a:lnTo>
                  <a:lnTo>
                    <a:pt x="4547" y="1210"/>
                  </a:lnTo>
                  <a:lnTo>
                    <a:pt x="4526" y="1338"/>
                  </a:lnTo>
                  <a:lnTo>
                    <a:pt x="4520" y="1391"/>
                  </a:lnTo>
                  <a:lnTo>
                    <a:pt x="4524" y="1443"/>
                  </a:lnTo>
                  <a:lnTo>
                    <a:pt x="4536" y="1492"/>
                  </a:lnTo>
                  <a:lnTo>
                    <a:pt x="4555" y="1540"/>
                  </a:lnTo>
                  <a:lnTo>
                    <a:pt x="4579" y="1584"/>
                  </a:lnTo>
                  <a:lnTo>
                    <a:pt x="4612" y="1624"/>
                  </a:lnTo>
                  <a:lnTo>
                    <a:pt x="4652" y="1658"/>
                  </a:lnTo>
                  <a:lnTo>
                    <a:pt x="4696" y="1687"/>
                  </a:lnTo>
                  <a:lnTo>
                    <a:pt x="4810" y="1748"/>
                  </a:lnTo>
                  <a:lnTo>
                    <a:pt x="4855" y="1778"/>
                  </a:lnTo>
                  <a:lnTo>
                    <a:pt x="4894" y="1812"/>
                  </a:lnTo>
                  <a:lnTo>
                    <a:pt x="4926" y="1850"/>
                  </a:lnTo>
                  <a:lnTo>
                    <a:pt x="4951" y="1894"/>
                  </a:lnTo>
                  <a:lnTo>
                    <a:pt x="4970" y="1942"/>
                  </a:lnTo>
                  <a:lnTo>
                    <a:pt x="4981" y="1990"/>
                  </a:lnTo>
                  <a:lnTo>
                    <a:pt x="4985" y="2039"/>
                  </a:lnTo>
                  <a:lnTo>
                    <a:pt x="4981" y="2091"/>
                  </a:lnTo>
                  <a:lnTo>
                    <a:pt x="4970" y="2140"/>
                  </a:lnTo>
                  <a:lnTo>
                    <a:pt x="4951" y="2188"/>
                  </a:lnTo>
                  <a:lnTo>
                    <a:pt x="4924" y="2233"/>
                  </a:lnTo>
                  <a:lnTo>
                    <a:pt x="4848" y="2340"/>
                  </a:lnTo>
                  <a:lnTo>
                    <a:pt x="4817" y="2392"/>
                  </a:lnTo>
                  <a:lnTo>
                    <a:pt x="4798" y="2447"/>
                  </a:lnTo>
                  <a:lnTo>
                    <a:pt x="4789" y="2504"/>
                  </a:lnTo>
                  <a:lnTo>
                    <a:pt x="4789" y="2563"/>
                  </a:lnTo>
                  <a:lnTo>
                    <a:pt x="4800" y="2620"/>
                  </a:lnTo>
                  <a:lnTo>
                    <a:pt x="4821" y="2676"/>
                  </a:lnTo>
                  <a:lnTo>
                    <a:pt x="4852" y="2727"/>
                  </a:lnTo>
                  <a:lnTo>
                    <a:pt x="4928" y="2832"/>
                  </a:lnTo>
                  <a:lnTo>
                    <a:pt x="4956" y="2877"/>
                  </a:lnTo>
                  <a:lnTo>
                    <a:pt x="4975" y="2925"/>
                  </a:lnTo>
                  <a:lnTo>
                    <a:pt x="4989" y="2975"/>
                  </a:lnTo>
                  <a:lnTo>
                    <a:pt x="4993" y="3026"/>
                  </a:lnTo>
                  <a:lnTo>
                    <a:pt x="4989" y="3076"/>
                  </a:lnTo>
                  <a:lnTo>
                    <a:pt x="4977" y="3123"/>
                  </a:lnTo>
                  <a:lnTo>
                    <a:pt x="4960" y="3171"/>
                  </a:lnTo>
                  <a:lnTo>
                    <a:pt x="4935" y="3215"/>
                  </a:lnTo>
                  <a:lnTo>
                    <a:pt x="4903" y="3255"/>
                  </a:lnTo>
                  <a:lnTo>
                    <a:pt x="4865" y="3289"/>
                  </a:lnTo>
                  <a:lnTo>
                    <a:pt x="4821" y="3320"/>
                  </a:lnTo>
                  <a:lnTo>
                    <a:pt x="4707" y="3382"/>
                  </a:lnTo>
                  <a:lnTo>
                    <a:pt x="4663" y="3411"/>
                  </a:lnTo>
                  <a:lnTo>
                    <a:pt x="4625" y="3447"/>
                  </a:lnTo>
                  <a:lnTo>
                    <a:pt x="4593" y="3487"/>
                  </a:lnTo>
                  <a:lnTo>
                    <a:pt x="4568" y="3531"/>
                  </a:lnTo>
                  <a:lnTo>
                    <a:pt x="4551" y="3579"/>
                  </a:lnTo>
                  <a:lnTo>
                    <a:pt x="4539" y="3628"/>
                  </a:lnTo>
                  <a:lnTo>
                    <a:pt x="4536" y="3682"/>
                  </a:lnTo>
                  <a:lnTo>
                    <a:pt x="4541" y="3733"/>
                  </a:lnTo>
                  <a:lnTo>
                    <a:pt x="4564" y="3861"/>
                  </a:lnTo>
                  <a:lnTo>
                    <a:pt x="4570" y="3920"/>
                  </a:lnTo>
                  <a:lnTo>
                    <a:pt x="4566" y="3977"/>
                  </a:lnTo>
                  <a:lnTo>
                    <a:pt x="4553" y="4030"/>
                  </a:lnTo>
                  <a:lnTo>
                    <a:pt x="4530" y="4080"/>
                  </a:lnTo>
                  <a:lnTo>
                    <a:pt x="4499" y="4126"/>
                  </a:lnTo>
                  <a:lnTo>
                    <a:pt x="4463" y="4167"/>
                  </a:lnTo>
                  <a:lnTo>
                    <a:pt x="4419" y="4200"/>
                  </a:lnTo>
                  <a:lnTo>
                    <a:pt x="4370" y="4227"/>
                  </a:lnTo>
                  <a:lnTo>
                    <a:pt x="4317" y="4244"/>
                  </a:lnTo>
                  <a:lnTo>
                    <a:pt x="4258" y="4253"/>
                  </a:lnTo>
                  <a:lnTo>
                    <a:pt x="4128" y="4261"/>
                  </a:lnTo>
                  <a:lnTo>
                    <a:pt x="4067" y="4270"/>
                  </a:lnTo>
                  <a:lnTo>
                    <a:pt x="4012" y="4289"/>
                  </a:lnTo>
                  <a:lnTo>
                    <a:pt x="3961" y="4318"/>
                  </a:lnTo>
                  <a:lnTo>
                    <a:pt x="3917" y="4354"/>
                  </a:lnTo>
                  <a:lnTo>
                    <a:pt x="3879" y="4398"/>
                  </a:lnTo>
                  <a:lnTo>
                    <a:pt x="3848" y="4449"/>
                  </a:lnTo>
                  <a:lnTo>
                    <a:pt x="3827" y="4505"/>
                  </a:lnTo>
                  <a:lnTo>
                    <a:pt x="3793" y="4630"/>
                  </a:lnTo>
                  <a:lnTo>
                    <a:pt x="3772" y="4686"/>
                  </a:lnTo>
                  <a:lnTo>
                    <a:pt x="3743" y="4735"/>
                  </a:lnTo>
                  <a:lnTo>
                    <a:pt x="3707" y="4777"/>
                  </a:lnTo>
                  <a:lnTo>
                    <a:pt x="3665" y="4813"/>
                  </a:lnTo>
                  <a:lnTo>
                    <a:pt x="3618" y="4840"/>
                  </a:lnTo>
                  <a:lnTo>
                    <a:pt x="3568" y="4861"/>
                  </a:lnTo>
                  <a:lnTo>
                    <a:pt x="3513" y="4872"/>
                  </a:lnTo>
                  <a:lnTo>
                    <a:pt x="3458" y="4874"/>
                  </a:lnTo>
                  <a:lnTo>
                    <a:pt x="3403" y="4867"/>
                  </a:lnTo>
                  <a:lnTo>
                    <a:pt x="3346" y="4850"/>
                  </a:lnTo>
                  <a:lnTo>
                    <a:pt x="3226" y="4800"/>
                  </a:lnTo>
                  <a:lnTo>
                    <a:pt x="3176" y="4783"/>
                  </a:lnTo>
                  <a:lnTo>
                    <a:pt x="3125" y="4775"/>
                  </a:lnTo>
                  <a:lnTo>
                    <a:pt x="3073" y="4775"/>
                  </a:lnTo>
                  <a:lnTo>
                    <a:pt x="3022" y="4785"/>
                  </a:lnTo>
                  <a:lnTo>
                    <a:pt x="2974" y="4800"/>
                  </a:lnTo>
                  <a:lnTo>
                    <a:pt x="2929" y="4823"/>
                  </a:lnTo>
                  <a:lnTo>
                    <a:pt x="2887" y="4852"/>
                  </a:lnTo>
                  <a:lnTo>
                    <a:pt x="2849" y="4890"/>
                  </a:lnTo>
                  <a:lnTo>
                    <a:pt x="2763" y="4989"/>
                  </a:lnTo>
                  <a:lnTo>
                    <a:pt x="2721" y="5029"/>
                  </a:lnTo>
                  <a:lnTo>
                    <a:pt x="2673" y="5061"/>
                  </a:lnTo>
                  <a:lnTo>
                    <a:pt x="2622" y="5084"/>
                  </a:lnTo>
                  <a:lnTo>
                    <a:pt x="2569" y="5097"/>
                  </a:lnTo>
                  <a:lnTo>
                    <a:pt x="2515" y="5101"/>
                  </a:lnTo>
                  <a:lnTo>
                    <a:pt x="2460" y="5097"/>
                  </a:lnTo>
                  <a:lnTo>
                    <a:pt x="2407" y="5084"/>
                  </a:lnTo>
                  <a:lnTo>
                    <a:pt x="2355" y="5063"/>
                  </a:lnTo>
                  <a:lnTo>
                    <a:pt x="2308" y="5033"/>
                  </a:lnTo>
                  <a:lnTo>
                    <a:pt x="2266" y="4993"/>
                  </a:lnTo>
                  <a:lnTo>
                    <a:pt x="2178" y="4893"/>
                  </a:lnTo>
                  <a:lnTo>
                    <a:pt x="2140" y="4857"/>
                  </a:lnTo>
                  <a:lnTo>
                    <a:pt x="2096" y="4829"/>
                  </a:lnTo>
                  <a:lnTo>
                    <a:pt x="2051" y="4806"/>
                  </a:lnTo>
                  <a:lnTo>
                    <a:pt x="2001" y="4792"/>
                  </a:lnTo>
                  <a:lnTo>
                    <a:pt x="1952" y="4785"/>
                  </a:lnTo>
                  <a:lnTo>
                    <a:pt x="1900" y="4785"/>
                  </a:lnTo>
                  <a:lnTo>
                    <a:pt x="1849" y="4794"/>
                  </a:lnTo>
                  <a:lnTo>
                    <a:pt x="1799" y="4812"/>
                  </a:lnTo>
                  <a:lnTo>
                    <a:pt x="1679" y="4863"/>
                  </a:lnTo>
                  <a:lnTo>
                    <a:pt x="1624" y="4880"/>
                  </a:lnTo>
                  <a:lnTo>
                    <a:pt x="1567" y="4890"/>
                  </a:lnTo>
                  <a:lnTo>
                    <a:pt x="1512" y="4888"/>
                  </a:lnTo>
                  <a:lnTo>
                    <a:pt x="1457" y="4876"/>
                  </a:lnTo>
                  <a:lnTo>
                    <a:pt x="1405" y="4857"/>
                  </a:lnTo>
                  <a:lnTo>
                    <a:pt x="1358" y="4831"/>
                  </a:lnTo>
                  <a:lnTo>
                    <a:pt x="1316" y="4796"/>
                  </a:lnTo>
                  <a:lnTo>
                    <a:pt x="1280" y="4752"/>
                  </a:lnTo>
                  <a:lnTo>
                    <a:pt x="1249" y="4705"/>
                  </a:lnTo>
                  <a:lnTo>
                    <a:pt x="1228" y="4650"/>
                  </a:lnTo>
                  <a:lnTo>
                    <a:pt x="1194" y="4524"/>
                  </a:lnTo>
                  <a:lnTo>
                    <a:pt x="1171" y="4469"/>
                  </a:lnTo>
                  <a:lnTo>
                    <a:pt x="1141" y="4419"/>
                  </a:lnTo>
                  <a:lnTo>
                    <a:pt x="1101" y="4375"/>
                  </a:lnTo>
                  <a:lnTo>
                    <a:pt x="1055" y="4339"/>
                  </a:lnTo>
                  <a:lnTo>
                    <a:pt x="1003" y="4312"/>
                  </a:lnTo>
                  <a:lnTo>
                    <a:pt x="948" y="4293"/>
                  </a:lnTo>
                  <a:lnTo>
                    <a:pt x="889" y="4286"/>
                  </a:lnTo>
                  <a:lnTo>
                    <a:pt x="758" y="4280"/>
                  </a:lnTo>
                  <a:lnTo>
                    <a:pt x="701" y="4272"/>
                  </a:lnTo>
                  <a:lnTo>
                    <a:pt x="645" y="4255"/>
                  </a:lnTo>
                  <a:lnTo>
                    <a:pt x="596" y="4230"/>
                  </a:lnTo>
                  <a:lnTo>
                    <a:pt x="552" y="4198"/>
                  </a:lnTo>
                  <a:lnTo>
                    <a:pt x="514" y="4158"/>
                  </a:lnTo>
                  <a:lnTo>
                    <a:pt x="484" y="4112"/>
                  </a:lnTo>
                  <a:lnTo>
                    <a:pt x="461" y="4063"/>
                  </a:lnTo>
                  <a:lnTo>
                    <a:pt x="446" y="4009"/>
                  </a:lnTo>
                  <a:lnTo>
                    <a:pt x="440" y="3952"/>
                  </a:lnTo>
                  <a:lnTo>
                    <a:pt x="446" y="3893"/>
                  </a:lnTo>
                  <a:lnTo>
                    <a:pt x="467" y="3764"/>
                  </a:lnTo>
                  <a:lnTo>
                    <a:pt x="472" y="3712"/>
                  </a:lnTo>
                  <a:lnTo>
                    <a:pt x="468" y="3661"/>
                  </a:lnTo>
                  <a:lnTo>
                    <a:pt x="457" y="3609"/>
                  </a:lnTo>
                  <a:lnTo>
                    <a:pt x="438" y="3563"/>
                  </a:lnTo>
                  <a:lnTo>
                    <a:pt x="411" y="3520"/>
                  </a:lnTo>
                  <a:lnTo>
                    <a:pt x="379" y="3480"/>
                  </a:lnTo>
                  <a:lnTo>
                    <a:pt x="341" y="3445"/>
                  </a:lnTo>
                  <a:lnTo>
                    <a:pt x="297" y="3417"/>
                  </a:lnTo>
                  <a:lnTo>
                    <a:pt x="181" y="3354"/>
                  </a:lnTo>
                  <a:lnTo>
                    <a:pt x="137" y="3325"/>
                  </a:lnTo>
                  <a:lnTo>
                    <a:pt x="99" y="3291"/>
                  </a:lnTo>
                  <a:lnTo>
                    <a:pt x="67" y="3251"/>
                  </a:lnTo>
                  <a:lnTo>
                    <a:pt x="40" y="3207"/>
                  </a:lnTo>
                  <a:lnTo>
                    <a:pt x="23" y="3161"/>
                  </a:lnTo>
                  <a:lnTo>
                    <a:pt x="11" y="3114"/>
                  </a:lnTo>
                  <a:lnTo>
                    <a:pt x="6" y="3062"/>
                  </a:lnTo>
                  <a:lnTo>
                    <a:pt x="10" y="3013"/>
                  </a:lnTo>
                  <a:lnTo>
                    <a:pt x="21" y="2963"/>
                  </a:lnTo>
                  <a:lnTo>
                    <a:pt x="40" y="2916"/>
                  </a:lnTo>
                  <a:lnTo>
                    <a:pt x="67" y="2870"/>
                  </a:lnTo>
                  <a:lnTo>
                    <a:pt x="143" y="2763"/>
                  </a:lnTo>
                  <a:lnTo>
                    <a:pt x="173" y="2712"/>
                  </a:lnTo>
                  <a:lnTo>
                    <a:pt x="194" y="2656"/>
                  </a:lnTo>
                  <a:lnTo>
                    <a:pt x="204" y="2597"/>
                  </a:lnTo>
                  <a:lnTo>
                    <a:pt x="204" y="2540"/>
                  </a:lnTo>
                  <a:lnTo>
                    <a:pt x="192" y="2483"/>
                  </a:lnTo>
                  <a:lnTo>
                    <a:pt x="171" y="2428"/>
                  </a:lnTo>
                  <a:lnTo>
                    <a:pt x="141" y="2374"/>
                  </a:lnTo>
                  <a:lnTo>
                    <a:pt x="63" y="2270"/>
                  </a:lnTo>
                  <a:lnTo>
                    <a:pt x="36" y="2226"/>
                  </a:lnTo>
                  <a:lnTo>
                    <a:pt x="15" y="2176"/>
                  </a:lnTo>
                  <a:lnTo>
                    <a:pt x="4" y="2127"/>
                  </a:lnTo>
                  <a:lnTo>
                    <a:pt x="0" y="2077"/>
                  </a:lnTo>
                  <a:lnTo>
                    <a:pt x="4" y="2028"/>
                  </a:lnTo>
                  <a:lnTo>
                    <a:pt x="13" y="1980"/>
                  </a:lnTo>
                  <a:lnTo>
                    <a:pt x="32" y="1932"/>
                  </a:lnTo>
                  <a:lnTo>
                    <a:pt x="57" y="1889"/>
                  </a:lnTo>
                  <a:lnTo>
                    <a:pt x="88" y="1849"/>
                  </a:lnTo>
                  <a:lnTo>
                    <a:pt x="126" y="1814"/>
                  </a:lnTo>
                  <a:lnTo>
                    <a:pt x="171" y="1784"/>
                  </a:lnTo>
                  <a:lnTo>
                    <a:pt x="286" y="1721"/>
                  </a:lnTo>
                  <a:lnTo>
                    <a:pt x="329" y="1690"/>
                  </a:lnTo>
                  <a:lnTo>
                    <a:pt x="367" y="1656"/>
                  </a:lnTo>
                  <a:lnTo>
                    <a:pt x="398" y="1616"/>
                  </a:lnTo>
                  <a:lnTo>
                    <a:pt x="423" y="1572"/>
                  </a:lnTo>
                  <a:lnTo>
                    <a:pt x="442" y="1525"/>
                  </a:lnTo>
                  <a:lnTo>
                    <a:pt x="453" y="1473"/>
                  </a:lnTo>
                  <a:lnTo>
                    <a:pt x="455" y="1422"/>
                  </a:lnTo>
                  <a:lnTo>
                    <a:pt x="449" y="1368"/>
                  </a:lnTo>
                  <a:lnTo>
                    <a:pt x="427" y="1241"/>
                  </a:lnTo>
                  <a:lnTo>
                    <a:pt x="421" y="1184"/>
                  </a:lnTo>
                  <a:lnTo>
                    <a:pt x="425" y="1126"/>
                  </a:lnTo>
                  <a:lnTo>
                    <a:pt x="440" y="1073"/>
                  </a:lnTo>
                  <a:lnTo>
                    <a:pt x="461" y="1022"/>
                  </a:lnTo>
                  <a:lnTo>
                    <a:pt x="491" y="976"/>
                  </a:lnTo>
                  <a:lnTo>
                    <a:pt x="529" y="936"/>
                  </a:lnTo>
                  <a:lnTo>
                    <a:pt x="573" y="902"/>
                  </a:lnTo>
                  <a:lnTo>
                    <a:pt x="623" y="877"/>
                  </a:lnTo>
                  <a:lnTo>
                    <a:pt x="676" y="858"/>
                  </a:lnTo>
                  <a:lnTo>
                    <a:pt x="733" y="850"/>
                  </a:lnTo>
                  <a:lnTo>
                    <a:pt x="864" y="842"/>
                  </a:lnTo>
                  <a:lnTo>
                    <a:pt x="923" y="833"/>
                  </a:lnTo>
                  <a:lnTo>
                    <a:pt x="979" y="814"/>
                  </a:lnTo>
                  <a:lnTo>
                    <a:pt x="1030" y="785"/>
                  </a:lnTo>
                  <a:lnTo>
                    <a:pt x="1076" y="749"/>
                  </a:lnTo>
                  <a:lnTo>
                    <a:pt x="1114" y="703"/>
                  </a:lnTo>
                  <a:lnTo>
                    <a:pt x="1144" y="654"/>
                  </a:lnTo>
                  <a:lnTo>
                    <a:pt x="1165" y="597"/>
                  </a:lnTo>
                  <a:lnTo>
                    <a:pt x="1200" y="473"/>
                  </a:lnTo>
                  <a:lnTo>
                    <a:pt x="1221" y="418"/>
                  </a:lnTo>
                  <a:lnTo>
                    <a:pt x="1249" y="368"/>
                  </a:lnTo>
                  <a:lnTo>
                    <a:pt x="1283" y="326"/>
                  </a:lnTo>
                  <a:lnTo>
                    <a:pt x="1327" y="290"/>
                  </a:lnTo>
                  <a:lnTo>
                    <a:pt x="1373" y="261"/>
                  </a:lnTo>
                  <a:lnTo>
                    <a:pt x="1424" y="242"/>
                  </a:lnTo>
                  <a:lnTo>
                    <a:pt x="1478" y="231"/>
                  </a:lnTo>
                  <a:lnTo>
                    <a:pt x="1535" y="229"/>
                  </a:lnTo>
                  <a:lnTo>
                    <a:pt x="1590" y="235"/>
                  </a:lnTo>
                  <a:lnTo>
                    <a:pt x="1645" y="254"/>
                  </a:lnTo>
                  <a:lnTo>
                    <a:pt x="1767" y="303"/>
                  </a:lnTo>
                  <a:lnTo>
                    <a:pt x="1817" y="318"/>
                  </a:lnTo>
                  <a:lnTo>
                    <a:pt x="1868" y="326"/>
                  </a:lnTo>
                  <a:lnTo>
                    <a:pt x="1919" y="326"/>
                  </a:lnTo>
                  <a:lnTo>
                    <a:pt x="1969" y="318"/>
                  </a:lnTo>
                  <a:lnTo>
                    <a:pt x="2018" y="303"/>
                  </a:lnTo>
                  <a:lnTo>
                    <a:pt x="2064" y="280"/>
                  </a:lnTo>
                  <a:lnTo>
                    <a:pt x="2106" y="250"/>
                  </a:lnTo>
                  <a:lnTo>
                    <a:pt x="2144" y="214"/>
                  </a:lnTo>
                  <a:lnTo>
                    <a:pt x="2230" y="115"/>
                  </a:lnTo>
                  <a:lnTo>
                    <a:pt x="2272" y="75"/>
                  </a:lnTo>
                  <a:lnTo>
                    <a:pt x="2319" y="42"/>
                  </a:lnTo>
                  <a:lnTo>
                    <a:pt x="2369" y="19"/>
                  </a:lnTo>
                  <a:lnTo>
                    <a:pt x="2422" y="6"/>
                  </a:lnTo>
                  <a:lnTo>
                    <a:pt x="24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" name="Freeform 423"/>
            <p:cNvSpPr>
              <a:spLocks/>
            </p:cNvSpPr>
            <p:nvPr/>
          </p:nvSpPr>
          <p:spPr bwMode="auto">
            <a:xfrm>
              <a:off x="6043" y="3122"/>
              <a:ext cx="811" cy="816"/>
            </a:xfrm>
            <a:custGeom>
              <a:avLst/>
              <a:gdLst>
                <a:gd name="T0" fmla="*/ 1154 w 1622"/>
                <a:gd name="T1" fmla="*/ 0 h 1633"/>
                <a:gd name="T2" fmla="*/ 1599 w 1622"/>
                <a:gd name="T3" fmla="*/ 808 h 1633"/>
                <a:gd name="T4" fmla="*/ 1615 w 1622"/>
                <a:gd name="T5" fmla="*/ 846 h 1633"/>
                <a:gd name="T6" fmla="*/ 1622 w 1622"/>
                <a:gd name="T7" fmla="*/ 888 h 1633"/>
                <a:gd name="T8" fmla="*/ 1620 w 1622"/>
                <a:gd name="T9" fmla="*/ 930 h 1633"/>
                <a:gd name="T10" fmla="*/ 1609 w 1622"/>
                <a:gd name="T11" fmla="*/ 972 h 1633"/>
                <a:gd name="T12" fmla="*/ 1394 w 1622"/>
                <a:gd name="T13" fmla="*/ 1511 h 1633"/>
                <a:gd name="T14" fmla="*/ 1375 w 1622"/>
                <a:gd name="T15" fmla="*/ 1545 h 1633"/>
                <a:gd name="T16" fmla="*/ 1352 w 1622"/>
                <a:gd name="T17" fmla="*/ 1576 h 1633"/>
                <a:gd name="T18" fmla="*/ 1323 w 1622"/>
                <a:gd name="T19" fmla="*/ 1599 h 1633"/>
                <a:gd name="T20" fmla="*/ 1291 w 1622"/>
                <a:gd name="T21" fmla="*/ 1618 h 1633"/>
                <a:gd name="T22" fmla="*/ 1255 w 1622"/>
                <a:gd name="T23" fmla="*/ 1629 h 1633"/>
                <a:gd name="T24" fmla="*/ 1219 w 1622"/>
                <a:gd name="T25" fmla="*/ 1633 h 1633"/>
                <a:gd name="T26" fmla="*/ 1179 w 1622"/>
                <a:gd name="T27" fmla="*/ 1629 h 1633"/>
                <a:gd name="T28" fmla="*/ 607 w 1622"/>
                <a:gd name="T29" fmla="*/ 1522 h 1633"/>
                <a:gd name="T30" fmla="*/ 567 w 1622"/>
                <a:gd name="T31" fmla="*/ 1511 h 1633"/>
                <a:gd name="T32" fmla="*/ 531 w 1622"/>
                <a:gd name="T33" fmla="*/ 1490 h 1633"/>
                <a:gd name="T34" fmla="*/ 499 w 1622"/>
                <a:gd name="T35" fmla="*/ 1461 h 1633"/>
                <a:gd name="T36" fmla="*/ 474 w 1622"/>
                <a:gd name="T37" fmla="*/ 1427 h 1633"/>
                <a:gd name="T38" fmla="*/ 0 w 1622"/>
                <a:gd name="T39" fmla="*/ 564 h 1633"/>
                <a:gd name="T40" fmla="*/ 31 w 1622"/>
                <a:gd name="T41" fmla="*/ 528 h 1633"/>
                <a:gd name="T42" fmla="*/ 128 w 1622"/>
                <a:gd name="T43" fmla="*/ 568 h 1633"/>
                <a:gd name="T44" fmla="*/ 213 w 1622"/>
                <a:gd name="T45" fmla="*/ 598 h 1633"/>
                <a:gd name="T46" fmla="*/ 303 w 1622"/>
                <a:gd name="T47" fmla="*/ 615 h 1633"/>
                <a:gd name="T48" fmla="*/ 394 w 1622"/>
                <a:gd name="T49" fmla="*/ 621 h 1633"/>
                <a:gd name="T50" fmla="*/ 478 w 1622"/>
                <a:gd name="T51" fmla="*/ 615 h 1633"/>
                <a:gd name="T52" fmla="*/ 560 w 1622"/>
                <a:gd name="T53" fmla="*/ 600 h 1633"/>
                <a:gd name="T54" fmla="*/ 640 w 1622"/>
                <a:gd name="T55" fmla="*/ 575 h 1633"/>
                <a:gd name="T56" fmla="*/ 714 w 1622"/>
                <a:gd name="T57" fmla="*/ 543 h 1633"/>
                <a:gd name="T58" fmla="*/ 785 w 1622"/>
                <a:gd name="T59" fmla="*/ 501 h 1633"/>
                <a:gd name="T60" fmla="*/ 849 w 1622"/>
                <a:gd name="T61" fmla="*/ 451 h 1633"/>
                <a:gd name="T62" fmla="*/ 908 w 1622"/>
                <a:gd name="T63" fmla="*/ 394 h 1633"/>
                <a:gd name="T64" fmla="*/ 960 w 1622"/>
                <a:gd name="T65" fmla="*/ 331 h 1633"/>
                <a:gd name="T66" fmla="*/ 1005 w 1622"/>
                <a:gd name="T67" fmla="*/ 261 h 1633"/>
                <a:gd name="T68" fmla="*/ 1042 w 1622"/>
                <a:gd name="T69" fmla="*/ 187 h 1633"/>
                <a:gd name="T70" fmla="*/ 1068 w 1622"/>
                <a:gd name="T71" fmla="*/ 107 h 1633"/>
                <a:gd name="T72" fmla="*/ 1097 w 1622"/>
                <a:gd name="T73" fmla="*/ 4 h 1633"/>
                <a:gd name="T74" fmla="*/ 1154 w 1622"/>
                <a:gd name="T75" fmla="*/ 0 h 1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22" h="1633">
                  <a:moveTo>
                    <a:pt x="1154" y="0"/>
                  </a:moveTo>
                  <a:lnTo>
                    <a:pt x="1599" y="808"/>
                  </a:lnTo>
                  <a:lnTo>
                    <a:pt x="1615" y="846"/>
                  </a:lnTo>
                  <a:lnTo>
                    <a:pt x="1622" y="888"/>
                  </a:lnTo>
                  <a:lnTo>
                    <a:pt x="1620" y="930"/>
                  </a:lnTo>
                  <a:lnTo>
                    <a:pt x="1609" y="972"/>
                  </a:lnTo>
                  <a:lnTo>
                    <a:pt x="1394" y="1511"/>
                  </a:lnTo>
                  <a:lnTo>
                    <a:pt x="1375" y="1545"/>
                  </a:lnTo>
                  <a:lnTo>
                    <a:pt x="1352" y="1576"/>
                  </a:lnTo>
                  <a:lnTo>
                    <a:pt x="1323" y="1599"/>
                  </a:lnTo>
                  <a:lnTo>
                    <a:pt x="1291" y="1618"/>
                  </a:lnTo>
                  <a:lnTo>
                    <a:pt x="1255" y="1629"/>
                  </a:lnTo>
                  <a:lnTo>
                    <a:pt x="1219" y="1633"/>
                  </a:lnTo>
                  <a:lnTo>
                    <a:pt x="1179" y="1629"/>
                  </a:lnTo>
                  <a:lnTo>
                    <a:pt x="607" y="1522"/>
                  </a:lnTo>
                  <a:lnTo>
                    <a:pt x="567" y="1511"/>
                  </a:lnTo>
                  <a:lnTo>
                    <a:pt x="531" y="1490"/>
                  </a:lnTo>
                  <a:lnTo>
                    <a:pt x="499" y="1461"/>
                  </a:lnTo>
                  <a:lnTo>
                    <a:pt x="474" y="1427"/>
                  </a:lnTo>
                  <a:lnTo>
                    <a:pt x="0" y="564"/>
                  </a:lnTo>
                  <a:lnTo>
                    <a:pt x="31" y="528"/>
                  </a:lnTo>
                  <a:lnTo>
                    <a:pt x="128" y="568"/>
                  </a:lnTo>
                  <a:lnTo>
                    <a:pt x="213" y="598"/>
                  </a:lnTo>
                  <a:lnTo>
                    <a:pt x="303" y="615"/>
                  </a:lnTo>
                  <a:lnTo>
                    <a:pt x="394" y="621"/>
                  </a:lnTo>
                  <a:lnTo>
                    <a:pt x="478" y="615"/>
                  </a:lnTo>
                  <a:lnTo>
                    <a:pt x="560" y="600"/>
                  </a:lnTo>
                  <a:lnTo>
                    <a:pt x="640" y="575"/>
                  </a:lnTo>
                  <a:lnTo>
                    <a:pt x="714" y="543"/>
                  </a:lnTo>
                  <a:lnTo>
                    <a:pt x="785" y="501"/>
                  </a:lnTo>
                  <a:lnTo>
                    <a:pt x="849" y="451"/>
                  </a:lnTo>
                  <a:lnTo>
                    <a:pt x="908" y="394"/>
                  </a:lnTo>
                  <a:lnTo>
                    <a:pt x="960" y="331"/>
                  </a:lnTo>
                  <a:lnTo>
                    <a:pt x="1005" y="261"/>
                  </a:lnTo>
                  <a:lnTo>
                    <a:pt x="1042" y="187"/>
                  </a:lnTo>
                  <a:lnTo>
                    <a:pt x="1068" y="107"/>
                  </a:lnTo>
                  <a:lnTo>
                    <a:pt x="1097" y="4"/>
                  </a:lnTo>
                  <a:lnTo>
                    <a:pt x="11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" name="Freeform 424"/>
            <p:cNvSpPr>
              <a:spLocks/>
            </p:cNvSpPr>
            <p:nvPr/>
          </p:nvSpPr>
          <p:spPr bwMode="auto">
            <a:xfrm>
              <a:off x="4649" y="3135"/>
              <a:ext cx="818" cy="804"/>
            </a:xfrm>
            <a:custGeom>
              <a:avLst/>
              <a:gdLst>
                <a:gd name="T0" fmla="*/ 454 w 1636"/>
                <a:gd name="T1" fmla="*/ 0 h 1608"/>
                <a:gd name="T2" fmla="*/ 556 w 1636"/>
                <a:gd name="T3" fmla="*/ 3 h 1608"/>
                <a:gd name="T4" fmla="*/ 585 w 1636"/>
                <a:gd name="T5" fmla="*/ 104 h 1608"/>
                <a:gd name="T6" fmla="*/ 614 w 1636"/>
                <a:gd name="T7" fmla="*/ 182 h 1608"/>
                <a:gd name="T8" fmla="*/ 650 w 1636"/>
                <a:gd name="T9" fmla="*/ 257 h 1608"/>
                <a:gd name="T10" fmla="*/ 695 w 1636"/>
                <a:gd name="T11" fmla="*/ 323 h 1608"/>
                <a:gd name="T12" fmla="*/ 747 w 1636"/>
                <a:gd name="T13" fmla="*/ 386 h 1608"/>
                <a:gd name="T14" fmla="*/ 806 w 1636"/>
                <a:gd name="T15" fmla="*/ 442 h 1608"/>
                <a:gd name="T16" fmla="*/ 871 w 1636"/>
                <a:gd name="T17" fmla="*/ 491 h 1608"/>
                <a:gd name="T18" fmla="*/ 941 w 1636"/>
                <a:gd name="T19" fmla="*/ 531 h 1608"/>
                <a:gd name="T20" fmla="*/ 1015 w 1636"/>
                <a:gd name="T21" fmla="*/ 564 h 1608"/>
                <a:gd name="T22" fmla="*/ 1093 w 1636"/>
                <a:gd name="T23" fmla="*/ 588 h 1608"/>
                <a:gd name="T24" fmla="*/ 1173 w 1636"/>
                <a:gd name="T25" fmla="*/ 604 h 1608"/>
                <a:gd name="T26" fmla="*/ 1257 w 1636"/>
                <a:gd name="T27" fmla="*/ 607 h 1608"/>
                <a:gd name="T28" fmla="*/ 1328 w 1636"/>
                <a:gd name="T29" fmla="*/ 604 h 1608"/>
                <a:gd name="T30" fmla="*/ 1398 w 1636"/>
                <a:gd name="T31" fmla="*/ 594 h 1608"/>
                <a:gd name="T32" fmla="*/ 1467 w 1636"/>
                <a:gd name="T33" fmla="*/ 575 h 1608"/>
                <a:gd name="T34" fmla="*/ 1533 w 1636"/>
                <a:gd name="T35" fmla="*/ 550 h 1608"/>
                <a:gd name="T36" fmla="*/ 1632 w 1636"/>
                <a:gd name="T37" fmla="*/ 510 h 1608"/>
                <a:gd name="T38" fmla="*/ 1636 w 1636"/>
                <a:gd name="T39" fmla="*/ 514 h 1608"/>
                <a:gd name="T40" fmla="*/ 1149 w 1636"/>
                <a:gd name="T41" fmla="*/ 1402 h 1608"/>
                <a:gd name="T42" fmla="*/ 1124 w 1636"/>
                <a:gd name="T43" fmla="*/ 1436 h 1608"/>
                <a:gd name="T44" fmla="*/ 1093 w 1636"/>
                <a:gd name="T45" fmla="*/ 1465 h 1608"/>
                <a:gd name="T46" fmla="*/ 1055 w 1636"/>
                <a:gd name="T47" fmla="*/ 1486 h 1608"/>
                <a:gd name="T48" fmla="*/ 1015 w 1636"/>
                <a:gd name="T49" fmla="*/ 1497 h 1608"/>
                <a:gd name="T50" fmla="*/ 444 w 1636"/>
                <a:gd name="T51" fmla="*/ 1604 h 1608"/>
                <a:gd name="T52" fmla="*/ 406 w 1636"/>
                <a:gd name="T53" fmla="*/ 1608 h 1608"/>
                <a:gd name="T54" fmla="*/ 368 w 1636"/>
                <a:gd name="T55" fmla="*/ 1602 h 1608"/>
                <a:gd name="T56" fmla="*/ 334 w 1636"/>
                <a:gd name="T57" fmla="*/ 1591 h 1608"/>
                <a:gd name="T58" fmla="*/ 301 w 1636"/>
                <a:gd name="T59" fmla="*/ 1573 h 1608"/>
                <a:gd name="T60" fmla="*/ 273 w 1636"/>
                <a:gd name="T61" fmla="*/ 1551 h 1608"/>
                <a:gd name="T62" fmla="*/ 248 w 1636"/>
                <a:gd name="T63" fmla="*/ 1520 h 1608"/>
                <a:gd name="T64" fmla="*/ 231 w 1636"/>
                <a:gd name="T65" fmla="*/ 1486 h 1608"/>
                <a:gd name="T66" fmla="*/ 14 w 1636"/>
                <a:gd name="T67" fmla="*/ 947 h 1608"/>
                <a:gd name="T68" fmla="*/ 2 w 1636"/>
                <a:gd name="T69" fmla="*/ 905 h 1608"/>
                <a:gd name="T70" fmla="*/ 0 w 1636"/>
                <a:gd name="T71" fmla="*/ 863 h 1608"/>
                <a:gd name="T72" fmla="*/ 8 w 1636"/>
                <a:gd name="T73" fmla="*/ 821 h 1608"/>
                <a:gd name="T74" fmla="*/ 23 w 1636"/>
                <a:gd name="T75" fmla="*/ 783 h 1608"/>
                <a:gd name="T76" fmla="*/ 454 w 1636"/>
                <a:gd name="T77" fmla="*/ 0 h 1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36" h="1608">
                  <a:moveTo>
                    <a:pt x="454" y="0"/>
                  </a:moveTo>
                  <a:lnTo>
                    <a:pt x="556" y="3"/>
                  </a:lnTo>
                  <a:lnTo>
                    <a:pt x="585" y="104"/>
                  </a:lnTo>
                  <a:lnTo>
                    <a:pt x="614" y="182"/>
                  </a:lnTo>
                  <a:lnTo>
                    <a:pt x="650" y="257"/>
                  </a:lnTo>
                  <a:lnTo>
                    <a:pt x="695" y="323"/>
                  </a:lnTo>
                  <a:lnTo>
                    <a:pt x="747" y="386"/>
                  </a:lnTo>
                  <a:lnTo>
                    <a:pt x="806" y="442"/>
                  </a:lnTo>
                  <a:lnTo>
                    <a:pt x="871" y="491"/>
                  </a:lnTo>
                  <a:lnTo>
                    <a:pt x="941" y="531"/>
                  </a:lnTo>
                  <a:lnTo>
                    <a:pt x="1015" y="564"/>
                  </a:lnTo>
                  <a:lnTo>
                    <a:pt x="1093" y="588"/>
                  </a:lnTo>
                  <a:lnTo>
                    <a:pt x="1173" y="604"/>
                  </a:lnTo>
                  <a:lnTo>
                    <a:pt x="1257" y="607"/>
                  </a:lnTo>
                  <a:lnTo>
                    <a:pt x="1328" y="604"/>
                  </a:lnTo>
                  <a:lnTo>
                    <a:pt x="1398" y="594"/>
                  </a:lnTo>
                  <a:lnTo>
                    <a:pt x="1467" y="575"/>
                  </a:lnTo>
                  <a:lnTo>
                    <a:pt x="1533" y="550"/>
                  </a:lnTo>
                  <a:lnTo>
                    <a:pt x="1632" y="510"/>
                  </a:lnTo>
                  <a:lnTo>
                    <a:pt x="1636" y="514"/>
                  </a:lnTo>
                  <a:lnTo>
                    <a:pt x="1149" y="1402"/>
                  </a:lnTo>
                  <a:lnTo>
                    <a:pt x="1124" y="1436"/>
                  </a:lnTo>
                  <a:lnTo>
                    <a:pt x="1093" y="1465"/>
                  </a:lnTo>
                  <a:lnTo>
                    <a:pt x="1055" y="1486"/>
                  </a:lnTo>
                  <a:lnTo>
                    <a:pt x="1015" y="1497"/>
                  </a:lnTo>
                  <a:lnTo>
                    <a:pt x="444" y="1604"/>
                  </a:lnTo>
                  <a:lnTo>
                    <a:pt x="406" y="1608"/>
                  </a:lnTo>
                  <a:lnTo>
                    <a:pt x="368" y="1602"/>
                  </a:lnTo>
                  <a:lnTo>
                    <a:pt x="334" y="1591"/>
                  </a:lnTo>
                  <a:lnTo>
                    <a:pt x="301" y="1573"/>
                  </a:lnTo>
                  <a:lnTo>
                    <a:pt x="273" y="1551"/>
                  </a:lnTo>
                  <a:lnTo>
                    <a:pt x="248" y="1520"/>
                  </a:lnTo>
                  <a:lnTo>
                    <a:pt x="231" y="1486"/>
                  </a:lnTo>
                  <a:lnTo>
                    <a:pt x="14" y="947"/>
                  </a:lnTo>
                  <a:lnTo>
                    <a:pt x="2" y="905"/>
                  </a:lnTo>
                  <a:lnTo>
                    <a:pt x="0" y="863"/>
                  </a:lnTo>
                  <a:lnTo>
                    <a:pt x="8" y="821"/>
                  </a:lnTo>
                  <a:lnTo>
                    <a:pt x="23" y="783"/>
                  </a:lnTo>
                  <a:lnTo>
                    <a:pt x="4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" name="Freeform 425"/>
            <p:cNvSpPr>
              <a:spLocks/>
            </p:cNvSpPr>
            <p:nvPr/>
          </p:nvSpPr>
          <p:spPr bwMode="auto">
            <a:xfrm>
              <a:off x="5189" y="1451"/>
              <a:ext cx="1079" cy="1115"/>
            </a:xfrm>
            <a:custGeom>
              <a:avLst/>
              <a:gdLst>
                <a:gd name="T0" fmla="*/ 1245 w 2157"/>
                <a:gd name="T1" fmla="*/ 7 h 2229"/>
                <a:gd name="T2" fmla="*/ 1337 w 2157"/>
                <a:gd name="T3" fmla="*/ 49 h 2229"/>
                <a:gd name="T4" fmla="*/ 1409 w 2157"/>
                <a:gd name="T5" fmla="*/ 146 h 2229"/>
                <a:gd name="T6" fmla="*/ 1426 w 2157"/>
                <a:gd name="T7" fmla="*/ 320 h 2229"/>
                <a:gd name="T8" fmla="*/ 1361 w 2157"/>
                <a:gd name="T9" fmla="*/ 579 h 2229"/>
                <a:gd name="T10" fmla="*/ 1321 w 2157"/>
                <a:gd name="T11" fmla="*/ 773 h 2229"/>
                <a:gd name="T12" fmla="*/ 1329 w 2157"/>
                <a:gd name="T13" fmla="*/ 863 h 2229"/>
                <a:gd name="T14" fmla="*/ 1359 w 2157"/>
                <a:gd name="T15" fmla="*/ 888 h 2229"/>
                <a:gd name="T16" fmla="*/ 1382 w 2157"/>
                <a:gd name="T17" fmla="*/ 886 h 2229"/>
                <a:gd name="T18" fmla="*/ 1483 w 2157"/>
                <a:gd name="T19" fmla="*/ 865 h 2229"/>
                <a:gd name="T20" fmla="*/ 1592 w 2157"/>
                <a:gd name="T21" fmla="*/ 846 h 2229"/>
                <a:gd name="T22" fmla="*/ 1784 w 2157"/>
                <a:gd name="T23" fmla="*/ 834 h 2229"/>
                <a:gd name="T24" fmla="*/ 1978 w 2157"/>
                <a:gd name="T25" fmla="*/ 867 h 2229"/>
                <a:gd name="T26" fmla="*/ 2100 w 2157"/>
                <a:gd name="T27" fmla="*/ 977 h 2229"/>
                <a:gd name="T28" fmla="*/ 2112 w 2157"/>
                <a:gd name="T29" fmla="*/ 1101 h 2229"/>
                <a:gd name="T30" fmla="*/ 2083 w 2157"/>
                <a:gd name="T31" fmla="*/ 1173 h 2229"/>
                <a:gd name="T32" fmla="*/ 2102 w 2157"/>
                <a:gd name="T33" fmla="*/ 1200 h 2229"/>
                <a:gd name="T34" fmla="*/ 2150 w 2157"/>
                <a:gd name="T35" fmla="*/ 1292 h 2229"/>
                <a:gd name="T36" fmla="*/ 2136 w 2157"/>
                <a:gd name="T37" fmla="*/ 1435 h 2229"/>
                <a:gd name="T38" fmla="*/ 2087 w 2157"/>
                <a:gd name="T39" fmla="*/ 1534 h 2229"/>
                <a:gd name="T40" fmla="*/ 2110 w 2157"/>
                <a:gd name="T41" fmla="*/ 1631 h 2229"/>
                <a:gd name="T42" fmla="*/ 2068 w 2157"/>
                <a:gd name="T43" fmla="*/ 1779 h 2229"/>
                <a:gd name="T44" fmla="*/ 1995 w 2157"/>
                <a:gd name="T45" fmla="*/ 1869 h 2229"/>
                <a:gd name="T46" fmla="*/ 2001 w 2157"/>
                <a:gd name="T47" fmla="*/ 1943 h 2229"/>
                <a:gd name="T48" fmla="*/ 1963 w 2157"/>
                <a:gd name="T49" fmla="*/ 2054 h 2229"/>
                <a:gd name="T50" fmla="*/ 1832 w 2157"/>
                <a:gd name="T51" fmla="*/ 2159 h 2229"/>
                <a:gd name="T52" fmla="*/ 1571 w 2157"/>
                <a:gd name="T53" fmla="*/ 2212 h 2229"/>
                <a:gd name="T54" fmla="*/ 1230 w 2157"/>
                <a:gd name="T55" fmla="*/ 2206 h 2229"/>
                <a:gd name="T56" fmla="*/ 889 w 2157"/>
                <a:gd name="T57" fmla="*/ 2185 h 2229"/>
                <a:gd name="T58" fmla="*/ 744 w 2157"/>
                <a:gd name="T59" fmla="*/ 2079 h 2229"/>
                <a:gd name="T60" fmla="*/ 663 w 2157"/>
                <a:gd name="T61" fmla="*/ 1907 h 2229"/>
                <a:gd name="T62" fmla="*/ 625 w 2157"/>
                <a:gd name="T63" fmla="*/ 1730 h 2229"/>
                <a:gd name="T64" fmla="*/ 615 w 2157"/>
                <a:gd name="T65" fmla="*/ 1606 h 2229"/>
                <a:gd name="T66" fmla="*/ 611 w 2157"/>
                <a:gd name="T67" fmla="*/ 2090 h 2229"/>
                <a:gd name="T68" fmla="*/ 583 w 2157"/>
                <a:gd name="T69" fmla="*/ 2183 h 2229"/>
                <a:gd name="T70" fmla="*/ 505 w 2157"/>
                <a:gd name="T71" fmla="*/ 2225 h 2229"/>
                <a:gd name="T72" fmla="*/ 105 w 2157"/>
                <a:gd name="T73" fmla="*/ 2210 h 2229"/>
                <a:gd name="T74" fmla="*/ 6 w 2157"/>
                <a:gd name="T75" fmla="*/ 2084 h 2229"/>
                <a:gd name="T76" fmla="*/ 19 w 2157"/>
                <a:gd name="T77" fmla="*/ 1212 h 2229"/>
                <a:gd name="T78" fmla="*/ 145 w 2157"/>
                <a:gd name="T79" fmla="*/ 1112 h 2229"/>
                <a:gd name="T80" fmla="*/ 552 w 2157"/>
                <a:gd name="T81" fmla="*/ 1128 h 2229"/>
                <a:gd name="T82" fmla="*/ 653 w 2157"/>
                <a:gd name="T83" fmla="*/ 1027 h 2229"/>
                <a:gd name="T84" fmla="*/ 794 w 2157"/>
                <a:gd name="T85" fmla="*/ 871 h 2229"/>
                <a:gd name="T86" fmla="*/ 923 w 2157"/>
                <a:gd name="T87" fmla="*/ 655 h 2229"/>
                <a:gd name="T88" fmla="*/ 1030 w 2157"/>
                <a:gd name="T89" fmla="*/ 430 h 2229"/>
                <a:gd name="T90" fmla="*/ 1099 w 2157"/>
                <a:gd name="T91" fmla="*/ 265 h 2229"/>
                <a:gd name="T92" fmla="*/ 1116 w 2157"/>
                <a:gd name="T93" fmla="*/ 215 h 2229"/>
                <a:gd name="T94" fmla="*/ 1110 w 2157"/>
                <a:gd name="T95" fmla="*/ 137 h 2229"/>
                <a:gd name="T96" fmla="*/ 1129 w 2157"/>
                <a:gd name="T97" fmla="*/ 34 h 2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57" h="2229">
                  <a:moveTo>
                    <a:pt x="1184" y="0"/>
                  </a:moveTo>
                  <a:lnTo>
                    <a:pt x="1203" y="0"/>
                  </a:lnTo>
                  <a:lnTo>
                    <a:pt x="1222" y="4"/>
                  </a:lnTo>
                  <a:lnTo>
                    <a:pt x="1245" y="7"/>
                  </a:lnTo>
                  <a:lnTo>
                    <a:pt x="1268" y="13"/>
                  </a:lnTo>
                  <a:lnTo>
                    <a:pt x="1291" y="23"/>
                  </a:lnTo>
                  <a:lnTo>
                    <a:pt x="1314" y="34"/>
                  </a:lnTo>
                  <a:lnTo>
                    <a:pt x="1337" y="49"/>
                  </a:lnTo>
                  <a:lnTo>
                    <a:pt x="1358" y="68"/>
                  </a:lnTo>
                  <a:lnTo>
                    <a:pt x="1377" y="89"/>
                  </a:lnTo>
                  <a:lnTo>
                    <a:pt x="1394" y="116"/>
                  </a:lnTo>
                  <a:lnTo>
                    <a:pt x="1409" y="146"/>
                  </a:lnTo>
                  <a:lnTo>
                    <a:pt x="1420" y="183"/>
                  </a:lnTo>
                  <a:lnTo>
                    <a:pt x="1426" y="223"/>
                  </a:lnTo>
                  <a:lnTo>
                    <a:pt x="1430" y="268"/>
                  </a:lnTo>
                  <a:lnTo>
                    <a:pt x="1426" y="320"/>
                  </a:lnTo>
                  <a:lnTo>
                    <a:pt x="1419" y="377"/>
                  </a:lnTo>
                  <a:lnTo>
                    <a:pt x="1405" y="440"/>
                  </a:lnTo>
                  <a:lnTo>
                    <a:pt x="1384" y="510"/>
                  </a:lnTo>
                  <a:lnTo>
                    <a:pt x="1361" y="579"/>
                  </a:lnTo>
                  <a:lnTo>
                    <a:pt x="1346" y="640"/>
                  </a:lnTo>
                  <a:lnTo>
                    <a:pt x="1333" y="691"/>
                  </a:lnTo>
                  <a:lnTo>
                    <a:pt x="1325" y="735"/>
                  </a:lnTo>
                  <a:lnTo>
                    <a:pt x="1321" y="773"/>
                  </a:lnTo>
                  <a:lnTo>
                    <a:pt x="1320" y="804"/>
                  </a:lnTo>
                  <a:lnTo>
                    <a:pt x="1320" y="829"/>
                  </a:lnTo>
                  <a:lnTo>
                    <a:pt x="1323" y="848"/>
                  </a:lnTo>
                  <a:lnTo>
                    <a:pt x="1329" y="863"/>
                  </a:lnTo>
                  <a:lnTo>
                    <a:pt x="1337" y="874"/>
                  </a:lnTo>
                  <a:lnTo>
                    <a:pt x="1344" y="882"/>
                  </a:lnTo>
                  <a:lnTo>
                    <a:pt x="1352" y="886"/>
                  </a:lnTo>
                  <a:lnTo>
                    <a:pt x="1359" y="888"/>
                  </a:lnTo>
                  <a:lnTo>
                    <a:pt x="1367" y="888"/>
                  </a:lnTo>
                  <a:lnTo>
                    <a:pt x="1375" y="888"/>
                  </a:lnTo>
                  <a:lnTo>
                    <a:pt x="1379" y="886"/>
                  </a:lnTo>
                  <a:lnTo>
                    <a:pt x="1382" y="886"/>
                  </a:lnTo>
                  <a:lnTo>
                    <a:pt x="1384" y="884"/>
                  </a:lnTo>
                  <a:lnTo>
                    <a:pt x="1432" y="874"/>
                  </a:lnTo>
                  <a:lnTo>
                    <a:pt x="1478" y="865"/>
                  </a:lnTo>
                  <a:lnTo>
                    <a:pt x="1483" y="865"/>
                  </a:lnTo>
                  <a:lnTo>
                    <a:pt x="1498" y="861"/>
                  </a:lnTo>
                  <a:lnTo>
                    <a:pt x="1523" y="857"/>
                  </a:lnTo>
                  <a:lnTo>
                    <a:pt x="1554" y="851"/>
                  </a:lnTo>
                  <a:lnTo>
                    <a:pt x="1592" y="846"/>
                  </a:lnTo>
                  <a:lnTo>
                    <a:pt x="1636" y="842"/>
                  </a:lnTo>
                  <a:lnTo>
                    <a:pt x="1683" y="836"/>
                  </a:lnTo>
                  <a:lnTo>
                    <a:pt x="1733" y="834"/>
                  </a:lnTo>
                  <a:lnTo>
                    <a:pt x="1784" y="834"/>
                  </a:lnTo>
                  <a:lnTo>
                    <a:pt x="1836" y="838"/>
                  </a:lnTo>
                  <a:lnTo>
                    <a:pt x="1885" y="844"/>
                  </a:lnTo>
                  <a:lnTo>
                    <a:pt x="1935" y="853"/>
                  </a:lnTo>
                  <a:lnTo>
                    <a:pt x="1978" y="867"/>
                  </a:lnTo>
                  <a:lnTo>
                    <a:pt x="2018" y="888"/>
                  </a:lnTo>
                  <a:lnTo>
                    <a:pt x="2053" y="912"/>
                  </a:lnTo>
                  <a:lnTo>
                    <a:pt x="2081" y="945"/>
                  </a:lnTo>
                  <a:lnTo>
                    <a:pt x="2100" y="977"/>
                  </a:lnTo>
                  <a:lnTo>
                    <a:pt x="2112" y="1010"/>
                  </a:lnTo>
                  <a:lnTo>
                    <a:pt x="2115" y="1042"/>
                  </a:lnTo>
                  <a:lnTo>
                    <a:pt x="2115" y="1072"/>
                  </a:lnTo>
                  <a:lnTo>
                    <a:pt x="2112" y="1101"/>
                  </a:lnTo>
                  <a:lnTo>
                    <a:pt x="2104" y="1126"/>
                  </a:lnTo>
                  <a:lnTo>
                    <a:pt x="2096" y="1147"/>
                  </a:lnTo>
                  <a:lnTo>
                    <a:pt x="2089" y="1162"/>
                  </a:lnTo>
                  <a:lnTo>
                    <a:pt x="2083" y="1173"/>
                  </a:lnTo>
                  <a:lnTo>
                    <a:pt x="2081" y="1175"/>
                  </a:lnTo>
                  <a:lnTo>
                    <a:pt x="2083" y="1179"/>
                  </a:lnTo>
                  <a:lnTo>
                    <a:pt x="2091" y="1187"/>
                  </a:lnTo>
                  <a:lnTo>
                    <a:pt x="2102" y="1200"/>
                  </a:lnTo>
                  <a:lnTo>
                    <a:pt x="2115" y="1217"/>
                  </a:lnTo>
                  <a:lnTo>
                    <a:pt x="2129" y="1238"/>
                  </a:lnTo>
                  <a:lnTo>
                    <a:pt x="2140" y="1263"/>
                  </a:lnTo>
                  <a:lnTo>
                    <a:pt x="2150" y="1292"/>
                  </a:lnTo>
                  <a:lnTo>
                    <a:pt x="2157" y="1324"/>
                  </a:lnTo>
                  <a:lnTo>
                    <a:pt x="2157" y="1358"/>
                  </a:lnTo>
                  <a:lnTo>
                    <a:pt x="2152" y="1396"/>
                  </a:lnTo>
                  <a:lnTo>
                    <a:pt x="2136" y="1435"/>
                  </a:lnTo>
                  <a:lnTo>
                    <a:pt x="2114" y="1476"/>
                  </a:lnTo>
                  <a:lnTo>
                    <a:pt x="2079" y="1518"/>
                  </a:lnTo>
                  <a:lnTo>
                    <a:pt x="2081" y="1522"/>
                  </a:lnTo>
                  <a:lnTo>
                    <a:pt x="2087" y="1534"/>
                  </a:lnTo>
                  <a:lnTo>
                    <a:pt x="2093" y="1551"/>
                  </a:lnTo>
                  <a:lnTo>
                    <a:pt x="2100" y="1572"/>
                  </a:lnTo>
                  <a:lnTo>
                    <a:pt x="2106" y="1600"/>
                  </a:lnTo>
                  <a:lnTo>
                    <a:pt x="2110" y="1631"/>
                  </a:lnTo>
                  <a:lnTo>
                    <a:pt x="2110" y="1665"/>
                  </a:lnTo>
                  <a:lnTo>
                    <a:pt x="2104" y="1701"/>
                  </a:lnTo>
                  <a:lnTo>
                    <a:pt x="2091" y="1741"/>
                  </a:lnTo>
                  <a:lnTo>
                    <a:pt x="2068" y="1779"/>
                  </a:lnTo>
                  <a:lnTo>
                    <a:pt x="2035" y="1819"/>
                  </a:lnTo>
                  <a:lnTo>
                    <a:pt x="1992" y="1858"/>
                  </a:lnTo>
                  <a:lnTo>
                    <a:pt x="1992" y="1859"/>
                  </a:lnTo>
                  <a:lnTo>
                    <a:pt x="1995" y="1869"/>
                  </a:lnTo>
                  <a:lnTo>
                    <a:pt x="1997" y="1882"/>
                  </a:lnTo>
                  <a:lnTo>
                    <a:pt x="1999" y="1899"/>
                  </a:lnTo>
                  <a:lnTo>
                    <a:pt x="2001" y="1920"/>
                  </a:lnTo>
                  <a:lnTo>
                    <a:pt x="2001" y="1943"/>
                  </a:lnTo>
                  <a:lnTo>
                    <a:pt x="1997" y="1970"/>
                  </a:lnTo>
                  <a:lnTo>
                    <a:pt x="1992" y="1997"/>
                  </a:lnTo>
                  <a:lnTo>
                    <a:pt x="1980" y="2025"/>
                  </a:lnTo>
                  <a:lnTo>
                    <a:pt x="1963" y="2054"/>
                  </a:lnTo>
                  <a:lnTo>
                    <a:pt x="1942" y="2082"/>
                  </a:lnTo>
                  <a:lnTo>
                    <a:pt x="1914" y="2109"/>
                  </a:lnTo>
                  <a:lnTo>
                    <a:pt x="1876" y="2134"/>
                  </a:lnTo>
                  <a:lnTo>
                    <a:pt x="1832" y="2159"/>
                  </a:lnTo>
                  <a:lnTo>
                    <a:pt x="1776" y="2178"/>
                  </a:lnTo>
                  <a:lnTo>
                    <a:pt x="1712" y="2195"/>
                  </a:lnTo>
                  <a:lnTo>
                    <a:pt x="1645" y="2206"/>
                  </a:lnTo>
                  <a:lnTo>
                    <a:pt x="1571" y="2212"/>
                  </a:lnTo>
                  <a:lnTo>
                    <a:pt x="1493" y="2214"/>
                  </a:lnTo>
                  <a:lnTo>
                    <a:pt x="1415" y="2212"/>
                  </a:lnTo>
                  <a:lnTo>
                    <a:pt x="1337" y="2206"/>
                  </a:lnTo>
                  <a:lnTo>
                    <a:pt x="1230" y="2206"/>
                  </a:lnTo>
                  <a:lnTo>
                    <a:pt x="1127" y="2204"/>
                  </a:lnTo>
                  <a:lnTo>
                    <a:pt x="1028" y="2201"/>
                  </a:lnTo>
                  <a:lnTo>
                    <a:pt x="937" y="2195"/>
                  </a:lnTo>
                  <a:lnTo>
                    <a:pt x="889" y="2185"/>
                  </a:lnTo>
                  <a:lnTo>
                    <a:pt x="847" y="2168"/>
                  </a:lnTo>
                  <a:lnTo>
                    <a:pt x="807" y="2143"/>
                  </a:lnTo>
                  <a:lnTo>
                    <a:pt x="775" y="2113"/>
                  </a:lnTo>
                  <a:lnTo>
                    <a:pt x="744" y="2079"/>
                  </a:lnTo>
                  <a:lnTo>
                    <a:pt x="718" y="2039"/>
                  </a:lnTo>
                  <a:lnTo>
                    <a:pt x="697" y="1997"/>
                  </a:lnTo>
                  <a:lnTo>
                    <a:pt x="678" y="1953"/>
                  </a:lnTo>
                  <a:lnTo>
                    <a:pt x="663" y="1907"/>
                  </a:lnTo>
                  <a:lnTo>
                    <a:pt x="649" y="1861"/>
                  </a:lnTo>
                  <a:lnTo>
                    <a:pt x="640" y="1816"/>
                  </a:lnTo>
                  <a:lnTo>
                    <a:pt x="630" y="1772"/>
                  </a:lnTo>
                  <a:lnTo>
                    <a:pt x="625" y="1730"/>
                  </a:lnTo>
                  <a:lnTo>
                    <a:pt x="621" y="1692"/>
                  </a:lnTo>
                  <a:lnTo>
                    <a:pt x="617" y="1657"/>
                  </a:lnTo>
                  <a:lnTo>
                    <a:pt x="615" y="1629"/>
                  </a:lnTo>
                  <a:lnTo>
                    <a:pt x="615" y="1606"/>
                  </a:lnTo>
                  <a:lnTo>
                    <a:pt x="613" y="1593"/>
                  </a:lnTo>
                  <a:lnTo>
                    <a:pt x="613" y="1585"/>
                  </a:lnTo>
                  <a:lnTo>
                    <a:pt x="613" y="2050"/>
                  </a:lnTo>
                  <a:lnTo>
                    <a:pt x="611" y="2090"/>
                  </a:lnTo>
                  <a:lnTo>
                    <a:pt x="607" y="2122"/>
                  </a:lnTo>
                  <a:lnTo>
                    <a:pt x="600" y="2149"/>
                  </a:lnTo>
                  <a:lnTo>
                    <a:pt x="590" y="2168"/>
                  </a:lnTo>
                  <a:lnTo>
                    <a:pt x="583" y="2183"/>
                  </a:lnTo>
                  <a:lnTo>
                    <a:pt x="575" y="2191"/>
                  </a:lnTo>
                  <a:lnTo>
                    <a:pt x="571" y="2197"/>
                  </a:lnTo>
                  <a:lnTo>
                    <a:pt x="539" y="2214"/>
                  </a:lnTo>
                  <a:lnTo>
                    <a:pt x="505" y="2225"/>
                  </a:lnTo>
                  <a:lnTo>
                    <a:pt x="466" y="2229"/>
                  </a:lnTo>
                  <a:lnTo>
                    <a:pt x="187" y="2229"/>
                  </a:lnTo>
                  <a:lnTo>
                    <a:pt x="145" y="2223"/>
                  </a:lnTo>
                  <a:lnTo>
                    <a:pt x="105" y="2210"/>
                  </a:lnTo>
                  <a:lnTo>
                    <a:pt x="70" y="2187"/>
                  </a:lnTo>
                  <a:lnTo>
                    <a:pt x="42" y="2159"/>
                  </a:lnTo>
                  <a:lnTo>
                    <a:pt x="19" y="2124"/>
                  </a:lnTo>
                  <a:lnTo>
                    <a:pt x="6" y="2084"/>
                  </a:lnTo>
                  <a:lnTo>
                    <a:pt x="0" y="2042"/>
                  </a:lnTo>
                  <a:lnTo>
                    <a:pt x="0" y="1294"/>
                  </a:lnTo>
                  <a:lnTo>
                    <a:pt x="6" y="1252"/>
                  </a:lnTo>
                  <a:lnTo>
                    <a:pt x="19" y="1212"/>
                  </a:lnTo>
                  <a:lnTo>
                    <a:pt x="40" y="1177"/>
                  </a:lnTo>
                  <a:lnTo>
                    <a:pt x="70" y="1149"/>
                  </a:lnTo>
                  <a:lnTo>
                    <a:pt x="105" y="1126"/>
                  </a:lnTo>
                  <a:lnTo>
                    <a:pt x="145" y="1112"/>
                  </a:lnTo>
                  <a:lnTo>
                    <a:pt x="187" y="1107"/>
                  </a:lnTo>
                  <a:lnTo>
                    <a:pt x="466" y="1107"/>
                  </a:lnTo>
                  <a:lnTo>
                    <a:pt x="512" y="1112"/>
                  </a:lnTo>
                  <a:lnTo>
                    <a:pt x="552" y="1128"/>
                  </a:lnTo>
                  <a:lnTo>
                    <a:pt x="588" y="1153"/>
                  </a:lnTo>
                  <a:lnTo>
                    <a:pt x="604" y="1114"/>
                  </a:lnTo>
                  <a:lnTo>
                    <a:pt x="625" y="1072"/>
                  </a:lnTo>
                  <a:lnTo>
                    <a:pt x="653" y="1027"/>
                  </a:lnTo>
                  <a:lnTo>
                    <a:pt x="689" y="981"/>
                  </a:lnTo>
                  <a:lnTo>
                    <a:pt x="724" y="951"/>
                  </a:lnTo>
                  <a:lnTo>
                    <a:pt x="760" y="914"/>
                  </a:lnTo>
                  <a:lnTo>
                    <a:pt x="794" y="871"/>
                  </a:lnTo>
                  <a:lnTo>
                    <a:pt x="828" y="821"/>
                  </a:lnTo>
                  <a:lnTo>
                    <a:pt x="861" y="768"/>
                  </a:lnTo>
                  <a:lnTo>
                    <a:pt x="893" y="712"/>
                  </a:lnTo>
                  <a:lnTo>
                    <a:pt x="923" y="655"/>
                  </a:lnTo>
                  <a:lnTo>
                    <a:pt x="954" y="598"/>
                  </a:lnTo>
                  <a:lnTo>
                    <a:pt x="981" y="541"/>
                  </a:lnTo>
                  <a:lnTo>
                    <a:pt x="1007" y="484"/>
                  </a:lnTo>
                  <a:lnTo>
                    <a:pt x="1030" y="430"/>
                  </a:lnTo>
                  <a:lnTo>
                    <a:pt x="1053" y="381"/>
                  </a:lnTo>
                  <a:lnTo>
                    <a:pt x="1070" y="335"/>
                  </a:lnTo>
                  <a:lnTo>
                    <a:pt x="1087" y="297"/>
                  </a:lnTo>
                  <a:lnTo>
                    <a:pt x="1099" y="265"/>
                  </a:lnTo>
                  <a:lnTo>
                    <a:pt x="1108" y="240"/>
                  </a:lnTo>
                  <a:lnTo>
                    <a:pt x="1114" y="225"/>
                  </a:lnTo>
                  <a:lnTo>
                    <a:pt x="1116" y="219"/>
                  </a:lnTo>
                  <a:lnTo>
                    <a:pt x="1116" y="215"/>
                  </a:lnTo>
                  <a:lnTo>
                    <a:pt x="1114" y="202"/>
                  </a:lnTo>
                  <a:lnTo>
                    <a:pt x="1112" y="185"/>
                  </a:lnTo>
                  <a:lnTo>
                    <a:pt x="1112" y="162"/>
                  </a:lnTo>
                  <a:lnTo>
                    <a:pt x="1110" y="137"/>
                  </a:lnTo>
                  <a:lnTo>
                    <a:pt x="1112" y="110"/>
                  </a:lnTo>
                  <a:lnTo>
                    <a:pt x="1116" y="82"/>
                  </a:lnTo>
                  <a:lnTo>
                    <a:pt x="1121" y="57"/>
                  </a:lnTo>
                  <a:lnTo>
                    <a:pt x="1129" y="34"/>
                  </a:lnTo>
                  <a:lnTo>
                    <a:pt x="1144" y="17"/>
                  </a:lnTo>
                  <a:lnTo>
                    <a:pt x="1161" y="4"/>
                  </a:lnTo>
                  <a:lnTo>
                    <a:pt x="11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80" name="Freeform 430"/>
          <p:cNvSpPr>
            <a:spLocks noEditPoints="1"/>
          </p:cNvSpPr>
          <p:nvPr/>
        </p:nvSpPr>
        <p:spPr bwMode="auto">
          <a:xfrm>
            <a:off x="5531102" y="5864392"/>
            <a:ext cx="372570" cy="302239"/>
          </a:xfrm>
          <a:custGeom>
            <a:avLst/>
            <a:gdLst>
              <a:gd name="T0" fmla="*/ 2641 w 3331"/>
              <a:gd name="T1" fmla="*/ 529 h 2704"/>
              <a:gd name="T2" fmla="*/ 2597 w 3331"/>
              <a:gd name="T3" fmla="*/ 760 h 2704"/>
              <a:gd name="T4" fmla="*/ 2523 w 3331"/>
              <a:gd name="T5" fmla="*/ 995 h 2704"/>
              <a:gd name="T6" fmla="*/ 2433 w 3331"/>
              <a:gd name="T7" fmla="*/ 1191 h 2704"/>
              <a:gd name="T8" fmla="*/ 2596 w 3331"/>
              <a:gd name="T9" fmla="*/ 1166 h 2704"/>
              <a:gd name="T10" fmla="*/ 2738 w 3331"/>
              <a:gd name="T11" fmla="*/ 1105 h 2704"/>
              <a:gd name="T12" fmla="*/ 2859 w 3331"/>
              <a:gd name="T13" fmla="*/ 1008 h 2704"/>
              <a:gd name="T14" fmla="*/ 2956 w 3331"/>
              <a:gd name="T15" fmla="*/ 877 h 2704"/>
              <a:gd name="T16" fmla="*/ 3024 w 3331"/>
              <a:gd name="T17" fmla="*/ 733 h 2704"/>
              <a:gd name="T18" fmla="*/ 3069 w 3331"/>
              <a:gd name="T19" fmla="*/ 589 h 2704"/>
              <a:gd name="T20" fmla="*/ 3096 w 3331"/>
              <a:gd name="T21" fmla="*/ 459 h 2704"/>
              <a:gd name="T22" fmla="*/ 2657 w 3331"/>
              <a:gd name="T23" fmla="*/ 385 h 2704"/>
              <a:gd name="T24" fmla="*/ 236 w 3331"/>
              <a:gd name="T25" fmla="*/ 459 h 2704"/>
              <a:gd name="T26" fmla="*/ 262 w 3331"/>
              <a:gd name="T27" fmla="*/ 589 h 2704"/>
              <a:gd name="T28" fmla="*/ 307 w 3331"/>
              <a:gd name="T29" fmla="*/ 733 h 2704"/>
              <a:gd name="T30" fmla="*/ 375 w 3331"/>
              <a:gd name="T31" fmla="*/ 877 h 2704"/>
              <a:gd name="T32" fmla="*/ 472 w 3331"/>
              <a:gd name="T33" fmla="*/ 1008 h 2704"/>
              <a:gd name="T34" fmla="*/ 594 w 3331"/>
              <a:gd name="T35" fmla="*/ 1105 h 2704"/>
              <a:gd name="T36" fmla="*/ 735 w 3331"/>
              <a:gd name="T37" fmla="*/ 1166 h 2704"/>
              <a:gd name="T38" fmla="*/ 899 w 3331"/>
              <a:gd name="T39" fmla="*/ 1191 h 2704"/>
              <a:gd name="T40" fmla="*/ 808 w 3331"/>
              <a:gd name="T41" fmla="*/ 995 h 2704"/>
              <a:gd name="T42" fmla="*/ 734 w 3331"/>
              <a:gd name="T43" fmla="*/ 760 h 2704"/>
              <a:gd name="T44" fmla="*/ 691 w 3331"/>
              <a:gd name="T45" fmla="*/ 529 h 2704"/>
              <a:gd name="T46" fmla="*/ 225 w 3331"/>
              <a:gd name="T47" fmla="*/ 385 h 2704"/>
              <a:gd name="T48" fmla="*/ 2668 w 3331"/>
              <a:gd name="T49" fmla="*/ 0 h 2704"/>
              <a:gd name="T50" fmla="*/ 2669 w 3331"/>
              <a:gd name="T51" fmla="*/ 27 h 2704"/>
              <a:gd name="T52" fmla="*/ 2670 w 3331"/>
              <a:gd name="T53" fmla="*/ 98 h 2704"/>
              <a:gd name="T54" fmla="*/ 3331 w 3331"/>
              <a:gd name="T55" fmla="*/ 167 h 2704"/>
              <a:gd name="T56" fmla="*/ 3331 w 3331"/>
              <a:gd name="T57" fmla="*/ 297 h 2704"/>
              <a:gd name="T58" fmla="*/ 3326 w 3331"/>
              <a:gd name="T59" fmla="*/ 370 h 2704"/>
              <a:gd name="T60" fmla="*/ 3313 w 3331"/>
              <a:gd name="T61" fmla="*/ 486 h 2704"/>
              <a:gd name="T62" fmla="*/ 3283 w 3331"/>
              <a:gd name="T63" fmla="*/ 631 h 2704"/>
              <a:gd name="T64" fmla="*/ 3235 w 3331"/>
              <a:gd name="T65" fmla="*/ 793 h 2704"/>
              <a:gd name="T66" fmla="*/ 3160 w 3331"/>
              <a:gd name="T67" fmla="*/ 958 h 2704"/>
              <a:gd name="T68" fmla="*/ 3055 w 3331"/>
              <a:gd name="T69" fmla="*/ 1115 h 2704"/>
              <a:gd name="T70" fmla="*/ 2913 w 3331"/>
              <a:gd name="T71" fmla="*/ 1250 h 2704"/>
              <a:gd name="T72" fmla="*/ 2742 w 3331"/>
              <a:gd name="T73" fmla="*/ 1347 h 2704"/>
              <a:gd name="T74" fmla="*/ 2546 w 3331"/>
              <a:gd name="T75" fmla="*/ 1399 h 2704"/>
              <a:gd name="T76" fmla="*/ 2352 w 3331"/>
              <a:gd name="T77" fmla="*/ 1408 h 2704"/>
              <a:gd name="T78" fmla="*/ 2201 w 3331"/>
              <a:gd name="T79" fmla="*/ 1524 h 2704"/>
              <a:gd name="T80" fmla="*/ 2041 w 3331"/>
              <a:gd name="T81" fmla="*/ 1666 h 2704"/>
              <a:gd name="T82" fmla="*/ 1864 w 3331"/>
              <a:gd name="T83" fmla="*/ 1758 h 2704"/>
              <a:gd name="T84" fmla="*/ 2345 w 3331"/>
              <a:gd name="T85" fmla="*/ 2535 h 2704"/>
              <a:gd name="T86" fmla="*/ 827 w 3331"/>
              <a:gd name="T87" fmla="*/ 2704 h 2704"/>
              <a:gd name="T88" fmla="*/ 986 w 3331"/>
              <a:gd name="T89" fmla="*/ 2236 h 2704"/>
              <a:gd name="T90" fmla="*/ 1407 w 3331"/>
              <a:gd name="T91" fmla="*/ 1733 h 2704"/>
              <a:gd name="T92" fmla="*/ 1235 w 3331"/>
              <a:gd name="T93" fmla="*/ 1624 h 2704"/>
              <a:gd name="T94" fmla="*/ 1079 w 3331"/>
              <a:gd name="T95" fmla="*/ 1467 h 2704"/>
              <a:gd name="T96" fmla="*/ 928 w 3331"/>
              <a:gd name="T97" fmla="*/ 1409 h 2704"/>
              <a:gd name="T98" fmla="*/ 717 w 3331"/>
              <a:gd name="T99" fmla="*/ 1387 h 2704"/>
              <a:gd name="T100" fmla="*/ 529 w 3331"/>
              <a:gd name="T101" fmla="*/ 1319 h 2704"/>
              <a:gd name="T102" fmla="*/ 366 w 3331"/>
              <a:gd name="T103" fmla="*/ 1208 h 2704"/>
              <a:gd name="T104" fmla="*/ 238 w 3331"/>
              <a:gd name="T105" fmla="*/ 1064 h 2704"/>
              <a:gd name="T106" fmla="*/ 143 w 3331"/>
              <a:gd name="T107" fmla="*/ 903 h 2704"/>
              <a:gd name="T108" fmla="*/ 78 w 3331"/>
              <a:gd name="T109" fmla="*/ 738 h 2704"/>
              <a:gd name="T110" fmla="*/ 36 w 3331"/>
              <a:gd name="T111" fmla="*/ 581 h 2704"/>
              <a:gd name="T112" fmla="*/ 12 w 3331"/>
              <a:gd name="T113" fmla="*/ 443 h 2704"/>
              <a:gd name="T114" fmla="*/ 2 w 3331"/>
              <a:gd name="T115" fmla="*/ 340 h 2704"/>
              <a:gd name="T116" fmla="*/ 0 w 3331"/>
              <a:gd name="T117" fmla="*/ 283 h 2704"/>
              <a:gd name="T118" fmla="*/ 661 w 3331"/>
              <a:gd name="T119" fmla="*/ 167 h 2704"/>
              <a:gd name="T120" fmla="*/ 661 w 3331"/>
              <a:gd name="T121" fmla="*/ 69 h 2704"/>
              <a:gd name="T122" fmla="*/ 662 w 3331"/>
              <a:gd name="T123" fmla="*/ 12 h 2704"/>
              <a:gd name="T124" fmla="*/ 1661 w 3331"/>
              <a:gd name="T125" fmla="*/ 0 h 27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331" h="2704">
                <a:moveTo>
                  <a:pt x="2657" y="385"/>
                </a:moveTo>
                <a:lnTo>
                  <a:pt x="2650" y="456"/>
                </a:lnTo>
                <a:lnTo>
                  <a:pt x="2641" y="529"/>
                </a:lnTo>
                <a:lnTo>
                  <a:pt x="2630" y="604"/>
                </a:lnTo>
                <a:lnTo>
                  <a:pt x="2614" y="682"/>
                </a:lnTo>
                <a:lnTo>
                  <a:pt x="2597" y="760"/>
                </a:lnTo>
                <a:lnTo>
                  <a:pt x="2577" y="840"/>
                </a:lnTo>
                <a:lnTo>
                  <a:pt x="2552" y="918"/>
                </a:lnTo>
                <a:lnTo>
                  <a:pt x="2523" y="995"/>
                </a:lnTo>
                <a:lnTo>
                  <a:pt x="2492" y="1072"/>
                </a:lnTo>
                <a:lnTo>
                  <a:pt x="2462" y="1132"/>
                </a:lnTo>
                <a:lnTo>
                  <a:pt x="2433" y="1191"/>
                </a:lnTo>
                <a:lnTo>
                  <a:pt x="2489" y="1187"/>
                </a:lnTo>
                <a:lnTo>
                  <a:pt x="2544" y="1178"/>
                </a:lnTo>
                <a:lnTo>
                  <a:pt x="2596" y="1166"/>
                </a:lnTo>
                <a:lnTo>
                  <a:pt x="2645" y="1150"/>
                </a:lnTo>
                <a:lnTo>
                  <a:pt x="2693" y="1130"/>
                </a:lnTo>
                <a:lnTo>
                  <a:pt x="2738" y="1105"/>
                </a:lnTo>
                <a:lnTo>
                  <a:pt x="2780" y="1078"/>
                </a:lnTo>
                <a:lnTo>
                  <a:pt x="2819" y="1045"/>
                </a:lnTo>
                <a:lnTo>
                  <a:pt x="2859" y="1008"/>
                </a:lnTo>
                <a:lnTo>
                  <a:pt x="2895" y="967"/>
                </a:lnTo>
                <a:lnTo>
                  <a:pt x="2927" y="923"/>
                </a:lnTo>
                <a:lnTo>
                  <a:pt x="2956" y="877"/>
                </a:lnTo>
                <a:lnTo>
                  <a:pt x="2981" y="830"/>
                </a:lnTo>
                <a:lnTo>
                  <a:pt x="3005" y="781"/>
                </a:lnTo>
                <a:lnTo>
                  <a:pt x="3024" y="733"/>
                </a:lnTo>
                <a:lnTo>
                  <a:pt x="3042" y="685"/>
                </a:lnTo>
                <a:lnTo>
                  <a:pt x="3057" y="636"/>
                </a:lnTo>
                <a:lnTo>
                  <a:pt x="3069" y="589"/>
                </a:lnTo>
                <a:lnTo>
                  <a:pt x="3080" y="543"/>
                </a:lnTo>
                <a:lnTo>
                  <a:pt x="3089" y="499"/>
                </a:lnTo>
                <a:lnTo>
                  <a:pt x="3096" y="459"/>
                </a:lnTo>
                <a:lnTo>
                  <a:pt x="3102" y="420"/>
                </a:lnTo>
                <a:lnTo>
                  <a:pt x="3106" y="385"/>
                </a:lnTo>
                <a:lnTo>
                  <a:pt x="2657" y="385"/>
                </a:lnTo>
                <a:close/>
                <a:moveTo>
                  <a:pt x="225" y="385"/>
                </a:moveTo>
                <a:lnTo>
                  <a:pt x="230" y="420"/>
                </a:lnTo>
                <a:lnTo>
                  <a:pt x="236" y="459"/>
                </a:lnTo>
                <a:lnTo>
                  <a:pt x="243" y="499"/>
                </a:lnTo>
                <a:lnTo>
                  <a:pt x="251" y="543"/>
                </a:lnTo>
                <a:lnTo>
                  <a:pt x="262" y="589"/>
                </a:lnTo>
                <a:lnTo>
                  <a:pt x="274" y="636"/>
                </a:lnTo>
                <a:lnTo>
                  <a:pt x="290" y="685"/>
                </a:lnTo>
                <a:lnTo>
                  <a:pt x="307" y="733"/>
                </a:lnTo>
                <a:lnTo>
                  <a:pt x="327" y="781"/>
                </a:lnTo>
                <a:lnTo>
                  <a:pt x="350" y="830"/>
                </a:lnTo>
                <a:lnTo>
                  <a:pt x="375" y="877"/>
                </a:lnTo>
                <a:lnTo>
                  <a:pt x="404" y="923"/>
                </a:lnTo>
                <a:lnTo>
                  <a:pt x="437" y="967"/>
                </a:lnTo>
                <a:lnTo>
                  <a:pt x="472" y="1008"/>
                </a:lnTo>
                <a:lnTo>
                  <a:pt x="512" y="1045"/>
                </a:lnTo>
                <a:lnTo>
                  <a:pt x="552" y="1078"/>
                </a:lnTo>
                <a:lnTo>
                  <a:pt x="594" y="1105"/>
                </a:lnTo>
                <a:lnTo>
                  <a:pt x="639" y="1130"/>
                </a:lnTo>
                <a:lnTo>
                  <a:pt x="686" y="1150"/>
                </a:lnTo>
                <a:lnTo>
                  <a:pt x="735" y="1166"/>
                </a:lnTo>
                <a:lnTo>
                  <a:pt x="787" y="1178"/>
                </a:lnTo>
                <a:lnTo>
                  <a:pt x="843" y="1187"/>
                </a:lnTo>
                <a:lnTo>
                  <a:pt x="899" y="1191"/>
                </a:lnTo>
                <a:lnTo>
                  <a:pt x="869" y="1132"/>
                </a:lnTo>
                <a:lnTo>
                  <a:pt x="839" y="1072"/>
                </a:lnTo>
                <a:lnTo>
                  <a:pt x="808" y="995"/>
                </a:lnTo>
                <a:lnTo>
                  <a:pt x="779" y="918"/>
                </a:lnTo>
                <a:lnTo>
                  <a:pt x="755" y="840"/>
                </a:lnTo>
                <a:lnTo>
                  <a:pt x="734" y="760"/>
                </a:lnTo>
                <a:lnTo>
                  <a:pt x="717" y="682"/>
                </a:lnTo>
                <a:lnTo>
                  <a:pt x="703" y="604"/>
                </a:lnTo>
                <a:lnTo>
                  <a:pt x="691" y="529"/>
                </a:lnTo>
                <a:lnTo>
                  <a:pt x="681" y="456"/>
                </a:lnTo>
                <a:lnTo>
                  <a:pt x="674" y="385"/>
                </a:lnTo>
                <a:lnTo>
                  <a:pt x="225" y="385"/>
                </a:lnTo>
                <a:close/>
                <a:moveTo>
                  <a:pt x="1661" y="0"/>
                </a:moveTo>
                <a:lnTo>
                  <a:pt x="1671" y="0"/>
                </a:lnTo>
                <a:lnTo>
                  <a:pt x="2668" y="0"/>
                </a:lnTo>
                <a:lnTo>
                  <a:pt x="2668" y="3"/>
                </a:lnTo>
                <a:lnTo>
                  <a:pt x="2669" y="12"/>
                </a:lnTo>
                <a:lnTo>
                  <a:pt x="2669" y="27"/>
                </a:lnTo>
                <a:lnTo>
                  <a:pt x="2670" y="46"/>
                </a:lnTo>
                <a:lnTo>
                  <a:pt x="2670" y="69"/>
                </a:lnTo>
                <a:lnTo>
                  <a:pt x="2670" y="98"/>
                </a:lnTo>
                <a:lnTo>
                  <a:pt x="2670" y="131"/>
                </a:lnTo>
                <a:lnTo>
                  <a:pt x="2670" y="167"/>
                </a:lnTo>
                <a:lnTo>
                  <a:pt x="3331" y="167"/>
                </a:lnTo>
                <a:lnTo>
                  <a:pt x="3331" y="276"/>
                </a:lnTo>
                <a:lnTo>
                  <a:pt x="3331" y="283"/>
                </a:lnTo>
                <a:lnTo>
                  <a:pt x="3331" y="297"/>
                </a:lnTo>
                <a:lnTo>
                  <a:pt x="3330" y="316"/>
                </a:lnTo>
                <a:lnTo>
                  <a:pt x="3328" y="340"/>
                </a:lnTo>
                <a:lnTo>
                  <a:pt x="3326" y="370"/>
                </a:lnTo>
                <a:lnTo>
                  <a:pt x="3323" y="405"/>
                </a:lnTo>
                <a:lnTo>
                  <a:pt x="3319" y="443"/>
                </a:lnTo>
                <a:lnTo>
                  <a:pt x="3313" y="486"/>
                </a:lnTo>
                <a:lnTo>
                  <a:pt x="3305" y="532"/>
                </a:lnTo>
                <a:lnTo>
                  <a:pt x="3296" y="581"/>
                </a:lnTo>
                <a:lnTo>
                  <a:pt x="3283" y="631"/>
                </a:lnTo>
                <a:lnTo>
                  <a:pt x="3270" y="684"/>
                </a:lnTo>
                <a:lnTo>
                  <a:pt x="3254" y="738"/>
                </a:lnTo>
                <a:lnTo>
                  <a:pt x="3235" y="793"/>
                </a:lnTo>
                <a:lnTo>
                  <a:pt x="3213" y="848"/>
                </a:lnTo>
                <a:lnTo>
                  <a:pt x="3189" y="903"/>
                </a:lnTo>
                <a:lnTo>
                  <a:pt x="3160" y="958"/>
                </a:lnTo>
                <a:lnTo>
                  <a:pt x="3129" y="1012"/>
                </a:lnTo>
                <a:lnTo>
                  <a:pt x="3094" y="1064"/>
                </a:lnTo>
                <a:lnTo>
                  <a:pt x="3055" y="1115"/>
                </a:lnTo>
                <a:lnTo>
                  <a:pt x="3012" y="1162"/>
                </a:lnTo>
                <a:lnTo>
                  <a:pt x="2965" y="1208"/>
                </a:lnTo>
                <a:lnTo>
                  <a:pt x="2913" y="1250"/>
                </a:lnTo>
                <a:lnTo>
                  <a:pt x="2859" y="1288"/>
                </a:lnTo>
                <a:lnTo>
                  <a:pt x="2801" y="1319"/>
                </a:lnTo>
                <a:lnTo>
                  <a:pt x="2742" y="1347"/>
                </a:lnTo>
                <a:lnTo>
                  <a:pt x="2680" y="1369"/>
                </a:lnTo>
                <a:lnTo>
                  <a:pt x="2614" y="1387"/>
                </a:lnTo>
                <a:lnTo>
                  <a:pt x="2546" y="1399"/>
                </a:lnTo>
                <a:lnTo>
                  <a:pt x="2476" y="1407"/>
                </a:lnTo>
                <a:lnTo>
                  <a:pt x="2403" y="1409"/>
                </a:lnTo>
                <a:lnTo>
                  <a:pt x="2352" y="1408"/>
                </a:lnTo>
                <a:lnTo>
                  <a:pt x="2300" y="1405"/>
                </a:lnTo>
                <a:lnTo>
                  <a:pt x="2252" y="1467"/>
                </a:lnTo>
                <a:lnTo>
                  <a:pt x="2201" y="1524"/>
                </a:lnTo>
                <a:lnTo>
                  <a:pt x="2150" y="1576"/>
                </a:lnTo>
                <a:lnTo>
                  <a:pt x="2096" y="1624"/>
                </a:lnTo>
                <a:lnTo>
                  <a:pt x="2041" y="1666"/>
                </a:lnTo>
                <a:lnTo>
                  <a:pt x="1983" y="1701"/>
                </a:lnTo>
                <a:lnTo>
                  <a:pt x="1925" y="1733"/>
                </a:lnTo>
                <a:lnTo>
                  <a:pt x="1864" y="1758"/>
                </a:lnTo>
                <a:lnTo>
                  <a:pt x="1864" y="2236"/>
                </a:lnTo>
                <a:lnTo>
                  <a:pt x="2345" y="2236"/>
                </a:lnTo>
                <a:lnTo>
                  <a:pt x="2345" y="2535"/>
                </a:lnTo>
                <a:lnTo>
                  <a:pt x="2504" y="2535"/>
                </a:lnTo>
                <a:lnTo>
                  <a:pt x="2504" y="2704"/>
                </a:lnTo>
                <a:lnTo>
                  <a:pt x="827" y="2704"/>
                </a:lnTo>
                <a:lnTo>
                  <a:pt x="827" y="2535"/>
                </a:lnTo>
                <a:lnTo>
                  <a:pt x="986" y="2535"/>
                </a:lnTo>
                <a:lnTo>
                  <a:pt x="986" y="2236"/>
                </a:lnTo>
                <a:lnTo>
                  <a:pt x="1468" y="2236"/>
                </a:lnTo>
                <a:lnTo>
                  <a:pt x="1468" y="1758"/>
                </a:lnTo>
                <a:lnTo>
                  <a:pt x="1407" y="1733"/>
                </a:lnTo>
                <a:lnTo>
                  <a:pt x="1347" y="1701"/>
                </a:lnTo>
                <a:lnTo>
                  <a:pt x="1290" y="1666"/>
                </a:lnTo>
                <a:lnTo>
                  <a:pt x="1235" y="1624"/>
                </a:lnTo>
                <a:lnTo>
                  <a:pt x="1181" y="1576"/>
                </a:lnTo>
                <a:lnTo>
                  <a:pt x="1130" y="1524"/>
                </a:lnTo>
                <a:lnTo>
                  <a:pt x="1079" y="1467"/>
                </a:lnTo>
                <a:lnTo>
                  <a:pt x="1031" y="1405"/>
                </a:lnTo>
                <a:lnTo>
                  <a:pt x="979" y="1408"/>
                </a:lnTo>
                <a:lnTo>
                  <a:pt x="928" y="1409"/>
                </a:lnTo>
                <a:lnTo>
                  <a:pt x="856" y="1407"/>
                </a:lnTo>
                <a:lnTo>
                  <a:pt x="785" y="1399"/>
                </a:lnTo>
                <a:lnTo>
                  <a:pt x="717" y="1387"/>
                </a:lnTo>
                <a:lnTo>
                  <a:pt x="652" y="1369"/>
                </a:lnTo>
                <a:lnTo>
                  <a:pt x="590" y="1347"/>
                </a:lnTo>
                <a:lnTo>
                  <a:pt x="529" y="1319"/>
                </a:lnTo>
                <a:lnTo>
                  <a:pt x="472" y="1288"/>
                </a:lnTo>
                <a:lnTo>
                  <a:pt x="418" y="1250"/>
                </a:lnTo>
                <a:lnTo>
                  <a:pt x="366" y="1208"/>
                </a:lnTo>
                <a:lnTo>
                  <a:pt x="319" y="1162"/>
                </a:lnTo>
                <a:lnTo>
                  <a:pt x="276" y="1115"/>
                </a:lnTo>
                <a:lnTo>
                  <a:pt x="238" y="1064"/>
                </a:lnTo>
                <a:lnTo>
                  <a:pt x="202" y="1012"/>
                </a:lnTo>
                <a:lnTo>
                  <a:pt x="171" y="958"/>
                </a:lnTo>
                <a:lnTo>
                  <a:pt x="143" y="903"/>
                </a:lnTo>
                <a:lnTo>
                  <a:pt x="118" y="848"/>
                </a:lnTo>
                <a:lnTo>
                  <a:pt x="96" y="793"/>
                </a:lnTo>
                <a:lnTo>
                  <a:pt x="78" y="738"/>
                </a:lnTo>
                <a:lnTo>
                  <a:pt x="61" y="684"/>
                </a:lnTo>
                <a:lnTo>
                  <a:pt x="47" y="631"/>
                </a:lnTo>
                <a:lnTo>
                  <a:pt x="36" y="581"/>
                </a:lnTo>
                <a:lnTo>
                  <a:pt x="27" y="532"/>
                </a:lnTo>
                <a:lnTo>
                  <a:pt x="18" y="486"/>
                </a:lnTo>
                <a:lnTo>
                  <a:pt x="12" y="443"/>
                </a:lnTo>
                <a:lnTo>
                  <a:pt x="8" y="405"/>
                </a:lnTo>
                <a:lnTo>
                  <a:pt x="5" y="370"/>
                </a:lnTo>
                <a:lnTo>
                  <a:pt x="2" y="340"/>
                </a:lnTo>
                <a:lnTo>
                  <a:pt x="1" y="316"/>
                </a:lnTo>
                <a:lnTo>
                  <a:pt x="0" y="297"/>
                </a:lnTo>
                <a:lnTo>
                  <a:pt x="0" y="283"/>
                </a:lnTo>
                <a:lnTo>
                  <a:pt x="0" y="276"/>
                </a:lnTo>
                <a:lnTo>
                  <a:pt x="0" y="167"/>
                </a:lnTo>
                <a:lnTo>
                  <a:pt x="661" y="167"/>
                </a:lnTo>
                <a:lnTo>
                  <a:pt x="661" y="131"/>
                </a:lnTo>
                <a:lnTo>
                  <a:pt x="661" y="98"/>
                </a:lnTo>
                <a:lnTo>
                  <a:pt x="661" y="69"/>
                </a:lnTo>
                <a:lnTo>
                  <a:pt x="661" y="46"/>
                </a:lnTo>
                <a:lnTo>
                  <a:pt x="662" y="27"/>
                </a:lnTo>
                <a:lnTo>
                  <a:pt x="662" y="12"/>
                </a:lnTo>
                <a:lnTo>
                  <a:pt x="663" y="3"/>
                </a:lnTo>
                <a:lnTo>
                  <a:pt x="663" y="0"/>
                </a:lnTo>
                <a:lnTo>
                  <a:pt x="1661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13" name="Group 457"/>
          <p:cNvGrpSpPr>
            <a:grpSpLocks noChangeAspect="1"/>
          </p:cNvGrpSpPr>
          <p:nvPr/>
        </p:nvGrpSpPr>
        <p:grpSpPr bwMode="auto">
          <a:xfrm>
            <a:off x="9137609" y="5821889"/>
            <a:ext cx="355230" cy="344742"/>
            <a:chOff x="3641" y="869"/>
            <a:chExt cx="4098" cy="397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516" name="Freeform 459"/>
            <p:cNvSpPr>
              <a:spLocks noEditPoints="1"/>
            </p:cNvSpPr>
            <p:nvPr/>
          </p:nvSpPr>
          <p:spPr bwMode="auto">
            <a:xfrm>
              <a:off x="3641" y="869"/>
              <a:ext cx="4098" cy="3977"/>
            </a:xfrm>
            <a:custGeom>
              <a:avLst/>
              <a:gdLst>
                <a:gd name="T0" fmla="*/ 597 w 4098"/>
                <a:gd name="T1" fmla="*/ 3640 h 3977"/>
                <a:gd name="T2" fmla="*/ 657 w 4098"/>
                <a:gd name="T3" fmla="*/ 3740 h 3977"/>
                <a:gd name="T4" fmla="*/ 754 w 4098"/>
                <a:gd name="T5" fmla="*/ 3801 h 3977"/>
                <a:gd name="T6" fmla="*/ 3266 w 4098"/>
                <a:gd name="T7" fmla="*/ 3813 h 3977"/>
                <a:gd name="T8" fmla="*/ 3380 w 4098"/>
                <a:gd name="T9" fmla="*/ 3786 h 3977"/>
                <a:gd name="T10" fmla="*/ 3466 w 4098"/>
                <a:gd name="T11" fmla="*/ 3710 h 3977"/>
                <a:gd name="T12" fmla="*/ 3509 w 4098"/>
                <a:gd name="T13" fmla="*/ 3601 h 3977"/>
                <a:gd name="T14" fmla="*/ 188 w 4098"/>
                <a:gd name="T15" fmla="*/ 1503 h 3977"/>
                <a:gd name="T16" fmla="*/ 163 w 4098"/>
                <a:gd name="T17" fmla="*/ 1528 h 3977"/>
                <a:gd name="T18" fmla="*/ 175 w 4098"/>
                <a:gd name="T19" fmla="*/ 1954 h 3977"/>
                <a:gd name="T20" fmla="*/ 3923 w 4098"/>
                <a:gd name="T21" fmla="*/ 1954 h 3977"/>
                <a:gd name="T22" fmla="*/ 3935 w 4098"/>
                <a:gd name="T23" fmla="*/ 1528 h 3977"/>
                <a:gd name="T24" fmla="*/ 3910 w 4098"/>
                <a:gd name="T25" fmla="*/ 1503 h 3977"/>
                <a:gd name="T26" fmla="*/ 2348 w 4098"/>
                <a:gd name="T27" fmla="*/ 1763 h 3977"/>
                <a:gd name="T28" fmla="*/ 2306 w 4098"/>
                <a:gd name="T29" fmla="*/ 1841 h 3977"/>
                <a:gd name="T30" fmla="*/ 2227 w 4098"/>
                <a:gd name="T31" fmla="*/ 1883 h 3977"/>
                <a:gd name="T32" fmla="*/ 1871 w 4098"/>
                <a:gd name="T33" fmla="*/ 1883 h 3977"/>
                <a:gd name="T34" fmla="*/ 1792 w 4098"/>
                <a:gd name="T35" fmla="*/ 1841 h 3977"/>
                <a:gd name="T36" fmla="*/ 1750 w 4098"/>
                <a:gd name="T37" fmla="*/ 1763 h 3977"/>
                <a:gd name="T38" fmla="*/ 188 w 4098"/>
                <a:gd name="T39" fmla="*/ 1503 h 3977"/>
                <a:gd name="T40" fmla="*/ 2188 w 4098"/>
                <a:gd name="T41" fmla="*/ 1723 h 3977"/>
                <a:gd name="T42" fmla="*/ 1902 w 4098"/>
                <a:gd name="T43" fmla="*/ 0 h 3977"/>
                <a:gd name="T44" fmla="*/ 2256 w 4098"/>
                <a:gd name="T45" fmla="*/ 13 h 3977"/>
                <a:gd name="T46" fmla="*/ 2325 w 4098"/>
                <a:gd name="T47" fmla="*/ 69 h 3977"/>
                <a:gd name="T48" fmla="*/ 2351 w 4098"/>
                <a:gd name="T49" fmla="*/ 155 h 3977"/>
                <a:gd name="T50" fmla="*/ 3948 w 4098"/>
                <a:gd name="T51" fmla="*/ 1343 h 3977"/>
                <a:gd name="T52" fmla="*/ 4043 w 4098"/>
                <a:gd name="T53" fmla="*/ 1395 h 3977"/>
                <a:gd name="T54" fmla="*/ 4094 w 4098"/>
                <a:gd name="T55" fmla="*/ 1489 h 3977"/>
                <a:gd name="T56" fmla="*/ 4094 w 4098"/>
                <a:gd name="T57" fmla="*/ 1970 h 3977"/>
                <a:gd name="T58" fmla="*/ 4043 w 4098"/>
                <a:gd name="T59" fmla="*/ 2064 h 3977"/>
                <a:gd name="T60" fmla="*/ 3948 w 4098"/>
                <a:gd name="T61" fmla="*/ 2117 h 3977"/>
                <a:gd name="T62" fmla="*/ 3672 w 4098"/>
                <a:gd name="T63" fmla="*/ 3624 h 3977"/>
                <a:gd name="T64" fmla="*/ 3619 w 4098"/>
                <a:gd name="T65" fmla="*/ 3776 h 3977"/>
                <a:gd name="T66" fmla="*/ 3514 w 4098"/>
                <a:gd name="T67" fmla="*/ 3893 h 3977"/>
                <a:gd name="T68" fmla="*/ 3373 w 4098"/>
                <a:gd name="T69" fmla="*/ 3962 h 3977"/>
                <a:gd name="T70" fmla="*/ 832 w 4098"/>
                <a:gd name="T71" fmla="*/ 3977 h 3977"/>
                <a:gd name="T72" fmla="*/ 674 w 4098"/>
                <a:gd name="T73" fmla="*/ 3945 h 3977"/>
                <a:gd name="T74" fmla="*/ 544 w 4098"/>
                <a:gd name="T75" fmla="*/ 3858 h 3977"/>
                <a:gd name="T76" fmla="*/ 456 w 4098"/>
                <a:gd name="T77" fmla="*/ 3729 h 3977"/>
                <a:gd name="T78" fmla="*/ 215 w 4098"/>
                <a:gd name="T79" fmla="*/ 2120 h 3977"/>
                <a:gd name="T80" fmla="*/ 114 w 4098"/>
                <a:gd name="T81" fmla="*/ 2105 h 3977"/>
                <a:gd name="T82" fmla="*/ 32 w 4098"/>
                <a:gd name="T83" fmla="*/ 2037 h 3977"/>
                <a:gd name="T84" fmla="*/ 0 w 4098"/>
                <a:gd name="T85" fmla="*/ 1931 h 3977"/>
                <a:gd name="T86" fmla="*/ 15 w 4098"/>
                <a:gd name="T87" fmla="*/ 1455 h 3977"/>
                <a:gd name="T88" fmla="*/ 83 w 4098"/>
                <a:gd name="T89" fmla="*/ 1371 h 3977"/>
                <a:gd name="T90" fmla="*/ 188 w 4098"/>
                <a:gd name="T91" fmla="*/ 1339 h 3977"/>
                <a:gd name="T92" fmla="*/ 1750 w 4098"/>
                <a:gd name="T93" fmla="*/ 124 h 3977"/>
                <a:gd name="T94" fmla="*/ 1792 w 4098"/>
                <a:gd name="T95" fmla="*/ 46 h 3977"/>
                <a:gd name="T96" fmla="*/ 1871 w 4098"/>
                <a:gd name="T97" fmla="*/ 4 h 39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098" h="3977">
                  <a:moveTo>
                    <a:pt x="380" y="2120"/>
                  </a:moveTo>
                  <a:lnTo>
                    <a:pt x="589" y="3601"/>
                  </a:lnTo>
                  <a:lnTo>
                    <a:pt x="597" y="3640"/>
                  </a:lnTo>
                  <a:lnTo>
                    <a:pt x="612" y="3676"/>
                  </a:lnTo>
                  <a:lnTo>
                    <a:pt x="632" y="3710"/>
                  </a:lnTo>
                  <a:lnTo>
                    <a:pt x="657" y="3740"/>
                  </a:lnTo>
                  <a:lnTo>
                    <a:pt x="685" y="3765"/>
                  </a:lnTo>
                  <a:lnTo>
                    <a:pt x="718" y="3786"/>
                  </a:lnTo>
                  <a:lnTo>
                    <a:pt x="754" y="3801"/>
                  </a:lnTo>
                  <a:lnTo>
                    <a:pt x="792" y="3811"/>
                  </a:lnTo>
                  <a:lnTo>
                    <a:pt x="832" y="3813"/>
                  </a:lnTo>
                  <a:lnTo>
                    <a:pt x="3266" y="3813"/>
                  </a:lnTo>
                  <a:lnTo>
                    <a:pt x="3306" y="3811"/>
                  </a:lnTo>
                  <a:lnTo>
                    <a:pt x="3344" y="3801"/>
                  </a:lnTo>
                  <a:lnTo>
                    <a:pt x="3380" y="3786"/>
                  </a:lnTo>
                  <a:lnTo>
                    <a:pt x="3413" y="3765"/>
                  </a:lnTo>
                  <a:lnTo>
                    <a:pt x="3441" y="3740"/>
                  </a:lnTo>
                  <a:lnTo>
                    <a:pt x="3466" y="3710"/>
                  </a:lnTo>
                  <a:lnTo>
                    <a:pt x="3486" y="3676"/>
                  </a:lnTo>
                  <a:lnTo>
                    <a:pt x="3501" y="3640"/>
                  </a:lnTo>
                  <a:lnTo>
                    <a:pt x="3509" y="3601"/>
                  </a:lnTo>
                  <a:lnTo>
                    <a:pt x="3718" y="2120"/>
                  </a:lnTo>
                  <a:lnTo>
                    <a:pt x="380" y="2120"/>
                  </a:lnTo>
                  <a:close/>
                  <a:moveTo>
                    <a:pt x="188" y="1503"/>
                  </a:moveTo>
                  <a:lnTo>
                    <a:pt x="175" y="1507"/>
                  </a:lnTo>
                  <a:lnTo>
                    <a:pt x="166" y="1515"/>
                  </a:lnTo>
                  <a:lnTo>
                    <a:pt x="163" y="1528"/>
                  </a:lnTo>
                  <a:lnTo>
                    <a:pt x="163" y="1931"/>
                  </a:lnTo>
                  <a:lnTo>
                    <a:pt x="166" y="1944"/>
                  </a:lnTo>
                  <a:lnTo>
                    <a:pt x="175" y="1954"/>
                  </a:lnTo>
                  <a:lnTo>
                    <a:pt x="188" y="1956"/>
                  </a:lnTo>
                  <a:lnTo>
                    <a:pt x="3910" y="1956"/>
                  </a:lnTo>
                  <a:lnTo>
                    <a:pt x="3923" y="1954"/>
                  </a:lnTo>
                  <a:lnTo>
                    <a:pt x="3932" y="1944"/>
                  </a:lnTo>
                  <a:lnTo>
                    <a:pt x="3935" y="1931"/>
                  </a:lnTo>
                  <a:lnTo>
                    <a:pt x="3935" y="1528"/>
                  </a:lnTo>
                  <a:lnTo>
                    <a:pt x="3932" y="1515"/>
                  </a:lnTo>
                  <a:lnTo>
                    <a:pt x="3923" y="1507"/>
                  </a:lnTo>
                  <a:lnTo>
                    <a:pt x="3910" y="1503"/>
                  </a:lnTo>
                  <a:lnTo>
                    <a:pt x="2351" y="1503"/>
                  </a:lnTo>
                  <a:lnTo>
                    <a:pt x="2351" y="1732"/>
                  </a:lnTo>
                  <a:lnTo>
                    <a:pt x="2348" y="1763"/>
                  </a:lnTo>
                  <a:lnTo>
                    <a:pt x="2338" y="1791"/>
                  </a:lnTo>
                  <a:lnTo>
                    <a:pt x="2325" y="1818"/>
                  </a:lnTo>
                  <a:lnTo>
                    <a:pt x="2306" y="1841"/>
                  </a:lnTo>
                  <a:lnTo>
                    <a:pt x="2282" y="1859"/>
                  </a:lnTo>
                  <a:lnTo>
                    <a:pt x="2256" y="1874"/>
                  </a:lnTo>
                  <a:lnTo>
                    <a:pt x="2227" y="1883"/>
                  </a:lnTo>
                  <a:lnTo>
                    <a:pt x="2196" y="1887"/>
                  </a:lnTo>
                  <a:lnTo>
                    <a:pt x="1902" y="1887"/>
                  </a:lnTo>
                  <a:lnTo>
                    <a:pt x="1871" y="1883"/>
                  </a:lnTo>
                  <a:lnTo>
                    <a:pt x="1842" y="1874"/>
                  </a:lnTo>
                  <a:lnTo>
                    <a:pt x="1816" y="1859"/>
                  </a:lnTo>
                  <a:lnTo>
                    <a:pt x="1792" y="1841"/>
                  </a:lnTo>
                  <a:lnTo>
                    <a:pt x="1773" y="1818"/>
                  </a:lnTo>
                  <a:lnTo>
                    <a:pt x="1760" y="1791"/>
                  </a:lnTo>
                  <a:lnTo>
                    <a:pt x="1750" y="1763"/>
                  </a:lnTo>
                  <a:lnTo>
                    <a:pt x="1747" y="1732"/>
                  </a:lnTo>
                  <a:lnTo>
                    <a:pt x="1747" y="1503"/>
                  </a:lnTo>
                  <a:lnTo>
                    <a:pt x="188" y="1503"/>
                  </a:lnTo>
                  <a:close/>
                  <a:moveTo>
                    <a:pt x="1910" y="164"/>
                  </a:moveTo>
                  <a:lnTo>
                    <a:pt x="1910" y="1723"/>
                  </a:lnTo>
                  <a:lnTo>
                    <a:pt x="2188" y="1723"/>
                  </a:lnTo>
                  <a:lnTo>
                    <a:pt x="2188" y="164"/>
                  </a:lnTo>
                  <a:lnTo>
                    <a:pt x="1910" y="164"/>
                  </a:lnTo>
                  <a:close/>
                  <a:moveTo>
                    <a:pt x="1902" y="0"/>
                  </a:moveTo>
                  <a:lnTo>
                    <a:pt x="2196" y="0"/>
                  </a:lnTo>
                  <a:lnTo>
                    <a:pt x="2227" y="4"/>
                  </a:lnTo>
                  <a:lnTo>
                    <a:pt x="2256" y="13"/>
                  </a:lnTo>
                  <a:lnTo>
                    <a:pt x="2282" y="28"/>
                  </a:lnTo>
                  <a:lnTo>
                    <a:pt x="2306" y="46"/>
                  </a:lnTo>
                  <a:lnTo>
                    <a:pt x="2325" y="69"/>
                  </a:lnTo>
                  <a:lnTo>
                    <a:pt x="2338" y="96"/>
                  </a:lnTo>
                  <a:lnTo>
                    <a:pt x="2348" y="124"/>
                  </a:lnTo>
                  <a:lnTo>
                    <a:pt x="2351" y="155"/>
                  </a:lnTo>
                  <a:lnTo>
                    <a:pt x="2351" y="1339"/>
                  </a:lnTo>
                  <a:lnTo>
                    <a:pt x="3910" y="1339"/>
                  </a:lnTo>
                  <a:lnTo>
                    <a:pt x="3948" y="1343"/>
                  </a:lnTo>
                  <a:lnTo>
                    <a:pt x="3984" y="1354"/>
                  </a:lnTo>
                  <a:lnTo>
                    <a:pt x="4015" y="1371"/>
                  </a:lnTo>
                  <a:lnTo>
                    <a:pt x="4043" y="1395"/>
                  </a:lnTo>
                  <a:lnTo>
                    <a:pt x="4066" y="1422"/>
                  </a:lnTo>
                  <a:lnTo>
                    <a:pt x="4083" y="1455"/>
                  </a:lnTo>
                  <a:lnTo>
                    <a:pt x="4094" y="1489"/>
                  </a:lnTo>
                  <a:lnTo>
                    <a:pt x="4098" y="1528"/>
                  </a:lnTo>
                  <a:lnTo>
                    <a:pt x="4098" y="1931"/>
                  </a:lnTo>
                  <a:lnTo>
                    <a:pt x="4094" y="1970"/>
                  </a:lnTo>
                  <a:lnTo>
                    <a:pt x="4083" y="2005"/>
                  </a:lnTo>
                  <a:lnTo>
                    <a:pt x="4066" y="2037"/>
                  </a:lnTo>
                  <a:lnTo>
                    <a:pt x="4043" y="2064"/>
                  </a:lnTo>
                  <a:lnTo>
                    <a:pt x="4015" y="2088"/>
                  </a:lnTo>
                  <a:lnTo>
                    <a:pt x="3984" y="2105"/>
                  </a:lnTo>
                  <a:lnTo>
                    <a:pt x="3948" y="2117"/>
                  </a:lnTo>
                  <a:lnTo>
                    <a:pt x="3910" y="2120"/>
                  </a:lnTo>
                  <a:lnTo>
                    <a:pt x="3883" y="2120"/>
                  </a:lnTo>
                  <a:lnTo>
                    <a:pt x="3672" y="3624"/>
                  </a:lnTo>
                  <a:lnTo>
                    <a:pt x="3661" y="3678"/>
                  </a:lnTo>
                  <a:lnTo>
                    <a:pt x="3642" y="3729"/>
                  </a:lnTo>
                  <a:lnTo>
                    <a:pt x="3619" y="3776"/>
                  </a:lnTo>
                  <a:lnTo>
                    <a:pt x="3589" y="3819"/>
                  </a:lnTo>
                  <a:lnTo>
                    <a:pt x="3554" y="3858"/>
                  </a:lnTo>
                  <a:lnTo>
                    <a:pt x="3514" y="3893"/>
                  </a:lnTo>
                  <a:lnTo>
                    <a:pt x="3471" y="3921"/>
                  </a:lnTo>
                  <a:lnTo>
                    <a:pt x="3424" y="3945"/>
                  </a:lnTo>
                  <a:lnTo>
                    <a:pt x="3373" y="3962"/>
                  </a:lnTo>
                  <a:lnTo>
                    <a:pt x="3321" y="3973"/>
                  </a:lnTo>
                  <a:lnTo>
                    <a:pt x="3266" y="3977"/>
                  </a:lnTo>
                  <a:lnTo>
                    <a:pt x="832" y="3977"/>
                  </a:lnTo>
                  <a:lnTo>
                    <a:pt x="777" y="3973"/>
                  </a:lnTo>
                  <a:lnTo>
                    <a:pt x="725" y="3962"/>
                  </a:lnTo>
                  <a:lnTo>
                    <a:pt x="674" y="3945"/>
                  </a:lnTo>
                  <a:lnTo>
                    <a:pt x="627" y="3921"/>
                  </a:lnTo>
                  <a:lnTo>
                    <a:pt x="584" y="3893"/>
                  </a:lnTo>
                  <a:lnTo>
                    <a:pt x="544" y="3858"/>
                  </a:lnTo>
                  <a:lnTo>
                    <a:pt x="509" y="3819"/>
                  </a:lnTo>
                  <a:lnTo>
                    <a:pt x="479" y="3776"/>
                  </a:lnTo>
                  <a:lnTo>
                    <a:pt x="456" y="3729"/>
                  </a:lnTo>
                  <a:lnTo>
                    <a:pt x="437" y="3678"/>
                  </a:lnTo>
                  <a:lnTo>
                    <a:pt x="426" y="3624"/>
                  </a:lnTo>
                  <a:lnTo>
                    <a:pt x="215" y="2120"/>
                  </a:lnTo>
                  <a:lnTo>
                    <a:pt x="188" y="2120"/>
                  </a:lnTo>
                  <a:lnTo>
                    <a:pt x="150" y="2117"/>
                  </a:lnTo>
                  <a:lnTo>
                    <a:pt x="114" y="2105"/>
                  </a:lnTo>
                  <a:lnTo>
                    <a:pt x="83" y="2088"/>
                  </a:lnTo>
                  <a:lnTo>
                    <a:pt x="55" y="2064"/>
                  </a:lnTo>
                  <a:lnTo>
                    <a:pt x="32" y="2037"/>
                  </a:lnTo>
                  <a:lnTo>
                    <a:pt x="15" y="2005"/>
                  </a:lnTo>
                  <a:lnTo>
                    <a:pt x="4" y="1970"/>
                  </a:lnTo>
                  <a:lnTo>
                    <a:pt x="0" y="1931"/>
                  </a:lnTo>
                  <a:lnTo>
                    <a:pt x="0" y="1528"/>
                  </a:lnTo>
                  <a:lnTo>
                    <a:pt x="4" y="1489"/>
                  </a:lnTo>
                  <a:lnTo>
                    <a:pt x="15" y="1455"/>
                  </a:lnTo>
                  <a:lnTo>
                    <a:pt x="32" y="1422"/>
                  </a:lnTo>
                  <a:lnTo>
                    <a:pt x="55" y="1395"/>
                  </a:lnTo>
                  <a:lnTo>
                    <a:pt x="83" y="1371"/>
                  </a:lnTo>
                  <a:lnTo>
                    <a:pt x="114" y="1354"/>
                  </a:lnTo>
                  <a:lnTo>
                    <a:pt x="150" y="1343"/>
                  </a:lnTo>
                  <a:lnTo>
                    <a:pt x="188" y="1339"/>
                  </a:lnTo>
                  <a:lnTo>
                    <a:pt x="1747" y="1339"/>
                  </a:lnTo>
                  <a:lnTo>
                    <a:pt x="1747" y="155"/>
                  </a:lnTo>
                  <a:lnTo>
                    <a:pt x="1750" y="124"/>
                  </a:lnTo>
                  <a:lnTo>
                    <a:pt x="1760" y="96"/>
                  </a:lnTo>
                  <a:lnTo>
                    <a:pt x="1773" y="69"/>
                  </a:lnTo>
                  <a:lnTo>
                    <a:pt x="1792" y="46"/>
                  </a:lnTo>
                  <a:lnTo>
                    <a:pt x="1816" y="28"/>
                  </a:lnTo>
                  <a:lnTo>
                    <a:pt x="1842" y="13"/>
                  </a:lnTo>
                  <a:lnTo>
                    <a:pt x="1871" y="4"/>
                  </a:lnTo>
                  <a:lnTo>
                    <a:pt x="19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" name="Freeform 460"/>
            <p:cNvSpPr>
              <a:spLocks/>
            </p:cNvSpPr>
            <p:nvPr/>
          </p:nvSpPr>
          <p:spPr bwMode="auto">
            <a:xfrm>
              <a:off x="4441" y="3181"/>
              <a:ext cx="164" cy="1305"/>
            </a:xfrm>
            <a:custGeom>
              <a:avLst/>
              <a:gdLst>
                <a:gd name="T0" fmla="*/ 82 w 164"/>
                <a:gd name="T1" fmla="*/ 0 h 1305"/>
                <a:gd name="T2" fmla="*/ 103 w 164"/>
                <a:gd name="T3" fmla="*/ 2 h 1305"/>
                <a:gd name="T4" fmla="*/ 123 w 164"/>
                <a:gd name="T5" fmla="*/ 11 h 1305"/>
                <a:gd name="T6" fmla="*/ 139 w 164"/>
                <a:gd name="T7" fmla="*/ 23 h 1305"/>
                <a:gd name="T8" fmla="*/ 152 w 164"/>
                <a:gd name="T9" fmla="*/ 39 h 1305"/>
                <a:gd name="T10" fmla="*/ 160 w 164"/>
                <a:gd name="T11" fmla="*/ 59 h 1305"/>
                <a:gd name="T12" fmla="*/ 164 w 164"/>
                <a:gd name="T13" fmla="*/ 80 h 1305"/>
                <a:gd name="T14" fmla="*/ 164 w 164"/>
                <a:gd name="T15" fmla="*/ 1224 h 1305"/>
                <a:gd name="T16" fmla="*/ 160 w 164"/>
                <a:gd name="T17" fmla="*/ 1245 h 1305"/>
                <a:gd name="T18" fmla="*/ 152 w 164"/>
                <a:gd name="T19" fmla="*/ 1265 h 1305"/>
                <a:gd name="T20" fmla="*/ 139 w 164"/>
                <a:gd name="T21" fmla="*/ 1281 h 1305"/>
                <a:gd name="T22" fmla="*/ 123 w 164"/>
                <a:gd name="T23" fmla="*/ 1294 h 1305"/>
                <a:gd name="T24" fmla="*/ 103 w 164"/>
                <a:gd name="T25" fmla="*/ 1302 h 1305"/>
                <a:gd name="T26" fmla="*/ 82 w 164"/>
                <a:gd name="T27" fmla="*/ 1305 h 1305"/>
                <a:gd name="T28" fmla="*/ 59 w 164"/>
                <a:gd name="T29" fmla="*/ 1302 h 1305"/>
                <a:gd name="T30" fmla="*/ 41 w 164"/>
                <a:gd name="T31" fmla="*/ 1294 h 1305"/>
                <a:gd name="T32" fmla="*/ 23 w 164"/>
                <a:gd name="T33" fmla="*/ 1281 h 1305"/>
                <a:gd name="T34" fmla="*/ 11 w 164"/>
                <a:gd name="T35" fmla="*/ 1265 h 1305"/>
                <a:gd name="T36" fmla="*/ 3 w 164"/>
                <a:gd name="T37" fmla="*/ 1245 h 1305"/>
                <a:gd name="T38" fmla="*/ 0 w 164"/>
                <a:gd name="T39" fmla="*/ 1224 h 1305"/>
                <a:gd name="T40" fmla="*/ 0 w 164"/>
                <a:gd name="T41" fmla="*/ 80 h 1305"/>
                <a:gd name="T42" fmla="*/ 3 w 164"/>
                <a:gd name="T43" fmla="*/ 59 h 1305"/>
                <a:gd name="T44" fmla="*/ 11 w 164"/>
                <a:gd name="T45" fmla="*/ 39 h 1305"/>
                <a:gd name="T46" fmla="*/ 23 w 164"/>
                <a:gd name="T47" fmla="*/ 23 h 1305"/>
                <a:gd name="T48" fmla="*/ 41 w 164"/>
                <a:gd name="T49" fmla="*/ 11 h 1305"/>
                <a:gd name="T50" fmla="*/ 59 w 164"/>
                <a:gd name="T51" fmla="*/ 2 h 1305"/>
                <a:gd name="T52" fmla="*/ 82 w 164"/>
                <a:gd name="T53" fmla="*/ 0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4" h="1305">
                  <a:moveTo>
                    <a:pt x="82" y="0"/>
                  </a:moveTo>
                  <a:lnTo>
                    <a:pt x="103" y="2"/>
                  </a:lnTo>
                  <a:lnTo>
                    <a:pt x="123" y="11"/>
                  </a:lnTo>
                  <a:lnTo>
                    <a:pt x="139" y="23"/>
                  </a:lnTo>
                  <a:lnTo>
                    <a:pt x="152" y="39"/>
                  </a:lnTo>
                  <a:lnTo>
                    <a:pt x="160" y="59"/>
                  </a:lnTo>
                  <a:lnTo>
                    <a:pt x="164" y="80"/>
                  </a:lnTo>
                  <a:lnTo>
                    <a:pt x="164" y="1224"/>
                  </a:lnTo>
                  <a:lnTo>
                    <a:pt x="160" y="1245"/>
                  </a:lnTo>
                  <a:lnTo>
                    <a:pt x="152" y="1265"/>
                  </a:lnTo>
                  <a:lnTo>
                    <a:pt x="139" y="1281"/>
                  </a:lnTo>
                  <a:lnTo>
                    <a:pt x="123" y="1294"/>
                  </a:lnTo>
                  <a:lnTo>
                    <a:pt x="103" y="1302"/>
                  </a:lnTo>
                  <a:lnTo>
                    <a:pt x="82" y="1305"/>
                  </a:lnTo>
                  <a:lnTo>
                    <a:pt x="59" y="1302"/>
                  </a:lnTo>
                  <a:lnTo>
                    <a:pt x="41" y="1294"/>
                  </a:lnTo>
                  <a:lnTo>
                    <a:pt x="23" y="1281"/>
                  </a:lnTo>
                  <a:lnTo>
                    <a:pt x="11" y="1265"/>
                  </a:lnTo>
                  <a:lnTo>
                    <a:pt x="3" y="1245"/>
                  </a:lnTo>
                  <a:lnTo>
                    <a:pt x="0" y="1224"/>
                  </a:lnTo>
                  <a:lnTo>
                    <a:pt x="0" y="80"/>
                  </a:lnTo>
                  <a:lnTo>
                    <a:pt x="3" y="59"/>
                  </a:lnTo>
                  <a:lnTo>
                    <a:pt x="11" y="39"/>
                  </a:lnTo>
                  <a:lnTo>
                    <a:pt x="23" y="23"/>
                  </a:lnTo>
                  <a:lnTo>
                    <a:pt x="41" y="11"/>
                  </a:lnTo>
                  <a:lnTo>
                    <a:pt x="59" y="2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" name="Freeform 461"/>
            <p:cNvSpPr>
              <a:spLocks/>
            </p:cNvSpPr>
            <p:nvPr/>
          </p:nvSpPr>
          <p:spPr bwMode="auto">
            <a:xfrm>
              <a:off x="4908" y="3181"/>
              <a:ext cx="164" cy="1305"/>
            </a:xfrm>
            <a:custGeom>
              <a:avLst/>
              <a:gdLst>
                <a:gd name="T0" fmla="*/ 82 w 164"/>
                <a:gd name="T1" fmla="*/ 0 h 1305"/>
                <a:gd name="T2" fmla="*/ 103 w 164"/>
                <a:gd name="T3" fmla="*/ 2 h 1305"/>
                <a:gd name="T4" fmla="*/ 123 w 164"/>
                <a:gd name="T5" fmla="*/ 11 h 1305"/>
                <a:gd name="T6" fmla="*/ 139 w 164"/>
                <a:gd name="T7" fmla="*/ 23 h 1305"/>
                <a:gd name="T8" fmla="*/ 152 w 164"/>
                <a:gd name="T9" fmla="*/ 39 h 1305"/>
                <a:gd name="T10" fmla="*/ 160 w 164"/>
                <a:gd name="T11" fmla="*/ 59 h 1305"/>
                <a:gd name="T12" fmla="*/ 164 w 164"/>
                <a:gd name="T13" fmla="*/ 80 h 1305"/>
                <a:gd name="T14" fmla="*/ 164 w 164"/>
                <a:gd name="T15" fmla="*/ 1224 h 1305"/>
                <a:gd name="T16" fmla="*/ 160 w 164"/>
                <a:gd name="T17" fmla="*/ 1245 h 1305"/>
                <a:gd name="T18" fmla="*/ 152 w 164"/>
                <a:gd name="T19" fmla="*/ 1265 h 1305"/>
                <a:gd name="T20" fmla="*/ 139 w 164"/>
                <a:gd name="T21" fmla="*/ 1281 h 1305"/>
                <a:gd name="T22" fmla="*/ 123 w 164"/>
                <a:gd name="T23" fmla="*/ 1294 h 1305"/>
                <a:gd name="T24" fmla="*/ 103 w 164"/>
                <a:gd name="T25" fmla="*/ 1302 h 1305"/>
                <a:gd name="T26" fmla="*/ 82 w 164"/>
                <a:gd name="T27" fmla="*/ 1305 h 1305"/>
                <a:gd name="T28" fmla="*/ 61 w 164"/>
                <a:gd name="T29" fmla="*/ 1302 h 1305"/>
                <a:gd name="T30" fmla="*/ 41 w 164"/>
                <a:gd name="T31" fmla="*/ 1294 h 1305"/>
                <a:gd name="T32" fmla="*/ 23 w 164"/>
                <a:gd name="T33" fmla="*/ 1281 h 1305"/>
                <a:gd name="T34" fmla="*/ 11 w 164"/>
                <a:gd name="T35" fmla="*/ 1265 h 1305"/>
                <a:gd name="T36" fmla="*/ 3 w 164"/>
                <a:gd name="T37" fmla="*/ 1245 h 1305"/>
                <a:gd name="T38" fmla="*/ 0 w 164"/>
                <a:gd name="T39" fmla="*/ 1224 h 1305"/>
                <a:gd name="T40" fmla="*/ 0 w 164"/>
                <a:gd name="T41" fmla="*/ 80 h 1305"/>
                <a:gd name="T42" fmla="*/ 3 w 164"/>
                <a:gd name="T43" fmla="*/ 59 h 1305"/>
                <a:gd name="T44" fmla="*/ 11 w 164"/>
                <a:gd name="T45" fmla="*/ 39 h 1305"/>
                <a:gd name="T46" fmla="*/ 23 w 164"/>
                <a:gd name="T47" fmla="*/ 23 h 1305"/>
                <a:gd name="T48" fmla="*/ 41 w 164"/>
                <a:gd name="T49" fmla="*/ 11 h 1305"/>
                <a:gd name="T50" fmla="*/ 61 w 164"/>
                <a:gd name="T51" fmla="*/ 2 h 1305"/>
                <a:gd name="T52" fmla="*/ 82 w 164"/>
                <a:gd name="T53" fmla="*/ 0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4" h="1305">
                  <a:moveTo>
                    <a:pt x="82" y="0"/>
                  </a:moveTo>
                  <a:lnTo>
                    <a:pt x="103" y="2"/>
                  </a:lnTo>
                  <a:lnTo>
                    <a:pt x="123" y="11"/>
                  </a:lnTo>
                  <a:lnTo>
                    <a:pt x="139" y="23"/>
                  </a:lnTo>
                  <a:lnTo>
                    <a:pt x="152" y="39"/>
                  </a:lnTo>
                  <a:lnTo>
                    <a:pt x="160" y="59"/>
                  </a:lnTo>
                  <a:lnTo>
                    <a:pt x="164" y="80"/>
                  </a:lnTo>
                  <a:lnTo>
                    <a:pt x="164" y="1224"/>
                  </a:lnTo>
                  <a:lnTo>
                    <a:pt x="160" y="1245"/>
                  </a:lnTo>
                  <a:lnTo>
                    <a:pt x="152" y="1265"/>
                  </a:lnTo>
                  <a:lnTo>
                    <a:pt x="139" y="1281"/>
                  </a:lnTo>
                  <a:lnTo>
                    <a:pt x="123" y="1294"/>
                  </a:lnTo>
                  <a:lnTo>
                    <a:pt x="103" y="1302"/>
                  </a:lnTo>
                  <a:lnTo>
                    <a:pt x="82" y="1305"/>
                  </a:lnTo>
                  <a:lnTo>
                    <a:pt x="61" y="1302"/>
                  </a:lnTo>
                  <a:lnTo>
                    <a:pt x="41" y="1294"/>
                  </a:lnTo>
                  <a:lnTo>
                    <a:pt x="23" y="1281"/>
                  </a:lnTo>
                  <a:lnTo>
                    <a:pt x="11" y="1265"/>
                  </a:lnTo>
                  <a:lnTo>
                    <a:pt x="3" y="1245"/>
                  </a:lnTo>
                  <a:lnTo>
                    <a:pt x="0" y="1224"/>
                  </a:lnTo>
                  <a:lnTo>
                    <a:pt x="0" y="80"/>
                  </a:lnTo>
                  <a:lnTo>
                    <a:pt x="3" y="59"/>
                  </a:lnTo>
                  <a:lnTo>
                    <a:pt x="11" y="39"/>
                  </a:lnTo>
                  <a:lnTo>
                    <a:pt x="23" y="23"/>
                  </a:lnTo>
                  <a:lnTo>
                    <a:pt x="41" y="11"/>
                  </a:lnTo>
                  <a:lnTo>
                    <a:pt x="61" y="2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" name="Freeform 462"/>
            <p:cNvSpPr>
              <a:spLocks/>
            </p:cNvSpPr>
            <p:nvPr/>
          </p:nvSpPr>
          <p:spPr bwMode="auto">
            <a:xfrm>
              <a:off x="5375" y="3181"/>
              <a:ext cx="163" cy="1305"/>
            </a:xfrm>
            <a:custGeom>
              <a:avLst/>
              <a:gdLst>
                <a:gd name="T0" fmla="*/ 82 w 163"/>
                <a:gd name="T1" fmla="*/ 0 h 1305"/>
                <a:gd name="T2" fmla="*/ 103 w 163"/>
                <a:gd name="T3" fmla="*/ 2 h 1305"/>
                <a:gd name="T4" fmla="*/ 123 w 163"/>
                <a:gd name="T5" fmla="*/ 11 h 1305"/>
                <a:gd name="T6" fmla="*/ 139 w 163"/>
                <a:gd name="T7" fmla="*/ 23 h 1305"/>
                <a:gd name="T8" fmla="*/ 152 w 163"/>
                <a:gd name="T9" fmla="*/ 39 h 1305"/>
                <a:gd name="T10" fmla="*/ 160 w 163"/>
                <a:gd name="T11" fmla="*/ 59 h 1305"/>
                <a:gd name="T12" fmla="*/ 163 w 163"/>
                <a:gd name="T13" fmla="*/ 80 h 1305"/>
                <a:gd name="T14" fmla="*/ 163 w 163"/>
                <a:gd name="T15" fmla="*/ 1224 h 1305"/>
                <a:gd name="T16" fmla="*/ 160 w 163"/>
                <a:gd name="T17" fmla="*/ 1245 h 1305"/>
                <a:gd name="T18" fmla="*/ 152 w 163"/>
                <a:gd name="T19" fmla="*/ 1265 h 1305"/>
                <a:gd name="T20" fmla="*/ 139 w 163"/>
                <a:gd name="T21" fmla="*/ 1281 h 1305"/>
                <a:gd name="T22" fmla="*/ 123 w 163"/>
                <a:gd name="T23" fmla="*/ 1294 h 1305"/>
                <a:gd name="T24" fmla="*/ 103 w 163"/>
                <a:gd name="T25" fmla="*/ 1302 h 1305"/>
                <a:gd name="T26" fmla="*/ 82 w 163"/>
                <a:gd name="T27" fmla="*/ 1305 h 1305"/>
                <a:gd name="T28" fmla="*/ 60 w 163"/>
                <a:gd name="T29" fmla="*/ 1302 h 1305"/>
                <a:gd name="T30" fmla="*/ 41 w 163"/>
                <a:gd name="T31" fmla="*/ 1294 h 1305"/>
                <a:gd name="T32" fmla="*/ 24 w 163"/>
                <a:gd name="T33" fmla="*/ 1281 h 1305"/>
                <a:gd name="T34" fmla="*/ 11 w 163"/>
                <a:gd name="T35" fmla="*/ 1265 h 1305"/>
                <a:gd name="T36" fmla="*/ 3 w 163"/>
                <a:gd name="T37" fmla="*/ 1245 h 1305"/>
                <a:gd name="T38" fmla="*/ 0 w 163"/>
                <a:gd name="T39" fmla="*/ 1224 h 1305"/>
                <a:gd name="T40" fmla="*/ 0 w 163"/>
                <a:gd name="T41" fmla="*/ 80 h 1305"/>
                <a:gd name="T42" fmla="*/ 3 w 163"/>
                <a:gd name="T43" fmla="*/ 59 h 1305"/>
                <a:gd name="T44" fmla="*/ 11 w 163"/>
                <a:gd name="T45" fmla="*/ 39 h 1305"/>
                <a:gd name="T46" fmla="*/ 24 w 163"/>
                <a:gd name="T47" fmla="*/ 23 h 1305"/>
                <a:gd name="T48" fmla="*/ 41 w 163"/>
                <a:gd name="T49" fmla="*/ 11 h 1305"/>
                <a:gd name="T50" fmla="*/ 60 w 163"/>
                <a:gd name="T51" fmla="*/ 2 h 1305"/>
                <a:gd name="T52" fmla="*/ 82 w 163"/>
                <a:gd name="T53" fmla="*/ 0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1305">
                  <a:moveTo>
                    <a:pt x="82" y="0"/>
                  </a:moveTo>
                  <a:lnTo>
                    <a:pt x="103" y="2"/>
                  </a:lnTo>
                  <a:lnTo>
                    <a:pt x="123" y="11"/>
                  </a:lnTo>
                  <a:lnTo>
                    <a:pt x="139" y="23"/>
                  </a:lnTo>
                  <a:lnTo>
                    <a:pt x="152" y="39"/>
                  </a:lnTo>
                  <a:lnTo>
                    <a:pt x="160" y="59"/>
                  </a:lnTo>
                  <a:lnTo>
                    <a:pt x="163" y="80"/>
                  </a:lnTo>
                  <a:lnTo>
                    <a:pt x="163" y="1224"/>
                  </a:lnTo>
                  <a:lnTo>
                    <a:pt x="160" y="1245"/>
                  </a:lnTo>
                  <a:lnTo>
                    <a:pt x="152" y="1265"/>
                  </a:lnTo>
                  <a:lnTo>
                    <a:pt x="139" y="1281"/>
                  </a:lnTo>
                  <a:lnTo>
                    <a:pt x="123" y="1294"/>
                  </a:lnTo>
                  <a:lnTo>
                    <a:pt x="103" y="1302"/>
                  </a:lnTo>
                  <a:lnTo>
                    <a:pt x="82" y="1305"/>
                  </a:lnTo>
                  <a:lnTo>
                    <a:pt x="60" y="1302"/>
                  </a:lnTo>
                  <a:lnTo>
                    <a:pt x="41" y="1294"/>
                  </a:lnTo>
                  <a:lnTo>
                    <a:pt x="24" y="1281"/>
                  </a:lnTo>
                  <a:lnTo>
                    <a:pt x="11" y="1265"/>
                  </a:lnTo>
                  <a:lnTo>
                    <a:pt x="3" y="1245"/>
                  </a:lnTo>
                  <a:lnTo>
                    <a:pt x="0" y="1224"/>
                  </a:lnTo>
                  <a:lnTo>
                    <a:pt x="0" y="80"/>
                  </a:lnTo>
                  <a:lnTo>
                    <a:pt x="3" y="59"/>
                  </a:lnTo>
                  <a:lnTo>
                    <a:pt x="11" y="39"/>
                  </a:lnTo>
                  <a:lnTo>
                    <a:pt x="24" y="23"/>
                  </a:lnTo>
                  <a:lnTo>
                    <a:pt x="41" y="11"/>
                  </a:lnTo>
                  <a:lnTo>
                    <a:pt x="60" y="2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" name="Freeform 463"/>
            <p:cNvSpPr>
              <a:spLocks/>
            </p:cNvSpPr>
            <p:nvPr/>
          </p:nvSpPr>
          <p:spPr bwMode="auto">
            <a:xfrm>
              <a:off x="5842" y="3181"/>
              <a:ext cx="163" cy="1305"/>
            </a:xfrm>
            <a:custGeom>
              <a:avLst/>
              <a:gdLst>
                <a:gd name="T0" fmla="*/ 81 w 163"/>
                <a:gd name="T1" fmla="*/ 0 h 1305"/>
                <a:gd name="T2" fmla="*/ 103 w 163"/>
                <a:gd name="T3" fmla="*/ 2 h 1305"/>
                <a:gd name="T4" fmla="*/ 122 w 163"/>
                <a:gd name="T5" fmla="*/ 11 h 1305"/>
                <a:gd name="T6" fmla="*/ 139 w 163"/>
                <a:gd name="T7" fmla="*/ 23 h 1305"/>
                <a:gd name="T8" fmla="*/ 152 w 163"/>
                <a:gd name="T9" fmla="*/ 39 h 1305"/>
                <a:gd name="T10" fmla="*/ 160 w 163"/>
                <a:gd name="T11" fmla="*/ 59 h 1305"/>
                <a:gd name="T12" fmla="*/ 163 w 163"/>
                <a:gd name="T13" fmla="*/ 80 h 1305"/>
                <a:gd name="T14" fmla="*/ 163 w 163"/>
                <a:gd name="T15" fmla="*/ 1224 h 1305"/>
                <a:gd name="T16" fmla="*/ 160 w 163"/>
                <a:gd name="T17" fmla="*/ 1245 h 1305"/>
                <a:gd name="T18" fmla="*/ 152 w 163"/>
                <a:gd name="T19" fmla="*/ 1265 h 1305"/>
                <a:gd name="T20" fmla="*/ 139 w 163"/>
                <a:gd name="T21" fmla="*/ 1281 h 1305"/>
                <a:gd name="T22" fmla="*/ 122 w 163"/>
                <a:gd name="T23" fmla="*/ 1294 h 1305"/>
                <a:gd name="T24" fmla="*/ 103 w 163"/>
                <a:gd name="T25" fmla="*/ 1302 h 1305"/>
                <a:gd name="T26" fmla="*/ 81 w 163"/>
                <a:gd name="T27" fmla="*/ 1305 h 1305"/>
                <a:gd name="T28" fmla="*/ 60 w 163"/>
                <a:gd name="T29" fmla="*/ 1302 h 1305"/>
                <a:gd name="T30" fmla="*/ 40 w 163"/>
                <a:gd name="T31" fmla="*/ 1294 h 1305"/>
                <a:gd name="T32" fmla="*/ 24 w 163"/>
                <a:gd name="T33" fmla="*/ 1281 h 1305"/>
                <a:gd name="T34" fmla="*/ 11 w 163"/>
                <a:gd name="T35" fmla="*/ 1265 h 1305"/>
                <a:gd name="T36" fmla="*/ 3 w 163"/>
                <a:gd name="T37" fmla="*/ 1245 h 1305"/>
                <a:gd name="T38" fmla="*/ 0 w 163"/>
                <a:gd name="T39" fmla="*/ 1224 h 1305"/>
                <a:gd name="T40" fmla="*/ 0 w 163"/>
                <a:gd name="T41" fmla="*/ 80 h 1305"/>
                <a:gd name="T42" fmla="*/ 3 w 163"/>
                <a:gd name="T43" fmla="*/ 59 h 1305"/>
                <a:gd name="T44" fmla="*/ 11 w 163"/>
                <a:gd name="T45" fmla="*/ 39 h 1305"/>
                <a:gd name="T46" fmla="*/ 24 w 163"/>
                <a:gd name="T47" fmla="*/ 23 h 1305"/>
                <a:gd name="T48" fmla="*/ 40 w 163"/>
                <a:gd name="T49" fmla="*/ 11 h 1305"/>
                <a:gd name="T50" fmla="*/ 60 w 163"/>
                <a:gd name="T51" fmla="*/ 2 h 1305"/>
                <a:gd name="T52" fmla="*/ 81 w 163"/>
                <a:gd name="T53" fmla="*/ 0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1305">
                  <a:moveTo>
                    <a:pt x="81" y="0"/>
                  </a:moveTo>
                  <a:lnTo>
                    <a:pt x="103" y="2"/>
                  </a:lnTo>
                  <a:lnTo>
                    <a:pt x="122" y="11"/>
                  </a:lnTo>
                  <a:lnTo>
                    <a:pt x="139" y="23"/>
                  </a:lnTo>
                  <a:lnTo>
                    <a:pt x="152" y="39"/>
                  </a:lnTo>
                  <a:lnTo>
                    <a:pt x="160" y="59"/>
                  </a:lnTo>
                  <a:lnTo>
                    <a:pt x="163" y="80"/>
                  </a:lnTo>
                  <a:lnTo>
                    <a:pt x="163" y="1224"/>
                  </a:lnTo>
                  <a:lnTo>
                    <a:pt x="160" y="1245"/>
                  </a:lnTo>
                  <a:lnTo>
                    <a:pt x="152" y="1265"/>
                  </a:lnTo>
                  <a:lnTo>
                    <a:pt x="139" y="1281"/>
                  </a:lnTo>
                  <a:lnTo>
                    <a:pt x="122" y="1294"/>
                  </a:lnTo>
                  <a:lnTo>
                    <a:pt x="103" y="1302"/>
                  </a:lnTo>
                  <a:lnTo>
                    <a:pt x="81" y="1305"/>
                  </a:lnTo>
                  <a:lnTo>
                    <a:pt x="60" y="1302"/>
                  </a:lnTo>
                  <a:lnTo>
                    <a:pt x="40" y="1294"/>
                  </a:lnTo>
                  <a:lnTo>
                    <a:pt x="24" y="1281"/>
                  </a:lnTo>
                  <a:lnTo>
                    <a:pt x="11" y="1265"/>
                  </a:lnTo>
                  <a:lnTo>
                    <a:pt x="3" y="1245"/>
                  </a:lnTo>
                  <a:lnTo>
                    <a:pt x="0" y="1224"/>
                  </a:lnTo>
                  <a:lnTo>
                    <a:pt x="0" y="80"/>
                  </a:lnTo>
                  <a:lnTo>
                    <a:pt x="3" y="59"/>
                  </a:lnTo>
                  <a:lnTo>
                    <a:pt x="11" y="39"/>
                  </a:lnTo>
                  <a:lnTo>
                    <a:pt x="24" y="23"/>
                  </a:lnTo>
                  <a:lnTo>
                    <a:pt x="40" y="11"/>
                  </a:lnTo>
                  <a:lnTo>
                    <a:pt x="60" y="2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" name="Freeform 464"/>
            <p:cNvSpPr>
              <a:spLocks/>
            </p:cNvSpPr>
            <p:nvPr/>
          </p:nvSpPr>
          <p:spPr bwMode="auto">
            <a:xfrm>
              <a:off x="6308" y="3181"/>
              <a:ext cx="164" cy="1305"/>
            </a:xfrm>
            <a:custGeom>
              <a:avLst/>
              <a:gdLst>
                <a:gd name="T0" fmla="*/ 82 w 164"/>
                <a:gd name="T1" fmla="*/ 0 h 1305"/>
                <a:gd name="T2" fmla="*/ 103 w 164"/>
                <a:gd name="T3" fmla="*/ 2 h 1305"/>
                <a:gd name="T4" fmla="*/ 123 w 164"/>
                <a:gd name="T5" fmla="*/ 11 h 1305"/>
                <a:gd name="T6" fmla="*/ 141 w 164"/>
                <a:gd name="T7" fmla="*/ 23 h 1305"/>
                <a:gd name="T8" fmla="*/ 153 w 164"/>
                <a:gd name="T9" fmla="*/ 39 h 1305"/>
                <a:gd name="T10" fmla="*/ 161 w 164"/>
                <a:gd name="T11" fmla="*/ 59 h 1305"/>
                <a:gd name="T12" fmla="*/ 164 w 164"/>
                <a:gd name="T13" fmla="*/ 80 h 1305"/>
                <a:gd name="T14" fmla="*/ 164 w 164"/>
                <a:gd name="T15" fmla="*/ 1224 h 1305"/>
                <a:gd name="T16" fmla="*/ 161 w 164"/>
                <a:gd name="T17" fmla="*/ 1245 h 1305"/>
                <a:gd name="T18" fmla="*/ 153 w 164"/>
                <a:gd name="T19" fmla="*/ 1265 h 1305"/>
                <a:gd name="T20" fmla="*/ 141 w 164"/>
                <a:gd name="T21" fmla="*/ 1281 h 1305"/>
                <a:gd name="T22" fmla="*/ 123 w 164"/>
                <a:gd name="T23" fmla="*/ 1294 h 1305"/>
                <a:gd name="T24" fmla="*/ 103 w 164"/>
                <a:gd name="T25" fmla="*/ 1302 h 1305"/>
                <a:gd name="T26" fmla="*/ 82 w 164"/>
                <a:gd name="T27" fmla="*/ 1305 h 1305"/>
                <a:gd name="T28" fmla="*/ 61 w 164"/>
                <a:gd name="T29" fmla="*/ 1302 h 1305"/>
                <a:gd name="T30" fmla="*/ 41 w 164"/>
                <a:gd name="T31" fmla="*/ 1294 h 1305"/>
                <a:gd name="T32" fmla="*/ 25 w 164"/>
                <a:gd name="T33" fmla="*/ 1281 h 1305"/>
                <a:gd name="T34" fmla="*/ 12 w 164"/>
                <a:gd name="T35" fmla="*/ 1265 h 1305"/>
                <a:gd name="T36" fmla="*/ 4 w 164"/>
                <a:gd name="T37" fmla="*/ 1245 h 1305"/>
                <a:gd name="T38" fmla="*/ 0 w 164"/>
                <a:gd name="T39" fmla="*/ 1224 h 1305"/>
                <a:gd name="T40" fmla="*/ 0 w 164"/>
                <a:gd name="T41" fmla="*/ 80 h 1305"/>
                <a:gd name="T42" fmla="*/ 4 w 164"/>
                <a:gd name="T43" fmla="*/ 59 h 1305"/>
                <a:gd name="T44" fmla="*/ 12 w 164"/>
                <a:gd name="T45" fmla="*/ 39 h 1305"/>
                <a:gd name="T46" fmla="*/ 25 w 164"/>
                <a:gd name="T47" fmla="*/ 23 h 1305"/>
                <a:gd name="T48" fmla="*/ 41 w 164"/>
                <a:gd name="T49" fmla="*/ 11 h 1305"/>
                <a:gd name="T50" fmla="*/ 61 w 164"/>
                <a:gd name="T51" fmla="*/ 2 h 1305"/>
                <a:gd name="T52" fmla="*/ 82 w 164"/>
                <a:gd name="T53" fmla="*/ 0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4" h="1305">
                  <a:moveTo>
                    <a:pt x="82" y="0"/>
                  </a:moveTo>
                  <a:lnTo>
                    <a:pt x="103" y="2"/>
                  </a:lnTo>
                  <a:lnTo>
                    <a:pt x="123" y="11"/>
                  </a:lnTo>
                  <a:lnTo>
                    <a:pt x="141" y="23"/>
                  </a:lnTo>
                  <a:lnTo>
                    <a:pt x="153" y="39"/>
                  </a:lnTo>
                  <a:lnTo>
                    <a:pt x="161" y="59"/>
                  </a:lnTo>
                  <a:lnTo>
                    <a:pt x="164" y="80"/>
                  </a:lnTo>
                  <a:lnTo>
                    <a:pt x="164" y="1224"/>
                  </a:lnTo>
                  <a:lnTo>
                    <a:pt x="161" y="1245"/>
                  </a:lnTo>
                  <a:lnTo>
                    <a:pt x="153" y="1265"/>
                  </a:lnTo>
                  <a:lnTo>
                    <a:pt x="141" y="1281"/>
                  </a:lnTo>
                  <a:lnTo>
                    <a:pt x="123" y="1294"/>
                  </a:lnTo>
                  <a:lnTo>
                    <a:pt x="103" y="1302"/>
                  </a:lnTo>
                  <a:lnTo>
                    <a:pt x="82" y="1305"/>
                  </a:lnTo>
                  <a:lnTo>
                    <a:pt x="61" y="1302"/>
                  </a:lnTo>
                  <a:lnTo>
                    <a:pt x="41" y="1294"/>
                  </a:lnTo>
                  <a:lnTo>
                    <a:pt x="25" y="1281"/>
                  </a:lnTo>
                  <a:lnTo>
                    <a:pt x="12" y="1265"/>
                  </a:lnTo>
                  <a:lnTo>
                    <a:pt x="4" y="1245"/>
                  </a:lnTo>
                  <a:lnTo>
                    <a:pt x="0" y="1224"/>
                  </a:lnTo>
                  <a:lnTo>
                    <a:pt x="0" y="80"/>
                  </a:lnTo>
                  <a:lnTo>
                    <a:pt x="4" y="59"/>
                  </a:lnTo>
                  <a:lnTo>
                    <a:pt x="12" y="39"/>
                  </a:lnTo>
                  <a:lnTo>
                    <a:pt x="25" y="23"/>
                  </a:lnTo>
                  <a:lnTo>
                    <a:pt x="41" y="11"/>
                  </a:lnTo>
                  <a:lnTo>
                    <a:pt x="61" y="2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" name="Freeform 465"/>
            <p:cNvSpPr>
              <a:spLocks/>
            </p:cNvSpPr>
            <p:nvPr/>
          </p:nvSpPr>
          <p:spPr bwMode="auto">
            <a:xfrm>
              <a:off x="6775" y="3181"/>
              <a:ext cx="164" cy="228"/>
            </a:xfrm>
            <a:custGeom>
              <a:avLst/>
              <a:gdLst>
                <a:gd name="T0" fmla="*/ 82 w 164"/>
                <a:gd name="T1" fmla="*/ 0 h 228"/>
                <a:gd name="T2" fmla="*/ 105 w 164"/>
                <a:gd name="T3" fmla="*/ 2 h 228"/>
                <a:gd name="T4" fmla="*/ 123 w 164"/>
                <a:gd name="T5" fmla="*/ 11 h 228"/>
                <a:gd name="T6" fmla="*/ 141 w 164"/>
                <a:gd name="T7" fmla="*/ 23 h 228"/>
                <a:gd name="T8" fmla="*/ 153 w 164"/>
                <a:gd name="T9" fmla="*/ 39 h 228"/>
                <a:gd name="T10" fmla="*/ 161 w 164"/>
                <a:gd name="T11" fmla="*/ 59 h 228"/>
                <a:gd name="T12" fmla="*/ 164 w 164"/>
                <a:gd name="T13" fmla="*/ 80 h 228"/>
                <a:gd name="T14" fmla="*/ 164 w 164"/>
                <a:gd name="T15" fmla="*/ 146 h 228"/>
                <a:gd name="T16" fmla="*/ 161 w 164"/>
                <a:gd name="T17" fmla="*/ 167 h 228"/>
                <a:gd name="T18" fmla="*/ 153 w 164"/>
                <a:gd name="T19" fmla="*/ 187 h 228"/>
                <a:gd name="T20" fmla="*/ 141 w 164"/>
                <a:gd name="T21" fmla="*/ 203 h 228"/>
                <a:gd name="T22" fmla="*/ 123 w 164"/>
                <a:gd name="T23" fmla="*/ 217 h 228"/>
                <a:gd name="T24" fmla="*/ 105 w 164"/>
                <a:gd name="T25" fmla="*/ 224 h 228"/>
                <a:gd name="T26" fmla="*/ 82 w 164"/>
                <a:gd name="T27" fmla="*/ 228 h 228"/>
                <a:gd name="T28" fmla="*/ 61 w 164"/>
                <a:gd name="T29" fmla="*/ 224 h 228"/>
                <a:gd name="T30" fmla="*/ 41 w 164"/>
                <a:gd name="T31" fmla="*/ 217 h 228"/>
                <a:gd name="T32" fmla="*/ 25 w 164"/>
                <a:gd name="T33" fmla="*/ 203 h 228"/>
                <a:gd name="T34" fmla="*/ 12 w 164"/>
                <a:gd name="T35" fmla="*/ 187 h 228"/>
                <a:gd name="T36" fmla="*/ 4 w 164"/>
                <a:gd name="T37" fmla="*/ 167 h 228"/>
                <a:gd name="T38" fmla="*/ 0 w 164"/>
                <a:gd name="T39" fmla="*/ 146 h 228"/>
                <a:gd name="T40" fmla="*/ 0 w 164"/>
                <a:gd name="T41" fmla="*/ 80 h 228"/>
                <a:gd name="T42" fmla="*/ 4 w 164"/>
                <a:gd name="T43" fmla="*/ 59 h 228"/>
                <a:gd name="T44" fmla="*/ 12 w 164"/>
                <a:gd name="T45" fmla="*/ 39 h 228"/>
                <a:gd name="T46" fmla="*/ 25 w 164"/>
                <a:gd name="T47" fmla="*/ 23 h 228"/>
                <a:gd name="T48" fmla="*/ 41 w 164"/>
                <a:gd name="T49" fmla="*/ 11 h 228"/>
                <a:gd name="T50" fmla="*/ 61 w 164"/>
                <a:gd name="T51" fmla="*/ 2 h 228"/>
                <a:gd name="T52" fmla="*/ 82 w 164"/>
                <a:gd name="T53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4" h="228">
                  <a:moveTo>
                    <a:pt x="82" y="0"/>
                  </a:moveTo>
                  <a:lnTo>
                    <a:pt x="105" y="2"/>
                  </a:lnTo>
                  <a:lnTo>
                    <a:pt x="123" y="11"/>
                  </a:lnTo>
                  <a:lnTo>
                    <a:pt x="141" y="23"/>
                  </a:lnTo>
                  <a:lnTo>
                    <a:pt x="153" y="39"/>
                  </a:lnTo>
                  <a:lnTo>
                    <a:pt x="161" y="59"/>
                  </a:lnTo>
                  <a:lnTo>
                    <a:pt x="164" y="80"/>
                  </a:lnTo>
                  <a:lnTo>
                    <a:pt x="164" y="146"/>
                  </a:lnTo>
                  <a:lnTo>
                    <a:pt x="161" y="167"/>
                  </a:lnTo>
                  <a:lnTo>
                    <a:pt x="153" y="187"/>
                  </a:lnTo>
                  <a:lnTo>
                    <a:pt x="141" y="203"/>
                  </a:lnTo>
                  <a:lnTo>
                    <a:pt x="123" y="217"/>
                  </a:lnTo>
                  <a:lnTo>
                    <a:pt x="105" y="224"/>
                  </a:lnTo>
                  <a:lnTo>
                    <a:pt x="82" y="228"/>
                  </a:lnTo>
                  <a:lnTo>
                    <a:pt x="61" y="224"/>
                  </a:lnTo>
                  <a:lnTo>
                    <a:pt x="41" y="217"/>
                  </a:lnTo>
                  <a:lnTo>
                    <a:pt x="25" y="203"/>
                  </a:lnTo>
                  <a:lnTo>
                    <a:pt x="12" y="187"/>
                  </a:lnTo>
                  <a:lnTo>
                    <a:pt x="4" y="167"/>
                  </a:lnTo>
                  <a:lnTo>
                    <a:pt x="0" y="146"/>
                  </a:lnTo>
                  <a:lnTo>
                    <a:pt x="0" y="80"/>
                  </a:lnTo>
                  <a:lnTo>
                    <a:pt x="4" y="59"/>
                  </a:lnTo>
                  <a:lnTo>
                    <a:pt x="12" y="39"/>
                  </a:lnTo>
                  <a:lnTo>
                    <a:pt x="25" y="23"/>
                  </a:lnTo>
                  <a:lnTo>
                    <a:pt x="41" y="11"/>
                  </a:lnTo>
                  <a:lnTo>
                    <a:pt x="61" y="2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" name="Freeform 466"/>
            <p:cNvSpPr>
              <a:spLocks/>
            </p:cNvSpPr>
            <p:nvPr/>
          </p:nvSpPr>
          <p:spPr bwMode="auto">
            <a:xfrm>
              <a:off x="6775" y="3556"/>
              <a:ext cx="164" cy="930"/>
            </a:xfrm>
            <a:custGeom>
              <a:avLst/>
              <a:gdLst>
                <a:gd name="T0" fmla="*/ 82 w 164"/>
                <a:gd name="T1" fmla="*/ 0 h 930"/>
                <a:gd name="T2" fmla="*/ 105 w 164"/>
                <a:gd name="T3" fmla="*/ 2 h 930"/>
                <a:gd name="T4" fmla="*/ 123 w 164"/>
                <a:gd name="T5" fmla="*/ 11 h 930"/>
                <a:gd name="T6" fmla="*/ 141 w 164"/>
                <a:gd name="T7" fmla="*/ 23 h 930"/>
                <a:gd name="T8" fmla="*/ 153 w 164"/>
                <a:gd name="T9" fmla="*/ 41 h 930"/>
                <a:gd name="T10" fmla="*/ 161 w 164"/>
                <a:gd name="T11" fmla="*/ 59 h 930"/>
                <a:gd name="T12" fmla="*/ 164 w 164"/>
                <a:gd name="T13" fmla="*/ 82 h 930"/>
                <a:gd name="T14" fmla="*/ 164 w 164"/>
                <a:gd name="T15" fmla="*/ 849 h 930"/>
                <a:gd name="T16" fmla="*/ 161 w 164"/>
                <a:gd name="T17" fmla="*/ 870 h 930"/>
                <a:gd name="T18" fmla="*/ 153 w 164"/>
                <a:gd name="T19" fmla="*/ 890 h 930"/>
                <a:gd name="T20" fmla="*/ 141 w 164"/>
                <a:gd name="T21" fmla="*/ 906 h 930"/>
                <a:gd name="T22" fmla="*/ 123 w 164"/>
                <a:gd name="T23" fmla="*/ 919 h 930"/>
                <a:gd name="T24" fmla="*/ 105 w 164"/>
                <a:gd name="T25" fmla="*/ 927 h 930"/>
                <a:gd name="T26" fmla="*/ 82 w 164"/>
                <a:gd name="T27" fmla="*/ 930 h 930"/>
                <a:gd name="T28" fmla="*/ 61 w 164"/>
                <a:gd name="T29" fmla="*/ 927 h 930"/>
                <a:gd name="T30" fmla="*/ 41 w 164"/>
                <a:gd name="T31" fmla="*/ 919 h 930"/>
                <a:gd name="T32" fmla="*/ 25 w 164"/>
                <a:gd name="T33" fmla="*/ 906 h 930"/>
                <a:gd name="T34" fmla="*/ 12 w 164"/>
                <a:gd name="T35" fmla="*/ 890 h 930"/>
                <a:gd name="T36" fmla="*/ 4 w 164"/>
                <a:gd name="T37" fmla="*/ 870 h 930"/>
                <a:gd name="T38" fmla="*/ 0 w 164"/>
                <a:gd name="T39" fmla="*/ 849 h 930"/>
                <a:gd name="T40" fmla="*/ 0 w 164"/>
                <a:gd name="T41" fmla="*/ 82 h 930"/>
                <a:gd name="T42" fmla="*/ 4 w 164"/>
                <a:gd name="T43" fmla="*/ 59 h 930"/>
                <a:gd name="T44" fmla="*/ 12 w 164"/>
                <a:gd name="T45" fmla="*/ 41 h 930"/>
                <a:gd name="T46" fmla="*/ 25 w 164"/>
                <a:gd name="T47" fmla="*/ 23 h 930"/>
                <a:gd name="T48" fmla="*/ 41 w 164"/>
                <a:gd name="T49" fmla="*/ 11 h 930"/>
                <a:gd name="T50" fmla="*/ 61 w 164"/>
                <a:gd name="T51" fmla="*/ 2 h 930"/>
                <a:gd name="T52" fmla="*/ 82 w 164"/>
                <a:gd name="T53" fmla="*/ 0 h 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4" h="930">
                  <a:moveTo>
                    <a:pt x="82" y="0"/>
                  </a:moveTo>
                  <a:lnTo>
                    <a:pt x="105" y="2"/>
                  </a:lnTo>
                  <a:lnTo>
                    <a:pt x="123" y="11"/>
                  </a:lnTo>
                  <a:lnTo>
                    <a:pt x="141" y="23"/>
                  </a:lnTo>
                  <a:lnTo>
                    <a:pt x="153" y="41"/>
                  </a:lnTo>
                  <a:lnTo>
                    <a:pt x="161" y="59"/>
                  </a:lnTo>
                  <a:lnTo>
                    <a:pt x="164" y="82"/>
                  </a:lnTo>
                  <a:lnTo>
                    <a:pt x="164" y="849"/>
                  </a:lnTo>
                  <a:lnTo>
                    <a:pt x="161" y="870"/>
                  </a:lnTo>
                  <a:lnTo>
                    <a:pt x="153" y="890"/>
                  </a:lnTo>
                  <a:lnTo>
                    <a:pt x="141" y="906"/>
                  </a:lnTo>
                  <a:lnTo>
                    <a:pt x="123" y="919"/>
                  </a:lnTo>
                  <a:lnTo>
                    <a:pt x="105" y="927"/>
                  </a:lnTo>
                  <a:lnTo>
                    <a:pt x="82" y="930"/>
                  </a:lnTo>
                  <a:lnTo>
                    <a:pt x="61" y="927"/>
                  </a:lnTo>
                  <a:lnTo>
                    <a:pt x="41" y="919"/>
                  </a:lnTo>
                  <a:lnTo>
                    <a:pt x="25" y="906"/>
                  </a:lnTo>
                  <a:lnTo>
                    <a:pt x="12" y="890"/>
                  </a:lnTo>
                  <a:lnTo>
                    <a:pt x="4" y="870"/>
                  </a:lnTo>
                  <a:lnTo>
                    <a:pt x="0" y="849"/>
                  </a:lnTo>
                  <a:lnTo>
                    <a:pt x="0" y="82"/>
                  </a:lnTo>
                  <a:lnTo>
                    <a:pt x="4" y="59"/>
                  </a:lnTo>
                  <a:lnTo>
                    <a:pt x="12" y="41"/>
                  </a:lnTo>
                  <a:lnTo>
                    <a:pt x="25" y="23"/>
                  </a:lnTo>
                  <a:lnTo>
                    <a:pt x="41" y="11"/>
                  </a:lnTo>
                  <a:lnTo>
                    <a:pt x="61" y="2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48" name="Group 496"/>
          <p:cNvGrpSpPr>
            <a:grpSpLocks noChangeAspect="1"/>
          </p:cNvGrpSpPr>
          <p:nvPr/>
        </p:nvGrpSpPr>
        <p:grpSpPr bwMode="auto">
          <a:xfrm>
            <a:off x="8367794" y="5868200"/>
            <a:ext cx="354074" cy="298431"/>
            <a:chOff x="2787" y="1264"/>
            <a:chExt cx="4098" cy="3454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551" name="Freeform 498"/>
            <p:cNvSpPr>
              <a:spLocks noEditPoints="1"/>
            </p:cNvSpPr>
            <p:nvPr/>
          </p:nvSpPr>
          <p:spPr bwMode="auto">
            <a:xfrm>
              <a:off x="2787" y="1264"/>
              <a:ext cx="4098" cy="3454"/>
            </a:xfrm>
            <a:custGeom>
              <a:avLst/>
              <a:gdLst>
                <a:gd name="T0" fmla="*/ 212 w 4098"/>
                <a:gd name="T1" fmla="*/ 1469 h 3454"/>
                <a:gd name="T2" fmla="*/ 166 w 4098"/>
                <a:gd name="T3" fmla="*/ 1529 h 3454"/>
                <a:gd name="T4" fmla="*/ 166 w 4098"/>
                <a:gd name="T5" fmla="*/ 3218 h 3454"/>
                <a:gd name="T6" fmla="*/ 212 w 4098"/>
                <a:gd name="T7" fmla="*/ 3278 h 3454"/>
                <a:gd name="T8" fmla="*/ 3810 w 4098"/>
                <a:gd name="T9" fmla="*/ 3291 h 3454"/>
                <a:gd name="T10" fmla="*/ 3881 w 4098"/>
                <a:gd name="T11" fmla="*/ 3262 h 3454"/>
                <a:gd name="T12" fmla="*/ 3910 w 4098"/>
                <a:gd name="T13" fmla="*/ 3191 h 3454"/>
                <a:gd name="T14" fmla="*/ 3897 w 4098"/>
                <a:gd name="T15" fmla="*/ 1505 h 3454"/>
                <a:gd name="T16" fmla="*/ 3837 w 4098"/>
                <a:gd name="T17" fmla="*/ 1459 h 3454"/>
                <a:gd name="T18" fmla="*/ 2063 w 4098"/>
                <a:gd name="T19" fmla="*/ 2437 h 3454"/>
                <a:gd name="T20" fmla="*/ 1599 w 4098"/>
                <a:gd name="T21" fmla="*/ 2601 h 3454"/>
                <a:gd name="T22" fmla="*/ 1554 w 4098"/>
                <a:gd name="T23" fmla="*/ 2602 h 3454"/>
                <a:gd name="T24" fmla="*/ 1503 w 4098"/>
                <a:gd name="T25" fmla="*/ 2563 h 3454"/>
                <a:gd name="T26" fmla="*/ 1496 w 4098"/>
                <a:gd name="T27" fmla="*/ 2498 h 3454"/>
                <a:gd name="T28" fmla="*/ 1660 w 4098"/>
                <a:gd name="T29" fmla="*/ 2035 h 3454"/>
                <a:gd name="T30" fmla="*/ 3421 w 4098"/>
                <a:gd name="T31" fmla="*/ 506 h 3454"/>
                <a:gd name="T32" fmla="*/ 1961 w 4098"/>
                <a:gd name="T33" fmla="*/ 2308 h 3454"/>
                <a:gd name="T34" fmla="*/ 3797 w 4098"/>
                <a:gd name="T35" fmla="*/ 164 h 3454"/>
                <a:gd name="T36" fmla="*/ 3745 w 4098"/>
                <a:gd name="T37" fmla="*/ 182 h 3454"/>
                <a:gd name="T38" fmla="*/ 3708 w 4098"/>
                <a:gd name="T39" fmla="*/ 562 h 3454"/>
                <a:gd name="T40" fmla="*/ 3933 w 4098"/>
                <a:gd name="T41" fmla="*/ 326 h 3454"/>
                <a:gd name="T42" fmla="*/ 3927 w 4098"/>
                <a:gd name="T43" fmla="*/ 280 h 3454"/>
                <a:gd name="T44" fmla="*/ 3815 w 4098"/>
                <a:gd name="T45" fmla="*/ 171 h 3454"/>
                <a:gd name="T46" fmla="*/ 3789 w 4098"/>
                <a:gd name="T47" fmla="*/ 0 h 3454"/>
                <a:gd name="T48" fmla="*/ 3888 w 4098"/>
                <a:gd name="T49" fmla="*/ 24 h 3454"/>
                <a:gd name="T50" fmla="*/ 4032 w 4098"/>
                <a:gd name="T51" fmla="*/ 152 h 3454"/>
                <a:gd name="T52" fmla="*/ 4087 w 4098"/>
                <a:gd name="T53" fmla="*/ 241 h 3454"/>
                <a:gd name="T54" fmla="*/ 4096 w 4098"/>
                <a:gd name="T55" fmla="*/ 346 h 3454"/>
                <a:gd name="T56" fmla="*/ 4056 w 4098"/>
                <a:gd name="T57" fmla="*/ 441 h 3454"/>
                <a:gd name="T58" fmla="*/ 3810 w 4098"/>
                <a:gd name="T59" fmla="*/ 1293 h 3454"/>
                <a:gd name="T60" fmla="*/ 3932 w 4098"/>
                <a:gd name="T61" fmla="*/ 1323 h 3454"/>
                <a:gd name="T62" fmla="*/ 4022 w 4098"/>
                <a:gd name="T63" fmla="*/ 1401 h 3454"/>
                <a:gd name="T64" fmla="*/ 4069 w 4098"/>
                <a:gd name="T65" fmla="*/ 1512 h 3454"/>
                <a:gd name="T66" fmla="*/ 4069 w 4098"/>
                <a:gd name="T67" fmla="*/ 3234 h 3454"/>
                <a:gd name="T68" fmla="*/ 4022 w 4098"/>
                <a:gd name="T69" fmla="*/ 3346 h 3454"/>
                <a:gd name="T70" fmla="*/ 3932 w 4098"/>
                <a:gd name="T71" fmla="*/ 3425 h 3454"/>
                <a:gd name="T72" fmla="*/ 3810 w 4098"/>
                <a:gd name="T73" fmla="*/ 3454 h 3454"/>
                <a:gd name="T74" fmla="*/ 180 w 4098"/>
                <a:gd name="T75" fmla="*/ 3440 h 3454"/>
                <a:gd name="T76" fmla="*/ 77 w 4098"/>
                <a:gd name="T77" fmla="*/ 3377 h 3454"/>
                <a:gd name="T78" fmla="*/ 14 w 4098"/>
                <a:gd name="T79" fmla="*/ 3274 h 3454"/>
                <a:gd name="T80" fmla="*/ 0 w 4098"/>
                <a:gd name="T81" fmla="*/ 1556 h 3454"/>
                <a:gd name="T82" fmla="*/ 30 w 4098"/>
                <a:gd name="T83" fmla="*/ 1434 h 3454"/>
                <a:gd name="T84" fmla="*/ 108 w 4098"/>
                <a:gd name="T85" fmla="*/ 1344 h 3454"/>
                <a:gd name="T86" fmla="*/ 220 w 4098"/>
                <a:gd name="T87" fmla="*/ 1296 h 3454"/>
                <a:gd name="T88" fmla="*/ 3630 w 4098"/>
                <a:gd name="T89" fmla="*/ 66 h 3454"/>
                <a:gd name="T90" fmla="*/ 3720 w 4098"/>
                <a:gd name="T91" fmla="*/ 12 h 3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098" h="3454">
                  <a:moveTo>
                    <a:pt x="263" y="1455"/>
                  </a:moveTo>
                  <a:lnTo>
                    <a:pt x="236" y="1459"/>
                  </a:lnTo>
                  <a:lnTo>
                    <a:pt x="212" y="1469"/>
                  </a:lnTo>
                  <a:lnTo>
                    <a:pt x="192" y="1485"/>
                  </a:lnTo>
                  <a:lnTo>
                    <a:pt x="176" y="1505"/>
                  </a:lnTo>
                  <a:lnTo>
                    <a:pt x="166" y="1529"/>
                  </a:lnTo>
                  <a:lnTo>
                    <a:pt x="163" y="1556"/>
                  </a:lnTo>
                  <a:lnTo>
                    <a:pt x="163" y="3191"/>
                  </a:lnTo>
                  <a:lnTo>
                    <a:pt x="166" y="3218"/>
                  </a:lnTo>
                  <a:lnTo>
                    <a:pt x="176" y="3242"/>
                  </a:lnTo>
                  <a:lnTo>
                    <a:pt x="192" y="3262"/>
                  </a:lnTo>
                  <a:lnTo>
                    <a:pt x="212" y="3278"/>
                  </a:lnTo>
                  <a:lnTo>
                    <a:pt x="236" y="3288"/>
                  </a:lnTo>
                  <a:lnTo>
                    <a:pt x="263" y="3291"/>
                  </a:lnTo>
                  <a:lnTo>
                    <a:pt x="3810" y="3291"/>
                  </a:lnTo>
                  <a:lnTo>
                    <a:pt x="3837" y="3288"/>
                  </a:lnTo>
                  <a:lnTo>
                    <a:pt x="3861" y="3278"/>
                  </a:lnTo>
                  <a:lnTo>
                    <a:pt x="3881" y="3262"/>
                  </a:lnTo>
                  <a:lnTo>
                    <a:pt x="3897" y="3242"/>
                  </a:lnTo>
                  <a:lnTo>
                    <a:pt x="3907" y="3218"/>
                  </a:lnTo>
                  <a:lnTo>
                    <a:pt x="3910" y="3191"/>
                  </a:lnTo>
                  <a:lnTo>
                    <a:pt x="3910" y="1556"/>
                  </a:lnTo>
                  <a:lnTo>
                    <a:pt x="3907" y="1529"/>
                  </a:lnTo>
                  <a:lnTo>
                    <a:pt x="3897" y="1505"/>
                  </a:lnTo>
                  <a:lnTo>
                    <a:pt x="3881" y="1485"/>
                  </a:lnTo>
                  <a:lnTo>
                    <a:pt x="3861" y="1469"/>
                  </a:lnTo>
                  <a:lnTo>
                    <a:pt x="3837" y="1459"/>
                  </a:lnTo>
                  <a:lnTo>
                    <a:pt x="3810" y="1455"/>
                  </a:lnTo>
                  <a:lnTo>
                    <a:pt x="3045" y="1455"/>
                  </a:lnTo>
                  <a:lnTo>
                    <a:pt x="2063" y="2437"/>
                  </a:lnTo>
                  <a:lnTo>
                    <a:pt x="2048" y="2450"/>
                  </a:lnTo>
                  <a:lnTo>
                    <a:pt x="2030" y="2457"/>
                  </a:lnTo>
                  <a:lnTo>
                    <a:pt x="1599" y="2601"/>
                  </a:lnTo>
                  <a:lnTo>
                    <a:pt x="1587" y="2604"/>
                  </a:lnTo>
                  <a:lnTo>
                    <a:pt x="1575" y="2605"/>
                  </a:lnTo>
                  <a:lnTo>
                    <a:pt x="1554" y="2602"/>
                  </a:lnTo>
                  <a:lnTo>
                    <a:pt x="1534" y="2594"/>
                  </a:lnTo>
                  <a:lnTo>
                    <a:pt x="1516" y="2581"/>
                  </a:lnTo>
                  <a:lnTo>
                    <a:pt x="1503" y="2563"/>
                  </a:lnTo>
                  <a:lnTo>
                    <a:pt x="1495" y="2542"/>
                  </a:lnTo>
                  <a:lnTo>
                    <a:pt x="1493" y="2520"/>
                  </a:lnTo>
                  <a:lnTo>
                    <a:pt x="1496" y="2498"/>
                  </a:lnTo>
                  <a:lnTo>
                    <a:pt x="1640" y="2067"/>
                  </a:lnTo>
                  <a:lnTo>
                    <a:pt x="1648" y="2050"/>
                  </a:lnTo>
                  <a:lnTo>
                    <a:pt x="1660" y="2035"/>
                  </a:lnTo>
                  <a:lnTo>
                    <a:pt x="2240" y="1455"/>
                  </a:lnTo>
                  <a:lnTo>
                    <a:pt x="263" y="1455"/>
                  </a:lnTo>
                  <a:close/>
                  <a:moveTo>
                    <a:pt x="3421" y="506"/>
                  </a:moveTo>
                  <a:lnTo>
                    <a:pt x="1789" y="2137"/>
                  </a:lnTo>
                  <a:lnTo>
                    <a:pt x="1704" y="2394"/>
                  </a:lnTo>
                  <a:lnTo>
                    <a:pt x="1961" y="2308"/>
                  </a:lnTo>
                  <a:lnTo>
                    <a:pt x="3593" y="677"/>
                  </a:lnTo>
                  <a:lnTo>
                    <a:pt x="3421" y="506"/>
                  </a:lnTo>
                  <a:close/>
                  <a:moveTo>
                    <a:pt x="3797" y="164"/>
                  </a:moveTo>
                  <a:lnTo>
                    <a:pt x="3779" y="164"/>
                  </a:lnTo>
                  <a:lnTo>
                    <a:pt x="3761" y="171"/>
                  </a:lnTo>
                  <a:lnTo>
                    <a:pt x="3745" y="182"/>
                  </a:lnTo>
                  <a:lnTo>
                    <a:pt x="3537" y="390"/>
                  </a:lnTo>
                  <a:lnTo>
                    <a:pt x="3562" y="415"/>
                  </a:lnTo>
                  <a:lnTo>
                    <a:pt x="3708" y="562"/>
                  </a:lnTo>
                  <a:lnTo>
                    <a:pt x="3917" y="353"/>
                  </a:lnTo>
                  <a:lnTo>
                    <a:pt x="3927" y="341"/>
                  </a:lnTo>
                  <a:lnTo>
                    <a:pt x="3933" y="326"/>
                  </a:lnTo>
                  <a:lnTo>
                    <a:pt x="3935" y="310"/>
                  </a:lnTo>
                  <a:lnTo>
                    <a:pt x="3933" y="295"/>
                  </a:lnTo>
                  <a:lnTo>
                    <a:pt x="3927" y="280"/>
                  </a:lnTo>
                  <a:lnTo>
                    <a:pt x="3917" y="267"/>
                  </a:lnTo>
                  <a:lnTo>
                    <a:pt x="3831" y="182"/>
                  </a:lnTo>
                  <a:lnTo>
                    <a:pt x="3815" y="171"/>
                  </a:lnTo>
                  <a:lnTo>
                    <a:pt x="3797" y="164"/>
                  </a:lnTo>
                  <a:close/>
                  <a:moveTo>
                    <a:pt x="3789" y="0"/>
                  </a:moveTo>
                  <a:lnTo>
                    <a:pt x="3789" y="0"/>
                  </a:lnTo>
                  <a:lnTo>
                    <a:pt x="3822" y="3"/>
                  </a:lnTo>
                  <a:lnTo>
                    <a:pt x="3856" y="12"/>
                  </a:lnTo>
                  <a:lnTo>
                    <a:pt x="3888" y="24"/>
                  </a:lnTo>
                  <a:lnTo>
                    <a:pt x="3919" y="43"/>
                  </a:lnTo>
                  <a:lnTo>
                    <a:pt x="3946" y="66"/>
                  </a:lnTo>
                  <a:lnTo>
                    <a:pt x="4032" y="152"/>
                  </a:lnTo>
                  <a:lnTo>
                    <a:pt x="4056" y="179"/>
                  </a:lnTo>
                  <a:lnTo>
                    <a:pt x="4074" y="209"/>
                  </a:lnTo>
                  <a:lnTo>
                    <a:pt x="4087" y="241"/>
                  </a:lnTo>
                  <a:lnTo>
                    <a:pt x="4096" y="275"/>
                  </a:lnTo>
                  <a:lnTo>
                    <a:pt x="4098" y="310"/>
                  </a:lnTo>
                  <a:lnTo>
                    <a:pt x="4096" y="346"/>
                  </a:lnTo>
                  <a:lnTo>
                    <a:pt x="4087" y="379"/>
                  </a:lnTo>
                  <a:lnTo>
                    <a:pt x="4074" y="411"/>
                  </a:lnTo>
                  <a:lnTo>
                    <a:pt x="4056" y="441"/>
                  </a:lnTo>
                  <a:lnTo>
                    <a:pt x="4032" y="468"/>
                  </a:lnTo>
                  <a:lnTo>
                    <a:pt x="3208" y="1293"/>
                  </a:lnTo>
                  <a:lnTo>
                    <a:pt x="3810" y="1293"/>
                  </a:lnTo>
                  <a:lnTo>
                    <a:pt x="3853" y="1296"/>
                  </a:lnTo>
                  <a:lnTo>
                    <a:pt x="3893" y="1306"/>
                  </a:lnTo>
                  <a:lnTo>
                    <a:pt x="3932" y="1323"/>
                  </a:lnTo>
                  <a:lnTo>
                    <a:pt x="3965" y="1344"/>
                  </a:lnTo>
                  <a:lnTo>
                    <a:pt x="3996" y="1370"/>
                  </a:lnTo>
                  <a:lnTo>
                    <a:pt x="4022" y="1401"/>
                  </a:lnTo>
                  <a:lnTo>
                    <a:pt x="4043" y="1434"/>
                  </a:lnTo>
                  <a:lnTo>
                    <a:pt x="4060" y="1473"/>
                  </a:lnTo>
                  <a:lnTo>
                    <a:pt x="4069" y="1512"/>
                  </a:lnTo>
                  <a:lnTo>
                    <a:pt x="4073" y="1556"/>
                  </a:lnTo>
                  <a:lnTo>
                    <a:pt x="4073" y="3191"/>
                  </a:lnTo>
                  <a:lnTo>
                    <a:pt x="4069" y="3234"/>
                  </a:lnTo>
                  <a:lnTo>
                    <a:pt x="4060" y="3274"/>
                  </a:lnTo>
                  <a:lnTo>
                    <a:pt x="4043" y="3312"/>
                  </a:lnTo>
                  <a:lnTo>
                    <a:pt x="4022" y="3346"/>
                  </a:lnTo>
                  <a:lnTo>
                    <a:pt x="3996" y="3377"/>
                  </a:lnTo>
                  <a:lnTo>
                    <a:pt x="3965" y="3403"/>
                  </a:lnTo>
                  <a:lnTo>
                    <a:pt x="3932" y="3425"/>
                  </a:lnTo>
                  <a:lnTo>
                    <a:pt x="3893" y="3440"/>
                  </a:lnTo>
                  <a:lnTo>
                    <a:pt x="3853" y="3450"/>
                  </a:lnTo>
                  <a:lnTo>
                    <a:pt x="3810" y="3454"/>
                  </a:lnTo>
                  <a:lnTo>
                    <a:pt x="263" y="3454"/>
                  </a:lnTo>
                  <a:lnTo>
                    <a:pt x="220" y="3450"/>
                  </a:lnTo>
                  <a:lnTo>
                    <a:pt x="180" y="3440"/>
                  </a:lnTo>
                  <a:lnTo>
                    <a:pt x="143" y="3425"/>
                  </a:lnTo>
                  <a:lnTo>
                    <a:pt x="108" y="3403"/>
                  </a:lnTo>
                  <a:lnTo>
                    <a:pt x="77" y="3377"/>
                  </a:lnTo>
                  <a:lnTo>
                    <a:pt x="51" y="3346"/>
                  </a:lnTo>
                  <a:lnTo>
                    <a:pt x="30" y="3312"/>
                  </a:lnTo>
                  <a:lnTo>
                    <a:pt x="14" y="3274"/>
                  </a:lnTo>
                  <a:lnTo>
                    <a:pt x="4" y="3234"/>
                  </a:lnTo>
                  <a:lnTo>
                    <a:pt x="0" y="3191"/>
                  </a:lnTo>
                  <a:lnTo>
                    <a:pt x="0" y="1556"/>
                  </a:lnTo>
                  <a:lnTo>
                    <a:pt x="4" y="1512"/>
                  </a:lnTo>
                  <a:lnTo>
                    <a:pt x="14" y="1473"/>
                  </a:lnTo>
                  <a:lnTo>
                    <a:pt x="30" y="1434"/>
                  </a:lnTo>
                  <a:lnTo>
                    <a:pt x="51" y="1401"/>
                  </a:lnTo>
                  <a:lnTo>
                    <a:pt x="77" y="1370"/>
                  </a:lnTo>
                  <a:lnTo>
                    <a:pt x="108" y="1344"/>
                  </a:lnTo>
                  <a:lnTo>
                    <a:pt x="143" y="1323"/>
                  </a:lnTo>
                  <a:lnTo>
                    <a:pt x="180" y="1306"/>
                  </a:lnTo>
                  <a:lnTo>
                    <a:pt x="220" y="1296"/>
                  </a:lnTo>
                  <a:lnTo>
                    <a:pt x="263" y="1293"/>
                  </a:lnTo>
                  <a:lnTo>
                    <a:pt x="2403" y="1293"/>
                  </a:lnTo>
                  <a:lnTo>
                    <a:pt x="3630" y="66"/>
                  </a:lnTo>
                  <a:lnTo>
                    <a:pt x="3658" y="43"/>
                  </a:lnTo>
                  <a:lnTo>
                    <a:pt x="3688" y="24"/>
                  </a:lnTo>
                  <a:lnTo>
                    <a:pt x="3720" y="12"/>
                  </a:lnTo>
                  <a:lnTo>
                    <a:pt x="3754" y="3"/>
                  </a:lnTo>
                  <a:lnTo>
                    <a:pt x="37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2" name="Freeform 499"/>
            <p:cNvSpPr>
              <a:spLocks/>
            </p:cNvSpPr>
            <p:nvPr/>
          </p:nvSpPr>
          <p:spPr bwMode="auto">
            <a:xfrm>
              <a:off x="6267" y="4209"/>
              <a:ext cx="212" cy="163"/>
            </a:xfrm>
            <a:custGeom>
              <a:avLst/>
              <a:gdLst>
                <a:gd name="T0" fmla="*/ 82 w 212"/>
                <a:gd name="T1" fmla="*/ 0 h 163"/>
                <a:gd name="T2" fmla="*/ 130 w 212"/>
                <a:gd name="T3" fmla="*/ 0 h 163"/>
                <a:gd name="T4" fmla="*/ 152 w 212"/>
                <a:gd name="T5" fmla="*/ 3 h 163"/>
                <a:gd name="T6" fmla="*/ 171 w 212"/>
                <a:gd name="T7" fmla="*/ 11 h 163"/>
                <a:gd name="T8" fmla="*/ 188 w 212"/>
                <a:gd name="T9" fmla="*/ 24 h 163"/>
                <a:gd name="T10" fmla="*/ 201 w 212"/>
                <a:gd name="T11" fmla="*/ 40 h 163"/>
                <a:gd name="T12" fmla="*/ 209 w 212"/>
                <a:gd name="T13" fmla="*/ 60 h 163"/>
                <a:gd name="T14" fmla="*/ 212 w 212"/>
                <a:gd name="T15" fmla="*/ 81 h 163"/>
                <a:gd name="T16" fmla="*/ 209 w 212"/>
                <a:gd name="T17" fmla="*/ 103 h 163"/>
                <a:gd name="T18" fmla="*/ 201 w 212"/>
                <a:gd name="T19" fmla="*/ 123 h 163"/>
                <a:gd name="T20" fmla="*/ 188 w 212"/>
                <a:gd name="T21" fmla="*/ 139 h 163"/>
                <a:gd name="T22" fmla="*/ 171 w 212"/>
                <a:gd name="T23" fmla="*/ 151 h 163"/>
                <a:gd name="T24" fmla="*/ 152 w 212"/>
                <a:gd name="T25" fmla="*/ 160 h 163"/>
                <a:gd name="T26" fmla="*/ 130 w 212"/>
                <a:gd name="T27" fmla="*/ 163 h 163"/>
                <a:gd name="T28" fmla="*/ 82 w 212"/>
                <a:gd name="T29" fmla="*/ 163 h 163"/>
                <a:gd name="T30" fmla="*/ 60 w 212"/>
                <a:gd name="T31" fmla="*/ 160 h 163"/>
                <a:gd name="T32" fmla="*/ 41 w 212"/>
                <a:gd name="T33" fmla="*/ 151 h 163"/>
                <a:gd name="T34" fmla="*/ 24 w 212"/>
                <a:gd name="T35" fmla="*/ 139 h 163"/>
                <a:gd name="T36" fmla="*/ 11 w 212"/>
                <a:gd name="T37" fmla="*/ 123 h 163"/>
                <a:gd name="T38" fmla="*/ 3 w 212"/>
                <a:gd name="T39" fmla="*/ 103 h 163"/>
                <a:gd name="T40" fmla="*/ 0 w 212"/>
                <a:gd name="T41" fmla="*/ 81 h 163"/>
                <a:gd name="T42" fmla="*/ 3 w 212"/>
                <a:gd name="T43" fmla="*/ 60 h 163"/>
                <a:gd name="T44" fmla="*/ 11 w 212"/>
                <a:gd name="T45" fmla="*/ 40 h 163"/>
                <a:gd name="T46" fmla="*/ 24 w 212"/>
                <a:gd name="T47" fmla="*/ 24 h 163"/>
                <a:gd name="T48" fmla="*/ 41 w 212"/>
                <a:gd name="T49" fmla="*/ 11 h 163"/>
                <a:gd name="T50" fmla="*/ 60 w 212"/>
                <a:gd name="T51" fmla="*/ 3 h 163"/>
                <a:gd name="T52" fmla="*/ 82 w 212"/>
                <a:gd name="T53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2" h="163">
                  <a:moveTo>
                    <a:pt x="82" y="0"/>
                  </a:moveTo>
                  <a:lnTo>
                    <a:pt x="130" y="0"/>
                  </a:lnTo>
                  <a:lnTo>
                    <a:pt x="152" y="3"/>
                  </a:lnTo>
                  <a:lnTo>
                    <a:pt x="171" y="11"/>
                  </a:lnTo>
                  <a:lnTo>
                    <a:pt x="188" y="24"/>
                  </a:lnTo>
                  <a:lnTo>
                    <a:pt x="201" y="40"/>
                  </a:lnTo>
                  <a:lnTo>
                    <a:pt x="209" y="60"/>
                  </a:lnTo>
                  <a:lnTo>
                    <a:pt x="212" y="81"/>
                  </a:lnTo>
                  <a:lnTo>
                    <a:pt x="209" y="103"/>
                  </a:lnTo>
                  <a:lnTo>
                    <a:pt x="201" y="123"/>
                  </a:lnTo>
                  <a:lnTo>
                    <a:pt x="188" y="139"/>
                  </a:lnTo>
                  <a:lnTo>
                    <a:pt x="171" y="151"/>
                  </a:lnTo>
                  <a:lnTo>
                    <a:pt x="152" y="160"/>
                  </a:lnTo>
                  <a:lnTo>
                    <a:pt x="130" y="163"/>
                  </a:lnTo>
                  <a:lnTo>
                    <a:pt x="82" y="163"/>
                  </a:lnTo>
                  <a:lnTo>
                    <a:pt x="60" y="160"/>
                  </a:lnTo>
                  <a:lnTo>
                    <a:pt x="41" y="151"/>
                  </a:lnTo>
                  <a:lnTo>
                    <a:pt x="24" y="139"/>
                  </a:lnTo>
                  <a:lnTo>
                    <a:pt x="11" y="123"/>
                  </a:lnTo>
                  <a:lnTo>
                    <a:pt x="3" y="103"/>
                  </a:lnTo>
                  <a:lnTo>
                    <a:pt x="0" y="81"/>
                  </a:lnTo>
                  <a:lnTo>
                    <a:pt x="3" y="60"/>
                  </a:lnTo>
                  <a:lnTo>
                    <a:pt x="11" y="40"/>
                  </a:lnTo>
                  <a:lnTo>
                    <a:pt x="24" y="24"/>
                  </a:lnTo>
                  <a:lnTo>
                    <a:pt x="41" y="11"/>
                  </a:lnTo>
                  <a:lnTo>
                    <a:pt x="60" y="3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" name="Freeform 500"/>
            <p:cNvSpPr>
              <a:spLocks/>
            </p:cNvSpPr>
            <p:nvPr/>
          </p:nvSpPr>
          <p:spPr bwMode="auto">
            <a:xfrm>
              <a:off x="4085" y="4209"/>
              <a:ext cx="2021" cy="163"/>
            </a:xfrm>
            <a:custGeom>
              <a:avLst/>
              <a:gdLst>
                <a:gd name="T0" fmla="*/ 82 w 2021"/>
                <a:gd name="T1" fmla="*/ 0 h 163"/>
                <a:gd name="T2" fmla="*/ 1939 w 2021"/>
                <a:gd name="T3" fmla="*/ 0 h 163"/>
                <a:gd name="T4" fmla="*/ 1961 w 2021"/>
                <a:gd name="T5" fmla="*/ 3 h 163"/>
                <a:gd name="T6" fmla="*/ 1980 w 2021"/>
                <a:gd name="T7" fmla="*/ 11 h 163"/>
                <a:gd name="T8" fmla="*/ 1997 w 2021"/>
                <a:gd name="T9" fmla="*/ 24 h 163"/>
                <a:gd name="T10" fmla="*/ 2010 w 2021"/>
                <a:gd name="T11" fmla="*/ 40 h 163"/>
                <a:gd name="T12" fmla="*/ 2018 w 2021"/>
                <a:gd name="T13" fmla="*/ 60 h 163"/>
                <a:gd name="T14" fmla="*/ 2021 w 2021"/>
                <a:gd name="T15" fmla="*/ 81 h 163"/>
                <a:gd name="T16" fmla="*/ 2018 w 2021"/>
                <a:gd name="T17" fmla="*/ 103 h 163"/>
                <a:gd name="T18" fmla="*/ 2010 w 2021"/>
                <a:gd name="T19" fmla="*/ 123 h 163"/>
                <a:gd name="T20" fmla="*/ 1997 w 2021"/>
                <a:gd name="T21" fmla="*/ 139 h 163"/>
                <a:gd name="T22" fmla="*/ 1980 w 2021"/>
                <a:gd name="T23" fmla="*/ 151 h 163"/>
                <a:gd name="T24" fmla="*/ 1961 w 2021"/>
                <a:gd name="T25" fmla="*/ 160 h 163"/>
                <a:gd name="T26" fmla="*/ 1939 w 2021"/>
                <a:gd name="T27" fmla="*/ 163 h 163"/>
                <a:gd name="T28" fmla="*/ 82 w 2021"/>
                <a:gd name="T29" fmla="*/ 163 h 163"/>
                <a:gd name="T30" fmla="*/ 59 w 2021"/>
                <a:gd name="T31" fmla="*/ 160 h 163"/>
                <a:gd name="T32" fmla="*/ 41 w 2021"/>
                <a:gd name="T33" fmla="*/ 151 h 163"/>
                <a:gd name="T34" fmla="*/ 23 w 2021"/>
                <a:gd name="T35" fmla="*/ 139 h 163"/>
                <a:gd name="T36" fmla="*/ 11 w 2021"/>
                <a:gd name="T37" fmla="*/ 123 h 163"/>
                <a:gd name="T38" fmla="*/ 3 w 2021"/>
                <a:gd name="T39" fmla="*/ 103 h 163"/>
                <a:gd name="T40" fmla="*/ 0 w 2021"/>
                <a:gd name="T41" fmla="*/ 81 h 163"/>
                <a:gd name="T42" fmla="*/ 3 w 2021"/>
                <a:gd name="T43" fmla="*/ 60 h 163"/>
                <a:gd name="T44" fmla="*/ 11 w 2021"/>
                <a:gd name="T45" fmla="*/ 40 h 163"/>
                <a:gd name="T46" fmla="*/ 23 w 2021"/>
                <a:gd name="T47" fmla="*/ 24 h 163"/>
                <a:gd name="T48" fmla="*/ 41 w 2021"/>
                <a:gd name="T49" fmla="*/ 11 h 163"/>
                <a:gd name="T50" fmla="*/ 59 w 2021"/>
                <a:gd name="T51" fmla="*/ 3 h 163"/>
                <a:gd name="T52" fmla="*/ 82 w 2021"/>
                <a:gd name="T53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21" h="163">
                  <a:moveTo>
                    <a:pt x="82" y="0"/>
                  </a:moveTo>
                  <a:lnTo>
                    <a:pt x="1939" y="0"/>
                  </a:lnTo>
                  <a:lnTo>
                    <a:pt x="1961" y="3"/>
                  </a:lnTo>
                  <a:lnTo>
                    <a:pt x="1980" y="11"/>
                  </a:lnTo>
                  <a:lnTo>
                    <a:pt x="1997" y="24"/>
                  </a:lnTo>
                  <a:lnTo>
                    <a:pt x="2010" y="40"/>
                  </a:lnTo>
                  <a:lnTo>
                    <a:pt x="2018" y="60"/>
                  </a:lnTo>
                  <a:lnTo>
                    <a:pt x="2021" y="81"/>
                  </a:lnTo>
                  <a:lnTo>
                    <a:pt x="2018" y="103"/>
                  </a:lnTo>
                  <a:lnTo>
                    <a:pt x="2010" y="123"/>
                  </a:lnTo>
                  <a:lnTo>
                    <a:pt x="1997" y="139"/>
                  </a:lnTo>
                  <a:lnTo>
                    <a:pt x="1980" y="151"/>
                  </a:lnTo>
                  <a:lnTo>
                    <a:pt x="1961" y="160"/>
                  </a:lnTo>
                  <a:lnTo>
                    <a:pt x="1939" y="163"/>
                  </a:lnTo>
                  <a:lnTo>
                    <a:pt x="82" y="163"/>
                  </a:lnTo>
                  <a:lnTo>
                    <a:pt x="59" y="160"/>
                  </a:lnTo>
                  <a:lnTo>
                    <a:pt x="41" y="151"/>
                  </a:lnTo>
                  <a:lnTo>
                    <a:pt x="23" y="139"/>
                  </a:lnTo>
                  <a:lnTo>
                    <a:pt x="11" y="123"/>
                  </a:lnTo>
                  <a:lnTo>
                    <a:pt x="3" y="103"/>
                  </a:lnTo>
                  <a:lnTo>
                    <a:pt x="0" y="81"/>
                  </a:lnTo>
                  <a:lnTo>
                    <a:pt x="3" y="60"/>
                  </a:lnTo>
                  <a:lnTo>
                    <a:pt x="11" y="40"/>
                  </a:lnTo>
                  <a:lnTo>
                    <a:pt x="23" y="24"/>
                  </a:lnTo>
                  <a:lnTo>
                    <a:pt x="41" y="11"/>
                  </a:lnTo>
                  <a:lnTo>
                    <a:pt x="59" y="3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4" name="Freeform 501"/>
            <p:cNvSpPr>
              <a:spLocks/>
            </p:cNvSpPr>
            <p:nvPr/>
          </p:nvSpPr>
          <p:spPr bwMode="auto">
            <a:xfrm>
              <a:off x="5099" y="3739"/>
              <a:ext cx="1380" cy="162"/>
            </a:xfrm>
            <a:custGeom>
              <a:avLst/>
              <a:gdLst>
                <a:gd name="T0" fmla="*/ 81 w 1380"/>
                <a:gd name="T1" fmla="*/ 0 h 162"/>
                <a:gd name="T2" fmla="*/ 1298 w 1380"/>
                <a:gd name="T3" fmla="*/ 0 h 162"/>
                <a:gd name="T4" fmla="*/ 1320 w 1380"/>
                <a:gd name="T5" fmla="*/ 2 h 162"/>
                <a:gd name="T6" fmla="*/ 1339 w 1380"/>
                <a:gd name="T7" fmla="*/ 11 h 162"/>
                <a:gd name="T8" fmla="*/ 1356 w 1380"/>
                <a:gd name="T9" fmla="*/ 23 h 162"/>
                <a:gd name="T10" fmla="*/ 1369 w 1380"/>
                <a:gd name="T11" fmla="*/ 39 h 162"/>
                <a:gd name="T12" fmla="*/ 1377 w 1380"/>
                <a:gd name="T13" fmla="*/ 59 h 162"/>
                <a:gd name="T14" fmla="*/ 1380 w 1380"/>
                <a:gd name="T15" fmla="*/ 80 h 162"/>
                <a:gd name="T16" fmla="*/ 1377 w 1380"/>
                <a:gd name="T17" fmla="*/ 103 h 162"/>
                <a:gd name="T18" fmla="*/ 1369 w 1380"/>
                <a:gd name="T19" fmla="*/ 122 h 162"/>
                <a:gd name="T20" fmla="*/ 1356 w 1380"/>
                <a:gd name="T21" fmla="*/ 139 h 162"/>
                <a:gd name="T22" fmla="*/ 1339 w 1380"/>
                <a:gd name="T23" fmla="*/ 151 h 162"/>
                <a:gd name="T24" fmla="*/ 1320 w 1380"/>
                <a:gd name="T25" fmla="*/ 160 h 162"/>
                <a:gd name="T26" fmla="*/ 1298 w 1380"/>
                <a:gd name="T27" fmla="*/ 162 h 162"/>
                <a:gd name="T28" fmla="*/ 81 w 1380"/>
                <a:gd name="T29" fmla="*/ 162 h 162"/>
                <a:gd name="T30" fmla="*/ 60 w 1380"/>
                <a:gd name="T31" fmla="*/ 160 h 162"/>
                <a:gd name="T32" fmla="*/ 40 w 1380"/>
                <a:gd name="T33" fmla="*/ 151 h 162"/>
                <a:gd name="T34" fmla="*/ 24 w 1380"/>
                <a:gd name="T35" fmla="*/ 139 h 162"/>
                <a:gd name="T36" fmla="*/ 11 w 1380"/>
                <a:gd name="T37" fmla="*/ 122 h 162"/>
                <a:gd name="T38" fmla="*/ 3 w 1380"/>
                <a:gd name="T39" fmla="*/ 103 h 162"/>
                <a:gd name="T40" fmla="*/ 0 w 1380"/>
                <a:gd name="T41" fmla="*/ 80 h 162"/>
                <a:gd name="T42" fmla="*/ 3 w 1380"/>
                <a:gd name="T43" fmla="*/ 59 h 162"/>
                <a:gd name="T44" fmla="*/ 11 w 1380"/>
                <a:gd name="T45" fmla="*/ 39 h 162"/>
                <a:gd name="T46" fmla="*/ 24 w 1380"/>
                <a:gd name="T47" fmla="*/ 23 h 162"/>
                <a:gd name="T48" fmla="*/ 40 w 1380"/>
                <a:gd name="T49" fmla="*/ 11 h 162"/>
                <a:gd name="T50" fmla="*/ 60 w 1380"/>
                <a:gd name="T51" fmla="*/ 2 h 162"/>
                <a:gd name="T52" fmla="*/ 81 w 1380"/>
                <a:gd name="T53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80" h="162">
                  <a:moveTo>
                    <a:pt x="81" y="0"/>
                  </a:moveTo>
                  <a:lnTo>
                    <a:pt x="1298" y="0"/>
                  </a:lnTo>
                  <a:lnTo>
                    <a:pt x="1320" y="2"/>
                  </a:lnTo>
                  <a:lnTo>
                    <a:pt x="1339" y="11"/>
                  </a:lnTo>
                  <a:lnTo>
                    <a:pt x="1356" y="23"/>
                  </a:lnTo>
                  <a:lnTo>
                    <a:pt x="1369" y="39"/>
                  </a:lnTo>
                  <a:lnTo>
                    <a:pt x="1377" y="59"/>
                  </a:lnTo>
                  <a:lnTo>
                    <a:pt x="1380" y="80"/>
                  </a:lnTo>
                  <a:lnTo>
                    <a:pt x="1377" y="103"/>
                  </a:lnTo>
                  <a:lnTo>
                    <a:pt x="1369" y="122"/>
                  </a:lnTo>
                  <a:lnTo>
                    <a:pt x="1356" y="139"/>
                  </a:lnTo>
                  <a:lnTo>
                    <a:pt x="1339" y="151"/>
                  </a:lnTo>
                  <a:lnTo>
                    <a:pt x="1320" y="160"/>
                  </a:lnTo>
                  <a:lnTo>
                    <a:pt x="1298" y="162"/>
                  </a:lnTo>
                  <a:lnTo>
                    <a:pt x="81" y="162"/>
                  </a:lnTo>
                  <a:lnTo>
                    <a:pt x="60" y="160"/>
                  </a:lnTo>
                  <a:lnTo>
                    <a:pt x="40" y="151"/>
                  </a:lnTo>
                  <a:lnTo>
                    <a:pt x="24" y="139"/>
                  </a:lnTo>
                  <a:lnTo>
                    <a:pt x="11" y="122"/>
                  </a:lnTo>
                  <a:lnTo>
                    <a:pt x="3" y="103"/>
                  </a:lnTo>
                  <a:lnTo>
                    <a:pt x="0" y="80"/>
                  </a:lnTo>
                  <a:lnTo>
                    <a:pt x="3" y="59"/>
                  </a:lnTo>
                  <a:lnTo>
                    <a:pt x="11" y="39"/>
                  </a:lnTo>
                  <a:lnTo>
                    <a:pt x="24" y="23"/>
                  </a:lnTo>
                  <a:lnTo>
                    <a:pt x="40" y="11"/>
                  </a:lnTo>
                  <a:lnTo>
                    <a:pt x="60" y="2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5" name="Freeform 502"/>
            <p:cNvSpPr>
              <a:spLocks noEditPoints="1"/>
            </p:cNvSpPr>
            <p:nvPr/>
          </p:nvSpPr>
          <p:spPr bwMode="auto">
            <a:xfrm>
              <a:off x="3250" y="2959"/>
              <a:ext cx="670" cy="1223"/>
            </a:xfrm>
            <a:custGeom>
              <a:avLst/>
              <a:gdLst>
                <a:gd name="T0" fmla="*/ 417 w 670"/>
                <a:gd name="T1" fmla="*/ 987 h 1223"/>
                <a:gd name="T2" fmla="*/ 485 w 670"/>
                <a:gd name="T3" fmla="*/ 947 h 1223"/>
                <a:gd name="T4" fmla="*/ 518 w 670"/>
                <a:gd name="T5" fmla="*/ 876 h 1223"/>
                <a:gd name="T6" fmla="*/ 512 w 670"/>
                <a:gd name="T7" fmla="*/ 791 h 1223"/>
                <a:gd name="T8" fmla="*/ 475 w 670"/>
                <a:gd name="T9" fmla="*/ 731 h 1223"/>
                <a:gd name="T10" fmla="*/ 412 w 670"/>
                <a:gd name="T11" fmla="*/ 690 h 1223"/>
                <a:gd name="T12" fmla="*/ 290 w 670"/>
                <a:gd name="T13" fmla="*/ 220 h 1223"/>
                <a:gd name="T14" fmla="*/ 216 w 670"/>
                <a:gd name="T15" fmla="*/ 252 h 1223"/>
                <a:gd name="T16" fmla="*/ 179 w 670"/>
                <a:gd name="T17" fmla="*/ 313 h 1223"/>
                <a:gd name="T18" fmla="*/ 185 w 670"/>
                <a:gd name="T19" fmla="*/ 389 h 1223"/>
                <a:gd name="T20" fmla="*/ 227 w 670"/>
                <a:gd name="T21" fmla="*/ 441 h 1223"/>
                <a:gd name="T22" fmla="*/ 293 w 670"/>
                <a:gd name="T23" fmla="*/ 475 h 1223"/>
                <a:gd name="T24" fmla="*/ 353 w 670"/>
                <a:gd name="T25" fmla="*/ 0 h 1223"/>
                <a:gd name="T26" fmla="*/ 394 w 670"/>
                <a:gd name="T27" fmla="*/ 21 h 1223"/>
                <a:gd name="T28" fmla="*/ 426 w 670"/>
                <a:gd name="T29" fmla="*/ 76 h 1223"/>
                <a:gd name="T30" fmla="*/ 517 w 670"/>
                <a:gd name="T31" fmla="*/ 89 h 1223"/>
                <a:gd name="T32" fmla="*/ 595 w 670"/>
                <a:gd name="T33" fmla="*/ 118 h 1223"/>
                <a:gd name="T34" fmla="*/ 640 w 670"/>
                <a:gd name="T35" fmla="*/ 163 h 1223"/>
                <a:gd name="T36" fmla="*/ 637 w 670"/>
                <a:gd name="T37" fmla="*/ 211 h 1223"/>
                <a:gd name="T38" fmla="*/ 610 w 670"/>
                <a:gd name="T39" fmla="*/ 254 h 1223"/>
                <a:gd name="T40" fmla="*/ 563 w 670"/>
                <a:gd name="T41" fmla="*/ 264 h 1223"/>
                <a:gd name="T42" fmla="*/ 513 w 670"/>
                <a:gd name="T43" fmla="*/ 242 h 1223"/>
                <a:gd name="T44" fmla="*/ 435 w 670"/>
                <a:gd name="T45" fmla="*/ 216 h 1223"/>
                <a:gd name="T46" fmla="*/ 429 w 670"/>
                <a:gd name="T47" fmla="*/ 525 h 1223"/>
                <a:gd name="T48" fmla="*/ 517 w 670"/>
                <a:gd name="T49" fmla="*/ 567 h 1223"/>
                <a:gd name="T50" fmla="*/ 594 w 670"/>
                <a:gd name="T51" fmla="*/ 626 h 1223"/>
                <a:gd name="T52" fmla="*/ 648 w 670"/>
                <a:gd name="T53" fmla="*/ 710 h 1223"/>
                <a:gd name="T54" fmla="*/ 670 w 670"/>
                <a:gd name="T55" fmla="*/ 830 h 1223"/>
                <a:gd name="T56" fmla="*/ 646 w 670"/>
                <a:gd name="T57" fmla="*/ 962 h 1223"/>
                <a:gd name="T58" fmla="*/ 580 w 670"/>
                <a:gd name="T59" fmla="*/ 1058 h 1223"/>
                <a:gd name="T60" fmla="*/ 481 w 670"/>
                <a:gd name="T61" fmla="*/ 1117 h 1223"/>
                <a:gd name="T62" fmla="*/ 398 w 670"/>
                <a:gd name="T63" fmla="*/ 1188 h 1223"/>
                <a:gd name="T64" fmla="*/ 370 w 670"/>
                <a:gd name="T65" fmla="*/ 1219 h 1223"/>
                <a:gd name="T66" fmla="*/ 322 w 670"/>
                <a:gd name="T67" fmla="*/ 1212 h 1223"/>
                <a:gd name="T68" fmla="*/ 311 w 670"/>
                <a:gd name="T69" fmla="*/ 1142 h 1223"/>
                <a:gd name="T70" fmla="*/ 162 w 670"/>
                <a:gd name="T71" fmla="*/ 1116 h 1223"/>
                <a:gd name="T72" fmla="*/ 56 w 670"/>
                <a:gd name="T73" fmla="*/ 1059 h 1223"/>
                <a:gd name="T74" fmla="*/ 4 w 670"/>
                <a:gd name="T75" fmla="*/ 988 h 1223"/>
                <a:gd name="T76" fmla="*/ 10 w 670"/>
                <a:gd name="T77" fmla="*/ 929 h 1223"/>
                <a:gd name="T78" fmla="*/ 51 w 670"/>
                <a:gd name="T79" fmla="*/ 885 h 1223"/>
                <a:gd name="T80" fmla="*/ 93 w 670"/>
                <a:gd name="T81" fmla="*/ 889 h 1223"/>
                <a:gd name="T82" fmla="*/ 134 w 670"/>
                <a:gd name="T83" fmla="*/ 921 h 1223"/>
                <a:gd name="T84" fmla="*/ 191 w 670"/>
                <a:gd name="T85" fmla="*/ 962 h 1223"/>
                <a:gd name="T86" fmla="*/ 275 w 670"/>
                <a:gd name="T87" fmla="*/ 992 h 1223"/>
                <a:gd name="T88" fmla="*/ 281 w 670"/>
                <a:gd name="T89" fmla="*/ 637 h 1223"/>
                <a:gd name="T90" fmla="*/ 195 w 670"/>
                <a:gd name="T91" fmla="*/ 602 h 1223"/>
                <a:gd name="T92" fmla="*/ 118 w 670"/>
                <a:gd name="T93" fmla="*/ 555 h 1223"/>
                <a:gd name="T94" fmla="*/ 60 w 670"/>
                <a:gd name="T95" fmla="*/ 488 h 1223"/>
                <a:gd name="T96" fmla="*/ 29 w 670"/>
                <a:gd name="T97" fmla="*/ 393 h 1223"/>
                <a:gd name="T98" fmla="*/ 36 w 670"/>
                <a:gd name="T99" fmla="*/ 276 h 1223"/>
                <a:gd name="T100" fmla="*/ 82 w 670"/>
                <a:gd name="T101" fmla="*/ 185 h 1223"/>
                <a:gd name="T102" fmla="*/ 154 w 670"/>
                <a:gd name="T103" fmla="*/ 124 h 1223"/>
                <a:gd name="T104" fmla="*/ 245 w 670"/>
                <a:gd name="T105" fmla="*/ 89 h 1223"/>
                <a:gd name="T106" fmla="*/ 311 w 670"/>
                <a:gd name="T107" fmla="*/ 35 h 1223"/>
                <a:gd name="T108" fmla="*/ 335 w 670"/>
                <a:gd name="T109" fmla="*/ 2 h 1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70" h="1223">
                  <a:moveTo>
                    <a:pt x="389" y="680"/>
                  </a:moveTo>
                  <a:lnTo>
                    <a:pt x="389" y="994"/>
                  </a:lnTo>
                  <a:lnTo>
                    <a:pt x="417" y="987"/>
                  </a:lnTo>
                  <a:lnTo>
                    <a:pt x="444" y="977"/>
                  </a:lnTo>
                  <a:lnTo>
                    <a:pt x="466" y="963"/>
                  </a:lnTo>
                  <a:lnTo>
                    <a:pt x="485" y="947"/>
                  </a:lnTo>
                  <a:lnTo>
                    <a:pt x="501" y="927"/>
                  </a:lnTo>
                  <a:lnTo>
                    <a:pt x="511" y="904"/>
                  </a:lnTo>
                  <a:lnTo>
                    <a:pt x="518" y="876"/>
                  </a:lnTo>
                  <a:lnTo>
                    <a:pt x="521" y="847"/>
                  </a:lnTo>
                  <a:lnTo>
                    <a:pt x="518" y="817"/>
                  </a:lnTo>
                  <a:lnTo>
                    <a:pt x="512" y="791"/>
                  </a:lnTo>
                  <a:lnTo>
                    <a:pt x="503" y="768"/>
                  </a:lnTo>
                  <a:lnTo>
                    <a:pt x="489" y="749"/>
                  </a:lnTo>
                  <a:lnTo>
                    <a:pt x="475" y="731"/>
                  </a:lnTo>
                  <a:lnTo>
                    <a:pt x="456" y="716"/>
                  </a:lnTo>
                  <a:lnTo>
                    <a:pt x="435" y="703"/>
                  </a:lnTo>
                  <a:lnTo>
                    <a:pt x="412" y="690"/>
                  </a:lnTo>
                  <a:lnTo>
                    <a:pt x="389" y="680"/>
                  </a:lnTo>
                  <a:close/>
                  <a:moveTo>
                    <a:pt x="319" y="215"/>
                  </a:moveTo>
                  <a:lnTo>
                    <a:pt x="290" y="220"/>
                  </a:lnTo>
                  <a:lnTo>
                    <a:pt x="261" y="227"/>
                  </a:lnTo>
                  <a:lnTo>
                    <a:pt x="237" y="238"/>
                  </a:lnTo>
                  <a:lnTo>
                    <a:pt x="216" y="252"/>
                  </a:lnTo>
                  <a:lnTo>
                    <a:pt x="199" y="269"/>
                  </a:lnTo>
                  <a:lnTo>
                    <a:pt x="186" y="289"/>
                  </a:lnTo>
                  <a:lnTo>
                    <a:pt x="179" y="313"/>
                  </a:lnTo>
                  <a:lnTo>
                    <a:pt x="177" y="340"/>
                  </a:lnTo>
                  <a:lnTo>
                    <a:pt x="178" y="366"/>
                  </a:lnTo>
                  <a:lnTo>
                    <a:pt x="185" y="389"/>
                  </a:lnTo>
                  <a:lnTo>
                    <a:pt x="195" y="408"/>
                  </a:lnTo>
                  <a:lnTo>
                    <a:pt x="210" y="426"/>
                  </a:lnTo>
                  <a:lnTo>
                    <a:pt x="227" y="441"/>
                  </a:lnTo>
                  <a:lnTo>
                    <a:pt x="247" y="453"/>
                  </a:lnTo>
                  <a:lnTo>
                    <a:pt x="270" y="465"/>
                  </a:lnTo>
                  <a:lnTo>
                    <a:pt x="293" y="475"/>
                  </a:lnTo>
                  <a:lnTo>
                    <a:pt x="319" y="485"/>
                  </a:lnTo>
                  <a:lnTo>
                    <a:pt x="319" y="215"/>
                  </a:lnTo>
                  <a:close/>
                  <a:moveTo>
                    <a:pt x="353" y="0"/>
                  </a:moveTo>
                  <a:lnTo>
                    <a:pt x="370" y="2"/>
                  </a:lnTo>
                  <a:lnTo>
                    <a:pt x="384" y="10"/>
                  </a:lnTo>
                  <a:lnTo>
                    <a:pt x="394" y="21"/>
                  </a:lnTo>
                  <a:lnTo>
                    <a:pt x="398" y="35"/>
                  </a:lnTo>
                  <a:lnTo>
                    <a:pt x="398" y="74"/>
                  </a:lnTo>
                  <a:lnTo>
                    <a:pt x="426" y="76"/>
                  </a:lnTo>
                  <a:lnTo>
                    <a:pt x="456" y="79"/>
                  </a:lnTo>
                  <a:lnTo>
                    <a:pt x="487" y="83"/>
                  </a:lnTo>
                  <a:lnTo>
                    <a:pt x="517" y="89"/>
                  </a:lnTo>
                  <a:lnTo>
                    <a:pt x="545" y="97"/>
                  </a:lnTo>
                  <a:lnTo>
                    <a:pt x="571" y="107"/>
                  </a:lnTo>
                  <a:lnTo>
                    <a:pt x="595" y="118"/>
                  </a:lnTo>
                  <a:lnTo>
                    <a:pt x="615" y="132"/>
                  </a:lnTo>
                  <a:lnTo>
                    <a:pt x="630" y="146"/>
                  </a:lnTo>
                  <a:lnTo>
                    <a:pt x="640" y="163"/>
                  </a:lnTo>
                  <a:lnTo>
                    <a:pt x="642" y="181"/>
                  </a:lnTo>
                  <a:lnTo>
                    <a:pt x="641" y="195"/>
                  </a:lnTo>
                  <a:lnTo>
                    <a:pt x="637" y="211"/>
                  </a:lnTo>
                  <a:lnTo>
                    <a:pt x="631" y="227"/>
                  </a:lnTo>
                  <a:lnTo>
                    <a:pt x="621" y="242"/>
                  </a:lnTo>
                  <a:lnTo>
                    <a:pt x="610" y="254"/>
                  </a:lnTo>
                  <a:lnTo>
                    <a:pt x="595" y="263"/>
                  </a:lnTo>
                  <a:lnTo>
                    <a:pt x="578" y="267"/>
                  </a:lnTo>
                  <a:lnTo>
                    <a:pt x="563" y="264"/>
                  </a:lnTo>
                  <a:lnTo>
                    <a:pt x="549" y="259"/>
                  </a:lnTo>
                  <a:lnTo>
                    <a:pt x="532" y="251"/>
                  </a:lnTo>
                  <a:lnTo>
                    <a:pt x="513" y="242"/>
                  </a:lnTo>
                  <a:lnTo>
                    <a:pt x="491" y="232"/>
                  </a:lnTo>
                  <a:lnTo>
                    <a:pt x="465" y="223"/>
                  </a:lnTo>
                  <a:lnTo>
                    <a:pt x="435" y="216"/>
                  </a:lnTo>
                  <a:lnTo>
                    <a:pt x="398" y="212"/>
                  </a:lnTo>
                  <a:lnTo>
                    <a:pt x="398" y="514"/>
                  </a:lnTo>
                  <a:lnTo>
                    <a:pt x="429" y="525"/>
                  </a:lnTo>
                  <a:lnTo>
                    <a:pt x="458" y="537"/>
                  </a:lnTo>
                  <a:lnTo>
                    <a:pt x="488" y="551"/>
                  </a:lnTo>
                  <a:lnTo>
                    <a:pt x="517" y="567"/>
                  </a:lnTo>
                  <a:lnTo>
                    <a:pt x="544" y="583"/>
                  </a:lnTo>
                  <a:lnTo>
                    <a:pt x="570" y="603"/>
                  </a:lnTo>
                  <a:lnTo>
                    <a:pt x="594" y="626"/>
                  </a:lnTo>
                  <a:lnTo>
                    <a:pt x="615" y="650"/>
                  </a:lnTo>
                  <a:lnTo>
                    <a:pt x="634" y="679"/>
                  </a:lnTo>
                  <a:lnTo>
                    <a:pt x="648" y="710"/>
                  </a:lnTo>
                  <a:lnTo>
                    <a:pt x="660" y="746"/>
                  </a:lnTo>
                  <a:lnTo>
                    <a:pt x="667" y="786"/>
                  </a:lnTo>
                  <a:lnTo>
                    <a:pt x="670" y="830"/>
                  </a:lnTo>
                  <a:lnTo>
                    <a:pt x="667" y="878"/>
                  </a:lnTo>
                  <a:lnTo>
                    <a:pt x="658" y="922"/>
                  </a:lnTo>
                  <a:lnTo>
                    <a:pt x="646" y="962"/>
                  </a:lnTo>
                  <a:lnTo>
                    <a:pt x="629" y="998"/>
                  </a:lnTo>
                  <a:lnTo>
                    <a:pt x="606" y="1029"/>
                  </a:lnTo>
                  <a:lnTo>
                    <a:pt x="580" y="1058"/>
                  </a:lnTo>
                  <a:lnTo>
                    <a:pt x="550" y="1081"/>
                  </a:lnTo>
                  <a:lnTo>
                    <a:pt x="517" y="1101"/>
                  </a:lnTo>
                  <a:lnTo>
                    <a:pt x="481" y="1117"/>
                  </a:lnTo>
                  <a:lnTo>
                    <a:pt x="441" y="1130"/>
                  </a:lnTo>
                  <a:lnTo>
                    <a:pt x="398" y="1137"/>
                  </a:lnTo>
                  <a:lnTo>
                    <a:pt x="398" y="1188"/>
                  </a:lnTo>
                  <a:lnTo>
                    <a:pt x="394" y="1200"/>
                  </a:lnTo>
                  <a:lnTo>
                    <a:pt x="384" y="1212"/>
                  </a:lnTo>
                  <a:lnTo>
                    <a:pt x="370" y="1219"/>
                  </a:lnTo>
                  <a:lnTo>
                    <a:pt x="353" y="1223"/>
                  </a:lnTo>
                  <a:lnTo>
                    <a:pt x="335" y="1219"/>
                  </a:lnTo>
                  <a:lnTo>
                    <a:pt x="322" y="1212"/>
                  </a:lnTo>
                  <a:lnTo>
                    <a:pt x="313" y="1200"/>
                  </a:lnTo>
                  <a:lnTo>
                    <a:pt x="311" y="1188"/>
                  </a:lnTo>
                  <a:lnTo>
                    <a:pt x="311" y="1142"/>
                  </a:lnTo>
                  <a:lnTo>
                    <a:pt x="256" y="1138"/>
                  </a:lnTo>
                  <a:lnTo>
                    <a:pt x="206" y="1130"/>
                  </a:lnTo>
                  <a:lnTo>
                    <a:pt x="162" y="1116"/>
                  </a:lnTo>
                  <a:lnTo>
                    <a:pt x="121" y="1100"/>
                  </a:lnTo>
                  <a:lnTo>
                    <a:pt x="86" y="1080"/>
                  </a:lnTo>
                  <a:lnTo>
                    <a:pt x="56" y="1059"/>
                  </a:lnTo>
                  <a:lnTo>
                    <a:pt x="32" y="1035"/>
                  </a:lnTo>
                  <a:lnTo>
                    <a:pt x="15" y="1012"/>
                  </a:lnTo>
                  <a:lnTo>
                    <a:pt x="4" y="988"/>
                  </a:lnTo>
                  <a:lnTo>
                    <a:pt x="0" y="966"/>
                  </a:lnTo>
                  <a:lnTo>
                    <a:pt x="3" y="947"/>
                  </a:lnTo>
                  <a:lnTo>
                    <a:pt x="10" y="929"/>
                  </a:lnTo>
                  <a:lnTo>
                    <a:pt x="20" y="910"/>
                  </a:lnTo>
                  <a:lnTo>
                    <a:pt x="34" y="895"/>
                  </a:lnTo>
                  <a:lnTo>
                    <a:pt x="51" y="885"/>
                  </a:lnTo>
                  <a:lnTo>
                    <a:pt x="68" y="881"/>
                  </a:lnTo>
                  <a:lnTo>
                    <a:pt x="81" y="883"/>
                  </a:lnTo>
                  <a:lnTo>
                    <a:pt x="93" y="889"/>
                  </a:lnTo>
                  <a:lnTo>
                    <a:pt x="106" y="897"/>
                  </a:lnTo>
                  <a:lnTo>
                    <a:pt x="119" y="909"/>
                  </a:lnTo>
                  <a:lnTo>
                    <a:pt x="134" y="921"/>
                  </a:lnTo>
                  <a:lnTo>
                    <a:pt x="150" y="935"/>
                  </a:lnTo>
                  <a:lnTo>
                    <a:pt x="169" y="948"/>
                  </a:lnTo>
                  <a:lnTo>
                    <a:pt x="191" y="962"/>
                  </a:lnTo>
                  <a:lnTo>
                    <a:pt x="215" y="974"/>
                  </a:lnTo>
                  <a:lnTo>
                    <a:pt x="242" y="984"/>
                  </a:lnTo>
                  <a:lnTo>
                    <a:pt x="275" y="992"/>
                  </a:lnTo>
                  <a:lnTo>
                    <a:pt x="311" y="997"/>
                  </a:lnTo>
                  <a:lnTo>
                    <a:pt x="311" y="647"/>
                  </a:lnTo>
                  <a:lnTo>
                    <a:pt x="281" y="637"/>
                  </a:lnTo>
                  <a:lnTo>
                    <a:pt x="252" y="626"/>
                  </a:lnTo>
                  <a:lnTo>
                    <a:pt x="224" y="614"/>
                  </a:lnTo>
                  <a:lnTo>
                    <a:pt x="195" y="602"/>
                  </a:lnTo>
                  <a:lnTo>
                    <a:pt x="168" y="587"/>
                  </a:lnTo>
                  <a:lnTo>
                    <a:pt x="142" y="572"/>
                  </a:lnTo>
                  <a:lnTo>
                    <a:pt x="118" y="555"/>
                  </a:lnTo>
                  <a:lnTo>
                    <a:pt x="96" y="535"/>
                  </a:lnTo>
                  <a:lnTo>
                    <a:pt x="76" y="513"/>
                  </a:lnTo>
                  <a:lnTo>
                    <a:pt x="60" y="488"/>
                  </a:lnTo>
                  <a:lnTo>
                    <a:pt x="46" y="459"/>
                  </a:lnTo>
                  <a:lnTo>
                    <a:pt x="35" y="428"/>
                  </a:lnTo>
                  <a:lnTo>
                    <a:pt x="29" y="393"/>
                  </a:lnTo>
                  <a:lnTo>
                    <a:pt x="26" y="355"/>
                  </a:lnTo>
                  <a:lnTo>
                    <a:pt x="29" y="313"/>
                  </a:lnTo>
                  <a:lnTo>
                    <a:pt x="36" y="276"/>
                  </a:lnTo>
                  <a:lnTo>
                    <a:pt x="47" y="242"/>
                  </a:lnTo>
                  <a:lnTo>
                    <a:pt x="64" y="212"/>
                  </a:lnTo>
                  <a:lnTo>
                    <a:pt x="82" y="185"/>
                  </a:lnTo>
                  <a:lnTo>
                    <a:pt x="103" y="161"/>
                  </a:lnTo>
                  <a:lnTo>
                    <a:pt x="128" y="141"/>
                  </a:lnTo>
                  <a:lnTo>
                    <a:pt x="154" y="124"/>
                  </a:lnTo>
                  <a:lnTo>
                    <a:pt x="184" y="109"/>
                  </a:lnTo>
                  <a:lnTo>
                    <a:pt x="214" y="98"/>
                  </a:lnTo>
                  <a:lnTo>
                    <a:pt x="245" y="89"/>
                  </a:lnTo>
                  <a:lnTo>
                    <a:pt x="277" y="82"/>
                  </a:lnTo>
                  <a:lnTo>
                    <a:pt x="311" y="77"/>
                  </a:lnTo>
                  <a:lnTo>
                    <a:pt x="311" y="35"/>
                  </a:lnTo>
                  <a:lnTo>
                    <a:pt x="313" y="21"/>
                  </a:lnTo>
                  <a:lnTo>
                    <a:pt x="322" y="10"/>
                  </a:lnTo>
                  <a:lnTo>
                    <a:pt x="335" y="2"/>
                  </a:lnTo>
                  <a:lnTo>
                    <a:pt x="3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65" name="Group 515"/>
          <p:cNvGrpSpPr>
            <a:grpSpLocks noChangeAspect="1"/>
          </p:cNvGrpSpPr>
          <p:nvPr/>
        </p:nvGrpSpPr>
        <p:grpSpPr bwMode="auto">
          <a:xfrm>
            <a:off x="7004441" y="5772803"/>
            <a:ext cx="275562" cy="393828"/>
            <a:chOff x="5460" y="3463"/>
            <a:chExt cx="233" cy="33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568" name="Freeform 517"/>
            <p:cNvSpPr>
              <a:spLocks noEditPoints="1"/>
            </p:cNvSpPr>
            <p:nvPr/>
          </p:nvSpPr>
          <p:spPr bwMode="auto">
            <a:xfrm>
              <a:off x="5512" y="3463"/>
              <a:ext cx="129" cy="307"/>
            </a:xfrm>
            <a:custGeom>
              <a:avLst/>
              <a:gdLst>
                <a:gd name="T0" fmla="*/ 584 w 1290"/>
                <a:gd name="T1" fmla="*/ 375 h 3076"/>
                <a:gd name="T2" fmla="*/ 483 w 1290"/>
                <a:gd name="T3" fmla="*/ 536 h 3076"/>
                <a:gd name="T4" fmla="*/ 383 w 1290"/>
                <a:gd name="T5" fmla="*/ 746 h 3076"/>
                <a:gd name="T6" fmla="*/ 396 w 1290"/>
                <a:gd name="T7" fmla="*/ 927 h 3076"/>
                <a:gd name="T8" fmla="*/ 637 w 1290"/>
                <a:gd name="T9" fmla="*/ 943 h 3076"/>
                <a:gd name="T10" fmla="*/ 843 w 1290"/>
                <a:gd name="T11" fmla="*/ 932 h 3076"/>
                <a:gd name="T12" fmla="*/ 939 w 1290"/>
                <a:gd name="T13" fmla="*/ 825 h 3076"/>
                <a:gd name="T14" fmla="*/ 843 w 1290"/>
                <a:gd name="T15" fmla="*/ 598 h 3076"/>
                <a:gd name="T16" fmla="*/ 741 w 1290"/>
                <a:gd name="T17" fmla="*/ 422 h 3076"/>
                <a:gd name="T18" fmla="*/ 647 w 1290"/>
                <a:gd name="T19" fmla="*/ 295 h 3076"/>
                <a:gd name="T20" fmla="*/ 652 w 1290"/>
                <a:gd name="T21" fmla="*/ 7 h 3076"/>
                <a:gd name="T22" fmla="*/ 687 w 1290"/>
                <a:gd name="T23" fmla="*/ 37 h 3076"/>
                <a:gd name="T24" fmla="*/ 746 w 1290"/>
                <a:gd name="T25" fmla="*/ 95 h 3076"/>
                <a:gd name="T26" fmla="*/ 821 w 1290"/>
                <a:gd name="T27" fmla="*/ 183 h 3076"/>
                <a:gd name="T28" fmla="*/ 907 w 1290"/>
                <a:gd name="T29" fmla="*/ 300 h 3076"/>
                <a:gd name="T30" fmla="*/ 998 w 1290"/>
                <a:gd name="T31" fmla="*/ 450 h 3076"/>
                <a:gd name="T32" fmla="*/ 1086 w 1290"/>
                <a:gd name="T33" fmla="*/ 632 h 3076"/>
                <a:gd name="T34" fmla="*/ 1166 w 1290"/>
                <a:gd name="T35" fmla="*/ 849 h 3076"/>
                <a:gd name="T36" fmla="*/ 1231 w 1290"/>
                <a:gd name="T37" fmla="*/ 1102 h 3076"/>
                <a:gd name="T38" fmla="*/ 1274 w 1290"/>
                <a:gd name="T39" fmla="*/ 1391 h 3076"/>
                <a:gd name="T40" fmla="*/ 1290 w 1290"/>
                <a:gd name="T41" fmla="*/ 1720 h 3076"/>
                <a:gd name="T42" fmla="*/ 1274 w 1290"/>
                <a:gd name="T43" fmla="*/ 2051 h 3076"/>
                <a:gd name="T44" fmla="*/ 1229 w 1290"/>
                <a:gd name="T45" fmla="*/ 2342 h 3076"/>
                <a:gd name="T46" fmla="*/ 1161 w 1290"/>
                <a:gd name="T47" fmla="*/ 2588 h 3076"/>
                <a:gd name="T48" fmla="*/ 1068 w 1290"/>
                <a:gd name="T49" fmla="*/ 2788 h 3076"/>
                <a:gd name="T50" fmla="*/ 957 w 1290"/>
                <a:gd name="T51" fmla="*/ 2939 h 3076"/>
                <a:gd name="T52" fmla="*/ 832 w 1290"/>
                <a:gd name="T53" fmla="*/ 3039 h 3076"/>
                <a:gd name="T54" fmla="*/ 742 w 1290"/>
                <a:gd name="T55" fmla="*/ 2288 h 3076"/>
                <a:gd name="T56" fmla="*/ 720 w 1290"/>
                <a:gd name="T57" fmla="*/ 2228 h 3076"/>
                <a:gd name="T58" fmla="*/ 666 w 1290"/>
                <a:gd name="T59" fmla="*/ 2195 h 3076"/>
                <a:gd name="T60" fmla="*/ 603 w 1290"/>
                <a:gd name="T61" fmla="*/ 2203 h 3076"/>
                <a:gd name="T62" fmla="*/ 559 w 1290"/>
                <a:gd name="T63" fmla="*/ 2246 h 3076"/>
                <a:gd name="T64" fmla="*/ 549 w 1290"/>
                <a:gd name="T65" fmla="*/ 3076 h 3076"/>
                <a:gd name="T66" fmla="*/ 415 w 1290"/>
                <a:gd name="T67" fmla="*/ 3012 h 3076"/>
                <a:gd name="T68" fmla="*/ 293 w 1290"/>
                <a:gd name="T69" fmla="*/ 2895 h 3076"/>
                <a:gd name="T70" fmla="*/ 189 w 1290"/>
                <a:gd name="T71" fmla="*/ 2727 h 3076"/>
                <a:gd name="T72" fmla="*/ 105 w 1290"/>
                <a:gd name="T73" fmla="*/ 2511 h 3076"/>
                <a:gd name="T74" fmla="*/ 43 w 1290"/>
                <a:gd name="T75" fmla="*/ 2250 h 3076"/>
                <a:gd name="T76" fmla="*/ 8 w 1290"/>
                <a:gd name="T77" fmla="*/ 1946 h 3076"/>
                <a:gd name="T78" fmla="*/ 2 w 1290"/>
                <a:gd name="T79" fmla="*/ 1607 h 3076"/>
                <a:gd name="T80" fmla="*/ 28 w 1290"/>
                <a:gd name="T81" fmla="*/ 1295 h 3076"/>
                <a:gd name="T82" fmla="*/ 80 w 1290"/>
                <a:gd name="T83" fmla="*/ 1019 h 3076"/>
                <a:gd name="T84" fmla="*/ 150 w 1290"/>
                <a:gd name="T85" fmla="*/ 780 h 3076"/>
                <a:gd name="T86" fmla="*/ 233 w 1290"/>
                <a:gd name="T87" fmla="*/ 573 h 3076"/>
                <a:gd name="T88" fmla="*/ 322 w 1290"/>
                <a:gd name="T89" fmla="*/ 401 h 3076"/>
                <a:gd name="T90" fmla="*/ 412 w 1290"/>
                <a:gd name="T91" fmla="*/ 261 h 3076"/>
                <a:gd name="T92" fmla="*/ 496 w 1290"/>
                <a:gd name="T93" fmla="*/ 153 h 3076"/>
                <a:gd name="T94" fmla="*/ 566 w 1290"/>
                <a:gd name="T95" fmla="*/ 74 h 3076"/>
                <a:gd name="T96" fmla="*/ 617 w 1290"/>
                <a:gd name="T97" fmla="*/ 24 h 3076"/>
                <a:gd name="T98" fmla="*/ 644 w 1290"/>
                <a:gd name="T99" fmla="*/ 1 h 30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90" h="3076">
                  <a:moveTo>
                    <a:pt x="647" y="295"/>
                  </a:moveTo>
                  <a:lnTo>
                    <a:pt x="616" y="332"/>
                  </a:lnTo>
                  <a:lnTo>
                    <a:pt x="584" y="375"/>
                  </a:lnTo>
                  <a:lnTo>
                    <a:pt x="551" y="424"/>
                  </a:lnTo>
                  <a:lnTo>
                    <a:pt x="517" y="477"/>
                  </a:lnTo>
                  <a:lnTo>
                    <a:pt x="483" y="536"/>
                  </a:lnTo>
                  <a:lnTo>
                    <a:pt x="450" y="601"/>
                  </a:lnTo>
                  <a:lnTo>
                    <a:pt x="416" y="671"/>
                  </a:lnTo>
                  <a:lnTo>
                    <a:pt x="383" y="746"/>
                  </a:lnTo>
                  <a:lnTo>
                    <a:pt x="353" y="828"/>
                  </a:lnTo>
                  <a:lnTo>
                    <a:pt x="323" y="915"/>
                  </a:lnTo>
                  <a:lnTo>
                    <a:pt x="396" y="927"/>
                  </a:lnTo>
                  <a:lnTo>
                    <a:pt x="475" y="936"/>
                  </a:lnTo>
                  <a:lnTo>
                    <a:pt x="555" y="941"/>
                  </a:lnTo>
                  <a:lnTo>
                    <a:pt x="637" y="943"/>
                  </a:lnTo>
                  <a:lnTo>
                    <a:pt x="707" y="942"/>
                  </a:lnTo>
                  <a:lnTo>
                    <a:pt x="776" y="938"/>
                  </a:lnTo>
                  <a:lnTo>
                    <a:pt x="843" y="932"/>
                  </a:lnTo>
                  <a:lnTo>
                    <a:pt x="906" y="924"/>
                  </a:lnTo>
                  <a:lnTo>
                    <a:pt x="968" y="912"/>
                  </a:lnTo>
                  <a:lnTo>
                    <a:pt x="939" y="825"/>
                  </a:lnTo>
                  <a:lnTo>
                    <a:pt x="908" y="744"/>
                  </a:lnTo>
                  <a:lnTo>
                    <a:pt x="876" y="669"/>
                  </a:lnTo>
                  <a:lnTo>
                    <a:pt x="843" y="598"/>
                  </a:lnTo>
                  <a:lnTo>
                    <a:pt x="808" y="534"/>
                  </a:lnTo>
                  <a:lnTo>
                    <a:pt x="775" y="476"/>
                  </a:lnTo>
                  <a:lnTo>
                    <a:pt x="741" y="422"/>
                  </a:lnTo>
                  <a:lnTo>
                    <a:pt x="708" y="374"/>
                  </a:lnTo>
                  <a:lnTo>
                    <a:pt x="676" y="332"/>
                  </a:lnTo>
                  <a:lnTo>
                    <a:pt x="647" y="295"/>
                  </a:lnTo>
                  <a:close/>
                  <a:moveTo>
                    <a:pt x="645" y="0"/>
                  </a:moveTo>
                  <a:lnTo>
                    <a:pt x="647" y="1"/>
                  </a:lnTo>
                  <a:lnTo>
                    <a:pt x="652" y="7"/>
                  </a:lnTo>
                  <a:lnTo>
                    <a:pt x="661" y="13"/>
                  </a:lnTo>
                  <a:lnTo>
                    <a:pt x="673" y="23"/>
                  </a:lnTo>
                  <a:lnTo>
                    <a:pt x="687" y="37"/>
                  </a:lnTo>
                  <a:lnTo>
                    <a:pt x="704" y="53"/>
                  </a:lnTo>
                  <a:lnTo>
                    <a:pt x="724" y="73"/>
                  </a:lnTo>
                  <a:lnTo>
                    <a:pt x="746" y="95"/>
                  </a:lnTo>
                  <a:lnTo>
                    <a:pt x="770" y="121"/>
                  </a:lnTo>
                  <a:lnTo>
                    <a:pt x="795" y="150"/>
                  </a:lnTo>
                  <a:lnTo>
                    <a:pt x="821" y="183"/>
                  </a:lnTo>
                  <a:lnTo>
                    <a:pt x="849" y="218"/>
                  </a:lnTo>
                  <a:lnTo>
                    <a:pt x="878" y="257"/>
                  </a:lnTo>
                  <a:lnTo>
                    <a:pt x="907" y="300"/>
                  </a:lnTo>
                  <a:lnTo>
                    <a:pt x="938" y="346"/>
                  </a:lnTo>
                  <a:lnTo>
                    <a:pt x="968" y="396"/>
                  </a:lnTo>
                  <a:lnTo>
                    <a:pt x="998" y="450"/>
                  </a:lnTo>
                  <a:lnTo>
                    <a:pt x="1027" y="507"/>
                  </a:lnTo>
                  <a:lnTo>
                    <a:pt x="1057" y="567"/>
                  </a:lnTo>
                  <a:lnTo>
                    <a:pt x="1086" y="632"/>
                  </a:lnTo>
                  <a:lnTo>
                    <a:pt x="1114" y="701"/>
                  </a:lnTo>
                  <a:lnTo>
                    <a:pt x="1140" y="773"/>
                  </a:lnTo>
                  <a:lnTo>
                    <a:pt x="1166" y="849"/>
                  </a:lnTo>
                  <a:lnTo>
                    <a:pt x="1189" y="929"/>
                  </a:lnTo>
                  <a:lnTo>
                    <a:pt x="1211" y="1014"/>
                  </a:lnTo>
                  <a:lnTo>
                    <a:pt x="1231" y="1102"/>
                  </a:lnTo>
                  <a:lnTo>
                    <a:pt x="1247" y="1194"/>
                  </a:lnTo>
                  <a:lnTo>
                    <a:pt x="1262" y="1291"/>
                  </a:lnTo>
                  <a:lnTo>
                    <a:pt x="1274" y="1391"/>
                  </a:lnTo>
                  <a:lnTo>
                    <a:pt x="1283" y="1497"/>
                  </a:lnTo>
                  <a:lnTo>
                    <a:pt x="1288" y="1606"/>
                  </a:lnTo>
                  <a:lnTo>
                    <a:pt x="1290" y="1720"/>
                  </a:lnTo>
                  <a:lnTo>
                    <a:pt x="1288" y="1835"/>
                  </a:lnTo>
                  <a:lnTo>
                    <a:pt x="1283" y="1946"/>
                  </a:lnTo>
                  <a:lnTo>
                    <a:pt x="1274" y="2051"/>
                  </a:lnTo>
                  <a:lnTo>
                    <a:pt x="1263" y="2153"/>
                  </a:lnTo>
                  <a:lnTo>
                    <a:pt x="1247" y="2250"/>
                  </a:lnTo>
                  <a:lnTo>
                    <a:pt x="1229" y="2342"/>
                  </a:lnTo>
                  <a:lnTo>
                    <a:pt x="1210" y="2430"/>
                  </a:lnTo>
                  <a:lnTo>
                    <a:pt x="1186" y="2511"/>
                  </a:lnTo>
                  <a:lnTo>
                    <a:pt x="1161" y="2588"/>
                  </a:lnTo>
                  <a:lnTo>
                    <a:pt x="1131" y="2661"/>
                  </a:lnTo>
                  <a:lnTo>
                    <a:pt x="1101" y="2727"/>
                  </a:lnTo>
                  <a:lnTo>
                    <a:pt x="1068" y="2788"/>
                  </a:lnTo>
                  <a:lnTo>
                    <a:pt x="1033" y="2844"/>
                  </a:lnTo>
                  <a:lnTo>
                    <a:pt x="997" y="2895"/>
                  </a:lnTo>
                  <a:lnTo>
                    <a:pt x="957" y="2939"/>
                  </a:lnTo>
                  <a:lnTo>
                    <a:pt x="918" y="2979"/>
                  </a:lnTo>
                  <a:lnTo>
                    <a:pt x="875" y="3012"/>
                  </a:lnTo>
                  <a:lnTo>
                    <a:pt x="832" y="3039"/>
                  </a:lnTo>
                  <a:lnTo>
                    <a:pt x="787" y="3061"/>
                  </a:lnTo>
                  <a:lnTo>
                    <a:pt x="742" y="3076"/>
                  </a:lnTo>
                  <a:lnTo>
                    <a:pt x="742" y="2288"/>
                  </a:lnTo>
                  <a:lnTo>
                    <a:pt x="738" y="2266"/>
                  </a:lnTo>
                  <a:lnTo>
                    <a:pt x="731" y="2246"/>
                  </a:lnTo>
                  <a:lnTo>
                    <a:pt x="720" y="2228"/>
                  </a:lnTo>
                  <a:lnTo>
                    <a:pt x="705" y="2213"/>
                  </a:lnTo>
                  <a:lnTo>
                    <a:pt x="687" y="2203"/>
                  </a:lnTo>
                  <a:lnTo>
                    <a:pt x="666" y="2195"/>
                  </a:lnTo>
                  <a:lnTo>
                    <a:pt x="645" y="2192"/>
                  </a:lnTo>
                  <a:lnTo>
                    <a:pt x="623" y="2195"/>
                  </a:lnTo>
                  <a:lnTo>
                    <a:pt x="603" y="2203"/>
                  </a:lnTo>
                  <a:lnTo>
                    <a:pt x="585" y="2213"/>
                  </a:lnTo>
                  <a:lnTo>
                    <a:pt x="571" y="2228"/>
                  </a:lnTo>
                  <a:lnTo>
                    <a:pt x="559" y="2246"/>
                  </a:lnTo>
                  <a:lnTo>
                    <a:pt x="552" y="2266"/>
                  </a:lnTo>
                  <a:lnTo>
                    <a:pt x="549" y="2288"/>
                  </a:lnTo>
                  <a:lnTo>
                    <a:pt x="549" y="3076"/>
                  </a:lnTo>
                  <a:lnTo>
                    <a:pt x="503" y="3061"/>
                  </a:lnTo>
                  <a:lnTo>
                    <a:pt x="458" y="3039"/>
                  </a:lnTo>
                  <a:lnTo>
                    <a:pt x="415" y="3012"/>
                  </a:lnTo>
                  <a:lnTo>
                    <a:pt x="372" y="2979"/>
                  </a:lnTo>
                  <a:lnTo>
                    <a:pt x="333" y="2939"/>
                  </a:lnTo>
                  <a:lnTo>
                    <a:pt x="293" y="2895"/>
                  </a:lnTo>
                  <a:lnTo>
                    <a:pt x="257" y="2844"/>
                  </a:lnTo>
                  <a:lnTo>
                    <a:pt x="222" y="2788"/>
                  </a:lnTo>
                  <a:lnTo>
                    <a:pt x="189" y="2727"/>
                  </a:lnTo>
                  <a:lnTo>
                    <a:pt x="159" y="2661"/>
                  </a:lnTo>
                  <a:lnTo>
                    <a:pt x="130" y="2588"/>
                  </a:lnTo>
                  <a:lnTo>
                    <a:pt x="105" y="2511"/>
                  </a:lnTo>
                  <a:lnTo>
                    <a:pt x="81" y="2430"/>
                  </a:lnTo>
                  <a:lnTo>
                    <a:pt x="61" y="2342"/>
                  </a:lnTo>
                  <a:lnTo>
                    <a:pt x="43" y="2250"/>
                  </a:lnTo>
                  <a:lnTo>
                    <a:pt x="27" y="2153"/>
                  </a:lnTo>
                  <a:lnTo>
                    <a:pt x="16" y="2051"/>
                  </a:lnTo>
                  <a:lnTo>
                    <a:pt x="8" y="1946"/>
                  </a:lnTo>
                  <a:lnTo>
                    <a:pt x="2" y="1835"/>
                  </a:lnTo>
                  <a:lnTo>
                    <a:pt x="0" y="1720"/>
                  </a:lnTo>
                  <a:lnTo>
                    <a:pt x="2" y="1607"/>
                  </a:lnTo>
                  <a:lnTo>
                    <a:pt x="8" y="1499"/>
                  </a:lnTo>
                  <a:lnTo>
                    <a:pt x="16" y="1394"/>
                  </a:lnTo>
                  <a:lnTo>
                    <a:pt x="28" y="1295"/>
                  </a:lnTo>
                  <a:lnTo>
                    <a:pt x="43" y="1198"/>
                  </a:lnTo>
                  <a:lnTo>
                    <a:pt x="60" y="1107"/>
                  </a:lnTo>
                  <a:lnTo>
                    <a:pt x="80" y="1019"/>
                  </a:lnTo>
                  <a:lnTo>
                    <a:pt x="101" y="935"/>
                  </a:lnTo>
                  <a:lnTo>
                    <a:pt x="124" y="855"/>
                  </a:lnTo>
                  <a:lnTo>
                    <a:pt x="150" y="780"/>
                  </a:lnTo>
                  <a:lnTo>
                    <a:pt x="176" y="707"/>
                  </a:lnTo>
                  <a:lnTo>
                    <a:pt x="205" y="639"/>
                  </a:lnTo>
                  <a:lnTo>
                    <a:pt x="233" y="573"/>
                  </a:lnTo>
                  <a:lnTo>
                    <a:pt x="263" y="513"/>
                  </a:lnTo>
                  <a:lnTo>
                    <a:pt x="292" y="455"/>
                  </a:lnTo>
                  <a:lnTo>
                    <a:pt x="322" y="401"/>
                  </a:lnTo>
                  <a:lnTo>
                    <a:pt x="353" y="352"/>
                  </a:lnTo>
                  <a:lnTo>
                    <a:pt x="383" y="305"/>
                  </a:lnTo>
                  <a:lnTo>
                    <a:pt x="412" y="261"/>
                  </a:lnTo>
                  <a:lnTo>
                    <a:pt x="441" y="222"/>
                  </a:lnTo>
                  <a:lnTo>
                    <a:pt x="468" y="186"/>
                  </a:lnTo>
                  <a:lnTo>
                    <a:pt x="496" y="153"/>
                  </a:lnTo>
                  <a:lnTo>
                    <a:pt x="521" y="124"/>
                  </a:lnTo>
                  <a:lnTo>
                    <a:pt x="545" y="97"/>
                  </a:lnTo>
                  <a:lnTo>
                    <a:pt x="566" y="74"/>
                  </a:lnTo>
                  <a:lnTo>
                    <a:pt x="585" y="54"/>
                  </a:lnTo>
                  <a:lnTo>
                    <a:pt x="603" y="38"/>
                  </a:lnTo>
                  <a:lnTo>
                    <a:pt x="617" y="24"/>
                  </a:lnTo>
                  <a:lnTo>
                    <a:pt x="629" y="14"/>
                  </a:lnTo>
                  <a:lnTo>
                    <a:pt x="637" y="7"/>
                  </a:lnTo>
                  <a:lnTo>
                    <a:pt x="644" y="1"/>
                  </a:lnTo>
                  <a:lnTo>
                    <a:pt x="6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9" name="Freeform 518"/>
            <p:cNvSpPr>
              <a:spLocks/>
            </p:cNvSpPr>
            <p:nvPr/>
          </p:nvSpPr>
          <p:spPr bwMode="auto">
            <a:xfrm>
              <a:off x="5460" y="3689"/>
              <a:ext cx="63" cy="107"/>
            </a:xfrm>
            <a:custGeom>
              <a:avLst/>
              <a:gdLst>
                <a:gd name="T0" fmla="*/ 348 w 631"/>
                <a:gd name="T1" fmla="*/ 0 h 1072"/>
                <a:gd name="T2" fmla="*/ 426 w 631"/>
                <a:gd name="T3" fmla="*/ 0 h 1072"/>
                <a:gd name="T4" fmla="*/ 443 w 631"/>
                <a:gd name="T5" fmla="*/ 89 h 1072"/>
                <a:gd name="T6" fmla="*/ 463 w 631"/>
                <a:gd name="T7" fmla="*/ 175 h 1072"/>
                <a:gd name="T8" fmla="*/ 485 w 631"/>
                <a:gd name="T9" fmla="*/ 258 h 1072"/>
                <a:gd name="T10" fmla="*/ 509 w 631"/>
                <a:gd name="T11" fmla="*/ 335 h 1072"/>
                <a:gd name="T12" fmla="*/ 536 w 631"/>
                <a:gd name="T13" fmla="*/ 410 h 1072"/>
                <a:gd name="T14" fmla="*/ 565 w 631"/>
                <a:gd name="T15" fmla="*/ 480 h 1072"/>
                <a:gd name="T16" fmla="*/ 597 w 631"/>
                <a:gd name="T17" fmla="*/ 547 h 1072"/>
                <a:gd name="T18" fmla="*/ 631 w 631"/>
                <a:gd name="T19" fmla="*/ 608 h 1072"/>
                <a:gd name="T20" fmla="*/ 0 w 631"/>
                <a:gd name="T21" fmla="*/ 1072 h 1072"/>
                <a:gd name="T22" fmla="*/ 0 w 631"/>
                <a:gd name="T23" fmla="*/ 295 h 1072"/>
                <a:gd name="T24" fmla="*/ 3 w 631"/>
                <a:gd name="T25" fmla="*/ 255 h 1072"/>
                <a:gd name="T26" fmla="*/ 13 w 631"/>
                <a:gd name="T27" fmla="*/ 216 h 1072"/>
                <a:gd name="T28" fmla="*/ 27 w 631"/>
                <a:gd name="T29" fmla="*/ 180 h 1072"/>
                <a:gd name="T30" fmla="*/ 47 w 631"/>
                <a:gd name="T31" fmla="*/ 146 h 1072"/>
                <a:gd name="T32" fmla="*/ 72 w 631"/>
                <a:gd name="T33" fmla="*/ 115 h 1072"/>
                <a:gd name="T34" fmla="*/ 102 w 631"/>
                <a:gd name="T35" fmla="*/ 86 h 1072"/>
                <a:gd name="T36" fmla="*/ 136 w 631"/>
                <a:gd name="T37" fmla="*/ 61 h 1072"/>
                <a:gd name="T38" fmla="*/ 172 w 631"/>
                <a:gd name="T39" fmla="*/ 40 h 1072"/>
                <a:gd name="T40" fmla="*/ 213 w 631"/>
                <a:gd name="T41" fmla="*/ 22 h 1072"/>
                <a:gd name="T42" fmla="*/ 255 w 631"/>
                <a:gd name="T43" fmla="*/ 10 h 1072"/>
                <a:gd name="T44" fmla="*/ 301 w 631"/>
                <a:gd name="T45" fmla="*/ 2 h 1072"/>
                <a:gd name="T46" fmla="*/ 348 w 631"/>
                <a:gd name="T47" fmla="*/ 0 h 1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1" h="1072">
                  <a:moveTo>
                    <a:pt x="348" y="0"/>
                  </a:moveTo>
                  <a:lnTo>
                    <a:pt x="426" y="0"/>
                  </a:lnTo>
                  <a:lnTo>
                    <a:pt x="443" y="89"/>
                  </a:lnTo>
                  <a:lnTo>
                    <a:pt x="463" y="175"/>
                  </a:lnTo>
                  <a:lnTo>
                    <a:pt x="485" y="258"/>
                  </a:lnTo>
                  <a:lnTo>
                    <a:pt x="509" y="335"/>
                  </a:lnTo>
                  <a:lnTo>
                    <a:pt x="536" y="410"/>
                  </a:lnTo>
                  <a:lnTo>
                    <a:pt x="565" y="480"/>
                  </a:lnTo>
                  <a:lnTo>
                    <a:pt x="597" y="547"/>
                  </a:lnTo>
                  <a:lnTo>
                    <a:pt x="631" y="608"/>
                  </a:lnTo>
                  <a:lnTo>
                    <a:pt x="0" y="1072"/>
                  </a:lnTo>
                  <a:lnTo>
                    <a:pt x="0" y="295"/>
                  </a:lnTo>
                  <a:lnTo>
                    <a:pt x="3" y="255"/>
                  </a:lnTo>
                  <a:lnTo>
                    <a:pt x="13" y="216"/>
                  </a:lnTo>
                  <a:lnTo>
                    <a:pt x="27" y="180"/>
                  </a:lnTo>
                  <a:lnTo>
                    <a:pt x="47" y="146"/>
                  </a:lnTo>
                  <a:lnTo>
                    <a:pt x="72" y="115"/>
                  </a:lnTo>
                  <a:lnTo>
                    <a:pt x="102" y="86"/>
                  </a:lnTo>
                  <a:lnTo>
                    <a:pt x="136" y="61"/>
                  </a:lnTo>
                  <a:lnTo>
                    <a:pt x="172" y="40"/>
                  </a:lnTo>
                  <a:lnTo>
                    <a:pt x="213" y="22"/>
                  </a:lnTo>
                  <a:lnTo>
                    <a:pt x="255" y="10"/>
                  </a:lnTo>
                  <a:lnTo>
                    <a:pt x="301" y="2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0" name="Freeform 519"/>
            <p:cNvSpPr>
              <a:spLocks/>
            </p:cNvSpPr>
            <p:nvPr/>
          </p:nvSpPr>
          <p:spPr bwMode="auto">
            <a:xfrm>
              <a:off x="5630" y="3689"/>
              <a:ext cx="63" cy="107"/>
            </a:xfrm>
            <a:custGeom>
              <a:avLst/>
              <a:gdLst>
                <a:gd name="T0" fmla="*/ 205 w 631"/>
                <a:gd name="T1" fmla="*/ 0 h 1072"/>
                <a:gd name="T2" fmla="*/ 283 w 631"/>
                <a:gd name="T3" fmla="*/ 0 h 1072"/>
                <a:gd name="T4" fmla="*/ 330 w 631"/>
                <a:gd name="T5" fmla="*/ 2 h 1072"/>
                <a:gd name="T6" fmla="*/ 376 w 631"/>
                <a:gd name="T7" fmla="*/ 10 h 1072"/>
                <a:gd name="T8" fmla="*/ 419 w 631"/>
                <a:gd name="T9" fmla="*/ 22 h 1072"/>
                <a:gd name="T10" fmla="*/ 459 w 631"/>
                <a:gd name="T11" fmla="*/ 40 h 1072"/>
                <a:gd name="T12" fmla="*/ 496 w 631"/>
                <a:gd name="T13" fmla="*/ 61 h 1072"/>
                <a:gd name="T14" fmla="*/ 529 w 631"/>
                <a:gd name="T15" fmla="*/ 86 h 1072"/>
                <a:gd name="T16" fmla="*/ 558 w 631"/>
                <a:gd name="T17" fmla="*/ 115 h 1072"/>
                <a:gd name="T18" fmla="*/ 583 w 631"/>
                <a:gd name="T19" fmla="*/ 146 h 1072"/>
                <a:gd name="T20" fmla="*/ 604 w 631"/>
                <a:gd name="T21" fmla="*/ 180 h 1072"/>
                <a:gd name="T22" fmla="*/ 619 w 631"/>
                <a:gd name="T23" fmla="*/ 216 h 1072"/>
                <a:gd name="T24" fmla="*/ 628 w 631"/>
                <a:gd name="T25" fmla="*/ 255 h 1072"/>
                <a:gd name="T26" fmla="*/ 631 w 631"/>
                <a:gd name="T27" fmla="*/ 295 h 1072"/>
                <a:gd name="T28" fmla="*/ 631 w 631"/>
                <a:gd name="T29" fmla="*/ 1072 h 1072"/>
                <a:gd name="T30" fmla="*/ 0 w 631"/>
                <a:gd name="T31" fmla="*/ 608 h 1072"/>
                <a:gd name="T32" fmla="*/ 34 w 631"/>
                <a:gd name="T33" fmla="*/ 547 h 1072"/>
                <a:gd name="T34" fmla="*/ 66 w 631"/>
                <a:gd name="T35" fmla="*/ 480 h 1072"/>
                <a:gd name="T36" fmla="*/ 95 w 631"/>
                <a:gd name="T37" fmla="*/ 410 h 1072"/>
                <a:gd name="T38" fmla="*/ 122 w 631"/>
                <a:gd name="T39" fmla="*/ 335 h 1072"/>
                <a:gd name="T40" fmla="*/ 146 w 631"/>
                <a:gd name="T41" fmla="*/ 258 h 1072"/>
                <a:gd name="T42" fmla="*/ 168 w 631"/>
                <a:gd name="T43" fmla="*/ 175 h 1072"/>
                <a:gd name="T44" fmla="*/ 188 w 631"/>
                <a:gd name="T45" fmla="*/ 89 h 1072"/>
                <a:gd name="T46" fmla="*/ 205 w 631"/>
                <a:gd name="T47" fmla="*/ 0 h 1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1" h="1072">
                  <a:moveTo>
                    <a:pt x="205" y="0"/>
                  </a:moveTo>
                  <a:lnTo>
                    <a:pt x="283" y="0"/>
                  </a:lnTo>
                  <a:lnTo>
                    <a:pt x="330" y="2"/>
                  </a:lnTo>
                  <a:lnTo>
                    <a:pt x="376" y="10"/>
                  </a:lnTo>
                  <a:lnTo>
                    <a:pt x="419" y="22"/>
                  </a:lnTo>
                  <a:lnTo>
                    <a:pt x="459" y="40"/>
                  </a:lnTo>
                  <a:lnTo>
                    <a:pt x="496" y="61"/>
                  </a:lnTo>
                  <a:lnTo>
                    <a:pt x="529" y="86"/>
                  </a:lnTo>
                  <a:lnTo>
                    <a:pt x="558" y="115"/>
                  </a:lnTo>
                  <a:lnTo>
                    <a:pt x="583" y="146"/>
                  </a:lnTo>
                  <a:lnTo>
                    <a:pt x="604" y="180"/>
                  </a:lnTo>
                  <a:lnTo>
                    <a:pt x="619" y="216"/>
                  </a:lnTo>
                  <a:lnTo>
                    <a:pt x="628" y="255"/>
                  </a:lnTo>
                  <a:lnTo>
                    <a:pt x="631" y="295"/>
                  </a:lnTo>
                  <a:lnTo>
                    <a:pt x="631" y="1072"/>
                  </a:lnTo>
                  <a:lnTo>
                    <a:pt x="0" y="608"/>
                  </a:lnTo>
                  <a:lnTo>
                    <a:pt x="34" y="547"/>
                  </a:lnTo>
                  <a:lnTo>
                    <a:pt x="66" y="480"/>
                  </a:lnTo>
                  <a:lnTo>
                    <a:pt x="95" y="410"/>
                  </a:lnTo>
                  <a:lnTo>
                    <a:pt x="122" y="335"/>
                  </a:lnTo>
                  <a:lnTo>
                    <a:pt x="146" y="258"/>
                  </a:lnTo>
                  <a:lnTo>
                    <a:pt x="168" y="175"/>
                  </a:lnTo>
                  <a:lnTo>
                    <a:pt x="188" y="89"/>
                  </a:lnTo>
                  <a:lnTo>
                    <a:pt x="2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04" name="Group 549"/>
          <p:cNvGrpSpPr>
            <a:grpSpLocks noChangeAspect="1"/>
          </p:cNvGrpSpPr>
          <p:nvPr/>
        </p:nvGrpSpPr>
        <p:grpSpPr bwMode="auto">
          <a:xfrm>
            <a:off x="9908580" y="5819085"/>
            <a:ext cx="311769" cy="347546"/>
            <a:chOff x="5915" y="2639"/>
            <a:chExt cx="305" cy="34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07" name="Freeform 551"/>
            <p:cNvSpPr>
              <a:spLocks/>
            </p:cNvSpPr>
            <p:nvPr/>
          </p:nvSpPr>
          <p:spPr bwMode="auto">
            <a:xfrm>
              <a:off x="5994" y="2639"/>
              <a:ext cx="144" cy="187"/>
            </a:xfrm>
            <a:custGeom>
              <a:avLst/>
              <a:gdLst>
                <a:gd name="T0" fmla="*/ 720 w 1440"/>
                <a:gd name="T1" fmla="*/ 0 h 1870"/>
                <a:gd name="T2" fmla="*/ 762 w 1440"/>
                <a:gd name="T3" fmla="*/ 4 h 1870"/>
                <a:gd name="T4" fmla="*/ 802 w 1440"/>
                <a:gd name="T5" fmla="*/ 13 h 1870"/>
                <a:gd name="T6" fmla="*/ 838 w 1440"/>
                <a:gd name="T7" fmla="*/ 28 h 1870"/>
                <a:gd name="T8" fmla="*/ 872 w 1440"/>
                <a:gd name="T9" fmla="*/ 50 h 1870"/>
                <a:gd name="T10" fmla="*/ 902 w 1440"/>
                <a:gd name="T11" fmla="*/ 75 h 1870"/>
                <a:gd name="T12" fmla="*/ 928 w 1440"/>
                <a:gd name="T13" fmla="*/ 105 h 1870"/>
                <a:gd name="T14" fmla="*/ 949 w 1440"/>
                <a:gd name="T15" fmla="*/ 139 h 1870"/>
                <a:gd name="T16" fmla="*/ 964 w 1440"/>
                <a:gd name="T17" fmla="*/ 176 h 1870"/>
                <a:gd name="T18" fmla="*/ 975 w 1440"/>
                <a:gd name="T19" fmla="*/ 216 h 1870"/>
                <a:gd name="T20" fmla="*/ 978 w 1440"/>
                <a:gd name="T21" fmla="*/ 257 h 1870"/>
                <a:gd name="T22" fmla="*/ 978 w 1440"/>
                <a:gd name="T23" fmla="*/ 1081 h 1870"/>
                <a:gd name="T24" fmla="*/ 1356 w 1440"/>
                <a:gd name="T25" fmla="*/ 1081 h 1870"/>
                <a:gd name="T26" fmla="*/ 1382 w 1440"/>
                <a:gd name="T27" fmla="*/ 1082 h 1870"/>
                <a:gd name="T28" fmla="*/ 1403 w 1440"/>
                <a:gd name="T29" fmla="*/ 1086 h 1870"/>
                <a:gd name="T30" fmla="*/ 1419 w 1440"/>
                <a:gd name="T31" fmla="*/ 1092 h 1870"/>
                <a:gd name="T32" fmla="*/ 1431 w 1440"/>
                <a:gd name="T33" fmla="*/ 1101 h 1870"/>
                <a:gd name="T34" fmla="*/ 1438 w 1440"/>
                <a:gd name="T35" fmla="*/ 1112 h 1870"/>
                <a:gd name="T36" fmla="*/ 1440 w 1440"/>
                <a:gd name="T37" fmla="*/ 1125 h 1870"/>
                <a:gd name="T38" fmla="*/ 1437 w 1440"/>
                <a:gd name="T39" fmla="*/ 1140 h 1870"/>
                <a:gd name="T40" fmla="*/ 1428 w 1440"/>
                <a:gd name="T41" fmla="*/ 1156 h 1870"/>
                <a:gd name="T42" fmla="*/ 1415 w 1440"/>
                <a:gd name="T43" fmla="*/ 1174 h 1870"/>
                <a:gd name="T44" fmla="*/ 1398 w 1440"/>
                <a:gd name="T45" fmla="*/ 1193 h 1870"/>
                <a:gd name="T46" fmla="*/ 719 w 1440"/>
                <a:gd name="T47" fmla="*/ 1870 h 1870"/>
                <a:gd name="T48" fmla="*/ 42 w 1440"/>
                <a:gd name="T49" fmla="*/ 1193 h 1870"/>
                <a:gd name="T50" fmla="*/ 25 w 1440"/>
                <a:gd name="T51" fmla="*/ 1174 h 1870"/>
                <a:gd name="T52" fmla="*/ 12 w 1440"/>
                <a:gd name="T53" fmla="*/ 1156 h 1870"/>
                <a:gd name="T54" fmla="*/ 3 w 1440"/>
                <a:gd name="T55" fmla="*/ 1140 h 1870"/>
                <a:gd name="T56" fmla="*/ 0 w 1440"/>
                <a:gd name="T57" fmla="*/ 1125 h 1870"/>
                <a:gd name="T58" fmla="*/ 2 w 1440"/>
                <a:gd name="T59" fmla="*/ 1112 h 1870"/>
                <a:gd name="T60" fmla="*/ 9 w 1440"/>
                <a:gd name="T61" fmla="*/ 1101 h 1870"/>
                <a:gd name="T62" fmla="*/ 20 w 1440"/>
                <a:gd name="T63" fmla="*/ 1092 h 1870"/>
                <a:gd name="T64" fmla="*/ 36 w 1440"/>
                <a:gd name="T65" fmla="*/ 1086 h 1870"/>
                <a:gd name="T66" fmla="*/ 58 w 1440"/>
                <a:gd name="T67" fmla="*/ 1082 h 1870"/>
                <a:gd name="T68" fmla="*/ 84 w 1440"/>
                <a:gd name="T69" fmla="*/ 1081 h 1870"/>
                <a:gd name="T70" fmla="*/ 463 w 1440"/>
                <a:gd name="T71" fmla="*/ 1081 h 1870"/>
                <a:gd name="T72" fmla="*/ 463 w 1440"/>
                <a:gd name="T73" fmla="*/ 257 h 1870"/>
                <a:gd name="T74" fmla="*/ 466 w 1440"/>
                <a:gd name="T75" fmla="*/ 216 h 1870"/>
                <a:gd name="T76" fmla="*/ 476 w 1440"/>
                <a:gd name="T77" fmla="*/ 176 h 1870"/>
                <a:gd name="T78" fmla="*/ 491 w 1440"/>
                <a:gd name="T79" fmla="*/ 139 h 1870"/>
                <a:gd name="T80" fmla="*/ 512 w 1440"/>
                <a:gd name="T81" fmla="*/ 105 h 1870"/>
                <a:gd name="T82" fmla="*/ 538 w 1440"/>
                <a:gd name="T83" fmla="*/ 75 h 1870"/>
                <a:gd name="T84" fmla="*/ 568 w 1440"/>
                <a:gd name="T85" fmla="*/ 50 h 1870"/>
                <a:gd name="T86" fmla="*/ 601 w 1440"/>
                <a:gd name="T87" fmla="*/ 28 h 1870"/>
                <a:gd name="T88" fmla="*/ 639 w 1440"/>
                <a:gd name="T89" fmla="*/ 13 h 1870"/>
                <a:gd name="T90" fmla="*/ 679 w 1440"/>
                <a:gd name="T91" fmla="*/ 4 h 1870"/>
                <a:gd name="T92" fmla="*/ 720 w 1440"/>
                <a:gd name="T93" fmla="*/ 0 h 18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40" h="1870">
                  <a:moveTo>
                    <a:pt x="720" y="0"/>
                  </a:moveTo>
                  <a:lnTo>
                    <a:pt x="762" y="4"/>
                  </a:lnTo>
                  <a:lnTo>
                    <a:pt x="802" y="13"/>
                  </a:lnTo>
                  <a:lnTo>
                    <a:pt x="838" y="28"/>
                  </a:lnTo>
                  <a:lnTo>
                    <a:pt x="872" y="50"/>
                  </a:lnTo>
                  <a:lnTo>
                    <a:pt x="902" y="75"/>
                  </a:lnTo>
                  <a:lnTo>
                    <a:pt x="928" y="105"/>
                  </a:lnTo>
                  <a:lnTo>
                    <a:pt x="949" y="139"/>
                  </a:lnTo>
                  <a:lnTo>
                    <a:pt x="964" y="176"/>
                  </a:lnTo>
                  <a:lnTo>
                    <a:pt x="975" y="216"/>
                  </a:lnTo>
                  <a:lnTo>
                    <a:pt x="978" y="257"/>
                  </a:lnTo>
                  <a:lnTo>
                    <a:pt x="978" y="1081"/>
                  </a:lnTo>
                  <a:lnTo>
                    <a:pt x="1356" y="1081"/>
                  </a:lnTo>
                  <a:lnTo>
                    <a:pt x="1382" y="1082"/>
                  </a:lnTo>
                  <a:lnTo>
                    <a:pt x="1403" y="1086"/>
                  </a:lnTo>
                  <a:lnTo>
                    <a:pt x="1419" y="1092"/>
                  </a:lnTo>
                  <a:lnTo>
                    <a:pt x="1431" y="1101"/>
                  </a:lnTo>
                  <a:lnTo>
                    <a:pt x="1438" y="1112"/>
                  </a:lnTo>
                  <a:lnTo>
                    <a:pt x="1440" y="1125"/>
                  </a:lnTo>
                  <a:lnTo>
                    <a:pt x="1437" y="1140"/>
                  </a:lnTo>
                  <a:lnTo>
                    <a:pt x="1428" y="1156"/>
                  </a:lnTo>
                  <a:lnTo>
                    <a:pt x="1415" y="1174"/>
                  </a:lnTo>
                  <a:lnTo>
                    <a:pt x="1398" y="1193"/>
                  </a:lnTo>
                  <a:lnTo>
                    <a:pt x="719" y="1870"/>
                  </a:lnTo>
                  <a:lnTo>
                    <a:pt x="42" y="1193"/>
                  </a:lnTo>
                  <a:lnTo>
                    <a:pt x="25" y="1174"/>
                  </a:lnTo>
                  <a:lnTo>
                    <a:pt x="12" y="1156"/>
                  </a:lnTo>
                  <a:lnTo>
                    <a:pt x="3" y="1140"/>
                  </a:lnTo>
                  <a:lnTo>
                    <a:pt x="0" y="1125"/>
                  </a:lnTo>
                  <a:lnTo>
                    <a:pt x="2" y="1112"/>
                  </a:lnTo>
                  <a:lnTo>
                    <a:pt x="9" y="1101"/>
                  </a:lnTo>
                  <a:lnTo>
                    <a:pt x="20" y="1092"/>
                  </a:lnTo>
                  <a:lnTo>
                    <a:pt x="36" y="1086"/>
                  </a:lnTo>
                  <a:lnTo>
                    <a:pt x="58" y="1082"/>
                  </a:lnTo>
                  <a:lnTo>
                    <a:pt x="84" y="1081"/>
                  </a:lnTo>
                  <a:lnTo>
                    <a:pt x="463" y="1081"/>
                  </a:lnTo>
                  <a:lnTo>
                    <a:pt x="463" y="257"/>
                  </a:lnTo>
                  <a:lnTo>
                    <a:pt x="466" y="216"/>
                  </a:lnTo>
                  <a:lnTo>
                    <a:pt x="476" y="176"/>
                  </a:lnTo>
                  <a:lnTo>
                    <a:pt x="491" y="139"/>
                  </a:lnTo>
                  <a:lnTo>
                    <a:pt x="512" y="105"/>
                  </a:lnTo>
                  <a:lnTo>
                    <a:pt x="538" y="75"/>
                  </a:lnTo>
                  <a:lnTo>
                    <a:pt x="568" y="50"/>
                  </a:lnTo>
                  <a:lnTo>
                    <a:pt x="601" y="28"/>
                  </a:lnTo>
                  <a:lnTo>
                    <a:pt x="639" y="13"/>
                  </a:lnTo>
                  <a:lnTo>
                    <a:pt x="679" y="4"/>
                  </a:lnTo>
                  <a:lnTo>
                    <a:pt x="7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8" name="Freeform 552"/>
            <p:cNvSpPr>
              <a:spLocks/>
            </p:cNvSpPr>
            <p:nvPr/>
          </p:nvSpPr>
          <p:spPr bwMode="auto">
            <a:xfrm>
              <a:off x="5915" y="2805"/>
              <a:ext cx="305" cy="174"/>
            </a:xfrm>
            <a:custGeom>
              <a:avLst/>
              <a:gdLst>
                <a:gd name="T0" fmla="*/ 64 w 3047"/>
                <a:gd name="T1" fmla="*/ 0 h 1737"/>
                <a:gd name="T2" fmla="*/ 454 w 3047"/>
                <a:gd name="T3" fmla="*/ 0 h 1737"/>
                <a:gd name="T4" fmla="*/ 475 w 3047"/>
                <a:gd name="T5" fmla="*/ 3 h 1737"/>
                <a:gd name="T6" fmla="*/ 492 w 3047"/>
                <a:gd name="T7" fmla="*/ 12 h 1737"/>
                <a:gd name="T8" fmla="*/ 506 w 3047"/>
                <a:gd name="T9" fmla="*/ 26 h 1737"/>
                <a:gd name="T10" fmla="*/ 515 w 3047"/>
                <a:gd name="T11" fmla="*/ 44 h 1737"/>
                <a:gd name="T12" fmla="*/ 519 w 3047"/>
                <a:gd name="T13" fmla="*/ 64 h 1737"/>
                <a:gd name="T14" fmla="*/ 519 w 3047"/>
                <a:gd name="T15" fmla="*/ 1218 h 1737"/>
                <a:gd name="T16" fmla="*/ 2529 w 3047"/>
                <a:gd name="T17" fmla="*/ 1218 h 1737"/>
                <a:gd name="T18" fmla="*/ 2529 w 3047"/>
                <a:gd name="T19" fmla="*/ 64 h 1737"/>
                <a:gd name="T20" fmla="*/ 2532 w 3047"/>
                <a:gd name="T21" fmla="*/ 44 h 1737"/>
                <a:gd name="T22" fmla="*/ 2540 w 3047"/>
                <a:gd name="T23" fmla="*/ 26 h 1737"/>
                <a:gd name="T24" fmla="*/ 2554 w 3047"/>
                <a:gd name="T25" fmla="*/ 12 h 1737"/>
                <a:gd name="T26" fmla="*/ 2573 w 3047"/>
                <a:gd name="T27" fmla="*/ 3 h 1737"/>
                <a:gd name="T28" fmla="*/ 2593 w 3047"/>
                <a:gd name="T29" fmla="*/ 0 h 1737"/>
                <a:gd name="T30" fmla="*/ 2983 w 3047"/>
                <a:gd name="T31" fmla="*/ 0 h 1737"/>
                <a:gd name="T32" fmla="*/ 3003 w 3047"/>
                <a:gd name="T33" fmla="*/ 3 h 1737"/>
                <a:gd name="T34" fmla="*/ 3020 w 3047"/>
                <a:gd name="T35" fmla="*/ 12 h 1737"/>
                <a:gd name="T36" fmla="*/ 3034 w 3047"/>
                <a:gd name="T37" fmla="*/ 26 h 1737"/>
                <a:gd name="T38" fmla="*/ 3044 w 3047"/>
                <a:gd name="T39" fmla="*/ 44 h 1737"/>
                <a:gd name="T40" fmla="*/ 3047 w 3047"/>
                <a:gd name="T41" fmla="*/ 64 h 1737"/>
                <a:gd name="T42" fmla="*/ 3047 w 3047"/>
                <a:gd name="T43" fmla="*/ 1381 h 1737"/>
                <a:gd name="T44" fmla="*/ 3044 w 3047"/>
                <a:gd name="T45" fmla="*/ 1430 h 1737"/>
                <a:gd name="T46" fmla="*/ 3034 w 3047"/>
                <a:gd name="T47" fmla="*/ 1476 h 1737"/>
                <a:gd name="T48" fmla="*/ 3019 w 3047"/>
                <a:gd name="T49" fmla="*/ 1519 h 1737"/>
                <a:gd name="T50" fmla="*/ 2998 w 3047"/>
                <a:gd name="T51" fmla="*/ 1561 h 1737"/>
                <a:gd name="T52" fmla="*/ 2973 w 3047"/>
                <a:gd name="T53" fmla="*/ 1598 h 1737"/>
                <a:gd name="T54" fmla="*/ 2943 w 3047"/>
                <a:gd name="T55" fmla="*/ 1632 h 1737"/>
                <a:gd name="T56" fmla="*/ 2909 w 3047"/>
                <a:gd name="T57" fmla="*/ 1663 h 1737"/>
                <a:gd name="T58" fmla="*/ 2870 w 3047"/>
                <a:gd name="T59" fmla="*/ 1688 h 1737"/>
                <a:gd name="T60" fmla="*/ 2829 w 3047"/>
                <a:gd name="T61" fmla="*/ 1709 h 1737"/>
                <a:gd name="T62" fmla="*/ 2785 w 3047"/>
                <a:gd name="T63" fmla="*/ 1724 h 1737"/>
                <a:gd name="T64" fmla="*/ 2739 w 3047"/>
                <a:gd name="T65" fmla="*/ 1733 h 1737"/>
                <a:gd name="T66" fmla="*/ 2691 w 3047"/>
                <a:gd name="T67" fmla="*/ 1737 h 1737"/>
                <a:gd name="T68" fmla="*/ 355 w 3047"/>
                <a:gd name="T69" fmla="*/ 1737 h 1737"/>
                <a:gd name="T70" fmla="*/ 307 w 3047"/>
                <a:gd name="T71" fmla="*/ 1733 h 1737"/>
                <a:gd name="T72" fmla="*/ 261 w 3047"/>
                <a:gd name="T73" fmla="*/ 1724 h 1737"/>
                <a:gd name="T74" fmla="*/ 218 w 3047"/>
                <a:gd name="T75" fmla="*/ 1709 h 1737"/>
                <a:gd name="T76" fmla="*/ 176 w 3047"/>
                <a:gd name="T77" fmla="*/ 1688 h 1737"/>
                <a:gd name="T78" fmla="*/ 139 w 3047"/>
                <a:gd name="T79" fmla="*/ 1663 h 1737"/>
                <a:gd name="T80" fmla="*/ 104 w 3047"/>
                <a:gd name="T81" fmla="*/ 1632 h 1737"/>
                <a:gd name="T82" fmla="*/ 74 w 3047"/>
                <a:gd name="T83" fmla="*/ 1598 h 1737"/>
                <a:gd name="T84" fmla="*/ 48 w 3047"/>
                <a:gd name="T85" fmla="*/ 1561 h 1737"/>
                <a:gd name="T86" fmla="*/ 28 w 3047"/>
                <a:gd name="T87" fmla="*/ 1519 h 1737"/>
                <a:gd name="T88" fmla="*/ 13 w 3047"/>
                <a:gd name="T89" fmla="*/ 1476 h 1737"/>
                <a:gd name="T90" fmla="*/ 3 w 3047"/>
                <a:gd name="T91" fmla="*/ 1430 h 1737"/>
                <a:gd name="T92" fmla="*/ 0 w 3047"/>
                <a:gd name="T93" fmla="*/ 1381 h 1737"/>
                <a:gd name="T94" fmla="*/ 0 w 3047"/>
                <a:gd name="T95" fmla="*/ 64 h 1737"/>
                <a:gd name="T96" fmla="*/ 2 w 3047"/>
                <a:gd name="T97" fmla="*/ 46 h 1737"/>
                <a:gd name="T98" fmla="*/ 9 w 3047"/>
                <a:gd name="T99" fmla="*/ 31 h 1737"/>
                <a:gd name="T100" fmla="*/ 19 w 3047"/>
                <a:gd name="T101" fmla="*/ 18 h 1737"/>
                <a:gd name="T102" fmla="*/ 32 w 3047"/>
                <a:gd name="T103" fmla="*/ 8 h 1737"/>
                <a:gd name="T104" fmla="*/ 47 w 3047"/>
                <a:gd name="T105" fmla="*/ 2 h 1737"/>
                <a:gd name="T106" fmla="*/ 64 w 3047"/>
                <a:gd name="T107" fmla="*/ 0 h 1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047" h="1737">
                  <a:moveTo>
                    <a:pt x="64" y="0"/>
                  </a:moveTo>
                  <a:lnTo>
                    <a:pt x="454" y="0"/>
                  </a:lnTo>
                  <a:lnTo>
                    <a:pt x="475" y="3"/>
                  </a:lnTo>
                  <a:lnTo>
                    <a:pt x="492" y="12"/>
                  </a:lnTo>
                  <a:lnTo>
                    <a:pt x="506" y="26"/>
                  </a:lnTo>
                  <a:lnTo>
                    <a:pt x="515" y="44"/>
                  </a:lnTo>
                  <a:lnTo>
                    <a:pt x="519" y="64"/>
                  </a:lnTo>
                  <a:lnTo>
                    <a:pt x="519" y="1218"/>
                  </a:lnTo>
                  <a:lnTo>
                    <a:pt x="2529" y="1218"/>
                  </a:lnTo>
                  <a:lnTo>
                    <a:pt x="2529" y="64"/>
                  </a:lnTo>
                  <a:lnTo>
                    <a:pt x="2532" y="44"/>
                  </a:lnTo>
                  <a:lnTo>
                    <a:pt x="2540" y="26"/>
                  </a:lnTo>
                  <a:lnTo>
                    <a:pt x="2554" y="12"/>
                  </a:lnTo>
                  <a:lnTo>
                    <a:pt x="2573" y="3"/>
                  </a:lnTo>
                  <a:lnTo>
                    <a:pt x="2593" y="0"/>
                  </a:lnTo>
                  <a:lnTo>
                    <a:pt x="2983" y="0"/>
                  </a:lnTo>
                  <a:lnTo>
                    <a:pt x="3003" y="3"/>
                  </a:lnTo>
                  <a:lnTo>
                    <a:pt x="3020" y="12"/>
                  </a:lnTo>
                  <a:lnTo>
                    <a:pt x="3034" y="26"/>
                  </a:lnTo>
                  <a:lnTo>
                    <a:pt x="3044" y="44"/>
                  </a:lnTo>
                  <a:lnTo>
                    <a:pt x="3047" y="64"/>
                  </a:lnTo>
                  <a:lnTo>
                    <a:pt x="3047" y="1381"/>
                  </a:lnTo>
                  <a:lnTo>
                    <a:pt x="3044" y="1430"/>
                  </a:lnTo>
                  <a:lnTo>
                    <a:pt x="3034" y="1476"/>
                  </a:lnTo>
                  <a:lnTo>
                    <a:pt x="3019" y="1519"/>
                  </a:lnTo>
                  <a:lnTo>
                    <a:pt x="2998" y="1561"/>
                  </a:lnTo>
                  <a:lnTo>
                    <a:pt x="2973" y="1598"/>
                  </a:lnTo>
                  <a:lnTo>
                    <a:pt x="2943" y="1632"/>
                  </a:lnTo>
                  <a:lnTo>
                    <a:pt x="2909" y="1663"/>
                  </a:lnTo>
                  <a:lnTo>
                    <a:pt x="2870" y="1688"/>
                  </a:lnTo>
                  <a:lnTo>
                    <a:pt x="2829" y="1709"/>
                  </a:lnTo>
                  <a:lnTo>
                    <a:pt x="2785" y="1724"/>
                  </a:lnTo>
                  <a:lnTo>
                    <a:pt x="2739" y="1733"/>
                  </a:lnTo>
                  <a:lnTo>
                    <a:pt x="2691" y="1737"/>
                  </a:lnTo>
                  <a:lnTo>
                    <a:pt x="355" y="1737"/>
                  </a:lnTo>
                  <a:lnTo>
                    <a:pt x="307" y="1733"/>
                  </a:lnTo>
                  <a:lnTo>
                    <a:pt x="261" y="1724"/>
                  </a:lnTo>
                  <a:lnTo>
                    <a:pt x="218" y="1709"/>
                  </a:lnTo>
                  <a:lnTo>
                    <a:pt x="176" y="1688"/>
                  </a:lnTo>
                  <a:lnTo>
                    <a:pt x="139" y="1663"/>
                  </a:lnTo>
                  <a:lnTo>
                    <a:pt x="104" y="1632"/>
                  </a:lnTo>
                  <a:lnTo>
                    <a:pt x="74" y="1598"/>
                  </a:lnTo>
                  <a:lnTo>
                    <a:pt x="48" y="1561"/>
                  </a:lnTo>
                  <a:lnTo>
                    <a:pt x="28" y="1519"/>
                  </a:lnTo>
                  <a:lnTo>
                    <a:pt x="13" y="1476"/>
                  </a:lnTo>
                  <a:lnTo>
                    <a:pt x="3" y="1430"/>
                  </a:lnTo>
                  <a:lnTo>
                    <a:pt x="0" y="1381"/>
                  </a:lnTo>
                  <a:lnTo>
                    <a:pt x="0" y="64"/>
                  </a:lnTo>
                  <a:lnTo>
                    <a:pt x="2" y="46"/>
                  </a:lnTo>
                  <a:lnTo>
                    <a:pt x="9" y="31"/>
                  </a:lnTo>
                  <a:lnTo>
                    <a:pt x="19" y="18"/>
                  </a:lnTo>
                  <a:lnTo>
                    <a:pt x="32" y="8"/>
                  </a:lnTo>
                  <a:lnTo>
                    <a:pt x="47" y="2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23" name="Group 571"/>
          <p:cNvGrpSpPr>
            <a:grpSpLocks noChangeAspect="1"/>
          </p:cNvGrpSpPr>
          <p:nvPr/>
        </p:nvGrpSpPr>
        <p:grpSpPr bwMode="auto">
          <a:xfrm>
            <a:off x="10636090" y="5807101"/>
            <a:ext cx="363079" cy="359530"/>
            <a:chOff x="6350" y="3139"/>
            <a:chExt cx="307" cy="304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26" name="Freeform 573"/>
            <p:cNvSpPr>
              <a:spLocks noEditPoints="1"/>
            </p:cNvSpPr>
            <p:nvPr/>
          </p:nvSpPr>
          <p:spPr bwMode="auto">
            <a:xfrm>
              <a:off x="6350" y="3139"/>
              <a:ext cx="307" cy="304"/>
            </a:xfrm>
            <a:custGeom>
              <a:avLst/>
              <a:gdLst>
                <a:gd name="T0" fmla="*/ 526 w 3374"/>
                <a:gd name="T1" fmla="*/ 354 h 3340"/>
                <a:gd name="T2" fmla="*/ 458 w 3374"/>
                <a:gd name="T3" fmla="*/ 379 h 3340"/>
                <a:gd name="T4" fmla="*/ 403 w 3374"/>
                <a:gd name="T5" fmla="*/ 426 h 3340"/>
                <a:gd name="T6" fmla="*/ 366 w 3374"/>
                <a:gd name="T7" fmla="*/ 488 h 3340"/>
                <a:gd name="T8" fmla="*/ 352 w 3374"/>
                <a:gd name="T9" fmla="*/ 560 h 3340"/>
                <a:gd name="T10" fmla="*/ 356 w 3374"/>
                <a:gd name="T11" fmla="*/ 2065 h 3340"/>
                <a:gd name="T12" fmla="*/ 382 w 3374"/>
                <a:gd name="T13" fmla="*/ 2133 h 3340"/>
                <a:gd name="T14" fmla="*/ 429 w 3374"/>
                <a:gd name="T15" fmla="*/ 2188 h 3340"/>
                <a:gd name="T16" fmla="*/ 491 w 3374"/>
                <a:gd name="T17" fmla="*/ 2224 h 3340"/>
                <a:gd name="T18" fmla="*/ 563 w 3374"/>
                <a:gd name="T19" fmla="*/ 2238 h 3340"/>
                <a:gd name="T20" fmla="*/ 1437 w 3374"/>
                <a:gd name="T21" fmla="*/ 2609 h 3340"/>
                <a:gd name="T22" fmla="*/ 1899 w 3374"/>
                <a:gd name="T23" fmla="*/ 2238 h 3340"/>
                <a:gd name="T24" fmla="*/ 2848 w 3374"/>
                <a:gd name="T25" fmla="*/ 2234 h 3340"/>
                <a:gd name="T26" fmla="*/ 2917 w 3374"/>
                <a:gd name="T27" fmla="*/ 2208 h 3340"/>
                <a:gd name="T28" fmla="*/ 2972 w 3374"/>
                <a:gd name="T29" fmla="*/ 2161 h 3340"/>
                <a:gd name="T30" fmla="*/ 3009 w 3374"/>
                <a:gd name="T31" fmla="*/ 2100 h 3340"/>
                <a:gd name="T32" fmla="*/ 3023 w 3374"/>
                <a:gd name="T33" fmla="*/ 2028 h 3340"/>
                <a:gd name="T34" fmla="*/ 3019 w 3374"/>
                <a:gd name="T35" fmla="*/ 523 h 3340"/>
                <a:gd name="T36" fmla="*/ 2993 w 3374"/>
                <a:gd name="T37" fmla="*/ 455 h 3340"/>
                <a:gd name="T38" fmla="*/ 2947 w 3374"/>
                <a:gd name="T39" fmla="*/ 401 h 3340"/>
                <a:gd name="T40" fmla="*/ 2885 w 3374"/>
                <a:gd name="T41" fmla="*/ 364 h 3340"/>
                <a:gd name="T42" fmla="*/ 2811 w 3374"/>
                <a:gd name="T43" fmla="*/ 350 h 3340"/>
                <a:gd name="T44" fmla="*/ 563 w 3374"/>
                <a:gd name="T45" fmla="*/ 0 h 3340"/>
                <a:gd name="T46" fmla="*/ 2873 w 3374"/>
                <a:gd name="T47" fmla="*/ 3 h 3340"/>
                <a:gd name="T48" fmla="*/ 2989 w 3374"/>
                <a:gd name="T49" fmla="*/ 29 h 3340"/>
                <a:gd name="T50" fmla="*/ 3095 w 3374"/>
                <a:gd name="T51" fmla="*/ 77 h 3340"/>
                <a:gd name="T52" fmla="*/ 3189 w 3374"/>
                <a:gd name="T53" fmla="*/ 145 h 3340"/>
                <a:gd name="T54" fmla="*/ 3266 w 3374"/>
                <a:gd name="T55" fmla="*/ 230 h 3340"/>
                <a:gd name="T56" fmla="*/ 3324 w 3374"/>
                <a:gd name="T57" fmla="*/ 330 h 3340"/>
                <a:gd name="T58" fmla="*/ 3362 w 3374"/>
                <a:gd name="T59" fmla="*/ 440 h 3340"/>
                <a:gd name="T60" fmla="*/ 3374 w 3374"/>
                <a:gd name="T61" fmla="*/ 560 h 3340"/>
                <a:gd name="T62" fmla="*/ 3371 w 3374"/>
                <a:gd name="T63" fmla="*/ 2088 h 3340"/>
                <a:gd name="T64" fmla="*/ 3346 w 3374"/>
                <a:gd name="T65" fmla="*/ 2204 h 3340"/>
                <a:gd name="T66" fmla="*/ 3298 w 3374"/>
                <a:gd name="T67" fmla="*/ 2310 h 3340"/>
                <a:gd name="T68" fmla="*/ 3229 w 3374"/>
                <a:gd name="T69" fmla="*/ 2402 h 3340"/>
                <a:gd name="T70" fmla="*/ 3144 w 3374"/>
                <a:gd name="T71" fmla="*/ 2479 h 3340"/>
                <a:gd name="T72" fmla="*/ 3044 w 3374"/>
                <a:gd name="T73" fmla="*/ 2538 h 3340"/>
                <a:gd name="T74" fmla="*/ 2932 w 3374"/>
                <a:gd name="T75" fmla="*/ 2575 h 3340"/>
                <a:gd name="T76" fmla="*/ 2811 w 3374"/>
                <a:gd name="T77" fmla="*/ 2587 h 3340"/>
                <a:gd name="T78" fmla="*/ 1084 w 3374"/>
                <a:gd name="T79" fmla="*/ 3340 h 3340"/>
                <a:gd name="T80" fmla="*/ 563 w 3374"/>
                <a:gd name="T81" fmla="*/ 2587 h 3340"/>
                <a:gd name="T82" fmla="*/ 443 w 3374"/>
                <a:gd name="T83" fmla="*/ 2575 h 3340"/>
                <a:gd name="T84" fmla="*/ 332 w 3374"/>
                <a:gd name="T85" fmla="*/ 2538 h 3340"/>
                <a:gd name="T86" fmla="*/ 231 w 3374"/>
                <a:gd name="T87" fmla="*/ 2479 h 3340"/>
                <a:gd name="T88" fmla="*/ 146 w 3374"/>
                <a:gd name="T89" fmla="*/ 2402 h 3340"/>
                <a:gd name="T90" fmla="*/ 78 w 3374"/>
                <a:gd name="T91" fmla="*/ 2310 h 3340"/>
                <a:gd name="T92" fmla="*/ 29 w 3374"/>
                <a:gd name="T93" fmla="*/ 2204 h 3340"/>
                <a:gd name="T94" fmla="*/ 3 w 3374"/>
                <a:gd name="T95" fmla="*/ 2088 h 3340"/>
                <a:gd name="T96" fmla="*/ 0 w 3374"/>
                <a:gd name="T97" fmla="*/ 560 h 3340"/>
                <a:gd name="T98" fmla="*/ 13 w 3374"/>
                <a:gd name="T99" fmla="*/ 440 h 3340"/>
                <a:gd name="T100" fmla="*/ 50 w 3374"/>
                <a:gd name="T101" fmla="*/ 330 h 3340"/>
                <a:gd name="T102" fmla="*/ 109 w 3374"/>
                <a:gd name="T103" fmla="*/ 230 h 3340"/>
                <a:gd name="T104" fmla="*/ 187 w 3374"/>
                <a:gd name="T105" fmla="*/ 145 h 3340"/>
                <a:gd name="T106" fmla="*/ 279 w 3374"/>
                <a:gd name="T107" fmla="*/ 77 h 3340"/>
                <a:gd name="T108" fmla="*/ 386 w 3374"/>
                <a:gd name="T109" fmla="*/ 29 h 3340"/>
                <a:gd name="T110" fmla="*/ 502 w 3374"/>
                <a:gd name="T111" fmla="*/ 3 h 3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374" h="3340">
                  <a:moveTo>
                    <a:pt x="563" y="350"/>
                  </a:moveTo>
                  <a:lnTo>
                    <a:pt x="526" y="354"/>
                  </a:lnTo>
                  <a:lnTo>
                    <a:pt x="491" y="364"/>
                  </a:lnTo>
                  <a:lnTo>
                    <a:pt x="458" y="379"/>
                  </a:lnTo>
                  <a:lnTo>
                    <a:pt x="429" y="401"/>
                  </a:lnTo>
                  <a:lnTo>
                    <a:pt x="403" y="426"/>
                  </a:lnTo>
                  <a:lnTo>
                    <a:pt x="382" y="455"/>
                  </a:lnTo>
                  <a:lnTo>
                    <a:pt x="366" y="488"/>
                  </a:lnTo>
                  <a:lnTo>
                    <a:pt x="356" y="523"/>
                  </a:lnTo>
                  <a:lnTo>
                    <a:pt x="352" y="560"/>
                  </a:lnTo>
                  <a:lnTo>
                    <a:pt x="352" y="2028"/>
                  </a:lnTo>
                  <a:lnTo>
                    <a:pt x="356" y="2065"/>
                  </a:lnTo>
                  <a:lnTo>
                    <a:pt x="366" y="2100"/>
                  </a:lnTo>
                  <a:lnTo>
                    <a:pt x="382" y="2133"/>
                  </a:lnTo>
                  <a:lnTo>
                    <a:pt x="403" y="2161"/>
                  </a:lnTo>
                  <a:lnTo>
                    <a:pt x="429" y="2188"/>
                  </a:lnTo>
                  <a:lnTo>
                    <a:pt x="458" y="2208"/>
                  </a:lnTo>
                  <a:lnTo>
                    <a:pt x="491" y="2224"/>
                  </a:lnTo>
                  <a:lnTo>
                    <a:pt x="526" y="2234"/>
                  </a:lnTo>
                  <a:lnTo>
                    <a:pt x="563" y="2238"/>
                  </a:lnTo>
                  <a:lnTo>
                    <a:pt x="1437" y="2238"/>
                  </a:lnTo>
                  <a:lnTo>
                    <a:pt x="1437" y="2609"/>
                  </a:lnTo>
                  <a:lnTo>
                    <a:pt x="1802" y="2315"/>
                  </a:lnTo>
                  <a:lnTo>
                    <a:pt x="1899" y="2238"/>
                  </a:lnTo>
                  <a:lnTo>
                    <a:pt x="2811" y="2238"/>
                  </a:lnTo>
                  <a:lnTo>
                    <a:pt x="2848" y="2234"/>
                  </a:lnTo>
                  <a:lnTo>
                    <a:pt x="2885" y="2224"/>
                  </a:lnTo>
                  <a:lnTo>
                    <a:pt x="2917" y="2208"/>
                  </a:lnTo>
                  <a:lnTo>
                    <a:pt x="2947" y="2188"/>
                  </a:lnTo>
                  <a:lnTo>
                    <a:pt x="2972" y="2161"/>
                  </a:lnTo>
                  <a:lnTo>
                    <a:pt x="2993" y="2133"/>
                  </a:lnTo>
                  <a:lnTo>
                    <a:pt x="3009" y="2100"/>
                  </a:lnTo>
                  <a:lnTo>
                    <a:pt x="3019" y="2065"/>
                  </a:lnTo>
                  <a:lnTo>
                    <a:pt x="3023" y="2028"/>
                  </a:lnTo>
                  <a:lnTo>
                    <a:pt x="3023" y="560"/>
                  </a:lnTo>
                  <a:lnTo>
                    <a:pt x="3019" y="523"/>
                  </a:lnTo>
                  <a:lnTo>
                    <a:pt x="3009" y="488"/>
                  </a:lnTo>
                  <a:lnTo>
                    <a:pt x="2993" y="455"/>
                  </a:lnTo>
                  <a:lnTo>
                    <a:pt x="2972" y="426"/>
                  </a:lnTo>
                  <a:lnTo>
                    <a:pt x="2947" y="401"/>
                  </a:lnTo>
                  <a:lnTo>
                    <a:pt x="2917" y="379"/>
                  </a:lnTo>
                  <a:lnTo>
                    <a:pt x="2885" y="364"/>
                  </a:lnTo>
                  <a:lnTo>
                    <a:pt x="2848" y="354"/>
                  </a:lnTo>
                  <a:lnTo>
                    <a:pt x="2811" y="350"/>
                  </a:lnTo>
                  <a:lnTo>
                    <a:pt x="563" y="350"/>
                  </a:lnTo>
                  <a:close/>
                  <a:moveTo>
                    <a:pt x="563" y="0"/>
                  </a:moveTo>
                  <a:lnTo>
                    <a:pt x="2811" y="0"/>
                  </a:lnTo>
                  <a:lnTo>
                    <a:pt x="2873" y="3"/>
                  </a:lnTo>
                  <a:lnTo>
                    <a:pt x="2932" y="14"/>
                  </a:lnTo>
                  <a:lnTo>
                    <a:pt x="2989" y="29"/>
                  </a:lnTo>
                  <a:lnTo>
                    <a:pt x="3044" y="50"/>
                  </a:lnTo>
                  <a:lnTo>
                    <a:pt x="3095" y="77"/>
                  </a:lnTo>
                  <a:lnTo>
                    <a:pt x="3144" y="109"/>
                  </a:lnTo>
                  <a:lnTo>
                    <a:pt x="3189" y="145"/>
                  </a:lnTo>
                  <a:lnTo>
                    <a:pt x="3229" y="185"/>
                  </a:lnTo>
                  <a:lnTo>
                    <a:pt x="3266" y="230"/>
                  </a:lnTo>
                  <a:lnTo>
                    <a:pt x="3298" y="278"/>
                  </a:lnTo>
                  <a:lnTo>
                    <a:pt x="3324" y="330"/>
                  </a:lnTo>
                  <a:lnTo>
                    <a:pt x="3346" y="384"/>
                  </a:lnTo>
                  <a:lnTo>
                    <a:pt x="3362" y="440"/>
                  </a:lnTo>
                  <a:lnTo>
                    <a:pt x="3371" y="499"/>
                  </a:lnTo>
                  <a:lnTo>
                    <a:pt x="3374" y="560"/>
                  </a:lnTo>
                  <a:lnTo>
                    <a:pt x="3374" y="2028"/>
                  </a:lnTo>
                  <a:lnTo>
                    <a:pt x="3371" y="2088"/>
                  </a:lnTo>
                  <a:lnTo>
                    <a:pt x="3362" y="2148"/>
                  </a:lnTo>
                  <a:lnTo>
                    <a:pt x="3346" y="2204"/>
                  </a:lnTo>
                  <a:lnTo>
                    <a:pt x="3324" y="2258"/>
                  </a:lnTo>
                  <a:lnTo>
                    <a:pt x="3298" y="2310"/>
                  </a:lnTo>
                  <a:lnTo>
                    <a:pt x="3266" y="2357"/>
                  </a:lnTo>
                  <a:lnTo>
                    <a:pt x="3229" y="2402"/>
                  </a:lnTo>
                  <a:lnTo>
                    <a:pt x="3189" y="2442"/>
                  </a:lnTo>
                  <a:lnTo>
                    <a:pt x="3144" y="2479"/>
                  </a:lnTo>
                  <a:lnTo>
                    <a:pt x="3095" y="2511"/>
                  </a:lnTo>
                  <a:lnTo>
                    <a:pt x="3044" y="2538"/>
                  </a:lnTo>
                  <a:lnTo>
                    <a:pt x="2989" y="2559"/>
                  </a:lnTo>
                  <a:lnTo>
                    <a:pt x="2932" y="2575"/>
                  </a:lnTo>
                  <a:lnTo>
                    <a:pt x="2873" y="2584"/>
                  </a:lnTo>
                  <a:lnTo>
                    <a:pt x="2811" y="2587"/>
                  </a:lnTo>
                  <a:lnTo>
                    <a:pt x="2023" y="2587"/>
                  </a:lnTo>
                  <a:lnTo>
                    <a:pt x="1084" y="3340"/>
                  </a:lnTo>
                  <a:lnTo>
                    <a:pt x="1084" y="2587"/>
                  </a:lnTo>
                  <a:lnTo>
                    <a:pt x="563" y="2587"/>
                  </a:lnTo>
                  <a:lnTo>
                    <a:pt x="502" y="2584"/>
                  </a:lnTo>
                  <a:lnTo>
                    <a:pt x="443" y="2575"/>
                  </a:lnTo>
                  <a:lnTo>
                    <a:pt x="386" y="2559"/>
                  </a:lnTo>
                  <a:lnTo>
                    <a:pt x="332" y="2538"/>
                  </a:lnTo>
                  <a:lnTo>
                    <a:pt x="279" y="2511"/>
                  </a:lnTo>
                  <a:lnTo>
                    <a:pt x="231" y="2479"/>
                  </a:lnTo>
                  <a:lnTo>
                    <a:pt x="187" y="2442"/>
                  </a:lnTo>
                  <a:lnTo>
                    <a:pt x="146" y="2402"/>
                  </a:lnTo>
                  <a:lnTo>
                    <a:pt x="109" y="2357"/>
                  </a:lnTo>
                  <a:lnTo>
                    <a:pt x="78" y="2310"/>
                  </a:lnTo>
                  <a:lnTo>
                    <a:pt x="50" y="2258"/>
                  </a:lnTo>
                  <a:lnTo>
                    <a:pt x="29" y="2204"/>
                  </a:lnTo>
                  <a:lnTo>
                    <a:pt x="13" y="2148"/>
                  </a:lnTo>
                  <a:lnTo>
                    <a:pt x="3" y="2088"/>
                  </a:lnTo>
                  <a:lnTo>
                    <a:pt x="0" y="2028"/>
                  </a:lnTo>
                  <a:lnTo>
                    <a:pt x="0" y="560"/>
                  </a:lnTo>
                  <a:lnTo>
                    <a:pt x="3" y="499"/>
                  </a:lnTo>
                  <a:lnTo>
                    <a:pt x="13" y="440"/>
                  </a:lnTo>
                  <a:lnTo>
                    <a:pt x="29" y="384"/>
                  </a:lnTo>
                  <a:lnTo>
                    <a:pt x="50" y="330"/>
                  </a:lnTo>
                  <a:lnTo>
                    <a:pt x="78" y="278"/>
                  </a:lnTo>
                  <a:lnTo>
                    <a:pt x="109" y="230"/>
                  </a:lnTo>
                  <a:lnTo>
                    <a:pt x="146" y="185"/>
                  </a:lnTo>
                  <a:lnTo>
                    <a:pt x="187" y="145"/>
                  </a:lnTo>
                  <a:lnTo>
                    <a:pt x="231" y="109"/>
                  </a:lnTo>
                  <a:lnTo>
                    <a:pt x="279" y="77"/>
                  </a:lnTo>
                  <a:lnTo>
                    <a:pt x="332" y="50"/>
                  </a:lnTo>
                  <a:lnTo>
                    <a:pt x="386" y="29"/>
                  </a:lnTo>
                  <a:lnTo>
                    <a:pt x="443" y="14"/>
                  </a:lnTo>
                  <a:lnTo>
                    <a:pt x="502" y="3"/>
                  </a:lnTo>
                  <a:lnTo>
                    <a:pt x="5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7" name="Freeform 574"/>
            <p:cNvSpPr>
              <a:spLocks/>
            </p:cNvSpPr>
            <p:nvPr/>
          </p:nvSpPr>
          <p:spPr bwMode="auto">
            <a:xfrm>
              <a:off x="6419" y="3238"/>
              <a:ext cx="37" cy="38"/>
            </a:xfrm>
            <a:custGeom>
              <a:avLst/>
              <a:gdLst>
                <a:gd name="T0" fmla="*/ 204 w 409"/>
                <a:gd name="T1" fmla="*/ 0 h 408"/>
                <a:gd name="T2" fmla="*/ 241 w 409"/>
                <a:gd name="T3" fmla="*/ 3 h 408"/>
                <a:gd name="T4" fmla="*/ 276 w 409"/>
                <a:gd name="T5" fmla="*/ 12 h 408"/>
                <a:gd name="T6" fmla="*/ 308 w 409"/>
                <a:gd name="T7" fmla="*/ 28 h 408"/>
                <a:gd name="T8" fmla="*/ 337 w 409"/>
                <a:gd name="T9" fmla="*/ 48 h 408"/>
                <a:gd name="T10" fmla="*/ 361 w 409"/>
                <a:gd name="T11" fmla="*/ 73 h 408"/>
                <a:gd name="T12" fmla="*/ 382 w 409"/>
                <a:gd name="T13" fmla="*/ 101 h 408"/>
                <a:gd name="T14" fmla="*/ 396 w 409"/>
                <a:gd name="T15" fmla="*/ 133 h 408"/>
                <a:gd name="T16" fmla="*/ 406 w 409"/>
                <a:gd name="T17" fmla="*/ 167 h 408"/>
                <a:gd name="T18" fmla="*/ 409 w 409"/>
                <a:gd name="T19" fmla="*/ 204 h 408"/>
                <a:gd name="T20" fmla="*/ 406 w 409"/>
                <a:gd name="T21" fmla="*/ 240 h 408"/>
                <a:gd name="T22" fmla="*/ 396 w 409"/>
                <a:gd name="T23" fmla="*/ 275 h 408"/>
                <a:gd name="T24" fmla="*/ 382 w 409"/>
                <a:gd name="T25" fmla="*/ 307 h 408"/>
                <a:gd name="T26" fmla="*/ 361 w 409"/>
                <a:gd name="T27" fmla="*/ 335 h 408"/>
                <a:gd name="T28" fmla="*/ 337 w 409"/>
                <a:gd name="T29" fmla="*/ 360 h 408"/>
                <a:gd name="T30" fmla="*/ 308 w 409"/>
                <a:gd name="T31" fmla="*/ 380 h 408"/>
                <a:gd name="T32" fmla="*/ 276 w 409"/>
                <a:gd name="T33" fmla="*/ 395 h 408"/>
                <a:gd name="T34" fmla="*/ 241 w 409"/>
                <a:gd name="T35" fmla="*/ 405 h 408"/>
                <a:gd name="T36" fmla="*/ 204 w 409"/>
                <a:gd name="T37" fmla="*/ 408 h 408"/>
                <a:gd name="T38" fmla="*/ 167 w 409"/>
                <a:gd name="T39" fmla="*/ 405 h 408"/>
                <a:gd name="T40" fmla="*/ 133 w 409"/>
                <a:gd name="T41" fmla="*/ 395 h 408"/>
                <a:gd name="T42" fmla="*/ 101 w 409"/>
                <a:gd name="T43" fmla="*/ 380 h 408"/>
                <a:gd name="T44" fmla="*/ 72 w 409"/>
                <a:gd name="T45" fmla="*/ 360 h 408"/>
                <a:gd name="T46" fmla="*/ 48 w 409"/>
                <a:gd name="T47" fmla="*/ 335 h 408"/>
                <a:gd name="T48" fmla="*/ 27 w 409"/>
                <a:gd name="T49" fmla="*/ 307 h 408"/>
                <a:gd name="T50" fmla="*/ 12 w 409"/>
                <a:gd name="T51" fmla="*/ 275 h 408"/>
                <a:gd name="T52" fmla="*/ 3 w 409"/>
                <a:gd name="T53" fmla="*/ 240 h 408"/>
                <a:gd name="T54" fmla="*/ 0 w 409"/>
                <a:gd name="T55" fmla="*/ 204 h 408"/>
                <a:gd name="T56" fmla="*/ 3 w 409"/>
                <a:gd name="T57" fmla="*/ 167 h 408"/>
                <a:gd name="T58" fmla="*/ 12 w 409"/>
                <a:gd name="T59" fmla="*/ 133 h 408"/>
                <a:gd name="T60" fmla="*/ 27 w 409"/>
                <a:gd name="T61" fmla="*/ 101 h 408"/>
                <a:gd name="T62" fmla="*/ 48 w 409"/>
                <a:gd name="T63" fmla="*/ 73 h 408"/>
                <a:gd name="T64" fmla="*/ 72 w 409"/>
                <a:gd name="T65" fmla="*/ 48 h 408"/>
                <a:gd name="T66" fmla="*/ 101 w 409"/>
                <a:gd name="T67" fmla="*/ 28 h 408"/>
                <a:gd name="T68" fmla="*/ 133 w 409"/>
                <a:gd name="T69" fmla="*/ 12 h 408"/>
                <a:gd name="T70" fmla="*/ 167 w 409"/>
                <a:gd name="T71" fmla="*/ 3 h 408"/>
                <a:gd name="T72" fmla="*/ 204 w 409"/>
                <a:gd name="T73" fmla="*/ 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9" h="408">
                  <a:moveTo>
                    <a:pt x="204" y="0"/>
                  </a:moveTo>
                  <a:lnTo>
                    <a:pt x="241" y="3"/>
                  </a:lnTo>
                  <a:lnTo>
                    <a:pt x="276" y="12"/>
                  </a:lnTo>
                  <a:lnTo>
                    <a:pt x="308" y="28"/>
                  </a:lnTo>
                  <a:lnTo>
                    <a:pt x="337" y="48"/>
                  </a:lnTo>
                  <a:lnTo>
                    <a:pt x="361" y="73"/>
                  </a:lnTo>
                  <a:lnTo>
                    <a:pt x="382" y="101"/>
                  </a:lnTo>
                  <a:lnTo>
                    <a:pt x="396" y="133"/>
                  </a:lnTo>
                  <a:lnTo>
                    <a:pt x="406" y="167"/>
                  </a:lnTo>
                  <a:lnTo>
                    <a:pt x="409" y="204"/>
                  </a:lnTo>
                  <a:lnTo>
                    <a:pt x="406" y="240"/>
                  </a:lnTo>
                  <a:lnTo>
                    <a:pt x="396" y="275"/>
                  </a:lnTo>
                  <a:lnTo>
                    <a:pt x="382" y="307"/>
                  </a:lnTo>
                  <a:lnTo>
                    <a:pt x="361" y="335"/>
                  </a:lnTo>
                  <a:lnTo>
                    <a:pt x="337" y="360"/>
                  </a:lnTo>
                  <a:lnTo>
                    <a:pt x="308" y="380"/>
                  </a:lnTo>
                  <a:lnTo>
                    <a:pt x="276" y="395"/>
                  </a:lnTo>
                  <a:lnTo>
                    <a:pt x="241" y="405"/>
                  </a:lnTo>
                  <a:lnTo>
                    <a:pt x="204" y="408"/>
                  </a:lnTo>
                  <a:lnTo>
                    <a:pt x="167" y="405"/>
                  </a:lnTo>
                  <a:lnTo>
                    <a:pt x="133" y="395"/>
                  </a:lnTo>
                  <a:lnTo>
                    <a:pt x="101" y="380"/>
                  </a:lnTo>
                  <a:lnTo>
                    <a:pt x="72" y="360"/>
                  </a:lnTo>
                  <a:lnTo>
                    <a:pt x="48" y="335"/>
                  </a:lnTo>
                  <a:lnTo>
                    <a:pt x="27" y="307"/>
                  </a:lnTo>
                  <a:lnTo>
                    <a:pt x="12" y="275"/>
                  </a:lnTo>
                  <a:lnTo>
                    <a:pt x="3" y="240"/>
                  </a:lnTo>
                  <a:lnTo>
                    <a:pt x="0" y="204"/>
                  </a:lnTo>
                  <a:lnTo>
                    <a:pt x="3" y="167"/>
                  </a:lnTo>
                  <a:lnTo>
                    <a:pt x="12" y="133"/>
                  </a:lnTo>
                  <a:lnTo>
                    <a:pt x="27" y="101"/>
                  </a:lnTo>
                  <a:lnTo>
                    <a:pt x="48" y="73"/>
                  </a:lnTo>
                  <a:lnTo>
                    <a:pt x="72" y="48"/>
                  </a:lnTo>
                  <a:lnTo>
                    <a:pt x="101" y="28"/>
                  </a:lnTo>
                  <a:lnTo>
                    <a:pt x="133" y="12"/>
                  </a:lnTo>
                  <a:lnTo>
                    <a:pt x="167" y="3"/>
                  </a:lnTo>
                  <a:lnTo>
                    <a:pt x="2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8" name="Freeform 575"/>
            <p:cNvSpPr>
              <a:spLocks/>
            </p:cNvSpPr>
            <p:nvPr/>
          </p:nvSpPr>
          <p:spPr bwMode="auto">
            <a:xfrm>
              <a:off x="6485" y="3238"/>
              <a:ext cx="37" cy="38"/>
            </a:xfrm>
            <a:custGeom>
              <a:avLst/>
              <a:gdLst>
                <a:gd name="T0" fmla="*/ 205 w 409"/>
                <a:gd name="T1" fmla="*/ 0 h 408"/>
                <a:gd name="T2" fmla="*/ 241 w 409"/>
                <a:gd name="T3" fmla="*/ 3 h 408"/>
                <a:gd name="T4" fmla="*/ 276 w 409"/>
                <a:gd name="T5" fmla="*/ 12 h 408"/>
                <a:gd name="T6" fmla="*/ 308 w 409"/>
                <a:gd name="T7" fmla="*/ 28 h 408"/>
                <a:gd name="T8" fmla="*/ 337 w 409"/>
                <a:gd name="T9" fmla="*/ 48 h 408"/>
                <a:gd name="T10" fmla="*/ 361 w 409"/>
                <a:gd name="T11" fmla="*/ 73 h 408"/>
                <a:gd name="T12" fmla="*/ 382 w 409"/>
                <a:gd name="T13" fmla="*/ 101 h 408"/>
                <a:gd name="T14" fmla="*/ 397 w 409"/>
                <a:gd name="T15" fmla="*/ 133 h 408"/>
                <a:gd name="T16" fmla="*/ 406 w 409"/>
                <a:gd name="T17" fmla="*/ 167 h 408"/>
                <a:gd name="T18" fmla="*/ 409 w 409"/>
                <a:gd name="T19" fmla="*/ 204 h 408"/>
                <a:gd name="T20" fmla="*/ 406 w 409"/>
                <a:gd name="T21" fmla="*/ 240 h 408"/>
                <a:gd name="T22" fmla="*/ 397 w 409"/>
                <a:gd name="T23" fmla="*/ 275 h 408"/>
                <a:gd name="T24" fmla="*/ 382 w 409"/>
                <a:gd name="T25" fmla="*/ 307 h 408"/>
                <a:gd name="T26" fmla="*/ 361 w 409"/>
                <a:gd name="T27" fmla="*/ 335 h 408"/>
                <a:gd name="T28" fmla="*/ 337 w 409"/>
                <a:gd name="T29" fmla="*/ 360 h 408"/>
                <a:gd name="T30" fmla="*/ 308 w 409"/>
                <a:gd name="T31" fmla="*/ 380 h 408"/>
                <a:gd name="T32" fmla="*/ 276 w 409"/>
                <a:gd name="T33" fmla="*/ 395 h 408"/>
                <a:gd name="T34" fmla="*/ 241 w 409"/>
                <a:gd name="T35" fmla="*/ 405 h 408"/>
                <a:gd name="T36" fmla="*/ 205 w 409"/>
                <a:gd name="T37" fmla="*/ 408 h 408"/>
                <a:gd name="T38" fmla="*/ 167 w 409"/>
                <a:gd name="T39" fmla="*/ 405 h 408"/>
                <a:gd name="T40" fmla="*/ 133 w 409"/>
                <a:gd name="T41" fmla="*/ 395 h 408"/>
                <a:gd name="T42" fmla="*/ 101 w 409"/>
                <a:gd name="T43" fmla="*/ 380 h 408"/>
                <a:gd name="T44" fmla="*/ 72 w 409"/>
                <a:gd name="T45" fmla="*/ 360 h 408"/>
                <a:gd name="T46" fmla="*/ 48 w 409"/>
                <a:gd name="T47" fmla="*/ 335 h 408"/>
                <a:gd name="T48" fmla="*/ 28 w 409"/>
                <a:gd name="T49" fmla="*/ 307 h 408"/>
                <a:gd name="T50" fmla="*/ 13 w 409"/>
                <a:gd name="T51" fmla="*/ 275 h 408"/>
                <a:gd name="T52" fmla="*/ 3 w 409"/>
                <a:gd name="T53" fmla="*/ 240 h 408"/>
                <a:gd name="T54" fmla="*/ 0 w 409"/>
                <a:gd name="T55" fmla="*/ 204 h 408"/>
                <a:gd name="T56" fmla="*/ 3 w 409"/>
                <a:gd name="T57" fmla="*/ 167 h 408"/>
                <a:gd name="T58" fmla="*/ 13 w 409"/>
                <a:gd name="T59" fmla="*/ 133 h 408"/>
                <a:gd name="T60" fmla="*/ 28 w 409"/>
                <a:gd name="T61" fmla="*/ 101 h 408"/>
                <a:gd name="T62" fmla="*/ 48 w 409"/>
                <a:gd name="T63" fmla="*/ 73 h 408"/>
                <a:gd name="T64" fmla="*/ 72 w 409"/>
                <a:gd name="T65" fmla="*/ 48 h 408"/>
                <a:gd name="T66" fmla="*/ 101 w 409"/>
                <a:gd name="T67" fmla="*/ 28 h 408"/>
                <a:gd name="T68" fmla="*/ 133 w 409"/>
                <a:gd name="T69" fmla="*/ 12 h 408"/>
                <a:gd name="T70" fmla="*/ 167 w 409"/>
                <a:gd name="T71" fmla="*/ 3 h 408"/>
                <a:gd name="T72" fmla="*/ 205 w 409"/>
                <a:gd name="T73" fmla="*/ 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9" h="408">
                  <a:moveTo>
                    <a:pt x="205" y="0"/>
                  </a:moveTo>
                  <a:lnTo>
                    <a:pt x="241" y="3"/>
                  </a:lnTo>
                  <a:lnTo>
                    <a:pt x="276" y="12"/>
                  </a:lnTo>
                  <a:lnTo>
                    <a:pt x="308" y="28"/>
                  </a:lnTo>
                  <a:lnTo>
                    <a:pt x="337" y="48"/>
                  </a:lnTo>
                  <a:lnTo>
                    <a:pt x="361" y="73"/>
                  </a:lnTo>
                  <a:lnTo>
                    <a:pt x="382" y="101"/>
                  </a:lnTo>
                  <a:lnTo>
                    <a:pt x="397" y="133"/>
                  </a:lnTo>
                  <a:lnTo>
                    <a:pt x="406" y="167"/>
                  </a:lnTo>
                  <a:lnTo>
                    <a:pt x="409" y="204"/>
                  </a:lnTo>
                  <a:lnTo>
                    <a:pt x="406" y="240"/>
                  </a:lnTo>
                  <a:lnTo>
                    <a:pt x="397" y="275"/>
                  </a:lnTo>
                  <a:lnTo>
                    <a:pt x="382" y="307"/>
                  </a:lnTo>
                  <a:lnTo>
                    <a:pt x="361" y="335"/>
                  </a:lnTo>
                  <a:lnTo>
                    <a:pt x="337" y="360"/>
                  </a:lnTo>
                  <a:lnTo>
                    <a:pt x="308" y="380"/>
                  </a:lnTo>
                  <a:lnTo>
                    <a:pt x="276" y="395"/>
                  </a:lnTo>
                  <a:lnTo>
                    <a:pt x="241" y="405"/>
                  </a:lnTo>
                  <a:lnTo>
                    <a:pt x="205" y="408"/>
                  </a:lnTo>
                  <a:lnTo>
                    <a:pt x="167" y="405"/>
                  </a:lnTo>
                  <a:lnTo>
                    <a:pt x="133" y="395"/>
                  </a:lnTo>
                  <a:lnTo>
                    <a:pt x="101" y="380"/>
                  </a:lnTo>
                  <a:lnTo>
                    <a:pt x="72" y="360"/>
                  </a:lnTo>
                  <a:lnTo>
                    <a:pt x="48" y="335"/>
                  </a:lnTo>
                  <a:lnTo>
                    <a:pt x="28" y="307"/>
                  </a:lnTo>
                  <a:lnTo>
                    <a:pt x="13" y="275"/>
                  </a:lnTo>
                  <a:lnTo>
                    <a:pt x="3" y="240"/>
                  </a:lnTo>
                  <a:lnTo>
                    <a:pt x="0" y="204"/>
                  </a:lnTo>
                  <a:lnTo>
                    <a:pt x="3" y="167"/>
                  </a:lnTo>
                  <a:lnTo>
                    <a:pt x="13" y="133"/>
                  </a:lnTo>
                  <a:lnTo>
                    <a:pt x="28" y="101"/>
                  </a:lnTo>
                  <a:lnTo>
                    <a:pt x="48" y="73"/>
                  </a:lnTo>
                  <a:lnTo>
                    <a:pt x="72" y="48"/>
                  </a:lnTo>
                  <a:lnTo>
                    <a:pt x="101" y="28"/>
                  </a:lnTo>
                  <a:lnTo>
                    <a:pt x="133" y="12"/>
                  </a:lnTo>
                  <a:lnTo>
                    <a:pt x="167" y="3"/>
                  </a:lnTo>
                  <a:lnTo>
                    <a:pt x="2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9" name="Freeform 576"/>
            <p:cNvSpPr>
              <a:spLocks/>
            </p:cNvSpPr>
            <p:nvPr/>
          </p:nvSpPr>
          <p:spPr bwMode="auto">
            <a:xfrm>
              <a:off x="6550" y="3238"/>
              <a:ext cx="38" cy="38"/>
            </a:xfrm>
            <a:custGeom>
              <a:avLst/>
              <a:gdLst>
                <a:gd name="T0" fmla="*/ 205 w 410"/>
                <a:gd name="T1" fmla="*/ 0 h 408"/>
                <a:gd name="T2" fmla="*/ 241 w 410"/>
                <a:gd name="T3" fmla="*/ 3 h 408"/>
                <a:gd name="T4" fmla="*/ 276 w 410"/>
                <a:gd name="T5" fmla="*/ 12 h 408"/>
                <a:gd name="T6" fmla="*/ 308 w 410"/>
                <a:gd name="T7" fmla="*/ 28 h 408"/>
                <a:gd name="T8" fmla="*/ 337 w 410"/>
                <a:gd name="T9" fmla="*/ 48 h 408"/>
                <a:gd name="T10" fmla="*/ 362 w 410"/>
                <a:gd name="T11" fmla="*/ 73 h 408"/>
                <a:gd name="T12" fmla="*/ 382 w 410"/>
                <a:gd name="T13" fmla="*/ 101 h 408"/>
                <a:gd name="T14" fmla="*/ 397 w 410"/>
                <a:gd name="T15" fmla="*/ 133 h 408"/>
                <a:gd name="T16" fmla="*/ 407 w 410"/>
                <a:gd name="T17" fmla="*/ 167 h 408"/>
                <a:gd name="T18" fmla="*/ 410 w 410"/>
                <a:gd name="T19" fmla="*/ 204 h 408"/>
                <a:gd name="T20" fmla="*/ 407 w 410"/>
                <a:gd name="T21" fmla="*/ 240 h 408"/>
                <a:gd name="T22" fmla="*/ 397 w 410"/>
                <a:gd name="T23" fmla="*/ 275 h 408"/>
                <a:gd name="T24" fmla="*/ 382 w 410"/>
                <a:gd name="T25" fmla="*/ 307 h 408"/>
                <a:gd name="T26" fmla="*/ 362 w 410"/>
                <a:gd name="T27" fmla="*/ 335 h 408"/>
                <a:gd name="T28" fmla="*/ 337 w 410"/>
                <a:gd name="T29" fmla="*/ 360 h 408"/>
                <a:gd name="T30" fmla="*/ 308 w 410"/>
                <a:gd name="T31" fmla="*/ 380 h 408"/>
                <a:gd name="T32" fmla="*/ 276 w 410"/>
                <a:gd name="T33" fmla="*/ 395 h 408"/>
                <a:gd name="T34" fmla="*/ 241 w 410"/>
                <a:gd name="T35" fmla="*/ 405 h 408"/>
                <a:gd name="T36" fmla="*/ 205 w 410"/>
                <a:gd name="T37" fmla="*/ 408 h 408"/>
                <a:gd name="T38" fmla="*/ 168 w 410"/>
                <a:gd name="T39" fmla="*/ 405 h 408"/>
                <a:gd name="T40" fmla="*/ 133 w 410"/>
                <a:gd name="T41" fmla="*/ 395 h 408"/>
                <a:gd name="T42" fmla="*/ 101 w 410"/>
                <a:gd name="T43" fmla="*/ 380 h 408"/>
                <a:gd name="T44" fmla="*/ 73 w 410"/>
                <a:gd name="T45" fmla="*/ 360 h 408"/>
                <a:gd name="T46" fmla="*/ 48 w 410"/>
                <a:gd name="T47" fmla="*/ 335 h 408"/>
                <a:gd name="T48" fmla="*/ 28 w 410"/>
                <a:gd name="T49" fmla="*/ 307 h 408"/>
                <a:gd name="T50" fmla="*/ 13 w 410"/>
                <a:gd name="T51" fmla="*/ 275 h 408"/>
                <a:gd name="T52" fmla="*/ 3 w 410"/>
                <a:gd name="T53" fmla="*/ 240 h 408"/>
                <a:gd name="T54" fmla="*/ 0 w 410"/>
                <a:gd name="T55" fmla="*/ 204 h 408"/>
                <a:gd name="T56" fmla="*/ 3 w 410"/>
                <a:gd name="T57" fmla="*/ 167 h 408"/>
                <a:gd name="T58" fmla="*/ 13 w 410"/>
                <a:gd name="T59" fmla="*/ 133 h 408"/>
                <a:gd name="T60" fmla="*/ 28 w 410"/>
                <a:gd name="T61" fmla="*/ 101 h 408"/>
                <a:gd name="T62" fmla="*/ 48 w 410"/>
                <a:gd name="T63" fmla="*/ 73 h 408"/>
                <a:gd name="T64" fmla="*/ 73 w 410"/>
                <a:gd name="T65" fmla="*/ 48 h 408"/>
                <a:gd name="T66" fmla="*/ 101 w 410"/>
                <a:gd name="T67" fmla="*/ 28 h 408"/>
                <a:gd name="T68" fmla="*/ 133 w 410"/>
                <a:gd name="T69" fmla="*/ 12 h 408"/>
                <a:gd name="T70" fmla="*/ 168 w 410"/>
                <a:gd name="T71" fmla="*/ 3 h 408"/>
                <a:gd name="T72" fmla="*/ 205 w 410"/>
                <a:gd name="T73" fmla="*/ 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0" h="408">
                  <a:moveTo>
                    <a:pt x="205" y="0"/>
                  </a:moveTo>
                  <a:lnTo>
                    <a:pt x="241" y="3"/>
                  </a:lnTo>
                  <a:lnTo>
                    <a:pt x="276" y="12"/>
                  </a:lnTo>
                  <a:lnTo>
                    <a:pt x="308" y="28"/>
                  </a:lnTo>
                  <a:lnTo>
                    <a:pt x="337" y="48"/>
                  </a:lnTo>
                  <a:lnTo>
                    <a:pt x="362" y="73"/>
                  </a:lnTo>
                  <a:lnTo>
                    <a:pt x="382" y="101"/>
                  </a:lnTo>
                  <a:lnTo>
                    <a:pt x="397" y="133"/>
                  </a:lnTo>
                  <a:lnTo>
                    <a:pt x="407" y="167"/>
                  </a:lnTo>
                  <a:lnTo>
                    <a:pt x="410" y="204"/>
                  </a:lnTo>
                  <a:lnTo>
                    <a:pt x="407" y="240"/>
                  </a:lnTo>
                  <a:lnTo>
                    <a:pt x="397" y="275"/>
                  </a:lnTo>
                  <a:lnTo>
                    <a:pt x="382" y="307"/>
                  </a:lnTo>
                  <a:lnTo>
                    <a:pt x="362" y="335"/>
                  </a:lnTo>
                  <a:lnTo>
                    <a:pt x="337" y="360"/>
                  </a:lnTo>
                  <a:lnTo>
                    <a:pt x="308" y="380"/>
                  </a:lnTo>
                  <a:lnTo>
                    <a:pt x="276" y="395"/>
                  </a:lnTo>
                  <a:lnTo>
                    <a:pt x="241" y="405"/>
                  </a:lnTo>
                  <a:lnTo>
                    <a:pt x="205" y="408"/>
                  </a:lnTo>
                  <a:lnTo>
                    <a:pt x="168" y="405"/>
                  </a:lnTo>
                  <a:lnTo>
                    <a:pt x="133" y="395"/>
                  </a:lnTo>
                  <a:lnTo>
                    <a:pt x="101" y="380"/>
                  </a:lnTo>
                  <a:lnTo>
                    <a:pt x="73" y="360"/>
                  </a:lnTo>
                  <a:lnTo>
                    <a:pt x="48" y="335"/>
                  </a:lnTo>
                  <a:lnTo>
                    <a:pt x="28" y="307"/>
                  </a:lnTo>
                  <a:lnTo>
                    <a:pt x="13" y="275"/>
                  </a:lnTo>
                  <a:lnTo>
                    <a:pt x="3" y="240"/>
                  </a:lnTo>
                  <a:lnTo>
                    <a:pt x="0" y="204"/>
                  </a:lnTo>
                  <a:lnTo>
                    <a:pt x="3" y="167"/>
                  </a:lnTo>
                  <a:lnTo>
                    <a:pt x="13" y="133"/>
                  </a:lnTo>
                  <a:lnTo>
                    <a:pt x="28" y="101"/>
                  </a:lnTo>
                  <a:lnTo>
                    <a:pt x="48" y="73"/>
                  </a:lnTo>
                  <a:lnTo>
                    <a:pt x="73" y="48"/>
                  </a:lnTo>
                  <a:lnTo>
                    <a:pt x="101" y="28"/>
                  </a:lnTo>
                  <a:lnTo>
                    <a:pt x="133" y="12"/>
                  </a:lnTo>
                  <a:lnTo>
                    <a:pt x="168" y="3"/>
                  </a:lnTo>
                  <a:lnTo>
                    <a:pt x="2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93" name="Group 640"/>
          <p:cNvGrpSpPr>
            <a:grpSpLocks noChangeAspect="1"/>
          </p:cNvGrpSpPr>
          <p:nvPr/>
        </p:nvGrpSpPr>
        <p:grpSpPr bwMode="auto">
          <a:xfrm>
            <a:off x="4831410" y="5951267"/>
            <a:ext cx="283951" cy="215364"/>
            <a:chOff x="3652" y="3943"/>
            <a:chExt cx="207" cy="15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96" name="Freeform 642"/>
            <p:cNvSpPr>
              <a:spLocks/>
            </p:cNvSpPr>
            <p:nvPr/>
          </p:nvSpPr>
          <p:spPr bwMode="auto">
            <a:xfrm>
              <a:off x="3652" y="3943"/>
              <a:ext cx="132" cy="157"/>
            </a:xfrm>
            <a:custGeom>
              <a:avLst/>
              <a:gdLst>
                <a:gd name="T0" fmla="*/ 1084 w 2119"/>
                <a:gd name="T1" fmla="*/ 0 h 2516"/>
                <a:gd name="T2" fmla="*/ 1169 w 2119"/>
                <a:gd name="T3" fmla="*/ 6 h 2516"/>
                <a:gd name="T4" fmla="*/ 1288 w 2119"/>
                <a:gd name="T5" fmla="*/ 25 h 2516"/>
                <a:gd name="T6" fmla="*/ 1424 w 2119"/>
                <a:gd name="T7" fmla="*/ 63 h 2516"/>
                <a:gd name="T8" fmla="*/ 1561 w 2119"/>
                <a:gd name="T9" fmla="*/ 129 h 2516"/>
                <a:gd name="T10" fmla="*/ 1679 w 2119"/>
                <a:gd name="T11" fmla="*/ 230 h 2516"/>
                <a:gd name="T12" fmla="*/ 1765 w 2119"/>
                <a:gd name="T13" fmla="*/ 375 h 2516"/>
                <a:gd name="T14" fmla="*/ 1796 w 2119"/>
                <a:gd name="T15" fmla="*/ 568 h 2516"/>
                <a:gd name="T16" fmla="*/ 1792 w 2119"/>
                <a:gd name="T17" fmla="*/ 922 h 2516"/>
                <a:gd name="T18" fmla="*/ 1783 w 2119"/>
                <a:gd name="T19" fmla="*/ 1236 h 2516"/>
                <a:gd name="T20" fmla="*/ 1774 w 2119"/>
                <a:gd name="T21" fmla="*/ 1434 h 2516"/>
                <a:gd name="T22" fmla="*/ 1725 w 2119"/>
                <a:gd name="T23" fmla="*/ 1482 h 2516"/>
                <a:gd name="T24" fmla="*/ 1646 w 2119"/>
                <a:gd name="T25" fmla="*/ 1466 h 2516"/>
                <a:gd name="T26" fmla="*/ 1504 w 2119"/>
                <a:gd name="T27" fmla="*/ 1425 h 2516"/>
                <a:gd name="T28" fmla="*/ 1347 w 2119"/>
                <a:gd name="T29" fmla="*/ 1475 h 2516"/>
                <a:gd name="T30" fmla="*/ 1318 w 2119"/>
                <a:gd name="T31" fmla="*/ 1545 h 2516"/>
                <a:gd name="T32" fmla="*/ 1355 w 2119"/>
                <a:gd name="T33" fmla="*/ 1635 h 2516"/>
                <a:gd name="T34" fmla="*/ 1447 w 2119"/>
                <a:gd name="T35" fmla="*/ 1674 h 2516"/>
                <a:gd name="T36" fmla="*/ 1754 w 2119"/>
                <a:gd name="T37" fmla="*/ 1700 h 2516"/>
                <a:gd name="T38" fmla="*/ 1943 w 2119"/>
                <a:gd name="T39" fmla="*/ 1810 h 2516"/>
                <a:gd name="T40" fmla="*/ 2071 w 2119"/>
                <a:gd name="T41" fmla="*/ 1983 h 2516"/>
                <a:gd name="T42" fmla="*/ 2119 w 2119"/>
                <a:gd name="T43" fmla="*/ 2202 h 2516"/>
                <a:gd name="T44" fmla="*/ 2095 w 2119"/>
                <a:gd name="T45" fmla="*/ 2433 h 2516"/>
                <a:gd name="T46" fmla="*/ 2009 w 2119"/>
                <a:gd name="T47" fmla="*/ 2505 h 2516"/>
                <a:gd name="T48" fmla="*/ 138 w 2119"/>
                <a:gd name="T49" fmla="*/ 2513 h 2516"/>
                <a:gd name="T50" fmla="*/ 40 w 2119"/>
                <a:gd name="T51" fmla="*/ 2456 h 2516"/>
                <a:gd name="T52" fmla="*/ 0 w 2119"/>
                <a:gd name="T53" fmla="*/ 2348 h 2516"/>
                <a:gd name="T54" fmla="*/ 27 w 2119"/>
                <a:gd name="T55" fmla="*/ 2035 h 2516"/>
                <a:gd name="T56" fmla="*/ 137 w 2119"/>
                <a:gd name="T57" fmla="*/ 1848 h 2516"/>
                <a:gd name="T58" fmla="*/ 314 w 2119"/>
                <a:gd name="T59" fmla="*/ 1720 h 2516"/>
                <a:gd name="T60" fmla="*/ 535 w 2119"/>
                <a:gd name="T61" fmla="*/ 1674 h 2516"/>
                <a:gd name="T62" fmla="*/ 744 w 2119"/>
                <a:gd name="T63" fmla="*/ 1652 h 2516"/>
                <a:gd name="T64" fmla="*/ 798 w 2119"/>
                <a:gd name="T65" fmla="*/ 1571 h 2516"/>
                <a:gd name="T66" fmla="*/ 784 w 2119"/>
                <a:gd name="T67" fmla="*/ 1490 h 2516"/>
                <a:gd name="T68" fmla="*/ 659 w 2119"/>
                <a:gd name="T69" fmla="*/ 1416 h 2516"/>
                <a:gd name="T70" fmla="*/ 495 w 2119"/>
                <a:gd name="T71" fmla="*/ 1454 h 2516"/>
                <a:gd name="T72" fmla="*/ 404 w 2119"/>
                <a:gd name="T73" fmla="*/ 1485 h 2516"/>
                <a:gd name="T74" fmla="*/ 344 w 2119"/>
                <a:gd name="T75" fmla="*/ 1450 h 2516"/>
                <a:gd name="T76" fmla="*/ 330 w 2119"/>
                <a:gd name="T77" fmla="*/ 1303 h 2516"/>
                <a:gd name="T78" fmla="*/ 321 w 2119"/>
                <a:gd name="T79" fmla="*/ 1006 h 2516"/>
                <a:gd name="T80" fmla="*/ 315 w 2119"/>
                <a:gd name="T81" fmla="*/ 657 h 2516"/>
                <a:gd name="T82" fmla="*/ 333 w 2119"/>
                <a:gd name="T83" fmla="*/ 418 h 2516"/>
                <a:gd name="T84" fmla="*/ 405 w 2119"/>
                <a:gd name="T85" fmla="*/ 263 h 2516"/>
                <a:gd name="T86" fmla="*/ 517 w 2119"/>
                <a:gd name="T87" fmla="*/ 151 h 2516"/>
                <a:gd name="T88" fmla="*/ 652 w 2119"/>
                <a:gd name="T89" fmla="*/ 77 h 2516"/>
                <a:gd name="T90" fmla="*/ 789 w 2119"/>
                <a:gd name="T91" fmla="*/ 32 h 2516"/>
                <a:gd name="T92" fmla="*/ 914 w 2119"/>
                <a:gd name="T93" fmla="*/ 9 h 2516"/>
                <a:gd name="T94" fmla="*/ 1008 w 2119"/>
                <a:gd name="T95" fmla="*/ 1 h 2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119" h="2516">
                  <a:moveTo>
                    <a:pt x="1044" y="0"/>
                  </a:moveTo>
                  <a:lnTo>
                    <a:pt x="1067" y="0"/>
                  </a:lnTo>
                  <a:lnTo>
                    <a:pt x="1071" y="0"/>
                  </a:lnTo>
                  <a:lnTo>
                    <a:pt x="1084" y="0"/>
                  </a:lnTo>
                  <a:lnTo>
                    <a:pt x="1102" y="1"/>
                  </a:lnTo>
                  <a:lnTo>
                    <a:pt x="1121" y="2"/>
                  </a:lnTo>
                  <a:lnTo>
                    <a:pt x="1144" y="3"/>
                  </a:lnTo>
                  <a:lnTo>
                    <a:pt x="1169" y="6"/>
                  </a:lnTo>
                  <a:lnTo>
                    <a:pt x="1196" y="9"/>
                  </a:lnTo>
                  <a:lnTo>
                    <a:pt x="1225" y="13"/>
                  </a:lnTo>
                  <a:lnTo>
                    <a:pt x="1255" y="19"/>
                  </a:lnTo>
                  <a:lnTo>
                    <a:pt x="1288" y="25"/>
                  </a:lnTo>
                  <a:lnTo>
                    <a:pt x="1322" y="32"/>
                  </a:lnTo>
                  <a:lnTo>
                    <a:pt x="1355" y="41"/>
                  </a:lnTo>
                  <a:lnTo>
                    <a:pt x="1390" y="51"/>
                  </a:lnTo>
                  <a:lnTo>
                    <a:pt x="1424" y="63"/>
                  </a:lnTo>
                  <a:lnTo>
                    <a:pt x="1459" y="77"/>
                  </a:lnTo>
                  <a:lnTo>
                    <a:pt x="1494" y="92"/>
                  </a:lnTo>
                  <a:lnTo>
                    <a:pt x="1527" y="110"/>
                  </a:lnTo>
                  <a:lnTo>
                    <a:pt x="1561" y="129"/>
                  </a:lnTo>
                  <a:lnTo>
                    <a:pt x="1592" y="151"/>
                  </a:lnTo>
                  <a:lnTo>
                    <a:pt x="1624" y="175"/>
                  </a:lnTo>
                  <a:lnTo>
                    <a:pt x="1653" y="202"/>
                  </a:lnTo>
                  <a:lnTo>
                    <a:pt x="1679" y="230"/>
                  </a:lnTo>
                  <a:lnTo>
                    <a:pt x="1704" y="263"/>
                  </a:lnTo>
                  <a:lnTo>
                    <a:pt x="1728" y="297"/>
                  </a:lnTo>
                  <a:lnTo>
                    <a:pt x="1747" y="334"/>
                  </a:lnTo>
                  <a:lnTo>
                    <a:pt x="1765" y="375"/>
                  </a:lnTo>
                  <a:lnTo>
                    <a:pt x="1778" y="418"/>
                  </a:lnTo>
                  <a:lnTo>
                    <a:pt x="1788" y="464"/>
                  </a:lnTo>
                  <a:lnTo>
                    <a:pt x="1794" y="515"/>
                  </a:lnTo>
                  <a:lnTo>
                    <a:pt x="1796" y="568"/>
                  </a:lnTo>
                  <a:lnTo>
                    <a:pt x="1796" y="657"/>
                  </a:lnTo>
                  <a:lnTo>
                    <a:pt x="1795" y="747"/>
                  </a:lnTo>
                  <a:lnTo>
                    <a:pt x="1794" y="836"/>
                  </a:lnTo>
                  <a:lnTo>
                    <a:pt x="1792" y="922"/>
                  </a:lnTo>
                  <a:lnTo>
                    <a:pt x="1790" y="1006"/>
                  </a:lnTo>
                  <a:lnTo>
                    <a:pt x="1788" y="1087"/>
                  </a:lnTo>
                  <a:lnTo>
                    <a:pt x="1786" y="1163"/>
                  </a:lnTo>
                  <a:lnTo>
                    <a:pt x="1783" y="1236"/>
                  </a:lnTo>
                  <a:lnTo>
                    <a:pt x="1781" y="1303"/>
                  </a:lnTo>
                  <a:lnTo>
                    <a:pt x="1779" y="1362"/>
                  </a:lnTo>
                  <a:lnTo>
                    <a:pt x="1777" y="1415"/>
                  </a:lnTo>
                  <a:lnTo>
                    <a:pt x="1774" y="1434"/>
                  </a:lnTo>
                  <a:lnTo>
                    <a:pt x="1767" y="1450"/>
                  </a:lnTo>
                  <a:lnTo>
                    <a:pt x="1755" y="1464"/>
                  </a:lnTo>
                  <a:lnTo>
                    <a:pt x="1741" y="1475"/>
                  </a:lnTo>
                  <a:lnTo>
                    <a:pt x="1725" y="1482"/>
                  </a:lnTo>
                  <a:lnTo>
                    <a:pt x="1706" y="1485"/>
                  </a:lnTo>
                  <a:lnTo>
                    <a:pt x="1689" y="1483"/>
                  </a:lnTo>
                  <a:lnTo>
                    <a:pt x="1672" y="1477"/>
                  </a:lnTo>
                  <a:lnTo>
                    <a:pt x="1646" y="1466"/>
                  </a:lnTo>
                  <a:lnTo>
                    <a:pt x="1617" y="1455"/>
                  </a:lnTo>
                  <a:lnTo>
                    <a:pt x="1583" y="1444"/>
                  </a:lnTo>
                  <a:lnTo>
                    <a:pt x="1546" y="1434"/>
                  </a:lnTo>
                  <a:lnTo>
                    <a:pt x="1504" y="1425"/>
                  </a:lnTo>
                  <a:lnTo>
                    <a:pt x="1457" y="1418"/>
                  </a:lnTo>
                  <a:lnTo>
                    <a:pt x="1406" y="1410"/>
                  </a:lnTo>
                  <a:lnTo>
                    <a:pt x="1378" y="1444"/>
                  </a:lnTo>
                  <a:lnTo>
                    <a:pt x="1347" y="1475"/>
                  </a:lnTo>
                  <a:lnTo>
                    <a:pt x="1335" y="1490"/>
                  </a:lnTo>
                  <a:lnTo>
                    <a:pt x="1326" y="1507"/>
                  </a:lnTo>
                  <a:lnTo>
                    <a:pt x="1320" y="1525"/>
                  </a:lnTo>
                  <a:lnTo>
                    <a:pt x="1318" y="1545"/>
                  </a:lnTo>
                  <a:lnTo>
                    <a:pt x="1321" y="1571"/>
                  </a:lnTo>
                  <a:lnTo>
                    <a:pt x="1328" y="1595"/>
                  </a:lnTo>
                  <a:lnTo>
                    <a:pt x="1340" y="1617"/>
                  </a:lnTo>
                  <a:lnTo>
                    <a:pt x="1355" y="1635"/>
                  </a:lnTo>
                  <a:lnTo>
                    <a:pt x="1375" y="1652"/>
                  </a:lnTo>
                  <a:lnTo>
                    <a:pt x="1397" y="1664"/>
                  </a:lnTo>
                  <a:lnTo>
                    <a:pt x="1421" y="1671"/>
                  </a:lnTo>
                  <a:lnTo>
                    <a:pt x="1447" y="1674"/>
                  </a:lnTo>
                  <a:lnTo>
                    <a:pt x="1585" y="1674"/>
                  </a:lnTo>
                  <a:lnTo>
                    <a:pt x="1643" y="1677"/>
                  </a:lnTo>
                  <a:lnTo>
                    <a:pt x="1699" y="1686"/>
                  </a:lnTo>
                  <a:lnTo>
                    <a:pt x="1754" y="1700"/>
                  </a:lnTo>
                  <a:lnTo>
                    <a:pt x="1805" y="1720"/>
                  </a:lnTo>
                  <a:lnTo>
                    <a:pt x="1854" y="1745"/>
                  </a:lnTo>
                  <a:lnTo>
                    <a:pt x="1900" y="1776"/>
                  </a:lnTo>
                  <a:lnTo>
                    <a:pt x="1943" y="1810"/>
                  </a:lnTo>
                  <a:lnTo>
                    <a:pt x="1981" y="1848"/>
                  </a:lnTo>
                  <a:lnTo>
                    <a:pt x="2016" y="1890"/>
                  </a:lnTo>
                  <a:lnTo>
                    <a:pt x="2046" y="1935"/>
                  </a:lnTo>
                  <a:lnTo>
                    <a:pt x="2071" y="1983"/>
                  </a:lnTo>
                  <a:lnTo>
                    <a:pt x="2091" y="2035"/>
                  </a:lnTo>
                  <a:lnTo>
                    <a:pt x="2107" y="2088"/>
                  </a:lnTo>
                  <a:lnTo>
                    <a:pt x="2116" y="2145"/>
                  </a:lnTo>
                  <a:lnTo>
                    <a:pt x="2119" y="2202"/>
                  </a:lnTo>
                  <a:lnTo>
                    <a:pt x="2119" y="2348"/>
                  </a:lnTo>
                  <a:lnTo>
                    <a:pt x="2116" y="2379"/>
                  </a:lnTo>
                  <a:lnTo>
                    <a:pt x="2109" y="2407"/>
                  </a:lnTo>
                  <a:lnTo>
                    <a:pt x="2095" y="2433"/>
                  </a:lnTo>
                  <a:lnTo>
                    <a:pt x="2079" y="2456"/>
                  </a:lnTo>
                  <a:lnTo>
                    <a:pt x="2059" y="2477"/>
                  </a:lnTo>
                  <a:lnTo>
                    <a:pt x="2035" y="2493"/>
                  </a:lnTo>
                  <a:lnTo>
                    <a:pt x="2009" y="2505"/>
                  </a:lnTo>
                  <a:lnTo>
                    <a:pt x="1980" y="2513"/>
                  </a:lnTo>
                  <a:lnTo>
                    <a:pt x="1950" y="2516"/>
                  </a:lnTo>
                  <a:lnTo>
                    <a:pt x="169" y="2516"/>
                  </a:lnTo>
                  <a:lnTo>
                    <a:pt x="138" y="2513"/>
                  </a:lnTo>
                  <a:lnTo>
                    <a:pt x="110" y="2505"/>
                  </a:lnTo>
                  <a:lnTo>
                    <a:pt x="83" y="2493"/>
                  </a:lnTo>
                  <a:lnTo>
                    <a:pt x="60" y="2477"/>
                  </a:lnTo>
                  <a:lnTo>
                    <a:pt x="40" y="2456"/>
                  </a:lnTo>
                  <a:lnTo>
                    <a:pt x="23" y="2433"/>
                  </a:lnTo>
                  <a:lnTo>
                    <a:pt x="10" y="2407"/>
                  </a:lnTo>
                  <a:lnTo>
                    <a:pt x="3" y="2379"/>
                  </a:lnTo>
                  <a:lnTo>
                    <a:pt x="0" y="2348"/>
                  </a:lnTo>
                  <a:lnTo>
                    <a:pt x="0" y="2202"/>
                  </a:lnTo>
                  <a:lnTo>
                    <a:pt x="3" y="2145"/>
                  </a:lnTo>
                  <a:lnTo>
                    <a:pt x="12" y="2088"/>
                  </a:lnTo>
                  <a:lnTo>
                    <a:pt x="27" y="2035"/>
                  </a:lnTo>
                  <a:lnTo>
                    <a:pt x="48" y="1983"/>
                  </a:lnTo>
                  <a:lnTo>
                    <a:pt x="73" y="1935"/>
                  </a:lnTo>
                  <a:lnTo>
                    <a:pt x="103" y="1890"/>
                  </a:lnTo>
                  <a:lnTo>
                    <a:pt x="137" y="1848"/>
                  </a:lnTo>
                  <a:lnTo>
                    <a:pt x="176" y="1810"/>
                  </a:lnTo>
                  <a:lnTo>
                    <a:pt x="219" y="1776"/>
                  </a:lnTo>
                  <a:lnTo>
                    <a:pt x="265" y="1745"/>
                  </a:lnTo>
                  <a:lnTo>
                    <a:pt x="314" y="1720"/>
                  </a:lnTo>
                  <a:lnTo>
                    <a:pt x="366" y="1700"/>
                  </a:lnTo>
                  <a:lnTo>
                    <a:pt x="419" y="1686"/>
                  </a:lnTo>
                  <a:lnTo>
                    <a:pt x="475" y="1677"/>
                  </a:lnTo>
                  <a:lnTo>
                    <a:pt x="535" y="1674"/>
                  </a:lnTo>
                  <a:lnTo>
                    <a:pt x="672" y="1674"/>
                  </a:lnTo>
                  <a:lnTo>
                    <a:pt x="697" y="1671"/>
                  </a:lnTo>
                  <a:lnTo>
                    <a:pt x="722" y="1664"/>
                  </a:lnTo>
                  <a:lnTo>
                    <a:pt x="744" y="1652"/>
                  </a:lnTo>
                  <a:lnTo>
                    <a:pt x="764" y="1635"/>
                  </a:lnTo>
                  <a:lnTo>
                    <a:pt x="779" y="1617"/>
                  </a:lnTo>
                  <a:lnTo>
                    <a:pt x="791" y="1595"/>
                  </a:lnTo>
                  <a:lnTo>
                    <a:pt x="798" y="1571"/>
                  </a:lnTo>
                  <a:lnTo>
                    <a:pt x="801" y="1545"/>
                  </a:lnTo>
                  <a:lnTo>
                    <a:pt x="799" y="1525"/>
                  </a:lnTo>
                  <a:lnTo>
                    <a:pt x="793" y="1507"/>
                  </a:lnTo>
                  <a:lnTo>
                    <a:pt x="784" y="1490"/>
                  </a:lnTo>
                  <a:lnTo>
                    <a:pt x="772" y="1475"/>
                  </a:lnTo>
                  <a:lnTo>
                    <a:pt x="741" y="1444"/>
                  </a:lnTo>
                  <a:lnTo>
                    <a:pt x="713" y="1410"/>
                  </a:lnTo>
                  <a:lnTo>
                    <a:pt x="659" y="1416"/>
                  </a:lnTo>
                  <a:lnTo>
                    <a:pt x="611" y="1424"/>
                  </a:lnTo>
                  <a:lnTo>
                    <a:pt x="567" y="1433"/>
                  </a:lnTo>
                  <a:lnTo>
                    <a:pt x="529" y="1443"/>
                  </a:lnTo>
                  <a:lnTo>
                    <a:pt x="495" y="1454"/>
                  </a:lnTo>
                  <a:lnTo>
                    <a:pt x="465" y="1466"/>
                  </a:lnTo>
                  <a:lnTo>
                    <a:pt x="439" y="1477"/>
                  </a:lnTo>
                  <a:lnTo>
                    <a:pt x="422" y="1483"/>
                  </a:lnTo>
                  <a:lnTo>
                    <a:pt x="404" y="1485"/>
                  </a:lnTo>
                  <a:lnTo>
                    <a:pt x="386" y="1482"/>
                  </a:lnTo>
                  <a:lnTo>
                    <a:pt x="370" y="1475"/>
                  </a:lnTo>
                  <a:lnTo>
                    <a:pt x="355" y="1464"/>
                  </a:lnTo>
                  <a:lnTo>
                    <a:pt x="344" y="1450"/>
                  </a:lnTo>
                  <a:lnTo>
                    <a:pt x="337" y="1434"/>
                  </a:lnTo>
                  <a:lnTo>
                    <a:pt x="334" y="1415"/>
                  </a:lnTo>
                  <a:lnTo>
                    <a:pt x="332" y="1362"/>
                  </a:lnTo>
                  <a:lnTo>
                    <a:pt x="330" y="1303"/>
                  </a:lnTo>
                  <a:lnTo>
                    <a:pt x="327" y="1236"/>
                  </a:lnTo>
                  <a:lnTo>
                    <a:pt x="325" y="1163"/>
                  </a:lnTo>
                  <a:lnTo>
                    <a:pt x="323" y="1087"/>
                  </a:lnTo>
                  <a:lnTo>
                    <a:pt x="321" y="1006"/>
                  </a:lnTo>
                  <a:lnTo>
                    <a:pt x="319" y="922"/>
                  </a:lnTo>
                  <a:lnTo>
                    <a:pt x="317" y="836"/>
                  </a:lnTo>
                  <a:lnTo>
                    <a:pt x="316" y="747"/>
                  </a:lnTo>
                  <a:lnTo>
                    <a:pt x="315" y="657"/>
                  </a:lnTo>
                  <a:lnTo>
                    <a:pt x="315" y="568"/>
                  </a:lnTo>
                  <a:lnTo>
                    <a:pt x="317" y="515"/>
                  </a:lnTo>
                  <a:lnTo>
                    <a:pt x="323" y="464"/>
                  </a:lnTo>
                  <a:lnTo>
                    <a:pt x="333" y="418"/>
                  </a:lnTo>
                  <a:lnTo>
                    <a:pt x="346" y="375"/>
                  </a:lnTo>
                  <a:lnTo>
                    <a:pt x="363" y="334"/>
                  </a:lnTo>
                  <a:lnTo>
                    <a:pt x="383" y="297"/>
                  </a:lnTo>
                  <a:lnTo>
                    <a:pt x="405" y="263"/>
                  </a:lnTo>
                  <a:lnTo>
                    <a:pt x="431" y="230"/>
                  </a:lnTo>
                  <a:lnTo>
                    <a:pt x="458" y="202"/>
                  </a:lnTo>
                  <a:lnTo>
                    <a:pt x="487" y="175"/>
                  </a:lnTo>
                  <a:lnTo>
                    <a:pt x="517" y="151"/>
                  </a:lnTo>
                  <a:lnTo>
                    <a:pt x="550" y="129"/>
                  </a:lnTo>
                  <a:lnTo>
                    <a:pt x="582" y="110"/>
                  </a:lnTo>
                  <a:lnTo>
                    <a:pt x="617" y="92"/>
                  </a:lnTo>
                  <a:lnTo>
                    <a:pt x="652" y="77"/>
                  </a:lnTo>
                  <a:lnTo>
                    <a:pt x="686" y="63"/>
                  </a:lnTo>
                  <a:lnTo>
                    <a:pt x="721" y="51"/>
                  </a:lnTo>
                  <a:lnTo>
                    <a:pt x="755" y="41"/>
                  </a:lnTo>
                  <a:lnTo>
                    <a:pt x="789" y="32"/>
                  </a:lnTo>
                  <a:lnTo>
                    <a:pt x="823" y="25"/>
                  </a:lnTo>
                  <a:lnTo>
                    <a:pt x="854" y="19"/>
                  </a:lnTo>
                  <a:lnTo>
                    <a:pt x="885" y="13"/>
                  </a:lnTo>
                  <a:lnTo>
                    <a:pt x="914" y="9"/>
                  </a:lnTo>
                  <a:lnTo>
                    <a:pt x="941" y="6"/>
                  </a:lnTo>
                  <a:lnTo>
                    <a:pt x="966" y="3"/>
                  </a:lnTo>
                  <a:lnTo>
                    <a:pt x="989" y="2"/>
                  </a:lnTo>
                  <a:lnTo>
                    <a:pt x="1008" y="1"/>
                  </a:lnTo>
                  <a:lnTo>
                    <a:pt x="1025" y="0"/>
                  </a:lnTo>
                  <a:lnTo>
                    <a:pt x="1039" y="0"/>
                  </a:lnTo>
                  <a:lnTo>
                    <a:pt x="10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7" name="Freeform 643"/>
            <p:cNvSpPr>
              <a:spLocks/>
            </p:cNvSpPr>
            <p:nvPr/>
          </p:nvSpPr>
          <p:spPr bwMode="auto">
            <a:xfrm>
              <a:off x="3790" y="4063"/>
              <a:ext cx="1" cy="1"/>
            </a:xfrm>
            <a:custGeom>
              <a:avLst/>
              <a:gdLst>
                <a:gd name="T0" fmla="*/ 0 w 9"/>
                <a:gd name="T1" fmla="*/ 0 h 19"/>
                <a:gd name="T2" fmla="*/ 5 w 9"/>
                <a:gd name="T3" fmla="*/ 10 h 19"/>
                <a:gd name="T4" fmla="*/ 9 w 9"/>
                <a:gd name="T5" fmla="*/ 19 h 19"/>
                <a:gd name="T6" fmla="*/ 5 w 9"/>
                <a:gd name="T7" fmla="*/ 10 h 19"/>
                <a:gd name="T8" fmla="*/ 0 w 9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9">
                  <a:moveTo>
                    <a:pt x="0" y="0"/>
                  </a:moveTo>
                  <a:lnTo>
                    <a:pt x="5" y="10"/>
                  </a:lnTo>
                  <a:lnTo>
                    <a:pt x="9" y="19"/>
                  </a:lnTo>
                  <a:lnTo>
                    <a:pt x="5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8" name="Freeform 644"/>
            <p:cNvSpPr>
              <a:spLocks/>
            </p:cNvSpPr>
            <p:nvPr/>
          </p:nvSpPr>
          <p:spPr bwMode="auto">
            <a:xfrm>
              <a:off x="3768" y="3957"/>
              <a:ext cx="91" cy="27"/>
            </a:xfrm>
            <a:custGeom>
              <a:avLst/>
              <a:gdLst>
                <a:gd name="T0" fmla="*/ 0 w 1448"/>
                <a:gd name="T1" fmla="*/ 0 h 444"/>
                <a:gd name="T2" fmla="*/ 1323 w 1448"/>
                <a:gd name="T3" fmla="*/ 0 h 444"/>
                <a:gd name="T4" fmla="*/ 1348 w 1448"/>
                <a:gd name="T5" fmla="*/ 2 h 444"/>
                <a:gd name="T6" fmla="*/ 1372 w 1448"/>
                <a:gd name="T7" fmla="*/ 10 h 444"/>
                <a:gd name="T8" fmla="*/ 1393 w 1448"/>
                <a:gd name="T9" fmla="*/ 21 h 444"/>
                <a:gd name="T10" fmla="*/ 1411 w 1448"/>
                <a:gd name="T11" fmla="*/ 37 h 444"/>
                <a:gd name="T12" fmla="*/ 1427 w 1448"/>
                <a:gd name="T13" fmla="*/ 55 h 444"/>
                <a:gd name="T14" fmla="*/ 1439 w 1448"/>
                <a:gd name="T15" fmla="*/ 76 h 444"/>
                <a:gd name="T16" fmla="*/ 1446 w 1448"/>
                <a:gd name="T17" fmla="*/ 99 h 444"/>
                <a:gd name="T18" fmla="*/ 1448 w 1448"/>
                <a:gd name="T19" fmla="*/ 124 h 444"/>
                <a:gd name="T20" fmla="*/ 1448 w 1448"/>
                <a:gd name="T21" fmla="*/ 320 h 444"/>
                <a:gd name="T22" fmla="*/ 1446 w 1448"/>
                <a:gd name="T23" fmla="*/ 345 h 444"/>
                <a:gd name="T24" fmla="*/ 1439 w 1448"/>
                <a:gd name="T25" fmla="*/ 368 h 444"/>
                <a:gd name="T26" fmla="*/ 1427 w 1448"/>
                <a:gd name="T27" fmla="*/ 390 h 444"/>
                <a:gd name="T28" fmla="*/ 1411 w 1448"/>
                <a:gd name="T29" fmla="*/ 408 h 444"/>
                <a:gd name="T30" fmla="*/ 1393 w 1448"/>
                <a:gd name="T31" fmla="*/ 423 h 444"/>
                <a:gd name="T32" fmla="*/ 1372 w 1448"/>
                <a:gd name="T33" fmla="*/ 435 h 444"/>
                <a:gd name="T34" fmla="*/ 1348 w 1448"/>
                <a:gd name="T35" fmla="*/ 442 h 444"/>
                <a:gd name="T36" fmla="*/ 1323 w 1448"/>
                <a:gd name="T37" fmla="*/ 444 h 444"/>
                <a:gd name="T38" fmla="*/ 91 w 1448"/>
                <a:gd name="T39" fmla="*/ 444 h 444"/>
                <a:gd name="T40" fmla="*/ 91 w 1448"/>
                <a:gd name="T41" fmla="*/ 346 h 444"/>
                <a:gd name="T42" fmla="*/ 89 w 1448"/>
                <a:gd name="T43" fmla="*/ 282 h 444"/>
                <a:gd name="T44" fmla="*/ 81 w 1448"/>
                <a:gd name="T45" fmla="*/ 220 h 444"/>
                <a:gd name="T46" fmla="*/ 67 w 1448"/>
                <a:gd name="T47" fmla="*/ 162 h 444"/>
                <a:gd name="T48" fmla="*/ 50 w 1448"/>
                <a:gd name="T49" fmla="*/ 105 h 444"/>
                <a:gd name="T50" fmla="*/ 28 w 1448"/>
                <a:gd name="T51" fmla="*/ 52 h 444"/>
                <a:gd name="T52" fmla="*/ 0 w 1448"/>
                <a:gd name="T53" fmla="*/ 0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48" h="444">
                  <a:moveTo>
                    <a:pt x="0" y="0"/>
                  </a:moveTo>
                  <a:lnTo>
                    <a:pt x="1323" y="0"/>
                  </a:lnTo>
                  <a:lnTo>
                    <a:pt x="1348" y="2"/>
                  </a:lnTo>
                  <a:lnTo>
                    <a:pt x="1372" y="10"/>
                  </a:lnTo>
                  <a:lnTo>
                    <a:pt x="1393" y="21"/>
                  </a:lnTo>
                  <a:lnTo>
                    <a:pt x="1411" y="37"/>
                  </a:lnTo>
                  <a:lnTo>
                    <a:pt x="1427" y="55"/>
                  </a:lnTo>
                  <a:lnTo>
                    <a:pt x="1439" y="76"/>
                  </a:lnTo>
                  <a:lnTo>
                    <a:pt x="1446" y="99"/>
                  </a:lnTo>
                  <a:lnTo>
                    <a:pt x="1448" y="124"/>
                  </a:lnTo>
                  <a:lnTo>
                    <a:pt x="1448" y="320"/>
                  </a:lnTo>
                  <a:lnTo>
                    <a:pt x="1446" y="345"/>
                  </a:lnTo>
                  <a:lnTo>
                    <a:pt x="1439" y="368"/>
                  </a:lnTo>
                  <a:lnTo>
                    <a:pt x="1427" y="390"/>
                  </a:lnTo>
                  <a:lnTo>
                    <a:pt x="1411" y="408"/>
                  </a:lnTo>
                  <a:lnTo>
                    <a:pt x="1393" y="423"/>
                  </a:lnTo>
                  <a:lnTo>
                    <a:pt x="1372" y="435"/>
                  </a:lnTo>
                  <a:lnTo>
                    <a:pt x="1348" y="442"/>
                  </a:lnTo>
                  <a:lnTo>
                    <a:pt x="1323" y="444"/>
                  </a:lnTo>
                  <a:lnTo>
                    <a:pt x="91" y="444"/>
                  </a:lnTo>
                  <a:lnTo>
                    <a:pt x="91" y="346"/>
                  </a:lnTo>
                  <a:lnTo>
                    <a:pt x="89" y="282"/>
                  </a:lnTo>
                  <a:lnTo>
                    <a:pt x="81" y="220"/>
                  </a:lnTo>
                  <a:lnTo>
                    <a:pt x="67" y="162"/>
                  </a:lnTo>
                  <a:lnTo>
                    <a:pt x="50" y="105"/>
                  </a:lnTo>
                  <a:lnTo>
                    <a:pt x="28" y="5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9" name="Freeform 645"/>
            <p:cNvSpPr>
              <a:spLocks/>
            </p:cNvSpPr>
            <p:nvPr/>
          </p:nvSpPr>
          <p:spPr bwMode="auto">
            <a:xfrm>
              <a:off x="3772" y="4007"/>
              <a:ext cx="87" cy="28"/>
            </a:xfrm>
            <a:custGeom>
              <a:avLst/>
              <a:gdLst>
                <a:gd name="T0" fmla="*/ 23 w 1386"/>
                <a:gd name="T1" fmla="*/ 0 h 443"/>
                <a:gd name="T2" fmla="*/ 1261 w 1386"/>
                <a:gd name="T3" fmla="*/ 0 h 443"/>
                <a:gd name="T4" fmla="*/ 1286 w 1386"/>
                <a:gd name="T5" fmla="*/ 2 h 443"/>
                <a:gd name="T6" fmla="*/ 1310 w 1386"/>
                <a:gd name="T7" fmla="*/ 9 h 443"/>
                <a:gd name="T8" fmla="*/ 1331 w 1386"/>
                <a:gd name="T9" fmla="*/ 21 h 443"/>
                <a:gd name="T10" fmla="*/ 1349 w 1386"/>
                <a:gd name="T11" fmla="*/ 37 h 443"/>
                <a:gd name="T12" fmla="*/ 1365 w 1386"/>
                <a:gd name="T13" fmla="*/ 55 h 443"/>
                <a:gd name="T14" fmla="*/ 1376 w 1386"/>
                <a:gd name="T15" fmla="*/ 76 h 443"/>
                <a:gd name="T16" fmla="*/ 1383 w 1386"/>
                <a:gd name="T17" fmla="*/ 98 h 443"/>
                <a:gd name="T18" fmla="*/ 1386 w 1386"/>
                <a:gd name="T19" fmla="*/ 123 h 443"/>
                <a:gd name="T20" fmla="*/ 1386 w 1386"/>
                <a:gd name="T21" fmla="*/ 320 h 443"/>
                <a:gd name="T22" fmla="*/ 1383 w 1386"/>
                <a:gd name="T23" fmla="*/ 345 h 443"/>
                <a:gd name="T24" fmla="*/ 1376 w 1386"/>
                <a:gd name="T25" fmla="*/ 368 h 443"/>
                <a:gd name="T26" fmla="*/ 1365 w 1386"/>
                <a:gd name="T27" fmla="*/ 390 h 443"/>
                <a:gd name="T28" fmla="*/ 1349 w 1386"/>
                <a:gd name="T29" fmla="*/ 408 h 443"/>
                <a:gd name="T30" fmla="*/ 1331 w 1386"/>
                <a:gd name="T31" fmla="*/ 423 h 443"/>
                <a:gd name="T32" fmla="*/ 1310 w 1386"/>
                <a:gd name="T33" fmla="*/ 434 h 443"/>
                <a:gd name="T34" fmla="*/ 1286 w 1386"/>
                <a:gd name="T35" fmla="*/ 441 h 443"/>
                <a:gd name="T36" fmla="*/ 1261 w 1386"/>
                <a:gd name="T37" fmla="*/ 443 h 443"/>
                <a:gd name="T38" fmla="*/ 0 w 1386"/>
                <a:gd name="T39" fmla="*/ 443 h 443"/>
                <a:gd name="T40" fmla="*/ 6 w 1386"/>
                <a:gd name="T41" fmla="*/ 418 h 443"/>
                <a:gd name="T42" fmla="*/ 9 w 1386"/>
                <a:gd name="T43" fmla="*/ 392 h 443"/>
                <a:gd name="T44" fmla="*/ 12 w 1386"/>
                <a:gd name="T45" fmla="*/ 341 h 443"/>
                <a:gd name="T46" fmla="*/ 14 w 1386"/>
                <a:gd name="T47" fmla="*/ 285 h 443"/>
                <a:gd name="T48" fmla="*/ 16 w 1386"/>
                <a:gd name="T49" fmla="*/ 221 h 443"/>
                <a:gd name="T50" fmla="*/ 19 w 1386"/>
                <a:gd name="T51" fmla="*/ 151 h 443"/>
                <a:gd name="T52" fmla="*/ 21 w 1386"/>
                <a:gd name="T53" fmla="*/ 78 h 443"/>
                <a:gd name="T54" fmla="*/ 23 w 1386"/>
                <a:gd name="T55" fmla="*/ 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86" h="443">
                  <a:moveTo>
                    <a:pt x="23" y="0"/>
                  </a:moveTo>
                  <a:lnTo>
                    <a:pt x="1261" y="0"/>
                  </a:lnTo>
                  <a:lnTo>
                    <a:pt x="1286" y="2"/>
                  </a:lnTo>
                  <a:lnTo>
                    <a:pt x="1310" y="9"/>
                  </a:lnTo>
                  <a:lnTo>
                    <a:pt x="1331" y="21"/>
                  </a:lnTo>
                  <a:lnTo>
                    <a:pt x="1349" y="37"/>
                  </a:lnTo>
                  <a:lnTo>
                    <a:pt x="1365" y="55"/>
                  </a:lnTo>
                  <a:lnTo>
                    <a:pt x="1376" y="76"/>
                  </a:lnTo>
                  <a:lnTo>
                    <a:pt x="1383" y="98"/>
                  </a:lnTo>
                  <a:lnTo>
                    <a:pt x="1386" y="123"/>
                  </a:lnTo>
                  <a:lnTo>
                    <a:pt x="1386" y="320"/>
                  </a:lnTo>
                  <a:lnTo>
                    <a:pt x="1383" y="345"/>
                  </a:lnTo>
                  <a:lnTo>
                    <a:pt x="1376" y="368"/>
                  </a:lnTo>
                  <a:lnTo>
                    <a:pt x="1365" y="390"/>
                  </a:lnTo>
                  <a:lnTo>
                    <a:pt x="1349" y="408"/>
                  </a:lnTo>
                  <a:lnTo>
                    <a:pt x="1331" y="423"/>
                  </a:lnTo>
                  <a:lnTo>
                    <a:pt x="1310" y="434"/>
                  </a:lnTo>
                  <a:lnTo>
                    <a:pt x="1286" y="441"/>
                  </a:lnTo>
                  <a:lnTo>
                    <a:pt x="1261" y="443"/>
                  </a:lnTo>
                  <a:lnTo>
                    <a:pt x="0" y="443"/>
                  </a:lnTo>
                  <a:lnTo>
                    <a:pt x="6" y="418"/>
                  </a:lnTo>
                  <a:lnTo>
                    <a:pt x="9" y="392"/>
                  </a:lnTo>
                  <a:lnTo>
                    <a:pt x="12" y="341"/>
                  </a:lnTo>
                  <a:lnTo>
                    <a:pt x="14" y="285"/>
                  </a:lnTo>
                  <a:lnTo>
                    <a:pt x="16" y="221"/>
                  </a:lnTo>
                  <a:lnTo>
                    <a:pt x="19" y="151"/>
                  </a:lnTo>
                  <a:lnTo>
                    <a:pt x="21" y="78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0" name="Freeform 646"/>
            <p:cNvSpPr>
              <a:spLocks/>
            </p:cNvSpPr>
            <p:nvPr/>
          </p:nvSpPr>
          <p:spPr bwMode="auto">
            <a:xfrm>
              <a:off x="3787" y="4058"/>
              <a:ext cx="72" cy="27"/>
            </a:xfrm>
            <a:custGeom>
              <a:avLst/>
              <a:gdLst>
                <a:gd name="T0" fmla="*/ 0 w 1140"/>
                <a:gd name="T1" fmla="*/ 0 h 445"/>
                <a:gd name="T2" fmla="*/ 1015 w 1140"/>
                <a:gd name="T3" fmla="*/ 0 h 445"/>
                <a:gd name="T4" fmla="*/ 1040 w 1140"/>
                <a:gd name="T5" fmla="*/ 3 h 445"/>
                <a:gd name="T6" fmla="*/ 1064 w 1140"/>
                <a:gd name="T7" fmla="*/ 10 h 445"/>
                <a:gd name="T8" fmla="*/ 1085 w 1140"/>
                <a:gd name="T9" fmla="*/ 21 h 445"/>
                <a:gd name="T10" fmla="*/ 1103 w 1140"/>
                <a:gd name="T11" fmla="*/ 36 h 445"/>
                <a:gd name="T12" fmla="*/ 1119 w 1140"/>
                <a:gd name="T13" fmla="*/ 56 h 445"/>
                <a:gd name="T14" fmla="*/ 1130 w 1140"/>
                <a:gd name="T15" fmla="*/ 76 h 445"/>
                <a:gd name="T16" fmla="*/ 1137 w 1140"/>
                <a:gd name="T17" fmla="*/ 100 h 445"/>
                <a:gd name="T18" fmla="*/ 1140 w 1140"/>
                <a:gd name="T19" fmla="*/ 124 h 445"/>
                <a:gd name="T20" fmla="*/ 1140 w 1140"/>
                <a:gd name="T21" fmla="*/ 321 h 445"/>
                <a:gd name="T22" fmla="*/ 1137 w 1140"/>
                <a:gd name="T23" fmla="*/ 345 h 445"/>
                <a:gd name="T24" fmla="*/ 1130 w 1140"/>
                <a:gd name="T25" fmla="*/ 369 h 445"/>
                <a:gd name="T26" fmla="*/ 1119 w 1140"/>
                <a:gd name="T27" fmla="*/ 389 h 445"/>
                <a:gd name="T28" fmla="*/ 1103 w 1140"/>
                <a:gd name="T29" fmla="*/ 409 h 445"/>
                <a:gd name="T30" fmla="*/ 1085 w 1140"/>
                <a:gd name="T31" fmla="*/ 424 h 445"/>
                <a:gd name="T32" fmla="*/ 1064 w 1140"/>
                <a:gd name="T33" fmla="*/ 435 h 445"/>
                <a:gd name="T34" fmla="*/ 1040 w 1140"/>
                <a:gd name="T35" fmla="*/ 442 h 445"/>
                <a:gd name="T36" fmla="*/ 1015 w 1140"/>
                <a:gd name="T37" fmla="*/ 445 h 445"/>
                <a:gd name="T38" fmla="*/ 106 w 1140"/>
                <a:gd name="T39" fmla="*/ 445 h 445"/>
                <a:gd name="T40" fmla="*/ 106 w 1140"/>
                <a:gd name="T41" fmla="*/ 363 h 445"/>
                <a:gd name="T42" fmla="*/ 104 w 1140"/>
                <a:gd name="T43" fmla="*/ 313 h 445"/>
                <a:gd name="T44" fmla="*/ 98 w 1140"/>
                <a:gd name="T45" fmla="*/ 263 h 445"/>
                <a:gd name="T46" fmla="*/ 92 w 1140"/>
                <a:gd name="T47" fmla="*/ 235 h 445"/>
                <a:gd name="T48" fmla="*/ 85 w 1140"/>
                <a:gd name="T49" fmla="*/ 207 h 445"/>
                <a:gd name="T50" fmla="*/ 81 w 1140"/>
                <a:gd name="T51" fmla="*/ 188 h 445"/>
                <a:gd name="T52" fmla="*/ 77 w 1140"/>
                <a:gd name="T53" fmla="*/ 169 h 445"/>
                <a:gd name="T54" fmla="*/ 65 w 1140"/>
                <a:gd name="T55" fmla="*/ 134 h 445"/>
                <a:gd name="T56" fmla="*/ 52 w 1140"/>
                <a:gd name="T57" fmla="*/ 100 h 445"/>
                <a:gd name="T58" fmla="*/ 48 w 1140"/>
                <a:gd name="T59" fmla="*/ 91 h 445"/>
                <a:gd name="T60" fmla="*/ 43 w 1140"/>
                <a:gd name="T61" fmla="*/ 81 h 445"/>
                <a:gd name="T62" fmla="*/ 26 w 1140"/>
                <a:gd name="T63" fmla="*/ 48 h 445"/>
                <a:gd name="T64" fmla="*/ 7 w 1140"/>
                <a:gd name="T65" fmla="*/ 14 h 445"/>
                <a:gd name="T66" fmla="*/ 5 w 1140"/>
                <a:gd name="T67" fmla="*/ 9 h 445"/>
                <a:gd name="T68" fmla="*/ 2 w 1140"/>
                <a:gd name="T69" fmla="*/ 5 h 445"/>
                <a:gd name="T70" fmla="*/ 0 w 1140"/>
                <a:gd name="T71" fmla="*/ 0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40" h="445">
                  <a:moveTo>
                    <a:pt x="0" y="0"/>
                  </a:moveTo>
                  <a:lnTo>
                    <a:pt x="1015" y="0"/>
                  </a:lnTo>
                  <a:lnTo>
                    <a:pt x="1040" y="3"/>
                  </a:lnTo>
                  <a:lnTo>
                    <a:pt x="1064" y="10"/>
                  </a:lnTo>
                  <a:lnTo>
                    <a:pt x="1085" y="21"/>
                  </a:lnTo>
                  <a:lnTo>
                    <a:pt x="1103" y="36"/>
                  </a:lnTo>
                  <a:lnTo>
                    <a:pt x="1119" y="56"/>
                  </a:lnTo>
                  <a:lnTo>
                    <a:pt x="1130" y="76"/>
                  </a:lnTo>
                  <a:lnTo>
                    <a:pt x="1137" y="100"/>
                  </a:lnTo>
                  <a:lnTo>
                    <a:pt x="1140" y="124"/>
                  </a:lnTo>
                  <a:lnTo>
                    <a:pt x="1140" y="321"/>
                  </a:lnTo>
                  <a:lnTo>
                    <a:pt x="1137" y="345"/>
                  </a:lnTo>
                  <a:lnTo>
                    <a:pt x="1130" y="369"/>
                  </a:lnTo>
                  <a:lnTo>
                    <a:pt x="1119" y="389"/>
                  </a:lnTo>
                  <a:lnTo>
                    <a:pt x="1103" y="409"/>
                  </a:lnTo>
                  <a:lnTo>
                    <a:pt x="1085" y="424"/>
                  </a:lnTo>
                  <a:lnTo>
                    <a:pt x="1064" y="435"/>
                  </a:lnTo>
                  <a:lnTo>
                    <a:pt x="1040" y="442"/>
                  </a:lnTo>
                  <a:lnTo>
                    <a:pt x="1015" y="445"/>
                  </a:lnTo>
                  <a:lnTo>
                    <a:pt x="106" y="445"/>
                  </a:lnTo>
                  <a:lnTo>
                    <a:pt x="106" y="363"/>
                  </a:lnTo>
                  <a:lnTo>
                    <a:pt x="104" y="313"/>
                  </a:lnTo>
                  <a:lnTo>
                    <a:pt x="98" y="263"/>
                  </a:lnTo>
                  <a:lnTo>
                    <a:pt x="92" y="235"/>
                  </a:lnTo>
                  <a:lnTo>
                    <a:pt x="85" y="207"/>
                  </a:lnTo>
                  <a:lnTo>
                    <a:pt x="81" y="188"/>
                  </a:lnTo>
                  <a:lnTo>
                    <a:pt x="77" y="169"/>
                  </a:lnTo>
                  <a:lnTo>
                    <a:pt x="65" y="134"/>
                  </a:lnTo>
                  <a:lnTo>
                    <a:pt x="52" y="100"/>
                  </a:lnTo>
                  <a:lnTo>
                    <a:pt x="48" y="91"/>
                  </a:lnTo>
                  <a:lnTo>
                    <a:pt x="43" y="81"/>
                  </a:lnTo>
                  <a:lnTo>
                    <a:pt x="26" y="48"/>
                  </a:lnTo>
                  <a:lnTo>
                    <a:pt x="7" y="14"/>
                  </a:lnTo>
                  <a:lnTo>
                    <a:pt x="5" y="9"/>
                  </a:lnTo>
                  <a:lnTo>
                    <a:pt x="2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01" name="Group 649"/>
          <p:cNvGrpSpPr>
            <a:grpSpLocks noChangeAspect="1"/>
          </p:cNvGrpSpPr>
          <p:nvPr/>
        </p:nvGrpSpPr>
        <p:grpSpPr bwMode="auto">
          <a:xfrm>
            <a:off x="6319413" y="5903022"/>
            <a:ext cx="269287" cy="263609"/>
            <a:chOff x="4179" y="3861"/>
            <a:chExt cx="332" cy="3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04" name="Freeform 651"/>
            <p:cNvSpPr>
              <a:spLocks/>
            </p:cNvSpPr>
            <p:nvPr/>
          </p:nvSpPr>
          <p:spPr bwMode="auto">
            <a:xfrm>
              <a:off x="4302" y="3926"/>
              <a:ext cx="23" cy="46"/>
            </a:xfrm>
            <a:custGeom>
              <a:avLst/>
              <a:gdLst>
                <a:gd name="T0" fmla="*/ 96 w 236"/>
                <a:gd name="T1" fmla="*/ 0 h 458"/>
                <a:gd name="T2" fmla="*/ 140 w 236"/>
                <a:gd name="T3" fmla="*/ 0 h 458"/>
                <a:gd name="T4" fmla="*/ 163 w 236"/>
                <a:gd name="T5" fmla="*/ 2 h 458"/>
                <a:gd name="T6" fmla="*/ 182 w 236"/>
                <a:gd name="T7" fmla="*/ 8 h 458"/>
                <a:gd name="T8" fmla="*/ 200 w 236"/>
                <a:gd name="T9" fmla="*/ 19 h 458"/>
                <a:gd name="T10" fmla="*/ 215 w 236"/>
                <a:gd name="T11" fmla="*/ 33 h 458"/>
                <a:gd name="T12" fmla="*/ 226 w 236"/>
                <a:gd name="T13" fmla="*/ 49 h 458"/>
                <a:gd name="T14" fmla="*/ 233 w 236"/>
                <a:gd name="T15" fmla="*/ 67 h 458"/>
                <a:gd name="T16" fmla="*/ 236 w 236"/>
                <a:gd name="T17" fmla="*/ 88 h 458"/>
                <a:gd name="T18" fmla="*/ 236 w 236"/>
                <a:gd name="T19" fmla="*/ 458 h 458"/>
                <a:gd name="T20" fmla="*/ 0 w 236"/>
                <a:gd name="T21" fmla="*/ 458 h 458"/>
                <a:gd name="T22" fmla="*/ 0 w 236"/>
                <a:gd name="T23" fmla="*/ 88 h 458"/>
                <a:gd name="T24" fmla="*/ 3 w 236"/>
                <a:gd name="T25" fmla="*/ 67 h 458"/>
                <a:gd name="T26" fmla="*/ 10 w 236"/>
                <a:gd name="T27" fmla="*/ 49 h 458"/>
                <a:gd name="T28" fmla="*/ 21 w 236"/>
                <a:gd name="T29" fmla="*/ 33 h 458"/>
                <a:gd name="T30" fmla="*/ 36 w 236"/>
                <a:gd name="T31" fmla="*/ 19 h 458"/>
                <a:gd name="T32" fmla="*/ 54 w 236"/>
                <a:gd name="T33" fmla="*/ 8 h 458"/>
                <a:gd name="T34" fmla="*/ 73 w 236"/>
                <a:gd name="T35" fmla="*/ 2 h 458"/>
                <a:gd name="T36" fmla="*/ 96 w 236"/>
                <a:gd name="T37" fmla="*/ 0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6" h="458">
                  <a:moveTo>
                    <a:pt x="96" y="0"/>
                  </a:moveTo>
                  <a:lnTo>
                    <a:pt x="140" y="0"/>
                  </a:lnTo>
                  <a:lnTo>
                    <a:pt x="163" y="2"/>
                  </a:lnTo>
                  <a:lnTo>
                    <a:pt x="182" y="8"/>
                  </a:lnTo>
                  <a:lnTo>
                    <a:pt x="200" y="19"/>
                  </a:lnTo>
                  <a:lnTo>
                    <a:pt x="215" y="33"/>
                  </a:lnTo>
                  <a:lnTo>
                    <a:pt x="226" y="49"/>
                  </a:lnTo>
                  <a:lnTo>
                    <a:pt x="233" y="67"/>
                  </a:lnTo>
                  <a:lnTo>
                    <a:pt x="236" y="88"/>
                  </a:lnTo>
                  <a:lnTo>
                    <a:pt x="236" y="458"/>
                  </a:lnTo>
                  <a:lnTo>
                    <a:pt x="0" y="458"/>
                  </a:lnTo>
                  <a:lnTo>
                    <a:pt x="0" y="88"/>
                  </a:lnTo>
                  <a:lnTo>
                    <a:pt x="3" y="67"/>
                  </a:lnTo>
                  <a:lnTo>
                    <a:pt x="10" y="49"/>
                  </a:lnTo>
                  <a:lnTo>
                    <a:pt x="21" y="33"/>
                  </a:lnTo>
                  <a:lnTo>
                    <a:pt x="36" y="19"/>
                  </a:lnTo>
                  <a:lnTo>
                    <a:pt x="54" y="8"/>
                  </a:lnTo>
                  <a:lnTo>
                    <a:pt x="73" y="2"/>
                  </a:lnTo>
                  <a:lnTo>
                    <a:pt x="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5" name="Freeform 652"/>
            <p:cNvSpPr>
              <a:spLocks/>
            </p:cNvSpPr>
            <p:nvPr/>
          </p:nvSpPr>
          <p:spPr bwMode="auto">
            <a:xfrm>
              <a:off x="4365" y="3926"/>
              <a:ext cx="24" cy="46"/>
            </a:xfrm>
            <a:custGeom>
              <a:avLst/>
              <a:gdLst>
                <a:gd name="T0" fmla="*/ 96 w 236"/>
                <a:gd name="T1" fmla="*/ 0 h 458"/>
                <a:gd name="T2" fmla="*/ 141 w 236"/>
                <a:gd name="T3" fmla="*/ 0 h 458"/>
                <a:gd name="T4" fmla="*/ 163 w 236"/>
                <a:gd name="T5" fmla="*/ 2 h 458"/>
                <a:gd name="T6" fmla="*/ 183 w 236"/>
                <a:gd name="T7" fmla="*/ 8 h 458"/>
                <a:gd name="T8" fmla="*/ 201 w 236"/>
                <a:gd name="T9" fmla="*/ 19 h 458"/>
                <a:gd name="T10" fmla="*/ 215 w 236"/>
                <a:gd name="T11" fmla="*/ 33 h 458"/>
                <a:gd name="T12" fmla="*/ 226 w 236"/>
                <a:gd name="T13" fmla="*/ 49 h 458"/>
                <a:gd name="T14" fmla="*/ 233 w 236"/>
                <a:gd name="T15" fmla="*/ 67 h 458"/>
                <a:gd name="T16" fmla="*/ 236 w 236"/>
                <a:gd name="T17" fmla="*/ 88 h 458"/>
                <a:gd name="T18" fmla="*/ 236 w 236"/>
                <a:gd name="T19" fmla="*/ 458 h 458"/>
                <a:gd name="T20" fmla="*/ 0 w 236"/>
                <a:gd name="T21" fmla="*/ 458 h 458"/>
                <a:gd name="T22" fmla="*/ 0 w 236"/>
                <a:gd name="T23" fmla="*/ 88 h 458"/>
                <a:gd name="T24" fmla="*/ 3 w 236"/>
                <a:gd name="T25" fmla="*/ 67 h 458"/>
                <a:gd name="T26" fmla="*/ 10 w 236"/>
                <a:gd name="T27" fmla="*/ 49 h 458"/>
                <a:gd name="T28" fmla="*/ 22 w 236"/>
                <a:gd name="T29" fmla="*/ 33 h 458"/>
                <a:gd name="T30" fmla="*/ 36 w 236"/>
                <a:gd name="T31" fmla="*/ 19 h 458"/>
                <a:gd name="T32" fmla="*/ 54 w 236"/>
                <a:gd name="T33" fmla="*/ 8 h 458"/>
                <a:gd name="T34" fmla="*/ 75 w 236"/>
                <a:gd name="T35" fmla="*/ 2 h 458"/>
                <a:gd name="T36" fmla="*/ 96 w 236"/>
                <a:gd name="T37" fmla="*/ 0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6" h="458">
                  <a:moveTo>
                    <a:pt x="96" y="0"/>
                  </a:moveTo>
                  <a:lnTo>
                    <a:pt x="141" y="0"/>
                  </a:lnTo>
                  <a:lnTo>
                    <a:pt x="163" y="2"/>
                  </a:lnTo>
                  <a:lnTo>
                    <a:pt x="183" y="8"/>
                  </a:lnTo>
                  <a:lnTo>
                    <a:pt x="201" y="19"/>
                  </a:lnTo>
                  <a:lnTo>
                    <a:pt x="215" y="33"/>
                  </a:lnTo>
                  <a:lnTo>
                    <a:pt x="226" y="49"/>
                  </a:lnTo>
                  <a:lnTo>
                    <a:pt x="233" y="67"/>
                  </a:lnTo>
                  <a:lnTo>
                    <a:pt x="236" y="88"/>
                  </a:lnTo>
                  <a:lnTo>
                    <a:pt x="236" y="458"/>
                  </a:lnTo>
                  <a:lnTo>
                    <a:pt x="0" y="458"/>
                  </a:lnTo>
                  <a:lnTo>
                    <a:pt x="0" y="88"/>
                  </a:lnTo>
                  <a:lnTo>
                    <a:pt x="3" y="67"/>
                  </a:lnTo>
                  <a:lnTo>
                    <a:pt x="10" y="49"/>
                  </a:lnTo>
                  <a:lnTo>
                    <a:pt x="22" y="33"/>
                  </a:lnTo>
                  <a:lnTo>
                    <a:pt x="36" y="19"/>
                  </a:lnTo>
                  <a:lnTo>
                    <a:pt x="54" y="8"/>
                  </a:lnTo>
                  <a:lnTo>
                    <a:pt x="75" y="2"/>
                  </a:lnTo>
                  <a:lnTo>
                    <a:pt x="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6" name="Freeform 653"/>
            <p:cNvSpPr>
              <a:spLocks/>
            </p:cNvSpPr>
            <p:nvPr/>
          </p:nvSpPr>
          <p:spPr bwMode="auto">
            <a:xfrm>
              <a:off x="4179" y="3861"/>
              <a:ext cx="332" cy="325"/>
            </a:xfrm>
            <a:custGeom>
              <a:avLst/>
              <a:gdLst>
                <a:gd name="T0" fmla="*/ 1970 w 3322"/>
                <a:gd name="T1" fmla="*/ 28 h 3248"/>
                <a:gd name="T2" fmla="*/ 2442 w 3322"/>
                <a:gd name="T3" fmla="*/ 194 h 3248"/>
                <a:gd name="T4" fmla="*/ 2836 w 3322"/>
                <a:gd name="T5" fmla="*/ 486 h 3248"/>
                <a:gd name="T6" fmla="*/ 3128 w 3322"/>
                <a:gd name="T7" fmla="*/ 880 h 3248"/>
                <a:gd name="T8" fmla="*/ 3294 w 3322"/>
                <a:gd name="T9" fmla="*/ 1352 h 3248"/>
                <a:gd name="T10" fmla="*/ 3312 w 3322"/>
                <a:gd name="T11" fmla="*/ 1850 h 3248"/>
                <a:gd name="T12" fmla="*/ 3196 w 3322"/>
                <a:gd name="T13" fmla="*/ 2299 h 3248"/>
                <a:gd name="T14" fmla="*/ 2960 w 3322"/>
                <a:gd name="T15" fmla="*/ 2698 h 3248"/>
                <a:gd name="T16" fmla="*/ 2808 w 3322"/>
                <a:gd name="T17" fmla="*/ 2861 h 3248"/>
                <a:gd name="T18" fmla="*/ 2697 w 3322"/>
                <a:gd name="T19" fmla="*/ 2949 h 3248"/>
                <a:gd name="T20" fmla="*/ 2520 w 3322"/>
                <a:gd name="T21" fmla="*/ 3065 h 3248"/>
                <a:gd name="T22" fmla="*/ 2306 w 3322"/>
                <a:gd name="T23" fmla="*/ 3162 h 3248"/>
                <a:gd name="T24" fmla="*/ 2073 w 3322"/>
                <a:gd name="T25" fmla="*/ 3190 h 3248"/>
                <a:gd name="T26" fmla="*/ 1831 w 3322"/>
                <a:gd name="T27" fmla="*/ 3110 h 3248"/>
                <a:gd name="T28" fmla="*/ 1644 w 3322"/>
                <a:gd name="T29" fmla="*/ 2919 h 3248"/>
                <a:gd name="T30" fmla="*/ 1537 w 3322"/>
                <a:gd name="T31" fmla="*/ 2650 h 3248"/>
                <a:gd name="T32" fmla="*/ 1497 w 3322"/>
                <a:gd name="T33" fmla="*/ 2374 h 3248"/>
                <a:gd name="T34" fmla="*/ 1381 w 3322"/>
                <a:gd name="T35" fmla="*/ 2210 h 3248"/>
                <a:gd name="T36" fmla="*/ 1151 w 3322"/>
                <a:gd name="T37" fmla="*/ 2064 h 3248"/>
                <a:gd name="T38" fmla="*/ 1023 w 3322"/>
                <a:gd name="T39" fmla="*/ 1823 h 3248"/>
                <a:gd name="T40" fmla="*/ 2312 w 3322"/>
                <a:gd name="T41" fmla="*/ 1708 h 3248"/>
                <a:gd name="T42" fmla="*/ 2244 w 3322"/>
                <a:gd name="T43" fmla="*/ 1966 h 3248"/>
                <a:gd name="T44" fmla="*/ 2066 w 3322"/>
                <a:gd name="T45" fmla="*/ 2153 h 3248"/>
                <a:gd name="T46" fmla="*/ 1813 w 3322"/>
                <a:gd name="T47" fmla="*/ 2232 h 3248"/>
                <a:gd name="T48" fmla="*/ 1828 w 3322"/>
                <a:gd name="T49" fmla="*/ 2463 h 3248"/>
                <a:gd name="T50" fmla="*/ 1886 w 3322"/>
                <a:gd name="T51" fmla="*/ 2692 h 3248"/>
                <a:gd name="T52" fmla="*/ 2001 w 3322"/>
                <a:gd name="T53" fmla="*/ 2839 h 3248"/>
                <a:gd name="T54" fmla="*/ 2158 w 3322"/>
                <a:gd name="T55" fmla="*/ 2870 h 3248"/>
                <a:gd name="T56" fmla="*/ 2332 w 3322"/>
                <a:gd name="T57" fmla="*/ 2805 h 3248"/>
                <a:gd name="T58" fmla="*/ 2506 w 3322"/>
                <a:gd name="T59" fmla="*/ 2693 h 3248"/>
                <a:gd name="T60" fmla="*/ 2667 w 3322"/>
                <a:gd name="T61" fmla="*/ 2549 h 3248"/>
                <a:gd name="T62" fmla="*/ 2886 w 3322"/>
                <a:gd name="T63" fmla="*/ 2211 h 3248"/>
                <a:gd name="T64" fmla="*/ 2992 w 3322"/>
                <a:gd name="T65" fmla="*/ 1824 h 3248"/>
                <a:gd name="T66" fmla="*/ 2975 w 3322"/>
                <a:gd name="T67" fmla="*/ 1390 h 3248"/>
                <a:gd name="T68" fmla="*/ 2819 w 3322"/>
                <a:gd name="T69" fmla="*/ 984 h 3248"/>
                <a:gd name="T70" fmla="*/ 2546 w 3322"/>
                <a:gd name="T71" fmla="*/ 654 h 3248"/>
                <a:gd name="T72" fmla="*/ 2183 w 3322"/>
                <a:gd name="T73" fmla="*/ 425 h 3248"/>
                <a:gd name="T74" fmla="*/ 1753 w 3322"/>
                <a:gd name="T75" fmla="*/ 322 h 3248"/>
                <a:gd name="T76" fmla="*/ 1305 w 3322"/>
                <a:gd name="T77" fmla="*/ 367 h 3248"/>
                <a:gd name="T78" fmla="*/ 912 w 3322"/>
                <a:gd name="T79" fmla="*/ 548 h 3248"/>
                <a:gd name="T80" fmla="*/ 600 w 3322"/>
                <a:gd name="T81" fmla="*/ 842 h 3248"/>
                <a:gd name="T82" fmla="*/ 394 w 3322"/>
                <a:gd name="T83" fmla="*/ 1220 h 3248"/>
                <a:gd name="T84" fmla="*/ 320 w 3322"/>
                <a:gd name="T85" fmla="*/ 1660 h 3248"/>
                <a:gd name="T86" fmla="*/ 380 w 3322"/>
                <a:gd name="T87" fmla="*/ 2059 h 3248"/>
                <a:gd name="T88" fmla="*/ 555 w 3322"/>
                <a:gd name="T89" fmla="*/ 2419 h 3248"/>
                <a:gd name="T90" fmla="*/ 829 w 3322"/>
                <a:gd name="T91" fmla="*/ 2712 h 3248"/>
                <a:gd name="T92" fmla="*/ 1170 w 3322"/>
                <a:gd name="T93" fmla="*/ 2910 h 3248"/>
                <a:gd name="T94" fmla="*/ 1331 w 3322"/>
                <a:gd name="T95" fmla="*/ 3003 h 3248"/>
                <a:gd name="T96" fmla="*/ 1347 w 3322"/>
                <a:gd name="T97" fmla="*/ 3138 h 3248"/>
                <a:gd name="T98" fmla="*/ 1250 w 3322"/>
                <a:gd name="T99" fmla="*/ 3237 h 3248"/>
                <a:gd name="T100" fmla="*/ 1063 w 3322"/>
                <a:gd name="T101" fmla="*/ 3211 h 3248"/>
                <a:gd name="T102" fmla="*/ 682 w 3322"/>
                <a:gd name="T103" fmla="*/ 3003 h 3248"/>
                <a:gd name="T104" fmla="*/ 358 w 3322"/>
                <a:gd name="T105" fmla="*/ 2693 h 3248"/>
                <a:gd name="T106" fmla="*/ 125 w 3322"/>
                <a:gd name="T107" fmla="*/ 2295 h 3248"/>
                <a:gd name="T108" fmla="*/ 10 w 3322"/>
                <a:gd name="T109" fmla="*/ 1849 h 3248"/>
                <a:gd name="T110" fmla="*/ 29 w 3322"/>
                <a:gd name="T111" fmla="*/ 1352 h 3248"/>
                <a:gd name="T112" fmla="*/ 194 w 3322"/>
                <a:gd name="T113" fmla="*/ 880 h 3248"/>
                <a:gd name="T114" fmla="*/ 487 w 3322"/>
                <a:gd name="T115" fmla="*/ 486 h 3248"/>
                <a:gd name="T116" fmla="*/ 881 w 3322"/>
                <a:gd name="T117" fmla="*/ 194 h 3248"/>
                <a:gd name="T118" fmla="*/ 1352 w 3322"/>
                <a:gd name="T119" fmla="*/ 28 h 3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22" h="3248">
                  <a:moveTo>
                    <a:pt x="1662" y="0"/>
                  </a:moveTo>
                  <a:lnTo>
                    <a:pt x="1662" y="0"/>
                  </a:lnTo>
                  <a:lnTo>
                    <a:pt x="1767" y="3"/>
                  </a:lnTo>
                  <a:lnTo>
                    <a:pt x="1869" y="13"/>
                  </a:lnTo>
                  <a:lnTo>
                    <a:pt x="1970" y="28"/>
                  </a:lnTo>
                  <a:lnTo>
                    <a:pt x="2070" y="50"/>
                  </a:lnTo>
                  <a:lnTo>
                    <a:pt x="2167" y="78"/>
                  </a:lnTo>
                  <a:lnTo>
                    <a:pt x="2261" y="112"/>
                  </a:lnTo>
                  <a:lnTo>
                    <a:pt x="2353" y="150"/>
                  </a:lnTo>
                  <a:lnTo>
                    <a:pt x="2442" y="194"/>
                  </a:lnTo>
                  <a:lnTo>
                    <a:pt x="2527" y="244"/>
                  </a:lnTo>
                  <a:lnTo>
                    <a:pt x="2610" y="298"/>
                  </a:lnTo>
                  <a:lnTo>
                    <a:pt x="2689" y="356"/>
                  </a:lnTo>
                  <a:lnTo>
                    <a:pt x="2764" y="419"/>
                  </a:lnTo>
                  <a:lnTo>
                    <a:pt x="2836" y="486"/>
                  </a:lnTo>
                  <a:lnTo>
                    <a:pt x="2903" y="558"/>
                  </a:lnTo>
                  <a:lnTo>
                    <a:pt x="2966" y="633"/>
                  </a:lnTo>
                  <a:lnTo>
                    <a:pt x="3024" y="712"/>
                  </a:lnTo>
                  <a:lnTo>
                    <a:pt x="3078" y="795"/>
                  </a:lnTo>
                  <a:lnTo>
                    <a:pt x="3128" y="880"/>
                  </a:lnTo>
                  <a:lnTo>
                    <a:pt x="3172" y="969"/>
                  </a:lnTo>
                  <a:lnTo>
                    <a:pt x="3210" y="1061"/>
                  </a:lnTo>
                  <a:lnTo>
                    <a:pt x="3244" y="1155"/>
                  </a:lnTo>
                  <a:lnTo>
                    <a:pt x="3271" y="1252"/>
                  </a:lnTo>
                  <a:lnTo>
                    <a:pt x="3294" y="1352"/>
                  </a:lnTo>
                  <a:lnTo>
                    <a:pt x="3309" y="1453"/>
                  </a:lnTo>
                  <a:lnTo>
                    <a:pt x="3319" y="1555"/>
                  </a:lnTo>
                  <a:lnTo>
                    <a:pt x="3322" y="1660"/>
                  </a:lnTo>
                  <a:lnTo>
                    <a:pt x="3320" y="1756"/>
                  </a:lnTo>
                  <a:lnTo>
                    <a:pt x="3312" y="1850"/>
                  </a:lnTo>
                  <a:lnTo>
                    <a:pt x="3299" y="1942"/>
                  </a:lnTo>
                  <a:lnTo>
                    <a:pt x="3281" y="2034"/>
                  </a:lnTo>
                  <a:lnTo>
                    <a:pt x="3257" y="2123"/>
                  </a:lnTo>
                  <a:lnTo>
                    <a:pt x="3230" y="2212"/>
                  </a:lnTo>
                  <a:lnTo>
                    <a:pt x="3196" y="2299"/>
                  </a:lnTo>
                  <a:lnTo>
                    <a:pt x="3158" y="2383"/>
                  </a:lnTo>
                  <a:lnTo>
                    <a:pt x="3116" y="2466"/>
                  </a:lnTo>
                  <a:lnTo>
                    <a:pt x="3068" y="2545"/>
                  </a:lnTo>
                  <a:lnTo>
                    <a:pt x="3016" y="2623"/>
                  </a:lnTo>
                  <a:lnTo>
                    <a:pt x="2960" y="2698"/>
                  </a:lnTo>
                  <a:lnTo>
                    <a:pt x="2899" y="2770"/>
                  </a:lnTo>
                  <a:lnTo>
                    <a:pt x="2834" y="2838"/>
                  </a:lnTo>
                  <a:lnTo>
                    <a:pt x="2827" y="2843"/>
                  </a:lnTo>
                  <a:lnTo>
                    <a:pt x="2820" y="2850"/>
                  </a:lnTo>
                  <a:lnTo>
                    <a:pt x="2808" y="2861"/>
                  </a:lnTo>
                  <a:lnTo>
                    <a:pt x="2793" y="2874"/>
                  </a:lnTo>
                  <a:lnTo>
                    <a:pt x="2774" y="2889"/>
                  </a:lnTo>
                  <a:lnTo>
                    <a:pt x="2751" y="2907"/>
                  </a:lnTo>
                  <a:lnTo>
                    <a:pt x="2726" y="2928"/>
                  </a:lnTo>
                  <a:lnTo>
                    <a:pt x="2697" y="2949"/>
                  </a:lnTo>
                  <a:lnTo>
                    <a:pt x="2667" y="2972"/>
                  </a:lnTo>
                  <a:lnTo>
                    <a:pt x="2633" y="2995"/>
                  </a:lnTo>
                  <a:lnTo>
                    <a:pt x="2597" y="3018"/>
                  </a:lnTo>
                  <a:lnTo>
                    <a:pt x="2560" y="3043"/>
                  </a:lnTo>
                  <a:lnTo>
                    <a:pt x="2520" y="3065"/>
                  </a:lnTo>
                  <a:lnTo>
                    <a:pt x="2479" y="3088"/>
                  </a:lnTo>
                  <a:lnTo>
                    <a:pt x="2438" y="3109"/>
                  </a:lnTo>
                  <a:lnTo>
                    <a:pt x="2395" y="3128"/>
                  </a:lnTo>
                  <a:lnTo>
                    <a:pt x="2351" y="3147"/>
                  </a:lnTo>
                  <a:lnTo>
                    <a:pt x="2306" y="3162"/>
                  </a:lnTo>
                  <a:lnTo>
                    <a:pt x="2261" y="3174"/>
                  </a:lnTo>
                  <a:lnTo>
                    <a:pt x="2217" y="3183"/>
                  </a:lnTo>
                  <a:lnTo>
                    <a:pt x="2172" y="3190"/>
                  </a:lnTo>
                  <a:lnTo>
                    <a:pt x="2127" y="3192"/>
                  </a:lnTo>
                  <a:lnTo>
                    <a:pt x="2073" y="3190"/>
                  </a:lnTo>
                  <a:lnTo>
                    <a:pt x="2020" y="3182"/>
                  </a:lnTo>
                  <a:lnTo>
                    <a:pt x="1970" y="3171"/>
                  </a:lnTo>
                  <a:lnTo>
                    <a:pt x="1921" y="3155"/>
                  </a:lnTo>
                  <a:lnTo>
                    <a:pt x="1874" y="3135"/>
                  </a:lnTo>
                  <a:lnTo>
                    <a:pt x="1831" y="3110"/>
                  </a:lnTo>
                  <a:lnTo>
                    <a:pt x="1789" y="3082"/>
                  </a:lnTo>
                  <a:lnTo>
                    <a:pt x="1749" y="3048"/>
                  </a:lnTo>
                  <a:lnTo>
                    <a:pt x="1714" y="3011"/>
                  </a:lnTo>
                  <a:lnTo>
                    <a:pt x="1677" y="2967"/>
                  </a:lnTo>
                  <a:lnTo>
                    <a:pt x="1644" y="2919"/>
                  </a:lnTo>
                  <a:lnTo>
                    <a:pt x="1617" y="2869"/>
                  </a:lnTo>
                  <a:lnTo>
                    <a:pt x="1591" y="2816"/>
                  </a:lnTo>
                  <a:lnTo>
                    <a:pt x="1570" y="2762"/>
                  </a:lnTo>
                  <a:lnTo>
                    <a:pt x="1553" y="2706"/>
                  </a:lnTo>
                  <a:lnTo>
                    <a:pt x="1537" y="2650"/>
                  </a:lnTo>
                  <a:lnTo>
                    <a:pt x="1524" y="2593"/>
                  </a:lnTo>
                  <a:lnTo>
                    <a:pt x="1514" y="2537"/>
                  </a:lnTo>
                  <a:lnTo>
                    <a:pt x="1507" y="2481"/>
                  </a:lnTo>
                  <a:lnTo>
                    <a:pt x="1501" y="2427"/>
                  </a:lnTo>
                  <a:lnTo>
                    <a:pt x="1497" y="2374"/>
                  </a:lnTo>
                  <a:lnTo>
                    <a:pt x="1495" y="2324"/>
                  </a:lnTo>
                  <a:lnTo>
                    <a:pt x="1493" y="2276"/>
                  </a:lnTo>
                  <a:lnTo>
                    <a:pt x="1493" y="2231"/>
                  </a:lnTo>
                  <a:lnTo>
                    <a:pt x="1436" y="2223"/>
                  </a:lnTo>
                  <a:lnTo>
                    <a:pt x="1381" y="2210"/>
                  </a:lnTo>
                  <a:lnTo>
                    <a:pt x="1329" y="2191"/>
                  </a:lnTo>
                  <a:lnTo>
                    <a:pt x="1279" y="2166"/>
                  </a:lnTo>
                  <a:lnTo>
                    <a:pt x="1233" y="2137"/>
                  </a:lnTo>
                  <a:lnTo>
                    <a:pt x="1189" y="2103"/>
                  </a:lnTo>
                  <a:lnTo>
                    <a:pt x="1151" y="2064"/>
                  </a:lnTo>
                  <a:lnTo>
                    <a:pt x="1115" y="2023"/>
                  </a:lnTo>
                  <a:lnTo>
                    <a:pt x="1084" y="1977"/>
                  </a:lnTo>
                  <a:lnTo>
                    <a:pt x="1059" y="1929"/>
                  </a:lnTo>
                  <a:lnTo>
                    <a:pt x="1039" y="1877"/>
                  </a:lnTo>
                  <a:lnTo>
                    <a:pt x="1023" y="1823"/>
                  </a:lnTo>
                  <a:lnTo>
                    <a:pt x="1014" y="1766"/>
                  </a:lnTo>
                  <a:lnTo>
                    <a:pt x="1011" y="1708"/>
                  </a:lnTo>
                  <a:lnTo>
                    <a:pt x="1011" y="1210"/>
                  </a:lnTo>
                  <a:lnTo>
                    <a:pt x="2312" y="1210"/>
                  </a:lnTo>
                  <a:lnTo>
                    <a:pt x="2312" y="1708"/>
                  </a:lnTo>
                  <a:lnTo>
                    <a:pt x="2309" y="1764"/>
                  </a:lnTo>
                  <a:lnTo>
                    <a:pt x="2300" y="1817"/>
                  </a:lnTo>
                  <a:lnTo>
                    <a:pt x="2287" y="1869"/>
                  </a:lnTo>
                  <a:lnTo>
                    <a:pt x="2267" y="1919"/>
                  </a:lnTo>
                  <a:lnTo>
                    <a:pt x="2244" y="1966"/>
                  </a:lnTo>
                  <a:lnTo>
                    <a:pt x="2217" y="2009"/>
                  </a:lnTo>
                  <a:lnTo>
                    <a:pt x="2184" y="2051"/>
                  </a:lnTo>
                  <a:lnTo>
                    <a:pt x="2148" y="2089"/>
                  </a:lnTo>
                  <a:lnTo>
                    <a:pt x="2109" y="2122"/>
                  </a:lnTo>
                  <a:lnTo>
                    <a:pt x="2066" y="2153"/>
                  </a:lnTo>
                  <a:lnTo>
                    <a:pt x="2020" y="2178"/>
                  </a:lnTo>
                  <a:lnTo>
                    <a:pt x="1971" y="2199"/>
                  </a:lnTo>
                  <a:lnTo>
                    <a:pt x="1921" y="2215"/>
                  </a:lnTo>
                  <a:lnTo>
                    <a:pt x="1868" y="2226"/>
                  </a:lnTo>
                  <a:lnTo>
                    <a:pt x="1813" y="2232"/>
                  </a:lnTo>
                  <a:lnTo>
                    <a:pt x="1813" y="2275"/>
                  </a:lnTo>
                  <a:lnTo>
                    <a:pt x="1814" y="2320"/>
                  </a:lnTo>
                  <a:lnTo>
                    <a:pt x="1817" y="2367"/>
                  </a:lnTo>
                  <a:lnTo>
                    <a:pt x="1822" y="2415"/>
                  </a:lnTo>
                  <a:lnTo>
                    <a:pt x="1828" y="2463"/>
                  </a:lnTo>
                  <a:lnTo>
                    <a:pt x="1835" y="2510"/>
                  </a:lnTo>
                  <a:lnTo>
                    <a:pt x="1844" y="2558"/>
                  </a:lnTo>
                  <a:lnTo>
                    <a:pt x="1856" y="2604"/>
                  </a:lnTo>
                  <a:lnTo>
                    <a:pt x="1869" y="2649"/>
                  </a:lnTo>
                  <a:lnTo>
                    <a:pt x="1886" y="2692"/>
                  </a:lnTo>
                  <a:lnTo>
                    <a:pt x="1905" y="2730"/>
                  </a:lnTo>
                  <a:lnTo>
                    <a:pt x="1927" y="2766"/>
                  </a:lnTo>
                  <a:lnTo>
                    <a:pt x="1952" y="2798"/>
                  </a:lnTo>
                  <a:lnTo>
                    <a:pt x="1975" y="2821"/>
                  </a:lnTo>
                  <a:lnTo>
                    <a:pt x="2001" y="2839"/>
                  </a:lnTo>
                  <a:lnTo>
                    <a:pt x="2028" y="2854"/>
                  </a:lnTo>
                  <a:lnTo>
                    <a:pt x="2059" y="2864"/>
                  </a:lnTo>
                  <a:lnTo>
                    <a:pt x="2091" y="2870"/>
                  </a:lnTo>
                  <a:lnTo>
                    <a:pt x="2127" y="2872"/>
                  </a:lnTo>
                  <a:lnTo>
                    <a:pt x="2158" y="2870"/>
                  </a:lnTo>
                  <a:lnTo>
                    <a:pt x="2189" y="2863"/>
                  </a:lnTo>
                  <a:lnTo>
                    <a:pt x="2224" y="2853"/>
                  </a:lnTo>
                  <a:lnTo>
                    <a:pt x="2258" y="2839"/>
                  </a:lnTo>
                  <a:lnTo>
                    <a:pt x="2295" y="2823"/>
                  </a:lnTo>
                  <a:lnTo>
                    <a:pt x="2332" y="2805"/>
                  </a:lnTo>
                  <a:lnTo>
                    <a:pt x="2368" y="2784"/>
                  </a:lnTo>
                  <a:lnTo>
                    <a:pt x="2404" y="2762"/>
                  </a:lnTo>
                  <a:lnTo>
                    <a:pt x="2440" y="2739"/>
                  </a:lnTo>
                  <a:lnTo>
                    <a:pt x="2474" y="2716"/>
                  </a:lnTo>
                  <a:lnTo>
                    <a:pt x="2506" y="2693"/>
                  </a:lnTo>
                  <a:lnTo>
                    <a:pt x="2536" y="2669"/>
                  </a:lnTo>
                  <a:lnTo>
                    <a:pt x="2564" y="2648"/>
                  </a:lnTo>
                  <a:lnTo>
                    <a:pt x="2588" y="2627"/>
                  </a:lnTo>
                  <a:lnTo>
                    <a:pt x="2610" y="2609"/>
                  </a:lnTo>
                  <a:lnTo>
                    <a:pt x="2667" y="2549"/>
                  </a:lnTo>
                  <a:lnTo>
                    <a:pt x="2719" y="2486"/>
                  </a:lnTo>
                  <a:lnTo>
                    <a:pt x="2766" y="2421"/>
                  </a:lnTo>
                  <a:lnTo>
                    <a:pt x="2810" y="2354"/>
                  </a:lnTo>
                  <a:lnTo>
                    <a:pt x="2850" y="2283"/>
                  </a:lnTo>
                  <a:lnTo>
                    <a:pt x="2886" y="2211"/>
                  </a:lnTo>
                  <a:lnTo>
                    <a:pt x="2916" y="2137"/>
                  </a:lnTo>
                  <a:lnTo>
                    <a:pt x="2943" y="2061"/>
                  </a:lnTo>
                  <a:lnTo>
                    <a:pt x="2964" y="1984"/>
                  </a:lnTo>
                  <a:lnTo>
                    <a:pt x="2980" y="1905"/>
                  </a:lnTo>
                  <a:lnTo>
                    <a:pt x="2992" y="1824"/>
                  </a:lnTo>
                  <a:lnTo>
                    <a:pt x="3000" y="1743"/>
                  </a:lnTo>
                  <a:lnTo>
                    <a:pt x="3003" y="1660"/>
                  </a:lnTo>
                  <a:lnTo>
                    <a:pt x="3000" y="1569"/>
                  </a:lnTo>
                  <a:lnTo>
                    <a:pt x="2990" y="1479"/>
                  </a:lnTo>
                  <a:lnTo>
                    <a:pt x="2975" y="1390"/>
                  </a:lnTo>
                  <a:lnTo>
                    <a:pt x="2955" y="1305"/>
                  </a:lnTo>
                  <a:lnTo>
                    <a:pt x="2928" y="1220"/>
                  </a:lnTo>
                  <a:lnTo>
                    <a:pt x="2897" y="1139"/>
                  </a:lnTo>
                  <a:lnTo>
                    <a:pt x="2860" y="1061"/>
                  </a:lnTo>
                  <a:lnTo>
                    <a:pt x="2819" y="984"/>
                  </a:lnTo>
                  <a:lnTo>
                    <a:pt x="2774" y="911"/>
                  </a:lnTo>
                  <a:lnTo>
                    <a:pt x="2723" y="842"/>
                  </a:lnTo>
                  <a:lnTo>
                    <a:pt x="2668" y="775"/>
                  </a:lnTo>
                  <a:lnTo>
                    <a:pt x="2610" y="712"/>
                  </a:lnTo>
                  <a:lnTo>
                    <a:pt x="2546" y="654"/>
                  </a:lnTo>
                  <a:lnTo>
                    <a:pt x="2480" y="599"/>
                  </a:lnTo>
                  <a:lnTo>
                    <a:pt x="2411" y="548"/>
                  </a:lnTo>
                  <a:lnTo>
                    <a:pt x="2338" y="503"/>
                  </a:lnTo>
                  <a:lnTo>
                    <a:pt x="2261" y="462"/>
                  </a:lnTo>
                  <a:lnTo>
                    <a:pt x="2183" y="425"/>
                  </a:lnTo>
                  <a:lnTo>
                    <a:pt x="2102" y="394"/>
                  </a:lnTo>
                  <a:lnTo>
                    <a:pt x="2017" y="367"/>
                  </a:lnTo>
                  <a:lnTo>
                    <a:pt x="1931" y="347"/>
                  </a:lnTo>
                  <a:lnTo>
                    <a:pt x="1843" y="331"/>
                  </a:lnTo>
                  <a:lnTo>
                    <a:pt x="1753" y="322"/>
                  </a:lnTo>
                  <a:lnTo>
                    <a:pt x="1662" y="319"/>
                  </a:lnTo>
                  <a:lnTo>
                    <a:pt x="1570" y="322"/>
                  </a:lnTo>
                  <a:lnTo>
                    <a:pt x="1479" y="331"/>
                  </a:lnTo>
                  <a:lnTo>
                    <a:pt x="1392" y="347"/>
                  </a:lnTo>
                  <a:lnTo>
                    <a:pt x="1305" y="367"/>
                  </a:lnTo>
                  <a:lnTo>
                    <a:pt x="1221" y="394"/>
                  </a:lnTo>
                  <a:lnTo>
                    <a:pt x="1139" y="425"/>
                  </a:lnTo>
                  <a:lnTo>
                    <a:pt x="1061" y="462"/>
                  </a:lnTo>
                  <a:lnTo>
                    <a:pt x="985" y="503"/>
                  </a:lnTo>
                  <a:lnTo>
                    <a:pt x="912" y="548"/>
                  </a:lnTo>
                  <a:lnTo>
                    <a:pt x="842" y="599"/>
                  </a:lnTo>
                  <a:lnTo>
                    <a:pt x="776" y="654"/>
                  </a:lnTo>
                  <a:lnTo>
                    <a:pt x="714" y="712"/>
                  </a:lnTo>
                  <a:lnTo>
                    <a:pt x="655" y="775"/>
                  </a:lnTo>
                  <a:lnTo>
                    <a:pt x="600" y="842"/>
                  </a:lnTo>
                  <a:lnTo>
                    <a:pt x="550" y="911"/>
                  </a:lnTo>
                  <a:lnTo>
                    <a:pt x="503" y="984"/>
                  </a:lnTo>
                  <a:lnTo>
                    <a:pt x="462" y="1061"/>
                  </a:lnTo>
                  <a:lnTo>
                    <a:pt x="426" y="1139"/>
                  </a:lnTo>
                  <a:lnTo>
                    <a:pt x="394" y="1220"/>
                  </a:lnTo>
                  <a:lnTo>
                    <a:pt x="368" y="1305"/>
                  </a:lnTo>
                  <a:lnTo>
                    <a:pt x="347" y="1390"/>
                  </a:lnTo>
                  <a:lnTo>
                    <a:pt x="332" y="1479"/>
                  </a:lnTo>
                  <a:lnTo>
                    <a:pt x="323" y="1569"/>
                  </a:lnTo>
                  <a:lnTo>
                    <a:pt x="320" y="1660"/>
                  </a:lnTo>
                  <a:lnTo>
                    <a:pt x="323" y="1743"/>
                  </a:lnTo>
                  <a:lnTo>
                    <a:pt x="330" y="1824"/>
                  </a:lnTo>
                  <a:lnTo>
                    <a:pt x="342" y="1904"/>
                  </a:lnTo>
                  <a:lnTo>
                    <a:pt x="358" y="1983"/>
                  </a:lnTo>
                  <a:lnTo>
                    <a:pt x="380" y="2059"/>
                  </a:lnTo>
                  <a:lnTo>
                    <a:pt x="406" y="2136"/>
                  </a:lnTo>
                  <a:lnTo>
                    <a:pt x="437" y="2210"/>
                  </a:lnTo>
                  <a:lnTo>
                    <a:pt x="471" y="2281"/>
                  </a:lnTo>
                  <a:lnTo>
                    <a:pt x="511" y="2352"/>
                  </a:lnTo>
                  <a:lnTo>
                    <a:pt x="555" y="2419"/>
                  </a:lnTo>
                  <a:lnTo>
                    <a:pt x="603" y="2485"/>
                  </a:lnTo>
                  <a:lnTo>
                    <a:pt x="655" y="2547"/>
                  </a:lnTo>
                  <a:lnTo>
                    <a:pt x="711" y="2607"/>
                  </a:lnTo>
                  <a:lnTo>
                    <a:pt x="768" y="2661"/>
                  </a:lnTo>
                  <a:lnTo>
                    <a:pt x="829" y="2712"/>
                  </a:lnTo>
                  <a:lnTo>
                    <a:pt x="892" y="2760"/>
                  </a:lnTo>
                  <a:lnTo>
                    <a:pt x="958" y="2803"/>
                  </a:lnTo>
                  <a:lnTo>
                    <a:pt x="1027" y="2842"/>
                  </a:lnTo>
                  <a:lnTo>
                    <a:pt x="1098" y="2878"/>
                  </a:lnTo>
                  <a:lnTo>
                    <a:pt x="1170" y="2910"/>
                  </a:lnTo>
                  <a:lnTo>
                    <a:pt x="1244" y="2936"/>
                  </a:lnTo>
                  <a:lnTo>
                    <a:pt x="1271" y="2947"/>
                  </a:lnTo>
                  <a:lnTo>
                    <a:pt x="1294" y="2962"/>
                  </a:lnTo>
                  <a:lnTo>
                    <a:pt x="1314" y="2982"/>
                  </a:lnTo>
                  <a:lnTo>
                    <a:pt x="1331" y="3003"/>
                  </a:lnTo>
                  <a:lnTo>
                    <a:pt x="1343" y="3028"/>
                  </a:lnTo>
                  <a:lnTo>
                    <a:pt x="1351" y="3054"/>
                  </a:lnTo>
                  <a:lnTo>
                    <a:pt x="1354" y="3082"/>
                  </a:lnTo>
                  <a:lnTo>
                    <a:pt x="1353" y="3109"/>
                  </a:lnTo>
                  <a:lnTo>
                    <a:pt x="1347" y="3138"/>
                  </a:lnTo>
                  <a:lnTo>
                    <a:pt x="1335" y="3165"/>
                  </a:lnTo>
                  <a:lnTo>
                    <a:pt x="1319" y="3189"/>
                  </a:lnTo>
                  <a:lnTo>
                    <a:pt x="1298" y="3209"/>
                  </a:lnTo>
                  <a:lnTo>
                    <a:pt x="1276" y="3226"/>
                  </a:lnTo>
                  <a:lnTo>
                    <a:pt x="1250" y="3237"/>
                  </a:lnTo>
                  <a:lnTo>
                    <a:pt x="1223" y="3246"/>
                  </a:lnTo>
                  <a:lnTo>
                    <a:pt x="1194" y="3248"/>
                  </a:lnTo>
                  <a:lnTo>
                    <a:pt x="1170" y="3246"/>
                  </a:lnTo>
                  <a:lnTo>
                    <a:pt x="1144" y="3240"/>
                  </a:lnTo>
                  <a:lnTo>
                    <a:pt x="1063" y="3211"/>
                  </a:lnTo>
                  <a:lnTo>
                    <a:pt x="983" y="3177"/>
                  </a:lnTo>
                  <a:lnTo>
                    <a:pt x="904" y="3140"/>
                  </a:lnTo>
                  <a:lnTo>
                    <a:pt x="828" y="3098"/>
                  </a:lnTo>
                  <a:lnTo>
                    <a:pt x="753" y="3052"/>
                  </a:lnTo>
                  <a:lnTo>
                    <a:pt x="682" y="3003"/>
                  </a:lnTo>
                  <a:lnTo>
                    <a:pt x="613" y="2949"/>
                  </a:lnTo>
                  <a:lnTo>
                    <a:pt x="547" y="2893"/>
                  </a:lnTo>
                  <a:lnTo>
                    <a:pt x="484" y="2832"/>
                  </a:lnTo>
                  <a:lnTo>
                    <a:pt x="419" y="2764"/>
                  </a:lnTo>
                  <a:lnTo>
                    <a:pt x="358" y="2693"/>
                  </a:lnTo>
                  <a:lnTo>
                    <a:pt x="302" y="2617"/>
                  </a:lnTo>
                  <a:lnTo>
                    <a:pt x="251" y="2541"/>
                  </a:lnTo>
                  <a:lnTo>
                    <a:pt x="205" y="2461"/>
                  </a:lnTo>
                  <a:lnTo>
                    <a:pt x="163" y="2379"/>
                  </a:lnTo>
                  <a:lnTo>
                    <a:pt x="125" y="2295"/>
                  </a:lnTo>
                  <a:lnTo>
                    <a:pt x="93" y="2209"/>
                  </a:lnTo>
                  <a:lnTo>
                    <a:pt x="64" y="2121"/>
                  </a:lnTo>
                  <a:lnTo>
                    <a:pt x="42" y="2032"/>
                  </a:lnTo>
                  <a:lnTo>
                    <a:pt x="23" y="1940"/>
                  </a:lnTo>
                  <a:lnTo>
                    <a:pt x="10" y="1849"/>
                  </a:lnTo>
                  <a:lnTo>
                    <a:pt x="3" y="1755"/>
                  </a:lnTo>
                  <a:lnTo>
                    <a:pt x="0" y="1660"/>
                  </a:lnTo>
                  <a:lnTo>
                    <a:pt x="3" y="1555"/>
                  </a:lnTo>
                  <a:lnTo>
                    <a:pt x="13" y="1453"/>
                  </a:lnTo>
                  <a:lnTo>
                    <a:pt x="29" y="1352"/>
                  </a:lnTo>
                  <a:lnTo>
                    <a:pt x="51" y="1252"/>
                  </a:lnTo>
                  <a:lnTo>
                    <a:pt x="78" y="1155"/>
                  </a:lnTo>
                  <a:lnTo>
                    <a:pt x="112" y="1061"/>
                  </a:lnTo>
                  <a:lnTo>
                    <a:pt x="151" y="969"/>
                  </a:lnTo>
                  <a:lnTo>
                    <a:pt x="194" y="880"/>
                  </a:lnTo>
                  <a:lnTo>
                    <a:pt x="244" y="795"/>
                  </a:lnTo>
                  <a:lnTo>
                    <a:pt x="298" y="712"/>
                  </a:lnTo>
                  <a:lnTo>
                    <a:pt x="356" y="633"/>
                  </a:lnTo>
                  <a:lnTo>
                    <a:pt x="419" y="558"/>
                  </a:lnTo>
                  <a:lnTo>
                    <a:pt x="487" y="486"/>
                  </a:lnTo>
                  <a:lnTo>
                    <a:pt x="559" y="419"/>
                  </a:lnTo>
                  <a:lnTo>
                    <a:pt x="634" y="356"/>
                  </a:lnTo>
                  <a:lnTo>
                    <a:pt x="713" y="298"/>
                  </a:lnTo>
                  <a:lnTo>
                    <a:pt x="795" y="244"/>
                  </a:lnTo>
                  <a:lnTo>
                    <a:pt x="881" y="194"/>
                  </a:lnTo>
                  <a:lnTo>
                    <a:pt x="969" y="150"/>
                  </a:lnTo>
                  <a:lnTo>
                    <a:pt x="1062" y="112"/>
                  </a:lnTo>
                  <a:lnTo>
                    <a:pt x="1156" y="78"/>
                  </a:lnTo>
                  <a:lnTo>
                    <a:pt x="1252" y="50"/>
                  </a:lnTo>
                  <a:lnTo>
                    <a:pt x="1352" y="28"/>
                  </a:lnTo>
                  <a:lnTo>
                    <a:pt x="1453" y="13"/>
                  </a:lnTo>
                  <a:lnTo>
                    <a:pt x="1557" y="3"/>
                  </a:lnTo>
                  <a:lnTo>
                    <a:pt x="16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07" name="Group 656"/>
          <p:cNvGrpSpPr>
            <a:grpSpLocks noChangeAspect="1"/>
          </p:cNvGrpSpPr>
          <p:nvPr/>
        </p:nvGrpSpPr>
        <p:grpSpPr bwMode="auto">
          <a:xfrm>
            <a:off x="7695744" y="5907078"/>
            <a:ext cx="256309" cy="259553"/>
            <a:chOff x="4814" y="3852"/>
            <a:chExt cx="316" cy="32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10" name="Freeform 658"/>
            <p:cNvSpPr>
              <a:spLocks/>
            </p:cNvSpPr>
            <p:nvPr/>
          </p:nvSpPr>
          <p:spPr bwMode="auto">
            <a:xfrm>
              <a:off x="4814" y="3923"/>
              <a:ext cx="108" cy="136"/>
            </a:xfrm>
            <a:custGeom>
              <a:avLst/>
              <a:gdLst>
                <a:gd name="T0" fmla="*/ 298 w 1192"/>
                <a:gd name="T1" fmla="*/ 0 h 1501"/>
                <a:gd name="T2" fmla="*/ 1192 w 1192"/>
                <a:gd name="T3" fmla="*/ 1501 h 1501"/>
                <a:gd name="T4" fmla="*/ 78 w 1192"/>
                <a:gd name="T5" fmla="*/ 1501 h 1501"/>
                <a:gd name="T6" fmla="*/ 50 w 1192"/>
                <a:gd name="T7" fmla="*/ 1401 h 1501"/>
                <a:gd name="T8" fmla="*/ 28 w 1192"/>
                <a:gd name="T9" fmla="*/ 1300 h 1501"/>
                <a:gd name="T10" fmla="*/ 13 w 1192"/>
                <a:gd name="T11" fmla="*/ 1196 h 1501"/>
                <a:gd name="T12" fmla="*/ 3 w 1192"/>
                <a:gd name="T13" fmla="*/ 1090 h 1501"/>
                <a:gd name="T14" fmla="*/ 0 w 1192"/>
                <a:gd name="T15" fmla="*/ 982 h 1501"/>
                <a:gd name="T16" fmla="*/ 3 w 1192"/>
                <a:gd name="T17" fmla="*/ 873 h 1501"/>
                <a:gd name="T18" fmla="*/ 13 w 1192"/>
                <a:gd name="T19" fmla="*/ 768 h 1501"/>
                <a:gd name="T20" fmla="*/ 29 w 1192"/>
                <a:gd name="T21" fmla="*/ 662 h 1501"/>
                <a:gd name="T22" fmla="*/ 51 w 1192"/>
                <a:gd name="T23" fmla="*/ 560 h 1501"/>
                <a:gd name="T24" fmla="*/ 78 w 1192"/>
                <a:gd name="T25" fmla="*/ 460 h 1501"/>
                <a:gd name="T26" fmla="*/ 112 w 1192"/>
                <a:gd name="T27" fmla="*/ 362 h 1501"/>
                <a:gd name="T28" fmla="*/ 151 w 1192"/>
                <a:gd name="T29" fmla="*/ 267 h 1501"/>
                <a:gd name="T30" fmla="*/ 194 w 1192"/>
                <a:gd name="T31" fmla="*/ 175 h 1501"/>
                <a:gd name="T32" fmla="*/ 243 w 1192"/>
                <a:gd name="T33" fmla="*/ 86 h 1501"/>
                <a:gd name="T34" fmla="*/ 298 w 1192"/>
                <a:gd name="T35" fmla="*/ 0 h 1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92" h="1501">
                  <a:moveTo>
                    <a:pt x="298" y="0"/>
                  </a:moveTo>
                  <a:lnTo>
                    <a:pt x="1192" y="1501"/>
                  </a:lnTo>
                  <a:lnTo>
                    <a:pt x="78" y="1501"/>
                  </a:lnTo>
                  <a:lnTo>
                    <a:pt x="50" y="1401"/>
                  </a:lnTo>
                  <a:lnTo>
                    <a:pt x="28" y="1300"/>
                  </a:lnTo>
                  <a:lnTo>
                    <a:pt x="13" y="1196"/>
                  </a:lnTo>
                  <a:lnTo>
                    <a:pt x="3" y="1090"/>
                  </a:lnTo>
                  <a:lnTo>
                    <a:pt x="0" y="982"/>
                  </a:lnTo>
                  <a:lnTo>
                    <a:pt x="3" y="873"/>
                  </a:lnTo>
                  <a:lnTo>
                    <a:pt x="13" y="768"/>
                  </a:lnTo>
                  <a:lnTo>
                    <a:pt x="29" y="662"/>
                  </a:lnTo>
                  <a:lnTo>
                    <a:pt x="51" y="560"/>
                  </a:lnTo>
                  <a:lnTo>
                    <a:pt x="78" y="460"/>
                  </a:lnTo>
                  <a:lnTo>
                    <a:pt x="112" y="362"/>
                  </a:lnTo>
                  <a:lnTo>
                    <a:pt x="151" y="267"/>
                  </a:lnTo>
                  <a:lnTo>
                    <a:pt x="194" y="175"/>
                  </a:lnTo>
                  <a:lnTo>
                    <a:pt x="243" y="86"/>
                  </a:lnTo>
                  <a:lnTo>
                    <a:pt x="2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1" name="Freeform 659"/>
            <p:cNvSpPr>
              <a:spLocks/>
            </p:cNvSpPr>
            <p:nvPr/>
          </p:nvSpPr>
          <p:spPr bwMode="auto">
            <a:xfrm>
              <a:off x="4956" y="3856"/>
              <a:ext cx="159" cy="88"/>
            </a:xfrm>
            <a:custGeom>
              <a:avLst/>
              <a:gdLst>
                <a:gd name="T0" fmla="*/ 562 w 1743"/>
                <a:gd name="T1" fmla="*/ 0 h 967"/>
                <a:gd name="T2" fmla="*/ 658 w 1743"/>
                <a:gd name="T3" fmla="*/ 26 h 967"/>
                <a:gd name="T4" fmla="*/ 754 w 1743"/>
                <a:gd name="T5" fmla="*/ 58 h 967"/>
                <a:gd name="T6" fmla="*/ 846 w 1743"/>
                <a:gd name="T7" fmla="*/ 94 h 967"/>
                <a:gd name="T8" fmla="*/ 936 w 1743"/>
                <a:gd name="T9" fmla="*/ 136 h 967"/>
                <a:gd name="T10" fmla="*/ 1022 w 1743"/>
                <a:gd name="T11" fmla="*/ 182 h 967"/>
                <a:gd name="T12" fmla="*/ 1106 w 1743"/>
                <a:gd name="T13" fmla="*/ 233 h 967"/>
                <a:gd name="T14" fmla="*/ 1188 w 1743"/>
                <a:gd name="T15" fmla="*/ 289 h 967"/>
                <a:gd name="T16" fmla="*/ 1265 w 1743"/>
                <a:gd name="T17" fmla="*/ 349 h 967"/>
                <a:gd name="T18" fmla="*/ 1339 w 1743"/>
                <a:gd name="T19" fmla="*/ 414 h 967"/>
                <a:gd name="T20" fmla="*/ 1409 w 1743"/>
                <a:gd name="T21" fmla="*/ 482 h 967"/>
                <a:gd name="T22" fmla="*/ 1476 w 1743"/>
                <a:gd name="T23" fmla="*/ 555 h 967"/>
                <a:gd name="T24" fmla="*/ 1538 w 1743"/>
                <a:gd name="T25" fmla="*/ 631 h 967"/>
                <a:gd name="T26" fmla="*/ 1596 w 1743"/>
                <a:gd name="T27" fmla="*/ 710 h 967"/>
                <a:gd name="T28" fmla="*/ 1649 w 1743"/>
                <a:gd name="T29" fmla="*/ 792 h 967"/>
                <a:gd name="T30" fmla="*/ 1698 w 1743"/>
                <a:gd name="T31" fmla="*/ 878 h 967"/>
                <a:gd name="T32" fmla="*/ 1743 w 1743"/>
                <a:gd name="T33" fmla="*/ 967 h 967"/>
                <a:gd name="T34" fmla="*/ 0 w 1743"/>
                <a:gd name="T35" fmla="*/ 967 h 967"/>
                <a:gd name="T36" fmla="*/ 562 w 1743"/>
                <a:gd name="T37" fmla="*/ 0 h 9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43" h="967">
                  <a:moveTo>
                    <a:pt x="562" y="0"/>
                  </a:moveTo>
                  <a:lnTo>
                    <a:pt x="658" y="26"/>
                  </a:lnTo>
                  <a:lnTo>
                    <a:pt x="754" y="58"/>
                  </a:lnTo>
                  <a:lnTo>
                    <a:pt x="846" y="94"/>
                  </a:lnTo>
                  <a:lnTo>
                    <a:pt x="936" y="136"/>
                  </a:lnTo>
                  <a:lnTo>
                    <a:pt x="1022" y="182"/>
                  </a:lnTo>
                  <a:lnTo>
                    <a:pt x="1106" y="233"/>
                  </a:lnTo>
                  <a:lnTo>
                    <a:pt x="1188" y="289"/>
                  </a:lnTo>
                  <a:lnTo>
                    <a:pt x="1265" y="349"/>
                  </a:lnTo>
                  <a:lnTo>
                    <a:pt x="1339" y="414"/>
                  </a:lnTo>
                  <a:lnTo>
                    <a:pt x="1409" y="482"/>
                  </a:lnTo>
                  <a:lnTo>
                    <a:pt x="1476" y="555"/>
                  </a:lnTo>
                  <a:lnTo>
                    <a:pt x="1538" y="631"/>
                  </a:lnTo>
                  <a:lnTo>
                    <a:pt x="1596" y="710"/>
                  </a:lnTo>
                  <a:lnTo>
                    <a:pt x="1649" y="792"/>
                  </a:lnTo>
                  <a:lnTo>
                    <a:pt x="1698" y="878"/>
                  </a:lnTo>
                  <a:lnTo>
                    <a:pt x="1743" y="967"/>
                  </a:lnTo>
                  <a:lnTo>
                    <a:pt x="0" y="967"/>
                  </a:lnTo>
                  <a:lnTo>
                    <a:pt x="5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2" name="Freeform 660"/>
            <p:cNvSpPr>
              <a:spLocks/>
            </p:cNvSpPr>
            <p:nvPr/>
          </p:nvSpPr>
          <p:spPr bwMode="auto">
            <a:xfrm>
              <a:off x="4854" y="3852"/>
              <a:ext cx="133" cy="142"/>
            </a:xfrm>
            <a:custGeom>
              <a:avLst/>
              <a:gdLst>
                <a:gd name="T0" fmla="*/ 1302 w 1471"/>
                <a:gd name="T1" fmla="*/ 0 h 1558"/>
                <a:gd name="T2" fmla="*/ 1386 w 1471"/>
                <a:gd name="T3" fmla="*/ 2 h 1558"/>
                <a:gd name="T4" fmla="*/ 1471 w 1471"/>
                <a:gd name="T5" fmla="*/ 9 h 1558"/>
                <a:gd name="T6" fmla="*/ 571 w 1471"/>
                <a:gd name="T7" fmla="*/ 1558 h 1558"/>
                <a:gd name="T8" fmla="*/ 0 w 1471"/>
                <a:gd name="T9" fmla="*/ 596 h 1558"/>
                <a:gd name="T10" fmla="*/ 70 w 1471"/>
                <a:gd name="T11" fmla="*/ 521 h 1558"/>
                <a:gd name="T12" fmla="*/ 144 w 1471"/>
                <a:gd name="T13" fmla="*/ 449 h 1558"/>
                <a:gd name="T14" fmla="*/ 224 w 1471"/>
                <a:gd name="T15" fmla="*/ 382 h 1558"/>
                <a:gd name="T16" fmla="*/ 306 w 1471"/>
                <a:gd name="T17" fmla="*/ 319 h 1558"/>
                <a:gd name="T18" fmla="*/ 393 w 1471"/>
                <a:gd name="T19" fmla="*/ 261 h 1558"/>
                <a:gd name="T20" fmla="*/ 482 w 1471"/>
                <a:gd name="T21" fmla="*/ 209 h 1558"/>
                <a:gd name="T22" fmla="*/ 576 w 1471"/>
                <a:gd name="T23" fmla="*/ 162 h 1558"/>
                <a:gd name="T24" fmla="*/ 671 w 1471"/>
                <a:gd name="T25" fmla="*/ 120 h 1558"/>
                <a:gd name="T26" fmla="*/ 770 w 1471"/>
                <a:gd name="T27" fmla="*/ 85 h 1558"/>
                <a:gd name="T28" fmla="*/ 872 w 1471"/>
                <a:gd name="T29" fmla="*/ 55 h 1558"/>
                <a:gd name="T30" fmla="*/ 977 w 1471"/>
                <a:gd name="T31" fmla="*/ 31 h 1558"/>
                <a:gd name="T32" fmla="*/ 1083 w 1471"/>
                <a:gd name="T33" fmla="*/ 15 h 1558"/>
                <a:gd name="T34" fmla="*/ 1191 w 1471"/>
                <a:gd name="T35" fmla="*/ 5 h 1558"/>
                <a:gd name="T36" fmla="*/ 1302 w 1471"/>
                <a:gd name="T37" fmla="*/ 0 h 1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71" h="1558">
                  <a:moveTo>
                    <a:pt x="1302" y="0"/>
                  </a:moveTo>
                  <a:lnTo>
                    <a:pt x="1386" y="2"/>
                  </a:lnTo>
                  <a:lnTo>
                    <a:pt x="1471" y="9"/>
                  </a:lnTo>
                  <a:lnTo>
                    <a:pt x="571" y="1558"/>
                  </a:lnTo>
                  <a:lnTo>
                    <a:pt x="0" y="596"/>
                  </a:lnTo>
                  <a:lnTo>
                    <a:pt x="70" y="521"/>
                  </a:lnTo>
                  <a:lnTo>
                    <a:pt x="144" y="449"/>
                  </a:lnTo>
                  <a:lnTo>
                    <a:pt x="224" y="382"/>
                  </a:lnTo>
                  <a:lnTo>
                    <a:pt x="306" y="319"/>
                  </a:lnTo>
                  <a:lnTo>
                    <a:pt x="393" y="261"/>
                  </a:lnTo>
                  <a:lnTo>
                    <a:pt x="482" y="209"/>
                  </a:lnTo>
                  <a:lnTo>
                    <a:pt x="576" y="162"/>
                  </a:lnTo>
                  <a:lnTo>
                    <a:pt x="671" y="120"/>
                  </a:lnTo>
                  <a:lnTo>
                    <a:pt x="770" y="85"/>
                  </a:lnTo>
                  <a:lnTo>
                    <a:pt x="872" y="55"/>
                  </a:lnTo>
                  <a:lnTo>
                    <a:pt x="977" y="31"/>
                  </a:lnTo>
                  <a:lnTo>
                    <a:pt x="1083" y="15"/>
                  </a:lnTo>
                  <a:lnTo>
                    <a:pt x="1191" y="5"/>
                  </a:lnTo>
                  <a:lnTo>
                    <a:pt x="13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3" name="Freeform 661"/>
            <p:cNvSpPr>
              <a:spLocks/>
            </p:cNvSpPr>
            <p:nvPr/>
          </p:nvSpPr>
          <p:spPr bwMode="auto">
            <a:xfrm>
              <a:off x="4828" y="4079"/>
              <a:ext cx="160" cy="90"/>
            </a:xfrm>
            <a:custGeom>
              <a:avLst/>
              <a:gdLst>
                <a:gd name="T0" fmla="*/ 0 w 1761"/>
                <a:gd name="T1" fmla="*/ 0 h 995"/>
                <a:gd name="T2" fmla="*/ 1761 w 1761"/>
                <a:gd name="T3" fmla="*/ 0 h 995"/>
                <a:gd name="T4" fmla="*/ 1211 w 1761"/>
                <a:gd name="T5" fmla="*/ 971 h 995"/>
                <a:gd name="T6" fmla="*/ 1251 w 1761"/>
                <a:gd name="T7" fmla="*/ 995 h 995"/>
                <a:gd name="T8" fmla="*/ 1148 w 1761"/>
                <a:gd name="T9" fmla="*/ 972 h 995"/>
                <a:gd name="T10" fmla="*/ 1047 w 1761"/>
                <a:gd name="T11" fmla="*/ 942 h 995"/>
                <a:gd name="T12" fmla="*/ 949 w 1761"/>
                <a:gd name="T13" fmla="*/ 907 h 995"/>
                <a:gd name="T14" fmla="*/ 854 w 1761"/>
                <a:gd name="T15" fmla="*/ 865 h 995"/>
                <a:gd name="T16" fmla="*/ 761 w 1761"/>
                <a:gd name="T17" fmla="*/ 819 h 995"/>
                <a:gd name="T18" fmla="*/ 671 w 1761"/>
                <a:gd name="T19" fmla="*/ 767 h 995"/>
                <a:gd name="T20" fmla="*/ 585 w 1761"/>
                <a:gd name="T21" fmla="*/ 710 h 995"/>
                <a:gd name="T22" fmla="*/ 504 w 1761"/>
                <a:gd name="T23" fmla="*/ 648 h 995"/>
                <a:gd name="T24" fmla="*/ 424 w 1761"/>
                <a:gd name="T25" fmla="*/ 582 h 995"/>
                <a:gd name="T26" fmla="*/ 351 w 1761"/>
                <a:gd name="T27" fmla="*/ 510 h 995"/>
                <a:gd name="T28" fmla="*/ 280 w 1761"/>
                <a:gd name="T29" fmla="*/ 434 h 995"/>
                <a:gd name="T30" fmla="*/ 215 w 1761"/>
                <a:gd name="T31" fmla="*/ 355 h 995"/>
                <a:gd name="T32" fmla="*/ 153 w 1761"/>
                <a:gd name="T33" fmla="*/ 271 h 995"/>
                <a:gd name="T34" fmla="*/ 96 w 1761"/>
                <a:gd name="T35" fmla="*/ 184 h 995"/>
                <a:gd name="T36" fmla="*/ 45 w 1761"/>
                <a:gd name="T37" fmla="*/ 94 h 995"/>
                <a:gd name="T38" fmla="*/ 0 w 1761"/>
                <a:gd name="T39" fmla="*/ 0 h 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61" h="995">
                  <a:moveTo>
                    <a:pt x="0" y="0"/>
                  </a:moveTo>
                  <a:lnTo>
                    <a:pt x="1761" y="0"/>
                  </a:lnTo>
                  <a:lnTo>
                    <a:pt x="1211" y="971"/>
                  </a:lnTo>
                  <a:lnTo>
                    <a:pt x="1251" y="995"/>
                  </a:lnTo>
                  <a:lnTo>
                    <a:pt x="1148" y="972"/>
                  </a:lnTo>
                  <a:lnTo>
                    <a:pt x="1047" y="942"/>
                  </a:lnTo>
                  <a:lnTo>
                    <a:pt x="949" y="907"/>
                  </a:lnTo>
                  <a:lnTo>
                    <a:pt x="854" y="865"/>
                  </a:lnTo>
                  <a:lnTo>
                    <a:pt x="761" y="819"/>
                  </a:lnTo>
                  <a:lnTo>
                    <a:pt x="671" y="767"/>
                  </a:lnTo>
                  <a:lnTo>
                    <a:pt x="585" y="710"/>
                  </a:lnTo>
                  <a:lnTo>
                    <a:pt x="504" y="648"/>
                  </a:lnTo>
                  <a:lnTo>
                    <a:pt x="424" y="582"/>
                  </a:lnTo>
                  <a:lnTo>
                    <a:pt x="351" y="510"/>
                  </a:lnTo>
                  <a:lnTo>
                    <a:pt x="280" y="434"/>
                  </a:lnTo>
                  <a:lnTo>
                    <a:pt x="215" y="355"/>
                  </a:lnTo>
                  <a:lnTo>
                    <a:pt x="153" y="271"/>
                  </a:lnTo>
                  <a:lnTo>
                    <a:pt x="96" y="184"/>
                  </a:lnTo>
                  <a:lnTo>
                    <a:pt x="45" y="9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4" name="Freeform 662"/>
            <p:cNvSpPr>
              <a:spLocks/>
            </p:cNvSpPr>
            <p:nvPr/>
          </p:nvSpPr>
          <p:spPr bwMode="auto">
            <a:xfrm>
              <a:off x="5021" y="3964"/>
              <a:ext cx="109" cy="140"/>
            </a:xfrm>
            <a:custGeom>
              <a:avLst/>
              <a:gdLst>
                <a:gd name="T0" fmla="*/ 0 w 1193"/>
                <a:gd name="T1" fmla="*/ 0 h 1543"/>
                <a:gd name="T2" fmla="*/ 1112 w 1193"/>
                <a:gd name="T3" fmla="*/ 0 h 1543"/>
                <a:gd name="T4" fmla="*/ 1141 w 1193"/>
                <a:gd name="T5" fmla="*/ 102 h 1543"/>
                <a:gd name="T6" fmla="*/ 1164 w 1193"/>
                <a:gd name="T7" fmla="*/ 206 h 1543"/>
                <a:gd name="T8" fmla="*/ 1180 w 1193"/>
                <a:gd name="T9" fmla="*/ 313 h 1543"/>
                <a:gd name="T10" fmla="*/ 1190 w 1193"/>
                <a:gd name="T11" fmla="*/ 422 h 1543"/>
                <a:gd name="T12" fmla="*/ 1193 w 1193"/>
                <a:gd name="T13" fmla="*/ 533 h 1543"/>
                <a:gd name="T14" fmla="*/ 1190 w 1193"/>
                <a:gd name="T15" fmla="*/ 645 h 1543"/>
                <a:gd name="T16" fmla="*/ 1180 w 1193"/>
                <a:gd name="T17" fmla="*/ 754 h 1543"/>
                <a:gd name="T18" fmla="*/ 1163 w 1193"/>
                <a:gd name="T19" fmla="*/ 863 h 1543"/>
                <a:gd name="T20" fmla="*/ 1140 w 1193"/>
                <a:gd name="T21" fmla="*/ 969 h 1543"/>
                <a:gd name="T22" fmla="*/ 1110 w 1193"/>
                <a:gd name="T23" fmla="*/ 1071 h 1543"/>
                <a:gd name="T24" fmla="*/ 1075 w 1193"/>
                <a:gd name="T25" fmla="*/ 1172 h 1543"/>
                <a:gd name="T26" fmla="*/ 1033 w 1193"/>
                <a:gd name="T27" fmla="*/ 1269 h 1543"/>
                <a:gd name="T28" fmla="*/ 987 w 1193"/>
                <a:gd name="T29" fmla="*/ 1364 h 1543"/>
                <a:gd name="T30" fmla="*/ 934 w 1193"/>
                <a:gd name="T31" fmla="*/ 1455 h 1543"/>
                <a:gd name="T32" fmla="*/ 878 w 1193"/>
                <a:gd name="T33" fmla="*/ 1543 h 1543"/>
                <a:gd name="T34" fmla="*/ 0 w 1193"/>
                <a:gd name="T35" fmla="*/ 0 h 1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93" h="1543">
                  <a:moveTo>
                    <a:pt x="0" y="0"/>
                  </a:moveTo>
                  <a:lnTo>
                    <a:pt x="1112" y="0"/>
                  </a:lnTo>
                  <a:lnTo>
                    <a:pt x="1141" y="102"/>
                  </a:lnTo>
                  <a:lnTo>
                    <a:pt x="1164" y="206"/>
                  </a:lnTo>
                  <a:lnTo>
                    <a:pt x="1180" y="313"/>
                  </a:lnTo>
                  <a:lnTo>
                    <a:pt x="1190" y="422"/>
                  </a:lnTo>
                  <a:lnTo>
                    <a:pt x="1193" y="533"/>
                  </a:lnTo>
                  <a:lnTo>
                    <a:pt x="1190" y="645"/>
                  </a:lnTo>
                  <a:lnTo>
                    <a:pt x="1180" y="754"/>
                  </a:lnTo>
                  <a:lnTo>
                    <a:pt x="1163" y="863"/>
                  </a:lnTo>
                  <a:lnTo>
                    <a:pt x="1140" y="969"/>
                  </a:lnTo>
                  <a:lnTo>
                    <a:pt x="1110" y="1071"/>
                  </a:lnTo>
                  <a:lnTo>
                    <a:pt x="1075" y="1172"/>
                  </a:lnTo>
                  <a:lnTo>
                    <a:pt x="1033" y="1269"/>
                  </a:lnTo>
                  <a:lnTo>
                    <a:pt x="987" y="1364"/>
                  </a:lnTo>
                  <a:lnTo>
                    <a:pt x="934" y="1455"/>
                  </a:lnTo>
                  <a:lnTo>
                    <a:pt x="878" y="154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5" name="Freeform 663"/>
            <p:cNvSpPr>
              <a:spLocks/>
            </p:cNvSpPr>
            <p:nvPr/>
          </p:nvSpPr>
          <p:spPr bwMode="auto">
            <a:xfrm>
              <a:off x="4958" y="4031"/>
              <a:ext cx="130" cy="141"/>
            </a:xfrm>
            <a:custGeom>
              <a:avLst/>
              <a:gdLst>
                <a:gd name="T0" fmla="*/ 875 w 1434"/>
                <a:gd name="T1" fmla="*/ 0 h 1552"/>
                <a:gd name="T2" fmla="*/ 1434 w 1434"/>
                <a:gd name="T3" fmla="*/ 980 h 1552"/>
                <a:gd name="T4" fmla="*/ 1363 w 1434"/>
                <a:gd name="T5" fmla="*/ 1054 h 1552"/>
                <a:gd name="T6" fmla="*/ 1289 w 1434"/>
                <a:gd name="T7" fmla="*/ 1122 h 1552"/>
                <a:gd name="T8" fmla="*/ 1211 w 1434"/>
                <a:gd name="T9" fmla="*/ 1187 h 1552"/>
                <a:gd name="T10" fmla="*/ 1129 w 1434"/>
                <a:gd name="T11" fmla="*/ 1247 h 1552"/>
                <a:gd name="T12" fmla="*/ 1043 w 1434"/>
                <a:gd name="T13" fmla="*/ 1302 h 1552"/>
                <a:gd name="T14" fmla="*/ 955 w 1434"/>
                <a:gd name="T15" fmla="*/ 1353 h 1552"/>
                <a:gd name="T16" fmla="*/ 864 w 1434"/>
                <a:gd name="T17" fmla="*/ 1398 h 1552"/>
                <a:gd name="T18" fmla="*/ 770 w 1434"/>
                <a:gd name="T19" fmla="*/ 1438 h 1552"/>
                <a:gd name="T20" fmla="*/ 673 w 1434"/>
                <a:gd name="T21" fmla="*/ 1472 h 1552"/>
                <a:gd name="T22" fmla="*/ 573 w 1434"/>
                <a:gd name="T23" fmla="*/ 1499 h 1552"/>
                <a:gd name="T24" fmla="*/ 471 w 1434"/>
                <a:gd name="T25" fmla="*/ 1522 h 1552"/>
                <a:gd name="T26" fmla="*/ 366 w 1434"/>
                <a:gd name="T27" fmla="*/ 1539 h 1552"/>
                <a:gd name="T28" fmla="*/ 261 w 1434"/>
                <a:gd name="T29" fmla="*/ 1549 h 1552"/>
                <a:gd name="T30" fmla="*/ 154 w 1434"/>
                <a:gd name="T31" fmla="*/ 1552 h 1552"/>
                <a:gd name="T32" fmla="*/ 76 w 1434"/>
                <a:gd name="T33" fmla="*/ 1550 h 1552"/>
                <a:gd name="T34" fmla="*/ 0 w 1434"/>
                <a:gd name="T35" fmla="*/ 1544 h 1552"/>
                <a:gd name="T36" fmla="*/ 875 w 1434"/>
                <a:gd name="T37" fmla="*/ 0 h 1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34" h="1552">
                  <a:moveTo>
                    <a:pt x="875" y="0"/>
                  </a:moveTo>
                  <a:lnTo>
                    <a:pt x="1434" y="980"/>
                  </a:lnTo>
                  <a:lnTo>
                    <a:pt x="1363" y="1054"/>
                  </a:lnTo>
                  <a:lnTo>
                    <a:pt x="1289" y="1122"/>
                  </a:lnTo>
                  <a:lnTo>
                    <a:pt x="1211" y="1187"/>
                  </a:lnTo>
                  <a:lnTo>
                    <a:pt x="1129" y="1247"/>
                  </a:lnTo>
                  <a:lnTo>
                    <a:pt x="1043" y="1302"/>
                  </a:lnTo>
                  <a:lnTo>
                    <a:pt x="955" y="1353"/>
                  </a:lnTo>
                  <a:lnTo>
                    <a:pt x="864" y="1398"/>
                  </a:lnTo>
                  <a:lnTo>
                    <a:pt x="770" y="1438"/>
                  </a:lnTo>
                  <a:lnTo>
                    <a:pt x="673" y="1472"/>
                  </a:lnTo>
                  <a:lnTo>
                    <a:pt x="573" y="1499"/>
                  </a:lnTo>
                  <a:lnTo>
                    <a:pt x="471" y="1522"/>
                  </a:lnTo>
                  <a:lnTo>
                    <a:pt x="366" y="1539"/>
                  </a:lnTo>
                  <a:lnTo>
                    <a:pt x="261" y="1549"/>
                  </a:lnTo>
                  <a:lnTo>
                    <a:pt x="154" y="1552"/>
                  </a:lnTo>
                  <a:lnTo>
                    <a:pt x="76" y="1550"/>
                  </a:lnTo>
                  <a:lnTo>
                    <a:pt x="0" y="1544"/>
                  </a:lnTo>
                  <a:lnTo>
                    <a:pt x="8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72" name="Group 720"/>
          <p:cNvGrpSpPr>
            <a:grpSpLocks noChangeAspect="1"/>
          </p:cNvGrpSpPr>
          <p:nvPr/>
        </p:nvGrpSpPr>
        <p:grpSpPr bwMode="auto">
          <a:xfrm>
            <a:off x="11414907" y="5943140"/>
            <a:ext cx="294666" cy="223491"/>
            <a:chOff x="6908" y="2802"/>
            <a:chExt cx="207" cy="15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75" name="Freeform 722"/>
            <p:cNvSpPr>
              <a:spLocks/>
            </p:cNvSpPr>
            <p:nvPr/>
          </p:nvSpPr>
          <p:spPr bwMode="auto">
            <a:xfrm>
              <a:off x="6908" y="2802"/>
              <a:ext cx="132" cy="157"/>
            </a:xfrm>
            <a:custGeom>
              <a:avLst/>
              <a:gdLst>
                <a:gd name="T0" fmla="*/ 1168 w 2119"/>
                <a:gd name="T1" fmla="*/ 7 h 2516"/>
                <a:gd name="T2" fmla="*/ 1342 w 2119"/>
                <a:gd name="T3" fmla="*/ 61 h 2516"/>
                <a:gd name="T4" fmla="*/ 1466 w 2119"/>
                <a:gd name="T5" fmla="*/ 158 h 2516"/>
                <a:gd name="T6" fmla="*/ 1549 w 2119"/>
                <a:gd name="T7" fmla="*/ 286 h 2516"/>
                <a:gd name="T8" fmla="*/ 1599 w 2119"/>
                <a:gd name="T9" fmla="*/ 433 h 2516"/>
                <a:gd name="T10" fmla="*/ 1622 w 2119"/>
                <a:gd name="T11" fmla="*/ 589 h 2516"/>
                <a:gd name="T12" fmla="*/ 1642 w 2119"/>
                <a:gd name="T13" fmla="*/ 701 h 2516"/>
                <a:gd name="T14" fmla="*/ 1705 w 2119"/>
                <a:gd name="T15" fmla="*/ 720 h 2516"/>
                <a:gd name="T16" fmla="*/ 1738 w 2119"/>
                <a:gd name="T17" fmla="*/ 795 h 2516"/>
                <a:gd name="T18" fmla="*/ 1744 w 2119"/>
                <a:gd name="T19" fmla="*/ 909 h 2516"/>
                <a:gd name="T20" fmla="*/ 1718 w 2119"/>
                <a:gd name="T21" fmla="*/ 1035 h 2516"/>
                <a:gd name="T22" fmla="*/ 1655 w 2119"/>
                <a:gd name="T23" fmla="*/ 1146 h 2516"/>
                <a:gd name="T24" fmla="*/ 1576 w 2119"/>
                <a:gd name="T25" fmla="*/ 1195 h 2516"/>
                <a:gd name="T26" fmla="*/ 1518 w 2119"/>
                <a:gd name="T27" fmla="*/ 1237 h 2516"/>
                <a:gd name="T28" fmla="*/ 1386 w 2119"/>
                <a:gd name="T29" fmla="*/ 1435 h 2516"/>
                <a:gd name="T30" fmla="*/ 1320 w 2119"/>
                <a:gd name="T31" fmla="*/ 1525 h 2516"/>
                <a:gd name="T32" fmla="*/ 1340 w 2119"/>
                <a:gd name="T33" fmla="*/ 1616 h 2516"/>
                <a:gd name="T34" fmla="*/ 1421 w 2119"/>
                <a:gd name="T35" fmla="*/ 1671 h 2516"/>
                <a:gd name="T36" fmla="*/ 1699 w 2119"/>
                <a:gd name="T37" fmla="*/ 1685 h 2516"/>
                <a:gd name="T38" fmla="*/ 1900 w 2119"/>
                <a:gd name="T39" fmla="*/ 1776 h 2516"/>
                <a:gd name="T40" fmla="*/ 2046 w 2119"/>
                <a:gd name="T41" fmla="*/ 1935 h 2516"/>
                <a:gd name="T42" fmla="*/ 2116 w 2119"/>
                <a:gd name="T43" fmla="*/ 2145 h 2516"/>
                <a:gd name="T44" fmla="*/ 2109 w 2119"/>
                <a:gd name="T45" fmla="*/ 2407 h 2516"/>
                <a:gd name="T46" fmla="*/ 2035 w 2119"/>
                <a:gd name="T47" fmla="*/ 2493 h 2516"/>
                <a:gd name="T48" fmla="*/ 169 w 2119"/>
                <a:gd name="T49" fmla="*/ 2516 h 2516"/>
                <a:gd name="T50" fmla="*/ 60 w 2119"/>
                <a:gd name="T51" fmla="*/ 2477 h 2516"/>
                <a:gd name="T52" fmla="*/ 3 w 2119"/>
                <a:gd name="T53" fmla="*/ 2379 h 2516"/>
                <a:gd name="T54" fmla="*/ 12 w 2119"/>
                <a:gd name="T55" fmla="*/ 2088 h 2516"/>
                <a:gd name="T56" fmla="*/ 103 w 2119"/>
                <a:gd name="T57" fmla="*/ 1890 h 2516"/>
                <a:gd name="T58" fmla="*/ 265 w 2119"/>
                <a:gd name="T59" fmla="*/ 1745 h 2516"/>
                <a:gd name="T60" fmla="*/ 475 w 2119"/>
                <a:gd name="T61" fmla="*/ 1677 h 2516"/>
                <a:gd name="T62" fmla="*/ 722 w 2119"/>
                <a:gd name="T63" fmla="*/ 1664 h 2516"/>
                <a:gd name="T64" fmla="*/ 791 w 2119"/>
                <a:gd name="T65" fmla="*/ 1595 h 2516"/>
                <a:gd name="T66" fmla="*/ 793 w 2119"/>
                <a:gd name="T67" fmla="*/ 1507 h 2516"/>
                <a:gd name="T68" fmla="*/ 696 w 2119"/>
                <a:gd name="T69" fmla="*/ 1391 h 2516"/>
                <a:gd name="T70" fmla="*/ 577 w 2119"/>
                <a:gd name="T71" fmla="*/ 1188 h 2516"/>
                <a:gd name="T72" fmla="*/ 511 w 2119"/>
                <a:gd name="T73" fmla="*/ 1181 h 2516"/>
                <a:gd name="T74" fmla="*/ 437 w 2119"/>
                <a:gd name="T75" fmla="*/ 1096 h 2516"/>
                <a:gd name="T76" fmla="*/ 389 w 2119"/>
                <a:gd name="T77" fmla="*/ 971 h 2516"/>
                <a:gd name="T78" fmla="*/ 384 w 2119"/>
                <a:gd name="T79" fmla="*/ 849 h 2516"/>
                <a:gd name="T80" fmla="*/ 401 w 2119"/>
                <a:gd name="T81" fmla="*/ 752 h 2516"/>
                <a:gd name="T82" fmla="*/ 451 w 2119"/>
                <a:gd name="T83" fmla="*/ 702 h 2516"/>
                <a:gd name="T84" fmla="*/ 492 w 2119"/>
                <a:gd name="T85" fmla="*/ 665 h 2516"/>
                <a:gd name="T86" fmla="*/ 504 w 2119"/>
                <a:gd name="T87" fmla="*/ 510 h 2516"/>
                <a:gd name="T88" fmla="*/ 537 w 2119"/>
                <a:gd name="T89" fmla="*/ 357 h 2516"/>
                <a:gd name="T90" fmla="*/ 599 w 2119"/>
                <a:gd name="T91" fmla="*/ 218 h 2516"/>
                <a:gd name="T92" fmla="*/ 699 w 2119"/>
                <a:gd name="T93" fmla="*/ 105 h 2516"/>
                <a:gd name="T94" fmla="*/ 850 w 2119"/>
                <a:gd name="T95" fmla="*/ 29 h 2516"/>
                <a:gd name="T96" fmla="*/ 1059 w 2119"/>
                <a:gd name="T97" fmla="*/ 0 h 2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19" h="2516">
                  <a:moveTo>
                    <a:pt x="1059" y="0"/>
                  </a:moveTo>
                  <a:lnTo>
                    <a:pt x="1059" y="0"/>
                  </a:lnTo>
                  <a:lnTo>
                    <a:pt x="1115" y="2"/>
                  </a:lnTo>
                  <a:lnTo>
                    <a:pt x="1168" y="7"/>
                  </a:lnTo>
                  <a:lnTo>
                    <a:pt x="1216" y="17"/>
                  </a:lnTo>
                  <a:lnTo>
                    <a:pt x="1262" y="29"/>
                  </a:lnTo>
                  <a:lnTo>
                    <a:pt x="1303" y="44"/>
                  </a:lnTo>
                  <a:lnTo>
                    <a:pt x="1342" y="61"/>
                  </a:lnTo>
                  <a:lnTo>
                    <a:pt x="1378" y="82"/>
                  </a:lnTo>
                  <a:lnTo>
                    <a:pt x="1410" y="105"/>
                  </a:lnTo>
                  <a:lnTo>
                    <a:pt x="1440" y="130"/>
                  </a:lnTo>
                  <a:lnTo>
                    <a:pt x="1466" y="158"/>
                  </a:lnTo>
                  <a:lnTo>
                    <a:pt x="1491" y="187"/>
                  </a:lnTo>
                  <a:lnTo>
                    <a:pt x="1512" y="218"/>
                  </a:lnTo>
                  <a:lnTo>
                    <a:pt x="1531" y="252"/>
                  </a:lnTo>
                  <a:lnTo>
                    <a:pt x="1549" y="286"/>
                  </a:lnTo>
                  <a:lnTo>
                    <a:pt x="1564" y="321"/>
                  </a:lnTo>
                  <a:lnTo>
                    <a:pt x="1577" y="357"/>
                  </a:lnTo>
                  <a:lnTo>
                    <a:pt x="1588" y="395"/>
                  </a:lnTo>
                  <a:lnTo>
                    <a:pt x="1599" y="433"/>
                  </a:lnTo>
                  <a:lnTo>
                    <a:pt x="1606" y="471"/>
                  </a:lnTo>
                  <a:lnTo>
                    <a:pt x="1613" y="511"/>
                  </a:lnTo>
                  <a:lnTo>
                    <a:pt x="1618" y="550"/>
                  </a:lnTo>
                  <a:lnTo>
                    <a:pt x="1622" y="589"/>
                  </a:lnTo>
                  <a:lnTo>
                    <a:pt x="1625" y="628"/>
                  </a:lnTo>
                  <a:lnTo>
                    <a:pt x="1626" y="666"/>
                  </a:lnTo>
                  <a:lnTo>
                    <a:pt x="1627" y="704"/>
                  </a:lnTo>
                  <a:lnTo>
                    <a:pt x="1642" y="701"/>
                  </a:lnTo>
                  <a:lnTo>
                    <a:pt x="1657" y="700"/>
                  </a:lnTo>
                  <a:lnTo>
                    <a:pt x="1676" y="702"/>
                  </a:lnTo>
                  <a:lnTo>
                    <a:pt x="1692" y="709"/>
                  </a:lnTo>
                  <a:lnTo>
                    <a:pt x="1705" y="720"/>
                  </a:lnTo>
                  <a:lnTo>
                    <a:pt x="1717" y="734"/>
                  </a:lnTo>
                  <a:lnTo>
                    <a:pt x="1726" y="752"/>
                  </a:lnTo>
                  <a:lnTo>
                    <a:pt x="1733" y="772"/>
                  </a:lnTo>
                  <a:lnTo>
                    <a:pt x="1738" y="795"/>
                  </a:lnTo>
                  <a:lnTo>
                    <a:pt x="1741" y="821"/>
                  </a:lnTo>
                  <a:lnTo>
                    <a:pt x="1743" y="849"/>
                  </a:lnTo>
                  <a:lnTo>
                    <a:pt x="1744" y="879"/>
                  </a:lnTo>
                  <a:lnTo>
                    <a:pt x="1744" y="909"/>
                  </a:lnTo>
                  <a:lnTo>
                    <a:pt x="1743" y="939"/>
                  </a:lnTo>
                  <a:lnTo>
                    <a:pt x="1737" y="971"/>
                  </a:lnTo>
                  <a:lnTo>
                    <a:pt x="1729" y="1003"/>
                  </a:lnTo>
                  <a:lnTo>
                    <a:pt x="1718" y="1035"/>
                  </a:lnTo>
                  <a:lnTo>
                    <a:pt x="1704" y="1065"/>
                  </a:lnTo>
                  <a:lnTo>
                    <a:pt x="1689" y="1096"/>
                  </a:lnTo>
                  <a:lnTo>
                    <a:pt x="1673" y="1122"/>
                  </a:lnTo>
                  <a:lnTo>
                    <a:pt x="1655" y="1146"/>
                  </a:lnTo>
                  <a:lnTo>
                    <a:pt x="1635" y="1166"/>
                  </a:lnTo>
                  <a:lnTo>
                    <a:pt x="1616" y="1181"/>
                  </a:lnTo>
                  <a:lnTo>
                    <a:pt x="1595" y="1192"/>
                  </a:lnTo>
                  <a:lnTo>
                    <a:pt x="1576" y="1195"/>
                  </a:lnTo>
                  <a:lnTo>
                    <a:pt x="1564" y="1193"/>
                  </a:lnTo>
                  <a:lnTo>
                    <a:pt x="1554" y="1189"/>
                  </a:lnTo>
                  <a:lnTo>
                    <a:pt x="1544" y="1181"/>
                  </a:lnTo>
                  <a:lnTo>
                    <a:pt x="1518" y="1237"/>
                  </a:lnTo>
                  <a:lnTo>
                    <a:pt x="1489" y="1290"/>
                  </a:lnTo>
                  <a:lnTo>
                    <a:pt x="1457" y="1341"/>
                  </a:lnTo>
                  <a:lnTo>
                    <a:pt x="1422" y="1389"/>
                  </a:lnTo>
                  <a:lnTo>
                    <a:pt x="1386" y="1435"/>
                  </a:lnTo>
                  <a:lnTo>
                    <a:pt x="1347" y="1475"/>
                  </a:lnTo>
                  <a:lnTo>
                    <a:pt x="1335" y="1490"/>
                  </a:lnTo>
                  <a:lnTo>
                    <a:pt x="1326" y="1507"/>
                  </a:lnTo>
                  <a:lnTo>
                    <a:pt x="1320" y="1525"/>
                  </a:lnTo>
                  <a:lnTo>
                    <a:pt x="1318" y="1545"/>
                  </a:lnTo>
                  <a:lnTo>
                    <a:pt x="1321" y="1571"/>
                  </a:lnTo>
                  <a:lnTo>
                    <a:pt x="1328" y="1595"/>
                  </a:lnTo>
                  <a:lnTo>
                    <a:pt x="1340" y="1616"/>
                  </a:lnTo>
                  <a:lnTo>
                    <a:pt x="1355" y="1635"/>
                  </a:lnTo>
                  <a:lnTo>
                    <a:pt x="1375" y="1652"/>
                  </a:lnTo>
                  <a:lnTo>
                    <a:pt x="1397" y="1663"/>
                  </a:lnTo>
                  <a:lnTo>
                    <a:pt x="1421" y="1671"/>
                  </a:lnTo>
                  <a:lnTo>
                    <a:pt x="1447" y="1673"/>
                  </a:lnTo>
                  <a:lnTo>
                    <a:pt x="1585" y="1673"/>
                  </a:lnTo>
                  <a:lnTo>
                    <a:pt x="1643" y="1676"/>
                  </a:lnTo>
                  <a:lnTo>
                    <a:pt x="1699" y="1685"/>
                  </a:lnTo>
                  <a:lnTo>
                    <a:pt x="1754" y="1700"/>
                  </a:lnTo>
                  <a:lnTo>
                    <a:pt x="1805" y="1720"/>
                  </a:lnTo>
                  <a:lnTo>
                    <a:pt x="1854" y="1745"/>
                  </a:lnTo>
                  <a:lnTo>
                    <a:pt x="1900" y="1776"/>
                  </a:lnTo>
                  <a:lnTo>
                    <a:pt x="1943" y="1810"/>
                  </a:lnTo>
                  <a:lnTo>
                    <a:pt x="1981" y="1848"/>
                  </a:lnTo>
                  <a:lnTo>
                    <a:pt x="2016" y="1890"/>
                  </a:lnTo>
                  <a:lnTo>
                    <a:pt x="2046" y="1935"/>
                  </a:lnTo>
                  <a:lnTo>
                    <a:pt x="2071" y="1983"/>
                  </a:lnTo>
                  <a:lnTo>
                    <a:pt x="2091" y="2035"/>
                  </a:lnTo>
                  <a:lnTo>
                    <a:pt x="2107" y="2088"/>
                  </a:lnTo>
                  <a:lnTo>
                    <a:pt x="2116" y="2145"/>
                  </a:lnTo>
                  <a:lnTo>
                    <a:pt x="2119" y="2202"/>
                  </a:lnTo>
                  <a:lnTo>
                    <a:pt x="2119" y="2348"/>
                  </a:lnTo>
                  <a:lnTo>
                    <a:pt x="2116" y="2379"/>
                  </a:lnTo>
                  <a:lnTo>
                    <a:pt x="2109" y="2407"/>
                  </a:lnTo>
                  <a:lnTo>
                    <a:pt x="2095" y="2433"/>
                  </a:lnTo>
                  <a:lnTo>
                    <a:pt x="2079" y="2456"/>
                  </a:lnTo>
                  <a:lnTo>
                    <a:pt x="2059" y="2477"/>
                  </a:lnTo>
                  <a:lnTo>
                    <a:pt x="2035" y="2493"/>
                  </a:lnTo>
                  <a:lnTo>
                    <a:pt x="2009" y="2505"/>
                  </a:lnTo>
                  <a:lnTo>
                    <a:pt x="1980" y="2513"/>
                  </a:lnTo>
                  <a:lnTo>
                    <a:pt x="1950" y="2516"/>
                  </a:lnTo>
                  <a:lnTo>
                    <a:pt x="169" y="2516"/>
                  </a:lnTo>
                  <a:lnTo>
                    <a:pt x="138" y="2513"/>
                  </a:lnTo>
                  <a:lnTo>
                    <a:pt x="110" y="2505"/>
                  </a:lnTo>
                  <a:lnTo>
                    <a:pt x="83" y="2493"/>
                  </a:lnTo>
                  <a:lnTo>
                    <a:pt x="60" y="2477"/>
                  </a:lnTo>
                  <a:lnTo>
                    <a:pt x="40" y="2456"/>
                  </a:lnTo>
                  <a:lnTo>
                    <a:pt x="23" y="2433"/>
                  </a:lnTo>
                  <a:lnTo>
                    <a:pt x="10" y="2407"/>
                  </a:lnTo>
                  <a:lnTo>
                    <a:pt x="3" y="2379"/>
                  </a:lnTo>
                  <a:lnTo>
                    <a:pt x="0" y="2348"/>
                  </a:lnTo>
                  <a:lnTo>
                    <a:pt x="0" y="2202"/>
                  </a:lnTo>
                  <a:lnTo>
                    <a:pt x="3" y="2145"/>
                  </a:lnTo>
                  <a:lnTo>
                    <a:pt x="12" y="2088"/>
                  </a:lnTo>
                  <a:lnTo>
                    <a:pt x="27" y="2035"/>
                  </a:lnTo>
                  <a:lnTo>
                    <a:pt x="48" y="1983"/>
                  </a:lnTo>
                  <a:lnTo>
                    <a:pt x="73" y="1935"/>
                  </a:lnTo>
                  <a:lnTo>
                    <a:pt x="103" y="1890"/>
                  </a:lnTo>
                  <a:lnTo>
                    <a:pt x="137" y="1848"/>
                  </a:lnTo>
                  <a:lnTo>
                    <a:pt x="176" y="1810"/>
                  </a:lnTo>
                  <a:lnTo>
                    <a:pt x="219" y="1776"/>
                  </a:lnTo>
                  <a:lnTo>
                    <a:pt x="265" y="1745"/>
                  </a:lnTo>
                  <a:lnTo>
                    <a:pt x="314" y="1720"/>
                  </a:lnTo>
                  <a:lnTo>
                    <a:pt x="366" y="1700"/>
                  </a:lnTo>
                  <a:lnTo>
                    <a:pt x="419" y="1686"/>
                  </a:lnTo>
                  <a:lnTo>
                    <a:pt x="475" y="1677"/>
                  </a:lnTo>
                  <a:lnTo>
                    <a:pt x="535" y="1674"/>
                  </a:lnTo>
                  <a:lnTo>
                    <a:pt x="671" y="1674"/>
                  </a:lnTo>
                  <a:lnTo>
                    <a:pt x="697" y="1671"/>
                  </a:lnTo>
                  <a:lnTo>
                    <a:pt x="722" y="1664"/>
                  </a:lnTo>
                  <a:lnTo>
                    <a:pt x="744" y="1652"/>
                  </a:lnTo>
                  <a:lnTo>
                    <a:pt x="763" y="1636"/>
                  </a:lnTo>
                  <a:lnTo>
                    <a:pt x="779" y="1617"/>
                  </a:lnTo>
                  <a:lnTo>
                    <a:pt x="791" y="1595"/>
                  </a:lnTo>
                  <a:lnTo>
                    <a:pt x="798" y="1571"/>
                  </a:lnTo>
                  <a:lnTo>
                    <a:pt x="801" y="1545"/>
                  </a:lnTo>
                  <a:lnTo>
                    <a:pt x="799" y="1525"/>
                  </a:lnTo>
                  <a:lnTo>
                    <a:pt x="793" y="1507"/>
                  </a:lnTo>
                  <a:lnTo>
                    <a:pt x="784" y="1490"/>
                  </a:lnTo>
                  <a:lnTo>
                    <a:pt x="772" y="1475"/>
                  </a:lnTo>
                  <a:lnTo>
                    <a:pt x="733" y="1435"/>
                  </a:lnTo>
                  <a:lnTo>
                    <a:pt x="696" y="1391"/>
                  </a:lnTo>
                  <a:lnTo>
                    <a:pt x="663" y="1344"/>
                  </a:lnTo>
                  <a:lnTo>
                    <a:pt x="631" y="1293"/>
                  </a:lnTo>
                  <a:lnTo>
                    <a:pt x="603" y="1241"/>
                  </a:lnTo>
                  <a:lnTo>
                    <a:pt x="577" y="1188"/>
                  </a:lnTo>
                  <a:lnTo>
                    <a:pt x="564" y="1193"/>
                  </a:lnTo>
                  <a:lnTo>
                    <a:pt x="551" y="1195"/>
                  </a:lnTo>
                  <a:lnTo>
                    <a:pt x="531" y="1192"/>
                  </a:lnTo>
                  <a:lnTo>
                    <a:pt x="511" y="1181"/>
                  </a:lnTo>
                  <a:lnTo>
                    <a:pt x="492" y="1166"/>
                  </a:lnTo>
                  <a:lnTo>
                    <a:pt x="472" y="1146"/>
                  </a:lnTo>
                  <a:lnTo>
                    <a:pt x="454" y="1122"/>
                  </a:lnTo>
                  <a:lnTo>
                    <a:pt x="437" y="1096"/>
                  </a:lnTo>
                  <a:lnTo>
                    <a:pt x="422" y="1065"/>
                  </a:lnTo>
                  <a:lnTo>
                    <a:pt x="408" y="1035"/>
                  </a:lnTo>
                  <a:lnTo>
                    <a:pt x="397" y="1003"/>
                  </a:lnTo>
                  <a:lnTo>
                    <a:pt x="389" y="971"/>
                  </a:lnTo>
                  <a:lnTo>
                    <a:pt x="384" y="939"/>
                  </a:lnTo>
                  <a:lnTo>
                    <a:pt x="382" y="909"/>
                  </a:lnTo>
                  <a:lnTo>
                    <a:pt x="383" y="879"/>
                  </a:lnTo>
                  <a:lnTo>
                    <a:pt x="384" y="849"/>
                  </a:lnTo>
                  <a:lnTo>
                    <a:pt x="386" y="821"/>
                  </a:lnTo>
                  <a:lnTo>
                    <a:pt x="389" y="795"/>
                  </a:lnTo>
                  <a:lnTo>
                    <a:pt x="394" y="772"/>
                  </a:lnTo>
                  <a:lnTo>
                    <a:pt x="401" y="752"/>
                  </a:lnTo>
                  <a:lnTo>
                    <a:pt x="409" y="734"/>
                  </a:lnTo>
                  <a:lnTo>
                    <a:pt x="421" y="720"/>
                  </a:lnTo>
                  <a:lnTo>
                    <a:pt x="435" y="709"/>
                  </a:lnTo>
                  <a:lnTo>
                    <a:pt x="451" y="702"/>
                  </a:lnTo>
                  <a:lnTo>
                    <a:pt x="470" y="700"/>
                  </a:lnTo>
                  <a:lnTo>
                    <a:pt x="481" y="701"/>
                  </a:lnTo>
                  <a:lnTo>
                    <a:pt x="491" y="703"/>
                  </a:lnTo>
                  <a:lnTo>
                    <a:pt x="492" y="665"/>
                  </a:lnTo>
                  <a:lnTo>
                    <a:pt x="494" y="627"/>
                  </a:lnTo>
                  <a:lnTo>
                    <a:pt x="496" y="588"/>
                  </a:lnTo>
                  <a:lnTo>
                    <a:pt x="500" y="549"/>
                  </a:lnTo>
                  <a:lnTo>
                    <a:pt x="504" y="510"/>
                  </a:lnTo>
                  <a:lnTo>
                    <a:pt x="510" y="471"/>
                  </a:lnTo>
                  <a:lnTo>
                    <a:pt x="517" y="433"/>
                  </a:lnTo>
                  <a:lnTo>
                    <a:pt x="525" y="395"/>
                  </a:lnTo>
                  <a:lnTo>
                    <a:pt x="537" y="357"/>
                  </a:lnTo>
                  <a:lnTo>
                    <a:pt x="549" y="321"/>
                  </a:lnTo>
                  <a:lnTo>
                    <a:pt x="563" y="285"/>
                  </a:lnTo>
                  <a:lnTo>
                    <a:pt x="579" y="252"/>
                  </a:lnTo>
                  <a:lnTo>
                    <a:pt x="599" y="218"/>
                  </a:lnTo>
                  <a:lnTo>
                    <a:pt x="619" y="187"/>
                  </a:lnTo>
                  <a:lnTo>
                    <a:pt x="643" y="158"/>
                  </a:lnTo>
                  <a:lnTo>
                    <a:pt x="670" y="130"/>
                  </a:lnTo>
                  <a:lnTo>
                    <a:pt x="699" y="105"/>
                  </a:lnTo>
                  <a:lnTo>
                    <a:pt x="732" y="82"/>
                  </a:lnTo>
                  <a:lnTo>
                    <a:pt x="768" y="61"/>
                  </a:lnTo>
                  <a:lnTo>
                    <a:pt x="807" y="44"/>
                  </a:lnTo>
                  <a:lnTo>
                    <a:pt x="850" y="29"/>
                  </a:lnTo>
                  <a:lnTo>
                    <a:pt x="896" y="17"/>
                  </a:lnTo>
                  <a:lnTo>
                    <a:pt x="947" y="7"/>
                  </a:lnTo>
                  <a:lnTo>
                    <a:pt x="1001" y="2"/>
                  </a:lnTo>
                  <a:lnTo>
                    <a:pt x="10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6" name="Freeform 723"/>
            <p:cNvSpPr>
              <a:spLocks/>
            </p:cNvSpPr>
            <p:nvPr/>
          </p:nvSpPr>
          <p:spPr bwMode="auto">
            <a:xfrm>
              <a:off x="7014" y="2816"/>
              <a:ext cx="101" cy="27"/>
            </a:xfrm>
            <a:custGeom>
              <a:avLst/>
              <a:gdLst>
                <a:gd name="T0" fmla="*/ 0 w 1619"/>
                <a:gd name="T1" fmla="*/ 0 h 444"/>
                <a:gd name="T2" fmla="*/ 1494 w 1619"/>
                <a:gd name="T3" fmla="*/ 0 h 444"/>
                <a:gd name="T4" fmla="*/ 1519 w 1619"/>
                <a:gd name="T5" fmla="*/ 3 h 444"/>
                <a:gd name="T6" fmla="*/ 1543 w 1619"/>
                <a:gd name="T7" fmla="*/ 10 h 444"/>
                <a:gd name="T8" fmla="*/ 1564 w 1619"/>
                <a:gd name="T9" fmla="*/ 21 h 444"/>
                <a:gd name="T10" fmla="*/ 1582 w 1619"/>
                <a:gd name="T11" fmla="*/ 37 h 444"/>
                <a:gd name="T12" fmla="*/ 1598 w 1619"/>
                <a:gd name="T13" fmla="*/ 55 h 444"/>
                <a:gd name="T14" fmla="*/ 1610 w 1619"/>
                <a:gd name="T15" fmla="*/ 76 h 444"/>
                <a:gd name="T16" fmla="*/ 1617 w 1619"/>
                <a:gd name="T17" fmla="*/ 99 h 444"/>
                <a:gd name="T18" fmla="*/ 1619 w 1619"/>
                <a:gd name="T19" fmla="*/ 124 h 444"/>
                <a:gd name="T20" fmla="*/ 1619 w 1619"/>
                <a:gd name="T21" fmla="*/ 320 h 444"/>
                <a:gd name="T22" fmla="*/ 1617 w 1619"/>
                <a:gd name="T23" fmla="*/ 345 h 444"/>
                <a:gd name="T24" fmla="*/ 1610 w 1619"/>
                <a:gd name="T25" fmla="*/ 368 h 444"/>
                <a:gd name="T26" fmla="*/ 1598 w 1619"/>
                <a:gd name="T27" fmla="*/ 390 h 444"/>
                <a:gd name="T28" fmla="*/ 1582 w 1619"/>
                <a:gd name="T29" fmla="*/ 408 h 444"/>
                <a:gd name="T30" fmla="*/ 1564 w 1619"/>
                <a:gd name="T31" fmla="*/ 423 h 444"/>
                <a:gd name="T32" fmla="*/ 1543 w 1619"/>
                <a:gd name="T33" fmla="*/ 434 h 444"/>
                <a:gd name="T34" fmla="*/ 1519 w 1619"/>
                <a:gd name="T35" fmla="*/ 441 h 444"/>
                <a:gd name="T36" fmla="*/ 1494 w 1619"/>
                <a:gd name="T37" fmla="*/ 444 h 444"/>
                <a:gd name="T38" fmla="*/ 163 w 1619"/>
                <a:gd name="T39" fmla="*/ 444 h 444"/>
                <a:gd name="T40" fmla="*/ 147 w 1619"/>
                <a:gd name="T41" fmla="*/ 417 h 444"/>
                <a:gd name="T42" fmla="*/ 129 w 1619"/>
                <a:gd name="T43" fmla="*/ 393 h 444"/>
                <a:gd name="T44" fmla="*/ 109 w 1619"/>
                <a:gd name="T45" fmla="*/ 371 h 444"/>
                <a:gd name="T46" fmla="*/ 87 w 1619"/>
                <a:gd name="T47" fmla="*/ 355 h 444"/>
                <a:gd name="T48" fmla="*/ 80 w 1619"/>
                <a:gd name="T49" fmla="*/ 286 h 444"/>
                <a:gd name="T50" fmla="*/ 68 w 1619"/>
                <a:gd name="T51" fmla="*/ 220 h 444"/>
                <a:gd name="T52" fmla="*/ 55 w 1619"/>
                <a:gd name="T53" fmla="*/ 159 h 444"/>
                <a:gd name="T54" fmla="*/ 39 w 1619"/>
                <a:gd name="T55" fmla="*/ 102 h 444"/>
                <a:gd name="T56" fmla="*/ 21 w 1619"/>
                <a:gd name="T57" fmla="*/ 50 h 444"/>
                <a:gd name="T58" fmla="*/ 0 w 1619"/>
                <a:gd name="T59" fmla="*/ 0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19" h="444">
                  <a:moveTo>
                    <a:pt x="0" y="0"/>
                  </a:moveTo>
                  <a:lnTo>
                    <a:pt x="1494" y="0"/>
                  </a:lnTo>
                  <a:lnTo>
                    <a:pt x="1519" y="3"/>
                  </a:lnTo>
                  <a:lnTo>
                    <a:pt x="1543" y="10"/>
                  </a:lnTo>
                  <a:lnTo>
                    <a:pt x="1564" y="21"/>
                  </a:lnTo>
                  <a:lnTo>
                    <a:pt x="1582" y="37"/>
                  </a:lnTo>
                  <a:lnTo>
                    <a:pt x="1598" y="55"/>
                  </a:lnTo>
                  <a:lnTo>
                    <a:pt x="1610" y="76"/>
                  </a:lnTo>
                  <a:lnTo>
                    <a:pt x="1617" y="99"/>
                  </a:lnTo>
                  <a:lnTo>
                    <a:pt x="1619" y="124"/>
                  </a:lnTo>
                  <a:lnTo>
                    <a:pt x="1619" y="320"/>
                  </a:lnTo>
                  <a:lnTo>
                    <a:pt x="1617" y="345"/>
                  </a:lnTo>
                  <a:lnTo>
                    <a:pt x="1610" y="368"/>
                  </a:lnTo>
                  <a:lnTo>
                    <a:pt x="1598" y="390"/>
                  </a:lnTo>
                  <a:lnTo>
                    <a:pt x="1582" y="408"/>
                  </a:lnTo>
                  <a:lnTo>
                    <a:pt x="1564" y="423"/>
                  </a:lnTo>
                  <a:lnTo>
                    <a:pt x="1543" y="434"/>
                  </a:lnTo>
                  <a:lnTo>
                    <a:pt x="1519" y="441"/>
                  </a:lnTo>
                  <a:lnTo>
                    <a:pt x="1494" y="444"/>
                  </a:lnTo>
                  <a:lnTo>
                    <a:pt x="163" y="444"/>
                  </a:lnTo>
                  <a:lnTo>
                    <a:pt x="147" y="417"/>
                  </a:lnTo>
                  <a:lnTo>
                    <a:pt x="129" y="393"/>
                  </a:lnTo>
                  <a:lnTo>
                    <a:pt x="109" y="371"/>
                  </a:lnTo>
                  <a:lnTo>
                    <a:pt x="87" y="355"/>
                  </a:lnTo>
                  <a:lnTo>
                    <a:pt x="80" y="286"/>
                  </a:lnTo>
                  <a:lnTo>
                    <a:pt x="68" y="220"/>
                  </a:lnTo>
                  <a:lnTo>
                    <a:pt x="55" y="159"/>
                  </a:lnTo>
                  <a:lnTo>
                    <a:pt x="39" y="102"/>
                  </a:lnTo>
                  <a:lnTo>
                    <a:pt x="21" y="5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7" name="Freeform 724"/>
            <p:cNvSpPr>
              <a:spLocks/>
            </p:cNvSpPr>
            <p:nvPr/>
          </p:nvSpPr>
          <p:spPr bwMode="auto">
            <a:xfrm>
              <a:off x="7010" y="2866"/>
              <a:ext cx="105" cy="28"/>
            </a:xfrm>
            <a:custGeom>
              <a:avLst/>
              <a:gdLst>
                <a:gd name="T0" fmla="*/ 254 w 1680"/>
                <a:gd name="T1" fmla="*/ 0 h 444"/>
                <a:gd name="T2" fmla="*/ 1555 w 1680"/>
                <a:gd name="T3" fmla="*/ 0 h 444"/>
                <a:gd name="T4" fmla="*/ 1580 w 1680"/>
                <a:gd name="T5" fmla="*/ 2 h 444"/>
                <a:gd name="T6" fmla="*/ 1604 w 1680"/>
                <a:gd name="T7" fmla="*/ 9 h 444"/>
                <a:gd name="T8" fmla="*/ 1625 w 1680"/>
                <a:gd name="T9" fmla="*/ 21 h 444"/>
                <a:gd name="T10" fmla="*/ 1643 w 1680"/>
                <a:gd name="T11" fmla="*/ 37 h 444"/>
                <a:gd name="T12" fmla="*/ 1659 w 1680"/>
                <a:gd name="T13" fmla="*/ 55 h 444"/>
                <a:gd name="T14" fmla="*/ 1671 w 1680"/>
                <a:gd name="T15" fmla="*/ 75 h 444"/>
                <a:gd name="T16" fmla="*/ 1678 w 1680"/>
                <a:gd name="T17" fmla="*/ 99 h 444"/>
                <a:gd name="T18" fmla="*/ 1680 w 1680"/>
                <a:gd name="T19" fmla="*/ 123 h 444"/>
                <a:gd name="T20" fmla="*/ 1680 w 1680"/>
                <a:gd name="T21" fmla="*/ 320 h 444"/>
                <a:gd name="T22" fmla="*/ 1678 w 1680"/>
                <a:gd name="T23" fmla="*/ 345 h 444"/>
                <a:gd name="T24" fmla="*/ 1671 w 1680"/>
                <a:gd name="T25" fmla="*/ 368 h 444"/>
                <a:gd name="T26" fmla="*/ 1659 w 1680"/>
                <a:gd name="T27" fmla="*/ 390 h 444"/>
                <a:gd name="T28" fmla="*/ 1643 w 1680"/>
                <a:gd name="T29" fmla="*/ 408 h 444"/>
                <a:gd name="T30" fmla="*/ 1625 w 1680"/>
                <a:gd name="T31" fmla="*/ 423 h 444"/>
                <a:gd name="T32" fmla="*/ 1604 w 1680"/>
                <a:gd name="T33" fmla="*/ 434 h 444"/>
                <a:gd name="T34" fmla="*/ 1580 w 1680"/>
                <a:gd name="T35" fmla="*/ 441 h 444"/>
                <a:gd name="T36" fmla="*/ 1555 w 1680"/>
                <a:gd name="T37" fmla="*/ 444 h 444"/>
                <a:gd name="T38" fmla="*/ 0 w 1680"/>
                <a:gd name="T39" fmla="*/ 444 h 444"/>
                <a:gd name="T40" fmla="*/ 0 w 1680"/>
                <a:gd name="T41" fmla="*/ 326 h 444"/>
                <a:gd name="T42" fmla="*/ 6 w 1680"/>
                <a:gd name="T43" fmla="*/ 317 h 444"/>
                <a:gd name="T44" fmla="*/ 11 w 1680"/>
                <a:gd name="T45" fmla="*/ 308 h 444"/>
                <a:gd name="T46" fmla="*/ 47 w 1680"/>
                <a:gd name="T47" fmla="*/ 294 h 444"/>
                <a:gd name="T48" fmla="*/ 79 w 1680"/>
                <a:gd name="T49" fmla="*/ 274 h 444"/>
                <a:gd name="T50" fmla="*/ 110 w 1680"/>
                <a:gd name="T51" fmla="*/ 249 h 444"/>
                <a:gd name="T52" fmla="*/ 139 w 1680"/>
                <a:gd name="T53" fmla="*/ 221 h 444"/>
                <a:gd name="T54" fmla="*/ 165 w 1680"/>
                <a:gd name="T55" fmla="*/ 190 h 444"/>
                <a:gd name="T56" fmla="*/ 188 w 1680"/>
                <a:gd name="T57" fmla="*/ 155 h 444"/>
                <a:gd name="T58" fmla="*/ 209 w 1680"/>
                <a:gd name="T59" fmla="*/ 117 h 444"/>
                <a:gd name="T60" fmla="*/ 227 w 1680"/>
                <a:gd name="T61" fmla="*/ 79 h 444"/>
                <a:gd name="T62" fmla="*/ 241 w 1680"/>
                <a:gd name="T63" fmla="*/ 40 h 444"/>
                <a:gd name="T64" fmla="*/ 254 w 1680"/>
                <a:gd name="T65" fmla="*/ 0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80" h="444">
                  <a:moveTo>
                    <a:pt x="254" y="0"/>
                  </a:moveTo>
                  <a:lnTo>
                    <a:pt x="1555" y="0"/>
                  </a:lnTo>
                  <a:lnTo>
                    <a:pt x="1580" y="2"/>
                  </a:lnTo>
                  <a:lnTo>
                    <a:pt x="1604" y="9"/>
                  </a:lnTo>
                  <a:lnTo>
                    <a:pt x="1625" y="21"/>
                  </a:lnTo>
                  <a:lnTo>
                    <a:pt x="1643" y="37"/>
                  </a:lnTo>
                  <a:lnTo>
                    <a:pt x="1659" y="55"/>
                  </a:lnTo>
                  <a:lnTo>
                    <a:pt x="1671" y="75"/>
                  </a:lnTo>
                  <a:lnTo>
                    <a:pt x="1678" y="99"/>
                  </a:lnTo>
                  <a:lnTo>
                    <a:pt x="1680" y="123"/>
                  </a:lnTo>
                  <a:lnTo>
                    <a:pt x="1680" y="320"/>
                  </a:lnTo>
                  <a:lnTo>
                    <a:pt x="1678" y="345"/>
                  </a:lnTo>
                  <a:lnTo>
                    <a:pt x="1671" y="368"/>
                  </a:lnTo>
                  <a:lnTo>
                    <a:pt x="1659" y="390"/>
                  </a:lnTo>
                  <a:lnTo>
                    <a:pt x="1643" y="408"/>
                  </a:lnTo>
                  <a:lnTo>
                    <a:pt x="1625" y="423"/>
                  </a:lnTo>
                  <a:lnTo>
                    <a:pt x="1604" y="434"/>
                  </a:lnTo>
                  <a:lnTo>
                    <a:pt x="1580" y="441"/>
                  </a:lnTo>
                  <a:lnTo>
                    <a:pt x="1555" y="444"/>
                  </a:lnTo>
                  <a:lnTo>
                    <a:pt x="0" y="444"/>
                  </a:lnTo>
                  <a:lnTo>
                    <a:pt x="0" y="326"/>
                  </a:lnTo>
                  <a:lnTo>
                    <a:pt x="6" y="317"/>
                  </a:lnTo>
                  <a:lnTo>
                    <a:pt x="11" y="308"/>
                  </a:lnTo>
                  <a:lnTo>
                    <a:pt x="47" y="294"/>
                  </a:lnTo>
                  <a:lnTo>
                    <a:pt x="79" y="274"/>
                  </a:lnTo>
                  <a:lnTo>
                    <a:pt x="110" y="249"/>
                  </a:lnTo>
                  <a:lnTo>
                    <a:pt x="139" y="221"/>
                  </a:lnTo>
                  <a:lnTo>
                    <a:pt x="165" y="190"/>
                  </a:lnTo>
                  <a:lnTo>
                    <a:pt x="188" y="155"/>
                  </a:lnTo>
                  <a:lnTo>
                    <a:pt x="209" y="117"/>
                  </a:lnTo>
                  <a:lnTo>
                    <a:pt x="227" y="79"/>
                  </a:lnTo>
                  <a:lnTo>
                    <a:pt x="241" y="40"/>
                  </a:lnTo>
                  <a:lnTo>
                    <a:pt x="2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8" name="Freeform 725"/>
            <p:cNvSpPr>
              <a:spLocks/>
            </p:cNvSpPr>
            <p:nvPr/>
          </p:nvSpPr>
          <p:spPr bwMode="auto">
            <a:xfrm>
              <a:off x="7043" y="2917"/>
              <a:ext cx="72" cy="27"/>
            </a:xfrm>
            <a:custGeom>
              <a:avLst/>
              <a:gdLst>
                <a:gd name="T0" fmla="*/ 0 w 1140"/>
                <a:gd name="T1" fmla="*/ 0 h 444"/>
                <a:gd name="T2" fmla="*/ 1015 w 1140"/>
                <a:gd name="T3" fmla="*/ 0 h 444"/>
                <a:gd name="T4" fmla="*/ 1040 w 1140"/>
                <a:gd name="T5" fmla="*/ 3 h 444"/>
                <a:gd name="T6" fmla="*/ 1064 w 1140"/>
                <a:gd name="T7" fmla="*/ 10 h 444"/>
                <a:gd name="T8" fmla="*/ 1085 w 1140"/>
                <a:gd name="T9" fmla="*/ 21 h 444"/>
                <a:gd name="T10" fmla="*/ 1103 w 1140"/>
                <a:gd name="T11" fmla="*/ 36 h 444"/>
                <a:gd name="T12" fmla="*/ 1119 w 1140"/>
                <a:gd name="T13" fmla="*/ 56 h 444"/>
                <a:gd name="T14" fmla="*/ 1131 w 1140"/>
                <a:gd name="T15" fmla="*/ 76 h 444"/>
                <a:gd name="T16" fmla="*/ 1138 w 1140"/>
                <a:gd name="T17" fmla="*/ 99 h 444"/>
                <a:gd name="T18" fmla="*/ 1140 w 1140"/>
                <a:gd name="T19" fmla="*/ 124 h 444"/>
                <a:gd name="T20" fmla="*/ 1140 w 1140"/>
                <a:gd name="T21" fmla="*/ 321 h 444"/>
                <a:gd name="T22" fmla="*/ 1138 w 1140"/>
                <a:gd name="T23" fmla="*/ 346 h 444"/>
                <a:gd name="T24" fmla="*/ 1131 w 1140"/>
                <a:gd name="T25" fmla="*/ 369 h 444"/>
                <a:gd name="T26" fmla="*/ 1119 w 1140"/>
                <a:gd name="T27" fmla="*/ 389 h 444"/>
                <a:gd name="T28" fmla="*/ 1103 w 1140"/>
                <a:gd name="T29" fmla="*/ 409 h 444"/>
                <a:gd name="T30" fmla="*/ 1085 w 1140"/>
                <a:gd name="T31" fmla="*/ 423 h 444"/>
                <a:gd name="T32" fmla="*/ 1064 w 1140"/>
                <a:gd name="T33" fmla="*/ 435 h 444"/>
                <a:gd name="T34" fmla="*/ 1040 w 1140"/>
                <a:gd name="T35" fmla="*/ 442 h 444"/>
                <a:gd name="T36" fmla="*/ 1015 w 1140"/>
                <a:gd name="T37" fmla="*/ 444 h 444"/>
                <a:gd name="T38" fmla="*/ 106 w 1140"/>
                <a:gd name="T39" fmla="*/ 444 h 444"/>
                <a:gd name="T40" fmla="*/ 106 w 1140"/>
                <a:gd name="T41" fmla="*/ 363 h 444"/>
                <a:gd name="T42" fmla="*/ 103 w 1140"/>
                <a:gd name="T43" fmla="*/ 298 h 444"/>
                <a:gd name="T44" fmla="*/ 93 w 1140"/>
                <a:gd name="T45" fmla="*/ 233 h 444"/>
                <a:gd name="T46" fmla="*/ 78 w 1140"/>
                <a:gd name="T47" fmla="*/ 172 h 444"/>
                <a:gd name="T48" fmla="*/ 57 w 1140"/>
                <a:gd name="T49" fmla="*/ 112 h 444"/>
                <a:gd name="T50" fmla="*/ 31 w 1140"/>
                <a:gd name="T51" fmla="*/ 55 h 444"/>
                <a:gd name="T52" fmla="*/ 0 w 1140"/>
                <a:gd name="T53" fmla="*/ 0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40" h="444">
                  <a:moveTo>
                    <a:pt x="0" y="0"/>
                  </a:moveTo>
                  <a:lnTo>
                    <a:pt x="1015" y="0"/>
                  </a:lnTo>
                  <a:lnTo>
                    <a:pt x="1040" y="3"/>
                  </a:lnTo>
                  <a:lnTo>
                    <a:pt x="1064" y="10"/>
                  </a:lnTo>
                  <a:lnTo>
                    <a:pt x="1085" y="21"/>
                  </a:lnTo>
                  <a:lnTo>
                    <a:pt x="1103" y="36"/>
                  </a:lnTo>
                  <a:lnTo>
                    <a:pt x="1119" y="56"/>
                  </a:lnTo>
                  <a:lnTo>
                    <a:pt x="1131" y="76"/>
                  </a:lnTo>
                  <a:lnTo>
                    <a:pt x="1138" y="99"/>
                  </a:lnTo>
                  <a:lnTo>
                    <a:pt x="1140" y="124"/>
                  </a:lnTo>
                  <a:lnTo>
                    <a:pt x="1140" y="321"/>
                  </a:lnTo>
                  <a:lnTo>
                    <a:pt x="1138" y="346"/>
                  </a:lnTo>
                  <a:lnTo>
                    <a:pt x="1131" y="369"/>
                  </a:lnTo>
                  <a:lnTo>
                    <a:pt x="1119" y="389"/>
                  </a:lnTo>
                  <a:lnTo>
                    <a:pt x="1103" y="409"/>
                  </a:lnTo>
                  <a:lnTo>
                    <a:pt x="1085" y="423"/>
                  </a:lnTo>
                  <a:lnTo>
                    <a:pt x="1064" y="435"/>
                  </a:lnTo>
                  <a:lnTo>
                    <a:pt x="1040" y="442"/>
                  </a:lnTo>
                  <a:lnTo>
                    <a:pt x="1015" y="444"/>
                  </a:lnTo>
                  <a:lnTo>
                    <a:pt x="106" y="444"/>
                  </a:lnTo>
                  <a:lnTo>
                    <a:pt x="106" y="363"/>
                  </a:lnTo>
                  <a:lnTo>
                    <a:pt x="103" y="298"/>
                  </a:lnTo>
                  <a:lnTo>
                    <a:pt x="93" y="233"/>
                  </a:lnTo>
                  <a:lnTo>
                    <a:pt x="78" y="172"/>
                  </a:lnTo>
                  <a:lnTo>
                    <a:pt x="57" y="112"/>
                  </a:lnTo>
                  <a:lnTo>
                    <a:pt x="31" y="5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9" name="Group 88"/>
          <p:cNvGrpSpPr>
            <a:grpSpLocks noChangeAspect="1"/>
          </p:cNvGrpSpPr>
          <p:nvPr/>
        </p:nvGrpSpPr>
        <p:grpSpPr bwMode="auto">
          <a:xfrm>
            <a:off x="484590" y="4765854"/>
            <a:ext cx="331395" cy="331395"/>
            <a:chOff x="4565" y="880"/>
            <a:chExt cx="3783" cy="378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42" name="Freeform 90"/>
            <p:cNvSpPr>
              <a:spLocks/>
            </p:cNvSpPr>
            <p:nvPr/>
          </p:nvSpPr>
          <p:spPr bwMode="auto">
            <a:xfrm>
              <a:off x="4565" y="3638"/>
              <a:ext cx="3783" cy="1025"/>
            </a:xfrm>
            <a:custGeom>
              <a:avLst/>
              <a:gdLst>
                <a:gd name="T0" fmla="*/ 0 w 3783"/>
                <a:gd name="T1" fmla="*/ 0 h 1025"/>
                <a:gd name="T2" fmla="*/ 3783 w 3783"/>
                <a:gd name="T3" fmla="*/ 0 h 1025"/>
                <a:gd name="T4" fmla="*/ 3783 w 3783"/>
                <a:gd name="T5" fmla="*/ 394 h 1025"/>
                <a:gd name="T6" fmla="*/ 2601 w 3783"/>
                <a:gd name="T7" fmla="*/ 394 h 1025"/>
                <a:gd name="T8" fmla="*/ 2601 w 3783"/>
                <a:gd name="T9" fmla="*/ 868 h 1025"/>
                <a:gd name="T10" fmla="*/ 2916 w 3783"/>
                <a:gd name="T11" fmla="*/ 868 h 1025"/>
                <a:gd name="T12" fmla="*/ 2916 w 3783"/>
                <a:gd name="T13" fmla="*/ 1025 h 1025"/>
                <a:gd name="T14" fmla="*/ 867 w 3783"/>
                <a:gd name="T15" fmla="*/ 1025 h 1025"/>
                <a:gd name="T16" fmla="*/ 867 w 3783"/>
                <a:gd name="T17" fmla="*/ 868 h 1025"/>
                <a:gd name="T18" fmla="*/ 1182 w 3783"/>
                <a:gd name="T19" fmla="*/ 868 h 1025"/>
                <a:gd name="T20" fmla="*/ 1182 w 3783"/>
                <a:gd name="T21" fmla="*/ 394 h 1025"/>
                <a:gd name="T22" fmla="*/ 0 w 3783"/>
                <a:gd name="T23" fmla="*/ 394 h 1025"/>
                <a:gd name="T24" fmla="*/ 0 w 3783"/>
                <a:gd name="T25" fmla="*/ 0 h 10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83" h="1025">
                  <a:moveTo>
                    <a:pt x="0" y="0"/>
                  </a:moveTo>
                  <a:lnTo>
                    <a:pt x="3783" y="0"/>
                  </a:lnTo>
                  <a:lnTo>
                    <a:pt x="3783" y="394"/>
                  </a:lnTo>
                  <a:lnTo>
                    <a:pt x="2601" y="394"/>
                  </a:lnTo>
                  <a:lnTo>
                    <a:pt x="2601" y="868"/>
                  </a:lnTo>
                  <a:lnTo>
                    <a:pt x="2916" y="868"/>
                  </a:lnTo>
                  <a:lnTo>
                    <a:pt x="2916" y="1025"/>
                  </a:lnTo>
                  <a:lnTo>
                    <a:pt x="867" y="1025"/>
                  </a:lnTo>
                  <a:lnTo>
                    <a:pt x="867" y="868"/>
                  </a:lnTo>
                  <a:lnTo>
                    <a:pt x="1182" y="868"/>
                  </a:lnTo>
                  <a:lnTo>
                    <a:pt x="1182" y="394"/>
                  </a:lnTo>
                  <a:lnTo>
                    <a:pt x="0" y="39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91"/>
            <p:cNvSpPr>
              <a:spLocks/>
            </p:cNvSpPr>
            <p:nvPr/>
          </p:nvSpPr>
          <p:spPr bwMode="auto">
            <a:xfrm>
              <a:off x="5399" y="1747"/>
              <a:ext cx="1500" cy="551"/>
            </a:xfrm>
            <a:custGeom>
              <a:avLst/>
              <a:gdLst>
                <a:gd name="T0" fmla="*/ 0 w 1500"/>
                <a:gd name="T1" fmla="*/ 0 h 551"/>
                <a:gd name="T2" fmla="*/ 1500 w 1500"/>
                <a:gd name="T3" fmla="*/ 0 h 551"/>
                <a:gd name="T4" fmla="*/ 1316 w 1500"/>
                <a:gd name="T5" fmla="*/ 551 h 551"/>
                <a:gd name="T6" fmla="*/ 170 w 1500"/>
                <a:gd name="T7" fmla="*/ 551 h 551"/>
                <a:gd name="T8" fmla="*/ 0 w 1500"/>
                <a:gd name="T9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0" h="551">
                  <a:moveTo>
                    <a:pt x="0" y="0"/>
                  </a:moveTo>
                  <a:lnTo>
                    <a:pt x="1500" y="0"/>
                  </a:lnTo>
                  <a:lnTo>
                    <a:pt x="1316" y="551"/>
                  </a:lnTo>
                  <a:lnTo>
                    <a:pt x="170" y="55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92"/>
            <p:cNvSpPr>
              <a:spLocks noEditPoints="1"/>
            </p:cNvSpPr>
            <p:nvPr/>
          </p:nvSpPr>
          <p:spPr bwMode="auto">
            <a:xfrm>
              <a:off x="4565" y="880"/>
              <a:ext cx="3783" cy="2600"/>
            </a:xfrm>
            <a:custGeom>
              <a:avLst/>
              <a:gdLst>
                <a:gd name="T0" fmla="*/ 2895 w 3783"/>
                <a:gd name="T1" fmla="*/ 2160 h 2600"/>
                <a:gd name="T2" fmla="*/ 3282 w 3783"/>
                <a:gd name="T3" fmla="*/ 2133 h 2600"/>
                <a:gd name="T4" fmla="*/ 3214 w 3783"/>
                <a:gd name="T5" fmla="*/ 1841 h 2600"/>
                <a:gd name="T6" fmla="*/ 2696 w 3783"/>
                <a:gd name="T7" fmla="*/ 1436 h 2600"/>
                <a:gd name="T8" fmla="*/ 368 w 3783"/>
                <a:gd name="T9" fmla="*/ 469 h 2600"/>
                <a:gd name="T10" fmla="*/ 860 w 3783"/>
                <a:gd name="T11" fmla="*/ 1491 h 2600"/>
                <a:gd name="T12" fmla="*/ 881 w 3783"/>
                <a:gd name="T13" fmla="*/ 1891 h 2600"/>
                <a:gd name="T14" fmla="*/ 868 w 3783"/>
                <a:gd name="T15" fmla="*/ 1943 h 2600"/>
                <a:gd name="T16" fmla="*/ 870 w 3783"/>
                <a:gd name="T17" fmla="*/ 2008 h 2600"/>
                <a:gd name="T18" fmla="*/ 894 w 3783"/>
                <a:gd name="T19" fmla="*/ 2079 h 2600"/>
                <a:gd name="T20" fmla="*/ 936 w 3783"/>
                <a:gd name="T21" fmla="*/ 2138 h 2600"/>
                <a:gd name="T22" fmla="*/ 995 w 3783"/>
                <a:gd name="T23" fmla="*/ 2180 h 2600"/>
                <a:gd name="T24" fmla="*/ 1065 w 3783"/>
                <a:gd name="T25" fmla="*/ 2203 h 2600"/>
                <a:gd name="T26" fmla="*/ 1142 w 3783"/>
                <a:gd name="T27" fmla="*/ 2203 h 2600"/>
                <a:gd name="T28" fmla="*/ 1212 w 3783"/>
                <a:gd name="T29" fmla="*/ 2180 h 2600"/>
                <a:gd name="T30" fmla="*/ 1270 w 3783"/>
                <a:gd name="T31" fmla="*/ 2138 h 2600"/>
                <a:gd name="T32" fmla="*/ 1314 w 3783"/>
                <a:gd name="T33" fmla="*/ 2079 h 2600"/>
                <a:gd name="T34" fmla="*/ 1337 w 3783"/>
                <a:gd name="T35" fmla="*/ 2008 h 2600"/>
                <a:gd name="T36" fmla="*/ 1338 w 3783"/>
                <a:gd name="T37" fmla="*/ 1943 h 2600"/>
                <a:gd name="T38" fmla="*/ 1325 w 3783"/>
                <a:gd name="T39" fmla="*/ 1891 h 2600"/>
                <a:gd name="T40" fmla="*/ 1661 w 3783"/>
                <a:gd name="T41" fmla="*/ 1916 h 2600"/>
                <a:gd name="T42" fmla="*/ 1656 w 3783"/>
                <a:gd name="T43" fmla="*/ 1970 h 2600"/>
                <a:gd name="T44" fmla="*/ 1667 w 3783"/>
                <a:gd name="T45" fmla="*/ 2045 h 2600"/>
                <a:gd name="T46" fmla="*/ 1700 w 3783"/>
                <a:gd name="T47" fmla="*/ 2110 h 2600"/>
                <a:gd name="T48" fmla="*/ 1752 w 3783"/>
                <a:gd name="T49" fmla="*/ 2161 h 2600"/>
                <a:gd name="T50" fmla="*/ 1817 w 3783"/>
                <a:gd name="T51" fmla="*/ 2195 h 2600"/>
                <a:gd name="T52" fmla="*/ 1892 w 3783"/>
                <a:gd name="T53" fmla="*/ 2207 h 2600"/>
                <a:gd name="T54" fmla="*/ 1966 w 3783"/>
                <a:gd name="T55" fmla="*/ 2195 h 2600"/>
                <a:gd name="T56" fmla="*/ 2031 w 3783"/>
                <a:gd name="T57" fmla="*/ 2161 h 2600"/>
                <a:gd name="T58" fmla="*/ 2082 w 3783"/>
                <a:gd name="T59" fmla="*/ 2110 h 2600"/>
                <a:gd name="T60" fmla="*/ 2116 w 3783"/>
                <a:gd name="T61" fmla="*/ 2045 h 2600"/>
                <a:gd name="T62" fmla="*/ 2128 w 3783"/>
                <a:gd name="T63" fmla="*/ 1970 h 2600"/>
                <a:gd name="T64" fmla="*/ 2121 w 3783"/>
                <a:gd name="T65" fmla="*/ 1916 h 2600"/>
                <a:gd name="T66" fmla="*/ 2206 w 3783"/>
                <a:gd name="T67" fmla="*/ 1891 h 2600"/>
                <a:gd name="T68" fmla="*/ 916 w 3783"/>
                <a:gd name="T69" fmla="*/ 1734 h 2600"/>
                <a:gd name="T70" fmla="*/ 2264 w 3783"/>
                <a:gd name="T71" fmla="*/ 1577 h 2600"/>
                <a:gd name="T72" fmla="*/ 786 w 3783"/>
                <a:gd name="T73" fmla="*/ 709 h 2600"/>
                <a:gd name="T74" fmla="*/ 419 w 3783"/>
                <a:gd name="T75" fmla="*/ 319 h 2600"/>
                <a:gd name="T76" fmla="*/ 3783 w 3783"/>
                <a:gd name="T77" fmla="*/ 0 h 2600"/>
                <a:gd name="T78" fmla="*/ 0 w 3783"/>
                <a:gd name="T79" fmla="*/ 2600 h 2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783" h="2600">
                  <a:moveTo>
                    <a:pt x="2696" y="1436"/>
                  </a:moveTo>
                  <a:lnTo>
                    <a:pt x="2895" y="2160"/>
                  </a:lnTo>
                  <a:lnTo>
                    <a:pt x="3101" y="1952"/>
                  </a:lnTo>
                  <a:lnTo>
                    <a:pt x="3282" y="2133"/>
                  </a:lnTo>
                  <a:lnTo>
                    <a:pt x="3394" y="2022"/>
                  </a:lnTo>
                  <a:lnTo>
                    <a:pt x="3214" y="1841"/>
                  </a:lnTo>
                  <a:lnTo>
                    <a:pt x="3420" y="1633"/>
                  </a:lnTo>
                  <a:lnTo>
                    <a:pt x="2696" y="1436"/>
                  </a:lnTo>
                  <a:close/>
                  <a:moveTo>
                    <a:pt x="419" y="319"/>
                  </a:moveTo>
                  <a:lnTo>
                    <a:pt x="368" y="469"/>
                  </a:lnTo>
                  <a:lnTo>
                    <a:pt x="568" y="534"/>
                  </a:lnTo>
                  <a:lnTo>
                    <a:pt x="860" y="1491"/>
                  </a:lnTo>
                  <a:lnTo>
                    <a:pt x="661" y="1891"/>
                  </a:lnTo>
                  <a:lnTo>
                    <a:pt x="881" y="1891"/>
                  </a:lnTo>
                  <a:lnTo>
                    <a:pt x="873" y="1916"/>
                  </a:lnTo>
                  <a:lnTo>
                    <a:pt x="868" y="1943"/>
                  </a:lnTo>
                  <a:lnTo>
                    <a:pt x="867" y="1970"/>
                  </a:lnTo>
                  <a:lnTo>
                    <a:pt x="870" y="2008"/>
                  </a:lnTo>
                  <a:lnTo>
                    <a:pt x="879" y="2045"/>
                  </a:lnTo>
                  <a:lnTo>
                    <a:pt x="894" y="2079"/>
                  </a:lnTo>
                  <a:lnTo>
                    <a:pt x="913" y="2110"/>
                  </a:lnTo>
                  <a:lnTo>
                    <a:pt x="936" y="2138"/>
                  </a:lnTo>
                  <a:lnTo>
                    <a:pt x="964" y="2161"/>
                  </a:lnTo>
                  <a:lnTo>
                    <a:pt x="995" y="2180"/>
                  </a:lnTo>
                  <a:lnTo>
                    <a:pt x="1029" y="2195"/>
                  </a:lnTo>
                  <a:lnTo>
                    <a:pt x="1065" y="2203"/>
                  </a:lnTo>
                  <a:lnTo>
                    <a:pt x="1104" y="2207"/>
                  </a:lnTo>
                  <a:lnTo>
                    <a:pt x="1142" y="2203"/>
                  </a:lnTo>
                  <a:lnTo>
                    <a:pt x="1178" y="2195"/>
                  </a:lnTo>
                  <a:lnTo>
                    <a:pt x="1212" y="2180"/>
                  </a:lnTo>
                  <a:lnTo>
                    <a:pt x="1242" y="2161"/>
                  </a:lnTo>
                  <a:lnTo>
                    <a:pt x="1270" y="2138"/>
                  </a:lnTo>
                  <a:lnTo>
                    <a:pt x="1294" y="2110"/>
                  </a:lnTo>
                  <a:lnTo>
                    <a:pt x="1314" y="2079"/>
                  </a:lnTo>
                  <a:lnTo>
                    <a:pt x="1327" y="2045"/>
                  </a:lnTo>
                  <a:lnTo>
                    <a:pt x="1337" y="2008"/>
                  </a:lnTo>
                  <a:lnTo>
                    <a:pt x="1340" y="1970"/>
                  </a:lnTo>
                  <a:lnTo>
                    <a:pt x="1338" y="1943"/>
                  </a:lnTo>
                  <a:lnTo>
                    <a:pt x="1333" y="1916"/>
                  </a:lnTo>
                  <a:lnTo>
                    <a:pt x="1325" y="1891"/>
                  </a:lnTo>
                  <a:lnTo>
                    <a:pt x="1669" y="1891"/>
                  </a:lnTo>
                  <a:lnTo>
                    <a:pt x="1661" y="1916"/>
                  </a:lnTo>
                  <a:lnTo>
                    <a:pt x="1657" y="1943"/>
                  </a:lnTo>
                  <a:lnTo>
                    <a:pt x="1656" y="1970"/>
                  </a:lnTo>
                  <a:lnTo>
                    <a:pt x="1658" y="2008"/>
                  </a:lnTo>
                  <a:lnTo>
                    <a:pt x="1667" y="2045"/>
                  </a:lnTo>
                  <a:lnTo>
                    <a:pt x="1682" y="2079"/>
                  </a:lnTo>
                  <a:lnTo>
                    <a:pt x="1700" y="2110"/>
                  </a:lnTo>
                  <a:lnTo>
                    <a:pt x="1724" y="2138"/>
                  </a:lnTo>
                  <a:lnTo>
                    <a:pt x="1752" y="2161"/>
                  </a:lnTo>
                  <a:lnTo>
                    <a:pt x="1783" y="2180"/>
                  </a:lnTo>
                  <a:lnTo>
                    <a:pt x="1817" y="2195"/>
                  </a:lnTo>
                  <a:lnTo>
                    <a:pt x="1853" y="2203"/>
                  </a:lnTo>
                  <a:lnTo>
                    <a:pt x="1892" y="2207"/>
                  </a:lnTo>
                  <a:lnTo>
                    <a:pt x="1930" y="2203"/>
                  </a:lnTo>
                  <a:lnTo>
                    <a:pt x="1966" y="2195"/>
                  </a:lnTo>
                  <a:lnTo>
                    <a:pt x="2000" y="2180"/>
                  </a:lnTo>
                  <a:lnTo>
                    <a:pt x="2031" y="2161"/>
                  </a:lnTo>
                  <a:lnTo>
                    <a:pt x="2058" y="2138"/>
                  </a:lnTo>
                  <a:lnTo>
                    <a:pt x="2082" y="2110"/>
                  </a:lnTo>
                  <a:lnTo>
                    <a:pt x="2102" y="2079"/>
                  </a:lnTo>
                  <a:lnTo>
                    <a:pt x="2116" y="2045"/>
                  </a:lnTo>
                  <a:lnTo>
                    <a:pt x="2125" y="2008"/>
                  </a:lnTo>
                  <a:lnTo>
                    <a:pt x="2128" y="1970"/>
                  </a:lnTo>
                  <a:lnTo>
                    <a:pt x="2126" y="1943"/>
                  </a:lnTo>
                  <a:lnTo>
                    <a:pt x="2121" y="1916"/>
                  </a:lnTo>
                  <a:lnTo>
                    <a:pt x="2113" y="1891"/>
                  </a:lnTo>
                  <a:lnTo>
                    <a:pt x="2206" y="1891"/>
                  </a:lnTo>
                  <a:lnTo>
                    <a:pt x="2206" y="1734"/>
                  </a:lnTo>
                  <a:lnTo>
                    <a:pt x="916" y="1734"/>
                  </a:lnTo>
                  <a:lnTo>
                    <a:pt x="995" y="1577"/>
                  </a:lnTo>
                  <a:lnTo>
                    <a:pt x="2264" y="1577"/>
                  </a:lnTo>
                  <a:lnTo>
                    <a:pt x="2553" y="709"/>
                  </a:lnTo>
                  <a:lnTo>
                    <a:pt x="786" y="709"/>
                  </a:lnTo>
                  <a:lnTo>
                    <a:pt x="694" y="411"/>
                  </a:lnTo>
                  <a:lnTo>
                    <a:pt x="419" y="319"/>
                  </a:lnTo>
                  <a:close/>
                  <a:moveTo>
                    <a:pt x="0" y="0"/>
                  </a:moveTo>
                  <a:lnTo>
                    <a:pt x="3783" y="0"/>
                  </a:lnTo>
                  <a:lnTo>
                    <a:pt x="3783" y="2600"/>
                  </a:lnTo>
                  <a:lnTo>
                    <a:pt x="0" y="260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5" name="Group 95"/>
          <p:cNvGrpSpPr>
            <a:grpSpLocks noChangeAspect="1"/>
          </p:cNvGrpSpPr>
          <p:nvPr/>
        </p:nvGrpSpPr>
        <p:grpSpPr bwMode="auto">
          <a:xfrm>
            <a:off x="1220353" y="4768044"/>
            <a:ext cx="250869" cy="327015"/>
            <a:chOff x="5841" y="549"/>
            <a:chExt cx="2405" cy="313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48" name="Freeform 97"/>
            <p:cNvSpPr>
              <a:spLocks/>
            </p:cNvSpPr>
            <p:nvPr/>
          </p:nvSpPr>
          <p:spPr bwMode="auto">
            <a:xfrm>
              <a:off x="6781" y="1926"/>
              <a:ext cx="529" cy="1016"/>
            </a:xfrm>
            <a:custGeom>
              <a:avLst/>
              <a:gdLst>
                <a:gd name="T0" fmla="*/ 567 w 1058"/>
                <a:gd name="T1" fmla="*/ 0 h 2034"/>
                <a:gd name="T2" fmla="*/ 638 w 1058"/>
                <a:gd name="T3" fmla="*/ 17 h 2034"/>
                <a:gd name="T4" fmla="*/ 655 w 1058"/>
                <a:gd name="T5" fmla="*/ 88 h 2034"/>
                <a:gd name="T6" fmla="*/ 657 w 1058"/>
                <a:gd name="T7" fmla="*/ 189 h 2034"/>
                <a:gd name="T8" fmla="*/ 687 w 1058"/>
                <a:gd name="T9" fmla="*/ 223 h 2034"/>
                <a:gd name="T10" fmla="*/ 813 w 1058"/>
                <a:gd name="T11" fmla="*/ 250 h 2034"/>
                <a:gd name="T12" fmla="*/ 966 w 1058"/>
                <a:gd name="T13" fmla="*/ 309 h 2034"/>
                <a:gd name="T14" fmla="*/ 985 w 1058"/>
                <a:gd name="T15" fmla="*/ 372 h 2034"/>
                <a:gd name="T16" fmla="*/ 928 w 1058"/>
                <a:gd name="T17" fmla="*/ 563 h 2034"/>
                <a:gd name="T18" fmla="*/ 880 w 1058"/>
                <a:gd name="T19" fmla="*/ 582 h 2034"/>
                <a:gd name="T20" fmla="*/ 699 w 1058"/>
                <a:gd name="T21" fmla="*/ 521 h 2034"/>
                <a:gd name="T22" fmla="*/ 497 w 1058"/>
                <a:gd name="T23" fmla="*/ 514 h 2034"/>
                <a:gd name="T24" fmla="*/ 401 w 1058"/>
                <a:gd name="T25" fmla="*/ 565 h 2034"/>
                <a:gd name="T26" fmla="*/ 376 w 1058"/>
                <a:gd name="T27" fmla="*/ 651 h 2034"/>
                <a:gd name="T28" fmla="*/ 430 w 1058"/>
                <a:gd name="T29" fmla="*/ 737 h 2034"/>
                <a:gd name="T30" fmla="*/ 567 w 1058"/>
                <a:gd name="T31" fmla="*/ 814 h 2034"/>
                <a:gd name="T32" fmla="*/ 821 w 1058"/>
                <a:gd name="T33" fmla="*/ 922 h 2034"/>
                <a:gd name="T34" fmla="*/ 972 w 1058"/>
                <a:gd name="T35" fmla="*/ 1060 h 2034"/>
                <a:gd name="T36" fmla="*/ 1050 w 1058"/>
                <a:gd name="T37" fmla="*/ 1239 h 2034"/>
                <a:gd name="T38" fmla="*/ 1046 w 1058"/>
                <a:gd name="T39" fmla="*/ 1430 h 2034"/>
                <a:gd name="T40" fmla="*/ 958 w 1058"/>
                <a:gd name="T41" fmla="*/ 1608 h 2034"/>
                <a:gd name="T42" fmla="*/ 821 w 1058"/>
                <a:gd name="T43" fmla="*/ 1721 h 2034"/>
                <a:gd name="T44" fmla="*/ 689 w 1058"/>
                <a:gd name="T45" fmla="*/ 1776 h 2034"/>
                <a:gd name="T46" fmla="*/ 653 w 1058"/>
                <a:gd name="T47" fmla="*/ 1820 h 2034"/>
                <a:gd name="T48" fmla="*/ 649 w 1058"/>
                <a:gd name="T49" fmla="*/ 1994 h 2034"/>
                <a:gd name="T50" fmla="*/ 611 w 1058"/>
                <a:gd name="T51" fmla="*/ 2032 h 2034"/>
                <a:gd name="T52" fmla="*/ 422 w 1058"/>
                <a:gd name="T53" fmla="*/ 2030 h 2034"/>
                <a:gd name="T54" fmla="*/ 386 w 1058"/>
                <a:gd name="T55" fmla="*/ 1992 h 2034"/>
                <a:gd name="T56" fmla="*/ 384 w 1058"/>
                <a:gd name="T57" fmla="*/ 1847 h 2034"/>
                <a:gd name="T58" fmla="*/ 363 w 1058"/>
                <a:gd name="T59" fmla="*/ 1803 h 2034"/>
                <a:gd name="T60" fmla="*/ 227 w 1058"/>
                <a:gd name="T61" fmla="*/ 1778 h 2034"/>
                <a:gd name="T62" fmla="*/ 33 w 1058"/>
                <a:gd name="T63" fmla="*/ 1705 h 2034"/>
                <a:gd name="T64" fmla="*/ 0 w 1058"/>
                <a:gd name="T65" fmla="*/ 1660 h 2034"/>
                <a:gd name="T66" fmla="*/ 33 w 1058"/>
                <a:gd name="T67" fmla="*/ 1537 h 2034"/>
                <a:gd name="T68" fmla="*/ 71 w 1058"/>
                <a:gd name="T69" fmla="*/ 1425 h 2034"/>
                <a:gd name="T70" fmla="*/ 113 w 1058"/>
                <a:gd name="T71" fmla="*/ 1419 h 2034"/>
                <a:gd name="T72" fmla="*/ 273 w 1058"/>
                <a:gd name="T73" fmla="*/ 1484 h 2034"/>
                <a:gd name="T74" fmla="*/ 477 w 1058"/>
                <a:gd name="T75" fmla="*/ 1514 h 2034"/>
                <a:gd name="T76" fmla="*/ 634 w 1058"/>
                <a:gd name="T77" fmla="*/ 1467 h 2034"/>
                <a:gd name="T78" fmla="*/ 693 w 1058"/>
                <a:gd name="T79" fmla="*/ 1386 h 2034"/>
                <a:gd name="T80" fmla="*/ 682 w 1058"/>
                <a:gd name="T81" fmla="*/ 1295 h 2034"/>
                <a:gd name="T82" fmla="*/ 584 w 1058"/>
                <a:gd name="T83" fmla="*/ 1203 h 2034"/>
                <a:gd name="T84" fmla="*/ 384 w 1058"/>
                <a:gd name="T85" fmla="*/ 1117 h 2034"/>
                <a:gd name="T86" fmla="*/ 189 w 1058"/>
                <a:gd name="T87" fmla="*/ 1010 h 2034"/>
                <a:gd name="T88" fmla="*/ 67 w 1058"/>
                <a:gd name="T89" fmla="*/ 888 h 2034"/>
                <a:gd name="T90" fmla="*/ 10 w 1058"/>
                <a:gd name="T91" fmla="*/ 726 h 2034"/>
                <a:gd name="T92" fmla="*/ 33 w 1058"/>
                <a:gd name="T93" fmla="*/ 539 h 2034"/>
                <a:gd name="T94" fmla="*/ 120 w 1058"/>
                <a:gd name="T95" fmla="*/ 392 h 2034"/>
                <a:gd name="T96" fmla="*/ 266 w 1058"/>
                <a:gd name="T97" fmla="*/ 286 h 2034"/>
                <a:gd name="T98" fmla="*/ 372 w 1058"/>
                <a:gd name="T99" fmla="*/ 243 h 2034"/>
                <a:gd name="T100" fmla="*/ 399 w 1058"/>
                <a:gd name="T101" fmla="*/ 206 h 2034"/>
                <a:gd name="T102" fmla="*/ 399 w 1058"/>
                <a:gd name="T103" fmla="*/ 76 h 2034"/>
                <a:gd name="T104" fmla="*/ 414 w 1058"/>
                <a:gd name="T105" fmla="*/ 17 h 2034"/>
                <a:gd name="T106" fmla="*/ 470 w 1058"/>
                <a:gd name="T107" fmla="*/ 0 h 20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58" h="2034">
                  <a:moveTo>
                    <a:pt x="470" y="0"/>
                  </a:moveTo>
                  <a:lnTo>
                    <a:pt x="523" y="0"/>
                  </a:lnTo>
                  <a:lnTo>
                    <a:pt x="567" y="0"/>
                  </a:lnTo>
                  <a:lnTo>
                    <a:pt x="600" y="2"/>
                  </a:lnTo>
                  <a:lnTo>
                    <a:pt x="622" y="8"/>
                  </a:lnTo>
                  <a:lnTo>
                    <a:pt x="638" y="17"/>
                  </a:lnTo>
                  <a:lnTo>
                    <a:pt x="647" y="32"/>
                  </a:lnTo>
                  <a:lnTo>
                    <a:pt x="653" y="55"/>
                  </a:lnTo>
                  <a:lnTo>
                    <a:pt x="655" y="88"/>
                  </a:lnTo>
                  <a:lnTo>
                    <a:pt x="655" y="132"/>
                  </a:lnTo>
                  <a:lnTo>
                    <a:pt x="655" y="164"/>
                  </a:lnTo>
                  <a:lnTo>
                    <a:pt x="657" y="189"/>
                  </a:lnTo>
                  <a:lnTo>
                    <a:pt x="663" y="204"/>
                  </a:lnTo>
                  <a:lnTo>
                    <a:pt x="672" y="216"/>
                  </a:lnTo>
                  <a:lnTo>
                    <a:pt x="687" y="223"/>
                  </a:lnTo>
                  <a:lnTo>
                    <a:pt x="710" y="229"/>
                  </a:lnTo>
                  <a:lnTo>
                    <a:pt x="745" y="235"/>
                  </a:lnTo>
                  <a:lnTo>
                    <a:pt x="813" y="250"/>
                  </a:lnTo>
                  <a:lnTo>
                    <a:pt x="880" y="271"/>
                  </a:lnTo>
                  <a:lnTo>
                    <a:pt x="943" y="296"/>
                  </a:lnTo>
                  <a:lnTo>
                    <a:pt x="966" y="309"/>
                  </a:lnTo>
                  <a:lnTo>
                    <a:pt x="979" y="327"/>
                  </a:lnTo>
                  <a:lnTo>
                    <a:pt x="985" y="348"/>
                  </a:lnTo>
                  <a:lnTo>
                    <a:pt x="985" y="372"/>
                  </a:lnTo>
                  <a:lnTo>
                    <a:pt x="960" y="455"/>
                  </a:lnTo>
                  <a:lnTo>
                    <a:pt x="936" y="537"/>
                  </a:lnTo>
                  <a:lnTo>
                    <a:pt x="928" y="563"/>
                  </a:lnTo>
                  <a:lnTo>
                    <a:pt x="916" y="581"/>
                  </a:lnTo>
                  <a:lnTo>
                    <a:pt x="901" y="586"/>
                  </a:lnTo>
                  <a:lnTo>
                    <a:pt x="880" y="582"/>
                  </a:lnTo>
                  <a:lnTo>
                    <a:pt x="853" y="571"/>
                  </a:lnTo>
                  <a:lnTo>
                    <a:pt x="777" y="540"/>
                  </a:lnTo>
                  <a:lnTo>
                    <a:pt x="699" y="521"/>
                  </a:lnTo>
                  <a:lnTo>
                    <a:pt x="619" y="510"/>
                  </a:lnTo>
                  <a:lnTo>
                    <a:pt x="538" y="510"/>
                  </a:lnTo>
                  <a:lnTo>
                    <a:pt x="497" y="514"/>
                  </a:lnTo>
                  <a:lnTo>
                    <a:pt x="456" y="523"/>
                  </a:lnTo>
                  <a:lnTo>
                    <a:pt x="424" y="542"/>
                  </a:lnTo>
                  <a:lnTo>
                    <a:pt x="401" y="565"/>
                  </a:lnTo>
                  <a:lnTo>
                    <a:pt x="384" y="592"/>
                  </a:lnTo>
                  <a:lnTo>
                    <a:pt x="376" y="621"/>
                  </a:lnTo>
                  <a:lnTo>
                    <a:pt x="376" y="651"/>
                  </a:lnTo>
                  <a:lnTo>
                    <a:pt x="386" y="682"/>
                  </a:lnTo>
                  <a:lnTo>
                    <a:pt x="403" y="710"/>
                  </a:lnTo>
                  <a:lnTo>
                    <a:pt x="430" y="737"/>
                  </a:lnTo>
                  <a:lnTo>
                    <a:pt x="472" y="768"/>
                  </a:lnTo>
                  <a:lnTo>
                    <a:pt x="518" y="793"/>
                  </a:lnTo>
                  <a:lnTo>
                    <a:pt x="567" y="814"/>
                  </a:lnTo>
                  <a:lnTo>
                    <a:pt x="651" y="848"/>
                  </a:lnTo>
                  <a:lnTo>
                    <a:pt x="737" y="884"/>
                  </a:lnTo>
                  <a:lnTo>
                    <a:pt x="821" y="922"/>
                  </a:lnTo>
                  <a:lnTo>
                    <a:pt x="878" y="962"/>
                  </a:lnTo>
                  <a:lnTo>
                    <a:pt x="930" y="1008"/>
                  </a:lnTo>
                  <a:lnTo>
                    <a:pt x="972" y="1060"/>
                  </a:lnTo>
                  <a:lnTo>
                    <a:pt x="1006" y="1117"/>
                  </a:lnTo>
                  <a:lnTo>
                    <a:pt x="1031" y="1176"/>
                  </a:lnTo>
                  <a:lnTo>
                    <a:pt x="1050" y="1239"/>
                  </a:lnTo>
                  <a:lnTo>
                    <a:pt x="1058" y="1302"/>
                  </a:lnTo>
                  <a:lnTo>
                    <a:pt x="1058" y="1365"/>
                  </a:lnTo>
                  <a:lnTo>
                    <a:pt x="1046" y="1430"/>
                  </a:lnTo>
                  <a:lnTo>
                    <a:pt x="1027" y="1491"/>
                  </a:lnTo>
                  <a:lnTo>
                    <a:pt x="999" y="1553"/>
                  </a:lnTo>
                  <a:lnTo>
                    <a:pt x="958" y="1608"/>
                  </a:lnTo>
                  <a:lnTo>
                    <a:pt x="916" y="1652"/>
                  </a:lnTo>
                  <a:lnTo>
                    <a:pt x="871" y="1688"/>
                  </a:lnTo>
                  <a:lnTo>
                    <a:pt x="821" y="1721"/>
                  </a:lnTo>
                  <a:lnTo>
                    <a:pt x="768" y="1747"/>
                  </a:lnTo>
                  <a:lnTo>
                    <a:pt x="712" y="1766"/>
                  </a:lnTo>
                  <a:lnTo>
                    <a:pt x="689" y="1776"/>
                  </a:lnTo>
                  <a:lnTo>
                    <a:pt x="672" y="1787"/>
                  </a:lnTo>
                  <a:lnTo>
                    <a:pt x="661" y="1801"/>
                  </a:lnTo>
                  <a:lnTo>
                    <a:pt x="653" y="1820"/>
                  </a:lnTo>
                  <a:lnTo>
                    <a:pt x="651" y="1843"/>
                  </a:lnTo>
                  <a:lnTo>
                    <a:pt x="651" y="1973"/>
                  </a:lnTo>
                  <a:lnTo>
                    <a:pt x="649" y="1994"/>
                  </a:lnTo>
                  <a:lnTo>
                    <a:pt x="642" y="2011"/>
                  </a:lnTo>
                  <a:lnTo>
                    <a:pt x="628" y="2024"/>
                  </a:lnTo>
                  <a:lnTo>
                    <a:pt x="611" y="2032"/>
                  </a:lnTo>
                  <a:lnTo>
                    <a:pt x="590" y="2034"/>
                  </a:lnTo>
                  <a:lnTo>
                    <a:pt x="445" y="2034"/>
                  </a:lnTo>
                  <a:lnTo>
                    <a:pt x="422" y="2030"/>
                  </a:lnTo>
                  <a:lnTo>
                    <a:pt x="405" y="2022"/>
                  </a:lnTo>
                  <a:lnTo>
                    <a:pt x="393" y="2009"/>
                  </a:lnTo>
                  <a:lnTo>
                    <a:pt x="386" y="1992"/>
                  </a:lnTo>
                  <a:lnTo>
                    <a:pt x="384" y="1973"/>
                  </a:lnTo>
                  <a:lnTo>
                    <a:pt x="384" y="1877"/>
                  </a:lnTo>
                  <a:lnTo>
                    <a:pt x="384" y="1847"/>
                  </a:lnTo>
                  <a:lnTo>
                    <a:pt x="380" y="1826"/>
                  </a:lnTo>
                  <a:lnTo>
                    <a:pt x="374" y="1812"/>
                  </a:lnTo>
                  <a:lnTo>
                    <a:pt x="363" y="1803"/>
                  </a:lnTo>
                  <a:lnTo>
                    <a:pt x="344" y="1799"/>
                  </a:lnTo>
                  <a:lnTo>
                    <a:pt x="315" y="1795"/>
                  </a:lnTo>
                  <a:lnTo>
                    <a:pt x="227" y="1778"/>
                  </a:lnTo>
                  <a:lnTo>
                    <a:pt x="141" y="1753"/>
                  </a:lnTo>
                  <a:lnTo>
                    <a:pt x="59" y="1719"/>
                  </a:lnTo>
                  <a:lnTo>
                    <a:pt x="33" y="1705"/>
                  </a:lnTo>
                  <a:lnTo>
                    <a:pt x="15" y="1692"/>
                  </a:lnTo>
                  <a:lnTo>
                    <a:pt x="4" y="1677"/>
                  </a:lnTo>
                  <a:lnTo>
                    <a:pt x="0" y="1660"/>
                  </a:lnTo>
                  <a:lnTo>
                    <a:pt x="4" y="1637"/>
                  </a:lnTo>
                  <a:lnTo>
                    <a:pt x="12" y="1610"/>
                  </a:lnTo>
                  <a:lnTo>
                    <a:pt x="33" y="1537"/>
                  </a:lnTo>
                  <a:lnTo>
                    <a:pt x="52" y="1465"/>
                  </a:lnTo>
                  <a:lnTo>
                    <a:pt x="61" y="1442"/>
                  </a:lnTo>
                  <a:lnTo>
                    <a:pt x="71" y="1425"/>
                  </a:lnTo>
                  <a:lnTo>
                    <a:pt x="82" y="1417"/>
                  </a:lnTo>
                  <a:lnTo>
                    <a:pt x="96" y="1415"/>
                  </a:lnTo>
                  <a:lnTo>
                    <a:pt x="113" y="1419"/>
                  </a:lnTo>
                  <a:lnTo>
                    <a:pt x="134" y="1430"/>
                  </a:lnTo>
                  <a:lnTo>
                    <a:pt x="203" y="1461"/>
                  </a:lnTo>
                  <a:lnTo>
                    <a:pt x="273" y="1484"/>
                  </a:lnTo>
                  <a:lnTo>
                    <a:pt x="344" y="1499"/>
                  </a:lnTo>
                  <a:lnTo>
                    <a:pt x="416" y="1512"/>
                  </a:lnTo>
                  <a:lnTo>
                    <a:pt x="477" y="1514"/>
                  </a:lnTo>
                  <a:lnTo>
                    <a:pt x="538" y="1505"/>
                  </a:lnTo>
                  <a:lnTo>
                    <a:pt x="601" y="1486"/>
                  </a:lnTo>
                  <a:lnTo>
                    <a:pt x="634" y="1467"/>
                  </a:lnTo>
                  <a:lnTo>
                    <a:pt x="661" y="1444"/>
                  </a:lnTo>
                  <a:lnTo>
                    <a:pt x="680" y="1417"/>
                  </a:lnTo>
                  <a:lnTo>
                    <a:pt x="693" y="1386"/>
                  </a:lnTo>
                  <a:lnTo>
                    <a:pt x="697" y="1356"/>
                  </a:lnTo>
                  <a:lnTo>
                    <a:pt x="693" y="1325"/>
                  </a:lnTo>
                  <a:lnTo>
                    <a:pt x="682" y="1295"/>
                  </a:lnTo>
                  <a:lnTo>
                    <a:pt x="663" y="1264"/>
                  </a:lnTo>
                  <a:lnTo>
                    <a:pt x="636" y="1237"/>
                  </a:lnTo>
                  <a:lnTo>
                    <a:pt x="584" y="1203"/>
                  </a:lnTo>
                  <a:lnTo>
                    <a:pt x="533" y="1176"/>
                  </a:lnTo>
                  <a:lnTo>
                    <a:pt x="458" y="1146"/>
                  </a:lnTo>
                  <a:lnTo>
                    <a:pt x="384" y="1117"/>
                  </a:lnTo>
                  <a:lnTo>
                    <a:pt x="311" y="1085"/>
                  </a:lnTo>
                  <a:lnTo>
                    <a:pt x="243" y="1047"/>
                  </a:lnTo>
                  <a:lnTo>
                    <a:pt x="189" y="1010"/>
                  </a:lnTo>
                  <a:lnTo>
                    <a:pt x="141" y="974"/>
                  </a:lnTo>
                  <a:lnTo>
                    <a:pt x="99" y="932"/>
                  </a:lnTo>
                  <a:lnTo>
                    <a:pt x="67" y="888"/>
                  </a:lnTo>
                  <a:lnTo>
                    <a:pt x="40" y="838"/>
                  </a:lnTo>
                  <a:lnTo>
                    <a:pt x="21" y="785"/>
                  </a:lnTo>
                  <a:lnTo>
                    <a:pt x="10" y="726"/>
                  </a:lnTo>
                  <a:lnTo>
                    <a:pt x="8" y="661"/>
                  </a:lnTo>
                  <a:lnTo>
                    <a:pt x="17" y="598"/>
                  </a:lnTo>
                  <a:lnTo>
                    <a:pt x="33" y="539"/>
                  </a:lnTo>
                  <a:lnTo>
                    <a:pt x="56" y="483"/>
                  </a:lnTo>
                  <a:lnTo>
                    <a:pt x="86" y="435"/>
                  </a:lnTo>
                  <a:lnTo>
                    <a:pt x="120" y="392"/>
                  </a:lnTo>
                  <a:lnTo>
                    <a:pt x="164" y="351"/>
                  </a:lnTo>
                  <a:lnTo>
                    <a:pt x="212" y="317"/>
                  </a:lnTo>
                  <a:lnTo>
                    <a:pt x="266" y="286"/>
                  </a:lnTo>
                  <a:lnTo>
                    <a:pt x="325" y="262"/>
                  </a:lnTo>
                  <a:lnTo>
                    <a:pt x="353" y="250"/>
                  </a:lnTo>
                  <a:lnTo>
                    <a:pt x="372" y="243"/>
                  </a:lnTo>
                  <a:lnTo>
                    <a:pt x="386" y="233"/>
                  </a:lnTo>
                  <a:lnTo>
                    <a:pt x="393" y="222"/>
                  </a:lnTo>
                  <a:lnTo>
                    <a:pt x="399" y="206"/>
                  </a:lnTo>
                  <a:lnTo>
                    <a:pt x="399" y="185"/>
                  </a:lnTo>
                  <a:lnTo>
                    <a:pt x="399" y="159"/>
                  </a:lnTo>
                  <a:lnTo>
                    <a:pt x="399" y="76"/>
                  </a:lnTo>
                  <a:lnTo>
                    <a:pt x="401" y="50"/>
                  </a:lnTo>
                  <a:lnTo>
                    <a:pt x="405" y="31"/>
                  </a:lnTo>
                  <a:lnTo>
                    <a:pt x="414" y="17"/>
                  </a:lnTo>
                  <a:lnTo>
                    <a:pt x="426" y="10"/>
                  </a:lnTo>
                  <a:lnTo>
                    <a:pt x="445" y="4"/>
                  </a:lnTo>
                  <a:lnTo>
                    <a:pt x="4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98"/>
            <p:cNvSpPr>
              <a:spLocks noEditPoints="1"/>
            </p:cNvSpPr>
            <p:nvPr/>
          </p:nvSpPr>
          <p:spPr bwMode="auto">
            <a:xfrm>
              <a:off x="5841" y="549"/>
              <a:ext cx="2405" cy="3135"/>
            </a:xfrm>
            <a:custGeom>
              <a:avLst/>
              <a:gdLst>
                <a:gd name="T0" fmla="*/ 2044 w 4810"/>
                <a:gd name="T1" fmla="*/ 2219 h 6272"/>
                <a:gd name="T2" fmla="*/ 1581 w 4810"/>
                <a:gd name="T3" fmla="*/ 2408 h 6272"/>
                <a:gd name="T4" fmla="*/ 1185 w 4810"/>
                <a:gd name="T5" fmla="*/ 2741 h 6272"/>
                <a:gd name="T6" fmla="*/ 928 w 4810"/>
                <a:gd name="T7" fmla="*/ 3157 h 6272"/>
                <a:gd name="T8" fmla="*/ 807 w 4810"/>
                <a:gd name="T9" fmla="*/ 3617 h 6272"/>
                <a:gd name="T10" fmla="*/ 828 w 4810"/>
                <a:gd name="T11" fmla="*/ 4089 h 6272"/>
                <a:gd name="T12" fmla="*/ 989 w 4810"/>
                <a:gd name="T13" fmla="*/ 4538 h 6272"/>
                <a:gd name="T14" fmla="*/ 1218 w 4810"/>
                <a:gd name="T15" fmla="*/ 4855 h 6272"/>
                <a:gd name="T16" fmla="*/ 1092 w 4810"/>
                <a:gd name="T17" fmla="*/ 5059 h 6272"/>
                <a:gd name="T18" fmla="*/ 888 w 4810"/>
                <a:gd name="T19" fmla="*/ 5225 h 6272"/>
                <a:gd name="T20" fmla="*/ 853 w 4810"/>
                <a:gd name="T21" fmla="*/ 5292 h 6272"/>
                <a:gd name="T22" fmla="*/ 909 w 4810"/>
                <a:gd name="T23" fmla="*/ 5342 h 6272"/>
                <a:gd name="T24" fmla="*/ 1226 w 4810"/>
                <a:gd name="T25" fmla="*/ 5326 h 6272"/>
                <a:gd name="T26" fmla="*/ 1594 w 4810"/>
                <a:gd name="T27" fmla="*/ 5156 h 6272"/>
                <a:gd name="T28" fmla="*/ 2058 w 4810"/>
                <a:gd name="T29" fmla="*/ 5338 h 6272"/>
                <a:gd name="T30" fmla="*/ 2546 w 4810"/>
                <a:gd name="T31" fmla="*/ 5370 h 6272"/>
                <a:gd name="T32" fmla="*/ 3025 w 4810"/>
                <a:gd name="T33" fmla="*/ 5256 h 6272"/>
                <a:gd name="T34" fmla="*/ 3457 w 4810"/>
                <a:gd name="T35" fmla="*/ 4996 h 6272"/>
                <a:gd name="T36" fmla="*/ 3793 w 4810"/>
                <a:gd name="T37" fmla="*/ 4603 h 6272"/>
                <a:gd name="T38" fmla="*/ 3980 w 4810"/>
                <a:gd name="T39" fmla="*/ 4142 h 6272"/>
                <a:gd name="T40" fmla="*/ 4018 w 4810"/>
                <a:gd name="T41" fmla="*/ 3655 h 6272"/>
                <a:gd name="T42" fmla="*/ 3905 w 4810"/>
                <a:gd name="T43" fmla="*/ 3176 h 6272"/>
                <a:gd name="T44" fmla="*/ 3642 w 4810"/>
                <a:gd name="T45" fmla="*/ 2744 h 6272"/>
                <a:gd name="T46" fmla="*/ 3245 w 4810"/>
                <a:gd name="T47" fmla="*/ 2408 h 6272"/>
                <a:gd name="T48" fmla="*/ 2781 w 4810"/>
                <a:gd name="T49" fmla="*/ 2219 h 6272"/>
                <a:gd name="T50" fmla="*/ 2405 w 4810"/>
                <a:gd name="T51" fmla="*/ 371 h 6272"/>
                <a:gd name="T52" fmla="*/ 2010 w 4810"/>
                <a:gd name="T53" fmla="*/ 462 h 6272"/>
                <a:gd name="T54" fmla="*/ 1695 w 4810"/>
                <a:gd name="T55" fmla="*/ 701 h 6272"/>
                <a:gd name="T56" fmla="*/ 1498 w 4810"/>
                <a:gd name="T57" fmla="*/ 1035 h 6272"/>
                <a:gd name="T58" fmla="*/ 3361 w 4810"/>
                <a:gd name="T59" fmla="*/ 1320 h 6272"/>
                <a:gd name="T60" fmla="*/ 3276 w 4810"/>
                <a:gd name="T61" fmla="*/ 946 h 6272"/>
                <a:gd name="T62" fmla="*/ 3046 w 4810"/>
                <a:gd name="T63" fmla="*/ 630 h 6272"/>
                <a:gd name="T64" fmla="*/ 2709 w 4810"/>
                <a:gd name="T65" fmla="*/ 422 h 6272"/>
                <a:gd name="T66" fmla="*/ 2405 w 4810"/>
                <a:gd name="T67" fmla="*/ 0 h 6272"/>
                <a:gd name="T68" fmla="*/ 2871 w 4810"/>
                <a:gd name="T69" fmla="*/ 79 h 6272"/>
                <a:gd name="T70" fmla="*/ 3264 w 4810"/>
                <a:gd name="T71" fmla="*/ 302 h 6272"/>
                <a:gd name="T72" fmla="*/ 3556 w 4810"/>
                <a:gd name="T73" fmla="*/ 642 h 6272"/>
                <a:gd name="T74" fmla="*/ 3716 w 4810"/>
                <a:gd name="T75" fmla="*/ 1075 h 6272"/>
                <a:gd name="T76" fmla="*/ 4810 w 4810"/>
                <a:gd name="T77" fmla="*/ 5336 h 6272"/>
                <a:gd name="T78" fmla="*/ 4724 w 4810"/>
                <a:gd name="T79" fmla="*/ 5718 h 6272"/>
                <a:gd name="T80" fmla="*/ 4493 w 4810"/>
                <a:gd name="T81" fmla="*/ 6027 h 6272"/>
                <a:gd name="T82" fmla="*/ 4159 w 4810"/>
                <a:gd name="T83" fmla="*/ 6222 h 6272"/>
                <a:gd name="T84" fmla="*/ 943 w 4810"/>
                <a:gd name="T85" fmla="*/ 6272 h 6272"/>
                <a:gd name="T86" fmla="*/ 556 w 4810"/>
                <a:gd name="T87" fmla="*/ 6186 h 6272"/>
                <a:gd name="T88" fmla="*/ 244 w 4810"/>
                <a:gd name="T89" fmla="*/ 5958 h 6272"/>
                <a:gd name="T90" fmla="*/ 50 w 4810"/>
                <a:gd name="T91" fmla="*/ 5628 h 6272"/>
                <a:gd name="T92" fmla="*/ 0 w 4810"/>
                <a:gd name="T93" fmla="*/ 1320 h 6272"/>
                <a:gd name="T94" fmla="*/ 1121 w 4810"/>
                <a:gd name="T95" fmla="*/ 959 h 6272"/>
                <a:gd name="T96" fmla="*/ 1317 w 4810"/>
                <a:gd name="T97" fmla="*/ 546 h 6272"/>
                <a:gd name="T98" fmla="*/ 1638 w 4810"/>
                <a:gd name="T99" fmla="*/ 233 h 6272"/>
                <a:gd name="T100" fmla="*/ 2052 w 4810"/>
                <a:gd name="T101" fmla="*/ 44 h 6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810" h="6272">
                  <a:moveTo>
                    <a:pt x="2413" y="2177"/>
                  </a:moveTo>
                  <a:lnTo>
                    <a:pt x="2289" y="2183"/>
                  </a:lnTo>
                  <a:lnTo>
                    <a:pt x="2167" y="2196"/>
                  </a:lnTo>
                  <a:lnTo>
                    <a:pt x="2044" y="2219"/>
                  </a:lnTo>
                  <a:lnTo>
                    <a:pt x="1924" y="2254"/>
                  </a:lnTo>
                  <a:lnTo>
                    <a:pt x="1806" y="2296"/>
                  </a:lnTo>
                  <a:lnTo>
                    <a:pt x="1691" y="2347"/>
                  </a:lnTo>
                  <a:lnTo>
                    <a:pt x="1581" y="2408"/>
                  </a:lnTo>
                  <a:lnTo>
                    <a:pt x="1472" y="2479"/>
                  </a:lnTo>
                  <a:lnTo>
                    <a:pt x="1371" y="2557"/>
                  </a:lnTo>
                  <a:lnTo>
                    <a:pt x="1271" y="2647"/>
                  </a:lnTo>
                  <a:lnTo>
                    <a:pt x="1185" y="2741"/>
                  </a:lnTo>
                  <a:lnTo>
                    <a:pt x="1107" y="2838"/>
                  </a:lnTo>
                  <a:lnTo>
                    <a:pt x="1038" y="2941"/>
                  </a:lnTo>
                  <a:lnTo>
                    <a:pt x="979" y="3048"/>
                  </a:lnTo>
                  <a:lnTo>
                    <a:pt x="928" y="3157"/>
                  </a:lnTo>
                  <a:lnTo>
                    <a:pt x="884" y="3270"/>
                  </a:lnTo>
                  <a:lnTo>
                    <a:pt x="849" y="3384"/>
                  </a:lnTo>
                  <a:lnTo>
                    <a:pt x="825" y="3501"/>
                  </a:lnTo>
                  <a:lnTo>
                    <a:pt x="807" y="3617"/>
                  </a:lnTo>
                  <a:lnTo>
                    <a:pt x="800" y="3736"/>
                  </a:lnTo>
                  <a:lnTo>
                    <a:pt x="800" y="3854"/>
                  </a:lnTo>
                  <a:lnTo>
                    <a:pt x="809" y="3972"/>
                  </a:lnTo>
                  <a:lnTo>
                    <a:pt x="828" y="4089"/>
                  </a:lnTo>
                  <a:lnTo>
                    <a:pt x="855" y="4205"/>
                  </a:lnTo>
                  <a:lnTo>
                    <a:pt x="891" y="4318"/>
                  </a:lnTo>
                  <a:lnTo>
                    <a:pt x="935" y="4431"/>
                  </a:lnTo>
                  <a:lnTo>
                    <a:pt x="989" y="4538"/>
                  </a:lnTo>
                  <a:lnTo>
                    <a:pt x="1052" y="4643"/>
                  </a:lnTo>
                  <a:lnTo>
                    <a:pt x="1122" y="4744"/>
                  </a:lnTo>
                  <a:lnTo>
                    <a:pt x="1203" y="4841"/>
                  </a:lnTo>
                  <a:lnTo>
                    <a:pt x="1218" y="4855"/>
                  </a:lnTo>
                  <a:lnTo>
                    <a:pt x="1193" y="4904"/>
                  </a:lnTo>
                  <a:lnTo>
                    <a:pt x="1163" y="4956"/>
                  </a:lnTo>
                  <a:lnTo>
                    <a:pt x="1130" y="5007"/>
                  </a:lnTo>
                  <a:lnTo>
                    <a:pt x="1092" y="5059"/>
                  </a:lnTo>
                  <a:lnTo>
                    <a:pt x="1048" y="5107"/>
                  </a:lnTo>
                  <a:lnTo>
                    <a:pt x="1000" y="5151"/>
                  </a:lnTo>
                  <a:lnTo>
                    <a:pt x="947" y="5191"/>
                  </a:lnTo>
                  <a:lnTo>
                    <a:pt x="888" y="5225"/>
                  </a:lnTo>
                  <a:lnTo>
                    <a:pt x="870" y="5239"/>
                  </a:lnTo>
                  <a:lnTo>
                    <a:pt x="859" y="5254"/>
                  </a:lnTo>
                  <a:lnTo>
                    <a:pt x="853" y="5273"/>
                  </a:lnTo>
                  <a:lnTo>
                    <a:pt x="853" y="5292"/>
                  </a:lnTo>
                  <a:lnTo>
                    <a:pt x="859" y="5309"/>
                  </a:lnTo>
                  <a:lnTo>
                    <a:pt x="870" y="5324"/>
                  </a:lnTo>
                  <a:lnTo>
                    <a:pt x="888" y="5336"/>
                  </a:lnTo>
                  <a:lnTo>
                    <a:pt x="909" y="5342"/>
                  </a:lnTo>
                  <a:lnTo>
                    <a:pt x="977" y="5349"/>
                  </a:lnTo>
                  <a:lnTo>
                    <a:pt x="1056" y="5349"/>
                  </a:lnTo>
                  <a:lnTo>
                    <a:pt x="1138" y="5344"/>
                  </a:lnTo>
                  <a:lnTo>
                    <a:pt x="1226" y="5326"/>
                  </a:lnTo>
                  <a:lnTo>
                    <a:pt x="1315" y="5302"/>
                  </a:lnTo>
                  <a:lnTo>
                    <a:pt x="1409" y="5265"/>
                  </a:lnTo>
                  <a:lnTo>
                    <a:pt x="1502" y="5217"/>
                  </a:lnTo>
                  <a:lnTo>
                    <a:pt x="1594" y="5156"/>
                  </a:lnTo>
                  <a:lnTo>
                    <a:pt x="1707" y="5216"/>
                  </a:lnTo>
                  <a:lnTo>
                    <a:pt x="1821" y="5265"/>
                  </a:lnTo>
                  <a:lnTo>
                    <a:pt x="1937" y="5307"/>
                  </a:lnTo>
                  <a:lnTo>
                    <a:pt x="2058" y="5338"/>
                  </a:lnTo>
                  <a:lnTo>
                    <a:pt x="2178" y="5361"/>
                  </a:lnTo>
                  <a:lnTo>
                    <a:pt x="2300" y="5372"/>
                  </a:lnTo>
                  <a:lnTo>
                    <a:pt x="2424" y="5376"/>
                  </a:lnTo>
                  <a:lnTo>
                    <a:pt x="2546" y="5370"/>
                  </a:lnTo>
                  <a:lnTo>
                    <a:pt x="2669" y="5357"/>
                  </a:lnTo>
                  <a:lnTo>
                    <a:pt x="2789" y="5332"/>
                  </a:lnTo>
                  <a:lnTo>
                    <a:pt x="2909" y="5300"/>
                  </a:lnTo>
                  <a:lnTo>
                    <a:pt x="3025" y="5256"/>
                  </a:lnTo>
                  <a:lnTo>
                    <a:pt x="3140" y="5206"/>
                  </a:lnTo>
                  <a:lnTo>
                    <a:pt x="3249" y="5145"/>
                  </a:lnTo>
                  <a:lnTo>
                    <a:pt x="3356" y="5074"/>
                  </a:lnTo>
                  <a:lnTo>
                    <a:pt x="3457" y="4996"/>
                  </a:lnTo>
                  <a:lnTo>
                    <a:pt x="3552" y="4908"/>
                  </a:lnTo>
                  <a:lnTo>
                    <a:pt x="3642" y="4811"/>
                  </a:lnTo>
                  <a:lnTo>
                    <a:pt x="3722" y="4710"/>
                  </a:lnTo>
                  <a:lnTo>
                    <a:pt x="3793" y="4603"/>
                  </a:lnTo>
                  <a:lnTo>
                    <a:pt x="3852" y="4492"/>
                  </a:lnTo>
                  <a:lnTo>
                    <a:pt x="3905" y="4379"/>
                  </a:lnTo>
                  <a:lnTo>
                    <a:pt x="3947" y="4263"/>
                  </a:lnTo>
                  <a:lnTo>
                    <a:pt x="3980" y="4142"/>
                  </a:lnTo>
                  <a:lnTo>
                    <a:pt x="4003" y="4022"/>
                  </a:lnTo>
                  <a:lnTo>
                    <a:pt x="4018" y="3900"/>
                  </a:lnTo>
                  <a:lnTo>
                    <a:pt x="4022" y="3778"/>
                  </a:lnTo>
                  <a:lnTo>
                    <a:pt x="4018" y="3655"/>
                  </a:lnTo>
                  <a:lnTo>
                    <a:pt x="4003" y="3533"/>
                  </a:lnTo>
                  <a:lnTo>
                    <a:pt x="3980" y="3411"/>
                  </a:lnTo>
                  <a:lnTo>
                    <a:pt x="3947" y="3293"/>
                  </a:lnTo>
                  <a:lnTo>
                    <a:pt x="3905" y="3176"/>
                  </a:lnTo>
                  <a:lnTo>
                    <a:pt x="3854" y="3061"/>
                  </a:lnTo>
                  <a:lnTo>
                    <a:pt x="3793" y="2951"/>
                  </a:lnTo>
                  <a:lnTo>
                    <a:pt x="3722" y="2846"/>
                  </a:lnTo>
                  <a:lnTo>
                    <a:pt x="3642" y="2744"/>
                  </a:lnTo>
                  <a:lnTo>
                    <a:pt x="3554" y="2647"/>
                  </a:lnTo>
                  <a:lnTo>
                    <a:pt x="3457" y="2557"/>
                  </a:lnTo>
                  <a:lnTo>
                    <a:pt x="3354" y="2479"/>
                  </a:lnTo>
                  <a:lnTo>
                    <a:pt x="3245" y="2408"/>
                  </a:lnTo>
                  <a:lnTo>
                    <a:pt x="3134" y="2347"/>
                  </a:lnTo>
                  <a:lnTo>
                    <a:pt x="3020" y="2296"/>
                  </a:lnTo>
                  <a:lnTo>
                    <a:pt x="2901" y="2254"/>
                  </a:lnTo>
                  <a:lnTo>
                    <a:pt x="2781" y="2219"/>
                  </a:lnTo>
                  <a:lnTo>
                    <a:pt x="2659" y="2196"/>
                  </a:lnTo>
                  <a:lnTo>
                    <a:pt x="2537" y="2183"/>
                  </a:lnTo>
                  <a:lnTo>
                    <a:pt x="2413" y="2177"/>
                  </a:lnTo>
                  <a:close/>
                  <a:moveTo>
                    <a:pt x="2405" y="371"/>
                  </a:moveTo>
                  <a:lnTo>
                    <a:pt x="2300" y="376"/>
                  </a:lnTo>
                  <a:lnTo>
                    <a:pt x="2199" y="396"/>
                  </a:lnTo>
                  <a:lnTo>
                    <a:pt x="2104" y="424"/>
                  </a:lnTo>
                  <a:lnTo>
                    <a:pt x="2010" y="462"/>
                  </a:lnTo>
                  <a:lnTo>
                    <a:pt x="1922" y="510"/>
                  </a:lnTo>
                  <a:lnTo>
                    <a:pt x="1840" y="566"/>
                  </a:lnTo>
                  <a:lnTo>
                    <a:pt x="1764" y="630"/>
                  </a:lnTo>
                  <a:lnTo>
                    <a:pt x="1695" y="701"/>
                  </a:lnTo>
                  <a:lnTo>
                    <a:pt x="1634" y="778"/>
                  </a:lnTo>
                  <a:lnTo>
                    <a:pt x="1581" y="860"/>
                  </a:lnTo>
                  <a:lnTo>
                    <a:pt x="1535" y="946"/>
                  </a:lnTo>
                  <a:lnTo>
                    <a:pt x="1498" y="1035"/>
                  </a:lnTo>
                  <a:lnTo>
                    <a:pt x="1472" y="1129"/>
                  </a:lnTo>
                  <a:lnTo>
                    <a:pt x="1456" y="1222"/>
                  </a:lnTo>
                  <a:lnTo>
                    <a:pt x="1451" y="1320"/>
                  </a:lnTo>
                  <a:lnTo>
                    <a:pt x="3361" y="1320"/>
                  </a:lnTo>
                  <a:lnTo>
                    <a:pt x="3356" y="1222"/>
                  </a:lnTo>
                  <a:lnTo>
                    <a:pt x="3339" y="1129"/>
                  </a:lnTo>
                  <a:lnTo>
                    <a:pt x="3312" y="1035"/>
                  </a:lnTo>
                  <a:lnTo>
                    <a:pt x="3276" y="946"/>
                  </a:lnTo>
                  <a:lnTo>
                    <a:pt x="3232" y="860"/>
                  </a:lnTo>
                  <a:lnTo>
                    <a:pt x="3176" y="778"/>
                  </a:lnTo>
                  <a:lnTo>
                    <a:pt x="3115" y="701"/>
                  </a:lnTo>
                  <a:lnTo>
                    <a:pt x="3046" y="630"/>
                  </a:lnTo>
                  <a:lnTo>
                    <a:pt x="2970" y="566"/>
                  </a:lnTo>
                  <a:lnTo>
                    <a:pt x="2888" y="510"/>
                  </a:lnTo>
                  <a:lnTo>
                    <a:pt x="2800" y="462"/>
                  </a:lnTo>
                  <a:lnTo>
                    <a:pt x="2709" y="422"/>
                  </a:lnTo>
                  <a:lnTo>
                    <a:pt x="2611" y="394"/>
                  </a:lnTo>
                  <a:lnTo>
                    <a:pt x="2510" y="376"/>
                  </a:lnTo>
                  <a:lnTo>
                    <a:pt x="2405" y="371"/>
                  </a:lnTo>
                  <a:close/>
                  <a:moveTo>
                    <a:pt x="2405" y="0"/>
                  </a:moveTo>
                  <a:lnTo>
                    <a:pt x="2527" y="4"/>
                  </a:lnTo>
                  <a:lnTo>
                    <a:pt x="2646" y="19"/>
                  </a:lnTo>
                  <a:lnTo>
                    <a:pt x="2760" y="44"/>
                  </a:lnTo>
                  <a:lnTo>
                    <a:pt x="2871" y="79"/>
                  </a:lnTo>
                  <a:lnTo>
                    <a:pt x="2976" y="122"/>
                  </a:lnTo>
                  <a:lnTo>
                    <a:pt x="3077" y="174"/>
                  </a:lnTo>
                  <a:lnTo>
                    <a:pt x="3174" y="233"/>
                  </a:lnTo>
                  <a:lnTo>
                    <a:pt x="3264" y="302"/>
                  </a:lnTo>
                  <a:lnTo>
                    <a:pt x="3348" y="376"/>
                  </a:lnTo>
                  <a:lnTo>
                    <a:pt x="3424" y="459"/>
                  </a:lnTo>
                  <a:lnTo>
                    <a:pt x="3495" y="546"/>
                  </a:lnTo>
                  <a:lnTo>
                    <a:pt x="3556" y="642"/>
                  </a:lnTo>
                  <a:lnTo>
                    <a:pt x="3610" y="743"/>
                  </a:lnTo>
                  <a:lnTo>
                    <a:pt x="3655" y="848"/>
                  </a:lnTo>
                  <a:lnTo>
                    <a:pt x="3690" y="959"/>
                  </a:lnTo>
                  <a:lnTo>
                    <a:pt x="3716" y="1075"/>
                  </a:lnTo>
                  <a:lnTo>
                    <a:pt x="3734" y="1196"/>
                  </a:lnTo>
                  <a:lnTo>
                    <a:pt x="3737" y="1320"/>
                  </a:lnTo>
                  <a:lnTo>
                    <a:pt x="4810" y="1320"/>
                  </a:lnTo>
                  <a:lnTo>
                    <a:pt x="4810" y="5336"/>
                  </a:lnTo>
                  <a:lnTo>
                    <a:pt x="4804" y="5437"/>
                  </a:lnTo>
                  <a:lnTo>
                    <a:pt x="4787" y="5534"/>
                  </a:lnTo>
                  <a:lnTo>
                    <a:pt x="4761" y="5628"/>
                  </a:lnTo>
                  <a:lnTo>
                    <a:pt x="4724" y="5718"/>
                  </a:lnTo>
                  <a:lnTo>
                    <a:pt x="4678" y="5804"/>
                  </a:lnTo>
                  <a:lnTo>
                    <a:pt x="4625" y="5884"/>
                  </a:lnTo>
                  <a:lnTo>
                    <a:pt x="4562" y="5958"/>
                  </a:lnTo>
                  <a:lnTo>
                    <a:pt x="4493" y="6027"/>
                  </a:lnTo>
                  <a:lnTo>
                    <a:pt x="4419" y="6088"/>
                  </a:lnTo>
                  <a:lnTo>
                    <a:pt x="4337" y="6142"/>
                  </a:lnTo>
                  <a:lnTo>
                    <a:pt x="4251" y="6186"/>
                  </a:lnTo>
                  <a:lnTo>
                    <a:pt x="4159" y="6222"/>
                  </a:lnTo>
                  <a:lnTo>
                    <a:pt x="4064" y="6249"/>
                  </a:lnTo>
                  <a:lnTo>
                    <a:pt x="3965" y="6266"/>
                  </a:lnTo>
                  <a:lnTo>
                    <a:pt x="3862" y="6272"/>
                  </a:lnTo>
                  <a:lnTo>
                    <a:pt x="943" y="6272"/>
                  </a:lnTo>
                  <a:lnTo>
                    <a:pt x="840" y="6266"/>
                  </a:lnTo>
                  <a:lnTo>
                    <a:pt x="743" y="6249"/>
                  </a:lnTo>
                  <a:lnTo>
                    <a:pt x="647" y="6222"/>
                  </a:lnTo>
                  <a:lnTo>
                    <a:pt x="556" y="6186"/>
                  </a:lnTo>
                  <a:lnTo>
                    <a:pt x="470" y="6142"/>
                  </a:lnTo>
                  <a:lnTo>
                    <a:pt x="388" y="6088"/>
                  </a:lnTo>
                  <a:lnTo>
                    <a:pt x="313" y="6027"/>
                  </a:lnTo>
                  <a:lnTo>
                    <a:pt x="244" y="5958"/>
                  </a:lnTo>
                  <a:lnTo>
                    <a:pt x="183" y="5884"/>
                  </a:lnTo>
                  <a:lnTo>
                    <a:pt x="130" y="5804"/>
                  </a:lnTo>
                  <a:lnTo>
                    <a:pt x="86" y="5718"/>
                  </a:lnTo>
                  <a:lnTo>
                    <a:pt x="50" y="5628"/>
                  </a:lnTo>
                  <a:lnTo>
                    <a:pt x="23" y="5534"/>
                  </a:lnTo>
                  <a:lnTo>
                    <a:pt x="6" y="5437"/>
                  </a:lnTo>
                  <a:lnTo>
                    <a:pt x="0" y="5336"/>
                  </a:lnTo>
                  <a:lnTo>
                    <a:pt x="0" y="1320"/>
                  </a:lnTo>
                  <a:lnTo>
                    <a:pt x="1073" y="1320"/>
                  </a:lnTo>
                  <a:lnTo>
                    <a:pt x="1079" y="1196"/>
                  </a:lnTo>
                  <a:lnTo>
                    <a:pt x="1094" y="1075"/>
                  </a:lnTo>
                  <a:lnTo>
                    <a:pt x="1121" y="959"/>
                  </a:lnTo>
                  <a:lnTo>
                    <a:pt x="1157" y="848"/>
                  </a:lnTo>
                  <a:lnTo>
                    <a:pt x="1201" y="743"/>
                  </a:lnTo>
                  <a:lnTo>
                    <a:pt x="1254" y="642"/>
                  </a:lnTo>
                  <a:lnTo>
                    <a:pt x="1317" y="546"/>
                  </a:lnTo>
                  <a:lnTo>
                    <a:pt x="1386" y="459"/>
                  </a:lnTo>
                  <a:lnTo>
                    <a:pt x="1464" y="376"/>
                  </a:lnTo>
                  <a:lnTo>
                    <a:pt x="1546" y="302"/>
                  </a:lnTo>
                  <a:lnTo>
                    <a:pt x="1638" y="233"/>
                  </a:lnTo>
                  <a:lnTo>
                    <a:pt x="1733" y="174"/>
                  </a:lnTo>
                  <a:lnTo>
                    <a:pt x="1834" y="122"/>
                  </a:lnTo>
                  <a:lnTo>
                    <a:pt x="1941" y="79"/>
                  </a:lnTo>
                  <a:lnTo>
                    <a:pt x="2052" y="44"/>
                  </a:lnTo>
                  <a:lnTo>
                    <a:pt x="2167" y="19"/>
                  </a:lnTo>
                  <a:lnTo>
                    <a:pt x="2285" y="4"/>
                  </a:lnTo>
                  <a:lnTo>
                    <a:pt x="24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8" name="Group 110"/>
          <p:cNvGrpSpPr>
            <a:grpSpLocks noChangeAspect="1"/>
          </p:cNvGrpSpPr>
          <p:nvPr/>
        </p:nvGrpSpPr>
        <p:grpSpPr bwMode="auto">
          <a:xfrm>
            <a:off x="1875590" y="4795984"/>
            <a:ext cx="175769" cy="271135"/>
            <a:chOff x="2564" y="196"/>
            <a:chExt cx="2549" cy="393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61" name="Freeform 112"/>
            <p:cNvSpPr>
              <a:spLocks noEditPoints="1"/>
            </p:cNvSpPr>
            <p:nvPr/>
          </p:nvSpPr>
          <p:spPr bwMode="auto">
            <a:xfrm>
              <a:off x="2564" y="196"/>
              <a:ext cx="2549" cy="3932"/>
            </a:xfrm>
            <a:custGeom>
              <a:avLst/>
              <a:gdLst>
                <a:gd name="T0" fmla="*/ 1236 w 2549"/>
                <a:gd name="T1" fmla="*/ 3388 h 3932"/>
                <a:gd name="T2" fmla="*/ 1166 w 2549"/>
                <a:gd name="T3" fmla="*/ 3414 h 3932"/>
                <a:gd name="T4" fmla="*/ 1110 w 2549"/>
                <a:gd name="T5" fmla="*/ 3462 h 3932"/>
                <a:gd name="T6" fmla="*/ 1073 w 2549"/>
                <a:gd name="T7" fmla="*/ 3525 h 3932"/>
                <a:gd name="T8" fmla="*/ 1058 w 2549"/>
                <a:gd name="T9" fmla="*/ 3600 h 3932"/>
                <a:gd name="T10" fmla="*/ 1073 w 2549"/>
                <a:gd name="T11" fmla="*/ 3676 h 3932"/>
                <a:gd name="T12" fmla="*/ 1110 w 2549"/>
                <a:gd name="T13" fmla="*/ 3739 h 3932"/>
                <a:gd name="T14" fmla="*/ 1166 w 2549"/>
                <a:gd name="T15" fmla="*/ 3786 h 3932"/>
                <a:gd name="T16" fmla="*/ 1236 w 2549"/>
                <a:gd name="T17" fmla="*/ 3813 h 3932"/>
                <a:gd name="T18" fmla="*/ 1312 w 2549"/>
                <a:gd name="T19" fmla="*/ 3813 h 3932"/>
                <a:gd name="T20" fmla="*/ 1383 w 2549"/>
                <a:gd name="T21" fmla="*/ 3786 h 3932"/>
                <a:gd name="T22" fmla="*/ 1439 w 2549"/>
                <a:gd name="T23" fmla="*/ 3739 h 3932"/>
                <a:gd name="T24" fmla="*/ 1476 w 2549"/>
                <a:gd name="T25" fmla="*/ 3676 h 3932"/>
                <a:gd name="T26" fmla="*/ 1489 w 2549"/>
                <a:gd name="T27" fmla="*/ 3600 h 3932"/>
                <a:gd name="T28" fmla="*/ 1476 w 2549"/>
                <a:gd name="T29" fmla="*/ 3525 h 3932"/>
                <a:gd name="T30" fmla="*/ 1439 w 2549"/>
                <a:gd name="T31" fmla="*/ 3462 h 3932"/>
                <a:gd name="T32" fmla="*/ 1383 w 2549"/>
                <a:gd name="T33" fmla="*/ 3414 h 3932"/>
                <a:gd name="T34" fmla="*/ 1312 w 2549"/>
                <a:gd name="T35" fmla="*/ 3388 h 3932"/>
                <a:gd name="T36" fmla="*/ 286 w 2549"/>
                <a:gd name="T37" fmla="*/ 429 h 3932"/>
                <a:gd name="T38" fmla="*/ 2263 w 2549"/>
                <a:gd name="T39" fmla="*/ 3235 h 3932"/>
                <a:gd name="T40" fmla="*/ 286 w 2549"/>
                <a:gd name="T41" fmla="*/ 429 h 3932"/>
                <a:gd name="T42" fmla="*/ 1061 w 2549"/>
                <a:gd name="T43" fmla="*/ 145 h 3932"/>
                <a:gd name="T44" fmla="*/ 1029 w 2549"/>
                <a:gd name="T45" fmla="*/ 168 h 3932"/>
                <a:gd name="T46" fmla="*/ 1017 w 2549"/>
                <a:gd name="T47" fmla="*/ 205 h 3932"/>
                <a:gd name="T48" fmla="*/ 1029 w 2549"/>
                <a:gd name="T49" fmla="*/ 242 h 3932"/>
                <a:gd name="T50" fmla="*/ 1061 w 2549"/>
                <a:gd name="T51" fmla="*/ 264 h 3932"/>
                <a:gd name="T52" fmla="*/ 1467 w 2549"/>
                <a:gd name="T53" fmla="*/ 268 h 3932"/>
                <a:gd name="T54" fmla="*/ 1505 w 2549"/>
                <a:gd name="T55" fmla="*/ 256 h 3932"/>
                <a:gd name="T56" fmla="*/ 1528 w 2549"/>
                <a:gd name="T57" fmla="*/ 225 h 3932"/>
                <a:gd name="T58" fmla="*/ 1528 w 2549"/>
                <a:gd name="T59" fmla="*/ 184 h 3932"/>
                <a:gd name="T60" fmla="*/ 1505 w 2549"/>
                <a:gd name="T61" fmla="*/ 153 h 3932"/>
                <a:gd name="T62" fmla="*/ 1467 w 2549"/>
                <a:gd name="T63" fmla="*/ 142 h 3932"/>
                <a:gd name="T64" fmla="*/ 892 w 2549"/>
                <a:gd name="T65" fmla="*/ 142 h 3932"/>
                <a:gd name="T66" fmla="*/ 853 w 2549"/>
                <a:gd name="T67" fmla="*/ 153 h 3932"/>
                <a:gd name="T68" fmla="*/ 831 w 2549"/>
                <a:gd name="T69" fmla="*/ 184 h 3932"/>
                <a:gd name="T70" fmla="*/ 831 w 2549"/>
                <a:gd name="T71" fmla="*/ 225 h 3932"/>
                <a:gd name="T72" fmla="*/ 853 w 2549"/>
                <a:gd name="T73" fmla="*/ 256 h 3932"/>
                <a:gd name="T74" fmla="*/ 892 w 2549"/>
                <a:gd name="T75" fmla="*/ 268 h 3932"/>
                <a:gd name="T76" fmla="*/ 928 w 2549"/>
                <a:gd name="T77" fmla="*/ 256 h 3932"/>
                <a:gd name="T78" fmla="*/ 951 w 2549"/>
                <a:gd name="T79" fmla="*/ 225 h 3932"/>
                <a:gd name="T80" fmla="*/ 951 w 2549"/>
                <a:gd name="T81" fmla="*/ 184 h 3932"/>
                <a:gd name="T82" fmla="*/ 928 w 2549"/>
                <a:gd name="T83" fmla="*/ 153 h 3932"/>
                <a:gd name="T84" fmla="*/ 892 w 2549"/>
                <a:gd name="T85" fmla="*/ 142 h 3932"/>
                <a:gd name="T86" fmla="*/ 2381 w 2549"/>
                <a:gd name="T87" fmla="*/ 0 h 3932"/>
                <a:gd name="T88" fmla="*/ 2446 w 2549"/>
                <a:gd name="T89" fmla="*/ 13 h 3932"/>
                <a:gd name="T90" fmla="*/ 2500 w 2549"/>
                <a:gd name="T91" fmla="*/ 48 h 3932"/>
                <a:gd name="T92" fmla="*/ 2536 w 2549"/>
                <a:gd name="T93" fmla="*/ 102 h 3932"/>
                <a:gd name="T94" fmla="*/ 2549 w 2549"/>
                <a:gd name="T95" fmla="*/ 168 h 3932"/>
                <a:gd name="T96" fmla="*/ 2545 w 2549"/>
                <a:gd name="T97" fmla="*/ 3798 h 3932"/>
                <a:gd name="T98" fmla="*/ 2520 w 2549"/>
                <a:gd name="T99" fmla="*/ 3858 h 3932"/>
                <a:gd name="T100" fmla="*/ 2475 w 2549"/>
                <a:gd name="T101" fmla="*/ 3903 h 3932"/>
                <a:gd name="T102" fmla="*/ 2415 w 2549"/>
                <a:gd name="T103" fmla="*/ 3928 h 3932"/>
                <a:gd name="T104" fmla="*/ 167 w 2549"/>
                <a:gd name="T105" fmla="*/ 3932 h 3932"/>
                <a:gd name="T106" fmla="*/ 102 w 2549"/>
                <a:gd name="T107" fmla="*/ 3919 h 3932"/>
                <a:gd name="T108" fmla="*/ 49 w 2549"/>
                <a:gd name="T109" fmla="*/ 3883 h 3932"/>
                <a:gd name="T110" fmla="*/ 13 w 2549"/>
                <a:gd name="T111" fmla="*/ 3829 h 3932"/>
                <a:gd name="T112" fmla="*/ 0 w 2549"/>
                <a:gd name="T113" fmla="*/ 3765 h 3932"/>
                <a:gd name="T114" fmla="*/ 3 w 2549"/>
                <a:gd name="T115" fmla="*/ 133 h 3932"/>
                <a:gd name="T116" fmla="*/ 28 w 2549"/>
                <a:gd name="T117" fmla="*/ 74 h 3932"/>
                <a:gd name="T118" fmla="*/ 74 w 2549"/>
                <a:gd name="T119" fmla="*/ 28 h 3932"/>
                <a:gd name="T120" fmla="*/ 133 w 2549"/>
                <a:gd name="T121" fmla="*/ 3 h 39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549" h="3932">
                  <a:moveTo>
                    <a:pt x="1274" y="3385"/>
                  </a:moveTo>
                  <a:lnTo>
                    <a:pt x="1236" y="3388"/>
                  </a:lnTo>
                  <a:lnTo>
                    <a:pt x="1199" y="3399"/>
                  </a:lnTo>
                  <a:lnTo>
                    <a:pt x="1166" y="3414"/>
                  </a:lnTo>
                  <a:lnTo>
                    <a:pt x="1136" y="3436"/>
                  </a:lnTo>
                  <a:lnTo>
                    <a:pt x="1110" y="3462"/>
                  </a:lnTo>
                  <a:lnTo>
                    <a:pt x="1088" y="3492"/>
                  </a:lnTo>
                  <a:lnTo>
                    <a:pt x="1073" y="3525"/>
                  </a:lnTo>
                  <a:lnTo>
                    <a:pt x="1062" y="3561"/>
                  </a:lnTo>
                  <a:lnTo>
                    <a:pt x="1058" y="3600"/>
                  </a:lnTo>
                  <a:lnTo>
                    <a:pt x="1062" y="3639"/>
                  </a:lnTo>
                  <a:lnTo>
                    <a:pt x="1073" y="3676"/>
                  </a:lnTo>
                  <a:lnTo>
                    <a:pt x="1088" y="3709"/>
                  </a:lnTo>
                  <a:lnTo>
                    <a:pt x="1110" y="3739"/>
                  </a:lnTo>
                  <a:lnTo>
                    <a:pt x="1136" y="3765"/>
                  </a:lnTo>
                  <a:lnTo>
                    <a:pt x="1166" y="3786"/>
                  </a:lnTo>
                  <a:lnTo>
                    <a:pt x="1199" y="3802"/>
                  </a:lnTo>
                  <a:lnTo>
                    <a:pt x="1236" y="3813"/>
                  </a:lnTo>
                  <a:lnTo>
                    <a:pt x="1274" y="3815"/>
                  </a:lnTo>
                  <a:lnTo>
                    <a:pt x="1312" y="3813"/>
                  </a:lnTo>
                  <a:lnTo>
                    <a:pt x="1349" y="3802"/>
                  </a:lnTo>
                  <a:lnTo>
                    <a:pt x="1383" y="3786"/>
                  </a:lnTo>
                  <a:lnTo>
                    <a:pt x="1413" y="3765"/>
                  </a:lnTo>
                  <a:lnTo>
                    <a:pt x="1439" y="3739"/>
                  </a:lnTo>
                  <a:lnTo>
                    <a:pt x="1460" y="3709"/>
                  </a:lnTo>
                  <a:lnTo>
                    <a:pt x="1476" y="3676"/>
                  </a:lnTo>
                  <a:lnTo>
                    <a:pt x="1486" y="3639"/>
                  </a:lnTo>
                  <a:lnTo>
                    <a:pt x="1489" y="3600"/>
                  </a:lnTo>
                  <a:lnTo>
                    <a:pt x="1486" y="3561"/>
                  </a:lnTo>
                  <a:lnTo>
                    <a:pt x="1476" y="3525"/>
                  </a:lnTo>
                  <a:lnTo>
                    <a:pt x="1460" y="3492"/>
                  </a:lnTo>
                  <a:lnTo>
                    <a:pt x="1439" y="3462"/>
                  </a:lnTo>
                  <a:lnTo>
                    <a:pt x="1413" y="3436"/>
                  </a:lnTo>
                  <a:lnTo>
                    <a:pt x="1383" y="3414"/>
                  </a:lnTo>
                  <a:lnTo>
                    <a:pt x="1349" y="3399"/>
                  </a:lnTo>
                  <a:lnTo>
                    <a:pt x="1312" y="3388"/>
                  </a:lnTo>
                  <a:lnTo>
                    <a:pt x="1274" y="3385"/>
                  </a:lnTo>
                  <a:close/>
                  <a:moveTo>
                    <a:pt x="286" y="429"/>
                  </a:moveTo>
                  <a:lnTo>
                    <a:pt x="286" y="3235"/>
                  </a:lnTo>
                  <a:lnTo>
                    <a:pt x="2263" y="3235"/>
                  </a:lnTo>
                  <a:lnTo>
                    <a:pt x="2263" y="429"/>
                  </a:lnTo>
                  <a:lnTo>
                    <a:pt x="286" y="429"/>
                  </a:lnTo>
                  <a:close/>
                  <a:moveTo>
                    <a:pt x="1080" y="142"/>
                  </a:moveTo>
                  <a:lnTo>
                    <a:pt x="1061" y="145"/>
                  </a:lnTo>
                  <a:lnTo>
                    <a:pt x="1043" y="153"/>
                  </a:lnTo>
                  <a:lnTo>
                    <a:pt x="1029" y="168"/>
                  </a:lnTo>
                  <a:lnTo>
                    <a:pt x="1020" y="184"/>
                  </a:lnTo>
                  <a:lnTo>
                    <a:pt x="1017" y="205"/>
                  </a:lnTo>
                  <a:lnTo>
                    <a:pt x="1020" y="225"/>
                  </a:lnTo>
                  <a:lnTo>
                    <a:pt x="1029" y="242"/>
                  </a:lnTo>
                  <a:lnTo>
                    <a:pt x="1043" y="256"/>
                  </a:lnTo>
                  <a:lnTo>
                    <a:pt x="1061" y="264"/>
                  </a:lnTo>
                  <a:lnTo>
                    <a:pt x="1080" y="268"/>
                  </a:lnTo>
                  <a:lnTo>
                    <a:pt x="1467" y="268"/>
                  </a:lnTo>
                  <a:lnTo>
                    <a:pt x="1488" y="264"/>
                  </a:lnTo>
                  <a:lnTo>
                    <a:pt x="1505" y="256"/>
                  </a:lnTo>
                  <a:lnTo>
                    <a:pt x="1519" y="242"/>
                  </a:lnTo>
                  <a:lnTo>
                    <a:pt x="1528" y="225"/>
                  </a:lnTo>
                  <a:lnTo>
                    <a:pt x="1532" y="205"/>
                  </a:lnTo>
                  <a:lnTo>
                    <a:pt x="1528" y="184"/>
                  </a:lnTo>
                  <a:lnTo>
                    <a:pt x="1519" y="168"/>
                  </a:lnTo>
                  <a:lnTo>
                    <a:pt x="1505" y="153"/>
                  </a:lnTo>
                  <a:lnTo>
                    <a:pt x="1488" y="145"/>
                  </a:lnTo>
                  <a:lnTo>
                    <a:pt x="1467" y="142"/>
                  </a:lnTo>
                  <a:lnTo>
                    <a:pt x="1080" y="142"/>
                  </a:lnTo>
                  <a:close/>
                  <a:moveTo>
                    <a:pt x="892" y="142"/>
                  </a:moveTo>
                  <a:lnTo>
                    <a:pt x="871" y="144"/>
                  </a:lnTo>
                  <a:lnTo>
                    <a:pt x="853" y="153"/>
                  </a:lnTo>
                  <a:lnTo>
                    <a:pt x="840" y="168"/>
                  </a:lnTo>
                  <a:lnTo>
                    <a:pt x="831" y="184"/>
                  </a:lnTo>
                  <a:lnTo>
                    <a:pt x="828" y="205"/>
                  </a:lnTo>
                  <a:lnTo>
                    <a:pt x="831" y="225"/>
                  </a:lnTo>
                  <a:lnTo>
                    <a:pt x="840" y="242"/>
                  </a:lnTo>
                  <a:lnTo>
                    <a:pt x="853" y="256"/>
                  </a:lnTo>
                  <a:lnTo>
                    <a:pt x="871" y="264"/>
                  </a:lnTo>
                  <a:lnTo>
                    <a:pt x="892" y="268"/>
                  </a:lnTo>
                  <a:lnTo>
                    <a:pt x="912" y="264"/>
                  </a:lnTo>
                  <a:lnTo>
                    <a:pt x="928" y="256"/>
                  </a:lnTo>
                  <a:lnTo>
                    <a:pt x="943" y="242"/>
                  </a:lnTo>
                  <a:lnTo>
                    <a:pt x="951" y="225"/>
                  </a:lnTo>
                  <a:lnTo>
                    <a:pt x="955" y="205"/>
                  </a:lnTo>
                  <a:lnTo>
                    <a:pt x="951" y="184"/>
                  </a:lnTo>
                  <a:lnTo>
                    <a:pt x="943" y="168"/>
                  </a:lnTo>
                  <a:lnTo>
                    <a:pt x="928" y="153"/>
                  </a:lnTo>
                  <a:lnTo>
                    <a:pt x="912" y="144"/>
                  </a:lnTo>
                  <a:lnTo>
                    <a:pt x="892" y="142"/>
                  </a:lnTo>
                  <a:close/>
                  <a:moveTo>
                    <a:pt x="167" y="0"/>
                  </a:moveTo>
                  <a:lnTo>
                    <a:pt x="2381" y="0"/>
                  </a:lnTo>
                  <a:lnTo>
                    <a:pt x="2415" y="3"/>
                  </a:lnTo>
                  <a:lnTo>
                    <a:pt x="2446" y="13"/>
                  </a:lnTo>
                  <a:lnTo>
                    <a:pt x="2475" y="28"/>
                  </a:lnTo>
                  <a:lnTo>
                    <a:pt x="2500" y="48"/>
                  </a:lnTo>
                  <a:lnTo>
                    <a:pt x="2520" y="74"/>
                  </a:lnTo>
                  <a:lnTo>
                    <a:pt x="2536" y="102"/>
                  </a:lnTo>
                  <a:lnTo>
                    <a:pt x="2545" y="133"/>
                  </a:lnTo>
                  <a:lnTo>
                    <a:pt x="2549" y="168"/>
                  </a:lnTo>
                  <a:lnTo>
                    <a:pt x="2549" y="3765"/>
                  </a:lnTo>
                  <a:lnTo>
                    <a:pt x="2545" y="3798"/>
                  </a:lnTo>
                  <a:lnTo>
                    <a:pt x="2536" y="3829"/>
                  </a:lnTo>
                  <a:lnTo>
                    <a:pt x="2520" y="3858"/>
                  </a:lnTo>
                  <a:lnTo>
                    <a:pt x="2500" y="3883"/>
                  </a:lnTo>
                  <a:lnTo>
                    <a:pt x="2475" y="3903"/>
                  </a:lnTo>
                  <a:lnTo>
                    <a:pt x="2446" y="3919"/>
                  </a:lnTo>
                  <a:lnTo>
                    <a:pt x="2415" y="3928"/>
                  </a:lnTo>
                  <a:lnTo>
                    <a:pt x="2381" y="3932"/>
                  </a:lnTo>
                  <a:lnTo>
                    <a:pt x="167" y="3932"/>
                  </a:lnTo>
                  <a:lnTo>
                    <a:pt x="133" y="3928"/>
                  </a:lnTo>
                  <a:lnTo>
                    <a:pt x="102" y="3919"/>
                  </a:lnTo>
                  <a:lnTo>
                    <a:pt x="74" y="3903"/>
                  </a:lnTo>
                  <a:lnTo>
                    <a:pt x="49" y="3883"/>
                  </a:lnTo>
                  <a:lnTo>
                    <a:pt x="28" y="3858"/>
                  </a:lnTo>
                  <a:lnTo>
                    <a:pt x="13" y="3829"/>
                  </a:lnTo>
                  <a:lnTo>
                    <a:pt x="3" y="3798"/>
                  </a:lnTo>
                  <a:lnTo>
                    <a:pt x="0" y="3765"/>
                  </a:lnTo>
                  <a:lnTo>
                    <a:pt x="0" y="168"/>
                  </a:lnTo>
                  <a:lnTo>
                    <a:pt x="3" y="133"/>
                  </a:lnTo>
                  <a:lnTo>
                    <a:pt x="13" y="102"/>
                  </a:lnTo>
                  <a:lnTo>
                    <a:pt x="28" y="74"/>
                  </a:lnTo>
                  <a:lnTo>
                    <a:pt x="49" y="48"/>
                  </a:lnTo>
                  <a:lnTo>
                    <a:pt x="74" y="28"/>
                  </a:lnTo>
                  <a:lnTo>
                    <a:pt x="102" y="13"/>
                  </a:lnTo>
                  <a:lnTo>
                    <a:pt x="133" y="3"/>
                  </a:lnTo>
                  <a:lnTo>
                    <a:pt x="1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13"/>
            <p:cNvSpPr>
              <a:spLocks/>
            </p:cNvSpPr>
            <p:nvPr/>
          </p:nvSpPr>
          <p:spPr bwMode="auto">
            <a:xfrm>
              <a:off x="3750" y="3708"/>
              <a:ext cx="176" cy="177"/>
            </a:xfrm>
            <a:custGeom>
              <a:avLst/>
              <a:gdLst>
                <a:gd name="T0" fmla="*/ 88 w 176"/>
                <a:gd name="T1" fmla="*/ 0 h 177"/>
                <a:gd name="T2" fmla="*/ 112 w 176"/>
                <a:gd name="T3" fmla="*/ 3 h 177"/>
                <a:gd name="T4" fmla="*/ 132 w 176"/>
                <a:gd name="T5" fmla="*/ 12 h 177"/>
                <a:gd name="T6" fmla="*/ 150 w 176"/>
                <a:gd name="T7" fmla="*/ 25 h 177"/>
                <a:gd name="T8" fmla="*/ 165 w 176"/>
                <a:gd name="T9" fmla="*/ 43 h 177"/>
                <a:gd name="T10" fmla="*/ 173 w 176"/>
                <a:gd name="T11" fmla="*/ 65 h 177"/>
                <a:gd name="T12" fmla="*/ 176 w 176"/>
                <a:gd name="T13" fmla="*/ 88 h 177"/>
                <a:gd name="T14" fmla="*/ 173 w 176"/>
                <a:gd name="T15" fmla="*/ 112 h 177"/>
                <a:gd name="T16" fmla="*/ 165 w 176"/>
                <a:gd name="T17" fmla="*/ 133 h 177"/>
                <a:gd name="T18" fmla="*/ 150 w 176"/>
                <a:gd name="T19" fmla="*/ 150 h 177"/>
                <a:gd name="T20" fmla="*/ 132 w 176"/>
                <a:gd name="T21" fmla="*/ 165 h 177"/>
                <a:gd name="T22" fmla="*/ 112 w 176"/>
                <a:gd name="T23" fmla="*/ 173 h 177"/>
                <a:gd name="T24" fmla="*/ 88 w 176"/>
                <a:gd name="T25" fmla="*/ 177 h 177"/>
                <a:gd name="T26" fmla="*/ 64 w 176"/>
                <a:gd name="T27" fmla="*/ 173 h 177"/>
                <a:gd name="T28" fmla="*/ 43 w 176"/>
                <a:gd name="T29" fmla="*/ 165 h 177"/>
                <a:gd name="T30" fmla="*/ 25 w 176"/>
                <a:gd name="T31" fmla="*/ 150 h 177"/>
                <a:gd name="T32" fmla="*/ 12 w 176"/>
                <a:gd name="T33" fmla="*/ 133 h 177"/>
                <a:gd name="T34" fmla="*/ 2 w 176"/>
                <a:gd name="T35" fmla="*/ 112 h 177"/>
                <a:gd name="T36" fmla="*/ 0 w 176"/>
                <a:gd name="T37" fmla="*/ 88 h 177"/>
                <a:gd name="T38" fmla="*/ 2 w 176"/>
                <a:gd name="T39" fmla="*/ 65 h 177"/>
                <a:gd name="T40" fmla="*/ 12 w 176"/>
                <a:gd name="T41" fmla="*/ 43 h 177"/>
                <a:gd name="T42" fmla="*/ 25 w 176"/>
                <a:gd name="T43" fmla="*/ 25 h 177"/>
                <a:gd name="T44" fmla="*/ 43 w 176"/>
                <a:gd name="T45" fmla="*/ 12 h 177"/>
                <a:gd name="T46" fmla="*/ 64 w 176"/>
                <a:gd name="T47" fmla="*/ 3 h 177"/>
                <a:gd name="T48" fmla="*/ 88 w 176"/>
                <a:gd name="T4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6" h="177">
                  <a:moveTo>
                    <a:pt x="88" y="0"/>
                  </a:moveTo>
                  <a:lnTo>
                    <a:pt x="112" y="3"/>
                  </a:lnTo>
                  <a:lnTo>
                    <a:pt x="132" y="12"/>
                  </a:lnTo>
                  <a:lnTo>
                    <a:pt x="150" y="25"/>
                  </a:lnTo>
                  <a:lnTo>
                    <a:pt x="165" y="43"/>
                  </a:lnTo>
                  <a:lnTo>
                    <a:pt x="173" y="65"/>
                  </a:lnTo>
                  <a:lnTo>
                    <a:pt x="176" y="88"/>
                  </a:lnTo>
                  <a:lnTo>
                    <a:pt x="173" y="112"/>
                  </a:lnTo>
                  <a:lnTo>
                    <a:pt x="165" y="133"/>
                  </a:lnTo>
                  <a:lnTo>
                    <a:pt x="150" y="150"/>
                  </a:lnTo>
                  <a:lnTo>
                    <a:pt x="132" y="165"/>
                  </a:lnTo>
                  <a:lnTo>
                    <a:pt x="112" y="173"/>
                  </a:lnTo>
                  <a:lnTo>
                    <a:pt x="88" y="177"/>
                  </a:lnTo>
                  <a:lnTo>
                    <a:pt x="64" y="173"/>
                  </a:lnTo>
                  <a:lnTo>
                    <a:pt x="43" y="165"/>
                  </a:lnTo>
                  <a:lnTo>
                    <a:pt x="25" y="150"/>
                  </a:lnTo>
                  <a:lnTo>
                    <a:pt x="12" y="133"/>
                  </a:lnTo>
                  <a:lnTo>
                    <a:pt x="2" y="112"/>
                  </a:lnTo>
                  <a:lnTo>
                    <a:pt x="0" y="88"/>
                  </a:lnTo>
                  <a:lnTo>
                    <a:pt x="2" y="65"/>
                  </a:lnTo>
                  <a:lnTo>
                    <a:pt x="12" y="43"/>
                  </a:lnTo>
                  <a:lnTo>
                    <a:pt x="25" y="25"/>
                  </a:lnTo>
                  <a:lnTo>
                    <a:pt x="43" y="12"/>
                  </a:lnTo>
                  <a:lnTo>
                    <a:pt x="64" y="3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114"/>
            <p:cNvSpPr>
              <a:spLocks/>
            </p:cNvSpPr>
            <p:nvPr/>
          </p:nvSpPr>
          <p:spPr bwMode="auto">
            <a:xfrm>
              <a:off x="3202" y="1209"/>
              <a:ext cx="549" cy="1067"/>
            </a:xfrm>
            <a:custGeom>
              <a:avLst/>
              <a:gdLst>
                <a:gd name="T0" fmla="*/ 549 w 549"/>
                <a:gd name="T1" fmla="*/ 0 h 1067"/>
                <a:gd name="T2" fmla="*/ 549 w 549"/>
                <a:gd name="T3" fmla="*/ 549 h 1067"/>
                <a:gd name="T4" fmla="*/ 366 w 549"/>
                <a:gd name="T5" fmla="*/ 1067 h 1067"/>
                <a:gd name="T6" fmla="*/ 310 w 549"/>
                <a:gd name="T7" fmla="*/ 1043 h 1067"/>
                <a:gd name="T8" fmla="*/ 256 w 549"/>
                <a:gd name="T9" fmla="*/ 1013 h 1067"/>
                <a:gd name="T10" fmla="*/ 207 w 549"/>
                <a:gd name="T11" fmla="*/ 978 h 1067"/>
                <a:gd name="T12" fmla="*/ 162 w 549"/>
                <a:gd name="T13" fmla="*/ 938 h 1067"/>
                <a:gd name="T14" fmla="*/ 121 w 549"/>
                <a:gd name="T15" fmla="*/ 894 h 1067"/>
                <a:gd name="T16" fmla="*/ 87 w 549"/>
                <a:gd name="T17" fmla="*/ 844 h 1067"/>
                <a:gd name="T18" fmla="*/ 57 w 549"/>
                <a:gd name="T19" fmla="*/ 791 h 1067"/>
                <a:gd name="T20" fmla="*/ 32 w 549"/>
                <a:gd name="T21" fmla="*/ 735 h 1067"/>
                <a:gd name="T22" fmla="*/ 15 w 549"/>
                <a:gd name="T23" fmla="*/ 675 h 1067"/>
                <a:gd name="T24" fmla="*/ 4 w 549"/>
                <a:gd name="T25" fmla="*/ 613 h 1067"/>
                <a:gd name="T26" fmla="*/ 0 w 549"/>
                <a:gd name="T27" fmla="*/ 549 h 1067"/>
                <a:gd name="T28" fmla="*/ 4 w 549"/>
                <a:gd name="T29" fmla="*/ 486 h 1067"/>
                <a:gd name="T30" fmla="*/ 15 w 549"/>
                <a:gd name="T31" fmla="*/ 424 h 1067"/>
                <a:gd name="T32" fmla="*/ 32 w 549"/>
                <a:gd name="T33" fmla="*/ 364 h 1067"/>
                <a:gd name="T34" fmla="*/ 56 w 549"/>
                <a:gd name="T35" fmla="*/ 308 h 1067"/>
                <a:gd name="T36" fmla="*/ 85 w 549"/>
                <a:gd name="T37" fmla="*/ 256 h 1067"/>
                <a:gd name="T38" fmla="*/ 121 w 549"/>
                <a:gd name="T39" fmla="*/ 207 h 1067"/>
                <a:gd name="T40" fmla="*/ 161 w 549"/>
                <a:gd name="T41" fmla="*/ 161 h 1067"/>
                <a:gd name="T42" fmla="*/ 206 w 549"/>
                <a:gd name="T43" fmla="*/ 121 h 1067"/>
                <a:gd name="T44" fmla="*/ 255 w 549"/>
                <a:gd name="T45" fmla="*/ 86 h 1067"/>
                <a:gd name="T46" fmla="*/ 307 w 549"/>
                <a:gd name="T47" fmla="*/ 56 h 1067"/>
                <a:gd name="T48" fmla="*/ 363 w 549"/>
                <a:gd name="T49" fmla="*/ 33 h 1067"/>
                <a:gd name="T50" fmla="*/ 423 w 549"/>
                <a:gd name="T51" fmla="*/ 15 h 1067"/>
                <a:gd name="T52" fmla="*/ 485 w 549"/>
                <a:gd name="T53" fmla="*/ 4 h 1067"/>
                <a:gd name="T54" fmla="*/ 549 w 549"/>
                <a:gd name="T55" fmla="*/ 0 h 10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49" h="1067">
                  <a:moveTo>
                    <a:pt x="549" y="0"/>
                  </a:moveTo>
                  <a:lnTo>
                    <a:pt x="549" y="549"/>
                  </a:lnTo>
                  <a:lnTo>
                    <a:pt x="366" y="1067"/>
                  </a:lnTo>
                  <a:lnTo>
                    <a:pt x="310" y="1043"/>
                  </a:lnTo>
                  <a:lnTo>
                    <a:pt x="256" y="1013"/>
                  </a:lnTo>
                  <a:lnTo>
                    <a:pt x="207" y="978"/>
                  </a:lnTo>
                  <a:lnTo>
                    <a:pt x="162" y="938"/>
                  </a:lnTo>
                  <a:lnTo>
                    <a:pt x="121" y="894"/>
                  </a:lnTo>
                  <a:lnTo>
                    <a:pt x="87" y="844"/>
                  </a:lnTo>
                  <a:lnTo>
                    <a:pt x="57" y="791"/>
                  </a:lnTo>
                  <a:lnTo>
                    <a:pt x="32" y="735"/>
                  </a:lnTo>
                  <a:lnTo>
                    <a:pt x="15" y="675"/>
                  </a:lnTo>
                  <a:lnTo>
                    <a:pt x="4" y="613"/>
                  </a:lnTo>
                  <a:lnTo>
                    <a:pt x="0" y="549"/>
                  </a:lnTo>
                  <a:lnTo>
                    <a:pt x="4" y="486"/>
                  </a:lnTo>
                  <a:lnTo>
                    <a:pt x="15" y="424"/>
                  </a:lnTo>
                  <a:lnTo>
                    <a:pt x="32" y="364"/>
                  </a:lnTo>
                  <a:lnTo>
                    <a:pt x="56" y="308"/>
                  </a:lnTo>
                  <a:lnTo>
                    <a:pt x="85" y="256"/>
                  </a:lnTo>
                  <a:lnTo>
                    <a:pt x="121" y="207"/>
                  </a:lnTo>
                  <a:lnTo>
                    <a:pt x="161" y="161"/>
                  </a:lnTo>
                  <a:lnTo>
                    <a:pt x="206" y="121"/>
                  </a:lnTo>
                  <a:lnTo>
                    <a:pt x="255" y="86"/>
                  </a:lnTo>
                  <a:lnTo>
                    <a:pt x="307" y="56"/>
                  </a:lnTo>
                  <a:lnTo>
                    <a:pt x="363" y="33"/>
                  </a:lnTo>
                  <a:lnTo>
                    <a:pt x="423" y="15"/>
                  </a:lnTo>
                  <a:lnTo>
                    <a:pt x="485" y="4"/>
                  </a:lnTo>
                  <a:lnTo>
                    <a:pt x="5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115"/>
            <p:cNvSpPr>
              <a:spLocks/>
            </p:cNvSpPr>
            <p:nvPr/>
          </p:nvSpPr>
          <p:spPr bwMode="auto">
            <a:xfrm>
              <a:off x="3955" y="978"/>
              <a:ext cx="483" cy="550"/>
            </a:xfrm>
            <a:custGeom>
              <a:avLst/>
              <a:gdLst>
                <a:gd name="T0" fmla="*/ 0 w 483"/>
                <a:gd name="T1" fmla="*/ 0 h 550"/>
                <a:gd name="T2" fmla="*/ 62 w 483"/>
                <a:gd name="T3" fmla="*/ 4 h 550"/>
                <a:gd name="T4" fmla="*/ 122 w 483"/>
                <a:gd name="T5" fmla="*/ 14 h 550"/>
                <a:gd name="T6" fmla="*/ 179 w 483"/>
                <a:gd name="T7" fmla="*/ 30 h 550"/>
                <a:gd name="T8" fmla="*/ 233 w 483"/>
                <a:gd name="T9" fmla="*/ 52 h 550"/>
                <a:gd name="T10" fmla="*/ 285 w 483"/>
                <a:gd name="T11" fmla="*/ 80 h 550"/>
                <a:gd name="T12" fmla="*/ 333 w 483"/>
                <a:gd name="T13" fmla="*/ 113 h 550"/>
                <a:gd name="T14" fmla="*/ 377 w 483"/>
                <a:gd name="T15" fmla="*/ 150 h 550"/>
                <a:gd name="T16" fmla="*/ 416 w 483"/>
                <a:gd name="T17" fmla="*/ 193 h 550"/>
                <a:gd name="T18" fmla="*/ 452 w 483"/>
                <a:gd name="T19" fmla="*/ 239 h 550"/>
                <a:gd name="T20" fmla="*/ 483 w 483"/>
                <a:gd name="T21" fmla="*/ 289 h 550"/>
                <a:gd name="T22" fmla="*/ 0 w 483"/>
                <a:gd name="T23" fmla="*/ 550 h 550"/>
                <a:gd name="T24" fmla="*/ 0 w 483"/>
                <a:gd name="T25" fmla="*/ 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83" h="550">
                  <a:moveTo>
                    <a:pt x="0" y="0"/>
                  </a:moveTo>
                  <a:lnTo>
                    <a:pt x="62" y="4"/>
                  </a:lnTo>
                  <a:lnTo>
                    <a:pt x="122" y="14"/>
                  </a:lnTo>
                  <a:lnTo>
                    <a:pt x="179" y="30"/>
                  </a:lnTo>
                  <a:lnTo>
                    <a:pt x="233" y="52"/>
                  </a:lnTo>
                  <a:lnTo>
                    <a:pt x="285" y="80"/>
                  </a:lnTo>
                  <a:lnTo>
                    <a:pt x="333" y="113"/>
                  </a:lnTo>
                  <a:lnTo>
                    <a:pt x="377" y="150"/>
                  </a:lnTo>
                  <a:lnTo>
                    <a:pt x="416" y="193"/>
                  </a:lnTo>
                  <a:lnTo>
                    <a:pt x="452" y="239"/>
                  </a:lnTo>
                  <a:lnTo>
                    <a:pt x="483" y="289"/>
                  </a:lnTo>
                  <a:lnTo>
                    <a:pt x="0" y="55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116"/>
            <p:cNvSpPr>
              <a:spLocks/>
            </p:cNvSpPr>
            <p:nvPr/>
          </p:nvSpPr>
          <p:spPr bwMode="auto">
            <a:xfrm>
              <a:off x="3690" y="2001"/>
              <a:ext cx="685" cy="549"/>
            </a:xfrm>
            <a:custGeom>
              <a:avLst/>
              <a:gdLst>
                <a:gd name="T0" fmla="*/ 184 w 685"/>
                <a:gd name="T1" fmla="*/ 0 h 549"/>
                <a:gd name="T2" fmla="*/ 685 w 685"/>
                <a:gd name="T3" fmla="*/ 222 h 549"/>
                <a:gd name="T4" fmla="*/ 660 w 685"/>
                <a:gd name="T5" fmla="*/ 274 h 549"/>
                <a:gd name="T6" fmla="*/ 629 w 685"/>
                <a:gd name="T7" fmla="*/ 321 h 549"/>
                <a:gd name="T8" fmla="*/ 593 w 685"/>
                <a:gd name="T9" fmla="*/ 365 h 549"/>
                <a:gd name="T10" fmla="*/ 554 w 685"/>
                <a:gd name="T11" fmla="*/ 406 h 549"/>
                <a:gd name="T12" fmla="*/ 509 w 685"/>
                <a:gd name="T13" fmla="*/ 442 h 549"/>
                <a:gd name="T14" fmla="*/ 462 w 685"/>
                <a:gd name="T15" fmla="*/ 473 h 549"/>
                <a:gd name="T16" fmla="*/ 412 w 685"/>
                <a:gd name="T17" fmla="*/ 499 h 549"/>
                <a:gd name="T18" fmla="*/ 358 w 685"/>
                <a:gd name="T19" fmla="*/ 520 h 549"/>
                <a:gd name="T20" fmla="*/ 302 w 685"/>
                <a:gd name="T21" fmla="*/ 536 h 549"/>
                <a:gd name="T22" fmla="*/ 244 w 685"/>
                <a:gd name="T23" fmla="*/ 545 h 549"/>
                <a:gd name="T24" fmla="*/ 184 w 685"/>
                <a:gd name="T25" fmla="*/ 549 h 549"/>
                <a:gd name="T26" fmla="*/ 136 w 685"/>
                <a:gd name="T27" fmla="*/ 547 h 549"/>
                <a:gd name="T28" fmla="*/ 90 w 685"/>
                <a:gd name="T29" fmla="*/ 541 h 549"/>
                <a:gd name="T30" fmla="*/ 44 w 685"/>
                <a:gd name="T31" fmla="*/ 530 h 549"/>
                <a:gd name="T32" fmla="*/ 0 w 685"/>
                <a:gd name="T33" fmla="*/ 517 h 549"/>
                <a:gd name="T34" fmla="*/ 184 w 685"/>
                <a:gd name="T35" fmla="*/ 0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85" h="549">
                  <a:moveTo>
                    <a:pt x="184" y="0"/>
                  </a:moveTo>
                  <a:lnTo>
                    <a:pt x="685" y="222"/>
                  </a:lnTo>
                  <a:lnTo>
                    <a:pt x="660" y="274"/>
                  </a:lnTo>
                  <a:lnTo>
                    <a:pt x="629" y="321"/>
                  </a:lnTo>
                  <a:lnTo>
                    <a:pt x="593" y="365"/>
                  </a:lnTo>
                  <a:lnTo>
                    <a:pt x="554" y="406"/>
                  </a:lnTo>
                  <a:lnTo>
                    <a:pt x="509" y="442"/>
                  </a:lnTo>
                  <a:lnTo>
                    <a:pt x="462" y="473"/>
                  </a:lnTo>
                  <a:lnTo>
                    <a:pt x="412" y="499"/>
                  </a:lnTo>
                  <a:lnTo>
                    <a:pt x="358" y="520"/>
                  </a:lnTo>
                  <a:lnTo>
                    <a:pt x="302" y="536"/>
                  </a:lnTo>
                  <a:lnTo>
                    <a:pt x="244" y="545"/>
                  </a:lnTo>
                  <a:lnTo>
                    <a:pt x="184" y="549"/>
                  </a:lnTo>
                  <a:lnTo>
                    <a:pt x="136" y="547"/>
                  </a:lnTo>
                  <a:lnTo>
                    <a:pt x="90" y="541"/>
                  </a:lnTo>
                  <a:lnTo>
                    <a:pt x="44" y="530"/>
                  </a:lnTo>
                  <a:lnTo>
                    <a:pt x="0" y="517"/>
                  </a:lnTo>
                  <a:lnTo>
                    <a:pt x="1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117"/>
            <p:cNvSpPr>
              <a:spLocks/>
            </p:cNvSpPr>
            <p:nvPr/>
          </p:nvSpPr>
          <p:spPr bwMode="auto">
            <a:xfrm>
              <a:off x="3955" y="1500"/>
              <a:ext cx="548" cy="485"/>
            </a:xfrm>
            <a:custGeom>
              <a:avLst/>
              <a:gdLst>
                <a:gd name="T0" fmla="*/ 483 w 548"/>
                <a:gd name="T1" fmla="*/ 0 h 485"/>
                <a:gd name="T2" fmla="*/ 506 w 548"/>
                <a:gd name="T3" fmla="*/ 48 h 485"/>
                <a:gd name="T4" fmla="*/ 523 w 548"/>
                <a:gd name="T5" fmla="*/ 98 h 485"/>
                <a:gd name="T6" fmla="*/ 538 w 548"/>
                <a:gd name="T7" fmla="*/ 151 h 485"/>
                <a:gd name="T8" fmla="*/ 546 w 548"/>
                <a:gd name="T9" fmla="*/ 206 h 485"/>
                <a:gd name="T10" fmla="*/ 548 w 548"/>
                <a:gd name="T11" fmla="*/ 262 h 485"/>
                <a:gd name="T12" fmla="*/ 545 w 548"/>
                <a:gd name="T13" fmla="*/ 320 h 485"/>
                <a:gd name="T14" fmla="*/ 537 w 548"/>
                <a:gd name="T15" fmla="*/ 377 h 485"/>
                <a:gd name="T16" fmla="*/ 521 w 548"/>
                <a:gd name="T17" fmla="*/ 432 h 485"/>
                <a:gd name="T18" fmla="*/ 501 w 548"/>
                <a:gd name="T19" fmla="*/ 485 h 485"/>
                <a:gd name="T20" fmla="*/ 0 w 548"/>
                <a:gd name="T21" fmla="*/ 262 h 485"/>
                <a:gd name="T22" fmla="*/ 483 w 548"/>
                <a:gd name="T23" fmla="*/ 0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48" h="485">
                  <a:moveTo>
                    <a:pt x="483" y="0"/>
                  </a:moveTo>
                  <a:lnTo>
                    <a:pt x="506" y="48"/>
                  </a:lnTo>
                  <a:lnTo>
                    <a:pt x="523" y="98"/>
                  </a:lnTo>
                  <a:lnTo>
                    <a:pt x="538" y="151"/>
                  </a:lnTo>
                  <a:lnTo>
                    <a:pt x="546" y="206"/>
                  </a:lnTo>
                  <a:lnTo>
                    <a:pt x="548" y="262"/>
                  </a:lnTo>
                  <a:lnTo>
                    <a:pt x="545" y="320"/>
                  </a:lnTo>
                  <a:lnTo>
                    <a:pt x="537" y="377"/>
                  </a:lnTo>
                  <a:lnTo>
                    <a:pt x="521" y="432"/>
                  </a:lnTo>
                  <a:lnTo>
                    <a:pt x="501" y="485"/>
                  </a:lnTo>
                  <a:lnTo>
                    <a:pt x="0" y="262"/>
                  </a:lnTo>
                  <a:lnTo>
                    <a:pt x="4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118"/>
            <p:cNvSpPr>
              <a:spLocks/>
            </p:cNvSpPr>
            <p:nvPr/>
          </p:nvSpPr>
          <p:spPr bwMode="auto">
            <a:xfrm>
              <a:off x="3079" y="3032"/>
              <a:ext cx="264" cy="126"/>
            </a:xfrm>
            <a:custGeom>
              <a:avLst/>
              <a:gdLst>
                <a:gd name="T0" fmla="*/ 63 w 264"/>
                <a:gd name="T1" fmla="*/ 0 h 126"/>
                <a:gd name="T2" fmla="*/ 201 w 264"/>
                <a:gd name="T3" fmla="*/ 0 h 126"/>
                <a:gd name="T4" fmla="*/ 222 w 264"/>
                <a:gd name="T5" fmla="*/ 3 h 126"/>
                <a:gd name="T6" fmla="*/ 239 w 264"/>
                <a:gd name="T7" fmla="*/ 12 h 126"/>
                <a:gd name="T8" fmla="*/ 253 w 264"/>
                <a:gd name="T9" fmla="*/ 26 h 126"/>
                <a:gd name="T10" fmla="*/ 262 w 264"/>
                <a:gd name="T11" fmla="*/ 43 h 126"/>
                <a:gd name="T12" fmla="*/ 264 w 264"/>
                <a:gd name="T13" fmla="*/ 63 h 126"/>
                <a:gd name="T14" fmla="*/ 262 w 264"/>
                <a:gd name="T15" fmla="*/ 83 h 126"/>
                <a:gd name="T16" fmla="*/ 253 w 264"/>
                <a:gd name="T17" fmla="*/ 101 h 126"/>
                <a:gd name="T18" fmla="*/ 239 w 264"/>
                <a:gd name="T19" fmla="*/ 114 h 126"/>
                <a:gd name="T20" fmla="*/ 222 w 264"/>
                <a:gd name="T21" fmla="*/ 124 h 126"/>
                <a:gd name="T22" fmla="*/ 201 w 264"/>
                <a:gd name="T23" fmla="*/ 126 h 126"/>
                <a:gd name="T24" fmla="*/ 63 w 264"/>
                <a:gd name="T25" fmla="*/ 126 h 126"/>
                <a:gd name="T26" fmla="*/ 44 w 264"/>
                <a:gd name="T27" fmla="*/ 124 h 126"/>
                <a:gd name="T28" fmla="*/ 26 w 264"/>
                <a:gd name="T29" fmla="*/ 114 h 126"/>
                <a:gd name="T30" fmla="*/ 13 w 264"/>
                <a:gd name="T31" fmla="*/ 101 h 126"/>
                <a:gd name="T32" fmla="*/ 3 w 264"/>
                <a:gd name="T33" fmla="*/ 83 h 126"/>
                <a:gd name="T34" fmla="*/ 0 w 264"/>
                <a:gd name="T35" fmla="*/ 63 h 126"/>
                <a:gd name="T36" fmla="*/ 3 w 264"/>
                <a:gd name="T37" fmla="*/ 43 h 126"/>
                <a:gd name="T38" fmla="*/ 13 w 264"/>
                <a:gd name="T39" fmla="*/ 26 h 126"/>
                <a:gd name="T40" fmla="*/ 26 w 264"/>
                <a:gd name="T41" fmla="*/ 12 h 126"/>
                <a:gd name="T42" fmla="*/ 44 w 264"/>
                <a:gd name="T43" fmla="*/ 3 h 126"/>
                <a:gd name="T44" fmla="*/ 63 w 264"/>
                <a:gd name="T45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64" h="126">
                  <a:moveTo>
                    <a:pt x="63" y="0"/>
                  </a:moveTo>
                  <a:lnTo>
                    <a:pt x="201" y="0"/>
                  </a:lnTo>
                  <a:lnTo>
                    <a:pt x="222" y="3"/>
                  </a:lnTo>
                  <a:lnTo>
                    <a:pt x="239" y="12"/>
                  </a:lnTo>
                  <a:lnTo>
                    <a:pt x="253" y="26"/>
                  </a:lnTo>
                  <a:lnTo>
                    <a:pt x="262" y="43"/>
                  </a:lnTo>
                  <a:lnTo>
                    <a:pt x="264" y="63"/>
                  </a:lnTo>
                  <a:lnTo>
                    <a:pt x="262" y="83"/>
                  </a:lnTo>
                  <a:lnTo>
                    <a:pt x="253" y="101"/>
                  </a:lnTo>
                  <a:lnTo>
                    <a:pt x="239" y="114"/>
                  </a:lnTo>
                  <a:lnTo>
                    <a:pt x="222" y="124"/>
                  </a:lnTo>
                  <a:lnTo>
                    <a:pt x="201" y="126"/>
                  </a:lnTo>
                  <a:lnTo>
                    <a:pt x="63" y="126"/>
                  </a:lnTo>
                  <a:lnTo>
                    <a:pt x="44" y="124"/>
                  </a:lnTo>
                  <a:lnTo>
                    <a:pt x="26" y="114"/>
                  </a:lnTo>
                  <a:lnTo>
                    <a:pt x="13" y="101"/>
                  </a:lnTo>
                  <a:lnTo>
                    <a:pt x="3" y="83"/>
                  </a:lnTo>
                  <a:lnTo>
                    <a:pt x="0" y="63"/>
                  </a:lnTo>
                  <a:lnTo>
                    <a:pt x="3" y="43"/>
                  </a:lnTo>
                  <a:lnTo>
                    <a:pt x="13" y="26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119"/>
            <p:cNvSpPr>
              <a:spLocks/>
            </p:cNvSpPr>
            <p:nvPr/>
          </p:nvSpPr>
          <p:spPr bwMode="auto">
            <a:xfrm>
              <a:off x="3497" y="3032"/>
              <a:ext cx="265" cy="126"/>
            </a:xfrm>
            <a:custGeom>
              <a:avLst/>
              <a:gdLst>
                <a:gd name="T0" fmla="*/ 63 w 265"/>
                <a:gd name="T1" fmla="*/ 0 h 126"/>
                <a:gd name="T2" fmla="*/ 202 w 265"/>
                <a:gd name="T3" fmla="*/ 0 h 126"/>
                <a:gd name="T4" fmla="*/ 221 w 265"/>
                <a:gd name="T5" fmla="*/ 3 h 126"/>
                <a:gd name="T6" fmla="*/ 239 w 265"/>
                <a:gd name="T7" fmla="*/ 12 h 126"/>
                <a:gd name="T8" fmla="*/ 253 w 265"/>
                <a:gd name="T9" fmla="*/ 26 h 126"/>
                <a:gd name="T10" fmla="*/ 261 w 265"/>
                <a:gd name="T11" fmla="*/ 43 h 126"/>
                <a:gd name="T12" fmla="*/ 265 w 265"/>
                <a:gd name="T13" fmla="*/ 63 h 126"/>
                <a:gd name="T14" fmla="*/ 261 w 265"/>
                <a:gd name="T15" fmla="*/ 83 h 126"/>
                <a:gd name="T16" fmla="*/ 253 w 265"/>
                <a:gd name="T17" fmla="*/ 101 h 126"/>
                <a:gd name="T18" fmla="*/ 239 w 265"/>
                <a:gd name="T19" fmla="*/ 114 h 126"/>
                <a:gd name="T20" fmla="*/ 221 w 265"/>
                <a:gd name="T21" fmla="*/ 124 h 126"/>
                <a:gd name="T22" fmla="*/ 202 w 265"/>
                <a:gd name="T23" fmla="*/ 126 h 126"/>
                <a:gd name="T24" fmla="*/ 63 w 265"/>
                <a:gd name="T25" fmla="*/ 126 h 126"/>
                <a:gd name="T26" fmla="*/ 43 w 265"/>
                <a:gd name="T27" fmla="*/ 124 h 126"/>
                <a:gd name="T28" fmla="*/ 25 w 265"/>
                <a:gd name="T29" fmla="*/ 114 h 126"/>
                <a:gd name="T30" fmla="*/ 12 w 265"/>
                <a:gd name="T31" fmla="*/ 101 h 126"/>
                <a:gd name="T32" fmla="*/ 3 w 265"/>
                <a:gd name="T33" fmla="*/ 83 h 126"/>
                <a:gd name="T34" fmla="*/ 0 w 265"/>
                <a:gd name="T35" fmla="*/ 63 h 126"/>
                <a:gd name="T36" fmla="*/ 3 w 265"/>
                <a:gd name="T37" fmla="*/ 43 h 126"/>
                <a:gd name="T38" fmla="*/ 12 w 265"/>
                <a:gd name="T39" fmla="*/ 26 h 126"/>
                <a:gd name="T40" fmla="*/ 25 w 265"/>
                <a:gd name="T41" fmla="*/ 12 h 126"/>
                <a:gd name="T42" fmla="*/ 43 w 265"/>
                <a:gd name="T43" fmla="*/ 3 h 126"/>
                <a:gd name="T44" fmla="*/ 63 w 265"/>
                <a:gd name="T45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65" h="126">
                  <a:moveTo>
                    <a:pt x="63" y="0"/>
                  </a:moveTo>
                  <a:lnTo>
                    <a:pt x="202" y="0"/>
                  </a:lnTo>
                  <a:lnTo>
                    <a:pt x="221" y="3"/>
                  </a:lnTo>
                  <a:lnTo>
                    <a:pt x="239" y="12"/>
                  </a:lnTo>
                  <a:lnTo>
                    <a:pt x="253" y="26"/>
                  </a:lnTo>
                  <a:lnTo>
                    <a:pt x="261" y="43"/>
                  </a:lnTo>
                  <a:lnTo>
                    <a:pt x="265" y="63"/>
                  </a:lnTo>
                  <a:lnTo>
                    <a:pt x="261" y="83"/>
                  </a:lnTo>
                  <a:lnTo>
                    <a:pt x="253" y="101"/>
                  </a:lnTo>
                  <a:lnTo>
                    <a:pt x="239" y="114"/>
                  </a:lnTo>
                  <a:lnTo>
                    <a:pt x="221" y="124"/>
                  </a:lnTo>
                  <a:lnTo>
                    <a:pt x="202" y="126"/>
                  </a:lnTo>
                  <a:lnTo>
                    <a:pt x="63" y="126"/>
                  </a:lnTo>
                  <a:lnTo>
                    <a:pt x="43" y="124"/>
                  </a:lnTo>
                  <a:lnTo>
                    <a:pt x="25" y="114"/>
                  </a:lnTo>
                  <a:lnTo>
                    <a:pt x="12" y="101"/>
                  </a:lnTo>
                  <a:lnTo>
                    <a:pt x="3" y="83"/>
                  </a:lnTo>
                  <a:lnTo>
                    <a:pt x="0" y="63"/>
                  </a:lnTo>
                  <a:lnTo>
                    <a:pt x="3" y="43"/>
                  </a:lnTo>
                  <a:lnTo>
                    <a:pt x="12" y="26"/>
                  </a:lnTo>
                  <a:lnTo>
                    <a:pt x="25" y="12"/>
                  </a:lnTo>
                  <a:lnTo>
                    <a:pt x="43" y="3"/>
                  </a:lnTo>
                  <a:lnTo>
                    <a:pt x="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120"/>
            <p:cNvSpPr>
              <a:spLocks/>
            </p:cNvSpPr>
            <p:nvPr/>
          </p:nvSpPr>
          <p:spPr bwMode="auto">
            <a:xfrm>
              <a:off x="3915" y="3032"/>
              <a:ext cx="264" cy="126"/>
            </a:xfrm>
            <a:custGeom>
              <a:avLst/>
              <a:gdLst>
                <a:gd name="T0" fmla="*/ 63 w 264"/>
                <a:gd name="T1" fmla="*/ 0 h 126"/>
                <a:gd name="T2" fmla="*/ 201 w 264"/>
                <a:gd name="T3" fmla="*/ 0 h 126"/>
                <a:gd name="T4" fmla="*/ 221 w 264"/>
                <a:gd name="T5" fmla="*/ 3 h 126"/>
                <a:gd name="T6" fmla="*/ 238 w 264"/>
                <a:gd name="T7" fmla="*/ 12 h 126"/>
                <a:gd name="T8" fmla="*/ 252 w 264"/>
                <a:gd name="T9" fmla="*/ 26 h 126"/>
                <a:gd name="T10" fmla="*/ 261 w 264"/>
                <a:gd name="T11" fmla="*/ 43 h 126"/>
                <a:gd name="T12" fmla="*/ 264 w 264"/>
                <a:gd name="T13" fmla="*/ 63 h 126"/>
                <a:gd name="T14" fmla="*/ 261 w 264"/>
                <a:gd name="T15" fmla="*/ 83 h 126"/>
                <a:gd name="T16" fmla="*/ 252 w 264"/>
                <a:gd name="T17" fmla="*/ 101 h 126"/>
                <a:gd name="T18" fmla="*/ 238 w 264"/>
                <a:gd name="T19" fmla="*/ 114 h 126"/>
                <a:gd name="T20" fmla="*/ 221 w 264"/>
                <a:gd name="T21" fmla="*/ 124 h 126"/>
                <a:gd name="T22" fmla="*/ 201 w 264"/>
                <a:gd name="T23" fmla="*/ 126 h 126"/>
                <a:gd name="T24" fmla="*/ 63 w 264"/>
                <a:gd name="T25" fmla="*/ 126 h 126"/>
                <a:gd name="T26" fmla="*/ 42 w 264"/>
                <a:gd name="T27" fmla="*/ 124 h 126"/>
                <a:gd name="T28" fmla="*/ 26 w 264"/>
                <a:gd name="T29" fmla="*/ 114 h 126"/>
                <a:gd name="T30" fmla="*/ 11 w 264"/>
                <a:gd name="T31" fmla="*/ 101 h 126"/>
                <a:gd name="T32" fmla="*/ 3 w 264"/>
                <a:gd name="T33" fmla="*/ 83 h 126"/>
                <a:gd name="T34" fmla="*/ 0 w 264"/>
                <a:gd name="T35" fmla="*/ 63 h 126"/>
                <a:gd name="T36" fmla="*/ 3 w 264"/>
                <a:gd name="T37" fmla="*/ 43 h 126"/>
                <a:gd name="T38" fmla="*/ 11 w 264"/>
                <a:gd name="T39" fmla="*/ 26 h 126"/>
                <a:gd name="T40" fmla="*/ 26 w 264"/>
                <a:gd name="T41" fmla="*/ 12 h 126"/>
                <a:gd name="T42" fmla="*/ 42 w 264"/>
                <a:gd name="T43" fmla="*/ 3 h 126"/>
                <a:gd name="T44" fmla="*/ 63 w 264"/>
                <a:gd name="T45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64" h="126">
                  <a:moveTo>
                    <a:pt x="63" y="0"/>
                  </a:moveTo>
                  <a:lnTo>
                    <a:pt x="201" y="0"/>
                  </a:lnTo>
                  <a:lnTo>
                    <a:pt x="221" y="3"/>
                  </a:lnTo>
                  <a:lnTo>
                    <a:pt x="238" y="12"/>
                  </a:lnTo>
                  <a:lnTo>
                    <a:pt x="252" y="26"/>
                  </a:lnTo>
                  <a:lnTo>
                    <a:pt x="261" y="43"/>
                  </a:lnTo>
                  <a:lnTo>
                    <a:pt x="264" y="63"/>
                  </a:lnTo>
                  <a:lnTo>
                    <a:pt x="261" y="83"/>
                  </a:lnTo>
                  <a:lnTo>
                    <a:pt x="252" y="101"/>
                  </a:lnTo>
                  <a:lnTo>
                    <a:pt x="238" y="114"/>
                  </a:lnTo>
                  <a:lnTo>
                    <a:pt x="221" y="124"/>
                  </a:lnTo>
                  <a:lnTo>
                    <a:pt x="201" y="126"/>
                  </a:lnTo>
                  <a:lnTo>
                    <a:pt x="63" y="126"/>
                  </a:lnTo>
                  <a:lnTo>
                    <a:pt x="42" y="124"/>
                  </a:lnTo>
                  <a:lnTo>
                    <a:pt x="26" y="114"/>
                  </a:lnTo>
                  <a:lnTo>
                    <a:pt x="11" y="101"/>
                  </a:lnTo>
                  <a:lnTo>
                    <a:pt x="3" y="83"/>
                  </a:lnTo>
                  <a:lnTo>
                    <a:pt x="0" y="63"/>
                  </a:lnTo>
                  <a:lnTo>
                    <a:pt x="3" y="43"/>
                  </a:lnTo>
                  <a:lnTo>
                    <a:pt x="11" y="26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121"/>
            <p:cNvSpPr>
              <a:spLocks/>
            </p:cNvSpPr>
            <p:nvPr/>
          </p:nvSpPr>
          <p:spPr bwMode="auto">
            <a:xfrm>
              <a:off x="4332" y="3032"/>
              <a:ext cx="266" cy="126"/>
            </a:xfrm>
            <a:custGeom>
              <a:avLst/>
              <a:gdLst>
                <a:gd name="T0" fmla="*/ 64 w 266"/>
                <a:gd name="T1" fmla="*/ 0 h 126"/>
                <a:gd name="T2" fmla="*/ 201 w 266"/>
                <a:gd name="T3" fmla="*/ 0 h 126"/>
                <a:gd name="T4" fmla="*/ 221 w 266"/>
                <a:gd name="T5" fmla="*/ 3 h 126"/>
                <a:gd name="T6" fmla="*/ 239 w 266"/>
                <a:gd name="T7" fmla="*/ 12 h 126"/>
                <a:gd name="T8" fmla="*/ 252 w 266"/>
                <a:gd name="T9" fmla="*/ 26 h 126"/>
                <a:gd name="T10" fmla="*/ 262 w 266"/>
                <a:gd name="T11" fmla="*/ 43 h 126"/>
                <a:gd name="T12" fmla="*/ 266 w 266"/>
                <a:gd name="T13" fmla="*/ 63 h 126"/>
                <a:gd name="T14" fmla="*/ 262 w 266"/>
                <a:gd name="T15" fmla="*/ 83 h 126"/>
                <a:gd name="T16" fmla="*/ 252 w 266"/>
                <a:gd name="T17" fmla="*/ 101 h 126"/>
                <a:gd name="T18" fmla="*/ 239 w 266"/>
                <a:gd name="T19" fmla="*/ 114 h 126"/>
                <a:gd name="T20" fmla="*/ 221 w 266"/>
                <a:gd name="T21" fmla="*/ 124 h 126"/>
                <a:gd name="T22" fmla="*/ 201 w 266"/>
                <a:gd name="T23" fmla="*/ 126 h 126"/>
                <a:gd name="T24" fmla="*/ 64 w 266"/>
                <a:gd name="T25" fmla="*/ 126 h 126"/>
                <a:gd name="T26" fmla="*/ 44 w 266"/>
                <a:gd name="T27" fmla="*/ 124 h 126"/>
                <a:gd name="T28" fmla="*/ 26 w 266"/>
                <a:gd name="T29" fmla="*/ 114 h 126"/>
                <a:gd name="T30" fmla="*/ 13 w 266"/>
                <a:gd name="T31" fmla="*/ 101 h 126"/>
                <a:gd name="T32" fmla="*/ 3 w 266"/>
                <a:gd name="T33" fmla="*/ 83 h 126"/>
                <a:gd name="T34" fmla="*/ 0 w 266"/>
                <a:gd name="T35" fmla="*/ 63 h 126"/>
                <a:gd name="T36" fmla="*/ 3 w 266"/>
                <a:gd name="T37" fmla="*/ 43 h 126"/>
                <a:gd name="T38" fmla="*/ 13 w 266"/>
                <a:gd name="T39" fmla="*/ 26 h 126"/>
                <a:gd name="T40" fmla="*/ 26 w 266"/>
                <a:gd name="T41" fmla="*/ 12 h 126"/>
                <a:gd name="T42" fmla="*/ 44 w 266"/>
                <a:gd name="T43" fmla="*/ 3 h 126"/>
                <a:gd name="T44" fmla="*/ 64 w 266"/>
                <a:gd name="T45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66" h="126">
                  <a:moveTo>
                    <a:pt x="64" y="0"/>
                  </a:moveTo>
                  <a:lnTo>
                    <a:pt x="201" y="0"/>
                  </a:lnTo>
                  <a:lnTo>
                    <a:pt x="221" y="3"/>
                  </a:lnTo>
                  <a:lnTo>
                    <a:pt x="239" y="12"/>
                  </a:lnTo>
                  <a:lnTo>
                    <a:pt x="252" y="26"/>
                  </a:lnTo>
                  <a:lnTo>
                    <a:pt x="262" y="43"/>
                  </a:lnTo>
                  <a:lnTo>
                    <a:pt x="266" y="63"/>
                  </a:lnTo>
                  <a:lnTo>
                    <a:pt x="262" y="83"/>
                  </a:lnTo>
                  <a:lnTo>
                    <a:pt x="252" y="101"/>
                  </a:lnTo>
                  <a:lnTo>
                    <a:pt x="239" y="114"/>
                  </a:lnTo>
                  <a:lnTo>
                    <a:pt x="221" y="124"/>
                  </a:lnTo>
                  <a:lnTo>
                    <a:pt x="201" y="126"/>
                  </a:lnTo>
                  <a:lnTo>
                    <a:pt x="64" y="126"/>
                  </a:lnTo>
                  <a:lnTo>
                    <a:pt x="44" y="124"/>
                  </a:lnTo>
                  <a:lnTo>
                    <a:pt x="26" y="114"/>
                  </a:lnTo>
                  <a:lnTo>
                    <a:pt x="13" y="101"/>
                  </a:lnTo>
                  <a:lnTo>
                    <a:pt x="3" y="83"/>
                  </a:lnTo>
                  <a:lnTo>
                    <a:pt x="0" y="63"/>
                  </a:lnTo>
                  <a:lnTo>
                    <a:pt x="3" y="43"/>
                  </a:lnTo>
                  <a:lnTo>
                    <a:pt x="13" y="26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37" name="Group 185"/>
          <p:cNvGrpSpPr>
            <a:grpSpLocks noChangeAspect="1"/>
          </p:cNvGrpSpPr>
          <p:nvPr/>
        </p:nvGrpSpPr>
        <p:grpSpPr bwMode="auto">
          <a:xfrm>
            <a:off x="2455727" y="4781120"/>
            <a:ext cx="353515" cy="300862"/>
            <a:chOff x="3912" y="2397"/>
            <a:chExt cx="3122" cy="265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40" name="Freeform 187"/>
            <p:cNvSpPr>
              <a:spLocks/>
            </p:cNvSpPr>
            <p:nvPr/>
          </p:nvSpPr>
          <p:spPr bwMode="auto">
            <a:xfrm>
              <a:off x="5780" y="2397"/>
              <a:ext cx="552" cy="325"/>
            </a:xfrm>
            <a:custGeom>
              <a:avLst/>
              <a:gdLst>
                <a:gd name="T0" fmla="*/ 563 w 1105"/>
                <a:gd name="T1" fmla="*/ 0 h 650"/>
                <a:gd name="T2" fmla="*/ 637 w 1105"/>
                <a:gd name="T3" fmla="*/ 4 h 650"/>
                <a:gd name="T4" fmla="*/ 709 w 1105"/>
                <a:gd name="T5" fmla="*/ 16 h 650"/>
                <a:gd name="T6" fmla="*/ 777 w 1105"/>
                <a:gd name="T7" fmla="*/ 35 h 650"/>
                <a:gd name="T8" fmla="*/ 841 w 1105"/>
                <a:gd name="T9" fmla="*/ 59 h 650"/>
                <a:gd name="T10" fmla="*/ 900 w 1105"/>
                <a:gd name="T11" fmla="*/ 90 h 650"/>
                <a:gd name="T12" fmla="*/ 951 w 1105"/>
                <a:gd name="T13" fmla="*/ 127 h 650"/>
                <a:gd name="T14" fmla="*/ 997 w 1105"/>
                <a:gd name="T15" fmla="*/ 167 h 650"/>
                <a:gd name="T16" fmla="*/ 1033 w 1105"/>
                <a:gd name="T17" fmla="*/ 213 h 650"/>
                <a:gd name="T18" fmla="*/ 1061 w 1105"/>
                <a:gd name="T19" fmla="*/ 262 h 650"/>
                <a:gd name="T20" fmla="*/ 1080 w 1105"/>
                <a:gd name="T21" fmla="*/ 315 h 650"/>
                <a:gd name="T22" fmla="*/ 1089 w 1105"/>
                <a:gd name="T23" fmla="*/ 370 h 650"/>
                <a:gd name="T24" fmla="*/ 1105 w 1105"/>
                <a:gd name="T25" fmla="*/ 493 h 650"/>
                <a:gd name="T26" fmla="*/ 1103 w 1105"/>
                <a:gd name="T27" fmla="*/ 518 h 650"/>
                <a:gd name="T28" fmla="*/ 1093 w 1105"/>
                <a:gd name="T29" fmla="*/ 539 h 650"/>
                <a:gd name="T30" fmla="*/ 1074 w 1105"/>
                <a:gd name="T31" fmla="*/ 554 h 650"/>
                <a:gd name="T32" fmla="*/ 1053 w 1105"/>
                <a:gd name="T33" fmla="*/ 563 h 650"/>
                <a:gd name="T34" fmla="*/ 1027 w 1105"/>
                <a:gd name="T35" fmla="*/ 561 h 650"/>
                <a:gd name="T36" fmla="*/ 919 w 1105"/>
                <a:gd name="T37" fmla="*/ 539 h 650"/>
                <a:gd name="T38" fmla="*/ 807 w 1105"/>
                <a:gd name="T39" fmla="*/ 525 h 650"/>
                <a:gd name="T40" fmla="*/ 692 w 1105"/>
                <a:gd name="T41" fmla="*/ 520 h 650"/>
                <a:gd name="T42" fmla="*/ 568 w 1105"/>
                <a:gd name="T43" fmla="*/ 525 h 650"/>
                <a:gd name="T44" fmla="*/ 447 w 1105"/>
                <a:gd name="T45" fmla="*/ 541 h 650"/>
                <a:gd name="T46" fmla="*/ 328 w 1105"/>
                <a:gd name="T47" fmla="*/ 567 h 650"/>
                <a:gd name="T48" fmla="*/ 212 w 1105"/>
                <a:gd name="T49" fmla="*/ 601 h 650"/>
                <a:gd name="T50" fmla="*/ 100 w 1105"/>
                <a:gd name="T51" fmla="*/ 647 h 650"/>
                <a:gd name="T52" fmla="*/ 76 w 1105"/>
                <a:gd name="T53" fmla="*/ 650 h 650"/>
                <a:gd name="T54" fmla="*/ 53 w 1105"/>
                <a:gd name="T55" fmla="*/ 647 h 650"/>
                <a:gd name="T56" fmla="*/ 34 w 1105"/>
                <a:gd name="T57" fmla="*/ 635 h 650"/>
                <a:gd name="T58" fmla="*/ 19 w 1105"/>
                <a:gd name="T59" fmla="*/ 616 h 650"/>
                <a:gd name="T60" fmla="*/ 11 w 1105"/>
                <a:gd name="T61" fmla="*/ 592 h 650"/>
                <a:gd name="T62" fmla="*/ 0 w 1105"/>
                <a:gd name="T63" fmla="*/ 387 h 650"/>
                <a:gd name="T64" fmla="*/ 6 w 1105"/>
                <a:gd name="T65" fmla="*/ 334 h 650"/>
                <a:gd name="T66" fmla="*/ 21 w 1105"/>
                <a:gd name="T67" fmla="*/ 283 h 650"/>
                <a:gd name="T68" fmla="*/ 47 w 1105"/>
                <a:gd name="T69" fmla="*/ 235 h 650"/>
                <a:gd name="T70" fmla="*/ 82 w 1105"/>
                <a:gd name="T71" fmla="*/ 192 h 650"/>
                <a:gd name="T72" fmla="*/ 123 w 1105"/>
                <a:gd name="T73" fmla="*/ 150 h 650"/>
                <a:gd name="T74" fmla="*/ 172 w 1105"/>
                <a:gd name="T75" fmla="*/ 112 h 650"/>
                <a:gd name="T76" fmla="*/ 227 w 1105"/>
                <a:gd name="T77" fmla="*/ 80 h 650"/>
                <a:gd name="T78" fmla="*/ 288 w 1105"/>
                <a:gd name="T79" fmla="*/ 52 h 650"/>
                <a:gd name="T80" fmla="*/ 352 w 1105"/>
                <a:gd name="T81" fmla="*/ 31 h 650"/>
                <a:gd name="T82" fmla="*/ 421 w 1105"/>
                <a:gd name="T83" fmla="*/ 14 h 650"/>
                <a:gd name="T84" fmla="*/ 491 w 1105"/>
                <a:gd name="T85" fmla="*/ 2 h 650"/>
                <a:gd name="T86" fmla="*/ 563 w 1105"/>
                <a:gd name="T87" fmla="*/ 0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05" h="650">
                  <a:moveTo>
                    <a:pt x="563" y="0"/>
                  </a:moveTo>
                  <a:lnTo>
                    <a:pt x="637" y="4"/>
                  </a:lnTo>
                  <a:lnTo>
                    <a:pt x="709" y="16"/>
                  </a:lnTo>
                  <a:lnTo>
                    <a:pt x="777" y="35"/>
                  </a:lnTo>
                  <a:lnTo>
                    <a:pt x="841" y="59"/>
                  </a:lnTo>
                  <a:lnTo>
                    <a:pt x="900" y="90"/>
                  </a:lnTo>
                  <a:lnTo>
                    <a:pt x="951" y="127"/>
                  </a:lnTo>
                  <a:lnTo>
                    <a:pt x="997" y="167"/>
                  </a:lnTo>
                  <a:lnTo>
                    <a:pt x="1033" y="213"/>
                  </a:lnTo>
                  <a:lnTo>
                    <a:pt x="1061" y="262"/>
                  </a:lnTo>
                  <a:lnTo>
                    <a:pt x="1080" y="315"/>
                  </a:lnTo>
                  <a:lnTo>
                    <a:pt x="1089" y="370"/>
                  </a:lnTo>
                  <a:lnTo>
                    <a:pt x="1105" y="493"/>
                  </a:lnTo>
                  <a:lnTo>
                    <a:pt x="1103" y="518"/>
                  </a:lnTo>
                  <a:lnTo>
                    <a:pt x="1093" y="539"/>
                  </a:lnTo>
                  <a:lnTo>
                    <a:pt x="1074" y="554"/>
                  </a:lnTo>
                  <a:lnTo>
                    <a:pt x="1053" y="563"/>
                  </a:lnTo>
                  <a:lnTo>
                    <a:pt x="1027" y="561"/>
                  </a:lnTo>
                  <a:lnTo>
                    <a:pt x="919" y="539"/>
                  </a:lnTo>
                  <a:lnTo>
                    <a:pt x="807" y="525"/>
                  </a:lnTo>
                  <a:lnTo>
                    <a:pt x="692" y="520"/>
                  </a:lnTo>
                  <a:lnTo>
                    <a:pt x="568" y="525"/>
                  </a:lnTo>
                  <a:lnTo>
                    <a:pt x="447" y="541"/>
                  </a:lnTo>
                  <a:lnTo>
                    <a:pt x="328" y="567"/>
                  </a:lnTo>
                  <a:lnTo>
                    <a:pt x="212" y="601"/>
                  </a:lnTo>
                  <a:lnTo>
                    <a:pt x="100" y="647"/>
                  </a:lnTo>
                  <a:lnTo>
                    <a:pt x="76" y="650"/>
                  </a:lnTo>
                  <a:lnTo>
                    <a:pt x="53" y="647"/>
                  </a:lnTo>
                  <a:lnTo>
                    <a:pt x="34" y="635"/>
                  </a:lnTo>
                  <a:lnTo>
                    <a:pt x="19" y="616"/>
                  </a:lnTo>
                  <a:lnTo>
                    <a:pt x="11" y="592"/>
                  </a:lnTo>
                  <a:lnTo>
                    <a:pt x="0" y="387"/>
                  </a:lnTo>
                  <a:lnTo>
                    <a:pt x="6" y="334"/>
                  </a:lnTo>
                  <a:lnTo>
                    <a:pt x="21" y="283"/>
                  </a:lnTo>
                  <a:lnTo>
                    <a:pt x="47" y="235"/>
                  </a:lnTo>
                  <a:lnTo>
                    <a:pt x="82" y="192"/>
                  </a:lnTo>
                  <a:lnTo>
                    <a:pt x="123" y="150"/>
                  </a:lnTo>
                  <a:lnTo>
                    <a:pt x="172" y="112"/>
                  </a:lnTo>
                  <a:lnTo>
                    <a:pt x="227" y="80"/>
                  </a:lnTo>
                  <a:lnTo>
                    <a:pt x="288" y="52"/>
                  </a:lnTo>
                  <a:lnTo>
                    <a:pt x="352" y="31"/>
                  </a:lnTo>
                  <a:lnTo>
                    <a:pt x="421" y="14"/>
                  </a:lnTo>
                  <a:lnTo>
                    <a:pt x="491" y="2"/>
                  </a:lnTo>
                  <a:lnTo>
                    <a:pt x="5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Freeform 188"/>
            <p:cNvSpPr>
              <a:spLocks noEditPoints="1"/>
            </p:cNvSpPr>
            <p:nvPr/>
          </p:nvSpPr>
          <p:spPr bwMode="auto">
            <a:xfrm>
              <a:off x="3912" y="2747"/>
              <a:ext cx="3122" cy="2307"/>
            </a:xfrm>
            <a:custGeom>
              <a:avLst/>
              <a:gdLst>
                <a:gd name="T0" fmla="*/ 4429 w 6244"/>
                <a:gd name="T1" fmla="*/ 3011 h 4614"/>
                <a:gd name="T2" fmla="*/ 4035 w 6244"/>
                <a:gd name="T3" fmla="*/ 3310 h 4614"/>
                <a:gd name="T4" fmla="*/ 3975 w 6244"/>
                <a:gd name="T5" fmla="*/ 3729 h 4614"/>
                <a:gd name="T6" fmla="*/ 4312 w 6244"/>
                <a:gd name="T7" fmla="*/ 4095 h 4614"/>
                <a:gd name="T8" fmla="*/ 4909 w 6244"/>
                <a:gd name="T9" fmla="*/ 4242 h 4614"/>
                <a:gd name="T10" fmla="*/ 5506 w 6244"/>
                <a:gd name="T11" fmla="*/ 4095 h 4614"/>
                <a:gd name="T12" fmla="*/ 5845 w 6244"/>
                <a:gd name="T13" fmla="*/ 3729 h 4614"/>
                <a:gd name="T14" fmla="*/ 5771 w 6244"/>
                <a:gd name="T15" fmla="*/ 3293 h 4614"/>
                <a:gd name="T16" fmla="*/ 5327 w 6244"/>
                <a:gd name="T17" fmla="*/ 2988 h 4614"/>
                <a:gd name="T18" fmla="*/ 1230 w 6244"/>
                <a:gd name="T19" fmla="*/ 2922 h 4614"/>
                <a:gd name="T20" fmla="*/ 693 w 6244"/>
                <a:gd name="T21" fmla="*/ 3090 h 4614"/>
                <a:gd name="T22" fmla="*/ 394 w 6244"/>
                <a:gd name="T23" fmla="*/ 3441 h 4614"/>
                <a:gd name="T24" fmla="*/ 472 w 6244"/>
                <a:gd name="T25" fmla="*/ 3867 h 4614"/>
                <a:gd name="T26" fmla="*/ 915 w 6244"/>
                <a:gd name="T27" fmla="*/ 4172 h 4614"/>
                <a:gd name="T28" fmla="*/ 1550 w 6244"/>
                <a:gd name="T29" fmla="*/ 4223 h 4614"/>
                <a:gd name="T30" fmla="*/ 2080 w 6244"/>
                <a:gd name="T31" fmla="*/ 3990 h 4614"/>
                <a:gd name="T32" fmla="*/ 2294 w 6244"/>
                <a:gd name="T33" fmla="*/ 3579 h 4614"/>
                <a:gd name="T34" fmla="*/ 2080 w 6244"/>
                <a:gd name="T35" fmla="*/ 3170 h 4614"/>
                <a:gd name="T36" fmla="*/ 1550 w 6244"/>
                <a:gd name="T37" fmla="*/ 2937 h 4614"/>
                <a:gd name="T38" fmla="*/ 2940 w 6244"/>
                <a:gd name="T39" fmla="*/ 2353 h 4614"/>
                <a:gd name="T40" fmla="*/ 2732 w 6244"/>
                <a:gd name="T41" fmla="*/ 2554 h 4614"/>
                <a:gd name="T42" fmla="*/ 2842 w 6244"/>
                <a:gd name="T43" fmla="*/ 2795 h 4614"/>
                <a:gd name="T44" fmla="*/ 3187 w 6244"/>
                <a:gd name="T45" fmla="*/ 2872 h 4614"/>
                <a:gd name="T46" fmla="*/ 3475 w 6244"/>
                <a:gd name="T47" fmla="*/ 2726 h 4614"/>
                <a:gd name="T48" fmla="*/ 3475 w 6244"/>
                <a:gd name="T49" fmla="*/ 2473 h 4614"/>
                <a:gd name="T50" fmla="*/ 3187 w 6244"/>
                <a:gd name="T51" fmla="*/ 2327 h 4614"/>
                <a:gd name="T52" fmla="*/ 2203 w 6244"/>
                <a:gd name="T53" fmla="*/ 58 h 4614"/>
                <a:gd name="T54" fmla="*/ 2654 w 6244"/>
                <a:gd name="T55" fmla="*/ 333 h 4614"/>
                <a:gd name="T56" fmla="*/ 2794 w 6244"/>
                <a:gd name="T57" fmla="*/ 701 h 4614"/>
                <a:gd name="T58" fmla="*/ 3122 w 6244"/>
                <a:gd name="T59" fmla="*/ 765 h 4614"/>
                <a:gd name="T60" fmla="*/ 3446 w 6244"/>
                <a:gd name="T61" fmla="*/ 699 h 4614"/>
                <a:gd name="T62" fmla="*/ 3588 w 6244"/>
                <a:gd name="T63" fmla="*/ 331 h 4614"/>
                <a:gd name="T64" fmla="*/ 4039 w 6244"/>
                <a:gd name="T65" fmla="*/ 58 h 4614"/>
                <a:gd name="T66" fmla="*/ 4636 w 6244"/>
                <a:gd name="T67" fmla="*/ 17 h 4614"/>
                <a:gd name="T68" fmla="*/ 5146 w 6244"/>
                <a:gd name="T69" fmla="*/ 252 h 4614"/>
                <a:gd name="T70" fmla="*/ 5350 w 6244"/>
                <a:gd name="T71" fmla="*/ 672 h 4614"/>
                <a:gd name="T72" fmla="*/ 5824 w 6244"/>
                <a:gd name="T73" fmla="*/ 1834 h 4614"/>
                <a:gd name="T74" fmla="*/ 6225 w 6244"/>
                <a:gd name="T75" fmla="*/ 3418 h 4614"/>
                <a:gd name="T76" fmla="*/ 6237 w 6244"/>
                <a:gd name="T77" fmla="*/ 3680 h 4614"/>
                <a:gd name="T78" fmla="*/ 5972 w 6244"/>
                <a:gd name="T79" fmla="*/ 4206 h 4614"/>
                <a:gd name="T80" fmla="*/ 5401 w 6244"/>
                <a:gd name="T81" fmla="*/ 4542 h 4614"/>
                <a:gd name="T82" fmla="*/ 4657 w 6244"/>
                <a:gd name="T83" fmla="*/ 4595 h 4614"/>
                <a:gd name="T84" fmla="*/ 4013 w 6244"/>
                <a:gd name="T85" fmla="*/ 4343 h 4614"/>
                <a:gd name="T86" fmla="*/ 3632 w 6244"/>
                <a:gd name="T87" fmla="*/ 3871 h 4614"/>
                <a:gd name="T88" fmla="*/ 3408 w 6244"/>
                <a:gd name="T89" fmla="*/ 3168 h 4614"/>
                <a:gd name="T90" fmla="*/ 2836 w 6244"/>
                <a:gd name="T91" fmla="*/ 3166 h 4614"/>
                <a:gd name="T92" fmla="*/ 2613 w 6244"/>
                <a:gd name="T93" fmla="*/ 3871 h 4614"/>
                <a:gd name="T94" fmla="*/ 2232 w 6244"/>
                <a:gd name="T95" fmla="*/ 4343 h 4614"/>
                <a:gd name="T96" fmla="*/ 1586 w 6244"/>
                <a:gd name="T97" fmla="*/ 4595 h 4614"/>
                <a:gd name="T98" fmla="*/ 843 w 6244"/>
                <a:gd name="T99" fmla="*/ 4542 h 4614"/>
                <a:gd name="T100" fmla="*/ 271 w 6244"/>
                <a:gd name="T101" fmla="*/ 4206 h 4614"/>
                <a:gd name="T102" fmla="*/ 6 w 6244"/>
                <a:gd name="T103" fmla="*/ 3680 h 4614"/>
                <a:gd name="T104" fmla="*/ 17 w 6244"/>
                <a:gd name="T105" fmla="*/ 3418 h 4614"/>
                <a:gd name="T106" fmla="*/ 419 w 6244"/>
                <a:gd name="T107" fmla="*/ 1834 h 4614"/>
                <a:gd name="T108" fmla="*/ 892 w 6244"/>
                <a:gd name="T109" fmla="*/ 672 h 4614"/>
                <a:gd name="T110" fmla="*/ 1097 w 6244"/>
                <a:gd name="T111" fmla="*/ 252 h 4614"/>
                <a:gd name="T112" fmla="*/ 1607 w 6244"/>
                <a:gd name="T113" fmla="*/ 17 h 4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244" h="4614">
                  <a:moveTo>
                    <a:pt x="4909" y="2918"/>
                  </a:moveTo>
                  <a:lnTo>
                    <a:pt x="4806" y="2922"/>
                  </a:lnTo>
                  <a:lnTo>
                    <a:pt x="4706" y="2935"/>
                  </a:lnTo>
                  <a:lnTo>
                    <a:pt x="4609" y="2952"/>
                  </a:lnTo>
                  <a:lnTo>
                    <a:pt x="4517" y="2978"/>
                  </a:lnTo>
                  <a:lnTo>
                    <a:pt x="4429" y="3011"/>
                  </a:lnTo>
                  <a:lnTo>
                    <a:pt x="4346" y="3049"/>
                  </a:lnTo>
                  <a:lnTo>
                    <a:pt x="4270" y="3090"/>
                  </a:lnTo>
                  <a:lnTo>
                    <a:pt x="4200" y="3140"/>
                  </a:lnTo>
                  <a:lnTo>
                    <a:pt x="4138" y="3193"/>
                  </a:lnTo>
                  <a:lnTo>
                    <a:pt x="4083" y="3249"/>
                  </a:lnTo>
                  <a:lnTo>
                    <a:pt x="4035" y="3310"/>
                  </a:lnTo>
                  <a:lnTo>
                    <a:pt x="3999" y="3373"/>
                  </a:lnTo>
                  <a:lnTo>
                    <a:pt x="3971" y="3441"/>
                  </a:lnTo>
                  <a:lnTo>
                    <a:pt x="3954" y="3509"/>
                  </a:lnTo>
                  <a:lnTo>
                    <a:pt x="3948" y="3579"/>
                  </a:lnTo>
                  <a:lnTo>
                    <a:pt x="3956" y="3657"/>
                  </a:lnTo>
                  <a:lnTo>
                    <a:pt x="3975" y="3729"/>
                  </a:lnTo>
                  <a:lnTo>
                    <a:pt x="4005" y="3801"/>
                  </a:lnTo>
                  <a:lnTo>
                    <a:pt x="4049" y="3867"/>
                  </a:lnTo>
                  <a:lnTo>
                    <a:pt x="4102" y="3932"/>
                  </a:lnTo>
                  <a:lnTo>
                    <a:pt x="4162" y="3990"/>
                  </a:lnTo>
                  <a:lnTo>
                    <a:pt x="4234" y="4045"/>
                  </a:lnTo>
                  <a:lnTo>
                    <a:pt x="4312" y="4095"/>
                  </a:lnTo>
                  <a:lnTo>
                    <a:pt x="4399" y="4136"/>
                  </a:lnTo>
                  <a:lnTo>
                    <a:pt x="4492" y="4172"/>
                  </a:lnTo>
                  <a:lnTo>
                    <a:pt x="4589" y="4203"/>
                  </a:lnTo>
                  <a:lnTo>
                    <a:pt x="4693" y="4223"/>
                  </a:lnTo>
                  <a:lnTo>
                    <a:pt x="4799" y="4237"/>
                  </a:lnTo>
                  <a:lnTo>
                    <a:pt x="4909" y="4242"/>
                  </a:lnTo>
                  <a:lnTo>
                    <a:pt x="5021" y="4237"/>
                  </a:lnTo>
                  <a:lnTo>
                    <a:pt x="5127" y="4223"/>
                  </a:lnTo>
                  <a:lnTo>
                    <a:pt x="5229" y="4203"/>
                  </a:lnTo>
                  <a:lnTo>
                    <a:pt x="5327" y="4172"/>
                  </a:lnTo>
                  <a:lnTo>
                    <a:pt x="5420" y="4136"/>
                  </a:lnTo>
                  <a:lnTo>
                    <a:pt x="5506" y="4095"/>
                  </a:lnTo>
                  <a:lnTo>
                    <a:pt x="5585" y="4045"/>
                  </a:lnTo>
                  <a:lnTo>
                    <a:pt x="5655" y="3990"/>
                  </a:lnTo>
                  <a:lnTo>
                    <a:pt x="5718" y="3932"/>
                  </a:lnTo>
                  <a:lnTo>
                    <a:pt x="5771" y="3867"/>
                  </a:lnTo>
                  <a:lnTo>
                    <a:pt x="5812" y="3801"/>
                  </a:lnTo>
                  <a:lnTo>
                    <a:pt x="5845" y="3729"/>
                  </a:lnTo>
                  <a:lnTo>
                    <a:pt x="5864" y="3657"/>
                  </a:lnTo>
                  <a:lnTo>
                    <a:pt x="5869" y="3579"/>
                  </a:lnTo>
                  <a:lnTo>
                    <a:pt x="5864" y="3503"/>
                  </a:lnTo>
                  <a:lnTo>
                    <a:pt x="5845" y="3431"/>
                  </a:lnTo>
                  <a:lnTo>
                    <a:pt x="5812" y="3359"/>
                  </a:lnTo>
                  <a:lnTo>
                    <a:pt x="5771" y="3293"/>
                  </a:lnTo>
                  <a:lnTo>
                    <a:pt x="5718" y="3229"/>
                  </a:lnTo>
                  <a:lnTo>
                    <a:pt x="5655" y="3170"/>
                  </a:lnTo>
                  <a:lnTo>
                    <a:pt x="5585" y="3115"/>
                  </a:lnTo>
                  <a:lnTo>
                    <a:pt x="5506" y="3066"/>
                  </a:lnTo>
                  <a:lnTo>
                    <a:pt x="5420" y="3024"/>
                  </a:lnTo>
                  <a:lnTo>
                    <a:pt x="5327" y="2988"/>
                  </a:lnTo>
                  <a:lnTo>
                    <a:pt x="5229" y="2958"/>
                  </a:lnTo>
                  <a:lnTo>
                    <a:pt x="5127" y="2937"/>
                  </a:lnTo>
                  <a:lnTo>
                    <a:pt x="5021" y="2924"/>
                  </a:lnTo>
                  <a:lnTo>
                    <a:pt x="4909" y="2918"/>
                  </a:lnTo>
                  <a:close/>
                  <a:moveTo>
                    <a:pt x="1334" y="2918"/>
                  </a:moveTo>
                  <a:lnTo>
                    <a:pt x="1230" y="2922"/>
                  </a:lnTo>
                  <a:lnTo>
                    <a:pt x="1129" y="2935"/>
                  </a:lnTo>
                  <a:lnTo>
                    <a:pt x="1033" y="2952"/>
                  </a:lnTo>
                  <a:lnTo>
                    <a:pt x="940" y="2978"/>
                  </a:lnTo>
                  <a:lnTo>
                    <a:pt x="853" y="3011"/>
                  </a:lnTo>
                  <a:lnTo>
                    <a:pt x="769" y="3049"/>
                  </a:lnTo>
                  <a:lnTo>
                    <a:pt x="693" y="3090"/>
                  </a:lnTo>
                  <a:lnTo>
                    <a:pt x="623" y="3140"/>
                  </a:lnTo>
                  <a:lnTo>
                    <a:pt x="561" y="3193"/>
                  </a:lnTo>
                  <a:lnTo>
                    <a:pt x="506" y="3249"/>
                  </a:lnTo>
                  <a:lnTo>
                    <a:pt x="458" y="3310"/>
                  </a:lnTo>
                  <a:lnTo>
                    <a:pt x="422" y="3373"/>
                  </a:lnTo>
                  <a:lnTo>
                    <a:pt x="394" y="3441"/>
                  </a:lnTo>
                  <a:lnTo>
                    <a:pt x="379" y="3509"/>
                  </a:lnTo>
                  <a:lnTo>
                    <a:pt x="371" y="3579"/>
                  </a:lnTo>
                  <a:lnTo>
                    <a:pt x="379" y="3657"/>
                  </a:lnTo>
                  <a:lnTo>
                    <a:pt x="398" y="3729"/>
                  </a:lnTo>
                  <a:lnTo>
                    <a:pt x="430" y="3801"/>
                  </a:lnTo>
                  <a:lnTo>
                    <a:pt x="472" y="3867"/>
                  </a:lnTo>
                  <a:lnTo>
                    <a:pt x="525" y="3932"/>
                  </a:lnTo>
                  <a:lnTo>
                    <a:pt x="587" y="3990"/>
                  </a:lnTo>
                  <a:lnTo>
                    <a:pt x="657" y="4045"/>
                  </a:lnTo>
                  <a:lnTo>
                    <a:pt x="737" y="4095"/>
                  </a:lnTo>
                  <a:lnTo>
                    <a:pt x="822" y="4136"/>
                  </a:lnTo>
                  <a:lnTo>
                    <a:pt x="915" y="4172"/>
                  </a:lnTo>
                  <a:lnTo>
                    <a:pt x="1014" y="4203"/>
                  </a:lnTo>
                  <a:lnTo>
                    <a:pt x="1116" y="4223"/>
                  </a:lnTo>
                  <a:lnTo>
                    <a:pt x="1222" y="4237"/>
                  </a:lnTo>
                  <a:lnTo>
                    <a:pt x="1334" y="4242"/>
                  </a:lnTo>
                  <a:lnTo>
                    <a:pt x="1444" y="4237"/>
                  </a:lnTo>
                  <a:lnTo>
                    <a:pt x="1550" y="4223"/>
                  </a:lnTo>
                  <a:lnTo>
                    <a:pt x="1652" y="4203"/>
                  </a:lnTo>
                  <a:lnTo>
                    <a:pt x="1751" y="4172"/>
                  </a:lnTo>
                  <a:lnTo>
                    <a:pt x="1843" y="4136"/>
                  </a:lnTo>
                  <a:lnTo>
                    <a:pt x="1931" y="4095"/>
                  </a:lnTo>
                  <a:lnTo>
                    <a:pt x="2008" y="4045"/>
                  </a:lnTo>
                  <a:lnTo>
                    <a:pt x="2080" y="3990"/>
                  </a:lnTo>
                  <a:lnTo>
                    <a:pt x="2141" y="3932"/>
                  </a:lnTo>
                  <a:lnTo>
                    <a:pt x="2194" y="3867"/>
                  </a:lnTo>
                  <a:lnTo>
                    <a:pt x="2236" y="3801"/>
                  </a:lnTo>
                  <a:lnTo>
                    <a:pt x="2268" y="3729"/>
                  </a:lnTo>
                  <a:lnTo>
                    <a:pt x="2287" y="3657"/>
                  </a:lnTo>
                  <a:lnTo>
                    <a:pt x="2294" y="3579"/>
                  </a:lnTo>
                  <a:lnTo>
                    <a:pt x="2287" y="3503"/>
                  </a:lnTo>
                  <a:lnTo>
                    <a:pt x="2268" y="3431"/>
                  </a:lnTo>
                  <a:lnTo>
                    <a:pt x="2236" y="3359"/>
                  </a:lnTo>
                  <a:lnTo>
                    <a:pt x="2194" y="3293"/>
                  </a:lnTo>
                  <a:lnTo>
                    <a:pt x="2141" y="3229"/>
                  </a:lnTo>
                  <a:lnTo>
                    <a:pt x="2080" y="3170"/>
                  </a:lnTo>
                  <a:lnTo>
                    <a:pt x="2008" y="3115"/>
                  </a:lnTo>
                  <a:lnTo>
                    <a:pt x="1931" y="3066"/>
                  </a:lnTo>
                  <a:lnTo>
                    <a:pt x="1843" y="3024"/>
                  </a:lnTo>
                  <a:lnTo>
                    <a:pt x="1751" y="2988"/>
                  </a:lnTo>
                  <a:lnTo>
                    <a:pt x="1652" y="2958"/>
                  </a:lnTo>
                  <a:lnTo>
                    <a:pt x="1550" y="2937"/>
                  </a:lnTo>
                  <a:lnTo>
                    <a:pt x="1444" y="2924"/>
                  </a:lnTo>
                  <a:lnTo>
                    <a:pt x="1334" y="2918"/>
                  </a:lnTo>
                  <a:close/>
                  <a:moveTo>
                    <a:pt x="3122" y="2323"/>
                  </a:moveTo>
                  <a:lnTo>
                    <a:pt x="3058" y="2327"/>
                  </a:lnTo>
                  <a:lnTo>
                    <a:pt x="2997" y="2336"/>
                  </a:lnTo>
                  <a:lnTo>
                    <a:pt x="2940" y="2353"/>
                  </a:lnTo>
                  <a:lnTo>
                    <a:pt x="2889" y="2376"/>
                  </a:lnTo>
                  <a:lnTo>
                    <a:pt x="2842" y="2404"/>
                  </a:lnTo>
                  <a:lnTo>
                    <a:pt x="2802" y="2437"/>
                  </a:lnTo>
                  <a:lnTo>
                    <a:pt x="2770" y="2473"/>
                  </a:lnTo>
                  <a:lnTo>
                    <a:pt x="2747" y="2512"/>
                  </a:lnTo>
                  <a:lnTo>
                    <a:pt x="2732" y="2554"/>
                  </a:lnTo>
                  <a:lnTo>
                    <a:pt x="2726" y="2599"/>
                  </a:lnTo>
                  <a:lnTo>
                    <a:pt x="2732" y="2643"/>
                  </a:lnTo>
                  <a:lnTo>
                    <a:pt x="2747" y="2687"/>
                  </a:lnTo>
                  <a:lnTo>
                    <a:pt x="2770" y="2726"/>
                  </a:lnTo>
                  <a:lnTo>
                    <a:pt x="2802" y="2762"/>
                  </a:lnTo>
                  <a:lnTo>
                    <a:pt x="2842" y="2795"/>
                  </a:lnTo>
                  <a:lnTo>
                    <a:pt x="2889" y="2821"/>
                  </a:lnTo>
                  <a:lnTo>
                    <a:pt x="2940" y="2844"/>
                  </a:lnTo>
                  <a:lnTo>
                    <a:pt x="2997" y="2861"/>
                  </a:lnTo>
                  <a:lnTo>
                    <a:pt x="3058" y="2872"/>
                  </a:lnTo>
                  <a:lnTo>
                    <a:pt x="3122" y="2874"/>
                  </a:lnTo>
                  <a:lnTo>
                    <a:pt x="3187" y="2872"/>
                  </a:lnTo>
                  <a:lnTo>
                    <a:pt x="3247" y="2861"/>
                  </a:lnTo>
                  <a:lnTo>
                    <a:pt x="3304" y="2844"/>
                  </a:lnTo>
                  <a:lnTo>
                    <a:pt x="3357" y="2821"/>
                  </a:lnTo>
                  <a:lnTo>
                    <a:pt x="3403" y="2795"/>
                  </a:lnTo>
                  <a:lnTo>
                    <a:pt x="3442" y="2762"/>
                  </a:lnTo>
                  <a:lnTo>
                    <a:pt x="3475" y="2726"/>
                  </a:lnTo>
                  <a:lnTo>
                    <a:pt x="3499" y="2687"/>
                  </a:lnTo>
                  <a:lnTo>
                    <a:pt x="3514" y="2643"/>
                  </a:lnTo>
                  <a:lnTo>
                    <a:pt x="3518" y="2599"/>
                  </a:lnTo>
                  <a:lnTo>
                    <a:pt x="3514" y="2554"/>
                  </a:lnTo>
                  <a:lnTo>
                    <a:pt x="3499" y="2512"/>
                  </a:lnTo>
                  <a:lnTo>
                    <a:pt x="3475" y="2473"/>
                  </a:lnTo>
                  <a:lnTo>
                    <a:pt x="3442" y="2437"/>
                  </a:lnTo>
                  <a:lnTo>
                    <a:pt x="3403" y="2404"/>
                  </a:lnTo>
                  <a:lnTo>
                    <a:pt x="3357" y="2376"/>
                  </a:lnTo>
                  <a:lnTo>
                    <a:pt x="3304" y="2353"/>
                  </a:lnTo>
                  <a:lnTo>
                    <a:pt x="3247" y="2336"/>
                  </a:lnTo>
                  <a:lnTo>
                    <a:pt x="3187" y="2327"/>
                  </a:lnTo>
                  <a:lnTo>
                    <a:pt x="3122" y="2323"/>
                  </a:lnTo>
                  <a:close/>
                  <a:moveTo>
                    <a:pt x="1815" y="0"/>
                  </a:moveTo>
                  <a:lnTo>
                    <a:pt x="1915" y="3"/>
                  </a:lnTo>
                  <a:lnTo>
                    <a:pt x="2014" y="15"/>
                  </a:lnTo>
                  <a:lnTo>
                    <a:pt x="2111" y="34"/>
                  </a:lnTo>
                  <a:lnTo>
                    <a:pt x="2203" y="58"/>
                  </a:lnTo>
                  <a:lnTo>
                    <a:pt x="2292" y="91"/>
                  </a:lnTo>
                  <a:lnTo>
                    <a:pt x="2378" y="128"/>
                  </a:lnTo>
                  <a:lnTo>
                    <a:pt x="2457" y="172"/>
                  </a:lnTo>
                  <a:lnTo>
                    <a:pt x="2529" y="221"/>
                  </a:lnTo>
                  <a:lnTo>
                    <a:pt x="2596" y="274"/>
                  </a:lnTo>
                  <a:lnTo>
                    <a:pt x="2654" y="333"/>
                  </a:lnTo>
                  <a:lnTo>
                    <a:pt x="2704" y="394"/>
                  </a:lnTo>
                  <a:lnTo>
                    <a:pt x="2743" y="460"/>
                  </a:lnTo>
                  <a:lnTo>
                    <a:pt x="2772" y="528"/>
                  </a:lnTo>
                  <a:lnTo>
                    <a:pt x="2791" y="598"/>
                  </a:lnTo>
                  <a:lnTo>
                    <a:pt x="2796" y="672"/>
                  </a:lnTo>
                  <a:lnTo>
                    <a:pt x="2794" y="701"/>
                  </a:lnTo>
                  <a:lnTo>
                    <a:pt x="2793" y="727"/>
                  </a:lnTo>
                  <a:lnTo>
                    <a:pt x="2787" y="822"/>
                  </a:lnTo>
                  <a:lnTo>
                    <a:pt x="2865" y="797"/>
                  </a:lnTo>
                  <a:lnTo>
                    <a:pt x="2946" y="780"/>
                  </a:lnTo>
                  <a:lnTo>
                    <a:pt x="3033" y="769"/>
                  </a:lnTo>
                  <a:lnTo>
                    <a:pt x="3122" y="765"/>
                  </a:lnTo>
                  <a:lnTo>
                    <a:pt x="3211" y="769"/>
                  </a:lnTo>
                  <a:lnTo>
                    <a:pt x="3297" y="780"/>
                  </a:lnTo>
                  <a:lnTo>
                    <a:pt x="3380" y="797"/>
                  </a:lnTo>
                  <a:lnTo>
                    <a:pt x="3456" y="822"/>
                  </a:lnTo>
                  <a:lnTo>
                    <a:pt x="3450" y="727"/>
                  </a:lnTo>
                  <a:lnTo>
                    <a:pt x="3446" y="699"/>
                  </a:lnTo>
                  <a:lnTo>
                    <a:pt x="3446" y="672"/>
                  </a:lnTo>
                  <a:lnTo>
                    <a:pt x="3452" y="598"/>
                  </a:lnTo>
                  <a:lnTo>
                    <a:pt x="3471" y="526"/>
                  </a:lnTo>
                  <a:lnTo>
                    <a:pt x="3499" y="458"/>
                  </a:lnTo>
                  <a:lnTo>
                    <a:pt x="3539" y="394"/>
                  </a:lnTo>
                  <a:lnTo>
                    <a:pt x="3588" y="331"/>
                  </a:lnTo>
                  <a:lnTo>
                    <a:pt x="3647" y="274"/>
                  </a:lnTo>
                  <a:lnTo>
                    <a:pt x="3713" y="221"/>
                  </a:lnTo>
                  <a:lnTo>
                    <a:pt x="3785" y="172"/>
                  </a:lnTo>
                  <a:lnTo>
                    <a:pt x="3865" y="128"/>
                  </a:lnTo>
                  <a:lnTo>
                    <a:pt x="3950" y="91"/>
                  </a:lnTo>
                  <a:lnTo>
                    <a:pt x="4039" y="58"/>
                  </a:lnTo>
                  <a:lnTo>
                    <a:pt x="4132" y="34"/>
                  </a:lnTo>
                  <a:lnTo>
                    <a:pt x="4229" y="15"/>
                  </a:lnTo>
                  <a:lnTo>
                    <a:pt x="4327" y="3"/>
                  </a:lnTo>
                  <a:lnTo>
                    <a:pt x="4428" y="0"/>
                  </a:lnTo>
                  <a:lnTo>
                    <a:pt x="4534" y="3"/>
                  </a:lnTo>
                  <a:lnTo>
                    <a:pt x="4636" y="17"/>
                  </a:lnTo>
                  <a:lnTo>
                    <a:pt x="4736" y="38"/>
                  </a:lnTo>
                  <a:lnTo>
                    <a:pt x="4829" y="68"/>
                  </a:lnTo>
                  <a:lnTo>
                    <a:pt x="4918" y="104"/>
                  </a:lnTo>
                  <a:lnTo>
                    <a:pt x="5002" y="147"/>
                  </a:lnTo>
                  <a:lnTo>
                    <a:pt x="5077" y="197"/>
                  </a:lnTo>
                  <a:lnTo>
                    <a:pt x="5146" y="252"/>
                  </a:lnTo>
                  <a:lnTo>
                    <a:pt x="5204" y="312"/>
                  </a:lnTo>
                  <a:lnTo>
                    <a:pt x="5255" y="377"/>
                  </a:lnTo>
                  <a:lnTo>
                    <a:pt x="5295" y="447"/>
                  </a:lnTo>
                  <a:lnTo>
                    <a:pt x="5326" y="519"/>
                  </a:lnTo>
                  <a:lnTo>
                    <a:pt x="5343" y="595"/>
                  </a:lnTo>
                  <a:lnTo>
                    <a:pt x="5350" y="672"/>
                  </a:lnTo>
                  <a:lnTo>
                    <a:pt x="5462" y="1548"/>
                  </a:lnTo>
                  <a:lnTo>
                    <a:pt x="5547" y="1595"/>
                  </a:lnTo>
                  <a:lnTo>
                    <a:pt x="5627" y="1648"/>
                  </a:lnTo>
                  <a:lnTo>
                    <a:pt x="5701" y="1705"/>
                  </a:lnTo>
                  <a:lnTo>
                    <a:pt x="5765" y="1768"/>
                  </a:lnTo>
                  <a:lnTo>
                    <a:pt x="5824" y="1834"/>
                  </a:lnTo>
                  <a:lnTo>
                    <a:pt x="5875" y="1904"/>
                  </a:lnTo>
                  <a:lnTo>
                    <a:pt x="5917" y="1978"/>
                  </a:lnTo>
                  <a:lnTo>
                    <a:pt x="5951" y="2054"/>
                  </a:lnTo>
                  <a:lnTo>
                    <a:pt x="5975" y="2133"/>
                  </a:lnTo>
                  <a:lnTo>
                    <a:pt x="5989" y="2217"/>
                  </a:lnTo>
                  <a:lnTo>
                    <a:pt x="6225" y="3418"/>
                  </a:lnTo>
                  <a:lnTo>
                    <a:pt x="6225" y="3422"/>
                  </a:lnTo>
                  <a:lnTo>
                    <a:pt x="6227" y="3426"/>
                  </a:lnTo>
                  <a:lnTo>
                    <a:pt x="6233" y="3464"/>
                  </a:lnTo>
                  <a:lnTo>
                    <a:pt x="6241" y="3520"/>
                  </a:lnTo>
                  <a:lnTo>
                    <a:pt x="6244" y="3579"/>
                  </a:lnTo>
                  <a:lnTo>
                    <a:pt x="6237" y="3680"/>
                  </a:lnTo>
                  <a:lnTo>
                    <a:pt x="6220" y="3776"/>
                  </a:lnTo>
                  <a:lnTo>
                    <a:pt x="6189" y="3871"/>
                  </a:lnTo>
                  <a:lnTo>
                    <a:pt x="6150" y="3960"/>
                  </a:lnTo>
                  <a:lnTo>
                    <a:pt x="6100" y="4047"/>
                  </a:lnTo>
                  <a:lnTo>
                    <a:pt x="6040" y="4129"/>
                  </a:lnTo>
                  <a:lnTo>
                    <a:pt x="5972" y="4206"/>
                  </a:lnTo>
                  <a:lnTo>
                    <a:pt x="5894" y="4277"/>
                  </a:lnTo>
                  <a:lnTo>
                    <a:pt x="5809" y="4343"/>
                  </a:lnTo>
                  <a:lnTo>
                    <a:pt x="5716" y="4403"/>
                  </a:lnTo>
                  <a:lnTo>
                    <a:pt x="5617" y="4457"/>
                  </a:lnTo>
                  <a:lnTo>
                    <a:pt x="5511" y="4502"/>
                  </a:lnTo>
                  <a:lnTo>
                    <a:pt x="5401" y="4542"/>
                  </a:lnTo>
                  <a:lnTo>
                    <a:pt x="5284" y="4572"/>
                  </a:lnTo>
                  <a:lnTo>
                    <a:pt x="5163" y="4595"/>
                  </a:lnTo>
                  <a:lnTo>
                    <a:pt x="5039" y="4610"/>
                  </a:lnTo>
                  <a:lnTo>
                    <a:pt x="4911" y="4614"/>
                  </a:lnTo>
                  <a:lnTo>
                    <a:pt x="4782" y="4610"/>
                  </a:lnTo>
                  <a:lnTo>
                    <a:pt x="4657" y="4595"/>
                  </a:lnTo>
                  <a:lnTo>
                    <a:pt x="4537" y="4572"/>
                  </a:lnTo>
                  <a:lnTo>
                    <a:pt x="4420" y="4542"/>
                  </a:lnTo>
                  <a:lnTo>
                    <a:pt x="4310" y="4502"/>
                  </a:lnTo>
                  <a:lnTo>
                    <a:pt x="4204" y="4457"/>
                  </a:lnTo>
                  <a:lnTo>
                    <a:pt x="4105" y="4403"/>
                  </a:lnTo>
                  <a:lnTo>
                    <a:pt x="4013" y="4343"/>
                  </a:lnTo>
                  <a:lnTo>
                    <a:pt x="3927" y="4277"/>
                  </a:lnTo>
                  <a:lnTo>
                    <a:pt x="3850" y="4206"/>
                  </a:lnTo>
                  <a:lnTo>
                    <a:pt x="3782" y="4129"/>
                  </a:lnTo>
                  <a:lnTo>
                    <a:pt x="3721" y="4047"/>
                  </a:lnTo>
                  <a:lnTo>
                    <a:pt x="3672" y="3960"/>
                  </a:lnTo>
                  <a:lnTo>
                    <a:pt x="3632" y="3871"/>
                  </a:lnTo>
                  <a:lnTo>
                    <a:pt x="3602" y="3776"/>
                  </a:lnTo>
                  <a:lnTo>
                    <a:pt x="3584" y="3680"/>
                  </a:lnTo>
                  <a:lnTo>
                    <a:pt x="3579" y="3579"/>
                  </a:lnTo>
                  <a:lnTo>
                    <a:pt x="3579" y="3107"/>
                  </a:lnTo>
                  <a:lnTo>
                    <a:pt x="3495" y="3141"/>
                  </a:lnTo>
                  <a:lnTo>
                    <a:pt x="3408" y="3168"/>
                  </a:lnTo>
                  <a:lnTo>
                    <a:pt x="3317" y="3187"/>
                  </a:lnTo>
                  <a:lnTo>
                    <a:pt x="3221" y="3198"/>
                  </a:lnTo>
                  <a:lnTo>
                    <a:pt x="3122" y="3202"/>
                  </a:lnTo>
                  <a:lnTo>
                    <a:pt x="3024" y="3198"/>
                  </a:lnTo>
                  <a:lnTo>
                    <a:pt x="2927" y="3187"/>
                  </a:lnTo>
                  <a:lnTo>
                    <a:pt x="2836" y="3166"/>
                  </a:lnTo>
                  <a:lnTo>
                    <a:pt x="2747" y="3140"/>
                  </a:lnTo>
                  <a:lnTo>
                    <a:pt x="2666" y="3107"/>
                  </a:lnTo>
                  <a:lnTo>
                    <a:pt x="2666" y="3579"/>
                  </a:lnTo>
                  <a:lnTo>
                    <a:pt x="2660" y="3680"/>
                  </a:lnTo>
                  <a:lnTo>
                    <a:pt x="2641" y="3776"/>
                  </a:lnTo>
                  <a:lnTo>
                    <a:pt x="2613" y="3871"/>
                  </a:lnTo>
                  <a:lnTo>
                    <a:pt x="2573" y="3960"/>
                  </a:lnTo>
                  <a:lnTo>
                    <a:pt x="2522" y="4047"/>
                  </a:lnTo>
                  <a:lnTo>
                    <a:pt x="2463" y="4129"/>
                  </a:lnTo>
                  <a:lnTo>
                    <a:pt x="2395" y="4206"/>
                  </a:lnTo>
                  <a:lnTo>
                    <a:pt x="2317" y="4277"/>
                  </a:lnTo>
                  <a:lnTo>
                    <a:pt x="2232" y="4343"/>
                  </a:lnTo>
                  <a:lnTo>
                    <a:pt x="2139" y="4403"/>
                  </a:lnTo>
                  <a:lnTo>
                    <a:pt x="2040" y="4457"/>
                  </a:lnTo>
                  <a:lnTo>
                    <a:pt x="1934" y="4502"/>
                  </a:lnTo>
                  <a:lnTo>
                    <a:pt x="1823" y="4542"/>
                  </a:lnTo>
                  <a:lnTo>
                    <a:pt x="1707" y="4572"/>
                  </a:lnTo>
                  <a:lnTo>
                    <a:pt x="1586" y="4595"/>
                  </a:lnTo>
                  <a:lnTo>
                    <a:pt x="1461" y="4610"/>
                  </a:lnTo>
                  <a:lnTo>
                    <a:pt x="1334" y="4614"/>
                  </a:lnTo>
                  <a:lnTo>
                    <a:pt x="1205" y="4610"/>
                  </a:lnTo>
                  <a:lnTo>
                    <a:pt x="1080" y="4595"/>
                  </a:lnTo>
                  <a:lnTo>
                    <a:pt x="959" y="4572"/>
                  </a:lnTo>
                  <a:lnTo>
                    <a:pt x="843" y="4542"/>
                  </a:lnTo>
                  <a:lnTo>
                    <a:pt x="731" y="4502"/>
                  </a:lnTo>
                  <a:lnTo>
                    <a:pt x="625" y="4457"/>
                  </a:lnTo>
                  <a:lnTo>
                    <a:pt x="527" y="4403"/>
                  </a:lnTo>
                  <a:lnTo>
                    <a:pt x="434" y="4343"/>
                  </a:lnTo>
                  <a:lnTo>
                    <a:pt x="349" y="4277"/>
                  </a:lnTo>
                  <a:lnTo>
                    <a:pt x="271" y="4206"/>
                  </a:lnTo>
                  <a:lnTo>
                    <a:pt x="203" y="4129"/>
                  </a:lnTo>
                  <a:lnTo>
                    <a:pt x="144" y="4047"/>
                  </a:lnTo>
                  <a:lnTo>
                    <a:pt x="93" y="3960"/>
                  </a:lnTo>
                  <a:lnTo>
                    <a:pt x="53" y="3871"/>
                  </a:lnTo>
                  <a:lnTo>
                    <a:pt x="25" y="3776"/>
                  </a:lnTo>
                  <a:lnTo>
                    <a:pt x="6" y="3680"/>
                  </a:lnTo>
                  <a:lnTo>
                    <a:pt x="0" y="3579"/>
                  </a:lnTo>
                  <a:lnTo>
                    <a:pt x="2" y="3520"/>
                  </a:lnTo>
                  <a:lnTo>
                    <a:pt x="9" y="3464"/>
                  </a:lnTo>
                  <a:lnTo>
                    <a:pt x="15" y="3426"/>
                  </a:lnTo>
                  <a:lnTo>
                    <a:pt x="15" y="3422"/>
                  </a:lnTo>
                  <a:lnTo>
                    <a:pt x="17" y="3418"/>
                  </a:lnTo>
                  <a:lnTo>
                    <a:pt x="254" y="2217"/>
                  </a:lnTo>
                  <a:lnTo>
                    <a:pt x="267" y="2133"/>
                  </a:lnTo>
                  <a:lnTo>
                    <a:pt x="292" y="2054"/>
                  </a:lnTo>
                  <a:lnTo>
                    <a:pt x="326" y="1978"/>
                  </a:lnTo>
                  <a:lnTo>
                    <a:pt x="368" y="1904"/>
                  </a:lnTo>
                  <a:lnTo>
                    <a:pt x="419" y="1834"/>
                  </a:lnTo>
                  <a:lnTo>
                    <a:pt x="477" y="1768"/>
                  </a:lnTo>
                  <a:lnTo>
                    <a:pt x="542" y="1705"/>
                  </a:lnTo>
                  <a:lnTo>
                    <a:pt x="616" y="1646"/>
                  </a:lnTo>
                  <a:lnTo>
                    <a:pt x="695" y="1595"/>
                  </a:lnTo>
                  <a:lnTo>
                    <a:pt x="781" y="1548"/>
                  </a:lnTo>
                  <a:lnTo>
                    <a:pt x="892" y="672"/>
                  </a:lnTo>
                  <a:lnTo>
                    <a:pt x="900" y="595"/>
                  </a:lnTo>
                  <a:lnTo>
                    <a:pt x="917" y="519"/>
                  </a:lnTo>
                  <a:lnTo>
                    <a:pt x="947" y="447"/>
                  </a:lnTo>
                  <a:lnTo>
                    <a:pt x="987" y="377"/>
                  </a:lnTo>
                  <a:lnTo>
                    <a:pt x="1038" y="312"/>
                  </a:lnTo>
                  <a:lnTo>
                    <a:pt x="1097" y="252"/>
                  </a:lnTo>
                  <a:lnTo>
                    <a:pt x="1165" y="197"/>
                  </a:lnTo>
                  <a:lnTo>
                    <a:pt x="1241" y="147"/>
                  </a:lnTo>
                  <a:lnTo>
                    <a:pt x="1324" y="104"/>
                  </a:lnTo>
                  <a:lnTo>
                    <a:pt x="1413" y="68"/>
                  </a:lnTo>
                  <a:lnTo>
                    <a:pt x="1506" y="38"/>
                  </a:lnTo>
                  <a:lnTo>
                    <a:pt x="1607" y="17"/>
                  </a:lnTo>
                  <a:lnTo>
                    <a:pt x="1709" y="3"/>
                  </a:lnTo>
                  <a:lnTo>
                    <a:pt x="18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Freeform 189"/>
            <p:cNvSpPr>
              <a:spLocks/>
            </p:cNvSpPr>
            <p:nvPr/>
          </p:nvSpPr>
          <p:spPr bwMode="auto">
            <a:xfrm>
              <a:off x="4612" y="2397"/>
              <a:ext cx="552" cy="325"/>
            </a:xfrm>
            <a:custGeom>
              <a:avLst/>
              <a:gdLst>
                <a:gd name="T0" fmla="*/ 542 w 1105"/>
                <a:gd name="T1" fmla="*/ 0 h 650"/>
                <a:gd name="T2" fmla="*/ 614 w 1105"/>
                <a:gd name="T3" fmla="*/ 4 h 650"/>
                <a:gd name="T4" fmla="*/ 684 w 1105"/>
                <a:gd name="T5" fmla="*/ 16 h 650"/>
                <a:gd name="T6" fmla="*/ 750 w 1105"/>
                <a:gd name="T7" fmla="*/ 31 h 650"/>
                <a:gd name="T8" fmla="*/ 815 w 1105"/>
                <a:gd name="T9" fmla="*/ 54 h 650"/>
                <a:gd name="T10" fmla="*/ 875 w 1105"/>
                <a:gd name="T11" fmla="*/ 82 h 650"/>
                <a:gd name="T12" fmla="*/ 930 w 1105"/>
                <a:gd name="T13" fmla="*/ 114 h 650"/>
                <a:gd name="T14" fmla="*/ 980 w 1105"/>
                <a:gd name="T15" fmla="*/ 152 h 650"/>
                <a:gd name="T16" fmla="*/ 1023 w 1105"/>
                <a:gd name="T17" fmla="*/ 192 h 650"/>
                <a:gd name="T18" fmla="*/ 1057 w 1105"/>
                <a:gd name="T19" fmla="*/ 237 h 650"/>
                <a:gd name="T20" fmla="*/ 1084 w 1105"/>
                <a:gd name="T21" fmla="*/ 285 h 650"/>
                <a:gd name="T22" fmla="*/ 1099 w 1105"/>
                <a:gd name="T23" fmla="*/ 334 h 650"/>
                <a:gd name="T24" fmla="*/ 1105 w 1105"/>
                <a:gd name="T25" fmla="*/ 387 h 650"/>
                <a:gd name="T26" fmla="*/ 1091 w 1105"/>
                <a:gd name="T27" fmla="*/ 592 h 650"/>
                <a:gd name="T28" fmla="*/ 1086 w 1105"/>
                <a:gd name="T29" fmla="*/ 616 h 650"/>
                <a:gd name="T30" fmla="*/ 1072 w 1105"/>
                <a:gd name="T31" fmla="*/ 635 h 650"/>
                <a:gd name="T32" fmla="*/ 1052 w 1105"/>
                <a:gd name="T33" fmla="*/ 647 h 650"/>
                <a:gd name="T34" fmla="*/ 1029 w 1105"/>
                <a:gd name="T35" fmla="*/ 650 h 650"/>
                <a:gd name="T36" fmla="*/ 1004 w 1105"/>
                <a:gd name="T37" fmla="*/ 647 h 650"/>
                <a:gd name="T38" fmla="*/ 894 w 1105"/>
                <a:gd name="T39" fmla="*/ 601 h 650"/>
                <a:gd name="T40" fmla="*/ 777 w 1105"/>
                <a:gd name="T41" fmla="*/ 567 h 650"/>
                <a:gd name="T42" fmla="*/ 657 w 1105"/>
                <a:gd name="T43" fmla="*/ 541 h 650"/>
                <a:gd name="T44" fmla="*/ 536 w 1105"/>
                <a:gd name="T45" fmla="*/ 525 h 650"/>
                <a:gd name="T46" fmla="*/ 413 w 1105"/>
                <a:gd name="T47" fmla="*/ 520 h 650"/>
                <a:gd name="T48" fmla="*/ 299 w 1105"/>
                <a:gd name="T49" fmla="*/ 525 h 650"/>
                <a:gd name="T50" fmla="*/ 186 w 1105"/>
                <a:gd name="T51" fmla="*/ 539 h 650"/>
                <a:gd name="T52" fmla="*/ 78 w 1105"/>
                <a:gd name="T53" fmla="*/ 561 h 650"/>
                <a:gd name="T54" fmla="*/ 51 w 1105"/>
                <a:gd name="T55" fmla="*/ 563 h 650"/>
                <a:gd name="T56" fmla="*/ 30 w 1105"/>
                <a:gd name="T57" fmla="*/ 554 h 650"/>
                <a:gd name="T58" fmla="*/ 11 w 1105"/>
                <a:gd name="T59" fmla="*/ 539 h 650"/>
                <a:gd name="T60" fmla="*/ 2 w 1105"/>
                <a:gd name="T61" fmla="*/ 518 h 650"/>
                <a:gd name="T62" fmla="*/ 0 w 1105"/>
                <a:gd name="T63" fmla="*/ 493 h 650"/>
                <a:gd name="T64" fmla="*/ 15 w 1105"/>
                <a:gd name="T65" fmla="*/ 370 h 650"/>
                <a:gd name="T66" fmla="*/ 25 w 1105"/>
                <a:gd name="T67" fmla="*/ 317 h 650"/>
                <a:gd name="T68" fmla="*/ 44 w 1105"/>
                <a:gd name="T69" fmla="*/ 264 h 650"/>
                <a:gd name="T70" fmla="*/ 72 w 1105"/>
                <a:gd name="T71" fmla="*/ 215 h 650"/>
                <a:gd name="T72" fmla="*/ 108 w 1105"/>
                <a:gd name="T73" fmla="*/ 169 h 650"/>
                <a:gd name="T74" fmla="*/ 154 w 1105"/>
                <a:gd name="T75" fmla="*/ 127 h 650"/>
                <a:gd name="T76" fmla="*/ 205 w 1105"/>
                <a:gd name="T77" fmla="*/ 91 h 650"/>
                <a:gd name="T78" fmla="*/ 263 w 1105"/>
                <a:gd name="T79" fmla="*/ 61 h 650"/>
                <a:gd name="T80" fmla="*/ 326 w 1105"/>
                <a:gd name="T81" fmla="*/ 35 h 650"/>
                <a:gd name="T82" fmla="*/ 394 w 1105"/>
                <a:gd name="T83" fmla="*/ 16 h 650"/>
                <a:gd name="T84" fmla="*/ 466 w 1105"/>
                <a:gd name="T85" fmla="*/ 4 h 650"/>
                <a:gd name="T86" fmla="*/ 542 w 1105"/>
                <a:gd name="T87" fmla="*/ 0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05" h="650">
                  <a:moveTo>
                    <a:pt x="542" y="0"/>
                  </a:moveTo>
                  <a:lnTo>
                    <a:pt x="614" y="4"/>
                  </a:lnTo>
                  <a:lnTo>
                    <a:pt x="684" y="16"/>
                  </a:lnTo>
                  <a:lnTo>
                    <a:pt x="750" y="31"/>
                  </a:lnTo>
                  <a:lnTo>
                    <a:pt x="815" y="54"/>
                  </a:lnTo>
                  <a:lnTo>
                    <a:pt x="875" y="82"/>
                  </a:lnTo>
                  <a:lnTo>
                    <a:pt x="930" y="114"/>
                  </a:lnTo>
                  <a:lnTo>
                    <a:pt x="980" y="152"/>
                  </a:lnTo>
                  <a:lnTo>
                    <a:pt x="1023" y="192"/>
                  </a:lnTo>
                  <a:lnTo>
                    <a:pt x="1057" y="237"/>
                  </a:lnTo>
                  <a:lnTo>
                    <a:pt x="1084" y="285"/>
                  </a:lnTo>
                  <a:lnTo>
                    <a:pt x="1099" y="334"/>
                  </a:lnTo>
                  <a:lnTo>
                    <a:pt x="1105" y="387"/>
                  </a:lnTo>
                  <a:lnTo>
                    <a:pt x="1091" y="592"/>
                  </a:lnTo>
                  <a:lnTo>
                    <a:pt x="1086" y="616"/>
                  </a:lnTo>
                  <a:lnTo>
                    <a:pt x="1072" y="635"/>
                  </a:lnTo>
                  <a:lnTo>
                    <a:pt x="1052" y="647"/>
                  </a:lnTo>
                  <a:lnTo>
                    <a:pt x="1029" y="650"/>
                  </a:lnTo>
                  <a:lnTo>
                    <a:pt x="1004" y="647"/>
                  </a:lnTo>
                  <a:lnTo>
                    <a:pt x="894" y="601"/>
                  </a:lnTo>
                  <a:lnTo>
                    <a:pt x="777" y="567"/>
                  </a:lnTo>
                  <a:lnTo>
                    <a:pt x="657" y="541"/>
                  </a:lnTo>
                  <a:lnTo>
                    <a:pt x="536" y="525"/>
                  </a:lnTo>
                  <a:lnTo>
                    <a:pt x="413" y="520"/>
                  </a:lnTo>
                  <a:lnTo>
                    <a:pt x="299" y="525"/>
                  </a:lnTo>
                  <a:lnTo>
                    <a:pt x="186" y="539"/>
                  </a:lnTo>
                  <a:lnTo>
                    <a:pt x="78" y="561"/>
                  </a:lnTo>
                  <a:lnTo>
                    <a:pt x="51" y="563"/>
                  </a:lnTo>
                  <a:lnTo>
                    <a:pt x="30" y="554"/>
                  </a:lnTo>
                  <a:lnTo>
                    <a:pt x="11" y="539"/>
                  </a:lnTo>
                  <a:lnTo>
                    <a:pt x="2" y="518"/>
                  </a:lnTo>
                  <a:lnTo>
                    <a:pt x="0" y="493"/>
                  </a:lnTo>
                  <a:lnTo>
                    <a:pt x="15" y="370"/>
                  </a:lnTo>
                  <a:lnTo>
                    <a:pt x="25" y="317"/>
                  </a:lnTo>
                  <a:lnTo>
                    <a:pt x="44" y="264"/>
                  </a:lnTo>
                  <a:lnTo>
                    <a:pt x="72" y="215"/>
                  </a:lnTo>
                  <a:lnTo>
                    <a:pt x="108" y="169"/>
                  </a:lnTo>
                  <a:lnTo>
                    <a:pt x="154" y="127"/>
                  </a:lnTo>
                  <a:lnTo>
                    <a:pt x="205" y="91"/>
                  </a:lnTo>
                  <a:lnTo>
                    <a:pt x="263" y="61"/>
                  </a:lnTo>
                  <a:lnTo>
                    <a:pt x="326" y="35"/>
                  </a:lnTo>
                  <a:lnTo>
                    <a:pt x="394" y="16"/>
                  </a:lnTo>
                  <a:lnTo>
                    <a:pt x="466" y="4"/>
                  </a:lnTo>
                  <a:lnTo>
                    <a:pt x="5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3" name="Group 203"/>
          <p:cNvGrpSpPr>
            <a:grpSpLocks noChangeAspect="1"/>
          </p:cNvGrpSpPr>
          <p:nvPr/>
        </p:nvGrpSpPr>
        <p:grpSpPr bwMode="auto">
          <a:xfrm>
            <a:off x="5384097" y="4793446"/>
            <a:ext cx="278045" cy="276210"/>
            <a:chOff x="5624" y="3751"/>
            <a:chExt cx="303" cy="30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56" name="Freeform 205"/>
            <p:cNvSpPr>
              <a:spLocks noEditPoints="1"/>
            </p:cNvSpPr>
            <p:nvPr/>
          </p:nvSpPr>
          <p:spPr bwMode="auto">
            <a:xfrm>
              <a:off x="5624" y="3751"/>
              <a:ext cx="303" cy="301"/>
            </a:xfrm>
            <a:custGeom>
              <a:avLst/>
              <a:gdLst>
                <a:gd name="T0" fmla="*/ 1245 w 3330"/>
                <a:gd name="T1" fmla="*/ 324 h 3310"/>
                <a:gd name="T2" fmla="*/ 957 w 3330"/>
                <a:gd name="T3" fmla="*/ 421 h 3310"/>
                <a:gd name="T4" fmla="*/ 702 w 3330"/>
                <a:gd name="T5" fmla="*/ 589 h 3310"/>
                <a:gd name="T6" fmla="*/ 496 w 3330"/>
                <a:gd name="T7" fmla="*/ 825 h 3310"/>
                <a:gd name="T8" fmla="*/ 362 w 3330"/>
                <a:gd name="T9" fmla="*/ 1099 h 3310"/>
                <a:gd name="T10" fmla="*/ 306 w 3330"/>
                <a:gd name="T11" fmla="*/ 1392 h 3310"/>
                <a:gd name="T12" fmla="*/ 325 w 3330"/>
                <a:gd name="T13" fmla="*/ 1689 h 3310"/>
                <a:gd name="T14" fmla="*/ 420 w 3330"/>
                <a:gd name="T15" fmla="*/ 1974 h 3310"/>
                <a:gd name="T16" fmla="*/ 591 w 3330"/>
                <a:gd name="T17" fmla="*/ 2232 h 3310"/>
                <a:gd name="T18" fmla="*/ 825 w 3330"/>
                <a:gd name="T19" fmla="*/ 2437 h 3310"/>
                <a:gd name="T20" fmla="*/ 1098 w 3330"/>
                <a:gd name="T21" fmla="*/ 2570 h 3310"/>
                <a:gd name="T22" fmla="*/ 1398 w 3330"/>
                <a:gd name="T23" fmla="*/ 2629 h 3310"/>
                <a:gd name="T24" fmla="*/ 1707 w 3330"/>
                <a:gd name="T25" fmla="*/ 2610 h 3310"/>
                <a:gd name="T26" fmla="*/ 1994 w 3330"/>
                <a:gd name="T27" fmla="*/ 2513 h 3310"/>
                <a:gd name="T28" fmla="*/ 2249 w 3330"/>
                <a:gd name="T29" fmla="*/ 2343 h 3310"/>
                <a:gd name="T30" fmla="*/ 2453 w 3330"/>
                <a:gd name="T31" fmla="*/ 2113 h 3310"/>
                <a:gd name="T32" fmla="*/ 2587 w 3330"/>
                <a:gd name="T33" fmla="*/ 1842 h 3310"/>
                <a:gd name="T34" fmla="*/ 2647 w 3330"/>
                <a:gd name="T35" fmla="*/ 1544 h 3310"/>
                <a:gd name="T36" fmla="*/ 2627 w 3330"/>
                <a:gd name="T37" fmla="*/ 1237 h 3310"/>
                <a:gd name="T38" fmla="*/ 2529 w 3330"/>
                <a:gd name="T39" fmla="*/ 952 h 3310"/>
                <a:gd name="T40" fmla="*/ 2359 w 3330"/>
                <a:gd name="T41" fmla="*/ 699 h 3310"/>
                <a:gd name="T42" fmla="*/ 2126 w 3330"/>
                <a:gd name="T43" fmla="*/ 496 h 3310"/>
                <a:gd name="T44" fmla="*/ 1854 w 3330"/>
                <a:gd name="T45" fmla="*/ 362 h 3310"/>
                <a:gd name="T46" fmla="*/ 1554 w 3330"/>
                <a:gd name="T47" fmla="*/ 303 h 3310"/>
                <a:gd name="T48" fmla="*/ 1566 w 3330"/>
                <a:gd name="T49" fmla="*/ 2 h 3310"/>
                <a:gd name="T50" fmla="*/ 1916 w 3330"/>
                <a:gd name="T51" fmla="*/ 66 h 3310"/>
                <a:gd name="T52" fmla="*/ 2238 w 3330"/>
                <a:gd name="T53" fmla="*/ 210 h 3310"/>
                <a:gd name="T54" fmla="*/ 2520 w 3330"/>
                <a:gd name="T55" fmla="*/ 430 h 3310"/>
                <a:gd name="T56" fmla="*/ 2741 w 3330"/>
                <a:gd name="T57" fmla="*/ 710 h 3310"/>
                <a:gd name="T58" fmla="*/ 2885 w 3330"/>
                <a:gd name="T59" fmla="*/ 1029 h 3310"/>
                <a:gd name="T60" fmla="*/ 2949 w 3330"/>
                <a:gd name="T61" fmla="*/ 1376 h 3310"/>
                <a:gd name="T62" fmla="*/ 2928 w 3330"/>
                <a:gd name="T63" fmla="*/ 1732 h 3310"/>
                <a:gd name="T64" fmla="*/ 2823 w 3330"/>
                <a:gd name="T65" fmla="*/ 2066 h 3310"/>
                <a:gd name="T66" fmla="*/ 2640 w 3330"/>
                <a:gd name="T67" fmla="*/ 2365 h 3310"/>
                <a:gd name="T68" fmla="*/ 2707 w 3330"/>
                <a:gd name="T69" fmla="*/ 2508 h 3310"/>
                <a:gd name="T70" fmla="*/ 3286 w 3330"/>
                <a:gd name="T71" fmla="*/ 3053 h 3310"/>
                <a:gd name="T72" fmla="*/ 3330 w 3330"/>
                <a:gd name="T73" fmla="*/ 3145 h 3310"/>
                <a:gd name="T74" fmla="*/ 3303 w 3330"/>
                <a:gd name="T75" fmla="*/ 3244 h 3310"/>
                <a:gd name="T76" fmla="*/ 3225 w 3330"/>
                <a:gd name="T77" fmla="*/ 3302 h 3310"/>
                <a:gd name="T78" fmla="*/ 3134 w 3330"/>
                <a:gd name="T79" fmla="*/ 3302 h 3310"/>
                <a:gd name="T80" fmla="*/ 2564 w 3330"/>
                <a:gd name="T81" fmla="*/ 2759 h 3310"/>
                <a:gd name="T82" fmla="*/ 2520 w 3330"/>
                <a:gd name="T83" fmla="*/ 2664 h 3310"/>
                <a:gd name="T84" fmla="*/ 2309 w 3330"/>
                <a:gd name="T85" fmla="*/ 2676 h 3310"/>
                <a:gd name="T86" fmla="*/ 1998 w 3330"/>
                <a:gd name="T87" fmla="*/ 2839 h 3310"/>
                <a:gd name="T88" fmla="*/ 1655 w 3330"/>
                <a:gd name="T89" fmla="*/ 2923 h 3310"/>
                <a:gd name="T90" fmla="*/ 1296 w 3330"/>
                <a:gd name="T91" fmla="*/ 2923 h 3310"/>
                <a:gd name="T92" fmla="*/ 952 w 3330"/>
                <a:gd name="T93" fmla="*/ 2839 h 3310"/>
                <a:gd name="T94" fmla="*/ 639 w 3330"/>
                <a:gd name="T95" fmla="*/ 2675 h 3310"/>
                <a:gd name="T96" fmla="*/ 368 w 3330"/>
                <a:gd name="T97" fmla="*/ 2436 h 3310"/>
                <a:gd name="T98" fmla="*/ 164 w 3330"/>
                <a:gd name="T99" fmla="*/ 2139 h 3310"/>
                <a:gd name="T100" fmla="*/ 41 w 3330"/>
                <a:gd name="T101" fmla="*/ 1811 h 3310"/>
                <a:gd name="T102" fmla="*/ 0 w 3330"/>
                <a:gd name="T103" fmla="*/ 1467 h 3310"/>
                <a:gd name="T104" fmla="*/ 41 w 3330"/>
                <a:gd name="T105" fmla="*/ 1123 h 3310"/>
                <a:gd name="T106" fmla="*/ 164 w 3330"/>
                <a:gd name="T107" fmla="*/ 794 h 3310"/>
                <a:gd name="T108" fmla="*/ 368 w 3330"/>
                <a:gd name="T109" fmla="*/ 497 h 3310"/>
                <a:gd name="T110" fmla="*/ 639 w 3330"/>
                <a:gd name="T111" fmla="*/ 258 h 3310"/>
                <a:gd name="T112" fmla="*/ 952 w 3330"/>
                <a:gd name="T113" fmla="*/ 95 h 3310"/>
                <a:gd name="T114" fmla="*/ 1296 w 3330"/>
                <a:gd name="T115" fmla="*/ 11 h 3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30" h="3310">
                  <a:moveTo>
                    <a:pt x="1476" y="301"/>
                  </a:moveTo>
                  <a:lnTo>
                    <a:pt x="1398" y="303"/>
                  </a:lnTo>
                  <a:lnTo>
                    <a:pt x="1321" y="311"/>
                  </a:lnTo>
                  <a:lnTo>
                    <a:pt x="1245" y="324"/>
                  </a:lnTo>
                  <a:lnTo>
                    <a:pt x="1170" y="340"/>
                  </a:lnTo>
                  <a:lnTo>
                    <a:pt x="1098" y="362"/>
                  </a:lnTo>
                  <a:lnTo>
                    <a:pt x="1027" y="389"/>
                  </a:lnTo>
                  <a:lnTo>
                    <a:pt x="957" y="421"/>
                  </a:lnTo>
                  <a:lnTo>
                    <a:pt x="890" y="456"/>
                  </a:lnTo>
                  <a:lnTo>
                    <a:pt x="825" y="496"/>
                  </a:lnTo>
                  <a:lnTo>
                    <a:pt x="763" y="541"/>
                  </a:lnTo>
                  <a:lnTo>
                    <a:pt x="702" y="589"/>
                  </a:lnTo>
                  <a:lnTo>
                    <a:pt x="646" y="642"/>
                  </a:lnTo>
                  <a:lnTo>
                    <a:pt x="591" y="700"/>
                  </a:lnTo>
                  <a:lnTo>
                    <a:pt x="541" y="762"/>
                  </a:lnTo>
                  <a:lnTo>
                    <a:pt x="496" y="825"/>
                  </a:lnTo>
                  <a:lnTo>
                    <a:pt x="455" y="891"/>
                  </a:lnTo>
                  <a:lnTo>
                    <a:pt x="420" y="958"/>
                  </a:lnTo>
                  <a:lnTo>
                    <a:pt x="388" y="1028"/>
                  </a:lnTo>
                  <a:lnTo>
                    <a:pt x="362" y="1099"/>
                  </a:lnTo>
                  <a:lnTo>
                    <a:pt x="341" y="1170"/>
                  </a:lnTo>
                  <a:lnTo>
                    <a:pt x="325" y="1244"/>
                  </a:lnTo>
                  <a:lnTo>
                    <a:pt x="312" y="1318"/>
                  </a:lnTo>
                  <a:lnTo>
                    <a:pt x="306" y="1392"/>
                  </a:lnTo>
                  <a:lnTo>
                    <a:pt x="303" y="1467"/>
                  </a:lnTo>
                  <a:lnTo>
                    <a:pt x="306" y="1541"/>
                  </a:lnTo>
                  <a:lnTo>
                    <a:pt x="312" y="1615"/>
                  </a:lnTo>
                  <a:lnTo>
                    <a:pt x="325" y="1689"/>
                  </a:lnTo>
                  <a:lnTo>
                    <a:pt x="341" y="1762"/>
                  </a:lnTo>
                  <a:lnTo>
                    <a:pt x="362" y="1835"/>
                  </a:lnTo>
                  <a:lnTo>
                    <a:pt x="388" y="1906"/>
                  </a:lnTo>
                  <a:lnTo>
                    <a:pt x="420" y="1974"/>
                  </a:lnTo>
                  <a:lnTo>
                    <a:pt x="455" y="2043"/>
                  </a:lnTo>
                  <a:lnTo>
                    <a:pt x="496" y="2108"/>
                  </a:lnTo>
                  <a:lnTo>
                    <a:pt x="541" y="2172"/>
                  </a:lnTo>
                  <a:lnTo>
                    <a:pt x="591" y="2232"/>
                  </a:lnTo>
                  <a:lnTo>
                    <a:pt x="646" y="2290"/>
                  </a:lnTo>
                  <a:lnTo>
                    <a:pt x="702" y="2343"/>
                  </a:lnTo>
                  <a:lnTo>
                    <a:pt x="763" y="2392"/>
                  </a:lnTo>
                  <a:lnTo>
                    <a:pt x="825" y="2437"/>
                  </a:lnTo>
                  <a:lnTo>
                    <a:pt x="890" y="2478"/>
                  </a:lnTo>
                  <a:lnTo>
                    <a:pt x="957" y="2513"/>
                  </a:lnTo>
                  <a:lnTo>
                    <a:pt x="1027" y="2544"/>
                  </a:lnTo>
                  <a:lnTo>
                    <a:pt x="1098" y="2570"/>
                  </a:lnTo>
                  <a:lnTo>
                    <a:pt x="1170" y="2593"/>
                  </a:lnTo>
                  <a:lnTo>
                    <a:pt x="1245" y="2610"/>
                  </a:lnTo>
                  <a:lnTo>
                    <a:pt x="1321" y="2622"/>
                  </a:lnTo>
                  <a:lnTo>
                    <a:pt x="1398" y="2629"/>
                  </a:lnTo>
                  <a:lnTo>
                    <a:pt x="1476" y="2633"/>
                  </a:lnTo>
                  <a:lnTo>
                    <a:pt x="1554" y="2629"/>
                  </a:lnTo>
                  <a:lnTo>
                    <a:pt x="1631" y="2622"/>
                  </a:lnTo>
                  <a:lnTo>
                    <a:pt x="1707" y="2610"/>
                  </a:lnTo>
                  <a:lnTo>
                    <a:pt x="1781" y="2593"/>
                  </a:lnTo>
                  <a:lnTo>
                    <a:pt x="1854" y="2570"/>
                  </a:lnTo>
                  <a:lnTo>
                    <a:pt x="1925" y="2544"/>
                  </a:lnTo>
                  <a:lnTo>
                    <a:pt x="1994" y="2513"/>
                  </a:lnTo>
                  <a:lnTo>
                    <a:pt x="2061" y="2477"/>
                  </a:lnTo>
                  <a:lnTo>
                    <a:pt x="2126" y="2437"/>
                  </a:lnTo>
                  <a:lnTo>
                    <a:pt x="2189" y="2392"/>
                  </a:lnTo>
                  <a:lnTo>
                    <a:pt x="2249" y="2343"/>
                  </a:lnTo>
                  <a:lnTo>
                    <a:pt x="2305" y="2290"/>
                  </a:lnTo>
                  <a:lnTo>
                    <a:pt x="2359" y="2234"/>
                  </a:lnTo>
                  <a:lnTo>
                    <a:pt x="2408" y="2175"/>
                  </a:lnTo>
                  <a:lnTo>
                    <a:pt x="2453" y="2113"/>
                  </a:lnTo>
                  <a:lnTo>
                    <a:pt x="2493" y="2048"/>
                  </a:lnTo>
                  <a:lnTo>
                    <a:pt x="2529" y="1982"/>
                  </a:lnTo>
                  <a:lnTo>
                    <a:pt x="2561" y="1913"/>
                  </a:lnTo>
                  <a:lnTo>
                    <a:pt x="2587" y="1842"/>
                  </a:lnTo>
                  <a:lnTo>
                    <a:pt x="2609" y="1769"/>
                  </a:lnTo>
                  <a:lnTo>
                    <a:pt x="2627" y="1696"/>
                  </a:lnTo>
                  <a:lnTo>
                    <a:pt x="2639" y="1621"/>
                  </a:lnTo>
                  <a:lnTo>
                    <a:pt x="2647" y="1544"/>
                  </a:lnTo>
                  <a:lnTo>
                    <a:pt x="2649" y="1467"/>
                  </a:lnTo>
                  <a:lnTo>
                    <a:pt x="2647" y="1389"/>
                  </a:lnTo>
                  <a:lnTo>
                    <a:pt x="2639" y="1313"/>
                  </a:lnTo>
                  <a:lnTo>
                    <a:pt x="2627" y="1237"/>
                  </a:lnTo>
                  <a:lnTo>
                    <a:pt x="2609" y="1163"/>
                  </a:lnTo>
                  <a:lnTo>
                    <a:pt x="2587" y="1091"/>
                  </a:lnTo>
                  <a:lnTo>
                    <a:pt x="2561" y="1021"/>
                  </a:lnTo>
                  <a:lnTo>
                    <a:pt x="2529" y="952"/>
                  </a:lnTo>
                  <a:lnTo>
                    <a:pt x="2493" y="884"/>
                  </a:lnTo>
                  <a:lnTo>
                    <a:pt x="2453" y="820"/>
                  </a:lnTo>
                  <a:lnTo>
                    <a:pt x="2408" y="759"/>
                  </a:lnTo>
                  <a:lnTo>
                    <a:pt x="2359" y="699"/>
                  </a:lnTo>
                  <a:lnTo>
                    <a:pt x="2305" y="642"/>
                  </a:lnTo>
                  <a:lnTo>
                    <a:pt x="2249" y="589"/>
                  </a:lnTo>
                  <a:lnTo>
                    <a:pt x="2189" y="541"/>
                  </a:lnTo>
                  <a:lnTo>
                    <a:pt x="2126" y="496"/>
                  </a:lnTo>
                  <a:lnTo>
                    <a:pt x="2061" y="456"/>
                  </a:lnTo>
                  <a:lnTo>
                    <a:pt x="1994" y="421"/>
                  </a:lnTo>
                  <a:lnTo>
                    <a:pt x="1925" y="389"/>
                  </a:lnTo>
                  <a:lnTo>
                    <a:pt x="1854" y="362"/>
                  </a:lnTo>
                  <a:lnTo>
                    <a:pt x="1781" y="340"/>
                  </a:lnTo>
                  <a:lnTo>
                    <a:pt x="1707" y="324"/>
                  </a:lnTo>
                  <a:lnTo>
                    <a:pt x="1631" y="311"/>
                  </a:lnTo>
                  <a:lnTo>
                    <a:pt x="1554" y="303"/>
                  </a:lnTo>
                  <a:lnTo>
                    <a:pt x="1476" y="301"/>
                  </a:lnTo>
                  <a:close/>
                  <a:moveTo>
                    <a:pt x="1476" y="0"/>
                  </a:moveTo>
                  <a:lnTo>
                    <a:pt x="1476" y="0"/>
                  </a:lnTo>
                  <a:lnTo>
                    <a:pt x="1566" y="2"/>
                  </a:lnTo>
                  <a:lnTo>
                    <a:pt x="1656" y="11"/>
                  </a:lnTo>
                  <a:lnTo>
                    <a:pt x="1744" y="24"/>
                  </a:lnTo>
                  <a:lnTo>
                    <a:pt x="1831" y="43"/>
                  </a:lnTo>
                  <a:lnTo>
                    <a:pt x="1916" y="66"/>
                  </a:lnTo>
                  <a:lnTo>
                    <a:pt x="2000" y="95"/>
                  </a:lnTo>
                  <a:lnTo>
                    <a:pt x="2081" y="128"/>
                  </a:lnTo>
                  <a:lnTo>
                    <a:pt x="2161" y="167"/>
                  </a:lnTo>
                  <a:lnTo>
                    <a:pt x="2238" y="210"/>
                  </a:lnTo>
                  <a:lnTo>
                    <a:pt x="2313" y="258"/>
                  </a:lnTo>
                  <a:lnTo>
                    <a:pt x="2385" y="311"/>
                  </a:lnTo>
                  <a:lnTo>
                    <a:pt x="2454" y="369"/>
                  </a:lnTo>
                  <a:lnTo>
                    <a:pt x="2520" y="430"/>
                  </a:lnTo>
                  <a:lnTo>
                    <a:pt x="2582" y="495"/>
                  </a:lnTo>
                  <a:lnTo>
                    <a:pt x="2639" y="564"/>
                  </a:lnTo>
                  <a:lnTo>
                    <a:pt x="2693" y="636"/>
                  </a:lnTo>
                  <a:lnTo>
                    <a:pt x="2741" y="710"/>
                  </a:lnTo>
                  <a:lnTo>
                    <a:pt x="2784" y="787"/>
                  </a:lnTo>
                  <a:lnTo>
                    <a:pt x="2823" y="865"/>
                  </a:lnTo>
                  <a:lnTo>
                    <a:pt x="2857" y="946"/>
                  </a:lnTo>
                  <a:lnTo>
                    <a:pt x="2885" y="1029"/>
                  </a:lnTo>
                  <a:lnTo>
                    <a:pt x="2909" y="1114"/>
                  </a:lnTo>
                  <a:lnTo>
                    <a:pt x="2928" y="1201"/>
                  </a:lnTo>
                  <a:lnTo>
                    <a:pt x="2941" y="1288"/>
                  </a:lnTo>
                  <a:lnTo>
                    <a:pt x="2949" y="1376"/>
                  </a:lnTo>
                  <a:lnTo>
                    <a:pt x="2952" y="1467"/>
                  </a:lnTo>
                  <a:lnTo>
                    <a:pt x="2949" y="1556"/>
                  </a:lnTo>
                  <a:lnTo>
                    <a:pt x="2941" y="1645"/>
                  </a:lnTo>
                  <a:lnTo>
                    <a:pt x="2928" y="1732"/>
                  </a:lnTo>
                  <a:lnTo>
                    <a:pt x="2909" y="1818"/>
                  </a:lnTo>
                  <a:lnTo>
                    <a:pt x="2885" y="1903"/>
                  </a:lnTo>
                  <a:lnTo>
                    <a:pt x="2857" y="1985"/>
                  </a:lnTo>
                  <a:lnTo>
                    <a:pt x="2823" y="2066"/>
                  </a:lnTo>
                  <a:lnTo>
                    <a:pt x="2785" y="2144"/>
                  </a:lnTo>
                  <a:lnTo>
                    <a:pt x="2741" y="2220"/>
                  </a:lnTo>
                  <a:lnTo>
                    <a:pt x="2693" y="2294"/>
                  </a:lnTo>
                  <a:lnTo>
                    <a:pt x="2640" y="2365"/>
                  </a:lnTo>
                  <a:lnTo>
                    <a:pt x="2583" y="2434"/>
                  </a:lnTo>
                  <a:lnTo>
                    <a:pt x="2654" y="2505"/>
                  </a:lnTo>
                  <a:lnTo>
                    <a:pt x="2681" y="2504"/>
                  </a:lnTo>
                  <a:lnTo>
                    <a:pt x="2707" y="2508"/>
                  </a:lnTo>
                  <a:lnTo>
                    <a:pt x="2733" y="2516"/>
                  </a:lnTo>
                  <a:lnTo>
                    <a:pt x="2756" y="2530"/>
                  </a:lnTo>
                  <a:lnTo>
                    <a:pt x="2778" y="2547"/>
                  </a:lnTo>
                  <a:lnTo>
                    <a:pt x="3286" y="3053"/>
                  </a:lnTo>
                  <a:lnTo>
                    <a:pt x="3303" y="3074"/>
                  </a:lnTo>
                  <a:lnTo>
                    <a:pt x="3317" y="3096"/>
                  </a:lnTo>
                  <a:lnTo>
                    <a:pt x="3325" y="3120"/>
                  </a:lnTo>
                  <a:lnTo>
                    <a:pt x="3330" y="3145"/>
                  </a:lnTo>
                  <a:lnTo>
                    <a:pt x="3330" y="3171"/>
                  </a:lnTo>
                  <a:lnTo>
                    <a:pt x="3325" y="3196"/>
                  </a:lnTo>
                  <a:lnTo>
                    <a:pt x="3317" y="3221"/>
                  </a:lnTo>
                  <a:lnTo>
                    <a:pt x="3303" y="3244"/>
                  </a:lnTo>
                  <a:lnTo>
                    <a:pt x="3286" y="3265"/>
                  </a:lnTo>
                  <a:lnTo>
                    <a:pt x="3268" y="3281"/>
                  </a:lnTo>
                  <a:lnTo>
                    <a:pt x="3247" y="3293"/>
                  </a:lnTo>
                  <a:lnTo>
                    <a:pt x="3225" y="3302"/>
                  </a:lnTo>
                  <a:lnTo>
                    <a:pt x="3203" y="3308"/>
                  </a:lnTo>
                  <a:lnTo>
                    <a:pt x="3180" y="3310"/>
                  </a:lnTo>
                  <a:lnTo>
                    <a:pt x="3156" y="3308"/>
                  </a:lnTo>
                  <a:lnTo>
                    <a:pt x="3134" y="3302"/>
                  </a:lnTo>
                  <a:lnTo>
                    <a:pt x="3112" y="3293"/>
                  </a:lnTo>
                  <a:lnTo>
                    <a:pt x="3091" y="3281"/>
                  </a:lnTo>
                  <a:lnTo>
                    <a:pt x="3072" y="3265"/>
                  </a:lnTo>
                  <a:lnTo>
                    <a:pt x="2564" y="2759"/>
                  </a:lnTo>
                  <a:lnTo>
                    <a:pt x="2545" y="2739"/>
                  </a:lnTo>
                  <a:lnTo>
                    <a:pt x="2533" y="2715"/>
                  </a:lnTo>
                  <a:lnTo>
                    <a:pt x="2524" y="2690"/>
                  </a:lnTo>
                  <a:lnTo>
                    <a:pt x="2520" y="2664"/>
                  </a:lnTo>
                  <a:lnTo>
                    <a:pt x="2521" y="2638"/>
                  </a:lnTo>
                  <a:lnTo>
                    <a:pt x="2450" y="2567"/>
                  </a:lnTo>
                  <a:lnTo>
                    <a:pt x="2381" y="2623"/>
                  </a:lnTo>
                  <a:lnTo>
                    <a:pt x="2309" y="2676"/>
                  </a:lnTo>
                  <a:lnTo>
                    <a:pt x="2234" y="2723"/>
                  </a:lnTo>
                  <a:lnTo>
                    <a:pt x="2158" y="2767"/>
                  </a:lnTo>
                  <a:lnTo>
                    <a:pt x="2078" y="2805"/>
                  </a:lnTo>
                  <a:lnTo>
                    <a:pt x="1998" y="2839"/>
                  </a:lnTo>
                  <a:lnTo>
                    <a:pt x="1914" y="2867"/>
                  </a:lnTo>
                  <a:lnTo>
                    <a:pt x="1829" y="2891"/>
                  </a:lnTo>
                  <a:lnTo>
                    <a:pt x="1743" y="2909"/>
                  </a:lnTo>
                  <a:lnTo>
                    <a:pt x="1655" y="2923"/>
                  </a:lnTo>
                  <a:lnTo>
                    <a:pt x="1566" y="2930"/>
                  </a:lnTo>
                  <a:lnTo>
                    <a:pt x="1476" y="2933"/>
                  </a:lnTo>
                  <a:lnTo>
                    <a:pt x="1385" y="2930"/>
                  </a:lnTo>
                  <a:lnTo>
                    <a:pt x="1296" y="2923"/>
                  </a:lnTo>
                  <a:lnTo>
                    <a:pt x="1207" y="2909"/>
                  </a:lnTo>
                  <a:lnTo>
                    <a:pt x="1120" y="2891"/>
                  </a:lnTo>
                  <a:lnTo>
                    <a:pt x="1035" y="2867"/>
                  </a:lnTo>
                  <a:lnTo>
                    <a:pt x="952" y="2839"/>
                  </a:lnTo>
                  <a:lnTo>
                    <a:pt x="870" y="2804"/>
                  </a:lnTo>
                  <a:lnTo>
                    <a:pt x="790" y="2767"/>
                  </a:lnTo>
                  <a:lnTo>
                    <a:pt x="714" y="2723"/>
                  </a:lnTo>
                  <a:lnTo>
                    <a:pt x="639" y="2675"/>
                  </a:lnTo>
                  <a:lnTo>
                    <a:pt x="567" y="2622"/>
                  </a:lnTo>
                  <a:lnTo>
                    <a:pt x="498" y="2565"/>
                  </a:lnTo>
                  <a:lnTo>
                    <a:pt x="432" y="2504"/>
                  </a:lnTo>
                  <a:lnTo>
                    <a:pt x="368" y="2436"/>
                  </a:lnTo>
                  <a:lnTo>
                    <a:pt x="310" y="2365"/>
                  </a:lnTo>
                  <a:lnTo>
                    <a:pt x="255" y="2293"/>
                  </a:lnTo>
                  <a:lnTo>
                    <a:pt x="207" y="2217"/>
                  </a:lnTo>
                  <a:lnTo>
                    <a:pt x="164" y="2139"/>
                  </a:lnTo>
                  <a:lnTo>
                    <a:pt x="126" y="2060"/>
                  </a:lnTo>
                  <a:lnTo>
                    <a:pt x="92" y="1977"/>
                  </a:lnTo>
                  <a:lnTo>
                    <a:pt x="64" y="1895"/>
                  </a:lnTo>
                  <a:lnTo>
                    <a:pt x="41" y="1811"/>
                  </a:lnTo>
                  <a:lnTo>
                    <a:pt x="23" y="1726"/>
                  </a:lnTo>
                  <a:lnTo>
                    <a:pt x="10" y="1639"/>
                  </a:lnTo>
                  <a:lnTo>
                    <a:pt x="3" y="1553"/>
                  </a:lnTo>
                  <a:lnTo>
                    <a:pt x="0" y="1467"/>
                  </a:lnTo>
                  <a:lnTo>
                    <a:pt x="3" y="1380"/>
                  </a:lnTo>
                  <a:lnTo>
                    <a:pt x="10" y="1294"/>
                  </a:lnTo>
                  <a:lnTo>
                    <a:pt x="23" y="1208"/>
                  </a:lnTo>
                  <a:lnTo>
                    <a:pt x="41" y="1123"/>
                  </a:lnTo>
                  <a:lnTo>
                    <a:pt x="64" y="1038"/>
                  </a:lnTo>
                  <a:lnTo>
                    <a:pt x="92" y="955"/>
                  </a:lnTo>
                  <a:lnTo>
                    <a:pt x="126" y="874"/>
                  </a:lnTo>
                  <a:lnTo>
                    <a:pt x="164" y="794"/>
                  </a:lnTo>
                  <a:lnTo>
                    <a:pt x="207" y="717"/>
                  </a:lnTo>
                  <a:lnTo>
                    <a:pt x="255" y="641"/>
                  </a:lnTo>
                  <a:lnTo>
                    <a:pt x="310" y="568"/>
                  </a:lnTo>
                  <a:lnTo>
                    <a:pt x="368" y="497"/>
                  </a:lnTo>
                  <a:lnTo>
                    <a:pt x="432" y="430"/>
                  </a:lnTo>
                  <a:lnTo>
                    <a:pt x="498" y="369"/>
                  </a:lnTo>
                  <a:lnTo>
                    <a:pt x="567" y="311"/>
                  </a:lnTo>
                  <a:lnTo>
                    <a:pt x="639" y="258"/>
                  </a:lnTo>
                  <a:lnTo>
                    <a:pt x="714" y="210"/>
                  </a:lnTo>
                  <a:lnTo>
                    <a:pt x="790" y="167"/>
                  </a:lnTo>
                  <a:lnTo>
                    <a:pt x="870" y="128"/>
                  </a:lnTo>
                  <a:lnTo>
                    <a:pt x="952" y="95"/>
                  </a:lnTo>
                  <a:lnTo>
                    <a:pt x="1035" y="66"/>
                  </a:lnTo>
                  <a:lnTo>
                    <a:pt x="1120" y="43"/>
                  </a:lnTo>
                  <a:lnTo>
                    <a:pt x="1207" y="24"/>
                  </a:lnTo>
                  <a:lnTo>
                    <a:pt x="1296" y="11"/>
                  </a:lnTo>
                  <a:lnTo>
                    <a:pt x="1385" y="2"/>
                  </a:lnTo>
                  <a:lnTo>
                    <a:pt x="14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Freeform 206"/>
            <p:cNvSpPr>
              <a:spLocks/>
            </p:cNvSpPr>
            <p:nvPr/>
          </p:nvSpPr>
          <p:spPr bwMode="auto">
            <a:xfrm>
              <a:off x="5744" y="3878"/>
              <a:ext cx="97" cy="82"/>
            </a:xfrm>
            <a:custGeom>
              <a:avLst/>
              <a:gdLst>
                <a:gd name="T0" fmla="*/ 531 w 1060"/>
                <a:gd name="T1" fmla="*/ 0 h 902"/>
                <a:gd name="T2" fmla="*/ 548 w 1060"/>
                <a:gd name="T3" fmla="*/ 2 h 902"/>
                <a:gd name="T4" fmla="*/ 565 w 1060"/>
                <a:gd name="T5" fmla="*/ 7 h 902"/>
                <a:gd name="T6" fmla="*/ 579 w 1060"/>
                <a:gd name="T7" fmla="*/ 17 h 902"/>
                <a:gd name="T8" fmla="*/ 1033 w 1060"/>
                <a:gd name="T9" fmla="*/ 393 h 902"/>
                <a:gd name="T10" fmla="*/ 1044 w 1060"/>
                <a:gd name="T11" fmla="*/ 404 h 902"/>
                <a:gd name="T12" fmla="*/ 1053 w 1060"/>
                <a:gd name="T13" fmla="*/ 419 h 902"/>
                <a:gd name="T14" fmla="*/ 1059 w 1060"/>
                <a:gd name="T15" fmla="*/ 435 h 902"/>
                <a:gd name="T16" fmla="*/ 1060 w 1060"/>
                <a:gd name="T17" fmla="*/ 451 h 902"/>
                <a:gd name="T18" fmla="*/ 1059 w 1060"/>
                <a:gd name="T19" fmla="*/ 467 h 902"/>
                <a:gd name="T20" fmla="*/ 1053 w 1060"/>
                <a:gd name="T21" fmla="*/ 482 h 902"/>
                <a:gd name="T22" fmla="*/ 1044 w 1060"/>
                <a:gd name="T23" fmla="*/ 497 h 902"/>
                <a:gd name="T24" fmla="*/ 1033 w 1060"/>
                <a:gd name="T25" fmla="*/ 508 h 902"/>
                <a:gd name="T26" fmla="*/ 579 w 1060"/>
                <a:gd name="T27" fmla="*/ 884 h 902"/>
                <a:gd name="T28" fmla="*/ 564 w 1060"/>
                <a:gd name="T29" fmla="*/ 894 h 902"/>
                <a:gd name="T30" fmla="*/ 548 w 1060"/>
                <a:gd name="T31" fmla="*/ 899 h 902"/>
                <a:gd name="T32" fmla="*/ 530 w 1060"/>
                <a:gd name="T33" fmla="*/ 902 h 902"/>
                <a:gd name="T34" fmla="*/ 514 w 1060"/>
                <a:gd name="T35" fmla="*/ 899 h 902"/>
                <a:gd name="T36" fmla="*/ 499 w 1060"/>
                <a:gd name="T37" fmla="*/ 894 h 902"/>
                <a:gd name="T38" fmla="*/ 483 w 1060"/>
                <a:gd name="T39" fmla="*/ 885 h 902"/>
                <a:gd name="T40" fmla="*/ 472 w 1060"/>
                <a:gd name="T41" fmla="*/ 873 h 902"/>
                <a:gd name="T42" fmla="*/ 462 w 1060"/>
                <a:gd name="T43" fmla="*/ 859 h 902"/>
                <a:gd name="T44" fmla="*/ 457 w 1060"/>
                <a:gd name="T45" fmla="*/ 843 h 902"/>
                <a:gd name="T46" fmla="*/ 455 w 1060"/>
                <a:gd name="T47" fmla="*/ 827 h 902"/>
                <a:gd name="T48" fmla="*/ 455 w 1060"/>
                <a:gd name="T49" fmla="*/ 668 h 902"/>
                <a:gd name="T50" fmla="*/ 76 w 1060"/>
                <a:gd name="T51" fmla="*/ 668 h 902"/>
                <a:gd name="T52" fmla="*/ 56 w 1060"/>
                <a:gd name="T53" fmla="*/ 664 h 902"/>
                <a:gd name="T54" fmla="*/ 38 w 1060"/>
                <a:gd name="T55" fmla="*/ 657 h 902"/>
                <a:gd name="T56" fmla="*/ 22 w 1060"/>
                <a:gd name="T57" fmla="*/ 646 h 902"/>
                <a:gd name="T58" fmla="*/ 11 w 1060"/>
                <a:gd name="T59" fmla="*/ 630 h 902"/>
                <a:gd name="T60" fmla="*/ 2 w 1060"/>
                <a:gd name="T61" fmla="*/ 612 h 902"/>
                <a:gd name="T62" fmla="*/ 0 w 1060"/>
                <a:gd name="T63" fmla="*/ 592 h 902"/>
                <a:gd name="T64" fmla="*/ 0 w 1060"/>
                <a:gd name="T65" fmla="*/ 309 h 902"/>
                <a:gd name="T66" fmla="*/ 2 w 1060"/>
                <a:gd name="T67" fmla="*/ 288 h 902"/>
                <a:gd name="T68" fmla="*/ 11 w 1060"/>
                <a:gd name="T69" fmla="*/ 271 h 902"/>
                <a:gd name="T70" fmla="*/ 22 w 1060"/>
                <a:gd name="T71" fmla="*/ 256 h 902"/>
                <a:gd name="T72" fmla="*/ 38 w 1060"/>
                <a:gd name="T73" fmla="*/ 244 h 902"/>
                <a:gd name="T74" fmla="*/ 56 w 1060"/>
                <a:gd name="T75" fmla="*/ 236 h 902"/>
                <a:gd name="T76" fmla="*/ 76 w 1060"/>
                <a:gd name="T77" fmla="*/ 234 h 902"/>
                <a:gd name="T78" fmla="*/ 455 w 1060"/>
                <a:gd name="T79" fmla="*/ 234 h 902"/>
                <a:gd name="T80" fmla="*/ 455 w 1060"/>
                <a:gd name="T81" fmla="*/ 75 h 902"/>
                <a:gd name="T82" fmla="*/ 457 w 1060"/>
                <a:gd name="T83" fmla="*/ 57 h 902"/>
                <a:gd name="T84" fmla="*/ 462 w 1060"/>
                <a:gd name="T85" fmla="*/ 41 h 902"/>
                <a:gd name="T86" fmla="*/ 472 w 1060"/>
                <a:gd name="T87" fmla="*/ 28 h 902"/>
                <a:gd name="T88" fmla="*/ 483 w 1060"/>
                <a:gd name="T89" fmla="*/ 15 h 902"/>
                <a:gd name="T90" fmla="*/ 499 w 1060"/>
                <a:gd name="T91" fmla="*/ 6 h 902"/>
                <a:gd name="T92" fmla="*/ 514 w 1060"/>
                <a:gd name="T93" fmla="*/ 1 h 902"/>
                <a:gd name="T94" fmla="*/ 531 w 1060"/>
                <a:gd name="T95" fmla="*/ 0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60" h="902">
                  <a:moveTo>
                    <a:pt x="531" y="0"/>
                  </a:moveTo>
                  <a:lnTo>
                    <a:pt x="548" y="2"/>
                  </a:lnTo>
                  <a:lnTo>
                    <a:pt x="565" y="7"/>
                  </a:lnTo>
                  <a:lnTo>
                    <a:pt x="579" y="17"/>
                  </a:lnTo>
                  <a:lnTo>
                    <a:pt x="1033" y="393"/>
                  </a:lnTo>
                  <a:lnTo>
                    <a:pt x="1044" y="404"/>
                  </a:lnTo>
                  <a:lnTo>
                    <a:pt x="1053" y="419"/>
                  </a:lnTo>
                  <a:lnTo>
                    <a:pt x="1059" y="435"/>
                  </a:lnTo>
                  <a:lnTo>
                    <a:pt x="1060" y="451"/>
                  </a:lnTo>
                  <a:lnTo>
                    <a:pt x="1059" y="467"/>
                  </a:lnTo>
                  <a:lnTo>
                    <a:pt x="1053" y="482"/>
                  </a:lnTo>
                  <a:lnTo>
                    <a:pt x="1044" y="497"/>
                  </a:lnTo>
                  <a:lnTo>
                    <a:pt x="1033" y="508"/>
                  </a:lnTo>
                  <a:lnTo>
                    <a:pt x="579" y="884"/>
                  </a:lnTo>
                  <a:lnTo>
                    <a:pt x="564" y="894"/>
                  </a:lnTo>
                  <a:lnTo>
                    <a:pt x="548" y="899"/>
                  </a:lnTo>
                  <a:lnTo>
                    <a:pt x="530" y="902"/>
                  </a:lnTo>
                  <a:lnTo>
                    <a:pt x="514" y="899"/>
                  </a:lnTo>
                  <a:lnTo>
                    <a:pt x="499" y="894"/>
                  </a:lnTo>
                  <a:lnTo>
                    <a:pt x="483" y="885"/>
                  </a:lnTo>
                  <a:lnTo>
                    <a:pt x="472" y="873"/>
                  </a:lnTo>
                  <a:lnTo>
                    <a:pt x="462" y="859"/>
                  </a:lnTo>
                  <a:lnTo>
                    <a:pt x="457" y="843"/>
                  </a:lnTo>
                  <a:lnTo>
                    <a:pt x="455" y="827"/>
                  </a:lnTo>
                  <a:lnTo>
                    <a:pt x="455" y="668"/>
                  </a:lnTo>
                  <a:lnTo>
                    <a:pt x="76" y="668"/>
                  </a:lnTo>
                  <a:lnTo>
                    <a:pt x="56" y="664"/>
                  </a:lnTo>
                  <a:lnTo>
                    <a:pt x="38" y="657"/>
                  </a:lnTo>
                  <a:lnTo>
                    <a:pt x="22" y="646"/>
                  </a:lnTo>
                  <a:lnTo>
                    <a:pt x="11" y="630"/>
                  </a:lnTo>
                  <a:lnTo>
                    <a:pt x="2" y="612"/>
                  </a:lnTo>
                  <a:lnTo>
                    <a:pt x="0" y="592"/>
                  </a:lnTo>
                  <a:lnTo>
                    <a:pt x="0" y="309"/>
                  </a:lnTo>
                  <a:lnTo>
                    <a:pt x="2" y="288"/>
                  </a:lnTo>
                  <a:lnTo>
                    <a:pt x="11" y="271"/>
                  </a:lnTo>
                  <a:lnTo>
                    <a:pt x="22" y="256"/>
                  </a:lnTo>
                  <a:lnTo>
                    <a:pt x="38" y="244"/>
                  </a:lnTo>
                  <a:lnTo>
                    <a:pt x="56" y="236"/>
                  </a:lnTo>
                  <a:lnTo>
                    <a:pt x="76" y="234"/>
                  </a:lnTo>
                  <a:lnTo>
                    <a:pt x="455" y="234"/>
                  </a:lnTo>
                  <a:lnTo>
                    <a:pt x="455" y="75"/>
                  </a:lnTo>
                  <a:lnTo>
                    <a:pt x="457" y="57"/>
                  </a:lnTo>
                  <a:lnTo>
                    <a:pt x="462" y="41"/>
                  </a:lnTo>
                  <a:lnTo>
                    <a:pt x="472" y="28"/>
                  </a:lnTo>
                  <a:lnTo>
                    <a:pt x="483" y="15"/>
                  </a:lnTo>
                  <a:lnTo>
                    <a:pt x="499" y="6"/>
                  </a:lnTo>
                  <a:lnTo>
                    <a:pt x="514" y="1"/>
                  </a:lnTo>
                  <a:lnTo>
                    <a:pt x="5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Freeform 207"/>
            <p:cNvSpPr>
              <a:spLocks/>
            </p:cNvSpPr>
            <p:nvPr/>
          </p:nvSpPr>
          <p:spPr bwMode="auto">
            <a:xfrm>
              <a:off x="5675" y="3809"/>
              <a:ext cx="97" cy="82"/>
            </a:xfrm>
            <a:custGeom>
              <a:avLst/>
              <a:gdLst>
                <a:gd name="T0" fmla="*/ 529 w 1060"/>
                <a:gd name="T1" fmla="*/ 0 h 902"/>
                <a:gd name="T2" fmla="*/ 546 w 1060"/>
                <a:gd name="T3" fmla="*/ 1 h 902"/>
                <a:gd name="T4" fmla="*/ 563 w 1060"/>
                <a:gd name="T5" fmla="*/ 6 h 902"/>
                <a:gd name="T6" fmla="*/ 577 w 1060"/>
                <a:gd name="T7" fmla="*/ 16 h 902"/>
                <a:gd name="T8" fmla="*/ 589 w 1060"/>
                <a:gd name="T9" fmla="*/ 28 h 902"/>
                <a:gd name="T10" fmla="*/ 598 w 1060"/>
                <a:gd name="T11" fmla="*/ 42 h 902"/>
                <a:gd name="T12" fmla="*/ 605 w 1060"/>
                <a:gd name="T13" fmla="*/ 58 h 902"/>
                <a:gd name="T14" fmla="*/ 606 w 1060"/>
                <a:gd name="T15" fmla="*/ 75 h 902"/>
                <a:gd name="T16" fmla="*/ 606 w 1060"/>
                <a:gd name="T17" fmla="*/ 234 h 902"/>
                <a:gd name="T18" fmla="*/ 985 w 1060"/>
                <a:gd name="T19" fmla="*/ 234 h 902"/>
                <a:gd name="T20" fmla="*/ 1004 w 1060"/>
                <a:gd name="T21" fmla="*/ 236 h 902"/>
                <a:gd name="T22" fmla="*/ 1022 w 1060"/>
                <a:gd name="T23" fmla="*/ 244 h 902"/>
                <a:gd name="T24" fmla="*/ 1038 w 1060"/>
                <a:gd name="T25" fmla="*/ 256 h 902"/>
                <a:gd name="T26" fmla="*/ 1049 w 1060"/>
                <a:gd name="T27" fmla="*/ 271 h 902"/>
                <a:gd name="T28" fmla="*/ 1058 w 1060"/>
                <a:gd name="T29" fmla="*/ 289 h 902"/>
                <a:gd name="T30" fmla="*/ 1060 w 1060"/>
                <a:gd name="T31" fmla="*/ 309 h 902"/>
                <a:gd name="T32" fmla="*/ 1060 w 1060"/>
                <a:gd name="T33" fmla="*/ 592 h 902"/>
                <a:gd name="T34" fmla="*/ 1058 w 1060"/>
                <a:gd name="T35" fmla="*/ 613 h 902"/>
                <a:gd name="T36" fmla="*/ 1049 w 1060"/>
                <a:gd name="T37" fmla="*/ 630 h 902"/>
                <a:gd name="T38" fmla="*/ 1038 w 1060"/>
                <a:gd name="T39" fmla="*/ 646 h 902"/>
                <a:gd name="T40" fmla="*/ 1022 w 1060"/>
                <a:gd name="T41" fmla="*/ 657 h 902"/>
                <a:gd name="T42" fmla="*/ 1004 w 1060"/>
                <a:gd name="T43" fmla="*/ 665 h 902"/>
                <a:gd name="T44" fmla="*/ 985 w 1060"/>
                <a:gd name="T45" fmla="*/ 668 h 902"/>
                <a:gd name="T46" fmla="*/ 606 w 1060"/>
                <a:gd name="T47" fmla="*/ 668 h 902"/>
                <a:gd name="T48" fmla="*/ 606 w 1060"/>
                <a:gd name="T49" fmla="*/ 827 h 902"/>
                <a:gd name="T50" fmla="*/ 605 w 1060"/>
                <a:gd name="T51" fmla="*/ 843 h 902"/>
                <a:gd name="T52" fmla="*/ 598 w 1060"/>
                <a:gd name="T53" fmla="*/ 860 h 902"/>
                <a:gd name="T54" fmla="*/ 589 w 1060"/>
                <a:gd name="T55" fmla="*/ 874 h 902"/>
                <a:gd name="T56" fmla="*/ 577 w 1060"/>
                <a:gd name="T57" fmla="*/ 886 h 902"/>
                <a:gd name="T58" fmla="*/ 563 w 1060"/>
                <a:gd name="T59" fmla="*/ 894 h 902"/>
                <a:gd name="T60" fmla="*/ 547 w 1060"/>
                <a:gd name="T61" fmla="*/ 901 h 902"/>
                <a:gd name="T62" fmla="*/ 530 w 1060"/>
                <a:gd name="T63" fmla="*/ 902 h 902"/>
                <a:gd name="T64" fmla="*/ 513 w 1060"/>
                <a:gd name="T65" fmla="*/ 900 h 902"/>
                <a:gd name="T66" fmla="*/ 497 w 1060"/>
                <a:gd name="T67" fmla="*/ 894 h 902"/>
                <a:gd name="T68" fmla="*/ 482 w 1060"/>
                <a:gd name="T69" fmla="*/ 884 h 902"/>
                <a:gd name="T70" fmla="*/ 28 w 1060"/>
                <a:gd name="T71" fmla="*/ 509 h 902"/>
                <a:gd name="T72" fmla="*/ 16 w 1060"/>
                <a:gd name="T73" fmla="*/ 496 h 902"/>
                <a:gd name="T74" fmla="*/ 8 w 1060"/>
                <a:gd name="T75" fmla="*/ 483 h 902"/>
                <a:gd name="T76" fmla="*/ 3 w 1060"/>
                <a:gd name="T77" fmla="*/ 467 h 902"/>
                <a:gd name="T78" fmla="*/ 0 w 1060"/>
                <a:gd name="T79" fmla="*/ 450 h 902"/>
                <a:gd name="T80" fmla="*/ 3 w 1060"/>
                <a:gd name="T81" fmla="*/ 435 h 902"/>
                <a:gd name="T82" fmla="*/ 8 w 1060"/>
                <a:gd name="T83" fmla="*/ 419 h 902"/>
                <a:gd name="T84" fmla="*/ 16 w 1060"/>
                <a:gd name="T85" fmla="*/ 405 h 902"/>
                <a:gd name="T86" fmla="*/ 28 w 1060"/>
                <a:gd name="T87" fmla="*/ 393 h 902"/>
                <a:gd name="T88" fmla="*/ 482 w 1060"/>
                <a:gd name="T89" fmla="*/ 17 h 902"/>
                <a:gd name="T90" fmla="*/ 497 w 1060"/>
                <a:gd name="T91" fmla="*/ 7 h 902"/>
                <a:gd name="T92" fmla="*/ 512 w 1060"/>
                <a:gd name="T93" fmla="*/ 2 h 902"/>
                <a:gd name="T94" fmla="*/ 529 w 1060"/>
                <a:gd name="T95" fmla="*/ 0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60" h="902">
                  <a:moveTo>
                    <a:pt x="529" y="0"/>
                  </a:moveTo>
                  <a:lnTo>
                    <a:pt x="546" y="1"/>
                  </a:lnTo>
                  <a:lnTo>
                    <a:pt x="563" y="6"/>
                  </a:lnTo>
                  <a:lnTo>
                    <a:pt x="577" y="16"/>
                  </a:lnTo>
                  <a:lnTo>
                    <a:pt x="589" y="28"/>
                  </a:lnTo>
                  <a:lnTo>
                    <a:pt x="598" y="42"/>
                  </a:lnTo>
                  <a:lnTo>
                    <a:pt x="605" y="58"/>
                  </a:lnTo>
                  <a:lnTo>
                    <a:pt x="606" y="75"/>
                  </a:lnTo>
                  <a:lnTo>
                    <a:pt x="606" y="234"/>
                  </a:lnTo>
                  <a:lnTo>
                    <a:pt x="985" y="234"/>
                  </a:lnTo>
                  <a:lnTo>
                    <a:pt x="1004" y="236"/>
                  </a:lnTo>
                  <a:lnTo>
                    <a:pt x="1022" y="244"/>
                  </a:lnTo>
                  <a:lnTo>
                    <a:pt x="1038" y="256"/>
                  </a:lnTo>
                  <a:lnTo>
                    <a:pt x="1049" y="271"/>
                  </a:lnTo>
                  <a:lnTo>
                    <a:pt x="1058" y="289"/>
                  </a:lnTo>
                  <a:lnTo>
                    <a:pt x="1060" y="309"/>
                  </a:lnTo>
                  <a:lnTo>
                    <a:pt x="1060" y="592"/>
                  </a:lnTo>
                  <a:lnTo>
                    <a:pt x="1058" y="613"/>
                  </a:lnTo>
                  <a:lnTo>
                    <a:pt x="1049" y="630"/>
                  </a:lnTo>
                  <a:lnTo>
                    <a:pt x="1038" y="646"/>
                  </a:lnTo>
                  <a:lnTo>
                    <a:pt x="1022" y="657"/>
                  </a:lnTo>
                  <a:lnTo>
                    <a:pt x="1004" y="665"/>
                  </a:lnTo>
                  <a:lnTo>
                    <a:pt x="985" y="668"/>
                  </a:lnTo>
                  <a:lnTo>
                    <a:pt x="606" y="668"/>
                  </a:lnTo>
                  <a:lnTo>
                    <a:pt x="606" y="827"/>
                  </a:lnTo>
                  <a:lnTo>
                    <a:pt x="605" y="843"/>
                  </a:lnTo>
                  <a:lnTo>
                    <a:pt x="598" y="860"/>
                  </a:lnTo>
                  <a:lnTo>
                    <a:pt x="589" y="874"/>
                  </a:lnTo>
                  <a:lnTo>
                    <a:pt x="577" y="886"/>
                  </a:lnTo>
                  <a:lnTo>
                    <a:pt x="563" y="894"/>
                  </a:lnTo>
                  <a:lnTo>
                    <a:pt x="547" y="901"/>
                  </a:lnTo>
                  <a:lnTo>
                    <a:pt x="530" y="902"/>
                  </a:lnTo>
                  <a:lnTo>
                    <a:pt x="513" y="900"/>
                  </a:lnTo>
                  <a:lnTo>
                    <a:pt x="497" y="894"/>
                  </a:lnTo>
                  <a:lnTo>
                    <a:pt x="482" y="884"/>
                  </a:lnTo>
                  <a:lnTo>
                    <a:pt x="28" y="509"/>
                  </a:lnTo>
                  <a:lnTo>
                    <a:pt x="16" y="496"/>
                  </a:lnTo>
                  <a:lnTo>
                    <a:pt x="8" y="483"/>
                  </a:lnTo>
                  <a:lnTo>
                    <a:pt x="3" y="467"/>
                  </a:lnTo>
                  <a:lnTo>
                    <a:pt x="0" y="450"/>
                  </a:lnTo>
                  <a:lnTo>
                    <a:pt x="3" y="435"/>
                  </a:lnTo>
                  <a:lnTo>
                    <a:pt x="8" y="419"/>
                  </a:lnTo>
                  <a:lnTo>
                    <a:pt x="16" y="405"/>
                  </a:lnTo>
                  <a:lnTo>
                    <a:pt x="28" y="393"/>
                  </a:lnTo>
                  <a:lnTo>
                    <a:pt x="482" y="17"/>
                  </a:lnTo>
                  <a:lnTo>
                    <a:pt x="497" y="7"/>
                  </a:lnTo>
                  <a:lnTo>
                    <a:pt x="512" y="2"/>
                  </a:lnTo>
                  <a:lnTo>
                    <a:pt x="5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66" name="Group 218"/>
          <p:cNvGrpSpPr>
            <a:grpSpLocks noChangeAspect="1"/>
          </p:cNvGrpSpPr>
          <p:nvPr/>
        </p:nvGrpSpPr>
        <p:grpSpPr bwMode="auto">
          <a:xfrm>
            <a:off x="3981057" y="4769858"/>
            <a:ext cx="218770" cy="323386"/>
            <a:chOff x="3458" y="572"/>
            <a:chExt cx="2660" cy="393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69" name="Freeform 220"/>
            <p:cNvSpPr>
              <a:spLocks/>
            </p:cNvSpPr>
            <p:nvPr/>
          </p:nvSpPr>
          <p:spPr bwMode="auto">
            <a:xfrm>
              <a:off x="3458" y="2435"/>
              <a:ext cx="2660" cy="2069"/>
            </a:xfrm>
            <a:custGeom>
              <a:avLst/>
              <a:gdLst>
                <a:gd name="T0" fmla="*/ 331 w 2660"/>
                <a:gd name="T1" fmla="*/ 0 h 2069"/>
                <a:gd name="T2" fmla="*/ 346 w 2660"/>
                <a:gd name="T3" fmla="*/ 170 h 2069"/>
                <a:gd name="T4" fmla="*/ 388 w 2660"/>
                <a:gd name="T5" fmla="*/ 331 h 2069"/>
                <a:gd name="T6" fmla="*/ 454 w 2660"/>
                <a:gd name="T7" fmla="*/ 480 h 2069"/>
                <a:gd name="T8" fmla="*/ 544 w 2660"/>
                <a:gd name="T9" fmla="*/ 615 h 2069"/>
                <a:gd name="T10" fmla="*/ 654 w 2660"/>
                <a:gd name="T11" fmla="*/ 733 h 2069"/>
                <a:gd name="T12" fmla="*/ 781 w 2660"/>
                <a:gd name="T13" fmla="*/ 833 h 2069"/>
                <a:gd name="T14" fmla="*/ 923 w 2660"/>
                <a:gd name="T15" fmla="*/ 912 h 2069"/>
                <a:gd name="T16" fmla="*/ 1078 w 2660"/>
                <a:gd name="T17" fmla="*/ 966 h 2069"/>
                <a:gd name="T18" fmla="*/ 1244 w 2660"/>
                <a:gd name="T19" fmla="*/ 994 h 2069"/>
                <a:gd name="T20" fmla="*/ 1416 w 2660"/>
                <a:gd name="T21" fmla="*/ 994 h 2069"/>
                <a:gd name="T22" fmla="*/ 1582 w 2660"/>
                <a:gd name="T23" fmla="*/ 966 h 2069"/>
                <a:gd name="T24" fmla="*/ 1738 w 2660"/>
                <a:gd name="T25" fmla="*/ 912 h 2069"/>
                <a:gd name="T26" fmla="*/ 1880 w 2660"/>
                <a:gd name="T27" fmla="*/ 833 h 2069"/>
                <a:gd name="T28" fmla="*/ 2008 w 2660"/>
                <a:gd name="T29" fmla="*/ 733 h 2069"/>
                <a:gd name="T30" fmla="*/ 2116 w 2660"/>
                <a:gd name="T31" fmla="*/ 615 h 2069"/>
                <a:gd name="T32" fmla="*/ 2206 w 2660"/>
                <a:gd name="T33" fmla="*/ 480 h 2069"/>
                <a:gd name="T34" fmla="*/ 2272 w 2660"/>
                <a:gd name="T35" fmla="*/ 331 h 2069"/>
                <a:gd name="T36" fmla="*/ 2314 w 2660"/>
                <a:gd name="T37" fmla="*/ 170 h 2069"/>
                <a:gd name="T38" fmla="*/ 2330 w 2660"/>
                <a:gd name="T39" fmla="*/ 0 h 2069"/>
                <a:gd name="T40" fmla="*/ 2657 w 2660"/>
                <a:gd name="T41" fmla="*/ 100 h 2069"/>
                <a:gd name="T42" fmla="*/ 2628 w 2660"/>
                <a:gd name="T43" fmla="*/ 295 h 2069"/>
                <a:gd name="T44" fmla="*/ 2571 w 2660"/>
                <a:gd name="T45" fmla="*/ 480 h 2069"/>
                <a:gd name="T46" fmla="*/ 2490 w 2660"/>
                <a:gd name="T47" fmla="*/ 652 h 2069"/>
                <a:gd name="T48" fmla="*/ 2385 w 2660"/>
                <a:gd name="T49" fmla="*/ 809 h 2069"/>
                <a:gd name="T50" fmla="*/ 2259 w 2660"/>
                <a:gd name="T51" fmla="*/ 951 h 2069"/>
                <a:gd name="T52" fmla="*/ 2115 w 2660"/>
                <a:gd name="T53" fmla="*/ 1073 h 2069"/>
                <a:gd name="T54" fmla="*/ 1954 w 2660"/>
                <a:gd name="T55" fmla="*/ 1173 h 2069"/>
                <a:gd name="T56" fmla="*/ 1780 w 2660"/>
                <a:gd name="T57" fmla="*/ 1251 h 2069"/>
                <a:gd name="T58" fmla="*/ 1594 w 2660"/>
                <a:gd name="T59" fmla="*/ 1303 h 2069"/>
                <a:gd name="T60" fmla="*/ 1496 w 2660"/>
                <a:gd name="T61" fmla="*/ 2069 h 2069"/>
                <a:gd name="T62" fmla="*/ 1164 w 2660"/>
                <a:gd name="T63" fmla="*/ 1319 h 2069"/>
                <a:gd name="T64" fmla="*/ 973 w 2660"/>
                <a:gd name="T65" fmla="*/ 1281 h 2069"/>
                <a:gd name="T66" fmla="*/ 792 w 2660"/>
                <a:gd name="T67" fmla="*/ 1215 h 2069"/>
                <a:gd name="T68" fmla="*/ 624 w 2660"/>
                <a:gd name="T69" fmla="*/ 1126 h 2069"/>
                <a:gd name="T70" fmla="*/ 471 w 2660"/>
                <a:gd name="T71" fmla="*/ 1015 h 2069"/>
                <a:gd name="T72" fmla="*/ 336 w 2660"/>
                <a:gd name="T73" fmla="*/ 882 h 2069"/>
                <a:gd name="T74" fmla="*/ 222 w 2660"/>
                <a:gd name="T75" fmla="*/ 733 h 2069"/>
                <a:gd name="T76" fmla="*/ 127 w 2660"/>
                <a:gd name="T77" fmla="*/ 567 h 2069"/>
                <a:gd name="T78" fmla="*/ 58 w 2660"/>
                <a:gd name="T79" fmla="*/ 390 h 2069"/>
                <a:gd name="T80" fmla="*/ 15 w 2660"/>
                <a:gd name="T81" fmla="*/ 199 h 2069"/>
                <a:gd name="T82" fmla="*/ 0 w 2660"/>
                <a:gd name="T83" fmla="*/ 0 h 2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0" h="2069">
                  <a:moveTo>
                    <a:pt x="0" y="0"/>
                  </a:moveTo>
                  <a:lnTo>
                    <a:pt x="331" y="0"/>
                  </a:lnTo>
                  <a:lnTo>
                    <a:pt x="335" y="85"/>
                  </a:lnTo>
                  <a:lnTo>
                    <a:pt x="346" y="170"/>
                  </a:lnTo>
                  <a:lnTo>
                    <a:pt x="364" y="251"/>
                  </a:lnTo>
                  <a:lnTo>
                    <a:pt x="388" y="331"/>
                  </a:lnTo>
                  <a:lnTo>
                    <a:pt x="419" y="406"/>
                  </a:lnTo>
                  <a:lnTo>
                    <a:pt x="454" y="480"/>
                  </a:lnTo>
                  <a:lnTo>
                    <a:pt x="496" y="549"/>
                  </a:lnTo>
                  <a:lnTo>
                    <a:pt x="544" y="615"/>
                  </a:lnTo>
                  <a:lnTo>
                    <a:pt x="596" y="676"/>
                  </a:lnTo>
                  <a:lnTo>
                    <a:pt x="654" y="733"/>
                  </a:lnTo>
                  <a:lnTo>
                    <a:pt x="714" y="786"/>
                  </a:lnTo>
                  <a:lnTo>
                    <a:pt x="781" y="833"/>
                  </a:lnTo>
                  <a:lnTo>
                    <a:pt x="850" y="875"/>
                  </a:lnTo>
                  <a:lnTo>
                    <a:pt x="923" y="912"/>
                  </a:lnTo>
                  <a:lnTo>
                    <a:pt x="1000" y="942"/>
                  </a:lnTo>
                  <a:lnTo>
                    <a:pt x="1078" y="966"/>
                  </a:lnTo>
                  <a:lnTo>
                    <a:pt x="1161" y="984"/>
                  </a:lnTo>
                  <a:lnTo>
                    <a:pt x="1244" y="994"/>
                  </a:lnTo>
                  <a:lnTo>
                    <a:pt x="1330" y="998"/>
                  </a:lnTo>
                  <a:lnTo>
                    <a:pt x="1416" y="994"/>
                  </a:lnTo>
                  <a:lnTo>
                    <a:pt x="1501" y="984"/>
                  </a:lnTo>
                  <a:lnTo>
                    <a:pt x="1582" y="966"/>
                  </a:lnTo>
                  <a:lnTo>
                    <a:pt x="1662" y="942"/>
                  </a:lnTo>
                  <a:lnTo>
                    <a:pt x="1738" y="912"/>
                  </a:lnTo>
                  <a:lnTo>
                    <a:pt x="1811" y="875"/>
                  </a:lnTo>
                  <a:lnTo>
                    <a:pt x="1880" y="833"/>
                  </a:lnTo>
                  <a:lnTo>
                    <a:pt x="1946" y="786"/>
                  </a:lnTo>
                  <a:lnTo>
                    <a:pt x="2008" y="733"/>
                  </a:lnTo>
                  <a:lnTo>
                    <a:pt x="2064" y="676"/>
                  </a:lnTo>
                  <a:lnTo>
                    <a:pt x="2116" y="615"/>
                  </a:lnTo>
                  <a:lnTo>
                    <a:pt x="2164" y="549"/>
                  </a:lnTo>
                  <a:lnTo>
                    <a:pt x="2206" y="480"/>
                  </a:lnTo>
                  <a:lnTo>
                    <a:pt x="2243" y="406"/>
                  </a:lnTo>
                  <a:lnTo>
                    <a:pt x="2272" y="331"/>
                  </a:lnTo>
                  <a:lnTo>
                    <a:pt x="2298" y="251"/>
                  </a:lnTo>
                  <a:lnTo>
                    <a:pt x="2314" y="170"/>
                  </a:lnTo>
                  <a:lnTo>
                    <a:pt x="2325" y="85"/>
                  </a:lnTo>
                  <a:lnTo>
                    <a:pt x="2330" y="0"/>
                  </a:lnTo>
                  <a:lnTo>
                    <a:pt x="2660" y="0"/>
                  </a:lnTo>
                  <a:lnTo>
                    <a:pt x="2657" y="100"/>
                  </a:lnTo>
                  <a:lnTo>
                    <a:pt x="2646" y="199"/>
                  </a:lnTo>
                  <a:lnTo>
                    <a:pt x="2628" y="295"/>
                  </a:lnTo>
                  <a:lnTo>
                    <a:pt x="2603" y="390"/>
                  </a:lnTo>
                  <a:lnTo>
                    <a:pt x="2571" y="480"/>
                  </a:lnTo>
                  <a:lnTo>
                    <a:pt x="2533" y="567"/>
                  </a:lnTo>
                  <a:lnTo>
                    <a:pt x="2490" y="652"/>
                  </a:lnTo>
                  <a:lnTo>
                    <a:pt x="2440" y="733"/>
                  </a:lnTo>
                  <a:lnTo>
                    <a:pt x="2385" y="809"/>
                  </a:lnTo>
                  <a:lnTo>
                    <a:pt x="2324" y="882"/>
                  </a:lnTo>
                  <a:lnTo>
                    <a:pt x="2259" y="951"/>
                  </a:lnTo>
                  <a:lnTo>
                    <a:pt x="2189" y="1015"/>
                  </a:lnTo>
                  <a:lnTo>
                    <a:pt x="2115" y="1073"/>
                  </a:lnTo>
                  <a:lnTo>
                    <a:pt x="2036" y="1126"/>
                  </a:lnTo>
                  <a:lnTo>
                    <a:pt x="1954" y="1173"/>
                  </a:lnTo>
                  <a:lnTo>
                    <a:pt x="1869" y="1215"/>
                  </a:lnTo>
                  <a:lnTo>
                    <a:pt x="1780" y="1251"/>
                  </a:lnTo>
                  <a:lnTo>
                    <a:pt x="1688" y="1281"/>
                  </a:lnTo>
                  <a:lnTo>
                    <a:pt x="1594" y="1303"/>
                  </a:lnTo>
                  <a:lnTo>
                    <a:pt x="1496" y="1319"/>
                  </a:lnTo>
                  <a:lnTo>
                    <a:pt x="1496" y="2069"/>
                  </a:lnTo>
                  <a:lnTo>
                    <a:pt x="1164" y="2069"/>
                  </a:lnTo>
                  <a:lnTo>
                    <a:pt x="1164" y="1319"/>
                  </a:lnTo>
                  <a:lnTo>
                    <a:pt x="1068" y="1303"/>
                  </a:lnTo>
                  <a:lnTo>
                    <a:pt x="973" y="1281"/>
                  </a:lnTo>
                  <a:lnTo>
                    <a:pt x="880" y="1251"/>
                  </a:lnTo>
                  <a:lnTo>
                    <a:pt x="792" y="1215"/>
                  </a:lnTo>
                  <a:lnTo>
                    <a:pt x="706" y="1173"/>
                  </a:lnTo>
                  <a:lnTo>
                    <a:pt x="624" y="1126"/>
                  </a:lnTo>
                  <a:lnTo>
                    <a:pt x="546" y="1073"/>
                  </a:lnTo>
                  <a:lnTo>
                    <a:pt x="471" y="1015"/>
                  </a:lnTo>
                  <a:lnTo>
                    <a:pt x="402" y="951"/>
                  </a:lnTo>
                  <a:lnTo>
                    <a:pt x="336" y="882"/>
                  </a:lnTo>
                  <a:lnTo>
                    <a:pt x="277" y="809"/>
                  </a:lnTo>
                  <a:lnTo>
                    <a:pt x="222" y="733"/>
                  </a:lnTo>
                  <a:lnTo>
                    <a:pt x="172" y="652"/>
                  </a:lnTo>
                  <a:lnTo>
                    <a:pt x="127" y="567"/>
                  </a:lnTo>
                  <a:lnTo>
                    <a:pt x="89" y="480"/>
                  </a:lnTo>
                  <a:lnTo>
                    <a:pt x="58" y="390"/>
                  </a:lnTo>
                  <a:lnTo>
                    <a:pt x="33" y="295"/>
                  </a:lnTo>
                  <a:lnTo>
                    <a:pt x="15" y="199"/>
                  </a:lnTo>
                  <a:lnTo>
                    <a:pt x="3" y="10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221"/>
            <p:cNvSpPr>
              <a:spLocks/>
            </p:cNvSpPr>
            <p:nvPr/>
          </p:nvSpPr>
          <p:spPr bwMode="auto">
            <a:xfrm>
              <a:off x="4162" y="572"/>
              <a:ext cx="1252" cy="2489"/>
            </a:xfrm>
            <a:custGeom>
              <a:avLst/>
              <a:gdLst>
                <a:gd name="T0" fmla="*/ 626 w 1252"/>
                <a:gd name="T1" fmla="*/ 0 h 2489"/>
                <a:gd name="T2" fmla="*/ 761 w 1252"/>
                <a:gd name="T3" fmla="*/ 14 h 2489"/>
                <a:gd name="T4" fmla="*/ 885 w 1252"/>
                <a:gd name="T5" fmla="*/ 56 h 2489"/>
                <a:gd name="T6" fmla="*/ 996 w 1252"/>
                <a:gd name="T7" fmla="*/ 121 h 2489"/>
                <a:gd name="T8" fmla="*/ 1091 w 1252"/>
                <a:gd name="T9" fmla="*/ 207 h 2489"/>
                <a:gd name="T10" fmla="*/ 1166 w 1252"/>
                <a:gd name="T11" fmla="*/ 310 h 2489"/>
                <a:gd name="T12" fmla="*/ 1220 w 1252"/>
                <a:gd name="T13" fmla="*/ 428 h 2489"/>
                <a:gd name="T14" fmla="*/ 1249 w 1252"/>
                <a:gd name="T15" fmla="*/ 558 h 2489"/>
                <a:gd name="T16" fmla="*/ 1252 w 1252"/>
                <a:gd name="T17" fmla="*/ 1863 h 2489"/>
                <a:gd name="T18" fmla="*/ 1238 w 1252"/>
                <a:gd name="T19" fmla="*/ 1997 h 2489"/>
                <a:gd name="T20" fmla="*/ 1196 w 1252"/>
                <a:gd name="T21" fmla="*/ 2121 h 2489"/>
                <a:gd name="T22" fmla="*/ 1132 w 1252"/>
                <a:gd name="T23" fmla="*/ 2232 h 2489"/>
                <a:gd name="T24" fmla="*/ 1046 w 1252"/>
                <a:gd name="T25" fmla="*/ 2328 h 2489"/>
                <a:gd name="T26" fmla="*/ 942 w 1252"/>
                <a:gd name="T27" fmla="*/ 2403 h 2489"/>
                <a:gd name="T28" fmla="*/ 824 w 1252"/>
                <a:gd name="T29" fmla="*/ 2457 h 2489"/>
                <a:gd name="T30" fmla="*/ 694 w 1252"/>
                <a:gd name="T31" fmla="*/ 2485 h 2489"/>
                <a:gd name="T32" fmla="*/ 626 w 1252"/>
                <a:gd name="T33" fmla="*/ 2489 h 2489"/>
                <a:gd name="T34" fmla="*/ 492 w 1252"/>
                <a:gd name="T35" fmla="*/ 2474 h 2489"/>
                <a:gd name="T36" fmla="*/ 368 w 1252"/>
                <a:gd name="T37" fmla="*/ 2433 h 2489"/>
                <a:gd name="T38" fmla="*/ 257 w 1252"/>
                <a:gd name="T39" fmla="*/ 2368 h 2489"/>
                <a:gd name="T40" fmla="*/ 162 w 1252"/>
                <a:gd name="T41" fmla="*/ 2282 h 2489"/>
                <a:gd name="T42" fmla="*/ 86 w 1252"/>
                <a:gd name="T43" fmla="*/ 2179 h 2489"/>
                <a:gd name="T44" fmla="*/ 32 w 1252"/>
                <a:gd name="T45" fmla="*/ 2061 h 2489"/>
                <a:gd name="T46" fmla="*/ 4 w 1252"/>
                <a:gd name="T47" fmla="*/ 1931 h 2489"/>
                <a:gd name="T48" fmla="*/ 0 w 1252"/>
                <a:gd name="T49" fmla="*/ 626 h 2489"/>
                <a:gd name="T50" fmla="*/ 15 w 1252"/>
                <a:gd name="T51" fmla="*/ 492 h 2489"/>
                <a:gd name="T52" fmla="*/ 56 w 1252"/>
                <a:gd name="T53" fmla="*/ 367 h 2489"/>
                <a:gd name="T54" fmla="*/ 121 w 1252"/>
                <a:gd name="T55" fmla="*/ 256 h 2489"/>
                <a:gd name="T56" fmla="*/ 207 w 1252"/>
                <a:gd name="T57" fmla="*/ 162 h 2489"/>
                <a:gd name="T58" fmla="*/ 311 w 1252"/>
                <a:gd name="T59" fmla="*/ 85 h 2489"/>
                <a:gd name="T60" fmla="*/ 429 w 1252"/>
                <a:gd name="T61" fmla="*/ 32 h 2489"/>
                <a:gd name="T62" fmla="*/ 558 w 1252"/>
                <a:gd name="T63" fmla="*/ 3 h 2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52" h="2489">
                  <a:moveTo>
                    <a:pt x="626" y="0"/>
                  </a:moveTo>
                  <a:lnTo>
                    <a:pt x="626" y="0"/>
                  </a:lnTo>
                  <a:lnTo>
                    <a:pt x="694" y="3"/>
                  </a:lnTo>
                  <a:lnTo>
                    <a:pt x="761" y="14"/>
                  </a:lnTo>
                  <a:lnTo>
                    <a:pt x="824" y="32"/>
                  </a:lnTo>
                  <a:lnTo>
                    <a:pt x="885" y="56"/>
                  </a:lnTo>
                  <a:lnTo>
                    <a:pt x="942" y="85"/>
                  </a:lnTo>
                  <a:lnTo>
                    <a:pt x="996" y="121"/>
                  </a:lnTo>
                  <a:lnTo>
                    <a:pt x="1046" y="162"/>
                  </a:lnTo>
                  <a:lnTo>
                    <a:pt x="1091" y="207"/>
                  </a:lnTo>
                  <a:lnTo>
                    <a:pt x="1132" y="256"/>
                  </a:lnTo>
                  <a:lnTo>
                    <a:pt x="1166" y="310"/>
                  </a:lnTo>
                  <a:lnTo>
                    <a:pt x="1196" y="367"/>
                  </a:lnTo>
                  <a:lnTo>
                    <a:pt x="1220" y="428"/>
                  </a:lnTo>
                  <a:lnTo>
                    <a:pt x="1238" y="492"/>
                  </a:lnTo>
                  <a:lnTo>
                    <a:pt x="1249" y="558"/>
                  </a:lnTo>
                  <a:lnTo>
                    <a:pt x="1252" y="626"/>
                  </a:lnTo>
                  <a:lnTo>
                    <a:pt x="1252" y="1863"/>
                  </a:lnTo>
                  <a:lnTo>
                    <a:pt x="1249" y="1931"/>
                  </a:lnTo>
                  <a:lnTo>
                    <a:pt x="1238" y="1997"/>
                  </a:lnTo>
                  <a:lnTo>
                    <a:pt x="1220" y="2061"/>
                  </a:lnTo>
                  <a:lnTo>
                    <a:pt x="1196" y="2121"/>
                  </a:lnTo>
                  <a:lnTo>
                    <a:pt x="1166" y="2179"/>
                  </a:lnTo>
                  <a:lnTo>
                    <a:pt x="1132" y="2232"/>
                  </a:lnTo>
                  <a:lnTo>
                    <a:pt x="1091" y="2282"/>
                  </a:lnTo>
                  <a:lnTo>
                    <a:pt x="1046" y="2328"/>
                  </a:lnTo>
                  <a:lnTo>
                    <a:pt x="996" y="2368"/>
                  </a:lnTo>
                  <a:lnTo>
                    <a:pt x="942" y="2403"/>
                  </a:lnTo>
                  <a:lnTo>
                    <a:pt x="885" y="2433"/>
                  </a:lnTo>
                  <a:lnTo>
                    <a:pt x="824" y="2457"/>
                  </a:lnTo>
                  <a:lnTo>
                    <a:pt x="761" y="2474"/>
                  </a:lnTo>
                  <a:lnTo>
                    <a:pt x="694" y="2485"/>
                  </a:lnTo>
                  <a:lnTo>
                    <a:pt x="626" y="2489"/>
                  </a:lnTo>
                  <a:lnTo>
                    <a:pt x="626" y="2489"/>
                  </a:lnTo>
                  <a:lnTo>
                    <a:pt x="558" y="2485"/>
                  </a:lnTo>
                  <a:lnTo>
                    <a:pt x="492" y="2474"/>
                  </a:lnTo>
                  <a:lnTo>
                    <a:pt x="429" y="2457"/>
                  </a:lnTo>
                  <a:lnTo>
                    <a:pt x="368" y="2433"/>
                  </a:lnTo>
                  <a:lnTo>
                    <a:pt x="311" y="2403"/>
                  </a:lnTo>
                  <a:lnTo>
                    <a:pt x="257" y="2368"/>
                  </a:lnTo>
                  <a:lnTo>
                    <a:pt x="207" y="2328"/>
                  </a:lnTo>
                  <a:lnTo>
                    <a:pt x="162" y="2282"/>
                  </a:lnTo>
                  <a:lnTo>
                    <a:pt x="121" y="2232"/>
                  </a:lnTo>
                  <a:lnTo>
                    <a:pt x="86" y="2179"/>
                  </a:lnTo>
                  <a:lnTo>
                    <a:pt x="56" y="2121"/>
                  </a:lnTo>
                  <a:lnTo>
                    <a:pt x="32" y="2061"/>
                  </a:lnTo>
                  <a:lnTo>
                    <a:pt x="15" y="1997"/>
                  </a:lnTo>
                  <a:lnTo>
                    <a:pt x="4" y="1931"/>
                  </a:lnTo>
                  <a:lnTo>
                    <a:pt x="0" y="1863"/>
                  </a:lnTo>
                  <a:lnTo>
                    <a:pt x="0" y="626"/>
                  </a:lnTo>
                  <a:lnTo>
                    <a:pt x="4" y="558"/>
                  </a:lnTo>
                  <a:lnTo>
                    <a:pt x="15" y="492"/>
                  </a:lnTo>
                  <a:lnTo>
                    <a:pt x="32" y="428"/>
                  </a:lnTo>
                  <a:lnTo>
                    <a:pt x="56" y="367"/>
                  </a:lnTo>
                  <a:lnTo>
                    <a:pt x="86" y="310"/>
                  </a:lnTo>
                  <a:lnTo>
                    <a:pt x="121" y="256"/>
                  </a:lnTo>
                  <a:lnTo>
                    <a:pt x="162" y="207"/>
                  </a:lnTo>
                  <a:lnTo>
                    <a:pt x="207" y="162"/>
                  </a:lnTo>
                  <a:lnTo>
                    <a:pt x="257" y="121"/>
                  </a:lnTo>
                  <a:lnTo>
                    <a:pt x="311" y="85"/>
                  </a:lnTo>
                  <a:lnTo>
                    <a:pt x="368" y="56"/>
                  </a:lnTo>
                  <a:lnTo>
                    <a:pt x="429" y="32"/>
                  </a:lnTo>
                  <a:lnTo>
                    <a:pt x="492" y="14"/>
                  </a:lnTo>
                  <a:lnTo>
                    <a:pt x="558" y="3"/>
                  </a:lnTo>
                  <a:lnTo>
                    <a:pt x="6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96" name="Group 241"/>
          <p:cNvGrpSpPr>
            <a:grpSpLocks noChangeAspect="1"/>
          </p:cNvGrpSpPr>
          <p:nvPr/>
        </p:nvGrpSpPr>
        <p:grpSpPr bwMode="auto">
          <a:xfrm>
            <a:off x="8421631" y="4713105"/>
            <a:ext cx="298034" cy="436892"/>
            <a:chOff x="6297" y="3404"/>
            <a:chExt cx="264" cy="38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99" name="Freeform 243"/>
            <p:cNvSpPr>
              <a:spLocks/>
            </p:cNvSpPr>
            <p:nvPr/>
          </p:nvSpPr>
          <p:spPr bwMode="auto">
            <a:xfrm>
              <a:off x="6320" y="3404"/>
              <a:ext cx="73" cy="75"/>
            </a:xfrm>
            <a:custGeom>
              <a:avLst/>
              <a:gdLst>
                <a:gd name="T0" fmla="*/ 331 w 661"/>
                <a:gd name="T1" fmla="*/ 0 h 670"/>
                <a:gd name="T2" fmla="*/ 376 w 661"/>
                <a:gd name="T3" fmla="*/ 2 h 670"/>
                <a:gd name="T4" fmla="*/ 419 w 661"/>
                <a:gd name="T5" fmla="*/ 12 h 670"/>
                <a:gd name="T6" fmla="*/ 460 w 661"/>
                <a:gd name="T7" fmla="*/ 26 h 670"/>
                <a:gd name="T8" fmla="*/ 498 w 661"/>
                <a:gd name="T9" fmla="*/ 45 h 670"/>
                <a:gd name="T10" fmla="*/ 533 w 661"/>
                <a:gd name="T11" fmla="*/ 69 h 670"/>
                <a:gd name="T12" fmla="*/ 565 w 661"/>
                <a:gd name="T13" fmla="*/ 97 h 670"/>
                <a:gd name="T14" fmla="*/ 593 w 661"/>
                <a:gd name="T15" fmla="*/ 130 h 670"/>
                <a:gd name="T16" fmla="*/ 617 w 661"/>
                <a:gd name="T17" fmla="*/ 165 h 670"/>
                <a:gd name="T18" fmla="*/ 635 w 661"/>
                <a:gd name="T19" fmla="*/ 204 h 670"/>
                <a:gd name="T20" fmla="*/ 650 w 661"/>
                <a:gd name="T21" fmla="*/ 245 h 670"/>
                <a:gd name="T22" fmla="*/ 659 w 661"/>
                <a:gd name="T23" fmla="*/ 289 h 670"/>
                <a:gd name="T24" fmla="*/ 661 w 661"/>
                <a:gd name="T25" fmla="*/ 335 h 670"/>
                <a:gd name="T26" fmla="*/ 659 w 661"/>
                <a:gd name="T27" fmla="*/ 380 h 670"/>
                <a:gd name="T28" fmla="*/ 650 w 661"/>
                <a:gd name="T29" fmla="*/ 424 h 670"/>
                <a:gd name="T30" fmla="*/ 635 w 661"/>
                <a:gd name="T31" fmla="*/ 466 h 670"/>
                <a:gd name="T32" fmla="*/ 617 w 661"/>
                <a:gd name="T33" fmla="*/ 504 h 670"/>
                <a:gd name="T34" fmla="*/ 593 w 661"/>
                <a:gd name="T35" fmla="*/ 539 h 670"/>
                <a:gd name="T36" fmla="*/ 565 w 661"/>
                <a:gd name="T37" fmla="*/ 572 h 670"/>
                <a:gd name="T38" fmla="*/ 533 w 661"/>
                <a:gd name="T39" fmla="*/ 601 h 670"/>
                <a:gd name="T40" fmla="*/ 498 w 661"/>
                <a:gd name="T41" fmla="*/ 625 h 670"/>
                <a:gd name="T42" fmla="*/ 460 w 661"/>
                <a:gd name="T43" fmla="*/ 643 h 670"/>
                <a:gd name="T44" fmla="*/ 419 w 661"/>
                <a:gd name="T45" fmla="*/ 658 h 670"/>
                <a:gd name="T46" fmla="*/ 376 w 661"/>
                <a:gd name="T47" fmla="*/ 667 h 670"/>
                <a:gd name="T48" fmla="*/ 331 w 661"/>
                <a:gd name="T49" fmla="*/ 670 h 670"/>
                <a:gd name="T50" fmla="*/ 286 w 661"/>
                <a:gd name="T51" fmla="*/ 667 h 670"/>
                <a:gd name="T52" fmla="*/ 242 w 661"/>
                <a:gd name="T53" fmla="*/ 658 h 670"/>
                <a:gd name="T54" fmla="*/ 201 w 661"/>
                <a:gd name="T55" fmla="*/ 643 h 670"/>
                <a:gd name="T56" fmla="*/ 163 w 661"/>
                <a:gd name="T57" fmla="*/ 625 h 670"/>
                <a:gd name="T58" fmla="*/ 128 w 661"/>
                <a:gd name="T59" fmla="*/ 601 h 670"/>
                <a:gd name="T60" fmla="*/ 96 w 661"/>
                <a:gd name="T61" fmla="*/ 572 h 670"/>
                <a:gd name="T62" fmla="*/ 68 w 661"/>
                <a:gd name="T63" fmla="*/ 539 h 670"/>
                <a:gd name="T64" fmla="*/ 44 w 661"/>
                <a:gd name="T65" fmla="*/ 504 h 670"/>
                <a:gd name="T66" fmla="*/ 26 w 661"/>
                <a:gd name="T67" fmla="*/ 466 h 670"/>
                <a:gd name="T68" fmla="*/ 11 w 661"/>
                <a:gd name="T69" fmla="*/ 424 h 670"/>
                <a:gd name="T70" fmla="*/ 2 w 661"/>
                <a:gd name="T71" fmla="*/ 380 h 670"/>
                <a:gd name="T72" fmla="*/ 0 w 661"/>
                <a:gd name="T73" fmla="*/ 335 h 670"/>
                <a:gd name="T74" fmla="*/ 2 w 661"/>
                <a:gd name="T75" fmla="*/ 289 h 670"/>
                <a:gd name="T76" fmla="*/ 11 w 661"/>
                <a:gd name="T77" fmla="*/ 245 h 670"/>
                <a:gd name="T78" fmla="*/ 26 w 661"/>
                <a:gd name="T79" fmla="*/ 204 h 670"/>
                <a:gd name="T80" fmla="*/ 44 w 661"/>
                <a:gd name="T81" fmla="*/ 165 h 670"/>
                <a:gd name="T82" fmla="*/ 68 w 661"/>
                <a:gd name="T83" fmla="*/ 130 h 670"/>
                <a:gd name="T84" fmla="*/ 96 w 661"/>
                <a:gd name="T85" fmla="*/ 97 h 670"/>
                <a:gd name="T86" fmla="*/ 128 w 661"/>
                <a:gd name="T87" fmla="*/ 69 h 670"/>
                <a:gd name="T88" fmla="*/ 163 w 661"/>
                <a:gd name="T89" fmla="*/ 45 h 670"/>
                <a:gd name="T90" fmla="*/ 201 w 661"/>
                <a:gd name="T91" fmla="*/ 26 h 670"/>
                <a:gd name="T92" fmla="*/ 242 w 661"/>
                <a:gd name="T93" fmla="*/ 12 h 670"/>
                <a:gd name="T94" fmla="*/ 286 w 661"/>
                <a:gd name="T95" fmla="*/ 2 h 670"/>
                <a:gd name="T96" fmla="*/ 331 w 661"/>
                <a:gd name="T97" fmla="*/ 0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61" h="670">
                  <a:moveTo>
                    <a:pt x="331" y="0"/>
                  </a:moveTo>
                  <a:lnTo>
                    <a:pt x="376" y="2"/>
                  </a:lnTo>
                  <a:lnTo>
                    <a:pt x="419" y="12"/>
                  </a:lnTo>
                  <a:lnTo>
                    <a:pt x="460" y="26"/>
                  </a:lnTo>
                  <a:lnTo>
                    <a:pt x="498" y="45"/>
                  </a:lnTo>
                  <a:lnTo>
                    <a:pt x="533" y="69"/>
                  </a:lnTo>
                  <a:lnTo>
                    <a:pt x="565" y="97"/>
                  </a:lnTo>
                  <a:lnTo>
                    <a:pt x="593" y="130"/>
                  </a:lnTo>
                  <a:lnTo>
                    <a:pt x="617" y="165"/>
                  </a:lnTo>
                  <a:lnTo>
                    <a:pt x="635" y="204"/>
                  </a:lnTo>
                  <a:lnTo>
                    <a:pt x="650" y="245"/>
                  </a:lnTo>
                  <a:lnTo>
                    <a:pt x="659" y="289"/>
                  </a:lnTo>
                  <a:lnTo>
                    <a:pt x="661" y="335"/>
                  </a:lnTo>
                  <a:lnTo>
                    <a:pt x="659" y="380"/>
                  </a:lnTo>
                  <a:lnTo>
                    <a:pt x="650" y="424"/>
                  </a:lnTo>
                  <a:lnTo>
                    <a:pt x="635" y="466"/>
                  </a:lnTo>
                  <a:lnTo>
                    <a:pt x="617" y="504"/>
                  </a:lnTo>
                  <a:lnTo>
                    <a:pt x="593" y="539"/>
                  </a:lnTo>
                  <a:lnTo>
                    <a:pt x="565" y="572"/>
                  </a:lnTo>
                  <a:lnTo>
                    <a:pt x="533" y="601"/>
                  </a:lnTo>
                  <a:lnTo>
                    <a:pt x="498" y="625"/>
                  </a:lnTo>
                  <a:lnTo>
                    <a:pt x="460" y="643"/>
                  </a:lnTo>
                  <a:lnTo>
                    <a:pt x="419" y="658"/>
                  </a:lnTo>
                  <a:lnTo>
                    <a:pt x="376" y="667"/>
                  </a:lnTo>
                  <a:lnTo>
                    <a:pt x="331" y="670"/>
                  </a:lnTo>
                  <a:lnTo>
                    <a:pt x="286" y="667"/>
                  </a:lnTo>
                  <a:lnTo>
                    <a:pt x="242" y="658"/>
                  </a:lnTo>
                  <a:lnTo>
                    <a:pt x="201" y="643"/>
                  </a:lnTo>
                  <a:lnTo>
                    <a:pt x="163" y="625"/>
                  </a:lnTo>
                  <a:lnTo>
                    <a:pt x="128" y="601"/>
                  </a:lnTo>
                  <a:lnTo>
                    <a:pt x="96" y="572"/>
                  </a:lnTo>
                  <a:lnTo>
                    <a:pt x="68" y="539"/>
                  </a:lnTo>
                  <a:lnTo>
                    <a:pt x="44" y="504"/>
                  </a:lnTo>
                  <a:lnTo>
                    <a:pt x="26" y="466"/>
                  </a:lnTo>
                  <a:lnTo>
                    <a:pt x="11" y="424"/>
                  </a:lnTo>
                  <a:lnTo>
                    <a:pt x="2" y="380"/>
                  </a:lnTo>
                  <a:lnTo>
                    <a:pt x="0" y="335"/>
                  </a:lnTo>
                  <a:lnTo>
                    <a:pt x="2" y="289"/>
                  </a:lnTo>
                  <a:lnTo>
                    <a:pt x="11" y="245"/>
                  </a:lnTo>
                  <a:lnTo>
                    <a:pt x="26" y="204"/>
                  </a:lnTo>
                  <a:lnTo>
                    <a:pt x="44" y="165"/>
                  </a:lnTo>
                  <a:lnTo>
                    <a:pt x="68" y="130"/>
                  </a:lnTo>
                  <a:lnTo>
                    <a:pt x="96" y="97"/>
                  </a:lnTo>
                  <a:lnTo>
                    <a:pt x="128" y="69"/>
                  </a:lnTo>
                  <a:lnTo>
                    <a:pt x="163" y="45"/>
                  </a:lnTo>
                  <a:lnTo>
                    <a:pt x="201" y="26"/>
                  </a:lnTo>
                  <a:lnTo>
                    <a:pt x="242" y="12"/>
                  </a:lnTo>
                  <a:lnTo>
                    <a:pt x="286" y="2"/>
                  </a:lnTo>
                  <a:lnTo>
                    <a:pt x="3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Freeform 244"/>
            <p:cNvSpPr>
              <a:spLocks/>
            </p:cNvSpPr>
            <p:nvPr/>
          </p:nvSpPr>
          <p:spPr bwMode="auto">
            <a:xfrm>
              <a:off x="6297" y="3482"/>
              <a:ext cx="264" cy="309"/>
            </a:xfrm>
            <a:custGeom>
              <a:avLst/>
              <a:gdLst>
                <a:gd name="T0" fmla="*/ 447 w 2377"/>
                <a:gd name="T1" fmla="*/ 6 h 2779"/>
                <a:gd name="T2" fmla="*/ 538 w 2377"/>
                <a:gd name="T3" fmla="*/ 36 h 2779"/>
                <a:gd name="T4" fmla="*/ 617 w 2377"/>
                <a:gd name="T5" fmla="*/ 91 h 2779"/>
                <a:gd name="T6" fmla="*/ 677 w 2377"/>
                <a:gd name="T7" fmla="*/ 168 h 2779"/>
                <a:gd name="T8" fmla="*/ 746 w 2377"/>
                <a:gd name="T9" fmla="*/ 281 h 2779"/>
                <a:gd name="T10" fmla="*/ 916 w 2377"/>
                <a:gd name="T11" fmla="*/ 529 h 2779"/>
                <a:gd name="T12" fmla="*/ 1115 w 2377"/>
                <a:gd name="T13" fmla="*/ 750 h 2779"/>
                <a:gd name="T14" fmla="*/ 1332 w 2377"/>
                <a:gd name="T15" fmla="*/ 679 h 2779"/>
                <a:gd name="T16" fmla="*/ 1521 w 2377"/>
                <a:gd name="T17" fmla="*/ 449 h 2779"/>
                <a:gd name="T18" fmla="*/ 1683 w 2377"/>
                <a:gd name="T19" fmla="*/ 195 h 2779"/>
                <a:gd name="T20" fmla="*/ 1735 w 2377"/>
                <a:gd name="T21" fmla="*/ 117 h 2779"/>
                <a:gd name="T22" fmla="*/ 1808 w 2377"/>
                <a:gd name="T23" fmla="*/ 53 h 2779"/>
                <a:gd name="T24" fmla="*/ 1896 w 2377"/>
                <a:gd name="T25" fmla="*/ 14 h 2779"/>
                <a:gd name="T26" fmla="*/ 1990 w 2377"/>
                <a:gd name="T27" fmla="*/ 0 h 2779"/>
                <a:gd name="T28" fmla="*/ 2080 w 2377"/>
                <a:gd name="T29" fmla="*/ 16 h 2779"/>
                <a:gd name="T30" fmla="*/ 2158 w 2377"/>
                <a:gd name="T31" fmla="*/ 63 h 2779"/>
                <a:gd name="T32" fmla="*/ 2217 w 2377"/>
                <a:gd name="T33" fmla="*/ 144 h 2779"/>
                <a:gd name="T34" fmla="*/ 2275 w 2377"/>
                <a:gd name="T35" fmla="*/ 408 h 2779"/>
                <a:gd name="T36" fmla="*/ 2351 w 2377"/>
                <a:gd name="T37" fmla="*/ 985 h 2779"/>
                <a:gd name="T38" fmla="*/ 2376 w 2377"/>
                <a:gd name="T39" fmla="*/ 1413 h 2779"/>
                <a:gd name="T40" fmla="*/ 2349 w 2377"/>
                <a:gd name="T41" fmla="*/ 1515 h 2779"/>
                <a:gd name="T42" fmla="*/ 2337 w 2377"/>
                <a:gd name="T43" fmla="*/ 1584 h 2779"/>
                <a:gd name="T44" fmla="*/ 2327 w 2377"/>
                <a:gd name="T45" fmla="*/ 2669 h 2779"/>
                <a:gd name="T46" fmla="*/ 2282 w 2377"/>
                <a:gd name="T47" fmla="*/ 2736 h 2779"/>
                <a:gd name="T48" fmla="*/ 2213 w 2377"/>
                <a:gd name="T49" fmla="*/ 2772 h 2779"/>
                <a:gd name="T50" fmla="*/ 2137 w 2377"/>
                <a:gd name="T51" fmla="*/ 2776 h 2779"/>
                <a:gd name="T52" fmla="*/ 2063 w 2377"/>
                <a:gd name="T53" fmla="*/ 2751 h 2779"/>
                <a:gd name="T54" fmla="*/ 2009 w 2377"/>
                <a:gd name="T55" fmla="*/ 2695 h 2779"/>
                <a:gd name="T56" fmla="*/ 1988 w 2377"/>
                <a:gd name="T57" fmla="*/ 2608 h 2779"/>
                <a:gd name="T58" fmla="*/ 1926 w 2377"/>
                <a:gd name="T59" fmla="*/ 1612 h 2779"/>
                <a:gd name="T60" fmla="*/ 1850 w 2377"/>
                <a:gd name="T61" fmla="*/ 1545 h 2779"/>
                <a:gd name="T62" fmla="*/ 1801 w 2377"/>
                <a:gd name="T63" fmla="*/ 1449 h 2779"/>
                <a:gd name="T64" fmla="*/ 1776 w 2377"/>
                <a:gd name="T65" fmla="*/ 1159 h 2779"/>
                <a:gd name="T66" fmla="*/ 1663 w 2377"/>
                <a:gd name="T67" fmla="*/ 829 h 2779"/>
                <a:gd name="T68" fmla="*/ 1436 w 2377"/>
                <a:gd name="T69" fmla="*/ 1063 h 2779"/>
                <a:gd name="T70" fmla="*/ 1325 w 2377"/>
                <a:gd name="T71" fmla="*/ 1185 h 2779"/>
                <a:gd name="T72" fmla="*/ 1265 w 2377"/>
                <a:gd name="T73" fmla="*/ 1235 h 2779"/>
                <a:gd name="T74" fmla="*/ 1189 w 2377"/>
                <a:gd name="T75" fmla="*/ 1245 h 2779"/>
                <a:gd name="T76" fmla="*/ 1112 w 2377"/>
                <a:gd name="T77" fmla="*/ 1235 h 2779"/>
                <a:gd name="T78" fmla="*/ 1051 w 2377"/>
                <a:gd name="T79" fmla="*/ 1185 h 2779"/>
                <a:gd name="T80" fmla="*/ 942 w 2377"/>
                <a:gd name="T81" fmla="*/ 1063 h 2779"/>
                <a:gd name="T82" fmla="*/ 714 w 2377"/>
                <a:gd name="T83" fmla="*/ 829 h 2779"/>
                <a:gd name="T84" fmla="*/ 601 w 2377"/>
                <a:gd name="T85" fmla="*/ 1163 h 2779"/>
                <a:gd name="T86" fmla="*/ 577 w 2377"/>
                <a:gd name="T87" fmla="*/ 1452 h 2779"/>
                <a:gd name="T88" fmla="*/ 527 w 2377"/>
                <a:gd name="T89" fmla="*/ 1549 h 2779"/>
                <a:gd name="T90" fmla="*/ 450 w 2377"/>
                <a:gd name="T91" fmla="*/ 1614 h 2779"/>
                <a:gd name="T92" fmla="*/ 390 w 2377"/>
                <a:gd name="T93" fmla="*/ 2608 h 2779"/>
                <a:gd name="T94" fmla="*/ 368 w 2377"/>
                <a:gd name="T95" fmla="*/ 2695 h 2779"/>
                <a:gd name="T96" fmla="*/ 314 w 2377"/>
                <a:gd name="T97" fmla="*/ 2751 h 2779"/>
                <a:gd name="T98" fmla="*/ 241 w 2377"/>
                <a:gd name="T99" fmla="*/ 2776 h 2779"/>
                <a:gd name="T100" fmla="*/ 164 w 2377"/>
                <a:gd name="T101" fmla="*/ 2772 h 2779"/>
                <a:gd name="T102" fmla="*/ 95 w 2377"/>
                <a:gd name="T103" fmla="*/ 2736 h 2779"/>
                <a:gd name="T104" fmla="*/ 51 w 2377"/>
                <a:gd name="T105" fmla="*/ 2669 h 2779"/>
                <a:gd name="T106" fmla="*/ 41 w 2377"/>
                <a:gd name="T107" fmla="*/ 1584 h 2779"/>
                <a:gd name="T108" fmla="*/ 29 w 2377"/>
                <a:gd name="T109" fmla="*/ 1512 h 2779"/>
                <a:gd name="T110" fmla="*/ 1 w 2377"/>
                <a:gd name="T111" fmla="*/ 1408 h 2779"/>
                <a:gd name="T112" fmla="*/ 26 w 2377"/>
                <a:gd name="T113" fmla="*/ 982 h 2779"/>
                <a:gd name="T114" fmla="*/ 103 w 2377"/>
                <a:gd name="T115" fmla="*/ 406 h 2779"/>
                <a:gd name="T116" fmla="*/ 160 w 2377"/>
                <a:gd name="T117" fmla="*/ 143 h 2779"/>
                <a:gd name="T118" fmla="*/ 218 w 2377"/>
                <a:gd name="T119" fmla="*/ 63 h 2779"/>
                <a:gd name="T120" fmla="*/ 296 w 2377"/>
                <a:gd name="T121" fmla="*/ 16 h 2779"/>
                <a:gd name="T122" fmla="*/ 386 w 2377"/>
                <a:gd name="T123" fmla="*/ 0 h 2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77" h="2779">
                  <a:moveTo>
                    <a:pt x="386" y="0"/>
                  </a:moveTo>
                  <a:lnTo>
                    <a:pt x="417" y="2"/>
                  </a:lnTo>
                  <a:lnTo>
                    <a:pt x="447" y="6"/>
                  </a:lnTo>
                  <a:lnTo>
                    <a:pt x="479" y="13"/>
                  </a:lnTo>
                  <a:lnTo>
                    <a:pt x="509" y="22"/>
                  </a:lnTo>
                  <a:lnTo>
                    <a:pt x="538" y="36"/>
                  </a:lnTo>
                  <a:lnTo>
                    <a:pt x="566" y="52"/>
                  </a:lnTo>
                  <a:lnTo>
                    <a:pt x="592" y="70"/>
                  </a:lnTo>
                  <a:lnTo>
                    <a:pt x="617" y="91"/>
                  </a:lnTo>
                  <a:lnTo>
                    <a:pt x="640" y="114"/>
                  </a:lnTo>
                  <a:lnTo>
                    <a:pt x="659" y="140"/>
                  </a:lnTo>
                  <a:lnTo>
                    <a:pt x="677" y="168"/>
                  </a:lnTo>
                  <a:lnTo>
                    <a:pt x="687" y="180"/>
                  </a:lnTo>
                  <a:lnTo>
                    <a:pt x="694" y="195"/>
                  </a:lnTo>
                  <a:lnTo>
                    <a:pt x="746" y="281"/>
                  </a:lnTo>
                  <a:lnTo>
                    <a:pt x="799" y="367"/>
                  </a:lnTo>
                  <a:lnTo>
                    <a:pt x="857" y="449"/>
                  </a:lnTo>
                  <a:lnTo>
                    <a:pt x="916" y="529"/>
                  </a:lnTo>
                  <a:lnTo>
                    <a:pt x="979" y="606"/>
                  </a:lnTo>
                  <a:lnTo>
                    <a:pt x="1046" y="679"/>
                  </a:lnTo>
                  <a:lnTo>
                    <a:pt x="1115" y="750"/>
                  </a:lnTo>
                  <a:lnTo>
                    <a:pt x="1189" y="818"/>
                  </a:lnTo>
                  <a:lnTo>
                    <a:pt x="1262" y="750"/>
                  </a:lnTo>
                  <a:lnTo>
                    <a:pt x="1332" y="679"/>
                  </a:lnTo>
                  <a:lnTo>
                    <a:pt x="1398" y="606"/>
                  </a:lnTo>
                  <a:lnTo>
                    <a:pt x="1461" y="529"/>
                  </a:lnTo>
                  <a:lnTo>
                    <a:pt x="1521" y="449"/>
                  </a:lnTo>
                  <a:lnTo>
                    <a:pt x="1578" y="367"/>
                  </a:lnTo>
                  <a:lnTo>
                    <a:pt x="1632" y="281"/>
                  </a:lnTo>
                  <a:lnTo>
                    <a:pt x="1683" y="195"/>
                  </a:lnTo>
                  <a:lnTo>
                    <a:pt x="1698" y="170"/>
                  </a:lnTo>
                  <a:lnTo>
                    <a:pt x="1715" y="143"/>
                  </a:lnTo>
                  <a:lnTo>
                    <a:pt x="1735" y="117"/>
                  </a:lnTo>
                  <a:lnTo>
                    <a:pt x="1758" y="93"/>
                  </a:lnTo>
                  <a:lnTo>
                    <a:pt x="1782" y="72"/>
                  </a:lnTo>
                  <a:lnTo>
                    <a:pt x="1808" y="53"/>
                  </a:lnTo>
                  <a:lnTo>
                    <a:pt x="1837" y="37"/>
                  </a:lnTo>
                  <a:lnTo>
                    <a:pt x="1866" y="23"/>
                  </a:lnTo>
                  <a:lnTo>
                    <a:pt x="1896" y="14"/>
                  </a:lnTo>
                  <a:lnTo>
                    <a:pt x="1928" y="6"/>
                  </a:lnTo>
                  <a:lnTo>
                    <a:pt x="1959" y="2"/>
                  </a:lnTo>
                  <a:lnTo>
                    <a:pt x="1990" y="0"/>
                  </a:lnTo>
                  <a:lnTo>
                    <a:pt x="2021" y="3"/>
                  </a:lnTo>
                  <a:lnTo>
                    <a:pt x="2051" y="7"/>
                  </a:lnTo>
                  <a:lnTo>
                    <a:pt x="2080" y="16"/>
                  </a:lnTo>
                  <a:lnTo>
                    <a:pt x="2108" y="28"/>
                  </a:lnTo>
                  <a:lnTo>
                    <a:pt x="2134" y="44"/>
                  </a:lnTo>
                  <a:lnTo>
                    <a:pt x="2158" y="63"/>
                  </a:lnTo>
                  <a:lnTo>
                    <a:pt x="2181" y="86"/>
                  </a:lnTo>
                  <a:lnTo>
                    <a:pt x="2200" y="113"/>
                  </a:lnTo>
                  <a:lnTo>
                    <a:pt x="2217" y="144"/>
                  </a:lnTo>
                  <a:lnTo>
                    <a:pt x="2230" y="178"/>
                  </a:lnTo>
                  <a:lnTo>
                    <a:pt x="2239" y="218"/>
                  </a:lnTo>
                  <a:lnTo>
                    <a:pt x="2275" y="408"/>
                  </a:lnTo>
                  <a:lnTo>
                    <a:pt x="2305" y="600"/>
                  </a:lnTo>
                  <a:lnTo>
                    <a:pt x="2330" y="792"/>
                  </a:lnTo>
                  <a:lnTo>
                    <a:pt x="2351" y="985"/>
                  </a:lnTo>
                  <a:lnTo>
                    <a:pt x="2367" y="1178"/>
                  </a:lnTo>
                  <a:lnTo>
                    <a:pt x="2377" y="1372"/>
                  </a:lnTo>
                  <a:lnTo>
                    <a:pt x="2376" y="1413"/>
                  </a:lnTo>
                  <a:lnTo>
                    <a:pt x="2372" y="1450"/>
                  </a:lnTo>
                  <a:lnTo>
                    <a:pt x="2362" y="1484"/>
                  </a:lnTo>
                  <a:lnTo>
                    <a:pt x="2349" y="1515"/>
                  </a:lnTo>
                  <a:lnTo>
                    <a:pt x="2333" y="1543"/>
                  </a:lnTo>
                  <a:lnTo>
                    <a:pt x="2336" y="1563"/>
                  </a:lnTo>
                  <a:lnTo>
                    <a:pt x="2337" y="1584"/>
                  </a:lnTo>
                  <a:lnTo>
                    <a:pt x="2337" y="2608"/>
                  </a:lnTo>
                  <a:lnTo>
                    <a:pt x="2334" y="2640"/>
                  </a:lnTo>
                  <a:lnTo>
                    <a:pt x="2327" y="2669"/>
                  </a:lnTo>
                  <a:lnTo>
                    <a:pt x="2315" y="2695"/>
                  </a:lnTo>
                  <a:lnTo>
                    <a:pt x="2300" y="2717"/>
                  </a:lnTo>
                  <a:lnTo>
                    <a:pt x="2282" y="2736"/>
                  </a:lnTo>
                  <a:lnTo>
                    <a:pt x="2261" y="2751"/>
                  </a:lnTo>
                  <a:lnTo>
                    <a:pt x="2238" y="2763"/>
                  </a:lnTo>
                  <a:lnTo>
                    <a:pt x="2213" y="2772"/>
                  </a:lnTo>
                  <a:lnTo>
                    <a:pt x="2189" y="2776"/>
                  </a:lnTo>
                  <a:lnTo>
                    <a:pt x="2163" y="2779"/>
                  </a:lnTo>
                  <a:lnTo>
                    <a:pt x="2137" y="2776"/>
                  </a:lnTo>
                  <a:lnTo>
                    <a:pt x="2111" y="2772"/>
                  </a:lnTo>
                  <a:lnTo>
                    <a:pt x="2086" y="2763"/>
                  </a:lnTo>
                  <a:lnTo>
                    <a:pt x="2063" y="2751"/>
                  </a:lnTo>
                  <a:lnTo>
                    <a:pt x="2042" y="2736"/>
                  </a:lnTo>
                  <a:lnTo>
                    <a:pt x="2024" y="2717"/>
                  </a:lnTo>
                  <a:lnTo>
                    <a:pt x="2009" y="2695"/>
                  </a:lnTo>
                  <a:lnTo>
                    <a:pt x="1998" y="2669"/>
                  </a:lnTo>
                  <a:lnTo>
                    <a:pt x="1990" y="2640"/>
                  </a:lnTo>
                  <a:lnTo>
                    <a:pt x="1988" y="2608"/>
                  </a:lnTo>
                  <a:lnTo>
                    <a:pt x="1988" y="1641"/>
                  </a:lnTo>
                  <a:lnTo>
                    <a:pt x="1957" y="1627"/>
                  </a:lnTo>
                  <a:lnTo>
                    <a:pt x="1926" y="1612"/>
                  </a:lnTo>
                  <a:lnTo>
                    <a:pt x="1898" y="1592"/>
                  </a:lnTo>
                  <a:lnTo>
                    <a:pt x="1873" y="1570"/>
                  </a:lnTo>
                  <a:lnTo>
                    <a:pt x="1850" y="1545"/>
                  </a:lnTo>
                  <a:lnTo>
                    <a:pt x="1830" y="1516"/>
                  </a:lnTo>
                  <a:lnTo>
                    <a:pt x="1814" y="1484"/>
                  </a:lnTo>
                  <a:lnTo>
                    <a:pt x="1801" y="1449"/>
                  </a:lnTo>
                  <a:lnTo>
                    <a:pt x="1792" y="1410"/>
                  </a:lnTo>
                  <a:lnTo>
                    <a:pt x="1788" y="1368"/>
                  </a:lnTo>
                  <a:lnTo>
                    <a:pt x="1776" y="1159"/>
                  </a:lnTo>
                  <a:lnTo>
                    <a:pt x="1758" y="952"/>
                  </a:lnTo>
                  <a:lnTo>
                    <a:pt x="1733" y="746"/>
                  </a:lnTo>
                  <a:lnTo>
                    <a:pt x="1663" y="829"/>
                  </a:lnTo>
                  <a:lnTo>
                    <a:pt x="1591" y="910"/>
                  </a:lnTo>
                  <a:lnTo>
                    <a:pt x="1515" y="988"/>
                  </a:lnTo>
                  <a:lnTo>
                    <a:pt x="1436" y="1063"/>
                  </a:lnTo>
                  <a:lnTo>
                    <a:pt x="1353" y="1136"/>
                  </a:lnTo>
                  <a:lnTo>
                    <a:pt x="1341" y="1162"/>
                  </a:lnTo>
                  <a:lnTo>
                    <a:pt x="1325" y="1185"/>
                  </a:lnTo>
                  <a:lnTo>
                    <a:pt x="1308" y="1205"/>
                  </a:lnTo>
                  <a:lnTo>
                    <a:pt x="1288" y="1222"/>
                  </a:lnTo>
                  <a:lnTo>
                    <a:pt x="1265" y="1235"/>
                  </a:lnTo>
                  <a:lnTo>
                    <a:pt x="1241" y="1244"/>
                  </a:lnTo>
                  <a:lnTo>
                    <a:pt x="1215" y="1247"/>
                  </a:lnTo>
                  <a:lnTo>
                    <a:pt x="1189" y="1245"/>
                  </a:lnTo>
                  <a:lnTo>
                    <a:pt x="1162" y="1247"/>
                  </a:lnTo>
                  <a:lnTo>
                    <a:pt x="1136" y="1244"/>
                  </a:lnTo>
                  <a:lnTo>
                    <a:pt x="1112" y="1235"/>
                  </a:lnTo>
                  <a:lnTo>
                    <a:pt x="1089" y="1222"/>
                  </a:lnTo>
                  <a:lnTo>
                    <a:pt x="1070" y="1205"/>
                  </a:lnTo>
                  <a:lnTo>
                    <a:pt x="1051" y="1185"/>
                  </a:lnTo>
                  <a:lnTo>
                    <a:pt x="1036" y="1162"/>
                  </a:lnTo>
                  <a:lnTo>
                    <a:pt x="1024" y="1136"/>
                  </a:lnTo>
                  <a:lnTo>
                    <a:pt x="942" y="1063"/>
                  </a:lnTo>
                  <a:lnTo>
                    <a:pt x="862" y="988"/>
                  </a:lnTo>
                  <a:lnTo>
                    <a:pt x="786" y="910"/>
                  </a:lnTo>
                  <a:lnTo>
                    <a:pt x="714" y="829"/>
                  </a:lnTo>
                  <a:lnTo>
                    <a:pt x="644" y="746"/>
                  </a:lnTo>
                  <a:lnTo>
                    <a:pt x="619" y="953"/>
                  </a:lnTo>
                  <a:lnTo>
                    <a:pt x="601" y="1163"/>
                  </a:lnTo>
                  <a:lnTo>
                    <a:pt x="589" y="1372"/>
                  </a:lnTo>
                  <a:lnTo>
                    <a:pt x="586" y="1414"/>
                  </a:lnTo>
                  <a:lnTo>
                    <a:pt x="577" y="1452"/>
                  </a:lnTo>
                  <a:lnTo>
                    <a:pt x="564" y="1488"/>
                  </a:lnTo>
                  <a:lnTo>
                    <a:pt x="547" y="1520"/>
                  </a:lnTo>
                  <a:lnTo>
                    <a:pt x="527" y="1549"/>
                  </a:lnTo>
                  <a:lnTo>
                    <a:pt x="505" y="1574"/>
                  </a:lnTo>
                  <a:lnTo>
                    <a:pt x="479" y="1596"/>
                  </a:lnTo>
                  <a:lnTo>
                    <a:pt x="450" y="1614"/>
                  </a:lnTo>
                  <a:lnTo>
                    <a:pt x="421" y="1630"/>
                  </a:lnTo>
                  <a:lnTo>
                    <a:pt x="390" y="1642"/>
                  </a:lnTo>
                  <a:lnTo>
                    <a:pt x="390" y="2608"/>
                  </a:lnTo>
                  <a:lnTo>
                    <a:pt x="387" y="2640"/>
                  </a:lnTo>
                  <a:lnTo>
                    <a:pt x="380" y="2669"/>
                  </a:lnTo>
                  <a:lnTo>
                    <a:pt x="368" y="2695"/>
                  </a:lnTo>
                  <a:lnTo>
                    <a:pt x="353" y="2717"/>
                  </a:lnTo>
                  <a:lnTo>
                    <a:pt x="335" y="2736"/>
                  </a:lnTo>
                  <a:lnTo>
                    <a:pt x="314" y="2751"/>
                  </a:lnTo>
                  <a:lnTo>
                    <a:pt x="291" y="2763"/>
                  </a:lnTo>
                  <a:lnTo>
                    <a:pt x="266" y="2772"/>
                  </a:lnTo>
                  <a:lnTo>
                    <a:pt x="241" y="2776"/>
                  </a:lnTo>
                  <a:lnTo>
                    <a:pt x="215" y="2779"/>
                  </a:lnTo>
                  <a:lnTo>
                    <a:pt x="190" y="2776"/>
                  </a:lnTo>
                  <a:lnTo>
                    <a:pt x="164" y="2772"/>
                  </a:lnTo>
                  <a:lnTo>
                    <a:pt x="139" y="2763"/>
                  </a:lnTo>
                  <a:lnTo>
                    <a:pt x="116" y="2751"/>
                  </a:lnTo>
                  <a:lnTo>
                    <a:pt x="95" y="2736"/>
                  </a:lnTo>
                  <a:lnTo>
                    <a:pt x="77" y="2717"/>
                  </a:lnTo>
                  <a:lnTo>
                    <a:pt x="62" y="2695"/>
                  </a:lnTo>
                  <a:lnTo>
                    <a:pt x="51" y="2669"/>
                  </a:lnTo>
                  <a:lnTo>
                    <a:pt x="43" y="2640"/>
                  </a:lnTo>
                  <a:lnTo>
                    <a:pt x="41" y="2608"/>
                  </a:lnTo>
                  <a:lnTo>
                    <a:pt x="41" y="1584"/>
                  </a:lnTo>
                  <a:lnTo>
                    <a:pt x="42" y="1562"/>
                  </a:lnTo>
                  <a:lnTo>
                    <a:pt x="45" y="1541"/>
                  </a:lnTo>
                  <a:lnTo>
                    <a:pt x="29" y="1512"/>
                  </a:lnTo>
                  <a:lnTo>
                    <a:pt x="16" y="1481"/>
                  </a:lnTo>
                  <a:lnTo>
                    <a:pt x="6" y="1447"/>
                  </a:lnTo>
                  <a:lnTo>
                    <a:pt x="1" y="1408"/>
                  </a:lnTo>
                  <a:lnTo>
                    <a:pt x="0" y="1368"/>
                  </a:lnTo>
                  <a:lnTo>
                    <a:pt x="11" y="1175"/>
                  </a:lnTo>
                  <a:lnTo>
                    <a:pt x="26" y="982"/>
                  </a:lnTo>
                  <a:lnTo>
                    <a:pt x="47" y="789"/>
                  </a:lnTo>
                  <a:lnTo>
                    <a:pt x="73" y="597"/>
                  </a:lnTo>
                  <a:lnTo>
                    <a:pt x="103" y="406"/>
                  </a:lnTo>
                  <a:lnTo>
                    <a:pt x="138" y="215"/>
                  </a:lnTo>
                  <a:lnTo>
                    <a:pt x="147" y="177"/>
                  </a:lnTo>
                  <a:lnTo>
                    <a:pt x="160" y="143"/>
                  </a:lnTo>
                  <a:lnTo>
                    <a:pt x="177" y="112"/>
                  </a:lnTo>
                  <a:lnTo>
                    <a:pt x="196" y="85"/>
                  </a:lnTo>
                  <a:lnTo>
                    <a:pt x="218" y="63"/>
                  </a:lnTo>
                  <a:lnTo>
                    <a:pt x="243" y="43"/>
                  </a:lnTo>
                  <a:lnTo>
                    <a:pt x="269" y="28"/>
                  </a:lnTo>
                  <a:lnTo>
                    <a:pt x="296" y="16"/>
                  </a:lnTo>
                  <a:lnTo>
                    <a:pt x="325" y="7"/>
                  </a:lnTo>
                  <a:lnTo>
                    <a:pt x="355" y="2"/>
                  </a:lnTo>
                  <a:lnTo>
                    <a:pt x="3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" name="Freeform 245"/>
            <p:cNvSpPr>
              <a:spLocks/>
            </p:cNvSpPr>
            <p:nvPr/>
          </p:nvSpPr>
          <p:spPr bwMode="auto">
            <a:xfrm>
              <a:off x="6465" y="3404"/>
              <a:ext cx="73" cy="75"/>
            </a:xfrm>
            <a:custGeom>
              <a:avLst/>
              <a:gdLst>
                <a:gd name="T0" fmla="*/ 332 w 663"/>
                <a:gd name="T1" fmla="*/ 0 h 670"/>
                <a:gd name="T2" fmla="*/ 377 w 663"/>
                <a:gd name="T3" fmla="*/ 2 h 670"/>
                <a:gd name="T4" fmla="*/ 420 w 663"/>
                <a:gd name="T5" fmla="*/ 12 h 670"/>
                <a:gd name="T6" fmla="*/ 461 w 663"/>
                <a:gd name="T7" fmla="*/ 26 h 670"/>
                <a:gd name="T8" fmla="*/ 499 w 663"/>
                <a:gd name="T9" fmla="*/ 45 h 670"/>
                <a:gd name="T10" fmla="*/ 534 w 663"/>
                <a:gd name="T11" fmla="*/ 69 h 670"/>
                <a:gd name="T12" fmla="*/ 566 w 663"/>
                <a:gd name="T13" fmla="*/ 97 h 670"/>
                <a:gd name="T14" fmla="*/ 594 w 663"/>
                <a:gd name="T15" fmla="*/ 130 h 670"/>
                <a:gd name="T16" fmla="*/ 618 w 663"/>
                <a:gd name="T17" fmla="*/ 165 h 670"/>
                <a:gd name="T18" fmla="*/ 637 w 663"/>
                <a:gd name="T19" fmla="*/ 204 h 670"/>
                <a:gd name="T20" fmla="*/ 651 w 663"/>
                <a:gd name="T21" fmla="*/ 245 h 670"/>
                <a:gd name="T22" fmla="*/ 660 w 663"/>
                <a:gd name="T23" fmla="*/ 289 h 670"/>
                <a:gd name="T24" fmla="*/ 663 w 663"/>
                <a:gd name="T25" fmla="*/ 335 h 670"/>
                <a:gd name="T26" fmla="*/ 660 w 663"/>
                <a:gd name="T27" fmla="*/ 380 h 670"/>
                <a:gd name="T28" fmla="*/ 651 w 663"/>
                <a:gd name="T29" fmla="*/ 424 h 670"/>
                <a:gd name="T30" fmla="*/ 637 w 663"/>
                <a:gd name="T31" fmla="*/ 466 h 670"/>
                <a:gd name="T32" fmla="*/ 618 w 663"/>
                <a:gd name="T33" fmla="*/ 504 h 670"/>
                <a:gd name="T34" fmla="*/ 594 w 663"/>
                <a:gd name="T35" fmla="*/ 539 h 670"/>
                <a:gd name="T36" fmla="*/ 566 w 663"/>
                <a:gd name="T37" fmla="*/ 572 h 670"/>
                <a:gd name="T38" fmla="*/ 534 w 663"/>
                <a:gd name="T39" fmla="*/ 601 h 670"/>
                <a:gd name="T40" fmla="*/ 499 w 663"/>
                <a:gd name="T41" fmla="*/ 625 h 670"/>
                <a:gd name="T42" fmla="*/ 461 w 663"/>
                <a:gd name="T43" fmla="*/ 643 h 670"/>
                <a:gd name="T44" fmla="*/ 420 w 663"/>
                <a:gd name="T45" fmla="*/ 658 h 670"/>
                <a:gd name="T46" fmla="*/ 377 w 663"/>
                <a:gd name="T47" fmla="*/ 667 h 670"/>
                <a:gd name="T48" fmla="*/ 332 w 663"/>
                <a:gd name="T49" fmla="*/ 670 h 670"/>
                <a:gd name="T50" fmla="*/ 286 w 663"/>
                <a:gd name="T51" fmla="*/ 667 h 670"/>
                <a:gd name="T52" fmla="*/ 244 w 663"/>
                <a:gd name="T53" fmla="*/ 658 h 670"/>
                <a:gd name="T54" fmla="*/ 203 w 663"/>
                <a:gd name="T55" fmla="*/ 643 h 670"/>
                <a:gd name="T56" fmla="*/ 165 w 663"/>
                <a:gd name="T57" fmla="*/ 625 h 670"/>
                <a:gd name="T58" fmla="*/ 129 w 663"/>
                <a:gd name="T59" fmla="*/ 601 h 670"/>
                <a:gd name="T60" fmla="*/ 98 w 663"/>
                <a:gd name="T61" fmla="*/ 572 h 670"/>
                <a:gd name="T62" fmla="*/ 70 w 663"/>
                <a:gd name="T63" fmla="*/ 539 h 670"/>
                <a:gd name="T64" fmla="*/ 46 w 663"/>
                <a:gd name="T65" fmla="*/ 504 h 670"/>
                <a:gd name="T66" fmla="*/ 26 w 663"/>
                <a:gd name="T67" fmla="*/ 466 h 670"/>
                <a:gd name="T68" fmla="*/ 12 w 663"/>
                <a:gd name="T69" fmla="*/ 424 h 670"/>
                <a:gd name="T70" fmla="*/ 4 w 663"/>
                <a:gd name="T71" fmla="*/ 380 h 670"/>
                <a:gd name="T72" fmla="*/ 0 w 663"/>
                <a:gd name="T73" fmla="*/ 335 h 670"/>
                <a:gd name="T74" fmla="*/ 4 w 663"/>
                <a:gd name="T75" fmla="*/ 289 h 670"/>
                <a:gd name="T76" fmla="*/ 12 w 663"/>
                <a:gd name="T77" fmla="*/ 245 h 670"/>
                <a:gd name="T78" fmla="*/ 26 w 663"/>
                <a:gd name="T79" fmla="*/ 204 h 670"/>
                <a:gd name="T80" fmla="*/ 46 w 663"/>
                <a:gd name="T81" fmla="*/ 165 h 670"/>
                <a:gd name="T82" fmla="*/ 70 w 663"/>
                <a:gd name="T83" fmla="*/ 130 h 670"/>
                <a:gd name="T84" fmla="*/ 98 w 663"/>
                <a:gd name="T85" fmla="*/ 97 h 670"/>
                <a:gd name="T86" fmla="*/ 129 w 663"/>
                <a:gd name="T87" fmla="*/ 69 h 670"/>
                <a:gd name="T88" fmla="*/ 165 w 663"/>
                <a:gd name="T89" fmla="*/ 45 h 670"/>
                <a:gd name="T90" fmla="*/ 203 w 663"/>
                <a:gd name="T91" fmla="*/ 26 h 670"/>
                <a:gd name="T92" fmla="*/ 244 w 663"/>
                <a:gd name="T93" fmla="*/ 12 h 670"/>
                <a:gd name="T94" fmla="*/ 286 w 663"/>
                <a:gd name="T95" fmla="*/ 2 h 670"/>
                <a:gd name="T96" fmla="*/ 332 w 663"/>
                <a:gd name="T97" fmla="*/ 0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63" h="670">
                  <a:moveTo>
                    <a:pt x="332" y="0"/>
                  </a:moveTo>
                  <a:lnTo>
                    <a:pt x="377" y="2"/>
                  </a:lnTo>
                  <a:lnTo>
                    <a:pt x="420" y="12"/>
                  </a:lnTo>
                  <a:lnTo>
                    <a:pt x="461" y="26"/>
                  </a:lnTo>
                  <a:lnTo>
                    <a:pt x="499" y="45"/>
                  </a:lnTo>
                  <a:lnTo>
                    <a:pt x="534" y="69"/>
                  </a:lnTo>
                  <a:lnTo>
                    <a:pt x="566" y="97"/>
                  </a:lnTo>
                  <a:lnTo>
                    <a:pt x="594" y="130"/>
                  </a:lnTo>
                  <a:lnTo>
                    <a:pt x="618" y="165"/>
                  </a:lnTo>
                  <a:lnTo>
                    <a:pt x="637" y="204"/>
                  </a:lnTo>
                  <a:lnTo>
                    <a:pt x="651" y="245"/>
                  </a:lnTo>
                  <a:lnTo>
                    <a:pt x="660" y="289"/>
                  </a:lnTo>
                  <a:lnTo>
                    <a:pt x="663" y="335"/>
                  </a:lnTo>
                  <a:lnTo>
                    <a:pt x="660" y="380"/>
                  </a:lnTo>
                  <a:lnTo>
                    <a:pt x="651" y="424"/>
                  </a:lnTo>
                  <a:lnTo>
                    <a:pt x="637" y="466"/>
                  </a:lnTo>
                  <a:lnTo>
                    <a:pt x="618" y="504"/>
                  </a:lnTo>
                  <a:lnTo>
                    <a:pt x="594" y="539"/>
                  </a:lnTo>
                  <a:lnTo>
                    <a:pt x="566" y="572"/>
                  </a:lnTo>
                  <a:lnTo>
                    <a:pt x="534" y="601"/>
                  </a:lnTo>
                  <a:lnTo>
                    <a:pt x="499" y="625"/>
                  </a:lnTo>
                  <a:lnTo>
                    <a:pt x="461" y="643"/>
                  </a:lnTo>
                  <a:lnTo>
                    <a:pt x="420" y="658"/>
                  </a:lnTo>
                  <a:lnTo>
                    <a:pt x="377" y="667"/>
                  </a:lnTo>
                  <a:lnTo>
                    <a:pt x="332" y="670"/>
                  </a:lnTo>
                  <a:lnTo>
                    <a:pt x="286" y="667"/>
                  </a:lnTo>
                  <a:lnTo>
                    <a:pt x="244" y="658"/>
                  </a:lnTo>
                  <a:lnTo>
                    <a:pt x="203" y="643"/>
                  </a:lnTo>
                  <a:lnTo>
                    <a:pt x="165" y="625"/>
                  </a:lnTo>
                  <a:lnTo>
                    <a:pt x="129" y="601"/>
                  </a:lnTo>
                  <a:lnTo>
                    <a:pt x="98" y="572"/>
                  </a:lnTo>
                  <a:lnTo>
                    <a:pt x="70" y="539"/>
                  </a:lnTo>
                  <a:lnTo>
                    <a:pt x="46" y="504"/>
                  </a:lnTo>
                  <a:lnTo>
                    <a:pt x="26" y="466"/>
                  </a:lnTo>
                  <a:lnTo>
                    <a:pt x="12" y="424"/>
                  </a:lnTo>
                  <a:lnTo>
                    <a:pt x="4" y="380"/>
                  </a:lnTo>
                  <a:lnTo>
                    <a:pt x="0" y="335"/>
                  </a:lnTo>
                  <a:lnTo>
                    <a:pt x="4" y="289"/>
                  </a:lnTo>
                  <a:lnTo>
                    <a:pt x="12" y="245"/>
                  </a:lnTo>
                  <a:lnTo>
                    <a:pt x="26" y="204"/>
                  </a:lnTo>
                  <a:lnTo>
                    <a:pt x="46" y="165"/>
                  </a:lnTo>
                  <a:lnTo>
                    <a:pt x="70" y="130"/>
                  </a:lnTo>
                  <a:lnTo>
                    <a:pt x="98" y="97"/>
                  </a:lnTo>
                  <a:lnTo>
                    <a:pt x="129" y="69"/>
                  </a:lnTo>
                  <a:lnTo>
                    <a:pt x="165" y="45"/>
                  </a:lnTo>
                  <a:lnTo>
                    <a:pt x="203" y="26"/>
                  </a:lnTo>
                  <a:lnTo>
                    <a:pt x="244" y="12"/>
                  </a:lnTo>
                  <a:lnTo>
                    <a:pt x="286" y="2"/>
                  </a:lnTo>
                  <a:lnTo>
                    <a:pt x="3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42" name="Group 292"/>
          <p:cNvGrpSpPr>
            <a:grpSpLocks noChangeAspect="1"/>
          </p:cNvGrpSpPr>
          <p:nvPr/>
        </p:nvGrpSpPr>
        <p:grpSpPr bwMode="auto">
          <a:xfrm>
            <a:off x="6869011" y="4750953"/>
            <a:ext cx="359488" cy="361197"/>
            <a:chOff x="3294" y="1945"/>
            <a:chExt cx="1893" cy="190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45" name="Freeform 294"/>
            <p:cNvSpPr>
              <a:spLocks/>
            </p:cNvSpPr>
            <p:nvPr/>
          </p:nvSpPr>
          <p:spPr bwMode="auto">
            <a:xfrm>
              <a:off x="4848" y="2412"/>
              <a:ext cx="339" cy="415"/>
            </a:xfrm>
            <a:custGeom>
              <a:avLst/>
              <a:gdLst>
                <a:gd name="T0" fmla="*/ 261 w 678"/>
                <a:gd name="T1" fmla="*/ 0 h 828"/>
                <a:gd name="T2" fmla="*/ 567 w 678"/>
                <a:gd name="T3" fmla="*/ 0 h 828"/>
                <a:gd name="T4" fmla="*/ 591 w 678"/>
                <a:gd name="T5" fmla="*/ 3 h 828"/>
                <a:gd name="T6" fmla="*/ 614 w 678"/>
                <a:gd name="T7" fmla="*/ 10 h 828"/>
                <a:gd name="T8" fmla="*/ 634 w 678"/>
                <a:gd name="T9" fmla="*/ 23 h 828"/>
                <a:gd name="T10" fmla="*/ 651 w 678"/>
                <a:gd name="T11" fmla="*/ 39 h 828"/>
                <a:gd name="T12" fmla="*/ 665 w 678"/>
                <a:gd name="T13" fmla="*/ 59 h 828"/>
                <a:gd name="T14" fmla="*/ 675 w 678"/>
                <a:gd name="T15" fmla="*/ 82 h 828"/>
                <a:gd name="T16" fmla="*/ 678 w 678"/>
                <a:gd name="T17" fmla="*/ 105 h 828"/>
                <a:gd name="T18" fmla="*/ 677 w 678"/>
                <a:gd name="T19" fmla="*/ 129 h 828"/>
                <a:gd name="T20" fmla="*/ 671 w 678"/>
                <a:gd name="T21" fmla="*/ 152 h 828"/>
                <a:gd name="T22" fmla="*/ 660 w 678"/>
                <a:gd name="T23" fmla="*/ 174 h 828"/>
                <a:gd name="T24" fmla="*/ 500 w 678"/>
                <a:gd name="T25" fmla="*/ 414 h 828"/>
                <a:gd name="T26" fmla="*/ 660 w 678"/>
                <a:gd name="T27" fmla="*/ 655 h 828"/>
                <a:gd name="T28" fmla="*/ 671 w 678"/>
                <a:gd name="T29" fmla="*/ 676 h 828"/>
                <a:gd name="T30" fmla="*/ 677 w 678"/>
                <a:gd name="T31" fmla="*/ 699 h 828"/>
                <a:gd name="T32" fmla="*/ 678 w 678"/>
                <a:gd name="T33" fmla="*/ 724 h 828"/>
                <a:gd name="T34" fmla="*/ 675 w 678"/>
                <a:gd name="T35" fmla="*/ 747 h 828"/>
                <a:gd name="T36" fmla="*/ 665 w 678"/>
                <a:gd name="T37" fmla="*/ 769 h 828"/>
                <a:gd name="T38" fmla="*/ 651 w 678"/>
                <a:gd name="T39" fmla="*/ 790 h 828"/>
                <a:gd name="T40" fmla="*/ 634 w 678"/>
                <a:gd name="T41" fmla="*/ 806 h 828"/>
                <a:gd name="T42" fmla="*/ 614 w 678"/>
                <a:gd name="T43" fmla="*/ 818 h 828"/>
                <a:gd name="T44" fmla="*/ 591 w 678"/>
                <a:gd name="T45" fmla="*/ 826 h 828"/>
                <a:gd name="T46" fmla="*/ 567 w 678"/>
                <a:gd name="T47" fmla="*/ 828 h 828"/>
                <a:gd name="T48" fmla="*/ 0 w 678"/>
                <a:gd name="T49" fmla="*/ 828 h 828"/>
                <a:gd name="T50" fmla="*/ 261 w 678"/>
                <a:gd name="T51" fmla="*/ 0 h 8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78" h="828">
                  <a:moveTo>
                    <a:pt x="261" y="0"/>
                  </a:moveTo>
                  <a:lnTo>
                    <a:pt x="567" y="0"/>
                  </a:lnTo>
                  <a:lnTo>
                    <a:pt x="591" y="3"/>
                  </a:lnTo>
                  <a:lnTo>
                    <a:pt x="614" y="10"/>
                  </a:lnTo>
                  <a:lnTo>
                    <a:pt x="634" y="23"/>
                  </a:lnTo>
                  <a:lnTo>
                    <a:pt x="651" y="39"/>
                  </a:lnTo>
                  <a:lnTo>
                    <a:pt x="665" y="59"/>
                  </a:lnTo>
                  <a:lnTo>
                    <a:pt x="675" y="82"/>
                  </a:lnTo>
                  <a:lnTo>
                    <a:pt x="678" y="105"/>
                  </a:lnTo>
                  <a:lnTo>
                    <a:pt x="677" y="129"/>
                  </a:lnTo>
                  <a:lnTo>
                    <a:pt x="671" y="152"/>
                  </a:lnTo>
                  <a:lnTo>
                    <a:pt x="660" y="174"/>
                  </a:lnTo>
                  <a:lnTo>
                    <a:pt x="500" y="414"/>
                  </a:lnTo>
                  <a:lnTo>
                    <a:pt x="660" y="655"/>
                  </a:lnTo>
                  <a:lnTo>
                    <a:pt x="671" y="676"/>
                  </a:lnTo>
                  <a:lnTo>
                    <a:pt x="677" y="699"/>
                  </a:lnTo>
                  <a:lnTo>
                    <a:pt x="678" y="724"/>
                  </a:lnTo>
                  <a:lnTo>
                    <a:pt x="675" y="747"/>
                  </a:lnTo>
                  <a:lnTo>
                    <a:pt x="665" y="769"/>
                  </a:lnTo>
                  <a:lnTo>
                    <a:pt x="651" y="790"/>
                  </a:lnTo>
                  <a:lnTo>
                    <a:pt x="634" y="806"/>
                  </a:lnTo>
                  <a:lnTo>
                    <a:pt x="614" y="818"/>
                  </a:lnTo>
                  <a:lnTo>
                    <a:pt x="591" y="826"/>
                  </a:lnTo>
                  <a:lnTo>
                    <a:pt x="567" y="828"/>
                  </a:lnTo>
                  <a:lnTo>
                    <a:pt x="0" y="828"/>
                  </a:lnTo>
                  <a:lnTo>
                    <a:pt x="2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" name="Freeform 295"/>
            <p:cNvSpPr>
              <a:spLocks/>
            </p:cNvSpPr>
            <p:nvPr/>
          </p:nvSpPr>
          <p:spPr bwMode="auto">
            <a:xfrm>
              <a:off x="4392" y="2312"/>
              <a:ext cx="514" cy="1257"/>
            </a:xfrm>
            <a:custGeom>
              <a:avLst/>
              <a:gdLst>
                <a:gd name="T0" fmla="*/ 111 w 1029"/>
                <a:gd name="T1" fmla="*/ 0 h 2515"/>
                <a:gd name="T2" fmla="*/ 918 w 1029"/>
                <a:gd name="T3" fmla="*/ 0 h 2515"/>
                <a:gd name="T4" fmla="*/ 943 w 1029"/>
                <a:gd name="T5" fmla="*/ 2 h 2515"/>
                <a:gd name="T6" fmla="*/ 969 w 1029"/>
                <a:gd name="T7" fmla="*/ 12 h 2515"/>
                <a:gd name="T8" fmla="*/ 990 w 1029"/>
                <a:gd name="T9" fmla="*/ 27 h 2515"/>
                <a:gd name="T10" fmla="*/ 1008 w 1029"/>
                <a:gd name="T11" fmla="*/ 46 h 2515"/>
                <a:gd name="T12" fmla="*/ 1021 w 1029"/>
                <a:gd name="T13" fmla="*/ 70 h 2515"/>
                <a:gd name="T14" fmla="*/ 1028 w 1029"/>
                <a:gd name="T15" fmla="*/ 94 h 2515"/>
                <a:gd name="T16" fmla="*/ 1029 w 1029"/>
                <a:gd name="T17" fmla="*/ 121 h 2515"/>
                <a:gd name="T18" fmla="*/ 1023 w 1029"/>
                <a:gd name="T19" fmla="*/ 146 h 2515"/>
                <a:gd name="T20" fmla="*/ 822 w 1029"/>
                <a:gd name="T21" fmla="*/ 752 h 2515"/>
                <a:gd name="T22" fmla="*/ 812 w 1029"/>
                <a:gd name="T23" fmla="*/ 773 h 2515"/>
                <a:gd name="T24" fmla="*/ 799 w 1029"/>
                <a:gd name="T25" fmla="*/ 791 h 2515"/>
                <a:gd name="T26" fmla="*/ 781 w 1029"/>
                <a:gd name="T27" fmla="*/ 806 h 2515"/>
                <a:gd name="T28" fmla="*/ 761 w 1029"/>
                <a:gd name="T29" fmla="*/ 818 h 2515"/>
                <a:gd name="T30" fmla="*/ 739 w 1029"/>
                <a:gd name="T31" fmla="*/ 825 h 2515"/>
                <a:gd name="T32" fmla="*/ 716 w 1029"/>
                <a:gd name="T33" fmla="*/ 828 h 2515"/>
                <a:gd name="T34" fmla="*/ 224 w 1029"/>
                <a:gd name="T35" fmla="*/ 828 h 2515"/>
                <a:gd name="T36" fmla="*/ 224 w 1029"/>
                <a:gd name="T37" fmla="*/ 2515 h 2515"/>
                <a:gd name="T38" fmla="*/ 166 w 1029"/>
                <a:gd name="T39" fmla="*/ 2514 h 2515"/>
                <a:gd name="T40" fmla="*/ 111 w 1029"/>
                <a:gd name="T41" fmla="*/ 2513 h 2515"/>
                <a:gd name="T42" fmla="*/ 58 w 1029"/>
                <a:gd name="T43" fmla="*/ 2514 h 2515"/>
                <a:gd name="T44" fmla="*/ 0 w 1029"/>
                <a:gd name="T45" fmla="*/ 2515 h 2515"/>
                <a:gd name="T46" fmla="*/ 0 w 1029"/>
                <a:gd name="T47" fmla="*/ 111 h 2515"/>
                <a:gd name="T48" fmla="*/ 3 w 1029"/>
                <a:gd name="T49" fmla="*/ 86 h 2515"/>
                <a:gd name="T50" fmla="*/ 12 w 1029"/>
                <a:gd name="T51" fmla="*/ 63 h 2515"/>
                <a:gd name="T52" fmla="*/ 24 w 1029"/>
                <a:gd name="T53" fmla="*/ 42 h 2515"/>
                <a:gd name="T54" fmla="*/ 42 w 1029"/>
                <a:gd name="T55" fmla="*/ 24 h 2515"/>
                <a:gd name="T56" fmla="*/ 63 w 1029"/>
                <a:gd name="T57" fmla="*/ 11 h 2515"/>
                <a:gd name="T58" fmla="*/ 86 w 1029"/>
                <a:gd name="T59" fmla="*/ 2 h 2515"/>
                <a:gd name="T60" fmla="*/ 111 w 1029"/>
                <a:gd name="T61" fmla="*/ 0 h 2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29" h="2515">
                  <a:moveTo>
                    <a:pt x="111" y="0"/>
                  </a:moveTo>
                  <a:lnTo>
                    <a:pt x="918" y="0"/>
                  </a:lnTo>
                  <a:lnTo>
                    <a:pt x="943" y="2"/>
                  </a:lnTo>
                  <a:lnTo>
                    <a:pt x="969" y="12"/>
                  </a:lnTo>
                  <a:lnTo>
                    <a:pt x="990" y="27"/>
                  </a:lnTo>
                  <a:lnTo>
                    <a:pt x="1008" y="46"/>
                  </a:lnTo>
                  <a:lnTo>
                    <a:pt x="1021" y="70"/>
                  </a:lnTo>
                  <a:lnTo>
                    <a:pt x="1028" y="94"/>
                  </a:lnTo>
                  <a:lnTo>
                    <a:pt x="1029" y="121"/>
                  </a:lnTo>
                  <a:lnTo>
                    <a:pt x="1023" y="146"/>
                  </a:lnTo>
                  <a:lnTo>
                    <a:pt x="822" y="752"/>
                  </a:lnTo>
                  <a:lnTo>
                    <a:pt x="812" y="773"/>
                  </a:lnTo>
                  <a:lnTo>
                    <a:pt x="799" y="791"/>
                  </a:lnTo>
                  <a:lnTo>
                    <a:pt x="781" y="806"/>
                  </a:lnTo>
                  <a:lnTo>
                    <a:pt x="761" y="818"/>
                  </a:lnTo>
                  <a:lnTo>
                    <a:pt x="739" y="825"/>
                  </a:lnTo>
                  <a:lnTo>
                    <a:pt x="716" y="828"/>
                  </a:lnTo>
                  <a:lnTo>
                    <a:pt x="224" y="828"/>
                  </a:lnTo>
                  <a:lnTo>
                    <a:pt x="224" y="2515"/>
                  </a:lnTo>
                  <a:lnTo>
                    <a:pt x="166" y="2514"/>
                  </a:lnTo>
                  <a:lnTo>
                    <a:pt x="111" y="2513"/>
                  </a:lnTo>
                  <a:lnTo>
                    <a:pt x="58" y="2514"/>
                  </a:lnTo>
                  <a:lnTo>
                    <a:pt x="0" y="2515"/>
                  </a:lnTo>
                  <a:lnTo>
                    <a:pt x="0" y="111"/>
                  </a:lnTo>
                  <a:lnTo>
                    <a:pt x="3" y="86"/>
                  </a:lnTo>
                  <a:lnTo>
                    <a:pt x="12" y="63"/>
                  </a:lnTo>
                  <a:lnTo>
                    <a:pt x="24" y="42"/>
                  </a:lnTo>
                  <a:lnTo>
                    <a:pt x="42" y="24"/>
                  </a:lnTo>
                  <a:lnTo>
                    <a:pt x="63" y="11"/>
                  </a:lnTo>
                  <a:lnTo>
                    <a:pt x="86" y="2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" name="Freeform 296"/>
            <p:cNvSpPr>
              <a:spLocks/>
            </p:cNvSpPr>
            <p:nvPr/>
          </p:nvSpPr>
          <p:spPr bwMode="auto">
            <a:xfrm>
              <a:off x="3519" y="1945"/>
              <a:ext cx="474" cy="475"/>
            </a:xfrm>
            <a:custGeom>
              <a:avLst/>
              <a:gdLst>
                <a:gd name="T0" fmla="*/ 475 w 949"/>
                <a:gd name="T1" fmla="*/ 0 h 950"/>
                <a:gd name="T2" fmla="*/ 529 w 949"/>
                <a:gd name="T3" fmla="*/ 2 h 950"/>
                <a:gd name="T4" fmla="*/ 584 w 949"/>
                <a:gd name="T5" fmla="*/ 11 h 950"/>
                <a:gd name="T6" fmla="*/ 635 w 949"/>
                <a:gd name="T7" fmla="*/ 26 h 950"/>
                <a:gd name="T8" fmla="*/ 683 w 949"/>
                <a:gd name="T9" fmla="*/ 47 h 950"/>
                <a:gd name="T10" fmla="*/ 729 w 949"/>
                <a:gd name="T11" fmla="*/ 73 h 950"/>
                <a:gd name="T12" fmla="*/ 772 w 949"/>
                <a:gd name="T13" fmla="*/ 104 h 950"/>
                <a:gd name="T14" fmla="*/ 810 w 949"/>
                <a:gd name="T15" fmla="*/ 139 h 950"/>
                <a:gd name="T16" fmla="*/ 845 w 949"/>
                <a:gd name="T17" fmla="*/ 177 h 950"/>
                <a:gd name="T18" fmla="*/ 876 w 949"/>
                <a:gd name="T19" fmla="*/ 220 h 950"/>
                <a:gd name="T20" fmla="*/ 901 w 949"/>
                <a:gd name="T21" fmla="*/ 265 h 950"/>
                <a:gd name="T22" fmla="*/ 921 w 949"/>
                <a:gd name="T23" fmla="*/ 314 h 950"/>
                <a:gd name="T24" fmla="*/ 937 w 949"/>
                <a:gd name="T25" fmla="*/ 365 h 950"/>
                <a:gd name="T26" fmla="*/ 947 w 949"/>
                <a:gd name="T27" fmla="*/ 419 h 950"/>
                <a:gd name="T28" fmla="*/ 949 w 949"/>
                <a:gd name="T29" fmla="*/ 474 h 950"/>
                <a:gd name="T30" fmla="*/ 947 w 949"/>
                <a:gd name="T31" fmla="*/ 530 h 950"/>
                <a:gd name="T32" fmla="*/ 937 w 949"/>
                <a:gd name="T33" fmla="*/ 583 h 950"/>
                <a:gd name="T34" fmla="*/ 921 w 949"/>
                <a:gd name="T35" fmla="*/ 634 h 950"/>
                <a:gd name="T36" fmla="*/ 901 w 949"/>
                <a:gd name="T37" fmla="*/ 683 h 950"/>
                <a:gd name="T38" fmla="*/ 876 w 949"/>
                <a:gd name="T39" fmla="*/ 729 h 950"/>
                <a:gd name="T40" fmla="*/ 845 w 949"/>
                <a:gd name="T41" fmla="*/ 771 h 950"/>
                <a:gd name="T42" fmla="*/ 810 w 949"/>
                <a:gd name="T43" fmla="*/ 811 h 950"/>
                <a:gd name="T44" fmla="*/ 772 w 949"/>
                <a:gd name="T45" fmla="*/ 845 h 950"/>
                <a:gd name="T46" fmla="*/ 729 w 949"/>
                <a:gd name="T47" fmla="*/ 876 h 950"/>
                <a:gd name="T48" fmla="*/ 683 w 949"/>
                <a:gd name="T49" fmla="*/ 901 h 950"/>
                <a:gd name="T50" fmla="*/ 635 w 949"/>
                <a:gd name="T51" fmla="*/ 922 h 950"/>
                <a:gd name="T52" fmla="*/ 584 w 949"/>
                <a:gd name="T53" fmla="*/ 937 h 950"/>
                <a:gd name="T54" fmla="*/ 529 w 949"/>
                <a:gd name="T55" fmla="*/ 946 h 950"/>
                <a:gd name="T56" fmla="*/ 475 w 949"/>
                <a:gd name="T57" fmla="*/ 950 h 950"/>
                <a:gd name="T58" fmla="*/ 419 w 949"/>
                <a:gd name="T59" fmla="*/ 946 h 950"/>
                <a:gd name="T60" fmla="*/ 366 w 949"/>
                <a:gd name="T61" fmla="*/ 937 h 950"/>
                <a:gd name="T62" fmla="*/ 315 w 949"/>
                <a:gd name="T63" fmla="*/ 922 h 950"/>
                <a:gd name="T64" fmla="*/ 266 w 949"/>
                <a:gd name="T65" fmla="*/ 901 h 950"/>
                <a:gd name="T66" fmla="*/ 220 w 949"/>
                <a:gd name="T67" fmla="*/ 876 h 950"/>
                <a:gd name="T68" fmla="*/ 178 w 949"/>
                <a:gd name="T69" fmla="*/ 845 h 950"/>
                <a:gd name="T70" fmla="*/ 139 w 949"/>
                <a:gd name="T71" fmla="*/ 811 h 950"/>
                <a:gd name="T72" fmla="*/ 104 w 949"/>
                <a:gd name="T73" fmla="*/ 771 h 950"/>
                <a:gd name="T74" fmla="*/ 74 w 949"/>
                <a:gd name="T75" fmla="*/ 729 h 950"/>
                <a:gd name="T76" fmla="*/ 48 w 949"/>
                <a:gd name="T77" fmla="*/ 683 h 950"/>
                <a:gd name="T78" fmla="*/ 27 w 949"/>
                <a:gd name="T79" fmla="*/ 634 h 950"/>
                <a:gd name="T80" fmla="*/ 12 w 949"/>
                <a:gd name="T81" fmla="*/ 583 h 950"/>
                <a:gd name="T82" fmla="*/ 3 w 949"/>
                <a:gd name="T83" fmla="*/ 530 h 950"/>
                <a:gd name="T84" fmla="*/ 0 w 949"/>
                <a:gd name="T85" fmla="*/ 474 h 950"/>
                <a:gd name="T86" fmla="*/ 3 w 949"/>
                <a:gd name="T87" fmla="*/ 419 h 950"/>
                <a:gd name="T88" fmla="*/ 12 w 949"/>
                <a:gd name="T89" fmla="*/ 365 h 950"/>
                <a:gd name="T90" fmla="*/ 27 w 949"/>
                <a:gd name="T91" fmla="*/ 314 h 950"/>
                <a:gd name="T92" fmla="*/ 48 w 949"/>
                <a:gd name="T93" fmla="*/ 265 h 950"/>
                <a:gd name="T94" fmla="*/ 74 w 949"/>
                <a:gd name="T95" fmla="*/ 220 h 950"/>
                <a:gd name="T96" fmla="*/ 104 w 949"/>
                <a:gd name="T97" fmla="*/ 177 h 950"/>
                <a:gd name="T98" fmla="*/ 139 w 949"/>
                <a:gd name="T99" fmla="*/ 139 h 950"/>
                <a:gd name="T100" fmla="*/ 178 w 949"/>
                <a:gd name="T101" fmla="*/ 104 h 950"/>
                <a:gd name="T102" fmla="*/ 220 w 949"/>
                <a:gd name="T103" fmla="*/ 73 h 950"/>
                <a:gd name="T104" fmla="*/ 266 w 949"/>
                <a:gd name="T105" fmla="*/ 47 h 950"/>
                <a:gd name="T106" fmla="*/ 315 w 949"/>
                <a:gd name="T107" fmla="*/ 26 h 950"/>
                <a:gd name="T108" fmla="*/ 366 w 949"/>
                <a:gd name="T109" fmla="*/ 11 h 950"/>
                <a:gd name="T110" fmla="*/ 419 w 949"/>
                <a:gd name="T111" fmla="*/ 2 h 950"/>
                <a:gd name="T112" fmla="*/ 475 w 949"/>
                <a:gd name="T113" fmla="*/ 0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49" h="950">
                  <a:moveTo>
                    <a:pt x="475" y="0"/>
                  </a:moveTo>
                  <a:lnTo>
                    <a:pt x="529" y="2"/>
                  </a:lnTo>
                  <a:lnTo>
                    <a:pt x="584" y="11"/>
                  </a:lnTo>
                  <a:lnTo>
                    <a:pt x="635" y="26"/>
                  </a:lnTo>
                  <a:lnTo>
                    <a:pt x="683" y="47"/>
                  </a:lnTo>
                  <a:lnTo>
                    <a:pt x="729" y="73"/>
                  </a:lnTo>
                  <a:lnTo>
                    <a:pt x="772" y="104"/>
                  </a:lnTo>
                  <a:lnTo>
                    <a:pt x="810" y="139"/>
                  </a:lnTo>
                  <a:lnTo>
                    <a:pt x="845" y="177"/>
                  </a:lnTo>
                  <a:lnTo>
                    <a:pt x="876" y="220"/>
                  </a:lnTo>
                  <a:lnTo>
                    <a:pt x="901" y="265"/>
                  </a:lnTo>
                  <a:lnTo>
                    <a:pt x="921" y="314"/>
                  </a:lnTo>
                  <a:lnTo>
                    <a:pt x="937" y="365"/>
                  </a:lnTo>
                  <a:lnTo>
                    <a:pt x="947" y="419"/>
                  </a:lnTo>
                  <a:lnTo>
                    <a:pt x="949" y="474"/>
                  </a:lnTo>
                  <a:lnTo>
                    <a:pt x="947" y="530"/>
                  </a:lnTo>
                  <a:lnTo>
                    <a:pt x="937" y="583"/>
                  </a:lnTo>
                  <a:lnTo>
                    <a:pt x="921" y="634"/>
                  </a:lnTo>
                  <a:lnTo>
                    <a:pt x="901" y="683"/>
                  </a:lnTo>
                  <a:lnTo>
                    <a:pt x="876" y="729"/>
                  </a:lnTo>
                  <a:lnTo>
                    <a:pt x="845" y="771"/>
                  </a:lnTo>
                  <a:lnTo>
                    <a:pt x="810" y="811"/>
                  </a:lnTo>
                  <a:lnTo>
                    <a:pt x="772" y="845"/>
                  </a:lnTo>
                  <a:lnTo>
                    <a:pt x="729" y="876"/>
                  </a:lnTo>
                  <a:lnTo>
                    <a:pt x="683" y="901"/>
                  </a:lnTo>
                  <a:lnTo>
                    <a:pt x="635" y="922"/>
                  </a:lnTo>
                  <a:lnTo>
                    <a:pt x="584" y="937"/>
                  </a:lnTo>
                  <a:lnTo>
                    <a:pt x="529" y="946"/>
                  </a:lnTo>
                  <a:lnTo>
                    <a:pt x="475" y="950"/>
                  </a:lnTo>
                  <a:lnTo>
                    <a:pt x="419" y="946"/>
                  </a:lnTo>
                  <a:lnTo>
                    <a:pt x="366" y="937"/>
                  </a:lnTo>
                  <a:lnTo>
                    <a:pt x="315" y="922"/>
                  </a:lnTo>
                  <a:lnTo>
                    <a:pt x="266" y="901"/>
                  </a:lnTo>
                  <a:lnTo>
                    <a:pt x="220" y="876"/>
                  </a:lnTo>
                  <a:lnTo>
                    <a:pt x="178" y="845"/>
                  </a:lnTo>
                  <a:lnTo>
                    <a:pt x="139" y="811"/>
                  </a:lnTo>
                  <a:lnTo>
                    <a:pt x="104" y="771"/>
                  </a:lnTo>
                  <a:lnTo>
                    <a:pt x="74" y="729"/>
                  </a:lnTo>
                  <a:lnTo>
                    <a:pt x="48" y="683"/>
                  </a:lnTo>
                  <a:lnTo>
                    <a:pt x="27" y="634"/>
                  </a:lnTo>
                  <a:lnTo>
                    <a:pt x="12" y="583"/>
                  </a:lnTo>
                  <a:lnTo>
                    <a:pt x="3" y="530"/>
                  </a:lnTo>
                  <a:lnTo>
                    <a:pt x="0" y="474"/>
                  </a:lnTo>
                  <a:lnTo>
                    <a:pt x="3" y="419"/>
                  </a:lnTo>
                  <a:lnTo>
                    <a:pt x="12" y="365"/>
                  </a:lnTo>
                  <a:lnTo>
                    <a:pt x="27" y="314"/>
                  </a:lnTo>
                  <a:lnTo>
                    <a:pt x="48" y="265"/>
                  </a:lnTo>
                  <a:lnTo>
                    <a:pt x="74" y="220"/>
                  </a:lnTo>
                  <a:lnTo>
                    <a:pt x="104" y="177"/>
                  </a:lnTo>
                  <a:lnTo>
                    <a:pt x="139" y="139"/>
                  </a:lnTo>
                  <a:lnTo>
                    <a:pt x="178" y="104"/>
                  </a:lnTo>
                  <a:lnTo>
                    <a:pt x="220" y="73"/>
                  </a:lnTo>
                  <a:lnTo>
                    <a:pt x="266" y="47"/>
                  </a:lnTo>
                  <a:lnTo>
                    <a:pt x="315" y="26"/>
                  </a:lnTo>
                  <a:lnTo>
                    <a:pt x="366" y="11"/>
                  </a:lnTo>
                  <a:lnTo>
                    <a:pt x="419" y="2"/>
                  </a:lnTo>
                  <a:lnTo>
                    <a:pt x="4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" name="Freeform 297"/>
            <p:cNvSpPr>
              <a:spLocks/>
            </p:cNvSpPr>
            <p:nvPr/>
          </p:nvSpPr>
          <p:spPr bwMode="auto">
            <a:xfrm>
              <a:off x="3294" y="2513"/>
              <a:ext cx="925" cy="635"/>
            </a:xfrm>
            <a:custGeom>
              <a:avLst/>
              <a:gdLst>
                <a:gd name="T0" fmla="*/ 564 w 1850"/>
                <a:gd name="T1" fmla="*/ 3 h 1272"/>
                <a:gd name="T2" fmla="*/ 585 w 1850"/>
                <a:gd name="T3" fmla="*/ 17 h 1272"/>
                <a:gd name="T4" fmla="*/ 876 w 1850"/>
                <a:gd name="T5" fmla="*/ 811 h 1272"/>
                <a:gd name="T6" fmla="*/ 896 w 1850"/>
                <a:gd name="T7" fmla="*/ 837 h 1272"/>
                <a:gd name="T8" fmla="*/ 925 w 1850"/>
                <a:gd name="T9" fmla="*/ 845 h 1272"/>
                <a:gd name="T10" fmla="*/ 953 w 1850"/>
                <a:gd name="T11" fmla="*/ 837 h 1272"/>
                <a:gd name="T12" fmla="*/ 972 w 1850"/>
                <a:gd name="T13" fmla="*/ 811 h 1272"/>
                <a:gd name="T14" fmla="*/ 1264 w 1850"/>
                <a:gd name="T15" fmla="*/ 18 h 1272"/>
                <a:gd name="T16" fmla="*/ 1284 w 1850"/>
                <a:gd name="T17" fmla="*/ 3 h 1272"/>
                <a:gd name="T18" fmla="*/ 1310 w 1850"/>
                <a:gd name="T19" fmla="*/ 3 h 1272"/>
                <a:gd name="T20" fmla="*/ 1561 w 1850"/>
                <a:gd name="T21" fmla="*/ 45 h 1272"/>
                <a:gd name="T22" fmla="*/ 1649 w 1850"/>
                <a:gd name="T23" fmla="*/ 85 h 1272"/>
                <a:gd name="T24" fmla="*/ 1723 w 1850"/>
                <a:gd name="T25" fmla="*/ 143 h 1272"/>
                <a:gd name="T26" fmla="*/ 1782 w 1850"/>
                <a:gd name="T27" fmla="*/ 216 h 1272"/>
                <a:gd name="T28" fmla="*/ 1824 w 1850"/>
                <a:gd name="T29" fmla="*/ 301 h 1272"/>
                <a:gd name="T30" fmla="*/ 1846 w 1850"/>
                <a:gd name="T31" fmla="*/ 394 h 1272"/>
                <a:gd name="T32" fmla="*/ 1850 w 1850"/>
                <a:gd name="T33" fmla="*/ 1095 h 1272"/>
                <a:gd name="T34" fmla="*/ 1836 w 1850"/>
                <a:gd name="T35" fmla="*/ 1164 h 1272"/>
                <a:gd name="T36" fmla="*/ 1797 w 1850"/>
                <a:gd name="T37" fmla="*/ 1220 h 1272"/>
                <a:gd name="T38" fmla="*/ 1742 w 1850"/>
                <a:gd name="T39" fmla="*/ 1258 h 1272"/>
                <a:gd name="T40" fmla="*/ 1672 w 1850"/>
                <a:gd name="T41" fmla="*/ 1272 h 1272"/>
                <a:gd name="T42" fmla="*/ 140 w 1850"/>
                <a:gd name="T43" fmla="*/ 1268 h 1272"/>
                <a:gd name="T44" fmla="*/ 78 w 1850"/>
                <a:gd name="T45" fmla="*/ 1242 h 1272"/>
                <a:gd name="T46" fmla="*/ 30 w 1850"/>
                <a:gd name="T47" fmla="*/ 1194 h 1272"/>
                <a:gd name="T48" fmla="*/ 3 w 1850"/>
                <a:gd name="T49" fmla="*/ 1131 h 1272"/>
                <a:gd name="T50" fmla="*/ 0 w 1850"/>
                <a:gd name="T51" fmla="*/ 445 h 1272"/>
                <a:gd name="T52" fmla="*/ 10 w 1850"/>
                <a:gd name="T53" fmla="*/ 347 h 1272"/>
                <a:gd name="T54" fmla="*/ 43 w 1850"/>
                <a:gd name="T55" fmla="*/ 258 h 1272"/>
                <a:gd name="T56" fmla="*/ 94 w 1850"/>
                <a:gd name="T57" fmla="*/ 179 h 1272"/>
                <a:gd name="T58" fmla="*/ 161 w 1850"/>
                <a:gd name="T59" fmla="*/ 113 h 1272"/>
                <a:gd name="T60" fmla="*/ 242 w 1850"/>
                <a:gd name="T61" fmla="*/ 63 h 1272"/>
                <a:gd name="T62" fmla="*/ 292 w 1850"/>
                <a:gd name="T63" fmla="*/ 43 h 1272"/>
                <a:gd name="T64" fmla="*/ 319 w 1850"/>
                <a:gd name="T65" fmla="*/ 39 h 1272"/>
                <a:gd name="T66" fmla="*/ 364 w 1850"/>
                <a:gd name="T67" fmla="*/ 32 h 1272"/>
                <a:gd name="T68" fmla="*/ 418 w 1850"/>
                <a:gd name="T69" fmla="*/ 22 h 1272"/>
                <a:gd name="T70" fmla="*/ 473 w 1850"/>
                <a:gd name="T71" fmla="*/ 13 h 1272"/>
                <a:gd name="T72" fmla="*/ 519 w 1850"/>
                <a:gd name="T73" fmla="*/ 6 h 1272"/>
                <a:gd name="T74" fmla="*/ 547 w 1850"/>
                <a:gd name="T75" fmla="*/ 2 h 1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50" h="1272">
                  <a:moveTo>
                    <a:pt x="552" y="0"/>
                  </a:moveTo>
                  <a:lnTo>
                    <a:pt x="564" y="3"/>
                  </a:lnTo>
                  <a:lnTo>
                    <a:pt x="576" y="9"/>
                  </a:lnTo>
                  <a:lnTo>
                    <a:pt x="585" y="17"/>
                  </a:lnTo>
                  <a:lnTo>
                    <a:pt x="591" y="28"/>
                  </a:lnTo>
                  <a:lnTo>
                    <a:pt x="876" y="811"/>
                  </a:lnTo>
                  <a:lnTo>
                    <a:pt x="884" y="826"/>
                  </a:lnTo>
                  <a:lnTo>
                    <a:pt x="896" y="837"/>
                  </a:lnTo>
                  <a:lnTo>
                    <a:pt x="910" y="843"/>
                  </a:lnTo>
                  <a:lnTo>
                    <a:pt x="925" y="845"/>
                  </a:lnTo>
                  <a:lnTo>
                    <a:pt x="940" y="843"/>
                  </a:lnTo>
                  <a:lnTo>
                    <a:pt x="953" y="837"/>
                  </a:lnTo>
                  <a:lnTo>
                    <a:pt x="964" y="826"/>
                  </a:lnTo>
                  <a:lnTo>
                    <a:pt x="972" y="811"/>
                  </a:lnTo>
                  <a:lnTo>
                    <a:pt x="1257" y="28"/>
                  </a:lnTo>
                  <a:lnTo>
                    <a:pt x="1264" y="18"/>
                  </a:lnTo>
                  <a:lnTo>
                    <a:pt x="1274" y="9"/>
                  </a:lnTo>
                  <a:lnTo>
                    <a:pt x="1284" y="3"/>
                  </a:lnTo>
                  <a:lnTo>
                    <a:pt x="1297" y="0"/>
                  </a:lnTo>
                  <a:lnTo>
                    <a:pt x="1310" y="3"/>
                  </a:lnTo>
                  <a:lnTo>
                    <a:pt x="1561" y="45"/>
                  </a:lnTo>
                  <a:lnTo>
                    <a:pt x="1561" y="45"/>
                  </a:lnTo>
                  <a:lnTo>
                    <a:pt x="1607" y="63"/>
                  </a:lnTo>
                  <a:lnTo>
                    <a:pt x="1649" y="85"/>
                  </a:lnTo>
                  <a:lnTo>
                    <a:pt x="1689" y="112"/>
                  </a:lnTo>
                  <a:lnTo>
                    <a:pt x="1723" y="143"/>
                  </a:lnTo>
                  <a:lnTo>
                    <a:pt x="1756" y="178"/>
                  </a:lnTo>
                  <a:lnTo>
                    <a:pt x="1782" y="216"/>
                  </a:lnTo>
                  <a:lnTo>
                    <a:pt x="1806" y="257"/>
                  </a:lnTo>
                  <a:lnTo>
                    <a:pt x="1824" y="301"/>
                  </a:lnTo>
                  <a:lnTo>
                    <a:pt x="1838" y="346"/>
                  </a:lnTo>
                  <a:lnTo>
                    <a:pt x="1846" y="394"/>
                  </a:lnTo>
                  <a:lnTo>
                    <a:pt x="1850" y="442"/>
                  </a:lnTo>
                  <a:lnTo>
                    <a:pt x="1850" y="1095"/>
                  </a:lnTo>
                  <a:lnTo>
                    <a:pt x="1846" y="1131"/>
                  </a:lnTo>
                  <a:lnTo>
                    <a:pt x="1836" y="1164"/>
                  </a:lnTo>
                  <a:lnTo>
                    <a:pt x="1820" y="1194"/>
                  </a:lnTo>
                  <a:lnTo>
                    <a:pt x="1797" y="1220"/>
                  </a:lnTo>
                  <a:lnTo>
                    <a:pt x="1772" y="1242"/>
                  </a:lnTo>
                  <a:lnTo>
                    <a:pt x="1742" y="1258"/>
                  </a:lnTo>
                  <a:lnTo>
                    <a:pt x="1708" y="1268"/>
                  </a:lnTo>
                  <a:lnTo>
                    <a:pt x="1672" y="1272"/>
                  </a:lnTo>
                  <a:lnTo>
                    <a:pt x="176" y="1272"/>
                  </a:lnTo>
                  <a:lnTo>
                    <a:pt x="140" y="1268"/>
                  </a:lnTo>
                  <a:lnTo>
                    <a:pt x="108" y="1258"/>
                  </a:lnTo>
                  <a:lnTo>
                    <a:pt x="78" y="1242"/>
                  </a:lnTo>
                  <a:lnTo>
                    <a:pt x="51" y="1220"/>
                  </a:lnTo>
                  <a:lnTo>
                    <a:pt x="30" y="1194"/>
                  </a:lnTo>
                  <a:lnTo>
                    <a:pt x="14" y="1164"/>
                  </a:lnTo>
                  <a:lnTo>
                    <a:pt x="3" y="1131"/>
                  </a:lnTo>
                  <a:lnTo>
                    <a:pt x="0" y="1095"/>
                  </a:lnTo>
                  <a:lnTo>
                    <a:pt x="0" y="445"/>
                  </a:lnTo>
                  <a:lnTo>
                    <a:pt x="2" y="395"/>
                  </a:lnTo>
                  <a:lnTo>
                    <a:pt x="10" y="347"/>
                  </a:lnTo>
                  <a:lnTo>
                    <a:pt x="24" y="302"/>
                  </a:lnTo>
                  <a:lnTo>
                    <a:pt x="43" y="258"/>
                  </a:lnTo>
                  <a:lnTo>
                    <a:pt x="66" y="217"/>
                  </a:lnTo>
                  <a:lnTo>
                    <a:pt x="94" y="179"/>
                  </a:lnTo>
                  <a:lnTo>
                    <a:pt x="125" y="144"/>
                  </a:lnTo>
                  <a:lnTo>
                    <a:pt x="161" y="113"/>
                  </a:lnTo>
                  <a:lnTo>
                    <a:pt x="200" y="85"/>
                  </a:lnTo>
                  <a:lnTo>
                    <a:pt x="242" y="63"/>
                  </a:lnTo>
                  <a:lnTo>
                    <a:pt x="289" y="45"/>
                  </a:lnTo>
                  <a:lnTo>
                    <a:pt x="292" y="43"/>
                  </a:lnTo>
                  <a:lnTo>
                    <a:pt x="302" y="42"/>
                  </a:lnTo>
                  <a:lnTo>
                    <a:pt x="319" y="39"/>
                  </a:lnTo>
                  <a:lnTo>
                    <a:pt x="340" y="35"/>
                  </a:lnTo>
                  <a:lnTo>
                    <a:pt x="364" y="32"/>
                  </a:lnTo>
                  <a:lnTo>
                    <a:pt x="391" y="27"/>
                  </a:lnTo>
                  <a:lnTo>
                    <a:pt x="418" y="22"/>
                  </a:lnTo>
                  <a:lnTo>
                    <a:pt x="446" y="18"/>
                  </a:lnTo>
                  <a:lnTo>
                    <a:pt x="473" y="13"/>
                  </a:lnTo>
                  <a:lnTo>
                    <a:pt x="498" y="10"/>
                  </a:lnTo>
                  <a:lnTo>
                    <a:pt x="519" y="6"/>
                  </a:lnTo>
                  <a:lnTo>
                    <a:pt x="537" y="4"/>
                  </a:lnTo>
                  <a:lnTo>
                    <a:pt x="547" y="2"/>
                  </a:lnTo>
                  <a:lnTo>
                    <a:pt x="5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9" name="Freeform 298"/>
            <p:cNvSpPr>
              <a:spLocks/>
            </p:cNvSpPr>
            <p:nvPr/>
          </p:nvSpPr>
          <p:spPr bwMode="auto">
            <a:xfrm>
              <a:off x="4095" y="3646"/>
              <a:ext cx="705" cy="201"/>
            </a:xfrm>
            <a:custGeom>
              <a:avLst/>
              <a:gdLst>
                <a:gd name="T0" fmla="*/ 704 w 1410"/>
                <a:gd name="T1" fmla="*/ 0 h 403"/>
                <a:gd name="T2" fmla="*/ 782 w 1410"/>
                <a:gd name="T3" fmla="*/ 1 h 403"/>
                <a:gd name="T4" fmla="*/ 856 w 1410"/>
                <a:gd name="T5" fmla="*/ 5 h 403"/>
                <a:gd name="T6" fmla="*/ 928 w 1410"/>
                <a:gd name="T7" fmla="*/ 9 h 403"/>
                <a:gd name="T8" fmla="*/ 996 w 1410"/>
                <a:gd name="T9" fmla="*/ 17 h 403"/>
                <a:gd name="T10" fmla="*/ 1060 w 1410"/>
                <a:gd name="T11" fmla="*/ 27 h 403"/>
                <a:gd name="T12" fmla="*/ 1121 w 1410"/>
                <a:gd name="T13" fmla="*/ 38 h 403"/>
                <a:gd name="T14" fmla="*/ 1177 w 1410"/>
                <a:gd name="T15" fmla="*/ 51 h 403"/>
                <a:gd name="T16" fmla="*/ 1228 w 1410"/>
                <a:gd name="T17" fmla="*/ 66 h 403"/>
                <a:gd name="T18" fmla="*/ 1273 w 1410"/>
                <a:gd name="T19" fmla="*/ 82 h 403"/>
                <a:gd name="T20" fmla="*/ 1314 w 1410"/>
                <a:gd name="T21" fmla="*/ 100 h 403"/>
                <a:gd name="T22" fmla="*/ 1347 w 1410"/>
                <a:gd name="T23" fmla="*/ 118 h 403"/>
                <a:gd name="T24" fmla="*/ 1374 w 1410"/>
                <a:gd name="T25" fmla="*/ 137 h 403"/>
                <a:gd name="T26" fmla="*/ 1394 w 1410"/>
                <a:gd name="T27" fmla="*/ 158 h 403"/>
                <a:gd name="T28" fmla="*/ 1405 w 1410"/>
                <a:gd name="T29" fmla="*/ 179 h 403"/>
                <a:gd name="T30" fmla="*/ 1410 w 1410"/>
                <a:gd name="T31" fmla="*/ 201 h 403"/>
                <a:gd name="T32" fmla="*/ 1405 w 1410"/>
                <a:gd name="T33" fmla="*/ 223 h 403"/>
                <a:gd name="T34" fmla="*/ 1394 w 1410"/>
                <a:gd name="T35" fmla="*/ 245 h 403"/>
                <a:gd name="T36" fmla="*/ 1374 w 1410"/>
                <a:gd name="T37" fmla="*/ 265 h 403"/>
                <a:gd name="T38" fmla="*/ 1347 w 1410"/>
                <a:gd name="T39" fmla="*/ 284 h 403"/>
                <a:gd name="T40" fmla="*/ 1314 w 1410"/>
                <a:gd name="T41" fmla="*/ 303 h 403"/>
                <a:gd name="T42" fmla="*/ 1273 w 1410"/>
                <a:gd name="T43" fmla="*/ 320 h 403"/>
                <a:gd name="T44" fmla="*/ 1228 w 1410"/>
                <a:gd name="T45" fmla="*/ 336 h 403"/>
                <a:gd name="T46" fmla="*/ 1177 w 1410"/>
                <a:gd name="T47" fmla="*/ 350 h 403"/>
                <a:gd name="T48" fmla="*/ 1121 w 1410"/>
                <a:gd name="T49" fmla="*/ 364 h 403"/>
                <a:gd name="T50" fmla="*/ 1060 w 1410"/>
                <a:gd name="T51" fmla="*/ 375 h 403"/>
                <a:gd name="T52" fmla="*/ 996 w 1410"/>
                <a:gd name="T53" fmla="*/ 385 h 403"/>
                <a:gd name="T54" fmla="*/ 928 w 1410"/>
                <a:gd name="T55" fmla="*/ 392 h 403"/>
                <a:gd name="T56" fmla="*/ 856 w 1410"/>
                <a:gd name="T57" fmla="*/ 398 h 403"/>
                <a:gd name="T58" fmla="*/ 782 w 1410"/>
                <a:gd name="T59" fmla="*/ 401 h 403"/>
                <a:gd name="T60" fmla="*/ 704 w 1410"/>
                <a:gd name="T61" fmla="*/ 403 h 403"/>
                <a:gd name="T62" fmla="*/ 628 w 1410"/>
                <a:gd name="T63" fmla="*/ 401 h 403"/>
                <a:gd name="T64" fmla="*/ 554 w 1410"/>
                <a:gd name="T65" fmla="*/ 398 h 403"/>
                <a:gd name="T66" fmla="*/ 482 w 1410"/>
                <a:gd name="T67" fmla="*/ 392 h 403"/>
                <a:gd name="T68" fmla="*/ 413 w 1410"/>
                <a:gd name="T69" fmla="*/ 385 h 403"/>
                <a:gd name="T70" fmla="*/ 348 w 1410"/>
                <a:gd name="T71" fmla="*/ 375 h 403"/>
                <a:gd name="T72" fmla="*/ 288 w 1410"/>
                <a:gd name="T73" fmla="*/ 364 h 403"/>
                <a:gd name="T74" fmla="*/ 233 w 1410"/>
                <a:gd name="T75" fmla="*/ 350 h 403"/>
                <a:gd name="T76" fmla="*/ 182 w 1410"/>
                <a:gd name="T77" fmla="*/ 336 h 403"/>
                <a:gd name="T78" fmla="*/ 135 w 1410"/>
                <a:gd name="T79" fmla="*/ 320 h 403"/>
                <a:gd name="T80" fmla="*/ 96 w 1410"/>
                <a:gd name="T81" fmla="*/ 303 h 403"/>
                <a:gd name="T82" fmla="*/ 62 w 1410"/>
                <a:gd name="T83" fmla="*/ 284 h 403"/>
                <a:gd name="T84" fmla="*/ 36 w 1410"/>
                <a:gd name="T85" fmla="*/ 265 h 403"/>
                <a:gd name="T86" fmla="*/ 16 w 1410"/>
                <a:gd name="T87" fmla="*/ 245 h 403"/>
                <a:gd name="T88" fmla="*/ 4 w 1410"/>
                <a:gd name="T89" fmla="*/ 223 h 403"/>
                <a:gd name="T90" fmla="*/ 0 w 1410"/>
                <a:gd name="T91" fmla="*/ 201 h 403"/>
                <a:gd name="T92" fmla="*/ 4 w 1410"/>
                <a:gd name="T93" fmla="*/ 179 h 403"/>
                <a:gd name="T94" fmla="*/ 16 w 1410"/>
                <a:gd name="T95" fmla="*/ 158 h 403"/>
                <a:gd name="T96" fmla="*/ 36 w 1410"/>
                <a:gd name="T97" fmla="*/ 137 h 403"/>
                <a:gd name="T98" fmla="*/ 62 w 1410"/>
                <a:gd name="T99" fmla="*/ 118 h 403"/>
                <a:gd name="T100" fmla="*/ 96 w 1410"/>
                <a:gd name="T101" fmla="*/ 100 h 403"/>
                <a:gd name="T102" fmla="*/ 135 w 1410"/>
                <a:gd name="T103" fmla="*/ 82 h 403"/>
                <a:gd name="T104" fmla="*/ 182 w 1410"/>
                <a:gd name="T105" fmla="*/ 66 h 403"/>
                <a:gd name="T106" fmla="*/ 233 w 1410"/>
                <a:gd name="T107" fmla="*/ 51 h 403"/>
                <a:gd name="T108" fmla="*/ 288 w 1410"/>
                <a:gd name="T109" fmla="*/ 38 h 403"/>
                <a:gd name="T110" fmla="*/ 348 w 1410"/>
                <a:gd name="T111" fmla="*/ 27 h 403"/>
                <a:gd name="T112" fmla="*/ 413 w 1410"/>
                <a:gd name="T113" fmla="*/ 17 h 403"/>
                <a:gd name="T114" fmla="*/ 482 w 1410"/>
                <a:gd name="T115" fmla="*/ 9 h 403"/>
                <a:gd name="T116" fmla="*/ 554 w 1410"/>
                <a:gd name="T117" fmla="*/ 5 h 403"/>
                <a:gd name="T118" fmla="*/ 628 w 1410"/>
                <a:gd name="T119" fmla="*/ 1 h 403"/>
                <a:gd name="T120" fmla="*/ 704 w 1410"/>
                <a:gd name="T121" fmla="*/ 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10" h="403">
                  <a:moveTo>
                    <a:pt x="704" y="0"/>
                  </a:moveTo>
                  <a:lnTo>
                    <a:pt x="782" y="1"/>
                  </a:lnTo>
                  <a:lnTo>
                    <a:pt x="856" y="5"/>
                  </a:lnTo>
                  <a:lnTo>
                    <a:pt x="928" y="9"/>
                  </a:lnTo>
                  <a:lnTo>
                    <a:pt x="996" y="17"/>
                  </a:lnTo>
                  <a:lnTo>
                    <a:pt x="1060" y="27"/>
                  </a:lnTo>
                  <a:lnTo>
                    <a:pt x="1121" y="38"/>
                  </a:lnTo>
                  <a:lnTo>
                    <a:pt x="1177" y="51"/>
                  </a:lnTo>
                  <a:lnTo>
                    <a:pt x="1228" y="66"/>
                  </a:lnTo>
                  <a:lnTo>
                    <a:pt x="1273" y="82"/>
                  </a:lnTo>
                  <a:lnTo>
                    <a:pt x="1314" y="100"/>
                  </a:lnTo>
                  <a:lnTo>
                    <a:pt x="1347" y="118"/>
                  </a:lnTo>
                  <a:lnTo>
                    <a:pt x="1374" y="137"/>
                  </a:lnTo>
                  <a:lnTo>
                    <a:pt x="1394" y="158"/>
                  </a:lnTo>
                  <a:lnTo>
                    <a:pt x="1405" y="179"/>
                  </a:lnTo>
                  <a:lnTo>
                    <a:pt x="1410" y="201"/>
                  </a:lnTo>
                  <a:lnTo>
                    <a:pt x="1405" y="223"/>
                  </a:lnTo>
                  <a:lnTo>
                    <a:pt x="1394" y="245"/>
                  </a:lnTo>
                  <a:lnTo>
                    <a:pt x="1374" y="265"/>
                  </a:lnTo>
                  <a:lnTo>
                    <a:pt x="1347" y="284"/>
                  </a:lnTo>
                  <a:lnTo>
                    <a:pt x="1314" y="303"/>
                  </a:lnTo>
                  <a:lnTo>
                    <a:pt x="1273" y="320"/>
                  </a:lnTo>
                  <a:lnTo>
                    <a:pt x="1228" y="336"/>
                  </a:lnTo>
                  <a:lnTo>
                    <a:pt x="1177" y="350"/>
                  </a:lnTo>
                  <a:lnTo>
                    <a:pt x="1121" y="364"/>
                  </a:lnTo>
                  <a:lnTo>
                    <a:pt x="1060" y="375"/>
                  </a:lnTo>
                  <a:lnTo>
                    <a:pt x="996" y="385"/>
                  </a:lnTo>
                  <a:lnTo>
                    <a:pt x="928" y="392"/>
                  </a:lnTo>
                  <a:lnTo>
                    <a:pt x="856" y="398"/>
                  </a:lnTo>
                  <a:lnTo>
                    <a:pt x="782" y="401"/>
                  </a:lnTo>
                  <a:lnTo>
                    <a:pt x="704" y="403"/>
                  </a:lnTo>
                  <a:lnTo>
                    <a:pt x="628" y="401"/>
                  </a:lnTo>
                  <a:lnTo>
                    <a:pt x="554" y="398"/>
                  </a:lnTo>
                  <a:lnTo>
                    <a:pt x="482" y="392"/>
                  </a:lnTo>
                  <a:lnTo>
                    <a:pt x="413" y="385"/>
                  </a:lnTo>
                  <a:lnTo>
                    <a:pt x="348" y="375"/>
                  </a:lnTo>
                  <a:lnTo>
                    <a:pt x="288" y="364"/>
                  </a:lnTo>
                  <a:lnTo>
                    <a:pt x="233" y="350"/>
                  </a:lnTo>
                  <a:lnTo>
                    <a:pt x="182" y="336"/>
                  </a:lnTo>
                  <a:lnTo>
                    <a:pt x="135" y="320"/>
                  </a:lnTo>
                  <a:lnTo>
                    <a:pt x="96" y="303"/>
                  </a:lnTo>
                  <a:lnTo>
                    <a:pt x="62" y="284"/>
                  </a:lnTo>
                  <a:lnTo>
                    <a:pt x="36" y="265"/>
                  </a:lnTo>
                  <a:lnTo>
                    <a:pt x="16" y="245"/>
                  </a:lnTo>
                  <a:lnTo>
                    <a:pt x="4" y="223"/>
                  </a:lnTo>
                  <a:lnTo>
                    <a:pt x="0" y="201"/>
                  </a:lnTo>
                  <a:lnTo>
                    <a:pt x="4" y="179"/>
                  </a:lnTo>
                  <a:lnTo>
                    <a:pt x="16" y="158"/>
                  </a:lnTo>
                  <a:lnTo>
                    <a:pt x="36" y="137"/>
                  </a:lnTo>
                  <a:lnTo>
                    <a:pt x="62" y="118"/>
                  </a:lnTo>
                  <a:lnTo>
                    <a:pt x="96" y="100"/>
                  </a:lnTo>
                  <a:lnTo>
                    <a:pt x="135" y="82"/>
                  </a:lnTo>
                  <a:lnTo>
                    <a:pt x="182" y="66"/>
                  </a:lnTo>
                  <a:lnTo>
                    <a:pt x="233" y="51"/>
                  </a:lnTo>
                  <a:lnTo>
                    <a:pt x="288" y="38"/>
                  </a:lnTo>
                  <a:lnTo>
                    <a:pt x="348" y="27"/>
                  </a:lnTo>
                  <a:lnTo>
                    <a:pt x="413" y="17"/>
                  </a:lnTo>
                  <a:lnTo>
                    <a:pt x="482" y="9"/>
                  </a:lnTo>
                  <a:lnTo>
                    <a:pt x="554" y="5"/>
                  </a:lnTo>
                  <a:lnTo>
                    <a:pt x="628" y="1"/>
                  </a:lnTo>
                  <a:lnTo>
                    <a:pt x="7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0" name="Freeform 299"/>
            <p:cNvSpPr>
              <a:spLocks/>
            </p:cNvSpPr>
            <p:nvPr/>
          </p:nvSpPr>
          <p:spPr bwMode="auto">
            <a:xfrm>
              <a:off x="3693" y="2495"/>
              <a:ext cx="127" cy="328"/>
            </a:xfrm>
            <a:custGeom>
              <a:avLst/>
              <a:gdLst>
                <a:gd name="T0" fmla="*/ 62 w 255"/>
                <a:gd name="T1" fmla="*/ 0 h 657"/>
                <a:gd name="T2" fmla="*/ 193 w 255"/>
                <a:gd name="T3" fmla="*/ 0 h 657"/>
                <a:gd name="T4" fmla="*/ 210 w 255"/>
                <a:gd name="T5" fmla="*/ 3 h 657"/>
                <a:gd name="T6" fmla="*/ 226 w 255"/>
                <a:gd name="T7" fmla="*/ 10 h 657"/>
                <a:gd name="T8" fmla="*/ 239 w 255"/>
                <a:gd name="T9" fmla="*/ 20 h 657"/>
                <a:gd name="T10" fmla="*/ 251 w 255"/>
                <a:gd name="T11" fmla="*/ 36 h 657"/>
                <a:gd name="T12" fmla="*/ 255 w 255"/>
                <a:gd name="T13" fmla="*/ 55 h 657"/>
                <a:gd name="T14" fmla="*/ 254 w 255"/>
                <a:gd name="T15" fmla="*/ 74 h 657"/>
                <a:gd name="T16" fmla="*/ 247 w 255"/>
                <a:gd name="T17" fmla="*/ 92 h 657"/>
                <a:gd name="T18" fmla="*/ 178 w 255"/>
                <a:gd name="T19" fmla="*/ 197 h 657"/>
                <a:gd name="T20" fmla="*/ 210 w 255"/>
                <a:gd name="T21" fmla="*/ 473 h 657"/>
                <a:gd name="T22" fmla="*/ 146 w 255"/>
                <a:gd name="T23" fmla="*/ 644 h 657"/>
                <a:gd name="T24" fmla="*/ 141 w 255"/>
                <a:gd name="T25" fmla="*/ 652 h 657"/>
                <a:gd name="T26" fmla="*/ 132 w 255"/>
                <a:gd name="T27" fmla="*/ 657 h 657"/>
                <a:gd name="T28" fmla="*/ 123 w 255"/>
                <a:gd name="T29" fmla="*/ 657 h 657"/>
                <a:gd name="T30" fmla="*/ 115 w 255"/>
                <a:gd name="T31" fmla="*/ 652 h 657"/>
                <a:gd name="T32" fmla="*/ 109 w 255"/>
                <a:gd name="T33" fmla="*/ 644 h 657"/>
                <a:gd name="T34" fmla="*/ 44 w 255"/>
                <a:gd name="T35" fmla="*/ 473 h 657"/>
                <a:gd name="T36" fmla="*/ 78 w 255"/>
                <a:gd name="T37" fmla="*/ 197 h 657"/>
                <a:gd name="T38" fmla="*/ 7 w 255"/>
                <a:gd name="T39" fmla="*/ 92 h 657"/>
                <a:gd name="T40" fmla="*/ 0 w 255"/>
                <a:gd name="T41" fmla="*/ 74 h 657"/>
                <a:gd name="T42" fmla="*/ 0 w 255"/>
                <a:gd name="T43" fmla="*/ 55 h 657"/>
                <a:gd name="T44" fmla="*/ 5 w 255"/>
                <a:gd name="T45" fmla="*/ 36 h 657"/>
                <a:gd name="T46" fmla="*/ 15 w 255"/>
                <a:gd name="T47" fmla="*/ 20 h 657"/>
                <a:gd name="T48" fmla="*/ 29 w 255"/>
                <a:gd name="T49" fmla="*/ 10 h 657"/>
                <a:gd name="T50" fmla="*/ 46 w 255"/>
                <a:gd name="T51" fmla="*/ 3 h 657"/>
                <a:gd name="T52" fmla="*/ 62 w 255"/>
                <a:gd name="T53" fmla="*/ 0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5" h="657">
                  <a:moveTo>
                    <a:pt x="62" y="0"/>
                  </a:moveTo>
                  <a:lnTo>
                    <a:pt x="193" y="0"/>
                  </a:lnTo>
                  <a:lnTo>
                    <a:pt x="210" y="3"/>
                  </a:lnTo>
                  <a:lnTo>
                    <a:pt x="226" y="10"/>
                  </a:lnTo>
                  <a:lnTo>
                    <a:pt x="239" y="20"/>
                  </a:lnTo>
                  <a:lnTo>
                    <a:pt x="251" y="36"/>
                  </a:lnTo>
                  <a:lnTo>
                    <a:pt x="255" y="55"/>
                  </a:lnTo>
                  <a:lnTo>
                    <a:pt x="254" y="74"/>
                  </a:lnTo>
                  <a:lnTo>
                    <a:pt x="247" y="92"/>
                  </a:lnTo>
                  <a:lnTo>
                    <a:pt x="178" y="197"/>
                  </a:lnTo>
                  <a:lnTo>
                    <a:pt x="210" y="473"/>
                  </a:lnTo>
                  <a:lnTo>
                    <a:pt x="146" y="644"/>
                  </a:lnTo>
                  <a:lnTo>
                    <a:pt x="141" y="652"/>
                  </a:lnTo>
                  <a:lnTo>
                    <a:pt x="132" y="657"/>
                  </a:lnTo>
                  <a:lnTo>
                    <a:pt x="123" y="657"/>
                  </a:lnTo>
                  <a:lnTo>
                    <a:pt x="115" y="652"/>
                  </a:lnTo>
                  <a:lnTo>
                    <a:pt x="109" y="644"/>
                  </a:lnTo>
                  <a:lnTo>
                    <a:pt x="44" y="473"/>
                  </a:lnTo>
                  <a:lnTo>
                    <a:pt x="78" y="197"/>
                  </a:lnTo>
                  <a:lnTo>
                    <a:pt x="7" y="92"/>
                  </a:lnTo>
                  <a:lnTo>
                    <a:pt x="0" y="74"/>
                  </a:lnTo>
                  <a:lnTo>
                    <a:pt x="0" y="55"/>
                  </a:lnTo>
                  <a:lnTo>
                    <a:pt x="5" y="36"/>
                  </a:lnTo>
                  <a:lnTo>
                    <a:pt x="15" y="20"/>
                  </a:lnTo>
                  <a:lnTo>
                    <a:pt x="29" y="10"/>
                  </a:lnTo>
                  <a:lnTo>
                    <a:pt x="46" y="3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51" name="Group 302"/>
          <p:cNvGrpSpPr>
            <a:grpSpLocks noChangeAspect="1"/>
          </p:cNvGrpSpPr>
          <p:nvPr/>
        </p:nvGrpSpPr>
        <p:grpSpPr bwMode="auto">
          <a:xfrm>
            <a:off x="7632867" y="4739353"/>
            <a:ext cx="384396" cy="384396"/>
            <a:chOff x="3584" y="2697"/>
            <a:chExt cx="491" cy="49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54" name="Freeform 304"/>
            <p:cNvSpPr>
              <a:spLocks/>
            </p:cNvSpPr>
            <p:nvPr/>
          </p:nvSpPr>
          <p:spPr bwMode="auto">
            <a:xfrm>
              <a:off x="3952" y="2789"/>
              <a:ext cx="36" cy="29"/>
            </a:xfrm>
            <a:custGeom>
              <a:avLst/>
              <a:gdLst>
                <a:gd name="T0" fmla="*/ 131 w 252"/>
                <a:gd name="T1" fmla="*/ 0 h 201"/>
                <a:gd name="T2" fmla="*/ 146 w 252"/>
                <a:gd name="T3" fmla="*/ 2 h 201"/>
                <a:gd name="T4" fmla="*/ 160 w 252"/>
                <a:gd name="T5" fmla="*/ 5 h 201"/>
                <a:gd name="T6" fmla="*/ 173 w 252"/>
                <a:gd name="T7" fmla="*/ 9 h 201"/>
                <a:gd name="T8" fmla="*/ 181 w 252"/>
                <a:gd name="T9" fmla="*/ 10 h 201"/>
                <a:gd name="T10" fmla="*/ 199 w 252"/>
                <a:gd name="T11" fmla="*/ 22 h 201"/>
                <a:gd name="T12" fmla="*/ 217 w 252"/>
                <a:gd name="T13" fmla="*/ 35 h 201"/>
                <a:gd name="T14" fmla="*/ 232 w 252"/>
                <a:gd name="T15" fmla="*/ 48 h 201"/>
                <a:gd name="T16" fmla="*/ 244 w 252"/>
                <a:gd name="T17" fmla="*/ 63 h 201"/>
                <a:gd name="T18" fmla="*/ 252 w 252"/>
                <a:gd name="T19" fmla="*/ 80 h 201"/>
                <a:gd name="T20" fmla="*/ 252 w 252"/>
                <a:gd name="T21" fmla="*/ 101 h 201"/>
                <a:gd name="T22" fmla="*/ 251 w 252"/>
                <a:gd name="T23" fmla="*/ 120 h 201"/>
                <a:gd name="T24" fmla="*/ 247 w 252"/>
                <a:gd name="T25" fmla="*/ 137 h 201"/>
                <a:gd name="T26" fmla="*/ 240 w 252"/>
                <a:gd name="T27" fmla="*/ 153 h 201"/>
                <a:gd name="T28" fmla="*/ 231 w 252"/>
                <a:gd name="T29" fmla="*/ 167 h 201"/>
                <a:gd name="T30" fmla="*/ 217 w 252"/>
                <a:gd name="T31" fmla="*/ 179 h 201"/>
                <a:gd name="T32" fmla="*/ 199 w 252"/>
                <a:gd name="T33" fmla="*/ 188 h 201"/>
                <a:gd name="T34" fmla="*/ 178 w 252"/>
                <a:gd name="T35" fmla="*/ 195 h 201"/>
                <a:gd name="T36" fmla="*/ 152 w 252"/>
                <a:gd name="T37" fmla="*/ 199 h 201"/>
                <a:gd name="T38" fmla="*/ 121 w 252"/>
                <a:gd name="T39" fmla="*/ 201 h 201"/>
                <a:gd name="T40" fmla="*/ 95 w 252"/>
                <a:gd name="T41" fmla="*/ 199 h 201"/>
                <a:gd name="T42" fmla="*/ 73 w 252"/>
                <a:gd name="T43" fmla="*/ 192 h 201"/>
                <a:gd name="T44" fmla="*/ 51 w 252"/>
                <a:gd name="T45" fmla="*/ 182 h 201"/>
                <a:gd name="T46" fmla="*/ 34 w 252"/>
                <a:gd name="T47" fmla="*/ 169 h 201"/>
                <a:gd name="T48" fmla="*/ 19 w 252"/>
                <a:gd name="T49" fmla="*/ 154 h 201"/>
                <a:gd name="T50" fmla="*/ 9 w 252"/>
                <a:gd name="T51" fmla="*/ 137 h 201"/>
                <a:gd name="T52" fmla="*/ 2 w 252"/>
                <a:gd name="T53" fmla="*/ 119 h 201"/>
                <a:gd name="T54" fmla="*/ 0 w 252"/>
                <a:gd name="T55" fmla="*/ 101 h 201"/>
                <a:gd name="T56" fmla="*/ 3 w 252"/>
                <a:gd name="T57" fmla="*/ 79 h 201"/>
                <a:gd name="T58" fmla="*/ 11 w 252"/>
                <a:gd name="T59" fmla="*/ 60 h 201"/>
                <a:gd name="T60" fmla="*/ 22 w 252"/>
                <a:gd name="T61" fmla="*/ 43 h 201"/>
                <a:gd name="T62" fmla="*/ 40 w 252"/>
                <a:gd name="T63" fmla="*/ 28 h 201"/>
                <a:gd name="T64" fmla="*/ 59 w 252"/>
                <a:gd name="T65" fmla="*/ 16 h 201"/>
                <a:gd name="T66" fmla="*/ 80 w 252"/>
                <a:gd name="T67" fmla="*/ 7 h 201"/>
                <a:gd name="T68" fmla="*/ 105 w 252"/>
                <a:gd name="T69" fmla="*/ 2 h 201"/>
                <a:gd name="T70" fmla="*/ 131 w 252"/>
                <a:gd name="T71" fmla="*/ 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2" h="201">
                  <a:moveTo>
                    <a:pt x="131" y="0"/>
                  </a:moveTo>
                  <a:lnTo>
                    <a:pt x="146" y="2"/>
                  </a:lnTo>
                  <a:lnTo>
                    <a:pt x="160" y="5"/>
                  </a:lnTo>
                  <a:lnTo>
                    <a:pt x="173" y="9"/>
                  </a:lnTo>
                  <a:lnTo>
                    <a:pt x="181" y="10"/>
                  </a:lnTo>
                  <a:lnTo>
                    <a:pt x="199" y="22"/>
                  </a:lnTo>
                  <a:lnTo>
                    <a:pt x="217" y="35"/>
                  </a:lnTo>
                  <a:lnTo>
                    <a:pt x="232" y="48"/>
                  </a:lnTo>
                  <a:lnTo>
                    <a:pt x="244" y="63"/>
                  </a:lnTo>
                  <a:lnTo>
                    <a:pt x="252" y="80"/>
                  </a:lnTo>
                  <a:lnTo>
                    <a:pt x="252" y="101"/>
                  </a:lnTo>
                  <a:lnTo>
                    <a:pt x="251" y="120"/>
                  </a:lnTo>
                  <a:lnTo>
                    <a:pt x="247" y="137"/>
                  </a:lnTo>
                  <a:lnTo>
                    <a:pt x="240" y="153"/>
                  </a:lnTo>
                  <a:lnTo>
                    <a:pt x="231" y="167"/>
                  </a:lnTo>
                  <a:lnTo>
                    <a:pt x="217" y="179"/>
                  </a:lnTo>
                  <a:lnTo>
                    <a:pt x="199" y="188"/>
                  </a:lnTo>
                  <a:lnTo>
                    <a:pt x="178" y="195"/>
                  </a:lnTo>
                  <a:lnTo>
                    <a:pt x="152" y="199"/>
                  </a:lnTo>
                  <a:lnTo>
                    <a:pt x="121" y="201"/>
                  </a:lnTo>
                  <a:lnTo>
                    <a:pt x="95" y="199"/>
                  </a:lnTo>
                  <a:lnTo>
                    <a:pt x="73" y="192"/>
                  </a:lnTo>
                  <a:lnTo>
                    <a:pt x="51" y="182"/>
                  </a:lnTo>
                  <a:lnTo>
                    <a:pt x="34" y="169"/>
                  </a:lnTo>
                  <a:lnTo>
                    <a:pt x="19" y="154"/>
                  </a:lnTo>
                  <a:lnTo>
                    <a:pt x="9" y="137"/>
                  </a:lnTo>
                  <a:lnTo>
                    <a:pt x="2" y="119"/>
                  </a:lnTo>
                  <a:lnTo>
                    <a:pt x="0" y="101"/>
                  </a:lnTo>
                  <a:lnTo>
                    <a:pt x="3" y="79"/>
                  </a:lnTo>
                  <a:lnTo>
                    <a:pt x="11" y="60"/>
                  </a:lnTo>
                  <a:lnTo>
                    <a:pt x="22" y="43"/>
                  </a:lnTo>
                  <a:lnTo>
                    <a:pt x="40" y="28"/>
                  </a:lnTo>
                  <a:lnTo>
                    <a:pt x="59" y="16"/>
                  </a:lnTo>
                  <a:lnTo>
                    <a:pt x="80" y="7"/>
                  </a:lnTo>
                  <a:lnTo>
                    <a:pt x="105" y="2"/>
                  </a:lnTo>
                  <a:lnTo>
                    <a:pt x="1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5" name="Freeform 305"/>
            <p:cNvSpPr>
              <a:spLocks/>
            </p:cNvSpPr>
            <p:nvPr/>
          </p:nvSpPr>
          <p:spPr bwMode="auto">
            <a:xfrm>
              <a:off x="3958" y="2741"/>
              <a:ext cx="25" cy="31"/>
            </a:xfrm>
            <a:custGeom>
              <a:avLst/>
              <a:gdLst>
                <a:gd name="T0" fmla="*/ 73 w 175"/>
                <a:gd name="T1" fmla="*/ 0 h 220"/>
                <a:gd name="T2" fmla="*/ 94 w 175"/>
                <a:gd name="T3" fmla="*/ 3 h 220"/>
                <a:gd name="T4" fmla="*/ 113 w 175"/>
                <a:gd name="T5" fmla="*/ 11 h 220"/>
                <a:gd name="T6" fmla="*/ 130 w 175"/>
                <a:gd name="T7" fmla="*/ 25 h 220"/>
                <a:gd name="T8" fmla="*/ 145 w 175"/>
                <a:gd name="T9" fmla="*/ 42 h 220"/>
                <a:gd name="T10" fmla="*/ 158 w 175"/>
                <a:gd name="T11" fmla="*/ 62 h 220"/>
                <a:gd name="T12" fmla="*/ 168 w 175"/>
                <a:gd name="T13" fmla="*/ 85 h 220"/>
                <a:gd name="T14" fmla="*/ 173 w 175"/>
                <a:gd name="T15" fmla="*/ 110 h 220"/>
                <a:gd name="T16" fmla="*/ 175 w 175"/>
                <a:gd name="T17" fmla="*/ 136 h 220"/>
                <a:gd name="T18" fmla="*/ 171 w 175"/>
                <a:gd name="T19" fmla="*/ 158 h 220"/>
                <a:gd name="T20" fmla="*/ 163 w 175"/>
                <a:gd name="T21" fmla="*/ 179 h 220"/>
                <a:gd name="T22" fmla="*/ 151 w 175"/>
                <a:gd name="T23" fmla="*/ 196 h 220"/>
                <a:gd name="T24" fmla="*/ 137 w 175"/>
                <a:gd name="T25" fmla="*/ 210 h 220"/>
                <a:gd name="T26" fmla="*/ 121 w 175"/>
                <a:gd name="T27" fmla="*/ 218 h 220"/>
                <a:gd name="T28" fmla="*/ 104 w 175"/>
                <a:gd name="T29" fmla="*/ 220 h 220"/>
                <a:gd name="T30" fmla="*/ 82 w 175"/>
                <a:gd name="T31" fmla="*/ 218 h 220"/>
                <a:gd name="T32" fmla="*/ 63 w 175"/>
                <a:gd name="T33" fmla="*/ 210 h 220"/>
                <a:gd name="T34" fmla="*/ 46 w 175"/>
                <a:gd name="T35" fmla="*/ 196 h 220"/>
                <a:gd name="T36" fmla="*/ 31 w 175"/>
                <a:gd name="T37" fmla="*/ 179 h 220"/>
                <a:gd name="T38" fmla="*/ 18 w 175"/>
                <a:gd name="T39" fmla="*/ 158 h 220"/>
                <a:gd name="T40" fmla="*/ 9 w 175"/>
                <a:gd name="T41" fmla="*/ 136 h 220"/>
                <a:gd name="T42" fmla="*/ 3 w 175"/>
                <a:gd name="T43" fmla="*/ 110 h 220"/>
                <a:gd name="T44" fmla="*/ 0 w 175"/>
                <a:gd name="T45" fmla="*/ 89 h 220"/>
                <a:gd name="T46" fmla="*/ 2 w 175"/>
                <a:gd name="T47" fmla="*/ 67 h 220"/>
                <a:gd name="T48" fmla="*/ 7 w 175"/>
                <a:gd name="T49" fmla="*/ 49 h 220"/>
                <a:gd name="T50" fmla="*/ 14 w 175"/>
                <a:gd name="T51" fmla="*/ 32 h 220"/>
                <a:gd name="T52" fmla="*/ 26 w 175"/>
                <a:gd name="T53" fmla="*/ 19 h 220"/>
                <a:gd name="T54" fmla="*/ 39 w 175"/>
                <a:gd name="T55" fmla="*/ 9 h 220"/>
                <a:gd name="T56" fmla="*/ 55 w 175"/>
                <a:gd name="T57" fmla="*/ 2 h 220"/>
                <a:gd name="T58" fmla="*/ 73 w 175"/>
                <a:gd name="T59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75" h="220">
                  <a:moveTo>
                    <a:pt x="73" y="0"/>
                  </a:moveTo>
                  <a:lnTo>
                    <a:pt x="94" y="3"/>
                  </a:lnTo>
                  <a:lnTo>
                    <a:pt x="113" y="11"/>
                  </a:lnTo>
                  <a:lnTo>
                    <a:pt x="130" y="25"/>
                  </a:lnTo>
                  <a:lnTo>
                    <a:pt x="145" y="42"/>
                  </a:lnTo>
                  <a:lnTo>
                    <a:pt x="158" y="62"/>
                  </a:lnTo>
                  <a:lnTo>
                    <a:pt x="168" y="85"/>
                  </a:lnTo>
                  <a:lnTo>
                    <a:pt x="173" y="110"/>
                  </a:lnTo>
                  <a:lnTo>
                    <a:pt x="175" y="136"/>
                  </a:lnTo>
                  <a:lnTo>
                    <a:pt x="171" y="158"/>
                  </a:lnTo>
                  <a:lnTo>
                    <a:pt x="163" y="179"/>
                  </a:lnTo>
                  <a:lnTo>
                    <a:pt x="151" y="196"/>
                  </a:lnTo>
                  <a:lnTo>
                    <a:pt x="137" y="210"/>
                  </a:lnTo>
                  <a:lnTo>
                    <a:pt x="121" y="218"/>
                  </a:lnTo>
                  <a:lnTo>
                    <a:pt x="104" y="220"/>
                  </a:lnTo>
                  <a:lnTo>
                    <a:pt x="82" y="218"/>
                  </a:lnTo>
                  <a:lnTo>
                    <a:pt x="63" y="210"/>
                  </a:lnTo>
                  <a:lnTo>
                    <a:pt x="46" y="196"/>
                  </a:lnTo>
                  <a:lnTo>
                    <a:pt x="31" y="179"/>
                  </a:lnTo>
                  <a:lnTo>
                    <a:pt x="18" y="158"/>
                  </a:lnTo>
                  <a:lnTo>
                    <a:pt x="9" y="136"/>
                  </a:lnTo>
                  <a:lnTo>
                    <a:pt x="3" y="110"/>
                  </a:lnTo>
                  <a:lnTo>
                    <a:pt x="0" y="89"/>
                  </a:lnTo>
                  <a:lnTo>
                    <a:pt x="2" y="67"/>
                  </a:lnTo>
                  <a:lnTo>
                    <a:pt x="7" y="49"/>
                  </a:lnTo>
                  <a:lnTo>
                    <a:pt x="14" y="32"/>
                  </a:lnTo>
                  <a:lnTo>
                    <a:pt x="26" y="19"/>
                  </a:lnTo>
                  <a:lnTo>
                    <a:pt x="39" y="9"/>
                  </a:lnTo>
                  <a:lnTo>
                    <a:pt x="55" y="2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" name="Freeform 306"/>
            <p:cNvSpPr>
              <a:spLocks noEditPoints="1"/>
            </p:cNvSpPr>
            <p:nvPr/>
          </p:nvSpPr>
          <p:spPr bwMode="auto">
            <a:xfrm>
              <a:off x="3906" y="2697"/>
              <a:ext cx="167" cy="167"/>
            </a:xfrm>
            <a:custGeom>
              <a:avLst/>
              <a:gdLst>
                <a:gd name="T0" fmla="*/ 394 w 1169"/>
                <a:gd name="T1" fmla="*/ 292 h 1165"/>
                <a:gd name="T2" fmla="*/ 322 w 1169"/>
                <a:gd name="T3" fmla="*/ 340 h 1165"/>
                <a:gd name="T4" fmla="*/ 292 w 1169"/>
                <a:gd name="T5" fmla="*/ 412 h 1165"/>
                <a:gd name="T6" fmla="*/ 315 w 1169"/>
                <a:gd name="T7" fmla="*/ 485 h 1165"/>
                <a:gd name="T8" fmla="*/ 377 w 1169"/>
                <a:gd name="T9" fmla="*/ 532 h 1165"/>
                <a:gd name="T10" fmla="*/ 453 w 1169"/>
                <a:gd name="T11" fmla="*/ 543 h 1165"/>
                <a:gd name="T12" fmla="*/ 443 w 1169"/>
                <a:gd name="T13" fmla="*/ 572 h 1165"/>
                <a:gd name="T14" fmla="*/ 452 w 1169"/>
                <a:gd name="T15" fmla="*/ 623 h 1165"/>
                <a:gd name="T16" fmla="*/ 386 w 1169"/>
                <a:gd name="T17" fmla="*/ 646 h 1165"/>
                <a:gd name="T18" fmla="*/ 294 w 1169"/>
                <a:gd name="T19" fmla="*/ 681 h 1165"/>
                <a:gd name="T20" fmla="*/ 245 w 1169"/>
                <a:gd name="T21" fmla="*/ 748 h 1165"/>
                <a:gd name="T22" fmla="*/ 252 w 1169"/>
                <a:gd name="T23" fmla="*/ 812 h 1165"/>
                <a:gd name="T24" fmla="*/ 299 w 1169"/>
                <a:gd name="T25" fmla="*/ 855 h 1165"/>
                <a:gd name="T26" fmla="*/ 374 w 1169"/>
                <a:gd name="T27" fmla="*/ 879 h 1165"/>
                <a:gd name="T28" fmla="*/ 468 w 1169"/>
                <a:gd name="T29" fmla="*/ 882 h 1165"/>
                <a:gd name="T30" fmla="*/ 549 w 1169"/>
                <a:gd name="T31" fmla="*/ 858 h 1165"/>
                <a:gd name="T32" fmla="*/ 598 w 1169"/>
                <a:gd name="T33" fmla="*/ 813 h 1165"/>
                <a:gd name="T34" fmla="*/ 614 w 1169"/>
                <a:gd name="T35" fmla="*/ 753 h 1165"/>
                <a:gd name="T36" fmla="*/ 603 w 1169"/>
                <a:gd name="T37" fmla="*/ 686 h 1165"/>
                <a:gd name="T38" fmla="*/ 554 w 1169"/>
                <a:gd name="T39" fmla="*/ 633 h 1165"/>
                <a:gd name="T40" fmla="*/ 521 w 1169"/>
                <a:gd name="T41" fmla="*/ 607 h 1165"/>
                <a:gd name="T42" fmla="*/ 503 w 1169"/>
                <a:gd name="T43" fmla="*/ 572 h 1165"/>
                <a:gd name="T44" fmla="*/ 516 w 1169"/>
                <a:gd name="T45" fmla="*/ 544 h 1165"/>
                <a:gd name="T46" fmla="*/ 560 w 1169"/>
                <a:gd name="T47" fmla="*/ 504 h 1165"/>
                <a:gd name="T48" fmla="*/ 592 w 1169"/>
                <a:gd name="T49" fmla="*/ 445 h 1165"/>
                <a:gd name="T50" fmla="*/ 589 w 1169"/>
                <a:gd name="T51" fmla="*/ 380 h 1165"/>
                <a:gd name="T52" fmla="*/ 563 w 1169"/>
                <a:gd name="T53" fmla="*/ 330 h 1165"/>
                <a:gd name="T54" fmla="*/ 594 w 1169"/>
                <a:gd name="T55" fmla="*/ 312 h 1165"/>
                <a:gd name="T56" fmla="*/ 806 w 1169"/>
                <a:gd name="T57" fmla="*/ 272 h 1165"/>
                <a:gd name="T58" fmla="*/ 694 w 1169"/>
                <a:gd name="T59" fmla="*/ 423 h 1165"/>
                <a:gd name="T60" fmla="*/ 846 w 1169"/>
                <a:gd name="T61" fmla="*/ 533 h 1165"/>
                <a:gd name="T62" fmla="*/ 956 w 1169"/>
                <a:gd name="T63" fmla="*/ 382 h 1165"/>
                <a:gd name="T64" fmla="*/ 806 w 1169"/>
                <a:gd name="T65" fmla="*/ 272 h 1165"/>
                <a:gd name="T66" fmla="*/ 725 w 1169"/>
                <a:gd name="T67" fmla="*/ 13 h 1165"/>
                <a:gd name="T68" fmla="*/ 890 w 1169"/>
                <a:gd name="T69" fmla="*/ 77 h 1165"/>
                <a:gd name="T70" fmla="*/ 1024 w 1169"/>
                <a:gd name="T71" fmla="*/ 185 h 1165"/>
                <a:gd name="T72" fmla="*/ 1118 w 1169"/>
                <a:gd name="T73" fmla="*/ 331 h 1165"/>
                <a:gd name="T74" fmla="*/ 1166 w 1169"/>
                <a:gd name="T75" fmla="*/ 502 h 1165"/>
                <a:gd name="T76" fmla="*/ 1156 w 1169"/>
                <a:gd name="T77" fmla="*/ 684 h 1165"/>
                <a:gd name="T78" fmla="*/ 1092 w 1169"/>
                <a:gd name="T79" fmla="*/ 847 h 1165"/>
                <a:gd name="T80" fmla="*/ 983 w 1169"/>
                <a:gd name="T81" fmla="*/ 980 h 1165"/>
                <a:gd name="T82" fmla="*/ 837 w 1169"/>
                <a:gd name="T83" fmla="*/ 1075 h 1165"/>
                <a:gd name="T84" fmla="*/ 666 w 1169"/>
                <a:gd name="T85" fmla="*/ 1122 h 1165"/>
                <a:gd name="T86" fmla="*/ 495 w 1169"/>
                <a:gd name="T87" fmla="*/ 1113 h 1165"/>
                <a:gd name="T88" fmla="*/ 342 w 1169"/>
                <a:gd name="T89" fmla="*/ 1055 h 1165"/>
                <a:gd name="T90" fmla="*/ 80 w 1169"/>
                <a:gd name="T91" fmla="*/ 1165 h 1165"/>
                <a:gd name="T92" fmla="*/ 22 w 1169"/>
                <a:gd name="T93" fmla="*/ 1107 h 1165"/>
                <a:gd name="T94" fmla="*/ 143 w 1169"/>
                <a:gd name="T95" fmla="*/ 879 h 1165"/>
                <a:gd name="T96" fmla="*/ 75 w 1169"/>
                <a:gd name="T97" fmla="*/ 757 h 1165"/>
                <a:gd name="T98" fmla="*/ 43 w 1169"/>
                <a:gd name="T99" fmla="*/ 614 h 1165"/>
                <a:gd name="T100" fmla="*/ 53 w 1169"/>
                <a:gd name="T101" fmla="*/ 442 h 1165"/>
                <a:gd name="T102" fmla="*/ 117 w 1169"/>
                <a:gd name="T103" fmla="*/ 278 h 1165"/>
                <a:gd name="T104" fmla="*/ 226 w 1169"/>
                <a:gd name="T105" fmla="*/ 145 h 1165"/>
                <a:gd name="T106" fmla="*/ 371 w 1169"/>
                <a:gd name="T107" fmla="*/ 51 h 1165"/>
                <a:gd name="T108" fmla="*/ 543 w 1169"/>
                <a:gd name="T109" fmla="*/ 4 h 1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69" h="1165">
                  <a:moveTo>
                    <a:pt x="453" y="282"/>
                  </a:moveTo>
                  <a:lnTo>
                    <a:pt x="423" y="285"/>
                  </a:lnTo>
                  <a:lnTo>
                    <a:pt x="394" y="292"/>
                  </a:lnTo>
                  <a:lnTo>
                    <a:pt x="367" y="304"/>
                  </a:lnTo>
                  <a:lnTo>
                    <a:pt x="342" y="320"/>
                  </a:lnTo>
                  <a:lnTo>
                    <a:pt x="322" y="340"/>
                  </a:lnTo>
                  <a:lnTo>
                    <a:pt x="306" y="362"/>
                  </a:lnTo>
                  <a:lnTo>
                    <a:pt x="296" y="386"/>
                  </a:lnTo>
                  <a:lnTo>
                    <a:pt x="292" y="412"/>
                  </a:lnTo>
                  <a:lnTo>
                    <a:pt x="295" y="438"/>
                  </a:lnTo>
                  <a:lnTo>
                    <a:pt x="302" y="462"/>
                  </a:lnTo>
                  <a:lnTo>
                    <a:pt x="315" y="485"/>
                  </a:lnTo>
                  <a:lnTo>
                    <a:pt x="333" y="504"/>
                  </a:lnTo>
                  <a:lnTo>
                    <a:pt x="353" y="520"/>
                  </a:lnTo>
                  <a:lnTo>
                    <a:pt x="377" y="532"/>
                  </a:lnTo>
                  <a:lnTo>
                    <a:pt x="403" y="540"/>
                  </a:lnTo>
                  <a:lnTo>
                    <a:pt x="433" y="543"/>
                  </a:lnTo>
                  <a:lnTo>
                    <a:pt x="453" y="543"/>
                  </a:lnTo>
                  <a:lnTo>
                    <a:pt x="446" y="553"/>
                  </a:lnTo>
                  <a:lnTo>
                    <a:pt x="443" y="563"/>
                  </a:lnTo>
                  <a:lnTo>
                    <a:pt x="443" y="572"/>
                  </a:lnTo>
                  <a:lnTo>
                    <a:pt x="444" y="588"/>
                  </a:lnTo>
                  <a:lnTo>
                    <a:pt x="448" y="605"/>
                  </a:lnTo>
                  <a:lnTo>
                    <a:pt x="452" y="623"/>
                  </a:lnTo>
                  <a:lnTo>
                    <a:pt x="453" y="643"/>
                  </a:lnTo>
                  <a:lnTo>
                    <a:pt x="423" y="643"/>
                  </a:lnTo>
                  <a:lnTo>
                    <a:pt x="386" y="646"/>
                  </a:lnTo>
                  <a:lnTo>
                    <a:pt x="352" y="654"/>
                  </a:lnTo>
                  <a:lnTo>
                    <a:pt x="321" y="665"/>
                  </a:lnTo>
                  <a:lnTo>
                    <a:pt x="294" y="681"/>
                  </a:lnTo>
                  <a:lnTo>
                    <a:pt x="272" y="702"/>
                  </a:lnTo>
                  <a:lnTo>
                    <a:pt x="255" y="723"/>
                  </a:lnTo>
                  <a:lnTo>
                    <a:pt x="245" y="748"/>
                  </a:lnTo>
                  <a:lnTo>
                    <a:pt x="241" y="773"/>
                  </a:lnTo>
                  <a:lnTo>
                    <a:pt x="245" y="794"/>
                  </a:lnTo>
                  <a:lnTo>
                    <a:pt x="252" y="812"/>
                  </a:lnTo>
                  <a:lnTo>
                    <a:pt x="264" y="828"/>
                  </a:lnTo>
                  <a:lnTo>
                    <a:pt x="280" y="843"/>
                  </a:lnTo>
                  <a:lnTo>
                    <a:pt x="299" y="855"/>
                  </a:lnTo>
                  <a:lnTo>
                    <a:pt x="322" y="865"/>
                  </a:lnTo>
                  <a:lnTo>
                    <a:pt x="348" y="873"/>
                  </a:lnTo>
                  <a:lnTo>
                    <a:pt x="374" y="879"/>
                  </a:lnTo>
                  <a:lnTo>
                    <a:pt x="403" y="882"/>
                  </a:lnTo>
                  <a:lnTo>
                    <a:pt x="433" y="884"/>
                  </a:lnTo>
                  <a:lnTo>
                    <a:pt x="468" y="882"/>
                  </a:lnTo>
                  <a:lnTo>
                    <a:pt x="498" y="877"/>
                  </a:lnTo>
                  <a:lnTo>
                    <a:pt x="526" y="869"/>
                  </a:lnTo>
                  <a:lnTo>
                    <a:pt x="549" y="858"/>
                  </a:lnTo>
                  <a:lnTo>
                    <a:pt x="569" y="845"/>
                  </a:lnTo>
                  <a:lnTo>
                    <a:pt x="585" y="830"/>
                  </a:lnTo>
                  <a:lnTo>
                    <a:pt x="598" y="813"/>
                  </a:lnTo>
                  <a:lnTo>
                    <a:pt x="607" y="794"/>
                  </a:lnTo>
                  <a:lnTo>
                    <a:pt x="613" y="775"/>
                  </a:lnTo>
                  <a:lnTo>
                    <a:pt x="614" y="753"/>
                  </a:lnTo>
                  <a:lnTo>
                    <a:pt x="613" y="730"/>
                  </a:lnTo>
                  <a:lnTo>
                    <a:pt x="610" y="706"/>
                  </a:lnTo>
                  <a:lnTo>
                    <a:pt x="603" y="686"/>
                  </a:lnTo>
                  <a:lnTo>
                    <a:pt x="591" y="667"/>
                  </a:lnTo>
                  <a:lnTo>
                    <a:pt x="575" y="649"/>
                  </a:lnTo>
                  <a:lnTo>
                    <a:pt x="554" y="633"/>
                  </a:lnTo>
                  <a:lnTo>
                    <a:pt x="543" y="626"/>
                  </a:lnTo>
                  <a:lnTo>
                    <a:pt x="532" y="617"/>
                  </a:lnTo>
                  <a:lnTo>
                    <a:pt x="521" y="607"/>
                  </a:lnTo>
                  <a:lnTo>
                    <a:pt x="512" y="595"/>
                  </a:lnTo>
                  <a:lnTo>
                    <a:pt x="505" y="583"/>
                  </a:lnTo>
                  <a:lnTo>
                    <a:pt x="503" y="572"/>
                  </a:lnTo>
                  <a:lnTo>
                    <a:pt x="504" y="562"/>
                  </a:lnTo>
                  <a:lnTo>
                    <a:pt x="509" y="552"/>
                  </a:lnTo>
                  <a:lnTo>
                    <a:pt x="516" y="544"/>
                  </a:lnTo>
                  <a:lnTo>
                    <a:pt x="528" y="534"/>
                  </a:lnTo>
                  <a:lnTo>
                    <a:pt x="544" y="522"/>
                  </a:lnTo>
                  <a:lnTo>
                    <a:pt x="560" y="504"/>
                  </a:lnTo>
                  <a:lnTo>
                    <a:pt x="574" y="486"/>
                  </a:lnTo>
                  <a:lnTo>
                    <a:pt x="585" y="467"/>
                  </a:lnTo>
                  <a:lnTo>
                    <a:pt x="592" y="445"/>
                  </a:lnTo>
                  <a:lnTo>
                    <a:pt x="594" y="423"/>
                  </a:lnTo>
                  <a:lnTo>
                    <a:pt x="593" y="401"/>
                  </a:lnTo>
                  <a:lnTo>
                    <a:pt x="589" y="380"/>
                  </a:lnTo>
                  <a:lnTo>
                    <a:pt x="583" y="361"/>
                  </a:lnTo>
                  <a:lnTo>
                    <a:pt x="574" y="344"/>
                  </a:lnTo>
                  <a:lnTo>
                    <a:pt x="563" y="330"/>
                  </a:lnTo>
                  <a:lnTo>
                    <a:pt x="549" y="318"/>
                  </a:lnTo>
                  <a:lnTo>
                    <a:pt x="533" y="312"/>
                  </a:lnTo>
                  <a:lnTo>
                    <a:pt x="594" y="312"/>
                  </a:lnTo>
                  <a:lnTo>
                    <a:pt x="634" y="282"/>
                  </a:lnTo>
                  <a:lnTo>
                    <a:pt x="453" y="282"/>
                  </a:lnTo>
                  <a:close/>
                  <a:moveTo>
                    <a:pt x="806" y="272"/>
                  </a:moveTo>
                  <a:lnTo>
                    <a:pt x="806" y="382"/>
                  </a:lnTo>
                  <a:lnTo>
                    <a:pt x="694" y="382"/>
                  </a:lnTo>
                  <a:lnTo>
                    <a:pt x="694" y="423"/>
                  </a:lnTo>
                  <a:lnTo>
                    <a:pt x="806" y="423"/>
                  </a:lnTo>
                  <a:lnTo>
                    <a:pt x="806" y="533"/>
                  </a:lnTo>
                  <a:lnTo>
                    <a:pt x="846" y="533"/>
                  </a:lnTo>
                  <a:lnTo>
                    <a:pt x="846" y="423"/>
                  </a:lnTo>
                  <a:lnTo>
                    <a:pt x="956" y="423"/>
                  </a:lnTo>
                  <a:lnTo>
                    <a:pt x="956" y="382"/>
                  </a:lnTo>
                  <a:lnTo>
                    <a:pt x="846" y="382"/>
                  </a:lnTo>
                  <a:lnTo>
                    <a:pt x="846" y="272"/>
                  </a:lnTo>
                  <a:lnTo>
                    <a:pt x="806" y="272"/>
                  </a:lnTo>
                  <a:close/>
                  <a:moveTo>
                    <a:pt x="604" y="0"/>
                  </a:moveTo>
                  <a:lnTo>
                    <a:pt x="666" y="4"/>
                  </a:lnTo>
                  <a:lnTo>
                    <a:pt x="725" y="13"/>
                  </a:lnTo>
                  <a:lnTo>
                    <a:pt x="783" y="29"/>
                  </a:lnTo>
                  <a:lnTo>
                    <a:pt x="837" y="51"/>
                  </a:lnTo>
                  <a:lnTo>
                    <a:pt x="890" y="77"/>
                  </a:lnTo>
                  <a:lnTo>
                    <a:pt x="938" y="110"/>
                  </a:lnTo>
                  <a:lnTo>
                    <a:pt x="983" y="145"/>
                  </a:lnTo>
                  <a:lnTo>
                    <a:pt x="1024" y="185"/>
                  </a:lnTo>
                  <a:lnTo>
                    <a:pt x="1060" y="230"/>
                  </a:lnTo>
                  <a:lnTo>
                    <a:pt x="1092" y="278"/>
                  </a:lnTo>
                  <a:lnTo>
                    <a:pt x="1118" y="331"/>
                  </a:lnTo>
                  <a:lnTo>
                    <a:pt x="1140" y="385"/>
                  </a:lnTo>
                  <a:lnTo>
                    <a:pt x="1156" y="442"/>
                  </a:lnTo>
                  <a:lnTo>
                    <a:pt x="1166" y="502"/>
                  </a:lnTo>
                  <a:lnTo>
                    <a:pt x="1169" y="563"/>
                  </a:lnTo>
                  <a:lnTo>
                    <a:pt x="1166" y="624"/>
                  </a:lnTo>
                  <a:lnTo>
                    <a:pt x="1156" y="684"/>
                  </a:lnTo>
                  <a:lnTo>
                    <a:pt x="1140" y="740"/>
                  </a:lnTo>
                  <a:lnTo>
                    <a:pt x="1118" y="795"/>
                  </a:lnTo>
                  <a:lnTo>
                    <a:pt x="1092" y="847"/>
                  </a:lnTo>
                  <a:lnTo>
                    <a:pt x="1060" y="895"/>
                  </a:lnTo>
                  <a:lnTo>
                    <a:pt x="1024" y="939"/>
                  </a:lnTo>
                  <a:lnTo>
                    <a:pt x="983" y="980"/>
                  </a:lnTo>
                  <a:lnTo>
                    <a:pt x="938" y="1016"/>
                  </a:lnTo>
                  <a:lnTo>
                    <a:pt x="890" y="1048"/>
                  </a:lnTo>
                  <a:lnTo>
                    <a:pt x="837" y="1075"/>
                  </a:lnTo>
                  <a:lnTo>
                    <a:pt x="783" y="1096"/>
                  </a:lnTo>
                  <a:lnTo>
                    <a:pt x="725" y="1111"/>
                  </a:lnTo>
                  <a:lnTo>
                    <a:pt x="666" y="1122"/>
                  </a:lnTo>
                  <a:lnTo>
                    <a:pt x="604" y="1125"/>
                  </a:lnTo>
                  <a:lnTo>
                    <a:pt x="548" y="1122"/>
                  </a:lnTo>
                  <a:lnTo>
                    <a:pt x="495" y="1113"/>
                  </a:lnTo>
                  <a:lnTo>
                    <a:pt x="442" y="1098"/>
                  </a:lnTo>
                  <a:lnTo>
                    <a:pt x="392" y="1079"/>
                  </a:lnTo>
                  <a:lnTo>
                    <a:pt x="342" y="1055"/>
                  </a:lnTo>
                  <a:lnTo>
                    <a:pt x="296" y="1027"/>
                  </a:lnTo>
                  <a:lnTo>
                    <a:pt x="251" y="994"/>
                  </a:lnTo>
                  <a:lnTo>
                    <a:pt x="80" y="1165"/>
                  </a:lnTo>
                  <a:lnTo>
                    <a:pt x="63" y="1148"/>
                  </a:lnTo>
                  <a:lnTo>
                    <a:pt x="44" y="1128"/>
                  </a:lnTo>
                  <a:lnTo>
                    <a:pt x="22" y="1107"/>
                  </a:lnTo>
                  <a:lnTo>
                    <a:pt x="0" y="1085"/>
                  </a:lnTo>
                  <a:lnTo>
                    <a:pt x="170" y="915"/>
                  </a:lnTo>
                  <a:lnTo>
                    <a:pt x="143" y="879"/>
                  </a:lnTo>
                  <a:lnTo>
                    <a:pt x="117" y="841"/>
                  </a:lnTo>
                  <a:lnTo>
                    <a:pt x="94" y="800"/>
                  </a:lnTo>
                  <a:lnTo>
                    <a:pt x="75" y="757"/>
                  </a:lnTo>
                  <a:lnTo>
                    <a:pt x="60" y="711"/>
                  </a:lnTo>
                  <a:lnTo>
                    <a:pt x="49" y="664"/>
                  </a:lnTo>
                  <a:lnTo>
                    <a:pt x="43" y="614"/>
                  </a:lnTo>
                  <a:lnTo>
                    <a:pt x="39" y="563"/>
                  </a:lnTo>
                  <a:lnTo>
                    <a:pt x="44" y="502"/>
                  </a:lnTo>
                  <a:lnTo>
                    <a:pt x="53" y="442"/>
                  </a:lnTo>
                  <a:lnTo>
                    <a:pt x="68" y="385"/>
                  </a:lnTo>
                  <a:lnTo>
                    <a:pt x="90" y="331"/>
                  </a:lnTo>
                  <a:lnTo>
                    <a:pt x="117" y="278"/>
                  </a:lnTo>
                  <a:lnTo>
                    <a:pt x="149" y="230"/>
                  </a:lnTo>
                  <a:lnTo>
                    <a:pt x="185" y="185"/>
                  </a:lnTo>
                  <a:lnTo>
                    <a:pt x="226" y="145"/>
                  </a:lnTo>
                  <a:lnTo>
                    <a:pt x="270" y="110"/>
                  </a:lnTo>
                  <a:lnTo>
                    <a:pt x="320" y="77"/>
                  </a:lnTo>
                  <a:lnTo>
                    <a:pt x="371" y="51"/>
                  </a:lnTo>
                  <a:lnTo>
                    <a:pt x="426" y="29"/>
                  </a:lnTo>
                  <a:lnTo>
                    <a:pt x="483" y="13"/>
                  </a:lnTo>
                  <a:lnTo>
                    <a:pt x="543" y="4"/>
                  </a:lnTo>
                  <a:lnTo>
                    <a:pt x="6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" name="Freeform 307"/>
            <p:cNvSpPr>
              <a:spLocks noEditPoints="1"/>
            </p:cNvSpPr>
            <p:nvPr/>
          </p:nvSpPr>
          <p:spPr bwMode="auto">
            <a:xfrm>
              <a:off x="3908" y="3022"/>
              <a:ext cx="167" cy="164"/>
            </a:xfrm>
            <a:custGeom>
              <a:avLst/>
              <a:gdLst>
                <a:gd name="T0" fmla="*/ 434 w 1170"/>
                <a:gd name="T1" fmla="*/ 852 h 1154"/>
                <a:gd name="T2" fmla="*/ 747 w 1170"/>
                <a:gd name="T3" fmla="*/ 492 h 1154"/>
                <a:gd name="T4" fmla="*/ 680 w 1170"/>
                <a:gd name="T5" fmla="*/ 509 h 1154"/>
                <a:gd name="T6" fmla="*/ 641 w 1170"/>
                <a:gd name="T7" fmla="*/ 542 h 1154"/>
                <a:gd name="T8" fmla="*/ 515 w 1170"/>
                <a:gd name="T9" fmla="*/ 502 h 1154"/>
                <a:gd name="T10" fmla="*/ 636 w 1170"/>
                <a:gd name="T11" fmla="*/ 632 h 1154"/>
                <a:gd name="T12" fmla="*/ 665 w 1170"/>
                <a:gd name="T13" fmla="*/ 600 h 1154"/>
                <a:gd name="T14" fmla="*/ 714 w 1170"/>
                <a:gd name="T15" fmla="*/ 595 h 1154"/>
                <a:gd name="T16" fmla="*/ 750 w 1170"/>
                <a:gd name="T17" fmla="*/ 629 h 1154"/>
                <a:gd name="T18" fmla="*/ 756 w 1170"/>
                <a:gd name="T19" fmla="*/ 852 h 1154"/>
                <a:gd name="T20" fmla="*/ 886 w 1170"/>
                <a:gd name="T21" fmla="*/ 621 h 1154"/>
                <a:gd name="T22" fmla="*/ 861 w 1170"/>
                <a:gd name="T23" fmla="*/ 547 h 1154"/>
                <a:gd name="T24" fmla="*/ 812 w 1170"/>
                <a:gd name="T25" fmla="*/ 506 h 1154"/>
                <a:gd name="T26" fmla="*/ 747 w 1170"/>
                <a:gd name="T27" fmla="*/ 492 h 1154"/>
                <a:gd name="T28" fmla="*/ 347 w 1170"/>
                <a:gd name="T29" fmla="*/ 340 h 1154"/>
                <a:gd name="T30" fmla="*/ 315 w 1170"/>
                <a:gd name="T31" fmla="*/ 376 h 1154"/>
                <a:gd name="T32" fmla="*/ 322 w 1170"/>
                <a:gd name="T33" fmla="*/ 420 h 1154"/>
                <a:gd name="T34" fmla="*/ 364 w 1170"/>
                <a:gd name="T35" fmla="*/ 449 h 1154"/>
                <a:gd name="T36" fmla="*/ 418 w 1170"/>
                <a:gd name="T37" fmla="*/ 445 h 1154"/>
                <a:gd name="T38" fmla="*/ 448 w 1170"/>
                <a:gd name="T39" fmla="*/ 410 h 1154"/>
                <a:gd name="T40" fmla="*/ 445 w 1170"/>
                <a:gd name="T41" fmla="*/ 363 h 1154"/>
                <a:gd name="T42" fmla="*/ 403 w 1170"/>
                <a:gd name="T43" fmla="*/ 334 h 1154"/>
                <a:gd name="T44" fmla="*/ 242 w 1170"/>
                <a:gd name="T45" fmla="*/ 170 h 1154"/>
                <a:gd name="T46" fmla="*/ 359 w 1170"/>
                <a:gd name="T47" fmla="*/ 94 h 1154"/>
                <a:gd name="T48" fmla="*/ 497 w 1170"/>
                <a:gd name="T49" fmla="*/ 49 h 1154"/>
                <a:gd name="T50" fmla="*/ 657 w 1170"/>
                <a:gd name="T51" fmla="*/ 43 h 1154"/>
                <a:gd name="T52" fmla="*/ 829 w 1170"/>
                <a:gd name="T53" fmla="*/ 88 h 1154"/>
                <a:gd name="T54" fmla="*/ 975 w 1170"/>
                <a:gd name="T55" fmla="*/ 180 h 1154"/>
                <a:gd name="T56" fmla="*/ 1086 w 1170"/>
                <a:gd name="T57" fmla="*/ 310 h 1154"/>
                <a:gd name="T58" fmla="*/ 1153 w 1170"/>
                <a:gd name="T59" fmla="*/ 472 h 1154"/>
                <a:gd name="T60" fmla="*/ 1166 w 1170"/>
                <a:gd name="T61" fmla="*/ 653 h 1154"/>
                <a:gd name="T62" fmla="*/ 1119 w 1170"/>
                <a:gd name="T63" fmla="*/ 824 h 1154"/>
                <a:gd name="T64" fmla="*/ 1025 w 1170"/>
                <a:gd name="T65" fmla="*/ 969 h 1154"/>
                <a:gd name="T66" fmla="*/ 890 w 1170"/>
                <a:gd name="T67" fmla="*/ 1077 h 1154"/>
                <a:gd name="T68" fmla="*/ 726 w 1170"/>
                <a:gd name="T69" fmla="*/ 1141 h 1154"/>
                <a:gd name="T70" fmla="*/ 544 w 1170"/>
                <a:gd name="T71" fmla="*/ 1150 h 1154"/>
                <a:gd name="T72" fmla="*/ 372 w 1170"/>
                <a:gd name="T73" fmla="*/ 1103 h 1154"/>
                <a:gd name="T74" fmla="*/ 227 w 1170"/>
                <a:gd name="T75" fmla="*/ 1009 h 1154"/>
                <a:gd name="T76" fmla="*/ 117 w 1170"/>
                <a:gd name="T77" fmla="*/ 876 h 1154"/>
                <a:gd name="T78" fmla="*/ 54 w 1170"/>
                <a:gd name="T79" fmla="*/ 712 h 1154"/>
                <a:gd name="T80" fmla="*/ 44 w 1170"/>
                <a:gd name="T81" fmla="*/ 537 h 1154"/>
                <a:gd name="T82" fmla="*/ 86 w 1170"/>
                <a:gd name="T83" fmla="*/ 380 h 1154"/>
                <a:gd name="T84" fmla="*/ 172 w 1170"/>
                <a:gd name="T85" fmla="*/ 241 h 1154"/>
                <a:gd name="T86" fmla="*/ 36 w 1170"/>
                <a:gd name="T87" fmla="*/ 39 h 1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70" h="1154">
                  <a:moveTo>
                    <a:pt x="324" y="502"/>
                  </a:moveTo>
                  <a:lnTo>
                    <a:pt x="324" y="852"/>
                  </a:lnTo>
                  <a:lnTo>
                    <a:pt x="434" y="852"/>
                  </a:lnTo>
                  <a:lnTo>
                    <a:pt x="434" y="502"/>
                  </a:lnTo>
                  <a:lnTo>
                    <a:pt x="324" y="502"/>
                  </a:lnTo>
                  <a:close/>
                  <a:moveTo>
                    <a:pt x="747" y="492"/>
                  </a:moveTo>
                  <a:lnTo>
                    <a:pt x="722" y="494"/>
                  </a:lnTo>
                  <a:lnTo>
                    <a:pt x="699" y="500"/>
                  </a:lnTo>
                  <a:lnTo>
                    <a:pt x="680" y="509"/>
                  </a:lnTo>
                  <a:lnTo>
                    <a:pt x="664" y="520"/>
                  </a:lnTo>
                  <a:lnTo>
                    <a:pt x="651" y="531"/>
                  </a:lnTo>
                  <a:lnTo>
                    <a:pt x="641" y="542"/>
                  </a:lnTo>
                  <a:lnTo>
                    <a:pt x="636" y="552"/>
                  </a:lnTo>
                  <a:lnTo>
                    <a:pt x="636" y="502"/>
                  </a:lnTo>
                  <a:lnTo>
                    <a:pt x="515" y="502"/>
                  </a:lnTo>
                  <a:lnTo>
                    <a:pt x="515" y="853"/>
                  </a:lnTo>
                  <a:lnTo>
                    <a:pt x="636" y="853"/>
                  </a:lnTo>
                  <a:lnTo>
                    <a:pt x="636" y="632"/>
                  </a:lnTo>
                  <a:lnTo>
                    <a:pt x="642" y="620"/>
                  </a:lnTo>
                  <a:lnTo>
                    <a:pt x="652" y="609"/>
                  </a:lnTo>
                  <a:lnTo>
                    <a:pt x="665" y="600"/>
                  </a:lnTo>
                  <a:lnTo>
                    <a:pt x="679" y="595"/>
                  </a:lnTo>
                  <a:lnTo>
                    <a:pt x="696" y="592"/>
                  </a:lnTo>
                  <a:lnTo>
                    <a:pt x="714" y="595"/>
                  </a:lnTo>
                  <a:lnTo>
                    <a:pt x="729" y="602"/>
                  </a:lnTo>
                  <a:lnTo>
                    <a:pt x="741" y="613"/>
                  </a:lnTo>
                  <a:lnTo>
                    <a:pt x="750" y="629"/>
                  </a:lnTo>
                  <a:lnTo>
                    <a:pt x="755" y="649"/>
                  </a:lnTo>
                  <a:lnTo>
                    <a:pt x="756" y="673"/>
                  </a:lnTo>
                  <a:lnTo>
                    <a:pt x="756" y="852"/>
                  </a:lnTo>
                  <a:lnTo>
                    <a:pt x="887" y="852"/>
                  </a:lnTo>
                  <a:lnTo>
                    <a:pt x="887" y="652"/>
                  </a:lnTo>
                  <a:lnTo>
                    <a:pt x="886" y="621"/>
                  </a:lnTo>
                  <a:lnTo>
                    <a:pt x="881" y="593"/>
                  </a:lnTo>
                  <a:lnTo>
                    <a:pt x="872" y="569"/>
                  </a:lnTo>
                  <a:lnTo>
                    <a:pt x="861" y="547"/>
                  </a:lnTo>
                  <a:lnTo>
                    <a:pt x="847" y="530"/>
                  </a:lnTo>
                  <a:lnTo>
                    <a:pt x="830" y="516"/>
                  </a:lnTo>
                  <a:lnTo>
                    <a:pt x="812" y="506"/>
                  </a:lnTo>
                  <a:lnTo>
                    <a:pt x="792" y="497"/>
                  </a:lnTo>
                  <a:lnTo>
                    <a:pt x="770" y="493"/>
                  </a:lnTo>
                  <a:lnTo>
                    <a:pt x="747" y="492"/>
                  </a:lnTo>
                  <a:close/>
                  <a:moveTo>
                    <a:pt x="384" y="330"/>
                  </a:moveTo>
                  <a:lnTo>
                    <a:pt x="364" y="334"/>
                  </a:lnTo>
                  <a:lnTo>
                    <a:pt x="347" y="340"/>
                  </a:lnTo>
                  <a:lnTo>
                    <a:pt x="333" y="350"/>
                  </a:lnTo>
                  <a:lnTo>
                    <a:pt x="322" y="363"/>
                  </a:lnTo>
                  <a:lnTo>
                    <a:pt x="315" y="376"/>
                  </a:lnTo>
                  <a:lnTo>
                    <a:pt x="313" y="391"/>
                  </a:lnTo>
                  <a:lnTo>
                    <a:pt x="315" y="406"/>
                  </a:lnTo>
                  <a:lnTo>
                    <a:pt x="322" y="420"/>
                  </a:lnTo>
                  <a:lnTo>
                    <a:pt x="333" y="432"/>
                  </a:lnTo>
                  <a:lnTo>
                    <a:pt x="347" y="443"/>
                  </a:lnTo>
                  <a:lnTo>
                    <a:pt x="364" y="449"/>
                  </a:lnTo>
                  <a:lnTo>
                    <a:pt x="384" y="451"/>
                  </a:lnTo>
                  <a:lnTo>
                    <a:pt x="402" y="449"/>
                  </a:lnTo>
                  <a:lnTo>
                    <a:pt x="418" y="445"/>
                  </a:lnTo>
                  <a:lnTo>
                    <a:pt x="430" y="436"/>
                  </a:lnTo>
                  <a:lnTo>
                    <a:pt x="441" y="425"/>
                  </a:lnTo>
                  <a:lnTo>
                    <a:pt x="448" y="410"/>
                  </a:lnTo>
                  <a:lnTo>
                    <a:pt x="455" y="391"/>
                  </a:lnTo>
                  <a:lnTo>
                    <a:pt x="451" y="376"/>
                  </a:lnTo>
                  <a:lnTo>
                    <a:pt x="445" y="363"/>
                  </a:lnTo>
                  <a:lnTo>
                    <a:pt x="434" y="350"/>
                  </a:lnTo>
                  <a:lnTo>
                    <a:pt x="420" y="340"/>
                  </a:lnTo>
                  <a:lnTo>
                    <a:pt x="403" y="334"/>
                  </a:lnTo>
                  <a:lnTo>
                    <a:pt x="384" y="330"/>
                  </a:lnTo>
                  <a:close/>
                  <a:moveTo>
                    <a:pt x="71" y="0"/>
                  </a:moveTo>
                  <a:lnTo>
                    <a:pt x="242" y="170"/>
                  </a:lnTo>
                  <a:lnTo>
                    <a:pt x="278" y="141"/>
                  </a:lnTo>
                  <a:lnTo>
                    <a:pt x="317" y="116"/>
                  </a:lnTo>
                  <a:lnTo>
                    <a:pt x="359" y="94"/>
                  </a:lnTo>
                  <a:lnTo>
                    <a:pt x="404" y="75"/>
                  </a:lnTo>
                  <a:lnTo>
                    <a:pt x="450" y="60"/>
                  </a:lnTo>
                  <a:lnTo>
                    <a:pt x="497" y="49"/>
                  </a:lnTo>
                  <a:lnTo>
                    <a:pt x="546" y="42"/>
                  </a:lnTo>
                  <a:lnTo>
                    <a:pt x="595" y="40"/>
                  </a:lnTo>
                  <a:lnTo>
                    <a:pt x="657" y="43"/>
                  </a:lnTo>
                  <a:lnTo>
                    <a:pt x="716" y="52"/>
                  </a:lnTo>
                  <a:lnTo>
                    <a:pt x="774" y="67"/>
                  </a:lnTo>
                  <a:lnTo>
                    <a:pt x="829" y="88"/>
                  </a:lnTo>
                  <a:lnTo>
                    <a:pt x="881" y="113"/>
                  </a:lnTo>
                  <a:lnTo>
                    <a:pt x="929" y="144"/>
                  </a:lnTo>
                  <a:lnTo>
                    <a:pt x="975" y="180"/>
                  </a:lnTo>
                  <a:lnTo>
                    <a:pt x="1016" y="219"/>
                  </a:lnTo>
                  <a:lnTo>
                    <a:pt x="1054" y="263"/>
                  </a:lnTo>
                  <a:lnTo>
                    <a:pt x="1086" y="310"/>
                  </a:lnTo>
                  <a:lnTo>
                    <a:pt x="1114" y="361"/>
                  </a:lnTo>
                  <a:lnTo>
                    <a:pt x="1136" y="415"/>
                  </a:lnTo>
                  <a:lnTo>
                    <a:pt x="1153" y="472"/>
                  </a:lnTo>
                  <a:lnTo>
                    <a:pt x="1164" y="530"/>
                  </a:lnTo>
                  <a:lnTo>
                    <a:pt x="1170" y="591"/>
                  </a:lnTo>
                  <a:lnTo>
                    <a:pt x="1166" y="653"/>
                  </a:lnTo>
                  <a:lnTo>
                    <a:pt x="1157" y="712"/>
                  </a:lnTo>
                  <a:lnTo>
                    <a:pt x="1141" y="770"/>
                  </a:lnTo>
                  <a:lnTo>
                    <a:pt x="1119" y="824"/>
                  </a:lnTo>
                  <a:lnTo>
                    <a:pt x="1093" y="876"/>
                  </a:lnTo>
                  <a:lnTo>
                    <a:pt x="1061" y="924"/>
                  </a:lnTo>
                  <a:lnTo>
                    <a:pt x="1025" y="969"/>
                  </a:lnTo>
                  <a:lnTo>
                    <a:pt x="984" y="1009"/>
                  </a:lnTo>
                  <a:lnTo>
                    <a:pt x="939" y="1046"/>
                  </a:lnTo>
                  <a:lnTo>
                    <a:pt x="890" y="1077"/>
                  </a:lnTo>
                  <a:lnTo>
                    <a:pt x="839" y="1103"/>
                  </a:lnTo>
                  <a:lnTo>
                    <a:pt x="784" y="1125"/>
                  </a:lnTo>
                  <a:lnTo>
                    <a:pt x="726" y="1141"/>
                  </a:lnTo>
                  <a:lnTo>
                    <a:pt x="667" y="1150"/>
                  </a:lnTo>
                  <a:lnTo>
                    <a:pt x="605" y="1154"/>
                  </a:lnTo>
                  <a:lnTo>
                    <a:pt x="544" y="1150"/>
                  </a:lnTo>
                  <a:lnTo>
                    <a:pt x="485" y="1141"/>
                  </a:lnTo>
                  <a:lnTo>
                    <a:pt x="427" y="1125"/>
                  </a:lnTo>
                  <a:lnTo>
                    <a:pt x="372" y="1103"/>
                  </a:lnTo>
                  <a:lnTo>
                    <a:pt x="320" y="1077"/>
                  </a:lnTo>
                  <a:lnTo>
                    <a:pt x="272" y="1046"/>
                  </a:lnTo>
                  <a:lnTo>
                    <a:pt x="227" y="1009"/>
                  </a:lnTo>
                  <a:lnTo>
                    <a:pt x="186" y="969"/>
                  </a:lnTo>
                  <a:lnTo>
                    <a:pt x="150" y="924"/>
                  </a:lnTo>
                  <a:lnTo>
                    <a:pt x="117" y="876"/>
                  </a:lnTo>
                  <a:lnTo>
                    <a:pt x="92" y="824"/>
                  </a:lnTo>
                  <a:lnTo>
                    <a:pt x="70" y="770"/>
                  </a:lnTo>
                  <a:lnTo>
                    <a:pt x="54" y="712"/>
                  </a:lnTo>
                  <a:lnTo>
                    <a:pt x="44" y="653"/>
                  </a:lnTo>
                  <a:lnTo>
                    <a:pt x="41" y="591"/>
                  </a:lnTo>
                  <a:lnTo>
                    <a:pt x="44" y="537"/>
                  </a:lnTo>
                  <a:lnTo>
                    <a:pt x="53" y="482"/>
                  </a:lnTo>
                  <a:lnTo>
                    <a:pt x="67" y="430"/>
                  </a:lnTo>
                  <a:lnTo>
                    <a:pt x="86" y="380"/>
                  </a:lnTo>
                  <a:lnTo>
                    <a:pt x="111" y="332"/>
                  </a:lnTo>
                  <a:lnTo>
                    <a:pt x="139" y="284"/>
                  </a:lnTo>
                  <a:lnTo>
                    <a:pt x="172" y="241"/>
                  </a:lnTo>
                  <a:lnTo>
                    <a:pt x="0" y="70"/>
                  </a:lnTo>
                  <a:lnTo>
                    <a:pt x="18" y="55"/>
                  </a:lnTo>
                  <a:lnTo>
                    <a:pt x="36" y="39"/>
                  </a:lnTo>
                  <a:lnTo>
                    <a:pt x="54" y="20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" name="Freeform 308"/>
            <p:cNvSpPr>
              <a:spLocks noEditPoints="1"/>
            </p:cNvSpPr>
            <p:nvPr/>
          </p:nvSpPr>
          <p:spPr bwMode="auto">
            <a:xfrm>
              <a:off x="3584" y="3022"/>
              <a:ext cx="167" cy="166"/>
            </a:xfrm>
            <a:custGeom>
              <a:avLst/>
              <a:gdLst>
                <a:gd name="T0" fmla="*/ 636 w 1169"/>
                <a:gd name="T1" fmla="*/ 391 h 1164"/>
                <a:gd name="T2" fmla="*/ 578 w 1169"/>
                <a:gd name="T3" fmla="*/ 439 h 1164"/>
                <a:gd name="T4" fmla="*/ 554 w 1169"/>
                <a:gd name="T5" fmla="*/ 511 h 1164"/>
                <a:gd name="T6" fmla="*/ 476 w 1169"/>
                <a:gd name="T7" fmla="*/ 533 h 1164"/>
                <a:gd name="T8" fmla="*/ 372 w 1169"/>
                <a:gd name="T9" fmla="*/ 488 h 1164"/>
                <a:gd name="T10" fmla="*/ 293 w 1169"/>
                <a:gd name="T11" fmla="*/ 411 h 1164"/>
                <a:gd name="T12" fmla="*/ 273 w 1169"/>
                <a:gd name="T13" fmla="*/ 472 h 1164"/>
                <a:gd name="T14" fmla="*/ 298 w 1169"/>
                <a:gd name="T15" fmla="*/ 539 h 1164"/>
                <a:gd name="T16" fmla="*/ 312 w 1169"/>
                <a:gd name="T17" fmla="*/ 569 h 1164"/>
                <a:gd name="T18" fmla="*/ 275 w 1169"/>
                <a:gd name="T19" fmla="*/ 576 h 1164"/>
                <a:gd name="T20" fmla="*/ 308 w 1169"/>
                <a:gd name="T21" fmla="*/ 639 h 1164"/>
                <a:gd name="T22" fmla="*/ 374 w 1169"/>
                <a:gd name="T23" fmla="*/ 673 h 1164"/>
                <a:gd name="T24" fmla="*/ 352 w 1169"/>
                <a:gd name="T25" fmla="*/ 717 h 1164"/>
                <a:gd name="T26" fmla="*/ 419 w 1169"/>
                <a:gd name="T27" fmla="*/ 759 h 1164"/>
                <a:gd name="T28" fmla="*/ 382 w 1169"/>
                <a:gd name="T29" fmla="*/ 793 h 1164"/>
                <a:gd name="T30" fmla="*/ 282 w 1169"/>
                <a:gd name="T31" fmla="*/ 813 h 1164"/>
                <a:gd name="T32" fmla="*/ 308 w 1169"/>
                <a:gd name="T33" fmla="*/ 846 h 1164"/>
                <a:gd name="T34" fmla="*/ 409 w 1169"/>
                <a:gd name="T35" fmla="*/ 871 h 1164"/>
                <a:gd name="T36" fmla="*/ 531 w 1169"/>
                <a:gd name="T37" fmla="*/ 863 h 1164"/>
                <a:gd name="T38" fmla="*/ 641 w 1169"/>
                <a:gd name="T39" fmla="*/ 817 h 1164"/>
                <a:gd name="T40" fmla="*/ 724 w 1169"/>
                <a:gd name="T41" fmla="*/ 742 h 1164"/>
                <a:gd name="T42" fmla="*/ 779 w 1169"/>
                <a:gd name="T43" fmla="*/ 648 h 1164"/>
                <a:gd name="T44" fmla="*/ 805 w 1169"/>
                <a:gd name="T45" fmla="*/ 545 h 1164"/>
                <a:gd name="T46" fmla="*/ 806 w 1169"/>
                <a:gd name="T47" fmla="*/ 502 h 1164"/>
                <a:gd name="T48" fmla="*/ 827 w 1169"/>
                <a:gd name="T49" fmla="*/ 488 h 1164"/>
                <a:gd name="T50" fmla="*/ 851 w 1169"/>
                <a:gd name="T51" fmla="*/ 448 h 1164"/>
                <a:gd name="T52" fmla="*/ 797 w 1169"/>
                <a:gd name="T53" fmla="*/ 461 h 1164"/>
                <a:gd name="T54" fmla="*/ 847 w 1169"/>
                <a:gd name="T55" fmla="*/ 412 h 1164"/>
                <a:gd name="T56" fmla="*/ 806 w 1169"/>
                <a:gd name="T57" fmla="*/ 411 h 1164"/>
                <a:gd name="T58" fmla="*/ 747 w 1169"/>
                <a:gd name="T59" fmla="*/ 398 h 1164"/>
                <a:gd name="T60" fmla="*/ 686 w 1169"/>
                <a:gd name="T61" fmla="*/ 381 h 1164"/>
                <a:gd name="T62" fmla="*/ 1125 w 1169"/>
                <a:gd name="T63" fmla="*/ 36 h 1164"/>
                <a:gd name="T64" fmla="*/ 998 w 1169"/>
                <a:gd name="T65" fmla="*/ 250 h 1164"/>
                <a:gd name="T66" fmla="*/ 1075 w 1169"/>
                <a:gd name="T67" fmla="*/ 367 h 1164"/>
                <a:gd name="T68" fmla="*/ 1120 w 1169"/>
                <a:gd name="T69" fmla="*/ 505 h 1164"/>
                <a:gd name="T70" fmla="*/ 1125 w 1169"/>
                <a:gd name="T71" fmla="*/ 663 h 1164"/>
                <a:gd name="T72" fmla="*/ 1079 w 1169"/>
                <a:gd name="T73" fmla="*/ 834 h 1164"/>
                <a:gd name="T74" fmla="*/ 983 w 1169"/>
                <a:gd name="T75" fmla="*/ 978 h 1164"/>
                <a:gd name="T76" fmla="*/ 849 w 1169"/>
                <a:gd name="T77" fmla="*/ 1087 h 1164"/>
                <a:gd name="T78" fmla="*/ 686 w 1169"/>
                <a:gd name="T79" fmla="*/ 1152 h 1164"/>
                <a:gd name="T80" fmla="*/ 502 w 1169"/>
                <a:gd name="T81" fmla="*/ 1161 h 1164"/>
                <a:gd name="T82" fmla="*/ 331 w 1169"/>
                <a:gd name="T83" fmla="*/ 1114 h 1164"/>
                <a:gd name="T84" fmla="*/ 186 w 1169"/>
                <a:gd name="T85" fmla="*/ 1019 h 1164"/>
                <a:gd name="T86" fmla="*/ 77 w 1169"/>
                <a:gd name="T87" fmla="*/ 886 h 1164"/>
                <a:gd name="T88" fmla="*/ 13 w 1169"/>
                <a:gd name="T89" fmla="*/ 723 h 1164"/>
                <a:gd name="T90" fmla="*/ 3 w 1169"/>
                <a:gd name="T91" fmla="*/ 541 h 1164"/>
                <a:gd name="T92" fmla="*/ 50 w 1169"/>
                <a:gd name="T93" fmla="*/ 370 h 1164"/>
                <a:gd name="T94" fmla="*/ 145 w 1169"/>
                <a:gd name="T95" fmla="*/ 226 h 1164"/>
                <a:gd name="T96" fmla="*/ 279 w 1169"/>
                <a:gd name="T97" fmla="*/ 117 h 1164"/>
                <a:gd name="T98" fmla="*/ 443 w 1169"/>
                <a:gd name="T99" fmla="*/ 52 h 1164"/>
                <a:gd name="T100" fmla="*/ 620 w 1169"/>
                <a:gd name="T101" fmla="*/ 43 h 1164"/>
                <a:gd name="T102" fmla="*/ 777 w 1169"/>
                <a:gd name="T103" fmla="*/ 86 h 1164"/>
                <a:gd name="T104" fmla="*/ 917 w 1169"/>
                <a:gd name="T105" fmla="*/ 170 h 1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69" h="1164">
                  <a:moveTo>
                    <a:pt x="686" y="381"/>
                  </a:moveTo>
                  <a:lnTo>
                    <a:pt x="659" y="384"/>
                  </a:lnTo>
                  <a:lnTo>
                    <a:pt x="636" y="391"/>
                  </a:lnTo>
                  <a:lnTo>
                    <a:pt x="613" y="404"/>
                  </a:lnTo>
                  <a:lnTo>
                    <a:pt x="594" y="420"/>
                  </a:lnTo>
                  <a:lnTo>
                    <a:pt x="578" y="439"/>
                  </a:lnTo>
                  <a:lnTo>
                    <a:pt x="565" y="462"/>
                  </a:lnTo>
                  <a:lnTo>
                    <a:pt x="557" y="485"/>
                  </a:lnTo>
                  <a:lnTo>
                    <a:pt x="554" y="511"/>
                  </a:lnTo>
                  <a:lnTo>
                    <a:pt x="554" y="541"/>
                  </a:lnTo>
                  <a:lnTo>
                    <a:pt x="514" y="539"/>
                  </a:lnTo>
                  <a:lnTo>
                    <a:pt x="476" y="533"/>
                  </a:lnTo>
                  <a:lnTo>
                    <a:pt x="439" y="522"/>
                  </a:lnTo>
                  <a:lnTo>
                    <a:pt x="405" y="507"/>
                  </a:lnTo>
                  <a:lnTo>
                    <a:pt x="372" y="488"/>
                  </a:lnTo>
                  <a:lnTo>
                    <a:pt x="343" y="465"/>
                  </a:lnTo>
                  <a:lnTo>
                    <a:pt x="317" y="439"/>
                  </a:lnTo>
                  <a:lnTo>
                    <a:pt x="293" y="411"/>
                  </a:lnTo>
                  <a:lnTo>
                    <a:pt x="282" y="431"/>
                  </a:lnTo>
                  <a:lnTo>
                    <a:pt x="276" y="451"/>
                  </a:lnTo>
                  <a:lnTo>
                    <a:pt x="273" y="472"/>
                  </a:lnTo>
                  <a:lnTo>
                    <a:pt x="276" y="495"/>
                  </a:lnTo>
                  <a:lnTo>
                    <a:pt x="284" y="519"/>
                  </a:lnTo>
                  <a:lnTo>
                    <a:pt x="298" y="539"/>
                  </a:lnTo>
                  <a:lnTo>
                    <a:pt x="314" y="557"/>
                  </a:lnTo>
                  <a:lnTo>
                    <a:pt x="333" y="572"/>
                  </a:lnTo>
                  <a:lnTo>
                    <a:pt x="312" y="569"/>
                  </a:lnTo>
                  <a:lnTo>
                    <a:pt x="292" y="561"/>
                  </a:lnTo>
                  <a:lnTo>
                    <a:pt x="273" y="552"/>
                  </a:lnTo>
                  <a:lnTo>
                    <a:pt x="275" y="576"/>
                  </a:lnTo>
                  <a:lnTo>
                    <a:pt x="281" y="600"/>
                  </a:lnTo>
                  <a:lnTo>
                    <a:pt x="293" y="621"/>
                  </a:lnTo>
                  <a:lnTo>
                    <a:pt x="308" y="639"/>
                  </a:lnTo>
                  <a:lnTo>
                    <a:pt x="326" y="654"/>
                  </a:lnTo>
                  <a:lnTo>
                    <a:pt x="349" y="665"/>
                  </a:lnTo>
                  <a:lnTo>
                    <a:pt x="374" y="673"/>
                  </a:lnTo>
                  <a:lnTo>
                    <a:pt x="323" y="673"/>
                  </a:lnTo>
                  <a:lnTo>
                    <a:pt x="335" y="696"/>
                  </a:lnTo>
                  <a:lnTo>
                    <a:pt x="352" y="717"/>
                  </a:lnTo>
                  <a:lnTo>
                    <a:pt x="371" y="736"/>
                  </a:lnTo>
                  <a:lnTo>
                    <a:pt x="394" y="750"/>
                  </a:lnTo>
                  <a:lnTo>
                    <a:pt x="419" y="759"/>
                  </a:lnTo>
                  <a:lnTo>
                    <a:pt x="443" y="762"/>
                  </a:lnTo>
                  <a:lnTo>
                    <a:pt x="413" y="779"/>
                  </a:lnTo>
                  <a:lnTo>
                    <a:pt x="382" y="793"/>
                  </a:lnTo>
                  <a:lnTo>
                    <a:pt x="351" y="804"/>
                  </a:lnTo>
                  <a:lnTo>
                    <a:pt x="318" y="810"/>
                  </a:lnTo>
                  <a:lnTo>
                    <a:pt x="282" y="813"/>
                  </a:lnTo>
                  <a:lnTo>
                    <a:pt x="252" y="813"/>
                  </a:lnTo>
                  <a:lnTo>
                    <a:pt x="279" y="831"/>
                  </a:lnTo>
                  <a:lnTo>
                    <a:pt x="308" y="846"/>
                  </a:lnTo>
                  <a:lnTo>
                    <a:pt x="340" y="858"/>
                  </a:lnTo>
                  <a:lnTo>
                    <a:pt x="374" y="866"/>
                  </a:lnTo>
                  <a:lnTo>
                    <a:pt x="409" y="871"/>
                  </a:lnTo>
                  <a:lnTo>
                    <a:pt x="443" y="872"/>
                  </a:lnTo>
                  <a:lnTo>
                    <a:pt x="488" y="870"/>
                  </a:lnTo>
                  <a:lnTo>
                    <a:pt x="531" y="863"/>
                  </a:lnTo>
                  <a:lnTo>
                    <a:pt x="570" y="852"/>
                  </a:lnTo>
                  <a:lnTo>
                    <a:pt x="607" y="836"/>
                  </a:lnTo>
                  <a:lnTo>
                    <a:pt x="641" y="817"/>
                  </a:lnTo>
                  <a:lnTo>
                    <a:pt x="671" y="794"/>
                  </a:lnTo>
                  <a:lnTo>
                    <a:pt x="699" y="770"/>
                  </a:lnTo>
                  <a:lnTo>
                    <a:pt x="724" y="742"/>
                  </a:lnTo>
                  <a:lnTo>
                    <a:pt x="745" y="712"/>
                  </a:lnTo>
                  <a:lnTo>
                    <a:pt x="764" y="681"/>
                  </a:lnTo>
                  <a:lnTo>
                    <a:pt x="779" y="648"/>
                  </a:lnTo>
                  <a:lnTo>
                    <a:pt x="791" y="615"/>
                  </a:lnTo>
                  <a:lnTo>
                    <a:pt x="800" y="581"/>
                  </a:lnTo>
                  <a:lnTo>
                    <a:pt x="805" y="545"/>
                  </a:lnTo>
                  <a:lnTo>
                    <a:pt x="806" y="511"/>
                  </a:lnTo>
                  <a:lnTo>
                    <a:pt x="806" y="503"/>
                  </a:lnTo>
                  <a:lnTo>
                    <a:pt x="806" y="502"/>
                  </a:lnTo>
                  <a:lnTo>
                    <a:pt x="806" y="502"/>
                  </a:lnTo>
                  <a:lnTo>
                    <a:pt x="806" y="502"/>
                  </a:lnTo>
                  <a:lnTo>
                    <a:pt x="827" y="488"/>
                  </a:lnTo>
                  <a:lnTo>
                    <a:pt x="847" y="468"/>
                  </a:lnTo>
                  <a:lnTo>
                    <a:pt x="866" y="441"/>
                  </a:lnTo>
                  <a:lnTo>
                    <a:pt x="851" y="448"/>
                  </a:lnTo>
                  <a:lnTo>
                    <a:pt x="835" y="454"/>
                  </a:lnTo>
                  <a:lnTo>
                    <a:pt x="817" y="460"/>
                  </a:lnTo>
                  <a:lnTo>
                    <a:pt x="797" y="461"/>
                  </a:lnTo>
                  <a:lnTo>
                    <a:pt x="817" y="446"/>
                  </a:lnTo>
                  <a:lnTo>
                    <a:pt x="834" y="430"/>
                  </a:lnTo>
                  <a:lnTo>
                    <a:pt x="847" y="412"/>
                  </a:lnTo>
                  <a:lnTo>
                    <a:pt x="857" y="391"/>
                  </a:lnTo>
                  <a:lnTo>
                    <a:pt x="834" y="401"/>
                  </a:lnTo>
                  <a:lnTo>
                    <a:pt x="806" y="411"/>
                  </a:lnTo>
                  <a:lnTo>
                    <a:pt x="776" y="421"/>
                  </a:lnTo>
                  <a:lnTo>
                    <a:pt x="763" y="410"/>
                  </a:lnTo>
                  <a:lnTo>
                    <a:pt x="747" y="398"/>
                  </a:lnTo>
                  <a:lnTo>
                    <a:pt x="729" y="389"/>
                  </a:lnTo>
                  <a:lnTo>
                    <a:pt x="709" y="383"/>
                  </a:lnTo>
                  <a:lnTo>
                    <a:pt x="686" y="381"/>
                  </a:lnTo>
                  <a:close/>
                  <a:moveTo>
                    <a:pt x="1089" y="0"/>
                  </a:moveTo>
                  <a:lnTo>
                    <a:pt x="1106" y="16"/>
                  </a:lnTo>
                  <a:lnTo>
                    <a:pt x="1125" y="36"/>
                  </a:lnTo>
                  <a:lnTo>
                    <a:pt x="1147" y="58"/>
                  </a:lnTo>
                  <a:lnTo>
                    <a:pt x="1169" y="80"/>
                  </a:lnTo>
                  <a:lnTo>
                    <a:pt x="998" y="250"/>
                  </a:lnTo>
                  <a:lnTo>
                    <a:pt x="1026" y="287"/>
                  </a:lnTo>
                  <a:lnTo>
                    <a:pt x="1052" y="325"/>
                  </a:lnTo>
                  <a:lnTo>
                    <a:pt x="1075" y="367"/>
                  </a:lnTo>
                  <a:lnTo>
                    <a:pt x="1094" y="412"/>
                  </a:lnTo>
                  <a:lnTo>
                    <a:pt x="1109" y="458"/>
                  </a:lnTo>
                  <a:lnTo>
                    <a:pt x="1120" y="505"/>
                  </a:lnTo>
                  <a:lnTo>
                    <a:pt x="1126" y="553"/>
                  </a:lnTo>
                  <a:lnTo>
                    <a:pt x="1128" y="602"/>
                  </a:lnTo>
                  <a:lnTo>
                    <a:pt x="1125" y="663"/>
                  </a:lnTo>
                  <a:lnTo>
                    <a:pt x="1115" y="723"/>
                  </a:lnTo>
                  <a:lnTo>
                    <a:pt x="1100" y="779"/>
                  </a:lnTo>
                  <a:lnTo>
                    <a:pt x="1079" y="834"/>
                  </a:lnTo>
                  <a:lnTo>
                    <a:pt x="1052" y="886"/>
                  </a:lnTo>
                  <a:lnTo>
                    <a:pt x="1020" y="934"/>
                  </a:lnTo>
                  <a:lnTo>
                    <a:pt x="983" y="978"/>
                  </a:lnTo>
                  <a:lnTo>
                    <a:pt x="943" y="1019"/>
                  </a:lnTo>
                  <a:lnTo>
                    <a:pt x="899" y="1055"/>
                  </a:lnTo>
                  <a:lnTo>
                    <a:pt x="849" y="1087"/>
                  </a:lnTo>
                  <a:lnTo>
                    <a:pt x="798" y="1114"/>
                  </a:lnTo>
                  <a:lnTo>
                    <a:pt x="743" y="1135"/>
                  </a:lnTo>
                  <a:lnTo>
                    <a:pt x="686" y="1152"/>
                  </a:lnTo>
                  <a:lnTo>
                    <a:pt x="626" y="1161"/>
                  </a:lnTo>
                  <a:lnTo>
                    <a:pt x="565" y="1164"/>
                  </a:lnTo>
                  <a:lnTo>
                    <a:pt x="502" y="1161"/>
                  </a:lnTo>
                  <a:lnTo>
                    <a:pt x="443" y="1152"/>
                  </a:lnTo>
                  <a:lnTo>
                    <a:pt x="385" y="1135"/>
                  </a:lnTo>
                  <a:lnTo>
                    <a:pt x="331" y="1114"/>
                  </a:lnTo>
                  <a:lnTo>
                    <a:pt x="279" y="1087"/>
                  </a:lnTo>
                  <a:lnTo>
                    <a:pt x="231" y="1055"/>
                  </a:lnTo>
                  <a:lnTo>
                    <a:pt x="186" y="1019"/>
                  </a:lnTo>
                  <a:lnTo>
                    <a:pt x="145" y="978"/>
                  </a:lnTo>
                  <a:lnTo>
                    <a:pt x="108" y="934"/>
                  </a:lnTo>
                  <a:lnTo>
                    <a:pt x="77" y="886"/>
                  </a:lnTo>
                  <a:lnTo>
                    <a:pt x="50" y="834"/>
                  </a:lnTo>
                  <a:lnTo>
                    <a:pt x="29" y="779"/>
                  </a:lnTo>
                  <a:lnTo>
                    <a:pt x="13" y="723"/>
                  </a:lnTo>
                  <a:lnTo>
                    <a:pt x="3" y="663"/>
                  </a:lnTo>
                  <a:lnTo>
                    <a:pt x="0" y="602"/>
                  </a:lnTo>
                  <a:lnTo>
                    <a:pt x="3" y="541"/>
                  </a:lnTo>
                  <a:lnTo>
                    <a:pt x="13" y="481"/>
                  </a:lnTo>
                  <a:lnTo>
                    <a:pt x="29" y="425"/>
                  </a:lnTo>
                  <a:lnTo>
                    <a:pt x="50" y="370"/>
                  </a:lnTo>
                  <a:lnTo>
                    <a:pt x="77" y="318"/>
                  </a:lnTo>
                  <a:lnTo>
                    <a:pt x="108" y="270"/>
                  </a:lnTo>
                  <a:lnTo>
                    <a:pt x="145" y="226"/>
                  </a:lnTo>
                  <a:lnTo>
                    <a:pt x="186" y="185"/>
                  </a:lnTo>
                  <a:lnTo>
                    <a:pt x="231" y="149"/>
                  </a:lnTo>
                  <a:lnTo>
                    <a:pt x="279" y="117"/>
                  </a:lnTo>
                  <a:lnTo>
                    <a:pt x="331" y="90"/>
                  </a:lnTo>
                  <a:lnTo>
                    <a:pt x="385" y="69"/>
                  </a:lnTo>
                  <a:lnTo>
                    <a:pt x="443" y="52"/>
                  </a:lnTo>
                  <a:lnTo>
                    <a:pt x="502" y="43"/>
                  </a:lnTo>
                  <a:lnTo>
                    <a:pt x="565" y="40"/>
                  </a:lnTo>
                  <a:lnTo>
                    <a:pt x="620" y="43"/>
                  </a:lnTo>
                  <a:lnTo>
                    <a:pt x="674" y="51"/>
                  </a:lnTo>
                  <a:lnTo>
                    <a:pt x="727" y="66"/>
                  </a:lnTo>
                  <a:lnTo>
                    <a:pt x="777" y="86"/>
                  </a:lnTo>
                  <a:lnTo>
                    <a:pt x="827" y="109"/>
                  </a:lnTo>
                  <a:lnTo>
                    <a:pt x="873" y="138"/>
                  </a:lnTo>
                  <a:lnTo>
                    <a:pt x="917" y="170"/>
                  </a:lnTo>
                  <a:lnTo>
                    <a:pt x="10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" name="Freeform 309"/>
            <p:cNvSpPr>
              <a:spLocks noEditPoints="1"/>
            </p:cNvSpPr>
            <p:nvPr/>
          </p:nvSpPr>
          <p:spPr bwMode="auto">
            <a:xfrm>
              <a:off x="3584" y="2699"/>
              <a:ext cx="165" cy="165"/>
            </a:xfrm>
            <a:custGeom>
              <a:avLst/>
              <a:gdLst>
                <a:gd name="T0" fmla="*/ 597 w 1159"/>
                <a:gd name="T1" fmla="*/ 272 h 1154"/>
                <a:gd name="T2" fmla="*/ 552 w 1159"/>
                <a:gd name="T3" fmla="*/ 283 h 1154"/>
                <a:gd name="T4" fmla="*/ 522 w 1159"/>
                <a:gd name="T5" fmla="*/ 306 h 1154"/>
                <a:gd name="T6" fmla="*/ 503 w 1159"/>
                <a:gd name="T7" fmla="*/ 338 h 1154"/>
                <a:gd name="T8" fmla="*/ 495 w 1159"/>
                <a:gd name="T9" fmla="*/ 379 h 1154"/>
                <a:gd name="T10" fmla="*/ 494 w 1159"/>
                <a:gd name="T11" fmla="*/ 461 h 1154"/>
                <a:gd name="T12" fmla="*/ 423 w 1159"/>
                <a:gd name="T13" fmla="*/ 561 h 1154"/>
                <a:gd name="T14" fmla="*/ 484 w 1159"/>
                <a:gd name="T15" fmla="*/ 843 h 1154"/>
                <a:gd name="T16" fmla="*/ 604 w 1159"/>
                <a:gd name="T17" fmla="*/ 561 h 1154"/>
                <a:gd name="T18" fmla="*/ 705 w 1159"/>
                <a:gd name="T19" fmla="*/ 461 h 1154"/>
                <a:gd name="T20" fmla="*/ 615 w 1159"/>
                <a:gd name="T21" fmla="*/ 412 h 1154"/>
                <a:gd name="T22" fmla="*/ 616 w 1159"/>
                <a:gd name="T23" fmla="*/ 387 h 1154"/>
                <a:gd name="T24" fmla="*/ 627 w 1159"/>
                <a:gd name="T25" fmla="*/ 374 h 1154"/>
                <a:gd name="T26" fmla="*/ 655 w 1159"/>
                <a:gd name="T27" fmla="*/ 371 h 1154"/>
                <a:gd name="T28" fmla="*/ 705 w 1159"/>
                <a:gd name="T29" fmla="*/ 271 h 1154"/>
                <a:gd name="T30" fmla="*/ 554 w 1159"/>
                <a:gd name="T31" fmla="*/ 0 h 1154"/>
                <a:gd name="T32" fmla="*/ 675 w 1159"/>
                <a:gd name="T33" fmla="*/ 13 h 1154"/>
                <a:gd name="T34" fmla="*/ 788 w 1159"/>
                <a:gd name="T35" fmla="*/ 49 h 1154"/>
                <a:gd name="T36" fmla="*/ 888 w 1159"/>
                <a:gd name="T37" fmla="*/ 108 h 1154"/>
                <a:gd name="T38" fmla="*/ 974 w 1159"/>
                <a:gd name="T39" fmla="*/ 185 h 1154"/>
                <a:gd name="T40" fmla="*/ 1041 w 1159"/>
                <a:gd name="T41" fmla="*/ 278 h 1154"/>
                <a:gd name="T42" fmla="*/ 1090 w 1159"/>
                <a:gd name="T43" fmla="*/ 384 h 1154"/>
                <a:gd name="T44" fmla="*/ 1115 w 1159"/>
                <a:gd name="T45" fmla="*/ 501 h 1154"/>
                <a:gd name="T46" fmla="*/ 1115 w 1159"/>
                <a:gd name="T47" fmla="*/ 617 h 1154"/>
                <a:gd name="T48" fmla="*/ 1093 w 1159"/>
                <a:gd name="T49" fmla="*/ 723 h 1154"/>
                <a:gd name="T50" fmla="*/ 1049 w 1159"/>
                <a:gd name="T51" fmla="*/ 822 h 1154"/>
                <a:gd name="T52" fmla="*/ 988 w 1159"/>
                <a:gd name="T53" fmla="*/ 913 h 1154"/>
                <a:gd name="T54" fmla="*/ 1142 w 1159"/>
                <a:gd name="T55" fmla="*/ 1099 h 1154"/>
                <a:gd name="T56" fmla="*/ 1106 w 1159"/>
                <a:gd name="T57" fmla="*/ 1133 h 1154"/>
                <a:gd name="T58" fmla="*/ 917 w 1159"/>
                <a:gd name="T59" fmla="*/ 984 h 1154"/>
                <a:gd name="T60" fmla="*/ 843 w 1159"/>
                <a:gd name="T61" fmla="*/ 1037 h 1154"/>
                <a:gd name="T62" fmla="*/ 756 w 1159"/>
                <a:gd name="T63" fmla="*/ 1079 h 1154"/>
                <a:gd name="T64" fmla="*/ 662 w 1159"/>
                <a:gd name="T65" fmla="*/ 1105 h 1154"/>
                <a:gd name="T66" fmla="*/ 565 w 1159"/>
                <a:gd name="T67" fmla="*/ 1114 h 1154"/>
                <a:gd name="T68" fmla="*/ 443 w 1159"/>
                <a:gd name="T69" fmla="*/ 1101 h 1154"/>
                <a:gd name="T70" fmla="*/ 331 w 1159"/>
                <a:gd name="T71" fmla="*/ 1064 h 1154"/>
                <a:gd name="T72" fmla="*/ 231 w 1159"/>
                <a:gd name="T73" fmla="*/ 1006 h 1154"/>
                <a:gd name="T74" fmla="*/ 145 w 1159"/>
                <a:gd name="T75" fmla="*/ 930 h 1154"/>
                <a:gd name="T76" fmla="*/ 77 w 1159"/>
                <a:gd name="T77" fmla="*/ 838 h 1154"/>
                <a:gd name="T78" fmla="*/ 29 w 1159"/>
                <a:gd name="T79" fmla="*/ 735 h 1154"/>
                <a:gd name="T80" fmla="*/ 3 w 1159"/>
                <a:gd name="T81" fmla="*/ 621 h 1154"/>
                <a:gd name="T82" fmla="*/ 3 w 1159"/>
                <a:gd name="T83" fmla="*/ 505 h 1154"/>
                <a:gd name="T84" fmla="*/ 25 w 1159"/>
                <a:gd name="T85" fmla="*/ 395 h 1154"/>
                <a:gd name="T86" fmla="*/ 65 w 1159"/>
                <a:gd name="T87" fmla="*/ 294 h 1154"/>
                <a:gd name="T88" fmla="*/ 124 w 1159"/>
                <a:gd name="T89" fmla="*/ 204 h 1154"/>
                <a:gd name="T90" fmla="*/ 200 w 1159"/>
                <a:gd name="T91" fmla="*/ 128 h 1154"/>
                <a:gd name="T92" fmla="*/ 288 w 1159"/>
                <a:gd name="T93" fmla="*/ 68 h 1154"/>
                <a:gd name="T94" fmla="*/ 387 w 1159"/>
                <a:gd name="T95" fmla="*/ 25 h 1154"/>
                <a:gd name="T96" fmla="*/ 497 w 1159"/>
                <a:gd name="T97" fmla="*/ 2 h 1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59" h="1154">
                  <a:moveTo>
                    <a:pt x="625" y="271"/>
                  </a:moveTo>
                  <a:lnTo>
                    <a:pt x="597" y="272"/>
                  </a:lnTo>
                  <a:lnTo>
                    <a:pt x="572" y="277"/>
                  </a:lnTo>
                  <a:lnTo>
                    <a:pt x="552" y="283"/>
                  </a:lnTo>
                  <a:lnTo>
                    <a:pt x="536" y="293"/>
                  </a:lnTo>
                  <a:lnTo>
                    <a:pt x="522" y="306"/>
                  </a:lnTo>
                  <a:lnTo>
                    <a:pt x="511" y="321"/>
                  </a:lnTo>
                  <a:lnTo>
                    <a:pt x="503" y="338"/>
                  </a:lnTo>
                  <a:lnTo>
                    <a:pt x="498" y="357"/>
                  </a:lnTo>
                  <a:lnTo>
                    <a:pt x="495" y="379"/>
                  </a:lnTo>
                  <a:lnTo>
                    <a:pt x="494" y="401"/>
                  </a:lnTo>
                  <a:lnTo>
                    <a:pt x="494" y="461"/>
                  </a:lnTo>
                  <a:lnTo>
                    <a:pt x="423" y="461"/>
                  </a:lnTo>
                  <a:lnTo>
                    <a:pt x="423" y="561"/>
                  </a:lnTo>
                  <a:lnTo>
                    <a:pt x="484" y="561"/>
                  </a:lnTo>
                  <a:lnTo>
                    <a:pt x="484" y="843"/>
                  </a:lnTo>
                  <a:lnTo>
                    <a:pt x="604" y="843"/>
                  </a:lnTo>
                  <a:lnTo>
                    <a:pt x="604" y="561"/>
                  </a:lnTo>
                  <a:lnTo>
                    <a:pt x="696" y="561"/>
                  </a:lnTo>
                  <a:lnTo>
                    <a:pt x="705" y="461"/>
                  </a:lnTo>
                  <a:lnTo>
                    <a:pt x="615" y="461"/>
                  </a:lnTo>
                  <a:lnTo>
                    <a:pt x="615" y="412"/>
                  </a:lnTo>
                  <a:lnTo>
                    <a:pt x="615" y="398"/>
                  </a:lnTo>
                  <a:lnTo>
                    <a:pt x="616" y="387"/>
                  </a:lnTo>
                  <a:lnTo>
                    <a:pt x="619" y="380"/>
                  </a:lnTo>
                  <a:lnTo>
                    <a:pt x="627" y="374"/>
                  </a:lnTo>
                  <a:lnTo>
                    <a:pt x="638" y="372"/>
                  </a:lnTo>
                  <a:lnTo>
                    <a:pt x="655" y="371"/>
                  </a:lnTo>
                  <a:lnTo>
                    <a:pt x="705" y="371"/>
                  </a:lnTo>
                  <a:lnTo>
                    <a:pt x="705" y="271"/>
                  </a:lnTo>
                  <a:lnTo>
                    <a:pt x="625" y="271"/>
                  </a:lnTo>
                  <a:close/>
                  <a:moveTo>
                    <a:pt x="554" y="0"/>
                  </a:moveTo>
                  <a:lnTo>
                    <a:pt x="616" y="3"/>
                  </a:lnTo>
                  <a:lnTo>
                    <a:pt x="675" y="13"/>
                  </a:lnTo>
                  <a:lnTo>
                    <a:pt x="733" y="28"/>
                  </a:lnTo>
                  <a:lnTo>
                    <a:pt x="788" y="49"/>
                  </a:lnTo>
                  <a:lnTo>
                    <a:pt x="839" y="76"/>
                  </a:lnTo>
                  <a:lnTo>
                    <a:pt x="888" y="108"/>
                  </a:lnTo>
                  <a:lnTo>
                    <a:pt x="933" y="145"/>
                  </a:lnTo>
                  <a:lnTo>
                    <a:pt x="974" y="185"/>
                  </a:lnTo>
                  <a:lnTo>
                    <a:pt x="1010" y="230"/>
                  </a:lnTo>
                  <a:lnTo>
                    <a:pt x="1041" y="278"/>
                  </a:lnTo>
                  <a:lnTo>
                    <a:pt x="1068" y="329"/>
                  </a:lnTo>
                  <a:lnTo>
                    <a:pt x="1090" y="384"/>
                  </a:lnTo>
                  <a:lnTo>
                    <a:pt x="1106" y="441"/>
                  </a:lnTo>
                  <a:lnTo>
                    <a:pt x="1115" y="501"/>
                  </a:lnTo>
                  <a:lnTo>
                    <a:pt x="1119" y="561"/>
                  </a:lnTo>
                  <a:lnTo>
                    <a:pt x="1115" y="617"/>
                  </a:lnTo>
                  <a:lnTo>
                    <a:pt x="1107" y="670"/>
                  </a:lnTo>
                  <a:lnTo>
                    <a:pt x="1093" y="723"/>
                  </a:lnTo>
                  <a:lnTo>
                    <a:pt x="1074" y="774"/>
                  </a:lnTo>
                  <a:lnTo>
                    <a:pt x="1049" y="822"/>
                  </a:lnTo>
                  <a:lnTo>
                    <a:pt x="1021" y="869"/>
                  </a:lnTo>
                  <a:lnTo>
                    <a:pt x="988" y="913"/>
                  </a:lnTo>
                  <a:lnTo>
                    <a:pt x="1159" y="1084"/>
                  </a:lnTo>
                  <a:lnTo>
                    <a:pt x="1142" y="1099"/>
                  </a:lnTo>
                  <a:lnTo>
                    <a:pt x="1124" y="1115"/>
                  </a:lnTo>
                  <a:lnTo>
                    <a:pt x="1106" y="1133"/>
                  </a:lnTo>
                  <a:lnTo>
                    <a:pt x="1089" y="1154"/>
                  </a:lnTo>
                  <a:lnTo>
                    <a:pt x="917" y="984"/>
                  </a:lnTo>
                  <a:lnTo>
                    <a:pt x="881" y="1012"/>
                  </a:lnTo>
                  <a:lnTo>
                    <a:pt x="843" y="1037"/>
                  </a:lnTo>
                  <a:lnTo>
                    <a:pt x="801" y="1060"/>
                  </a:lnTo>
                  <a:lnTo>
                    <a:pt x="756" y="1079"/>
                  </a:lnTo>
                  <a:lnTo>
                    <a:pt x="710" y="1094"/>
                  </a:lnTo>
                  <a:lnTo>
                    <a:pt x="662" y="1105"/>
                  </a:lnTo>
                  <a:lnTo>
                    <a:pt x="614" y="1111"/>
                  </a:lnTo>
                  <a:lnTo>
                    <a:pt x="565" y="1114"/>
                  </a:lnTo>
                  <a:lnTo>
                    <a:pt x="502" y="1111"/>
                  </a:lnTo>
                  <a:lnTo>
                    <a:pt x="443" y="1101"/>
                  </a:lnTo>
                  <a:lnTo>
                    <a:pt x="385" y="1085"/>
                  </a:lnTo>
                  <a:lnTo>
                    <a:pt x="331" y="1064"/>
                  </a:lnTo>
                  <a:lnTo>
                    <a:pt x="279" y="1037"/>
                  </a:lnTo>
                  <a:lnTo>
                    <a:pt x="231" y="1006"/>
                  </a:lnTo>
                  <a:lnTo>
                    <a:pt x="186" y="970"/>
                  </a:lnTo>
                  <a:lnTo>
                    <a:pt x="145" y="930"/>
                  </a:lnTo>
                  <a:lnTo>
                    <a:pt x="108" y="886"/>
                  </a:lnTo>
                  <a:lnTo>
                    <a:pt x="77" y="838"/>
                  </a:lnTo>
                  <a:lnTo>
                    <a:pt x="50" y="788"/>
                  </a:lnTo>
                  <a:lnTo>
                    <a:pt x="29" y="735"/>
                  </a:lnTo>
                  <a:lnTo>
                    <a:pt x="13" y="679"/>
                  </a:lnTo>
                  <a:lnTo>
                    <a:pt x="3" y="621"/>
                  </a:lnTo>
                  <a:lnTo>
                    <a:pt x="0" y="561"/>
                  </a:lnTo>
                  <a:lnTo>
                    <a:pt x="3" y="505"/>
                  </a:lnTo>
                  <a:lnTo>
                    <a:pt x="11" y="448"/>
                  </a:lnTo>
                  <a:lnTo>
                    <a:pt x="25" y="395"/>
                  </a:lnTo>
                  <a:lnTo>
                    <a:pt x="43" y="342"/>
                  </a:lnTo>
                  <a:lnTo>
                    <a:pt x="65" y="294"/>
                  </a:lnTo>
                  <a:lnTo>
                    <a:pt x="93" y="247"/>
                  </a:lnTo>
                  <a:lnTo>
                    <a:pt x="124" y="204"/>
                  </a:lnTo>
                  <a:lnTo>
                    <a:pt x="160" y="164"/>
                  </a:lnTo>
                  <a:lnTo>
                    <a:pt x="200" y="128"/>
                  </a:lnTo>
                  <a:lnTo>
                    <a:pt x="241" y="95"/>
                  </a:lnTo>
                  <a:lnTo>
                    <a:pt x="288" y="68"/>
                  </a:lnTo>
                  <a:lnTo>
                    <a:pt x="336" y="44"/>
                  </a:lnTo>
                  <a:lnTo>
                    <a:pt x="387" y="25"/>
                  </a:lnTo>
                  <a:lnTo>
                    <a:pt x="441" y="11"/>
                  </a:lnTo>
                  <a:lnTo>
                    <a:pt x="497" y="2"/>
                  </a:lnTo>
                  <a:lnTo>
                    <a:pt x="5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" name="Freeform 310"/>
            <p:cNvSpPr>
              <a:spLocks/>
            </p:cNvSpPr>
            <p:nvPr/>
          </p:nvSpPr>
          <p:spPr bwMode="auto">
            <a:xfrm>
              <a:off x="3749" y="2864"/>
              <a:ext cx="160" cy="159"/>
            </a:xfrm>
            <a:custGeom>
              <a:avLst/>
              <a:gdLst>
                <a:gd name="T0" fmla="*/ 659 w 1119"/>
                <a:gd name="T1" fmla="*/ 9 h 1114"/>
                <a:gd name="T2" fmla="*/ 638 w 1119"/>
                <a:gd name="T3" fmla="*/ 40 h 1114"/>
                <a:gd name="T4" fmla="*/ 667 w 1119"/>
                <a:gd name="T5" fmla="*/ 61 h 1114"/>
                <a:gd name="T6" fmla="*/ 718 w 1119"/>
                <a:gd name="T7" fmla="*/ 97 h 1114"/>
                <a:gd name="T8" fmla="*/ 746 w 1119"/>
                <a:gd name="T9" fmla="*/ 160 h 1114"/>
                <a:gd name="T10" fmla="*/ 748 w 1119"/>
                <a:gd name="T11" fmla="*/ 304 h 1114"/>
                <a:gd name="T12" fmla="*/ 770 w 1119"/>
                <a:gd name="T13" fmla="*/ 310 h 1114"/>
                <a:gd name="T14" fmla="*/ 766 w 1119"/>
                <a:gd name="T15" fmla="*/ 351 h 1114"/>
                <a:gd name="T16" fmla="*/ 761 w 1119"/>
                <a:gd name="T17" fmla="*/ 391 h 1114"/>
                <a:gd name="T18" fmla="*/ 753 w 1119"/>
                <a:gd name="T19" fmla="*/ 409 h 1114"/>
                <a:gd name="T20" fmla="*/ 747 w 1119"/>
                <a:gd name="T21" fmla="*/ 411 h 1114"/>
                <a:gd name="T22" fmla="*/ 737 w 1119"/>
                <a:gd name="T23" fmla="*/ 464 h 1114"/>
                <a:gd name="T24" fmla="*/ 704 w 1119"/>
                <a:gd name="T25" fmla="*/ 537 h 1114"/>
                <a:gd name="T26" fmla="*/ 695 w 1119"/>
                <a:gd name="T27" fmla="*/ 559 h 1114"/>
                <a:gd name="T28" fmla="*/ 706 w 1119"/>
                <a:gd name="T29" fmla="*/ 622 h 1114"/>
                <a:gd name="T30" fmla="*/ 710 w 1119"/>
                <a:gd name="T31" fmla="*/ 629 h 1114"/>
                <a:gd name="T32" fmla="*/ 711 w 1119"/>
                <a:gd name="T33" fmla="*/ 632 h 1114"/>
                <a:gd name="T34" fmla="*/ 732 w 1119"/>
                <a:gd name="T35" fmla="*/ 637 h 1114"/>
                <a:gd name="T36" fmla="*/ 737 w 1119"/>
                <a:gd name="T37" fmla="*/ 681 h 1114"/>
                <a:gd name="T38" fmla="*/ 761 w 1119"/>
                <a:gd name="T39" fmla="*/ 720 h 1114"/>
                <a:gd name="T40" fmla="*/ 961 w 1119"/>
                <a:gd name="T41" fmla="*/ 781 h 1114"/>
                <a:gd name="T42" fmla="*/ 1059 w 1119"/>
                <a:gd name="T43" fmla="*/ 820 h 1114"/>
                <a:gd name="T44" fmla="*/ 1041 w 1119"/>
                <a:gd name="T45" fmla="*/ 965 h 1114"/>
                <a:gd name="T46" fmla="*/ 870 w 1119"/>
                <a:gd name="T47" fmla="*/ 1032 h 1114"/>
                <a:gd name="T48" fmla="*/ 671 w 1119"/>
                <a:gd name="T49" fmla="*/ 1103 h 1114"/>
                <a:gd name="T50" fmla="*/ 423 w 1119"/>
                <a:gd name="T51" fmla="*/ 1090 h 1114"/>
                <a:gd name="T52" fmla="*/ 271 w 1119"/>
                <a:gd name="T53" fmla="*/ 1027 h 1114"/>
                <a:gd name="T54" fmla="*/ 126 w 1119"/>
                <a:gd name="T55" fmla="*/ 970 h 1114"/>
                <a:gd name="T56" fmla="*/ 51 w 1119"/>
                <a:gd name="T57" fmla="*/ 833 h 1114"/>
                <a:gd name="T58" fmla="*/ 100 w 1119"/>
                <a:gd name="T59" fmla="*/ 803 h 1114"/>
                <a:gd name="T60" fmla="*/ 197 w 1119"/>
                <a:gd name="T61" fmla="*/ 776 h 1114"/>
                <a:gd name="T62" fmla="*/ 312 w 1119"/>
                <a:gd name="T63" fmla="*/ 737 h 1114"/>
                <a:gd name="T64" fmla="*/ 365 w 1119"/>
                <a:gd name="T65" fmla="*/ 714 h 1114"/>
                <a:gd name="T66" fmla="*/ 383 w 1119"/>
                <a:gd name="T67" fmla="*/ 663 h 1114"/>
                <a:gd name="T68" fmla="*/ 393 w 1119"/>
                <a:gd name="T69" fmla="*/ 634 h 1114"/>
                <a:gd name="T70" fmla="*/ 411 w 1119"/>
                <a:gd name="T71" fmla="*/ 629 h 1114"/>
                <a:gd name="T72" fmla="*/ 414 w 1119"/>
                <a:gd name="T73" fmla="*/ 623 h 1114"/>
                <a:gd name="T74" fmla="*/ 423 w 1119"/>
                <a:gd name="T75" fmla="*/ 568 h 1114"/>
                <a:gd name="T76" fmla="*/ 415 w 1119"/>
                <a:gd name="T77" fmla="*/ 533 h 1114"/>
                <a:gd name="T78" fmla="*/ 389 w 1119"/>
                <a:gd name="T79" fmla="*/ 472 h 1114"/>
                <a:gd name="T80" fmla="*/ 373 w 1119"/>
                <a:gd name="T81" fmla="*/ 411 h 1114"/>
                <a:gd name="T82" fmla="*/ 367 w 1119"/>
                <a:gd name="T83" fmla="*/ 409 h 1114"/>
                <a:gd name="T84" fmla="*/ 356 w 1119"/>
                <a:gd name="T85" fmla="*/ 388 h 1114"/>
                <a:gd name="T86" fmla="*/ 342 w 1119"/>
                <a:gd name="T87" fmla="*/ 346 h 1114"/>
                <a:gd name="T88" fmla="*/ 336 w 1119"/>
                <a:gd name="T89" fmla="*/ 314 h 1114"/>
                <a:gd name="T90" fmla="*/ 356 w 1119"/>
                <a:gd name="T91" fmla="*/ 303 h 1114"/>
                <a:gd name="T92" fmla="*/ 361 w 1119"/>
                <a:gd name="T93" fmla="*/ 303 h 1114"/>
                <a:gd name="T94" fmla="*/ 363 w 1119"/>
                <a:gd name="T95" fmla="*/ 294 h 1114"/>
                <a:gd name="T96" fmla="*/ 372 w 1119"/>
                <a:gd name="T97" fmla="*/ 127 h 1114"/>
                <a:gd name="T98" fmla="*/ 445 w 1119"/>
                <a:gd name="T99" fmla="*/ 60 h 1114"/>
                <a:gd name="T100" fmla="*/ 569 w 1119"/>
                <a:gd name="T101" fmla="*/ 16 h 1114"/>
                <a:gd name="T102" fmla="*/ 636 w 1119"/>
                <a:gd name="T103" fmla="*/ 2 h 1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19" h="1114">
                  <a:moveTo>
                    <a:pt x="655" y="0"/>
                  </a:moveTo>
                  <a:lnTo>
                    <a:pt x="665" y="0"/>
                  </a:lnTo>
                  <a:lnTo>
                    <a:pt x="664" y="6"/>
                  </a:lnTo>
                  <a:lnTo>
                    <a:pt x="659" y="9"/>
                  </a:lnTo>
                  <a:lnTo>
                    <a:pt x="652" y="14"/>
                  </a:lnTo>
                  <a:lnTo>
                    <a:pt x="645" y="20"/>
                  </a:lnTo>
                  <a:lnTo>
                    <a:pt x="638" y="30"/>
                  </a:lnTo>
                  <a:lnTo>
                    <a:pt x="638" y="40"/>
                  </a:lnTo>
                  <a:lnTo>
                    <a:pt x="645" y="50"/>
                  </a:lnTo>
                  <a:lnTo>
                    <a:pt x="651" y="51"/>
                  </a:lnTo>
                  <a:lnTo>
                    <a:pt x="659" y="55"/>
                  </a:lnTo>
                  <a:lnTo>
                    <a:pt x="667" y="61"/>
                  </a:lnTo>
                  <a:lnTo>
                    <a:pt x="680" y="69"/>
                  </a:lnTo>
                  <a:lnTo>
                    <a:pt x="695" y="80"/>
                  </a:lnTo>
                  <a:lnTo>
                    <a:pt x="706" y="86"/>
                  </a:lnTo>
                  <a:lnTo>
                    <a:pt x="718" y="97"/>
                  </a:lnTo>
                  <a:lnTo>
                    <a:pt x="728" y="109"/>
                  </a:lnTo>
                  <a:lnTo>
                    <a:pt x="737" y="124"/>
                  </a:lnTo>
                  <a:lnTo>
                    <a:pt x="743" y="141"/>
                  </a:lnTo>
                  <a:lnTo>
                    <a:pt x="746" y="160"/>
                  </a:lnTo>
                  <a:lnTo>
                    <a:pt x="746" y="281"/>
                  </a:lnTo>
                  <a:lnTo>
                    <a:pt x="746" y="292"/>
                  </a:lnTo>
                  <a:lnTo>
                    <a:pt x="747" y="299"/>
                  </a:lnTo>
                  <a:lnTo>
                    <a:pt x="748" y="304"/>
                  </a:lnTo>
                  <a:lnTo>
                    <a:pt x="751" y="304"/>
                  </a:lnTo>
                  <a:lnTo>
                    <a:pt x="756" y="301"/>
                  </a:lnTo>
                  <a:lnTo>
                    <a:pt x="765" y="303"/>
                  </a:lnTo>
                  <a:lnTo>
                    <a:pt x="770" y="310"/>
                  </a:lnTo>
                  <a:lnTo>
                    <a:pt x="772" y="318"/>
                  </a:lnTo>
                  <a:lnTo>
                    <a:pt x="772" y="329"/>
                  </a:lnTo>
                  <a:lnTo>
                    <a:pt x="770" y="341"/>
                  </a:lnTo>
                  <a:lnTo>
                    <a:pt x="766" y="351"/>
                  </a:lnTo>
                  <a:lnTo>
                    <a:pt x="766" y="365"/>
                  </a:lnTo>
                  <a:lnTo>
                    <a:pt x="766" y="376"/>
                  </a:lnTo>
                  <a:lnTo>
                    <a:pt x="764" y="384"/>
                  </a:lnTo>
                  <a:lnTo>
                    <a:pt x="761" y="391"/>
                  </a:lnTo>
                  <a:lnTo>
                    <a:pt x="756" y="402"/>
                  </a:lnTo>
                  <a:lnTo>
                    <a:pt x="755" y="405"/>
                  </a:lnTo>
                  <a:lnTo>
                    <a:pt x="754" y="407"/>
                  </a:lnTo>
                  <a:lnTo>
                    <a:pt x="753" y="409"/>
                  </a:lnTo>
                  <a:lnTo>
                    <a:pt x="751" y="410"/>
                  </a:lnTo>
                  <a:lnTo>
                    <a:pt x="749" y="410"/>
                  </a:lnTo>
                  <a:lnTo>
                    <a:pt x="748" y="411"/>
                  </a:lnTo>
                  <a:lnTo>
                    <a:pt x="747" y="411"/>
                  </a:lnTo>
                  <a:lnTo>
                    <a:pt x="746" y="411"/>
                  </a:lnTo>
                  <a:lnTo>
                    <a:pt x="746" y="424"/>
                  </a:lnTo>
                  <a:lnTo>
                    <a:pt x="742" y="442"/>
                  </a:lnTo>
                  <a:lnTo>
                    <a:pt x="737" y="464"/>
                  </a:lnTo>
                  <a:lnTo>
                    <a:pt x="729" y="487"/>
                  </a:lnTo>
                  <a:lnTo>
                    <a:pt x="719" y="511"/>
                  </a:lnTo>
                  <a:lnTo>
                    <a:pt x="706" y="532"/>
                  </a:lnTo>
                  <a:lnTo>
                    <a:pt x="704" y="537"/>
                  </a:lnTo>
                  <a:lnTo>
                    <a:pt x="700" y="542"/>
                  </a:lnTo>
                  <a:lnTo>
                    <a:pt x="697" y="546"/>
                  </a:lnTo>
                  <a:lnTo>
                    <a:pt x="695" y="551"/>
                  </a:lnTo>
                  <a:lnTo>
                    <a:pt x="695" y="559"/>
                  </a:lnTo>
                  <a:lnTo>
                    <a:pt x="696" y="570"/>
                  </a:lnTo>
                  <a:lnTo>
                    <a:pt x="697" y="582"/>
                  </a:lnTo>
                  <a:lnTo>
                    <a:pt x="700" y="601"/>
                  </a:lnTo>
                  <a:lnTo>
                    <a:pt x="706" y="622"/>
                  </a:lnTo>
                  <a:lnTo>
                    <a:pt x="708" y="625"/>
                  </a:lnTo>
                  <a:lnTo>
                    <a:pt x="709" y="627"/>
                  </a:lnTo>
                  <a:lnTo>
                    <a:pt x="710" y="628"/>
                  </a:lnTo>
                  <a:lnTo>
                    <a:pt x="710" y="629"/>
                  </a:lnTo>
                  <a:lnTo>
                    <a:pt x="710" y="630"/>
                  </a:lnTo>
                  <a:lnTo>
                    <a:pt x="710" y="632"/>
                  </a:lnTo>
                  <a:lnTo>
                    <a:pt x="711" y="632"/>
                  </a:lnTo>
                  <a:lnTo>
                    <a:pt x="711" y="632"/>
                  </a:lnTo>
                  <a:lnTo>
                    <a:pt x="713" y="632"/>
                  </a:lnTo>
                  <a:lnTo>
                    <a:pt x="715" y="632"/>
                  </a:lnTo>
                  <a:lnTo>
                    <a:pt x="725" y="633"/>
                  </a:lnTo>
                  <a:lnTo>
                    <a:pt x="732" y="637"/>
                  </a:lnTo>
                  <a:lnTo>
                    <a:pt x="735" y="643"/>
                  </a:lnTo>
                  <a:lnTo>
                    <a:pt x="736" y="651"/>
                  </a:lnTo>
                  <a:lnTo>
                    <a:pt x="736" y="663"/>
                  </a:lnTo>
                  <a:lnTo>
                    <a:pt x="737" y="681"/>
                  </a:lnTo>
                  <a:lnTo>
                    <a:pt x="741" y="696"/>
                  </a:lnTo>
                  <a:lnTo>
                    <a:pt x="748" y="707"/>
                  </a:lnTo>
                  <a:lnTo>
                    <a:pt x="754" y="716"/>
                  </a:lnTo>
                  <a:lnTo>
                    <a:pt x="761" y="720"/>
                  </a:lnTo>
                  <a:lnTo>
                    <a:pt x="766" y="722"/>
                  </a:lnTo>
                  <a:lnTo>
                    <a:pt x="832" y="744"/>
                  </a:lnTo>
                  <a:lnTo>
                    <a:pt x="897" y="763"/>
                  </a:lnTo>
                  <a:lnTo>
                    <a:pt x="961" y="781"/>
                  </a:lnTo>
                  <a:lnTo>
                    <a:pt x="1028" y="803"/>
                  </a:lnTo>
                  <a:lnTo>
                    <a:pt x="1038" y="805"/>
                  </a:lnTo>
                  <a:lnTo>
                    <a:pt x="1048" y="810"/>
                  </a:lnTo>
                  <a:lnTo>
                    <a:pt x="1059" y="820"/>
                  </a:lnTo>
                  <a:lnTo>
                    <a:pt x="1069" y="833"/>
                  </a:lnTo>
                  <a:lnTo>
                    <a:pt x="1119" y="953"/>
                  </a:lnTo>
                  <a:lnTo>
                    <a:pt x="1079" y="957"/>
                  </a:lnTo>
                  <a:lnTo>
                    <a:pt x="1041" y="965"/>
                  </a:lnTo>
                  <a:lnTo>
                    <a:pt x="1000" y="978"/>
                  </a:lnTo>
                  <a:lnTo>
                    <a:pt x="958" y="994"/>
                  </a:lnTo>
                  <a:lnTo>
                    <a:pt x="915" y="1012"/>
                  </a:lnTo>
                  <a:lnTo>
                    <a:pt x="870" y="1032"/>
                  </a:lnTo>
                  <a:lnTo>
                    <a:pt x="824" y="1053"/>
                  </a:lnTo>
                  <a:lnTo>
                    <a:pt x="776" y="1072"/>
                  </a:lnTo>
                  <a:lnTo>
                    <a:pt x="724" y="1089"/>
                  </a:lnTo>
                  <a:lnTo>
                    <a:pt x="671" y="1103"/>
                  </a:lnTo>
                  <a:lnTo>
                    <a:pt x="615" y="1114"/>
                  </a:lnTo>
                  <a:lnTo>
                    <a:pt x="514" y="1114"/>
                  </a:lnTo>
                  <a:lnTo>
                    <a:pt x="467" y="1103"/>
                  </a:lnTo>
                  <a:lnTo>
                    <a:pt x="423" y="1090"/>
                  </a:lnTo>
                  <a:lnTo>
                    <a:pt x="383" y="1076"/>
                  </a:lnTo>
                  <a:lnTo>
                    <a:pt x="344" y="1060"/>
                  </a:lnTo>
                  <a:lnTo>
                    <a:pt x="307" y="1043"/>
                  </a:lnTo>
                  <a:lnTo>
                    <a:pt x="271" y="1027"/>
                  </a:lnTo>
                  <a:lnTo>
                    <a:pt x="236" y="1011"/>
                  </a:lnTo>
                  <a:lnTo>
                    <a:pt x="200" y="995"/>
                  </a:lnTo>
                  <a:lnTo>
                    <a:pt x="164" y="981"/>
                  </a:lnTo>
                  <a:lnTo>
                    <a:pt x="126" y="970"/>
                  </a:lnTo>
                  <a:lnTo>
                    <a:pt x="86" y="961"/>
                  </a:lnTo>
                  <a:lnTo>
                    <a:pt x="44" y="955"/>
                  </a:lnTo>
                  <a:lnTo>
                    <a:pt x="0" y="953"/>
                  </a:lnTo>
                  <a:lnTo>
                    <a:pt x="51" y="833"/>
                  </a:lnTo>
                  <a:lnTo>
                    <a:pt x="58" y="825"/>
                  </a:lnTo>
                  <a:lnTo>
                    <a:pt x="68" y="818"/>
                  </a:lnTo>
                  <a:lnTo>
                    <a:pt x="82" y="810"/>
                  </a:lnTo>
                  <a:lnTo>
                    <a:pt x="100" y="803"/>
                  </a:lnTo>
                  <a:lnTo>
                    <a:pt x="119" y="798"/>
                  </a:lnTo>
                  <a:lnTo>
                    <a:pt x="141" y="793"/>
                  </a:lnTo>
                  <a:lnTo>
                    <a:pt x="168" y="784"/>
                  </a:lnTo>
                  <a:lnTo>
                    <a:pt x="197" y="776"/>
                  </a:lnTo>
                  <a:lnTo>
                    <a:pt x="227" y="766"/>
                  </a:lnTo>
                  <a:lnTo>
                    <a:pt x="257" y="757"/>
                  </a:lnTo>
                  <a:lnTo>
                    <a:pt x="286" y="747"/>
                  </a:lnTo>
                  <a:lnTo>
                    <a:pt x="312" y="737"/>
                  </a:lnTo>
                  <a:lnTo>
                    <a:pt x="334" y="729"/>
                  </a:lnTo>
                  <a:lnTo>
                    <a:pt x="353" y="722"/>
                  </a:lnTo>
                  <a:lnTo>
                    <a:pt x="359" y="720"/>
                  </a:lnTo>
                  <a:lnTo>
                    <a:pt x="365" y="714"/>
                  </a:lnTo>
                  <a:lnTo>
                    <a:pt x="372" y="704"/>
                  </a:lnTo>
                  <a:lnTo>
                    <a:pt x="377" y="691"/>
                  </a:lnTo>
                  <a:lnTo>
                    <a:pt x="382" y="678"/>
                  </a:lnTo>
                  <a:lnTo>
                    <a:pt x="383" y="663"/>
                  </a:lnTo>
                  <a:lnTo>
                    <a:pt x="384" y="652"/>
                  </a:lnTo>
                  <a:lnTo>
                    <a:pt x="385" y="643"/>
                  </a:lnTo>
                  <a:lnTo>
                    <a:pt x="387" y="637"/>
                  </a:lnTo>
                  <a:lnTo>
                    <a:pt x="393" y="634"/>
                  </a:lnTo>
                  <a:lnTo>
                    <a:pt x="403" y="633"/>
                  </a:lnTo>
                  <a:lnTo>
                    <a:pt x="406" y="632"/>
                  </a:lnTo>
                  <a:lnTo>
                    <a:pt x="409" y="630"/>
                  </a:lnTo>
                  <a:lnTo>
                    <a:pt x="411" y="629"/>
                  </a:lnTo>
                  <a:lnTo>
                    <a:pt x="412" y="627"/>
                  </a:lnTo>
                  <a:lnTo>
                    <a:pt x="413" y="625"/>
                  </a:lnTo>
                  <a:lnTo>
                    <a:pt x="413" y="624"/>
                  </a:lnTo>
                  <a:lnTo>
                    <a:pt x="414" y="623"/>
                  </a:lnTo>
                  <a:lnTo>
                    <a:pt x="414" y="622"/>
                  </a:lnTo>
                  <a:lnTo>
                    <a:pt x="419" y="606"/>
                  </a:lnTo>
                  <a:lnTo>
                    <a:pt x="422" y="587"/>
                  </a:lnTo>
                  <a:lnTo>
                    <a:pt x="423" y="568"/>
                  </a:lnTo>
                  <a:lnTo>
                    <a:pt x="423" y="552"/>
                  </a:lnTo>
                  <a:lnTo>
                    <a:pt x="422" y="545"/>
                  </a:lnTo>
                  <a:lnTo>
                    <a:pt x="418" y="539"/>
                  </a:lnTo>
                  <a:lnTo>
                    <a:pt x="415" y="533"/>
                  </a:lnTo>
                  <a:lnTo>
                    <a:pt x="414" y="532"/>
                  </a:lnTo>
                  <a:lnTo>
                    <a:pt x="404" y="515"/>
                  </a:lnTo>
                  <a:lnTo>
                    <a:pt x="397" y="494"/>
                  </a:lnTo>
                  <a:lnTo>
                    <a:pt x="389" y="472"/>
                  </a:lnTo>
                  <a:lnTo>
                    <a:pt x="384" y="450"/>
                  </a:lnTo>
                  <a:lnTo>
                    <a:pt x="378" y="428"/>
                  </a:lnTo>
                  <a:lnTo>
                    <a:pt x="373" y="411"/>
                  </a:lnTo>
                  <a:lnTo>
                    <a:pt x="373" y="411"/>
                  </a:lnTo>
                  <a:lnTo>
                    <a:pt x="371" y="411"/>
                  </a:lnTo>
                  <a:lnTo>
                    <a:pt x="370" y="411"/>
                  </a:lnTo>
                  <a:lnTo>
                    <a:pt x="368" y="410"/>
                  </a:lnTo>
                  <a:lnTo>
                    <a:pt x="367" y="409"/>
                  </a:lnTo>
                  <a:lnTo>
                    <a:pt x="364" y="407"/>
                  </a:lnTo>
                  <a:lnTo>
                    <a:pt x="363" y="405"/>
                  </a:lnTo>
                  <a:lnTo>
                    <a:pt x="363" y="402"/>
                  </a:lnTo>
                  <a:lnTo>
                    <a:pt x="356" y="388"/>
                  </a:lnTo>
                  <a:lnTo>
                    <a:pt x="349" y="376"/>
                  </a:lnTo>
                  <a:lnTo>
                    <a:pt x="344" y="364"/>
                  </a:lnTo>
                  <a:lnTo>
                    <a:pt x="343" y="351"/>
                  </a:lnTo>
                  <a:lnTo>
                    <a:pt x="342" y="346"/>
                  </a:lnTo>
                  <a:lnTo>
                    <a:pt x="340" y="339"/>
                  </a:lnTo>
                  <a:lnTo>
                    <a:pt x="338" y="331"/>
                  </a:lnTo>
                  <a:lnTo>
                    <a:pt x="336" y="323"/>
                  </a:lnTo>
                  <a:lnTo>
                    <a:pt x="336" y="314"/>
                  </a:lnTo>
                  <a:lnTo>
                    <a:pt x="339" y="308"/>
                  </a:lnTo>
                  <a:lnTo>
                    <a:pt x="344" y="302"/>
                  </a:lnTo>
                  <a:lnTo>
                    <a:pt x="353" y="301"/>
                  </a:lnTo>
                  <a:lnTo>
                    <a:pt x="356" y="303"/>
                  </a:lnTo>
                  <a:lnTo>
                    <a:pt x="358" y="304"/>
                  </a:lnTo>
                  <a:lnTo>
                    <a:pt x="359" y="305"/>
                  </a:lnTo>
                  <a:lnTo>
                    <a:pt x="361" y="304"/>
                  </a:lnTo>
                  <a:lnTo>
                    <a:pt x="361" y="303"/>
                  </a:lnTo>
                  <a:lnTo>
                    <a:pt x="362" y="301"/>
                  </a:lnTo>
                  <a:lnTo>
                    <a:pt x="362" y="299"/>
                  </a:lnTo>
                  <a:lnTo>
                    <a:pt x="362" y="297"/>
                  </a:lnTo>
                  <a:lnTo>
                    <a:pt x="363" y="294"/>
                  </a:lnTo>
                  <a:lnTo>
                    <a:pt x="363" y="291"/>
                  </a:lnTo>
                  <a:lnTo>
                    <a:pt x="363" y="171"/>
                  </a:lnTo>
                  <a:lnTo>
                    <a:pt x="365" y="147"/>
                  </a:lnTo>
                  <a:lnTo>
                    <a:pt x="372" y="127"/>
                  </a:lnTo>
                  <a:lnTo>
                    <a:pt x="383" y="109"/>
                  </a:lnTo>
                  <a:lnTo>
                    <a:pt x="397" y="94"/>
                  </a:lnTo>
                  <a:lnTo>
                    <a:pt x="414" y="80"/>
                  </a:lnTo>
                  <a:lnTo>
                    <a:pt x="445" y="60"/>
                  </a:lnTo>
                  <a:lnTo>
                    <a:pt x="480" y="42"/>
                  </a:lnTo>
                  <a:lnTo>
                    <a:pt x="517" y="30"/>
                  </a:lnTo>
                  <a:lnTo>
                    <a:pt x="554" y="20"/>
                  </a:lnTo>
                  <a:lnTo>
                    <a:pt x="569" y="16"/>
                  </a:lnTo>
                  <a:lnTo>
                    <a:pt x="586" y="11"/>
                  </a:lnTo>
                  <a:lnTo>
                    <a:pt x="604" y="8"/>
                  </a:lnTo>
                  <a:lnTo>
                    <a:pt x="621" y="5"/>
                  </a:lnTo>
                  <a:lnTo>
                    <a:pt x="636" y="2"/>
                  </a:lnTo>
                  <a:lnTo>
                    <a:pt x="648" y="1"/>
                  </a:lnTo>
                  <a:lnTo>
                    <a:pt x="6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64" name="Group 413"/>
          <p:cNvGrpSpPr>
            <a:grpSpLocks noChangeAspect="1"/>
          </p:cNvGrpSpPr>
          <p:nvPr/>
        </p:nvGrpSpPr>
        <p:grpSpPr bwMode="auto">
          <a:xfrm>
            <a:off x="9124033" y="4747635"/>
            <a:ext cx="428035" cy="367832"/>
            <a:chOff x="5155" y="720"/>
            <a:chExt cx="3107" cy="267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67" name="Freeform 415"/>
            <p:cNvSpPr>
              <a:spLocks/>
            </p:cNvSpPr>
            <p:nvPr/>
          </p:nvSpPr>
          <p:spPr bwMode="auto">
            <a:xfrm>
              <a:off x="5155" y="1817"/>
              <a:ext cx="1632" cy="1573"/>
            </a:xfrm>
            <a:custGeom>
              <a:avLst/>
              <a:gdLst>
                <a:gd name="T0" fmla="*/ 594 w 3263"/>
                <a:gd name="T1" fmla="*/ 0 h 3146"/>
                <a:gd name="T2" fmla="*/ 1189 w 3263"/>
                <a:gd name="T3" fmla="*/ 595 h 3146"/>
                <a:gd name="T4" fmla="*/ 966 w 3263"/>
                <a:gd name="T5" fmla="*/ 818 h 3146"/>
                <a:gd name="T6" fmla="*/ 755 w 3263"/>
                <a:gd name="T7" fmla="*/ 608 h 3146"/>
                <a:gd name="T8" fmla="*/ 772 w 3263"/>
                <a:gd name="T9" fmla="*/ 776 h 3146"/>
                <a:gd name="T10" fmla="*/ 798 w 3263"/>
                <a:gd name="T11" fmla="*/ 939 h 3146"/>
                <a:gd name="T12" fmla="*/ 836 w 3263"/>
                <a:gd name="T13" fmla="*/ 1099 h 3146"/>
                <a:gd name="T14" fmla="*/ 883 w 3263"/>
                <a:gd name="T15" fmla="*/ 1254 h 3146"/>
                <a:gd name="T16" fmla="*/ 944 w 3263"/>
                <a:gd name="T17" fmla="*/ 1405 h 3146"/>
                <a:gd name="T18" fmla="*/ 1012 w 3263"/>
                <a:gd name="T19" fmla="*/ 1551 h 3146"/>
                <a:gd name="T20" fmla="*/ 1089 w 3263"/>
                <a:gd name="T21" fmla="*/ 1690 h 3146"/>
                <a:gd name="T22" fmla="*/ 1176 w 3263"/>
                <a:gd name="T23" fmla="*/ 1822 h 3146"/>
                <a:gd name="T24" fmla="*/ 1272 w 3263"/>
                <a:gd name="T25" fmla="*/ 1951 h 3146"/>
                <a:gd name="T26" fmla="*/ 1376 w 3263"/>
                <a:gd name="T27" fmla="*/ 2072 h 3146"/>
                <a:gd name="T28" fmla="*/ 1487 w 3263"/>
                <a:gd name="T29" fmla="*/ 2185 h 3146"/>
                <a:gd name="T30" fmla="*/ 1606 w 3263"/>
                <a:gd name="T31" fmla="*/ 2289 h 3146"/>
                <a:gd name="T32" fmla="*/ 1731 w 3263"/>
                <a:gd name="T33" fmla="*/ 2387 h 3146"/>
                <a:gd name="T34" fmla="*/ 1863 w 3263"/>
                <a:gd name="T35" fmla="*/ 2476 h 3146"/>
                <a:gd name="T36" fmla="*/ 2002 w 3263"/>
                <a:gd name="T37" fmla="*/ 2555 h 3146"/>
                <a:gd name="T38" fmla="*/ 2146 w 3263"/>
                <a:gd name="T39" fmla="*/ 2627 h 3146"/>
                <a:gd name="T40" fmla="*/ 2295 w 3263"/>
                <a:gd name="T41" fmla="*/ 2687 h 3146"/>
                <a:gd name="T42" fmla="*/ 2450 w 3263"/>
                <a:gd name="T43" fmla="*/ 2738 h 3146"/>
                <a:gd name="T44" fmla="*/ 2608 w 3263"/>
                <a:gd name="T45" fmla="*/ 2778 h 3146"/>
                <a:gd name="T46" fmla="*/ 2771 w 3263"/>
                <a:gd name="T47" fmla="*/ 2806 h 3146"/>
                <a:gd name="T48" fmla="*/ 2937 w 3263"/>
                <a:gd name="T49" fmla="*/ 2825 h 3146"/>
                <a:gd name="T50" fmla="*/ 3106 w 3263"/>
                <a:gd name="T51" fmla="*/ 2831 h 3146"/>
                <a:gd name="T52" fmla="*/ 3263 w 3263"/>
                <a:gd name="T53" fmla="*/ 2831 h 3146"/>
                <a:gd name="T54" fmla="*/ 3263 w 3263"/>
                <a:gd name="T55" fmla="*/ 3146 h 3146"/>
                <a:gd name="T56" fmla="*/ 3106 w 3263"/>
                <a:gd name="T57" fmla="*/ 3146 h 3146"/>
                <a:gd name="T58" fmla="*/ 2938 w 3263"/>
                <a:gd name="T59" fmla="*/ 3142 h 3146"/>
                <a:gd name="T60" fmla="*/ 2772 w 3263"/>
                <a:gd name="T61" fmla="*/ 3125 h 3146"/>
                <a:gd name="T62" fmla="*/ 2608 w 3263"/>
                <a:gd name="T63" fmla="*/ 3101 h 3146"/>
                <a:gd name="T64" fmla="*/ 2450 w 3263"/>
                <a:gd name="T65" fmla="*/ 3065 h 3146"/>
                <a:gd name="T66" fmla="*/ 2295 w 3263"/>
                <a:gd name="T67" fmla="*/ 3021 h 3146"/>
                <a:gd name="T68" fmla="*/ 2142 w 3263"/>
                <a:gd name="T69" fmla="*/ 2967 h 3146"/>
                <a:gd name="T70" fmla="*/ 1995 w 3263"/>
                <a:gd name="T71" fmla="*/ 2904 h 3146"/>
                <a:gd name="T72" fmla="*/ 1851 w 3263"/>
                <a:gd name="T73" fmla="*/ 2833 h 3146"/>
                <a:gd name="T74" fmla="*/ 1714 w 3263"/>
                <a:gd name="T75" fmla="*/ 2755 h 3146"/>
                <a:gd name="T76" fmla="*/ 1582 w 3263"/>
                <a:gd name="T77" fmla="*/ 2668 h 3146"/>
                <a:gd name="T78" fmla="*/ 1455 w 3263"/>
                <a:gd name="T79" fmla="*/ 2574 h 3146"/>
                <a:gd name="T80" fmla="*/ 1334 w 3263"/>
                <a:gd name="T81" fmla="*/ 2472 h 3146"/>
                <a:gd name="T82" fmla="*/ 1219 w 3263"/>
                <a:gd name="T83" fmla="*/ 2364 h 3146"/>
                <a:gd name="T84" fmla="*/ 1110 w 3263"/>
                <a:gd name="T85" fmla="*/ 2247 h 3146"/>
                <a:gd name="T86" fmla="*/ 1006 w 3263"/>
                <a:gd name="T87" fmla="*/ 2123 h 3146"/>
                <a:gd name="T88" fmla="*/ 910 w 3263"/>
                <a:gd name="T89" fmla="*/ 1992 h 3146"/>
                <a:gd name="T90" fmla="*/ 821 w 3263"/>
                <a:gd name="T91" fmla="*/ 1856 h 3146"/>
                <a:gd name="T92" fmla="*/ 742 w 3263"/>
                <a:gd name="T93" fmla="*/ 1715 h 3146"/>
                <a:gd name="T94" fmla="*/ 670 w 3263"/>
                <a:gd name="T95" fmla="*/ 1569 h 3146"/>
                <a:gd name="T96" fmla="*/ 608 w 3263"/>
                <a:gd name="T97" fmla="*/ 1418 h 3146"/>
                <a:gd name="T98" fmla="*/ 555 w 3263"/>
                <a:gd name="T99" fmla="*/ 1262 h 3146"/>
                <a:gd name="T100" fmla="*/ 511 w 3263"/>
                <a:gd name="T101" fmla="*/ 1101 h 3146"/>
                <a:gd name="T102" fmla="*/ 477 w 3263"/>
                <a:gd name="T103" fmla="*/ 939 h 3146"/>
                <a:gd name="T104" fmla="*/ 453 w 3263"/>
                <a:gd name="T105" fmla="*/ 771 h 3146"/>
                <a:gd name="T106" fmla="*/ 440 w 3263"/>
                <a:gd name="T107" fmla="*/ 601 h 3146"/>
                <a:gd name="T108" fmla="*/ 223 w 3263"/>
                <a:gd name="T109" fmla="*/ 818 h 3146"/>
                <a:gd name="T110" fmla="*/ 0 w 3263"/>
                <a:gd name="T111" fmla="*/ 595 h 3146"/>
                <a:gd name="T112" fmla="*/ 444 w 3263"/>
                <a:gd name="T113" fmla="*/ 152 h 3146"/>
                <a:gd name="T114" fmla="*/ 594 w 3263"/>
                <a:gd name="T115" fmla="*/ 0 h 3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63" h="3146">
                  <a:moveTo>
                    <a:pt x="594" y="0"/>
                  </a:moveTo>
                  <a:lnTo>
                    <a:pt x="1189" y="595"/>
                  </a:lnTo>
                  <a:lnTo>
                    <a:pt x="966" y="818"/>
                  </a:lnTo>
                  <a:lnTo>
                    <a:pt x="755" y="608"/>
                  </a:lnTo>
                  <a:lnTo>
                    <a:pt x="772" y="776"/>
                  </a:lnTo>
                  <a:lnTo>
                    <a:pt x="798" y="939"/>
                  </a:lnTo>
                  <a:lnTo>
                    <a:pt x="836" y="1099"/>
                  </a:lnTo>
                  <a:lnTo>
                    <a:pt x="883" y="1254"/>
                  </a:lnTo>
                  <a:lnTo>
                    <a:pt x="944" y="1405"/>
                  </a:lnTo>
                  <a:lnTo>
                    <a:pt x="1012" y="1551"/>
                  </a:lnTo>
                  <a:lnTo>
                    <a:pt x="1089" y="1690"/>
                  </a:lnTo>
                  <a:lnTo>
                    <a:pt x="1176" y="1822"/>
                  </a:lnTo>
                  <a:lnTo>
                    <a:pt x="1272" y="1951"/>
                  </a:lnTo>
                  <a:lnTo>
                    <a:pt x="1376" y="2072"/>
                  </a:lnTo>
                  <a:lnTo>
                    <a:pt x="1487" y="2185"/>
                  </a:lnTo>
                  <a:lnTo>
                    <a:pt x="1606" y="2289"/>
                  </a:lnTo>
                  <a:lnTo>
                    <a:pt x="1731" y="2387"/>
                  </a:lnTo>
                  <a:lnTo>
                    <a:pt x="1863" y="2476"/>
                  </a:lnTo>
                  <a:lnTo>
                    <a:pt x="2002" y="2555"/>
                  </a:lnTo>
                  <a:lnTo>
                    <a:pt x="2146" y="2627"/>
                  </a:lnTo>
                  <a:lnTo>
                    <a:pt x="2295" y="2687"/>
                  </a:lnTo>
                  <a:lnTo>
                    <a:pt x="2450" y="2738"/>
                  </a:lnTo>
                  <a:lnTo>
                    <a:pt x="2608" y="2778"/>
                  </a:lnTo>
                  <a:lnTo>
                    <a:pt x="2771" y="2806"/>
                  </a:lnTo>
                  <a:lnTo>
                    <a:pt x="2937" y="2825"/>
                  </a:lnTo>
                  <a:lnTo>
                    <a:pt x="3106" y="2831"/>
                  </a:lnTo>
                  <a:lnTo>
                    <a:pt x="3263" y="2831"/>
                  </a:lnTo>
                  <a:lnTo>
                    <a:pt x="3263" y="3146"/>
                  </a:lnTo>
                  <a:lnTo>
                    <a:pt x="3106" y="3146"/>
                  </a:lnTo>
                  <a:lnTo>
                    <a:pt x="2938" y="3142"/>
                  </a:lnTo>
                  <a:lnTo>
                    <a:pt x="2772" y="3125"/>
                  </a:lnTo>
                  <a:lnTo>
                    <a:pt x="2608" y="3101"/>
                  </a:lnTo>
                  <a:lnTo>
                    <a:pt x="2450" y="3065"/>
                  </a:lnTo>
                  <a:lnTo>
                    <a:pt x="2295" y="3021"/>
                  </a:lnTo>
                  <a:lnTo>
                    <a:pt x="2142" y="2967"/>
                  </a:lnTo>
                  <a:lnTo>
                    <a:pt x="1995" y="2904"/>
                  </a:lnTo>
                  <a:lnTo>
                    <a:pt x="1851" y="2833"/>
                  </a:lnTo>
                  <a:lnTo>
                    <a:pt x="1714" y="2755"/>
                  </a:lnTo>
                  <a:lnTo>
                    <a:pt x="1582" y="2668"/>
                  </a:lnTo>
                  <a:lnTo>
                    <a:pt x="1455" y="2574"/>
                  </a:lnTo>
                  <a:lnTo>
                    <a:pt x="1334" y="2472"/>
                  </a:lnTo>
                  <a:lnTo>
                    <a:pt x="1219" y="2364"/>
                  </a:lnTo>
                  <a:lnTo>
                    <a:pt x="1110" y="2247"/>
                  </a:lnTo>
                  <a:lnTo>
                    <a:pt x="1006" y="2123"/>
                  </a:lnTo>
                  <a:lnTo>
                    <a:pt x="910" y="1992"/>
                  </a:lnTo>
                  <a:lnTo>
                    <a:pt x="821" y="1856"/>
                  </a:lnTo>
                  <a:lnTo>
                    <a:pt x="742" y="1715"/>
                  </a:lnTo>
                  <a:lnTo>
                    <a:pt x="670" y="1569"/>
                  </a:lnTo>
                  <a:lnTo>
                    <a:pt x="608" y="1418"/>
                  </a:lnTo>
                  <a:lnTo>
                    <a:pt x="555" y="1262"/>
                  </a:lnTo>
                  <a:lnTo>
                    <a:pt x="511" y="1101"/>
                  </a:lnTo>
                  <a:lnTo>
                    <a:pt x="477" y="939"/>
                  </a:lnTo>
                  <a:lnTo>
                    <a:pt x="453" y="771"/>
                  </a:lnTo>
                  <a:lnTo>
                    <a:pt x="440" y="601"/>
                  </a:lnTo>
                  <a:lnTo>
                    <a:pt x="223" y="818"/>
                  </a:lnTo>
                  <a:lnTo>
                    <a:pt x="0" y="595"/>
                  </a:lnTo>
                  <a:lnTo>
                    <a:pt x="444" y="152"/>
                  </a:lnTo>
                  <a:lnTo>
                    <a:pt x="5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8" name="Freeform 416"/>
            <p:cNvSpPr>
              <a:spLocks/>
            </p:cNvSpPr>
            <p:nvPr/>
          </p:nvSpPr>
          <p:spPr bwMode="auto">
            <a:xfrm>
              <a:off x="6631" y="720"/>
              <a:ext cx="1631" cy="1573"/>
            </a:xfrm>
            <a:custGeom>
              <a:avLst/>
              <a:gdLst>
                <a:gd name="T0" fmla="*/ 0 w 3263"/>
                <a:gd name="T1" fmla="*/ 0 h 3147"/>
                <a:gd name="T2" fmla="*/ 156 w 3263"/>
                <a:gd name="T3" fmla="*/ 0 h 3147"/>
                <a:gd name="T4" fmla="*/ 324 w 3263"/>
                <a:gd name="T5" fmla="*/ 5 h 3147"/>
                <a:gd name="T6" fmla="*/ 490 w 3263"/>
                <a:gd name="T7" fmla="*/ 22 h 3147"/>
                <a:gd name="T8" fmla="*/ 655 w 3263"/>
                <a:gd name="T9" fmla="*/ 47 h 3147"/>
                <a:gd name="T10" fmla="*/ 813 w 3263"/>
                <a:gd name="T11" fmla="*/ 83 h 3147"/>
                <a:gd name="T12" fmla="*/ 970 w 3263"/>
                <a:gd name="T13" fmla="*/ 126 h 3147"/>
                <a:gd name="T14" fmla="*/ 1121 w 3263"/>
                <a:gd name="T15" fmla="*/ 181 h 3147"/>
                <a:gd name="T16" fmla="*/ 1268 w 3263"/>
                <a:gd name="T17" fmla="*/ 243 h 3147"/>
                <a:gd name="T18" fmla="*/ 1411 w 3263"/>
                <a:gd name="T19" fmla="*/ 315 h 3147"/>
                <a:gd name="T20" fmla="*/ 1549 w 3263"/>
                <a:gd name="T21" fmla="*/ 392 h 3147"/>
                <a:gd name="T22" fmla="*/ 1681 w 3263"/>
                <a:gd name="T23" fmla="*/ 479 h 3147"/>
                <a:gd name="T24" fmla="*/ 1808 w 3263"/>
                <a:gd name="T25" fmla="*/ 574 h 3147"/>
                <a:gd name="T26" fmla="*/ 1928 w 3263"/>
                <a:gd name="T27" fmla="*/ 675 h 3147"/>
                <a:gd name="T28" fmla="*/ 2044 w 3263"/>
                <a:gd name="T29" fmla="*/ 783 h 3147"/>
                <a:gd name="T30" fmla="*/ 2153 w 3263"/>
                <a:gd name="T31" fmla="*/ 900 h 3147"/>
                <a:gd name="T32" fmla="*/ 2257 w 3263"/>
                <a:gd name="T33" fmla="*/ 1025 h 3147"/>
                <a:gd name="T34" fmla="*/ 2353 w 3263"/>
                <a:gd name="T35" fmla="*/ 1155 h 3147"/>
                <a:gd name="T36" fmla="*/ 2442 w 3263"/>
                <a:gd name="T37" fmla="*/ 1291 h 3147"/>
                <a:gd name="T38" fmla="*/ 2521 w 3263"/>
                <a:gd name="T39" fmla="*/ 1433 h 3147"/>
                <a:gd name="T40" fmla="*/ 2593 w 3263"/>
                <a:gd name="T41" fmla="*/ 1578 h 3147"/>
                <a:gd name="T42" fmla="*/ 2655 w 3263"/>
                <a:gd name="T43" fmla="*/ 1729 h 3147"/>
                <a:gd name="T44" fmla="*/ 2708 w 3263"/>
                <a:gd name="T45" fmla="*/ 1886 h 3147"/>
                <a:gd name="T46" fmla="*/ 2751 w 3263"/>
                <a:gd name="T47" fmla="*/ 2046 h 3147"/>
                <a:gd name="T48" fmla="*/ 2785 w 3263"/>
                <a:gd name="T49" fmla="*/ 2209 h 3147"/>
                <a:gd name="T50" fmla="*/ 2810 w 3263"/>
                <a:gd name="T51" fmla="*/ 2377 h 3147"/>
                <a:gd name="T52" fmla="*/ 2823 w 3263"/>
                <a:gd name="T53" fmla="*/ 2547 h 3147"/>
                <a:gd name="T54" fmla="*/ 3040 w 3263"/>
                <a:gd name="T55" fmla="*/ 2329 h 3147"/>
                <a:gd name="T56" fmla="*/ 3263 w 3263"/>
                <a:gd name="T57" fmla="*/ 2552 h 3147"/>
                <a:gd name="T58" fmla="*/ 2668 w 3263"/>
                <a:gd name="T59" fmla="*/ 3147 h 3147"/>
                <a:gd name="T60" fmla="*/ 2519 w 3263"/>
                <a:gd name="T61" fmla="*/ 3000 h 3147"/>
                <a:gd name="T62" fmla="*/ 2074 w 3263"/>
                <a:gd name="T63" fmla="*/ 2552 h 3147"/>
                <a:gd name="T64" fmla="*/ 2297 w 3263"/>
                <a:gd name="T65" fmla="*/ 2329 h 3147"/>
                <a:gd name="T66" fmla="*/ 2506 w 3263"/>
                <a:gd name="T67" fmla="*/ 2541 h 3147"/>
                <a:gd name="T68" fmla="*/ 2491 w 3263"/>
                <a:gd name="T69" fmla="*/ 2373 h 3147"/>
                <a:gd name="T70" fmla="*/ 2464 w 3263"/>
                <a:gd name="T71" fmla="*/ 2209 h 3147"/>
                <a:gd name="T72" fmla="*/ 2427 w 3263"/>
                <a:gd name="T73" fmla="*/ 2050 h 3147"/>
                <a:gd name="T74" fmla="*/ 2378 w 3263"/>
                <a:gd name="T75" fmla="*/ 1895 h 3147"/>
                <a:gd name="T76" fmla="*/ 2319 w 3263"/>
                <a:gd name="T77" fmla="*/ 1744 h 3147"/>
                <a:gd name="T78" fmla="*/ 2251 w 3263"/>
                <a:gd name="T79" fmla="*/ 1599 h 3147"/>
                <a:gd name="T80" fmla="*/ 2174 w 3263"/>
                <a:gd name="T81" fmla="*/ 1459 h 3147"/>
                <a:gd name="T82" fmla="*/ 2087 w 3263"/>
                <a:gd name="T83" fmla="*/ 1325 h 3147"/>
                <a:gd name="T84" fmla="*/ 1991 w 3263"/>
                <a:gd name="T85" fmla="*/ 1198 h 3147"/>
                <a:gd name="T86" fmla="*/ 1887 w 3263"/>
                <a:gd name="T87" fmla="*/ 1078 h 3147"/>
                <a:gd name="T88" fmla="*/ 1776 w 3263"/>
                <a:gd name="T89" fmla="*/ 964 h 3147"/>
                <a:gd name="T90" fmla="*/ 1657 w 3263"/>
                <a:gd name="T91" fmla="*/ 859 h 3147"/>
                <a:gd name="T92" fmla="*/ 1532 w 3263"/>
                <a:gd name="T93" fmla="*/ 762 h 3147"/>
                <a:gd name="T94" fmla="*/ 1400 w 3263"/>
                <a:gd name="T95" fmla="*/ 672 h 3147"/>
                <a:gd name="T96" fmla="*/ 1260 w 3263"/>
                <a:gd name="T97" fmla="*/ 592 h 3147"/>
                <a:gd name="T98" fmla="*/ 1117 w 3263"/>
                <a:gd name="T99" fmla="*/ 523 h 3147"/>
                <a:gd name="T100" fmla="*/ 968 w 3263"/>
                <a:gd name="T101" fmla="*/ 460 h 3147"/>
                <a:gd name="T102" fmla="*/ 813 w 3263"/>
                <a:gd name="T103" fmla="*/ 411 h 3147"/>
                <a:gd name="T104" fmla="*/ 655 w 3263"/>
                <a:gd name="T105" fmla="*/ 370 h 3147"/>
                <a:gd name="T106" fmla="*/ 492 w 3263"/>
                <a:gd name="T107" fmla="*/ 341 h 3147"/>
                <a:gd name="T108" fmla="*/ 326 w 3263"/>
                <a:gd name="T109" fmla="*/ 322 h 3147"/>
                <a:gd name="T110" fmla="*/ 156 w 3263"/>
                <a:gd name="T111" fmla="*/ 317 h 3147"/>
                <a:gd name="T112" fmla="*/ 0 w 3263"/>
                <a:gd name="T113" fmla="*/ 317 h 3147"/>
                <a:gd name="T114" fmla="*/ 0 w 3263"/>
                <a:gd name="T115" fmla="*/ 0 h 3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63" h="3147">
                  <a:moveTo>
                    <a:pt x="0" y="0"/>
                  </a:moveTo>
                  <a:lnTo>
                    <a:pt x="156" y="0"/>
                  </a:lnTo>
                  <a:lnTo>
                    <a:pt x="324" y="5"/>
                  </a:lnTo>
                  <a:lnTo>
                    <a:pt x="490" y="22"/>
                  </a:lnTo>
                  <a:lnTo>
                    <a:pt x="655" y="47"/>
                  </a:lnTo>
                  <a:lnTo>
                    <a:pt x="813" y="83"/>
                  </a:lnTo>
                  <a:lnTo>
                    <a:pt x="970" y="126"/>
                  </a:lnTo>
                  <a:lnTo>
                    <a:pt x="1121" y="181"/>
                  </a:lnTo>
                  <a:lnTo>
                    <a:pt x="1268" y="243"/>
                  </a:lnTo>
                  <a:lnTo>
                    <a:pt x="1411" y="315"/>
                  </a:lnTo>
                  <a:lnTo>
                    <a:pt x="1549" y="392"/>
                  </a:lnTo>
                  <a:lnTo>
                    <a:pt x="1681" y="479"/>
                  </a:lnTo>
                  <a:lnTo>
                    <a:pt x="1808" y="574"/>
                  </a:lnTo>
                  <a:lnTo>
                    <a:pt x="1928" y="675"/>
                  </a:lnTo>
                  <a:lnTo>
                    <a:pt x="2044" y="783"/>
                  </a:lnTo>
                  <a:lnTo>
                    <a:pt x="2153" y="900"/>
                  </a:lnTo>
                  <a:lnTo>
                    <a:pt x="2257" y="1025"/>
                  </a:lnTo>
                  <a:lnTo>
                    <a:pt x="2353" y="1155"/>
                  </a:lnTo>
                  <a:lnTo>
                    <a:pt x="2442" y="1291"/>
                  </a:lnTo>
                  <a:lnTo>
                    <a:pt x="2521" y="1433"/>
                  </a:lnTo>
                  <a:lnTo>
                    <a:pt x="2593" y="1578"/>
                  </a:lnTo>
                  <a:lnTo>
                    <a:pt x="2655" y="1729"/>
                  </a:lnTo>
                  <a:lnTo>
                    <a:pt x="2708" y="1886"/>
                  </a:lnTo>
                  <a:lnTo>
                    <a:pt x="2751" y="2046"/>
                  </a:lnTo>
                  <a:lnTo>
                    <a:pt x="2785" y="2209"/>
                  </a:lnTo>
                  <a:lnTo>
                    <a:pt x="2810" y="2377"/>
                  </a:lnTo>
                  <a:lnTo>
                    <a:pt x="2823" y="2547"/>
                  </a:lnTo>
                  <a:lnTo>
                    <a:pt x="3040" y="2329"/>
                  </a:lnTo>
                  <a:lnTo>
                    <a:pt x="3263" y="2552"/>
                  </a:lnTo>
                  <a:lnTo>
                    <a:pt x="2668" y="3147"/>
                  </a:lnTo>
                  <a:lnTo>
                    <a:pt x="2519" y="3000"/>
                  </a:lnTo>
                  <a:lnTo>
                    <a:pt x="2074" y="2552"/>
                  </a:lnTo>
                  <a:lnTo>
                    <a:pt x="2297" y="2329"/>
                  </a:lnTo>
                  <a:lnTo>
                    <a:pt x="2506" y="2541"/>
                  </a:lnTo>
                  <a:lnTo>
                    <a:pt x="2491" y="2373"/>
                  </a:lnTo>
                  <a:lnTo>
                    <a:pt x="2464" y="2209"/>
                  </a:lnTo>
                  <a:lnTo>
                    <a:pt x="2427" y="2050"/>
                  </a:lnTo>
                  <a:lnTo>
                    <a:pt x="2378" y="1895"/>
                  </a:lnTo>
                  <a:lnTo>
                    <a:pt x="2319" y="1744"/>
                  </a:lnTo>
                  <a:lnTo>
                    <a:pt x="2251" y="1599"/>
                  </a:lnTo>
                  <a:lnTo>
                    <a:pt x="2174" y="1459"/>
                  </a:lnTo>
                  <a:lnTo>
                    <a:pt x="2087" y="1325"/>
                  </a:lnTo>
                  <a:lnTo>
                    <a:pt x="1991" y="1198"/>
                  </a:lnTo>
                  <a:lnTo>
                    <a:pt x="1887" y="1078"/>
                  </a:lnTo>
                  <a:lnTo>
                    <a:pt x="1776" y="964"/>
                  </a:lnTo>
                  <a:lnTo>
                    <a:pt x="1657" y="859"/>
                  </a:lnTo>
                  <a:lnTo>
                    <a:pt x="1532" y="762"/>
                  </a:lnTo>
                  <a:lnTo>
                    <a:pt x="1400" y="672"/>
                  </a:lnTo>
                  <a:lnTo>
                    <a:pt x="1260" y="592"/>
                  </a:lnTo>
                  <a:lnTo>
                    <a:pt x="1117" y="523"/>
                  </a:lnTo>
                  <a:lnTo>
                    <a:pt x="968" y="460"/>
                  </a:lnTo>
                  <a:lnTo>
                    <a:pt x="813" y="411"/>
                  </a:lnTo>
                  <a:lnTo>
                    <a:pt x="655" y="370"/>
                  </a:lnTo>
                  <a:lnTo>
                    <a:pt x="492" y="341"/>
                  </a:lnTo>
                  <a:lnTo>
                    <a:pt x="326" y="322"/>
                  </a:lnTo>
                  <a:lnTo>
                    <a:pt x="156" y="317"/>
                  </a:lnTo>
                  <a:lnTo>
                    <a:pt x="0" y="31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9" name="Freeform 417"/>
            <p:cNvSpPr>
              <a:spLocks noEditPoints="1"/>
            </p:cNvSpPr>
            <p:nvPr/>
          </p:nvSpPr>
          <p:spPr bwMode="auto">
            <a:xfrm>
              <a:off x="5941" y="1287"/>
              <a:ext cx="1535" cy="1537"/>
            </a:xfrm>
            <a:custGeom>
              <a:avLst/>
              <a:gdLst>
                <a:gd name="T0" fmla="*/ 2123 w 3071"/>
                <a:gd name="T1" fmla="*/ 2368 h 3074"/>
                <a:gd name="T2" fmla="*/ 2086 w 3071"/>
                <a:gd name="T3" fmla="*/ 2542 h 3074"/>
                <a:gd name="T4" fmla="*/ 2414 w 3071"/>
                <a:gd name="T5" fmla="*/ 2270 h 3074"/>
                <a:gd name="T6" fmla="*/ 1650 w 3071"/>
                <a:gd name="T7" fmla="*/ 2092 h 3074"/>
                <a:gd name="T8" fmla="*/ 1802 w 3071"/>
                <a:gd name="T9" fmla="*/ 2453 h 3074"/>
                <a:gd name="T10" fmla="*/ 1991 w 3071"/>
                <a:gd name="T11" fmla="*/ 2092 h 3074"/>
                <a:gd name="T12" fmla="*/ 1166 w 3071"/>
                <a:gd name="T13" fmla="*/ 2289 h 3074"/>
                <a:gd name="T14" fmla="*/ 1370 w 3071"/>
                <a:gd name="T15" fmla="*/ 2579 h 3074"/>
                <a:gd name="T16" fmla="*/ 534 w 3071"/>
                <a:gd name="T17" fmla="*/ 2092 h 3074"/>
                <a:gd name="T18" fmla="*/ 808 w 3071"/>
                <a:gd name="T19" fmla="*/ 2421 h 3074"/>
                <a:gd name="T20" fmla="*/ 1036 w 3071"/>
                <a:gd name="T21" fmla="*/ 2521 h 3074"/>
                <a:gd name="T22" fmla="*/ 868 w 3071"/>
                <a:gd name="T23" fmla="*/ 2189 h 3074"/>
                <a:gd name="T24" fmla="*/ 1000 w 3071"/>
                <a:gd name="T25" fmla="*/ 1316 h 3074"/>
                <a:gd name="T26" fmla="*/ 1000 w 3071"/>
                <a:gd name="T27" fmla="*/ 1760 h 3074"/>
                <a:gd name="T28" fmla="*/ 1017 w 3071"/>
                <a:gd name="T29" fmla="*/ 1214 h 3074"/>
                <a:gd name="T30" fmla="*/ 391 w 3071"/>
                <a:gd name="T31" fmla="*/ 1537 h 3074"/>
                <a:gd name="T32" fmla="*/ 781 w 3071"/>
                <a:gd name="T33" fmla="*/ 1862 h 3074"/>
                <a:gd name="T34" fmla="*/ 759 w 3071"/>
                <a:gd name="T35" fmla="*/ 1426 h 3074"/>
                <a:gd name="T36" fmla="*/ 2287 w 3071"/>
                <a:gd name="T37" fmla="*/ 1212 h 3074"/>
                <a:gd name="T38" fmla="*/ 2310 w 3071"/>
                <a:gd name="T39" fmla="*/ 1650 h 3074"/>
                <a:gd name="T40" fmla="*/ 2657 w 3071"/>
                <a:gd name="T41" fmla="*/ 1756 h 3074"/>
                <a:gd name="T42" fmla="*/ 2657 w 3071"/>
                <a:gd name="T43" fmla="*/ 1316 h 3074"/>
                <a:gd name="T44" fmla="*/ 1648 w 3071"/>
                <a:gd name="T45" fmla="*/ 1862 h 3074"/>
                <a:gd name="T46" fmla="*/ 2084 w 3071"/>
                <a:gd name="T47" fmla="*/ 1537 h 3074"/>
                <a:gd name="T48" fmla="*/ 1648 w 3071"/>
                <a:gd name="T49" fmla="*/ 1212 h 3074"/>
                <a:gd name="T50" fmla="*/ 808 w 3071"/>
                <a:gd name="T51" fmla="*/ 654 h 3074"/>
                <a:gd name="T52" fmla="*/ 534 w 3071"/>
                <a:gd name="T53" fmla="*/ 984 h 3074"/>
                <a:gd name="T54" fmla="*/ 948 w 3071"/>
                <a:gd name="T55" fmla="*/ 708 h 3074"/>
                <a:gd name="T56" fmla="*/ 1987 w 3071"/>
                <a:gd name="T57" fmla="*/ 486 h 3074"/>
                <a:gd name="T58" fmla="*/ 2163 w 3071"/>
                <a:gd name="T59" fmla="*/ 793 h 3074"/>
                <a:gd name="T60" fmla="*/ 2480 w 3071"/>
                <a:gd name="T61" fmla="*/ 891 h 3074"/>
                <a:gd name="T62" fmla="*/ 2176 w 3071"/>
                <a:gd name="T63" fmla="*/ 589 h 3074"/>
                <a:gd name="T64" fmla="*/ 1650 w 3071"/>
                <a:gd name="T65" fmla="*/ 984 h 3074"/>
                <a:gd name="T66" fmla="*/ 1853 w 3071"/>
                <a:gd name="T67" fmla="*/ 701 h 3074"/>
                <a:gd name="T68" fmla="*/ 1650 w 3071"/>
                <a:gd name="T69" fmla="*/ 442 h 3074"/>
                <a:gd name="T70" fmla="*/ 1266 w 3071"/>
                <a:gd name="T71" fmla="*/ 621 h 3074"/>
                <a:gd name="T72" fmla="*/ 1078 w 3071"/>
                <a:gd name="T73" fmla="*/ 982 h 3074"/>
                <a:gd name="T74" fmla="*/ 1668 w 3071"/>
                <a:gd name="T75" fmla="*/ 6 h 3074"/>
                <a:gd name="T76" fmla="*/ 2161 w 3071"/>
                <a:gd name="T77" fmla="*/ 134 h 3074"/>
                <a:gd name="T78" fmla="*/ 2576 w 3071"/>
                <a:gd name="T79" fmla="*/ 408 h 3074"/>
                <a:gd name="T80" fmla="*/ 2882 w 3071"/>
                <a:gd name="T81" fmla="*/ 799 h 3074"/>
                <a:gd name="T82" fmla="*/ 3048 w 3071"/>
                <a:gd name="T83" fmla="*/ 1275 h 3074"/>
                <a:gd name="T84" fmla="*/ 3048 w 3071"/>
                <a:gd name="T85" fmla="*/ 1798 h 3074"/>
                <a:gd name="T86" fmla="*/ 2882 w 3071"/>
                <a:gd name="T87" fmla="*/ 2275 h 3074"/>
                <a:gd name="T88" fmla="*/ 2576 w 3071"/>
                <a:gd name="T89" fmla="*/ 2666 h 3074"/>
                <a:gd name="T90" fmla="*/ 2161 w 3071"/>
                <a:gd name="T91" fmla="*/ 2940 h 3074"/>
                <a:gd name="T92" fmla="*/ 1668 w 3071"/>
                <a:gd name="T93" fmla="*/ 3068 h 3074"/>
                <a:gd name="T94" fmla="*/ 1148 w 3071"/>
                <a:gd name="T95" fmla="*/ 3023 h 3074"/>
                <a:gd name="T96" fmla="*/ 691 w 3071"/>
                <a:gd name="T97" fmla="*/ 2819 h 3074"/>
                <a:gd name="T98" fmla="*/ 327 w 3071"/>
                <a:gd name="T99" fmla="*/ 2483 h 3074"/>
                <a:gd name="T100" fmla="*/ 87 w 3071"/>
                <a:gd name="T101" fmla="*/ 2045 h 3074"/>
                <a:gd name="T102" fmla="*/ 0 w 3071"/>
                <a:gd name="T103" fmla="*/ 1537 h 3074"/>
                <a:gd name="T104" fmla="*/ 87 w 3071"/>
                <a:gd name="T105" fmla="*/ 1027 h 3074"/>
                <a:gd name="T106" fmla="*/ 327 w 3071"/>
                <a:gd name="T107" fmla="*/ 591 h 3074"/>
                <a:gd name="T108" fmla="*/ 691 w 3071"/>
                <a:gd name="T109" fmla="*/ 255 h 3074"/>
                <a:gd name="T110" fmla="*/ 1148 w 3071"/>
                <a:gd name="T111" fmla="*/ 49 h 30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71" h="3074">
                  <a:moveTo>
                    <a:pt x="2233" y="2092"/>
                  </a:moveTo>
                  <a:lnTo>
                    <a:pt x="2201" y="2190"/>
                  </a:lnTo>
                  <a:lnTo>
                    <a:pt x="2163" y="2281"/>
                  </a:lnTo>
                  <a:lnTo>
                    <a:pt x="2123" y="2368"/>
                  </a:lnTo>
                  <a:lnTo>
                    <a:pt x="2080" y="2447"/>
                  </a:lnTo>
                  <a:lnTo>
                    <a:pt x="2035" y="2521"/>
                  </a:lnTo>
                  <a:lnTo>
                    <a:pt x="1987" y="2589"/>
                  </a:lnTo>
                  <a:lnTo>
                    <a:pt x="2086" y="2542"/>
                  </a:lnTo>
                  <a:lnTo>
                    <a:pt x="2176" y="2485"/>
                  </a:lnTo>
                  <a:lnTo>
                    <a:pt x="2263" y="2421"/>
                  </a:lnTo>
                  <a:lnTo>
                    <a:pt x="2342" y="2347"/>
                  </a:lnTo>
                  <a:lnTo>
                    <a:pt x="2414" y="2270"/>
                  </a:lnTo>
                  <a:lnTo>
                    <a:pt x="2480" y="2183"/>
                  </a:lnTo>
                  <a:lnTo>
                    <a:pt x="2535" y="2092"/>
                  </a:lnTo>
                  <a:lnTo>
                    <a:pt x="2233" y="2092"/>
                  </a:lnTo>
                  <a:close/>
                  <a:moveTo>
                    <a:pt x="1650" y="2092"/>
                  </a:moveTo>
                  <a:lnTo>
                    <a:pt x="1650" y="2634"/>
                  </a:lnTo>
                  <a:lnTo>
                    <a:pt x="1699" y="2581"/>
                  </a:lnTo>
                  <a:lnTo>
                    <a:pt x="1750" y="2521"/>
                  </a:lnTo>
                  <a:lnTo>
                    <a:pt x="1802" y="2453"/>
                  </a:lnTo>
                  <a:lnTo>
                    <a:pt x="1853" y="2375"/>
                  </a:lnTo>
                  <a:lnTo>
                    <a:pt x="1902" y="2291"/>
                  </a:lnTo>
                  <a:lnTo>
                    <a:pt x="1950" y="2196"/>
                  </a:lnTo>
                  <a:lnTo>
                    <a:pt x="1991" y="2092"/>
                  </a:lnTo>
                  <a:lnTo>
                    <a:pt x="1650" y="2092"/>
                  </a:lnTo>
                  <a:close/>
                  <a:moveTo>
                    <a:pt x="1080" y="2092"/>
                  </a:moveTo>
                  <a:lnTo>
                    <a:pt x="1121" y="2194"/>
                  </a:lnTo>
                  <a:lnTo>
                    <a:pt x="1166" y="2289"/>
                  </a:lnTo>
                  <a:lnTo>
                    <a:pt x="1217" y="2374"/>
                  </a:lnTo>
                  <a:lnTo>
                    <a:pt x="1268" y="2451"/>
                  </a:lnTo>
                  <a:lnTo>
                    <a:pt x="1319" y="2519"/>
                  </a:lnTo>
                  <a:lnTo>
                    <a:pt x="1370" y="2579"/>
                  </a:lnTo>
                  <a:lnTo>
                    <a:pt x="1419" y="2632"/>
                  </a:lnTo>
                  <a:lnTo>
                    <a:pt x="1419" y="2092"/>
                  </a:lnTo>
                  <a:lnTo>
                    <a:pt x="1080" y="2092"/>
                  </a:lnTo>
                  <a:close/>
                  <a:moveTo>
                    <a:pt x="534" y="2092"/>
                  </a:moveTo>
                  <a:lnTo>
                    <a:pt x="591" y="2183"/>
                  </a:lnTo>
                  <a:lnTo>
                    <a:pt x="655" y="2270"/>
                  </a:lnTo>
                  <a:lnTo>
                    <a:pt x="729" y="2347"/>
                  </a:lnTo>
                  <a:lnTo>
                    <a:pt x="808" y="2421"/>
                  </a:lnTo>
                  <a:lnTo>
                    <a:pt x="893" y="2485"/>
                  </a:lnTo>
                  <a:lnTo>
                    <a:pt x="985" y="2542"/>
                  </a:lnTo>
                  <a:lnTo>
                    <a:pt x="1082" y="2589"/>
                  </a:lnTo>
                  <a:lnTo>
                    <a:pt x="1036" y="2521"/>
                  </a:lnTo>
                  <a:lnTo>
                    <a:pt x="991" y="2447"/>
                  </a:lnTo>
                  <a:lnTo>
                    <a:pt x="948" y="2366"/>
                  </a:lnTo>
                  <a:lnTo>
                    <a:pt x="906" y="2281"/>
                  </a:lnTo>
                  <a:lnTo>
                    <a:pt x="868" y="2189"/>
                  </a:lnTo>
                  <a:lnTo>
                    <a:pt x="836" y="2092"/>
                  </a:lnTo>
                  <a:lnTo>
                    <a:pt x="534" y="2092"/>
                  </a:lnTo>
                  <a:close/>
                  <a:moveTo>
                    <a:pt x="1017" y="1214"/>
                  </a:moveTo>
                  <a:lnTo>
                    <a:pt x="1000" y="1316"/>
                  </a:lnTo>
                  <a:lnTo>
                    <a:pt x="989" y="1424"/>
                  </a:lnTo>
                  <a:lnTo>
                    <a:pt x="985" y="1537"/>
                  </a:lnTo>
                  <a:lnTo>
                    <a:pt x="989" y="1652"/>
                  </a:lnTo>
                  <a:lnTo>
                    <a:pt x="1000" y="1760"/>
                  </a:lnTo>
                  <a:lnTo>
                    <a:pt x="1017" y="1862"/>
                  </a:lnTo>
                  <a:lnTo>
                    <a:pt x="1419" y="1862"/>
                  </a:lnTo>
                  <a:lnTo>
                    <a:pt x="1419" y="1214"/>
                  </a:lnTo>
                  <a:lnTo>
                    <a:pt x="1017" y="1214"/>
                  </a:lnTo>
                  <a:close/>
                  <a:moveTo>
                    <a:pt x="438" y="1214"/>
                  </a:moveTo>
                  <a:lnTo>
                    <a:pt x="412" y="1318"/>
                  </a:lnTo>
                  <a:lnTo>
                    <a:pt x="396" y="1428"/>
                  </a:lnTo>
                  <a:lnTo>
                    <a:pt x="391" y="1537"/>
                  </a:lnTo>
                  <a:lnTo>
                    <a:pt x="396" y="1649"/>
                  </a:lnTo>
                  <a:lnTo>
                    <a:pt x="412" y="1758"/>
                  </a:lnTo>
                  <a:lnTo>
                    <a:pt x="438" y="1862"/>
                  </a:lnTo>
                  <a:lnTo>
                    <a:pt x="781" y="1862"/>
                  </a:lnTo>
                  <a:lnTo>
                    <a:pt x="768" y="1760"/>
                  </a:lnTo>
                  <a:lnTo>
                    <a:pt x="759" y="1650"/>
                  </a:lnTo>
                  <a:lnTo>
                    <a:pt x="755" y="1537"/>
                  </a:lnTo>
                  <a:lnTo>
                    <a:pt x="759" y="1426"/>
                  </a:lnTo>
                  <a:lnTo>
                    <a:pt x="768" y="1318"/>
                  </a:lnTo>
                  <a:lnTo>
                    <a:pt x="781" y="1214"/>
                  </a:lnTo>
                  <a:lnTo>
                    <a:pt x="438" y="1214"/>
                  </a:lnTo>
                  <a:close/>
                  <a:moveTo>
                    <a:pt x="2287" y="1212"/>
                  </a:moveTo>
                  <a:lnTo>
                    <a:pt x="2301" y="1316"/>
                  </a:lnTo>
                  <a:lnTo>
                    <a:pt x="2310" y="1424"/>
                  </a:lnTo>
                  <a:lnTo>
                    <a:pt x="2314" y="1537"/>
                  </a:lnTo>
                  <a:lnTo>
                    <a:pt x="2310" y="1650"/>
                  </a:lnTo>
                  <a:lnTo>
                    <a:pt x="2301" y="1758"/>
                  </a:lnTo>
                  <a:lnTo>
                    <a:pt x="2287" y="1862"/>
                  </a:lnTo>
                  <a:lnTo>
                    <a:pt x="2631" y="1862"/>
                  </a:lnTo>
                  <a:lnTo>
                    <a:pt x="2657" y="1756"/>
                  </a:lnTo>
                  <a:lnTo>
                    <a:pt x="2674" y="1649"/>
                  </a:lnTo>
                  <a:lnTo>
                    <a:pt x="2678" y="1537"/>
                  </a:lnTo>
                  <a:lnTo>
                    <a:pt x="2674" y="1426"/>
                  </a:lnTo>
                  <a:lnTo>
                    <a:pt x="2657" y="1316"/>
                  </a:lnTo>
                  <a:lnTo>
                    <a:pt x="2631" y="1212"/>
                  </a:lnTo>
                  <a:lnTo>
                    <a:pt x="2287" y="1212"/>
                  </a:lnTo>
                  <a:close/>
                  <a:moveTo>
                    <a:pt x="1648" y="1212"/>
                  </a:moveTo>
                  <a:lnTo>
                    <a:pt x="1648" y="1862"/>
                  </a:lnTo>
                  <a:lnTo>
                    <a:pt x="2053" y="1862"/>
                  </a:lnTo>
                  <a:lnTo>
                    <a:pt x="2069" y="1760"/>
                  </a:lnTo>
                  <a:lnTo>
                    <a:pt x="2080" y="1650"/>
                  </a:lnTo>
                  <a:lnTo>
                    <a:pt x="2084" y="1537"/>
                  </a:lnTo>
                  <a:lnTo>
                    <a:pt x="2080" y="1424"/>
                  </a:lnTo>
                  <a:lnTo>
                    <a:pt x="2069" y="1314"/>
                  </a:lnTo>
                  <a:lnTo>
                    <a:pt x="2053" y="1212"/>
                  </a:lnTo>
                  <a:lnTo>
                    <a:pt x="1648" y="1212"/>
                  </a:lnTo>
                  <a:close/>
                  <a:moveTo>
                    <a:pt x="1082" y="486"/>
                  </a:moveTo>
                  <a:lnTo>
                    <a:pt x="985" y="533"/>
                  </a:lnTo>
                  <a:lnTo>
                    <a:pt x="893" y="589"/>
                  </a:lnTo>
                  <a:lnTo>
                    <a:pt x="808" y="654"/>
                  </a:lnTo>
                  <a:lnTo>
                    <a:pt x="729" y="727"/>
                  </a:lnTo>
                  <a:lnTo>
                    <a:pt x="655" y="806"/>
                  </a:lnTo>
                  <a:lnTo>
                    <a:pt x="591" y="891"/>
                  </a:lnTo>
                  <a:lnTo>
                    <a:pt x="534" y="984"/>
                  </a:lnTo>
                  <a:lnTo>
                    <a:pt x="836" y="984"/>
                  </a:lnTo>
                  <a:lnTo>
                    <a:pt x="868" y="886"/>
                  </a:lnTo>
                  <a:lnTo>
                    <a:pt x="906" y="793"/>
                  </a:lnTo>
                  <a:lnTo>
                    <a:pt x="948" y="708"/>
                  </a:lnTo>
                  <a:lnTo>
                    <a:pt x="991" y="629"/>
                  </a:lnTo>
                  <a:lnTo>
                    <a:pt x="1036" y="553"/>
                  </a:lnTo>
                  <a:lnTo>
                    <a:pt x="1082" y="486"/>
                  </a:lnTo>
                  <a:close/>
                  <a:moveTo>
                    <a:pt x="1987" y="486"/>
                  </a:moveTo>
                  <a:lnTo>
                    <a:pt x="2035" y="553"/>
                  </a:lnTo>
                  <a:lnTo>
                    <a:pt x="2080" y="627"/>
                  </a:lnTo>
                  <a:lnTo>
                    <a:pt x="2123" y="706"/>
                  </a:lnTo>
                  <a:lnTo>
                    <a:pt x="2163" y="793"/>
                  </a:lnTo>
                  <a:lnTo>
                    <a:pt x="2201" y="884"/>
                  </a:lnTo>
                  <a:lnTo>
                    <a:pt x="2233" y="982"/>
                  </a:lnTo>
                  <a:lnTo>
                    <a:pt x="2535" y="982"/>
                  </a:lnTo>
                  <a:lnTo>
                    <a:pt x="2480" y="891"/>
                  </a:lnTo>
                  <a:lnTo>
                    <a:pt x="2414" y="805"/>
                  </a:lnTo>
                  <a:lnTo>
                    <a:pt x="2342" y="725"/>
                  </a:lnTo>
                  <a:lnTo>
                    <a:pt x="2263" y="654"/>
                  </a:lnTo>
                  <a:lnTo>
                    <a:pt x="2176" y="589"/>
                  </a:lnTo>
                  <a:lnTo>
                    <a:pt x="2086" y="533"/>
                  </a:lnTo>
                  <a:lnTo>
                    <a:pt x="1987" y="486"/>
                  </a:lnTo>
                  <a:close/>
                  <a:moveTo>
                    <a:pt x="1650" y="442"/>
                  </a:moveTo>
                  <a:lnTo>
                    <a:pt x="1650" y="984"/>
                  </a:lnTo>
                  <a:lnTo>
                    <a:pt x="1989" y="984"/>
                  </a:lnTo>
                  <a:lnTo>
                    <a:pt x="1948" y="880"/>
                  </a:lnTo>
                  <a:lnTo>
                    <a:pt x="1902" y="786"/>
                  </a:lnTo>
                  <a:lnTo>
                    <a:pt x="1853" y="701"/>
                  </a:lnTo>
                  <a:lnTo>
                    <a:pt x="1802" y="623"/>
                  </a:lnTo>
                  <a:lnTo>
                    <a:pt x="1750" y="555"/>
                  </a:lnTo>
                  <a:lnTo>
                    <a:pt x="1699" y="495"/>
                  </a:lnTo>
                  <a:lnTo>
                    <a:pt x="1650" y="442"/>
                  </a:lnTo>
                  <a:close/>
                  <a:moveTo>
                    <a:pt x="1419" y="440"/>
                  </a:moveTo>
                  <a:lnTo>
                    <a:pt x="1370" y="491"/>
                  </a:lnTo>
                  <a:lnTo>
                    <a:pt x="1319" y="552"/>
                  </a:lnTo>
                  <a:lnTo>
                    <a:pt x="1266" y="621"/>
                  </a:lnTo>
                  <a:lnTo>
                    <a:pt x="1216" y="697"/>
                  </a:lnTo>
                  <a:lnTo>
                    <a:pt x="1166" y="784"/>
                  </a:lnTo>
                  <a:lnTo>
                    <a:pt x="1119" y="878"/>
                  </a:lnTo>
                  <a:lnTo>
                    <a:pt x="1078" y="982"/>
                  </a:lnTo>
                  <a:lnTo>
                    <a:pt x="1419" y="982"/>
                  </a:lnTo>
                  <a:lnTo>
                    <a:pt x="1419" y="440"/>
                  </a:lnTo>
                  <a:close/>
                  <a:moveTo>
                    <a:pt x="1534" y="0"/>
                  </a:moveTo>
                  <a:lnTo>
                    <a:pt x="1668" y="6"/>
                  </a:lnTo>
                  <a:lnTo>
                    <a:pt x="1797" y="23"/>
                  </a:lnTo>
                  <a:lnTo>
                    <a:pt x="1923" y="49"/>
                  </a:lnTo>
                  <a:lnTo>
                    <a:pt x="2044" y="87"/>
                  </a:lnTo>
                  <a:lnTo>
                    <a:pt x="2161" y="134"/>
                  </a:lnTo>
                  <a:lnTo>
                    <a:pt x="2274" y="189"/>
                  </a:lnTo>
                  <a:lnTo>
                    <a:pt x="2380" y="255"/>
                  </a:lnTo>
                  <a:lnTo>
                    <a:pt x="2482" y="327"/>
                  </a:lnTo>
                  <a:lnTo>
                    <a:pt x="2576" y="408"/>
                  </a:lnTo>
                  <a:lnTo>
                    <a:pt x="2663" y="495"/>
                  </a:lnTo>
                  <a:lnTo>
                    <a:pt x="2744" y="591"/>
                  </a:lnTo>
                  <a:lnTo>
                    <a:pt x="2818" y="691"/>
                  </a:lnTo>
                  <a:lnTo>
                    <a:pt x="2882" y="799"/>
                  </a:lnTo>
                  <a:lnTo>
                    <a:pt x="2937" y="910"/>
                  </a:lnTo>
                  <a:lnTo>
                    <a:pt x="2984" y="1027"/>
                  </a:lnTo>
                  <a:lnTo>
                    <a:pt x="3022" y="1150"/>
                  </a:lnTo>
                  <a:lnTo>
                    <a:pt x="3048" y="1275"/>
                  </a:lnTo>
                  <a:lnTo>
                    <a:pt x="3065" y="1405"/>
                  </a:lnTo>
                  <a:lnTo>
                    <a:pt x="3071" y="1537"/>
                  </a:lnTo>
                  <a:lnTo>
                    <a:pt x="3065" y="1669"/>
                  </a:lnTo>
                  <a:lnTo>
                    <a:pt x="3048" y="1798"/>
                  </a:lnTo>
                  <a:lnTo>
                    <a:pt x="3022" y="1924"/>
                  </a:lnTo>
                  <a:lnTo>
                    <a:pt x="2984" y="2045"/>
                  </a:lnTo>
                  <a:lnTo>
                    <a:pt x="2937" y="2162"/>
                  </a:lnTo>
                  <a:lnTo>
                    <a:pt x="2882" y="2275"/>
                  </a:lnTo>
                  <a:lnTo>
                    <a:pt x="2818" y="2383"/>
                  </a:lnTo>
                  <a:lnTo>
                    <a:pt x="2744" y="2483"/>
                  </a:lnTo>
                  <a:lnTo>
                    <a:pt x="2663" y="2577"/>
                  </a:lnTo>
                  <a:lnTo>
                    <a:pt x="2576" y="2666"/>
                  </a:lnTo>
                  <a:lnTo>
                    <a:pt x="2482" y="2746"/>
                  </a:lnTo>
                  <a:lnTo>
                    <a:pt x="2380" y="2819"/>
                  </a:lnTo>
                  <a:lnTo>
                    <a:pt x="2274" y="2883"/>
                  </a:lnTo>
                  <a:lnTo>
                    <a:pt x="2161" y="2940"/>
                  </a:lnTo>
                  <a:lnTo>
                    <a:pt x="2044" y="2987"/>
                  </a:lnTo>
                  <a:lnTo>
                    <a:pt x="1923" y="3023"/>
                  </a:lnTo>
                  <a:lnTo>
                    <a:pt x="1797" y="3051"/>
                  </a:lnTo>
                  <a:lnTo>
                    <a:pt x="1668" y="3068"/>
                  </a:lnTo>
                  <a:lnTo>
                    <a:pt x="1534" y="3074"/>
                  </a:lnTo>
                  <a:lnTo>
                    <a:pt x="1402" y="3068"/>
                  </a:lnTo>
                  <a:lnTo>
                    <a:pt x="1274" y="3051"/>
                  </a:lnTo>
                  <a:lnTo>
                    <a:pt x="1148" y="3023"/>
                  </a:lnTo>
                  <a:lnTo>
                    <a:pt x="1027" y="2987"/>
                  </a:lnTo>
                  <a:lnTo>
                    <a:pt x="910" y="2940"/>
                  </a:lnTo>
                  <a:lnTo>
                    <a:pt x="797" y="2883"/>
                  </a:lnTo>
                  <a:lnTo>
                    <a:pt x="691" y="2819"/>
                  </a:lnTo>
                  <a:lnTo>
                    <a:pt x="589" y="2746"/>
                  </a:lnTo>
                  <a:lnTo>
                    <a:pt x="495" y="2666"/>
                  </a:lnTo>
                  <a:lnTo>
                    <a:pt x="408" y="2577"/>
                  </a:lnTo>
                  <a:lnTo>
                    <a:pt x="327" y="2483"/>
                  </a:lnTo>
                  <a:lnTo>
                    <a:pt x="253" y="2383"/>
                  </a:lnTo>
                  <a:lnTo>
                    <a:pt x="189" y="2275"/>
                  </a:lnTo>
                  <a:lnTo>
                    <a:pt x="132" y="2162"/>
                  </a:lnTo>
                  <a:lnTo>
                    <a:pt x="87" y="2045"/>
                  </a:lnTo>
                  <a:lnTo>
                    <a:pt x="49" y="1924"/>
                  </a:lnTo>
                  <a:lnTo>
                    <a:pt x="23" y="1798"/>
                  </a:lnTo>
                  <a:lnTo>
                    <a:pt x="6" y="1669"/>
                  </a:lnTo>
                  <a:lnTo>
                    <a:pt x="0" y="1537"/>
                  </a:lnTo>
                  <a:lnTo>
                    <a:pt x="6" y="1405"/>
                  </a:lnTo>
                  <a:lnTo>
                    <a:pt x="23" y="1275"/>
                  </a:lnTo>
                  <a:lnTo>
                    <a:pt x="49" y="1150"/>
                  </a:lnTo>
                  <a:lnTo>
                    <a:pt x="87" y="1027"/>
                  </a:lnTo>
                  <a:lnTo>
                    <a:pt x="132" y="910"/>
                  </a:lnTo>
                  <a:lnTo>
                    <a:pt x="189" y="799"/>
                  </a:lnTo>
                  <a:lnTo>
                    <a:pt x="253" y="691"/>
                  </a:lnTo>
                  <a:lnTo>
                    <a:pt x="327" y="591"/>
                  </a:lnTo>
                  <a:lnTo>
                    <a:pt x="408" y="495"/>
                  </a:lnTo>
                  <a:lnTo>
                    <a:pt x="495" y="408"/>
                  </a:lnTo>
                  <a:lnTo>
                    <a:pt x="589" y="327"/>
                  </a:lnTo>
                  <a:lnTo>
                    <a:pt x="691" y="255"/>
                  </a:lnTo>
                  <a:lnTo>
                    <a:pt x="797" y="189"/>
                  </a:lnTo>
                  <a:lnTo>
                    <a:pt x="910" y="134"/>
                  </a:lnTo>
                  <a:lnTo>
                    <a:pt x="1027" y="87"/>
                  </a:lnTo>
                  <a:lnTo>
                    <a:pt x="1148" y="49"/>
                  </a:lnTo>
                  <a:lnTo>
                    <a:pt x="1274" y="23"/>
                  </a:lnTo>
                  <a:lnTo>
                    <a:pt x="1402" y="6"/>
                  </a:lnTo>
                  <a:lnTo>
                    <a:pt x="15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40" name="Group 487"/>
          <p:cNvGrpSpPr>
            <a:grpSpLocks noChangeAspect="1"/>
          </p:cNvGrpSpPr>
          <p:nvPr/>
        </p:nvGrpSpPr>
        <p:grpSpPr bwMode="auto">
          <a:xfrm>
            <a:off x="4604195" y="4731117"/>
            <a:ext cx="375534" cy="400869"/>
            <a:chOff x="3589" y="100"/>
            <a:chExt cx="3839" cy="409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543" name="Freeform 489"/>
            <p:cNvSpPr>
              <a:spLocks noEditPoints="1"/>
            </p:cNvSpPr>
            <p:nvPr/>
          </p:nvSpPr>
          <p:spPr bwMode="auto">
            <a:xfrm>
              <a:off x="3701" y="2798"/>
              <a:ext cx="3727" cy="1400"/>
            </a:xfrm>
            <a:custGeom>
              <a:avLst/>
              <a:gdLst>
                <a:gd name="T0" fmla="*/ 867 w 3727"/>
                <a:gd name="T1" fmla="*/ 210 h 1400"/>
                <a:gd name="T2" fmla="*/ 723 w 3727"/>
                <a:gd name="T3" fmla="*/ 271 h 1400"/>
                <a:gd name="T4" fmla="*/ 593 w 3727"/>
                <a:gd name="T5" fmla="*/ 354 h 1400"/>
                <a:gd name="T6" fmla="*/ 477 w 3727"/>
                <a:gd name="T7" fmla="*/ 457 h 1400"/>
                <a:gd name="T8" fmla="*/ 381 w 3727"/>
                <a:gd name="T9" fmla="*/ 578 h 1400"/>
                <a:gd name="T10" fmla="*/ 304 w 3727"/>
                <a:gd name="T11" fmla="*/ 713 h 1400"/>
                <a:gd name="T12" fmla="*/ 250 w 3727"/>
                <a:gd name="T13" fmla="*/ 860 h 1400"/>
                <a:gd name="T14" fmla="*/ 178 w 3727"/>
                <a:gd name="T15" fmla="*/ 1237 h 1400"/>
                <a:gd name="T16" fmla="*/ 3493 w 3727"/>
                <a:gd name="T17" fmla="*/ 938 h 1400"/>
                <a:gd name="T18" fmla="*/ 3451 w 3727"/>
                <a:gd name="T19" fmla="*/ 785 h 1400"/>
                <a:gd name="T20" fmla="*/ 3387 w 3727"/>
                <a:gd name="T21" fmla="*/ 644 h 1400"/>
                <a:gd name="T22" fmla="*/ 3299 w 3727"/>
                <a:gd name="T23" fmla="*/ 516 h 1400"/>
                <a:gd name="T24" fmla="*/ 3193 w 3727"/>
                <a:gd name="T25" fmla="*/ 403 h 1400"/>
                <a:gd name="T26" fmla="*/ 3070 w 3727"/>
                <a:gd name="T27" fmla="*/ 310 h 1400"/>
                <a:gd name="T28" fmla="*/ 2933 w 3727"/>
                <a:gd name="T29" fmla="*/ 238 h 1400"/>
                <a:gd name="T30" fmla="*/ 2782 w 3727"/>
                <a:gd name="T31" fmla="*/ 188 h 1400"/>
                <a:gd name="T32" fmla="*/ 1903 w 3727"/>
                <a:gd name="T33" fmla="*/ 1065 h 1400"/>
                <a:gd name="T34" fmla="*/ 1863 w 3727"/>
                <a:gd name="T35" fmla="*/ 1075 h 1400"/>
                <a:gd name="T36" fmla="*/ 1822 w 3727"/>
                <a:gd name="T37" fmla="*/ 1065 h 1400"/>
                <a:gd name="T38" fmla="*/ 944 w 3727"/>
                <a:gd name="T39" fmla="*/ 188 h 1400"/>
                <a:gd name="T40" fmla="*/ 1920 w 3727"/>
                <a:gd name="T41" fmla="*/ 628 h 1400"/>
                <a:gd name="T42" fmla="*/ 1766 w 3727"/>
                <a:gd name="T43" fmla="*/ 782 h 1400"/>
                <a:gd name="T44" fmla="*/ 2576 w 3727"/>
                <a:gd name="T45" fmla="*/ 163 h 1400"/>
                <a:gd name="T46" fmla="*/ 2384 w 3727"/>
                <a:gd name="T47" fmla="*/ 163 h 1400"/>
                <a:gd name="T48" fmla="*/ 1148 w 3727"/>
                <a:gd name="T49" fmla="*/ 163 h 1400"/>
                <a:gd name="T50" fmla="*/ 1748 w 3727"/>
                <a:gd name="T51" fmla="*/ 570 h 1400"/>
                <a:gd name="T52" fmla="*/ 1160 w 3727"/>
                <a:gd name="T53" fmla="*/ 163 h 1400"/>
                <a:gd name="T54" fmla="*/ 1376 w 3727"/>
                <a:gd name="T55" fmla="*/ 0 h 1400"/>
                <a:gd name="T56" fmla="*/ 1415 w 3727"/>
                <a:gd name="T57" fmla="*/ 10 h 1400"/>
                <a:gd name="T58" fmla="*/ 1863 w 3727"/>
                <a:gd name="T59" fmla="*/ 455 h 1400"/>
                <a:gd name="T60" fmla="*/ 2310 w 3727"/>
                <a:gd name="T61" fmla="*/ 10 h 1400"/>
                <a:gd name="T62" fmla="*/ 2351 w 3727"/>
                <a:gd name="T63" fmla="*/ 0 h 1400"/>
                <a:gd name="T64" fmla="*/ 2635 w 3727"/>
                <a:gd name="T65" fmla="*/ 2 h 1400"/>
                <a:gd name="T66" fmla="*/ 2771 w 3727"/>
                <a:gd name="T67" fmla="*/ 19 h 1400"/>
                <a:gd name="T68" fmla="*/ 2852 w 3727"/>
                <a:gd name="T69" fmla="*/ 38 h 1400"/>
                <a:gd name="T70" fmla="*/ 3008 w 3727"/>
                <a:gd name="T71" fmla="*/ 92 h 1400"/>
                <a:gd name="T72" fmla="*/ 3153 w 3727"/>
                <a:gd name="T73" fmla="*/ 169 h 1400"/>
                <a:gd name="T74" fmla="*/ 3286 w 3727"/>
                <a:gd name="T75" fmla="*/ 267 h 1400"/>
                <a:gd name="T76" fmla="*/ 3405 w 3727"/>
                <a:gd name="T77" fmla="*/ 385 h 1400"/>
                <a:gd name="T78" fmla="*/ 3504 w 3727"/>
                <a:gd name="T79" fmla="*/ 521 h 1400"/>
                <a:gd name="T80" fmla="*/ 3581 w 3727"/>
                <a:gd name="T81" fmla="*/ 667 h 1400"/>
                <a:gd name="T82" fmla="*/ 3636 w 3727"/>
                <a:gd name="T83" fmla="*/ 826 h 1400"/>
                <a:gd name="T84" fmla="*/ 3725 w 3727"/>
                <a:gd name="T85" fmla="*/ 1304 h 1400"/>
                <a:gd name="T86" fmla="*/ 3724 w 3727"/>
                <a:gd name="T87" fmla="*/ 1339 h 1400"/>
                <a:gd name="T88" fmla="*/ 3708 w 3727"/>
                <a:gd name="T89" fmla="*/ 1370 h 1400"/>
                <a:gd name="T90" fmla="*/ 3679 w 3727"/>
                <a:gd name="T91" fmla="*/ 1393 h 1400"/>
                <a:gd name="T92" fmla="*/ 3645 w 3727"/>
                <a:gd name="T93" fmla="*/ 1400 h 1400"/>
                <a:gd name="T94" fmla="*/ 63 w 3727"/>
                <a:gd name="T95" fmla="*/ 1398 h 1400"/>
                <a:gd name="T96" fmla="*/ 32 w 3727"/>
                <a:gd name="T97" fmla="*/ 1383 h 1400"/>
                <a:gd name="T98" fmla="*/ 8 w 3727"/>
                <a:gd name="T99" fmla="*/ 1355 h 1400"/>
                <a:gd name="T100" fmla="*/ 0 w 3727"/>
                <a:gd name="T101" fmla="*/ 1322 h 1400"/>
                <a:gd name="T102" fmla="*/ 73 w 3727"/>
                <a:gd name="T103" fmla="*/ 908 h 1400"/>
                <a:gd name="T104" fmla="*/ 115 w 3727"/>
                <a:gd name="T105" fmla="*/ 746 h 1400"/>
                <a:gd name="T106" fmla="*/ 181 w 3727"/>
                <a:gd name="T107" fmla="*/ 593 h 1400"/>
                <a:gd name="T108" fmla="*/ 269 w 3727"/>
                <a:gd name="T109" fmla="*/ 451 h 1400"/>
                <a:gd name="T110" fmla="*/ 378 w 3727"/>
                <a:gd name="T111" fmla="*/ 323 h 1400"/>
                <a:gd name="T112" fmla="*/ 505 w 3727"/>
                <a:gd name="T113" fmla="*/ 215 h 1400"/>
                <a:gd name="T114" fmla="*/ 644 w 3727"/>
                <a:gd name="T115" fmla="*/ 127 h 1400"/>
                <a:gd name="T116" fmla="*/ 795 w 3727"/>
                <a:gd name="T117" fmla="*/ 61 h 1400"/>
                <a:gd name="T118" fmla="*/ 955 w 3727"/>
                <a:gd name="T119" fmla="*/ 19 h 1400"/>
                <a:gd name="T120" fmla="*/ 1091 w 3727"/>
                <a:gd name="T121" fmla="*/ 2 h 1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727" h="1400">
                  <a:moveTo>
                    <a:pt x="944" y="188"/>
                  </a:moveTo>
                  <a:lnTo>
                    <a:pt x="867" y="210"/>
                  </a:lnTo>
                  <a:lnTo>
                    <a:pt x="794" y="238"/>
                  </a:lnTo>
                  <a:lnTo>
                    <a:pt x="723" y="271"/>
                  </a:lnTo>
                  <a:lnTo>
                    <a:pt x="656" y="310"/>
                  </a:lnTo>
                  <a:lnTo>
                    <a:pt x="593" y="354"/>
                  </a:lnTo>
                  <a:lnTo>
                    <a:pt x="533" y="403"/>
                  </a:lnTo>
                  <a:lnTo>
                    <a:pt x="477" y="457"/>
                  </a:lnTo>
                  <a:lnTo>
                    <a:pt x="426" y="516"/>
                  </a:lnTo>
                  <a:lnTo>
                    <a:pt x="381" y="578"/>
                  </a:lnTo>
                  <a:lnTo>
                    <a:pt x="340" y="644"/>
                  </a:lnTo>
                  <a:lnTo>
                    <a:pt x="304" y="713"/>
                  </a:lnTo>
                  <a:lnTo>
                    <a:pt x="274" y="785"/>
                  </a:lnTo>
                  <a:lnTo>
                    <a:pt x="250" y="860"/>
                  </a:lnTo>
                  <a:lnTo>
                    <a:pt x="233" y="938"/>
                  </a:lnTo>
                  <a:lnTo>
                    <a:pt x="178" y="1237"/>
                  </a:lnTo>
                  <a:lnTo>
                    <a:pt x="3547" y="1237"/>
                  </a:lnTo>
                  <a:lnTo>
                    <a:pt x="3493" y="938"/>
                  </a:lnTo>
                  <a:lnTo>
                    <a:pt x="3476" y="860"/>
                  </a:lnTo>
                  <a:lnTo>
                    <a:pt x="3451" y="785"/>
                  </a:lnTo>
                  <a:lnTo>
                    <a:pt x="3421" y="713"/>
                  </a:lnTo>
                  <a:lnTo>
                    <a:pt x="3387" y="644"/>
                  </a:lnTo>
                  <a:lnTo>
                    <a:pt x="3346" y="578"/>
                  </a:lnTo>
                  <a:lnTo>
                    <a:pt x="3299" y="516"/>
                  </a:lnTo>
                  <a:lnTo>
                    <a:pt x="3248" y="457"/>
                  </a:lnTo>
                  <a:lnTo>
                    <a:pt x="3193" y="403"/>
                  </a:lnTo>
                  <a:lnTo>
                    <a:pt x="3134" y="354"/>
                  </a:lnTo>
                  <a:lnTo>
                    <a:pt x="3070" y="310"/>
                  </a:lnTo>
                  <a:lnTo>
                    <a:pt x="3002" y="271"/>
                  </a:lnTo>
                  <a:lnTo>
                    <a:pt x="2933" y="238"/>
                  </a:lnTo>
                  <a:lnTo>
                    <a:pt x="2858" y="210"/>
                  </a:lnTo>
                  <a:lnTo>
                    <a:pt x="2782" y="188"/>
                  </a:lnTo>
                  <a:lnTo>
                    <a:pt x="1920" y="1051"/>
                  </a:lnTo>
                  <a:lnTo>
                    <a:pt x="1903" y="1065"/>
                  </a:lnTo>
                  <a:lnTo>
                    <a:pt x="1884" y="1072"/>
                  </a:lnTo>
                  <a:lnTo>
                    <a:pt x="1863" y="1075"/>
                  </a:lnTo>
                  <a:lnTo>
                    <a:pt x="1842" y="1072"/>
                  </a:lnTo>
                  <a:lnTo>
                    <a:pt x="1822" y="1065"/>
                  </a:lnTo>
                  <a:lnTo>
                    <a:pt x="1805" y="1051"/>
                  </a:lnTo>
                  <a:lnTo>
                    <a:pt x="944" y="188"/>
                  </a:lnTo>
                  <a:close/>
                  <a:moveTo>
                    <a:pt x="2384" y="163"/>
                  </a:moveTo>
                  <a:lnTo>
                    <a:pt x="1920" y="628"/>
                  </a:lnTo>
                  <a:lnTo>
                    <a:pt x="1920" y="628"/>
                  </a:lnTo>
                  <a:lnTo>
                    <a:pt x="1766" y="782"/>
                  </a:lnTo>
                  <a:lnTo>
                    <a:pt x="1863" y="878"/>
                  </a:lnTo>
                  <a:lnTo>
                    <a:pt x="2576" y="163"/>
                  </a:lnTo>
                  <a:lnTo>
                    <a:pt x="2567" y="163"/>
                  </a:lnTo>
                  <a:lnTo>
                    <a:pt x="2384" y="163"/>
                  </a:lnTo>
                  <a:close/>
                  <a:moveTo>
                    <a:pt x="1160" y="163"/>
                  </a:moveTo>
                  <a:lnTo>
                    <a:pt x="1148" y="163"/>
                  </a:lnTo>
                  <a:lnTo>
                    <a:pt x="1651" y="666"/>
                  </a:lnTo>
                  <a:lnTo>
                    <a:pt x="1748" y="570"/>
                  </a:lnTo>
                  <a:lnTo>
                    <a:pt x="1341" y="163"/>
                  </a:lnTo>
                  <a:lnTo>
                    <a:pt x="1160" y="163"/>
                  </a:lnTo>
                  <a:close/>
                  <a:moveTo>
                    <a:pt x="1160" y="0"/>
                  </a:moveTo>
                  <a:lnTo>
                    <a:pt x="1376" y="0"/>
                  </a:lnTo>
                  <a:lnTo>
                    <a:pt x="1397" y="3"/>
                  </a:lnTo>
                  <a:lnTo>
                    <a:pt x="1415" y="10"/>
                  </a:lnTo>
                  <a:lnTo>
                    <a:pt x="1433" y="24"/>
                  </a:lnTo>
                  <a:lnTo>
                    <a:pt x="1863" y="455"/>
                  </a:lnTo>
                  <a:lnTo>
                    <a:pt x="2294" y="24"/>
                  </a:lnTo>
                  <a:lnTo>
                    <a:pt x="2310" y="10"/>
                  </a:lnTo>
                  <a:lnTo>
                    <a:pt x="2330" y="3"/>
                  </a:lnTo>
                  <a:lnTo>
                    <a:pt x="2351" y="0"/>
                  </a:lnTo>
                  <a:lnTo>
                    <a:pt x="2567" y="0"/>
                  </a:lnTo>
                  <a:lnTo>
                    <a:pt x="2635" y="2"/>
                  </a:lnTo>
                  <a:lnTo>
                    <a:pt x="2703" y="8"/>
                  </a:lnTo>
                  <a:lnTo>
                    <a:pt x="2771" y="19"/>
                  </a:lnTo>
                  <a:lnTo>
                    <a:pt x="2771" y="19"/>
                  </a:lnTo>
                  <a:lnTo>
                    <a:pt x="2852" y="38"/>
                  </a:lnTo>
                  <a:lnTo>
                    <a:pt x="2931" y="61"/>
                  </a:lnTo>
                  <a:lnTo>
                    <a:pt x="3008" y="92"/>
                  </a:lnTo>
                  <a:lnTo>
                    <a:pt x="3083" y="127"/>
                  </a:lnTo>
                  <a:lnTo>
                    <a:pt x="3153" y="169"/>
                  </a:lnTo>
                  <a:lnTo>
                    <a:pt x="3222" y="215"/>
                  </a:lnTo>
                  <a:lnTo>
                    <a:pt x="3286" y="267"/>
                  </a:lnTo>
                  <a:lnTo>
                    <a:pt x="3347" y="323"/>
                  </a:lnTo>
                  <a:lnTo>
                    <a:pt x="3405" y="385"/>
                  </a:lnTo>
                  <a:lnTo>
                    <a:pt x="3457" y="451"/>
                  </a:lnTo>
                  <a:lnTo>
                    <a:pt x="3504" y="521"/>
                  </a:lnTo>
                  <a:lnTo>
                    <a:pt x="3545" y="593"/>
                  </a:lnTo>
                  <a:lnTo>
                    <a:pt x="3581" y="667"/>
                  </a:lnTo>
                  <a:lnTo>
                    <a:pt x="3611" y="746"/>
                  </a:lnTo>
                  <a:lnTo>
                    <a:pt x="3636" y="826"/>
                  </a:lnTo>
                  <a:lnTo>
                    <a:pt x="3653" y="908"/>
                  </a:lnTo>
                  <a:lnTo>
                    <a:pt x="3725" y="1304"/>
                  </a:lnTo>
                  <a:lnTo>
                    <a:pt x="3727" y="1322"/>
                  </a:lnTo>
                  <a:lnTo>
                    <a:pt x="3724" y="1339"/>
                  </a:lnTo>
                  <a:lnTo>
                    <a:pt x="3718" y="1355"/>
                  </a:lnTo>
                  <a:lnTo>
                    <a:pt x="3708" y="1370"/>
                  </a:lnTo>
                  <a:lnTo>
                    <a:pt x="3694" y="1383"/>
                  </a:lnTo>
                  <a:lnTo>
                    <a:pt x="3679" y="1393"/>
                  </a:lnTo>
                  <a:lnTo>
                    <a:pt x="3662" y="1398"/>
                  </a:lnTo>
                  <a:lnTo>
                    <a:pt x="3645" y="1400"/>
                  </a:lnTo>
                  <a:lnTo>
                    <a:pt x="82" y="1400"/>
                  </a:lnTo>
                  <a:lnTo>
                    <a:pt x="63" y="1398"/>
                  </a:lnTo>
                  <a:lnTo>
                    <a:pt x="47" y="1393"/>
                  </a:lnTo>
                  <a:lnTo>
                    <a:pt x="32" y="1383"/>
                  </a:lnTo>
                  <a:lnTo>
                    <a:pt x="18" y="1370"/>
                  </a:lnTo>
                  <a:lnTo>
                    <a:pt x="8" y="1355"/>
                  </a:lnTo>
                  <a:lnTo>
                    <a:pt x="2" y="1339"/>
                  </a:lnTo>
                  <a:lnTo>
                    <a:pt x="0" y="1322"/>
                  </a:lnTo>
                  <a:lnTo>
                    <a:pt x="1" y="1304"/>
                  </a:lnTo>
                  <a:lnTo>
                    <a:pt x="73" y="908"/>
                  </a:lnTo>
                  <a:lnTo>
                    <a:pt x="90" y="826"/>
                  </a:lnTo>
                  <a:lnTo>
                    <a:pt x="115" y="746"/>
                  </a:lnTo>
                  <a:lnTo>
                    <a:pt x="145" y="667"/>
                  </a:lnTo>
                  <a:lnTo>
                    <a:pt x="181" y="593"/>
                  </a:lnTo>
                  <a:lnTo>
                    <a:pt x="222" y="521"/>
                  </a:lnTo>
                  <a:lnTo>
                    <a:pt x="269" y="451"/>
                  </a:lnTo>
                  <a:lnTo>
                    <a:pt x="321" y="385"/>
                  </a:lnTo>
                  <a:lnTo>
                    <a:pt x="378" y="323"/>
                  </a:lnTo>
                  <a:lnTo>
                    <a:pt x="440" y="267"/>
                  </a:lnTo>
                  <a:lnTo>
                    <a:pt x="505" y="215"/>
                  </a:lnTo>
                  <a:lnTo>
                    <a:pt x="573" y="169"/>
                  </a:lnTo>
                  <a:lnTo>
                    <a:pt x="644" y="127"/>
                  </a:lnTo>
                  <a:lnTo>
                    <a:pt x="718" y="92"/>
                  </a:lnTo>
                  <a:lnTo>
                    <a:pt x="795" y="61"/>
                  </a:lnTo>
                  <a:lnTo>
                    <a:pt x="873" y="38"/>
                  </a:lnTo>
                  <a:lnTo>
                    <a:pt x="955" y="19"/>
                  </a:lnTo>
                  <a:lnTo>
                    <a:pt x="1023" y="8"/>
                  </a:lnTo>
                  <a:lnTo>
                    <a:pt x="1091" y="2"/>
                  </a:lnTo>
                  <a:lnTo>
                    <a:pt x="11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" name="Freeform 490"/>
            <p:cNvSpPr>
              <a:spLocks noEditPoints="1"/>
            </p:cNvSpPr>
            <p:nvPr/>
          </p:nvSpPr>
          <p:spPr bwMode="auto">
            <a:xfrm>
              <a:off x="3589" y="100"/>
              <a:ext cx="2741" cy="2638"/>
            </a:xfrm>
            <a:custGeom>
              <a:avLst/>
              <a:gdLst>
                <a:gd name="T0" fmla="*/ 1984 w 2741"/>
                <a:gd name="T1" fmla="*/ 1186 h 2638"/>
                <a:gd name="T2" fmla="*/ 1696 w 2741"/>
                <a:gd name="T3" fmla="*/ 1360 h 2638"/>
                <a:gd name="T4" fmla="*/ 1473 w 2741"/>
                <a:gd name="T5" fmla="*/ 1621 h 2638"/>
                <a:gd name="T6" fmla="*/ 1478 w 2741"/>
                <a:gd name="T7" fmla="*/ 2145 h 2638"/>
                <a:gd name="T8" fmla="*/ 1662 w 2741"/>
                <a:gd name="T9" fmla="*/ 2374 h 2638"/>
                <a:gd name="T10" fmla="*/ 1945 w 2741"/>
                <a:gd name="T11" fmla="*/ 2474 h 2638"/>
                <a:gd name="T12" fmla="*/ 2234 w 2741"/>
                <a:gd name="T13" fmla="*/ 2407 h 2638"/>
                <a:gd name="T14" fmla="*/ 2445 w 2741"/>
                <a:gd name="T15" fmla="*/ 2198 h 2638"/>
                <a:gd name="T16" fmla="*/ 2559 w 2741"/>
                <a:gd name="T17" fmla="*/ 1252 h 2638"/>
                <a:gd name="T18" fmla="*/ 2269 w 2741"/>
                <a:gd name="T19" fmla="*/ 1156 h 2638"/>
                <a:gd name="T20" fmla="*/ 2249 w 2741"/>
                <a:gd name="T21" fmla="*/ 933 h 2638"/>
                <a:gd name="T22" fmla="*/ 2311 w 2741"/>
                <a:gd name="T23" fmla="*/ 993 h 2638"/>
                <a:gd name="T24" fmla="*/ 2437 w 2741"/>
                <a:gd name="T25" fmla="*/ 1048 h 2638"/>
                <a:gd name="T26" fmla="*/ 2578 w 2741"/>
                <a:gd name="T27" fmla="*/ 941 h 2638"/>
                <a:gd name="T28" fmla="*/ 2502 w 2741"/>
                <a:gd name="T29" fmla="*/ 731 h 2638"/>
                <a:gd name="T30" fmla="*/ 1759 w 2741"/>
                <a:gd name="T31" fmla="*/ 574 h 2638"/>
                <a:gd name="T32" fmla="*/ 1813 w 2741"/>
                <a:gd name="T33" fmla="*/ 838 h 2638"/>
                <a:gd name="T34" fmla="*/ 1855 w 2741"/>
                <a:gd name="T35" fmla="*/ 1072 h 2638"/>
                <a:gd name="T36" fmla="*/ 2046 w 2741"/>
                <a:gd name="T37" fmla="*/ 934 h 2638"/>
                <a:gd name="T38" fmla="*/ 2208 w 2741"/>
                <a:gd name="T39" fmla="*/ 575 h 2638"/>
                <a:gd name="T40" fmla="*/ 758 w 2741"/>
                <a:gd name="T41" fmla="*/ 179 h 2638"/>
                <a:gd name="T42" fmla="*/ 434 w 2741"/>
                <a:gd name="T43" fmla="*/ 334 h 2638"/>
                <a:gd name="T44" fmla="*/ 222 w 2741"/>
                <a:gd name="T45" fmla="*/ 618 h 2638"/>
                <a:gd name="T46" fmla="*/ 166 w 2741"/>
                <a:gd name="T47" fmla="*/ 985 h 2638"/>
                <a:gd name="T48" fmla="*/ 290 w 2741"/>
                <a:gd name="T49" fmla="*/ 1325 h 2638"/>
                <a:gd name="T50" fmla="*/ 553 w 2741"/>
                <a:gd name="T51" fmla="*/ 1565 h 2638"/>
                <a:gd name="T52" fmla="*/ 908 w 2741"/>
                <a:gd name="T53" fmla="*/ 1654 h 2638"/>
                <a:gd name="T54" fmla="*/ 1263 w 2741"/>
                <a:gd name="T55" fmla="*/ 1565 h 2638"/>
                <a:gd name="T56" fmla="*/ 1525 w 2741"/>
                <a:gd name="T57" fmla="*/ 1325 h 2638"/>
                <a:gd name="T58" fmla="*/ 1649 w 2741"/>
                <a:gd name="T59" fmla="*/ 985 h 2638"/>
                <a:gd name="T60" fmla="*/ 1594 w 2741"/>
                <a:gd name="T61" fmla="*/ 618 h 2638"/>
                <a:gd name="T62" fmla="*/ 1381 w 2741"/>
                <a:gd name="T63" fmla="*/ 334 h 2638"/>
                <a:gd name="T64" fmla="*/ 1058 w 2741"/>
                <a:gd name="T65" fmla="*/ 179 h 2638"/>
                <a:gd name="T66" fmla="*/ 1064 w 2741"/>
                <a:gd name="T67" fmla="*/ 14 h 2638"/>
                <a:gd name="T68" fmla="*/ 1413 w 2741"/>
                <a:gd name="T69" fmla="*/ 154 h 2638"/>
                <a:gd name="T70" fmla="*/ 1671 w 2741"/>
                <a:gd name="T71" fmla="*/ 417 h 2638"/>
                <a:gd name="T72" fmla="*/ 2304 w 2741"/>
                <a:gd name="T73" fmla="*/ 422 h 2638"/>
                <a:gd name="T74" fmla="*/ 2551 w 2741"/>
                <a:gd name="T75" fmla="*/ 545 h 2638"/>
                <a:gd name="T76" fmla="*/ 2710 w 2741"/>
                <a:gd name="T77" fmla="*/ 776 h 2638"/>
                <a:gd name="T78" fmla="*/ 2727 w 2741"/>
                <a:gd name="T79" fmla="*/ 1193 h 2638"/>
                <a:gd name="T80" fmla="*/ 2614 w 2741"/>
                <a:gd name="T81" fmla="*/ 2228 h 2638"/>
                <a:gd name="T82" fmla="*/ 2420 w 2741"/>
                <a:gd name="T83" fmla="*/ 2477 h 2638"/>
                <a:gd name="T84" fmla="*/ 2114 w 2741"/>
                <a:gd name="T85" fmla="*/ 2624 h 2638"/>
                <a:gd name="T86" fmla="*/ 1768 w 2741"/>
                <a:gd name="T87" fmla="*/ 2607 h 2638"/>
                <a:gd name="T88" fmla="*/ 1481 w 2741"/>
                <a:gd name="T89" fmla="*/ 2435 h 2638"/>
                <a:gd name="T90" fmla="*/ 1313 w 2741"/>
                <a:gd name="T91" fmla="*/ 2169 h 2638"/>
                <a:gd name="T92" fmla="*/ 1192 w 2741"/>
                <a:gd name="T93" fmla="*/ 1772 h 2638"/>
                <a:gd name="T94" fmla="*/ 825 w 2741"/>
                <a:gd name="T95" fmla="*/ 1814 h 2638"/>
                <a:gd name="T96" fmla="*/ 450 w 2741"/>
                <a:gd name="T97" fmla="*/ 1694 h 2638"/>
                <a:gd name="T98" fmla="*/ 166 w 2741"/>
                <a:gd name="T99" fmla="*/ 1433 h 2638"/>
                <a:gd name="T100" fmla="*/ 15 w 2741"/>
                <a:gd name="T101" fmla="*/ 1072 h 2638"/>
                <a:gd name="T102" fmla="*/ 32 w 2741"/>
                <a:gd name="T103" fmla="*/ 667 h 2638"/>
                <a:gd name="T104" fmla="*/ 213 w 2741"/>
                <a:gd name="T105" fmla="*/ 324 h 2638"/>
                <a:gd name="T106" fmla="*/ 519 w 2741"/>
                <a:gd name="T107" fmla="*/ 88 h 2638"/>
                <a:gd name="T108" fmla="*/ 908 w 2741"/>
                <a:gd name="T109" fmla="*/ 0 h 2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41" h="2638">
                  <a:moveTo>
                    <a:pt x="2144" y="1065"/>
                  </a:moveTo>
                  <a:lnTo>
                    <a:pt x="2112" y="1095"/>
                  </a:lnTo>
                  <a:lnTo>
                    <a:pt x="2074" y="1125"/>
                  </a:lnTo>
                  <a:lnTo>
                    <a:pt x="2032" y="1156"/>
                  </a:lnTo>
                  <a:lnTo>
                    <a:pt x="1984" y="1186"/>
                  </a:lnTo>
                  <a:lnTo>
                    <a:pt x="1929" y="1217"/>
                  </a:lnTo>
                  <a:lnTo>
                    <a:pt x="1868" y="1246"/>
                  </a:lnTo>
                  <a:lnTo>
                    <a:pt x="1801" y="1273"/>
                  </a:lnTo>
                  <a:lnTo>
                    <a:pt x="1728" y="1298"/>
                  </a:lnTo>
                  <a:lnTo>
                    <a:pt x="1696" y="1360"/>
                  </a:lnTo>
                  <a:lnTo>
                    <a:pt x="1659" y="1418"/>
                  </a:lnTo>
                  <a:lnTo>
                    <a:pt x="1618" y="1474"/>
                  </a:lnTo>
                  <a:lnTo>
                    <a:pt x="1573" y="1526"/>
                  </a:lnTo>
                  <a:lnTo>
                    <a:pt x="1525" y="1575"/>
                  </a:lnTo>
                  <a:lnTo>
                    <a:pt x="1473" y="1621"/>
                  </a:lnTo>
                  <a:lnTo>
                    <a:pt x="1417" y="1662"/>
                  </a:lnTo>
                  <a:lnTo>
                    <a:pt x="1437" y="1970"/>
                  </a:lnTo>
                  <a:lnTo>
                    <a:pt x="1444" y="2030"/>
                  </a:lnTo>
                  <a:lnTo>
                    <a:pt x="1458" y="2089"/>
                  </a:lnTo>
                  <a:lnTo>
                    <a:pt x="1478" y="2145"/>
                  </a:lnTo>
                  <a:lnTo>
                    <a:pt x="1504" y="2198"/>
                  </a:lnTo>
                  <a:lnTo>
                    <a:pt x="1536" y="2249"/>
                  </a:lnTo>
                  <a:lnTo>
                    <a:pt x="1573" y="2295"/>
                  </a:lnTo>
                  <a:lnTo>
                    <a:pt x="1615" y="2337"/>
                  </a:lnTo>
                  <a:lnTo>
                    <a:pt x="1662" y="2374"/>
                  </a:lnTo>
                  <a:lnTo>
                    <a:pt x="1715" y="2407"/>
                  </a:lnTo>
                  <a:lnTo>
                    <a:pt x="1770" y="2434"/>
                  </a:lnTo>
                  <a:lnTo>
                    <a:pt x="1827" y="2454"/>
                  </a:lnTo>
                  <a:lnTo>
                    <a:pt x="1886" y="2466"/>
                  </a:lnTo>
                  <a:lnTo>
                    <a:pt x="1945" y="2474"/>
                  </a:lnTo>
                  <a:lnTo>
                    <a:pt x="2005" y="2474"/>
                  </a:lnTo>
                  <a:lnTo>
                    <a:pt x="2064" y="2466"/>
                  </a:lnTo>
                  <a:lnTo>
                    <a:pt x="2123" y="2454"/>
                  </a:lnTo>
                  <a:lnTo>
                    <a:pt x="2180" y="2434"/>
                  </a:lnTo>
                  <a:lnTo>
                    <a:pt x="2234" y="2407"/>
                  </a:lnTo>
                  <a:lnTo>
                    <a:pt x="2287" y="2374"/>
                  </a:lnTo>
                  <a:lnTo>
                    <a:pt x="2334" y="2337"/>
                  </a:lnTo>
                  <a:lnTo>
                    <a:pt x="2377" y="2295"/>
                  </a:lnTo>
                  <a:lnTo>
                    <a:pt x="2414" y="2249"/>
                  </a:lnTo>
                  <a:lnTo>
                    <a:pt x="2445" y="2198"/>
                  </a:lnTo>
                  <a:lnTo>
                    <a:pt x="2471" y="2145"/>
                  </a:lnTo>
                  <a:lnTo>
                    <a:pt x="2492" y="2089"/>
                  </a:lnTo>
                  <a:lnTo>
                    <a:pt x="2506" y="2030"/>
                  </a:lnTo>
                  <a:lnTo>
                    <a:pt x="2514" y="1970"/>
                  </a:lnTo>
                  <a:lnTo>
                    <a:pt x="2559" y="1252"/>
                  </a:lnTo>
                  <a:lnTo>
                    <a:pt x="2484" y="1232"/>
                  </a:lnTo>
                  <a:lnTo>
                    <a:pt x="2417" y="1213"/>
                  </a:lnTo>
                  <a:lnTo>
                    <a:pt x="2358" y="1195"/>
                  </a:lnTo>
                  <a:lnTo>
                    <a:pt x="2309" y="1175"/>
                  </a:lnTo>
                  <a:lnTo>
                    <a:pt x="2269" y="1156"/>
                  </a:lnTo>
                  <a:lnTo>
                    <a:pt x="2220" y="1128"/>
                  </a:lnTo>
                  <a:lnTo>
                    <a:pt x="2177" y="1098"/>
                  </a:lnTo>
                  <a:lnTo>
                    <a:pt x="2144" y="1065"/>
                  </a:lnTo>
                  <a:close/>
                  <a:moveTo>
                    <a:pt x="2367" y="616"/>
                  </a:moveTo>
                  <a:lnTo>
                    <a:pt x="2249" y="933"/>
                  </a:lnTo>
                  <a:lnTo>
                    <a:pt x="2252" y="939"/>
                  </a:lnTo>
                  <a:lnTo>
                    <a:pt x="2258" y="949"/>
                  </a:lnTo>
                  <a:lnTo>
                    <a:pt x="2270" y="961"/>
                  </a:lnTo>
                  <a:lnTo>
                    <a:pt x="2288" y="976"/>
                  </a:lnTo>
                  <a:lnTo>
                    <a:pt x="2311" y="993"/>
                  </a:lnTo>
                  <a:lnTo>
                    <a:pt x="2344" y="1011"/>
                  </a:lnTo>
                  <a:lnTo>
                    <a:pt x="2360" y="1020"/>
                  </a:lnTo>
                  <a:lnTo>
                    <a:pt x="2380" y="1028"/>
                  </a:lnTo>
                  <a:lnTo>
                    <a:pt x="2406" y="1037"/>
                  </a:lnTo>
                  <a:lnTo>
                    <a:pt x="2437" y="1048"/>
                  </a:lnTo>
                  <a:lnTo>
                    <a:pt x="2474" y="1061"/>
                  </a:lnTo>
                  <a:lnTo>
                    <a:pt x="2519" y="1073"/>
                  </a:lnTo>
                  <a:lnTo>
                    <a:pt x="2571" y="1087"/>
                  </a:lnTo>
                  <a:lnTo>
                    <a:pt x="2577" y="987"/>
                  </a:lnTo>
                  <a:lnTo>
                    <a:pt x="2578" y="941"/>
                  </a:lnTo>
                  <a:lnTo>
                    <a:pt x="2573" y="895"/>
                  </a:lnTo>
                  <a:lnTo>
                    <a:pt x="2563" y="852"/>
                  </a:lnTo>
                  <a:lnTo>
                    <a:pt x="2547" y="810"/>
                  </a:lnTo>
                  <a:lnTo>
                    <a:pt x="2527" y="770"/>
                  </a:lnTo>
                  <a:lnTo>
                    <a:pt x="2502" y="731"/>
                  </a:lnTo>
                  <a:lnTo>
                    <a:pt x="2474" y="697"/>
                  </a:lnTo>
                  <a:lnTo>
                    <a:pt x="2440" y="666"/>
                  </a:lnTo>
                  <a:lnTo>
                    <a:pt x="2406" y="638"/>
                  </a:lnTo>
                  <a:lnTo>
                    <a:pt x="2367" y="616"/>
                  </a:lnTo>
                  <a:close/>
                  <a:moveTo>
                    <a:pt x="1759" y="574"/>
                  </a:moveTo>
                  <a:lnTo>
                    <a:pt x="1752" y="574"/>
                  </a:lnTo>
                  <a:lnTo>
                    <a:pt x="1774" y="637"/>
                  </a:lnTo>
                  <a:lnTo>
                    <a:pt x="1793" y="703"/>
                  </a:lnTo>
                  <a:lnTo>
                    <a:pt x="1805" y="770"/>
                  </a:lnTo>
                  <a:lnTo>
                    <a:pt x="1813" y="838"/>
                  </a:lnTo>
                  <a:lnTo>
                    <a:pt x="1815" y="909"/>
                  </a:lnTo>
                  <a:lnTo>
                    <a:pt x="1814" y="974"/>
                  </a:lnTo>
                  <a:lnTo>
                    <a:pt x="1806" y="1037"/>
                  </a:lnTo>
                  <a:lnTo>
                    <a:pt x="1795" y="1099"/>
                  </a:lnTo>
                  <a:lnTo>
                    <a:pt x="1855" y="1072"/>
                  </a:lnTo>
                  <a:lnTo>
                    <a:pt x="1906" y="1043"/>
                  </a:lnTo>
                  <a:lnTo>
                    <a:pt x="1950" y="1015"/>
                  </a:lnTo>
                  <a:lnTo>
                    <a:pt x="1989" y="986"/>
                  </a:lnTo>
                  <a:lnTo>
                    <a:pt x="2020" y="959"/>
                  </a:lnTo>
                  <a:lnTo>
                    <a:pt x="2046" y="934"/>
                  </a:lnTo>
                  <a:lnTo>
                    <a:pt x="2066" y="913"/>
                  </a:lnTo>
                  <a:lnTo>
                    <a:pt x="2082" y="894"/>
                  </a:lnTo>
                  <a:lnTo>
                    <a:pt x="2092" y="879"/>
                  </a:lnTo>
                  <a:lnTo>
                    <a:pt x="2098" y="869"/>
                  </a:lnTo>
                  <a:lnTo>
                    <a:pt x="2208" y="575"/>
                  </a:lnTo>
                  <a:lnTo>
                    <a:pt x="2191" y="574"/>
                  </a:lnTo>
                  <a:lnTo>
                    <a:pt x="1759" y="574"/>
                  </a:lnTo>
                  <a:close/>
                  <a:moveTo>
                    <a:pt x="908" y="163"/>
                  </a:moveTo>
                  <a:lnTo>
                    <a:pt x="831" y="168"/>
                  </a:lnTo>
                  <a:lnTo>
                    <a:pt x="758" y="179"/>
                  </a:lnTo>
                  <a:lnTo>
                    <a:pt x="686" y="197"/>
                  </a:lnTo>
                  <a:lnTo>
                    <a:pt x="618" y="222"/>
                  </a:lnTo>
                  <a:lnTo>
                    <a:pt x="553" y="253"/>
                  </a:lnTo>
                  <a:lnTo>
                    <a:pt x="491" y="291"/>
                  </a:lnTo>
                  <a:lnTo>
                    <a:pt x="434" y="334"/>
                  </a:lnTo>
                  <a:lnTo>
                    <a:pt x="381" y="382"/>
                  </a:lnTo>
                  <a:lnTo>
                    <a:pt x="334" y="435"/>
                  </a:lnTo>
                  <a:lnTo>
                    <a:pt x="290" y="492"/>
                  </a:lnTo>
                  <a:lnTo>
                    <a:pt x="253" y="554"/>
                  </a:lnTo>
                  <a:lnTo>
                    <a:pt x="222" y="618"/>
                  </a:lnTo>
                  <a:lnTo>
                    <a:pt x="196" y="687"/>
                  </a:lnTo>
                  <a:lnTo>
                    <a:pt x="179" y="759"/>
                  </a:lnTo>
                  <a:lnTo>
                    <a:pt x="166" y="833"/>
                  </a:lnTo>
                  <a:lnTo>
                    <a:pt x="163" y="909"/>
                  </a:lnTo>
                  <a:lnTo>
                    <a:pt x="166" y="985"/>
                  </a:lnTo>
                  <a:lnTo>
                    <a:pt x="179" y="1059"/>
                  </a:lnTo>
                  <a:lnTo>
                    <a:pt x="196" y="1130"/>
                  </a:lnTo>
                  <a:lnTo>
                    <a:pt x="222" y="1198"/>
                  </a:lnTo>
                  <a:lnTo>
                    <a:pt x="253" y="1264"/>
                  </a:lnTo>
                  <a:lnTo>
                    <a:pt x="290" y="1325"/>
                  </a:lnTo>
                  <a:lnTo>
                    <a:pt x="334" y="1382"/>
                  </a:lnTo>
                  <a:lnTo>
                    <a:pt x="381" y="1436"/>
                  </a:lnTo>
                  <a:lnTo>
                    <a:pt x="434" y="1484"/>
                  </a:lnTo>
                  <a:lnTo>
                    <a:pt x="491" y="1526"/>
                  </a:lnTo>
                  <a:lnTo>
                    <a:pt x="553" y="1565"/>
                  </a:lnTo>
                  <a:lnTo>
                    <a:pt x="618" y="1596"/>
                  </a:lnTo>
                  <a:lnTo>
                    <a:pt x="686" y="1621"/>
                  </a:lnTo>
                  <a:lnTo>
                    <a:pt x="758" y="1639"/>
                  </a:lnTo>
                  <a:lnTo>
                    <a:pt x="831" y="1650"/>
                  </a:lnTo>
                  <a:lnTo>
                    <a:pt x="908" y="1654"/>
                  </a:lnTo>
                  <a:lnTo>
                    <a:pt x="984" y="1650"/>
                  </a:lnTo>
                  <a:lnTo>
                    <a:pt x="1058" y="1639"/>
                  </a:lnTo>
                  <a:lnTo>
                    <a:pt x="1129" y="1621"/>
                  </a:lnTo>
                  <a:lnTo>
                    <a:pt x="1197" y="1596"/>
                  </a:lnTo>
                  <a:lnTo>
                    <a:pt x="1263" y="1565"/>
                  </a:lnTo>
                  <a:lnTo>
                    <a:pt x="1324" y="1526"/>
                  </a:lnTo>
                  <a:lnTo>
                    <a:pt x="1381" y="1484"/>
                  </a:lnTo>
                  <a:lnTo>
                    <a:pt x="1434" y="1436"/>
                  </a:lnTo>
                  <a:lnTo>
                    <a:pt x="1483" y="1382"/>
                  </a:lnTo>
                  <a:lnTo>
                    <a:pt x="1525" y="1325"/>
                  </a:lnTo>
                  <a:lnTo>
                    <a:pt x="1562" y="1264"/>
                  </a:lnTo>
                  <a:lnTo>
                    <a:pt x="1594" y="1198"/>
                  </a:lnTo>
                  <a:lnTo>
                    <a:pt x="1619" y="1130"/>
                  </a:lnTo>
                  <a:lnTo>
                    <a:pt x="1638" y="1059"/>
                  </a:lnTo>
                  <a:lnTo>
                    <a:pt x="1649" y="985"/>
                  </a:lnTo>
                  <a:lnTo>
                    <a:pt x="1653" y="909"/>
                  </a:lnTo>
                  <a:lnTo>
                    <a:pt x="1649" y="833"/>
                  </a:lnTo>
                  <a:lnTo>
                    <a:pt x="1638" y="759"/>
                  </a:lnTo>
                  <a:lnTo>
                    <a:pt x="1619" y="687"/>
                  </a:lnTo>
                  <a:lnTo>
                    <a:pt x="1594" y="618"/>
                  </a:lnTo>
                  <a:lnTo>
                    <a:pt x="1562" y="554"/>
                  </a:lnTo>
                  <a:lnTo>
                    <a:pt x="1525" y="492"/>
                  </a:lnTo>
                  <a:lnTo>
                    <a:pt x="1483" y="435"/>
                  </a:lnTo>
                  <a:lnTo>
                    <a:pt x="1434" y="382"/>
                  </a:lnTo>
                  <a:lnTo>
                    <a:pt x="1381" y="334"/>
                  </a:lnTo>
                  <a:lnTo>
                    <a:pt x="1324" y="291"/>
                  </a:lnTo>
                  <a:lnTo>
                    <a:pt x="1263" y="253"/>
                  </a:lnTo>
                  <a:lnTo>
                    <a:pt x="1197" y="222"/>
                  </a:lnTo>
                  <a:lnTo>
                    <a:pt x="1129" y="197"/>
                  </a:lnTo>
                  <a:lnTo>
                    <a:pt x="1058" y="179"/>
                  </a:lnTo>
                  <a:lnTo>
                    <a:pt x="984" y="168"/>
                  </a:lnTo>
                  <a:lnTo>
                    <a:pt x="908" y="163"/>
                  </a:lnTo>
                  <a:close/>
                  <a:moveTo>
                    <a:pt x="908" y="0"/>
                  </a:moveTo>
                  <a:lnTo>
                    <a:pt x="988" y="4"/>
                  </a:lnTo>
                  <a:lnTo>
                    <a:pt x="1064" y="14"/>
                  </a:lnTo>
                  <a:lnTo>
                    <a:pt x="1139" y="30"/>
                  </a:lnTo>
                  <a:lnTo>
                    <a:pt x="1212" y="52"/>
                  </a:lnTo>
                  <a:lnTo>
                    <a:pt x="1282" y="81"/>
                  </a:lnTo>
                  <a:lnTo>
                    <a:pt x="1349" y="114"/>
                  </a:lnTo>
                  <a:lnTo>
                    <a:pt x="1413" y="154"/>
                  </a:lnTo>
                  <a:lnTo>
                    <a:pt x="1473" y="197"/>
                  </a:lnTo>
                  <a:lnTo>
                    <a:pt x="1528" y="247"/>
                  </a:lnTo>
                  <a:lnTo>
                    <a:pt x="1581" y="299"/>
                  </a:lnTo>
                  <a:lnTo>
                    <a:pt x="1629" y="356"/>
                  </a:lnTo>
                  <a:lnTo>
                    <a:pt x="1671" y="417"/>
                  </a:lnTo>
                  <a:lnTo>
                    <a:pt x="1715" y="412"/>
                  </a:lnTo>
                  <a:lnTo>
                    <a:pt x="1759" y="411"/>
                  </a:lnTo>
                  <a:lnTo>
                    <a:pt x="2191" y="411"/>
                  </a:lnTo>
                  <a:lnTo>
                    <a:pt x="2248" y="414"/>
                  </a:lnTo>
                  <a:lnTo>
                    <a:pt x="2304" y="422"/>
                  </a:lnTo>
                  <a:lnTo>
                    <a:pt x="2357" y="436"/>
                  </a:lnTo>
                  <a:lnTo>
                    <a:pt x="2409" y="456"/>
                  </a:lnTo>
                  <a:lnTo>
                    <a:pt x="2460" y="481"/>
                  </a:lnTo>
                  <a:lnTo>
                    <a:pt x="2507" y="510"/>
                  </a:lnTo>
                  <a:lnTo>
                    <a:pt x="2551" y="545"/>
                  </a:lnTo>
                  <a:lnTo>
                    <a:pt x="2593" y="585"/>
                  </a:lnTo>
                  <a:lnTo>
                    <a:pt x="2629" y="628"/>
                  </a:lnTo>
                  <a:lnTo>
                    <a:pt x="2661" y="676"/>
                  </a:lnTo>
                  <a:lnTo>
                    <a:pt x="2688" y="724"/>
                  </a:lnTo>
                  <a:lnTo>
                    <a:pt x="2710" y="776"/>
                  </a:lnTo>
                  <a:lnTo>
                    <a:pt x="2726" y="830"/>
                  </a:lnTo>
                  <a:lnTo>
                    <a:pt x="2736" y="884"/>
                  </a:lnTo>
                  <a:lnTo>
                    <a:pt x="2741" y="940"/>
                  </a:lnTo>
                  <a:lnTo>
                    <a:pt x="2741" y="997"/>
                  </a:lnTo>
                  <a:lnTo>
                    <a:pt x="2727" y="1193"/>
                  </a:lnTo>
                  <a:lnTo>
                    <a:pt x="2676" y="1979"/>
                  </a:lnTo>
                  <a:lnTo>
                    <a:pt x="2669" y="2044"/>
                  </a:lnTo>
                  <a:lnTo>
                    <a:pt x="2656" y="2107"/>
                  </a:lnTo>
                  <a:lnTo>
                    <a:pt x="2638" y="2169"/>
                  </a:lnTo>
                  <a:lnTo>
                    <a:pt x="2614" y="2228"/>
                  </a:lnTo>
                  <a:lnTo>
                    <a:pt x="2584" y="2285"/>
                  </a:lnTo>
                  <a:lnTo>
                    <a:pt x="2551" y="2338"/>
                  </a:lnTo>
                  <a:lnTo>
                    <a:pt x="2512" y="2388"/>
                  </a:lnTo>
                  <a:lnTo>
                    <a:pt x="2469" y="2435"/>
                  </a:lnTo>
                  <a:lnTo>
                    <a:pt x="2420" y="2477"/>
                  </a:lnTo>
                  <a:lnTo>
                    <a:pt x="2370" y="2516"/>
                  </a:lnTo>
                  <a:lnTo>
                    <a:pt x="2314" y="2551"/>
                  </a:lnTo>
                  <a:lnTo>
                    <a:pt x="2249" y="2582"/>
                  </a:lnTo>
                  <a:lnTo>
                    <a:pt x="2182" y="2607"/>
                  </a:lnTo>
                  <a:lnTo>
                    <a:pt x="2114" y="2624"/>
                  </a:lnTo>
                  <a:lnTo>
                    <a:pt x="2045" y="2634"/>
                  </a:lnTo>
                  <a:lnTo>
                    <a:pt x="1975" y="2638"/>
                  </a:lnTo>
                  <a:lnTo>
                    <a:pt x="1906" y="2634"/>
                  </a:lnTo>
                  <a:lnTo>
                    <a:pt x="1836" y="2624"/>
                  </a:lnTo>
                  <a:lnTo>
                    <a:pt x="1768" y="2607"/>
                  </a:lnTo>
                  <a:lnTo>
                    <a:pt x="1701" y="2582"/>
                  </a:lnTo>
                  <a:lnTo>
                    <a:pt x="1636" y="2551"/>
                  </a:lnTo>
                  <a:lnTo>
                    <a:pt x="1581" y="2516"/>
                  </a:lnTo>
                  <a:lnTo>
                    <a:pt x="1528" y="2477"/>
                  </a:lnTo>
                  <a:lnTo>
                    <a:pt x="1481" y="2435"/>
                  </a:lnTo>
                  <a:lnTo>
                    <a:pt x="1438" y="2388"/>
                  </a:lnTo>
                  <a:lnTo>
                    <a:pt x="1399" y="2338"/>
                  </a:lnTo>
                  <a:lnTo>
                    <a:pt x="1366" y="2285"/>
                  </a:lnTo>
                  <a:lnTo>
                    <a:pt x="1336" y="2228"/>
                  </a:lnTo>
                  <a:lnTo>
                    <a:pt x="1313" y="2169"/>
                  </a:lnTo>
                  <a:lnTo>
                    <a:pt x="1294" y="2107"/>
                  </a:lnTo>
                  <a:lnTo>
                    <a:pt x="1282" y="2044"/>
                  </a:lnTo>
                  <a:lnTo>
                    <a:pt x="1274" y="1979"/>
                  </a:lnTo>
                  <a:lnTo>
                    <a:pt x="1259" y="1747"/>
                  </a:lnTo>
                  <a:lnTo>
                    <a:pt x="1192" y="1772"/>
                  </a:lnTo>
                  <a:lnTo>
                    <a:pt x="1124" y="1792"/>
                  </a:lnTo>
                  <a:lnTo>
                    <a:pt x="1053" y="1806"/>
                  </a:lnTo>
                  <a:lnTo>
                    <a:pt x="981" y="1814"/>
                  </a:lnTo>
                  <a:lnTo>
                    <a:pt x="908" y="1818"/>
                  </a:lnTo>
                  <a:lnTo>
                    <a:pt x="825" y="1814"/>
                  </a:lnTo>
                  <a:lnTo>
                    <a:pt x="744" y="1803"/>
                  </a:lnTo>
                  <a:lnTo>
                    <a:pt x="666" y="1784"/>
                  </a:lnTo>
                  <a:lnTo>
                    <a:pt x="592" y="1761"/>
                  </a:lnTo>
                  <a:lnTo>
                    <a:pt x="519" y="1730"/>
                  </a:lnTo>
                  <a:lnTo>
                    <a:pt x="450" y="1694"/>
                  </a:lnTo>
                  <a:lnTo>
                    <a:pt x="385" y="1652"/>
                  </a:lnTo>
                  <a:lnTo>
                    <a:pt x="323" y="1603"/>
                  </a:lnTo>
                  <a:lnTo>
                    <a:pt x="265" y="1551"/>
                  </a:lnTo>
                  <a:lnTo>
                    <a:pt x="213" y="1494"/>
                  </a:lnTo>
                  <a:lnTo>
                    <a:pt x="166" y="1433"/>
                  </a:lnTo>
                  <a:lnTo>
                    <a:pt x="124" y="1367"/>
                  </a:lnTo>
                  <a:lnTo>
                    <a:pt x="87" y="1298"/>
                  </a:lnTo>
                  <a:lnTo>
                    <a:pt x="57" y="1226"/>
                  </a:lnTo>
                  <a:lnTo>
                    <a:pt x="32" y="1150"/>
                  </a:lnTo>
                  <a:lnTo>
                    <a:pt x="15" y="1072"/>
                  </a:lnTo>
                  <a:lnTo>
                    <a:pt x="4" y="991"/>
                  </a:lnTo>
                  <a:lnTo>
                    <a:pt x="0" y="909"/>
                  </a:lnTo>
                  <a:lnTo>
                    <a:pt x="4" y="826"/>
                  </a:lnTo>
                  <a:lnTo>
                    <a:pt x="15" y="745"/>
                  </a:lnTo>
                  <a:lnTo>
                    <a:pt x="32" y="667"/>
                  </a:lnTo>
                  <a:lnTo>
                    <a:pt x="57" y="592"/>
                  </a:lnTo>
                  <a:lnTo>
                    <a:pt x="87" y="519"/>
                  </a:lnTo>
                  <a:lnTo>
                    <a:pt x="124" y="451"/>
                  </a:lnTo>
                  <a:lnTo>
                    <a:pt x="166" y="385"/>
                  </a:lnTo>
                  <a:lnTo>
                    <a:pt x="213" y="324"/>
                  </a:lnTo>
                  <a:lnTo>
                    <a:pt x="265" y="267"/>
                  </a:lnTo>
                  <a:lnTo>
                    <a:pt x="323" y="214"/>
                  </a:lnTo>
                  <a:lnTo>
                    <a:pt x="385" y="166"/>
                  </a:lnTo>
                  <a:lnTo>
                    <a:pt x="450" y="124"/>
                  </a:lnTo>
                  <a:lnTo>
                    <a:pt x="519" y="88"/>
                  </a:lnTo>
                  <a:lnTo>
                    <a:pt x="592" y="57"/>
                  </a:lnTo>
                  <a:lnTo>
                    <a:pt x="666" y="32"/>
                  </a:lnTo>
                  <a:lnTo>
                    <a:pt x="744" y="15"/>
                  </a:lnTo>
                  <a:lnTo>
                    <a:pt x="825" y="4"/>
                  </a:lnTo>
                  <a:lnTo>
                    <a:pt x="9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5" name="Freeform 491"/>
            <p:cNvSpPr>
              <a:spLocks/>
            </p:cNvSpPr>
            <p:nvPr/>
          </p:nvSpPr>
          <p:spPr bwMode="auto">
            <a:xfrm>
              <a:off x="3959" y="643"/>
              <a:ext cx="1059" cy="715"/>
            </a:xfrm>
            <a:custGeom>
              <a:avLst/>
              <a:gdLst>
                <a:gd name="T0" fmla="*/ 977 w 1059"/>
                <a:gd name="T1" fmla="*/ 0 h 715"/>
                <a:gd name="T2" fmla="*/ 1015 w 1059"/>
                <a:gd name="T3" fmla="*/ 10 h 715"/>
                <a:gd name="T4" fmla="*/ 1043 w 1059"/>
                <a:gd name="T5" fmla="*/ 33 h 715"/>
                <a:gd name="T6" fmla="*/ 1058 w 1059"/>
                <a:gd name="T7" fmla="*/ 65 h 715"/>
                <a:gd name="T8" fmla="*/ 1059 w 1059"/>
                <a:gd name="T9" fmla="*/ 82 h 715"/>
                <a:gd name="T10" fmla="*/ 1057 w 1059"/>
                <a:gd name="T11" fmla="*/ 359 h 715"/>
                <a:gd name="T12" fmla="*/ 1036 w 1059"/>
                <a:gd name="T13" fmla="*/ 395 h 715"/>
                <a:gd name="T14" fmla="*/ 1000 w 1059"/>
                <a:gd name="T15" fmla="*/ 416 h 715"/>
                <a:gd name="T16" fmla="*/ 956 w 1059"/>
                <a:gd name="T17" fmla="*/ 416 h 715"/>
                <a:gd name="T18" fmla="*/ 920 w 1059"/>
                <a:gd name="T19" fmla="*/ 395 h 715"/>
                <a:gd name="T20" fmla="*/ 899 w 1059"/>
                <a:gd name="T21" fmla="*/ 359 h 715"/>
                <a:gd name="T22" fmla="*/ 897 w 1059"/>
                <a:gd name="T23" fmla="*/ 279 h 715"/>
                <a:gd name="T24" fmla="*/ 549 w 1059"/>
                <a:gd name="T25" fmla="*/ 622 h 715"/>
                <a:gd name="T26" fmla="*/ 510 w 1059"/>
                <a:gd name="T27" fmla="*/ 633 h 715"/>
                <a:gd name="T28" fmla="*/ 469 w 1059"/>
                <a:gd name="T29" fmla="*/ 622 h 715"/>
                <a:gd name="T30" fmla="*/ 336 w 1059"/>
                <a:gd name="T31" fmla="*/ 494 h 715"/>
                <a:gd name="T32" fmla="*/ 121 w 1059"/>
                <a:gd name="T33" fmla="*/ 704 h 715"/>
                <a:gd name="T34" fmla="*/ 82 w 1059"/>
                <a:gd name="T35" fmla="*/ 715 h 715"/>
                <a:gd name="T36" fmla="*/ 41 w 1059"/>
                <a:gd name="T37" fmla="*/ 704 h 715"/>
                <a:gd name="T38" fmla="*/ 11 w 1059"/>
                <a:gd name="T39" fmla="*/ 674 h 715"/>
                <a:gd name="T40" fmla="*/ 0 w 1059"/>
                <a:gd name="T41" fmla="*/ 633 h 715"/>
                <a:gd name="T42" fmla="*/ 11 w 1059"/>
                <a:gd name="T43" fmla="*/ 593 h 715"/>
                <a:gd name="T44" fmla="*/ 279 w 1059"/>
                <a:gd name="T45" fmla="*/ 320 h 715"/>
                <a:gd name="T46" fmla="*/ 316 w 1059"/>
                <a:gd name="T47" fmla="*/ 299 h 715"/>
                <a:gd name="T48" fmla="*/ 357 w 1059"/>
                <a:gd name="T49" fmla="*/ 299 h 715"/>
                <a:gd name="T50" fmla="*/ 394 w 1059"/>
                <a:gd name="T51" fmla="*/ 320 h 715"/>
                <a:gd name="T52" fmla="*/ 781 w 1059"/>
                <a:gd name="T53" fmla="*/ 164 h 715"/>
                <a:gd name="T54" fmla="*/ 685 w 1059"/>
                <a:gd name="T55" fmla="*/ 161 h 715"/>
                <a:gd name="T56" fmla="*/ 649 w 1059"/>
                <a:gd name="T57" fmla="*/ 140 h 715"/>
                <a:gd name="T58" fmla="*/ 627 w 1059"/>
                <a:gd name="T59" fmla="*/ 104 h 715"/>
                <a:gd name="T60" fmla="*/ 627 w 1059"/>
                <a:gd name="T61" fmla="*/ 61 h 715"/>
                <a:gd name="T62" fmla="*/ 649 w 1059"/>
                <a:gd name="T63" fmla="*/ 25 h 715"/>
                <a:gd name="T64" fmla="*/ 685 w 1059"/>
                <a:gd name="T65" fmla="*/ 3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59" h="715">
                  <a:moveTo>
                    <a:pt x="707" y="0"/>
                  </a:moveTo>
                  <a:lnTo>
                    <a:pt x="977" y="0"/>
                  </a:lnTo>
                  <a:lnTo>
                    <a:pt x="997" y="2"/>
                  </a:lnTo>
                  <a:lnTo>
                    <a:pt x="1015" y="10"/>
                  </a:lnTo>
                  <a:lnTo>
                    <a:pt x="1031" y="20"/>
                  </a:lnTo>
                  <a:lnTo>
                    <a:pt x="1043" y="33"/>
                  </a:lnTo>
                  <a:lnTo>
                    <a:pt x="1053" y="51"/>
                  </a:lnTo>
                  <a:lnTo>
                    <a:pt x="1058" y="65"/>
                  </a:lnTo>
                  <a:lnTo>
                    <a:pt x="1059" y="82"/>
                  </a:lnTo>
                  <a:lnTo>
                    <a:pt x="1059" y="82"/>
                  </a:lnTo>
                  <a:lnTo>
                    <a:pt x="1059" y="337"/>
                  </a:lnTo>
                  <a:lnTo>
                    <a:pt x="1057" y="359"/>
                  </a:lnTo>
                  <a:lnTo>
                    <a:pt x="1048" y="378"/>
                  </a:lnTo>
                  <a:lnTo>
                    <a:pt x="1036" y="395"/>
                  </a:lnTo>
                  <a:lnTo>
                    <a:pt x="1018" y="407"/>
                  </a:lnTo>
                  <a:lnTo>
                    <a:pt x="1000" y="416"/>
                  </a:lnTo>
                  <a:lnTo>
                    <a:pt x="977" y="418"/>
                  </a:lnTo>
                  <a:lnTo>
                    <a:pt x="956" y="416"/>
                  </a:lnTo>
                  <a:lnTo>
                    <a:pt x="936" y="407"/>
                  </a:lnTo>
                  <a:lnTo>
                    <a:pt x="920" y="395"/>
                  </a:lnTo>
                  <a:lnTo>
                    <a:pt x="908" y="378"/>
                  </a:lnTo>
                  <a:lnTo>
                    <a:pt x="899" y="359"/>
                  </a:lnTo>
                  <a:lnTo>
                    <a:pt x="897" y="337"/>
                  </a:lnTo>
                  <a:lnTo>
                    <a:pt x="897" y="279"/>
                  </a:lnTo>
                  <a:lnTo>
                    <a:pt x="567" y="608"/>
                  </a:lnTo>
                  <a:lnTo>
                    <a:pt x="549" y="622"/>
                  </a:lnTo>
                  <a:lnTo>
                    <a:pt x="529" y="631"/>
                  </a:lnTo>
                  <a:lnTo>
                    <a:pt x="510" y="633"/>
                  </a:lnTo>
                  <a:lnTo>
                    <a:pt x="489" y="631"/>
                  </a:lnTo>
                  <a:lnTo>
                    <a:pt x="469" y="622"/>
                  </a:lnTo>
                  <a:lnTo>
                    <a:pt x="451" y="608"/>
                  </a:lnTo>
                  <a:lnTo>
                    <a:pt x="336" y="494"/>
                  </a:lnTo>
                  <a:lnTo>
                    <a:pt x="139" y="691"/>
                  </a:lnTo>
                  <a:lnTo>
                    <a:pt x="121" y="704"/>
                  </a:lnTo>
                  <a:lnTo>
                    <a:pt x="103" y="712"/>
                  </a:lnTo>
                  <a:lnTo>
                    <a:pt x="82" y="715"/>
                  </a:lnTo>
                  <a:lnTo>
                    <a:pt x="61" y="712"/>
                  </a:lnTo>
                  <a:lnTo>
                    <a:pt x="41" y="704"/>
                  </a:lnTo>
                  <a:lnTo>
                    <a:pt x="23" y="691"/>
                  </a:lnTo>
                  <a:lnTo>
                    <a:pt x="11" y="674"/>
                  </a:lnTo>
                  <a:lnTo>
                    <a:pt x="2" y="654"/>
                  </a:lnTo>
                  <a:lnTo>
                    <a:pt x="0" y="633"/>
                  </a:lnTo>
                  <a:lnTo>
                    <a:pt x="2" y="613"/>
                  </a:lnTo>
                  <a:lnTo>
                    <a:pt x="11" y="593"/>
                  </a:lnTo>
                  <a:lnTo>
                    <a:pt x="23" y="576"/>
                  </a:lnTo>
                  <a:lnTo>
                    <a:pt x="279" y="320"/>
                  </a:lnTo>
                  <a:lnTo>
                    <a:pt x="296" y="308"/>
                  </a:lnTo>
                  <a:lnTo>
                    <a:pt x="316" y="299"/>
                  </a:lnTo>
                  <a:lnTo>
                    <a:pt x="336" y="296"/>
                  </a:lnTo>
                  <a:lnTo>
                    <a:pt x="357" y="299"/>
                  </a:lnTo>
                  <a:lnTo>
                    <a:pt x="377" y="308"/>
                  </a:lnTo>
                  <a:lnTo>
                    <a:pt x="394" y="320"/>
                  </a:lnTo>
                  <a:lnTo>
                    <a:pt x="510" y="436"/>
                  </a:lnTo>
                  <a:lnTo>
                    <a:pt x="781" y="164"/>
                  </a:lnTo>
                  <a:lnTo>
                    <a:pt x="707" y="164"/>
                  </a:lnTo>
                  <a:lnTo>
                    <a:pt x="685" y="161"/>
                  </a:lnTo>
                  <a:lnTo>
                    <a:pt x="665" y="152"/>
                  </a:lnTo>
                  <a:lnTo>
                    <a:pt x="649" y="140"/>
                  </a:lnTo>
                  <a:lnTo>
                    <a:pt x="636" y="123"/>
                  </a:lnTo>
                  <a:lnTo>
                    <a:pt x="627" y="104"/>
                  </a:lnTo>
                  <a:lnTo>
                    <a:pt x="625" y="82"/>
                  </a:lnTo>
                  <a:lnTo>
                    <a:pt x="627" y="61"/>
                  </a:lnTo>
                  <a:lnTo>
                    <a:pt x="636" y="41"/>
                  </a:lnTo>
                  <a:lnTo>
                    <a:pt x="649" y="25"/>
                  </a:lnTo>
                  <a:lnTo>
                    <a:pt x="665" y="11"/>
                  </a:lnTo>
                  <a:lnTo>
                    <a:pt x="685" y="3"/>
                  </a:lnTo>
                  <a:lnTo>
                    <a:pt x="7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6" name="Freeform 492"/>
            <p:cNvSpPr>
              <a:spLocks/>
            </p:cNvSpPr>
            <p:nvPr/>
          </p:nvSpPr>
          <p:spPr bwMode="auto">
            <a:xfrm>
              <a:off x="6064" y="3787"/>
              <a:ext cx="706" cy="164"/>
            </a:xfrm>
            <a:custGeom>
              <a:avLst/>
              <a:gdLst>
                <a:gd name="T0" fmla="*/ 81 w 706"/>
                <a:gd name="T1" fmla="*/ 0 h 164"/>
                <a:gd name="T2" fmla="*/ 624 w 706"/>
                <a:gd name="T3" fmla="*/ 0 h 164"/>
                <a:gd name="T4" fmla="*/ 645 w 706"/>
                <a:gd name="T5" fmla="*/ 2 h 164"/>
                <a:gd name="T6" fmla="*/ 665 w 706"/>
                <a:gd name="T7" fmla="*/ 11 h 164"/>
                <a:gd name="T8" fmla="*/ 681 w 706"/>
                <a:gd name="T9" fmla="*/ 24 h 164"/>
                <a:gd name="T10" fmla="*/ 695 w 706"/>
                <a:gd name="T11" fmla="*/ 41 h 164"/>
                <a:gd name="T12" fmla="*/ 702 w 706"/>
                <a:gd name="T13" fmla="*/ 60 h 164"/>
                <a:gd name="T14" fmla="*/ 706 w 706"/>
                <a:gd name="T15" fmla="*/ 82 h 164"/>
                <a:gd name="T16" fmla="*/ 702 w 706"/>
                <a:gd name="T17" fmla="*/ 103 h 164"/>
                <a:gd name="T18" fmla="*/ 695 w 706"/>
                <a:gd name="T19" fmla="*/ 123 h 164"/>
                <a:gd name="T20" fmla="*/ 681 w 706"/>
                <a:gd name="T21" fmla="*/ 139 h 164"/>
                <a:gd name="T22" fmla="*/ 665 w 706"/>
                <a:gd name="T23" fmla="*/ 153 h 164"/>
                <a:gd name="T24" fmla="*/ 645 w 706"/>
                <a:gd name="T25" fmla="*/ 160 h 164"/>
                <a:gd name="T26" fmla="*/ 624 w 706"/>
                <a:gd name="T27" fmla="*/ 164 h 164"/>
                <a:gd name="T28" fmla="*/ 81 w 706"/>
                <a:gd name="T29" fmla="*/ 164 h 164"/>
                <a:gd name="T30" fmla="*/ 60 w 706"/>
                <a:gd name="T31" fmla="*/ 160 h 164"/>
                <a:gd name="T32" fmla="*/ 40 w 706"/>
                <a:gd name="T33" fmla="*/ 153 h 164"/>
                <a:gd name="T34" fmla="*/ 24 w 706"/>
                <a:gd name="T35" fmla="*/ 139 h 164"/>
                <a:gd name="T36" fmla="*/ 11 w 706"/>
                <a:gd name="T37" fmla="*/ 123 h 164"/>
                <a:gd name="T38" fmla="*/ 3 w 706"/>
                <a:gd name="T39" fmla="*/ 103 h 164"/>
                <a:gd name="T40" fmla="*/ 0 w 706"/>
                <a:gd name="T41" fmla="*/ 82 h 164"/>
                <a:gd name="T42" fmla="*/ 3 w 706"/>
                <a:gd name="T43" fmla="*/ 60 h 164"/>
                <a:gd name="T44" fmla="*/ 11 w 706"/>
                <a:gd name="T45" fmla="*/ 41 h 164"/>
                <a:gd name="T46" fmla="*/ 24 w 706"/>
                <a:gd name="T47" fmla="*/ 24 h 164"/>
                <a:gd name="T48" fmla="*/ 40 w 706"/>
                <a:gd name="T49" fmla="*/ 11 h 164"/>
                <a:gd name="T50" fmla="*/ 60 w 706"/>
                <a:gd name="T51" fmla="*/ 2 h 164"/>
                <a:gd name="T52" fmla="*/ 81 w 706"/>
                <a:gd name="T53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06" h="164">
                  <a:moveTo>
                    <a:pt x="81" y="0"/>
                  </a:moveTo>
                  <a:lnTo>
                    <a:pt x="624" y="0"/>
                  </a:lnTo>
                  <a:lnTo>
                    <a:pt x="645" y="2"/>
                  </a:lnTo>
                  <a:lnTo>
                    <a:pt x="665" y="11"/>
                  </a:lnTo>
                  <a:lnTo>
                    <a:pt x="681" y="24"/>
                  </a:lnTo>
                  <a:lnTo>
                    <a:pt x="695" y="41"/>
                  </a:lnTo>
                  <a:lnTo>
                    <a:pt x="702" y="60"/>
                  </a:lnTo>
                  <a:lnTo>
                    <a:pt x="706" y="82"/>
                  </a:lnTo>
                  <a:lnTo>
                    <a:pt x="702" y="103"/>
                  </a:lnTo>
                  <a:lnTo>
                    <a:pt x="695" y="123"/>
                  </a:lnTo>
                  <a:lnTo>
                    <a:pt x="681" y="139"/>
                  </a:lnTo>
                  <a:lnTo>
                    <a:pt x="665" y="153"/>
                  </a:lnTo>
                  <a:lnTo>
                    <a:pt x="645" y="160"/>
                  </a:lnTo>
                  <a:lnTo>
                    <a:pt x="624" y="164"/>
                  </a:lnTo>
                  <a:lnTo>
                    <a:pt x="81" y="164"/>
                  </a:lnTo>
                  <a:lnTo>
                    <a:pt x="60" y="160"/>
                  </a:lnTo>
                  <a:lnTo>
                    <a:pt x="40" y="153"/>
                  </a:lnTo>
                  <a:lnTo>
                    <a:pt x="24" y="139"/>
                  </a:lnTo>
                  <a:lnTo>
                    <a:pt x="11" y="123"/>
                  </a:lnTo>
                  <a:lnTo>
                    <a:pt x="3" y="103"/>
                  </a:lnTo>
                  <a:lnTo>
                    <a:pt x="0" y="82"/>
                  </a:lnTo>
                  <a:lnTo>
                    <a:pt x="3" y="60"/>
                  </a:lnTo>
                  <a:lnTo>
                    <a:pt x="11" y="41"/>
                  </a:lnTo>
                  <a:lnTo>
                    <a:pt x="24" y="24"/>
                  </a:lnTo>
                  <a:lnTo>
                    <a:pt x="40" y="11"/>
                  </a:lnTo>
                  <a:lnTo>
                    <a:pt x="60" y="2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7" name="Freeform 493"/>
            <p:cNvSpPr>
              <a:spLocks/>
            </p:cNvSpPr>
            <p:nvPr/>
          </p:nvSpPr>
          <p:spPr bwMode="auto">
            <a:xfrm>
              <a:off x="6903" y="3787"/>
              <a:ext cx="203" cy="164"/>
            </a:xfrm>
            <a:custGeom>
              <a:avLst/>
              <a:gdLst>
                <a:gd name="T0" fmla="*/ 80 w 203"/>
                <a:gd name="T1" fmla="*/ 0 h 164"/>
                <a:gd name="T2" fmla="*/ 123 w 203"/>
                <a:gd name="T3" fmla="*/ 0 h 164"/>
                <a:gd name="T4" fmla="*/ 144 w 203"/>
                <a:gd name="T5" fmla="*/ 2 h 164"/>
                <a:gd name="T6" fmla="*/ 164 w 203"/>
                <a:gd name="T7" fmla="*/ 11 h 164"/>
                <a:gd name="T8" fmla="*/ 180 w 203"/>
                <a:gd name="T9" fmla="*/ 24 h 164"/>
                <a:gd name="T10" fmla="*/ 192 w 203"/>
                <a:gd name="T11" fmla="*/ 41 h 164"/>
                <a:gd name="T12" fmla="*/ 201 w 203"/>
                <a:gd name="T13" fmla="*/ 60 h 164"/>
                <a:gd name="T14" fmla="*/ 203 w 203"/>
                <a:gd name="T15" fmla="*/ 82 h 164"/>
                <a:gd name="T16" fmla="*/ 201 w 203"/>
                <a:gd name="T17" fmla="*/ 103 h 164"/>
                <a:gd name="T18" fmla="*/ 192 w 203"/>
                <a:gd name="T19" fmla="*/ 123 h 164"/>
                <a:gd name="T20" fmla="*/ 180 w 203"/>
                <a:gd name="T21" fmla="*/ 139 h 164"/>
                <a:gd name="T22" fmla="*/ 164 w 203"/>
                <a:gd name="T23" fmla="*/ 153 h 164"/>
                <a:gd name="T24" fmla="*/ 144 w 203"/>
                <a:gd name="T25" fmla="*/ 160 h 164"/>
                <a:gd name="T26" fmla="*/ 123 w 203"/>
                <a:gd name="T27" fmla="*/ 164 h 164"/>
                <a:gd name="T28" fmla="*/ 80 w 203"/>
                <a:gd name="T29" fmla="*/ 164 h 164"/>
                <a:gd name="T30" fmla="*/ 59 w 203"/>
                <a:gd name="T31" fmla="*/ 160 h 164"/>
                <a:gd name="T32" fmla="*/ 39 w 203"/>
                <a:gd name="T33" fmla="*/ 153 h 164"/>
                <a:gd name="T34" fmla="*/ 23 w 203"/>
                <a:gd name="T35" fmla="*/ 139 h 164"/>
                <a:gd name="T36" fmla="*/ 11 w 203"/>
                <a:gd name="T37" fmla="*/ 123 h 164"/>
                <a:gd name="T38" fmla="*/ 2 w 203"/>
                <a:gd name="T39" fmla="*/ 103 h 164"/>
                <a:gd name="T40" fmla="*/ 0 w 203"/>
                <a:gd name="T41" fmla="*/ 82 h 164"/>
                <a:gd name="T42" fmla="*/ 2 w 203"/>
                <a:gd name="T43" fmla="*/ 60 h 164"/>
                <a:gd name="T44" fmla="*/ 11 w 203"/>
                <a:gd name="T45" fmla="*/ 41 h 164"/>
                <a:gd name="T46" fmla="*/ 23 w 203"/>
                <a:gd name="T47" fmla="*/ 24 h 164"/>
                <a:gd name="T48" fmla="*/ 39 w 203"/>
                <a:gd name="T49" fmla="*/ 11 h 164"/>
                <a:gd name="T50" fmla="*/ 59 w 203"/>
                <a:gd name="T51" fmla="*/ 2 h 164"/>
                <a:gd name="T52" fmla="*/ 80 w 203"/>
                <a:gd name="T53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3" h="164">
                  <a:moveTo>
                    <a:pt x="80" y="0"/>
                  </a:moveTo>
                  <a:lnTo>
                    <a:pt x="123" y="0"/>
                  </a:lnTo>
                  <a:lnTo>
                    <a:pt x="144" y="2"/>
                  </a:lnTo>
                  <a:lnTo>
                    <a:pt x="164" y="11"/>
                  </a:lnTo>
                  <a:lnTo>
                    <a:pt x="180" y="24"/>
                  </a:lnTo>
                  <a:lnTo>
                    <a:pt x="192" y="41"/>
                  </a:lnTo>
                  <a:lnTo>
                    <a:pt x="201" y="60"/>
                  </a:lnTo>
                  <a:lnTo>
                    <a:pt x="203" y="82"/>
                  </a:lnTo>
                  <a:lnTo>
                    <a:pt x="201" y="103"/>
                  </a:lnTo>
                  <a:lnTo>
                    <a:pt x="192" y="123"/>
                  </a:lnTo>
                  <a:lnTo>
                    <a:pt x="180" y="139"/>
                  </a:lnTo>
                  <a:lnTo>
                    <a:pt x="164" y="153"/>
                  </a:lnTo>
                  <a:lnTo>
                    <a:pt x="144" y="160"/>
                  </a:lnTo>
                  <a:lnTo>
                    <a:pt x="123" y="164"/>
                  </a:lnTo>
                  <a:lnTo>
                    <a:pt x="80" y="164"/>
                  </a:lnTo>
                  <a:lnTo>
                    <a:pt x="59" y="160"/>
                  </a:lnTo>
                  <a:lnTo>
                    <a:pt x="39" y="153"/>
                  </a:lnTo>
                  <a:lnTo>
                    <a:pt x="23" y="139"/>
                  </a:lnTo>
                  <a:lnTo>
                    <a:pt x="11" y="123"/>
                  </a:lnTo>
                  <a:lnTo>
                    <a:pt x="2" y="103"/>
                  </a:lnTo>
                  <a:lnTo>
                    <a:pt x="0" y="82"/>
                  </a:lnTo>
                  <a:lnTo>
                    <a:pt x="2" y="60"/>
                  </a:lnTo>
                  <a:lnTo>
                    <a:pt x="11" y="41"/>
                  </a:lnTo>
                  <a:lnTo>
                    <a:pt x="23" y="24"/>
                  </a:lnTo>
                  <a:lnTo>
                    <a:pt x="39" y="11"/>
                  </a:lnTo>
                  <a:lnTo>
                    <a:pt x="59" y="2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56" name="Group 505"/>
          <p:cNvGrpSpPr>
            <a:grpSpLocks noChangeAspect="1"/>
          </p:cNvGrpSpPr>
          <p:nvPr/>
        </p:nvGrpSpPr>
        <p:grpSpPr bwMode="auto">
          <a:xfrm>
            <a:off x="6066510" y="4814968"/>
            <a:ext cx="398133" cy="233167"/>
            <a:chOff x="1791" y="963"/>
            <a:chExt cx="4098" cy="24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559" name="Freeform 507"/>
            <p:cNvSpPr>
              <a:spLocks noEditPoints="1"/>
            </p:cNvSpPr>
            <p:nvPr/>
          </p:nvSpPr>
          <p:spPr bwMode="auto">
            <a:xfrm>
              <a:off x="4593" y="1183"/>
              <a:ext cx="791" cy="1110"/>
            </a:xfrm>
            <a:custGeom>
              <a:avLst/>
              <a:gdLst>
                <a:gd name="T0" fmla="*/ 445 w 791"/>
                <a:gd name="T1" fmla="*/ 423 h 1110"/>
                <a:gd name="T2" fmla="*/ 377 w 791"/>
                <a:gd name="T3" fmla="*/ 461 h 1110"/>
                <a:gd name="T4" fmla="*/ 288 w 791"/>
                <a:gd name="T5" fmla="*/ 496 h 1110"/>
                <a:gd name="T6" fmla="*/ 176 w 791"/>
                <a:gd name="T7" fmla="*/ 519 h 1110"/>
                <a:gd name="T8" fmla="*/ 197 w 791"/>
                <a:gd name="T9" fmla="*/ 790 h 1110"/>
                <a:gd name="T10" fmla="*/ 223 w 791"/>
                <a:gd name="T11" fmla="*/ 852 h 1110"/>
                <a:gd name="T12" fmla="*/ 268 w 791"/>
                <a:gd name="T13" fmla="*/ 903 h 1110"/>
                <a:gd name="T14" fmla="*/ 329 w 791"/>
                <a:gd name="T15" fmla="*/ 935 h 1110"/>
                <a:gd name="T16" fmla="*/ 394 w 791"/>
                <a:gd name="T17" fmla="*/ 947 h 1110"/>
                <a:gd name="T18" fmla="*/ 461 w 791"/>
                <a:gd name="T19" fmla="*/ 935 h 1110"/>
                <a:gd name="T20" fmla="*/ 522 w 791"/>
                <a:gd name="T21" fmla="*/ 903 h 1110"/>
                <a:gd name="T22" fmla="*/ 567 w 791"/>
                <a:gd name="T23" fmla="*/ 852 h 1110"/>
                <a:gd name="T24" fmla="*/ 593 w 791"/>
                <a:gd name="T25" fmla="*/ 790 h 1110"/>
                <a:gd name="T26" fmla="*/ 618 w 791"/>
                <a:gd name="T27" fmla="*/ 464 h 1110"/>
                <a:gd name="T28" fmla="*/ 538 w 791"/>
                <a:gd name="T29" fmla="*/ 438 h 1110"/>
                <a:gd name="T30" fmla="*/ 490 w 791"/>
                <a:gd name="T31" fmla="*/ 414 h 1110"/>
                <a:gd name="T32" fmla="*/ 596 w 791"/>
                <a:gd name="T33" fmla="*/ 209 h 1110"/>
                <a:gd name="T34" fmla="*/ 577 w 791"/>
                <a:gd name="T35" fmla="*/ 276 h 1110"/>
                <a:gd name="T36" fmla="*/ 591 w 791"/>
                <a:gd name="T37" fmla="*/ 282 h 1110"/>
                <a:gd name="T38" fmla="*/ 612 w 791"/>
                <a:gd name="T39" fmla="*/ 291 h 1110"/>
                <a:gd name="T40" fmla="*/ 627 w 791"/>
                <a:gd name="T41" fmla="*/ 273 h 1110"/>
                <a:gd name="T42" fmla="*/ 609 w 791"/>
                <a:gd name="T43" fmla="*/ 229 h 1110"/>
                <a:gd name="T44" fmla="*/ 295 w 791"/>
                <a:gd name="T45" fmla="*/ 163 h 1110"/>
                <a:gd name="T46" fmla="*/ 243 w 791"/>
                <a:gd name="T47" fmla="*/ 173 h 1110"/>
                <a:gd name="T48" fmla="*/ 198 w 791"/>
                <a:gd name="T49" fmla="*/ 206 h 1110"/>
                <a:gd name="T50" fmla="*/ 170 w 791"/>
                <a:gd name="T51" fmla="*/ 251 h 1110"/>
                <a:gd name="T52" fmla="*/ 162 w 791"/>
                <a:gd name="T53" fmla="*/ 305 h 1110"/>
                <a:gd name="T54" fmla="*/ 213 w 791"/>
                <a:gd name="T55" fmla="*/ 346 h 1110"/>
                <a:gd name="T56" fmla="*/ 293 w 791"/>
                <a:gd name="T57" fmla="*/ 321 h 1110"/>
                <a:gd name="T58" fmla="*/ 348 w 791"/>
                <a:gd name="T59" fmla="*/ 291 h 1110"/>
                <a:gd name="T60" fmla="*/ 386 w 791"/>
                <a:gd name="T61" fmla="*/ 263 h 1110"/>
                <a:gd name="T62" fmla="*/ 407 w 791"/>
                <a:gd name="T63" fmla="*/ 242 h 1110"/>
                <a:gd name="T64" fmla="*/ 439 w 791"/>
                <a:gd name="T65" fmla="*/ 163 h 1110"/>
                <a:gd name="T66" fmla="*/ 295 w 791"/>
                <a:gd name="T67" fmla="*/ 0 h 1110"/>
                <a:gd name="T68" fmla="*/ 535 w 791"/>
                <a:gd name="T69" fmla="*/ 2 h 1110"/>
                <a:gd name="T70" fmla="*/ 612 w 791"/>
                <a:gd name="T71" fmla="*/ 25 h 1110"/>
                <a:gd name="T72" fmla="*/ 681 w 791"/>
                <a:gd name="T73" fmla="*/ 65 h 1110"/>
                <a:gd name="T74" fmla="*/ 737 w 791"/>
                <a:gd name="T75" fmla="*/ 125 h 1110"/>
                <a:gd name="T76" fmla="*/ 774 w 791"/>
                <a:gd name="T77" fmla="*/ 197 h 1110"/>
                <a:gd name="T78" fmla="*/ 791 w 791"/>
                <a:gd name="T79" fmla="*/ 275 h 1110"/>
                <a:gd name="T80" fmla="*/ 784 w 791"/>
                <a:gd name="T81" fmla="*/ 407 h 1110"/>
                <a:gd name="T82" fmla="*/ 756 w 791"/>
                <a:gd name="T83" fmla="*/ 813 h 1110"/>
                <a:gd name="T84" fmla="*/ 727 w 791"/>
                <a:gd name="T85" fmla="*/ 900 h 1110"/>
                <a:gd name="T86" fmla="*/ 679 w 791"/>
                <a:gd name="T87" fmla="*/ 976 h 1110"/>
                <a:gd name="T88" fmla="*/ 612 w 791"/>
                <a:gd name="T89" fmla="*/ 1039 h 1110"/>
                <a:gd name="T90" fmla="*/ 530 w 791"/>
                <a:gd name="T91" fmla="*/ 1084 h 1110"/>
                <a:gd name="T92" fmla="*/ 440 w 791"/>
                <a:gd name="T93" fmla="*/ 1107 h 1110"/>
                <a:gd name="T94" fmla="*/ 350 w 791"/>
                <a:gd name="T95" fmla="*/ 1107 h 1110"/>
                <a:gd name="T96" fmla="*/ 260 w 791"/>
                <a:gd name="T97" fmla="*/ 1084 h 1110"/>
                <a:gd name="T98" fmla="*/ 178 w 791"/>
                <a:gd name="T99" fmla="*/ 1039 h 1110"/>
                <a:gd name="T100" fmla="*/ 111 w 791"/>
                <a:gd name="T101" fmla="*/ 976 h 1110"/>
                <a:gd name="T102" fmla="*/ 63 w 791"/>
                <a:gd name="T103" fmla="*/ 900 h 1110"/>
                <a:gd name="T104" fmla="*/ 34 w 791"/>
                <a:gd name="T105" fmla="*/ 813 h 1110"/>
                <a:gd name="T106" fmla="*/ 8 w 791"/>
                <a:gd name="T107" fmla="*/ 451 h 1110"/>
                <a:gd name="T108" fmla="*/ 0 w 791"/>
                <a:gd name="T109" fmla="*/ 275 h 1110"/>
                <a:gd name="T110" fmla="*/ 16 w 791"/>
                <a:gd name="T111" fmla="*/ 197 h 1110"/>
                <a:gd name="T112" fmla="*/ 53 w 791"/>
                <a:gd name="T113" fmla="*/ 125 h 1110"/>
                <a:gd name="T114" fmla="*/ 109 w 791"/>
                <a:gd name="T115" fmla="*/ 65 h 1110"/>
                <a:gd name="T116" fmla="*/ 177 w 791"/>
                <a:gd name="T117" fmla="*/ 25 h 1110"/>
                <a:gd name="T118" fmla="*/ 255 w 791"/>
                <a:gd name="T119" fmla="*/ 2 h 1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91" h="1110">
                  <a:moveTo>
                    <a:pt x="473" y="403"/>
                  </a:moveTo>
                  <a:lnTo>
                    <a:pt x="445" y="423"/>
                  </a:lnTo>
                  <a:lnTo>
                    <a:pt x="414" y="442"/>
                  </a:lnTo>
                  <a:lnTo>
                    <a:pt x="377" y="461"/>
                  </a:lnTo>
                  <a:lnTo>
                    <a:pt x="335" y="480"/>
                  </a:lnTo>
                  <a:lnTo>
                    <a:pt x="288" y="496"/>
                  </a:lnTo>
                  <a:lnTo>
                    <a:pt x="234" y="508"/>
                  </a:lnTo>
                  <a:lnTo>
                    <a:pt x="176" y="519"/>
                  </a:lnTo>
                  <a:lnTo>
                    <a:pt x="191" y="756"/>
                  </a:lnTo>
                  <a:lnTo>
                    <a:pt x="197" y="790"/>
                  </a:lnTo>
                  <a:lnTo>
                    <a:pt x="207" y="822"/>
                  </a:lnTo>
                  <a:lnTo>
                    <a:pt x="223" y="852"/>
                  </a:lnTo>
                  <a:lnTo>
                    <a:pt x="243" y="879"/>
                  </a:lnTo>
                  <a:lnTo>
                    <a:pt x="268" y="903"/>
                  </a:lnTo>
                  <a:lnTo>
                    <a:pt x="296" y="921"/>
                  </a:lnTo>
                  <a:lnTo>
                    <a:pt x="329" y="935"/>
                  </a:lnTo>
                  <a:lnTo>
                    <a:pt x="361" y="944"/>
                  </a:lnTo>
                  <a:lnTo>
                    <a:pt x="394" y="947"/>
                  </a:lnTo>
                  <a:lnTo>
                    <a:pt x="428" y="944"/>
                  </a:lnTo>
                  <a:lnTo>
                    <a:pt x="461" y="935"/>
                  </a:lnTo>
                  <a:lnTo>
                    <a:pt x="494" y="921"/>
                  </a:lnTo>
                  <a:lnTo>
                    <a:pt x="522" y="903"/>
                  </a:lnTo>
                  <a:lnTo>
                    <a:pt x="547" y="879"/>
                  </a:lnTo>
                  <a:lnTo>
                    <a:pt x="567" y="852"/>
                  </a:lnTo>
                  <a:lnTo>
                    <a:pt x="583" y="822"/>
                  </a:lnTo>
                  <a:lnTo>
                    <a:pt x="593" y="790"/>
                  </a:lnTo>
                  <a:lnTo>
                    <a:pt x="598" y="756"/>
                  </a:lnTo>
                  <a:lnTo>
                    <a:pt x="618" y="464"/>
                  </a:lnTo>
                  <a:lnTo>
                    <a:pt x="575" y="451"/>
                  </a:lnTo>
                  <a:lnTo>
                    <a:pt x="538" y="438"/>
                  </a:lnTo>
                  <a:lnTo>
                    <a:pt x="510" y="425"/>
                  </a:lnTo>
                  <a:lnTo>
                    <a:pt x="490" y="414"/>
                  </a:lnTo>
                  <a:lnTo>
                    <a:pt x="473" y="403"/>
                  </a:lnTo>
                  <a:close/>
                  <a:moveTo>
                    <a:pt x="596" y="209"/>
                  </a:moveTo>
                  <a:lnTo>
                    <a:pt x="572" y="273"/>
                  </a:lnTo>
                  <a:lnTo>
                    <a:pt x="577" y="276"/>
                  </a:lnTo>
                  <a:lnTo>
                    <a:pt x="584" y="280"/>
                  </a:lnTo>
                  <a:lnTo>
                    <a:pt x="591" y="282"/>
                  </a:lnTo>
                  <a:lnTo>
                    <a:pt x="599" y="286"/>
                  </a:lnTo>
                  <a:lnTo>
                    <a:pt x="612" y="291"/>
                  </a:lnTo>
                  <a:lnTo>
                    <a:pt x="628" y="297"/>
                  </a:lnTo>
                  <a:lnTo>
                    <a:pt x="627" y="273"/>
                  </a:lnTo>
                  <a:lnTo>
                    <a:pt x="620" y="250"/>
                  </a:lnTo>
                  <a:lnTo>
                    <a:pt x="609" y="229"/>
                  </a:lnTo>
                  <a:lnTo>
                    <a:pt x="596" y="209"/>
                  </a:lnTo>
                  <a:close/>
                  <a:moveTo>
                    <a:pt x="295" y="163"/>
                  </a:moveTo>
                  <a:lnTo>
                    <a:pt x="268" y="166"/>
                  </a:lnTo>
                  <a:lnTo>
                    <a:pt x="243" y="173"/>
                  </a:lnTo>
                  <a:lnTo>
                    <a:pt x="218" y="187"/>
                  </a:lnTo>
                  <a:lnTo>
                    <a:pt x="198" y="206"/>
                  </a:lnTo>
                  <a:lnTo>
                    <a:pt x="181" y="227"/>
                  </a:lnTo>
                  <a:lnTo>
                    <a:pt x="170" y="251"/>
                  </a:lnTo>
                  <a:lnTo>
                    <a:pt x="163" y="278"/>
                  </a:lnTo>
                  <a:lnTo>
                    <a:pt x="162" y="305"/>
                  </a:lnTo>
                  <a:lnTo>
                    <a:pt x="165" y="356"/>
                  </a:lnTo>
                  <a:lnTo>
                    <a:pt x="213" y="346"/>
                  </a:lnTo>
                  <a:lnTo>
                    <a:pt x="255" y="335"/>
                  </a:lnTo>
                  <a:lnTo>
                    <a:pt x="293" y="321"/>
                  </a:lnTo>
                  <a:lnTo>
                    <a:pt x="322" y="306"/>
                  </a:lnTo>
                  <a:lnTo>
                    <a:pt x="348" y="291"/>
                  </a:lnTo>
                  <a:lnTo>
                    <a:pt x="370" y="276"/>
                  </a:lnTo>
                  <a:lnTo>
                    <a:pt x="386" y="263"/>
                  </a:lnTo>
                  <a:lnTo>
                    <a:pt x="398" y="251"/>
                  </a:lnTo>
                  <a:lnTo>
                    <a:pt x="407" y="242"/>
                  </a:lnTo>
                  <a:lnTo>
                    <a:pt x="412" y="234"/>
                  </a:lnTo>
                  <a:lnTo>
                    <a:pt x="439" y="163"/>
                  </a:lnTo>
                  <a:lnTo>
                    <a:pt x="295" y="163"/>
                  </a:lnTo>
                  <a:close/>
                  <a:moveTo>
                    <a:pt x="295" y="0"/>
                  </a:moveTo>
                  <a:lnTo>
                    <a:pt x="494" y="0"/>
                  </a:lnTo>
                  <a:lnTo>
                    <a:pt x="535" y="2"/>
                  </a:lnTo>
                  <a:lnTo>
                    <a:pt x="575" y="11"/>
                  </a:lnTo>
                  <a:lnTo>
                    <a:pt x="612" y="25"/>
                  </a:lnTo>
                  <a:lnTo>
                    <a:pt x="648" y="43"/>
                  </a:lnTo>
                  <a:lnTo>
                    <a:pt x="681" y="65"/>
                  </a:lnTo>
                  <a:lnTo>
                    <a:pt x="711" y="94"/>
                  </a:lnTo>
                  <a:lnTo>
                    <a:pt x="737" y="125"/>
                  </a:lnTo>
                  <a:lnTo>
                    <a:pt x="758" y="160"/>
                  </a:lnTo>
                  <a:lnTo>
                    <a:pt x="774" y="197"/>
                  </a:lnTo>
                  <a:lnTo>
                    <a:pt x="784" y="235"/>
                  </a:lnTo>
                  <a:lnTo>
                    <a:pt x="791" y="275"/>
                  </a:lnTo>
                  <a:lnTo>
                    <a:pt x="791" y="316"/>
                  </a:lnTo>
                  <a:lnTo>
                    <a:pt x="784" y="407"/>
                  </a:lnTo>
                  <a:lnTo>
                    <a:pt x="762" y="766"/>
                  </a:lnTo>
                  <a:lnTo>
                    <a:pt x="756" y="813"/>
                  </a:lnTo>
                  <a:lnTo>
                    <a:pt x="743" y="858"/>
                  </a:lnTo>
                  <a:lnTo>
                    <a:pt x="727" y="900"/>
                  </a:lnTo>
                  <a:lnTo>
                    <a:pt x="705" y="940"/>
                  </a:lnTo>
                  <a:lnTo>
                    <a:pt x="679" y="976"/>
                  </a:lnTo>
                  <a:lnTo>
                    <a:pt x="647" y="1009"/>
                  </a:lnTo>
                  <a:lnTo>
                    <a:pt x="612" y="1039"/>
                  </a:lnTo>
                  <a:lnTo>
                    <a:pt x="572" y="1064"/>
                  </a:lnTo>
                  <a:lnTo>
                    <a:pt x="530" y="1084"/>
                  </a:lnTo>
                  <a:lnTo>
                    <a:pt x="485" y="1099"/>
                  </a:lnTo>
                  <a:lnTo>
                    <a:pt x="440" y="1107"/>
                  </a:lnTo>
                  <a:lnTo>
                    <a:pt x="394" y="1110"/>
                  </a:lnTo>
                  <a:lnTo>
                    <a:pt x="350" y="1107"/>
                  </a:lnTo>
                  <a:lnTo>
                    <a:pt x="305" y="1099"/>
                  </a:lnTo>
                  <a:lnTo>
                    <a:pt x="260" y="1084"/>
                  </a:lnTo>
                  <a:lnTo>
                    <a:pt x="218" y="1064"/>
                  </a:lnTo>
                  <a:lnTo>
                    <a:pt x="178" y="1039"/>
                  </a:lnTo>
                  <a:lnTo>
                    <a:pt x="142" y="1009"/>
                  </a:lnTo>
                  <a:lnTo>
                    <a:pt x="111" y="976"/>
                  </a:lnTo>
                  <a:lnTo>
                    <a:pt x="85" y="940"/>
                  </a:lnTo>
                  <a:lnTo>
                    <a:pt x="63" y="900"/>
                  </a:lnTo>
                  <a:lnTo>
                    <a:pt x="45" y="858"/>
                  </a:lnTo>
                  <a:lnTo>
                    <a:pt x="34" y="813"/>
                  </a:lnTo>
                  <a:lnTo>
                    <a:pt x="28" y="766"/>
                  </a:lnTo>
                  <a:lnTo>
                    <a:pt x="8" y="451"/>
                  </a:lnTo>
                  <a:lnTo>
                    <a:pt x="0" y="316"/>
                  </a:lnTo>
                  <a:lnTo>
                    <a:pt x="0" y="275"/>
                  </a:lnTo>
                  <a:lnTo>
                    <a:pt x="5" y="235"/>
                  </a:lnTo>
                  <a:lnTo>
                    <a:pt x="16" y="197"/>
                  </a:lnTo>
                  <a:lnTo>
                    <a:pt x="32" y="160"/>
                  </a:lnTo>
                  <a:lnTo>
                    <a:pt x="53" y="125"/>
                  </a:lnTo>
                  <a:lnTo>
                    <a:pt x="79" y="94"/>
                  </a:lnTo>
                  <a:lnTo>
                    <a:pt x="109" y="65"/>
                  </a:lnTo>
                  <a:lnTo>
                    <a:pt x="141" y="43"/>
                  </a:lnTo>
                  <a:lnTo>
                    <a:pt x="177" y="25"/>
                  </a:lnTo>
                  <a:lnTo>
                    <a:pt x="216" y="11"/>
                  </a:lnTo>
                  <a:lnTo>
                    <a:pt x="255" y="2"/>
                  </a:lnTo>
                  <a:lnTo>
                    <a:pt x="2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0" name="Freeform 508"/>
            <p:cNvSpPr>
              <a:spLocks noEditPoints="1"/>
            </p:cNvSpPr>
            <p:nvPr/>
          </p:nvSpPr>
          <p:spPr bwMode="auto">
            <a:xfrm>
              <a:off x="1791" y="2351"/>
              <a:ext cx="4098" cy="1012"/>
            </a:xfrm>
            <a:custGeom>
              <a:avLst/>
              <a:gdLst>
                <a:gd name="T0" fmla="*/ 1301 w 4098"/>
                <a:gd name="T1" fmla="*/ 346 h 1012"/>
                <a:gd name="T2" fmla="*/ 1135 w 4098"/>
                <a:gd name="T3" fmla="*/ 526 h 1012"/>
                <a:gd name="T4" fmla="*/ 1044 w 4098"/>
                <a:gd name="T5" fmla="*/ 850 h 1012"/>
                <a:gd name="T6" fmla="*/ 2988 w 4098"/>
                <a:gd name="T7" fmla="*/ 582 h 1012"/>
                <a:gd name="T8" fmla="*/ 2843 w 4098"/>
                <a:gd name="T9" fmla="*/ 384 h 1012"/>
                <a:gd name="T10" fmla="*/ 2625 w 4098"/>
                <a:gd name="T11" fmla="*/ 268 h 1012"/>
                <a:gd name="T12" fmla="*/ 2048 w 4098"/>
                <a:gd name="T13" fmla="*/ 811 h 1012"/>
                <a:gd name="T14" fmla="*/ 1469 w 4098"/>
                <a:gd name="T15" fmla="*/ 268 h 1012"/>
                <a:gd name="T16" fmla="*/ 2336 w 4098"/>
                <a:gd name="T17" fmla="*/ 249 h 1012"/>
                <a:gd name="T18" fmla="*/ 2048 w 4098"/>
                <a:gd name="T19" fmla="*/ 504 h 1012"/>
                <a:gd name="T20" fmla="*/ 1755 w 4098"/>
                <a:gd name="T21" fmla="*/ 249 h 1012"/>
                <a:gd name="T22" fmla="*/ 2814 w 4098"/>
                <a:gd name="T23" fmla="*/ 167 h 1012"/>
                <a:gd name="T24" fmla="*/ 3023 w 4098"/>
                <a:gd name="T25" fmla="*/ 335 h 1012"/>
                <a:gd name="T26" fmla="*/ 3158 w 4098"/>
                <a:gd name="T27" fmla="*/ 568 h 1012"/>
                <a:gd name="T28" fmla="*/ 3871 w 4098"/>
                <a:gd name="T29" fmla="*/ 383 h 1012"/>
                <a:gd name="T30" fmla="*/ 3737 w 4098"/>
                <a:gd name="T31" fmla="*/ 229 h 1012"/>
                <a:gd name="T32" fmla="*/ 3557 w 4098"/>
                <a:gd name="T33" fmla="*/ 165 h 1012"/>
                <a:gd name="T34" fmla="*/ 3237 w 4098"/>
                <a:gd name="T35" fmla="*/ 376 h 1012"/>
                <a:gd name="T36" fmla="*/ 3157 w 4098"/>
                <a:gd name="T37" fmla="*/ 376 h 1012"/>
                <a:gd name="T38" fmla="*/ 577 w 4098"/>
                <a:gd name="T39" fmla="*/ 164 h 1012"/>
                <a:gd name="T40" fmla="*/ 406 w 4098"/>
                <a:gd name="T41" fmla="*/ 203 h 1012"/>
                <a:gd name="T42" fmla="*/ 253 w 4098"/>
                <a:gd name="T43" fmla="*/ 339 h 1012"/>
                <a:gd name="T44" fmla="*/ 179 w 4098"/>
                <a:gd name="T45" fmla="*/ 568 h 1012"/>
                <a:gd name="T46" fmla="*/ 1031 w 4098"/>
                <a:gd name="T47" fmla="*/ 387 h 1012"/>
                <a:gd name="T48" fmla="*/ 1224 w 4098"/>
                <a:gd name="T49" fmla="*/ 202 h 1012"/>
                <a:gd name="T50" fmla="*/ 959 w 4098"/>
                <a:gd name="T51" fmla="*/ 363 h 1012"/>
                <a:gd name="T52" fmla="*/ 880 w 4098"/>
                <a:gd name="T53" fmla="*/ 384 h 1012"/>
                <a:gd name="T54" fmla="*/ 577 w 4098"/>
                <a:gd name="T55" fmla="*/ 164 h 1012"/>
                <a:gd name="T56" fmla="*/ 718 w 4098"/>
                <a:gd name="T57" fmla="*/ 11 h 1012"/>
                <a:gd name="T58" fmla="*/ 1084 w 4098"/>
                <a:gd name="T59" fmla="*/ 11 h 1012"/>
                <a:gd name="T60" fmla="*/ 1275 w 4098"/>
                <a:gd name="T61" fmla="*/ 2 h 1012"/>
                <a:gd name="T62" fmla="*/ 1481 w 4098"/>
                <a:gd name="T63" fmla="*/ 63 h 1012"/>
                <a:gd name="T64" fmla="*/ 1788 w 4098"/>
                <a:gd name="T65" fmla="*/ 86 h 1012"/>
                <a:gd name="T66" fmla="*/ 2047 w 4098"/>
                <a:gd name="T67" fmla="*/ 308 h 1012"/>
                <a:gd name="T68" fmla="*/ 2302 w 4098"/>
                <a:gd name="T69" fmla="*/ 86 h 1012"/>
                <a:gd name="T70" fmla="*/ 2617 w 4098"/>
                <a:gd name="T71" fmla="*/ 63 h 1012"/>
                <a:gd name="T72" fmla="*/ 2823 w 4098"/>
                <a:gd name="T73" fmla="*/ 2 h 1012"/>
                <a:gd name="T74" fmla="*/ 3014 w 4098"/>
                <a:gd name="T75" fmla="*/ 11 h 1012"/>
                <a:gd name="T76" fmla="*/ 3380 w 4098"/>
                <a:gd name="T77" fmla="*/ 11 h 1012"/>
                <a:gd name="T78" fmla="*/ 3571 w 4098"/>
                <a:gd name="T79" fmla="*/ 2 h 1012"/>
                <a:gd name="T80" fmla="*/ 3794 w 4098"/>
                <a:gd name="T81" fmla="*/ 72 h 1012"/>
                <a:gd name="T82" fmla="*/ 3970 w 4098"/>
                <a:gd name="T83" fmla="*/ 232 h 1012"/>
                <a:gd name="T84" fmla="*/ 4063 w 4098"/>
                <a:gd name="T85" fmla="*/ 454 h 1012"/>
                <a:gd name="T86" fmla="*/ 4089 w 4098"/>
                <a:gd name="T87" fmla="*/ 686 h 1012"/>
                <a:gd name="T88" fmla="*/ 4035 w 4098"/>
                <a:gd name="T89" fmla="*/ 729 h 1012"/>
                <a:gd name="T90" fmla="*/ 3231 w 4098"/>
                <a:gd name="T91" fmla="*/ 934 h 1012"/>
                <a:gd name="T92" fmla="*/ 3199 w 4098"/>
                <a:gd name="T93" fmla="*/ 995 h 1012"/>
                <a:gd name="T94" fmla="*/ 946 w 4098"/>
                <a:gd name="T95" fmla="*/ 1012 h 1012"/>
                <a:gd name="T96" fmla="*/ 883 w 4098"/>
                <a:gd name="T97" fmla="*/ 982 h 1012"/>
                <a:gd name="T98" fmla="*/ 866 w 4098"/>
                <a:gd name="T99" fmla="*/ 917 h 1012"/>
                <a:gd name="T100" fmla="*/ 47 w 4098"/>
                <a:gd name="T101" fmla="*/ 723 h 1012"/>
                <a:gd name="T102" fmla="*/ 2 w 4098"/>
                <a:gd name="T103" fmla="*/ 670 h 1012"/>
                <a:gd name="T104" fmla="*/ 48 w 4098"/>
                <a:gd name="T105" fmla="*/ 393 h 1012"/>
                <a:gd name="T106" fmla="*/ 165 w 4098"/>
                <a:gd name="T107" fmla="*/ 185 h 1012"/>
                <a:gd name="T108" fmla="*/ 359 w 4098"/>
                <a:gd name="T109" fmla="*/ 46 h 1012"/>
                <a:gd name="T110" fmla="*/ 577 w 4098"/>
                <a:gd name="T111" fmla="*/ 0 h 10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098" h="1012">
                  <a:moveTo>
                    <a:pt x="1469" y="268"/>
                  </a:moveTo>
                  <a:lnTo>
                    <a:pt x="1411" y="288"/>
                  </a:lnTo>
                  <a:lnTo>
                    <a:pt x="1354" y="314"/>
                  </a:lnTo>
                  <a:lnTo>
                    <a:pt x="1301" y="346"/>
                  </a:lnTo>
                  <a:lnTo>
                    <a:pt x="1252" y="384"/>
                  </a:lnTo>
                  <a:lnTo>
                    <a:pt x="1208" y="427"/>
                  </a:lnTo>
                  <a:lnTo>
                    <a:pt x="1169" y="474"/>
                  </a:lnTo>
                  <a:lnTo>
                    <a:pt x="1135" y="526"/>
                  </a:lnTo>
                  <a:lnTo>
                    <a:pt x="1108" y="582"/>
                  </a:lnTo>
                  <a:lnTo>
                    <a:pt x="1085" y="640"/>
                  </a:lnTo>
                  <a:lnTo>
                    <a:pt x="1070" y="702"/>
                  </a:lnTo>
                  <a:lnTo>
                    <a:pt x="1044" y="850"/>
                  </a:lnTo>
                  <a:lnTo>
                    <a:pt x="3051" y="850"/>
                  </a:lnTo>
                  <a:lnTo>
                    <a:pt x="3025" y="702"/>
                  </a:lnTo>
                  <a:lnTo>
                    <a:pt x="3010" y="640"/>
                  </a:lnTo>
                  <a:lnTo>
                    <a:pt x="2988" y="582"/>
                  </a:lnTo>
                  <a:lnTo>
                    <a:pt x="2960" y="526"/>
                  </a:lnTo>
                  <a:lnTo>
                    <a:pt x="2926" y="474"/>
                  </a:lnTo>
                  <a:lnTo>
                    <a:pt x="2887" y="427"/>
                  </a:lnTo>
                  <a:lnTo>
                    <a:pt x="2843" y="384"/>
                  </a:lnTo>
                  <a:lnTo>
                    <a:pt x="2794" y="346"/>
                  </a:lnTo>
                  <a:lnTo>
                    <a:pt x="2742" y="314"/>
                  </a:lnTo>
                  <a:lnTo>
                    <a:pt x="2685" y="288"/>
                  </a:lnTo>
                  <a:lnTo>
                    <a:pt x="2625" y="268"/>
                  </a:lnTo>
                  <a:lnTo>
                    <a:pt x="2105" y="788"/>
                  </a:lnTo>
                  <a:lnTo>
                    <a:pt x="2087" y="801"/>
                  </a:lnTo>
                  <a:lnTo>
                    <a:pt x="2069" y="809"/>
                  </a:lnTo>
                  <a:lnTo>
                    <a:pt x="2048" y="811"/>
                  </a:lnTo>
                  <a:lnTo>
                    <a:pt x="2027" y="809"/>
                  </a:lnTo>
                  <a:lnTo>
                    <a:pt x="2007" y="801"/>
                  </a:lnTo>
                  <a:lnTo>
                    <a:pt x="1989" y="788"/>
                  </a:lnTo>
                  <a:lnTo>
                    <a:pt x="1469" y="268"/>
                  </a:lnTo>
                  <a:close/>
                  <a:moveTo>
                    <a:pt x="1681" y="249"/>
                  </a:moveTo>
                  <a:lnTo>
                    <a:pt x="2048" y="615"/>
                  </a:lnTo>
                  <a:lnTo>
                    <a:pt x="2414" y="249"/>
                  </a:lnTo>
                  <a:lnTo>
                    <a:pt x="2336" y="249"/>
                  </a:lnTo>
                  <a:lnTo>
                    <a:pt x="2105" y="480"/>
                  </a:lnTo>
                  <a:lnTo>
                    <a:pt x="2089" y="494"/>
                  </a:lnTo>
                  <a:lnTo>
                    <a:pt x="2069" y="501"/>
                  </a:lnTo>
                  <a:lnTo>
                    <a:pt x="2048" y="504"/>
                  </a:lnTo>
                  <a:lnTo>
                    <a:pt x="2028" y="501"/>
                  </a:lnTo>
                  <a:lnTo>
                    <a:pt x="2008" y="494"/>
                  </a:lnTo>
                  <a:lnTo>
                    <a:pt x="1991" y="481"/>
                  </a:lnTo>
                  <a:lnTo>
                    <a:pt x="1755" y="249"/>
                  </a:lnTo>
                  <a:lnTo>
                    <a:pt x="1681" y="249"/>
                  </a:lnTo>
                  <a:close/>
                  <a:moveTo>
                    <a:pt x="2874" y="164"/>
                  </a:moveTo>
                  <a:lnTo>
                    <a:pt x="2844" y="165"/>
                  </a:lnTo>
                  <a:lnTo>
                    <a:pt x="2814" y="167"/>
                  </a:lnTo>
                  <a:lnTo>
                    <a:pt x="2871" y="202"/>
                  </a:lnTo>
                  <a:lnTo>
                    <a:pt x="2926" y="242"/>
                  </a:lnTo>
                  <a:lnTo>
                    <a:pt x="2977" y="286"/>
                  </a:lnTo>
                  <a:lnTo>
                    <a:pt x="3023" y="335"/>
                  </a:lnTo>
                  <a:lnTo>
                    <a:pt x="3065" y="387"/>
                  </a:lnTo>
                  <a:lnTo>
                    <a:pt x="3101" y="444"/>
                  </a:lnTo>
                  <a:lnTo>
                    <a:pt x="3132" y="505"/>
                  </a:lnTo>
                  <a:lnTo>
                    <a:pt x="3158" y="568"/>
                  </a:lnTo>
                  <a:lnTo>
                    <a:pt x="3919" y="568"/>
                  </a:lnTo>
                  <a:lnTo>
                    <a:pt x="3903" y="482"/>
                  </a:lnTo>
                  <a:lnTo>
                    <a:pt x="3891" y="432"/>
                  </a:lnTo>
                  <a:lnTo>
                    <a:pt x="3871" y="383"/>
                  </a:lnTo>
                  <a:lnTo>
                    <a:pt x="3845" y="339"/>
                  </a:lnTo>
                  <a:lnTo>
                    <a:pt x="3814" y="298"/>
                  </a:lnTo>
                  <a:lnTo>
                    <a:pt x="3778" y="260"/>
                  </a:lnTo>
                  <a:lnTo>
                    <a:pt x="3737" y="229"/>
                  </a:lnTo>
                  <a:lnTo>
                    <a:pt x="3692" y="203"/>
                  </a:lnTo>
                  <a:lnTo>
                    <a:pt x="3643" y="184"/>
                  </a:lnTo>
                  <a:lnTo>
                    <a:pt x="3593" y="170"/>
                  </a:lnTo>
                  <a:lnTo>
                    <a:pt x="3557" y="165"/>
                  </a:lnTo>
                  <a:lnTo>
                    <a:pt x="3521" y="164"/>
                  </a:lnTo>
                  <a:lnTo>
                    <a:pt x="3455" y="164"/>
                  </a:lnTo>
                  <a:lnTo>
                    <a:pt x="3255" y="363"/>
                  </a:lnTo>
                  <a:lnTo>
                    <a:pt x="3237" y="376"/>
                  </a:lnTo>
                  <a:lnTo>
                    <a:pt x="3218" y="384"/>
                  </a:lnTo>
                  <a:lnTo>
                    <a:pt x="3196" y="387"/>
                  </a:lnTo>
                  <a:lnTo>
                    <a:pt x="3175" y="384"/>
                  </a:lnTo>
                  <a:lnTo>
                    <a:pt x="3157" y="376"/>
                  </a:lnTo>
                  <a:lnTo>
                    <a:pt x="3139" y="363"/>
                  </a:lnTo>
                  <a:lnTo>
                    <a:pt x="2938" y="164"/>
                  </a:lnTo>
                  <a:lnTo>
                    <a:pt x="2874" y="164"/>
                  </a:lnTo>
                  <a:close/>
                  <a:moveTo>
                    <a:pt x="577" y="164"/>
                  </a:moveTo>
                  <a:lnTo>
                    <a:pt x="541" y="165"/>
                  </a:lnTo>
                  <a:lnTo>
                    <a:pt x="505" y="170"/>
                  </a:lnTo>
                  <a:lnTo>
                    <a:pt x="455" y="184"/>
                  </a:lnTo>
                  <a:lnTo>
                    <a:pt x="406" y="203"/>
                  </a:lnTo>
                  <a:lnTo>
                    <a:pt x="361" y="229"/>
                  </a:lnTo>
                  <a:lnTo>
                    <a:pt x="320" y="260"/>
                  </a:lnTo>
                  <a:lnTo>
                    <a:pt x="284" y="298"/>
                  </a:lnTo>
                  <a:lnTo>
                    <a:pt x="253" y="339"/>
                  </a:lnTo>
                  <a:lnTo>
                    <a:pt x="227" y="383"/>
                  </a:lnTo>
                  <a:lnTo>
                    <a:pt x="207" y="432"/>
                  </a:lnTo>
                  <a:lnTo>
                    <a:pt x="195" y="482"/>
                  </a:lnTo>
                  <a:lnTo>
                    <a:pt x="179" y="568"/>
                  </a:lnTo>
                  <a:lnTo>
                    <a:pt x="938" y="568"/>
                  </a:lnTo>
                  <a:lnTo>
                    <a:pt x="962" y="505"/>
                  </a:lnTo>
                  <a:lnTo>
                    <a:pt x="995" y="444"/>
                  </a:lnTo>
                  <a:lnTo>
                    <a:pt x="1031" y="387"/>
                  </a:lnTo>
                  <a:lnTo>
                    <a:pt x="1073" y="335"/>
                  </a:lnTo>
                  <a:lnTo>
                    <a:pt x="1119" y="285"/>
                  </a:lnTo>
                  <a:lnTo>
                    <a:pt x="1170" y="242"/>
                  </a:lnTo>
                  <a:lnTo>
                    <a:pt x="1224" y="202"/>
                  </a:lnTo>
                  <a:lnTo>
                    <a:pt x="1283" y="167"/>
                  </a:lnTo>
                  <a:lnTo>
                    <a:pt x="1224" y="164"/>
                  </a:lnTo>
                  <a:lnTo>
                    <a:pt x="1160" y="164"/>
                  </a:lnTo>
                  <a:lnTo>
                    <a:pt x="959" y="363"/>
                  </a:lnTo>
                  <a:lnTo>
                    <a:pt x="941" y="377"/>
                  </a:lnTo>
                  <a:lnTo>
                    <a:pt x="921" y="384"/>
                  </a:lnTo>
                  <a:lnTo>
                    <a:pt x="902" y="387"/>
                  </a:lnTo>
                  <a:lnTo>
                    <a:pt x="880" y="384"/>
                  </a:lnTo>
                  <a:lnTo>
                    <a:pt x="861" y="377"/>
                  </a:lnTo>
                  <a:lnTo>
                    <a:pt x="843" y="363"/>
                  </a:lnTo>
                  <a:lnTo>
                    <a:pt x="643" y="164"/>
                  </a:lnTo>
                  <a:lnTo>
                    <a:pt x="577" y="164"/>
                  </a:lnTo>
                  <a:close/>
                  <a:moveTo>
                    <a:pt x="577" y="0"/>
                  </a:moveTo>
                  <a:lnTo>
                    <a:pt x="677" y="0"/>
                  </a:lnTo>
                  <a:lnTo>
                    <a:pt x="698" y="2"/>
                  </a:lnTo>
                  <a:lnTo>
                    <a:pt x="718" y="11"/>
                  </a:lnTo>
                  <a:lnTo>
                    <a:pt x="734" y="24"/>
                  </a:lnTo>
                  <a:lnTo>
                    <a:pt x="902" y="191"/>
                  </a:lnTo>
                  <a:lnTo>
                    <a:pt x="1068" y="24"/>
                  </a:lnTo>
                  <a:lnTo>
                    <a:pt x="1084" y="11"/>
                  </a:lnTo>
                  <a:lnTo>
                    <a:pt x="1104" y="2"/>
                  </a:lnTo>
                  <a:lnTo>
                    <a:pt x="1125" y="0"/>
                  </a:lnTo>
                  <a:lnTo>
                    <a:pt x="1224" y="0"/>
                  </a:lnTo>
                  <a:lnTo>
                    <a:pt x="1275" y="2"/>
                  </a:lnTo>
                  <a:lnTo>
                    <a:pt x="1328" y="10"/>
                  </a:lnTo>
                  <a:lnTo>
                    <a:pt x="1381" y="22"/>
                  </a:lnTo>
                  <a:lnTo>
                    <a:pt x="1432" y="41"/>
                  </a:lnTo>
                  <a:lnTo>
                    <a:pt x="1481" y="63"/>
                  </a:lnTo>
                  <a:lnTo>
                    <a:pt x="1529" y="92"/>
                  </a:lnTo>
                  <a:lnTo>
                    <a:pt x="1571" y="88"/>
                  </a:lnTo>
                  <a:lnTo>
                    <a:pt x="1613" y="86"/>
                  </a:lnTo>
                  <a:lnTo>
                    <a:pt x="1788" y="86"/>
                  </a:lnTo>
                  <a:lnTo>
                    <a:pt x="1809" y="89"/>
                  </a:lnTo>
                  <a:lnTo>
                    <a:pt x="1828" y="97"/>
                  </a:lnTo>
                  <a:lnTo>
                    <a:pt x="1845" y="109"/>
                  </a:lnTo>
                  <a:lnTo>
                    <a:pt x="2047" y="308"/>
                  </a:lnTo>
                  <a:lnTo>
                    <a:pt x="2244" y="110"/>
                  </a:lnTo>
                  <a:lnTo>
                    <a:pt x="2261" y="97"/>
                  </a:lnTo>
                  <a:lnTo>
                    <a:pt x="2281" y="89"/>
                  </a:lnTo>
                  <a:lnTo>
                    <a:pt x="2302" y="86"/>
                  </a:lnTo>
                  <a:lnTo>
                    <a:pt x="2482" y="86"/>
                  </a:lnTo>
                  <a:lnTo>
                    <a:pt x="2526" y="88"/>
                  </a:lnTo>
                  <a:lnTo>
                    <a:pt x="2569" y="92"/>
                  </a:lnTo>
                  <a:lnTo>
                    <a:pt x="2617" y="63"/>
                  </a:lnTo>
                  <a:lnTo>
                    <a:pt x="2666" y="41"/>
                  </a:lnTo>
                  <a:lnTo>
                    <a:pt x="2717" y="22"/>
                  </a:lnTo>
                  <a:lnTo>
                    <a:pt x="2770" y="10"/>
                  </a:lnTo>
                  <a:lnTo>
                    <a:pt x="2823" y="2"/>
                  </a:lnTo>
                  <a:lnTo>
                    <a:pt x="2874" y="0"/>
                  </a:lnTo>
                  <a:lnTo>
                    <a:pt x="2973" y="0"/>
                  </a:lnTo>
                  <a:lnTo>
                    <a:pt x="2994" y="2"/>
                  </a:lnTo>
                  <a:lnTo>
                    <a:pt x="3014" y="11"/>
                  </a:lnTo>
                  <a:lnTo>
                    <a:pt x="3030" y="24"/>
                  </a:lnTo>
                  <a:lnTo>
                    <a:pt x="3196" y="191"/>
                  </a:lnTo>
                  <a:lnTo>
                    <a:pt x="3364" y="24"/>
                  </a:lnTo>
                  <a:lnTo>
                    <a:pt x="3380" y="11"/>
                  </a:lnTo>
                  <a:lnTo>
                    <a:pt x="3400" y="2"/>
                  </a:lnTo>
                  <a:lnTo>
                    <a:pt x="3421" y="0"/>
                  </a:lnTo>
                  <a:lnTo>
                    <a:pt x="3521" y="0"/>
                  </a:lnTo>
                  <a:lnTo>
                    <a:pt x="3571" y="2"/>
                  </a:lnTo>
                  <a:lnTo>
                    <a:pt x="3622" y="10"/>
                  </a:lnTo>
                  <a:lnTo>
                    <a:pt x="3682" y="25"/>
                  </a:lnTo>
                  <a:lnTo>
                    <a:pt x="3739" y="46"/>
                  </a:lnTo>
                  <a:lnTo>
                    <a:pt x="3794" y="72"/>
                  </a:lnTo>
                  <a:lnTo>
                    <a:pt x="3843" y="105"/>
                  </a:lnTo>
                  <a:lnTo>
                    <a:pt x="3891" y="143"/>
                  </a:lnTo>
                  <a:lnTo>
                    <a:pt x="3933" y="185"/>
                  </a:lnTo>
                  <a:lnTo>
                    <a:pt x="3970" y="232"/>
                  </a:lnTo>
                  <a:lnTo>
                    <a:pt x="4002" y="283"/>
                  </a:lnTo>
                  <a:lnTo>
                    <a:pt x="4028" y="336"/>
                  </a:lnTo>
                  <a:lnTo>
                    <a:pt x="4050" y="393"/>
                  </a:lnTo>
                  <a:lnTo>
                    <a:pt x="4063" y="454"/>
                  </a:lnTo>
                  <a:lnTo>
                    <a:pt x="4097" y="635"/>
                  </a:lnTo>
                  <a:lnTo>
                    <a:pt x="4098" y="652"/>
                  </a:lnTo>
                  <a:lnTo>
                    <a:pt x="4096" y="670"/>
                  </a:lnTo>
                  <a:lnTo>
                    <a:pt x="4089" y="686"/>
                  </a:lnTo>
                  <a:lnTo>
                    <a:pt x="4079" y="702"/>
                  </a:lnTo>
                  <a:lnTo>
                    <a:pt x="4066" y="714"/>
                  </a:lnTo>
                  <a:lnTo>
                    <a:pt x="4051" y="723"/>
                  </a:lnTo>
                  <a:lnTo>
                    <a:pt x="4035" y="729"/>
                  </a:lnTo>
                  <a:lnTo>
                    <a:pt x="4016" y="730"/>
                  </a:lnTo>
                  <a:lnTo>
                    <a:pt x="3196" y="730"/>
                  </a:lnTo>
                  <a:lnTo>
                    <a:pt x="3230" y="917"/>
                  </a:lnTo>
                  <a:lnTo>
                    <a:pt x="3231" y="934"/>
                  </a:lnTo>
                  <a:lnTo>
                    <a:pt x="3227" y="951"/>
                  </a:lnTo>
                  <a:lnTo>
                    <a:pt x="3221" y="967"/>
                  </a:lnTo>
                  <a:lnTo>
                    <a:pt x="3211" y="982"/>
                  </a:lnTo>
                  <a:lnTo>
                    <a:pt x="3199" y="995"/>
                  </a:lnTo>
                  <a:lnTo>
                    <a:pt x="3184" y="1005"/>
                  </a:lnTo>
                  <a:lnTo>
                    <a:pt x="3167" y="1010"/>
                  </a:lnTo>
                  <a:lnTo>
                    <a:pt x="3149" y="1012"/>
                  </a:lnTo>
                  <a:lnTo>
                    <a:pt x="946" y="1012"/>
                  </a:lnTo>
                  <a:lnTo>
                    <a:pt x="929" y="1010"/>
                  </a:lnTo>
                  <a:lnTo>
                    <a:pt x="911" y="1005"/>
                  </a:lnTo>
                  <a:lnTo>
                    <a:pt x="897" y="995"/>
                  </a:lnTo>
                  <a:lnTo>
                    <a:pt x="883" y="982"/>
                  </a:lnTo>
                  <a:lnTo>
                    <a:pt x="874" y="967"/>
                  </a:lnTo>
                  <a:lnTo>
                    <a:pt x="867" y="951"/>
                  </a:lnTo>
                  <a:lnTo>
                    <a:pt x="864" y="934"/>
                  </a:lnTo>
                  <a:lnTo>
                    <a:pt x="866" y="917"/>
                  </a:lnTo>
                  <a:lnTo>
                    <a:pt x="899" y="730"/>
                  </a:lnTo>
                  <a:lnTo>
                    <a:pt x="82" y="730"/>
                  </a:lnTo>
                  <a:lnTo>
                    <a:pt x="63" y="729"/>
                  </a:lnTo>
                  <a:lnTo>
                    <a:pt x="47" y="723"/>
                  </a:lnTo>
                  <a:lnTo>
                    <a:pt x="32" y="714"/>
                  </a:lnTo>
                  <a:lnTo>
                    <a:pt x="19" y="702"/>
                  </a:lnTo>
                  <a:lnTo>
                    <a:pt x="9" y="686"/>
                  </a:lnTo>
                  <a:lnTo>
                    <a:pt x="2" y="670"/>
                  </a:lnTo>
                  <a:lnTo>
                    <a:pt x="0" y="652"/>
                  </a:lnTo>
                  <a:lnTo>
                    <a:pt x="1" y="635"/>
                  </a:lnTo>
                  <a:lnTo>
                    <a:pt x="35" y="454"/>
                  </a:lnTo>
                  <a:lnTo>
                    <a:pt x="48" y="393"/>
                  </a:lnTo>
                  <a:lnTo>
                    <a:pt x="70" y="336"/>
                  </a:lnTo>
                  <a:lnTo>
                    <a:pt x="96" y="283"/>
                  </a:lnTo>
                  <a:lnTo>
                    <a:pt x="128" y="232"/>
                  </a:lnTo>
                  <a:lnTo>
                    <a:pt x="165" y="185"/>
                  </a:lnTo>
                  <a:lnTo>
                    <a:pt x="207" y="143"/>
                  </a:lnTo>
                  <a:lnTo>
                    <a:pt x="255" y="105"/>
                  </a:lnTo>
                  <a:lnTo>
                    <a:pt x="304" y="72"/>
                  </a:lnTo>
                  <a:lnTo>
                    <a:pt x="359" y="46"/>
                  </a:lnTo>
                  <a:lnTo>
                    <a:pt x="416" y="25"/>
                  </a:lnTo>
                  <a:lnTo>
                    <a:pt x="476" y="10"/>
                  </a:lnTo>
                  <a:lnTo>
                    <a:pt x="527" y="2"/>
                  </a:lnTo>
                  <a:lnTo>
                    <a:pt x="5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" name="Freeform 509"/>
            <p:cNvSpPr>
              <a:spLocks noEditPoints="1"/>
            </p:cNvSpPr>
            <p:nvPr/>
          </p:nvSpPr>
          <p:spPr bwMode="auto">
            <a:xfrm>
              <a:off x="2296" y="1183"/>
              <a:ext cx="791" cy="1110"/>
            </a:xfrm>
            <a:custGeom>
              <a:avLst/>
              <a:gdLst>
                <a:gd name="T0" fmla="*/ 447 w 791"/>
                <a:gd name="T1" fmla="*/ 423 h 1110"/>
                <a:gd name="T2" fmla="*/ 378 w 791"/>
                <a:gd name="T3" fmla="*/ 461 h 1110"/>
                <a:gd name="T4" fmla="*/ 289 w 791"/>
                <a:gd name="T5" fmla="*/ 496 h 1110"/>
                <a:gd name="T6" fmla="*/ 177 w 791"/>
                <a:gd name="T7" fmla="*/ 519 h 1110"/>
                <a:gd name="T8" fmla="*/ 198 w 791"/>
                <a:gd name="T9" fmla="*/ 790 h 1110"/>
                <a:gd name="T10" fmla="*/ 224 w 791"/>
                <a:gd name="T11" fmla="*/ 852 h 1110"/>
                <a:gd name="T12" fmla="*/ 269 w 791"/>
                <a:gd name="T13" fmla="*/ 903 h 1110"/>
                <a:gd name="T14" fmla="*/ 330 w 791"/>
                <a:gd name="T15" fmla="*/ 935 h 1110"/>
                <a:gd name="T16" fmla="*/ 397 w 791"/>
                <a:gd name="T17" fmla="*/ 947 h 1110"/>
                <a:gd name="T18" fmla="*/ 462 w 791"/>
                <a:gd name="T19" fmla="*/ 935 h 1110"/>
                <a:gd name="T20" fmla="*/ 523 w 791"/>
                <a:gd name="T21" fmla="*/ 903 h 1110"/>
                <a:gd name="T22" fmla="*/ 568 w 791"/>
                <a:gd name="T23" fmla="*/ 852 h 1110"/>
                <a:gd name="T24" fmla="*/ 594 w 791"/>
                <a:gd name="T25" fmla="*/ 790 h 1110"/>
                <a:gd name="T26" fmla="*/ 619 w 791"/>
                <a:gd name="T27" fmla="*/ 464 h 1110"/>
                <a:gd name="T28" fmla="*/ 539 w 791"/>
                <a:gd name="T29" fmla="*/ 438 h 1110"/>
                <a:gd name="T30" fmla="*/ 492 w 791"/>
                <a:gd name="T31" fmla="*/ 414 h 1110"/>
                <a:gd name="T32" fmla="*/ 596 w 791"/>
                <a:gd name="T33" fmla="*/ 209 h 1110"/>
                <a:gd name="T34" fmla="*/ 579 w 791"/>
                <a:gd name="T35" fmla="*/ 276 h 1110"/>
                <a:gd name="T36" fmla="*/ 592 w 791"/>
                <a:gd name="T37" fmla="*/ 282 h 1110"/>
                <a:gd name="T38" fmla="*/ 613 w 791"/>
                <a:gd name="T39" fmla="*/ 291 h 1110"/>
                <a:gd name="T40" fmla="*/ 628 w 791"/>
                <a:gd name="T41" fmla="*/ 273 h 1110"/>
                <a:gd name="T42" fmla="*/ 611 w 791"/>
                <a:gd name="T43" fmla="*/ 229 h 1110"/>
                <a:gd name="T44" fmla="*/ 297 w 791"/>
                <a:gd name="T45" fmla="*/ 163 h 1110"/>
                <a:gd name="T46" fmla="*/ 244 w 791"/>
                <a:gd name="T47" fmla="*/ 173 h 1110"/>
                <a:gd name="T48" fmla="*/ 199 w 791"/>
                <a:gd name="T49" fmla="*/ 206 h 1110"/>
                <a:gd name="T50" fmla="*/ 171 w 791"/>
                <a:gd name="T51" fmla="*/ 251 h 1110"/>
                <a:gd name="T52" fmla="*/ 163 w 791"/>
                <a:gd name="T53" fmla="*/ 305 h 1110"/>
                <a:gd name="T54" fmla="*/ 215 w 791"/>
                <a:gd name="T55" fmla="*/ 346 h 1110"/>
                <a:gd name="T56" fmla="*/ 293 w 791"/>
                <a:gd name="T57" fmla="*/ 320 h 1110"/>
                <a:gd name="T58" fmla="*/ 351 w 791"/>
                <a:gd name="T59" fmla="*/ 290 h 1110"/>
                <a:gd name="T60" fmla="*/ 388 w 791"/>
                <a:gd name="T61" fmla="*/ 263 h 1110"/>
                <a:gd name="T62" fmla="*/ 408 w 791"/>
                <a:gd name="T63" fmla="*/ 242 h 1110"/>
                <a:gd name="T64" fmla="*/ 440 w 791"/>
                <a:gd name="T65" fmla="*/ 163 h 1110"/>
                <a:gd name="T66" fmla="*/ 297 w 791"/>
                <a:gd name="T67" fmla="*/ 0 h 1110"/>
                <a:gd name="T68" fmla="*/ 536 w 791"/>
                <a:gd name="T69" fmla="*/ 2 h 1110"/>
                <a:gd name="T70" fmla="*/ 614 w 791"/>
                <a:gd name="T71" fmla="*/ 25 h 1110"/>
                <a:gd name="T72" fmla="*/ 682 w 791"/>
                <a:gd name="T73" fmla="*/ 65 h 1110"/>
                <a:gd name="T74" fmla="*/ 738 w 791"/>
                <a:gd name="T75" fmla="*/ 125 h 1110"/>
                <a:gd name="T76" fmla="*/ 775 w 791"/>
                <a:gd name="T77" fmla="*/ 197 h 1110"/>
                <a:gd name="T78" fmla="*/ 791 w 791"/>
                <a:gd name="T79" fmla="*/ 275 h 1110"/>
                <a:gd name="T80" fmla="*/ 786 w 791"/>
                <a:gd name="T81" fmla="*/ 407 h 1110"/>
                <a:gd name="T82" fmla="*/ 757 w 791"/>
                <a:gd name="T83" fmla="*/ 813 h 1110"/>
                <a:gd name="T84" fmla="*/ 728 w 791"/>
                <a:gd name="T85" fmla="*/ 900 h 1110"/>
                <a:gd name="T86" fmla="*/ 680 w 791"/>
                <a:gd name="T87" fmla="*/ 976 h 1110"/>
                <a:gd name="T88" fmla="*/ 613 w 791"/>
                <a:gd name="T89" fmla="*/ 1039 h 1110"/>
                <a:gd name="T90" fmla="*/ 531 w 791"/>
                <a:gd name="T91" fmla="*/ 1084 h 1110"/>
                <a:gd name="T92" fmla="*/ 441 w 791"/>
                <a:gd name="T93" fmla="*/ 1107 h 1110"/>
                <a:gd name="T94" fmla="*/ 351 w 791"/>
                <a:gd name="T95" fmla="*/ 1107 h 1110"/>
                <a:gd name="T96" fmla="*/ 261 w 791"/>
                <a:gd name="T97" fmla="*/ 1084 h 1110"/>
                <a:gd name="T98" fmla="*/ 179 w 791"/>
                <a:gd name="T99" fmla="*/ 1039 h 1110"/>
                <a:gd name="T100" fmla="*/ 112 w 791"/>
                <a:gd name="T101" fmla="*/ 976 h 1110"/>
                <a:gd name="T102" fmla="*/ 64 w 791"/>
                <a:gd name="T103" fmla="*/ 900 h 1110"/>
                <a:gd name="T104" fmla="*/ 35 w 791"/>
                <a:gd name="T105" fmla="*/ 813 h 1110"/>
                <a:gd name="T106" fmla="*/ 9 w 791"/>
                <a:gd name="T107" fmla="*/ 451 h 1110"/>
                <a:gd name="T108" fmla="*/ 0 w 791"/>
                <a:gd name="T109" fmla="*/ 275 h 1110"/>
                <a:gd name="T110" fmla="*/ 17 w 791"/>
                <a:gd name="T111" fmla="*/ 197 h 1110"/>
                <a:gd name="T112" fmla="*/ 54 w 791"/>
                <a:gd name="T113" fmla="*/ 125 h 1110"/>
                <a:gd name="T114" fmla="*/ 110 w 791"/>
                <a:gd name="T115" fmla="*/ 65 h 1110"/>
                <a:gd name="T116" fmla="*/ 179 w 791"/>
                <a:gd name="T117" fmla="*/ 25 h 1110"/>
                <a:gd name="T118" fmla="*/ 256 w 791"/>
                <a:gd name="T119" fmla="*/ 2 h 1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91" h="1110">
                  <a:moveTo>
                    <a:pt x="475" y="403"/>
                  </a:moveTo>
                  <a:lnTo>
                    <a:pt x="447" y="423"/>
                  </a:lnTo>
                  <a:lnTo>
                    <a:pt x="415" y="442"/>
                  </a:lnTo>
                  <a:lnTo>
                    <a:pt x="378" y="461"/>
                  </a:lnTo>
                  <a:lnTo>
                    <a:pt x="336" y="480"/>
                  </a:lnTo>
                  <a:lnTo>
                    <a:pt x="289" y="496"/>
                  </a:lnTo>
                  <a:lnTo>
                    <a:pt x="236" y="508"/>
                  </a:lnTo>
                  <a:lnTo>
                    <a:pt x="177" y="519"/>
                  </a:lnTo>
                  <a:lnTo>
                    <a:pt x="193" y="756"/>
                  </a:lnTo>
                  <a:lnTo>
                    <a:pt x="198" y="790"/>
                  </a:lnTo>
                  <a:lnTo>
                    <a:pt x="208" y="822"/>
                  </a:lnTo>
                  <a:lnTo>
                    <a:pt x="224" y="852"/>
                  </a:lnTo>
                  <a:lnTo>
                    <a:pt x="244" y="879"/>
                  </a:lnTo>
                  <a:lnTo>
                    <a:pt x="269" y="903"/>
                  </a:lnTo>
                  <a:lnTo>
                    <a:pt x="297" y="921"/>
                  </a:lnTo>
                  <a:lnTo>
                    <a:pt x="330" y="935"/>
                  </a:lnTo>
                  <a:lnTo>
                    <a:pt x="362" y="944"/>
                  </a:lnTo>
                  <a:lnTo>
                    <a:pt x="397" y="947"/>
                  </a:lnTo>
                  <a:lnTo>
                    <a:pt x="430" y="944"/>
                  </a:lnTo>
                  <a:lnTo>
                    <a:pt x="462" y="935"/>
                  </a:lnTo>
                  <a:lnTo>
                    <a:pt x="495" y="921"/>
                  </a:lnTo>
                  <a:lnTo>
                    <a:pt x="523" y="903"/>
                  </a:lnTo>
                  <a:lnTo>
                    <a:pt x="548" y="879"/>
                  </a:lnTo>
                  <a:lnTo>
                    <a:pt x="568" y="852"/>
                  </a:lnTo>
                  <a:lnTo>
                    <a:pt x="584" y="822"/>
                  </a:lnTo>
                  <a:lnTo>
                    <a:pt x="594" y="790"/>
                  </a:lnTo>
                  <a:lnTo>
                    <a:pt x="600" y="756"/>
                  </a:lnTo>
                  <a:lnTo>
                    <a:pt x="619" y="464"/>
                  </a:lnTo>
                  <a:lnTo>
                    <a:pt x="575" y="451"/>
                  </a:lnTo>
                  <a:lnTo>
                    <a:pt x="539" y="438"/>
                  </a:lnTo>
                  <a:lnTo>
                    <a:pt x="511" y="425"/>
                  </a:lnTo>
                  <a:lnTo>
                    <a:pt x="492" y="414"/>
                  </a:lnTo>
                  <a:lnTo>
                    <a:pt x="475" y="403"/>
                  </a:lnTo>
                  <a:close/>
                  <a:moveTo>
                    <a:pt x="596" y="209"/>
                  </a:moveTo>
                  <a:lnTo>
                    <a:pt x="573" y="273"/>
                  </a:lnTo>
                  <a:lnTo>
                    <a:pt x="579" y="276"/>
                  </a:lnTo>
                  <a:lnTo>
                    <a:pt x="585" y="280"/>
                  </a:lnTo>
                  <a:lnTo>
                    <a:pt x="592" y="282"/>
                  </a:lnTo>
                  <a:lnTo>
                    <a:pt x="600" y="286"/>
                  </a:lnTo>
                  <a:lnTo>
                    <a:pt x="613" y="291"/>
                  </a:lnTo>
                  <a:lnTo>
                    <a:pt x="629" y="297"/>
                  </a:lnTo>
                  <a:lnTo>
                    <a:pt x="628" y="273"/>
                  </a:lnTo>
                  <a:lnTo>
                    <a:pt x="621" y="250"/>
                  </a:lnTo>
                  <a:lnTo>
                    <a:pt x="611" y="229"/>
                  </a:lnTo>
                  <a:lnTo>
                    <a:pt x="596" y="209"/>
                  </a:lnTo>
                  <a:close/>
                  <a:moveTo>
                    <a:pt x="297" y="163"/>
                  </a:moveTo>
                  <a:lnTo>
                    <a:pt x="270" y="166"/>
                  </a:lnTo>
                  <a:lnTo>
                    <a:pt x="244" y="173"/>
                  </a:lnTo>
                  <a:lnTo>
                    <a:pt x="220" y="187"/>
                  </a:lnTo>
                  <a:lnTo>
                    <a:pt x="199" y="206"/>
                  </a:lnTo>
                  <a:lnTo>
                    <a:pt x="182" y="227"/>
                  </a:lnTo>
                  <a:lnTo>
                    <a:pt x="171" y="251"/>
                  </a:lnTo>
                  <a:lnTo>
                    <a:pt x="164" y="278"/>
                  </a:lnTo>
                  <a:lnTo>
                    <a:pt x="163" y="305"/>
                  </a:lnTo>
                  <a:lnTo>
                    <a:pt x="167" y="356"/>
                  </a:lnTo>
                  <a:lnTo>
                    <a:pt x="215" y="346"/>
                  </a:lnTo>
                  <a:lnTo>
                    <a:pt x="257" y="335"/>
                  </a:lnTo>
                  <a:lnTo>
                    <a:pt x="293" y="320"/>
                  </a:lnTo>
                  <a:lnTo>
                    <a:pt x="325" y="305"/>
                  </a:lnTo>
                  <a:lnTo>
                    <a:pt x="351" y="290"/>
                  </a:lnTo>
                  <a:lnTo>
                    <a:pt x="372" y="276"/>
                  </a:lnTo>
                  <a:lnTo>
                    <a:pt x="388" y="263"/>
                  </a:lnTo>
                  <a:lnTo>
                    <a:pt x="400" y="250"/>
                  </a:lnTo>
                  <a:lnTo>
                    <a:pt x="408" y="242"/>
                  </a:lnTo>
                  <a:lnTo>
                    <a:pt x="413" y="235"/>
                  </a:lnTo>
                  <a:lnTo>
                    <a:pt x="440" y="163"/>
                  </a:lnTo>
                  <a:lnTo>
                    <a:pt x="297" y="163"/>
                  </a:lnTo>
                  <a:close/>
                  <a:moveTo>
                    <a:pt x="297" y="0"/>
                  </a:moveTo>
                  <a:lnTo>
                    <a:pt x="496" y="0"/>
                  </a:lnTo>
                  <a:lnTo>
                    <a:pt x="536" y="2"/>
                  </a:lnTo>
                  <a:lnTo>
                    <a:pt x="575" y="11"/>
                  </a:lnTo>
                  <a:lnTo>
                    <a:pt x="614" y="25"/>
                  </a:lnTo>
                  <a:lnTo>
                    <a:pt x="650" y="43"/>
                  </a:lnTo>
                  <a:lnTo>
                    <a:pt x="682" y="65"/>
                  </a:lnTo>
                  <a:lnTo>
                    <a:pt x="712" y="94"/>
                  </a:lnTo>
                  <a:lnTo>
                    <a:pt x="738" y="125"/>
                  </a:lnTo>
                  <a:lnTo>
                    <a:pt x="759" y="160"/>
                  </a:lnTo>
                  <a:lnTo>
                    <a:pt x="775" y="197"/>
                  </a:lnTo>
                  <a:lnTo>
                    <a:pt x="786" y="235"/>
                  </a:lnTo>
                  <a:lnTo>
                    <a:pt x="791" y="275"/>
                  </a:lnTo>
                  <a:lnTo>
                    <a:pt x="791" y="316"/>
                  </a:lnTo>
                  <a:lnTo>
                    <a:pt x="786" y="407"/>
                  </a:lnTo>
                  <a:lnTo>
                    <a:pt x="763" y="766"/>
                  </a:lnTo>
                  <a:lnTo>
                    <a:pt x="757" y="813"/>
                  </a:lnTo>
                  <a:lnTo>
                    <a:pt x="746" y="858"/>
                  </a:lnTo>
                  <a:lnTo>
                    <a:pt x="728" y="900"/>
                  </a:lnTo>
                  <a:lnTo>
                    <a:pt x="706" y="940"/>
                  </a:lnTo>
                  <a:lnTo>
                    <a:pt x="680" y="976"/>
                  </a:lnTo>
                  <a:lnTo>
                    <a:pt x="649" y="1009"/>
                  </a:lnTo>
                  <a:lnTo>
                    <a:pt x="613" y="1039"/>
                  </a:lnTo>
                  <a:lnTo>
                    <a:pt x="573" y="1064"/>
                  </a:lnTo>
                  <a:lnTo>
                    <a:pt x="531" y="1084"/>
                  </a:lnTo>
                  <a:lnTo>
                    <a:pt x="486" y="1099"/>
                  </a:lnTo>
                  <a:lnTo>
                    <a:pt x="441" y="1107"/>
                  </a:lnTo>
                  <a:lnTo>
                    <a:pt x="397" y="1110"/>
                  </a:lnTo>
                  <a:lnTo>
                    <a:pt x="351" y="1107"/>
                  </a:lnTo>
                  <a:lnTo>
                    <a:pt x="306" y="1099"/>
                  </a:lnTo>
                  <a:lnTo>
                    <a:pt x="261" y="1084"/>
                  </a:lnTo>
                  <a:lnTo>
                    <a:pt x="219" y="1064"/>
                  </a:lnTo>
                  <a:lnTo>
                    <a:pt x="179" y="1039"/>
                  </a:lnTo>
                  <a:lnTo>
                    <a:pt x="144" y="1009"/>
                  </a:lnTo>
                  <a:lnTo>
                    <a:pt x="112" y="976"/>
                  </a:lnTo>
                  <a:lnTo>
                    <a:pt x="86" y="940"/>
                  </a:lnTo>
                  <a:lnTo>
                    <a:pt x="64" y="900"/>
                  </a:lnTo>
                  <a:lnTo>
                    <a:pt x="48" y="858"/>
                  </a:lnTo>
                  <a:lnTo>
                    <a:pt x="35" y="813"/>
                  </a:lnTo>
                  <a:lnTo>
                    <a:pt x="29" y="766"/>
                  </a:lnTo>
                  <a:lnTo>
                    <a:pt x="9" y="451"/>
                  </a:lnTo>
                  <a:lnTo>
                    <a:pt x="0" y="316"/>
                  </a:lnTo>
                  <a:lnTo>
                    <a:pt x="0" y="275"/>
                  </a:lnTo>
                  <a:lnTo>
                    <a:pt x="7" y="235"/>
                  </a:lnTo>
                  <a:lnTo>
                    <a:pt x="17" y="197"/>
                  </a:lnTo>
                  <a:lnTo>
                    <a:pt x="33" y="160"/>
                  </a:lnTo>
                  <a:lnTo>
                    <a:pt x="54" y="125"/>
                  </a:lnTo>
                  <a:lnTo>
                    <a:pt x="80" y="94"/>
                  </a:lnTo>
                  <a:lnTo>
                    <a:pt x="110" y="65"/>
                  </a:lnTo>
                  <a:lnTo>
                    <a:pt x="143" y="43"/>
                  </a:lnTo>
                  <a:lnTo>
                    <a:pt x="179" y="25"/>
                  </a:lnTo>
                  <a:lnTo>
                    <a:pt x="216" y="11"/>
                  </a:lnTo>
                  <a:lnTo>
                    <a:pt x="256" y="2"/>
                  </a:lnTo>
                  <a:lnTo>
                    <a:pt x="2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2" name="Freeform 510"/>
            <p:cNvSpPr>
              <a:spLocks noEditPoints="1"/>
            </p:cNvSpPr>
            <p:nvPr/>
          </p:nvSpPr>
          <p:spPr bwMode="auto">
            <a:xfrm>
              <a:off x="3335" y="963"/>
              <a:ext cx="1008" cy="1436"/>
            </a:xfrm>
            <a:custGeom>
              <a:avLst/>
              <a:gdLst>
                <a:gd name="T0" fmla="*/ 555 w 1008"/>
                <a:gd name="T1" fmla="*/ 519 h 1436"/>
                <a:gd name="T2" fmla="*/ 447 w 1008"/>
                <a:gd name="T3" fmla="*/ 577 h 1436"/>
                <a:gd name="T4" fmla="*/ 300 w 1008"/>
                <a:gd name="T5" fmla="*/ 625 h 1436"/>
                <a:gd name="T6" fmla="*/ 202 w 1008"/>
                <a:gd name="T7" fmla="*/ 991 h 1436"/>
                <a:gd name="T8" fmla="*/ 238 w 1008"/>
                <a:gd name="T9" fmla="*/ 1115 h 1436"/>
                <a:gd name="T10" fmla="*/ 321 w 1008"/>
                <a:gd name="T11" fmla="*/ 1212 h 1436"/>
                <a:gd name="T12" fmla="*/ 439 w 1008"/>
                <a:gd name="T13" fmla="*/ 1266 h 1436"/>
                <a:gd name="T14" fmla="*/ 567 w 1008"/>
                <a:gd name="T15" fmla="*/ 1266 h 1436"/>
                <a:gd name="T16" fmla="*/ 686 w 1008"/>
                <a:gd name="T17" fmla="*/ 1212 h 1436"/>
                <a:gd name="T18" fmla="*/ 770 w 1008"/>
                <a:gd name="T19" fmla="*/ 1115 h 1436"/>
                <a:gd name="T20" fmla="*/ 806 w 1008"/>
                <a:gd name="T21" fmla="*/ 991 h 1436"/>
                <a:gd name="T22" fmla="*/ 737 w 1008"/>
                <a:gd name="T23" fmla="*/ 547 h 1436"/>
                <a:gd name="T24" fmla="*/ 637 w 1008"/>
                <a:gd name="T25" fmla="*/ 500 h 1436"/>
                <a:gd name="T26" fmla="*/ 707 w 1008"/>
                <a:gd name="T27" fmla="*/ 349 h 1436"/>
                <a:gd name="T28" fmla="*/ 746 w 1008"/>
                <a:gd name="T29" fmla="*/ 375 h 1436"/>
                <a:gd name="T30" fmla="*/ 788 w 1008"/>
                <a:gd name="T31" fmla="*/ 392 h 1436"/>
                <a:gd name="T32" fmla="*/ 845 w 1008"/>
                <a:gd name="T33" fmla="*/ 385 h 1436"/>
                <a:gd name="T34" fmla="*/ 827 w 1008"/>
                <a:gd name="T35" fmla="*/ 285 h 1436"/>
                <a:gd name="T36" fmla="*/ 762 w 1008"/>
                <a:gd name="T37" fmla="*/ 205 h 1436"/>
                <a:gd name="T38" fmla="*/ 303 w 1008"/>
                <a:gd name="T39" fmla="*/ 175 h 1436"/>
                <a:gd name="T40" fmla="*/ 218 w 1008"/>
                <a:gd name="T41" fmla="*/ 230 h 1436"/>
                <a:gd name="T42" fmla="*/ 168 w 1008"/>
                <a:gd name="T43" fmla="*/ 318 h 1436"/>
                <a:gd name="T44" fmla="*/ 168 w 1008"/>
                <a:gd name="T45" fmla="*/ 484 h 1436"/>
                <a:gd name="T46" fmla="*/ 331 w 1008"/>
                <a:gd name="T47" fmla="*/ 447 h 1436"/>
                <a:gd name="T48" fmla="*/ 443 w 1008"/>
                <a:gd name="T49" fmla="*/ 397 h 1436"/>
                <a:gd name="T50" fmla="*/ 512 w 1008"/>
                <a:gd name="T51" fmla="*/ 345 h 1436"/>
                <a:gd name="T52" fmla="*/ 547 w 1008"/>
                <a:gd name="T53" fmla="*/ 308 h 1436"/>
                <a:gd name="T54" fmla="*/ 370 w 1008"/>
                <a:gd name="T55" fmla="*/ 164 h 1436"/>
                <a:gd name="T56" fmla="*/ 680 w 1008"/>
                <a:gd name="T57" fmla="*/ 3 h 1436"/>
                <a:gd name="T58" fmla="*/ 804 w 1008"/>
                <a:gd name="T59" fmla="*/ 41 h 1436"/>
                <a:gd name="T60" fmla="*/ 909 w 1008"/>
                <a:gd name="T61" fmla="*/ 118 h 1436"/>
                <a:gd name="T62" fmla="*/ 979 w 1008"/>
                <a:gd name="T63" fmla="*/ 227 h 1436"/>
                <a:gd name="T64" fmla="*/ 1008 w 1008"/>
                <a:gd name="T65" fmla="*/ 352 h 1436"/>
                <a:gd name="T66" fmla="*/ 1000 w 1008"/>
                <a:gd name="T67" fmla="*/ 517 h 1436"/>
                <a:gd name="T68" fmla="*/ 950 w 1008"/>
                <a:gd name="T69" fmla="*/ 1104 h 1436"/>
                <a:gd name="T70" fmla="*/ 883 w 1008"/>
                <a:gd name="T71" fmla="*/ 1242 h 1436"/>
                <a:gd name="T72" fmla="*/ 773 w 1008"/>
                <a:gd name="T73" fmla="*/ 1351 h 1436"/>
                <a:gd name="T74" fmla="*/ 618 w 1008"/>
                <a:gd name="T75" fmla="*/ 1421 h 1436"/>
                <a:gd name="T76" fmla="*/ 445 w 1008"/>
                <a:gd name="T77" fmla="*/ 1433 h 1436"/>
                <a:gd name="T78" fmla="*/ 279 w 1008"/>
                <a:gd name="T79" fmla="*/ 1379 h 1436"/>
                <a:gd name="T80" fmla="*/ 157 w 1008"/>
                <a:gd name="T81" fmla="*/ 1283 h 1436"/>
                <a:gd name="T82" fmla="*/ 75 w 1008"/>
                <a:gd name="T83" fmla="*/ 1154 h 1436"/>
                <a:gd name="T84" fmla="*/ 39 w 1008"/>
                <a:gd name="T85" fmla="*/ 1001 h 1436"/>
                <a:gd name="T86" fmla="*/ 0 w 1008"/>
                <a:gd name="T87" fmla="*/ 352 h 1436"/>
                <a:gd name="T88" fmla="*/ 28 w 1008"/>
                <a:gd name="T89" fmla="*/ 227 h 1436"/>
                <a:gd name="T90" fmla="*/ 99 w 1008"/>
                <a:gd name="T91" fmla="*/ 118 h 1436"/>
                <a:gd name="T92" fmla="*/ 203 w 1008"/>
                <a:gd name="T93" fmla="*/ 41 h 1436"/>
                <a:gd name="T94" fmla="*/ 326 w 1008"/>
                <a:gd name="T95" fmla="*/ 3 h 1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08" h="1436">
                  <a:moveTo>
                    <a:pt x="607" y="478"/>
                  </a:moveTo>
                  <a:lnTo>
                    <a:pt x="582" y="498"/>
                  </a:lnTo>
                  <a:lnTo>
                    <a:pt x="555" y="519"/>
                  </a:lnTo>
                  <a:lnTo>
                    <a:pt x="522" y="538"/>
                  </a:lnTo>
                  <a:lnTo>
                    <a:pt x="486" y="558"/>
                  </a:lnTo>
                  <a:lnTo>
                    <a:pt x="447" y="577"/>
                  </a:lnTo>
                  <a:lnTo>
                    <a:pt x="402" y="594"/>
                  </a:lnTo>
                  <a:lnTo>
                    <a:pt x="353" y="610"/>
                  </a:lnTo>
                  <a:lnTo>
                    <a:pt x="300" y="625"/>
                  </a:lnTo>
                  <a:lnTo>
                    <a:pt x="242" y="636"/>
                  </a:lnTo>
                  <a:lnTo>
                    <a:pt x="180" y="646"/>
                  </a:lnTo>
                  <a:lnTo>
                    <a:pt x="202" y="991"/>
                  </a:lnTo>
                  <a:lnTo>
                    <a:pt x="208" y="1035"/>
                  </a:lnTo>
                  <a:lnTo>
                    <a:pt x="219" y="1075"/>
                  </a:lnTo>
                  <a:lnTo>
                    <a:pt x="238" y="1115"/>
                  </a:lnTo>
                  <a:lnTo>
                    <a:pt x="260" y="1151"/>
                  </a:lnTo>
                  <a:lnTo>
                    <a:pt x="289" y="1183"/>
                  </a:lnTo>
                  <a:lnTo>
                    <a:pt x="321" y="1212"/>
                  </a:lnTo>
                  <a:lnTo>
                    <a:pt x="358" y="1235"/>
                  </a:lnTo>
                  <a:lnTo>
                    <a:pt x="398" y="1254"/>
                  </a:lnTo>
                  <a:lnTo>
                    <a:pt x="439" y="1266"/>
                  </a:lnTo>
                  <a:lnTo>
                    <a:pt x="483" y="1273"/>
                  </a:lnTo>
                  <a:lnTo>
                    <a:pt x="525" y="1273"/>
                  </a:lnTo>
                  <a:lnTo>
                    <a:pt x="567" y="1266"/>
                  </a:lnTo>
                  <a:lnTo>
                    <a:pt x="609" y="1254"/>
                  </a:lnTo>
                  <a:lnTo>
                    <a:pt x="649" y="1235"/>
                  </a:lnTo>
                  <a:lnTo>
                    <a:pt x="686" y="1212"/>
                  </a:lnTo>
                  <a:lnTo>
                    <a:pt x="719" y="1183"/>
                  </a:lnTo>
                  <a:lnTo>
                    <a:pt x="747" y="1151"/>
                  </a:lnTo>
                  <a:lnTo>
                    <a:pt x="770" y="1115"/>
                  </a:lnTo>
                  <a:lnTo>
                    <a:pt x="787" y="1075"/>
                  </a:lnTo>
                  <a:lnTo>
                    <a:pt x="799" y="1035"/>
                  </a:lnTo>
                  <a:lnTo>
                    <a:pt x="806" y="991"/>
                  </a:lnTo>
                  <a:lnTo>
                    <a:pt x="833" y="574"/>
                  </a:lnTo>
                  <a:lnTo>
                    <a:pt x="782" y="561"/>
                  </a:lnTo>
                  <a:lnTo>
                    <a:pt x="737" y="547"/>
                  </a:lnTo>
                  <a:lnTo>
                    <a:pt x="701" y="533"/>
                  </a:lnTo>
                  <a:lnTo>
                    <a:pt x="671" y="520"/>
                  </a:lnTo>
                  <a:lnTo>
                    <a:pt x="637" y="500"/>
                  </a:lnTo>
                  <a:lnTo>
                    <a:pt x="607" y="478"/>
                  </a:lnTo>
                  <a:close/>
                  <a:moveTo>
                    <a:pt x="762" y="205"/>
                  </a:moveTo>
                  <a:lnTo>
                    <a:pt x="707" y="349"/>
                  </a:lnTo>
                  <a:lnTo>
                    <a:pt x="716" y="356"/>
                  </a:lnTo>
                  <a:lnTo>
                    <a:pt x="729" y="365"/>
                  </a:lnTo>
                  <a:lnTo>
                    <a:pt x="746" y="375"/>
                  </a:lnTo>
                  <a:lnTo>
                    <a:pt x="756" y="380"/>
                  </a:lnTo>
                  <a:lnTo>
                    <a:pt x="770" y="385"/>
                  </a:lnTo>
                  <a:lnTo>
                    <a:pt x="788" y="392"/>
                  </a:lnTo>
                  <a:lnTo>
                    <a:pt x="813" y="400"/>
                  </a:lnTo>
                  <a:lnTo>
                    <a:pt x="843" y="408"/>
                  </a:lnTo>
                  <a:lnTo>
                    <a:pt x="845" y="385"/>
                  </a:lnTo>
                  <a:lnTo>
                    <a:pt x="844" y="351"/>
                  </a:lnTo>
                  <a:lnTo>
                    <a:pt x="838" y="318"/>
                  </a:lnTo>
                  <a:lnTo>
                    <a:pt x="827" y="285"/>
                  </a:lnTo>
                  <a:lnTo>
                    <a:pt x="810" y="257"/>
                  </a:lnTo>
                  <a:lnTo>
                    <a:pt x="789" y="230"/>
                  </a:lnTo>
                  <a:lnTo>
                    <a:pt x="762" y="205"/>
                  </a:lnTo>
                  <a:close/>
                  <a:moveTo>
                    <a:pt x="370" y="164"/>
                  </a:moveTo>
                  <a:lnTo>
                    <a:pt x="336" y="166"/>
                  </a:lnTo>
                  <a:lnTo>
                    <a:pt x="303" y="175"/>
                  </a:lnTo>
                  <a:lnTo>
                    <a:pt x="273" y="187"/>
                  </a:lnTo>
                  <a:lnTo>
                    <a:pt x="244" y="206"/>
                  </a:lnTo>
                  <a:lnTo>
                    <a:pt x="218" y="230"/>
                  </a:lnTo>
                  <a:lnTo>
                    <a:pt x="197" y="257"/>
                  </a:lnTo>
                  <a:lnTo>
                    <a:pt x="181" y="285"/>
                  </a:lnTo>
                  <a:lnTo>
                    <a:pt x="168" y="318"/>
                  </a:lnTo>
                  <a:lnTo>
                    <a:pt x="164" y="351"/>
                  </a:lnTo>
                  <a:lnTo>
                    <a:pt x="162" y="385"/>
                  </a:lnTo>
                  <a:lnTo>
                    <a:pt x="168" y="484"/>
                  </a:lnTo>
                  <a:lnTo>
                    <a:pt x="229" y="474"/>
                  </a:lnTo>
                  <a:lnTo>
                    <a:pt x="283" y="462"/>
                  </a:lnTo>
                  <a:lnTo>
                    <a:pt x="331" y="447"/>
                  </a:lnTo>
                  <a:lnTo>
                    <a:pt x="373" y="432"/>
                  </a:lnTo>
                  <a:lnTo>
                    <a:pt x="411" y="414"/>
                  </a:lnTo>
                  <a:lnTo>
                    <a:pt x="443" y="397"/>
                  </a:lnTo>
                  <a:lnTo>
                    <a:pt x="470" y="378"/>
                  </a:lnTo>
                  <a:lnTo>
                    <a:pt x="494" y="361"/>
                  </a:lnTo>
                  <a:lnTo>
                    <a:pt x="512" y="345"/>
                  </a:lnTo>
                  <a:lnTo>
                    <a:pt x="527" y="331"/>
                  </a:lnTo>
                  <a:lnTo>
                    <a:pt x="539" y="318"/>
                  </a:lnTo>
                  <a:lnTo>
                    <a:pt x="547" y="308"/>
                  </a:lnTo>
                  <a:lnTo>
                    <a:pt x="552" y="300"/>
                  </a:lnTo>
                  <a:lnTo>
                    <a:pt x="603" y="164"/>
                  </a:lnTo>
                  <a:lnTo>
                    <a:pt x="370" y="164"/>
                  </a:lnTo>
                  <a:close/>
                  <a:moveTo>
                    <a:pt x="370" y="0"/>
                  </a:moveTo>
                  <a:lnTo>
                    <a:pt x="637" y="0"/>
                  </a:lnTo>
                  <a:lnTo>
                    <a:pt x="680" y="3"/>
                  </a:lnTo>
                  <a:lnTo>
                    <a:pt x="724" y="11"/>
                  </a:lnTo>
                  <a:lnTo>
                    <a:pt x="765" y="24"/>
                  </a:lnTo>
                  <a:lnTo>
                    <a:pt x="804" y="41"/>
                  </a:lnTo>
                  <a:lnTo>
                    <a:pt x="842" y="62"/>
                  </a:lnTo>
                  <a:lnTo>
                    <a:pt x="876" y="88"/>
                  </a:lnTo>
                  <a:lnTo>
                    <a:pt x="909" y="118"/>
                  </a:lnTo>
                  <a:lnTo>
                    <a:pt x="936" y="152"/>
                  </a:lnTo>
                  <a:lnTo>
                    <a:pt x="960" y="187"/>
                  </a:lnTo>
                  <a:lnTo>
                    <a:pt x="979" y="227"/>
                  </a:lnTo>
                  <a:lnTo>
                    <a:pt x="993" y="267"/>
                  </a:lnTo>
                  <a:lnTo>
                    <a:pt x="1003" y="309"/>
                  </a:lnTo>
                  <a:lnTo>
                    <a:pt x="1008" y="352"/>
                  </a:lnTo>
                  <a:lnTo>
                    <a:pt x="1008" y="396"/>
                  </a:lnTo>
                  <a:lnTo>
                    <a:pt x="1000" y="517"/>
                  </a:lnTo>
                  <a:lnTo>
                    <a:pt x="1000" y="517"/>
                  </a:lnTo>
                  <a:lnTo>
                    <a:pt x="968" y="1001"/>
                  </a:lnTo>
                  <a:lnTo>
                    <a:pt x="962" y="1054"/>
                  </a:lnTo>
                  <a:lnTo>
                    <a:pt x="950" y="1104"/>
                  </a:lnTo>
                  <a:lnTo>
                    <a:pt x="932" y="1154"/>
                  </a:lnTo>
                  <a:lnTo>
                    <a:pt x="910" y="1199"/>
                  </a:lnTo>
                  <a:lnTo>
                    <a:pt x="883" y="1242"/>
                  </a:lnTo>
                  <a:lnTo>
                    <a:pt x="850" y="1283"/>
                  </a:lnTo>
                  <a:lnTo>
                    <a:pt x="814" y="1319"/>
                  </a:lnTo>
                  <a:lnTo>
                    <a:pt x="773" y="1351"/>
                  </a:lnTo>
                  <a:lnTo>
                    <a:pt x="729" y="1379"/>
                  </a:lnTo>
                  <a:lnTo>
                    <a:pt x="674" y="1404"/>
                  </a:lnTo>
                  <a:lnTo>
                    <a:pt x="618" y="1421"/>
                  </a:lnTo>
                  <a:lnTo>
                    <a:pt x="561" y="1433"/>
                  </a:lnTo>
                  <a:lnTo>
                    <a:pt x="504" y="1436"/>
                  </a:lnTo>
                  <a:lnTo>
                    <a:pt x="445" y="1433"/>
                  </a:lnTo>
                  <a:lnTo>
                    <a:pt x="390" y="1423"/>
                  </a:lnTo>
                  <a:lnTo>
                    <a:pt x="334" y="1404"/>
                  </a:lnTo>
                  <a:lnTo>
                    <a:pt x="279" y="1379"/>
                  </a:lnTo>
                  <a:lnTo>
                    <a:pt x="234" y="1351"/>
                  </a:lnTo>
                  <a:lnTo>
                    <a:pt x="193" y="1319"/>
                  </a:lnTo>
                  <a:lnTo>
                    <a:pt x="157" y="1283"/>
                  </a:lnTo>
                  <a:lnTo>
                    <a:pt x="125" y="1242"/>
                  </a:lnTo>
                  <a:lnTo>
                    <a:pt x="98" y="1199"/>
                  </a:lnTo>
                  <a:lnTo>
                    <a:pt x="75" y="1154"/>
                  </a:lnTo>
                  <a:lnTo>
                    <a:pt x="58" y="1104"/>
                  </a:lnTo>
                  <a:lnTo>
                    <a:pt x="46" y="1054"/>
                  </a:lnTo>
                  <a:lnTo>
                    <a:pt x="39" y="1001"/>
                  </a:lnTo>
                  <a:lnTo>
                    <a:pt x="12" y="577"/>
                  </a:lnTo>
                  <a:lnTo>
                    <a:pt x="0" y="396"/>
                  </a:lnTo>
                  <a:lnTo>
                    <a:pt x="0" y="352"/>
                  </a:lnTo>
                  <a:lnTo>
                    <a:pt x="5" y="309"/>
                  </a:lnTo>
                  <a:lnTo>
                    <a:pt x="14" y="267"/>
                  </a:lnTo>
                  <a:lnTo>
                    <a:pt x="28" y="227"/>
                  </a:lnTo>
                  <a:lnTo>
                    <a:pt x="48" y="187"/>
                  </a:lnTo>
                  <a:lnTo>
                    <a:pt x="72" y="152"/>
                  </a:lnTo>
                  <a:lnTo>
                    <a:pt x="99" y="118"/>
                  </a:lnTo>
                  <a:lnTo>
                    <a:pt x="131" y="88"/>
                  </a:lnTo>
                  <a:lnTo>
                    <a:pt x="166" y="62"/>
                  </a:lnTo>
                  <a:lnTo>
                    <a:pt x="203" y="41"/>
                  </a:lnTo>
                  <a:lnTo>
                    <a:pt x="243" y="24"/>
                  </a:lnTo>
                  <a:lnTo>
                    <a:pt x="284" y="11"/>
                  </a:lnTo>
                  <a:lnTo>
                    <a:pt x="326" y="3"/>
                  </a:lnTo>
                  <a:lnTo>
                    <a:pt x="3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" name="Freeform 511"/>
            <p:cNvSpPr>
              <a:spLocks/>
            </p:cNvSpPr>
            <p:nvPr/>
          </p:nvSpPr>
          <p:spPr bwMode="auto">
            <a:xfrm>
              <a:off x="2942" y="2977"/>
              <a:ext cx="375" cy="164"/>
            </a:xfrm>
            <a:custGeom>
              <a:avLst/>
              <a:gdLst>
                <a:gd name="T0" fmla="*/ 82 w 375"/>
                <a:gd name="T1" fmla="*/ 0 h 164"/>
                <a:gd name="T2" fmla="*/ 294 w 375"/>
                <a:gd name="T3" fmla="*/ 0 h 164"/>
                <a:gd name="T4" fmla="*/ 316 w 375"/>
                <a:gd name="T5" fmla="*/ 3 h 164"/>
                <a:gd name="T6" fmla="*/ 335 w 375"/>
                <a:gd name="T7" fmla="*/ 11 h 164"/>
                <a:gd name="T8" fmla="*/ 352 w 375"/>
                <a:gd name="T9" fmla="*/ 24 h 164"/>
                <a:gd name="T10" fmla="*/ 364 w 375"/>
                <a:gd name="T11" fmla="*/ 41 h 164"/>
                <a:gd name="T12" fmla="*/ 373 w 375"/>
                <a:gd name="T13" fmla="*/ 60 h 164"/>
                <a:gd name="T14" fmla="*/ 375 w 375"/>
                <a:gd name="T15" fmla="*/ 82 h 164"/>
                <a:gd name="T16" fmla="*/ 373 w 375"/>
                <a:gd name="T17" fmla="*/ 103 h 164"/>
                <a:gd name="T18" fmla="*/ 364 w 375"/>
                <a:gd name="T19" fmla="*/ 123 h 164"/>
                <a:gd name="T20" fmla="*/ 352 w 375"/>
                <a:gd name="T21" fmla="*/ 139 h 164"/>
                <a:gd name="T22" fmla="*/ 335 w 375"/>
                <a:gd name="T23" fmla="*/ 153 h 164"/>
                <a:gd name="T24" fmla="*/ 316 w 375"/>
                <a:gd name="T25" fmla="*/ 160 h 164"/>
                <a:gd name="T26" fmla="*/ 294 w 375"/>
                <a:gd name="T27" fmla="*/ 164 h 164"/>
                <a:gd name="T28" fmla="*/ 82 w 375"/>
                <a:gd name="T29" fmla="*/ 164 h 164"/>
                <a:gd name="T30" fmla="*/ 60 w 375"/>
                <a:gd name="T31" fmla="*/ 160 h 164"/>
                <a:gd name="T32" fmla="*/ 40 w 375"/>
                <a:gd name="T33" fmla="*/ 153 h 164"/>
                <a:gd name="T34" fmla="*/ 24 w 375"/>
                <a:gd name="T35" fmla="*/ 139 h 164"/>
                <a:gd name="T36" fmla="*/ 11 w 375"/>
                <a:gd name="T37" fmla="*/ 123 h 164"/>
                <a:gd name="T38" fmla="*/ 3 w 375"/>
                <a:gd name="T39" fmla="*/ 103 h 164"/>
                <a:gd name="T40" fmla="*/ 0 w 375"/>
                <a:gd name="T41" fmla="*/ 82 h 164"/>
                <a:gd name="T42" fmla="*/ 3 w 375"/>
                <a:gd name="T43" fmla="*/ 60 h 164"/>
                <a:gd name="T44" fmla="*/ 11 w 375"/>
                <a:gd name="T45" fmla="*/ 41 h 164"/>
                <a:gd name="T46" fmla="*/ 24 w 375"/>
                <a:gd name="T47" fmla="*/ 24 h 164"/>
                <a:gd name="T48" fmla="*/ 40 w 375"/>
                <a:gd name="T49" fmla="*/ 11 h 164"/>
                <a:gd name="T50" fmla="*/ 60 w 375"/>
                <a:gd name="T51" fmla="*/ 3 h 164"/>
                <a:gd name="T52" fmla="*/ 82 w 375"/>
                <a:gd name="T53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75" h="164">
                  <a:moveTo>
                    <a:pt x="82" y="0"/>
                  </a:moveTo>
                  <a:lnTo>
                    <a:pt x="294" y="0"/>
                  </a:lnTo>
                  <a:lnTo>
                    <a:pt x="316" y="3"/>
                  </a:lnTo>
                  <a:lnTo>
                    <a:pt x="335" y="11"/>
                  </a:lnTo>
                  <a:lnTo>
                    <a:pt x="352" y="24"/>
                  </a:lnTo>
                  <a:lnTo>
                    <a:pt x="364" y="41"/>
                  </a:lnTo>
                  <a:lnTo>
                    <a:pt x="373" y="60"/>
                  </a:lnTo>
                  <a:lnTo>
                    <a:pt x="375" y="82"/>
                  </a:lnTo>
                  <a:lnTo>
                    <a:pt x="373" y="103"/>
                  </a:lnTo>
                  <a:lnTo>
                    <a:pt x="364" y="123"/>
                  </a:lnTo>
                  <a:lnTo>
                    <a:pt x="352" y="139"/>
                  </a:lnTo>
                  <a:lnTo>
                    <a:pt x="335" y="153"/>
                  </a:lnTo>
                  <a:lnTo>
                    <a:pt x="316" y="160"/>
                  </a:lnTo>
                  <a:lnTo>
                    <a:pt x="294" y="164"/>
                  </a:lnTo>
                  <a:lnTo>
                    <a:pt x="82" y="164"/>
                  </a:lnTo>
                  <a:lnTo>
                    <a:pt x="60" y="160"/>
                  </a:lnTo>
                  <a:lnTo>
                    <a:pt x="40" y="153"/>
                  </a:lnTo>
                  <a:lnTo>
                    <a:pt x="24" y="139"/>
                  </a:lnTo>
                  <a:lnTo>
                    <a:pt x="11" y="123"/>
                  </a:lnTo>
                  <a:lnTo>
                    <a:pt x="3" y="103"/>
                  </a:lnTo>
                  <a:lnTo>
                    <a:pt x="0" y="82"/>
                  </a:lnTo>
                  <a:lnTo>
                    <a:pt x="3" y="60"/>
                  </a:lnTo>
                  <a:lnTo>
                    <a:pt x="11" y="41"/>
                  </a:lnTo>
                  <a:lnTo>
                    <a:pt x="24" y="24"/>
                  </a:lnTo>
                  <a:lnTo>
                    <a:pt x="40" y="11"/>
                  </a:lnTo>
                  <a:lnTo>
                    <a:pt x="60" y="3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" name="Freeform 512"/>
            <p:cNvSpPr>
              <a:spLocks/>
            </p:cNvSpPr>
            <p:nvPr/>
          </p:nvSpPr>
          <p:spPr bwMode="auto">
            <a:xfrm>
              <a:off x="3383" y="2977"/>
              <a:ext cx="179" cy="164"/>
            </a:xfrm>
            <a:custGeom>
              <a:avLst/>
              <a:gdLst>
                <a:gd name="T0" fmla="*/ 82 w 179"/>
                <a:gd name="T1" fmla="*/ 0 h 164"/>
                <a:gd name="T2" fmla="*/ 98 w 179"/>
                <a:gd name="T3" fmla="*/ 0 h 164"/>
                <a:gd name="T4" fmla="*/ 119 w 179"/>
                <a:gd name="T5" fmla="*/ 3 h 164"/>
                <a:gd name="T6" fmla="*/ 139 w 179"/>
                <a:gd name="T7" fmla="*/ 11 h 164"/>
                <a:gd name="T8" fmla="*/ 155 w 179"/>
                <a:gd name="T9" fmla="*/ 24 h 164"/>
                <a:gd name="T10" fmla="*/ 169 w 179"/>
                <a:gd name="T11" fmla="*/ 41 h 164"/>
                <a:gd name="T12" fmla="*/ 176 w 179"/>
                <a:gd name="T13" fmla="*/ 60 h 164"/>
                <a:gd name="T14" fmla="*/ 179 w 179"/>
                <a:gd name="T15" fmla="*/ 82 h 164"/>
                <a:gd name="T16" fmla="*/ 176 w 179"/>
                <a:gd name="T17" fmla="*/ 103 h 164"/>
                <a:gd name="T18" fmla="*/ 169 w 179"/>
                <a:gd name="T19" fmla="*/ 123 h 164"/>
                <a:gd name="T20" fmla="*/ 155 w 179"/>
                <a:gd name="T21" fmla="*/ 139 h 164"/>
                <a:gd name="T22" fmla="*/ 139 w 179"/>
                <a:gd name="T23" fmla="*/ 153 h 164"/>
                <a:gd name="T24" fmla="*/ 119 w 179"/>
                <a:gd name="T25" fmla="*/ 160 h 164"/>
                <a:gd name="T26" fmla="*/ 98 w 179"/>
                <a:gd name="T27" fmla="*/ 164 h 164"/>
                <a:gd name="T28" fmla="*/ 82 w 179"/>
                <a:gd name="T29" fmla="*/ 164 h 164"/>
                <a:gd name="T30" fmla="*/ 60 w 179"/>
                <a:gd name="T31" fmla="*/ 160 h 164"/>
                <a:gd name="T32" fmla="*/ 40 w 179"/>
                <a:gd name="T33" fmla="*/ 153 h 164"/>
                <a:gd name="T34" fmla="*/ 24 w 179"/>
                <a:gd name="T35" fmla="*/ 139 h 164"/>
                <a:gd name="T36" fmla="*/ 11 w 179"/>
                <a:gd name="T37" fmla="*/ 123 h 164"/>
                <a:gd name="T38" fmla="*/ 2 w 179"/>
                <a:gd name="T39" fmla="*/ 103 h 164"/>
                <a:gd name="T40" fmla="*/ 0 w 179"/>
                <a:gd name="T41" fmla="*/ 82 h 164"/>
                <a:gd name="T42" fmla="*/ 2 w 179"/>
                <a:gd name="T43" fmla="*/ 60 h 164"/>
                <a:gd name="T44" fmla="*/ 11 w 179"/>
                <a:gd name="T45" fmla="*/ 41 h 164"/>
                <a:gd name="T46" fmla="*/ 24 w 179"/>
                <a:gd name="T47" fmla="*/ 24 h 164"/>
                <a:gd name="T48" fmla="*/ 40 w 179"/>
                <a:gd name="T49" fmla="*/ 11 h 164"/>
                <a:gd name="T50" fmla="*/ 60 w 179"/>
                <a:gd name="T51" fmla="*/ 3 h 164"/>
                <a:gd name="T52" fmla="*/ 82 w 179"/>
                <a:gd name="T53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9" h="164">
                  <a:moveTo>
                    <a:pt x="82" y="0"/>
                  </a:moveTo>
                  <a:lnTo>
                    <a:pt x="98" y="0"/>
                  </a:lnTo>
                  <a:lnTo>
                    <a:pt x="119" y="3"/>
                  </a:lnTo>
                  <a:lnTo>
                    <a:pt x="139" y="11"/>
                  </a:lnTo>
                  <a:lnTo>
                    <a:pt x="155" y="24"/>
                  </a:lnTo>
                  <a:lnTo>
                    <a:pt x="169" y="41"/>
                  </a:lnTo>
                  <a:lnTo>
                    <a:pt x="176" y="60"/>
                  </a:lnTo>
                  <a:lnTo>
                    <a:pt x="179" y="82"/>
                  </a:lnTo>
                  <a:lnTo>
                    <a:pt x="176" y="103"/>
                  </a:lnTo>
                  <a:lnTo>
                    <a:pt x="169" y="123"/>
                  </a:lnTo>
                  <a:lnTo>
                    <a:pt x="155" y="139"/>
                  </a:lnTo>
                  <a:lnTo>
                    <a:pt x="139" y="153"/>
                  </a:lnTo>
                  <a:lnTo>
                    <a:pt x="119" y="160"/>
                  </a:lnTo>
                  <a:lnTo>
                    <a:pt x="98" y="164"/>
                  </a:lnTo>
                  <a:lnTo>
                    <a:pt x="82" y="164"/>
                  </a:lnTo>
                  <a:lnTo>
                    <a:pt x="60" y="160"/>
                  </a:lnTo>
                  <a:lnTo>
                    <a:pt x="40" y="153"/>
                  </a:lnTo>
                  <a:lnTo>
                    <a:pt x="24" y="139"/>
                  </a:lnTo>
                  <a:lnTo>
                    <a:pt x="11" y="123"/>
                  </a:lnTo>
                  <a:lnTo>
                    <a:pt x="2" y="103"/>
                  </a:lnTo>
                  <a:lnTo>
                    <a:pt x="0" y="82"/>
                  </a:lnTo>
                  <a:lnTo>
                    <a:pt x="2" y="60"/>
                  </a:lnTo>
                  <a:lnTo>
                    <a:pt x="11" y="41"/>
                  </a:lnTo>
                  <a:lnTo>
                    <a:pt x="24" y="24"/>
                  </a:lnTo>
                  <a:lnTo>
                    <a:pt x="40" y="11"/>
                  </a:lnTo>
                  <a:lnTo>
                    <a:pt x="60" y="3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1" name="Group 522"/>
          <p:cNvGrpSpPr>
            <a:grpSpLocks noChangeAspect="1"/>
          </p:cNvGrpSpPr>
          <p:nvPr/>
        </p:nvGrpSpPr>
        <p:grpSpPr bwMode="auto">
          <a:xfrm>
            <a:off x="3213610" y="4786083"/>
            <a:ext cx="363079" cy="290936"/>
            <a:chOff x="4582" y="3430"/>
            <a:chExt cx="307" cy="246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574" name="Freeform 524"/>
            <p:cNvSpPr>
              <a:spLocks noEditPoints="1"/>
            </p:cNvSpPr>
            <p:nvPr/>
          </p:nvSpPr>
          <p:spPr bwMode="auto">
            <a:xfrm>
              <a:off x="4582" y="3430"/>
              <a:ext cx="307" cy="246"/>
            </a:xfrm>
            <a:custGeom>
              <a:avLst/>
              <a:gdLst>
                <a:gd name="T0" fmla="*/ 1061 w 3379"/>
                <a:gd name="T1" fmla="*/ 1787 h 2700"/>
                <a:gd name="T2" fmla="*/ 991 w 3379"/>
                <a:gd name="T3" fmla="*/ 1808 h 2700"/>
                <a:gd name="T4" fmla="*/ 932 w 3379"/>
                <a:gd name="T5" fmla="*/ 1848 h 2700"/>
                <a:gd name="T6" fmla="*/ 885 w 3379"/>
                <a:gd name="T7" fmla="*/ 1902 h 2700"/>
                <a:gd name="T8" fmla="*/ 563 w 3379"/>
                <a:gd name="T9" fmla="*/ 1934 h 2700"/>
                <a:gd name="T10" fmla="*/ 517 w 3379"/>
                <a:gd name="T11" fmla="*/ 1944 h 2700"/>
                <a:gd name="T12" fmla="*/ 480 w 3379"/>
                <a:gd name="T13" fmla="*/ 1973 h 2700"/>
                <a:gd name="T14" fmla="*/ 461 w 3379"/>
                <a:gd name="T15" fmla="*/ 2015 h 2700"/>
                <a:gd name="T16" fmla="*/ 461 w 3379"/>
                <a:gd name="T17" fmla="*/ 2065 h 2700"/>
                <a:gd name="T18" fmla="*/ 480 w 3379"/>
                <a:gd name="T19" fmla="*/ 2106 h 2700"/>
                <a:gd name="T20" fmla="*/ 517 w 3379"/>
                <a:gd name="T21" fmla="*/ 2135 h 2700"/>
                <a:gd name="T22" fmla="*/ 563 w 3379"/>
                <a:gd name="T23" fmla="*/ 2146 h 2700"/>
                <a:gd name="T24" fmla="*/ 885 w 3379"/>
                <a:gd name="T25" fmla="*/ 2178 h 2700"/>
                <a:gd name="T26" fmla="*/ 932 w 3379"/>
                <a:gd name="T27" fmla="*/ 2232 h 2700"/>
                <a:gd name="T28" fmla="*/ 991 w 3379"/>
                <a:gd name="T29" fmla="*/ 2271 h 2700"/>
                <a:gd name="T30" fmla="*/ 1061 w 3379"/>
                <a:gd name="T31" fmla="*/ 2293 h 2700"/>
                <a:gd name="T32" fmla="*/ 1137 w 3379"/>
                <a:gd name="T33" fmla="*/ 2293 h 2700"/>
                <a:gd name="T34" fmla="*/ 1206 w 3379"/>
                <a:gd name="T35" fmla="*/ 2271 h 2700"/>
                <a:gd name="T36" fmla="*/ 1266 w 3379"/>
                <a:gd name="T37" fmla="*/ 2232 h 2700"/>
                <a:gd name="T38" fmla="*/ 1311 w 3379"/>
                <a:gd name="T39" fmla="*/ 2178 h 2700"/>
                <a:gd name="T40" fmla="*/ 2816 w 3379"/>
                <a:gd name="T41" fmla="*/ 2146 h 2700"/>
                <a:gd name="T42" fmla="*/ 2862 w 3379"/>
                <a:gd name="T43" fmla="*/ 2135 h 2700"/>
                <a:gd name="T44" fmla="*/ 2898 w 3379"/>
                <a:gd name="T45" fmla="*/ 2106 h 2700"/>
                <a:gd name="T46" fmla="*/ 2919 w 3379"/>
                <a:gd name="T47" fmla="*/ 2065 h 2700"/>
                <a:gd name="T48" fmla="*/ 2919 w 3379"/>
                <a:gd name="T49" fmla="*/ 2015 h 2700"/>
                <a:gd name="T50" fmla="*/ 2898 w 3379"/>
                <a:gd name="T51" fmla="*/ 1973 h 2700"/>
                <a:gd name="T52" fmla="*/ 2862 w 3379"/>
                <a:gd name="T53" fmla="*/ 1944 h 2700"/>
                <a:gd name="T54" fmla="*/ 2816 w 3379"/>
                <a:gd name="T55" fmla="*/ 1934 h 2700"/>
                <a:gd name="T56" fmla="*/ 1311 w 3379"/>
                <a:gd name="T57" fmla="*/ 1902 h 2700"/>
                <a:gd name="T58" fmla="*/ 1266 w 3379"/>
                <a:gd name="T59" fmla="*/ 1848 h 2700"/>
                <a:gd name="T60" fmla="*/ 1206 w 3379"/>
                <a:gd name="T61" fmla="*/ 1808 h 2700"/>
                <a:gd name="T62" fmla="*/ 1137 w 3379"/>
                <a:gd name="T63" fmla="*/ 1787 h 2700"/>
                <a:gd name="T64" fmla="*/ 1423 w 3379"/>
                <a:gd name="T65" fmla="*/ 555 h 2700"/>
                <a:gd name="T66" fmla="*/ 2098 w 3379"/>
                <a:gd name="T67" fmla="*/ 1019 h 2700"/>
                <a:gd name="T68" fmla="*/ 282 w 3379"/>
                <a:gd name="T69" fmla="*/ 0 h 2700"/>
                <a:gd name="T70" fmla="*/ 3139 w 3379"/>
                <a:gd name="T71" fmla="*/ 3 h 2700"/>
                <a:gd name="T72" fmla="*/ 3216 w 3379"/>
                <a:gd name="T73" fmla="*/ 28 h 2700"/>
                <a:gd name="T74" fmla="*/ 3282 w 3379"/>
                <a:gd name="T75" fmla="*/ 71 h 2700"/>
                <a:gd name="T76" fmla="*/ 3333 w 3379"/>
                <a:gd name="T77" fmla="*/ 130 h 2700"/>
                <a:gd name="T78" fmla="*/ 3368 w 3379"/>
                <a:gd name="T79" fmla="*/ 203 h 2700"/>
                <a:gd name="T80" fmla="*/ 3379 w 3379"/>
                <a:gd name="T81" fmla="*/ 284 h 2700"/>
                <a:gd name="T82" fmla="*/ 3376 w 3379"/>
                <a:gd name="T83" fmla="*/ 2458 h 2700"/>
                <a:gd name="T84" fmla="*/ 3353 w 3379"/>
                <a:gd name="T85" fmla="*/ 2535 h 2700"/>
                <a:gd name="T86" fmla="*/ 3310 w 3379"/>
                <a:gd name="T87" fmla="*/ 2602 h 2700"/>
                <a:gd name="T88" fmla="*/ 3251 w 3379"/>
                <a:gd name="T89" fmla="*/ 2654 h 2700"/>
                <a:gd name="T90" fmla="*/ 3178 w 3379"/>
                <a:gd name="T91" fmla="*/ 2688 h 2700"/>
                <a:gd name="T92" fmla="*/ 3097 w 3379"/>
                <a:gd name="T93" fmla="*/ 2700 h 2700"/>
                <a:gd name="T94" fmla="*/ 240 w 3379"/>
                <a:gd name="T95" fmla="*/ 2697 h 2700"/>
                <a:gd name="T96" fmla="*/ 163 w 3379"/>
                <a:gd name="T97" fmla="*/ 2674 h 2700"/>
                <a:gd name="T98" fmla="*/ 97 w 3379"/>
                <a:gd name="T99" fmla="*/ 2631 h 2700"/>
                <a:gd name="T100" fmla="*/ 46 w 3379"/>
                <a:gd name="T101" fmla="*/ 2571 h 2700"/>
                <a:gd name="T102" fmla="*/ 12 w 3379"/>
                <a:gd name="T103" fmla="*/ 2499 h 2700"/>
                <a:gd name="T104" fmla="*/ 0 w 3379"/>
                <a:gd name="T105" fmla="*/ 2417 h 2700"/>
                <a:gd name="T106" fmla="*/ 3 w 3379"/>
                <a:gd name="T107" fmla="*/ 242 h 2700"/>
                <a:gd name="T108" fmla="*/ 26 w 3379"/>
                <a:gd name="T109" fmla="*/ 165 h 2700"/>
                <a:gd name="T110" fmla="*/ 70 w 3379"/>
                <a:gd name="T111" fmla="*/ 99 h 2700"/>
                <a:gd name="T112" fmla="*/ 129 w 3379"/>
                <a:gd name="T113" fmla="*/ 46 h 2700"/>
                <a:gd name="T114" fmla="*/ 201 w 3379"/>
                <a:gd name="T115" fmla="*/ 13 h 2700"/>
                <a:gd name="T116" fmla="*/ 282 w 3379"/>
                <a:gd name="T117" fmla="*/ 0 h 27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79" h="2700">
                  <a:moveTo>
                    <a:pt x="1098" y="1784"/>
                  </a:moveTo>
                  <a:lnTo>
                    <a:pt x="1061" y="1787"/>
                  </a:lnTo>
                  <a:lnTo>
                    <a:pt x="1025" y="1795"/>
                  </a:lnTo>
                  <a:lnTo>
                    <a:pt x="991" y="1808"/>
                  </a:lnTo>
                  <a:lnTo>
                    <a:pt x="960" y="1826"/>
                  </a:lnTo>
                  <a:lnTo>
                    <a:pt x="932" y="1848"/>
                  </a:lnTo>
                  <a:lnTo>
                    <a:pt x="907" y="1873"/>
                  </a:lnTo>
                  <a:lnTo>
                    <a:pt x="885" y="1902"/>
                  </a:lnTo>
                  <a:lnTo>
                    <a:pt x="868" y="1934"/>
                  </a:lnTo>
                  <a:lnTo>
                    <a:pt x="563" y="1934"/>
                  </a:lnTo>
                  <a:lnTo>
                    <a:pt x="539" y="1936"/>
                  </a:lnTo>
                  <a:lnTo>
                    <a:pt x="517" y="1944"/>
                  </a:lnTo>
                  <a:lnTo>
                    <a:pt x="497" y="1957"/>
                  </a:lnTo>
                  <a:lnTo>
                    <a:pt x="480" y="1973"/>
                  </a:lnTo>
                  <a:lnTo>
                    <a:pt x="468" y="1993"/>
                  </a:lnTo>
                  <a:lnTo>
                    <a:pt x="461" y="2015"/>
                  </a:lnTo>
                  <a:lnTo>
                    <a:pt x="458" y="2039"/>
                  </a:lnTo>
                  <a:lnTo>
                    <a:pt x="461" y="2065"/>
                  </a:lnTo>
                  <a:lnTo>
                    <a:pt x="468" y="2087"/>
                  </a:lnTo>
                  <a:lnTo>
                    <a:pt x="480" y="2106"/>
                  </a:lnTo>
                  <a:lnTo>
                    <a:pt x="497" y="2122"/>
                  </a:lnTo>
                  <a:lnTo>
                    <a:pt x="517" y="2135"/>
                  </a:lnTo>
                  <a:lnTo>
                    <a:pt x="539" y="2143"/>
                  </a:lnTo>
                  <a:lnTo>
                    <a:pt x="563" y="2146"/>
                  </a:lnTo>
                  <a:lnTo>
                    <a:pt x="868" y="2146"/>
                  </a:lnTo>
                  <a:lnTo>
                    <a:pt x="885" y="2178"/>
                  </a:lnTo>
                  <a:lnTo>
                    <a:pt x="907" y="2206"/>
                  </a:lnTo>
                  <a:lnTo>
                    <a:pt x="932" y="2232"/>
                  </a:lnTo>
                  <a:lnTo>
                    <a:pt x="960" y="2253"/>
                  </a:lnTo>
                  <a:lnTo>
                    <a:pt x="991" y="2271"/>
                  </a:lnTo>
                  <a:lnTo>
                    <a:pt x="1025" y="2285"/>
                  </a:lnTo>
                  <a:lnTo>
                    <a:pt x="1061" y="2293"/>
                  </a:lnTo>
                  <a:lnTo>
                    <a:pt x="1098" y="2295"/>
                  </a:lnTo>
                  <a:lnTo>
                    <a:pt x="1137" y="2293"/>
                  </a:lnTo>
                  <a:lnTo>
                    <a:pt x="1172" y="2285"/>
                  </a:lnTo>
                  <a:lnTo>
                    <a:pt x="1206" y="2271"/>
                  </a:lnTo>
                  <a:lnTo>
                    <a:pt x="1238" y="2253"/>
                  </a:lnTo>
                  <a:lnTo>
                    <a:pt x="1266" y="2232"/>
                  </a:lnTo>
                  <a:lnTo>
                    <a:pt x="1291" y="2206"/>
                  </a:lnTo>
                  <a:lnTo>
                    <a:pt x="1311" y="2178"/>
                  </a:lnTo>
                  <a:lnTo>
                    <a:pt x="1329" y="2146"/>
                  </a:lnTo>
                  <a:lnTo>
                    <a:pt x="2816" y="2146"/>
                  </a:lnTo>
                  <a:lnTo>
                    <a:pt x="2840" y="2143"/>
                  </a:lnTo>
                  <a:lnTo>
                    <a:pt x="2862" y="2135"/>
                  </a:lnTo>
                  <a:lnTo>
                    <a:pt x="2882" y="2122"/>
                  </a:lnTo>
                  <a:lnTo>
                    <a:pt x="2898" y="2106"/>
                  </a:lnTo>
                  <a:lnTo>
                    <a:pt x="2911" y="2087"/>
                  </a:lnTo>
                  <a:lnTo>
                    <a:pt x="2919" y="2065"/>
                  </a:lnTo>
                  <a:lnTo>
                    <a:pt x="2921" y="2039"/>
                  </a:lnTo>
                  <a:lnTo>
                    <a:pt x="2919" y="2015"/>
                  </a:lnTo>
                  <a:lnTo>
                    <a:pt x="2911" y="1993"/>
                  </a:lnTo>
                  <a:lnTo>
                    <a:pt x="2898" y="1973"/>
                  </a:lnTo>
                  <a:lnTo>
                    <a:pt x="2882" y="1957"/>
                  </a:lnTo>
                  <a:lnTo>
                    <a:pt x="2862" y="1944"/>
                  </a:lnTo>
                  <a:lnTo>
                    <a:pt x="2840" y="1936"/>
                  </a:lnTo>
                  <a:lnTo>
                    <a:pt x="2816" y="1934"/>
                  </a:lnTo>
                  <a:lnTo>
                    <a:pt x="1329" y="1934"/>
                  </a:lnTo>
                  <a:lnTo>
                    <a:pt x="1311" y="1902"/>
                  </a:lnTo>
                  <a:lnTo>
                    <a:pt x="1291" y="1873"/>
                  </a:lnTo>
                  <a:lnTo>
                    <a:pt x="1266" y="1848"/>
                  </a:lnTo>
                  <a:lnTo>
                    <a:pt x="1238" y="1826"/>
                  </a:lnTo>
                  <a:lnTo>
                    <a:pt x="1206" y="1808"/>
                  </a:lnTo>
                  <a:lnTo>
                    <a:pt x="1172" y="1795"/>
                  </a:lnTo>
                  <a:lnTo>
                    <a:pt x="1137" y="1787"/>
                  </a:lnTo>
                  <a:lnTo>
                    <a:pt x="1098" y="1784"/>
                  </a:lnTo>
                  <a:close/>
                  <a:moveTo>
                    <a:pt x="1423" y="555"/>
                  </a:moveTo>
                  <a:lnTo>
                    <a:pt x="1423" y="1485"/>
                  </a:lnTo>
                  <a:lnTo>
                    <a:pt x="2098" y="1019"/>
                  </a:lnTo>
                  <a:lnTo>
                    <a:pt x="1423" y="555"/>
                  </a:lnTo>
                  <a:close/>
                  <a:moveTo>
                    <a:pt x="282" y="0"/>
                  </a:moveTo>
                  <a:lnTo>
                    <a:pt x="3097" y="0"/>
                  </a:lnTo>
                  <a:lnTo>
                    <a:pt x="3139" y="3"/>
                  </a:lnTo>
                  <a:lnTo>
                    <a:pt x="3178" y="13"/>
                  </a:lnTo>
                  <a:lnTo>
                    <a:pt x="3216" y="28"/>
                  </a:lnTo>
                  <a:lnTo>
                    <a:pt x="3251" y="46"/>
                  </a:lnTo>
                  <a:lnTo>
                    <a:pt x="3282" y="71"/>
                  </a:lnTo>
                  <a:lnTo>
                    <a:pt x="3310" y="99"/>
                  </a:lnTo>
                  <a:lnTo>
                    <a:pt x="3333" y="130"/>
                  </a:lnTo>
                  <a:lnTo>
                    <a:pt x="3353" y="165"/>
                  </a:lnTo>
                  <a:lnTo>
                    <a:pt x="3368" y="203"/>
                  </a:lnTo>
                  <a:lnTo>
                    <a:pt x="3376" y="242"/>
                  </a:lnTo>
                  <a:lnTo>
                    <a:pt x="3379" y="284"/>
                  </a:lnTo>
                  <a:lnTo>
                    <a:pt x="3379" y="2417"/>
                  </a:lnTo>
                  <a:lnTo>
                    <a:pt x="3376" y="2458"/>
                  </a:lnTo>
                  <a:lnTo>
                    <a:pt x="3368" y="2499"/>
                  </a:lnTo>
                  <a:lnTo>
                    <a:pt x="3353" y="2535"/>
                  </a:lnTo>
                  <a:lnTo>
                    <a:pt x="3333" y="2571"/>
                  </a:lnTo>
                  <a:lnTo>
                    <a:pt x="3310" y="2602"/>
                  </a:lnTo>
                  <a:lnTo>
                    <a:pt x="3282" y="2631"/>
                  </a:lnTo>
                  <a:lnTo>
                    <a:pt x="3251" y="2654"/>
                  </a:lnTo>
                  <a:lnTo>
                    <a:pt x="3216" y="2674"/>
                  </a:lnTo>
                  <a:lnTo>
                    <a:pt x="3178" y="2688"/>
                  </a:lnTo>
                  <a:lnTo>
                    <a:pt x="3139" y="2697"/>
                  </a:lnTo>
                  <a:lnTo>
                    <a:pt x="3097" y="2700"/>
                  </a:lnTo>
                  <a:lnTo>
                    <a:pt x="282" y="2700"/>
                  </a:lnTo>
                  <a:lnTo>
                    <a:pt x="240" y="2697"/>
                  </a:lnTo>
                  <a:lnTo>
                    <a:pt x="201" y="2688"/>
                  </a:lnTo>
                  <a:lnTo>
                    <a:pt x="163" y="2674"/>
                  </a:lnTo>
                  <a:lnTo>
                    <a:pt x="129" y="2654"/>
                  </a:lnTo>
                  <a:lnTo>
                    <a:pt x="97" y="2631"/>
                  </a:lnTo>
                  <a:lnTo>
                    <a:pt x="70" y="2602"/>
                  </a:lnTo>
                  <a:lnTo>
                    <a:pt x="46" y="2571"/>
                  </a:lnTo>
                  <a:lnTo>
                    <a:pt x="26" y="2535"/>
                  </a:lnTo>
                  <a:lnTo>
                    <a:pt x="12" y="2499"/>
                  </a:lnTo>
                  <a:lnTo>
                    <a:pt x="3" y="2458"/>
                  </a:lnTo>
                  <a:lnTo>
                    <a:pt x="0" y="2417"/>
                  </a:lnTo>
                  <a:lnTo>
                    <a:pt x="0" y="284"/>
                  </a:lnTo>
                  <a:lnTo>
                    <a:pt x="3" y="242"/>
                  </a:lnTo>
                  <a:lnTo>
                    <a:pt x="12" y="203"/>
                  </a:lnTo>
                  <a:lnTo>
                    <a:pt x="26" y="165"/>
                  </a:lnTo>
                  <a:lnTo>
                    <a:pt x="46" y="130"/>
                  </a:lnTo>
                  <a:lnTo>
                    <a:pt x="70" y="99"/>
                  </a:lnTo>
                  <a:lnTo>
                    <a:pt x="97" y="71"/>
                  </a:lnTo>
                  <a:lnTo>
                    <a:pt x="129" y="46"/>
                  </a:lnTo>
                  <a:lnTo>
                    <a:pt x="163" y="28"/>
                  </a:lnTo>
                  <a:lnTo>
                    <a:pt x="201" y="13"/>
                  </a:lnTo>
                  <a:lnTo>
                    <a:pt x="240" y="3"/>
                  </a:lnTo>
                  <a:lnTo>
                    <a:pt x="2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5" name="Freeform 525"/>
            <p:cNvSpPr>
              <a:spLocks/>
            </p:cNvSpPr>
            <p:nvPr/>
          </p:nvSpPr>
          <p:spPr bwMode="auto">
            <a:xfrm>
              <a:off x="4673" y="3607"/>
              <a:ext cx="18" cy="18"/>
            </a:xfrm>
            <a:custGeom>
              <a:avLst/>
              <a:gdLst>
                <a:gd name="T0" fmla="*/ 98 w 197"/>
                <a:gd name="T1" fmla="*/ 0 h 198"/>
                <a:gd name="T2" fmla="*/ 121 w 197"/>
                <a:gd name="T3" fmla="*/ 2 h 198"/>
                <a:gd name="T4" fmla="*/ 142 w 197"/>
                <a:gd name="T5" fmla="*/ 9 h 198"/>
                <a:gd name="T6" fmla="*/ 161 w 197"/>
                <a:gd name="T7" fmla="*/ 22 h 198"/>
                <a:gd name="T8" fmla="*/ 175 w 197"/>
                <a:gd name="T9" fmla="*/ 37 h 198"/>
                <a:gd name="T10" fmla="*/ 187 w 197"/>
                <a:gd name="T11" fmla="*/ 55 h 198"/>
                <a:gd name="T12" fmla="*/ 194 w 197"/>
                <a:gd name="T13" fmla="*/ 76 h 198"/>
                <a:gd name="T14" fmla="*/ 197 w 197"/>
                <a:gd name="T15" fmla="*/ 98 h 198"/>
                <a:gd name="T16" fmla="*/ 194 w 197"/>
                <a:gd name="T17" fmla="*/ 121 h 198"/>
                <a:gd name="T18" fmla="*/ 187 w 197"/>
                <a:gd name="T19" fmla="*/ 142 h 198"/>
                <a:gd name="T20" fmla="*/ 175 w 197"/>
                <a:gd name="T21" fmla="*/ 160 h 198"/>
                <a:gd name="T22" fmla="*/ 161 w 197"/>
                <a:gd name="T23" fmla="*/ 176 h 198"/>
                <a:gd name="T24" fmla="*/ 142 w 197"/>
                <a:gd name="T25" fmla="*/ 188 h 198"/>
                <a:gd name="T26" fmla="*/ 121 w 197"/>
                <a:gd name="T27" fmla="*/ 195 h 198"/>
                <a:gd name="T28" fmla="*/ 98 w 197"/>
                <a:gd name="T29" fmla="*/ 198 h 198"/>
                <a:gd name="T30" fmla="*/ 76 w 197"/>
                <a:gd name="T31" fmla="*/ 195 h 198"/>
                <a:gd name="T32" fmla="*/ 56 w 197"/>
                <a:gd name="T33" fmla="*/ 188 h 198"/>
                <a:gd name="T34" fmla="*/ 37 w 197"/>
                <a:gd name="T35" fmla="*/ 176 h 198"/>
                <a:gd name="T36" fmla="*/ 22 w 197"/>
                <a:gd name="T37" fmla="*/ 160 h 198"/>
                <a:gd name="T38" fmla="*/ 10 w 197"/>
                <a:gd name="T39" fmla="*/ 142 h 198"/>
                <a:gd name="T40" fmla="*/ 3 w 197"/>
                <a:gd name="T41" fmla="*/ 121 h 198"/>
                <a:gd name="T42" fmla="*/ 0 w 197"/>
                <a:gd name="T43" fmla="*/ 98 h 198"/>
                <a:gd name="T44" fmla="*/ 3 w 197"/>
                <a:gd name="T45" fmla="*/ 76 h 198"/>
                <a:gd name="T46" fmla="*/ 10 w 197"/>
                <a:gd name="T47" fmla="*/ 55 h 198"/>
                <a:gd name="T48" fmla="*/ 22 w 197"/>
                <a:gd name="T49" fmla="*/ 37 h 198"/>
                <a:gd name="T50" fmla="*/ 37 w 197"/>
                <a:gd name="T51" fmla="*/ 22 h 198"/>
                <a:gd name="T52" fmla="*/ 56 w 197"/>
                <a:gd name="T53" fmla="*/ 9 h 198"/>
                <a:gd name="T54" fmla="*/ 76 w 197"/>
                <a:gd name="T55" fmla="*/ 2 h 198"/>
                <a:gd name="T56" fmla="*/ 98 w 197"/>
                <a:gd name="T57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7" h="198">
                  <a:moveTo>
                    <a:pt x="98" y="0"/>
                  </a:moveTo>
                  <a:lnTo>
                    <a:pt x="121" y="2"/>
                  </a:lnTo>
                  <a:lnTo>
                    <a:pt x="142" y="9"/>
                  </a:lnTo>
                  <a:lnTo>
                    <a:pt x="161" y="22"/>
                  </a:lnTo>
                  <a:lnTo>
                    <a:pt x="175" y="37"/>
                  </a:lnTo>
                  <a:lnTo>
                    <a:pt x="187" y="55"/>
                  </a:lnTo>
                  <a:lnTo>
                    <a:pt x="194" y="76"/>
                  </a:lnTo>
                  <a:lnTo>
                    <a:pt x="197" y="98"/>
                  </a:lnTo>
                  <a:lnTo>
                    <a:pt x="194" y="121"/>
                  </a:lnTo>
                  <a:lnTo>
                    <a:pt x="187" y="142"/>
                  </a:lnTo>
                  <a:lnTo>
                    <a:pt x="175" y="160"/>
                  </a:lnTo>
                  <a:lnTo>
                    <a:pt x="161" y="176"/>
                  </a:lnTo>
                  <a:lnTo>
                    <a:pt x="142" y="188"/>
                  </a:lnTo>
                  <a:lnTo>
                    <a:pt x="121" y="195"/>
                  </a:lnTo>
                  <a:lnTo>
                    <a:pt x="98" y="198"/>
                  </a:lnTo>
                  <a:lnTo>
                    <a:pt x="76" y="195"/>
                  </a:lnTo>
                  <a:lnTo>
                    <a:pt x="56" y="188"/>
                  </a:lnTo>
                  <a:lnTo>
                    <a:pt x="37" y="176"/>
                  </a:lnTo>
                  <a:lnTo>
                    <a:pt x="22" y="160"/>
                  </a:lnTo>
                  <a:lnTo>
                    <a:pt x="10" y="142"/>
                  </a:lnTo>
                  <a:lnTo>
                    <a:pt x="3" y="121"/>
                  </a:lnTo>
                  <a:lnTo>
                    <a:pt x="0" y="98"/>
                  </a:lnTo>
                  <a:lnTo>
                    <a:pt x="3" y="76"/>
                  </a:lnTo>
                  <a:lnTo>
                    <a:pt x="10" y="55"/>
                  </a:lnTo>
                  <a:lnTo>
                    <a:pt x="22" y="37"/>
                  </a:lnTo>
                  <a:lnTo>
                    <a:pt x="37" y="22"/>
                  </a:lnTo>
                  <a:lnTo>
                    <a:pt x="56" y="9"/>
                  </a:lnTo>
                  <a:lnTo>
                    <a:pt x="76" y="2"/>
                  </a:lnTo>
                  <a:lnTo>
                    <a:pt x="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99" name="Group 543"/>
          <p:cNvGrpSpPr>
            <a:grpSpLocks noChangeAspect="1"/>
          </p:cNvGrpSpPr>
          <p:nvPr/>
        </p:nvGrpSpPr>
        <p:grpSpPr bwMode="auto">
          <a:xfrm>
            <a:off x="10665934" y="4773622"/>
            <a:ext cx="342436" cy="315859"/>
            <a:chOff x="6533" y="3500"/>
            <a:chExt cx="335" cy="309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02" name="Freeform 545"/>
            <p:cNvSpPr>
              <a:spLocks/>
            </p:cNvSpPr>
            <p:nvPr/>
          </p:nvSpPr>
          <p:spPr bwMode="auto">
            <a:xfrm>
              <a:off x="6616" y="3500"/>
              <a:ext cx="252" cy="305"/>
            </a:xfrm>
            <a:custGeom>
              <a:avLst/>
              <a:gdLst>
                <a:gd name="T0" fmla="*/ 1351 w 2523"/>
                <a:gd name="T1" fmla="*/ 3 h 3058"/>
                <a:gd name="T2" fmla="*/ 1526 w 2523"/>
                <a:gd name="T3" fmla="*/ 28 h 3058"/>
                <a:gd name="T4" fmla="*/ 1692 w 2523"/>
                <a:gd name="T5" fmla="*/ 76 h 3058"/>
                <a:gd name="T6" fmla="*/ 1848 w 2523"/>
                <a:gd name="T7" fmla="*/ 145 h 3058"/>
                <a:gd name="T8" fmla="*/ 1992 w 2523"/>
                <a:gd name="T9" fmla="*/ 233 h 3058"/>
                <a:gd name="T10" fmla="*/ 2122 w 2523"/>
                <a:gd name="T11" fmla="*/ 340 h 3058"/>
                <a:gd name="T12" fmla="*/ 2238 w 2523"/>
                <a:gd name="T13" fmla="*/ 463 h 3058"/>
                <a:gd name="T14" fmla="*/ 2335 w 2523"/>
                <a:gd name="T15" fmla="*/ 600 h 3058"/>
                <a:gd name="T16" fmla="*/ 2415 w 2523"/>
                <a:gd name="T17" fmla="*/ 750 h 3058"/>
                <a:gd name="T18" fmla="*/ 2473 w 2523"/>
                <a:gd name="T19" fmla="*/ 912 h 3058"/>
                <a:gd name="T20" fmla="*/ 2509 w 2523"/>
                <a:gd name="T21" fmla="*/ 1083 h 3058"/>
                <a:gd name="T22" fmla="*/ 2523 w 2523"/>
                <a:gd name="T23" fmla="*/ 1261 h 3058"/>
                <a:gd name="T24" fmla="*/ 2509 w 2523"/>
                <a:gd name="T25" fmla="*/ 1443 h 3058"/>
                <a:gd name="T26" fmla="*/ 2471 w 2523"/>
                <a:gd name="T27" fmla="*/ 1617 h 3058"/>
                <a:gd name="T28" fmla="*/ 2410 w 2523"/>
                <a:gd name="T29" fmla="*/ 1781 h 3058"/>
                <a:gd name="T30" fmla="*/ 2328 w 2523"/>
                <a:gd name="T31" fmla="*/ 1934 h 3058"/>
                <a:gd name="T32" fmla="*/ 2226 w 2523"/>
                <a:gd name="T33" fmla="*/ 2073 h 3058"/>
                <a:gd name="T34" fmla="*/ 2107 w 2523"/>
                <a:gd name="T35" fmla="*/ 2196 h 3058"/>
                <a:gd name="T36" fmla="*/ 1245 w 2523"/>
                <a:gd name="T37" fmla="*/ 2521 h 3058"/>
                <a:gd name="T38" fmla="*/ 1069 w 2523"/>
                <a:gd name="T39" fmla="*/ 2507 h 3058"/>
                <a:gd name="T40" fmla="*/ 900 w 2523"/>
                <a:gd name="T41" fmla="*/ 2468 h 3058"/>
                <a:gd name="T42" fmla="*/ 741 w 2523"/>
                <a:gd name="T43" fmla="*/ 2409 h 3058"/>
                <a:gd name="T44" fmla="*/ 592 w 2523"/>
                <a:gd name="T45" fmla="*/ 2330 h 3058"/>
                <a:gd name="T46" fmla="*/ 457 w 2523"/>
                <a:gd name="T47" fmla="*/ 2231 h 3058"/>
                <a:gd name="T48" fmla="*/ 336 w 2523"/>
                <a:gd name="T49" fmla="*/ 2117 h 3058"/>
                <a:gd name="T50" fmla="*/ 230 w 2523"/>
                <a:gd name="T51" fmla="*/ 1987 h 3058"/>
                <a:gd name="T52" fmla="*/ 143 w 2523"/>
                <a:gd name="T53" fmla="*/ 1844 h 3058"/>
                <a:gd name="T54" fmla="*/ 75 w 2523"/>
                <a:gd name="T55" fmla="*/ 1688 h 3058"/>
                <a:gd name="T56" fmla="*/ 28 w 2523"/>
                <a:gd name="T57" fmla="*/ 1523 h 3058"/>
                <a:gd name="T58" fmla="*/ 3 w 2523"/>
                <a:gd name="T59" fmla="*/ 1350 h 3058"/>
                <a:gd name="T60" fmla="*/ 3 w 2523"/>
                <a:gd name="T61" fmla="*/ 1171 h 3058"/>
                <a:gd name="T62" fmla="*/ 28 w 2523"/>
                <a:gd name="T63" fmla="*/ 996 h 3058"/>
                <a:gd name="T64" fmla="*/ 76 w 2523"/>
                <a:gd name="T65" fmla="*/ 830 h 3058"/>
                <a:gd name="T66" fmla="*/ 145 w 2523"/>
                <a:gd name="T67" fmla="*/ 674 h 3058"/>
                <a:gd name="T68" fmla="*/ 233 w 2523"/>
                <a:gd name="T69" fmla="*/ 530 h 3058"/>
                <a:gd name="T70" fmla="*/ 340 w 2523"/>
                <a:gd name="T71" fmla="*/ 400 h 3058"/>
                <a:gd name="T72" fmla="*/ 463 w 2523"/>
                <a:gd name="T73" fmla="*/ 285 h 3058"/>
                <a:gd name="T74" fmla="*/ 601 w 2523"/>
                <a:gd name="T75" fmla="*/ 187 h 3058"/>
                <a:gd name="T76" fmla="*/ 750 w 2523"/>
                <a:gd name="T77" fmla="*/ 108 h 3058"/>
                <a:gd name="T78" fmla="*/ 912 w 2523"/>
                <a:gd name="T79" fmla="*/ 49 h 3058"/>
                <a:gd name="T80" fmla="*/ 1083 w 2523"/>
                <a:gd name="T81" fmla="*/ 13 h 3058"/>
                <a:gd name="T82" fmla="*/ 1261 w 2523"/>
                <a:gd name="T83" fmla="*/ 0 h 3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23" h="3058">
                  <a:moveTo>
                    <a:pt x="1261" y="0"/>
                  </a:moveTo>
                  <a:lnTo>
                    <a:pt x="1351" y="3"/>
                  </a:lnTo>
                  <a:lnTo>
                    <a:pt x="1440" y="13"/>
                  </a:lnTo>
                  <a:lnTo>
                    <a:pt x="1526" y="28"/>
                  </a:lnTo>
                  <a:lnTo>
                    <a:pt x="1611" y="49"/>
                  </a:lnTo>
                  <a:lnTo>
                    <a:pt x="1692" y="76"/>
                  </a:lnTo>
                  <a:lnTo>
                    <a:pt x="1771" y="108"/>
                  </a:lnTo>
                  <a:lnTo>
                    <a:pt x="1848" y="145"/>
                  </a:lnTo>
                  <a:lnTo>
                    <a:pt x="1921" y="187"/>
                  </a:lnTo>
                  <a:lnTo>
                    <a:pt x="1992" y="233"/>
                  </a:lnTo>
                  <a:lnTo>
                    <a:pt x="2059" y="285"/>
                  </a:lnTo>
                  <a:lnTo>
                    <a:pt x="2122" y="340"/>
                  </a:lnTo>
                  <a:lnTo>
                    <a:pt x="2182" y="400"/>
                  </a:lnTo>
                  <a:lnTo>
                    <a:pt x="2238" y="463"/>
                  </a:lnTo>
                  <a:lnTo>
                    <a:pt x="2288" y="530"/>
                  </a:lnTo>
                  <a:lnTo>
                    <a:pt x="2335" y="600"/>
                  </a:lnTo>
                  <a:lnTo>
                    <a:pt x="2377" y="674"/>
                  </a:lnTo>
                  <a:lnTo>
                    <a:pt x="2415" y="750"/>
                  </a:lnTo>
                  <a:lnTo>
                    <a:pt x="2447" y="830"/>
                  </a:lnTo>
                  <a:lnTo>
                    <a:pt x="2473" y="912"/>
                  </a:lnTo>
                  <a:lnTo>
                    <a:pt x="2495" y="996"/>
                  </a:lnTo>
                  <a:lnTo>
                    <a:pt x="2509" y="1083"/>
                  </a:lnTo>
                  <a:lnTo>
                    <a:pt x="2519" y="1171"/>
                  </a:lnTo>
                  <a:lnTo>
                    <a:pt x="2523" y="1261"/>
                  </a:lnTo>
                  <a:lnTo>
                    <a:pt x="2518" y="1352"/>
                  </a:lnTo>
                  <a:lnTo>
                    <a:pt x="2509" y="1443"/>
                  </a:lnTo>
                  <a:lnTo>
                    <a:pt x="2494" y="1532"/>
                  </a:lnTo>
                  <a:lnTo>
                    <a:pt x="2471" y="1617"/>
                  </a:lnTo>
                  <a:lnTo>
                    <a:pt x="2444" y="1701"/>
                  </a:lnTo>
                  <a:lnTo>
                    <a:pt x="2410" y="1781"/>
                  </a:lnTo>
                  <a:lnTo>
                    <a:pt x="2371" y="1859"/>
                  </a:lnTo>
                  <a:lnTo>
                    <a:pt x="2328" y="1934"/>
                  </a:lnTo>
                  <a:lnTo>
                    <a:pt x="2279" y="2005"/>
                  </a:lnTo>
                  <a:lnTo>
                    <a:pt x="2226" y="2073"/>
                  </a:lnTo>
                  <a:lnTo>
                    <a:pt x="2168" y="2137"/>
                  </a:lnTo>
                  <a:lnTo>
                    <a:pt x="2107" y="2196"/>
                  </a:lnTo>
                  <a:lnTo>
                    <a:pt x="1245" y="3058"/>
                  </a:lnTo>
                  <a:lnTo>
                    <a:pt x="1245" y="2521"/>
                  </a:lnTo>
                  <a:lnTo>
                    <a:pt x="1156" y="2517"/>
                  </a:lnTo>
                  <a:lnTo>
                    <a:pt x="1069" y="2507"/>
                  </a:lnTo>
                  <a:lnTo>
                    <a:pt x="984" y="2490"/>
                  </a:lnTo>
                  <a:lnTo>
                    <a:pt x="900" y="2468"/>
                  </a:lnTo>
                  <a:lnTo>
                    <a:pt x="819" y="2441"/>
                  </a:lnTo>
                  <a:lnTo>
                    <a:pt x="741" y="2409"/>
                  </a:lnTo>
                  <a:lnTo>
                    <a:pt x="665" y="2372"/>
                  </a:lnTo>
                  <a:lnTo>
                    <a:pt x="592" y="2330"/>
                  </a:lnTo>
                  <a:lnTo>
                    <a:pt x="522" y="2283"/>
                  </a:lnTo>
                  <a:lnTo>
                    <a:pt x="457" y="2231"/>
                  </a:lnTo>
                  <a:lnTo>
                    <a:pt x="394" y="2176"/>
                  </a:lnTo>
                  <a:lnTo>
                    <a:pt x="336" y="2117"/>
                  </a:lnTo>
                  <a:lnTo>
                    <a:pt x="281" y="2054"/>
                  </a:lnTo>
                  <a:lnTo>
                    <a:pt x="230" y="1987"/>
                  </a:lnTo>
                  <a:lnTo>
                    <a:pt x="184" y="1917"/>
                  </a:lnTo>
                  <a:lnTo>
                    <a:pt x="143" y="1844"/>
                  </a:lnTo>
                  <a:lnTo>
                    <a:pt x="107" y="1768"/>
                  </a:lnTo>
                  <a:lnTo>
                    <a:pt x="75" y="1688"/>
                  </a:lnTo>
                  <a:lnTo>
                    <a:pt x="49" y="1607"/>
                  </a:lnTo>
                  <a:lnTo>
                    <a:pt x="28" y="1523"/>
                  </a:lnTo>
                  <a:lnTo>
                    <a:pt x="12" y="1437"/>
                  </a:lnTo>
                  <a:lnTo>
                    <a:pt x="3" y="1350"/>
                  </a:lnTo>
                  <a:lnTo>
                    <a:pt x="0" y="1261"/>
                  </a:lnTo>
                  <a:lnTo>
                    <a:pt x="3" y="1171"/>
                  </a:lnTo>
                  <a:lnTo>
                    <a:pt x="12" y="1083"/>
                  </a:lnTo>
                  <a:lnTo>
                    <a:pt x="28" y="996"/>
                  </a:lnTo>
                  <a:lnTo>
                    <a:pt x="50" y="912"/>
                  </a:lnTo>
                  <a:lnTo>
                    <a:pt x="76" y="830"/>
                  </a:lnTo>
                  <a:lnTo>
                    <a:pt x="108" y="750"/>
                  </a:lnTo>
                  <a:lnTo>
                    <a:pt x="145" y="674"/>
                  </a:lnTo>
                  <a:lnTo>
                    <a:pt x="187" y="600"/>
                  </a:lnTo>
                  <a:lnTo>
                    <a:pt x="233" y="530"/>
                  </a:lnTo>
                  <a:lnTo>
                    <a:pt x="285" y="463"/>
                  </a:lnTo>
                  <a:lnTo>
                    <a:pt x="340" y="400"/>
                  </a:lnTo>
                  <a:lnTo>
                    <a:pt x="400" y="340"/>
                  </a:lnTo>
                  <a:lnTo>
                    <a:pt x="463" y="285"/>
                  </a:lnTo>
                  <a:lnTo>
                    <a:pt x="531" y="233"/>
                  </a:lnTo>
                  <a:lnTo>
                    <a:pt x="601" y="187"/>
                  </a:lnTo>
                  <a:lnTo>
                    <a:pt x="675" y="145"/>
                  </a:lnTo>
                  <a:lnTo>
                    <a:pt x="750" y="108"/>
                  </a:lnTo>
                  <a:lnTo>
                    <a:pt x="830" y="76"/>
                  </a:lnTo>
                  <a:lnTo>
                    <a:pt x="912" y="49"/>
                  </a:lnTo>
                  <a:lnTo>
                    <a:pt x="996" y="28"/>
                  </a:lnTo>
                  <a:lnTo>
                    <a:pt x="1083" y="13"/>
                  </a:lnTo>
                  <a:lnTo>
                    <a:pt x="1171" y="3"/>
                  </a:lnTo>
                  <a:lnTo>
                    <a:pt x="12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" name="Freeform 546"/>
            <p:cNvSpPr>
              <a:spLocks/>
            </p:cNvSpPr>
            <p:nvPr/>
          </p:nvSpPr>
          <p:spPr bwMode="auto">
            <a:xfrm>
              <a:off x="6533" y="3576"/>
              <a:ext cx="140" cy="233"/>
            </a:xfrm>
            <a:custGeom>
              <a:avLst/>
              <a:gdLst>
                <a:gd name="T0" fmla="*/ 770 w 1404"/>
                <a:gd name="T1" fmla="*/ 66 h 2331"/>
                <a:gd name="T2" fmla="*/ 732 w 1404"/>
                <a:gd name="T3" fmla="*/ 204 h 2331"/>
                <a:gd name="T4" fmla="*/ 662 w 1404"/>
                <a:gd name="T5" fmla="*/ 295 h 2331"/>
                <a:gd name="T6" fmla="*/ 558 w 1404"/>
                <a:gd name="T7" fmla="*/ 350 h 2331"/>
                <a:gd name="T8" fmla="*/ 464 w 1404"/>
                <a:gd name="T9" fmla="*/ 423 h 2331"/>
                <a:gd name="T10" fmla="*/ 386 w 1404"/>
                <a:gd name="T11" fmla="*/ 510 h 2331"/>
                <a:gd name="T12" fmla="*/ 323 w 1404"/>
                <a:gd name="T13" fmla="*/ 610 h 2331"/>
                <a:gd name="T14" fmla="*/ 280 w 1404"/>
                <a:gd name="T15" fmla="*/ 721 h 2331"/>
                <a:gd name="T16" fmla="*/ 257 w 1404"/>
                <a:gd name="T17" fmla="*/ 841 h 2331"/>
                <a:gd name="T18" fmla="*/ 257 w 1404"/>
                <a:gd name="T19" fmla="*/ 967 h 2331"/>
                <a:gd name="T20" fmla="*/ 281 w 1404"/>
                <a:gd name="T21" fmla="*/ 1087 h 2331"/>
                <a:gd name="T22" fmla="*/ 324 w 1404"/>
                <a:gd name="T23" fmla="*/ 1199 h 2331"/>
                <a:gd name="T24" fmla="*/ 388 w 1404"/>
                <a:gd name="T25" fmla="*/ 1299 h 2331"/>
                <a:gd name="T26" fmla="*/ 466 w 1404"/>
                <a:gd name="T27" fmla="*/ 1386 h 2331"/>
                <a:gd name="T28" fmla="*/ 560 w 1404"/>
                <a:gd name="T29" fmla="*/ 1459 h 2331"/>
                <a:gd name="T30" fmla="*/ 665 w 1404"/>
                <a:gd name="T31" fmla="*/ 1514 h 2331"/>
                <a:gd name="T32" fmla="*/ 781 w 1404"/>
                <a:gd name="T33" fmla="*/ 1549 h 2331"/>
                <a:gd name="T34" fmla="*/ 905 w 1404"/>
                <a:gd name="T35" fmla="*/ 1562 h 2331"/>
                <a:gd name="T36" fmla="*/ 1031 w 1404"/>
                <a:gd name="T37" fmla="*/ 1717 h 2331"/>
                <a:gd name="T38" fmla="*/ 1260 w 1404"/>
                <a:gd name="T39" fmla="*/ 1609 h 2331"/>
                <a:gd name="T40" fmla="*/ 1404 w 1404"/>
                <a:gd name="T41" fmla="*/ 1703 h 2331"/>
                <a:gd name="T42" fmla="*/ 776 w 1404"/>
                <a:gd name="T43" fmla="*/ 1807 h 2331"/>
                <a:gd name="T44" fmla="*/ 634 w 1404"/>
                <a:gd name="T45" fmla="*/ 1773 h 2331"/>
                <a:gd name="T46" fmla="*/ 502 w 1404"/>
                <a:gd name="T47" fmla="*/ 1718 h 2331"/>
                <a:gd name="T48" fmla="*/ 380 w 1404"/>
                <a:gd name="T49" fmla="*/ 1644 h 2331"/>
                <a:gd name="T50" fmla="*/ 273 w 1404"/>
                <a:gd name="T51" fmla="*/ 1552 h 2331"/>
                <a:gd name="T52" fmla="*/ 179 w 1404"/>
                <a:gd name="T53" fmla="*/ 1445 h 2331"/>
                <a:gd name="T54" fmla="*/ 104 w 1404"/>
                <a:gd name="T55" fmla="*/ 1325 h 2331"/>
                <a:gd name="T56" fmla="*/ 48 w 1404"/>
                <a:gd name="T57" fmla="*/ 1194 h 2331"/>
                <a:gd name="T58" fmla="*/ 12 w 1404"/>
                <a:gd name="T59" fmla="*/ 1053 h 2331"/>
                <a:gd name="T60" fmla="*/ 0 w 1404"/>
                <a:gd name="T61" fmla="*/ 904 h 2331"/>
                <a:gd name="T62" fmla="*/ 12 w 1404"/>
                <a:gd name="T63" fmla="*/ 753 h 2331"/>
                <a:gd name="T64" fmla="*/ 49 w 1404"/>
                <a:gd name="T65" fmla="*/ 610 h 2331"/>
                <a:gd name="T66" fmla="*/ 107 w 1404"/>
                <a:gd name="T67" fmla="*/ 476 h 2331"/>
                <a:gd name="T68" fmla="*/ 183 w 1404"/>
                <a:gd name="T69" fmla="*/ 355 h 2331"/>
                <a:gd name="T70" fmla="*/ 279 w 1404"/>
                <a:gd name="T71" fmla="*/ 249 h 2331"/>
                <a:gd name="T72" fmla="*/ 389 w 1404"/>
                <a:gd name="T73" fmla="*/ 157 h 2331"/>
                <a:gd name="T74" fmla="*/ 513 w 1404"/>
                <a:gd name="T75" fmla="*/ 84 h 2331"/>
                <a:gd name="T76" fmla="*/ 649 w 1404"/>
                <a:gd name="T77" fmla="*/ 31 h 2331"/>
                <a:gd name="T78" fmla="*/ 794 w 1404"/>
                <a:gd name="T79" fmla="*/ 0 h 2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4" h="2331">
                  <a:moveTo>
                    <a:pt x="794" y="0"/>
                  </a:moveTo>
                  <a:lnTo>
                    <a:pt x="770" y="66"/>
                  </a:lnTo>
                  <a:lnTo>
                    <a:pt x="749" y="135"/>
                  </a:lnTo>
                  <a:lnTo>
                    <a:pt x="732" y="204"/>
                  </a:lnTo>
                  <a:lnTo>
                    <a:pt x="718" y="274"/>
                  </a:lnTo>
                  <a:lnTo>
                    <a:pt x="662" y="295"/>
                  </a:lnTo>
                  <a:lnTo>
                    <a:pt x="608" y="320"/>
                  </a:lnTo>
                  <a:lnTo>
                    <a:pt x="558" y="350"/>
                  </a:lnTo>
                  <a:lnTo>
                    <a:pt x="509" y="384"/>
                  </a:lnTo>
                  <a:lnTo>
                    <a:pt x="464" y="423"/>
                  </a:lnTo>
                  <a:lnTo>
                    <a:pt x="423" y="464"/>
                  </a:lnTo>
                  <a:lnTo>
                    <a:pt x="386" y="510"/>
                  </a:lnTo>
                  <a:lnTo>
                    <a:pt x="352" y="558"/>
                  </a:lnTo>
                  <a:lnTo>
                    <a:pt x="323" y="610"/>
                  </a:lnTo>
                  <a:lnTo>
                    <a:pt x="300" y="665"/>
                  </a:lnTo>
                  <a:lnTo>
                    <a:pt x="280" y="721"/>
                  </a:lnTo>
                  <a:lnTo>
                    <a:pt x="266" y="780"/>
                  </a:lnTo>
                  <a:lnTo>
                    <a:pt x="257" y="841"/>
                  </a:lnTo>
                  <a:lnTo>
                    <a:pt x="255" y="904"/>
                  </a:lnTo>
                  <a:lnTo>
                    <a:pt x="257" y="967"/>
                  </a:lnTo>
                  <a:lnTo>
                    <a:pt x="266" y="1028"/>
                  </a:lnTo>
                  <a:lnTo>
                    <a:pt x="281" y="1087"/>
                  </a:lnTo>
                  <a:lnTo>
                    <a:pt x="300" y="1144"/>
                  </a:lnTo>
                  <a:lnTo>
                    <a:pt x="324" y="1199"/>
                  </a:lnTo>
                  <a:lnTo>
                    <a:pt x="353" y="1250"/>
                  </a:lnTo>
                  <a:lnTo>
                    <a:pt x="388" y="1299"/>
                  </a:lnTo>
                  <a:lnTo>
                    <a:pt x="425" y="1345"/>
                  </a:lnTo>
                  <a:lnTo>
                    <a:pt x="466" y="1386"/>
                  </a:lnTo>
                  <a:lnTo>
                    <a:pt x="512" y="1425"/>
                  </a:lnTo>
                  <a:lnTo>
                    <a:pt x="560" y="1459"/>
                  </a:lnTo>
                  <a:lnTo>
                    <a:pt x="611" y="1489"/>
                  </a:lnTo>
                  <a:lnTo>
                    <a:pt x="665" y="1514"/>
                  </a:lnTo>
                  <a:lnTo>
                    <a:pt x="722" y="1534"/>
                  </a:lnTo>
                  <a:lnTo>
                    <a:pt x="781" y="1549"/>
                  </a:lnTo>
                  <a:lnTo>
                    <a:pt x="843" y="1558"/>
                  </a:lnTo>
                  <a:lnTo>
                    <a:pt x="905" y="1562"/>
                  </a:lnTo>
                  <a:lnTo>
                    <a:pt x="1031" y="1564"/>
                  </a:lnTo>
                  <a:lnTo>
                    <a:pt x="1031" y="1717"/>
                  </a:lnTo>
                  <a:lnTo>
                    <a:pt x="1193" y="1555"/>
                  </a:lnTo>
                  <a:lnTo>
                    <a:pt x="1260" y="1609"/>
                  </a:lnTo>
                  <a:lnTo>
                    <a:pt x="1331" y="1658"/>
                  </a:lnTo>
                  <a:lnTo>
                    <a:pt x="1404" y="1703"/>
                  </a:lnTo>
                  <a:lnTo>
                    <a:pt x="776" y="2331"/>
                  </a:lnTo>
                  <a:lnTo>
                    <a:pt x="776" y="1807"/>
                  </a:lnTo>
                  <a:lnTo>
                    <a:pt x="704" y="1792"/>
                  </a:lnTo>
                  <a:lnTo>
                    <a:pt x="634" y="1773"/>
                  </a:lnTo>
                  <a:lnTo>
                    <a:pt x="567" y="1748"/>
                  </a:lnTo>
                  <a:lnTo>
                    <a:pt x="502" y="1718"/>
                  </a:lnTo>
                  <a:lnTo>
                    <a:pt x="439" y="1684"/>
                  </a:lnTo>
                  <a:lnTo>
                    <a:pt x="380" y="1644"/>
                  </a:lnTo>
                  <a:lnTo>
                    <a:pt x="324" y="1601"/>
                  </a:lnTo>
                  <a:lnTo>
                    <a:pt x="273" y="1552"/>
                  </a:lnTo>
                  <a:lnTo>
                    <a:pt x="224" y="1500"/>
                  </a:lnTo>
                  <a:lnTo>
                    <a:pt x="179" y="1445"/>
                  </a:lnTo>
                  <a:lnTo>
                    <a:pt x="140" y="1387"/>
                  </a:lnTo>
                  <a:lnTo>
                    <a:pt x="104" y="1325"/>
                  </a:lnTo>
                  <a:lnTo>
                    <a:pt x="74" y="1261"/>
                  </a:lnTo>
                  <a:lnTo>
                    <a:pt x="48" y="1194"/>
                  </a:lnTo>
                  <a:lnTo>
                    <a:pt x="27" y="1124"/>
                  </a:lnTo>
                  <a:lnTo>
                    <a:pt x="12" y="1053"/>
                  </a:lnTo>
                  <a:lnTo>
                    <a:pt x="3" y="979"/>
                  </a:lnTo>
                  <a:lnTo>
                    <a:pt x="0" y="904"/>
                  </a:lnTo>
                  <a:lnTo>
                    <a:pt x="3" y="828"/>
                  </a:lnTo>
                  <a:lnTo>
                    <a:pt x="12" y="753"/>
                  </a:lnTo>
                  <a:lnTo>
                    <a:pt x="28" y="681"/>
                  </a:lnTo>
                  <a:lnTo>
                    <a:pt x="49" y="610"/>
                  </a:lnTo>
                  <a:lnTo>
                    <a:pt x="75" y="542"/>
                  </a:lnTo>
                  <a:lnTo>
                    <a:pt x="107" y="476"/>
                  </a:lnTo>
                  <a:lnTo>
                    <a:pt x="143" y="414"/>
                  </a:lnTo>
                  <a:lnTo>
                    <a:pt x="183" y="355"/>
                  </a:lnTo>
                  <a:lnTo>
                    <a:pt x="229" y="300"/>
                  </a:lnTo>
                  <a:lnTo>
                    <a:pt x="279" y="249"/>
                  </a:lnTo>
                  <a:lnTo>
                    <a:pt x="332" y="201"/>
                  </a:lnTo>
                  <a:lnTo>
                    <a:pt x="389" y="157"/>
                  </a:lnTo>
                  <a:lnTo>
                    <a:pt x="450" y="118"/>
                  </a:lnTo>
                  <a:lnTo>
                    <a:pt x="513" y="84"/>
                  </a:lnTo>
                  <a:lnTo>
                    <a:pt x="579" y="55"/>
                  </a:lnTo>
                  <a:lnTo>
                    <a:pt x="649" y="31"/>
                  </a:lnTo>
                  <a:lnTo>
                    <a:pt x="720" y="12"/>
                  </a:lnTo>
                  <a:lnTo>
                    <a:pt x="7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09" name="Group 555"/>
          <p:cNvGrpSpPr>
            <a:grpSpLocks noChangeAspect="1"/>
          </p:cNvGrpSpPr>
          <p:nvPr/>
        </p:nvGrpSpPr>
        <p:grpSpPr bwMode="auto">
          <a:xfrm>
            <a:off x="9956436" y="4731678"/>
            <a:ext cx="305130" cy="399747"/>
            <a:chOff x="5892" y="2444"/>
            <a:chExt cx="258" cy="3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12" name="Freeform 557"/>
            <p:cNvSpPr>
              <a:spLocks/>
            </p:cNvSpPr>
            <p:nvPr/>
          </p:nvSpPr>
          <p:spPr bwMode="auto">
            <a:xfrm>
              <a:off x="5960" y="2444"/>
              <a:ext cx="122" cy="56"/>
            </a:xfrm>
            <a:custGeom>
              <a:avLst/>
              <a:gdLst>
                <a:gd name="T0" fmla="*/ 415 w 1216"/>
                <a:gd name="T1" fmla="*/ 0 h 561"/>
                <a:gd name="T2" fmla="*/ 802 w 1216"/>
                <a:gd name="T3" fmla="*/ 0 h 561"/>
                <a:gd name="T4" fmla="*/ 827 w 1216"/>
                <a:gd name="T5" fmla="*/ 2 h 561"/>
                <a:gd name="T6" fmla="*/ 852 w 1216"/>
                <a:gd name="T7" fmla="*/ 10 h 561"/>
                <a:gd name="T8" fmla="*/ 874 w 1216"/>
                <a:gd name="T9" fmla="*/ 22 h 561"/>
                <a:gd name="T10" fmla="*/ 893 w 1216"/>
                <a:gd name="T11" fmla="*/ 38 h 561"/>
                <a:gd name="T12" fmla="*/ 908 w 1216"/>
                <a:gd name="T13" fmla="*/ 57 h 561"/>
                <a:gd name="T14" fmla="*/ 921 w 1216"/>
                <a:gd name="T15" fmla="*/ 79 h 561"/>
                <a:gd name="T16" fmla="*/ 928 w 1216"/>
                <a:gd name="T17" fmla="*/ 103 h 561"/>
                <a:gd name="T18" fmla="*/ 931 w 1216"/>
                <a:gd name="T19" fmla="*/ 129 h 561"/>
                <a:gd name="T20" fmla="*/ 931 w 1216"/>
                <a:gd name="T21" fmla="*/ 294 h 561"/>
                <a:gd name="T22" fmla="*/ 1216 w 1216"/>
                <a:gd name="T23" fmla="*/ 294 h 561"/>
                <a:gd name="T24" fmla="*/ 1216 w 1216"/>
                <a:gd name="T25" fmla="*/ 497 h 561"/>
                <a:gd name="T26" fmla="*/ 1214 w 1216"/>
                <a:gd name="T27" fmla="*/ 514 h 561"/>
                <a:gd name="T28" fmla="*/ 1208 w 1216"/>
                <a:gd name="T29" fmla="*/ 529 h 561"/>
                <a:gd name="T30" fmla="*/ 1197 w 1216"/>
                <a:gd name="T31" fmla="*/ 543 h 561"/>
                <a:gd name="T32" fmla="*/ 1184 w 1216"/>
                <a:gd name="T33" fmla="*/ 553 h 561"/>
                <a:gd name="T34" fmla="*/ 1169 w 1216"/>
                <a:gd name="T35" fmla="*/ 559 h 561"/>
                <a:gd name="T36" fmla="*/ 1152 w 1216"/>
                <a:gd name="T37" fmla="*/ 561 h 561"/>
                <a:gd name="T38" fmla="*/ 64 w 1216"/>
                <a:gd name="T39" fmla="*/ 561 h 561"/>
                <a:gd name="T40" fmla="*/ 47 w 1216"/>
                <a:gd name="T41" fmla="*/ 559 h 561"/>
                <a:gd name="T42" fmla="*/ 32 w 1216"/>
                <a:gd name="T43" fmla="*/ 553 h 561"/>
                <a:gd name="T44" fmla="*/ 19 w 1216"/>
                <a:gd name="T45" fmla="*/ 543 h 561"/>
                <a:gd name="T46" fmla="*/ 8 w 1216"/>
                <a:gd name="T47" fmla="*/ 529 h 561"/>
                <a:gd name="T48" fmla="*/ 2 w 1216"/>
                <a:gd name="T49" fmla="*/ 514 h 561"/>
                <a:gd name="T50" fmla="*/ 0 w 1216"/>
                <a:gd name="T51" fmla="*/ 497 h 561"/>
                <a:gd name="T52" fmla="*/ 0 w 1216"/>
                <a:gd name="T53" fmla="*/ 294 h 561"/>
                <a:gd name="T54" fmla="*/ 286 w 1216"/>
                <a:gd name="T55" fmla="*/ 294 h 561"/>
                <a:gd name="T56" fmla="*/ 286 w 1216"/>
                <a:gd name="T57" fmla="*/ 129 h 561"/>
                <a:gd name="T58" fmla="*/ 288 w 1216"/>
                <a:gd name="T59" fmla="*/ 103 h 561"/>
                <a:gd name="T60" fmla="*/ 295 w 1216"/>
                <a:gd name="T61" fmla="*/ 79 h 561"/>
                <a:gd name="T62" fmla="*/ 307 w 1216"/>
                <a:gd name="T63" fmla="*/ 57 h 561"/>
                <a:gd name="T64" fmla="*/ 323 w 1216"/>
                <a:gd name="T65" fmla="*/ 38 h 561"/>
                <a:gd name="T66" fmla="*/ 342 w 1216"/>
                <a:gd name="T67" fmla="*/ 22 h 561"/>
                <a:gd name="T68" fmla="*/ 364 w 1216"/>
                <a:gd name="T69" fmla="*/ 10 h 561"/>
                <a:gd name="T70" fmla="*/ 389 w 1216"/>
                <a:gd name="T71" fmla="*/ 2 h 561"/>
                <a:gd name="T72" fmla="*/ 415 w 1216"/>
                <a:gd name="T73" fmla="*/ 0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16" h="561">
                  <a:moveTo>
                    <a:pt x="415" y="0"/>
                  </a:moveTo>
                  <a:lnTo>
                    <a:pt x="802" y="0"/>
                  </a:lnTo>
                  <a:lnTo>
                    <a:pt x="827" y="2"/>
                  </a:lnTo>
                  <a:lnTo>
                    <a:pt x="852" y="10"/>
                  </a:lnTo>
                  <a:lnTo>
                    <a:pt x="874" y="22"/>
                  </a:lnTo>
                  <a:lnTo>
                    <a:pt x="893" y="38"/>
                  </a:lnTo>
                  <a:lnTo>
                    <a:pt x="908" y="57"/>
                  </a:lnTo>
                  <a:lnTo>
                    <a:pt x="921" y="79"/>
                  </a:lnTo>
                  <a:lnTo>
                    <a:pt x="928" y="103"/>
                  </a:lnTo>
                  <a:lnTo>
                    <a:pt x="931" y="129"/>
                  </a:lnTo>
                  <a:lnTo>
                    <a:pt x="931" y="294"/>
                  </a:lnTo>
                  <a:lnTo>
                    <a:pt x="1216" y="294"/>
                  </a:lnTo>
                  <a:lnTo>
                    <a:pt x="1216" y="497"/>
                  </a:lnTo>
                  <a:lnTo>
                    <a:pt x="1214" y="514"/>
                  </a:lnTo>
                  <a:lnTo>
                    <a:pt x="1208" y="529"/>
                  </a:lnTo>
                  <a:lnTo>
                    <a:pt x="1197" y="543"/>
                  </a:lnTo>
                  <a:lnTo>
                    <a:pt x="1184" y="553"/>
                  </a:lnTo>
                  <a:lnTo>
                    <a:pt x="1169" y="559"/>
                  </a:lnTo>
                  <a:lnTo>
                    <a:pt x="1152" y="561"/>
                  </a:lnTo>
                  <a:lnTo>
                    <a:pt x="64" y="561"/>
                  </a:lnTo>
                  <a:lnTo>
                    <a:pt x="47" y="559"/>
                  </a:lnTo>
                  <a:lnTo>
                    <a:pt x="32" y="553"/>
                  </a:lnTo>
                  <a:lnTo>
                    <a:pt x="19" y="543"/>
                  </a:lnTo>
                  <a:lnTo>
                    <a:pt x="8" y="529"/>
                  </a:lnTo>
                  <a:lnTo>
                    <a:pt x="2" y="514"/>
                  </a:lnTo>
                  <a:lnTo>
                    <a:pt x="0" y="497"/>
                  </a:lnTo>
                  <a:lnTo>
                    <a:pt x="0" y="294"/>
                  </a:lnTo>
                  <a:lnTo>
                    <a:pt x="286" y="294"/>
                  </a:lnTo>
                  <a:lnTo>
                    <a:pt x="286" y="129"/>
                  </a:lnTo>
                  <a:lnTo>
                    <a:pt x="288" y="103"/>
                  </a:lnTo>
                  <a:lnTo>
                    <a:pt x="295" y="79"/>
                  </a:lnTo>
                  <a:lnTo>
                    <a:pt x="307" y="57"/>
                  </a:lnTo>
                  <a:lnTo>
                    <a:pt x="323" y="38"/>
                  </a:lnTo>
                  <a:lnTo>
                    <a:pt x="342" y="22"/>
                  </a:lnTo>
                  <a:lnTo>
                    <a:pt x="364" y="10"/>
                  </a:lnTo>
                  <a:lnTo>
                    <a:pt x="389" y="2"/>
                  </a:lnTo>
                  <a:lnTo>
                    <a:pt x="4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3" name="Freeform 558"/>
            <p:cNvSpPr>
              <a:spLocks noEditPoints="1"/>
            </p:cNvSpPr>
            <p:nvPr/>
          </p:nvSpPr>
          <p:spPr bwMode="auto">
            <a:xfrm>
              <a:off x="5892" y="2473"/>
              <a:ext cx="258" cy="309"/>
            </a:xfrm>
            <a:custGeom>
              <a:avLst/>
              <a:gdLst>
                <a:gd name="T0" fmla="*/ 323 w 2580"/>
                <a:gd name="T1" fmla="*/ 685 h 3088"/>
                <a:gd name="T2" fmla="*/ 323 w 2580"/>
                <a:gd name="T3" fmla="*/ 2766 h 3088"/>
                <a:gd name="T4" fmla="*/ 2258 w 2580"/>
                <a:gd name="T5" fmla="*/ 2766 h 3088"/>
                <a:gd name="T6" fmla="*/ 2258 w 2580"/>
                <a:gd name="T7" fmla="*/ 685 h 3088"/>
                <a:gd name="T8" fmla="*/ 323 w 2580"/>
                <a:gd name="T9" fmla="*/ 685 h 3088"/>
                <a:gd name="T10" fmla="*/ 0 w 2580"/>
                <a:gd name="T11" fmla="*/ 0 h 3088"/>
                <a:gd name="T12" fmla="*/ 553 w 2580"/>
                <a:gd name="T13" fmla="*/ 0 h 3088"/>
                <a:gd name="T14" fmla="*/ 553 w 2580"/>
                <a:gd name="T15" fmla="*/ 203 h 3088"/>
                <a:gd name="T16" fmla="*/ 556 w 2580"/>
                <a:gd name="T17" fmla="*/ 237 h 3088"/>
                <a:gd name="T18" fmla="*/ 565 w 2580"/>
                <a:gd name="T19" fmla="*/ 271 h 3088"/>
                <a:gd name="T20" fmla="*/ 579 w 2580"/>
                <a:gd name="T21" fmla="*/ 301 h 3088"/>
                <a:gd name="T22" fmla="*/ 599 w 2580"/>
                <a:gd name="T23" fmla="*/ 327 h 3088"/>
                <a:gd name="T24" fmla="*/ 621 w 2580"/>
                <a:gd name="T25" fmla="*/ 351 h 3088"/>
                <a:gd name="T26" fmla="*/ 649 w 2580"/>
                <a:gd name="T27" fmla="*/ 370 h 3088"/>
                <a:gd name="T28" fmla="*/ 679 w 2580"/>
                <a:gd name="T29" fmla="*/ 384 h 3088"/>
                <a:gd name="T30" fmla="*/ 712 w 2580"/>
                <a:gd name="T31" fmla="*/ 393 h 3088"/>
                <a:gd name="T32" fmla="*/ 746 w 2580"/>
                <a:gd name="T33" fmla="*/ 396 h 3088"/>
                <a:gd name="T34" fmla="*/ 1834 w 2580"/>
                <a:gd name="T35" fmla="*/ 396 h 3088"/>
                <a:gd name="T36" fmla="*/ 1868 w 2580"/>
                <a:gd name="T37" fmla="*/ 393 h 3088"/>
                <a:gd name="T38" fmla="*/ 1901 w 2580"/>
                <a:gd name="T39" fmla="*/ 384 h 3088"/>
                <a:gd name="T40" fmla="*/ 1931 w 2580"/>
                <a:gd name="T41" fmla="*/ 370 h 3088"/>
                <a:gd name="T42" fmla="*/ 1959 w 2580"/>
                <a:gd name="T43" fmla="*/ 351 h 3088"/>
                <a:gd name="T44" fmla="*/ 1981 w 2580"/>
                <a:gd name="T45" fmla="*/ 327 h 3088"/>
                <a:gd name="T46" fmla="*/ 2001 w 2580"/>
                <a:gd name="T47" fmla="*/ 301 h 3088"/>
                <a:gd name="T48" fmla="*/ 2015 w 2580"/>
                <a:gd name="T49" fmla="*/ 271 h 3088"/>
                <a:gd name="T50" fmla="*/ 2024 w 2580"/>
                <a:gd name="T51" fmla="*/ 237 h 3088"/>
                <a:gd name="T52" fmla="*/ 2027 w 2580"/>
                <a:gd name="T53" fmla="*/ 203 h 3088"/>
                <a:gd name="T54" fmla="*/ 2027 w 2580"/>
                <a:gd name="T55" fmla="*/ 0 h 3088"/>
                <a:gd name="T56" fmla="*/ 2580 w 2580"/>
                <a:gd name="T57" fmla="*/ 0 h 3088"/>
                <a:gd name="T58" fmla="*/ 2580 w 2580"/>
                <a:gd name="T59" fmla="*/ 2830 h 3088"/>
                <a:gd name="T60" fmla="*/ 2577 w 2580"/>
                <a:gd name="T61" fmla="*/ 2872 h 3088"/>
                <a:gd name="T62" fmla="*/ 2567 w 2580"/>
                <a:gd name="T63" fmla="*/ 2912 h 3088"/>
                <a:gd name="T64" fmla="*/ 2551 w 2580"/>
                <a:gd name="T65" fmla="*/ 2948 h 3088"/>
                <a:gd name="T66" fmla="*/ 2531 w 2580"/>
                <a:gd name="T67" fmla="*/ 2982 h 3088"/>
                <a:gd name="T68" fmla="*/ 2505 w 2580"/>
                <a:gd name="T69" fmla="*/ 3012 h 3088"/>
                <a:gd name="T70" fmla="*/ 2475 w 2580"/>
                <a:gd name="T71" fmla="*/ 3038 h 3088"/>
                <a:gd name="T72" fmla="*/ 2440 w 2580"/>
                <a:gd name="T73" fmla="*/ 3059 h 3088"/>
                <a:gd name="T74" fmla="*/ 2404 w 2580"/>
                <a:gd name="T75" fmla="*/ 3075 h 3088"/>
                <a:gd name="T76" fmla="*/ 2364 w 2580"/>
                <a:gd name="T77" fmla="*/ 3084 h 3088"/>
                <a:gd name="T78" fmla="*/ 2322 w 2580"/>
                <a:gd name="T79" fmla="*/ 3088 h 3088"/>
                <a:gd name="T80" fmla="*/ 258 w 2580"/>
                <a:gd name="T81" fmla="*/ 3088 h 3088"/>
                <a:gd name="T82" fmla="*/ 216 w 2580"/>
                <a:gd name="T83" fmla="*/ 3084 h 3088"/>
                <a:gd name="T84" fmla="*/ 176 w 2580"/>
                <a:gd name="T85" fmla="*/ 3075 h 3088"/>
                <a:gd name="T86" fmla="*/ 140 w 2580"/>
                <a:gd name="T87" fmla="*/ 3059 h 3088"/>
                <a:gd name="T88" fmla="*/ 105 w 2580"/>
                <a:gd name="T89" fmla="*/ 3038 h 3088"/>
                <a:gd name="T90" fmla="*/ 75 w 2580"/>
                <a:gd name="T91" fmla="*/ 3012 h 3088"/>
                <a:gd name="T92" fmla="*/ 49 w 2580"/>
                <a:gd name="T93" fmla="*/ 2982 h 3088"/>
                <a:gd name="T94" fmla="*/ 29 w 2580"/>
                <a:gd name="T95" fmla="*/ 2948 h 3088"/>
                <a:gd name="T96" fmla="*/ 13 w 2580"/>
                <a:gd name="T97" fmla="*/ 2912 h 3088"/>
                <a:gd name="T98" fmla="*/ 3 w 2580"/>
                <a:gd name="T99" fmla="*/ 2872 h 3088"/>
                <a:gd name="T100" fmla="*/ 0 w 2580"/>
                <a:gd name="T101" fmla="*/ 2830 h 3088"/>
                <a:gd name="T102" fmla="*/ 0 w 2580"/>
                <a:gd name="T103" fmla="*/ 0 h 3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80" h="3088">
                  <a:moveTo>
                    <a:pt x="323" y="685"/>
                  </a:moveTo>
                  <a:lnTo>
                    <a:pt x="323" y="2766"/>
                  </a:lnTo>
                  <a:lnTo>
                    <a:pt x="2258" y="2766"/>
                  </a:lnTo>
                  <a:lnTo>
                    <a:pt x="2258" y="685"/>
                  </a:lnTo>
                  <a:lnTo>
                    <a:pt x="323" y="685"/>
                  </a:lnTo>
                  <a:close/>
                  <a:moveTo>
                    <a:pt x="0" y="0"/>
                  </a:moveTo>
                  <a:lnTo>
                    <a:pt x="553" y="0"/>
                  </a:lnTo>
                  <a:lnTo>
                    <a:pt x="553" y="203"/>
                  </a:lnTo>
                  <a:lnTo>
                    <a:pt x="556" y="237"/>
                  </a:lnTo>
                  <a:lnTo>
                    <a:pt x="565" y="271"/>
                  </a:lnTo>
                  <a:lnTo>
                    <a:pt x="579" y="301"/>
                  </a:lnTo>
                  <a:lnTo>
                    <a:pt x="599" y="327"/>
                  </a:lnTo>
                  <a:lnTo>
                    <a:pt x="621" y="351"/>
                  </a:lnTo>
                  <a:lnTo>
                    <a:pt x="649" y="370"/>
                  </a:lnTo>
                  <a:lnTo>
                    <a:pt x="679" y="384"/>
                  </a:lnTo>
                  <a:lnTo>
                    <a:pt x="712" y="393"/>
                  </a:lnTo>
                  <a:lnTo>
                    <a:pt x="746" y="396"/>
                  </a:lnTo>
                  <a:lnTo>
                    <a:pt x="1834" y="396"/>
                  </a:lnTo>
                  <a:lnTo>
                    <a:pt x="1868" y="393"/>
                  </a:lnTo>
                  <a:lnTo>
                    <a:pt x="1901" y="384"/>
                  </a:lnTo>
                  <a:lnTo>
                    <a:pt x="1931" y="370"/>
                  </a:lnTo>
                  <a:lnTo>
                    <a:pt x="1959" y="351"/>
                  </a:lnTo>
                  <a:lnTo>
                    <a:pt x="1981" y="327"/>
                  </a:lnTo>
                  <a:lnTo>
                    <a:pt x="2001" y="301"/>
                  </a:lnTo>
                  <a:lnTo>
                    <a:pt x="2015" y="271"/>
                  </a:lnTo>
                  <a:lnTo>
                    <a:pt x="2024" y="237"/>
                  </a:lnTo>
                  <a:lnTo>
                    <a:pt x="2027" y="203"/>
                  </a:lnTo>
                  <a:lnTo>
                    <a:pt x="2027" y="0"/>
                  </a:lnTo>
                  <a:lnTo>
                    <a:pt x="2580" y="0"/>
                  </a:lnTo>
                  <a:lnTo>
                    <a:pt x="2580" y="2830"/>
                  </a:lnTo>
                  <a:lnTo>
                    <a:pt x="2577" y="2872"/>
                  </a:lnTo>
                  <a:lnTo>
                    <a:pt x="2567" y="2912"/>
                  </a:lnTo>
                  <a:lnTo>
                    <a:pt x="2551" y="2948"/>
                  </a:lnTo>
                  <a:lnTo>
                    <a:pt x="2531" y="2982"/>
                  </a:lnTo>
                  <a:lnTo>
                    <a:pt x="2505" y="3012"/>
                  </a:lnTo>
                  <a:lnTo>
                    <a:pt x="2475" y="3038"/>
                  </a:lnTo>
                  <a:lnTo>
                    <a:pt x="2440" y="3059"/>
                  </a:lnTo>
                  <a:lnTo>
                    <a:pt x="2404" y="3075"/>
                  </a:lnTo>
                  <a:lnTo>
                    <a:pt x="2364" y="3084"/>
                  </a:lnTo>
                  <a:lnTo>
                    <a:pt x="2322" y="3088"/>
                  </a:lnTo>
                  <a:lnTo>
                    <a:pt x="258" y="3088"/>
                  </a:lnTo>
                  <a:lnTo>
                    <a:pt x="216" y="3084"/>
                  </a:lnTo>
                  <a:lnTo>
                    <a:pt x="176" y="3075"/>
                  </a:lnTo>
                  <a:lnTo>
                    <a:pt x="140" y="3059"/>
                  </a:lnTo>
                  <a:lnTo>
                    <a:pt x="105" y="3038"/>
                  </a:lnTo>
                  <a:lnTo>
                    <a:pt x="75" y="3012"/>
                  </a:lnTo>
                  <a:lnTo>
                    <a:pt x="49" y="2982"/>
                  </a:lnTo>
                  <a:lnTo>
                    <a:pt x="29" y="2948"/>
                  </a:lnTo>
                  <a:lnTo>
                    <a:pt x="13" y="2912"/>
                  </a:lnTo>
                  <a:lnTo>
                    <a:pt x="3" y="2872"/>
                  </a:lnTo>
                  <a:lnTo>
                    <a:pt x="0" y="283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4" name="Rectangle 559"/>
            <p:cNvSpPr>
              <a:spLocks noChangeArrowheads="1"/>
            </p:cNvSpPr>
            <p:nvPr/>
          </p:nvSpPr>
          <p:spPr bwMode="auto">
            <a:xfrm>
              <a:off x="5959" y="2574"/>
              <a:ext cx="124" cy="26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" name="Rectangle 560"/>
            <p:cNvSpPr>
              <a:spLocks noChangeArrowheads="1"/>
            </p:cNvSpPr>
            <p:nvPr/>
          </p:nvSpPr>
          <p:spPr bwMode="auto">
            <a:xfrm>
              <a:off x="5960" y="2627"/>
              <a:ext cx="123" cy="25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" name="Rectangle 561"/>
            <p:cNvSpPr>
              <a:spLocks noChangeArrowheads="1"/>
            </p:cNvSpPr>
            <p:nvPr/>
          </p:nvSpPr>
          <p:spPr bwMode="auto">
            <a:xfrm>
              <a:off x="5960" y="2679"/>
              <a:ext cx="50" cy="25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79" name="Group 728"/>
          <p:cNvGrpSpPr>
            <a:grpSpLocks noChangeAspect="1"/>
          </p:cNvGrpSpPr>
          <p:nvPr/>
        </p:nvGrpSpPr>
        <p:grpSpPr bwMode="auto">
          <a:xfrm>
            <a:off x="11412745" y="4810554"/>
            <a:ext cx="294665" cy="241995"/>
            <a:chOff x="6909" y="2276"/>
            <a:chExt cx="207" cy="17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82" name="Freeform 730"/>
            <p:cNvSpPr>
              <a:spLocks/>
            </p:cNvSpPr>
            <p:nvPr/>
          </p:nvSpPr>
          <p:spPr bwMode="auto">
            <a:xfrm>
              <a:off x="6975" y="2334"/>
              <a:ext cx="66" cy="80"/>
            </a:xfrm>
            <a:custGeom>
              <a:avLst/>
              <a:gdLst>
                <a:gd name="T0" fmla="*/ 607 w 1067"/>
                <a:gd name="T1" fmla="*/ 7 h 1281"/>
                <a:gd name="T2" fmla="*/ 692 w 1067"/>
                <a:gd name="T3" fmla="*/ 41 h 1281"/>
                <a:gd name="T4" fmla="*/ 751 w 1067"/>
                <a:gd name="T5" fmla="*/ 97 h 1281"/>
                <a:gd name="T6" fmla="*/ 789 w 1067"/>
                <a:gd name="T7" fmla="*/ 168 h 1281"/>
                <a:gd name="T8" fmla="*/ 810 w 1067"/>
                <a:gd name="T9" fmla="*/ 249 h 1281"/>
                <a:gd name="T10" fmla="*/ 818 w 1067"/>
                <a:gd name="T11" fmla="*/ 331 h 1281"/>
                <a:gd name="T12" fmla="*/ 829 w 1067"/>
                <a:gd name="T13" fmla="*/ 357 h 1281"/>
                <a:gd name="T14" fmla="*/ 857 w 1067"/>
                <a:gd name="T15" fmla="*/ 365 h 1281"/>
                <a:gd name="T16" fmla="*/ 874 w 1067"/>
                <a:gd name="T17" fmla="*/ 403 h 1281"/>
                <a:gd name="T18" fmla="*/ 877 w 1067"/>
                <a:gd name="T19" fmla="*/ 463 h 1281"/>
                <a:gd name="T20" fmla="*/ 864 w 1067"/>
                <a:gd name="T21" fmla="*/ 526 h 1281"/>
                <a:gd name="T22" fmla="*/ 833 w 1067"/>
                <a:gd name="T23" fmla="*/ 583 h 1281"/>
                <a:gd name="T24" fmla="*/ 793 w 1067"/>
                <a:gd name="T25" fmla="*/ 608 h 1281"/>
                <a:gd name="T26" fmla="*/ 781 w 1067"/>
                <a:gd name="T27" fmla="*/ 604 h 1281"/>
                <a:gd name="T28" fmla="*/ 733 w 1067"/>
                <a:gd name="T29" fmla="*/ 683 h 1281"/>
                <a:gd name="T30" fmla="*/ 670 w 1067"/>
                <a:gd name="T31" fmla="*/ 761 h 1281"/>
                <a:gd name="T32" fmla="*/ 666 w 1067"/>
                <a:gd name="T33" fmla="*/ 804 h 1281"/>
                <a:gd name="T34" fmla="*/ 695 w 1067"/>
                <a:gd name="T35" fmla="*/ 843 h 1281"/>
                <a:gd name="T36" fmla="*/ 798 w 1067"/>
                <a:gd name="T37" fmla="*/ 851 h 1281"/>
                <a:gd name="T38" fmla="*/ 911 w 1067"/>
                <a:gd name="T39" fmla="*/ 877 h 1281"/>
                <a:gd name="T40" fmla="*/ 1001 w 1067"/>
                <a:gd name="T41" fmla="*/ 944 h 1281"/>
                <a:gd name="T42" fmla="*/ 1055 w 1067"/>
                <a:gd name="T43" fmla="*/ 1043 h 1281"/>
                <a:gd name="T44" fmla="*/ 1067 w 1067"/>
                <a:gd name="T45" fmla="*/ 1195 h 1281"/>
                <a:gd name="T46" fmla="*/ 1042 w 1067"/>
                <a:gd name="T47" fmla="*/ 1255 h 1281"/>
                <a:gd name="T48" fmla="*/ 982 w 1067"/>
                <a:gd name="T49" fmla="*/ 1281 h 1281"/>
                <a:gd name="T50" fmla="*/ 41 w 1067"/>
                <a:gd name="T51" fmla="*/ 1268 h 1281"/>
                <a:gd name="T52" fmla="*/ 3 w 1067"/>
                <a:gd name="T53" fmla="*/ 1217 h 1281"/>
                <a:gd name="T54" fmla="*/ 3 w 1067"/>
                <a:gd name="T55" fmla="*/ 1081 h 1281"/>
                <a:gd name="T56" fmla="*/ 44 w 1067"/>
                <a:gd name="T57" fmla="*/ 974 h 1281"/>
                <a:gd name="T58" fmla="*/ 122 w 1067"/>
                <a:gd name="T59" fmla="*/ 895 h 1281"/>
                <a:gd name="T60" fmla="*/ 229 w 1067"/>
                <a:gd name="T61" fmla="*/ 854 h 1281"/>
                <a:gd name="T62" fmla="*/ 355 w 1067"/>
                <a:gd name="T63" fmla="*/ 849 h 1281"/>
                <a:gd name="T64" fmla="*/ 395 w 1067"/>
                <a:gd name="T65" fmla="*/ 819 h 1281"/>
                <a:gd name="T66" fmla="*/ 402 w 1067"/>
                <a:gd name="T67" fmla="*/ 773 h 1281"/>
                <a:gd name="T68" fmla="*/ 359 w 1067"/>
                <a:gd name="T69" fmla="*/ 719 h 1281"/>
                <a:gd name="T70" fmla="*/ 290 w 1067"/>
                <a:gd name="T71" fmla="*/ 604 h 1281"/>
                <a:gd name="T72" fmla="*/ 278 w 1067"/>
                <a:gd name="T73" fmla="*/ 608 h 1281"/>
                <a:gd name="T74" fmla="*/ 238 w 1067"/>
                <a:gd name="T75" fmla="*/ 583 h 1281"/>
                <a:gd name="T76" fmla="*/ 205 w 1067"/>
                <a:gd name="T77" fmla="*/ 526 h 1281"/>
                <a:gd name="T78" fmla="*/ 192 w 1067"/>
                <a:gd name="T79" fmla="*/ 463 h 1281"/>
                <a:gd name="T80" fmla="*/ 196 w 1067"/>
                <a:gd name="T81" fmla="*/ 403 h 1281"/>
                <a:gd name="T82" fmla="*/ 214 w 1067"/>
                <a:gd name="T83" fmla="*/ 365 h 1281"/>
                <a:gd name="T84" fmla="*/ 242 w 1067"/>
                <a:gd name="T85" fmla="*/ 357 h 1281"/>
                <a:gd name="T86" fmla="*/ 249 w 1067"/>
                <a:gd name="T87" fmla="*/ 304 h 1281"/>
                <a:gd name="T88" fmla="*/ 259 w 1067"/>
                <a:gd name="T89" fmla="*/ 221 h 1281"/>
                <a:gd name="T90" fmla="*/ 284 w 1067"/>
                <a:gd name="T91" fmla="*/ 143 h 1281"/>
                <a:gd name="T92" fmla="*/ 328 w 1067"/>
                <a:gd name="T93" fmla="*/ 77 h 1281"/>
                <a:gd name="T94" fmla="*/ 395 w 1067"/>
                <a:gd name="T95" fmla="*/ 27 h 1281"/>
                <a:gd name="T96" fmla="*/ 493 w 1067"/>
                <a:gd name="T97" fmla="*/ 2 h 1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67" h="1281">
                  <a:moveTo>
                    <a:pt x="533" y="0"/>
                  </a:moveTo>
                  <a:lnTo>
                    <a:pt x="572" y="2"/>
                  </a:lnTo>
                  <a:lnTo>
                    <a:pt x="607" y="7"/>
                  </a:lnTo>
                  <a:lnTo>
                    <a:pt x="638" y="15"/>
                  </a:lnTo>
                  <a:lnTo>
                    <a:pt x="667" y="27"/>
                  </a:lnTo>
                  <a:lnTo>
                    <a:pt x="692" y="41"/>
                  </a:lnTo>
                  <a:lnTo>
                    <a:pt x="715" y="57"/>
                  </a:lnTo>
                  <a:lnTo>
                    <a:pt x="735" y="77"/>
                  </a:lnTo>
                  <a:lnTo>
                    <a:pt x="751" y="97"/>
                  </a:lnTo>
                  <a:lnTo>
                    <a:pt x="766" y="119"/>
                  </a:lnTo>
                  <a:lnTo>
                    <a:pt x="779" y="144"/>
                  </a:lnTo>
                  <a:lnTo>
                    <a:pt x="789" y="168"/>
                  </a:lnTo>
                  <a:lnTo>
                    <a:pt x="798" y="195"/>
                  </a:lnTo>
                  <a:lnTo>
                    <a:pt x="805" y="221"/>
                  </a:lnTo>
                  <a:lnTo>
                    <a:pt x="810" y="249"/>
                  </a:lnTo>
                  <a:lnTo>
                    <a:pt x="814" y="276"/>
                  </a:lnTo>
                  <a:lnTo>
                    <a:pt x="816" y="304"/>
                  </a:lnTo>
                  <a:lnTo>
                    <a:pt x="818" y="331"/>
                  </a:lnTo>
                  <a:lnTo>
                    <a:pt x="819" y="358"/>
                  </a:lnTo>
                  <a:lnTo>
                    <a:pt x="824" y="357"/>
                  </a:lnTo>
                  <a:lnTo>
                    <a:pt x="829" y="357"/>
                  </a:lnTo>
                  <a:lnTo>
                    <a:pt x="834" y="356"/>
                  </a:lnTo>
                  <a:lnTo>
                    <a:pt x="847" y="359"/>
                  </a:lnTo>
                  <a:lnTo>
                    <a:pt x="857" y="365"/>
                  </a:lnTo>
                  <a:lnTo>
                    <a:pt x="865" y="374"/>
                  </a:lnTo>
                  <a:lnTo>
                    <a:pt x="870" y="388"/>
                  </a:lnTo>
                  <a:lnTo>
                    <a:pt x="874" y="403"/>
                  </a:lnTo>
                  <a:lnTo>
                    <a:pt x="876" y="421"/>
                  </a:lnTo>
                  <a:lnTo>
                    <a:pt x="877" y="442"/>
                  </a:lnTo>
                  <a:lnTo>
                    <a:pt x="877" y="463"/>
                  </a:lnTo>
                  <a:lnTo>
                    <a:pt x="876" y="483"/>
                  </a:lnTo>
                  <a:lnTo>
                    <a:pt x="871" y="505"/>
                  </a:lnTo>
                  <a:lnTo>
                    <a:pt x="864" y="526"/>
                  </a:lnTo>
                  <a:lnTo>
                    <a:pt x="855" y="548"/>
                  </a:lnTo>
                  <a:lnTo>
                    <a:pt x="845" y="567"/>
                  </a:lnTo>
                  <a:lnTo>
                    <a:pt x="833" y="583"/>
                  </a:lnTo>
                  <a:lnTo>
                    <a:pt x="819" y="597"/>
                  </a:lnTo>
                  <a:lnTo>
                    <a:pt x="806" y="605"/>
                  </a:lnTo>
                  <a:lnTo>
                    <a:pt x="793" y="608"/>
                  </a:lnTo>
                  <a:lnTo>
                    <a:pt x="789" y="607"/>
                  </a:lnTo>
                  <a:lnTo>
                    <a:pt x="785" y="606"/>
                  </a:lnTo>
                  <a:lnTo>
                    <a:pt x="781" y="604"/>
                  </a:lnTo>
                  <a:lnTo>
                    <a:pt x="777" y="602"/>
                  </a:lnTo>
                  <a:lnTo>
                    <a:pt x="756" y="643"/>
                  </a:lnTo>
                  <a:lnTo>
                    <a:pt x="733" y="683"/>
                  </a:lnTo>
                  <a:lnTo>
                    <a:pt x="707" y="719"/>
                  </a:lnTo>
                  <a:lnTo>
                    <a:pt x="678" y="751"/>
                  </a:lnTo>
                  <a:lnTo>
                    <a:pt x="670" y="761"/>
                  </a:lnTo>
                  <a:lnTo>
                    <a:pt x="665" y="773"/>
                  </a:lnTo>
                  <a:lnTo>
                    <a:pt x="663" y="786"/>
                  </a:lnTo>
                  <a:lnTo>
                    <a:pt x="666" y="804"/>
                  </a:lnTo>
                  <a:lnTo>
                    <a:pt x="672" y="819"/>
                  </a:lnTo>
                  <a:lnTo>
                    <a:pt x="682" y="832"/>
                  </a:lnTo>
                  <a:lnTo>
                    <a:pt x="695" y="843"/>
                  </a:lnTo>
                  <a:lnTo>
                    <a:pt x="711" y="849"/>
                  </a:lnTo>
                  <a:lnTo>
                    <a:pt x="729" y="851"/>
                  </a:lnTo>
                  <a:lnTo>
                    <a:pt x="798" y="851"/>
                  </a:lnTo>
                  <a:lnTo>
                    <a:pt x="838" y="854"/>
                  </a:lnTo>
                  <a:lnTo>
                    <a:pt x="875" y="863"/>
                  </a:lnTo>
                  <a:lnTo>
                    <a:pt x="911" y="877"/>
                  </a:lnTo>
                  <a:lnTo>
                    <a:pt x="944" y="895"/>
                  </a:lnTo>
                  <a:lnTo>
                    <a:pt x="974" y="918"/>
                  </a:lnTo>
                  <a:lnTo>
                    <a:pt x="1001" y="944"/>
                  </a:lnTo>
                  <a:lnTo>
                    <a:pt x="1023" y="974"/>
                  </a:lnTo>
                  <a:lnTo>
                    <a:pt x="1041" y="1007"/>
                  </a:lnTo>
                  <a:lnTo>
                    <a:pt x="1055" y="1043"/>
                  </a:lnTo>
                  <a:lnTo>
                    <a:pt x="1064" y="1081"/>
                  </a:lnTo>
                  <a:lnTo>
                    <a:pt x="1067" y="1121"/>
                  </a:lnTo>
                  <a:lnTo>
                    <a:pt x="1067" y="1195"/>
                  </a:lnTo>
                  <a:lnTo>
                    <a:pt x="1064" y="1217"/>
                  </a:lnTo>
                  <a:lnTo>
                    <a:pt x="1056" y="1238"/>
                  </a:lnTo>
                  <a:lnTo>
                    <a:pt x="1042" y="1255"/>
                  </a:lnTo>
                  <a:lnTo>
                    <a:pt x="1025" y="1268"/>
                  </a:lnTo>
                  <a:lnTo>
                    <a:pt x="1005" y="1278"/>
                  </a:lnTo>
                  <a:lnTo>
                    <a:pt x="982" y="1281"/>
                  </a:lnTo>
                  <a:lnTo>
                    <a:pt x="85" y="1281"/>
                  </a:lnTo>
                  <a:lnTo>
                    <a:pt x="62" y="1278"/>
                  </a:lnTo>
                  <a:lnTo>
                    <a:pt x="41" y="1268"/>
                  </a:lnTo>
                  <a:lnTo>
                    <a:pt x="25" y="1255"/>
                  </a:lnTo>
                  <a:lnTo>
                    <a:pt x="12" y="1238"/>
                  </a:lnTo>
                  <a:lnTo>
                    <a:pt x="3" y="1217"/>
                  </a:lnTo>
                  <a:lnTo>
                    <a:pt x="0" y="1195"/>
                  </a:lnTo>
                  <a:lnTo>
                    <a:pt x="0" y="1121"/>
                  </a:lnTo>
                  <a:lnTo>
                    <a:pt x="3" y="1081"/>
                  </a:lnTo>
                  <a:lnTo>
                    <a:pt x="11" y="1043"/>
                  </a:lnTo>
                  <a:lnTo>
                    <a:pt x="25" y="1007"/>
                  </a:lnTo>
                  <a:lnTo>
                    <a:pt x="44" y="974"/>
                  </a:lnTo>
                  <a:lnTo>
                    <a:pt x="66" y="944"/>
                  </a:lnTo>
                  <a:lnTo>
                    <a:pt x="92" y="918"/>
                  </a:lnTo>
                  <a:lnTo>
                    <a:pt x="122" y="895"/>
                  </a:lnTo>
                  <a:lnTo>
                    <a:pt x="156" y="877"/>
                  </a:lnTo>
                  <a:lnTo>
                    <a:pt x="191" y="863"/>
                  </a:lnTo>
                  <a:lnTo>
                    <a:pt x="229" y="854"/>
                  </a:lnTo>
                  <a:lnTo>
                    <a:pt x="269" y="851"/>
                  </a:lnTo>
                  <a:lnTo>
                    <a:pt x="338" y="851"/>
                  </a:lnTo>
                  <a:lnTo>
                    <a:pt x="355" y="849"/>
                  </a:lnTo>
                  <a:lnTo>
                    <a:pt x="371" y="843"/>
                  </a:lnTo>
                  <a:lnTo>
                    <a:pt x="385" y="832"/>
                  </a:lnTo>
                  <a:lnTo>
                    <a:pt x="395" y="819"/>
                  </a:lnTo>
                  <a:lnTo>
                    <a:pt x="401" y="804"/>
                  </a:lnTo>
                  <a:lnTo>
                    <a:pt x="403" y="786"/>
                  </a:lnTo>
                  <a:lnTo>
                    <a:pt x="402" y="773"/>
                  </a:lnTo>
                  <a:lnTo>
                    <a:pt x="397" y="761"/>
                  </a:lnTo>
                  <a:lnTo>
                    <a:pt x="389" y="751"/>
                  </a:lnTo>
                  <a:lnTo>
                    <a:pt x="359" y="719"/>
                  </a:lnTo>
                  <a:lnTo>
                    <a:pt x="334" y="684"/>
                  </a:lnTo>
                  <a:lnTo>
                    <a:pt x="310" y="645"/>
                  </a:lnTo>
                  <a:lnTo>
                    <a:pt x="290" y="604"/>
                  </a:lnTo>
                  <a:lnTo>
                    <a:pt x="286" y="606"/>
                  </a:lnTo>
                  <a:lnTo>
                    <a:pt x="282" y="607"/>
                  </a:lnTo>
                  <a:lnTo>
                    <a:pt x="278" y="608"/>
                  </a:lnTo>
                  <a:lnTo>
                    <a:pt x="264" y="605"/>
                  </a:lnTo>
                  <a:lnTo>
                    <a:pt x="251" y="597"/>
                  </a:lnTo>
                  <a:lnTo>
                    <a:pt x="238" y="583"/>
                  </a:lnTo>
                  <a:lnTo>
                    <a:pt x="226" y="567"/>
                  </a:lnTo>
                  <a:lnTo>
                    <a:pt x="215" y="548"/>
                  </a:lnTo>
                  <a:lnTo>
                    <a:pt x="205" y="526"/>
                  </a:lnTo>
                  <a:lnTo>
                    <a:pt x="198" y="505"/>
                  </a:lnTo>
                  <a:lnTo>
                    <a:pt x="194" y="483"/>
                  </a:lnTo>
                  <a:lnTo>
                    <a:pt x="192" y="463"/>
                  </a:lnTo>
                  <a:lnTo>
                    <a:pt x="192" y="442"/>
                  </a:lnTo>
                  <a:lnTo>
                    <a:pt x="194" y="421"/>
                  </a:lnTo>
                  <a:lnTo>
                    <a:pt x="196" y="403"/>
                  </a:lnTo>
                  <a:lnTo>
                    <a:pt x="200" y="388"/>
                  </a:lnTo>
                  <a:lnTo>
                    <a:pt x="205" y="374"/>
                  </a:lnTo>
                  <a:lnTo>
                    <a:pt x="214" y="365"/>
                  </a:lnTo>
                  <a:lnTo>
                    <a:pt x="224" y="359"/>
                  </a:lnTo>
                  <a:lnTo>
                    <a:pt x="237" y="356"/>
                  </a:lnTo>
                  <a:lnTo>
                    <a:pt x="242" y="357"/>
                  </a:lnTo>
                  <a:lnTo>
                    <a:pt x="247" y="358"/>
                  </a:lnTo>
                  <a:lnTo>
                    <a:pt x="247" y="331"/>
                  </a:lnTo>
                  <a:lnTo>
                    <a:pt x="249" y="304"/>
                  </a:lnTo>
                  <a:lnTo>
                    <a:pt x="251" y="276"/>
                  </a:lnTo>
                  <a:lnTo>
                    <a:pt x="255" y="249"/>
                  </a:lnTo>
                  <a:lnTo>
                    <a:pt x="259" y="221"/>
                  </a:lnTo>
                  <a:lnTo>
                    <a:pt x="267" y="194"/>
                  </a:lnTo>
                  <a:lnTo>
                    <a:pt x="274" y="168"/>
                  </a:lnTo>
                  <a:lnTo>
                    <a:pt x="284" y="143"/>
                  </a:lnTo>
                  <a:lnTo>
                    <a:pt x="296" y="119"/>
                  </a:lnTo>
                  <a:lnTo>
                    <a:pt x="310" y="97"/>
                  </a:lnTo>
                  <a:lnTo>
                    <a:pt x="328" y="77"/>
                  </a:lnTo>
                  <a:lnTo>
                    <a:pt x="347" y="57"/>
                  </a:lnTo>
                  <a:lnTo>
                    <a:pt x="369" y="41"/>
                  </a:lnTo>
                  <a:lnTo>
                    <a:pt x="395" y="27"/>
                  </a:lnTo>
                  <a:lnTo>
                    <a:pt x="424" y="15"/>
                  </a:lnTo>
                  <a:lnTo>
                    <a:pt x="457" y="7"/>
                  </a:lnTo>
                  <a:lnTo>
                    <a:pt x="493" y="2"/>
                  </a:lnTo>
                  <a:lnTo>
                    <a:pt x="5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3" name="Freeform 731"/>
            <p:cNvSpPr>
              <a:spLocks/>
            </p:cNvSpPr>
            <p:nvPr/>
          </p:nvSpPr>
          <p:spPr bwMode="auto">
            <a:xfrm>
              <a:off x="7028" y="2341"/>
              <a:ext cx="51" cy="14"/>
            </a:xfrm>
            <a:custGeom>
              <a:avLst/>
              <a:gdLst>
                <a:gd name="T0" fmla="*/ 0 w 815"/>
                <a:gd name="T1" fmla="*/ 0 h 226"/>
                <a:gd name="T2" fmla="*/ 752 w 815"/>
                <a:gd name="T3" fmla="*/ 0 h 226"/>
                <a:gd name="T4" fmla="*/ 769 w 815"/>
                <a:gd name="T5" fmla="*/ 2 h 226"/>
                <a:gd name="T6" fmla="*/ 784 w 815"/>
                <a:gd name="T7" fmla="*/ 8 h 226"/>
                <a:gd name="T8" fmla="*/ 797 w 815"/>
                <a:gd name="T9" fmla="*/ 19 h 226"/>
                <a:gd name="T10" fmla="*/ 806 w 815"/>
                <a:gd name="T11" fmla="*/ 31 h 226"/>
                <a:gd name="T12" fmla="*/ 813 w 815"/>
                <a:gd name="T13" fmla="*/ 46 h 226"/>
                <a:gd name="T14" fmla="*/ 815 w 815"/>
                <a:gd name="T15" fmla="*/ 62 h 226"/>
                <a:gd name="T16" fmla="*/ 815 w 815"/>
                <a:gd name="T17" fmla="*/ 163 h 226"/>
                <a:gd name="T18" fmla="*/ 813 w 815"/>
                <a:gd name="T19" fmla="*/ 180 h 226"/>
                <a:gd name="T20" fmla="*/ 806 w 815"/>
                <a:gd name="T21" fmla="*/ 195 h 226"/>
                <a:gd name="T22" fmla="*/ 797 w 815"/>
                <a:gd name="T23" fmla="*/ 207 h 226"/>
                <a:gd name="T24" fmla="*/ 784 w 815"/>
                <a:gd name="T25" fmla="*/ 217 h 226"/>
                <a:gd name="T26" fmla="*/ 769 w 815"/>
                <a:gd name="T27" fmla="*/ 224 h 226"/>
                <a:gd name="T28" fmla="*/ 752 w 815"/>
                <a:gd name="T29" fmla="*/ 226 h 226"/>
                <a:gd name="T30" fmla="*/ 81 w 815"/>
                <a:gd name="T31" fmla="*/ 226 h 226"/>
                <a:gd name="T32" fmla="*/ 71 w 815"/>
                <a:gd name="T33" fmla="*/ 207 h 226"/>
                <a:gd name="T34" fmla="*/ 59 w 815"/>
                <a:gd name="T35" fmla="*/ 193 h 226"/>
                <a:gd name="T36" fmla="*/ 44 w 815"/>
                <a:gd name="T37" fmla="*/ 181 h 226"/>
                <a:gd name="T38" fmla="*/ 39 w 815"/>
                <a:gd name="T39" fmla="*/ 138 h 226"/>
                <a:gd name="T40" fmla="*/ 31 w 815"/>
                <a:gd name="T41" fmla="*/ 99 h 226"/>
                <a:gd name="T42" fmla="*/ 23 w 815"/>
                <a:gd name="T43" fmla="*/ 64 h 226"/>
                <a:gd name="T44" fmla="*/ 12 w 815"/>
                <a:gd name="T45" fmla="*/ 31 h 226"/>
                <a:gd name="T46" fmla="*/ 0 w 815"/>
                <a:gd name="T47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15" h="226">
                  <a:moveTo>
                    <a:pt x="0" y="0"/>
                  </a:moveTo>
                  <a:lnTo>
                    <a:pt x="752" y="0"/>
                  </a:lnTo>
                  <a:lnTo>
                    <a:pt x="769" y="2"/>
                  </a:lnTo>
                  <a:lnTo>
                    <a:pt x="784" y="8"/>
                  </a:lnTo>
                  <a:lnTo>
                    <a:pt x="797" y="19"/>
                  </a:lnTo>
                  <a:lnTo>
                    <a:pt x="806" y="31"/>
                  </a:lnTo>
                  <a:lnTo>
                    <a:pt x="813" y="46"/>
                  </a:lnTo>
                  <a:lnTo>
                    <a:pt x="815" y="62"/>
                  </a:lnTo>
                  <a:lnTo>
                    <a:pt x="815" y="163"/>
                  </a:lnTo>
                  <a:lnTo>
                    <a:pt x="813" y="180"/>
                  </a:lnTo>
                  <a:lnTo>
                    <a:pt x="806" y="195"/>
                  </a:lnTo>
                  <a:lnTo>
                    <a:pt x="797" y="207"/>
                  </a:lnTo>
                  <a:lnTo>
                    <a:pt x="784" y="217"/>
                  </a:lnTo>
                  <a:lnTo>
                    <a:pt x="769" y="224"/>
                  </a:lnTo>
                  <a:lnTo>
                    <a:pt x="752" y="226"/>
                  </a:lnTo>
                  <a:lnTo>
                    <a:pt x="81" y="226"/>
                  </a:lnTo>
                  <a:lnTo>
                    <a:pt x="71" y="207"/>
                  </a:lnTo>
                  <a:lnTo>
                    <a:pt x="59" y="193"/>
                  </a:lnTo>
                  <a:lnTo>
                    <a:pt x="44" y="181"/>
                  </a:lnTo>
                  <a:lnTo>
                    <a:pt x="39" y="138"/>
                  </a:lnTo>
                  <a:lnTo>
                    <a:pt x="31" y="99"/>
                  </a:lnTo>
                  <a:lnTo>
                    <a:pt x="23" y="64"/>
                  </a:lnTo>
                  <a:lnTo>
                    <a:pt x="12" y="3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4" name="Freeform 732"/>
            <p:cNvSpPr>
              <a:spLocks/>
            </p:cNvSpPr>
            <p:nvPr/>
          </p:nvSpPr>
          <p:spPr bwMode="auto">
            <a:xfrm>
              <a:off x="7026" y="2367"/>
              <a:ext cx="53" cy="14"/>
            </a:xfrm>
            <a:custGeom>
              <a:avLst/>
              <a:gdLst>
                <a:gd name="T0" fmla="*/ 128 w 846"/>
                <a:gd name="T1" fmla="*/ 0 h 226"/>
                <a:gd name="T2" fmla="*/ 783 w 846"/>
                <a:gd name="T3" fmla="*/ 0 h 226"/>
                <a:gd name="T4" fmla="*/ 800 w 846"/>
                <a:gd name="T5" fmla="*/ 2 h 226"/>
                <a:gd name="T6" fmla="*/ 815 w 846"/>
                <a:gd name="T7" fmla="*/ 8 h 226"/>
                <a:gd name="T8" fmla="*/ 828 w 846"/>
                <a:gd name="T9" fmla="*/ 19 h 226"/>
                <a:gd name="T10" fmla="*/ 837 w 846"/>
                <a:gd name="T11" fmla="*/ 31 h 226"/>
                <a:gd name="T12" fmla="*/ 844 w 846"/>
                <a:gd name="T13" fmla="*/ 46 h 226"/>
                <a:gd name="T14" fmla="*/ 846 w 846"/>
                <a:gd name="T15" fmla="*/ 62 h 226"/>
                <a:gd name="T16" fmla="*/ 846 w 846"/>
                <a:gd name="T17" fmla="*/ 162 h 226"/>
                <a:gd name="T18" fmla="*/ 844 w 846"/>
                <a:gd name="T19" fmla="*/ 180 h 226"/>
                <a:gd name="T20" fmla="*/ 837 w 846"/>
                <a:gd name="T21" fmla="*/ 194 h 226"/>
                <a:gd name="T22" fmla="*/ 828 w 846"/>
                <a:gd name="T23" fmla="*/ 207 h 226"/>
                <a:gd name="T24" fmla="*/ 815 w 846"/>
                <a:gd name="T25" fmla="*/ 217 h 226"/>
                <a:gd name="T26" fmla="*/ 800 w 846"/>
                <a:gd name="T27" fmla="*/ 223 h 226"/>
                <a:gd name="T28" fmla="*/ 783 w 846"/>
                <a:gd name="T29" fmla="*/ 226 h 226"/>
                <a:gd name="T30" fmla="*/ 0 w 846"/>
                <a:gd name="T31" fmla="*/ 226 h 226"/>
                <a:gd name="T32" fmla="*/ 0 w 846"/>
                <a:gd name="T33" fmla="*/ 165 h 226"/>
                <a:gd name="T34" fmla="*/ 2 w 846"/>
                <a:gd name="T35" fmla="*/ 162 h 226"/>
                <a:gd name="T36" fmla="*/ 4 w 846"/>
                <a:gd name="T37" fmla="*/ 159 h 226"/>
                <a:gd name="T38" fmla="*/ 5 w 846"/>
                <a:gd name="T39" fmla="*/ 156 h 226"/>
                <a:gd name="T40" fmla="*/ 28 w 846"/>
                <a:gd name="T41" fmla="*/ 147 h 226"/>
                <a:gd name="T42" fmla="*/ 48 w 846"/>
                <a:gd name="T43" fmla="*/ 133 h 226"/>
                <a:gd name="T44" fmla="*/ 67 w 846"/>
                <a:gd name="T45" fmla="*/ 116 h 226"/>
                <a:gd name="T46" fmla="*/ 83 w 846"/>
                <a:gd name="T47" fmla="*/ 96 h 226"/>
                <a:gd name="T48" fmla="*/ 97 w 846"/>
                <a:gd name="T49" fmla="*/ 74 h 226"/>
                <a:gd name="T50" fmla="*/ 110 w 846"/>
                <a:gd name="T51" fmla="*/ 50 h 226"/>
                <a:gd name="T52" fmla="*/ 121 w 846"/>
                <a:gd name="T53" fmla="*/ 25 h 226"/>
                <a:gd name="T54" fmla="*/ 128 w 846"/>
                <a:gd name="T55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46" h="226">
                  <a:moveTo>
                    <a:pt x="128" y="0"/>
                  </a:moveTo>
                  <a:lnTo>
                    <a:pt x="783" y="0"/>
                  </a:lnTo>
                  <a:lnTo>
                    <a:pt x="800" y="2"/>
                  </a:lnTo>
                  <a:lnTo>
                    <a:pt x="815" y="8"/>
                  </a:lnTo>
                  <a:lnTo>
                    <a:pt x="828" y="19"/>
                  </a:lnTo>
                  <a:lnTo>
                    <a:pt x="837" y="31"/>
                  </a:lnTo>
                  <a:lnTo>
                    <a:pt x="844" y="46"/>
                  </a:lnTo>
                  <a:lnTo>
                    <a:pt x="846" y="62"/>
                  </a:lnTo>
                  <a:lnTo>
                    <a:pt x="846" y="162"/>
                  </a:lnTo>
                  <a:lnTo>
                    <a:pt x="844" y="180"/>
                  </a:lnTo>
                  <a:lnTo>
                    <a:pt x="837" y="194"/>
                  </a:lnTo>
                  <a:lnTo>
                    <a:pt x="828" y="207"/>
                  </a:lnTo>
                  <a:lnTo>
                    <a:pt x="815" y="217"/>
                  </a:lnTo>
                  <a:lnTo>
                    <a:pt x="800" y="223"/>
                  </a:lnTo>
                  <a:lnTo>
                    <a:pt x="783" y="226"/>
                  </a:lnTo>
                  <a:lnTo>
                    <a:pt x="0" y="226"/>
                  </a:lnTo>
                  <a:lnTo>
                    <a:pt x="0" y="165"/>
                  </a:lnTo>
                  <a:lnTo>
                    <a:pt x="2" y="162"/>
                  </a:lnTo>
                  <a:lnTo>
                    <a:pt x="4" y="159"/>
                  </a:lnTo>
                  <a:lnTo>
                    <a:pt x="5" y="156"/>
                  </a:lnTo>
                  <a:lnTo>
                    <a:pt x="28" y="147"/>
                  </a:lnTo>
                  <a:lnTo>
                    <a:pt x="48" y="133"/>
                  </a:lnTo>
                  <a:lnTo>
                    <a:pt x="67" y="116"/>
                  </a:lnTo>
                  <a:lnTo>
                    <a:pt x="83" y="96"/>
                  </a:lnTo>
                  <a:lnTo>
                    <a:pt x="97" y="74"/>
                  </a:lnTo>
                  <a:lnTo>
                    <a:pt x="110" y="50"/>
                  </a:lnTo>
                  <a:lnTo>
                    <a:pt x="121" y="25"/>
                  </a:lnTo>
                  <a:lnTo>
                    <a:pt x="1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5" name="Freeform 733"/>
            <p:cNvSpPr>
              <a:spLocks/>
            </p:cNvSpPr>
            <p:nvPr/>
          </p:nvSpPr>
          <p:spPr bwMode="auto">
            <a:xfrm>
              <a:off x="7043" y="2392"/>
              <a:ext cx="36" cy="14"/>
            </a:xfrm>
            <a:custGeom>
              <a:avLst/>
              <a:gdLst>
                <a:gd name="T0" fmla="*/ 0 w 574"/>
                <a:gd name="T1" fmla="*/ 0 h 226"/>
                <a:gd name="T2" fmla="*/ 511 w 574"/>
                <a:gd name="T3" fmla="*/ 0 h 226"/>
                <a:gd name="T4" fmla="*/ 528 w 574"/>
                <a:gd name="T5" fmla="*/ 2 h 226"/>
                <a:gd name="T6" fmla="*/ 543 w 574"/>
                <a:gd name="T7" fmla="*/ 9 h 226"/>
                <a:gd name="T8" fmla="*/ 556 w 574"/>
                <a:gd name="T9" fmla="*/ 18 h 226"/>
                <a:gd name="T10" fmla="*/ 565 w 574"/>
                <a:gd name="T11" fmla="*/ 32 h 226"/>
                <a:gd name="T12" fmla="*/ 572 w 574"/>
                <a:gd name="T13" fmla="*/ 47 h 226"/>
                <a:gd name="T14" fmla="*/ 574 w 574"/>
                <a:gd name="T15" fmla="*/ 63 h 226"/>
                <a:gd name="T16" fmla="*/ 574 w 574"/>
                <a:gd name="T17" fmla="*/ 163 h 226"/>
                <a:gd name="T18" fmla="*/ 572 w 574"/>
                <a:gd name="T19" fmla="*/ 179 h 226"/>
                <a:gd name="T20" fmla="*/ 565 w 574"/>
                <a:gd name="T21" fmla="*/ 195 h 226"/>
                <a:gd name="T22" fmla="*/ 556 w 574"/>
                <a:gd name="T23" fmla="*/ 208 h 226"/>
                <a:gd name="T24" fmla="*/ 543 w 574"/>
                <a:gd name="T25" fmla="*/ 217 h 226"/>
                <a:gd name="T26" fmla="*/ 528 w 574"/>
                <a:gd name="T27" fmla="*/ 223 h 226"/>
                <a:gd name="T28" fmla="*/ 511 w 574"/>
                <a:gd name="T29" fmla="*/ 226 h 226"/>
                <a:gd name="T30" fmla="*/ 53 w 574"/>
                <a:gd name="T31" fmla="*/ 226 h 226"/>
                <a:gd name="T32" fmla="*/ 53 w 574"/>
                <a:gd name="T33" fmla="*/ 185 h 226"/>
                <a:gd name="T34" fmla="*/ 51 w 574"/>
                <a:gd name="T35" fmla="*/ 145 h 226"/>
                <a:gd name="T36" fmla="*/ 44 w 574"/>
                <a:gd name="T37" fmla="*/ 106 h 226"/>
                <a:gd name="T38" fmla="*/ 33 w 574"/>
                <a:gd name="T39" fmla="*/ 68 h 226"/>
                <a:gd name="T40" fmla="*/ 19 w 574"/>
                <a:gd name="T41" fmla="*/ 34 h 226"/>
                <a:gd name="T42" fmla="*/ 0 w 574"/>
                <a:gd name="T4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4" h="226">
                  <a:moveTo>
                    <a:pt x="0" y="0"/>
                  </a:moveTo>
                  <a:lnTo>
                    <a:pt x="511" y="0"/>
                  </a:lnTo>
                  <a:lnTo>
                    <a:pt x="528" y="2"/>
                  </a:lnTo>
                  <a:lnTo>
                    <a:pt x="543" y="9"/>
                  </a:lnTo>
                  <a:lnTo>
                    <a:pt x="556" y="18"/>
                  </a:lnTo>
                  <a:lnTo>
                    <a:pt x="565" y="32"/>
                  </a:lnTo>
                  <a:lnTo>
                    <a:pt x="572" y="47"/>
                  </a:lnTo>
                  <a:lnTo>
                    <a:pt x="574" y="63"/>
                  </a:lnTo>
                  <a:lnTo>
                    <a:pt x="574" y="163"/>
                  </a:lnTo>
                  <a:lnTo>
                    <a:pt x="572" y="179"/>
                  </a:lnTo>
                  <a:lnTo>
                    <a:pt x="565" y="195"/>
                  </a:lnTo>
                  <a:lnTo>
                    <a:pt x="556" y="208"/>
                  </a:lnTo>
                  <a:lnTo>
                    <a:pt x="543" y="217"/>
                  </a:lnTo>
                  <a:lnTo>
                    <a:pt x="528" y="223"/>
                  </a:lnTo>
                  <a:lnTo>
                    <a:pt x="511" y="226"/>
                  </a:lnTo>
                  <a:lnTo>
                    <a:pt x="53" y="226"/>
                  </a:lnTo>
                  <a:lnTo>
                    <a:pt x="53" y="185"/>
                  </a:lnTo>
                  <a:lnTo>
                    <a:pt x="51" y="145"/>
                  </a:lnTo>
                  <a:lnTo>
                    <a:pt x="44" y="106"/>
                  </a:lnTo>
                  <a:lnTo>
                    <a:pt x="33" y="68"/>
                  </a:lnTo>
                  <a:lnTo>
                    <a:pt x="19" y="3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6" name="Freeform 734"/>
            <p:cNvSpPr>
              <a:spLocks noEditPoints="1"/>
            </p:cNvSpPr>
            <p:nvPr/>
          </p:nvSpPr>
          <p:spPr bwMode="auto">
            <a:xfrm>
              <a:off x="6938" y="2302"/>
              <a:ext cx="178" cy="144"/>
            </a:xfrm>
            <a:custGeom>
              <a:avLst/>
              <a:gdLst>
                <a:gd name="T0" fmla="*/ 353 w 2853"/>
                <a:gd name="T1" fmla="*/ 186 h 2311"/>
                <a:gd name="T2" fmla="*/ 292 w 2853"/>
                <a:gd name="T3" fmla="*/ 205 h 2311"/>
                <a:gd name="T4" fmla="*/ 241 w 2853"/>
                <a:gd name="T5" fmla="*/ 243 h 2311"/>
                <a:gd name="T6" fmla="*/ 205 w 2853"/>
                <a:gd name="T7" fmla="*/ 293 h 2311"/>
                <a:gd name="T8" fmla="*/ 184 w 2853"/>
                <a:gd name="T9" fmla="*/ 354 h 2311"/>
                <a:gd name="T10" fmla="*/ 182 w 2853"/>
                <a:gd name="T11" fmla="*/ 1923 h 2311"/>
                <a:gd name="T12" fmla="*/ 193 w 2853"/>
                <a:gd name="T13" fmla="*/ 1987 h 2311"/>
                <a:gd name="T14" fmla="*/ 221 w 2853"/>
                <a:gd name="T15" fmla="*/ 2043 h 2311"/>
                <a:gd name="T16" fmla="*/ 266 w 2853"/>
                <a:gd name="T17" fmla="*/ 2088 h 2311"/>
                <a:gd name="T18" fmla="*/ 322 w 2853"/>
                <a:gd name="T19" fmla="*/ 2117 h 2311"/>
                <a:gd name="T20" fmla="*/ 386 w 2853"/>
                <a:gd name="T21" fmla="*/ 2127 h 2311"/>
                <a:gd name="T22" fmla="*/ 2500 w 2853"/>
                <a:gd name="T23" fmla="*/ 2125 h 2311"/>
                <a:gd name="T24" fmla="*/ 2560 w 2853"/>
                <a:gd name="T25" fmla="*/ 2105 h 2311"/>
                <a:gd name="T26" fmla="*/ 2611 w 2853"/>
                <a:gd name="T27" fmla="*/ 2068 h 2311"/>
                <a:gd name="T28" fmla="*/ 2647 w 2853"/>
                <a:gd name="T29" fmla="*/ 2017 h 2311"/>
                <a:gd name="T30" fmla="*/ 2668 w 2853"/>
                <a:gd name="T31" fmla="*/ 1957 h 2311"/>
                <a:gd name="T32" fmla="*/ 2671 w 2853"/>
                <a:gd name="T33" fmla="*/ 387 h 2311"/>
                <a:gd name="T34" fmla="*/ 2661 w 2853"/>
                <a:gd name="T35" fmla="*/ 322 h 2311"/>
                <a:gd name="T36" fmla="*/ 2631 w 2853"/>
                <a:gd name="T37" fmla="*/ 266 h 2311"/>
                <a:gd name="T38" fmla="*/ 2587 w 2853"/>
                <a:gd name="T39" fmla="*/ 223 h 2311"/>
                <a:gd name="T40" fmla="*/ 2530 w 2853"/>
                <a:gd name="T41" fmla="*/ 193 h 2311"/>
                <a:gd name="T42" fmla="*/ 2466 w 2853"/>
                <a:gd name="T43" fmla="*/ 183 h 2311"/>
                <a:gd name="T44" fmla="*/ 386 w 2853"/>
                <a:gd name="T45" fmla="*/ 0 h 2311"/>
                <a:gd name="T46" fmla="*/ 2515 w 2853"/>
                <a:gd name="T47" fmla="*/ 3 h 2311"/>
                <a:gd name="T48" fmla="*/ 2606 w 2853"/>
                <a:gd name="T49" fmla="*/ 26 h 2311"/>
                <a:gd name="T50" fmla="*/ 2687 w 2853"/>
                <a:gd name="T51" fmla="*/ 70 h 2311"/>
                <a:gd name="T52" fmla="*/ 2755 w 2853"/>
                <a:gd name="T53" fmla="*/ 130 h 2311"/>
                <a:gd name="T54" fmla="*/ 2807 w 2853"/>
                <a:gd name="T55" fmla="*/ 205 h 2311"/>
                <a:gd name="T56" fmla="*/ 2841 w 2853"/>
                <a:gd name="T57" fmla="*/ 292 h 2311"/>
                <a:gd name="T58" fmla="*/ 2853 w 2853"/>
                <a:gd name="T59" fmla="*/ 387 h 2311"/>
                <a:gd name="T60" fmla="*/ 2850 w 2853"/>
                <a:gd name="T61" fmla="*/ 1972 h 2311"/>
                <a:gd name="T62" fmla="*/ 2827 w 2853"/>
                <a:gd name="T63" fmla="*/ 2063 h 2311"/>
                <a:gd name="T64" fmla="*/ 2784 w 2853"/>
                <a:gd name="T65" fmla="*/ 2144 h 2311"/>
                <a:gd name="T66" fmla="*/ 2723 w 2853"/>
                <a:gd name="T67" fmla="*/ 2213 h 2311"/>
                <a:gd name="T68" fmla="*/ 2648 w 2853"/>
                <a:gd name="T69" fmla="*/ 2265 h 2311"/>
                <a:gd name="T70" fmla="*/ 2562 w 2853"/>
                <a:gd name="T71" fmla="*/ 2298 h 2311"/>
                <a:gd name="T72" fmla="*/ 2466 w 2853"/>
                <a:gd name="T73" fmla="*/ 2311 h 2311"/>
                <a:gd name="T74" fmla="*/ 337 w 2853"/>
                <a:gd name="T75" fmla="*/ 2307 h 2311"/>
                <a:gd name="T76" fmla="*/ 247 w 2853"/>
                <a:gd name="T77" fmla="*/ 2284 h 2311"/>
                <a:gd name="T78" fmla="*/ 165 w 2853"/>
                <a:gd name="T79" fmla="*/ 2241 h 2311"/>
                <a:gd name="T80" fmla="*/ 97 w 2853"/>
                <a:gd name="T81" fmla="*/ 2180 h 2311"/>
                <a:gd name="T82" fmla="*/ 45 w 2853"/>
                <a:gd name="T83" fmla="*/ 2106 h 2311"/>
                <a:gd name="T84" fmla="*/ 11 w 2853"/>
                <a:gd name="T85" fmla="*/ 2019 h 2311"/>
                <a:gd name="T86" fmla="*/ 0 w 2853"/>
                <a:gd name="T87" fmla="*/ 1923 h 2311"/>
                <a:gd name="T88" fmla="*/ 3 w 2853"/>
                <a:gd name="T89" fmla="*/ 339 h 2311"/>
                <a:gd name="T90" fmla="*/ 26 w 2853"/>
                <a:gd name="T91" fmla="*/ 247 h 2311"/>
                <a:gd name="T92" fmla="*/ 69 w 2853"/>
                <a:gd name="T93" fmla="*/ 165 h 2311"/>
                <a:gd name="T94" fmla="*/ 129 w 2853"/>
                <a:gd name="T95" fmla="*/ 97 h 2311"/>
                <a:gd name="T96" fmla="*/ 205 w 2853"/>
                <a:gd name="T97" fmla="*/ 45 h 2311"/>
                <a:gd name="T98" fmla="*/ 291 w 2853"/>
                <a:gd name="T99" fmla="*/ 11 h 2311"/>
                <a:gd name="T100" fmla="*/ 386 w 2853"/>
                <a:gd name="T101" fmla="*/ 0 h 2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853" h="2311">
                  <a:moveTo>
                    <a:pt x="386" y="183"/>
                  </a:moveTo>
                  <a:lnTo>
                    <a:pt x="353" y="186"/>
                  </a:lnTo>
                  <a:lnTo>
                    <a:pt x="322" y="193"/>
                  </a:lnTo>
                  <a:lnTo>
                    <a:pt x="292" y="205"/>
                  </a:lnTo>
                  <a:lnTo>
                    <a:pt x="266" y="223"/>
                  </a:lnTo>
                  <a:lnTo>
                    <a:pt x="241" y="243"/>
                  </a:lnTo>
                  <a:lnTo>
                    <a:pt x="221" y="266"/>
                  </a:lnTo>
                  <a:lnTo>
                    <a:pt x="205" y="293"/>
                  </a:lnTo>
                  <a:lnTo>
                    <a:pt x="193" y="322"/>
                  </a:lnTo>
                  <a:lnTo>
                    <a:pt x="184" y="354"/>
                  </a:lnTo>
                  <a:lnTo>
                    <a:pt x="182" y="387"/>
                  </a:lnTo>
                  <a:lnTo>
                    <a:pt x="182" y="1923"/>
                  </a:lnTo>
                  <a:lnTo>
                    <a:pt x="184" y="1957"/>
                  </a:lnTo>
                  <a:lnTo>
                    <a:pt x="193" y="1987"/>
                  </a:lnTo>
                  <a:lnTo>
                    <a:pt x="205" y="2017"/>
                  </a:lnTo>
                  <a:lnTo>
                    <a:pt x="221" y="2043"/>
                  </a:lnTo>
                  <a:lnTo>
                    <a:pt x="241" y="2068"/>
                  </a:lnTo>
                  <a:lnTo>
                    <a:pt x="266" y="2088"/>
                  </a:lnTo>
                  <a:lnTo>
                    <a:pt x="292" y="2105"/>
                  </a:lnTo>
                  <a:lnTo>
                    <a:pt x="322" y="2117"/>
                  </a:lnTo>
                  <a:lnTo>
                    <a:pt x="353" y="2125"/>
                  </a:lnTo>
                  <a:lnTo>
                    <a:pt x="386" y="2127"/>
                  </a:lnTo>
                  <a:lnTo>
                    <a:pt x="2466" y="2127"/>
                  </a:lnTo>
                  <a:lnTo>
                    <a:pt x="2500" y="2125"/>
                  </a:lnTo>
                  <a:lnTo>
                    <a:pt x="2530" y="2117"/>
                  </a:lnTo>
                  <a:lnTo>
                    <a:pt x="2560" y="2105"/>
                  </a:lnTo>
                  <a:lnTo>
                    <a:pt x="2587" y="2088"/>
                  </a:lnTo>
                  <a:lnTo>
                    <a:pt x="2611" y="2068"/>
                  </a:lnTo>
                  <a:lnTo>
                    <a:pt x="2631" y="2043"/>
                  </a:lnTo>
                  <a:lnTo>
                    <a:pt x="2647" y="2017"/>
                  </a:lnTo>
                  <a:lnTo>
                    <a:pt x="2661" y="1987"/>
                  </a:lnTo>
                  <a:lnTo>
                    <a:pt x="2668" y="1957"/>
                  </a:lnTo>
                  <a:lnTo>
                    <a:pt x="2671" y="1923"/>
                  </a:lnTo>
                  <a:lnTo>
                    <a:pt x="2671" y="387"/>
                  </a:lnTo>
                  <a:lnTo>
                    <a:pt x="2668" y="354"/>
                  </a:lnTo>
                  <a:lnTo>
                    <a:pt x="2661" y="322"/>
                  </a:lnTo>
                  <a:lnTo>
                    <a:pt x="2647" y="293"/>
                  </a:lnTo>
                  <a:lnTo>
                    <a:pt x="2631" y="266"/>
                  </a:lnTo>
                  <a:lnTo>
                    <a:pt x="2611" y="243"/>
                  </a:lnTo>
                  <a:lnTo>
                    <a:pt x="2587" y="223"/>
                  </a:lnTo>
                  <a:lnTo>
                    <a:pt x="2560" y="205"/>
                  </a:lnTo>
                  <a:lnTo>
                    <a:pt x="2530" y="193"/>
                  </a:lnTo>
                  <a:lnTo>
                    <a:pt x="2500" y="186"/>
                  </a:lnTo>
                  <a:lnTo>
                    <a:pt x="2466" y="183"/>
                  </a:lnTo>
                  <a:lnTo>
                    <a:pt x="386" y="183"/>
                  </a:lnTo>
                  <a:close/>
                  <a:moveTo>
                    <a:pt x="386" y="0"/>
                  </a:moveTo>
                  <a:lnTo>
                    <a:pt x="2466" y="0"/>
                  </a:lnTo>
                  <a:lnTo>
                    <a:pt x="2515" y="3"/>
                  </a:lnTo>
                  <a:lnTo>
                    <a:pt x="2562" y="11"/>
                  </a:lnTo>
                  <a:lnTo>
                    <a:pt x="2606" y="26"/>
                  </a:lnTo>
                  <a:lnTo>
                    <a:pt x="2648" y="45"/>
                  </a:lnTo>
                  <a:lnTo>
                    <a:pt x="2687" y="70"/>
                  </a:lnTo>
                  <a:lnTo>
                    <a:pt x="2723" y="97"/>
                  </a:lnTo>
                  <a:lnTo>
                    <a:pt x="2755" y="130"/>
                  </a:lnTo>
                  <a:lnTo>
                    <a:pt x="2784" y="165"/>
                  </a:lnTo>
                  <a:lnTo>
                    <a:pt x="2807" y="205"/>
                  </a:lnTo>
                  <a:lnTo>
                    <a:pt x="2827" y="247"/>
                  </a:lnTo>
                  <a:lnTo>
                    <a:pt x="2841" y="292"/>
                  </a:lnTo>
                  <a:lnTo>
                    <a:pt x="2850" y="339"/>
                  </a:lnTo>
                  <a:lnTo>
                    <a:pt x="2853" y="387"/>
                  </a:lnTo>
                  <a:lnTo>
                    <a:pt x="2853" y="1923"/>
                  </a:lnTo>
                  <a:lnTo>
                    <a:pt x="2850" y="1972"/>
                  </a:lnTo>
                  <a:lnTo>
                    <a:pt x="2841" y="2019"/>
                  </a:lnTo>
                  <a:lnTo>
                    <a:pt x="2827" y="2063"/>
                  </a:lnTo>
                  <a:lnTo>
                    <a:pt x="2807" y="2106"/>
                  </a:lnTo>
                  <a:lnTo>
                    <a:pt x="2784" y="2144"/>
                  </a:lnTo>
                  <a:lnTo>
                    <a:pt x="2755" y="2180"/>
                  </a:lnTo>
                  <a:lnTo>
                    <a:pt x="2723" y="2213"/>
                  </a:lnTo>
                  <a:lnTo>
                    <a:pt x="2687" y="2241"/>
                  </a:lnTo>
                  <a:lnTo>
                    <a:pt x="2648" y="2265"/>
                  </a:lnTo>
                  <a:lnTo>
                    <a:pt x="2606" y="2284"/>
                  </a:lnTo>
                  <a:lnTo>
                    <a:pt x="2562" y="2298"/>
                  </a:lnTo>
                  <a:lnTo>
                    <a:pt x="2515" y="2307"/>
                  </a:lnTo>
                  <a:lnTo>
                    <a:pt x="2466" y="2311"/>
                  </a:lnTo>
                  <a:lnTo>
                    <a:pt x="386" y="2311"/>
                  </a:lnTo>
                  <a:lnTo>
                    <a:pt x="337" y="2307"/>
                  </a:lnTo>
                  <a:lnTo>
                    <a:pt x="291" y="2298"/>
                  </a:lnTo>
                  <a:lnTo>
                    <a:pt x="247" y="2284"/>
                  </a:lnTo>
                  <a:lnTo>
                    <a:pt x="205" y="2265"/>
                  </a:lnTo>
                  <a:lnTo>
                    <a:pt x="165" y="2241"/>
                  </a:lnTo>
                  <a:lnTo>
                    <a:pt x="129" y="2213"/>
                  </a:lnTo>
                  <a:lnTo>
                    <a:pt x="97" y="2180"/>
                  </a:lnTo>
                  <a:lnTo>
                    <a:pt x="69" y="2144"/>
                  </a:lnTo>
                  <a:lnTo>
                    <a:pt x="45" y="2106"/>
                  </a:lnTo>
                  <a:lnTo>
                    <a:pt x="26" y="2063"/>
                  </a:lnTo>
                  <a:lnTo>
                    <a:pt x="11" y="2019"/>
                  </a:lnTo>
                  <a:lnTo>
                    <a:pt x="3" y="1972"/>
                  </a:lnTo>
                  <a:lnTo>
                    <a:pt x="0" y="1923"/>
                  </a:lnTo>
                  <a:lnTo>
                    <a:pt x="0" y="387"/>
                  </a:lnTo>
                  <a:lnTo>
                    <a:pt x="3" y="339"/>
                  </a:lnTo>
                  <a:lnTo>
                    <a:pt x="11" y="292"/>
                  </a:lnTo>
                  <a:lnTo>
                    <a:pt x="26" y="247"/>
                  </a:lnTo>
                  <a:lnTo>
                    <a:pt x="45" y="205"/>
                  </a:lnTo>
                  <a:lnTo>
                    <a:pt x="69" y="165"/>
                  </a:lnTo>
                  <a:lnTo>
                    <a:pt x="97" y="130"/>
                  </a:lnTo>
                  <a:lnTo>
                    <a:pt x="129" y="97"/>
                  </a:lnTo>
                  <a:lnTo>
                    <a:pt x="165" y="70"/>
                  </a:lnTo>
                  <a:lnTo>
                    <a:pt x="205" y="45"/>
                  </a:lnTo>
                  <a:lnTo>
                    <a:pt x="247" y="26"/>
                  </a:lnTo>
                  <a:lnTo>
                    <a:pt x="291" y="11"/>
                  </a:lnTo>
                  <a:lnTo>
                    <a:pt x="337" y="3"/>
                  </a:lnTo>
                  <a:lnTo>
                    <a:pt x="3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7" name="Freeform 735"/>
            <p:cNvSpPr>
              <a:spLocks/>
            </p:cNvSpPr>
            <p:nvPr/>
          </p:nvSpPr>
          <p:spPr bwMode="auto">
            <a:xfrm>
              <a:off x="6909" y="2276"/>
              <a:ext cx="178" cy="144"/>
            </a:xfrm>
            <a:custGeom>
              <a:avLst/>
              <a:gdLst>
                <a:gd name="T0" fmla="*/ 2467 w 2845"/>
                <a:gd name="T1" fmla="*/ 0 h 2307"/>
                <a:gd name="T2" fmla="*/ 2565 w 2845"/>
                <a:gd name="T3" fmla="*/ 13 h 2307"/>
                <a:gd name="T4" fmla="*/ 2653 w 2845"/>
                <a:gd name="T5" fmla="*/ 48 h 2307"/>
                <a:gd name="T6" fmla="*/ 2730 w 2845"/>
                <a:gd name="T7" fmla="*/ 104 h 2307"/>
                <a:gd name="T8" fmla="*/ 2791 w 2845"/>
                <a:gd name="T9" fmla="*/ 177 h 2307"/>
                <a:gd name="T10" fmla="*/ 2833 w 2845"/>
                <a:gd name="T11" fmla="*/ 262 h 2307"/>
                <a:gd name="T12" fmla="*/ 2655 w 2845"/>
                <a:gd name="T13" fmla="*/ 309 h 2307"/>
                <a:gd name="T14" fmla="*/ 2620 w 2845"/>
                <a:gd name="T15" fmla="*/ 252 h 2307"/>
                <a:gd name="T16" fmla="*/ 2567 w 2845"/>
                <a:gd name="T17" fmla="*/ 209 h 2307"/>
                <a:gd name="T18" fmla="*/ 2503 w 2845"/>
                <a:gd name="T19" fmla="*/ 186 h 2307"/>
                <a:gd name="T20" fmla="*/ 386 w 2845"/>
                <a:gd name="T21" fmla="*/ 183 h 2307"/>
                <a:gd name="T22" fmla="*/ 322 w 2845"/>
                <a:gd name="T23" fmla="*/ 193 h 2307"/>
                <a:gd name="T24" fmla="*/ 266 w 2845"/>
                <a:gd name="T25" fmla="*/ 222 h 2307"/>
                <a:gd name="T26" fmla="*/ 222 w 2845"/>
                <a:gd name="T27" fmla="*/ 266 h 2307"/>
                <a:gd name="T28" fmla="*/ 192 w 2845"/>
                <a:gd name="T29" fmla="*/ 323 h 2307"/>
                <a:gd name="T30" fmla="*/ 182 w 2845"/>
                <a:gd name="T31" fmla="*/ 387 h 2307"/>
                <a:gd name="T32" fmla="*/ 185 w 2845"/>
                <a:gd name="T33" fmla="*/ 1956 h 2307"/>
                <a:gd name="T34" fmla="*/ 205 w 2845"/>
                <a:gd name="T35" fmla="*/ 2016 h 2307"/>
                <a:gd name="T36" fmla="*/ 241 w 2845"/>
                <a:gd name="T37" fmla="*/ 2066 h 2307"/>
                <a:gd name="T38" fmla="*/ 291 w 2845"/>
                <a:gd name="T39" fmla="*/ 2104 h 2307"/>
                <a:gd name="T40" fmla="*/ 351 w 2845"/>
                <a:gd name="T41" fmla="*/ 2124 h 2307"/>
                <a:gd name="T42" fmla="*/ 302 w 2845"/>
                <a:gd name="T43" fmla="*/ 2298 h 2307"/>
                <a:gd name="T44" fmla="*/ 213 w 2845"/>
                <a:gd name="T45" fmla="*/ 2267 h 2307"/>
                <a:gd name="T46" fmla="*/ 135 w 2845"/>
                <a:gd name="T47" fmla="*/ 2216 h 2307"/>
                <a:gd name="T48" fmla="*/ 72 w 2845"/>
                <a:gd name="T49" fmla="*/ 2147 h 2307"/>
                <a:gd name="T50" fmla="*/ 27 w 2845"/>
                <a:gd name="T51" fmla="*/ 2066 h 2307"/>
                <a:gd name="T52" fmla="*/ 3 w 2845"/>
                <a:gd name="T53" fmla="*/ 1973 h 2307"/>
                <a:gd name="T54" fmla="*/ 0 w 2845"/>
                <a:gd name="T55" fmla="*/ 387 h 2307"/>
                <a:gd name="T56" fmla="*/ 12 w 2845"/>
                <a:gd name="T57" fmla="*/ 292 h 2307"/>
                <a:gd name="T58" fmla="*/ 45 w 2845"/>
                <a:gd name="T59" fmla="*/ 205 h 2307"/>
                <a:gd name="T60" fmla="*/ 98 w 2845"/>
                <a:gd name="T61" fmla="*/ 130 h 2307"/>
                <a:gd name="T62" fmla="*/ 166 w 2845"/>
                <a:gd name="T63" fmla="*/ 70 h 2307"/>
                <a:gd name="T64" fmla="*/ 246 w 2845"/>
                <a:gd name="T65" fmla="*/ 26 h 2307"/>
                <a:gd name="T66" fmla="*/ 338 w 2845"/>
                <a:gd name="T67" fmla="*/ 3 h 2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45" h="2307">
                  <a:moveTo>
                    <a:pt x="386" y="0"/>
                  </a:moveTo>
                  <a:lnTo>
                    <a:pt x="2467" y="0"/>
                  </a:lnTo>
                  <a:lnTo>
                    <a:pt x="2517" y="3"/>
                  </a:lnTo>
                  <a:lnTo>
                    <a:pt x="2565" y="13"/>
                  </a:lnTo>
                  <a:lnTo>
                    <a:pt x="2611" y="28"/>
                  </a:lnTo>
                  <a:lnTo>
                    <a:pt x="2653" y="48"/>
                  </a:lnTo>
                  <a:lnTo>
                    <a:pt x="2694" y="74"/>
                  </a:lnTo>
                  <a:lnTo>
                    <a:pt x="2730" y="104"/>
                  </a:lnTo>
                  <a:lnTo>
                    <a:pt x="2762" y="138"/>
                  </a:lnTo>
                  <a:lnTo>
                    <a:pt x="2791" y="177"/>
                  </a:lnTo>
                  <a:lnTo>
                    <a:pt x="2814" y="218"/>
                  </a:lnTo>
                  <a:lnTo>
                    <a:pt x="2833" y="262"/>
                  </a:lnTo>
                  <a:lnTo>
                    <a:pt x="2845" y="309"/>
                  </a:lnTo>
                  <a:lnTo>
                    <a:pt x="2655" y="309"/>
                  </a:lnTo>
                  <a:lnTo>
                    <a:pt x="2640" y="279"/>
                  </a:lnTo>
                  <a:lnTo>
                    <a:pt x="2620" y="252"/>
                  </a:lnTo>
                  <a:lnTo>
                    <a:pt x="2595" y="228"/>
                  </a:lnTo>
                  <a:lnTo>
                    <a:pt x="2567" y="209"/>
                  </a:lnTo>
                  <a:lnTo>
                    <a:pt x="2536" y="194"/>
                  </a:lnTo>
                  <a:lnTo>
                    <a:pt x="2503" y="186"/>
                  </a:lnTo>
                  <a:lnTo>
                    <a:pt x="2467" y="183"/>
                  </a:lnTo>
                  <a:lnTo>
                    <a:pt x="386" y="183"/>
                  </a:lnTo>
                  <a:lnTo>
                    <a:pt x="353" y="185"/>
                  </a:lnTo>
                  <a:lnTo>
                    <a:pt x="322" y="193"/>
                  </a:lnTo>
                  <a:lnTo>
                    <a:pt x="292" y="205"/>
                  </a:lnTo>
                  <a:lnTo>
                    <a:pt x="266" y="222"/>
                  </a:lnTo>
                  <a:lnTo>
                    <a:pt x="242" y="242"/>
                  </a:lnTo>
                  <a:lnTo>
                    <a:pt x="222" y="266"/>
                  </a:lnTo>
                  <a:lnTo>
                    <a:pt x="205" y="293"/>
                  </a:lnTo>
                  <a:lnTo>
                    <a:pt x="192" y="323"/>
                  </a:lnTo>
                  <a:lnTo>
                    <a:pt x="185" y="353"/>
                  </a:lnTo>
                  <a:lnTo>
                    <a:pt x="182" y="387"/>
                  </a:lnTo>
                  <a:lnTo>
                    <a:pt x="182" y="1923"/>
                  </a:lnTo>
                  <a:lnTo>
                    <a:pt x="185" y="1956"/>
                  </a:lnTo>
                  <a:lnTo>
                    <a:pt x="192" y="1987"/>
                  </a:lnTo>
                  <a:lnTo>
                    <a:pt x="205" y="2016"/>
                  </a:lnTo>
                  <a:lnTo>
                    <a:pt x="221" y="2042"/>
                  </a:lnTo>
                  <a:lnTo>
                    <a:pt x="241" y="2066"/>
                  </a:lnTo>
                  <a:lnTo>
                    <a:pt x="265" y="2086"/>
                  </a:lnTo>
                  <a:lnTo>
                    <a:pt x="291" y="2104"/>
                  </a:lnTo>
                  <a:lnTo>
                    <a:pt x="320" y="2116"/>
                  </a:lnTo>
                  <a:lnTo>
                    <a:pt x="351" y="2124"/>
                  </a:lnTo>
                  <a:lnTo>
                    <a:pt x="351" y="2307"/>
                  </a:lnTo>
                  <a:lnTo>
                    <a:pt x="302" y="2298"/>
                  </a:lnTo>
                  <a:lnTo>
                    <a:pt x="257" y="2286"/>
                  </a:lnTo>
                  <a:lnTo>
                    <a:pt x="213" y="2267"/>
                  </a:lnTo>
                  <a:lnTo>
                    <a:pt x="173" y="2243"/>
                  </a:lnTo>
                  <a:lnTo>
                    <a:pt x="135" y="2216"/>
                  </a:lnTo>
                  <a:lnTo>
                    <a:pt x="102" y="2183"/>
                  </a:lnTo>
                  <a:lnTo>
                    <a:pt x="72" y="2147"/>
                  </a:lnTo>
                  <a:lnTo>
                    <a:pt x="47" y="2108"/>
                  </a:lnTo>
                  <a:lnTo>
                    <a:pt x="27" y="2066"/>
                  </a:lnTo>
                  <a:lnTo>
                    <a:pt x="12" y="2020"/>
                  </a:lnTo>
                  <a:lnTo>
                    <a:pt x="3" y="1973"/>
                  </a:lnTo>
                  <a:lnTo>
                    <a:pt x="0" y="1923"/>
                  </a:lnTo>
                  <a:lnTo>
                    <a:pt x="0" y="387"/>
                  </a:lnTo>
                  <a:lnTo>
                    <a:pt x="3" y="338"/>
                  </a:lnTo>
                  <a:lnTo>
                    <a:pt x="12" y="292"/>
                  </a:lnTo>
                  <a:lnTo>
                    <a:pt x="26" y="247"/>
                  </a:lnTo>
                  <a:lnTo>
                    <a:pt x="45" y="205"/>
                  </a:lnTo>
                  <a:lnTo>
                    <a:pt x="69" y="166"/>
                  </a:lnTo>
                  <a:lnTo>
                    <a:pt x="98" y="130"/>
                  </a:lnTo>
                  <a:lnTo>
                    <a:pt x="129" y="97"/>
                  </a:lnTo>
                  <a:lnTo>
                    <a:pt x="166" y="70"/>
                  </a:lnTo>
                  <a:lnTo>
                    <a:pt x="205" y="45"/>
                  </a:lnTo>
                  <a:lnTo>
                    <a:pt x="246" y="26"/>
                  </a:lnTo>
                  <a:lnTo>
                    <a:pt x="291" y="12"/>
                  </a:lnTo>
                  <a:lnTo>
                    <a:pt x="338" y="3"/>
                  </a:lnTo>
                  <a:lnTo>
                    <a:pt x="3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33" name="Freeform 79"/>
          <p:cNvSpPr>
            <a:spLocks noEditPoints="1"/>
          </p:cNvSpPr>
          <p:nvPr/>
        </p:nvSpPr>
        <p:spPr bwMode="auto">
          <a:xfrm>
            <a:off x="490419" y="3790303"/>
            <a:ext cx="313772" cy="314203"/>
          </a:xfrm>
          <a:custGeom>
            <a:avLst/>
            <a:gdLst>
              <a:gd name="T0" fmla="*/ 4299 w 5820"/>
              <a:gd name="T1" fmla="*/ 900 h 5828"/>
              <a:gd name="T2" fmla="*/ 4118 w 5820"/>
              <a:gd name="T3" fmla="*/ 986 h 5828"/>
              <a:gd name="T4" fmla="*/ 3984 w 5820"/>
              <a:gd name="T5" fmla="*/ 1140 h 5828"/>
              <a:gd name="T6" fmla="*/ 3922 w 5820"/>
              <a:gd name="T7" fmla="*/ 1328 h 5828"/>
              <a:gd name="T8" fmla="*/ 3934 w 5820"/>
              <a:gd name="T9" fmla="*/ 1523 h 5828"/>
              <a:gd name="T10" fmla="*/ 4021 w 5820"/>
              <a:gd name="T11" fmla="*/ 1702 h 5828"/>
              <a:gd name="T12" fmla="*/ 4175 w 5820"/>
              <a:gd name="T13" fmla="*/ 1838 h 5828"/>
              <a:gd name="T14" fmla="*/ 4362 w 5820"/>
              <a:gd name="T15" fmla="*/ 1900 h 5828"/>
              <a:gd name="T16" fmla="*/ 4557 w 5820"/>
              <a:gd name="T17" fmla="*/ 1888 h 5828"/>
              <a:gd name="T18" fmla="*/ 4736 w 5820"/>
              <a:gd name="T19" fmla="*/ 1801 h 5828"/>
              <a:gd name="T20" fmla="*/ 4872 w 5820"/>
              <a:gd name="T21" fmla="*/ 1645 h 5828"/>
              <a:gd name="T22" fmla="*/ 4934 w 5820"/>
              <a:gd name="T23" fmla="*/ 1459 h 5828"/>
              <a:gd name="T24" fmla="*/ 4921 w 5820"/>
              <a:gd name="T25" fmla="*/ 1264 h 5828"/>
              <a:gd name="T26" fmla="*/ 4835 w 5820"/>
              <a:gd name="T27" fmla="*/ 1084 h 5828"/>
              <a:gd name="T28" fmla="*/ 4679 w 5820"/>
              <a:gd name="T29" fmla="*/ 949 h 5828"/>
              <a:gd name="T30" fmla="*/ 4493 w 5820"/>
              <a:gd name="T31" fmla="*/ 887 h 5828"/>
              <a:gd name="T32" fmla="*/ 4249 w 5820"/>
              <a:gd name="T33" fmla="*/ 3 h 5828"/>
              <a:gd name="T34" fmla="*/ 4598 w 5820"/>
              <a:gd name="T35" fmla="*/ 65 h 5828"/>
              <a:gd name="T36" fmla="*/ 4930 w 5820"/>
              <a:gd name="T37" fmla="*/ 200 h 5828"/>
              <a:gd name="T38" fmla="*/ 5233 w 5820"/>
              <a:gd name="T39" fmla="*/ 409 h 5828"/>
              <a:gd name="T40" fmla="*/ 5487 w 5820"/>
              <a:gd name="T41" fmla="*/ 685 h 5828"/>
              <a:gd name="T42" fmla="*/ 5671 w 5820"/>
              <a:gd name="T43" fmla="*/ 999 h 5828"/>
              <a:gd name="T44" fmla="*/ 5783 w 5820"/>
              <a:gd name="T45" fmla="*/ 1339 h 5828"/>
              <a:gd name="T46" fmla="*/ 5820 w 5820"/>
              <a:gd name="T47" fmla="*/ 1689 h 5828"/>
              <a:gd name="T48" fmla="*/ 5783 w 5820"/>
              <a:gd name="T49" fmla="*/ 2042 h 5828"/>
              <a:gd name="T50" fmla="*/ 5671 w 5820"/>
              <a:gd name="T51" fmla="*/ 2382 h 5828"/>
              <a:gd name="T52" fmla="*/ 5487 w 5820"/>
              <a:gd name="T53" fmla="*/ 2695 h 5828"/>
              <a:gd name="T54" fmla="*/ 5234 w 5820"/>
              <a:gd name="T55" fmla="*/ 2970 h 5828"/>
              <a:gd name="T56" fmla="*/ 4939 w 5820"/>
              <a:gd name="T57" fmla="*/ 3173 h 5828"/>
              <a:gd name="T58" fmla="*/ 4615 w 5820"/>
              <a:gd name="T59" fmla="*/ 3310 h 5828"/>
              <a:gd name="T60" fmla="*/ 4276 w 5820"/>
              <a:gd name="T61" fmla="*/ 3374 h 5828"/>
              <a:gd name="T62" fmla="*/ 3931 w 5820"/>
              <a:gd name="T63" fmla="*/ 3368 h 5828"/>
              <a:gd name="T64" fmla="*/ 3591 w 5820"/>
              <a:gd name="T65" fmla="*/ 3292 h 5828"/>
              <a:gd name="T66" fmla="*/ 2891 w 5820"/>
              <a:gd name="T67" fmla="*/ 3687 h 5828"/>
              <a:gd name="T68" fmla="*/ 2178 w 5820"/>
              <a:gd name="T69" fmla="*/ 5114 h 5828"/>
              <a:gd name="T70" fmla="*/ 0 w 5820"/>
              <a:gd name="T71" fmla="*/ 5826 h 5828"/>
              <a:gd name="T72" fmla="*/ 2572 w 5820"/>
              <a:gd name="T73" fmla="*/ 2339 h 5828"/>
              <a:gd name="T74" fmla="*/ 2473 w 5820"/>
              <a:gd name="T75" fmla="*/ 2006 h 5828"/>
              <a:gd name="T76" fmla="*/ 2443 w 5820"/>
              <a:gd name="T77" fmla="*/ 1661 h 5828"/>
              <a:gd name="T78" fmla="*/ 2484 w 5820"/>
              <a:gd name="T79" fmla="*/ 1317 h 5828"/>
              <a:gd name="T80" fmla="*/ 2595 w 5820"/>
              <a:gd name="T81" fmla="*/ 986 h 5828"/>
              <a:gd name="T82" fmla="*/ 2777 w 5820"/>
              <a:gd name="T83" fmla="*/ 680 h 5828"/>
              <a:gd name="T84" fmla="*/ 3030 w 5820"/>
              <a:gd name="T85" fmla="*/ 409 h 5828"/>
              <a:gd name="T86" fmla="*/ 3333 w 5820"/>
              <a:gd name="T87" fmla="*/ 200 h 5828"/>
              <a:gd name="T88" fmla="*/ 3665 w 5820"/>
              <a:gd name="T89" fmla="*/ 65 h 5828"/>
              <a:gd name="T90" fmla="*/ 4014 w 5820"/>
              <a:gd name="T91" fmla="*/ 3 h 58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820" h="5828">
                <a:moveTo>
                  <a:pt x="4428" y="882"/>
                </a:moveTo>
                <a:lnTo>
                  <a:pt x="4362" y="887"/>
                </a:lnTo>
                <a:lnTo>
                  <a:pt x="4299" y="900"/>
                </a:lnTo>
                <a:lnTo>
                  <a:pt x="4235" y="921"/>
                </a:lnTo>
                <a:lnTo>
                  <a:pt x="4175" y="949"/>
                </a:lnTo>
                <a:lnTo>
                  <a:pt x="4118" y="986"/>
                </a:lnTo>
                <a:lnTo>
                  <a:pt x="4067" y="1032"/>
                </a:lnTo>
                <a:lnTo>
                  <a:pt x="4021" y="1084"/>
                </a:lnTo>
                <a:lnTo>
                  <a:pt x="3984" y="1140"/>
                </a:lnTo>
                <a:lnTo>
                  <a:pt x="3954" y="1201"/>
                </a:lnTo>
                <a:lnTo>
                  <a:pt x="3934" y="1264"/>
                </a:lnTo>
                <a:lnTo>
                  <a:pt x="3922" y="1328"/>
                </a:lnTo>
                <a:lnTo>
                  <a:pt x="3917" y="1394"/>
                </a:lnTo>
                <a:lnTo>
                  <a:pt x="3922" y="1459"/>
                </a:lnTo>
                <a:lnTo>
                  <a:pt x="3934" y="1523"/>
                </a:lnTo>
                <a:lnTo>
                  <a:pt x="3954" y="1585"/>
                </a:lnTo>
                <a:lnTo>
                  <a:pt x="3984" y="1645"/>
                </a:lnTo>
                <a:lnTo>
                  <a:pt x="4021" y="1702"/>
                </a:lnTo>
                <a:lnTo>
                  <a:pt x="4067" y="1755"/>
                </a:lnTo>
                <a:lnTo>
                  <a:pt x="4118" y="1801"/>
                </a:lnTo>
                <a:lnTo>
                  <a:pt x="4175" y="1838"/>
                </a:lnTo>
                <a:lnTo>
                  <a:pt x="4235" y="1866"/>
                </a:lnTo>
                <a:lnTo>
                  <a:pt x="4299" y="1888"/>
                </a:lnTo>
                <a:lnTo>
                  <a:pt x="4362" y="1900"/>
                </a:lnTo>
                <a:lnTo>
                  <a:pt x="4428" y="1904"/>
                </a:lnTo>
                <a:lnTo>
                  <a:pt x="4493" y="1900"/>
                </a:lnTo>
                <a:lnTo>
                  <a:pt x="4557" y="1888"/>
                </a:lnTo>
                <a:lnTo>
                  <a:pt x="4619" y="1866"/>
                </a:lnTo>
                <a:lnTo>
                  <a:pt x="4679" y="1838"/>
                </a:lnTo>
                <a:lnTo>
                  <a:pt x="4736" y="1801"/>
                </a:lnTo>
                <a:lnTo>
                  <a:pt x="4789" y="1755"/>
                </a:lnTo>
                <a:lnTo>
                  <a:pt x="4835" y="1702"/>
                </a:lnTo>
                <a:lnTo>
                  <a:pt x="4872" y="1645"/>
                </a:lnTo>
                <a:lnTo>
                  <a:pt x="4900" y="1585"/>
                </a:lnTo>
                <a:lnTo>
                  <a:pt x="4921" y="1523"/>
                </a:lnTo>
                <a:lnTo>
                  <a:pt x="4934" y="1459"/>
                </a:lnTo>
                <a:lnTo>
                  <a:pt x="4937" y="1394"/>
                </a:lnTo>
                <a:lnTo>
                  <a:pt x="4934" y="1328"/>
                </a:lnTo>
                <a:lnTo>
                  <a:pt x="4921" y="1264"/>
                </a:lnTo>
                <a:lnTo>
                  <a:pt x="4900" y="1201"/>
                </a:lnTo>
                <a:lnTo>
                  <a:pt x="4872" y="1140"/>
                </a:lnTo>
                <a:lnTo>
                  <a:pt x="4835" y="1084"/>
                </a:lnTo>
                <a:lnTo>
                  <a:pt x="4789" y="1032"/>
                </a:lnTo>
                <a:lnTo>
                  <a:pt x="4736" y="986"/>
                </a:lnTo>
                <a:lnTo>
                  <a:pt x="4679" y="949"/>
                </a:lnTo>
                <a:lnTo>
                  <a:pt x="4619" y="921"/>
                </a:lnTo>
                <a:lnTo>
                  <a:pt x="4557" y="900"/>
                </a:lnTo>
                <a:lnTo>
                  <a:pt x="4493" y="887"/>
                </a:lnTo>
                <a:lnTo>
                  <a:pt x="4428" y="882"/>
                </a:lnTo>
                <a:close/>
                <a:moveTo>
                  <a:pt x="4131" y="0"/>
                </a:moveTo>
                <a:lnTo>
                  <a:pt x="4249" y="3"/>
                </a:lnTo>
                <a:lnTo>
                  <a:pt x="4366" y="16"/>
                </a:lnTo>
                <a:lnTo>
                  <a:pt x="4483" y="37"/>
                </a:lnTo>
                <a:lnTo>
                  <a:pt x="4598" y="65"/>
                </a:lnTo>
                <a:lnTo>
                  <a:pt x="4711" y="103"/>
                </a:lnTo>
                <a:lnTo>
                  <a:pt x="4822" y="147"/>
                </a:lnTo>
                <a:lnTo>
                  <a:pt x="4930" y="200"/>
                </a:lnTo>
                <a:lnTo>
                  <a:pt x="5035" y="262"/>
                </a:lnTo>
                <a:lnTo>
                  <a:pt x="5135" y="331"/>
                </a:lnTo>
                <a:lnTo>
                  <a:pt x="5233" y="409"/>
                </a:lnTo>
                <a:lnTo>
                  <a:pt x="5325" y="496"/>
                </a:lnTo>
                <a:lnTo>
                  <a:pt x="5411" y="588"/>
                </a:lnTo>
                <a:lnTo>
                  <a:pt x="5487" y="685"/>
                </a:lnTo>
                <a:lnTo>
                  <a:pt x="5558" y="786"/>
                </a:lnTo>
                <a:lnTo>
                  <a:pt x="5618" y="891"/>
                </a:lnTo>
                <a:lnTo>
                  <a:pt x="5671" y="999"/>
                </a:lnTo>
                <a:lnTo>
                  <a:pt x="5717" y="1110"/>
                </a:lnTo>
                <a:lnTo>
                  <a:pt x="5755" y="1224"/>
                </a:lnTo>
                <a:lnTo>
                  <a:pt x="5783" y="1339"/>
                </a:lnTo>
                <a:lnTo>
                  <a:pt x="5802" y="1454"/>
                </a:lnTo>
                <a:lnTo>
                  <a:pt x="5815" y="1573"/>
                </a:lnTo>
                <a:lnTo>
                  <a:pt x="5820" y="1689"/>
                </a:lnTo>
                <a:lnTo>
                  <a:pt x="5815" y="1808"/>
                </a:lnTo>
                <a:lnTo>
                  <a:pt x="5802" y="1925"/>
                </a:lnTo>
                <a:lnTo>
                  <a:pt x="5783" y="2042"/>
                </a:lnTo>
                <a:lnTo>
                  <a:pt x="5755" y="2157"/>
                </a:lnTo>
                <a:lnTo>
                  <a:pt x="5717" y="2270"/>
                </a:lnTo>
                <a:lnTo>
                  <a:pt x="5671" y="2382"/>
                </a:lnTo>
                <a:lnTo>
                  <a:pt x="5618" y="2490"/>
                </a:lnTo>
                <a:lnTo>
                  <a:pt x="5558" y="2594"/>
                </a:lnTo>
                <a:lnTo>
                  <a:pt x="5487" y="2695"/>
                </a:lnTo>
                <a:lnTo>
                  <a:pt x="5411" y="2793"/>
                </a:lnTo>
                <a:lnTo>
                  <a:pt x="5325" y="2885"/>
                </a:lnTo>
                <a:lnTo>
                  <a:pt x="5234" y="2970"/>
                </a:lnTo>
                <a:lnTo>
                  <a:pt x="5141" y="3046"/>
                </a:lnTo>
                <a:lnTo>
                  <a:pt x="5042" y="3113"/>
                </a:lnTo>
                <a:lnTo>
                  <a:pt x="4939" y="3173"/>
                </a:lnTo>
                <a:lnTo>
                  <a:pt x="4833" y="3227"/>
                </a:lnTo>
                <a:lnTo>
                  <a:pt x="4725" y="3273"/>
                </a:lnTo>
                <a:lnTo>
                  <a:pt x="4615" y="3310"/>
                </a:lnTo>
                <a:lnTo>
                  <a:pt x="4504" y="3338"/>
                </a:lnTo>
                <a:lnTo>
                  <a:pt x="4389" y="3359"/>
                </a:lnTo>
                <a:lnTo>
                  <a:pt x="4276" y="3374"/>
                </a:lnTo>
                <a:lnTo>
                  <a:pt x="4161" y="3379"/>
                </a:lnTo>
                <a:lnTo>
                  <a:pt x="4044" y="3377"/>
                </a:lnTo>
                <a:lnTo>
                  <a:pt x="3931" y="3368"/>
                </a:lnTo>
                <a:lnTo>
                  <a:pt x="3816" y="3350"/>
                </a:lnTo>
                <a:lnTo>
                  <a:pt x="3703" y="3324"/>
                </a:lnTo>
                <a:lnTo>
                  <a:pt x="3591" y="3292"/>
                </a:lnTo>
                <a:lnTo>
                  <a:pt x="3483" y="3250"/>
                </a:lnTo>
                <a:lnTo>
                  <a:pt x="3375" y="3202"/>
                </a:lnTo>
                <a:lnTo>
                  <a:pt x="2891" y="3687"/>
                </a:lnTo>
                <a:lnTo>
                  <a:pt x="2891" y="4401"/>
                </a:lnTo>
                <a:lnTo>
                  <a:pt x="2178" y="4401"/>
                </a:lnTo>
                <a:lnTo>
                  <a:pt x="2178" y="5114"/>
                </a:lnTo>
                <a:lnTo>
                  <a:pt x="1465" y="5114"/>
                </a:lnTo>
                <a:lnTo>
                  <a:pt x="1465" y="5828"/>
                </a:lnTo>
                <a:lnTo>
                  <a:pt x="0" y="5826"/>
                </a:lnTo>
                <a:lnTo>
                  <a:pt x="0" y="5070"/>
                </a:lnTo>
                <a:lnTo>
                  <a:pt x="2622" y="2446"/>
                </a:lnTo>
                <a:lnTo>
                  <a:pt x="2572" y="2339"/>
                </a:lnTo>
                <a:lnTo>
                  <a:pt x="2531" y="2230"/>
                </a:lnTo>
                <a:lnTo>
                  <a:pt x="2498" y="2118"/>
                </a:lnTo>
                <a:lnTo>
                  <a:pt x="2473" y="2006"/>
                </a:lnTo>
                <a:lnTo>
                  <a:pt x="2455" y="1891"/>
                </a:lnTo>
                <a:lnTo>
                  <a:pt x="2445" y="1776"/>
                </a:lnTo>
                <a:lnTo>
                  <a:pt x="2443" y="1661"/>
                </a:lnTo>
                <a:lnTo>
                  <a:pt x="2450" y="1546"/>
                </a:lnTo>
                <a:lnTo>
                  <a:pt x="2462" y="1431"/>
                </a:lnTo>
                <a:lnTo>
                  <a:pt x="2484" y="1317"/>
                </a:lnTo>
                <a:lnTo>
                  <a:pt x="2514" y="1206"/>
                </a:lnTo>
                <a:lnTo>
                  <a:pt x="2551" y="1094"/>
                </a:lnTo>
                <a:lnTo>
                  <a:pt x="2595" y="986"/>
                </a:lnTo>
                <a:lnTo>
                  <a:pt x="2648" y="882"/>
                </a:lnTo>
                <a:lnTo>
                  <a:pt x="2708" y="779"/>
                </a:lnTo>
                <a:lnTo>
                  <a:pt x="2777" y="680"/>
                </a:lnTo>
                <a:lnTo>
                  <a:pt x="2853" y="586"/>
                </a:lnTo>
                <a:lnTo>
                  <a:pt x="2938" y="496"/>
                </a:lnTo>
                <a:lnTo>
                  <a:pt x="3030" y="409"/>
                </a:lnTo>
                <a:lnTo>
                  <a:pt x="3128" y="331"/>
                </a:lnTo>
                <a:lnTo>
                  <a:pt x="3228" y="262"/>
                </a:lnTo>
                <a:lnTo>
                  <a:pt x="3333" y="200"/>
                </a:lnTo>
                <a:lnTo>
                  <a:pt x="3441" y="147"/>
                </a:lnTo>
                <a:lnTo>
                  <a:pt x="3552" y="103"/>
                </a:lnTo>
                <a:lnTo>
                  <a:pt x="3665" y="65"/>
                </a:lnTo>
                <a:lnTo>
                  <a:pt x="3780" y="37"/>
                </a:lnTo>
                <a:lnTo>
                  <a:pt x="3895" y="16"/>
                </a:lnTo>
                <a:lnTo>
                  <a:pt x="4014" y="3"/>
                </a:lnTo>
                <a:lnTo>
                  <a:pt x="4131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34" name="Group 82"/>
          <p:cNvGrpSpPr>
            <a:grpSpLocks noChangeAspect="1"/>
          </p:cNvGrpSpPr>
          <p:nvPr/>
        </p:nvGrpSpPr>
        <p:grpSpPr bwMode="auto">
          <a:xfrm>
            <a:off x="1240291" y="3767634"/>
            <a:ext cx="307766" cy="359540"/>
            <a:chOff x="6024" y="79"/>
            <a:chExt cx="2675" cy="31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37" name="Freeform 84"/>
            <p:cNvSpPr>
              <a:spLocks/>
            </p:cNvSpPr>
            <p:nvPr/>
          </p:nvSpPr>
          <p:spPr bwMode="auto">
            <a:xfrm>
              <a:off x="6380" y="79"/>
              <a:ext cx="1954" cy="3052"/>
            </a:xfrm>
            <a:custGeom>
              <a:avLst/>
              <a:gdLst>
                <a:gd name="T0" fmla="*/ 1994 w 3909"/>
                <a:gd name="T1" fmla="*/ 11 h 6104"/>
                <a:gd name="T2" fmla="*/ 2178 w 3909"/>
                <a:gd name="T3" fmla="*/ 59 h 6104"/>
                <a:gd name="T4" fmla="*/ 2319 w 3909"/>
                <a:gd name="T5" fmla="*/ 125 h 6104"/>
                <a:gd name="T6" fmla="*/ 2414 w 3909"/>
                <a:gd name="T7" fmla="*/ 194 h 6104"/>
                <a:gd name="T8" fmla="*/ 2466 w 3909"/>
                <a:gd name="T9" fmla="*/ 241 h 6104"/>
                <a:gd name="T10" fmla="*/ 2570 w 3909"/>
                <a:gd name="T11" fmla="*/ 247 h 6104"/>
                <a:gd name="T12" fmla="*/ 2819 w 3909"/>
                <a:gd name="T13" fmla="*/ 283 h 6104"/>
                <a:gd name="T14" fmla="*/ 3025 w 3909"/>
                <a:gd name="T15" fmla="*/ 388 h 6104"/>
                <a:gd name="T16" fmla="*/ 3188 w 3909"/>
                <a:gd name="T17" fmla="*/ 553 h 6104"/>
                <a:gd name="T18" fmla="*/ 3310 w 3909"/>
                <a:gd name="T19" fmla="*/ 772 h 6104"/>
                <a:gd name="T20" fmla="*/ 3396 w 3909"/>
                <a:gd name="T21" fmla="*/ 1034 h 6104"/>
                <a:gd name="T22" fmla="*/ 3445 w 3909"/>
                <a:gd name="T23" fmla="*/ 1333 h 6104"/>
                <a:gd name="T24" fmla="*/ 3464 w 3909"/>
                <a:gd name="T25" fmla="*/ 1660 h 6104"/>
                <a:gd name="T26" fmla="*/ 3451 w 3909"/>
                <a:gd name="T27" fmla="*/ 2010 h 6104"/>
                <a:gd name="T28" fmla="*/ 3428 w 3909"/>
                <a:gd name="T29" fmla="*/ 2362 h 6104"/>
                <a:gd name="T30" fmla="*/ 3451 w 3909"/>
                <a:gd name="T31" fmla="*/ 2653 h 6104"/>
                <a:gd name="T32" fmla="*/ 3508 w 3909"/>
                <a:gd name="T33" fmla="*/ 2881 h 6104"/>
                <a:gd name="T34" fmla="*/ 3592 w 3909"/>
                <a:gd name="T35" fmla="*/ 3054 h 6104"/>
                <a:gd name="T36" fmla="*/ 3685 w 3909"/>
                <a:gd name="T37" fmla="*/ 3176 h 6104"/>
                <a:gd name="T38" fmla="*/ 3774 w 3909"/>
                <a:gd name="T39" fmla="*/ 3257 h 6104"/>
                <a:gd name="T40" fmla="*/ 3850 w 3909"/>
                <a:gd name="T41" fmla="*/ 3307 h 6104"/>
                <a:gd name="T42" fmla="*/ 3900 w 3909"/>
                <a:gd name="T43" fmla="*/ 3328 h 6104"/>
                <a:gd name="T44" fmla="*/ 3845 w 3909"/>
                <a:gd name="T45" fmla="*/ 3391 h 6104"/>
                <a:gd name="T46" fmla="*/ 3614 w 3909"/>
                <a:gd name="T47" fmla="*/ 3531 h 6104"/>
                <a:gd name="T48" fmla="*/ 3361 w 3909"/>
                <a:gd name="T49" fmla="*/ 3623 h 6104"/>
                <a:gd name="T50" fmla="*/ 3112 w 3909"/>
                <a:gd name="T51" fmla="*/ 3676 h 6104"/>
                <a:gd name="T52" fmla="*/ 2897 w 3909"/>
                <a:gd name="T53" fmla="*/ 3701 h 6104"/>
                <a:gd name="T54" fmla="*/ 2745 w 3909"/>
                <a:gd name="T55" fmla="*/ 3706 h 6104"/>
                <a:gd name="T56" fmla="*/ 2688 w 3909"/>
                <a:gd name="T57" fmla="*/ 3706 h 6104"/>
                <a:gd name="T58" fmla="*/ 1965 w 3909"/>
                <a:gd name="T59" fmla="*/ 6104 h 6104"/>
                <a:gd name="T60" fmla="*/ 1107 w 3909"/>
                <a:gd name="T61" fmla="*/ 3714 h 6104"/>
                <a:gd name="T62" fmla="*/ 763 w 3909"/>
                <a:gd name="T63" fmla="*/ 3682 h 6104"/>
                <a:gd name="T64" fmla="*/ 493 w 3909"/>
                <a:gd name="T65" fmla="*/ 3615 h 6104"/>
                <a:gd name="T66" fmla="*/ 290 w 3909"/>
                <a:gd name="T67" fmla="*/ 3533 h 6104"/>
                <a:gd name="T68" fmla="*/ 145 w 3909"/>
                <a:gd name="T69" fmla="*/ 3448 h 6104"/>
                <a:gd name="T70" fmla="*/ 54 w 3909"/>
                <a:gd name="T71" fmla="*/ 3373 h 6104"/>
                <a:gd name="T72" fmla="*/ 10 w 3909"/>
                <a:gd name="T73" fmla="*/ 3324 h 6104"/>
                <a:gd name="T74" fmla="*/ 2 w 3909"/>
                <a:gd name="T75" fmla="*/ 3314 h 6104"/>
                <a:gd name="T76" fmla="*/ 29 w 3909"/>
                <a:gd name="T77" fmla="*/ 3311 h 6104"/>
                <a:gd name="T78" fmla="*/ 80 w 3909"/>
                <a:gd name="T79" fmla="*/ 3294 h 6104"/>
                <a:gd name="T80" fmla="*/ 151 w 3909"/>
                <a:gd name="T81" fmla="*/ 3254 h 6104"/>
                <a:gd name="T82" fmla="*/ 229 w 3909"/>
                <a:gd name="T83" fmla="*/ 3181 h 6104"/>
                <a:gd name="T84" fmla="*/ 310 w 3909"/>
                <a:gd name="T85" fmla="*/ 3067 h 6104"/>
                <a:gd name="T86" fmla="*/ 388 w 3909"/>
                <a:gd name="T87" fmla="*/ 2902 h 6104"/>
                <a:gd name="T88" fmla="*/ 453 w 3909"/>
                <a:gd name="T89" fmla="*/ 2677 h 6104"/>
                <a:gd name="T90" fmla="*/ 497 w 3909"/>
                <a:gd name="T91" fmla="*/ 2383 h 6104"/>
                <a:gd name="T92" fmla="*/ 516 w 3909"/>
                <a:gd name="T93" fmla="*/ 2008 h 6104"/>
                <a:gd name="T94" fmla="*/ 518 w 3909"/>
                <a:gd name="T95" fmla="*/ 1574 h 6104"/>
                <a:gd name="T96" fmla="*/ 556 w 3909"/>
                <a:gd name="T97" fmla="*/ 1202 h 6104"/>
                <a:gd name="T98" fmla="*/ 630 w 3909"/>
                <a:gd name="T99" fmla="*/ 899 h 6104"/>
                <a:gd name="T100" fmla="*/ 731 w 3909"/>
                <a:gd name="T101" fmla="*/ 658 h 6104"/>
                <a:gd name="T102" fmla="*/ 849 w 3909"/>
                <a:gd name="T103" fmla="*/ 473 h 6104"/>
                <a:gd name="T104" fmla="*/ 976 w 3909"/>
                <a:gd name="T105" fmla="*/ 332 h 6104"/>
                <a:gd name="T106" fmla="*/ 1104 w 3909"/>
                <a:gd name="T107" fmla="*/ 232 h 6104"/>
                <a:gd name="T108" fmla="*/ 1227 w 3909"/>
                <a:gd name="T109" fmla="*/ 161 h 6104"/>
                <a:gd name="T110" fmla="*/ 1334 w 3909"/>
                <a:gd name="T111" fmla="*/ 114 h 6104"/>
                <a:gd name="T112" fmla="*/ 1494 w 3909"/>
                <a:gd name="T113" fmla="*/ 57 h 6104"/>
                <a:gd name="T114" fmla="*/ 1766 w 3909"/>
                <a:gd name="T115" fmla="*/ 3 h 6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909" h="6104">
                  <a:moveTo>
                    <a:pt x="1847" y="0"/>
                  </a:moveTo>
                  <a:lnTo>
                    <a:pt x="1923" y="2"/>
                  </a:lnTo>
                  <a:lnTo>
                    <a:pt x="1994" y="11"/>
                  </a:lnTo>
                  <a:lnTo>
                    <a:pt x="2060" y="22"/>
                  </a:lnTo>
                  <a:lnTo>
                    <a:pt x="2121" y="38"/>
                  </a:lnTo>
                  <a:lnTo>
                    <a:pt x="2178" y="59"/>
                  </a:lnTo>
                  <a:lnTo>
                    <a:pt x="2230" y="79"/>
                  </a:lnTo>
                  <a:lnTo>
                    <a:pt x="2277" y="102"/>
                  </a:lnTo>
                  <a:lnTo>
                    <a:pt x="2319" y="125"/>
                  </a:lnTo>
                  <a:lnTo>
                    <a:pt x="2355" y="150"/>
                  </a:lnTo>
                  <a:lnTo>
                    <a:pt x="2388" y="173"/>
                  </a:lnTo>
                  <a:lnTo>
                    <a:pt x="2414" y="194"/>
                  </a:lnTo>
                  <a:lnTo>
                    <a:pt x="2437" y="213"/>
                  </a:lnTo>
                  <a:lnTo>
                    <a:pt x="2454" y="228"/>
                  </a:lnTo>
                  <a:lnTo>
                    <a:pt x="2466" y="241"/>
                  </a:lnTo>
                  <a:lnTo>
                    <a:pt x="2473" y="249"/>
                  </a:lnTo>
                  <a:lnTo>
                    <a:pt x="2477" y="253"/>
                  </a:lnTo>
                  <a:lnTo>
                    <a:pt x="2570" y="247"/>
                  </a:lnTo>
                  <a:lnTo>
                    <a:pt x="2660" y="251"/>
                  </a:lnTo>
                  <a:lnTo>
                    <a:pt x="2741" y="264"/>
                  </a:lnTo>
                  <a:lnTo>
                    <a:pt x="2819" y="283"/>
                  </a:lnTo>
                  <a:lnTo>
                    <a:pt x="2894" y="312"/>
                  </a:lnTo>
                  <a:lnTo>
                    <a:pt x="2962" y="346"/>
                  </a:lnTo>
                  <a:lnTo>
                    <a:pt x="3025" y="388"/>
                  </a:lnTo>
                  <a:lnTo>
                    <a:pt x="3084" y="437"/>
                  </a:lnTo>
                  <a:lnTo>
                    <a:pt x="3139" y="492"/>
                  </a:lnTo>
                  <a:lnTo>
                    <a:pt x="3188" y="553"/>
                  </a:lnTo>
                  <a:lnTo>
                    <a:pt x="3234" y="622"/>
                  </a:lnTo>
                  <a:lnTo>
                    <a:pt x="3274" y="694"/>
                  </a:lnTo>
                  <a:lnTo>
                    <a:pt x="3310" y="772"/>
                  </a:lnTo>
                  <a:lnTo>
                    <a:pt x="3342" y="854"/>
                  </a:lnTo>
                  <a:lnTo>
                    <a:pt x="3371" y="941"/>
                  </a:lnTo>
                  <a:lnTo>
                    <a:pt x="3396" y="1034"/>
                  </a:lnTo>
                  <a:lnTo>
                    <a:pt x="3417" y="1129"/>
                  </a:lnTo>
                  <a:lnTo>
                    <a:pt x="3434" y="1230"/>
                  </a:lnTo>
                  <a:lnTo>
                    <a:pt x="3445" y="1333"/>
                  </a:lnTo>
                  <a:lnTo>
                    <a:pt x="3455" y="1439"/>
                  </a:lnTo>
                  <a:lnTo>
                    <a:pt x="3460" y="1548"/>
                  </a:lnTo>
                  <a:lnTo>
                    <a:pt x="3464" y="1660"/>
                  </a:lnTo>
                  <a:lnTo>
                    <a:pt x="3462" y="1774"/>
                  </a:lnTo>
                  <a:lnTo>
                    <a:pt x="3458" y="1892"/>
                  </a:lnTo>
                  <a:lnTo>
                    <a:pt x="3451" y="2010"/>
                  </a:lnTo>
                  <a:lnTo>
                    <a:pt x="3441" y="2128"/>
                  </a:lnTo>
                  <a:lnTo>
                    <a:pt x="3432" y="2249"/>
                  </a:lnTo>
                  <a:lnTo>
                    <a:pt x="3428" y="2362"/>
                  </a:lnTo>
                  <a:lnTo>
                    <a:pt x="3432" y="2466"/>
                  </a:lnTo>
                  <a:lnTo>
                    <a:pt x="3438" y="2563"/>
                  </a:lnTo>
                  <a:lnTo>
                    <a:pt x="3451" y="2653"/>
                  </a:lnTo>
                  <a:lnTo>
                    <a:pt x="3466" y="2736"/>
                  </a:lnTo>
                  <a:lnTo>
                    <a:pt x="3485" y="2812"/>
                  </a:lnTo>
                  <a:lnTo>
                    <a:pt x="3508" y="2881"/>
                  </a:lnTo>
                  <a:lnTo>
                    <a:pt x="3535" y="2944"/>
                  </a:lnTo>
                  <a:lnTo>
                    <a:pt x="3561" y="3001"/>
                  </a:lnTo>
                  <a:lnTo>
                    <a:pt x="3592" y="3054"/>
                  </a:lnTo>
                  <a:lnTo>
                    <a:pt x="3622" y="3100"/>
                  </a:lnTo>
                  <a:lnTo>
                    <a:pt x="3652" y="3140"/>
                  </a:lnTo>
                  <a:lnTo>
                    <a:pt x="3685" y="3176"/>
                  </a:lnTo>
                  <a:lnTo>
                    <a:pt x="3715" y="3208"/>
                  </a:lnTo>
                  <a:lnTo>
                    <a:pt x="3746" y="3235"/>
                  </a:lnTo>
                  <a:lnTo>
                    <a:pt x="3774" y="3257"/>
                  </a:lnTo>
                  <a:lnTo>
                    <a:pt x="3803" y="3276"/>
                  </a:lnTo>
                  <a:lnTo>
                    <a:pt x="3827" y="3294"/>
                  </a:lnTo>
                  <a:lnTo>
                    <a:pt x="3850" y="3307"/>
                  </a:lnTo>
                  <a:lnTo>
                    <a:pt x="3871" y="3316"/>
                  </a:lnTo>
                  <a:lnTo>
                    <a:pt x="3886" y="3322"/>
                  </a:lnTo>
                  <a:lnTo>
                    <a:pt x="3900" y="3328"/>
                  </a:lnTo>
                  <a:lnTo>
                    <a:pt x="3907" y="3330"/>
                  </a:lnTo>
                  <a:lnTo>
                    <a:pt x="3909" y="3332"/>
                  </a:lnTo>
                  <a:lnTo>
                    <a:pt x="3845" y="3391"/>
                  </a:lnTo>
                  <a:lnTo>
                    <a:pt x="3772" y="3444"/>
                  </a:lnTo>
                  <a:lnTo>
                    <a:pt x="3696" y="3491"/>
                  </a:lnTo>
                  <a:lnTo>
                    <a:pt x="3614" y="3531"/>
                  </a:lnTo>
                  <a:lnTo>
                    <a:pt x="3533" y="3567"/>
                  </a:lnTo>
                  <a:lnTo>
                    <a:pt x="3447" y="3598"/>
                  </a:lnTo>
                  <a:lnTo>
                    <a:pt x="3361" y="3623"/>
                  </a:lnTo>
                  <a:lnTo>
                    <a:pt x="3276" y="3643"/>
                  </a:lnTo>
                  <a:lnTo>
                    <a:pt x="3192" y="3663"/>
                  </a:lnTo>
                  <a:lnTo>
                    <a:pt x="3112" y="3676"/>
                  </a:lnTo>
                  <a:lnTo>
                    <a:pt x="3034" y="3685"/>
                  </a:lnTo>
                  <a:lnTo>
                    <a:pt x="2962" y="3695"/>
                  </a:lnTo>
                  <a:lnTo>
                    <a:pt x="2897" y="3701"/>
                  </a:lnTo>
                  <a:lnTo>
                    <a:pt x="2838" y="3704"/>
                  </a:lnTo>
                  <a:lnTo>
                    <a:pt x="2787" y="3706"/>
                  </a:lnTo>
                  <a:lnTo>
                    <a:pt x="2745" y="3706"/>
                  </a:lnTo>
                  <a:lnTo>
                    <a:pt x="2715" y="3706"/>
                  </a:lnTo>
                  <a:lnTo>
                    <a:pt x="2696" y="3706"/>
                  </a:lnTo>
                  <a:lnTo>
                    <a:pt x="2688" y="3706"/>
                  </a:lnTo>
                  <a:lnTo>
                    <a:pt x="2688" y="3969"/>
                  </a:lnTo>
                  <a:lnTo>
                    <a:pt x="2690" y="3988"/>
                  </a:lnTo>
                  <a:lnTo>
                    <a:pt x="1965" y="6104"/>
                  </a:lnTo>
                  <a:lnTo>
                    <a:pt x="1239" y="3984"/>
                  </a:lnTo>
                  <a:lnTo>
                    <a:pt x="1239" y="3716"/>
                  </a:lnTo>
                  <a:lnTo>
                    <a:pt x="1107" y="3714"/>
                  </a:lnTo>
                  <a:lnTo>
                    <a:pt x="984" y="3708"/>
                  </a:lnTo>
                  <a:lnTo>
                    <a:pt x="870" y="3697"/>
                  </a:lnTo>
                  <a:lnTo>
                    <a:pt x="763" y="3682"/>
                  </a:lnTo>
                  <a:lnTo>
                    <a:pt x="666" y="3663"/>
                  </a:lnTo>
                  <a:lnTo>
                    <a:pt x="575" y="3640"/>
                  </a:lnTo>
                  <a:lnTo>
                    <a:pt x="493" y="3615"/>
                  </a:lnTo>
                  <a:lnTo>
                    <a:pt x="419" y="3588"/>
                  </a:lnTo>
                  <a:lnTo>
                    <a:pt x="350" y="3562"/>
                  </a:lnTo>
                  <a:lnTo>
                    <a:pt x="290" y="3533"/>
                  </a:lnTo>
                  <a:lnTo>
                    <a:pt x="236" y="3505"/>
                  </a:lnTo>
                  <a:lnTo>
                    <a:pt x="187" y="3474"/>
                  </a:lnTo>
                  <a:lnTo>
                    <a:pt x="145" y="3448"/>
                  </a:lnTo>
                  <a:lnTo>
                    <a:pt x="109" y="3421"/>
                  </a:lnTo>
                  <a:lnTo>
                    <a:pt x="80" y="3396"/>
                  </a:lnTo>
                  <a:lnTo>
                    <a:pt x="54" y="3373"/>
                  </a:lnTo>
                  <a:lnTo>
                    <a:pt x="35" y="3353"/>
                  </a:lnTo>
                  <a:lnTo>
                    <a:pt x="19" y="3337"/>
                  </a:lnTo>
                  <a:lnTo>
                    <a:pt x="10" y="3324"/>
                  </a:lnTo>
                  <a:lnTo>
                    <a:pt x="4" y="3316"/>
                  </a:lnTo>
                  <a:lnTo>
                    <a:pt x="0" y="3314"/>
                  </a:lnTo>
                  <a:lnTo>
                    <a:pt x="2" y="3314"/>
                  </a:lnTo>
                  <a:lnTo>
                    <a:pt x="8" y="3314"/>
                  </a:lnTo>
                  <a:lnTo>
                    <a:pt x="18" y="3313"/>
                  </a:lnTo>
                  <a:lnTo>
                    <a:pt x="29" y="3311"/>
                  </a:lnTo>
                  <a:lnTo>
                    <a:pt x="44" y="3307"/>
                  </a:lnTo>
                  <a:lnTo>
                    <a:pt x="61" y="3301"/>
                  </a:lnTo>
                  <a:lnTo>
                    <a:pt x="80" y="3294"/>
                  </a:lnTo>
                  <a:lnTo>
                    <a:pt x="103" y="3282"/>
                  </a:lnTo>
                  <a:lnTo>
                    <a:pt x="126" y="3269"/>
                  </a:lnTo>
                  <a:lnTo>
                    <a:pt x="151" y="3254"/>
                  </a:lnTo>
                  <a:lnTo>
                    <a:pt x="175" y="3233"/>
                  </a:lnTo>
                  <a:lnTo>
                    <a:pt x="202" y="3210"/>
                  </a:lnTo>
                  <a:lnTo>
                    <a:pt x="229" y="3181"/>
                  </a:lnTo>
                  <a:lnTo>
                    <a:pt x="257" y="3149"/>
                  </a:lnTo>
                  <a:lnTo>
                    <a:pt x="284" y="3111"/>
                  </a:lnTo>
                  <a:lnTo>
                    <a:pt x="310" y="3067"/>
                  </a:lnTo>
                  <a:lnTo>
                    <a:pt x="337" y="3018"/>
                  </a:lnTo>
                  <a:lnTo>
                    <a:pt x="364" y="2965"/>
                  </a:lnTo>
                  <a:lnTo>
                    <a:pt x="388" y="2902"/>
                  </a:lnTo>
                  <a:lnTo>
                    <a:pt x="411" y="2835"/>
                  </a:lnTo>
                  <a:lnTo>
                    <a:pt x="432" y="2759"/>
                  </a:lnTo>
                  <a:lnTo>
                    <a:pt x="453" y="2677"/>
                  </a:lnTo>
                  <a:lnTo>
                    <a:pt x="470" y="2588"/>
                  </a:lnTo>
                  <a:lnTo>
                    <a:pt x="485" y="2489"/>
                  </a:lnTo>
                  <a:lnTo>
                    <a:pt x="497" y="2383"/>
                  </a:lnTo>
                  <a:lnTo>
                    <a:pt x="506" y="2267"/>
                  </a:lnTo>
                  <a:lnTo>
                    <a:pt x="512" y="2143"/>
                  </a:lnTo>
                  <a:lnTo>
                    <a:pt x="516" y="2008"/>
                  </a:lnTo>
                  <a:lnTo>
                    <a:pt x="514" y="1865"/>
                  </a:lnTo>
                  <a:lnTo>
                    <a:pt x="512" y="1715"/>
                  </a:lnTo>
                  <a:lnTo>
                    <a:pt x="518" y="1574"/>
                  </a:lnTo>
                  <a:lnTo>
                    <a:pt x="525" y="1441"/>
                  </a:lnTo>
                  <a:lnTo>
                    <a:pt x="539" y="1318"/>
                  </a:lnTo>
                  <a:lnTo>
                    <a:pt x="556" y="1202"/>
                  </a:lnTo>
                  <a:lnTo>
                    <a:pt x="577" y="1093"/>
                  </a:lnTo>
                  <a:lnTo>
                    <a:pt x="601" y="992"/>
                  </a:lnTo>
                  <a:lnTo>
                    <a:pt x="630" y="899"/>
                  </a:lnTo>
                  <a:lnTo>
                    <a:pt x="660" y="812"/>
                  </a:lnTo>
                  <a:lnTo>
                    <a:pt x="695" y="732"/>
                  </a:lnTo>
                  <a:lnTo>
                    <a:pt x="731" y="658"/>
                  </a:lnTo>
                  <a:lnTo>
                    <a:pt x="767" y="591"/>
                  </a:lnTo>
                  <a:lnTo>
                    <a:pt x="807" y="528"/>
                  </a:lnTo>
                  <a:lnTo>
                    <a:pt x="849" y="473"/>
                  </a:lnTo>
                  <a:lnTo>
                    <a:pt x="891" y="422"/>
                  </a:lnTo>
                  <a:lnTo>
                    <a:pt x="932" y="374"/>
                  </a:lnTo>
                  <a:lnTo>
                    <a:pt x="976" y="332"/>
                  </a:lnTo>
                  <a:lnTo>
                    <a:pt x="1018" y="294"/>
                  </a:lnTo>
                  <a:lnTo>
                    <a:pt x="1062" y="262"/>
                  </a:lnTo>
                  <a:lnTo>
                    <a:pt x="1104" y="232"/>
                  </a:lnTo>
                  <a:lnTo>
                    <a:pt x="1145" y="205"/>
                  </a:lnTo>
                  <a:lnTo>
                    <a:pt x="1187" y="182"/>
                  </a:lnTo>
                  <a:lnTo>
                    <a:pt x="1227" y="161"/>
                  </a:lnTo>
                  <a:lnTo>
                    <a:pt x="1263" y="142"/>
                  </a:lnTo>
                  <a:lnTo>
                    <a:pt x="1300" y="127"/>
                  </a:lnTo>
                  <a:lnTo>
                    <a:pt x="1334" y="114"/>
                  </a:lnTo>
                  <a:lnTo>
                    <a:pt x="1364" y="102"/>
                  </a:lnTo>
                  <a:lnTo>
                    <a:pt x="1393" y="91"/>
                  </a:lnTo>
                  <a:lnTo>
                    <a:pt x="1494" y="57"/>
                  </a:lnTo>
                  <a:lnTo>
                    <a:pt x="1589" y="30"/>
                  </a:lnTo>
                  <a:lnTo>
                    <a:pt x="1680" y="13"/>
                  </a:lnTo>
                  <a:lnTo>
                    <a:pt x="1766" y="3"/>
                  </a:lnTo>
                  <a:lnTo>
                    <a:pt x="18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85"/>
            <p:cNvSpPr>
              <a:spLocks/>
            </p:cNvSpPr>
            <p:nvPr/>
          </p:nvSpPr>
          <p:spPr bwMode="auto">
            <a:xfrm>
              <a:off x="6024" y="2175"/>
              <a:ext cx="2675" cy="1029"/>
            </a:xfrm>
            <a:custGeom>
              <a:avLst/>
              <a:gdLst>
                <a:gd name="T0" fmla="*/ 1678 w 5351"/>
                <a:gd name="T1" fmla="*/ 0 h 2060"/>
                <a:gd name="T2" fmla="*/ 1383 w 5351"/>
                <a:gd name="T3" fmla="*/ 850 h 2060"/>
                <a:gd name="T4" fmla="*/ 1788 w 5351"/>
                <a:gd name="T5" fmla="*/ 820 h 2060"/>
                <a:gd name="T6" fmla="*/ 2676 w 5351"/>
                <a:gd name="T7" fmla="*/ 1913 h 2060"/>
                <a:gd name="T8" fmla="*/ 3565 w 5351"/>
                <a:gd name="T9" fmla="*/ 820 h 2060"/>
                <a:gd name="T10" fmla="*/ 3968 w 5351"/>
                <a:gd name="T11" fmla="*/ 850 h 2060"/>
                <a:gd name="T12" fmla="*/ 3681 w 5351"/>
                <a:gd name="T13" fmla="*/ 0 h 2060"/>
                <a:gd name="T14" fmla="*/ 3757 w 5351"/>
                <a:gd name="T15" fmla="*/ 44 h 2060"/>
                <a:gd name="T16" fmla="*/ 3835 w 5351"/>
                <a:gd name="T17" fmla="*/ 84 h 2060"/>
                <a:gd name="T18" fmla="*/ 4750 w 5351"/>
                <a:gd name="T19" fmla="*/ 535 h 2060"/>
                <a:gd name="T20" fmla="*/ 4828 w 5351"/>
                <a:gd name="T21" fmla="*/ 578 h 2060"/>
                <a:gd name="T22" fmla="*/ 4898 w 5351"/>
                <a:gd name="T23" fmla="*/ 628 h 2060"/>
                <a:gd name="T24" fmla="*/ 4963 w 5351"/>
                <a:gd name="T25" fmla="*/ 685 h 2060"/>
                <a:gd name="T26" fmla="*/ 5022 w 5351"/>
                <a:gd name="T27" fmla="*/ 750 h 2060"/>
                <a:gd name="T28" fmla="*/ 5075 w 5351"/>
                <a:gd name="T29" fmla="*/ 818 h 2060"/>
                <a:gd name="T30" fmla="*/ 5119 w 5351"/>
                <a:gd name="T31" fmla="*/ 892 h 2060"/>
                <a:gd name="T32" fmla="*/ 5157 w 5351"/>
                <a:gd name="T33" fmla="*/ 970 h 2060"/>
                <a:gd name="T34" fmla="*/ 5185 w 5351"/>
                <a:gd name="T35" fmla="*/ 1052 h 2060"/>
                <a:gd name="T36" fmla="*/ 5204 w 5351"/>
                <a:gd name="T37" fmla="*/ 1138 h 2060"/>
                <a:gd name="T38" fmla="*/ 5351 w 5351"/>
                <a:gd name="T39" fmla="*/ 1946 h 2060"/>
                <a:gd name="T40" fmla="*/ 5351 w 5351"/>
                <a:gd name="T41" fmla="*/ 1974 h 2060"/>
                <a:gd name="T42" fmla="*/ 5345 w 5351"/>
                <a:gd name="T43" fmla="*/ 2001 h 2060"/>
                <a:gd name="T44" fmla="*/ 5330 w 5351"/>
                <a:gd name="T45" fmla="*/ 2024 h 2060"/>
                <a:gd name="T46" fmla="*/ 5309 w 5351"/>
                <a:gd name="T47" fmla="*/ 2043 h 2060"/>
                <a:gd name="T48" fmla="*/ 5284 w 5351"/>
                <a:gd name="T49" fmla="*/ 2054 h 2060"/>
                <a:gd name="T50" fmla="*/ 5254 w 5351"/>
                <a:gd name="T51" fmla="*/ 2060 h 2060"/>
                <a:gd name="T52" fmla="*/ 97 w 5351"/>
                <a:gd name="T53" fmla="*/ 2060 h 2060"/>
                <a:gd name="T54" fmla="*/ 67 w 5351"/>
                <a:gd name="T55" fmla="*/ 2054 h 2060"/>
                <a:gd name="T56" fmla="*/ 42 w 5351"/>
                <a:gd name="T57" fmla="*/ 2043 h 2060"/>
                <a:gd name="T58" fmla="*/ 23 w 5351"/>
                <a:gd name="T59" fmla="*/ 2024 h 2060"/>
                <a:gd name="T60" fmla="*/ 8 w 5351"/>
                <a:gd name="T61" fmla="*/ 2001 h 2060"/>
                <a:gd name="T62" fmla="*/ 0 w 5351"/>
                <a:gd name="T63" fmla="*/ 1974 h 2060"/>
                <a:gd name="T64" fmla="*/ 2 w 5351"/>
                <a:gd name="T65" fmla="*/ 1946 h 2060"/>
                <a:gd name="T66" fmla="*/ 146 w 5351"/>
                <a:gd name="T67" fmla="*/ 1138 h 2060"/>
                <a:gd name="T68" fmla="*/ 167 w 5351"/>
                <a:gd name="T69" fmla="*/ 1052 h 2060"/>
                <a:gd name="T70" fmla="*/ 196 w 5351"/>
                <a:gd name="T71" fmla="*/ 970 h 2060"/>
                <a:gd name="T72" fmla="*/ 234 w 5351"/>
                <a:gd name="T73" fmla="*/ 892 h 2060"/>
                <a:gd name="T74" fmla="*/ 278 w 5351"/>
                <a:gd name="T75" fmla="*/ 818 h 2060"/>
                <a:gd name="T76" fmla="*/ 331 w 5351"/>
                <a:gd name="T77" fmla="*/ 750 h 2060"/>
                <a:gd name="T78" fmla="*/ 388 w 5351"/>
                <a:gd name="T79" fmla="*/ 685 h 2060"/>
                <a:gd name="T80" fmla="*/ 455 w 5351"/>
                <a:gd name="T81" fmla="*/ 628 h 2060"/>
                <a:gd name="T82" fmla="*/ 525 w 5351"/>
                <a:gd name="T83" fmla="*/ 578 h 2060"/>
                <a:gd name="T84" fmla="*/ 603 w 5351"/>
                <a:gd name="T85" fmla="*/ 535 h 2060"/>
                <a:gd name="T86" fmla="*/ 1495 w 5351"/>
                <a:gd name="T87" fmla="*/ 93 h 2060"/>
                <a:gd name="T88" fmla="*/ 1678 w 5351"/>
                <a:gd name="T89" fmla="*/ 0 h 2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351" h="2060">
                  <a:moveTo>
                    <a:pt x="1678" y="0"/>
                  </a:moveTo>
                  <a:lnTo>
                    <a:pt x="1383" y="850"/>
                  </a:lnTo>
                  <a:lnTo>
                    <a:pt x="1788" y="820"/>
                  </a:lnTo>
                  <a:lnTo>
                    <a:pt x="2676" y="1913"/>
                  </a:lnTo>
                  <a:lnTo>
                    <a:pt x="3565" y="820"/>
                  </a:lnTo>
                  <a:lnTo>
                    <a:pt x="3968" y="850"/>
                  </a:lnTo>
                  <a:lnTo>
                    <a:pt x="3681" y="0"/>
                  </a:lnTo>
                  <a:lnTo>
                    <a:pt x="3757" y="44"/>
                  </a:lnTo>
                  <a:lnTo>
                    <a:pt x="3835" y="84"/>
                  </a:lnTo>
                  <a:lnTo>
                    <a:pt x="4750" y="535"/>
                  </a:lnTo>
                  <a:lnTo>
                    <a:pt x="4828" y="578"/>
                  </a:lnTo>
                  <a:lnTo>
                    <a:pt x="4898" y="628"/>
                  </a:lnTo>
                  <a:lnTo>
                    <a:pt x="4963" y="685"/>
                  </a:lnTo>
                  <a:lnTo>
                    <a:pt x="5022" y="750"/>
                  </a:lnTo>
                  <a:lnTo>
                    <a:pt x="5075" y="818"/>
                  </a:lnTo>
                  <a:lnTo>
                    <a:pt x="5119" y="892"/>
                  </a:lnTo>
                  <a:lnTo>
                    <a:pt x="5157" y="970"/>
                  </a:lnTo>
                  <a:lnTo>
                    <a:pt x="5185" y="1052"/>
                  </a:lnTo>
                  <a:lnTo>
                    <a:pt x="5204" y="1138"/>
                  </a:lnTo>
                  <a:lnTo>
                    <a:pt x="5351" y="1946"/>
                  </a:lnTo>
                  <a:lnTo>
                    <a:pt x="5351" y="1974"/>
                  </a:lnTo>
                  <a:lnTo>
                    <a:pt x="5345" y="2001"/>
                  </a:lnTo>
                  <a:lnTo>
                    <a:pt x="5330" y="2024"/>
                  </a:lnTo>
                  <a:lnTo>
                    <a:pt x="5309" y="2043"/>
                  </a:lnTo>
                  <a:lnTo>
                    <a:pt x="5284" y="2054"/>
                  </a:lnTo>
                  <a:lnTo>
                    <a:pt x="5254" y="2060"/>
                  </a:lnTo>
                  <a:lnTo>
                    <a:pt x="97" y="2060"/>
                  </a:lnTo>
                  <a:lnTo>
                    <a:pt x="67" y="2054"/>
                  </a:lnTo>
                  <a:lnTo>
                    <a:pt x="42" y="2043"/>
                  </a:lnTo>
                  <a:lnTo>
                    <a:pt x="23" y="2024"/>
                  </a:lnTo>
                  <a:lnTo>
                    <a:pt x="8" y="2001"/>
                  </a:lnTo>
                  <a:lnTo>
                    <a:pt x="0" y="1974"/>
                  </a:lnTo>
                  <a:lnTo>
                    <a:pt x="2" y="1946"/>
                  </a:lnTo>
                  <a:lnTo>
                    <a:pt x="146" y="1138"/>
                  </a:lnTo>
                  <a:lnTo>
                    <a:pt x="167" y="1052"/>
                  </a:lnTo>
                  <a:lnTo>
                    <a:pt x="196" y="970"/>
                  </a:lnTo>
                  <a:lnTo>
                    <a:pt x="234" y="892"/>
                  </a:lnTo>
                  <a:lnTo>
                    <a:pt x="278" y="818"/>
                  </a:lnTo>
                  <a:lnTo>
                    <a:pt x="331" y="750"/>
                  </a:lnTo>
                  <a:lnTo>
                    <a:pt x="388" y="685"/>
                  </a:lnTo>
                  <a:lnTo>
                    <a:pt x="455" y="628"/>
                  </a:lnTo>
                  <a:lnTo>
                    <a:pt x="525" y="578"/>
                  </a:lnTo>
                  <a:lnTo>
                    <a:pt x="603" y="535"/>
                  </a:lnTo>
                  <a:lnTo>
                    <a:pt x="1495" y="93"/>
                  </a:lnTo>
                  <a:lnTo>
                    <a:pt x="16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0" name="Group 101"/>
          <p:cNvGrpSpPr>
            <a:grpSpLocks noChangeAspect="1"/>
          </p:cNvGrpSpPr>
          <p:nvPr/>
        </p:nvGrpSpPr>
        <p:grpSpPr bwMode="auto">
          <a:xfrm>
            <a:off x="1984157" y="3792481"/>
            <a:ext cx="309846" cy="309846"/>
            <a:chOff x="5052" y="-530"/>
            <a:chExt cx="3932" cy="393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53" name="Freeform 103"/>
            <p:cNvSpPr>
              <a:spLocks/>
            </p:cNvSpPr>
            <p:nvPr/>
          </p:nvSpPr>
          <p:spPr bwMode="auto">
            <a:xfrm>
              <a:off x="8572" y="-329"/>
              <a:ext cx="412" cy="954"/>
            </a:xfrm>
            <a:custGeom>
              <a:avLst/>
              <a:gdLst>
                <a:gd name="T0" fmla="*/ 0 w 412"/>
                <a:gd name="T1" fmla="*/ 0 h 954"/>
                <a:gd name="T2" fmla="*/ 280 w 412"/>
                <a:gd name="T3" fmla="*/ 0 h 954"/>
                <a:gd name="T4" fmla="*/ 310 w 412"/>
                <a:gd name="T5" fmla="*/ 4 h 954"/>
                <a:gd name="T6" fmla="*/ 337 w 412"/>
                <a:gd name="T7" fmla="*/ 13 h 954"/>
                <a:gd name="T8" fmla="*/ 362 w 412"/>
                <a:gd name="T9" fmla="*/ 29 h 954"/>
                <a:gd name="T10" fmla="*/ 383 w 412"/>
                <a:gd name="T11" fmla="*/ 49 h 954"/>
                <a:gd name="T12" fmla="*/ 398 w 412"/>
                <a:gd name="T13" fmla="*/ 74 h 954"/>
                <a:gd name="T14" fmla="*/ 409 w 412"/>
                <a:gd name="T15" fmla="*/ 102 h 954"/>
                <a:gd name="T16" fmla="*/ 412 w 412"/>
                <a:gd name="T17" fmla="*/ 133 h 954"/>
                <a:gd name="T18" fmla="*/ 412 w 412"/>
                <a:gd name="T19" fmla="*/ 822 h 954"/>
                <a:gd name="T20" fmla="*/ 409 w 412"/>
                <a:gd name="T21" fmla="*/ 852 h 954"/>
                <a:gd name="T22" fmla="*/ 398 w 412"/>
                <a:gd name="T23" fmla="*/ 880 h 954"/>
                <a:gd name="T24" fmla="*/ 383 w 412"/>
                <a:gd name="T25" fmla="*/ 904 h 954"/>
                <a:gd name="T26" fmla="*/ 362 w 412"/>
                <a:gd name="T27" fmla="*/ 926 h 954"/>
                <a:gd name="T28" fmla="*/ 337 w 412"/>
                <a:gd name="T29" fmla="*/ 941 h 954"/>
                <a:gd name="T30" fmla="*/ 310 w 412"/>
                <a:gd name="T31" fmla="*/ 951 h 954"/>
                <a:gd name="T32" fmla="*/ 280 w 412"/>
                <a:gd name="T33" fmla="*/ 954 h 954"/>
                <a:gd name="T34" fmla="*/ 0 w 412"/>
                <a:gd name="T35" fmla="*/ 954 h 954"/>
                <a:gd name="T36" fmla="*/ 0 w 412"/>
                <a:gd name="T37" fmla="*/ 0 h 9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2" h="954">
                  <a:moveTo>
                    <a:pt x="0" y="0"/>
                  </a:moveTo>
                  <a:lnTo>
                    <a:pt x="280" y="0"/>
                  </a:lnTo>
                  <a:lnTo>
                    <a:pt x="310" y="4"/>
                  </a:lnTo>
                  <a:lnTo>
                    <a:pt x="337" y="13"/>
                  </a:lnTo>
                  <a:lnTo>
                    <a:pt x="362" y="29"/>
                  </a:lnTo>
                  <a:lnTo>
                    <a:pt x="383" y="49"/>
                  </a:lnTo>
                  <a:lnTo>
                    <a:pt x="398" y="74"/>
                  </a:lnTo>
                  <a:lnTo>
                    <a:pt x="409" y="102"/>
                  </a:lnTo>
                  <a:lnTo>
                    <a:pt x="412" y="133"/>
                  </a:lnTo>
                  <a:lnTo>
                    <a:pt x="412" y="822"/>
                  </a:lnTo>
                  <a:lnTo>
                    <a:pt x="409" y="852"/>
                  </a:lnTo>
                  <a:lnTo>
                    <a:pt x="398" y="880"/>
                  </a:lnTo>
                  <a:lnTo>
                    <a:pt x="383" y="904"/>
                  </a:lnTo>
                  <a:lnTo>
                    <a:pt x="362" y="926"/>
                  </a:lnTo>
                  <a:lnTo>
                    <a:pt x="337" y="941"/>
                  </a:lnTo>
                  <a:lnTo>
                    <a:pt x="310" y="951"/>
                  </a:lnTo>
                  <a:lnTo>
                    <a:pt x="280" y="954"/>
                  </a:lnTo>
                  <a:lnTo>
                    <a:pt x="0" y="9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4"/>
            <p:cNvSpPr>
              <a:spLocks/>
            </p:cNvSpPr>
            <p:nvPr/>
          </p:nvSpPr>
          <p:spPr bwMode="auto">
            <a:xfrm>
              <a:off x="8572" y="752"/>
              <a:ext cx="412" cy="955"/>
            </a:xfrm>
            <a:custGeom>
              <a:avLst/>
              <a:gdLst>
                <a:gd name="T0" fmla="*/ 0 w 412"/>
                <a:gd name="T1" fmla="*/ 0 h 955"/>
                <a:gd name="T2" fmla="*/ 280 w 412"/>
                <a:gd name="T3" fmla="*/ 0 h 955"/>
                <a:gd name="T4" fmla="*/ 310 w 412"/>
                <a:gd name="T5" fmla="*/ 3 h 955"/>
                <a:gd name="T6" fmla="*/ 337 w 412"/>
                <a:gd name="T7" fmla="*/ 14 h 955"/>
                <a:gd name="T8" fmla="*/ 362 w 412"/>
                <a:gd name="T9" fmla="*/ 30 h 955"/>
                <a:gd name="T10" fmla="*/ 383 w 412"/>
                <a:gd name="T11" fmla="*/ 50 h 955"/>
                <a:gd name="T12" fmla="*/ 398 w 412"/>
                <a:gd name="T13" fmla="*/ 75 h 955"/>
                <a:gd name="T14" fmla="*/ 409 w 412"/>
                <a:gd name="T15" fmla="*/ 102 h 955"/>
                <a:gd name="T16" fmla="*/ 412 w 412"/>
                <a:gd name="T17" fmla="*/ 133 h 955"/>
                <a:gd name="T18" fmla="*/ 412 w 412"/>
                <a:gd name="T19" fmla="*/ 823 h 955"/>
                <a:gd name="T20" fmla="*/ 409 w 412"/>
                <a:gd name="T21" fmla="*/ 853 h 955"/>
                <a:gd name="T22" fmla="*/ 398 w 412"/>
                <a:gd name="T23" fmla="*/ 881 h 955"/>
                <a:gd name="T24" fmla="*/ 383 w 412"/>
                <a:gd name="T25" fmla="*/ 905 h 955"/>
                <a:gd name="T26" fmla="*/ 362 w 412"/>
                <a:gd name="T27" fmla="*/ 925 h 955"/>
                <a:gd name="T28" fmla="*/ 337 w 412"/>
                <a:gd name="T29" fmla="*/ 942 h 955"/>
                <a:gd name="T30" fmla="*/ 310 w 412"/>
                <a:gd name="T31" fmla="*/ 952 h 955"/>
                <a:gd name="T32" fmla="*/ 280 w 412"/>
                <a:gd name="T33" fmla="*/ 955 h 955"/>
                <a:gd name="T34" fmla="*/ 0 w 412"/>
                <a:gd name="T35" fmla="*/ 955 h 955"/>
                <a:gd name="T36" fmla="*/ 0 w 412"/>
                <a:gd name="T37" fmla="*/ 0 h 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2" h="955">
                  <a:moveTo>
                    <a:pt x="0" y="0"/>
                  </a:moveTo>
                  <a:lnTo>
                    <a:pt x="280" y="0"/>
                  </a:lnTo>
                  <a:lnTo>
                    <a:pt x="310" y="3"/>
                  </a:lnTo>
                  <a:lnTo>
                    <a:pt x="337" y="14"/>
                  </a:lnTo>
                  <a:lnTo>
                    <a:pt x="362" y="30"/>
                  </a:lnTo>
                  <a:lnTo>
                    <a:pt x="383" y="50"/>
                  </a:lnTo>
                  <a:lnTo>
                    <a:pt x="398" y="75"/>
                  </a:lnTo>
                  <a:lnTo>
                    <a:pt x="409" y="102"/>
                  </a:lnTo>
                  <a:lnTo>
                    <a:pt x="412" y="133"/>
                  </a:lnTo>
                  <a:lnTo>
                    <a:pt x="412" y="823"/>
                  </a:lnTo>
                  <a:lnTo>
                    <a:pt x="409" y="853"/>
                  </a:lnTo>
                  <a:lnTo>
                    <a:pt x="398" y="881"/>
                  </a:lnTo>
                  <a:lnTo>
                    <a:pt x="383" y="905"/>
                  </a:lnTo>
                  <a:lnTo>
                    <a:pt x="362" y="925"/>
                  </a:lnTo>
                  <a:lnTo>
                    <a:pt x="337" y="942"/>
                  </a:lnTo>
                  <a:lnTo>
                    <a:pt x="310" y="952"/>
                  </a:lnTo>
                  <a:lnTo>
                    <a:pt x="280" y="955"/>
                  </a:lnTo>
                  <a:lnTo>
                    <a:pt x="0" y="95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05"/>
            <p:cNvSpPr>
              <a:spLocks/>
            </p:cNvSpPr>
            <p:nvPr/>
          </p:nvSpPr>
          <p:spPr bwMode="auto">
            <a:xfrm>
              <a:off x="8572" y="1834"/>
              <a:ext cx="412" cy="955"/>
            </a:xfrm>
            <a:custGeom>
              <a:avLst/>
              <a:gdLst>
                <a:gd name="T0" fmla="*/ 0 w 412"/>
                <a:gd name="T1" fmla="*/ 0 h 955"/>
                <a:gd name="T2" fmla="*/ 280 w 412"/>
                <a:gd name="T3" fmla="*/ 0 h 955"/>
                <a:gd name="T4" fmla="*/ 310 w 412"/>
                <a:gd name="T5" fmla="*/ 3 h 955"/>
                <a:gd name="T6" fmla="*/ 337 w 412"/>
                <a:gd name="T7" fmla="*/ 14 h 955"/>
                <a:gd name="T8" fmla="*/ 362 w 412"/>
                <a:gd name="T9" fmla="*/ 29 h 955"/>
                <a:gd name="T10" fmla="*/ 383 w 412"/>
                <a:gd name="T11" fmla="*/ 50 h 955"/>
                <a:gd name="T12" fmla="*/ 398 w 412"/>
                <a:gd name="T13" fmla="*/ 75 h 955"/>
                <a:gd name="T14" fmla="*/ 409 w 412"/>
                <a:gd name="T15" fmla="*/ 102 h 955"/>
                <a:gd name="T16" fmla="*/ 412 w 412"/>
                <a:gd name="T17" fmla="*/ 132 h 955"/>
                <a:gd name="T18" fmla="*/ 412 w 412"/>
                <a:gd name="T19" fmla="*/ 821 h 955"/>
                <a:gd name="T20" fmla="*/ 409 w 412"/>
                <a:gd name="T21" fmla="*/ 852 h 955"/>
                <a:gd name="T22" fmla="*/ 398 w 412"/>
                <a:gd name="T23" fmla="*/ 880 h 955"/>
                <a:gd name="T24" fmla="*/ 383 w 412"/>
                <a:gd name="T25" fmla="*/ 905 h 955"/>
                <a:gd name="T26" fmla="*/ 362 w 412"/>
                <a:gd name="T27" fmla="*/ 925 h 955"/>
                <a:gd name="T28" fmla="*/ 337 w 412"/>
                <a:gd name="T29" fmla="*/ 941 h 955"/>
                <a:gd name="T30" fmla="*/ 310 w 412"/>
                <a:gd name="T31" fmla="*/ 951 h 955"/>
                <a:gd name="T32" fmla="*/ 280 w 412"/>
                <a:gd name="T33" fmla="*/ 955 h 955"/>
                <a:gd name="T34" fmla="*/ 0 w 412"/>
                <a:gd name="T35" fmla="*/ 955 h 955"/>
                <a:gd name="T36" fmla="*/ 0 w 412"/>
                <a:gd name="T37" fmla="*/ 0 h 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2" h="955">
                  <a:moveTo>
                    <a:pt x="0" y="0"/>
                  </a:moveTo>
                  <a:lnTo>
                    <a:pt x="280" y="0"/>
                  </a:lnTo>
                  <a:lnTo>
                    <a:pt x="310" y="3"/>
                  </a:lnTo>
                  <a:lnTo>
                    <a:pt x="337" y="14"/>
                  </a:lnTo>
                  <a:lnTo>
                    <a:pt x="362" y="29"/>
                  </a:lnTo>
                  <a:lnTo>
                    <a:pt x="383" y="50"/>
                  </a:lnTo>
                  <a:lnTo>
                    <a:pt x="398" y="75"/>
                  </a:lnTo>
                  <a:lnTo>
                    <a:pt x="409" y="102"/>
                  </a:lnTo>
                  <a:lnTo>
                    <a:pt x="412" y="132"/>
                  </a:lnTo>
                  <a:lnTo>
                    <a:pt x="412" y="821"/>
                  </a:lnTo>
                  <a:lnTo>
                    <a:pt x="409" y="852"/>
                  </a:lnTo>
                  <a:lnTo>
                    <a:pt x="398" y="880"/>
                  </a:lnTo>
                  <a:lnTo>
                    <a:pt x="383" y="905"/>
                  </a:lnTo>
                  <a:lnTo>
                    <a:pt x="362" y="925"/>
                  </a:lnTo>
                  <a:lnTo>
                    <a:pt x="337" y="941"/>
                  </a:lnTo>
                  <a:lnTo>
                    <a:pt x="310" y="951"/>
                  </a:lnTo>
                  <a:lnTo>
                    <a:pt x="280" y="955"/>
                  </a:lnTo>
                  <a:lnTo>
                    <a:pt x="0" y="95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06"/>
            <p:cNvSpPr>
              <a:spLocks/>
            </p:cNvSpPr>
            <p:nvPr/>
          </p:nvSpPr>
          <p:spPr bwMode="auto">
            <a:xfrm>
              <a:off x="5052" y="-530"/>
              <a:ext cx="686" cy="3932"/>
            </a:xfrm>
            <a:custGeom>
              <a:avLst/>
              <a:gdLst>
                <a:gd name="T0" fmla="*/ 168 w 686"/>
                <a:gd name="T1" fmla="*/ 0 h 3932"/>
                <a:gd name="T2" fmla="*/ 686 w 686"/>
                <a:gd name="T3" fmla="*/ 0 h 3932"/>
                <a:gd name="T4" fmla="*/ 686 w 686"/>
                <a:gd name="T5" fmla="*/ 3932 h 3932"/>
                <a:gd name="T6" fmla="*/ 168 w 686"/>
                <a:gd name="T7" fmla="*/ 3932 h 3932"/>
                <a:gd name="T8" fmla="*/ 135 w 686"/>
                <a:gd name="T9" fmla="*/ 3928 h 3932"/>
                <a:gd name="T10" fmla="*/ 103 w 686"/>
                <a:gd name="T11" fmla="*/ 3919 h 3932"/>
                <a:gd name="T12" fmla="*/ 74 w 686"/>
                <a:gd name="T13" fmla="*/ 3903 h 3932"/>
                <a:gd name="T14" fmla="*/ 49 w 686"/>
                <a:gd name="T15" fmla="*/ 3883 h 3932"/>
                <a:gd name="T16" fmla="*/ 29 w 686"/>
                <a:gd name="T17" fmla="*/ 3858 h 3932"/>
                <a:gd name="T18" fmla="*/ 13 w 686"/>
                <a:gd name="T19" fmla="*/ 3828 h 3932"/>
                <a:gd name="T20" fmla="*/ 4 w 686"/>
                <a:gd name="T21" fmla="*/ 3797 h 3932"/>
                <a:gd name="T22" fmla="*/ 0 w 686"/>
                <a:gd name="T23" fmla="*/ 3763 h 3932"/>
                <a:gd name="T24" fmla="*/ 0 w 686"/>
                <a:gd name="T25" fmla="*/ 169 h 3932"/>
                <a:gd name="T26" fmla="*/ 4 w 686"/>
                <a:gd name="T27" fmla="*/ 134 h 3932"/>
                <a:gd name="T28" fmla="*/ 13 w 686"/>
                <a:gd name="T29" fmla="*/ 103 h 3932"/>
                <a:gd name="T30" fmla="*/ 29 w 686"/>
                <a:gd name="T31" fmla="*/ 75 h 3932"/>
                <a:gd name="T32" fmla="*/ 49 w 686"/>
                <a:gd name="T33" fmla="*/ 50 h 3932"/>
                <a:gd name="T34" fmla="*/ 74 w 686"/>
                <a:gd name="T35" fmla="*/ 28 h 3932"/>
                <a:gd name="T36" fmla="*/ 103 w 686"/>
                <a:gd name="T37" fmla="*/ 13 h 3932"/>
                <a:gd name="T38" fmla="*/ 135 w 686"/>
                <a:gd name="T39" fmla="*/ 3 h 3932"/>
                <a:gd name="T40" fmla="*/ 168 w 686"/>
                <a:gd name="T41" fmla="*/ 0 h 39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6" h="3932">
                  <a:moveTo>
                    <a:pt x="168" y="0"/>
                  </a:moveTo>
                  <a:lnTo>
                    <a:pt x="686" y="0"/>
                  </a:lnTo>
                  <a:lnTo>
                    <a:pt x="686" y="3932"/>
                  </a:lnTo>
                  <a:lnTo>
                    <a:pt x="168" y="3932"/>
                  </a:lnTo>
                  <a:lnTo>
                    <a:pt x="135" y="3928"/>
                  </a:lnTo>
                  <a:lnTo>
                    <a:pt x="103" y="3919"/>
                  </a:lnTo>
                  <a:lnTo>
                    <a:pt x="74" y="3903"/>
                  </a:lnTo>
                  <a:lnTo>
                    <a:pt x="49" y="3883"/>
                  </a:lnTo>
                  <a:lnTo>
                    <a:pt x="29" y="3858"/>
                  </a:lnTo>
                  <a:lnTo>
                    <a:pt x="13" y="3828"/>
                  </a:lnTo>
                  <a:lnTo>
                    <a:pt x="4" y="3797"/>
                  </a:lnTo>
                  <a:lnTo>
                    <a:pt x="0" y="3763"/>
                  </a:lnTo>
                  <a:lnTo>
                    <a:pt x="0" y="169"/>
                  </a:lnTo>
                  <a:lnTo>
                    <a:pt x="4" y="134"/>
                  </a:lnTo>
                  <a:lnTo>
                    <a:pt x="13" y="103"/>
                  </a:lnTo>
                  <a:lnTo>
                    <a:pt x="29" y="75"/>
                  </a:lnTo>
                  <a:lnTo>
                    <a:pt x="49" y="50"/>
                  </a:lnTo>
                  <a:lnTo>
                    <a:pt x="74" y="28"/>
                  </a:lnTo>
                  <a:lnTo>
                    <a:pt x="103" y="13"/>
                  </a:lnTo>
                  <a:lnTo>
                    <a:pt x="135" y="3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07"/>
            <p:cNvSpPr>
              <a:spLocks noEditPoints="1"/>
            </p:cNvSpPr>
            <p:nvPr/>
          </p:nvSpPr>
          <p:spPr bwMode="auto">
            <a:xfrm>
              <a:off x="5864" y="-530"/>
              <a:ext cx="2581" cy="3932"/>
            </a:xfrm>
            <a:custGeom>
              <a:avLst/>
              <a:gdLst>
                <a:gd name="T0" fmla="*/ 1942 w 2581"/>
                <a:gd name="T1" fmla="*/ 2291 h 3932"/>
                <a:gd name="T2" fmla="*/ 1819 w 2581"/>
                <a:gd name="T3" fmla="*/ 2378 h 3932"/>
                <a:gd name="T4" fmla="*/ 2265 w 2581"/>
                <a:gd name="T5" fmla="*/ 2969 h 3932"/>
                <a:gd name="T6" fmla="*/ 2340 w 2581"/>
                <a:gd name="T7" fmla="*/ 2905 h 3932"/>
                <a:gd name="T8" fmla="*/ 2376 w 2581"/>
                <a:gd name="T9" fmla="*/ 2861 h 3932"/>
                <a:gd name="T10" fmla="*/ 2369 w 2581"/>
                <a:gd name="T11" fmla="*/ 2814 h 3932"/>
                <a:gd name="T12" fmla="*/ 1993 w 2581"/>
                <a:gd name="T13" fmla="*/ 2282 h 3932"/>
                <a:gd name="T14" fmla="*/ 480 w 2581"/>
                <a:gd name="T15" fmla="*/ 879 h 3932"/>
                <a:gd name="T16" fmla="*/ 384 w 2581"/>
                <a:gd name="T17" fmla="*/ 945 h 3932"/>
                <a:gd name="T18" fmla="*/ 318 w 2581"/>
                <a:gd name="T19" fmla="*/ 1010 h 3932"/>
                <a:gd name="T20" fmla="*/ 291 w 2581"/>
                <a:gd name="T21" fmla="*/ 1105 h 3932"/>
                <a:gd name="T22" fmla="*/ 297 w 2581"/>
                <a:gd name="T23" fmla="*/ 1301 h 3932"/>
                <a:gd name="T24" fmla="*/ 344 w 2581"/>
                <a:gd name="T25" fmla="*/ 1521 h 3932"/>
                <a:gd name="T26" fmla="*/ 426 w 2581"/>
                <a:gd name="T27" fmla="*/ 1760 h 3932"/>
                <a:gd name="T28" fmla="*/ 538 w 2581"/>
                <a:gd name="T29" fmla="*/ 2006 h 3932"/>
                <a:gd name="T30" fmla="*/ 675 w 2581"/>
                <a:gd name="T31" fmla="*/ 2253 h 3932"/>
                <a:gd name="T32" fmla="*/ 834 w 2581"/>
                <a:gd name="T33" fmla="*/ 2490 h 3932"/>
                <a:gd name="T34" fmla="*/ 1006 w 2581"/>
                <a:gd name="T35" fmla="*/ 2709 h 3932"/>
                <a:gd name="T36" fmla="*/ 1188 w 2581"/>
                <a:gd name="T37" fmla="*/ 2903 h 3932"/>
                <a:gd name="T38" fmla="*/ 1374 w 2581"/>
                <a:gd name="T39" fmla="*/ 3061 h 3932"/>
                <a:gd name="T40" fmla="*/ 1560 w 2581"/>
                <a:gd name="T41" fmla="*/ 3177 h 3932"/>
                <a:gd name="T42" fmla="*/ 1739 w 2581"/>
                <a:gd name="T43" fmla="*/ 3240 h 3932"/>
                <a:gd name="T44" fmla="*/ 1839 w 2581"/>
                <a:gd name="T45" fmla="*/ 3241 h 3932"/>
                <a:gd name="T46" fmla="*/ 1922 w 2581"/>
                <a:gd name="T47" fmla="*/ 3202 h 3932"/>
                <a:gd name="T48" fmla="*/ 2018 w 2581"/>
                <a:gd name="T49" fmla="*/ 3139 h 3932"/>
                <a:gd name="T50" fmla="*/ 1571 w 2581"/>
                <a:gd name="T51" fmla="*/ 2486 h 3932"/>
                <a:gd name="T52" fmla="*/ 1414 w 2581"/>
                <a:gd name="T53" fmla="*/ 2458 h 3932"/>
                <a:gd name="T54" fmla="*/ 1260 w 2581"/>
                <a:gd name="T55" fmla="*/ 2377 h 3932"/>
                <a:gd name="T56" fmla="*/ 1120 w 2581"/>
                <a:gd name="T57" fmla="*/ 2245 h 3932"/>
                <a:gd name="T58" fmla="*/ 1008 w 2581"/>
                <a:gd name="T59" fmla="*/ 2077 h 3932"/>
                <a:gd name="T60" fmla="*/ 937 w 2581"/>
                <a:gd name="T61" fmla="*/ 1895 h 3932"/>
                <a:gd name="T62" fmla="*/ 910 w 2581"/>
                <a:gd name="T63" fmla="*/ 1712 h 3932"/>
                <a:gd name="T64" fmla="*/ 931 w 2581"/>
                <a:gd name="T65" fmla="*/ 1544 h 3932"/>
                <a:gd name="T66" fmla="*/ 886 w 2581"/>
                <a:gd name="T67" fmla="*/ 670 h 3932"/>
                <a:gd name="T68" fmla="*/ 832 w 2581"/>
                <a:gd name="T69" fmla="*/ 687 h 3932"/>
                <a:gd name="T70" fmla="*/ 743 w 2581"/>
                <a:gd name="T71" fmla="*/ 732 h 3932"/>
                <a:gd name="T72" fmla="*/ 1127 w 2581"/>
                <a:gd name="T73" fmla="*/ 1364 h 3932"/>
                <a:gd name="T74" fmla="*/ 1268 w 2581"/>
                <a:gd name="T75" fmla="*/ 1270 h 3932"/>
                <a:gd name="T76" fmla="*/ 1279 w 2581"/>
                <a:gd name="T77" fmla="*/ 1219 h 3932"/>
                <a:gd name="T78" fmla="*/ 915 w 2581"/>
                <a:gd name="T79" fmla="*/ 682 h 3932"/>
                <a:gd name="T80" fmla="*/ 0 w 2581"/>
                <a:gd name="T81" fmla="*/ 0 h 3932"/>
                <a:gd name="T82" fmla="*/ 2478 w 2581"/>
                <a:gd name="T83" fmla="*/ 13 h 3932"/>
                <a:gd name="T84" fmla="*/ 2553 w 2581"/>
                <a:gd name="T85" fmla="*/ 75 h 3932"/>
                <a:gd name="T86" fmla="*/ 2581 w 2581"/>
                <a:gd name="T87" fmla="*/ 169 h 3932"/>
                <a:gd name="T88" fmla="*/ 2568 w 2581"/>
                <a:gd name="T89" fmla="*/ 3828 h 3932"/>
                <a:gd name="T90" fmla="*/ 2506 w 2581"/>
                <a:gd name="T91" fmla="*/ 3903 h 3932"/>
                <a:gd name="T92" fmla="*/ 2412 w 2581"/>
                <a:gd name="T93" fmla="*/ 3932 h 39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81" h="3932">
                  <a:moveTo>
                    <a:pt x="1975" y="2280"/>
                  </a:moveTo>
                  <a:lnTo>
                    <a:pt x="1958" y="2282"/>
                  </a:lnTo>
                  <a:lnTo>
                    <a:pt x="1942" y="2291"/>
                  </a:lnTo>
                  <a:lnTo>
                    <a:pt x="1881" y="2335"/>
                  </a:lnTo>
                  <a:lnTo>
                    <a:pt x="1822" y="2375"/>
                  </a:lnTo>
                  <a:lnTo>
                    <a:pt x="1819" y="2378"/>
                  </a:lnTo>
                  <a:lnTo>
                    <a:pt x="1818" y="2379"/>
                  </a:lnTo>
                  <a:lnTo>
                    <a:pt x="2235" y="2995"/>
                  </a:lnTo>
                  <a:lnTo>
                    <a:pt x="2265" y="2969"/>
                  </a:lnTo>
                  <a:lnTo>
                    <a:pt x="2293" y="2947"/>
                  </a:lnTo>
                  <a:lnTo>
                    <a:pt x="2318" y="2925"/>
                  </a:lnTo>
                  <a:lnTo>
                    <a:pt x="2340" y="2905"/>
                  </a:lnTo>
                  <a:lnTo>
                    <a:pt x="2359" y="2888"/>
                  </a:lnTo>
                  <a:lnTo>
                    <a:pt x="2370" y="2876"/>
                  </a:lnTo>
                  <a:lnTo>
                    <a:pt x="2376" y="2861"/>
                  </a:lnTo>
                  <a:lnTo>
                    <a:pt x="2379" y="2845"/>
                  </a:lnTo>
                  <a:lnTo>
                    <a:pt x="2376" y="2830"/>
                  </a:lnTo>
                  <a:lnTo>
                    <a:pt x="2369" y="2814"/>
                  </a:lnTo>
                  <a:lnTo>
                    <a:pt x="2022" y="2304"/>
                  </a:lnTo>
                  <a:lnTo>
                    <a:pt x="2009" y="2291"/>
                  </a:lnTo>
                  <a:lnTo>
                    <a:pt x="1993" y="2282"/>
                  </a:lnTo>
                  <a:lnTo>
                    <a:pt x="1975" y="2280"/>
                  </a:lnTo>
                  <a:close/>
                  <a:moveTo>
                    <a:pt x="516" y="856"/>
                  </a:moveTo>
                  <a:lnTo>
                    <a:pt x="480" y="879"/>
                  </a:lnTo>
                  <a:lnTo>
                    <a:pt x="445" y="900"/>
                  </a:lnTo>
                  <a:lnTo>
                    <a:pt x="413" y="923"/>
                  </a:lnTo>
                  <a:lnTo>
                    <a:pt x="384" y="945"/>
                  </a:lnTo>
                  <a:lnTo>
                    <a:pt x="358" y="967"/>
                  </a:lnTo>
                  <a:lnTo>
                    <a:pt x="335" y="988"/>
                  </a:lnTo>
                  <a:lnTo>
                    <a:pt x="318" y="1010"/>
                  </a:lnTo>
                  <a:lnTo>
                    <a:pt x="306" y="1029"/>
                  </a:lnTo>
                  <a:lnTo>
                    <a:pt x="298" y="1047"/>
                  </a:lnTo>
                  <a:lnTo>
                    <a:pt x="291" y="1105"/>
                  </a:lnTo>
                  <a:lnTo>
                    <a:pt x="288" y="1167"/>
                  </a:lnTo>
                  <a:lnTo>
                    <a:pt x="290" y="1233"/>
                  </a:lnTo>
                  <a:lnTo>
                    <a:pt x="297" y="1301"/>
                  </a:lnTo>
                  <a:lnTo>
                    <a:pt x="308" y="1372"/>
                  </a:lnTo>
                  <a:lnTo>
                    <a:pt x="323" y="1446"/>
                  </a:lnTo>
                  <a:lnTo>
                    <a:pt x="344" y="1521"/>
                  </a:lnTo>
                  <a:lnTo>
                    <a:pt x="368" y="1600"/>
                  </a:lnTo>
                  <a:lnTo>
                    <a:pt x="395" y="1679"/>
                  </a:lnTo>
                  <a:lnTo>
                    <a:pt x="426" y="1760"/>
                  </a:lnTo>
                  <a:lnTo>
                    <a:pt x="459" y="1841"/>
                  </a:lnTo>
                  <a:lnTo>
                    <a:pt x="498" y="1923"/>
                  </a:lnTo>
                  <a:lnTo>
                    <a:pt x="538" y="2006"/>
                  </a:lnTo>
                  <a:lnTo>
                    <a:pt x="581" y="2089"/>
                  </a:lnTo>
                  <a:lnTo>
                    <a:pt x="628" y="2170"/>
                  </a:lnTo>
                  <a:lnTo>
                    <a:pt x="675" y="2253"/>
                  </a:lnTo>
                  <a:lnTo>
                    <a:pt x="727" y="2333"/>
                  </a:lnTo>
                  <a:lnTo>
                    <a:pt x="779" y="2412"/>
                  </a:lnTo>
                  <a:lnTo>
                    <a:pt x="834" y="2490"/>
                  </a:lnTo>
                  <a:lnTo>
                    <a:pt x="890" y="2565"/>
                  </a:lnTo>
                  <a:lnTo>
                    <a:pt x="947" y="2638"/>
                  </a:lnTo>
                  <a:lnTo>
                    <a:pt x="1006" y="2709"/>
                  </a:lnTo>
                  <a:lnTo>
                    <a:pt x="1065" y="2776"/>
                  </a:lnTo>
                  <a:lnTo>
                    <a:pt x="1126" y="2842"/>
                  </a:lnTo>
                  <a:lnTo>
                    <a:pt x="1188" y="2903"/>
                  </a:lnTo>
                  <a:lnTo>
                    <a:pt x="1250" y="2960"/>
                  </a:lnTo>
                  <a:lnTo>
                    <a:pt x="1312" y="3012"/>
                  </a:lnTo>
                  <a:lnTo>
                    <a:pt x="1374" y="3061"/>
                  </a:lnTo>
                  <a:lnTo>
                    <a:pt x="1436" y="3105"/>
                  </a:lnTo>
                  <a:lnTo>
                    <a:pt x="1498" y="3144"/>
                  </a:lnTo>
                  <a:lnTo>
                    <a:pt x="1560" y="3177"/>
                  </a:lnTo>
                  <a:lnTo>
                    <a:pt x="1621" y="3204"/>
                  </a:lnTo>
                  <a:lnTo>
                    <a:pt x="1681" y="3226"/>
                  </a:lnTo>
                  <a:lnTo>
                    <a:pt x="1739" y="3240"/>
                  </a:lnTo>
                  <a:lnTo>
                    <a:pt x="1796" y="3249"/>
                  </a:lnTo>
                  <a:lnTo>
                    <a:pt x="1817" y="3247"/>
                  </a:lnTo>
                  <a:lnTo>
                    <a:pt x="1839" y="3241"/>
                  </a:lnTo>
                  <a:lnTo>
                    <a:pt x="1864" y="3232"/>
                  </a:lnTo>
                  <a:lnTo>
                    <a:pt x="1892" y="3219"/>
                  </a:lnTo>
                  <a:lnTo>
                    <a:pt x="1922" y="3202"/>
                  </a:lnTo>
                  <a:lnTo>
                    <a:pt x="1953" y="3183"/>
                  </a:lnTo>
                  <a:lnTo>
                    <a:pt x="1986" y="3161"/>
                  </a:lnTo>
                  <a:lnTo>
                    <a:pt x="2018" y="3139"/>
                  </a:lnTo>
                  <a:lnTo>
                    <a:pt x="2052" y="3115"/>
                  </a:lnTo>
                  <a:lnTo>
                    <a:pt x="1621" y="2483"/>
                  </a:lnTo>
                  <a:lnTo>
                    <a:pt x="1571" y="2486"/>
                  </a:lnTo>
                  <a:lnTo>
                    <a:pt x="1519" y="2483"/>
                  </a:lnTo>
                  <a:lnTo>
                    <a:pt x="1466" y="2473"/>
                  </a:lnTo>
                  <a:lnTo>
                    <a:pt x="1414" y="2458"/>
                  </a:lnTo>
                  <a:lnTo>
                    <a:pt x="1362" y="2436"/>
                  </a:lnTo>
                  <a:lnTo>
                    <a:pt x="1311" y="2409"/>
                  </a:lnTo>
                  <a:lnTo>
                    <a:pt x="1260" y="2377"/>
                  </a:lnTo>
                  <a:lnTo>
                    <a:pt x="1211" y="2339"/>
                  </a:lnTo>
                  <a:lnTo>
                    <a:pt x="1164" y="2294"/>
                  </a:lnTo>
                  <a:lnTo>
                    <a:pt x="1120" y="2245"/>
                  </a:lnTo>
                  <a:lnTo>
                    <a:pt x="1078" y="2192"/>
                  </a:lnTo>
                  <a:lnTo>
                    <a:pt x="1040" y="2136"/>
                  </a:lnTo>
                  <a:lnTo>
                    <a:pt x="1008" y="2077"/>
                  </a:lnTo>
                  <a:lnTo>
                    <a:pt x="979" y="2018"/>
                  </a:lnTo>
                  <a:lnTo>
                    <a:pt x="956" y="1957"/>
                  </a:lnTo>
                  <a:lnTo>
                    <a:pt x="937" y="1895"/>
                  </a:lnTo>
                  <a:lnTo>
                    <a:pt x="923" y="1834"/>
                  </a:lnTo>
                  <a:lnTo>
                    <a:pt x="914" y="1773"/>
                  </a:lnTo>
                  <a:lnTo>
                    <a:pt x="910" y="1712"/>
                  </a:lnTo>
                  <a:lnTo>
                    <a:pt x="911" y="1654"/>
                  </a:lnTo>
                  <a:lnTo>
                    <a:pt x="919" y="1598"/>
                  </a:lnTo>
                  <a:lnTo>
                    <a:pt x="931" y="1544"/>
                  </a:lnTo>
                  <a:lnTo>
                    <a:pt x="948" y="1493"/>
                  </a:lnTo>
                  <a:lnTo>
                    <a:pt x="516" y="856"/>
                  </a:lnTo>
                  <a:close/>
                  <a:moveTo>
                    <a:pt x="886" y="670"/>
                  </a:moveTo>
                  <a:lnTo>
                    <a:pt x="870" y="670"/>
                  </a:lnTo>
                  <a:lnTo>
                    <a:pt x="854" y="676"/>
                  </a:lnTo>
                  <a:lnTo>
                    <a:pt x="832" y="687"/>
                  </a:lnTo>
                  <a:lnTo>
                    <a:pt x="805" y="700"/>
                  </a:lnTo>
                  <a:lnTo>
                    <a:pt x="776" y="715"/>
                  </a:lnTo>
                  <a:lnTo>
                    <a:pt x="743" y="732"/>
                  </a:lnTo>
                  <a:lnTo>
                    <a:pt x="710" y="751"/>
                  </a:lnTo>
                  <a:lnTo>
                    <a:pt x="1127" y="1364"/>
                  </a:lnTo>
                  <a:lnTo>
                    <a:pt x="1127" y="1364"/>
                  </a:lnTo>
                  <a:lnTo>
                    <a:pt x="1191" y="1322"/>
                  </a:lnTo>
                  <a:lnTo>
                    <a:pt x="1255" y="1282"/>
                  </a:lnTo>
                  <a:lnTo>
                    <a:pt x="1268" y="1270"/>
                  </a:lnTo>
                  <a:lnTo>
                    <a:pt x="1278" y="1254"/>
                  </a:lnTo>
                  <a:lnTo>
                    <a:pt x="1281" y="1236"/>
                  </a:lnTo>
                  <a:lnTo>
                    <a:pt x="1279" y="1219"/>
                  </a:lnTo>
                  <a:lnTo>
                    <a:pt x="1272" y="1202"/>
                  </a:lnTo>
                  <a:lnTo>
                    <a:pt x="926" y="695"/>
                  </a:lnTo>
                  <a:lnTo>
                    <a:pt x="915" y="682"/>
                  </a:lnTo>
                  <a:lnTo>
                    <a:pt x="901" y="675"/>
                  </a:lnTo>
                  <a:lnTo>
                    <a:pt x="886" y="670"/>
                  </a:lnTo>
                  <a:close/>
                  <a:moveTo>
                    <a:pt x="0" y="0"/>
                  </a:moveTo>
                  <a:lnTo>
                    <a:pt x="2412" y="0"/>
                  </a:lnTo>
                  <a:lnTo>
                    <a:pt x="2447" y="3"/>
                  </a:lnTo>
                  <a:lnTo>
                    <a:pt x="2478" y="13"/>
                  </a:lnTo>
                  <a:lnTo>
                    <a:pt x="2506" y="28"/>
                  </a:lnTo>
                  <a:lnTo>
                    <a:pt x="2531" y="50"/>
                  </a:lnTo>
                  <a:lnTo>
                    <a:pt x="2553" y="75"/>
                  </a:lnTo>
                  <a:lnTo>
                    <a:pt x="2568" y="103"/>
                  </a:lnTo>
                  <a:lnTo>
                    <a:pt x="2578" y="134"/>
                  </a:lnTo>
                  <a:lnTo>
                    <a:pt x="2581" y="169"/>
                  </a:lnTo>
                  <a:lnTo>
                    <a:pt x="2581" y="3763"/>
                  </a:lnTo>
                  <a:lnTo>
                    <a:pt x="2578" y="3797"/>
                  </a:lnTo>
                  <a:lnTo>
                    <a:pt x="2568" y="3828"/>
                  </a:lnTo>
                  <a:lnTo>
                    <a:pt x="2553" y="3858"/>
                  </a:lnTo>
                  <a:lnTo>
                    <a:pt x="2531" y="3883"/>
                  </a:lnTo>
                  <a:lnTo>
                    <a:pt x="2506" y="3903"/>
                  </a:lnTo>
                  <a:lnTo>
                    <a:pt x="2478" y="3919"/>
                  </a:lnTo>
                  <a:lnTo>
                    <a:pt x="2447" y="3928"/>
                  </a:lnTo>
                  <a:lnTo>
                    <a:pt x="2412" y="3932"/>
                  </a:lnTo>
                  <a:lnTo>
                    <a:pt x="0" y="393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18" name="Group 164"/>
          <p:cNvGrpSpPr>
            <a:grpSpLocks noChangeAspect="1"/>
          </p:cNvGrpSpPr>
          <p:nvPr/>
        </p:nvGrpSpPr>
        <p:grpSpPr bwMode="auto">
          <a:xfrm>
            <a:off x="4849866" y="3753439"/>
            <a:ext cx="260453" cy="387931"/>
            <a:chOff x="5103" y="2075"/>
            <a:chExt cx="2133" cy="317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21" name="Freeform 166"/>
            <p:cNvSpPr>
              <a:spLocks noEditPoints="1"/>
            </p:cNvSpPr>
            <p:nvPr/>
          </p:nvSpPr>
          <p:spPr bwMode="auto">
            <a:xfrm>
              <a:off x="5103" y="2495"/>
              <a:ext cx="536" cy="704"/>
            </a:xfrm>
            <a:custGeom>
              <a:avLst/>
              <a:gdLst>
                <a:gd name="T0" fmla="*/ 460 w 1071"/>
                <a:gd name="T1" fmla="*/ 606 h 1408"/>
                <a:gd name="T2" fmla="*/ 371 w 1071"/>
                <a:gd name="T3" fmla="*/ 668 h 1408"/>
                <a:gd name="T4" fmla="*/ 357 w 1071"/>
                <a:gd name="T5" fmla="*/ 759 h 1408"/>
                <a:gd name="T6" fmla="*/ 411 w 1071"/>
                <a:gd name="T7" fmla="*/ 824 h 1408"/>
                <a:gd name="T8" fmla="*/ 514 w 1071"/>
                <a:gd name="T9" fmla="*/ 869 h 1408"/>
                <a:gd name="T10" fmla="*/ 604 w 1071"/>
                <a:gd name="T11" fmla="*/ 913 h 1408"/>
                <a:gd name="T12" fmla="*/ 595 w 1071"/>
                <a:gd name="T13" fmla="*/ 963 h 1408"/>
                <a:gd name="T14" fmla="*/ 523 w 1071"/>
                <a:gd name="T15" fmla="*/ 981 h 1408"/>
                <a:gd name="T16" fmla="*/ 375 w 1071"/>
                <a:gd name="T17" fmla="*/ 948 h 1408"/>
                <a:gd name="T18" fmla="*/ 413 w 1071"/>
                <a:gd name="T19" fmla="*/ 1058 h 1408"/>
                <a:gd name="T20" fmla="*/ 500 w 1071"/>
                <a:gd name="T21" fmla="*/ 1141 h 1408"/>
                <a:gd name="T22" fmla="*/ 635 w 1071"/>
                <a:gd name="T23" fmla="*/ 1052 h 1408"/>
                <a:gd name="T24" fmla="*/ 730 w 1071"/>
                <a:gd name="T25" fmla="*/ 987 h 1408"/>
                <a:gd name="T26" fmla="*/ 745 w 1071"/>
                <a:gd name="T27" fmla="*/ 892 h 1408"/>
                <a:gd name="T28" fmla="*/ 683 w 1071"/>
                <a:gd name="T29" fmla="*/ 817 h 1408"/>
                <a:gd name="T30" fmla="*/ 558 w 1071"/>
                <a:gd name="T31" fmla="*/ 768 h 1408"/>
                <a:gd name="T32" fmla="*/ 494 w 1071"/>
                <a:gd name="T33" fmla="*/ 730 h 1408"/>
                <a:gd name="T34" fmla="*/ 500 w 1071"/>
                <a:gd name="T35" fmla="*/ 693 h 1408"/>
                <a:gd name="T36" fmla="*/ 568 w 1071"/>
                <a:gd name="T37" fmla="*/ 674 h 1408"/>
                <a:gd name="T38" fmla="*/ 676 w 1071"/>
                <a:gd name="T39" fmla="*/ 693 h 1408"/>
                <a:gd name="T40" fmla="*/ 699 w 1071"/>
                <a:gd name="T41" fmla="*/ 606 h 1408"/>
                <a:gd name="T42" fmla="*/ 593 w 1071"/>
                <a:gd name="T43" fmla="*/ 589 h 1408"/>
                <a:gd name="T44" fmla="*/ 158 w 1071"/>
                <a:gd name="T45" fmla="*/ 0 h 1408"/>
                <a:gd name="T46" fmla="*/ 210 w 1071"/>
                <a:gd name="T47" fmla="*/ 21 h 1408"/>
                <a:gd name="T48" fmla="*/ 301 w 1071"/>
                <a:gd name="T49" fmla="*/ 77 h 1408"/>
                <a:gd name="T50" fmla="*/ 417 w 1071"/>
                <a:gd name="T51" fmla="*/ 137 h 1408"/>
                <a:gd name="T52" fmla="*/ 546 w 1071"/>
                <a:gd name="T53" fmla="*/ 176 h 1408"/>
                <a:gd name="T54" fmla="*/ 674 w 1071"/>
                <a:gd name="T55" fmla="*/ 166 h 1408"/>
                <a:gd name="T56" fmla="*/ 788 w 1071"/>
                <a:gd name="T57" fmla="*/ 89 h 1408"/>
                <a:gd name="T58" fmla="*/ 869 w 1071"/>
                <a:gd name="T59" fmla="*/ 33 h 1408"/>
                <a:gd name="T60" fmla="*/ 913 w 1071"/>
                <a:gd name="T61" fmla="*/ 23 h 1408"/>
                <a:gd name="T62" fmla="*/ 927 w 1071"/>
                <a:gd name="T63" fmla="*/ 44 h 1408"/>
                <a:gd name="T64" fmla="*/ 923 w 1071"/>
                <a:gd name="T65" fmla="*/ 77 h 1408"/>
                <a:gd name="T66" fmla="*/ 911 w 1071"/>
                <a:gd name="T67" fmla="*/ 102 h 1408"/>
                <a:gd name="T68" fmla="*/ 886 w 1071"/>
                <a:gd name="T69" fmla="*/ 141 h 1408"/>
                <a:gd name="T70" fmla="*/ 838 w 1071"/>
                <a:gd name="T71" fmla="*/ 208 h 1408"/>
                <a:gd name="T72" fmla="*/ 792 w 1071"/>
                <a:gd name="T73" fmla="*/ 276 h 1408"/>
                <a:gd name="T74" fmla="*/ 772 w 1071"/>
                <a:gd name="T75" fmla="*/ 305 h 1408"/>
                <a:gd name="T76" fmla="*/ 859 w 1071"/>
                <a:gd name="T77" fmla="*/ 421 h 1408"/>
                <a:gd name="T78" fmla="*/ 996 w 1071"/>
                <a:gd name="T79" fmla="*/ 579 h 1408"/>
                <a:gd name="T80" fmla="*/ 1068 w 1071"/>
                <a:gd name="T81" fmla="*/ 784 h 1408"/>
                <a:gd name="T82" fmla="*/ 1048 w 1071"/>
                <a:gd name="T83" fmla="*/ 1017 h 1408"/>
                <a:gd name="T84" fmla="*/ 940 w 1071"/>
                <a:gd name="T85" fmla="*/ 1218 h 1408"/>
                <a:gd name="T86" fmla="*/ 763 w 1071"/>
                <a:gd name="T87" fmla="*/ 1355 h 1408"/>
                <a:gd name="T88" fmla="*/ 537 w 1071"/>
                <a:gd name="T89" fmla="*/ 1408 h 1408"/>
                <a:gd name="T90" fmla="*/ 311 w 1071"/>
                <a:gd name="T91" fmla="*/ 1355 h 1408"/>
                <a:gd name="T92" fmla="*/ 131 w 1071"/>
                <a:gd name="T93" fmla="*/ 1218 h 1408"/>
                <a:gd name="T94" fmla="*/ 23 w 1071"/>
                <a:gd name="T95" fmla="*/ 1017 h 1408"/>
                <a:gd name="T96" fmla="*/ 6 w 1071"/>
                <a:gd name="T97" fmla="*/ 776 h 1408"/>
                <a:gd name="T98" fmla="*/ 89 w 1071"/>
                <a:gd name="T99" fmla="*/ 556 h 1408"/>
                <a:gd name="T100" fmla="*/ 249 w 1071"/>
                <a:gd name="T101" fmla="*/ 396 h 1408"/>
                <a:gd name="T102" fmla="*/ 365 w 1071"/>
                <a:gd name="T103" fmla="*/ 305 h 1408"/>
                <a:gd name="T104" fmla="*/ 338 w 1071"/>
                <a:gd name="T105" fmla="*/ 274 h 1408"/>
                <a:gd name="T106" fmla="*/ 276 w 1071"/>
                <a:gd name="T107" fmla="*/ 201 h 1408"/>
                <a:gd name="T108" fmla="*/ 209 w 1071"/>
                <a:gd name="T109" fmla="*/ 112 h 1408"/>
                <a:gd name="T110" fmla="*/ 160 w 1071"/>
                <a:gd name="T111" fmla="*/ 35 h 1408"/>
                <a:gd name="T112" fmla="*/ 158 w 1071"/>
                <a:gd name="T113" fmla="*/ 0 h 1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71" h="1408">
                  <a:moveTo>
                    <a:pt x="504" y="523"/>
                  </a:moveTo>
                  <a:lnTo>
                    <a:pt x="504" y="595"/>
                  </a:lnTo>
                  <a:lnTo>
                    <a:pt x="460" y="606"/>
                  </a:lnTo>
                  <a:lnTo>
                    <a:pt x="423" y="622"/>
                  </a:lnTo>
                  <a:lnTo>
                    <a:pt x="392" y="643"/>
                  </a:lnTo>
                  <a:lnTo>
                    <a:pt x="371" y="668"/>
                  </a:lnTo>
                  <a:lnTo>
                    <a:pt x="357" y="697"/>
                  </a:lnTo>
                  <a:lnTo>
                    <a:pt x="353" y="730"/>
                  </a:lnTo>
                  <a:lnTo>
                    <a:pt x="357" y="759"/>
                  </a:lnTo>
                  <a:lnTo>
                    <a:pt x="369" y="784"/>
                  </a:lnTo>
                  <a:lnTo>
                    <a:pt x="386" y="807"/>
                  </a:lnTo>
                  <a:lnTo>
                    <a:pt x="411" y="824"/>
                  </a:lnTo>
                  <a:lnTo>
                    <a:pt x="440" y="842"/>
                  </a:lnTo>
                  <a:lnTo>
                    <a:pt x="475" y="855"/>
                  </a:lnTo>
                  <a:lnTo>
                    <a:pt x="514" y="869"/>
                  </a:lnTo>
                  <a:lnTo>
                    <a:pt x="558" y="882"/>
                  </a:lnTo>
                  <a:lnTo>
                    <a:pt x="587" y="898"/>
                  </a:lnTo>
                  <a:lnTo>
                    <a:pt x="604" y="913"/>
                  </a:lnTo>
                  <a:lnTo>
                    <a:pt x="610" y="934"/>
                  </a:lnTo>
                  <a:lnTo>
                    <a:pt x="606" y="950"/>
                  </a:lnTo>
                  <a:lnTo>
                    <a:pt x="595" y="963"/>
                  </a:lnTo>
                  <a:lnTo>
                    <a:pt x="575" y="973"/>
                  </a:lnTo>
                  <a:lnTo>
                    <a:pt x="552" y="979"/>
                  </a:lnTo>
                  <a:lnTo>
                    <a:pt x="523" y="981"/>
                  </a:lnTo>
                  <a:lnTo>
                    <a:pt x="467" y="975"/>
                  </a:lnTo>
                  <a:lnTo>
                    <a:pt x="417" y="963"/>
                  </a:lnTo>
                  <a:lnTo>
                    <a:pt x="375" y="948"/>
                  </a:lnTo>
                  <a:lnTo>
                    <a:pt x="348" y="1037"/>
                  </a:lnTo>
                  <a:lnTo>
                    <a:pt x="376" y="1048"/>
                  </a:lnTo>
                  <a:lnTo>
                    <a:pt x="413" y="1058"/>
                  </a:lnTo>
                  <a:lnTo>
                    <a:pt x="456" y="1066"/>
                  </a:lnTo>
                  <a:lnTo>
                    <a:pt x="500" y="1068"/>
                  </a:lnTo>
                  <a:lnTo>
                    <a:pt x="500" y="1141"/>
                  </a:lnTo>
                  <a:lnTo>
                    <a:pt x="589" y="1141"/>
                  </a:lnTo>
                  <a:lnTo>
                    <a:pt x="589" y="1064"/>
                  </a:lnTo>
                  <a:lnTo>
                    <a:pt x="635" y="1052"/>
                  </a:lnTo>
                  <a:lnTo>
                    <a:pt x="676" y="1035"/>
                  </a:lnTo>
                  <a:lnTo>
                    <a:pt x="707" y="1014"/>
                  </a:lnTo>
                  <a:lnTo>
                    <a:pt x="730" y="987"/>
                  </a:lnTo>
                  <a:lnTo>
                    <a:pt x="743" y="956"/>
                  </a:lnTo>
                  <a:lnTo>
                    <a:pt x="747" y="923"/>
                  </a:lnTo>
                  <a:lnTo>
                    <a:pt x="745" y="892"/>
                  </a:lnTo>
                  <a:lnTo>
                    <a:pt x="734" y="863"/>
                  </a:lnTo>
                  <a:lnTo>
                    <a:pt x="712" y="838"/>
                  </a:lnTo>
                  <a:lnTo>
                    <a:pt x="683" y="817"/>
                  </a:lnTo>
                  <a:lnTo>
                    <a:pt x="647" y="797"/>
                  </a:lnTo>
                  <a:lnTo>
                    <a:pt x="598" y="782"/>
                  </a:lnTo>
                  <a:lnTo>
                    <a:pt x="558" y="768"/>
                  </a:lnTo>
                  <a:lnTo>
                    <a:pt x="527" y="755"/>
                  </a:lnTo>
                  <a:lnTo>
                    <a:pt x="506" y="743"/>
                  </a:lnTo>
                  <a:lnTo>
                    <a:pt x="494" y="730"/>
                  </a:lnTo>
                  <a:lnTo>
                    <a:pt x="490" y="716"/>
                  </a:lnTo>
                  <a:lnTo>
                    <a:pt x="492" y="705"/>
                  </a:lnTo>
                  <a:lnTo>
                    <a:pt x="500" y="693"/>
                  </a:lnTo>
                  <a:lnTo>
                    <a:pt x="515" y="683"/>
                  </a:lnTo>
                  <a:lnTo>
                    <a:pt x="537" y="676"/>
                  </a:lnTo>
                  <a:lnTo>
                    <a:pt x="568" y="674"/>
                  </a:lnTo>
                  <a:lnTo>
                    <a:pt x="612" y="678"/>
                  </a:lnTo>
                  <a:lnTo>
                    <a:pt x="649" y="683"/>
                  </a:lnTo>
                  <a:lnTo>
                    <a:pt x="676" y="693"/>
                  </a:lnTo>
                  <a:lnTo>
                    <a:pt x="697" y="699"/>
                  </a:lnTo>
                  <a:lnTo>
                    <a:pt x="722" y="614"/>
                  </a:lnTo>
                  <a:lnTo>
                    <a:pt x="699" y="606"/>
                  </a:lnTo>
                  <a:lnTo>
                    <a:pt x="670" y="598"/>
                  </a:lnTo>
                  <a:lnTo>
                    <a:pt x="635" y="593"/>
                  </a:lnTo>
                  <a:lnTo>
                    <a:pt x="593" y="589"/>
                  </a:lnTo>
                  <a:lnTo>
                    <a:pt x="593" y="523"/>
                  </a:lnTo>
                  <a:lnTo>
                    <a:pt x="504" y="523"/>
                  </a:lnTo>
                  <a:close/>
                  <a:moveTo>
                    <a:pt x="158" y="0"/>
                  </a:moveTo>
                  <a:lnTo>
                    <a:pt x="170" y="2"/>
                  </a:lnTo>
                  <a:lnTo>
                    <a:pt x="187" y="10"/>
                  </a:lnTo>
                  <a:lnTo>
                    <a:pt x="210" y="21"/>
                  </a:lnTo>
                  <a:lnTo>
                    <a:pt x="236" y="38"/>
                  </a:lnTo>
                  <a:lnTo>
                    <a:pt x="266" y="56"/>
                  </a:lnTo>
                  <a:lnTo>
                    <a:pt x="301" y="77"/>
                  </a:lnTo>
                  <a:lnTo>
                    <a:pt x="338" y="96"/>
                  </a:lnTo>
                  <a:lnTo>
                    <a:pt x="376" y="118"/>
                  </a:lnTo>
                  <a:lnTo>
                    <a:pt x="417" y="137"/>
                  </a:lnTo>
                  <a:lnTo>
                    <a:pt x="460" y="152"/>
                  </a:lnTo>
                  <a:lnTo>
                    <a:pt x="504" y="166"/>
                  </a:lnTo>
                  <a:lnTo>
                    <a:pt x="546" y="176"/>
                  </a:lnTo>
                  <a:lnTo>
                    <a:pt x="591" y="179"/>
                  </a:lnTo>
                  <a:lnTo>
                    <a:pt x="633" y="178"/>
                  </a:lnTo>
                  <a:lnTo>
                    <a:pt x="674" y="166"/>
                  </a:lnTo>
                  <a:lnTo>
                    <a:pt x="712" y="149"/>
                  </a:lnTo>
                  <a:lnTo>
                    <a:pt x="751" y="122"/>
                  </a:lnTo>
                  <a:lnTo>
                    <a:pt x="788" y="89"/>
                  </a:lnTo>
                  <a:lnTo>
                    <a:pt x="820" y="64"/>
                  </a:lnTo>
                  <a:lnTo>
                    <a:pt x="848" y="44"/>
                  </a:lnTo>
                  <a:lnTo>
                    <a:pt x="869" y="33"/>
                  </a:lnTo>
                  <a:lnTo>
                    <a:pt x="888" y="25"/>
                  </a:lnTo>
                  <a:lnTo>
                    <a:pt x="902" y="21"/>
                  </a:lnTo>
                  <a:lnTo>
                    <a:pt x="913" y="23"/>
                  </a:lnTo>
                  <a:lnTo>
                    <a:pt x="919" y="27"/>
                  </a:lnTo>
                  <a:lnTo>
                    <a:pt x="925" y="35"/>
                  </a:lnTo>
                  <a:lnTo>
                    <a:pt x="927" y="44"/>
                  </a:lnTo>
                  <a:lnTo>
                    <a:pt x="927" y="54"/>
                  </a:lnTo>
                  <a:lnTo>
                    <a:pt x="927" y="66"/>
                  </a:lnTo>
                  <a:lnTo>
                    <a:pt x="923" y="77"/>
                  </a:lnTo>
                  <a:lnTo>
                    <a:pt x="919" y="87"/>
                  </a:lnTo>
                  <a:lnTo>
                    <a:pt x="915" y="96"/>
                  </a:lnTo>
                  <a:lnTo>
                    <a:pt x="911" y="102"/>
                  </a:lnTo>
                  <a:lnTo>
                    <a:pt x="905" y="110"/>
                  </a:lnTo>
                  <a:lnTo>
                    <a:pt x="898" y="123"/>
                  </a:lnTo>
                  <a:lnTo>
                    <a:pt x="886" y="141"/>
                  </a:lnTo>
                  <a:lnTo>
                    <a:pt x="871" y="162"/>
                  </a:lnTo>
                  <a:lnTo>
                    <a:pt x="855" y="185"/>
                  </a:lnTo>
                  <a:lnTo>
                    <a:pt x="838" y="208"/>
                  </a:lnTo>
                  <a:lnTo>
                    <a:pt x="820" y="234"/>
                  </a:lnTo>
                  <a:lnTo>
                    <a:pt x="805" y="255"/>
                  </a:lnTo>
                  <a:lnTo>
                    <a:pt x="792" y="276"/>
                  </a:lnTo>
                  <a:lnTo>
                    <a:pt x="782" y="291"/>
                  </a:lnTo>
                  <a:lnTo>
                    <a:pt x="774" y="301"/>
                  </a:lnTo>
                  <a:lnTo>
                    <a:pt x="772" y="305"/>
                  </a:lnTo>
                  <a:lnTo>
                    <a:pt x="737" y="349"/>
                  </a:lnTo>
                  <a:lnTo>
                    <a:pt x="801" y="382"/>
                  </a:lnTo>
                  <a:lnTo>
                    <a:pt x="859" y="421"/>
                  </a:lnTo>
                  <a:lnTo>
                    <a:pt x="911" y="467"/>
                  </a:lnTo>
                  <a:lnTo>
                    <a:pt x="958" y="519"/>
                  </a:lnTo>
                  <a:lnTo>
                    <a:pt x="996" y="579"/>
                  </a:lnTo>
                  <a:lnTo>
                    <a:pt x="1029" y="643"/>
                  </a:lnTo>
                  <a:lnTo>
                    <a:pt x="1052" y="710"/>
                  </a:lnTo>
                  <a:lnTo>
                    <a:pt x="1068" y="784"/>
                  </a:lnTo>
                  <a:lnTo>
                    <a:pt x="1071" y="859"/>
                  </a:lnTo>
                  <a:lnTo>
                    <a:pt x="1066" y="940"/>
                  </a:lnTo>
                  <a:lnTo>
                    <a:pt x="1048" y="1017"/>
                  </a:lnTo>
                  <a:lnTo>
                    <a:pt x="1021" y="1089"/>
                  </a:lnTo>
                  <a:lnTo>
                    <a:pt x="985" y="1156"/>
                  </a:lnTo>
                  <a:lnTo>
                    <a:pt x="940" y="1218"/>
                  </a:lnTo>
                  <a:lnTo>
                    <a:pt x="888" y="1272"/>
                  </a:lnTo>
                  <a:lnTo>
                    <a:pt x="828" y="1319"/>
                  </a:lnTo>
                  <a:lnTo>
                    <a:pt x="763" y="1355"/>
                  </a:lnTo>
                  <a:lnTo>
                    <a:pt x="691" y="1384"/>
                  </a:lnTo>
                  <a:lnTo>
                    <a:pt x="616" y="1402"/>
                  </a:lnTo>
                  <a:lnTo>
                    <a:pt x="537" y="1408"/>
                  </a:lnTo>
                  <a:lnTo>
                    <a:pt x="458" y="1402"/>
                  </a:lnTo>
                  <a:lnTo>
                    <a:pt x="380" y="1384"/>
                  </a:lnTo>
                  <a:lnTo>
                    <a:pt x="311" y="1355"/>
                  </a:lnTo>
                  <a:lnTo>
                    <a:pt x="243" y="1319"/>
                  </a:lnTo>
                  <a:lnTo>
                    <a:pt x="185" y="1272"/>
                  </a:lnTo>
                  <a:lnTo>
                    <a:pt x="131" y="1218"/>
                  </a:lnTo>
                  <a:lnTo>
                    <a:pt x="87" y="1156"/>
                  </a:lnTo>
                  <a:lnTo>
                    <a:pt x="50" y="1089"/>
                  </a:lnTo>
                  <a:lnTo>
                    <a:pt x="23" y="1017"/>
                  </a:lnTo>
                  <a:lnTo>
                    <a:pt x="6" y="940"/>
                  </a:lnTo>
                  <a:lnTo>
                    <a:pt x="0" y="859"/>
                  </a:lnTo>
                  <a:lnTo>
                    <a:pt x="6" y="776"/>
                  </a:lnTo>
                  <a:lnTo>
                    <a:pt x="23" y="699"/>
                  </a:lnTo>
                  <a:lnTo>
                    <a:pt x="50" y="625"/>
                  </a:lnTo>
                  <a:lnTo>
                    <a:pt x="89" y="556"/>
                  </a:lnTo>
                  <a:lnTo>
                    <a:pt x="133" y="496"/>
                  </a:lnTo>
                  <a:lnTo>
                    <a:pt x="187" y="442"/>
                  </a:lnTo>
                  <a:lnTo>
                    <a:pt x="249" y="396"/>
                  </a:lnTo>
                  <a:lnTo>
                    <a:pt x="317" y="359"/>
                  </a:lnTo>
                  <a:lnTo>
                    <a:pt x="388" y="330"/>
                  </a:lnTo>
                  <a:lnTo>
                    <a:pt x="365" y="305"/>
                  </a:lnTo>
                  <a:lnTo>
                    <a:pt x="361" y="301"/>
                  </a:lnTo>
                  <a:lnTo>
                    <a:pt x="351" y="291"/>
                  </a:lnTo>
                  <a:lnTo>
                    <a:pt x="338" y="274"/>
                  </a:lnTo>
                  <a:lnTo>
                    <a:pt x="321" y="253"/>
                  </a:lnTo>
                  <a:lnTo>
                    <a:pt x="299" y="228"/>
                  </a:lnTo>
                  <a:lnTo>
                    <a:pt x="276" y="201"/>
                  </a:lnTo>
                  <a:lnTo>
                    <a:pt x="253" y="172"/>
                  </a:lnTo>
                  <a:lnTo>
                    <a:pt x="230" y="143"/>
                  </a:lnTo>
                  <a:lnTo>
                    <a:pt x="209" y="112"/>
                  </a:lnTo>
                  <a:lnTo>
                    <a:pt x="189" y="85"/>
                  </a:lnTo>
                  <a:lnTo>
                    <a:pt x="172" y="58"/>
                  </a:lnTo>
                  <a:lnTo>
                    <a:pt x="160" y="35"/>
                  </a:lnTo>
                  <a:lnTo>
                    <a:pt x="155" y="17"/>
                  </a:lnTo>
                  <a:lnTo>
                    <a:pt x="153" y="4"/>
                  </a:lnTo>
                  <a:lnTo>
                    <a:pt x="1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Freeform 167"/>
            <p:cNvSpPr>
              <a:spLocks noEditPoints="1"/>
            </p:cNvSpPr>
            <p:nvPr/>
          </p:nvSpPr>
          <p:spPr bwMode="auto">
            <a:xfrm>
              <a:off x="6648" y="2611"/>
              <a:ext cx="588" cy="588"/>
            </a:xfrm>
            <a:custGeom>
              <a:avLst/>
              <a:gdLst>
                <a:gd name="T0" fmla="*/ 513 w 1175"/>
                <a:gd name="T1" fmla="*/ 135 h 1176"/>
                <a:gd name="T2" fmla="*/ 378 w 1175"/>
                <a:gd name="T3" fmla="*/ 179 h 1176"/>
                <a:gd name="T4" fmla="*/ 264 w 1175"/>
                <a:gd name="T5" fmla="*/ 262 h 1176"/>
                <a:gd name="T6" fmla="*/ 181 w 1175"/>
                <a:gd name="T7" fmla="*/ 376 h 1176"/>
                <a:gd name="T8" fmla="*/ 135 w 1175"/>
                <a:gd name="T9" fmla="*/ 513 h 1176"/>
                <a:gd name="T10" fmla="*/ 135 w 1175"/>
                <a:gd name="T11" fmla="*/ 662 h 1176"/>
                <a:gd name="T12" fmla="*/ 181 w 1175"/>
                <a:gd name="T13" fmla="*/ 797 h 1176"/>
                <a:gd name="T14" fmla="*/ 264 w 1175"/>
                <a:gd name="T15" fmla="*/ 911 h 1176"/>
                <a:gd name="T16" fmla="*/ 378 w 1175"/>
                <a:gd name="T17" fmla="*/ 994 h 1176"/>
                <a:gd name="T18" fmla="*/ 513 w 1175"/>
                <a:gd name="T19" fmla="*/ 1040 h 1176"/>
                <a:gd name="T20" fmla="*/ 662 w 1175"/>
                <a:gd name="T21" fmla="*/ 1040 h 1176"/>
                <a:gd name="T22" fmla="*/ 799 w 1175"/>
                <a:gd name="T23" fmla="*/ 994 h 1176"/>
                <a:gd name="T24" fmla="*/ 913 w 1175"/>
                <a:gd name="T25" fmla="*/ 911 h 1176"/>
                <a:gd name="T26" fmla="*/ 996 w 1175"/>
                <a:gd name="T27" fmla="*/ 797 h 1176"/>
                <a:gd name="T28" fmla="*/ 1040 w 1175"/>
                <a:gd name="T29" fmla="*/ 662 h 1176"/>
                <a:gd name="T30" fmla="*/ 1040 w 1175"/>
                <a:gd name="T31" fmla="*/ 513 h 1176"/>
                <a:gd name="T32" fmla="*/ 996 w 1175"/>
                <a:gd name="T33" fmla="*/ 376 h 1176"/>
                <a:gd name="T34" fmla="*/ 913 w 1175"/>
                <a:gd name="T35" fmla="*/ 262 h 1176"/>
                <a:gd name="T36" fmla="*/ 799 w 1175"/>
                <a:gd name="T37" fmla="*/ 179 h 1176"/>
                <a:gd name="T38" fmla="*/ 662 w 1175"/>
                <a:gd name="T39" fmla="*/ 135 h 1176"/>
                <a:gd name="T40" fmla="*/ 588 w 1175"/>
                <a:gd name="T41" fmla="*/ 0 h 1176"/>
                <a:gd name="T42" fmla="*/ 745 w 1175"/>
                <a:gd name="T43" fmla="*/ 21 h 1176"/>
                <a:gd name="T44" fmla="*/ 884 w 1175"/>
                <a:gd name="T45" fmla="*/ 79 h 1176"/>
                <a:gd name="T46" fmla="*/ 1003 w 1175"/>
                <a:gd name="T47" fmla="*/ 171 h 1176"/>
                <a:gd name="T48" fmla="*/ 1096 w 1175"/>
                <a:gd name="T49" fmla="*/ 291 h 1176"/>
                <a:gd name="T50" fmla="*/ 1154 w 1175"/>
                <a:gd name="T51" fmla="*/ 430 h 1176"/>
                <a:gd name="T52" fmla="*/ 1175 w 1175"/>
                <a:gd name="T53" fmla="*/ 587 h 1176"/>
                <a:gd name="T54" fmla="*/ 1154 w 1175"/>
                <a:gd name="T55" fmla="*/ 743 h 1176"/>
                <a:gd name="T56" fmla="*/ 1096 w 1175"/>
                <a:gd name="T57" fmla="*/ 884 h 1176"/>
                <a:gd name="T58" fmla="*/ 1003 w 1175"/>
                <a:gd name="T59" fmla="*/ 1004 h 1176"/>
                <a:gd name="T60" fmla="*/ 884 w 1175"/>
                <a:gd name="T61" fmla="*/ 1094 h 1176"/>
                <a:gd name="T62" fmla="*/ 745 w 1175"/>
                <a:gd name="T63" fmla="*/ 1154 h 1176"/>
                <a:gd name="T64" fmla="*/ 588 w 1175"/>
                <a:gd name="T65" fmla="*/ 1176 h 1176"/>
                <a:gd name="T66" fmla="*/ 432 w 1175"/>
                <a:gd name="T67" fmla="*/ 1154 h 1176"/>
                <a:gd name="T68" fmla="*/ 291 w 1175"/>
                <a:gd name="T69" fmla="*/ 1094 h 1176"/>
                <a:gd name="T70" fmla="*/ 171 w 1175"/>
                <a:gd name="T71" fmla="*/ 1004 h 1176"/>
                <a:gd name="T72" fmla="*/ 81 w 1175"/>
                <a:gd name="T73" fmla="*/ 884 h 1176"/>
                <a:gd name="T74" fmla="*/ 21 w 1175"/>
                <a:gd name="T75" fmla="*/ 743 h 1176"/>
                <a:gd name="T76" fmla="*/ 0 w 1175"/>
                <a:gd name="T77" fmla="*/ 587 h 1176"/>
                <a:gd name="T78" fmla="*/ 21 w 1175"/>
                <a:gd name="T79" fmla="*/ 430 h 1176"/>
                <a:gd name="T80" fmla="*/ 81 w 1175"/>
                <a:gd name="T81" fmla="*/ 291 h 1176"/>
                <a:gd name="T82" fmla="*/ 171 w 1175"/>
                <a:gd name="T83" fmla="*/ 171 h 1176"/>
                <a:gd name="T84" fmla="*/ 291 w 1175"/>
                <a:gd name="T85" fmla="*/ 79 h 1176"/>
                <a:gd name="T86" fmla="*/ 432 w 1175"/>
                <a:gd name="T87" fmla="*/ 21 h 1176"/>
                <a:gd name="T88" fmla="*/ 588 w 1175"/>
                <a:gd name="T89" fmla="*/ 0 h 1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75" h="1176">
                  <a:moveTo>
                    <a:pt x="588" y="129"/>
                  </a:moveTo>
                  <a:lnTo>
                    <a:pt x="513" y="135"/>
                  </a:lnTo>
                  <a:lnTo>
                    <a:pt x="444" y="152"/>
                  </a:lnTo>
                  <a:lnTo>
                    <a:pt x="378" y="179"/>
                  </a:lnTo>
                  <a:lnTo>
                    <a:pt x="316" y="218"/>
                  </a:lnTo>
                  <a:lnTo>
                    <a:pt x="264" y="262"/>
                  </a:lnTo>
                  <a:lnTo>
                    <a:pt x="218" y="316"/>
                  </a:lnTo>
                  <a:lnTo>
                    <a:pt x="181" y="376"/>
                  </a:lnTo>
                  <a:lnTo>
                    <a:pt x="152" y="442"/>
                  </a:lnTo>
                  <a:lnTo>
                    <a:pt x="135" y="513"/>
                  </a:lnTo>
                  <a:lnTo>
                    <a:pt x="129" y="587"/>
                  </a:lnTo>
                  <a:lnTo>
                    <a:pt x="135" y="662"/>
                  </a:lnTo>
                  <a:lnTo>
                    <a:pt x="152" y="731"/>
                  </a:lnTo>
                  <a:lnTo>
                    <a:pt x="181" y="797"/>
                  </a:lnTo>
                  <a:lnTo>
                    <a:pt x="218" y="857"/>
                  </a:lnTo>
                  <a:lnTo>
                    <a:pt x="264" y="911"/>
                  </a:lnTo>
                  <a:lnTo>
                    <a:pt x="316" y="957"/>
                  </a:lnTo>
                  <a:lnTo>
                    <a:pt x="378" y="994"/>
                  </a:lnTo>
                  <a:lnTo>
                    <a:pt x="444" y="1023"/>
                  </a:lnTo>
                  <a:lnTo>
                    <a:pt x="513" y="1040"/>
                  </a:lnTo>
                  <a:lnTo>
                    <a:pt x="588" y="1046"/>
                  </a:lnTo>
                  <a:lnTo>
                    <a:pt x="662" y="1040"/>
                  </a:lnTo>
                  <a:lnTo>
                    <a:pt x="733" y="1023"/>
                  </a:lnTo>
                  <a:lnTo>
                    <a:pt x="799" y="994"/>
                  </a:lnTo>
                  <a:lnTo>
                    <a:pt x="859" y="957"/>
                  </a:lnTo>
                  <a:lnTo>
                    <a:pt x="913" y="911"/>
                  </a:lnTo>
                  <a:lnTo>
                    <a:pt x="957" y="857"/>
                  </a:lnTo>
                  <a:lnTo>
                    <a:pt x="996" y="797"/>
                  </a:lnTo>
                  <a:lnTo>
                    <a:pt x="1023" y="731"/>
                  </a:lnTo>
                  <a:lnTo>
                    <a:pt x="1040" y="662"/>
                  </a:lnTo>
                  <a:lnTo>
                    <a:pt x="1046" y="587"/>
                  </a:lnTo>
                  <a:lnTo>
                    <a:pt x="1040" y="513"/>
                  </a:lnTo>
                  <a:lnTo>
                    <a:pt x="1023" y="442"/>
                  </a:lnTo>
                  <a:lnTo>
                    <a:pt x="996" y="376"/>
                  </a:lnTo>
                  <a:lnTo>
                    <a:pt x="957" y="316"/>
                  </a:lnTo>
                  <a:lnTo>
                    <a:pt x="913" y="262"/>
                  </a:lnTo>
                  <a:lnTo>
                    <a:pt x="859" y="218"/>
                  </a:lnTo>
                  <a:lnTo>
                    <a:pt x="799" y="179"/>
                  </a:lnTo>
                  <a:lnTo>
                    <a:pt x="733" y="152"/>
                  </a:lnTo>
                  <a:lnTo>
                    <a:pt x="662" y="135"/>
                  </a:lnTo>
                  <a:lnTo>
                    <a:pt x="588" y="129"/>
                  </a:lnTo>
                  <a:close/>
                  <a:moveTo>
                    <a:pt x="588" y="0"/>
                  </a:moveTo>
                  <a:lnTo>
                    <a:pt x="668" y="5"/>
                  </a:lnTo>
                  <a:lnTo>
                    <a:pt x="745" y="21"/>
                  </a:lnTo>
                  <a:lnTo>
                    <a:pt x="816" y="46"/>
                  </a:lnTo>
                  <a:lnTo>
                    <a:pt x="884" y="79"/>
                  </a:lnTo>
                  <a:lnTo>
                    <a:pt x="947" y="121"/>
                  </a:lnTo>
                  <a:lnTo>
                    <a:pt x="1003" y="171"/>
                  </a:lnTo>
                  <a:lnTo>
                    <a:pt x="1054" y="227"/>
                  </a:lnTo>
                  <a:lnTo>
                    <a:pt x="1096" y="291"/>
                  </a:lnTo>
                  <a:lnTo>
                    <a:pt x="1129" y="359"/>
                  </a:lnTo>
                  <a:lnTo>
                    <a:pt x="1154" y="430"/>
                  </a:lnTo>
                  <a:lnTo>
                    <a:pt x="1169" y="507"/>
                  </a:lnTo>
                  <a:lnTo>
                    <a:pt x="1175" y="587"/>
                  </a:lnTo>
                  <a:lnTo>
                    <a:pt x="1169" y="668"/>
                  </a:lnTo>
                  <a:lnTo>
                    <a:pt x="1154" y="743"/>
                  </a:lnTo>
                  <a:lnTo>
                    <a:pt x="1129" y="816"/>
                  </a:lnTo>
                  <a:lnTo>
                    <a:pt x="1096" y="884"/>
                  </a:lnTo>
                  <a:lnTo>
                    <a:pt x="1054" y="946"/>
                  </a:lnTo>
                  <a:lnTo>
                    <a:pt x="1003" y="1004"/>
                  </a:lnTo>
                  <a:lnTo>
                    <a:pt x="947" y="1052"/>
                  </a:lnTo>
                  <a:lnTo>
                    <a:pt x="884" y="1094"/>
                  </a:lnTo>
                  <a:lnTo>
                    <a:pt x="816" y="1129"/>
                  </a:lnTo>
                  <a:lnTo>
                    <a:pt x="745" y="1154"/>
                  </a:lnTo>
                  <a:lnTo>
                    <a:pt x="668" y="1170"/>
                  </a:lnTo>
                  <a:lnTo>
                    <a:pt x="588" y="1176"/>
                  </a:lnTo>
                  <a:lnTo>
                    <a:pt x="507" y="1170"/>
                  </a:lnTo>
                  <a:lnTo>
                    <a:pt x="432" y="1154"/>
                  </a:lnTo>
                  <a:lnTo>
                    <a:pt x="359" y="1129"/>
                  </a:lnTo>
                  <a:lnTo>
                    <a:pt x="291" y="1094"/>
                  </a:lnTo>
                  <a:lnTo>
                    <a:pt x="229" y="1052"/>
                  </a:lnTo>
                  <a:lnTo>
                    <a:pt x="171" y="1004"/>
                  </a:lnTo>
                  <a:lnTo>
                    <a:pt x="123" y="946"/>
                  </a:lnTo>
                  <a:lnTo>
                    <a:pt x="81" y="884"/>
                  </a:lnTo>
                  <a:lnTo>
                    <a:pt x="46" y="816"/>
                  </a:lnTo>
                  <a:lnTo>
                    <a:pt x="21" y="743"/>
                  </a:lnTo>
                  <a:lnTo>
                    <a:pt x="5" y="668"/>
                  </a:lnTo>
                  <a:lnTo>
                    <a:pt x="0" y="587"/>
                  </a:lnTo>
                  <a:lnTo>
                    <a:pt x="5" y="507"/>
                  </a:lnTo>
                  <a:lnTo>
                    <a:pt x="21" y="430"/>
                  </a:lnTo>
                  <a:lnTo>
                    <a:pt x="46" y="359"/>
                  </a:lnTo>
                  <a:lnTo>
                    <a:pt x="81" y="291"/>
                  </a:lnTo>
                  <a:lnTo>
                    <a:pt x="123" y="227"/>
                  </a:lnTo>
                  <a:lnTo>
                    <a:pt x="171" y="171"/>
                  </a:lnTo>
                  <a:lnTo>
                    <a:pt x="229" y="121"/>
                  </a:lnTo>
                  <a:lnTo>
                    <a:pt x="291" y="79"/>
                  </a:lnTo>
                  <a:lnTo>
                    <a:pt x="359" y="46"/>
                  </a:lnTo>
                  <a:lnTo>
                    <a:pt x="432" y="21"/>
                  </a:lnTo>
                  <a:lnTo>
                    <a:pt x="507" y="5"/>
                  </a:lnTo>
                  <a:lnTo>
                    <a:pt x="5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Freeform 168"/>
            <p:cNvSpPr>
              <a:spLocks/>
            </p:cNvSpPr>
            <p:nvPr/>
          </p:nvSpPr>
          <p:spPr bwMode="auto">
            <a:xfrm>
              <a:off x="6750" y="2806"/>
              <a:ext cx="384" cy="148"/>
            </a:xfrm>
            <a:custGeom>
              <a:avLst/>
              <a:gdLst>
                <a:gd name="T0" fmla="*/ 713 w 769"/>
                <a:gd name="T1" fmla="*/ 0 h 295"/>
                <a:gd name="T2" fmla="*/ 732 w 769"/>
                <a:gd name="T3" fmla="*/ 5 h 295"/>
                <a:gd name="T4" fmla="*/ 749 w 769"/>
                <a:gd name="T5" fmla="*/ 17 h 295"/>
                <a:gd name="T6" fmla="*/ 761 w 769"/>
                <a:gd name="T7" fmla="*/ 34 h 295"/>
                <a:gd name="T8" fmla="*/ 769 w 769"/>
                <a:gd name="T9" fmla="*/ 54 h 295"/>
                <a:gd name="T10" fmla="*/ 769 w 769"/>
                <a:gd name="T11" fmla="*/ 73 h 295"/>
                <a:gd name="T12" fmla="*/ 763 w 769"/>
                <a:gd name="T13" fmla="*/ 92 h 295"/>
                <a:gd name="T14" fmla="*/ 751 w 769"/>
                <a:gd name="T15" fmla="*/ 110 h 295"/>
                <a:gd name="T16" fmla="*/ 736 w 769"/>
                <a:gd name="T17" fmla="*/ 123 h 295"/>
                <a:gd name="T18" fmla="*/ 433 w 769"/>
                <a:gd name="T19" fmla="*/ 287 h 295"/>
                <a:gd name="T20" fmla="*/ 417 w 769"/>
                <a:gd name="T21" fmla="*/ 293 h 295"/>
                <a:gd name="T22" fmla="*/ 402 w 769"/>
                <a:gd name="T23" fmla="*/ 295 h 295"/>
                <a:gd name="T24" fmla="*/ 392 w 769"/>
                <a:gd name="T25" fmla="*/ 295 h 295"/>
                <a:gd name="T26" fmla="*/ 383 w 769"/>
                <a:gd name="T27" fmla="*/ 293 h 295"/>
                <a:gd name="T28" fmla="*/ 373 w 769"/>
                <a:gd name="T29" fmla="*/ 289 h 295"/>
                <a:gd name="T30" fmla="*/ 37 w 769"/>
                <a:gd name="T31" fmla="*/ 123 h 295"/>
                <a:gd name="T32" fmla="*/ 20 w 769"/>
                <a:gd name="T33" fmla="*/ 112 h 295"/>
                <a:gd name="T34" fmla="*/ 8 w 769"/>
                <a:gd name="T35" fmla="*/ 96 h 295"/>
                <a:gd name="T36" fmla="*/ 0 w 769"/>
                <a:gd name="T37" fmla="*/ 77 h 295"/>
                <a:gd name="T38" fmla="*/ 0 w 769"/>
                <a:gd name="T39" fmla="*/ 56 h 295"/>
                <a:gd name="T40" fmla="*/ 6 w 769"/>
                <a:gd name="T41" fmla="*/ 36 h 295"/>
                <a:gd name="T42" fmla="*/ 18 w 769"/>
                <a:gd name="T43" fmla="*/ 19 h 295"/>
                <a:gd name="T44" fmla="*/ 35 w 769"/>
                <a:gd name="T45" fmla="*/ 7 h 295"/>
                <a:gd name="T46" fmla="*/ 54 w 769"/>
                <a:gd name="T47" fmla="*/ 2 h 295"/>
                <a:gd name="T48" fmla="*/ 74 w 769"/>
                <a:gd name="T49" fmla="*/ 0 h 295"/>
                <a:gd name="T50" fmla="*/ 95 w 769"/>
                <a:gd name="T51" fmla="*/ 5 h 295"/>
                <a:gd name="T52" fmla="*/ 400 w 769"/>
                <a:gd name="T53" fmla="*/ 156 h 295"/>
                <a:gd name="T54" fmla="*/ 672 w 769"/>
                <a:gd name="T55" fmla="*/ 7 h 295"/>
                <a:gd name="T56" fmla="*/ 693 w 769"/>
                <a:gd name="T57" fmla="*/ 2 h 295"/>
                <a:gd name="T58" fmla="*/ 713 w 769"/>
                <a:gd name="T59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69" h="295">
                  <a:moveTo>
                    <a:pt x="713" y="0"/>
                  </a:moveTo>
                  <a:lnTo>
                    <a:pt x="732" y="5"/>
                  </a:lnTo>
                  <a:lnTo>
                    <a:pt x="749" y="17"/>
                  </a:lnTo>
                  <a:lnTo>
                    <a:pt x="761" y="34"/>
                  </a:lnTo>
                  <a:lnTo>
                    <a:pt x="769" y="54"/>
                  </a:lnTo>
                  <a:lnTo>
                    <a:pt x="769" y="73"/>
                  </a:lnTo>
                  <a:lnTo>
                    <a:pt x="763" y="92"/>
                  </a:lnTo>
                  <a:lnTo>
                    <a:pt x="751" y="110"/>
                  </a:lnTo>
                  <a:lnTo>
                    <a:pt x="736" y="123"/>
                  </a:lnTo>
                  <a:lnTo>
                    <a:pt x="433" y="287"/>
                  </a:lnTo>
                  <a:lnTo>
                    <a:pt x="417" y="293"/>
                  </a:lnTo>
                  <a:lnTo>
                    <a:pt x="402" y="295"/>
                  </a:lnTo>
                  <a:lnTo>
                    <a:pt x="392" y="295"/>
                  </a:lnTo>
                  <a:lnTo>
                    <a:pt x="383" y="293"/>
                  </a:lnTo>
                  <a:lnTo>
                    <a:pt x="373" y="289"/>
                  </a:lnTo>
                  <a:lnTo>
                    <a:pt x="37" y="123"/>
                  </a:lnTo>
                  <a:lnTo>
                    <a:pt x="20" y="112"/>
                  </a:lnTo>
                  <a:lnTo>
                    <a:pt x="8" y="96"/>
                  </a:lnTo>
                  <a:lnTo>
                    <a:pt x="0" y="77"/>
                  </a:lnTo>
                  <a:lnTo>
                    <a:pt x="0" y="56"/>
                  </a:lnTo>
                  <a:lnTo>
                    <a:pt x="6" y="36"/>
                  </a:lnTo>
                  <a:lnTo>
                    <a:pt x="18" y="19"/>
                  </a:lnTo>
                  <a:lnTo>
                    <a:pt x="35" y="7"/>
                  </a:lnTo>
                  <a:lnTo>
                    <a:pt x="54" y="2"/>
                  </a:lnTo>
                  <a:lnTo>
                    <a:pt x="74" y="0"/>
                  </a:lnTo>
                  <a:lnTo>
                    <a:pt x="95" y="5"/>
                  </a:lnTo>
                  <a:lnTo>
                    <a:pt x="400" y="156"/>
                  </a:lnTo>
                  <a:lnTo>
                    <a:pt x="672" y="7"/>
                  </a:lnTo>
                  <a:lnTo>
                    <a:pt x="693" y="2"/>
                  </a:lnTo>
                  <a:lnTo>
                    <a:pt x="7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169"/>
            <p:cNvSpPr>
              <a:spLocks/>
            </p:cNvSpPr>
            <p:nvPr/>
          </p:nvSpPr>
          <p:spPr bwMode="auto">
            <a:xfrm>
              <a:off x="5822" y="2075"/>
              <a:ext cx="645" cy="657"/>
            </a:xfrm>
            <a:custGeom>
              <a:avLst/>
              <a:gdLst>
                <a:gd name="T0" fmla="*/ 645 w 1290"/>
                <a:gd name="T1" fmla="*/ 0 h 1315"/>
                <a:gd name="T2" fmla="*/ 732 w 1290"/>
                <a:gd name="T3" fmla="*/ 8 h 1315"/>
                <a:gd name="T4" fmla="*/ 817 w 1290"/>
                <a:gd name="T5" fmla="*/ 25 h 1315"/>
                <a:gd name="T6" fmla="*/ 896 w 1290"/>
                <a:gd name="T7" fmla="*/ 54 h 1315"/>
                <a:gd name="T8" fmla="*/ 971 w 1290"/>
                <a:gd name="T9" fmla="*/ 93 h 1315"/>
                <a:gd name="T10" fmla="*/ 1039 w 1290"/>
                <a:gd name="T11" fmla="*/ 141 h 1315"/>
                <a:gd name="T12" fmla="*/ 1101 w 1290"/>
                <a:gd name="T13" fmla="*/ 197 h 1315"/>
                <a:gd name="T14" fmla="*/ 1155 w 1290"/>
                <a:gd name="T15" fmla="*/ 259 h 1315"/>
                <a:gd name="T16" fmla="*/ 1201 w 1290"/>
                <a:gd name="T17" fmla="*/ 328 h 1315"/>
                <a:gd name="T18" fmla="*/ 1240 w 1290"/>
                <a:gd name="T19" fmla="*/ 403 h 1315"/>
                <a:gd name="T20" fmla="*/ 1267 w 1290"/>
                <a:gd name="T21" fmla="*/ 485 h 1315"/>
                <a:gd name="T22" fmla="*/ 1284 w 1290"/>
                <a:gd name="T23" fmla="*/ 570 h 1315"/>
                <a:gd name="T24" fmla="*/ 1290 w 1290"/>
                <a:gd name="T25" fmla="*/ 656 h 1315"/>
                <a:gd name="T26" fmla="*/ 1284 w 1290"/>
                <a:gd name="T27" fmla="*/ 745 h 1315"/>
                <a:gd name="T28" fmla="*/ 1267 w 1290"/>
                <a:gd name="T29" fmla="*/ 830 h 1315"/>
                <a:gd name="T30" fmla="*/ 1240 w 1290"/>
                <a:gd name="T31" fmla="*/ 909 h 1315"/>
                <a:gd name="T32" fmla="*/ 1201 w 1290"/>
                <a:gd name="T33" fmla="*/ 985 h 1315"/>
                <a:gd name="T34" fmla="*/ 1155 w 1290"/>
                <a:gd name="T35" fmla="*/ 1054 h 1315"/>
                <a:gd name="T36" fmla="*/ 1101 w 1290"/>
                <a:gd name="T37" fmla="*/ 1118 h 1315"/>
                <a:gd name="T38" fmla="*/ 1039 w 1290"/>
                <a:gd name="T39" fmla="*/ 1174 h 1315"/>
                <a:gd name="T40" fmla="*/ 971 w 1290"/>
                <a:gd name="T41" fmla="*/ 1220 h 1315"/>
                <a:gd name="T42" fmla="*/ 896 w 1290"/>
                <a:gd name="T43" fmla="*/ 1259 h 1315"/>
                <a:gd name="T44" fmla="*/ 817 w 1290"/>
                <a:gd name="T45" fmla="*/ 1288 h 1315"/>
                <a:gd name="T46" fmla="*/ 732 w 1290"/>
                <a:gd name="T47" fmla="*/ 1307 h 1315"/>
                <a:gd name="T48" fmla="*/ 645 w 1290"/>
                <a:gd name="T49" fmla="*/ 1315 h 1315"/>
                <a:gd name="T50" fmla="*/ 556 w 1290"/>
                <a:gd name="T51" fmla="*/ 1307 h 1315"/>
                <a:gd name="T52" fmla="*/ 473 w 1290"/>
                <a:gd name="T53" fmla="*/ 1288 h 1315"/>
                <a:gd name="T54" fmla="*/ 394 w 1290"/>
                <a:gd name="T55" fmla="*/ 1259 h 1315"/>
                <a:gd name="T56" fmla="*/ 319 w 1290"/>
                <a:gd name="T57" fmla="*/ 1220 h 1315"/>
                <a:gd name="T58" fmla="*/ 251 w 1290"/>
                <a:gd name="T59" fmla="*/ 1174 h 1315"/>
                <a:gd name="T60" fmla="*/ 189 w 1290"/>
                <a:gd name="T61" fmla="*/ 1118 h 1315"/>
                <a:gd name="T62" fmla="*/ 133 w 1290"/>
                <a:gd name="T63" fmla="*/ 1054 h 1315"/>
                <a:gd name="T64" fmla="*/ 87 w 1290"/>
                <a:gd name="T65" fmla="*/ 985 h 1315"/>
                <a:gd name="T66" fmla="*/ 50 w 1290"/>
                <a:gd name="T67" fmla="*/ 909 h 1315"/>
                <a:gd name="T68" fmla="*/ 23 w 1290"/>
                <a:gd name="T69" fmla="*/ 830 h 1315"/>
                <a:gd name="T70" fmla="*/ 6 w 1290"/>
                <a:gd name="T71" fmla="*/ 745 h 1315"/>
                <a:gd name="T72" fmla="*/ 0 w 1290"/>
                <a:gd name="T73" fmla="*/ 656 h 1315"/>
                <a:gd name="T74" fmla="*/ 6 w 1290"/>
                <a:gd name="T75" fmla="*/ 570 h 1315"/>
                <a:gd name="T76" fmla="*/ 23 w 1290"/>
                <a:gd name="T77" fmla="*/ 485 h 1315"/>
                <a:gd name="T78" fmla="*/ 50 w 1290"/>
                <a:gd name="T79" fmla="*/ 403 h 1315"/>
                <a:gd name="T80" fmla="*/ 87 w 1290"/>
                <a:gd name="T81" fmla="*/ 328 h 1315"/>
                <a:gd name="T82" fmla="*/ 133 w 1290"/>
                <a:gd name="T83" fmla="*/ 259 h 1315"/>
                <a:gd name="T84" fmla="*/ 189 w 1290"/>
                <a:gd name="T85" fmla="*/ 197 h 1315"/>
                <a:gd name="T86" fmla="*/ 251 w 1290"/>
                <a:gd name="T87" fmla="*/ 141 h 1315"/>
                <a:gd name="T88" fmla="*/ 319 w 1290"/>
                <a:gd name="T89" fmla="*/ 93 h 1315"/>
                <a:gd name="T90" fmla="*/ 394 w 1290"/>
                <a:gd name="T91" fmla="*/ 54 h 1315"/>
                <a:gd name="T92" fmla="*/ 473 w 1290"/>
                <a:gd name="T93" fmla="*/ 25 h 1315"/>
                <a:gd name="T94" fmla="*/ 556 w 1290"/>
                <a:gd name="T95" fmla="*/ 8 h 1315"/>
                <a:gd name="T96" fmla="*/ 645 w 1290"/>
                <a:gd name="T97" fmla="*/ 0 h 1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90" h="1315">
                  <a:moveTo>
                    <a:pt x="645" y="0"/>
                  </a:moveTo>
                  <a:lnTo>
                    <a:pt x="732" y="8"/>
                  </a:lnTo>
                  <a:lnTo>
                    <a:pt x="817" y="25"/>
                  </a:lnTo>
                  <a:lnTo>
                    <a:pt x="896" y="54"/>
                  </a:lnTo>
                  <a:lnTo>
                    <a:pt x="971" y="93"/>
                  </a:lnTo>
                  <a:lnTo>
                    <a:pt x="1039" y="141"/>
                  </a:lnTo>
                  <a:lnTo>
                    <a:pt x="1101" y="197"/>
                  </a:lnTo>
                  <a:lnTo>
                    <a:pt x="1155" y="259"/>
                  </a:lnTo>
                  <a:lnTo>
                    <a:pt x="1201" y="328"/>
                  </a:lnTo>
                  <a:lnTo>
                    <a:pt x="1240" y="403"/>
                  </a:lnTo>
                  <a:lnTo>
                    <a:pt x="1267" y="485"/>
                  </a:lnTo>
                  <a:lnTo>
                    <a:pt x="1284" y="570"/>
                  </a:lnTo>
                  <a:lnTo>
                    <a:pt x="1290" y="656"/>
                  </a:lnTo>
                  <a:lnTo>
                    <a:pt x="1284" y="745"/>
                  </a:lnTo>
                  <a:lnTo>
                    <a:pt x="1267" y="830"/>
                  </a:lnTo>
                  <a:lnTo>
                    <a:pt x="1240" y="909"/>
                  </a:lnTo>
                  <a:lnTo>
                    <a:pt x="1201" y="985"/>
                  </a:lnTo>
                  <a:lnTo>
                    <a:pt x="1155" y="1054"/>
                  </a:lnTo>
                  <a:lnTo>
                    <a:pt x="1101" y="1118"/>
                  </a:lnTo>
                  <a:lnTo>
                    <a:pt x="1039" y="1174"/>
                  </a:lnTo>
                  <a:lnTo>
                    <a:pt x="971" y="1220"/>
                  </a:lnTo>
                  <a:lnTo>
                    <a:pt x="896" y="1259"/>
                  </a:lnTo>
                  <a:lnTo>
                    <a:pt x="817" y="1288"/>
                  </a:lnTo>
                  <a:lnTo>
                    <a:pt x="732" y="1307"/>
                  </a:lnTo>
                  <a:lnTo>
                    <a:pt x="645" y="1315"/>
                  </a:lnTo>
                  <a:lnTo>
                    <a:pt x="556" y="1307"/>
                  </a:lnTo>
                  <a:lnTo>
                    <a:pt x="473" y="1288"/>
                  </a:lnTo>
                  <a:lnTo>
                    <a:pt x="394" y="1259"/>
                  </a:lnTo>
                  <a:lnTo>
                    <a:pt x="319" y="1220"/>
                  </a:lnTo>
                  <a:lnTo>
                    <a:pt x="251" y="1174"/>
                  </a:lnTo>
                  <a:lnTo>
                    <a:pt x="189" y="1118"/>
                  </a:lnTo>
                  <a:lnTo>
                    <a:pt x="133" y="1054"/>
                  </a:lnTo>
                  <a:lnTo>
                    <a:pt x="87" y="985"/>
                  </a:lnTo>
                  <a:lnTo>
                    <a:pt x="50" y="909"/>
                  </a:lnTo>
                  <a:lnTo>
                    <a:pt x="23" y="830"/>
                  </a:lnTo>
                  <a:lnTo>
                    <a:pt x="6" y="745"/>
                  </a:lnTo>
                  <a:lnTo>
                    <a:pt x="0" y="656"/>
                  </a:lnTo>
                  <a:lnTo>
                    <a:pt x="6" y="570"/>
                  </a:lnTo>
                  <a:lnTo>
                    <a:pt x="23" y="485"/>
                  </a:lnTo>
                  <a:lnTo>
                    <a:pt x="50" y="403"/>
                  </a:lnTo>
                  <a:lnTo>
                    <a:pt x="87" y="328"/>
                  </a:lnTo>
                  <a:lnTo>
                    <a:pt x="133" y="259"/>
                  </a:lnTo>
                  <a:lnTo>
                    <a:pt x="189" y="197"/>
                  </a:lnTo>
                  <a:lnTo>
                    <a:pt x="251" y="141"/>
                  </a:lnTo>
                  <a:lnTo>
                    <a:pt x="319" y="93"/>
                  </a:lnTo>
                  <a:lnTo>
                    <a:pt x="394" y="54"/>
                  </a:lnTo>
                  <a:lnTo>
                    <a:pt x="473" y="25"/>
                  </a:lnTo>
                  <a:lnTo>
                    <a:pt x="556" y="8"/>
                  </a:lnTo>
                  <a:lnTo>
                    <a:pt x="6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Freeform 170"/>
            <p:cNvSpPr>
              <a:spLocks/>
            </p:cNvSpPr>
            <p:nvPr/>
          </p:nvSpPr>
          <p:spPr bwMode="auto">
            <a:xfrm>
              <a:off x="5179" y="2751"/>
              <a:ext cx="1930" cy="2501"/>
            </a:xfrm>
            <a:custGeom>
              <a:avLst/>
              <a:gdLst>
                <a:gd name="T0" fmla="*/ 1922 w 3858"/>
                <a:gd name="T1" fmla="*/ 1467 h 5003"/>
                <a:gd name="T2" fmla="*/ 2096 w 3858"/>
                <a:gd name="T3" fmla="*/ 1251 h 5003"/>
                <a:gd name="T4" fmla="*/ 2169 w 3858"/>
                <a:gd name="T5" fmla="*/ 23 h 5003"/>
                <a:gd name="T6" fmla="*/ 2494 w 3858"/>
                <a:gd name="T7" fmla="*/ 247 h 5003"/>
                <a:gd name="T8" fmla="*/ 2889 w 3858"/>
                <a:gd name="T9" fmla="*/ 749 h 5003"/>
                <a:gd name="T10" fmla="*/ 3055 w 3858"/>
                <a:gd name="T11" fmla="*/ 996 h 5003"/>
                <a:gd name="T12" fmla="*/ 3308 w 3858"/>
                <a:gd name="T13" fmla="*/ 1040 h 5003"/>
                <a:gd name="T14" fmla="*/ 3656 w 3858"/>
                <a:gd name="T15" fmla="*/ 1052 h 5003"/>
                <a:gd name="T16" fmla="*/ 3839 w 3858"/>
                <a:gd name="T17" fmla="*/ 1203 h 5003"/>
                <a:gd name="T18" fmla="*/ 3816 w 3858"/>
                <a:gd name="T19" fmla="*/ 1444 h 5003"/>
                <a:gd name="T20" fmla="*/ 3604 w 3858"/>
                <a:gd name="T21" fmla="*/ 1556 h 5003"/>
                <a:gd name="T22" fmla="*/ 3210 w 3858"/>
                <a:gd name="T23" fmla="*/ 1546 h 5003"/>
                <a:gd name="T24" fmla="*/ 2945 w 3858"/>
                <a:gd name="T25" fmla="*/ 1519 h 5003"/>
                <a:gd name="T26" fmla="*/ 2847 w 3858"/>
                <a:gd name="T27" fmla="*/ 1492 h 5003"/>
                <a:gd name="T28" fmla="*/ 2712 w 3858"/>
                <a:gd name="T29" fmla="*/ 1384 h 5003"/>
                <a:gd name="T30" fmla="*/ 2606 w 3858"/>
                <a:gd name="T31" fmla="*/ 2044 h 5003"/>
                <a:gd name="T32" fmla="*/ 2563 w 3858"/>
                <a:gd name="T33" fmla="*/ 2226 h 5003"/>
                <a:gd name="T34" fmla="*/ 2550 w 3858"/>
                <a:gd name="T35" fmla="*/ 2324 h 5003"/>
                <a:gd name="T36" fmla="*/ 2550 w 3858"/>
                <a:gd name="T37" fmla="*/ 2666 h 5003"/>
                <a:gd name="T38" fmla="*/ 2550 w 3858"/>
                <a:gd name="T39" fmla="*/ 3189 h 5003"/>
                <a:gd name="T40" fmla="*/ 2550 w 3858"/>
                <a:gd name="T41" fmla="*/ 3774 h 5003"/>
                <a:gd name="T42" fmla="*/ 2552 w 3858"/>
                <a:gd name="T43" fmla="*/ 4298 h 5003"/>
                <a:gd name="T44" fmla="*/ 2552 w 3858"/>
                <a:gd name="T45" fmla="*/ 4636 h 5003"/>
                <a:gd name="T46" fmla="*/ 2534 w 3858"/>
                <a:gd name="T47" fmla="*/ 4804 h 5003"/>
                <a:gd name="T48" fmla="*/ 2368 w 3858"/>
                <a:gd name="T49" fmla="*/ 4983 h 5003"/>
                <a:gd name="T50" fmla="*/ 2113 w 3858"/>
                <a:gd name="T51" fmla="*/ 4960 h 5003"/>
                <a:gd name="T52" fmla="*/ 1969 w 3858"/>
                <a:gd name="T53" fmla="*/ 4755 h 5003"/>
                <a:gd name="T54" fmla="*/ 1895 w 3858"/>
                <a:gd name="T55" fmla="*/ 4699 h 5003"/>
                <a:gd name="T56" fmla="*/ 1787 w 3858"/>
                <a:gd name="T57" fmla="*/ 4931 h 5003"/>
                <a:gd name="T58" fmla="*/ 1540 w 3858"/>
                <a:gd name="T59" fmla="*/ 4997 h 5003"/>
                <a:gd name="T60" fmla="*/ 1345 w 3858"/>
                <a:gd name="T61" fmla="*/ 4852 h 5003"/>
                <a:gd name="T62" fmla="*/ 1308 w 3858"/>
                <a:gd name="T63" fmla="*/ 4670 h 5003"/>
                <a:gd name="T64" fmla="*/ 1308 w 3858"/>
                <a:gd name="T65" fmla="*/ 4383 h 5003"/>
                <a:gd name="T66" fmla="*/ 1308 w 3858"/>
                <a:gd name="T67" fmla="*/ 3888 h 5003"/>
                <a:gd name="T68" fmla="*/ 1308 w 3858"/>
                <a:gd name="T69" fmla="*/ 3307 h 5003"/>
                <a:gd name="T70" fmla="*/ 1310 w 3858"/>
                <a:gd name="T71" fmla="*/ 2761 h 5003"/>
                <a:gd name="T72" fmla="*/ 1310 w 3858"/>
                <a:gd name="T73" fmla="*/ 2373 h 5003"/>
                <a:gd name="T74" fmla="*/ 1305 w 3858"/>
                <a:gd name="T75" fmla="*/ 2245 h 5003"/>
                <a:gd name="T76" fmla="*/ 1258 w 3858"/>
                <a:gd name="T77" fmla="*/ 2087 h 5003"/>
                <a:gd name="T78" fmla="*/ 1181 w 3858"/>
                <a:gd name="T79" fmla="*/ 1345 h 5003"/>
                <a:gd name="T80" fmla="*/ 1023 w 3858"/>
                <a:gd name="T81" fmla="*/ 1486 h 5003"/>
                <a:gd name="T82" fmla="*/ 944 w 3858"/>
                <a:gd name="T83" fmla="*/ 1513 h 5003"/>
                <a:gd name="T84" fmla="*/ 722 w 3858"/>
                <a:gd name="T85" fmla="*/ 1542 h 5003"/>
                <a:gd name="T86" fmla="*/ 256 w 3858"/>
                <a:gd name="T87" fmla="*/ 1556 h 5003"/>
                <a:gd name="T88" fmla="*/ 75 w 3858"/>
                <a:gd name="T89" fmla="*/ 1483 h 5003"/>
                <a:gd name="T90" fmla="*/ 5 w 3858"/>
                <a:gd name="T91" fmla="*/ 1251 h 5003"/>
                <a:gd name="T92" fmla="*/ 156 w 3858"/>
                <a:gd name="T93" fmla="*/ 1065 h 5003"/>
                <a:gd name="T94" fmla="*/ 478 w 3858"/>
                <a:gd name="T95" fmla="*/ 1042 h 5003"/>
                <a:gd name="T96" fmla="*/ 783 w 3858"/>
                <a:gd name="T97" fmla="*/ 1025 h 5003"/>
                <a:gd name="T98" fmla="*/ 901 w 3858"/>
                <a:gd name="T99" fmla="*/ 851 h 5003"/>
                <a:gd name="T100" fmla="*/ 1281 w 3858"/>
                <a:gd name="T101" fmla="*/ 336 h 5003"/>
                <a:gd name="T102" fmla="*/ 1621 w 3858"/>
                <a:gd name="T103" fmla="*/ 54 h 50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58" h="5003">
                  <a:moveTo>
                    <a:pt x="1766" y="0"/>
                  </a:moveTo>
                  <a:lnTo>
                    <a:pt x="1924" y="166"/>
                  </a:lnTo>
                  <a:lnTo>
                    <a:pt x="1930" y="160"/>
                  </a:lnTo>
                  <a:lnTo>
                    <a:pt x="1764" y="1251"/>
                  </a:lnTo>
                  <a:lnTo>
                    <a:pt x="1922" y="1467"/>
                  </a:lnTo>
                  <a:lnTo>
                    <a:pt x="1926" y="1467"/>
                  </a:lnTo>
                  <a:lnTo>
                    <a:pt x="1930" y="1461"/>
                  </a:lnTo>
                  <a:lnTo>
                    <a:pt x="1934" y="1467"/>
                  </a:lnTo>
                  <a:lnTo>
                    <a:pt x="1938" y="1467"/>
                  </a:lnTo>
                  <a:lnTo>
                    <a:pt x="2096" y="1251"/>
                  </a:lnTo>
                  <a:lnTo>
                    <a:pt x="1930" y="160"/>
                  </a:lnTo>
                  <a:lnTo>
                    <a:pt x="1936" y="166"/>
                  </a:lnTo>
                  <a:lnTo>
                    <a:pt x="2094" y="0"/>
                  </a:lnTo>
                  <a:lnTo>
                    <a:pt x="2096" y="0"/>
                  </a:lnTo>
                  <a:lnTo>
                    <a:pt x="2169" y="23"/>
                  </a:lnTo>
                  <a:lnTo>
                    <a:pt x="2237" y="54"/>
                  </a:lnTo>
                  <a:lnTo>
                    <a:pt x="2303" y="92"/>
                  </a:lnTo>
                  <a:lnTo>
                    <a:pt x="2366" y="137"/>
                  </a:lnTo>
                  <a:lnTo>
                    <a:pt x="2430" y="189"/>
                  </a:lnTo>
                  <a:lnTo>
                    <a:pt x="2494" y="247"/>
                  </a:lnTo>
                  <a:lnTo>
                    <a:pt x="2579" y="336"/>
                  </a:lnTo>
                  <a:lnTo>
                    <a:pt x="2662" y="432"/>
                  </a:lnTo>
                  <a:lnTo>
                    <a:pt x="2741" y="536"/>
                  </a:lnTo>
                  <a:lnTo>
                    <a:pt x="2818" y="643"/>
                  </a:lnTo>
                  <a:lnTo>
                    <a:pt x="2889" y="749"/>
                  </a:lnTo>
                  <a:lnTo>
                    <a:pt x="2959" y="851"/>
                  </a:lnTo>
                  <a:lnTo>
                    <a:pt x="2982" y="888"/>
                  </a:lnTo>
                  <a:lnTo>
                    <a:pt x="3007" y="924"/>
                  </a:lnTo>
                  <a:lnTo>
                    <a:pt x="3032" y="961"/>
                  </a:lnTo>
                  <a:lnTo>
                    <a:pt x="3055" y="996"/>
                  </a:lnTo>
                  <a:lnTo>
                    <a:pt x="3077" y="1025"/>
                  </a:lnTo>
                  <a:lnTo>
                    <a:pt x="3121" y="1029"/>
                  </a:lnTo>
                  <a:lnTo>
                    <a:pt x="3177" y="1033"/>
                  </a:lnTo>
                  <a:lnTo>
                    <a:pt x="3239" y="1036"/>
                  </a:lnTo>
                  <a:lnTo>
                    <a:pt x="3308" y="1040"/>
                  </a:lnTo>
                  <a:lnTo>
                    <a:pt x="3382" y="1042"/>
                  </a:lnTo>
                  <a:lnTo>
                    <a:pt x="3457" y="1044"/>
                  </a:lnTo>
                  <a:lnTo>
                    <a:pt x="3532" y="1046"/>
                  </a:lnTo>
                  <a:lnTo>
                    <a:pt x="3604" y="1046"/>
                  </a:lnTo>
                  <a:lnTo>
                    <a:pt x="3656" y="1052"/>
                  </a:lnTo>
                  <a:lnTo>
                    <a:pt x="3704" y="1065"/>
                  </a:lnTo>
                  <a:lnTo>
                    <a:pt x="3747" y="1091"/>
                  </a:lnTo>
                  <a:lnTo>
                    <a:pt x="3785" y="1121"/>
                  </a:lnTo>
                  <a:lnTo>
                    <a:pt x="3816" y="1158"/>
                  </a:lnTo>
                  <a:lnTo>
                    <a:pt x="3839" y="1203"/>
                  </a:lnTo>
                  <a:lnTo>
                    <a:pt x="3855" y="1251"/>
                  </a:lnTo>
                  <a:lnTo>
                    <a:pt x="3858" y="1301"/>
                  </a:lnTo>
                  <a:lnTo>
                    <a:pt x="3855" y="1353"/>
                  </a:lnTo>
                  <a:lnTo>
                    <a:pt x="3839" y="1401"/>
                  </a:lnTo>
                  <a:lnTo>
                    <a:pt x="3816" y="1444"/>
                  </a:lnTo>
                  <a:lnTo>
                    <a:pt x="3785" y="1483"/>
                  </a:lnTo>
                  <a:lnTo>
                    <a:pt x="3747" y="1513"/>
                  </a:lnTo>
                  <a:lnTo>
                    <a:pt x="3704" y="1537"/>
                  </a:lnTo>
                  <a:lnTo>
                    <a:pt x="3656" y="1552"/>
                  </a:lnTo>
                  <a:lnTo>
                    <a:pt x="3604" y="1556"/>
                  </a:lnTo>
                  <a:lnTo>
                    <a:pt x="3604" y="1556"/>
                  </a:lnTo>
                  <a:lnTo>
                    <a:pt x="3486" y="1556"/>
                  </a:lnTo>
                  <a:lnTo>
                    <a:pt x="3382" y="1554"/>
                  </a:lnTo>
                  <a:lnTo>
                    <a:pt x="3289" y="1550"/>
                  </a:lnTo>
                  <a:lnTo>
                    <a:pt x="3210" y="1546"/>
                  </a:lnTo>
                  <a:lnTo>
                    <a:pt x="3138" y="1542"/>
                  </a:lnTo>
                  <a:lnTo>
                    <a:pt x="3079" y="1537"/>
                  </a:lnTo>
                  <a:lnTo>
                    <a:pt x="3026" y="1531"/>
                  </a:lnTo>
                  <a:lnTo>
                    <a:pt x="2982" y="1525"/>
                  </a:lnTo>
                  <a:lnTo>
                    <a:pt x="2945" y="1519"/>
                  </a:lnTo>
                  <a:lnTo>
                    <a:pt x="2916" y="1513"/>
                  </a:lnTo>
                  <a:lnTo>
                    <a:pt x="2891" y="1508"/>
                  </a:lnTo>
                  <a:lnTo>
                    <a:pt x="2872" y="1502"/>
                  </a:lnTo>
                  <a:lnTo>
                    <a:pt x="2859" y="1496"/>
                  </a:lnTo>
                  <a:lnTo>
                    <a:pt x="2847" y="1492"/>
                  </a:lnTo>
                  <a:lnTo>
                    <a:pt x="2837" y="1486"/>
                  </a:lnTo>
                  <a:lnTo>
                    <a:pt x="2804" y="1469"/>
                  </a:lnTo>
                  <a:lnTo>
                    <a:pt x="2772" y="1446"/>
                  </a:lnTo>
                  <a:lnTo>
                    <a:pt x="2741" y="1419"/>
                  </a:lnTo>
                  <a:lnTo>
                    <a:pt x="2712" y="1384"/>
                  </a:lnTo>
                  <a:lnTo>
                    <a:pt x="2679" y="1345"/>
                  </a:lnTo>
                  <a:lnTo>
                    <a:pt x="2646" y="1299"/>
                  </a:lnTo>
                  <a:lnTo>
                    <a:pt x="2608" y="1245"/>
                  </a:lnTo>
                  <a:lnTo>
                    <a:pt x="2608" y="2004"/>
                  </a:lnTo>
                  <a:lnTo>
                    <a:pt x="2606" y="2044"/>
                  </a:lnTo>
                  <a:lnTo>
                    <a:pt x="2600" y="2087"/>
                  </a:lnTo>
                  <a:lnTo>
                    <a:pt x="2592" y="2127"/>
                  </a:lnTo>
                  <a:lnTo>
                    <a:pt x="2582" y="2166"/>
                  </a:lnTo>
                  <a:lnTo>
                    <a:pt x="2573" y="2199"/>
                  </a:lnTo>
                  <a:lnTo>
                    <a:pt x="2563" y="2226"/>
                  </a:lnTo>
                  <a:lnTo>
                    <a:pt x="2555" y="2245"/>
                  </a:lnTo>
                  <a:lnTo>
                    <a:pt x="2550" y="2257"/>
                  </a:lnTo>
                  <a:lnTo>
                    <a:pt x="2550" y="2265"/>
                  </a:lnTo>
                  <a:lnTo>
                    <a:pt x="2550" y="2288"/>
                  </a:lnTo>
                  <a:lnTo>
                    <a:pt x="2550" y="2324"/>
                  </a:lnTo>
                  <a:lnTo>
                    <a:pt x="2550" y="2373"/>
                  </a:lnTo>
                  <a:lnTo>
                    <a:pt x="2550" y="2431"/>
                  </a:lnTo>
                  <a:lnTo>
                    <a:pt x="2550" y="2500"/>
                  </a:lnTo>
                  <a:lnTo>
                    <a:pt x="2550" y="2579"/>
                  </a:lnTo>
                  <a:lnTo>
                    <a:pt x="2550" y="2666"/>
                  </a:lnTo>
                  <a:lnTo>
                    <a:pt x="2550" y="2761"/>
                  </a:lnTo>
                  <a:lnTo>
                    <a:pt x="2550" y="2861"/>
                  </a:lnTo>
                  <a:lnTo>
                    <a:pt x="2550" y="2967"/>
                  </a:lnTo>
                  <a:lnTo>
                    <a:pt x="2550" y="3077"/>
                  </a:lnTo>
                  <a:lnTo>
                    <a:pt x="2550" y="3189"/>
                  </a:lnTo>
                  <a:lnTo>
                    <a:pt x="2550" y="3307"/>
                  </a:lnTo>
                  <a:lnTo>
                    <a:pt x="2550" y="3423"/>
                  </a:lnTo>
                  <a:lnTo>
                    <a:pt x="2550" y="3541"/>
                  </a:lnTo>
                  <a:lnTo>
                    <a:pt x="2550" y="3659"/>
                  </a:lnTo>
                  <a:lnTo>
                    <a:pt x="2550" y="3774"/>
                  </a:lnTo>
                  <a:lnTo>
                    <a:pt x="2550" y="3888"/>
                  </a:lnTo>
                  <a:lnTo>
                    <a:pt x="2550" y="3998"/>
                  </a:lnTo>
                  <a:lnTo>
                    <a:pt x="2550" y="4103"/>
                  </a:lnTo>
                  <a:lnTo>
                    <a:pt x="2552" y="4203"/>
                  </a:lnTo>
                  <a:lnTo>
                    <a:pt x="2552" y="4298"/>
                  </a:lnTo>
                  <a:lnTo>
                    <a:pt x="2552" y="4383"/>
                  </a:lnTo>
                  <a:lnTo>
                    <a:pt x="2552" y="4462"/>
                  </a:lnTo>
                  <a:lnTo>
                    <a:pt x="2552" y="4529"/>
                  </a:lnTo>
                  <a:lnTo>
                    <a:pt x="2552" y="4587"/>
                  </a:lnTo>
                  <a:lnTo>
                    <a:pt x="2552" y="4636"/>
                  </a:lnTo>
                  <a:lnTo>
                    <a:pt x="2552" y="4670"/>
                  </a:lnTo>
                  <a:lnTo>
                    <a:pt x="2552" y="4692"/>
                  </a:lnTo>
                  <a:lnTo>
                    <a:pt x="2552" y="4699"/>
                  </a:lnTo>
                  <a:lnTo>
                    <a:pt x="2546" y="4753"/>
                  </a:lnTo>
                  <a:lnTo>
                    <a:pt x="2534" y="4804"/>
                  </a:lnTo>
                  <a:lnTo>
                    <a:pt x="2513" y="4852"/>
                  </a:lnTo>
                  <a:lnTo>
                    <a:pt x="2486" y="4894"/>
                  </a:lnTo>
                  <a:lnTo>
                    <a:pt x="2453" y="4931"/>
                  </a:lnTo>
                  <a:lnTo>
                    <a:pt x="2415" y="4960"/>
                  </a:lnTo>
                  <a:lnTo>
                    <a:pt x="2368" y="4983"/>
                  </a:lnTo>
                  <a:lnTo>
                    <a:pt x="2320" y="4997"/>
                  </a:lnTo>
                  <a:lnTo>
                    <a:pt x="2266" y="5003"/>
                  </a:lnTo>
                  <a:lnTo>
                    <a:pt x="2212" y="4997"/>
                  </a:lnTo>
                  <a:lnTo>
                    <a:pt x="2160" y="4983"/>
                  </a:lnTo>
                  <a:lnTo>
                    <a:pt x="2113" y="4960"/>
                  </a:lnTo>
                  <a:lnTo>
                    <a:pt x="2071" y="4931"/>
                  </a:lnTo>
                  <a:lnTo>
                    <a:pt x="2034" y="4894"/>
                  </a:lnTo>
                  <a:lnTo>
                    <a:pt x="2005" y="4852"/>
                  </a:lnTo>
                  <a:lnTo>
                    <a:pt x="1982" y="4806"/>
                  </a:lnTo>
                  <a:lnTo>
                    <a:pt x="1969" y="4755"/>
                  </a:lnTo>
                  <a:lnTo>
                    <a:pt x="1965" y="4699"/>
                  </a:lnTo>
                  <a:lnTo>
                    <a:pt x="1965" y="2602"/>
                  </a:lnTo>
                  <a:lnTo>
                    <a:pt x="1930" y="2602"/>
                  </a:lnTo>
                  <a:lnTo>
                    <a:pt x="1895" y="2602"/>
                  </a:lnTo>
                  <a:lnTo>
                    <a:pt x="1895" y="4699"/>
                  </a:lnTo>
                  <a:lnTo>
                    <a:pt x="1891" y="4755"/>
                  </a:lnTo>
                  <a:lnTo>
                    <a:pt x="1876" y="4806"/>
                  </a:lnTo>
                  <a:lnTo>
                    <a:pt x="1855" y="4852"/>
                  </a:lnTo>
                  <a:lnTo>
                    <a:pt x="1824" y="4894"/>
                  </a:lnTo>
                  <a:lnTo>
                    <a:pt x="1787" y="4931"/>
                  </a:lnTo>
                  <a:lnTo>
                    <a:pt x="1747" y="4960"/>
                  </a:lnTo>
                  <a:lnTo>
                    <a:pt x="1698" y="4983"/>
                  </a:lnTo>
                  <a:lnTo>
                    <a:pt x="1648" y="4997"/>
                  </a:lnTo>
                  <a:lnTo>
                    <a:pt x="1594" y="5003"/>
                  </a:lnTo>
                  <a:lnTo>
                    <a:pt x="1540" y="4997"/>
                  </a:lnTo>
                  <a:lnTo>
                    <a:pt x="1490" y="4983"/>
                  </a:lnTo>
                  <a:lnTo>
                    <a:pt x="1445" y="4960"/>
                  </a:lnTo>
                  <a:lnTo>
                    <a:pt x="1407" y="4931"/>
                  </a:lnTo>
                  <a:lnTo>
                    <a:pt x="1372" y="4894"/>
                  </a:lnTo>
                  <a:lnTo>
                    <a:pt x="1345" y="4852"/>
                  </a:lnTo>
                  <a:lnTo>
                    <a:pt x="1326" y="4804"/>
                  </a:lnTo>
                  <a:lnTo>
                    <a:pt x="1312" y="4753"/>
                  </a:lnTo>
                  <a:lnTo>
                    <a:pt x="1308" y="4699"/>
                  </a:lnTo>
                  <a:lnTo>
                    <a:pt x="1308" y="4692"/>
                  </a:lnTo>
                  <a:lnTo>
                    <a:pt x="1308" y="4670"/>
                  </a:lnTo>
                  <a:lnTo>
                    <a:pt x="1308" y="4636"/>
                  </a:lnTo>
                  <a:lnTo>
                    <a:pt x="1308" y="4587"/>
                  </a:lnTo>
                  <a:lnTo>
                    <a:pt x="1308" y="4529"/>
                  </a:lnTo>
                  <a:lnTo>
                    <a:pt x="1308" y="4462"/>
                  </a:lnTo>
                  <a:lnTo>
                    <a:pt x="1308" y="4383"/>
                  </a:lnTo>
                  <a:lnTo>
                    <a:pt x="1308" y="4298"/>
                  </a:lnTo>
                  <a:lnTo>
                    <a:pt x="1308" y="4203"/>
                  </a:lnTo>
                  <a:lnTo>
                    <a:pt x="1308" y="4103"/>
                  </a:lnTo>
                  <a:lnTo>
                    <a:pt x="1308" y="3998"/>
                  </a:lnTo>
                  <a:lnTo>
                    <a:pt x="1308" y="3888"/>
                  </a:lnTo>
                  <a:lnTo>
                    <a:pt x="1308" y="3774"/>
                  </a:lnTo>
                  <a:lnTo>
                    <a:pt x="1308" y="3659"/>
                  </a:lnTo>
                  <a:lnTo>
                    <a:pt x="1308" y="3541"/>
                  </a:lnTo>
                  <a:lnTo>
                    <a:pt x="1308" y="3423"/>
                  </a:lnTo>
                  <a:lnTo>
                    <a:pt x="1308" y="3307"/>
                  </a:lnTo>
                  <a:lnTo>
                    <a:pt x="1308" y="3189"/>
                  </a:lnTo>
                  <a:lnTo>
                    <a:pt x="1308" y="3077"/>
                  </a:lnTo>
                  <a:lnTo>
                    <a:pt x="1308" y="2967"/>
                  </a:lnTo>
                  <a:lnTo>
                    <a:pt x="1310" y="2861"/>
                  </a:lnTo>
                  <a:lnTo>
                    <a:pt x="1310" y="2761"/>
                  </a:lnTo>
                  <a:lnTo>
                    <a:pt x="1310" y="2666"/>
                  </a:lnTo>
                  <a:lnTo>
                    <a:pt x="1310" y="2579"/>
                  </a:lnTo>
                  <a:lnTo>
                    <a:pt x="1310" y="2500"/>
                  </a:lnTo>
                  <a:lnTo>
                    <a:pt x="1310" y="2431"/>
                  </a:lnTo>
                  <a:lnTo>
                    <a:pt x="1310" y="2373"/>
                  </a:lnTo>
                  <a:lnTo>
                    <a:pt x="1310" y="2324"/>
                  </a:lnTo>
                  <a:lnTo>
                    <a:pt x="1310" y="2288"/>
                  </a:lnTo>
                  <a:lnTo>
                    <a:pt x="1310" y="2265"/>
                  </a:lnTo>
                  <a:lnTo>
                    <a:pt x="1310" y="2257"/>
                  </a:lnTo>
                  <a:lnTo>
                    <a:pt x="1305" y="2245"/>
                  </a:lnTo>
                  <a:lnTo>
                    <a:pt x="1297" y="2226"/>
                  </a:lnTo>
                  <a:lnTo>
                    <a:pt x="1287" y="2199"/>
                  </a:lnTo>
                  <a:lnTo>
                    <a:pt x="1278" y="2166"/>
                  </a:lnTo>
                  <a:lnTo>
                    <a:pt x="1268" y="2127"/>
                  </a:lnTo>
                  <a:lnTo>
                    <a:pt x="1258" y="2087"/>
                  </a:lnTo>
                  <a:lnTo>
                    <a:pt x="1252" y="2044"/>
                  </a:lnTo>
                  <a:lnTo>
                    <a:pt x="1250" y="2004"/>
                  </a:lnTo>
                  <a:lnTo>
                    <a:pt x="1250" y="1245"/>
                  </a:lnTo>
                  <a:lnTo>
                    <a:pt x="1214" y="1299"/>
                  </a:lnTo>
                  <a:lnTo>
                    <a:pt x="1181" y="1345"/>
                  </a:lnTo>
                  <a:lnTo>
                    <a:pt x="1148" y="1384"/>
                  </a:lnTo>
                  <a:lnTo>
                    <a:pt x="1117" y="1419"/>
                  </a:lnTo>
                  <a:lnTo>
                    <a:pt x="1088" y="1446"/>
                  </a:lnTo>
                  <a:lnTo>
                    <a:pt x="1056" y="1469"/>
                  </a:lnTo>
                  <a:lnTo>
                    <a:pt x="1023" y="1486"/>
                  </a:lnTo>
                  <a:lnTo>
                    <a:pt x="1013" y="1492"/>
                  </a:lnTo>
                  <a:lnTo>
                    <a:pt x="1001" y="1496"/>
                  </a:lnTo>
                  <a:lnTo>
                    <a:pt x="986" y="1502"/>
                  </a:lnTo>
                  <a:lnTo>
                    <a:pt x="969" y="1508"/>
                  </a:lnTo>
                  <a:lnTo>
                    <a:pt x="944" y="1513"/>
                  </a:lnTo>
                  <a:lnTo>
                    <a:pt x="915" y="1519"/>
                  </a:lnTo>
                  <a:lnTo>
                    <a:pt x="878" y="1525"/>
                  </a:lnTo>
                  <a:lnTo>
                    <a:pt x="834" y="1531"/>
                  </a:lnTo>
                  <a:lnTo>
                    <a:pt x="781" y="1537"/>
                  </a:lnTo>
                  <a:lnTo>
                    <a:pt x="722" y="1542"/>
                  </a:lnTo>
                  <a:lnTo>
                    <a:pt x="650" y="1546"/>
                  </a:lnTo>
                  <a:lnTo>
                    <a:pt x="569" y="1550"/>
                  </a:lnTo>
                  <a:lnTo>
                    <a:pt x="476" y="1554"/>
                  </a:lnTo>
                  <a:lnTo>
                    <a:pt x="372" y="1556"/>
                  </a:lnTo>
                  <a:lnTo>
                    <a:pt x="256" y="1556"/>
                  </a:lnTo>
                  <a:lnTo>
                    <a:pt x="254" y="1556"/>
                  </a:lnTo>
                  <a:lnTo>
                    <a:pt x="204" y="1552"/>
                  </a:lnTo>
                  <a:lnTo>
                    <a:pt x="156" y="1537"/>
                  </a:lnTo>
                  <a:lnTo>
                    <a:pt x="113" y="1513"/>
                  </a:lnTo>
                  <a:lnTo>
                    <a:pt x="75" y="1483"/>
                  </a:lnTo>
                  <a:lnTo>
                    <a:pt x="44" y="1444"/>
                  </a:lnTo>
                  <a:lnTo>
                    <a:pt x="21" y="1401"/>
                  </a:lnTo>
                  <a:lnTo>
                    <a:pt x="5" y="1353"/>
                  </a:lnTo>
                  <a:lnTo>
                    <a:pt x="0" y="1301"/>
                  </a:lnTo>
                  <a:lnTo>
                    <a:pt x="5" y="1251"/>
                  </a:lnTo>
                  <a:lnTo>
                    <a:pt x="21" y="1203"/>
                  </a:lnTo>
                  <a:lnTo>
                    <a:pt x="44" y="1158"/>
                  </a:lnTo>
                  <a:lnTo>
                    <a:pt x="75" y="1121"/>
                  </a:lnTo>
                  <a:lnTo>
                    <a:pt x="112" y="1091"/>
                  </a:lnTo>
                  <a:lnTo>
                    <a:pt x="156" y="1065"/>
                  </a:lnTo>
                  <a:lnTo>
                    <a:pt x="204" y="1052"/>
                  </a:lnTo>
                  <a:lnTo>
                    <a:pt x="254" y="1046"/>
                  </a:lnTo>
                  <a:lnTo>
                    <a:pt x="328" y="1046"/>
                  </a:lnTo>
                  <a:lnTo>
                    <a:pt x="403" y="1044"/>
                  </a:lnTo>
                  <a:lnTo>
                    <a:pt x="478" y="1042"/>
                  </a:lnTo>
                  <a:lnTo>
                    <a:pt x="552" y="1040"/>
                  </a:lnTo>
                  <a:lnTo>
                    <a:pt x="619" y="1036"/>
                  </a:lnTo>
                  <a:lnTo>
                    <a:pt x="683" y="1033"/>
                  </a:lnTo>
                  <a:lnTo>
                    <a:pt x="739" y="1029"/>
                  </a:lnTo>
                  <a:lnTo>
                    <a:pt x="783" y="1025"/>
                  </a:lnTo>
                  <a:lnTo>
                    <a:pt x="805" y="996"/>
                  </a:lnTo>
                  <a:lnTo>
                    <a:pt x="828" y="961"/>
                  </a:lnTo>
                  <a:lnTo>
                    <a:pt x="853" y="924"/>
                  </a:lnTo>
                  <a:lnTo>
                    <a:pt x="878" y="888"/>
                  </a:lnTo>
                  <a:lnTo>
                    <a:pt x="901" y="851"/>
                  </a:lnTo>
                  <a:lnTo>
                    <a:pt x="969" y="749"/>
                  </a:lnTo>
                  <a:lnTo>
                    <a:pt x="1042" y="643"/>
                  </a:lnTo>
                  <a:lnTo>
                    <a:pt x="1119" y="536"/>
                  </a:lnTo>
                  <a:lnTo>
                    <a:pt x="1198" y="432"/>
                  </a:lnTo>
                  <a:lnTo>
                    <a:pt x="1281" y="336"/>
                  </a:lnTo>
                  <a:lnTo>
                    <a:pt x="1366" y="247"/>
                  </a:lnTo>
                  <a:lnTo>
                    <a:pt x="1430" y="189"/>
                  </a:lnTo>
                  <a:lnTo>
                    <a:pt x="1494" y="137"/>
                  </a:lnTo>
                  <a:lnTo>
                    <a:pt x="1557" y="92"/>
                  </a:lnTo>
                  <a:lnTo>
                    <a:pt x="1621" y="54"/>
                  </a:lnTo>
                  <a:lnTo>
                    <a:pt x="1691" y="23"/>
                  </a:lnTo>
                  <a:lnTo>
                    <a:pt x="1764" y="0"/>
                  </a:lnTo>
                  <a:lnTo>
                    <a:pt x="17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9" name="Group 210"/>
          <p:cNvGrpSpPr>
            <a:grpSpLocks noChangeAspect="1"/>
          </p:cNvGrpSpPr>
          <p:nvPr/>
        </p:nvGrpSpPr>
        <p:grpSpPr bwMode="auto">
          <a:xfrm>
            <a:off x="6263726" y="3805756"/>
            <a:ext cx="285178" cy="283296"/>
            <a:chOff x="5144" y="3228"/>
            <a:chExt cx="303" cy="30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62" name="Freeform 212"/>
            <p:cNvSpPr>
              <a:spLocks/>
            </p:cNvSpPr>
            <p:nvPr/>
          </p:nvSpPr>
          <p:spPr bwMode="auto">
            <a:xfrm>
              <a:off x="5144" y="3228"/>
              <a:ext cx="303" cy="301"/>
            </a:xfrm>
            <a:custGeom>
              <a:avLst/>
              <a:gdLst>
                <a:gd name="T0" fmla="*/ 434 w 3331"/>
                <a:gd name="T1" fmla="*/ 0 h 3307"/>
                <a:gd name="T2" fmla="*/ 467 w 3331"/>
                <a:gd name="T3" fmla="*/ 12 h 3307"/>
                <a:gd name="T4" fmla="*/ 827 w 3331"/>
                <a:gd name="T5" fmla="*/ 437 h 3307"/>
                <a:gd name="T6" fmla="*/ 849 w 3331"/>
                <a:gd name="T7" fmla="*/ 471 h 3307"/>
                <a:gd name="T8" fmla="*/ 850 w 3331"/>
                <a:gd name="T9" fmla="*/ 510 h 3307"/>
                <a:gd name="T10" fmla="*/ 831 w 3331"/>
                <a:gd name="T11" fmla="*/ 541 h 3307"/>
                <a:gd name="T12" fmla="*/ 800 w 3331"/>
                <a:gd name="T13" fmla="*/ 559 h 3307"/>
                <a:gd name="T14" fmla="*/ 781 w 3331"/>
                <a:gd name="T15" fmla="*/ 561 h 3307"/>
                <a:gd name="T16" fmla="*/ 567 w 3331"/>
                <a:gd name="T17" fmla="*/ 562 h 3307"/>
                <a:gd name="T18" fmla="*/ 2764 w 3331"/>
                <a:gd name="T19" fmla="*/ 2744 h 3307"/>
                <a:gd name="T20" fmla="*/ 2766 w 3331"/>
                <a:gd name="T21" fmla="*/ 2516 h 3307"/>
                <a:gd name="T22" fmla="*/ 2780 w 3331"/>
                <a:gd name="T23" fmla="*/ 2488 h 3307"/>
                <a:gd name="T24" fmla="*/ 2805 w 3331"/>
                <a:gd name="T25" fmla="*/ 2469 h 3307"/>
                <a:gd name="T26" fmla="*/ 2845 w 3331"/>
                <a:gd name="T27" fmla="*/ 2463 h 3307"/>
                <a:gd name="T28" fmla="*/ 2880 w 3331"/>
                <a:gd name="T29" fmla="*/ 2479 h 3307"/>
                <a:gd name="T30" fmla="*/ 3317 w 3331"/>
                <a:gd name="T31" fmla="*/ 2842 h 3307"/>
                <a:gd name="T32" fmla="*/ 3329 w 3331"/>
                <a:gd name="T33" fmla="*/ 2869 h 3307"/>
                <a:gd name="T34" fmla="*/ 3329 w 3331"/>
                <a:gd name="T35" fmla="*/ 2900 h 3307"/>
                <a:gd name="T36" fmla="*/ 3317 w 3331"/>
                <a:gd name="T37" fmla="*/ 2928 h 3307"/>
                <a:gd name="T38" fmla="*/ 2880 w 3331"/>
                <a:gd name="T39" fmla="*/ 3291 h 3307"/>
                <a:gd name="T40" fmla="*/ 2851 w 3331"/>
                <a:gd name="T41" fmla="*/ 3306 h 3307"/>
                <a:gd name="T42" fmla="*/ 2819 w 3331"/>
                <a:gd name="T43" fmla="*/ 3306 h 3307"/>
                <a:gd name="T44" fmla="*/ 2791 w 3331"/>
                <a:gd name="T45" fmla="*/ 3292 h 3307"/>
                <a:gd name="T46" fmla="*/ 2771 w 3331"/>
                <a:gd name="T47" fmla="*/ 3268 h 3307"/>
                <a:gd name="T48" fmla="*/ 2764 w 3331"/>
                <a:gd name="T49" fmla="*/ 3237 h 3307"/>
                <a:gd name="T50" fmla="*/ 426 w 3331"/>
                <a:gd name="T51" fmla="*/ 3026 h 3307"/>
                <a:gd name="T52" fmla="*/ 371 w 3331"/>
                <a:gd name="T53" fmla="*/ 3014 h 3307"/>
                <a:gd name="T54" fmla="*/ 326 w 3331"/>
                <a:gd name="T55" fmla="*/ 2984 h 3307"/>
                <a:gd name="T56" fmla="*/ 295 w 3331"/>
                <a:gd name="T57" fmla="*/ 2939 h 3307"/>
                <a:gd name="T58" fmla="*/ 284 w 3331"/>
                <a:gd name="T59" fmla="*/ 2884 h 3307"/>
                <a:gd name="T60" fmla="*/ 71 w 3331"/>
                <a:gd name="T61" fmla="*/ 562 h 3307"/>
                <a:gd name="T62" fmla="*/ 40 w 3331"/>
                <a:gd name="T63" fmla="*/ 555 h 3307"/>
                <a:gd name="T64" fmla="*/ 16 w 3331"/>
                <a:gd name="T65" fmla="*/ 535 h 3307"/>
                <a:gd name="T66" fmla="*/ 2 w 3331"/>
                <a:gd name="T67" fmla="*/ 506 h 3307"/>
                <a:gd name="T68" fmla="*/ 0 w 3331"/>
                <a:gd name="T69" fmla="*/ 489 h 3307"/>
                <a:gd name="T70" fmla="*/ 7 w 3331"/>
                <a:gd name="T71" fmla="*/ 459 h 3307"/>
                <a:gd name="T72" fmla="*/ 371 w 3331"/>
                <a:gd name="T73" fmla="*/ 23 h 3307"/>
                <a:gd name="T74" fmla="*/ 400 w 3331"/>
                <a:gd name="T75" fmla="*/ 4 h 3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331" h="3307">
                  <a:moveTo>
                    <a:pt x="417" y="0"/>
                  </a:moveTo>
                  <a:lnTo>
                    <a:pt x="434" y="0"/>
                  </a:lnTo>
                  <a:lnTo>
                    <a:pt x="451" y="4"/>
                  </a:lnTo>
                  <a:lnTo>
                    <a:pt x="467" y="12"/>
                  </a:lnTo>
                  <a:lnTo>
                    <a:pt x="479" y="23"/>
                  </a:lnTo>
                  <a:lnTo>
                    <a:pt x="827" y="437"/>
                  </a:lnTo>
                  <a:lnTo>
                    <a:pt x="841" y="452"/>
                  </a:lnTo>
                  <a:lnTo>
                    <a:pt x="849" y="471"/>
                  </a:lnTo>
                  <a:lnTo>
                    <a:pt x="852" y="491"/>
                  </a:lnTo>
                  <a:lnTo>
                    <a:pt x="850" y="510"/>
                  </a:lnTo>
                  <a:lnTo>
                    <a:pt x="843" y="527"/>
                  </a:lnTo>
                  <a:lnTo>
                    <a:pt x="831" y="541"/>
                  </a:lnTo>
                  <a:lnTo>
                    <a:pt x="817" y="552"/>
                  </a:lnTo>
                  <a:lnTo>
                    <a:pt x="800" y="559"/>
                  </a:lnTo>
                  <a:lnTo>
                    <a:pt x="781" y="562"/>
                  </a:lnTo>
                  <a:lnTo>
                    <a:pt x="781" y="561"/>
                  </a:lnTo>
                  <a:lnTo>
                    <a:pt x="780" y="562"/>
                  </a:lnTo>
                  <a:lnTo>
                    <a:pt x="567" y="562"/>
                  </a:lnTo>
                  <a:lnTo>
                    <a:pt x="567" y="2744"/>
                  </a:lnTo>
                  <a:lnTo>
                    <a:pt x="2764" y="2744"/>
                  </a:lnTo>
                  <a:lnTo>
                    <a:pt x="2764" y="2533"/>
                  </a:lnTo>
                  <a:lnTo>
                    <a:pt x="2766" y="2516"/>
                  </a:lnTo>
                  <a:lnTo>
                    <a:pt x="2771" y="2502"/>
                  </a:lnTo>
                  <a:lnTo>
                    <a:pt x="2780" y="2488"/>
                  </a:lnTo>
                  <a:lnTo>
                    <a:pt x="2791" y="2478"/>
                  </a:lnTo>
                  <a:lnTo>
                    <a:pt x="2805" y="2469"/>
                  </a:lnTo>
                  <a:lnTo>
                    <a:pt x="2825" y="2463"/>
                  </a:lnTo>
                  <a:lnTo>
                    <a:pt x="2845" y="2463"/>
                  </a:lnTo>
                  <a:lnTo>
                    <a:pt x="2863" y="2468"/>
                  </a:lnTo>
                  <a:lnTo>
                    <a:pt x="2880" y="2479"/>
                  </a:lnTo>
                  <a:lnTo>
                    <a:pt x="3305" y="2830"/>
                  </a:lnTo>
                  <a:lnTo>
                    <a:pt x="3317" y="2842"/>
                  </a:lnTo>
                  <a:lnTo>
                    <a:pt x="3325" y="2855"/>
                  </a:lnTo>
                  <a:lnTo>
                    <a:pt x="3329" y="2869"/>
                  </a:lnTo>
                  <a:lnTo>
                    <a:pt x="3331" y="2884"/>
                  </a:lnTo>
                  <a:lnTo>
                    <a:pt x="3329" y="2900"/>
                  </a:lnTo>
                  <a:lnTo>
                    <a:pt x="3325" y="2915"/>
                  </a:lnTo>
                  <a:lnTo>
                    <a:pt x="3317" y="2928"/>
                  </a:lnTo>
                  <a:lnTo>
                    <a:pt x="3305" y="2938"/>
                  </a:lnTo>
                  <a:lnTo>
                    <a:pt x="2880" y="3291"/>
                  </a:lnTo>
                  <a:lnTo>
                    <a:pt x="2867" y="3299"/>
                  </a:lnTo>
                  <a:lnTo>
                    <a:pt x="2851" y="3306"/>
                  </a:lnTo>
                  <a:lnTo>
                    <a:pt x="2835" y="3307"/>
                  </a:lnTo>
                  <a:lnTo>
                    <a:pt x="2819" y="3306"/>
                  </a:lnTo>
                  <a:lnTo>
                    <a:pt x="2805" y="3300"/>
                  </a:lnTo>
                  <a:lnTo>
                    <a:pt x="2791" y="3292"/>
                  </a:lnTo>
                  <a:lnTo>
                    <a:pt x="2780" y="3281"/>
                  </a:lnTo>
                  <a:lnTo>
                    <a:pt x="2771" y="3268"/>
                  </a:lnTo>
                  <a:lnTo>
                    <a:pt x="2766" y="3253"/>
                  </a:lnTo>
                  <a:lnTo>
                    <a:pt x="2764" y="3237"/>
                  </a:lnTo>
                  <a:lnTo>
                    <a:pt x="2764" y="3026"/>
                  </a:lnTo>
                  <a:lnTo>
                    <a:pt x="426" y="3026"/>
                  </a:lnTo>
                  <a:lnTo>
                    <a:pt x="397" y="3023"/>
                  </a:lnTo>
                  <a:lnTo>
                    <a:pt x="371" y="3014"/>
                  </a:lnTo>
                  <a:lnTo>
                    <a:pt x="346" y="3002"/>
                  </a:lnTo>
                  <a:lnTo>
                    <a:pt x="326" y="2984"/>
                  </a:lnTo>
                  <a:lnTo>
                    <a:pt x="308" y="2963"/>
                  </a:lnTo>
                  <a:lnTo>
                    <a:pt x="295" y="2939"/>
                  </a:lnTo>
                  <a:lnTo>
                    <a:pt x="287" y="2913"/>
                  </a:lnTo>
                  <a:lnTo>
                    <a:pt x="284" y="2884"/>
                  </a:lnTo>
                  <a:lnTo>
                    <a:pt x="284" y="562"/>
                  </a:lnTo>
                  <a:lnTo>
                    <a:pt x="71" y="562"/>
                  </a:lnTo>
                  <a:lnTo>
                    <a:pt x="55" y="560"/>
                  </a:lnTo>
                  <a:lnTo>
                    <a:pt x="40" y="555"/>
                  </a:lnTo>
                  <a:lnTo>
                    <a:pt x="27" y="546"/>
                  </a:lnTo>
                  <a:lnTo>
                    <a:pt x="16" y="535"/>
                  </a:lnTo>
                  <a:lnTo>
                    <a:pt x="7" y="521"/>
                  </a:lnTo>
                  <a:lnTo>
                    <a:pt x="2" y="506"/>
                  </a:lnTo>
                  <a:lnTo>
                    <a:pt x="0" y="490"/>
                  </a:lnTo>
                  <a:lnTo>
                    <a:pt x="0" y="489"/>
                  </a:lnTo>
                  <a:lnTo>
                    <a:pt x="2" y="475"/>
                  </a:lnTo>
                  <a:lnTo>
                    <a:pt x="7" y="459"/>
                  </a:lnTo>
                  <a:lnTo>
                    <a:pt x="17" y="446"/>
                  </a:lnTo>
                  <a:lnTo>
                    <a:pt x="371" y="23"/>
                  </a:lnTo>
                  <a:lnTo>
                    <a:pt x="384" y="12"/>
                  </a:lnTo>
                  <a:lnTo>
                    <a:pt x="400" y="4"/>
                  </a:lnTo>
                  <a:lnTo>
                    <a:pt x="4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Freeform 213"/>
            <p:cNvSpPr>
              <a:spLocks/>
            </p:cNvSpPr>
            <p:nvPr/>
          </p:nvSpPr>
          <p:spPr bwMode="auto">
            <a:xfrm>
              <a:off x="5215" y="3407"/>
              <a:ext cx="167" cy="39"/>
            </a:xfrm>
            <a:custGeom>
              <a:avLst/>
              <a:gdLst>
                <a:gd name="T0" fmla="*/ 212 w 1843"/>
                <a:gd name="T1" fmla="*/ 0 h 422"/>
                <a:gd name="T2" fmla="*/ 1630 w 1843"/>
                <a:gd name="T3" fmla="*/ 0 h 422"/>
                <a:gd name="T4" fmla="*/ 1665 w 1843"/>
                <a:gd name="T5" fmla="*/ 3 h 422"/>
                <a:gd name="T6" fmla="*/ 1697 w 1843"/>
                <a:gd name="T7" fmla="*/ 12 h 422"/>
                <a:gd name="T8" fmla="*/ 1727 w 1843"/>
                <a:gd name="T9" fmla="*/ 24 h 422"/>
                <a:gd name="T10" fmla="*/ 1756 w 1843"/>
                <a:gd name="T11" fmla="*/ 42 h 422"/>
                <a:gd name="T12" fmla="*/ 1781 w 1843"/>
                <a:gd name="T13" fmla="*/ 63 h 422"/>
                <a:gd name="T14" fmla="*/ 1802 w 1843"/>
                <a:gd name="T15" fmla="*/ 86 h 422"/>
                <a:gd name="T16" fmla="*/ 1819 w 1843"/>
                <a:gd name="T17" fmla="*/ 115 h 422"/>
                <a:gd name="T18" fmla="*/ 1832 w 1843"/>
                <a:gd name="T19" fmla="*/ 145 h 422"/>
                <a:gd name="T20" fmla="*/ 1839 w 1843"/>
                <a:gd name="T21" fmla="*/ 177 h 422"/>
                <a:gd name="T22" fmla="*/ 1843 w 1843"/>
                <a:gd name="T23" fmla="*/ 211 h 422"/>
                <a:gd name="T24" fmla="*/ 1839 w 1843"/>
                <a:gd name="T25" fmla="*/ 246 h 422"/>
                <a:gd name="T26" fmla="*/ 1832 w 1843"/>
                <a:gd name="T27" fmla="*/ 278 h 422"/>
                <a:gd name="T28" fmla="*/ 1819 w 1843"/>
                <a:gd name="T29" fmla="*/ 309 h 422"/>
                <a:gd name="T30" fmla="*/ 1802 w 1843"/>
                <a:gd name="T31" fmla="*/ 336 h 422"/>
                <a:gd name="T32" fmla="*/ 1781 w 1843"/>
                <a:gd name="T33" fmla="*/ 361 h 422"/>
                <a:gd name="T34" fmla="*/ 1756 w 1843"/>
                <a:gd name="T35" fmla="*/ 382 h 422"/>
                <a:gd name="T36" fmla="*/ 1727 w 1843"/>
                <a:gd name="T37" fmla="*/ 400 h 422"/>
                <a:gd name="T38" fmla="*/ 1697 w 1843"/>
                <a:gd name="T39" fmla="*/ 412 h 422"/>
                <a:gd name="T40" fmla="*/ 1665 w 1843"/>
                <a:gd name="T41" fmla="*/ 420 h 422"/>
                <a:gd name="T42" fmla="*/ 1630 w 1843"/>
                <a:gd name="T43" fmla="*/ 422 h 422"/>
                <a:gd name="T44" fmla="*/ 212 w 1843"/>
                <a:gd name="T45" fmla="*/ 422 h 422"/>
                <a:gd name="T46" fmla="*/ 178 w 1843"/>
                <a:gd name="T47" fmla="*/ 420 h 422"/>
                <a:gd name="T48" fmla="*/ 145 w 1843"/>
                <a:gd name="T49" fmla="*/ 412 h 422"/>
                <a:gd name="T50" fmla="*/ 115 w 1843"/>
                <a:gd name="T51" fmla="*/ 400 h 422"/>
                <a:gd name="T52" fmla="*/ 87 w 1843"/>
                <a:gd name="T53" fmla="*/ 382 h 422"/>
                <a:gd name="T54" fmla="*/ 62 w 1843"/>
                <a:gd name="T55" fmla="*/ 361 h 422"/>
                <a:gd name="T56" fmla="*/ 41 w 1843"/>
                <a:gd name="T57" fmla="*/ 336 h 422"/>
                <a:gd name="T58" fmla="*/ 24 w 1843"/>
                <a:gd name="T59" fmla="*/ 309 h 422"/>
                <a:gd name="T60" fmla="*/ 10 w 1843"/>
                <a:gd name="T61" fmla="*/ 278 h 422"/>
                <a:gd name="T62" fmla="*/ 3 w 1843"/>
                <a:gd name="T63" fmla="*/ 246 h 422"/>
                <a:gd name="T64" fmla="*/ 0 w 1843"/>
                <a:gd name="T65" fmla="*/ 211 h 422"/>
                <a:gd name="T66" fmla="*/ 3 w 1843"/>
                <a:gd name="T67" fmla="*/ 177 h 422"/>
                <a:gd name="T68" fmla="*/ 10 w 1843"/>
                <a:gd name="T69" fmla="*/ 145 h 422"/>
                <a:gd name="T70" fmla="*/ 24 w 1843"/>
                <a:gd name="T71" fmla="*/ 115 h 422"/>
                <a:gd name="T72" fmla="*/ 41 w 1843"/>
                <a:gd name="T73" fmla="*/ 86 h 422"/>
                <a:gd name="T74" fmla="*/ 62 w 1843"/>
                <a:gd name="T75" fmla="*/ 63 h 422"/>
                <a:gd name="T76" fmla="*/ 87 w 1843"/>
                <a:gd name="T77" fmla="*/ 42 h 422"/>
                <a:gd name="T78" fmla="*/ 115 w 1843"/>
                <a:gd name="T79" fmla="*/ 24 h 422"/>
                <a:gd name="T80" fmla="*/ 145 w 1843"/>
                <a:gd name="T81" fmla="*/ 12 h 422"/>
                <a:gd name="T82" fmla="*/ 178 w 1843"/>
                <a:gd name="T83" fmla="*/ 3 h 422"/>
                <a:gd name="T84" fmla="*/ 212 w 1843"/>
                <a:gd name="T85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43" h="422">
                  <a:moveTo>
                    <a:pt x="212" y="0"/>
                  </a:moveTo>
                  <a:lnTo>
                    <a:pt x="1630" y="0"/>
                  </a:lnTo>
                  <a:lnTo>
                    <a:pt x="1665" y="3"/>
                  </a:lnTo>
                  <a:lnTo>
                    <a:pt x="1697" y="12"/>
                  </a:lnTo>
                  <a:lnTo>
                    <a:pt x="1727" y="24"/>
                  </a:lnTo>
                  <a:lnTo>
                    <a:pt x="1756" y="42"/>
                  </a:lnTo>
                  <a:lnTo>
                    <a:pt x="1781" y="63"/>
                  </a:lnTo>
                  <a:lnTo>
                    <a:pt x="1802" y="86"/>
                  </a:lnTo>
                  <a:lnTo>
                    <a:pt x="1819" y="115"/>
                  </a:lnTo>
                  <a:lnTo>
                    <a:pt x="1832" y="145"/>
                  </a:lnTo>
                  <a:lnTo>
                    <a:pt x="1839" y="177"/>
                  </a:lnTo>
                  <a:lnTo>
                    <a:pt x="1843" y="211"/>
                  </a:lnTo>
                  <a:lnTo>
                    <a:pt x="1839" y="246"/>
                  </a:lnTo>
                  <a:lnTo>
                    <a:pt x="1832" y="278"/>
                  </a:lnTo>
                  <a:lnTo>
                    <a:pt x="1819" y="309"/>
                  </a:lnTo>
                  <a:lnTo>
                    <a:pt x="1802" y="336"/>
                  </a:lnTo>
                  <a:lnTo>
                    <a:pt x="1781" y="361"/>
                  </a:lnTo>
                  <a:lnTo>
                    <a:pt x="1756" y="382"/>
                  </a:lnTo>
                  <a:lnTo>
                    <a:pt x="1727" y="400"/>
                  </a:lnTo>
                  <a:lnTo>
                    <a:pt x="1697" y="412"/>
                  </a:lnTo>
                  <a:lnTo>
                    <a:pt x="1665" y="420"/>
                  </a:lnTo>
                  <a:lnTo>
                    <a:pt x="1630" y="422"/>
                  </a:lnTo>
                  <a:lnTo>
                    <a:pt x="212" y="422"/>
                  </a:lnTo>
                  <a:lnTo>
                    <a:pt x="178" y="420"/>
                  </a:lnTo>
                  <a:lnTo>
                    <a:pt x="145" y="412"/>
                  </a:lnTo>
                  <a:lnTo>
                    <a:pt x="115" y="400"/>
                  </a:lnTo>
                  <a:lnTo>
                    <a:pt x="87" y="382"/>
                  </a:lnTo>
                  <a:lnTo>
                    <a:pt x="62" y="361"/>
                  </a:lnTo>
                  <a:lnTo>
                    <a:pt x="41" y="336"/>
                  </a:lnTo>
                  <a:lnTo>
                    <a:pt x="24" y="309"/>
                  </a:lnTo>
                  <a:lnTo>
                    <a:pt x="10" y="278"/>
                  </a:lnTo>
                  <a:lnTo>
                    <a:pt x="3" y="246"/>
                  </a:lnTo>
                  <a:lnTo>
                    <a:pt x="0" y="211"/>
                  </a:lnTo>
                  <a:lnTo>
                    <a:pt x="3" y="177"/>
                  </a:lnTo>
                  <a:lnTo>
                    <a:pt x="10" y="145"/>
                  </a:lnTo>
                  <a:lnTo>
                    <a:pt x="24" y="115"/>
                  </a:lnTo>
                  <a:lnTo>
                    <a:pt x="41" y="86"/>
                  </a:lnTo>
                  <a:lnTo>
                    <a:pt x="62" y="63"/>
                  </a:lnTo>
                  <a:lnTo>
                    <a:pt x="87" y="42"/>
                  </a:lnTo>
                  <a:lnTo>
                    <a:pt x="115" y="24"/>
                  </a:lnTo>
                  <a:lnTo>
                    <a:pt x="145" y="12"/>
                  </a:lnTo>
                  <a:lnTo>
                    <a:pt x="178" y="3"/>
                  </a:lnTo>
                  <a:lnTo>
                    <a:pt x="2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214"/>
            <p:cNvSpPr>
              <a:spLocks/>
            </p:cNvSpPr>
            <p:nvPr/>
          </p:nvSpPr>
          <p:spPr bwMode="auto">
            <a:xfrm>
              <a:off x="5215" y="3356"/>
              <a:ext cx="103" cy="39"/>
            </a:xfrm>
            <a:custGeom>
              <a:avLst/>
              <a:gdLst>
                <a:gd name="T0" fmla="*/ 212 w 1134"/>
                <a:gd name="T1" fmla="*/ 0 h 422"/>
                <a:gd name="T2" fmla="*/ 921 w 1134"/>
                <a:gd name="T3" fmla="*/ 0 h 422"/>
                <a:gd name="T4" fmla="*/ 956 w 1134"/>
                <a:gd name="T5" fmla="*/ 2 h 422"/>
                <a:gd name="T6" fmla="*/ 988 w 1134"/>
                <a:gd name="T7" fmla="*/ 10 h 422"/>
                <a:gd name="T8" fmla="*/ 1019 w 1134"/>
                <a:gd name="T9" fmla="*/ 22 h 422"/>
                <a:gd name="T10" fmla="*/ 1047 w 1134"/>
                <a:gd name="T11" fmla="*/ 40 h 422"/>
                <a:gd name="T12" fmla="*/ 1072 w 1134"/>
                <a:gd name="T13" fmla="*/ 61 h 422"/>
                <a:gd name="T14" fmla="*/ 1093 w 1134"/>
                <a:gd name="T15" fmla="*/ 86 h 422"/>
                <a:gd name="T16" fmla="*/ 1110 w 1134"/>
                <a:gd name="T17" fmla="*/ 113 h 422"/>
                <a:gd name="T18" fmla="*/ 1123 w 1134"/>
                <a:gd name="T19" fmla="*/ 144 h 422"/>
                <a:gd name="T20" fmla="*/ 1132 w 1134"/>
                <a:gd name="T21" fmla="*/ 176 h 422"/>
                <a:gd name="T22" fmla="*/ 1134 w 1134"/>
                <a:gd name="T23" fmla="*/ 211 h 422"/>
                <a:gd name="T24" fmla="*/ 1132 w 1134"/>
                <a:gd name="T25" fmla="*/ 245 h 422"/>
                <a:gd name="T26" fmla="*/ 1123 w 1134"/>
                <a:gd name="T27" fmla="*/ 277 h 422"/>
                <a:gd name="T28" fmla="*/ 1110 w 1134"/>
                <a:gd name="T29" fmla="*/ 307 h 422"/>
                <a:gd name="T30" fmla="*/ 1093 w 1134"/>
                <a:gd name="T31" fmla="*/ 335 h 422"/>
                <a:gd name="T32" fmla="*/ 1072 w 1134"/>
                <a:gd name="T33" fmla="*/ 359 h 422"/>
                <a:gd name="T34" fmla="*/ 1047 w 1134"/>
                <a:gd name="T35" fmla="*/ 381 h 422"/>
                <a:gd name="T36" fmla="*/ 1019 w 1134"/>
                <a:gd name="T37" fmla="*/ 398 h 422"/>
                <a:gd name="T38" fmla="*/ 988 w 1134"/>
                <a:gd name="T39" fmla="*/ 410 h 422"/>
                <a:gd name="T40" fmla="*/ 956 w 1134"/>
                <a:gd name="T41" fmla="*/ 419 h 422"/>
                <a:gd name="T42" fmla="*/ 921 w 1134"/>
                <a:gd name="T43" fmla="*/ 422 h 422"/>
                <a:gd name="T44" fmla="*/ 212 w 1134"/>
                <a:gd name="T45" fmla="*/ 422 h 422"/>
                <a:gd name="T46" fmla="*/ 178 w 1134"/>
                <a:gd name="T47" fmla="*/ 419 h 422"/>
                <a:gd name="T48" fmla="*/ 145 w 1134"/>
                <a:gd name="T49" fmla="*/ 410 h 422"/>
                <a:gd name="T50" fmla="*/ 115 w 1134"/>
                <a:gd name="T51" fmla="*/ 398 h 422"/>
                <a:gd name="T52" fmla="*/ 87 w 1134"/>
                <a:gd name="T53" fmla="*/ 381 h 422"/>
                <a:gd name="T54" fmla="*/ 62 w 1134"/>
                <a:gd name="T55" fmla="*/ 359 h 422"/>
                <a:gd name="T56" fmla="*/ 41 w 1134"/>
                <a:gd name="T57" fmla="*/ 335 h 422"/>
                <a:gd name="T58" fmla="*/ 24 w 1134"/>
                <a:gd name="T59" fmla="*/ 307 h 422"/>
                <a:gd name="T60" fmla="*/ 10 w 1134"/>
                <a:gd name="T61" fmla="*/ 277 h 422"/>
                <a:gd name="T62" fmla="*/ 3 w 1134"/>
                <a:gd name="T63" fmla="*/ 245 h 422"/>
                <a:gd name="T64" fmla="*/ 0 w 1134"/>
                <a:gd name="T65" fmla="*/ 211 h 422"/>
                <a:gd name="T66" fmla="*/ 3 w 1134"/>
                <a:gd name="T67" fmla="*/ 176 h 422"/>
                <a:gd name="T68" fmla="*/ 10 w 1134"/>
                <a:gd name="T69" fmla="*/ 144 h 422"/>
                <a:gd name="T70" fmla="*/ 24 w 1134"/>
                <a:gd name="T71" fmla="*/ 113 h 422"/>
                <a:gd name="T72" fmla="*/ 41 w 1134"/>
                <a:gd name="T73" fmla="*/ 86 h 422"/>
                <a:gd name="T74" fmla="*/ 62 w 1134"/>
                <a:gd name="T75" fmla="*/ 61 h 422"/>
                <a:gd name="T76" fmla="*/ 87 w 1134"/>
                <a:gd name="T77" fmla="*/ 40 h 422"/>
                <a:gd name="T78" fmla="*/ 115 w 1134"/>
                <a:gd name="T79" fmla="*/ 22 h 422"/>
                <a:gd name="T80" fmla="*/ 145 w 1134"/>
                <a:gd name="T81" fmla="*/ 10 h 422"/>
                <a:gd name="T82" fmla="*/ 178 w 1134"/>
                <a:gd name="T83" fmla="*/ 2 h 422"/>
                <a:gd name="T84" fmla="*/ 212 w 1134"/>
                <a:gd name="T85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34" h="422">
                  <a:moveTo>
                    <a:pt x="212" y="0"/>
                  </a:moveTo>
                  <a:lnTo>
                    <a:pt x="921" y="0"/>
                  </a:lnTo>
                  <a:lnTo>
                    <a:pt x="956" y="2"/>
                  </a:lnTo>
                  <a:lnTo>
                    <a:pt x="988" y="10"/>
                  </a:lnTo>
                  <a:lnTo>
                    <a:pt x="1019" y="22"/>
                  </a:lnTo>
                  <a:lnTo>
                    <a:pt x="1047" y="40"/>
                  </a:lnTo>
                  <a:lnTo>
                    <a:pt x="1072" y="61"/>
                  </a:lnTo>
                  <a:lnTo>
                    <a:pt x="1093" y="86"/>
                  </a:lnTo>
                  <a:lnTo>
                    <a:pt x="1110" y="113"/>
                  </a:lnTo>
                  <a:lnTo>
                    <a:pt x="1123" y="144"/>
                  </a:lnTo>
                  <a:lnTo>
                    <a:pt x="1132" y="176"/>
                  </a:lnTo>
                  <a:lnTo>
                    <a:pt x="1134" y="211"/>
                  </a:lnTo>
                  <a:lnTo>
                    <a:pt x="1132" y="245"/>
                  </a:lnTo>
                  <a:lnTo>
                    <a:pt x="1123" y="277"/>
                  </a:lnTo>
                  <a:lnTo>
                    <a:pt x="1110" y="307"/>
                  </a:lnTo>
                  <a:lnTo>
                    <a:pt x="1093" y="335"/>
                  </a:lnTo>
                  <a:lnTo>
                    <a:pt x="1072" y="359"/>
                  </a:lnTo>
                  <a:lnTo>
                    <a:pt x="1047" y="381"/>
                  </a:lnTo>
                  <a:lnTo>
                    <a:pt x="1019" y="398"/>
                  </a:lnTo>
                  <a:lnTo>
                    <a:pt x="988" y="410"/>
                  </a:lnTo>
                  <a:lnTo>
                    <a:pt x="956" y="419"/>
                  </a:lnTo>
                  <a:lnTo>
                    <a:pt x="921" y="422"/>
                  </a:lnTo>
                  <a:lnTo>
                    <a:pt x="212" y="422"/>
                  </a:lnTo>
                  <a:lnTo>
                    <a:pt x="178" y="419"/>
                  </a:lnTo>
                  <a:lnTo>
                    <a:pt x="145" y="410"/>
                  </a:lnTo>
                  <a:lnTo>
                    <a:pt x="115" y="398"/>
                  </a:lnTo>
                  <a:lnTo>
                    <a:pt x="87" y="381"/>
                  </a:lnTo>
                  <a:lnTo>
                    <a:pt x="62" y="359"/>
                  </a:lnTo>
                  <a:lnTo>
                    <a:pt x="41" y="335"/>
                  </a:lnTo>
                  <a:lnTo>
                    <a:pt x="24" y="307"/>
                  </a:lnTo>
                  <a:lnTo>
                    <a:pt x="10" y="277"/>
                  </a:lnTo>
                  <a:lnTo>
                    <a:pt x="3" y="245"/>
                  </a:lnTo>
                  <a:lnTo>
                    <a:pt x="0" y="211"/>
                  </a:lnTo>
                  <a:lnTo>
                    <a:pt x="3" y="176"/>
                  </a:lnTo>
                  <a:lnTo>
                    <a:pt x="10" y="144"/>
                  </a:lnTo>
                  <a:lnTo>
                    <a:pt x="24" y="113"/>
                  </a:lnTo>
                  <a:lnTo>
                    <a:pt x="41" y="86"/>
                  </a:lnTo>
                  <a:lnTo>
                    <a:pt x="62" y="61"/>
                  </a:lnTo>
                  <a:lnTo>
                    <a:pt x="87" y="40"/>
                  </a:lnTo>
                  <a:lnTo>
                    <a:pt x="115" y="22"/>
                  </a:lnTo>
                  <a:lnTo>
                    <a:pt x="145" y="10"/>
                  </a:lnTo>
                  <a:lnTo>
                    <a:pt x="178" y="2"/>
                  </a:lnTo>
                  <a:lnTo>
                    <a:pt x="2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Freeform 215"/>
            <p:cNvSpPr>
              <a:spLocks/>
            </p:cNvSpPr>
            <p:nvPr/>
          </p:nvSpPr>
          <p:spPr bwMode="auto">
            <a:xfrm>
              <a:off x="5215" y="3305"/>
              <a:ext cx="135" cy="38"/>
            </a:xfrm>
            <a:custGeom>
              <a:avLst/>
              <a:gdLst>
                <a:gd name="T0" fmla="*/ 212 w 1489"/>
                <a:gd name="T1" fmla="*/ 0 h 422"/>
                <a:gd name="T2" fmla="*/ 1275 w 1489"/>
                <a:gd name="T3" fmla="*/ 0 h 422"/>
                <a:gd name="T4" fmla="*/ 1310 w 1489"/>
                <a:gd name="T5" fmla="*/ 3 h 422"/>
                <a:gd name="T6" fmla="*/ 1343 w 1489"/>
                <a:gd name="T7" fmla="*/ 11 h 422"/>
                <a:gd name="T8" fmla="*/ 1374 w 1489"/>
                <a:gd name="T9" fmla="*/ 24 h 422"/>
                <a:gd name="T10" fmla="*/ 1401 w 1489"/>
                <a:gd name="T11" fmla="*/ 40 h 422"/>
                <a:gd name="T12" fmla="*/ 1426 w 1489"/>
                <a:gd name="T13" fmla="*/ 62 h 422"/>
                <a:gd name="T14" fmla="*/ 1447 w 1489"/>
                <a:gd name="T15" fmla="*/ 86 h 422"/>
                <a:gd name="T16" fmla="*/ 1465 w 1489"/>
                <a:gd name="T17" fmla="*/ 114 h 422"/>
                <a:gd name="T18" fmla="*/ 1477 w 1489"/>
                <a:gd name="T19" fmla="*/ 144 h 422"/>
                <a:gd name="T20" fmla="*/ 1486 w 1489"/>
                <a:gd name="T21" fmla="*/ 177 h 422"/>
                <a:gd name="T22" fmla="*/ 1489 w 1489"/>
                <a:gd name="T23" fmla="*/ 211 h 422"/>
                <a:gd name="T24" fmla="*/ 1486 w 1489"/>
                <a:gd name="T25" fmla="*/ 245 h 422"/>
                <a:gd name="T26" fmla="*/ 1477 w 1489"/>
                <a:gd name="T27" fmla="*/ 278 h 422"/>
                <a:gd name="T28" fmla="*/ 1465 w 1489"/>
                <a:gd name="T29" fmla="*/ 309 h 422"/>
                <a:gd name="T30" fmla="*/ 1447 w 1489"/>
                <a:gd name="T31" fmla="*/ 336 h 422"/>
                <a:gd name="T32" fmla="*/ 1426 w 1489"/>
                <a:gd name="T33" fmla="*/ 361 h 422"/>
                <a:gd name="T34" fmla="*/ 1401 w 1489"/>
                <a:gd name="T35" fmla="*/ 382 h 422"/>
                <a:gd name="T36" fmla="*/ 1374 w 1489"/>
                <a:gd name="T37" fmla="*/ 399 h 422"/>
                <a:gd name="T38" fmla="*/ 1343 w 1489"/>
                <a:gd name="T39" fmla="*/ 412 h 422"/>
                <a:gd name="T40" fmla="*/ 1310 w 1489"/>
                <a:gd name="T41" fmla="*/ 420 h 422"/>
                <a:gd name="T42" fmla="*/ 1275 w 1489"/>
                <a:gd name="T43" fmla="*/ 422 h 422"/>
                <a:gd name="T44" fmla="*/ 212 w 1489"/>
                <a:gd name="T45" fmla="*/ 422 h 422"/>
                <a:gd name="T46" fmla="*/ 178 w 1489"/>
                <a:gd name="T47" fmla="*/ 420 h 422"/>
                <a:gd name="T48" fmla="*/ 145 w 1489"/>
                <a:gd name="T49" fmla="*/ 412 h 422"/>
                <a:gd name="T50" fmla="*/ 115 w 1489"/>
                <a:gd name="T51" fmla="*/ 399 h 422"/>
                <a:gd name="T52" fmla="*/ 87 w 1489"/>
                <a:gd name="T53" fmla="*/ 382 h 422"/>
                <a:gd name="T54" fmla="*/ 62 w 1489"/>
                <a:gd name="T55" fmla="*/ 361 h 422"/>
                <a:gd name="T56" fmla="*/ 41 w 1489"/>
                <a:gd name="T57" fmla="*/ 336 h 422"/>
                <a:gd name="T58" fmla="*/ 24 w 1489"/>
                <a:gd name="T59" fmla="*/ 309 h 422"/>
                <a:gd name="T60" fmla="*/ 10 w 1489"/>
                <a:gd name="T61" fmla="*/ 278 h 422"/>
                <a:gd name="T62" fmla="*/ 3 w 1489"/>
                <a:gd name="T63" fmla="*/ 245 h 422"/>
                <a:gd name="T64" fmla="*/ 0 w 1489"/>
                <a:gd name="T65" fmla="*/ 211 h 422"/>
                <a:gd name="T66" fmla="*/ 3 w 1489"/>
                <a:gd name="T67" fmla="*/ 177 h 422"/>
                <a:gd name="T68" fmla="*/ 10 w 1489"/>
                <a:gd name="T69" fmla="*/ 144 h 422"/>
                <a:gd name="T70" fmla="*/ 24 w 1489"/>
                <a:gd name="T71" fmla="*/ 114 h 422"/>
                <a:gd name="T72" fmla="*/ 41 w 1489"/>
                <a:gd name="T73" fmla="*/ 86 h 422"/>
                <a:gd name="T74" fmla="*/ 62 w 1489"/>
                <a:gd name="T75" fmla="*/ 62 h 422"/>
                <a:gd name="T76" fmla="*/ 87 w 1489"/>
                <a:gd name="T77" fmla="*/ 40 h 422"/>
                <a:gd name="T78" fmla="*/ 115 w 1489"/>
                <a:gd name="T79" fmla="*/ 24 h 422"/>
                <a:gd name="T80" fmla="*/ 145 w 1489"/>
                <a:gd name="T81" fmla="*/ 11 h 422"/>
                <a:gd name="T82" fmla="*/ 178 w 1489"/>
                <a:gd name="T83" fmla="*/ 3 h 422"/>
                <a:gd name="T84" fmla="*/ 212 w 1489"/>
                <a:gd name="T85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89" h="422">
                  <a:moveTo>
                    <a:pt x="212" y="0"/>
                  </a:moveTo>
                  <a:lnTo>
                    <a:pt x="1275" y="0"/>
                  </a:lnTo>
                  <a:lnTo>
                    <a:pt x="1310" y="3"/>
                  </a:lnTo>
                  <a:lnTo>
                    <a:pt x="1343" y="11"/>
                  </a:lnTo>
                  <a:lnTo>
                    <a:pt x="1374" y="24"/>
                  </a:lnTo>
                  <a:lnTo>
                    <a:pt x="1401" y="40"/>
                  </a:lnTo>
                  <a:lnTo>
                    <a:pt x="1426" y="62"/>
                  </a:lnTo>
                  <a:lnTo>
                    <a:pt x="1447" y="86"/>
                  </a:lnTo>
                  <a:lnTo>
                    <a:pt x="1465" y="114"/>
                  </a:lnTo>
                  <a:lnTo>
                    <a:pt x="1477" y="144"/>
                  </a:lnTo>
                  <a:lnTo>
                    <a:pt x="1486" y="177"/>
                  </a:lnTo>
                  <a:lnTo>
                    <a:pt x="1489" y="211"/>
                  </a:lnTo>
                  <a:lnTo>
                    <a:pt x="1486" y="245"/>
                  </a:lnTo>
                  <a:lnTo>
                    <a:pt x="1477" y="278"/>
                  </a:lnTo>
                  <a:lnTo>
                    <a:pt x="1465" y="309"/>
                  </a:lnTo>
                  <a:lnTo>
                    <a:pt x="1447" y="336"/>
                  </a:lnTo>
                  <a:lnTo>
                    <a:pt x="1426" y="361"/>
                  </a:lnTo>
                  <a:lnTo>
                    <a:pt x="1401" y="382"/>
                  </a:lnTo>
                  <a:lnTo>
                    <a:pt x="1374" y="399"/>
                  </a:lnTo>
                  <a:lnTo>
                    <a:pt x="1343" y="412"/>
                  </a:lnTo>
                  <a:lnTo>
                    <a:pt x="1310" y="420"/>
                  </a:lnTo>
                  <a:lnTo>
                    <a:pt x="1275" y="422"/>
                  </a:lnTo>
                  <a:lnTo>
                    <a:pt x="212" y="422"/>
                  </a:lnTo>
                  <a:lnTo>
                    <a:pt x="178" y="420"/>
                  </a:lnTo>
                  <a:lnTo>
                    <a:pt x="145" y="412"/>
                  </a:lnTo>
                  <a:lnTo>
                    <a:pt x="115" y="399"/>
                  </a:lnTo>
                  <a:lnTo>
                    <a:pt x="87" y="382"/>
                  </a:lnTo>
                  <a:lnTo>
                    <a:pt x="62" y="361"/>
                  </a:lnTo>
                  <a:lnTo>
                    <a:pt x="41" y="336"/>
                  </a:lnTo>
                  <a:lnTo>
                    <a:pt x="24" y="309"/>
                  </a:lnTo>
                  <a:lnTo>
                    <a:pt x="10" y="278"/>
                  </a:lnTo>
                  <a:lnTo>
                    <a:pt x="3" y="245"/>
                  </a:lnTo>
                  <a:lnTo>
                    <a:pt x="0" y="211"/>
                  </a:lnTo>
                  <a:lnTo>
                    <a:pt x="3" y="177"/>
                  </a:lnTo>
                  <a:lnTo>
                    <a:pt x="10" y="144"/>
                  </a:lnTo>
                  <a:lnTo>
                    <a:pt x="24" y="114"/>
                  </a:lnTo>
                  <a:lnTo>
                    <a:pt x="41" y="86"/>
                  </a:lnTo>
                  <a:lnTo>
                    <a:pt x="62" y="62"/>
                  </a:lnTo>
                  <a:lnTo>
                    <a:pt x="87" y="40"/>
                  </a:lnTo>
                  <a:lnTo>
                    <a:pt x="115" y="24"/>
                  </a:lnTo>
                  <a:lnTo>
                    <a:pt x="145" y="11"/>
                  </a:lnTo>
                  <a:lnTo>
                    <a:pt x="178" y="3"/>
                  </a:lnTo>
                  <a:lnTo>
                    <a:pt x="2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76" name="Group 230"/>
          <p:cNvGrpSpPr>
            <a:grpSpLocks noChangeAspect="1"/>
          </p:cNvGrpSpPr>
          <p:nvPr/>
        </p:nvGrpSpPr>
        <p:grpSpPr bwMode="auto">
          <a:xfrm>
            <a:off x="3430622" y="3791095"/>
            <a:ext cx="269647" cy="312619"/>
            <a:chOff x="1848" y="1059"/>
            <a:chExt cx="3263" cy="378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79" name="Freeform 232"/>
            <p:cNvSpPr>
              <a:spLocks/>
            </p:cNvSpPr>
            <p:nvPr/>
          </p:nvSpPr>
          <p:spPr bwMode="auto">
            <a:xfrm>
              <a:off x="4403" y="1137"/>
              <a:ext cx="630" cy="631"/>
            </a:xfrm>
            <a:custGeom>
              <a:avLst/>
              <a:gdLst>
                <a:gd name="T0" fmla="*/ 0 w 630"/>
                <a:gd name="T1" fmla="*/ 0 h 631"/>
                <a:gd name="T2" fmla="*/ 630 w 630"/>
                <a:gd name="T3" fmla="*/ 631 h 631"/>
                <a:gd name="T4" fmla="*/ 0 w 630"/>
                <a:gd name="T5" fmla="*/ 631 h 631"/>
                <a:gd name="T6" fmla="*/ 0 w 630"/>
                <a:gd name="T7" fmla="*/ 0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0" h="631">
                  <a:moveTo>
                    <a:pt x="0" y="0"/>
                  </a:moveTo>
                  <a:lnTo>
                    <a:pt x="630" y="631"/>
                  </a:lnTo>
                  <a:lnTo>
                    <a:pt x="0" y="63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Freeform 233"/>
            <p:cNvSpPr>
              <a:spLocks noEditPoints="1"/>
            </p:cNvSpPr>
            <p:nvPr/>
          </p:nvSpPr>
          <p:spPr bwMode="auto">
            <a:xfrm>
              <a:off x="1848" y="1059"/>
              <a:ext cx="3263" cy="3783"/>
            </a:xfrm>
            <a:custGeom>
              <a:avLst/>
              <a:gdLst>
                <a:gd name="T0" fmla="*/ 2266 w 3263"/>
                <a:gd name="T1" fmla="*/ 2656 h 3783"/>
                <a:gd name="T2" fmla="*/ 2266 w 3263"/>
                <a:gd name="T3" fmla="*/ 3379 h 3783"/>
                <a:gd name="T4" fmla="*/ 2846 w 3263"/>
                <a:gd name="T5" fmla="*/ 3379 h 3783"/>
                <a:gd name="T6" fmla="*/ 2846 w 3263"/>
                <a:gd name="T7" fmla="*/ 2656 h 3783"/>
                <a:gd name="T8" fmla="*/ 2266 w 3263"/>
                <a:gd name="T9" fmla="*/ 2656 h 3783"/>
                <a:gd name="T10" fmla="*/ 1341 w 3263"/>
                <a:gd name="T11" fmla="*/ 2184 h 3783"/>
                <a:gd name="T12" fmla="*/ 1341 w 3263"/>
                <a:gd name="T13" fmla="*/ 3379 h 3783"/>
                <a:gd name="T14" fmla="*/ 1922 w 3263"/>
                <a:gd name="T15" fmla="*/ 3379 h 3783"/>
                <a:gd name="T16" fmla="*/ 1922 w 3263"/>
                <a:gd name="T17" fmla="*/ 2184 h 3783"/>
                <a:gd name="T18" fmla="*/ 1341 w 3263"/>
                <a:gd name="T19" fmla="*/ 2184 h 3783"/>
                <a:gd name="T20" fmla="*/ 417 w 3263"/>
                <a:gd name="T21" fmla="*/ 1711 h 3783"/>
                <a:gd name="T22" fmla="*/ 417 w 3263"/>
                <a:gd name="T23" fmla="*/ 3379 h 3783"/>
                <a:gd name="T24" fmla="*/ 998 w 3263"/>
                <a:gd name="T25" fmla="*/ 3379 h 3783"/>
                <a:gd name="T26" fmla="*/ 998 w 3263"/>
                <a:gd name="T27" fmla="*/ 1711 h 3783"/>
                <a:gd name="T28" fmla="*/ 417 w 3263"/>
                <a:gd name="T29" fmla="*/ 1711 h 3783"/>
                <a:gd name="T30" fmla="*/ 0 w 3263"/>
                <a:gd name="T31" fmla="*/ 0 h 3783"/>
                <a:gd name="T32" fmla="*/ 2398 w 3263"/>
                <a:gd name="T33" fmla="*/ 0 h 3783"/>
                <a:gd name="T34" fmla="*/ 2398 w 3263"/>
                <a:gd name="T35" fmla="*/ 867 h 3783"/>
                <a:gd name="T36" fmla="*/ 3263 w 3263"/>
                <a:gd name="T37" fmla="*/ 867 h 3783"/>
                <a:gd name="T38" fmla="*/ 3263 w 3263"/>
                <a:gd name="T39" fmla="*/ 3783 h 3783"/>
                <a:gd name="T40" fmla="*/ 0 w 3263"/>
                <a:gd name="T41" fmla="*/ 3783 h 3783"/>
                <a:gd name="T42" fmla="*/ 0 w 3263"/>
                <a:gd name="T43" fmla="*/ 0 h 3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63" h="3783">
                  <a:moveTo>
                    <a:pt x="2266" y="2656"/>
                  </a:moveTo>
                  <a:lnTo>
                    <a:pt x="2266" y="3379"/>
                  </a:lnTo>
                  <a:lnTo>
                    <a:pt x="2846" y="3379"/>
                  </a:lnTo>
                  <a:lnTo>
                    <a:pt x="2846" y="2656"/>
                  </a:lnTo>
                  <a:lnTo>
                    <a:pt x="2266" y="2656"/>
                  </a:lnTo>
                  <a:close/>
                  <a:moveTo>
                    <a:pt x="1341" y="2184"/>
                  </a:moveTo>
                  <a:lnTo>
                    <a:pt x="1341" y="3379"/>
                  </a:lnTo>
                  <a:lnTo>
                    <a:pt x="1922" y="3379"/>
                  </a:lnTo>
                  <a:lnTo>
                    <a:pt x="1922" y="2184"/>
                  </a:lnTo>
                  <a:lnTo>
                    <a:pt x="1341" y="2184"/>
                  </a:lnTo>
                  <a:close/>
                  <a:moveTo>
                    <a:pt x="417" y="1711"/>
                  </a:moveTo>
                  <a:lnTo>
                    <a:pt x="417" y="3379"/>
                  </a:lnTo>
                  <a:lnTo>
                    <a:pt x="998" y="3379"/>
                  </a:lnTo>
                  <a:lnTo>
                    <a:pt x="998" y="1711"/>
                  </a:lnTo>
                  <a:lnTo>
                    <a:pt x="417" y="1711"/>
                  </a:lnTo>
                  <a:close/>
                  <a:moveTo>
                    <a:pt x="0" y="0"/>
                  </a:moveTo>
                  <a:lnTo>
                    <a:pt x="2398" y="0"/>
                  </a:lnTo>
                  <a:lnTo>
                    <a:pt x="2398" y="867"/>
                  </a:lnTo>
                  <a:lnTo>
                    <a:pt x="3263" y="867"/>
                  </a:lnTo>
                  <a:lnTo>
                    <a:pt x="3263" y="3783"/>
                  </a:lnTo>
                  <a:lnTo>
                    <a:pt x="0" y="378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95" name="Freeform 238"/>
          <p:cNvSpPr>
            <a:spLocks noEditPoints="1"/>
          </p:cNvSpPr>
          <p:nvPr/>
        </p:nvSpPr>
        <p:spPr bwMode="auto">
          <a:xfrm>
            <a:off x="8401252" y="3804583"/>
            <a:ext cx="295527" cy="285642"/>
          </a:xfrm>
          <a:custGeom>
            <a:avLst/>
            <a:gdLst>
              <a:gd name="T0" fmla="*/ 2148 w 4455"/>
              <a:gd name="T1" fmla="*/ 4006 h 4306"/>
              <a:gd name="T2" fmla="*/ 2333 w 4455"/>
              <a:gd name="T3" fmla="*/ 4152 h 4306"/>
              <a:gd name="T4" fmla="*/ 2433 w 4455"/>
              <a:gd name="T5" fmla="*/ 3940 h 4306"/>
              <a:gd name="T6" fmla="*/ 664 w 4455"/>
              <a:gd name="T7" fmla="*/ 3871 h 4306"/>
              <a:gd name="T8" fmla="*/ 613 w 4455"/>
              <a:gd name="T9" fmla="*/ 4101 h 4306"/>
              <a:gd name="T10" fmla="*/ 846 w 4455"/>
              <a:gd name="T11" fmla="*/ 4101 h 4306"/>
              <a:gd name="T12" fmla="*/ 797 w 4455"/>
              <a:gd name="T13" fmla="*/ 3871 h 4306"/>
              <a:gd name="T14" fmla="*/ 2510 w 4455"/>
              <a:gd name="T15" fmla="*/ 3794 h 4306"/>
              <a:gd name="T16" fmla="*/ 2564 w 4455"/>
              <a:gd name="T17" fmla="*/ 4144 h 4306"/>
              <a:gd name="T18" fmla="*/ 2249 w 4455"/>
              <a:gd name="T19" fmla="*/ 4302 h 4306"/>
              <a:gd name="T20" fmla="*/ 2002 w 4455"/>
              <a:gd name="T21" fmla="*/ 4055 h 4306"/>
              <a:gd name="T22" fmla="*/ 2160 w 4455"/>
              <a:gd name="T23" fmla="*/ 3740 h 4306"/>
              <a:gd name="T24" fmla="*/ 907 w 4455"/>
              <a:gd name="T25" fmla="*/ 3764 h 4306"/>
              <a:gd name="T26" fmla="*/ 1014 w 4455"/>
              <a:gd name="T27" fmla="*/ 4101 h 4306"/>
              <a:gd name="T28" fmla="*/ 730 w 4455"/>
              <a:gd name="T29" fmla="*/ 4306 h 4306"/>
              <a:gd name="T30" fmla="*/ 446 w 4455"/>
              <a:gd name="T31" fmla="*/ 4101 h 4306"/>
              <a:gd name="T32" fmla="*/ 554 w 4455"/>
              <a:gd name="T33" fmla="*/ 3764 h 4306"/>
              <a:gd name="T34" fmla="*/ 2985 w 4455"/>
              <a:gd name="T35" fmla="*/ 3837 h 4306"/>
              <a:gd name="T36" fmla="*/ 2680 w 4455"/>
              <a:gd name="T37" fmla="*/ 3898 h 4306"/>
              <a:gd name="T38" fmla="*/ 2403 w 4455"/>
              <a:gd name="T39" fmla="*/ 3624 h 4306"/>
              <a:gd name="T40" fmla="*/ 2020 w 4455"/>
              <a:gd name="T41" fmla="*/ 3725 h 4306"/>
              <a:gd name="T42" fmla="*/ 1094 w 4455"/>
              <a:gd name="T43" fmla="*/ 3849 h 4306"/>
              <a:gd name="T44" fmla="*/ 783 w 4455"/>
              <a:gd name="T45" fmla="*/ 3613 h 4306"/>
              <a:gd name="T46" fmla="*/ 419 w 4455"/>
              <a:gd name="T47" fmla="*/ 3763 h 4306"/>
              <a:gd name="T48" fmla="*/ 54 w 4455"/>
              <a:gd name="T49" fmla="*/ 3917 h 4306"/>
              <a:gd name="T50" fmla="*/ 2115 w 4455"/>
              <a:gd name="T51" fmla="*/ 2722 h 4306"/>
              <a:gd name="T52" fmla="*/ 2704 w 4455"/>
              <a:gd name="T53" fmla="*/ 3171 h 4306"/>
              <a:gd name="T54" fmla="*/ 2136 w 4455"/>
              <a:gd name="T55" fmla="*/ 2710 h 4306"/>
              <a:gd name="T56" fmla="*/ 1939 w 4455"/>
              <a:gd name="T57" fmla="*/ 2403 h 4306"/>
              <a:gd name="T58" fmla="*/ 2364 w 4455"/>
              <a:gd name="T59" fmla="*/ 2599 h 4306"/>
              <a:gd name="T60" fmla="*/ 0 w 4455"/>
              <a:gd name="T61" fmla="*/ 3405 h 4306"/>
              <a:gd name="T62" fmla="*/ 144 w 4455"/>
              <a:gd name="T63" fmla="*/ 2292 h 4306"/>
              <a:gd name="T64" fmla="*/ 2489 w 4455"/>
              <a:gd name="T65" fmla="*/ 1846 h 4306"/>
              <a:gd name="T66" fmla="*/ 2638 w 4455"/>
              <a:gd name="T67" fmla="*/ 1964 h 4306"/>
              <a:gd name="T68" fmla="*/ 2719 w 4455"/>
              <a:gd name="T69" fmla="*/ 1792 h 4306"/>
              <a:gd name="T70" fmla="*/ 2923 w 4455"/>
              <a:gd name="T71" fmla="*/ 499 h 4306"/>
              <a:gd name="T72" fmla="*/ 2843 w 4455"/>
              <a:gd name="T73" fmla="*/ 1773 h 4306"/>
              <a:gd name="T74" fmla="*/ 3470 w 4455"/>
              <a:gd name="T75" fmla="*/ 2403 h 4306"/>
              <a:gd name="T76" fmla="*/ 2682 w 4455"/>
              <a:gd name="T77" fmla="*/ 2079 h 4306"/>
              <a:gd name="T78" fmla="*/ 2399 w 4455"/>
              <a:gd name="T79" fmla="*/ 1969 h 4306"/>
              <a:gd name="T80" fmla="*/ 2439 w 4455"/>
              <a:gd name="T81" fmla="*/ 1672 h 4306"/>
              <a:gd name="T82" fmla="*/ 2900 w 4455"/>
              <a:gd name="T83" fmla="*/ 496 h 4306"/>
              <a:gd name="T84" fmla="*/ 3436 w 4455"/>
              <a:gd name="T85" fmla="*/ 194 h 4306"/>
              <a:gd name="T86" fmla="*/ 4139 w 4455"/>
              <a:gd name="T87" fmla="*/ 815 h 4306"/>
              <a:gd name="T88" fmla="*/ 4451 w 4455"/>
              <a:gd name="T89" fmla="*/ 1719 h 4306"/>
              <a:gd name="T90" fmla="*/ 4271 w 4455"/>
              <a:gd name="T91" fmla="*/ 2648 h 4306"/>
              <a:gd name="T92" fmla="*/ 3688 w 4455"/>
              <a:gd name="T93" fmla="*/ 3344 h 4306"/>
              <a:gd name="T94" fmla="*/ 3370 w 4455"/>
              <a:gd name="T95" fmla="*/ 3252 h 4306"/>
              <a:gd name="T96" fmla="*/ 3976 w 4455"/>
              <a:gd name="T97" fmla="*/ 2675 h 4306"/>
              <a:gd name="T98" fmla="*/ 4207 w 4455"/>
              <a:gd name="T99" fmla="*/ 1846 h 4306"/>
              <a:gd name="T100" fmla="*/ 3970 w 4455"/>
              <a:gd name="T101" fmla="*/ 1009 h 4306"/>
              <a:gd name="T102" fmla="*/ 3353 w 4455"/>
              <a:gd name="T103" fmla="*/ 431 h 4306"/>
              <a:gd name="T104" fmla="*/ 2498 w 4455"/>
              <a:gd name="T105" fmla="*/ 251 h 4306"/>
              <a:gd name="T106" fmla="*/ 1686 w 4455"/>
              <a:gd name="T107" fmla="*/ 543 h 4306"/>
              <a:gd name="T108" fmla="*/ 1150 w 4455"/>
              <a:gd name="T109" fmla="*/ 1200 h 4306"/>
              <a:gd name="T110" fmla="*/ 1025 w 4455"/>
              <a:gd name="T111" fmla="*/ 2021 h 4306"/>
              <a:gd name="T112" fmla="*/ 805 w 4455"/>
              <a:gd name="T113" fmla="*/ 1474 h 4306"/>
              <a:gd name="T114" fmla="*/ 1226 w 4455"/>
              <a:gd name="T115" fmla="*/ 627 h 4306"/>
              <a:gd name="T116" fmla="*/ 2006 w 4455"/>
              <a:gd name="T117" fmla="*/ 101 h 4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455" h="4306">
                <a:moveTo>
                  <a:pt x="2298" y="3856"/>
                </a:moveTo>
                <a:lnTo>
                  <a:pt x="2264" y="3860"/>
                </a:lnTo>
                <a:lnTo>
                  <a:pt x="2232" y="3871"/>
                </a:lnTo>
                <a:lnTo>
                  <a:pt x="2205" y="3889"/>
                </a:lnTo>
                <a:lnTo>
                  <a:pt x="2182" y="3913"/>
                </a:lnTo>
                <a:lnTo>
                  <a:pt x="2164" y="3940"/>
                </a:lnTo>
                <a:lnTo>
                  <a:pt x="2152" y="3972"/>
                </a:lnTo>
                <a:lnTo>
                  <a:pt x="2148" y="4006"/>
                </a:lnTo>
                <a:lnTo>
                  <a:pt x="2152" y="4041"/>
                </a:lnTo>
                <a:lnTo>
                  <a:pt x="2164" y="4072"/>
                </a:lnTo>
                <a:lnTo>
                  <a:pt x="2182" y="4101"/>
                </a:lnTo>
                <a:lnTo>
                  <a:pt x="2205" y="4124"/>
                </a:lnTo>
                <a:lnTo>
                  <a:pt x="2232" y="4141"/>
                </a:lnTo>
                <a:lnTo>
                  <a:pt x="2264" y="4152"/>
                </a:lnTo>
                <a:lnTo>
                  <a:pt x="2298" y="4156"/>
                </a:lnTo>
                <a:lnTo>
                  <a:pt x="2333" y="4152"/>
                </a:lnTo>
                <a:lnTo>
                  <a:pt x="2364" y="4141"/>
                </a:lnTo>
                <a:lnTo>
                  <a:pt x="2392" y="4124"/>
                </a:lnTo>
                <a:lnTo>
                  <a:pt x="2415" y="4101"/>
                </a:lnTo>
                <a:lnTo>
                  <a:pt x="2433" y="4072"/>
                </a:lnTo>
                <a:lnTo>
                  <a:pt x="2444" y="4041"/>
                </a:lnTo>
                <a:lnTo>
                  <a:pt x="2448" y="4006"/>
                </a:lnTo>
                <a:lnTo>
                  <a:pt x="2444" y="3972"/>
                </a:lnTo>
                <a:lnTo>
                  <a:pt x="2433" y="3940"/>
                </a:lnTo>
                <a:lnTo>
                  <a:pt x="2415" y="3913"/>
                </a:lnTo>
                <a:lnTo>
                  <a:pt x="2392" y="3889"/>
                </a:lnTo>
                <a:lnTo>
                  <a:pt x="2364" y="3871"/>
                </a:lnTo>
                <a:lnTo>
                  <a:pt x="2333" y="3860"/>
                </a:lnTo>
                <a:lnTo>
                  <a:pt x="2298" y="3856"/>
                </a:lnTo>
                <a:close/>
                <a:moveTo>
                  <a:pt x="730" y="3856"/>
                </a:moveTo>
                <a:lnTo>
                  <a:pt x="695" y="3860"/>
                </a:lnTo>
                <a:lnTo>
                  <a:pt x="664" y="3871"/>
                </a:lnTo>
                <a:lnTo>
                  <a:pt x="636" y="3889"/>
                </a:lnTo>
                <a:lnTo>
                  <a:pt x="613" y="3913"/>
                </a:lnTo>
                <a:lnTo>
                  <a:pt x="595" y="3940"/>
                </a:lnTo>
                <a:lnTo>
                  <a:pt x="585" y="3972"/>
                </a:lnTo>
                <a:lnTo>
                  <a:pt x="581" y="4006"/>
                </a:lnTo>
                <a:lnTo>
                  <a:pt x="585" y="4041"/>
                </a:lnTo>
                <a:lnTo>
                  <a:pt x="595" y="4072"/>
                </a:lnTo>
                <a:lnTo>
                  <a:pt x="613" y="4101"/>
                </a:lnTo>
                <a:lnTo>
                  <a:pt x="636" y="4124"/>
                </a:lnTo>
                <a:lnTo>
                  <a:pt x="664" y="4141"/>
                </a:lnTo>
                <a:lnTo>
                  <a:pt x="695" y="4152"/>
                </a:lnTo>
                <a:lnTo>
                  <a:pt x="730" y="4156"/>
                </a:lnTo>
                <a:lnTo>
                  <a:pt x="764" y="4152"/>
                </a:lnTo>
                <a:lnTo>
                  <a:pt x="797" y="4141"/>
                </a:lnTo>
                <a:lnTo>
                  <a:pt x="824" y="4124"/>
                </a:lnTo>
                <a:lnTo>
                  <a:pt x="846" y="4101"/>
                </a:lnTo>
                <a:lnTo>
                  <a:pt x="865" y="4072"/>
                </a:lnTo>
                <a:lnTo>
                  <a:pt x="876" y="4041"/>
                </a:lnTo>
                <a:lnTo>
                  <a:pt x="880" y="4006"/>
                </a:lnTo>
                <a:lnTo>
                  <a:pt x="876" y="3972"/>
                </a:lnTo>
                <a:lnTo>
                  <a:pt x="865" y="3940"/>
                </a:lnTo>
                <a:lnTo>
                  <a:pt x="846" y="3913"/>
                </a:lnTo>
                <a:lnTo>
                  <a:pt x="824" y="3889"/>
                </a:lnTo>
                <a:lnTo>
                  <a:pt x="797" y="3871"/>
                </a:lnTo>
                <a:lnTo>
                  <a:pt x="764" y="3860"/>
                </a:lnTo>
                <a:lnTo>
                  <a:pt x="730" y="3856"/>
                </a:lnTo>
                <a:close/>
                <a:moveTo>
                  <a:pt x="2298" y="3706"/>
                </a:moveTo>
                <a:lnTo>
                  <a:pt x="2346" y="3710"/>
                </a:lnTo>
                <a:lnTo>
                  <a:pt x="2392" y="3722"/>
                </a:lnTo>
                <a:lnTo>
                  <a:pt x="2435" y="3740"/>
                </a:lnTo>
                <a:lnTo>
                  <a:pt x="2475" y="3764"/>
                </a:lnTo>
                <a:lnTo>
                  <a:pt x="2510" y="3794"/>
                </a:lnTo>
                <a:lnTo>
                  <a:pt x="2539" y="3829"/>
                </a:lnTo>
                <a:lnTo>
                  <a:pt x="2564" y="3868"/>
                </a:lnTo>
                <a:lnTo>
                  <a:pt x="2583" y="3912"/>
                </a:lnTo>
                <a:lnTo>
                  <a:pt x="2593" y="3958"/>
                </a:lnTo>
                <a:lnTo>
                  <a:pt x="2597" y="4006"/>
                </a:lnTo>
                <a:lnTo>
                  <a:pt x="2593" y="4055"/>
                </a:lnTo>
                <a:lnTo>
                  <a:pt x="2583" y="4101"/>
                </a:lnTo>
                <a:lnTo>
                  <a:pt x="2564" y="4144"/>
                </a:lnTo>
                <a:lnTo>
                  <a:pt x="2539" y="4183"/>
                </a:lnTo>
                <a:lnTo>
                  <a:pt x="2510" y="4218"/>
                </a:lnTo>
                <a:lnTo>
                  <a:pt x="2475" y="4248"/>
                </a:lnTo>
                <a:lnTo>
                  <a:pt x="2435" y="4272"/>
                </a:lnTo>
                <a:lnTo>
                  <a:pt x="2392" y="4291"/>
                </a:lnTo>
                <a:lnTo>
                  <a:pt x="2346" y="4302"/>
                </a:lnTo>
                <a:lnTo>
                  <a:pt x="2298" y="4306"/>
                </a:lnTo>
                <a:lnTo>
                  <a:pt x="2249" y="4302"/>
                </a:lnTo>
                <a:lnTo>
                  <a:pt x="2203" y="4291"/>
                </a:lnTo>
                <a:lnTo>
                  <a:pt x="2160" y="4272"/>
                </a:lnTo>
                <a:lnTo>
                  <a:pt x="2121" y="4248"/>
                </a:lnTo>
                <a:lnTo>
                  <a:pt x="2086" y="4218"/>
                </a:lnTo>
                <a:lnTo>
                  <a:pt x="2056" y="4183"/>
                </a:lnTo>
                <a:lnTo>
                  <a:pt x="2032" y="4144"/>
                </a:lnTo>
                <a:lnTo>
                  <a:pt x="2013" y="4101"/>
                </a:lnTo>
                <a:lnTo>
                  <a:pt x="2002" y="4055"/>
                </a:lnTo>
                <a:lnTo>
                  <a:pt x="1998" y="4006"/>
                </a:lnTo>
                <a:lnTo>
                  <a:pt x="2002" y="3958"/>
                </a:lnTo>
                <a:lnTo>
                  <a:pt x="2013" y="3912"/>
                </a:lnTo>
                <a:lnTo>
                  <a:pt x="2032" y="3868"/>
                </a:lnTo>
                <a:lnTo>
                  <a:pt x="2056" y="3829"/>
                </a:lnTo>
                <a:lnTo>
                  <a:pt x="2086" y="3794"/>
                </a:lnTo>
                <a:lnTo>
                  <a:pt x="2121" y="3764"/>
                </a:lnTo>
                <a:lnTo>
                  <a:pt x="2160" y="3740"/>
                </a:lnTo>
                <a:lnTo>
                  <a:pt x="2203" y="3722"/>
                </a:lnTo>
                <a:lnTo>
                  <a:pt x="2249" y="3710"/>
                </a:lnTo>
                <a:lnTo>
                  <a:pt x="2298" y="3706"/>
                </a:lnTo>
                <a:close/>
                <a:moveTo>
                  <a:pt x="730" y="3706"/>
                </a:moveTo>
                <a:lnTo>
                  <a:pt x="779" y="3710"/>
                </a:lnTo>
                <a:lnTo>
                  <a:pt x="825" y="3722"/>
                </a:lnTo>
                <a:lnTo>
                  <a:pt x="868" y="3740"/>
                </a:lnTo>
                <a:lnTo>
                  <a:pt x="907" y="3764"/>
                </a:lnTo>
                <a:lnTo>
                  <a:pt x="942" y="3794"/>
                </a:lnTo>
                <a:lnTo>
                  <a:pt x="972" y="3829"/>
                </a:lnTo>
                <a:lnTo>
                  <a:pt x="996" y="3868"/>
                </a:lnTo>
                <a:lnTo>
                  <a:pt x="1014" y="3912"/>
                </a:lnTo>
                <a:lnTo>
                  <a:pt x="1026" y="3958"/>
                </a:lnTo>
                <a:lnTo>
                  <a:pt x="1030" y="4006"/>
                </a:lnTo>
                <a:lnTo>
                  <a:pt x="1026" y="4055"/>
                </a:lnTo>
                <a:lnTo>
                  <a:pt x="1014" y="4101"/>
                </a:lnTo>
                <a:lnTo>
                  <a:pt x="996" y="4144"/>
                </a:lnTo>
                <a:lnTo>
                  <a:pt x="972" y="4183"/>
                </a:lnTo>
                <a:lnTo>
                  <a:pt x="942" y="4218"/>
                </a:lnTo>
                <a:lnTo>
                  <a:pt x="907" y="4248"/>
                </a:lnTo>
                <a:lnTo>
                  <a:pt x="868" y="4272"/>
                </a:lnTo>
                <a:lnTo>
                  <a:pt x="825" y="4291"/>
                </a:lnTo>
                <a:lnTo>
                  <a:pt x="779" y="4302"/>
                </a:lnTo>
                <a:lnTo>
                  <a:pt x="730" y="4306"/>
                </a:lnTo>
                <a:lnTo>
                  <a:pt x="682" y="4302"/>
                </a:lnTo>
                <a:lnTo>
                  <a:pt x="636" y="4291"/>
                </a:lnTo>
                <a:lnTo>
                  <a:pt x="593" y="4272"/>
                </a:lnTo>
                <a:lnTo>
                  <a:pt x="554" y="4248"/>
                </a:lnTo>
                <a:lnTo>
                  <a:pt x="518" y="4218"/>
                </a:lnTo>
                <a:lnTo>
                  <a:pt x="489" y="4183"/>
                </a:lnTo>
                <a:lnTo>
                  <a:pt x="463" y="4144"/>
                </a:lnTo>
                <a:lnTo>
                  <a:pt x="446" y="4101"/>
                </a:lnTo>
                <a:lnTo>
                  <a:pt x="435" y="4055"/>
                </a:lnTo>
                <a:lnTo>
                  <a:pt x="431" y="4006"/>
                </a:lnTo>
                <a:lnTo>
                  <a:pt x="435" y="3958"/>
                </a:lnTo>
                <a:lnTo>
                  <a:pt x="446" y="3912"/>
                </a:lnTo>
                <a:lnTo>
                  <a:pt x="463" y="3868"/>
                </a:lnTo>
                <a:lnTo>
                  <a:pt x="489" y="3829"/>
                </a:lnTo>
                <a:lnTo>
                  <a:pt x="518" y="3794"/>
                </a:lnTo>
                <a:lnTo>
                  <a:pt x="554" y="3764"/>
                </a:lnTo>
                <a:lnTo>
                  <a:pt x="593" y="3740"/>
                </a:lnTo>
                <a:lnTo>
                  <a:pt x="636" y="3722"/>
                </a:lnTo>
                <a:lnTo>
                  <a:pt x="682" y="3710"/>
                </a:lnTo>
                <a:lnTo>
                  <a:pt x="730" y="3706"/>
                </a:lnTo>
                <a:close/>
                <a:moveTo>
                  <a:pt x="0" y="3484"/>
                </a:moveTo>
                <a:lnTo>
                  <a:pt x="2989" y="3484"/>
                </a:lnTo>
                <a:lnTo>
                  <a:pt x="2989" y="3805"/>
                </a:lnTo>
                <a:lnTo>
                  <a:pt x="2985" y="3837"/>
                </a:lnTo>
                <a:lnTo>
                  <a:pt x="2974" y="3868"/>
                </a:lnTo>
                <a:lnTo>
                  <a:pt x="2958" y="3895"/>
                </a:lnTo>
                <a:lnTo>
                  <a:pt x="2935" y="3917"/>
                </a:lnTo>
                <a:lnTo>
                  <a:pt x="2908" y="3935"/>
                </a:lnTo>
                <a:lnTo>
                  <a:pt x="2878" y="3945"/>
                </a:lnTo>
                <a:lnTo>
                  <a:pt x="2844" y="3949"/>
                </a:lnTo>
                <a:lnTo>
                  <a:pt x="2691" y="3949"/>
                </a:lnTo>
                <a:lnTo>
                  <a:pt x="2680" y="3898"/>
                </a:lnTo>
                <a:lnTo>
                  <a:pt x="2662" y="3849"/>
                </a:lnTo>
                <a:lnTo>
                  <a:pt x="2639" y="3805"/>
                </a:lnTo>
                <a:lnTo>
                  <a:pt x="2611" y="3763"/>
                </a:lnTo>
                <a:lnTo>
                  <a:pt x="2577" y="3725"/>
                </a:lnTo>
                <a:lnTo>
                  <a:pt x="2539" y="3691"/>
                </a:lnTo>
                <a:lnTo>
                  <a:pt x="2496" y="3663"/>
                </a:lnTo>
                <a:lnTo>
                  <a:pt x="2452" y="3641"/>
                </a:lnTo>
                <a:lnTo>
                  <a:pt x="2403" y="3624"/>
                </a:lnTo>
                <a:lnTo>
                  <a:pt x="2352" y="3613"/>
                </a:lnTo>
                <a:lnTo>
                  <a:pt x="2298" y="3610"/>
                </a:lnTo>
                <a:lnTo>
                  <a:pt x="2245" y="3613"/>
                </a:lnTo>
                <a:lnTo>
                  <a:pt x="2194" y="3624"/>
                </a:lnTo>
                <a:lnTo>
                  <a:pt x="2145" y="3641"/>
                </a:lnTo>
                <a:lnTo>
                  <a:pt x="2099" y="3663"/>
                </a:lnTo>
                <a:lnTo>
                  <a:pt x="2057" y="3691"/>
                </a:lnTo>
                <a:lnTo>
                  <a:pt x="2020" y="3725"/>
                </a:lnTo>
                <a:lnTo>
                  <a:pt x="1986" y="3763"/>
                </a:lnTo>
                <a:lnTo>
                  <a:pt x="1958" y="3805"/>
                </a:lnTo>
                <a:lnTo>
                  <a:pt x="1935" y="3849"/>
                </a:lnTo>
                <a:lnTo>
                  <a:pt x="1917" y="3898"/>
                </a:lnTo>
                <a:lnTo>
                  <a:pt x="1906" y="3949"/>
                </a:lnTo>
                <a:lnTo>
                  <a:pt x="1122" y="3949"/>
                </a:lnTo>
                <a:lnTo>
                  <a:pt x="1111" y="3898"/>
                </a:lnTo>
                <a:lnTo>
                  <a:pt x="1094" y="3849"/>
                </a:lnTo>
                <a:lnTo>
                  <a:pt x="1071" y="3805"/>
                </a:lnTo>
                <a:lnTo>
                  <a:pt x="1042" y="3763"/>
                </a:lnTo>
                <a:lnTo>
                  <a:pt x="1008" y="3725"/>
                </a:lnTo>
                <a:lnTo>
                  <a:pt x="971" y="3691"/>
                </a:lnTo>
                <a:lnTo>
                  <a:pt x="929" y="3663"/>
                </a:lnTo>
                <a:lnTo>
                  <a:pt x="883" y="3641"/>
                </a:lnTo>
                <a:lnTo>
                  <a:pt x="834" y="3624"/>
                </a:lnTo>
                <a:lnTo>
                  <a:pt x="783" y="3613"/>
                </a:lnTo>
                <a:lnTo>
                  <a:pt x="730" y="3610"/>
                </a:lnTo>
                <a:lnTo>
                  <a:pt x="676" y="3613"/>
                </a:lnTo>
                <a:lnTo>
                  <a:pt x="625" y="3624"/>
                </a:lnTo>
                <a:lnTo>
                  <a:pt x="576" y="3641"/>
                </a:lnTo>
                <a:lnTo>
                  <a:pt x="532" y="3663"/>
                </a:lnTo>
                <a:lnTo>
                  <a:pt x="490" y="3691"/>
                </a:lnTo>
                <a:lnTo>
                  <a:pt x="451" y="3725"/>
                </a:lnTo>
                <a:lnTo>
                  <a:pt x="419" y="3763"/>
                </a:lnTo>
                <a:lnTo>
                  <a:pt x="389" y="3805"/>
                </a:lnTo>
                <a:lnTo>
                  <a:pt x="366" y="3849"/>
                </a:lnTo>
                <a:lnTo>
                  <a:pt x="350" y="3898"/>
                </a:lnTo>
                <a:lnTo>
                  <a:pt x="338" y="3949"/>
                </a:lnTo>
                <a:lnTo>
                  <a:pt x="144" y="3949"/>
                </a:lnTo>
                <a:lnTo>
                  <a:pt x="111" y="3945"/>
                </a:lnTo>
                <a:lnTo>
                  <a:pt x="81" y="3935"/>
                </a:lnTo>
                <a:lnTo>
                  <a:pt x="54" y="3917"/>
                </a:lnTo>
                <a:lnTo>
                  <a:pt x="32" y="3895"/>
                </a:lnTo>
                <a:lnTo>
                  <a:pt x="15" y="3868"/>
                </a:lnTo>
                <a:lnTo>
                  <a:pt x="4" y="3837"/>
                </a:lnTo>
                <a:lnTo>
                  <a:pt x="0" y="3805"/>
                </a:lnTo>
                <a:lnTo>
                  <a:pt x="0" y="3484"/>
                </a:lnTo>
                <a:close/>
                <a:moveTo>
                  <a:pt x="2136" y="2710"/>
                </a:moveTo>
                <a:lnTo>
                  <a:pt x="2124" y="2714"/>
                </a:lnTo>
                <a:lnTo>
                  <a:pt x="2115" y="2722"/>
                </a:lnTo>
                <a:lnTo>
                  <a:pt x="2113" y="2733"/>
                </a:lnTo>
                <a:lnTo>
                  <a:pt x="2113" y="3157"/>
                </a:lnTo>
                <a:lnTo>
                  <a:pt x="2115" y="3169"/>
                </a:lnTo>
                <a:lnTo>
                  <a:pt x="2124" y="3178"/>
                </a:lnTo>
                <a:lnTo>
                  <a:pt x="2136" y="3180"/>
                </a:lnTo>
                <a:lnTo>
                  <a:pt x="2685" y="3180"/>
                </a:lnTo>
                <a:lnTo>
                  <a:pt x="2696" y="3178"/>
                </a:lnTo>
                <a:lnTo>
                  <a:pt x="2704" y="3171"/>
                </a:lnTo>
                <a:lnTo>
                  <a:pt x="2707" y="3161"/>
                </a:lnTo>
                <a:lnTo>
                  <a:pt x="2707" y="3151"/>
                </a:lnTo>
                <a:lnTo>
                  <a:pt x="2700" y="3142"/>
                </a:lnTo>
                <a:lnTo>
                  <a:pt x="2256" y="2717"/>
                </a:lnTo>
                <a:lnTo>
                  <a:pt x="2252" y="2714"/>
                </a:lnTo>
                <a:lnTo>
                  <a:pt x="2245" y="2711"/>
                </a:lnTo>
                <a:lnTo>
                  <a:pt x="2240" y="2710"/>
                </a:lnTo>
                <a:lnTo>
                  <a:pt x="2136" y="2710"/>
                </a:lnTo>
                <a:close/>
                <a:moveTo>
                  <a:pt x="144" y="2292"/>
                </a:moveTo>
                <a:lnTo>
                  <a:pt x="1798" y="2292"/>
                </a:lnTo>
                <a:lnTo>
                  <a:pt x="1831" y="2295"/>
                </a:lnTo>
                <a:lnTo>
                  <a:pt x="1862" y="2306"/>
                </a:lnTo>
                <a:lnTo>
                  <a:pt x="1889" y="2323"/>
                </a:lnTo>
                <a:lnTo>
                  <a:pt x="1912" y="2346"/>
                </a:lnTo>
                <a:lnTo>
                  <a:pt x="1928" y="2372"/>
                </a:lnTo>
                <a:lnTo>
                  <a:pt x="1939" y="2403"/>
                </a:lnTo>
                <a:lnTo>
                  <a:pt x="1943" y="2437"/>
                </a:lnTo>
                <a:lnTo>
                  <a:pt x="1943" y="2544"/>
                </a:lnTo>
                <a:lnTo>
                  <a:pt x="2229" y="2544"/>
                </a:lnTo>
                <a:lnTo>
                  <a:pt x="2260" y="2546"/>
                </a:lnTo>
                <a:lnTo>
                  <a:pt x="2288" y="2553"/>
                </a:lnTo>
                <a:lnTo>
                  <a:pt x="2315" y="2564"/>
                </a:lnTo>
                <a:lnTo>
                  <a:pt x="2341" y="2580"/>
                </a:lnTo>
                <a:lnTo>
                  <a:pt x="2364" y="2599"/>
                </a:lnTo>
                <a:lnTo>
                  <a:pt x="2932" y="3161"/>
                </a:lnTo>
                <a:lnTo>
                  <a:pt x="2952" y="3184"/>
                </a:lnTo>
                <a:lnTo>
                  <a:pt x="2969" y="3210"/>
                </a:lnTo>
                <a:lnTo>
                  <a:pt x="2979" y="3238"/>
                </a:lnTo>
                <a:lnTo>
                  <a:pt x="2986" y="3268"/>
                </a:lnTo>
                <a:lnTo>
                  <a:pt x="2989" y="3299"/>
                </a:lnTo>
                <a:lnTo>
                  <a:pt x="2989" y="3405"/>
                </a:lnTo>
                <a:lnTo>
                  <a:pt x="0" y="3405"/>
                </a:lnTo>
                <a:lnTo>
                  <a:pt x="0" y="2437"/>
                </a:lnTo>
                <a:lnTo>
                  <a:pt x="4" y="2403"/>
                </a:lnTo>
                <a:lnTo>
                  <a:pt x="15" y="2372"/>
                </a:lnTo>
                <a:lnTo>
                  <a:pt x="31" y="2346"/>
                </a:lnTo>
                <a:lnTo>
                  <a:pt x="54" y="2323"/>
                </a:lnTo>
                <a:lnTo>
                  <a:pt x="81" y="2306"/>
                </a:lnTo>
                <a:lnTo>
                  <a:pt x="111" y="2295"/>
                </a:lnTo>
                <a:lnTo>
                  <a:pt x="144" y="2292"/>
                </a:lnTo>
                <a:close/>
                <a:moveTo>
                  <a:pt x="2611" y="1725"/>
                </a:moveTo>
                <a:lnTo>
                  <a:pt x="2583" y="1729"/>
                </a:lnTo>
                <a:lnTo>
                  <a:pt x="2557" y="1737"/>
                </a:lnTo>
                <a:lnTo>
                  <a:pt x="2535" y="1752"/>
                </a:lnTo>
                <a:lnTo>
                  <a:pt x="2516" y="1770"/>
                </a:lnTo>
                <a:lnTo>
                  <a:pt x="2502" y="1792"/>
                </a:lnTo>
                <a:lnTo>
                  <a:pt x="2493" y="1818"/>
                </a:lnTo>
                <a:lnTo>
                  <a:pt x="2489" y="1846"/>
                </a:lnTo>
                <a:lnTo>
                  <a:pt x="2493" y="1873"/>
                </a:lnTo>
                <a:lnTo>
                  <a:pt x="2502" y="1899"/>
                </a:lnTo>
                <a:lnTo>
                  <a:pt x="2516" y="1922"/>
                </a:lnTo>
                <a:lnTo>
                  <a:pt x="2535" y="1941"/>
                </a:lnTo>
                <a:lnTo>
                  <a:pt x="2558" y="1954"/>
                </a:lnTo>
                <a:lnTo>
                  <a:pt x="2583" y="1964"/>
                </a:lnTo>
                <a:lnTo>
                  <a:pt x="2611" y="1966"/>
                </a:lnTo>
                <a:lnTo>
                  <a:pt x="2638" y="1964"/>
                </a:lnTo>
                <a:lnTo>
                  <a:pt x="2664" y="1954"/>
                </a:lnTo>
                <a:lnTo>
                  <a:pt x="2687" y="1941"/>
                </a:lnTo>
                <a:lnTo>
                  <a:pt x="2705" y="1922"/>
                </a:lnTo>
                <a:lnTo>
                  <a:pt x="2719" y="1899"/>
                </a:lnTo>
                <a:lnTo>
                  <a:pt x="2728" y="1873"/>
                </a:lnTo>
                <a:lnTo>
                  <a:pt x="2732" y="1846"/>
                </a:lnTo>
                <a:lnTo>
                  <a:pt x="2728" y="1818"/>
                </a:lnTo>
                <a:lnTo>
                  <a:pt x="2719" y="1792"/>
                </a:lnTo>
                <a:lnTo>
                  <a:pt x="2705" y="1770"/>
                </a:lnTo>
                <a:lnTo>
                  <a:pt x="2687" y="1752"/>
                </a:lnTo>
                <a:lnTo>
                  <a:pt x="2664" y="1737"/>
                </a:lnTo>
                <a:lnTo>
                  <a:pt x="2638" y="1729"/>
                </a:lnTo>
                <a:lnTo>
                  <a:pt x="2611" y="1725"/>
                </a:lnTo>
                <a:close/>
                <a:moveTo>
                  <a:pt x="2900" y="496"/>
                </a:moveTo>
                <a:lnTo>
                  <a:pt x="2920" y="497"/>
                </a:lnTo>
                <a:lnTo>
                  <a:pt x="2923" y="499"/>
                </a:lnTo>
                <a:lnTo>
                  <a:pt x="2946" y="507"/>
                </a:lnTo>
                <a:lnTo>
                  <a:pt x="2963" y="522"/>
                </a:lnTo>
                <a:lnTo>
                  <a:pt x="2977" y="542"/>
                </a:lnTo>
                <a:lnTo>
                  <a:pt x="2984" y="563"/>
                </a:lnTo>
                <a:lnTo>
                  <a:pt x="2984" y="588"/>
                </a:lnTo>
                <a:lnTo>
                  <a:pt x="2804" y="1697"/>
                </a:lnTo>
                <a:lnTo>
                  <a:pt x="2827" y="1734"/>
                </a:lnTo>
                <a:lnTo>
                  <a:pt x="2843" y="1773"/>
                </a:lnTo>
                <a:lnTo>
                  <a:pt x="2853" y="1816"/>
                </a:lnTo>
                <a:lnTo>
                  <a:pt x="3452" y="2295"/>
                </a:lnTo>
                <a:lnTo>
                  <a:pt x="3465" y="2308"/>
                </a:lnTo>
                <a:lnTo>
                  <a:pt x="3476" y="2326"/>
                </a:lnTo>
                <a:lnTo>
                  <a:pt x="3482" y="2345"/>
                </a:lnTo>
                <a:lnTo>
                  <a:pt x="3482" y="2365"/>
                </a:lnTo>
                <a:lnTo>
                  <a:pt x="3479" y="2384"/>
                </a:lnTo>
                <a:lnTo>
                  <a:pt x="3470" y="2403"/>
                </a:lnTo>
                <a:lnTo>
                  <a:pt x="3468" y="2404"/>
                </a:lnTo>
                <a:lnTo>
                  <a:pt x="3455" y="2421"/>
                </a:lnTo>
                <a:lnTo>
                  <a:pt x="3438" y="2431"/>
                </a:lnTo>
                <a:lnTo>
                  <a:pt x="3421" y="2440"/>
                </a:lnTo>
                <a:lnTo>
                  <a:pt x="3401" y="2442"/>
                </a:lnTo>
                <a:lnTo>
                  <a:pt x="3382" y="2440"/>
                </a:lnTo>
                <a:lnTo>
                  <a:pt x="3362" y="2433"/>
                </a:lnTo>
                <a:lnTo>
                  <a:pt x="2682" y="2079"/>
                </a:lnTo>
                <a:lnTo>
                  <a:pt x="2647" y="2088"/>
                </a:lnTo>
                <a:lnTo>
                  <a:pt x="2611" y="2091"/>
                </a:lnTo>
                <a:lnTo>
                  <a:pt x="2566" y="2087"/>
                </a:lnTo>
                <a:lnTo>
                  <a:pt x="2526" y="2076"/>
                </a:lnTo>
                <a:lnTo>
                  <a:pt x="2487" y="2057"/>
                </a:lnTo>
                <a:lnTo>
                  <a:pt x="2453" y="2034"/>
                </a:lnTo>
                <a:lnTo>
                  <a:pt x="2423" y="2004"/>
                </a:lnTo>
                <a:lnTo>
                  <a:pt x="2399" y="1969"/>
                </a:lnTo>
                <a:lnTo>
                  <a:pt x="2381" y="1931"/>
                </a:lnTo>
                <a:lnTo>
                  <a:pt x="2369" y="1889"/>
                </a:lnTo>
                <a:lnTo>
                  <a:pt x="2365" y="1846"/>
                </a:lnTo>
                <a:lnTo>
                  <a:pt x="2369" y="1806"/>
                </a:lnTo>
                <a:lnTo>
                  <a:pt x="2379" y="1768"/>
                </a:lnTo>
                <a:lnTo>
                  <a:pt x="2394" y="1733"/>
                </a:lnTo>
                <a:lnTo>
                  <a:pt x="2414" y="1700"/>
                </a:lnTo>
                <a:lnTo>
                  <a:pt x="2439" y="1672"/>
                </a:lnTo>
                <a:lnTo>
                  <a:pt x="2469" y="1647"/>
                </a:lnTo>
                <a:lnTo>
                  <a:pt x="2502" y="1627"/>
                </a:lnTo>
                <a:lnTo>
                  <a:pt x="2827" y="553"/>
                </a:lnTo>
                <a:lnTo>
                  <a:pt x="2835" y="534"/>
                </a:lnTo>
                <a:lnTo>
                  <a:pt x="2847" y="519"/>
                </a:lnTo>
                <a:lnTo>
                  <a:pt x="2863" y="507"/>
                </a:lnTo>
                <a:lnTo>
                  <a:pt x="2881" y="499"/>
                </a:lnTo>
                <a:lnTo>
                  <a:pt x="2900" y="496"/>
                </a:lnTo>
                <a:close/>
                <a:moveTo>
                  <a:pt x="2611" y="0"/>
                </a:moveTo>
                <a:lnTo>
                  <a:pt x="2736" y="4"/>
                </a:lnTo>
                <a:lnTo>
                  <a:pt x="2861" y="16"/>
                </a:lnTo>
                <a:lnTo>
                  <a:pt x="2982" y="36"/>
                </a:lnTo>
                <a:lnTo>
                  <a:pt x="3101" y="66"/>
                </a:lnTo>
                <a:lnTo>
                  <a:pt x="3216" y="101"/>
                </a:lnTo>
                <a:lnTo>
                  <a:pt x="3328" y="144"/>
                </a:lnTo>
                <a:lnTo>
                  <a:pt x="3436" y="194"/>
                </a:lnTo>
                <a:lnTo>
                  <a:pt x="3541" y="251"/>
                </a:lnTo>
                <a:lnTo>
                  <a:pt x="3641" y="315"/>
                </a:lnTo>
                <a:lnTo>
                  <a:pt x="3737" y="385"/>
                </a:lnTo>
                <a:lnTo>
                  <a:pt x="3829" y="459"/>
                </a:lnTo>
                <a:lnTo>
                  <a:pt x="3914" y="540"/>
                </a:lnTo>
                <a:lnTo>
                  <a:pt x="3995" y="627"/>
                </a:lnTo>
                <a:lnTo>
                  <a:pt x="4070" y="719"/>
                </a:lnTo>
                <a:lnTo>
                  <a:pt x="4139" y="815"/>
                </a:lnTo>
                <a:lnTo>
                  <a:pt x="4203" y="915"/>
                </a:lnTo>
                <a:lnTo>
                  <a:pt x="4259" y="1019"/>
                </a:lnTo>
                <a:lnTo>
                  <a:pt x="4309" y="1128"/>
                </a:lnTo>
                <a:lnTo>
                  <a:pt x="4352" y="1241"/>
                </a:lnTo>
                <a:lnTo>
                  <a:pt x="4389" y="1356"/>
                </a:lnTo>
                <a:lnTo>
                  <a:pt x="4417" y="1474"/>
                </a:lnTo>
                <a:lnTo>
                  <a:pt x="4439" y="1596"/>
                </a:lnTo>
                <a:lnTo>
                  <a:pt x="4451" y="1719"/>
                </a:lnTo>
                <a:lnTo>
                  <a:pt x="4455" y="1846"/>
                </a:lnTo>
                <a:lnTo>
                  <a:pt x="4451" y="1968"/>
                </a:lnTo>
                <a:lnTo>
                  <a:pt x="4439" y="2088"/>
                </a:lnTo>
                <a:lnTo>
                  <a:pt x="4420" y="2206"/>
                </a:lnTo>
                <a:lnTo>
                  <a:pt x="4393" y="2321"/>
                </a:lnTo>
                <a:lnTo>
                  <a:pt x="4359" y="2433"/>
                </a:lnTo>
                <a:lnTo>
                  <a:pt x="4319" y="2542"/>
                </a:lnTo>
                <a:lnTo>
                  <a:pt x="4271" y="2648"/>
                </a:lnTo>
                <a:lnTo>
                  <a:pt x="4219" y="2750"/>
                </a:lnTo>
                <a:lnTo>
                  <a:pt x="4158" y="2849"/>
                </a:lnTo>
                <a:lnTo>
                  <a:pt x="4093" y="2942"/>
                </a:lnTo>
                <a:lnTo>
                  <a:pt x="4022" y="3033"/>
                </a:lnTo>
                <a:lnTo>
                  <a:pt x="3946" y="3118"/>
                </a:lnTo>
                <a:lnTo>
                  <a:pt x="3865" y="3198"/>
                </a:lnTo>
                <a:lnTo>
                  <a:pt x="3779" y="3274"/>
                </a:lnTo>
                <a:lnTo>
                  <a:pt x="3688" y="3344"/>
                </a:lnTo>
                <a:lnTo>
                  <a:pt x="3594" y="3407"/>
                </a:lnTo>
                <a:lnTo>
                  <a:pt x="3494" y="3467"/>
                </a:lnTo>
                <a:lnTo>
                  <a:pt x="3391" y="3518"/>
                </a:lnTo>
                <a:lnTo>
                  <a:pt x="3285" y="3564"/>
                </a:lnTo>
                <a:lnTo>
                  <a:pt x="3175" y="3603"/>
                </a:lnTo>
                <a:lnTo>
                  <a:pt x="3175" y="3341"/>
                </a:lnTo>
                <a:lnTo>
                  <a:pt x="3274" y="3299"/>
                </a:lnTo>
                <a:lnTo>
                  <a:pt x="3370" y="3252"/>
                </a:lnTo>
                <a:lnTo>
                  <a:pt x="3461" y="3198"/>
                </a:lnTo>
                <a:lnTo>
                  <a:pt x="3548" y="3138"/>
                </a:lnTo>
                <a:lnTo>
                  <a:pt x="3632" y="3074"/>
                </a:lnTo>
                <a:lnTo>
                  <a:pt x="3710" y="3003"/>
                </a:lnTo>
                <a:lnTo>
                  <a:pt x="3784" y="2928"/>
                </a:lnTo>
                <a:lnTo>
                  <a:pt x="3853" y="2848"/>
                </a:lnTo>
                <a:lnTo>
                  <a:pt x="3918" y="2764"/>
                </a:lnTo>
                <a:lnTo>
                  <a:pt x="3976" y="2675"/>
                </a:lnTo>
                <a:lnTo>
                  <a:pt x="4027" y="2581"/>
                </a:lnTo>
                <a:lnTo>
                  <a:pt x="4073" y="2486"/>
                </a:lnTo>
                <a:lnTo>
                  <a:pt x="4113" y="2387"/>
                </a:lnTo>
                <a:lnTo>
                  <a:pt x="4146" y="2283"/>
                </a:lnTo>
                <a:lnTo>
                  <a:pt x="4173" y="2177"/>
                </a:lnTo>
                <a:lnTo>
                  <a:pt x="4192" y="2069"/>
                </a:lnTo>
                <a:lnTo>
                  <a:pt x="4203" y="1958"/>
                </a:lnTo>
                <a:lnTo>
                  <a:pt x="4207" y="1846"/>
                </a:lnTo>
                <a:lnTo>
                  <a:pt x="4203" y="1731"/>
                </a:lnTo>
                <a:lnTo>
                  <a:pt x="4192" y="1620"/>
                </a:lnTo>
                <a:lnTo>
                  <a:pt x="4172" y="1511"/>
                </a:lnTo>
                <a:lnTo>
                  <a:pt x="4145" y="1404"/>
                </a:lnTo>
                <a:lnTo>
                  <a:pt x="4111" y="1300"/>
                </a:lnTo>
                <a:lnTo>
                  <a:pt x="4070" y="1200"/>
                </a:lnTo>
                <a:lnTo>
                  <a:pt x="4023" y="1103"/>
                </a:lnTo>
                <a:lnTo>
                  <a:pt x="3970" y="1009"/>
                </a:lnTo>
                <a:lnTo>
                  <a:pt x="3911" y="920"/>
                </a:lnTo>
                <a:lnTo>
                  <a:pt x="3846" y="835"/>
                </a:lnTo>
                <a:lnTo>
                  <a:pt x="3776" y="754"/>
                </a:lnTo>
                <a:lnTo>
                  <a:pt x="3700" y="680"/>
                </a:lnTo>
                <a:lnTo>
                  <a:pt x="3621" y="609"/>
                </a:lnTo>
                <a:lnTo>
                  <a:pt x="3536" y="543"/>
                </a:lnTo>
                <a:lnTo>
                  <a:pt x="3447" y="485"/>
                </a:lnTo>
                <a:lnTo>
                  <a:pt x="3353" y="431"/>
                </a:lnTo>
                <a:lnTo>
                  <a:pt x="3256" y="384"/>
                </a:lnTo>
                <a:lnTo>
                  <a:pt x="3156" y="343"/>
                </a:lnTo>
                <a:lnTo>
                  <a:pt x="3052" y="309"/>
                </a:lnTo>
                <a:lnTo>
                  <a:pt x="2946" y="282"/>
                </a:lnTo>
                <a:lnTo>
                  <a:pt x="2836" y="263"/>
                </a:lnTo>
                <a:lnTo>
                  <a:pt x="2724" y="251"/>
                </a:lnTo>
                <a:lnTo>
                  <a:pt x="2611" y="247"/>
                </a:lnTo>
                <a:lnTo>
                  <a:pt x="2498" y="251"/>
                </a:lnTo>
                <a:lnTo>
                  <a:pt x="2385" y="263"/>
                </a:lnTo>
                <a:lnTo>
                  <a:pt x="2276" y="282"/>
                </a:lnTo>
                <a:lnTo>
                  <a:pt x="2169" y="309"/>
                </a:lnTo>
                <a:lnTo>
                  <a:pt x="2066" y="343"/>
                </a:lnTo>
                <a:lnTo>
                  <a:pt x="1966" y="384"/>
                </a:lnTo>
                <a:lnTo>
                  <a:pt x="1868" y="431"/>
                </a:lnTo>
                <a:lnTo>
                  <a:pt x="1775" y="485"/>
                </a:lnTo>
                <a:lnTo>
                  <a:pt x="1686" y="543"/>
                </a:lnTo>
                <a:lnTo>
                  <a:pt x="1601" y="609"/>
                </a:lnTo>
                <a:lnTo>
                  <a:pt x="1521" y="680"/>
                </a:lnTo>
                <a:lnTo>
                  <a:pt x="1446" y="754"/>
                </a:lnTo>
                <a:lnTo>
                  <a:pt x="1376" y="835"/>
                </a:lnTo>
                <a:lnTo>
                  <a:pt x="1311" y="920"/>
                </a:lnTo>
                <a:lnTo>
                  <a:pt x="1251" y="1009"/>
                </a:lnTo>
                <a:lnTo>
                  <a:pt x="1197" y="1103"/>
                </a:lnTo>
                <a:lnTo>
                  <a:pt x="1150" y="1200"/>
                </a:lnTo>
                <a:lnTo>
                  <a:pt x="1110" y="1300"/>
                </a:lnTo>
                <a:lnTo>
                  <a:pt x="1076" y="1404"/>
                </a:lnTo>
                <a:lnTo>
                  <a:pt x="1050" y="1511"/>
                </a:lnTo>
                <a:lnTo>
                  <a:pt x="1030" y="1620"/>
                </a:lnTo>
                <a:lnTo>
                  <a:pt x="1018" y="1731"/>
                </a:lnTo>
                <a:lnTo>
                  <a:pt x="1014" y="1846"/>
                </a:lnTo>
                <a:lnTo>
                  <a:pt x="1017" y="1934"/>
                </a:lnTo>
                <a:lnTo>
                  <a:pt x="1025" y="2021"/>
                </a:lnTo>
                <a:lnTo>
                  <a:pt x="1035" y="2106"/>
                </a:lnTo>
                <a:lnTo>
                  <a:pt x="786" y="2106"/>
                </a:lnTo>
                <a:lnTo>
                  <a:pt x="775" y="2021"/>
                </a:lnTo>
                <a:lnTo>
                  <a:pt x="768" y="1934"/>
                </a:lnTo>
                <a:lnTo>
                  <a:pt x="767" y="1846"/>
                </a:lnTo>
                <a:lnTo>
                  <a:pt x="771" y="1719"/>
                </a:lnTo>
                <a:lnTo>
                  <a:pt x="783" y="1596"/>
                </a:lnTo>
                <a:lnTo>
                  <a:pt x="805" y="1474"/>
                </a:lnTo>
                <a:lnTo>
                  <a:pt x="833" y="1356"/>
                </a:lnTo>
                <a:lnTo>
                  <a:pt x="868" y="1241"/>
                </a:lnTo>
                <a:lnTo>
                  <a:pt x="911" y="1128"/>
                </a:lnTo>
                <a:lnTo>
                  <a:pt x="961" y="1019"/>
                </a:lnTo>
                <a:lnTo>
                  <a:pt x="1019" y="915"/>
                </a:lnTo>
                <a:lnTo>
                  <a:pt x="1081" y="815"/>
                </a:lnTo>
                <a:lnTo>
                  <a:pt x="1152" y="719"/>
                </a:lnTo>
                <a:lnTo>
                  <a:pt x="1226" y="627"/>
                </a:lnTo>
                <a:lnTo>
                  <a:pt x="1307" y="540"/>
                </a:lnTo>
                <a:lnTo>
                  <a:pt x="1393" y="459"/>
                </a:lnTo>
                <a:lnTo>
                  <a:pt x="1485" y="385"/>
                </a:lnTo>
                <a:lnTo>
                  <a:pt x="1581" y="315"/>
                </a:lnTo>
                <a:lnTo>
                  <a:pt x="1681" y="251"/>
                </a:lnTo>
                <a:lnTo>
                  <a:pt x="1785" y="194"/>
                </a:lnTo>
                <a:lnTo>
                  <a:pt x="1894" y="144"/>
                </a:lnTo>
                <a:lnTo>
                  <a:pt x="2006" y="101"/>
                </a:lnTo>
                <a:lnTo>
                  <a:pt x="2121" y="66"/>
                </a:lnTo>
                <a:lnTo>
                  <a:pt x="2240" y="36"/>
                </a:lnTo>
                <a:lnTo>
                  <a:pt x="2361" y="16"/>
                </a:lnTo>
                <a:lnTo>
                  <a:pt x="2484" y="4"/>
                </a:lnTo>
                <a:lnTo>
                  <a:pt x="2611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37" name="Group 286"/>
          <p:cNvGrpSpPr>
            <a:grpSpLocks noChangeAspect="1"/>
          </p:cNvGrpSpPr>
          <p:nvPr/>
        </p:nvGrpSpPr>
        <p:grpSpPr bwMode="auto">
          <a:xfrm>
            <a:off x="7706282" y="3817884"/>
            <a:ext cx="258870" cy="259040"/>
            <a:chOff x="5157" y="2381"/>
            <a:chExt cx="1526" cy="152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40" name="Freeform 288"/>
            <p:cNvSpPr>
              <a:spLocks/>
            </p:cNvSpPr>
            <p:nvPr/>
          </p:nvSpPr>
          <p:spPr bwMode="auto">
            <a:xfrm>
              <a:off x="5157" y="3585"/>
              <a:ext cx="992" cy="323"/>
            </a:xfrm>
            <a:custGeom>
              <a:avLst/>
              <a:gdLst>
                <a:gd name="T0" fmla="*/ 344 w 2977"/>
                <a:gd name="T1" fmla="*/ 0 h 970"/>
                <a:gd name="T2" fmla="*/ 2632 w 2977"/>
                <a:gd name="T3" fmla="*/ 0 h 970"/>
                <a:gd name="T4" fmla="*/ 2684 w 2977"/>
                <a:gd name="T5" fmla="*/ 4 h 970"/>
                <a:gd name="T6" fmla="*/ 2732 w 2977"/>
                <a:gd name="T7" fmla="*/ 15 h 970"/>
                <a:gd name="T8" fmla="*/ 2778 w 2977"/>
                <a:gd name="T9" fmla="*/ 32 h 970"/>
                <a:gd name="T10" fmla="*/ 2820 w 2977"/>
                <a:gd name="T11" fmla="*/ 55 h 970"/>
                <a:gd name="T12" fmla="*/ 2859 w 2977"/>
                <a:gd name="T13" fmla="*/ 85 h 970"/>
                <a:gd name="T14" fmla="*/ 2892 w 2977"/>
                <a:gd name="T15" fmla="*/ 118 h 970"/>
                <a:gd name="T16" fmla="*/ 2921 w 2977"/>
                <a:gd name="T17" fmla="*/ 157 h 970"/>
                <a:gd name="T18" fmla="*/ 2945 w 2977"/>
                <a:gd name="T19" fmla="*/ 199 h 970"/>
                <a:gd name="T20" fmla="*/ 2962 w 2977"/>
                <a:gd name="T21" fmla="*/ 244 h 970"/>
                <a:gd name="T22" fmla="*/ 2973 w 2977"/>
                <a:gd name="T23" fmla="*/ 293 h 970"/>
                <a:gd name="T24" fmla="*/ 2977 w 2977"/>
                <a:gd name="T25" fmla="*/ 345 h 970"/>
                <a:gd name="T26" fmla="*/ 2977 w 2977"/>
                <a:gd name="T27" fmla="*/ 970 h 970"/>
                <a:gd name="T28" fmla="*/ 0 w 2977"/>
                <a:gd name="T29" fmla="*/ 970 h 970"/>
                <a:gd name="T30" fmla="*/ 0 w 2977"/>
                <a:gd name="T31" fmla="*/ 345 h 970"/>
                <a:gd name="T32" fmla="*/ 4 w 2977"/>
                <a:gd name="T33" fmla="*/ 293 h 970"/>
                <a:gd name="T34" fmla="*/ 14 w 2977"/>
                <a:gd name="T35" fmla="*/ 244 h 970"/>
                <a:gd name="T36" fmla="*/ 32 w 2977"/>
                <a:gd name="T37" fmla="*/ 199 h 970"/>
                <a:gd name="T38" fmla="*/ 56 w 2977"/>
                <a:gd name="T39" fmla="*/ 157 h 970"/>
                <a:gd name="T40" fmla="*/ 85 w 2977"/>
                <a:gd name="T41" fmla="*/ 118 h 970"/>
                <a:gd name="T42" fmla="*/ 118 w 2977"/>
                <a:gd name="T43" fmla="*/ 85 h 970"/>
                <a:gd name="T44" fmla="*/ 157 w 2977"/>
                <a:gd name="T45" fmla="*/ 55 h 970"/>
                <a:gd name="T46" fmla="*/ 199 w 2977"/>
                <a:gd name="T47" fmla="*/ 32 h 970"/>
                <a:gd name="T48" fmla="*/ 244 w 2977"/>
                <a:gd name="T49" fmla="*/ 15 h 970"/>
                <a:gd name="T50" fmla="*/ 293 w 2977"/>
                <a:gd name="T51" fmla="*/ 4 h 970"/>
                <a:gd name="T52" fmla="*/ 344 w 2977"/>
                <a:gd name="T53" fmla="*/ 0 h 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77" h="970">
                  <a:moveTo>
                    <a:pt x="344" y="0"/>
                  </a:moveTo>
                  <a:lnTo>
                    <a:pt x="2632" y="0"/>
                  </a:lnTo>
                  <a:lnTo>
                    <a:pt x="2684" y="4"/>
                  </a:lnTo>
                  <a:lnTo>
                    <a:pt x="2732" y="15"/>
                  </a:lnTo>
                  <a:lnTo>
                    <a:pt x="2778" y="32"/>
                  </a:lnTo>
                  <a:lnTo>
                    <a:pt x="2820" y="55"/>
                  </a:lnTo>
                  <a:lnTo>
                    <a:pt x="2859" y="85"/>
                  </a:lnTo>
                  <a:lnTo>
                    <a:pt x="2892" y="118"/>
                  </a:lnTo>
                  <a:lnTo>
                    <a:pt x="2921" y="157"/>
                  </a:lnTo>
                  <a:lnTo>
                    <a:pt x="2945" y="199"/>
                  </a:lnTo>
                  <a:lnTo>
                    <a:pt x="2962" y="244"/>
                  </a:lnTo>
                  <a:lnTo>
                    <a:pt x="2973" y="293"/>
                  </a:lnTo>
                  <a:lnTo>
                    <a:pt x="2977" y="345"/>
                  </a:lnTo>
                  <a:lnTo>
                    <a:pt x="2977" y="970"/>
                  </a:lnTo>
                  <a:lnTo>
                    <a:pt x="0" y="970"/>
                  </a:lnTo>
                  <a:lnTo>
                    <a:pt x="0" y="345"/>
                  </a:lnTo>
                  <a:lnTo>
                    <a:pt x="4" y="293"/>
                  </a:lnTo>
                  <a:lnTo>
                    <a:pt x="14" y="244"/>
                  </a:lnTo>
                  <a:lnTo>
                    <a:pt x="32" y="199"/>
                  </a:lnTo>
                  <a:lnTo>
                    <a:pt x="56" y="157"/>
                  </a:lnTo>
                  <a:lnTo>
                    <a:pt x="85" y="118"/>
                  </a:lnTo>
                  <a:lnTo>
                    <a:pt x="118" y="85"/>
                  </a:lnTo>
                  <a:lnTo>
                    <a:pt x="157" y="55"/>
                  </a:lnTo>
                  <a:lnTo>
                    <a:pt x="199" y="32"/>
                  </a:lnTo>
                  <a:lnTo>
                    <a:pt x="244" y="15"/>
                  </a:lnTo>
                  <a:lnTo>
                    <a:pt x="293" y="4"/>
                  </a:lnTo>
                  <a:lnTo>
                    <a:pt x="3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1" name="Freeform 289"/>
            <p:cNvSpPr>
              <a:spLocks/>
            </p:cNvSpPr>
            <p:nvPr/>
          </p:nvSpPr>
          <p:spPr bwMode="auto">
            <a:xfrm>
              <a:off x="5344" y="2381"/>
              <a:ext cx="1339" cy="1339"/>
            </a:xfrm>
            <a:custGeom>
              <a:avLst/>
              <a:gdLst>
                <a:gd name="T0" fmla="*/ 1513 w 4017"/>
                <a:gd name="T1" fmla="*/ 0 h 4018"/>
                <a:gd name="T2" fmla="*/ 1577 w 4017"/>
                <a:gd name="T3" fmla="*/ 11 h 4018"/>
                <a:gd name="T4" fmla="*/ 1632 w 4017"/>
                <a:gd name="T5" fmla="*/ 48 h 4018"/>
                <a:gd name="T6" fmla="*/ 2524 w 4017"/>
                <a:gd name="T7" fmla="*/ 946 h 4018"/>
                <a:gd name="T8" fmla="*/ 2549 w 4017"/>
                <a:gd name="T9" fmla="*/ 1006 h 4018"/>
                <a:gd name="T10" fmla="*/ 2549 w 4017"/>
                <a:gd name="T11" fmla="*/ 1071 h 4018"/>
                <a:gd name="T12" fmla="*/ 2524 w 4017"/>
                <a:gd name="T13" fmla="*/ 1132 h 4018"/>
                <a:gd name="T14" fmla="*/ 2478 w 4017"/>
                <a:gd name="T15" fmla="*/ 1180 h 4018"/>
                <a:gd name="T16" fmla="*/ 2420 w 4017"/>
                <a:gd name="T17" fmla="*/ 1205 h 4018"/>
                <a:gd name="T18" fmla="*/ 2357 w 4017"/>
                <a:gd name="T19" fmla="*/ 1206 h 4018"/>
                <a:gd name="T20" fmla="*/ 2298 w 4017"/>
                <a:gd name="T21" fmla="*/ 1185 h 4018"/>
                <a:gd name="T22" fmla="*/ 1867 w 4017"/>
                <a:gd name="T23" fmla="*/ 1569 h 4018"/>
                <a:gd name="T24" fmla="*/ 3981 w 4017"/>
                <a:gd name="T25" fmla="*/ 3689 h 4018"/>
                <a:gd name="T26" fmla="*/ 4012 w 4017"/>
                <a:gd name="T27" fmla="*/ 3755 h 4018"/>
                <a:gd name="T28" fmla="*/ 4017 w 4017"/>
                <a:gd name="T29" fmla="*/ 3826 h 4018"/>
                <a:gd name="T30" fmla="*/ 3999 w 4017"/>
                <a:gd name="T31" fmla="*/ 3896 h 4018"/>
                <a:gd name="T32" fmla="*/ 3956 w 4017"/>
                <a:gd name="T33" fmla="*/ 3957 h 4018"/>
                <a:gd name="T34" fmla="*/ 3895 w 4017"/>
                <a:gd name="T35" fmla="*/ 4000 h 4018"/>
                <a:gd name="T36" fmla="*/ 3826 w 4017"/>
                <a:gd name="T37" fmla="*/ 4018 h 4018"/>
                <a:gd name="T38" fmla="*/ 3755 w 4017"/>
                <a:gd name="T39" fmla="*/ 4012 h 4018"/>
                <a:gd name="T40" fmla="*/ 3688 w 4017"/>
                <a:gd name="T41" fmla="*/ 3982 h 4018"/>
                <a:gd name="T42" fmla="*/ 1570 w 4017"/>
                <a:gd name="T43" fmla="*/ 1868 h 4018"/>
                <a:gd name="T44" fmla="*/ 1159 w 4017"/>
                <a:gd name="T45" fmla="*/ 2264 h 4018"/>
                <a:gd name="T46" fmla="*/ 1196 w 4017"/>
                <a:gd name="T47" fmla="*/ 2319 h 4018"/>
                <a:gd name="T48" fmla="*/ 1209 w 4017"/>
                <a:gd name="T49" fmla="*/ 2383 h 4018"/>
                <a:gd name="T50" fmla="*/ 1196 w 4017"/>
                <a:gd name="T51" fmla="*/ 2447 h 4018"/>
                <a:gd name="T52" fmla="*/ 1159 w 4017"/>
                <a:gd name="T53" fmla="*/ 2503 h 4018"/>
                <a:gd name="T54" fmla="*/ 1103 w 4017"/>
                <a:gd name="T55" fmla="*/ 2540 h 4018"/>
                <a:gd name="T56" fmla="*/ 1039 w 4017"/>
                <a:gd name="T57" fmla="*/ 2553 h 4018"/>
                <a:gd name="T58" fmla="*/ 975 w 4017"/>
                <a:gd name="T59" fmla="*/ 2540 h 4018"/>
                <a:gd name="T60" fmla="*/ 920 w 4017"/>
                <a:gd name="T61" fmla="*/ 2503 h 4018"/>
                <a:gd name="T62" fmla="*/ 28 w 4017"/>
                <a:gd name="T63" fmla="*/ 1606 h 4018"/>
                <a:gd name="T64" fmla="*/ 3 w 4017"/>
                <a:gd name="T65" fmla="*/ 1545 h 4018"/>
                <a:gd name="T66" fmla="*/ 3 w 4017"/>
                <a:gd name="T67" fmla="*/ 1481 h 4018"/>
                <a:gd name="T68" fmla="*/ 28 w 4017"/>
                <a:gd name="T69" fmla="*/ 1420 h 4018"/>
                <a:gd name="T70" fmla="*/ 77 w 4017"/>
                <a:gd name="T71" fmla="*/ 1371 h 4018"/>
                <a:gd name="T72" fmla="*/ 138 w 4017"/>
                <a:gd name="T73" fmla="*/ 1346 h 4018"/>
                <a:gd name="T74" fmla="*/ 202 w 4017"/>
                <a:gd name="T75" fmla="*/ 1346 h 4018"/>
                <a:gd name="T76" fmla="*/ 263 w 4017"/>
                <a:gd name="T77" fmla="*/ 1371 h 4018"/>
                <a:gd name="T78" fmla="*/ 282 w 4017"/>
                <a:gd name="T79" fmla="*/ 1385 h 4018"/>
                <a:gd name="T80" fmla="*/ 1393 w 4017"/>
                <a:gd name="T81" fmla="*/ 287 h 4018"/>
                <a:gd name="T82" fmla="*/ 1356 w 4017"/>
                <a:gd name="T83" fmla="*/ 232 h 4018"/>
                <a:gd name="T84" fmla="*/ 1343 w 4017"/>
                <a:gd name="T85" fmla="*/ 168 h 4018"/>
                <a:gd name="T86" fmla="*/ 1356 w 4017"/>
                <a:gd name="T87" fmla="*/ 105 h 4018"/>
                <a:gd name="T88" fmla="*/ 1393 w 4017"/>
                <a:gd name="T89" fmla="*/ 48 h 4018"/>
                <a:gd name="T90" fmla="*/ 1450 w 4017"/>
                <a:gd name="T91" fmla="*/ 11 h 4018"/>
                <a:gd name="T92" fmla="*/ 1513 w 4017"/>
                <a:gd name="T93" fmla="*/ 0 h 4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017" h="4018">
                  <a:moveTo>
                    <a:pt x="1513" y="0"/>
                  </a:moveTo>
                  <a:lnTo>
                    <a:pt x="1513" y="0"/>
                  </a:lnTo>
                  <a:lnTo>
                    <a:pt x="1546" y="2"/>
                  </a:lnTo>
                  <a:lnTo>
                    <a:pt x="1577" y="11"/>
                  </a:lnTo>
                  <a:lnTo>
                    <a:pt x="1606" y="27"/>
                  </a:lnTo>
                  <a:lnTo>
                    <a:pt x="1632" y="48"/>
                  </a:lnTo>
                  <a:lnTo>
                    <a:pt x="2503" y="918"/>
                  </a:lnTo>
                  <a:lnTo>
                    <a:pt x="2524" y="946"/>
                  </a:lnTo>
                  <a:lnTo>
                    <a:pt x="2539" y="975"/>
                  </a:lnTo>
                  <a:lnTo>
                    <a:pt x="2549" y="1006"/>
                  </a:lnTo>
                  <a:lnTo>
                    <a:pt x="2552" y="1039"/>
                  </a:lnTo>
                  <a:lnTo>
                    <a:pt x="2549" y="1071"/>
                  </a:lnTo>
                  <a:lnTo>
                    <a:pt x="2539" y="1102"/>
                  </a:lnTo>
                  <a:lnTo>
                    <a:pt x="2524" y="1132"/>
                  </a:lnTo>
                  <a:lnTo>
                    <a:pt x="2503" y="1159"/>
                  </a:lnTo>
                  <a:lnTo>
                    <a:pt x="2478" y="1180"/>
                  </a:lnTo>
                  <a:lnTo>
                    <a:pt x="2449" y="1195"/>
                  </a:lnTo>
                  <a:lnTo>
                    <a:pt x="2420" y="1205"/>
                  </a:lnTo>
                  <a:lnTo>
                    <a:pt x="2388" y="1207"/>
                  </a:lnTo>
                  <a:lnTo>
                    <a:pt x="2357" y="1206"/>
                  </a:lnTo>
                  <a:lnTo>
                    <a:pt x="2327" y="1198"/>
                  </a:lnTo>
                  <a:lnTo>
                    <a:pt x="2298" y="1185"/>
                  </a:lnTo>
                  <a:lnTo>
                    <a:pt x="2271" y="1166"/>
                  </a:lnTo>
                  <a:lnTo>
                    <a:pt x="1867" y="1569"/>
                  </a:lnTo>
                  <a:lnTo>
                    <a:pt x="3956" y="3659"/>
                  </a:lnTo>
                  <a:lnTo>
                    <a:pt x="3981" y="3689"/>
                  </a:lnTo>
                  <a:lnTo>
                    <a:pt x="3999" y="3721"/>
                  </a:lnTo>
                  <a:lnTo>
                    <a:pt x="4012" y="3755"/>
                  </a:lnTo>
                  <a:lnTo>
                    <a:pt x="4017" y="3790"/>
                  </a:lnTo>
                  <a:lnTo>
                    <a:pt x="4017" y="3826"/>
                  </a:lnTo>
                  <a:lnTo>
                    <a:pt x="4012" y="3862"/>
                  </a:lnTo>
                  <a:lnTo>
                    <a:pt x="3999" y="3896"/>
                  </a:lnTo>
                  <a:lnTo>
                    <a:pt x="3981" y="3928"/>
                  </a:lnTo>
                  <a:lnTo>
                    <a:pt x="3956" y="3957"/>
                  </a:lnTo>
                  <a:lnTo>
                    <a:pt x="3927" y="3982"/>
                  </a:lnTo>
                  <a:lnTo>
                    <a:pt x="3895" y="4000"/>
                  </a:lnTo>
                  <a:lnTo>
                    <a:pt x="3862" y="4012"/>
                  </a:lnTo>
                  <a:lnTo>
                    <a:pt x="3826" y="4018"/>
                  </a:lnTo>
                  <a:lnTo>
                    <a:pt x="3790" y="4018"/>
                  </a:lnTo>
                  <a:lnTo>
                    <a:pt x="3755" y="4012"/>
                  </a:lnTo>
                  <a:lnTo>
                    <a:pt x="3720" y="4000"/>
                  </a:lnTo>
                  <a:lnTo>
                    <a:pt x="3688" y="3982"/>
                  </a:lnTo>
                  <a:lnTo>
                    <a:pt x="3659" y="3957"/>
                  </a:lnTo>
                  <a:lnTo>
                    <a:pt x="1570" y="1868"/>
                  </a:lnTo>
                  <a:lnTo>
                    <a:pt x="1167" y="2271"/>
                  </a:lnTo>
                  <a:lnTo>
                    <a:pt x="1159" y="2264"/>
                  </a:lnTo>
                  <a:lnTo>
                    <a:pt x="1181" y="2290"/>
                  </a:lnTo>
                  <a:lnTo>
                    <a:pt x="1196" y="2319"/>
                  </a:lnTo>
                  <a:lnTo>
                    <a:pt x="1206" y="2351"/>
                  </a:lnTo>
                  <a:lnTo>
                    <a:pt x="1209" y="2383"/>
                  </a:lnTo>
                  <a:lnTo>
                    <a:pt x="1206" y="2415"/>
                  </a:lnTo>
                  <a:lnTo>
                    <a:pt x="1196" y="2447"/>
                  </a:lnTo>
                  <a:lnTo>
                    <a:pt x="1181" y="2477"/>
                  </a:lnTo>
                  <a:lnTo>
                    <a:pt x="1159" y="2503"/>
                  </a:lnTo>
                  <a:lnTo>
                    <a:pt x="1132" y="2525"/>
                  </a:lnTo>
                  <a:lnTo>
                    <a:pt x="1103" y="2540"/>
                  </a:lnTo>
                  <a:lnTo>
                    <a:pt x="1073" y="2550"/>
                  </a:lnTo>
                  <a:lnTo>
                    <a:pt x="1039" y="2553"/>
                  </a:lnTo>
                  <a:lnTo>
                    <a:pt x="1007" y="2550"/>
                  </a:lnTo>
                  <a:lnTo>
                    <a:pt x="975" y="2540"/>
                  </a:lnTo>
                  <a:lnTo>
                    <a:pt x="946" y="2525"/>
                  </a:lnTo>
                  <a:lnTo>
                    <a:pt x="920" y="2503"/>
                  </a:lnTo>
                  <a:lnTo>
                    <a:pt x="50" y="1633"/>
                  </a:lnTo>
                  <a:lnTo>
                    <a:pt x="28" y="1606"/>
                  </a:lnTo>
                  <a:lnTo>
                    <a:pt x="13" y="1577"/>
                  </a:lnTo>
                  <a:lnTo>
                    <a:pt x="3" y="1545"/>
                  </a:lnTo>
                  <a:lnTo>
                    <a:pt x="0" y="1513"/>
                  </a:lnTo>
                  <a:lnTo>
                    <a:pt x="3" y="1481"/>
                  </a:lnTo>
                  <a:lnTo>
                    <a:pt x="13" y="1449"/>
                  </a:lnTo>
                  <a:lnTo>
                    <a:pt x="28" y="1420"/>
                  </a:lnTo>
                  <a:lnTo>
                    <a:pt x="50" y="1394"/>
                  </a:lnTo>
                  <a:lnTo>
                    <a:pt x="77" y="1371"/>
                  </a:lnTo>
                  <a:lnTo>
                    <a:pt x="106" y="1356"/>
                  </a:lnTo>
                  <a:lnTo>
                    <a:pt x="138" y="1346"/>
                  </a:lnTo>
                  <a:lnTo>
                    <a:pt x="170" y="1344"/>
                  </a:lnTo>
                  <a:lnTo>
                    <a:pt x="202" y="1346"/>
                  </a:lnTo>
                  <a:lnTo>
                    <a:pt x="234" y="1356"/>
                  </a:lnTo>
                  <a:lnTo>
                    <a:pt x="263" y="1371"/>
                  </a:lnTo>
                  <a:lnTo>
                    <a:pt x="289" y="1394"/>
                  </a:lnTo>
                  <a:lnTo>
                    <a:pt x="282" y="1385"/>
                  </a:lnTo>
                  <a:lnTo>
                    <a:pt x="1387" y="280"/>
                  </a:lnTo>
                  <a:lnTo>
                    <a:pt x="1393" y="287"/>
                  </a:lnTo>
                  <a:lnTo>
                    <a:pt x="1373" y="261"/>
                  </a:lnTo>
                  <a:lnTo>
                    <a:pt x="1356" y="232"/>
                  </a:lnTo>
                  <a:lnTo>
                    <a:pt x="1348" y="201"/>
                  </a:lnTo>
                  <a:lnTo>
                    <a:pt x="1343" y="168"/>
                  </a:lnTo>
                  <a:lnTo>
                    <a:pt x="1348" y="136"/>
                  </a:lnTo>
                  <a:lnTo>
                    <a:pt x="1356" y="105"/>
                  </a:lnTo>
                  <a:lnTo>
                    <a:pt x="1373" y="75"/>
                  </a:lnTo>
                  <a:lnTo>
                    <a:pt x="1393" y="48"/>
                  </a:lnTo>
                  <a:lnTo>
                    <a:pt x="1420" y="27"/>
                  </a:lnTo>
                  <a:lnTo>
                    <a:pt x="1450" y="11"/>
                  </a:lnTo>
                  <a:lnTo>
                    <a:pt x="1481" y="2"/>
                  </a:lnTo>
                  <a:lnTo>
                    <a:pt x="15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61" name="Group 313"/>
          <p:cNvGrpSpPr>
            <a:grpSpLocks noChangeAspect="1"/>
          </p:cNvGrpSpPr>
          <p:nvPr/>
        </p:nvGrpSpPr>
        <p:grpSpPr bwMode="auto">
          <a:xfrm>
            <a:off x="6985004" y="3805756"/>
            <a:ext cx="285178" cy="283296"/>
            <a:chOff x="3699" y="2381"/>
            <a:chExt cx="303" cy="30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64" name="Freeform 315"/>
            <p:cNvSpPr>
              <a:spLocks/>
            </p:cNvSpPr>
            <p:nvPr/>
          </p:nvSpPr>
          <p:spPr bwMode="auto">
            <a:xfrm>
              <a:off x="3699" y="2381"/>
              <a:ext cx="199" cy="301"/>
            </a:xfrm>
            <a:custGeom>
              <a:avLst/>
              <a:gdLst>
                <a:gd name="T0" fmla="*/ 2044 w 2194"/>
                <a:gd name="T1" fmla="*/ 0 h 3308"/>
                <a:gd name="T2" fmla="*/ 2102 w 2194"/>
                <a:gd name="T3" fmla="*/ 12 h 3308"/>
                <a:gd name="T4" fmla="*/ 2150 w 2194"/>
                <a:gd name="T5" fmla="*/ 44 h 3308"/>
                <a:gd name="T6" fmla="*/ 2183 w 2194"/>
                <a:gd name="T7" fmla="*/ 92 h 3308"/>
                <a:gd name="T8" fmla="*/ 2194 w 2194"/>
                <a:gd name="T9" fmla="*/ 150 h 3308"/>
                <a:gd name="T10" fmla="*/ 2185 w 2194"/>
                <a:gd name="T11" fmla="*/ 203 h 3308"/>
                <a:gd name="T12" fmla="*/ 2159 w 2194"/>
                <a:gd name="T13" fmla="*/ 247 h 3308"/>
                <a:gd name="T14" fmla="*/ 2119 w 2194"/>
                <a:gd name="T15" fmla="*/ 280 h 3308"/>
                <a:gd name="T16" fmla="*/ 1968 w 2194"/>
                <a:gd name="T17" fmla="*/ 933 h 3308"/>
                <a:gd name="T18" fmla="*/ 227 w 2194"/>
                <a:gd name="T19" fmla="*/ 301 h 3308"/>
                <a:gd name="T20" fmla="*/ 1968 w 2194"/>
                <a:gd name="T21" fmla="*/ 1955 h 3308"/>
                <a:gd name="T22" fmla="*/ 2119 w 2194"/>
                <a:gd name="T23" fmla="*/ 1580 h 3308"/>
                <a:gd name="T24" fmla="*/ 2117 w 2194"/>
                <a:gd name="T25" fmla="*/ 2050 h 3308"/>
                <a:gd name="T26" fmla="*/ 2097 w 2194"/>
                <a:gd name="T27" fmla="*/ 2084 h 3308"/>
                <a:gd name="T28" fmla="*/ 2064 w 2194"/>
                <a:gd name="T29" fmla="*/ 2102 h 3308"/>
                <a:gd name="T30" fmla="*/ 1578 w 2194"/>
                <a:gd name="T31" fmla="*/ 2105 h 3308"/>
                <a:gd name="T32" fmla="*/ 1854 w 2194"/>
                <a:gd name="T33" fmla="*/ 3145 h 3308"/>
                <a:gd name="T34" fmla="*/ 1849 w 2194"/>
                <a:gd name="T35" fmla="*/ 3197 h 3308"/>
                <a:gd name="T36" fmla="*/ 1827 w 2194"/>
                <a:gd name="T37" fmla="*/ 3244 h 3308"/>
                <a:gd name="T38" fmla="*/ 1790 w 2194"/>
                <a:gd name="T39" fmla="*/ 3281 h 3308"/>
                <a:gd name="T40" fmla="*/ 1742 w 2194"/>
                <a:gd name="T41" fmla="*/ 3302 h 3308"/>
                <a:gd name="T42" fmla="*/ 1703 w 2194"/>
                <a:gd name="T43" fmla="*/ 3308 h 3308"/>
                <a:gd name="T44" fmla="*/ 1648 w 2194"/>
                <a:gd name="T45" fmla="*/ 3298 h 3308"/>
                <a:gd name="T46" fmla="*/ 1601 w 2194"/>
                <a:gd name="T47" fmla="*/ 3269 h 3308"/>
                <a:gd name="T48" fmla="*/ 1567 w 2194"/>
                <a:gd name="T49" fmla="*/ 3223 h 3308"/>
                <a:gd name="T50" fmla="*/ 1264 w 2194"/>
                <a:gd name="T51" fmla="*/ 2105 h 3308"/>
                <a:gd name="T52" fmla="*/ 639 w 2194"/>
                <a:gd name="T53" fmla="*/ 3196 h 3308"/>
                <a:gd name="T54" fmla="*/ 613 w 2194"/>
                <a:gd name="T55" fmla="*/ 3248 h 3308"/>
                <a:gd name="T56" fmla="*/ 573 w 2194"/>
                <a:gd name="T57" fmla="*/ 3286 h 3308"/>
                <a:gd name="T58" fmla="*/ 520 w 2194"/>
                <a:gd name="T59" fmla="*/ 3306 h 3308"/>
                <a:gd name="T60" fmla="*/ 473 w 2194"/>
                <a:gd name="T61" fmla="*/ 3307 h 3308"/>
                <a:gd name="T62" fmla="*/ 427 w 2194"/>
                <a:gd name="T63" fmla="*/ 3294 h 3308"/>
                <a:gd name="T64" fmla="*/ 384 w 2194"/>
                <a:gd name="T65" fmla="*/ 3264 h 3308"/>
                <a:gd name="T66" fmla="*/ 355 w 2194"/>
                <a:gd name="T67" fmla="*/ 3221 h 3308"/>
                <a:gd name="T68" fmla="*/ 341 w 2194"/>
                <a:gd name="T69" fmla="*/ 3172 h 3308"/>
                <a:gd name="T70" fmla="*/ 345 w 2194"/>
                <a:gd name="T71" fmla="*/ 3118 h 3308"/>
                <a:gd name="T72" fmla="*/ 152 w 2194"/>
                <a:gd name="T73" fmla="*/ 2105 h 3308"/>
                <a:gd name="T74" fmla="*/ 113 w 2194"/>
                <a:gd name="T75" fmla="*/ 2095 h 3308"/>
                <a:gd name="T76" fmla="*/ 87 w 2194"/>
                <a:gd name="T77" fmla="*/ 2068 h 3308"/>
                <a:gd name="T78" fmla="*/ 76 w 2194"/>
                <a:gd name="T79" fmla="*/ 2030 h 3308"/>
                <a:gd name="T80" fmla="*/ 54 w 2194"/>
                <a:gd name="T81" fmla="*/ 266 h 3308"/>
                <a:gd name="T82" fmla="*/ 21 w 2194"/>
                <a:gd name="T83" fmla="*/ 226 h 3308"/>
                <a:gd name="T84" fmla="*/ 3 w 2194"/>
                <a:gd name="T85" fmla="*/ 177 h 3308"/>
                <a:gd name="T86" fmla="*/ 3 w 2194"/>
                <a:gd name="T87" fmla="*/ 120 h 3308"/>
                <a:gd name="T88" fmla="*/ 26 w 2194"/>
                <a:gd name="T89" fmla="*/ 67 h 3308"/>
                <a:gd name="T90" fmla="*/ 67 w 2194"/>
                <a:gd name="T91" fmla="*/ 25 h 3308"/>
                <a:gd name="T92" fmla="*/ 121 w 2194"/>
                <a:gd name="T93" fmla="*/ 4 h 3308"/>
                <a:gd name="T94" fmla="*/ 1683 w 2194"/>
                <a:gd name="T95" fmla="*/ 0 h 3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194" h="3308">
                  <a:moveTo>
                    <a:pt x="1683" y="0"/>
                  </a:moveTo>
                  <a:lnTo>
                    <a:pt x="2044" y="0"/>
                  </a:lnTo>
                  <a:lnTo>
                    <a:pt x="2074" y="4"/>
                  </a:lnTo>
                  <a:lnTo>
                    <a:pt x="2102" y="12"/>
                  </a:lnTo>
                  <a:lnTo>
                    <a:pt x="2128" y="25"/>
                  </a:lnTo>
                  <a:lnTo>
                    <a:pt x="2150" y="44"/>
                  </a:lnTo>
                  <a:lnTo>
                    <a:pt x="2169" y="67"/>
                  </a:lnTo>
                  <a:lnTo>
                    <a:pt x="2183" y="92"/>
                  </a:lnTo>
                  <a:lnTo>
                    <a:pt x="2192" y="120"/>
                  </a:lnTo>
                  <a:lnTo>
                    <a:pt x="2194" y="150"/>
                  </a:lnTo>
                  <a:lnTo>
                    <a:pt x="2192" y="177"/>
                  </a:lnTo>
                  <a:lnTo>
                    <a:pt x="2185" y="203"/>
                  </a:lnTo>
                  <a:lnTo>
                    <a:pt x="2175" y="226"/>
                  </a:lnTo>
                  <a:lnTo>
                    <a:pt x="2159" y="247"/>
                  </a:lnTo>
                  <a:lnTo>
                    <a:pt x="2141" y="266"/>
                  </a:lnTo>
                  <a:lnTo>
                    <a:pt x="2119" y="280"/>
                  </a:lnTo>
                  <a:lnTo>
                    <a:pt x="2119" y="966"/>
                  </a:lnTo>
                  <a:lnTo>
                    <a:pt x="1968" y="933"/>
                  </a:lnTo>
                  <a:lnTo>
                    <a:pt x="1968" y="301"/>
                  </a:lnTo>
                  <a:lnTo>
                    <a:pt x="227" y="301"/>
                  </a:lnTo>
                  <a:lnTo>
                    <a:pt x="227" y="1955"/>
                  </a:lnTo>
                  <a:lnTo>
                    <a:pt x="1968" y="1955"/>
                  </a:lnTo>
                  <a:lnTo>
                    <a:pt x="1968" y="1548"/>
                  </a:lnTo>
                  <a:lnTo>
                    <a:pt x="2119" y="1580"/>
                  </a:lnTo>
                  <a:lnTo>
                    <a:pt x="2119" y="2030"/>
                  </a:lnTo>
                  <a:lnTo>
                    <a:pt x="2117" y="2050"/>
                  </a:lnTo>
                  <a:lnTo>
                    <a:pt x="2110" y="2068"/>
                  </a:lnTo>
                  <a:lnTo>
                    <a:pt x="2097" y="2084"/>
                  </a:lnTo>
                  <a:lnTo>
                    <a:pt x="2082" y="2095"/>
                  </a:lnTo>
                  <a:lnTo>
                    <a:pt x="2064" y="2102"/>
                  </a:lnTo>
                  <a:lnTo>
                    <a:pt x="2044" y="2105"/>
                  </a:lnTo>
                  <a:lnTo>
                    <a:pt x="1578" y="2105"/>
                  </a:lnTo>
                  <a:lnTo>
                    <a:pt x="1850" y="3118"/>
                  </a:lnTo>
                  <a:lnTo>
                    <a:pt x="1854" y="3145"/>
                  </a:lnTo>
                  <a:lnTo>
                    <a:pt x="1854" y="3172"/>
                  </a:lnTo>
                  <a:lnTo>
                    <a:pt x="1849" y="3197"/>
                  </a:lnTo>
                  <a:lnTo>
                    <a:pt x="1841" y="3221"/>
                  </a:lnTo>
                  <a:lnTo>
                    <a:pt x="1827" y="3244"/>
                  </a:lnTo>
                  <a:lnTo>
                    <a:pt x="1810" y="3264"/>
                  </a:lnTo>
                  <a:lnTo>
                    <a:pt x="1790" y="3281"/>
                  </a:lnTo>
                  <a:lnTo>
                    <a:pt x="1768" y="3294"/>
                  </a:lnTo>
                  <a:lnTo>
                    <a:pt x="1742" y="3302"/>
                  </a:lnTo>
                  <a:lnTo>
                    <a:pt x="1722" y="3307"/>
                  </a:lnTo>
                  <a:lnTo>
                    <a:pt x="1703" y="3308"/>
                  </a:lnTo>
                  <a:lnTo>
                    <a:pt x="1675" y="3306"/>
                  </a:lnTo>
                  <a:lnTo>
                    <a:pt x="1648" y="3298"/>
                  </a:lnTo>
                  <a:lnTo>
                    <a:pt x="1623" y="3286"/>
                  </a:lnTo>
                  <a:lnTo>
                    <a:pt x="1601" y="3269"/>
                  </a:lnTo>
                  <a:lnTo>
                    <a:pt x="1582" y="3248"/>
                  </a:lnTo>
                  <a:lnTo>
                    <a:pt x="1567" y="3223"/>
                  </a:lnTo>
                  <a:lnTo>
                    <a:pt x="1557" y="3196"/>
                  </a:lnTo>
                  <a:lnTo>
                    <a:pt x="1264" y="2105"/>
                  </a:lnTo>
                  <a:lnTo>
                    <a:pt x="932" y="2105"/>
                  </a:lnTo>
                  <a:lnTo>
                    <a:pt x="639" y="3196"/>
                  </a:lnTo>
                  <a:lnTo>
                    <a:pt x="628" y="3223"/>
                  </a:lnTo>
                  <a:lnTo>
                    <a:pt x="613" y="3248"/>
                  </a:lnTo>
                  <a:lnTo>
                    <a:pt x="595" y="3269"/>
                  </a:lnTo>
                  <a:lnTo>
                    <a:pt x="573" y="3286"/>
                  </a:lnTo>
                  <a:lnTo>
                    <a:pt x="548" y="3298"/>
                  </a:lnTo>
                  <a:lnTo>
                    <a:pt x="520" y="3306"/>
                  </a:lnTo>
                  <a:lnTo>
                    <a:pt x="492" y="3308"/>
                  </a:lnTo>
                  <a:lnTo>
                    <a:pt x="473" y="3307"/>
                  </a:lnTo>
                  <a:lnTo>
                    <a:pt x="453" y="3302"/>
                  </a:lnTo>
                  <a:lnTo>
                    <a:pt x="427" y="3294"/>
                  </a:lnTo>
                  <a:lnTo>
                    <a:pt x="404" y="3281"/>
                  </a:lnTo>
                  <a:lnTo>
                    <a:pt x="384" y="3264"/>
                  </a:lnTo>
                  <a:lnTo>
                    <a:pt x="368" y="3244"/>
                  </a:lnTo>
                  <a:lnTo>
                    <a:pt x="355" y="3221"/>
                  </a:lnTo>
                  <a:lnTo>
                    <a:pt x="346" y="3197"/>
                  </a:lnTo>
                  <a:lnTo>
                    <a:pt x="341" y="3172"/>
                  </a:lnTo>
                  <a:lnTo>
                    <a:pt x="341" y="3145"/>
                  </a:lnTo>
                  <a:lnTo>
                    <a:pt x="345" y="3118"/>
                  </a:lnTo>
                  <a:lnTo>
                    <a:pt x="618" y="2105"/>
                  </a:lnTo>
                  <a:lnTo>
                    <a:pt x="152" y="2105"/>
                  </a:lnTo>
                  <a:lnTo>
                    <a:pt x="132" y="2102"/>
                  </a:lnTo>
                  <a:lnTo>
                    <a:pt x="113" y="2095"/>
                  </a:lnTo>
                  <a:lnTo>
                    <a:pt x="98" y="2084"/>
                  </a:lnTo>
                  <a:lnTo>
                    <a:pt x="87" y="2068"/>
                  </a:lnTo>
                  <a:lnTo>
                    <a:pt x="78" y="2050"/>
                  </a:lnTo>
                  <a:lnTo>
                    <a:pt x="76" y="2030"/>
                  </a:lnTo>
                  <a:lnTo>
                    <a:pt x="76" y="280"/>
                  </a:lnTo>
                  <a:lnTo>
                    <a:pt x="54" y="266"/>
                  </a:lnTo>
                  <a:lnTo>
                    <a:pt x="37" y="247"/>
                  </a:lnTo>
                  <a:lnTo>
                    <a:pt x="21" y="226"/>
                  </a:lnTo>
                  <a:lnTo>
                    <a:pt x="9" y="203"/>
                  </a:lnTo>
                  <a:lnTo>
                    <a:pt x="3" y="177"/>
                  </a:lnTo>
                  <a:lnTo>
                    <a:pt x="0" y="150"/>
                  </a:lnTo>
                  <a:lnTo>
                    <a:pt x="3" y="120"/>
                  </a:lnTo>
                  <a:lnTo>
                    <a:pt x="13" y="92"/>
                  </a:lnTo>
                  <a:lnTo>
                    <a:pt x="26" y="67"/>
                  </a:lnTo>
                  <a:lnTo>
                    <a:pt x="45" y="44"/>
                  </a:lnTo>
                  <a:lnTo>
                    <a:pt x="67" y="25"/>
                  </a:lnTo>
                  <a:lnTo>
                    <a:pt x="93" y="12"/>
                  </a:lnTo>
                  <a:lnTo>
                    <a:pt x="121" y="4"/>
                  </a:lnTo>
                  <a:lnTo>
                    <a:pt x="152" y="0"/>
                  </a:lnTo>
                  <a:lnTo>
                    <a:pt x="16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" name="Freeform 316"/>
            <p:cNvSpPr>
              <a:spLocks/>
            </p:cNvSpPr>
            <p:nvPr/>
          </p:nvSpPr>
          <p:spPr bwMode="auto">
            <a:xfrm>
              <a:off x="3912" y="2432"/>
              <a:ext cx="49" cy="48"/>
            </a:xfrm>
            <a:custGeom>
              <a:avLst/>
              <a:gdLst>
                <a:gd name="T0" fmla="*/ 269 w 537"/>
                <a:gd name="T1" fmla="*/ 0 h 534"/>
                <a:gd name="T2" fmla="*/ 308 w 537"/>
                <a:gd name="T3" fmla="*/ 3 h 534"/>
                <a:gd name="T4" fmla="*/ 347 w 537"/>
                <a:gd name="T5" fmla="*/ 11 h 534"/>
                <a:gd name="T6" fmla="*/ 382 w 537"/>
                <a:gd name="T7" fmla="*/ 25 h 534"/>
                <a:gd name="T8" fmla="*/ 415 w 537"/>
                <a:gd name="T9" fmla="*/ 43 h 534"/>
                <a:gd name="T10" fmla="*/ 445 w 537"/>
                <a:gd name="T11" fmla="*/ 65 h 534"/>
                <a:gd name="T12" fmla="*/ 471 w 537"/>
                <a:gd name="T13" fmla="*/ 92 h 534"/>
                <a:gd name="T14" fmla="*/ 494 w 537"/>
                <a:gd name="T15" fmla="*/ 121 h 534"/>
                <a:gd name="T16" fmla="*/ 512 w 537"/>
                <a:gd name="T17" fmla="*/ 155 h 534"/>
                <a:gd name="T18" fmla="*/ 526 w 537"/>
                <a:gd name="T19" fmla="*/ 190 h 534"/>
                <a:gd name="T20" fmla="*/ 535 w 537"/>
                <a:gd name="T21" fmla="*/ 228 h 534"/>
                <a:gd name="T22" fmla="*/ 537 w 537"/>
                <a:gd name="T23" fmla="*/ 267 h 534"/>
                <a:gd name="T24" fmla="*/ 535 w 537"/>
                <a:gd name="T25" fmla="*/ 307 h 534"/>
                <a:gd name="T26" fmla="*/ 526 w 537"/>
                <a:gd name="T27" fmla="*/ 344 h 534"/>
                <a:gd name="T28" fmla="*/ 512 w 537"/>
                <a:gd name="T29" fmla="*/ 379 h 534"/>
                <a:gd name="T30" fmla="*/ 494 w 537"/>
                <a:gd name="T31" fmla="*/ 413 h 534"/>
                <a:gd name="T32" fmla="*/ 471 w 537"/>
                <a:gd name="T33" fmla="*/ 442 h 534"/>
                <a:gd name="T34" fmla="*/ 445 w 537"/>
                <a:gd name="T35" fmla="*/ 469 h 534"/>
                <a:gd name="T36" fmla="*/ 415 w 537"/>
                <a:gd name="T37" fmla="*/ 491 h 534"/>
                <a:gd name="T38" fmla="*/ 382 w 537"/>
                <a:gd name="T39" fmla="*/ 509 h 534"/>
                <a:gd name="T40" fmla="*/ 347 w 537"/>
                <a:gd name="T41" fmla="*/ 523 h 534"/>
                <a:gd name="T42" fmla="*/ 308 w 537"/>
                <a:gd name="T43" fmla="*/ 531 h 534"/>
                <a:gd name="T44" fmla="*/ 269 w 537"/>
                <a:gd name="T45" fmla="*/ 534 h 534"/>
                <a:gd name="T46" fmla="*/ 229 w 537"/>
                <a:gd name="T47" fmla="*/ 531 h 534"/>
                <a:gd name="T48" fmla="*/ 191 w 537"/>
                <a:gd name="T49" fmla="*/ 523 h 534"/>
                <a:gd name="T50" fmla="*/ 155 w 537"/>
                <a:gd name="T51" fmla="*/ 509 h 534"/>
                <a:gd name="T52" fmla="*/ 123 w 537"/>
                <a:gd name="T53" fmla="*/ 491 h 534"/>
                <a:gd name="T54" fmla="*/ 92 w 537"/>
                <a:gd name="T55" fmla="*/ 469 h 534"/>
                <a:gd name="T56" fmla="*/ 66 w 537"/>
                <a:gd name="T57" fmla="*/ 442 h 534"/>
                <a:gd name="T58" fmla="*/ 43 w 537"/>
                <a:gd name="T59" fmla="*/ 413 h 534"/>
                <a:gd name="T60" fmla="*/ 25 w 537"/>
                <a:gd name="T61" fmla="*/ 379 h 534"/>
                <a:gd name="T62" fmla="*/ 12 w 537"/>
                <a:gd name="T63" fmla="*/ 344 h 534"/>
                <a:gd name="T64" fmla="*/ 3 w 537"/>
                <a:gd name="T65" fmla="*/ 307 h 534"/>
                <a:gd name="T66" fmla="*/ 0 w 537"/>
                <a:gd name="T67" fmla="*/ 267 h 534"/>
                <a:gd name="T68" fmla="*/ 3 w 537"/>
                <a:gd name="T69" fmla="*/ 228 h 534"/>
                <a:gd name="T70" fmla="*/ 12 w 537"/>
                <a:gd name="T71" fmla="*/ 190 h 534"/>
                <a:gd name="T72" fmla="*/ 25 w 537"/>
                <a:gd name="T73" fmla="*/ 155 h 534"/>
                <a:gd name="T74" fmla="*/ 43 w 537"/>
                <a:gd name="T75" fmla="*/ 121 h 534"/>
                <a:gd name="T76" fmla="*/ 66 w 537"/>
                <a:gd name="T77" fmla="*/ 91 h 534"/>
                <a:gd name="T78" fmla="*/ 92 w 537"/>
                <a:gd name="T79" fmla="*/ 65 h 534"/>
                <a:gd name="T80" fmla="*/ 123 w 537"/>
                <a:gd name="T81" fmla="*/ 43 h 534"/>
                <a:gd name="T82" fmla="*/ 155 w 537"/>
                <a:gd name="T83" fmla="*/ 25 h 534"/>
                <a:gd name="T84" fmla="*/ 191 w 537"/>
                <a:gd name="T85" fmla="*/ 11 h 534"/>
                <a:gd name="T86" fmla="*/ 229 w 537"/>
                <a:gd name="T87" fmla="*/ 3 h 534"/>
                <a:gd name="T88" fmla="*/ 269 w 537"/>
                <a:gd name="T89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37" h="534">
                  <a:moveTo>
                    <a:pt x="269" y="0"/>
                  </a:moveTo>
                  <a:lnTo>
                    <a:pt x="308" y="3"/>
                  </a:lnTo>
                  <a:lnTo>
                    <a:pt x="347" y="11"/>
                  </a:lnTo>
                  <a:lnTo>
                    <a:pt x="382" y="25"/>
                  </a:lnTo>
                  <a:lnTo>
                    <a:pt x="415" y="43"/>
                  </a:lnTo>
                  <a:lnTo>
                    <a:pt x="445" y="65"/>
                  </a:lnTo>
                  <a:lnTo>
                    <a:pt x="471" y="92"/>
                  </a:lnTo>
                  <a:lnTo>
                    <a:pt x="494" y="121"/>
                  </a:lnTo>
                  <a:lnTo>
                    <a:pt x="512" y="155"/>
                  </a:lnTo>
                  <a:lnTo>
                    <a:pt x="526" y="190"/>
                  </a:lnTo>
                  <a:lnTo>
                    <a:pt x="535" y="228"/>
                  </a:lnTo>
                  <a:lnTo>
                    <a:pt x="537" y="267"/>
                  </a:lnTo>
                  <a:lnTo>
                    <a:pt x="535" y="307"/>
                  </a:lnTo>
                  <a:lnTo>
                    <a:pt x="526" y="344"/>
                  </a:lnTo>
                  <a:lnTo>
                    <a:pt x="512" y="379"/>
                  </a:lnTo>
                  <a:lnTo>
                    <a:pt x="494" y="413"/>
                  </a:lnTo>
                  <a:lnTo>
                    <a:pt x="471" y="442"/>
                  </a:lnTo>
                  <a:lnTo>
                    <a:pt x="445" y="469"/>
                  </a:lnTo>
                  <a:lnTo>
                    <a:pt x="415" y="491"/>
                  </a:lnTo>
                  <a:lnTo>
                    <a:pt x="382" y="509"/>
                  </a:lnTo>
                  <a:lnTo>
                    <a:pt x="347" y="523"/>
                  </a:lnTo>
                  <a:lnTo>
                    <a:pt x="308" y="531"/>
                  </a:lnTo>
                  <a:lnTo>
                    <a:pt x="269" y="534"/>
                  </a:lnTo>
                  <a:lnTo>
                    <a:pt x="229" y="531"/>
                  </a:lnTo>
                  <a:lnTo>
                    <a:pt x="191" y="523"/>
                  </a:lnTo>
                  <a:lnTo>
                    <a:pt x="155" y="509"/>
                  </a:lnTo>
                  <a:lnTo>
                    <a:pt x="123" y="491"/>
                  </a:lnTo>
                  <a:lnTo>
                    <a:pt x="92" y="469"/>
                  </a:lnTo>
                  <a:lnTo>
                    <a:pt x="66" y="442"/>
                  </a:lnTo>
                  <a:lnTo>
                    <a:pt x="43" y="413"/>
                  </a:lnTo>
                  <a:lnTo>
                    <a:pt x="25" y="379"/>
                  </a:lnTo>
                  <a:lnTo>
                    <a:pt x="12" y="344"/>
                  </a:lnTo>
                  <a:lnTo>
                    <a:pt x="3" y="307"/>
                  </a:lnTo>
                  <a:lnTo>
                    <a:pt x="0" y="267"/>
                  </a:lnTo>
                  <a:lnTo>
                    <a:pt x="3" y="228"/>
                  </a:lnTo>
                  <a:lnTo>
                    <a:pt x="12" y="190"/>
                  </a:lnTo>
                  <a:lnTo>
                    <a:pt x="25" y="155"/>
                  </a:lnTo>
                  <a:lnTo>
                    <a:pt x="43" y="121"/>
                  </a:lnTo>
                  <a:lnTo>
                    <a:pt x="66" y="91"/>
                  </a:lnTo>
                  <a:lnTo>
                    <a:pt x="92" y="65"/>
                  </a:lnTo>
                  <a:lnTo>
                    <a:pt x="123" y="43"/>
                  </a:lnTo>
                  <a:lnTo>
                    <a:pt x="155" y="25"/>
                  </a:lnTo>
                  <a:lnTo>
                    <a:pt x="191" y="11"/>
                  </a:lnTo>
                  <a:lnTo>
                    <a:pt x="229" y="3"/>
                  </a:lnTo>
                  <a:lnTo>
                    <a:pt x="2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" name="Freeform 317"/>
            <p:cNvSpPr>
              <a:spLocks/>
            </p:cNvSpPr>
            <p:nvPr/>
          </p:nvSpPr>
          <p:spPr bwMode="auto">
            <a:xfrm>
              <a:off x="3816" y="2470"/>
              <a:ext cx="186" cy="212"/>
            </a:xfrm>
            <a:custGeom>
              <a:avLst/>
              <a:gdLst>
                <a:gd name="T0" fmla="*/ 183 w 2044"/>
                <a:gd name="T1" fmla="*/ 3 h 2330"/>
                <a:gd name="T2" fmla="*/ 1182 w 2044"/>
                <a:gd name="T3" fmla="*/ 187 h 2330"/>
                <a:gd name="T4" fmla="*/ 1229 w 2044"/>
                <a:gd name="T5" fmla="*/ 196 h 2330"/>
                <a:gd name="T6" fmla="*/ 1270 w 2044"/>
                <a:gd name="T7" fmla="*/ 217 h 2330"/>
                <a:gd name="T8" fmla="*/ 1216 w 2044"/>
                <a:gd name="T9" fmla="*/ 747 h 2330"/>
                <a:gd name="T10" fmla="*/ 1433 w 2044"/>
                <a:gd name="T11" fmla="*/ 747 h 2330"/>
                <a:gd name="T12" fmla="*/ 1380 w 2044"/>
                <a:gd name="T13" fmla="*/ 217 h 2330"/>
                <a:gd name="T14" fmla="*/ 1420 w 2044"/>
                <a:gd name="T15" fmla="*/ 196 h 2330"/>
                <a:gd name="T16" fmla="*/ 1468 w 2044"/>
                <a:gd name="T17" fmla="*/ 187 h 2330"/>
                <a:gd name="T18" fmla="*/ 1641 w 2044"/>
                <a:gd name="T19" fmla="*/ 189 h 2330"/>
                <a:gd name="T20" fmla="*/ 1689 w 2044"/>
                <a:gd name="T21" fmla="*/ 207 h 2330"/>
                <a:gd name="T22" fmla="*/ 1729 w 2044"/>
                <a:gd name="T23" fmla="*/ 239 h 2330"/>
                <a:gd name="T24" fmla="*/ 1756 w 2044"/>
                <a:gd name="T25" fmla="*/ 283 h 2330"/>
                <a:gd name="T26" fmla="*/ 2041 w 2044"/>
                <a:gd name="T27" fmla="*/ 1024 h 2330"/>
                <a:gd name="T28" fmla="*/ 2042 w 2044"/>
                <a:gd name="T29" fmla="*/ 1076 h 2330"/>
                <a:gd name="T30" fmla="*/ 2026 w 2044"/>
                <a:gd name="T31" fmla="*/ 1124 h 2330"/>
                <a:gd name="T32" fmla="*/ 1993 w 2044"/>
                <a:gd name="T33" fmla="*/ 1165 h 2330"/>
                <a:gd name="T34" fmla="*/ 1948 w 2044"/>
                <a:gd name="T35" fmla="*/ 1193 h 2330"/>
                <a:gd name="T36" fmla="*/ 1895 w 2044"/>
                <a:gd name="T37" fmla="*/ 1202 h 2330"/>
                <a:gd name="T38" fmla="*/ 1844 w 2044"/>
                <a:gd name="T39" fmla="*/ 1195 h 2330"/>
                <a:gd name="T40" fmla="*/ 1798 w 2044"/>
                <a:gd name="T41" fmla="*/ 1170 h 2330"/>
                <a:gd name="T42" fmla="*/ 1764 w 2044"/>
                <a:gd name="T43" fmla="*/ 1132 h 2330"/>
                <a:gd name="T44" fmla="*/ 1619 w 2044"/>
                <a:gd name="T45" fmla="*/ 764 h 2330"/>
                <a:gd name="T46" fmla="*/ 1677 w 2044"/>
                <a:gd name="T47" fmla="*/ 2170 h 2330"/>
                <a:gd name="T48" fmla="*/ 1669 w 2044"/>
                <a:gd name="T49" fmla="*/ 2230 h 2330"/>
                <a:gd name="T50" fmla="*/ 1639 w 2044"/>
                <a:gd name="T51" fmla="*/ 2280 h 2330"/>
                <a:gd name="T52" fmla="*/ 1593 w 2044"/>
                <a:gd name="T53" fmla="*/ 2314 h 2330"/>
                <a:gd name="T54" fmla="*/ 1535 w 2044"/>
                <a:gd name="T55" fmla="*/ 2330 h 2330"/>
                <a:gd name="T56" fmla="*/ 1497 w 2044"/>
                <a:gd name="T57" fmla="*/ 2326 h 2330"/>
                <a:gd name="T58" fmla="*/ 1444 w 2044"/>
                <a:gd name="T59" fmla="*/ 2306 h 2330"/>
                <a:gd name="T60" fmla="*/ 1404 w 2044"/>
                <a:gd name="T61" fmla="*/ 2268 h 2330"/>
                <a:gd name="T62" fmla="*/ 1380 w 2044"/>
                <a:gd name="T63" fmla="*/ 2217 h 2330"/>
                <a:gd name="T64" fmla="*/ 1325 w 2044"/>
                <a:gd name="T65" fmla="*/ 1342 h 2330"/>
                <a:gd name="T66" fmla="*/ 1271 w 2044"/>
                <a:gd name="T67" fmla="*/ 2217 h 2330"/>
                <a:gd name="T68" fmla="*/ 1247 w 2044"/>
                <a:gd name="T69" fmla="*/ 2268 h 2330"/>
                <a:gd name="T70" fmla="*/ 1206 w 2044"/>
                <a:gd name="T71" fmla="*/ 2306 h 2330"/>
                <a:gd name="T72" fmla="*/ 1153 w 2044"/>
                <a:gd name="T73" fmla="*/ 2326 h 2330"/>
                <a:gd name="T74" fmla="*/ 1115 w 2044"/>
                <a:gd name="T75" fmla="*/ 2330 h 2330"/>
                <a:gd name="T76" fmla="*/ 1057 w 2044"/>
                <a:gd name="T77" fmla="*/ 2314 h 2330"/>
                <a:gd name="T78" fmla="*/ 1011 w 2044"/>
                <a:gd name="T79" fmla="*/ 2280 h 2330"/>
                <a:gd name="T80" fmla="*/ 982 w 2044"/>
                <a:gd name="T81" fmla="*/ 2230 h 2330"/>
                <a:gd name="T82" fmla="*/ 973 w 2044"/>
                <a:gd name="T83" fmla="*/ 2170 h 2330"/>
                <a:gd name="T84" fmla="*/ 1031 w 2044"/>
                <a:gd name="T85" fmla="*/ 488 h 2330"/>
                <a:gd name="T86" fmla="*/ 120 w 2044"/>
                <a:gd name="T87" fmla="*/ 297 h 2330"/>
                <a:gd name="T88" fmla="*/ 70 w 2044"/>
                <a:gd name="T89" fmla="*/ 277 h 2330"/>
                <a:gd name="T90" fmla="*/ 32 w 2044"/>
                <a:gd name="T91" fmla="*/ 242 h 2330"/>
                <a:gd name="T92" fmla="*/ 7 w 2044"/>
                <a:gd name="T93" fmla="*/ 198 h 2330"/>
                <a:gd name="T94" fmla="*/ 0 w 2044"/>
                <a:gd name="T95" fmla="*/ 146 h 2330"/>
                <a:gd name="T96" fmla="*/ 11 w 2044"/>
                <a:gd name="T97" fmla="*/ 93 h 2330"/>
                <a:gd name="T98" fmla="*/ 39 w 2044"/>
                <a:gd name="T99" fmla="*/ 49 h 2330"/>
                <a:gd name="T100" fmla="*/ 80 w 2044"/>
                <a:gd name="T101" fmla="*/ 18 h 2330"/>
                <a:gd name="T102" fmla="*/ 129 w 2044"/>
                <a:gd name="T103" fmla="*/ 1 h 2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44" h="2330">
                  <a:moveTo>
                    <a:pt x="156" y="0"/>
                  </a:moveTo>
                  <a:lnTo>
                    <a:pt x="183" y="3"/>
                  </a:lnTo>
                  <a:lnTo>
                    <a:pt x="1051" y="187"/>
                  </a:lnTo>
                  <a:lnTo>
                    <a:pt x="1182" y="187"/>
                  </a:lnTo>
                  <a:lnTo>
                    <a:pt x="1207" y="189"/>
                  </a:lnTo>
                  <a:lnTo>
                    <a:pt x="1229" y="196"/>
                  </a:lnTo>
                  <a:lnTo>
                    <a:pt x="1251" y="205"/>
                  </a:lnTo>
                  <a:lnTo>
                    <a:pt x="1270" y="217"/>
                  </a:lnTo>
                  <a:lnTo>
                    <a:pt x="1287" y="233"/>
                  </a:lnTo>
                  <a:lnTo>
                    <a:pt x="1216" y="747"/>
                  </a:lnTo>
                  <a:lnTo>
                    <a:pt x="1325" y="837"/>
                  </a:lnTo>
                  <a:lnTo>
                    <a:pt x="1433" y="747"/>
                  </a:lnTo>
                  <a:lnTo>
                    <a:pt x="1362" y="233"/>
                  </a:lnTo>
                  <a:lnTo>
                    <a:pt x="1380" y="217"/>
                  </a:lnTo>
                  <a:lnTo>
                    <a:pt x="1399" y="205"/>
                  </a:lnTo>
                  <a:lnTo>
                    <a:pt x="1420" y="196"/>
                  </a:lnTo>
                  <a:lnTo>
                    <a:pt x="1443" y="189"/>
                  </a:lnTo>
                  <a:lnTo>
                    <a:pt x="1468" y="187"/>
                  </a:lnTo>
                  <a:lnTo>
                    <a:pt x="1615" y="187"/>
                  </a:lnTo>
                  <a:lnTo>
                    <a:pt x="1641" y="189"/>
                  </a:lnTo>
                  <a:lnTo>
                    <a:pt x="1666" y="197"/>
                  </a:lnTo>
                  <a:lnTo>
                    <a:pt x="1689" y="207"/>
                  </a:lnTo>
                  <a:lnTo>
                    <a:pt x="1710" y="222"/>
                  </a:lnTo>
                  <a:lnTo>
                    <a:pt x="1729" y="239"/>
                  </a:lnTo>
                  <a:lnTo>
                    <a:pt x="1745" y="260"/>
                  </a:lnTo>
                  <a:lnTo>
                    <a:pt x="1756" y="283"/>
                  </a:lnTo>
                  <a:lnTo>
                    <a:pt x="2034" y="998"/>
                  </a:lnTo>
                  <a:lnTo>
                    <a:pt x="2041" y="1024"/>
                  </a:lnTo>
                  <a:lnTo>
                    <a:pt x="2044" y="1050"/>
                  </a:lnTo>
                  <a:lnTo>
                    <a:pt x="2042" y="1076"/>
                  </a:lnTo>
                  <a:lnTo>
                    <a:pt x="2036" y="1101"/>
                  </a:lnTo>
                  <a:lnTo>
                    <a:pt x="2026" y="1124"/>
                  </a:lnTo>
                  <a:lnTo>
                    <a:pt x="2011" y="1146"/>
                  </a:lnTo>
                  <a:lnTo>
                    <a:pt x="1993" y="1165"/>
                  </a:lnTo>
                  <a:lnTo>
                    <a:pt x="1972" y="1180"/>
                  </a:lnTo>
                  <a:lnTo>
                    <a:pt x="1948" y="1193"/>
                  </a:lnTo>
                  <a:lnTo>
                    <a:pt x="1922" y="1200"/>
                  </a:lnTo>
                  <a:lnTo>
                    <a:pt x="1895" y="1202"/>
                  </a:lnTo>
                  <a:lnTo>
                    <a:pt x="1870" y="1201"/>
                  </a:lnTo>
                  <a:lnTo>
                    <a:pt x="1844" y="1195"/>
                  </a:lnTo>
                  <a:lnTo>
                    <a:pt x="1820" y="1185"/>
                  </a:lnTo>
                  <a:lnTo>
                    <a:pt x="1798" y="1170"/>
                  </a:lnTo>
                  <a:lnTo>
                    <a:pt x="1780" y="1152"/>
                  </a:lnTo>
                  <a:lnTo>
                    <a:pt x="1764" y="1132"/>
                  </a:lnTo>
                  <a:lnTo>
                    <a:pt x="1752" y="1107"/>
                  </a:lnTo>
                  <a:lnTo>
                    <a:pt x="1619" y="764"/>
                  </a:lnTo>
                  <a:lnTo>
                    <a:pt x="1619" y="1184"/>
                  </a:lnTo>
                  <a:lnTo>
                    <a:pt x="1677" y="2170"/>
                  </a:lnTo>
                  <a:lnTo>
                    <a:pt x="1676" y="2201"/>
                  </a:lnTo>
                  <a:lnTo>
                    <a:pt x="1669" y="2230"/>
                  </a:lnTo>
                  <a:lnTo>
                    <a:pt x="1656" y="2256"/>
                  </a:lnTo>
                  <a:lnTo>
                    <a:pt x="1639" y="2280"/>
                  </a:lnTo>
                  <a:lnTo>
                    <a:pt x="1617" y="2299"/>
                  </a:lnTo>
                  <a:lnTo>
                    <a:pt x="1593" y="2314"/>
                  </a:lnTo>
                  <a:lnTo>
                    <a:pt x="1565" y="2324"/>
                  </a:lnTo>
                  <a:lnTo>
                    <a:pt x="1535" y="2330"/>
                  </a:lnTo>
                  <a:lnTo>
                    <a:pt x="1526" y="2330"/>
                  </a:lnTo>
                  <a:lnTo>
                    <a:pt x="1497" y="2326"/>
                  </a:lnTo>
                  <a:lnTo>
                    <a:pt x="1470" y="2319"/>
                  </a:lnTo>
                  <a:lnTo>
                    <a:pt x="1444" y="2306"/>
                  </a:lnTo>
                  <a:lnTo>
                    <a:pt x="1423" y="2289"/>
                  </a:lnTo>
                  <a:lnTo>
                    <a:pt x="1404" y="2268"/>
                  </a:lnTo>
                  <a:lnTo>
                    <a:pt x="1389" y="2244"/>
                  </a:lnTo>
                  <a:lnTo>
                    <a:pt x="1380" y="2217"/>
                  </a:lnTo>
                  <a:lnTo>
                    <a:pt x="1374" y="2188"/>
                  </a:lnTo>
                  <a:lnTo>
                    <a:pt x="1325" y="1342"/>
                  </a:lnTo>
                  <a:lnTo>
                    <a:pt x="1276" y="2188"/>
                  </a:lnTo>
                  <a:lnTo>
                    <a:pt x="1271" y="2217"/>
                  </a:lnTo>
                  <a:lnTo>
                    <a:pt x="1261" y="2244"/>
                  </a:lnTo>
                  <a:lnTo>
                    <a:pt x="1247" y="2268"/>
                  </a:lnTo>
                  <a:lnTo>
                    <a:pt x="1228" y="2289"/>
                  </a:lnTo>
                  <a:lnTo>
                    <a:pt x="1206" y="2306"/>
                  </a:lnTo>
                  <a:lnTo>
                    <a:pt x="1181" y="2319"/>
                  </a:lnTo>
                  <a:lnTo>
                    <a:pt x="1153" y="2326"/>
                  </a:lnTo>
                  <a:lnTo>
                    <a:pt x="1124" y="2330"/>
                  </a:lnTo>
                  <a:lnTo>
                    <a:pt x="1115" y="2330"/>
                  </a:lnTo>
                  <a:lnTo>
                    <a:pt x="1085" y="2324"/>
                  </a:lnTo>
                  <a:lnTo>
                    <a:pt x="1057" y="2314"/>
                  </a:lnTo>
                  <a:lnTo>
                    <a:pt x="1032" y="2299"/>
                  </a:lnTo>
                  <a:lnTo>
                    <a:pt x="1011" y="2280"/>
                  </a:lnTo>
                  <a:lnTo>
                    <a:pt x="994" y="2256"/>
                  </a:lnTo>
                  <a:lnTo>
                    <a:pt x="982" y="2230"/>
                  </a:lnTo>
                  <a:lnTo>
                    <a:pt x="974" y="2201"/>
                  </a:lnTo>
                  <a:lnTo>
                    <a:pt x="973" y="2170"/>
                  </a:lnTo>
                  <a:lnTo>
                    <a:pt x="1031" y="1184"/>
                  </a:lnTo>
                  <a:lnTo>
                    <a:pt x="1031" y="488"/>
                  </a:lnTo>
                  <a:lnTo>
                    <a:pt x="1003" y="485"/>
                  </a:lnTo>
                  <a:lnTo>
                    <a:pt x="120" y="297"/>
                  </a:lnTo>
                  <a:lnTo>
                    <a:pt x="94" y="289"/>
                  </a:lnTo>
                  <a:lnTo>
                    <a:pt x="70" y="277"/>
                  </a:lnTo>
                  <a:lnTo>
                    <a:pt x="49" y="261"/>
                  </a:lnTo>
                  <a:lnTo>
                    <a:pt x="32" y="242"/>
                  </a:lnTo>
                  <a:lnTo>
                    <a:pt x="17" y="222"/>
                  </a:lnTo>
                  <a:lnTo>
                    <a:pt x="7" y="198"/>
                  </a:lnTo>
                  <a:lnTo>
                    <a:pt x="2" y="173"/>
                  </a:lnTo>
                  <a:lnTo>
                    <a:pt x="0" y="146"/>
                  </a:lnTo>
                  <a:lnTo>
                    <a:pt x="3" y="119"/>
                  </a:lnTo>
                  <a:lnTo>
                    <a:pt x="11" y="93"/>
                  </a:lnTo>
                  <a:lnTo>
                    <a:pt x="24" y="70"/>
                  </a:lnTo>
                  <a:lnTo>
                    <a:pt x="39" y="49"/>
                  </a:lnTo>
                  <a:lnTo>
                    <a:pt x="58" y="31"/>
                  </a:lnTo>
                  <a:lnTo>
                    <a:pt x="80" y="18"/>
                  </a:lnTo>
                  <a:lnTo>
                    <a:pt x="104" y="7"/>
                  </a:lnTo>
                  <a:lnTo>
                    <a:pt x="129" y="1"/>
                  </a:lnTo>
                  <a:lnTo>
                    <a:pt x="1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" name="Freeform 318"/>
            <p:cNvSpPr>
              <a:spLocks/>
            </p:cNvSpPr>
            <p:nvPr/>
          </p:nvSpPr>
          <p:spPr bwMode="auto">
            <a:xfrm>
              <a:off x="3730" y="2472"/>
              <a:ext cx="14" cy="72"/>
            </a:xfrm>
            <a:custGeom>
              <a:avLst/>
              <a:gdLst>
                <a:gd name="T0" fmla="*/ 76 w 151"/>
                <a:gd name="T1" fmla="*/ 0 h 789"/>
                <a:gd name="T2" fmla="*/ 96 w 151"/>
                <a:gd name="T3" fmla="*/ 2 h 789"/>
                <a:gd name="T4" fmla="*/ 113 w 151"/>
                <a:gd name="T5" fmla="*/ 10 h 789"/>
                <a:gd name="T6" fmla="*/ 129 w 151"/>
                <a:gd name="T7" fmla="*/ 22 h 789"/>
                <a:gd name="T8" fmla="*/ 141 w 151"/>
                <a:gd name="T9" fmla="*/ 37 h 789"/>
                <a:gd name="T10" fmla="*/ 149 w 151"/>
                <a:gd name="T11" fmla="*/ 55 h 789"/>
                <a:gd name="T12" fmla="*/ 151 w 151"/>
                <a:gd name="T13" fmla="*/ 75 h 789"/>
                <a:gd name="T14" fmla="*/ 151 w 151"/>
                <a:gd name="T15" fmla="*/ 714 h 789"/>
                <a:gd name="T16" fmla="*/ 149 w 151"/>
                <a:gd name="T17" fmla="*/ 734 h 789"/>
                <a:gd name="T18" fmla="*/ 141 w 151"/>
                <a:gd name="T19" fmla="*/ 752 h 789"/>
                <a:gd name="T20" fmla="*/ 129 w 151"/>
                <a:gd name="T21" fmla="*/ 766 h 789"/>
                <a:gd name="T22" fmla="*/ 113 w 151"/>
                <a:gd name="T23" fmla="*/ 779 h 789"/>
                <a:gd name="T24" fmla="*/ 96 w 151"/>
                <a:gd name="T25" fmla="*/ 786 h 789"/>
                <a:gd name="T26" fmla="*/ 76 w 151"/>
                <a:gd name="T27" fmla="*/ 789 h 789"/>
                <a:gd name="T28" fmla="*/ 56 w 151"/>
                <a:gd name="T29" fmla="*/ 786 h 789"/>
                <a:gd name="T30" fmla="*/ 37 w 151"/>
                <a:gd name="T31" fmla="*/ 779 h 789"/>
                <a:gd name="T32" fmla="*/ 22 w 151"/>
                <a:gd name="T33" fmla="*/ 766 h 789"/>
                <a:gd name="T34" fmla="*/ 10 w 151"/>
                <a:gd name="T35" fmla="*/ 752 h 789"/>
                <a:gd name="T36" fmla="*/ 2 w 151"/>
                <a:gd name="T37" fmla="*/ 734 h 789"/>
                <a:gd name="T38" fmla="*/ 0 w 151"/>
                <a:gd name="T39" fmla="*/ 714 h 789"/>
                <a:gd name="T40" fmla="*/ 0 w 151"/>
                <a:gd name="T41" fmla="*/ 75 h 789"/>
                <a:gd name="T42" fmla="*/ 2 w 151"/>
                <a:gd name="T43" fmla="*/ 55 h 789"/>
                <a:gd name="T44" fmla="*/ 10 w 151"/>
                <a:gd name="T45" fmla="*/ 37 h 789"/>
                <a:gd name="T46" fmla="*/ 22 w 151"/>
                <a:gd name="T47" fmla="*/ 22 h 789"/>
                <a:gd name="T48" fmla="*/ 37 w 151"/>
                <a:gd name="T49" fmla="*/ 10 h 789"/>
                <a:gd name="T50" fmla="*/ 56 w 151"/>
                <a:gd name="T51" fmla="*/ 2 h 789"/>
                <a:gd name="T52" fmla="*/ 76 w 151"/>
                <a:gd name="T53" fmla="*/ 0 h 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1" h="789">
                  <a:moveTo>
                    <a:pt x="76" y="0"/>
                  </a:moveTo>
                  <a:lnTo>
                    <a:pt x="96" y="2"/>
                  </a:lnTo>
                  <a:lnTo>
                    <a:pt x="113" y="10"/>
                  </a:lnTo>
                  <a:lnTo>
                    <a:pt x="129" y="22"/>
                  </a:lnTo>
                  <a:lnTo>
                    <a:pt x="141" y="37"/>
                  </a:lnTo>
                  <a:lnTo>
                    <a:pt x="149" y="55"/>
                  </a:lnTo>
                  <a:lnTo>
                    <a:pt x="151" y="75"/>
                  </a:lnTo>
                  <a:lnTo>
                    <a:pt x="151" y="714"/>
                  </a:lnTo>
                  <a:lnTo>
                    <a:pt x="149" y="734"/>
                  </a:lnTo>
                  <a:lnTo>
                    <a:pt x="141" y="752"/>
                  </a:lnTo>
                  <a:lnTo>
                    <a:pt x="129" y="766"/>
                  </a:lnTo>
                  <a:lnTo>
                    <a:pt x="113" y="779"/>
                  </a:lnTo>
                  <a:lnTo>
                    <a:pt x="96" y="786"/>
                  </a:lnTo>
                  <a:lnTo>
                    <a:pt x="76" y="789"/>
                  </a:lnTo>
                  <a:lnTo>
                    <a:pt x="56" y="786"/>
                  </a:lnTo>
                  <a:lnTo>
                    <a:pt x="37" y="779"/>
                  </a:lnTo>
                  <a:lnTo>
                    <a:pt x="22" y="766"/>
                  </a:lnTo>
                  <a:lnTo>
                    <a:pt x="10" y="752"/>
                  </a:lnTo>
                  <a:lnTo>
                    <a:pt x="2" y="734"/>
                  </a:lnTo>
                  <a:lnTo>
                    <a:pt x="0" y="714"/>
                  </a:lnTo>
                  <a:lnTo>
                    <a:pt x="0" y="75"/>
                  </a:lnTo>
                  <a:lnTo>
                    <a:pt x="2" y="55"/>
                  </a:lnTo>
                  <a:lnTo>
                    <a:pt x="10" y="37"/>
                  </a:lnTo>
                  <a:lnTo>
                    <a:pt x="22" y="22"/>
                  </a:lnTo>
                  <a:lnTo>
                    <a:pt x="37" y="10"/>
                  </a:lnTo>
                  <a:lnTo>
                    <a:pt x="56" y="2"/>
                  </a:lnTo>
                  <a:lnTo>
                    <a:pt x="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" name="Freeform 319"/>
            <p:cNvSpPr>
              <a:spLocks/>
            </p:cNvSpPr>
            <p:nvPr/>
          </p:nvSpPr>
          <p:spPr bwMode="auto">
            <a:xfrm>
              <a:off x="3761" y="2424"/>
              <a:ext cx="14" cy="120"/>
            </a:xfrm>
            <a:custGeom>
              <a:avLst/>
              <a:gdLst>
                <a:gd name="T0" fmla="*/ 75 w 150"/>
                <a:gd name="T1" fmla="*/ 0 h 1316"/>
                <a:gd name="T2" fmla="*/ 95 w 150"/>
                <a:gd name="T3" fmla="*/ 3 h 1316"/>
                <a:gd name="T4" fmla="*/ 114 w 150"/>
                <a:gd name="T5" fmla="*/ 11 h 1316"/>
                <a:gd name="T6" fmla="*/ 128 w 150"/>
                <a:gd name="T7" fmla="*/ 22 h 1316"/>
                <a:gd name="T8" fmla="*/ 140 w 150"/>
                <a:gd name="T9" fmla="*/ 37 h 1316"/>
                <a:gd name="T10" fmla="*/ 148 w 150"/>
                <a:gd name="T11" fmla="*/ 56 h 1316"/>
                <a:gd name="T12" fmla="*/ 150 w 150"/>
                <a:gd name="T13" fmla="*/ 75 h 1316"/>
                <a:gd name="T14" fmla="*/ 150 w 150"/>
                <a:gd name="T15" fmla="*/ 1240 h 1316"/>
                <a:gd name="T16" fmla="*/ 148 w 150"/>
                <a:gd name="T17" fmla="*/ 1260 h 1316"/>
                <a:gd name="T18" fmla="*/ 140 w 150"/>
                <a:gd name="T19" fmla="*/ 1279 h 1316"/>
                <a:gd name="T20" fmla="*/ 128 w 150"/>
                <a:gd name="T21" fmla="*/ 1293 h 1316"/>
                <a:gd name="T22" fmla="*/ 114 w 150"/>
                <a:gd name="T23" fmla="*/ 1306 h 1316"/>
                <a:gd name="T24" fmla="*/ 95 w 150"/>
                <a:gd name="T25" fmla="*/ 1313 h 1316"/>
                <a:gd name="T26" fmla="*/ 75 w 150"/>
                <a:gd name="T27" fmla="*/ 1316 h 1316"/>
                <a:gd name="T28" fmla="*/ 55 w 150"/>
                <a:gd name="T29" fmla="*/ 1313 h 1316"/>
                <a:gd name="T30" fmla="*/ 37 w 150"/>
                <a:gd name="T31" fmla="*/ 1306 h 1316"/>
                <a:gd name="T32" fmla="*/ 22 w 150"/>
                <a:gd name="T33" fmla="*/ 1293 h 1316"/>
                <a:gd name="T34" fmla="*/ 10 w 150"/>
                <a:gd name="T35" fmla="*/ 1279 h 1316"/>
                <a:gd name="T36" fmla="*/ 2 w 150"/>
                <a:gd name="T37" fmla="*/ 1260 h 1316"/>
                <a:gd name="T38" fmla="*/ 0 w 150"/>
                <a:gd name="T39" fmla="*/ 1240 h 1316"/>
                <a:gd name="T40" fmla="*/ 0 w 150"/>
                <a:gd name="T41" fmla="*/ 75 h 1316"/>
                <a:gd name="T42" fmla="*/ 2 w 150"/>
                <a:gd name="T43" fmla="*/ 56 h 1316"/>
                <a:gd name="T44" fmla="*/ 10 w 150"/>
                <a:gd name="T45" fmla="*/ 37 h 1316"/>
                <a:gd name="T46" fmla="*/ 22 w 150"/>
                <a:gd name="T47" fmla="*/ 22 h 1316"/>
                <a:gd name="T48" fmla="*/ 37 w 150"/>
                <a:gd name="T49" fmla="*/ 11 h 1316"/>
                <a:gd name="T50" fmla="*/ 55 w 150"/>
                <a:gd name="T51" fmla="*/ 3 h 1316"/>
                <a:gd name="T52" fmla="*/ 75 w 150"/>
                <a:gd name="T53" fmla="*/ 0 h 1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0" h="1316">
                  <a:moveTo>
                    <a:pt x="75" y="0"/>
                  </a:moveTo>
                  <a:lnTo>
                    <a:pt x="95" y="3"/>
                  </a:lnTo>
                  <a:lnTo>
                    <a:pt x="114" y="11"/>
                  </a:lnTo>
                  <a:lnTo>
                    <a:pt x="128" y="22"/>
                  </a:lnTo>
                  <a:lnTo>
                    <a:pt x="140" y="37"/>
                  </a:lnTo>
                  <a:lnTo>
                    <a:pt x="148" y="56"/>
                  </a:lnTo>
                  <a:lnTo>
                    <a:pt x="150" y="75"/>
                  </a:lnTo>
                  <a:lnTo>
                    <a:pt x="150" y="1240"/>
                  </a:lnTo>
                  <a:lnTo>
                    <a:pt x="148" y="1260"/>
                  </a:lnTo>
                  <a:lnTo>
                    <a:pt x="140" y="1279"/>
                  </a:lnTo>
                  <a:lnTo>
                    <a:pt x="128" y="1293"/>
                  </a:lnTo>
                  <a:lnTo>
                    <a:pt x="114" y="1306"/>
                  </a:lnTo>
                  <a:lnTo>
                    <a:pt x="95" y="1313"/>
                  </a:lnTo>
                  <a:lnTo>
                    <a:pt x="75" y="1316"/>
                  </a:lnTo>
                  <a:lnTo>
                    <a:pt x="55" y="1313"/>
                  </a:lnTo>
                  <a:lnTo>
                    <a:pt x="37" y="1306"/>
                  </a:lnTo>
                  <a:lnTo>
                    <a:pt x="22" y="1293"/>
                  </a:lnTo>
                  <a:lnTo>
                    <a:pt x="10" y="1279"/>
                  </a:lnTo>
                  <a:lnTo>
                    <a:pt x="2" y="1260"/>
                  </a:lnTo>
                  <a:lnTo>
                    <a:pt x="0" y="1240"/>
                  </a:lnTo>
                  <a:lnTo>
                    <a:pt x="0" y="75"/>
                  </a:lnTo>
                  <a:lnTo>
                    <a:pt x="2" y="56"/>
                  </a:lnTo>
                  <a:lnTo>
                    <a:pt x="10" y="37"/>
                  </a:lnTo>
                  <a:lnTo>
                    <a:pt x="22" y="22"/>
                  </a:lnTo>
                  <a:lnTo>
                    <a:pt x="37" y="11"/>
                  </a:lnTo>
                  <a:lnTo>
                    <a:pt x="55" y="3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" name="Freeform 320"/>
            <p:cNvSpPr>
              <a:spLocks/>
            </p:cNvSpPr>
            <p:nvPr/>
          </p:nvSpPr>
          <p:spPr bwMode="auto">
            <a:xfrm>
              <a:off x="3792" y="2451"/>
              <a:ext cx="14" cy="93"/>
            </a:xfrm>
            <a:custGeom>
              <a:avLst/>
              <a:gdLst>
                <a:gd name="T0" fmla="*/ 75 w 152"/>
                <a:gd name="T1" fmla="*/ 0 h 1015"/>
                <a:gd name="T2" fmla="*/ 96 w 152"/>
                <a:gd name="T3" fmla="*/ 2 h 1015"/>
                <a:gd name="T4" fmla="*/ 114 w 152"/>
                <a:gd name="T5" fmla="*/ 9 h 1015"/>
                <a:gd name="T6" fmla="*/ 130 w 152"/>
                <a:gd name="T7" fmla="*/ 22 h 1015"/>
                <a:gd name="T8" fmla="*/ 141 w 152"/>
                <a:gd name="T9" fmla="*/ 36 h 1015"/>
                <a:gd name="T10" fmla="*/ 148 w 152"/>
                <a:gd name="T11" fmla="*/ 55 h 1015"/>
                <a:gd name="T12" fmla="*/ 152 w 152"/>
                <a:gd name="T13" fmla="*/ 75 h 1015"/>
                <a:gd name="T14" fmla="*/ 152 w 152"/>
                <a:gd name="T15" fmla="*/ 939 h 1015"/>
                <a:gd name="T16" fmla="*/ 148 w 152"/>
                <a:gd name="T17" fmla="*/ 959 h 1015"/>
                <a:gd name="T18" fmla="*/ 141 w 152"/>
                <a:gd name="T19" fmla="*/ 978 h 1015"/>
                <a:gd name="T20" fmla="*/ 130 w 152"/>
                <a:gd name="T21" fmla="*/ 992 h 1015"/>
                <a:gd name="T22" fmla="*/ 114 w 152"/>
                <a:gd name="T23" fmla="*/ 1005 h 1015"/>
                <a:gd name="T24" fmla="*/ 96 w 152"/>
                <a:gd name="T25" fmla="*/ 1012 h 1015"/>
                <a:gd name="T26" fmla="*/ 75 w 152"/>
                <a:gd name="T27" fmla="*/ 1015 h 1015"/>
                <a:gd name="T28" fmla="*/ 55 w 152"/>
                <a:gd name="T29" fmla="*/ 1012 h 1015"/>
                <a:gd name="T30" fmla="*/ 37 w 152"/>
                <a:gd name="T31" fmla="*/ 1005 h 1015"/>
                <a:gd name="T32" fmla="*/ 22 w 152"/>
                <a:gd name="T33" fmla="*/ 992 h 1015"/>
                <a:gd name="T34" fmla="*/ 10 w 152"/>
                <a:gd name="T35" fmla="*/ 978 h 1015"/>
                <a:gd name="T36" fmla="*/ 3 w 152"/>
                <a:gd name="T37" fmla="*/ 959 h 1015"/>
                <a:gd name="T38" fmla="*/ 0 w 152"/>
                <a:gd name="T39" fmla="*/ 939 h 1015"/>
                <a:gd name="T40" fmla="*/ 0 w 152"/>
                <a:gd name="T41" fmla="*/ 75 h 1015"/>
                <a:gd name="T42" fmla="*/ 3 w 152"/>
                <a:gd name="T43" fmla="*/ 55 h 1015"/>
                <a:gd name="T44" fmla="*/ 10 w 152"/>
                <a:gd name="T45" fmla="*/ 36 h 1015"/>
                <a:gd name="T46" fmla="*/ 22 w 152"/>
                <a:gd name="T47" fmla="*/ 22 h 1015"/>
                <a:gd name="T48" fmla="*/ 37 w 152"/>
                <a:gd name="T49" fmla="*/ 9 h 1015"/>
                <a:gd name="T50" fmla="*/ 55 w 152"/>
                <a:gd name="T51" fmla="*/ 2 h 1015"/>
                <a:gd name="T52" fmla="*/ 75 w 152"/>
                <a:gd name="T53" fmla="*/ 0 h 10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2" h="1015">
                  <a:moveTo>
                    <a:pt x="75" y="0"/>
                  </a:moveTo>
                  <a:lnTo>
                    <a:pt x="96" y="2"/>
                  </a:lnTo>
                  <a:lnTo>
                    <a:pt x="114" y="9"/>
                  </a:lnTo>
                  <a:lnTo>
                    <a:pt x="130" y="22"/>
                  </a:lnTo>
                  <a:lnTo>
                    <a:pt x="141" y="36"/>
                  </a:lnTo>
                  <a:lnTo>
                    <a:pt x="148" y="55"/>
                  </a:lnTo>
                  <a:lnTo>
                    <a:pt x="152" y="75"/>
                  </a:lnTo>
                  <a:lnTo>
                    <a:pt x="152" y="939"/>
                  </a:lnTo>
                  <a:lnTo>
                    <a:pt x="148" y="959"/>
                  </a:lnTo>
                  <a:lnTo>
                    <a:pt x="141" y="978"/>
                  </a:lnTo>
                  <a:lnTo>
                    <a:pt x="130" y="992"/>
                  </a:lnTo>
                  <a:lnTo>
                    <a:pt x="114" y="1005"/>
                  </a:lnTo>
                  <a:lnTo>
                    <a:pt x="96" y="1012"/>
                  </a:lnTo>
                  <a:lnTo>
                    <a:pt x="75" y="1015"/>
                  </a:lnTo>
                  <a:lnTo>
                    <a:pt x="55" y="1012"/>
                  </a:lnTo>
                  <a:lnTo>
                    <a:pt x="37" y="1005"/>
                  </a:lnTo>
                  <a:lnTo>
                    <a:pt x="22" y="992"/>
                  </a:lnTo>
                  <a:lnTo>
                    <a:pt x="10" y="978"/>
                  </a:lnTo>
                  <a:lnTo>
                    <a:pt x="3" y="959"/>
                  </a:lnTo>
                  <a:lnTo>
                    <a:pt x="0" y="939"/>
                  </a:lnTo>
                  <a:lnTo>
                    <a:pt x="0" y="75"/>
                  </a:lnTo>
                  <a:lnTo>
                    <a:pt x="3" y="55"/>
                  </a:lnTo>
                  <a:lnTo>
                    <a:pt x="10" y="36"/>
                  </a:lnTo>
                  <a:lnTo>
                    <a:pt x="22" y="22"/>
                  </a:lnTo>
                  <a:lnTo>
                    <a:pt x="37" y="9"/>
                  </a:lnTo>
                  <a:lnTo>
                    <a:pt x="55" y="2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3" name="Freeform 410"/>
          <p:cNvSpPr>
            <a:spLocks noEditPoints="1"/>
          </p:cNvSpPr>
          <p:nvPr/>
        </p:nvSpPr>
        <p:spPr bwMode="auto">
          <a:xfrm>
            <a:off x="9132879" y="3761175"/>
            <a:ext cx="317258" cy="372459"/>
          </a:xfrm>
          <a:custGeom>
            <a:avLst/>
            <a:gdLst>
              <a:gd name="T0" fmla="*/ 3024 w 5322"/>
              <a:gd name="T1" fmla="*/ 1074 h 6249"/>
              <a:gd name="T2" fmla="*/ 2994 w 5322"/>
              <a:gd name="T3" fmla="*/ 1114 h 6249"/>
              <a:gd name="T4" fmla="*/ 2992 w 5322"/>
              <a:gd name="T5" fmla="*/ 1120 h 6249"/>
              <a:gd name="T6" fmla="*/ 2249 w 5322"/>
              <a:gd name="T7" fmla="*/ 2423 h 6249"/>
              <a:gd name="T8" fmla="*/ 2273 w 5322"/>
              <a:gd name="T9" fmla="*/ 2466 h 6249"/>
              <a:gd name="T10" fmla="*/ 2735 w 5322"/>
              <a:gd name="T11" fmla="*/ 2474 h 6249"/>
              <a:gd name="T12" fmla="*/ 2794 w 5322"/>
              <a:gd name="T13" fmla="*/ 2506 h 6249"/>
              <a:gd name="T14" fmla="*/ 2627 w 5322"/>
              <a:gd name="T15" fmla="*/ 3398 h 6249"/>
              <a:gd name="T16" fmla="*/ 2623 w 5322"/>
              <a:gd name="T17" fmla="*/ 3448 h 6249"/>
              <a:gd name="T18" fmla="*/ 2654 w 5322"/>
              <a:gd name="T19" fmla="*/ 3484 h 6249"/>
              <a:gd name="T20" fmla="*/ 2701 w 5322"/>
              <a:gd name="T21" fmla="*/ 3478 h 6249"/>
              <a:gd name="T22" fmla="*/ 2730 w 5322"/>
              <a:gd name="T23" fmla="*/ 3438 h 6249"/>
              <a:gd name="T24" fmla="*/ 2733 w 5322"/>
              <a:gd name="T25" fmla="*/ 3432 h 6249"/>
              <a:gd name="T26" fmla="*/ 3477 w 5322"/>
              <a:gd name="T27" fmla="*/ 2130 h 6249"/>
              <a:gd name="T28" fmla="*/ 3452 w 5322"/>
              <a:gd name="T29" fmla="*/ 2086 h 6249"/>
              <a:gd name="T30" fmla="*/ 2988 w 5322"/>
              <a:gd name="T31" fmla="*/ 2078 h 6249"/>
              <a:gd name="T32" fmla="*/ 2931 w 5322"/>
              <a:gd name="T33" fmla="*/ 2046 h 6249"/>
              <a:gd name="T34" fmla="*/ 3098 w 5322"/>
              <a:gd name="T35" fmla="*/ 1154 h 6249"/>
              <a:gd name="T36" fmla="*/ 3102 w 5322"/>
              <a:gd name="T37" fmla="*/ 1105 h 6249"/>
              <a:gd name="T38" fmla="*/ 3072 w 5322"/>
              <a:gd name="T39" fmla="*/ 1068 h 6249"/>
              <a:gd name="T40" fmla="*/ 3106 w 5322"/>
              <a:gd name="T41" fmla="*/ 5 h 6249"/>
              <a:gd name="T42" fmla="*/ 3596 w 5322"/>
              <a:gd name="T43" fmla="*/ 93 h 6249"/>
              <a:gd name="T44" fmla="*/ 4045 w 5322"/>
              <a:gd name="T45" fmla="*/ 273 h 6249"/>
              <a:gd name="T46" fmla="*/ 4446 w 5322"/>
              <a:gd name="T47" fmla="*/ 538 h 6249"/>
              <a:gd name="T48" fmla="*/ 4783 w 5322"/>
              <a:gd name="T49" fmla="*/ 876 h 6249"/>
              <a:gd name="T50" fmla="*/ 5049 w 5322"/>
              <a:gd name="T51" fmla="*/ 1276 h 6249"/>
              <a:gd name="T52" fmla="*/ 5229 w 5322"/>
              <a:gd name="T53" fmla="*/ 1726 h 6249"/>
              <a:gd name="T54" fmla="*/ 5317 w 5322"/>
              <a:gd name="T55" fmla="*/ 2217 h 6249"/>
              <a:gd name="T56" fmla="*/ 5301 w 5322"/>
              <a:gd name="T57" fmla="*/ 2704 h 6249"/>
              <a:gd name="T58" fmla="*/ 5197 w 5322"/>
              <a:gd name="T59" fmla="*/ 3153 h 6249"/>
              <a:gd name="T60" fmla="*/ 5013 w 5322"/>
              <a:gd name="T61" fmla="*/ 3566 h 6249"/>
              <a:gd name="T62" fmla="*/ 4756 w 5322"/>
              <a:gd name="T63" fmla="*/ 3933 h 6249"/>
              <a:gd name="T64" fmla="*/ 4549 w 5322"/>
              <a:gd name="T65" fmla="*/ 5606 h 6249"/>
              <a:gd name="T66" fmla="*/ 4499 w 5322"/>
              <a:gd name="T67" fmla="*/ 5735 h 6249"/>
              <a:gd name="T68" fmla="*/ 4380 w 5322"/>
              <a:gd name="T69" fmla="*/ 5808 h 6249"/>
              <a:gd name="T70" fmla="*/ 1825 w 5322"/>
              <a:gd name="T71" fmla="*/ 6243 h 6249"/>
              <a:gd name="T72" fmla="*/ 1747 w 5322"/>
              <a:gd name="T73" fmla="*/ 6184 h 6249"/>
              <a:gd name="T74" fmla="*/ 1728 w 5322"/>
              <a:gd name="T75" fmla="*/ 6112 h 6249"/>
              <a:gd name="T76" fmla="*/ 964 w 5322"/>
              <a:gd name="T77" fmla="*/ 5519 h 6249"/>
              <a:gd name="T78" fmla="*/ 764 w 5322"/>
              <a:gd name="T79" fmla="*/ 5443 h 6249"/>
              <a:gd name="T80" fmla="*/ 618 w 5322"/>
              <a:gd name="T81" fmla="*/ 5296 h 6249"/>
              <a:gd name="T82" fmla="*/ 542 w 5322"/>
              <a:gd name="T83" fmla="*/ 5096 h 6249"/>
              <a:gd name="T84" fmla="*/ 306 w 5322"/>
              <a:gd name="T85" fmla="*/ 4140 h 6249"/>
              <a:gd name="T86" fmla="*/ 139 w 5322"/>
              <a:gd name="T87" fmla="*/ 4108 h 6249"/>
              <a:gd name="T88" fmla="*/ 34 w 5322"/>
              <a:gd name="T89" fmla="*/ 4014 h 6249"/>
              <a:gd name="T90" fmla="*/ 0 w 5322"/>
              <a:gd name="T91" fmla="*/ 3879 h 6249"/>
              <a:gd name="T92" fmla="*/ 50 w 5322"/>
              <a:gd name="T93" fmla="*/ 3714 h 6249"/>
              <a:gd name="T94" fmla="*/ 542 w 5322"/>
              <a:gd name="T95" fmla="*/ 2221 h 6249"/>
              <a:gd name="T96" fmla="*/ 625 w 5322"/>
              <a:gd name="T97" fmla="*/ 1740 h 6249"/>
              <a:gd name="T98" fmla="*/ 802 w 5322"/>
              <a:gd name="T99" fmla="*/ 1295 h 6249"/>
              <a:gd name="T100" fmla="*/ 1059 w 5322"/>
              <a:gd name="T101" fmla="*/ 901 h 6249"/>
              <a:gd name="T102" fmla="*/ 1386 w 5322"/>
              <a:gd name="T103" fmla="*/ 564 h 6249"/>
              <a:gd name="T104" fmla="*/ 1775 w 5322"/>
              <a:gd name="T105" fmla="*/ 298 h 6249"/>
              <a:gd name="T106" fmla="*/ 2190 w 5322"/>
              <a:gd name="T107" fmla="*/ 118 h 6249"/>
              <a:gd name="T108" fmla="*/ 2627 w 5322"/>
              <a:gd name="T109" fmla="*/ 19 h 6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5322" h="6249">
                <a:moveTo>
                  <a:pt x="3053" y="1065"/>
                </a:moveTo>
                <a:lnTo>
                  <a:pt x="3036" y="1067"/>
                </a:lnTo>
                <a:lnTo>
                  <a:pt x="3024" y="1074"/>
                </a:lnTo>
                <a:lnTo>
                  <a:pt x="3013" y="1086"/>
                </a:lnTo>
                <a:lnTo>
                  <a:pt x="3003" y="1099"/>
                </a:lnTo>
                <a:lnTo>
                  <a:pt x="2994" y="1114"/>
                </a:lnTo>
                <a:lnTo>
                  <a:pt x="2994" y="1116"/>
                </a:lnTo>
                <a:lnTo>
                  <a:pt x="2992" y="1118"/>
                </a:lnTo>
                <a:lnTo>
                  <a:pt x="2992" y="1120"/>
                </a:lnTo>
                <a:lnTo>
                  <a:pt x="2268" y="2371"/>
                </a:lnTo>
                <a:lnTo>
                  <a:pt x="2254" y="2400"/>
                </a:lnTo>
                <a:lnTo>
                  <a:pt x="2249" y="2423"/>
                </a:lnTo>
                <a:lnTo>
                  <a:pt x="2249" y="2442"/>
                </a:lnTo>
                <a:lnTo>
                  <a:pt x="2258" y="2457"/>
                </a:lnTo>
                <a:lnTo>
                  <a:pt x="2273" y="2466"/>
                </a:lnTo>
                <a:lnTo>
                  <a:pt x="2296" y="2474"/>
                </a:lnTo>
                <a:lnTo>
                  <a:pt x="2327" y="2476"/>
                </a:lnTo>
                <a:lnTo>
                  <a:pt x="2735" y="2474"/>
                </a:lnTo>
                <a:lnTo>
                  <a:pt x="2764" y="2474"/>
                </a:lnTo>
                <a:lnTo>
                  <a:pt x="2796" y="2476"/>
                </a:lnTo>
                <a:lnTo>
                  <a:pt x="2794" y="2506"/>
                </a:lnTo>
                <a:lnTo>
                  <a:pt x="2791" y="2531"/>
                </a:lnTo>
                <a:lnTo>
                  <a:pt x="2686" y="3084"/>
                </a:lnTo>
                <a:lnTo>
                  <a:pt x="2627" y="3398"/>
                </a:lnTo>
                <a:lnTo>
                  <a:pt x="2623" y="3415"/>
                </a:lnTo>
                <a:lnTo>
                  <a:pt x="2621" y="3432"/>
                </a:lnTo>
                <a:lnTo>
                  <a:pt x="2623" y="3448"/>
                </a:lnTo>
                <a:lnTo>
                  <a:pt x="2627" y="3461"/>
                </a:lnTo>
                <a:lnTo>
                  <a:pt x="2637" y="3474"/>
                </a:lnTo>
                <a:lnTo>
                  <a:pt x="2654" y="3484"/>
                </a:lnTo>
                <a:lnTo>
                  <a:pt x="2673" y="3488"/>
                </a:lnTo>
                <a:lnTo>
                  <a:pt x="2688" y="3486"/>
                </a:lnTo>
                <a:lnTo>
                  <a:pt x="2701" y="3478"/>
                </a:lnTo>
                <a:lnTo>
                  <a:pt x="2713" y="3467"/>
                </a:lnTo>
                <a:lnTo>
                  <a:pt x="2722" y="3453"/>
                </a:lnTo>
                <a:lnTo>
                  <a:pt x="2730" y="3438"/>
                </a:lnTo>
                <a:lnTo>
                  <a:pt x="2732" y="3436"/>
                </a:lnTo>
                <a:lnTo>
                  <a:pt x="2732" y="3434"/>
                </a:lnTo>
                <a:lnTo>
                  <a:pt x="2733" y="3432"/>
                </a:lnTo>
                <a:lnTo>
                  <a:pt x="3456" y="2181"/>
                </a:lnTo>
                <a:lnTo>
                  <a:pt x="3471" y="2152"/>
                </a:lnTo>
                <a:lnTo>
                  <a:pt x="3477" y="2130"/>
                </a:lnTo>
                <a:lnTo>
                  <a:pt x="3475" y="2111"/>
                </a:lnTo>
                <a:lnTo>
                  <a:pt x="3467" y="2095"/>
                </a:lnTo>
                <a:lnTo>
                  <a:pt x="3452" y="2086"/>
                </a:lnTo>
                <a:lnTo>
                  <a:pt x="3427" y="2078"/>
                </a:lnTo>
                <a:lnTo>
                  <a:pt x="3397" y="2076"/>
                </a:lnTo>
                <a:lnTo>
                  <a:pt x="2988" y="2078"/>
                </a:lnTo>
                <a:lnTo>
                  <a:pt x="2960" y="2078"/>
                </a:lnTo>
                <a:lnTo>
                  <a:pt x="2927" y="2076"/>
                </a:lnTo>
                <a:lnTo>
                  <a:pt x="2931" y="2046"/>
                </a:lnTo>
                <a:lnTo>
                  <a:pt x="2933" y="2021"/>
                </a:lnTo>
                <a:lnTo>
                  <a:pt x="3040" y="1468"/>
                </a:lnTo>
                <a:lnTo>
                  <a:pt x="3098" y="1154"/>
                </a:lnTo>
                <a:lnTo>
                  <a:pt x="3100" y="1137"/>
                </a:lnTo>
                <a:lnTo>
                  <a:pt x="3102" y="1120"/>
                </a:lnTo>
                <a:lnTo>
                  <a:pt x="3102" y="1105"/>
                </a:lnTo>
                <a:lnTo>
                  <a:pt x="3098" y="1091"/>
                </a:lnTo>
                <a:lnTo>
                  <a:pt x="3087" y="1078"/>
                </a:lnTo>
                <a:lnTo>
                  <a:pt x="3072" y="1068"/>
                </a:lnTo>
                <a:lnTo>
                  <a:pt x="3053" y="1065"/>
                </a:lnTo>
                <a:close/>
                <a:moveTo>
                  <a:pt x="2935" y="0"/>
                </a:moveTo>
                <a:lnTo>
                  <a:pt x="3106" y="5"/>
                </a:lnTo>
                <a:lnTo>
                  <a:pt x="3273" y="22"/>
                </a:lnTo>
                <a:lnTo>
                  <a:pt x="3437" y="53"/>
                </a:lnTo>
                <a:lnTo>
                  <a:pt x="3596" y="93"/>
                </a:lnTo>
                <a:lnTo>
                  <a:pt x="3750" y="142"/>
                </a:lnTo>
                <a:lnTo>
                  <a:pt x="3901" y="203"/>
                </a:lnTo>
                <a:lnTo>
                  <a:pt x="4045" y="273"/>
                </a:lnTo>
                <a:lnTo>
                  <a:pt x="4186" y="353"/>
                </a:lnTo>
                <a:lnTo>
                  <a:pt x="4319" y="441"/>
                </a:lnTo>
                <a:lnTo>
                  <a:pt x="4446" y="538"/>
                </a:lnTo>
                <a:lnTo>
                  <a:pt x="4566" y="642"/>
                </a:lnTo>
                <a:lnTo>
                  <a:pt x="4678" y="757"/>
                </a:lnTo>
                <a:lnTo>
                  <a:pt x="4783" y="876"/>
                </a:lnTo>
                <a:lnTo>
                  <a:pt x="4880" y="1002"/>
                </a:lnTo>
                <a:lnTo>
                  <a:pt x="4969" y="1135"/>
                </a:lnTo>
                <a:lnTo>
                  <a:pt x="5049" y="1276"/>
                </a:lnTo>
                <a:lnTo>
                  <a:pt x="5119" y="1420"/>
                </a:lnTo>
                <a:lnTo>
                  <a:pt x="5180" y="1571"/>
                </a:lnTo>
                <a:lnTo>
                  <a:pt x="5229" y="1726"/>
                </a:lnTo>
                <a:lnTo>
                  <a:pt x="5269" y="1886"/>
                </a:lnTo>
                <a:lnTo>
                  <a:pt x="5300" y="2050"/>
                </a:lnTo>
                <a:lnTo>
                  <a:pt x="5317" y="2217"/>
                </a:lnTo>
                <a:lnTo>
                  <a:pt x="5322" y="2386"/>
                </a:lnTo>
                <a:lnTo>
                  <a:pt x="5317" y="2546"/>
                </a:lnTo>
                <a:lnTo>
                  <a:pt x="5301" y="2704"/>
                </a:lnTo>
                <a:lnTo>
                  <a:pt x="5277" y="2856"/>
                </a:lnTo>
                <a:lnTo>
                  <a:pt x="5241" y="3006"/>
                </a:lnTo>
                <a:lnTo>
                  <a:pt x="5197" y="3153"/>
                </a:lnTo>
                <a:lnTo>
                  <a:pt x="5144" y="3295"/>
                </a:lnTo>
                <a:lnTo>
                  <a:pt x="5083" y="3432"/>
                </a:lnTo>
                <a:lnTo>
                  <a:pt x="5013" y="3566"/>
                </a:lnTo>
                <a:lnTo>
                  <a:pt x="4935" y="3693"/>
                </a:lnTo>
                <a:lnTo>
                  <a:pt x="4849" y="3815"/>
                </a:lnTo>
                <a:lnTo>
                  <a:pt x="4756" y="3933"/>
                </a:lnTo>
                <a:lnTo>
                  <a:pt x="4655" y="4043"/>
                </a:lnTo>
                <a:lnTo>
                  <a:pt x="4549" y="4147"/>
                </a:lnTo>
                <a:lnTo>
                  <a:pt x="4549" y="5606"/>
                </a:lnTo>
                <a:lnTo>
                  <a:pt x="4543" y="5652"/>
                </a:lnTo>
                <a:lnTo>
                  <a:pt x="4526" y="5696"/>
                </a:lnTo>
                <a:lnTo>
                  <a:pt x="4499" y="5735"/>
                </a:lnTo>
                <a:lnTo>
                  <a:pt x="4465" y="5770"/>
                </a:lnTo>
                <a:lnTo>
                  <a:pt x="4423" y="5794"/>
                </a:lnTo>
                <a:lnTo>
                  <a:pt x="4380" y="5808"/>
                </a:lnTo>
                <a:lnTo>
                  <a:pt x="1899" y="6247"/>
                </a:lnTo>
                <a:lnTo>
                  <a:pt x="1859" y="6249"/>
                </a:lnTo>
                <a:lnTo>
                  <a:pt x="1825" y="6243"/>
                </a:lnTo>
                <a:lnTo>
                  <a:pt x="1794" y="6230"/>
                </a:lnTo>
                <a:lnTo>
                  <a:pt x="1768" y="6211"/>
                </a:lnTo>
                <a:lnTo>
                  <a:pt x="1747" y="6184"/>
                </a:lnTo>
                <a:lnTo>
                  <a:pt x="1734" y="6152"/>
                </a:lnTo>
                <a:lnTo>
                  <a:pt x="1728" y="6116"/>
                </a:lnTo>
                <a:lnTo>
                  <a:pt x="1728" y="6112"/>
                </a:lnTo>
                <a:lnTo>
                  <a:pt x="1726" y="5422"/>
                </a:lnTo>
                <a:lnTo>
                  <a:pt x="1038" y="5524"/>
                </a:lnTo>
                <a:lnTo>
                  <a:pt x="964" y="5519"/>
                </a:lnTo>
                <a:lnTo>
                  <a:pt x="893" y="5503"/>
                </a:lnTo>
                <a:lnTo>
                  <a:pt x="827" y="5479"/>
                </a:lnTo>
                <a:lnTo>
                  <a:pt x="764" y="5443"/>
                </a:lnTo>
                <a:lnTo>
                  <a:pt x="709" y="5401"/>
                </a:lnTo>
                <a:lnTo>
                  <a:pt x="660" y="5351"/>
                </a:lnTo>
                <a:lnTo>
                  <a:pt x="618" y="5296"/>
                </a:lnTo>
                <a:lnTo>
                  <a:pt x="584" y="5233"/>
                </a:lnTo>
                <a:lnTo>
                  <a:pt x="557" y="5167"/>
                </a:lnTo>
                <a:lnTo>
                  <a:pt x="542" y="5096"/>
                </a:lnTo>
                <a:lnTo>
                  <a:pt x="536" y="5022"/>
                </a:lnTo>
                <a:lnTo>
                  <a:pt x="536" y="4140"/>
                </a:lnTo>
                <a:lnTo>
                  <a:pt x="306" y="4140"/>
                </a:lnTo>
                <a:lnTo>
                  <a:pt x="243" y="4136"/>
                </a:lnTo>
                <a:lnTo>
                  <a:pt x="188" y="4125"/>
                </a:lnTo>
                <a:lnTo>
                  <a:pt x="139" y="4108"/>
                </a:lnTo>
                <a:lnTo>
                  <a:pt x="95" y="4081"/>
                </a:lnTo>
                <a:lnTo>
                  <a:pt x="61" y="4050"/>
                </a:lnTo>
                <a:lnTo>
                  <a:pt x="34" y="4014"/>
                </a:lnTo>
                <a:lnTo>
                  <a:pt x="13" y="3974"/>
                </a:lnTo>
                <a:lnTo>
                  <a:pt x="4" y="3929"/>
                </a:lnTo>
                <a:lnTo>
                  <a:pt x="0" y="3879"/>
                </a:lnTo>
                <a:lnTo>
                  <a:pt x="8" y="3826"/>
                </a:lnTo>
                <a:lnTo>
                  <a:pt x="25" y="3771"/>
                </a:lnTo>
                <a:lnTo>
                  <a:pt x="50" y="3714"/>
                </a:lnTo>
                <a:lnTo>
                  <a:pt x="536" y="2786"/>
                </a:lnTo>
                <a:lnTo>
                  <a:pt x="536" y="2390"/>
                </a:lnTo>
                <a:lnTo>
                  <a:pt x="542" y="2221"/>
                </a:lnTo>
                <a:lnTo>
                  <a:pt x="559" y="2057"/>
                </a:lnTo>
                <a:lnTo>
                  <a:pt x="587" y="1896"/>
                </a:lnTo>
                <a:lnTo>
                  <a:pt x="625" y="1740"/>
                </a:lnTo>
                <a:lnTo>
                  <a:pt x="675" y="1586"/>
                </a:lnTo>
                <a:lnTo>
                  <a:pt x="734" y="1439"/>
                </a:lnTo>
                <a:lnTo>
                  <a:pt x="802" y="1295"/>
                </a:lnTo>
                <a:lnTo>
                  <a:pt x="878" y="1158"/>
                </a:lnTo>
                <a:lnTo>
                  <a:pt x="964" y="1027"/>
                </a:lnTo>
                <a:lnTo>
                  <a:pt x="1059" y="901"/>
                </a:lnTo>
                <a:lnTo>
                  <a:pt x="1160" y="781"/>
                </a:lnTo>
                <a:lnTo>
                  <a:pt x="1270" y="669"/>
                </a:lnTo>
                <a:lnTo>
                  <a:pt x="1386" y="564"/>
                </a:lnTo>
                <a:lnTo>
                  <a:pt x="1509" y="467"/>
                </a:lnTo>
                <a:lnTo>
                  <a:pt x="1639" y="380"/>
                </a:lnTo>
                <a:lnTo>
                  <a:pt x="1775" y="298"/>
                </a:lnTo>
                <a:lnTo>
                  <a:pt x="1916" y="228"/>
                </a:lnTo>
                <a:lnTo>
                  <a:pt x="2051" y="169"/>
                </a:lnTo>
                <a:lnTo>
                  <a:pt x="2190" y="118"/>
                </a:lnTo>
                <a:lnTo>
                  <a:pt x="2332" y="76"/>
                </a:lnTo>
                <a:lnTo>
                  <a:pt x="2479" y="43"/>
                </a:lnTo>
                <a:lnTo>
                  <a:pt x="2627" y="19"/>
                </a:lnTo>
                <a:lnTo>
                  <a:pt x="2781" y="5"/>
                </a:lnTo>
                <a:lnTo>
                  <a:pt x="2935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05" name="Group 448"/>
          <p:cNvGrpSpPr>
            <a:grpSpLocks noChangeAspect="1"/>
          </p:cNvGrpSpPr>
          <p:nvPr/>
        </p:nvGrpSpPr>
        <p:grpSpPr bwMode="auto">
          <a:xfrm>
            <a:off x="9886237" y="3775842"/>
            <a:ext cx="343125" cy="343125"/>
            <a:chOff x="3708" y="554"/>
            <a:chExt cx="4098" cy="409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508" name="Freeform 450"/>
            <p:cNvSpPr>
              <a:spLocks noEditPoints="1"/>
            </p:cNvSpPr>
            <p:nvPr/>
          </p:nvSpPr>
          <p:spPr bwMode="auto">
            <a:xfrm>
              <a:off x="3708" y="554"/>
              <a:ext cx="4098" cy="4098"/>
            </a:xfrm>
            <a:custGeom>
              <a:avLst/>
              <a:gdLst>
                <a:gd name="T0" fmla="*/ 1796 w 4098"/>
                <a:gd name="T1" fmla="*/ 2959 h 4098"/>
                <a:gd name="T2" fmla="*/ 2045 w 4098"/>
                <a:gd name="T3" fmla="*/ 3368 h 4098"/>
                <a:gd name="T4" fmla="*/ 2294 w 4098"/>
                <a:gd name="T5" fmla="*/ 2959 h 4098"/>
                <a:gd name="T6" fmla="*/ 3231 w 4098"/>
                <a:gd name="T7" fmla="*/ 2126 h 4098"/>
                <a:gd name="T8" fmla="*/ 2900 w 4098"/>
                <a:gd name="T9" fmla="*/ 3468 h 4098"/>
                <a:gd name="T10" fmla="*/ 3211 w 4098"/>
                <a:gd name="T11" fmla="*/ 3533 h 4098"/>
                <a:gd name="T12" fmla="*/ 3884 w 4098"/>
                <a:gd name="T13" fmla="*/ 2482 h 4098"/>
                <a:gd name="T14" fmla="*/ 1133 w 4098"/>
                <a:gd name="T15" fmla="*/ 2867 h 4098"/>
                <a:gd name="T16" fmla="*/ 1660 w 4098"/>
                <a:gd name="T17" fmla="*/ 3775 h 4098"/>
                <a:gd name="T18" fmla="*/ 1842 w 4098"/>
                <a:gd name="T19" fmla="*/ 3394 h 4098"/>
                <a:gd name="T20" fmla="*/ 1637 w 4098"/>
                <a:gd name="T21" fmla="*/ 2906 h 4098"/>
                <a:gd name="T22" fmla="*/ 1967 w 4098"/>
                <a:gd name="T23" fmla="*/ 2126 h 4098"/>
                <a:gd name="T24" fmla="*/ 495 w 4098"/>
                <a:gd name="T25" fmla="*/ 3117 h 4098"/>
                <a:gd name="T26" fmla="*/ 1498 w 4098"/>
                <a:gd name="T27" fmla="*/ 3852 h 4098"/>
                <a:gd name="T28" fmla="*/ 945 w 4098"/>
                <a:gd name="T29" fmla="*/ 2789 h 4098"/>
                <a:gd name="T30" fmla="*/ 3523 w 4098"/>
                <a:gd name="T31" fmla="*/ 905 h 4098"/>
                <a:gd name="T32" fmla="*/ 3494 w 4098"/>
                <a:gd name="T33" fmla="*/ 1309 h 4098"/>
                <a:gd name="T34" fmla="*/ 3817 w 4098"/>
                <a:gd name="T35" fmla="*/ 1349 h 4098"/>
                <a:gd name="T36" fmla="*/ 3846 w 4098"/>
                <a:gd name="T37" fmla="*/ 930 h 4098"/>
                <a:gd name="T38" fmla="*/ 1305 w 4098"/>
                <a:gd name="T39" fmla="*/ 848 h 4098"/>
                <a:gd name="T40" fmla="*/ 1334 w 4098"/>
                <a:gd name="T41" fmla="*/ 1268 h 4098"/>
                <a:gd name="T42" fmla="*/ 1657 w 4098"/>
                <a:gd name="T43" fmla="*/ 1227 h 4098"/>
                <a:gd name="T44" fmla="*/ 1628 w 4098"/>
                <a:gd name="T45" fmla="*/ 823 h 4098"/>
                <a:gd name="T46" fmla="*/ 888 w 4098"/>
                <a:gd name="T47" fmla="*/ 564 h 4098"/>
                <a:gd name="T48" fmla="*/ 215 w 4098"/>
                <a:gd name="T49" fmla="*/ 1608 h 4098"/>
                <a:gd name="T50" fmla="*/ 1012 w 4098"/>
                <a:gd name="T51" fmla="*/ 1062 h 4098"/>
                <a:gd name="T52" fmla="*/ 2665 w 4098"/>
                <a:gd name="T53" fmla="*/ 308 h 4098"/>
                <a:gd name="T54" fmla="*/ 3178 w 4098"/>
                <a:gd name="T55" fmla="*/ 1431 h 4098"/>
                <a:gd name="T56" fmla="*/ 3817 w 4098"/>
                <a:gd name="T57" fmla="*/ 1599 h 4098"/>
                <a:gd name="T58" fmla="*/ 3634 w 4098"/>
                <a:gd name="T59" fmla="*/ 1698 h 4098"/>
                <a:gd name="T60" fmla="*/ 3395 w 4098"/>
                <a:gd name="T61" fmla="*/ 1453 h 4098"/>
                <a:gd name="T62" fmla="*/ 3285 w 4098"/>
                <a:gd name="T63" fmla="*/ 957 h 4098"/>
                <a:gd name="T64" fmla="*/ 2906 w 4098"/>
                <a:gd name="T65" fmla="*/ 369 h 4098"/>
                <a:gd name="T66" fmla="*/ 2379 w 4098"/>
                <a:gd name="T67" fmla="*/ 2718 h 4098"/>
                <a:gd name="T68" fmla="*/ 2358 w 4098"/>
                <a:gd name="T69" fmla="*/ 3250 h 4098"/>
                <a:gd name="T70" fmla="*/ 2256 w 4098"/>
                <a:gd name="T71" fmla="*/ 3878 h 4098"/>
                <a:gd name="T72" fmla="*/ 2854 w 4098"/>
                <a:gd name="T73" fmla="*/ 3194 h 4098"/>
                <a:gd name="T74" fmla="*/ 2664 w 4098"/>
                <a:gd name="T75" fmla="*/ 2124 h 4098"/>
                <a:gd name="T76" fmla="*/ 2686 w 4098"/>
                <a:gd name="T77" fmla="*/ 1963 h 4098"/>
                <a:gd name="T78" fmla="*/ 2807 w 4098"/>
                <a:gd name="T79" fmla="*/ 803 h 4098"/>
                <a:gd name="T80" fmla="*/ 2194 w 4098"/>
                <a:gd name="T81" fmla="*/ 199 h 4098"/>
                <a:gd name="T82" fmla="*/ 1444 w 4098"/>
                <a:gd name="T83" fmla="*/ 549 h 4098"/>
                <a:gd name="T84" fmla="*/ 1838 w 4098"/>
                <a:gd name="T85" fmla="*/ 817 h 4098"/>
                <a:gd name="T86" fmla="*/ 1783 w 4098"/>
                <a:gd name="T87" fmla="*/ 1332 h 4098"/>
                <a:gd name="T88" fmla="*/ 1534 w 4098"/>
                <a:gd name="T89" fmla="*/ 1606 h 4098"/>
                <a:gd name="T90" fmla="*/ 1354 w 4098"/>
                <a:gd name="T91" fmla="*/ 1537 h 4098"/>
                <a:gd name="T92" fmla="*/ 1078 w 4098"/>
                <a:gd name="T93" fmla="*/ 1474 h 4098"/>
                <a:gd name="T94" fmla="*/ 2513 w 4098"/>
                <a:gd name="T95" fmla="*/ 53 h 4098"/>
                <a:gd name="T96" fmla="*/ 3593 w 4098"/>
                <a:gd name="T97" fmla="*/ 702 h 4098"/>
                <a:gd name="T98" fmla="*/ 4050 w 4098"/>
                <a:gd name="T99" fmla="*/ 946 h 4098"/>
                <a:gd name="T100" fmla="*/ 4071 w 4098"/>
                <a:gd name="T101" fmla="*/ 1712 h 4098"/>
                <a:gd name="T102" fmla="*/ 3897 w 4098"/>
                <a:gd name="T103" fmla="*/ 2937 h 4098"/>
                <a:gd name="T104" fmla="*/ 3039 w 4098"/>
                <a:gd name="T105" fmla="*/ 3845 h 4098"/>
                <a:gd name="T106" fmla="*/ 1817 w 4098"/>
                <a:gd name="T107" fmla="*/ 4086 h 4098"/>
                <a:gd name="T108" fmla="*/ 685 w 4098"/>
                <a:gd name="T109" fmla="*/ 3578 h 4098"/>
                <a:gd name="T110" fmla="*/ 51 w 4098"/>
                <a:gd name="T111" fmla="*/ 2508 h 4098"/>
                <a:gd name="T112" fmla="*/ 155 w 4098"/>
                <a:gd name="T113" fmla="*/ 1264 h 4098"/>
                <a:gd name="T114" fmla="*/ 961 w 4098"/>
                <a:gd name="T115" fmla="*/ 312 h 4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098" h="4098">
                  <a:moveTo>
                    <a:pt x="2045" y="2710"/>
                  </a:moveTo>
                  <a:lnTo>
                    <a:pt x="2004" y="2713"/>
                  </a:lnTo>
                  <a:lnTo>
                    <a:pt x="1966" y="2723"/>
                  </a:lnTo>
                  <a:lnTo>
                    <a:pt x="1931" y="2738"/>
                  </a:lnTo>
                  <a:lnTo>
                    <a:pt x="1897" y="2758"/>
                  </a:lnTo>
                  <a:lnTo>
                    <a:pt x="1869" y="2783"/>
                  </a:lnTo>
                  <a:lnTo>
                    <a:pt x="1844" y="2813"/>
                  </a:lnTo>
                  <a:lnTo>
                    <a:pt x="1824" y="2845"/>
                  </a:lnTo>
                  <a:lnTo>
                    <a:pt x="1808" y="2881"/>
                  </a:lnTo>
                  <a:lnTo>
                    <a:pt x="1799" y="2918"/>
                  </a:lnTo>
                  <a:lnTo>
                    <a:pt x="1796" y="2959"/>
                  </a:lnTo>
                  <a:lnTo>
                    <a:pt x="1799" y="2999"/>
                  </a:lnTo>
                  <a:lnTo>
                    <a:pt x="1809" y="3040"/>
                  </a:lnTo>
                  <a:lnTo>
                    <a:pt x="1825" y="3081"/>
                  </a:lnTo>
                  <a:lnTo>
                    <a:pt x="1845" y="3122"/>
                  </a:lnTo>
                  <a:lnTo>
                    <a:pt x="1870" y="3163"/>
                  </a:lnTo>
                  <a:lnTo>
                    <a:pt x="1897" y="3201"/>
                  </a:lnTo>
                  <a:lnTo>
                    <a:pt x="1926" y="3240"/>
                  </a:lnTo>
                  <a:lnTo>
                    <a:pt x="1957" y="3276"/>
                  </a:lnTo>
                  <a:lnTo>
                    <a:pt x="1987" y="3311"/>
                  </a:lnTo>
                  <a:lnTo>
                    <a:pt x="2017" y="3340"/>
                  </a:lnTo>
                  <a:lnTo>
                    <a:pt x="2045" y="3368"/>
                  </a:lnTo>
                  <a:lnTo>
                    <a:pt x="2073" y="3340"/>
                  </a:lnTo>
                  <a:lnTo>
                    <a:pt x="2102" y="3311"/>
                  </a:lnTo>
                  <a:lnTo>
                    <a:pt x="2133" y="3276"/>
                  </a:lnTo>
                  <a:lnTo>
                    <a:pt x="2163" y="3240"/>
                  </a:lnTo>
                  <a:lnTo>
                    <a:pt x="2193" y="3201"/>
                  </a:lnTo>
                  <a:lnTo>
                    <a:pt x="2219" y="3162"/>
                  </a:lnTo>
                  <a:lnTo>
                    <a:pt x="2244" y="3122"/>
                  </a:lnTo>
                  <a:lnTo>
                    <a:pt x="2264" y="3080"/>
                  </a:lnTo>
                  <a:lnTo>
                    <a:pt x="2280" y="3039"/>
                  </a:lnTo>
                  <a:lnTo>
                    <a:pt x="2290" y="2999"/>
                  </a:lnTo>
                  <a:lnTo>
                    <a:pt x="2294" y="2959"/>
                  </a:lnTo>
                  <a:lnTo>
                    <a:pt x="2291" y="2918"/>
                  </a:lnTo>
                  <a:lnTo>
                    <a:pt x="2281" y="2881"/>
                  </a:lnTo>
                  <a:lnTo>
                    <a:pt x="2266" y="2845"/>
                  </a:lnTo>
                  <a:lnTo>
                    <a:pt x="2245" y="2813"/>
                  </a:lnTo>
                  <a:lnTo>
                    <a:pt x="2220" y="2783"/>
                  </a:lnTo>
                  <a:lnTo>
                    <a:pt x="2192" y="2758"/>
                  </a:lnTo>
                  <a:lnTo>
                    <a:pt x="2160" y="2738"/>
                  </a:lnTo>
                  <a:lnTo>
                    <a:pt x="2124" y="2723"/>
                  </a:lnTo>
                  <a:lnTo>
                    <a:pt x="2085" y="2713"/>
                  </a:lnTo>
                  <a:lnTo>
                    <a:pt x="2045" y="2710"/>
                  </a:lnTo>
                  <a:close/>
                  <a:moveTo>
                    <a:pt x="3231" y="2126"/>
                  </a:moveTo>
                  <a:lnTo>
                    <a:pt x="3226" y="2264"/>
                  </a:lnTo>
                  <a:lnTo>
                    <a:pt x="3215" y="2399"/>
                  </a:lnTo>
                  <a:lnTo>
                    <a:pt x="3200" y="2532"/>
                  </a:lnTo>
                  <a:lnTo>
                    <a:pt x="3179" y="2662"/>
                  </a:lnTo>
                  <a:lnTo>
                    <a:pt x="3153" y="2789"/>
                  </a:lnTo>
                  <a:lnTo>
                    <a:pt x="3122" y="2913"/>
                  </a:lnTo>
                  <a:lnTo>
                    <a:pt x="3087" y="3034"/>
                  </a:lnTo>
                  <a:lnTo>
                    <a:pt x="3046" y="3149"/>
                  </a:lnTo>
                  <a:lnTo>
                    <a:pt x="3003" y="3261"/>
                  </a:lnTo>
                  <a:lnTo>
                    <a:pt x="2953" y="3368"/>
                  </a:lnTo>
                  <a:lnTo>
                    <a:pt x="2900" y="3468"/>
                  </a:lnTo>
                  <a:lnTo>
                    <a:pt x="2845" y="3559"/>
                  </a:lnTo>
                  <a:lnTo>
                    <a:pt x="2788" y="3643"/>
                  </a:lnTo>
                  <a:lnTo>
                    <a:pt x="2727" y="3720"/>
                  </a:lnTo>
                  <a:lnTo>
                    <a:pt x="2665" y="3790"/>
                  </a:lnTo>
                  <a:lnTo>
                    <a:pt x="2600" y="3852"/>
                  </a:lnTo>
                  <a:lnTo>
                    <a:pt x="2711" y="3815"/>
                  </a:lnTo>
                  <a:lnTo>
                    <a:pt x="2819" y="3770"/>
                  </a:lnTo>
                  <a:lnTo>
                    <a:pt x="2922" y="3720"/>
                  </a:lnTo>
                  <a:lnTo>
                    <a:pt x="3023" y="3663"/>
                  </a:lnTo>
                  <a:lnTo>
                    <a:pt x="3119" y="3601"/>
                  </a:lnTo>
                  <a:lnTo>
                    <a:pt x="3211" y="3533"/>
                  </a:lnTo>
                  <a:lnTo>
                    <a:pt x="3300" y="3460"/>
                  </a:lnTo>
                  <a:lnTo>
                    <a:pt x="3383" y="3380"/>
                  </a:lnTo>
                  <a:lnTo>
                    <a:pt x="3461" y="3297"/>
                  </a:lnTo>
                  <a:lnTo>
                    <a:pt x="3534" y="3209"/>
                  </a:lnTo>
                  <a:lnTo>
                    <a:pt x="3603" y="3117"/>
                  </a:lnTo>
                  <a:lnTo>
                    <a:pt x="3665" y="3020"/>
                  </a:lnTo>
                  <a:lnTo>
                    <a:pt x="3722" y="2920"/>
                  </a:lnTo>
                  <a:lnTo>
                    <a:pt x="3771" y="2815"/>
                  </a:lnTo>
                  <a:lnTo>
                    <a:pt x="3816" y="2707"/>
                  </a:lnTo>
                  <a:lnTo>
                    <a:pt x="3853" y="2597"/>
                  </a:lnTo>
                  <a:lnTo>
                    <a:pt x="3884" y="2482"/>
                  </a:lnTo>
                  <a:lnTo>
                    <a:pt x="3908" y="2367"/>
                  </a:lnTo>
                  <a:lnTo>
                    <a:pt x="3924" y="2248"/>
                  </a:lnTo>
                  <a:lnTo>
                    <a:pt x="3933" y="2126"/>
                  </a:lnTo>
                  <a:lnTo>
                    <a:pt x="3231" y="2126"/>
                  </a:lnTo>
                  <a:close/>
                  <a:moveTo>
                    <a:pt x="1029" y="2126"/>
                  </a:moveTo>
                  <a:lnTo>
                    <a:pt x="1034" y="2256"/>
                  </a:lnTo>
                  <a:lnTo>
                    <a:pt x="1046" y="2383"/>
                  </a:lnTo>
                  <a:lnTo>
                    <a:pt x="1061" y="2508"/>
                  </a:lnTo>
                  <a:lnTo>
                    <a:pt x="1079" y="2631"/>
                  </a:lnTo>
                  <a:lnTo>
                    <a:pt x="1104" y="2752"/>
                  </a:lnTo>
                  <a:lnTo>
                    <a:pt x="1133" y="2867"/>
                  </a:lnTo>
                  <a:lnTo>
                    <a:pt x="1166" y="2980"/>
                  </a:lnTo>
                  <a:lnTo>
                    <a:pt x="1203" y="3090"/>
                  </a:lnTo>
                  <a:lnTo>
                    <a:pt x="1244" y="3194"/>
                  </a:lnTo>
                  <a:lnTo>
                    <a:pt x="1290" y="3293"/>
                  </a:lnTo>
                  <a:lnTo>
                    <a:pt x="1341" y="3389"/>
                  </a:lnTo>
                  <a:lnTo>
                    <a:pt x="1390" y="3468"/>
                  </a:lnTo>
                  <a:lnTo>
                    <a:pt x="1439" y="3543"/>
                  </a:lnTo>
                  <a:lnTo>
                    <a:pt x="1493" y="3611"/>
                  </a:lnTo>
                  <a:lnTo>
                    <a:pt x="1546" y="3672"/>
                  </a:lnTo>
                  <a:lnTo>
                    <a:pt x="1603" y="3727"/>
                  </a:lnTo>
                  <a:lnTo>
                    <a:pt x="1660" y="3775"/>
                  </a:lnTo>
                  <a:lnTo>
                    <a:pt x="1720" y="3817"/>
                  </a:lnTo>
                  <a:lnTo>
                    <a:pt x="1780" y="3851"/>
                  </a:lnTo>
                  <a:lnTo>
                    <a:pt x="1842" y="3878"/>
                  </a:lnTo>
                  <a:lnTo>
                    <a:pt x="1904" y="3899"/>
                  </a:lnTo>
                  <a:lnTo>
                    <a:pt x="1967" y="3912"/>
                  </a:lnTo>
                  <a:lnTo>
                    <a:pt x="1967" y="3519"/>
                  </a:lnTo>
                  <a:lnTo>
                    <a:pt x="1948" y="3502"/>
                  </a:lnTo>
                  <a:lnTo>
                    <a:pt x="1925" y="3480"/>
                  </a:lnTo>
                  <a:lnTo>
                    <a:pt x="1899" y="3455"/>
                  </a:lnTo>
                  <a:lnTo>
                    <a:pt x="1871" y="3426"/>
                  </a:lnTo>
                  <a:lnTo>
                    <a:pt x="1842" y="3394"/>
                  </a:lnTo>
                  <a:lnTo>
                    <a:pt x="1812" y="3359"/>
                  </a:lnTo>
                  <a:lnTo>
                    <a:pt x="1782" y="3322"/>
                  </a:lnTo>
                  <a:lnTo>
                    <a:pt x="1753" y="3282"/>
                  </a:lnTo>
                  <a:lnTo>
                    <a:pt x="1726" y="3240"/>
                  </a:lnTo>
                  <a:lnTo>
                    <a:pt x="1700" y="3195"/>
                  </a:lnTo>
                  <a:lnTo>
                    <a:pt x="1678" y="3150"/>
                  </a:lnTo>
                  <a:lnTo>
                    <a:pt x="1659" y="3103"/>
                  </a:lnTo>
                  <a:lnTo>
                    <a:pt x="1645" y="3056"/>
                  </a:lnTo>
                  <a:lnTo>
                    <a:pt x="1635" y="3008"/>
                  </a:lnTo>
                  <a:lnTo>
                    <a:pt x="1633" y="2959"/>
                  </a:lnTo>
                  <a:lnTo>
                    <a:pt x="1637" y="2906"/>
                  </a:lnTo>
                  <a:lnTo>
                    <a:pt x="1647" y="2854"/>
                  </a:lnTo>
                  <a:lnTo>
                    <a:pt x="1663" y="2804"/>
                  </a:lnTo>
                  <a:lnTo>
                    <a:pt x="1685" y="2758"/>
                  </a:lnTo>
                  <a:lnTo>
                    <a:pt x="1712" y="2715"/>
                  </a:lnTo>
                  <a:lnTo>
                    <a:pt x="1746" y="2676"/>
                  </a:lnTo>
                  <a:lnTo>
                    <a:pt x="1783" y="2641"/>
                  </a:lnTo>
                  <a:lnTo>
                    <a:pt x="1824" y="2612"/>
                  </a:lnTo>
                  <a:lnTo>
                    <a:pt x="1869" y="2587"/>
                  </a:lnTo>
                  <a:lnTo>
                    <a:pt x="1916" y="2568"/>
                  </a:lnTo>
                  <a:lnTo>
                    <a:pt x="1967" y="2554"/>
                  </a:lnTo>
                  <a:lnTo>
                    <a:pt x="1967" y="2126"/>
                  </a:lnTo>
                  <a:lnTo>
                    <a:pt x="1029" y="2126"/>
                  </a:lnTo>
                  <a:close/>
                  <a:moveTo>
                    <a:pt x="165" y="2126"/>
                  </a:moveTo>
                  <a:lnTo>
                    <a:pt x="174" y="2248"/>
                  </a:lnTo>
                  <a:lnTo>
                    <a:pt x="190" y="2367"/>
                  </a:lnTo>
                  <a:lnTo>
                    <a:pt x="214" y="2482"/>
                  </a:lnTo>
                  <a:lnTo>
                    <a:pt x="245" y="2597"/>
                  </a:lnTo>
                  <a:lnTo>
                    <a:pt x="282" y="2707"/>
                  </a:lnTo>
                  <a:lnTo>
                    <a:pt x="327" y="2815"/>
                  </a:lnTo>
                  <a:lnTo>
                    <a:pt x="376" y="2920"/>
                  </a:lnTo>
                  <a:lnTo>
                    <a:pt x="433" y="3020"/>
                  </a:lnTo>
                  <a:lnTo>
                    <a:pt x="495" y="3117"/>
                  </a:lnTo>
                  <a:lnTo>
                    <a:pt x="564" y="3209"/>
                  </a:lnTo>
                  <a:lnTo>
                    <a:pt x="637" y="3297"/>
                  </a:lnTo>
                  <a:lnTo>
                    <a:pt x="715" y="3380"/>
                  </a:lnTo>
                  <a:lnTo>
                    <a:pt x="798" y="3460"/>
                  </a:lnTo>
                  <a:lnTo>
                    <a:pt x="887" y="3533"/>
                  </a:lnTo>
                  <a:lnTo>
                    <a:pt x="979" y="3601"/>
                  </a:lnTo>
                  <a:lnTo>
                    <a:pt x="1075" y="3663"/>
                  </a:lnTo>
                  <a:lnTo>
                    <a:pt x="1176" y="3720"/>
                  </a:lnTo>
                  <a:lnTo>
                    <a:pt x="1279" y="3770"/>
                  </a:lnTo>
                  <a:lnTo>
                    <a:pt x="1387" y="3815"/>
                  </a:lnTo>
                  <a:lnTo>
                    <a:pt x="1498" y="3852"/>
                  </a:lnTo>
                  <a:lnTo>
                    <a:pt x="1433" y="3790"/>
                  </a:lnTo>
                  <a:lnTo>
                    <a:pt x="1371" y="3720"/>
                  </a:lnTo>
                  <a:lnTo>
                    <a:pt x="1310" y="3643"/>
                  </a:lnTo>
                  <a:lnTo>
                    <a:pt x="1253" y="3559"/>
                  </a:lnTo>
                  <a:lnTo>
                    <a:pt x="1198" y="3468"/>
                  </a:lnTo>
                  <a:lnTo>
                    <a:pt x="1145" y="3368"/>
                  </a:lnTo>
                  <a:lnTo>
                    <a:pt x="1095" y="3261"/>
                  </a:lnTo>
                  <a:lnTo>
                    <a:pt x="1052" y="3149"/>
                  </a:lnTo>
                  <a:lnTo>
                    <a:pt x="1011" y="3034"/>
                  </a:lnTo>
                  <a:lnTo>
                    <a:pt x="976" y="2913"/>
                  </a:lnTo>
                  <a:lnTo>
                    <a:pt x="945" y="2789"/>
                  </a:lnTo>
                  <a:lnTo>
                    <a:pt x="919" y="2662"/>
                  </a:lnTo>
                  <a:lnTo>
                    <a:pt x="898" y="2532"/>
                  </a:lnTo>
                  <a:lnTo>
                    <a:pt x="883" y="2399"/>
                  </a:lnTo>
                  <a:lnTo>
                    <a:pt x="872" y="2264"/>
                  </a:lnTo>
                  <a:lnTo>
                    <a:pt x="867" y="2126"/>
                  </a:lnTo>
                  <a:lnTo>
                    <a:pt x="165" y="2126"/>
                  </a:lnTo>
                  <a:close/>
                  <a:moveTo>
                    <a:pt x="3670" y="857"/>
                  </a:moveTo>
                  <a:lnTo>
                    <a:pt x="3629" y="861"/>
                  </a:lnTo>
                  <a:lnTo>
                    <a:pt x="3591" y="869"/>
                  </a:lnTo>
                  <a:lnTo>
                    <a:pt x="3555" y="885"/>
                  </a:lnTo>
                  <a:lnTo>
                    <a:pt x="3523" y="905"/>
                  </a:lnTo>
                  <a:lnTo>
                    <a:pt x="3493" y="930"/>
                  </a:lnTo>
                  <a:lnTo>
                    <a:pt x="3468" y="959"/>
                  </a:lnTo>
                  <a:lnTo>
                    <a:pt x="3449" y="992"/>
                  </a:lnTo>
                  <a:lnTo>
                    <a:pt x="3434" y="1027"/>
                  </a:lnTo>
                  <a:lnTo>
                    <a:pt x="3424" y="1065"/>
                  </a:lnTo>
                  <a:lnTo>
                    <a:pt x="3420" y="1106"/>
                  </a:lnTo>
                  <a:lnTo>
                    <a:pt x="3424" y="1146"/>
                  </a:lnTo>
                  <a:lnTo>
                    <a:pt x="3434" y="1186"/>
                  </a:lnTo>
                  <a:lnTo>
                    <a:pt x="3450" y="1227"/>
                  </a:lnTo>
                  <a:lnTo>
                    <a:pt x="3471" y="1269"/>
                  </a:lnTo>
                  <a:lnTo>
                    <a:pt x="3494" y="1309"/>
                  </a:lnTo>
                  <a:lnTo>
                    <a:pt x="3522" y="1349"/>
                  </a:lnTo>
                  <a:lnTo>
                    <a:pt x="3550" y="1387"/>
                  </a:lnTo>
                  <a:lnTo>
                    <a:pt x="3581" y="1423"/>
                  </a:lnTo>
                  <a:lnTo>
                    <a:pt x="3611" y="1457"/>
                  </a:lnTo>
                  <a:lnTo>
                    <a:pt x="3641" y="1488"/>
                  </a:lnTo>
                  <a:lnTo>
                    <a:pt x="3670" y="1515"/>
                  </a:lnTo>
                  <a:lnTo>
                    <a:pt x="3697" y="1488"/>
                  </a:lnTo>
                  <a:lnTo>
                    <a:pt x="3727" y="1457"/>
                  </a:lnTo>
                  <a:lnTo>
                    <a:pt x="3758" y="1423"/>
                  </a:lnTo>
                  <a:lnTo>
                    <a:pt x="3788" y="1387"/>
                  </a:lnTo>
                  <a:lnTo>
                    <a:pt x="3817" y="1349"/>
                  </a:lnTo>
                  <a:lnTo>
                    <a:pt x="3845" y="1309"/>
                  </a:lnTo>
                  <a:lnTo>
                    <a:pt x="3868" y="1268"/>
                  </a:lnTo>
                  <a:lnTo>
                    <a:pt x="3889" y="1227"/>
                  </a:lnTo>
                  <a:lnTo>
                    <a:pt x="3904" y="1186"/>
                  </a:lnTo>
                  <a:lnTo>
                    <a:pt x="3914" y="1146"/>
                  </a:lnTo>
                  <a:lnTo>
                    <a:pt x="3918" y="1106"/>
                  </a:lnTo>
                  <a:lnTo>
                    <a:pt x="3915" y="1065"/>
                  </a:lnTo>
                  <a:lnTo>
                    <a:pt x="3906" y="1027"/>
                  </a:lnTo>
                  <a:lnTo>
                    <a:pt x="3891" y="992"/>
                  </a:lnTo>
                  <a:lnTo>
                    <a:pt x="3871" y="959"/>
                  </a:lnTo>
                  <a:lnTo>
                    <a:pt x="3846" y="930"/>
                  </a:lnTo>
                  <a:lnTo>
                    <a:pt x="3816" y="905"/>
                  </a:lnTo>
                  <a:lnTo>
                    <a:pt x="3784" y="885"/>
                  </a:lnTo>
                  <a:lnTo>
                    <a:pt x="3748" y="869"/>
                  </a:lnTo>
                  <a:lnTo>
                    <a:pt x="3709" y="861"/>
                  </a:lnTo>
                  <a:lnTo>
                    <a:pt x="3670" y="857"/>
                  </a:lnTo>
                  <a:close/>
                  <a:moveTo>
                    <a:pt x="1481" y="776"/>
                  </a:moveTo>
                  <a:lnTo>
                    <a:pt x="1442" y="779"/>
                  </a:lnTo>
                  <a:lnTo>
                    <a:pt x="1403" y="789"/>
                  </a:lnTo>
                  <a:lnTo>
                    <a:pt x="1367" y="803"/>
                  </a:lnTo>
                  <a:lnTo>
                    <a:pt x="1335" y="823"/>
                  </a:lnTo>
                  <a:lnTo>
                    <a:pt x="1305" y="848"/>
                  </a:lnTo>
                  <a:lnTo>
                    <a:pt x="1280" y="878"/>
                  </a:lnTo>
                  <a:lnTo>
                    <a:pt x="1260" y="910"/>
                  </a:lnTo>
                  <a:lnTo>
                    <a:pt x="1246" y="946"/>
                  </a:lnTo>
                  <a:lnTo>
                    <a:pt x="1236" y="985"/>
                  </a:lnTo>
                  <a:lnTo>
                    <a:pt x="1233" y="1025"/>
                  </a:lnTo>
                  <a:lnTo>
                    <a:pt x="1237" y="1064"/>
                  </a:lnTo>
                  <a:lnTo>
                    <a:pt x="1247" y="1105"/>
                  </a:lnTo>
                  <a:lnTo>
                    <a:pt x="1262" y="1146"/>
                  </a:lnTo>
                  <a:lnTo>
                    <a:pt x="1283" y="1187"/>
                  </a:lnTo>
                  <a:lnTo>
                    <a:pt x="1306" y="1228"/>
                  </a:lnTo>
                  <a:lnTo>
                    <a:pt x="1334" y="1268"/>
                  </a:lnTo>
                  <a:lnTo>
                    <a:pt x="1364" y="1305"/>
                  </a:lnTo>
                  <a:lnTo>
                    <a:pt x="1393" y="1341"/>
                  </a:lnTo>
                  <a:lnTo>
                    <a:pt x="1424" y="1376"/>
                  </a:lnTo>
                  <a:lnTo>
                    <a:pt x="1454" y="1406"/>
                  </a:lnTo>
                  <a:lnTo>
                    <a:pt x="1481" y="1434"/>
                  </a:lnTo>
                  <a:lnTo>
                    <a:pt x="1510" y="1406"/>
                  </a:lnTo>
                  <a:lnTo>
                    <a:pt x="1540" y="1376"/>
                  </a:lnTo>
                  <a:lnTo>
                    <a:pt x="1570" y="1341"/>
                  </a:lnTo>
                  <a:lnTo>
                    <a:pt x="1599" y="1305"/>
                  </a:lnTo>
                  <a:lnTo>
                    <a:pt x="1629" y="1267"/>
                  </a:lnTo>
                  <a:lnTo>
                    <a:pt x="1657" y="1227"/>
                  </a:lnTo>
                  <a:lnTo>
                    <a:pt x="1680" y="1187"/>
                  </a:lnTo>
                  <a:lnTo>
                    <a:pt x="1701" y="1146"/>
                  </a:lnTo>
                  <a:lnTo>
                    <a:pt x="1717" y="1104"/>
                  </a:lnTo>
                  <a:lnTo>
                    <a:pt x="1727" y="1064"/>
                  </a:lnTo>
                  <a:lnTo>
                    <a:pt x="1731" y="1025"/>
                  </a:lnTo>
                  <a:lnTo>
                    <a:pt x="1727" y="985"/>
                  </a:lnTo>
                  <a:lnTo>
                    <a:pt x="1717" y="946"/>
                  </a:lnTo>
                  <a:lnTo>
                    <a:pt x="1703" y="910"/>
                  </a:lnTo>
                  <a:lnTo>
                    <a:pt x="1683" y="878"/>
                  </a:lnTo>
                  <a:lnTo>
                    <a:pt x="1658" y="848"/>
                  </a:lnTo>
                  <a:lnTo>
                    <a:pt x="1628" y="823"/>
                  </a:lnTo>
                  <a:lnTo>
                    <a:pt x="1596" y="803"/>
                  </a:lnTo>
                  <a:lnTo>
                    <a:pt x="1560" y="789"/>
                  </a:lnTo>
                  <a:lnTo>
                    <a:pt x="1522" y="779"/>
                  </a:lnTo>
                  <a:lnTo>
                    <a:pt x="1481" y="776"/>
                  </a:lnTo>
                  <a:close/>
                  <a:moveTo>
                    <a:pt x="1498" y="246"/>
                  </a:moveTo>
                  <a:lnTo>
                    <a:pt x="1387" y="283"/>
                  </a:lnTo>
                  <a:lnTo>
                    <a:pt x="1280" y="327"/>
                  </a:lnTo>
                  <a:lnTo>
                    <a:pt x="1176" y="378"/>
                  </a:lnTo>
                  <a:lnTo>
                    <a:pt x="1077" y="433"/>
                  </a:lnTo>
                  <a:lnTo>
                    <a:pt x="980" y="497"/>
                  </a:lnTo>
                  <a:lnTo>
                    <a:pt x="888" y="564"/>
                  </a:lnTo>
                  <a:lnTo>
                    <a:pt x="801" y="637"/>
                  </a:lnTo>
                  <a:lnTo>
                    <a:pt x="718" y="715"/>
                  </a:lnTo>
                  <a:lnTo>
                    <a:pt x="638" y="798"/>
                  </a:lnTo>
                  <a:lnTo>
                    <a:pt x="566" y="885"/>
                  </a:lnTo>
                  <a:lnTo>
                    <a:pt x="498" y="979"/>
                  </a:lnTo>
                  <a:lnTo>
                    <a:pt x="436" y="1074"/>
                  </a:lnTo>
                  <a:lnTo>
                    <a:pt x="379" y="1175"/>
                  </a:lnTo>
                  <a:lnTo>
                    <a:pt x="328" y="1278"/>
                  </a:lnTo>
                  <a:lnTo>
                    <a:pt x="284" y="1385"/>
                  </a:lnTo>
                  <a:lnTo>
                    <a:pt x="246" y="1495"/>
                  </a:lnTo>
                  <a:lnTo>
                    <a:pt x="215" y="1608"/>
                  </a:lnTo>
                  <a:lnTo>
                    <a:pt x="191" y="1725"/>
                  </a:lnTo>
                  <a:lnTo>
                    <a:pt x="175" y="1843"/>
                  </a:lnTo>
                  <a:lnTo>
                    <a:pt x="165" y="1963"/>
                  </a:lnTo>
                  <a:lnTo>
                    <a:pt x="867" y="1963"/>
                  </a:lnTo>
                  <a:lnTo>
                    <a:pt x="872" y="1827"/>
                  </a:lnTo>
                  <a:lnTo>
                    <a:pt x="883" y="1693"/>
                  </a:lnTo>
                  <a:lnTo>
                    <a:pt x="899" y="1561"/>
                  </a:lnTo>
                  <a:lnTo>
                    <a:pt x="920" y="1431"/>
                  </a:lnTo>
                  <a:lnTo>
                    <a:pt x="946" y="1305"/>
                  </a:lnTo>
                  <a:lnTo>
                    <a:pt x="976" y="1182"/>
                  </a:lnTo>
                  <a:lnTo>
                    <a:pt x="1012" y="1062"/>
                  </a:lnTo>
                  <a:lnTo>
                    <a:pt x="1052" y="948"/>
                  </a:lnTo>
                  <a:lnTo>
                    <a:pt x="1097" y="836"/>
                  </a:lnTo>
                  <a:lnTo>
                    <a:pt x="1145" y="730"/>
                  </a:lnTo>
                  <a:lnTo>
                    <a:pt x="1198" y="630"/>
                  </a:lnTo>
                  <a:lnTo>
                    <a:pt x="1253" y="539"/>
                  </a:lnTo>
                  <a:lnTo>
                    <a:pt x="1310" y="455"/>
                  </a:lnTo>
                  <a:lnTo>
                    <a:pt x="1371" y="378"/>
                  </a:lnTo>
                  <a:lnTo>
                    <a:pt x="1433" y="308"/>
                  </a:lnTo>
                  <a:lnTo>
                    <a:pt x="1498" y="246"/>
                  </a:lnTo>
                  <a:close/>
                  <a:moveTo>
                    <a:pt x="2600" y="246"/>
                  </a:moveTo>
                  <a:lnTo>
                    <a:pt x="2665" y="308"/>
                  </a:lnTo>
                  <a:lnTo>
                    <a:pt x="2727" y="378"/>
                  </a:lnTo>
                  <a:lnTo>
                    <a:pt x="2788" y="455"/>
                  </a:lnTo>
                  <a:lnTo>
                    <a:pt x="2845" y="539"/>
                  </a:lnTo>
                  <a:lnTo>
                    <a:pt x="2900" y="630"/>
                  </a:lnTo>
                  <a:lnTo>
                    <a:pt x="2953" y="730"/>
                  </a:lnTo>
                  <a:lnTo>
                    <a:pt x="3001" y="836"/>
                  </a:lnTo>
                  <a:lnTo>
                    <a:pt x="3046" y="948"/>
                  </a:lnTo>
                  <a:lnTo>
                    <a:pt x="3086" y="1062"/>
                  </a:lnTo>
                  <a:lnTo>
                    <a:pt x="3122" y="1182"/>
                  </a:lnTo>
                  <a:lnTo>
                    <a:pt x="3152" y="1305"/>
                  </a:lnTo>
                  <a:lnTo>
                    <a:pt x="3178" y="1431"/>
                  </a:lnTo>
                  <a:lnTo>
                    <a:pt x="3199" y="1561"/>
                  </a:lnTo>
                  <a:lnTo>
                    <a:pt x="3215" y="1693"/>
                  </a:lnTo>
                  <a:lnTo>
                    <a:pt x="3226" y="1827"/>
                  </a:lnTo>
                  <a:lnTo>
                    <a:pt x="3231" y="1963"/>
                  </a:lnTo>
                  <a:lnTo>
                    <a:pt x="3933" y="1963"/>
                  </a:lnTo>
                  <a:lnTo>
                    <a:pt x="3925" y="1858"/>
                  </a:lnTo>
                  <a:lnTo>
                    <a:pt x="3912" y="1752"/>
                  </a:lnTo>
                  <a:lnTo>
                    <a:pt x="3892" y="1649"/>
                  </a:lnTo>
                  <a:lnTo>
                    <a:pt x="3867" y="1547"/>
                  </a:lnTo>
                  <a:lnTo>
                    <a:pt x="3842" y="1575"/>
                  </a:lnTo>
                  <a:lnTo>
                    <a:pt x="3817" y="1599"/>
                  </a:lnTo>
                  <a:lnTo>
                    <a:pt x="3795" y="1622"/>
                  </a:lnTo>
                  <a:lnTo>
                    <a:pt x="3774" y="1642"/>
                  </a:lnTo>
                  <a:lnTo>
                    <a:pt x="3755" y="1658"/>
                  </a:lnTo>
                  <a:lnTo>
                    <a:pt x="3740" y="1671"/>
                  </a:lnTo>
                  <a:lnTo>
                    <a:pt x="3729" y="1681"/>
                  </a:lnTo>
                  <a:lnTo>
                    <a:pt x="3722" y="1688"/>
                  </a:lnTo>
                  <a:lnTo>
                    <a:pt x="3706" y="1698"/>
                  </a:lnTo>
                  <a:lnTo>
                    <a:pt x="3688" y="1704"/>
                  </a:lnTo>
                  <a:lnTo>
                    <a:pt x="3670" y="1706"/>
                  </a:lnTo>
                  <a:lnTo>
                    <a:pt x="3651" y="1704"/>
                  </a:lnTo>
                  <a:lnTo>
                    <a:pt x="3634" y="1698"/>
                  </a:lnTo>
                  <a:lnTo>
                    <a:pt x="3617" y="1688"/>
                  </a:lnTo>
                  <a:lnTo>
                    <a:pt x="3609" y="1680"/>
                  </a:lnTo>
                  <a:lnTo>
                    <a:pt x="3595" y="1669"/>
                  </a:lnTo>
                  <a:lnTo>
                    <a:pt x="3578" y="1653"/>
                  </a:lnTo>
                  <a:lnTo>
                    <a:pt x="3558" y="1634"/>
                  </a:lnTo>
                  <a:lnTo>
                    <a:pt x="3534" y="1612"/>
                  </a:lnTo>
                  <a:lnTo>
                    <a:pt x="3508" y="1586"/>
                  </a:lnTo>
                  <a:lnTo>
                    <a:pt x="3481" y="1556"/>
                  </a:lnTo>
                  <a:lnTo>
                    <a:pt x="3452" y="1525"/>
                  </a:lnTo>
                  <a:lnTo>
                    <a:pt x="3424" y="1490"/>
                  </a:lnTo>
                  <a:lnTo>
                    <a:pt x="3395" y="1453"/>
                  </a:lnTo>
                  <a:lnTo>
                    <a:pt x="3368" y="1414"/>
                  </a:lnTo>
                  <a:lnTo>
                    <a:pt x="3343" y="1373"/>
                  </a:lnTo>
                  <a:lnTo>
                    <a:pt x="3319" y="1332"/>
                  </a:lnTo>
                  <a:lnTo>
                    <a:pt x="3298" y="1288"/>
                  </a:lnTo>
                  <a:lnTo>
                    <a:pt x="3281" y="1244"/>
                  </a:lnTo>
                  <a:lnTo>
                    <a:pt x="3268" y="1198"/>
                  </a:lnTo>
                  <a:lnTo>
                    <a:pt x="3260" y="1152"/>
                  </a:lnTo>
                  <a:lnTo>
                    <a:pt x="3257" y="1106"/>
                  </a:lnTo>
                  <a:lnTo>
                    <a:pt x="3260" y="1054"/>
                  </a:lnTo>
                  <a:lnTo>
                    <a:pt x="3270" y="1005"/>
                  </a:lnTo>
                  <a:lnTo>
                    <a:pt x="3285" y="957"/>
                  </a:lnTo>
                  <a:lnTo>
                    <a:pt x="3306" y="913"/>
                  </a:lnTo>
                  <a:lnTo>
                    <a:pt x="3331" y="872"/>
                  </a:lnTo>
                  <a:lnTo>
                    <a:pt x="3360" y="833"/>
                  </a:lnTo>
                  <a:lnTo>
                    <a:pt x="3395" y="798"/>
                  </a:lnTo>
                  <a:lnTo>
                    <a:pt x="3434" y="769"/>
                  </a:lnTo>
                  <a:lnTo>
                    <a:pt x="3354" y="689"/>
                  </a:lnTo>
                  <a:lnTo>
                    <a:pt x="3272" y="613"/>
                  </a:lnTo>
                  <a:lnTo>
                    <a:pt x="3185" y="544"/>
                  </a:lnTo>
                  <a:lnTo>
                    <a:pt x="3096" y="481"/>
                  </a:lnTo>
                  <a:lnTo>
                    <a:pt x="3003" y="422"/>
                  </a:lnTo>
                  <a:lnTo>
                    <a:pt x="2906" y="369"/>
                  </a:lnTo>
                  <a:lnTo>
                    <a:pt x="2807" y="322"/>
                  </a:lnTo>
                  <a:lnTo>
                    <a:pt x="2705" y="281"/>
                  </a:lnTo>
                  <a:lnTo>
                    <a:pt x="2600" y="246"/>
                  </a:lnTo>
                  <a:close/>
                  <a:moveTo>
                    <a:pt x="2131" y="186"/>
                  </a:moveTo>
                  <a:lnTo>
                    <a:pt x="2131" y="2556"/>
                  </a:lnTo>
                  <a:lnTo>
                    <a:pt x="2181" y="2569"/>
                  </a:lnTo>
                  <a:lnTo>
                    <a:pt x="2227" y="2589"/>
                  </a:lnTo>
                  <a:lnTo>
                    <a:pt x="2271" y="2614"/>
                  </a:lnTo>
                  <a:lnTo>
                    <a:pt x="2311" y="2645"/>
                  </a:lnTo>
                  <a:lnTo>
                    <a:pt x="2347" y="2680"/>
                  </a:lnTo>
                  <a:lnTo>
                    <a:pt x="2379" y="2718"/>
                  </a:lnTo>
                  <a:lnTo>
                    <a:pt x="2407" y="2761"/>
                  </a:lnTo>
                  <a:lnTo>
                    <a:pt x="2428" y="2807"/>
                  </a:lnTo>
                  <a:lnTo>
                    <a:pt x="2444" y="2855"/>
                  </a:lnTo>
                  <a:lnTo>
                    <a:pt x="2454" y="2906"/>
                  </a:lnTo>
                  <a:lnTo>
                    <a:pt x="2458" y="2959"/>
                  </a:lnTo>
                  <a:lnTo>
                    <a:pt x="2454" y="3010"/>
                  </a:lnTo>
                  <a:lnTo>
                    <a:pt x="2444" y="3060"/>
                  </a:lnTo>
                  <a:lnTo>
                    <a:pt x="2429" y="3110"/>
                  </a:lnTo>
                  <a:lnTo>
                    <a:pt x="2409" y="3158"/>
                  </a:lnTo>
                  <a:lnTo>
                    <a:pt x="2384" y="3205"/>
                  </a:lnTo>
                  <a:lnTo>
                    <a:pt x="2358" y="3250"/>
                  </a:lnTo>
                  <a:lnTo>
                    <a:pt x="2328" y="3293"/>
                  </a:lnTo>
                  <a:lnTo>
                    <a:pt x="2299" y="3334"/>
                  </a:lnTo>
                  <a:lnTo>
                    <a:pt x="2268" y="3372"/>
                  </a:lnTo>
                  <a:lnTo>
                    <a:pt x="2237" y="3408"/>
                  </a:lnTo>
                  <a:lnTo>
                    <a:pt x="2205" y="3439"/>
                  </a:lnTo>
                  <a:lnTo>
                    <a:pt x="2178" y="3467"/>
                  </a:lnTo>
                  <a:lnTo>
                    <a:pt x="2152" y="3492"/>
                  </a:lnTo>
                  <a:lnTo>
                    <a:pt x="2131" y="3512"/>
                  </a:lnTo>
                  <a:lnTo>
                    <a:pt x="2131" y="3912"/>
                  </a:lnTo>
                  <a:lnTo>
                    <a:pt x="2194" y="3899"/>
                  </a:lnTo>
                  <a:lnTo>
                    <a:pt x="2256" y="3878"/>
                  </a:lnTo>
                  <a:lnTo>
                    <a:pt x="2318" y="3851"/>
                  </a:lnTo>
                  <a:lnTo>
                    <a:pt x="2378" y="3817"/>
                  </a:lnTo>
                  <a:lnTo>
                    <a:pt x="2438" y="3775"/>
                  </a:lnTo>
                  <a:lnTo>
                    <a:pt x="2495" y="3727"/>
                  </a:lnTo>
                  <a:lnTo>
                    <a:pt x="2552" y="3672"/>
                  </a:lnTo>
                  <a:lnTo>
                    <a:pt x="2605" y="3611"/>
                  </a:lnTo>
                  <a:lnTo>
                    <a:pt x="2659" y="3543"/>
                  </a:lnTo>
                  <a:lnTo>
                    <a:pt x="2708" y="3468"/>
                  </a:lnTo>
                  <a:lnTo>
                    <a:pt x="2757" y="3389"/>
                  </a:lnTo>
                  <a:lnTo>
                    <a:pt x="2808" y="3293"/>
                  </a:lnTo>
                  <a:lnTo>
                    <a:pt x="2854" y="3194"/>
                  </a:lnTo>
                  <a:lnTo>
                    <a:pt x="2895" y="3090"/>
                  </a:lnTo>
                  <a:lnTo>
                    <a:pt x="2932" y="2980"/>
                  </a:lnTo>
                  <a:lnTo>
                    <a:pt x="2965" y="2867"/>
                  </a:lnTo>
                  <a:lnTo>
                    <a:pt x="2994" y="2752"/>
                  </a:lnTo>
                  <a:lnTo>
                    <a:pt x="3019" y="2631"/>
                  </a:lnTo>
                  <a:lnTo>
                    <a:pt x="3037" y="2508"/>
                  </a:lnTo>
                  <a:lnTo>
                    <a:pt x="3052" y="2383"/>
                  </a:lnTo>
                  <a:lnTo>
                    <a:pt x="3064" y="2256"/>
                  </a:lnTo>
                  <a:lnTo>
                    <a:pt x="3069" y="2126"/>
                  </a:lnTo>
                  <a:lnTo>
                    <a:pt x="2686" y="2126"/>
                  </a:lnTo>
                  <a:lnTo>
                    <a:pt x="2664" y="2124"/>
                  </a:lnTo>
                  <a:lnTo>
                    <a:pt x="2645" y="2115"/>
                  </a:lnTo>
                  <a:lnTo>
                    <a:pt x="2628" y="2102"/>
                  </a:lnTo>
                  <a:lnTo>
                    <a:pt x="2615" y="2086"/>
                  </a:lnTo>
                  <a:lnTo>
                    <a:pt x="2607" y="2066"/>
                  </a:lnTo>
                  <a:lnTo>
                    <a:pt x="2604" y="2045"/>
                  </a:lnTo>
                  <a:lnTo>
                    <a:pt x="2607" y="2023"/>
                  </a:lnTo>
                  <a:lnTo>
                    <a:pt x="2615" y="2004"/>
                  </a:lnTo>
                  <a:lnTo>
                    <a:pt x="2628" y="1987"/>
                  </a:lnTo>
                  <a:lnTo>
                    <a:pt x="2645" y="1974"/>
                  </a:lnTo>
                  <a:lnTo>
                    <a:pt x="2664" y="1966"/>
                  </a:lnTo>
                  <a:lnTo>
                    <a:pt x="2686" y="1963"/>
                  </a:lnTo>
                  <a:lnTo>
                    <a:pt x="3069" y="1963"/>
                  </a:lnTo>
                  <a:lnTo>
                    <a:pt x="3062" y="1834"/>
                  </a:lnTo>
                  <a:lnTo>
                    <a:pt x="3052" y="1708"/>
                  </a:lnTo>
                  <a:lnTo>
                    <a:pt x="3037" y="1583"/>
                  </a:lnTo>
                  <a:lnTo>
                    <a:pt x="3018" y="1462"/>
                  </a:lnTo>
                  <a:lnTo>
                    <a:pt x="2993" y="1342"/>
                  </a:lnTo>
                  <a:lnTo>
                    <a:pt x="2964" y="1227"/>
                  </a:lnTo>
                  <a:lnTo>
                    <a:pt x="2932" y="1115"/>
                  </a:lnTo>
                  <a:lnTo>
                    <a:pt x="2895" y="1007"/>
                  </a:lnTo>
                  <a:lnTo>
                    <a:pt x="2852" y="903"/>
                  </a:lnTo>
                  <a:lnTo>
                    <a:pt x="2807" y="803"/>
                  </a:lnTo>
                  <a:lnTo>
                    <a:pt x="2757" y="709"/>
                  </a:lnTo>
                  <a:lnTo>
                    <a:pt x="2708" y="630"/>
                  </a:lnTo>
                  <a:lnTo>
                    <a:pt x="2659" y="555"/>
                  </a:lnTo>
                  <a:lnTo>
                    <a:pt x="2605" y="487"/>
                  </a:lnTo>
                  <a:lnTo>
                    <a:pt x="2552" y="426"/>
                  </a:lnTo>
                  <a:lnTo>
                    <a:pt x="2495" y="371"/>
                  </a:lnTo>
                  <a:lnTo>
                    <a:pt x="2438" y="323"/>
                  </a:lnTo>
                  <a:lnTo>
                    <a:pt x="2378" y="281"/>
                  </a:lnTo>
                  <a:lnTo>
                    <a:pt x="2318" y="247"/>
                  </a:lnTo>
                  <a:lnTo>
                    <a:pt x="2256" y="220"/>
                  </a:lnTo>
                  <a:lnTo>
                    <a:pt x="2194" y="199"/>
                  </a:lnTo>
                  <a:lnTo>
                    <a:pt x="2131" y="186"/>
                  </a:lnTo>
                  <a:close/>
                  <a:moveTo>
                    <a:pt x="1967" y="186"/>
                  </a:moveTo>
                  <a:lnTo>
                    <a:pt x="1905" y="199"/>
                  </a:lnTo>
                  <a:lnTo>
                    <a:pt x="1843" y="219"/>
                  </a:lnTo>
                  <a:lnTo>
                    <a:pt x="1782" y="246"/>
                  </a:lnTo>
                  <a:lnTo>
                    <a:pt x="1722" y="279"/>
                  </a:lnTo>
                  <a:lnTo>
                    <a:pt x="1663" y="320"/>
                  </a:lnTo>
                  <a:lnTo>
                    <a:pt x="1606" y="368"/>
                  </a:lnTo>
                  <a:lnTo>
                    <a:pt x="1550" y="422"/>
                  </a:lnTo>
                  <a:lnTo>
                    <a:pt x="1496" y="482"/>
                  </a:lnTo>
                  <a:lnTo>
                    <a:pt x="1444" y="549"/>
                  </a:lnTo>
                  <a:lnTo>
                    <a:pt x="1393" y="622"/>
                  </a:lnTo>
                  <a:lnTo>
                    <a:pt x="1437" y="615"/>
                  </a:lnTo>
                  <a:lnTo>
                    <a:pt x="1481" y="612"/>
                  </a:lnTo>
                  <a:lnTo>
                    <a:pt x="1537" y="616"/>
                  </a:lnTo>
                  <a:lnTo>
                    <a:pt x="1591" y="627"/>
                  </a:lnTo>
                  <a:lnTo>
                    <a:pt x="1642" y="645"/>
                  </a:lnTo>
                  <a:lnTo>
                    <a:pt x="1690" y="668"/>
                  </a:lnTo>
                  <a:lnTo>
                    <a:pt x="1734" y="698"/>
                  </a:lnTo>
                  <a:lnTo>
                    <a:pt x="1773" y="733"/>
                  </a:lnTo>
                  <a:lnTo>
                    <a:pt x="1808" y="772"/>
                  </a:lnTo>
                  <a:lnTo>
                    <a:pt x="1838" y="817"/>
                  </a:lnTo>
                  <a:lnTo>
                    <a:pt x="1861" y="864"/>
                  </a:lnTo>
                  <a:lnTo>
                    <a:pt x="1879" y="915"/>
                  </a:lnTo>
                  <a:lnTo>
                    <a:pt x="1890" y="969"/>
                  </a:lnTo>
                  <a:lnTo>
                    <a:pt x="1894" y="1025"/>
                  </a:lnTo>
                  <a:lnTo>
                    <a:pt x="1891" y="1070"/>
                  </a:lnTo>
                  <a:lnTo>
                    <a:pt x="1883" y="1116"/>
                  </a:lnTo>
                  <a:lnTo>
                    <a:pt x="1870" y="1162"/>
                  </a:lnTo>
                  <a:lnTo>
                    <a:pt x="1853" y="1207"/>
                  </a:lnTo>
                  <a:lnTo>
                    <a:pt x="1832" y="1251"/>
                  </a:lnTo>
                  <a:lnTo>
                    <a:pt x="1808" y="1293"/>
                  </a:lnTo>
                  <a:lnTo>
                    <a:pt x="1783" y="1332"/>
                  </a:lnTo>
                  <a:lnTo>
                    <a:pt x="1756" y="1372"/>
                  </a:lnTo>
                  <a:lnTo>
                    <a:pt x="1727" y="1408"/>
                  </a:lnTo>
                  <a:lnTo>
                    <a:pt x="1699" y="1443"/>
                  </a:lnTo>
                  <a:lnTo>
                    <a:pt x="1670" y="1475"/>
                  </a:lnTo>
                  <a:lnTo>
                    <a:pt x="1643" y="1504"/>
                  </a:lnTo>
                  <a:lnTo>
                    <a:pt x="1617" y="1530"/>
                  </a:lnTo>
                  <a:lnTo>
                    <a:pt x="1593" y="1552"/>
                  </a:lnTo>
                  <a:lnTo>
                    <a:pt x="1573" y="1572"/>
                  </a:lnTo>
                  <a:lnTo>
                    <a:pt x="1556" y="1587"/>
                  </a:lnTo>
                  <a:lnTo>
                    <a:pt x="1542" y="1598"/>
                  </a:lnTo>
                  <a:lnTo>
                    <a:pt x="1534" y="1606"/>
                  </a:lnTo>
                  <a:lnTo>
                    <a:pt x="1518" y="1617"/>
                  </a:lnTo>
                  <a:lnTo>
                    <a:pt x="1500" y="1623"/>
                  </a:lnTo>
                  <a:lnTo>
                    <a:pt x="1481" y="1624"/>
                  </a:lnTo>
                  <a:lnTo>
                    <a:pt x="1463" y="1623"/>
                  </a:lnTo>
                  <a:lnTo>
                    <a:pt x="1445" y="1617"/>
                  </a:lnTo>
                  <a:lnTo>
                    <a:pt x="1431" y="1606"/>
                  </a:lnTo>
                  <a:lnTo>
                    <a:pt x="1422" y="1599"/>
                  </a:lnTo>
                  <a:lnTo>
                    <a:pt x="1409" y="1590"/>
                  </a:lnTo>
                  <a:lnTo>
                    <a:pt x="1395" y="1575"/>
                  </a:lnTo>
                  <a:lnTo>
                    <a:pt x="1375" y="1557"/>
                  </a:lnTo>
                  <a:lnTo>
                    <a:pt x="1354" y="1537"/>
                  </a:lnTo>
                  <a:lnTo>
                    <a:pt x="1330" y="1514"/>
                  </a:lnTo>
                  <a:lnTo>
                    <a:pt x="1305" y="1488"/>
                  </a:lnTo>
                  <a:lnTo>
                    <a:pt x="1279" y="1459"/>
                  </a:lnTo>
                  <a:lnTo>
                    <a:pt x="1252" y="1428"/>
                  </a:lnTo>
                  <a:lnTo>
                    <a:pt x="1226" y="1395"/>
                  </a:lnTo>
                  <a:lnTo>
                    <a:pt x="1200" y="1360"/>
                  </a:lnTo>
                  <a:lnTo>
                    <a:pt x="1174" y="1323"/>
                  </a:lnTo>
                  <a:lnTo>
                    <a:pt x="1150" y="1284"/>
                  </a:lnTo>
                  <a:lnTo>
                    <a:pt x="1129" y="1244"/>
                  </a:lnTo>
                  <a:lnTo>
                    <a:pt x="1101" y="1359"/>
                  </a:lnTo>
                  <a:lnTo>
                    <a:pt x="1078" y="1474"/>
                  </a:lnTo>
                  <a:lnTo>
                    <a:pt x="1059" y="1593"/>
                  </a:lnTo>
                  <a:lnTo>
                    <a:pt x="1046" y="1715"/>
                  </a:lnTo>
                  <a:lnTo>
                    <a:pt x="1036" y="1838"/>
                  </a:lnTo>
                  <a:lnTo>
                    <a:pt x="1029" y="1963"/>
                  </a:lnTo>
                  <a:lnTo>
                    <a:pt x="1967" y="1963"/>
                  </a:lnTo>
                  <a:lnTo>
                    <a:pt x="1967" y="186"/>
                  </a:lnTo>
                  <a:close/>
                  <a:moveTo>
                    <a:pt x="2049" y="0"/>
                  </a:moveTo>
                  <a:lnTo>
                    <a:pt x="2167" y="4"/>
                  </a:lnTo>
                  <a:lnTo>
                    <a:pt x="2284" y="14"/>
                  </a:lnTo>
                  <a:lnTo>
                    <a:pt x="2400" y="30"/>
                  </a:lnTo>
                  <a:lnTo>
                    <a:pt x="2513" y="53"/>
                  </a:lnTo>
                  <a:lnTo>
                    <a:pt x="2626" y="83"/>
                  </a:lnTo>
                  <a:lnTo>
                    <a:pt x="2736" y="118"/>
                  </a:lnTo>
                  <a:lnTo>
                    <a:pt x="2844" y="160"/>
                  </a:lnTo>
                  <a:lnTo>
                    <a:pt x="2949" y="207"/>
                  </a:lnTo>
                  <a:lnTo>
                    <a:pt x="3051" y="262"/>
                  </a:lnTo>
                  <a:lnTo>
                    <a:pt x="3150" y="322"/>
                  </a:lnTo>
                  <a:lnTo>
                    <a:pt x="3246" y="386"/>
                  </a:lnTo>
                  <a:lnTo>
                    <a:pt x="3339" y="457"/>
                  </a:lnTo>
                  <a:lnTo>
                    <a:pt x="3427" y="533"/>
                  </a:lnTo>
                  <a:lnTo>
                    <a:pt x="3512" y="615"/>
                  </a:lnTo>
                  <a:lnTo>
                    <a:pt x="3593" y="702"/>
                  </a:lnTo>
                  <a:lnTo>
                    <a:pt x="3630" y="695"/>
                  </a:lnTo>
                  <a:lnTo>
                    <a:pt x="3670" y="694"/>
                  </a:lnTo>
                  <a:lnTo>
                    <a:pt x="3725" y="698"/>
                  </a:lnTo>
                  <a:lnTo>
                    <a:pt x="3779" y="709"/>
                  </a:lnTo>
                  <a:lnTo>
                    <a:pt x="3830" y="726"/>
                  </a:lnTo>
                  <a:lnTo>
                    <a:pt x="3877" y="750"/>
                  </a:lnTo>
                  <a:lnTo>
                    <a:pt x="3922" y="780"/>
                  </a:lnTo>
                  <a:lnTo>
                    <a:pt x="3961" y="815"/>
                  </a:lnTo>
                  <a:lnTo>
                    <a:pt x="3996" y="854"/>
                  </a:lnTo>
                  <a:lnTo>
                    <a:pt x="4025" y="898"/>
                  </a:lnTo>
                  <a:lnTo>
                    <a:pt x="4050" y="946"/>
                  </a:lnTo>
                  <a:lnTo>
                    <a:pt x="4067" y="997"/>
                  </a:lnTo>
                  <a:lnTo>
                    <a:pt x="4078" y="1051"/>
                  </a:lnTo>
                  <a:lnTo>
                    <a:pt x="4082" y="1106"/>
                  </a:lnTo>
                  <a:lnTo>
                    <a:pt x="4077" y="1165"/>
                  </a:lnTo>
                  <a:lnTo>
                    <a:pt x="4064" y="1222"/>
                  </a:lnTo>
                  <a:lnTo>
                    <a:pt x="4045" y="1279"/>
                  </a:lnTo>
                  <a:lnTo>
                    <a:pt x="4019" y="1334"/>
                  </a:lnTo>
                  <a:lnTo>
                    <a:pt x="3989" y="1387"/>
                  </a:lnTo>
                  <a:lnTo>
                    <a:pt x="4022" y="1494"/>
                  </a:lnTo>
                  <a:lnTo>
                    <a:pt x="4050" y="1603"/>
                  </a:lnTo>
                  <a:lnTo>
                    <a:pt x="4071" y="1712"/>
                  </a:lnTo>
                  <a:lnTo>
                    <a:pt x="4086" y="1824"/>
                  </a:lnTo>
                  <a:lnTo>
                    <a:pt x="4096" y="1936"/>
                  </a:lnTo>
                  <a:lnTo>
                    <a:pt x="4098" y="2049"/>
                  </a:lnTo>
                  <a:lnTo>
                    <a:pt x="4094" y="2166"/>
                  </a:lnTo>
                  <a:lnTo>
                    <a:pt x="4086" y="2281"/>
                  </a:lnTo>
                  <a:lnTo>
                    <a:pt x="4069" y="2395"/>
                  </a:lnTo>
                  <a:lnTo>
                    <a:pt x="4047" y="2508"/>
                  </a:lnTo>
                  <a:lnTo>
                    <a:pt x="4019" y="2619"/>
                  </a:lnTo>
                  <a:lnTo>
                    <a:pt x="3984" y="2727"/>
                  </a:lnTo>
                  <a:lnTo>
                    <a:pt x="3943" y="2834"/>
                  </a:lnTo>
                  <a:lnTo>
                    <a:pt x="3897" y="2937"/>
                  </a:lnTo>
                  <a:lnTo>
                    <a:pt x="3845" y="3039"/>
                  </a:lnTo>
                  <a:lnTo>
                    <a:pt x="3786" y="3137"/>
                  </a:lnTo>
                  <a:lnTo>
                    <a:pt x="3722" y="3232"/>
                  </a:lnTo>
                  <a:lnTo>
                    <a:pt x="3653" y="3324"/>
                  </a:lnTo>
                  <a:lnTo>
                    <a:pt x="3578" y="3413"/>
                  </a:lnTo>
                  <a:lnTo>
                    <a:pt x="3498" y="3498"/>
                  </a:lnTo>
                  <a:lnTo>
                    <a:pt x="3413" y="3578"/>
                  </a:lnTo>
                  <a:lnTo>
                    <a:pt x="3324" y="3653"/>
                  </a:lnTo>
                  <a:lnTo>
                    <a:pt x="3232" y="3722"/>
                  </a:lnTo>
                  <a:lnTo>
                    <a:pt x="3137" y="3786"/>
                  </a:lnTo>
                  <a:lnTo>
                    <a:pt x="3039" y="3845"/>
                  </a:lnTo>
                  <a:lnTo>
                    <a:pt x="2937" y="3897"/>
                  </a:lnTo>
                  <a:lnTo>
                    <a:pt x="2834" y="3943"/>
                  </a:lnTo>
                  <a:lnTo>
                    <a:pt x="2727" y="3984"/>
                  </a:lnTo>
                  <a:lnTo>
                    <a:pt x="2619" y="4019"/>
                  </a:lnTo>
                  <a:lnTo>
                    <a:pt x="2508" y="4047"/>
                  </a:lnTo>
                  <a:lnTo>
                    <a:pt x="2395" y="4069"/>
                  </a:lnTo>
                  <a:lnTo>
                    <a:pt x="2281" y="4086"/>
                  </a:lnTo>
                  <a:lnTo>
                    <a:pt x="2166" y="4094"/>
                  </a:lnTo>
                  <a:lnTo>
                    <a:pt x="2049" y="4098"/>
                  </a:lnTo>
                  <a:lnTo>
                    <a:pt x="1932" y="4094"/>
                  </a:lnTo>
                  <a:lnTo>
                    <a:pt x="1817" y="4086"/>
                  </a:lnTo>
                  <a:lnTo>
                    <a:pt x="1703" y="4069"/>
                  </a:lnTo>
                  <a:lnTo>
                    <a:pt x="1590" y="4047"/>
                  </a:lnTo>
                  <a:lnTo>
                    <a:pt x="1479" y="4019"/>
                  </a:lnTo>
                  <a:lnTo>
                    <a:pt x="1371" y="3984"/>
                  </a:lnTo>
                  <a:lnTo>
                    <a:pt x="1264" y="3943"/>
                  </a:lnTo>
                  <a:lnTo>
                    <a:pt x="1161" y="3897"/>
                  </a:lnTo>
                  <a:lnTo>
                    <a:pt x="1059" y="3845"/>
                  </a:lnTo>
                  <a:lnTo>
                    <a:pt x="961" y="3786"/>
                  </a:lnTo>
                  <a:lnTo>
                    <a:pt x="866" y="3722"/>
                  </a:lnTo>
                  <a:lnTo>
                    <a:pt x="774" y="3653"/>
                  </a:lnTo>
                  <a:lnTo>
                    <a:pt x="685" y="3578"/>
                  </a:lnTo>
                  <a:lnTo>
                    <a:pt x="600" y="3498"/>
                  </a:lnTo>
                  <a:lnTo>
                    <a:pt x="520" y="3413"/>
                  </a:lnTo>
                  <a:lnTo>
                    <a:pt x="445" y="3324"/>
                  </a:lnTo>
                  <a:lnTo>
                    <a:pt x="376" y="3232"/>
                  </a:lnTo>
                  <a:lnTo>
                    <a:pt x="312" y="3137"/>
                  </a:lnTo>
                  <a:lnTo>
                    <a:pt x="253" y="3039"/>
                  </a:lnTo>
                  <a:lnTo>
                    <a:pt x="201" y="2937"/>
                  </a:lnTo>
                  <a:lnTo>
                    <a:pt x="155" y="2834"/>
                  </a:lnTo>
                  <a:lnTo>
                    <a:pt x="114" y="2727"/>
                  </a:lnTo>
                  <a:lnTo>
                    <a:pt x="79" y="2619"/>
                  </a:lnTo>
                  <a:lnTo>
                    <a:pt x="51" y="2508"/>
                  </a:lnTo>
                  <a:lnTo>
                    <a:pt x="29" y="2395"/>
                  </a:lnTo>
                  <a:lnTo>
                    <a:pt x="12" y="2281"/>
                  </a:lnTo>
                  <a:lnTo>
                    <a:pt x="4" y="2166"/>
                  </a:lnTo>
                  <a:lnTo>
                    <a:pt x="0" y="2049"/>
                  </a:lnTo>
                  <a:lnTo>
                    <a:pt x="4" y="1932"/>
                  </a:lnTo>
                  <a:lnTo>
                    <a:pt x="12" y="1817"/>
                  </a:lnTo>
                  <a:lnTo>
                    <a:pt x="29" y="1703"/>
                  </a:lnTo>
                  <a:lnTo>
                    <a:pt x="51" y="1590"/>
                  </a:lnTo>
                  <a:lnTo>
                    <a:pt x="79" y="1479"/>
                  </a:lnTo>
                  <a:lnTo>
                    <a:pt x="114" y="1371"/>
                  </a:lnTo>
                  <a:lnTo>
                    <a:pt x="155" y="1264"/>
                  </a:lnTo>
                  <a:lnTo>
                    <a:pt x="201" y="1161"/>
                  </a:lnTo>
                  <a:lnTo>
                    <a:pt x="253" y="1059"/>
                  </a:lnTo>
                  <a:lnTo>
                    <a:pt x="312" y="961"/>
                  </a:lnTo>
                  <a:lnTo>
                    <a:pt x="376" y="866"/>
                  </a:lnTo>
                  <a:lnTo>
                    <a:pt x="445" y="774"/>
                  </a:lnTo>
                  <a:lnTo>
                    <a:pt x="520" y="685"/>
                  </a:lnTo>
                  <a:lnTo>
                    <a:pt x="600" y="600"/>
                  </a:lnTo>
                  <a:lnTo>
                    <a:pt x="685" y="520"/>
                  </a:lnTo>
                  <a:lnTo>
                    <a:pt x="774" y="445"/>
                  </a:lnTo>
                  <a:lnTo>
                    <a:pt x="866" y="376"/>
                  </a:lnTo>
                  <a:lnTo>
                    <a:pt x="961" y="312"/>
                  </a:lnTo>
                  <a:lnTo>
                    <a:pt x="1059" y="253"/>
                  </a:lnTo>
                  <a:lnTo>
                    <a:pt x="1161" y="201"/>
                  </a:lnTo>
                  <a:lnTo>
                    <a:pt x="1264" y="155"/>
                  </a:lnTo>
                  <a:lnTo>
                    <a:pt x="1371" y="114"/>
                  </a:lnTo>
                  <a:lnTo>
                    <a:pt x="1479" y="79"/>
                  </a:lnTo>
                  <a:lnTo>
                    <a:pt x="1590" y="51"/>
                  </a:lnTo>
                  <a:lnTo>
                    <a:pt x="1703" y="29"/>
                  </a:lnTo>
                  <a:lnTo>
                    <a:pt x="1817" y="12"/>
                  </a:lnTo>
                  <a:lnTo>
                    <a:pt x="1932" y="4"/>
                  </a:lnTo>
                  <a:lnTo>
                    <a:pt x="20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9" name="Freeform 451"/>
            <p:cNvSpPr>
              <a:spLocks/>
            </p:cNvSpPr>
            <p:nvPr/>
          </p:nvSpPr>
          <p:spPr bwMode="auto">
            <a:xfrm>
              <a:off x="5969" y="2517"/>
              <a:ext cx="213" cy="163"/>
            </a:xfrm>
            <a:custGeom>
              <a:avLst/>
              <a:gdLst>
                <a:gd name="T0" fmla="*/ 82 w 213"/>
                <a:gd name="T1" fmla="*/ 0 h 163"/>
                <a:gd name="T2" fmla="*/ 131 w 213"/>
                <a:gd name="T3" fmla="*/ 0 h 163"/>
                <a:gd name="T4" fmla="*/ 153 w 213"/>
                <a:gd name="T5" fmla="*/ 3 h 163"/>
                <a:gd name="T6" fmla="*/ 172 w 213"/>
                <a:gd name="T7" fmla="*/ 11 h 163"/>
                <a:gd name="T8" fmla="*/ 189 w 213"/>
                <a:gd name="T9" fmla="*/ 24 h 163"/>
                <a:gd name="T10" fmla="*/ 202 w 213"/>
                <a:gd name="T11" fmla="*/ 41 h 163"/>
                <a:gd name="T12" fmla="*/ 209 w 213"/>
                <a:gd name="T13" fmla="*/ 60 h 163"/>
                <a:gd name="T14" fmla="*/ 213 w 213"/>
                <a:gd name="T15" fmla="*/ 82 h 163"/>
                <a:gd name="T16" fmla="*/ 209 w 213"/>
                <a:gd name="T17" fmla="*/ 103 h 163"/>
                <a:gd name="T18" fmla="*/ 202 w 213"/>
                <a:gd name="T19" fmla="*/ 123 h 163"/>
                <a:gd name="T20" fmla="*/ 189 w 213"/>
                <a:gd name="T21" fmla="*/ 139 h 163"/>
                <a:gd name="T22" fmla="*/ 172 w 213"/>
                <a:gd name="T23" fmla="*/ 152 h 163"/>
                <a:gd name="T24" fmla="*/ 153 w 213"/>
                <a:gd name="T25" fmla="*/ 161 h 163"/>
                <a:gd name="T26" fmla="*/ 131 w 213"/>
                <a:gd name="T27" fmla="*/ 163 h 163"/>
                <a:gd name="T28" fmla="*/ 82 w 213"/>
                <a:gd name="T29" fmla="*/ 163 h 163"/>
                <a:gd name="T30" fmla="*/ 60 w 213"/>
                <a:gd name="T31" fmla="*/ 161 h 163"/>
                <a:gd name="T32" fmla="*/ 40 w 213"/>
                <a:gd name="T33" fmla="*/ 152 h 163"/>
                <a:gd name="T34" fmla="*/ 24 w 213"/>
                <a:gd name="T35" fmla="*/ 139 h 163"/>
                <a:gd name="T36" fmla="*/ 12 w 213"/>
                <a:gd name="T37" fmla="*/ 123 h 163"/>
                <a:gd name="T38" fmla="*/ 3 w 213"/>
                <a:gd name="T39" fmla="*/ 103 h 163"/>
                <a:gd name="T40" fmla="*/ 0 w 213"/>
                <a:gd name="T41" fmla="*/ 82 h 163"/>
                <a:gd name="T42" fmla="*/ 3 w 213"/>
                <a:gd name="T43" fmla="*/ 60 h 163"/>
                <a:gd name="T44" fmla="*/ 12 w 213"/>
                <a:gd name="T45" fmla="*/ 41 h 163"/>
                <a:gd name="T46" fmla="*/ 24 w 213"/>
                <a:gd name="T47" fmla="*/ 24 h 163"/>
                <a:gd name="T48" fmla="*/ 40 w 213"/>
                <a:gd name="T49" fmla="*/ 11 h 163"/>
                <a:gd name="T50" fmla="*/ 60 w 213"/>
                <a:gd name="T51" fmla="*/ 3 h 163"/>
                <a:gd name="T52" fmla="*/ 82 w 213"/>
                <a:gd name="T53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3" h="163">
                  <a:moveTo>
                    <a:pt x="82" y="0"/>
                  </a:moveTo>
                  <a:lnTo>
                    <a:pt x="131" y="0"/>
                  </a:lnTo>
                  <a:lnTo>
                    <a:pt x="153" y="3"/>
                  </a:lnTo>
                  <a:lnTo>
                    <a:pt x="172" y="11"/>
                  </a:lnTo>
                  <a:lnTo>
                    <a:pt x="189" y="24"/>
                  </a:lnTo>
                  <a:lnTo>
                    <a:pt x="202" y="41"/>
                  </a:lnTo>
                  <a:lnTo>
                    <a:pt x="209" y="60"/>
                  </a:lnTo>
                  <a:lnTo>
                    <a:pt x="213" y="82"/>
                  </a:lnTo>
                  <a:lnTo>
                    <a:pt x="209" y="103"/>
                  </a:lnTo>
                  <a:lnTo>
                    <a:pt x="202" y="123"/>
                  </a:lnTo>
                  <a:lnTo>
                    <a:pt x="189" y="139"/>
                  </a:lnTo>
                  <a:lnTo>
                    <a:pt x="172" y="152"/>
                  </a:lnTo>
                  <a:lnTo>
                    <a:pt x="153" y="161"/>
                  </a:lnTo>
                  <a:lnTo>
                    <a:pt x="131" y="163"/>
                  </a:lnTo>
                  <a:lnTo>
                    <a:pt x="82" y="163"/>
                  </a:lnTo>
                  <a:lnTo>
                    <a:pt x="60" y="161"/>
                  </a:lnTo>
                  <a:lnTo>
                    <a:pt x="40" y="152"/>
                  </a:lnTo>
                  <a:lnTo>
                    <a:pt x="24" y="139"/>
                  </a:lnTo>
                  <a:lnTo>
                    <a:pt x="12" y="123"/>
                  </a:lnTo>
                  <a:lnTo>
                    <a:pt x="3" y="103"/>
                  </a:lnTo>
                  <a:lnTo>
                    <a:pt x="0" y="82"/>
                  </a:lnTo>
                  <a:lnTo>
                    <a:pt x="3" y="60"/>
                  </a:lnTo>
                  <a:lnTo>
                    <a:pt x="12" y="41"/>
                  </a:lnTo>
                  <a:lnTo>
                    <a:pt x="24" y="24"/>
                  </a:lnTo>
                  <a:lnTo>
                    <a:pt x="40" y="11"/>
                  </a:lnTo>
                  <a:lnTo>
                    <a:pt x="60" y="3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0" name="Freeform 452"/>
            <p:cNvSpPr>
              <a:spLocks/>
            </p:cNvSpPr>
            <p:nvPr/>
          </p:nvSpPr>
          <p:spPr bwMode="auto">
            <a:xfrm>
              <a:off x="7296" y="1559"/>
              <a:ext cx="164" cy="195"/>
            </a:xfrm>
            <a:custGeom>
              <a:avLst/>
              <a:gdLst>
                <a:gd name="T0" fmla="*/ 82 w 164"/>
                <a:gd name="T1" fmla="*/ 0 h 195"/>
                <a:gd name="T2" fmla="*/ 103 w 164"/>
                <a:gd name="T3" fmla="*/ 2 h 195"/>
                <a:gd name="T4" fmla="*/ 123 w 164"/>
                <a:gd name="T5" fmla="*/ 11 h 195"/>
                <a:gd name="T6" fmla="*/ 139 w 164"/>
                <a:gd name="T7" fmla="*/ 23 h 195"/>
                <a:gd name="T8" fmla="*/ 152 w 164"/>
                <a:gd name="T9" fmla="*/ 39 h 195"/>
                <a:gd name="T10" fmla="*/ 160 w 164"/>
                <a:gd name="T11" fmla="*/ 59 h 195"/>
                <a:gd name="T12" fmla="*/ 164 w 164"/>
                <a:gd name="T13" fmla="*/ 80 h 195"/>
                <a:gd name="T14" fmla="*/ 164 w 164"/>
                <a:gd name="T15" fmla="*/ 114 h 195"/>
                <a:gd name="T16" fmla="*/ 160 w 164"/>
                <a:gd name="T17" fmla="*/ 135 h 195"/>
                <a:gd name="T18" fmla="*/ 152 w 164"/>
                <a:gd name="T19" fmla="*/ 155 h 195"/>
                <a:gd name="T20" fmla="*/ 139 w 164"/>
                <a:gd name="T21" fmla="*/ 171 h 195"/>
                <a:gd name="T22" fmla="*/ 123 w 164"/>
                <a:gd name="T23" fmla="*/ 183 h 195"/>
                <a:gd name="T24" fmla="*/ 103 w 164"/>
                <a:gd name="T25" fmla="*/ 192 h 195"/>
                <a:gd name="T26" fmla="*/ 82 w 164"/>
                <a:gd name="T27" fmla="*/ 195 h 195"/>
                <a:gd name="T28" fmla="*/ 59 w 164"/>
                <a:gd name="T29" fmla="*/ 192 h 195"/>
                <a:gd name="T30" fmla="*/ 41 w 164"/>
                <a:gd name="T31" fmla="*/ 183 h 195"/>
                <a:gd name="T32" fmla="*/ 23 w 164"/>
                <a:gd name="T33" fmla="*/ 171 h 195"/>
                <a:gd name="T34" fmla="*/ 11 w 164"/>
                <a:gd name="T35" fmla="*/ 155 h 195"/>
                <a:gd name="T36" fmla="*/ 2 w 164"/>
                <a:gd name="T37" fmla="*/ 135 h 195"/>
                <a:gd name="T38" fmla="*/ 0 w 164"/>
                <a:gd name="T39" fmla="*/ 114 h 195"/>
                <a:gd name="T40" fmla="*/ 0 w 164"/>
                <a:gd name="T41" fmla="*/ 80 h 195"/>
                <a:gd name="T42" fmla="*/ 2 w 164"/>
                <a:gd name="T43" fmla="*/ 59 h 195"/>
                <a:gd name="T44" fmla="*/ 11 w 164"/>
                <a:gd name="T45" fmla="*/ 39 h 195"/>
                <a:gd name="T46" fmla="*/ 23 w 164"/>
                <a:gd name="T47" fmla="*/ 23 h 195"/>
                <a:gd name="T48" fmla="*/ 41 w 164"/>
                <a:gd name="T49" fmla="*/ 11 h 195"/>
                <a:gd name="T50" fmla="*/ 59 w 164"/>
                <a:gd name="T51" fmla="*/ 2 h 195"/>
                <a:gd name="T52" fmla="*/ 82 w 164"/>
                <a:gd name="T53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4" h="195">
                  <a:moveTo>
                    <a:pt x="82" y="0"/>
                  </a:moveTo>
                  <a:lnTo>
                    <a:pt x="103" y="2"/>
                  </a:lnTo>
                  <a:lnTo>
                    <a:pt x="123" y="11"/>
                  </a:lnTo>
                  <a:lnTo>
                    <a:pt x="139" y="23"/>
                  </a:lnTo>
                  <a:lnTo>
                    <a:pt x="152" y="39"/>
                  </a:lnTo>
                  <a:lnTo>
                    <a:pt x="160" y="59"/>
                  </a:lnTo>
                  <a:lnTo>
                    <a:pt x="164" y="80"/>
                  </a:lnTo>
                  <a:lnTo>
                    <a:pt x="164" y="114"/>
                  </a:lnTo>
                  <a:lnTo>
                    <a:pt x="160" y="135"/>
                  </a:lnTo>
                  <a:lnTo>
                    <a:pt x="152" y="155"/>
                  </a:lnTo>
                  <a:lnTo>
                    <a:pt x="139" y="171"/>
                  </a:lnTo>
                  <a:lnTo>
                    <a:pt x="123" y="183"/>
                  </a:lnTo>
                  <a:lnTo>
                    <a:pt x="103" y="192"/>
                  </a:lnTo>
                  <a:lnTo>
                    <a:pt x="82" y="195"/>
                  </a:lnTo>
                  <a:lnTo>
                    <a:pt x="59" y="192"/>
                  </a:lnTo>
                  <a:lnTo>
                    <a:pt x="41" y="183"/>
                  </a:lnTo>
                  <a:lnTo>
                    <a:pt x="23" y="171"/>
                  </a:lnTo>
                  <a:lnTo>
                    <a:pt x="11" y="155"/>
                  </a:lnTo>
                  <a:lnTo>
                    <a:pt x="2" y="135"/>
                  </a:lnTo>
                  <a:lnTo>
                    <a:pt x="0" y="114"/>
                  </a:lnTo>
                  <a:lnTo>
                    <a:pt x="0" y="80"/>
                  </a:lnTo>
                  <a:lnTo>
                    <a:pt x="2" y="59"/>
                  </a:lnTo>
                  <a:lnTo>
                    <a:pt x="11" y="39"/>
                  </a:lnTo>
                  <a:lnTo>
                    <a:pt x="23" y="23"/>
                  </a:lnTo>
                  <a:lnTo>
                    <a:pt x="41" y="11"/>
                  </a:lnTo>
                  <a:lnTo>
                    <a:pt x="59" y="2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1" name="Freeform 453"/>
            <p:cNvSpPr>
              <a:spLocks/>
            </p:cNvSpPr>
            <p:nvPr/>
          </p:nvSpPr>
          <p:spPr bwMode="auto">
            <a:xfrm>
              <a:off x="5108" y="1477"/>
              <a:ext cx="163" cy="196"/>
            </a:xfrm>
            <a:custGeom>
              <a:avLst/>
              <a:gdLst>
                <a:gd name="T0" fmla="*/ 81 w 163"/>
                <a:gd name="T1" fmla="*/ 0 h 196"/>
                <a:gd name="T2" fmla="*/ 104 w 163"/>
                <a:gd name="T3" fmla="*/ 2 h 196"/>
                <a:gd name="T4" fmla="*/ 122 w 163"/>
                <a:gd name="T5" fmla="*/ 11 h 196"/>
                <a:gd name="T6" fmla="*/ 140 w 163"/>
                <a:gd name="T7" fmla="*/ 23 h 196"/>
                <a:gd name="T8" fmla="*/ 152 w 163"/>
                <a:gd name="T9" fmla="*/ 39 h 196"/>
                <a:gd name="T10" fmla="*/ 161 w 163"/>
                <a:gd name="T11" fmla="*/ 59 h 196"/>
                <a:gd name="T12" fmla="*/ 163 w 163"/>
                <a:gd name="T13" fmla="*/ 82 h 196"/>
                <a:gd name="T14" fmla="*/ 163 w 163"/>
                <a:gd name="T15" fmla="*/ 114 h 196"/>
                <a:gd name="T16" fmla="*/ 161 w 163"/>
                <a:gd name="T17" fmla="*/ 135 h 196"/>
                <a:gd name="T18" fmla="*/ 152 w 163"/>
                <a:gd name="T19" fmla="*/ 155 h 196"/>
                <a:gd name="T20" fmla="*/ 140 w 163"/>
                <a:gd name="T21" fmla="*/ 171 h 196"/>
                <a:gd name="T22" fmla="*/ 122 w 163"/>
                <a:gd name="T23" fmla="*/ 185 h 196"/>
                <a:gd name="T24" fmla="*/ 104 w 163"/>
                <a:gd name="T25" fmla="*/ 192 h 196"/>
                <a:gd name="T26" fmla="*/ 81 w 163"/>
                <a:gd name="T27" fmla="*/ 196 h 196"/>
                <a:gd name="T28" fmla="*/ 60 w 163"/>
                <a:gd name="T29" fmla="*/ 192 h 196"/>
                <a:gd name="T30" fmla="*/ 41 w 163"/>
                <a:gd name="T31" fmla="*/ 185 h 196"/>
                <a:gd name="T32" fmla="*/ 24 w 163"/>
                <a:gd name="T33" fmla="*/ 171 h 196"/>
                <a:gd name="T34" fmla="*/ 11 w 163"/>
                <a:gd name="T35" fmla="*/ 155 h 196"/>
                <a:gd name="T36" fmla="*/ 3 w 163"/>
                <a:gd name="T37" fmla="*/ 135 h 196"/>
                <a:gd name="T38" fmla="*/ 0 w 163"/>
                <a:gd name="T39" fmla="*/ 114 h 196"/>
                <a:gd name="T40" fmla="*/ 0 w 163"/>
                <a:gd name="T41" fmla="*/ 82 h 196"/>
                <a:gd name="T42" fmla="*/ 3 w 163"/>
                <a:gd name="T43" fmla="*/ 59 h 196"/>
                <a:gd name="T44" fmla="*/ 11 w 163"/>
                <a:gd name="T45" fmla="*/ 39 h 196"/>
                <a:gd name="T46" fmla="*/ 24 w 163"/>
                <a:gd name="T47" fmla="*/ 23 h 196"/>
                <a:gd name="T48" fmla="*/ 41 w 163"/>
                <a:gd name="T49" fmla="*/ 11 h 196"/>
                <a:gd name="T50" fmla="*/ 60 w 163"/>
                <a:gd name="T51" fmla="*/ 2 h 196"/>
                <a:gd name="T52" fmla="*/ 81 w 163"/>
                <a:gd name="T53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196">
                  <a:moveTo>
                    <a:pt x="81" y="0"/>
                  </a:moveTo>
                  <a:lnTo>
                    <a:pt x="104" y="2"/>
                  </a:lnTo>
                  <a:lnTo>
                    <a:pt x="122" y="11"/>
                  </a:lnTo>
                  <a:lnTo>
                    <a:pt x="140" y="23"/>
                  </a:lnTo>
                  <a:lnTo>
                    <a:pt x="152" y="39"/>
                  </a:lnTo>
                  <a:lnTo>
                    <a:pt x="161" y="59"/>
                  </a:lnTo>
                  <a:lnTo>
                    <a:pt x="163" y="82"/>
                  </a:lnTo>
                  <a:lnTo>
                    <a:pt x="163" y="114"/>
                  </a:lnTo>
                  <a:lnTo>
                    <a:pt x="161" y="135"/>
                  </a:lnTo>
                  <a:lnTo>
                    <a:pt x="152" y="155"/>
                  </a:lnTo>
                  <a:lnTo>
                    <a:pt x="140" y="171"/>
                  </a:lnTo>
                  <a:lnTo>
                    <a:pt x="122" y="185"/>
                  </a:lnTo>
                  <a:lnTo>
                    <a:pt x="104" y="192"/>
                  </a:lnTo>
                  <a:lnTo>
                    <a:pt x="81" y="196"/>
                  </a:lnTo>
                  <a:lnTo>
                    <a:pt x="60" y="192"/>
                  </a:lnTo>
                  <a:lnTo>
                    <a:pt x="41" y="185"/>
                  </a:lnTo>
                  <a:lnTo>
                    <a:pt x="24" y="171"/>
                  </a:lnTo>
                  <a:lnTo>
                    <a:pt x="11" y="155"/>
                  </a:lnTo>
                  <a:lnTo>
                    <a:pt x="3" y="135"/>
                  </a:lnTo>
                  <a:lnTo>
                    <a:pt x="0" y="114"/>
                  </a:lnTo>
                  <a:lnTo>
                    <a:pt x="0" y="82"/>
                  </a:lnTo>
                  <a:lnTo>
                    <a:pt x="3" y="59"/>
                  </a:lnTo>
                  <a:lnTo>
                    <a:pt x="11" y="39"/>
                  </a:lnTo>
                  <a:lnTo>
                    <a:pt x="24" y="23"/>
                  </a:lnTo>
                  <a:lnTo>
                    <a:pt x="41" y="11"/>
                  </a:lnTo>
                  <a:lnTo>
                    <a:pt x="60" y="2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" name="Freeform 454"/>
            <p:cNvSpPr>
              <a:spLocks/>
            </p:cNvSpPr>
            <p:nvPr/>
          </p:nvSpPr>
          <p:spPr bwMode="auto">
            <a:xfrm>
              <a:off x="5671" y="3411"/>
              <a:ext cx="163" cy="197"/>
            </a:xfrm>
            <a:custGeom>
              <a:avLst/>
              <a:gdLst>
                <a:gd name="T0" fmla="*/ 82 w 163"/>
                <a:gd name="T1" fmla="*/ 0 h 197"/>
                <a:gd name="T2" fmla="*/ 103 w 163"/>
                <a:gd name="T3" fmla="*/ 3 h 197"/>
                <a:gd name="T4" fmla="*/ 123 w 163"/>
                <a:gd name="T5" fmla="*/ 12 h 197"/>
                <a:gd name="T6" fmla="*/ 139 w 163"/>
                <a:gd name="T7" fmla="*/ 24 h 197"/>
                <a:gd name="T8" fmla="*/ 152 w 163"/>
                <a:gd name="T9" fmla="*/ 40 h 197"/>
                <a:gd name="T10" fmla="*/ 161 w 163"/>
                <a:gd name="T11" fmla="*/ 60 h 197"/>
                <a:gd name="T12" fmla="*/ 163 w 163"/>
                <a:gd name="T13" fmla="*/ 82 h 197"/>
                <a:gd name="T14" fmla="*/ 163 w 163"/>
                <a:gd name="T15" fmla="*/ 115 h 197"/>
                <a:gd name="T16" fmla="*/ 161 w 163"/>
                <a:gd name="T17" fmla="*/ 136 h 197"/>
                <a:gd name="T18" fmla="*/ 152 w 163"/>
                <a:gd name="T19" fmla="*/ 156 h 197"/>
                <a:gd name="T20" fmla="*/ 139 w 163"/>
                <a:gd name="T21" fmla="*/ 172 h 197"/>
                <a:gd name="T22" fmla="*/ 123 w 163"/>
                <a:gd name="T23" fmla="*/ 185 h 197"/>
                <a:gd name="T24" fmla="*/ 103 w 163"/>
                <a:gd name="T25" fmla="*/ 193 h 197"/>
                <a:gd name="T26" fmla="*/ 82 w 163"/>
                <a:gd name="T27" fmla="*/ 197 h 197"/>
                <a:gd name="T28" fmla="*/ 60 w 163"/>
                <a:gd name="T29" fmla="*/ 193 h 197"/>
                <a:gd name="T30" fmla="*/ 41 w 163"/>
                <a:gd name="T31" fmla="*/ 185 h 197"/>
                <a:gd name="T32" fmla="*/ 24 w 163"/>
                <a:gd name="T33" fmla="*/ 172 h 197"/>
                <a:gd name="T34" fmla="*/ 11 w 163"/>
                <a:gd name="T35" fmla="*/ 156 h 197"/>
                <a:gd name="T36" fmla="*/ 3 w 163"/>
                <a:gd name="T37" fmla="*/ 136 h 197"/>
                <a:gd name="T38" fmla="*/ 0 w 163"/>
                <a:gd name="T39" fmla="*/ 115 h 197"/>
                <a:gd name="T40" fmla="*/ 0 w 163"/>
                <a:gd name="T41" fmla="*/ 82 h 197"/>
                <a:gd name="T42" fmla="*/ 3 w 163"/>
                <a:gd name="T43" fmla="*/ 60 h 197"/>
                <a:gd name="T44" fmla="*/ 11 w 163"/>
                <a:gd name="T45" fmla="*/ 40 h 197"/>
                <a:gd name="T46" fmla="*/ 24 w 163"/>
                <a:gd name="T47" fmla="*/ 24 h 197"/>
                <a:gd name="T48" fmla="*/ 41 w 163"/>
                <a:gd name="T49" fmla="*/ 12 h 197"/>
                <a:gd name="T50" fmla="*/ 60 w 163"/>
                <a:gd name="T51" fmla="*/ 3 h 197"/>
                <a:gd name="T52" fmla="*/ 82 w 163"/>
                <a:gd name="T53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197">
                  <a:moveTo>
                    <a:pt x="82" y="0"/>
                  </a:moveTo>
                  <a:lnTo>
                    <a:pt x="103" y="3"/>
                  </a:lnTo>
                  <a:lnTo>
                    <a:pt x="123" y="12"/>
                  </a:lnTo>
                  <a:lnTo>
                    <a:pt x="139" y="24"/>
                  </a:lnTo>
                  <a:lnTo>
                    <a:pt x="152" y="40"/>
                  </a:lnTo>
                  <a:lnTo>
                    <a:pt x="161" y="60"/>
                  </a:lnTo>
                  <a:lnTo>
                    <a:pt x="163" y="82"/>
                  </a:lnTo>
                  <a:lnTo>
                    <a:pt x="163" y="115"/>
                  </a:lnTo>
                  <a:lnTo>
                    <a:pt x="161" y="136"/>
                  </a:lnTo>
                  <a:lnTo>
                    <a:pt x="152" y="156"/>
                  </a:lnTo>
                  <a:lnTo>
                    <a:pt x="139" y="172"/>
                  </a:lnTo>
                  <a:lnTo>
                    <a:pt x="123" y="185"/>
                  </a:lnTo>
                  <a:lnTo>
                    <a:pt x="103" y="193"/>
                  </a:lnTo>
                  <a:lnTo>
                    <a:pt x="82" y="197"/>
                  </a:lnTo>
                  <a:lnTo>
                    <a:pt x="60" y="193"/>
                  </a:lnTo>
                  <a:lnTo>
                    <a:pt x="41" y="185"/>
                  </a:lnTo>
                  <a:lnTo>
                    <a:pt x="24" y="172"/>
                  </a:lnTo>
                  <a:lnTo>
                    <a:pt x="11" y="156"/>
                  </a:lnTo>
                  <a:lnTo>
                    <a:pt x="3" y="136"/>
                  </a:lnTo>
                  <a:lnTo>
                    <a:pt x="0" y="115"/>
                  </a:lnTo>
                  <a:lnTo>
                    <a:pt x="0" y="82"/>
                  </a:lnTo>
                  <a:lnTo>
                    <a:pt x="3" y="60"/>
                  </a:lnTo>
                  <a:lnTo>
                    <a:pt x="11" y="40"/>
                  </a:lnTo>
                  <a:lnTo>
                    <a:pt x="24" y="24"/>
                  </a:lnTo>
                  <a:lnTo>
                    <a:pt x="41" y="12"/>
                  </a:lnTo>
                  <a:lnTo>
                    <a:pt x="60" y="3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30" name="Group 579"/>
          <p:cNvGrpSpPr>
            <a:grpSpLocks noChangeAspect="1"/>
          </p:cNvGrpSpPr>
          <p:nvPr/>
        </p:nvGrpSpPr>
        <p:grpSpPr bwMode="auto">
          <a:xfrm>
            <a:off x="10665462" y="3767639"/>
            <a:ext cx="311041" cy="359530"/>
            <a:chOff x="6538" y="2913"/>
            <a:chExt cx="263" cy="304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33" name="Freeform 581"/>
            <p:cNvSpPr>
              <a:spLocks noEditPoints="1"/>
            </p:cNvSpPr>
            <p:nvPr/>
          </p:nvSpPr>
          <p:spPr bwMode="auto">
            <a:xfrm>
              <a:off x="6538" y="2913"/>
              <a:ext cx="263" cy="133"/>
            </a:xfrm>
            <a:custGeom>
              <a:avLst/>
              <a:gdLst>
                <a:gd name="T0" fmla="*/ 626 w 2889"/>
                <a:gd name="T1" fmla="*/ 276 h 1457"/>
                <a:gd name="T2" fmla="*/ 482 w 2889"/>
                <a:gd name="T3" fmla="*/ 336 h 1457"/>
                <a:gd name="T4" fmla="*/ 368 w 2889"/>
                <a:gd name="T5" fmla="*/ 438 h 1457"/>
                <a:gd name="T6" fmla="*/ 292 w 2889"/>
                <a:gd name="T7" fmla="*/ 572 h 1457"/>
                <a:gd name="T8" fmla="*/ 266 w 2889"/>
                <a:gd name="T9" fmla="*/ 729 h 1457"/>
                <a:gd name="T10" fmla="*/ 292 w 2889"/>
                <a:gd name="T11" fmla="*/ 886 h 1457"/>
                <a:gd name="T12" fmla="*/ 368 w 2889"/>
                <a:gd name="T13" fmla="*/ 1020 h 1457"/>
                <a:gd name="T14" fmla="*/ 482 w 2889"/>
                <a:gd name="T15" fmla="*/ 1121 h 1457"/>
                <a:gd name="T16" fmla="*/ 626 w 2889"/>
                <a:gd name="T17" fmla="*/ 1182 h 1457"/>
                <a:gd name="T18" fmla="*/ 787 w 2889"/>
                <a:gd name="T19" fmla="*/ 1191 h 1457"/>
                <a:gd name="T20" fmla="*/ 939 w 2889"/>
                <a:gd name="T21" fmla="*/ 1147 h 1457"/>
                <a:gd name="T22" fmla="*/ 1064 w 2889"/>
                <a:gd name="T23" fmla="*/ 1058 h 1457"/>
                <a:gd name="T24" fmla="*/ 1153 w 2889"/>
                <a:gd name="T25" fmla="*/ 934 h 1457"/>
                <a:gd name="T26" fmla="*/ 1198 w 2889"/>
                <a:gd name="T27" fmla="*/ 783 h 1457"/>
                <a:gd name="T28" fmla="*/ 1188 w 2889"/>
                <a:gd name="T29" fmla="*/ 622 h 1457"/>
                <a:gd name="T30" fmla="*/ 1129 w 2889"/>
                <a:gd name="T31" fmla="*/ 479 h 1457"/>
                <a:gd name="T32" fmla="*/ 1026 w 2889"/>
                <a:gd name="T33" fmla="*/ 365 h 1457"/>
                <a:gd name="T34" fmla="*/ 891 w 2889"/>
                <a:gd name="T35" fmla="*/ 290 h 1457"/>
                <a:gd name="T36" fmla="*/ 733 w 2889"/>
                <a:gd name="T37" fmla="*/ 264 h 1457"/>
                <a:gd name="T38" fmla="*/ 2227 w 2889"/>
                <a:gd name="T39" fmla="*/ 3 h 1457"/>
                <a:gd name="T40" fmla="*/ 2426 w 2889"/>
                <a:gd name="T41" fmla="*/ 51 h 1457"/>
                <a:gd name="T42" fmla="*/ 2600 w 2889"/>
                <a:gd name="T43" fmla="*/ 148 h 1457"/>
                <a:gd name="T44" fmla="*/ 2740 w 2889"/>
                <a:gd name="T45" fmla="*/ 288 h 1457"/>
                <a:gd name="T46" fmla="*/ 2838 w 2889"/>
                <a:gd name="T47" fmla="*/ 461 h 1457"/>
                <a:gd name="T48" fmla="*/ 2886 w 2889"/>
                <a:gd name="T49" fmla="*/ 658 h 1457"/>
                <a:gd name="T50" fmla="*/ 2876 w 2889"/>
                <a:gd name="T51" fmla="*/ 867 h 1457"/>
                <a:gd name="T52" fmla="*/ 2811 w 2889"/>
                <a:gd name="T53" fmla="*/ 1058 h 1457"/>
                <a:gd name="T54" fmla="*/ 2698 w 2889"/>
                <a:gd name="T55" fmla="*/ 1220 h 1457"/>
                <a:gd name="T56" fmla="*/ 2546 w 2889"/>
                <a:gd name="T57" fmla="*/ 1346 h 1457"/>
                <a:gd name="T58" fmla="*/ 2362 w 2889"/>
                <a:gd name="T59" fmla="*/ 1429 h 1457"/>
                <a:gd name="T60" fmla="*/ 2156 w 2889"/>
                <a:gd name="T61" fmla="*/ 1457 h 1457"/>
                <a:gd name="T62" fmla="*/ 594 w 2889"/>
                <a:gd name="T63" fmla="*/ 1445 h 1457"/>
                <a:gd name="T64" fmla="*/ 402 w 2889"/>
                <a:gd name="T65" fmla="*/ 1379 h 1457"/>
                <a:gd name="T66" fmla="*/ 239 w 2889"/>
                <a:gd name="T67" fmla="*/ 1266 h 1457"/>
                <a:gd name="T68" fmla="*/ 111 w 2889"/>
                <a:gd name="T69" fmla="*/ 1115 h 1457"/>
                <a:gd name="T70" fmla="*/ 29 w 2889"/>
                <a:gd name="T71" fmla="*/ 934 h 1457"/>
                <a:gd name="T72" fmla="*/ 0 w 2889"/>
                <a:gd name="T73" fmla="*/ 729 h 1457"/>
                <a:gd name="T74" fmla="*/ 29 w 2889"/>
                <a:gd name="T75" fmla="*/ 524 h 1457"/>
                <a:gd name="T76" fmla="*/ 111 w 2889"/>
                <a:gd name="T77" fmla="*/ 342 h 1457"/>
                <a:gd name="T78" fmla="*/ 239 w 2889"/>
                <a:gd name="T79" fmla="*/ 191 h 1457"/>
                <a:gd name="T80" fmla="*/ 402 w 2889"/>
                <a:gd name="T81" fmla="*/ 78 h 1457"/>
                <a:gd name="T82" fmla="*/ 594 w 2889"/>
                <a:gd name="T83" fmla="*/ 14 h 1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89" h="1457">
                  <a:moveTo>
                    <a:pt x="733" y="264"/>
                  </a:moveTo>
                  <a:lnTo>
                    <a:pt x="679" y="267"/>
                  </a:lnTo>
                  <a:lnTo>
                    <a:pt x="626" y="276"/>
                  </a:lnTo>
                  <a:lnTo>
                    <a:pt x="575" y="290"/>
                  </a:lnTo>
                  <a:lnTo>
                    <a:pt x="527" y="310"/>
                  </a:lnTo>
                  <a:lnTo>
                    <a:pt x="482" y="336"/>
                  </a:lnTo>
                  <a:lnTo>
                    <a:pt x="441" y="365"/>
                  </a:lnTo>
                  <a:lnTo>
                    <a:pt x="402" y="399"/>
                  </a:lnTo>
                  <a:lnTo>
                    <a:pt x="368" y="438"/>
                  </a:lnTo>
                  <a:lnTo>
                    <a:pt x="338" y="479"/>
                  </a:lnTo>
                  <a:lnTo>
                    <a:pt x="313" y="524"/>
                  </a:lnTo>
                  <a:lnTo>
                    <a:pt x="292" y="572"/>
                  </a:lnTo>
                  <a:lnTo>
                    <a:pt x="277" y="622"/>
                  </a:lnTo>
                  <a:lnTo>
                    <a:pt x="269" y="674"/>
                  </a:lnTo>
                  <a:lnTo>
                    <a:pt x="266" y="729"/>
                  </a:lnTo>
                  <a:lnTo>
                    <a:pt x="269" y="783"/>
                  </a:lnTo>
                  <a:lnTo>
                    <a:pt x="277" y="835"/>
                  </a:lnTo>
                  <a:lnTo>
                    <a:pt x="292" y="886"/>
                  </a:lnTo>
                  <a:lnTo>
                    <a:pt x="313" y="934"/>
                  </a:lnTo>
                  <a:lnTo>
                    <a:pt x="338" y="978"/>
                  </a:lnTo>
                  <a:lnTo>
                    <a:pt x="368" y="1020"/>
                  </a:lnTo>
                  <a:lnTo>
                    <a:pt x="402" y="1058"/>
                  </a:lnTo>
                  <a:lnTo>
                    <a:pt x="441" y="1092"/>
                  </a:lnTo>
                  <a:lnTo>
                    <a:pt x="482" y="1121"/>
                  </a:lnTo>
                  <a:lnTo>
                    <a:pt x="527" y="1147"/>
                  </a:lnTo>
                  <a:lnTo>
                    <a:pt x="575" y="1167"/>
                  </a:lnTo>
                  <a:lnTo>
                    <a:pt x="626" y="1182"/>
                  </a:lnTo>
                  <a:lnTo>
                    <a:pt x="679" y="1191"/>
                  </a:lnTo>
                  <a:lnTo>
                    <a:pt x="733" y="1193"/>
                  </a:lnTo>
                  <a:lnTo>
                    <a:pt x="787" y="1191"/>
                  </a:lnTo>
                  <a:lnTo>
                    <a:pt x="841" y="1182"/>
                  </a:lnTo>
                  <a:lnTo>
                    <a:pt x="891" y="1167"/>
                  </a:lnTo>
                  <a:lnTo>
                    <a:pt x="939" y="1147"/>
                  </a:lnTo>
                  <a:lnTo>
                    <a:pt x="984" y="1121"/>
                  </a:lnTo>
                  <a:lnTo>
                    <a:pt x="1026" y="1092"/>
                  </a:lnTo>
                  <a:lnTo>
                    <a:pt x="1064" y="1058"/>
                  </a:lnTo>
                  <a:lnTo>
                    <a:pt x="1099" y="1020"/>
                  </a:lnTo>
                  <a:lnTo>
                    <a:pt x="1129" y="978"/>
                  </a:lnTo>
                  <a:lnTo>
                    <a:pt x="1153" y="934"/>
                  </a:lnTo>
                  <a:lnTo>
                    <a:pt x="1174" y="886"/>
                  </a:lnTo>
                  <a:lnTo>
                    <a:pt x="1188" y="835"/>
                  </a:lnTo>
                  <a:lnTo>
                    <a:pt x="1198" y="783"/>
                  </a:lnTo>
                  <a:lnTo>
                    <a:pt x="1201" y="729"/>
                  </a:lnTo>
                  <a:lnTo>
                    <a:pt x="1198" y="674"/>
                  </a:lnTo>
                  <a:lnTo>
                    <a:pt x="1188" y="622"/>
                  </a:lnTo>
                  <a:lnTo>
                    <a:pt x="1174" y="572"/>
                  </a:lnTo>
                  <a:lnTo>
                    <a:pt x="1153" y="524"/>
                  </a:lnTo>
                  <a:lnTo>
                    <a:pt x="1129" y="479"/>
                  </a:lnTo>
                  <a:lnTo>
                    <a:pt x="1099" y="438"/>
                  </a:lnTo>
                  <a:lnTo>
                    <a:pt x="1064" y="399"/>
                  </a:lnTo>
                  <a:lnTo>
                    <a:pt x="1026" y="365"/>
                  </a:lnTo>
                  <a:lnTo>
                    <a:pt x="984" y="336"/>
                  </a:lnTo>
                  <a:lnTo>
                    <a:pt x="939" y="310"/>
                  </a:lnTo>
                  <a:lnTo>
                    <a:pt x="891" y="290"/>
                  </a:lnTo>
                  <a:lnTo>
                    <a:pt x="841" y="276"/>
                  </a:lnTo>
                  <a:lnTo>
                    <a:pt x="787" y="267"/>
                  </a:lnTo>
                  <a:lnTo>
                    <a:pt x="733" y="264"/>
                  </a:lnTo>
                  <a:close/>
                  <a:moveTo>
                    <a:pt x="733" y="0"/>
                  </a:moveTo>
                  <a:lnTo>
                    <a:pt x="2156" y="0"/>
                  </a:lnTo>
                  <a:lnTo>
                    <a:pt x="2227" y="3"/>
                  </a:lnTo>
                  <a:lnTo>
                    <a:pt x="2295" y="14"/>
                  </a:lnTo>
                  <a:lnTo>
                    <a:pt x="2362" y="29"/>
                  </a:lnTo>
                  <a:lnTo>
                    <a:pt x="2426" y="51"/>
                  </a:lnTo>
                  <a:lnTo>
                    <a:pt x="2487" y="78"/>
                  </a:lnTo>
                  <a:lnTo>
                    <a:pt x="2546" y="111"/>
                  </a:lnTo>
                  <a:lnTo>
                    <a:pt x="2600" y="148"/>
                  </a:lnTo>
                  <a:lnTo>
                    <a:pt x="2651" y="191"/>
                  </a:lnTo>
                  <a:lnTo>
                    <a:pt x="2697" y="237"/>
                  </a:lnTo>
                  <a:lnTo>
                    <a:pt x="2740" y="288"/>
                  </a:lnTo>
                  <a:lnTo>
                    <a:pt x="2778" y="342"/>
                  </a:lnTo>
                  <a:lnTo>
                    <a:pt x="2811" y="399"/>
                  </a:lnTo>
                  <a:lnTo>
                    <a:pt x="2838" y="461"/>
                  </a:lnTo>
                  <a:lnTo>
                    <a:pt x="2860" y="524"/>
                  </a:lnTo>
                  <a:lnTo>
                    <a:pt x="2876" y="590"/>
                  </a:lnTo>
                  <a:lnTo>
                    <a:pt x="2886" y="658"/>
                  </a:lnTo>
                  <a:lnTo>
                    <a:pt x="2889" y="729"/>
                  </a:lnTo>
                  <a:lnTo>
                    <a:pt x="2886" y="799"/>
                  </a:lnTo>
                  <a:lnTo>
                    <a:pt x="2876" y="867"/>
                  </a:lnTo>
                  <a:lnTo>
                    <a:pt x="2860" y="934"/>
                  </a:lnTo>
                  <a:lnTo>
                    <a:pt x="2838" y="997"/>
                  </a:lnTo>
                  <a:lnTo>
                    <a:pt x="2811" y="1058"/>
                  </a:lnTo>
                  <a:lnTo>
                    <a:pt x="2778" y="1115"/>
                  </a:lnTo>
                  <a:lnTo>
                    <a:pt x="2740" y="1169"/>
                  </a:lnTo>
                  <a:lnTo>
                    <a:pt x="2698" y="1220"/>
                  </a:lnTo>
                  <a:lnTo>
                    <a:pt x="2651" y="1266"/>
                  </a:lnTo>
                  <a:lnTo>
                    <a:pt x="2600" y="1309"/>
                  </a:lnTo>
                  <a:lnTo>
                    <a:pt x="2546" y="1346"/>
                  </a:lnTo>
                  <a:lnTo>
                    <a:pt x="2487" y="1379"/>
                  </a:lnTo>
                  <a:lnTo>
                    <a:pt x="2426" y="1406"/>
                  </a:lnTo>
                  <a:lnTo>
                    <a:pt x="2362" y="1429"/>
                  </a:lnTo>
                  <a:lnTo>
                    <a:pt x="2296" y="1445"/>
                  </a:lnTo>
                  <a:lnTo>
                    <a:pt x="2227" y="1454"/>
                  </a:lnTo>
                  <a:lnTo>
                    <a:pt x="2156" y="1457"/>
                  </a:lnTo>
                  <a:lnTo>
                    <a:pt x="733" y="1457"/>
                  </a:lnTo>
                  <a:lnTo>
                    <a:pt x="663" y="1454"/>
                  </a:lnTo>
                  <a:lnTo>
                    <a:pt x="594" y="1445"/>
                  </a:lnTo>
                  <a:lnTo>
                    <a:pt x="527" y="1429"/>
                  </a:lnTo>
                  <a:lnTo>
                    <a:pt x="463" y="1406"/>
                  </a:lnTo>
                  <a:lnTo>
                    <a:pt x="402" y="1379"/>
                  </a:lnTo>
                  <a:lnTo>
                    <a:pt x="344" y="1346"/>
                  </a:lnTo>
                  <a:lnTo>
                    <a:pt x="289" y="1309"/>
                  </a:lnTo>
                  <a:lnTo>
                    <a:pt x="239" y="1266"/>
                  </a:lnTo>
                  <a:lnTo>
                    <a:pt x="192" y="1220"/>
                  </a:lnTo>
                  <a:lnTo>
                    <a:pt x="149" y="1169"/>
                  </a:lnTo>
                  <a:lnTo>
                    <a:pt x="111" y="1115"/>
                  </a:lnTo>
                  <a:lnTo>
                    <a:pt x="79" y="1058"/>
                  </a:lnTo>
                  <a:lnTo>
                    <a:pt x="51" y="997"/>
                  </a:lnTo>
                  <a:lnTo>
                    <a:pt x="29" y="934"/>
                  </a:lnTo>
                  <a:lnTo>
                    <a:pt x="13" y="867"/>
                  </a:lnTo>
                  <a:lnTo>
                    <a:pt x="3" y="799"/>
                  </a:lnTo>
                  <a:lnTo>
                    <a:pt x="0" y="729"/>
                  </a:lnTo>
                  <a:lnTo>
                    <a:pt x="3" y="658"/>
                  </a:lnTo>
                  <a:lnTo>
                    <a:pt x="13" y="590"/>
                  </a:lnTo>
                  <a:lnTo>
                    <a:pt x="29" y="524"/>
                  </a:lnTo>
                  <a:lnTo>
                    <a:pt x="51" y="461"/>
                  </a:lnTo>
                  <a:lnTo>
                    <a:pt x="79" y="399"/>
                  </a:lnTo>
                  <a:lnTo>
                    <a:pt x="111" y="342"/>
                  </a:lnTo>
                  <a:lnTo>
                    <a:pt x="149" y="288"/>
                  </a:lnTo>
                  <a:lnTo>
                    <a:pt x="192" y="237"/>
                  </a:lnTo>
                  <a:lnTo>
                    <a:pt x="239" y="191"/>
                  </a:lnTo>
                  <a:lnTo>
                    <a:pt x="289" y="148"/>
                  </a:lnTo>
                  <a:lnTo>
                    <a:pt x="344" y="111"/>
                  </a:lnTo>
                  <a:lnTo>
                    <a:pt x="402" y="78"/>
                  </a:lnTo>
                  <a:lnTo>
                    <a:pt x="463" y="51"/>
                  </a:lnTo>
                  <a:lnTo>
                    <a:pt x="527" y="29"/>
                  </a:lnTo>
                  <a:lnTo>
                    <a:pt x="594" y="14"/>
                  </a:lnTo>
                  <a:lnTo>
                    <a:pt x="663" y="3"/>
                  </a:lnTo>
                  <a:lnTo>
                    <a:pt x="7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4" name="Freeform 582"/>
            <p:cNvSpPr>
              <a:spLocks noEditPoints="1"/>
            </p:cNvSpPr>
            <p:nvPr/>
          </p:nvSpPr>
          <p:spPr bwMode="auto">
            <a:xfrm>
              <a:off x="6539" y="3085"/>
              <a:ext cx="262" cy="132"/>
            </a:xfrm>
            <a:custGeom>
              <a:avLst/>
              <a:gdLst>
                <a:gd name="T0" fmla="*/ 2049 w 2889"/>
                <a:gd name="T1" fmla="*/ 275 h 1457"/>
                <a:gd name="T2" fmla="*/ 1906 w 2889"/>
                <a:gd name="T3" fmla="*/ 336 h 1457"/>
                <a:gd name="T4" fmla="*/ 1792 w 2889"/>
                <a:gd name="T5" fmla="*/ 437 h 1457"/>
                <a:gd name="T6" fmla="*/ 1716 w 2889"/>
                <a:gd name="T7" fmla="*/ 571 h 1457"/>
                <a:gd name="T8" fmla="*/ 1688 w 2889"/>
                <a:gd name="T9" fmla="*/ 728 h 1457"/>
                <a:gd name="T10" fmla="*/ 1716 w 2889"/>
                <a:gd name="T11" fmla="*/ 885 h 1457"/>
                <a:gd name="T12" fmla="*/ 1792 w 2889"/>
                <a:gd name="T13" fmla="*/ 1018 h 1457"/>
                <a:gd name="T14" fmla="*/ 1906 w 2889"/>
                <a:gd name="T15" fmla="*/ 1120 h 1457"/>
                <a:gd name="T16" fmla="*/ 2049 w 2889"/>
                <a:gd name="T17" fmla="*/ 1180 h 1457"/>
                <a:gd name="T18" fmla="*/ 2211 w 2889"/>
                <a:gd name="T19" fmla="*/ 1190 h 1457"/>
                <a:gd name="T20" fmla="*/ 2362 w 2889"/>
                <a:gd name="T21" fmla="*/ 1145 h 1457"/>
                <a:gd name="T22" fmla="*/ 2487 w 2889"/>
                <a:gd name="T23" fmla="*/ 1056 h 1457"/>
                <a:gd name="T24" fmla="*/ 2577 w 2889"/>
                <a:gd name="T25" fmla="*/ 932 h 1457"/>
                <a:gd name="T26" fmla="*/ 2622 w 2889"/>
                <a:gd name="T27" fmla="*/ 782 h 1457"/>
                <a:gd name="T28" fmla="*/ 2612 w 2889"/>
                <a:gd name="T29" fmla="*/ 621 h 1457"/>
                <a:gd name="T30" fmla="*/ 2551 w 2889"/>
                <a:gd name="T31" fmla="*/ 479 h 1457"/>
                <a:gd name="T32" fmla="*/ 2449 w 2889"/>
                <a:gd name="T33" fmla="*/ 365 h 1457"/>
                <a:gd name="T34" fmla="*/ 2314 w 2889"/>
                <a:gd name="T35" fmla="*/ 290 h 1457"/>
                <a:gd name="T36" fmla="*/ 2157 w 2889"/>
                <a:gd name="T37" fmla="*/ 262 h 1457"/>
                <a:gd name="T38" fmla="*/ 2227 w 2889"/>
                <a:gd name="T39" fmla="*/ 3 h 1457"/>
                <a:gd name="T40" fmla="*/ 2426 w 2889"/>
                <a:gd name="T41" fmla="*/ 50 h 1457"/>
                <a:gd name="T42" fmla="*/ 2600 w 2889"/>
                <a:gd name="T43" fmla="*/ 148 h 1457"/>
                <a:gd name="T44" fmla="*/ 2740 w 2889"/>
                <a:gd name="T45" fmla="*/ 287 h 1457"/>
                <a:gd name="T46" fmla="*/ 2838 w 2889"/>
                <a:gd name="T47" fmla="*/ 460 h 1457"/>
                <a:gd name="T48" fmla="*/ 2886 w 2889"/>
                <a:gd name="T49" fmla="*/ 658 h 1457"/>
                <a:gd name="T50" fmla="*/ 2877 w 2889"/>
                <a:gd name="T51" fmla="*/ 867 h 1457"/>
                <a:gd name="T52" fmla="*/ 2812 w 2889"/>
                <a:gd name="T53" fmla="*/ 1056 h 1457"/>
                <a:gd name="T54" fmla="*/ 2698 w 2889"/>
                <a:gd name="T55" fmla="*/ 1220 h 1457"/>
                <a:gd name="T56" fmla="*/ 2546 w 2889"/>
                <a:gd name="T57" fmla="*/ 1346 h 1457"/>
                <a:gd name="T58" fmla="*/ 2362 w 2889"/>
                <a:gd name="T59" fmla="*/ 1427 h 1457"/>
                <a:gd name="T60" fmla="*/ 2157 w 2889"/>
                <a:gd name="T61" fmla="*/ 1457 h 1457"/>
                <a:gd name="T62" fmla="*/ 595 w 2889"/>
                <a:gd name="T63" fmla="*/ 1443 h 1457"/>
                <a:gd name="T64" fmla="*/ 403 w 2889"/>
                <a:gd name="T65" fmla="*/ 1379 h 1457"/>
                <a:gd name="T66" fmla="*/ 239 w 2889"/>
                <a:gd name="T67" fmla="*/ 1266 h 1457"/>
                <a:gd name="T68" fmla="*/ 112 w 2889"/>
                <a:gd name="T69" fmla="*/ 1115 h 1457"/>
                <a:gd name="T70" fmla="*/ 29 w 2889"/>
                <a:gd name="T71" fmla="*/ 932 h 1457"/>
                <a:gd name="T72" fmla="*/ 0 w 2889"/>
                <a:gd name="T73" fmla="*/ 728 h 1457"/>
                <a:gd name="T74" fmla="*/ 29 w 2889"/>
                <a:gd name="T75" fmla="*/ 523 h 1457"/>
                <a:gd name="T76" fmla="*/ 112 w 2889"/>
                <a:gd name="T77" fmla="*/ 341 h 1457"/>
                <a:gd name="T78" fmla="*/ 239 w 2889"/>
                <a:gd name="T79" fmla="*/ 190 h 1457"/>
                <a:gd name="T80" fmla="*/ 403 w 2889"/>
                <a:gd name="T81" fmla="*/ 78 h 1457"/>
                <a:gd name="T82" fmla="*/ 595 w 2889"/>
                <a:gd name="T83" fmla="*/ 12 h 1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89" h="1457">
                  <a:moveTo>
                    <a:pt x="2157" y="262"/>
                  </a:moveTo>
                  <a:lnTo>
                    <a:pt x="2102" y="266"/>
                  </a:lnTo>
                  <a:lnTo>
                    <a:pt x="2049" y="275"/>
                  </a:lnTo>
                  <a:lnTo>
                    <a:pt x="1999" y="290"/>
                  </a:lnTo>
                  <a:lnTo>
                    <a:pt x="1951" y="310"/>
                  </a:lnTo>
                  <a:lnTo>
                    <a:pt x="1906" y="336"/>
                  </a:lnTo>
                  <a:lnTo>
                    <a:pt x="1864" y="365"/>
                  </a:lnTo>
                  <a:lnTo>
                    <a:pt x="1826" y="399"/>
                  </a:lnTo>
                  <a:lnTo>
                    <a:pt x="1792" y="437"/>
                  </a:lnTo>
                  <a:lnTo>
                    <a:pt x="1762" y="479"/>
                  </a:lnTo>
                  <a:lnTo>
                    <a:pt x="1736" y="523"/>
                  </a:lnTo>
                  <a:lnTo>
                    <a:pt x="1716" y="571"/>
                  </a:lnTo>
                  <a:lnTo>
                    <a:pt x="1701" y="621"/>
                  </a:lnTo>
                  <a:lnTo>
                    <a:pt x="1691" y="674"/>
                  </a:lnTo>
                  <a:lnTo>
                    <a:pt x="1688" y="728"/>
                  </a:lnTo>
                  <a:lnTo>
                    <a:pt x="1691" y="782"/>
                  </a:lnTo>
                  <a:lnTo>
                    <a:pt x="1701" y="835"/>
                  </a:lnTo>
                  <a:lnTo>
                    <a:pt x="1716" y="885"/>
                  </a:lnTo>
                  <a:lnTo>
                    <a:pt x="1736" y="932"/>
                  </a:lnTo>
                  <a:lnTo>
                    <a:pt x="1762" y="977"/>
                  </a:lnTo>
                  <a:lnTo>
                    <a:pt x="1792" y="1018"/>
                  </a:lnTo>
                  <a:lnTo>
                    <a:pt x="1826" y="1056"/>
                  </a:lnTo>
                  <a:lnTo>
                    <a:pt x="1864" y="1090"/>
                  </a:lnTo>
                  <a:lnTo>
                    <a:pt x="1906" y="1120"/>
                  </a:lnTo>
                  <a:lnTo>
                    <a:pt x="1951" y="1145"/>
                  </a:lnTo>
                  <a:lnTo>
                    <a:pt x="1999" y="1166"/>
                  </a:lnTo>
                  <a:lnTo>
                    <a:pt x="2049" y="1180"/>
                  </a:lnTo>
                  <a:lnTo>
                    <a:pt x="2102" y="1190"/>
                  </a:lnTo>
                  <a:lnTo>
                    <a:pt x="2157" y="1193"/>
                  </a:lnTo>
                  <a:lnTo>
                    <a:pt x="2211" y="1190"/>
                  </a:lnTo>
                  <a:lnTo>
                    <a:pt x="2264" y="1180"/>
                  </a:lnTo>
                  <a:lnTo>
                    <a:pt x="2314" y="1166"/>
                  </a:lnTo>
                  <a:lnTo>
                    <a:pt x="2362" y="1145"/>
                  </a:lnTo>
                  <a:lnTo>
                    <a:pt x="2407" y="1120"/>
                  </a:lnTo>
                  <a:lnTo>
                    <a:pt x="2449" y="1090"/>
                  </a:lnTo>
                  <a:lnTo>
                    <a:pt x="2487" y="1056"/>
                  </a:lnTo>
                  <a:lnTo>
                    <a:pt x="2521" y="1018"/>
                  </a:lnTo>
                  <a:lnTo>
                    <a:pt x="2551" y="977"/>
                  </a:lnTo>
                  <a:lnTo>
                    <a:pt x="2577" y="932"/>
                  </a:lnTo>
                  <a:lnTo>
                    <a:pt x="2597" y="885"/>
                  </a:lnTo>
                  <a:lnTo>
                    <a:pt x="2612" y="835"/>
                  </a:lnTo>
                  <a:lnTo>
                    <a:pt x="2622" y="782"/>
                  </a:lnTo>
                  <a:lnTo>
                    <a:pt x="2625" y="728"/>
                  </a:lnTo>
                  <a:lnTo>
                    <a:pt x="2622" y="674"/>
                  </a:lnTo>
                  <a:lnTo>
                    <a:pt x="2612" y="621"/>
                  </a:lnTo>
                  <a:lnTo>
                    <a:pt x="2597" y="571"/>
                  </a:lnTo>
                  <a:lnTo>
                    <a:pt x="2577" y="523"/>
                  </a:lnTo>
                  <a:lnTo>
                    <a:pt x="2551" y="479"/>
                  </a:lnTo>
                  <a:lnTo>
                    <a:pt x="2521" y="437"/>
                  </a:lnTo>
                  <a:lnTo>
                    <a:pt x="2487" y="399"/>
                  </a:lnTo>
                  <a:lnTo>
                    <a:pt x="2449" y="365"/>
                  </a:lnTo>
                  <a:lnTo>
                    <a:pt x="2407" y="336"/>
                  </a:lnTo>
                  <a:lnTo>
                    <a:pt x="2362" y="310"/>
                  </a:lnTo>
                  <a:lnTo>
                    <a:pt x="2314" y="290"/>
                  </a:lnTo>
                  <a:lnTo>
                    <a:pt x="2264" y="275"/>
                  </a:lnTo>
                  <a:lnTo>
                    <a:pt x="2211" y="266"/>
                  </a:lnTo>
                  <a:lnTo>
                    <a:pt x="2157" y="262"/>
                  </a:lnTo>
                  <a:close/>
                  <a:moveTo>
                    <a:pt x="733" y="0"/>
                  </a:moveTo>
                  <a:lnTo>
                    <a:pt x="2157" y="0"/>
                  </a:lnTo>
                  <a:lnTo>
                    <a:pt x="2227" y="3"/>
                  </a:lnTo>
                  <a:lnTo>
                    <a:pt x="2296" y="12"/>
                  </a:lnTo>
                  <a:lnTo>
                    <a:pt x="2362" y="28"/>
                  </a:lnTo>
                  <a:lnTo>
                    <a:pt x="2426" y="50"/>
                  </a:lnTo>
                  <a:lnTo>
                    <a:pt x="2487" y="78"/>
                  </a:lnTo>
                  <a:lnTo>
                    <a:pt x="2546" y="110"/>
                  </a:lnTo>
                  <a:lnTo>
                    <a:pt x="2600" y="148"/>
                  </a:lnTo>
                  <a:lnTo>
                    <a:pt x="2652" y="190"/>
                  </a:lnTo>
                  <a:lnTo>
                    <a:pt x="2698" y="236"/>
                  </a:lnTo>
                  <a:lnTo>
                    <a:pt x="2740" y="287"/>
                  </a:lnTo>
                  <a:lnTo>
                    <a:pt x="2779" y="341"/>
                  </a:lnTo>
                  <a:lnTo>
                    <a:pt x="2812" y="399"/>
                  </a:lnTo>
                  <a:lnTo>
                    <a:pt x="2838" y="460"/>
                  </a:lnTo>
                  <a:lnTo>
                    <a:pt x="2861" y="523"/>
                  </a:lnTo>
                  <a:lnTo>
                    <a:pt x="2877" y="589"/>
                  </a:lnTo>
                  <a:lnTo>
                    <a:pt x="2886" y="658"/>
                  </a:lnTo>
                  <a:lnTo>
                    <a:pt x="2889" y="728"/>
                  </a:lnTo>
                  <a:lnTo>
                    <a:pt x="2886" y="798"/>
                  </a:lnTo>
                  <a:lnTo>
                    <a:pt x="2877" y="867"/>
                  </a:lnTo>
                  <a:lnTo>
                    <a:pt x="2861" y="932"/>
                  </a:lnTo>
                  <a:lnTo>
                    <a:pt x="2838" y="996"/>
                  </a:lnTo>
                  <a:lnTo>
                    <a:pt x="2812" y="1056"/>
                  </a:lnTo>
                  <a:lnTo>
                    <a:pt x="2779" y="1115"/>
                  </a:lnTo>
                  <a:lnTo>
                    <a:pt x="2740" y="1169"/>
                  </a:lnTo>
                  <a:lnTo>
                    <a:pt x="2698" y="1220"/>
                  </a:lnTo>
                  <a:lnTo>
                    <a:pt x="2652" y="1266"/>
                  </a:lnTo>
                  <a:lnTo>
                    <a:pt x="2600" y="1308"/>
                  </a:lnTo>
                  <a:lnTo>
                    <a:pt x="2546" y="1346"/>
                  </a:lnTo>
                  <a:lnTo>
                    <a:pt x="2487" y="1379"/>
                  </a:lnTo>
                  <a:lnTo>
                    <a:pt x="2426" y="1405"/>
                  </a:lnTo>
                  <a:lnTo>
                    <a:pt x="2362" y="1427"/>
                  </a:lnTo>
                  <a:lnTo>
                    <a:pt x="2296" y="1443"/>
                  </a:lnTo>
                  <a:lnTo>
                    <a:pt x="2227" y="1453"/>
                  </a:lnTo>
                  <a:lnTo>
                    <a:pt x="2157" y="1457"/>
                  </a:lnTo>
                  <a:lnTo>
                    <a:pt x="733" y="1457"/>
                  </a:lnTo>
                  <a:lnTo>
                    <a:pt x="663" y="1453"/>
                  </a:lnTo>
                  <a:lnTo>
                    <a:pt x="595" y="1443"/>
                  </a:lnTo>
                  <a:lnTo>
                    <a:pt x="527" y="1427"/>
                  </a:lnTo>
                  <a:lnTo>
                    <a:pt x="463" y="1405"/>
                  </a:lnTo>
                  <a:lnTo>
                    <a:pt x="403" y="1379"/>
                  </a:lnTo>
                  <a:lnTo>
                    <a:pt x="345" y="1346"/>
                  </a:lnTo>
                  <a:lnTo>
                    <a:pt x="290" y="1308"/>
                  </a:lnTo>
                  <a:lnTo>
                    <a:pt x="239" y="1266"/>
                  </a:lnTo>
                  <a:lnTo>
                    <a:pt x="192" y="1220"/>
                  </a:lnTo>
                  <a:lnTo>
                    <a:pt x="150" y="1169"/>
                  </a:lnTo>
                  <a:lnTo>
                    <a:pt x="112" y="1115"/>
                  </a:lnTo>
                  <a:lnTo>
                    <a:pt x="79" y="1056"/>
                  </a:lnTo>
                  <a:lnTo>
                    <a:pt x="52" y="996"/>
                  </a:lnTo>
                  <a:lnTo>
                    <a:pt x="29" y="932"/>
                  </a:lnTo>
                  <a:lnTo>
                    <a:pt x="13" y="867"/>
                  </a:lnTo>
                  <a:lnTo>
                    <a:pt x="4" y="798"/>
                  </a:lnTo>
                  <a:lnTo>
                    <a:pt x="0" y="728"/>
                  </a:lnTo>
                  <a:lnTo>
                    <a:pt x="4" y="658"/>
                  </a:lnTo>
                  <a:lnTo>
                    <a:pt x="13" y="589"/>
                  </a:lnTo>
                  <a:lnTo>
                    <a:pt x="29" y="523"/>
                  </a:lnTo>
                  <a:lnTo>
                    <a:pt x="52" y="460"/>
                  </a:lnTo>
                  <a:lnTo>
                    <a:pt x="79" y="399"/>
                  </a:lnTo>
                  <a:lnTo>
                    <a:pt x="112" y="341"/>
                  </a:lnTo>
                  <a:lnTo>
                    <a:pt x="150" y="287"/>
                  </a:lnTo>
                  <a:lnTo>
                    <a:pt x="192" y="236"/>
                  </a:lnTo>
                  <a:lnTo>
                    <a:pt x="239" y="190"/>
                  </a:lnTo>
                  <a:lnTo>
                    <a:pt x="290" y="148"/>
                  </a:lnTo>
                  <a:lnTo>
                    <a:pt x="345" y="110"/>
                  </a:lnTo>
                  <a:lnTo>
                    <a:pt x="403" y="78"/>
                  </a:lnTo>
                  <a:lnTo>
                    <a:pt x="463" y="50"/>
                  </a:lnTo>
                  <a:lnTo>
                    <a:pt x="527" y="28"/>
                  </a:lnTo>
                  <a:lnTo>
                    <a:pt x="595" y="12"/>
                  </a:lnTo>
                  <a:lnTo>
                    <a:pt x="663" y="3"/>
                  </a:lnTo>
                  <a:lnTo>
                    <a:pt x="7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73" name="Group 617"/>
          <p:cNvGrpSpPr>
            <a:grpSpLocks noChangeAspect="1"/>
          </p:cNvGrpSpPr>
          <p:nvPr/>
        </p:nvGrpSpPr>
        <p:grpSpPr bwMode="auto">
          <a:xfrm>
            <a:off x="2730103" y="3846828"/>
            <a:ext cx="264419" cy="201153"/>
            <a:chOff x="1858" y="3941"/>
            <a:chExt cx="326" cy="24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76" name="Freeform 619"/>
            <p:cNvSpPr>
              <a:spLocks noEditPoints="1"/>
            </p:cNvSpPr>
            <p:nvPr/>
          </p:nvSpPr>
          <p:spPr bwMode="auto">
            <a:xfrm>
              <a:off x="1900" y="4125"/>
              <a:ext cx="64" cy="64"/>
            </a:xfrm>
            <a:custGeom>
              <a:avLst/>
              <a:gdLst>
                <a:gd name="T0" fmla="*/ 327 w 707"/>
                <a:gd name="T1" fmla="*/ 217 h 643"/>
                <a:gd name="T2" fmla="*/ 280 w 707"/>
                <a:gd name="T3" fmla="*/ 238 h 643"/>
                <a:gd name="T4" fmla="*/ 249 w 707"/>
                <a:gd name="T5" fmla="*/ 274 h 643"/>
                <a:gd name="T6" fmla="*/ 236 w 707"/>
                <a:gd name="T7" fmla="*/ 321 h 643"/>
                <a:gd name="T8" fmla="*/ 249 w 707"/>
                <a:gd name="T9" fmla="*/ 368 h 643"/>
                <a:gd name="T10" fmla="*/ 280 w 707"/>
                <a:gd name="T11" fmla="*/ 405 h 643"/>
                <a:gd name="T12" fmla="*/ 327 w 707"/>
                <a:gd name="T13" fmla="*/ 425 h 643"/>
                <a:gd name="T14" fmla="*/ 381 w 707"/>
                <a:gd name="T15" fmla="*/ 425 h 643"/>
                <a:gd name="T16" fmla="*/ 428 w 707"/>
                <a:gd name="T17" fmla="*/ 405 h 643"/>
                <a:gd name="T18" fmla="*/ 460 w 707"/>
                <a:gd name="T19" fmla="*/ 368 h 643"/>
                <a:gd name="T20" fmla="*/ 472 w 707"/>
                <a:gd name="T21" fmla="*/ 321 h 643"/>
                <a:gd name="T22" fmla="*/ 460 w 707"/>
                <a:gd name="T23" fmla="*/ 274 h 643"/>
                <a:gd name="T24" fmla="*/ 428 w 707"/>
                <a:gd name="T25" fmla="*/ 238 h 643"/>
                <a:gd name="T26" fmla="*/ 381 w 707"/>
                <a:gd name="T27" fmla="*/ 217 h 643"/>
                <a:gd name="T28" fmla="*/ 354 w 707"/>
                <a:gd name="T29" fmla="*/ 0 h 643"/>
                <a:gd name="T30" fmla="*/ 448 w 707"/>
                <a:gd name="T31" fmla="*/ 11 h 643"/>
                <a:gd name="T32" fmla="*/ 532 w 707"/>
                <a:gd name="T33" fmla="*/ 44 h 643"/>
                <a:gd name="T34" fmla="*/ 604 w 707"/>
                <a:gd name="T35" fmla="*/ 94 h 643"/>
                <a:gd name="T36" fmla="*/ 659 w 707"/>
                <a:gd name="T37" fmla="*/ 159 h 643"/>
                <a:gd name="T38" fmla="*/ 695 w 707"/>
                <a:gd name="T39" fmla="*/ 236 h 643"/>
                <a:gd name="T40" fmla="*/ 707 w 707"/>
                <a:gd name="T41" fmla="*/ 321 h 643"/>
                <a:gd name="T42" fmla="*/ 695 w 707"/>
                <a:gd name="T43" fmla="*/ 407 h 643"/>
                <a:gd name="T44" fmla="*/ 659 w 707"/>
                <a:gd name="T45" fmla="*/ 484 h 643"/>
                <a:gd name="T46" fmla="*/ 604 w 707"/>
                <a:gd name="T47" fmla="*/ 549 h 643"/>
                <a:gd name="T48" fmla="*/ 532 w 707"/>
                <a:gd name="T49" fmla="*/ 600 h 643"/>
                <a:gd name="T50" fmla="*/ 448 w 707"/>
                <a:gd name="T51" fmla="*/ 632 h 643"/>
                <a:gd name="T52" fmla="*/ 354 w 707"/>
                <a:gd name="T53" fmla="*/ 643 h 643"/>
                <a:gd name="T54" fmla="*/ 260 w 707"/>
                <a:gd name="T55" fmla="*/ 632 h 643"/>
                <a:gd name="T56" fmla="*/ 175 w 707"/>
                <a:gd name="T57" fmla="*/ 600 h 643"/>
                <a:gd name="T58" fmla="*/ 103 w 707"/>
                <a:gd name="T59" fmla="*/ 549 h 643"/>
                <a:gd name="T60" fmla="*/ 48 w 707"/>
                <a:gd name="T61" fmla="*/ 484 h 643"/>
                <a:gd name="T62" fmla="*/ 13 w 707"/>
                <a:gd name="T63" fmla="*/ 407 h 643"/>
                <a:gd name="T64" fmla="*/ 0 w 707"/>
                <a:gd name="T65" fmla="*/ 321 h 643"/>
                <a:gd name="T66" fmla="*/ 13 w 707"/>
                <a:gd name="T67" fmla="*/ 236 h 643"/>
                <a:gd name="T68" fmla="*/ 48 w 707"/>
                <a:gd name="T69" fmla="*/ 159 h 643"/>
                <a:gd name="T70" fmla="*/ 103 w 707"/>
                <a:gd name="T71" fmla="*/ 94 h 643"/>
                <a:gd name="T72" fmla="*/ 175 w 707"/>
                <a:gd name="T73" fmla="*/ 44 h 643"/>
                <a:gd name="T74" fmla="*/ 260 w 707"/>
                <a:gd name="T75" fmla="*/ 11 h 643"/>
                <a:gd name="T76" fmla="*/ 354 w 707"/>
                <a:gd name="T77" fmla="*/ 0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07" h="643">
                  <a:moveTo>
                    <a:pt x="354" y="214"/>
                  </a:moveTo>
                  <a:lnTo>
                    <a:pt x="327" y="217"/>
                  </a:lnTo>
                  <a:lnTo>
                    <a:pt x="302" y="225"/>
                  </a:lnTo>
                  <a:lnTo>
                    <a:pt x="280" y="238"/>
                  </a:lnTo>
                  <a:lnTo>
                    <a:pt x="262" y="254"/>
                  </a:lnTo>
                  <a:lnTo>
                    <a:pt x="249" y="274"/>
                  </a:lnTo>
                  <a:lnTo>
                    <a:pt x="240" y="297"/>
                  </a:lnTo>
                  <a:lnTo>
                    <a:pt x="236" y="321"/>
                  </a:lnTo>
                  <a:lnTo>
                    <a:pt x="240" y="346"/>
                  </a:lnTo>
                  <a:lnTo>
                    <a:pt x="249" y="368"/>
                  </a:lnTo>
                  <a:lnTo>
                    <a:pt x="262" y="388"/>
                  </a:lnTo>
                  <a:lnTo>
                    <a:pt x="280" y="405"/>
                  </a:lnTo>
                  <a:lnTo>
                    <a:pt x="302" y="417"/>
                  </a:lnTo>
                  <a:lnTo>
                    <a:pt x="327" y="425"/>
                  </a:lnTo>
                  <a:lnTo>
                    <a:pt x="354" y="428"/>
                  </a:lnTo>
                  <a:lnTo>
                    <a:pt x="381" y="425"/>
                  </a:lnTo>
                  <a:lnTo>
                    <a:pt x="406" y="417"/>
                  </a:lnTo>
                  <a:lnTo>
                    <a:pt x="428" y="405"/>
                  </a:lnTo>
                  <a:lnTo>
                    <a:pt x="445" y="388"/>
                  </a:lnTo>
                  <a:lnTo>
                    <a:pt x="460" y="368"/>
                  </a:lnTo>
                  <a:lnTo>
                    <a:pt x="469" y="346"/>
                  </a:lnTo>
                  <a:lnTo>
                    <a:pt x="472" y="321"/>
                  </a:lnTo>
                  <a:lnTo>
                    <a:pt x="469" y="297"/>
                  </a:lnTo>
                  <a:lnTo>
                    <a:pt x="460" y="274"/>
                  </a:lnTo>
                  <a:lnTo>
                    <a:pt x="445" y="254"/>
                  </a:lnTo>
                  <a:lnTo>
                    <a:pt x="428" y="238"/>
                  </a:lnTo>
                  <a:lnTo>
                    <a:pt x="406" y="225"/>
                  </a:lnTo>
                  <a:lnTo>
                    <a:pt x="381" y="217"/>
                  </a:lnTo>
                  <a:lnTo>
                    <a:pt x="354" y="214"/>
                  </a:lnTo>
                  <a:close/>
                  <a:moveTo>
                    <a:pt x="354" y="0"/>
                  </a:moveTo>
                  <a:lnTo>
                    <a:pt x="401" y="3"/>
                  </a:lnTo>
                  <a:lnTo>
                    <a:pt x="448" y="11"/>
                  </a:lnTo>
                  <a:lnTo>
                    <a:pt x="492" y="25"/>
                  </a:lnTo>
                  <a:lnTo>
                    <a:pt x="532" y="44"/>
                  </a:lnTo>
                  <a:lnTo>
                    <a:pt x="570" y="67"/>
                  </a:lnTo>
                  <a:lnTo>
                    <a:pt x="604" y="94"/>
                  </a:lnTo>
                  <a:lnTo>
                    <a:pt x="634" y="125"/>
                  </a:lnTo>
                  <a:lnTo>
                    <a:pt x="659" y="159"/>
                  </a:lnTo>
                  <a:lnTo>
                    <a:pt x="680" y="196"/>
                  </a:lnTo>
                  <a:lnTo>
                    <a:pt x="695" y="236"/>
                  </a:lnTo>
                  <a:lnTo>
                    <a:pt x="704" y="278"/>
                  </a:lnTo>
                  <a:lnTo>
                    <a:pt x="707" y="321"/>
                  </a:lnTo>
                  <a:lnTo>
                    <a:pt x="704" y="365"/>
                  </a:lnTo>
                  <a:lnTo>
                    <a:pt x="695" y="407"/>
                  </a:lnTo>
                  <a:lnTo>
                    <a:pt x="680" y="446"/>
                  </a:lnTo>
                  <a:lnTo>
                    <a:pt x="659" y="484"/>
                  </a:lnTo>
                  <a:lnTo>
                    <a:pt x="634" y="519"/>
                  </a:lnTo>
                  <a:lnTo>
                    <a:pt x="604" y="549"/>
                  </a:lnTo>
                  <a:lnTo>
                    <a:pt x="570" y="577"/>
                  </a:lnTo>
                  <a:lnTo>
                    <a:pt x="532" y="600"/>
                  </a:lnTo>
                  <a:lnTo>
                    <a:pt x="492" y="618"/>
                  </a:lnTo>
                  <a:lnTo>
                    <a:pt x="448" y="632"/>
                  </a:lnTo>
                  <a:lnTo>
                    <a:pt x="401" y="640"/>
                  </a:lnTo>
                  <a:lnTo>
                    <a:pt x="354" y="643"/>
                  </a:lnTo>
                  <a:lnTo>
                    <a:pt x="306" y="640"/>
                  </a:lnTo>
                  <a:lnTo>
                    <a:pt x="260" y="632"/>
                  </a:lnTo>
                  <a:lnTo>
                    <a:pt x="217" y="618"/>
                  </a:lnTo>
                  <a:lnTo>
                    <a:pt x="175" y="600"/>
                  </a:lnTo>
                  <a:lnTo>
                    <a:pt x="137" y="577"/>
                  </a:lnTo>
                  <a:lnTo>
                    <a:pt x="103" y="549"/>
                  </a:lnTo>
                  <a:lnTo>
                    <a:pt x="74" y="519"/>
                  </a:lnTo>
                  <a:lnTo>
                    <a:pt x="48" y="484"/>
                  </a:lnTo>
                  <a:lnTo>
                    <a:pt x="29" y="446"/>
                  </a:lnTo>
                  <a:lnTo>
                    <a:pt x="13" y="407"/>
                  </a:lnTo>
                  <a:lnTo>
                    <a:pt x="3" y="365"/>
                  </a:lnTo>
                  <a:lnTo>
                    <a:pt x="0" y="321"/>
                  </a:lnTo>
                  <a:lnTo>
                    <a:pt x="3" y="278"/>
                  </a:lnTo>
                  <a:lnTo>
                    <a:pt x="13" y="236"/>
                  </a:lnTo>
                  <a:lnTo>
                    <a:pt x="29" y="196"/>
                  </a:lnTo>
                  <a:lnTo>
                    <a:pt x="48" y="159"/>
                  </a:lnTo>
                  <a:lnTo>
                    <a:pt x="74" y="125"/>
                  </a:lnTo>
                  <a:lnTo>
                    <a:pt x="103" y="94"/>
                  </a:lnTo>
                  <a:lnTo>
                    <a:pt x="137" y="67"/>
                  </a:lnTo>
                  <a:lnTo>
                    <a:pt x="175" y="44"/>
                  </a:lnTo>
                  <a:lnTo>
                    <a:pt x="217" y="25"/>
                  </a:lnTo>
                  <a:lnTo>
                    <a:pt x="260" y="11"/>
                  </a:lnTo>
                  <a:lnTo>
                    <a:pt x="306" y="3"/>
                  </a:lnTo>
                  <a:lnTo>
                    <a:pt x="3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7" name="Freeform 620"/>
            <p:cNvSpPr>
              <a:spLocks noEditPoints="1"/>
            </p:cNvSpPr>
            <p:nvPr/>
          </p:nvSpPr>
          <p:spPr bwMode="auto">
            <a:xfrm>
              <a:off x="2080" y="4125"/>
              <a:ext cx="65" cy="64"/>
            </a:xfrm>
            <a:custGeom>
              <a:avLst/>
              <a:gdLst>
                <a:gd name="T0" fmla="*/ 327 w 707"/>
                <a:gd name="T1" fmla="*/ 217 h 643"/>
                <a:gd name="T2" fmla="*/ 280 w 707"/>
                <a:gd name="T3" fmla="*/ 238 h 643"/>
                <a:gd name="T4" fmla="*/ 248 w 707"/>
                <a:gd name="T5" fmla="*/ 274 h 643"/>
                <a:gd name="T6" fmla="*/ 236 w 707"/>
                <a:gd name="T7" fmla="*/ 321 h 643"/>
                <a:gd name="T8" fmla="*/ 248 w 707"/>
                <a:gd name="T9" fmla="*/ 368 h 643"/>
                <a:gd name="T10" fmla="*/ 280 w 707"/>
                <a:gd name="T11" fmla="*/ 405 h 643"/>
                <a:gd name="T12" fmla="*/ 327 w 707"/>
                <a:gd name="T13" fmla="*/ 425 h 643"/>
                <a:gd name="T14" fmla="*/ 381 w 707"/>
                <a:gd name="T15" fmla="*/ 425 h 643"/>
                <a:gd name="T16" fmla="*/ 427 w 707"/>
                <a:gd name="T17" fmla="*/ 405 h 643"/>
                <a:gd name="T18" fmla="*/ 459 w 707"/>
                <a:gd name="T19" fmla="*/ 368 h 643"/>
                <a:gd name="T20" fmla="*/ 471 w 707"/>
                <a:gd name="T21" fmla="*/ 321 h 643"/>
                <a:gd name="T22" fmla="*/ 459 w 707"/>
                <a:gd name="T23" fmla="*/ 274 h 643"/>
                <a:gd name="T24" fmla="*/ 427 w 707"/>
                <a:gd name="T25" fmla="*/ 238 h 643"/>
                <a:gd name="T26" fmla="*/ 381 w 707"/>
                <a:gd name="T27" fmla="*/ 217 h 643"/>
                <a:gd name="T28" fmla="*/ 354 w 707"/>
                <a:gd name="T29" fmla="*/ 0 h 643"/>
                <a:gd name="T30" fmla="*/ 447 w 707"/>
                <a:gd name="T31" fmla="*/ 11 h 643"/>
                <a:gd name="T32" fmla="*/ 532 w 707"/>
                <a:gd name="T33" fmla="*/ 44 h 643"/>
                <a:gd name="T34" fmla="*/ 603 w 707"/>
                <a:gd name="T35" fmla="*/ 94 h 643"/>
                <a:gd name="T36" fmla="*/ 658 w 707"/>
                <a:gd name="T37" fmla="*/ 159 h 643"/>
                <a:gd name="T38" fmla="*/ 695 w 707"/>
                <a:gd name="T39" fmla="*/ 236 h 643"/>
                <a:gd name="T40" fmla="*/ 707 w 707"/>
                <a:gd name="T41" fmla="*/ 321 h 643"/>
                <a:gd name="T42" fmla="*/ 695 w 707"/>
                <a:gd name="T43" fmla="*/ 407 h 643"/>
                <a:gd name="T44" fmla="*/ 658 w 707"/>
                <a:gd name="T45" fmla="*/ 484 h 643"/>
                <a:gd name="T46" fmla="*/ 603 w 707"/>
                <a:gd name="T47" fmla="*/ 549 h 643"/>
                <a:gd name="T48" fmla="*/ 532 w 707"/>
                <a:gd name="T49" fmla="*/ 600 h 643"/>
                <a:gd name="T50" fmla="*/ 447 w 707"/>
                <a:gd name="T51" fmla="*/ 632 h 643"/>
                <a:gd name="T52" fmla="*/ 354 w 707"/>
                <a:gd name="T53" fmla="*/ 643 h 643"/>
                <a:gd name="T54" fmla="*/ 260 w 707"/>
                <a:gd name="T55" fmla="*/ 632 h 643"/>
                <a:gd name="T56" fmla="*/ 175 w 707"/>
                <a:gd name="T57" fmla="*/ 600 h 643"/>
                <a:gd name="T58" fmla="*/ 104 w 707"/>
                <a:gd name="T59" fmla="*/ 549 h 643"/>
                <a:gd name="T60" fmla="*/ 49 w 707"/>
                <a:gd name="T61" fmla="*/ 484 h 643"/>
                <a:gd name="T62" fmla="*/ 13 w 707"/>
                <a:gd name="T63" fmla="*/ 407 h 643"/>
                <a:gd name="T64" fmla="*/ 0 w 707"/>
                <a:gd name="T65" fmla="*/ 321 h 643"/>
                <a:gd name="T66" fmla="*/ 13 w 707"/>
                <a:gd name="T67" fmla="*/ 236 h 643"/>
                <a:gd name="T68" fmla="*/ 49 w 707"/>
                <a:gd name="T69" fmla="*/ 159 h 643"/>
                <a:gd name="T70" fmla="*/ 104 w 707"/>
                <a:gd name="T71" fmla="*/ 94 h 643"/>
                <a:gd name="T72" fmla="*/ 175 w 707"/>
                <a:gd name="T73" fmla="*/ 44 h 643"/>
                <a:gd name="T74" fmla="*/ 260 w 707"/>
                <a:gd name="T75" fmla="*/ 11 h 643"/>
                <a:gd name="T76" fmla="*/ 354 w 707"/>
                <a:gd name="T77" fmla="*/ 0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07" h="643">
                  <a:moveTo>
                    <a:pt x="354" y="214"/>
                  </a:moveTo>
                  <a:lnTo>
                    <a:pt x="327" y="217"/>
                  </a:lnTo>
                  <a:lnTo>
                    <a:pt x="302" y="225"/>
                  </a:lnTo>
                  <a:lnTo>
                    <a:pt x="280" y="238"/>
                  </a:lnTo>
                  <a:lnTo>
                    <a:pt x="262" y="254"/>
                  </a:lnTo>
                  <a:lnTo>
                    <a:pt x="248" y="274"/>
                  </a:lnTo>
                  <a:lnTo>
                    <a:pt x="239" y="297"/>
                  </a:lnTo>
                  <a:lnTo>
                    <a:pt x="236" y="321"/>
                  </a:lnTo>
                  <a:lnTo>
                    <a:pt x="239" y="346"/>
                  </a:lnTo>
                  <a:lnTo>
                    <a:pt x="248" y="368"/>
                  </a:lnTo>
                  <a:lnTo>
                    <a:pt x="262" y="388"/>
                  </a:lnTo>
                  <a:lnTo>
                    <a:pt x="280" y="405"/>
                  </a:lnTo>
                  <a:lnTo>
                    <a:pt x="302" y="417"/>
                  </a:lnTo>
                  <a:lnTo>
                    <a:pt x="327" y="425"/>
                  </a:lnTo>
                  <a:lnTo>
                    <a:pt x="354" y="428"/>
                  </a:lnTo>
                  <a:lnTo>
                    <a:pt x="381" y="425"/>
                  </a:lnTo>
                  <a:lnTo>
                    <a:pt x="405" y="417"/>
                  </a:lnTo>
                  <a:lnTo>
                    <a:pt x="427" y="405"/>
                  </a:lnTo>
                  <a:lnTo>
                    <a:pt x="445" y="388"/>
                  </a:lnTo>
                  <a:lnTo>
                    <a:pt x="459" y="368"/>
                  </a:lnTo>
                  <a:lnTo>
                    <a:pt x="468" y="346"/>
                  </a:lnTo>
                  <a:lnTo>
                    <a:pt x="471" y="321"/>
                  </a:lnTo>
                  <a:lnTo>
                    <a:pt x="468" y="297"/>
                  </a:lnTo>
                  <a:lnTo>
                    <a:pt x="459" y="274"/>
                  </a:lnTo>
                  <a:lnTo>
                    <a:pt x="445" y="254"/>
                  </a:lnTo>
                  <a:lnTo>
                    <a:pt x="427" y="238"/>
                  </a:lnTo>
                  <a:lnTo>
                    <a:pt x="405" y="225"/>
                  </a:lnTo>
                  <a:lnTo>
                    <a:pt x="381" y="217"/>
                  </a:lnTo>
                  <a:lnTo>
                    <a:pt x="354" y="214"/>
                  </a:lnTo>
                  <a:close/>
                  <a:moveTo>
                    <a:pt x="354" y="0"/>
                  </a:moveTo>
                  <a:lnTo>
                    <a:pt x="402" y="3"/>
                  </a:lnTo>
                  <a:lnTo>
                    <a:pt x="447" y="11"/>
                  </a:lnTo>
                  <a:lnTo>
                    <a:pt x="491" y="25"/>
                  </a:lnTo>
                  <a:lnTo>
                    <a:pt x="532" y="44"/>
                  </a:lnTo>
                  <a:lnTo>
                    <a:pt x="569" y="67"/>
                  </a:lnTo>
                  <a:lnTo>
                    <a:pt x="603" y="94"/>
                  </a:lnTo>
                  <a:lnTo>
                    <a:pt x="633" y="125"/>
                  </a:lnTo>
                  <a:lnTo>
                    <a:pt x="658" y="159"/>
                  </a:lnTo>
                  <a:lnTo>
                    <a:pt x="679" y="196"/>
                  </a:lnTo>
                  <a:lnTo>
                    <a:pt x="695" y="236"/>
                  </a:lnTo>
                  <a:lnTo>
                    <a:pt x="703" y="278"/>
                  </a:lnTo>
                  <a:lnTo>
                    <a:pt x="707" y="321"/>
                  </a:lnTo>
                  <a:lnTo>
                    <a:pt x="703" y="365"/>
                  </a:lnTo>
                  <a:lnTo>
                    <a:pt x="695" y="407"/>
                  </a:lnTo>
                  <a:lnTo>
                    <a:pt x="679" y="446"/>
                  </a:lnTo>
                  <a:lnTo>
                    <a:pt x="658" y="484"/>
                  </a:lnTo>
                  <a:lnTo>
                    <a:pt x="633" y="519"/>
                  </a:lnTo>
                  <a:lnTo>
                    <a:pt x="603" y="549"/>
                  </a:lnTo>
                  <a:lnTo>
                    <a:pt x="569" y="577"/>
                  </a:lnTo>
                  <a:lnTo>
                    <a:pt x="532" y="600"/>
                  </a:lnTo>
                  <a:lnTo>
                    <a:pt x="491" y="618"/>
                  </a:lnTo>
                  <a:lnTo>
                    <a:pt x="447" y="632"/>
                  </a:lnTo>
                  <a:lnTo>
                    <a:pt x="402" y="640"/>
                  </a:lnTo>
                  <a:lnTo>
                    <a:pt x="354" y="643"/>
                  </a:lnTo>
                  <a:lnTo>
                    <a:pt x="305" y="640"/>
                  </a:lnTo>
                  <a:lnTo>
                    <a:pt x="260" y="632"/>
                  </a:lnTo>
                  <a:lnTo>
                    <a:pt x="216" y="618"/>
                  </a:lnTo>
                  <a:lnTo>
                    <a:pt x="175" y="600"/>
                  </a:lnTo>
                  <a:lnTo>
                    <a:pt x="138" y="577"/>
                  </a:lnTo>
                  <a:lnTo>
                    <a:pt x="104" y="549"/>
                  </a:lnTo>
                  <a:lnTo>
                    <a:pt x="74" y="519"/>
                  </a:lnTo>
                  <a:lnTo>
                    <a:pt x="49" y="484"/>
                  </a:lnTo>
                  <a:lnTo>
                    <a:pt x="28" y="446"/>
                  </a:lnTo>
                  <a:lnTo>
                    <a:pt x="13" y="407"/>
                  </a:lnTo>
                  <a:lnTo>
                    <a:pt x="4" y="365"/>
                  </a:lnTo>
                  <a:lnTo>
                    <a:pt x="0" y="321"/>
                  </a:lnTo>
                  <a:lnTo>
                    <a:pt x="4" y="278"/>
                  </a:lnTo>
                  <a:lnTo>
                    <a:pt x="13" y="236"/>
                  </a:lnTo>
                  <a:lnTo>
                    <a:pt x="28" y="196"/>
                  </a:lnTo>
                  <a:lnTo>
                    <a:pt x="49" y="159"/>
                  </a:lnTo>
                  <a:lnTo>
                    <a:pt x="74" y="125"/>
                  </a:lnTo>
                  <a:lnTo>
                    <a:pt x="104" y="94"/>
                  </a:lnTo>
                  <a:lnTo>
                    <a:pt x="138" y="67"/>
                  </a:lnTo>
                  <a:lnTo>
                    <a:pt x="175" y="44"/>
                  </a:lnTo>
                  <a:lnTo>
                    <a:pt x="216" y="25"/>
                  </a:lnTo>
                  <a:lnTo>
                    <a:pt x="260" y="11"/>
                  </a:lnTo>
                  <a:lnTo>
                    <a:pt x="305" y="3"/>
                  </a:lnTo>
                  <a:lnTo>
                    <a:pt x="3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8" name="Freeform 621"/>
            <p:cNvSpPr>
              <a:spLocks noEditPoints="1"/>
            </p:cNvSpPr>
            <p:nvPr/>
          </p:nvSpPr>
          <p:spPr bwMode="auto">
            <a:xfrm>
              <a:off x="1858" y="3941"/>
              <a:ext cx="326" cy="216"/>
            </a:xfrm>
            <a:custGeom>
              <a:avLst/>
              <a:gdLst>
                <a:gd name="T0" fmla="*/ 3147 w 3590"/>
                <a:gd name="T1" fmla="*/ 976 h 2153"/>
                <a:gd name="T2" fmla="*/ 2840 w 3590"/>
                <a:gd name="T3" fmla="*/ 611 h 2153"/>
                <a:gd name="T4" fmla="*/ 2768 w 3590"/>
                <a:gd name="T5" fmla="*/ 591 h 2153"/>
                <a:gd name="T6" fmla="*/ 2209 w 3590"/>
                <a:gd name="T7" fmla="*/ 0 h 2153"/>
                <a:gd name="T8" fmla="*/ 2261 w 3590"/>
                <a:gd name="T9" fmla="*/ 19 h 2153"/>
                <a:gd name="T10" fmla="*/ 2281 w 3590"/>
                <a:gd name="T11" fmla="*/ 66 h 2153"/>
                <a:gd name="T12" fmla="*/ 2955 w 3590"/>
                <a:gd name="T13" fmla="*/ 343 h 2153"/>
                <a:gd name="T14" fmla="*/ 3018 w 3590"/>
                <a:gd name="T15" fmla="*/ 367 h 2153"/>
                <a:gd name="T16" fmla="*/ 3452 w 3590"/>
                <a:gd name="T17" fmla="*/ 875 h 2153"/>
                <a:gd name="T18" fmla="*/ 3483 w 3590"/>
                <a:gd name="T19" fmla="*/ 931 h 2153"/>
                <a:gd name="T20" fmla="*/ 3496 w 3590"/>
                <a:gd name="T21" fmla="*/ 993 h 2153"/>
                <a:gd name="T22" fmla="*/ 3539 w 3590"/>
                <a:gd name="T23" fmla="*/ 1795 h 2153"/>
                <a:gd name="T24" fmla="*/ 3581 w 3590"/>
                <a:gd name="T25" fmla="*/ 1824 h 2153"/>
                <a:gd name="T26" fmla="*/ 3590 w 3590"/>
                <a:gd name="T27" fmla="*/ 2087 h 2153"/>
                <a:gd name="T28" fmla="*/ 3570 w 3590"/>
                <a:gd name="T29" fmla="*/ 2134 h 2153"/>
                <a:gd name="T30" fmla="*/ 3518 w 3590"/>
                <a:gd name="T31" fmla="*/ 2153 h 2153"/>
                <a:gd name="T32" fmla="*/ 3281 w 3590"/>
                <a:gd name="T33" fmla="*/ 2050 h 2153"/>
                <a:gd name="T34" fmla="*/ 3218 w 3590"/>
                <a:gd name="T35" fmla="*/ 1912 h 2153"/>
                <a:gd name="T36" fmla="*/ 3109 w 3590"/>
                <a:gd name="T37" fmla="*/ 1802 h 2153"/>
                <a:gd name="T38" fmla="*/ 2967 w 3590"/>
                <a:gd name="T39" fmla="*/ 1728 h 2153"/>
                <a:gd name="T40" fmla="*/ 2800 w 3590"/>
                <a:gd name="T41" fmla="*/ 1702 h 2153"/>
                <a:gd name="T42" fmla="*/ 2632 w 3590"/>
                <a:gd name="T43" fmla="*/ 1728 h 2153"/>
                <a:gd name="T44" fmla="*/ 2490 w 3590"/>
                <a:gd name="T45" fmla="*/ 1802 h 2153"/>
                <a:gd name="T46" fmla="*/ 2382 w 3590"/>
                <a:gd name="T47" fmla="*/ 1912 h 2153"/>
                <a:gd name="T48" fmla="*/ 2318 w 3590"/>
                <a:gd name="T49" fmla="*/ 2050 h 2153"/>
                <a:gd name="T50" fmla="*/ 1310 w 3590"/>
                <a:gd name="T51" fmla="*/ 2153 h 2153"/>
                <a:gd name="T52" fmla="*/ 1280 w 3590"/>
                <a:gd name="T53" fmla="*/ 2002 h 2153"/>
                <a:gd name="T54" fmla="*/ 1201 w 3590"/>
                <a:gd name="T55" fmla="*/ 1872 h 2153"/>
                <a:gd name="T56" fmla="*/ 1080 w 3590"/>
                <a:gd name="T57" fmla="*/ 1772 h 2153"/>
                <a:gd name="T58" fmla="*/ 928 w 3590"/>
                <a:gd name="T59" fmla="*/ 1714 h 2153"/>
                <a:gd name="T60" fmla="*/ 757 w 3590"/>
                <a:gd name="T61" fmla="*/ 1705 h 2153"/>
                <a:gd name="T62" fmla="*/ 597 w 3590"/>
                <a:gd name="T63" fmla="*/ 1748 h 2153"/>
                <a:gd name="T64" fmla="*/ 465 w 3590"/>
                <a:gd name="T65" fmla="*/ 1835 h 2153"/>
                <a:gd name="T66" fmla="*/ 370 w 3590"/>
                <a:gd name="T67" fmla="*/ 1955 h 2153"/>
                <a:gd name="T68" fmla="*/ 323 w 3590"/>
                <a:gd name="T69" fmla="*/ 2101 h 2153"/>
                <a:gd name="T70" fmla="*/ 53 w 3590"/>
                <a:gd name="T71" fmla="*/ 2151 h 2153"/>
                <a:gd name="T72" fmla="*/ 10 w 3590"/>
                <a:gd name="T73" fmla="*/ 2120 h 2153"/>
                <a:gd name="T74" fmla="*/ 0 w 3590"/>
                <a:gd name="T75" fmla="*/ 1857 h 2153"/>
                <a:gd name="T76" fmla="*/ 21 w 3590"/>
                <a:gd name="T77" fmla="*/ 1811 h 2153"/>
                <a:gd name="T78" fmla="*/ 70 w 3590"/>
                <a:gd name="T79" fmla="*/ 1792 h 2153"/>
                <a:gd name="T80" fmla="*/ 112 w 3590"/>
                <a:gd name="T81" fmla="*/ 224 h 2153"/>
                <a:gd name="T82" fmla="*/ 155 w 3590"/>
                <a:gd name="T83" fmla="*/ 119 h 2153"/>
                <a:gd name="T84" fmla="*/ 241 w 3590"/>
                <a:gd name="T85" fmla="*/ 42 h 2153"/>
                <a:gd name="T86" fmla="*/ 355 w 3590"/>
                <a:gd name="T87" fmla="*/ 2 h 2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90" h="2153">
                  <a:moveTo>
                    <a:pt x="2465" y="591"/>
                  </a:moveTo>
                  <a:lnTo>
                    <a:pt x="2465" y="976"/>
                  </a:lnTo>
                  <a:lnTo>
                    <a:pt x="3147" y="976"/>
                  </a:lnTo>
                  <a:lnTo>
                    <a:pt x="2878" y="641"/>
                  </a:lnTo>
                  <a:lnTo>
                    <a:pt x="2861" y="625"/>
                  </a:lnTo>
                  <a:lnTo>
                    <a:pt x="2840" y="611"/>
                  </a:lnTo>
                  <a:lnTo>
                    <a:pt x="2816" y="600"/>
                  </a:lnTo>
                  <a:lnTo>
                    <a:pt x="2791" y="593"/>
                  </a:lnTo>
                  <a:lnTo>
                    <a:pt x="2768" y="591"/>
                  </a:lnTo>
                  <a:lnTo>
                    <a:pt x="2465" y="591"/>
                  </a:lnTo>
                  <a:close/>
                  <a:moveTo>
                    <a:pt x="398" y="0"/>
                  </a:moveTo>
                  <a:lnTo>
                    <a:pt x="2209" y="0"/>
                  </a:lnTo>
                  <a:lnTo>
                    <a:pt x="2229" y="2"/>
                  </a:lnTo>
                  <a:lnTo>
                    <a:pt x="2246" y="9"/>
                  </a:lnTo>
                  <a:lnTo>
                    <a:pt x="2261" y="19"/>
                  </a:lnTo>
                  <a:lnTo>
                    <a:pt x="2272" y="32"/>
                  </a:lnTo>
                  <a:lnTo>
                    <a:pt x="2279" y="48"/>
                  </a:lnTo>
                  <a:lnTo>
                    <a:pt x="2281" y="66"/>
                  </a:lnTo>
                  <a:lnTo>
                    <a:pt x="2281" y="342"/>
                  </a:lnTo>
                  <a:lnTo>
                    <a:pt x="2934" y="342"/>
                  </a:lnTo>
                  <a:lnTo>
                    <a:pt x="2955" y="343"/>
                  </a:lnTo>
                  <a:lnTo>
                    <a:pt x="2977" y="349"/>
                  </a:lnTo>
                  <a:lnTo>
                    <a:pt x="2999" y="357"/>
                  </a:lnTo>
                  <a:lnTo>
                    <a:pt x="3018" y="367"/>
                  </a:lnTo>
                  <a:lnTo>
                    <a:pt x="3036" y="380"/>
                  </a:lnTo>
                  <a:lnTo>
                    <a:pt x="3050" y="394"/>
                  </a:lnTo>
                  <a:lnTo>
                    <a:pt x="3452" y="875"/>
                  </a:lnTo>
                  <a:lnTo>
                    <a:pt x="3464" y="891"/>
                  </a:lnTo>
                  <a:lnTo>
                    <a:pt x="3474" y="910"/>
                  </a:lnTo>
                  <a:lnTo>
                    <a:pt x="3483" y="931"/>
                  </a:lnTo>
                  <a:lnTo>
                    <a:pt x="3489" y="952"/>
                  </a:lnTo>
                  <a:lnTo>
                    <a:pt x="3494" y="973"/>
                  </a:lnTo>
                  <a:lnTo>
                    <a:pt x="3496" y="993"/>
                  </a:lnTo>
                  <a:lnTo>
                    <a:pt x="3496" y="1792"/>
                  </a:lnTo>
                  <a:lnTo>
                    <a:pt x="3520" y="1792"/>
                  </a:lnTo>
                  <a:lnTo>
                    <a:pt x="3539" y="1795"/>
                  </a:lnTo>
                  <a:lnTo>
                    <a:pt x="3555" y="1801"/>
                  </a:lnTo>
                  <a:lnTo>
                    <a:pt x="3570" y="1811"/>
                  </a:lnTo>
                  <a:lnTo>
                    <a:pt x="3581" y="1824"/>
                  </a:lnTo>
                  <a:lnTo>
                    <a:pt x="3588" y="1840"/>
                  </a:lnTo>
                  <a:lnTo>
                    <a:pt x="3590" y="1857"/>
                  </a:lnTo>
                  <a:lnTo>
                    <a:pt x="3590" y="2087"/>
                  </a:lnTo>
                  <a:lnTo>
                    <a:pt x="3588" y="2105"/>
                  </a:lnTo>
                  <a:lnTo>
                    <a:pt x="3581" y="2120"/>
                  </a:lnTo>
                  <a:lnTo>
                    <a:pt x="3570" y="2134"/>
                  </a:lnTo>
                  <a:lnTo>
                    <a:pt x="3554" y="2144"/>
                  </a:lnTo>
                  <a:lnTo>
                    <a:pt x="3538" y="2151"/>
                  </a:lnTo>
                  <a:lnTo>
                    <a:pt x="3518" y="2153"/>
                  </a:lnTo>
                  <a:lnTo>
                    <a:pt x="3295" y="2153"/>
                  </a:lnTo>
                  <a:lnTo>
                    <a:pt x="3291" y="2101"/>
                  </a:lnTo>
                  <a:lnTo>
                    <a:pt x="3281" y="2050"/>
                  </a:lnTo>
                  <a:lnTo>
                    <a:pt x="3266" y="2002"/>
                  </a:lnTo>
                  <a:lnTo>
                    <a:pt x="3244" y="1955"/>
                  </a:lnTo>
                  <a:lnTo>
                    <a:pt x="3218" y="1912"/>
                  </a:lnTo>
                  <a:lnTo>
                    <a:pt x="3186" y="1872"/>
                  </a:lnTo>
                  <a:lnTo>
                    <a:pt x="3149" y="1835"/>
                  </a:lnTo>
                  <a:lnTo>
                    <a:pt x="3109" y="1802"/>
                  </a:lnTo>
                  <a:lnTo>
                    <a:pt x="3065" y="1772"/>
                  </a:lnTo>
                  <a:lnTo>
                    <a:pt x="3017" y="1748"/>
                  </a:lnTo>
                  <a:lnTo>
                    <a:pt x="2967" y="1728"/>
                  </a:lnTo>
                  <a:lnTo>
                    <a:pt x="2913" y="1714"/>
                  </a:lnTo>
                  <a:lnTo>
                    <a:pt x="2857" y="1705"/>
                  </a:lnTo>
                  <a:lnTo>
                    <a:pt x="2800" y="1702"/>
                  </a:lnTo>
                  <a:lnTo>
                    <a:pt x="2741" y="1705"/>
                  </a:lnTo>
                  <a:lnTo>
                    <a:pt x="2686" y="1714"/>
                  </a:lnTo>
                  <a:lnTo>
                    <a:pt x="2632" y="1728"/>
                  </a:lnTo>
                  <a:lnTo>
                    <a:pt x="2582" y="1748"/>
                  </a:lnTo>
                  <a:lnTo>
                    <a:pt x="2534" y="1772"/>
                  </a:lnTo>
                  <a:lnTo>
                    <a:pt x="2490" y="1802"/>
                  </a:lnTo>
                  <a:lnTo>
                    <a:pt x="2450" y="1835"/>
                  </a:lnTo>
                  <a:lnTo>
                    <a:pt x="2413" y="1872"/>
                  </a:lnTo>
                  <a:lnTo>
                    <a:pt x="2382" y="1912"/>
                  </a:lnTo>
                  <a:lnTo>
                    <a:pt x="2355" y="1955"/>
                  </a:lnTo>
                  <a:lnTo>
                    <a:pt x="2333" y="2002"/>
                  </a:lnTo>
                  <a:lnTo>
                    <a:pt x="2318" y="2050"/>
                  </a:lnTo>
                  <a:lnTo>
                    <a:pt x="2308" y="2101"/>
                  </a:lnTo>
                  <a:lnTo>
                    <a:pt x="2305" y="2153"/>
                  </a:lnTo>
                  <a:lnTo>
                    <a:pt x="1310" y="2153"/>
                  </a:lnTo>
                  <a:lnTo>
                    <a:pt x="1307" y="2101"/>
                  </a:lnTo>
                  <a:lnTo>
                    <a:pt x="1297" y="2050"/>
                  </a:lnTo>
                  <a:lnTo>
                    <a:pt x="1280" y="2002"/>
                  </a:lnTo>
                  <a:lnTo>
                    <a:pt x="1260" y="1955"/>
                  </a:lnTo>
                  <a:lnTo>
                    <a:pt x="1233" y="1912"/>
                  </a:lnTo>
                  <a:lnTo>
                    <a:pt x="1201" y="1872"/>
                  </a:lnTo>
                  <a:lnTo>
                    <a:pt x="1165" y="1835"/>
                  </a:lnTo>
                  <a:lnTo>
                    <a:pt x="1124" y="1802"/>
                  </a:lnTo>
                  <a:lnTo>
                    <a:pt x="1080" y="1772"/>
                  </a:lnTo>
                  <a:lnTo>
                    <a:pt x="1032" y="1748"/>
                  </a:lnTo>
                  <a:lnTo>
                    <a:pt x="981" y="1728"/>
                  </a:lnTo>
                  <a:lnTo>
                    <a:pt x="928" y="1714"/>
                  </a:lnTo>
                  <a:lnTo>
                    <a:pt x="872" y="1705"/>
                  </a:lnTo>
                  <a:lnTo>
                    <a:pt x="815" y="1702"/>
                  </a:lnTo>
                  <a:lnTo>
                    <a:pt x="757" y="1705"/>
                  </a:lnTo>
                  <a:lnTo>
                    <a:pt x="702" y="1714"/>
                  </a:lnTo>
                  <a:lnTo>
                    <a:pt x="648" y="1728"/>
                  </a:lnTo>
                  <a:lnTo>
                    <a:pt x="597" y="1748"/>
                  </a:lnTo>
                  <a:lnTo>
                    <a:pt x="550" y="1772"/>
                  </a:lnTo>
                  <a:lnTo>
                    <a:pt x="505" y="1802"/>
                  </a:lnTo>
                  <a:lnTo>
                    <a:pt x="465" y="1835"/>
                  </a:lnTo>
                  <a:lnTo>
                    <a:pt x="429" y="1872"/>
                  </a:lnTo>
                  <a:lnTo>
                    <a:pt x="397" y="1912"/>
                  </a:lnTo>
                  <a:lnTo>
                    <a:pt x="370" y="1955"/>
                  </a:lnTo>
                  <a:lnTo>
                    <a:pt x="349" y="2002"/>
                  </a:lnTo>
                  <a:lnTo>
                    <a:pt x="332" y="2050"/>
                  </a:lnTo>
                  <a:lnTo>
                    <a:pt x="323" y="2101"/>
                  </a:lnTo>
                  <a:lnTo>
                    <a:pt x="319" y="2153"/>
                  </a:lnTo>
                  <a:lnTo>
                    <a:pt x="73" y="2153"/>
                  </a:lnTo>
                  <a:lnTo>
                    <a:pt x="53" y="2151"/>
                  </a:lnTo>
                  <a:lnTo>
                    <a:pt x="36" y="2144"/>
                  </a:lnTo>
                  <a:lnTo>
                    <a:pt x="21" y="2134"/>
                  </a:lnTo>
                  <a:lnTo>
                    <a:pt x="10" y="2120"/>
                  </a:lnTo>
                  <a:lnTo>
                    <a:pt x="2" y="2105"/>
                  </a:lnTo>
                  <a:lnTo>
                    <a:pt x="0" y="2087"/>
                  </a:lnTo>
                  <a:lnTo>
                    <a:pt x="0" y="1857"/>
                  </a:lnTo>
                  <a:lnTo>
                    <a:pt x="2" y="1840"/>
                  </a:lnTo>
                  <a:lnTo>
                    <a:pt x="10" y="1824"/>
                  </a:lnTo>
                  <a:lnTo>
                    <a:pt x="21" y="1811"/>
                  </a:lnTo>
                  <a:lnTo>
                    <a:pt x="35" y="1801"/>
                  </a:lnTo>
                  <a:lnTo>
                    <a:pt x="52" y="1795"/>
                  </a:lnTo>
                  <a:lnTo>
                    <a:pt x="70" y="1792"/>
                  </a:lnTo>
                  <a:lnTo>
                    <a:pt x="109" y="1792"/>
                  </a:lnTo>
                  <a:lnTo>
                    <a:pt x="109" y="264"/>
                  </a:lnTo>
                  <a:lnTo>
                    <a:pt x="112" y="224"/>
                  </a:lnTo>
                  <a:lnTo>
                    <a:pt x="121" y="187"/>
                  </a:lnTo>
                  <a:lnTo>
                    <a:pt x="135" y="152"/>
                  </a:lnTo>
                  <a:lnTo>
                    <a:pt x="155" y="119"/>
                  </a:lnTo>
                  <a:lnTo>
                    <a:pt x="179" y="90"/>
                  </a:lnTo>
                  <a:lnTo>
                    <a:pt x="208" y="64"/>
                  </a:lnTo>
                  <a:lnTo>
                    <a:pt x="241" y="42"/>
                  </a:lnTo>
                  <a:lnTo>
                    <a:pt x="276" y="24"/>
                  </a:lnTo>
                  <a:lnTo>
                    <a:pt x="315" y="11"/>
                  </a:lnTo>
                  <a:lnTo>
                    <a:pt x="355" y="2"/>
                  </a:lnTo>
                  <a:lnTo>
                    <a:pt x="3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79" name="Group 624"/>
          <p:cNvGrpSpPr>
            <a:grpSpLocks noChangeAspect="1"/>
          </p:cNvGrpSpPr>
          <p:nvPr/>
        </p:nvGrpSpPr>
        <p:grpSpPr bwMode="auto">
          <a:xfrm>
            <a:off x="4136369" y="3825333"/>
            <a:ext cx="277397" cy="244142"/>
            <a:chOff x="2404" y="3893"/>
            <a:chExt cx="342" cy="30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82" name="Freeform 626"/>
            <p:cNvSpPr>
              <a:spLocks noEditPoints="1"/>
            </p:cNvSpPr>
            <p:nvPr/>
          </p:nvSpPr>
          <p:spPr bwMode="auto">
            <a:xfrm>
              <a:off x="2422" y="3893"/>
              <a:ext cx="305" cy="236"/>
            </a:xfrm>
            <a:custGeom>
              <a:avLst/>
              <a:gdLst>
                <a:gd name="T0" fmla="*/ 319 w 3050"/>
                <a:gd name="T1" fmla="*/ 320 h 2365"/>
                <a:gd name="T2" fmla="*/ 319 w 3050"/>
                <a:gd name="T3" fmla="*/ 2045 h 2365"/>
                <a:gd name="T4" fmla="*/ 2732 w 3050"/>
                <a:gd name="T5" fmla="*/ 2045 h 2365"/>
                <a:gd name="T6" fmla="*/ 2732 w 3050"/>
                <a:gd name="T7" fmla="*/ 320 h 2365"/>
                <a:gd name="T8" fmla="*/ 319 w 3050"/>
                <a:gd name="T9" fmla="*/ 320 h 2365"/>
                <a:gd name="T10" fmla="*/ 254 w 3050"/>
                <a:gd name="T11" fmla="*/ 0 h 2365"/>
                <a:gd name="T12" fmla="*/ 2797 w 3050"/>
                <a:gd name="T13" fmla="*/ 0 h 2365"/>
                <a:gd name="T14" fmla="*/ 2834 w 3050"/>
                <a:gd name="T15" fmla="*/ 3 h 2365"/>
                <a:gd name="T16" fmla="*/ 2870 w 3050"/>
                <a:gd name="T17" fmla="*/ 11 h 2365"/>
                <a:gd name="T18" fmla="*/ 2903 w 3050"/>
                <a:gd name="T19" fmla="*/ 24 h 2365"/>
                <a:gd name="T20" fmla="*/ 2934 w 3050"/>
                <a:gd name="T21" fmla="*/ 42 h 2365"/>
                <a:gd name="T22" fmla="*/ 2963 w 3050"/>
                <a:gd name="T23" fmla="*/ 63 h 2365"/>
                <a:gd name="T24" fmla="*/ 2988 w 3050"/>
                <a:gd name="T25" fmla="*/ 88 h 2365"/>
                <a:gd name="T26" fmla="*/ 3010 w 3050"/>
                <a:gd name="T27" fmla="*/ 117 h 2365"/>
                <a:gd name="T28" fmla="*/ 3027 w 3050"/>
                <a:gd name="T29" fmla="*/ 148 h 2365"/>
                <a:gd name="T30" fmla="*/ 3040 w 3050"/>
                <a:gd name="T31" fmla="*/ 181 h 2365"/>
                <a:gd name="T32" fmla="*/ 3047 w 3050"/>
                <a:gd name="T33" fmla="*/ 218 h 2365"/>
                <a:gd name="T34" fmla="*/ 3050 w 3050"/>
                <a:gd name="T35" fmla="*/ 255 h 2365"/>
                <a:gd name="T36" fmla="*/ 3050 w 3050"/>
                <a:gd name="T37" fmla="*/ 2174 h 2365"/>
                <a:gd name="T38" fmla="*/ 3047 w 3050"/>
                <a:gd name="T39" fmla="*/ 2208 h 2365"/>
                <a:gd name="T40" fmla="*/ 3039 w 3050"/>
                <a:gd name="T41" fmla="*/ 2240 h 2365"/>
                <a:gd name="T42" fmla="*/ 3025 w 3050"/>
                <a:gd name="T43" fmla="*/ 2271 h 2365"/>
                <a:gd name="T44" fmla="*/ 3006 w 3050"/>
                <a:gd name="T45" fmla="*/ 2297 h 2365"/>
                <a:gd name="T46" fmla="*/ 2983 w 3050"/>
                <a:gd name="T47" fmla="*/ 2320 h 2365"/>
                <a:gd name="T48" fmla="*/ 2956 w 3050"/>
                <a:gd name="T49" fmla="*/ 2338 h 2365"/>
                <a:gd name="T50" fmla="*/ 2926 w 3050"/>
                <a:gd name="T51" fmla="*/ 2353 h 2365"/>
                <a:gd name="T52" fmla="*/ 2894 w 3050"/>
                <a:gd name="T53" fmla="*/ 2362 h 2365"/>
                <a:gd name="T54" fmla="*/ 2860 w 3050"/>
                <a:gd name="T55" fmla="*/ 2365 h 2365"/>
                <a:gd name="T56" fmla="*/ 191 w 3050"/>
                <a:gd name="T57" fmla="*/ 2365 h 2365"/>
                <a:gd name="T58" fmla="*/ 157 w 3050"/>
                <a:gd name="T59" fmla="*/ 2362 h 2365"/>
                <a:gd name="T60" fmla="*/ 125 w 3050"/>
                <a:gd name="T61" fmla="*/ 2353 h 2365"/>
                <a:gd name="T62" fmla="*/ 95 w 3050"/>
                <a:gd name="T63" fmla="*/ 2338 h 2365"/>
                <a:gd name="T64" fmla="*/ 69 w 3050"/>
                <a:gd name="T65" fmla="*/ 2320 h 2365"/>
                <a:gd name="T66" fmla="*/ 45 w 3050"/>
                <a:gd name="T67" fmla="*/ 2297 h 2365"/>
                <a:gd name="T68" fmla="*/ 26 w 3050"/>
                <a:gd name="T69" fmla="*/ 2271 h 2365"/>
                <a:gd name="T70" fmla="*/ 13 w 3050"/>
                <a:gd name="T71" fmla="*/ 2240 h 2365"/>
                <a:gd name="T72" fmla="*/ 4 w 3050"/>
                <a:gd name="T73" fmla="*/ 2208 h 2365"/>
                <a:gd name="T74" fmla="*/ 0 w 3050"/>
                <a:gd name="T75" fmla="*/ 2174 h 2365"/>
                <a:gd name="T76" fmla="*/ 0 w 3050"/>
                <a:gd name="T77" fmla="*/ 255 h 2365"/>
                <a:gd name="T78" fmla="*/ 4 w 3050"/>
                <a:gd name="T79" fmla="*/ 218 h 2365"/>
                <a:gd name="T80" fmla="*/ 12 w 3050"/>
                <a:gd name="T81" fmla="*/ 181 h 2365"/>
                <a:gd name="T82" fmla="*/ 24 w 3050"/>
                <a:gd name="T83" fmla="*/ 148 h 2365"/>
                <a:gd name="T84" fmla="*/ 42 w 3050"/>
                <a:gd name="T85" fmla="*/ 117 h 2365"/>
                <a:gd name="T86" fmla="*/ 63 w 3050"/>
                <a:gd name="T87" fmla="*/ 88 h 2365"/>
                <a:gd name="T88" fmla="*/ 87 w 3050"/>
                <a:gd name="T89" fmla="*/ 63 h 2365"/>
                <a:gd name="T90" fmla="*/ 117 w 3050"/>
                <a:gd name="T91" fmla="*/ 42 h 2365"/>
                <a:gd name="T92" fmla="*/ 148 w 3050"/>
                <a:gd name="T93" fmla="*/ 24 h 2365"/>
                <a:gd name="T94" fmla="*/ 182 w 3050"/>
                <a:gd name="T95" fmla="*/ 11 h 2365"/>
                <a:gd name="T96" fmla="*/ 217 w 3050"/>
                <a:gd name="T97" fmla="*/ 3 h 2365"/>
                <a:gd name="T98" fmla="*/ 254 w 3050"/>
                <a:gd name="T99" fmla="*/ 0 h 2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50" h="2365">
                  <a:moveTo>
                    <a:pt x="319" y="320"/>
                  </a:moveTo>
                  <a:lnTo>
                    <a:pt x="319" y="2045"/>
                  </a:lnTo>
                  <a:lnTo>
                    <a:pt x="2732" y="2045"/>
                  </a:lnTo>
                  <a:lnTo>
                    <a:pt x="2732" y="320"/>
                  </a:lnTo>
                  <a:lnTo>
                    <a:pt x="319" y="320"/>
                  </a:lnTo>
                  <a:close/>
                  <a:moveTo>
                    <a:pt x="254" y="0"/>
                  </a:moveTo>
                  <a:lnTo>
                    <a:pt x="2797" y="0"/>
                  </a:lnTo>
                  <a:lnTo>
                    <a:pt x="2834" y="3"/>
                  </a:lnTo>
                  <a:lnTo>
                    <a:pt x="2870" y="11"/>
                  </a:lnTo>
                  <a:lnTo>
                    <a:pt x="2903" y="24"/>
                  </a:lnTo>
                  <a:lnTo>
                    <a:pt x="2934" y="42"/>
                  </a:lnTo>
                  <a:lnTo>
                    <a:pt x="2963" y="63"/>
                  </a:lnTo>
                  <a:lnTo>
                    <a:pt x="2988" y="88"/>
                  </a:lnTo>
                  <a:lnTo>
                    <a:pt x="3010" y="117"/>
                  </a:lnTo>
                  <a:lnTo>
                    <a:pt x="3027" y="148"/>
                  </a:lnTo>
                  <a:lnTo>
                    <a:pt x="3040" y="181"/>
                  </a:lnTo>
                  <a:lnTo>
                    <a:pt x="3047" y="218"/>
                  </a:lnTo>
                  <a:lnTo>
                    <a:pt x="3050" y="255"/>
                  </a:lnTo>
                  <a:lnTo>
                    <a:pt x="3050" y="2174"/>
                  </a:lnTo>
                  <a:lnTo>
                    <a:pt x="3047" y="2208"/>
                  </a:lnTo>
                  <a:lnTo>
                    <a:pt x="3039" y="2240"/>
                  </a:lnTo>
                  <a:lnTo>
                    <a:pt x="3025" y="2271"/>
                  </a:lnTo>
                  <a:lnTo>
                    <a:pt x="3006" y="2297"/>
                  </a:lnTo>
                  <a:lnTo>
                    <a:pt x="2983" y="2320"/>
                  </a:lnTo>
                  <a:lnTo>
                    <a:pt x="2956" y="2338"/>
                  </a:lnTo>
                  <a:lnTo>
                    <a:pt x="2926" y="2353"/>
                  </a:lnTo>
                  <a:lnTo>
                    <a:pt x="2894" y="2362"/>
                  </a:lnTo>
                  <a:lnTo>
                    <a:pt x="2860" y="2365"/>
                  </a:lnTo>
                  <a:lnTo>
                    <a:pt x="191" y="2365"/>
                  </a:lnTo>
                  <a:lnTo>
                    <a:pt x="157" y="2362"/>
                  </a:lnTo>
                  <a:lnTo>
                    <a:pt x="125" y="2353"/>
                  </a:lnTo>
                  <a:lnTo>
                    <a:pt x="95" y="2338"/>
                  </a:lnTo>
                  <a:lnTo>
                    <a:pt x="69" y="2320"/>
                  </a:lnTo>
                  <a:lnTo>
                    <a:pt x="45" y="2297"/>
                  </a:lnTo>
                  <a:lnTo>
                    <a:pt x="26" y="2271"/>
                  </a:lnTo>
                  <a:lnTo>
                    <a:pt x="13" y="2240"/>
                  </a:lnTo>
                  <a:lnTo>
                    <a:pt x="4" y="2208"/>
                  </a:lnTo>
                  <a:lnTo>
                    <a:pt x="0" y="2174"/>
                  </a:lnTo>
                  <a:lnTo>
                    <a:pt x="0" y="255"/>
                  </a:lnTo>
                  <a:lnTo>
                    <a:pt x="4" y="218"/>
                  </a:lnTo>
                  <a:lnTo>
                    <a:pt x="12" y="181"/>
                  </a:lnTo>
                  <a:lnTo>
                    <a:pt x="24" y="148"/>
                  </a:lnTo>
                  <a:lnTo>
                    <a:pt x="42" y="117"/>
                  </a:lnTo>
                  <a:lnTo>
                    <a:pt x="63" y="88"/>
                  </a:lnTo>
                  <a:lnTo>
                    <a:pt x="87" y="63"/>
                  </a:lnTo>
                  <a:lnTo>
                    <a:pt x="117" y="42"/>
                  </a:lnTo>
                  <a:lnTo>
                    <a:pt x="148" y="24"/>
                  </a:lnTo>
                  <a:lnTo>
                    <a:pt x="182" y="11"/>
                  </a:lnTo>
                  <a:lnTo>
                    <a:pt x="217" y="3"/>
                  </a:lnTo>
                  <a:lnTo>
                    <a:pt x="2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3" name="Freeform 627"/>
            <p:cNvSpPr>
              <a:spLocks noEditPoints="1"/>
            </p:cNvSpPr>
            <p:nvPr/>
          </p:nvSpPr>
          <p:spPr bwMode="auto">
            <a:xfrm>
              <a:off x="2404" y="4141"/>
              <a:ext cx="342" cy="53"/>
            </a:xfrm>
            <a:custGeom>
              <a:avLst/>
              <a:gdLst>
                <a:gd name="T0" fmla="*/ 1294 w 3417"/>
                <a:gd name="T1" fmla="*/ 203 h 531"/>
                <a:gd name="T2" fmla="*/ 1266 w 3417"/>
                <a:gd name="T3" fmla="*/ 220 h 531"/>
                <a:gd name="T4" fmla="*/ 1250 w 3417"/>
                <a:gd name="T5" fmla="*/ 248 h 531"/>
                <a:gd name="T6" fmla="*/ 1250 w 3417"/>
                <a:gd name="T7" fmla="*/ 283 h 531"/>
                <a:gd name="T8" fmla="*/ 1266 w 3417"/>
                <a:gd name="T9" fmla="*/ 311 h 531"/>
                <a:gd name="T10" fmla="*/ 1294 w 3417"/>
                <a:gd name="T11" fmla="*/ 327 h 531"/>
                <a:gd name="T12" fmla="*/ 2106 w 3417"/>
                <a:gd name="T13" fmla="*/ 330 h 531"/>
                <a:gd name="T14" fmla="*/ 2138 w 3417"/>
                <a:gd name="T15" fmla="*/ 321 h 531"/>
                <a:gd name="T16" fmla="*/ 2161 w 3417"/>
                <a:gd name="T17" fmla="*/ 298 h 531"/>
                <a:gd name="T18" fmla="*/ 2169 w 3417"/>
                <a:gd name="T19" fmla="*/ 265 h 531"/>
                <a:gd name="T20" fmla="*/ 2161 w 3417"/>
                <a:gd name="T21" fmla="*/ 234 h 531"/>
                <a:gd name="T22" fmla="*/ 2138 w 3417"/>
                <a:gd name="T23" fmla="*/ 211 h 531"/>
                <a:gd name="T24" fmla="*/ 2106 w 3417"/>
                <a:gd name="T25" fmla="*/ 201 h 531"/>
                <a:gd name="T26" fmla="*/ 63 w 3417"/>
                <a:gd name="T27" fmla="*/ 0 h 531"/>
                <a:gd name="T28" fmla="*/ 3370 w 3417"/>
                <a:gd name="T29" fmla="*/ 2 h 531"/>
                <a:gd name="T30" fmla="*/ 3398 w 3417"/>
                <a:gd name="T31" fmla="*/ 19 h 531"/>
                <a:gd name="T32" fmla="*/ 3415 w 3417"/>
                <a:gd name="T33" fmla="*/ 47 h 531"/>
                <a:gd name="T34" fmla="*/ 3417 w 3417"/>
                <a:gd name="T35" fmla="*/ 301 h 531"/>
                <a:gd name="T36" fmla="*/ 3405 w 3417"/>
                <a:gd name="T37" fmla="*/ 367 h 531"/>
                <a:gd name="T38" fmla="*/ 3371 w 3417"/>
                <a:gd name="T39" fmla="*/ 426 h 531"/>
                <a:gd name="T40" fmla="*/ 3319 w 3417"/>
                <a:gd name="T41" fmla="*/ 474 h 531"/>
                <a:gd name="T42" fmla="*/ 3252 w 3417"/>
                <a:gd name="T43" fmla="*/ 509 h 531"/>
                <a:gd name="T44" fmla="*/ 3174 w 3417"/>
                <a:gd name="T45" fmla="*/ 528 h 531"/>
                <a:gd name="T46" fmla="*/ 286 w 3417"/>
                <a:gd name="T47" fmla="*/ 531 h 531"/>
                <a:gd name="T48" fmla="*/ 203 w 3417"/>
                <a:gd name="T49" fmla="*/ 520 h 531"/>
                <a:gd name="T50" fmla="*/ 130 w 3417"/>
                <a:gd name="T51" fmla="*/ 493 h 531"/>
                <a:gd name="T52" fmla="*/ 70 w 3417"/>
                <a:gd name="T53" fmla="*/ 452 h 531"/>
                <a:gd name="T54" fmla="*/ 27 w 3417"/>
                <a:gd name="T55" fmla="*/ 398 h 531"/>
                <a:gd name="T56" fmla="*/ 3 w 3417"/>
                <a:gd name="T57" fmla="*/ 335 h 531"/>
                <a:gd name="T58" fmla="*/ 0 w 3417"/>
                <a:gd name="T59" fmla="*/ 65 h 531"/>
                <a:gd name="T60" fmla="*/ 8 w 3417"/>
                <a:gd name="T61" fmla="*/ 32 h 531"/>
                <a:gd name="T62" fmla="*/ 31 w 3417"/>
                <a:gd name="T63" fmla="*/ 10 h 531"/>
                <a:gd name="T64" fmla="*/ 63 w 3417"/>
                <a:gd name="T65" fmla="*/ 0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17" h="531">
                  <a:moveTo>
                    <a:pt x="1312" y="201"/>
                  </a:moveTo>
                  <a:lnTo>
                    <a:pt x="1294" y="203"/>
                  </a:lnTo>
                  <a:lnTo>
                    <a:pt x="1280" y="211"/>
                  </a:lnTo>
                  <a:lnTo>
                    <a:pt x="1266" y="220"/>
                  </a:lnTo>
                  <a:lnTo>
                    <a:pt x="1257" y="234"/>
                  </a:lnTo>
                  <a:lnTo>
                    <a:pt x="1250" y="248"/>
                  </a:lnTo>
                  <a:lnTo>
                    <a:pt x="1248" y="265"/>
                  </a:lnTo>
                  <a:lnTo>
                    <a:pt x="1250" y="283"/>
                  </a:lnTo>
                  <a:lnTo>
                    <a:pt x="1257" y="298"/>
                  </a:lnTo>
                  <a:lnTo>
                    <a:pt x="1266" y="311"/>
                  </a:lnTo>
                  <a:lnTo>
                    <a:pt x="1280" y="321"/>
                  </a:lnTo>
                  <a:lnTo>
                    <a:pt x="1294" y="327"/>
                  </a:lnTo>
                  <a:lnTo>
                    <a:pt x="1312" y="330"/>
                  </a:lnTo>
                  <a:lnTo>
                    <a:pt x="2106" y="330"/>
                  </a:lnTo>
                  <a:lnTo>
                    <a:pt x="2122" y="327"/>
                  </a:lnTo>
                  <a:lnTo>
                    <a:pt x="2138" y="321"/>
                  </a:lnTo>
                  <a:lnTo>
                    <a:pt x="2150" y="311"/>
                  </a:lnTo>
                  <a:lnTo>
                    <a:pt x="2161" y="298"/>
                  </a:lnTo>
                  <a:lnTo>
                    <a:pt x="2167" y="283"/>
                  </a:lnTo>
                  <a:lnTo>
                    <a:pt x="2169" y="265"/>
                  </a:lnTo>
                  <a:lnTo>
                    <a:pt x="2167" y="248"/>
                  </a:lnTo>
                  <a:lnTo>
                    <a:pt x="2161" y="234"/>
                  </a:lnTo>
                  <a:lnTo>
                    <a:pt x="2150" y="220"/>
                  </a:lnTo>
                  <a:lnTo>
                    <a:pt x="2138" y="211"/>
                  </a:lnTo>
                  <a:lnTo>
                    <a:pt x="2122" y="203"/>
                  </a:lnTo>
                  <a:lnTo>
                    <a:pt x="2106" y="201"/>
                  </a:lnTo>
                  <a:lnTo>
                    <a:pt x="1312" y="201"/>
                  </a:lnTo>
                  <a:close/>
                  <a:moveTo>
                    <a:pt x="63" y="0"/>
                  </a:moveTo>
                  <a:lnTo>
                    <a:pt x="3354" y="0"/>
                  </a:lnTo>
                  <a:lnTo>
                    <a:pt x="3370" y="2"/>
                  </a:lnTo>
                  <a:lnTo>
                    <a:pt x="3386" y="10"/>
                  </a:lnTo>
                  <a:lnTo>
                    <a:pt x="3398" y="19"/>
                  </a:lnTo>
                  <a:lnTo>
                    <a:pt x="3409" y="32"/>
                  </a:lnTo>
                  <a:lnTo>
                    <a:pt x="3415" y="47"/>
                  </a:lnTo>
                  <a:lnTo>
                    <a:pt x="3417" y="65"/>
                  </a:lnTo>
                  <a:lnTo>
                    <a:pt x="3417" y="301"/>
                  </a:lnTo>
                  <a:lnTo>
                    <a:pt x="3414" y="335"/>
                  </a:lnTo>
                  <a:lnTo>
                    <a:pt x="3405" y="367"/>
                  </a:lnTo>
                  <a:lnTo>
                    <a:pt x="3391" y="398"/>
                  </a:lnTo>
                  <a:lnTo>
                    <a:pt x="3371" y="426"/>
                  </a:lnTo>
                  <a:lnTo>
                    <a:pt x="3347" y="452"/>
                  </a:lnTo>
                  <a:lnTo>
                    <a:pt x="3319" y="474"/>
                  </a:lnTo>
                  <a:lnTo>
                    <a:pt x="3287" y="493"/>
                  </a:lnTo>
                  <a:lnTo>
                    <a:pt x="3252" y="509"/>
                  </a:lnTo>
                  <a:lnTo>
                    <a:pt x="3214" y="520"/>
                  </a:lnTo>
                  <a:lnTo>
                    <a:pt x="3174" y="528"/>
                  </a:lnTo>
                  <a:lnTo>
                    <a:pt x="3132" y="531"/>
                  </a:lnTo>
                  <a:lnTo>
                    <a:pt x="286" y="531"/>
                  </a:lnTo>
                  <a:lnTo>
                    <a:pt x="244" y="528"/>
                  </a:lnTo>
                  <a:lnTo>
                    <a:pt x="203" y="520"/>
                  </a:lnTo>
                  <a:lnTo>
                    <a:pt x="165" y="509"/>
                  </a:lnTo>
                  <a:lnTo>
                    <a:pt x="130" y="493"/>
                  </a:lnTo>
                  <a:lnTo>
                    <a:pt x="98" y="474"/>
                  </a:lnTo>
                  <a:lnTo>
                    <a:pt x="70" y="452"/>
                  </a:lnTo>
                  <a:lnTo>
                    <a:pt x="46" y="426"/>
                  </a:lnTo>
                  <a:lnTo>
                    <a:pt x="27" y="398"/>
                  </a:lnTo>
                  <a:lnTo>
                    <a:pt x="12" y="367"/>
                  </a:lnTo>
                  <a:lnTo>
                    <a:pt x="3" y="335"/>
                  </a:lnTo>
                  <a:lnTo>
                    <a:pt x="0" y="301"/>
                  </a:lnTo>
                  <a:lnTo>
                    <a:pt x="0" y="65"/>
                  </a:lnTo>
                  <a:lnTo>
                    <a:pt x="2" y="47"/>
                  </a:lnTo>
                  <a:lnTo>
                    <a:pt x="8" y="32"/>
                  </a:lnTo>
                  <a:lnTo>
                    <a:pt x="19" y="19"/>
                  </a:lnTo>
                  <a:lnTo>
                    <a:pt x="31" y="10"/>
                  </a:lnTo>
                  <a:lnTo>
                    <a:pt x="47" y="2"/>
                  </a:lnTo>
                  <a:lnTo>
                    <a:pt x="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84" name="Group 630"/>
          <p:cNvGrpSpPr>
            <a:grpSpLocks noChangeAspect="1"/>
          </p:cNvGrpSpPr>
          <p:nvPr/>
        </p:nvGrpSpPr>
        <p:grpSpPr bwMode="auto">
          <a:xfrm>
            <a:off x="5546419" y="3807487"/>
            <a:ext cx="281207" cy="279835"/>
            <a:chOff x="3028" y="3937"/>
            <a:chExt cx="205" cy="204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87" name="Freeform 632"/>
            <p:cNvSpPr>
              <a:spLocks/>
            </p:cNvSpPr>
            <p:nvPr/>
          </p:nvSpPr>
          <p:spPr bwMode="auto">
            <a:xfrm>
              <a:off x="3071" y="4013"/>
              <a:ext cx="76" cy="91"/>
            </a:xfrm>
            <a:custGeom>
              <a:avLst/>
              <a:gdLst>
                <a:gd name="T0" fmla="*/ 695 w 1228"/>
                <a:gd name="T1" fmla="*/ 7 h 1457"/>
                <a:gd name="T2" fmla="*/ 789 w 1228"/>
                <a:gd name="T3" fmla="*/ 42 h 1457"/>
                <a:gd name="T4" fmla="*/ 857 w 1228"/>
                <a:gd name="T5" fmla="*/ 101 h 1457"/>
                <a:gd name="T6" fmla="*/ 902 w 1228"/>
                <a:gd name="T7" fmla="*/ 175 h 1457"/>
                <a:gd name="T8" fmla="*/ 928 w 1228"/>
                <a:gd name="T9" fmla="*/ 261 h 1457"/>
                <a:gd name="T10" fmla="*/ 940 w 1228"/>
                <a:gd name="T11" fmla="*/ 350 h 1457"/>
                <a:gd name="T12" fmla="*/ 949 w 1228"/>
                <a:gd name="T13" fmla="*/ 407 h 1457"/>
                <a:gd name="T14" fmla="*/ 973 w 1228"/>
                <a:gd name="T15" fmla="*/ 407 h 1457"/>
                <a:gd name="T16" fmla="*/ 1000 w 1228"/>
                <a:gd name="T17" fmla="*/ 435 h 1457"/>
                <a:gd name="T18" fmla="*/ 1009 w 1228"/>
                <a:gd name="T19" fmla="*/ 485 h 1457"/>
                <a:gd name="T20" fmla="*/ 1009 w 1228"/>
                <a:gd name="T21" fmla="*/ 550 h 1457"/>
                <a:gd name="T22" fmla="*/ 985 w 1228"/>
                <a:gd name="T23" fmla="*/ 623 h 1457"/>
                <a:gd name="T24" fmla="*/ 944 w 1228"/>
                <a:gd name="T25" fmla="*/ 679 h 1457"/>
                <a:gd name="T26" fmla="*/ 903 w 1228"/>
                <a:gd name="T27" fmla="*/ 690 h 1457"/>
                <a:gd name="T28" fmla="*/ 856 w 1228"/>
                <a:gd name="T29" fmla="*/ 759 h 1457"/>
                <a:gd name="T30" fmla="*/ 781 w 1228"/>
                <a:gd name="T31" fmla="*/ 855 h 1457"/>
                <a:gd name="T32" fmla="*/ 764 w 1228"/>
                <a:gd name="T33" fmla="*/ 894 h 1457"/>
                <a:gd name="T34" fmla="*/ 786 w 1228"/>
                <a:gd name="T35" fmla="*/ 948 h 1457"/>
                <a:gd name="T36" fmla="*/ 839 w 1228"/>
                <a:gd name="T37" fmla="*/ 970 h 1457"/>
                <a:gd name="T38" fmla="*/ 1001 w 1228"/>
                <a:gd name="T39" fmla="*/ 980 h 1457"/>
                <a:gd name="T40" fmla="*/ 1107 w 1228"/>
                <a:gd name="T41" fmla="*/ 1033 h 1457"/>
                <a:gd name="T42" fmla="*/ 1186 w 1228"/>
                <a:gd name="T43" fmla="*/ 1121 h 1457"/>
                <a:gd name="T44" fmla="*/ 1225 w 1228"/>
                <a:gd name="T45" fmla="*/ 1234 h 1457"/>
                <a:gd name="T46" fmla="*/ 1225 w 1228"/>
                <a:gd name="T47" fmla="*/ 1382 h 1457"/>
                <a:gd name="T48" fmla="*/ 1191 w 1228"/>
                <a:gd name="T49" fmla="*/ 1436 h 1457"/>
                <a:gd name="T50" fmla="*/ 1131 w 1228"/>
                <a:gd name="T51" fmla="*/ 1457 h 1457"/>
                <a:gd name="T52" fmla="*/ 55 w 1228"/>
                <a:gd name="T53" fmla="*/ 1447 h 1457"/>
                <a:gd name="T54" fmla="*/ 10 w 1228"/>
                <a:gd name="T55" fmla="*/ 1403 h 1457"/>
                <a:gd name="T56" fmla="*/ 0 w 1228"/>
                <a:gd name="T57" fmla="*/ 1276 h 1457"/>
                <a:gd name="T58" fmla="*/ 24 w 1228"/>
                <a:gd name="T59" fmla="*/ 1156 h 1457"/>
                <a:gd name="T60" fmla="*/ 91 w 1228"/>
                <a:gd name="T61" fmla="*/ 1059 h 1457"/>
                <a:gd name="T62" fmla="*/ 189 w 1228"/>
                <a:gd name="T63" fmla="*/ 994 h 1457"/>
                <a:gd name="T64" fmla="*/ 310 w 1228"/>
                <a:gd name="T65" fmla="*/ 970 h 1457"/>
                <a:gd name="T66" fmla="*/ 427 w 1228"/>
                <a:gd name="T67" fmla="*/ 959 h 1457"/>
                <a:gd name="T68" fmla="*/ 461 w 1228"/>
                <a:gd name="T69" fmla="*/ 914 h 1457"/>
                <a:gd name="T70" fmla="*/ 456 w 1228"/>
                <a:gd name="T71" fmla="*/ 866 h 1457"/>
                <a:gd name="T72" fmla="*/ 396 w 1228"/>
                <a:gd name="T73" fmla="*/ 795 h 1457"/>
                <a:gd name="T74" fmla="*/ 334 w 1228"/>
                <a:gd name="T75" fmla="*/ 687 h 1457"/>
                <a:gd name="T76" fmla="*/ 318 w 1228"/>
                <a:gd name="T77" fmla="*/ 692 h 1457"/>
                <a:gd name="T78" fmla="*/ 274 w 1228"/>
                <a:gd name="T79" fmla="*/ 664 h 1457"/>
                <a:gd name="T80" fmla="*/ 237 w 1228"/>
                <a:gd name="T81" fmla="*/ 599 h 1457"/>
                <a:gd name="T82" fmla="*/ 221 w 1228"/>
                <a:gd name="T83" fmla="*/ 527 h 1457"/>
                <a:gd name="T84" fmla="*/ 224 w 1228"/>
                <a:gd name="T85" fmla="*/ 466 h 1457"/>
                <a:gd name="T86" fmla="*/ 239 w 1228"/>
                <a:gd name="T87" fmla="*/ 422 h 1457"/>
                <a:gd name="T88" fmla="*/ 272 w 1228"/>
                <a:gd name="T89" fmla="*/ 405 h 1457"/>
                <a:gd name="T90" fmla="*/ 286 w 1228"/>
                <a:gd name="T91" fmla="*/ 378 h 1457"/>
                <a:gd name="T92" fmla="*/ 293 w 1228"/>
                <a:gd name="T93" fmla="*/ 289 h 1457"/>
                <a:gd name="T94" fmla="*/ 312 w 1228"/>
                <a:gd name="T95" fmla="*/ 202 h 1457"/>
                <a:gd name="T96" fmla="*/ 348 w 1228"/>
                <a:gd name="T97" fmla="*/ 124 h 1457"/>
                <a:gd name="T98" fmla="*/ 407 w 1228"/>
                <a:gd name="T99" fmla="*/ 60 h 1457"/>
                <a:gd name="T100" fmla="*/ 494 w 1228"/>
                <a:gd name="T101" fmla="*/ 16 h 1457"/>
                <a:gd name="T102" fmla="*/ 614 w 1228"/>
                <a:gd name="T103" fmla="*/ 0 h 1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28" h="1457">
                  <a:moveTo>
                    <a:pt x="614" y="0"/>
                  </a:moveTo>
                  <a:lnTo>
                    <a:pt x="656" y="2"/>
                  </a:lnTo>
                  <a:lnTo>
                    <a:pt x="695" y="7"/>
                  </a:lnTo>
                  <a:lnTo>
                    <a:pt x="730" y="16"/>
                  </a:lnTo>
                  <a:lnTo>
                    <a:pt x="762" y="28"/>
                  </a:lnTo>
                  <a:lnTo>
                    <a:pt x="789" y="42"/>
                  </a:lnTo>
                  <a:lnTo>
                    <a:pt x="815" y="60"/>
                  </a:lnTo>
                  <a:lnTo>
                    <a:pt x="838" y="79"/>
                  </a:lnTo>
                  <a:lnTo>
                    <a:pt x="857" y="101"/>
                  </a:lnTo>
                  <a:lnTo>
                    <a:pt x="875" y="124"/>
                  </a:lnTo>
                  <a:lnTo>
                    <a:pt x="890" y="149"/>
                  </a:lnTo>
                  <a:lnTo>
                    <a:pt x="902" y="175"/>
                  </a:lnTo>
                  <a:lnTo>
                    <a:pt x="913" y="203"/>
                  </a:lnTo>
                  <a:lnTo>
                    <a:pt x="921" y="231"/>
                  </a:lnTo>
                  <a:lnTo>
                    <a:pt x="928" y="261"/>
                  </a:lnTo>
                  <a:lnTo>
                    <a:pt x="933" y="290"/>
                  </a:lnTo>
                  <a:lnTo>
                    <a:pt x="937" y="320"/>
                  </a:lnTo>
                  <a:lnTo>
                    <a:pt x="940" y="350"/>
                  </a:lnTo>
                  <a:lnTo>
                    <a:pt x="942" y="379"/>
                  </a:lnTo>
                  <a:lnTo>
                    <a:pt x="942" y="408"/>
                  </a:lnTo>
                  <a:lnTo>
                    <a:pt x="949" y="407"/>
                  </a:lnTo>
                  <a:lnTo>
                    <a:pt x="954" y="406"/>
                  </a:lnTo>
                  <a:lnTo>
                    <a:pt x="959" y="405"/>
                  </a:lnTo>
                  <a:lnTo>
                    <a:pt x="973" y="407"/>
                  </a:lnTo>
                  <a:lnTo>
                    <a:pt x="984" y="414"/>
                  </a:lnTo>
                  <a:lnTo>
                    <a:pt x="993" y="422"/>
                  </a:lnTo>
                  <a:lnTo>
                    <a:pt x="1000" y="435"/>
                  </a:lnTo>
                  <a:lnTo>
                    <a:pt x="1004" y="448"/>
                  </a:lnTo>
                  <a:lnTo>
                    <a:pt x="1007" y="466"/>
                  </a:lnTo>
                  <a:lnTo>
                    <a:pt x="1009" y="485"/>
                  </a:lnTo>
                  <a:lnTo>
                    <a:pt x="1010" y="505"/>
                  </a:lnTo>
                  <a:lnTo>
                    <a:pt x="1010" y="527"/>
                  </a:lnTo>
                  <a:lnTo>
                    <a:pt x="1009" y="550"/>
                  </a:lnTo>
                  <a:lnTo>
                    <a:pt x="1004" y="575"/>
                  </a:lnTo>
                  <a:lnTo>
                    <a:pt x="995" y="599"/>
                  </a:lnTo>
                  <a:lnTo>
                    <a:pt x="985" y="623"/>
                  </a:lnTo>
                  <a:lnTo>
                    <a:pt x="972" y="645"/>
                  </a:lnTo>
                  <a:lnTo>
                    <a:pt x="958" y="664"/>
                  </a:lnTo>
                  <a:lnTo>
                    <a:pt x="944" y="679"/>
                  </a:lnTo>
                  <a:lnTo>
                    <a:pt x="929" y="688"/>
                  </a:lnTo>
                  <a:lnTo>
                    <a:pt x="913" y="692"/>
                  </a:lnTo>
                  <a:lnTo>
                    <a:pt x="903" y="690"/>
                  </a:lnTo>
                  <a:lnTo>
                    <a:pt x="895" y="685"/>
                  </a:lnTo>
                  <a:lnTo>
                    <a:pt x="876" y="723"/>
                  </a:lnTo>
                  <a:lnTo>
                    <a:pt x="856" y="759"/>
                  </a:lnTo>
                  <a:lnTo>
                    <a:pt x="832" y="794"/>
                  </a:lnTo>
                  <a:lnTo>
                    <a:pt x="808" y="825"/>
                  </a:lnTo>
                  <a:lnTo>
                    <a:pt x="781" y="855"/>
                  </a:lnTo>
                  <a:lnTo>
                    <a:pt x="771" y="866"/>
                  </a:lnTo>
                  <a:lnTo>
                    <a:pt x="766" y="880"/>
                  </a:lnTo>
                  <a:lnTo>
                    <a:pt x="764" y="894"/>
                  </a:lnTo>
                  <a:lnTo>
                    <a:pt x="766" y="914"/>
                  </a:lnTo>
                  <a:lnTo>
                    <a:pt x="774" y="932"/>
                  </a:lnTo>
                  <a:lnTo>
                    <a:pt x="786" y="948"/>
                  </a:lnTo>
                  <a:lnTo>
                    <a:pt x="801" y="959"/>
                  </a:lnTo>
                  <a:lnTo>
                    <a:pt x="819" y="967"/>
                  </a:lnTo>
                  <a:lnTo>
                    <a:pt x="839" y="970"/>
                  </a:lnTo>
                  <a:lnTo>
                    <a:pt x="919" y="970"/>
                  </a:lnTo>
                  <a:lnTo>
                    <a:pt x="960" y="972"/>
                  </a:lnTo>
                  <a:lnTo>
                    <a:pt x="1001" y="980"/>
                  </a:lnTo>
                  <a:lnTo>
                    <a:pt x="1039" y="994"/>
                  </a:lnTo>
                  <a:lnTo>
                    <a:pt x="1075" y="1011"/>
                  </a:lnTo>
                  <a:lnTo>
                    <a:pt x="1107" y="1033"/>
                  </a:lnTo>
                  <a:lnTo>
                    <a:pt x="1137" y="1059"/>
                  </a:lnTo>
                  <a:lnTo>
                    <a:pt x="1164" y="1088"/>
                  </a:lnTo>
                  <a:lnTo>
                    <a:pt x="1186" y="1121"/>
                  </a:lnTo>
                  <a:lnTo>
                    <a:pt x="1204" y="1156"/>
                  </a:lnTo>
                  <a:lnTo>
                    <a:pt x="1216" y="1194"/>
                  </a:lnTo>
                  <a:lnTo>
                    <a:pt x="1225" y="1234"/>
                  </a:lnTo>
                  <a:lnTo>
                    <a:pt x="1228" y="1276"/>
                  </a:lnTo>
                  <a:lnTo>
                    <a:pt x="1228" y="1360"/>
                  </a:lnTo>
                  <a:lnTo>
                    <a:pt x="1225" y="1382"/>
                  </a:lnTo>
                  <a:lnTo>
                    <a:pt x="1217" y="1403"/>
                  </a:lnTo>
                  <a:lnTo>
                    <a:pt x="1206" y="1421"/>
                  </a:lnTo>
                  <a:lnTo>
                    <a:pt x="1191" y="1436"/>
                  </a:lnTo>
                  <a:lnTo>
                    <a:pt x="1173" y="1447"/>
                  </a:lnTo>
                  <a:lnTo>
                    <a:pt x="1153" y="1455"/>
                  </a:lnTo>
                  <a:lnTo>
                    <a:pt x="1131" y="1457"/>
                  </a:lnTo>
                  <a:lnTo>
                    <a:pt x="97" y="1457"/>
                  </a:lnTo>
                  <a:lnTo>
                    <a:pt x="75" y="1455"/>
                  </a:lnTo>
                  <a:lnTo>
                    <a:pt x="55" y="1447"/>
                  </a:lnTo>
                  <a:lnTo>
                    <a:pt x="37" y="1436"/>
                  </a:lnTo>
                  <a:lnTo>
                    <a:pt x="21" y="1421"/>
                  </a:lnTo>
                  <a:lnTo>
                    <a:pt x="10" y="1403"/>
                  </a:lnTo>
                  <a:lnTo>
                    <a:pt x="3" y="1382"/>
                  </a:lnTo>
                  <a:lnTo>
                    <a:pt x="0" y="1360"/>
                  </a:lnTo>
                  <a:lnTo>
                    <a:pt x="0" y="1276"/>
                  </a:lnTo>
                  <a:lnTo>
                    <a:pt x="3" y="1234"/>
                  </a:lnTo>
                  <a:lnTo>
                    <a:pt x="11" y="1194"/>
                  </a:lnTo>
                  <a:lnTo>
                    <a:pt x="24" y="1156"/>
                  </a:lnTo>
                  <a:lnTo>
                    <a:pt x="42" y="1121"/>
                  </a:lnTo>
                  <a:lnTo>
                    <a:pt x="65" y="1088"/>
                  </a:lnTo>
                  <a:lnTo>
                    <a:pt x="91" y="1059"/>
                  </a:lnTo>
                  <a:lnTo>
                    <a:pt x="121" y="1033"/>
                  </a:lnTo>
                  <a:lnTo>
                    <a:pt x="154" y="1011"/>
                  </a:lnTo>
                  <a:lnTo>
                    <a:pt x="189" y="994"/>
                  </a:lnTo>
                  <a:lnTo>
                    <a:pt x="228" y="980"/>
                  </a:lnTo>
                  <a:lnTo>
                    <a:pt x="268" y="972"/>
                  </a:lnTo>
                  <a:lnTo>
                    <a:pt x="310" y="970"/>
                  </a:lnTo>
                  <a:lnTo>
                    <a:pt x="389" y="970"/>
                  </a:lnTo>
                  <a:lnTo>
                    <a:pt x="409" y="967"/>
                  </a:lnTo>
                  <a:lnTo>
                    <a:pt x="427" y="959"/>
                  </a:lnTo>
                  <a:lnTo>
                    <a:pt x="442" y="948"/>
                  </a:lnTo>
                  <a:lnTo>
                    <a:pt x="454" y="932"/>
                  </a:lnTo>
                  <a:lnTo>
                    <a:pt x="461" y="914"/>
                  </a:lnTo>
                  <a:lnTo>
                    <a:pt x="464" y="894"/>
                  </a:lnTo>
                  <a:lnTo>
                    <a:pt x="462" y="880"/>
                  </a:lnTo>
                  <a:lnTo>
                    <a:pt x="456" y="866"/>
                  </a:lnTo>
                  <a:lnTo>
                    <a:pt x="448" y="855"/>
                  </a:lnTo>
                  <a:lnTo>
                    <a:pt x="420" y="826"/>
                  </a:lnTo>
                  <a:lnTo>
                    <a:pt x="396" y="795"/>
                  </a:lnTo>
                  <a:lnTo>
                    <a:pt x="373" y="761"/>
                  </a:lnTo>
                  <a:lnTo>
                    <a:pt x="352" y="725"/>
                  </a:lnTo>
                  <a:lnTo>
                    <a:pt x="334" y="687"/>
                  </a:lnTo>
                  <a:lnTo>
                    <a:pt x="329" y="690"/>
                  </a:lnTo>
                  <a:lnTo>
                    <a:pt x="324" y="691"/>
                  </a:lnTo>
                  <a:lnTo>
                    <a:pt x="318" y="692"/>
                  </a:lnTo>
                  <a:lnTo>
                    <a:pt x="304" y="688"/>
                  </a:lnTo>
                  <a:lnTo>
                    <a:pt x="289" y="679"/>
                  </a:lnTo>
                  <a:lnTo>
                    <a:pt x="274" y="664"/>
                  </a:lnTo>
                  <a:lnTo>
                    <a:pt x="259" y="645"/>
                  </a:lnTo>
                  <a:lnTo>
                    <a:pt x="248" y="623"/>
                  </a:lnTo>
                  <a:lnTo>
                    <a:pt x="237" y="599"/>
                  </a:lnTo>
                  <a:lnTo>
                    <a:pt x="229" y="575"/>
                  </a:lnTo>
                  <a:lnTo>
                    <a:pt x="223" y="550"/>
                  </a:lnTo>
                  <a:lnTo>
                    <a:pt x="221" y="527"/>
                  </a:lnTo>
                  <a:lnTo>
                    <a:pt x="221" y="505"/>
                  </a:lnTo>
                  <a:lnTo>
                    <a:pt x="222" y="485"/>
                  </a:lnTo>
                  <a:lnTo>
                    <a:pt x="224" y="466"/>
                  </a:lnTo>
                  <a:lnTo>
                    <a:pt x="228" y="448"/>
                  </a:lnTo>
                  <a:lnTo>
                    <a:pt x="233" y="435"/>
                  </a:lnTo>
                  <a:lnTo>
                    <a:pt x="239" y="422"/>
                  </a:lnTo>
                  <a:lnTo>
                    <a:pt x="248" y="414"/>
                  </a:lnTo>
                  <a:lnTo>
                    <a:pt x="259" y="407"/>
                  </a:lnTo>
                  <a:lnTo>
                    <a:pt x="272" y="405"/>
                  </a:lnTo>
                  <a:lnTo>
                    <a:pt x="278" y="406"/>
                  </a:lnTo>
                  <a:lnTo>
                    <a:pt x="285" y="407"/>
                  </a:lnTo>
                  <a:lnTo>
                    <a:pt x="286" y="378"/>
                  </a:lnTo>
                  <a:lnTo>
                    <a:pt x="287" y="349"/>
                  </a:lnTo>
                  <a:lnTo>
                    <a:pt x="289" y="319"/>
                  </a:lnTo>
                  <a:lnTo>
                    <a:pt x="293" y="289"/>
                  </a:lnTo>
                  <a:lnTo>
                    <a:pt x="297" y="260"/>
                  </a:lnTo>
                  <a:lnTo>
                    <a:pt x="304" y="230"/>
                  </a:lnTo>
                  <a:lnTo>
                    <a:pt x="312" y="202"/>
                  </a:lnTo>
                  <a:lnTo>
                    <a:pt x="322" y="175"/>
                  </a:lnTo>
                  <a:lnTo>
                    <a:pt x="334" y="149"/>
                  </a:lnTo>
                  <a:lnTo>
                    <a:pt x="348" y="124"/>
                  </a:lnTo>
                  <a:lnTo>
                    <a:pt x="365" y="101"/>
                  </a:lnTo>
                  <a:lnTo>
                    <a:pt x="385" y="79"/>
                  </a:lnTo>
                  <a:lnTo>
                    <a:pt x="407" y="60"/>
                  </a:lnTo>
                  <a:lnTo>
                    <a:pt x="433" y="42"/>
                  </a:lnTo>
                  <a:lnTo>
                    <a:pt x="461" y="28"/>
                  </a:lnTo>
                  <a:lnTo>
                    <a:pt x="494" y="16"/>
                  </a:lnTo>
                  <a:lnTo>
                    <a:pt x="530" y="7"/>
                  </a:lnTo>
                  <a:lnTo>
                    <a:pt x="570" y="2"/>
                  </a:lnTo>
                  <a:lnTo>
                    <a:pt x="6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8" name="Freeform 633"/>
            <p:cNvSpPr>
              <a:spLocks/>
            </p:cNvSpPr>
            <p:nvPr/>
          </p:nvSpPr>
          <p:spPr bwMode="auto">
            <a:xfrm>
              <a:off x="3132" y="4021"/>
              <a:ext cx="58" cy="16"/>
            </a:xfrm>
            <a:custGeom>
              <a:avLst/>
              <a:gdLst>
                <a:gd name="T0" fmla="*/ 0 w 939"/>
                <a:gd name="T1" fmla="*/ 0 h 256"/>
                <a:gd name="T2" fmla="*/ 867 w 939"/>
                <a:gd name="T3" fmla="*/ 0 h 256"/>
                <a:gd name="T4" fmla="*/ 886 w 939"/>
                <a:gd name="T5" fmla="*/ 2 h 256"/>
                <a:gd name="T6" fmla="*/ 904 w 939"/>
                <a:gd name="T7" fmla="*/ 9 h 256"/>
                <a:gd name="T8" fmla="*/ 917 w 939"/>
                <a:gd name="T9" fmla="*/ 21 h 256"/>
                <a:gd name="T10" fmla="*/ 929 w 939"/>
                <a:gd name="T11" fmla="*/ 35 h 256"/>
                <a:gd name="T12" fmla="*/ 936 w 939"/>
                <a:gd name="T13" fmla="*/ 52 h 256"/>
                <a:gd name="T14" fmla="*/ 939 w 939"/>
                <a:gd name="T15" fmla="*/ 72 h 256"/>
                <a:gd name="T16" fmla="*/ 939 w 939"/>
                <a:gd name="T17" fmla="*/ 185 h 256"/>
                <a:gd name="T18" fmla="*/ 936 w 939"/>
                <a:gd name="T19" fmla="*/ 204 h 256"/>
                <a:gd name="T20" fmla="*/ 929 w 939"/>
                <a:gd name="T21" fmla="*/ 222 h 256"/>
                <a:gd name="T22" fmla="*/ 917 w 939"/>
                <a:gd name="T23" fmla="*/ 235 h 256"/>
                <a:gd name="T24" fmla="*/ 904 w 939"/>
                <a:gd name="T25" fmla="*/ 247 h 256"/>
                <a:gd name="T26" fmla="*/ 886 w 939"/>
                <a:gd name="T27" fmla="*/ 254 h 256"/>
                <a:gd name="T28" fmla="*/ 867 w 939"/>
                <a:gd name="T29" fmla="*/ 256 h 256"/>
                <a:gd name="T30" fmla="*/ 96 w 939"/>
                <a:gd name="T31" fmla="*/ 256 h 256"/>
                <a:gd name="T32" fmla="*/ 83 w 939"/>
                <a:gd name="T33" fmla="*/ 237 h 256"/>
                <a:gd name="T34" fmla="*/ 68 w 939"/>
                <a:gd name="T35" fmla="*/ 219 h 256"/>
                <a:gd name="T36" fmla="*/ 51 w 939"/>
                <a:gd name="T37" fmla="*/ 205 h 256"/>
                <a:gd name="T38" fmla="*/ 46 w 939"/>
                <a:gd name="T39" fmla="*/ 157 h 256"/>
                <a:gd name="T40" fmla="*/ 37 w 939"/>
                <a:gd name="T41" fmla="*/ 113 h 256"/>
                <a:gd name="T42" fmla="*/ 27 w 939"/>
                <a:gd name="T43" fmla="*/ 72 h 256"/>
                <a:gd name="T44" fmla="*/ 15 w 939"/>
                <a:gd name="T45" fmla="*/ 34 h 256"/>
                <a:gd name="T46" fmla="*/ 0 w 939"/>
                <a:gd name="T47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39" h="256">
                  <a:moveTo>
                    <a:pt x="0" y="0"/>
                  </a:moveTo>
                  <a:lnTo>
                    <a:pt x="867" y="0"/>
                  </a:lnTo>
                  <a:lnTo>
                    <a:pt x="886" y="2"/>
                  </a:lnTo>
                  <a:lnTo>
                    <a:pt x="904" y="9"/>
                  </a:lnTo>
                  <a:lnTo>
                    <a:pt x="917" y="21"/>
                  </a:lnTo>
                  <a:lnTo>
                    <a:pt x="929" y="35"/>
                  </a:lnTo>
                  <a:lnTo>
                    <a:pt x="936" y="52"/>
                  </a:lnTo>
                  <a:lnTo>
                    <a:pt x="939" y="72"/>
                  </a:lnTo>
                  <a:lnTo>
                    <a:pt x="939" y="185"/>
                  </a:lnTo>
                  <a:lnTo>
                    <a:pt x="936" y="204"/>
                  </a:lnTo>
                  <a:lnTo>
                    <a:pt x="929" y="222"/>
                  </a:lnTo>
                  <a:lnTo>
                    <a:pt x="917" y="235"/>
                  </a:lnTo>
                  <a:lnTo>
                    <a:pt x="904" y="247"/>
                  </a:lnTo>
                  <a:lnTo>
                    <a:pt x="886" y="254"/>
                  </a:lnTo>
                  <a:lnTo>
                    <a:pt x="867" y="256"/>
                  </a:lnTo>
                  <a:lnTo>
                    <a:pt x="96" y="256"/>
                  </a:lnTo>
                  <a:lnTo>
                    <a:pt x="83" y="237"/>
                  </a:lnTo>
                  <a:lnTo>
                    <a:pt x="68" y="219"/>
                  </a:lnTo>
                  <a:lnTo>
                    <a:pt x="51" y="205"/>
                  </a:lnTo>
                  <a:lnTo>
                    <a:pt x="46" y="157"/>
                  </a:lnTo>
                  <a:lnTo>
                    <a:pt x="37" y="113"/>
                  </a:lnTo>
                  <a:lnTo>
                    <a:pt x="27" y="72"/>
                  </a:lnTo>
                  <a:lnTo>
                    <a:pt x="15" y="3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9" name="Freeform 634"/>
            <p:cNvSpPr>
              <a:spLocks/>
            </p:cNvSpPr>
            <p:nvPr/>
          </p:nvSpPr>
          <p:spPr bwMode="auto">
            <a:xfrm>
              <a:off x="3130" y="4051"/>
              <a:ext cx="60" cy="16"/>
            </a:xfrm>
            <a:custGeom>
              <a:avLst/>
              <a:gdLst>
                <a:gd name="T0" fmla="*/ 147 w 973"/>
                <a:gd name="T1" fmla="*/ 0 h 258"/>
                <a:gd name="T2" fmla="*/ 901 w 973"/>
                <a:gd name="T3" fmla="*/ 0 h 258"/>
                <a:gd name="T4" fmla="*/ 920 w 973"/>
                <a:gd name="T5" fmla="*/ 3 h 258"/>
                <a:gd name="T6" fmla="*/ 938 w 973"/>
                <a:gd name="T7" fmla="*/ 10 h 258"/>
                <a:gd name="T8" fmla="*/ 951 w 973"/>
                <a:gd name="T9" fmla="*/ 21 h 258"/>
                <a:gd name="T10" fmla="*/ 963 w 973"/>
                <a:gd name="T11" fmla="*/ 36 h 258"/>
                <a:gd name="T12" fmla="*/ 970 w 973"/>
                <a:gd name="T13" fmla="*/ 52 h 258"/>
                <a:gd name="T14" fmla="*/ 973 w 973"/>
                <a:gd name="T15" fmla="*/ 72 h 258"/>
                <a:gd name="T16" fmla="*/ 973 w 973"/>
                <a:gd name="T17" fmla="*/ 185 h 258"/>
                <a:gd name="T18" fmla="*/ 970 w 973"/>
                <a:gd name="T19" fmla="*/ 205 h 258"/>
                <a:gd name="T20" fmla="*/ 963 w 973"/>
                <a:gd name="T21" fmla="*/ 222 h 258"/>
                <a:gd name="T22" fmla="*/ 951 w 973"/>
                <a:gd name="T23" fmla="*/ 237 h 258"/>
                <a:gd name="T24" fmla="*/ 937 w 973"/>
                <a:gd name="T25" fmla="*/ 247 h 258"/>
                <a:gd name="T26" fmla="*/ 920 w 973"/>
                <a:gd name="T27" fmla="*/ 254 h 258"/>
                <a:gd name="T28" fmla="*/ 901 w 973"/>
                <a:gd name="T29" fmla="*/ 258 h 258"/>
                <a:gd name="T30" fmla="*/ 0 w 973"/>
                <a:gd name="T31" fmla="*/ 258 h 258"/>
                <a:gd name="T32" fmla="*/ 0 w 973"/>
                <a:gd name="T33" fmla="*/ 190 h 258"/>
                <a:gd name="T34" fmla="*/ 3 w 973"/>
                <a:gd name="T35" fmla="*/ 184 h 258"/>
                <a:gd name="T36" fmla="*/ 6 w 973"/>
                <a:gd name="T37" fmla="*/ 178 h 258"/>
                <a:gd name="T38" fmla="*/ 31 w 973"/>
                <a:gd name="T39" fmla="*/ 168 h 258"/>
                <a:gd name="T40" fmla="*/ 55 w 973"/>
                <a:gd name="T41" fmla="*/ 152 h 258"/>
                <a:gd name="T42" fmla="*/ 76 w 973"/>
                <a:gd name="T43" fmla="*/ 133 h 258"/>
                <a:gd name="T44" fmla="*/ 95 w 973"/>
                <a:gd name="T45" fmla="*/ 110 h 258"/>
                <a:gd name="T46" fmla="*/ 112 w 973"/>
                <a:gd name="T47" fmla="*/ 85 h 258"/>
                <a:gd name="T48" fmla="*/ 126 w 973"/>
                <a:gd name="T49" fmla="*/ 58 h 258"/>
                <a:gd name="T50" fmla="*/ 138 w 973"/>
                <a:gd name="T51" fmla="*/ 29 h 258"/>
                <a:gd name="T52" fmla="*/ 147 w 973"/>
                <a:gd name="T53" fmla="*/ 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73" h="258">
                  <a:moveTo>
                    <a:pt x="147" y="0"/>
                  </a:moveTo>
                  <a:lnTo>
                    <a:pt x="901" y="0"/>
                  </a:lnTo>
                  <a:lnTo>
                    <a:pt x="920" y="3"/>
                  </a:lnTo>
                  <a:lnTo>
                    <a:pt x="938" y="10"/>
                  </a:lnTo>
                  <a:lnTo>
                    <a:pt x="951" y="21"/>
                  </a:lnTo>
                  <a:lnTo>
                    <a:pt x="963" y="36"/>
                  </a:lnTo>
                  <a:lnTo>
                    <a:pt x="970" y="52"/>
                  </a:lnTo>
                  <a:lnTo>
                    <a:pt x="973" y="72"/>
                  </a:lnTo>
                  <a:lnTo>
                    <a:pt x="973" y="185"/>
                  </a:lnTo>
                  <a:lnTo>
                    <a:pt x="970" y="205"/>
                  </a:lnTo>
                  <a:lnTo>
                    <a:pt x="963" y="222"/>
                  </a:lnTo>
                  <a:lnTo>
                    <a:pt x="951" y="237"/>
                  </a:lnTo>
                  <a:lnTo>
                    <a:pt x="937" y="247"/>
                  </a:lnTo>
                  <a:lnTo>
                    <a:pt x="920" y="254"/>
                  </a:lnTo>
                  <a:lnTo>
                    <a:pt x="901" y="258"/>
                  </a:lnTo>
                  <a:lnTo>
                    <a:pt x="0" y="258"/>
                  </a:lnTo>
                  <a:lnTo>
                    <a:pt x="0" y="190"/>
                  </a:lnTo>
                  <a:lnTo>
                    <a:pt x="3" y="184"/>
                  </a:lnTo>
                  <a:lnTo>
                    <a:pt x="6" y="178"/>
                  </a:lnTo>
                  <a:lnTo>
                    <a:pt x="31" y="168"/>
                  </a:lnTo>
                  <a:lnTo>
                    <a:pt x="55" y="152"/>
                  </a:lnTo>
                  <a:lnTo>
                    <a:pt x="76" y="133"/>
                  </a:lnTo>
                  <a:lnTo>
                    <a:pt x="95" y="110"/>
                  </a:lnTo>
                  <a:lnTo>
                    <a:pt x="112" y="85"/>
                  </a:lnTo>
                  <a:lnTo>
                    <a:pt x="126" y="58"/>
                  </a:lnTo>
                  <a:lnTo>
                    <a:pt x="138" y="29"/>
                  </a:lnTo>
                  <a:lnTo>
                    <a:pt x="1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0" name="Freeform 635"/>
            <p:cNvSpPr>
              <a:spLocks/>
            </p:cNvSpPr>
            <p:nvPr/>
          </p:nvSpPr>
          <p:spPr bwMode="auto">
            <a:xfrm>
              <a:off x="3149" y="4080"/>
              <a:ext cx="41" cy="16"/>
            </a:xfrm>
            <a:custGeom>
              <a:avLst/>
              <a:gdLst>
                <a:gd name="T0" fmla="*/ 0 w 661"/>
                <a:gd name="T1" fmla="*/ 0 h 258"/>
                <a:gd name="T2" fmla="*/ 589 w 661"/>
                <a:gd name="T3" fmla="*/ 0 h 258"/>
                <a:gd name="T4" fmla="*/ 608 w 661"/>
                <a:gd name="T5" fmla="*/ 3 h 258"/>
                <a:gd name="T6" fmla="*/ 626 w 661"/>
                <a:gd name="T7" fmla="*/ 11 h 258"/>
                <a:gd name="T8" fmla="*/ 639 w 661"/>
                <a:gd name="T9" fmla="*/ 21 h 258"/>
                <a:gd name="T10" fmla="*/ 651 w 661"/>
                <a:gd name="T11" fmla="*/ 36 h 258"/>
                <a:gd name="T12" fmla="*/ 658 w 661"/>
                <a:gd name="T13" fmla="*/ 53 h 258"/>
                <a:gd name="T14" fmla="*/ 661 w 661"/>
                <a:gd name="T15" fmla="*/ 72 h 258"/>
                <a:gd name="T16" fmla="*/ 661 w 661"/>
                <a:gd name="T17" fmla="*/ 185 h 258"/>
                <a:gd name="T18" fmla="*/ 658 w 661"/>
                <a:gd name="T19" fmla="*/ 204 h 258"/>
                <a:gd name="T20" fmla="*/ 651 w 661"/>
                <a:gd name="T21" fmla="*/ 222 h 258"/>
                <a:gd name="T22" fmla="*/ 639 w 661"/>
                <a:gd name="T23" fmla="*/ 237 h 258"/>
                <a:gd name="T24" fmla="*/ 625 w 661"/>
                <a:gd name="T25" fmla="*/ 247 h 258"/>
                <a:gd name="T26" fmla="*/ 608 w 661"/>
                <a:gd name="T27" fmla="*/ 255 h 258"/>
                <a:gd name="T28" fmla="*/ 589 w 661"/>
                <a:gd name="T29" fmla="*/ 258 h 258"/>
                <a:gd name="T30" fmla="*/ 62 w 661"/>
                <a:gd name="T31" fmla="*/ 258 h 258"/>
                <a:gd name="T32" fmla="*/ 62 w 661"/>
                <a:gd name="T33" fmla="*/ 211 h 258"/>
                <a:gd name="T34" fmla="*/ 59 w 661"/>
                <a:gd name="T35" fmla="*/ 165 h 258"/>
                <a:gd name="T36" fmla="*/ 51 w 661"/>
                <a:gd name="T37" fmla="*/ 121 h 258"/>
                <a:gd name="T38" fmla="*/ 39 w 661"/>
                <a:gd name="T39" fmla="*/ 79 h 258"/>
                <a:gd name="T40" fmla="*/ 22 w 661"/>
                <a:gd name="T41" fmla="*/ 38 h 258"/>
                <a:gd name="T42" fmla="*/ 0 w 661"/>
                <a:gd name="T43" fmla="*/ 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61" h="258">
                  <a:moveTo>
                    <a:pt x="0" y="0"/>
                  </a:moveTo>
                  <a:lnTo>
                    <a:pt x="589" y="0"/>
                  </a:lnTo>
                  <a:lnTo>
                    <a:pt x="608" y="3"/>
                  </a:lnTo>
                  <a:lnTo>
                    <a:pt x="626" y="11"/>
                  </a:lnTo>
                  <a:lnTo>
                    <a:pt x="639" y="21"/>
                  </a:lnTo>
                  <a:lnTo>
                    <a:pt x="651" y="36"/>
                  </a:lnTo>
                  <a:lnTo>
                    <a:pt x="658" y="53"/>
                  </a:lnTo>
                  <a:lnTo>
                    <a:pt x="661" y="72"/>
                  </a:lnTo>
                  <a:lnTo>
                    <a:pt x="661" y="185"/>
                  </a:lnTo>
                  <a:lnTo>
                    <a:pt x="658" y="204"/>
                  </a:lnTo>
                  <a:lnTo>
                    <a:pt x="651" y="222"/>
                  </a:lnTo>
                  <a:lnTo>
                    <a:pt x="639" y="237"/>
                  </a:lnTo>
                  <a:lnTo>
                    <a:pt x="625" y="247"/>
                  </a:lnTo>
                  <a:lnTo>
                    <a:pt x="608" y="255"/>
                  </a:lnTo>
                  <a:lnTo>
                    <a:pt x="589" y="258"/>
                  </a:lnTo>
                  <a:lnTo>
                    <a:pt x="62" y="258"/>
                  </a:lnTo>
                  <a:lnTo>
                    <a:pt x="62" y="211"/>
                  </a:lnTo>
                  <a:lnTo>
                    <a:pt x="59" y="165"/>
                  </a:lnTo>
                  <a:lnTo>
                    <a:pt x="51" y="121"/>
                  </a:lnTo>
                  <a:lnTo>
                    <a:pt x="39" y="79"/>
                  </a:lnTo>
                  <a:lnTo>
                    <a:pt x="22" y="3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1" name="Freeform 636"/>
            <p:cNvSpPr>
              <a:spLocks noEditPoints="1"/>
            </p:cNvSpPr>
            <p:nvPr/>
          </p:nvSpPr>
          <p:spPr bwMode="auto">
            <a:xfrm>
              <a:off x="3028" y="3937"/>
              <a:ext cx="205" cy="204"/>
            </a:xfrm>
            <a:custGeom>
              <a:avLst/>
              <a:gdLst>
                <a:gd name="T0" fmla="*/ 406 w 3283"/>
                <a:gd name="T1" fmla="*/ 847 h 3265"/>
                <a:gd name="T2" fmla="*/ 337 w 3283"/>
                <a:gd name="T3" fmla="*/ 870 h 3265"/>
                <a:gd name="T4" fmla="*/ 279 w 3283"/>
                <a:gd name="T5" fmla="*/ 912 h 3265"/>
                <a:gd name="T6" fmla="*/ 236 w 3283"/>
                <a:gd name="T7" fmla="*/ 970 h 3265"/>
                <a:gd name="T8" fmla="*/ 214 w 3283"/>
                <a:gd name="T9" fmla="*/ 1039 h 3265"/>
                <a:gd name="T10" fmla="*/ 210 w 3283"/>
                <a:gd name="T11" fmla="*/ 2824 h 3265"/>
                <a:gd name="T12" fmla="*/ 222 w 3283"/>
                <a:gd name="T13" fmla="*/ 2898 h 3265"/>
                <a:gd name="T14" fmla="*/ 256 w 3283"/>
                <a:gd name="T15" fmla="*/ 2962 h 3265"/>
                <a:gd name="T16" fmla="*/ 307 w 3283"/>
                <a:gd name="T17" fmla="*/ 3012 h 3265"/>
                <a:gd name="T18" fmla="*/ 370 w 3283"/>
                <a:gd name="T19" fmla="*/ 3045 h 3265"/>
                <a:gd name="T20" fmla="*/ 444 w 3283"/>
                <a:gd name="T21" fmla="*/ 3057 h 3265"/>
                <a:gd name="T22" fmla="*/ 2877 w 3283"/>
                <a:gd name="T23" fmla="*/ 3054 h 3265"/>
                <a:gd name="T24" fmla="*/ 2946 w 3283"/>
                <a:gd name="T25" fmla="*/ 3032 h 3265"/>
                <a:gd name="T26" fmla="*/ 3005 w 3283"/>
                <a:gd name="T27" fmla="*/ 2989 h 3265"/>
                <a:gd name="T28" fmla="*/ 3047 w 3283"/>
                <a:gd name="T29" fmla="*/ 2931 h 3265"/>
                <a:gd name="T30" fmla="*/ 3070 w 3283"/>
                <a:gd name="T31" fmla="*/ 2862 h 3265"/>
                <a:gd name="T32" fmla="*/ 3073 w 3283"/>
                <a:gd name="T33" fmla="*/ 1076 h 3265"/>
                <a:gd name="T34" fmla="*/ 3061 w 3283"/>
                <a:gd name="T35" fmla="*/ 1003 h 3265"/>
                <a:gd name="T36" fmla="*/ 3028 w 3283"/>
                <a:gd name="T37" fmla="*/ 939 h 3265"/>
                <a:gd name="T38" fmla="*/ 2977 w 3283"/>
                <a:gd name="T39" fmla="*/ 889 h 3265"/>
                <a:gd name="T40" fmla="*/ 2913 w 3283"/>
                <a:gd name="T41" fmla="*/ 857 h 3265"/>
                <a:gd name="T42" fmla="*/ 2839 w 3283"/>
                <a:gd name="T43" fmla="*/ 844 h 3265"/>
                <a:gd name="T44" fmla="*/ 2094 w 3283"/>
                <a:gd name="T45" fmla="*/ 1066 h 3265"/>
                <a:gd name="T46" fmla="*/ 1245 w 3283"/>
                <a:gd name="T47" fmla="*/ 844 h 3265"/>
                <a:gd name="T48" fmla="*/ 1455 w 3283"/>
                <a:gd name="T49" fmla="*/ 208 h 3265"/>
                <a:gd name="T50" fmla="*/ 1884 w 3283"/>
                <a:gd name="T51" fmla="*/ 858 h 3265"/>
                <a:gd name="T52" fmla="*/ 1455 w 3283"/>
                <a:gd name="T53" fmla="*/ 208 h 3265"/>
                <a:gd name="T54" fmla="*/ 2094 w 3283"/>
                <a:gd name="T55" fmla="*/ 0 h 3265"/>
                <a:gd name="T56" fmla="*/ 2839 w 3283"/>
                <a:gd name="T57" fmla="*/ 637 h 3265"/>
                <a:gd name="T58" fmla="*/ 2940 w 3283"/>
                <a:gd name="T59" fmla="*/ 648 h 3265"/>
                <a:gd name="T60" fmla="*/ 3034 w 3283"/>
                <a:gd name="T61" fmla="*/ 681 h 3265"/>
                <a:gd name="T62" fmla="*/ 3117 w 3283"/>
                <a:gd name="T63" fmla="*/ 733 h 3265"/>
                <a:gd name="T64" fmla="*/ 3185 w 3283"/>
                <a:gd name="T65" fmla="*/ 801 h 3265"/>
                <a:gd name="T66" fmla="*/ 3238 w 3283"/>
                <a:gd name="T67" fmla="*/ 883 h 3265"/>
                <a:gd name="T68" fmla="*/ 3271 w 3283"/>
                <a:gd name="T69" fmla="*/ 976 h 3265"/>
                <a:gd name="T70" fmla="*/ 3283 w 3283"/>
                <a:gd name="T71" fmla="*/ 1076 h 3265"/>
                <a:gd name="T72" fmla="*/ 3280 w 3283"/>
                <a:gd name="T73" fmla="*/ 2876 h 3265"/>
                <a:gd name="T74" fmla="*/ 3257 w 3283"/>
                <a:gd name="T75" fmla="*/ 2973 h 3265"/>
                <a:gd name="T76" fmla="*/ 3214 w 3283"/>
                <a:gd name="T77" fmla="*/ 3061 h 3265"/>
                <a:gd name="T78" fmla="*/ 3153 w 3283"/>
                <a:gd name="T79" fmla="*/ 3135 h 3265"/>
                <a:gd name="T80" fmla="*/ 3077 w 3283"/>
                <a:gd name="T81" fmla="*/ 3196 h 3265"/>
                <a:gd name="T82" fmla="*/ 2989 w 3283"/>
                <a:gd name="T83" fmla="*/ 3239 h 3265"/>
                <a:gd name="T84" fmla="*/ 2890 w 3283"/>
                <a:gd name="T85" fmla="*/ 3262 h 3265"/>
                <a:gd name="T86" fmla="*/ 444 w 3283"/>
                <a:gd name="T87" fmla="*/ 3265 h 3265"/>
                <a:gd name="T88" fmla="*/ 343 w 3283"/>
                <a:gd name="T89" fmla="*/ 3253 h 3265"/>
                <a:gd name="T90" fmla="*/ 250 w 3283"/>
                <a:gd name="T91" fmla="*/ 3220 h 3265"/>
                <a:gd name="T92" fmla="*/ 166 w 3283"/>
                <a:gd name="T93" fmla="*/ 3168 h 3265"/>
                <a:gd name="T94" fmla="*/ 97 w 3283"/>
                <a:gd name="T95" fmla="*/ 3100 h 3265"/>
                <a:gd name="T96" fmla="*/ 45 w 3283"/>
                <a:gd name="T97" fmla="*/ 3018 h 3265"/>
                <a:gd name="T98" fmla="*/ 12 w 3283"/>
                <a:gd name="T99" fmla="*/ 2926 h 3265"/>
                <a:gd name="T100" fmla="*/ 0 w 3283"/>
                <a:gd name="T101" fmla="*/ 2824 h 3265"/>
                <a:gd name="T102" fmla="*/ 3 w 3283"/>
                <a:gd name="T103" fmla="*/ 1025 h 3265"/>
                <a:gd name="T104" fmla="*/ 26 w 3283"/>
                <a:gd name="T105" fmla="*/ 928 h 3265"/>
                <a:gd name="T106" fmla="*/ 70 w 3283"/>
                <a:gd name="T107" fmla="*/ 841 h 3265"/>
                <a:gd name="T108" fmla="*/ 130 w 3283"/>
                <a:gd name="T109" fmla="*/ 765 h 3265"/>
                <a:gd name="T110" fmla="*/ 206 w 3283"/>
                <a:gd name="T111" fmla="*/ 705 h 3265"/>
                <a:gd name="T112" fmla="*/ 295 w 3283"/>
                <a:gd name="T113" fmla="*/ 662 h 3265"/>
                <a:gd name="T114" fmla="*/ 392 w 3283"/>
                <a:gd name="T115" fmla="*/ 640 h 3265"/>
                <a:gd name="T116" fmla="*/ 1246 w 3283"/>
                <a:gd name="T117" fmla="*/ 637 h 3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83" h="3265">
                  <a:moveTo>
                    <a:pt x="444" y="844"/>
                  </a:moveTo>
                  <a:lnTo>
                    <a:pt x="406" y="847"/>
                  </a:lnTo>
                  <a:lnTo>
                    <a:pt x="370" y="857"/>
                  </a:lnTo>
                  <a:lnTo>
                    <a:pt x="337" y="870"/>
                  </a:lnTo>
                  <a:lnTo>
                    <a:pt x="307" y="889"/>
                  </a:lnTo>
                  <a:lnTo>
                    <a:pt x="279" y="912"/>
                  </a:lnTo>
                  <a:lnTo>
                    <a:pt x="256" y="939"/>
                  </a:lnTo>
                  <a:lnTo>
                    <a:pt x="236" y="970"/>
                  </a:lnTo>
                  <a:lnTo>
                    <a:pt x="222" y="1003"/>
                  </a:lnTo>
                  <a:lnTo>
                    <a:pt x="214" y="1039"/>
                  </a:lnTo>
                  <a:lnTo>
                    <a:pt x="210" y="1076"/>
                  </a:lnTo>
                  <a:lnTo>
                    <a:pt x="210" y="2824"/>
                  </a:lnTo>
                  <a:lnTo>
                    <a:pt x="214" y="2862"/>
                  </a:lnTo>
                  <a:lnTo>
                    <a:pt x="222" y="2898"/>
                  </a:lnTo>
                  <a:lnTo>
                    <a:pt x="236" y="2931"/>
                  </a:lnTo>
                  <a:lnTo>
                    <a:pt x="256" y="2962"/>
                  </a:lnTo>
                  <a:lnTo>
                    <a:pt x="279" y="2989"/>
                  </a:lnTo>
                  <a:lnTo>
                    <a:pt x="307" y="3012"/>
                  </a:lnTo>
                  <a:lnTo>
                    <a:pt x="337" y="3032"/>
                  </a:lnTo>
                  <a:lnTo>
                    <a:pt x="370" y="3045"/>
                  </a:lnTo>
                  <a:lnTo>
                    <a:pt x="406" y="3054"/>
                  </a:lnTo>
                  <a:lnTo>
                    <a:pt x="444" y="3057"/>
                  </a:lnTo>
                  <a:lnTo>
                    <a:pt x="2839" y="3057"/>
                  </a:lnTo>
                  <a:lnTo>
                    <a:pt x="2877" y="3054"/>
                  </a:lnTo>
                  <a:lnTo>
                    <a:pt x="2913" y="3045"/>
                  </a:lnTo>
                  <a:lnTo>
                    <a:pt x="2946" y="3032"/>
                  </a:lnTo>
                  <a:lnTo>
                    <a:pt x="2977" y="3012"/>
                  </a:lnTo>
                  <a:lnTo>
                    <a:pt x="3005" y="2989"/>
                  </a:lnTo>
                  <a:lnTo>
                    <a:pt x="3028" y="2962"/>
                  </a:lnTo>
                  <a:lnTo>
                    <a:pt x="3047" y="2931"/>
                  </a:lnTo>
                  <a:lnTo>
                    <a:pt x="3061" y="2898"/>
                  </a:lnTo>
                  <a:lnTo>
                    <a:pt x="3070" y="2862"/>
                  </a:lnTo>
                  <a:lnTo>
                    <a:pt x="3073" y="2824"/>
                  </a:lnTo>
                  <a:lnTo>
                    <a:pt x="3073" y="1076"/>
                  </a:lnTo>
                  <a:lnTo>
                    <a:pt x="3070" y="1039"/>
                  </a:lnTo>
                  <a:lnTo>
                    <a:pt x="3061" y="1003"/>
                  </a:lnTo>
                  <a:lnTo>
                    <a:pt x="3047" y="970"/>
                  </a:lnTo>
                  <a:lnTo>
                    <a:pt x="3028" y="939"/>
                  </a:lnTo>
                  <a:lnTo>
                    <a:pt x="3005" y="912"/>
                  </a:lnTo>
                  <a:lnTo>
                    <a:pt x="2977" y="889"/>
                  </a:lnTo>
                  <a:lnTo>
                    <a:pt x="2946" y="870"/>
                  </a:lnTo>
                  <a:lnTo>
                    <a:pt x="2913" y="857"/>
                  </a:lnTo>
                  <a:lnTo>
                    <a:pt x="2877" y="847"/>
                  </a:lnTo>
                  <a:lnTo>
                    <a:pt x="2839" y="844"/>
                  </a:lnTo>
                  <a:lnTo>
                    <a:pt x="2094" y="844"/>
                  </a:lnTo>
                  <a:lnTo>
                    <a:pt x="2094" y="1066"/>
                  </a:lnTo>
                  <a:lnTo>
                    <a:pt x="1245" y="1066"/>
                  </a:lnTo>
                  <a:lnTo>
                    <a:pt x="1245" y="844"/>
                  </a:lnTo>
                  <a:lnTo>
                    <a:pt x="444" y="844"/>
                  </a:lnTo>
                  <a:close/>
                  <a:moveTo>
                    <a:pt x="1455" y="208"/>
                  </a:moveTo>
                  <a:lnTo>
                    <a:pt x="1455" y="858"/>
                  </a:lnTo>
                  <a:lnTo>
                    <a:pt x="1884" y="858"/>
                  </a:lnTo>
                  <a:lnTo>
                    <a:pt x="1884" y="208"/>
                  </a:lnTo>
                  <a:lnTo>
                    <a:pt x="1455" y="208"/>
                  </a:lnTo>
                  <a:close/>
                  <a:moveTo>
                    <a:pt x="1246" y="0"/>
                  </a:moveTo>
                  <a:lnTo>
                    <a:pt x="2094" y="0"/>
                  </a:lnTo>
                  <a:lnTo>
                    <a:pt x="2094" y="637"/>
                  </a:lnTo>
                  <a:lnTo>
                    <a:pt x="2839" y="637"/>
                  </a:lnTo>
                  <a:lnTo>
                    <a:pt x="2890" y="640"/>
                  </a:lnTo>
                  <a:lnTo>
                    <a:pt x="2940" y="648"/>
                  </a:lnTo>
                  <a:lnTo>
                    <a:pt x="2989" y="662"/>
                  </a:lnTo>
                  <a:lnTo>
                    <a:pt x="3034" y="681"/>
                  </a:lnTo>
                  <a:lnTo>
                    <a:pt x="3077" y="705"/>
                  </a:lnTo>
                  <a:lnTo>
                    <a:pt x="3117" y="733"/>
                  </a:lnTo>
                  <a:lnTo>
                    <a:pt x="3153" y="765"/>
                  </a:lnTo>
                  <a:lnTo>
                    <a:pt x="3185" y="801"/>
                  </a:lnTo>
                  <a:lnTo>
                    <a:pt x="3214" y="841"/>
                  </a:lnTo>
                  <a:lnTo>
                    <a:pt x="3238" y="883"/>
                  </a:lnTo>
                  <a:lnTo>
                    <a:pt x="3257" y="928"/>
                  </a:lnTo>
                  <a:lnTo>
                    <a:pt x="3271" y="976"/>
                  </a:lnTo>
                  <a:lnTo>
                    <a:pt x="3280" y="1025"/>
                  </a:lnTo>
                  <a:lnTo>
                    <a:pt x="3283" y="1076"/>
                  </a:lnTo>
                  <a:lnTo>
                    <a:pt x="3283" y="2824"/>
                  </a:lnTo>
                  <a:lnTo>
                    <a:pt x="3280" y="2876"/>
                  </a:lnTo>
                  <a:lnTo>
                    <a:pt x="3271" y="2926"/>
                  </a:lnTo>
                  <a:lnTo>
                    <a:pt x="3257" y="2973"/>
                  </a:lnTo>
                  <a:lnTo>
                    <a:pt x="3238" y="3018"/>
                  </a:lnTo>
                  <a:lnTo>
                    <a:pt x="3214" y="3061"/>
                  </a:lnTo>
                  <a:lnTo>
                    <a:pt x="3185" y="3100"/>
                  </a:lnTo>
                  <a:lnTo>
                    <a:pt x="3153" y="3135"/>
                  </a:lnTo>
                  <a:lnTo>
                    <a:pt x="3117" y="3168"/>
                  </a:lnTo>
                  <a:lnTo>
                    <a:pt x="3077" y="3196"/>
                  </a:lnTo>
                  <a:lnTo>
                    <a:pt x="3034" y="3220"/>
                  </a:lnTo>
                  <a:lnTo>
                    <a:pt x="2989" y="3239"/>
                  </a:lnTo>
                  <a:lnTo>
                    <a:pt x="2940" y="3253"/>
                  </a:lnTo>
                  <a:lnTo>
                    <a:pt x="2890" y="3262"/>
                  </a:lnTo>
                  <a:lnTo>
                    <a:pt x="2839" y="3265"/>
                  </a:lnTo>
                  <a:lnTo>
                    <a:pt x="444" y="3265"/>
                  </a:lnTo>
                  <a:lnTo>
                    <a:pt x="392" y="3262"/>
                  </a:lnTo>
                  <a:lnTo>
                    <a:pt x="343" y="3253"/>
                  </a:lnTo>
                  <a:lnTo>
                    <a:pt x="295" y="3239"/>
                  </a:lnTo>
                  <a:lnTo>
                    <a:pt x="250" y="3220"/>
                  </a:lnTo>
                  <a:lnTo>
                    <a:pt x="206" y="3196"/>
                  </a:lnTo>
                  <a:lnTo>
                    <a:pt x="166" y="3168"/>
                  </a:lnTo>
                  <a:lnTo>
                    <a:pt x="130" y="3135"/>
                  </a:lnTo>
                  <a:lnTo>
                    <a:pt x="97" y="3100"/>
                  </a:lnTo>
                  <a:lnTo>
                    <a:pt x="70" y="3061"/>
                  </a:lnTo>
                  <a:lnTo>
                    <a:pt x="45" y="3018"/>
                  </a:lnTo>
                  <a:lnTo>
                    <a:pt x="26" y="2973"/>
                  </a:lnTo>
                  <a:lnTo>
                    <a:pt x="12" y="2926"/>
                  </a:lnTo>
                  <a:lnTo>
                    <a:pt x="3" y="2876"/>
                  </a:lnTo>
                  <a:lnTo>
                    <a:pt x="0" y="2824"/>
                  </a:lnTo>
                  <a:lnTo>
                    <a:pt x="0" y="1076"/>
                  </a:lnTo>
                  <a:lnTo>
                    <a:pt x="3" y="1025"/>
                  </a:lnTo>
                  <a:lnTo>
                    <a:pt x="12" y="976"/>
                  </a:lnTo>
                  <a:lnTo>
                    <a:pt x="26" y="928"/>
                  </a:lnTo>
                  <a:lnTo>
                    <a:pt x="45" y="883"/>
                  </a:lnTo>
                  <a:lnTo>
                    <a:pt x="70" y="841"/>
                  </a:lnTo>
                  <a:lnTo>
                    <a:pt x="97" y="801"/>
                  </a:lnTo>
                  <a:lnTo>
                    <a:pt x="130" y="765"/>
                  </a:lnTo>
                  <a:lnTo>
                    <a:pt x="166" y="733"/>
                  </a:lnTo>
                  <a:lnTo>
                    <a:pt x="206" y="705"/>
                  </a:lnTo>
                  <a:lnTo>
                    <a:pt x="250" y="681"/>
                  </a:lnTo>
                  <a:lnTo>
                    <a:pt x="295" y="662"/>
                  </a:lnTo>
                  <a:lnTo>
                    <a:pt x="343" y="648"/>
                  </a:lnTo>
                  <a:lnTo>
                    <a:pt x="392" y="640"/>
                  </a:lnTo>
                  <a:lnTo>
                    <a:pt x="444" y="637"/>
                  </a:lnTo>
                  <a:lnTo>
                    <a:pt x="1246" y="637"/>
                  </a:lnTo>
                  <a:lnTo>
                    <a:pt x="12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2" name="Freeform 637"/>
            <p:cNvSpPr>
              <a:spLocks/>
            </p:cNvSpPr>
            <p:nvPr/>
          </p:nvSpPr>
          <p:spPr bwMode="auto">
            <a:xfrm>
              <a:off x="3127" y="3961"/>
              <a:ext cx="12" cy="12"/>
            </a:xfrm>
            <a:custGeom>
              <a:avLst/>
              <a:gdLst>
                <a:gd name="T0" fmla="*/ 92 w 184"/>
                <a:gd name="T1" fmla="*/ 0 h 183"/>
                <a:gd name="T2" fmla="*/ 117 w 184"/>
                <a:gd name="T3" fmla="*/ 4 h 183"/>
                <a:gd name="T4" fmla="*/ 139 w 184"/>
                <a:gd name="T5" fmla="*/ 13 h 183"/>
                <a:gd name="T6" fmla="*/ 158 w 184"/>
                <a:gd name="T7" fmla="*/ 27 h 183"/>
                <a:gd name="T8" fmla="*/ 172 w 184"/>
                <a:gd name="T9" fmla="*/ 45 h 183"/>
                <a:gd name="T10" fmla="*/ 181 w 184"/>
                <a:gd name="T11" fmla="*/ 67 h 183"/>
                <a:gd name="T12" fmla="*/ 184 w 184"/>
                <a:gd name="T13" fmla="*/ 92 h 183"/>
                <a:gd name="T14" fmla="*/ 182 w 184"/>
                <a:gd name="T15" fmla="*/ 112 h 183"/>
                <a:gd name="T16" fmla="*/ 175 w 184"/>
                <a:gd name="T17" fmla="*/ 131 h 183"/>
                <a:gd name="T18" fmla="*/ 164 w 184"/>
                <a:gd name="T19" fmla="*/ 148 h 183"/>
                <a:gd name="T20" fmla="*/ 149 w 184"/>
                <a:gd name="T21" fmla="*/ 163 h 183"/>
                <a:gd name="T22" fmla="*/ 132 w 184"/>
                <a:gd name="T23" fmla="*/ 173 h 183"/>
                <a:gd name="T24" fmla="*/ 113 w 184"/>
                <a:gd name="T25" fmla="*/ 180 h 183"/>
                <a:gd name="T26" fmla="*/ 92 w 184"/>
                <a:gd name="T27" fmla="*/ 183 h 183"/>
                <a:gd name="T28" fmla="*/ 71 w 184"/>
                <a:gd name="T29" fmla="*/ 180 h 183"/>
                <a:gd name="T30" fmla="*/ 52 w 184"/>
                <a:gd name="T31" fmla="*/ 173 h 183"/>
                <a:gd name="T32" fmla="*/ 35 w 184"/>
                <a:gd name="T33" fmla="*/ 163 h 183"/>
                <a:gd name="T34" fmla="*/ 20 w 184"/>
                <a:gd name="T35" fmla="*/ 148 h 183"/>
                <a:gd name="T36" fmla="*/ 10 w 184"/>
                <a:gd name="T37" fmla="*/ 131 h 183"/>
                <a:gd name="T38" fmla="*/ 3 w 184"/>
                <a:gd name="T39" fmla="*/ 112 h 183"/>
                <a:gd name="T40" fmla="*/ 0 w 184"/>
                <a:gd name="T41" fmla="*/ 92 h 183"/>
                <a:gd name="T42" fmla="*/ 3 w 184"/>
                <a:gd name="T43" fmla="*/ 71 h 183"/>
                <a:gd name="T44" fmla="*/ 10 w 184"/>
                <a:gd name="T45" fmla="*/ 52 h 183"/>
                <a:gd name="T46" fmla="*/ 20 w 184"/>
                <a:gd name="T47" fmla="*/ 34 h 183"/>
                <a:gd name="T48" fmla="*/ 35 w 184"/>
                <a:gd name="T49" fmla="*/ 20 h 183"/>
                <a:gd name="T50" fmla="*/ 52 w 184"/>
                <a:gd name="T51" fmla="*/ 10 h 183"/>
                <a:gd name="T52" fmla="*/ 71 w 184"/>
                <a:gd name="T53" fmla="*/ 3 h 183"/>
                <a:gd name="T54" fmla="*/ 92 w 184"/>
                <a:gd name="T55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4" h="183">
                  <a:moveTo>
                    <a:pt x="92" y="0"/>
                  </a:moveTo>
                  <a:lnTo>
                    <a:pt x="117" y="4"/>
                  </a:lnTo>
                  <a:lnTo>
                    <a:pt x="139" y="13"/>
                  </a:lnTo>
                  <a:lnTo>
                    <a:pt x="158" y="27"/>
                  </a:lnTo>
                  <a:lnTo>
                    <a:pt x="172" y="45"/>
                  </a:lnTo>
                  <a:lnTo>
                    <a:pt x="181" y="67"/>
                  </a:lnTo>
                  <a:lnTo>
                    <a:pt x="184" y="92"/>
                  </a:lnTo>
                  <a:lnTo>
                    <a:pt x="182" y="112"/>
                  </a:lnTo>
                  <a:lnTo>
                    <a:pt x="175" y="131"/>
                  </a:lnTo>
                  <a:lnTo>
                    <a:pt x="164" y="148"/>
                  </a:lnTo>
                  <a:lnTo>
                    <a:pt x="149" y="163"/>
                  </a:lnTo>
                  <a:lnTo>
                    <a:pt x="132" y="173"/>
                  </a:lnTo>
                  <a:lnTo>
                    <a:pt x="113" y="180"/>
                  </a:lnTo>
                  <a:lnTo>
                    <a:pt x="92" y="183"/>
                  </a:lnTo>
                  <a:lnTo>
                    <a:pt x="71" y="180"/>
                  </a:lnTo>
                  <a:lnTo>
                    <a:pt x="52" y="173"/>
                  </a:lnTo>
                  <a:lnTo>
                    <a:pt x="35" y="163"/>
                  </a:lnTo>
                  <a:lnTo>
                    <a:pt x="20" y="148"/>
                  </a:lnTo>
                  <a:lnTo>
                    <a:pt x="10" y="131"/>
                  </a:lnTo>
                  <a:lnTo>
                    <a:pt x="3" y="112"/>
                  </a:lnTo>
                  <a:lnTo>
                    <a:pt x="0" y="92"/>
                  </a:lnTo>
                  <a:lnTo>
                    <a:pt x="3" y="71"/>
                  </a:lnTo>
                  <a:lnTo>
                    <a:pt x="10" y="52"/>
                  </a:lnTo>
                  <a:lnTo>
                    <a:pt x="20" y="34"/>
                  </a:lnTo>
                  <a:lnTo>
                    <a:pt x="35" y="20"/>
                  </a:lnTo>
                  <a:lnTo>
                    <a:pt x="52" y="10"/>
                  </a:lnTo>
                  <a:lnTo>
                    <a:pt x="71" y="3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88" name="Group 738"/>
          <p:cNvGrpSpPr>
            <a:grpSpLocks noChangeAspect="1"/>
          </p:cNvGrpSpPr>
          <p:nvPr/>
        </p:nvGrpSpPr>
        <p:grpSpPr bwMode="auto">
          <a:xfrm>
            <a:off x="11412610" y="3801495"/>
            <a:ext cx="288971" cy="291818"/>
            <a:chOff x="6983" y="1707"/>
            <a:chExt cx="203" cy="20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91" name="Freeform 740"/>
            <p:cNvSpPr>
              <a:spLocks/>
            </p:cNvSpPr>
            <p:nvPr/>
          </p:nvSpPr>
          <p:spPr bwMode="auto">
            <a:xfrm>
              <a:off x="7038" y="1788"/>
              <a:ext cx="50" cy="57"/>
            </a:xfrm>
            <a:custGeom>
              <a:avLst/>
              <a:gdLst>
                <a:gd name="T0" fmla="*/ 408 w 799"/>
                <a:gd name="T1" fmla="*/ 2 h 903"/>
                <a:gd name="T2" fmla="*/ 486 w 799"/>
                <a:gd name="T3" fmla="*/ 17 h 903"/>
                <a:gd name="T4" fmla="*/ 551 w 799"/>
                <a:gd name="T5" fmla="*/ 45 h 903"/>
                <a:gd name="T6" fmla="*/ 603 w 799"/>
                <a:gd name="T7" fmla="*/ 84 h 903"/>
                <a:gd name="T8" fmla="*/ 645 w 799"/>
                <a:gd name="T9" fmla="*/ 132 h 903"/>
                <a:gd name="T10" fmla="*/ 675 w 799"/>
                <a:gd name="T11" fmla="*/ 187 h 903"/>
                <a:gd name="T12" fmla="*/ 699 w 799"/>
                <a:gd name="T13" fmla="*/ 248 h 903"/>
                <a:gd name="T14" fmla="*/ 715 w 799"/>
                <a:gd name="T15" fmla="*/ 311 h 903"/>
                <a:gd name="T16" fmla="*/ 724 w 799"/>
                <a:gd name="T17" fmla="*/ 375 h 903"/>
                <a:gd name="T18" fmla="*/ 728 w 799"/>
                <a:gd name="T19" fmla="*/ 438 h 903"/>
                <a:gd name="T20" fmla="*/ 739 w 799"/>
                <a:gd name="T21" fmla="*/ 467 h 903"/>
                <a:gd name="T22" fmla="*/ 761 w 799"/>
                <a:gd name="T23" fmla="*/ 468 h 903"/>
                <a:gd name="T24" fmla="*/ 781 w 799"/>
                <a:gd name="T25" fmla="*/ 484 h 903"/>
                <a:gd name="T26" fmla="*/ 793 w 799"/>
                <a:gd name="T27" fmla="*/ 511 h 903"/>
                <a:gd name="T28" fmla="*/ 798 w 799"/>
                <a:gd name="T29" fmla="*/ 549 h 903"/>
                <a:gd name="T30" fmla="*/ 799 w 799"/>
                <a:gd name="T31" fmla="*/ 593 h 903"/>
                <a:gd name="T32" fmla="*/ 792 w 799"/>
                <a:gd name="T33" fmla="*/ 641 h 903"/>
                <a:gd name="T34" fmla="*/ 773 w 799"/>
                <a:gd name="T35" fmla="*/ 689 h 903"/>
                <a:gd name="T36" fmla="*/ 746 w 799"/>
                <a:gd name="T37" fmla="*/ 729 h 903"/>
                <a:gd name="T38" fmla="*/ 717 w 799"/>
                <a:gd name="T39" fmla="*/ 754 h 903"/>
                <a:gd name="T40" fmla="*/ 692 w 799"/>
                <a:gd name="T41" fmla="*/ 755 h 903"/>
                <a:gd name="T42" fmla="*/ 663 w 799"/>
                <a:gd name="T43" fmla="*/ 793 h 903"/>
                <a:gd name="T44" fmla="*/ 613 w 799"/>
                <a:gd name="T45" fmla="*/ 870 h 903"/>
                <a:gd name="T46" fmla="*/ 251 w 799"/>
                <a:gd name="T47" fmla="*/ 903 h 903"/>
                <a:gd name="T48" fmla="*/ 188 w 799"/>
                <a:gd name="T49" fmla="*/ 835 h 903"/>
                <a:gd name="T50" fmla="*/ 135 w 799"/>
                <a:gd name="T51" fmla="*/ 753 h 903"/>
                <a:gd name="T52" fmla="*/ 125 w 799"/>
                <a:gd name="T53" fmla="*/ 756 h 903"/>
                <a:gd name="T54" fmla="*/ 106 w 799"/>
                <a:gd name="T55" fmla="*/ 754 h 903"/>
                <a:gd name="T56" fmla="*/ 77 w 799"/>
                <a:gd name="T57" fmla="*/ 734 h 903"/>
                <a:gd name="T58" fmla="*/ 48 w 799"/>
                <a:gd name="T59" fmla="*/ 701 h 903"/>
                <a:gd name="T60" fmla="*/ 24 w 799"/>
                <a:gd name="T61" fmla="*/ 658 h 903"/>
                <a:gd name="T62" fmla="*/ 8 w 799"/>
                <a:gd name="T63" fmla="*/ 614 h 903"/>
                <a:gd name="T64" fmla="*/ 2 w 799"/>
                <a:gd name="T65" fmla="*/ 570 h 903"/>
                <a:gd name="T66" fmla="*/ 0 w 799"/>
                <a:gd name="T67" fmla="*/ 529 h 903"/>
                <a:gd name="T68" fmla="*/ 4 w 799"/>
                <a:gd name="T69" fmla="*/ 496 h 903"/>
                <a:gd name="T70" fmla="*/ 17 w 799"/>
                <a:gd name="T71" fmla="*/ 474 h 903"/>
                <a:gd name="T72" fmla="*/ 41 w 799"/>
                <a:gd name="T73" fmla="*/ 466 h 903"/>
                <a:gd name="T74" fmla="*/ 49 w 799"/>
                <a:gd name="T75" fmla="*/ 467 h 903"/>
                <a:gd name="T76" fmla="*/ 50 w 799"/>
                <a:gd name="T77" fmla="*/ 437 h 903"/>
                <a:gd name="T78" fmla="*/ 49 w 799"/>
                <a:gd name="T79" fmla="*/ 374 h 903"/>
                <a:gd name="T80" fmla="*/ 54 w 799"/>
                <a:gd name="T81" fmla="*/ 310 h 903"/>
                <a:gd name="T82" fmla="*/ 63 w 799"/>
                <a:gd name="T83" fmla="*/ 247 h 903"/>
                <a:gd name="T84" fmla="*/ 81 w 799"/>
                <a:gd name="T85" fmla="*/ 187 h 903"/>
                <a:gd name="T86" fmla="*/ 107 w 799"/>
                <a:gd name="T87" fmla="*/ 132 h 903"/>
                <a:gd name="T88" fmla="*/ 143 w 799"/>
                <a:gd name="T89" fmla="*/ 84 h 903"/>
                <a:gd name="T90" fmla="*/ 191 w 799"/>
                <a:gd name="T91" fmla="*/ 45 h 903"/>
                <a:gd name="T92" fmla="*/ 250 w 799"/>
                <a:gd name="T93" fmla="*/ 17 h 903"/>
                <a:gd name="T94" fmla="*/ 322 w 799"/>
                <a:gd name="T95" fmla="*/ 2 h 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99" h="903">
                  <a:moveTo>
                    <a:pt x="363" y="0"/>
                  </a:moveTo>
                  <a:lnTo>
                    <a:pt x="408" y="2"/>
                  </a:lnTo>
                  <a:lnTo>
                    <a:pt x="449" y="7"/>
                  </a:lnTo>
                  <a:lnTo>
                    <a:pt x="486" y="17"/>
                  </a:lnTo>
                  <a:lnTo>
                    <a:pt x="520" y="29"/>
                  </a:lnTo>
                  <a:lnTo>
                    <a:pt x="551" y="45"/>
                  </a:lnTo>
                  <a:lnTo>
                    <a:pt x="578" y="63"/>
                  </a:lnTo>
                  <a:lnTo>
                    <a:pt x="603" y="84"/>
                  </a:lnTo>
                  <a:lnTo>
                    <a:pt x="625" y="107"/>
                  </a:lnTo>
                  <a:lnTo>
                    <a:pt x="645" y="132"/>
                  </a:lnTo>
                  <a:lnTo>
                    <a:pt x="662" y="159"/>
                  </a:lnTo>
                  <a:lnTo>
                    <a:pt x="675" y="187"/>
                  </a:lnTo>
                  <a:lnTo>
                    <a:pt x="688" y="217"/>
                  </a:lnTo>
                  <a:lnTo>
                    <a:pt x="699" y="248"/>
                  </a:lnTo>
                  <a:lnTo>
                    <a:pt x="707" y="279"/>
                  </a:lnTo>
                  <a:lnTo>
                    <a:pt x="715" y="311"/>
                  </a:lnTo>
                  <a:lnTo>
                    <a:pt x="720" y="342"/>
                  </a:lnTo>
                  <a:lnTo>
                    <a:pt x="724" y="375"/>
                  </a:lnTo>
                  <a:lnTo>
                    <a:pt x="727" y="406"/>
                  </a:lnTo>
                  <a:lnTo>
                    <a:pt x="728" y="438"/>
                  </a:lnTo>
                  <a:lnTo>
                    <a:pt x="729" y="468"/>
                  </a:lnTo>
                  <a:lnTo>
                    <a:pt x="739" y="467"/>
                  </a:lnTo>
                  <a:lnTo>
                    <a:pt x="747" y="466"/>
                  </a:lnTo>
                  <a:lnTo>
                    <a:pt x="761" y="468"/>
                  </a:lnTo>
                  <a:lnTo>
                    <a:pt x="773" y="474"/>
                  </a:lnTo>
                  <a:lnTo>
                    <a:pt x="781" y="484"/>
                  </a:lnTo>
                  <a:lnTo>
                    <a:pt x="787" y="496"/>
                  </a:lnTo>
                  <a:lnTo>
                    <a:pt x="793" y="511"/>
                  </a:lnTo>
                  <a:lnTo>
                    <a:pt x="796" y="529"/>
                  </a:lnTo>
                  <a:lnTo>
                    <a:pt x="798" y="549"/>
                  </a:lnTo>
                  <a:lnTo>
                    <a:pt x="799" y="570"/>
                  </a:lnTo>
                  <a:lnTo>
                    <a:pt x="799" y="593"/>
                  </a:lnTo>
                  <a:lnTo>
                    <a:pt x="797" y="616"/>
                  </a:lnTo>
                  <a:lnTo>
                    <a:pt x="792" y="641"/>
                  </a:lnTo>
                  <a:lnTo>
                    <a:pt x="783" y="665"/>
                  </a:lnTo>
                  <a:lnTo>
                    <a:pt x="773" y="689"/>
                  </a:lnTo>
                  <a:lnTo>
                    <a:pt x="760" y="711"/>
                  </a:lnTo>
                  <a:lnTo>
                    <a:pt x="746" y="729"/>
                  </a:lnTo>
                  <a:lnTo>
                    <a:pt x="731" y="743"/>
                  </a:lnTo>
                  <a:lnTo>
                    <a:pt x="717" y="754"/>
                  </a:lnTo>
                  <a:lnTo>
                    <a:pt x="702" y="757"/>
                  </a:lnTo>
                  <a:lnTo>
                    <a:pt x="692" y="755"/>
                  </a:lnTo>
                  <a:lnTo>
                    <a:pt x="684" y="750"/>
                  </a:lnTo>
                  <a:lnTo>
                    <a:pt x="663" y="793"/>
                  </a:lnTo>
                  <a:lnTo>
                    <a:pt x="639" y="834"/>
                  </a:lnTo>
                  <a:lnTo>
                    <a:pt x="613" y="870"/>
                  </a:lnTo>
                  <a:lnTo>
                    <a:pt x="583" y="903"/>
                  </a:lnTo>
                  <a:lnTo>
                    <a:pt x="251" y="903"/>
                  </a:lnTo>
                  <a:lnTo>
                    <a:pt x="219" y="870"/>
                  </a:lnTo>
                  <a:lnTo>
                    <a:pt x="188" y="835"/>
                  </a:lnTo>
                  <a:lnTo>
                    <a:pt x="160" y="795"/>
                  </a:lnTo>
                  <a:lnTo>
                    <a:pt x="135" y="753"/>
                  </a:lnTo>
                  <a:lnTo>
                    <a:pt x="130" y="755"/>
                  </a:lnTo>
                  <a:lnTo>
                    <a:pt x="125" y="756"/>
                  </a:lnTo>
                  <a:lnTo>
                    <a:pt x="120" y="757"/>
                  </a:lnTo>
                  <a:lnTo>
                    <a:pt x="106" y="754"/>
                  </a:lnTo>
                  <a:lnTo>
                    <a:pt x="92" y="747"/>
                  </a:lnTo>
                  <a:lnTo>
                    <a:pt x="77" y="734"/>
                  </a:lnTo>
                  <a:lnTo>
                    <a:pt x="62" y="718"/>
                  </a:lnTo>
                  <a:lnTo>
                    <a:pt x="48" y="701"/>
                  </a:lnTo>
                  <a:lnTo>
                    <a:pt x="36" y="680"/>
                  </a:lnTo>
                  <a:lnTo>
                    <a:pt x="24" y="658"/>
                  </a:lnTo>
                  <a:lnTo>
                    <a:pt x="15" y="636"/>
                  </a:lnTo>
                  <a:lnTo>
                    <a:pt x="8" y="614"/>
                  </a:lnTo>
                  <a:lnTo>
                    <a:pt x="4" y="593"/>
                  </a:lnTo>
                  <a:lnTo>
                    <a:pt x="2" y="570"/>
                  </a:lnTo>
                  <a:lnTo>
                    <a:pt x="0" y="549"/>
                  </a:lnTo>
                  <a:lnTo>
                    <a:pt x="0" y="529"/>
                  </a:lnTo>
                  <a:lnTo>
                    <a:pt x="1" y="511"/>
                  </a:lnTo>
                  <a:lnTo>
                    <a:pt x="4" y="496"/>
                  </a:lnTo>
                  <a:lnTo>
                    <a:pt x="9" y="484"/>
                  </a:lnTo>
                  <a:lnTo>
                    <a:pt x="17" y="474"/>
                  </a:lnTo>
                  <a:lnTo>
                    <a:pt x="27" y="468"/>
                  </a:lnTo>
                  <a:lnTo>
                    <a:pt x="41" y="466"/>
                  </a:lnTo>
                  <a:lnTo>
                    <a:pt x="45" y="466"/>
                  </a:lnTo>
                  <a:lnTo>
                    <a:pt x="49" y="467"/>
                  </a:lnTo>
                  <a:lnTo>
                    <a:pt x="54" y="467"/>
                  </a:lnTo>
                  <a:lnTo>
                    <a:pt x="50" y="437"/>
                  </a:lnTo>
                  <a:lnTo>
                    <a:pt x="49" y="406"/>
                  </a:lnTo>
                  <a:lnTo>
                    <a:pt x="49" y="374"/>
                  </a:lnTo>
                  <a:lnTo>
                    <a:pt x="50" y="342"/>
                  </a:lnTo>
                  <a:lnTo>
                    <a:pt x="54" y="310"/>
                  </a:lnTo>
                  <a:lnTo>
                    <a:pt x="58" y="279"/>
                  </a:lnTo>
                  <a:lnTo>
                    <a:pt x="63" y="247"/>
                  </a:lnTo>
                  <a:lnTo>
                    <a:pt x="71" y="217"/>
                  </a:lnTo>
                  <a:lnTo>
                    <a:pt x="81" y="187"/>
                  </a:lnTo>
                  <a:lnTo>
                    <a:pt x="93" y="159"/>
                  </a:lnTo>
                  <a:lnTo>
                    <a:pt x="107" y="132"/>
                  </a:lnTo>
                  <a:lnTo>
                    <a:pt x="124" y="107"/>
                  </a:lnTo>
                  <a:lnTo>
                    <a:pt x="143" y="84"/>
                  </a:lnTo>
                  <a:lnTo>
                    <a:pt x="166" y="63"/>
                  </a:lnTo>
                  <a:lnTo>
                    <a:pt x="191" y="45"/>
                  </a:lnTo>
                  <a:lnTo>
                    <a:pt x="219" y="29"/>
                  </a:lnTo>
                  <a:lnTo>
                    <a:pt x="250" y="17"/>
                  </a:lnTo>
                  <a:lnTo>
                    <a:pt x="284" y="7"/>
                  </a:lnTo>
                  <a:lnTo>
                    <a:pt x="322" y="2"/>
                  </a:lnTo>
                  <a:lnTo>
                    <a:pt x="3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2" name="Freeform 741"/>
            <p:cNvSpPr>
              <a:spLocks/>
            </p:cNvSpPr>
            <p:nvPr/>
          </p:nvSpPr>
          <p:spPr bwMode="auto">
            <a:xfrm>
              <a:off x="7086" y="1798"/>
              <a:ext cx="62" cy="18"/>
            </a:xfrm>
            <a:custGeom>
              <a:avLst/>
              <a:gdLst>
                <a:gd name="T0" fmla="*/ 0 w 1001"/>
                <a:gd name="T1" fmla="*/ 0 h 290"/>
                <a:gd name="T2" fmla="*/ 935 w 1001"/>
                <a:gd name="T3" fmla="*/ 0 h 290"/>
                <a:gd name="T4" fmla="*/ 953 w 1001"/>
                <a:gd name="T5" fmla="*/ 3 h 290"/>
                <a:gd name="T6" fmla="*/ 968 w 1001"/>
                <a:gd name="T7" fmla="*/ 9 h 290"/>
                <a:gd name="T8" fmla="*/ 981 w 1001"/>
                <a:gd name="T9" fmla="*/ 19 h 290"/>
                <a:gd name="T10" fmla="*/ 991 w 1001"/>
                <a:gd name="T11" fmla="*/ 31 h 290"/>
                <a:gd name="T12" fmla="*/ 998 w 1001"/>
                <a:gd name="T13" fmla="*/ 47 h 290"/>
                <a:gd name="T14" fmla="*/ 1001 w 1001"/>
                <a:gd name="T15" fmla="*/ 65 h 290"/>
                <a:gd name="T16" fmla="*/ 1000 w 1001"/>
                <a:gd name="T17" fmla="*/ 84 h 290"/>
                <a:gd name="T18" fmla="*/ 980 w 1001"/>
                <a:gd name="T19" fmla="*/ 211 h 290"/>
                <a:gd name="T20" fmla="*/ 974 w 1001"/>
                <a:gd name="T21" fmla="*/ 232 h 290"/>
                <a:gd name="T22" fmla="*/ 964 w 1001"/>
                <a:gd name="T23" fmla="*/ 251 h 290"/>
                <a:gd name="T24" fmla="*/ 949 w 1001"/>
                <a:gd name="T25" fmla="*/ 267 h 290"/>
                <a:gd name="T26" fmla="*/ 932 w 1001"/>
                <a:gd name="T27" fmla="*/ 280 h 290"/>
                <a:gd name="T28" fmla="*/ 913 w 1001"/>
                <a:gd name="T29" fmla="*/ 287 h 290"/>
                <a:gd name="T30" fmla="*/ 893 w 1001"/>
                <a:gd name="T31" fmla="*/ 290 h 290"/>
                <a:gd name="T32" fmla="*/ 97 w 1001"/>
                <a:gd name="T33" fmla="*/ 290 h 290"/>
                <a:gd name="T34" fmla="*/ 88 w 1001"/>
                <a:gd name="T35" fmla="*/ 272 h 290"/>
                <a:gd name="T36" fmla="*/ 78 w 1001"/>
                <a:gd name="T37" fmla="*/ 258 h 290"/>
                <a:gd name="T38" fmla="*/ 66 w 1001"/>
                <a:gd name="T39" fmla="*/ 244 h 290"/>
                <a:gd name="T40" fmla="*/ 52 w 1001"/>
                <a:gd name="T41" fmla="*/ 233 h 290"/>
                <a:gd name="T42" fmla="*/ 47 w 1001"/>
                <a:gd name="T43" fmla="*/ 180 h 290"/>
                <a:gd name="T44" fmla="*/ 38 w 1001"/>
                <a:gd name="T45" fmla="*/ 130 h 290"/>
                <a:gd name="T46" fmla="*/ 28 w 1001"/>
                <a:gd name="T47" fmla="*/ 84 h 290"/>
                <a:gd name="T48" fmla="*/ 15 w 1001"/>
                <a:gd name="T49" fmla="*/ 41 h 290"/>
                <a:gd name="T50" fmla="*/ 0 w 1001"/>
                <a:gd name="T51" fmla="*/ 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01" h="290">
                  <a:moveTo>
                    <a:pt x="0" y="0"/>
                  </a:moveTo>
                  <a:lnTo>
                    <a:pt x="935" y="0"/>
                  </a:lnTo>
                  <a:lnTo>
                    <a:pt x="953" y="3"/>
                  </a:lnTo>
                  <a:lnTo>
                    <a:pt x="968" y="9"/>
                  </a:lnTo>
                  <a:lnTo>
                    <a:pt x="981" y="19"/>
                  </a:lnTo>
                  <a:lnTo>
                    <a:pt x="991" y="31"/>
                  </a:lnTo>
                  <a:lnTo>
                    <a:pt x="998" y="47"/>
                  </a:lnTo>
                  <a:lnTo>
                    <a:pt x="1001" y="65"/>
                  </a:lnTo>
                  <a:lnTo>
                    <a:pt x="1000" y="84"/>
                  </a:lnTo>
                  <a:lnTo>
                    <a:pt x="980" y="211"/>
                  </a:lnTo>
                  <a:lnTo>
                    <a:pt x="974" y="232"/>
                  </a:lnTo>
                  <a:lnTo>
                    <a:pt x="964" y="251"/>
                  </a:lnTo>
                  <a:lnTo>
                    <a:pt x="949" y="267"/>
                  </a:lnTo>
                  <a:lnTo>
                    <a:pt x="932" y="280"/>
                  </a:lnTo>
                  <a:lnTo>
                    <a:pt x="913" y="287"/>
                  </a:lnTo>
                  <a:lnTo>
                    <a:pt x="893" y="290"/>
                  </a:lnTo>
                  <a:lnTo>
                    <a:pt x="97" y="290"/>
                  </a:lnTo>
                  <a:lnTo>
                    <a:pt x="88" y="272"/>
                  </a:lnTo>
                  <a:lnTo>
                    <a:pt x="78" y="258"/>
                  </a:lnTo>
                  <a:lnTo>
                    <a:pt x="66" y="244"/>
                  </a:lnTo>
                  <a:lnTo>
                    <a:pt x="52" y="233"/>
                  </a:lnTo>
                  <a:lnTo>
                    <a:pt x="47" y="180"/>
                  </a:lnTo>
                  <a:lnTo>
                    <a:pt x="38" y="130"/>
                  </a:lnTo>
                  <a:lnTo>
                    <a:pt x="28" y="84"/>
                  </a:lnTo>
                  <a:lnTo>
                    <a:pt x="15" y="4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3" name="Freeform 742"/>
            <p:cNvSpPr>
              <a:spLocks/>
            </p:cNvSpPr>
            <p:nvPr/>
          </p:nvSpPr>
          <p:spPr bwMode="auto">
            <a:xfrm>
              <a:off x="7083" y="1830"/>
              <a:ext cx="60" cy="15"/>
            </a:xfrm>
            <a:custGeom>
              <a:avLst/>
              <a:gdLst>
                <a:gd name="T0" fmla="*/ 146 w 959"/>
                <a:gd name="T1" fmla="*/ 0 h 246"/>
                <a:gd name="T2" fmla="*/ 897 w 959"/>
                <a:gd name="T3" fmla="*/ 0 h 246"/>
                <a:gd name="T4" fmla="*/ 915 w 959"/>
                <a:gd name="T5" fmla="*/ 2 h 246"/>
                <a:gd name="T6" fmla="*/ 932 w 959"/>
                <a:gd name="T7" fmla="*/ 9 h 246"/>
                <a:gd name="T8" fmla="*/ 945 w 959"/>
                <a:gd name="T9" fmla="*/ 21 h 246"/>
                <a:gd name="T10" fmla="*/ 953 w 959"/>
                <a:gd name="T11" fmla="*/ 36 h 246"/>
                <a:gd name="T12" fmla="*/ 959 w 959"/>
                <a:gd name="T13" fmla="*/ 52 h 246"/>
                <a:gd name="T14" fmla="*/ 959 w 959"/>
                <a:gd name="T15" fmla="*/ 71 h 246"/>
                <a:gd name="T16" fmla="*/ 941 w 959"/>
                <a:gd name="T17" fmla="*/ 180 h 246"/>
                <a:gd name="T18" fmla="*/ 935 w 959"/>
                <a:gd name="T19" fmla="*/ 198 h 246"/>
                <a:gd name="T20" fmla="*/ 926 w 959"/>
                <a:gd name="T21" fmla="*/ 214 h 246"/>
                <a:gd name="T22" fmla="*/ 913 w 959"/>
                <a:gd name="T23" fmla="*/ 227 h 246"/>
                <a:gd name="T24" fmla="*/ 897 w 959"/>
                <a:gd name="T25" fmla="*/ 238 h 246"/>
                <a:gd name="T26" fmla="*/ 879 w 959"/>
                <a:gd name="T27" fmla="*/ 244 h 246"/>
                <a:gd name="T28" fmla="*/ 861 w 959"/>
                <a:gd name="T29" fmla="*/ 246 h 246"/>
                <a:gd name="T30" fmla="*/ 1 w 959"/>
                <a:gd name="T31" fmla="*/ 246 h 246"/>
                <a:gd name="T32" fmla="*/ 0 w 959"/>
                <a:gd name="T33" fmla="*/ 183 h 246"/>
                <a:gd name="T34" fmla="*/ 4 w 959"/>
                <a:gd name="T35" fmla="*/ 178 h 246"/>
                <a:gd name="T36" fmla="*/ 7 w 959"/>
                <a:gd name="T37" fmla="*/ 173 h 246"/>
                <a:gd name="T38" fmla="*/ 32 w 959"/>
                <a:gd name="T39" fmla="*/ 163 h 246"/>
                <a:gd name="T40" fmla="*/ 54 w 959"/>
                <a:gd name="T41" fmla="*/ 148 h 246"/>
                <a:gd name="T42" fmla="*/ 76 w 959"/>
                <a:gd name="T43" fmla="*/ 130 h 246"/>
                <a:gd name="T44" fmla="*/ 95 w 959"/>
                <a:gd name="T45" fmla="*/ 107 h 246"/>
                <a:gd name="T46" fmla="*/ 110 w 959"/>
                <a:gd name="T47" fmla="*/ 83 h 246"/>
                <a:gd name="T48" fmla="*/ 125 w 959"/>
                <a:gd name="T49" fmla="*/ 56 h 246"/>
                <a:gd name="T50" fmla="*/ 137 w 959"/>
                <a:gd name="T51" fmla="*/ 28 h 246"/>
                <a:gd name="T52" fmla="*/ 146 w 959"/>
                <a:gd name="T53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59" h="246">
                  <a:moveTo>
                    <a:pt x="146" y="0"/>
                  </a:moveTo>
                  <a:lnTo>
                    <a:pt x="897" y="0"/>
                  </a:lnTo>
                  <a:lnTo>
                    <a:pt x="915" y="2"/>
                  </a:lnTo>
                  <a:lnTo>
                    <a:pt x="932" y="9"/>
                  </a:lnTo>
                  <a:lnTo>
                    <a:pt x="945" y="21"/>
                  </a:lnTo>
                  <a:lnTo>
                    <a:pt x="953" y="36"/>
                  </a:lnTo>
                  <a:lnTo>
                    <a:pt x="959" y="52"/>
                  </a:lnTo>
                  <a:lnTo>
                    <a:pt x="959" y="71"/>
                  </a:lnTo>
                  <a:lnTo>
                    <a:pt x="941" y="180"/>
                  </a:lnTo>
                  <a:lnTo>
                    <a:pt x="935" y="198"/>
                  </a:lnTo>
                  <a:lnTo>
                    <a:pt x="926" y="214"/>
                  </a:lnTo>
                  <a:lnTo>
                    <a:pt x="913" y="227"/>
                  </a:lnTo>
                  <a:lnTo>
                    <a:pt x="897" y="238"/>
                  </a:lnTo>
                  <a:lnTo>
                    <a:pt x="879" y="244"/>
                  </a:lnTo>
                  <a:lnTo>
                    <a:pt x="861" y="246"/>
                  </a:lnTo>
                  <a:lnTo>
                    <a:pt x="1" y="246"/>
                  </a:lnTo>
                  <a:lnTo>
                    <a:pt x="0" y="183"/>
                  </a:lnTo>
                  <a:lnTo>
                    <a:pt x="4" y="178"/>
                  </a:lnTo>
                  <a:lnTo>
                    <a:pt x="7" y="173"/>
                  </a:lnTo>
                  <a:lnTo>
                    <a:pt x="32" y="163"/>
                  </a:lnTo>
                  <a:lnTo>
                    <a:pt x="54" y="148"/>
                  </a:lnTo>
                  <a:lnTo>
                    <a:pt x="76" y="130"/>
                  </a:lnTo>
                  <a:lnTo>
                    <a:pt x="95" y="107"/>
                  </a:lnTo>
                  <a:lnTo>
                    <a:pt x="110" y="83"/>
                  </a:lnTo>
                  <a:lnTo>
                    <a:pt x="125" y="56"/>
                  </a:lnTo>
                  <a:lnTo>
                    <a:pt x="137" y="28"/>
                  </a:lnTo>
                  <a:lnTo>
                    <a:pt x="1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4" name="Freeform 743"/>
            <p:cNvSpPr>
              <a:spLocks/>
            </p:cNvSpPr>
            <p:nvPr/>
          </p:nvSpPr>
          <p:spPr bwMode="auto">
            <a:xfrm>
              <a:off x="6985" y="1753"/>
              <a:ext cx="199" cy="90"/>
            </a:xfrm>
            <a:custGeom>
              <a:avLst/>
              <a:gdLst>
                <a:gd name="T0" fmla="*/ 433 w 3192"/>
                <a:gd name="T1" fmla="*/ 0 h 1440"/>
                <a:gd name="T2" fmla="*/ 2760 w 3192"/>
                <a:gd name="T3" fmla="*/ 0 h 1440"/>
                <a:gd name="T4" fmla="*/ 2810 w 3192"/>
                <a:gd name="T5" fmla="*/ 2 h 1440"/>
                <a:gd name="T6" fmla="*/ 2859 w 3192"/>
                <a:gd name="T7" fmla="*/ 11 h 1440"/>
                <a:gd name="T8" fmla="*/ 2906 w 3192"/>
                <a:gd name="T9" fmla="*/ 24 h 1440"/>
                <a:gd name="T10" fmla="*/ 2950 w 3192"/>
                <a:gd name="T11" fmla="*/ 43 h 1440"/>
                <a:gd name="T12" fmla="*/ 2991 w 3192"/>
                <a:gd name="T13" fmla="*/ 66 h 1440"/>
                <a:gd name="T14" fmla="*/ 3030 w 3192"/>
                <a:gd name="T15" fmla="*/ 93 h 1440"/>
                <a:gd name="T16" fmla="*/ 3065 w 3192"/>
                <a:gd name="T17" fmla="*/ 125 h 1440"/>
                <a:gd name="T18" fmla="*/ 3097 w 3192"/>
                <a:gd name="T19" fmla="*/ 160 h 1440"/>
                <a:gd name="T20" fmla="*/ 3125 w 3192"/>
                <a:gd name="T21" fmla="*/ 198 h 1440"/>
                <a:gd name="T22" fmla="*/ 3148 w 3192"/>
                <a:gd name="T23" fmla="*/ 239 h 1440"/>
                <a:gd name="T24" fmla="*/ 3167 w 3192"/>
                <a:gd name="T25" fmla="*/ 283 h 1440"/>
                <a:gd name="T26" fmla="*/ 3181 w 3192"/>
                <a:gd name="T27" fmla="*/ 329 h 1440"/>
                <a:gd name="T28" fmla="*/ 3189 w 3192"/>
                <a:gd name="T29" fmla="*/ 377 h 1440"/>
                <a:gd name="T30" fmla="*/ 3192 w 3192"/>
                <a:gd name="T31" fmla="*/ 428 h 1440"/>
                <a:gd name="T32" fmla="*/ 3056 w 3192"/>
                <a:gd name="T33" fmla="*/ 1429 h 1440"/>
                <a:gd name="T34" fmla="*/ 2852 w 3192"/>
                <a:gd name="T35" fmla="*/ 1429 h 1440"/>
                <a:gd name="T36" fmla="*/ 2988 w 3192"/>
                <a:gd name="T37" fmla="*/ 428 h 1440"/>
                <a:gd name="T38" fmla="*/ 2985 w 3192"/>
                <a:gd name="T39" fmla="*/ 391 h 1440"/>
                <a:gd name="T40" fmla="*/ 2976 w 3192"/>
                <a:gd name="T41" fmla="*/ 356 h 1440"/>
                <a:gd name="T42" fmla="*/ 2963 w 3192"/>
                <a:gd name="T43" fmla="*/ 324 h 1440"/>
                <a:gd name="T44" fmla="*/ 2944 w 3192"/>
                <a:gd name="T45" fmla="*/ 295 h 1440"/>
                <a:gd name="T46" fmla="*/ 2921 w 3192"/>
                <a:gd name="T47" fmla="*/ 268 h 1440"/>
                <a:gd name="T48" fmla="*/ 2895 w 3192"/>
                <a:gd name="T49" fmla="*/ 245 h 1440"/>
                <a:gd name="T50" fmla="*/ 2864 w 3192"/>
                <a:gd name="T51" fmla="*/ 228 h 1440"/>
                <a:gd name="T52" fmla="*/ 2832 w 3192"/>
                <a:gd name="T53" fmla="*/ 214 h 1440"/>
                <a:gd name="T54" fmla="*/ 2797 w 3192"/>
                <a:gd name="T55" fmla="*/ 204 h 1440"/>
                <a:gd name="T56" fmla="*/ 2760 w 3192"/>
                <a:gd name="T57" fmla="*/ 202 h 1440"/>
                <a:gd name="T58" fmla="*/ 433 w 3192"/>
                <a:gd name="T59" fmla="*/ 202 h 1440"/>
                <a:gd name="T60" fmla="*/ 396 w 3192"/>
                <a:gd name="T61" fmla="*/ 204 h 1440"/>
                <a:gd name="T62" fmla="*/ 361 w 3192"/>
                <a:gd name="T63" fmla="*/ 214 h 1440"/>
                <a:gd name="T64" fmla="*/ 328 w 3192"/>
                <a:gd name="T65" fmla="*/ 228 h 1440"/>
                <a:gd name="T66" fmla="*/ 299 w 3192"/>
                <a:gd name="T67" fmla="*/ 245 h 1440"/>
                <a:gd name="T68" fmla="*/ 272 w 3192"/>
                <a:gd name="T69" fmla="*/ 268 h 1440"/>
                <a:gd name="T70" fmla="*/ 249 w 3192"/>
                <a:gd name="T71" fmla="*/ 295 h 1440"/>
                <a:gd name="T72" fmla="*/ 230 w 3192"/>
                <a:gd name="T73" fmla="*/ 324 h 1440"/>
                <a:gd name="T74" fmla="*/ 216 w 3192"/>
                <a:gd name="T75" fmla="*/ 356 h 1440"/>
                <a:gd name="T76" fmla="*/ 208 w 3192"/>
                <a:gd name="T77" fmla="*/ 391 h 1440"/>
                <a:gd name="T78" fmla="*/ 204 w 3192"/>
                <a:gd name="T79" fmla="*/ 428 h 1440"/>
                <a:gd name="T80" fmla="*/ 358 w 3192"/>
                <a:gd name="T81" fmla="*/ 1440 h 1440"/>
                <a:gd name="T82" fmla="*/ 155 w 3192"/>
                <a:gd name="T83" fmla="*/ 1440 h 1440"/>
                <a:gd name="T84" fmla="*/ 0 w 3192"/>
                <a:gd name="T85" fmla="*/ 428 h 1440"/>
                <a:gd name="T86" fmla="*/ 4 w 3192"/>
                <a:gd name="T87" fmla="*/ 377 h 1440"/>
                <a:gd name="T88" fmla="*/ 12 w 3192"/>
                <a:gd name="T89" fmla="*/ 329 h 1440"/>
                <a:gd name="T90" fmla="*/ 26 w 3192"/>
                <a:gd name="T91" fmla="*/ 283 h 1440"/>
                <a:gd name="T92" fmla="*/ 45 w 3192"/>
                <a:gd name="T93" fmla="*/ 239 h 1440"/>
                <a:gd name="T94" fmla="*/ 68 w 3192"/>
                <a:gd name="T95" fmla="*/ 198 h 1440"/>
                <a:gd name="T96" fmla="*/ 96 w 3192"/>
                <a:gd name="T97" fmla="*/ 160 h 1440"/>
                <a:gd name="T98" fmla="*/ 127 w 3192"/>
                <a:gd name="T99" fmla="*/ 125 h 1440"/>
                <a:gd name="T100" fmla="*/ 163 w 3192"/>
                <a:gd name="T101" fmla="*/ 93 h 1440"/>
                <a:gd name="T102" fmla="*/ 201 w 3192"/>
                <a:gd name="T103" fmla="*/ 66 h 1440"/>
                <a:gd name="T104" fmla="*/ 244 w 3192"/>
                <a:gd name="T105" fmla="*/ 43 h 1440"/>
                <a:gd name="T106" fmla="*/ 287 w 3192"/>
                <a:gd name="T107" fmla="*/ 24 h 1440"/>
                <a:gd name="T108" fmla="*/ 335 w 3192"/>
                <a:gd name="T109" fmla="*/ 11 h 1440"/>
                <a:gd name="T110" fmla="*/ 383 w 3192"/>
                <a:gd name="T111" fmla="*/ 2 h 1440"/>
                <a:gd name="T112" fmla="*/ 433 w 3192"/>
                <a:gd name="T113" fmla="*/ 0 h 1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92" h="1440">
                  <a:moveTo>
                    <a:pt x="433" y="0"/>
                  </a:moveTo>
                  <a:lnTo>
                    <a:pt x="2760" y="0"/>
                  </a:lnTo>
                  <a:lnTo>
                    <a:pt x="2810" y="2"/>
                  </a:lnTo>
                  <a:lnTo>
                    <a:pt x="2859" y="11"/>
                  </a:lnTo>
                  <a:lnTo>
                    <a:pt x="2906" y="24"/>
                  </a:lnTo>
                  <a:lnTo>
                    <a:pt x="2950" y="43"/>
                  </a:lnTo>
                  <a:lnTo>
                    <a:pt x="2991" y="66"/>
                  </a:lnTo>
                  <a:lnTo>
                    <a:pt x="3030" y="93"/>
                  </a:lnTo>
                  <a:lnTo>
                    <a:pt x="3065" y="125"/>
                  </a:lnTo>
                  <a:lnTo>
                    <a:pt x="3097" y="160"/>
                  </a:lnTo>
                  <a:lnTo>
                    <a:pt x="3125" y="198"/>
                  </a:lnTo>
                  <a:lnTo>
                    <a:pt x="3148" y="239"/>
                  </a:lnTo>
                  <a:lnTo>
                    <a:pt x="3167" y="283"/>
                  </a:lnTo>
                  <a:lnTo>
                    <a:pt x="3181" y="329"/>
                  </a:lnTo>
                  <a:lnTo>
                    <a:pt x="3189" y="377"/>
                  </a:lnTo>
                  <a:lnTo>
                    <a:pt x="3192" y="428"/>
                  </a:lnTo>
                  <a:lnTo>
                    <a:pt x="3056" y="1429"/>
                  </a:lnTo>
                  <a:lnTo>
                    <a:pt x="2852" y="1429"/>
                  </a:lnTo>
                  <a:lnTo>
                    <a:pt x="2988" y="428"/>
                  </a:lnTo>
                  <a:lnTo>
                    <a:pt x="2985" y="391"/>
                  </a:lnTo>
                  <a:lnTo>
                    <a:pt x="2976" y="356"/>
                  </a:lnTo>
                  <a:lnTo>
                    <a:pt x="2963" y="324"/>
                  </a:lnTo>
                  <a:lnTo>
                    <a:pt x="2944" y="295"/>
                  </a:lnTo>
                  <a:lnTo>
                    <a:pt x="2921" y="268"/>
                  </a:lnTo>
                  <a:lnTo>
                    <a:pt x="2895" y="245"/>
                  </a:lnTo>
                  <a:lnTo>
                    <a:pt x="2864" y="228"/>
                  </a:lnTo>
                  <a:lnTo>
                    <a:pt x="2832" y="214"/>
                  </a:lnTo>
                  <a:lnTo>
                    <a:pt x="2797" y="204"/>
                  </a:lnTo>
                  <a:lnTo>
                    <a:pt x="2760" y="202"/>
                  </a:lnTo>
                  <a:lnTo>
                    <a:pt x="433" y="202"/>
                  </a:lnTo>
                  <a:lnTo>
                    <a:pt x="396" y="204"/>
                  </a:lnTo>
                  <a:lnTo>
                    <a:pt x="361" y="214"/>
                  </a:lnTo>
                  <a:lnTo>
                    <a:pt x="328" y="228"/>
                  </a:lnTo>
                  <a:lnTo>
                    <a:pt x="299" y="245"/>
                  </a:lnTo>
                  <a:lnTo>
                    <a:pt x="272" y="268"/>
                  </a:lnTo>
                  <a:lnTo>
                    <a:pt x="249" y="295"/>
                  </a:lnTo>
                  <a:lnTo>
                    <a:pt x="230" y="324"/>
                  </a:lnTo>
                  <a:lnTo>
                    <a:pt x="216" y="356"/>
                  </a:lnTo>
                  <a:lnTo>
                    <a:pt x="208" y="391"/>
                  </a:lnTo>
                  <a:lnTo>
                    <a:pt x="204" y="428"/>
                  </a:lnTo>
                  <a:lnTo>
                    <a:pt x="358" y="1440"/>
                  </a:lnTo>
                  <a:lnTo>
                    <a:pt x="155" y="1440"/>
                  </a:lnTo>
                  <a:lnTo>
                    <a:pt x="0" y="428"/>
                  </a:lnTo>
                  <a:lnTo>
                    <a:pt x="4" y="377"/>
                  </a:lnTo>
                  <a:lnTo>
                    <a:pt x="12" y="329"/>
                  </a:lnTo>
                  <a:lnTo>
                    <a:pt x="26" y="283"/>
                  </a:lnTo>
                  <a:lnTo>
                    <a:pt x="45" y="239"/>
                  </a:lnTo>
                  <a:lnTo>
                    <a:pt x="68" y="198"/>
                  </a:lnTo>
                  <a:lnTo>
                    <a:pt x="96" y="160"/>
                  </a:lnTo>
                  <a:lnTo>
                    <a:pt x="127" y="125"/>
                  </a:lnTo>
                  <a:lnTo>
                    <a:pt x="163" y="93"/>
                  </a:lnTo>
                  <a:lnTo>
                    <a:pt x="201" y="66"/>
                  </a:lnTo>
                  <a:lnTo>
                    <a:pt x="244" y="43"/>
                  </a:lnTo>
                  <a:lnTo>
                    <a:pt x="287" y="24"/>
                  </a:lnTo>
                  <a:lnTo>
                    <a:pt x="335" y="11"/>
                  </a:lnTo>
                  <a:lnTo>
                    <a:pt x="383" y="2"/>
                  </a:lnTo>
                  <a:lnTo>
                    <a:pt x="4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5" name="Freeform 744"/>
            <p:cNvSpPr>
              <a:spLocks/>
            </p:cNvSpPr>
            <p:nvPr/>
          </p:nvSpPr>
          <p:spPr bwMode="auto">
            <a:xfrm>
              <a:off x="6983" y="1851"/>
              <a:ext cx="203" cy="61"/>
            </a:xfrm>
            <a:custGeom>
              <a:avLst/>
              <a:gdLst>
                <a:gd name="T0" fmla="*/ 146 w 3254"/>
                <a:gd name="T1" fmla="*/ 0 h 975"/>
                <a:gd name="T2" fmla="*/ 3109 w 3254"/>
                <a:gd name="T3" fmla="*/ 0 h 975"/>
                <a:gd name="T4" fmla="*/ 3134 w 3254"/>
                <a:gd name="T5" fmla="*/ 2 h 975"/>
                <a:gd name="T6" fmla="*/ 3158 w 3254"/>
                <a:gd name="T7" fmla="*/ 9 h 975"/>
                <a:gd name="T8" fmla="*/ 3180 w 3254"/>
                <a:gd name="T9" fmla="*/ 19 h 975"/>
                <a:gd name="T10" fmla="*/ 3201 w 3254"/>
                <a:gd name="T11" fmla="*/ 33 h 975"/>
                <a:gd name="T12" fmla="*/ 3219 w 3254"/>
                <a:gd name="T13" fmla="*/ 50 h 975"/>
                <a:gd name="T14" fmla="*/ 3234 w 3254"/>
                <a:gd name="T15" fmla="*/ 70 h 975"/>
                <a:gd name="T16" fmla="*/ 3245 w 3254"/>
                <a:gd name="T17" fmla="*/ 92 h 975"/>
                <a:gd name="T18" fmla="*/ 3251 w 3254"/>
                <a:gd name="T19" fmla="*/ 116 h 975"/>
                <a:gd name="T20" fmla="*/ 3254 w 3254"/>
                <a:gd name="T21" fmla="*/ 141 h 975"/>
                <a:gd name="T22" fmla="*/ 3253 w 3254"/>
                <a:gd name="T23" fmla="*/ 166 h 975"/>
                <a:gd name="T24" fmla="*/ 3135 w 3254"/>
                <a:gd name="T25" fmla="*/ 975 h 975"/>
                <a:gd name="T26" fmla="*/ 121 w 3254"/>
                <a:gd name="T27" fmla="*/ 975 h 975"/>
                <a:gd name="T28" fmla="*/ 2 w 3254"/>
                <a:gd name="T29" fmla="*/ 166 h 975"/>
                <a:gd name="T30" fmla="*/ 0 w 3254"/>
                <a:gd name="T31" fmla="*/ 141 h 975"/>
                <a:gd name="T32" fmla="*/ 3 w 3254"/>
                <a:gd name="T33" fmla="*/ 116 h 975"/>
                <a:gd name="T34" fmla="*/ 9 w 3254"/>
                <a:gd name="T35" fmla="*/ 92 h 975"/>
                <a:gd name="T36" fmla="*/ 21 w 3254"/>
                <a:gd name="T37" fmla="*/ 70 h 975"/>
                <a:gd name="T38" fmla="*/ 35 w 3254"/>
                <a:gd name="T39" fmla="*/ 50 h 975"/>
                <a:gd name="T40" fmla="*/ 54 w 3254"/>
                <a:gd name="T41" fmla="*/ 33 h 975"/>
                <a:gd name="T42" fmla="*/ 74 w 3254"/>
                <a:gd name="T43" fmla="*/ 19 h 975"/>
                <a:gd name="T44" fmla="*/ 96 w 3254"/>
                <a:gd name="T45" fmla="*/ 9 h 975"/>
                <a:gd name="T46" fmla="*/ 121 w 3254"/>
                <a:gd name="T47" fmla="*/ 2 h 975"/>
                <a:gd name="T48" fmla="*/ 146 w 3254"/>
                <a:gd name="T49" fmla="*/ 0 h 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254" h="975">
                  <a:moveTo>
                    <a:pt x="146" y="0"/>
                  </a:moveTo>
                  <a:lnTo>
                    <a:pt x="3109" y="0"/>
                  </a:lnTo>
                  <a:lnTo>
                    <a:pt x="3134" y="2"/>
                  </a:lnTo>
                  <a:lnTo>
                    <a:pt x="3158" y="9"/>
                  </a:lnTo>
                  <a:lnTo>
                    <a:pt x="3180" y="19"/>
                  </a:lnTo>
                  <a:lnTo>
                    <a:pt x="3201" y="33"/>
                  </a:lnTo>
                  <a:lnTo>
                    <a:pt x="3219" y="50"/>
                  </a:lnTo>
                  <a:lnTo>
                    <a:pt x="3234" y="70"/>
                  </a:lnTo>
                  <a:lnTo>
                    <a:pt x="3245" y="92"/>
                  </a:lnTo>
                  <a:lnTo>
                    <a:pt x="3251" y="116"/>
                  </a:lnTo>
                  <a:lnTo>
                    <a:pt x="3254" y="141"/>
                  </a:lnTo>
                  <a:lnTo>
                    <a:pt x="3253" y="166"/>
                  </a:lnTo>
                  <a:lnTo>
                    <a:pt x="3135" y="975"/>
                  </a:lnTo>
                  <a:lnTo>
                    <a:pt x="121" y="975"/>
                  </a:lnTo>
                  <a:lnTo>
                    <a:pt x="2" y="166"/>
                  </a:lnTo>
                  <a:lnTo>
                    <a:pt x="0" y="141"/>
                  </a:lnTo>
                  <a:lnTo>
                    <a:pt x="3" y="116"/>
                  </a:lnTo>
                  <a:lnTo>
                    <a:pt x="9" y="92"/>
                  </a:lnTo>
                  <a:lnTo>
                    <a:pt x="21" y="70"/>
                  </a:lnTo>
                  <a:lnTo>
                    <a:pt x="35" y="50"/>
                  </a:lnTo>
                  <a:lnTo>
                    <a:pt x="54" y="33"/>
                  </a:lnTo>
                  <a:lnTo>
                    <a:pt x="74" y="19"/>
                  </a:lnTo>
                  <a:lnTo>
                    <a:pt x="96" y="9"/>
                  </a:lnTo>
                  <a:lnTo>
                    <a:pt x="121" y="2"/>
                  </a:lnTo>
                  <a:lnTo>
                    <a:pt x="1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6" name="Freeform 745"/>
            <p:cNvSpPr>
              <a:spLocks/>
            </p:cNvSpPr>
            <p:nvPr/>
          </p:nvSpPr>
          <p:spPr bwMode="auto">
            <a:xfrm>
              <a:off x="7013" y="1729"/>
              <a:ext cx="137" cy="14"/>
            </a:xfrm>
            <a:custGeom>
              <a:avLst/>
              <a:gdLst>
                <a:gd name="T0" fmla="*/ 55 w 2200"/>
                <a:gd name="T1" fmla="*/ 0 h 223"/>
                <a:gd name="T2" fmla="*/ 2146 w 2200"/>
                <a:gd name="T3" fmla="*/ 0 h 223"/>
                <a:gd name="T4" fmla="*/ 2162 w 2200"/>
                <a:gd name="T5" fmla="*/ 2 h 223"/>
                <a:gd name="T6" fmla="*/ 2177 w 2200"/>
                <a:gd name="T7" fmla="*/ 8 h 223"/>
                <a:gd name="T8" fmla="*/ 2188 w 2200"/>
                <a:gd name="T9" fmla="*/ 20 h 223"/>
                <a:gd name="T10" fmla="*/ 2197 w 2200"/>
                <a:gd name="T11" fmla="*/ 33 h 223"/>
                <a:gd name="T12" fmla="*/ 2200 w 2200"/>
                <a:gd name="T13" fmla="*/ 49 h 223"/>
                <a:gd name="T14" fmla="*/ 2199 w 2200"/>
                <a:gd name="T15" fmla="*/ 66 h 223"/>
                <a:gd name="T16" fmla="*/ 2162 w 2200"/>
                <a:gd name="T17" fmla="*/ 223 h 223"/>
                <a:gd name="T18" fmla="*/ 40 w 2200"/>
                <a:gd name="T19" fmla="*/ 223 h 223"/>
                <a:gd name="T20" fmla="*/ 1 w 2200"/>
                <a:gd name="T21" fmla="*/ 67 h 223"/>
                <a:gd name="T22" fmla="*/ 0 w 2200"/>
                <a:gd name="T23" fmla="*/ 51 h 223"/>
                <a:gd name="T24" fmla="*/ 3 w 2200"/>
                <a:gd name="T25" fmla="*/ 34 h 223"/>
                <a:gd name="T26" fmla="*/ 12 w 2200"/>
                <a:gd name="T27" fmla="*/ 21 h 223"/>
                <a:gd name="T28" fmla="*/ 24 w 2200"/>
                <a:gd name="T29" fmla="*/ 9 h 223"/>
                <a:gd name="T30" fmla="*/ 39 w 2200"/>
                <a:gd name="T31" fmla="*/ 2 h 223"/>
                <a:gd name="T32" fmla="*/ 55 w 2200"/>
                <a:gd name="T33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00" h="223">
                  <a:moveTo>
                    <a:pt x="55" y="0"/>
                  </a:moveTo>
                  <a:lnTo>
                    <a:pt x="2146" y="0"/>
                  </a:lnTo>
                  <a:lnTo>
                    <a:pt x="2162" y="2"/>
                  </a:lnTo>
                  <a:lnTo>
                    <a:pt x="2177" y="8"/>
                  </a:lnTo>
                  <a:lnTo>
                    <a:pt x="2188" y="20"/>
                  </a:lnTo>
                  <a:lnTo>
                    <a:pt x="2197" y="33"/>
                  </a:lnTo>
                  <a:lnTo>
                    <a:pt x="2200" y="49"/>
                  </a:lnTo>
                  <a:lnTo>
                    <a:pt x="2199" y="66"/>
                  </a:lnTo>
                  <a:lnTo>
                    <a:pt x="2162" y="223"/>
                  </a:lnTo>
                  <a:lnTo>
                    <a:pt x="40" y="223"/>
                  </a:lnTo>
                  <a:lnTo>
                    <a:pt x="1" y="67"/>
                  </a:lnTo>
                  <a:lnTo>
                    <a:pt x="0" y="51"/>
                  </a:lnTo>
                  <a:lnTo>
                    <a:pt x="3" y="34"/>
                  </a:lnTo>
                  <a:lnTo>
                    <a:pt x="12" y="21"/>
                  </a:lnTo>
                  <a:lnTo>
                    <a:pt x="24" y="9"/>
                  </a:lnTo>
                  <a:lnTo>
                    <a:pt x="39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7" name="Freeform 746"/>
            <p:cNvSpPr>
              <a:spLocks/>
            </p:cNvSpPr>
            <p:nvPr/>
          </p:nvSpPr>
          <p:spPr bwMode="auto">
            <a:xfrm>
              <a:off x="7027" y="1707"/>
              <a:ext cx="110" cy="14"/>
            </a:xfrm>
            <a:custGeom>
              <a:avLst/>
              <a:gdLst>
                <a:gd name="T0" fmla="*/ 54 w 1766"/>
                <a:gd name="T1" fmla="*/ 0 h 224"/>
                <a:gd name="T2" fmla="*/ 1712 w 1766"/>
                <a:gd name="T3" fmla="*/ 0 h 224"/>
                <a:gd name="T4" fmla="*/ 1728 w 1766"/>
                <a:gd name="T5" fmla="*/ 2 h 224"/>
                <a:gd name="T6" fmla="*/ 1742 w 1766"/>
                <a:gd name="T7" fmla="*/ 10 h 224"/>
                <a:gd name="T8" fmla="*/ 1755 w 1766"/>
                <a:gd name="T9" fmla="*/ 20 h 224"/>
                <a:gd name="T10" fmla="*/ 1762 w 1766"/>
                <a:gd name="T11" fmla="*/ 34 h 224"/>
                <a:gd name="T12" fmla="*/ 1766 w 1766"/>
                <a:gd name="T13" fmla="*/ 48 h 224"/>
                <a:gd name="T14" fmla="*/ 1766 w 1766"/>
                <a:gd name="T15" fmla="*/ 64 h 224"/>
                <a:gd name="T16" fmla="*/ 1735 w 1766"/>
                <a:gd name="T17" fmla="*/ 224 h 224"/>
                <a:gd name="T18" fmla="*/ 32 w 1766"/>
                <a:gd name="T19" fmla="*/ 224 h 224"/>
                <a:gd name="T20" fmla="*/ 0 w 1766"/>
                <a:gd name="T21" fmla="*/ 65 h 224"/>
                <a:gd name="T22" fmla="*/ 0 w 1766"/>
                <a:gd name="T23" fmla="*/ 49 h 224"/>
                <a:gd name="T24" fmla="*/ 3 w 1766"/>
                <a:gd name="T25" fmla="*/ 34 h 224"/>
                <a:gd name="T26" fmla="*/ 12 w 1766"/>
                <a:gd name="T27" fmla="*/ 20 h 224"/>
                <a:gd name="T28" fmla="*/ 23 w 1766"/>
                <a:gd name="T29" fmla="*/ 10 h 224"/>
                <a:gd name="T30" fmla="*/ 38 w 1766"/>
                <a:gd name="T31" fmla="*/ 3 h 224"/>
                <a:gd name="T32" fmla="*/ 54 w 1766"/>
                <a:gd name="T33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66" h="224">
                  <a:moveTo>
                    <a:pt x="54" y="0"/>
                  </a:moveTo>
                  <a:lnTo>
                    <a:pt x="1712" y="0"/>
                  </a:lnTo>
                  <a:lnTo>
                    <a:pt x="1728" y="2"/>
                  </a:lnTo>
                  <a:lnTo>
                    <a:pt x="1742" y="10"/>
                  </a:lnTo>
                  <a:lnTo>
                    <a:pt x="1755" y="20"/>
                  </a:lnTo>
                  <a:lnTo>
                    <a:pt x="1762" y="34"/>
                  </a:lnTo>
                  <a:lnTo>
                    <a:pt x="1766" y="48"/>
                  </a:lnTo>
                  <a:lnTo>
                    <a:pt x="1766" y="64"/>
                  </a:lnTo>
                  <a:lnTo>
                    <a:pt x="1735" y="224"/>
                  </a:lnTo>
                  <a:lnTo>
                    <a:pt x="32" y="224"/>
                  </a:lnTo>
                  <a:lnTo>
                    <a:pt x="0" y="65"/>
                  </a:lnTo>
                  <a:lnTo>
                    <a:pt x="0" y="49"/>
                  </a:lnTo>
                  <a:lnTo>
                    <a:pt x="3" y="34"/>
                  </a:lnTo>
                  <a:lnTo>
                    <a:pt x="12" y="20"/>
                  </a:lnTo>
                  <a:lnTo>
                    <a:pt x="23" y="10"/>
                  </a:lnTo>
                  <a:lnTo>
                    <a:pt x="38" y="3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98" name="Group 342"/>
          <p:cNvGrpSpPr>
            <a:grpSpLocks noChangeAspect="1"/>
          </p:cNvGrpSpPr>
          <p:nvPr/>
        </p:nvGrpSpPr>
        <p:grpSpPr bwMode="auto">
          <a:xfrm>
            <a:off x="5898281" y="1735348"/>
            <a:ext cx="257066" cy="352259"/>
            <a:chOff x="5388" y="2720"/>
            <a:chExt cx="2290" cy="31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01" name="Freeform 344"/>
            <p:cNvSpPr>
              <a:spLocks/>
            </p:cNvSpPr>
            <p:nvPr/>
          </p:nvSpPr>
          <p:spPr bwMode="auto">
            <a:xfrm>
              <a:off x="5388" y="2720"/>
              <a:ext cx="2290" cy="2035"/>
            </a:xfrm>
            <a:custGeom>
              <a:avLst/>
              <a:gdLst>
                <a:gd name="T0" fmla="*/ 2522 w 4581"/>
                <a:gd name="T1" fmla="*/ 19 h 4070"/>
                <a:gd name="T2" fmla="*/ 2627 w 4581"/>
                <a:gd name="T3" fmla="*/ 148 h 4070"/>
                <a:gd name="T4" fmla="*/ 2880 w 4581"/>
                <a:gd name="T5" fmla="*/ 540 h 4070"/>
                <a:gd name="T6" fmla="*/ 3327 w 4581"/>
                <a:gd name="T7" fmla="*/ 765 h 4070"/>
                <a:gd name="T8" fmla="*/ 3645 w 4581"/>
                <a:gd name="T9" fmla="*/ 508 h 4070"/>
                <a:gd name="T10" fmla="*/ 3803 w 4581"/>
                <a:gd name="T11" fmla="*/ 563 h 4070"/>
                <a:gd name="T12" fmla="*/ 4069 w 4581"/>
                <a:gd name="T13" fmla="*/ 890 h 4070"/>
                <a:gd name="T14" fmla="*/ 4014 w 4581"/>
                <a:gd name="T15" fmla="*/ 1050 h 4070"/>
                <a:gd name="T16" fmla="*/ 3989 w 4581"/>
                <a:gd name="T17" fmla="*/ 1580 h 4070"/>
                <a:gd name="T18" fmla="*/ 4385 w 4581"/>
                <a:gd name="T19" fmla="*/ 1946 h 4070"/>
                <a:gd name="T20" fmla="*/ 4537 w 4581"/>
                <a:gd name="T21" fmla="*/ 2018 h 4070"/>
                <a:gd name="T22" fmla="*/ 4581 w 4581"/>
                <a:gd name="T23" fmla="*/ 2438 h 4070"/>
                <a:gd name="T24" fmla="*/ 4508 w 4581"/>
                <a:gd name="T25" fmla="*/ 2590 h 4070"/>
                <a:gd name="T26" fmla="*/ 4098 w 4581"/>
                <a:gd name="T27" fmla="*/ 2632 h 4070"/>
                <a:gd name="T28" fmla="*/ 3934 w 4581"/>
                <a:gd name="T29" fmla="*/ 3108 h 4070"/>
                <a:gd name="T30" fmla="*/ 4044 w 4581"/>
                <a:gd name="T31" fmla="*/ 3564 h 4070"/>
                <a:gd name="T32" fmla="*/ 4063 w 4581"/>
                <a:gd name="T33" fmla="*/ 3729 h 4070"/>
                <a:gd name="T34" fmla="*/ 3770 w 4581"/>
                <a:gd name="T35" fmla="*/ 4041 h 4070"/>
                <a:gd name="T36" fmla="*/ 3605 w 4581"/>
                <a:gd name="T37" fmla="*/ 4060 h 4070"/>
                <a:gd name="T38" fmla="*/ 3249 w 4581"/>
                <a:gd name="T39" fmla="*/ 3853 h 4070"/>
                <a:gd name="T40" fmla="*/ 3177 w 4581"/>
                <a:gd name="T41" fmla="*/ 3176 h 4070"/>
                <a:gd name="T42" fmla="*/ 3428 w 4581"/>
                <a:gd name="T43" fmla="*/ 2824 h 4070"/>
                <a:gd name="T44" fmla="*/ 3546 w 4581"/>
                <a:gd name="T45" fmla="*/ 2396 h 4070"/>
                <a:gd name="T46" fmla="*/ 3500 w 4581"/>
                <a:gd name="T47" fmla="*/ 1927 h 4070"/>
                <a:gd name="T48" fmla="*/ 3295 w 4581"/>
                <a:gd name="T49" fmla="*/ 1518 h 4070"/>
                <a:gd name="T50" fmla="*/ 2960 w 4581"/>
                <a:gd name="T51" fmla="*/ 1213 h 4070"/>
                <a:gd name="T52" fmla="*/ 2530 w 4581"/>
                <a:gd name="T53" fmla="*/ 1044 h 4070"/>
                <a:gd name="T54" fmla="*/ 2051 w 4581"/>
                <a:gd name="T55" fmla="*/ 1044 h 4070"/>
                <a:gd name="T56" fmla="*/ 1621 w 4581"/>
                <a:gd name="T57" fmla="*/ 1213 h 4070"/>
                <a:gd name="T58" fmla="*/ 1286 w 4581"/>
                <a:gd name="T59" fmla="*/ 1520 h 4070"/>
                <a:gd name="T60" fmla="*/ 1081 w 4581"/>
                <a:gd name="T61" fmla="*/ 1928 h 4070"/>
                <a:gd name="T62" fmla="*/ 1035 w 4581"/>
                <a:gd name="T63" fmla="*/ 2396 h 4070"/>
                <a:gd name="T64" fmla="*/ 1153 w 4581"/>
                <a:gd name="T65" fmla="*/ 2824 h 4070"/>
                <a:gd name="T66" fmla="*/ 1404 w 4581"/>
                <a:gd name="T67" fmla="*/ 3176 h 4070"/>
                <a:gd name="T68" fmla="*/ 1259 w 4581"/>
                <a:gd name="T69" fmla="*/ 3806 h 4070"/>
                <a:gd name="T70" fmla="*/ 934 w 4581"/>
                <a:gd name="T71" fmla="*/ 4070 h 4070"/>
                <a:gd name="T72" fmla="*/ 776 w 4581"/>
                <a:gd name="T73" fmla="*/ 4015 h 4070"/>
                <a:gd name="T74" fmla="*/ 510 w 4581"/>
                <a:gd name="T75" fmla="*/ 3688 h 4070"/>
                <a:gd name="T76" fmla="*/ 565 w 4581"/>
                <a:gd name="T77" fmla="*/ 3528 h 4070"/>
                <a:gd name="T78" fmla="*/ 594 w 4581"/>
                <a:gd name="T79" fmla="*/ 2995 h 4070"/>
                <a:gd name="T80" fmla="*/ 194 w 4581"/>
                <a:gd name="T81" fmla="*/ 2632 h 4070"/>
                <a:gd name="T82" fmla="*/ 42 w 4581"/>
                <a:gd name="T83" fmla="*/ 2560 h 4070"/>
                <a:gd name="T84" fmla="*/ 0 w 4581"/>
                <a:gd name="T85" fmla="*/ 2140 h 4070"/>
                <a:gd name="T86" fmla="*/ 72 w 4581"/>
                <a:gd name="T87" fmla="*/ 1989 h 4070"/>
                <a:gd name="T88" fmla="*/ 481 w 4581"/>
                <a:gd name="T89" fmla="*/ 1947 h 4070"/>
                <a:gd name="T90" fmla="*/ 641 w 4581"/>
                <a:gd name="T91" fmla="*/ 1468 h 4070"/>
                <a:gd name="T92" fmla="*/ 536 w 4581"/>
                <a:gd name="T93" fmla="*/ 1016 h 4070"/>
                <a:gd name="T94" fmla="*/ 517 w 4581"/>
                <a:gd name="T95" fmla="*/ 850 h 4070"/>
                <a:gd name="T96" fmla="*/ 810 w 4581"/>
                <a:gd name="T97" fmla="*/ 536 h 4070"/>
                <a:gd name="T98" fmla="*/ 976 w 4581"/>
                <a:gd name="T99" fmla="*/ 519 h 4070"/>
                <a:gd name="T100" fmla="*/ 1356 w 4581"/>
                <a:gd name="T101" fmla="*/ 700 h 4070"/>
                <a:gd name="T102" fmla="*/ 1821 w 4581"/>
                <a:gd name="T103" fmla="*/ 506 h 4070"/>
                <a:gd name="T104" fmla="*/ 1965 w 4581"/>
                <a:gd name="T105" fmla="*/ 108 h 4070"/>
                <a:gd name="T106" fmla="*/ 2094 w 4581"/>
                <a:gd name="T107" fmla="*/ 6 h 40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581" h="4070">
                  <a:moveTo>
                    <a:pt x="2140" y="0"/>
                  </a:moveTo>
                  <a:lnTo>
                    <a:pt x="2439" y="0"/>
                  </a:lnTo>
                  <a:lnTo>
                    <a:pt x="2483" y="6"/>
                  </a:lnTo>
                  <a:lnTo>
                    <a:pt x="2522" y="19"/>
                  </a:lnTo>
                  <a:lnTo>
                    <a:pt x="2559" y="42"/>
                  </a:lnTo>
                  <a:lnTo>
                    <a:pt x="2589" y="72"/>
                  </a:lnTo>
                  <a:lnTo>
                    <a:pt x="2612" y="108"/>
                  </a:lnTo>
                  <a:lnTo>
                    <a:pt x="2627" y="148"/>
                  </a:lnTo>
                  <a:lnTo>
                    <a:pt x="2631" y="194"/>
                  </a:lnTo>
                  <a:lnTo>
                    <a:pt x="2631" y="475"/>
                  </a:lnTo>
                  <a:lnTo>
                    <a:pt x="2756" y="504"/>
                  </a:lnTo>
                  <a:lnTo>
                    <a:pt x="2880" y="540"/>
                  </a:lnTo>
                  <a:lnTo>
                    <a:pt x="2998" y="586"/>
                  </a:lnTo>
                  <a:lnTo>
                    <a:pt x="3112" y="637"/>
                  </a:lnTo>
                  <a:lnTo>
                    <a:pt x="3223" y="698"/>
                  </a:lnTo>
                  <a:lnTo>
                    <a:pt x="3327" y="765"/>
                  </a:lnTo>
                  <a:lnTo>
                    <a:pt x="3529" y="563"/>
                  </a:lnTo>
                  <a:lnTo>
                    <a:pt x="3563" y="536"/>
                  </a:lnTo>
                  <a:lnTo>
                    <a:pt x="3603" y="517"/>
                  </a:lnTo>
                  <a:lnTo>
                    <a:pt x="3645" y="508"/>
                  </a:lnTo>
                  <a:lnTo>
                    <a:pt x="3687" y="508"/>
                  </a:lnTo>
                  <a:lnTo>
                    <a:pt x="3729" y="517"/>
                  </a:lnTo>
                  <a:lnTo>
                    <a:pt x="3767" y="536"/>
                  </a:lnTo>
                  <a:lnTo>
                    <a:pt x="3803" y="563"/>
                  </a:lnTo>
                  <a:lnTo>
                    <a:pt x="4014" y="774"/>
                  </a:lnTo>
                  <a:lnTo>
                    <a:pt x="4042" y="810"/>
                  </a:lnTo>
                  <a:lnTo>
                    <a:pt x="4060" y="848"/>
                  </a:lnTo>
                  <a:lnTo>
                    <a:pt x="4069" y="890"/>
                  </a:lnTo>
                  <a:lnTo>
                    <a:pt x="4069" y="934"/>
                  </a:lnTo>
                  <a:lnTo>
                    <a:pt x="4060" y="976"/>
                  </a:lnTo>
                  <a:lnTo>
                    <a:pt x="4042" y="1014"/>
                  </a:lnTo>
                  <a:lnTo>
                    <a:pt x="4014" y="1050"/>
                  </a:lnTo>
                  <a:lnTo>
                    <a:pt x="3812" y="1251"/>
                  </a:lnTo>
                  <a:lnTo>
                    <a:pt x="3877" y="1356"/>
                  </a:lnTo>
                  <a:lnTo>
                    <a:pt x="3938" y="1466"/>
                  </a:lnTo>
                  <a:lnTo>
                    <a:pt x="3989" y="1580"/>
                  </a:lnTo>
                  <a:lnTo>
                    <a:pt x="4033" y="1698"/>
                  </a:lnTo>
                  <a:lnTo>
                    <a:pt x="4069" y="1820"/>
                  </a:lnTo>
                  <a:lnTo>
                    <a:pt x="4098" y="1946"/>
                  </a:lnTo>
                  <a:lnTo>
                    <a:pt x="4385" y="1946"/>
                  </a:lnTo>
                  <a:lnTo>
                    <a:pt x="4429" y="1951"/>
                  </a:lnTo>
                  <a:lnTo>
                    <a:pt x="4470" y="1965"/>
                  </a:lnTo>
                  <a:lnTo>
                    <a:pt x="4507" y="1987"/>
                  </a:lnTo>
                  <a:lnTo>
                    <a:pt x="4537" y="2018"/>
                  </a:lnTo>
                  <a:lnTo>
                    <a:pt x="4560" y="2054"/>
                  </a:lnTo>
                  <a:lnTo>
                    <a:pt x="4575" y="2094"/>
                  </a:lnTo>
                  <a:lnTo>
                    <a:pt x="4581" y="2140"/>
                  </a:lnTo>
                  <a:lnTo>
                    <a:pt x="4581" y="2438"/>
                  </a:lnTo>
                  <a:lnTo>
                    <a:pt x="4577" y="2484"/>
                  </a:lnTo>
                  <a:lnTo>
                    <a:pt x="4562" y="2524"/>
                  </a:lnTo>
                  <a:lnTo>
                    <a:pt x="4539" y="2560"/>
                  </a:lnTo>
                  <a:lnTo>
                    <a:pt x="4508" y="2590"/>
                  </a:lnTo>
                  <a:lnTo>
                    <a:pt x="4472" y="2613"/>
                  </a:lnTo>
                  <a:lnTo>
                    <a:pt x="4432" y="2626"/>
                  </a:lnTo>
                  <a:lnTo>
                    <a:pt x="4389" y="2632"/>
                  </a:lnTo>
                  <a:lnTo>
                    <a:pt x="4098" y="2632"/>
                  </a:lnTo>
                  <a:lnTo>
                    <a:pt x="4069" y="2756"/>
                  </a:lnTo>
                  <a:lnTo>
                    <a:pt x="4031" y="2877"/>
                  </a:lnTo>
                  <a:lnTo>
                    <a:pt x="3987" y="2995"/>
                  </a:lnTo>
                  <a:lnTo>
                    <a:pt x="3934" y="3108"/>
                  </a:lnTo>
                  <a:lnTo>
                    <a:pt x="3875" y="3218"/>
                  </a:lnTo>
                  <a:lnTo>
                    <a:pt x="3808" y="3321"/>
                  </a:lnTo>
                  <a:lnTo>
                    <a:pt x="4016" y="3528"/>
                  </a:lnTo>
                  <a:lnTo>
                    <a:pt x="4044" y="3564"/>
                  </a:lnTo>
                  <a:lnTo>
                    <a:pt x="4063" y="3602"/>
                  </a:lnTo>
                  <a:lnTo>
                    <a:pt x="4071" y="3644"/>
                  </a:lnTo>
                  <a:lnTo>
                    <a:pt x="4071" y="3688"/>
                  </a:lnTo>
                  <a:lnTo>
                    <a:pt x="4063" y="3729"/>
                  </a:lnTo>
                  <a:lnTo>
                    <a:pt x="4044" y="3768"/>
                  </a:lnTo>
                  <a:lnTo>
                    <a:pt x="4016" y="3804"/>
                  </a:lnTo>
                  <a:lnTo>
                    <a:pt x="3805" y="4015"/>
                  </a:lnTo>
                  <a:lnTo>
                    <a:pt x="3770" y="4041"/>
                  </a:lnTo>
                  <a:lnTo>
                    <a:pt x="3730" y="4060"/>
                  </a:lnTo>
                  <a:lnTo>
                    <a:pt x="3689" y="4070"/>
                  </a:lnTo>
                  <a:lnTo>
                    <a:pt x="3647" y="4070"/>
                  </a:lnTo>
                  <a:lnTo>
                    <a:pt x="3605" y="4060"/>
                  </a:lnTo>
                  <a:lnTo>
                    <a:pt x="3565" y="4041"/>
                  </a:lnTo>
                  <a:lnTo>
                    <a:pt x="3531" y="4015"/>
                  </a:lnTo>
                  <a:lnTo>
                    <a:pt x="3321" y="3806"/>
                  </a:lnTo>
                  <a:lnTo>
                    <a:pt x="3249" y="3853"/>
                  </a:lnTo>
                  <a:lnTo>
                    <a:pt x="3175" y="3895"/>
                  </a:lnTo>
                  <a:lnTo>
                    <a:pt x="3097" y="3937"/>
                  </a:lnTo>
                  <a:lnTo>
                    <a:pt x="3097" y="3250"/>
                  </a:lnTo>
                  <a:lnTo>
                    <a:pt x="3177" y="3176"/>
                  </a:lnTo>
                  <a:lnTo>
                    <a:pt x="3251" y="3098"/>
                  </a:lnTo>
                  <a:lnTo>
                    <a:pt x="3318" y="3012"/>
                  </a:lnTo>
                  <a:lnTo>
                    <a:pt x="3377" y="2921"/>
                  </a:lnTo>
                  <a:lnTo>
                    <a:pt x="3428" y="2824"/>
                  </a:lnTo>
                  <a:lnTo>
                    <a:pt x="3472" y="2723"/>
                  </a:lnTo>
                  <a:lnTo>
                    <a:pt x="3506" y="2619"/>
                  </a:lnTo>
                  <a:lnTo>
                    <a:pt x="3531" y="2508"/>
                  </a:lnTo>
                  <a:lnTo>
                    <a:pt x="3546" y="2396"/>
                  </a:lnTo>
                  <a:lnTo>
                    <a:pt x="3552" y="2280"/>
                  </a:lnTo>
                  <a:lnTo>
                    <a:pt x="3546" y="2160"/>
                  </a:lnTo>
                  <a:lnTo>
                    <a:pt x="3529" y="2041"/>
                  </a:lnTo>
                  <a:lnTo>
                    <a:pt x="3500" y="1927"/>
                  </a:lnTo>
                  <a:lnTo>
                    <a:pt x="3462" y="1816"/>
                  </a:lnTo>
                  <a:lnTo>
                    <a:pt x="3417" y="1712"/>
                  </a:lnTo>
                  <a:lnTo>
                    <a:pt x="3359" y="1613"/>
                  </a:lnTo>
                  <a:lnTo>
                    <a:pt x="3295" y="1518"/>
                  </a:lnTo>
                  <a:lnTo>
                    <a:pt x="3221" y="1430"/>
                  </a:lnTo>
                  <a:lnTo>
                    <a:pt x="3141" y="1350"/>
                  </a:lnTo>
                  <a:lnTo>
                    <a:pt x="3053" y="1278"/>
                  </a:lnTo>
                  <a:lnTo>
                    <a:pt x="2960" y="1213"/>
                  </a:lnTo>
                  <a:lnTo>
                    <a:pt x="2859" y="1156"/>
                  </a:lnTo>
                  <a:lnTo>
                    <a:pt x="2755" y="1109"/>
                  </a:lnTo>
                  <a:lnTo>
                    <a:pt x="2644" y="1071"/>
                  </a:lnTo>
                  <a:lnTo>
                    <a:pt x="2530" y="1044"/>
                  </a:lnTo>
                  <a:lnTo>
                    <a:pt x="2412" y="1027"/>
                  </a:lnTo>
                  <a:lnTo>
                    <a:pt x="2290" y="1021"/>
                  </a:lnTo>
                  <a:lnTo>
                    <a:pt x="2169" y="1027"/>
                  </a:lnTo>
                  <a:lnTo>
                    <a:pt x="2051" y="1044"/>
                  </a:lnTo>
                  <a:lnTo>
                    <a:pt x="1937" y="1071"/>
                  </a:lnTo>
                  <a:lnTo>
                    <a:pt x="1826" y="1109"/>
                  </a:lnTo>
                  <a:lnTo>
                    <a:pt x="1722" y="1156"/>
                  </a:lnTo>
                  <a:lnTo>
                    <a:pt x="1621" y="1213"/>
                  </a:lnTo>
                  <a:lnTo>
                    <a:pt x="1528" y="1278"/>
                  </a:lnTo>
                  <a:lnTo>
                    <a:pt x="1440" y="1350"/>
                  </a:lnTo>
                  <a:lnTo>
                    <a:pt x="1360" y="1432"/>
                  </a:lnTo>
                  <a:lnTo>
                    <a:pt x="1286" y="1520"/>
                  </a:lnTo>
                  <a:lnTo>
                    <a:pt x="1221" y="1613"/>
                  </a:lnTo>
                  <a:lnTo>
                    <a:pt x="1166" y="1712"/>
                  </a:lnTo>
                  <a:lnTo>
                    <a:pt x="1119" y="1818"/>
                  </a:lnTo>
                  <a:lnTo>
                    <a:pt x="1081" y="1928"/>
                  </a:lnTo>
                  <a:lnTo>
                    <a:pt x="1052" y="2043"/>
                  </a:lnTo>
                  <a:lnTo>
                    <a:pt x="1035" y="2160"/>
                  </a:lnTo>
                  <a:lnTo>
                    <a:pt x="1029" y="2280"/>
                  </a:lnTo>
                  <a:lnTo>
                    <a:pt x="1035" y="2396"/>
                  </a:lnTo>
                  <a:lnTo>
                    <a:pt x="1050" y="2508"/>
                  </a:lnTo>
                  <a:lnTo>
                    <a:pt x="1075" y="2619"/>
                  </a:lnTo>
                  <a:lnTo>
                    <a:pt x="1109" y="2723"/>
                  </a:lnTo>
                  <a:lnTo>
                    <a:pt x="1153" y="2824"/>
                  </a:lnTo>
                  <a:lnTo>
                    <a:pt x="1204" y="2921"/>
                  </a:lnTo>
                  <a:lnTo>
                    <a:pt x="1263" y="3012"/>
                  </a:lnTo>
                  <a:lnTo>
                    <a:pt x="1330" y="3098"/>
                  </a:lnTo>
                  <a:lnTo>
                    <a:pt x="1404" y="3176"/>
                  </a:lnTo>
                  <a:lnTo>
                    <a:pt x="1484" y="3250"/>
                  </a:lnTo>
                  <a:lnTo>
                    <a:pt x="1484" y="3937"/>
                  </a:lnTo>
                  <a:lnTo>
                    <a:pt x="1370" y="3874"/>
                  </a:lnTo>
                  <a:lnTo>
                    <a:pt x="1259" y="3806"/>
                  </a:lnTo>
                  <a:lnTo>
                    <a:pt x="1050" y="4015"/>
                  </a:lnTo>
                  <a:lnTo>
                    <a:pt x="1016" y="4041"/>
                  </a:lnTo>
                  <a:lnTo>
                    <a:pt x="976" y="4060"/>
                  </a:lnTo>
                  <a:lnTo>
                    <a:pt x="934" y="4070"/>
                  </a:lnTo>
                  <a:lnTo>
                    <a:pt x="892" y="4070"/>
                  </a:lnTo>
                  <a:lnTo>
                    <a:pt x="850" y="4060"/>
                  </a:lnTo>
                  <a:lnTo>
                    <a:pt x="810" y="4041"/>
                  </a:lnTo>
                  <a:lnTo>
                    <a:pt x="776" y="4015"/>
                  </a:lnTo>
                  <a:lnTo>
                    <a:pt x="565" y="3804"/>
                  </a:lnTo>
                  <a:lnTo>
                    <a:pt x="536" y="3768"/>
                  </a:lnTo>
                  <a:lnTo>
                    <a:pt x="519" y="3729"/>
                  </a:lnTo>
                  <a:lnTo>
                    <a:pt x="510" y="3688"/>
                  </a:lnTo>
                  <a:lnTo>
                    <a:pt x="510" y="3644"/>
                  </a:lnTo>
                  <a:lnTo>
                    <a:pt x="519" y="3602"/>
                  </a:lnTo>
                  <a:lnTo>
                    <a:pt x="536" y="3564"/>
                  </a:lnTo>
                  <a:lnTo>
                    <a:pt x="565" y="3528"/>
                  </a:lnTo>
                  <a:lnTo>
                    <a:pt x="772" y="3321"/>
                  </a:lnTo>
                  <a:lnTo>
                    <a:pt x="706" y="3218"/>
                  </a:lnTo>
                  <a:lnTo>
                    <a:pt x="647" y="3108"/>
                  </a:lnTo>
                  <a:lnTo>
                    <a:pt x="594" y="2995"/>
                  </a:lnTo>
                  <a:lnTo>
                    <a:pt x="550" y="2877"/>
                  </a:lnTo>
                  <a:lnTo>
                    <a:pt x="514" y="2756"/>
                  </a:lnTo>
                  <a:lnTo>
                    <a:pt x="485" y="2632"/>
                  </a:lnTo>
                  <a:lnTo>
                    <a:pt x="194" y="2632"/>
                  </a:lnTo>
                  <a:lnTo>
                    <a:pt x="148" y="2626"/>
                  </a:lnTo>
                  <a:lnTo>
                    <a:pt x="108" y="2613"/>
                  </a:lnTo>
                  <a:lnTo>
                    <a:pt x="72" y="2590"/>
                  </a:lnTo>
                  <a:lnTo>
                    <a:pt x="42" y="2560"/>
                  </a:lnTo>
                  <a:lnTo>
                    <a:pt x="19" y="2524"/>
                  </a:lnTo>
                  <a:lnTo>
                    <a:pt x="6" y="2484"/>
                  </a:lnTo>
                  <a:lnTo>
                    <a:pt x="0" y="2438"/>
                  </a:lnTo>
                  <a:lnTo>
                    <a:pt x="0" y="2140"/>
                  </a:lnTo>
                  <a:lnTo>
                    <a:pt x="6" y="2096"/>
                  </a:lnTo>
                  <a:lnTo>
                    <a:pt x="19" y="2056"/>
                  </a:lnTo>
                  <a:lnTo>
                    <a:pt x="42" y="2020"/>
                  </a:lnTo>
                  <a:lnTo>
                    <a:pt x="72" y="1989"/>
                  </a:lnTo>
                  <a:lnTo>
                    <a:pt x="108" y="1966"/>
                  </a:lnTo>
                  <a:lnTo>
                    <a:pt x="148" y="1951"/>
                  </a:lnTo>
                  <a:lnTo>
                    <a:pt x="194" y="1947"/>
                  </a:lnTo>
                  <a:lnTo>
                    <a:pt x="481" y="1947"/>
                  </a:lnTo>
                  <a:lnTo>
                    <a:pt x="508" y="1822"/>
                  </a:lnTo>
                  <a:lnTo>
                    <a:pt x="544" y="1700"/>
                  </a:lnTo>
                  <a:lnTo>
                    <a:pt x="588" y="1582"/>
                  </a:lnTo>
                  <a:lnTo>
                    <a:pt x="641" y="1468"/>
                  </a:lnTo>
                  <a:lnTo>
                    <a:pt x="700" y="1358"/>
                  </a:lnTo>
                  <a:lnTo>
                    <a:pt x="767" y="1253"/>
                  </a:lnTo>
                  <a:lnTo>
                    <a:pt x="563" y="1050"/>
                  </a:lnTo>
                  <a:lnTo>
                    <a:pt x="536" y="1016"/>
                  </a:lnTo>
                  <a:lnTo>
                    <a:pt x="517" y="976"/>
                  </a:lnTo>
                  <a:lnTo>
                    <a:pt x="508" y="934"/>
                  </a:lnTo>
                  <a:lnTo>
                    <a:pt x="508" y="892"/>
                  </a:lnTo>
                  <a:lnTo>
                    <a:pt x="517" y="850"/>
                  </a:lnTo>
                  <a:lnTo>
                    <a:pt x="536" y="812"/>
                  </a:lnTo>
                  <a:lnTo>
                    <a:pt x="563" y="776"/>
                  </a:lnTo>
                  <a:lnTo>
                    <a:pt x="774" y="565"/>
                  </a:lnTo>
                  <a:lnTo>
                    <a:pt x="810" y="536"/>
                  </a:lnTo>
                  <a:lnTo>
                    <a:pt x="848" y="519"/>
                  </a:lnTo>
                  <a:lnTo>
                    <a:pt x="890" y="510"/>
                  </a:lnTo>
                  <a:lnTo>
                    <a:pt x="934" y="510"/>
                  </a:lnTo>
                  <a:lnTo>
                    <a:pt x="976" y="519"/>
                  </a:lnTo>
                  <a:lnTo>
                    <a:pt x="1014" y="536"/>
                  </a:lnTo>
                  <a:lnTo>
                    <a:pt x="1050" y="565"/>
                  </a:lnTo>
                  <a:lnTo>
                    <a:pt x="1250" y="766"/>
                  </a:lnTo>
                  <a:lnTo>
                    <a:pt x="1356" y="700"/>
                  </a:lnTo>
                  <a:lnTo>
                    <a:pt x="1467" y="639"/>
                  </a:lnTo>
                  <a:lnTo>
                    <a:pt x="1581" y="586"/>
                  </a:lnTo>
                  <a:lnTo>
                    <a:pt x="1699" y="542"/>
                  </a:lnTo>
                  <a:lnTo>
                    <a:pt x="1821" y="506"/>
                  </a:lnTo>
                  <a:lnTo>
                    <a:pt x="1946" y="477"/>
                  </a:lnTo>
                  <a:lnTo>
                    <a:pt x="1946" y="194"/>
                  </a:lnTo>
                  <a:lnTo>
                    <a:pt x="1952" y="148"/>
                  </a:lnTo>
                  <a:lnTo>
                    <a:pt x="1965" y="108"/>
                  </a:lnTo>
                  <a:lnTo>
                    <a:pt x="1988" y="72"/>
                  </a:lnTo>
                  <a:lnTo>
                    <a:pt x="2018" y="42"/>
                  </a:lnTo>
                  <a:lnTo>
                    <a:pt x="2055" y="19"/>
                  </a:lnTo>
                  <a:lnTo>
                    <a:pt x="2094" y="6"/>
                  </a:lnTo>
                  <a:lnTo>
                    <a:pt x="21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2" name="Freeform 345"/>
            <p:cNvSpPr>
              <a:spLocks noEditPoints="1"/>
            </p:cNvSpPr>
            <p:nvPr/>
          </p:nvSpPr>
          <p:spPr bwMode="auto">
            <a:xfrm>
              <a:off x="6113" y="3514"/>
              <a:ext cx="840" cy="2344"/>
            </a:xfrm>
            <a:custGeom>
              <a:avLst/>
              <a:gdLst>
                <a:gd name="T0" fmla="*/ 806 w 1679"/>
                <a:gd name="T1" fmla="*/ 1430 h 4688"/>
                <a:gd name="T2" fmla="*/ 753 w 1679"/>
                <a:gd name="T3" fmla="*/ 1468 h 4688"/>
                <a:gd name="T4" fmla="*/ 732 w 1679"/>
                <a:gd name="T5" fmla="*/ 1533 h 4688"/>
                <a:gd name="T6" fmla="*/ 738 w 1679"/>
                <a:gd name="T7" fmla="*/ 4306 h 4688"/>
                <a:gd name="T8" fmla="*/ 776 w 1679"/>
                <a:gd name="T9" fmla="*/ 4359 h 4688"/>
                <a:gd name="T10" fmla="*/ 838 w 1679"/>
                <a:gd name="T11" fmla="*/ 4380 h 4688"/>
                <a:gd name="T12" fmla="*/ 903 w 1679"/>
                <a:gd name="T13" fmla="*/ 4359 h 4688"/>
                <a:gd name="T14" fmla="*/ 941 w 1679"/>
                <a:gd name="T15" fmla="*/ 4306 h 4688"/>
                <a:gd name="T16" fmla="*/ 947 w 1679"/>
                <a:gd name="T17" fmla="*/ 1533 h 4688"/>
                <a:gd name="T18" fmla="*/ 926 w 1679"/>
                <a:gd name="T19" fmla="*/ 1468 h 4688"/>
                <a:gd name="T20" fmla="*/ 873 w 1679"/>
                <a:gd name="T21" fmla="*/ 1430 h 4688"/>
                <a:gd name="T22" fmla="*/ 376 w 1679"/>
                <a:gd name="T23" fmla="*/ 0 h 4688"/>
                <a:gd name="T24" fmla="*/ 407 w 1679"/>
                <a:gd name="T25" fmla="*/ 17 h 4688"/>
                <a:gd name="T26" fmla="*/ 420 w 1679"/>
                <a:gd name="T27" fmla="*/ 49 h 4688"/>
                <a:gd name="T28" fmla="*/ 426 w 1679"/>
                <a:gd name="T29" fmla="*/ 466 h 4688"/>
                <a:gd name="T30" fmla="*/ 462 w 1679"/>
                <a:gd name="T31" fmla="*/ 567 h 4688"/>
                <a:gd name="T32" fmla="*/ 530 w 1679"/>
                <a:gd name="T33" fmla="*/ 647 h 4688"/>
                <a:gd name="T34" fmla="*/ 622 w 1679"/>
                <a:gd name="T35" fmla="*/ 700 h 4688"/>
                <a:gd name="T36" fmla="*/ 730 w 1679"/>
                <a:gd name="T37" fmla="*/ 719 h 4688"/>
                <a:gd name="T38" fmla="*/ 1006 w 1679"/>
                <a:gd name="T39" fmla="*/ 713 h 4688"/>
                <a:gd name="T40" fmla="*/ 1105 w 1679"/>
                <a:gd name="T41" fmla="*/ 677 h 4688"/>
                <a:gd name="T42" fmla="*/ 1185 w 1679"/>
                <a:gd name="T43" fmla="*/ 609 h 4688"/>
                <a:gd name="T44" fmla="*/ 1240 w 1679"/>
                <a:gd name="T45" fmla="*/ 517 h 4688"/>
                <a:gd name="T46" fmla="*/ 1259 w 1679"/>
                <a:gd name="T47" fmla="*/ 411 h 4688"/>
                <a:gd name="T48" fmla="*/ 1263 w 1679"/>
                <a:gd name="T49" fmla="*/ 30 h 4688"/>
                <a:gd name="T50" fmla="*/ 1286 w 1679"/>
                <a:gd name="T51" fmla="*/ 6 h 4688"/>
                <a:gd name="T52" fmla="*/ 1320 w 1679"/>
                <a:gd name="T53" fmla="*/ 2 h 4688"/>
                <a:gd name="T54" fmla="*/ 1403 w 1679"/>
                <a:gd name="T55" fmla="*/ 65 h 4688"/>
                <a:gd name="T56" fmla="*/ 1518 w 1679"/>
                <a:gd name="T57" fmla="*/ 192 h 4688"/>
                <a:gd name="T58" fmla="*/ 1605 w 1679"/>
                <a:gd name="T59" fmla="*/ 340 h 4688"/>
                <a:gd name="T60" fmla="*/ 1660 w 1679"/>
                <a:gd name="T61" fmla="*/ 506 h 4688"/>
                <a:gd name="T62" fmla="*/ 1679 w 1679"/>
                <a:gd name="T63" fmla="*/ 685 h 4688"/>
                <a:gd name="T64" fmla="*/ 1655 w 1679"/>
                <a:gd name="T65" fmla="*/ 881 h 4688"/>
                <a:gd name="T66" fmla="*/ 1588 w 1679"/>
                <a:gd name="T67" fmla="*/ 1061 h 4688"/>
                <a:gd name="T68" fmla="*/ 1485 w 1679"/>
                <a:gd name="T69" fmla="*/ 1219 h 4688"/>
                <a:gd name="T70" fmla="*/ 1350 w 1679"/>
                <a:gd name="T71" fmla="*/ 1350 h 4688"/>
                <a:gd name="T72" fmla="*/ 1274 w 1679"/>
                <a:gd name="T73" fmla="*/ 1428 h 4688"/>
                <a:gd name="T74" fmla="*/ 1227 w 1679"/>
                <a:gd name="T75" fmla="*/ 1525 h 4688"/>
                <a:gd name="T76" fmla="*/ 1209 w 1679"/>
                <a:gd name="T77" fmla="*/ 1634 h 4688"/>
                <a:gd name="T78" fmla="*/ 1204 w 1679"/>
                <a:gd name="T79" fmla="*/ 4386 h 4688"/>
                <a:gd name="T80" fmla="*/ 1160 w 1679"/>
                <a:gd name="T81" fmla="*/ 4505 h 4688"/>
                <a:gd name="T82" fmla="*/ 1078 w 1679"/>
                <a:gd name="T83" fmla="*/ 4601 h 4688"/>
                <a:gd name="T84" fmla="*/ 968 w 1679"/>
                <a:gd name="T85" fmla="*/ 4665 h 4688"/>
                <a:gd name="T86" fmla="*/ 838 w 1679"/>
                <a:gd name="T87" fmla="*/ 4688 h 4688"/>
                <a:gd name="T88" fmla="*/ 711 w 1679"/>
                <a:gd name="T89" fmla="*/ 4665 h 4688"/>
                <a:gd name="T90" fmla="*/ 601 w 1679"/>
                <a:gd name="T91" fmla="*/ 4601 h 4688"/>
                <a:gd name="T92" fmla="*/ 519 w 1679"/>
                <a:gd name="T93" fmla="*/ 4505 h 4688"/>
                <a:gd name="T94" fmla="*/ 475 w 1679"/>
                <a:gd name="T95" fmla="*/ 4386 h 4688"/>
                <a:gd name="T96" fmla="*/ 469 w 1679"/>
                <a:gd name="T97" fmla="*/ 1634 h 4688"/>
                <a:gd name="T98" fmla="*/ 452 w 1679"/>
                <a:gd name="T99" fmla="*/ 1527 h 4688"/>
                <a:gd name="T100" fmla="*/ 405 w 1679"/>
                <a:gd name="T101" fmla="*/ 1430 h 4688"/>
                <a:gd name="T102" fmla="*/ 329 w 1679"/>
                <a:gd name="T103" fmla="*/ 1352 h 4688"/>
                <a:gd name="T104" fmla="*/ 194 w 1679"/>
                <a:gd name="T105" fmla="*/ 1221 h 4688"/>
                <a:gd name="T106" fmla="*/ 89 w 1679"/>
                <a:gd name="T107" fmla="*/ 1063 h 4688"/>
                <a:gd name="T108" fmla="*/ 24 w 1679"/>
                <a:gd name="T109" fmla="*/ 882 h 4688"/>
                <a:gd name="T110" fmla="*/ 0 w 1679"/>
                <a:gd name="T111" fmla="*/ 685 h 4688"/>
                <a:gd name="T112" fmla="*/ 19 w 1679"/>
                <a:gd name="T113" fmla="*/ 506 h 4688"/>
                <a:gd name="T114" fmla="*/ 74 w 1679"/>
                <a:gd name="T115" fmla="*/ 340 h 4688"/>
                <a:gd name="T116" fmla="*/ 161 w 1679"/>
                <a:gd name="T117" fmla="*/ 192 h 4688"/>
                <a:gd name="T118" fmla="*/ 275 w 1679"/>
                <a:gd name="T119" fmla="*/ 65 h 4688"/>
                <a:gd name="T120" fmla="*/ 359 w 1679"/>
                <a:gd name="T121" fmla="*/ 2 h 4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79" h="4688">
                  <a:moveTo>
                    <a:pt x="838" y="1424"/>
                  </a:moveTo>
                  <a:lnTo>
                    <a:pt x="806" y="1430"/>
                  </a:lnTo>
                  <a:lnTo>
                    <a:pt x="776" y="1445"/>
                  </a:lnTo>
                  <a:lnTo>
                    <a:pt x="753" y="1468"/>
                  </a:lnTo>
                  <a:lnTo>
                    <a:pt x="738" y="1499"/>
                  </a:lnTo>
                  <a:lnTo>
                    <a:pt x="732" y="1533"/>
                  </a:lnTo>
                  <a:lnTo>
                    <a:pt x="732" y="4272"/>
                  </a:lnTo>
                  <a:lnTo>
                    <a:pt x="738" y="4306"/>
                  </a:lnTo>
                  <a:lnTo>
                    <a:pt x="753" y="4334"/>
                  </a:lnTo>
                  <a:lnTo>
                    <a:pt x="776" y="4359"/>
                  </a:lnTo>
                  <a:lnTo>
                    <a:pt x="806" y="4374"/>
                  </a:lnTo>
                  <a:lnTo>
                    <a:pt x="838" y="4380"/>
                  </a:lnTo>
                  <a:lnTo>
                    <a:pt x="873" y="4374"/>
                  </a:lnTo>
                  <a:lnTo>
                    <a:pt x="903" y="4359"/>
                  </a:lnTo>
                  <a:lnTo>
                    <a:pt x="926" y="4334"/>
                  </a:lnTo>
                  <a:lnTo>
                    <a:pt x="941" y="4306"/>
                  </a:lnTo>
                  <a:lnTo>
                    <a:pt x="947" y="4272"/>
                  </a:lnTo>
                  <a:lnTo>
                    <a:pt x="947" y="1533"/>
                  </a:lnTo>
                  <a:lnTo>
                    <a:pt x="941" y="1499"/>
                  </a:lnTo>
                  <a:lnTo>
                    <a:pt x="926" y="1468"/>
                  </a:lnTo>
                  <a:lnTo>
                    <a:pt x="903" y="1445"/>
                  </a:lnTo>
                  <a:lnTo>
                    <a:pt x="873" y="1430"/>
                  </a:lnTo>
                  <a:lnTo>
                    <a:pt x="838" y="1424"/>
                  </a:lnTo>
                  <a:close/>
                  <a:moveTo>
                    <a:pt x="376" y="0"/>
                  </a:moveTo>
                  <a:lnTo>
                    <a:pt x="393" y="6"/>
                  </a:lnTo>
                  <a:lnTo>
                    <a:pt x="407" y="17"/>
                  </a:lnTo>
                  <a:lnTo>
                    <a:pt x="416" y="30"/>
                  </a:lnTo>
                  <a:lnTo>
                    <a:pt x="420" y="49"/>
                  </a:lnTo>
                  <a:lnTo>
                    <a:pt x="420" y="411"/>
                  </a:lnTo>
                  <a:lnTo>
                    <a:pt x="426" y="466"/>
                  </a:lnTo>
                  <a:lnTo>
                    <a:pt x="439" y="517"/>
                  </a:lnTo>
                  <a:lnTo>
                    <a:pt x="462" y="567"/>
                  </a:lnTo>
                  <a:lnTo>
                    <a:pt x="492" y="609"/>
                  </a:lnTo>
                  <a:lnTo>
                    <a:pt x="530" y="647"/>
                  </a:lnTo>
                  <a:lnTo>
                    <a:pt x="574" y="677"/>
                  </a:lnTo>
                  <a:lnTo>
                    <a:pt x="622" y="700"/>
                  </a:lnTo>
                  <a:lnTo>
                    <a:pt x="673" y="713"/>
                  </a:lnTo>
                  <a:lnTo>
                    <a:pt x="730" y="719"/>
                  </a:lnTo>
                  <a:lnTo>
                    <a:pt x="949" y="719"/>
                  </a:lnTo>
                  <a:lnTo>
                    <a:pt x="1006" y="713"/>
                  </a:lnTo>
                  <a:lnTo>
                    <a:pt x="1057" y="700"/>
                  </a:lnTo>
                  <a:lnTo>
                    <a:pt x="1105" y="677"/>
                  </a:lnTo>
                  <a:lnTo>
                    <a:pt x="1149" y="647"/>
                  </a:lnTo>
                  <a:lnTo>
                    <a:pt x="1185" y="609"/>
                  </a:lnTo>
                  <a:lnTo>
                    <a:pt x="1217" y="567"/>
                  </a:lnTo>
                  <a:lnTo>
                    <a:pt x="1240" y="517"/>
                  </a:lnTo>
                  <a:lnTo>
                    <a:pt x="1253" y="466"/>
                  </a:lnTo>
                  <a:lnTo>
                    <a:pt x="1259" y="411"/>
                  </a:lnTo>
                  <a:lnTo>
                    <a:pt x="1259" y="49"/>
                  </a:lnTo>
                  <a:lnTo>
                    <a:pt x="1263" y="30"/>
                  </a:lnTo>
                  <a:lnTo>
                    <a:pt x="1272" y="17"/>
                  </a:lnTo>
                  <a:lnTo>
                    <a:pt x="1286" y="6"/>
                  </a:lnTo>
                  <a:lnTo>
                    <a:pt x="1303" y="0"/>
                  </a:lnTo>
                  <a:lnTo>
                    <a:pt x="1320" y="2"/>
                  </a:lnTo>
                  <a:lnTo>
                    <a:pt x="1337" y="10"/>
                  </a:lnTo>
                  <a:lnTo>
                    <a:pt x="1403" y="65"/>
                  </a:lnTo>
                  <a:lnTo>
                    <a:pt x="1464" y="126"/>
                  </a:lnTo>
                  <a:lnTo>
                    <a:pt x="1518" y="192"/>
                  </a:lnTo>
                  <a:lnTo>
                    <a:pt x="1565" y="264"/>
                  </a:lnTo>
                  <a:lnTo>
                    <a:pt x="1605" y="340"/>
                  </a:lnTo>
                  <a:lnTo>
                    <a:pt x="1636" y="420"/>
                  </a:lnTo>
                  <a:lnTo>
                    <a:pt x="1660" y="506"/>
                  </a:lnTo>
                  <a:lnTo>
                    <a:pt x="1674" y="593"/>
                  </a:lnTo>
                  <a:lnTo>
                    <a:pt x="1679" y="685"/>
                  </a:lnTo>
                  <a:lnTo>
                    <a:pt x="1672" y="784"/>
                  </a:lnTo>
                  <a:lnTo>
                    <a:pt x="1655" y="881"/>
                  </a:lnTo>
                  <a:lnTo>
                    <a:pt x="1628" y="974"/>
                  </a:lnTo>
                  <a:lnTo>
                    <a:pt x="1588" y="1061"/>
                  </a:lnTo>
                  <a:lnTo>
                    <a:pt x="1540" y="1143"/>
                  </a:lnTo>
                  <a:lnTo>
                    <a:pt x="1485" y="1219"/>
                  </a:lnTo>
                  <a:lnTo>
                    <a:pt x="1421" y="1289"/>
                  </a:lnTo>
                  <a:lnTo>
                    <a:pt x="1350" y="1350"/>
                  </a:lnTo>
                  <a:lnTo>
                    <a:pt x="1308" y="1386"/>
                  </a:lnTo>
                  <a:lnTo>
                    <a:pt x="1274" y="1428"/>
                  </a:lnTo>
                  <a:lnTo>
                    <a:pt x="1246" y="1476"/>
                  </a:lnTo>
                  <a:lnTo>
                    <a:pt x="1227" y="1525"/>
                  </a:lnTo>
                  <a:lnTo>
                    <a:pt x="1213" y="1579"/>
                  </a:lnTo>
                  <a:lnTo>
                    <a:pt x="1209" y="1634"/>
                  </a:lnTo>
                  <a:lnTo>
                    <a:pt x="1209" y="4319"/>
                  </a:lnTo>
                  <a:lnTo>
                    <a:pt x="1204" y="4386"/>
                  </a:lnTo>
                  <a:lnTo>
                    <a:pt x="1187" y="4448"/>
                  </a:lnTo>
                  <a:lnTo>
                    <a:pt x="1160" y="4505"/>
                  </a:lnTo>
                  <a:lnTo>
                    <a:pt x="1122" y="4557"/>
                  </a:lnTo>
                  <a:lnTo>
                    <a:pt x="1078" y="4601"/>
                  </a:lnTo>
                  <a:lnTo>
                    <a:pt x="1027" y="4639"/>
                  </a:lnTo>
                  <a:lnTo>
                    <a:pt x="968" y="4665"/>
                  </a:lnTo>
                  <a:lnTo>
                    <a:pt x="907" y="4682"/>
                  </a:lnTo>
                  <a:lnTo>
                    <a:pt x="838" y="4688"/>
                  </a:lnTo>
                  <a:lnTo>
                    <a:pt x="774" y="4682"/>
                  </a:lnTo>
                  <a:lnTo>
                    <a:pt x="711" y="4665"/>
                  </a:lnTo>
                  <a:lnTo>
                    <a:pt x="652" y="4639"/>
                  </a:lnTo>
                  <a:lnTo>
                    <a:pt x="601" y="4601"/>
                  </a:lnTo>
                  <a:lnTo>
                    <a:pt x="557" y="4557"/>
                  </a:lnTo>
                  <a:lnTo>
                    <a:pt x="519" y="4505"/>
                  </a:lnTo>
                  <a:lnTo>
                    <a:pt x="492" y="4448"/>
                  </a:lnTo>
                  <a:lnTo>
                    <a:pt x="475" y="4386"/>
                  </a:lnTo>
                  <a:lnTo>
                    <a:pt x="469" y="4319"/>
                  </a:lnTo>
                  <a:lnTo>
                    <a:pt x="469" y="1634"/>
                  </a:lnTo>
                  <a:lnTo>
                    <a:pt x="466" y="1580"/>
                  </a:lnTo>
                  <a:lnTo>
                    <a:pt x="452" y="1527"/>
                  </a:lnTo>
                  <a:lnTo>
                    <a:pt x="433" y="1476"/>
                  </a:lnTo>
                  <a:lnTo>
                    <a:pt x="405" y="1430"/>
                  </a:lnTo>
                  <a:lnTo>
                    <a:pt x="371" y="1388"/>
                  </a:lnTo>
                  <a:lnTo>
                    <a:pt x="329" y="1352"/>
                  </a:lnTo>
                  <a:lnTo>
                    <a:pt x="258" y="1289"/>
                  </a:lnTo>
                  <a:lnTo>
                    <a:pt x="194" y="1221"/>
                  </a:lnTo>
                  <a:lnTo>
                    <a:pt x="137" y="1145"/>
                  </a:lnTo>
                  <a:lnTo>
                    <a:pt x="89" y="1063"/>
                  </a:lnTo>
                  <a:lnTo>
                    <a:pt x="51" y="976"/>
                  </a:lnTo>
                  <a:lnTo>
                    <a:pt x="24" y="882"/>
                  </a:lnTo>
                  <a:lnTo>
                    <a:pt x="5" y="785"/>
                  </a:lnTo>
                  <a:lnTo>
                    <a:pt x="0" y="685"/>
                  </a:lnTo>
                  <a:lnTo>
                    <a:pt x="5" y="595"/>
                  </a:lnTo>
                  <a:lnTo>
                    <a:pt x="19" y="506"/>
                  </a:lnTo>
                  <a:lnTo>
                    <a:pt x="43" y="422"/>
                  </a:lnTo>
                  <a:lnTo>
                    <a:pt x="74" y="340"/>
                  </a:lnTo>
                  <a:lnTo>
                    <a:pt x="114" y="264"/>
                  </a:lnTo>
                  <a:lnTo>
                    <a:pt x="161" y="192"/>
                  </a:lnTo>
                  <a:lnTo>
                    <a:pt x="215" y="126"/>
                  </a:lnTo>
                  <a:lnTo>
                    <a:pt x="275" y="65"/>
                  </a:lnTo>
                  <a:lnTo>
                    <a:pt x="340" y="10"/>
                  </a:lnTo>
                  <a:lnTo>
                    <a:pt x="359" y="2"/>
                  </a:lnTo>
                  <a:lnTo>
                    <a:pt x="3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15" name="Group 362"/>
          <p:cNvGrpSpPr>
            <a:grpSpLocks noChangeAspect="1"/>
          </p:cNvGrpSpPr>
          <p:nvPr/>
        </p:nvGrpSpPr>
        <p:grpSpPr bwMode="auto">
          <a:xfrm>
            <a:off x="7204889" y="1665209"/>
            <a:ext cx="299079" cy="492537"/>
            <a:chOff x="1874" y="952"/>
            <a:chExt cx="1900" cy="3129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18" name="Freeform 364"/>
            <p:cNvSpPr>
              <a:spLocks/>
            </p:cNvSpPr>
            <p:nvPr/>
          </p:nvSpPr>
          <p:spPr bwMode="auto">
            <a:xfrm>
              <a:off x="2729" y="952"/>
              <a:ext cx="185" cy="228"/>
            </a:xfrm>
            <a:custGeom>
              <a:avLst/>
              <a:gdLst>
                <a:gd name="T0" fmla="*/ 186 w 371"/>
                <a:gd name="T1" fmla="*/ 0 h 456"/>
                <a:gd name="T2" fmla="*/ 228 w 371"/>
                <a:gd name="T3" fmla="*/ 6 h 456"/>
                <a:gd name="T4" fmla="*/ 268 w 371"/>
                <a:gd name="T5" fmla="*/ 19 h 456"/>
                <a:gd name="T6" fmla="*/ 302 w 371"/>
                <a:gd name="T7" fmla="*/ 40 h 456"/>
                <a:gd name="T8" fmla="*/ 331 w 371"/>
                <a:gd name="T9" fmla="*/ 70 h 456"/>
                <a:gd name="T10" fmla="*/ 352 w 371"/>
                <a:gd name="T11" fmla="*/ 105 h 456"/>
                <a:gd name="T12" fmla="*/ 367 w 371"/>
                <a:gd name="T13" fmla="*/ 143 h 456"/>
                <a:gd name="T14" fmla="*/ 371 w 371"/>
                <a:gd name="T15" fmla="*/ 186 h 456"/>
                <a:gd name="T16" fmla="*/ 371 w 371"/>
                <a:gd name="T17" fmla="*/ 456 h 456"/>
                <a:gd name="T18" fmla="*/ 0 w 371"/>
                <a:gd name="T19" fmla="*/ 456 h 456"/>
                <a:gd name="T20" fmla="*/ 0 w 371"/>
                <a:gd name="T21" fmla="*/ 186 h 456"/>
                <a:gd name="T22" fmla="*/ 6 w 371"/>
                <a:gd name="T23" fmla="*/ 143 h 456"/>
                <a:gd name="T24" fmla="*/ 19 w 371"/>
                <a:gd name="T25" fmla="*/ 105 h 456"/>
                <a:gd name="T26" fmla="*/ 40 w 371"/>
                <a:gd name="T27" fmla="*/ 70 h 456"/>
                <a:gd name="T28" fmla="*/ 71 w 371"/>
                <a:gd name="T29" fmla="*/ 40 h 456"/>
                <a:gd name="T30" fmla="*/ 105 w 371"/>
                <a:gd name="T31" fmla="*/ 19 h 456"/>
                <a:gd name="T32" fmla="*/ 143 w 371"/>
                <a:gd name="T33" fmla="*/ 6 h 456"/>
                <a:gd name="T34" fmla="*/ 186 w 371"/>
                <a:gd name="T35" fmla="*/ 0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1" h="456">
                  <a:moveTo>
                    <a:pt x="186" y="0"/>
                  </a:moveTo>
                  <a:lnTo>
                    <a:pt x="228" y="6"/>
                  </a:lnTo>
                  <a:lnTo>
                    <a:pt x="268" y="19"/>
                  </a:lnTo>
                  <a:lnTo>
                    <a:pt x="302" y="40"/>
                  </a:lnTo>
                  <a:lnTo>
                    <a:pt x="331" y="70"/>
                  </a:lnTo>
                  <a:lnTo>
                    <a:pt x="352" y="105"/>
                  </a:lnTo>
                  <a:lnTo>
                    <a:pt x="367" y="143"/>
                  </a:lnTo>
                  <a:lnTo>
                    <a:pt x="371" y="186"/>
                  </a:lnTo>
                  <a:lnTo>
                    <a:pt x="371" y="456"/>
                  </a:lnTo>
                  <a:lnTo>
                    <a:pt x="0" y="456"/>
                  </a:lnTo>
                  <a:lnTo>
                    <a:pt x="0" y="186"/>
                  </a:lnTo>
                  <a:lnTo>
                    <a:pt x="6" y="143"/>
                  </a:lnTo>
                  <a:lnTo>
                    <a:pt x="19" y="105"/>
                  </a:lnTo>
                  <a:lnTo>
                    <a:pt x="40" y="70"/>
                  </a:lnTo>
                  <a:lnTo>
                    <a:pt x="71" y="40"/>
                  </a:lnTo>
                  <a:lnTo>
                    <a:pt x="105" y="19"/>
                  </a:lnTo>
                  <a:lnTo>
                    <a:pt x="143" y="6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9" name="Freeform 365"/>
            <p:cNvSpPr>
              <a:spLocks/>
            </p:cNvSpPr>
            <p:nvPr/>
          </p:nvSpPr>
          <p:spPr bwMode="auto">
            <a:xfrm>
              <a:off x="1875" y="1276"/>
              <a:ext cx="1899" cy="624"/>
            </a:xfrm>
            <a:custGeom>
              <a:avLst/>
              <a:gdLst>
                <a:gd name="T0" fmla="*/ 42 w 3798"/>
                <a:gd name="T1" fmla="*/ 0 h 1247"/>
                <a:gd name="T2" fmla="*/ 3339 w 3798"/>
                <a:gd name="T3" fmla="*/ 0 h 1247"/>
                <a:gd name="T4" fmla="*/ 3377 w 3798"/>
                <a:gd name="T5" fmla="*/ 3 h 1247"/>
                <a:gd name="T6" fmla="*/ 3411 w 3798"/>
                <a:gd name="T7" fmla="*/ 17 h 1247"/>
                <a:gd name="T8" fmla="*/ 3441 w 3798"/>
                <a:gd name="T9" fmla="*/ 39 h 1247"/>
                <a:gd name="T10" fmla="*/ 3466 w 3798"/>
                <a:gd name="T11" fmla="*/ 68 h 1247"/>
                <a:gd name="T12" fmla="*/ 3779 w 3798"/>
                <a:gd name="T13" fmla="*/ 559 h 1247"/>
                <a:gd name="T14" fmla="*/ 3795 w 3798"/>
                <a:gd name="T15" fmla="*/ 591 h 1247"/>
                <a:gd name="T16" fmla="*/ 3798 w 3798"/>
                <a:gd name="T17" fmla="*/ 623 h 1247"/>
                <a:gd name="T18" fmla="*/ 3795 w 3798"/>
                <a:gd name="T19" fmla="*/ 658 h 1247"/>
                <a:gd name="T20" fmla="*/ 3779 w 3798"/>
                <a:gd name="T21" fmla="*/ 688 h 1247"/>
                <a:gd name="T22" fmla="*/ 3466 w 3798"/>
                <a:gd name="T23" fmla="*/ 1179 h 1247"/>
                <a:gd name="T24" fmla="*/ 3441 w 3798"/>
                <a:gd name="T25" fmla="*/ 1207 h 1247"/>
                <a:gd name="T26" fmla="*/ 3411 w 3798"/>
                <a:gd name="T27" fmla="*/ 1230 h 1247"/>
                <a:gd name="T28" fmla="*/ 3377 w 3798"/>
                <a:gd name="T29" fmla="*/ 1243 h 1247"/>
                <a:gd name="T30" fmla="*/ 3339 w 3798"/>
                <a:gd name="T31" fmla="*/ 1247 h 1247"/>
                <a:gd name="T32" fmla="*/ 42 w 3798"/>
                <a:gd name="T33" fmla="*/ 1247 h 1247"/>
                <a:gd name="T34" fmla="*/ 25 w 3798"/>
                <a:gd name="T35" fmla="*/ 1243 h 1247"/>
                <a:gd name="T36" fmla="*/ 9 w 3798"/>
                <a:gd name="T37" fmla="*/ 1232 h 1247"/>
                <a:gd name="T38" fmla="*/ 2 w 3798"/>
                <a:gd name="T39" fmla="*/ 1217 h 1247"/>
                <a:gd name="T40" fmla="*/ 0 w 3798"/>
                <a:gd name="T41" fmla="*/ 1200 h 1247"/>
                <a:gd name="T42" fmla="*/ 6 w 3798"/>
                <a:gd name="T43" fmla="*/ 1181 h 1247"/>
                <a:gd name="T44" fmla="*/ 348 w 3798"/>
                <a:gd name="T45" fmla="*/ 648 h 1247"/>
                <a:gd name="T46" fmla="*/ 353 w 3798"/>
                <a:gd name="T47" fmla="*/ 633 h 1247"/>
                <a:gd name="T48" fmla="*/ 353 w 3798"/>
                <a:gd name="T49" fmla="*/ 616 h 1247"/>
                <a:gd name="T50" fmla="*/ 348 w 3798"/>
                <a:gd name="T51" fmla="*/ 600 h 1247"/>
                <a:gd name="T52" fmla="*/ 6 w 3798"/>
                <a:gd name="T53" fmla="*/ 66 h 1247"/>
                <a:gd name="T54" fmla="*/ 0 w 3798"/>
                <a:gd name="T55" fmla="*/ 47 h 1247"/>
                <a:gd name="T56" fmla="*/ 0 w 3798"/>
                <a:gd name="T57" fmla="*/ 30 h 1247"/>
                <a:gd name="T58" fmla="*/ 9 w 3798"/>
                <a:gd name="T59" fmla="*/ 15 h 1247"/>
                <a:gd name="T60" fmla="*/ 23 w 3798"/>
                <a:gd name="T61" fmla="*/ 3 h 1247"/>
                <a:gd name="T62" fmla="*/ 42 w 3798"/>
                <a:gd name="T63" fmla="*/ 0 h 1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98" h="1247">
                  <a:moveTo>
                    <a:pt x="42" y="0"/>
                  </a:moveTo>
                  <a:lnTo>
                    <a:pt x="3339" y="0"/>
                  </a:lnTo>
                  <a:lnTo>
                    <a:pt x="3377" y="3"/>
                  </a:lnTo>
                  <a:lnTo>
                    <a:pt x="3411" y="17"/>
                  </a:lnTo>
                  <a:lnTo>
                    <a:pt x="3441" y="39"/>
                  </a:lnTo>
                  <a:lnTo>
                    <a:pt x="3466" y="68"/>
                  </a:lnTo>
                  <a:lnTo>
                    <a:pt x="3779" y="559"/>
                  </a:lnTo>
                  <a:lnTo>
                    <a:pt x="3795" y="591"/>
                  </a:lnTo>
                  <a:lnTo>
                    <a:pt x="3798" y="623"/>
                  </a:lnTo>
                  <a:lnTo>
                    <a:pt x="3795" y="658"/>
                  </a:lnTo>
                  <a:lnTo>
                    <a:pt x="3779" y="688"/>
                  </a:lnTo>
                  <a:lnTo>
                    <a:pt x="3466" y="1179"/>
                  </a:lnTo>
                  <a:lnTo>
                    <a:pt x="3441" y="1207"/>
                  </a:lnTo>
                  <a:lnTo>
                    <a:pt x="3411" y="1230"/>
                  </a:lnTo>
                  <a:lnTo>
                    <a:pt x="3377" y="1243"/>
                  </a:lnTo>
                  <a:lnTo>
                    <a:pt x="3339" y="1247"/>
                  </a:lnTo>
                  <a:lnTo>
                    <a:pt x="42" y="1247"/>
                  </a:lnTo>
                  <a:lnTo>
                    <a:pt x="25" y="1243"/>
                  </a:lnTo>
                  <a:lnTo>
                    <a:pt x="9" y="1232"/>
                  </a:lnTo>
                  <a:lnTo>
                    <a:pt x="2" y="1217"/>
                  </a:lnTo>
                  <a:lnTo>
                    <a:pt x="0" y="1200"/>
                  </a:lnTo>
                  <a:lnTo>
                    <a:pt x="6" y="1181"/>
                  </a:lnTo>
                  <a:lnTo>
                    <a:pt x="348" y="648"/>
                  </a:lnTo>
                  <a:lnTo>
                    <a:pt x="353" y="633"/>
                  </a:lnTo>
                  <a:lnTo>
                    <a:pt x="353" y="616"/>
                  </a:lnTo>
                  <a:lnTo>
                    <a:pt x="348" y="600"/>
                  </a:lnTo>
                  <a:lnTo>
                    <a:pt x="6" y="66"/>
                  </a:lnTo>
                  <a:lnTo>
                    <a:pt x="0" y="47"/>
                  </a:lnTo>
                  <a:lnTo>
                    <a:pt x="0" y="30"/>
                  </a:lnTo>
                  <a:lnTo>
                    <a:pt x="9" y="15"/>
                  </a:lnTo>
                  <a:lnTo>
                    <a:pt x="23" y="3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" name="Freeform 366"/>
            <p:cNvSpPr>
              <a:spLocks/>
            </p:cNvSpPr>
            <p:nvPr/>
          </p:nvSpPr>
          <p:spPr bwMode="auto">
            <a:xfrm>
              <a:off x="3010" y="2215"/>
              <a:ext cx="764" cy="625"/>
            </a:xfrm>
            <a:custGeom>
              <a:avLst/>
              <a:gdLst>
                <a:gd name="T0" fmla="*/ 0 w 1529"/>
                <a:gd name="T1" fmla="*/ 0 h 1249"/>
                <a:gd name="T2" fmla="*/ 1488 w 1529"/>
                <a:gd name="T3" fmla="*/ 0 h 1249"/>
                <a:gd name="T4" fmla="*/ 1505 w 1529"/>
                <a:gd name="T5" fmla="*/ 3 h 1249"/>
                <a:gd name="T6" fmla="*/ 1520 w 1529"/>
                <a:gd name="T7" fmla="*/ 15 h 1249"/>
                <a:gd name="T8" fmla="*/ 1527 w 1529"/>
                <a:gd name="T9" fmla="*/ 30 h 1249"/>
                <a:gd name="T10" fmla="*/ 1529 w 1529"/>
                <a:gd name="T11" fmla="*/ 49 h 1249"/>
                <a:gd name="T12" fmla="*/ 1524 w 1529"/>
                <a:gd name="T13" fmla="*/ 66 h 1249"/>
                <a:gd name="T14" fmla="*/ 1180 w 1529"/>
                <a:gd name="T15" fmla="*/ 601 h 1249"/>
                <a:gd name="T16" fmla="*/ 1174 w 1529"/>
                <a:gd name="T17" fmla="*/ 616 h 1249"/>
                <a:gd name="T18" fmla="*/ 1174 w 1529"/>
                <a:gd name="T19" fmla="*/ 631 h 1249"/>
                <a:gd name="T20" fmla="*/ 1180 w 1529"/>
                <a:gd name="T21" fmla="*/ 646 h 1249"/>
                <a:gd name="T22" fmla="*/ 1522 w 1529"/>
                <a:gd name="T23" fmla="*/ 1183 h 1249"/>
                <a:gd name="T24" fmla="*/ 1529 w 1529"/>
                <a:gd name="T25" fmla="*/ 1200 h 1249"/>
                <a:gd name="T26" fmla="*/ 1527 w 1529"/>
                <a:gd name="T27" fmla="*/ 1219 h 1249"/>
                <a:gd name="T28" fmla="*/ 1520 w 1529"/>
                <a:gd name="T29" fmla="*/ 1234 h 1249"/>
                <a:gd name="T30" fmla="*/ 1505 w 1529"/>
                <a:gd name="T31" fmla="*/ 1245 h 1249"/>
                <a:gd name="T32" fmla="*/ 1486 w 1529"/>
                <a:gd name="T33" fmla="*/ 1249 h 1249"/>
                <a:gd name="T34" fmla="*/ 0 w 1529"/>
                <a:gd name="T35" fmla="*/ 1249 h 1249"/>
                <a:gd name="T36" fmla="*/ 0 w 1529"/>
                <a:gd name="T37" fmla="*/ 0 h 1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29" h="1249">
                  <a:moveTo>
                    <a:pt x="0" y="0"/>
                  </a:moveTo>
                  <a:lnTo>
                    <a:pt x="1488" y="0"/>
                  </a:lnTo>
                  <a:lnTo>
                    <a:pt x="1505" y="3"/>
                  </a:lnTo>
                  <a:lnTo>
                    <a:pt x="1520" y="15"/>
                  </a:lnTo>
                  <a:lnTo>
                    <a:pt x="1527" y="30"/>
                  </a:lnTo>
                  <a:lnTo>
                    <a:pt x="1529" y="49"/>
                  </a:lnTo>
                  <a:lnTo>
                    <a:pt x="1524" y="66"/>
                  </a:lnTo>
                  <a:lnTo>
                    <a:pt x="1180" y="601"/>
                  </a:lnTo>
                  <a:lnTo>
                    <a:pt x="1174" y="616"/>
                  </a:lnTo>
                  <a:lnTo>
                    <a:pt x="1174" y="631"/>
                  </a:lnTo>
                  <a:lnTo>
                    <a:pt x="1180" y="646"/>
                  </a:lnTo>
                  <a:lnTo>
                    <a:pt x="1522" y="1183"/>
                  </a:lnTo>
                  <a:lnTo>
                    <a:pt x="1529" y="1200"/>
                  </a:lnTo>
                  <a:lnTo>
                    <a:pt x="1527" y="1219"/>
                  </a:lnTo>
                  <a:lnTo>
                    <a:pt x="1520" y="1234"/>
                  </a:lnTo>
                  <a:lnTo>
                    <a:pt x="1505" y="1245"/>
                  </a:lnTo>
                  <a:lnTo>
                    <a:pt x="1486" y="1249"/>
                  </a:lnTo>
                  <a:lnTo>
                    <a:pt x="0" y="124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" name="Freeform 367"/>
            <p:cNvSpPr>
              <a:spLocks/>
            </p:cNvSpPr>
            <p:nvPr/>
          </p:nvSpPr>
          <p:spPr bwMode="auto">
            <a:xfrm>
              <a:off x="1874" y="2215"/>
              <a:ext cx="759" cy="625"/>
            </a:xfrm>
            <a:custGeom>
              <a:avLst/>
              <a:gdLst>
                <a:gd name="T0" fmla="*/ 460 w 1518"/>
                <a:gd name="T1" fmla="*/ 0 h 1249"/>
                <a:gd name="T2" fmla="*/ 1518 w 1518"/>
                <a:gd name="T3" fmla="*/ 0 h 1249"/>
                <a:gd name="T4" fmla="*/ 1518 w 1518"/>
                <a:gd name="T5" fmla="*/ 1249 h 1249"/>
                <a:gd name="T6" fmla="*/ 460 w 1518"/>
                <a:gd name="T7" fmla="*/ 1249 h 1249"/>
                <a:gd name="T8" fmla="*/ 422 w 1518"/>
                <a:gd name="T9" fmla="*/ 1243 h 1249"/>
                <a:gd name="T10" fmla="*/ 388 w 1518"/>
                <a:gd name="T11" fmla="*/ 1230 h 1249"/>
                <a:gd name="T12" fmla="*/ 357 w 1518"/>
                <a:gd name="T13" fmla="*/ 1209 h 1249"/>
                <a:gd name="T14" fmla="*/ 332 w 1518"/>
                <a:gd name="T15" fmla="*/ 1179 h 1249"/>
                <a:gd name="T16" fmla="*/ 19 w 1518"/>
                <a:gd name="T17" fmla="*/ 688 h 1249"/>
                <a:gd name="T18" fmla="*/ 6 w 1518"/>
                <a:gd name="T19" fmla="*/ 658 h 1249"/>
                <a:gd name="T20" fmla="*/ 0 w 1518"/>
                <a:gd name="T21" fmla="*/ 623 h 1249"/>
                <a:gd name="T22" fmla="*/ 6 w 1518"/>
                <a:gd name="T23" fmla="*/ 591 h 1249"/>
                <a:gd name="T24" fmla="*/ 19 w 1518"/>
                <a:gd name="T25" fmla="*/ 559 h 1249"/>
                <a:gd name="T26" fmla="*/ 332 w 1518"/>
                <a:gd name="T27" fmla="*/ 68 h 1249"/>
                <a:gd name="T28" fmla="*/ 357 w 1518"/>
                <a:gd name="T29" fmla="*/ 40 h 1249"/>
                <a:gd name="T30" fmla="*/ 388 w 1518"/>
                <a:gd name="T31" fmla="*/ 19 h 1249"/>
                <a:gd name="T32" fmla="*/ 422 w 1518"/>
                <a:gd name="T33" fmla="*/ 5 h 1249"/>
                <a:gd name="T34" fmla="*/ 460 w 1518"/>
                <a:gd name="T35" fmla="*/ 0 h 1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18" h="1249">
                  <a:moveTo>
                    <a:pt x="460" y="0"/>
                  </a:moveTo>
                  <a:lnTo>
                    <a:pt x="1518" y="0"/>
                  </a:lnTo>
                  <a:lnTo>
                    <a:pt x="1518" y="1249"/>
                  </a:lnTo>
                  <a:lnTo>
                    <a:pt x="460" y="1249"/>
                  </a:lnTo>
                  <a:lnTo>
                    <a:pt x="422" y="1243"/>
                  </a:lnTo>
                  <a:lnTo>
                    <a:pt x="388" y="1230"/>
                  </a:lnTo>
                  <a:lnTo>
                    <a:pt x="357" y="1209"/>
                  </a:lnTo>
                  <a:lnTo>
                    <a:pt x="332" y="1179"/>
                  </a:lnTo>
                  <a:lnTo>
                    <a:pt x="19" y="688"/>
                  </a:lnTo>
                  <a:lnTo>
                    <a:pt x="6" y="658"/>
                  </a:lnTo>
                  <a:lnTo>
                    <a:pt x="0" y="623"/>
                  </a:lnTo>
                  <a:lnTo>
                    <a:pt x="6" y="591"/>
                  </a:lnTo>
                  <a:lnTo>
                    <a:pt x="19" y="559"/>
                  </a:lnTo>
                  <a:lnTo>
                    <a:pt x="332" y="68"/>
                  </a:lnTo>
                  <a:lnTo>
                    <a:pt x="357" y="40"/>
                  </a:lnTo>
                  <a:lnTo>
                    <a:pt x="388" y="19"/>
                  </a:lnTo>
                  <a:lnTo>
                    <a:pt x="422" y="5"/>
                  </a:lnTo>
                  <a:lnTo>
                    <a:pt x="4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" name="Freeform 368"/>
            <p:cNvSpPr>
              <a:spLocks/>
            </p:cNvSpPr>
            <p:nvPr/>
          </p:nvSpPr>
          <p:spPr bwMode="auto">
            <a:xfrm>
              <a:off x="2402" y="1996"/>
              <a:ext cx="838" cy="2085"/>
            </a:xfrm>
            <a:custGeom>
              <a:avLst/>
              <a:gdLst>
                <a:gd name="T0" fmla="*/ 653 w 1677"/>
                <a:gd name="T1" fmla="*/ 0 h 4171"/>
                <a:gd name="T2" fmla="*/ 1024 w 1677"/>
                <a:gd name="T3" fmla="*/ 0 h 4171"/>
                <a:gd name="T4" fmla="*/ 1024 w 1677"/>
                <a:gd name="T5" fmla="*/ 3522 h 4171"/>
                <a:gd name="T6" fmla="*/ 1424 w 1677"/>
                <a:gd name="T7" fmla="*/ 3522 h 4171"/>
                <a:gd name="T8" fmla="*/ 1476 w 1677"/>
                <a:gd name="T9" fmla="*/ 3526 h 4171"/>
                <a:gd name="T10" fmla="*/ 1523 w 1677"/>
                <a:gd name="T11" fmla="*/ 3541 h 4171"/>
                <a:gd name="T12" fmla="*/ 1565 w 1677"/>
                <a:gd name="T13" fmla="*/ 3564 h 4171"/>
                <a:gd name="T14" fmla="*/ 1603 w 1677"/>
                <a:gd name="T15" fmla="*/ 3597 h 4171"/>
                <a:gd name="T16" fmla="*/ 1633 w 1677"/>
                <a:gd name="T17" fmla="*/ 3633 h 4171"/>
                <a:gd name="T18" fmla="*/ 1656 w 1677"/>
                <a:gd name="T19" fmla="*/ 3676 h 4171"/>
                <a:gd name="T20" fmla="*/ 1671 w 1677"/>
                <a:gd name="T21" fmla="*/ 3724 h 4171"/>
                <a:gd name="T22" fmla="*/ 1677 w 1677"/>
                <a:gd name="T23" fmla="*/ 3773 h 4171"/>
                <a:gd name="T24" fmla="*/ 1677 w 1677"/>
                <a:gd name="T25" fmla="*/ 4171 h 4171"/>
                <a:gd name="T26" fmla="*/ 0 w 1677"/>
                <a:gd name="T27" fmla="*/ 4171 h 4171"/>
                <a:gd name="T28" fmla="*/ 0 w 1677"/>
                <a:gd name="T29" fmla="*/ 3773 h 4171"/>
                <a:gd name="T30" fmla="*/ 6 w 1677"/>
                <a:gd name="T31" fmla="*/ 3724 h 4171"/>
                <a:gd name="T32" fmla="*/ 21 w 1677"/>
                <a:gd name="T33" fmla="*/ 3676 h 4171"/>
                <a:gd name="T34" fmla="*/ 44 w 1677"/>
                <a:gd name="T35" fmla="*/ 3633 h 4171"/>
                <a:gd name="T36" fmla="*/ 74 w 1677"/>
                <a:gd name="T37" fmla="*/ 3597 h 4171"/>
                <a:gd name="T38" fmla="*/ 112 w 1677"/>
                <a:gd name="T39" fmla="*/ 3564 h 4171"/>
                <a:gd name="T40" fmla="*/ 154 w 1677"/>
                <a:gd name="T41" fmla="*/ 3541 h 4171"/>
                <a:gd name="T42" fmla="*/ 201 w 1677"/>
                <a:gd name="T43" fmla="*/ 3526 h 4171"/>
                <a:gd name="T44" fmla="*/ 253 w 1677"/>
                <a:gd name="T45" fmla="*/ 3522 h 4171"/>
                <a:gd name="T46" fmla="*/ 653 w 1677"/>
                <a:gd name="T47" fmla="*/ 3522 h 4171"/>
                <a:gd name="T48" fmla="*/ 653 w 1677"/>
                <a:gd name="T49" fmla="*/ 0 h 4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77" h="4171">
                  <a:moveTo>
                    <a:pt x="653" y="0"/>
                  </a:moveTo>
                  <a:lnTo>
                    <a:pt x="1024" y="0"/>
                  </a:lnTo>
                  <a:lnTo>
                    <a:pt x="1024" y="3522"/>
                  </a:lnTo>
                  <a:lnTo>
                    <a:pt x="1424" y="3522"/>
                  </a:lnTo>
                  <a:lnTo>
                    <a:pt x="1476" y="3526"/>
                  </a:lnTo>
                  <a:lnTo>
                    <a:pt x="1523" y="3541"/>
                  </a:lnTo>
                  <a:lnTo>
                    <a:pt x="1565" y="3564"/>
                  </a:lnTo>
                  <a:lnTo>
                    <a:pt x="1603" y="3597"/>
                  </a:lnTo>
                  <a:lnTo>
                    <a:pt x="1633" y="3633"/>
                  </a:lnTo>
                  <a:lnTo>
                    <a:pt x="1656" y="3676"/>
                  </a:lnTo>
                  <a:lnTo>
                    <a:pt x="1671" y="3724"/>
                  </a:lnTo>
                  <a:lnTo>
                    <a:pt x="1677" y="3773"/>
                  </a:lnTo>
                  <a:lnTo>
                    <a:pt x="1677" y="4171"/>
                  </a:lnTo>
                  <a:lnTo>
                    <a:pt x="0" y="4171"/>
                  </a:lnTo>
                  <a:lnTo>
                    <a:pt x="0" y="3773"/>
                  </a:lnTo>
                  <a:lnTo>
                    <a:pt x="6" y="3724"/>
                  </a:lnTo>
                  <a:lnTo>
                    <a:pt x="21" y="3676"/>
                  </a:lnTo>
                  <a:lnTo>
                    <a:pt x="44" y="3633"/>
                  </a:lnTo>
                  <a:lnTo>
                    <a:pt x="74" y="3597"/>
                  </a:lnTo>
                  <a:lnTo>
                    <a:pt x="112" y="3564"/>
                  </a:lnTo>
                  <a:lnTo>
                    <a:pt x="154" y="3541"/>
                  </a:lnTo>
                  <a:lnTo>
                    <a:pt x="201" y="3526"/>
                  </a:lnTo>
                  <a:lnTo>
                    <a:pt x="253" y="3522"/>
                  </a:lnTo>
                  <a:lnTo>
                    <a:pt x="653" y="3522"/>
                  </a:lnTo>
                  <a:lnTo>
                    <a:pt x="6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23" name="Group 371"/>
          <p:cNvGrpSpPr>
            <a:grpSpLocks noChangeAspect="1"/>
          </p:cNvGrpSpPr>
          <p:nvPr/>
        </p:nvGrpSpPr>
        <p:grpSpPr bwMode="auto">
          <a:xfrm>
            <a:off x="8636264" y="1728344"/>
            <a:ext cx="312297" cy="366266"/>
            <a:chOff x="1471" y="992"/>
            <a:chExt cx="2656" cy="311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26" name="Freeform 373"/>
            <p:cNvSpPr>
              <a:spLocks noEditPoints="1"/>
            </p:cNvSpPr>
            <p:nvPr/>
          </p:nvSpPr>
          <p:spPr bwMode="auto">
            <a:xfrm>
              <a:off x="1471" y="992"/>
              <a:ext cx="2656" cy="3115"/>
            </a:xfrm>
            <a:custGeom>
              <a:avLst/>
              <a:gdLst>
                <a:gd name="T0" fmla="*/ 2472 w 5313"/>
                <a:gd name="T1" fmla="*/ 703 h 6231"/>
                <a:gd name="T2" fmla="*/ 1998 w 5313"/>
                <a:gd name="T3" fmla="*/ 905 h 6231"/>
                <a:gd name="T4" fmla="*/ 1595 w 5313"/>
                <a:gd name="T5" fmla="*/ 1250 h 6231"/>
                <a:gd name="T6" fmla="*/ 1323 w 5313"/>
                <a:gd name="T7" fmla="*/ 1678 h 6231"/>
                <a:gd name="T8" fmla="*/ 1189 w 5313"/>
                <a:gd name="T9" fmla="*/ 2152 h 6231"/>
                <a:gd name="T10" fmla="*/ 1193 w 5313"/>
                <a:gd name="T11" fmla="*/ 2641 h 6231"/>
                <a:gd name="T12" fmla="*/ 1333 w 5313"/>
                <a:gd name="T13" fmla="*/ 3113 h 6231"/>
                <a:gd name="T14" fmla="*/ 1610 w 5313"/>
                <a:gd name="T15" fmla="*/ 3537 h 6231"/>
                <a:gd name="T16" fmla="*/ 1534 w 5313"/>
                <a:gd name="T17" fmla="*/ 3719 h 6231"/>
                <a:gd name="T18" fmla="*/ 1335 w 5313"/>
                <a:gd name="T19" fmla="*/ 3920 h 6231"/>
                <a:gd name="T20" fmla="*/ 1232 w 5313"/>
                <a:gd name="T21" fmla="*/ 4007 h 6231"/>
                <a:gd name="T22" fmla="*/ 1267 w 5313"/>
                <a:gd name="T23" fmla="*/ 4077 h 6231"/>
                <a:gd name="T24" fmla="*/ 1509 w 5313"/>
                <a:gd name="T25" fmla="*/ 4090 h 6231"/>
                <a:gd name="T26" fmla="*/ 1852 w 5313"/>
                <a:gd name="T27" fmla="*/ 3992 h 6231"/>
                <a:gd name="T28" fmla="*/ 2146 w 5313"/>
                <a:gd name="T29" fmla="*/ 3946 h 6231"/>
                <a:gd name="T30" fmla="*/ 2626 w 5313"/>
                <a:gd name="T31" fmla="*/ 4100 h 6231"/>
                <a:gd name="T32" fmla="*/ 3125 w 5313"/>
                <a:gd name="T33" fmla="*/ 4111 h 6231"/>
                <a:gd name="T34" fmla="*/ 3610 w 5313"/>
                <a:gd name="T35" fmla="*/ 3980 h 6231"/>
                <a:gd name="T36" fmla="*/ 4046 w 5313"/>
                <a:gd name="T37" fmla="*/ 3706 h 6231"/>
                <a:gd name="T38" fmla="*/ 4395 w 5313"/>
                <a:gd name="T39" fmla="*/ 3300 h 6231"/>
                <a:gd name="T40" fmla="*/ 4598 w 5313"/>
                <a:gd name="T41" fmla="*/ 2826 h 6231"/>
                <a:gd name="T42" fmla="*/ 4655 w 5313"/>
                <a:gd name="T43" fmla="*/ 2321 h 6231"/>
                <a:gd name="T44" fmla="*/ 4562 w 5313"/>
                <a:gd name="T45" fmla="*/ 1820 h 6231"/>
                <a:gd name="T46" fmla="*/ 4321 w 5313"/>
                <a:gd name="T47" fmla="*/ 1360 h 6231"/>
                <a:gd name="T48" fmla="*/ 3940 w 5313"/>
                <a:gd name="T49" fmla="*/ 979 h 6231"/>
                <a:gd name="T50" fmla="*/ 3479 w 5313"/>
                <a:gd name="T51" fmla="*/ 739 h 6231"/>
                <a:gd name="T52" fmla="*/ 2979 w 5313"/>
                <a:gd name="T53" fmla="*/ 646 h 6231"/>
                <a:gd name="T54" fmla="*/ 3267 w 5313"/>
                <a:gd name="T55" fmla="*/ 24 h 6231"/>
                <a:gd name="T56" fmla="*/ 3893 w 5313"/>
                <a:gd name="T57" fmla="*/ 203 h 6231"/>
                <a:gd name="T58" fmla="*/ 4437 w 5313"/>
                <a:gd name="T59" fmla="*/ 538 h 6231"/>
                <a:gd name="T60" fmla="*/ 4871 w 5313"/>
                <a:gd name="T61" fmla="*/ 1000 h 6231"/>
                <a:gd name="T62" fmla="*/ 5169 w 5313"/>
                <a:gd name="T63" fmla="*/ 1567 h 6231"/>
                <a:gd name="T64" fmla="*/ 5307 w 5313"/>
                <a:gd name="T65" fmla="*/ 2211 h 6231"/>
                <a:gd name="T66" fmla="*/ 5267 w 5313"/>
                <a:gd name="T67" fmla="*/ 2847 h 6231"/>
                <a:gd name="T68" fmla="*/ 5074 w 5313"/>
                <a:gd name="T69" fmla="*/ 3423 h 6231"/>
                <a:gd name="T70" fmla="*/ 4748 w 5313"/>
                <a:gd name="T71" fmla="*/ 3920 h 6231"/>
                <a:gd name="T72" fmla="*/ 4535 w 5313"/>
                <a:gd name="T73" fmla="*/ 5636 h 6231"/>
                <a:gd name="T74" fmla="*/ 4416 w 5313"/>
                <a:gd name="T75" fmla="*/ 5778 h 6231"/>
                <a:gd name="T76" fmla="*/ 1820 w 5313"/>
                <a:gd name="T77" fmla="*/ 6225 h 6231"/>
                <a:gd name="T78" fmla="*/ 1729 w 5313"/>
                <a:gd name="T79" fmla="*/ 6134 h 6231"/>
                <a:gd name="T80" fmla="*/ 1035 w 5313"/>
                <a:gd name="T81" fmla="*/ 5509 h 6231"/>
                <a:gd name="T82" fmla="*/ 762 w 5313"/>
                <a:gd name="T83" fmla="*/ 5428 h 6231"/>
                <a:gd name="T84" fmla="*/ 580 w 5313"/>
                <a:gd name="T85" fmla="*/ 5219 h 6231"/>
                <a:gd name="T86" fmla="*/ 535 w 5313"/>
                <a:gd name="T87" fmla="*/ 4130 h 6231"/>
                <a:gd name="T88" fmla="*/ 137 w 5313"/>
                <a:gd name="T89" fmla="*/ 4096 h 6231"/>
                <a:gd name="T90" fmla="*/ 13 w 5313"/>
                <a:gd name="T91" fmla="*/ 3963 h 6231"/>
                <a:gd name="T92" fmla="*/ 23 w 5313"/>
                <a:gd name="T93" fmla="*/ 3762 h 6231"/>
                <a:gd name="T94" fmla="*/ 540 w 5313"/>
                <a:gd name="T95" fmla="*/ 2216 h 6231"/>
                <a:gd name="T96" fmla="*/ 671 w 5313"/>
                <a:gd name="T97" fmla="*/ 1582 h 6231"/>
                <a:gd name="T98" fmla="*/ 961 w 5313"/>
                <a:gd name="T99" fmla="*/ 1023 h 6231"/>
                <a:gd name="T100" fmla="*/ 1382 w 5313"/>
                <a:gd name="T101" fmla="*/ 564 h 6231"/>
                <a:gd name="T102" fmla="*/ 1911 w 5313"/>
                <a:gd name="T103" fmla="*/ 227 h 6231"/>
                <a:gd name="T104" fmla="*/ 2472 w 5313"/>
                <a:gd name="T105" fmla="*/ 43 h 6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313" h="6231">
                  <a:moveTo>
                    <a:pt x="2850" y="646"/>
                  </a:moveTo>
                  <a:lnTo>
                    <a:pt x="2723" y="655"/>
                  </a:lnTo>
                  <a:lnTo>
                    <a:pt x="2598" y="674"/>
                  </a:lnTo>
                  <a:lnTo>
                    <a:pt x="2472" y="703"/>
                  </a:lnTo>
                  <a:lnTo>
                    <a:pt x="2349" y="739"/>
                  </a:lnTo>
                  <a:lnTo>
                    <a:pt x="2230" y="786"/>
                  </a:lnTo>
                  <a:lnTo>
                    <a:pt x="2112" y="841"/>
                  </a:lnTo>
                  <a:lnTo>
                    <a:pt x="1998" y="905"/>
                  </a:lnTo>
                  <a:lnTo>
                    <a:pt x="1889" y="979"/>
                  </a:lnTo>
                  <a:lnTo>
                    <a:pt x="1784" y="1063"/>
                  </a:lnTo>
                  <a:lnTo>
                    <a:pt x="1684" y="1155"/>
                  </a:lnTo>
                  <a:lnTo>
                    <a:pt x="1595" y="1250"/>
                  </a:lnTo>
                  <a:lnTo>
                    <a:pt x="1513" y="1352"/>
                  </a:lnTo>
                  <a:lnTo>
                    <a:pt x="1441" y="1457"/>
                  </a:lnTo>
                  <a:lnTo>
                    <a:pt x="1378" y="1567"/>
                  </a:lnTo>
                  <a:lnTo>
                    <a:pt x="1323" y="1678"/>
                  </a:lnTo>
                  <a:lnTo>
                    <a:pt x="1276" y="1794"/>
                  </a:lnTo>
                  <a:lnTo>
                    <a:pt x="1240" y="1911"/>
                  </a:lnTo>
                  <a:lnTo>
                    <a:pt x="1210" y="2031"/>
                  </a:lnTo>
                  <a:lnTo>
                    <a:pt x="1189" y="2152"/>
                  </a:lnTo>
                  <a:lnTo>
                    <a:pt x="1177" y="2273"/>
                  </a:lnTo>
                  <a:lnTo>
                    <a:pt x="1174" y="2396"/>
                  </a:lnTo>
                  <a:lnTo>
                    <a:pt x="1179" y="2518"/>
                  </a:lnTo>
                  <a:lnTo>
                    <a:pt x="1193" y="2641"/>
                  </a:lnTo>
                  <a:lnTo>
                    <a:pt x="1215" y="2760"/>
                  </a:lnTo>
                  <a:lnTo>
                    <a:pt x="1246" y="2879"/>
                  </a:lnTo>
                  <a:lnTo>
                    <a:pt x="1286" y="2997"/>
                  </a:lnTo>
                  <a:lnTo>
                    <a:pt x="1333" y="3113"/>
                  </a:lnTo>
                  <a:lnTo>
                    <a:pt x="1390" y="3224"/>
                  </a:lnTo>
                  <a:lnTo>
                    <a:pt x="1454" y="3332"/>
                  </a:lnTo>
                  <a:lnTo>
                    <a:pt x="1528" y="3436"/>
                  </a:lnTo>
                  <a:lnTo>
                    <a:pt x="1610" y="3537"/>
                  </a:lnTo>
                  <a:lnTo>
                    <a:pt x="1629" y="3550"/>
                  </a:lnTo>
                  <a:lnTo>
                    <a:pt x="1602" y="3605"/>
                  </a:lnTo>
                  <a:lnTo>
                    <a:pt x="1570" y="3662"/>
                  </a:lnTo>
                  <a:lnTo>
                    <a:pt x="1534" y="3719"/>
                  </a:lnTo>
                  <a:lnTo>
                    <a:pt x="1492" y="3774"/>
                  </a:lnTo>
                  <a:lnTo>
                    <a:pt x="1445" y="3827"/>
                  </a:lnTo>
                  <a:lnTo>
                    <a:pt x="1392" y="3876"/>
                  </a:lnTo>
                  <a:lnTo>
                    <a:pt x="1335" y="3920"/>
                  </a:lnTo>
                  <a:lnTo>
                    <a:pt x="1270" y="3956"/>
                  </a:lnTo>
                  <a:lnTo>
                    <a:pt x="1251" y="3971"/>
                  </a:lnTo>
                  <a:lnTo>
                    <a:pt x="1238" y="3988"/>
                  </a:lnTo>
                  <a:lnTo>
                    <a:pt x="1232" y="4007"/>
                  </a:lnTo>
                  <a:lnTo>
                    <a:pt x="1232" y="4028"/>
                  </a:lnTo>
                  <a:lnTo>
                    <a:pt x="1238" y="4047"/>
                  </a:lnTo>
                  <a:lnTo>
                    <a:pt x="1250" y="4064"/>
                  </a:lnTo>
                  <a:lnTo>
                    <a:pt x="1267" y="4077"/>
                  </a:lnTo>
                  <a:lnTo>
                    <a:pt x="1289" y="4084"/>
                  </a:lnTo>
                  <a:lnTo>
                    <a:pt x="1358" y="4092"/>
                  </a:lnTo>
                  <a:lnTo>
                    <a:pt x="1432" y="4094"/>
                  </a:lnTo>
                  <a:lnTo>
                    <a:pt x="1509" y="4090"/>
                  </a:lnTo>
                  <a:lnTo>
                    <a:pt x="1593" y="4079"/>
                  </a:lnTo>
                  <a:lnTo>
                    <a:pt x="1676" y="4058"/>
                  </a:lnTo>
                  <a:lnTo>
                    <a:pt x="1763" y="4029"/>
                  </a:lnTo>
                  <a:lnTo>
                    <a:pt x="1852" y="3992"/>
                  </a:lnTo>
                  <a:lnTo>
                    <a:pt x="1942" y="3942"/>
                  </a:lnTo>
                  <a:lnTo>
                    <a:pt x="2029" y="3882"/>
                  </a:lnTo>
                  <a:lnTo>
                    <a:pt x="2033" y="3886"/>
                  </a:lnTo>
                  <a:lnTo>
                    <a:pt x="2146" y="3946"/>
                  </a:lnTo>
                  <a:lnTo>
                    <a:pt x="2262" y="3997"/>
                  </a:lnTo>
                  <a:lnTo>
                    <a:pt x="2381" y="4041"/>
                  </a:lnTo>
                  <a:lnTo>
                    <a:pt x="2503" y="4075"/>
                  </a:lnTo>
                  <a:lnTo>
                    <a:pt x="2626" y="4100"/>
                  </a:lnTo>
                  <a:lnTo>
                    <a:pt x="2749" y="4117"/>
                  </a:lnTo>
                  <a:lnTo>
                    <a:pt x="2874" y="4124"/>
                  </a:lnTo>
                  <a:lnTo>
                    <a:pt x="3000" y="4122"/>
                  </a:lnTo>
                  <a:lnTo>
                    <a:pt x="3125" y="4111"/>
                  </a:lnTo>
                  <a:lnTo>
                    <a:pt x="3248" y="4092"/>
                  </a:lnTo>
                  <a:lnTo>
                    <a:pt x="3371" y="4064"/>
                  </a:lnTo>
                  <a:lnTo>
                    <a:pt x="3491" y="4026"/>
                  </a:lnTo>
                  <a:lnTo>
                    <a:pt x="3610" y="3980"/>
                  </a:lnTo>
                  <a:lnTo>
                    <a:pt x="3724" y="3925"/>
                  </a:lnTo>
                  <a:lnTo>
                    <a:pt x="3836" y="3861"/>
                  </a:lnTo>
                  <a:lnTo>
                    <a:pt x="3944" y="3787"/>
                  </a:lnTo>
                  <a:lnTo>
                    <a:pt x="4046" y="3706"/>
                  </a:lnTo>
                  <a:lnTo>
                    <a:pt x="4145" y="3615"/>
                  </a:lnTo>
                  <a:lnTo>
                    <a:pt x="4238" y="3514"/>
                  </a:lnTo>
                  <a:lnTo>
                    <a:pt x="4321" y="3410"/>
                  </a:lnTo>
                  <a:lnTo>
                    <a:pt x="4395" y="3300"/>
                  </a:lnTo>
                  <a:lnTo>
                    <a:pt x="4460" y="3186"/>
                  </a:lnTo>
                  <a:lnTo>
                    <a:pt x="4515" y="3069"/>
                  </a:lnTo>
                  <a:lnTo>
                    <a:pt x="4562" y="2950"/>
                  </a:lnTo>
                  <a:lnTo>
                    <a:pt x="4598" y="2826"/>
                  </a:lnTo>
                  <a:lnTo>
                    <a:pt x="4626" y="2701"/>
                  </a:lnTo>
                  <a:lnTo>
                    <a:pt x="4645" y="2576"/>
                  </a:lnTo>
                  <a:lnTo>
                    <a:pt x="4655" y="2449"/>
                  </a:lnTo>
                  <a:lnTo>
                    <a:pt x="4655" y="2321"/>
                  </a:lnTo>
                  <a:lnTo>
                    <a:pt x="4645" y="2194"/>
                  </a:lnTo>
                  <a:lnTo>
                    <a:pt x="4626" y="2069"/>
                  </a:lnTo>
                  <a:lnTo>
                    <a:pt x="4598" y="1944"/>
                  </a:lnTo>
                  <a:lnTo>
                    <a:pt x="4562" y="1820"/>
                  </a:lnTo>
                  <a:lnTo>
                    <a:pt x="4515" y="1701"/>
                  </a:lnTo>
                  <a:lnTo>
                    <a:pt x="4460" y="1584"/>
                  </a:lnTo>
                  <a:lnTo>
                    <a:pt x="4395" y="1470"/>
                  </a:lnTo>
                  <a:lnTo>
                    <a:pt x="4321" y="1360"/>
                  </a:lnTo>
                  <a:lnTo>
                    <a:pt x="4238" y="1254"/>
                  </a:lnTo>
                  <a:lnTo>
                    <a:pt x="4145" y="1155"/>
                  </a:lnTo>
                  <a:lnTo>
                    <a:pt x="4046" y="1063"/>
                  </a:lnTo>
                  <a:lnTo>
                    <a:pt x="3940" y="979"/>
                  </a:lnTo>
                  <a:lnTo>
                    <a:pt x="3830" y="905"/>
                  </a:lnTo>
                  <a:lnTo>
                    <a:pt x="3716" y="841"/>
                  </a:lnTo>
                  <a:lnTo>
                    <a:pt x="3599" y="786"/>
                  </a:lnTo>
                  <a:lnTo>
                    <a:pt x="3479" y="739"/>
                  </a:lnTo>
                  <a:lnTo>
                    <a:pt x="3356" y="703"/>
                  </a:lnTo>
                  <a:lnTo>
                    <a:pt x="3231" y="674"/>
                  </a:lnTo>
                  <a:lnTo>
                    <a:pt x="3106" y="655"/>
                  </a:lnTo>
                  <a:lnTo>
                    <a:pt x="2979" y="646"/>
                  </a:lnTo>
                  <a:lnTo>
                    <a:pt x="2850" y="646"/>
                  </a:lnTo>
                  <a:close/>
                  <a:moveTo>
                    <a:pt x="2929" y="0"/>
                  </a:moveTo>
                  <a:lnTo>
                    <a:pt x="3100" y="5"/>
                  </a:lnTo>
                  <a:lnTo>
                    <a:pt x="3267" y="24"/>
                  </a:lnTo>
                  <a:lnTo>
                    <a:pt x="3430" y="53"/>
                  </a:lnTo>
                  <a:lnTo>
                    <a:pt x="3589" y="93"/>
                  </a:lnTo>
                  <a:lnTo>
                    <a:pt x="3743" y="142"/>
                  </a:lnTo>
                  <a:lnTo>
                    <a:pt x="3893" y="203"/>
                  </a:lnTo>
                  <a:lnTo>
                    <a:pt x="4039" y="273"/>
                  </a:lnTo>
                  <a:lnTo>
                    <a:pt x="4177" y="352"/>
                  </a:lnTo>
                  <a:lnTo>
                    <a:pt x="4310" y="441"/>
                  </a:lnTo>
                  <a:lnTo>
                    <a:pt x="4437" y="538"/>
                  </a:lnTo>
                  <a:lnTo>
                    <a:pt x="4556" y="642"/>
                  </a:lnTo>
                  <a:lnTo>
                    <a:pt x="4670" y="754"/>
                  </a:lnTo>
                  <a:lnTo>
                    <a:pt x="4774" y="873"/>
                  </a:lnTo>
                  <a:lnTo>
                    <a:pt x="4871" y="1000"/>
                  </a:lnTo>
                  <a:lnTo>
                    <a:pt x="4958" y="1133"/>
                  </a:lnTo>
                  <a:lnTo>
                    <a:pt x="5038" y="1273"/>
                  </a:lnTo>
                  <a:lnTo>
                    <a:pt x="5108" y="1417"/>
                  </a:lnTo>
                  <a:lnTo>
                    <a:pt x="5169" y="1567"/>
                  </a:lnTo>
                  <a:lnTo>
                    <a:pt x="5220" y="1722"/>
                  </a:lnTo>
                  <a:lnTo>
                    <a:pt x="5260" y="1881"/>
                  </a:lnTo>
                  <a:lnTo>
                    <a:pt x="5288" y="2044"/>
                  </a:lnTo>
                  <a:lnTo>
                    <a:pt x="5307" y="2211"/>
                  </a:lnTo>
                  <a:lnTo>
                    <a:pt x="5313" y="2381"/>
                  </a:lnTo>
                  <a:lnTo>
                    <a:pt x="5307" y="2538"/>
                  </a:lnTo>
                  <a:lnTo>
                    <a:pt x="5292" y="2696"/>
                  </a:lnTo>
                  <a:lnTo>
                    <a:pt x="5267" y="2847"/>
                  </a:lnTo>
                  <a:lnTo>
                    <a:pt x="5231" y="2997"/>
                  </a:lnTo>
                  <a:lnTo>
                    <a:pt x="5188" y="3143"/>
                  </a:lnTo>
                  <a:lnTo>
                    <a:pt x="5135" y="3285"/>
                  </a:lnTo>
                  <a:lnTo>
                    <a:pt x="5074" y="3423"/>
                  </a:lnTo>
                  <a:lnTo>
                    <a:pt x="5004" y="3554"/>
                  </a:lnTo>
                  <a:lnTo>
                    <a:pt x="4926" y="3683"/>
                  </a:lnTo>
                  <a:lnTo>
                    <a:pt x="4839" y="3804"/>
                  </a:lnTo>
                  <a:lnTo>
                    <a:pt x="4748" y="3920"/>
                  </a:lnTo>
                  <a:lnTo>
                    <a:pt x="4647" y="4031"/>
                  </a:lnTo>
                  <a:lnTo>
                    <a:pt x="4541" y="4134"/>
                  </a:lnTo>
                  <a:lnTo>
                    <a:pt x="4541" y="5591"/>
                  </a:lnTo>
                  <a:lnTo>
                    <a:pt x="4535" y="5636"/>
                  </a:lnTo>
                  <a:lnTo>
                    <a:pt x="4518" y="5682"/>
                  </a:lnTo>
                  <a:lnTo>
                    <a:pt x="4490" y="5719"/>
                  </a:lnTo>
                  <a:lnTo>
                    <a:pt x="4456" y="5754"/>
                  </a:lnTo>
                  <a:lnTo>
                    <a:pt x="4416" y="5778"/>
                  </a:lnTo>
                  <a:lnTo>
                    <a:pt x="4370" y="5791"/>
                  </a:lnTo>
                  <a:lnTo>
                    <a:pt x="1894" y="6229"/>
                  </a:lnTo>
                  <a:lnTo>
                    <a:pt x="1854" y="6231"/>
                  </a:lnTo>
                  <a:lnTo>
                    <a:pt x="1820" y="6225"/>
                  </a:lnTo>
                  <a:lnTo>
                    <a:pt x="1788" y="6212"/>
                  </a:lnTo>
                  <a:lnTo>
                    <a:pt x="1763" y="6193"/>
                  </a:lnTo>
                  <a:lnTo>
                    <a:pt x="1743" y="6167"/>
                  </a:lnTo>
                  <a:lnTo>
                    <a:pt x="1729" y="6134"/>
                  </a:lnTo>
                  <a:lnTo>
                    <a:pt x="1724" y="6098"/>
                  </a:lnTo>
                  <a:lnTo>
                    <a:pt x="1724" y="6095"/>
                  </a:lnTo>
                  <a:lnTo>
                    <a:pt x="1722" y="5407"/>
                  </a:lnTo>
                  <a:lnTo>
                    <a:pt x="1035" y="5509"/>
                  </a:lnTo>
                  <a:lnTo>
                    <a:pt x="961" y="5503"/>
                  </a:lnTo>
                  <a:lnTo>
                    <a:pt x="889" y="5488"/>
                  </a:lnTo>
                  <a:lnTo>
                    <a:pt x="823" y="5462"/>
                  </a:lnTo>
                  <a:lnTo>
                    <a:pt x="762" y="5428"/>
                  </a:lnTo>
                  <a:lnTo>
                    <a:pt x="707" y="5386"/>
                  </a:lnTo>
                  <a:lnTo>
                    <a:pt x="656" y="5337"/>
                  </a:lnTo>
                  <a:lnTo>
                    <a:pt x="614" y="5282"/>
                  </a:lnTo>
                  <a:lnTo>
                    <a:pt x="580" y="5219"/>
                  </a:lnTo>
                  <a:lnTo>
                    <a:pt x="556" y="5153"/>
                  </a:lnTo>
                  <a:lnTo>
                    <a:pt x="538" y="5083"/>
                  </a:lnTo>
                  <a:lnTo>
                    <a:pt x="535" y="5009"/>
                  </a:lnTo>
                  <a:lnTo>
                    <a:pt x="535" y="4130"/>
                  </a:lnTo>
                  <a:lnTo>
                    <a:pt x="305" y="4130"/>
                  </a:lnTo>
                  <a:lnTo>
                    <a:pt x="243" y="4126"/>
                  </a:lnTo>
                  <a:lnTo>
                    <a:pt x="186" y="4115"/>
                  </a:lnTo>
                  <a:lnTo>
                    <a:pt x="137" y="4096"/>
                  </a:lnTo>
                  <a:lnTo>
                    <a:pt x="95" y="4071"/>
                  </a:lnTo>
                  <a:lnTo>
                    <a:pt x="59" y="4041"/>
                  </a:lnTo>
                  <a:lnTo>
                    <a:pt x="32" y="4005"/>
                  </a:lnTo>
                  <a:lnTo>
                    <a:pt x="13" y="3963"/>
                  </a:lnTo>
                  <a:lnTo>
                    <a:pt x="2" y="3918"/>
                  </a:lnTo>
                  <a:lnTo>
                    <a:pt x="0" y="3870"/>
                  </a:lnTo>
                  <a:lnTo>
                    <a:pt x="6" y="3817"/>
                  </a:lnTo>
                  <a:lnTo>
                    <a:pt x="23" y="3762"/>
                  </a:lnTo>
                  <a:lnTo>
                    <a:pt x="49" y="3704"/>
                  </a:lnTo>
                  <a:lnTo>
                    <a:pt x="535" y="2779"/>
                  </a:lnTo>
                  <a:lnTo>
                    <a:pt x="535" y="2383"/>
                  </a:lnTo>
                  <a:lnTo>
                    <a:pt x="540" y="2216"/>
                  </a:lnTo>
                  <a:lnTo>
                    <a:pt x="557" y="2052"/>
                  </a:lnTo>
                  <a:lnTo>
                    <a:pt x="584" y="1891"/>
                  </a:lnTo>
                  <a:lnTo>
                    <a:pt x="624" y="1735"/>
                  </a:lnTo>
                  <a:lnTo>
                    <a:pt x="671" y="1582"/>
                  </a:lnTo>
                  <a:lnTo>
                    <a:pt x="730" y="1434"/>
                  </a:lnTo>
                  <a:lnTo>
                    <a:pt x="798" y="1292"/>
                  </a:lnTo>
                  <a:lnTo>
                    <a:pt x="876" y="1155"/>
                  </a:lnTo>
                  <a:lnTo>
                    <a:pt x="961" y="1023"/>
                  </a:lnTo>
                  <a:lnTo>
                    <a:pt x="1054" y="898"/>
                  </a:lnTo>
                  <a:lnTo>
                    <a:pt x="1157" y="780"/>
                  </a:lnTo>
                  <a:lnTo>
                    <a:pt x="1267" y="669"/>
                  </a:lnTo>
                  <a:lnTo>
                    <a:pt x="1382" y="564"/>
                  </a:lnTo>
                  <a:lnTo>
                    <a:pt x="1505" y="468"/>
                  </a:lnTo>
                  <a:lnTo>
                    <a:pt x="1634" y="379"/>
                  </a:lnTo>
                  <a:lnTo>
                    <a:pt x="1771" y="299"/>
                  </a:lnTo>
                  <a:lnTo>
                    <a:pt x="1911" y="227"/>
                  </a:lnTo>
                  <a:lnTo>
                    <a:pt x="2046" y="168"/>
                  </a:lnTo>
                  <a:lnTo>
                    <a:pt x="2184" y="119"/>
                  </a:lnTo>
                  <a:lnTo>
                    <a:pt x="2326" y="77"/>
                  </a:lnTo>
                  <a:lnTo>
                    <a:pt x="2472" y="43"/>
                  </a:lnTo>
                  <a:lnTo>
                    <a:pt x="2622" y="19"/>
                  </a:lnTo>
                  <a:lnTo>
                    <a:pt x="2774" y="5"/>
                  </a:lnTo>
                  <a:lnTo>
                    <a:pt x="29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7" name="Freeform 374"/>
            <p:cNvSpPr>
              <a:spLocks/>
            </p:cNvSpPr>
            <p:nvPr/>
          </p:nvSpPr>
          <p:spPr bwMode="auto">
            <a:xfrm>
              <a:off x="2614" y="1584"/>
              <a:ext cx="624" cy="1203"/>
            </a:xfrm>
            <a:custGeom>
              <a:avLst/>
              <a:gdLst>
                <a:gd name="T0" fmla="*/ 677 w 1247"/>
                <a:gd name="T1" fmla="*/ 0 h 2406"/>
                <a:gd name="T2" fmla="*/ 758 w 1247"/>
                <a:gd name="T3" fmla="*/ 19 h 2406"/>
                <a:gd name="T4" fmla="*/ 777 w 1247"/>
                <a:gd name="T5" fmla="*/ 102 h 2406"/>
                <a:gd name="T6" fmla="*/ 779 w 1247"/>
                <a:gd name="T7" fmla="*/ 220 h 2406"/>
                <a:gd name="T8" fmla="*/ 815 w 1247"/>
                <a:gd name="T9" fmla="*/ 263 h 2406"/>
                <a:gd name="T10" fmla="*/ 963 w 1247"/>
                <a:gd name="T11" fmla="*/ 292 h 2406"/>
                <a:gd name="T12" fmla="*/ 1139 w 1247"/>
                <a:gd name="T13" fmla="*/ 358 h 2406"/>
                <a:gd name="T14" fmla="*/ 1166 w 1247"/>
                <a:gd name="T15" fmla="*/ 413 h 2406"/>
                <a:gd name="T16" fmla="*/ 1105 w 1247"/>
                <a:gd name="T17" fmla="*/ 633 h 2406"/>
                <a:gd name="T18" fmla="*/ 1071 w 1247"/>
                <a:gd name="T19" fmla="*/ 686 h 2406"/>
                <a:gd name="T20" fmla="*/ 1007 w 1247"/>
                <a:gd name="T21" fmla="*/ 672 h 2406"/>
                <a:gd name="T22" fmla="*/ 732 w 1247"/>
                <a:gd name="T23" fmla="*/ 599 h 2406"/>
                <a:gd name="T24" fmla="*/ 570 w 1247"/>
                <a:gd name="T25" fmla="*/ 608 h 2406"/>
                <a:gd name="T26" fmla="*/ 476 w 1247"/>
                <a:gd name="T27" fmla="*/ 661 h 2406"/>
                <a:gd name="T28" fmla="*/ 440 w 1247"/>
                <a:gd name="T29" fmla="*/ 750 h 2406"/>
                <a:gd name="T30" fmla="*/ 476 w 1247"/>
                <a:gd name="T31" fmla="*/ 841 h 2406"/>
                <a:gd name="T32" fmla="*/ 606 w 1247"/>
                <a:gd name="T33" fmla="*/ 934 h 2406"/>
                <a:gd name="T34" fmla="*/ 862 w 1247"/>
                <a:gd name="T35" fmla="*/ 1044 h 2406"/>
                <a:gd name="T36" fmla="*/ 1075 w 1247"/>
                <a:gd name="T37" fmla="*/ 1176 h 2406"/>
                <a:gd name="T38" fmla="*/ 1194 w 1247"/>
                <a:gd name="T39" fmla="*/ 1337 h 2406"/>
                <a:gd name="T40" fmla="*/ 1245 w 1247"/>
                <a:gd name="T41" fmla="*/ 1523 h 2406"/>
                <a:gd name="T42" fmla="*/ 1226 w 1247"/>
                <a:gd name="T43" fmla="*/ 1716 h 2406"/>
                <a:gd name="T44" fmla="*/ 1130 w 1247"/>
                <a:gd name="T45" fmla="*/ 1896 h 2406"/>
                <a:gd name="T46" fmla="*/ 969 w 1247"/>
                <a:gd name="T47" fmla="*/ 2031 h 2406"/>
                <a:gd name="T48" fmla="*/ 809 w 1247"/>
                <a:gd name="T49" fmla="*/ 2095 h 2406"/>
                <a:gd name="T50" fmla="*/ 766 w 1247"/>
                <a:gd name="T51" fmla="*/ 2148 h 2406"/>
                <a:gd name="T52" fmla="*/ 766 w 1247"/>
                <a:gd name="T53" fmla="*/ 2334 h 2406"/>
                <a:gd name="T54" fmla="*/ 739 w 1247"/>
                <a:gd name="T55" fmla="*/ 2393 h 2406"/>
                <a:gd name="T56" fmla="*/ 529 w 1247"/>
                <a:gd name="T57" fmla="*/ 2406 h 2406"/>
                <a:gd name="T58" fmla="*/ 466 w 1247"/>
                <a:gd name="T59" fmla="*/ 2376 h 2406"/>
                <a:gd name="T60" fmla="*/ 455 w 1247"/>
                <a:gd name="T61" fmla="*/ 2271 h 2406"/>
                <a:gd name="T62" fmla="*/ 449 w 1247"/>
                <a:gd name="T63" fmla="*/ 2154 h 2406"/>
                <a:gd name="T64" fmla="*/ 404 w 1247"/>
                <a:gd name="T65" fmla="*/ 2122 h 2406"/>
                <a:gd name="T66" fmla="*/ 218 w 1247"/>
                <a:gd name="T67" fmla="*/ 2084 h 2406"/>
                <a:gd name="T68" fmla="*/ 39 w 1247"/>
                <a:gd name="T69" fmla="*/ 2012 h 2406"/>
                <a:gd name="T70" fmla="*/ 0 w 1247"/>
                <a:gd name="T71" fmla="*/ 1959 h 2406"/>
                <a:gd name="T72" fmla="*/ 36 w 1247"/>
                <a:gd name="T73" fmla="*/ 1811 h 2406"/>
                <a:gd name="T74" fmla="*/ 83 w 1247"/>
                <a:gd name="T75" fmla="*/ 1678 h 2406"/>
                <a:gd name="T76" fmla="*/ 134 w 1247"/>
                <a:gd name="T77" fmla="*/ 1671 h 2406"/>
                <a:gd name="T78" fmla="*/ 322 w 1247"/>
                <a:gd name="T79" fmla="*/ 1747 h 2406"/>
                <a:gd name="T80" fmla="*/ 548 w 1247"/>
                <a:gd name="T81" fmla="*/ 1785 h 2406"/>
                <a:gd name="T82" fmla="*/ 711 w 1247"/>
                <a:gd name="T83" fmla="*/ 1752 h 2406"/>
                <a:gd name="T84" fmla="*/ 802 w 1247"/>
                <a:gd name="T85" fmla="*/ 1671 h 2406"/>
                <a:gd name="T86" fmla="*/ 817 w 1247"/>
                <a:gd name="T87" fmla="*/ 1561 h 2406"/>
                <a:gd name="T88" fmla="*/ 749 w 1247"/>
                <a:gd name="T89" fmla="*/ 1457 h 2406"/>
                <a:gd name="T90" fmla="*/ 627 w 1247"/>
                <a:gd name="T91" fmla="*/ 1385 h 2406"/>
                <a:gd name="T92" fmla="*/ 371 w 1247"/>
                <a:gd name="T93" fmla="*/ 1277 h 2406"/>
                <a:gd name="T94" fmla="*/ 184 w 1247"/>
                <a:gd name="T95" fmla="*/ 1157 h 2406"/>
                <a:gd name="T96" fmla="*/ 68 w 1247"/>
                <a:gd name="T97" fmla="*/ 1017 h 2406"/>
                <a:gd name="T98" fmla="*/ 17 w 1247"/>
                <a:gd name="T99" fmla="*/ 843 h 2406"/>
                <a:gd name="T100" fmla="*/ 39 w 1247"/>
                <a:gd name="T101" fmla="*/ 642 h 2406"/>
                <a:gd name="T102" fmla="*/ 125 w 1247"/>
                <a:gd name="T103" fmla="*/ 481 h 2406"/>
                <a:gd name="T104" fmla="*/ 265 w 1247"/>
                <a:gd name="T105" fmla="*/ 364 h 2406"/>
                <a:gd name="T106" fmla="*/ 419 w 1247"/>
                <a:gd name="T107" fmla="*/ 295 h 2406"/>
                <a:gd name="T108" fmla="*/ 470 w 1247"/>
                <a:gd name="T109" fmla="*/ 261 h 2406"/>
                <a:gd name="T110" fmla="*/ 477 w 1247"/>
                <a:gd name="T111" fmla="*/ 182 h 2406"/>
                <a:gd name="T112" fmla="*/ 483 w 1247"/>
                <a:gd name="T113" fmla="*/ 32 h 2406"/>
                <a:gd name="T114" fmla="*/ 531 w 1247"/>
                <a:gd name="T115" fmla="*/ 2 h 2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47" h="2406">
                  <a:moveTo>
                    <a:pt x="561" y="0"/>
                  </a:moveTo>
                  <a:lnTo>
                    <a:pt x="627" y="0"/>
                  </a:lnTo>
                  <a:lnTo>
                    <a:pt x="677" y="0"/>
                  </a:lnTo>
                  <a:lnTo>
                    <a:pt x="715" y="4"/>
                  </a:lnTo>
                  <a:lnTo>
                    <a:pt x="741" y="7"/>
                  </a:lnTo>
                  <a:lnTo>
                    <a:pt x="758" y="19"/>
                  </a:lnTo>
                  <a:lnTo>
                    <a:pt x="769" y="38"/>
                  </a:lnTo>
                  <a:lnTo>
                    <a:pt x="775" y="64"/>
                  </a:lnTo>
                  <a:lnTo>
                    <a:pt x="777" y="102"/>
                  </a:lnTo>
                  <a:lnTo>
                    <a:pt x="777" y="151"/>
                  </a:lnTo>
                  <a:lnTo>
                    <a:pt x="777" y="191"/>
                  </a:lnTo>
                  <a:lnTo>
                    <a:pt x="779" y="220"/>
                  </a:lnTo>
                  <a:lnTo>
                    <a:pt x="785" y="240"/>
                  </a:lnTo>
                  <a:lnTo>
                    <a:pt x="796" y="254"/>
                  </a:lnTo>
                  <a:lnTo>
                    <a:pt x="815" y="263"/>
                  </a:lnTo>
                  <a:lnTo>
                    <a:pt x="843" y="269"/>
                  </a:lnTo>
                  <a:lnTo>
                    <a:pt x="883" y="275"/>
                  </a:lnTo>
                  <a:lnTo>
                    <a:pt x="963" y="292"/>
                  </a:lnTo>
                  <a:lnTo>
                    <a:pt x="1041" y="316"/>
                  </a:lnTo>
                  <a:lnTo>
                    <a:pt x="1116" y="347"/>
                  </a:lnTo>
                  <a:lnTo>
                    <a:pt x="1139" y="358"/>
                  </a:lnTo>
                  <a:lnTo>
                    <a:pt x="1154" y="373"/>
                  </a:lnTo>
                  <a:lnTo>
                    <a:pt x="1164" y="390"/>
                  </a:lnTo>
                  <a:lnTo>
                    <a:pt x="1166" y="413"/>
                  </a:lnTo>
                  <a:lnTo>
                    <a:pt x="1162" y="438"/>
                  </a:lnTo>
                  <a:lnTo>
                    <a:pt x="1134" y="534"/>
                  </a:lnTo>
                  <a:lnTo>
                    <a:pt x="1105" y="633"/>
                  </a:lnTo>
                  <a:lnTo>
                    <a:pt x="1094" y="659"/>
                  </a:lnTo>
                  <a:lnTo>
                    <a:pt x="1084" y="676"/>
                  </a:lnTo>
                  <a:lnTo>
                    <a:pt x="1071" y="686"/>
                  </a:lnTo>
                  <a:lnTo>
                    <a:pt x="1054" y="689"/>
                  </a:lnTo>
                  <a:lnTo>
                    <a:pt x="1033" y="684"/>
                  </a:lnTo>
                  <a:lnTo>
                    <a:pt x="1007" y="672"/>
                  </a:lnTo>
                  <a:lnTo>
                    <a:pt x="917" y="636"/>
                  </a:lnTo>
                  <a:lnTo>
                    <a:pt x="826" y="612"/>
                  </a:lnTo>
                  <a:lnTo>
                    <a:pt x="732" y="599"/>
                  </a:lnTo>
                  <a:lnTo>
                    <a:pt x="635" y="599"/>
                  </a:lnTo>
                  <a:lnTo>
                    <a:pt x="603" y="602"/>
                  </a:lnTo>
                  <a:lnTo>
                    <a:pt x="570" y="608"/>
                  </a:lnTo>
                  <a:lnTo>
                    <a:pt x="536" y="619"/>
                  </a:lnTo>
                  <a:lnTo>
                    <a:pt x="502" y="638"/>
                  </a:lnTo>
                  <a:lnTo>
                    <a:pt x="476" y="661"/>
                  </a:lnTo>
                  <a:lnTo>
                    <a:pt x="457" y="689"/>
                  </a:lnTo>
                  <a:lnTo>
                    <a:pt x="445" y="718"/>
                  </a:lnTo>
                  <a:lnTo>
                    <a:pt x="440" y="750"/>
                  </a:lnTo>
                  <a:lnTo>
                    <a:pt x="443" y="780"/>
                  </a:lnTo>
                  <a:lnTo>
                    <a:pt x="455" y="813"/>
                  </a:lnTo>
                  <a:lnTo>
                    <a:pt x="476" y="841"/>
                  </a:lnTo>
                  <a:lnTo>
                    <a:pt x="502" y="869"/>
                  </a:lnTo>
                  <a:lnTo>
                    <a:pt x="553" y="904"/>
                  </a:lnTo>
                  <a:lnTo>
                    <a:pt x="606" y="934"/>
                  </a:lnTo>
                  <a:lnTo>
                    <a:pt x="663" y="960"/>
                  </a:lnTo>
                  <a:lnTo>
                    <a:pt x="764" y="1000"/>
                  </a:lnTo>
                  <a:lnTo>
                    <a:pt x="862" y="1044"/>
                  </a:lnTo>
                  <a:lnTo>
                    <a:pt x="959" y="1093"/>
                  </a:lnTo>
                  <a:lnTo>
                    <a:pt x="1020" y="1131"/>
                  </a:lnTo>
                  <a:lnTo>
                    <a:pt x="1075" y="1176"/>
                  </a:lnTo>
                  <a:lnTo>
                    <a:pt x="1122" y="1226"/>
                  </a:lnTo>
                  <a:lnTo>
                    <a:pt x="1162" y="1281"/>
                  </a:lnTo>
                  <a:lnTo>
                    <a:pt x="1194" y="1337"/>
                  </a:lnTo>
                  <a:lnTo>
                    <a:pt x="1219" y="1398"/>
                  </a:lnTo>
                  <a:lnTo>
                    <a:pt x="1236" y="1461"/>
                  </a:lnTo>
                  <a:lnTo>
                    <a:pt x="1245" y="1523"/>
                  </a:lnTo>
                  <a:lnTo>
                    <a:pt x="1247" y="1589"/>
                  </a:lnTo>
                  <a:lnTo>
                    <a:pt x="1242" y="1654"/>
                  </a:lnTo>
                  <a:lnTo>
                    <a:pt x="1226" y="1716"/>
                  </a:lnTo>
                  <a:lnTo>
                    <a:pt x="1202" y="1779"/>
                  </a:lnTo>
                  <a:lnTo>
                    <a:pt x="1171" y="1839"/>
                  </a:lnTo>
                  <a:lnTo>
                    <a:pt x="1130" y="1896"/>
                  </a:lnTo>
                  <a:lnTo>
                    <a:pt x="1080" y="1949"/>
                  </a:lnTo>
                  <a:lnTo>
                    <a:pt x="1027" y="1993"/>
                  </a:lnTo>
                  <a:lnTo>
                    <a:pt x="969" y="2031"/>
                  </a:lnTo>
                  <a:lnTo>
                    <a:pt x="904" y="2061"/>
                  </a:lnTo>
                  <a:lnTo>
                    <a:pt x="836" y="2084"/>
                  </a:lnTo>
                  <a:lnTo>
                    <a:pt x="809" y="2095"/>
                  </a:lnTo>
                  <a:lnTo>
                    <a:pt x="788" y="2109"/>
                  </a:lnTo>
                  <a:lnTo>
                    <a:pt x="775" y="2126"/>
                  </a:lnTo>
                  <a:lnTo>
                    <a:pt x="766" y="2148"/>
                  </a:lnTo>
                  <a:lnTo>
                    <a:pt x="766" y="2177"/>
                  </a:lnTo>
                  <a:lnTo>
                    <a:pt x="766" y="2256"/>
                  </a:lnTo>
                  <a:lnTo>
                    <a:pt x="766" y="2334"/>
                  </a:lnTo>
                  <a:lnTo>
                    <a:pt x="762" y="2359"/>
                  </a:lnTo>
                  <a:lnTo>
                    <a:pt x="754" y="2378"/>
                  </a:lnTo>
                  <a:lnTo>
                    <a:pt x="739" y="2393"/>
                  </a:lnTo>
                  <a:lnTo>
                    <a:pt x="720" y="2402"/>
                  </a:lnTo>
                  <a:lnTo>
                    <a:pt x="696" y="2406"/>
                  </a:lnTo>
                  <a:lnTo>
                    <a:pt x="529" y="2406"/>
                  </a:lnTo>
                  <a:lnTo>
                    <a:pt x="502" y="2402"/>
                  </a:lnTo>
                  <a:lnTo>
                    <a:pt x="481" y="2391"/>
                  </a:lnTo>
                  <a:lnTo>
                    <a:pt x="466" y="2376"/>
                  </a:lnTo>
                  <a:lnTo>
                    <a:pt x="459" y="2355"/>
                  </a:lnTo>
                  <a:lnTo>
                    <a:pt x="455" y="2328"/>
                  </a:lnTo>
                  <a:lnTo>
                    <a:pt x="455" y="2271"/>
                  </a:lnTo>
                  <a:lnTo>
                    <a:pt x="455" y="2215"/>
                  </a:lnTo>
                  <a:lnTo>
                    <a:pt x="453" y="2179"/>
                  </a:lnTo>
                  <a:lnTo>
                    <a:pt x="449" y="2154"/>
                  </a:lnTo>
                  <a:lnTo>
                    <a:pt x="441" y="2139"/>
                  </a:lnTo>
                  <a:lnTo>
                    <a:pt x="426" y="2127"/>
                  </a:lnTo>
                  <a:lnTo>
                    <a:pt x="404" y="2122"/>
                  </a:lnTo>
                  <a:lnTo>
                    <a:pt x="369" y="2114"/>
                  </a:lnTo>
                  <a:lnTo>
                    <a:pt x="294" y="2101"/>
                  </a:lnTo>
                  <a:lnTo>
                    <a:pt x="218" y="2084"/>
                  </a:lnTo>
                  <a:lnTo>
                    <a:pt x="144" y="2059"/>
                  </a:lnTo>
                  <a:lnTo>
                    <a:pt x="72" y="2029"/>
                  </a:lnTo>
                  <a:lnTo>
                    <a:pt x="39" y="2012"/>
                  </a:lnTo>
                  <a:lnTo>
                    <a:pt x="17" y="1997"/>
                  </a:lnTo>
                  <a:lnTo>
                    <a:pt x="5" y="1980"/>
                  </a:lnTo>
                  <a:lnTo>
                    <a:pt x="0" y="1959"/>
                  </a:lnTo>
                  <a:lnTo>
                    <a:pt x="3" y="1932"/>
                  </a:lnTo>
                  <a:lnTo>
                    <a:pt x="11" y="1898"/>
                  </a:lnTo>
                  <a:lnTo>
                    <a:pt x="36" y="1811"/>
                  </a:lnTo>
                  <a:lnTo>
                    <a:pt x="60" y="1724"/>
                  </a:lnTo>
                  <a:lnTo>
                    <a:pt x="72" y="1697"/>
                  </a:lnTo>
                  <a:lnTo>
                    <a:pt x="83" y="1678"/>
                  </a:lnTo>
                  <a:lnTo>
                    <a:pt x="94" y="1667"/>
                  </a:lnTo>
                  <a:lnTo>
                    <a:pt x="112" y="1665"/>
                  </a:lnTo>
                  <a:lnTo>
                    <a:pt x="134" y="1671"/>
                  </a:lnTo>
                  <a:lnTo>
                    <a:pt x="161" y="1682"/>
                  </a:lnTo>
                  <a:lnTo>
                    <a:pt x="240" y="1718"/>
                  </a:lnTo>
                  <a:lnTo>
                    <a:pt x="322" y="1747"/>
                  </a:lnTo>
                  <a:lnTo>
                    <a:pt x="405" y="1767"/>
                  </a:lnTo>
                  <a:lnTo>
                    <a:pt x="493" y="1781"/>
                  </a:lnTo>
                  <a:lnTo>
                    <a:pt x="548" y="1785"/>
                  </a:lnTo>
                  <a:lnTo>
                    <a:pt x="603" y="1783"/>
                  </a:lnTo>
                  <a:lnTo>
                    <a:pt x="658" y="1771"/>
                  </a:lnTo>
                  <a:lnTo>
                    <a:pt x="711" y="1752"/>
                  </a:lnTo>
                  <a:lnTo>
                    <a:pt x="749" y="1731"/>
                  </a:lnTo>
                  <a:lnTo>
                    <a:pt x="779" y="1703"/>
                  </a:lnTo>
                  <a:lnTo>
                    <a:pt x="802" y="1671"/>
                  </a:lnTo>
                  <a:lnTo>
                    <a:pt x="815" y="1637"/>
                  </a:lnTo>
                  <a:lnTo>
                    <a:pt x="821" y="1599"/>
                  </a:lnTo>
                  <a:lnTo>
                    <a:pt x="817" y="1561"/>
                  </a:lnTo>
                  <a:lnTo>
                    <a:pt x="804" y="1525"/>
                  </a:lnTo>
                  <a:lnTo>
                    <a:pt x="781" y="1489"/>
                  </a:lnTo>
                  <a:lnTo>
                    <a:pt x="749" y="1457"/>
                  </a:lnTo>
                  <a:lnTo>
                    <a:pt x="711" y="1428"/>
                  </a:lnTo>
                  <a:lnTo>
                    <a:pt x="671" y="1406"/>
                  </a:lnTo>
                  <a:lnTo>
                    <a:pt x="627" y="1385"/>
                  </a:lnTo>
                  <a:lnTo>
                    <a:pt x="542" y="1349"/>
                  </a:lnTo>
                  <a:lnTo>
                    <a:pt x="457" y="1313"/>
                  </a:lnTo>
                  <a:lnTo>
                    <a:pt x="371" y="1277"/>
                  </a:lnTo>
                  <a:lnTo>
                    <a:pt x="288" y="1233"/>
                  </a:lnTo>
                  <a:lnTo>
                    <a:pt x="233" y="1195"/>
                  </a:lnTo>
                  <a:lnTo>
                    <a:pt x="184" y="1157"/>
                  </a:lnTo>
                  <a:lnTo>
                    <a:pt x="138" y="1114"/>
                  </a:lnTo>
                  <a:lnTo>
                    <a:pt x="100" y="1068"/>
                  </a:lnTo>
                  <a:lnTo>
                    <a:pt x="68" y="1017"/>
                  </a:lnTo>
                  <a:lnTo>
                    <a:pt x="43" y="964"/>
                  </a:lnTo>
                  <a:lnTo>
                    <a:pt x="26" y="905"/>
                  </a:lnTo>
                  <a:lnTo>
                    <a:pt x="17" y="843"/>
                  </a:lnTo>
                  <a:lnTo>
                    <a:pt x="17" y="775"/>
                  </a:lnTo>
                  <a:lnTo>
                    <a:pt x="24" y="707"/>
                  </a:lnTo>
                  <a:lnTo>
                    <a:pt x="39" y="642"/>
                  </a:lnTo>
                  <a:lnTo>
                    <a:pt x="62" y="583"/>
                  </a:lnTo>
                  <a:lnTo>
                    <a:pt x="91" y="530"/>
                  </a:lnTo>
                  <a:lnTo>
                    <a:pt x="125" y="481"/>
                  </a:lnTo>
                  <a:lnTo>
                    <a:pt x="167" y="438"/>
                  </a:lnTo>
                  <a:lnTo>
                    <a:pt x="212" y="398"/>
                  </a:lnTo>
                  <a:lnTo>
                    <a:pt x="265" y="364"/>
                  </a:lnTo>
                  <a:lnTo>
                    <a:pt x="322" y="333"/>
                  </a:lnTo>
                  <a:lnTo>
                    <a:pt x="386" y="307"/>
                  </a:lnTo>
                  <a:lnTo>
                    <a:pt x="419" y="295"/>
                  </a:lnTo>
                  <a:lnTo>
                    <a:pt x="443" y="286"/>
                  </a:lnTo>
                  <a:lnTo>
                    <a:pt x="459" y="275"/>
                  </a:lnTo>
                  <a:lnTo>
                    <a:pt x="470" y="261"/>
                  </a:lnTo>
                  <a:lnTo>
                    <a:pt x="474" y="242"/>
                  </a:lnTo>
                  <a:lnTo>
                    <a:pt x="477" y="218"/>
                  </a:lnTo>
                  <a:lnTo>
                    <a:pt x="477" y="182"/>
                  </a:lnTo>
                  <a:lnTo>
                    <a:pt x="477" y="87"/>
                  </a:lnTo>
                  <a:lnTo>
                    <a:pt x="479" y="55"/>
                  </a:lnTo>
                  <a:lnTo>
                    <a:pt x="483" y="32"/>
                  </a:lnTo>
                  <a:lnTo>
                    <a:pt x="493" y="17"/>
                  </a:lnTo>
                  <a:lnTo>
                    <a:pt x="508" y="7"/>
                  </a:lnTo>
                  <a:lnTo>
                    <a:pt x="531" y="2"/>
                  </a:lnTo>
                  <a:lnTo>
                    <a:pt x="5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" name="Group 4"/>
          <p:cNvGrpSpPr>
            <a:grpSpLocks noChangeAspect="1"/>
          </p:cNvGrpSpPr>
          <p:nvPr/>
        </p:nvGrpSpPr>
        <p:grpSpPr bwMode="auto">
          <a:xfrm>
            <a:off x="490516" y="1757171"/>
            <a:ext cx="308530" cy="308612"/>
            <a:chOff x="1947" y="269"/>
            <a:chExt cx="3783" cy="3784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6" name="Freeform 6"/>
            <p:cNvSpPr>
              <a:spLocks/>
            </p:cNvSpPr>
            <p:nvPr/>
          </p:nvSpPr>
          <p:spPr bwMode="auto">
            <a:xfrm>
              <a:off x="1947" y="1420"/>
              <a:ext cx="3783" cy="1688"/>
            </a:xfrm>
            <a:custGeom>
              <a:avLst/>
              <a:gdLst>
                <a:gd name="T0" fmla="*/ 0 w 3783"/>
                <a:gd name="T1" fmla="*/ 0 h 1688"/>
                <a:gd name="T2" fmla="*/ 1224 w 3783"/>
                <a:gd name="T3" fmla="*/ 653 h 1688"/>
                <a:gd name="T4" fmla="*/ 1241 w 3783"/>
                <a:gd name="T5" fmla="*/ 662 h 1688"/>
                <a:gd name="T6" fmla="*/ 1734 w 3783"/>
                <a:gd name="T7" fmla="*/ 662 h 1688"/>
                <a:gd name="T8" fmla="*/ 1734 w 3783"/>
                <a:gd name="T9" fmla="*/ 820 h 1688"/>
                <a:gd name="T10" fmla="*/ 2049 w 3783"/>
                <a:gd name="T11" fmla="*/ 820 h 1688"/>
                <a:gd name="T12" fmla="*/ 2049 w 3783"/>
                <a:gd name="T13" fmla="*/ 662 h 1688"/>
                <a:gd name="T14" fmla="*/ 2541 w 3783"/>
                <a:gd name="T15" fmla="*/ 662 h 1688"/>
                <a:gd name="T16" fmla="*/ 3783 w 3783"/>
                <a:gd name="T17" fmla="*/ 0 h 1688"/>
                <a:gd name="T18" fmla="*/ 3783 w 3783"/>
                <a:gd name="T19" fmla="*/ 1688 h 1688"/>
                <a:gd name="T20" fmla="*/ 0 w 3783"/>
                <a:gd name="T21" fmla="*/ 1688 h 1688"/>
                <a:gd name="T22" fmla="*/ 0 w 3783"/>
                <a:gd name="T23" fmla="*/ 0 h 1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83" h="1688">
                  <a:moveTo>
                    <a:pt x="0" y="0"/>
                  </a:moveTo>
                  <a:lnTo>
                    <a:pt x="1224" y="653"/>
                  </a:lnTo>
                  <a:lnTo>
                    <a:pt x="1241" y="662"/>
                  </a:lnTo>
                  <a:lnTo>
                    <a:pt x="1734" y="662"/>
                  </a:lnTo>
                  <a:lnTo>
                    <a:pt x="1734" y="820"/>
                  </a:lnTo>
                  <a:lnTo>
                    <a:pt x="2049" y="820"/>
                  </a:lnTo>
                  <a:lnTo>
                    <a:pt x="2049" y="662"/>
                  </a:lnTo>
                  <a:lnTo>
                    <a:pt x="2541" y="662"/>
                  </a:lnTo>
                  <a:lnTo>
                    <a:pt x="3783" y="0"/>
                  </a:lnTo>
                  <a:lnTo>
                    <a:pt x="3783" y="1688"/>
                  </a:lnTo>
                  <a:lnTo>
                    <a:pt x="0" y="168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7"/>
            <p:cNvSpPr>
              <a:spLocks noEditPoints="1"/>
            </p:cNvSpPr>
            <p:nvPr/>
          </p:nvSpPr>
          <p:spPr bwMode="auto">
            <a:xfrm>
              <a:off x="1947" y="269"/>
              <a:ext cx="3783" cy="1656"/>
            </a:xfrm>
            <a:custGeom>
              <a:avLst/>
              <a:gdLst>
                <a:gd name="T0" fmla="*/ 1397 w 3783"/>
                <a:gd name="T1" fmla="*/ 161 h 1656"/>
                <a:gd name="T2" fmla="*/ 1363 w 3783"/>
                <a:gd name="T3" fmla="*/ 182 h 1656"/>
                <a:gd name="T4" fmla="*/ 1342 w 3783"/>
                <a:gd name="T5" fmla="*/ 216 h 1656"/>
                <a:gd name="T6" fmla="*/ 1340 w 3783"/>
                <a:gd name="T7" fmla="*/ 395 h 1656"/>
                <a:gd name="T8" fmla="*/ 2444 w 3783"/>
                <a:gd name="T9" fmla="*/ 238 h 1656"/>
                <a:gd name="T10" fmla="*/ 2432 w 3783"/>
                <a:gd name="T11" fmla="*/ 198 h 1656"/>
                <a:gd name="T12" fmla="*/ 2404 w 3783"/>
                <a:gd name="T13" fmla="*/ 169 h 1656"/>
                <a:gd name="T14" fmla="*/ 2365 w 3783"/>
                <a:gd name="T15" fmla="*/ 159 h 1656"/>
                <a:gd name="T16" fmla="*/ 1418 w 3783"/>
                <a:gd name="T17" fmla="*/ 0 h 1656"/>
                <a:gd name="T18" fmla="*/ 2402 w 3783"/>
                <a:gd name="T19" fmla="*/ 4 h 1656"/>
                <a:gd name="T20" fmla="*/ 2472 w 3783"/>
                <a:gd name="T21" fmla="*/ 27 h 1656"/>
                <a:gd name="T22" fmla="*/ 2531 w 3783"/>
                <a:gd name="T23" fmla="*/ 70 h 1656"/>
                <a:gd name="T24" fmla="*/ 2574 w 3783"/>
                <a:gd name="T25" fmla="*/ 129 h 1656"/>
                <a:gd name="T26" fmla="*/ 2597 w 3783"/>
                <a:gd name="T27" fmla="*/ 199 h 1656"/>
                <a:gd name="T28" fmla="*/ 2601 w 3783"/>
                <a:gd name="T29" fmla="*/ 395 h 1656"/>
                <a:gd name="T30" fmla="*/ 3783 w 3783"/>
                <a:gd name="T31" fmla="*/ 973 h 1656"/>
                <a:gd name="T32" fmla="*/ 2049 w 3783"/>
                <a:gd name="T33" fmla="*/ 1656 h 1656"/>
                <a:gd name="T34" fmla="*/ 2036 w 3783"/>
                <a:gd name="T35" fmla="*/ 1595 h 1656"/>
                <a:gd name="T36" fmla="*/ 2003 w 3783"/>
                <a:gd name="T37" fmla="*/ 1545 h 1656"/>
                <a:gd name="T38" fmla="*/ 1953 w 3783"/>
                <a:gd name="T39" fmla="*/ 1510 h 1656"/>
                <a:gd name="T40" fmla="*/ 1892 w 3783"/>
                <a:gd name="T41" fmla="*/ 1499 h 1656"/>
                <a:gd name="T42" fmla="*/ 1830 w 3783"/>
                <a:gd name="T43" fmla="*/ 1510 h 1656"/>
                <a:gd name="T44" fmla="*/ 1781 w 3783"/>
                <a:gd name="T45" fmla="*/ 1545 h 1656"/>
                <a:gd name="T46" fmla="*/ 1746 w 3783"/>
                <a:gd name="T47" fmla="*/ 1595 h 1656"/>
                <a:gd name="T48" fmla="*/ 1734 w 3783"/>
                <a:gd name="T49" fmla="*/ 1656 h 1656"/>
                <a:gd name="T50" fmla="*/ 0 w 3783"/>
                <a:gd name="T51" fmla="*/ 973 h 1656"/>
                <a:gd name="T52" fmla="*/ 1182 w 3783"/>
                <a:gd name="T53" fmla="*/ 395 h 1656"/>
                <a:gd name="T54" fmla="*/ 1185 w 3783"/>
                <a:gd name="T55" fmla="*/ 199 h 1656"/>
                <a:gd name="T56" fmla="*/ 1208 w 3783"/>
                <a:gd name="T57" fmla="*/ 129 h 1656"/>
                <a:gd name="T58" fmla="*/ 1252 w 3783"/>
                <a:gd name="T59" fmla="*/ 70 h 1656"/>
                <a:gd name="T60" fmla="*/ 1310 w 3783"/>
                <a:gd name="T61" fmla="*/ 27 h 1656"/>
                <a:gd name="T62" fmla="*/ 1380 w 3783"/>
                <a:gd name="T63" fmla="*/ 4 h 1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83" h="1656">
                  <a:moveTo>
                    <a:pt x="1418" y="159"/>
                  </a:moveTo>
                  <a:lnTo>
                    <a:pt x="1397" y="161"/>
                  </a:lnTo>
                  <a:lnTo>
                    <a:pt x="1379" y="169"/>
                  </a:lnTo>
                  <a:lnTo>
                    <a:pt x="1363" y="182"/>
                  </a:lnTo>
                  <a:lnTo>
                    <a:pt x="1350" y="198"/>
                  </a:lnTo>
                  <a:lnTo>
                    <a:pt x="1342" y="216"/>
                  </a:lnTo>
                  <a:lnTo>
                    <a:pt x="1340" y="238"/>
                  </a:lnTo>
                  <a:lnTo>
                    <a:pt x="1340" y="395"/>
                  </a:lnTo>
                  <a:lnTo>
                    <a:pt x="2444" y="395"/>
                  </a:lnTo>
                  <a:lnTo>
                    <a:pt x="2444" y="238"/>
                  </a:lnTo>
                  <a:lnTo>
                    <a:pt x="2440" y="216"/>
                  </a:lnTo>
                  <a:lnTo>
                    <a:pt x="2432" y="198"/>
                  </a:lnTo>
                  <a:lnTo>
                    <a:pt x="2420" y="182"/>
                  </a:lnTo>
                  <a:lnTo>
                    <a:pt x="2404" y="169"/>
                  </a:lnTo>
                  <a:lnTo>
                    <a:pt x="2385" y="161"/>
                  </a:lnTo>
                  <a:lnTo>
                    <a:pt x="2365" y="159"/>
                  </a:lnTo>
                  <a:lnTo>
                    <a:pt x="1418" y="159"/>
                  </a:lnTo>
                  <a:close/>
                  <a:moveTo>
                    <a:pt x="1418" y="0"/>
                  </a:moveTo>
                  <a:lnTo>
                    <a:pt x="2365" y="0"/>
                  </a:lnTo>
                  <a:lnTo>
                    <a:pt x="2402" y="4"/>
                  </a:lnTo>
                  <a:lnTo>
                    <a:pt x="2439" y="13"/>
                  </a:lnTo>
                  <a:lnTo>
                    <a:pt x="2472" y="27"/>
                  </a:lnTo>
                  <a:lnTo>
                    <a:pt x="2503" y="46"/>
                  </a:lnTo>
                  <a:lnTo>
                    <a:pt x="2531" y="70"/>
                  </a:lnTo>
                  <a:lnTo>
                    <a:pt x="2555" y="98"/>
                  </a:lnTo>
                  <a:lnTo>
                    <a:pt x="2574" y="129"/>
                  </a:lnTo>
                  <a:lnTo>
                    <a:pt x="2588" y="162"/>
                  </a:lnTo>
                  <a:lnTo>
                    <a:pt x="2597" y="199"/>
                  </a:lnTo>
                  <a:lnTo>
                    <a:pt x="2601" y="238"/>
                  </a:lnTo>
                  <a:lnTo>
                    <a:pt x="2601" y="395"/>
                  </a:lnTo>
                  <a:lnTo>
                    <a:pt x="3783" y="395"/>
                  </a:lnTo>
                  <a:lnTo>
                    <a:pt x="3783" y="973"/>
                  </a:lnTo>
                  <a:lnTo>
                    <a:pt x="2502" y="1656"/>
                  </a:lnTo>
                  <a:lnTo>
                    <a:pt x="2049" y="1656"/>
                  </a:lnTo>
                  <a:lnTo>
                    <a:pt x="2046" y="1624"/>
                  </a:lnTo>
                  <a:lnTo>
                    <a:pt x="2036" y="1595"/>
                  </a:lnTo>
                  <a:lnTo>
                    <a:pt x="2023" y="1567"/>
                  </a:lnTo>
                  <a:lnTo>
                    <a:pt x="2003" y="1545"/>
                  </a:lnTo>
                  <a:lnTo>
                    <a:pt x="1979" y="1525"/>
                  </a:lnTo>
                  <a:lnTo>
                    <a:pt x="1953" y="1510"/>
                  </a:lnTo>
                  <a:lnTo>
                    <a:pt x="1923" y="1501"/>
                  </a:lnTo>
                  <a:lnTo>
                    <a:pt x="1892" y="1499"/>
                  </a:lnTo>
                  <a:lnTo>
                    <a:pt x="1860" y="1501"/>
                  </a:lnTo>
                  <a:lnTo>
                    <a:pt x="1830" y="1510"/>
                  </a:lnTo>
                  <a:lnTo>
                    <a:pt x="1804" y="1525"/>
                  </a:lnTo>
                  <a:lnTo>
                    <a:pt x="1781" y="1545"/>
                  </a:lnTo>
                  <a:lnTo>
                    <a:pt x="1761" y="1567"/>
                  </a:lnTo>
                  <a:lnTo>
                    <a:pt x="1746" y="1595"/>
                  </a:lnTo>
                  <a:lnTo>
                    <a:pt x="1737" y="1624"/>
                  </a:lnTo>
                  <a:lnTo>
                    <a:pt x="1734" y="1656"/>
                  </a:lnTo>
                  <a:lnTo>
                    <a:pt x="1280" y="1656"/>
                  </a:lnTo>
                  <a:lnTo>
                    <a:pt x="0" y="973"/>
                  </a:lnTo>
                  <a:lnTo>
                    <a:pt x="0" y="395"/>
                  </a:lnTo>
                  <a:lnTo>
                    <a:pt x="1182" y="395"/>
                  </a:lnTo>
                  <a:lnTo>
                    <a:pt x="1182" y="238"/>
                  </a:lnTo>
                  <a:lnTo>
                    <a:pt x="1185" y="199"/>
                  </a:lnTo>
                  <a:lnTo>
                    <a:pt x="1194" y="162"/>
                  </a:lnTo>
                  <a:lnTo>
                    <a:pt x="1208" y="129"/>
                  </a:lnTo>
                  <a:lnTo>
                    <a:pt x="1228" y="98"/>
                  </a:lnTo>
                  <a:lnTo>
                    <a:pt x="1252" y="70"/>
                  </a:lnTo>
                  <a:lnTo>
                    <a:pt x="1279" y="46"/>
                  </a:lnTo>
                  <a:lnTo>
                    <a:pt x="1310" y="27"/>
                  </a:lnTo>
                  <a:lnTo>
                    <a:pt x="1343" y="13"/>
                  </a:lnTo>
                  <a:lnTo>
                    <a:pt x="1380" y="4"/>
                  </a:lnTo>
                  <a:lnTo>
                    <a:pt x="14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8"/>
            <p:cNvSpPr>
              <a:spLocks/>
            </p:cNvSpPr>
            <p:nvPr/>
          </p:nvSpPr>
          <p:spPr bwMode="auto">
            <a:xfrm>
              <a:off x="5019" y="3344"/>
              <a:ext cx="711" cy="709"/>
            </a:xfrm>
            <a:custGeom>
              <a:avLst/>
              <a:gdLst>
                <a:gd name="T0" fmla="*/ 0 w 711"/>
                <a:gd name="T1" fmla="*/ 0 h 709"/>
                <a:gd name="T2" fmla="*/ 306 w 711"/>
                <a:gd name="T3" fmla="*/ 0 h 709"/>
                <a:gd name="T4" fmla="*/ 711 w 711"/>
                <a:gd name="T5" fmla="*/ 354 h 709"/>
                <a:gd name="T6" fmla="*/ 306 w 711"/>
                <a:gd name="T7" fmla="*/ 709 h 709"/>
                <a:gd name="T8" fmla="*/ 0 w 711"/>
                <a:gd name="T9" fmla="*/ 709 h 709"/>
                <a:gd name="T10" fmla="*/ 0 w 711"/>
                <a:gd name="T11" fmla="*/ 0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1" h="709">
                  <a:moveTo>
                    <a:pt x="0" y="0"/>
                  </a:moveTo>
                  <a:lnTo>
                    <a:pt x="306" y="0"/>
                  </a:lnTo>
                  <a:lnTo>
                    <a:pt x="711" y="354"/>
                  </a:lnTo>
                  <a:lnTo>
                    <a:pt x="306" y="709"/>
                  </a:lnTo>
                  <a:lnTo>
                    <a:pt x="0" y="70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Rectangle 9"/>
            <p:cNvSpPr>
              <a:spLocks noChangeArrowheads="1"/>
            </p:cNvSpPr>
            <p:nvPr/>
          </p:nvSpPr>
          <p:spPr bwMode="auto">
            <a:xfrm>
              <a:off x="2891" y="3344"/>
              <a:ext cx="1970" cy="709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0"/>
            <p:cNvSpPr>
              <a:spLocks/>
            </p:cNvSpPr>
            <p:nvPr/>
          </p:nvSpPr>
          <p:spPr bwMode="auto">
            <a:xfrm>
              <a:off x="1985" y="3344"/>
              <a:ext cx="749" cy="709"/>
            </a:xfrm>
            <a:custGeom>
              <a:avLst/>
              <a:gdLst>
                <a:gd name="T0" fmla="*/ 354 w 749"/>
                <a:gd name="T1" fmla="*/ 0 h 709"/>
                <a:gd name="T2" fmla="*/ 749 w 749"/>
                <a:gd name="T3" fmla="*/ 0 h 709"/>
                <a:gd name="T4" fmla="*/ 749 w 749"/>
                <a:gd name="T5" fmla="*/ 709 h 709"/>
                <a:gd name="T6" fmla="*/ 354 w 749"/>
                <a:gd name="T7" fmla="*/ 709 h 709"/>
                <a:gd name="T8" fmla="*/ 306 w 749"/>
                <a:gd name="T9" fmla="*/ 706 h 709"/>
                <a:gd name="T10" fmla="*/ 260 w 749"/>
                <a:gd name="T11" fmla="*/ 696 h 709"/>
                <a:gd name="T12" fmla="*/ 217 w 749"/>
                <a:gd name="T13" fmla="*/ 681 h 709"/>
                <a:gd name="T14" fmla="*/ 175 w 749"/>
                <a:gd name="T15" fmla="*/ 661 h 709"/>
                <a:gd name="T16" fmla="*/ 138 w 749"/>
                <a:gd name="T17" fmla="*/ 634 h 709"/>
                <a:gd name="T18" fmla="*/ 104 w 749"/>
                <a:gd name="T19" fmla="*/ 605 h 709"/>
                <a:gd name="T20" fmla="*/ 73 w 749"/>
                <a:gd name="T21" fmla="*/ 571 h 709"/>
                <a:gd name="T22" fmla="*/ 48 w 749"/>
                <a:gd name="T23" fmla="*/ 533 h 709"/>
                <a:gd name="T24" fmla="*/ 27 w 749"/>
                <a:gd name="T25" fmla="*/ 492 h 709"/>
                <a:gd name="T26" fmla="*/ 12 w 749"/>
                <a:gd name="T27" fmla="*/ 449 h 709"/>
                <a:gd name="T28" fmla="*/ 3 w 749"/>
                <a:gd name="T29" fmla="*/ 403 h 709"/>
                <a:gd name="T30" fmla="*/ 0 w 749"/>
                <a:gd name="T31" fmla="*/ 354 h 709"/>
                <a:gd name="T32" fmla="*/ 3 w 749"/>
                <a:gd name="T33" fmla="*/ 306 h 709"/>
                <a:gd name="T34" fmla="*/ 12 w 749"/>
                <a:gd name="T35" fmla="*/ 260 h 709"/>
                <a:gd name="T36" fmla="*/ 27 w 749"/>
                <a:gd name="T37" fmla="*/ 217 h 709"/>
                <a:gd name="T38" fmla="*/ 48 w 749"/>
                <a:gd name="T39" fmla="*/ 176 h 709"/>
                <a:gd name="T40" fmla="*/ 73 w 749"/>
                <a:gd name="T41" fmla="*/ 138 h 709"/>
                <a:gd name="T42" fmla="*/ 104 w 749"/>
                <a:gd name="T43" fmla="*/ 103 h 709"/>
                <a:gd name="T44" fmla="*/ 138 w 749"/>
                <a:gd name="T45" fmla="*/ 73 h 709"/>
                <a:gd name="T46" fmla="*/ 175 w 749"/>
                <a:gd name="T47" fmla="*/ 48 h 709"/>
                <a:gd name="T48" fmla="*/ 217 w 749"/>
                <a:gd name="T49" fmla="*/ 28 h 709"/>
                <a:gd name="T50" fmla="*/ 260 w 749"/>
                <a:gd name="T51" fmla="*/ 13 h 709"/>
                <a:gd name="T52" fmla="*/ 306 w 749"/>
                <a:gd name="T53" fmla="*/ 3 h 709"/>
                <a:gd name="T54" fmla="*/ 354 w 749"/>
                <a:gd name="T55" fmla="*/ 0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49" h="709">
                  <a:moveTo>
                    <a:pt x="354" y="0"/>
                  </a:moveTo>
                  <a:lnTo>
                    <a:pt x="749" y="0"/>
                  </a:lnTo>
                  <a:lnTo>
                    <a:pt x="749" y="709"/>
                  </a:lnTo>
                  <a:lnTo>
                    <a:pt x="354" y="709"/>
                  </a:lnTo>
                  <a:lnTo>
                    <a:pt x="306" y="706"/>
                  </a:lnTo>
                  <a:lnTo>
                    <a:pt x="260" y="696"/>
                  </a:lnTo>
                  <a:lnTo>
                    <a:pt x="217" y="681"/>
                  </a:lnTo>
                  <a:lnTo>
                    <a:pt x="175" y="661"/>
                  </a:lnTo>
                  <a:lnTo>
                    <a:pt x="138" y="634"/>
                  </a:lnTo>
                  <a:lnTo>
                    <a:pt x="104" y="605"/>
                  </a:lnTo>
                  <a:lnTo>
                    <a:pt x="73" y="571"/>
                  </a:lnTo>
                  <a:lnTo>
                    <a:pt x="48" y="533"/>
                  </a:lnTo>
                  <a:lnTo>
                    <a:pt x="27" y="492"/>
                  </a:lnTo>
                  <a:lnTo>
                    <a:pt x="12" y="449"/>
                  </a:lnTo>
                  <a:lnTo>
                    <a:pt x="3" y="403"/>
                  </a:lnTo>
                  <a:lnTo>
                    <a:pt x="0" y="354"/>
                  </a:lnTo>
                  <a:lnTo>
                    <a:pt x="3" y="306"/>
                  </a:lnTo>
                  <a:lnTo>
                    <a:pt x="12" y="260"/>
                  </a:lnTo>
                  <a:lnTo>
                    <a:pt x="27" y="217"/>
                  </a:lnTo>
                  <a:lnTo>
                    <a:pt x="48" y="176"/>
                  </a:lnTo>
                  <a:lnTo>
                    <a:pt x="73" y="138"/>
                  </a:lnTo>
                  <a:lnTo>
                    <a:pt x="104" y="103"/>
                  </a:lnTo>
                  <a:lnTo>
                    <a:pt x="138" y="73"/>
                  </a:lnTo>
                  <a:lnTo>
                    <a:pt x="175" y="48"/>
                  </a:lnTo>
                  <a:lnTo>
                    <a:pt x="217" y="28"/>
                  </a:lnTo>
                  <a:lnTo>
                    <a:pt x="260" y="13"/>
                  </a:lnTo>
                  <a:lnTo>
                    <a:pt x="306" y="3"/>
                  </a:lnTo>
                  <a:lnTo>
                    <a:pt x="3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0" name="Group 34"/>
          <p:cNvGrpSpPr>
            <a:grpSpLocks noChangeAspect="1"/>
          </p:cNvGrpSpPr>
          <p:nvPr/>
        </p:nvGrpSpPr>
        <p:grpSpPr bwMode="auto">
          <a:xfrm>
            <a:off x="1205199" y="1736444"/>
            <a:ext cx="351741" cy="350067"/>
            <a:chOff x="285" y="355"/>
            <a:chExt cx="3783" cy="376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4" name="Freeform 36"/>
            <p:cNvSpPr>
              <a:spLocks/>
            </p:cNvSpPr>
            <p:nvPr/>
          </p:nvSpPr>
          <p:spPr bwMode="auto">
            <a:xfrm>
              <a:off x="285" y="1957"/>
              <a:ext cx="1376" cy="2048"/>
            </a:xfrm>
            <a:custGeom>
              <a:avLst/>
              <a:gdLst>
                <a:gd name="T0" fmla="*/ 0 w 1376"/>
                <a:gd name="T1" fmla="*/ 0 h 2048"/>
                <a:gd name="T2" fmla="*/ 1376 w 1376"/>
                <a:gd name="T3" fmla="*/ 867 h 2048"/>
                <a:gd name="T4" fmla="*/ 0 w 1376"/>
                <a:gd name="T5" fmla="*/ 2048 h 2048"/>
                <a:gd name="T6" fmla="*/ 0 w 1376"/>
                <a:gd name="T7" fmla="*/ 0 h 2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76" h="2048">
                  <a:moveTo>
                    <a:pt x="0" y="0"/>
                  </a:moveTo>
                  <a:lnTo>
                    <a:pt x="1376" y="867"/>
                  </a:lnTo>
                  <a:lnTo>
                    <a:pt x="0" y="204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37"/>
            <p:cNvSpPr>
              <a:spLocks/>
            </p:cNvSpPr>
            <p:nvPr/>
          </p:nvSpPr>
          <p:spPr bwMode="auto">
            <a:xfrm>
              <a:off x="393" y="2913"/>
              <a:ext cx="3567" cy="1207"/>
            </a:xfrm>
            <a:custGeom>
              <a:avLst/>
              <a:gdLst>
                <a:gd name="T0" fmla="*/ 1406 w 3567"/>
                <a:gd name="T1" fmla="*/ 0 h 1207"/>
                <a:gd name="T2" fmla="*/ 1784 w 3567"/>
                <a:gd name="T3" fmla="*/ 237 h 1207"/>
                <a:gd name="T4" fmla="*/ 2160 w 3567"/>
                <a:gd name="T5" fmla="*/ 0 h 1207"/>
                <a:gd name="T6" fmla="*/ 3567 w 3567"/>
                <a:gd name="T7" fmla="*/ 1207 h 1207"/>
                <a:gd name="T8" fmla="*/ 0 w 3567"/>
                <a:gd name="T9" fmla="*/ 1207 h 1207"/>
                <a:gd name="T10" fmla="*/ 1406 w 3567"/>
                <a:gd name="T11" fmla="*/ 0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67" h="1207">
                  <a:moveTo>
                    <a:pt x="1406" y="0"/>
                  </a:moveTo>
                  <a:lnTo>
                    <a:pt x="1784" y="237"/>
                  </a:lnTo>
                  <a:lnTo>
                    <a:pt x="2160" y="0"/>
                  </a:lnTo>
                  <a:lnTo>
                    <a:pt x="3567" y="1207"/>
                  </a:lnTo>
                  <a:lnTo>
                    <a:pt x="0" y="1207"/>
                  </a:lnTo>
                  <a:lnTo>
                    <a:pt x="14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38"/>
            <p:cNvSpPr>
              <a:spLocks/>
            </p:cNvSpPr>
            <p:nvPr/>
          </p:nvSpPr>
          <p:spPr bwMode="auto">
            <a:xfrm>
              <a:off x="2693" y="1957"/>
              <a:ext cx="1375" cy="2048"/>
            </a:xfrm>
            <a:custGeom>
              <a:avLst/>
              <a:gdLst>
                <a:gd name="T0" fmla="*/ 1375 w 1375"/>
                <a:gd name="T1" fmla="*/ 0 h 2048"/>
                <a:gd name="T2" fmla="*/ 1375 w 1375"/>
                <a:gd name="T3" fmla="*/ 2048 h 2048"/>
                <a:gd name="T4" fmla="*/ 0 w 1375"/>
                <a:gd name="T5" fmla="*/ 867 h 2048"/>
                <a:gd name="T6" fmla="*/ 1375 w 1375"/>
                <a:gd name="T7" fmla="*/ 0 h 2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75" h="2048">
                  <a:moveTo>
                    <a:pt x="1375" y="0"/>
                  </a:moveTo>
                  <a:lnTo>
                    <a:pt x="1375" y="2048"/>
                  </a:lnTo>
                  <a:lnTo>
                    <a:pt x="0" y="867"/>
                  </a:lnTo>
                  <a:lnTo>
                    <a:pt x="13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39"/>
            <p:cNvSpPr>
              <a:spLocks/>
            </p:cNvSpPr>
            <p:nvPr/>
          </p:nvSpPr>
          <p:spPr bwMode="auto">
            <a:xfrm>
              <a:off x="358" y="355"/>
              <a:ext cx="3634" cy="1864"/>
            </a:xfrm>
            <a:custGeom>
              <a:avLst/>
              <a:gdLst>
                <a:gd name="T0" fmla="*/ 1819 w 3634"/>
                <a:gd name="T1" fmla="*/ 0 h 1864"/>
                <a:gd name="T2" fmla="*/ 2384 w 3634"/>
                <a:gd name="T3" fmla="*/ 457 h 1864"/>
                <a:gd name="T4" fmla="*/ 3158 w 3634"/>
                <a:gd name="T5" fmla="*/ 457 h 1864"/>
                <a:gd name="T6" fmla="*/ 3158 w 3634"/>
                <a:gd name="T7" fmla="*/ 1081 h 1864"/>
                <a:gd name="T8" fmla="*/ 3634 w 3634"/>
                <a:gd name="T9" fmla="*/ 1464 h 1864"/>
                <a:gd name="T10" fmla="*/ 3158 w 3634"/>
                <a:gd name="T11" fmla="*/ 1764 h 1864"/>
                <a:gd name="T12" fmla="*/ 3001 w 3634"/>
                <a:gd name="T13" fmla="*/ 1864 h 1864"/>
                <a:gd name="T14" fmla="*/ 3001 w 3634"/>
                <a:gd name="T15" fmla="*/ 614 h 1864"/>
                <a:gd name="T16" fmla="*/ 636 w 3634"/>
                <a:gd name="T17" fmla="*/ 614 h 1864"/>
                <a:gd name="T18" fmla="*/ 636 w 3634"/>
                <a:gd name="T19" fmla="*/ 1864 h 1864"/>
                <a:gd name="T20" fmla="*/ 479 w 3634"/>
                <a:gd name="T21" fmla="*/ 1764 h 1864"/>
                <a:gd name="T22" fmla="*/ 0 w 3634"/>
                <a:gd name="T23" fmla="*/ 1462 h 1864"/>
                <a:gd name="T24" fmla="*/ 479 w 3634"/>
                <a:gd name="T25" fmla="*/ 1078 h 1864"/>
                <a:gd name="T26" fmla="*/ 479 w 3634"/>
                <a:gd name="T27" fmla="*/ 457 h 1864"/>
                <a:gd name="T28" fmla="*/ 1252 w 3634"/>
                <a:gd name="T29" fmla="*/ 457 h 1864"/>
                <a:gd name="T30" fmla="*/ 1819 w 3634"/>
                <a:gd name="T31" fmla="*/ 0 h 1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34" h="1864">
                  <a:moveTo>
                    <a:pt x="1819" y="0"/>
                  </a:moveTo>
                  <a:lnTo>
                    <a:pt x="2384" y="457"/>
                  </a:lnTo>
                  <a:lnTo>
                    <a:pt x="3158" y="457"/>
                  </a:lnTo>
                  <a:lnTo>
                    <a:pt x="3158" y="1081"/>
                  </a:lnTo>
                  <a:lnTo>
                    <a:pt x="3634" y="1464"/>
                  </a:lnTo>
                  <a:lnTo>
                    <a:pt x="3158" y="1764"/>
                  </a:lnTo>
                  <a:lnTo>
                    <a:pt x="3001" y="1864"/>
                  </a:lnTo>
                  <a:lnTo>
                    <a:pt x="3001" y="614"/>
                  </a:lnTo>
                  <a:lnTo>
                    <a:pt x="636" y="614"/>
                  </a:lnTo>
                  <a:lnTo>
                    <a:pt x="636" y="1864"/>
                  </a:lnTo>
                  <a:lnTo>
                    <a:pt x="479" y="1764"/>
                  </a:lnTo>
                  <a:lnTo>
                    <a:pt x="0" y="1462"/>
                  </a:lnTo>
                  <a:lnTo>
                    <a:pt x="479" y="1078"/>
                  </a:lnTo>
                  <a:lnTo>
                    <a:pt x="479" y="457"/>
                  </a:lnTo>
                  <a:lnTo>
                    <a:pt x="1252" y="457"/>
                  </a:lnTo>
                  <a:lnTo>
                    <a:pt x="18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Rectangle 40"/>
            <p:cNvSpPr>
              <a:spLocks noChangeArrowheads="1"/>
            </p:cNvSpPr>
            <p:nvPr/>
          </p:nvSpPr>
          <p:spPr bwMode="auto">
            <a:xfrm>
              <a:off x="2570" y="1127"/>
              <a:ext cx="473" cy="1181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Rectangle 41"/>
            <p:cNvSpPr>
              <a:spLocks noChangeArrowheads="1"/>
            </p:cNvSpPr>
            <p:nvPr/>
          </p:nvSpPr>
          <p:spPr bwMode="auto">
            <a:xfrm>
              <a:off x="1941" y="1346"/>
              <a:ext cx="472" cy="962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Rectangle 42"/>
            <p:cNvSpPr>
              <a:spLocks noChangeArrowheads="1"/>
            </p:cNvSpPr>
            <p:nvPr/>
          </p:nvSpPr>
          <p:spPr bwMode="auto">
            <a:xfrm>
              <a:off x="1310" y="1639"/>
              <a:ext cx="472" cy="669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1" name="Group 45"/>
          <p:cNvGrpSpPr>
            <a:grpSpLocks noChangeAspect="1"/>
          </p:cNvGrpSpPr>
          <p:nvPr/>
        </p:nvGrpSpPr>
        <p:grpSpPr bwMode="auto">
          <a:xfrm>
            <a:off x="1963093" y="1723446"/>
            <a:ext cx="348228" cy="376062"/>
            <a:chOff x="2085" y="270"/>
            <a:chExt cx="3503" cy="378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94" name="Freeform 47"/>
            <p:cNvSpPr>
              <a:spLocks/>
            </p:cNvSpPr>
            <p:nvPr/>
          </p:nvSpPr>
          <p:spPr bwMode="auto">
            <a:xfrm>
              <a:off x="2085" y="1329"/>
              <a:ext cx="3503" cy="2724"/>
            </a:xfrm>
            <a:custGeom>
              <a:avLst/>
              <a:gdLst>
                <a:gd name="T0" fmla="*/ 820 w 3503"/>
                <a:gd name="T1" fmla="*/ 0 h 2724"/>
                <a:gd name="T2" fmla="*/ 779 w 3503"/>
                <a:gd name="T3" fmla="*/ 454 h 2724"/>
                <a:gd name="T4" fmla="*/ 714 w 3503"/>
                <a:gd name="T5" fmla="*/ 514 h 2724"/>
                <a:gd name="T6" fmla="*/ 673 w 3503"/>
                <a:gd name="T7" fmla="*/ 587 h 2724"/>
                <a:gd name="T8" fmla="*/ 659 w 3503"/>
                <a:gd name="T9" fmla="*/ 668 h 2724"/>
                <a:gd name="T10" fmla="*/ 673 w 3503"/>
                <a:gd name="T11" fmla="*/ 748 h 2724"/>
                <a:gd name="T12" fmla="*/ 711 w 3503"/>
                <a:gd name="T13" fmla="*/ 818 h 2724"/>
                <a:gd name="T14" fmla="*/ 771 w 3503"/>
                <a:gd name="T15" fmla="*/ 878 h 2724"/>
                <a:gd name="T16" fmla="*/ 851 w 3503"/>
                <a:gd name="T17" fmla="*/ 923 h 2724"/>
                <a:gd name="T18" fmla="*/ 945 w 3503"/>
                <a:gd name="T19" fmla="*/ 951 h 2724"/>
                <a:gd name="T20" fmla="*/ 1051 w 3503"/>
                <a:gd name="T21" fmla="*/ 962 h 2724"/>
                <a:gd name="T22" fmla="*/ 1158 w 3503"/>
                <a:gd name="T23" fmla="*/ 951 h 2724"/>
                <a:gd name="T24" fmla="*/ 1253 w 3503"/>
                <a:gd name="T25" fmla="*/ 923 h 2724"/>
                <a:gd name="T26" fmla="*/ 1332 w 3503"/>
                <a:gd name="T27" fmla="*/ 878 h 2724"/>
                <a:gd name="T28" fmla="*/ 1392 w 3503"/>
                <a:gd name="T29" fmla="*/ 818 h 2724"/>
                <a:gd name="T30" fmla="*/ 1431 w 3503"/>
                <a:gd name="T31" fmla="*/ 748 h 2724"/>
                <a:gd name="T32" fmla="*/ 1444 w 3503"/>
                <a:gd name="T33" fmla="*/ 668 h 2724"/>
                <a:gd name="T34" fmla="*/ 1429 w 3503"/>
                <a:gd name="T35" fmla="*/ 587 h 2724"/>
                <a:gd name="T36" fmla="*/ 1388 w 3503"/>
                <a:gd name="T37" fmla="*/ 514 h 2724"/>
                <a:gd name="T38" fmla="*/ 1323 w 3503"/>
                <a:gd name="T39" fmla="*/ 454 h 2724"/>
                <a:gd name="T40" fmla="*/ 1283 w 3503"/>
                <a:gd name="T41" fmla="*/ 0 h 2724"/>
                <a:gd name="T42" fmla="*/ 2220 w 3503"/>
                <a:gd name="T43" fmla="*/ 429 h 2724"/>
                <a:gd name="T44" fmla="*/ 2144 w 3503"/>
                <a:gd name="T45" fmla="*/ 482 h 2724"/>
                <a:gd name="T46" fmla="*/ 2091 w 3503"/>
                <a:gd name="T47" fmla="*/ 549 h 2724"/>
                <a:gd name="T48" fmla="*/ 2062 w 3503"/>
                <a:gd name="T49" fmla="*/ 627 h 2724"/>
                <a:gd name="T50" fmla="*/ 2062 w 3503"/>
                <a:gd name="T51" fmla="*/ 709 h 2724"/>
                <a:gd name="T52" fmla="*/ 2089 w 3503"/>
                <a:gd name="T53" fmla="*/ 785 h 2724"/>
                <a:gd name="T54" fmla="*/ 2139 w 3503"/>
                <a:gd name="T55" fmla="*/ 849 h 2724"/>
                <a:gd name="T56" fmla="*/ 2209 w 3503"/>
                <a:gd name="T57" fmla="*/ 902 h 2724"/>
                <a:gd name="T58" fmla="*/ 2296 w 3503"/>
                <a:gd name="T59" fmla="*/ 939 h 2724"/>
                <a:gd name="T60" fmla="*/ 2397 w 3503"/>
                <a:gd name="T61" fmla="*/ 959 h 2724"/>
                <a:gd name="T62" fmla="*/ 2506 w 3503"/>
                <a:gd name="T63" fmla="*/ 959 h 2724"/>
                <a:gd name="T64" fmla="*/ 2607 w 3503"/>
                <a:gd name="T65" fmla="*/ 939 h 2724"/>
                <a:gd name="T66" fmla="*/ 2694 w 3503"/>
                <a:gd name="T67" fmla="*/ 902 h 2724"/>
                <a:gd name="T68" fmla="*/ 2765 w 3503"/>
                <a:gd name="T69" fmla="*/ 849 h 2724"/>
                <a:gd name="T70" fmla="*/ 2814 w 3503"/>
                <a:gd name="T71" fmla="*/ 785 h 2724"/>
                <a:gd name="T72" fmla="*/ 2841 w 3503"/>
                <a:gd name="T73" fmla="*/ 709 h 2724"/>
                <a:gd name="T74" fmla="*/ 2841 w 3503"/>
                <a:gd name="T75" fmla="*/ 627 h 2724"/>
                <a:gd name="T76" fmla="*/ 2812 w 3503"/>
                <a:gd name="T77" fmla="*/ 549 h 2724"/>
                <a:gd name="T78" fmla="*/ 2759 w 3503"/>
                <a:gd name="T79" fmla="*/ 482 h 2724"/>
                <a:gd name="T80" fmla="*/ 2682 w 3503"/>
                <a:gd name="T81" fmla="*/ 429 h 2724"/>
                <a:gd name="T82" fmla="*/ 3256 w 3503"/>
                <a:gd name="T83" fmla="*/ 0 h 2724"/>
                <a:gd name="T84" fmla="*/ 0 w 3503"/>
                <a:gd name="T85" fmla="*/ 2724 h 2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503" h="2724">
                  <a:moveTo>
                    <a:pt x="248" y="0"/>
                  </a:moveTo>
                  <a:lnTo>
                    <a:pt x="820" y="0"/>
                  </a:lnTo>
                  <a:lnTo>
                    <a:pt x="820" y="429"/>
                  </a:lnTo>
                  <a:lnTo>
                    <a:pt x="779" y="454"/>
                  </a:lnTo>
                  <a:lnTo>
                    <a:pt x="744" y="482"/>
                  </a:lnTo>
                  <a:lnTo>
                    <a:pt x="714" y="514"/>
                  </a:lnTo>
                  <a:lnTo>
                    <a:pt x="690" y="549"/>
                  </a:lnTo>
                  <a:lnTo>
                    <a:pt x="673" y="587"/>
                  </a:lnTo>
                  <a:lnTo>
                    <a:pt x="663" y="627"/>
                  </a:lnTo>
                  <a:lnTo>
                    <a:pt x="659" y="668"/>
                  </a:lnTo>
                  <a:lnTo>
                    <a:pt x="663" y="709"/>
                  </a:lnTo>
                  <a:lnTo>
                    <a:pt x="673" y="748"/>
                  </a:lnTo>
                  <a:lnTo>
                    <a:pt x="689" y="785"/>
                  </a:lnTo>
                  <a:lnTo>
                    <a:pt x="711" y="818"/>
                  </a:lnTo>
                  <a:lnTo>
                    <a:pt x="738" y="849"/>
                  </a:lnTo>
                  <a:lnTo>
                    <a:pt x="771" y="878"/>
                  </a:lnTo>
                  <a:lnTo>
                    <a:pt x="808" y="902"/>
                  </a:lnTo>
                  <a:lnTo>
                    <a:pt x="851" y="923"/>
                  </a:lnTo>
                  <a:lnTo>
                    <a:pt x="895" y="939"/>
                  </a:lnTo>
                  <a:lnTo>
                    <a:pt x="945" y="951"/>
                  </a:lnTo>
                  <a:lnTo>
                    <a:pt x="996" y="959"/>
                  </a:lnTo>
                  <a:lnTo>
                    <a:pt x="1051" y="962"/>
                  </a:lnTo>
                  <a:lnTo>
                    <a:pt x="1106" y="959"/>
                  </a:lnTo>
                  <a:lnTo>
                    <a:pt x="1158" y="951"/>
                  </a:lnTo>
                  <a:lnTo>
                    <a:pt x="1207" y="939"/>
                  </a:lnTo>
                  <a:lnTo>
                    <a:pt x="1253" y="923"/>
                  </a:lnTo>
                  <a:lnTo>
                    <a:pt x="1294" y="902"/>
                  </a:lnTo>
                  <a:lnTo>
                    <a:pt x="1332" y="878"/>
                  </a:lnTo>
                  <a:lnTo>
                    <a:pt x="1364" y="849"/>
                  </a:lnTo>
                  <a:lnTo>
                    <a:pt x="1392" y="818"/>
                  </a:lnTo>
                  <a:lnTo>
                    <a:pt x="1415" y="785"/>
                  </a:lnTo>
                  <a:lnTo>
                    <a:pt x="1431" y="748"/>
                  </a:lnTo>
                  <a:lnTo>
                    <a:pt x="1441" y="709"/>
                  </a:lnTo>
                  <a:lnTo>
                    <a:pt x="1444" y="668"/>
                  </a:lnTo>
                  <a:lnTo>
                    <a:pt x="1440" y="627"/>
                  </a:lnTo>
                  <a:lnTo>
                    <a:pt x="1429" y="587"/>
                  </a:lnTo>
                  <a:lnTo>
                    <a:pt x="1412" y="549"/>
                  </a:lnTo>
                  <a:lnTo>
                    <a:pt x="1388" y="514"/>
                  </a:lnTo>
                  <a:lnTo>
                    <a:pt x="1358" y="482"/>
                  </a:lnTo>
                  <a:lnTo>
                    <a:pt x="1323" y="454"/>
                  </a:lnTo>
                  <a:lnTo>
                    <a:pt x="1283" y="429"/>
                  </a:lnTo>
                  <a:lnTo>
                    <a:pt x="1283" y="0"/>
                  </a:lnTo>
                  <a:lnTo>
                    <a:pt x="2220" y="0"/>
                  </a:lnTo>
                  <a:lnTo>
                    <a:pt x="2220" y="429"/>
                  </a:lnTo>
                  <a:lnTo>
                    <a:pt x="2179" y="454"/>
                  </a:lnTo>
                  <a:lnTo>
                    <a:pt x="2144" y="482"/>
                  </a:lnTo>
                  <a:lnTo>
                    <a:pt x="2115" y="514"/>
                  </a:lnTo>
                  <a:lnTo>
                    <a:pt x="2091" y="549"/>
                  </a:lnTo>
                  <a:lnTo>
                    <a:pt x="2074" y="587"/>
                  </a:lnTo>
                  <a:lnTo>
                    <a:pt x="2062" y="627"/>
                  </a:lnTo>
                  <a:lnTo>
                    <a:pt x="2059" y="668"/>
                  </a:lnTo>
                  <a:lnTo>
                    <a:pt x="2062" y="709"/>
                  </a:lnTo>
                  <a:lnTo>
                    <a:pt x="2073" y="748"/>
                  </a:lnTo>
                  <a:lnTo>
                    <a:pt x="2089" y="785"/>
                  </a:lnTo>
                  <a:lnTo>
                    <a:pt x="2112" y="818"/>
                  </a:lnTo>
                  <a:lnTo>
                    <a:pt x="2139" y="849"/>
                  </a:lnTo>
                  <a:lnTo>
                    <a:pt x="2171" y="878"/>
                  </a:lnTo>
                  <a:lnTo>
                    <a:pt x="2209" y="902"/>
                  </a:lnTo>
                  <a:lnTo>
                    <a:pt x="2250" y="923"/>
                  </a:lnTo>
                  <a:lnTo>
                    <a:pt x="2296" y="939"/>
                  </a:lnTo>
                  <a:lnTo>
                    <a:pt x="2344" y="951"/>
                  </a:lnTo>
                  <a:lnTo>
                    <a:pt x="2397" y="959"/>
                  </a:lnTo>
                  <a:lnTo>
                    <a:pt x="2452" y="962"/>
                  </a:lnTo>
                  <a:lnTo>
                    <a:pt x="2506" y="959"/>
                  </a:lnTo>
                  <a:lnTo>
                    <a:pt x="2559" y="951"/>
                  </a:lnTo>
                  <a:lnTo>
                    <a:pt x="2607" y="939"/>
                  </a:lnTo>
                  <a:lnTo>
                    <a:pt x="2653" y="923"/>
                  </a:lnTo>
                  <a:lnTo>
                    <a:pt x="2694" y="902"/>
                  </a:lnTo>
                  <a:lnTo>
                    <a:pt x="2732" y="878"/>
                  </a:lnTo>
                  <a:lnTo>
                    <a:pt x="2765" y="849"/>
                  </a:lnTo>
                  <a:lnTo>
                    <a:pt x="2792" y="818"/>
                  </a:lnTo>
                  <a:lnTo>
                    <a:pt x="2814" y="785"/>
                  </a:lnTo>
                  <a:lnTo>
                    <a:pt x="2830" y="748"/>
                  </a:lnTo>
                  <a:lnTo>
                    <a:pt x="2841" y="709"/>
                  </a:lnTo>
                  <a:lnTo>
                    <a:pt x="2844" y="668"/>
                  </a:lnTo>
                  <a:lnTo>
                    <a:pt x="2841" y="627"/>
                  </a:lnTo>
                  <a:lnTo>
                    <a:pt x="2830" y="587"/>
                  </a:lnTo>
                  <a:lnTo>
                    <a:pt x="2812" y="549"/>
                  </a:lnTo>
                  <a:lnTo>
                    <a:pt x="2789" y="514"/>
                  </a:lnTo>
                  <a:lnTo>
                    <a:pt x="2759" y="482"/>
                  </a:lnTo>
                  <a:lnTo>
                    <a:pt x="2724" y="454"/>
                  </a:lnTo>
                  <a:lnTo>
                    <a:pt x="2682" y="429"/>
                  </a:lnTo>
                  <a:lnTo>
                    <a:pt x="2682" y="0"/>
                  </a:lnTo>
                  <a:lnTo>
                    <a:pt x="3256" y="0"/>
                  </a:lnTo>
                  <a:lnTo>
                    <a:pt x="3503" y="2724"/>
                  </a:lnTo>
                  <a:lnTo>
                    <a:pt x="0" y="2724"/>
                  </a:lnTo>
                  <a:lnTo>
                    <a:pt x="2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48"/>
            <p:cNvSpPr>
              <a:spLocks/>
            </p:cNvSpPr>
            <p:nvPr/>
          </p:nvSpPr>
          <p:spPr bwMode="auto">
            <a:xfrm>
              <a:off x="2898" y="270"/>
              <a:ext cx="1876" cy="1866"/>
            </a:xfrm>
            <a:custGeom>
              <a:avLst/>
              <a:gdLst>
                <a:gd name="T0" fmla="*/ 1086 w 1876"/>
                <a:gd name="T1" fmla="*/ 14 h 1866"/>
                <a:gd name="T2" fmla="*/ 1289 w 1876"/>
                <a:gd name="T3" fmla="*/ 84 h 1866"/>
                <a:gd name="T4" fmla="*/ 1462 w 1876"/>
                <a:gd name="T5" fmla="*/ 204 h 1866"/>
                <a:gd name="T6" fmla="*/ 1598 w 1876"/>
                <a:gd name="T7" fmla="*/ 365 h 1866"/>
                <a:gd name="T8" fmla="*/ 1685 w 1876"/>
                <a:gd name="T9" fmla="*/ 560 h 1866"/>
                <a:gd name="T10" fmla="*/ 1716 w 1876"/>
                <a:gd name="T11" fmla="*/ 778 h 1866"/>
                <a:gd name="T12" fmla="*/ 1780 w 1876"/>
                <a:gd name="T13" fmla="*/ 1617 h 1866"/>
                <a:gd name="T14" fmla="*/ 1850 w 1876"/>
                <a:gd name="T15" fmla="*/ 1664 h 1866"/>
                <a:gd name="T16" fmla="*/ 1876 w 1876"/>
                <a:gd name="T17" fmla="*/ 1727 h 1866"/>
                <a:gd name="T18" fmla="*/ 1844 w 1876"/>
                <a:gd name="T19" fmla="*/ 1797 h 1866"/>
                <a:gd name="T20" fmla="*/ 1758 w 1876"/>
                <a:gd name="T21" fmla="*/ 1848 h 1866"/>
                <a:gd name="T22" fmla="*/ 1639 w 1876"/>
                <a:gd name="T23" fmla="*/ 1866 h 1866"/>
                <a:gd name="T24" fmla="*/ 1519 w 1876"/>
                <a:gd name="T25" fmla="*/ 1848 h 1866"/>
                <a:gd name="T26" fmla="*/ 1433 w 1876"/>
                <a:gd name="T27" fmla="*/ 1797 h 1866"/>
                <a:gd name="T28" fmla="*/ 1401 w 1876"/>
                <a:gd name="T29" fmla="*/ 1727 h 1866"/>
                <a:gd name="T30" fmla="*/ 1427 w 1876"/>
                <a:gd name="T31" fmla="*/ 1664 h 1866"/>
                <a:gd name="T32" fmla="*/ 1497 w 1876"/>
                <a:gd name="T33" fmla="*/ 1617 h 1866"/>
                <a:gd name="T34" fmla="*/ 1561 w 1876"/>
                <a:gd name="T35" fmla="*/ 778 h 1866"/>
                <a:gd name="T36" fmla="*/ 1530 w 1876"/>
                <a:gd name="T37" fmla="*/ 581 h 1866"/>
                <a:gd name="T38" fmla="*/ 1441 w 1876"/>
                <a:gd name="T39" fmla="*/ 410 h 1866"/>
                <a:gd name="T40" fmla="*/ 1307 w 1876"/>
                <a:gd name="T41" fmla="*/ 275 h 1866"/>
                <a:gd name="T42" fmla="*/ 1135 w 1876"/>
                <a:gd name="T43" fmla="*/ 186 h 1866"/>
                <a:gd name="T44" fmla="*/ 939 w 1876"/>
                <a:gd name="T45" fmla="*/ 154 h 1866"/>
                <a:gd name="T46" fmla="*/ 741 w 1876"/>
                <a:gd name="T47" fmla="*/ 186 h 1866"/>
                <a:gd name="T48" fmla="*/ 571 w 1876"/>
                <a:gd name="T49" fmla="*/ 275 h 1866"/>
                <a:gd name="T50" fmla="*/ 435 w 1876"/>
                <a:gd name="T51" fmla="*/ 410 h 1866"/>
                <a:gd name="T52" fmla="*/ 347 w 1876"/>
                <a:gd name="T53" fmla="*/ 581 h 1866"/>
                <a:gd name="T54" fmla="*/ 315 w 1876"/>
                <a:gd name="T55" fmla="*/ 778 h 1866"/>
                <a:gd name="T56" fmla="*/ 380 w 1876"/>
                <a:gd name="T57" fmla="*/ 1617 h 1866"/>
                <a:gd name="T58" fmla="*/ 450 w 1876"/>
                <a:gd name="T59" fmla="*/ 1664 h 1866"/>
                <a:gd name="T60" fmla="*/ 477 w 1876"/>
                <a:gd name="T61" fmla="*/ 1727 h 1866"/>
                <a:gd name="T62" fmla="*/ 445 w 1876"/>
                <a:gd name="T63" fmla="*/ 1797 h 1866"/>
                <a:gd name="T64" fmla="*/ 359 w 1876"/>
                <a:gd name="T65" fmla="*/ 1848 h 1866"/>
                <a:gd name="T66" fmla="*/ 238 w 1876"/>
                <a:gd name="T67" fmla="*/ 1866 h 1866"/>
                <a:gd name="T68" fmla="*/ 118 w 1876"/>
                <a:gd name="T69" fmla="*/ 1848 h 1866"/>
                <a:gd name="T70" fmla="*/ 33 w 1876"/>
                <a:gd name="T71" fmla="*/ 1797 h 1866"/>
                <a:gd name="T72" fmla="*/ 0 w 1876"/>
                <a:gd name="T73" fmla="*/ 1727 h 1866"/>
                <a:gd name="T74" fmla="*/ 26 w 1876"/>
                <a:gd name="T75" fmla="*/ 1664 h 1866"/>
                <a:gd name="T76" fmla="*/ 97 w 1876"/>
                <a:gd name="T77" fmla="*/ 1617 h 1866"/>
                <a:gd name="T78" fmla="*/ 161 w 1876"/>
                <a:gd name="T79" fmla="*/ 778 h 1866"/>
                <a:gd name="T80" fmla="*/ 192 w 1876"/>
                <a:gd name="T81" fmla="*/ 560 h 1866"/>
                <a:gd name="T82" fmla="*/ 279 w 1876"/>
                <a:gd name="T83" fmla="*/ 365 h 1866"/>
                <a:gd name="T84" fmla="*/ 415 w 1876"/>
                <a:gd name="T85" fmla="*/ 204 h 1866"/>
                <a:gd name="T86" fmla="*/ 588 w 1876"/>
                <a:gd name="T87" fmla="*/ 84 h 1866"/>
                <a:gd name="T88" fmla="*/ 791 w 1876"/>
                <a:gd name="T89" fmla="*/ 14 h 1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76" h="1866">
                  <a:moveTo>
                    <a:pt x="939" y="0"/>
                  </a:moveTo>
                  <a:lnTo>
                    <a:pt x="1013" y="4"/>
                  </a:lnTo>
                  <a:lnTo>
                    <a:pt x="1086" y="14"/>
                  </a:lnTo>
                  <a:lnTo>
                    <a:pt x="1156" y="31"/>
                  </a:lnTo>
                  <a:lnTo>
                    <a:pt x="1224" y="54"/>
                  </a:lnTo>
                  <a:lnTo>
                    <a:pt x="1289" y="84"/>
                  </a:lnTo>
                  <a:lnTo>
                    <a:pt x="1350" y="119"/>
                  </a:lnTo>
                  <a:lnTo>
                    <a:pt x="1409" y="159"/>
                  </a:lnTo>
                  <a:lnTo>
                    <a:pt x="1462" y="204"/>
                  </a:lnTo>
                  <a:lnTo>
                    <a:pt x="1512" y="254"/>
                  </a:lnTo>
                  <a:lnTo>
                    <a:pt x="1558" y="308"/>
                  </a:lnTo>
                  <a:lnTo>
                    <a:pt x="1598" y="365"/>
                  </a:lnTo>
                  <a:lnTo>
                    <a:pt x="1632" y="427"/>
                  </a:lnTo>
                  <a:lnTo>
                    <a:pt x="1661" y="491"/>
                  </a:lnTo>
                  <a:lnTo>
                    <a:pt x="1685" y="560"/>
                  </a:lnTo>
                  <a:lnTo>
                    <a:pt x="1702" y="630"/>
                  </a:lnTo>
                  <a:lnTo>
                    <a:pt x="1712" y="704"/>
                  </a:lnTo>
                  <a:lnTo>
                    <a:pt x="1716" y="778"/>
                  </a:lnTo>
                  <a:lnTo>
                    <a:pt x="1716" y="1596"/>
                  </a:lnTo>
                  <a:lnTo>
                    <a:pt x="1749" y="1605"/>
                  </a:lnTo>
                  <a:lnTo>
                    <a:pt x="1780" y="1617"/>
                  </a:lnTo>
                  <a:lnTo>
                    <a:pt x="1807" y="1631"/>
                  </a:lnTo>
                  <a:lnTo>
                    <a:pt x="1832" y="1647"/>
                  </a:lnTo>
                  <a:lnTo>
                    <a:pt x="1850" y="1664"/>
                  </a:lnTo>
                  <a:lnTo>
                    <a:pt x="1865" y="1683"/>
                  </a:lnTo>
                  <a:lnTo>
                    <a:pt x="1874" y="1705"/>
                  </a:lnTo>
                  <a:lnTo>
                    <a:pt x="1876" y="1727"/>
                  </a:lnTo>
                  <a:lnTo>
                    <a:pt x="1873" y="1752"/>
                  </a:lnTo>
                  <a:lnTo>
                    <a:pt x="1861" y="1775"/>
                  </a:lnTo>
                  <a:lnTo>
                    <a:pt x="1844" y="1797"/>
                  </a:lnTo>
                  <a:lnTo>
                    <a:pt x="1821" y="1817"/>
                  </a:lnTo>
                  <a:lnTo>
                    <a:pt x="1793" y="1834"/>
                  </a:lnTo>
                  <a:lnTo>
                    <a:pt x="1758" y="1848"/>
                  </a:lnTo>
                  <a:lnTo>
                    <a:pt x="1721" y="1858"/>
                  </a:lnTo>
                  <a:lnTo>
                    <a:pt x="1681" y="1864"/>
                  </a:lnTo>
                  <a:lnTo>
                    <a:pt x="1639" y="1866"/>
                  </a:lnTo>
                  <a:lnTo>
                    <a:pt x="1595" y="1864"/>
                  </a:lnTo>
                  <a:lnTo>
                    <a:pt x="1555" y="1858"/>
                  </a:lnTo>
                  <a:lnTo>
                    <a:pt x="1519" y="1848"/>
                  </a:lnTo>
                  <a:lnTo>
                    <a:pt x="1485" y="1834"/>
                  </a:lnTo>
                  <a:lnTo>
                    <a:pt x="1457" y="1817"/>
                  </a:lnTo>
                  <a:lnTo>
                    <a:pt x="1433" y="1797"/>
                  </a:lnTo>
                  <a:lnTo>
                    <a:pt x="1415" y="1775"/>
                  </a:lnTo>
                  <a:lnTo>
                    <a:pt x="1404" y="1752"/>
                  </a:lnTo>
                  <a:lnTo>
                    <a:pt x="1401" y="1727"/>
                  </a:lnTo>
                  <a:lnTo>
                    <a:pt x="1403" y="1705"/>
                  </a:lnTo>
                  <a:lnTo>
                    <a:pt x="1412" y="1683"/>
                  </a:lnTo>
                  <a:lnTo>
                    <a:pt x="1427" y="1664"/>
                  </a:lnTo>
                  <a:lnTo>
                    <a:pt x="1445" y="1647"/>
                  </a:lnTo>
                  <a:lnTo>
                    <a:pt x="1469" y="1631"/>
                  </a:lnTo>
                  <a:lnTo>
                    <a:pt x="1497" y="1617"/>
                  </a:lnTo>
                  <a:lnTo>
                    <a:pt x="1528" y="1605"/>
                  </a:lnTo>
                  <a:lnTo>
                    <a:pt x="1561" y="1596"/>
                  </a:lnTo>
                  <a:lnTo>
                    <a:pt x="1561" y="778"/>
                  </a:lnTo>
                  <a:lnTo>
                    <a:pt x="1558" y="711"/>
                  </a:lnTo>
                  <a:lnTo>
                    <a:pt x="1547" y="644"/>
                  </a:lnTo>
                  <a:lnTo>
                    <a:pt x="1530" y="581"/>
                  </a:lnTo>
                  <a:lnTo>
                    <a:pt x="1506" y="520"/>
                  </a:lnTo>
                  <a:lnTo>
                    <a:pt x="1476" y="464"/>
                  </a:lnTo>
                  <a:lnTo>
                    <a:pt x="1441" y="410"/>
                  </a:lnTo>
                  <a:lnTo>
                    <a:pt x="1401" y="361"/>
                  </a:lnTo>
                  <a:lnTo>
                    <a:pt x="1356" y="315"/>
                  </a:lnTo>
                  <a:lnTo>
                    <a:pt x="1307" y="275"/>
                  </a:lnTo>
                  <a:lnTo>
                    <a:pt x="1253" y="240"/>
                  </a:lnTo>
                  <a:lnTo>
                    <a:pt x="1195" y="210"/>
                  </a:lnTo>
                  <a:lnTo>
                    <a:pt x="1135" y="186"/>
                  </a:lnTo>
                  <a:lnTo>
                    <a:pt x="1072" y="169"/>
                  </a:lnTo>
                  <a:lnTo>
                    <a:pt x="1006" y="158"/>
                  </a:lnTo>
                  <a:lnTo>
                    <a:pt x="939" y="154"/>
                  </a:lnTo>
                  <a:lnTo>
                    <a:pt x="871" y="158"/>
                  </a:lnTo>
                  <a:lnTo>
                    <a:pt x="804" y="169"/>
                  </a:lnTo>
                  <a:lnTo>
                    <a:pt x="741" y="186"/>
                  </a:lnTo>
                  <a:lnTo>
                    <a:pt x="682" y="210"/>
                  </a:lnTo>
                  <a:lnTo>
                    <a:pt x="624" y="240"/>
                  </a:lnTo>
                  <a:lnTo>
                    <a:pt x="571" y="275"/>
                  </a:lnTo>
                  <a:lnTo>
                    <a:pt x="521" y="315"/>
                  </a:lnTo>
                  <a:lnTo>
                    <a:pt x="477" y="361"/>
                  </a:lnTo>
                  <a:lnTo>
                    <a:pt x="435" y="410"/>
                  </a:lnTo>
                  <a:lnTo>
                    <a:pt x="401" y="464"/>
                  </a:lnTo>
                  <a:lnTo>
                    <a:pt x="371" y="520"/>
                  </a:lnTo>
                  <a:lnTo>
                    <a:pt x="347" y="581"/>
                  </a:lnTo>
                  <a:lnTo>
                    <a:pt x="330" y="644"/>
                  </a:lnTo>
                  <a:lnTo>
                    <a:pt x="320" y="711"/>
                  </a:lnTo>
                  <a:lnTo>
                    <a:pt x="315" y="778"/>
                  </a:lnTo>
                  <a:lnTo>
                    <a:pt x="315" y="1596"/>
                  </a:lnTo>
                  <a:lnTo>
                    <a:pt x="349" y="1605"/>
                  </a:lnTo>
                  <a:lnTo>
                    <a:pt x="380" y="1617"/>
                  </a:lnTo>
                  <a:lnTo>
                    <a:pt x="408" y="1631"/>
                  </a:lnTo>
                  <a:lnTo>
                    <a:pt x="431" y="1647"/>
                  </a:lnTo>
                  <a:lnTo>
                    <a:pt x="450" y="1664"/>
                  </a:lnTo>
                  <a:lnTo>
                    <a:pt x="465" y="1683"/>
                  </a:lnTo>
                  <a:lnTo>
                    <a:pt x="473" y="1705"/>
                  </a:lnTo>
                  <a:lnTo>
                    <a:pt x="477" y="1727"/>
                  </a:lnTo>
                  <a:lnTo>
                    <a:pt x="473" y="1752"/>
                  </a:lnTo>
                  <a:lnTo>
                    <a:pt x="462" y="1775"/>
                  </a:lnTo>
                  <a:lnTo>
                    <a:pt x="445" y="1797"/>
                  </a:lnTo>
                  <a:lnTo>
                    <a:pt x="420" y="1817"/>
                  </a:lnTo>
                  <a:lnTo>
                    <a:pt x="392" y="1834"/>
                  </a:lnTo>
                  <a:lnTo>
                    <a:pt x="359" y="1848"/>
                  </a:lnTo>
                  <a:lnTo>
                    <a:pt x="322" y="1858"/>
                  </a:lnTo>
                  <a:lnTo>
                    <a:pt x="282" y="1864"/>
                  </a:lnTo>
                  <a:lnTo>
                    <a:pt x="238" y="1866"/>
                  </a:lnTo>
                  <a:lnTo>
                    <a:pt x="196" y="1864"/>
                  </a:lnTo>
                  <a:lnTo>
                    <a:pt x="156" y="1858"/>
                  </a:lnTo>
                  <a:lnTo>
                    <a:pt x="118" y="1848"/>
                  </a:lnTo>
                  <a:lnTo>
                    <a:pt x="85" y="1834"/>
                  </a:lnTo>
                  <a:lnTo>
                    <a:pt x="56" y="1817"/>
                  </a:lnTo>
                  <a:lnTo>
                    <a:pt x="33" y="1797"/>
                  </a:lnTo>
                  <a:lnTo>
                    <a:pt x="15" y="1775"/>
                  </a:lnTo>
                  <a:lnTo>
                    <a:pt x="4" y="1752"/>
                  </a:lnTo>
                  <a:lnTo>
                    <a:pt x="0" y="1727"/>
                  </a:lnTo>
                  <a:lnTo>
                    <a:pt x="3" y="1705"/>
                  </a:lnTo>
                  <a:lnTo>
                    <a:pt x="12" y="1683"/>
                  </a:lnTo>
                  <a:lnTo>
                    <a:pt x="26" y="1664"/>
                  </a:lnTo>
                  <a:lnTo>
                    <a:pt x="46" y="1647"/>
                  </a:lnTo>
                  <a:lnTo>
                    <a:pt x="70" y="1631"/>
                  </a:lnTo>
                  <a:lnTo>
                    <a:pt x="97" y="1617"/>
                  </a:lnTo>
                  <a:lnTo>
                    <a:pt x="127" y="1605"/>
                  </a:lnTo>
                  <a:lnTo>
                    <a:pt x="161" y="1596"/>
                  </a:lnTo>
                  <a:lnTo>
                    <a:pt x="161" y="778"/>
                  </a:lnTo>
                  <a:lnTo>
                    <a:pt x="165" y="704"/>
                  </a:lnTo>
                  <a:lnTo>
                    <a:pt x="175" y="630"/>
                  </a:lnTo>
                  <a:lnTo>
                    <a:pt x="192" y="560"/>
                  </a:lnTo>
                  <a:lnTo>
                    <a:pt x="215" y="491"/>
                  </a:lnTo>
                  <a:lnTo>
                    <a:pt x="245" y="427"/>
                  </a:lnTo>
                  <a:lnTo>
                    <a:pt x="279" y="365"/>
                  </a:lnTo>
                  <a:lnTo>
                    <a:pt x="320" y="308"/>
                  </a:lnTo>
                  <a:lnTo>
                    <a:pt x="365" y="254"/>
                  </a:lnTo>
                  <a:lnTo>
                    <a:pt x="415" y="204"/>
                  </a:lnTo>
                  <a:lnTo>
                    <a:pt x="469" y="159"/>
                  </a:lnTo>
                  <a:lnTo>
                    <a:pt x="526" y="119"/>
                  </a:lnTo>
                  <a:lnTo>
                    <a:pt x="588" y="84"/>
                  </a:lnTo>
                  <a:lnTo>
                    <a:pt x="653" y="54"/>
                  </a:lnTo>
                  <a:lnTo>
                    <a:pt x="721" y="31"/>
                  </a:lnTo>
                  <a:lnTo>
                    <a:pt x="791" y="14"/>
                  </a:lnTo>
                  <a:lnTo>
                    <a:pt x="864" y="4"/>
                  </a:lnTo>
                  <a:lnTo>
                    <a:pt x="9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1" name="Group 124"/>
          <p:cNvGrpSpPr>
            <a:grpSpLocks noChangeAspect="1"/>
          </p:cNvGrpSpPr>
          <p:nvPr/>
        </p:nvGrpSpPr>
        <p:grpSpPr bwMode="auto">
          <a:xfrm>
            <a:off x="2717474" y="1728483"/>
            <a:ext cx="365988" cy="365988"/>
            <a:chOff x="1872" y="196"/>
            <a:chExt cx="3932" cy="393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74" name="Freeform 126"/>
            <p:cNvSpPr>
              <a:spLocks/>
            </p:cNvSpPr>
            <p:nvPr/>
          </p:nvSpPr>
          <p:spPr bwMode="auto">
            <a:xfrm>
              <a:off x="2586" y="2161"/>
              <a:ext cx="885" cy="1053"/>
            </a:xfrm>
            <a:custGeom>
              <a:avLst/>
              <a:gdLst>
                <a:gd name="T0" fmla="*/ 582 w 885"/>
                <a:gd name="T1" fmla="*/ 5 h 1053"/>
                <a:gd name="T2" fmla="*/ 808 w 885"/>
                <a:gd name="T3" fmla="*/ 87 h 1053"/>
                <a:gd name="T4" fmla="*/ 846 w 885"/>
                <a:gd name="T5" fmla="*/ 117 h 1053"/>
                <a:gd name="T6" fmla="*/ 870 w 885"/>
                <a:gd name="T7" fmla="*/ 150 h 1053"/>
                <a:gd name="T8" fmla="*/ 882 w 885"/>
                <a:gd name="T9" fmla="*/ 178 h 1053"/>
                <a:gd name="T10" fmla="*/ 885 w 885"/>
                <a:gd name="T11" fmla="*/ 191 h 1053"/>
                <a:gd name="T12" fmla="*/ 885 w 885"/>
                <a:gd name="T13" fmla="*/ 440 h 1053"/>
                <a:gd name="T14" fmla="*/ 885 w 885"/>
                <a:gd name="T15" fmla="*/ 442 h 1053"/>
                <a:gd name="T16" fmla="*/ 879 w 885"/>
                <a:gd name="T17" fmla="*/ 594 h 1053"/>
                <a:gd name="T18" fmla="*/ 859 w 885"/>
                <a:gd name="T19" fmla="*/ 686 h 1053"/>
                <a:gd name="T20" fmla="*/ 833 w 885"/>
                <a:gd name="T21" fmla="*/ 760 h 1053"/>
                <a:gd name="T22" fmla="*/ 802 w 885"/>
                <a:gd name="T23" fmla="*/ 817 h 1053"/>
                <a:gd name="T24" fmla="*/ 771 w 885"/>
                <a:gd name="T25" fmla="*/ 860 h 1053"/>
                <a:gd name="T26" fmla="*/ 742 w 885"/>
                <a:gd name="T27" fmla="*/ 889 h 1053"/>
                <a:gd name="T28" fmla="*/ 718 w 885"/>
                <a:gd name="T29" fmla="*/ 907 h 1053"/>
                <a:gd name="T30" fmla="*/ 673 w 885"/>
                <a:gd name="T31" fmla="*/ 940 h 1053"/>
                <a:gd name="T32" fmla="*/ 603 w 885"/>
                <a:gd name="T33" fmla="*/ 999 h 1053"/>
                <a:gd name="T34" fmla="*/ 536 w 885"/>
                <a:gd name="T35" fmla="*/ 1034 h 1053"/>
                <a:gd name="T36" fmla="*/ 481 w 885"/>
                <a:gd name="T37" fmla="*/ 1050 h 1053"/>
                <a:gd name="T38" fmla="*/ 443 w 885"/>
                <a:gd name="T39" fmla="*/ 1053 h 1053"/>
                <a:gd name="T40" fmla="*/ 432 w 885"/>
                <a:gd name="T41" fmla="*/ 1053 h 1053"/>
                <a:gd name="T42" fmla="*/ 427 w 885"/>
                <a:gd name="T43" fmla="*/ 1053 h 1053"/>
                <a:gd name="T44" fmla="*/ 414 w 885"/>
                <a:gd name="T45" fmla="*/ 1052 h 1053"/>
                <a:gd name="T46" fmla="*/ 371 w 885"/>
                <a:gd name="T47" fmla="*/ 1043 h 1053"/>
                <a:gd name="T48" fmla="*/ 315 w 885"/>
                <a:gd name="T49" fmla="*/ 1016 h 1053"/>
                <a:gd name="T50" fmla="*/ 251 w 885"/>
                <a:gd name="T51" fmla="*/ 975 h 1053"/>
                <a:gd name="T52" fmla="*/ 198 w 885"/>
                <a:gd name="T53" fmla="*/ 935 h 1053"/>
                <a:gd name="T54" fmla="*/ 175 w 885"/>
                <a:gd name="T55" fmla="*/ 919 h 1053"/>
                <a:gd name="T56" fmla="*/ 172 w 885"/>
                <a:gd name="T57" fmla="*/ 916 h 1053"/>
                <a:gd name="T58" fmla="*/ 138 w 885"/>
                <a:gd name="T59" fmla="*/ 890 h 1053"/>
                <a:gd name="T60" fmla="*/ 86 w 885"/>
                <a:gd name="T61" fmla="*/ 830 h 1053"/>
                <a:gd name="T62" fmla="*/ 49 w 885"/>
                <a:gd name="T63" fmla="*/ 762 h 1053"/>
                <a:gd name="T64" fmla="*/ 25 w 885"/>
                <a:gd name="T65" fmla="*/ 694 h 1053"/>
                <a:gd name="T66" fmla="*/ 11 w 885"/>
                <a:gd name="T67" fmla="*/ 632 h 1053"/>
                <a:gd name="T68" fmla="*/ 4 w 885"/>
                <a:gd name="T69" fmla="*/ 583 h 1053"/>
                <a:gd name="T70" fmla="*/ 2 w 885"/>
                <a:gd name="T71" fmla="*/ 556 h 1053"/>
                <a:gd name="T72" fmla="*/ 0 w 885"/>
                <a:gd name="T73" fmla="*/ 192 h 1053"/>
                <a:gd name="T74" fmla="*/ 12 w 885"/>
                <a:gd name="T75" fmla="*/ 158 h 1053"/>
                <a:gd name="T76" fmla="*/ 17 w 885"/>
                <a:gd name="T77" fmla="*/ 149 h 1053"/>
                <a:gd name="T78" fmla="*/ 29 w 885"/>
                <a:gd name="T79" fmla="*/ 130 h 1053"/>
                <a:gd name="T80" fmla="*/ 35 w 885"/>
                <a:gd name="T81" fmla="*/ 122 h 1053"/>
                <a:gd name="T82" fmla="*/ 47 w 885"/>
                <a:gd name="T83" fmla="*/ 109 h 1053"/>
                <a:gd name="T84" fmla="*/ 57 w 885"/>
                <a:gd name="T85" fmla="*/ 100 h 1053"/>
                <a:gd name="T86" fmla="*/ 66 w 885"/>
                <a:gd name="T87" fmla="*/ 92 h 1053"/>
                <a:gd name="T88" fmla="*/ 79 w 885"/>
                <a:gd name="T89" fmla="*/ 84 h 1053"/>
                <a:gd name="T90" fmla="*/ 84 w 885"/>
                <a:gd name="T91" fmla="*/ 80 h 1053"/>
                <a:gd name="T92" fmla="*/ 115 w 885"/>
                <a:gd name="T93" fmla="*/ 67 h 1053"/>
                <a:gd name="T94" fmla="*/ 309 w 885"/>
                <a:gd name="T95" fmla="*/ 65 h 1053"/>
                <a:gd name="T96" fmla="*/ 380 w 885"/>
                <a:gd name="T97" fmla="*/ 54 h 1053"/>
                <a:gd name="T98" fmla="*/ 430 w 885"/>
                <a:gd name="T99" fmla="*/ 37 h 1053"/>
                <a:gd name="T100" fmla="*/ 487 w 885"/>
                <a:gd name="T101" fmla="*/ 16 h 1053"/>
                <a:gd name="T102" fmla="*/ 536 w 885"/>
                <a:gd name="T103" fmla="*/ 0 h 1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85" h="1053">
                  <a:moveTo>
                    <a:pt x="560" y="0"/>
                  </a:moveTo>
                  <a:lnTo>
                    <a:pt x="582" y="5"/>
                  </a:lnTo>
                  <a:lnTo>
                    <a:pt x="780" y="74"/>
                  </a:lnTo>
                  <a:lnTo>
                    <a:pt x="808" y="87"/>
                  </a:lnTo>
                  <a:lnTo>
                    <a:pt x="829" y="102"/>
                  </a:lnTo>
                  <a:lnTo>
                    <a:pt x="846" y="117"/>
                  </a:lnTo>
                  <a:lnTo>
                    <a:pt x="860" y="134"/>
                  </a:lnTo>
                  <a:lnTo>
                    <a:pt x="870" y="150"/>
                  </a:lnTo>
                  <a:lnTo>
                    <a:pt x="877" y="165"/>
                  </a:lnTo>
                  <a:lnTo>
                    <a:pt x="882" y="178"/>
                  </a:lnTo>
                  <a:lnTo>
                    <a:pt x="884" y="187"/>
                  </a:lnTo>
                  <a:lnTo>
                    <a:pt x="885" y="191"/>
                  </a:lnTo>
                  <a:lnTo>
                    <a:pt x="885" y="193"/>
                  </a:lnTo>
                  <a:lnTo>
                    <a:pt x="885" y="440"/>
                  </a:lnTo>
                  <a:lnTo>
                    <a:pt x="885" y="442"/>
                  </a:lnTo>
                  <a:lnTo>
                    <a:pt x="885" y="442"/>
                  </a:lnTo>
                  <a:lnTo>
                    <a:pt x="885" y="539"/>
                  </a:lnTo>
                  <a:lnTo>
                    <a:pt x="879" y="594"/>
                  </a:lnTo>
                  <a:lnTo>
                    <a:pt x="870" y="642"/>
                  </a:lnTo>
                  <a:lnTo>
                    <a:pt x="859" y="686"/>
                  </a:lnTo>
                  <a:lnTo>
                    <a:pt x="846" y="725"/>
                  </a:lnTo>
                  <a:lnTo>
                    <a:pt x="833" y="760"/>
                  </a:lnTo>
                  <a:lnTo>
                    <a:pt x="817" y="791"/>
                  </a:lnTo>
                  <a:lnTo>
                    <a:pt x="802" y="817"/>
                  </a:lnTo>
                  <a:lnTo>
                    <a:pt x="786" y="840"/>
                  </a:lnTo>
                  <a:lnTo>
                    <a:pt x="771" y="860"/>
                  </a:lnTo>
                  <a:lnTo>
                    <a:pt x="755" y="876"/>
                  </a:lnTo>
                  <a:lnTo>
                    <a:pt x="742" y="889"/>
                  </a:lnTo>
                  <a:lnTo>
                    <a:pt x="729" y="900"/>
                  </a:lnTo>
                  <a:lnTo>
                    <a:pt x="718" y="907"/>
                  </a:lnTo>
                  <a:lnTo>
                    <a:pt x="711" y="913"/>
                  </a:lnTo>
                  <a:lnTo>
                    <a:pt x="673" y="940"/>
                  </a:lnTo>
                  <a:lnTo>
                    <a:pt x="639" y="970"/>
                  </a:lnTo>
                  <a:lnTo>
                    <a:pt x="603" y="999"/>
                  </a:lnTo>
                  <a:lnTo>
                    <a:pt x="568" y="1020"/>
                  </a:lnTo>
                  <a:lnTo>
                    <a:pt x="536" y="1034"/>
                  </a:lnTo>
                  <a:lnTo>
                    <a:pt x="506" y="1045"/>
                  </a:lnTo>
                  <a:lnTo>
                    <a:pt x="481" y="1050"/>
                  </a:lnTo>
                  <a:lnTo>
                    <a:pt x="460" y="1053"/>
                  </a:lnTo>
                  <a:lnTo>
                    <a:pt x="443" y="1053"/>
                  </a:lnTo>
                  <a:lnTo>
                    <a:pt x="437" y="1053"/>
                  </a:lnTo>
                  <a:lnTo>
                    <a:pt x="432" y="1053"/>
                  </a:lnTo>
                  <a:lnTo>
                    <a:pt x="430" y="1053"/>
                  </a:lnTo>
                  <a:lnTo>
                    <a:pt x="427" y="1053"/>
                  </a:lnTo>
                  <a:lnTo>
                    <a:pt x="418" y="1052"/>
                  </a:lnTo>
                  <a:lnTo>
                    <a:pt x="414" y="1052"/>
                  </a:lnTo>
                  <a:lnTo>
                    <a:pt x="395" y="1050"/>
                  </a:lnTo>
                  <a:lnTo>
                    <a:pt x="371" y="1043"/>
                  </a:lnTo>
                  <a:lnTo>
                    <a:pt x="345" y="1032"/>
                  </a:lnTo>
                  <a:lnTo>
                    <a:pt x="315" y="1016"/>
                  </a:lnTo>
                  <a:lnTo>
                    <a:pt x="284" y="997"/>
                  </a:lnTo>
                  <a:lnTo>
                    <a:pt x="251" y="975"/>
                  </a:lnTo>
                  <a:lnTo>
                    <a:pt x="216" y="948"/>
                  </a:lnTo>
                  <a:lnTo>
                    <a:pt x="198" y="935"/>
                  </a:lnTo>
                  <a:lnTo>
                    <a:pt x="178" y="921"/>
                  </a:lnTo>
                  <a:lnTo>
                    <a:pt x="175" y="919"/>
                  </a:lnTo>
                  <a:lnTo>
                    <a:pt x="175" y="917"/>
                  </a:lnTo>
                  <a:lnTo>
                    <a:pt x="172" y="916"/>
                  </a:lnTo>
                  <a:lnTo>
                    <a:pt x="170" y="915"/>
                  </a:lnTo>
                  <a:lnTo>
                    <a:pt x="138" y="890"/>
                  </a:lnTo>
                  <a:lnTo>
                    <a:pt x="110" y="861"/>
                  </a:lnTo>
                  <a:lnTo>
                    <a:pt x="86" y="830"/>
                  </a:lnTo>
                  <a:lnTo>
                    <a:pt x="66" y="797"/>
                  </a:lnTo>
                  <a:lnTo>
                    <a:pt x="49" y="762"/>
                  </a:lnTo>
                  <a:lnTo>
                    <a:pt x="36" y="728"/>
                  </a:lnTo>
                  <a:lnTo>
                    <a:pt x="25" y="694"/>
                  </a:lnTo>
                  <a:lnTo>
                    <a:pt x="17" y="662"/>
                  </a:lnTo>
                  <a:lnTo>
                    <a:pt x="11" y="632"/>
                  </a:lnTo>
                  <a:lnTo>
                    <a:pt x="6" y="606"/>
                  </a:lnTo>
                  <a:lnTo>
                    <a:pt x="4" y="583"/>
                  </a:lnTo>
                  <a:lnTo>
                    <a:pt x="2" y="567"/>
                  </a:lnTo>
                  <a:lnTo>
                    <a:pt x="2" y="556"/>
                  </a:lnTo>
                  <a:lnTo>
                    <a:pt x="0" y="552"/>
                  </a:lnTo>
                  <a:lnTo>
                    <a:pt x="0" y="192"/>
                  </a:lnTo>
                  <a:lnTo>
                    <a:pt x="6" y="173"/>
                  </a:lnTo>
                  <a:lnTo>
                    <a:pt x="12" y="158"/>
                  </a:lnTo>
                  <a:lnTo>
                    <a:pt x="15" y="153"/>
                  </a:lnTo>
                  <a:lnTo>
                    <a:pt x="17" y="149"/>
                  </a:lnTo>
                  <a:lnTo>
                    <a:pt x="23" y="140"/>
                  </a:lnTo>
                  <a:lnTo>
                    <a:pt x="29" y="130"/>
                  </a:lnTo>
                  <a:lnTo>
                    <a:pt x="31" y="125"/>
                  </a:lnTo>
                  <a:lnTo>
                    <a:pt x="35" y="122"/>
                  </a:lnTo>
                  <a:lnTo>
                    <a:pt x="41" y="115"/>
                  </a:lnTo>
                  <a:lnTo>
                    <a:pt x="47" y="109"/>
                  </a:lnTo>
                  <a:lnTo>
                    <a:pt x="52" y="104"/>
                  </a:lnTo>
                  <a:lnTo>
                    <a:pt x="57" y="100"/>
                  </a:lnTo>
                  <a:lnTo>
                    <a:pt x="61" y="96"/>
                  </a:lnTo>
                  <a:lnTo>
                    <a:pt x="66" y="92"/>
                  </a:lnTo>
                  <a:lnTo>
                    <a:pt x="72" y="87"/>
                  </a:lnTo>
                  <a:lnTo>
                    <a:pt x="79" y="84"/>
                  </a:lnTo>
                  <a:lnTo>
                    <a:pt x="82" y="81"/>
                  </a:lnTo>
                  <a:lnTo>
                    <a:pt x="84" y="80"/>
                  </a:lnTo>
                  <a:lnTo>
                    <a:pt x="102" y="72"/>
                  </a:lnTo>
                  <a:lnTo>
                    <a:pt x="115" y="67"/>
                  </a:lnTo>
                  <a:lnTo>
                    <a:pt x="126" y="65"/>
                  </a:lnTo>
                  <a:lnTo>
                    <a:pt x="309" y="65"/>
                  </a:lnTo>
                  <a:lnTo>
                    <a:pt x="345" y="62"/>
                  </a:lnTo>
                  <a:lnTo>
                    <a:pt x="380" y="54"/>
                  </a:lnTo>
                  <a:lnTo>
                    <a:pt x="404" y="47"/>
                  </a:lnTo>
                  <a:lnTo>
                    <a:pt x="430" y="37"/>
                  </a:lnTo>
                  <a:lnTo>
                    <a:pt x="458" y="26"/>
                  </a:lnTo>
                  <a:lnTo>
                    <a:pt x="487" y="16"/>
                  </a:lnTo>
                  <a:lnTo>
                    <a:pt x="513" y="6"/>
                  </a:lnTo>
                  <a:lnTo>
                    <a:pt x="536" y="0"/>
                  </a:lnTo>
                  <a:lnTo>
                    <a:pt x="5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127"/>
            <p:cNvSpPr>
              <a:spLocks/>
            </p:cNvSpPr>
            <p:nvPr/>
          </p:nvSpPr>
          <p:spPr bwMode="auto">
            <a:xfrm>
              <a:off x="3122" y="3353"/>
              <a:ext cx="281" cy="312"/>
            </a:xfrm>
            <a:custGeom>
              <a:avLst/>
              <a:gdLst>
                <a:gd name="T0" fmla="*/ 221 w 281"/>
                <a:gd name="T1" fmla="*/ 0 h 312"/>
                <a:gd name="T2" fmla="*/ 281 w 281"/>
                <a:gd name="T3" fmla="*/ 22 h 312"/>
                <a:gd name="T4" fmla="*/ 122 w 281"/>
                <a:gd name="T5" fmla="*/ 312 h 312"/>
                <a:gd name="T6" fmla="*/ 0 w 281"/>
                <a:gd name="T7" fmla="*/ 148 h 312"/>
                <a:gd name="T8" fmla="*/ 221 w 281"/>
                <a:gd name="T9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1" h="312">
                  <a:moveTo>
                    <a:pt x="221" y="0"/>
                  </a:moveTo>
                  <a:lnTo>
                    <a:pt x="281" y="22"/>
                  </a:lnTo>
                  <a:lnTo>
                    <a:pt x="122" y="312"/>
                  </a:lnTo>
                  <a:lnTo>
                    <a:pt x="0" y="148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128"/>
            <p:cNvSpPr>
              <a:spLocks/>
            </p:cNvSpPr>
            <p:nvPr/>
          </p:nvSpPr>
          <p:spPr bwMode="auto">
            <a:xfrm>
              <a:off x="2911" y="3325"/>
              <a:ext cx="238" cy="80"/>
            </a:xfrm>
            <a:custGeom>
              <a:avLst/>
              <a:gdLst>
                <a:gd name="T0" fmla="*/ 238 w 238"/>
                <a:gd name="T1" fmla="*/ 0 h 80"/>
                <a:gd name="T2" fmla="*/ 118 w 238"/>
                <a:gd name="T3" fmla="*/ 80 h 80"/>
                <a:gd name="T4" fmla="*/ 0 w 238"/>
                <a:gd name="T5" fmla="*/ 1 h 80"/>
                <a:gd name="T6" fmla="*/ 3 w 238"/>
                <a:gd name="T7" fmla="*/ 1 h 80"/>
                <a:gd name="T8" fmla="*/ 6 w 238"/>
                <a:gd name="T9" fmla="*/ 3 h 80"/>
                <a:gd name="T10" fmla="*/ 36 w 238"/>
                <a:gd name="T11" fmla="*/ 12 h 80"/>
                <a:gd name="T12" fmla="*/ 43 w 238"/>
                <a:gd name="T13" fmla="*/ 13 h 80"/>
                <a:gd name="T14" fmla="*/ 49 w 238"/>
                <a:gd name="T15" fmla="*/ 15 h 80"/>
                <a:gd name="T16" fmla="*/ 69 w 238"/>
                <a:gd name="T17" fmla="*/ 18 h 80"/>
                <a:gd name="T18" fmla="*/ 89 w 238"/>
                <a:gd name="T19" fmla="*/ 19 h 80"/>
                <a:gd name="T20" fmla="*/ 100 w 238"/>
                <a:gd name="T21" fmla="*/ 21 h 80"/>
                <a:gd name="T22" fmla="*/ 116 w 238"/>
                <a:gd name="T23" fmla="*/ 21 h 80"/>
                <a:gd name="T24" fmla="*/ 129 w 238"/>
                <a:gd name="T25" fmla="*/ 21 h 80"/>
                <a:gd name="T26" fmla="*/ 143 w 238"/>
                <a:gd name="T27" fmla="*/ 19 h 80"/>
                <a:gd name="T28" fmla="*/ 147 w 238"/>
                <a:gd name="T29" fmla="*/ 19 h 80"/>
                <a:gd name="T30" fmla="*/ 163 w 238"/>
                <a:gd name="T31" fmla="*/ 17 h 80"/>
                <a:gd name="T32" fmla="*/ 181 w 238"/>
                <a:gd name="T33" fmla="*/ 15 h 80"/>
                <a:gd name="T34" fmla="*/ 186 w 238"/>
                <a:gd name="T35" fmla="*/ 13 h 80"/>
                <a:gd name="T36" fmla="*/ 191 w 238"/>
                <a:gd name="T37" fmla="*/ 12 h 80"/>
                <a:gd name="T38" fmla="*/ 213 w 238"/>
                <a:gd name="T39" fmla="*/ 7 h 80"/>
                <a:gd name="T40" fmla="*/ 237 w 238"/>
                <a:gd name="T41" fmla="*/ 0 h 80"/>
                <a:gd name="T42" fmla="*/ 238 w 238"/>
                <a:gd name="T4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8" h="80">
                  <a:moveTo>
                    <a:pt x="238" y="0"/>
                  </a:moveTo>
                  <a:lnTo>
                    <a:pt x="118" y="80"/>
                  </a:lnTo>
                  <a:lnTo>
                    <a:pt x="0" y="1"/>
                  </a:lnTo>
                  <a:lnTo>
                    <a:pt x="3" y="1"/>
                  </a:lnTo>
                  <a:lnTo>
                    <a:pt x="6" y="3"/>
                  </a:lnTo>
                  <a:lnTo>
                    <a:pt x="36" y="12"/>
                  </a:lnTo>
                  <a:lnTo>
                    <a:pt x="43" y="13"/>
                  </a:lnTo>
                  <a:lnTo>
                    <a:pt x="49" y="15"/>
                  </a:lnTo>
                  <a:lnTo>
                    <a:pt x="69" y="18"/>
                  </a:lnTo>
                  <a:lnTo>
                    <a:pt x="89" y="19"/>
                  </a:lnTo>
                  <a:lnTo>
                    <a:pt x="100" y="21"/>
                  </a:lnTo>
                  <a:lnTo>
                    <a:pt x="116" y="21"/>
                  </a:lnTo>
                  <a:lnTo>
                    <a:pt x="129" y="21"/>
                  </a:lnTo>
                  <a:lnTo>
                    <a:pt x="143" y="19"/>
                  </a:lnTo>
                  <a:lnTo>
                    <a:pt x="147" y="19"/>
                  </a:lnTo>
                  <a:lnTo>
                    <a:pt x="163" y="17"/>
                  </a:lnTo>
                  <a:lnTo>
                    <a:pt x="181" y="15"/>
                  </a:lnTo>
                  <a:lnTo>
                    <a:pt x="186" y="13"/>
                  </a:lnTo>
                  <a:lnTo>
                    <a:pt x="191" y="12"/>
                  </a:lnTo>
                  <a:lnTo>
                    <a:pt x="213" y="7"/>
                  </a:lnTo>
                  <a:lnTo>
                    <a:pt x="237" y="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129"/>
            <p:cNvSpPr>
              <a:spLocks/>
            </p:cNvSpPr>
            <p:nvPr/>
          </p:nvSpPr>
          <p:spPr bwMode="auto">
            <a:xfrm>
              <a:off x="2487" y="1825"/>
              <a:ext cx="1086" cy="427"/>
            </a:xfrm>
            <a:custGeom>
              <a:avLst/>
              <a:gdLst>
                <a:gd name="T0" fmla="*/ 882 w 1086"/>
                <a:gd name="T1" fmla="*/ 0 h 427"/>
                <a:gd name="T2" fmla="*/ 919 w 1086"/>
                <a:gd name="T3" fmla="*/ 14 h 427"/>
                <a:gd name="T4" fmla="*/ 931 w 1086"/>
                <a:gd name="T5" fmla="*/ 33 h 427"/>
                <a:gd name="T6" fmla="*/ 928 w 1086"/>
                <a:gd name="T7" fmla="*/ 56 h 427"/>
                <a:gd name="T8" fmla="*/ 920 w 1086"/>
                <a:gd name="T9" fmla="*/ 83 h 427"/>
                <a:gd name="T10" fmla="*/ 926 w 1086"/>
                <a:gd name="T11" fmla="*/ 120 h 427"/>
                <a:gd name="T12" fmla="*/ 951 w 1086"/>
                <a:gd name="T13" fmla="*/ 149 h 427"/>
                <a:gd name="T14" fmla="*/ 995 w 1086"/>
                <a:gd name="T15" fmla="*/ 164 h 427"/>
                <a:gd name="T16" fmla="*/ 1035 w 1086"/>
                <a:gd name="T17" fmla="*/ 189 h 427"/>
                <a:gd name="T18" fmla="*/ 1061 w 1086"/>
                <a:gd name="T19" fmla="*/ 222 h 427"/>
                <a:gd name="T20" fmla="*/ 1076 w 1086"/>
                <a:gd name="T21" fmla="*/ 253 h 427"/>
                <a:gd name="T22" fmla="*/ 1085 w 1086"/>
                <a:gd name="T23" fmla="*/ 277 h 427"/>
                <a:gd name="T24" fmla="*/ 1086 w 1086"/>
                <a:gd name="T25" fmla="*/ 427 h 427"/>
                <a:gd name="T26" fmla="*/ 1082 w 1086"/>
                <a:gd name="T27" fmla="*/ 421 h 427"/>
                <a:gd name="T28" fmla="*/ 1058 w 1086"/>
                <a:gd name="T29" fmla="*/ 384 h 427"/>
                <a:gd name="T30" fmla="*/ 1027 w 1086"/>
                <a:gd name="T31" fmla="*/ 349 h 427"/>
                <a:gd name="T32" fmla="*/ 1005 w 1086"/>
                <a:gd name="T33" fmla="*/ 331 h 427"/>
                <a:gd name="T34" fmla="*/ 981 w 1086"/>
                <a:gd name="T35" fmla="*/ 315 h 427"/>
                <a:gd name="T36" fmla="*/ 925 w 1086"/>
                <a:gd name="T37" fmla="*/ 287 h 427"/>
                <a:gd name="T38" fmla="*/ 686 w 1086"/>
                <a:gd name="T39" fmla="*/ 207 h 427"/>
                <a:gd name="T40" fmla="*/ 673 w 1086"/>
                <a:gd name="T41" fmla="*/ 206 h 427"/>
                <a:gd name="T42" fmla="*/ 647 w 1086"/>
                <a:gd name="T43" fmla="*/ 205 h 427"/>
                <a:gd name="T44" fmla="*/ 614 w 1086"/>
                <a:gd name="T45" fmla="*/ 207 h 427"/>
                <a:gd name="T46" fmla="*/ 586 w 1086"/>
                <a:gd name="T47" fmla="*/ 213 h 427"/>
                <a:gd name="T48" fmla="*/ 541 w 1086"/>
                <a:gd name="T49" fmla="*/ 229 h 427"/>
                <a:gd name="T50" fmla="*/ 486 w 1086"/>
                <a:gd name="T51" fmla="*/ 249 h 427"/>
                <a:gd name="T52" fmla="*/ 439 w 1086"/>
                <a:gd name="T53" fmla="*/ 265 h 427"/>
                <a:gd name="T54" fmla="*/ 408 w 1086"/>
                <a:gd name="T55" fmla="*/ 269 h 427"/>
                <a:gd name="T56" fmla="*/ 210 w 1086"/>
                <a:gd name="T57" fmla="*/ 271 h 427"/>
                <a:gd name="T58" fmla="*/ 207 w 1086"/>
                <a:gd name="T59" fmla="*/ 271 h 427"/>
                <a:gd name="T60" fmla="*/ 203 w 1086"/>
                <a:gd name="T61" fmla="*/ 272 h 427"/>
                <a:gd name="T62" fmla="*/ 197 w 1086"/>
                <a:gd name="T63" fmla="*/ 273 h 427"/>
                <a:gd name="T64" fmla="*/ 185 w 1086"/>
                <a:gd name="T65" fmla="*/ 275 h 427"/>
                <a:gd name="T66" fmla="*/ 172 w 1086"/>
                <a:gd name="T67" fmla="*/ 280 h 427"/>
                <a:gd name="T68" fmla="*/ 159 w 1086"/>
                <a:gd name="T69" fmla="*/ 285 h 427"/>
                <a:gd name="T70" fmla="*/ 128 w 1086"/>
                <a:gd name="T71" fmla="*/ 298 h 427"/>
                <a:gd name="T72" fmla="*/ 92 w 1086"/>
                <a:gd name="T73" fmla="*/ 318 h 427"/>
                <a:gd name="T74" fmla="*/ 59 w 1086"/>
                <a:gd name="T75" fmla="*/ 346 h 427"/>
                <a:gd name="T76" fmla="*/ 31 w 1086"/>
                <a:gd name="T77" fmla="*/ 376 h 427"/>
                <a:gd name="T78" fmla="*/ 15 w 1086"/>
                <a:gd name="T79" fmla="*/ 398 h 427"/>
                <a:gd name="T80" fmla="*/ 2 w 1086"/>
                <a:gd name="T81" fmla="*/ 421 h 427"/>
                <a:gd name="T82" fmla="*/ 0 w 1086"/>
                <a:gd name="T83" fmla="*/ 314 h 427"/>
                <a:gd name="T84" fmla="*/ 14 w 1086"/>
                <a:gd name="T85" fmla="*/ 223 h 427"/>
                <a:gd name="T86" fmla="*/ 51 w 1086"/>
                <a:gd name="T87" fmla="*/ 143 h 427"/>
                <a:gd name="T88" fmla="*/ 108 w 1086"/>
                <a:gd name="T89" fmla="*/ 76 h 427"/>
                <a:gd name="T90" fmla="*/ 182 w 1086"/>
                <a:gd name="T91" fmla="*/ 28 h 427"/>
                <a:gd name="T92" fmla="*/ 268 w 1086"/>
                <a:gd name="T93" fmla="*/ 2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86" h="427">
                  <a:moveTo>
                    <a:pt x="314" y="0"/>
                  </a:moveTo>
                  <a:lnTo>
                    <a:pt x="882" y="0"/>
                  </a:lnTo>
                  <a:lnTo>
                    <a:pt x="903" y="6"/>
                  </a:lnTo>
                  <a:lnTo>
                    <a:pt x="919" y="14"/>
                  </a:lnTo>
                  <a:lnTo>
                    <a:pt x="927" y="24"/>
                  </a:lnTo>
                  <a:lnTo>
                    <a:pt x="931" y="33"/>
                  </a:lnTo>
                  <a:lnTo>
                    <a:pt x="930" y="45"/>
                  </a:lnTo>
                  <a:lnTo>
                    <a:pt x="928" y="56"/>
                  </a:lnTo>
                  <a:lnTo>
                    <a:pt x="925" y="64"/>
                  </a:lnTo>
                  <a:lnTo>
                    <a:pt x="920" y="83"/>
                  </a:lnTo>
                  <a:lnTo>
                    <a:pt x="920" y="102"/>
                  </a:lnTo>
                  <a:lnTo>
                    <a:pt x="926" y="120"/>
                  </a:lnTo>
                  <a:lnTo>
                    <a:pt x="937" y="137"/>
                  </a:lnTo>
                  <a:lnTo>
                    <a:pt x="951" y="149"/>
                  </a:lnTo>
                  <a:lnTo>
                    <a:pt x="969" y="156"/>
                  </a:lnTo>
                  <a:lnTo>
                    <a:pt x="995" y="164"/>
                  </a:lnTo>
                  <a:lnTo>
                    <a:pt x="1017" y="176"/>
                  </a:lnTo>
                  <a:lnTo>
                    <a:pt x="1035" y="189"/>
                  </a:lnTo>
                  <a:lnTo>
                    <a:pt x="1049" y="205"/>
                  </a:lnTo>
                  <a:lnTo>
                    <a:pt x="1061" y="222"/>
                  </a:lnTo>
                  <a:lnTo>
                    <a:pt x="1070" y="237"/>
                  </a:lnTo>
                  <a:lnTo>
                    <a:pt x="1076" y="253"/>
                  </a:lnTo>
                  <a:lnTo>
                    <a:pt x="1081" y="266"/>
                  </a:lnTo>
                  <a:lnTo>
                    <a:pt x="1085" y="277"/>
                  </a:lnTo>
                  <a:lnTo>
                    <a:pt x="1086" y="284"/>
                  </a:lnTo>
                  <a:lnTo>
                    <a:pt x="1086" y="427"/>
                  </a:lnTo>
                  <a:lnTo>
                    <a:pt x="1085" y="424"/>
                  </a:lnTo>
                  <a:lnTo>
                    <a:pt x="1082" y="421"/>
                  </a:lnTo>
                  <a:lnTo>
                    <a:pt x="1061" y="386"/>
                  </a:lnTo>
                  <a:lnTo>
                    <a:pt x="1058" y="384"/>
                  </a:lnTo>
                  <a:lnTo>
                    <a:pt x="1044" y="367"/>
                  </a:lnTo>
                  <a:lnTo>
                    <a:pt x="1027" y="349"/>
                  </a:lnTo>
                  <a:lnTo>
                    <a:pt x="1025" y="348"/>
                  </a:lnTo>
                  <a:lnTo>
                    <a:pt x="1005" y="331"/>
                  </a:lnTo>
                  <a:lnTo>
                    <a:pt x="982" y="315"/>
                  </a:lnTo>
                  <a:lnTo>
                    <a:pt x="981" y="315"/>
                  </a:lnTo>
                  <a:lnTo>
                    <a:pt x="953" y="300"/>
                  </a:lnTo>
                  <a:lnTo>
                    <a:pt x="925" y="287"/>
                  </a:lnTo>
                  <a:lnTo>
                    <a:pt x="726" y="217"/>
                  </a:lnTo>
                  <a:lnTo>
                    <a:pt x="686" y="207"/>
                  </a:lnTo>
                  <a:lnTo>
                    <a:pt x="680" y="207"/>
                  </a:lnTo>
                  <a:lnTo>
                    <a:pt x="673" y="206"/>
                  </a:lnTo>
                  <a:lnTo>
                    <a:pt x="648" y="204"/>
                  </a:lnTo>
                  <a:lnTo>
                    <a:pt x="647" y="205"/>
                  </a:lnTo>
                  <a:lnTo>
                    <a:pt x="621" y="207"/>
                  </a:lnTo>
                  <a:lnTo>
                    <a:pt x="614" y="207"/>
                  </a:lnTo>
                  <a:lnTo>
                    <a:pt x="605" y="209"/>
                  </a:lnTo>
                  <a:lnTo>
                    <a:pt x="586" y="213"/>
                  </a:lnTo>
                  <a:lnTo>
                    <a:pt x="566" y="219"/>
                  </a:lnTo>
                  <a:lnTo>
                    <a:pt x="541" y="229"/>
                  </a:lnTo>
                  <a:lnTo>
                    <a:pt x="513" y="240"/>
                  </a:lnTo>
                  <a:lnTo>
                    <a:pt x="486" y="249"/>
                  </a:lnTo>
                  <a:lnTo>
                    <a:pt x="461" y="257"/>
                  </a:lnTo>
                  <a:lnTo>
                    <a:pt x="439" y="265"/>
                  </a:lnTo>
                  <a:lnTo>
                    <a:pt x="424" y="268"/>
                  </a:lnTo>
                  <a:lnTo>
                    <a:pt x="408" y="269"/>
                  </a:lnTo>
                  <a:lnTo>
                    <a:pt x="219" y="269"/>
                  </a:lnTo>
                  <a:lnTo>
                    <a:pt x="210" y="271"/>
                  </a:lnTo>
                  <a:lnTo>
                    <a:pt x="209" y="271"/>
                  </a:lnTo>
                  <a:lnTo>
                    <a:pt x="207" y="271"/>
                  </a:lnTo>
                  <a:lnTo>
                    <a:pt x="203" y="272"/>
                  </a:lnTo>
                  <a:lnTo>
                    <a:pt x="203" y="272"/>
                  </a:lnTo>
                  <a:lnTo>
                    <a:pt x="202" y="272"/>
                  </a:lnTo>
                  <a:lnTo>
                    <a:pt x="197" y="273"/>
                  </a:lnTo>
                  <a:lnTo>
                    <a:pt x="192" y="274"/>
                  </a:lnTo>
                  <a:lnTo>
                    <a:pt x="185" y="275"/>
                  </a:lnTo>
                  <a:lnTo>
                    <a:pt x="183" y="277"/>
                  </a:lnTo>
                  <a:lnTo>
                    <a:pt x="172" y="280"/>
                  </a:lnTo>
                  <a:lnTo>
                    <a:pt x="159" y="284"/>
                  </a:lnTo>
                  <a:lnTo>
                    <a:pt x="159" y="285"/>
                  </a:lnTo>
                  <a:lnTo>
                    <a:pt x="132" y="297"/>
                  </a:lnTo>
                  <a:lnTo>
                    <a:pt x="128" y="298"/>
                  </a:lnTo>
                  <a:lnTo>
                    <a:pt x="98" y="315"/>
                  </a:lnTo>
                  <a:lnTo>
                    <a:pt x="92" y="318"/>
                  </a:lnTo>
                  <a:lnTo>
                    <a:pt x="62" y="342"/>
                  </a:lnTo>
                  <a:lnTo>
                    <a:pt x="59" y="346"/>
                  </a:lnTo>
                  <a:lnTo>
                    <a:pt x="45" y="360"/>
                  </a:lnTo>
                  <a:lnTo>
                    <a:pt x="31" y="376"/>
                  </a:lnTo>
                  <a:lnTo>
                    <a:pt x="28" y="379"/>
                  </a:lnTo>
                  <a:lnTo>
                    <a:pt x="15" y="398"/>
                  </a:lnTo>
                  <a:lnTo>
                    <a:pt x="3" y="418"/>
                  </a:lnTo>
                  <a:lnTo>
                    <a:pt x="2" y="421"/>
                  </a:lnTo>
                  <a:lnTo>
                    <a:pt x="0" y="423"/>
                  </a:lnTo>
                  <a:lnTo>
                    <a:pt x="0" y="314"/>
                  </a:lnTo>
                  <a:lnTo>
                    <a:pt x="4" y="267"/>
                  </a:lnTo>
                  <a:lnTo>
                    <a:pt x="14" y="223"/>
                  </a:lnTo>
                  <a:lnTo>
                    <a:pt x="29" y="181"/>
                  </a:lnTo>
                  <a:lnTo>
                    <a:pt x="51" y="143"/>
                  </a:lnTo>
                  <a:lnTo>
                    <a:pt x="77" y="107"/>
                  </a:lnTo>
                  <a:lnTo>
                    <a:pt x="108" y="76"/>
                  </a:lnTo>
                  <a:lnTo>
                    <a:pt x="144" y="50"/>
                  </a:lnTo>
                  <a:lnTo>
                    <a:pt x="182" y="28"/>
                  </a:lnTo>
                  <a:lnTo>
                    <a:pt x="223" y="13"/>
                  </a:lnTo>
                  <a:lnTo>
                    <a:pt x="268" y="2"/>
                  </a:lnTo>
                  <a:lnTo>
                    <a:pt x="3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130"/>
            <p:cNvSpPr>
              <a:spLocks/>
            </p:cNvSpPr>
            <p:nvPr/>
          </p:nvSpPr>
          <p:spPr bwMode="auto">
            <a:xfrm>
              <a:off x="1872" y="3420"/>
              <a:ext cx="2314" cy="708"/>
            </a:xfrm>
            <a:custGeom>
              <a:avLst/>
              <a:gdLst>
                <a:gd name="T0" fmla="*/ 1657 w 2314"/>
                <a:gd name="T1" fmla="*/ 0 h 708"/>
                <a:gd name="T2" fmla="*/ 2137 w 2314"/>
                <a:gd name="T3" fmla="*/ 174 h 708"/>
                <a:gd name="T4" fmla="*/ 2168 w 2314"/>
                <a:gd name="T5" fmla="*/ 188 h 708"/>
                <a:gd name="T6" fmla="*/ 2195 w 2314"/>
                <a:gd name="T7" fmla="*/ 207 h 708"/>
                <a:gd name="T8" fmla="*/ 2217 w 2314"/>
                <a:gd name="T9" fmla="*/ 230 h 708"/>
                <a:gd name="T10" fmla="*/ 2236 w 2314"/>
                <a:gd name="T11" fmla="*/ 257 h 708"/>
                <a:gd name="T12" fmla="*/ 2249 w 2314"/>
                <a:gd name="T13" fmla="*/ 287 h 708"/>
                <a:gd name="T14" fmla="*/ 2258 w 2314"/>
                <a:gd name="T15" fmla="*/ 319 h 708"/>
                <a:gd name="T16" fmla="*/ 2314 w 2314"/>
                <a:gd name="T17" fmla="*/ 652 h 708"/>
                <a:gd name="T18" fmla="*/ 2314 w 2314"/>
                <a:gd name="T19" fmla="*/ 665 h 708"/>
                <a:gd name="T20" fmla="*/ 2312 w 2314"/>
                <a:gd name="T21" fmla="*/ 676 h 708"/>
                <a:gd name="T22" fmla="*/ 2307 w 2314"/>
                <a:gd name="T23" fmla="*/ 685 h 708"/>
                <a:gd name="T24" fmla="*/ 2303 w 2314"/>
                <a:gd name="T25" fmla="*/ 691 h 708"/>
                <a:gd name="T26" fmla="*/ 2297 w 2314"/>
                <a:gd name="T27" fmla="*/ 696 h 708"/>
                <a:gd name="T28" fmla="*/ 2290 w 2314"/>
                <a:gd name="T29" fmla="*/ 702 h 708"/>
                <a:gd name="T30" fmla="*/ 2279 w 2314"/>
                <a:gd name="T31" fmla="*/ 707 h 708"/>
                <a:gd name="T32" fmla="*/ 2266 w 2314"/>
                <a:gd name="T33" fmla="*/ 708 h 708"/>
                <a:gd name="T34" fmla="*/ 48 w 2314"/>
                <a:gd name="T35" fmla="*/ 708 h 708"/>
                <a:gd name="T36" fmla="*/ 35 w 2314"/>
                <a:gd name="T37" fmla="*/ 707 h 708"/>
                <a:gd name="T38" fmla="*/ 25 w 2314"/>
                <a:gd name="T39" fmla="*/ 702 h 708"/>
                <a:gd name="T40" fmla="*/ 17 w 2314"/>
                <a:gd name="T41" fmla="*/ 696 h 708"/>
                <a:gd name="T42" fmla="*/ 12 w 2314"/>
                <a:gd name="T43" fmla="*/ 691 h 708"/>
                <a:gd name="T44" fmla="*/ 7 w 2314"/>
                <a:gd name="T45" fmla="*/ 685 h 708"/>
                <a:gd name="T46" fmla="*/ 2 w 2314"/>
                <a:gd name="T47" fmla="*/ 676 h 708"/>
                <a:gd name="T48" fmla="*/ 0 w 2314"/>
                <a:gd name="T49" fmla="*/ 665 h 708"/>
                <a:gd name="T50" fmla="*/ 1 w 2314"/>
                <a:gd name="T51" fmla="*/ 652 h 708"/>
                <a:gd name="T52" fmla="*/ 56 w 2314"/>
                <a:gd name="T53" fmla="*/ 319 h 708"/>
                <a:gd name="T54" fmla="*/ 64 w 2314"/>
                <a:gd name="T55" fmla="*/ 287 h 708"/>
                <a:gd name="T56" fmla="*/ 78 w 2314"/>
                <a:gd name="T57" fmla="*/ 257 h 708"/>
                <a:gd name="T58" fmla="*/ 97 w 2314"/>
                <a:gd name="T59" fmla="*/ 230 h 708"/>
                <a:gd name="T60" fmla="*/ 119 w 2314"/>
                <a:gd name="T61" fmla="*/ 207 h 708"/>
                <a:gd name="T62" fmla="*/ 147 w 2314"/>
                <a:gd name="T63" fmla="*/ 188 h 708"/>
                <a:gd name="T64" fmla="*/ 177 w 2314"/>
                <a:gd name="T65" fmla="*/ 174 h 708"/>
                <a:gd name="T66" fmla="*/ 657 w 2314"/>
                <a:gd name="T67" fmla="*/ 0 h 708"/>
                <a:gd name="T68" fmla="*/ 877 w 2314"/>
                <a:gd name="T69" fmla="*/ 399 h 708"/>
                <a:gd name="T70" fmla="*/ 886 w 2314"/>
                <a:gd name="T71" fmla="*/ 412 h 708"/>
                <a:gd name="T72" fmla="*/ 899 w 2314"/>
                <a:gd name="T73" fmla="*/ 423 h 708"/>
                <a:gd name="T74" fmla="*/ 914 w 2314"/>
                <a:gd name="T75" fmla="*/ 429 h 708"/>
                <a:gd name="T76" fmla="*/ 930 w 2314"/>
                <a:gd name="T77" fmla="*/ 432 h 708"/>
                <a:gd name="T78" fmla="*/ 935 w 2314"/>
                <a:gd name="T79" fmla="*/ 432 h 708"/>
                <a:gd name="T80" fmla="*/ 949 w 2314"/>
                <a:gd name="T81" fmla="*/ 431 h 708"/>
                <a:gd name="T82" fmla="*/ 964 w 2314"/>
                <a:gd name="T83" fmla="*/ 425 h 708"/>
                <a:gd name="T84" fmla="*/ 977 w 2314"/>
                <a:gd name="T85" fmla="*/ 417 h 708"/>
                <a:gd name="T86" fmla="*/ 988 w 2314"/>
                <a:gd name="T87" fmla="*/ 406 h 708"/>
                <a:gd name="T88" fmla="*/ 1106 w 2314"/>
                <a:gd name="T89" fmla="*/ 244 h 708"/>
                <a:gd name="T90" fmla="*/ 1106 w 2314"/>
                <a:gd name="T91" fmla="*/ 244 h 708"/>
                <a:gd name="T92" fmla="*/ 1107 w 2314"/>
                <a:gd name="T93" fmla="*/ 244 h 708"/>
                <a:gd name="T94" fmla="*/ 1107 w 2314"/>
                <a:gd name="T95" fmla="*/ 243 h 708"/>
                <a:gd name="T96" fmla="*/ 1112 w 2314"/>
                <a:gd name="T97" fmla="*/ 237 h 708"/>
                <a:gd name="T98" fmla="*/ 1112 w 2314"/>
                <a:gd name="T99" fmla="*/ 237 h 708"/>
                <a:gd name="T100" fmla="*/ 1157 w 2314"/>
                <a:gd name="T101" fmla="*/ 175 h 708"/>
                <a:gd name="T102" fmla="*/ 1326 w 2314"/>
                <a:gd name="T103" fmla="*/ 406 h 708"/>
                <a:gd name="T104" fmla="*/ 1337 w 2314"/>
                <a:gd name="T105" fmla="*/ 417 h 708"/>
                <a:gd name="T106" fmla="*/ 1350 w 2314"/>
                <a:gd name="T107" fmla="*/ 425 h 708"/>
                <a:gd name="T108" fmla="*/ 1364 w 2314"/>
                <a:gd name="T109" fmla="*/ 431 h 708"/>
                <a:gd name="T110" fmla="*/ 1380 w 2314"/>
                <a:gd name="T111" fmla="*/ 432 h 708"/>
                <a:gd name="T112" fmla="*/ 1384 w 2314"/>
                <a:gd name="T113" fmla="*/ 432 h 708"/>
                <a:gd name="T114" fmla="*/ 1400 w 2314"/>
                <a:gd name="T115" fmla="*/ 429 h 708"/>
                <a:gd name="T116" fmla="*/ 1415 w 2314"/>
                <a:gd name="T117" fmla="*/ 423 h 708"/>
                <a:gd name="T118" fmla="*/ 1428 w 2314"/>
                <a:gd name="T119" fmla="*/ 412 h 708"/>
                <a:gd name="T120" fmla="*/ 1437 w 2314"/>
                <a:gd name="T121" fmla="*/ 399 h 708"/>
                <a:gd name="T122" fmla="*/ 1657 w 2314"/>
                <a:gd name="T123" fmla="*/ 0 h 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14" h="708">
                  <a:moveTo>
                    <a:pt x="1657" y="0"/>
                  </a:moveTo>
                  <a:lnTo>
                    <a:pt x="2137" y="174"/>
                  </a:lnTo>
                  <a:lnTo>
                    <a:pt x="2168" y="188"/>
                  </a:lnTo>
                  <a:lnTo>
                    <a:pt x="2195" y="207"/>
                  </a:lnTo>
                  <a:lnTo>
                    <a:pt x="2217" y="230"/>
                  </a:lnTo>
                  <a:lnTo>
                    <a:pt x="2236" y="257"/>
                  </a:lnTo>
                  <a:lnTo>
                    <a:pt x="2249" y="287"/>
                  </a:lnTo>
                  <a:lnTo>
                    <a:pt x="2258" y="319"/>
                  </a:lnTo>
                  <a:lnTo>
                    <a:pt x="2314" y="652"/>
                  </a:lnTo>
                  <a:lnTo>
                    <a:pt x="2314" y="665"/>
                  </a:lnTo>
                  <a:lnTo>
                    <a:pt x="2312" y="676"/>
                  </a:lnTo>
                  <a:lnTo>
                    <a:pt x="2307" y="685"/>
                  </a:lnTo>
                  <a:lnTo>
                    <a:pt x="2303" y="691"/>
                  </a:lnTo>
                  <a:lnTo>
                    <a:pt x="2297" y="696"/>
                  </a:lnTo>
                  <a:lnTo>
                    <a:pt x="2290" y="702"/>
                  </a:lnTo>
                  <a:lnTo>
                    <a:pt x="2279" y="707"/>
                  </a:lnTo>
                  <a:lnTo>
                    <a:pt x="2266" y="708"/>
                  </a:lnTo>
                  <a:lnTo>
                    <a:pt x="48" y="708"/>
                  </a:lnTo>
                  <a:lnTo>
                    <a:pt x="35" y="707"/>
                  </a:lnTo>
                  <a:lnTo>
                    <a:pt x="25" y="702"/>
                  </a:lnTo>
                  <a:lnTo>
                    <a:pt x="17" y="696"/>
                  </a:lnTo>
                  <a:lnTo>
                    <a:pt x="12" y="691"/>
                  </a:lnTo>
                  <a:lnTo>
                    <a:pt x="7" y="685"/>
                  </a:lnTo>
                  <a:lnTo>
                    <a:pt x="2" y="676"/>
                  </a:lnTo>
                  <a:lnTo>
                    <a:pt x="0" y="665"/>
                  </a:lnTo>
                  <a:lnTo>
                    <a:pt x="1" y="652"/>
                  </a:lnTo>
                  <a:lnTo>
                    <a:pt x="56" y="319"/>
                  </a:lnTo>
                  <a:lnTo>
                    <a:pt x="64" y="287"/>
                  </a:lnTo>
                  <a:lnTo>
                    <a:pt x="78" y="257"/>
                  </a:lnTo>
                  <a:lnTo>
                    <a:pt x="97" y="230"/>
                  </a:lnTo>
                  <a:lnTo>
                    <a:pt x="119" y="207"/>
                  </a:lnTo>
                  <a:lnTo>
                    <a:pt x="147" y="188"/>
                  </a:lnTo>
                  <a:lnTo>
                    <a:pt x="177" y="174"/>
                  </a:lnTo>
                  <a:lnTo>
                    <a:pt x="657" y="0"/>
                  </a:lnTo>
                  <a:lnTo>
                    <a:pt x="877" y="399"/>
                  </a:lnTo>
                  <a:lnTo>
                    <a:pt x="886" y="412"/>
                  </a:lnTo>
                  <a:lnTo>
                    <a:pt x="899" y="423"/>
                  </a:lnTo>
                  <a:lnTo>
                    <a:pt x="914" y="429"/>
                  </a:lnTo>
                  <a:lnTo>
                    <a:pt x="930" y="432"/>
                  </a:lnTo>
                  <a:lnTo>
                    <a:pt x="935" y="432"/>
                  </a:lnTo>
                  <a:lnTo>
                    <a:pt x="949" y="431"/>
                  </a:lnTo>
                  <a:lnTo>
                    <a:pt x="964" y="425"/>
                  </a:lnTo>
                  <a:lnTo>
                    <a:pt x="977" y="417"/>
                  </a:lnTo>
                  <a:lnTo>
                    <a:pt x="988" y="406"/>
                  </a:lnTo>
                  <a:lnTo>
                    <a:pt x="1106" y="244"/>
                  </a:lnTo>
                  <a:lnTo>
                    <a:pt x="1106" y="244"/>
                  </a:lnTo>
                  <a:lnTo>
                    <a:pt x="1107" y="244"/>
                  </a:lnTo>
                  <a:lnTo>
                    <a:pt x="1107" y="243"/>
                  </a:lnTo>
                  <a:lnTo>
                    <a:pt x="1112" y="237"/>
                  </a:lnTo>
                  <a:lnTo>
                    <a:pt x="1112" y="237"/>
                  </a:lnTo>
                  <a:lnTo>
                    <a:pt x="1157" y="175"/>
                  </a:lnTo>
                  <a:lnTo>
                    <a:pt x="1326" y="406"/>
                  </a:lnTo>
                  <a:lnTo>
                    <a:pt x="1337" y="417"/>
                  </a:lnTo>
                  <a:lnTo>
                    <a:pt x="1350" y="425"/>
                  </a:lnTo>
                  <a:lnTo>
                    <a:pt x="1364" y="431"/>
                  </a:lnTo>
                  <a:lnTo>
                    <a:pt x="1380" y="432"/>
                  </a:lnTo>
                  <a:lnTo>
                    <a:pt x="1384" y="432"/>
                  </a:lnTo>
                  <a:lnTo>
                    <a:pt x="1400" y="429"/>
                  </a:lnTo>
                  <a:lnTo>
                    <a:pt x="1415" y="423"/>
                  </a:lnTo>
                  <a:lnTo>
                    <a:pt x="1428" y="412"/>
                  </a:lnTo>
                  <a:lnTo>
                    <a:pt x="1437" y="399"/>
                  </a:lnTo>
                  <a:lnTo>
                    <a:pt x="16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131"/>
            <p:cNvSpPr>
              <a:spLocks/>
            </p:cNvSpPr>
            <p:nvPr/>
          </p:nvSpPr>
          <p:spPr bwMode="auto">
            <a:xfrm>
              <a:off x="2654" y="3353"/>
              <a:ext cx="282" cy="312"/>
            </a:xfrm>
            <a:custGeom>
              <a:avLst/>
              <a:gdLst>
                <a:gd name="T0" fmla="*/ 61 w 282"/>
                <a:gd name="T1" fmla="*/ 0 h 312"/>
                <a:gd name="T2" fmla="*/ 282 w 282"/>
                <a:gd name="T3" fmla="*/ 148 h 312"/>
                <a:gd name="T4" fmla="*/ 223 w 282"/>
                <a:gd name="T5" fmla="*/ 226 h 312"/>
                <a:gd name="T6" fmla="*/ 223 w 282"/>
                <a:gd name="T7" fmla="*/ 226 h 312"/>
                <a:gd name="T8" fmla="*/ 219 w 282"/>
                <a:gd name="T9" fmla="*/ 234 h 312"/>
                <a:gd name="T10" fmla="*/ 219 w 282"/>
                <a:gd name="T11" fmla="*/ 234 h 312"/>
                <a:gd name="T12" fmla="*/ 160 w 282"/>
                <a:gd name="T13" fmla="*/ 312 h 312"/>
                <a:gd name="T14" fmla="*/ 0 w 282"/>
                <a:gd name="T15" fmla="*/ 22 h 312"/>
                <a:gd name="T16" fmla="*/ 61 w 282"/>
                <a:gd name="T17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2" h="312">
                  <a:moveTo>
                    <a:pt x="61" y="0"/>
                  </a:moveTo>
                  <a:lnTo>
                    <a:pt x="282" y="148"/>
                  </a:lnTo>
                  <a:lnTo>
                    <a:pt x="223" y="226"/>
                  </a:lnTo>
                  <a:lnTo>
                    <a:pt x="223" y="226"/>
                  </a:lnTo>
                  <a:lnTo>
                    <a:pt x="219" y="234"/>
                  </a:lnTo>
                  <a:lnTo>
                    <a:pt x="219" y="234"/>
                  </a:lnTo>
                  <a:lnTo>
                    <a:pt x="160" y="312"/>
                  </a:lnTo>
                  <a:lnTo>
                    <a:pt x="0" y="22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132"/>
            <p:cNvSpPr>
              <a:spLocks/>
            </p:cNvSpPr>
            <p:nvPr/>
          </p:nvSpPr>
          <p:spPr bwMode="auto">
            <a:xfrm>
              <a:off x="2815" y="196"/>
              <a:ext cx="2989" cy="2341"/>
            </a:xfrm>
            <a:custGeom>
              <a:avLst/>
              <a:gdLst>
                <a:gd name="T0" fmla="*/ 0 w 2989"/>
                <a:gd name="T1" fmla="*/ 0 h 2341"/>
                <a:gd name="T2" fmla="*/ 2989 w 2989"/>
                <a:gd name="T3" fmla="*/ 0 h 2341"/>
                <a:gd name="T4" fmla="*/ 2989 w 2989"/>
                <a:gd name="T5" fmla="*/ 2341 h 2341"/>
                <a:gd name="T6" fmla="*/ 848 w 2989"/>
                <a:gd name="T7" fmla="*/ 2341 h 2341"/>
                <a:gd name="T8" fmla="*/ 852 w 2989"/>
                <a:gd name="T9" fmla="*/ 2334 h 2341"/>
                <a:gd name="T10" fmla="*/ 857 w 2989"/>
                <a:gd name="T11" fmla="*/ 2328 h 2341"/>
                <a:gd name="T12" fmla="*/ 870 w 2989"/>
                <a:gd name="T13" fmla="*/ 2300 h 2341"/>
                <a:gd name="T14" fmla="*/ 881 w 2989"/>
                <a:gd name="T15" fmla="*/ 2273 h 2341"/>
                <a:gd name="T16" fmla="*/ 887 w 2989"/>
                <a:gd name="T17" fmla="*/ 2243 h 2341"/>
                <a:gd name="T18" fmla="*/ 889 w 2989"/>
                <a:gd name="T19" fmla="*/ 2213 h 2341"/>
                <a:gd name="T20" fmla="*/ 889 w 2989"/>
                <a:gd name="T21" fmla="*/ 2206 h 2341"/>
                <a:gd name="T22" fmla="*/ 2784 w 2989"/>
                <a:gd name="T23" fmla="*/ 2206 h 2341"/>
                <a:gd name="T24" fmla="*/ 2806 w 2989"/>
                <a:gd name="T25" fmla="*/ 2203 h 2341"/>
                <a:gd name="T26" fmla="*/ 2824 w 2989"/>
                <a:gd name="T27" fmla="*/ 2193 h 2341"/>
                <a:gd name="T28" fmla="*/ 2838 w 2989"/>
                <a:gd name="T29" fmla="*/ 2179 h 2341"/>
                <a:gd name="T30" fmla="*/ 2846 w 2989"/>
                <a:gd name="T31" fmla="*/ 2161 h 2341"/>
                <a:gd name="T32" fmla="*/ 2850 w 2989"/>
                <a:gd name="T33" fmla="*/ 2141 h 2341"/>
                <a:gd name="T34" fmla="*/ 2850 w 2989"/>
                <a:gd name="T35" fmla="*/ 200 h 2341"/>
                <a:gd name="T36" fmla="*/ 2846 w 2989"/>
                <a:gd name="T37" fmla="*/ 178 h 2341"/>
                <a:gd name="T38" fmla="*/ 2838 w 2989"/>
                <a:gd name="T39" fmla="*/ 161 h 2341"/>
                <a:gd name="T40" fmla="*/ 2824 w 2989"/>
                <a:gd name="T41" fmla="*/ 146 h 2341"/>
                <a:gd name="T42" fmla="*/ 2806 w 2989"/>
                <a:gd name="T43" fmla="*/ 138 h 2341"/>
                <a:gd name="T44" fmla="*/ 2784 w 2989"/>
                <a:gd name="T45" fmla="*/ 134 h 2341"/>
                <a:gd name="T46" fmla="*/ 206 w 2989"/>
                <a:gd name="T47" fmla="*/ 134 h 2341"/>
                <a:gd name="T48" fmla="*/ 184 w 2989"/>
                <a:gd name="T49" fmla="*/ 138 h 2341"/>
                <a:gd name="T50" fmla="*/ 166 w 2989"/>
                <a:gd name="T51" fmla="*/ 146 h 2341"/>
                <a:gd name="T52" fmla="*/ 152 w 2989"/>
                <a:gd name="T53" fmla="*/ 161 h 2341"/>
                <a:gd name="T54" fmla="*/ 142 w 2989"/>
                <a:gd name="T55" fmla="*/ 178 h 2341"/>
                <a:gd name="T56" fmla="*/ 140 w 2989"/>
                <a:gd name="T57" fmla="*/ 200 h 2341"/>
                <a:gd name="T58" fmla="*/ 140 w 2989"/>
                <a:gd name="T59" fmla="*/ 1498 h 2341"/>
                <a:gd name="T60" fmla="*/ 0 w 2989"/>
                <a:gd name="T61" fmla="*/ 1498 h 2341"/>
                <a:gd name="T62" fmla="*/ 0 w 2989"/>
                <a:gd name="T63" fmla="*/ 0 h 2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89" h="2341">
                  <a:moveTo>
                    <a:pt x="0" y="0"/>
                  </a:moveTo>
                  <a:lnTo>
                    <a:pt x="2989" y="0"/>
                  </a:lnTo>
                  <a:lnTo>
                    <a:pt x="2989" y="2341"/>
                  </a:lnTo>
                  <a:lnTo>
                    <a:pt x="848" y="2341"/>
                  </a:lnTo>
                  <a:lnTo>
                    <a:pt x="852" y="2334"/>
                  </a:lnTo>
                  <a:lnTo>
                    <a:pt x="857" y="2328"/>
                  </a:lnTo>
                  <a:lnTo>
                    <a:pt x="870" y="2300"/>
                  </a:lnTo>
                  <a:lnTo>
                    <a:pt x="881" y="2273"/>
                  </a:lnTo>
                  <a:lnTo>
                    <a:pt x="887" y="2243"/>
                  </a:lnTo>
                  <a:lnTo>
                    <a:pt x="889" y="2213"/>
                  </a:lnTo>
                  <a:lnTo>
                    <a:pt x="889" y="2206"/>
                  </a:lnTo>
                  <a:lnTo>
                    <a:pt x="2784" y="2206"/>
                  </a:lnTo>
                  <a:lnTo>
                    <a:pt x="2806" y="2203"/>
                  </a:lnTo>
                  <a:lnTo>
                    <a:pt x="2824" y="2193"/>
                  </a:lnTo>
                  <a:lnTo>
                    <a:pt x="2838" y="2179"/>
                  </a:lnTo>
                  <a:lnTo>
                    <a:pt x="2846" y="2161"/>
                  </a:lnTo>
                  <a:lnTo>
                    <a:pt x="2850" y="2141"/>
                  </a:lnTo>
                  <a:lnTo>
                    <a:pt x="2850" y="200"/>
                  </a:lnTo>
                  <a:lnTo>
                    <a:pt x="2846" y="178"/>
                  </a:lnTo>
                  <a:lnTo>
                    <a:pt x="2838" y="161"/>
                  </a:lnTo>
                  <a:lnTo>
                    <a:pt x="2824" y="146"/>
                  </a:lnTo>
                  <a:lnTo>
                    <a:pt x="2806" y="138"/>
                  </a:lnTo>
                  <a:lnTo>
                    <a:pt x="2784" y="134"/>
                  </a:lnTo>
                  <a:lnTo>
                    <a:pt x="206" y="134"/>
                  </a:lnTo>
                  <a:lnTo>
                    <a:pt x="184" y="138"/>
                  </a:lnTo>
                  <a:lnTo>
                    <a:pt x="166" y="146"/>
                  </a:lnTo>
                  <a:lnTo>
                    <a:pt x="152" y="161"/>
                  </a:lnTo>
                  <a:lnTo>
                    <a:pt x="142" y="178"/>
                  </a:lnTo>
                  <a:lnTo>
                    <a:pt x="140" y="200"/>
                  </a:lnTo>
                  <a:lnTo>
                    <a:pt x="140" y="1498"/>
                  </a:lnTo>
                  <a:lnTo>
                    <a:pt x="0" y="149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133"/>
            <p:cNvSpPr>
              <a:spLocks noEditPoints="1"/>
            </p:cNvSpPr>
            <p:nvPr/>
          </p:nvSpPr>
          <p:spPr bwMode="auto">
            <a:xfrm>
              <a:off x="3086" y="462"/>
              <a:ext cx="2448" cy="1809"/>
            </a:xfrm>
            <a:custGeom>
              <a:avLst/>
              <a:gdLst>
                <a:gd name="T0" fmla="*/ 1348 w 2448"/>
                <a:gd name="T1" fmla="*/ 793 h 1809"/>
                <a:gd name="T2" fmla="*/ 1348 w 2448"/>
                <a:gd name="T3" fmla="*/ 1623 h 1809"/>
                <a:gd name="T4" fmla="*/ 1644 w 2448"/>
                <a:gd name="T5" fmla="*/ 1623 h 1809"/>
                <a:gd name="T6" fmla="*/ 1644 w 2448"/>
                <a:gd name="T7" fmla="*/ 793 h 1809"/>
                <a:gd name="T8" fmla="*/ 1348 w 2448"/>
                <a:gd name="T9" fmla="*/ 793 h 1809"/>
                <a:gd name="T10" fmla="*/ 1893 w 2448"/>
                <a:gd name="T11" fmla="*/ 442 h 1809"/>
                <a:gd name="T12" fmla="*/ 1893 w 2448"/>
                <a:gd name="T13" fmla="*/ 1623 h 1809"/>
                <a:gd name="T14" fmla="*/ 2189 w 2448"/>
                <a:gd name="T15" fmla="*/ 1623 h 1809"/>
                <a:gd name="T16" fmla="*/ 2189 w 2448"/>
                <a:gd name="T17" fmla="*/ 442 h 1809"/>
                <a:gd name="T18" fmla="*/ 1893 w 2448"/>
                <a:gd name="T19" fmla="*/ 442 h 1809"/>
                <a:gd name="T20" fmla="*/ 803 w 2448"/>
                <a:gd name="T21" fmla="*/ 186 h 1809"/>
                <a:gd name="T22" fmla="*/ 803 w 2448"/>
                <a:gd name="T23" fmla="*/ 1623 h 1809"/>
                <a:gd name="T24" fmla="*/ 1099 w 2448"/>
                <a:gd name="T25" fmla="*/ 1623 h 1809"/>
                <a:gd name="T26" fmla="*/ 1099 w 2448"/>
                <a:gd name="T27" fmla="*/ 186 h 1809"/>
                <a:gd name="T28" fmla="*/ 803 w 2448"/>
                <a:gd name="T29" fmla="*/ 186 h 1809"/>
                <a:gd name="T30" fmla="*/ 0 w 2448"/>
                <a:gd name="T31" fmla="*/ 0 h 1809"/>
                <a:gd name="T32" fmla="*/ 2448 w 2448"/>
                <a:gd name="T33" fmla="*/ 0 h 1809"/>
                <a:gd name="T34" fmla="*/ 2448 w 2448"/>
                <a:gd name="T35" fmla="*/ 1809 h 1809"/>
                <a:gd name="T36" fmla="*/ 618 w 2448"/>
                <a:gd name="T37" fmla="*/ 1809 h 1809"/>
                <a:gd name="T38" fmla="*/ 618 w 2448"/>
                <a:gd name="T39" fmla="*/ 1641 h 1809"/>
                <a:gd name="T40" fmla="*/ 618 w 2448"/>
                <a:gd name="T41" fmla="*/ 1632 h 1809"/>
                <a:gd name="T42" fmla="*/ 617 w 2448"/>
                <a:gd name="T43" fmla="*/ 1628 h 1809"/>
                <a:gd name="T44" fmla="*/ 614 w 2448"/>
                <a:gd name="T45" fmla="*/ 1618 h 1809"/>
                <a:gd name="T46" fmla="*/ 611 w 2448"/>
                <a:gd name="T47" fmla="*/ 1603 h 1809"/>
                <a:gd name="T48" fmla="*/ 605 w 2448"/>
                <a:gd name="T49" fmla="*/ 1583 h 1809"/>
                <a:gd name="T50" fmla="*/ 597 w 2448"/>
                <a:gd name="T51" fmla="*/ 1562 h 1809"/>
                <a:gd name="T52" fmla="*/ 586 w 2448"/>
                <a:gd name="T53" fmla="*/ 1538 h 1809"/>
                <a:gd name="T54" fmla="*/ 572 w 2448"/>
                <a:gd name="T55" fmla="*/ 1514 h 1809"/>
                <a:gd name="T56" fmla="*/ 554 w 2448"/>
                <a:gd name="T57" fmla="*/ 1489 h 1809"/>
                <a:gd name="T58" fmla="*/ 554 w 2448"/>
                <a:gd name="T59" fmla="*/ 590 h 1809"/>
                <a:gd name="T60" fmla="*/ 258 w 2448"/>
                <a:gd name="T61" fmla="*/ 590 h 1809"/>
                <a:gd name="T62" fmla="*/ 258 w 2448"/>
                <a:gd name="T63" fmla="*/ 1232 h 1809"/>
                <a:gd name="T64" fmla="*/ 0 w 2448"/>
                <a:gd name="T65" fmla="*/ 1232 h 1809"/>
                <a:gd name="T66" fmla="*/ 0 w 2448"/>
                <a:gd name="T67" fmla="*/ 0 h 18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48" h="1809">
                  <a:moveTo>
                    <a:pt x="1348" y="793"/>
                  </a:moveTo>
                  <a:lnTo>
                    <a:pt x="1348" y="1623"/>
                  </a:lnTo>
                  <a:lnTo>
                    <a:pt x="1644" y="1623"/>
                  </a:lnTo>
                  <a:lnTo>
                    <a:pt x="1644" y="793"/>
                  </a:lnTo>
                  <a:lnTo>
                    <a:pt x="1348" y="793"/>
                  </a:lnTo>
                  <a:close/>
                  <a:moveTo>
                    <a:pt x="1893" y="442"/>
                  </a:moveTo>
                  <a:lnTo>
                    <a:pt x="1893" y="1623"/>
                  </a:lnTo>
                  <a:lnTo>
                    <a:pt x="2189" y="1623"/>
                  </a:lnTo>
                  <a:lnTo>
                    <a:pt x="2189" y="442"/>
                  </a:lnTo>
                  <a:lnTo>
                    <a:pt x="1893" y="442"/>
                  </a:lnTo>
                  <a:close/>
                  <a:moveTo>
                    <a:pt x="803" y="186"/>
                  </a:moveTo>
                  <a:lnTo>
                    <a:pt x="803" y="1623"/>
                  </a:lnTo>
                  <a:lnTo>
                    <a:pt x="1099" y="1623"/>
                  </a:lnTo>
                  <a:lnTo>
                    <a:pt x="1099" y="186"/>
                  </a:lnTo>
                  <a:lnTo>
                    <a:pt x="803" y="186"/>
                  </a:lnTo>
                  <a:close/>
                  <a:moveTo>
                    <a:pt x="0" y="0"/>
                  </a:moveTo>
                  <a:lnTo>
                    <a:pt x="2448" y="0"/>
                  </a:lnTo>
                  <a:lnTo>
                    <a:pt x="2448" y="1809"/>
                  </a:lnTo>
                  <a:lnTo>
                    <a:pt x="618" y="1809"/>
                  </a:lnTo>
                  <a:lnTo>
                    <a:pt x="618" y="1641"/>
                  </a:lnTo>
                  <a:lnTo>
                    <a:pt x="618" y="1632"/>
                  </a:lnTo>
                  <a:lnTo>
                    <a:pt x="617" y="1628"/>
                  </a:lnTo>
                  <a:lnTo>
                    <a:pt x="614" y="1618"/>
                  </a:lnTo>
                  <a:lnTo>
                    <a:pt x="611" y="1603"/>
                  </a:lnTo>
                  <a:lnTo>
                    <a:pt x="605" y="1583"/>
                  </a:lnTo>
                  <a:lnTo>
                    <a:pt x="597" y="1562"/>
                  </a:lnTo>
                  <a:lnTo>
                    <a:pt x="586" y="1538"/>
                  </a:lnTo>
                  <a:lnTo>
                    <a:pt x="572" y="1514"/>
                  </a:lnTo>
                  <a:lnTo>
                    <a:pt x="554" y="1489"/>
                  </a:lnTo>
                  <a:lnTo>
                    <a:pt x="554" y="590"/>
                  </a:lnTo>
                  <a:lnTo>
                    <a:pt x="258" y="590"/>
                  </a:lnTo>
                  <a:lnTo>
                    <a:pt x="258" y="1232"/>
                  </a:lnTo>
                  <a:lnTo>
                    <a:pt x="0" y="123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6" name="Group 150"/>
          <p:cNvGrpSpPr>
            <a:grpSpLocks noChangeAspect="1"/>
          </p:cNvGrpSpPr>
          <p:nvPr/>
        </p:nvGrpSpPr>
        <p:grpSpPr bwMode="auto">
          <a:xfrm>
            <a:off x="5164306" y="1748648"/>
            <a:ext cx="327822" cy="325658"/>
            <a:chOff x="6376" y="2979"/>
            <a:chExt cx="303" cy="30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09" name="Freeform 152"/>
            <p:cNvSpPr>
              <a:spLocks noEditPoints="1"/>
            </p:cNvSpPr>
            <p:nvPr/>
          </p:nvSpPr>
          <p:spPr bwMode="auto">
            <a:xfrm>
              <a:off x="6376" y="2979"/>
              <a:ext cx="303" cy="301"/>
            </a:xfrm>
            <a:custGeom>
              <a:avLst/>
              <a:gdLst>
                <a:gd name="T0" fmla="*/ 2339 w 3331"/>
                <a:gd name="T1" fmla="*/ 2775 h 3310"/>
                <a:gd name="T2" fmla="*/ 2650 w 3331"/>
                <a:gd name="T3" fmla="*/ 2588 h 3310"/>
                <a:gd name="T4" fmla="*/ 2501 w 3331"/>
                <a:gd name="T5" fmla="*/ 2313 h 3310"/>
                <a:gd name="T6" fmla="*/ 2554 w 3331"/>
                <a:gd name="T7" fmla="*/ 1298 h 3310"/>
                <a:gd name="T8" fmla="*/ 2554 w 3331"/>
                <a:gd name="T9" fmla="*/ 2011 h 3310"/>
                <a:gd name="T10" fmla="*/ 2949 w 3331"/>
                <a:gd name="T11" fmla="*/ 2109 h 3310"/>
                <a:gd name="T12" fmla="*/ 3025 w 3331"/>
                <a:gd name="T13" fmla="*/ 1559 h 3310"/>
                <a:gd name="T14" fmla="*/ 417 w 3331"/>
                <a:gd name="T15" fmla="*/ 1116 h 3310"/>
                <a:gd name="T16" fmla="*/ 306 w 3331"/>
                <a:gd name="T17" fmla="*/ 1573 h 3310"/>
                <a:gd name="T18" fmla="*/ 362 w 3331"/>
                <a:gd name="T19" fmla="*/ 2048 h 3310"/>
                <a:gd name="T20" fmla="*/ 699 w 3331"/>
                <a:gd name="T21" fmla="*/ 2042 h 3310"/>
                <a:gd name="T22" fmla="*/ 766 w 3331"/>
                <a:gd name="T23" fmla="*/ 1415 h 3310"/>
                <a:gd name="T24" fmla="*/ 417 w 3331"/>
                <a:gd name="T25" fmla="*/ 1116 h 3310"/>
                <a:gd name="T26" fmla="*/ 683 w 3331"/>
                <a:gd name="T27" fmla="*/ 721 h 3310"/>
                <a:gd name="T28" fmla="*/ 830 w 3331"/>
                <a:gd name="T29" fmla="*/ 996 h 3310"/>
                <a:gd name="T30" fmla="*/ 1033 w 3331"/>
                <a:gd name="T31" fmla="*/ 457 h 3310"/>
                <a:gd name="T32" fmla="*/ 2476 w 3331"/>
                <a:gd name="T33" fmla="*/ 895 h 3310"/>
                <a:gd name="T34" fmla="*/ 2708 w 3331"/>
                <a:gd name="T35" fmla="*/ 787 h 3310"/>
                <a:gd name="T36" fmla="*/ 2297 w 3331"/>
                <a:gd name="T37" fmla="*/ 456 h 3310"/>
                <a:gd name="T38" fmla="*/ 2212 w 3331"/>
                <a:gd name="T39" fmla="*/ 1086 h 3310"/>
                <a:gd name="T40" fmla="*/ 2045 w 3331"/>
                <a:gd name="T41" fmla="*/ 620 h 3310"/>
                <a:gd name="T42" fmla="*/ 1817 w 3331"/>
                <a:gd name="T43" fmla="*/ 352 h 3310"/>
                <a:gd name="T44" fmla="*/ 1321 w 3331"/>
                <a:gd name="T45" fmla="*/ 561 h 3310"/>
                <a:gd name="T46" fmla="*/ 1141 w 3331"/>
                <a:gd name="T47" fmla="*/ 997 h 3310"/>
                <a:gd name="T48" fmla="*/ 1514 w 3331"/>
                <a:gd name="T49" fmla="*/ 352 h 3310"/>
                <a:gd name="T50" fmla="*/ 2075 w 3331"/>
                <a:gd name="T51" fmla="*/ 51 h 3310"/>
                <a:gd name="T52" fmla="*/ 2616 w 3331"/>
                <a:gd name="T53" fmla="*/ 297 h 3310"/>
                <a:gd name="T54" fmla="*/ 3033 w 3331"/>
                <a:gd name="T55" fmla="*/ 710 h 3310"/>
                <a:gd name="T56" fmla="*/ 3280 w 3331"/>
                <a:gd name="T57" fmla="*/ 1247 h 3310"/>
                <a:gd name="T58" fmla="*/ 3319 w 3331"/>
                <a:gd name="T59" fmla="*/ 1862 h 3310"/>
                <a:gd name="T60" fmla="*/ 3136 w 3331"/>
                <a:gd name="T61" fmla="*/ 2432 h 3310"/>
                <a:gd name="T62" fmla="*/ 2771 w 3331"/>
                <a:gd name="T63" fmla="*/ 2892 h 3310"/>
                <a:gd name="T64" fmla="*/ 2268 w 3331"/>
                <a:gd name="T65" fmla="*/ 3197 h 3310"/>
                <a:gd name="T66" fmla="*/ 1666 w 3331"/>
                <a:gd name="T67" fmla="*/ 3310 h 3310"/>
                <a:gd name="T68" fmla="*/ 1313 w 3331"/>
                <a:gd name="T69" fmla="*/ 3215 h 3310"/>
                <a:gd name="T70" fmla="*/ 1678 w 3331"/>
                <a:gd name="T71" fmla="*/ 3027 h 3310"/>
                <a:gd name="T72" fmla="*/ 1893 w 3331"/>
                <a:gd name="T73" fmla="*/ 3115 h 3310"/>
                <a:gd name="T74" fmla="*/ 2094 w 3331"/>
                <a:gd name="T75" fmla="*/ 3039 h 3310"/>
                <a:gd name="T76" fmla="*/ 2348 w 3331"/>
                <a:gd name="T77" fmla="*/ 1907 h 3310"/>
                <a:gd name="T78" fmla="*/ 2296 w 3331"/>
                <a:gd name="T79" fmla="*/ 1685 h 3310"/>
                <a:gd name="T80" fmla="*/ 2151 w 3331"/>
                <a:gd name="T81" fmla="*/ 1405 h 3310"/>
                <a:gd name="T82" fmla="*/ 1514 w 3331"/>
                <a:gd name="T83" fmla="*/ 1443 h 3310"/>
                <a:gd name="T84" fmla="*/ 1062 w 3331"/>
                <a:gd name="T85" fmla="*/ 1562 h 3310"/>
                <a:gd name="T86" fmla="*/ 958 w 3331"/>
                <a:gd name="T87" fmla="*/ 1741 h 3310"/>
                <a:gd name="T88" fmla="*/ 799 w 3331"/>
                <a:gd name="T89" fmla="*/ 1921 h 3310"/>
                <a:gd name="T90" fmla="*/ 822 w 3331"/>
                <a:gd name="T91" fmla="*/ 2159 h 3310"/>
                <a:gd name="T92" fmla="*/ 695 w 3331"/>
                <a:gd name="T93" fmla="*/ 2377 h 3310"/>
                <a:gd name="T94" fmla="*/ 529 w 3331"/>
                <a:gd name="T95" fmla="*/ 2555 h 3310"/>
                <a:gd name="T96" fmla="*/ 365 w 3331"/>
                <a:gd name="T97" fmla="*/ 2645 h 3310"/>
                <a:gd name="T98" fmla="*/ 180 w 3331"/>
                <a:gd name="T99" fmla="*/ 2403 h 3310"/>
                <a:gd name="T100" fmla="*/ 13 w 3331"/>
                <a:gd name="T101" fmla="*/ 1854 h 3310"/>
                <a:gd name="T102" fmla="*/ 51 w 3331"/>
                <a:gd name="T103" fmla="*/ 1247 h 3310"/>
                <a:gd name="T104" fmla="*/ 299 w 3331"/>
                <a:gd name="T105" fmla="*/ 710 h 3310"/>
                <a:gd name="T106" fmla="*/ 715 w 3331"/>
                <a:gd name="T107" fmla="*/ 297 h 3310"/>
                <a:gd name="T108" fmla="*/ 1256 w 3331"/>
                <a:gd name="T109" fmla="*/ 51 h 3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331" h="3310">
                  <a:moveTo>
                    <a:pt x="2501" y="2313"/>
                  </a:moveTo>
                  <a:lnTo>
                    <a:pt x="2475" y="2414"/>
                  </a:lnTo>
                  <a:lnTo>
                    <a:pt x="2447" y="2511"/>
                  </a:lnTo>
                  <a:lnTo>
                    <a:pt x="2414" y="2603"/>
                  </a:lnTo>
                  <a:lnTo>
                    <a:pt x="2378" y="2692"/>
                  </a:lnTo>
                  <a:lnTo>
                    <a:pt x="2339" y="2775"/>
                  </a:lnTo>
                  <a:lnTo>
                    <a:pt x="2297" y="2853"/>
                  </a:lnTo>
                  <a:lnTo>
                    <a:pt x="2374" y="2809"/>
                  </a:lnTo>
                  <a:lnTo>
                    <a:pt x="2449" y="2761"/>
                  </a:lnTo>
                  <a:lnTo>
                    <a:pt x="2519" y="2707"/>
                  </a:lnTo>
                  <a:lnTo>
                    <a:pt x="2586" y="2650"/>
                  </a:lnTo>
                  <a:lnTo>
                    <a:pt x="2650" y="2588"/>
                  </a:lnTo>
                  <a:lnTo>
                    <a:pt x="2708" y="2522"/>
                  </a:lnTo>
                  <a:lnTo>
                    <a:pt x="2763" y="2454"/>
                  </a:lnTo>
                  <a:lnTo>
                    <a:pt x="2704" y="2415"/>
                  </a:lnTo>
                  <a:lnTo>
                    <a:pt x="2640" y="2379"/>
                  </a:lnTo>
                  <a:lnTo>
                    <a:pt x="2572" y="2345"/>
                  </a:lnTo>
                  <a:lnTo>
                    <a:pt x="2501" y="2313"/>
                  </a:lnTo>
                  <a:close/>
                  <a:moveTo>
                    <a:pt x="2916" y="1116"/>
                  </a:moveTo>
                  <a:lnTo>
                    <a:pt x="2850" y="1158"/>
                  </a:lnTo>
                  <a:lnTo>
                    <a:pt x="2781" y="1197"/>
                  </a:lnTo>
                  <a:lnTo>
                    <a:pt x="2708" y="1234"/>
                  </a:lnTo>
                  <a:lnTo>
                    <a:pt x="2632" y="1267"/>
                  </a:lnTo>
                  <a:lnTo>
                    <a:pt x="2554" y="1298"/>
                  </a:lnTo>
                  <a:lnTo>
                    <a:pt x="2565" y="1415"/>
                  </a:lnTo>
                  <a:lnTo>
                    <a:pt x="2571" y="1533"/>
                  </a:lnTo>
                  <a:lnTo>
                    <a:pt x="2574" y="1655"/>
                  </a:lnTo>
                  <a:lnTo>
                    <a:pt x="2571" y="1776"/>
                  </a:lnTo>
                  <a:lnTo>
                    <a:pt x="2565" y="1895"/>
                  </a:lnTo>
                  <a:lnTo>
                    <a:pt x="2554" y="2011"/>
                  </a:lnTo>
                  <a:lnTo>
                    <a:pt x="2632" y="2042"/>
                  </a:lnTo>
                  <a:lnTo>
                    <a:pt x="2708" y="2076"/>
                  </a:lnTo>
                  <a:lnTo>
                    <a:pt x="2781" y="2113"/>
                  </a:lnTo>
                  <a:lnTo>
                    <a:pt x="2850" y="2151"/>
                  </a:lnTo>
                  <a:lnTo>
                    <a:pt x="2916" y="2193"/>
                  </a:lnTo>
                  <a:lnTo>
                    <a:pt x="2949" y="2109"/>
                  </a:lnTo>
                  <a:lnTo>
                    <a:pt x="2976" y="2022"/>
                  </a:lnTo>
                  <a:lnTo>
                    <a:pt x="2998" y="1934"/>
                  </a:lnTo>
                  <a:lnTo>
                    <a:pt x="3015" y="1842"/>
                  </a:lnTo>
                  <a:lnTo>
                    <a:pt x="3025" y="1750"/>
                  </a:lnTo>
                  <a:lnTo>
                    <a:pt x="3028" y="1655"/>
                  </a:lnTo>
                  <a:lnTo>
                    <a:pt x="3025" y="1559"/>
                  </a:lnTo>
                  <a:lnTo>
                    <a:pt x="3015" y="1467"/>
                  </a:lnTo>
                  <a:lnTo>
                    <a:pt x="2998" y="1375"/>
                  </a:lnTo>
                  <a:lnTo>
                    <a:pt x="2976" y="1287"/>
                  </a:lnTo>
                  <a:lnTo>
                    <a:pt x="2949" y="1201"/>
                  </a:lnTo>
                  <a:lnTo>
                    <a:pt x="2916" y="1116"/>
                  </a:lnTo>
                  <a:close/>
                  <a:moveTo>
                    <a:pt x="417" y="1116"/>
                  </a:moveTo>
                  <a:lnTo>
                    <a:pt x="387" y="1188"/>
                  </a:lnTo>
                  <a:lnTo>
                    <a:pt x="362" y="1262"/>
                  </a:lnTo>
                  <a:lnTo>
                    <a:pt x="341" y="1337"/>
                  </a:lnTo>
                  <a:lnTo>
                    <a:pt x="325" y="1415"/>
                  </a:lnTo>
                  <a:lnTo>
                    <a:pt x="313" y="1493"/>
                  </a:lnTo>
                  <a:lnTo>
                    <a:pt x="306" y="1573"/>
                  </a:lnTo>
                  <a:lnTo>
                    <a:pt x="304" y="1655"/>
                  </a:lnTo>
                  <a:lnTo>
                    <a:pt x="306" y="1736"/>
                  </a:lnTo>
                  <a:lnTo>
                    <a:pt x="313" y="1816"/>
                  </a:lnTo>
                  <a:lnTo>
                    <a:pt x="325" y="1895"/>
                  </a:lnTo>
                  <a:lnTo>
                    <a:pt x="341" y="1972"/>
                  </a:lnTo>
                  <a:lnTo>
                    <a:pt x="362" y="2048"/>
                  </a:lnTo>
                  <a:lnTo>
                    <a:pt x="387" y="2122"/>
                  </a:lnTo>
                  <a:lnTo>
                    <a:pt x="417" y="2194"/>
                  </a:lnTo>
                  <a:lnTo>
                    <a:pt x="482" y="2152"/>
                  </a:lnTo>
                  <a:lnTo>
                    <a:pt x="551" y="2113"/>
                  </a:lnTo>
                  <a:lnTo>
                    <a:pt x="623" y="2076"/>
                  </a:lnTo>
                  <a:lnTo>
                    <a:pt x="699" y="2042"/>
                  </a:lnTo>
                  <a:lnTo>
                    <a:pt x="778" y="2011"/>
                  </a:lnTo>
                  <a:lnTo>
                    <a:pt x="767" y="1894"/>
                  </a:lnTo>
                  <a:lnTo>
                    <a:pt x="760" y="1776"/>
                  </a:lnTo>
                  <a:lnTo>
                    <a:pt x="758" y="1655"/>
                  </a:lnTo>
                  <a:lnTo>
                    <a:pt x="760" y="1533"/>
                  </a:lnTo>
                  <a:lnTo>
                    <a:pt x="766" y="1415"/>
                  </a:lnTo>
                  <a:lnTo>
                    <a:pt x="778" y="1298"/>
                  </a:lnTo>
                  <a:lnTo>
                    <a:pt x="699" y="1267"/>
                  </a:lnTo>
                  <a:lnTo>
                    <a:pt x="623" y="1234"/>
                  </a:lnTo>
                  <a:lnTo>
                    <a:pt x="551" y="1197"/>
                  </a:lnTo>
                  <a:lnTo>
                    <a:pt x="482" y="1158"/>
                  </a:lnTo>
                  <a:lnTo>
                    <a:pt x="417" y="1116"/>
                  </a:lnTo>
                  <a:close/>
                  <a:moveTo>
                    <a:pt x="1033" y="457"/>
                  </a:moveTo>
                  <a:lnTo>
                    <a:pt x="956" y="501"/>
                  </a:lnTo>
                  <a:lnTo>
                    <a:pt x="883" y="548"/>
                  </a:lnTo>
                  <a:lnTo>
                    <a:pt x="811" y="601"/>
                  </a:lnTo>
                  <a:lnTo>
                    <a:pt x="745" y="660"/>
                  </a:lnTo>
                  <a:lnTo>
                    <a:pt x="683" y="721"/>
                  </a:lnTo>
                  <a:lnTo>
                    <a:pt x="623" y="787"/>
                  </a:lnTo>
                  <a:lnTo>
                    <a:pt x="568" y="855"/>
                  </a:lnTo>
                  <a:lnTo>
                    <a:pt x="627" y="894"/>
                  </a:lnTo>
                  <a:lnTo>
                    <a:pt x="691" y="930"/>
                  </a:lnTo>
                  <a:lnTo>
                    <a:pt x="759" y="964"/>
                  </a:lnTo>
                  <a:lnTo>
                    <a:pt x="830" y="996"/>
                  </a:lnTo>
                  <a:lnTo>
                    <a:pt x="856" y="895"/>
                  </a:lnTo>
                  <a:lnTo>
                    <a:pt x="885" y="798"/>
                  </a:lnTo>
                  <a:lnTo>
                    <a:pt x="917" y="705"/>
                  </a:lnTo>
                  <a:lnTo>
                    <a:pt x="953" y="618"/>
                  </a:lnTo>
                  <a:lnTo>
                    <a:pt x="991" y="535"/>
                  </a:lnTo>
                  <a:lnTo>
                    <a:pt x="1033" y="457"/>
                  </a:lnTo>
                  <a:close/>
                  <a:moveTo>
                    <a:pt x="2297" y="456"/>
                  </a:moveTo>
                  <a:lnTo>
                    <a:pt x="2339" y="535"/>
                  </a:lnTo>
                  <a:lnTo>
                    <a:pt x="2378" y="618"/>
                  </a:lnTo>
                  <a:lnTo>
                    <a:pt x="2414" y="705"/>
                  </a:lnTo>
                  <a:lnTo>
                    <a:pt x="2447" y="798"/>
                  </a:lnTo>
                  <a:lnTo>
                    <a:pt x="2476" y="895"/>
                  </a:lnTo>
                  <a:lnTo>
                    <a:pt x="2501" y="996"/>
                  </a:lnTo>
                  <a:lnTo>
                    <a:pt x="2573" y="964"/>
                  </a:lnTo>
                  <a:lnTo>
                    <a:pt x="2640" y="930"/>
                  </a:lnTo>
                  <a:lnTo>
                    <a:pt x="2704" y="894"/>
                  </a:lnTo>
                  <a:lnTo>
                    <a:pt x="2763" y="855"/>
                  </a:lnTo>
                  <a:lnTo>
                    <a:pt x="2708" y="787"/>
                  </a:lnTo>
                  <a:lnTo>
                    <a:pt x="2650" y="721"/>
                  </a:lnTo>
                  <a:lnTo>
                    <a:pt x="2587" y="659"/>
                  </a:lnTo>
                  <a:lnTo>
                    <a:pt x="2520" y="601"/>
                  </a:lnTo>
                  <a:lnTo>
                    <a:pt x="2449" y="548"/>
                  </a:lnTo>
                  <a:lnTo>
                    <a:pt x="2374" y="501"/>
                  </a:lnTo>
                  <a:lnTo>
                    <a:pt x="2297" y="456"/>
                  </a:lnTo>
                  <a:close/>
                  <a:moveTo>
                    <a:pt x="1817" y="352"/>
                  </a:moveTo>
                  <a:lnTo>
                    <a:pt x="1817" y="1142"/>
                  </a:lnTo>
                  <a:lnTo>
                    <a:pt x="1919" y="1134"/>
                  </a:lnTo>
                  <a:lnTo>
                    <a:pt x="2020" y="1121"/>
                  </a:lnTo>
                  <a:lnTo>
                    <a:pt x="2117" y="1106"/>
                  </a:lnTo>
                  <a:lnTo>
                    <a:pt x="2212" y="1086"/>
                  </a:lnTo>
                  <a:lnTo>
                    <a:pt x="2190" y="997"/>
                  </a:lnTo>
                  <a:lnTo>
                    <a:pt x="2166" y="911"/>
                  </a:lnTo>
                  <a:lnTo>
                    <a:pt x="2139" y="831"/>
                  </a:lnTo>
                  <a:lnTo>
                    <a:pt x="2110" y="755"/>
                  </a:lnTo>
                  <a:lnTo>
                    <a:pt x="2078" y="686"/>
                  </a:lnTo>
                  <a:lnTo>
                    <a:pt x="2045" y="620"/>
                  </a:lnTo>
                  <a:lnTo>
                    <a:pt x="2010" y="561"/>
                  </a:lnTo>
                  <a:lnTo>
                    <a:pt x="1973" y="507"/>
                  </a:lnTo>
                  <a:lnTo>
                    <a:pt x="1936" y="459"/>
                  </a:lnTo>
                  <a:lnTo>
                    <a:pt x="1897" y="416"/>
                  </a:lnTo>
                  <a:lnTo>
                    <a:pt x="1857" y="381"/>
                  </a:lnTo>
                  <a:lnTo>
                    <a:pt x="1817" y="352"/>
                  </a:lnTo>
                  <a:close/>
                  <a:moveTo>
                    <a:pt x="1514" y="352"/>
                  </a:moveTo>
                  <a:lnTo>
                    <a:pt x="1474" y="381"/>
                  </a:lnTo>
                  <a:lnTo>
                    <a:pt x="1434" y="416"/>
                  </a:lnTo>
                  <a:lnTo>
                    <a:pt x="1396" y="459"/>
                  </a:lnTo>
                  <a:lnTo>
                    <a:pt x="1358" y="507"/>
                  </a:lnTo>
                  <a:lnTo>
                    <a:pt x="1321" y="561"/>
                  </a:lnTo>
                  <a:lnTo>
                    <a:pt x="1287" y="620"/>
                  </a:lnTo>
                  <a:lnTo>
                    <a:pt x="1253" y="686"/>
                  </a:lnTo>
                  <a:lnTo>
                    <a:pt x="1222" y="755"/>
                  </a:lnTo>
                  <a:lnTo>
                    <a:pt x="1192" y="831"/>
                  </a:lnTo>
                  <a:lnTo>
                    <a:pt x="1165" y="911"/>
                  </a:lnTo>
                  <a:lnTo>
                    <a:pt x="1141" y="997"/>
                  </a:lnTo>
                  <a:lnTo>
                    <a:pt x="1119" y="1086"/>
                  </a:lnTo>
                  <a:lnTo>
                    <a:pt x="1214" y="1106"/>
                  </a:lnTo>
                  <a:lnTo>
                    <a:pt x="1312" y="1121"/>
                  </a:lnTo>
                  <a:lnTo>
                    <a:pt x="1412" y="1134"/>
                  </a:lnTo>
                  <a:lnTo>
                    <a:pt x="1514" y="1142"/>
                  </a:lnTo>
                  <a:lnTo>
                    <a:pt x="1514" y="352"/>
                  </a:lnTo>
                  <a:close/>
                  <a:moveTo>
                    <a:pt x="1666" y="0"/>
                  </a:moveTo>
                  <a:lnTo>
                    <a:pt x="1666" y="0"/>
                  </a:lnTo>
                  <a:lnTo>
                    <a:pt x="1771" y="3"/>
                  </a:lnTo>
                  <a:lnTo>
                    <a:pt x="1874" y="13"/>
                  </a:lnTo>
                  <a:lnTo>
                    <a:pt x="1976" y="29"/>
                  </a:lnTo>
                  <a:lnTo>
                    <a:pt x="2075" y="51"/>
                  </a:lnTo>
                  <a:lnTo>
                    <a:pt x="2172" y="78"/>
                  </a:lnTo>
                  <a:lnTo>
                    <a:pt x="2268" y="112"/>
                  </a:lnTo>
                  <a:lnTo>
                    <a:pt x="2359" y="150"/>
                  </a:lnTo>
                  <a:lnTo>
                    <a:pt x="2448" y="195"/>
                  </a:lnTo>
                  <a:lnTo>
                    <a:pt x="2534" y="244"/>
                  </a:lnTo>
                  <a:lnTo>
                    <a:pt x="2616" y="297"/>
                  </a:lnTo>
                  <a:lnTo>
                    <a:pt x="2696" y="355"/>
                  </a:lnTo>
                  <a:lnTo>
                    <a:pt x="2771" y="418"/>
                  </a:lnTo>
                  <a:lnTo>
                    <a:pt x="2844" y="485"/>
                  </a:lnTo>
                  <a:lnTo>
                    <a:pt x="2911" y="557"/>
                  </a:lnTo>
                  <a:lnTo>
                    <a:pt x="2973" y="632"/>
                  </a:lnTo>
                  <a:lnTo>
                    <a:pt x="3033" y="710"/>
                  </a:lnTo>
                  <a:lnTo>
                    <a:pt x="3086" y="792"/>
                  </a:lnTo>
                  <a:lnTo>
                    <a:pt x="3136" y="877"/>
                  </a:lnTo>
                  <a:lnTo>
                    <a:pt x="3181" y="965"/>
                  </a:lnTo>
                  <a:lnTo>
                    <a:pt x="3219" y="1057"/>
                  </a:lnTo>
                  <a:lnTo>
                    <a:pt x="3253" y="1152"/>
                  </a:lnTo>
                  <a:lnTo>
                    <a:pt x="3280" y="1247"/>
                  </a:lnTo>
                  <a:lnTo>
                    <a:pt x="3302" y="1346"/>
                  </a:lnTo>
                  <a:lnTo>
                    <a:pt x="3319" y="1447"/>
                  </a:lnTo>
                  <a:lnTo>
                    <a:pt x="3328" y="1550"/>
                  </a:lnTo>
                  <a:lnTo>
                    <a:pt x="3331" y="1655"/>
                  </a:lnTo>
                  <a:lnTo>
                    <a:pt x="3328" y="1759"/>
                  </a:lnTo>
                  <a:lnTo>
                    <a:pt x="3319" y="1862"/>
                  </a:lnTo>
                  <a:lnTo>
                    <a:pt x="3302" y="1963"/>
                  </a:lnTo>
                  <a:lnTo>
                    <a:pt x="3280" y="2062"/>
                  </a:lnTo>
                  <a:lnTo>
                    <a:pt x="3253" y="2158"/>
                  </a:lnTo>
                  <a:lnTo>
                    <a:pt x="3219" y="2252"/>
                  </a:lnTo>
                  <a:lnTo>
                    <a:pt x="3181" y="2343"/>
                  </a:lnTo>
                  <a:lnTo>
                    <a:pt x="3136" y="2432"/>
                  </a:lnTo>
                  <a:lnTo>
                    <a:pt x="3086" y="2517"/>
                  </a:lnTo>
                  <a:lnTo>
                    <a:pt x="3033" y="2599"/>
                  </a:lnTo>
                  <a:lnTo>
                    <a:pt x="2973" y="2678"/>
                  </a:lnTo>
                  <a:lnTo>
                    <a:pt x="2911" y="2753"/>
                  </a:lnTo>
                  <a:lnTo>
                    <a:pt x="2844" y="2824"/>
                  </a:lnTo>
                  <a:lnTo>
                    <a:pt x="2771" y="2892"/>
                  </a:lnTo>
                  <a:lnTo>
                    <a:pt x="2696" y="2954"/>
                  </a:lnTo>
                  <a:lnTo>
                    <a:pt x="2616" y="3012"/>
                  </a:lnTo>
                  <a:lnTo>
                    <a:pt x="2534" y="3066"/>
                  </a:lnTo>
                  <a:lnTo>
                    <a:pt x="2448" y="3115"/>
                  </a:lnTo>
                  <a:lnTo>
                    <a:pt x="2359" y="3159"/>
                  </a:lnTo>
                  <a:lnTo>
                    <a:pt x="2268" y="3197"/>
                  </a:lnTo>
                  <a:lnTo>
                    <a:pt x="2172" y="3231"/>
                  </a:lnTo>
                  <a:lnTo>
                    <a:pt x="2075" y="3259"/>
                  </a:lnTo>
                  <a:lnTo>
                    <a:pt x="1976" y="3281"/>
                  </a:lnTo>
                  <a:lnTo>
                    <a:pt x="1874" y="3296"/>
                  </a:lnTo>
                  <a:lnTo>
                    <a:pt x="1771" y="3305"/>
                  </a:lnTo>
                  <a:lnTo>
                    <a:pt x="1666" y="3310"/>
                  </a:lnTo>
                  <a:lnTo>
                    <a:pt x="1576" y="3307"/>
                  </a:lnTo>
                  <a:lnTo>
                    <a:pt x="1488" y="3299"/>
                  </a:lnTo>
                  <a:lnTo>
                    <a:pt x="1400" y="3288"/>
                  </a:lnTo>
                  <a:lnTo>
                    <a:pt x="1314" y="3271"/>
                  </a:lnTo>
                  <a:lnTo>
                    <a:pt x="1230" y="3251"/>
                  </a:lnTo>
                  <a:lnTo>
                    <a:pt x="1313" y="3215"/>
                  </a:lnTo>
                  <a:lnTo>
                    <a:pt x="1392" y="3177"/>
                  </a:lnTo>
                  <a:lnTo>
                    <a:pt x="1469" y="3137"/>
                  </a:lnTo>
                  <a:lnTo>
                    <a:pt x="1540" y="3097"/>
                  </a:lnTo>
                  <a:lnTo>
                    <a:pt x="1608" y="3057"/>
                  </a:lnTo>
                  <a:lnTo>
                    <a:pt x="1670" y="3018"/>
                  </a:lnTo>
                  <a:lnTo>
                    <a:pt x="1678" y="3027"/>
                  </a:lnTo>
                  <a:lnTo>
                    <a:pt x="1709" y="3053"/>
                  </a:lnTo>
                  <a:lnTo>
                    <a:pt x="1741" y="3075"/>
                  </a:lnTo>
                  <a:lnTo>
                    <a:pt x="1777" y="3092"/>
                  </a:lnTo>
                  <a:lnTo>
                    <a:pt x="1814" y="3105"/>
                  </a:lnTo>
                  <a:lnTo>
                    <a:pt x="1853" y="3112"/>
                  </a:lnTo>
                  <a:lnTo>
                    <a:pt x="1893" y="3115"/>
                  </a:lnTo>
                  <a:lnTo>
                    <a:pt x="1924" y="3113"/>
                  </a:lnTo>
                  <a:lnTo>
                    <a:pt x="1956" y="3109"/>
                  </a:lnTo>
                  <a:lnTo>
                    <a:pt x="1986" y="3101"/>
                  </a:lnTo>
                  <a:lnTo>
                    <a:pt x="2025" y="3085"/>
                  </a:lnTo>
                  <a:lnTo>
                    <a:pt x="2061" y="3064"/>
                  </a:lnTo>
                  <a:lnTo>
                    <a:pt x="2094" y="3039"/>
                  </a:lnTo>
                  <a:lnTo>
                    <a:pt x="2122" y="3010"/>
                  </a:lnTo>
                  <a:lnTo>
                    <a:pt x="2147" y="2978"/>
                  </a:lnTo>
                  <a:lnTo>
                    <a:pt x="2167" y="2943"/>
                  </a:lnTo>
                  <a:lnTo>
                    <a:pt x="2182" y="2903"/>
                  </a:lnTo>
                  <a:lnTo>
                    <a:pt x="2192" y="2862"/>
                  </a:lnTo>
                  <a:lnTo>
                    <a:pt x="2348" y="1907"/>
                  </a:lnTo>
                  <a:lnTo>
                    <a:pt x="2351" y="1867"/>
                  </a:lnTo>
                  <a:lnTo>
                    <a:pt x="2350" y="1829"/>
                  </a:lnTo>
                  <a:lnTo>
                    <a:pt x="2344" y="1790"/>
                  </a:lnTo>
                  <a:lnTo>
                    <a:pt x="2333" y="1754"/>
                  </a:lnTo>
                  <a:lnTo>
                    <a:pt x="2317" y="1718"/>
                  </a:lnTo>
                  <a:lnTo>
                    <a:pt x="2296" y="1685"/>
                  </a:lnTo>
                  <a:lnTo>
                    <a:pt x="2272" y="1655"/>
                  </a:lnTo>
                  <a:lnTo>
                    <a:pt x="2272" y="1655"/>
                  </a:lnTo>
                  <a:lnTo>
                    <a:pt x="2270" y="1562"/>
                  </a:lnTo>
                  <a:lnTo>
                    <a:pt x="2266" y="1472"/>
                  </a:lnTo>
                  <a:lnTo>
                    <a:pt x="2258" y="1385"/>
                  </a:lnTo>
                  <a:lnTo>
                    <a:pt x="2151" y="1405"/>
                  </a:lnTo>
                  <a:lnTo>
                    <a:pt x="2043" y="1422"/>
                  </a:lnTo>
                  <a:lnTo>
                    <a:pt x="1931" y="1436"/>
                  </a:lnTo>
                  <a:lnTo>
                    <a:pt x="1817" y="1443"/>
                  </a:lnTo>
                  <a:lnTo>
                    <a:pt x="1817" y="1592"/>
                  </a:lnTo>
                  <a:lnTo>
                    <a:pt x="1514" y="1639"/>
                  </a:lnTo>
                  <a:lnTo>
                    <a:pt x="1514" y="1443"/>
                  </a:lnTo>
                  <a:lnTo>
                    <a:pt x="1401" y="1436"/>
                  </a:lnTo>
                  <a:lnTo>
                    <a:pt x="1289" y="1422"/>
                  </a:lnTo>
                  <a:lnTo>
                    <a:pt x="1180" y="1405"/>
                  </a:lnTo>
                  <a:lnTo>
                    <a:pt x="1073" y="1385"/>
                  </a:lnTo>
                  <a:lnTo>
                    <a:pt x="1066" y="1472"/>
                  </a:lnTo>
                  <a:lnTo>
                    <a:pt x="1062" y="1562"/>
                  </a:lnTo>
                  <a:lnTo>
                    <a:pt x="1061" y="1655"/>
                  </a:lnTo>
                  <a:lnTo>
                    <a:pt x="1061" y="1684"/>
                  </a:lnTo>
                  <a:lnTo>
                    <a:pt x="1062" y="1713"/>
                  </a:lnTo>
                  <a:lnTo>
                    <a:pt x="1039" y="1716"/>
                  </a:lnTo>
                  <a:lnTo>
                    <a:pt x="997" y="1727"/>
                  </a:lnTo>
                  <a:lnTo>
                    <a:pt x="958" y="1741"/>
                  </a:lnTo>
                  <a:lnTo>
                    <a:pt x="922" y="1761"/>
                  </a:lnTo>
                  <a:lnTo>
                    <a:pt x="890" y="1785"/>
                  </a:lnTo>
                  <a:lnTo>
                    <a:pt x="861" y="1814"/>
                  </a:lnTo>
                  <a:lnTo>
                    <a:pt x="835" y="1846"/>
                  </a:lnTo>
                  <a:lnTo>
                    <a:pt x="814" y="1882"/>
                  </a:lnTo>
                  <a:lnTo>
                    <a:pt x="799" y="1921"/>
                  </a:lnTo>
                  <a:lnTo>
                    <a:pt x="788" y="1962"/>
                  </a:lnTo>
                  <a:lnTo>
                    <a:pt x="784" y="2002"/>
                  </a:lnTo>
                  <a:lnTo>
                    <a:pt x="785" y="2044"/>
                  </a:lnTo>
                  <a:lnTo>
                    <a:pt x="793" y="2083"/>
                  </a:lnTo>
                  <a:lnTo>
                    <a:pt x="805" y="2122"/>
                  </a:lnTo>
                  <a:lnTo>
                    <a:pt x="822" y="2159"/>
                  </a:lnTo>
                  <a:lnTo>
                    <a:pt x="845" y="2194"/>
                  </a:lnTo>
                  <a:lnTo>
                    <a:pt x="872" y="2225"/>
                  </a:lnTo>
                  <a:lnTo>
                    <a:pt x="835" y="2267"/>
                  </a:lnTo>
                  <a:lnTo>
                    <a:pt x="801" y="2305"/>
                  </a:lnTo>
                  <a:lnTo>
                    <a:pt x="765" y="2341"/>
                  </a:lnTo>
                  <a:lnTo>
                    <a:pt x="695" y="2377"/>
                  </a:lnTo>
                  <a:lnTo>
                    <a:pt x="629" y="2414"/>
                  </a:lnTo>
                  <a:lnTo>
                    <a:pt x="568" y="2454"/>
                  </a:lnTo>
                  <a:lnTo>
                    <a:pt x="585" y="2475"/>
                  </a:lnTo>
                  <a:lnTo>
                    <a:pt x="603" y="2495"/>
                  </a:lnTo>
                  <a:lnTo>
                    <a:pt x="564" y="2527"/>
                  </a:lnTo>
                  <a:lnTo>
                    <a:pt x="529" y="2555"/>
                  </a:lnTo>
                  <a:lnTo>
                    <a:pt x="494" y="2579"/>
                  </a:lnTo>
                  <a:lnTo>
                    <a:pt x="463" y="2599"/>
                  </a:lnTo>
                  <a:lnTo>
                    <a:pt x="434" y="2616"/>
                  </a:lnTo>
                  <a:lnTo>
                    <a:pt x="408" y="2629"/>
                  </a:lnTo>
                  <a:lnTo>
                    <a:pt x="385" y="2639"/>
                  </a:lnTo>
                  <a:lnTo>
                    <a:pt x="365" y="2645"/>
                  </a:lnTo>
                  <a:lnTo>
                    <a:pt x="349" y="2648"/>
                  </a:lnTo>
                  <a:lnTo>
                    <a:pt x="339" y="2645"/>
                  </a:lnTo>
                  <a:lnTo>
                    <a:pt x="331" y="2642"/>
                  </a:lnTo>
                  <a:lnTo>
                    <a:pt x="276" y="2565"/>
                  </a:lnTo>
                  <a:lnTo>
                    <a:pt x="226" y="2486"/>
                  </a:lnTo>
                  <a:lnTo>
                    <a:pt x="180" y="2403"/>
                  </a:lnTo>
                  <a:lnTo>
                    <a:pt x="139" y="2317"/>
                  </a:lnTo>
                  <a:lnTo>
                    <a:pt x="104" y="2229"/>
                  </a:lnTo>
                  <a:lnTo>
                    <a:pt x="73" y="2139"/>
                  </a:lnTo>
                  <a:lnTo>
                    <a:pt x="47" y="2045"/>
                  </a:lnTo>
                  <a:lnTo>
                    <a:pt x="27" y="1950"/>
                  </a:lnTo>
                  <a:lnTo>
                    <a:pt x="13" y="1854"/>
                  </a:lnTo>
                  <a:lnTo>
                    <a:pt x="3" y="1755"/>
                  </a:lnTo>
                  <a:lnTo>
                    <a:pt x="0" y="1655"/>
                  </a:lnTo>
                  <a:lnTo>
                    <a:pt x="3" y="1550"/>
                  </a:lnTo>
                  <a:lnTo>
                    <a:pt x="14" y="1447"/>
                  </a:lnTo>
                  <a:lnTo>
                    <a:pt x="29" y="1346"/>
                  </a:lnTo>
                  <a:lnTo>
                    <a:pt x="51" y="1247"/>
                  </a:lnTo>
                  <a:lnTo>
                    <a:pt x="80" y="1152"/>
                  </a:lnTo>
                  <a:lnTo>
                    <a:pt x="113" y="1057"/>
                  </a:lnTo>
                  <a:lnTo>
                    <a:pt x="152" y="965"/>
                  </a:lnTo>
                  <a:lnTo>
                    <a:pt x="196" y="877"/>
                  </a:lnTo>
                  <a:lnTo>
                    <a:pt x="245" y="792"/>
                  </a:lnTo>
                  <a:lnTo>
                    <a:pt x="299" y="710"/>
                  </a:lnTo>
                  <a:lnTo>
                    <a:pt x="358" y="632"/>
                  </a:lnTo>
                  <a:lnTo>
                    <a:pt x="421" y="557"/>
                  </a:lnTo>
                  <a:lnTo>
                    <a:pt x="489" y="485"/>
                  </a:lnTo>
                  <a:lnTo>
                    <a:pt x="560" y="418"/>
                  </a:lnTo>
                  <a:lnTo>
                    <a:pt x="635" y="355"/>
                  </a:lnTo>
                  <a:lnTo>
                    <a:pt x="715" y="297"/>
                  </a:lnTo>
                  <a:lnTo>
                    <a:pt x="798" y="244"/>
                  </a:lnTo>
                  <a:lnTo>
                    <a:pt x="884" y="195"/>
                  </a:lnTo>
                  <a:lnTo>
                    <a:pt x="973" y="150"/>
                  </a:lnTo>
                  <a:lnTo>
                    <a:pt x="1065" y="112"/>
                  </a:lnTo>
                  <a:lnTo>
                    <a:pt x="1159" y="78"/>
                  </a:lnTo>
                  <a:lnTo>
                    <a:pt x="1256" y="51"/>
                  </a:lnTo>
                  <a:lnTo>
                    <a:pt x="1356" y="29"/>
                  </a:lnTo>
                  <a:lnTo>
                    <a:pt x="1457" y="13"/>
                  </a:lnTo>
                  <a:lnTo>
                    <a:pt x="1561" y="3"/>
                  </a:lnTo>
                  <a:lnTo>
                    <a:pt x="16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153"/>
            <p:cNvSpPr>
              <a:spLocks noEditPoints="1"/>
            </p:cNvSpPr>
            <p:nvPr/>
          </p:nvSpPr>
          <p:spPr bwMode="auto">
            <a:xfrm>
              <a:off x="6383" y="3134"/>
              <a:ext cx="193" cy="139"/>
            </a:xfrm>
            <a:custGeom>
              <a:avLst/>
              <a:gdLst>
                <a:gd name="T0" fmla="*/ 1200 w 2125"/>
                <a:gd name="T1" fmla="*/ 494 h 1526"/>
                <a:gd name="T2" fmla="*/ 1133 w 2125"/>
                <a:gd name="T3" fmla="*/ 582 h 1526"/>
                <a:gd name="T4" fmla="*/ 1068 w 2125"/>
                <a:gd name="T5" fmla="*/ 663 h 1526"/>
                <a:gd name="T6" fmla="*/ 979 w 2125"/>
                <a:gd name="T7" fmla="*/ 765 h 1526"/>
                <a:gd name="T8" fmla="*/ 871 w 2125"/>
                <a:gd name="T9" fmla="*/ 879 h 1526"/>
                <a:gd name="T10" fmla="*/ 751 w 2125"/>
                <a:gd name="T11" fmla="*/ 993 h 1526"/>
                <a:gd name="T12" fmla="*/ 621 w 2125"/>
                <a:gd name="T13" fmla="*/ 1097 h 1526"/>
                <a:gd name="T14" fmla="*/ 487 w 2125"/>
                <a:gd name="T15" fmla="*/ 1179 h 1526"/>
                <a:gd name="T16" fmla="*/ 354 w 2125"/>
                <a:gd name="T17" fmla="*/ 1230 h 1526"/>
                <a:gd name="T18" fmla="*/ 238 w 2125"/>
                <a:gd name="T19" fmla="*/ 1240 h 1526"/>
                <a:gd name="T20" fmla="*/ 151 w 2125"/>
                <a:gd name="T21" fmla="*/ 1216 h 1526"/>
                <a:gd name="T22" fmla="*/ 285 w 2125"/>
                <a:gd name="T23" fmla="*/ 1313 h 1526"/>
                <a:gd name="T24" fmla="*/ 444 w 2125"/>
                <a:gd name="T25" fmla="*/ 1366 h 1526"/>
                <a:gd name="T26" fmla="*/ 623 w 2125"/>
                <a:gd name="T27" fmla="*/ 1373 h 1526"/>
                <a:gd name="T28" fmla="*/ 801 w 2125"/>
                <a:gd name="T29" fmla="*/ 1344 h 1526"/>
                <a:gd name="T30" fmla="*/ 978 w 2125"/>
                <a:gd name="T31" fmla="*/ 1289 h 1526"/>
                <a:gd name="T32" fmla="*/ 1147 w 2125"/>
                <a:gd name="T33" fmla="*/ 1216 h 1526"/>
                <a:gd name="T34" fmla="*/ 1300 w 2125"/>
                <a:gd name="T35" fmla="*/ 1136 h 1526"/>
                <a:gd name="T36" fmla="*/ 1429 w 2125"/>
                <a:gd name="T37" fmla="*/ 1058 h 1526"/>
                <a:gd name="T38" fmla="*/ 1529 w 2125"/>
                <a:gd name="T39" fmla="*/ 991 h 1526"/>
                <a:gd name="T40" fmla="*/ 1628 w 2125"/>
                <a:gd name="T41" fmla="*/ 919 h 1526"/>
                <a:gd name="T42" fmla="*/ 1979 w 2125"/>
                <a:gd name="T43" fmla="*/ 0 h 1526"/>
                <a:gd name="T44" fmla="*/ 2059 w 2125"/>
                <a:gd name="T45" fmla="*/ 26 h 1526"/>
                <a:gd name="T46" fmla="*/ 2112 w 2125"/>
                <a:gd name="T47" fmla="*/ 92 h 1526"/>
                <a:gd name="T48" fmla="*/ 2123 w 2125"/>
                <a:gd name="T49" fmla="*/ 175 h 1526"/>
                <a:gd name="T50" fmla="*/ 1948 w 2125"/>
                <a:gd name="T51" fmla="*/ 1183 h 1526"/>
                <a:gd name="T52" fmla="*/ 1889 w 2125"/>
                <a:gd name="T53" fmla="*/ 1239 h 1526"/>
                <a:gd name="T54" fmla="*/ 1817 w 2125"/>
                <a:gd name="T55" fmla="*/ 1256 h 1526"/>
                <a:gd name="T56" fmla="*/ 1748 w 2125"/>
                <a:gd name="T57" fmla="*/ 1241 h 1526"/>
                <a:gd name="T58" fmla="*/ 1614 w 2125"/>
                <a:gd name="T59" fmla="*/ 1116 h 1526"/>
                <a:gd name="T60" fmla="*/ 1472 w 2125"/>
                <a:gd name="T61" fmla="*/ 1209 h 1526"/>
                <a:gd name="T62" fmla="*/ 1295 w 2125"/>
                <a:gd name="T63" fmla="*/ 1310 h 1526"/>
                <a:gd name="T64" fmla="*/ 1091 w 2125"/>
                <a:gd name="T65" fmla="*/ 1407 h 1526"/>
                <a:gd name="T66" fmla="*/ 869 w 2125"/>
                <a:gd name="T67" fmla="*/ 1483 h 1526"/>
                <a:gd name="T68" fmla="*/ 640 w 2125"/>
                <a:gd name="T69" fmla="*/ 1523 h 1526"/>
                <a:gd name="T70" fmla="*/ 430 w 2125"/>
                <a:gd name="T71" fmla="*/ 1515 h 1526"/>
                <a:gd name="T72" fmla="*/ 249 w 2125"/>
                <a:gd name="T73" fmla="*/ 1462 h 1526"/>
                <a:gd name="T74" fmla="*/ 91 w 2125"/>
                <a:gd name="T75" fmla="*/ 1365 h 1526"/>
                <a:gd name="T76" fmla="*/ 14 w 2125"/>
                <a:gd name="T77" fmla="*/ 1278 h 1526"/>
                <a:gd name="T78" fmla="*/ 0 w 2125"/>
                <a:gd name="T79" fmla="*/ 1203 h 1526"/>
                <a:gd name="T80" fmla="*/ 28 w 2125"/>
                <a:gd name="T81" fmla="*/ 1129 h 1526"/>
                <a:gd name="T82" fmla="*/ 87 w 2125"/>
                <a:gd name="T83" fmla="*/ 1081 h 1526"/>
                <a:gd name="T84" fmla="*/ 165 w 2125"/>
                <a:gd name="T85" fmla="*/ 1066 h 1526"/>
                <a:gd name="T86" fmla="*/ 232 w 2125"/>
                <a:gd name="T87" fmla="*/ 1086 h 1526"/>
                <a:gd name="T88" fmla="*/ 302 w 2125"/>
                <a:gd name="T89" fmla="*/ 1088 h 1526"/>
                <a:gd name="T90" fmla="*/ 411 w 2125"/>
                <a:gd name="T91" fmla="*/ 1050 h 1526"/>
                <a:gd name="T92" fmla="*/ 533 w 2125"/>
                <a:gd name="T93" fmla="*/ 975 h 1526"/>
                <a:gd name="T94" fmla="*/ 663 w 2125"/>
                <a:gd name="T95" fmla="*/ 869 h 1526"/>
                <a:gd name="T96" fmla="*/ 794 w 2125"/>
                <a:gd name="T97" fmla="*/ 744 h 1526"/>
                <a:gd name="T98" fmla="*/ 921 w 2125"/>
                <a:gd name="T99" fmla="*/ 603 h 1526"/>
                <a:gd name="T100" fmla="*/ 904 w 2125"/>
                <a:gd name="T101" fmla="*/ 412 h 1526"/>
                <a:gd name="T102" fmla="*/ 864 w 2125"/>
                <a:gd name="T103" fmla="*/ 341 h 1526"/>
                <a:gd name="T104" fmla="*/ 867 w 2125"/>
                <a:gd name="T105" fmla="*/ 259 h 1526"/>
                <a:gd name="T106" fmla="*/ 912 w 2125"/>
                <a:gd name="T107" fmla="*/ 191 h 1526"/>
                <a:gd name="T108" fmla="*/ 987 w 2125"/>
                <a:gd name="T109" fmla="*/ 157 h 1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25" h="1526">
                  <a:moveTo>
                    <a:pt x="1973" y="151"/>
                  </a:moveTo>
                  <a:lnTo>
                    <a:pt x="1012" y="306"/>
                  </a:lnTo>
                  <a:lnTo>
                    <a:pt x="1200" y="494"/>
                  </a:lnTo>
                  <a:lnTo>
                    <a:pt x="1161" y="546"/>
                  </a:lnTo>
                  <a:lnTo>
                    <a:pt x="1149" y="563"/>
                  </a:lnTo>
                  <a:lnTo>
                    <a:pt x="1133" y="582"/>
                  </a:lnTo>
                  <a:lnTo>
                    <a:pt x="1114" y="606"/>
                  </a:lnTo>
                  <a:lnTo>
                    <a:pt x="1092" y="633"/>
                  </a:lnTo>
                  <a:lnTo>
                    <a:pt x="1068" y="663"/>
                  </a:lnTo>
                  <a:lnTo>
                    <a:pt x="1041" y="695"/>
                  </a:lnTo>
                  <a:lnTo>
                    <a:pt x="1011" y="729"/>
                  </a:lnTo>
                  <a:lnTo>
                    <a:pt x="979" y="765"/>
                  </a:lnTo>
                  <a:lnTo>
                    <a:pt x="945" y="803"/>
                  </a:lnTo>
                  <a:lnTo>
                    <a:pt x="909" y="840"/>
                  </a:lnTo>
                  <a:lnTo>
                    <a:pt x="871" y="879"/>
                  </a:lnTo>
                  <a:lnTo>
                    <a:pt x="833" y="917"/>
                  </a:lnTo>
                  <a:lnTo>
                    <a:pt x="792" y="956"/>
                  </a:lnTo>
                  <a:lnTo>
                    <a:pt x="751" y="993"/>
                  </a:lnTo>
                  <a:lnTo>
                    <a:pt x="708" y="1030"/>
                  </a:lnTo>
                  <a:lnTo>
                    <a:pt x="665" y="1064"/>
                  </a:lnTo>
                  <a:lnTo>
                    <a:pt x="621" y="1097"/>
                  </a:lnTo>
                  <a:lnTo>
                    <a:pt x="576" y="1127"/>
                  </a:lnTo>
                  <a:lnTo>
                    <a:pt x="531" y="1155"/>
                  </a:lnTo>
                  <a:lnTo>
                    <a:pt x="487" y="1179"/>
                  </a:lnTo>
                  <a:lnTo>
                    <a:pt x="442" y="1200"/>
                  </a:lnTo>
                  <a:lnTo>
                    <a:pt x="398" y="1218"/>
                  </a:lnTo>
                  <a:lnTo>
                    <a:pt x="354" y="1230"/>
                  </a:lnTo>
                  <a:lnTo>
                    <a:pt x="311" y="1239"/>
                  </a:lnTo>
                  <a:lnTo>
                    <a:pt x="269" y="1241"/>
                  </a:lnTo>
                  <a:lnTo>
                    <a:pt x="238" y="1240"/>
                  </a:lnTo>
                  <a:lnTo>
                    <a:pt x="208" y="1235"/>
                  </a:lnTo>
                  <a:lnTo>
                    <a:pt x="179" y="1227"/>
                  </a:lnTo>
                  <a:lnTo>
                    <a:pt x="151" y="1216"/>
                  </a:lnTo>
                  <a:lnTo>
                    <a:pt x="193" y="1253"/>
                  </a:lnTo>
                  <a:lnTo>
                    <a:pt x="237" y="1285"/>
                  </a:lnTo>
                  <a:lnTo>
                    <a:pt x="285" y="1313"/>
                  </a:lnTo>
                  <a:lnTo>
                    <a:pt x="335" y="1335"/>
                  </a:lnTo>
                  <a:lnTo>
                    <a:pt x="388" y="1353"/>
                  </a:lnTo>
                  <a:lnTo>
                    <a:pt x="444" y="1366"/>
                  </a:lnTo>
                  <a:lnTo>
                    <a:pt x="503" y="1373"/>
                  </a:lnTo>
                  <a:lnTo>
                    <a:pt x="564" y="1375"/>
                  </a:lnTo>
                  <a:lnTo>
                    <a:pt x="623" y="1373"/>
                  </a:lnTo>
                  <a:lnTo>
                    <a:pt x="682" y="1367"/>
                  </a:lnTo>
                  <a:lnTo>
                    <a:pt x="742" y="1357"/>
                  </a:lnTo>
                  <a:lnTo>
                    <a:pt x="801" y="1344"/>
                  </a:lnTo>
                  <a:lnTo>
                    <a:pt x="861" y="1328"/>
                  </a:lnTo>
                  <a:lnTo>
                    <a:pt x="921" y="1309"/>
                  </a:lnTo>
                  <a:lnTo>
                    <a:pt x="978" y="1289"/>
                  </a:lnTo>
                  <a:lnTo>
                    <a:pt x="1036" y="1266"/>
                  </a:lnTo>
                  <a:lnTo>
                    <a:pt x="1092" y="1242"/>
                  </a:lnTo>
                  <a:lnTo>
                    <a:pt x="1147" y="1216"/>
                  </a:lnTo>
                  <a:lnTo>
                    <a:pt x="1199" y="1190"/>
                  </a:lnTo>
                  <a:lnTo>
                    <a:pt x="1250" y="1163"/>
                  </a:lnTo>
                  <a:lnTo>
                    <a:pt x="1300" y="1136"/>
                  </a:lnTo>
                  <a:lnTo>
                    <a:pt x="1346" y="1110"/>
                  </a:lnTo>
                  <a:lnTo>
                    <a:pt x="1389" y="1084"/>
                  </a:lnTo>
                  <a:lnTo>
                    <a:pt x="1429" y="1058"/>
                  </a:lnTo>
                  <a:lnTo>
                    <a:pt x="1466" y="1034"/>
                  </a:lnTo>
                  <a:lnTo>
                    <a:pt x="1500" y="1012"/>
                  </a:lnTo>
                  <a:lnTo>
                    <a:pt x="1529" y="991"/>
                  </a:lnTo>
                  <a:lnTo>
                    <a:pt x="1555" y="973"/>
                  </a:lnTo>
                  <a:lnTo>
                    <a:pt x="1576" y="958"/>
                  </a:lnTo>
                  <a:lnTo>
                    <a:pt x="1628" y="919"/>
                  </a:lnTo>
                  <a:lnTo>
                    <a:pt x="1817" y="1107"/>
                  </a:lnTo>
                  <a:lnTo>
                    <a:pt x="1973" y="151"/>
                  </a:lnTo>
                  <a:close/>
                  <a:moveTo>
                    <a:pt x="1979" y="0"/>
                  </a:moveTo>
                  <a:lnTo>
                    <a:pt x="2007" y="4"/>
                  </a:lnTo>
                  <a:lnTo>
                    <a:pt x="2035" y="13"/>
                  </a:lnTo>
                  <a:lnTo>
                    <a:pt x="2059" y="26"/>
                  </a:lnTo>
                  <a:lnTo>
                    <a:pt x="2081" y="45"/>
                  </a:lnTo>
                  <a:lnTo>
                    <a:pt x="2099" y="67"/>
                  </a:lnTo>
                  <a:lnTo>
                    <a:pt x="2112" y="92"/>
                  </a:lnTo>
                  <a:lnTo>
                    <a:pt x="2120" y="119"/>
                  </a:lnTo>
                  <a:lnTo>
                    <a:pt x="2125" y="147"/>
                  </a:lnTo>
                  <a:lnTo>
                    <a:pt x="2123" y="175"/>
                  </a:lnTo>
                  <a:lnTo>
                    <a:pt x="1967" y="1131"/>
                  </a:lnTo>
                  <a:lnTo>
                    <a:pt x="1959" y="1158"/>
                  </a:lnTo>
                  <a:lnTo>
                    <a:pt x="1948" y="1183"/>
                  </a:lnTo>
                  <a:lnTo>
                    <a:pt x="1932" y="1204"/>
                  </a:lnTo>
                  <a:lnTo>
                    <a:pt x="1912" y="1223"/>
                  </a:lnTo>
                  <a:lnTo>
                    <a:pt x="1889" y="1239"/>
                  </a:lnTo>
                  <a:lnTo>
                    <a:pt x="1864" y="1249"/>
                  </a:lnTo>
                  <a:lnTo>
                    <a:pt x="1841" y="1255"/>
                  </a:lnTo>
                  <a:lnTo>
                    <a:pt x="1817" y="1256"/>
                  </a:lnTo>
                  <a:lnTo>
                    <a:pt x="1793" y="1255"/>
                  </a:lnTo>
                  <a:lnTo>
                    <a:pt x="1770" y="1249"/>
                  </a:lnTo>
                  <a:lnTo>
                    <a:pt x="1748" y="1241"/>
                  </a:lnTo>
                  <a:lnTo>
                    <a:pt x="1728" y="1228"/>
                  </a:lnTo>
                  <a:lnTo>
                    <a:pt x="1710" y="1213"/>
                  </a:lnTo>
                  <a:lnTo>
                    <a:pt x="1614" y="1116"/>
                  </a:lnTo>
                  <a:lnTo>
                    <a:pt x="1571" y="1145"/>
                  </a:lnTo>
                  <a:lnTo>
                    <a:pt x="1524" y="1176"/>
                  </a:lnTo>
                  <a:lnTo>
                    <a:pt x="1472" y="1209"/>
                  </a:lnTo>
                  <a:lnTo>
                    <a:pt x="1417" y="1243"/>
                  </a:lnTo>
                  <a:lnTo>
                    <a:pt x="1358" y="1277"/>
                  </a:lnTo>
                  <a:lnTo>
                    <a:pt x="1295" y="1310"/>
                  </a:lnTo>
                  <a:lnTo>
                    <a:pt x="1230" y="1344"/>
                  </a:lnTo>
                  <a:lnTo>
                    <a:pt x="1161" y="1376"/>
                  </a:lnTo>
                  <a:lnTo>
                    <a:pt x="1091" y="1407"/>
                  </a:lnTo>
                  <a:lnTo>
                    <a:pt x="1018" y="1435"/>
                  </a:lnTo>
                  <a:lnTo>
                    <a:pt x="945" y="1460"/>
                  </a:lnTo>
                  <a:lnTo>
                    <a:pt x="869" y="1483"/>
                  </a:lnTo>
                  <a:lnTo>
                    <a:pt x="793" y="1501"/>
                  </a:lnTo>
                  <a:lnTo>
                    <a:pt x="717" y="1514"/>
                  </a:lnTo>
                  <a:lnTo>
                    <a:pt x="640" y="1523"/>
                  </a:lnTo>
                  <a:lnTo>
                    <a:pt x="564" y="1526"/>
                  </a:lnTo>
                  <a:lnTo>
                    <a:pt x="496" y="1524"/>
                  </a:lnTo>
                  <a:lnTo>
                    <a:pt x="430" y="1515"/>
                  </a:lnTo>
                  <a:lnTo>
                    <a:pt x="367" y="1503"/>
                  </a:lnTo>
                  <a:lnTo>
                    <a:pt x="306" y="1485"/>
                  </a:lnTo>
                  <a:lnTo>
                    <a:pt x="249" y="1462"/>
                  </a:lnTo>
                  <a:lnTo>
                    <a:pt x="193" y="1435"/>
                  </a:lnTo>
                  <a:lnTo>
                    <a:pt x="141" y="1402"/>
                  </a:lnTo>
                  <a:lnTo>
                    <a:pt x="91" y="1365"/>
                  </a:lnTo>
                  <a:lnTo>
                    <a:pt x="44" y="1322"/>
                  </a:lnTo>
                  <a:lnTo>
                    <a:pt x="27" y="1301"/>
                  </a:lnTo>
                  <a:lnTo>
                    <a:pt x="14" y="1278"/>
                  </a:lnTo>
                  <a:lnTo>
                    <a:pt x="5" y="1254"/>
                  </a:lnTo>
                  <a:lnTo>
                    <a:pt x="0" y="1229"/>
                  </a:lnTo>
                  <a:lnTo>
                    <a:pt x="0" y="1203"/>
                  </a:lnTo>
                  <a:lnTo>
                    <a:pt x="5" y="1177"/>
                  </a:lnTo>
                  <a:lnTo>
                    <a:pt x="14" y="1152"/>
                  </a:lnTo>
                  <a:lnTo>
                    <a:pt x="28" y="1129"/>
                  </a:lnTo>
                  <a:lnTo>
                    <a:pt x="44" y="1110"/>
                  </a:lnTo>
                  <a:lnTo>
                    <a:pt x="65" y="1093"/>
                  </a:lnTo>
                  <a:lnTo>
                    <a:pt x="87" y="1081"/>
                  </a:lnTo>
                  <a:lnTo>
                    <a:pt x="112" y="1071"/>
                  </a:lnTo>
                  <a:lnTo>
                    <a:pt x="138" y="1067"/>
                  </a:lnTo>
                  <a:lnTo>
                    <a:pt x="165" y="1066"/>
                  </a:lnTo>
                  <a:lnTo>
                    <a:pt x="190" y="1070"/>
                  </a:lnTo>
                  <a:lnTo>
                    <a:pt x="215" y="1080"/>
                  </a:lnTo>
                  <a:lnTo>
                    <a:pt x="232" y="1086"/>
                  </a:lnTo>
                  <a:lnTo>
                    <a:pt x="250" y="1089"/>
                  </a:lnTo>
                  <a:lnTo>
                    <a:pt x="269" y="1090"/>
                  </a:lnTo>
                  <a:lnTo>
                    <a:pt x="302" y="1088"/>
                  </a:lnTo>
                  <a:lnTo>
                    <a:pt x="336" y="1080"/>
                  </a:lnTo>
                  <a:lnTo>
                    <a:pt x="372" y="1067"/>
                  </a:lnTo>
                  <a:lnTo>
                    <a:pt x="411" y="1050"/>
                  </a:lnTo>
                  <a:lnTo>
                    <a:pt x="451" y="1029"/>
                  </a:lnTo>
                  <a:lnTo>
                    <a:pt x="491" y="1004"/>
                  </a:lnTo>
                  <a:lnTo>
                    <a:pt x="533" y="975"/>
                  </a:lnTo>
                  <a:lnTo>
                    <a:pt x="576" y="942"/>
                  </a:lnTo>
                  <a:lnTo>
                    <a:pt x="619" y="908"/>
                  </a:lnTo>
                  <a:lnTo>
                    <a:pt x="663" y="869"/>
                  </a:lnTo>
                  <a:lnTo>
                    <a:pt x="707" y="830"/>
                  </a:lnTo>
                  <a:lnTo>
                    <a:pt x="750" y="787"/>
                  </a:lnTo>
                  <a:lnTo>
                    <a:pt x="794" y="744"/>
                  </a:lnTo>
                  <a:lnTo>
                    <a:pt x="837" y="698"/>
                  </a:lnTo>
                  <a:lnTo>
                    <a:pt x="879" y="651"/>
                  </a:lnTo>
                  <a:lnTo>
                    <a:pt x="921" y="603"/>
                  </a:lnTo>
                  <a:lnTo>
                    <a:pt x="960" y="555"/>
                  </a:lnTo>
                  <a:lnTo>
                    <a:pt x="1000" y="508"/>
                  </a:lnTo>
                  <a:lnTo>
                    <a:pt x="904" y="412"/>
                  </a:lnTo>
                  <a:lnTo>
                    <a:pt x="886" y="391"/>
                  </a:lnTo>
                  <a:lnTo>
                    <a:pt x="873" y="367"/>
                  </a:lnTo>
                  <a:lnTo>
                    <a:pt x="864" y="341"/>
                  </a:lnTo>
                  <a:lnTo>
                    <a:pt x="860" y="314"/>
                  </a:lnTo>
                  <a:lnTo>
                    <a:pt x="861" y="287"/>
                  </a:lnTo>
                  <a:lnTo>
                    <a:pt x="867" y="259"/>
                  </a:lnTo>
                  <a:lnTo>
                    <a:pt x="878" y="234"/>
                  </a:lnTo>
                  <a:lnTo>
                    <a:pt x="893" y="211"/>
                  </a:lnTo>
                  <a:lnTo>
                    <a:pt x="912" y="191"/>
                  </a:lnTo>
                  <a:lnTo>
                    <a:pt x="934" y="176"/>
                  </a:lnTo>
                  <a:lnTo>
                    <a:pt x="959" y="164"/>
                  </a:lnTo>
                  <a:lnTo>
                    <a:pt x="987" y="157"/>
                  </a:lnTo>
                  <a:lnTo>
                    <a:pt x="1949" y="2"/>
                  </a:lnTo>
                  <a:lnTo>
                    <a:pt x="19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43" name="Group 192"/>
          <p:cNvGrpSpPr>
            <a:grpSpLocks noChangeAspect="1"/>
          </p:cNvGrpSpPr>
          <p:nvPr/>
        </p:nvGrpSpPr>
        <p:grpSpPr bwMode="auto">
          <a:xfrm>
            <a:off x="4321288" y="1754727"/>
            <a:ext cx="436865" cy="313500"/>
            <a:chOff x="4283" y="2577"/>
            <a:chExt cx="3134" cy="2249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46" name="Freeform 194"/>
            <p:cNvSpPr>
              <a:spLocks/>
            </p:cNvSpPr>
            <p:nvPr/>
          </p:nvSpPr>
          <p:spPr bwMode="auto">
            <a:xfrm>
              <a:off x="4718" y="2723"/>
              <a:ext cx="958" cy="1276"/>
            </a:xfrm>
            <a:custGeom>
              <a:avLst/>
              <a:gdLst>
                <a:gd name="T0" fmla="*/ 1134 w 1917"/>
                <a:gd name="T1" fmla="*/ 13 h 2554"/>
                <a:gd name="T2" fmla="*/ 1314 w 1917"/>
                <a:gd name="T3" fmla="*/ 74 h 2554"/>
                <a:gd name="T4" fmla="*/ 1459 w 1917"/>
                <a:gd name="T5" fmla="*/ 164 h 2554"/>
                <a:gd name="T6" fmla="*/ 1548 w 1917"/>
                <a:gd name="T7" fmla="*/ 253 h 2554"/>
                <a:gd name="T8" fmla="*/ 1586 w 1917"/>
                <a:gd name="T9" fmla="*/ 306 h 2554"/>
                <a:gd name="T10" fmla="*/ 1598 w 1917"/>
                <a:gd name="T11" fmla="*/ 312 h 2554"/>
                <a:gd name="T12" fmla="*/ 1634 w 1917"/>
                <a:gd name="T13" fmla="*/ 321 h 2554"/>
                <a:gd name="T14" fmla="*/ 1687 w 1917"/>
                <a:gd name="T15" fmla="*/ 350 h 2554"/>
                <a:gd name="T16" fmla="*/ 1750 w 1917"/>
                <a:gd name="T17" fmla="*/ 407 h 2554"/>
                <a:gd name="T18" fmla="*/ 1807 w 1917"/>
                <a:gd name="T19" fmla="*/ 500 h 2554"/>
                <a:gd name="T20" fmla="*/ 1849 w 1917"/>
                <a:gd name="T21" fmla="*/ 639 h 2554"/>
                <a:gd name="T22" fmla="*/ 1862 w 1917"/>
                <a:gd name="T23" fmla="*/ 835 h 2554"/>
                <a:gd name="T24" fmla="*/ 1835 w 1917"/>
                <a:gd name="T25" fmla="*/ 1097 h 2554"/>
                <a:gd name="T26" fmla="*/ 1822 w 1917"/>
                <a:gd name="T27" fmla="*/ 1217 h 2554"/>
                <a:gd name="T28" fmla="*/ 1872 w 1917"/>
                <a:gd name="T29" fmla="*/ 1230 h 2554"/>
                <a:gd name="T30" fmla="*/ 1908 w 1917"/>
                <a:gd name="T31" fmla="*/ 1280 h 2554"/>
                <a:gd name="T32" fmla="*/ 1915 w 1917"/>
                <a:gd name="T33" fmla="*/ 1380 h 2554"/>
                <a:gd name="T34" fmla="*/ 1883 w 1917"/>
                <a:gd name="T35" fmla="*/ 1546 h 2554"/>
                <a:gd name="T36" fmla="*/ 1816 w 1917"/>
                <a:gd name="T37" fmla="*/ 1726 h 2554"/>
                <a:gd name="T38" fmla="*/ 1757 w 1917"/>
                <a:gd name="T39" fmla="*/ 1808 h 2554"/>
                <a:gd name="T40" fmla="*/ 1710 w 1917"/>
                <a:gd name="T41" fmla="*/ 1888 h 2554"/>
                <a:gd name="T42" fmla="*/ 1632 w 1917"/>
                <a:gd name="T43" fmla="*/ 2092 h 2554"/>
                <a:gd name="T44" fmla="*/ 1497 w 1917"/>
                <a:gd name="T45" fmla="*/ 2284 h 2554"/>
                <a:gd name="T46" fmla="*/ 1312 w 1917"/>
                <a:gd name="T47" fmla="*/ 2443 h 2554"/>
                <a:gd name="T48" fmla="*/ 1096 w 1917"/>
                <a:gd name="T49" fmla="*/ 2536 h 2554"/>
                <a:gd name="T50" fmla="*/ 888 w 1917"/>
                <a:gd name="T51" fmla="*/ 2550 h 2554"/>
                <a:gd name="T52" fmla="*/ 673 w 1917"/>
                <a:gd name="T53" fmla="*/ 2485 h 2554"/>
                <a:gd name="T54" fmla="*/ 472 w 1917"/>
                <a:gd name="T55" fmla="*/ 2344 h 2554"/>
                <a:gd name="T56" fmla="*/ 322 w 1917"/>
                <a:gd name="T57" fmla="*/ 2160 h 2554"/>
                <a:gd name="T58" fmla="*/ 226 w 1917"/>
                <a:gd name="T59" fmla="*/ 1957 h 2554"/>
                <a:gd name="T60" fmla="*/ 177 w 1917"/>
                <a:gd name="T61" fmla="*/ 1822 h 2554"/>
                <a:gd name="T62" fmla="*/ 120 w 1917"/>
                <a:gd name="T63" fmla="*/ 1766 h 2554"/>
                <a:gd name="T64" fmla="*/ 57 w 1917"/>
                <a:gd name="T65" fmla="*/ 1620 h 2554"/>
                <a:gd name="T66" fmla="*/ 8 w 1917"/>
                <a:gd name="T67" fmla="*/ 1428 h 2554"/>
                <a:gd name="T68" fmla="*/ 4 w 1917"/>
                <a:gd name="T69" fmla="*/ 1308 h 2554"/>
                <a:gd name="T70" fmla="*/ 32 w 1917"/>
                <a:gd name="T71" fmla="*/ 1244 h 2554"/>
                <a:gd name="T72" fmla="*/ 78 w 1917"/>
                <a:gd name="T73" fmla="*/ 1219 h 2554"/>
                <a:gd name="T74" fmla="*/ 95 w 1917"/>
                <a:gd name="T75" fmla="*/ 1156 h 2554"/>
                <a:gd name="T76" fmla="*/ 61 w 1917"/>
                <a:gd name="T77" fmla="*/ 935 h 2554"/>
                <a:gd name="T78" fmla="*/ 80 w 1917"/>
                <a:gd name="T79" fmla="*/ 709 h 2554"/>
                <a:gd name="T80" fmla="*/ 169 w 1917"/>
                <a:gd name="T81" fmla="*/ 489 h 2554"/>
                <a:gd name="T82" fmla="*/ 306 w 1917"/>
                <a:gd name="T83" fmla="*/ 314 h 2554"/>
                <a:gd name="T84" fmla="*/ 514 w 1917"/>
                <a:gd name="T85" fmla="*/ 141 h 2554"/>
                <a:gd name="T86" fmla="*/ 717 w 1917"/>
                <a:gd name="T87" fmla="*/ 38 h 2554"/>
                <a:gd name="T88" fmla="*/ 902 w 1917"/>
                <a:gd name="T89" fmla="*/ 4 h 2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17" h="2554">
                  <a:moveTo>
                    <a:pt x="983" y="0"/>
                  </a:moveTo>
                  <a:lnTo>
                    <a:pt x="1061" y="4"/>
                  </a:lnTo>
                  <a:lnTo>
                    <a:pt x="1134" y="13"/>
                  </a:lnTo>
                  <a:lnTo>
                    <a:pt x="1198" y="29"/>
                  </a:lnTo>
                  <a:lnTo>
                    <a:pt x="1259" y="49"/>
                  </a:lnTo>
                  <a:lnTo>
                    <a:pt x="1314" y="74"/>
                  </a:lnTo>
                  <a:lnTo>
                    <a:pt x="1364" y="101"/>
                  </a:lnTo>
                  <a:lnTo>
                    <a:pt x="1415" y="131"/>
                  </a:lnTo>
                  <a:lnTo>
                    <a:pt x="1459" y="164"/>
                  </a:lnTo>
                  <a:lnTo>
                    <a:pt x="1495" y="196"/>
                  </a:lnTo>
                  <a:lnTo>
                    <a:pt x="1525" y="224"/>
                  </a:lnTo>
                  <a:lnTo>
                    <a:pt x="1548" y="253"/>
                  </a:lnTo>
                  <a:lnTo>
                    <a:pt x="1567" y="276"/>
                  </a:lnTo>
                  <a:lnTo>
                    <a:pt x="1579" y="295"/>
                  </a:lnTo>
                  <a:lnTo>
                    <a:pt x="1586" y="306"/>
                  </a:lnTo>
                  <a:lnTo>
                    <a:pt x="1588" y="310"/>
                  </a:lnTo>
                  <a:lnTo>
                    <a:pt x="1590" y="310"/>
                  </a:lnTo>
                  <a:lnTo>
                    <a:pt x="1598" y="312"/>
                  </a:lnTo>
                  <a:lnTo>
                    <a:pt x="1605" y="314"/>
                  </a:lnTo>
                  <a:lnTo>
                    <a:pt x="1619" y="316"/>
                  </a:lnTo>
                  <a:lnTo>
                    <a:pt x="1634" y="321"/>
                  </a:lnTo>
                  <a:lnTo>
                    <a:pt x="1649" y="329"/>
                  </a:lnTo>
                  <a:lnTo>
                    <a:pt x="1668" y="338"/>
                  </a:lnTo>
                  <a:lnTo>
                    <a:pt x="1687" y="350"/>
                  </a:lnTo>
                  <a:lnTo>
                    <a:pt x="1708" y="365"/>
                  </a:lnTo>
                  <a:lnTo>
                    <a:pt x="1729" y="384"/>
                  </a:lnTo>
                  <a:lnTo>
                    <a:pt x="1750" y="407"/>
                  </a:lnTo>
                  <a:lnTo>
                    <a:pt x="1771" y="432"/>
                  </a:lnTo>
                  <a:lnTo>
                    <a:pt x="1790" y="464"/>
                  </a:lnTo>
                  <a:lnTo>
                    <a:pt x="1807" y="500"/>
                  </a:lnTo>
                  <a:lnTo>
                    <a:pt x="1824" y="540"/>
                  </a:lnTo>
                  <a:lnTo>
                    <a:pt x="1837" y="588"/>
                  </a:lnTo>
                  <a:lnTo>
                    <a:pt x="1849" y="639"/>
                  </a:lnTo>
                  <a:lnTo>
                    <a:pt x="1856" y="698"/>
                  </a:lnTo>
                  <a:lnTo>
                    <a:pt x="1862" y="762"/>
                  </a:lnTo>
                  <a:lnTo>
                    <a:pt x="1862" y="835"/>
                  </a:lnTo>
                  <a:lnTo>
                    <a:pt x="1858" y="915"/>
                  </a:lnTo>
                  <a:lnTo>
                    <a:pt x="1851" y="1002"/>
                  </a:lnTo>
                  <a:lnTo>
                    <a:pt x="1835" y="1097"/>
                  </a:lnTo>
                  <a:lnTo>
                    <a:pt x="1822" y="1156"/>
                  </a:lnTo>
                  <a:lnTo>
                    <a:pt x="1805" y="1217"/>
                  </a:lnTo>
                  <a:lnTo>
                    <a:pt x="1822" y="1217"/>
                  </a:lnTo>
                  <a:lnTo>
                    <a:pt x="1839" y="1217"/>
                  </a:lnTo>
                  <a:lnTo>
                    <a:pt x="1856" y="1223"/>
                  </a:lnTo>
                  <a:lnTo>
                    <a:pt x="1872" y="1230"/>
                  </a:lnTo>
                  <a:lnTo>
                    <a:pt x="1885" y="1242"/>
                  </a:lnTo>
                  <a:lnTo>
                    <a:pt x="1898" y="1259"/>
                  </a:lnTo>
                  <a:lnTo>
                    <a:pt x="1908" y="1280"/>
                  </a:lnTo>
                  <a:lnTo>
                    <a:pt x="1913" y="1306"/>
                  </a:lnTo>
                  <a:lnTo>
                    <a:pt x="1917" y="1340"/>
                  </a:lnTo>
                  <a:lnTo>
                    <a:pt x="1915" y="1380"/>
                  </a:lnTo>
                  <a:lnTo>
                    <a:pt x="1910" y="1428"/>
                  </a:lnTo>
                  <a:lnTo>
                    <a:pt x="1900" y="1483"/>
                  </a:lnTo>
                  <a:lnTo>
                    <a:pt x="1883" y="1546"/>
                  </a:lnTo>
                  <a:lnTo>
                    <a:pt x="1860" y="1620"/>
                  </a:lnTo>
                  <a:lnTo>
                    <a:pt x="1839" y="1679"/>
                  </a:lnTo>
                  <a:lnTo>
                    <a:pt x="1816" y="1726"/>
                  </a:lnTo>
                  <a:lnTo>
                    <a:pt x="1795" y="1765"/>
                  </a:lnTo>
                  <a:lnTo>
                    <a:pt x="1776" y="1791"/>
                  </a:lnTo>
                  <a:lnTo>
                    <a:pt x="1757" y="1808"/>
                  </a:lnTo>
                  <a:lnTo>
                    <a:pt x="1740" y="1820"/>
                  </a:lnTo>
                  <a:lnTo>
                    <a:pt x="1723" y="1823"/>
                  </a:lnTo>
                  <a:lnTo>
                    <a:pt x="1710" y="1888"/>
                  </a:lnTo>
                  <a:lnTo>
                    <a:pt x="1691" y="1957"/>
                  </a:lnTo>
                  <a:lnTo>
                    <a:pt x="1664" y="2023"/>
                  </a:lnTo>
                  <a:lnTo>
                    <a:pt x="1632" y="2092"/>
                  </a:lnTo>
                  <a:lnTo>
                    <a:pt x="1592" y="2158"/>
                  </a:lnTo>
                  <a:lnTo>
                    <a:pt x="1548" y="2223"/>
                  </a:lnTo>
                  <a:lnTo>
                    <a:pt x="1497" y="2284"/>
                  </a:lnTo>
                  <a:lnTo>
                    <a:pt x="1440" y="2343"/>
                  </a:lnTo>
                  <a:lnTo>
                    <a:pt x="1379" y="2396"/>
                  </a:lnTo>
                  <a:lnTo>
                    <a:pt x="1312" y="2443"/>
                  </a:lnTo>
                  <a:lnTo>
                    <a:pt x="1240" y="2483"/>
                  </a:lnTo>
                  <a:lnTo>
                    <a:pt x="1162" y="2517"/>
                  </a:lnTo>
                  <a:lnTo>
                    <a:pt x="1096" y="2536"/>
                  </a:lnTo>
                  <a:lnTo>
                    <a:pt x="1027" y="2550"/>
                  </a:lnTo>
                  <a:lnTo>
                    <a:pt x="957" y="2554"/>
                  </a:lnTo>
                  <a:lnTo>
                    <a:pt x="888" y="2550"/>
                  </a:lnTo>
                  <a:lnTo>
                    <a:pt x="820" y="2536"/>
                  </a:lnTo>
                  <a:lnTo>
                    <a:pt x="753" y="2517"/>
                  </a:lnTo>
                  <a:lnTo>
                    <a:pt x="673" y="2485"/>
                  </a:lnTo>
                  <a:lnTo>
                    <a:pt x="601" y="2445"/>
                  </a:lnTo>
                  <a:lnTo>
                    <a:pt x="535" y="2398"/>
                  </a:lnTo>
                  <a:lnTo>
                    <a:pt x="472" y="2344"/>
                  </a:lnTo>
                  <a:lnTo>
                    <a:pt x="417" y="2285"/>
                  </a:lnTo>
                  <a:lnTo>
                    <a:pt x="365" y="2225"/>
                  </a:lnTo>
                  <a:lnTo>
                    <a:pt x="322" y="2160"/>
                  </a:lnTo>
                  <a:lnTo>
                    <a:pt x="284" y="2093"/>
                  </a:lnTo>
                  <a:lnTo>
                    <a:pt x="251" y="2025"/>
                  </a:lnTo>
                  <a:lnTo>
                    <a:pt x="226" y="1957"/>
                  </a:lnTo>
                  <a:lnTo>
                    <a:pt x="206" y="1890"/>
                  </a:lnTo>
                  <a:lnTo>
                    <a:pt x="192" y="1825"/>
                  </a:lnTo>
                  <a:lnTo>
                    <a:pt x="177" y="1822"/>
                  </a:lnTo>
                  <a:lnTo>
                    <a:pt x="158" y="1810"/>
                  </a:lnTo>
                  <a:lnTo>
                    <a:pt x="139" y="1793"/>
                  </a:lnTo>
                  <a:lnTo>
                    <a:pt x="120" y="1766"/>
                  </a:lnTo>
                  <a:lnTo>
                    <a:pt x="99" y="1728"/>
                  </a:lnTo>
                  <a:lnTo>
                    <a:pt x="78" y="1681"/>
                  </a:lnTo>
                  <a:lnTo>
                    <a:pt x="57" y="1620"/>
                  </a:lnTo>
                  <a:lnTo>
                    <a:pt x="34" y="1546"/>
                  </a:lnTo>
                  <a:lnTo>
                    <a:pt x="17" y="1483"/>
                  </a:lnTo>
                  <a:lnTo>
                    <a:pt x="8" y="1428"/>
                  </a:lnTo>
                  <a:lnTo>
                    <a:pt x="2" y="1380"/>
                  </a:lnTo>
                  <a:lnTo>
                    <a:pt x="0" y="1340"/>
                  </a:lnTo>
                  <a:lnTo>
                    <a:pt x="4" y="1308"/>
                  </a:lnTo>
                  <a:lnTo>
                    <a:pt x="10" y="1280"/>
                  </a:lnTo>
                  <a:lnTo>
                    <a:pt x="19" y="1259"/>
                  </a:lnTo>
                  <a:lnTo>
                    <a:pt x="32" y="1244"/>
                  </a:lnTo>
                  <a:lnTo>
                    <a:pt x="46" y="1230"/>
                  </a:lnTo>
                  <a:lnTo>
                    <a:pt x="63" y="1223"/>
                  </a:lnTo>
                  <a:lnTo>
                    <a:pt x="78" y="1219"/>
                  </a:lnTo>
                  <a:lnTo>
                    <a:pt x="95" y="1217"/>
                  </a:lnTo>
                  <a:lnTo>
                    <a:pt x="114" y="1217"/>
                  </a:lnTo>
                  <a:lnTo>
                    <a:pt x="95" y="1156"/>
                  </a:lnTo>
                  <a:lnTo>
                    <a:pt x="82" y="1097"/>
                  </a:lnTo>
                  <a:lnTo>
                    <a:pt x="69" y="1015"/>
                  </a:lnTo>
                  <a:lnTo>
                    <a:pt x="61" y="935"/>
                  </a:lnTo>
                  <a:lnTo>
                    <a:pt x="59" y="859"/>
                  </a:lnTo>
                  <a:lnTo>
                    <a:pt x="65" y="783"/>
                  </a:lnTo>
                  <a:lnTo>
                    <a:pt x="80" y="709"/>
                  </a:lnTo>
                  <a:lnTo>
                    <a:pt x="103" y="631"/>
                  </a:lnTo>
                  <a:lnTo>
                    <a:pt x="133" y="557"/>
                  </a:lnTo>
                  <a:lnTo>
                    <a:pt x="169" y="489"/>
                  </a:lnTo>
                  <a:lnTo>
                    <a:pt x="211" y="426"/>
                  </a:lnTo>
                  <a:lnTo>
                    <a:pt x="257" y="367"/>
                  </a:lnTo>
                  <a:lnTo>
                    <a:pt x="306" y="314"/>
                  </a:lnTo>
                  <a:lnTo>
                    <a:pt x="371" y="251"/>
                  </a:lnTo>
                  <a:lnTo>
                    <a:pt x="441" y="192"/>
                  </a:lnTo>
                  <a:lnTo>
                    <a:pt x="514" y="141"/>
                  </a:lnTo>
                  <a:lnTo>
                    <a:pt x="576" y="101"/>
                  </a:lnTo>
                  <a:lnTo>
                    <a:pt x="645" y="67"/>
                  </a:lnTo>
                  <a:lnTo>
                    <a:pt x="717" y="38"/>
                  </a:lnTo>
                  <a:lnTo>
                    <a:pt x="776" y="21"/>
                  </a:lnTo>
                  <a:lnTo>
                    <a:pt x="837" y="10"/>
                  </a:lnTo>
                  <a:lnTo>
                    <a:pt x="902" y="4"/>
                  </a:lnTo>
                  <a:lnTo>
                    <a:pt x="9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Freeform 195"/>
            <p:cNvSpPr>
              <a:spLocks/>
            </p:cNvSpPr>
            <p:nvPr/>
          </p:nvSpPr>
          <p:spPr bwMode="auto">
            <a:xfrm>
              <a:off x="4283" y="3981"/>
              <a:ext cx="1831" cy="845"/>
            </a:xfrm>
            <a:custGeom>
              <a:avLst/>
              <a:gdLst>
                <a:gd name="T0" fmla="*/ 1531 w 3661"/>
                <a:gd name="T1" fmla="*/ 1090 h 1691"/>
                <a:gd name="T2" fmla="*/ 1733 w 3661"/>
                <a:gd name="T3" fmla="*/ 801 h 1691"/>
                <a:gd name="T4" fmla="*/ 1653 w 3661"/>
                <a:gd name="T5" fmla="*/ 677 h 1691"/>
                <a:gd name="T6" fmla="*/ 1607 w 3661"/>
                <a:gd name="T7" fmla="*/ 575 h 1691"/>
                <a:gd name="T8" fmla="*/ 1586 w 3661"/>
                <a:gd name="T9" fmla="*/ 493 h 1691"/>
                <a:gd name="T10" fmla="*/ 1588 w 3661"/>
                <a:gd name="T11" fmla="*/ 426 h 1691"/>
                <a:gd name="T12" fmla="*/ 1607 w 3661"/>
                <a:gd name="T13" fmla="*/ 377 h 1691"/>
                <a:gd name="T14" fmla="*/ 1639 w 3661"/>
                <a:gd name="T15" fmla="*/ 339 h 1691"/>
                <a:gd name="T16" fmla="*/ 1679 w 3661"/>
                <a:gd name="T17" fmla="*/ 314 h 1691"/>
                <a:gd name="T18" fmla="*/ 1723 w 3661"/>
                <a:gd name="T19" fmla="*/ 297 h 1691"/>
                <a:gd name="T20" fmla="*/ 1765 w 3661"/>
                <a:gd name="T21" fmla="*/ 288 h 1691"/>
                <a:gd name="T22" fmla="*/ 1801 w 3661"/>
                <a:gd name="T23" fmla="*/ 284 h 1691"/>
                <a:gd name="T24" fmla="*/ 1826 w 3661"/>
                <a:gd name="T25" fmla="*/ 282 h 1691"/>
                <a:gd name="T26" fmla="*/ 1843 w 3661"/>
                <a:gd name="T27" fmla="*/ 284 h 1691"/>
                <a:gd name="T28" fmla="*/ 1873 w 3661"/>
                <a:gd name="T29" fmla="*/ 286 h 1691"/>
                <a:gd name="T30" fmla="*/ 1913 w 3661"/>
                <a:gd name="T31" fmla="*/ 291 h 1691"/>
                <a:gd name="T32" fmla="*/ 1957 w 3661"/>
                <a:gd name="T33" fmla="*/ 305 h 1691"/>
                <a:gd name="T34" fmla="*/ 1999 w 3661"/>
                <a:gd name="T35" fmla="*/ 326 h 1691"/>
                <a:gd name="T36" fmla="*/ 2037 w 3661"/>
                <a:gd name="T37" fmla="*/ 356 h 1691"/>
                <a:gd name="T38" fmla="*/ 2063 w 3661"/>
                <a:gd name="T39" fmla="*/ 400 h 1691"/>
                <a:gd name="T40" fmla="*/ 2073 w 3661"/>
                <a:gd name="T41" fmla="*/ 457 h 1691"/>
                <a:gd name="T42" fmla="*/ 2065 w 3661"/>
                <a:gd name="T43" fmla="*/ 531 h 1691"/>
                <a:gd name="T44" fmla="*/ 2031 w 3661"/>
                <a:gd name="T45" fmla="*/ 624 h 1691"/>
                <a:gd name="T46" fmla="*/ 1968 w 3661"/>
                <a:gd name="T47" fmla="*/ 736 h 1691"/>
                <a:gd name="T48" fmla="*/ 2081 w 3661"/>
                <a:gd name="T49" fmla="*/ 1240 h 1691"/>
                <a:gd name="T50" fmla="*/ 2472 w 3661"/>
                <a:gd name="T51" fmla="*/ 0 h 1691"/>
                <a:gd name="T52" fmla="*/ 2488 w 3661"/>
                <a:gd name="T53" fmla="*/ 10 h 1691"/>
                <a:gd name="T54" fmla="*/ 2535 w 3661"/>
                <a:gd name="T55" fmla="*/ 38 h 1691"/>
                <a:gd name="T56" fmla="*/ 2613 w 3661"/>
                <a:gd name="T57" fmla="*/ 82 h 1691"/>
                <a:gd name="T58" fmla="*/ 2718 w 3661"/>
                <a:gd name="T59" fmla="*/ 137 h 1691"/>
                <a:gd name="T60" fmla="*/ 2851 w 3661"/>
                <a:gd name="T61" fmla="*/ 202 h 1691"/>
                <a:gd name="T62" fmla="*/ 3007 w 3661"/>
                <a:gd name="T63" fmla="*/ 272 h 1691"/>
                <a:gd name="T64" fmla="*/ 3187 w 3661"/>
                <a:gd name="T65" fmla="*/ 345 h 1691"/>
                <a:gd name="T66" fmla="*/ 3334 w 3661"/>
                <a:gd name="T67" fmla="*/ 413 h 1691"/>
                <a:gd name="T68" fmla="*/ 3446 w 3661"/>
                <a:gd name="T69" fmla="*/ 501 h 1691"/>
                <a:gd name="T70" fmla="*/ 3528 w 3661"/>
                <a:gd name="T71" fmla="*/ 605 h 1691"/>
                <a:gd name="T72" fmla="*/ 3585 w 3661"/>
                <a:gd name="T73" fmla="*/ 731 h 1691"/>
                <a:gd name="T74" fmla="*/ 3621 w 3661"/>
                <a:gd name="T75" fmla="*/ 875 h 1691"/>
                <a:gd name="T76" fmla="*/ 3644 w 3661"/>
                <a:gd name="T77" fmla="*/ 1044 h 1691"/>
                <a:gd name="T78" fmla="*/ 3653 w 3661"/>
                <a:gd name="T79" fmla="*/ 1234 h 1691"/>
                <a:gd name="T80" fmla="*/ 3657 w 3661"/>
                <a:gd name="T81" fmla="*/ 1449 h 1691"/>
                <a:gd name="T82" fmla="*/ 3661 w 3661"/>
                <a:gd name="T83" fmla="*/ 1691 h 1691"/>
                <a:gd name="T84" fmla="*/ 2 w 3661"/>
                <a:gd name="T85" fmla="*/ 1567 h 1691"/>
                <a:gd name="T86" fmla="*/ 4 w 3661"/>
                <a:gd name="T87" fmla="*/ 1339 h 1691"/>
                <a:gd name="T88" fmla="*/ 11 w 3661"/>
                <a:gd name="T89" fmla="*/ 1136 h 1691"/>
                <a:gd name="T90" fmla="*/ 27 w 3661"/>
                <a:gd name="T91" fmla="*/ 957 h 1691"/>
                <a:gd name="T92" fmla="*/ 55 w 3661"/>
                <a:gd name="T93" fmla="*/ 801 h 1691"/>
                <a:gd name="T94" fmla="*/ 103 w 3661"/>
                <a:gd name="T95" fmla="*/ 664 h 1691"/>
                <a:gd name="T96" fmla="*/ 171 w 3661"/>
                <a:gd name="T97" fmla="*/ 550 h 1691"/>
                <a:gd name="T98" fmla="*/ 266 w 3661"/>
                <a:gd name="T99" fmla="*/ 455 h 1691"/>
                <a:gd name="T100" fmla="*/ 396 w 3661"/>
                <a:gd name="T101" fmla="*/ 377 h 1691"/>
                <a:gd name="T102" fmla="*/ 567 w 3661"/>
                <a:gd name="T103" fmla="*/ 308 h 1691"/>
                <a:gd name="T104" fmla="*/ 736 w 3661"/>
                <a:gd name="T105" fmla="*/ 236 h 1691"/>
                <a:gd name="T106" fmla="*/ 881 w 3661"/>
                <a:gd name="T107" fmla="*/ 170 h 1691"/>
                <a:gd name="T108" fmla="*/ 998 w 3661"/>
                <a:gd name="T109" fmla="*/ 109 h 1691"/>
                <a:gd name="T110" fmla="*/ 1090 w 3661"/>
                <a:gd name="T111" fmla="*/ 59 h 1691"/>
                <a:gd name="T112" fmla="*/ 1153 w 3661"/>
                <a:gd name="T113" fmla="*/ 21 h 1691"/>
                <a:gd name="T114" fmla="*/ 1185 w 3661"/>
                <a:gd name="T115" fmla="*/ 2 h 1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661" h="1691">
                  <a:moveTo>
                    <a:pt x="1189" y="0"/>
                  </a:moveTo>
                  <a:lnTo>
                    <a:pt x="1531" y="1090"/>
                  </a:lnTo>
                  <a:lnTo>
                    <a:pt x="1579" y="1240"/>
                  </a:lnTo>
                  <a:lnTo>
                    <a:pt x="1733" y="801"/>
                  </a:lnTo>
                  <a:lnTo>
                    <a:pt x="1689" y="736"/>
                  </a:lnTo>
                  <a:lnTo>
                    <a:pt x="1653" y="677"/>
                  </a:lnTo>
                  <a:lnTo>
                    <a:pt x="1626" y="624"/>
                  </a:lnTo>
                  <a:lnTo>
                    <a:pt x="1607" y="575"/>
                  </a:lnTo>
                  <a:lnTo>
                    <a:pt x="1594" y="531"/>
                  </a:lnTo>
                  <a:lnTo>
                    <a:pt x="1586" y="493"/>
                  </a:lnTo>
                  <a:lnTo>
                    <a:pt x="1584" y="459"/>
                  </a:lnTo>
                  <a:lnTo>
                    <a:pt x="1588" y="426"/>
                  </a:lnTo>
                  <a:lnTo>
                    <a:pt x="1596" y="400"/>
                  </a:lnTo>
                  <a:lnTo>
                    <a:pt x="1607" y="377"/>
                  </a:lnTo>
                  <a:lnTo>
                    <a:pt x="1622" y="356"/>
                  </a:lnTo>
                  <a:lnTo>
                    <a:pt x="1639" y="339"/>
                  </a:lnTo>
                  <a:lnTo>
                    <a:pt x="1658" y="326"/>
                  </a:lnTo>
                  <a:lnTo>
                    <a:pt x="1679" y="314"/>
                  </a:lnTo>
                  <a:lnTo>
                    <a:pt x="1700" y="305"/>
                  </a:lnTo>
                  <a:lnTo>
                    <a:pt x="1723" y="297"/>
                  </a:lnTo>
                  <a:lnTo>
                    <a:pt x="1744" y="291"/>
                  </a:lnTo>
                  <a:lnTo>
                    <a:pt x="1765" y="288"/>
                  </a:lnTo>
                  <a:lnTo>
                    <a:pt x="1784" y="286"/>
                  </a:lnTo>
                  <a:lnTo>
                    <a:pt x="1801" y="284"/>
                  </a:lnTo>
                  <a:lnTo>
                    <a:pt x="1816" y="284"/>
                  </a:lnTo>
                  <a:lnTo>
                    <a:pt x="1826" y="282"/>
                  </a:lnTo>
                  <a:lnTo>
                    <a:pt x="1831" y="282"/>
                  </a:lnTo>
                  <a:lnTo>
                    <a:pt x="1843" y="284"/>
                  </a:lnTo>
                  <a:lnTo>
                    <a:pt x="1856" y="284"/>
                  </a:lnTo>
                  <a:lnTo>
                    <a:pt x="1873" y="286"/>
                  </a:lnTo>
                  <a:lnTo>
                    <a:pt x="1892" y="288"/>
                  </a:lnTo>
                  <a:lnTo>
                    <a:pt x="1913" y="291"/>
                  </a:lnTo>
                  <a:lnTo>
                    <a:pt x="1934" y="297"/>
                  </a:lnTo>
                  <a:lnTo>
                    <a:pt x="1957" y="305"/>
                  </a:lnTo>
                  <a:lnTo>
                    <a:pt x="1978" y="314"/>
                  </a:lnTo>
                  <a:lnTo>
                    <a:pt x="1999" y="326"/>
                  </a:lnTo>
                  <a:lnTo>
                    <a:pt x="2020" y="339"/>
                  </a:lnTo>
                  <a:lnTo>
                    <a:pt x="2037" y="356"/>
                  </a:lnTo>
                  <a:lnTo>
                    <a:pt x="2050" y="377"/>
                  </a:lnTo>
                  <a:lnTo>
                    <a:pt x="2063" y="400"/>
                  </a:lnTo>
                  <a:lnTo>
                    <a:pt x="2071" y="426"/>
                  </a:lnTo>
                  <a:lnTo>
                    <a:pt x="2073" y="457"/>
                  </a:lnTo>
                  <a:lnTo>
                    <a:pt x="2073" y="493"/>
                  </a:lnTo>
                  <a:lnTo>
                    <a:pt x="2065" y="531"/>
                  </a:lnTo>
                  <a:lnTo>
                    <a:pt x="2052" y="575"/>
                  </a:lnTo>
                  <a:lnTo>
                    <a:pt x="2031" y="624"/>
                  </a:lnTo>
                  <a:lnTo>
                    <a:pt x="2005" y="677"/>
                  </a:lnTo>
                  <a:lnTo>
                    <a:pt x="1968" y="736"/>
                  </a:lnTo>
                  <a:lnTo>
                    <a:pt x="1925" y="801"/>
                  </a:lnTo>
                  <a:lnTo>
                    <a:pt x="2081" y="1240"/>
                  </a:lnTo>
                  <a:lnTo>
                    <a:pt x="2128" y="1090"/>
                  </a:lnTo>
                  <a:lnTo>
                    <a:pt x="2472" y="0"/>
                  </a:lnTo>
                  <a:lnTo>
                    <a:pt x="2476" y="2"/>
                  </a:lnTo>
                  <a:lnTo>
                    <a:pt x="2488" y="10"/>
                  </a:lnTo>
                  <a:lnTo>
                    <a:pt x="2508" y="21"/>
                  </a:lnTo>
                  <a:lnTo>
                    <a:pt x="2535" y="38"/>
                  </a:lnTo>
                  <a:lnTo>
                    <a:pt x="2571" y="59"/>
                  </a:lnTo>
                  <a:lnTo>
                    <a:pt x="2613" y="82"/>
                  </a:lnTo>
                  <a:lnTo>
                    <a:pt x="2663" y="109"/>
                  </a:lnTo>
                  <a:lnTo>
                    <a:pt x="2718" y="137"/>
                  </a:lnTo>
                  <a:lnTo>
                    <a:pt x="2780" y="170"/>
                  </a:lnTo>
                  <a:lnTo>
                    <a:pt x="2851" y="202"/>
                  </a:lnTo>
                  <a:lnTo>
                    <a:pt x="2927" y="236"/>
                  </a:lnTo>
                  <a:lnTo>
                    <a:pt x="3007" y="272"/>
                  </a:lnTo>
                  <a:lnTo>
                    <a:pt x="3094" y="308"/>
                  </a:lnTo>
                  <a:lnTo>
                    <a:pt x="3187" y="345"/>
                  </a:lnTo>
                  <a:lnTo>
                    <a:pt x="3265" y="377"/>
                  </a:lnTo>
                  <a:lnTo>
                    <a:pt x="3334" y="413"/>
                  </a:lnTo>
                  <a:lnTo>
                    <a:pt x="3393" y="455"/>
                  </a:lnTo>
                  <a:lnTo>
                    <a:pt x="3446" y="501"/>
                  </a:lnTo>
                  <a:lnTo>
                    <a:pt x="3490" y="550"/>
                  </a:lnTo>
                  <a:lnTo>
                    <a:pt x="3528" y="605"/>
                  </a:lnTo>
                  <a:lnTo>
                    <a:pt x="3558" y="664"/>
                  </a:lnTo>
                  <a:lnTo>
                    <a:pt x="3585" y="731"/>
                  </a:lnTo>
                  <a:lnTo>
                    <a:pt x="3606" y="801"/>
                  </a:lnTo>
                  <a:lnTo>
                    <a:pt x="3621" y="875"/>
                  </a:lnTo>
                  <a:lnTo>
                    <a:pt x="3634" y="957"/>
                  </a:lnTo>
                  <a:lnTo>
                    <a:pt x="3644" y="1044"/>
                  </a:lnTo>
                  <a:lnTo>
                    <a:pt x="3650" y="1136"/>
                  </a:lnTo>
                  <a:lnTo>
                    <a:pt x="3653" y="1234"/>
                  </a:lnTo>
                  <a:lnTo>
                    <a:pt x="3657" y="1339"/>
                  </a:lnTo>
                  <a:lnTo>
                    <a:pt x="3657" y="1449"/>
                  </a:lnTo>
                  <a:lnTo>
                    <a:pt x="3659" y="1567"/>
                  </a:lnTo>
                  <a:lnTo>
                    <a:pt x="3661" y="1691"/>
                  </a:lnTo>
                  <a:lnTo>
                    <a:pt x="0" y="1691"/>
                  </a:lnTo>
                  <a:lnTo>
                    <a:pt x="2" y="1567"/>
                  </a:lnTo>
                  <a:lnTo>
                    <a:pt x="2" y="1449"/>
                  </a:lnTo>
                  <a:lnTo>
                    <a:pt x="4" y="1339"/>
                  </a:lnTo>
                  <a:lnTo>
                    <a:pt x="8" y="1234"/>
                  </a:lnTo>
                  <a:lnTo>
                    <a:pt x="11" y="1136"/>
                  </a:lnTo>
                  <a:lnTo>
                    <a:pt x="17" y="1044"/>
                  </a:lnTo>
                  <a:lnTo>
                    <a:pt x="27" y="957"/>
                  </a:lnTo>
                  <a:lnTo>
                    <a:pt x="38" y="875"/>
                  </a:lnTo>
                  <a:lnTo>
                    <a:pt x="55" y="801"/>
                  </a:lnTo>
                  <a:lnTo>
                    <a:pt x="76" y="731"/>
                  </a:lnTo>
                  <a:lnTo>
                    <a:pt x="103" y="664"/>
                  </a:lnTo>
                  <a:lnTo>
                    <a:pt x="133" y="605"/>
                  </a:lnTo>
                  <a:lnTo>
                    <a:pt x="171" y="550"/>
                  </a:lnTo>
                  <a:lnTo>
                    <a:pt x="215" y="501"/>
                  </a:lnTo>
                  <a:lnTo>
                    <a:pt x="266" y="455"/>
                  </a:lnTo>
                  <a:lnTo>
                    <a:pt x="327" y="413"/>
                  </a:lnTo>
                  <a:lnTo>
                    <a:pt x="396" y="377"/>
                  </a:lnTo>
                  <a:lnTo>
                    <a:pt x="474" y="345"/>
                  </a:lnTo>
                  <a:lnTo>
                    <a:pt x="567" y="308"/>
                  </a:lnTo>
                  <a:lnTo>
                    <a:pt x="654" y="272"/>
                  </a:lnTo>
                  <a:lnTo>
                    <a:pt x="736" y="236"/>
                  </a:lnTo>
                  <a:lnTo>
                    <a:pt x="810" y="202"/>
                  </a:lnTo>
                  <a:lnTo>
                    <a:pt x="881" y="170"/>
                  </a:lnTo>
                  <a:lnTo>
                    <a:pt x="943" y="137"/>
                  </a:lnTo>
                  <a:lnTo>
                    <a:pt x="998" y="109"/>
                  </a:lnTo>
                  <a:lnTo>
                    <a:pt x="1048" y="82"/>
                  </a:lnTo>
                  <a:lnTo>
                    <a:pt x="1090" y="59"/>
                  </a:lnTo>
                  <a:lnTo>
                    <a:pt x="1126" y="38"/>
                  </a:lnTo>
                  <a:lnTo>
                    <a:pt x="1153" y="21"/>
                  </a:lnTo>
                  <a:lnTo>
                    <a:pt x="1172" y="10"/>
                  </a:lnTo>
                  <a:lnTo>
                    <a:pt x="1185" y="2"/>
                  </a:lnTo>
                  <a:lnTo>
                    <a:pt x="11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Freeform 196"/>
            <p:cNvSpPr>
              <a:spLocks/>
            </p:cNvSpPr>
            <p:nvPr/>
          </p:nvSpPr>
          <p:spPr bwMode="auto">
            <a:xfrm>
              <a:off x="5653" y="3148"/>
              <a:ext cx="841" cy="828"/>
            </a:xfrm>
            <a:custGeom>
              <a:avLst/>
              <a:gdLst>
                <a:gd name="T0" fmla="*/ 1150 w 1681"/>
                <a:gd name="T1" fmla="*/ 0 h 1656"/>
                <a:gd name="T2" fmla="*/ 1259 w 1681"/>
                <a:gd name="T3" fmla="*/ 6 h 1656"/>
                <a:gd name="T4" fmla="*/ 1367 w 1681"/>
                <a:gd name="T5" fmla="*/ 19 h 1656"/>
                <a:gd name="T6" fmla="*/ 1473 w 1681"/>
                <a:gd name="T7" fmla="*/ 44 h 1656"/>
                <a:gd name="T8" fmla="*/ 1578 w 1681"/>
                <a:gd name="T9" fmla="*/ 78 h 1656"/>
                <a:gd name="T10" fmla="*/ 1681 w 1681"/>
                <a:gd name="T11" fmla="*/ 122 h 1656"/>
                <a:gd name="T12" fmla="*/ 1356 w 1681"/>
                <a:gd name="T13" fmla="*/ 447 h 1656"/>
                <a:gd name="T14" fmla="*/ 1272 w 1681"/>
                <a:gd name="T15" fmla="*/ 430 h 1656"/>
                <a:gd name="T16" fmla="*/ 1186 w 1681"/>
                <a:gd name="T17" fmla="*/ 420 h 1656"/>
                <a:gd name="T18" fmla="*/ 1101 w 1681"/>
                <a:gd name="T19" fmla="*/ 418 h 1656"/>
                <a:gd name="T20" fmla="*/ 1015 w 1681"/>
                <a:gd name="T21" fmla="*/ 428 h 1656"/>
                <a:gd name="T22" fmla="*/ 931 w 1681"/>
                <a:gd name="T23" fmla="*/ 445 h 1656"/>
                <a:gd name="T24" fmla="*/ 850 w 1681"/>
                <a:gd name="T25" fmla="*/ 469 h 1656"/>
                <a:gd name="T26" fmla="*/ 770 w 1681"/>
                <a:gd name="T27" fmla="*/ 504 h 1656"/>
                <a:gd name="T28" fmla="*/ 692 w 1681"/>
                <a:gd name="T29" fmla="*/ 547 h 1656"/>
                <a:gd name="T30" fmla="*/ 620 w 1681"/>
                <a:gd name="T31" fmla="*/ 601 h 1656"/>
                <a:gd name="T32" fmla="*/ 551 w 1681"/>
                <a:gd name="T33" fmla="*/ 662 h 1656"/>
                <a:gd name="T34" fmla="*/ 488 w 1681"/>
                <a:gd name="T35" fmla="*/ 732 h 1656"/>
                <a:gd name="T36" fmla="*/ 435 w 1681"/>
                <a:gd name="T37" fmla="*/ 806 h 1656"/>
                <a:gd name="T38" fmla="*/ 391 w 1681"/>
                <a:gd name="T39" fmla="*/ 886 h 1656"/>
                <a:gd name="T40" fmla="*/ 357 w 1681"/>
                <a:gd name="T41" fmla="*/ 968 h 1656"/>
                <a:gd name="T42" fmla="*/ 332 w 1681"/>
                <a:gd name="T43" fmla="*/ 1053 h 1656"/>
                <a:gd name="T44" fmla="*/ 315 w 1681"/>
                <a:gd name="T45" fmla="*/ 1141 h 1656"/>
                <a:gd name="T46" fmla="*/ 310 w 1681"/>
                <a:gd name="T47" fmla="*/ 1228 h 1656"/>
                <a:gd name="T48" fmla="*/ 311 w 1681"/>
                <a:gd name="T49" fmla="*/ 1317 h 1656"/>
                <a:gd name="T50" fmla="*/ 323 w 1681"/>
                <a:gd name="T51" fmla="*/ 1405 h 1656"/>
                <a:gd name="T52" fmla="*/ 346 w 1681"/>
                <a:gd name="T53" fmla="*/ 1491 h 1656"/>
                <a:gd name="T54" fmla="*/ 376 w 1681"/>
                <a:gd name="T55" fmla="*/ 1574 h 1656"/>
                <a:gd name="T56" fmla="*/ 416 w 1681"/>
                <a:gd name="T57" fmla="*/ 1656 h 1656"/>
                <a:gd name="T58" fmla="*/ 327 w 1681"/>
                <a:gd name="T59" fmla="*/ 1618 h 1656"/>
                <a:gd name="T60" fmla="*/ 245 w 1681"/>
                <a:gd name="T61" fmla="*/ 1580 h 1656"/>
                <a:gd name="T62" fmla="*/ 171 w 1681"/>
                <a:gd name="T63" fmla="*/ 1544 h 1656"/>
                <a:gd name="T64" fmla="*/ 106 w 1681"/>
                <a:gd name="T65" fmla="*/ 1511 h 1656"/>
                <a:gd name="T66" fmla="*/ 49 w 1681"/>
                <a:gd name="T67" fmla="*/ 1481 h 1656"/>
                <a:gd name="T68" fmla="*/ 0 w 1681"/>
                <a:gd name="T69" fmla="*/ 1456 h 1656"/>
                <a:gd name="T70" fmla="*/ 34 w 1681"/>
                <a:gd name="T71" fmla="*/ 1382 h 1656"/>
                <a:gd name="T72" fmla="*/ 66 w 1681"/>
                <a:gd name="T73" fmla="*/ 1306 h 1656"/>
                <a:gd name="T74" fmla="*/ 93 w 1681"/>
                <a:gd name="T75" fmla="*/ 1224 h 1656"/>
                <a:gd name="T76" fmla="*/ 129 w 1681"/>
                <a:gd name="T77" fmla="*/ 1192 h 1656"/>
                <a:gd name="T78" fmla="*/ 163 w 1681"/>
                <a:gd name="T79" fmla="*/ 1154 h 1656"/>
                <a:gd name="T80" fmla="*/ 197 w 1681"/>
                <a:gd name="T81" fmla="*/ 1108 h 1656"/>
                <a:gd name="T82" fmla="*/ 233 w 1681"/>
                <a:gd name="T83" fmla="*/ 1046 h 1656"/>
                <a:gd name="T84" fmla="*/ 268 w 1681"/>
                <a:gd name="T85" fmla="*/ 973 h 1656"/>
                <a:gd name="T86" fmla="*/ 298 w 1681"/>
                <a:gd name="T87" fmla="*/ 890 h 1656"/>
                <a:gd name="T88" fmla="*/ 329 w 1681"/>
                <a:gd name="T89" fmla="*/ 793 h 1656"/>
                <a:gd name="T90" fmla="*/ 349 w 1681"/>
                <a:gd name="T91" fmla="*/ 717 h 1656"/>
                <a:gd name="T92" fmla="*/ 363 w 1681"/>
                <a:gd name="T93" fmla="*/ 646 h 1656"/>
                <a:gd name="T94" fmla="*/ 372 w 1681"/>
                <a:gd name="T95" fmla="*/ 580 h 1656"/>
                <a:gd name="T96" fmla="*/ 376 w 1681"/>
                <a:gd name="T97" fmla="*/ 519 h 1656"/>
                <a:gd name="T98" fmla="*/ 374 w 1681"/>
                <a:gd name="T99" fmla="*/ 460 h 1656"/>
                <a:gd name="T100" fmla="*/ 368 w 1681"/>
                <a:gd name="T101" fmla="*/ 407 h 1656"/>
                <a:gd name="T102" fmla="*/ 353 w 1681"/>
                <a:gd name="T103" fmla="*/ 348 h 1656"/>
                <a:gd name="T104" fmla="*/ 332 w 1681"/>
                <a:gd name="T105" fmla="*/ 293 h 1656"/>
                <a:gd name="T106" fmla="*/ 424 w 1681"/>
                <a:gd name="T107" fmla="*/ 224 h 1656"/>
                <a:gd name="T108" fmla="*/ 519 w 1681"/>
                <a:gd name="T109" fmla="*/ 163 h 1656"/>
                <a:gd name="T110" fmla="*/ 620 w 1681"/>
                <a:gd name="T111" fmla="*/ 112 h 1656"/>
                <a:gd name="T112" fmla="*/ 720 w 1681"/>
                <a:gd name="T113" fmla="*/ 70 h 1656"/>
                <a:gd name="T114" fmla="*/ 827 w 1681"/>
                <a:gd name="T115" fmla="*/ 38 h 1656"/>
                <a:gd name="T116" fmla="*/ 933 w 1681"/>
                <a:gd name="T117" fmla="*/ 15 h 1656"/>
                <a:gd name="T118" fmla="*/ 1042 w 1681"/>
                <a:gd name="T119" fmla="*/ 4 h 1656"/>
                <a:gd name="T120" fmla="*/ 1150 w 1681"/>
                <a:gd name="T121" fmla="*/ 0 h 1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81" h="1656">
                  <a:moveTo>
                    <a:pt x="1150" y="0"/>
                  </a:moveTo>
                  <a:lnTo>
                    <a:pt x="1259" y="6"/>
                  </a:lnTo>
                  <a:lnTo>
                    <a:pt x="1367" y="19"/>
                  </a:lnTo>
                  <a:lnTo>
                    <a:pt x="1473" y="44"/>
                  </a:lnTo>
                  <a:lnTo>
                    <a:pt x="1578" y="78"/>
                  </a:lnTo>
                  <a:lnTo>
                    <a:pt x="1681" y="122"/>
                  </a:lnTo>
                  <a:lnTo>
                    <a:pt x="1356" y="447"/>
                  </a:lnTo>
                  <a:lnTo>
                    <a:pt x="1272" y="430"/>
                  </a:lnTo>
                  <a:lnTo>
                    <a:pt x="1186" y="420"/>
                  </a:lnTo>
                  <a:lnTo>
                    <a:pt x="1101" y="418"/>
                  </a:lnTo>
                  <a:lnTo>
                    <a:pt x="1015" y="428"/>
                  </a:lnTo>
                  <a:lnTo>
                    <a:pt x="931" y="445"/>
                  </a:lnTo>
                  <a:lnTo>
                    <a:pt x="850" y="469"/>
                  </a:lnTo>
                  <a:lnTo>
                    <a:pt x="770" y="504"/>
                  </a:lnTo>
                  <a:lnTo>
                    <a:pt x="692" y="547"/>
                  </a:lnTo>
                  <a:lnTo>
                    <a:pt x="620" y="601"/>
                  </a:lnTo>
                  <a:lnTo>
                    <a:pt x="551" y="662"/>
                  </a:lnTo>
                  <a:lnTo>
                    <a:pt x="488" y="732"/>
                  </a:lnTo>
                  <a:lnTo>
                    <a:pt x="435" y="806"/>
                  </a:lnTo>
                  <a:lnTo>
                    <a:pt x="391" y="886"/>
                  </a:lnTo>
                  <a:lnTo>
                    <a:pt x="357" y="968"/>
                  </a:lnTo>
                  <a:lnTo>
                    <a:pt x="332" y="1053"/>
                  </a:lnTo>
                  <a:lnTo>
                    <a:pt x="315" y="1141"/>
                  </a:lnTo>
                  <a:lnTo>
                    <a:pt x="310" y="1228"/>
                  </a:lnTo>
                  <a:lnTo>
                    <a:pt x="311" y="1317"/>
                  </a:lnTo>
                  <a:lnTo>
                    <a:pt x="323" y="1405"/>
                  </a:lnTo>
                  <a:lnTo>
                    <a:pt x="346" y="1491"/>
                  </a:lnTo>
                  <a:lnTo>
                    <a:pt x="376" y="1574"/>
                  </a:lnTo>
                  <a:lnTo>
                    <a:pt x="416" y="1656"/>
                  </a:lnTo>
                  <a:lnTo>
                    <a:pt x="327" y="1618"/>
                  </a:lnTo>
                  <a:lnTo>
                    <a:pt x="245" y="1580"/>
                  </a:lnTo>
                  <a:lnTo>
                    <a:pt x="171" y="1544"/>
                  </a:lnTo>
                  <a:lnTo>
                    <a:pt x="106" y="1511"/>
                  </a:lnTo>
                  <a:lnTo>
                    <a:pt x="49" y="1481"/>
                  </a:lnTo>
                  <a:lnTo>
                    <a:pt x="0" y="1456"/>
                  </a:lnTo>
                  <a:lnTo>
                    <a:pt x="34" y="1382"/>
                  </a:lnTo>
                  <a:lnTo>
                    <a:pt x="66" y="1306"/>
                  </a:lnTo>
                  <a:lnTo>
                    <a:pt x="93" y="1224"/>
                  </a:lnTo>
                  <a:lnTo>
                    <a:pt x="129" y="1192"/>
                  </a:lnTo>
                  <a:lnTo>
                    <a:pt x="163" y="1154"/>
                  </a:lnTo>
                  <a:lnTo>
                    <a:pt x="197" y="1108"/>
                  </a:lnTo>
                  <a:lnTo>
                    <a:pt x="233" y="1046"/>
                  </a:lnTo>
                  <a:lnTo>
                    <a:pt x="268" y="973"/>
                  </a:lnTo>
                  <a:lnTo>
                    <a:pt x="298" y="890"/>
                  </a:lnTo>
                  <a:lnTo>
                    <a:pt x="329" y="793"/>
                  </a:lnTo>
                  <a:lnTo>
                    <a:pt x="349" y="717"/>
                  </a:lnTo>
                  <a:lnTo>
                    <a:pt x="363" y="646"/>
                  </a:lnTo>
                  <a:lnTo>
                    <a:pt x="372" y="580"/>
                  </a:lnTo>
                  <a:lnTo>
                    <a:pt x="376" y="519"/>
                  </a:lnTo>
                  <a:lnTo>
                    <a:pt x="374" y="460"/>
                  </a:lnTo>
                  <a:lnTo>
                    <a:pt x="368" y="407"/>
                  </a:lnTo>
                  <a:lnTo>
                    <a:pt x="353" y="348"/>
                  </a:lnTo>
                  <a:lnTo>
                    <a:pt x="332" y="293"/>
                  </a:lnTo>
                  <a:lnTo>
                    <a:pt x="424" y="224"/>
                  </a:lnTo>
                  <a:lnTo>
                    <a:pt x="519" y="163"/>
                  </a:lnTo>
                  <a:lnTo>
                    <a:pt x="620" y="112"/>
                  </a:lnTo>
                  <a:lnTo>
                    <a:pt x="720" y="70"/>
                  </a:lnTo>
                  <a:lnTo>
                    <a:pt x="827" y="38"/>
                  </a:lnTo>
                  <a:lnTo>
                    <a:pt x="933" y="15"/>
                  </a:lnTo>
                  <a:lnTo>
                    <a:pt x="1042" y="4"/>
                  </a:lnTo>
                  <a:lnTo>
                    <a:pt x="11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eeform 197"/>
            <p:cNvSpPr>
              <a:spLocks/>
            </p:cNvSpPr>
            <p:nvPr/>
          </p:nvSpPr>
          <p:spPr bwMode="auto">
            <a:xfrm>
              <a:off x="6172" y="3502"/>
              <a:ext cx="677" cy="895"/>
            </a:xfrm>
            <a:custGeom>
              <a:avLst/>
              <a:gdLst>
                <a:gd name="T0" fmla="*/ 1228 w 1352"/>
                <a:gd name="T1" fmla="*/ 0 h 1789"/>
                <a:gd name="T2" fmla="*/ 1272 w 1352"/>
                <a:gd name="T3" fmla="*/ 101 h 1789"/>
                <a:gd name="T4" fmla="*/ 1306 w 1352"/>
                <a:gd name="T5" fmla="*/ 206 h 1789"/>
                <a:gd name="T6" fmla="*/ 1331 w 1352"/>
                <a:gd name="T7" fmla="*/ 310 h 1789"/>
                <a:gd name="T8" fmla="*/ 1346 w 1352"/>
                <a:gd name="T9" fmla="*/ 418 h 1789"/>
                <a:gd name="T10" fmla="*/ 1352 w 1352"/>
                <a:gd name="T11" fmla="*/ 527 h 1789"/>
                <a:gd name="T12" fmla="*/ 1348 w 1352"/>
                <a:gd name="T13" fmla="*/ 635 h 1789"/>
                <a:gd name="T14" fmla="*/ 1335 w 1352"/>
                <a:gd name="T15" fmla="*/ 742 h 1789"/>
                <a:gd name="T16" fmla="*/ 1314 w 1352"/>
                <a:gd name="T17" fmla="*/ 848 h 1789"/>
                <a:gd name="T18" fmla="*/ 1282 w 1352"/>
                <a:gd name="T19" fmla="*/ 953 h 1789"/>
                <a:gd name="T20" fmla="*/ 1242 w 1352"/>
                <a:gd name="T21" fmla="*/ 1055 h 1789"/>
                <a:gd name="T22" fmla="*/ 1192 w 1352"/>
                <a:gd name="T23" fmla="*/ 1154 h 1789"/>
                <a:gd name="T24" fmla="*/ 1133 w 1352"/>
                <a:gd name="T25" fmla="*/ 1249 h 1789"/>
                <a:gd name="T26" fmla="*/ 1065 w 1352"/>
                <a:gd name="T27" fmla="*/ 1339 h 1789"/>
                <a:gd name="T28" fmla="*/ 987 w 1352"/>
                <a:gd name="T29" fmla="*/ 1424 h 1789"/>
                <a:gd name="T30" fmla="*/ 909 w 1352"/>
                <a:gd name="T31" fmla="*/ 1498 h 1789"/>
                <a:gd name="T32" fmla="*/ 825 w 1352"/>
                <a:gd name="T33" fmla="*/ 1563 h 1789"/>
                <a:gd name="T34" fmla="*/ 738 w 1352"/>
                <a:gd name="T35" fmla="*/ 1618 h 1789"/>
                <a:gd name="T36" fmla="*/ 647 w 1352"/>
                <a:gd name="T37" fmla="*/ 1668 h 1789"/>
                <a:gd name="T38" fmla="*/ 553 w 1352"/>
                <a:gd name="T39" fmla="*/ 1708 h 1789"/>
                <a:gd name="T40" fmla="*/ 456 w 1352"/>
                <a:gd name="T41" fmla="*/ 1740 h 1789"/>
                <a:gd name="T42" fmla="*/ 359 w 1352"/>
                <a:gd name="T43" fmla="*/ 1765 h 1789"/>
                <a:gd name="T44" fmla="*/ 260 w 1352"/>
                <a:gd name="T45" fmla="*/ 1782 h 1789"/>
                <a:gd name="T46" fmla="*/ 160 w 1352"/>
                <a:gd name="T47" fmla="*/ 1789 h 1789"/>
                <a:gd name="T48" fmla="*/ 143 w 1352"/>
                <a:gd name="T49" fmla="*/ 1706 h 1789"/>
                <a:gd name="T50" fmla="*/ 122 w 1352"/>
                <a:gd name="T51" fmla="*/ 1624 h 1789"/>
                <a:gd name="T52" fmla="*/ 87 w 1352"/>
                <a:gd name="T53" fmla="*/ 1531 h 1789"/>
                <a:gd name="T54" fmla="*/ 47 w 1352"/>
                <a:gd name="T55" fmla="*/ 1445 h 1789"/>
                <a:gd name="T56" fmla="*/ 0 w 1352"/>
                <a:gd name="T57" fmla="*/ 1365 h 1789"/>
                <a:gd name="T58" fmla="*/ 82 w 1352"/>
                <a:gd name="T59" fmla="*/ 1371 h 1789"/>
                <a:gd name="T60" fmla="*/ 165 w 1352"/>
                <a:gd name="T61" fmla="*/ 1369 h 1789"/>
                <a:gd name="T62" fmla="*/ 247 w 1352"/>
                <a:gd name="T63" fmla="*/ 1358 h 1789"/>
                <a:gd name="T64" fmla="*/ 327 w 1352"/>
                <a:gd name="T65" fmla="*/ 1341 h 1789"/>
                <a:gd name="T66" fmla="*/ 405 w 1352"/>
                <a:gd name="T67" fmla="*/ 1314 h 1789"/>
                <a:gd name="T68" fmla="*/ 481 w 1352"/>
                <a:gd name="T69" fmla="*/ 1280 h 1789"/>
                <a:gd name="T70" fmla="*/ 555 w 1352"/>
                <a:gd name="T71" fmla="*/ 1238 h 1789"/>
                <a:gd name="T72" fmla="*/ 624 w 1352"/>
                <a:gd name="T73" fmla="*/ 1187 h 1789"/>
                <a:gd name="T74" fmla="*/ 690 w 1352"/>
                <a:gd name="T75" fmla="*/ 1128 h 1789"/>
                <a:gd name="T76" fmla="*/ 751 w 1352"/>
                <a:gd name="T77" fmla="*/ 1059 h 1789"/>
                <a:gd name="T78" fmla="*/ 802 w 1352"/>
                <a:gd name="T79" fmla="*/ 987 h 1789"/>
                <a:gd name="T80" fmla="*/ 846 w 1352"/>
                <a:gd name="T81" fmla="*/ 911 h 1789"/>
                <a:gd name="T82" fmla="*/ 880 w 1352"/>
                <a:gd name="T83" fmla="*/ 831 h 1789"/>
                <a:gd name="T84" fmla="*/ 905 w 1352"/>
                <a:gd name="T85" fmla="*/ 749 h 1789"/>
                <a:gd name="T86" fmla="*/ 922 w 1352"/>
                <a:gd name="T87" fmla="*/ 664 h 1789"/>
                <a:gd name="T88" fmla="*/ 932 w 1352"/>
                <a:gd name="T89" fmla="*/ 580 h 1789"/>
                <a:gd name="T90" fmla="*/ 930 w 1352"/>
                <a:gd name="T91" fmla="*/ 495 h 1789"/>
                <a:gd name="T92" fmla="*/ 922 w 1352"/>
                <a:gd name="T93" fmla="*/ 409 h 1789"/>
                <a:gd name="T94" fmla="*/ 903 w 1352"/>
                <a:gd name="T95" fmla="*/ 325 h 1789"/>
                <a:gd name="T96" fmla="*/ 1228 w 1352"/>
                <a:gd name="T97" fmla="*/ 0 h 1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52" h="1789">
                  <a:moveTo>
                    <a:pt x="1228" y="0"/>
                  </a:moveTo>
                  <a:lnTo>
                    <a:pt x="1272" y="101"/>
                  </a:lnTo>
                  <a:lnTo>
                    <a:pt x="1306" y="206"/>
                  </a:lnTo>
                  <a:lnTo>
                    <a:pt x="1331" y="310"/>
                  </a:lnTo>
                  <a:lnTo>
                    <a:pt x="1346" y="418"/>
                  </a:lnTo>
                  <a:lnTo>
                    <a:pt x="1352" y="527"/>
                  </a:lnTo>
                  <a:lnTo>
                    <a:pt x="1348" y="635"/>
                  </a:lnTo>
                  <a:lnTo>
                    <a:pt x="1335" y="742"/>
                  </a:lnTo>
                  <a:lnTo>
                    <a:pt x="1314" y="848"/>
                  </a:lnTo>
                  <a:lnTo>
                    <a:pt x="1282" y="953"/>
                  </a:lnTo>
                  <a:lnTo>
                    <a:pt x="1242" y="1055"/>
                  </a:lnTo>
                  <a:lnTo>
                    <a:pt x="1192" y="1154"/>
                  </a:lnTo>
                  <a:lnTo>
                    <a:pt x="1133" y="1249"/>
                  </a:lnTo>
                  <a:lnTo>
                    <a:pt x="1065" y="1339"/>
                  </a:lnTo>
                  <a:lnTo>
                    <a:pt x="987" y="1424"/>
                  </a:lnTo>
                  <a:lnTo>
                    <a:pt x="909" y="1498"/>
                  </a:lnTo>
                  <a:lnTo>
                    <a:pt x="825" y="1563"/>
                  </a:lnTo>
                  <a:lnTo>
                    <a:pt x="738" y="1618"/>
                  </a:lnTo>
                  <a:lnTo>
                    <a:pt x="647" y="1668"/>
                  </a:lnTo>
                  <a:lnTo>
                    <a:pt x="553" y="1708"/>
                  </a:lnTo>
                  <a:lnTo>
                    <a:pt x="456" y="1740"/>
                  </a:lnTo>
                  <a:lnTo>
                    <a:pt x="359" y="1765"/>
                  </a:lnTo>
                  <a:lnTo>
                    <a:pt x="260" y="1782"/>
                  </a:lnTo>
                  <a:lnTo>
                    <a:pt x="160" y="1789"/>
                  </a:lnTo>
                  <a:lnTo>
                    <a:pt x="143" y="1706"/>
                  </a:lnTo>
                  <a:lnTo>
                    <a:pt x="122" y="1624"/>
                  </a:lnTo>
                  <a:lnTo>
                    <a:pt x="87" y="1531"/>
                  </a:lnTo>
                  <a:lnTo>
                    <a:pt x="47" y="1445"/>
                  </a:lnTo>
                  <a:lnTo>
                    <a:pt x="0" y="1365"/>
                  </a:lnTo>
                  <a:lnTo>
                    <a:pt x="82" y="1371"/>
                  </a:lnTo>
                  <a:lnTo>
                    <a:pt x="165" y="1369"/>
                  </a:lnTo>
                  <a:lnTo>
                    <a:pt x="247" y="1358"/>
                  </a:lnTo>
                  <a:lnTo>
                    <a:pt x="327" y="1341"/>
                  </a:lnTo>
                  <a:lnTo>
                    <a:pt x="405" y="1314"/>
                  </a:lnTo>
                  <a:lnTo>
                    <a:pt x="481" y="1280"/>
                  </a:lnTo>
                  <a:lnTo>
                    <a:pt x="555" y="1238"/>
                  </a:lnTo>
                  <a:lnTo>
                    <a:pt x="624" y="1187"/>
                  </a:lnTo>
                  <a:lnTo>
                    <a:pt x="690" y="1128"/>
                  </a:lnTo>
                  <a:lnTo>
                    <a:pt x="751" y="1059"/>
                  </a:lnTo>
                  <a:lnTo>
                    <a:pt x="802" y="987"/>
                  </a:lnTo>
                  <a:lnTo>
                    <a:pt x="846" y="911"/>
                  </a:lnTo>
                  <a:lnTo>
                    <a:pt x="880" y="831"/>
                  </a:lnTo>
                  <a:lnTo>
                    <a:pt x="905" y="749"/>
                  </a:lnTo>
                  <a:lnTo>
                    <a:pt x="922" y="664"/>
                  </a:lnTo>
                  <a:lnTo>
                    <a:pt x="932" y="580"/>
                  </a:lnTo>
                  <a:lnTo>
                    <a:pt x="930" y="495"/>
                  </a:lnTo>
                  <a:lnTo>
                    <a:pt x="922" y="409"/>
                  </a:lnTo>
                  <a:lnTo>
                    <a:pt x="903" y="325"/>
                  </a:lnTo>
                  <a:lnTo>
                    <a:pt x="12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Freeform 198"/>
            <p:cNvSpPr>
              <a:spLocks/>
            </p:cNvSpPr>
            <p:nvPr/>
          </p:nvSpPr>
          <p:spPr bwMode="auto">
            <a:xfrm>
              <a:off x="6268" y="3188"/>
              <a:ext cx="1008" cy="1637"/>
            </a:xfrm>
            <a:custGeom>
              <a:avLst/>
              <a:gdLst>
                <a:gd name="T0" fmla="*/ 1736 w 2016"/>
                <a:gd name="T1" fmla="*/ 119 h 3274"/>
                <a:gd name="T2" fmla="*/ 1858 w 2016"/>
                <a:gd name="T3" fmla="*/ 369 h 3274"/>
                <a:gd name="T4" fmla="*/ 1946 w 2016"/>
                <a:gd name="T5" fmla="*/ 627 h 3274"/>
                <a:gd name="T6" fmla="*/ 1999 w 2016"/>
                <a:gd name="T7" fmla="*/ 893 h 3274"/>
                <a:gd name="T8" fmla="*/ 2016 w 2016"/>
                <a:gd name="T9" fmla="*/ 1163 h 3274"/>
                <a:gd name="T10" fmla="*/ 2001 w 2016"/>
                <a:gd name="T11" fmla="*/ 1433 h 3274"/>
                <a:gd name="T12" fmla="*/ 1949 w 2016"/>
                <a:gd name="T13" fmla="*/ 1700 h 3274"/>
                <a:gd name="T14" fmla="*/ 1864 w 2016"/>
                <a:gd name="T15" fmla="*/ 1960 h 3274"/>
                <a:gd name="T16" fmla="*/ 1744 w 2016"/>
                <a:gd name="T17" fmla="*/ 2207 h 3274"/>
                <a:gd name="T18" fmla="*/ 1588 w 2016"/>
                <a:gd name="T19" fmla="*/ 2443 h 3274"/>
                <a:gd name="T20" fmla="*/ 1400 w 2016"/>
                <a:gd name="T21" fmla="*/ 2660 h 3274"/>
                <a:gd name="T22" fmla="*/ 1177 w 2016"/>
                <a:gd name="T23" fmla="*/ 2852 h 3274"/>
                <a:gd name="T24" fmla="*/ 938 w 2016"/>
                <a:gd name="T25" fmla="*/ 3010 h 3274"/>
                <a:gd name="T26" fmla="*/ 683 w 2016"/>
                <a:gd name="T27" fmla="*/ 3129 h 3274"/>
                <a:gd name="T28" fmla="*/ 418 w 2016"/>
                <a:gd name="T29" fmla="*/ 3215 h 3274"/>
                <a:gd name="T30" fmla="*/ 145 w 2016"/>
                <a:gd name="T31" fmla="*/ 3262 h 3274"/>
                <a:gd name="T32" fmla="*/ 8 w 2016"/>
                <a:gd name="T33" fmla="*/ 3272 h 3274"/>
                <a:gd name="T34" fmla="*/ 6 w 2016"/>
                <a:gd name="T35" fmla="*/ 3127 h 3274"/>
                <a:gd name="T36" fmla="*/ 0 w 2016"/>
                <a:gd name="T37" fmla="*/ 2814 h 3274"/>
                <a:gd name="T38" fmla="*/ 234 w 2016"/>
                <a:gd name="T39" fmla="*/ 2785 h 3274"/>
                <a:gd name="T40" fmla="*/ 462 w 2016"/>
                <a:gd name="T41" fmla="*/ 2721 h 3274"/>
                <a:gd name="T42" fmla="*/ 681 w 2016"/>
                <a:gd name="T43" fmla="*/ 2626 h 3274"/>
                <a:gd name="T44" fmla="*/ 886 w 2016"/>
                <a:gd name="T45" fmla="*/ 2496 h 3274"/>
                <a:gd name="T46" fmla="*/ 1075 w 2016"/>
                <a:gd name="T47" fmla="*/ 2335 h 3274"/>
                <a:gd name="T48" fmla="*/ 1240 w 2016"/>
                <a:gd name="T49" fmla="*/ 2143 h 3274"/>
                <a:gd name="T50" fmla="*/ 1369 w 2016"/>
                <a:gd name="T51" fmla="*/ 1935 h 3274"/>
                <a:gd name="T52" fmla="*/ 1466 w 2016"/>
                <a:gd name="T53" fmla="*/ 1715 h 3274"/>
                <a:gd name="T54" fmla="*/ 1529 w 2016"/>
                <a:gd name="T55" fmla="*/ 1485 h 3274"/>
                <a:gd name="T56" fmla="*/ 1558 w 2016"/>
                <a:gd name="T57" fmla="*/ 1249 h 3274"/>
                <a:gd name="T58" fmla="*/ 1552 w 2016"/>
                <a:gd name="T59" fmla="*/ 1011 h 3274"/>
                <a:gd name="T60" fmla="*/ 1512 w 2016"/>
                <a:gd name="T61" fmla="*/ 777 h 3274"/>
                <a:gd name="T62" fmla="*/ 1440 w 2016"/>
                <a:gd name="T63" fmla="*/ 549 h 3274"/>
                <a:gd name="T64" fmla="*/ 1331 w 2016"/>
                <a:gd name="T65" fmla="*/ 332 h 3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16" h="3274">
                  <a:moveTo>
                    <a:pt x="1664" y="0"/>
                  </a:moveTo>
                  <a:lnTo>
                    <a:pt x="1736" y="119"/>
                  </a:lnTo>
                  <a:lnTo>
                    <a:pt x="1803" y="241"/>
                  </a:lnTo>
                  <a:lnTo>
                    <a:pt x="1858" y="369"/>
                  </a:lnTo>
                  <a:lnTo>
                    <a:pt x="1908" y="496"/>
                  </a:lnTo>
                  <a:lnTo>
                    <a:pt x="1946" y="627"/>
                  </a:lnTo>
                  <a:lnTo>
                    <a:pt x="1976" y="758"/>
                  </a:lnTo>
                  <a:lnTo>
                    <a:pt x="1999" y="893"/>
                  </a:lnTo>
                  <a:lnTo>
                    <a:pt x="2012" y="1028"/>
                  </a:lnTo>
                  <a:lnTo>
                    <a:pt x="2016" y="1163"/>
                  </a:lnTo>
                  <a:lnTo>
                    <a:pt x="2012" y="1298"/>
                  </a:lnTo>
                  <a:lnTo>
                    <a:pt x="2001" y="1433"/>
                  </a:lnTo>
                  <a:lnTo>
                    <a:pt x="1978" y="1566"/>
                  </a:lnTo>
                  <a:lnTo>
                    <a:pt x="1949" y="1700"/>
                  </a:lnTo>
                  <a:lnTo>
                    <a:pt x="1911" y="1831"/>
                  </a:lnTo>
                  <a:lnTo>
                    <a:pt x="1864" y="1960"/>
                  </a:lnTo>
                  <a:lnTo>
                    <a:pt x="1807" y="2086"/>
                  </a:lnTo>
                  <a:lnTo>
                    <a:pt x="1744" y="2207"/>
                  </a:lnTo>
                  <a:lnTo>
                    <a:pt x="1670" y="2327"/>
                  </a:lnTo>
                  <a:lnTo>
                    <a:pt x="1588" y="2443"/>
                  </a:lnTo>
                  <a:lnTo>
                    <a:pt x="1499" y="2553"/>
                  </a:lnTo>
                  <a:lnTo>
                    <a:pt x="1400" y="2660"/>
                  </a:lnTo>
                  <a:lnTo>
                    <a:pt x="1291" y="2761"/>
                  </a:lnTo>
                  <a:lnTo>
                    <a:pt x="1177" y="2852"/>
                  </a:lnTo>
                  <a:lnTo>
                    <a:pt x="1059" y="2935"/>
                  </a:lnTo>
                  <a:lnTo>
                    <a:pt x="938" y="3010"/>
                  </a:lnTo>
                  <a:lnTo>
                    <a:pt x="812" y="3074"/>
                  </a:lnTo>
                  <a:lnTo>
                    <a:pt x="683" y="3129"/>
                  </a:lnTo>
                  <a:lnTo>
                    <a:pt x="552" y="3177"/>
                  </a:lnTo>
                  <a:lnTo>
                    <a:pt x="418" y="3215"/>
                  </a:lnTo>
                  <a:lnTo>
                    <a:pt x="281" y="3243"/>
                  </a:lnTo>
                  <a:lnTo>
                    <a:pt x="145" y="3262"/>
                  </a:lnTo>
                  <a:lnTo>
                    <a:pt x="8" y="3274"/>
                  </a:lnTo>
                  <a:lnTo>
                    <a:pt x="8" y="3272"/>
                  </a:lnTo>
                  <a:lnTo>
                    <a:pt x="6" y="3198"/>
                  </a:lnTo>
                  <a:lnTo>
                    <a:pt x="6" y="3127"/>
                  </a:lnTo>
                  <a:lnTo>
                    <a:pt x="4" y="2966"/>
                  </a:lnTo>
                  <a:lnTo>
                    <a:pt x="0" y="2814"/>
                  </a:lnTo>
                  <a:lnTo>
                    <a:pt x="118" y="2804"/>
                  </a:lnTo>
                  <a:lnTo>
                    <a:pt x="234" y="2785"/>
                  </a:lnTo>
                  <a:lnTo>
                    <a:pt x="348" y="2757"/>
                  </a:lnTo>
                  <a:lnTo>
                    <a:pt x="462" y="2721"/>
                  </a:lnTo>
                  <a:lnTo>
                    <a:pt x="572" y="2677"/>
                  </a:lnTo>
                  <a:lnTo>
                    <a:pt x="681" y="2626"/>
                  </a:lnTo>
                  <a:lnTo>
                    <a:pt x="785" y="2565"/>
                  </a:lnTo>
                  <a:lnTo>
                    <a:pt x="886" y="2496"/>
                  </a:lnTo>
                  <a:lnTo>
                    <a:pt x="983" y="2418"/>
                  </a:lnTo>
                  <a:lnTo>
                    <a:pt x="1075" y="2335"/>
                  </a:lnTo>
                  <a:lnTo>
                    <a:pt x="1162" y="2241"/>
                  </a:lnTo>
                  <a:lnTo>
                    <a:pt x="1240" y="2143"/>
                  </a:lnTo>
                  <a:lnTo>
                    <a:pt x="1308" y="2042"/>
                  </a:lnTo>
                  <a:lnTo>
                    <a:pt x="1369" y="1935"/>
                  </a:lnTo>
                  <a:lnTo>
                    <a:pt x="1423" y="1827"/>
                  </a:lnTo>
                  <a:lnTo>
                    <a:pt x="1466" y="1715"/>
                  </a:lnTo>
                  <a:lnTo>
                    <a:pt x="1501" y="1601"/>
                  </a:lnTo>
                  <a:lnTo>
                    <a:pt x="1529" y="1485"/>
                  </a:lnTo>
                  <a:lnTo>
                    <a:pt x="1546" y="1367"/>
                  </a:lnTo>
                  <a:lnTo>
                    <a:pt x="1558" y="1249"/>
                  </a:lnTo>
                  <a:lnTo>
                    <a:pt x="1558" y="1129"/>
                  </a:lnTo>
                  <a:lnTo>
                    <a:pt x="1552" y="1011"/>
                  </a:lnTo>
                  <a:lnTo>
                    <a:pt x="1537" y="893"/>
                  </a:lnTo>
                  <a:lnTo>
                    <a:pt x="1512" y="777"/>
                  </a:lnTo>
                  <a:lnTo>
                    <a:pt x="1480" y="663"/>
                  </a:lnTo>
                  <a:lnTo>
                    <a:pt x="1440" y="549"/>
                  </a:lnTo>
                  <a:lnTo>
                    <a:pt x="1390" y="439"/>
                  </a:lnTo>
                  <a:lnTo>
                    <a:pt x="1331" y="332"/>
                  </a:lnTo>
                  <a:lnTo>
                    <a:pt x="16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Freeform 199"/>
            <p:cNvSpPr>
              <a:spLocks/>
            </p:cNvSpPr>
            <p:nvPr/>
          </p:nvSpPr>
          <p:spPr bwMode="auto">
            <a:xfrm>
              <a:off x="6008" y="2577"/>
              <a:ext cx="1409" cy="1410"/>
            </a:xfrm>
            <a:custGeom>
              <a:avLst/>
              <a:gdLst>
                <a:gd name="T0" fmla="*/ 2351 w 2818"/>
                <a:gd name="T1" fmla="*/ 0 h 2820"/>
                <a:gd name="T2" fmla="*/ 2406 w 2818"/>
                <a:gd name="T3" fmla="*/ 413 h 2820"/>
                <a:gd name="T4" fmla="*/ 2818 w 2818"/>
                <a:gd name="T5" fmla="*/ 468 h 2820"/>
                <a:gd name="T6" fmla="*/ 2273 w 2818"/>
                <a:gd name="T7" fmla="*/ 1014 h 2820"/>
                <a:gd name="T8" fmla="*/ 2067 w 2818"/>
                <a:gd name="T9" fmla="*/ 987 h 2820"/>
                <a:gd name="T10" fmla="*/ 827 w 2818"/>
                <a:gd name="T11" fmla="*/ 2225 h 2820"/>
                <a:gd name="T12" fmla="*/ 848 w 2818"/>
                <a:gd name="T13" fmla="*/ 2286 h 2820"/>
                <a:gd name="T14" fmla="*/ 858 w 2818"/>
                <a:gd name="T15" fmla="*/ 2346 h 2820"/>
                <a:gd name="T16" fmla="*/ 860 w 2818"/>
                <a:gd name="T17" fmla="*/ 2409 h 2820"/>
                <a:gd name="T18" fmla="*/ 852 w 2818"/>
                <a:gd name="T19" fmla="*/ 2472 h 2820"/>
                <a:gd name="T20" fmla="*/ 837 w 2818"/>
                <a:gd name="T21" fmla="*/ 2531 h 2820"/>
                <a:gd name="T22" fmla="*/ 812 w 2818"/>
                <a:gd name="T23" fmla="*/ 2590 h 2820"/>
                <a:gd name="T24" fmla="*/ 778 w 2818"/>
                <a:gd name="T25" fmla="*/ 2645 h 2820"/>
                <a:gd name="T26" fmla="*/ 734 w 2818"/>
                <a:gd name="T27" fmla="*/ 2694 h 2820"/>
                <a:gd name="T28" fmla="*/ 686 w 2818"/>
                <a:gd name="T29" fmla="*/ 2736 h 2820"/>
                <a:gd name="T30" fmla="*/ 633 w 2818"/>
                <a:gd name="T31" fmla="*/ 2770 h 2820"/>
                <a:gd name="T32" fmla="*/ 578 w 2818"/>
                <a:gd name="T33" fmla="*/ 2795 h 2820"/>
                <a:gd name="T34" fmla="*/ 519 w 2818"/>
                <a:gd name="T35" fmla="*/ 2812 h 2820"/>
                <a:gd name="T36" fmla="*/ 460 w 2818"/>
                <a:gd name="T37" fmla="*/ 2820 h 2820"/>
                <a:gd name="T38" fmla="*/ 399 w 2818"/>
                <a:gd name="T39" fmla="*/ 2820 h 2820"/>
                <a:gd name="T40" fmla="*/ 340 w 2818"/>
                <a:gd name="T41" fmla="*/ 2812 h 2820"/>
                <a:gd name="T42" fmla="*/ 281 w 2818"/>
                <a:gd name="T43" fmla="*/ 2795 h 2820"/>
                <a:gd name="T44" fmla="*/ 226 w 2818"/>
                <a:gd name="T45" fmla="*/ 2770 h 2820"/>
                <a:gd name="T46" fmla="*/ 173 w 2818"/>
                <a:gd name="T47" fmla="*/ 2736 h 2820"/>
                <a:gd name="T48" fmla="*/ 125 w 2818"/>
                <a:gd name="T49" fmla="*/ 2694 h 2820"/>
                <a:gd name="T50" fmla="*/ 84 w 2818"/>
                <a:gd name="T51" fmla="*/ 2647 h 2820"/>
                <a:gd name="T52" fmla="*/ 49 w 2818"/>
                <a:gd name="T53" fmla="*/ 2594 h 2820"/>
                <a:gd name="T54" fmla="*/ 25 w 2818"/>
                <a:gd name="T55" fmla="*/ 2538 h 2820"/>
                <a:gd name="T56" fmla="*/ 8 w 2818"/>
                <a:gd name="T57" fmla="*/ 2480 h 2820"/>
                <a:gd name="T58" fmla="*/ 0 w 2818"/>
                <a:gd name="T59" fmla="*/ 2421 h 2820"/>
                <a:gd name="T60" fmla="*/ 0 w 2818"/>
                <a:gd name="T61" fmla="*/ 2360 h 2820"/>
                <a:gd name="T62" fmla="*/ 8 w 2818"/>
                <a:gd name="T63" fmla="*/ 2301 h 2820"/>
                <a:gd name="T64" fmla="*/ 25 w 2818"/>
                <a:gd name="T65" fmla="*/ 2242 h 2820"/>
                <a:gd name="T66" fmla="*/ 49 w 2818"/>
                <a:gd name="T67" fmla="*/ 2187 h 2820"/>
                <a:gd name="T68" fmla="*/ 84 w 2818"/>
                <a:gd name="T69" fmla="*/ 2133 h 2820"/>
                <a:gd name="T70" fmla="*/ 125 w 2818"/>
                <a:gd name="T71" fmla="*/ 2086 h 2820"/>
                <a:gd name="T72" fmla="*/ 175 w 2818"/>
                <a:gd name="T73" fmla="*/ 2042 h 2820"/>
                <a:gd name="T74" fmla="*/ 230 w 2818"/>
                <a:gd name="T75" fmla="*/ 2008 h 2820"/>
                <a:gd name="T76" fmla="*/ 287 w 2818"/>
                <a:gd name="T77" fmla="*/ 1983 h 2820"/>
                <a:gd name="T78" fmla="*/ 348 w 2818"/>
                <a:gd name="T79" fmla="*/ 1968 h 2820"/>
                <a:gd name="T80" fmla="*/ 411 w 2818"/>
                <a:gd name="T81" fmla="*/ 1960 h 2820"/>
                <a:gd name="T82" fmla="*/ 473 w 2818"/>
                <a:gd name="T83" fmla="*/ 1962 h 2820"/>
                <a:gd name="T84" fmla="*/ 534 w 2818"/>
                <a:gd name="T85" fmla="*/ 1972 h 2820"/>
                <a:gd name="T86" fmla="*/ 595 w 2818"/>
                <a:gd name="T87" fmla="*/ 1993 h 2820"/>
                <a:gd name="T88" fmla="*/ 1831 w 2818"/>
                <a:gd name="T89" fmla="*/ 753 h 2820"/>
                <a:gd name="T90" fmla="*/ 1805 w 2818"/>
                <a:gd name="T91" fmla="*/ 548 h 2820"/>
                <a:gd name="T92" fmla="*/ 2351 w 2818"/>
                <a:gd name="T93" fmla="*/ 0 h 2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818" h="2820">
                  <a:moveTo>
                    <a:pt x="2351" y="0"/>
                  </a:moveTo>
                  <a:lnTo>
                    <a:pt x="2406" y="413"/>
                  </a:lnTo>
                  <a:lnTo>
                    <a:pt x="2818" y="468"/>
                  </a:lnTo>
                  <a:lnTo>
                    <a:pt x="2273" y="1014"/>
                  </a:lnTo>
                  <a:lnTo>
                    <a:pt x="2067" y="987"/>
                  </a:lnTo>
                  <a:lnTo>
                    <a:pt x="827" y="2225"/>
                  </a:lnTo>
                  <a:lnTo>
                    <a:pt x="848" y="2286"/>
                  </a:lnTo>
                  <a:lnTo>
                    <a:pt x="858" y="2346"/>
                  </a:lnTo>
                  <a:lnTo>
                    <a:pt x="860" y="2409"/>
                  </a:lnTo>
                  <a:lnTo>
                    <a:pt x="852" y="2472"/>
                  </a:lnTo>
                  <a:lnTo>
                    <a:pt x="837" y="2531"/>
                  </a:lnTo>
                  <a:lnTo>
                    <a:pt x="812" y="2590"/>
                  </a:lnTo>
                  <a:lnTo>
                    <a:pt x="778" y="2645"/>
                  </a:lnTo>
                  <a:lnTo>
                    <a:pt x="734" y="2694"/>
                  </a:lnTo>
                  <a:lnTo>
                    <a:pt x="686" y="2736"/>
                  </a:lnTo>
                  <a:lnTo>
                    <a:pt x="633" y="2770"/>
                  </a:lnTo>
                  <a:lnTo>
                    <a:pt x="578" y="2795"/>
                  </a:lnTo>
                  <a:lnTo>
                    <a:pt x="519" y="2812"/>
                  </a:lnTo>
                  <a:lnTo>
                    <a:pt x="460" y="2820"/>
                  </a:lnTo>
                  <a:lnTo>
                    <a:pt x="399" y="2820"/>
                  </a:lnTo>
                  <a:lnTo>
                    <a:pt x="340" y="2812"/>
                  </a:lnTo>
                  <a:lnTo>
                    <a:pt x="281" y="2795"/>
                  </a:lnTo>
                  <a:lnTo>
                    <a:pt x="226" y="2770"/>
                  </a:lnTo>
                  <a:lnTo>
                    <a:pt x="173" y="2736"/>
                  </a:lnTo>
                  <a:lnTo>
                    <a:pt x="125" y="2694"/>
                  </a:lnTo>
                  <a:lnTo>
                    <a:pt x="84" y="2647"/>
                  </a:lnTo>
                  <a:lnTo>
                    <a:pt x="49" y="2594"/>
                  </a:lnTo>
                  <a:lnTo>
                    <a:pt x="25" y="2538"/>
                  </a:lnTo>
                  <a:lnTo>
                    <a:pt x="8" y="2480"/>
                  </a:lnTo>
                  <a:lnTo>
                    <a:pt x="0" y="2421"/>
                  </a:lnTo>
                  <a:lnTo>
                    <a:pt x="0" y="2360"/>
                  </a:lnTo>
                  <a:lnTo>
                    <a:pt x="8" y="2301"/>
                  </a:lnTo>
                  <a:lnTo>
                    <a:pt x="25" y="2242"/>
                  </a:lnTo>
                  <a:lnTo>
                    <a:pt x="49" y="2187"/>
                  </a:lnTo>
                  <a:lnTo>
                    <a:pt x="84" y="2133"/>
                  </a:lnTo>
                  <a:lnTo>
                    <a:pt x="125" y="2086"/>
                  </a:lnTo>
                  <a:lnTo>
                    <a:pt x="175" y="2042"/>
                  </a:lnTo>
                  <a:lnTo>
                    <a:pt x="230" y="2008"/>
                  </a:lnTo>
                  <a:lnTo>
                    <a:pt x="287" y="1983"/>
                  </a:lnTo>
                  <a:lnTo>
                    <a:pt x="348" y="1968"/>
                  </a:lnTo>
                  <a:lnTo>
                    <a:pt x="411" y="1960"/>
                  </a:lnTo>
                  <a:lnTo>
                    <a:pt x="473" y="1962"/>
                  </a:lnTo>
                  <a:lnTo>
                    <a:pt x="534" y="1972"/>
                  </a:lnTo>
                  <a:lnTo>
                    <a:pt x="595" y="1993"/>
                  </a:lnTo>
                  <a:lnTo>
                    <a:pt x="1831" y="753"/>
                  </a:lnTo>
                  <a:lnTo>
                    <a:pt x="1805" y="548"/>
                  </a:lnTo>
                  <a:lnTo>
                    <a:pt x="23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reeform 200"/>
            <p:cNvSpPr>
              <a:spLocks/>
            </p:cNvSpPr>
            <p:nvPr/>
          </p:nvSpPr>
          <p:spPr bwMode="auto">
            <a:xfrm>
              <a:off x="5745" y="2720"/>
              <a:ext cx="1063" cy="342"/>
            </a:xfrm>
            <a:custGeom>
              <a:avLst/>
              <a:gdLst>
                <a:gd name="T0" fmla="*/ 1002 w 2126"/>
                <a:gd name="T1" fmla="*/ 0 h 685"/>
                <a:gd name="T2" fmla="*/ 1151 w 2126"/>
                <a:gd name="T3" fmla="*/ 8 h 685"/>
                <a:gd name="T4" fmla="*/ 1297 w 2126"/>
                <a:gd name="T5" fmla="*/ 27 h 685"/>
                <a:gd name="T6" fmla="*/ 1442 w 2126"/>
                <a:gd name="T7" fmla="*/ 55 h 685"/>
                <a:gd name="T8" fmla="*/ 1584 w 2126"/>
                <a:gd name="T9" fmla="*/ 93 h 685"/>
                <a:gd name="T10" fmla="*/ 1725 w 2126"/>
                <a:gd name="T11" fmla="*/ 143 h 685"/>
                <a:gd name="T12" fmla="*/ 1864 w 2126"/>
                <a:gd name="T13" fmla="*/ 202 h 685"/>
                <a:gd name="T14" fmla="*/ 1997 w 2126"/>
                <a:gd name="T15" fmla="*/ 272 h 685"/>
                <a:gd name="T16" fmla="*/ 2126 w 2126"/>
                <a:gd name="T17" fmla="*/ 352 h 685"/>
                <a:gd name="T18" fmla="*/ 1794 w 2126"/>
                <a:gd name="T19" fmla="*/ 685 h 685"/>
                <a:gd name="T20" fmla="*/ 1677 w 2126"/>
                <a:gd name="T21" fmla="*/ 622 h 685"/>
                <a:gd name="T22" fmla="*/ 1556 w 2126"/>
                <a:gd name="T23" fmla="*/ 569 h 685"/>
                <a:gd name="T24" fmla="*/ 1432 w 2126"/>
                <a:gd name="T25" fmla="*/ 527 h 685"/>
                <a:gd name="T26" fmla="*/ 1305 w 2126"/>
                <a:gd name="T27" fmla="*/ 495 h 685"/>
                <a:gd name="T28" fmla="*/ 1177 w 2126"/>
                <a:gd name="T29" fmla="*/ 472 h 685"/>
                <a:gd name="T30" fmla="*/ 1048 w 2126"/>
                <a:gd name="T31" fmla="*/ 460 h 685"/>
                <a:gd name="T32" fmla="*/ 919 w 2126"/>
                <a:gd name="T33" fmla="*/ 459 h 685"/>
                <a:gd name="T34" fmla="*/ 789 w 2126"/>
                <a:gd name="T35" fmla="*/ 466 h 685"/>
                <a:gd name="T36" fmla="*/ 660 w 2126"/>
                <a:gd name="T37" fmla="*/ 485 h 685"/>
                <a:gd name="T38" fmla="*/ 533 w 2126"/>
                <a:gd name="T39" fmla="*/ 514 h 685"/>
                <a:gd name="T40" fmla="*/ 407 w 2126"/>
                <a:gd name="T41" fmla="*/ 552 h 685"/>
                <a:gd name="T42" fmla="*/ 285 w 2126"/>
                <a:gd name="T43" fmla="*/ 601 h 685"/>
                <a:gd name="T44" fmla="*/ 166 w 2126"/>
                <a:gd name="T45" fmla="*/ 660 h 685"/>
                <a:gd name="T46" fmla="*/ 150 w 2126"/>
                <a:gd name="T47" fmla="*/ 561 h 685"/>
                <a:gd name="T48" fmla="*/ 126 w 2126"/>
                <a:gd name="T49" fmla="*/ 472 h 685"/>
                <a:gd name="T50" fmla="*/ 93 w 2126"/>
                <a:gd name="T51" fmla="*/ 388 h 685"/>
                <a:gd name="T52" fmla="*/ 55 w 2126"/>
                <a:gd name="T53" fmla="*/ 310 h 685"/>
                <a:gd name="T54" fmla="*/ 10 w 2126"/>
                <a:gd name="T55" fmla="*/ 240 h 685"/>
                <a:gd name="T56" fmla="*/ 0 w 2126"/>
                <a:gd name="T57" fmla="*/ 228 h 685"/>
                <a:gd name="T58" fmla="*/ 137 w 2126"/>
                <a:gd name="T59" fmla="*/ 166 h 685"/>
                <a:gd name="T60" fmla="*/ 276 w 2126"/>
                <a:gd name="T61" fmla="*/ 112 h 685"/>
                <a:gd name="T62" fmla="*/ 418 w 2126"/>
                <a:gd name="T63" fmla="*/ 69 h 685"/>
                <a:gd name="T64" fmla="*/ 563 w 2126"/>
                <a:gd name="T65" fmla="*/ 36 h 685"/>
                <a:gd name="T66" fmla="*/ 708 w 2126"/>
                <a:gd name="T67" fmla="*/ 14 h 685"/>
                <a:gd name="T68" fmla="*/ 856 w 2126"/>
                <a:gd name="T69" fmla="*/ 2 h 685"/>
                <a:gd name="T70" fmla="*/ 1002 w 2126"/>
                <a:gd name="T71" fmla="*/ 0 h 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126" h="685">
                  <a:moveTo>
                    <a:pt x="1002" y="0"/>
                  </a:moveTo>
                  <a:lnTo>
                    <a:pt x="1151" y="8"/>
                  </a:lnTo>
                  <a:lnTo>
                    <a:pt x="1297" y="27"/>
                  </a:lnTo>
                  <a:lnTo>
                    <a:pt x="1442" y="55"/>
                  </a:lnTo>
                  <a:lnTo>
                    <a:pt x="1584" y="93"/>
                  </a:lnTo>
                  <a:lnTo>
                    <a:pt x="1725" y="143"/>
                  </a:lnTo>
                  <a:lnTo>
                    <a:pt x="1864" y="202"/>
                  </a:lnTo>
                  <a:lnTo>
                    <a:pt x="1997" y="272"/>
                  </a:lnTo>
                  <a:lnTo>
                    <a:pt x="2126" y="352"/>
                  </a:lnTo>
                  <a:lnTo>
                    <a:pt x="1794" y="685"/>
                  </a:lnTo>
                  <a:lnTo>
                    <a:pt x="1677" y="622"/>
                  </a:lnTo>
                  <a:lnTo>
                    <a:pt x="1556" y="569"/>
                  </a:lnTo>
                  <a:lnTo>
                    <a:pt x="1432" y="527"/>
                  </a:lnTo>
                  <a:lnTo>
                    <a:pt x="1305" y="495"/>
                  </a:lnTo>
                  <a:lnTo>
                    <a:pt x="1177" y="472"/>
                  </a:lnTo>
                  <a:lnTo>
                    <a:pt x="1048" y="460"/>
                  </a:lnTo>
                  <a:lnTo>
                    <a:pt x="919" y="459"/>
                  </a:lnTo>
                  <a:lnTo>
                    <a:pt x="789" y="466"/>
                  </a:lnTo>
                  <a:lnTo>
                    <a:pt x="660" y="485"/>
                  </a:lnTo>
                  <a:lnTo>
                    <a:pt x="533" y="514"/>
                  </a:lnTo>
                  <a:lnTo>
                    <a:pt x="407" y="552"/>
                  </a:lnTo>
                  <a:lnTo>
                    <a:pt x="285" y="601"/>
                  </a:lnTo>
                  <a:lnTo>
                    <a:pt x="166" y="660"/>
                  </a:lnTo>
                  <a:lnTo>
                    <a:pt x="150" y="561"/>
                  </a:lnTo>
                  <a:lnTo>
                    <a:pt x="126" y="472"/>
                  </a:lnTo>
                  <a:lnTo>
                    <a:pt x="93" y="388"/>
                  </a:lnTo>
                  <a:lnTo>
                    <a:pt x="55" y="310"/>
                  </a:lnTo>
                  <a:lnTo>
                    <a:pt x="10" y="240"/>
                  </a:lnTo>
                  <a:lnTo>
                    <a:pt x="0" y="228"/>
                  </a:lnTo>
                  <a:lnTo>
                    <a:pt x="137" y="166"/>
                  </a:lnTo>
                  <a:lnTo>
                    <a:pt x="276" y="112"/>
                  </a:lnTo>
                  <a:lnTo>
                    <a:pt x="418" y="69"/>
                  </a:lnTo>
                  <a:lnTo>
                    <a:pt x="563" y="36"/>
                  </a:lnTo>
                  <a:lnTo>
                    <a:pt x="708" y="14"/>
                  </a:lnTo>
                  <a:lnTo>
                    <a:pt x="856" y="2"/>
                  </a:lnTo>
                  <a:lnTo>
                    <a:pt x="10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71" name="Group 224"/>
          <p:cNvGrpSpPr>
            <a:grpSpLocks noChangeAspect="1"/>
          </p:cNvGrpSpPr>
          <p:nvPr/>
        </p:nvGrpSpPr>
        <p:grpSpPr bwMode="auto">
          <a:xfrm>
            <a:off x="3489615" y="1699059"/>
            <a:ext cx="425520" cy="424836"/>
            <a:chOff x="4116" y="2102"/>
            <a:chExt cx="1242" cy="124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74" name="Freeform 226"/>
            <p:cNvSpPr>
              <a:spLocks noEditPoints="1"/>
            </p:cNvSpPr>
            <p:nvPr/>
          </p:nvSpPr>
          <p:spPr bwMode="auto">
            <a:xfrm>
              <a:off x="4417" y="2402"/>
              <a:ext cx="941" cy="940"/>
            </a:xfrm>
            <a:custGeom>
              <a:avLst/>
              <a:gdLst>
                <a:gd name="T0" fmla="*/ 1140 w 2824"/>
                <a:gd name="T1" fmla="*/ 983 h 2818"/>
                <a:gd name="T2" fmla="*/ 935 w 2824"/>
                <a:gd name="T3" fmla="*/ 1239 h 2818"/>
                <a:gd name="T4" fmla="*/ 935 w 2824"/>
                <a:gd name="T5" fmla="*/ 1579 h 2818"/>
                <a:gd name="T6" fmla="*/ 1140 w 2824"/>
                <a:gd name="T7" fmla="*/ 1835 h 2818"/>
                <a:gd name="T8" fmla="*/ 1470 w 2824"/>
                <a:gd name="T9" fmla="*/ 1912 h 2818"/>
                <a:gd name="T10" fmla="*/ 1770 w 2824"/>
                <a:gd name="T11" fmla="*/ 1766 h 2818"/>
                <a:gd name="T12" fmla="*/ 1915 w 2824"/>
                <a:gd name="T13" fmla="*/ 1468 h 2818"/>
                <a:gd name="T14" fmla="*/ 1839 w 2824"/>
                <a:gd name="T15" fmla="*/ 1138 h 2818"/>
                <a:gd name="T16" fmla="*/ 1582 w 2824"/>
                <a:gd name="T17" fmla="*/ 932 h 2818"/>
                <a:gd name="T18" fmla="*/ 1557 w 2824"/>
                <a:gd name="T19" fmla="*/ 3 h 2818"/>
                <a:gd name="T20" fmla="*/ 1692 w 2824"/>
                <a:gd name="T21" fmla="*/ 138 h 2818"/>
                <a:gd name="T22" fmla="*/ 1731 w 2824"/>
                <a:gd name="T23" fmla="*/ 378 h 2818"/>
                <a:gd name="T24" fmla="*/ 1923 w 2824"/>
                <a:gd name="T25" fmla="*/ 456 h 2818"/>
                <a:gd name="T26" fmla="*/ 2109 w 2824"/>
                <a:gd name="T27" fmla="*/ 317 h 2818"/>
                <a:gd name="T28" fmla="*/ 2263 w 2824"/>
                <a:gd name="T29" fmla="*/ 293 h 2818"/>
                <a:gd name="T30" fmla="*/ 2523 w 2824"/>
                <a:gd name="T31" fmla="*/ 541 h 2818"/>
                <a:gd name="T32" fmla="*/ 2508 w 2824"/>
                <a:gd name="T33" fmla="*/ 711 h 2818"/>
                <a:gd name="T34" fmla="*/ 2367 w 2824"/>
                <a:gd name="T35" fmla="*/ 906 h 2818"/>
                <a:gd name="T36" fmla="*/ 2445 w 2824"/>
                <a:gd name="T37" fmla="*/ 1090 h 2818"/>
                <a:gd name="T38" fmla="*/ 2686 w 2824"/>
                <a:gd name="T39" fmla="*/ 1130 h 2818"/>
                <a:gd name="T40" fmla="*/ 2820 w 2824"/>
                <a:gd name="T41" fmla="*/ 1264 h 2818"/>
                <a:gd name="T42" fmla="*/ 2772 w 2824"/>
                <a:gd name="T43" fmla="*/ 1641 h 2818"/>
                <a:gd name="T44" fmla="*/ 2497 w 2824"/>
                <a:gd name="T45" fmla="*/ 1694 h 2818"/>
                <a:gd name="T46" fmla="*/ 2401 w 2824"/>
                <a:gd name="T47" fmla="*/ 1818 h 2818"/>
                <a:gd name="T48" fmla="*/ 2381 w 2824"/>
                <a:gd name="T49" fmla="*/ 1972 h 2818"/>
                <a:gd name="T50" fmla="*/ 2538 w 2824"/>
                <a:gd name="T51" fmla="*/ 2191 h 2818"/>
                <a:gd name="T52" fmla="*/ 2331 w 2824"/>
                <a:gd name="T53" fmla="*/ 2483 h 2818"/>
                <a:gd name="T54" fmla="*/ 2182 w 2824"/>
                <a:gd name="T55" fmla="*/ 2532 h 2818"/>
                <a:gd name="T56" fmla="*/ 1977 w 2824"/>
                <a:gd name="T57" fmla="*/ 2377 h 2818"/>
                <a:gd name="T58" fmla="*/ 1875 w 2824"/>
                <a:gd name="T59" fmla="*/ 2372 h 2818"/>
                <a:gd name="T60" fmla="*/ 1706 w 2824"/>
                <a:gd name="T61" fmla="*/ 2474 h 2818"/>
                <a:gd name="T62" fmla="*/ 1666 w 2824"/>
                <a:gd name="T63" fmla="*/ 2742 h 2818"/>
                <a:gd name="T64" fmla="*/ 1301 w 2824"/>
                <a:gd name="T65" fmla="*/ 2818 h 2818"/>
                <a:gd name="T66" fmla="*/ 1142 w 2824"/>
                <a:gd name="T67" fmla="*/ 2712 h 2818"/>
                <a:gd name="T68" fmla="*/ 1107 w 2824"/>
                <a:gd name="T69" fmla="*/ 2455 h 2818"/>
                <a:gd name="T70" fmla="*/ 927 w 2824"/>
                <a:gd name="T71" fmla="*/ 2365 h 2818"/>
                <a:gd name="T72" fmla="*/ 736 w 2824"/>
                <a:gd name="T73" fmla="*/ 2483 h 2818"/>
                <a:gd name="T74" fmla="*/ 586 w 2824"/>
                <a:gd name="T75" fmla="*/ 2532 h 2818"/>
                <a:gd name="T76" fmla="*/ 316 w 2824"/>
                <a:gd name="T77" fmla="*/ 2304 h 2818"/>
                <a:gd name="T78" fmla="*/ 301 w 2824"/>
                <a:gd name="T79" fmla="*/ 2134 h 2818"/>
                <a:gd name="T80" fmla="*/ 455 w 2824"/>
                <a:gd name="T81" fmla="*/ 1933 h 2818"/>
                <a:gd name="T82" fmla="*/ 392 w 2824"/>
                <a:gd name="T83" fmla="*/ 1745 h 2818"/>
                <a:gd name="T84" fmla="*/ 173 w 2824"/>
                <a:gd name="T85" fmla="*/ 1692 h 2818"/>
                <a:gd name="T86" fmla="*/ 14 w 2824"/>
                <a:gd name="T87" fmla="*/ 1587 h 2818"/>
                <a:gd name="T88" fmla="*/ 30 w 2824"/>
                <a:gd name="T89" fmla="*/ 1203 h 2818"/>
                <a:gd name="T90" fmla="*/ 309 w 2824"/>
                <a:gd name="T91" fmla="*/ 1126 h 2818"/>
                <a:gd name="T92" fmla="*/ 401 w 2824"/>
                <a:gd name="T93" fmla="*/ 1054 h 2818"/>
                <a:gd name="T94" fmla="*/ 451 w 2824"/>
                <a:gd name="T95" fmla="*/ 864 h 2818"/>
                <a:gd name="T96" fmla="*/ 293 w 2824"/>
                <a:gd name="T97" fmla="*/ 666 h 2818"/>
                <a:gd name="T98" fmla="*/ 318 w 2824"/>
                <a:gd name="T99" fmla="*/ 512 h 2818"/>
                <a:gd name="T100" fmla="*/ 586 w 2824"/>
                <a:gd name="T101" fmla="*/ 286 h 2818"/>
                <a:gd name="T102" fmla="*/ 736 w 2824"/>
                <a:gd name="T103" fmla="*/ 335 h 2818"/>
                <a:gd name="T104" fmla="*/ 919 w 2824"/>
                <a:gd name="T105" fmla="*/ 454 h 2818"/>
                <a:gd name="T106" fmla="*/ 1092 w 2824"/>
                <a:gd name="T107" fmla="*/ 378 h 2818"/>
                <a:gd name="T108" fmla="*/ 1132 w 2824"/>
                <a:gd name="T109" fmla="*/ 138 h 2818"/>
                <a:gd name="T110" fmla="*/ 1267 w 2824"/>
                <a:gd name="T111" fmla="*/ 3 h 28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24" h="2818">
                  <a:moveTo>
                    <a:pt x="1412" y="903"/>
                  </a:moveTo>
                  <a:lnTo>
                    <a:pt x="1353" y="906"/>
                  </a:lnTo>
                  <a:lnTo>
                    <a:pt x="1296" y="916"/>
                  </a:lnTo>
                  <a:lnTo>
                    <a:pt x="1241" y="932"/>
                  </a:lnTo>
                  <a:lnTo>
                    <a:pt x="1189" y="955"/>
                  </a:lnTo>
                  <a:lnTo>
                    <a:pt x="1140" y="983"/>
                  </a:lnTo>
                  <a:lnTo>
                    <a:pt x="1096" y="1014"/>
                  </a:lnTo>
                  <a:lnTo>
                    <a:pt x="1053" y="1052"/>
                  </a:lnTo>
                  <a:lnTo>
                    <a:pt x="1017" y="1093"/>
                  </a:lnTo>
                  <a:lnTo>
                    <a:pt x="984" y="1138"/>
                  </a:lnTo>
                  <a:lnTo>
                    <a:pt x="956" y="1187"/>
                  </a:lnTo>
                  <a:lnTo>
                    <a:pt x="935" y="1239"/>
                  </a:lnTo>
                  <a:lnTo>
                    <a:pt x="919" y="1293"/>
                  </a:lnTo>
                  <a:lnTo>
                    <a:pt x="908" y="1350"/>
                  </a:lnTo>
                  <a:lnTo>
                    <a:pt x="905" y="1409"/>
                  </a:lnTo>
                  <a:lnTo>
                    <a:pt x="908" y="1468"/>
                  </a:lnTo>
                  <a:lnTo>
                    <a:pt x="919" y="1525"/>
                  </a:lnTo>
                  <a:lnTo>
                    <a:pt x="935" y="1579"/>
                  </a:lnTo>
                  <a:lnTo>
                    <a:pt x="956" y="1631"/>
                  </a:lnTo>
                  <a:lnTo>
                    <a:pt x="984" y="1680"/>
                  </a:lnTo>
                  <a:lnTo>
                    <a:pt x="1017" y="1725"/>
                  </a:lnTo>
                  <a:lnTo>
                    <a:pt x="1053" y="1766"/>
                  </a:lnTo>
                  <a:lnTo>
                    <a:pt x="1096" y="1803"/>
                  </a:lnTo>
                  <a:lnTo>
                    <a:pt x="1140" y="1835"/>
                  </a:lnTo>
                  <a:lnTo>
                    <a:pt x="1189" y="1863"/>
                  </a:lnTo>
                  <a:lnTo>
                    <a:pt x="1241" y="1885"/>
                  </a:lnTo>
                  <a:lnTo>
                    <a:pt x="1296" y="1901"/>
                  </a:lnTo>
                  <a:lnTo>
                    <a:pt x="1353" y="1912"/>
                  </a:lnTo>
                  <a:lnTo>
                    <a:pt x="1412" y="1915"/>
                  </a:lnTo>
                  <a:lnTo>
                    <a:pt x="1470" y="1912"/>
                  </a:lnTo>
                  <a:lnTo>
                    <a:pt x="1527" y="1901"/>
                  </a:lnTo>
                  <a:lnTo>
                    <a:pt x="1582" y="1885"/>
                  </a:lnTo>
                  <a:lnTo>
                    <a:pt x="1635" y="1863"/>
                  </a:lnTo>
                  <a:lnTo>
                    <a:pt x="1683" y="1835"/>
                  </a:lnTo>
                  <a:lnTo>
                    <a:pt x="1728" y="1803"/>
                  </a:lnTo>
                  <a:lnTo>
                    <a:pt x="1770" y="1766"/>
                  </a:lnTo>
                  <a:lnTo>
                    <a:pt x="1807" y="1725"/>
                  </a:lnTo>
                  <a:lnTo>
                    <a:pt x="1839" y="1680"/>
                  </a:lnTo>
                  <a:lnTo>
                    <a:pt x="1867" y="1631"/>
                  </a:lnTo>
                  <a:lnTo>
                    <a:pt x="1888" y="1579"/>
                  </a:lnTo>
                  <a:lnTo>
                    <a:pt x="1905" y="1525"/>
                  </a:lnTo>
                  <a:lnTo>
                    <a:pt x="1915" y="1468"/>
                  </a:lnTo>
                  <a:lnTo>
                    <a:pt x="1918" y="1409"/>
                  </a:lnTo>
                  <a:lnTo>
                    <a:pt x="1915" y="1350"/>
                  </a:lnTo>
                  <a:lnTo>
                    <a:pt x="1905" y="1293"/>
                  </a:lnTo>
                  <a:lnTo>
                    <a:pt x="1888" y="1239"/>
                  </a:lnTo>
                  <a:lnTo>
                    <a:pt x="1867" y="1187"/>
                  </a:lnTo>
                  <a:lnTo>
                    <a:pt x="1839" y="1138"/>
                  </a:lnTo>
                  <a:lnTo>
                    <a:pt x="1807" y="1093"/>
                  </a:lnTo>
                  <a:lnTo>
                    <a:pt x="1770" y="1052"/>
                  </a:lnTo>
                  <a:lnTo>
                    <a:pt x="1728" y="1014"/>
                  </a:lnTo>
                  <a:lnTo>
                    <a:pt x="1683" y="983"/>
                  </a:lnTo>
                  <a:lnTo>
                    <a:pt x="1635" y="955"/>
                  </a:lnTo>
                  <a:lnTo>
                    <a:pt x="1582" y="932"/>
                  </a:lnTo>
                  <a:lnTo>
                    <a:pt x="1527" y="916"/>
                  </a:lnTo>
                  <a:lnTo>
                    <a:pt x="1470" y="906"/>
                  </a:lnTo>
                  <a:lnTo>
                    <a:pt x="1412" y="903"/>
                  </a:lnTo>
                  <a:close/>
                  <a:moveTo>
                    <a:pt x="1301" y="0"/>
                  </a:moveTo>
                  <a:lnTo>
                    <a:pt x="1522" y="0"/>
                  </a:lnTo>
                  <a:lnTo>
                    <a:pt x="1557" y="3"/>
                  </a:lnTo>
                  <a:lnTo>
                    <a:pt x="1589" y="14"/>
                  </a:lnTo>
                  <a:lnTo>
                    <a:pt x="1619" y="29"/>
                  </a:lnTo>
                  <a:lnTo>
                    <a:pt x="1644" y="50"/>
                  </a:lnTo>
                  <a:lnTo>
                    <a:pt x="1666" y="76"/>
                  </a:lnTo>
                  <a:lnTo>
                    <a:pt x="1682" y="106"/>
                  </a:lnTo>
                  <a:lnTo>
                    <a:pt x="1692" y="138"/>
                  </a:lnTo>
                  <a:lnTo>
                    <a:pt x="1695" y="172"/>
                  </a:lnTo>
                  <a:lnTo>
                    <a:pt x="1695" y="308"/>
                  </a:lnTo>
                  <a:lnTo>
                    <a:pt x="1698" y="326"/>
                  </a:lnTo>
                  <a:lnTo>
                    <a:pt x="1706" y="344"/>
                  </a:lnTo>
                  <a:lnTo>
                    <a:pt x="1717" y="362"/>
                  </a:lnTo>
                  <a:lnTo>
                    <a:pt x="1731" y="378"/>
                  </a:lnTo>
                  <a:lnTo>
                    <a:pt x="1748" y="391"/>
                  </a:lnTo>
                  <a:lnTo>
                    <a:pt x="1767" y="400"/>
                  </a:lnTo>
                  <a:lnTo>
                    <a:pt x="1822" y="422"/>
                  </a:lnTo>
                  <a:lnTo>
                    <a:pt x="1875" y="446"/>
                  </a:lnTo>
                  <a:lnTo>
                    <a:pt x="1897" y="452"/>
                  </a:lnTo>
                  <a:lnTo>
                    <a:pt x="1923" y="456"/>
                  </a:lnTo>
                  <a:lnTo>
                    <a:pt x="1943" y="454"/>
                  </a:lnTo>
                  <a:lnTo>
                    <a:pt x="1961" y="449"/>
                  </a:lnTo>
                  <a:lnTo>
                    <a:pt x="1977" y="441"/>
                  </a:lnTo>
                  <a:lnTo>
                    <a:pt x="1991" y="431"/>
                  </a:lnTo>
                  <a:lnTo>
                    <a:pt x="2087" y="335"/>
                  </a:lnTo>
                  <a:lnTo>
                    <a:pt x="2109" y="317"/>
                  </a:lnTo>
                  <a:lnTo>
                    <a:pt x="2132" y="303"/>
                  </a:lnTo>
                  <a:lnTo>
                    <a:pt x="2156" y="293"/>
                  </a:lnTo>
                  <a:lnTo>
                    <a:pt x="2182" y="286"/>
                  </a:lnTo>
                  <a:lnTo>
                    <a:pt x="2209" y="285"/>
                  </a:lnTo>
                  <a:lnTo>
                    <a:pt x="2237" y="286"/>
                  </a:lnTo>
                  <a:lnTo>
                    <a:pt x="2263" y="293"/>
                  </a:lnTo>
                  <a:lnTo>
                    <a:pt x="2288" y="303"/>
                  </a:lnTo>
                  <a:lnTo>
                    <a:pt x="2311" y="317"/>
                  </a:lnTo>
                  <a:lnTo>
                    <a:pt x="2331" y="335"/>
                  </a:lnTo>
                  <a:lnTo>
                    <a:pt x="2488" y="490"/>
                  </a:lnTo>
                  <a:lnTo>
                    <a:pt x="2508" y="514"/>
                  </a:lnTo>
                  <a:lnTo>
                    <a:pt x="2523" y="541"/>
                  </a:lnTo>
                  <a:lnTo>
                    <a:pt x="2532" y="569"/>
                  </a:lnTo>
                  <a:lnTo>
                    <a:pt x="2538" y="598"/>
                  </a:lnTo>
                  <a:lnTo>
                    <a:pt x="2538" y="627"/>
                  </a:lnTo>
                  <a:lnTo>
                    <a:pt x="2532" y="656"/>
                  </a:lnTo>
                  <a:lnTo>
                    <a:pt x="2523" y="685"/>
                  </a:lnTo>
                  <a:lnTo>
                    <a:pt x="2508" y="711"/>
                  </a:lnTo>
                  <a:lnTo>
                    <a:pt x="2488" y="735"/>
                  </a:lnTo>
                  <a:lnTo>
                    <a:pt x="2392" y="831"/>
                  </a:lnTo>
                  <a:lnTo>
                    <a:pt x="2381" y="846"/>
                  </a:lnTo>
                  <a:lnTo>
                    <a:pt x="2373" y="864"/>
                  </a:lnTo>
                  <a:lnTo>
                    <a:pt x="2368" y="884"/>
                  </a:lnTo>
                  <a:lnTo>
                    <a:pt x="2367" y="906"/>
                  </a:lnTo>
                  <a:lnTo>
                    <a:pt x="2370" y="927"/>
                  </a:lnTo>
                  <a:lnTo>
                    <a:pt x="2377" y="947"/>
                  </a:lnTo>
                  <a:lnTo>
                    <a:pt x="2401" y="1000"/>
                  </a:lnTo>
                  <a:lnTo>
                    <a:pt x="2422" y="1054"/>
                  </a:lnTo>
                  <a:lnTo>
                    <a:pt x="2432" y="1073"/>
                  </a:lnTo>
                  <a:lnTo>
                    <a:pt x="2445" y="1090"/>
                  </a:lnTo>
                  <a:lnTo>
                    <a:pt x="2461" y="1105"/>
                  </a:lnTo>
                  <a:lnTo>
                    <a:pt x="2478" y="1116"/>
                  </a:lnTo>
                  <a:lnTo>
                    <a:pt x="2497" y="1124"/>
                  </a:lnTo>
                  <a:lnTo>
                    <a:pt x="2515" y="1126"/>
                  </a:lnTo>
                  <a:lnTo>
                    <a:pt x="2650" y="1126"/>
                  </a:lnTo>
                  <a:lnTo>
                    <a:pt x="2686" y="1130"/>
                  </a:lnTo>
                  <a:lnTo>
                    <a:pt x="2718" y="1140"/>
                  </a:lnTo>
                  <a:lnTo>
                    <a:pt x="2747" y="1156"/>
                  </a:lnTo>
                  <a:lnTo>
                    <a:pt x="2772" y="1176"/>
                  </a:lnTo>
                  <a:lnTo>
                    <a:pt x="2794" y="1203"/>
                  </a:lnTo>
                  <a:lnTo>
                    <a:pt x="2810" y="1232"/>
                  </a:lnTo>
                  <a:lnTo>
                    <a:pt x="2820" y="1264"/>
                  </a:lnTo>
                  <a:lnTo>
                    <a:pt x="2824" y="1298"/>
                  </a:lnTo>
                  <a:lnTo>
                    <a:pt x="2824" y="1519"/>
                  </a:lnTo>
                  <a:lnTo>
                    <a:pt x="2820" y="1554"/>
                  </a:lnTo>
                  <a:lnTo>
                    <a:pt x="2810" y="1587"/>
                  </a:lnTo>
                  <a:lnTo>
                    <a:pt x="2794" y="1615"/>
                  </a:lnTo>
                  <a:lnTo>
                    <a:pt x="2772" y="1641"/>
                  </a:lnTo>
                  <a:lnTo>
                    <a:pt x="2747" y="1662"/>
                  </a:lnTo>
                  <a:lnTo>
                    <a:pt x="2718" y="1678"/>
                  </a:lnTo>
                  <a:lnTo>
                    <a:pt x="2686" y="1688"/>
                  </a:lnTo>
                  <a:lnTo>
                    <a:pt x="2650" y="1692"/>
                  </a:lnTo>
                  <a:lnTo>
                    <a:pt x="2515" y="1692"/>
                  </a:lnTo>
                  <a:lnTo>
                    <a:pt x="2497" y="1694"/>
                  </a:lnTo>
                  <a:lnTo>
                    <a:pt x="2478" y="1702"/>
                  </a:lnTo>
                  <a:lnTo>
                    <a:pt x="2461" y="1713"/>
                  </a:lnTo>
                  <a:lnTo>
                    <a:pt x="2445" y="1728"/>
                  </a:lnTo>
                  <a:lnTo>
                    <a:pt x="2432" y="1745"/>
                  </a:lnTo>
                  <a:lnTo>
                    <a:pt x="2423" y="1763"/>
                  </a:lnTo>
                  <a:lnTo>
                    <a:pt x="2401" y="1818"/>
                  </a:lnTo>
                  <a:lnTo>
                    <a:pt x="2377" y="1871"/>
                  </a:lnTo>
                  <a:lnTo>
                    <a:pt x="2370" y="1891"/>
                  </a:lnTo>
                  <a:lnTo>
                    <a:pt x="2368" y="1912"/>
                  </a:lnTo>
                  <a:lnTo>
                    <a:pt x="2368" y="1933"/>
                  </a:lnTo>
                  <a:lnTo>
                    <a:pt x="2373" y="1954"/>
                  </a:lnTo>
                  <a:lnTo>
                    <a:pt x="2381" y="1972"/>
                  </a:lnTo>
                  <a:lnTo>
                    <a:pt x="2392" y="1987"/>
                  </a:lnTo>
                  <a:lnTo>
                    <a:pt x="2488" y="2084"/>
                  </a:lnTo>
                  <a:lnTo>
                    <a:pt x="2508" y="2107"/>
                  </a:lnTo>
                  <a:lnTo>
                    <a:pt x="2523" y="2134"/>
                  </a:lnTo>
                  <a:lnTo>
                    <a:pt x="2532" y="2161"/>
                  </a:lnTo>
                  <a:lnTo>
                    <a:pt x="2538" y="2191"/>
                  </a:lnTo>
                  <a:lnTo>
                    <a:pt x="2538" y="2219"/>
                  </a:lnTo>
                  <a:lnTo>
                    <a:pt x="2532" y="2249"/>
                  </a:lnTo>
                  <a:lnTo>
                    <a:pt x="2523" y="2278"/>
                  </a:lnTo>
                  <a:lnTo>
                    <a:pt x="2508" y="2304"/>
                  </a:lnTo>
                  <a:lnTo>
                    <a:pt x="2488" y="2328"/>
                  </a:lnTo>
                  <a:lnTo>
                    <a:pt x="2331" y="2483"/>
                  </a:lnTo>
                  <a:lnTo>
                    <a:pt x="2311" y="2501"/>
                  </a:lnTo>
                  <a:lnTo>
                    <a:pt x="2288" y="2515"/>
                  </a:lnTo>
                  <a:lnTo>
                    <a:pt x="2263" y="2525"/>
                  </a:lnTo>
                  <a:lnTo>
                    <a:pt x="2237" y="2532"/>
                  </a:lnTo>
                  <a:lnTo>
                    <a:pt x="2209" y="2534"/>
                  </a:lnTo>
                  <a:lnTo>
                    <a:pt x="2182" y="2532"/>
                  </a:lnTo>
                  <a:lnTo>
                    <a:pt x="2156" y="2525"/>
                  </a:lnTo>
                  <a:lnTo>
                    <a:pt x="2132" y="2515"/>
                  </a:lnTo>
                  <a:lnTo>
                    <a:pt x="2109" y="2501"/>
                  </a:lnTo>
                  <a:lnTo>
                    <a:pt x="2087" y="2483"/>
                  </a:lnTo>
                  <a:lnTo>
                    <a:pt x="1991" y="2387"/>
                  </a:lnTo>
                  <a:lnTo>
                    <a:pt x="1977" y="2377"/>
                  </a:lnTo>
                  <a:lnTo>
                    <a:pt x="1961" y="2369"/>
                  </a:lnTo>
                  <a:lnTo>
                    <a:pt x="1942" y="2364"/>
                  </a:lnTo>
                  <a:lnTo>
                    <a:pt x="1923" y="2363"/>
                  </a:lnTo>
                  <a:lnTo>
                    <a:pt x="1905" y="2364"/>
                  </a:lnTo>
                  <a:lnTo>
                    <a:pt x="1889" y="2368"/>
                  </a:lnTo>
                  <a:lnTo>
                    <a:pt x="1875" y="2372"/>
                  </a:lnTo>
                  <a:lnTo>
                    <a:pt x="1822" y="2396"/>
                  </a:lnTo>
                  <a:lnTo>
                    <a:pt x="1767" y="2418"/>
                  </a:lnTo>
                  <a:lnTo>
                    <a:pt x="1748" y="2427"/>
                  </a:lnTo>
                  <a:lnTo>
                    <a:pt x="1731" y="2439"/>
                  </a:lnTo>
                  <a:lnTo>
                    <a:pt x="1717" y="2455"/>
                  </a:lnTo>
                  <a:lnTo>
                    <a:pt x="1706" y="2474"/>
                  </a:lnTo>
                  <a:lnTo>
                    <a:pt x="1698" y="2492"/>
                  </a:lnTo>
                  <a:lnTo>
                    <a:pt x="1695" y="2510"/>
                  </a:lnTo>
                  <a:lnTo>
                    <a:pt x="1695" y="2646"/>
                  </a:lnTo>
                  <a:lnTo>
                    <a:pt x="1692" y="2680"/>
                  </a:lnTo>
                  <a:lnTo>
                    <a:pt x="1682" y="2712"/>
                  </a:lnTo>
                  <a:lnTo>
                    <a:pt x="1666" y="2742"/>
                  </a:lnTo>
                  <a:lnTo>
                    <a:pt x="1644" y="2768"/>
                  </a:lnTo>
                  <a:lnTo>
                    <a:pt x="1619" y="2788"/>
                  </a:lnTo>
                  <a:lnTo>
                    <a:pt x="1589" y="2804"/>
                  </a:lnTo>
                  <a:lnTo>
                    <a:pt x="1557" y="2815"/>
                  </a:lnTo>
                  <a:lnTo>
                    <a:pt x="1522" y="2818"/>
                  </a:lnTo>
                  <a:lnTo>
                    <a:pt x="1301" y="2818"/>
                  </a:lnTo>
                  <a:lnTo>
                    <a:pt x="1267" y="2815"/>
                  </a:lnTo>
                  <a:lnTo>
                    <a:pt x="1234" y="2804"/>
                  </a:lnTo>
                  <a:lnTo>
                    <a:pt x="1205" y="2788"/>
                  </a:lnTo>
                  <a:lnTo>
                    <a:pt x="1179" y="2768"/>
                  </a:lnTo>
                  <a:lnTo>
                    <a:pt x="1158" y="2742"/>
                  </a:lnTo>
                  <a:lnTo>
                    <a:pt x="1142" y="2712"/>
                  </a:lnTo>
                  <a:lnTo>
                    <a:pt x="1132" y="2680"/>
                  </a:lnTo>
                  <a:lnTo>
                    <a:pt x="1129" y="2646"/>
                  </a:lnTo>
                  <a:lnTo>
                    <a:pt x="1129" y="2510"/>
                  </a:lnTo>
                  <a:lnTo>
                    <a:pt x="1125" y="2492"/>
                  </a:lnTo>
                  <a:lnTo>
                    <a:pt x="1118" y="2474"/>
                  </a:lnTo>
                  <a:lnTo>
                    <a:pt x="1107" y="2455"/>
                  </a:lnTo>
                  <a:lnTo>
                    <a:pt x="1092" y="2439"/>
                  </a:lnTo>
                  <a:lnTo>
                    <a:pt x="1075" y="2427"/>
                  </a:lnTo>
                  <a:lnTo>
                    <a:pt x="1057" y="2418"/>
                  </a:lnTo>
                  <a:lnTo>
                    <a:pt x="1002" y="2396"/>
                  </a:lnTo>
                  <a:lnTo>
                    <a:pt x="948" y="2372"/>
                  </a:lnTo>
                  <a:lnTo>
                    <a:pt x="927" y="2365"/>
                  </a:lnTo>
                  <a:lnTo>
                    <a:pt x="901" y="2363"/>
                  </a:lnTo>
                  <a:lnTo>
                    <a:pt x="881" y="2364"/>
                  </a:lnTo>
                  <a:lnTo>
                    <a:pt x="863" y="2369"/>
                  </a:lnTo>
                  <a:lnTo>
                    <a:pt x="846" y="2377"/>
                  </a:lnTo>
                  <a:lnTo>
                    <a:pt x="833" y="2387"/>
                  </a:lnTo>
                  <a:lnTo>
                    <a:pt x="736" y="2483"/>
                  </a:lnTo>
                  <a:lnTo>
                    <a:pt x="715" y="2501"/>
                  </a:lnTo>
                  <a:lnTo>
                    <a:pt x="692" y="2515"/>
                  </a:lnTo>
                  <a:lnTo>
                    <a:pt x="667" y="2525"/>
                  </a:lnTo>
                  <a:lnTo>
                    <a:pt x="641" y="2532"/>
                  </a:lnTo>
                  <a:lnTo>
                    <a:pt x="614" y="2534"/>
                  </a:lnTo>
                  <a:lnTo>
                    <a:pt x="586" y="2532"/>
                  </a:lnTo>
                  <a:lnTo>
                    <a:pt x="560" y="2525"/>
                  </a:lnTo>
                  <a:lnTo>
                    <a:pt x="536" y="2515"/>
                  </a:lnTo>
                  <a:lnTo>
                    <a:pt x="513" y="2501"/>
                  </a:lnTo>
                  <a:lnTo>
                    <a:pt x="491" y="2483"/>
                  </a:lnTo>
                  <a:lnTo>
                    <a:pt x="335" y="2327"/>
                  </a:lnTo>
                  <a:lnTo>
                    <a:pt x="316" y="2304"/>
                  </a:lnTo>
                  <a:lnTo>
                    <a:pt x="301" y="2278"/>
                  </a:lnTo>
                  <a:lnTo>
                    <a:pt x="290" y="2249"/>
                  </a:lnTo>
                  <a:lnTo>
                    <a:pt x="286" y="2219"/>
                  </a:lnTo>
                  <a:lnTo>
                    <a:pt x="286" y="2191"/>
                  </a:lnTo>
                  <a:lnTo>
                    <a:pt x="290" y="2161"/>
                  </a:lnTo>
                  <a:lnTo>
                    <a:pt x="301" y="2134"/>
                  </a:lnTo>
                  <a:lnTo>
                    <a:pt x="316" y="2107"/>
                  </a:lnTo>
                  <a:lnTo>
                    <a:pt x="335" y="2084"/>
                  </a:lnTo>
                  <a:lnTo>
                    <a:pt x="432" y="1987"/>
                  </a:lnTo>
                  <a:lnTo>
                    <a:pt x="443" y="1972"/>
                  </a:lnTo>
                  <a:lnTo>
                    <a:pt x="451" y="1954"/>
                  </a:lnTo>
                  <a:lnTo>
                    <a:pt x="455" y="1933"/>
                  </a:lnTo>
                  <a:lnTo>
                    <a:pt x="456" y="1912"/>
                  </a:lnTo>
                  <a:lnTo>
                    <a:pt x="453" y="1891"/>
                  </a:lnTo>
                  <a:lnTo>
                    <a:pt x="446" y="1871"/>
                  </a:lnTo>
                  <a:lnTo>
                    <a:pt x="422" y="1818"/>
                  </a:lnTo>
                  <a:lnTo>
                    <a:pt x="401" y="1763"/>
                  </a:lnTo>
                  <a:lnTo>
                    <a:pt x="392" y="1745"/>
                  </a:lnTo>
                  <a:lnTo>
                    <a:pt x="380" y="1728"/>
                  </a:lnTo>
                  <a:lnTo>
                    <a:pt x="364" y="1713"/>
                  </a:lnTo>
                  <a:lnTo>
                    <a:pt x="345" y="1702"/>
                  </a:lnTo>
                  <a:lnTo>
                    <a:pt x="327" y="1694"/>
                  </a:lnTo>
                  <a:lnTo>
                    <a:pt x="309" y="1692"/>
                  </a:lnTo>
                  <a:lnTo>
                    <a:pt x="173" y="1692"/>
                  </a:lnTo>
                  <a:lnTo>
                    <a:pt x="139" y="1688"/>
                  </a:lnTo>
                  <a:lnTo>
                    <a:pt x="105" y="1678"/>
                  </a:lnTo>
                  <a:lnTo>
                    <a:pt x="77" y="1662"/>
                  </a:lnTo>
                  <a:lnTo>
                    <a:pt x="51" y="1641"/>
                  </a:lnTo>
                  <a:lnTo>
                    <a:pt x="30" y="1615"/>
                  </a:lnTo>
                  <a:lnTo>
                    <a:pt x="14" y="1587"/>
                  </a:lnTo>
                  <a:lnTo>
                    <a:pt x="4" y="1554"/>
                  </a:lnTo>
                  <a:lnTo>
                    <a:pt x="0" y="1519"/>
                  </a:lnTo>
                  <a:lnTo>
                    <a:pt x="0" y="1298"/>
                  </a:lnTo>
                  <a:lnTo>
                    <a:pt x="4" y="1264"/>
                  </a:lnTo>
                  <a:lnTo>
                    <a:pt x="14" y="1231"/>
                  </a:lnTo>
                  <a:lnTo>
                    <a:pt x="30" y="1203"/>
                  </a:lnTo>
                  <a:lnTo>
                    <a:pt x="51" y="1176"/>
                  </a:lnTo>
                  <a:lnTo>
                    <a:pt x="77" y="1156"/>
                  </a:lnTo>
                  <a:lnTo>
                    <a:pt x="105" y="1140"/>
                  </a:lnTo>
                  <a:lnTo>
                    <a:pt x="139" y="1130"/>
                  </a:lnTo>
                  <a:lnTo>
                    <a:pt x="173" y="1126"/>
                  </a:lnTo>
                  <a:lnTo>
                    <a:pt x="309" y="1126"/>
                  </a:lnTo>
                  <a:lnTo>
                    <a:pt x="327" y="1124"/>
                  </a:lnTo>
                  <a:lnTo>
                    <a:pt x="345" y="1116"/>
                  </a:lnTo>
                  <a:lnTo>
                    <a:pt x="364" y="1105"/>
                  </a:lnTo>
                  <a:lnTo>
                    <a:pt x="380" y="1090"/>
                  </a:lnTo>
                  <a:lnTo>
                    <a:pt x="392" y="1073"/>
                  </a:lnTo>
                  <a:lnTo>
                    <a:pt x="401" y="1054"/>
                  </a:lnTo>
                  <a:lnTo>
                    <a:pt x="422" y="1000"/>
                  </a:lnTo>
                  <a:lnTo>
                    <a:pt x="446" y="947"/>
                  </a:lnTo>
                  <a:lnTo>
                    <a:pt x="453" y="927"/>
                  </a:lnTo>
                  <a:lnTo>
                    <a:pt x="456" y="906"/>
                  </a:lnTo>
                  <a:lnTo>
                    <a:pt x="455" y="884"/>
                  </a:lnTo>
                  <a:lnTo>
                    <a:pt x="451" y="864"/>
                  </a:lnTo>
                  <a:lnTo>
                    <a:pt x="443" y="846"/>
                  </a:lnTo>
                  <a:lnTo>
                    <a:pt x="432" y="831"/>
                  </a:lnTo>
                  <a:lnTo>
                    <a:pt x="335" y="735"/>
                  </a:lnTo>
                  <a:lnTo>
                    <a:pt x="318" y="713"/>
                  </a:lnTo>
                  <a:lnTo>
                    <a:pt x="303" y="691"/>
                  </a:lnTo>
                  <a:lnTo>
                    <a:pt x="293" y="666"/>
                  </a:lnTo>
                  <a:lnTo>
                    <a:pt x="287" y="639"/>
                  </a:lnTo>
                  <a:lnTo>
                    <a:pt x="285" y="613"/>
                  </a:lnTo>
                  <a:lnTo>
                    <a:pt x="287" y="586"/>
                  </a:lnTo>
                  <a:lnTo>
                    <a:pt x="293" y="560"/>
                  </a:lnTo>
                  <a:lnTo>
                    <a:pt x="303" y="535"/>
                  </a:lnTo>
                  <a:lnTo>
                    <a:pt x="318" y="512"/>
                  </a:lnTo>
                  <a:lnTo>
                    <a:pt x="335" y="491"/>
                  </a:lnTo>
                  <a:lnTo>
                    <a:pt x="491" y="335"/>
                  </a:lnTo>
                  <a:lnTo>
                    <a:pt x="512" y="317"/>
                  </a:lnTo>
                  <a:lnTo>
                    <a:pt x="536" y="303"/>
                  </a:lnTo>
                  <a:lnTo>
                    <a:pt x="560" y="293"/>
                  </a:lnTo>
                  <a:lnTo>
                    <a:pt x="586" y="286"/>
                  </a:lnTo>
                  <a:lnTo>
                    <a:pt x="614" y="284"/>
                  </a:lnTo>
                  <a:lnTo>
                    <a:pt x="641" y="286"/>
                  </a:lnTo>
                  <a:lnTo>
                    <a:pt x="667" y="293"/>
                  </a:lnTo>
                  <a:lnTo>
                    <a:pt x="692" y="303"/>
                  </a:lnTo>
                  <a:lnTo>
                    <a:pt x="715" y="317"/>
                  </a:lnTo>
                  <a:lnTo>
                    <a:pt x="736" y="335"/>
                  </a:lnTo>
                  <a:lnTo>
                    <a:pt x="832" y="431"/>
                  </a:lnTo>
                  <a:lnTo>
                    <a:pt x="846" y="441"/>
                  </a:lnTo>
                  <a:lnTo>
                    <a:pt x="863" y="449"/>
                  </a:lnTo>
                  <a:lnTo>
                    <a:pt x="881" y="454"/>
                  </a:lnTo>
                  <a:lnTo>
                    <a:pt x="901" y="456"/>
                  </a:lnTo>
                  <a:lnTo>
                    <a:pt x="919" y="454"/>
                  </a:lnTo>
                  <a:lnTo>
                    <a:pt x="935" y="450"/>
                  </a:lnTo>
                  <a:lnTo>
                    <a:pt x="948" y="446"/>
                  </a:lnTo>
                  <a:lnTo>
                    <a:pt x="1002" y="422"/>
                  </a:lnTo>
                  <a:lnTo>
                    <a:pt x="1056" y="400"/>
                  </a:lnTo>
                  <a:lnTo>
                    <a:pt x="1075" y="391"/>
                  </a:lnTo>
                  <a:lnTo>
                    <a:pt x="1092" y="378"/>
                  </a:lnTo>
                  <a:lnTo>
                    <a:pt x="1107" y="362"/>
                  </a:lnTo>
                  <a:lnTo>
                    <a:pt x="1118" y="344"/>
                  </a:lnTo>
                  <a:lnTo>
                    <a:pt x="1125" y="326"/>
                  </a:lnTo>
                  <a:lnTo>
                    <a:pt x="1129" y="308"/>
                  </a:lnTo>
                  <a:lnTo>
                    <a:pt x="1129" y="172"/>
                  </a:lnTo>
                  <a:lnTo>
                    <a:pt x="1132" y="138"/>
                  </a:lnTo>
                  <a:lnTo>
                    <a:pt x="1142" y="106"/>
                  </a:lnTo>
                  <a:lnTo>
                    <a:pt x="1158" y="76"/>
                  </a:lnTo>
                  <a:lnTo>
                    <a:pt x="1179" y="50"/>
                  </a:lnTo>
                  <a:lnTo>
                    <a:pt x="1205" y="29"/>
                  </a:lnTo>
                  <a:lnTo>
                    <a:pt x="1234" y="14"/>
                  </a:lnTo>
                  <a:lnTo>
                    <a:pt x="1267" y="3"/>
                  </a:lnTo>
                  <a:lnTo>
                    <a:pt x="13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Freeform 227"/>
            <p:cNvSpPr>
              <a:spLocks noEditPoints="1"/>
            </p:cNvSpPr>
            <p:nvPr/>
          </p:nvSpPr>
          <p:spPr bwMode="auto">
            <a:xfrm>
              <a:off x="4116" y="2102"/>
              <a:ext cx="490" cy="489"/>
            </a:xfrm>
            <a:custGeom>
              <a:avLst/>
              <a:gdLst>
                <a:gd name="T0" fmla="*/ 602 w 1469"/>
                <a:gd name="T1" fmla="*/ 552 h 1466"/>
                <a:gd name="T2" fmla="*/ 513 w 1469"/>
                <a:gd name="T3" fmla="*/ 697 h 1466"/>
                <a:gd name="T4" fmla="*/ 553 w 1469"/>
                <a:gd name="T5" fmla="*/ 866 h 1466"/>
                <a:gd name="T6" fmla="*/ 698 w 1469"/>
                <a:gd name="T7" fmla="*/ 954 h 1466"/>
                <a:gd name="T8" fmla="*/ 867 w 1469"/>
                <a:gd name="T9" fmla="*/ 915 h 1466"/>
                <a:gd name="T10" fmla="*/ 956 w 1469"/>
                <a:gd name="T11" fmla="*/ 770 h 1466"/>
                <a:gd name="T12" fmla="*/ 915 w 1469"/>
                <a:gd name="T13" fmla="*/ 601 h 1466"/>
                <a:gd name="T14" fmla="*/ 771 w 1469"/>
                <a:gd name="T15" fmla="*/ 512 h 1466"/>
                <a:gd name="T16" fmla="*/ 839 w 1469"/>
                <a:gd name="T17" fmla="*/ 12 h 1466"/>
                <a:gd name="T18" fmla="*/ 905 w 1469"/>
                <a:gd name="T19" fmla="*/ 115 h 1466"/>
                <a:gd name="T20" fmla="*/ 950 w 1469"/>
                <a:gd name="T21" fmla="*/ 213 h 1466"/>
                <a:gd name="T22" fmla="*/ 995 w 1469"/>
                <a:gd name="T23" fmla="*/ 227 h 1466"/>
                <a:gd name="T24" fmla="*/ 1069 w 1469"/>
                <a:gd name="T25" fmla="*/ 161 h 1466"/>
                <a:gd name="T26" fmla="*/ 1178 w 1469"/>
                <a:gd name="T27" fmla="*/ 151 h 1466"/>
                <a:gd name="T28" fmla="*/ 1320 w 1469"/>
                <a:gd name="T29" fmla="*/ 298 h 1466"/>
                <a:gd name="T30" fmla="*/ 1293 w 1469"/>
                <a:gd name="T31" fmla="*/ 416 h 1466"/>
                <a:gd name="T32" fmla="*/ 1255 w 1469"/>
                <a:gd name="T33" fmla="*/ 518 h 1466"/>
                <a:gd name="T34" fmla="*/ 1353 w 1469"/>
                <a:gd name="T35" fmla="*/ 563 h 1466"/>
                <a:gd name="T36" fmla="*/ 1457 w 1469"/>
                <a:gd name="T37" fmla="*/ 627 h 1466"/>
                <a:gd name="T38" fmla="*/ 1457 w 1469"/>
                <a:gd name="T39" fmla="*/ 839 h 1466"/>
                <a:gd name="T40" fmla="*/ 1353 w 1469"/>
                <a:gd name="T41" fmla="*/ 903 h 1466"/>
                <a:gd name="T42" fmla="*/ 1243 w 1469"/>
                <a:gd name="T43" fmla="*/ 977 h 1466"/>
                <a:gd name="T44" fmla="*/ 1309 w 1469"/>
                <a:gd name="T45" fmla="*/ 1071 h 1466"/>
                <a:gd name="T46" fmla="*/ 1309 w 1469"/>
                <a:gd name="T47" fmla="*/ 1192 h 1466"/>
                <a:gd name="T48" fmla="*/ 1156 w 1469"/>
                <a:gd name="T49" fmla="*/ 1323 h 1466"/>
                <a:gd name="T50" fmla="*/ 1052 w 1469"/>
                <a:gd name="T51" fmla="*/ 1291 h 1466"/>
                <a:gd name="T52" fmla="*/ 989 w 1469"/>
                <a:gd name="T53" fmla="*/ 1238 h 1466"/>
                <a:gd name="T54" fmla="*/ 922 w 1469"/>
                <a:gd name="T55" fmla="*/ 1265 h 1466"/>
                <a:gd name="T56" fmla="*/ 901 w 1469"/>
                <a:gd name="T57" fmla="*/ 1377 h 1466"/>
                <a:gd name="T58" fmla="*/ 816 w 1469"/>
                <a:gd name="T59" fmla="*/ 1463 h 1466"/>
                <a:gd name="T60" fmla="*/ 606 w 1469"/>
                <a:gd name="T61" fmla="*/ 1441 h 1466"/>
                <a:gd name="T62" fmla="*/ 563 w 1469"/>
                <a:gd name="T63" fmla="*/ 1284 h 1466"/>
                <a:gd name="T64" fmla="*/ 487 w 1469"/>
                <a:gd name="T65" fmla="*/ 1239 h 1466"/>
                <a:gd name="T66" fmla="*/ 466 w 1469"/>
                <a:gd name="T67" fmla="*/ 1242 h 1466"/>
                <a:gd name="T68" fmla="*/ 357 w 1469"/>
                <a:gd name="T69" fmla="*/ 1323 h 1466"/>
                <a:gd name="T70" fmla="*/ 254 w 1469"/>
                <a:gd name="T71" fmla="*/ 1291 h 1466"/>
                <a:gd name="T72" fmla="*/ 142 w 1469"/>
                <a:gd name="T73" fmla="*/ 1131 h 1466"/>
                <a:gd name="T74" fmla="*/ 224 w 1469"/>
                <a:gd name="T75" fmla="*/ 1002 h 1466"/>
                <a:gd name="T76" fmla="*/ 202 w 1469"/>
                <a:gd name="T77" fmla="*/ 920 h 1466"/>
                <a:gd name="T78" fmla="*/ 88 w 1469"/>
                <a:gd name="T79" fmla="*/ 901 h 1466"/>
                <a:gd name="T80" fmla="*/ 2 w 1469"/>
                <a:gd name="T81" fmla="*/ 814 h 1466"/>
                <a:gd name="T82" fmla="*/ 25 w 1469"/>
                <a:gd name="T83" fmla="*/ 607 h 1466"/>
                <a:gd name="T84" fmla="*/ 183 w 1469"/>
                <a:gd name="T85" fmla="*/ 563 h 1466"/>
                <a:gd name="T86" fmla="*/ 225 w 1469"/>
                <a:gd name="T87" fmla="*/ 489 h 1466"/>
                <a:gd name="T88" fmla="*/ 159 w 1469"/>
                <a:gd name="T89" fmla="*/ 396 h 1466"/>
                <a:gd name="T90" fmla="*/ 159 w 1469"/>
                <a:gd name="T91" fmla="*/ 275 h 1466"/>
                <a:gd name="T92" fmla="*/ 313 w 1469"/>
                <a:gd name="T93" fmla="*/ 144 h 1466"/>
                <a:gd name="T94" fmla="*/ 417 w 1469"/>
                <a:gd name="T95" fmla="*/ 176 h 1466"/>
                <a:gd name="T96" fmla="*/ 479 w 1469"/>
                <a:gd name="T97" fmla="*/ 228 h 1466"/>
                <a:gd name="T98" fmla="*/ 547 w 1469"/>
                <a:gd name="T99" fmla="*/ 202 h 1466"/>
                <a:gd name="T100" fmla="*/ 567 w 1469"/>
                <a:gd name="T101" fmla="*/ 89 h 1466"/>
                <a:gd name="T102" fmla="*/ 652 w 1469"/>
                <a:gd name="T103" fmla="*/ 3 h 1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69" h="1466">
                  <a:moveTo>
                    <a:pt x="734" y="509"/>
                  </a:moveTo>
                  <a:lnTo>
                    <a:pt x="698" y="512"/>
                  </a:lnTo>
                  <a:lnTo>
                    <a:pt x="664" y="520"/>
                  </a:lnTo>
                  <a:lnTo>
                    <a:pt x="630" y="534"/>
                  </a:lnTo>
                  <a:lnTo>
                    <a:pt x="602" y="552"/>
                  </a:lnTo>
                  <a:lnTo>
                    <a:pt x="576" y="575"/>
                  </a:lnTo>
                  <a:lnTo>
                    <a:pt x="553" y="601"/>
                  </a:lnTo>
                  <a:lnTo>
                    <a:pt x="535" y="631"/>
                  </a:lnTo>
                  <a:lnTo>
                    <a:pt x="521" y="663"/>
                  </a:lnTo>
                  <a:lnTo>
                    <a:pt x="513" y="697"/>
                  </a:lnTo>
                  <a:lnTo>
                    <a:pt x="509" y="733"/>
                  </a:lnTo>
                  <a:lnTo>
                    <a:pt x="513" y="770"/>
                  </a:lnTo>
                  <a:lnTo>
                    <a:pt x="521" y="804"/>
                  </a:lnTo>
                  <a:lnTo>
                    <a:pt x="535" y="836"/>
                  </a:lnTo>
                  <a:lnTo>
                    <a:pt x="553" y="866"/>
                  </a:lnTo>
                  <a:lnTo>
                    <a:pt x="576" y="892"/>
                  </a:lnTo>
                  <a:lnTo>
                    <a:pt x="602" y="915"/>
                  </a:lnTo>
                  <a:lnTo>
                    <a:pt x="630" y="933"/>
                  </a:lnTo>
                  <a:lnTo>
                    <a:pt x="664" y="945"/>
                  </a:lnTo>
                  <a:lnTo>
                    <a:pt x="698" y="954"/>
                  </a:lnTo>
                  <a:lnTo>
                    <a:pt x="734" y="958"/>
                  </a:lnTo>
                  <a:lnTo>
                    <a:pt x="771" y="954"/>
                  </a:lnTo>
                  <a:lnTo>
                    <a:pt x="805" y="945"/>
                  </a:lnTo>
                  <a:lnTo>
                    <a:pt x="837" y="933"/>
                  </a:lnTo>
                  <a:lnTo>
                    <a:pt x="867" y="915"/>
                  </a:lnTo>
                  <a:lnTo>
                    <a:pt x="893" y="892"/>
                  </a:lnTo>
                  <a:lnTo>
                    <a:pt x="915" y="866"/>
                  </a:lnTo>
                  <a:lnTo>
                    <a:pt x="933" y="836"/>
                  </a:lnTo>
                  <a:lnTo>
                    <a:pt x="947" y="804"/>
                  </a:lnTo>
                  <a:lnTo>
                    <a:pt x="956" y="770"/>
                  </a:lnTo>
                  <a:lnTo>
                    <a:pt x="958" y="733"/>
                  </a:lnTo>
                  <a:lnTo>
                    <a:pt x="956" y="697"/>
                  </a:lnTo>
                  <a:lnTo>
                    <a:pt x="947" y="663"/>
                  </a:lnTo>
                  <a:lnTo>
                    <a:pt x="933" y="631"/>
                  </a:lnTo>
                  <a:lnTo>
                    <a:pt x="915" y="601"/>
                  </a:lnTo>
                  <a:lnTo>
                    <a:pt x="893" y="575"/>
                  </a:lnTo>
                  <a:lnTo>
                    <a:pt x="867" y="552"/>
                  </a:lnTo>
                  <a:lnTo>
                    <a:pt x="837" y="534"/>
                  </a:lnTo>
                  <a:lnTo>
                    <a:pt x="805" y="520"/>
                  </a:lnTo>
                  <a:lnTo>
                    <a:pt x="771" y="512"/>
                  </a:lnTo>
                  <a:lnTo>
                    <a:pt x="734" y="509"/>
                  </a:lnTo>
                  <a:close/>
                  <a:moveTo>
                    <a:pt x="678" y="0"/>
                  </a:moveTo>
                  <a:lnTo>
                    <a:pt x="789" y="0"/>
                  </a:lnTo>
                  <a:lnTo>
                    <a:pt x="816" y="3"/>
                  </a:lnTo>
                  <a:lnTo>
                    <a:pt x="839" y="12"/>
                  </a:lnTo>
                  <a:lnTo>
                    <a:pt x="861" y="25"/>
                  </a:lnTo>
                  <a:lnTo>
                    <a:pt x="879" y="44"/>
                  </a:lnTo>
                  <a:lnTo>
                    <a:pt x="893" y="64"/>
                  </a:lnTo>
                  <a:lnTo>
                    <a:pt x="901" y="89"/>
                  </a:lnTo>
                  <a:lnTo>
                    <a:pt x="905" y="115"/>
                  </a:lnTo>
                  <a:lnTo>
                    <a:pt x="905" y="183"/>
                  </a:lnTo>
                  <a:lnTo>
                    <a:pt x="907" y="189"/>
                  </a:lnTo>
                  <a:lnTo>
                    <a:pt x="913" y="196"/>
                  </a:lnTo>
                  <a:lnTo>
                    <a:pt x="922" y="202"/>
                  </a:lnTo>
                  <a:lnTo>
                    <a:pt x="950" y="213"/>
                  </a:lnTo>
                  <a:lnTo>
                    <a:pt x="978" y="226"/>
                  </a:lnTo>
                  <a:lnTo>
                    <a:pt x="981" y="227"/>
                  </a:lnTo>
                  <a:lnTo>
                    <a:pt x="986" y="227"/>
                  </a:lnTo>
                  <a:lnTo>
                    <a:pt x="989" y="228"/>
                  </a:lnTo>
                  <a:lnTo>
                    <a:pt x="995" y="227"/>
                  </a:lnTo>
                  <a:lnTo>
                    <a:pt x="998" y="226"/>
                  </a:lnTo>
                  <a:lnTo>
                    <a:pt x="1002" y="225"/>
                  </a:lnTo>
                  <a:lnTo>
                    <a:pt x="1004" y="224"/>
                  </a:lnTo>
                  <a:lnTo>
                    <a:pt x="1052" y="176"/>
                  </a:lnTo>
                  <a:lnTo>
                    <a:pt x="1069" y="161"/>
                  </a:lnTo>
                  <a:lnTo>
                    <a:pt x="1088" y="151"/>
                  </a:lnTo>
                  <a:lnTo>
                    <a:pt x="1110" y="144"/>
                  </a:lnTo>
                  <a:lnTo>
                    <a:pt x="1133" y="143"/>
                  </a:lnTo>
                  <a:lnTo>
                    <a:pt x="1156" y="144"/>
                  </a:lnTo>
                  <a:lnTo>
                    <a:pt x="1178" y="151"/>
                  </a:lnTo>
                  <a:lnTo>
                    <a:pt x="1197" y="161"/>
                  </a:lnTo>
                  <a:lnTo>
                    <a:pt x="1214" y="176"/>
                  </a:lnTo>
                  <a:lnTo>
                    <a:pt x="1293" y="253"/>
                  </a:lnTo>
                  <a:lnTo>
                    <a:pt x="1309" y="275"/>
                  </a:lnTo>
                  <a:lnTo>
                    <a:pt x="1320" y="298"/>
                  </a:lnTo>
                  <a:lnTo>
                    <a:pt x="1326" y="323"/>
                  </a:lnTo>
                  <a:lnTo>
                    <a:pt x="1326" y="348"/>
                  </a:lnTo>
                  <a:lnTo>
                    <a:pt x="1320" y="372"/>
                  </a:lnTo>
                  <a:lnTo>
                    <a:pt x="1309" y="396"/>
                  </a:lnTo>
                  <a:lnTo>
                    <a:pt x="1293" y="416"/>
                  </a:lnTo>
                  <a:lnTo>
                    <a:pt x="1245" y="464"/>
                  </a:lnTo>
                  <a:lnTo>
                    <a:pt x="1242" y="471"/>
                  </a:lnTo>
                  <a:lnTo>
                    <a:pt x="1240" y="480"/>
                  </a:lnTo>
                  <a:lnTo>
                    <a:pt x="1243" y="489"/>
                  </a:lnTo>
                  <a:lnTo>
                    <a:pt x="1255" y="518"/>
                  </a:lnTo>
                  <a:lnTo>
                    <a:pt x="1267" y="546"/>
                  </a:lnTo>
                  <a:lnTo>
                    <a:pt x="1271" y="554"/>
                  </a:lnTo>
                  <a:lnTo>
                    <a:pt x="1279" y="561"/>
                  </a:lnTo>
                  <a:lnTo>
                    <a:pt x="1286" y="563"/>
                  </a:lnTo>
                  <a:lnTo>
                    <a:pt x="1353" y="563"/>
                  </a:lnTo>
                  <a:lnTo>
                    <a:pt x="1380" y="566"/>
                  </a:lnTo>
                  <a:lnTo>
                    <a:pt x="1404" y="575"/>
                  </a:lnTo>
                  <a:lnTo>
                    <a:pt x="1425" y="588"/>
                  </a:lnTo>
                  <a:lnTo>
                    <a:pt x="1444" y="607"/>
                  </a:lnTo>
                  <a:lnTo>
                    <a:pt x="1457" y="627"/>
                  </a:lnTo>
                  <a:lnTo>
                    <a:pt x="1465" y="652"/>
                  </a:lnTo>
                  <a:lnTo>
                    <a:pt x="1469" y="679"/>
                  </a:lnTo>
                  <a:lnTo>
                    <a:pt x="1469" y="788"/>
                  </a:lnTo>
                  <a:lnTo>
                    <a:pt x="1465" y="814"/>
                  </a:lnTo>
                  <a:lnTo>
                    <a:pt x="1457" y="839"/>
                  </a:lnTo>
                  <a:lnTo>
                    <a:pt x="1444" y="860"/>
                  </a:lnTo>
                  <a:lnTo>
                    <a:pt x="1425" y="878"/>
                  </a:lnTo>
                  <a:lnTo>
                    <a:pt x="1404" y="892"/>
                  </a:lnTo>
                  <a:lnTo>
                    <a:pt x="1380" y="901"/>
                  </a:lnTo>
                  <a:lnTo>
                    <a:pt x="1353" y="903"/>
                  </a:lnTo>
                  <a:lnTo>
                    <a:pt x="1286" y="903"/>
                  </a:lnTo>
                  <a:lnTo>
                    <a:pt x="1279" y="905"/>
                  </a:lnTo>
                  <a:lnTo>
                    <a:pt x="1271" y="912"/>
                  </a:lnTo>
                  <a:lnTo>
                    <a:pt x="1267" y="920"/>
                  </a:lnTo>
                  <a:lnTo>
                    <a:pt x="1243" y="977"/>
                  </a:lnTo>
                  <a:lnTo>
                    <a:pt x="1240" y="986"/>
                  </a:lnTo>
                  <a:lnTo>
                    <a:pt x="1242" y="995"/>
                  </a:lnTo>
                  <a:lnTo>
                    <a:pt x="1245" y="1002"/>
                  </a:lnTo>
                  <a:lnTo>
                    <a:pt x="1293" y="1050"/>
                  </a:lnTo>
                  <a:lnTo>
                    <a:pt x="1309" y="1071"/>
                  </a:lnTo>
                  <a:lnTo>
                    <a:pt x="1320" y="1094"/>
                  </a:lnTo>
                  <a:lnTo>
                    <a:pt x="1326" y="1119"/>
                  </a:lnTo>
                  <a:lnTo>
                    <a:pt x="1326" y="1144"/>
                  </a:lnTo>
                  <a:lnTo>
                    <a:pt x="1320" y="1169"/>
                  </a:lnTo>
                  <a:lnTo>
                    <a:pt x="1309" y="1192"/>
                  </a:lnTo>
                  <a:lnTo>
                    <a:pt x="1293" y="1213"/>
                  </a:lnTo>
                  <a:lnTo>
                    <a:pt x="1214" y="1291"/>
                  </a:lnTo>
                  <a:lnTo>
                    <a:pt x="1197" y="1306"/>
                  </a:lnTo>
                  <a:lnTo>
                    <a:pt x="1178" y="1316"/>
                  </a:lnTo>
                  <a:lnTo>
                    <a:pt x="1156" y="1323"/>
                  </a:lnTo>
                  <a:lnTo>
                    <a:pt x="1133" y="1324"/>
                  </a:lnTo>
                  <a:lnTo>
                    <a:pt x="1110" y="1323"/>
                  </a:lnTo>
                  <a:lnTo>
                    <a:pt x="1088" y="1316"/>
                  </a:lnTo>
                  <a:lnTo>
                    <a:pt x="1069" y="1306"/>
                  </a:lnTo>
                  <a:lnTo>
                    <a:pt x="1052" y="1291"/>
                  </a:lnTo>
                  <a:lnTo>
                    <a:pt x="1004" y="1243"/>
                  </a:lnTo>
                  <a:lnTo>
                    <a:pt x="1002" y="1242"/>
                  </a:lnTo>
                  <a:lnTo>
                    <a:pt x="998" y="1241"/>
                  </a:lnTo>
                  <a:lnTo>
                    <a:pt x="995" y="1239"/>
                  </a:lnTo>
                  <a:lnTo>
                    <a:pt x="989" y="1238"/>
                  </a:lnTo>
                  <a:lnTo>
                    <a:pt x="986" y="1239"/>
                  </a:lnTo>
                  <a:lnTo>
                    <a:pt x="981" y="1239"/>
                  </a:lnTo>
                  <a:lnTo>
                    <a:pt x="978" y="1241"/>
                  </a:lnTo>
                  <a:lnTo>
                    <a:pt x="950" y="1253"/>
                  </a:lnTo>
                  <a:lnTo>
                    <a:pt x="922" y="1265"/>
                  </a:lnTo>
                  <a:lnTo>
                    <a:pt x="913" y="1270"/>
                  </a:lnTo>
                  <a:lnTo>
                    <a:pt x="907" y="1277"/>
                  </a:lnTo>
                  <a:lnTo>
                    <a:pt x="905" y="1284"/>
                  </a:lnTo>
                  <a:lnTo>
                    <a:pt x="905" y="1351"/>
                  </a:lnTo>
                  <a:lnTo>
                    <a:pt x="901" y="1377"/>
                  </a:lnTo>
                  <a:lnTo>
                    <a:pt x="893" y="1402"/>
                  </a:lnTo>
                  <a:lnTo>
                    <a:pt x="879" y="1423"/>
                  </a:lnTo>
                  <a:lnTo>
                    <a:pt x="861" y="1441"/>
                  </a:lnTo>
                  <a:lnTo>
                    <a:pt x="839" y="1455"/>
                  </a:lnTo>
                  <a:lnTo>
                    <a:pt x="816" y="1463"/>
                  </a:lnTo>
                  <a:lnTo>
                    <a:pt x="789" y="1466"/>
                  </a:lnTo>
                  <a:lnTo>
                    <a:pt x="678" y="1466"/>
                  </a:lnTo>
                  <a:lnTo>
                    <a:pt x="652" y="1463"/>
                  </a:lnTo>
                  <a:lnTo>
                    <a:pt x="628" y="1455"/>
                  </a:lnTo>
                  <a:lnTo>
                    <a:pt x="606" y="1441"/>
                  </a:lnTo>
                  <a:lnTo>
                    <a:pt x="589" y="1423"/>
                  </a:lnTo>
                  <a:lnTo>
                    <a:pt x="576" y="1402"/>
                  </a:lnTo>
                  <a:lnTo>
                    <a:pt x="567" y="1377"/>
                  </a:lnTo>
                  <a:lnTo>
                    <a:pt x="563" y="1351"/>
                  </a:lnTo>
                  <a:lnTo>
                    <a:pt x="563" y="1284"/>
                  </a:lnTo>
                  <a:lnTo>
                    <a:pt x="561" y="1277"/>
                  </a:lnTo>
                  <a:lnTo>
                    <a:pt x="555" y="1270"/>
                  </a:lnTo>
                  <a:lnTo>
                    <a:pt x="547" y="1265"/>
                  </a:lnTo>
                  <a:lnTo>
                    <a:pt x="490" y="1241"/>
                  </a:lnTo>
                  <a:lnTo>
                    <a:pt x="487" y="1239"/>
                  </a:lnTo>
                  <a:lnTo>
                    <a:pt x="483" y="1239"/>
                  </a:lnTo>
                  <a:lnTo>
                    <a:pt x="479" y="1238"/>
                  </a:lnTo>
                  <a:lnTo>
                    <a:pt x="474" y="1239"/>
                  </a:lnTo>
                  <a:lnTo>
                    <a:pt x="469" y="1241"/>
                  </a:lnTo>
                  <a:lnTo>
                    <a:pt x="466" y="1242"/>
                  </a:lnTo>
                  <a:lnTo>
                    <a:pt x="465" y="1243"/>
                  </a:lnTo>
                  <a:lnTo>
                    <a:pt x="417" y="1291"/>
                  </a:lnTo>
                  <a:lnTo>
                    <a:pt x="399" y="1306"/>
                  </a:lnTo>
                  <a:lnTo>
                    <a:pt x="379" y="1316"/>
                  </a:lnTo>
                  <a:lnTo>
                    <a:pt x="357" y="1323"/>
                  </a:lnTo>
                  <a:lnTo>
                    <a:pt x="335" y="1324"/>
                  </a:lnTo>
                  <a:lnTo>
                    <a:pt x="313" y="1323"/>
                  </a:lnTo>
                  <a:lnTo>
                    <a:pt x="291" y="1316"/>
                  </a:lnTo>
                  <a:lnTo>
                    <a:pt x="271" y="1306"/>
                  </a:lnTo>
                  <a:lnTo>
                    <a:pt x="254" y="1291"/>
                  </a:lnTo>
                  <a:lnTo>
                    <a:pt x="176" y="1213"/>
                  </a:lnTo>
                  <a:lnTo>
                    <a:pt x="161" y="1195"/>
                  </a:lnTo>
                  <a:lnTo>
                    <a:pt x="151" y="1176"/>
                  </a:lnTo>
                  <a:lnTo>
                    <a:pt x="144" y="1154"/>
                  </a:lnTo>
                  <a:lnTo>
                    <a:pt x="142" y="1131"/>
                  </a:lnTo>
                  <a:lnTo>
                    <a:pt x="144" y="1108"/>
                  </a:lnTo>
                  <a:lnTo>
                    <a:pt x="151" y="1088"/>
                  </a:lnTo>
                  <a:lnTo>
                    <a:pt x="161" y="1067"/>
                  </a:lnTo>
                  <a:lnTo>
                    <a:pt x="176" y="1050"/>
                  </a:lnTo>
                  <a:lnTo>
                    <a:pt x="224" y="1002"/>
                  </a:lnTo>
                  <a:lnTo>
                    <a:pt x="226" y="995"/>
                  </a:lnTo>
                  <a:lnTo>
                    <a:pt x="227" y="986"/>
                  </a:lnTo>
                  <a:lnTo>
                    <a:pt x="225" y="977"/>
                  </a:lnTo>
                  <a:lnTo>
                    <a:pt x="212" y="949"/>
                  </a:lnTo>
                  <a:lnTo>
                    <a:pt x="202" y="920"/>
                  </a:lnTo>
                  <a:lnTo>
                    <a:pt x="196" y="912"/>
                  </a:lnTo>
                  <a:lnTo>
                    <a:pt x="188" y="905"/>
                  </a:lnTo>
                  <a:lnTo>
                    <a:pt x="183" y="903"/>
                  </a:lnTo>
                  <a:lnTo>
                    <a:pt x="114" y="903"/>
                  </a:lnTo>
                  <a:lnTo>
                    <a:pt x="88" y="901"/>
                  </a:lnTo>
                  <a:lnTo>
                    <a:pt x="64" y="892"/>
                  </a:lnTo>
                  <a:lnTo>
                    <a:pt x="42" y="878"/>
                  </a:lnTo>
                  <a:lnTo>
                    <a:pt x="25" y="860"/>
                  </a:lnTo>
                  <a:lnTo>
                    <a:pt x="11" y="839"/>
                  </a:lnTo>
                  <a:lnTo>
                    <a:pt x="2" y="814"/>
                  </a:lnTo>
                  <a:lnTo>
                    <a:pt x="0" y="788"/>
                  </a:lnTo>
                  <a:lnTo>
                    <a:pt x="0" y="679"/>
                  </a:lnTo>
                  <a:lnTo>
                    <a:pt x="2" y="652"/>
                  </a:lnTo>
                  <a:lnTo>
                    <a:pt x="11" y="627"/>
                  </a:lnTo>
                  <a:lnTo>
                    <a:pt x="25" y="607"/>
                  </a:lnTo>
                  <a:lnTo>
                    <a:pt x="42" y="588"/>
                  </a:lnTo>
                  <a:lnTo>
                    <a:pt x="64" y="575"/>
                  </a:lnTo>
                  <a:lnTo>
                    <a:pt x="88" y="566"/>
                  </a:lnTo>
                  <a:lnTo>
                    <a:pt x="114" y="563"/>
                  </a:lnTo>
                  <a:lnTo>
                    <a:pt x="183" y="563"/>
                  </a:lnTo>
                  <a:lnTo>
                    <a:pt x="188" y="561"/>
                  </a:lnTo>
                  <a:lnTo>
                    <a:pt x="196" y="554"/>
                  </a:lnTo>
                  <a:lnTo>
                    <a:pt x="202" y="546"/>
                  </a:lnTo>
                  <a:lnTo>
                    <a:pt x="212" y="518"/>
                  </a:lnTo>
                  <a:lnTo>
                    <a:pt x="225" y="489"/>
                  </a:lnTo>
                  <a:lnTo>
                    <a:pt x="227" y="480"/>
                  </a:lnTo>
                  <a:lnTo>
                    <a:pt x="226" y="471"/>
                  </a:lnTo>
                  <a:lnTo>
                    <a:pt x="224" y="464"/>
                  </a:lnTo>
                  <a:lnTo>
                    <a:pt x="176" y="416"/>
                  </a:lnTo>
                  <a:lnTo>
                    <a:pt x="159" y="396"/>
                  </a:lnTo>
                  <a:lnTo>
                    <a:pt x="148" y="372"/>
                  </a:lnTo>
                  <a:lnTo>
                    <a:pt x="143" y="348"/>
                  </a:lnTo>
                  <a:lnTo>
                    <a:pt x="143" y="323"/>
                  </a:lnTo>
                  <a:lnTo>
                    <a:pt x="148" y="298"/>
                  </a:lnTo>
                  <a:lnTo>
                    <a:pt x="159" y="275"/>
                  </a:lnTo>
                  <a:lnTo>
                    <a:pt x="176" y="253"/>
                  </a:lnTo>
                  <a:lnTo>
                    <a:pt x="254" y="176"/>
                  </a:lnTo>
                  <a:lnTo>
                    <a:pt x="271" y="161"/>
                  </a:lnTo>
                  <a:lnTo>
                    <a:pt x="291" y="151"/>
                  </a:lnTo>
                  <a:lnTo>
                    <a:pt x="313" y="144"/>
                  </a:lnTo>
                  <a:lnTo>
                    <a:pt x="335" y="143"/>
                  </a:lnTo>
                  <a:lnTo>
                    <a:pt x="357" y="144"/>
                  </a:lnTo>
                  <a:lnTo>
                    <a:pt x="379" y="151"/>
                  </a:lnTo>
                  <a:lnTo>
                    <a:pt x="399" y="161"/>
                  </a:lnTo>
                  <a:lnTo>
                    <a:pt x="417" y="176"/>
                  </a:lnTo>
                  <a:lnTo>
                    <a:pt x="465" y="224"/>
                  </a:lnTo>
                  <a:lnTo>
                    <a:pt x="466" y="225"/>
                  </a:lnTo>
                  <a:lnTo>
                    <a:pt x="469" y="226"/>
                  </a:lnTo>
                  <a:lnTo>
                    <a:pt x="474" y="227"/>
                  </a:lnTo>
                  <a:lnTo>
                    <a:pt x="479" y="228"/>
                  </a:lnTo>
                  <a:lnTo>
                    <a:pt x="483" y="227"/>
                  </a:lnTo>
                  <a:lnTo>
                    <a:pt x="487" y="227"/>
                  </a:lnTo>
                  <a:lnTo>
                    <a:pt x="490" y="226"/>
                  </a:lnTo>
                  <a:lnTo>
                    <a:pt x="519" y="213"/>
                  </a:lnTo>
                  <a:lnTo>
                    <a:pt x="547" y="202"/>
                  </a:lnTo>
                  <a:lnTo>
                    <a:pt x="555" y="196"/>
                  </a:lnTo>
                  <a:lnTo>
                    <a:pt x="561" y="189"/>
                  </a:lnTo>
                  <a:lnTo>
                    <a:pt x="563" y="183"/>
                  </a:lnTo>
                  <a:lnTo>
                    <a:pt x="563" y="115"/>
                  </a:lnTo>
                  <a:lnTo>
                    <a:pt x="567" y="89"/>
                  </a:lnTo>
                  <a:lnTo>
                    <a:pt x="576" y="64"/>
                  </a:lnTo>
                  <a:lnTo>
                    <a:pt x="589" y="44"/>
                  </a:lnTo>
                  <a:lnTo>
                    <a:pt x="606" y="25"/>
                  </a:lnTo>
                  <a:lnTo>
                    <a:pt x="628" y="12"/>
                  </a:lnTo>
                  <a:lnTo>
                    <a:pt x="652" y="3"/>
                  </a:lnTo>
                  <a:lnTo>
                    <a:pt x="6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14" name="Freeform 260"/>
          <p:cNvSpPr>
            <a:spLocks noEditPoints="1"/>
          </p:cNvSpPr>
          <p:nvPr/>
        </p:nvSpPr>
        <p:spPr bwMode="auto">
          <a:xfrm>
            <a:off x="7910121" y="1751579"/>
            <a:ext cx="319990" cy="319796"/>
          </a:xfrm>
          <a:custGeom>
            <a:avLst/>
            <a:gdLst>
              <a:gd name="T0" fmla="*/ 511 w 6560"/>
              <a:gd name="T1" fmla="*/ 4571 h 6556"/>
              <a:gd name="T2" fmla="*/ 582 w 6560"/>
              <a:gd name="T3" fmla="*/ 4638 h 6556"/>
              <a:gd name="T4" fmla="*/ 794 w 6560"/>
              <a:gd name="T5" fmla="*/ 4742 h 6556"/>
              <a:gd name="T6" fmla="*/ 862 w 6560"/>
              <a:gd name="T7" fmla="*/ 4876 h 6556"/>
              <a:gd name="T8" fmla="*/ 908 w 6560"/>
              <a:gd name="T9" fmla="*/ 5147 h 6556"/>
              <a:gd name="T10" fmla="*/ 1039 w 6560"/>
              <a:gd name="T11" fmla="*/ 5386 h 6556"/>
              <a:gd name="T12" fmla="*/ 1245 w 6560"/>
              <a:gd name="T13" fmla="*/ 5571 h 6556"/>
              <a:gd name="T14" fmla="*/ 1498 w 6560"/>
              <a:gd name="T15" fmla="*/ 5675 h 6556"/>
              <a:gd name="T16" fmla="*/ 1745 w 6560"/>
              <a:gd name="T17" fmla="*/ 5691 h 6556"/>
              <a:gd name="T18" fmla="*/ 1835 w 6560"/>
              <a:gd name="T19" fmla="*/ 5809 h 6556"/>
              <a:gd name="T20" fmla="*/ 1925 w 6560"/>
              <a:gd name="T21" fmla="*/ 5982 h 6556"/>
              <a:gd name="T22" fmla="*/ 1989 w 6560"/>
              <a:gd name="T23" fmla="*/ 6048 h 6556"/>
              <a:gd name="T24" fmla="*/ 501 w 6560"/>
              <a:gd name="T25" fmla="*/ 4555 h 6556"/>
              <a:gd name="T26" fmla="*/ 2551 w 6560"/>
              <a:gd name="T27" fmla="*/ 5745 h 6556"/>
              <a:gd name="T28" fmla="*/ 2427 w 6560"/>
              <a:gd name="T29" fmla="*/ 5805 h 6556"/>
              <a:gd name="T30" fmla="*/ 2298 w 6560"/>
              <a:gd name="T31" fmla="*/ 5775 h 6556"/>
              <a:gd name="T32" fmla="*/ 2212 w 6560"/>
              <a:gd name="T33" fmla="*/ 5667 h 6556"/>
              <a:gd name="T34" fmla="*/ 2212 w 6560"/>
              <a:gd name="T35" fmla="*/ 5533 h 6556"/>
              <a:gd name="T36" fmla="*/ 5449 w 6560"/>
              <a:gd name="T37" fmla="*/ 2268 h 6556"/>
              <a:gd name="T38" fmla="*/ 1971 w 6560"/>
              <a:gd name="T39" fmla="*/ 5165 h 6556"/>
              <a:gd name="T40" fmla="*/ 1805 w 6560"/>
              <a:gd name="T41" fmla="*/ 5266 h 6556"/>
              <a:gd name="T42" fmla="*/ 1618 w 6560"/>
              <a:gd name="T43" fmla="*/ 5280 h 6556"/>
              <a:gd name="T44" fmla="*/ 1442 w 6560"/>
              <a:gd name="T45" fmla="*/ 5209 h 6556"/>
              <a:gd name="T46" fmla="*/ 1314 w 6560"/>
              <a:gd name="T47" fmla="*/ 5059 h 6556"/>
              <a:gd name="T48" fmla="*/ 1271 w 6560"/>
              <a:gd name="T49" fmla="*/ 4876 h 6556"/>
              <a:gd name="T50" fmla="*/ 1314 w 6560"/>
              <a:gd name="T51" fmla="*/ 4692 h 6556"/>
              <a:gd name="T52" fmla="*/ 4579 w 6560"/>
              <a:gd name="T53" fmla="*/ 1399 h 6556"/>
              <a:gd name="T54" fmla="*/ 1101 w 6560"/>
              <a:gd name="T55" fmla="*/ 4296 h 6556"/>
              <a:gd name="T56" fmla="*/ 979 w 6560"/>
              <a:gd name="T57" fmla="*/ 4355 h 6556"/>
              <a:gd name="T58" fmla="*/ 848 w 6560"/>
              <a:gd name="T59" fmla="*/ 4326 h 6556"/>
              <a:gd name="T60" fmla="*/ 762 w 6560"/>
              <a:gd name="T61" fmla="*/ 4218 h 6556"/>
              <a:gd name="T62" fmla="*/ 762 w 6560"/>
              <a:gd name="T63" fmla="*/ 4084 h 6556"/>
              <a:gd name="T64" fmla="*/ 4001 w 6560"/>
              <a:gd name="T65" fmla="*/ 819 h 6556"/>
              <a:gd name="T66" fmla="*/ 5339 w 6560"/>
              <a:gd name="T67" fmla="*/ 20 h 6556"/>
              <a:gd name="T68" fmla="*/ 5593 w 6560"/>
              <a:gd name="T69" fmla="*/ 124 h 6556"/>
              <a:gd name="T70" fmla="*/ 6321 w 6560"/>
              <a:gd name="T71" fmla="*/ 819 h 6556"/>
              <a:gd name="T72" fmla="*/ 6482 w 6560"/>
              <a:gd name="T73" fmla="*/ 1048 h 6556"/>
              <a:gd name="T74" fmla="*/ 6554 w 6560"/>
              <a:gd name="T75" fmla="*/ 1310 h 6556"/>
              <a:gd name="T76" fmla="*/ 6540 w 6560"/>
              <a:gd name="T77" fmla="*/ 1579 h 6556"/>
              <a:gd name="T78" fmla="*/ 6436 w 6560"/>
              <a:gd name="T79" fmla="*/ 1830 h 6556"/>
              <a:gd name="T80" fmla="*/ 6029 w 6560"/>
              <a:gd name="T81" fmla="*/ 2268 h 6556"/>
              <a:gd name="T82" fmla="*/ 4651 w 6560"/>
              <a:gd name="T83" fmla="*/ 177 h 6556"/>
              <a:gd name="T84" fmla="*/ 4895 w 6560"/>
              <a:gd name="T85" fmla="*/ 44 h 6556"/>
              <a:gd name="T86" fmla="*/ 5160 w 6560"/>
              <a:gd name="T87" fmla="*/ 0 h 65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6560" h="6556">
                <a:moveTo>
                  <a:pt x="501" y="4555"/>
                </a:moveTo>
                <a:lnTo>
                  <a:pt x="507" y="4563"/>
                </a:lnTo>
                <a:lnTo>
                  <a:pt x="511" y="4571"/>
                </a:lnTo>
                <a:lnTo>
                  <a:pt x="515" y="4579"/>
                </a:lnTo>
                <a:lnTo>
                  <a:pt x="521" y="4587"/>
                </a:lnTo>
                <a:lnTo>
                  <a:pt x="582" y="4638"/>
                </a:lnTo>
                <a:lnTo>
                  <a:pt x="648" y="4682"/>
                </a:lnTo>
                <a:lnTo>
                  <a:pt x="720" y="4718"/>
                </a:lnTo>
                <a:lnTo>
                  <a:pt x="794" y="4742"/>
                </a:lnTo>
                <a:lnTo>
                  <a:pt x="872" y="4758"/>
                </a:lnTo>
                <a:lnTo>
                  <a:pt x="864" y="4816"/>
                </a:lnTo>
                <a:lnTo>
                  <a:pt x="862" y="4876"/>
                </a:lnTo>
                <a:lnTo>
                  <a:pt x="866" y="4969"/>
                </a:lnTo>
                <a:lnTo>
                  <a:pt x="882" y="5059"/>
                </a:lnTo>
                <a:lnTo>
                  <a:pt x="908" y="5147"/>
                </a:lnTo>
                <a:lnTo>
                  <a:pt x="941" y="5230"/>
                </a:lnTo>
                <a:lnTo>
                  <a:pt x="985" y="5310"/>
                </a:lnTo>
                <a:lnTo>
                  <a:pt x="1039" y="5386"/>
                </a:lnTo>
                <a:lnTo>
                  <a:pt x="1101" y="5456"/>
                </a:lnTo>
                <a:lnTo>
                  <a:pt x="1171" y="5518"/>
                </a:lnTo>
                <a:lnTo>
                  <a:pt x="1245" y="5571"/>
                </a:lnTo>
                <a:lnTo>
                  <a:pt x="1324" y="5615"/>
                </a:lnTo>
                <a:lnTo>
                  <a:pt x="1410" y="5649"/>
                </a:lnTo>
                <a:lnTo>
                  <a:pt x="1498" y="5675"/>
                </a:lnTo>
                <a:lnTo>
                  <a:pt x="1588" y="5691"/>
                </a:lnTo>
                <a:lnTo>
                  <a:pt x="1681" y="5695"/>
                </a:lnTo>
                <a:lnTo>
                  <a:pt x="1745" y="5691"/>
                </a:lnTo>
                <a:lnTo>
                  <a:pt x="1807" y="5683"/>
                </a:lnTo>
                <a:lnTo>
                  <a:pt x="1819" y="5747"/>
                </a:lnTo>
                <a:lnTo>
                  <a:pt x="1835" y="5809"/>
                </a:lnTo>
                <a:lnTo>
                  <a:pt x="1859" y="5870"/>
                </a:lnTo>
                <a:lnTo>
                  <a:pt x="1889" y="5928"/>
                </a:lnTo>
                <a:lnTo>
                  <a:pt x="1925" y="5982"/>
                </a:lnTo>
                <a:lnTo>
                  <a:pt x="1971" y="6034"/>
                </a:lnTo>
                <a:lnTo>
                  <a:pt x="1979" y="6042"/>
                </a:lnTo>
                <a:lnTo>
                  <a:pt x="1989" y="6048"/>
                </a:lnTo>
                <a:lnTo>
                  <a:pt x="1997" y="6056"/>
                </a:lnTo>
                <a:lnTo>
                  <a:pt x="0" y="6556"/>
                </a:lnTo>
                <a:lnTo>
                  <a:pt x="501" y="4555"/>
                </a:lnTo>
                <a:close/>
                <a:moveTo>
                  <a:pt x="5449" y="2268"/>
                </a:moveTo>
                <a:lnTo>
                  <a:pt x="5740" y="2557"/>
                </a:lnTo>
                <a:lnTo>
                  <a:pt x="2551" y="5745"/>
                </a:lnTo>
                <a:lnTo>
                  <a:pt x="2513" y="5775"/>
                </a:lnTo>
                <a:lnTo>
                  <a:pt x="2473" y="5795"/>
                </a:lnTo>
                <a:lnTo>
                  <a:pt x="2427" y="5805"/>
                </a:lnTo>
                <a:lnTo>
                  <a:pt x="2383" y="5805"/>
                </a:lnTo>
                <a:lnTo>
                  <a:pt x="2340" y="5795"/>
                </a:lnTo>
                <a:lnTo>
                  <a:pt x="2298" y="5775"/>
                </a:lnTo>
                <a:lnTo>
                  <a:pt x="2262" y="5745"/>
                </a:lnTo>
                <a:lnTo>
                  <a:pt x="2232" y="5709"/>
                </a:lnTo>
                <a:lnTo>
                  <a:pt x="2212" y="5667"/>
                </a:lnTo>
                <a:lnTo>
                  <a:pt x="2202" y="5623"/>
                </a:lnTo>
                <a:lnTo>
                  <a:pt x="2202" y="5577"/>
                </a:lnTo>
                <a:lnTo>
                  <a:pt x="2212" y="5533"/>
                </a:lnTo>
                <a:lnTo>
                  <a:pt x="2232" y="5492"/>
                </a:lnTo>
                <a:lnTo>
                  <a:pt x="2262" y="5456"/>
                </a:lnTo>
                <a:lnTo>
                  <a:pt x="5449" y="2268"/>
                </a:lnTo>
                <a:close/>
                <a:moveTo>
                  <a:pt x="4579" y="1399"/>
                </a:moveTo>
                <a:lnTo>
                  <a:pt x="5160" y="1979"/>
                </a:lnTo>
                <a:lnTo>
                  <a:pt x="1971" y="5165"/>
                </a:lnTo>
                <a:lnTo>
                  <a:pt x="1921" y="5209"/>
                </a:lnTo>
                <a:lnTo>
                  <a:pt x="1865" y="5242"/>
                </a:lnTo>
                <a:lnTo>
                  <a:pt x="1805" y="5266"/>
                </a:lnTo>
                <a:lnTo>
                  <a:pt x="1743" y="5280"/>
                </a:lnTo>
                <a:lnTo>
                  <a:pt x="1681" y="5286"/>
                </a:lnTo>
                <a:lnTo>
                  <a:pt x="1618" y="5280"/>
                </a:lnTo>
                <a:lnTo>
                  <a:pt x="1556" y="5266"/>
                </a:lnTo>
                <a:lnTo>
                  <a:pt x="1498" y="5242"/>
                </a:lnTo>
                <a:lnTo>
                  <a:pt x="1442" y="5209"/>
                </a:lnTo>
                <a:lnTo>
                  <a:pt x="1390" y="5165"/>
                </a:lnTo>
                <a:lnTo>
                  <a:pt x="1348" y="5115"/>
                </a:lnTo>
                <a:lnTo>
                  <a:pt x="1314" y="5059"/>
                </a:lnTo>
                <a:lnTo>
                  <a:pt x="1290" y="4999"/>
                </a:lnTo>
                <a:lnTo>
                  <a:pt x="1277" y="4939"/>
                </a:lnTo>
                <a:lnTo>
                  <a:pt x="1271" y="4876"/>
                </a:lnTo>
                <a:lnTo>
                  <a:pt x="1277" y="4814"/>
                </a:lnTo>
                <a:lnTo>
                  <a:pt x="1290" y="4752"/>
                </a:lnTo>
                <a:lnTo>
                  <a:pt x="1314" y="4692"/>
                </a:lnTo>
                <a:lnTo>
                  <a:pt x="1348" y="4636"/>
                </a:lnTo>
                <a:lnTo>
                  <a:pt x="1390" y="4587"/>
                </a:lnTo>
                <a:lnTo>
                  <a:pt x="4579" y="1399"/>
                </a:lnTo>
                <a:close/>
                <a:moveTo>
                  <a:pt x="4001" y="819"/>
                </a:moveTo>
                <a:lnTo>
                  <a:pt x="4290" y="1110"/>
                </a:lnTo>
                <a:lnTo>
                  <a:pt x="1101" y="4296"/>
                </a:lnTo>
                <a:lnTo>
                  <a:pt x="1063" y="4326"/>
                </a:lnTo>
                <a:lnTo>
                  <a:pt x="1023" y="4345"/>
                </a:lnTo>
                <a:lnTo>
                  <a:pt x="979" y="4355"/>
                </a:lnTo>
                <a:lnTo>
                  <a:pt x="933" y="4355"/>
                </a:lnTo>
                <a:lnTo>
                  <a:pt x="890" y="4345"/>
                </a:lnTo>
                <a:lnTo>
                  <a:pt x="848" y="4326"/>
                </a:lnTo>
                <a:lnTo>
                  <a:pt x="812" y="4296"/>
                </a:lnTo>
                <a:lnTo>
                  <a:pt x="782" y="4260"/>
                </a:lnTo>
                <a:lnTo>
                  <a:pt x="762" y="4218"/>
                </a:lnTo>
                <a:lnTo>
                  <a:pt x="752" y="4174"/>
                </a:lnTo>
                <a:lnTo>
                  <a:pt x="752" y="4130"/>
                </a:lnTo>
                <a:lnTo>
                  <a:pt x="762" y="4084"/>
                </a:lnTo>
                <a:lnTo>
                  <a:pt x="782" y="4044"/>
                </a:lnTo>
                <a:lnTo>
                  <a:pt x="812" y="4007"/>
                </a:lnTo>
                <a:lnTo>
                  <a:pt x="4001" y="819"/>
                </a:lnTo>
                <a:close/>
                <a:moveTo>
                  <a:pt x="5160" y="0"/>
                </a:moveTo>
                <a:lnTo>
                  <a:pt x="5250" y="6"/>
                </a:lnTo>
                <a:lnTo>
                  <a:pt x="5339" y="20"/>
                </a:lnTo>
                <a:lnTo>
                  <a:pt x="5425" y="44"/>
                </a:lnTo>
                <a:lnTo>
                  <a:pt x="5511" y="80"/>
                </a:lnTo>
                <a:lnTo>
                  <a:pt x="5593" y="124"/>
                </a:lnTo>
                <a:lnTo>
                  <a:pt x="5668" y="177"/>
                </a:lnTo>
                <a:lnTo>
                  <a:pt x="5740" y="241"/>
                </a:lnTo>
                <a:lnTo>
                  <a:pt x="6321" y="819"/>
                </a:lnTo>
                <a:lnTo>
                  <a:pt x="6383" y="891"/>
                </a:lnTo>
                <a:lnTo>
                  <a:pt x="6436" y="969"/>
                </a:lnTo>
                <a:lnTo>
                  <a:pt x="6482" y="1048"/>
                </a:lnTo>
                <a:lnTo>
                  <a:pt x="6516" y="1134"/>
                </a:lnTo>
                <a:lnTo>
                  <a:pt x="6540" y="1220"/>
                </a:lnTo>
                <a:lnTo>
                  <a:pt x="6554" y="1310"/>
                </a:lnTo>
                <a:lnTo>
                  <a:pt x="6560" y="1399"/>
                </a:lnTo>
                <a:lnTo>
                  <a:pt x="6554" y="1489"/>
                </a:lnTo>
                <a:lnTo>
                  <a:pt x="6540" y="1579"/>
                </a:lnTo>
                <a:lnTo>
                  <a:pt x="6516" y="1664"/>
                </a:lnTo>
                <a:lnTo>
                  <a:pt x="6482" y="1750"/>
                </a:lnTo>
                <a:lnTo>
                  <a:pt x="6436" y="1830"/>
                </a:lnTo>
                <a:lnTo>
                  <a:pt x="6383" y="1908"/>
                </a:lnTo>
                <a:lnTo>
                  <a:pt x="6321" y="1979"/>
                </a:lnTo>
                <a:lnTo>
                  <a:pt x="6029" y="2268"/>
                </a:lnTo>
                <a:lnTo>
                  <a:pt x="4290" y="530"/>
                </a:lnTo>
                <a:lnTo>
                  <a:pt x="4579" y="241"/>
                </a:lnTo>
                <a:lnTo>
                  <a:pt x="4651" y="177"/>
                </a:lnTo>
                <a:lnTo>
                  <a:pt x="4729" y="124"/>
                </a:lnTo>
                <a:lnTo>
                  <a:pt x="4809" y="80"/>
                </a:lnTo>
                <a:lnTo>
                  <a:pt x="4895" y="44"/>
                </a:lnTo>
                <a:lnTo>
                  <a:pt x="4982" y="20"/>
                </a:lnTo>
                <a:lnTo>
                  <a:pt x="5070" y="6"/>
                </a:lnTo>
                <a:lnTo>
                  <a:pt x="5160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15" name="Group 263"/>
          <p:cNvGrpSpPr>
            <a:grpSpLocks noChangeAspect="1"/>
          </p:cNvGrpSpPr>
          <p:nvPr/>
        </p:nvGrpSpPr>
        <p:grpSpPr bwMode="auto">
          <a:xfrm>
            <a:off x="9354714" y="1785445"/>
            <a:ext cx="246631" cy="252064"/>
            <a:chOff x="4124" y="1739"/>
            <a:chExt cx="1861" cy="190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18" name="Freeform 265"/>
            <p:cNvSpPr>
              <a:spLocks noEditPoints="1"/>
            </p:cNvSpPr>
            <p:nvPr/>
          </p:nvSpPr>
          <p:spPr bwMode="auto">
            <a:xfrm>
              <a:off x="4124" y="1739"/>
              <a:ext cx="1861" cy="1313"/>
            </a:xfrm>
            <a:custGeom>
              <a:avLst/>
              <a:gdLst>
                <a:gd name="T0" fmla="*/ 1353 w 3720"/>
                <a:gd name="T1" fmla="*/ 680 h 2626"/>
                <a:gd name="T2" fmla="*/ 1311 w 3720"/>
                <a:gd name="T3" fmla="*/ 767 h 2626"/>
                <a:gd name="T4" fmla="*/ 1353 w 3720"/>
                <a:gd name="T5" fmla="*/ 855 h 2626"/>
                <a:gd name="T6" fmla="*/ 1588 w 3720"/>
                <a:gd name="T7" fmla="*/ 879 h 2626"/>
                <a:gd name="T8" fmla="*/ 1016 w 3720"/>
                <a:gd name="T9" fmla="*/ 1104 h 2626"/>
                <a:gd name="T10" fmla="*/ 921 w 3720"/>
                <a:gd name="T11" fmla="*/ 1115 h 2626"/>
                <a:gd name="T12" fmla="*/ 436 w 3720"/>
                <a:gd name="T13" fmla="*/ 1611 h 2626"/>
                <a:gd name="T14" fmla="*/ 448 w 3720"/>
                <a:gd name="T15" fmla="*/ 1706 h 2626"/>
                <a:gd name="T16" fmla="*/ 522 w 3720"/>
                <a:gd name="T17" fmla="*/ 1757 h 2626"/>
                <a:gd name="T18" fmla="*/ 605 w 3720"/>
                <a:gd name="T19" fmla="*/ 1741 h 2626"/>
                <a:gd name="T20" fmla="*/ 1139 w 3720"/>
                <a:gd name="T21" fmla="*/ 1524 h 2626"/>
                <a:gd name="T22" fmla="*/ 1234 w 3720"/>
                <a:gd name="T23" fmla="*/ 1536 h 2626"/>
                <a:gd name="T24" fmla="*/ 1748 w 3720"/>
                <a:gd name="T25" fmla="*/ 1204 h 2626"/>
                <a:gd name="T26" fmla="*/ 1790 w 3720"/>
                <a:gd name="T27" fmla="*/ 1291 h 2626"/>
                <a:gd name="T28" fmla="*/ 1886 w 3720"/>
                <a:gd name="T29" fmla="*/ 1313 h 2626"/>
                <a:gd name="T30" fmla="*/ 1962 w 3720"/>
                <a:gd name="T31" fmla="*/ 1253 h 2626"/>
                <a:gd name="T32" fmla="*/ 1970 w 3720"/>
                <a:gd name="T33" fmla="*/ 741 h 2626"/>
                <a:gd name="T34" fmla="*/ 1909 w 3720"/>
                <a:gd name="T35" fmla="*/ 666 h 2626"/>
                <a:gd name="T36" fmla="*/ 112 w 3720"/>
                <a:gd name="T37" fmla="*/ 0 h 2626"/>
                <a:gd name="T38" fmla="*/ 3677 w 3720"/>
                <a:gd name="T39" fmla="*/ 24 h 2626"/>
                <a:gd name="T40" fmla="*/ 3720 w 3720"/>
                <a:gd name="T41" fmla="*/ 111 h 2626"/>
                <a:gd name="T42" fmla="*/ 3695 w 3720"/>
                <a:gd name="T43" fmla="*/ 2584 h 2626"/>
                <a:gd name="T44" fmla="*/ 3608 w 3720"/>
                <a:gd name="T45" fmla="*/ 2626 h 2626"/>
                <a:gd name="T46" fmla="*/ 3486 w 3720"/>
                <a:gd name="T47" fmla="*/ 2519 h 2626"/>
                <a:gd name="T48" fmla="*/ 3477 w 3720"/>
                <a:gd name="T49" fmla="*/ 1722 h 2626"/>
                <a:gd name="T50" fmla="*/ 3391 w 3720"/>
                <a:gd name="T51" fmla="*/ 1547 h 2626"/>
                <a:gd name="T52" fmla="*/ 3235 w 3720"/>
                <a:gd name="T53" fmla="*/ 1427 h 2626"/>
                <a:gd name="T54" fmla="*/ 3020 w 3720"/>
                <a:gd name="T55" fmla="*/ 1369 h 2626"/>
                <a:gd name="T56" fmla="*/ 2935 w 3720"/>
                <a:gd name="T57" fmla="*/ 1389 h 2626"/>
                <a:gd name="T58" fmla="*/ 3062 w 3720"/>
                <a:gd name="T59" fmla="*/ 1286 h 2626"/>
                <a:gd name="T60" fmla="*/ 3187 w 3720"/>
                <a:gd name="T61" fmla="*/ 1103 h 2626"/>
                <a:gd name="T62" fmla="*/ 3214 w 3720"/>
                <a:gd name="T63" fmla="*/ 876 h 2626"/>
                <a:gd name="T64" fmla="*/ 3143 w 3720"/>
                <a:gd name="T65" fmla="*/ 674 h 2626"/>
                <a:gd name="T66" fmla="*/ 2993 w 3720"/>
                <a:gd name="T67" fmla="*/ 524 h 2626"/>
                <a:gd name="T68" fmla="*/ 2791 w 3720"/>
                <a:gd name="T69" fmla="*/ 452 h 2626"/>
                <a:gd name="T70" fmla="*/ 2572 w 3720"/>
                <a:gd name="T71" fmla="*/ 478 h 2626"/>
                <a:gd name="T72" fmla="*/ 2393 w 3720"/>
                <a:gd name="T73" fmla="*/ 591 h 2626"/>
                <a:gd name="T74" fmla="*/ 2279 w 3720"/>
                <a:gd name="T75" fmla="*/ 770 h 2626"/>
                <a:gd name="T76" fmla="*/ 2255 w 3720"/>
                <a:gd name="T77" fmla="*/ 992 h 2626"/>
                <a:gd name="T78" fmla="*/ 2334 w 3720"/>
                <a:gd name="T79" fmla="*/ 1202 h 2626"/>
                <a:gd name="T80" fmla="*/ 2496 w 3720"/>
                <a:gd name="T81" fmla="*/ 1352 h 2626"/>
                <a:gd name="T82" fmla="*/ 2482 w 3720"/>
                <a:gd name="T83" fmla="*/ 1377 h 2626"/>
                <a:gd name="T84" fmla="*/ 2394 w 3720"/>
                <a:gd name="T85" fmla="*/ 1373 h 2626"/>
                <a:gd name="T86" fmla="*/ 2190 w 3720"/>
                <a:gd name="T87" fmla="*/ 1451 h 2626"/>
                <a:gd name="T88" fmla="*/ 2050 w 3720"/>
                <a:gd name="T89" fmla="*/ 1588 h 2626"/>
                <a:gd name="T90" fmla="*/ 1984 w 3720"/>
                <a:gd name="T91" fmla="*/ 1773 h 2626"/>
                <a:gd name="T92" fmla="*/ 1991 w 3720"/>
                <a:gd name="T93" fmla="*/ 2544 h 2626"/>
                <a:gd name="T94" fmla="*/ 87 w 3720"/>
                <a:gd name="T95" fmla="*/ 2624 h 2626"/>
                <a:gd name="T96" fmla="*/ 11 w 3720"/>
                <a:gd name="T97" fmla="*/ 2563 h 2626"/>
                <a:gd name="T98" fmla="*/ 3 w 3720"/>
                <a:gd name="T99" fmla="*/ 86 h 2626"/>
                <a:gd name="T100" fmla="*/ 64 w 3720"/>
                <a:gd name="T101" fmla="*/ 10 h 2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20" h="2626">
                  <a:moveTo>
                    <a:pt x="1423" y="654"/>
                  </a:moveTo>
                  <a:lnTo>
                    <a:pt x="1398" y="658"/>
                  </a:lnTo>
                  <a:lnTo>
                    <a:pt x="1373" y="666"/>
                  </a:lnTo>
                  <a:lnTo>
                    <a:pt x="1353" y="680"/>
                  </a:lnTo>
                  <a:lnTo>
                    <a:pt x="1335" y="697"/>
                  </a:lnTo>
                  <a:lnTo>
                    <a:pt x="1322" y="718"/>
                  </a:lnTo>
                  <a:lnTo>
                    <a:pt x="1314" y="741"/>
                  </a:lnTo>
                  <a:lnTo>
                    <a:pt x="1311" y="767"/>
                  </a:lnTo>
                  <a:lnTo>
                    <a:pt x="1314" y="793"/>
                  </a:lnTo>
                  <a:lnTo>
                    <a:pt x="1322" y="816"/>
                  </a:lnTo>
                  <a:lnTo>
                    <a:pt x="1335" y="837"/>
                  </a:lnTo>
                  <a:lnTo>
                    <a:pt x="1353" y="855"/>
                  </a:lnTo>
                  <a:lnTo>
                    <a:pt x="1373" y="867"/>
                  </a:lnTo>
                  <a:lnTo>
                    <a:pt x="1398" y="877"/>
                  </a:lnTo>
                  <a:lnTo>
                    <a:pt x="1423" y="879"/>
                  </a:lnTo>
                  <a:lnTo>
                    <a:pt x="1588" y="879"/>
                  </a:lnTo>
                  <a:lnTo>
                    <a:pt x="1198" y="1270"/>
                  </a:lnTo>
                  <a:lnTo>
                    <a:pt x="1059" y="1131"/>
                  </a:lnTo>
                  <a:lnTo>
                    <a:pt x="1039" y="1115"/>
                  </a:lnTo>
                  <a:lnTo>
                    <a:pt x="1016" y="1104"/>
                  </a:lnTo>
                  <a:lnTo>
                    <a:pt x="992" y="1098"/>
                  </a:lnTo>
                  <a:lnTo>
                    <a:pt x="967" y="1098"/>
                  </a:lnTo>
                  <a:lnTo>
                    <a:pt x="943" y="1104"/>
                  </a:lnTo>
                  <a:lnTo>
                    <a:pt x="921" y="1115"/>
                  </a:lnTo>
                  <a:lnTo>
                    <a:pt x="900" y="1131"/>
                  </a:lnTo>
                  <a:lnTo>
                    <a:pt x="464" y="1567"/>
                  </a:lnTo>
                  <a:lnTo>
                    <a:pt x="448" y="1588"/>
                  </a:lnTo>
                  <a:lnTo>
                    <a:pt x="436" y="1611"/>
                  </a:lnTo>
                  <a:lnTo>
                    <a:pt x="431" y="1634"/>
                  </a:lnTo>
                  <a:lnTo>
                    <a:pt x="431" y="1660"/>
                  </a:lnTo>
                  <a:lnTo>
                    <a:pt x="436" y="1684"/>
                  </a:lnTo>
                  <a:lnTo>
                    <a:pt x="448" y="1706"/>
                  </a:lnTo>
                  <a:lnTo>
                    <a:pt x="464" y="1727"/>
                  </a:lnTo>
                  <a:lnTo>
                    <a:pt x="481" y="1741"/>
                  </a:lnTo>
                  <a:lnTo>
                    <a:pt x="501" y="1751"/>
                  </a:lnTo>
                  <a:lnTo>
                    <a:pt x="522" y="1757"/>
                  </a:lnTo>
                  <a:lnTo>
                    <a:pt x="543" y="1760"/>
                  </a:lnTo>
                  <a:lnTo>
                    <a:pt x="565" y="1757"/>
                  </a:lnTo>
                  <a:lnTo>
                    <a:pt x="586" y="1751"/>
                  </a:lnTo>
                  <a:lnTo>
                    <a:pt x="605" y="1741"/>
                  </a:lnTo>
                  <a:lnTo>
                    <a:pt x="623" y="1727"/>
                  </a:lnTo>
                  <a:lnTo>
                    <a:pt x="980" y="1370"/>
                  </a:lnTo>
                  <a:lnTo>
                    <a:pt x="1118" y="1508"/>
                  </a:lnTo>
                  <a:lnTo>
                    <a:pt x="1139" y="1524"/>
                  </a:lnTo>
                  <a:lnTo>
                    <a:pt x="1162" y="1536"/>
                  </a:lnTo>
                  <a:lnTo>
                    <a:pt x="1185" y="1540"/>
                  </a:lnTo>
                  <a:lnTo>
                    <a:pt x="1211" y="1540"/>
                  </a:lnTo>
                  <a:lnTo>
                    <a:pt x="1234" y="1536"/>
                  </a:lnTo>
                  <a:lnTo>
                    <a:pt x="1257" y="1524"/>
                  </a:lnTo>
                  <a:lnTo>
                    <a:pt x="1278" y="1508"/>
                  </a:lnTo>
                  <a:lnTo>
                    <a:pt x="1748" y="1038"/>
                  </a:lnTo>
                  <a:lnTo>
                    <a:pt x="1748" y="1204"/>
                  </a:lnTo>
                  <a:lnTo>
                    <a:pt x="1750" y="1229"/>
                  </a:lnTo>
                  <a:lnTo>
                    <a:pt x="1759" y="1253"/>
                  </a:lnTo>
                  <a:lnTo>
                    <a:pt x="1772" y="1273"/>
                  </a:lnTo>
                  <a:lnTo>
                    <a:pt x="1790" y="1291"/>
                  </a:lnTo>
                  <a:lnTo>
                    <a:pt x="1811" y="1305"/>
                  </a:lnTo>
                  <a:lnTo>
                    <a:pt x="1834" y="1313"/>
                  </a:lnTo>
                  <a:lnTo>
                    <a:pt x="1861" y="1316"/>
                  </a:lnTo>
                  <a:lnTo>
                    <a:pt x="1886" y="1313"/>
                  </a:lnTo>
                  <a:lnTo>
                    <a:pt x="1909" y="1305"/>
                  </a:lnTo>
                  <a:lnTo>
                    <a:pt x="1930" y="1291"/>
                  </a:lnTo>
                  <a:lnTo>
                    <a:pt x="1948" y="1273"/>
                  </a:lnTo>
                  <a:lnTo>
                    <a:pt x="1962" y="1253"/>
                  </a:lnTo>
                  <a:lnTo>
                    <a:pt x="1970" y="1229"/>
                  </a:lnTo>
                  <a:lnTo>
                    <a:pt x="1973" y="1204"/>
                  </a:lnTo>
                  <a:lnTo>
                    <a:pt x="1973" y="767"/>
                  </a:lnTo>
                  <a:lnTo>
                    <a:pt x="1970" y="741"/>
                  </a:lnTo>
                  <a:lnTo>
                    <a:pt x="1962" y="718"/>
                  </a:lnTo>
                  <a:lnTo>
                    <a:pt x="1948" y="697"/>
                  </a:lnTo>
                  <a:lnTo>
                    <a:pt x="1930" y="680"/>
                  </a:lnTo>
                  <a:lnTo>
                    <a:pt x="1909" y="666"/>
                  </a:lnTo>
                  <a:lnTo>
                    <a:pt x="1886" y="658"/>
                  </a:lnTo>
                  <a:lnTo>
                    <a:pt x="1861" y="654"/>
                  </a:lnTo>
                  <a:lnTo>
                    <a:pt x="1423" y="654"/>
                  </a:lnTo>
                  <a:close/>
                  <a:moveTo>
                    <a:pt x="112" y="0"/>
                  </a:moveTo>
                  <a:lnTo>
                    <a:pt x="3608" y="0"/>
                  </a:lnTo>
                  <a:lnTo>
                    <a:pt x="3633" y="2"/>
                  </a:lnTo>
                  <a:lnTo>
                    <a:pt x="3656" y="10"/>
                  </a:lnTo>
                  <a:lnTo>
                    <a:pt x="3677" y="24"/>
                  </a:lnTo>
                  <a:lnTo>
                    <a:pt x="3695" y="42"/>
                  </a:lnTo>
                  <a:lnTo>
                    <a:pt x="3709" y="62"/>
                  </a:lnTo>
                  <a:lnTo>
                    <a:pt x="3717" y="86"/>
                  </a:lnTo>
                  <a:lnTo>
                    <a:pt x="3720" y="111"/>
                  </a:lnTo>
                  <a:lnTo>
                    <a:pt x="3720" y="2514"/>
                  </a:lnTo>
                  <a:lnTo>
                    <a:pt x="3717" y="2540"/>
                  </a:lnTo>
                  <a:lnTo>
                    <a:pt x="3709" y="2563"/>
                  </a:lnTo>
                  <a:lnTo>
                    <a:pt x="3695" y="2584"/>
                  </a:lnTo>
                  <a:lnTo>
                    <a:pt x="3677" y="2602"/>
                  </a:lnTo>
                  <a:lnTo>
                    <a:pt x="3656" y="2616"/>
                  </a:lnTo>
                  <a:lnTo>
                    <a:pt x="3633" y="2624"/>
                  </a:lnTo>
                  <a:lnTo>
                    <a:pt x="3608" y="2626"/>
                  </a:lnTo>
                  <a:lnTo>
                    <a:pt x="3427" y="2626"/>
                  </a:lnTo>
                  <a:lnTo>
                    <a:pt x="3466" y="2567"/>
                  </a:lnTo>
                  <a:lnTo>
                    <a:pt x="3478" y="2544"/>
                  </a:lnTo>
                  <a:lnTo>
                    <a:pt x="3486" y="2519"/>
                  </a:lnTo>
                  <a:lnTo>
                    <a:pt x="3488" y="2494"/>
                  </a:lnTo>
                  <a:lnTo>
                    <a:pt x="3488" y="1823"/>
                  </a:lnTo>
                  <a:lnTo>
                    <a:pt x="3485" y="1772"/>
                  </a:lnTo>
                  <a:lnTo>
                    <a:pt x="3477" y="1722"/>
                  </a:lnTo>
                  <a:lnTo>
                    <a:pt x="3463" y="1675"/>
                  </a:lnTo>
                  <a:lnTo>
                    <a:pt x="3443" y="1630"/>
                  </a:lnTo>
                  <a:lnTo>
                    <a:pt x="3420" y="1588"/>
                  </a:lnTo>
                  <a:lnTo>
                    <a:pt x="3391" y="1547"/>
                  </a:lnTo>
                  <a:lnTo>
                    <a:pt x="3357" y="1511"/>
                  </a:lnTo>
                  <a:lnTo>
                    <a:pt x="3320" y="1479"/>
                  </a:lnTo>
                  <a:lnTo>
                    <a:pt x="3279" y="1451"/>
                  </a:lnTo>
                  <a:lnTo>
                    <a:pt x="3235" y="1427"/>
                  </a:lnTo>
                  <a:lnTo>
                    <a:pt x="3188" y="1408"/>
                  </a:lnTo>
                  <a:lnTo>
                    <a:pt x="3075" y="1373"/>
                  </a:lnTo>
                  <a:lnTo>
                    <a:pt x="3047" y="1369"/>
                  </a:lnTo>
                  <a:lnTo>
                    <a:pt x="3020" y="1369"/>
                  </a:lnTo>
                  <a:lnTo>
                    <a:pt x="2993" y="1374"/>
                  </a:lnTo>
                  <a:lnTo>
                    <a:pt x="2969" y="1386"/>
                  </a:lnTo>
                  <a:lnTo>
                    <a:pt x="2946" y="1402"/>
                  </a:lnTo>
                  <a:lnTo>
                    <a:pt x="2935" y="1389"/>
                  </a:lnTo>
                  <a:lnTo>
                    <a:pt x="2923" y="1377"/>
                  </a:lnTo>
                  <a:lnTo>
                    <a:pt x="2973" y="1352"/>
                  </a:lnTo>
                  <a:lnTo>
                    <a:pt x="3021" y="1322"/>
                  </a:lnTo>
                  <a:lnTo>
                    <a:pt x="3062" y="1286"/>
                  </a:lnTo>
                  <a:lnTo>
                    <a:pt x="3102" y="1247"/>
                  </a:lnTo>
                  <a:lnTo>
                    <a:pt x="3136" y="1202"/>
                  </a:lnTo>
                  <a:lnTo>
                    <a:pt x="3163" y="1154"/>
                  </a:lnTo>
                  <a:lnTo>
                    <a:pt x="3187" y="1103"/>
                  </a:lnTo>
                  <a:lnTo>
                    <a:pt x="3204" y="1048"/>
                  </a:lnTo>
                  <a:lnTo>
                    <a:pt x="3214" y="992"/>
                  </a:lnTo>
                  <a:lnTo>
                    <a:pt x="3218" y="932"/>
                  </a:lnTo>
                  <a:lnTo>
                    <a:pt x="3214" y="876"/>
                  </a:lnTo>
                  <a:lnTo>
                    <a:pt x="3205" y="822"/>
                  </a:lnTo>
                  <a:lnTo>
                    <a:pt x="3190" y="770"/>
                  </a:lnTo>
                  <a:lnTo>
                    <a:pt x="3168" y="720"/>
                  </a:lnTo>
                  <a:lnTo>
                    <a:pt x="3143" y="674"/>
                  </a:lnTo>
                  <a:lnTo>
                    <a:pt x="3111" y="631"/>
                  </a:lnTo>
                  <a:lnTo>
                    <a:pt x="3076" y="591"/>
                  </a:lnTo>
                  <a:lnTo>
                    <a:pt x="3037" y="555"/>
                  </a:lnTo>
                  <a:lnTo>
                    <a:pt x="2993" y="524"/>
                  </a:lnTo>
                  <a:lnTo>
                    <a:pt x="2946" y="499"/>
                  </a:lnTo>
                  <a:lnTo>
                    <a:pt x="2898" y="478"/>
                  </a:lnTo>
                  <a:lnTo>
                    <a:pt x="2846" y="461"/>
                  </a:lnTo>
                  <a:lnTo>
                    <a:pt x="2791" y="452"/>
                  </a:lnTo>
                  <a:lnTo>
                    <a:pt x="2734" y="449"/>
                  </a:lnTo>
                  <a:lnTo>
                    <a:pt x="2678" y="452"/>
                  </a:lnTo>
                  <a:lnTo>
                    <a:pt x="2624" y="461"/>
                  </a:lnTo>
                  <a:lnTo>
                    <a:pt x="2572" y="478"/>
                  </a:lnTo>
                  <a:lnTo>
                    <a:pt x="2522" y="499"/>
                  </a:lnTo>
                  <a:lnTo>
                    <a:pt x="2475" y="524"/>
                  </a:lnTo>
                  <a:lnTo>
                    <a:pt x="2433" y="555"/>
                  </a:lnTo>
                  <a:lnTo>
                    <a:pt x="2393" y="591"/>
                  </a:lnTo>
                  <a:lnTo>
                    <a:pt x="2357" y="631"/>
                  </a:lnTo>
                  <a:lnTo>
                    <a:pt x="2327" y="674"/>
                  </a:lnTo>
                  <a:lnTo>
                    <a:pt x="2300" y="720"/>
                  </a:lnTo>
                  <a:lnTo>
                    <a:pt x="2279" y="770"/>
                  </a:lnTo>
                  <a:lnTo>
                    <a:pt x="2264" y="822"/>
                  </a:lnTo>
                  <a:lnTo>
                    <a:pt x="2255" y="876"/>
                  </a:lnTo>
                  <a:lnTo>
                    <a:pt x="2252" y="932"/>
                  </a:lnTo>
                  <a:lnTo>
                    <a:pt x="2255" y="992"/>
                  </a:lnTo>
                  <a:lnTo>
                    <a:pt x="2265" y="1048"/>
                  </a:lnTo>
                  <a:lnTo>
                    <a:pt x="2282" y="1103"/>
                  </a:lnTo>
                  <a:lnTo>
                    <a:pt x="2305" y="1154"/>
                  </a:lnTo>
                  <a:lnTo>
                    <a:pt x="2334" y="1202"/>
                  </a:lnTo>
                  <a:lnTo>
                    <a:pt x="2368" y="1247"/>
                  </a:lnTo>
                  <a:lnTo>
                    <a:pt x="2406" y="1286"/>
                  </a:lnTo>
                  <a:lnTo>
                    <a:pt x="2449" y="1322"/>
                  </a:lnTo>
                  <a:lnTo>
                    <a:pt x="2496" y="1352"/>
                  </a:lnTo>
                  <a:lnTo>
                    <a:pt x="2546" y="1377"/>
                  </a:lnTo>
                  <a:lnTo>
                    <a:pt x="2523" y="1403"/>
                  </a:lnTo>
                  <a:lnTo>
                    <a:pt x="2503" y="1388"/>
                  </a:lnTo>
                  <a:lnTo>
                    <a:pt x="2482" y="1377"/>
                  </a:lnTo>
                  <a:lnTo>
                    <a:pt x="2458" y="1370"/>
                  </a:lnTo>
                  <a:lnTo>
                    <a:pt x="2433" y="1367"/>
                  </a:lnTo>
                  <a:lnTo>
                    <a:pt x="2413" y="1369"/>
                  </a:lnTo>
                  <a:lnTo>
                    <a:pt x="2394" y="1373"/>
                  </a:lnTo>
                  <a:lnTo>
                    <a:pt x="2284" y="1407"/>
                  </a:lnTo>
                  <a:lnTo>
                    <a:pt x="2283" y="1408"/>
                  </a:lnTo>
                  <a:lnTo>
                    <a:pt x="2234" y="1427"/>
                  </a:lnTo>
                  <a:lnTo>
                    <a:pt x="2190" y="1451"/>
                  </a:lnTo>
                  <a:lnTo>
                    <a:pt x="2149" y="1479"/>
                  </a:lnTo>
                  <a:lnTo>
                    <a:pt x="2112" y="1512"/>
                  </a:lnTo>
                  <a:lnTo>
                    <a:pt x="2079" y="1548"/>
                  </a:lnTo>
                  <a:lnTo>
                    <a:pt x="2050" y="1588"/>
                  </a:lnTo>
                  <a:lnTo>
                    <a:pt x="2027" y="1631"/>
                  </a:lnTo>
                  <a:lnTo>
                    <a:pt x="2007" y="1677"/>
                  </a:lnTo>
                  <a:lnTo>
                    <a:pt x="1993" y="1725"/>
                  </a:lnTo>
                  <a:lnTo>
                    <a:pt x="1984" y="1773"/>
                  </a:lnTo>
                  <a:lnTo>
                    <a:pt x="1981" y="1826"/>
                  </a:lnTo>
                  <a:lnTo>
                    <a:pt x="1981" y="2494"/>
                  </a:lnTo>
                  <a:lnTo>
                    <a:pt x="1984" y="2519"/>
                  </a:lnTo>
                  <a:lnTo>
                    <a:pt x="1991" y="2544"/>
                  </a:lnTo>
                  <a:lnTo>
                    <a:pt x="2003" y="2567"/>
                  </a:lnTo>
                  <a:lnTo>
                    <a:pt x="2042" y="2626"/>
                  </a:lnTo>
                  <a:lnTo>
                    <a:pt x="112" y="2626"/>
                  </a:lnTo>
                  <a:lnTo>
                    <a:pt x="87" y="2624"/>
                  </a:lnTo>
                  <a:lnTo>
                    <a:pt x="64" y="2616"/>
                  </a:lnTo>
                  <a:lnTo>
                    <a:pt x="43" y="2602"/>
                  </a:lnTo>
                  <a:lnTo>
                    <a:pt x="25" y="2584"/>
                  </a:lnTo>
                  <a:lnTo>
                    <a:pt x="11" y="2563"/>
                  </a:lnTo>
                  <a:lnTo>
                    <a:pt x="3" y="2540"/>
                  </a:lnTo>
                  <a:lnTo>
                    <a:pt x="0" y="2514"/>
                  </a:lnTo>
                  <a:lnTo>
                    <a:pt x="0" y="111"/>
                  </a:lnTo>
                  <a:lnTo>
                    <a:pt x="3" y="86"/>
                  </a:lnTo>
                  <a:lnTo>
                    <a:pt x="11" y="62"/>
                  </a:lnTo>
                  <a:lnTo>
                    <a:pt x="25" y="42"/>
                  </a:lnTo>
                  <a:lnTo>
                    <a:pt x="43" y="24"/>
                  </a:lnTo>
                  <a:lnTo>
                    <a:pt x="64" y="10"/>
                  </a:lnTo>
                  <a:lnTo>
                    <a:pt x="87" y="2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" name="Freeform 266"/>
            <p:cNvSpPr>
              <a:spLocks/>
            </p:cNvSpPr>
            <p:nvPr/>
          </p:nvSpPr>
          <p:spPr bwMode="auto">
            <a:xfrm>
              <a:off x="5316" y="2030"/>
              <a:ext cx="351" cy="350"/>
            </a:xfrm>
            <a:custGeom>
              <a:avLst/>
              <a:gdLst>
                <a:gd name="T0" fmla="*/ 350 w 702"/>
                <a:gd name="T1" fmla="*/ 0 h 701"/>
                <a:gd name="T2" fmla="*/ 398 w 702"/>
                <a:gd name="T3" fmla="*/ 2 h 701"/>
                <a:gd name="T4" fmla="*/ 444 w 702"/>
                <a:gd name="T5" fmla="*/ 12 h 701"/>
                <a:gd name="T6" fmla="*/ 487 w 702"/>
                <a:gd name="T7" fmla="*/ 27 h 701"/>
                <a:gd name="T8" fmla="*/ 528 w 702"/>
                <a:gd name="T9" fmla="*/ 48 h 701"/>
                <a:gd name="T10" fmla="*/ 565 w 702"/>
                <a:gd name="T11" fmla="*/ 73 h 701"/>
                <a:gd name="T12" fmla="*/ 598 w 702"/>
                <a:gd name="T13" fmla="*/ 102 h 701"/>
                <a:gd name="T14" fmla="*/ 629 w 702"/>
                <a:gd name="T15" fmla="*/ 136 h 701"/>
                <a:gd name="T16" fmla="*/ 653 w 702"/>
                <a:gd name="T17" fmla="*/ 173 h 701"/>
                <a:gd name="T18" fmla="*/ 674 w 702"/>
                <a:gd name="T19" fmla="*/ 214 h 701"/>
                <a:gd name="T20" fmla="*/ 689 w 702"/>
                <a:gd name="T21" fmla="*/ 258 h 701"/>
                <a:gd name="T22" fmla="*/ 698 w 702"/>
                <a:gd name="T23" fmla="*/ 303 h 701"/>
                <a:gd name="T24" fmla="*/ 702 w 702"/>
                <a:gd name="T25" fmla="*/ 350 h 701"/>
                <a:gd name="T26" fmla="*/ 698 w 702"/>
                <a:gd name="T27" fmla="*/ 398 h 701"/>
                <a:gd name="T28" fmla="*/ 689 w 702"/>
                <a:gd name="T29" fmla="*/ 443 h 701"/>
                <a:gd name="T30" fmla="*/ 674 w 702"/>
                <a:gd name="T31" fmla="*/ 487 h 701"/>
                <a:gd name="T32" fmla="*/ 653 w 702"/>
                <a:gd name="T33" fmla="*/ 527 h 701"/>
                <a:gd name="T34" fmla="*/ 629 w 702"/>
                <a:gd name="T35" fmla="*/ 565 h 701"/>
                <a:gd name="T36" fmla="*/ 598 w 702"/>
                <a:gd name="T37" fmla="*/ 599 h 701"/>
                <a:gd name="T38" fmla="*/ 565 w 702"/>
                <a:gd name="T39" fmla="*/ 628 h 701"/>
                <a:gd name="T40" fmla="*/ 528 w 702"/>
                <a:gd name="T41" fmla="*/ 653 h 701"/>
                <a:gd name="T42" fmla="*/ 487 w 702"/>
                <a:gd name="T43" fmla="*/ 674 h 701"/>
                <a:gd name="T44" fmla="*/ 444 w 702"/>
                <a:gd name="T45" fmla="*/ 689 h 701"/>
                <a:gd name="T46" fmla="*/ 398 w 702"/>
                <a:gd name="T47" fmla="*/ 698 h 701"/>
                <a:gd name="T48" fmla="*/ 350 w 702"/>
                <a:gd name="T49" fmla="*/ 701 h 701"/>
                <a:gd name="T50" fmla="*/ 303 w 702"/>
                <a:gd name="T51" fmla="*/ 698 h 701"/>
                <a:gd name="T52" fmla="*/ 257 w 702"/>
                <a:gd name="T53" fmla="*/ 689 h 701"/>
                <a:gd name="T54" fmla="*/ 214 w 702"/>
                <a:gd name="T55" fmla="*/ 674 h 701"/>
                <a:gd name="T56" fmla="*/ 174 w 702"/>
                <a:gd name="T57" fmla="*/ 653 h 701"/>
                <a:gd name="T58" fmla="*/ 137 w 702"/>
                <a:gd name="T59" fmla="*/ 628 h 701"/>
                <a:gd name="T60" fmla="*/ 103 w 702"/>
                <a:gd name="T61" fmla="*/ 599 h 701"/>
                <a:gd name="T62" fmla="*/ 73 w 702"/>
                <a:gd name="T63" fmla="*/ 565 h 701"/>
                <a:gd name="T64" fmla="*/ 47 w 702"/>
                <a:gd name="T65" fmla="*/ 527 h 701"/>
                <a:gd name="T66" fmla="*/ 28 w 702"/>
                <a:gd name="T67" fmla="*/ 487 h 701"/>
                <a:gd name="T68" fmla="*/ 13 w 702"/>
                <a:gd name="T69" fmla="*/ 443 h 701"/>
                <a:gd name="T70" fmla="*/ 3 w 702"/>
                <a:gd name="T71" fmla="*/ 398 h 701"/>
                <a:gd name="T72" fmla="*/ 0 w 702"/>
                <a:gd name="T73" fmla="*/ 350 h 701"/>
                <a:gd name="T74" fmla="*/ 3 w 702"/>
                <a:gd name="T75" fmla="*/ 303 h 701"/>
                <a:gd name="T76" fmla="*/ 13 w 702"/>
                <a:gd name="T77" fmla="*/ 258 h 701"/>
                <a:gd name="T78" fmla="*/ 28 w 702"/>
                <a:gd name="T79" fmla="*/ 214 h 701"/>
                <a:gd name="T80" fmla="*/ 47 w 702"/>
                <a:gd name="T81" fmla="*/ 173 h 701"/>
                <a:gd name="T82" fmla="*/ 73 w 702"/>
                <a:gd name="T83" fmla="*/ 136 h 701"/>
                <a:gd name="T84" fmla="*/ 103 w 702"/>
                <a:gd name="T85" fmla="*/ 102 h 701"/>
                <a:gd name="T86" fmla="*/ 137 w 702"/>
                <a:gd name="T87" fmla="*/ 73 h 701"/>
                <a:gd name="T88" fmla="*/ 174 w 702"/>
                <a:gd name="T89" fmla="*/ 48 h 701"/>
                <a:gd name="T90" fmla="*/ 214 w 702"/>
                <a:gd name="T91" fmla="*/ 27 h 701"/>
                <a:gd name="T92" fmla="*/ 257 w 702"/>
                <a:gd name="T93" fmla="*/ 12 h 701"/>
                <a:gd name="T94" fmla="*/ 303 w 702"/>
                <a:gd name="T95" fmla="*/ 2 h 701"/>
                <a:gd name="T96" fmla="*/ 350 w 702"/>
                <a:gd name="T97" fmla="*/ 0 h 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02" h="701">
                  <a:moveTo>
                    <a:pt x="350" y="0"/>
                  </a:moveTo>
                  <a:lnTo>
                    <a:pt x="398" y="2"/>
                  </a:lnTo>
                  <a:lnTo>
                    <a:pt x="444" y="12"/>
                  </a:lnTo>
                  <a:lnTo>
                    <a:pt x="487" y="27"/>
                  </a:lnTo>
                  <a:lnTo>
                    <a:pt x="528" y="48"/>
                  </a:lnTo>
                  <a:lnTo>
                    <a:pt x="565" y="73"/>
                  </a:lnTo>
                  <a:lnTo>
                    <a:pt x="598" y="102"/>
                  </a:lnTo>
                  <a:lnTo>
                    <a:pt x="629" y="136"/>
                  </a:lnTo>
                  <a:lnTo>
                    <a:pt x="653" y="173"/>
                  </a:lnTo>
                  <a:lnTo>
                    <a:pt x="674" y="214"/>
                  </a:lnTo>
                  <a:lnTo>
                    <a:pt x="689" y="258"/>
                  </a:lnTo>
                  <a:lnTo>
                    <a:pt x="698" y="303"/>
                  </a:lnTo>
                  <a:lnTo>
                    <a:pt x="702" y="350"/>
                  </a:lnTo>
                  <a:lnTo>
                    <a:pt x="698" y="398"/>
                  </a:lnTo>
                  <a:lnTo>
                    <a:pt x="689" y="443"/>
                  </a:lnTo>
                  <a:lnTo>
                    <a:pt x="674" y="487"/>
                  </a:lnTo>
                  <a:lnTo>
                    <a:pt x="653" y="527"/>
                  </a:lnTo>
                  <a:lnTo>
                    <a:pt x="629" y="565"/>
                  </a:lnTo>
                  <a:lnTo>
                    <a:pt x="598" y="599"/>
                  </a:lnTo>
                  <a:lnTo>
                    <a:pt x="565" y="628"/>
                  </a:lnTo>
                  <a:lnTo>
                    <a:pt x="528" y="653"/>
                  </a:lnTo>
                  <a:lnTo>
                    <a:pt x="487" y="674"/>
                  </a:lnTo>
                  <a:lnTo>
                    <a:pt x="444" y="689"/>
                  </a:lnTo>
                  <a:lnTo>
                    <a:pt x="398" y="698"/>
                  </a:lnTo>
                  <a:lnTo>
                    <a:pt x="350" y="701"/>
                  </a:lnTo>
                  <a:lnTo>
                    <a:pt x="303" y="698"/>
                  </a:lnTo>
                  <a:lnTo>
                    <a:pt x="257" y="689"/>
                  </a:lnTo>
                  <a:lnTo>
                    <a:pt x="214" y="674"/>
                  </a:lnTo>
                  <a:lnTo>
                    <a:pt x="174" y="653"/>
                  </a:lnTo>
                  <a:lnTo>
                    <a:pt x="137" y="628"/>
                  </a:lnTo>
                  <a:lnTo>
                    <a:pt x="103" y="599"/>
                  </a:lnTo>
                  <a:lnTo>
                    <a:pt x="73" y="565"/>
                  </a:lnTo>
                  <a:lnTo>
                    <a:pt x="47" y="527"/>
                  </a:lnTo>
                  <a:lnTo>
                    <a:pt x="28" y="487"/>
                  </a:lnTo>
                  <a:lnTo>
                    <a:pt x="13" y="443"/>
                  </a:lnTo>
                  <a:lnTo>
                    <a:pt x="3" y="398"/>
                  </a:lnTo>
                  <a:lnTo>
                    <a:pt x="0" y="350"/>
                  </a:lnTo>
                  <a:lnTo>
                    <a:pt x="3" y="303"/>
                  </a:lnTo>
                  <a:lnTo>
                    <a:pt x="13" y="258"/>
                  </a:lnTo>
                  <a:lnTo>
                    <a:pt x="28" y="214"/>
                  </a:lnTo>
                  <a:lnTo>
                    <a:pt x="47" y="173"/>
                  </a:lnTo>
                  <a:lnTo>
                    <a:pt x="73" y="136"/>
                  </a:lnTo>
                  <a:lnTo>
                    <a:pt x="103" y="102"/>
                  </a:lnTo>
                  <a:lnTo>
                    <a:pt x="137" y="73"/>
                  </a:lnTo>
                  <a:lnTo>
                    <a:pt x="174" y="48"/>
                  </a:lnTo>
                  <a:lnTo>
                    <a:pt x="214" y="27"/>
                  </a:lnTo>
                  <a:lnTo>
                    <a:pt x="257" y="12"/>
                  </a:lnTo>
                  <a:lnTo>
                    <a:pt x="303" y="2"/>
                  </a:lnTo>
                  <a:lnTo>
                    <a:pt x="3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" name="Freeform 267"/>
            <p:cNvSpPr>
              <a:spLocks/>
            </p:cNvSpPr>
            <p:nvPr/>
          </p:nvSpPr>
          <p:spPr bwMode="auto">
            <a:xfrm>
              <a:off x="5181" y="2489"/>
              <a:ext cx="621" cy="1152"/>
            </a:xfrm>
            <a:custGeom>
              <a:avLst/>
              <a:gdLst>
                <a:gd name="T0" fmla="*/ 922 w 1242"/>
                <a:gd name="T1" fmla="*/ 0 h 2305"/>
                <a:gd name="T2" fmla="*/ 1031 w 1242"/>
                <a:gd name="T3" fmla="*/ 33 h 2305"/>
                <a:gd name="T4" fmla="*/ 1032 w 1242"/>
                <a:gd name="T5" fmla="*/ 33 h 2305"/>
                <a:gd name="T6" fmla="*/ 1073 w 1242"/>
                <a:gd name="T7" fmla="*/ 50 h 2305"/>
                <a:gd name="T8" fmla="*/ 1109 w 1242"/>
                <a:gd name="T9" fmla="*/ 72 h 2305"/>
                <a:gd name="T10" fmla="*/ 1142 w 1242"/>
                <a:gd name="T11" fmla="*/ 98 h 2305"/>
                <a:gd name="T12" fmla="*/ 1171 w 1242"/>
                <a:gd name="T13" fmla="*/ 128 h 2305"/>
                <a:gd name="T14" fmla="*/ 1196 w 1242"/>
                <a:gd name="T15" fmla="*/ 162 h 2305"/>
                <a:gd name="T16" fmla="*/ 1215 w 1242"/>
                <a:gd name="T17" fmla="*/ 199 h 2305"/>
                <a:gd name="T18" fmla="*/ 1230 w 1242"/>
                <a:gd name="T19" fmla="*/ 239 h 2305"/>
                <a:gd name="T20" fmla="*/ 1238 w 1242"/>
                <a:gd name="T21" fmla="*/ 280 h 2305"/>
                <a:gd name="T22" fmla="*/ 1242 w 1242"/>
                <a:gd name="T23" fmla="*/ 323 h 2305"/>
                <a:gd name="T24" fmla="*/ 1242 w 1242"/>
                <a:gd name="T25" fmla="*/ 994 h 2305"/>
                <a:gd name="T26" fmla="*/ 996 w 1242"/>
                <a:gd name="T27" fmla="*/ 1368 h 2305"/>
                <a:gd name="T28" fmla="*/ 996 w 1242"/>
                <a:gd name="T29" fmla="*/ 2274 h 2305"/>
                <a:gd name="T30" fmla="*/ 994 w 1242"/>
                <a:gd name="T31" fmla="*/ 2286 h 2305"/>
                <a:gd name="T32" fmla="*/ 987 w 1242"/>
                <a:gd name="T33" fmla="*/ 2296 h 2305"/>
                <a:gd name="T34" fmla="*/ 977 w 1242"/>
                <a:gd name="T35" fmla="*/ 2302 h 2305"/>
                <a:gd name="T36" fmla="*/ 966 w 1242"/>
                <a:gd name="T37" fmla="*/ 2305 h 2305"/>
                <a:gd name="T38" fmla="*/ 276 w 1242"/>
                <a:gd name="T39" fmla="*/ 2305 h 2305"/>
                <a:gd name="T40" fmla="*/ 264 w 1242"/>
                <a:gd name="T41" fmla="*/ 2302 h 2305"/>
                <a:gd name="T42" fmla="*/ 254 w 1242"/>
                <a:gd name="T43" fmla="*/ 2296 h 2305"/>
                <a:gd name="T44" fmla="*/ 248 w 1242"/>
                <a:gd name="T45" fmla="*/ 2286 h 2305"/>
                <a:gd name="T46" fmla="*/ 245 w 1242"/>
                <a:gd name="T47" fmla="*/ 2274 h 2305"/>
                <a:gd name="T48" fmla="*/ 245 w 1242"/>
                <a:gd name="T49" fmla="*/ 1368 h 2305"/>
                <a:gd name="T50" fmla="*/ 0 w 1242"/>
                <a:gd name="T51" fmla="*/ 994 h 2305"/>
                <a:gd name="T52" fmla="*/ 0 w 1242"/>
                <a:gd name="T53" fmla="*/ 326 h 2305"/>
                <a:gd name="T54" fmla="*/ 2 w 1242"/>
                <a:gd name="T55" fmla="*/ 282 h 2305"/>
                <a:gd name="T56" fmla="*/ 11 w 1242"/>
                <a:gd name="T57" fmla="*/ 240 h 2305"/>
                <a:gd name="T58" fmla="*/ 26 w 1242"/>
                <a:gd name="T59" fmla="*/ 200 h 2305"/>
                <a:gd name="T60" fmla="*/ 46 w 1242"/>
                <a:gd name="T61" fmla="*/ 163 h 2305"/>
                <a:gd name="T62" fmla="*/ 70 w 1242"/>
                <a:gd name="T63" fmla="*/ 128 h 2305"/>
                <a:gd name="T64" fmla="*/ 99 w 1242"/>
                <a:gd name="T65" fmla="*/ 98 h 2305"/>
                <a:gd name="T66" fmla="*/ 132 w 1242"/>
                <a:gd name="T67" fmla="*/ 72 h 2305"/>
                <a:gd name="T68" fmla="*/ 169 w 1242"/>
                <a:gd name="T69" fmla="*/ 51 h 2305"/>
                <a:gd name="T70" fmla="*/ 209 w 1242"/>
                <a:gd name="T71" fmla="*/ 33 h 2305"/>
                <a:gd name="T72" fmla="*/ 320 w 1242"/>
                <a:gd name="T73" fmla="*/ 1 h 2305"/>
                <a:gd name="T74" fmla="*/ 549 w 1242"/>
                <a:gd name="T75" fmla="*/ 630 h 2305"/>
                <a:gd name="T76" fmla="*/ 558 w 1242"/>
                <a:gd name="T77" fmla="*/ 647 h 2305"/>
                <a:gd name="T78" fmla="*/ 570 w 1242"/>
                <a:gd name="T79" fmla="*/ 662 h 2305"/>
                <a:gd name="T80" fmla="*/ 585 w 1242"/>
                <a:gd name="T81" fmla="*/ 672 h 2305"/>
                <a:gd name="T82" fmla="*/ 604 w 1242"/>
                <a:gd name="T83" fmla="*/ 679 h 2305"/>
                <a:gd name="T84" fmla="*/ 622 w 1242"/>
                <a:gd name="T85" fmla="*/ 682 h 2305"/>
                <a:gd name="T86" fmla="*/ 641 w 1242"/>
                <a:gd name="T87" fmla="*/ 679 h 2305"/>
                <a:gd name="T88" fmla="*/ 657 w 1242"/>
                <a:gd name="T89" fmla="*/ 672 h 2305"/>
                <a:gd name="T90" fmla="*/ 671 w 1242"/>
                <a:gd name="T91" fmla="*/ 662 h 2305"/>
                <a:gd name="T92" fmla="*/ 683 w 1242"/>
                <a:gd name="T93" fmla="*/ 649 h 2305"/>
                <a:gd name="T94" fmla="*/ 691 w 1242"/>
                <a:gd name="T95" fmla="*/ 633 h 2305"/>
                <a:gd name="T96" fmla="*/ 922 w 1242"/>
                <a:gd name="T97" fmla="*/ 0 h 2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42" h="2305">
                  <a:moveTo>
                    <a:pt x="922" y="0"/>
                  </a:moveTo>
                  <a:lnTo>
                    <a:pt x="1031" y="33"/>
                  </a:lnTo>
                  <a:lnTo>
                    <a:pt x="1032" y="33"/>
                  </a:lnTo>
                  <a:lnTo>
                    <a:pt x="1073" y="50"/>
                  </a:lnTo>
                  <a:lnTo>
                    <a:pt x="1109" y="72"/>
                  </a:lnTo>
                  <a:lnTo>
                    <a:pt x="1142" y="98"/>
                  </a:lnTo>
                  <a:lnTo>
                    <a:pt x="1171" y="128"/>
                  </a:lnTo>
                  <a:lnTo>
                    <a:pt x="1196" y="162"/>
                  </a:lnTo>
                  <a:lnTo>
                    <a:pt x="1215" y="199"/>
                  </a:lnTo>
                  <a:lnTo>
                    <a:pt x="1230" y="239"/>
                  </a:lnTo>
                  <a:lnTo>
                    <a:pt x="1238" y="280"/>
                  </a:lnTo>
                  <a:lnTo>
                    <a:pt x="1242" y="323"/>
                  </a:lnTo>
                  <a:lnTo>
                    <a:pt x="1242" y="994"/>
                  </a:lnTo>
                  <a:lnTo>
                    <a:pt x="996" y="1368"/>
                  </a:lnTo>
                  <a:lnTo>
                    <a:pt x="996" y="2274"/>
                  </a:lnTo>
                  <a:lnTo>
                    <a:pt x="994" y="2286"/>
                  </a:lnTo>
                  <a:lnTo>
                    <a:pt x="987" y="2296"/>
                  </a:lnTo>
                  <a:lnTo>
                    <a:pt x="977" y="2302"/>
                  </a:lnTo>
                  <a:lnTo>
                    <a:pt x="966" y="2305"/>
                  </a:lnTo>
                  <a:lnTo>
                    <a:pt x="276" y="2305"/>
                  </a:lnTo>
                  <a:lnTo>
                    <a:pt x="264" y="2302"/>
                  </a:lnTo>
                  <a:lnTo>
                    <a:pt x="254" y="2296"/>
                  </a:lnTo>
                  <a:lnTo>
                    <a:pt x="248" y="2286"/>
                  </a:lnTo>
                  <a:lnTo>
                    <a:pt x="245" y="2274"/>
                  </a:lnTo>
                  <a:lnTo>
                    <a:pt x="245" y="1368"/>
                  </a:lnTo>
                  <a:lnTo>
                    <a:pt x="0" y="994"/>
                  </a:lnTo>
                  <a:lnTo>
                    <a:pt x="0" y="326"/>
                  </a:lnTo>
                  <a:lnTo>
                    <a:pt x="2" y="282"/>
                  </a:lnTo>
                  <a:lnTo>
                    <a:pt x="11" y="240"/>
                  </a:lnTo>
                  <a:lnTo>
                    <a:pt x="26" y="200"/>
                  </a:lnTo>
                  <a:lnTo>
                    <a:pt x="46" y="163"/>
                  </a:lnTo>
                  <a:lnTo>
                    <a:pt x="70" y="128"/>
                  </a:lnTo>
                  <a:lnTo>
                    <a:pt x="99" y="98"/>
                  </a:lnTo>
                  <a:lnTo>
                    <a:pt x="132" y="72"/>
                  </a:lnTo>
                  <a:lnTo>
                    <a:pt x="169" y="51"/>
                  </a:lnTo>
                  <a:lnTo>
                    <a:pt x="209" y="33"/>
                  </a:lnTo>
                  <a:lnTo>
                    <a:pt x="320" y="1"/>
                  </a:lnTo>
                  <a:lnTo>
                    <a:pt x="549" y="630"/>
                  </a:lnTo>
                  <a:lnTo>
                    <a:pt x="558" y="647"/>
                  </a:lnTo>
                  <a:lnTo>
                    <a:pt x="570" y="662"/>
                  </a:lnTo>
                  <a:lnTo>
                    <a:pt x="585" y="672"/>
                  </a:lnTo>
                  <a:lnTo>
                    <a:pt x="604" y="679"/>
                  </a:lnTo>
                  <a:lnTo>
                    <a:pt x="622" y="682"/>
                  </a:lnTo>
                  <a:lnTo>
                    <a:pt x="641" y="679"/>
                  </a:lnTo>
                  <a:lnTo>
                    <a:pt x="657" y="672"/>
                  </a:lnTo>
                  <a:lnTo>
                    <a:pt x="671" y="662"/>
                  </a:lnTo>
                  <a:lnTo>
                    <a:pt x="683" y="649"/>
                  </a:lnTo>
                  <a:lnTo>
                    <a:pt x="691" y="633"/>
                  </a:lnTo>
                  <a:lnTo>
                    <a:pt x="9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" name="Freeform 268"/>
            <p:cNvSpPr>
              <a:spLocks/>
            </p:cNvSpPr>
            <p:nvPr/>
          </p:nvSpPr>
          <p:spPr bwMode="auto">
            <a:xfrm>
              <a:off x="5440" y="2486"/>
              <a:ext cx="103" cy="265"/>
            </a:xfrm>
            <a:custGeom>
              <a:avLst/>
              <a:gdLst>
                <a:gd name="T0" fmla="*/ 51 w 206"/>
                <a:gd name="T1" fmla="*/ 0 h 530"/>
                <a:gd name="T2" fmla="*/ 157 w 206"/>
                <a:gd name="T3" fmla="*/ 0 h 530"/>
                <a:gd name="T4" fmla="*/ 170 w 206"/>
                <a:gd name="T5" fmla="*/ 2 h 530"/>
                <a:gd name="T6" fmla="*/ 183 w 206"/>
                <a:gd name="T7" fmla="*/ 7 h 530"/>
                <a:gd name="T8" fmla="*/ 194 w 206"/>
                <a:gd name="T9" fmla="*/ 16 h 530"/>
                <a:gd name="T10" fmla="*/ 203 w 206"/>
                <a:gd name="T11" fmla="*/ 29 h 530"/>
                <a:gd name="T12" fmla="*/ 206 w 206"/>
                <a:gd name="T13" fmla="*/ 44 h 530"/>
                <a:gd name="T14" fmla="*/ 206 w 206"/>
                <a:gd name="T15" fmla="*/ 59 h 530"/>
                <a:gd name="T16" fmla="*/ 201 w 206"/>
                <a:gd name="T17" fmla="*/ 74 h 530"/>
                <a:gd name="T18" fmla="*/ 144 w 206"/>
                <a:gd name="T19" fmla="*/ 159 h 530"/>
                <a:gd name="T20" fmla="*/ 170 w 206"/>
                <a:gd name="T21" fmla="*/ 382 h 530"/>
                <a:gd name="T22" fmla="*/ 118 w 206"/>
                <a:gd name="T23" fmla="*/ 521 h 530"/>
                <a:gd name="T24" fmla="*/ 114 w 206"/>
                <a:gd name="T25" fmla="*/ 527 h 530"/>
                <a:gd name="T26" fmla="*/ 108 w 206"/>
                <a:gd name="T27" fmla="*/ 530 h 530"/>
                <a:gd name="T28" fmla="*/ 100 w 206"/>
                <a:gd name="T29" fmla="*/ 530 h 530"/>
                <a:gd name="T30" fmla="*/ 93 w 206"/>
                <a:gd name="T31" fmla="*/ 527 h 530"/>
                <a:gd name="T32" fmla="*/ 88 w 206"/>
                <a:gd name="T33" fmla="*/ 521 h 530"/>
                <a:gd name="T34" fmla="*/ 37 w 206"/>
                <a:gd name="T35" fmla="*/ 382 h 530"/>
                <a:gd name="T36" fmla="*/ 63 w 206"/>
                <a:gd name="T37" fmla="*/ 159 h 530"/>
                <a:gd name="T38" fmla="*/ 7 w 206"/>
                <a:gd name="T39" fmla="*/ 74 h 530"/>
                <a:gd name="T40" fmla="*/ 1 w 206"/>
                <a:gd name="T41" fmla="*/ 59 h 530"/>
                <a:gd name="T42" fmla="*/ 0 w 206"/>
                <a:gd name="T43" fmla="*/ 44 h 530"/>
                <a:gd name="T44" fmla="*/ 5 w 206"/>
                <a:gd name="T45" fmla="*/ 29 h 530"/>
                <a:gd name="T46" fmla="*/ 13 w 206"/>
                <a:gd name="T47" fmla="*/ 16 h 530"/>
                <a:gd name="T48" fmla="*/ 24 w 206"/>
                <a:gd name="T49" fmla="*/ 7 h 530"/>
                <a:gd name="T50" fmla="*/ 37 w 206"/>
                <a:gd name="T51" fmla="*/ 2 h 530"/>
                <a:gd name="T52" fmla="*/ 51 w 206"/>
                <a:gd name="T53" fmla="*/ 0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6" h="530">
                  <a:moveTo>
                    <a:pt x="51" y="0"/>
                  </a:moveTo>
                  <a:lnTo>
                    <a:pt x="157" y="0"/>
                  </a:lnTo>
                  <a:lnTo>
                    <a:pt x="170" y="2"/>
                  </a:lnTo>
                  <a:lnTo>
                    <a:pt x="183" y="7"/>
                  </a:lnTo>
                  <a:lnTo>
                    <a:pt x="194" y="16"/>
                  </a:lnTo>
                  <a:lnTo>
                    <a:pt x="203" y="29"/>
                  </a:lnTo>
                  <a:lnTo>
                    <a:pt x="206" y="44"/>
                  </a:lnTo>
                  <a:lnTo>
                    <a:pt x="206" y="59"/>
                  </a:lnTo>
                  <a:lnTo>
                    <a:pt x="201" y="74"/>
                  </a:lnTo>
                  <a:lnTo>
                    <a:pt x="144" y="159"/>
                  </a:lnTo>
                  <a:lnTo>
                    <a:pt x="170" y="382"/>
                  </a:lnTo>
                  <a:lnTo>
                    <a:pt x="118" y="521"/>
                  </a:lnTo>
                  <a:lnTo>
                    <a:pt x="114" y="527"/>
                  </a:lnTo>
                  <a:lnTo>
                    <a:pt x="108" y="530"/>
                  </a:lnTo>
                  <a:lnTo>
                    <a:pt x="100" y="530"/>
                  </a:lnTo>
                  <a:lnTo>
                    <a:pt x="93" y="527"/>
                  </a:lnTo>
                  <a:lnTo>
                    <a:pt x="88" y="521"/>
                  </a:lnTo>
                  <a:lnTo>
                    <a:pt x="37" y="382"/>
                  </a:lnTo>
                  <a:lnTo>
                    <a:pt x="63" y="159"/>
                  </a:lnTo>
                  <a:lnTo>
                    <a:pt x="7" y="74"/>
                  </a:lnTo>
                  <a:lnTo>
                    <a:pt x="1" y="59"/>
                  </a:lnTo>
                  <a:lnTo>
                    <a:pt x="0" y="44"/>
                  </a:lnTo>
                  <a:lnTo>
                    <a:pt x="5" y="29"/>
                  </a:lnTo>
                  <a:lnTo>
                    <a:pt x="13" y="16"/>
                  </a:lnTo>
                  <a:lnTo>
                    <a:pt x="24" y="7"/>
                  </a:lnTo>
                  <a:lnTo>
                    <a:pt x="37" y="2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30" name="Group 329"/>
          <p:cNvGrpSpPr/>
          <p:nvPr/>
        </p:nvGrpSpPr>
        <p:grpSpPr>
          <a:xfrm>
            <a:off x="6561500" y="1753596"/>
            <a:ext cx="237236" cy="315762"/>
            <a:chOff x="7552622" y="2399639"/>
            <a:chExt cx="2268538" cy="3019425"/>
          </a:xfrm>
          <a:solidFill>
            <a:schemeClr val="tx1">
              <a:lumMod val="65000"/>
              <a:lumOff val="35000"/>
            </a:schemeClr>
          </a:solidFill>
        </p:grpSpPr>
        <p:grpSp>
          <p:nvGrpSpPr>
            <p:cNvPr id="322" name="Group 271"/>
            <p:cNvGrpSpPr>
              <a:grpSpLocks noChangeAspect="1"/>
            </p:cNvGrpSpPr>
            <p:nvPr/>
          </p:nvGrpSpPr>
          <p:grpSpPr bwMode="auto">
            <a:xfrm>
              <a:off x="8011408" y="2856838"/>
              <a:ext cx="784225" cy="901700"/>
              <a:chOff x="3411" y="1494"/>
              <a:chExt cx="494" cy="568"/>
            </a:xfrm>
            <a:grpFill/>
          </p:grpSpPr>
          <p:sp>
            <p:nvSpPr>
              <p:cNvPr id="325" name="Freeform 273"/>
              <p:cNvSpPr>
                <a:spLocks noEditPoints="1"/>
              </p:cNvSpPr>
              <p:nvPr/>
            </p:nvSpPr>
            <p:spPr bwMode="auto">
              <a:xfrm>
                <a:off x="3411" y="1494"/>
                <a:ext cx="494" cy="471"/>
              </a:xfrm>
              <a:custGeom>
                <a:avLst/>
                <a:gdLst>
                  <a:gd name="T0" fmla="*/ 456 w 989"/>
                  <a:gd name="T1" fmla="*/ 111 h 942"/>
                  <a:gd name="T2" fmla="*/ 385 w 989"/>
                  <a:gd name="T3" fmla="*/ 134 h 942"/>
                  <a:gd name="T4" fmla="*/ 326 w 989"/>
                  <a:gd name="T5" fmla="*/ 177 h 942"/>
                  <a:gd name="T6" fmla="*/ 283 w 989"/>
                  <a:gd name="T7" fmla="*/ 236 h 942"/>
                  <a:gd name="T8" fmla="*/ 260 w 989"/>
                  <a:gd name="T9" fmla="*/ 307 h 942"/>
                  <a:gd name="T10" fmla="*/ 260 w 989"/>
                  <a:gd name="T11" fmla="*/ 383 h 942"/>
                  <a:gd name="T12" fmla="*/ 283 w 989"/>
                  <a:gd name="T13" fmla="*/ 454 h 942"/>
                  <a:gd name="T14" fmla="*/ 326 w 989"/>
                  <a:gd name="T15" fmla="*/ 513 h 942"/>
                  <a:gd name="T16" fmla="*/ 385 w 989"/>
                  <a:gd name="T17" fmla="*/ 556 h 942"/>
                  <a:gd name="T18" fmla="*/ 456 w 989"/>
                  <a:gd name="T19" fmla="*/ 579 h 942"/>
                  <a:gd name="T20" fmla="*/ 532 w 989"/>
                  <a:gd name="T21" fmla="*/ 579 h 942"/>
                  <a:gd name="T22" fmla="*/ 603 w 989"/>
                  <a:gd name="T23" fmla="*/ 556 h 942"/>
                  <a:gd name="T24" fmla="*/ 662 w 989"/>
                  <a:gd name="T25" fmla="*/ 513 h 942"/>
                  <a:gd name="T26" fmla="*/ 705 w 989"/>
                  <a:gd name="T27" fmla="*/ 454 h 942"/>
                  <a:gd name="T28" fmla="*/ 729 w 989"/>
                  <a:gd name="T29" fmla="*/ 383 h 942"/>
                  <a:gd name="T30" fmla="*/ 729 w 989"/>
                  <a:gd name="T31" fmla="*/ 307 h 942"/>
                  <a:gd name="T32" fmla="*/ 705 w 989"/>
                  <a:gd name="T33" fmla="*/ 236 h 942"/>
                  <a:gd name="T34" fmla="*/ 662 w 989"/>
                  <a:gd name="T35" fmla="*/ 177 h 942"/>
                  <a:gd name="T36" fmla="*/ 603 w 989"/>
                  <a:gd name="T37" fmla="*/ 134 h 942"/>
                  <a:gd name="T38" fmla="*/ 532 w 989"/>
                  <a:gd name="T39" fmla="*/ 111 h 942"/>
                  <a:gd name="T40" fmla="*/ 74 w 989"/>
                  <a:gd name="T41" fmla="*/ 0 h 942"/>
                  <a:gd name="T42" fmla="*/ 934 w 989"/>
                  <a:gd name="T43" fmla="*/ 3 h 942"/>
                  <a:gd name="T44" fmla="*/ 967 w 989"/>
                  <a:gd name="T45" fmla="*/ 21 h 942"/>
                  <a:gd name="T46" fmla="*/ 985 w 989"/>
                  <a:gd name="T47" fmla="*/ 54 h 942"/>
                  <a:gd name="T48" fmla="*/ 989 w 989"/>
                  <a:gd name="T49" fmla="*/ 869 h 942"/>
                  <a:gd name="T50" fmla="*/ 964 w 989"/>
                  <a:gd name="T51" fmla="*/ 791 h 942"/>
                  <a:gd name="T52" fmla="*/ 922 w 989"/>
                  <a:gd name="T53" fmla="*/ 724 h 942"/>
                  <a:gd name="T54" fmla="*/ 862 w 989"/>
                  <a:gd name="T55" fmla="*/ 671 h 942"/>
                  <a:gd name="T56" fmla="*/ 789 w 989"/>
                  <a:gd name="T57" fmla="*/ 634 h 942"/>
                  <a:gd name="T58" fmla="*/ 777 w 989"/>
                  <a:gd name="T59" fmla="*/ 630 h 942"/>
                  <a:gd name="T60" fmla="*/ 752 w 989"/>
                  <a:gd name="T61" fmla="*/ 623 h 942"/>
                  <a:gd name="T62" fmla="*/ 727 w 989"/>
                  <a:gd name="T63" fmla="*/ 615 h 942"/>
                  <a:gd name="T64" fmla="*/ 716 w 989"/>
                  <a:gd name="T65" fmla="*/ 612 h 942"/>
                  <a:gd name="T66" fmla="*/ 673 w 989"/>
                  <a:gd name="T67" fmla="*/ 608 h 942"/>
                  <a:gd name="T68" fmla="*/ 632 w 989"/>
                  <a:gd name="T69" fmla="*/ 623 h 942"/>
                  <a:gd name="T70" fmla="*/ 602 w 989"/>
                  <a:gd name="T71" fmla="*/ 653 h 942"/>
                  <a:gd name="T72" fmla="*/ 494 w 989"/>
                  <a:gd name="T73" fmla="*/ 942 h 942"/>
                  <a:gd name="T74" fmla="*/ 386 w 989"/>
                  <a:gd name="T75" fmla="*/ 653 h 942"/>
                  <a:gd name="T76" fmla="*/ 356 w 989"/>
                  <a:gd name="T77" fmla="*/ 623 h 942"/>
                  <a:gd name="T78" fmla="*/ 315 w 989"/>
                  <a:gd name="T79" fmla="*/ 608 h 942"/>
                  <a:gd name="T80" fmla="*/ 271 w 989"/>
                  <a:gd name="T81" fmla="*/ 612 h 942"/>
                  <a:gd name="T82" fmla="*/ 261 w 989"/>
                  <a:gd name="T83" fmla="*/ 615 h 942"/>
                  <a:gd name="T84" fmla="*/ 235 w 989"/>
                  <a:gd name="T85" fmla="*/ 623 h 942"/>
                  <a:gd name="T86" fmla="*/ 211 w 989"/>
                  <a:gd name="T87" fmla="*/ 630 h 942"/>
                  <a:gd name="T88" fmla="*/ 199 w 989"/>
                  <a:gd name="T89" fmla="*/ 634 h 942"/>
                  <a:gd name="T90" fmla="*/ 126 w 989"/>
                  <a:gd name="T91" fmla="*/ 671 h 942"/>
                  <a:gd name="T92" fmla="*/ 66 w 989"/>
                  <a:gd name="T93" fmla="*/ 724 h 942"/>
                  <a:gd name="T94" fmla="*/ 23 w 989"/>
                  <a:gd name="T95" fmla="*/ 791 h 942"/>
                  <a:gd name="T96" fmla="*/ 0 w 989"/>
                  <a:gd name="T97" fmla="*/ 869 h 942"/>
                  <a:gd name="T98" fmla="*/ 3 w 989"/>
                  <a:gd name="T99" fmla="*/ 54 h 942"/>
                  <a:gd name="T100" fmla="*/ 22 w 989"/>
                  <a:gd name="T101" fmla="*/ 21 h 942"/>
                  <a:gd name="T102" fmla="*/ 54 w 989"/>
                  <a:gd name="T103" fmla="*/ 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89" h="942">
                    <a:moveTo>
                      <a:pt x="494" y="107"/>
                    </a:moveTo>
                    <a:lnTo>
                      <a:pt x="456" y="111"/>
                    </a:lnTo>
                    <a:lnTo>
                      <a:pt x="419" y="120"/>
                    </a:lnTo>
                    <a:lnTo>
                      <a:pt x="385" y="134"/>
                    </a:lnTo>
                    <a:lnTo>
                      <a:pt x="354" y="153"/>
                    </a:lnTo>
                    <a:lnTo>
                      <a:pt x="326" y="177"/>
                    </a:lnTo>
                    <a:lnTo>
                      <a:pt x="301" y="204"/>
                    </a:lnTo>
                    <a:lnTo>
                      <a:pt x="283" y="236"/>
                    </a:lnTo>
                    <a:lnTo>
                      <a:pt x="268" y="269"/>
                    </a:lnTo>
                    <a:lnTo>
                      <a:pt x="260" y="307"/>
                    </a:lnTo>
                    <a:lnTo>
                      <a:pt x="256" y="345"/>
                    </a:lnTo>
                    <a:lnTo>
                      <a:pt x="260" y="383"/>
                    </a:lnTo>
                    <a:lnTo>
                      <a:pt x="268" y="420"/>
                    </a:lnTo>
                    <a:lnTo>
                      <a:pt x="283" y="454"/>
                    </a:lnTo>
                    <a:lnTo>
                      <a:pt x="301" y="485"/>
                    </a:lnTo>
                    <a:lnTo>
                      <a:pt x="326" y="513"/>
                    </a:lnTo>
                    <a:lnTo>
                      <a:pt x="354" y="537"/>
                    </a:lnTo>
                    <a:lnTo>
                      <a:pt x="385" y="556"/>
                    </a:lnTo>
                    <a:lnTo>
                      <a:pt x="419" y="571"/>
                    </a:lnTo>
                    <a:lnTo>
                      <a:pt x="456" y="579"/>
                    </a:lnTo>
                    <a:lnTo>
                      <a:pt x="494" y="583"/>
                    </a:lnTo>
                    <a:lnTo>
                      <a:pt x="532" y="579"/>
                    </a:lnTo>
                    <a:lnTo>
                      <a:pt x="570" y="571"/>
                    </a:lnTo>
                    <a:lnTo>
                      <a:pt x="603" y="556"/>
                    </a:lnTo>
                    <a:lnTo>
                      <a:pt x="635" y="536"/>
                    </a:lnTo>
                    <a:lnTo>
                      <a:pt x="662" y="513"/>
                    </a:lnTo>
                    <a:lnTo>
                      <a:pt x="686" y="485"/>
                    </a:lnTo>
                    <a:lnTo>
                      <a:pt x="705" y="454"/>
                    </a:lnTo>
                    <a:lnTo>
                      <a:pt x="719" y="420"/>
                    </a:lnTo>
                    <a:lnTo>
                      <a:pt x="729" y="383"/>
                    </a:lnTo>
                    <a:lnTo>
                      <a:pt x="732" y="345"/>
                    </a:lnTo>
                    <a:lnTo>
                      <a:pt x="729" y="307"/>
                    </a:lnTo>
                    <a:lnTo>
                      <a:pt x="719" y="269"/>
                    </a:lnTo>
                    <a:lnTo>
                      <a:pt x="705" y="236"/>
                    </a:lnTo>
                    <a:lnTo>
                      <a:pt x="686" y="204"/>
                    </a:lnTo>
                    <a:lnTo>
                      <a:pt x="662" y="177"/>
                    </a:lnTo>
                    <a:lnTo>
                      <a:pt x="635" y="153"/>
                    </a:lnTo>
                    <a:lnTo>
                      <a:pt x="603" y="134"/>
                    </a:lnTo>
                    <a:lnTo>
                      <a:pt x="570" y="120"/>
                    </a:lnTo>
                    <a:lnTo>
                      <a:pt x="532" y="111"/>
                    </a:lnTo>
                    <a:lnTo>
                      <a:pt x="494" y="107"/>
                    </a:lnTo>
                    <a:close/>
                    <a:moveTo>
                      <a:pt x="74" y="0"/>
                    </a:moveTo>
                    <a:lnTo>
                      <a:pt x="914" y="0"/>
                    </a:lnTo>
                    <a:lnTo>
                      <a:pt x="934" y="3"/>
                    </a:lnTo>
                    <a:lnTo>
                      <a:pt x="951" y="10"/>
                    </a:lnTo>
                    <a:lnTo>
                      <a:pt x="967" y="21"/>
                    </a:lnTo>
                    <a:lnTo>
                      <a:pt x="978" y="36"/>
                    </a:lnTo>
                    <a:lnTo>
                      <a:pt x="985" y="54"/>
                    </a:lnTo>
                    <a:lnTo>
                      <a:pt x="989" y="73"/>
                    </a:lnTo>
                    <a:lnTo>
                      <a:pt x="989" y="869"/>
                    </a:lnTo>
                    <a:lnTo>
                      <a:pt x="979" y="830"/>
                    </a:lnTo>
                    <a:lnTo>
                      <a:pt x="964" y="791"/>
                    </a:lnTo>
                    <a:lnTo>
                      <a:pt x="946" y="757"/>
                    </a:lnTo>
                    <a:lnTo>
                      <a:pt x="922" y="724"/>
                    </a:lnTo>
                    <a:lnTo>
                      <a:pt x="895" y="695"/>
                    </a:lnTo>
                    <a:lnTo>
                      <a:pt x="862" y="671"/>
                    </a:lnTo>
                    <a:lnTo>
                      <a:pt x="827" y="650"/>
                    </a:lnTo>
                    <a:lnTo>
                      <a:pt x="789" y="634"/>
                    </a:lnTo>
                    <a:lnTo>
                      <a:pt x="785" y="633"/>
                    </a:lnTo>
                    <a:lnTo>
                      <a:pt x="777" y="630"/>
                    </a:lnTo>
                    <a:lnTo>
                      <a:pt x="766" y="627"/>
                    </a:lnTo>
                    <a:lnTo>
                      <a:pt x="752" y="623"/>
                    </a:lnTo>
                    <a:lnTo>
                      <a:pt x="739" y="619"/>
                    </a:lnTo>
                    <a:lnTo>
                      <a:pt x="727" y="615"/>
                    </a:lnTo>
                    <a:lnTo>
                      <a:pt x="719" y="613"/>
                    </a:lnTo>
                    <a:lnTo>
                      <a:pt x="716" y="612"/>
                    </a:lnTo>
                    <a:lnTo>
                      <a:pt x="694" y="608"/>
                    </a:lnTo>
                    <a:lnTo>
                      <a:pt x="673" y="608"/>
                    </a:lnTo>
                    <a:lnTo>
                      <a:pt x="652" y="614"/>
                    </a:lnTo>
                    <a:lnTo>
                      <a:pt x="632" y="623"/>
                    </a:lnTo>
                    <a:lnTo>
                      <a:pt x="616" y="637"/>
                    </a:lnTo>
                    <a:lnTo>
                      <a:pt x="602" y="653"/>
                    </a:lnTo>
                    <a:lnTo>
                      <a:pt x="592" y="674"/>
                    </a:lnTo>
                    <a:lnTo>
                      <a:pt x="494" y="942"/>
                    </a:lnTo>
                    <a:lnTo>
                      <a:pt x="397" y="674"/>
                    </a:lnTo>
                    <a:lnTo>
                      <a:pt x="386" y="653"/>
                    </a:lnTo>
                    <a:lnTo>
                      <a:pt x="372" y="637"/>
                    </a:lnTo>
                    <a:lnTo>
                      <a:pt x="356" y="623"/>
                    </a:lnTo>
                    <a:lnTo>
                      <a:pt x="336" y="614"/>
                    </a:lnTo>
                    <a:lnTo>
                      <a:pt x="315" y="608"/>
                    </a:lnTo>
                    <a:lnTo>
                      <a:pt x="293" y="608"/>
                    </a:lnTo>
                    <a:lnTo>
                      <a:pt x="271" y="612"/>
                    </a:lnTo>
                    <a:lnTo>
                      <a:pt x="269" y="613"/>
                    </a:lnTo>
                    <a:lnTo>
                      <a:pt x="261" y="615"/>
                    </a:lnTo>
                    <a:lnTo>
                      <a:pt x="249" y="619"/>
                    </a:lnTo>
                    <a:lnTo>
                      <a:pt x="235" y="623"/>
                    </a:lnTo>
                    <a:lnTo>
                      <a:pt x="223" y="627"/>
                    </a:lnTo>
                    <a:lnTo>
                      <a:pt x="211" y="630"/>
                    </a:lnTo>
                    <a:lnTo>
                      <a:pt x="203" y="633"/>
                    </a:lnTo>
                    <a:lnTo>
                      <a:pt x="199" y="634"/>
                    </a:lnTo>
                    <a:lnTo>
                      <a:pt x="161" y="650"/>
                    </a:lnTo>
                    <a:lnTo>
                      <a:pt x="126" y="671"/>
                    </a:lnTo>
                    <a:lnTo>
                      <a:pt x="94" y="695"/>
                    </a:lnTo>
                    <a:lnTo>
                      <a:pt x="66" y="724"/>
                    </a:lnTo>
                    <a:lnTo>
                      <a:pt x="43" y="757"/>
                    </a:lnTo>
                    <a:lnTo>
                      <a:pt x="23" y="791"/>
                    </a:lnTo>
                    <a:lnTo>
                      <a:pt x="9" y="830"/>
                    </a:lnTo>
                    <a:lnTo>
                      <a:pt x="0" y="869"/>
                    </a:lnTo>
                    <a:lnTo>
                      <a:pt x="0" y="73"/>
                    </a:lnTo>
                    <a:lnTo>
                      <a:pt x="3" y="54"/>
                    </a:lnTo>
                    <a:lnTo>
                      <a:pt x="10" y="36"/>
                    </a:lnTo>
                    <a:lnTo>
                      <a:pt x="22" y="21"/>
                    </a:lnTo>
                    <a:lnTo>
                      <a:pt x="37" y="10"/>
                    </a:lnTo>
                    <a:lnTo>
                      <a:pt x="54" y="3"/>
                    </a:lnTo>
                    <a:lnTo>
                      <a:pt x="7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" name="Freeform 274"/>
              <p:cNvSpPr>
                <a:spLocks/>
              </p:cNvSpPr>
              <p:nvPr/>
            </p:nvSpPr>
            <p:spPr bwMode="auto">
              <a:xfrm>
                <a:off x="3730" y="1912"/>
                <a:ext cx="76" cy="150"/>
              </a:xfrm>
              <a:custGeom>
                <a:avLst/>
                <a:gdLst>
                  <a:gd name="T0" fmla="*/ 109 w 152"/>
                  <a:gd name="T1" fmla="*/ 0 h 299"/>
                  <a:gd name="T2" fmla="*/ 127 w 152"/>
                  <a:gd name="T3" fmla="*/ 15 h 299"/>
                  <a:gd name="T4" fmla="*/ 140 w 152"/>
                  <a:gd name="T5" fmla="*/ 33 h 299"/>
                  <a:gd name="T6" fmla="*/ 149 w 152"/>
                  <a:gd name="T7" fmla="*/ 55 h 299"/>
                  <a:gd name="T8" fmla="*/ 152 w 152"/>
                  <a:gd name="T9" fmla="*/ 79 h 299"/>
                  <a:gd name="T10" fmla="*/ 152 w 152"/>
                  <a:gd name="T11" fmla="*/ 299 h 299"/>
                  <a:gd name="T12" fmla="*/ 0 w 152"/>
                  <a:gd name="T13" fmla="*/ 299 h 299"/>
                  <a:gd name="T14" fmla="*/ 109 w 152"/>
                  <a:gd name="T15" fmla="*/ 0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2" h="299">
                    <a:moveTo>
                      <a:pt x="109" y="0"/>
                    </a:moveTo>
                    <a:lnTo>
                      <a:pt x="127" y="15"/>
                    </a:lnTo>
                    <a:lnTo>
                      <a:pt x="140" y="33"/>
                    </a:lnTo>
                    <a:lnTo>
                      <a:pt x="149" y="55"/>
                    </a:lnTo>
                    <a:lnTo>
                      <a:pt x="152" y="79"/>
                    </a:lnTo>
                    <a:lnTo>
                      <a:pt x="152" y="299"/>
                    </a:lnTo>
                    <a:lnTo>
                      <a:pt x="0" y="299"/>
                    </a:lnTo>
                    <a:lnTo>
                      <a:pt x="10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" name="Freeform 275"/>
              <p:cNvSpPr>
                <a:spLocks/>
              </p:cNvSpPr>
              <p:nvPr/>
            </p:nvSpPr>
            <p:spPr bwMode="auto">
              <a:xfrm>
                <a:off x="3510" y="1912"/>
                <a:ext cx="76" cy="150"/>
              </a:xfrm>
              <a:custGeom>
                <a:avLst/>
                <a:gdLst>
                  <a:gd name="T0" fmla="*/ 43 w 152"/>
                  <a:gd name="T1" fmla="*/ 0 h 299"/>
                  <a:gd name="T2" fmla="*/ 152 w 152"/>
                  <a:gd name="T3" fmla="*/ 299 h 299"/>
                  <a:gd name="T4" fmla="*/ 0 w 152"/>
                  <a:gd name="T5" fmla="*/ 299 h 299"/>
                  <a:gd name="T6" fmla="*/ 0 w 152"/>
                  <a:gd name="T7" fmla="*/ 79 h 299"/>
                  <a:gd name="T8" fmla="*/ 4 w 152"/>
                  <a:gd name="T9" fmla="*/ 55 h 299"/>
                  <a:gd name="T10" fmla="*/ 12 w 152"/>
                  <a:gd name="T11" fmla="*/ 33 h 299"/>
                  <a:gd name="T12" fmla="*/ 25 w 152"/>
                  <a:gd name="T13" fmla="*/ 15 h 299"/>
                  <a:gd name="T14" fmla="*/ 43 w 152"/>
                  <a:gd name="T15" fmla="*/ 0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2" h="299">
                    <a:moveTo>
                      <a:pt x="43" y="0"/>
                    </a:moveTo>
                    <a:lnTo>
                      <a:pt x="152" y="299"/>
                    </a:lnTo>
                    <a:lnTo>
                      <a:pt x="0" y="299"/>
                    </a:lnTo>
                    <a:lnTo>
                      <a:pt x="0" y="79"/>
                    </a:lnTo>
                    <a:lnTo>
                      <a:pt x="4" y="55"/>
                    </a:lnTo>
                    <a:lnTo>
                      <a:pt x="12" y="33"/>
                    </a:lnTo>
                    <a:lnTo>
                      <a:pt x="25" y="15"/>
                    </a:lnTo>
                    <a:lnTo>
                      <a:pt x="4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29" name="Freeform 276"/>
            <p:cNvSpPr>
              <a:spLocks noEditPoints="1"/>
            </p:cNvSpPr>
            <p:nvPr/>
          </p:nvSpPr>
          <p:spPr bwMode="auto">
            <a:xfrm>
              <a:off x="7552622" y="2399639"/>
              <a:ext cx="2268538" cy="3019425"/>
            </a:xfrm>
            <a:custGeom>
              <a:avLst/>
              <a:gdLst>
                <a:gd name="T0" fmla="*/ 432 w 2856"/>
                <a:gd name="T1" fmla="*/ 3001 h 3805"/>
                <a:gd name="T2" fmla="*/ 385 w 2856"/>
                <a:gd name="T3" fmla="*/ 3047 h 3805"/>
                <a:gd name="T4" fmla="*/ 378 w 2856"/>
                <a:gd name="T5" fmla="*/ 3114 h 3805"/>
                <a:gd name="T6" fmla="*/ 413 w 2856"/>
                <a:gd name="T7" fmla="*/ 3170 h 3805"/>
                <a:gd name="T8" fmla="*/ 476 w 2856"/>
                <a:gd name="T9" fmla="*/ 3192 h 3805"/>
                <a:gd name="T10" fmla="*/ 2424 w 2856"/>
                <a:gd name="T11" fmla="*/ 3182 h 3805"/>
                <a:gd name="T12" fmla="*/ 2471 w 2856"/>
                <a:gd name="T13" fmla="*/ 3135 h 3805"/>
                <a:gd name="T14" fmla="*/ 2478 w 2856"/>
                <a:gd name="T15" fmla="*/ 3068 h 3805"/>
                <a:gd name="T16" fmla="*/ 2443 w 2856"/>
                <a:gd name="T17" fmla="*/ 3012 h 3805"/>
                <a:gd name="T18" fmla="*/ 2380 w 2856"/>
                <a:gd name="T19" fmla="*/ 2990 h 3805"/>
                <a:gd name="T20" fmla="*/ 452 w 2856"/>
                <a:gd name="T21" fmla="*/ 2279 h 3805"/>
                <a:gd name="T22" fmla="*/ 397 w 2856"/>
                <a:gd name="T23" fmla="*/ 2315 h 3805"/>
                <a:gd name="T24" fmla="*/ 375 w 2856"/>
                <a:gd name="T25" fmla="*/ 2378 h 3805"/>
                <a:gd name="T26" fmla="*/ 397 w 2856"/>
                <a:gd name="T27" fmla="*/ 2440 h 3805"/>
                <a:gd name="T28" fmla="*/ 452 w 2856"/>
                <a:gd name="T29" fmla="*/ 2476 h 3805"/>
                <a:gd name="T30" fmla="*/ 2404 w 2856"/>
                <a:gd name="T31" fmla="*/ 2476 h 3805"/>
                <a:gd name="T32" fmla="*/ 2459 w 2856"/>
                <a:gd name="T33" fmla="*/ 2440 h 3805"/>
                <a:gd name="T34" fmla="*/ 2481 w 2856"/>
                <a:gd name="T35" fmla="*/ 2378 h 3805"/>
                <a:gd name="T36" fmla="*/ 2459 w 2856"/>
                <a:gd name="T37" fmla="*/ 2315 h 3805"/>
                <a:gd name="T38" fmla="*/ 2404 w 2856"/>
                <a:gd name="T39" fmla="*/ 2279 h 3805"/>
                <a:gd name="T40" fmla="*/ 2142 w 2856"/>
                <a:gd name="T41" fmla="*/ 1326 h 3805"/>
                <a:gd name="T42" fmla="*/ 2079 w 2856"/>
                <a:gd name="T43" fmla="*/ 1348 h 3805"/>
                <a:gd name="T44" fmla="*/ 2044 w 2856"/>
                <a:gd name="T45" fmla="*/ 1403 h 3805"/>
                <a:gd name="T46" fmla="*/ 2051 w 2856"/>
                <a:gd name="T47" fmla="*/ 1471 h 3805"/>
                <a:gd name="T48" fmla="*/ 2097 w 2856"/>
                <a:gd name="T49" fmla="*/ 1517 h 3805"/>
                <a:gd name="T50" fmla="*/ 2380 w 2856"/>
                <a:gd name="T51" fmla="*/ 1528 h 3805"/>
                <a:gd name="T52" fmla="*/ 2443 w 2856"/>
                <a:gd name="T53" fmla="*/ 1505 h 3805"/>
                <a:gd name="T54" fmla="*/ 2478 w 2856"/>
                <a:gd name="T55" fmla="*/ 1450 h 3805"/>
                <a:gd name="T56" fmla="*/ 2471 w 2856"/>
                <a:gd name="T57" fmla="*/ 1383 h 3805"/>
                <a:gd name="T58" fmla="*/ 2424 w 2856"/>
                <a:gd name="T59" fmla="*/ 1336 h 3805"/>
                <a:gd name="T60" fmla="*/ 2142 w 2856"/>
                <a:gd name="T61" fmla="*/ 1326 h 3805"/>
                <a:gd name="T62" fmla="*/ 2097 w 2856"/>
                <a:gd name="T63" fmla="*/ 861 h 3805"/>
                <a:gd name="T64" fmla="*/ 2051 w 2856"/>
                <a:gd name="T65" fmla="*/ 906 h 3805"/>
                <a:gd name="T66" fmla="*/ 2044 w 2856"/>
                <a:gd name="T67" fmla="*/ 974 h 3805"/>
                <a:gd name="T68" fmla="*/ 2079 w 2856"/>
                <a:gd name="T69" fmla="*/ 1030 h 3805"/>
                <a:gd name="T70" fmla="*/ 2142 w 2856"/>
                <a:gd name="T71" fmla="*/ 1052 h 3805"/>
                <a:gd name="T72" fmla="*/ 2424 w 2856"/>
                <a:gd name="T73" fmla="*/ 1041 h 3805"/>
                <a:gd name="T74" fmla="*/ 2471 w 2856"/>
                <a:gd name="T75" fmla="*/ 995 h 3805"/>
                <a:gd name="T76" fmla="*/ 2478 w 2856"/>
                <a:gd name="T77" fmla="*/ 928 h 3805"/>
                <a:gd name="T78" fmla="*/ 2443 w 2856"/>
                <a:gd name="T79" fmla="*/ 872 h 3805"/>
                <a:gd name="T80" fmla="*/ 2380 w 2856"/>
                <a:gd name="T81" fmla="*/ 850 h 3805"/>
                <a:gd name="T82" fmla="*/ 449 w 2856"/>
                <a:gd name="T83" fmla="*/ 378 h 3805"/>
                <a:gd name="T84" fmla="*/ 389 w 2856"/>
                <a:gd name="T85" fmla="*/ 424 h 3805"/>
                <a:gd name="T86" fmla="*/ 375 w 2856"/>
                <a:gd name="T87" fmla="*/ 1813 h 3805"/>
                <a:gd name="T88" fmla="*/ 397 w 2856"/>
                <a:gd name="T89" fmla="*/ 1876 h 3805"/>
                <a:gd name="T90" fmla="*/ 452 w 2856"/>
                <a:gd name="T91" fmla="*/ 1911 h 3805"/>
                <a:gd name="T92" fmla="*/ 1689 w 2856"/>
                <a:gd name="T93" fmla="*/ 1911 h 3805"/>
                <a:gd name="T94" fmla="*/ 1744 w 2856"/>
                <a:gd name="T95" fmla="*/ 1876 h 3805"/>
                <a:gd name="T96" fmla="*/ 1768 w 2856"/>
                <a:gd name="T97" fmla="*/ 1813 h 3805"/>
                <a:gd name="T98" fmla="*/ 1757 w 2856"/>
                <a:gd name="T99" fmla="*/ 430 h 3805"/>
                <a:gd name="T100" fmla="*/ 1711 w 2856"/>
                <a:gd name="T101" fmla="*/ 384 h 3805"/>
                <a:gd name="T102" fmla="*/ 476 w 2856"/>
                <a:gd name="T103" fmla="*/ 374 h 3805"/>
                <a:gd name="T104" fmla="*/ 2752 w 2856"/>
                <a:gd name="T105" fmla="*/ 3 h 3805"/>
                <a:gd name="T106" fmla="*/ 2826 w 2856"/>
                <a:gd name="T107" fmla="*/ 50 h 3805"/>
                <a:gd name="T108" fmla="*/ 2856 w 2856"/>
                <a:gd name="T109" fmla="*/ 133 h 3805"/>
                <a:gd name="T110" fmla="*/ 2842 w 2856"/>
                <a:gd name="T111" fmla="*/ 3729 h 3805"/>
                <a:gd name="T112" fmla="*/ 2781 w 2856"/>
                <a:gd name="T113" fmla="*/ 3791 h 3805"/>
                <a:gd name="T114" fmla="*/ 134 w 2856"/>
                <a:gd name="T115" fmla="*/ 3805 h 3805"/>
                <a:gd name="T116" fmla="*/ 51 w 2856"/>
                <a:gd name="T117" fmla="*/ 3776 h 3805"/>
                <a:gd name="T118" fmla="*/ 3 w 2856"/>
                <a:gd name="T119" fmla="*/ 3701 h 3805"/>
                <a:gd name="T120" fmla="*/ 3 w 2856"/>
                <a:gd name="T121" fmla="*/ 103 h 3805"/>
                <a:gd name="T122" fmla="*/ 51 w 2856"/>
                <a:gd name="T123" fmla="*/ 29 h 3805"/>
                <a:gd name="T124" fmla="*/ 134 w 2856"/>
                <a:gd name="T125" fmla="*/ 0 h 3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56" h="3805">
                  <a:moveTo>
                    <a:pt x="476" y="2990"/>
                  </a:moveTo>
                  <a:lnTo>
                    <a:pt x="452" y="2993"/>
                  </a:lnTo>
                  <a:lnTo>
                    <a:pt x="432" y="3001"/>
                  </a:lnTo>
                  <a:lnTo>
                    <a:pt x="413" y="3012"/>
                  </a:lnTo>
                  <a:lnTo>
                    <a:pt x="397" y="3029"/>
                  </a:lnTo>
                  <a:lnTo>
                    <a:pt x="385" y="3047"/>
                  </a:lnTo>
                  <a:lnTo>
                    <a:pt x="378" y="3068"/>
                  </a:lnTo>
                  <a:lnTo>
                    <a:pt x="375" y="3091"/>
                  </a:lnTo>
                  <a:lnTo>
                    <a:pt x="378" y="3114"/>
                  </a:lnTo>
                  <a:lnTo>
                    <a:pt x="385" y="3135"/>
                  </a:lnTo>
                  <a:lnTo>
                    <a:pt x="397" y="3154"/>
                  </a:lnTo>
                  <a:lnTo>
                    <a:pt x="413" y="3170"/>
                  </a:lnTo>
                  <a:lnTo>
                    <a:pt x="432" y="3182"/>
                  </a:lnTo>
                  <a:lnTo>
                    <a:pt x="452" y="3190"/>
                  </a:lnTo>
                  <a:lnTo>
                    <a:pt x="476" y="3192"/>
                  </a:lnTo>
                  <a:lnTo>
                    <a:pt x="2380" y="3192"/>
                  </a:lnTo>
                  <a:lnTo>
                    <a:pt x="2404" y="3190"/>
                  </a:lnTo>
                  <a:lnTo>
                    <a:pt x="2424" y="3182"/>
                  </a:lnTo>
                  <a:lnTo>
                    <a:pt x="2443" y="3170"/>
                  </a:lnTo>
                  <a:lnTo>
                    <a:pt x="2459" y="3154"/>
                  </a:lnTo>
                  <a:lnTo>
                    <a:pt x="2471" y="3135"/>
                  </a:lnTo>
                  <a:lnTo>
                    <a:pt x="2478" y="3114"/>
                  </a:lnTo>
                  <a:lnTo>
                    <a:pt x="2481" y="3091"/>
                  </a:lnTo>
                  <a:lnTo>
                    <a:pt x="2478" y="3068"/>
                  </a:lnTo>
                  <a:lnTo>
                    <a:pt x="2471" y="3047"/>
                  </a:lnTo>
                  <a:lnTo>
                    <a:pt x="2459" y="3029"/>
                  </a:lnTo>
                  <a:lnTo>
                    <a:pt x="2443" y="3012"/>
                  </a:lnTo>
                  <a:lnTo>
                    <a:pt x="2424" y="3001"/>
                  </a:lnTo>
                  <a:lnTo>
                    <a:pt x="2404" y="2993"/>
                  </a:lnTo>
                  <a:lnTo>
                    <a:pt x="2380" y="2990"/>
                  </a:lnTo>
                  <a:lnTo>
                    <a:pt x="476" y="2990"/>
                  </a:lnTo>
                  <a:close/>
                  <a:moveTo>
                    <a:pt x="476" y="2277"/>
                  </a:moveTo>
                  <a:lnTo>
                    <a:pt x="452" y="2279"/>
                  </a:lnTo>
                  <a:lnTo>
                    <a:pt x="432" y="2287"/>
                  </a:lnTo>
                  <a:lnTo>
                    <a:pt x="413" y="2299"/>
                  </a:lnTo>
                  <a:lnTo>
                    <a:pt x="397" y="2315"/>
                  </a:lnTo>
                  <a:lnTo>
                    <a:pt x="385" y="2334"/>
                  </a:lnTo>
                  <a:lnTo>
                    <a:pt x="378" y="2355"/>
                  </a:lnTo>
                  <a:lnTo>
                    <a:pt x="375" y="2378"/>
                  </a:lnTo>
                  <a:lnTo>
                    <a:pt x="378" y="2401"/>
                  </a:lnTo>
                  <a:lnTo>
                    <a:pt x="385" y="2422"/>
                  </a:lnTo>
                  <a:lnTo>
                    <a:pt x="397" y="2440"/>
                  </a:lnTo>
                  <a:lnTo>
                    <a:pt x="413" y="2457"/>
                  </a:lnTo>
                  <a:lnTo>
                    <a:pt x="432" y="2468"/>
                  </a:lnTo>
                  <a:lnTo>
                    <a:pt x="452" y="2476"/>
                  </a:lnTo>
                  <a:lnTo>
                    <a:pt x="476" y="2479"/>
                  </a:lnTo>
                  <a:lnTo>
                    <a:pt x="2380" y="2479"/>
                  </a:lnTo>
                  <a:lnTo>
                    <a:pt x="2404" y="2476"/>
                  </a:lnTo>
                  <a:lnTo>
                    <a:pt x="2424" y="2468"/>
                  </a:lnTo>
                  <a:lnTo>
                    <a:pt x="2443" y="2457"/>
                  </a:lnTo>
                  <a:lnTo>
                    <a:pt x="2459" y="2440"/>
                  </a:lnTo>
                  <a:lnTo>
                    <a:pt x="2471" y="2422"/>
                  </a:lnTo>
                  <a:lnTo>
                    <a:pt x="2478" y="2401"/>
                  </a:lnTo>
                  <a:lnTo>
                    <a:pt x="2481" y="2378"/>
                  </a:lnTo>
                  <a:lnTo>
                    <a:pt x="2478" y="2355"/>
                  </a:lnTo>
                  <a:lnTo>
                    <a:pt x="2471" y="2334"/>
                  </a:lnTo>
                  <a:lnTo>
                    <a:pt x="2459" y="2315"/>
                  </a:lnTo>
                  <a:lnTo>
                    <a:pt x="2443" y="2299"/>
                  </a:lnTo>
                  <a:lnTo>
                    <a:pt x="2424" y="2287"/>
                  </a:lnTo>
                  <a:lnTo>
                    <a:pt x="2404" y="2279"/>
                  </a:lnTo>
                  <a:lnTo>
                    <a:pt x="2380" y="2277"/>
                  </a:lnTo>
                  <a:lnTo>
                    <a:pt x="476" y="2277"/>
                  </a:lnTo>
                  <a:close/>
                  <a:moveTo>
                    <a:pt x="2142" y="1326"/>
                  </a:moveTo>
                  <a:lnTo>
                    <a:pt x="2119" y="1328"/>
                  </a:lnTo>
                  <a:lnTo>
                    <a:pt x="2097" y="1336"/>
                  </a:lnTo>
                  <a:lnTo>
                    <a:pt x="2079" y="1348"/>
                  </a:lnTo>
                  <a:lnTo>
                    <a:pt x="2063" y="1363"/>
                  </a:lnTo>
                  <a:lnTo>
                    <a:pt x="2051" y="1383"/>
                  </a:lnTo>
                  <a:lnTo>
                    <a:pt x="2044" y="1403"/>
                  </a:lnTo>
                  <a:lnTo>
                    <a:pt x="2041" y="1427"/>
                  </a:lnTo>
                  <a:lnTo>
                    <a:pt x="2044" y="1450"/>
                  </a:lnTo>
                  <a:lnTo>
                    <a:pt x="2051" y="1471"/>
                  </a:lnTo>
                  <a:lnTo>
                    <a:pt x="2063" y="1489"/>
                  </a:lnTo>
                  <a:lnTo>
                    <a:pt x="2079" y="1505"/>
                  </a:lnTo>
                  <a:lnTo>
                    <a:pt x="2097" y="1517"/>
                  </a:lnTo>
                  <a:lnTo>
                    <a:pt x="2119" y="1524"/>
                  </a:lnTo>
                  <a:lnTo>
                    <a:pt x="2142" y="1528"/>
                  </a:lnTo>
                  <a:lnTo>
                    <a:pt x="2380" y="1528"/>
                  </a:lnTo>
                  <a:lnTo>
                    <a:pt x="2404" y="1524"/>
                  </a:lnTo>
                  <a:lnTo>
                    <a:pt x="2424" y="1517"/>
                  </a:lnTo>
                  <a:lnTo>
                    <a:pt x="2443" y="1505"/>
                  </a:lnTo>
                  <a:lnTo>
                    <a:pt x="2459" y="1489"/>
                  </a:lnTo>
                  <a:lnTo>
                    <a:pt x="2471" y="1471"/>
                  </a:lnTo>
                  <a:lnTo>
                    <a:pt x="2478" y="1450"/>
                  </a:lnTo>
                  <a:lnTo>
                    <a:pt x="2481" y="1427"/>
                  </a:lnTo>
                  <a:lnTo>
                    <a:pt x="2478" y="1403"/>
                  </a:lnTo>
                  <a:lnTo>
                    <a:pt x="2471" y="1383"/>
                  </a:lnTo>
                  <a:lnTo>
                    <a:pt x="2459" y="1363"/>
                  </a:lnTo>
                  <a:lnTo>
                    <a:pt x="2443" y="1348"/>
                  </a:lnTo>
                  <a:lnTo>
                    <a:pt x="2424" y="1336"/>
                  </a:lnTo>
                  <a:lnTo>
                    <a:pt x="2404" y="1328"/>
                  </a:lnTo>
                  <a:lnTo>
                    <a:pt x="2380" y="1326"/>
                  </a:lnTo>
                  <a:lnTo>
                    <a:pt x="2142" y="1326"/>
                  </a:lnTo>
                  <a:close/>
                  <a:moveTo>
                    <a:pt x="2142" y="850"/>
                  </a:moveTo>
                  <a:lnTo>
                    <a:pt x="2119" y="852"/>
                  </a:lnTo>
                  <a:lnTo>
                    <a:pt x="2097" y="861"/>
                  </a:lnTo>
                  <a:lnTo>
                    <a:pt x="2079" y="872"/>
                  </a:lnTo>
                  <a:lnTo>
                    <a:pt x="2063" y="887"/>
                  </a:lnTo>
                  <a:lnTo>
                    <a:pt x="2051" y="906"/>
                  </a:lnTo>
                  <a:lnTo>
                    <a:pt x="2044" y="928"/>
                  </a:lnTo>
                  <a:lnTo>
                    <a:pt x="2041" y="951"/>
                  </a:lnTo>
                  <a:lnTo>
                    <a:pt x="2044" y="974"/>
                  </a:lnTo>
                  <a:lnTo>
                    <a:pt x="2051" y="995"/>
                  </a:lnTo>
                  <a:lnTo>
                    <a:pt x="2063" y="1014"/>
                  </a:lnTo>
                  <a:lnTo>
                    <a:pt x="2079" y="1030"/>
                  </a:lnTo>
                  <a:lnTo>
                    <a:pt x="2097" y="1041"/>
                  </a:lnTo>
                  <a:lnTo>
                    <a:pt x="2119" y="1048"/>
                  </a:lnTo>
                  <a:lnTo>
                    <a:pt x="2142" y="1052"/>
                  </a:lnTo>
                  <a:lnTo>
                    <a:pt x="2380" y="1052"/>
                  </a:lnTo>
                  <a:lnTo>
                    <a:pt x="2404" y="1048"/>
                  </a:lnTo>
                  <a:lnTo>
                    <a:pt x="2424" y="1041"/>
                  </a:lnTo>
                  <a:lnTo>
                    <a:pt x="2443" y="1030"/>
                  </a:lnTo>
                  <a:lnTo>
                    <a:pt x="2459" y="1014"/>
                  </a:lnTo>
                  <a:lnTo>
                    <a:pt x="2471" y="995"/>
                  </a:lnTo>
                  <a:lnTo>
                    <a:pt x="2478" y="974"/>
                  </a:lnTo>
                  <a:lnTo>
                    <a:pt x="2481" y="951"/>
                  </a:lnTo>
                  <a:lnTo>
                    <a:pt x="2478" y="928"/>
                  </a:lnTo>
                  <a:lnTo>
                    <a:pt x="2471" y="906"/>
                  </a:lnTo>
                  <a:lnTo>
                    <a:pt x="2459" y="887"/>
                  </a:lnTo>
                  <a:lnTo>
                    <a:pt x="2443" y="872"/>
                  </a:lnTo>
                  <a:lnTo>
                    <a:pt x="2424" y="861"/>
                  </a:lnTo>
                  <a:lnTo>
                    <a:pt x="2404" y="852"/>
                  </a:lnTo>
                  <a:lnTo>
                    <a:pt x="2380" y="850"/>
                  </a:lnTo>
                  <a:lnTo>
                    <a:pt x="2142" y="850"/>
                  </a:lnTo>
                  <a:close/>
                  <a:moveTo>
                    <a:pt x="476" y="374"/>
                  </a:moveTo>
                  <a:lnTo>
                    <a:pt x="449" y="378"/>
                  </a:lnTo>
                  <a:lnTo>
                    <a:pt x="425" y="387"/>
                  </a:lnTo>
                  <a:lnTo>
                    <a:pt x="405" y="403"/>
                  </a:lnTo>
                  <a:lnTo>
                    <a:pt x="389" y="424"/>
                  </a:lnTo>
                  <a:lnTo>
                    <a:pt x="378" y="448"/>
                  </a:lnTo>
                  <a:lnTo>
                    <a:pt x="375" y="475"/>
                  </a:lnTo>
                  <a:lnTo>
                    <a:pt x="375" y="1813"/>
                  </a:lnTo>
                  <a:lnTo>
                    <a:pt x="378" y="1836"/>
                  </a:lnTo>
                  <a:lnTo>
                    <a:pt x="385" y="1857"/>
                  </a:lnTo>
                  <a:lnTo>
                    <a:pt x="397" y="1876"/>
                  </a:lnTo>
                  <a:lnTo>
                    <a:pt x="413" y="1892"/>
                  </a:lnTo>
                  <a:lnTo>
                    <a:pt x="432" y="1903"/>
                  </a:lnTo>
                  <a:lnTo>
                    <a:pt x="452" y="1911"/>
                  </a:lnTo>
                  <a:lnTo>
                    <a:pt x="476" y="1914"/>
                  </a:lnTo>
                  <a:lnTo>
                    <a:pt x="1667" y="1914"/>
                  </a:lnTo>
                  <a:lnTo>
                    <a:pt x="1689" y="1911"/>
                  </a:lnTo>
                  <a:lnTo>
                    <a:pt x="1711" y="1903"/>
                  </a:lnTo>
                  <a:lnTo>
                    <a:pt x="1729" y="1892"/>
                  </a:lnTo>
                  <a:lnTo>
                    <a:pt x="1744" y="1876"/>
                  </a:lnTo>
                  <a:lnTo>
                    <a:pt x="1757" y="1857"/>
                  </a:lnTo>
                  <a:lnTo>
                    <a:pt x="1764" y="1836"/>
                  </a:lnTo>
                  <a:lnTo>
                    <a:pt x="1768" y="1813"/>
                  </a:lnTo>
                  <a:lnTo>
                    <a:pt x="1768" y="475"/>
                  </a:lnTo>
                  <a:lnTo>
                    <a:pt x="1764" y="452"/>
                  </a:lnTo>
                  <a:lnTo>
                    <a:pt x="1757" y="430"/>
                  </a:lnTo>
                  <a:lnTo>
                    <a:pt x="1744" y="412"/>
                  </a:lnTo>
                  <a:lnTo>
                    <a:pt x="1729" y="397"/>
                  </a:lnTo>
                  <a:lnTo>
                    <a:pt x="1711" y="384"/>
                  </a:lnTo>
                  <a:lnTo>
                    <a:pt x="1689" y="377"/>
                  </a:lnTo>
                  <a:lnTo>
                    <a:pt x="1667" y="374"/>
                  </a:lnTo>
                  <a:lnTo>
                    <a:pt x="476" y="374"/>
                  </a:lnTo>
                  <a:close/>
                  <a:moveTo>
                    <a:pt x="134" y="0"/>
                  </a:moveTo>
                  <a:lnTo>
                    <a:pt x="2722" y="0"/>
                  </a:lnTo>
                  <a:lnTo>
                    <a:pt x="2752" y="3"/>
                  </a:lnTo>
                  <a:lnTo>
                    <a:pt x="2781" y="13"/>
                  </a:lnTo>
                  <a:lnTo>
                    <a:pt x="2805" y="29"/>
                  </a:lnTo>
                  <a:lnTo>
                    <a:pt x="2826" y="50"/>
                  </a:lnTo>
                  <a:lnTo>
                    <a:pt x="2842" y="74"/>
                  </a:lnTo>
                  <a:lnTo>
                    <a:pt x="2853" y="103"/>
                  </a:lnTo>
                  <a:lnTo>
                    <a:pt x="2856" y="133"/>
                  </a:lnTo>
                  <a:lnTo>
                    <a:pt x="2856" y="3670"/>
                  </a:lnTo>
                  <a:lnTo>
                    <a:pt x="2853" y="3701"/>
                  </a:lnTo>
                  <a:lnTo>
                    <a:pt x="2842" y="3729"/>
                  </a:lnTo>
                  <a:lnTo>
                    <a:pt x="2826" y="3755"/>
                  </a:lnTo>
                  <a:lnTo>
                    <a:pt x="2805" y="3776"/>
                  </a:lnTo>
                  <a:lnTo>
                    <a:pt x="2781" y="3791"/>
                  </a:lnTo>
                  <a:lnTo>
                    <a:pt x="2752" y="3801"/>
                  </a:lnTo>
                  <a:lnTo>
                    <a:pt x="2722" y="3805"/>
                  </a:lnTo>
                  <a:lnTo>
                    <a:pt x="134" y="3805"/>
                  </a:lnTo>
                  <a:lnTo>
                    <a:pt x="104" y="3801"/>
                  </a:lnTo>
                  <a:lnTo>
                    <a:pt x="75" y="3791"/>
                  </a:lnTo>
                  <a:lnTo>
                    <a:pt x="51" y="3776"/>
                  </a:lnTo>
                  <a:lnTo>
                    <a:pt x="30" y="3755"/>
                  </a:lnTo>
                  <a:lnTo>
                    <a:pt x="14" y="3729"/>
                  </a:lnTo>
                  <a:lnTo>
                    <a:pt x="3" y="3701"/>
                  </a:lnTo>
                  <a:lnTo>
                    <a:pt x="0" y="3670"/>
                  </a:lnTo>
                  <a:lnTo>
                    <a:pt x="0" y="133"/>
                  </a:lnTo>
                  <a:lnTo>
                    <a:pt x="3" y="103"/>
                  </a:lnTo>
                  <a:lnTo>
                    <a:pt x="14" y="74"/>
                  </a:lnTo>
                  <a:lnTo>
                    <a:pt x="30" y="50"/>
                  </a:lnTo>
                  <a:lnTo>
                    <a:pt x="51" y="29"/>
                  </a:lnTo>
                  <a:lnTo>
                    <a:pt x="75" y="13"/>
                  </a:lnTo>
                  <a:lnTo>
                    <a:pt x="104" y="3"/>
                  </a:lnTo>
                  <a:lnTo>
                    <a:pt x="1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24" name="Group 469"/>
          <p:cNvGrpSpPr>
            <a:grpSpLocks noChangeAspect="1"/>
          </p:cNvGrpSpPr>
          <p:nvPr/>
        </p:nvGrpSpPr>
        <p:grpSpPr bwMode="auto">
          <a:xfrm>
            <a:off x="10007498" y="1769923"/>
            <a:ext cx="283246" cy="283109"/>
            <a:chOff x="3019" y="693"/>
            <a:chExt cx="4099" cy="409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527" name="Freeform 471"/>
            <p:cNvSpPr>
              <a:spLocks noEditPoints="1"/>
            </p:cNvSpPr>
            <p:nvPr/>
          </p:nvSpPr>
          <p:spPr bwMode="auto">
            <a:xfrm>
              <a:off x="3019" y="693"/>
              <a:ext cx="4099" cy="4097"/>
            </a:xfrm>
            <a:custGeom>
              <a:avLst/>
              <a:gdLst>
                <a:gd name="T0" fmla="*/ 1703 w 4099"/>
                <a:gd name="T1" fmla="*/ 315 h 4097"/>
                <a:gd name="T2" fmla="*/ 1522 w 4099"/>
                <a:gd name="T3" fmla="*/ 500 h 4097"/>
                <a:gd name="T4" fmla="*/ 1140 w 4099"/>
                <a:gd name="T5" fmla="*/ 622 h 4097"/>
                <a:gd name="T6" fmla="*/ 858 w 4099"/>
                <a:gd name="T7" fmla="*/ 590 h 4097"/>
                <a:gd name="T8" fmla="*/ 561 w 4099"/>
                <a:gd name="T9" fmla="*/ 966 h 4097"/>
                <a:gd name="T10" fmla="*/ 641 w 4099"/>
                <a:gd name="T11" fmla="*/ 1196 h 4097"/>
                <a:gd name="T12" fmla="*/ 449 w 4099"/>
                <a:gd name="T13" fmla="*/ 1657 h 4097"/>
                <a:gd name="T14" fmla="*/ 218 w 4099"/>
                <a:gd name="T15" fmla="*/ 1779 h 4097"/>
                <a:gd name="T16" fmla="*/ 195 w 4099"/>
                <a:gd name="T17" fmla="*/ 2285 h 4097"/>
                <a:gd name="T18" fmla="*/ 434 w 4099"/>
                <a:gd name="T19" fmla="*/ 2428 h 4097"/>
                <a:gd name="T20" fmla="*/ 638 w 4099"/>
                <a:gd name="T21" fmla="*/ 2883 h 4097"/>
                <a:gd name="T22" fmla="*/ 562 w 4099"/>
                <a:gd name="T23" fmla="*/ 3095 h 4097"/>
                <a:gd name="T24" fmla="*/ 826 w 4099"/>
                <a:gd name="T25" fmla="*/ 3488 h 4097"/>
                <a:gd name="T26" fmla="*/ 1109 w 4099"/>
                <a:gd name="T27" fmla="*/ 3499 h 4097"/>
                <a:gd name="T28" fmla="*/ 1422 w 4099"/>
                <a:gd name="T29" fmla="*/ 3561 h 4097"/>
                <a:gd name="T30" fmla="*/ 1690 w 4099"/>
                <a:gd name="T31" fmla="*/ 3744 h 4097"/>
                <a:gd name="T32" fmla="*/ 1935 w 4099"/>
                <a:gd name="T33" fmla="*/ 3934 h 4097"/>
                <a:gd name="T34" fmla="*/ 2395 w 4099"/>
                <a:gd name="T35" fmla="*/ 3784 h 4097"/>
                <a:gd name="T36" fmla="*/ 2577 w 4099"/>
                <a:gd name="T37" fmla="*/ 3598 h 4097"/>
                <a:gd name="T38" fmla="*/ 2959 w 4099"/>
                <a:gd name="T39" fmla="*/ 3476 h 4097"/>
                <a:gd name="T40" fmla="*/ 3240 w 4099"/>
                <a:gd name="T41" fmla="*/ 3508 h 4097"/>
                <a:gd name="T42" fmla="*/ 3538 w 4099"/>
                <a:gd name="T43" fmla="*/ 3132 h 4097"/>
                <a:gd name="T44" fmla="*/ 3458 w 4099"/>
                <a:gd name="T45" fmla="*/ 2903 h 4097"/>
                <a:gd name="T46" fmla="*/ 3650 w 4099"/>
                <a:gd name="T47" fmla="*/ 2440 h 4097"/>
                <a:gd name="T48" fmla="*/ 3881 w 4099"/>
                <a:gd name="T49" fmla="*/ 2320 h 4097"/>
                <a:gd name="T50" fmla="*/ 3904 w 4099"/>
                <a:gd name="T51" fmla="*/ 1812 h 4097"/>
                <a:gd name="T52" fmla="*/ 3665 w 4099"/>
                <a:gd name="T53" fmla="*/ 1669 h 4097"/>
                <a:gd name="T54" fmla="*/ 3461 w 4099"/>
                <a:gd name="T55" fmla="*/ 1214 h 4097"/>
                <a:gd name="T56" fmla="*/ 3537 w 4099"/>
                <a:gd name="T57" fmla="*/ 1003 h 4097"/>
                <a:gd name="T58" fmla="*/ 3273 w 4099"/>
                <a:gd name="T59" fmla="*/ 610 h 4097"/>
                <a:gd name="T60" fmla="*/ 2990 w 4099"/>
                <a:gd name="T61" fmla="*/ 599 h 4097"/>
                <a:gd name="T62" fmla="*/ 2677 w 4099"/>
                <a:gd name="T63" fmla="*/ 538 h 4097"/>
                <a:gd name="T64" fmla="*/ 2409 w 4099"/>
                <a:gd name="T65" fmla="*/ 355 h 4097"/>
                <a:gd name="T66" fmla="*/ 2164 w 4099"/>
                <a:gd name="T67" fmla="*/ 165 h 4097"/>
                <a:gd name="T68" fmla="*/ 2405 w 4099"/>
                <a:gd name="T69" fmla="*/ 79 h 4097"/>
                <a:gd name="T70" fmla="*/ 2739 w 4099"/>
                <a:gd name="T71" fmla="*/ 386 h 4097"/>
                <a:gd name="T72" fmla="*/ 3192 w 4099"/>
                <a:gd name="T73" fmla="*/ 405 h 4097"/>
                <a:gd name="T74" fmla="*/ 3644 w 4099"/>
                <a:gd name="T75" fmla="*/ 764 h 4097"/>
                <a:gd name="T76" fmla="*/ 3661 w 4099"/>
                <a:gd name="T77" fmla="*/ 1153 h 4097"/>
                <a:gd name="T78" fmla="*/ 3914 w 4099"/>
                <a:gd name="T79" fmla="*/ 1589 h 4097"/>
                <a:gd name="T80" fmla="*/ 4099 w 4099"/>
                <a:gd name="T81" fmla="*/ 1934 h 4097"/>
                <a:gd name="T82" fmla="*/ 3953 w 4099"/>
                <a:gd name="T83" fmla="*/ 2479 h 4097"/>
                <a:gd name="T84" fmla="*/ 3636 w 4099"/>
                <a:gd name="T85" fmla="*/ 2899 h 4097"/>
                <a:gd name="T86" fmla="*/ 3667 w 4099"/>
                <a:gd name="T87" fmla="*/ 3287 h 4097"/>
                <a:gd name="T88" fmla="*/ 3242 w 4099"/>
                <a:gd name="T89" fmla="*/ 3683 h 4097"/>
                <a:gd name="T90" fmla="*/ 2820 w 4099"/>
                <a:gd name="T91" fmla="*/ 3675 h 4097"/>
                <a:gd name="T92" fmla="*/ 2444 w 4099"/>
                <a:gd name="T93" fmla="*/ 3988 h 4097"/>
                <a:gd name="T94" fmla="*/ 1881 w 4099"/>
                <a:gd name="T95" fmla="*/ 4093 h 4097"/>
                <a:gd name="T96" fmla="*/ 1563 w 4099"/>
                <a:gd name="T97" fmla="*/ 3868 h 4097"/>
                <a:gd name="T98" fmla="*/ 1106 w 4099"/>
                <a:gd name="T99" fmla="*/ 3679 h 4097"/>
                <a:gd name="T100" fmla="*/ 722 w 4099"/>
                <a:gd name="T101" fmla="*/ 3613 h 4097"/>
                <a:gd name="T102" fmla="*/ 398 w 4099"/>
                <a:gd name="T103" fmla="*/ 3141 h 4097"/>
                <a:gd name="T104" fmla="*/ 353 w 4099"/>
                <a:gd name="T105" fmla="*/ 2654 h 4097"/>
                <a:gd name="T106" fmla="*/ 51 w 4099"/>
                <a:gd name="T107" fmla="*/ 2362 h 4097"/>
                <a:gd name="T108" fmla="*/ 30 w 4099"/>
                <a:gd name="T109" fmla="*/ 1783 h 4097"/>
                <a:gd name="T110" fmla="*/ 326 w 4099"/>
                <a:gd name="T111" fmla="*/ 1529 h 4097"/>
                <a:gd name="T112" fmla="*/ 399 w 4099"/>
                <a:gd name="T113" fmla="*/ 1008 h 4097"/>
                <a:gd name="T114" fmla="*/ 682 w 4099"/>
                <a:gd name="T115" fmla="*/ 520 h 4097"/>
                <a:gd name="T116" fmla="*/ 1058 w 4099"/>
                <a:gd name="T117" fmla="*/ 407 h 4097"/>
                <a:gd name="T118" fmla="*/ 1543 w 4099"/>
                <a:gd name="T119" fmla="*/ 277 h 4097"/>
                <a:gd name="T120" fmla="*/ 1830 w 4099"/>
                <a:gd name="T121" fmla="*/ 14 h 40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99" h="4097">
                  <a:moveTo>
                    <a:pt x="1935" y="165"/>
                  </a:moveTo>
                  <a:lnTo>
                    <a:pt x="1891" y="168"/>
                  </a:lnTo>
                  <a:lnTo>
                    <a:pt x="1852" y="178"/>
                  </a:lnTo>
                  <a:lnTo>
                    <a:pt x="1813" y="196"/>
                  </a:lnTo>
                  <a:lnTo>
                    <a:pt x="1779" y="218"/>
                  </a:lnTo>
                  <a:lnTo>
                    <a:pt x="1748" y="247"/>
                  </a:lnTo>
                  <a:lnTo>
                    <a:pt x="1723" y="279"/>
                  </a:lnTo>
                  <a:lnTo>
                    <a:pt x="1703" y="315"/>
                  </a:lnTo>
                  <a:lnTo>
                    <a:pt x="1690" y="355"/>
                  </a:lnTo>
                  <a:lnTo>
                    <a:pt x="1682" y="397"/>
                  </a:lnTo>
                  <a:lnTo>
                    <a:pt x="1679" y="417"/>
                  </a:lnTo>
                  <a:lnTo>
                    <a:pt x="1670" y="434"/>
                  </a:lnTo>
                  <a:lnTo>
                    <a:pt x="1657" y="449"/>
                  </a:lnTo>
                  <a:lnTo>
                    <a:pt x="1641" y="462"/>
                  </a:lnTo>
                  <a:lnTo>
                    <a:pt x="1623" y="469"/>
                  </a:lnTo>
                  <a:lnTo>
                    <a:pt x="1522" y="500"/>
                  </a:lnTo>
                  <a:lnTo>
                    <a:pt x="1422" y="538"/>
                  </a:lnTo>
                  <a:lnTo>
                    <a:pt x="1326" y="581"/>
                  </a:lnTo>
                  <a:lnTo>
                    <a:pt x="1233" y="631"/>
                  </a:lnTo>
                  <a:lnTo>
                    <a:pt x="1214" y="638"/>
                  </a:lnTo>
                  <a:lnTo>
                    <a:pt x="1194" y="641"/>
                  </a:lnTo>
                  <a:lnTo>
                    <a:pt x="1176" y="640"/>
                  </a:lnTo>
                  <a:lnTo>
                    <a:pt x="1157" y="633"/>
                  </a:lnTo>
                  <a:lnTo>
                    <a:pt x="1140" y="622"/>
                  </a:lnTo>
                  <a:lnTo>
                    <a:pt x="1109" y="599"/>
                  </a:lnTo>
                  <a:lnTo>
                    <a:pt x="1075" y="581"/>
                  </a:lnTo>
                  <a:lnTo>
                    <a:pt x="1039" y="570"/>
                  </a:lnTo>
                  <a:lnTo>
                    <a:pt x="1003" y="563"/>
                  </a:lnTo>
                  <a:lnTo>
                    <a:pt x="965" y="561"/>
                  </a:lnTo>
                  <a:lnTo>
                    <a:pt x="929" y="566"/>
                  </a:lnTo>
                  <a:lnTo>
                    <a:pt x="893" y="575"/>
                  </a:lnTo>
                  <a:lnTo>
                    <a:pt x="858" y="590"/>
                  </a:lnTo>
                  <a:lnTo>
                    <a:pt x="826" y="610"/>
                  </a:lnTo>
                  <a:lnTo>
                    <a:pt x="797" y="635"/>
                  </a:lnTo>
                  <a:lnTo>
                    <a:pt x="634" y="798"/>
                  </a:lnTo>
                  <a:lnTo>
                    <a:pt x="610" y="826"/>
                  </a:lnTo>
                  <a:lnTo>
                    <a:pt x="590" y="859"/>
                  </a:lnTo>
                  <a:lnTo>
                    <a:pt x="575" y="893"/>
                  </a:lnTo>
                  <a:lnTo>
                    <a:pt x="565" y="929"/>
                  </a:lnTo>
                  <a:lnTo>
                    <a:pt x="561" y="966"/>
                  </a:lnTo>
                  <a:lnTo>
                    <a:pt x="562" y="1003"/>
                  </a:lnTo>
                  <a:lnTo>
                    <a:pt x="568" y="1039"/>
                  </a:lnTo>
                  <a:lnTo>
                    <a:pt x="581" y="1075"/>
                  </a:lnTo>
                  <a:lnTo>
                    <a:pt x="598" y="1109"/>
                  </a:lnTo>
                  <a:lnTo>
                    <a:pt x="621" y="1140"/>
                  </a:lnTo>
                  <a:lnTo>
                    <a:pt x="632" y="1157"/>
                  </a:lnTo>
                  <a:lnTo>
                    <a:pt x="639" y="1176"/>
                  </a:lnTo>
                  <a:lnTo>
                    <a:pt x="641" y="1196"/>
                  </a:lnTo>
                  <a:lnTo>
                    <a:pt x="638" y="1214"/>
                  </a:lnTo>
                  <a:lnTo>
                    <a:pt x="629" y="1234"/>
                  </a:lnTo>
                  <a:lnTo>
                    <a:pt x="580" y="1326"/>
                  </a:lnTo>
                  <a:lnTo>
                    <a:pt x="536" y="1423"/>
                  </a:lnTo>
                  <a:lnTo>
                    <a:pt x="500" y="1521"/>
                  </a:lnTo>
                  <a:lnTo>
                    <a:pt x="469" y="1622"/>
                  </a:lnTo>
                  <a:lnTo>
                    <a:pt x="461" y="1641"/>
                  </a:lnTo>
                  <a:lnTo>
                    <a:pt x="449" y="1657"/>
                  </a:lnTo>
                  <a:lnTo>
                    <a:pt x="434" y="1669"/>
                  </a:lnTo>
                  <a:lnTo>
                    <a:pt x="415" y="1678"/>
                  </a:lnTo>
                  <a:lnTo>
                    <a:pt x="395" y="1683"/>
                  </a:lnTo>
                  <a:lnTo>
                    <a:pt x="353" y="1689"/>
                  </a:lnTo>
                  <a:lnTo>
                    <a:pt x="315" y="1703"/>
                  </a:lnTo>
                  <a:lnTo>
                    <a:pt x="277" y="1723"/>
                  </a:lnTo>
                  <a:lnTo>
                    <a:pt x="245" y="1749"/>
                  </a:lnTo>
                  <a:lnTo>
                    <a:pt x="218" y="1779"/>
                  </a:lnTo>
                  <a:lnTo>
                    <a:pt x="195" y="1812"/>
                  </a:lnTo>
                  <a:lnTo>
                    <a:pt x="178" y="1851"/>
                  </a:lnTo>
                  <a:lnTo>
                    <a:pt x="167" y="1892"/>
                  </a:lnTo>
                  <a:lnTo>
                    <a:pt x="163" y="1934"/>
                  </a:lnTo>
                  <a:lnTo>
                    <a:pt x="163" y="2164"/>
                  </a:lnTo>
                  <a:lnTo>
                    <a:pt x="167" y="2207"/>
                  </a:lnTo>
                  <a:lnTo>
                    <a:pt x="178" y="2248"/>
                  </a:lnTo>
                  <a:lnTo>
                    <a:pt x="195" y="2285"/>
                  </a:lnTo>
                  <a:lnTo>
                    <a:pt x="218" y="2320"/>
                  </a:lnTo>
                  <a:lnTo>
                    <a:pt x="245" y="2350"/>
                  </a:lnTo>
                  <a:lnTo>
                    <a:pt x="277" y="2375"/>
                  </a:lnTo>
                  <a:lnTo>
                    <a:pt x="315" y="2394"/>
                  </a:lnTo>
                  <a:lnTo>
                    <a:pt x="353" y="2408"/>
                  </a:lnTo>
                  <a:lnTo>
                    <a:pt x="395" y="2416"/>
                  </a:lnTo>
                  <a:lnTo>
                    <a:pt x="415" y="2419"/>
                  </a:lnTo>
                  <a:lnTo>
                    <a:pt x="434" y="2428"/>
                  </a:lnTo>
                  <a:lnTo>
                    <a:pt x="449" y="2440"/>
                  </a:lnTo>
                  <a:lnTo>
                    <a:pt x="461" y="2457"/>
                  </a:lnTo>
                  <a:lnTo>
                    <a:pt x="469" y="2475"/>
                  </a:lnTo>
                  <a:lnTo>
                    <a:pt x="500" y="2576"/>
                  </a:lnTo>
                  <a:lnTo>
                    <a:pt x="536" y="2676"/>
                  </a:lnTo>
                  <a:lnTo>
                    <a:pt x="580" y="2771"/>
                  </a:lnTo>
                  <a:lnTo>
                    <a:pt x="629" y="2865"/>
                  </a:lnTo>
                  <a:lnTo>
                    <a:pt x="638" y="2883"/>
                  </a:lnTo>
                  <a:lnTo>
                    <a:pt x="641" y="2903"/>
                  </a:lnTo>
                  <a:lnTo>
                    <a:pt x="639" y="2923"/>
                  </a:lnTo>
                  <a:lnTo>
                    <a:pt x="632" y="2942"/>
                  </a:lnTo>
                  <a:lnTo>
                    <a:pt x="621" y="2958"/>
                  </a:lnTo>
                  <a:lnTo>
                    <a:pt x="598" y="2989"/>
                  </a:lnTo>
                  <a:lnTo>
                    <a:pt x="581" y="3022"/>
                  </a:lnTo>
                  <a:lnTo>
                    <a:pt x="568" y="3059"/>
                  </a:lnTo>
                  <a:lnTo>
                    <a:pt x="562" y="3095"/>
                  </a:lnTo>
                  <a:lnTo>
                    <a:pt x="561" y="3132"/>
                  </a:lnTo>
                  <a:lnTo>
                    <a:pt x="565" y="3169"/>
                  </a:lnTo>
                  <a:lnTo>
                    <a:pt x="575" y="3204"/>
                  </a:lnTo>
                  <a:lnTo>
                    <a:pt x="590" y="3239"/>
                  </a:lnTo>
                  <a:lnTo>
                    <a:pt x="610" y="3271"/>
                  </a:lnTo>
                  <a:lnTo>
                    <a:pt x="634" y="3301"/>
                  </a:lnTo>
                  <a:lnTo>
                    <a:pt x="797" y="3463"/>
                  </a:lnTo>
                  <a:lnTo>
                    <a:pt x="826" y="3488"/>
                  </a:lnTo>
                  <a:lnTo>
                    <a:pt x="858" y="3508"/>
                  </a:lnTo>
                  <a:lnTo>
                    <a:pt x="893" y="3522"/>
                  </a:lnTo>
                  <a:lnTo>
                    <a:pt x="929" y="3532"/>
                  </a:lnTo>
                  <a:lnTo>
                    <a:pt x="965" y="3536"/>
                  </a:lnTo>
                  <a:lnTo>
                    <a:pt x="1003" y="3535"/>
                  </a:lnTo>
                  <a:lnTo>
                    <a:pt x="1039" y="3529"/>
                  </a:lnTo>
                  <a:lnTo>
                    <a:pt x="1075" y="3516"/>
                  </a:lnTo>
                  <a:lnTo>
                    <a:pt x="1109" y="3499"/>
                  </a:lnTo>
                  <a:lnTo>
                    <a:pt x="1140" y="3476"/>
                  </a:lnTo>
                  <a:lnTo>
                    <a:pt x="1156" y="3465"/>
                  </a:lnTo>
                  <a:lnTo>
                    <a:pt x="1173" y="3459"/>
                  </a:lnTo>
                  <a:lnTo>
                    <a:pt x="1193" y="3457"/>
                  </a:lnTo>
                  <a:lnTo>
                    <a:pt x="1213" y="3459"/>
                  </a:lnTo>
                  <a:lnTo>
                    <a:pt x="1233" y="3468"/>
                  </a:lnTo>
                  <a:lnTo>
                    <a:pt x="1326" y="3517"/>
                  </a:lnTo>
                  <a:lnTo>
                    <a:pt x="1422" y="3561"/>
                  </a:lnTo>
                  <a:lnTo>
                    <a:pt x="1522" y="3598"/>
                  </a:lnTo>
                  <a:lnTo>
                    <a:pt x="1623" y="3628"/>
                  </a:lnTo>
                  <a:lnTo>
                    <a:pt x="1641" y="3637"/>
                  </a:lnTo>
                  <a:lnTo>
                    <a:pt x="1657" y="3648"/>
                  </a:lnTo>
                  <a:lnTo>
                    <a:pt x="1670" y="3663"/>
                  </a:lnTo>
                  <a:lnTo>
                    <a:pt x="1679" y="3682"/>
                  </a:lnTo>
                  <a:lnTo>
                    <a:pt x="1682" y="3702"/>
                  </a:lnTo>
                  <a:lnTo>
                    <a:pt x="1690" y="3744"/>
                  </a:lnTo>
                  <a:lnTo>
                    <a:pt x="1703" y="3784"/>
                  </a:lnTo>
                  <a:lnTo>
                    <a:pt x="1723" y="3820"/>
                  </a:lnTo>
                  <a:lnTo>
                    <a:pt x="1748" y="3852"/>
                  </a:lnTo>
                  <a:lnTo>
                    <a:pt x="1779" y="3879"/>
                  </a:lnTo>
                  <a:lnTo>
                    <a:pt x="1813" y="3903"/>
                  </a:lnTo>
                  <a:lnTo>
                    <a:pt x="1852" y="3919"/>
                  </a:lnTo>
                  <a:lnTo>
                    <a:pt x="1891" y="3930"/>
                  </a:lnTo>
                  <a:lnTo>
                    <a:pt x="1935" y="3934"/>
                  </a:lnTo>
                  <a:lnTo>
                    <a:pt x="2164" y="3934"/>
                  </a:lnTo>
                  <a:lnTo>
                    <a:pt x="2207" y="3930"/>
                  </a:lnTo>
                  <a:lnTo>
                    <a:pt x="2247" y="3919"/>
                  </a:lnTo>
                  <a:lnTo>
                    <a:pt x="2286" y="3903"/>
                  </a:lnTo>
                  <a:lnTo>
                    <a:pt x="2319" y="3879"/>
                  </a:lnTo>
                  <a:lnTo>
                    <a:pt x="2351" y="3852"/>
                  </a:lnTo>
                  <a:lnTo>
                    <a:pt x="2375" y="3820"/>
                  </a:lnTo>
                  <a:lnTo>
                    <a:pt x="2395" y="3784"/>
                  </a:lnTo>
                  <a:lnTo>
                    <a:pt x="2409" y="3744"/>
                  </a:lnTo>
                  <a:lnTo>
                    <a:pt x="2416" y="3702"/>
                  </a:lnTo>
                  <a:lnTo>
                    <a:pt x="2420" y="3682"/>
                  </a:lnTo>
                  <a:lnTo>
                    <a:pt x="2429" y="3663"/>
                  </a:lnTo>
                  <a:lnTo>
                    <a:pt x="2441" y="3648"/>
                  </a:lnTo>
                  <a:lnTo>
                    <a:pt x="2458" y="3637"/>
                  </a:lnTo>
                  <a:lnTo>
                    <a:pt x="2476" y="3628"/>
                  </a:lnTo>
                  <a:lnTo>
                    <a:pt x="2577" y="3598"/>
                  </a:lnTo>
                  <a:lnTo>
                    <a:pt x="2677" y="3561"/>
                  </a:lnTo>
                  <a:lnTo>
                    <a:pt x="2772" y="3517"/>
                  </a:lnTo>
                  <a:lnTo>
                    <a:pt x="2866" y="3468"/>
                  </a:lnTo>
                  <a:lnTo>
                    <a:pt x="2884" y="3460"/>
                  </a:lnTo>
                  <a:lnTo>
                    <a:pt x="2904" y="3457"/>
                  </a:lnTo>
                  <a:lnTo>
                    <a:pt x="2923" y="3459"/>
                  </a:lnTo>
                  <a:lnTo>
                    <a:pt x="2942" y="3465"/>
                  </a:lnTo>
                  <a:lnTo>
                    <a:pt x="2959" y="3476"/>
                  </a:lnTo>
                  <a:lnTo>
                    <a:pt x="2990" y="3499"/>
                  </a:lnTo>
                  <a:lnTo>
                    <a:pt x="3024" y="3516"/>
                  </a:lnTo>
                  <a:lnTo>
                    <a:pt x="3060" y="3529"/>
                  </a:lnTo>
                  <a:lnTo>
                    <a:pt x="3096" y="3535"/>
                  </a:lnTo>
                  <a:lnTo>
                    <a:pt x="3133" y="3536"/>
                  </a:lnTo>
                  <a:lnTo>
                    <a:pt x="3169" y="3532"/>
                  </a:lnTo>
                  <a:lnTo>
                    <a:pt x="3205" y="3522"/>
                  </a:lnTo>
                  <a:lnTo>
                    <a:pt x="3240" y="3508"/>
                  </a:lnTo>
                  <a:lnTo>
                    <a:pt x="3273" y="3488"/>
                  </a:lnTo>
                  <a:lnTo>
                    <a:pt x="3301" y="3463"/>
                  </a:lnTo>
                  <a:lnTo>
                    <a:pt x="3464" y="3301"/>
                  </a:lnTo>
                  <a:lnTo>
                    <a:pt x="3489" y="3271"/>
                  </a:lnTo>
                  <a:lnTo>
                    <a:pt x="3509" y="3239"/>
                  </a:lnTo>
                  <a:lnTo>
                    <a:pt x="3524" y="3204"/>
                  </a:lnTo>
                  <a:lnTo>
                    <a:pt x="3534" y="3169"/>
                  </a:lnTo>
                  <a:lnTo>
                    <a:pt x="3538" y="3132"/>
                  </a:lnTo>
                  <a:lnTo>
                    <a:pt x="3537" y="3095"/>
                  </a:lnTo>
                  <a:lnTo>
                    <a:pt x="3530" y="3059"/>
                  </a:lnTo>
                  <a:lnTo>
                    <a:pt x="3518" y="3024"/>
                  </a:lnTo>
                  <a:lnTo>
                    <a:pt x="3500" y="2989"/>
                  </a:lnTo>
                  <a:lnTo>
                    <a:pt x="3478" y="2958"/>
                  </a:lnTo>
                  <a:lnTo>
                    <a:pt x="3467" y="2942"/>
                  </a:lnTo>
                  <a:lnTo>
                    <a:pt x="3459" y="2923"/>
                  </a:lnTo>
                  <a:lnTo>
                    <a:pt x="3458" y="2903"/>
                  </a:lnTo>
                  <a:lnTo>
                    <a:pt x="3461" y="2883"/>
                  </a:lnTo>
                  <a:lnTo>
                    <a:pt x="3469" y="2865"/>
                  </a:lnTo>
                  <a:lnTo>
                    <a:pt x="3519" y="2771"/>
                  </a:lnTo>
                  <a:lnTo>
                    <a:pt x="3563" y="2676"/>
                  </a:lnTo>
                  <a:lnTo>
                    <a:pt x="3599" y="2576"/>
                  </a:lnTo>
                  <a:lnTo>
                    <a:pt x="3630" y="2475"/>
                  </a:lnTo>
                  <a:lnTo>
                    <a:pt x="3637" y="2457"/>
                  </a:lnTo>
                  <a:lnTo>
                    <a:pt x="3650" y="2440"/>
                  </a:lnTo>
                  <a:lnTo>
                    <a:pt x="3665" y="2428"/>
                  </a:lnTo>
                  <a:lnTo>
                    <a:pt x="3683" y="2419"/>
                  </a:lnTo>
                  <a:lnTo>
                    <a:pt x="3703" y="2416"/>
                  </a:lnTo>
                  <a:lnTo>
                    <a:pt x="3746" y="2408"/>
                  </a:lnTo>
                  <a:lnTo>
                    <a:pt x="3784" y="2394"/>
                  </a:lnTo>
                  <a:lnTo>
                    <a:pt x="3821" y="2375"/>
                  </a:lnTo>
                  <a:lnTo>
                    <a:pt x="3854" y="2350"/>
                  </a:lnTo>
                  <a:lnTo>
                    <a:pt x="3881" y="2320"/>
                  </a:lnTo>
                  <a:lnTo>
                    <a:pt x="3904" y="2285"/>
                  </a:lnTo>
                  <a:lnTo>
                    <a:pt x="3921" y="2248"/>
                  </a:lnTo>
                  <a:lnTo>
                    <a:pt x="3932" y="2207"/>
                  </a:lnTo>
                  <a:lnTo>
                    <a:pt x="3936" y="2164"/>
                  </a:lnTo>
                  <a:lnTo>
                    <a:pt x="3936" y="1934"/>
                  </a:lnTo>
                  <a:lnTo>
                    <a:pt x="3932" y="1892"/>
                  </a:lnTo>
                  <a:lnTo>
                    <a:pt x="3921" y="1851"/>
                  </a:lnTo>
                  <a:lnTo>
                    <a:pt x="3904" y="1812"/>
                  </a:lnTo>
                  <a:lnTo>
                    <a:pt x="3881" y="1779"/>
                  </a:lnTo>
                  <a:lnTo>
                    <a:pt x="3854" y="1749"/>
                  </a:lnTo>
                  <a:lnTo>
                    <a:pt x="3821" y="1723"/>
                  </a:lnTo>
                  <a:lnTo>
                    <a:pt x="3784" y="1703"/>
                  </a:lnTo>
                  <a:lnTo>
                    <a:pt x="3746" y="1689"/>
                  </a:lnTo>
                  <a:lnTo>
                    <a:pt x="3703" y="1683"/>
                  </a:lnTo>
                  <a:lnTo>
                    <a:pt x="3683" y="1678"/>
                  </a:lnTo>
                  <a:lnTo>
                    <a:pt x="3665" y="1669"/>
                  </a:lnTo>
                  <a:lnTo>
                    <a:pt x="3650" y="1657"/>
                  </a:lnTo>
                  <a:lnTo>
                    <a:pt x="3637" y="1641"/>
                  </a:lnTo>
                  <a:lnTo>
                    <a:pt x="3630" y="1622"/>
                  </a:lnTo>
                  <a:lnTo>
                    <a:pt x="3599" y="1521"/>
                  </a:lnTo>
                  <a:lnTo>
                    <a:pt x="3563" y="1423"/>
                  </a:lnTo>
                  <a:lnTo>
                    <a:pt x="3519" y="1326"/>
                  </a:lnTo>
                  <a:lnTo>
                    <a:pt x="3469" y="1234"/>
                  </a:lnTo>
                  <a:lnTo>
                    <a:pt x="3461" y="1214"/>
                  </a:lnTo>
                  <a:lnTo>
                    <a:pt x="3458" y="1196"/>
                  </a:lnTo>
                  <a:lnTo>
                    <a:pt x="3459" y="1176"/>
                  </a:lnTo>
                  <a:lnTo>
                    <a:pt x="3467" y="1157"/>
                  </a:lnTo>
                  <a:lnTo>
                    <a:pt x="3478" y="1140"/>
                  </a:lnTo>
                  <a:lnTo>
                    <a:pt x="3500" y="1109"/>
                  </a:lnTo>
                  <a:lnTo>
                    <a:pt x="3518" y="1075"/>
                  </a:lnTo>
                  <a:lnTo>
                    <a:pt x="3530" y="1039"/>
                  </a:lnTo>
                  <a:lnTo>
                    <a:pt x="3537" y="1003"/>
                  </a:lnTo>
                  <a:lnTo>
                    <a:pt x="3538" y="966"/>
                  </a:lnTo>
                  <a:lnTo>
                    <a:pt x="3534" y="929"/>
                  </a:lnTo>
                  <a:lnTo>
                    <a:pt x="3524" y="893"/>
                  </a:lnTo>
                  <a:lnTo>
                    <a:pt x="3509" y="859"/>
                  </a:lnTo>
                  <a:lnTo>
                    <a:pt x="3489" y="826"/>
                  </a:lnTo>
                  <a:lnTo>
                    <a:pt x="3464" y="798"/>
                  </a:lnTo>
                  <a:lnTo>
                    <a:pt x="3301" y="635"/>
                  </a:lnTo>
                  <a:lnTo>
                    <a:pt x="3273" y="610"/>
                  </a:lnTo>
                  <a:lnTo>
                    <a:pt x="3240" y="590"/>
                  </a:lnTo>
                  <a:lnTo>
                    <a:pt x="3205" y="575"/>
                  </a:lnTo>
                  <a:lnTo>
                    <a:pt x="3169" y="566"/>
                  </a:lnTo>
                  <a:lnTo>
                    <a:pt x="3133" y="561"/>
                  </a:lnTo>
                  <a:lnTo>
                    <a:pt x="3096" y="563"/>
                  </a:lnTo>
                  <a:lnTo>
                    <a:pt x="3060" y="570"/>
                  </a:lnTo>
                  <a:lnTo>
                    <a:pt x="3024" y="581"/>
                  </a:lnTo>
                  <a:lnTo>
                    <a:pt x="2990" y="599"/>
                  </a:lnTo>
                  <a:lnTo>
                    <a:pt x="2959" y="622"/>
                  </a:lnTo>
                  <a:lnTo>
                    <a:pt x="2942" y="633"/>
                  </a:lnTo>
                  <a:lnTo>
                    <a:pt x="2923" y="640"/>
                  </a:lnTo>
                  <a:lnTo>
                    <a:pt x="2904" y="641"/>
                  </a:lnTo>
                  <a:lnTo>
                    <a:pt x="2884" y="638"/>
                  </a:lnTo>
                  <a:lnTo>
                    <a:pt x="2866" y="631"/>
                  </a:lnTo>
                  <a:lnTo>
                    <a:pt x="2772" y="581"/>
                  </a:lnTo>
                  <a:lnTo>
                    <a:pt x="2677" y="538"/>
                  </a:lnTo>
                  <a:lnTo>
                    <a:pt x="2577" y="500"/>
                  </a:lnTo>
                  <a:lnTo>
                    <a:pt x="2476" y="469"/>
                  </a:lnTo>
                  <a:lnTo>
                    <a:pt x="2458" y="462"/>
                  </a:lnTo>
                  <a:lnTo>
                    <a:pt x="2441" y="449"/>
                  </a:lnTo>
                  <a:lnTo>
                    <a:pt x="2429" y="434"/>
                  </a:lnTo>
                  <a:lnTo>
                    <a:pt x="2420" y="417"/>
                  </a:lnTo>
                  <a:lnTo>
                    <a:pt x="2416" y="397"/>
                  </a:lnTo>
                  <a:lnTo>
                    <a:pt x="2409" y="355"/>
                  </a:lnTo>
                  <a:lnTo>
                    <a:pt x="2395" y="315"/>
                  </a:lnTo>
                  <a:lnTo>
                    <a:pt x="2375" y="279"/>
                  </a:lnTo>
                  <a:lnTo>
                    <a:pt x="2351" y="247"/>
                  </a:lnTo>
                  <a:lnTo>
                    <a:pt x="2319" y="218"/>
                  </a:lnTo>
                  <a:lnTo>
                    <a:pt x="2286" y="196"/>
                  </a:lnTo>
                  <a:lnTo>
                    <a:pt x="2247" y="178"/>
                  </a:lnTo>
                  <a:lnTo>
                    <a:pt x="2207" y="168"/>
                  </a:lnTo>
                  <a:lnTo>
                    <a:pt x="2164" y="165"/>
                  </a:lnTo>
                  <a:lnTo>
                    <a:pt x="1935" y="165"/>
                  </a:lnTo>
                  <a:close/>
                  <a:moveTo>
                    <a:pt x="1935" y="0"/>
                  </a:moveTo>
                  <a:lnTo>
                    <a:pt x="2164" y="0"/>
                  </a:lnTo>
                  <a:lnTo>
                    <a:pt x="2217" y="4"/>
                  </a:lnTo>
                  <a:lnTo>
                    <a:pt x="2268" y="14"/>
                  </a:lnTo>
                  <a:lnTo>
                    <a:pt x="2317" y="30"/>
                  </a:lnTo>
                  <a:lnTo>
                    <a:pt x="2362" y="51"/>
                  </a:lnTo>
                  <a:lnTo>
                    <a:pt x="2405" y="79"/>
                  </a:lnTo>
                  <a:lnTo>
                    <a:pt x="2444" y="110"/>
                  </a:lnTo>
                  <a:lnTo>
                    <a:pt x="2479" y="146"/>
                  </a:lnTo>
                  <a:lnTo>
                    <a:pt x="2510" y="186"/>
                  </a:lnTo>
                  <a:lnTo>
                    <a:pt x="2536" y="231"/>
                  </a:lnTo>
                  <a:lnTo>
                    <a:pt x="2556" y="277"/>
                  </a:lnTo>
                  <a:lnTo>
                    <a:pt x="2570" y="326"/>
                  </a:lnTo>
                  <a:lnTo>
                    <a:pt x="2655" y="355"/>
                  </a:lnTo>
                  <a:lnTo>
                    <a:pt x="2739" y="386"/>
                  </a:lnTo>
                  <a:lnTo>
                    <a:pt x="2820" y="423"/>
                  </a:lnTo>
                  <a:lnTo>
                    <a:pt x="2901" y="463"/>
                  </a:lnTo>
                  <a:lnTo>
                    <a:pt x="2945" y="438"/>
                  </a:lnTo>
                  <a:lnTo>
                    <a:pt x="2993" y="420"/>
                  </a:lnTo>
                  <a:lnTo>
                    <a:pt x="3041" y="407"/>
                  </a:lnTo>
                  <a:lnTo>
                    <a:pt x="3092" y="400"/>
                  </a:lnTo>
                  <a:lnTo>
                    <a:pt x="3142" y="400"/>
                  </a:lnTo>
                  <a:lnTo>
                    <a:pt x="3192" y="405"/>
                  </a:lnTo>
                  <a:lnTo>
                    <a:pt x="3242" y="416"/>
                  </a:lnTo>
                  <a:lnTo>
                    <a:pt x="3289" y="433"/>
                  </a:lnTo>
                  <a:lnTo>
                    <a:pt x="3335" y="456"/>
                  </a:lnTo>
                  <a:lnTo>
                    <a:pt x="3377" y="484"/>
                  </a:lnTo>
                  <a:lnTo>
                    <a:pt x="3417" y="520"/>
                  </a:lnTo>
                  <a:lnTo>
                    <a:pt x="3580" y="682"/>
                  </a:lnTo>
                  <a:lnTo>
                    <a:pt x="3615" y="722"/>
                  </a:lnTo>
                  <a:lnTo>
                    <a:pt x="3644" y="764"/>
                  </a:lnTo>
                  <a:lnTo>
                    <a:pt x="3667" y="810"/>
                  </a:lnTo>
                  <a:lnTo>
                    <a:pt x="3683" y="857"/>
                  </a:lnTo>
                  <a:lnTo>
                    <a:pt x="3695" y="907"/>
                  </a:lnTo>
                  <a:lnTo>
                    <a:pt x="3701" y="957"/>
                  </a:lnTo>
                  <a:lnTo>
                    <a:pt x="3700" y="1008"/>
                  </a:lnTo>
                  <a:lnTo>
                    <a:pt x="3693" y="1058"/>
                  </a:lnTo>
                  <a:lnTo>
                    <a:pt x="3680" y="1106"/>
                  </a:lnTo>
                  <a:lnTo>
                    <a:pt x="3661" y="1153"/>
                  </a:lnTo>
                  <a:lnTo>
                    <a:pt x="3636" y="1199"/>
                  </a:lnTo>
                  <a:lnTo>
                    <a:pt x="3677" y="1279"/>
                  </a:lnTo>
                  <a:lnTo>
                    <a:pt x="3713" y="1360"/>
                  </a:lnTo>
                  <a:lnTo>
                    <a:pt x="3746" y="1443"/>
                  </a:lnTo>
                  <a:lnTo>
                    <a:pt x="3773" y="1529"/>
                  </a:lnTo>
                  <a:lnTo>
                    <a:pt x="3823" y="1543"/>
                  </a:lnTo>
                  <a:lnTo>
                    <a:pt x="3870" y="1564"/>
                  </a:lnTo>
                  <a:lnTo>
                    <a:pt x="3914" y="1589"/>
                  </a:lnTo>
                  <a:lnTo>
                    <a:pt x="3953" y="1620"/>
                  </a:lnTo>
                  <a:lnTo>
                    <a:pt x="3989" y="1654"/>
                  </a:lnTo>
                  <a:lnTo>
                    <a:pt x="4021" y="1693"/>
                  </a:lnTo>
                  <a:lnTo>
                    <a:pt x="4048" y="1737"/>
                  </a:lnTo>
                  <a:lnTo>
                    <a:pt x="4069" y="1783"/>
                  </a:lnTo>
                  <a:lnTo>
                    <a:pt x="4085" y="1831"/>
                  </a:lnTo>
                  <a:lnTo>
                    <a:pt x="4095" y="1882"/>
                  </a:lnTo>
                  <a:lnTo>
                    <a:pt x="4099" y="1934"/>
                  </a:lnTo>
                  <a:lnTo>
                    <a:pt x="4099" y="2164"/>
                  </a:lnTo>
                  <a:lnTo>
                    <a:pt x="4095" y="2217"/>
                  </a:lnTo>
                  <a:lnTo>
                    <a:pt x="4085" y="2268"/>
                  </a:lnTo>
                  <a:lnTo>
                    <a:pt x="4069" y="2316"/>
                  </a:lnTo>
                  <a:lnTo>
                    <a:pt x="4048" y="2362"/>
                  </a:lnTo>
                  <a:lnTo>
                    <a:pt x="4021" y="2404"/>
                  </a:lnTo>
                  <a:lnTo>
                    <a:pt x="3989" y="2443"/>
                  </a:lnTo>
                  <a:lnTo>
                    <a:pt x="3953" y="2479"/>
                  </a:lnTo>
                  <a:lnTo>
                    <a:pt x="3914" y="2509"/>
                  </a:lnTo>
                  <a:lnTo>
                    <a:pt x="3870" y="2535"/>
                  </a:lnTo>
                  <a:lnTo>
                    <a:pt x="3823" y="2555"/>
                  </a:lnTo>
                  <a:lnTo>
                    <a:pt x="3773" y="2570"/>
                  </a:lnTo>
                  <a:lnTo>
                    <a:pt x="3746" y="2654"/>
                  </a:lnTo>
                  <a:lnTo>
                    <a:pt x="3713" y="2738"/>
                  </a:lnTo>
                  <a:lnTo>
                    <a:pt x="3677" y="2820"/>
                  </a:lnTo>
                  <a:lnTo>
                    <a:pt x="3636" y="2899"/>
                  </a:lnTo>
                  <a:lnTo>
                    <a:pt x="3661" y="2944"/>
                  </a:lnTo>
                  <a:lnTo>
                    <a:pt x="3680" y="2991"/>
                  </a:lnTo>
                  <a:lnTo>
                    <a:pt x="3693" y="3041"/>
                  </a:lnTo>
                  <a:lnTo>
                    <a:pt x="3700" y="3091"/>
                  </a:lnTo>
                  <a:lnTo>
                    <a:pt x="3701" y="3141"/>
                  </a:lnTo>
                  <a:lnTo>
                    <a:pt x="3695" y="3192"/>
                  </a:lnTo>
                  <a:lnTo>
                    <a:pt x="3683" y="3240"/>
                  </a:lnTo>
                  <a:lnTo>
                    <a:pt x="3667" y="3287"/>
                  </a:lnTo>
                  <a:lnTo>
                    <a:pt x="3644" y="3333"/>
                  </a:lnTo>
                  <a:lnTo>
                    <a:pt x="3615" y="3377"/>
                  </a:lnTo>
                  <a:lnTo>
                    <a:pt x="3580" y="3415"/>
                  </a:lnTo>
                  <a:lnTo>
                    <a:pt x="3417" y="3578"/>
                  </a:lnTo>
                  <a:lnTo>
                    <a:pt x="3377" y="3613"/>
                  </a:lnTo>
                  <a:lnTo>
                    <a:pt x="3335" y="3642"/>
                  </a:lnTo>
                  <a:lnTo>
                    <a:pt x="3289" y="3665"/>
                  </a:lnTo>
                  <a:lnTo>
                    <a:pt x="3242" y="3683"/>
                  </a:lnTo>
                  <a:lnTo>
                    <a:pt x="3192" y="3694"/>
                  </a:lnTo>
                  <a:lnTo>
                    <a:pt x="3142" y="3699"/>
                  </a:lnTo>
                  <a:lnTo>
                    <a:pt x="3092" y="3698"/>
                  </a:lnTo>
                  <a:lnTo>
                    <a:pt x="3041" y="3692"/>
                  </a:lnTo>
                  <a:lnTo>
                    <a:pt x="2993" y="3679"/>
                  </a:lnTo>
                  <a:lnTo>
                    <a:pt x="2945" y="3660"/>
                  </a:lnTo>
                  <a:lnTo>
                    <a:pt x="2901" y="3636"/>
                  </a:lnTo>
                  <a:lnTo>
                    <a:pt x="2820" y="3675"/>
                  </a:lnTo>
                  <a:lnTo>
                    <a:pt x="2739" y="3711"/>
                  </a:lnTo>
                  <a:lnTo>
                    <a:pt x="2655" y="3744"/>
                  </a:lnTo>
                  <a:lnTo>
                    <a:pt x="2570" y="3771"/>
                  </a:lnTo>
                  <a:lnTo>
                    <a:pt x="2556" y="3821"/>
                  </a:lnTo>
                  <a:lnTo>
                    <a:pt x="2536" y="3868"/>
                  </a:lnTo>
                  <a:lnTo>
                    <a:pt x="2510" y="3912"/>
                  </a:lnTo>
                  <a:lnTo>
                    <a:pt x="2479" y="3951"/>
                  </a:lnTo>
                  <a:lnTo>
                    <a:pt x="2444" y="3988"/>
                  </a:lnTo>
                  <a:lnTo>
                    <a:pt x="2405" y="4020"/>
                  </a:lnTo>
                  <a:lnTo>
                    <a:pt x="2362" y="4046"/>
                  </a:lnTo>
                  <a:lnTo>
                    <a:pt x="2317" y="4068"/>
                  </a:lnTo>
                  <a:lnTo>
                    <a:pt x="2268" y="4083"/>
                  </a:lnTo>
                  <a:lnTo>
                    <a:pt x="2217" y="4093"/>
                  </a:lnTo>
                  <a:lnTo>
                    <a:pt x="2164" y="4097"/>
                  </a:lnTo>
                  <a:lnTo>
                    <a:pt x="1935" y="4097"/>
                  </a:lnTo>
                  <a:lnTo>
                    <a:pt x="1881" y="4093"/>
                  </a:lnTo>
                  <a:lnTo>
                    <a:pt x="1830" y="4083"/>
                  </a:lnTo>
                  <a:lnTo>
                    <a:pt x="1782" y="4068"/>
                  </a:lnTo>
                  <a:lnTo>
                    <a:pt x="1737" y="4046"/>
                  </a:lnTo>
                  <a:lnTo>
                    <a:pt x="1693" y="4020"/>
                  </a:lnTo>
                  <a:lnTo>
                    <a:pt x="1655" y="3988"/>
                  </a:lnTo>
                  <a:lnTo>
                    <a:pt x="1620" y="3951"/>
                  </a:lnTo>
                  <a:lnTo>
                    <a:pt x="1589" y="3912"/>
                  </a:lnTo>
                  <a:lnTo>
                    <a:pt x="1563" y="3868"/>
                  </a:lnTo>
                  <a:lnTo>
                    <a:pt x="1543" y="3821"/>
                  </a:lnTo>
                  <a:lnTo>
                    <a:pt x="1529" y="3771"/>
                  </a:lnTo>
                  <a:lnTo>
                    <a:pt x="1443" y="3744"/>
                  </a:lnTo>
                  <a:lnTo>
                    <a:pt x="1360" y="3711"/>
                  </a:lnTo>
                  <a:lnTo>
                    <a:pt x="1279" y="3675"/>
                  </a:lnTo>
                  <a:lnTo>
                    <a:pt x="1198" y="3636"/>
                  </a:lnTo>
                  <a:lnTo>
                    <a:pt x="1153" y="3660"/>
                  </a:lnTo>
                  <a:lnTo>
                    <a:pt x="1106" y="3679"/>
                  </a:lnTo>
                  <a:lnTo>
                    <a:pt x="1058" y="3692"/>
                  </a:lnTo>
                  <a:lnTo>
                    <a:pt x="1007" y="3698"/>
                  </a:lnTo>
                  <a:lnTo>
                    <a:pt x="957" y="3699"/>
                  </a:lnTo>
                  <a:lnTo>
                    <a:pt x="907" y="3694"/>
                  </a:lnTo>
                  <a:lnTo>
                    <a:pt x="857" y="3683"/>
                  </a:lnTo>
                  <a:lnTo>
                    <a:pt x="810" y="3665"/>
                  </a:lnTo>
                  <a:lnTo>
                    <a:pt x="764" y="3642"/>
                  </a:lnTo>
                  <a:lnTo>
                    <a:pt x="722" y="3613"/>
                  </a:lnTo>
                  <a:lnTo>
                    <a:pt x="682" y="3578"/>
                  </a:lnTo>
                  <a:lnTo>
                    <a:pt x="519" y="3415"/>
                  </a:lnTo>
                  <a:lnTo>
                    <a:pt x="484" y="3377"/>
                  </a:lnTo>
                  <a:lnTo>
                    <a:pt x="455" y="3333"/>
                  </a:lnTo>
                  <a:lnTo>
                    <a:pt x="432" y="3287"/>
                  </a:lnTo>
                  <a:lnTo>
                    <a:pt x="415" y="3240"/>
                  </a:lnTo>
                  <a:lnTo>
                    <a:pt x="404" y="3192"/>
                  </a:lnTo>
                  <a:lnTo>
                    <a:pt x="398" y="3141"/>
                  </a:lnTo>
                  <a:lnTo>
                    <a:pt x="399" y="3091"/>
                  </a:lnTo>
                  <a:lnTo>
                    <a:pt x="405" y="3041"/>
                  </a:lnTo>
                  <a:lnTo>
                    <a:pt x="419" y="2991"/>
                  </a:lnTo>
                  <a:lnTo>
                    <a:pt x="438" y="2944"/>
                  </a:lnTo>
                  <a:lnTo>
                    <a:pt x="463" y="2899"/>
                  </a:lnTo>
                  <a:lnTo>
                    <a:pt x="422" y="2820"/>
                  </a:lnTo>
                  <a:lnTo>
                    <a:pt x="386" y="2738"/>
                  </a:lnTo>
                  <a:lnTo>
                    <a:pt x="353" y="2654"/>
                  </a:lnTo>
                  <a:lnTo>
                    <a:pt x="326" y="2570"/>
                  </a:lnTo>
                  <a:lnTo>
                    <a:pt x="276" y="2555"/>
                  </a:lnTo>
                  <a:lnTo>
                    <a:pt x="229" y="2535"/>
                  </a:lnTo>
                  <a:lnTo>
                    <a:pt x="185" y="2509"/>
                  </a:lnTo>
                  <a:lnTo>
                    <a:pt x="145" y="2479"/>
                  </a:lnTo>
                  <a:lnTo>
                    <a:pt x="109" y="2443"/>
                  </a:lnTo>
                  <a:lnTo>
                    <a:pt x="78" y="2404"/>
                  </a:lnTo>
                  <a:lnTo>
                    <a:pt x="51" y="2362"/>
                  </a:lnTo>
                  <a:lnTo>
                    <a:pt x="30" y="2316"/>
                  </a:lnTo>
                  <a:lnTo>
                    <a:pt x="13" y="2268"/>
                  </a:lnTo>
                  <a:lnTo>
                    <a:pt x="3" y="2217"/>
                  </a:lnTo>
                  <a:lnTo>
                    <a:pt x="0" y="2164"/>
                  </a:lnTo>
                  <a:lnTo>
                    <a:pt x="0" y="1934"/>
                  </a:lnTo>
                  <a:lnTo>
                    <a:pt x="3" y="1882"/>
                  </a:lnTo>
                  <a:lnTo>
                    <a:pt x="13" y="1831"/>
                  </a:lnTo>
                  <a:lnTo>
                    <a:pt x="30" y="1783"/>
                  </a:lnTo>
                  <a:lnTo>
                    <a:pt x="51" y="1737"/>
                  </a:lnTo>
                  <a:lnTo>
                    <a:pt x="78" y="1693"/>
                  </a:lnTo>
                  <a:lnTo>
                    <a:pt x="109" y="1654"/>
                  </a:lnTo>
                  <a:lnTo>
                    <a:pt x="145" y="1620"/>
                  </a:lnTo>
                  <a:lnTo>
                    <a:pt x="185" y="1589"/>
                  </a:lnTo>
                  <a:lnTo>
                    <a:pt x="229" y="1564"/>
                  </a:lnTo>
                  <a:lnTo>
                    <a:pt x="276" y="1543"/>
                  </a:lnTo>
                  <a:lnTo>
                    <a:pt x="326" y="1529"/>
                  </a:lnTo>
                  <a:lnTo>
                    <a:pt x="353" y="1443"/>
                  </a:lnTo>
                  <a:lnTo>
                    <a:pt x="386" y="1360"/>
                  </a:lnTo>
                  <a:lnTo>
                    <a:pt x="422" y="1279"/>
                  </a:lnTo>
                  <a:lnTo>
                    <a:pt x="463" y="1199"/>
                  </a:lnTo>
                  <a:lnTo>
                    <a:pt x="438" y="1153"/>
                  </a:lnTo>
                  <a:lnTo>
                    <a:pt x="419" y="1106"/>
                  </a:lnTo>
                  <a:lnTo>
                    <a:pt x="405" y="1058"/>
                  </a:lnTo>
                  <a:lnTo>
                    <a:pt x="399" y="1008"/>
                  </a:lnTo>
                  <a:lnTo>
                    <a:pt x="398" y="957"/>
                  </a:lnTo>
                  <a:lnTo>
                    <a:pt x="404" y="907"/>
                  </a:lnTo>
                  <a:lnTo>
                    <a:pt x="415" y="857"/>
                  </a:lnTo>
                  <a:lnTo>
                    <a:pt x="432" y="810"/>
                  </a:lnTo>
                  <a:lnTo>
                    <a:pt x="455" y="764"/>
                  </a:lnTo>
                  <a:lnTo>
                    <a:pt x="484" y="722"/>
                  </a:lnTo>
                  <a:lnTo>
                    <a:pt x="519" y="682"/>
                  </a:lnTo>
                  <a:lnTo>
                    <a:pt x="682" y="520"/>
                  </a:lnTo>
                  <a:lnTo>
                    <a:pt x="722" y="484"/>
                  </a:lnTo>
                  <a:lnTo>
                    <a:pt x="764" y="456"/>
                  </a:lnTo>
                  <a:lnTo>
                    <a:pt x="810" y="433"/>
                  </a:lnTo>
                  <a:lnTo>
                    <a:pt x="857" y="416"/>
                  </a:lnTo>
                  <a:lnTo>
                    <a:pt x="907" y="405"/>
                  </a:lnTo>
                  <a:lnTo>
                    <a:pt x="957" y="400"/>
                  </a:lnTo>
                  <a:lnTo>
                    <a:pt x="1007" y="400"/>
                  </a:lnTo>
                  <a:lnTo>
                    <a:pt x="1058" y="407"/>
                  </a:lnTo>
                  <a:lnTo>
                    <a:pt x="1106" y="420"/>
                  </a:lnTo>
                  <a:lnTo>
                    <a:pt x="1153" y="438"/>
                  </a:lnTo>
                  <a:lnTo>
                    <a:pt x="1198" y="463"/>
                  </a:lnTo>
                  <a:lnTo>
                    <a:pt x="1279" y="423"/>
                  </a:lnTo>
                  <a:lnTo>
                    <a:pt x="1360" y="386"/>
                  </a:lnTo>
                  <a:lnTo>
                    <a:pt x="1443" y="355"/>
                  </a:lnTo>
                  <a:lnTo>
                    <a:pt x="1529" y="326"/>
                  </a:lnTo>
                  <a:lnTo>
                    <a:pt x="1543" y="277"/>
                  </a:lnTo>
                  <a:lnTo>
                    <a:pt x="1563" y="231"/>
                  </a:lnTo>
                  <a:lnTo>
                    <a:pt x="1589" y="186"/>
                  </a:lnTo>
                  <a:lnTo>
                    <a:pt x="1620" y="146"/>
                  </a:lnTo>
                  <a:lnTo>
                    <a:pt x="1655" y="110"/>
                  </a:lnTo>
                  <a:lnTo>
                    <a:pt x="1693" y="79"/>
                  </a:lnTo>
                  <a:lnTo>
                    <a:pt x="1737" y="51"/>
                  </a:lnTo>
                  <a:lnTo>
                    <a:pt x="1782" y="30"/>
                  </a:lnTo>
                  <a:lnTo>
                    <a:pt x="1830" y="14"/>
                  </a:lnTo>
                  <a:lnTo>
                    <a:pt x="1881" y="4"/>
                  </a:lnTo>
                  <a:lnTo>
                    <a:pt x="19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8" name="Freeform 472"/>
            <p:cNvSpPr>
              <a:spLocks noEditPoints="1"/>
            </p:cNvSpPr>
            <p:nvPr/>
          </p:nvSpPr>
          <p:spPr bwMode="auto">
            <a:xfrm>
              <a:off x="3619" y="1294"/>
              <a:ext cx="2899" cy="2897"/>
            </a:xfrm>
            <a:custGeom>
              <a:avLst/>
              <a:gdLst>
                <a:gd name="T0" fmla="*/ 1250 w 2899"/>
                <a:gd name="T1" fmla="*/ 178 h 2897"/>
                <a:gd name="T2" fmla="*/ 972 w 2899"/>
                <a:gd name="T3" fmla="*/ 255 h 2897"/>
                <a:gd name="T4" fmla="*/ 721 w 2899"/>
                <a:gd name="T5" fmla="*/ 389 h 2897"/>
                <a:gd name="T6" fmla="*/ 507 w 2899"/>
                <a:gd name="T7" fmla="*/ 573 h 2897"/>
                <a:gd name="T8" fmla="*/ 339 w 2899"/>
                <a:gd name="T9" fmla="*/ 800 h 2897"/>
                <a:gd name="T10" fmla="*/ 224 w 2899"/>
                <a:gd name="T11" fmla="*/ 1061 h 2897"/>
                <a:gd name="T12" fmla="*/ 168 w 2899"/>
                <a:gd name="T13" fmla="*/ 1348 h 2897"/>
                <a:gd name="T14" fmla="*/ 179 w 2899"/>
                <a:gd name="T15" fmla="*/ 1647 h 2897"/>
                <a:gd name="T16" fmla="*/ 256 w 2899"/>
                <a:gd name="T17" fmla="*/ 1925 h 2897"/>
                <a:gd name="T18" fmla="*/ 390 w 2899"/>
                <a:gd name="T19" fmla="*/ 2175 h 2897"/>
                <a:gd name="T20" fmla="*/ 575 w 2899"/>
                <a:gd name="T21" fmla="*/ 2389 h 2897"/>
                <a:gd name="T22" fmla="*/ 801 w 2899"/>
                <a:gd name="T23" fmla="*/ 2557 h 2897"/>
                <a:gd name="T24" fmla="*/ 1061 w 2899"/>
                <a:gd name="T25" fmla="*/ 2674 h 2897"/>
                <a:gd name="T26" fmla="*/ 1349 w 2899"/>
                <a:gd name="T27" fmla="*/ 2729 h 2897"/>
                <a:gd name="T28" fmla="*/ 1648 w 2899"/>
                <a:gd name="T29" fmla="*/ 2717 h 2897"/>
                <a:gd name="T30" fmla="*/ 1927 w 2899"/>
                <a:gd name="T31" fmla="*/ 2642 h 2897"/>
                <a:gd name="T32" fmla="*/ 2177 w 2899"/>
                <a:gd name="T33" fmla="*/ 2506 h 2897"/>
                <a:gd name="T34" fmla="*/ 2391 w 2899"/>
                <a:gd name="T35" fmla="*/ 2322 h 2897"/>
                <a:gd name="T36" fmla="*/ 2559 w 2899"/>
                <a:gd name="T37" fmla="*/ 2096 h 2897"/>
                <a:gd name="T38" fmla="*/ 2675 w 2899"/>
                <a:gd name="T39" fmla="*/ 1836 h 2897"/>
                <a:gd name="T40" fmla="*/ 2731 w 2899"/>
                <a:gd name="T41" fmla="*/ 1548 h 2897"/>
                <a:gd name="T42" fmla="*/ 2720 w 2899"/>
                <a:gd name="T43" fmla="*/ 1250 h 2897"/>
                <a:gd name="T44" fmla="*/ 2643 w 2899"/>
                <a:gd name="T45" fmla="*/ 970 h 2897"/>
                <a:gd name="T46" fmla="*/ 2508 w 2899"/>
                <a:gd name="T47" fmla="*/ 720 h 2897"/>
                <a:gd name="T48" fmla="*/ 2324 w 2899"/>
                <a:gd name="T49" fmla="*/ 508 h 2897"/>
                <a:gd name="T50" fmla="*/ 2098 w 2899"/>
                <a:gd name="T51" fmla="*/ 338 h 2897"/>
                <a:gd name="T52" fmla="*/ 1838 w 2899"/>
                <a:gd name="T53" fmla="*/ 223 h 2897"/>
                <a:gd name="T54" fmla="*/ 1550 w 2899"/>
                <a:gd name="T55" fmla="*/ 167 h 2897"/>
                <a:gd name="T56" fmla="*/ 1558 w 2899"/>
                <a:gd name="T57" fmla="*/ 4 h 2897"/>
                <a:gd name="T58" fmla="*/ 1868 w 2899"/>
                <a:gd name="T59" fmla="*/ 61 h 2897"/>
                <a:gd name="T60" fmla="*/ 2151 w 2899"/>
                <a:gd name="T61" fmla="*/ 180 h 2897"/>
                <a:gd name="T62" fmla="*/ 2400 w 2899"/>
                <a:gd name="T63" fmla="*/ 356 h 2897"/>
                <a:gd name="T64" fmla="*/ 2607 w 2899"/>
                <a:gd name="T65" fmla="*/ 577 h 2897"/>
                <a:gd name="T66" fmla="*/ 2764 w 2899"/>
                <a:gd name="T67" fmla="*/ 838 h 2897"/>
                <a:gd name="T68" fmla="*/ 2863 w 2899"/>
                <a:gd name="T69" fmla="*/ 1131 h 2897"/>
                <a:gd name="T70" fmla="*/ 2899 w 2899"/>
                <a:gd name="T71" fmla="*/ 1448 h 2897"/>
                <a:gd name="T72" fmla="*/ 2863 w 2899"/>
                <a:gd name="T73" fmla="*/ 1765 h 2897"/>
                <a:gd name="T74" fmla="*/ 2764 w 2899"/>
                <a:gd name="T75" fmla="*/ 2058 h 2897"/>
                <a:gd name="T76" fmla="*/ 2607 w 2899"/>
                <a:gd name="T77" fmla="*/ 2320 h 2897"/>
                <a:gd name="T78" fmla="*/ 2400 w 2899"/>
                <a:gd name="T79" fmla="*/ 2541 h 2897"/>
                <a:gd name="T80" fmla="*/ 2151 w 2899"/>
                <a:gd name="T81" fmla="*/ 2715 h 2897"/>
                <a:gd name="T82" fmla="*/ 1868 w 2899"/>
                <a:gd name="T83" fmla="*/ 2834 h 2897"/>
                <a:gd name="T84" fmla="*/ 1558 w 2899"/>
                <a:gd name="T85" fmla="*/ 2893 h 2897"/>
                <a:gd name="T86" fmla="*/ 1235 w 2899"/>
                <a:gd name="T87" fmla="*/ 2880 h 2897"/>
                <a:gd name="T88" fmla="*/ 933 w 2899"/>
                <a:gd name="T89" fmla="*/ 2802 h 2897"/>
                <a:gd name="T90" fmla="*/ 660 w 2899"/>
                <a:gd name="T91" fmla="*/ 2663 h 2897"/>
                <a:gd name="T92" fmla="*/ 425 w 2899"/>
                <a:gd name="T93" fmla="*/ 2471 h 2897"/>
                <a:gd name="T94" fmla="*/ 234 w 2899"/>
                <a:gd name="T95" fmla="*/ 2236 h 2897"/>
                <a:gd name="T96" fmla="*/ 95 w 2899"/>
                <a:gd name="T97" fmla="*/ 1964 h 2897"/>
                <a:gd name="T98" fmla="*/ 16 w 2899"/>
                <a:gd name="T99" fmla="*/ 1662 h 2897"/>
                <a:gd name="T100" fmla="*/ 5 w 2899"/>
                <a:gd name="T101" fmla="*/ 1340 h 2897"/>
                <a:gd name="T102" fmla="*/ 62 w 2899"/>
                <a:gd name="T103" fmla="*/ 1030 h 2897"/>
                <a:gd name="T104" fmla="*/ 181 w 2899"/>
                <a:gd name="T105" fmla="*/ 748 h 2897"/>
                <a:gd name="T106" fmla="*/ 355 w 2899"/>
                <a:gd name="T107" fmla="*/ 499 h 2897"/>
                <a:gd name="T108" fmla="*/ 578 w 2899"/>
                <a:gd name="T109" fmla="*/ 291 h 2897"/>
                <a:gd name="T110" fmla="*/ 838 w 2899"/>
                <a:gd name="T111" fmla="*/ 134 h 2897"/>
                <a:gd name="T112" fmla="*/ 1132 w 2899"/>
                <a:gd name="T113" fmla="*/ 35 h 2897"/>
                <a:gd name="T114" fmla="*/ 1449 w 2899"/>
                <a:gd name="T115" fmla="*/ 0 h 2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99" h="2897">
                  <a:moveTo>
                    <a:pt x="1449" y="163"/>
                  </a:moveTo>
                  <a:lnTo>
                    <a:pt x="1349" y="167"/>
                  </a:lnTo>
                  <a:lnTo>
                    <a:pt x="1250" y="178"/>
                  </a:lnTo>
                  <a:lnTo>
                    <a:pt x="1154" y="197"/>
                  </a:lnTo>
                  <a:lnTo>
                    <a:pt x="1061" y="223"/>
                  </a:lnTo>
                  <a:lnTo>
                    <a:pt x="972" y="255"/>
                  </a:lnTo>
                  <a:lnTo>
                    <a:pt x="884" y="294"/>
                  </a:lnTo>
                  <a:lnTo>
                    <a:pt x="801" y="338"/>
                  </a:lnTo>
                  <a:lnTo>
                    <a:pt x="721" y="389"/>
                  </a:lnTo>
                  <a:lnTo>
                    <a:pt x="645" y="445"/>
                  </a:lnTo>
                  <a:lnTo>
                    <a:pt x="575" y="508"/>
                  </a:lnTo>
                  <a:lnTo>
                    <a:pt x="507" y="573"/>
                  </a:lnTo>
                  <a:lnTo>
                    <a:pt x="446" y="644"/>
                  </a:lnTo>
                  <a:lnTo>
                    <a:pt x="390" y="720"/>
                  </a:lnTo>
                  <a:lnTo>
                    <a:pt x="339" y="800"/>
                  </a:lnTo>
                  <a:lnTo>
                    <a:pt x="295" y="883"/>
                  </a:lnTo>
                  <a:lnTo>
                    <a:pt x="256" y="970"/>
                  </a:lnTo>
                  <a:lnTo>
                    <a:pt x="224" y="1061"/>
                  </a:lnTo>
                  <a:lnTo>
                    <a:pt x="197" y="1154"/>
                  </a:lnTo>
                  <a:lnTo>
                    <a:pt x="179" y="1250"/>
                  </a:lnTo>
                  <a:lnTo>
                    <a:pt x="168" y="1348"/>
                  </a:lnTo>
                  <a:lnTo>
                    <a:pt x="164" y="1448"/>
                  </a:lnTo>
                  <a:lnTo>
                    <a:pt x="168" y="1548"/>
                  </a:lnTo>
                  <a:lnTo>
                    <a:pt x="179" y="1647"/>
                  </a:lnTo>
                  <a:lnTo>
                    <a:pt x="197" y="1742"/>
                  </a:lnTo>
                  <a:lnTo>
                    <a:pt x="224" y="1836"/>
                  </a:lnTo>
                  <a:lnTo>
                    <a:pt x="256" y="1925"/>
                  </a:lnTo>
                  <a:lnTo>
                    <a:pt x="295" y="2012"/>
                  </a:lnTo>
                  <a:lnTo>
                    <a:pt x="339" y="2096"/>
                  </a:lnTo>
                  <a:lnTo>
                    <a:pt x="390" y="2175"/>
                  </a:lnTo>
                  <a:lnTo>
                    <a:pt x="446" y="2251"/>
                  </a:lnTo>
                  <a:lnTo>
                    <a:pt x="507" y="2322"/>
                  </a:lnTo>
                  <a:lnTo>
                    <a:pt x="575" y="2389"/>
                  </a:lnTo>
                  <a:lnTo>
                    <a:pt x="645" y="2450"/>
                  </a:lnTo>
                  <a:lnTo>
                    <a:pt x="721" y="2506"/>
                  </a:lnTo>
                  <a:lnTo>
                    <a:pt x="801" y="2557"/>
                  </a:lnTo>
                  <a:lnTo>
                    <a:pt x="884" y="2602"/>
                  </a:lnTo>
                  <a:lnTo>
                    <a:pt x="972" y="2642"/>
                  </a:lnTo>
                  <a:lnTo>
                    <a:pt x="1061" y="2674"/>
                  </a:lnTo>
                  <a:lnTo>
                    <a:pt x="1154" y="2699"/>
                  </a:lnTo>
                  <a:lnTo>
                    <a:pt x="1250" y="2717"/>
                  </a:lnTo>
                  <a:lnTo>
                    <a:pt x="1349" y="2729"/>
                  </a:lnTo>
                  <a:lnTo>
                    <a:pt x="1449" y="2734"/>
                  </a:lnTo>
                  <a:lnTo>
                    <a:pt x="1550" y="2729"/>
                  </a:lnTo>
                  <a:lnTo>
                    <a:pt x="1648" y="2717"/>
                  </a:lnTo>
                  <a:lnTo>
                    <a:pt x="1744" y="2699"/>
                  </a:lnTo>
                  <a:lnTo>
                    <a:pt x="1838" y="2674"/>
                  </a:lnTo>
                  <a:lnTo>
                    <a:pt x="1927" y="2642"/>
                  </a:lnTo>
                  <a:lnTo>
                    <a:pt x="2014" y="2602"/>
                  </a:lnTo>
                  <a:lnTo>
                    <a:pt x="2098" y="2557"/>
                  </a:lnTo>
                  <a:lnTo>
                    <a:pt x="2177" y="2506"/>
                  </a:lnTo>
                  <a:lnTo>
                    <a:pt x="2253" y="2450"/>
                  </a:lnTo>
                  <a:lnTo>
                    <a:pt x="2324" y="2389"/>
                  </a:lnTo>
                  <a:lnTo>
                    <a:pt x="2391" y="2322"/>
                  </a:lnTo>
                  <a:lnTo>
                    <a:pt x="2452" y="2251"/>
                  </a:lnTo>
                  <a:lnTo>
                    <a:pt x="2508" y="2175"/>
                  </a:lnTo>
                  <a:lnTo>
                    <a:pt x="2559" y="2096"/>
                  </a:lnTo>
                  <a:lnTo>
                    <a:pt x="2604" y="2012"/>
                  </a:lnTo>
                  <a:lnTo>
                    <a:pt x="2643" y="1925"/>
                  </a:lnTo>
                  <a:lnTo>
                    <a:pt x="2675" y="1836"/>
                  </a:lnTo>
                  <a:lnTo>
                    <a:pt x="2701" y="1742"/>
                  </a:lnTo>
                  <a:lnTo>
                    <a:pt x="2720" y="1647"/>
                  </a:lnTo>
                  <a:lnTo>
                    <a:pt x="2731" y="1548"/>
                  </a:lnTo>
                  <a:lnTo>
                    <a:pt x="2735" y="1448"/>
                  </a:lnTo>
                  <a:lnTo>
                    <a:pt x="2731" y="1348"/>
                  </a:lnTo>
                  <a:lnTo>
                    <a:pt x="2720" y="1250"/>
                  </a:lnTo>
                  <a:lnTo>
                    <a:pt x="2701" y="1154"/>
                  </a:lnTo>
                  <a:lnTo>
                    <a:pt x="2675" y="1061"/>
                  </a:lnTo>
                  <a:lnTo>
                    <a:pt x="2643" y="970"/>
                  </a:lnTo>
                  <a:lnTo>
                    <a:pt x="2604" y="883"/>
                  </a:lnTo>
                  <a:lnTo>
                    <a:pt x="2559" y="800"/>
                  </a:lnTo>
                  <a:lnTo>
                    <a:pt x="2508" y="720"/>
                  </a:lnTo>
                  <a:lnTo>
                    <a:pt x="2452" y="644"/>
                  </a:lnTo>
                  <a:lnTo>
                    <a:pt x="2391" y="573"/>
                  </a:lnTo>
                  <a:lnTo>
                    <a:pt x="2324" y="508"/>
                  </a:lnTo>
                  <a:lnTo>
                    <a:pt x="2253" y="445"/>
                  </a:lnTo>
                  <a:lnTo>
                    <a:pt x="2177" y="389"/>
                  </a:lnTo>
                  <a:lnTo>
                    <a:pt x="2098" y="338"/>
                  </a:lnTo>
                  <a:lnTo>
                    <a:pt x="2014" y="294"/>
                  </a:lnTo>
                  <a:lnTo>
                    <a:pt x="1927" y="255"/>
                  </a:lnTo>
                  <a:lnTo>
                    <a:pt x="1838" y="223"/>
                  </a:lnTo>
                  <a:lnTo>
                    <a:pt x="1744" y="197"/>
                  </a:lnTo>
                  <a:lnTo>
                    <a:pt x="1648" y="178"/>
                  </a:lnTo>
                  <a:lnTo>
                    <a:pt x="1550" y="167"/>
                  </a:lnTo>
                  <a:lnTo>
                    <a:pt x="1449" y="163"/>
                  </a:lnTo>
                  <a:close/>
                  <a:moveTo>
                    <a:pt x="1449" y="0"/>
                  </a:moveTo>
                  <a:lnTo>
                    <a:pt x="1558" y="4"/>
                  </a:lnTo>
                  <a:lnTo>
                    <a:pt x="1663" y="15"/>
                  </a:lnTo>
                  <a:lnTo>
                    <a:pt x="1767" y="35"/>
                  </a:lnTo>
                  <a:lnTo>
                    <a:pt x="1868" y="61"/>
                  </a:lnTo>
                  <a:lnTo>
                    <a:pt x="1966" y="95"/>
                  </a:lnTo>
                  <a:lnTo>
                    <a:pt x="2060" y="134"/>
                  </a:lnTo>
                  <a:lnTo>
                    <a:pt x="2151" y="180"/>
                  </a:lnTo>
                  <a:lnTo>
                    <a:pt x="2238" y="234"/>
                  </a:lnTo>
                  <a:lnTo>
                    <a:pt x="2320" y="291"/>
                  </a:lnTo>
                  <a:lnTo>
                    <a:pt x="2400" y="356"/>
                  </a:lnTo>
                  <a:lnTo>
                    <a:pt x="2474" y="424"/>
                  </a:lnTo>
                  <a:lnTo>
                    <a:pt x="2543" y="499"/>
                  </a:lnTo>
                  <a:lnTo>
                    <a:pt x="2607" y="577"/>
                  </a:lnTo>
                  <a:lnTo>
                    <a:pt x="2665" y="661"/>
                  </a:lnTo>
                  <a:lnTo>
                    <a:pt x="2717" y="748"/>
                  </a:lnTo>
                  <a:lnTo>
                    <a:pt x="2764" y="838"/>
                  </a:lnTo>
                  <a:lnTo>
                    <a:pt x="2803" y="933"/>
                  </a:lnTo>
                  <a:lnTo>
                    <a:pt x="2837" y="1030"/>
                  </a:lnTo>
                  <a:lnTo>
                    <a:pt x="2863" y="1131"/>
                  </a:lnTo>
                  <a:lnTo>
                    <a:pt x="2883" y="1234"/>
                  </a:lnTo>
                  <a:lnTo>
                    <a:pt x="2894" y="1340"/>
                  </a:lnTo>
                  <a:lnTo>
                    <a:pt x="2899" y="1448"/>
                  </a:lnTo>
                  <a:lnTo>
                    <a:pt x="2894" y="1556"/>
                  </a:lnTo>
                  <a:lnTo>
                    <a:pt x="2883" y="1662"/>
                  </a:lnTo>
                  <a:lnTo>
                    <a:pt x="2863" y="1765"/>
                  </a:lnTo>
                  <a:lnTo>
                    <a:pt x="2837" y="1866"/>
                  </a:lnTo>
                  <a:lnTo>
                    <a:pt x="2803" y="1964"/>
                  </a:lnTo>
                  <a:lnTo>
                    <a:pt x="2764" y="2058"/>
                  </a:lnTo>
                  <a:lnTo>
                    <a:pt x="2717" y="2149"/>
                  </a:lnTo>
                  <a:lnTo>
                    <a:pt x="2665" y="2236"/>
                  </a:lnTo>
                  <a:lnTo>
                    <a:pt x="2607" y="2320"/>
                  </a:lnTo>
                  <a:lnTo>
                    <a:pt x="2543" y="2398"/>
                  </a:lnTo>
                  <a:lnTo>
                    <a:pt x="2474" y="2471"/>
                  </a:lnTo>
                  <a:lnTo>
                    <a:pt x="2400" y="2541"/>
                  </a:lnTo>
                  <a:lnTo>
                    <a:pt x="2320" y="2604"/>
                  </a:lnTo>
                  <a:lnTo>
                    <a:pt x="2238" y="2663"/>
                  </a:lnTo>
                  <a:lnTo>
                    <a:pt x="2151" y="2715"/>
                  </a:lnTo>
                  <a:lnTo>
                    <a:pt x="2060" y="2761"/>
                  </a:lnTo>
                  <a:lnTo>
                    <a:pt x="1966" y="2802"/>
                  </a:lnTo>
                  <a:lnTo>
                    <a:pt x="1868" y="2834"/>
                  </a:lnTo>
                  <a:lnTo>
                    <a:pt x="1767" y="2862"/>
                  </a:lnTo>
                  <a:lnTo>
                    <a:pt x="1663" y="2880"/>
                  </a:lnTo>
                  <a:lnTo>
                    <a:pt x="1558" y="2893"/>
                  </a:lnTo>
                  <a:lnTo>
                    <a:pt x="1449" y="2897"/>
                  </a:lnTo>
                  <a:lnTo>
                    <a:pt x="1341" y="2893"/>
                  </a:lnTo>
                  <a:lnTo>
                    <a:pt x="1235" y="2880"/>
                  </a:lnTo>
                  <a:lnTo>
                    <a:pt x="1132" y="2862"/>
                  </a:lnTo>
                  <a:lnTo>
                    <a:pt x="1031" y="2834"/>
                  </a:lnTo>
                  <a:lnTo>
                    <a:pt x="933" y="2802"/>
                  </a:lnTo>
                  <a:lnTo>
                    <a:pt x="838" y="2761"/>
                  </a:lnTo>
                  <a:lnTo>
                    <a:pt x="748" y="2715"/>
                  </a:lnTo>
                  <a:lnTo>
                    <a:pt x="660" y="2663"/>
                  </a:lnTo>
                  <a:lnTo>
                    <a:pt x="578" y="2604"/>
                  </a:lnTo>
                  <a:lnTo>
                    <a:pt x="499" y="2541"/>
                  </a:lnTo>
                  <a:lnTo>
                    <a:pt x="425" y="2471"/>
                  </a:lnTo>
                  <a:lnTo>
                    <a:pt x="355" y="2398"/>
                  </a:lnTo>
                  <a:lnTo>
                    <a:pt x="292" y="2320"/>
                  </a:lnTo>
                  <a:lnTo>
                    <a:pt x="234" y="2236"/>
                  </a:lnTo>
                  <a:lnTo>
                    <a:pt x="181" y="2149"/>
                  </a:lnTo>
                  <a:lnTo>
                    <a:pt x="135" y="2058"/>
                  </a:lnTo>
                  <a:lnTo>
                    <a:pt x="95" y="1964"/>
                  </a:lnTo>
                  <a:lnTo>
                    <a:pt x="62" y="1866"/>
                  </a:lnTo>
                  <a:lnTo>
                    <a:pt x="36" y="1765"/>
                  </a:lnTo>
                  <a:lnTo>
                    <a:pt x="16" y="1662"/>
                  </a:lnTo>
                  <a:lnTo>
                    <a:pt x="5" y="1556"/>
                  </a:lnTo>
                  <a:lnTo>
                    <a:pt x="0" y="1448"/>
                  </a:lnTo>
                  <a:lnTo>
                    <a:pt x="5" y="1340"/>
                  </a:lnTo>
                  <a:lnTo>
                    <a:pt x="16" y="1234"/>
                  </a:lnTo>
                  <a:lnTo>
                    <a:pt x="36" y="1131"/>
                  </a:lnTo>
                  <a:lnTo>
                    <a:pt x="62" y="1030"/>
                  </a:lnTo>
                  <a:lnTo>
                    <a:pt x="95" y="933"/>
                  </a:lnTo>
                  <a:lnTo>
                    <a:pt x="135" y="838"/>
                  </a:lnTo>
                  <a:lnTo>
                    <a:pt x="181" y="748"/>
                  </a:lnTo>
                  <a:lnTo>
                    <a:pt x="234" y="661"/>
                  </a:lnTo>
                  <a:lnTo>
                    <a:pt x="292" y="577"/>
                  </a:lnTo>
                  <a:lnTo>
                    <a:pt x="355" y="499"/>
                  </a:lnTo>
                  <a:lnTo>
                    <a:pt x="425" y="424"/>
                  </a:lnTo>
                  <a:lnTo>
                    <a:pt x="499" y="356"/>
                  </a:lnTo>
                  <a:lnTo>
                    <a:pt x="578" y="291"/>
                  </a:lnTo>
                  <a:lnTo>
                    <a:pt x="660" y="234"/>
                  </a:lnTo>
                  <a:lnTo>
                    <a:pt x="748" y="180"/>
                  </a:lnTo>
                  <a:lnTo>
                    <a:pt x="838" y="134"/>
                  </a:lnTo>
                  <a:lnTo>
                    <a:pt x="933" y="95"/>
                  </a:lnTo>
                  <a:lnTo>
                    <a:pt x="1031" y="61"/>
                  </a:lnTo>
                  <a:lnTo>
                    <a:pt x="1132" y="35"/>
                  </a:lnTo>
                  <a:lnTo>
                    <a:pt x="1235" y="15"/>
                  </a:lnTo>
                  <a:lnTo>
                    <a:pt x="1341" y="4"/>
                  </a:lnTo>
                  <a:lnTo>
                    <a:pt x="14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9" name="Freeform 473"/>
            <p:cNvSpPr>
              <a:spLocks noEditPoints="1"/>
            </p:cNvSpPr>
            <p:nvPr/>
          </p:nvSpPr>
          <p:spPr bwMode="auto">
            <a:xfrm>
              <a:off x="4674" y="1722"/>
              <a:ext cx="789" cy="1106"/>
            </a:xfrm>
            <a:custGeom>
              <a:avLst/>
              <a:gdLst>
                <a:gd name="T0" fmla="*/ 445 w 789"/>
                <a:gd name="T1" fmla="*/ 422 h 1106"/>
                <a:gd name="T2" fmla="*/ 377 w 789"/>
                <a:gd name="T3" fmla="*/ 460 h 1106"/>
                <a:gd name="T4" fmla="*/ 289 w 789"/>
                <a:gd name="T5" fmla="*/ 494 h 1106"/>
                <a:gd name="T6" fmla="*/ 177 w 789"/>
                <a:gd name="T7" fmla="*/ 517 h 1106"/>
                <a:gd name="T8" fmla="*/ 198 w 789"/>
                <a:gd name="T9" fmla="*/ 787 h 1106"/>
                <a:gd name="T10" fmla="*/ 224 w 789"/>
                <a:gd name="T11" fmla="*/ 848 h 1106"/>
                <a:gd name="T12" fmla="*/ 269 w 789"/>
                <a:gd name="T13" fmla="*/ 898 h 1106"/>
                <a:gd name="T14" fmla="*/ 328 w 789"/>
                <a:gd name="T15" fmla="*/ 931 h 1106"/>
                <a:gd name="T16" fmla="*/ 394 w 789"/>
                <a:gd name="T17" fmla="*/ 943 h 1106"/>
                <a:gd name="T18" fmla="*/ 460 w 789"/>
                <a:gd name="T19" fmla="*/ 931 h 1106"/>
                <a:gd name="T20" fmla="*/ 520 w 789"/>
                <a:gd name="T21" fmla="*/ 898 h 1106"/>
                <a:gd name="T22" fmla="*/ 565 w 789"/>
                <a:gd name="T23" fmla="*/ 848 h 1106"/>
                <a:gd name="T24" fmla="*/ 591 w 789"/>
                <a:gd name="T25" fmla="*/ 787 h 1106"/>
                <a:gd name="T26" fmla="*/ 616 w 789"/>
                <a:gd name="T27" fmla="*/ 463 h 1106"/>
                <a:gd name="T28" fmla="*/ 536 w 789"/>
                <a:gd name="T29" fmla="*/ 436 h 1106"/>
                <a:gd name="T30" fmla="*/ 472 w 789"/>
                <a:gd name="T31" fmla="*/ 403 h 1106"/>
                <a:gd name="T32" fmla="*/ 571 w 789"/>
                <a:gd name="T33" fmla="*/ 272 h 1106"/>
                <a:gd name="T34" fmla="*/ 584 w 789"/>
                <a:gd name="T35" fmla="*/ 280 h 1106"/>
                <a:gd name="T36" fmla="*/ 605 w 789"/>
                <a:gd name="T37" fmla="*/ 288 h 1106"/>
                <a:gd name="T38" fmla="*/ 623 w 789"/>
                <a:gd name="T39" fmla="*/ 272 h 1106"/>
                <a:gd name="T40" fmla="*/ 607 w 789"/>
                <a:gd name="T41" fmla="*/ 229 h 1106"/>
                <a:gd name="T42" fmla="*/ 296 w 789"/>
                <a:gd name="T43" fmla="*/ 163 h 1106"/>
                <a:gd name="T44" fmla="*/ 243 w 789"/>
                <a:gd name="T45" fmla="*/ 174 h 1106"/>
                <a:gd name="T46" fmla="*/ 199 w 789"/>
                <a:gd name="T47" fmla="*/ 205 h 1106"/>
                <a:gd name="T48" fmla="*/ 170 w 789"/>
                <a:gd name="T49" fmla="*/ 251 h 1106"/>
                <a:gd name="T50" fmla="*/ 163 w 789"/>
                <a:gd name="T51" fmla="*/ 305 h 1106"/>
                <a:gd name="T52" fmla="*/ 214 w 789"/>
                <a:gd name="T53" fmla="*/ 344 h 1106"/>
                <a:gd name="T54" fmla="*/ 292 w 789"/>
                <a:gd name="T55" fmla="*/ 320 h 1106"/>
                <a:gd name="T56" fmla="*/ 348 w 789"/>
                <a:gd name="T57" fmla="*/ 291 h 1106"/>
                <a:gd name="T58" fmla="*/ 384 w 789"/>
                <a:gd name="T59" fmla="*/ 262 h 1106"/>
                <a:gd name="T60" fmla="*/ 406 w 789"/>
                <a:gd name="T61" fmla="*/ 241 h 1106"/>
                <a:gd name="T62" fmla="*/ 437 w 789"/>
                <a:gd name="T63" fmla="*/ 163 h 1106"/>
                <a:gd name="T64" fmla="*/ 296 w 789"/>
                <a:gd name="T65" fmla="*/ 0 h 1106"/>
                <a:gd name="T66" fmla="*/ 534 w 789"/>
                <a:gd name="T67" fmla="*/ 2 h 1106"/>
                <a:gd name="T68" fmla="*/ 611 w 789"/>
                <a:gd name="T69" fmla="*/ 25 h 1106"/>
                <a:gd name="T70" fmla="*/ 679 w 789"/>
                <a:gd name="T71" fmla="*/ 66 h 1106"/>
                <a:gd name="T72" fmla="*/ 735 w 789"/>
                <a:gd name="T73" fmla="*/ 126 h 1106"/>
                <a:gd name="T74" fmla="*/ 771 w 789"/>
                <a:gd name="T75" fmla="*/ 196 h 1106"/>
                <a:gd name="T76" fmla="*/ 789 w 789"/>
                <a:gd name="T77" fmla="*/ 275 h 1106"/>
                <a:gd name="T78" fmla="*/ 783 w 789"/>
                <a:gd name="T79" fmla="*/ 405 h 1106"/>
                <a:gd name="T80" fmla="*/ 753 w 789"/>
                <a:gd name="T81" fmla="*/ 810 h 1106"/>
                <a:gd name="T82" fmla="*/ 725 w 789"/>
                <a:gd name="T83" fmla="*/ 897 h 1106"/>
                <a:gd name="T84" fmla="*/ 677 w 789"/>
                <a:gd name="T85" fmla="*/ 972 h 1106"/>
                <a:gd name="T86" fmla="*/ 610 w 789"/>
                <a:gd name="T87" fmla="*/ 1035 h 1106"/>
                <a:gd name="T88" fmla="*/ 529 w 789"/>
                <a:gd name="T89" fmla="*/ 1081 h 1106"/>
                <a:gd name="T90" fmla="*/ 439 w 789"/>
                <a:gd name="T91" fmla="*/ 1103 h 1106"/>
                <a:gd name="T92" fmla="*/ 350 w 789"/>
                <a:gd name="T93" fmla="*/ 1103 h 1106"/>
                <a:gd name="T94" fmla="*/ 260 w 789"/>
                <a:gd name="T95" fmla="*/ 1081 h 1106"/>
                <a:gd name="T96" fmla="*/ 179 w 789"/>
                <a:gd name="T97" fmla="*/ 1035 h 1106"/>
                <a:gd name="T98" fmla="*/ 112 w 789"/>
                <a:gd name="T99" fmla="*/ 972 h 1106"/>
                <a:gd name="T100" fmla="*/ 63 w 789"/>
                <a:gd name="T101" fmla="*/ 897 h 1106"/>
                <a:gd name="T102" fmla="*/ 36 w 789"/>
                <a:gd name="T103" fmla="*/ 810 h 1106"/>
                <a:gd name="T104" fmla="*/ 9 w 789"/>
                <a:gd name="T105" fmla="*/ 450 h 1106"/>
                <a:gd name="T106" fmla="*/ 0 w 789"/>
                <a:gd name="T107" fmla="*/ 275 h 1106"/>
                <a:gd name="T108" fmla="*/ 17 w 789"/>
                <a:gd name="T109" fmla="*/ 196 h 1106"/>
                <a:gd name="T110" fmla="*/ 53 w 789"/>
                <a:gd name="T111" fmla="*/ 126 h 1106"/>
                <a:gd name="T112" fmla="*/ 109 w 789"/>
                <a:gd name="T113" fmla="*/ 66 h 1106"/>
                <a:gd name="T114" fmla="*/ 178 w 789"/>
                <a:gd name="T115" fmla="*/ 25 h 1106"/>
                <a:gd name="T116" fmla="*/ 255 w 789"/>
                <a:gd name="T117" fmla="*/ 2 h 1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89" h="1106">
                  <a:moveTo>
                    <a:pt x="472" y="403"/>
                  </a:moveTo>
                  <a:lnTo>
                    <a:pt x="445" y="422"/>
                  </a:lnTo>
                  <a:lnTo>
                    <a:pt x="413" y="441"/>
                  </a:lnTo>
                  <a:lnTo>
                    <a:pt x="377" y="460"/>
                  </a:lnTo>
                  <a:lnTo>
                    <a:pt x="335" y="479"/>
                  </a:lnTo>
                  <a:lnTo>
                    <a:pt x="289" y="494"/>
                  </a:lnTo>
                  <a:lnTo>
                    <a:pt x="235" y="507"/>
                  </a:lnTo>
                  <a:lnTo>
                    <a:pt x="177" y="517"/>
                  </a:lnTo>
                  <a:lnTo>
                    <a:pt x="193" y="754"/>
                  </a:lnTo>
                  <a:lnTo>
                    <a:pt x="198" y="787"/>
                  </a:lnTo>
                  <a:lnTo>
                    <a:pt x="208" y="820"/>
                  </a:lnTo>
                  <a:lnTo>
                    <a:pt x="224" y="848"/>
                  </a:lnTo>
                  <a:lnTo>
                    <a:pt x="244" y="875"/>
                  </a:lnTo>
                  <a:lnTo>
                    <a:pt x="269" y="898"/>
                  </a:lnTo>
                  <a:lnTo>
                    <a:pt x="297" y="918"/>
                  </a:lnTo>
                  <a:lnTo>
                    <a:pt x="328" y="931"/>
                  </a:lnTo>
                  <a:lnTo>
                    <a:pt x="361" y="940"/>
                  </a:lnTo>
                  <a:lnTo>
                    <a:pt x="394" y="943"/>
                  </a:lnTo>
                  <a:lnTo>
                    <a:pt x="428" y="940"/>
                  </a:lnTo>
                  <a:lnTo>
                    <a:pt x="460" y="931"/>
                  </a:lnTo>
                  <a:lnTo>
                    <a:pt x="491" y="918"/>
                  </a:lnTo>
                  <a:lnTo>
                    <a:pt x="520" y="898"/>
                  </a:lnTo>
                  <a:lnTo>
                    <a:pt x="545" y="875"/>
                  </a:lnTo>
                  <a:lnTo>
                    <a:pt x="565" y="848"/>
                  </a:lnTo>
                  <a:lnTo>
                    <a:pt x="581" y="820"/>
                  </a:lnTo>
                  <a:lnTo>
                    <a:pt x="591" y="787"/>
                  </a:lnTo>
                  <a:lnTo>
                    <a:pt x="596" y="754"/>
                  </a:lnTo>
                  <a:lnTo>
                    <a:pt x="616" y="463"/>
                  </a:lnTo>
                  <a:lnTo>
                    <a:pt x="572" y="450"/>
                  </a:lnTo>
                  <a:lnTo>
                    <a:pt x="536" y="436"/>
                  </a:lnTo>
                  <a:lnTo>
                    <a:pt x="509" y="424"/>
                  </a:lnTo>
                  <a:lnTo>
                    <a:pt x="472" y="403"/>
                  </a:lnTo>
                  <a:close/>
                  <a:moveTo>
                    <a:pt x="595" y="210"/>
                  </a:moveTo>
                  <a:lnTo>
                    <a:pt x="571" y="272"/>
                  </a:lnTo>
                  <a:lnTo>
                    <a:pt x="576" y="276"/>
                  </a:lnTo>
                  <a:lnTo>
                    <a:pt x="584" y="280"/>
                  </a:lnTo>
                  <a:lnTo>
                    <a:pt x="591" y="283"/>
                  </a:lnTo>
                  <a:lnTo>
                    <a:pt x="605" y="288"/>
                  </a:lnTo>
                  <a:lnTo>
                    <a:pt x="626" y="296"/>
                  </a:lnTo>
                  <a:lnTo>
                    <a:pt x="623" y="272"/>
                  </a:lnTo>
                  <a:lnTo>
                    <a:pt x="617" y="250"/>
                  </a:lnTo>
                  <a:lnTo>
                    <a:pt x="607" y="229"/>
                  </a:lnTo>
                  <a:lnTo>
                    <a:pt x="595" y="210"/>
                  </a:lnTo>
                  <a:close/>
                  <a:moveTo>
                    <a:pt x="296" y="163"/>
                  </a:moveTo>
                  <a:lnTo>
                    <a:pt x="269" y="167"/>
                  </a:lnTo>
                  <a:lnTo>
                    <a:pt x="243" y="174"/>
                  </a:lnTo>
                  <a:lnTo>
                    <a:pt x="219" y="188"/>
                  </a:lnTo>
                  <a:lnTo>
                    <a:pt x="199" y="205"/>
                  </a:lnTo>
                  <a:lnTo>
                    <a:pt x="182" y="228"/>
                  </a:lnTo>
                  <a:lnTo>
                    <a:pt x="170" y="251"/>
                  </a:lnTo>
                  <a:lnTo>
                    <a:pt x="164" y="277"/>
                  </a:lnTo>
                  <a:lnTo>
                    <a:pt x="163" y="305"/>
                  </a:lnTo>
                  <a:lnTo>
                    <a:pt x="167" y="354"/>
                  </a:lnTo>
                  <a:lnTo>
                    <a:pt x="214" y="344"/>
                  </a:lnTo>
                  <a:lnTo>
                    <a:pt x="256" y="333"/>
                  </a:lnTo>
                  <a:lnTo>
                    <a:pt x="292" y="320"/>
                  </a:lnTo>
                  <a:lnTo>
                    <a:pt x="322" y="305"/>
                  </a:lnTo>
                  <a:lnTo>
                    <a:pt x="348" y="291"/>
                  </a:lnTo>
                  <a:lnTo>
                    <a:pt x="368" y="276"/>
                  </a:lnTo>
                  <a:lnTo>
                    <a:pt x="384" y="262"/>
                  </a:lnTo>
                  <a:lnTo>
                    <a:pt x="397" y="250"/>
                  </a:lnTo>
                  <a:lnTo>
                    <a:pt x="406" y="241"/>
                  </a:lnTo>
                  <a:lnTo>
                    <a:pt x="411" y="234"/>
                  </a:lnTo>
                  <a:lnTo>
                    <a:pt x="437" y="163"/>
                  </a:lnTo>
                  <a:lnTo>
                    <a:pt x="296" y="163"/>
                  </a:lnTo>
                  <a:close/>
                  <a:moveTo>
                    <a:pt x="296" y="0"/>
                  </a:moveTo>
                  <a:lnTo>
                    <a:pt x="493" y="0"/>
                  </a:lnTo>
                  <a:lnTo>
                    <a:pt x="534" y="2"/>
                  </a:lnTo>
                  <a:lnTo>
                    <a:pt x="574" y="11"/>
                  </a:lnTo>
                  <a:lnTo>
                    <a:pt x="611" y="25"/>
                  </a:lnTo>
                  <a:lnTo>
                    <a:pt x="647" y="43"/>
                  </a:lnTo>
                  <a:lnTo>
                    <a:pt x="679" y="66"/>
                  </a:lnTo>
                  <a:lnTo>
                    <a:pt x="709" y="93"/>
                  </a:lnTo>
                  <a:lnTo>
                    <a:pt x="735" y="126"/>
                  </a:lnTo>
                  <a:lnTo>
                    <a:pt x="755" y="159"/>
                  </a:lnTo>
                  <a:lnTo>
                    <a:pt x="771" y="196"/>
                  </a:lnTo>
                  <a:lnTo>
                    <a:pt x="783" y="235"/>
                  </a:lnTo>
                  <a:lnTo>
                    <a:pt x="789" y="275"/>
                  </a:lnTo>
                  <a:lnTo>
                    <a:pt x="789" y="316"/>
                  </a:lnTo>
                  <a:lnTo>
                    <a:pt x="783" y="405"/>
                  </a:lnTo>
                  <a:lnTo>
                    <a:pt x="759" y="764"/>
                  </a:lnTo>
                  <a:lnTo>
                    <a:pt x="753" y="810"/>
                  </a:lnTo>
                  <a:lnTo>
                    <a:pt x="742" y="854"/>
                  </a:lnTo>
                  <a:lnTo>
                    <a:pt x="725" y="897"/>
                  </a:lnTo>
                  <a:lnTo>
                    <a:pt x="703" y="936"/>
                  </a:lnTo>
                  <a:lnTo>
                    <a:pt x="677" y="972"/>
                  </a:lnTo>
                  <a:lnTo>
                    <a:pt x="646" y="1006"/>
                  </a:lnTo>
                  <a:lnTo>
                    <a:pt x="610" y="1035"/>
                  </a:lnTo>
                  <a:lnTo>
                    <a:pt x="571" y="1061"/>
                  </a:lnTo>
                  <a:lnTo>
                    <a:pt x="529" y="1081"/>
                  </a:lnTo>
                  <a:lnTo>
                    <a:pt x="484" y="1094"/>
                  </a:lnTo>
                  <a:lnTo>
                    <a:pt x="439" y="1103"/>
                  </a:lnTo>
                  <a:lnTo>
                    <a:pt x="393" y="1106"/>
                  </a:lnTo>
                  <a:lnTo>
                    <a:pt x="350" y="1103"/>
                  </a:lnTo>
                  <a:lnTo>
                    <a:pt x="305" y="1094"/>
                  </a:lnTo>
                  <a:lnTo>
                    <a:pt x="260" y="1081"/>
                  </a:lnTo>
                  <a:lnTo>
                    <a:pt x="218" y="1061"/>
                  </a:lnTo>
                  <a:lnTo>
                    <a:pt x="179" y="1035"/>
                  </a:lnTo>
                  <a:lnTo>
                    <a:pt x="143" y="1006"/>
                  </a:lnTo>
                  <a:lnTo>
                    <a:pt x="112" y="972"/>
                  </a:lnTo>
                  <a:lnTo>
                    <a:pt x="86" y="936"/>
                  </a:lnTo>
                  <a:lnTo>
                    <a:pt x="63" y="897"/>
                  </a:lnTo>
                  <a:lnTo>
                    <a:pt x="47" y="854"/>
                  </a:lnTo>
                  <a:lnTo>
                    <a:pt x="36" y="810"/>
                  </a:lnTo>
                  <a:lnTo>
                    <a:pt x="30" y="764"/>
                  </a:lnTo>
                  <a:lnTo>
                    <a:pt x="9" y="450"/>
                  </a:lnTo>
                  <a:lnTo>
                    <a:pt x="0" y="316"/>
                  </a:lnTo>
                  <a:lnTo>
                    <a:pt x="0" y="275"/>
                  </a:lnTo>
                  <a:lnTo>
                    <a:pt x="6" y="235"/>
                  </a:lnTo>
                  <a:lnTo>
                    <a:pt x="17" y="196"/>
                  </a:lnTo>
                  <a:lnTo>
                    <a:pt x="33" y="159"/>
                  </a:lnTo>
                  <a:lnTo>
                    <a:pt x="53" y="126"/>
                  </a:lnTo>
                  <a:lnTo>
                    <a:pt x="80" y="93"/>
                  </a:lnTo>
                  <a:lnTo>
                    <a:pt x="109" y="66"/>
                  </a:lnTo>
                  <a:lnTo>
                    <a:pt x="142" y="43"/>
                  </a:lnTo>
                  <a:lnTo>
                    <a:pt x="178" y="25"/>
                  </a:lnTo>
                  <a:lnTo>
                    <a:pt x="215" y="11"/>
                  </a:lnTo>
                  <a:lnTo>
                    <a:pt x="255" y="2"/>
                  </a:lnTo>
                  <a:lnTo>
                    <a:pt x="2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0" name="Freeform 474"/>
            <p:cNvSpPr>
              <a:spLocks noEditPoints="1"/>
            </p:cNvSpPr>
            <p:nvPr/>
          </p:nvSpPr>
          <p:spPr bwMode="auto">
            <a:xfrm>
              <a:off x="4202" y="2885"/>
              <a:ext cx="1733" cy="727"/>
            </a:xfrm>
            <a:custGeom>
              <a:avLst/>
              <a:gdLst>
                <a:gd name="T0" fmla="*/ 509 w 1733"/>
                <a:gd name="T1" fmla="*/ 165 h 727"/>
                <a:gd name="T2" fmla="*/ 422 w 1733"/>
                <a:gd name="T3" fmla="*/ 183 h 727"/>
                <a:gd name="T4" fmla="*/ 330 w 1733"/>
                <a:gd name="T5" fmla="*/ 229 h 727"/>
                <a:gd name="T6" fmla="*/ 253 w 1733"/>
                <a:gd name="T7" fmla="*/ 296 h 727"/>
                <a:gd name="T8" fmla="*/ 197 w 1733"/>
                <a:gd name="T9" fmla="*/ 382 h 727"/>
                <a:gd name="T10" fmla="*/ 165 w 1733"/>
                <a:gd name="T11" fmla="*/ 480 h 727"/>
                <a:gd name="T12" fmla="*/ 167 w 1733"/>
                <a:gd name="T13" fmla="*/ 517 h 727"/>
                <a:gd name="T14" fmla="*/ 179 w 1733"/>
                <a:gd name="T15" fmla="*/ 538 h 727"/>
                <a:gd name="T16" fmla="*/ 194 w 1733"/>
                <a:gd name="T17" fmla="*/ 552 h 727"/>
                <a:gd name="T18" fmla="*/ 219 w 1733"/>
                <a:gd name="T19" fmla="*/ 563 h 727"/>
                <a:gd name="T20" fmla="*/ 1497 w 1733"/>
                <a:gd name="T21" fmla="*/ 564 h 727"/>
                <a:gd name="T22" fmla="*/ 1527 w 1733"/>
                <a:gd name="T23" fmla="*/ 558 h 727"/>
                <a:gd name="T24" fmla="*/ 1547 w 1733"/>
                <a:gd name="T25" fmla="*/ 546 h 727"/>
                <a:gd name="T26" fmla="*/ 1560 w 1733"/>
                <a:gd name="T27" fmla="*/ 530 h 727"/>
                <a:gd name="T28" fmla="*/ 1569 w 1733"/>
                <a:gd name="T29" fmla="*/ 500 h 727"/>
                <a:gd name="T30" fmla="*/ 1556 w 1733"/>
                <a:gd name="T31" fmla="*/ 429 h 727"/>
                <a:gd name="T32" fmla="*/ 1511 w 1733"/>
                <a:gd name="T33" fmla="*/ 337 h 727"/>
                <a:gd name="T34" fmla="*/ 1444 w 1733"/>
                <a:gd name="T35" fmla="*/ 260 h 727"/>
                <a:gd name="T36" fmla="*/ 1358 w 1733"/>
                <a:gd name="T37" fmla="*/ 202 h 727"/>
                <a:gd name="T38" fmla="*/ 1260 w 1733"/>
                <a:gd name="T39" fmla="*/ 170 h 727"/>
                <a:gd name="T40" fmla="*/ 1187 w 1733"/>
                <a:gd name="T41" fmla="*/ 163 h 727"/>
                <a:gd name="T42" fmla="*/ 924 w 1733"/>
                <a:gd name="T43" fmla="*/ 362 h 727"/>
                <a:gd name="T44" fmla="*/ 888 w 1733"/>
                <a:gd name="T45" fmla="*/ 383 h 727"/>
                <a:gd name="T46" fmla="*/ 845 w 1733"/>
                <a:gd name="T47" fmla="*/ 383 h 727"/>
                <a:gd name="T48" fmla="*/ 809 w 1733"/>
                <a:gd name="T49" fmla="*/ 362 h 727"/>
                <a:gd name="T50" fmla="*/ 545 w 1733"/>
                <a:gd name="T51" fmla="*/ 163 h 727"/>
                <a:gd name="T52" fmla="*/ 644 w 1733"/>
                <a:gd name="T53" fmla="*/ 0 h 727"/>
                <a:gd name="T54" fmla="*/ 683 w 1733"/>
                <a:gd name="T55" fmla="*/ 11 h 727"/>
                <a:gd name="T56" fmla="*/ 866 w 1733"/>
                <a:gd name="T57" fmla="*/ 189 h 727"/>
                <a:gd name="T58" fmla="*/ 1049 w 1733"/>
                <a:gd name="T59" fmla="*/ 11 h 727"/>
                <a:gd name="T60" fmla="*/ 1089 w 1733"/>
                <a:gd name="T61" fmla="*/ 0 h 727"/>
                <a:gd name="T62" fmla="*/ 1240 w 1733"/>
                <a:gd name="T63" fmla="*/ 2 h 727"/>
                <a:gd name="T64" fmla="*/ 1349 w 1733"/>
                <a:gd name="T65" fmla="*/ 23 h 727"/>
                <a:gd name="T66" fmla="*/ 1460 w 1733"/>
                <a:gd name="T67" fmla="*/ 72 h 727"/>
                <a:gd name="T68" fmla="*/ 1556 w 1733"/>
                <a:gd name="T69" fmla="*/ 142 h 727"/>
                <a:gd name="T70" fmla="*/ 1635 w 1733"/>
                <a:gd name="T71" fmla="*/ 231 h 727"/>
                <a:gd name="T72" fmla="*/ 1694 w 1733"/>
                <a:gd name="T73" fmla="*/ 334 h 727"/>
                <a:gd name="T74" fmla="*/ 1729 w 1733"/>
                <a:gd name="T75" fmla="*/ 451 h 727"/>
                <a:gd name="T76" fmla="*/ 1731 w 1733"/>
                <a:gd name="T77" fmla="*/ 520 h 727"/>
                <a:gd name="T78" fmla="*/ 1714 w 1733"/>
                <a:gd name="T79" fmla="*/ 586 h 727"/>
                <a:gd name="T80" fmla="*/ 1678 w 1733"/>
                <a:gd name="T81" fmla="*/ 644 h 727"/>
                <a:gd name="T82" fmla="*/ 1627 w 1733"/>
                <a:gd name="T83" fmla="*/ 689 h 727"/>
                <a:gd name="T84" fmla="*/ 1566 w 1733"/>
                <a:gd name="T85" fmla="*/ 717 h 727"/>
                <a:gd name="T86" fmla="*/ 1497 w 1733"/>
                <a:gd name="T87" fmla="*/ 727 h 727"/>
                <a:gd name="T88" fmla="*/ 201 w 1733"/>
                <a:gd name="T89" fmla="*/ 725 h 727"/>
                <a:gd name="T90" fmla="*/ 136 w 1733"/>
                <a:gd name="T91" fmla="*/ 706 h 727"/>
                <a:gd name="T92" fmla="*/ 79 w 1733"/>
                <a:gd name="T93" fmla="*/ 669 h 727"/>
                <a:gd name="T94" fmla="*/ 34 w 1733"/>
                <a:gd name="T95" fmla="*/ 615 h 727"/>
                <a:gd name="T96" fmla="*/ 8 w 1733"/>
                <a:gd name="T97" fmla="*/ 553 h 727"/>
                <a:gd name="T98" fmla="*/ 0 w 1733"/>
                <a:gd name="T99" fmla="*/ 486 h 727"/>
                <a:gd name="T100" fmla="*/ 18 w 1733"/>
                <a:gd name="T101" fmla="*/ 391 h 727"/>
                <a:gd name="T102" fmla="*/ 65 w 1733"/>
                <a:gd name="T103" fmla="*/ 281 h 727"/>
                <a:gd name="T104" fmla="*/ 135 w 1733"/>
                <a:gd name="T105" fmla="*/ 184 h 727"/>
                <a:gd name="T106" fmla="*/ 223 w 1733"/>
                <a:gd name="T107" fmla="*/ 104 h 727"/>
                <a:gd name="T108" fmla="*/ 326 w 1733"/>
                <a:gd name="T109" fmla="*/ 45 h 727"/>
                <a:gd name="T110" fmla="*/ 443 w 1733"/>
                <a:gd name="T111" fmla="*/ 10 h 727"/>
                <a:gd name="T112" fmla="*/ 545 w 1733"/>
                <a:gd name="T113" fmla="*/ 0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33" h="727">
                  <a:moveTo>
                    <a:pt x="545" y="163"/>
                  </a:moveTo>
                  <a:lnTo>
                    <a:pt x="509" y="165"/>
                  </a:lnTo>
                  <a:lnTo>
                    <a:pt x="473" y="170"/>
                  </a:lnTo>
                  <a:lnTo>
                    <a:pt x="422" y="183"/>
                  </a:lnTo>
                  <a:lnTo>
                    <a:pt x="375" y="202"/>
                  </a:lnTo>
                  <a:lnTo>
                    <a:pt x="330" y="229"/>
                  </a:lnTo>
                  <a:lnTo>
                    <a:pt x="289" y="260"/>
                  </a:lnTo>
                  <a:lnTo>
                    <a:pt x="253" y="296"/>
                  </a:lnTo>
                  <a:lnTo>
                    <a:pt x="222" y="337"/>
                  </a:lnTo>
                  <a:lnTo>
                    <a:pt x="197" y="382"/>
                  </a:lnTo>
                  <a:lnTo>
                    <a:pt x="177" y="429"/>
                  </a:lnTo>
                  <a:lnTo>
                    <a:pt x="165" y="480"/>
                  </a:lnTo>
                  <a:lnTo>
                    <a:pt x="163" y="500"/>
                  </a:lnTo>
                  <a:lnTo>
                    <a:pt x="167" y="517"/>
                  </a:lnTo>
                  <a:lnTo>
                    <a:pt x="173" y="530"/>
                  </a:lnTo>
                  <a:lnTo>
                    <a:pt x="179" y="538"/>
                  </a:lnTo>
                  <a:lnTo>
                    <a:pt x="186" y="546"/>
                  </a:lnTo>
                  <a:lnTo>
                    <a:pt x="194" y="552"/>
                  </a:lnTo>
                  <a:lnTo>
                    <a:pt x="206" y="558"/>
                  </a:lnTo>
                  <a:lnTo>
                    <a:pt x="219" y="563"/>
                  </a:lnTo>
                  <a:lnTo>
                    <a:pt x="235" y="564"/>
                  </a:lnTo>
                  <a:lnTo>
                    <a:pt x="1497" y="564"/>
                  </a:lnTo>
                  <a:lnTo>
                    <a:pt x="1513" y="563"/>
                  </a:lnTo>
                  <a:lnTo>
                    <a:pt x="1527" y="558"/>
                  </a:lnTo>
                  <a:lnTo>
                    <a:pt x="1538" y="552"/>
                  </a:lnTo>
                  <a:lnTo>
                    <a:pt x="1547" y="546"/>
                  </a:lnTo>
                  <a:lnTo>
                    <a:pt x="1553" y="538"/>
                  </a:lnTo>
                  <a:lnTo>
                    <a:pt x="1560" y="530"/>
                  </a:lnTo>
                  <a:lnTo>
                    <a:pt x="1566" y="517"/>
                  </a:lnTo>
                  <a:lnTo>
                    <a:pt x="1569" y="500"/>
                  </a:lnTo>
                  <a:lnTo>
                    <a:pt x="1568" y="480"/>
                  </a:lnTo>
                  <a:lnTo>
                    <a:pt x="1556" y="429"/>
                  </a:lnTo>
                  <a:lnTo>
                    <a:pt x="1536" y="382"/>
                  </a:lnTo>
                  <a:lnTo>
                    <a:pt x="1511" y="337"/>
                  </a:lnTo>
                  <a:lnTo>
                    <a:pt x="1480" y="296"/>
                  </a:lnTo>
                  <a:lnTo>
                    <a:pt x="1444" y="260"/>
                  </a:lnTo>
                  <a:lnTo>
                    <a:pt x="1403" y="229"/>
                  </a:lnTo>
                  <a:lnTo>
                    <a:pt x="1358" y="202"/>
                  </a:lnTo>
                  <a:lnTo>
                    <a:pt x="1311" y="183"/>
                  </a:lnTo>
                  <a:lnTo>
                    <a:pt x="1260" y="170"/>
                  </a:lnTo>
                  <a:lnTo>
                    <a:pt x="1224" y="165"/>
                  </a:lnTo>
                  <a:lnTo>
                    <a:pt x="1187" y="163"/>
                  </a:lnTo>
                  <a:lnTo>
                    <a:pt x="1124" y="163"/>
                  </a:lnTo>
                  <a:lnTo>
                    <a:pt x="924" y="362"/>
                  </a:lnTo>
                  <a:lnTo>
                    <a:pt x="907" y="375"/>
                  </a:lnTo>
                  <a:lnTo>
                    <a:pt x="888" y="383"/>
                  </a:lnTo>
                  <a:lnTo>
                    <a:pt x="866" y="387"/>
                  </a:lnTo>
                  <a:lnTo>
                    <a:pt x="845" y="383"/>
                  </a:lnTo>
                  <a:lnTo>
                    <a:pt x="825" y="375"/>
                  </a:lnTo>
                  <a:lnTo>
                    <a:pt x="809" y="362"/>
                  </a:lnTo>
                  <a:lnTo>
                    <a:pt x="609" y="163"/>
                  </a:lnTo>
                  <a:lnTo>
                    <a:pt x="545" y="163"/>
                  </a:lnTo>
                  <a:close/>
                  <a:moveTo>
                    <a:pt x="545" y="0"/>
                  </a:moveTo>
                  <a:lnTo>
                    <a:pt x="644" y="0"/>
                  </a:lnTo>
                  <a:lnTo>
                    <a:pt x="665" y="2"/>
                  </a:lnTo>
                  <a:lnTo>
                    <a:pt x="683" y="11"/>
                  </a:lnTo>
                  <a:lnTo>
                    <a:pt x="701" y="23"/>
                  </a:lnTo>
                  <a:lnTo>
                    <a:pt x="866" y="189"/>
                  </a:lnTo>
                  <a:lnTo>
                    <a:pt x="1032" y="23"/>
                  </a:lnTo>
                  <a:lnTo>
                    <a:pt x="1049" y="11"/>
                  </a:lnTo>
                  <a:lnTo>
                    <a:pt x="1068" y="2"/>
                  </a:lnTo>
                  <a:lnTo>
                    <a:pt x="1089" y="0"/>
                  </a:lnTo>
                  <a:lnTo>
                    <a:pt x="1187" y="0"/>
                  </a:lnTo>
                  <a:lnTo>
                    <a:pt x="1240" y="2"/>
                  </a:lnTo>
                  <a:lnTo>
                    <a:pt x="1289" y="10"/>
                  </a:lnTo>
                  <a:lnTo>
                    <a:pt x="1349" y="23"/>
                  </a:lnTo>
                  <a:lnTo>
                    <a:pt x="1406" y="45"/>
                  </a:lnTo>
                  <a:lnTo>
                    <a:pt x="1460" y="72"/>
                  </a:lnTo>
                  <a:lnTo>
                    <a:pt x="1510" y="104"/>
                  </a:lnTo>
                  <a:lnTo>
                    <a:pt x="1556" y="142"/>
                  </a:lnTo>
                  <a:lnTo>
                    <a:pt x="1598" y="184"/>
                  </a:lnTo>
                  <a:lnTo>
                    <a:pt x="1635" y="231"/>
                  </a:lnTo>
                  <a:lnTo>
                    <a:pt x="1668" y="281"/>
                  </a:lnTo>
                  <a:lnTo>
                    <a:pt x="1694" y="334"/>
                  </a:lnTo>
                  <a:lnTo>
                    <a:pt x="1715" y="391"/>
                  </a:lnTo>
                  <a:lnTo>
                    <a:pt x="1729" y="451"/>
                  </a:lnTo>
                  <a:lnTo>
                    <a:pt x="1733" y="486"/>
                  </a:lnTo>
                  <a:lnTo>
                    <a:pt x="1731" y="520"/>
                  </a:lnTo>
                  <a:lnTo>
                    <a:pt x="1725" y="553"/>
                  </a:lnTo>
                  <a:lnTo>
                    <a:pt x="1714" y="586"/>
                  </a:lnTo>
                  <a:lnTo>
                    <a:pt x="1699" y="615"/>
                  </a:lnTo>
                  <a:lnTo>
                    <a:pt x="1678" y="644"/>
                  </a:lnTo>
                  <a:lnTo>
                    <a:pt x="1654" y="669"/>
                  </a:lnTo>
                  <a:lnTo>
                    <a:pt x="1627" y="689"/>
                  </a:lnTo>
                  <a:lnTo>
                    <a:pt x="1597" y="706"/>
                  </a:lnTo>
                  <a:lnTo>
                    <a:pt x="1566" y="717"/>
                  </a:lnTo>
                  <a:lnTo>
                    <a:pt x="1532" y="725"/>
                  </a:lnTo>
                  <a:lnTo>
                    <a:pt x="1497" y="727"/>
                  </a:lnTo>
                  <a:lnTo>
                    <a:pt x="235" y="727"/>
                  </a:lnTo>
                  <a:lnTo>
                    <a:pt x="201" y="725"/>
                  </a:lnTo>
                  <a:lnTo>
                    <a:pt x="167" y="717"/>
                  </a:lnTo>
                  <a:lnTo>
                    <a:pt x="136" y="706"/>
                  </a:lnTo>
                  <a:lnTo>
                    <a:pt x="106" y="689"/>
                  </a:lnTo>
                  <a:lnTo>
                    <a:pt x="79" y="669"/>
                  </a:lnTo>
                  <a:lnTo>
                    <a:pt x="55" y="644"/>
                  </a:lnTo>
                  <a:lnTo>
                    <a:pt x="34" y="615"/>
                  </a:lnTo>
                  <a:lnTo>
                    <a:pt x="19" y="586"/>
                  </a:lnTo>
                  <a:lnTo>
                    <a:pt x="8" y="553"/>
                  </a:lnTo>
                  <a:lnTo>
                    <a:pt x="1" y="520"/>
                  </a:lnTo>
                  <a:lnTo>
                    <a:pt x="0" y="486"/>
                  </a:lnTo>
                  <a:lnTo>
                    <a:pt x="4" y="451"/>
                  </a:lnTo>
                  <a:lnTo>
                    <a:pt x="18" y="391"/>
                  </a:lnTo>
                  <a:lnTo>
                    <a:pt x="39" y="334"/>
                  </a:lnTo>
                  <a:lnTo>
                    <a:pt x="65" y="281"/>
                  </a:lnTo>
                  <a:lnTo>
                    <a:pt x="97" y="231"/>
                  </a:lnTo>
                  <a:lnTo>
                    <a:pt x="135" y="184"/>
                  </a:lnTo>
                  <a:lnTo>
                    <a:pt x="177" y="142"/>
                  </a:lnTo>
                  <a:lnTo>
                    <a:pt x="223" y="104"/>
                  </a:lnTo>
                  <a:lnTo>
                    <a:pt x="273" y="72"/>
                  </a:lnTo>
                  <a:lnTo>
                    <a:pt x="326" y="45"/>
                  </a:lnTo>
                  <a:lnTo>
                    <a:pt x="384" y="23"/>
                  </a:lnTo>
                  <a:lnTo>
                    <a:pt x="443" y="10"/>
                  </a:lnTo>
                  <a:lnTo>
                    <a:pt x="493" y="2"/>
                  </a:lnTo>
                  <a:lnTo>
                    <a:pt x="5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1" name="Freeform 475"/>
            <p:cNvSpPr>
              <a:spLocks/>
            </p:cNvSpPr>
            <p:nvPr/>
          </p:nvSpPr>
          <p:spPr bwMode="auto">
            <a:xfrm>
              <a:off x="5890" y="2065"/>
              <a:ext cx="342" cy="759"/>
            </a:xfrm>
            <a:custGeom>
              <a:avLst/>
              <a:gdLst>
                <a:gd name="T0" fmla="*/ 77 w 342"/>
                <a:gd name="T1" fmla="*/ 0 h 759"/>
                <a:gd name="T2" fmla="*/ 98 w 342"/>
                <a:gd name="T3" fmla="*/ 1 h 759"/>
                <a:gd name="T4" fmla="*/ 118 w 342"/>
                <a:gd name="T5" fmla="*/ 8 h 759"/>
                <a:gd name="T6" fmla="*/ 135 w 342"/>
                <a:gd name="T7" fmla="*/ 20 h 759"/>
                <a:gd name="T8" fmla="*/ 149 w 342"/>
                <a:gd name="T9" fmla="*/ 36 h 759"/>
                <a:gd name="T10" fmla="*/ 194 w 342"/>
                <a:gd name="T11" fmla="*/ 110 h 759"/>
                <a:gd name="T12" fmla="*/ 232 w 342"/>
                <a:gd name="T13" fmla="*/ 184 h 759"/>
                <a:gd name="T14" fmla="*/ 266 w 342"/>
                <a:gd name="T15" fmla="*/ 263 h 759"/>
                <a:gd name="T16" fmla="*/ 293 w 342"/>
                <a:gd name="T17" fmla="*/ 342 h 759"/>
                <a:gd name="T18" fmla="*/ 315 w 342"/>
                <a:gd name="T19" fmla="*/ 424 h 759"/>
                <a:gd name="T20" fmla="*/ 330 w 342"/>
                <a:gd name="T21" fmla="*/ 508 h 759"/>
                <a:gd name="T22" fmla="*/ 338 w 342"/>
                <a:gd name="T23" fmla="*/ 592 h 759"/>
                <a:gd name="T24" fmla="*/ 342 w 342"/>
                <a:gd name="T25" fmla="*/ 677 h 759"/>
                <a:gd name="T26" fmla="*/ 339 w 342"/>
                <a:gd name="T27" fmla="*/ 699 h 759"/>
                <a:gd name="T28" fmla="*/ 331 w 342"/>
                <a:gd name="T29" fmla="*/ 718 h 759"/>
                <a:gd name="T30" fmla="*/ 318 w 342"/>
                <a:gd name="T31" fmla="*/ 735 h 759"/>
                <a:gd name="T32" fmla="*/ 301 w 342"/>
                <a:gd name="T33" fmla="*/ 748 h 759"/>
                <a:gd name="T34" fmla="*/ 282 w 342"/>
                <a:gd name="T35" fmla="*/ 755 h 759"/>
                <a:gd name="T36" fmla="*/ 260 w 342"/>
                <a:gd name="T37" fmla="*/ 759 h 759"/>
                <a:gd name="T38" fmla="*/ 239 w 342"/>
                <a:gd name="T39" fmla="*/ 755 h 759"/>
                <a:gd name="T40" fmla="*/ 219 w 342"/>
                <a:gd name="T41" fmla="*/ 748 h 759"/>
                <a:gd name="T42" fmla="*/ 203 w 342"/>
                <a:gd name="T43" fmla="*/ 735 h 759"/>
                <a:gd name="T44" fmla="*/ 190 w 342"/>
                <a:gd name="T45" fmla="*/ 718 h 759"/>
                <a:gd name="T46" fmla="*/ 181 w 342"/>
                <a:gd name="T47" fmla="*/ 699 h 759"/>
                <a:gd name="T48" fmla="*/ 179 w 342"/>
                <a:gd name="T49" fmla="*/ 677 h 759"/>
                <a:gd name="T50" fmla="*/ 175 w 342"/>
                <a:gd name="T51" fmla="*/ 593 h 759"/>
                <a:gd name="T52" fmla="*/ 165 w 342"/>
                <a:gd name="T53" fmla="*/ 510 h 759"/>
                <a:gd name="T54" fmla="*/ 148 w 342"/>
                <a:gd name="T55" fmla="*/ 429 h 759"/>
                <a:gd name="T56" fmla="*/ 124 w 342"/>
                <a:gd name="T57" fmla="*/ 350 h 759"/>
                <a:gd name="T58" fmla="*/ 93 w 342"/>
                <a:gd name="T59" fmla="*/ 273 h 759"/>
                <a:gd name="T60" fmla="*/ 57 w 342"/>
                <a:gd name="T61" fmla="*/ 198 h 759"/>
                <a:gd name="T62" fmla="*/ 13 w 342"/>
                <a:gd name="T63" fmla="*/ 126 h 759"/>
                <a:gd name="T64" fmla="*/ 3 w 342"/>
                <a:gd name="T65" fmla="*/ 107 h 759"/>
                <a:gd name="T66" fmla="*/ 0 w 342"/>
                <a:gd name="T67" fmla="*/ 86 h 759"/>
                <a:gd name="T68" fmla="*/ 1 w 342"/>
                <a:gd name="T69" fmla="*/ 65 h 759"/>
                <a:gd name="T70" fmla="*/ 8 w 342"/>
                <a:gd name="T71" fmla="*/ 45 h 759"/>
                <a:gd name="T72" fmla="*/ 20 w 342"/>
                <a:gd name="T73" fmla="*/ 28 h 759"/>
                <a:gd name="T74" fmla="*/ 36 w 342"/>
                <a:gd name="T75" fmla="*/ 14 h 759"/>
                <a:gd name="T76" fmla="*/ 56 w 342"/>
                <a:gd name="T77" fmla="*/ 4 h 759"/>
                <a:gd name="T78" fmla="*/ 77 w 342"/>
                <a:gd name="T79" fmla="*/ 0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2" h="759">
                  <a:moveTo>
                    <a:pt x="77" y="0"/>
                  </a:moveTo>
                  <a:lnTo>
                    <a:pt x="98" y="1"/>
                  </a:lnTo>
                  <a:lnTo>
                    <a:pt x="118" y="8"/>
                  </a:lnTo>
                  <a:lnTo>
                    <a:pt x="135" y="20"/>
                  </a:lnTo>
                  <a:lnTo>
                    <a:pt x="149" y="36"/>
                  </a:lnTo>
                  <a:lnTo>
                    <a:pt x="194" y="110"/>
                  </a:lnTo>
                  <a:lnTo>
                    <a:pt x="232" y="184"/>
                  </a:lnTo>
                  <a:lnTo>
                    <a:pt x="266" y="263"/>
                  </a:lnTo>
                  <a:lnTo>
                    <a:pt x="293" y="342"/>
                  </a:lnTo>
                  <a:lnTo>
                    <a:pt x="315" y="424"/>
                  </a:lnTo>
                  <a:lnTo>
                    <a:pt x="330" y="508"/>
                  </a:lnTo>
                  <a:lnTo>
                    <a:pt x="338" y="592"/>
                  </a:lnTo>
                  <a:lnTo>
                    <a:pt x="342" y="677"/>
                  </a:lnTo>
                  <a:lnTo>
                    <a:pt x="339" y="699"/>
                  </a:lnTo>
                  <a:lnTo>
                    <a:pt x="331" y="718"/>
                  </a:lnTo>
                  <a:lnTo>
                    <a:pt x="318" y="735"/>
                  </a:lnTo>
                  <a:lnTo>
                    <a:pt x="301" y="748"/>
                  </a:lnTo>
                  <a:lnTo>
                    <a:pt x="282" y="755"/>
                  </a:lnTo>
                  <a:lnTo>
                    <a:pt x="260" y="759"/>
                  </a:lnTo>
                  <a:lnTo>
                    <a:pt x="239" y="755"/>
                  </a:lnTo>
                  <a:lnTo>
                    <a:pt x="219" y="748"/>
                  </a:lnTo>
                  <a:lnTo>
                    <a:pt x="203" y="735"/>
                  </a:lnTo>
                  <a:lnTo>
                    <a:pt x="190" y="718"/>
                  </a:lnTo>
                  <a:lnTo>
                    <a:pt x="181" y="699"/>
                  </a:lnTo>
                  <a:lnTo>
                    <a:pt x="179" y="677"/>
                  </a:lnTo>
                  <a:lnTo>
                    <a:pt x="175" y="593"/>
                  </a:lnTo>
                  <a:lnTo>
                    <a:pt x="165" y="510"/>
                  </a:lnTo>
                  <a:lnTo>
                    <a:pt x="148" y="429"/>
                  </a:lnTo>
                  <a:lnTo>
                    <a:pt x="124" y="350"/>
                  </a:lnTo>
                  <a:lnTo>
                    <a:pt x="93" y="273"/>
                  </a:lnTo>
                  <a:lnTo>
                    <a:pt x="57" y="198"/>
                  </a:lnTo>
                  <a:lnTo>
                    <a:pt x="13" y="126"/>
                  </a:lnTo>
                  <a:lnTo>
                    <a:pt x="3" y="107"/>
                  </a:lnTo>
                  <a:lnTo>
                    <a:pt x="0" y="86"/>
                  </a:lnTo>
                  <a:lnTo>
                    <a:pt x="1" y="65"/>
                  </a:lnTo>
                  <a:lnTo>
                    <a:pt x="8" y="45"/>
                  </a:lnTo>
                  <a:lnTo>
                    <a:pt x="20" y="28"/>
                  </a:lnTo>
                  <a:lnTo>
                    <a:pt x="36" y="14"/>
                  </a:lnTo>
                  <a:lnTo>
                    <a:pt x="56" y="4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" name="Freeform 476"/>
            <p:cNvSpPr>
              <a:spLocks/>
            </p:cNvSpPr>
            <p:nvPr/>
          </p:nvSpPr>
          <p:spPr bwMode="auto">
            <a:xfrm>
              <a:off x="5687" y="1836"/>
              <a:ext cx="200" cy="196"/>
            </a:xfrm>
            <a:custGeom>
              <a:avLst/>
              <a:gdLst>
                <a:gd name="T0" fmla="*/ 75 w 200"/>
                <a:gd name="T1" fmla="*/ 0 h 196"/>
                <a:gd name="T2" fmla="*/ 96 w 200"/>
                <a:gd name="T3" fmla="*/ 2 h 196"/>
                <a:gd name="T4" fmla="*/ 116 w 200"/>
                <a:gd name="T5" fmla="*/ 8 h 196"/>
                <a:gd name="T6" fmla="*/ 134 w 200"/>
                <a:gd name="T7" fmla="*/ 20 h 196"/>
                <a:gd name="T8" fmla="*/ 174 w 200"/>
                <a:gd name="T9" fmla="*/ 55 h 196"/>
                <a:gd name="T10" fmla="*/ 188 w 200"/>
                <a:gd name="T11" fmla="*/ 71 h 196"/>
                <a:gd name="T12" fmla="*/ 196 w 200"/>
                <a:gd name="T13" fmla="*/ 91 h 196"/>
                <a:gd name="T14" fmla="*/ 200 w 200"/>
                <a:gd name="T15" fmla="*/ 111 h 196"/>
                <a:gd name="T16" fmla="*/ 198 w 200"/>
                <a:gd name="T17" fmla="*/ 132 h 196"/>
                <a:gd name="T18" fmla="*/ 190 w 200"/>
                <a:gd name="T19" fmla="*/ 152 h 196"/>
                <a:gd name="T20" fmla="*/ 178 w 200"/>
                <a:gd name="T21" fmla="*/ 171 h 196"/>
                <a:gd name="T22" fmla="*/ 160 w 200"/>
                <a:gd name="T23" fmla="*/ 184 h 196"/>
                <a:gd name="T24" fmla="*/ 140 w 200"/>
                <a:gd name="T25" fmla="*/ 193 h 196"/>
                <a:gd name="T26" fmla="*/ 118 w 200"/>
                <a:gd name="T27" fmla="*/ 196 h 196"/>
                <a:gd name="T28" fmla="*/ 98 w 200"/>
                <a:gd name="T29" fmla="*/ 193 h 196"/>
                <a:gd name="T30" fmla="*/ 80 w 200"/>
                <a:gd name="T31" fmla="*/ 187 h 196"/>
                <a:gd name="T32" fmla="*/ 63 w 200"/>
                <a:gd name="T33" fmla="*/ 174 h 196"/>
                <a:gd name="T34" fmla="*/ 28 w 200"/>
                <a:gd name="T35" fmla="*/ 145 h 196"/>
                <a:gd name="T36" fmla="*/ 14 w 200"/>
                <a:gd name="T37" fmla="*/ 127 h 196"/>
                <a:gd name="T38" fmla="*/ 5 w 200"/>
                <a:gd name="T39" fmla="*/ 109 h 196"/>
                <a:gd name="T40" fmla="*/ 0 w 200"/>
                <a:gd name="T41" fmla="*/ 89 h 196"/>
                <a:gd name="T42" fmla="*/ 1 w 200"/>
                <a:gd name="T43" fmla="*/ 68 h 196"/>
                <a:gd name="T44" fmla="*/ 7 w 200"/>
                <a:gd name="T45" fmla="*/ 48 h 196"/>
                <a:gd name="T46" fmla="*/ 20 w 200"/>
                <a:gd name="T47" fmla="*/ 29 h 196"/>
                <a:gd name="T48" fmla="*/ 36 w 200"/>
                <a:gd name="T49" fmla="*/ 14 h 196"/>
                <a:gd name="T50" fmla="*/ 55 w 200"/>
                <a:gd name="T51" fmla="*/ 5 h 196"/>
                <a:gd name="T52" fmla="*/ 75 w 200"/>
                <a:gd name="T53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0" h="196">
                  <a:moveTo>
                    <a:pt x="75" y="0"/>
                  </a:moveTo>
                  <a:lnTo>
                    <a:pt x="96" y="2"/>
                  </a:lnTo>
                  <a:lnTo>
                    <a:pt x="116" y="8"/>
                  </a:lnTo>
                  <a:lnTo>
                    <a:pt x="134" y="20"/>
                  </a:lnTo>
                  <a:lnTo>
                    <a:pt x="174" y="55"/>
                  </a:lnTo>
                  <a:lnTo>
                    <a:pt x="188" y="71"/>
                  </a:lnTo>
                  <a:lnTo>
                    <a:pt x="196" y="91"/>
                  </a:lnTo>
                  <a:lnTo>
                    <a:pt x="200" y="111"/>
                  </a:lnTo>
                  <a:lnTo>
                    <a:pt x="198" y="132"/>
                  </a:lnTo>
                  <a:lnTo>
                    <a:pt x="190" y="152"/>
                  </a:lnTo>
                  <a:lnTo>
                    <a:pt x="178" y="171"/>
                  </a:lnTo>
                  <a:lnTo>
                    <a:pt x="160" y="184"/>
                  </a:lnTo>
                  <a:lnTo>
                    <a:pt x="140" y="193"/>
                  </a:lnTo>
                  <a:lnTo>
                    <a:pt x="118" y="196"/>
                  </a:lnTo>
                  <a:lnTo>
                    <a:pt x="98" y="193"/>
                  </a:lnTo>
                  <a:lnTo>
                    <a:pt x="80" y="187"/>
                  </a:lnTo>
                  <a:lnTo>
                    <a:pt x="63" y="174"/>
                  </a:lnTo>
                  <a:lnTo>
                    <a:pt x="28" y="145"/>
                  </a:lnTo>
                  <a:lnTo>
                    <a:pt x="14" y="127"/>
                  </a:lnTo>
                  <a:lnTo>
                    <a:pt x="5" y="109"/>
                  </a:lnTo>
                  <a:lnTo>
                    <a:pt x="0" y="89"/>
                  </a:lnTo>
                  <a:lnTo>
                    <a:pt x="1" y="68"/>
                  </a:lnTo>
                  <a:lnTo>
                    <a:pt x="7" y="48"/>
                  </a:lnTo>
                  <a:lnTo>
                    <a:pt x="20" y="29"/>
                  </a:lnTo>
                  <a:lnTo>
                    <a:pt x="36" y="14"/>
                  </a:lnTo>
                  <a:lnTo>
                    <a:pt x="55" y="5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17" name="Group 564"/>
          <p:cNvGrpSpPr>
            <a:grpSpLocks noChangeAspect="1"/>
          </p:cNvGrpSpPr>
          <p:nvPr/>
        </p:nvGrpSpPr>
        <p:grpSpPr bwMode="auto">
          <a:xfrm>
            <a:off x="10696897" y="1756103"/>
            <a:ext cx="304615" cy="310749"/>
            <a:chOff x="6340" y="2468"/>
            <a:chExt cx="298" cy="304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20" name="Freeform 566"/>
            <p:cNvSpPr>
              <a:spLocks noEditPoints="1"/>
            </p:cNvSpPr>
            <p:nvPr/>
          </p:nvSpPr>
          <p:spPr bwMode="auto">
            <a:xfrm>
              <a:off x="6350" y="2544"/>
              <a:ext cx="278" cy="228"/>
            </a:xfrm>
            <a:custGeom>
              <a:avLst/>
              <a:gdLst>
                <a:gd name="T0" fmla="*/ 1097 w 3060"/>
                <a:gd name="T1" fmla="*/ 767 h 2503"/>
                <a:gd name="T2" fmla="*/ 1072 w 3060"/>
                <a:gd name="T3" fmla="*/ 792 h 2503"/>
                <a:gd name="T4" fmla="*/ 355 w 3060"/>
                <a:gd name="T5" fmla="*/ 2153 h 2503"/>
                <a:gd name="T6" fmla="*/ 2706 w 3060"/>
                <a:gd name="T7" fmla="*/ 1454 h 2503"/>
                <a:gd name="T8" fmla="*/ 1975 w 3060"/>
                <a:gd name="T9" fmla="*/ 779 h 2503"/>
                <a:gd name="T10" fmla="*/ 1097 w 3060"/>
                <a:gd name="T11" fmla="*/ 767 h 2503"/>
                <a:gd name="T12" fmla="*/ 1237 w 3060"/>
                <a:gd name="T13" fmla="*/ 4 h 2503"/>
                <a:gd name="T14" fmla="*/ 1288 w 3060"/>
                <a:gd name="T15" fmla="*/ 25 h 2503"/>
                <a:gd name="T16" fmla="*/ 1326 w 3060"/>
                <a:gd name="T17" fmla="*/ 63 h 2503"/>
                <a:gd name="T18" fmla="*/ 1348 w 3060"/>
                <a:gd name="T19" fmla="*/ 113 h 2503"/>
                <a:gd name="T20" fmla="*/ 1350 w 3060"/>
                <a:gd name="T21" fmla="*/ 417 h 2503"/>
                <a:gd name="T22" fmla="*/ 1711 w 3060"/>
                <a:gd name="T23" fmla="*/ 141 h 2503"/>
                <a:gd name="T24" fmla="*/ 1722 w 3060"/>
                <a:gd name="T25" fmla="*/ 86 h 2503"/>
                <a:gd name="T26" fmla="*/ 1752 w 3060"/>
                <a:gd name="T27" fmla="*/ 42 h 2503"/>
                <a:gd name="T28" fmla="*/ 1797 w 3060"/>
                <a:gd name="T29" fmla="*/ 12 h 2503"/>
                <a:gd name="T30" fmla="*/ 1853 w 3060"/>
                <a:gd name="T31" fmla="*/ 0 h 2503"/>
                <a:gd name="T32" fmla="*/ 1907 w 3060"/>
                <a:gd name="T33" fmla="*/ 12 h 2503"/>
                <a:gd name="T34" fmla="*/ 1952 w 3060"/>
                <a:gd name="T35" fmla="*/ 42 h 2503"/>
                <a:gd name="T36" fmla="*/ 1982 w 3060"/>
                <a:gd name="T37" fmla="*/ 86 h 2503"/>
                <a:gd name="T38" fmla="*/ 1994 w 3060"/>
                <a:gd name="T39" fmla="*/ 141 h 2503"/>
                <a:gd name="T40" fmla="*/ 2054 w 3060"/>
                <a:gd name="T41" fmla="*/ 417 h 2503"/>
                <a:gd name="T42" fmla="*/ 2089 w 3060"/>
                <a:gd name="T43" fmla="*/ 424 h 2503"/>
                <a:gd name="T44" fmla="*/ 2126 w 3060"/>
                <a:gd name="T45" fmla="*/ 445 h 2503"/>
                <a:gd name="T46" fmla="*/ 2161 w 3060"/>
                <a:gd name="T47" fmla="*/ 470 h 2503"/>
                <a:gd name="T48" fmla="*/ 2192 w 3060"/>
                <a:gd name="T49" fmla="*/ 498 h 2503"/>
                <a:gd name="T50" fmla="*/ 2215 w 3060"/>
                <a:gd name="T51" fmla="*/ 521 h 2503"/>
                <a:gd name="T52" fmla="*/ 2229 w 3060"/>
                <a:gd name="T53" fmla="*/ 535 h 2503"/>
                <a:gd name="T54" fmla="*/ 3007 w 3060"/>
                <a:gd name="T55" fmla="*/ 1252 h 2503"/>
                <a:gd name="T56" fmla="*/ 3034 w 3060"/>
                <a:gd name="T57" fmla="*/ 1285 h 2503"/>
                <a:gd name="T58" fmla="*/ 3053 w 3060"/>
                <a:gd name="T59" fmla="*/ 1325 h 2503"/>
                <a:gd name="T60" fmla="*/ 3060 w 3060"/>
                <a:gd name="T61" fmla="*/ 1364 h 2503"/>
                <a:gd name="T62" fmla="*/ 3057 w 3060"/>
                <a:gd name="T63" fmla="*/ 2285 h 2503"/>
                <a:gd name="T64" fmla="*/ 3036 w 3060"/>
                <a:gd name="T65" fmla="*/ 2355 h 2503"/>
                <a:gd name="T66" fmla="*/ 2996 w 3060"/>
                <a:gd name="T67" fmla="*/ 2415 h 2503"/>
                <a:gd name="T68" fmla="*/ 2941 w 3060"/>
                <a:gd name="T69" fmla="*/ 2462 h 2503"/>
                <a:gd name="T70" fmla="*/ 2875 w 3060"/>
                <a:gd name="T71" fmla="*/ 2492 h 2503"/>
                <a:gd name="T72" fmla="*/ 2800 w 3060"/>
                <a:gd name="T73" fmla="*/ 2503 h 2503"/>
                <a:gd name="T74" fmla="*/ 223 w 3060"/>
                <a:gd name="T75" fmla="*/ 2501 h 2503"/>
                <a:gd name="T76" fmla="*/ 152 w 3060"/>
                <a:gd name="T77" fmla="*/ 2480 h 2503"/>
                <a:gd name="T78" fmla="*/ 91 w 3060"/>
                <a:gd name="T79" fmla="*/ 2440 h 2503"/>
                <a:gd name="T80" fmla="*/ 42 w 3060"/>
                <a:gd name="T81" fmla="*/ 2386 h 2503"/>
                <a:gd name="T82" fmla="*/ 12 w 3060"/>
                <a:gd name="T83" fmla="*/ 2321 h 2503"/>
                <a:gd name="T84" fmla="*/ 0 w 3060"/>
                <a:gd name="T85" fmla="*/ 2247 h 2503"/>
                <a:gd name="T86" fmla="*/ 3 w 3060"/>
                <a:gd name="T87" fmla="*/ 1346 h 2503"/>
                <a:gd name="T88" fmla="*/ 17 w 3060"/>
                <a:gd name="T89" fmla="*/ 1305 h 2503"/>
                <a:gd name="T90" fmla="*/ 40 w 3060"/>
                <a:gd name="T91" fmla="*/ 1267 h 2503"/>
                <a:gd name="T92" fmla="*/ 830 w 3060"/>
                <a:gd name="T93" fmla="*/ 537 h 2503"/>
                <a:gd name="T94" fmla="*/ 837 w 3060"/>
                <a:gd name="T95" fmla="*/ 529 h 2503"/>
                <a:gd name="T96" fmla="*/ 856 w 3060"/>
                <a:gd name="T97" fmla="*/ 510 h 2503"/>
                <a:gd name="T98" fmla="*/ 883 w 3060"/>
                <a:gd name="T99" fmla="*/ 484 h 2503"/>
                <a:gd name="T100" fmla="*/ 917 w 3060"/>
                <a:gd name="T101" fmla="*/ 456 h 2503"/>
                <a:gd name="T102" fmla="*/ 953 w 3060"/>
                <a:gd name="T103" fmla="*/ 433 h 2503"/>
                <a:gd name="T104" fmla="*/ 989 w 3060"/>
                <a:gd name="T105" fmla="*/ 419 h 2503"/>
                <a:gd name="T106" fmla="*/ 1067 w 3060"/>
                <a:gd name="T107" fmla="*/ 417 h 2503"/>
                <a:gd name="T108" fmla="*/ 1070 w 3060"/>
                <a:gd name="T109" fmla="*/ 113 h 2503"/>
                <a:gd name="T110" fmla="*/ 1091 w 3060"/>
                <a:gd name="T111" fmla="*/ 63 h 2503"/>
                <a:gd name="T112" fmla="*/ 1129 w 3060"/>
                <a:gd name="T113" fmla="*/ 25 h 2503"/>
                <a:gd name="T114" fmla="*/ 1179 w 3060"/>
                <a:gd name="T115" fmla="*/ 4 h 2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60" h="2503">
                  <a:moveTo>
                    <a:pt x="1097" y="767"/>
                  </a:moveTo>
                  <a:lnTo>
                    <a:pt x="1097" y="767"/>
                  </a:lnTo>
                  <a:lnTo>
                    <a:pt x="1085" y="782"/>
                  </a:lnTo>
                  <a:lnTo>
                    <a:pt x="1072" y="792"/>
                  </a:lnTo>
                  <a:lnTo>
                    <a:pt x="355" y="1454"/>
                  </a:lnTo>
                  <a:lnTo>
                    <a:pt x="355" y="2153"/>
                  </a:lnTo>
                  <a:lnTo>
                    <a:pt x="2706" y="2153"/>
                  </a:lnTo>
                  <a:lnTo>
                    <a:pt x="2706" y="1454"/>
                  </a:lnTo>
                  <a:lnTo>
                    <a:pt x="1989" y="792"/>
                  </a:lnTo>
                  <a:lnTo>
                    <a:pt x="1975" y="779"/>
                  </a:lnTo>
                  <a:lnTo>
                    <a:pt x="1964" y="767"/>
                  </a:lnTo>
                  <a:lnTo>
                    <a:pt x="1097" y="767"/>
                  </a:lnTo>
                  <a:close/>
                  <a:moveTo>
                    <a:pt x="1208" y="0"/>
                  </a:moveTo>
                  <a:lnTo>
                    <a:pt x="1237" y="4"/>
                  </a:lnTo>
                  <a:lnTo>
                    <a:pt x="1264" y="12"/>
                  </a:lnTo>
                  <a:lnTo>
                    <a:pt x="1288" y="25"/>
                  </a:lnTo>
                  <a:lnTo>
                    <a:pt x="1309" y="42"/>
                  </a:lnTo>
                  <a:lnTo>
                    <a:pt x="1326" y="63"/>
                  </a:lnTo>
                  <a:lnTo>
                    <a:pt x="1339" y="86"/>
                  </a:lnTo>
                  <a:lnTo>
                    <a:pt x="1348" y="113"/>
                  </a:lnTo>
                  <a:lnTo>
                    <a:pt x="1350" y="141"/>
                  </a:lnTo>
                  <a:lnTo>
                    <a:pt x="1350" y="417"/>
                  </a:lnTo>
                  <a:lnTo>
                    <a:pt x="1711" y="417"/>
                  </a:lnTo>
                  <a:lnTo>
                    <a:pt x="1711" y="141"/>
                  </a:lnTo>
                  <a:lnTo>
                    <a:pt x="1713" y="113"/>
                  </a:lnTo>
                  <a:lnTo>
                    <a:pt x="1722" y="86"/>
                  </a:lnTo>
                  <a:lnTo>
                    <a:pt x="1734" y="63"/>
                  </a:lnTo>
                  <a:lnTo>
                    <a:pt x="1752" y="42"/>
                  </a:lnTo>
                  <a:lnTo>
                    <a:pt x="1773" y="25"/>
                  </a:lnTo>
                  <a:lnTo>
                    <a:pt x="1797" y="12"/>
                  </a:lnTo>
                  <a:lnTo>
                    <a:pt x="1824" y="4"/>
                  </a:lnTo>
                  <a:lnTo>
                    <a:pt x="1853" y="0"/>
                  </a:lnTo>
                  <a:lnTo>
                    <a:pt x="1880" y="4"/>
                  </a:lnTo>
                  <a:lnTo>
                    <a:pt x="1907" y="12"/>
                  </a:lnTo>
                  <a:lnTo>
                    <a:pt x="1932" y="25"/>
                  </a:lnTo>
                  <a:lnTo>
                    <a:pt x="1952" y="42"/>
                  </a:lnTo>
                  <a:lnTo>
                    <a:pt x="1970" y="63"/>
                  </a:lnTo>
                  <a:lnTo>
                    <a:pt x="1982" y="86"/>
                  </a:lnTo>
                  <a:lnTo>
                    <a:pt x="1991" y="113"/>
                  </a:lnTo>
                  <a:lnTo>
                    <a:pt x="1994" y="141"/>
                  </a:lnTo>
                  <a:lnTo>
                    <a:pt x="1994" y="417"/>
                  </a:lnTo>
                  <a:lnTo>
                    <a:pt x="2054" y="417"/>
                  </a:lnTo>
                  <a:lnTo>
                    <a:pt x="2072" y="419"/>
                  </a:lnTo>
                  <a:lnTo>
                    <a:pt x="2089" y="424"/>
                  </a:lnTo>
                  <a:lnTo>
                    <a:pt x="2107" y="433"/>
                  </a:lnTo>
                  <a:lnTo>
                    <a:pt x="2126" y="445"/>
                  </a:lnTo>
                  <a:lnTo>
                    <a:pt x="2144" y="456"/>
                  </a:lnTo>
                  <a:lnTo>
                    <a:pt x="2161" y="470"/>
                  </a:lnTo>
                  <a:lnTo>
                    <a:pt x="2178" y="484"/>
                  </a:lnTo>
                  <a:lnTo>
                    <a:pt x="2192" y="498"/>
                  </a:lnTo>
                  <a:lnTo>
                    <a:pt x="2205" y="510"/>
                  </a:lnTo>
                  <a:lnTo>
                    <a:pt x="2215" y="521"/>
                  </a:lnTo>
                  <a:lnTo>
                    <a:pt x="2224" y="529"/>
                  </a:lnTo>
                  <a:lnTo>
                    <a:pt x="2229" y="535"/>
                  </a:lnTo>
                  <a:lnTo>
                    <a:pt x="2230" y="537"/>
                  </a:lnTo>
                  <a:lnTo>
                    <a:pt x="3007" y="1252"/>
                  </a:lnTo>
                  <a:lnTo>
                    <a:pt x="3021" y="1267"/>
                  </a:lnTo>
                  <a:lnTo>
                    <a:pt x="3034" y="1285"/>
                  </a:lnTo>
                  <a:lnTo>
                    <a:pt x="3044" y="1305"/>
                  </a:lnTo>
                  <a:lnTo>
                    <a:pt x="3053" y="1325"/>
                  </a:lnTo>
                  <a:lnTo>
                    <a:pt x="3058" y="1346"/>
                  </a:lnTo>
                  <a:lnTo>
                    <a:pt x="3060" y="1364"/>
                  </a:lnTo>
                  <a:lnTo>
                    <a:pt x="3060" y="2247"/>
                  </a:lnTo>
                  <a:lnTo>
                    <a:pt x="3057" y="2285"/>
                  </a:lnTo>
                  <a:lnTo>
                    <a:pt x="3049" y="2321"/>
                  </a:lnTo>
                  <a:lnTo>
                    <a:pt x="3036" y="2355"/>
                  </a:lnTo>
                  <a:lnTo>
                    <a:pt x="3017" y="2386"/>
                  </a:lnTo>
                  <a:lnTo>
                    <a:pt x="2996" y="2415"/>
                  </a:lnTo>
                  <a:lnTo>
                    <a:pt x="2970" y="2440"/>
                  </a:lnTo>
                  <a:lnTo>
                    <a:pt x="2941" y="2462"/>
                  </a:lnTo>
                  <a:lnTo>
                    <a:pt x="2909" y="2480"/>
                  </a:lnTo>
                  <a:lnTo>
                    <a:pt x="2875" y="2492"/>
                  </a:lnTo>
                  <a:lnTo>
                    <a:pt x="2838" y="2501"/>
                  </a:lnTo>
                  <a:lnTo>
                    <a:pt x="2800" y="2503"/>
                  </a:lnTo>
                  <a:lnTo>
                    <a:pt x="261" y="2503"/>
                  </a:lnTo>
                  <a:lnTo>
                    <a:pt x="223" y="2501"/>
                  </a:lnTo>
                  <a:lnTo>
                    <a:pt x="186" y="2492"/>
                  </a:lnTo>
                  <a:lnTo>
                    <a:pt x="152" y="2480"/>
                  </a:lnTo>
                  <a:lnTo>
                    <a:pt x="120" y="2462"/>
                  </a:lnTo>
                  <a:lnTo>
                    <a:pt x="91" y="2440"/>
                  </a:lnTo>
                  <a:lnTo>
                    <a:pt x="65" y="2415"/>
                  </a:lnTo>
                  <a:lnTo>
                    <a:pt x="42" y="2386"/>
                  </a:lnTo>
                  <a:lnTo>
                    <a:pt x="25" y="2355"/>
                  </a:lnTo>
                  <a:lnTo>
                    <a:pt x="12" y="2321"/>
                  </a:lnTo>
                  <a:lnTo>
                    <a:pt x="4" y="2285"/>
                  </a:lnTo>
                  <a:lnTo>
                    <a:pt x="0" y="2247"/>
                  </a:lnTo>
                  <a:lnTo>
                    <a:pt x="0" y="1364"/>
                  </a:lnTo>
                  <a:lnTo>
                    <a:pt x="3" y="1346"/>
                  </a:lnTo>
                  <a:lnTo>
                    <a:pt x="8" y="1325"/>
                  </a:lnTo>
                  <a:lnTo>
                    <a:pt x="17" y="1305"/>
                  </a:lnTo>
                  <a:lnTo>
                    <a:pt x="27" y="1285"/>
                  </a:lnTo>
                  <a:lnTo>
                    <a:pt x="40" y="1267"/>
                  </a:lnTo>
                  <a:lnTo>
                    <a:pt x="55" y="1252"/>
                  </a:lnTo>
                  <a:lnTo>
                    <a:pt x="830" y="537"/>
                  </a:lnTo>
                  <a:lnTo>
                    <a:pt x="833" y="535"/>
                  </a:lnTo>
                  <a:lnTo>
                    <a:pt x="837" y="529"/>
                  </a:lnTo>
                  <a:lnTo>
                    <a:pt x="845" y="521"/>
                  </a:lnTo>
                  <a:lnTo>
                    <a:pt x="856" y="510"/>
                  </a:lnTo>
                  <a:lnTo>
                    <a:pt x="869" y="498"/>
                  </a:lnTo>
                  <a:lnTo>
                    <a:pt x="883" y="484"/>
                  </a:lnTo>
                  <a:lnTo>
                    <a:pt x="900" y="470"/>
                  </a:lnTo>
                  <a:lnTo>
                    <a:pt x="917" y="456"/>
                  </a:lnTo>
                  <a:lnTo>
                    <a:pt x="935" y="445"/>
                  </a:lnTo>
                  <a:lnTo>
                    <a:pt x="953" y="433"/>
                  </a:lnTo>
                  <a:lnTo>
                    <a:pt x="972" y="424"/>
                  </a:lnTo>
                  <a:lnTo>
                    <a:pt x="989" y="419"/>
                  </a:lnTo>
                  <a:lnTo>
                    <a:pt x="1006" y="417"/>
                  </a:lnTo>
                  <a:lnTo>
                    <a:pt x="1067" y="417"/>
                  </a:lnTo>
                  <a:lnTo>
                    <a:pt x="1067" y="141"/>
                  </a:lnTo>
                  <a:lnTo>
                    <a:pt x="1070" y="113"/>
                  </a:lnTo>
                  <a:lnTo>
                    <a:pt x="1078" y="86"/>
                  </a:lnTo>
                  <a:lnTo>
                    <a:pt x="1091" y="63"/>
                  </a:lnTo>
                  <a:lnTo>
                    <a:pt x="1108" y="42"/>
                  </a:lnTo>
                  <a:lnTo>
                    <a:pt x="1129" y="25"/>
                  </a:lnTo>
                  <a:lnTo>
                    <a:pt x="1154" y="12"/>
                  </a:lnTo>
                  <a:lnTo>
                    <a:pt x="1179" y="4"/>
                  </a:lnTo>
                  <a:lnTo>
                    <a:pt x="12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" name="Freeform 567"/>
            <p:cNvSpPr>
              <a:spLocks/>
            </p:cNvSpPr>
            <p:nvPr/>
          </p:nvSpPr>
          <p:spPr bwMode="auto">
            <a:xfrm>
              <a:off x="6340" y="2468"/>
              <a:ext cx="298" cy="114"/>
            </a:xfrm>
            <a:custGeom>
              <a:avLst/>
              <a:gdLst>
                <a:gd name="T0" fmla="*/ 2215 w 3278"/>
                <a:gd name="T1" fmla="*/ 0 h 1261"/>
                <a:gd name="T2" fmla="*/ 2379 w 3278"/>
                <a:gd name="T3" fmla="*/ 12 h 1261"/>
                <a:gd name="T4" fmla="*/ 2536 w 3278"/>
                <a:gd name="T5" fmla="*/ 48 h 1261"/>
                <a:gd name="T6" fmla="*/ 2683 w 3278"/>
                <a:gd name="T7" fmla="*/ 107 h 1261"/>
                <a:gd name="T8" fmla="*/ 2817 w 3278"/>
                <a:gd name="T9" fmla="*/ 184 h 1261"/>
                <a:gd name="T10" fmla="*/ 2939 w 3278"/>
                <a:gd name="T11" fmla="*/ 280 h 1261"/>
                <a:gd name="T12" fmla="*/ 3045 w 3278"/>
                <a:gd name="T13" fmla="*/ 393 h 1261"/>
                <a:gd name="T14" fmla="*/ 3133 w 3278"/>
                <a:gd name="T15" fmla="*/ 520 h 1261"/>
                <a:gd name="T16" fmla="*/ 3203 w 3278"/>
                <a:gd name="T17" fmla="*/ 659 h 1261"/>
                <a:gd name="T18" fmla="*/ 3250 w 3278"/>
                <a:gd name="T19" fmla="*/ 808 h 1261"/>
                <a:gd name="T20" fmla="*/ 3275 w 3278"/>
                <a:gd name="T21" fmla="*/ 967 h 1261"/>
                <a:gd name="T22" fmla="*/ 3278 w 3278"/>
                <a:gd name="T23" fmla="*/ 1190 h 1261"/>
                <a:gd name="T24" fmla="*/ 3268 w 3278"/>
                <a:gd name="T25" fmla="*/ 1226 h 1261"/>
                <a:gd name="T26" fmla="*/ 3242 w 3278"/>
                <a:gd name="T27" fmla="*/ 1251 h 1261"/>
                <a:gd name="T28" fmla="*/ 3206 w 3278"/>
                <a:gd name="T29" fmla="*/ 1261 h 1261"/>
                <a:gd name="T30" fmla="*/ 2521 w 3278"/>
                <a:gd name="T31" fmla="*/ 1258 h 1261"/>
                <a:gd name="T32" fmla="*/ 2464 w 3278"/>
                <a:gd name="T33" fmla="*/ 1237 h 1261"/>
                <a:gd name="T34" fmla="*/ 2418 w 3278"/>
                <a:gd name="T35" fmla="*/ 1198 h 1261"/>
                <a:gd name="T36" fmla="*/ 2387 w 3278"/>
                <a:gd name="T37" fmla="*/ 1148 h 1261"/>
                <a:gd name="T38" fmla="*/ 2376 w 3278"/>
                <a:gd name="T39" fmla="*/ 1086 h 1261"/>
                <a:gd name="T40" fmla="*/ 2373 w 3278"/>
                <a:gd name="T41" fmla="*/ 694 h 1261"/>
                <a:gd name="T42" fmla="*/ 2351 w 3278"/>
                <a:gd name="T43" fmla="*/ 638 h 1261"/>
                <a:gd name="T44" fmla="*/ 2313 w 3278"/>
                <a:gd name="T45" fmla="*/ 592 h 1261"/>
                <a:gd name="T46" fmla="*/ 2260 w 3278"/>
                <a:gd name="T47" fmla="*/ 561 h 1261"/>
                <a:gd name="T48" fmla="*/ 2199 w 3278"/>
                <a:gd name="T49" fmla="*/ 551 h 1261"/>
                <a:gd name="T50" fmla="*/ 1048 w 3278"/>
                <a:gd name="T51" fmla="*/ 554 h 1261"/>
                <a:gd name="T52" fmla="*/ 991 w 3278"/>
                <a:gd name="T53" fmla="*/ 574 h 1261"/>
                <a:gd name="T54" fmla="*/ 945 w 3278"/>
                <a:gd name="T55" fmla="*/ 613 h 1261"/>
                <a:gd name="T56" fmla="*/ 914 w 3278"/>
                <a:gd name="T57" fmla="*/ 664 h 1261"/>
                <a:gd name="T58" fmla="*/ 903 w 3278"/>
                <a:gd name="T59" fmla="*/ 726 h 1261"/>
                <a:gd name="T60" fmla="*/ 900 w 3278"/>
                <a:gd name="T61" fmla="*/ 1118 h 1261"/>
                <a:gd name="T62" fmla="*/ 878 w 3278"/>
                <a:gd name="T63" fmla="*/ 1174 h 1261"/>
                <a:gd name="T64" fmla="*/ 840 w 3278"/>
                <a:gd name="T65" fmla="*/ 1220 h 1261"/>
                <a:gd name="T66" fmla="*/ 788 w 3278"/>
                <a:gd name="T67" fmla="*/ 1250 h 1261"/>
                <a:gd name="T68" fmla="*/ 726 w 3278"/>
                <a:gd name="T69" fmla="*/ 1261 h 1261"/>
                <a:gd name="T70" fmla="*/ 54 w 3278"/>
                <a:gd name="T71" fmla="*/ 1259 h 1261"/>
                <a:gd name="T72" fmla="*/ 21 w 3278"/>
                <a:gd name="T73" fmla="*/ 1240 h 1261"/>
                <a:gd name="T74" fmla="*/ 3 w 3278"/>
                <a:gd name="T75" fmla="*/ 1209 h 1261"/>
                <a:gd name="T76" fmla="*/ 0 w 3278"/>
                <a:gd name="T77" fmla="*/ 1049 h 1261"/>
                <a:gd name="T78" fmla="*/ 13 w 3278"/>
                <a:gd name="T79" fmla="*/ 887 h 1261"/>
                <a:gd name="T80" fmla="*/ 49 w 3278"/>
                <a:gd name="T81" fmla="*/ 733 h 1261"/>
                <a:gd name="T82" fmla="*/ 108 w 3278"/>
                <a:gd name="T83" fmla="*/ 588 h 1261"/>
                <a:gd name="T84" fmla="*/ 188 w 3278"/>
                <a:gd name="T85" fmla="*/ 454 h 1261"/>
                <a:gd name="T86" fmla="*/ 284 w 3278"/>
                <a:gd name="T87" fmla="*/ 335 h 1261"/>
                <a:gd name="T88" fmla="*/ 398 w 3278"/>
                <a:gd name="T89" fmla="*/ 231 h 1261"/>
                <a:gd name="T90" fmla="*/ 527 w 3278"/>
                <a:gd name="T91" fmla="*/ 143 h 1261"/>
                <a:gd name="T92" fmla="*/ 668 w 3278"/>
                <a:gd name="T93" fmla="*/ 75 h 1261"/>
                <a:gd name="T94" fmla="*/ 820 w 3278"/>
                <a:gd name="T95" fmla="*/ 27 h 1261"/>
                <a:gd name="T96" fmla="*/ 980 w 3278"/>
                <a:gd name="T97" fmla="*/ 3 h 1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78" h="1261">
                  <a:moveTo>
                    <a:pt x="1064" y="0"/>
                  </a:moveTo>
                  <a:lnTo>
                    <a:pt x="2215" y="0"/>
                  </a:lnTo>
                  <a:lnTo>
                    <a:pt x="2299" y="3"/>
                  </a:lnTo>
                  <a:lnTo>
                    <a:pt x="2379" y="12"/>
                  </a:lnTo>
                  <a:lnTo>
                    <a:pt x="2459" y="27"/>
                  </a:lnTo>
                  <a:lnTo>
                    <a:pt x="2536" y="48"/>
                  </a:lnTo>
                  <a:lnTo>
                    <a:pt x="2611" y="75"/>
                  </a:lnTo>
                  <a:lnTo>
                    <a:pt x="2683" y="107"/>
                  </a:lnTo>
                  <a:lnTo>
                    <a:pt x="2752" y="143"/>
                  </a:lnTo>
                  <a:lnTo>
                    <a:pt x="2817" y="184"/>
                  </a:lnTo>
                  <a:lnTo>
                    <a:pt x="2881" y="231"/>
                  </a:lnTo>
                  <a:lnTo>
                    <a:pt x="2939" y="280"/>
                  </a:lnTo>
                  <a:lnTo>
                    <a:pt x="2994" y="335"/>
                  </a:lnTo>
                  <a:lnTo>
                    <a:pt x="3045" y="393"/>
                  </a:lnTo>
                  <a:lnTo>
                    <a:pt x="3091" y="454"/>
                  </a:lnTo>
                  <a:lnTo>
                    <a:pt x="3133" y="520"/>
                  </a:lnTo>
                  <a:lnTo>
                    <a:pt x="3171" y="588"/>
                  </a:lnTo>
                  <a:lnTo>
                    <a:pt x="3203" y="659"/>
                  </a:lnTo>
                  <a:lnTo>
                    <a:pt x="3228" y="733"/>
                  </a:lnTo>
                  <a:lnTo>
                    <a:pt x="3250" y="808"/>
                  </a:lnTo>
                  <a:lnTo>
                    <a:pt x="3266" y="887"/>
                  </a:lnTo>
                  <a:lnTo>
                    <a:pt x="3275" y="967"/>
                  </a:lnTo>
                  <a:lnTo>
                    <a:pt x="3278" y="1049"/>
                  </a:lnTo>
                  <a:lnTo>
                    <a:pt x="3278" y="1190"/>
                  </a:lnTo>
                  <a:lnTo>
                    <a:pt x="3276" y="1209"/>
                  </a:lnTo>
                  <a:lnTo>
                    <a:pt x="3268" y="1226"/>
                  </a:lnTo>
                  <a:lnTo>
                    <a:pt x="3257" y="1240"/>
                  </a:lnTo>
                  <a:lnTo>
                    <a:pt x="3242" y="1251"/>
                  </a:lnTo>
                  <a:lnTo>
                    <a:pt x="3225" y="1259"/>
                  </a:lnTo>
                  <a:lnTo>
                    <a:pt x="3206" y="1261"/>
                  </a:lnTo>
                  <a:lnTo>
                    <a:pt x="2553" y="1261"/>
                  </a:lnTo>
                  <a:lnTo>
                    <a:pt x="2521" y="1258"/>
                  </a:lnTo>
                  <a:lnTo>
                    <a:pt x="2491" y="1250"/>
                  </a:lnTo>
                  <a:lnTo>
                    <a:pt x="2464" y="1237"/>
                  </a:lnTo>
                  <a:lnTo>
                    <a:pt x="2438" y="1220"/>
                  </a:lnTo>
                  <a:lnTo>
                    <a:pt x="2418" y="1198"/>
                  </a:lnTo>
                  <a:lnTo>
                    <a:pt x="2400" y="1174"/>
                  </a:lnTo>
                  <a:lnTo>
                    <a:pt x="2387" y="1148"/>
                  </a:lnTo>
                  <a:lnTo>
                    <a:pt x="2378" y="1118"/>
                  </a:lnTo>
                  <a:lnTo>
                    <a:pt x="2376" y="1086"/>
                  </a:lnTo>
                  <a:lnTo>
                    <a:pt x="2376" y="726"/>
                  </a:lnTo>
                  <a:lnTo>
                    <a:pt x="2373" y="694"/>
                  </a:lnTo>
                  <a:lnTo>
                    <a:pt x="2365" y="664"/>
                  </a:lnTo>
                  <a:lnTo>
                    <a:pt x="2351" y="638"/>
                  </a:lnTo>
                  <a:lnTo>
                    <a:pt x="2334" y="613"/>
                  </a:lnTo>
                  <a:lnTo>
                    <a:pt x="2313" y="592"/>
                  </a:lnTo>
                  <a:lnTo>
                    <a:pt x="2288" y="574"/>
                  </a:lnTo>
                  <a:lnTo>
                    <a:pt x="2260" y="561"/>
                  </a:lnTo>
                  <a:lnTo>
                    <a:pt x="2231" y="554"/>
                  </a:lnTo>
                  <a:lnTo>
                    <a:pt x="2199" y="551"/>
                  </a:lnTo>
                  <a:lnTo>
                    <a:pt x="1080" y="551"/>
                  </a:lnTo>
                  <a:lnTo>
                    <a:pt x="1048" y="554"/>
                  </a:lnTo>
                  <a:lnTo>
                    <a:pt x="1019" y="561"/>
                  </a:lnTo>
                  <a:lnTo>
                    <a:pt x="991" y="574"/>
                  </a:lnTo>
                  <a:lnTo>
                    <a:pt x="966" y="592"/>
                  </a:lnTo>
                  <a:lnTo>
                    <a:pt x="945" y="613"/>
                  </a:lnTo>
                  <a:lnTo>
                    <a:pt x="928" y="638"/>
                  </a:lnTo>
                  <a:lnTo>
                    <a:pt x="914" y="664"/>
                  </a:lnTo>
                  <a:lnTo>
                    <a:pt x="906" y="694"/>
                  </a:lnTo>
                  <a:lnTo>
                    <a:pt x="903" y="726"/>
                  </a:lnTo>
                  <a:lnTo>
                    <a:pt x="903" y="1086"/>
                  </a:lnTo>
                  <a:lnTo>
                    <a:pt x="900" y="1118"/>
                  </a:lnTo>
                  <a:lnTo>
                    <a:pt x="892" y="1148"/>
                  </a:lnTo>
                  <a:lnTo>
                    <a:pt x="878" y="1174"/>
                  </a:lnTo>
                  <a:lnTo>
                    <a:pt x="861" y="1198"/>
                  </a:lnTo>
                  <a:lnTo>
                    <a:pt x="840" y="1220"/>
                  </a:lnTo>
                  <a:lnTo>
                    <a:pt x="815" y="1237"/>
                  </a:lnTo>
                  <a:lnTo>
                    <a:pt x="788" y="1250"/>
                  </a:lnTo>
                  <a:lnTo>
                    <a:pt x="758" y="1258"/>
                  </a:lnTo>
                  <a:lnTo>
                    <a:pt x="726" y="1261"/>
                  </a:lnTo>
                  <a:lnTo>
                    <a:pt x="73" y="1261"/>
                  </a:lnTo>
                  <a:lnTo>
                    <a:pt x="54" y="1259"/>
                  </a:lnTo>
                  <a:lnTo>
                    <a:pt x="36" y="1251"/>
                  </a:lnTo>
                  <a:lnTo>
                    <a:pt x="21" y="1240"/>
                  </a:lnTo>
                  <a:lnTo>
                    <a:pt x="11" y="1226"/>
                  </a:lnTo>
                  <a:lnTo>
                    <a:pt x="3" y="1209"/>
                  </a:lnTo>
                  <a:lnTo>
                    <a:pt x="0" y="1190"/>
                  </a:lnTo>
                  <a:lnTo>
                    <a:pt x="0" y="1049"/>
                  </a:lnTo>
                  <a:lnTo>
                    <a:pt x="3" y="967"/>
                  </a:lnTo>
                  <a:lnTo>
                    <a:pt x="13" y="887"/>
                  </a:lnTo>
                  <a:lnTo>
                    <a:pt x="29" y="808"/>
                  </a:lnTo>
                  <a:lnTo>
                    <a:pt x="49" y="733"/>
                  </a:lnTo>
                  <a:lnTo>
                    <a:pt x="76" y="659"/>
                  </a:lnTo>
                  <a:lnTo>
                    <a:pt x="108" y="588"/>
                  </a:lnTo>
                  <a:lnTo>
                    <a:pt x="146" y="520"/>
                  </a:lnTo>
                  <a:lnTo>
                    <a:pt x="188" y="454"/>
                  </a:lnTo>
                  <a:lnTo>
                    <a:pt x="234" y="393"/>
                  </a:lnTo>
                  <a:lnTo>
                    <a:pt x="284" y="335"/>
                  </a:lnTo>
                  <a:lnTo>
                    <a:pt x="340" y="280"/>
                  </a:lnTo>
                  <a:lnTo>
                    <a:pt x="398" y="231"/>
                  </a:lnTo>
                  <a:lnTo>
                    <a:pt x="462" y="184"/>
                  </a:lnTo>
                  <a:lnTo>
                    <a:pt x="527" y="143"/>
                  </a:lnTo>
                  <a:lnTo>
                    <a:pt x="596" y="107"/>
                  </a:lnTo>
                  <a:lnTo>
                    <a:pt x="668" y="75"/>
                  </a:lnTo>
                  <a:lnTo>
                    <a:pt x="743" y="48"/>
                  </a:lnTo>
                  <a:lnTo>
                    <a:pt x="820" y="27"/>
                  </a:lnTo>
                  <a:lnTo>
                    <a:pt x="899" y="12"/>
                  </a:lnTo>
                  <a:lnTo>
                    <a:pt x="980" y="3"/>
                  </a:lnTo>
                  <a:lnTo>
                    <a:pt x="10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2" name="Freeform 568"/>
            <p:cNvSpPr>
              <a:spLocks noEditPoints="1"/>
            </p:cNvSpPr>
            <p:nvPr/>
          </p:nvSpPr>
          <p:spPr bwMode="auto">
            <a:xfrm>
              <a:off x="6440" y="2630"/>
              <a:ext cx="98" cy="97"/>
            </a:xfrm>
            <a:custGeom>
              <a:avLst/>
              <a:gdLst>
                <a:gd name="T0" fmla="*/ 515 w 1083"/>
                <a:gd name="T1" fmla="*/ 406 h 1067"/>
                <a:gd name="T2" fmla="*/ 467 w 1083"/>
                <a:gd name="T3" fmla="*/ 425 h 1067"/>
                <a:gd name="T4" fmla="*/ 432 w 1083"/>
                <a:gd name="T5" fmla="*/ 460 h 1067"/>
                <a:gd name="T6" fmla="*/ 412 w 1083"/>
                <a:gd name="T7" fmla="*/ 507 h 1067"/>
                <a:gd name="T8" fmla="*/ 412 w 1083"/>
                <a:gd name="T9" fmla="*/ 560 h 1067"/>
                <a:gd name="T10" fmla="*/ 432 w 1083"/>
                <a:gd name="T11" fmla="*/ 606 h 1067"/>
                <a:gd name="T12" fmla="*/ 467 w 1083"/>
                <a:gd name="T13" fmla="*/ 641 h 1067"/>
                <a:gd name="T14" fmla="*/ 515 w 1083"/>
                <a:gd name="T15" fmla="*/ 661 h 1067"/>
                <a:gd name="T16" fmla="*/ 568 w 1083"/>
                <a:gd name="T17" fmla="*/ 661 h 1067"/>
                <a:gd name="T18" fmla="*/ 616 w 1083"/>
                <a:gd name="T19" fmla="*/ 641 h 1067"/>
                <a:gd name="T20" fmla="*/ 651 w 1083"/>
                <a:gd name="T21" fmla="*/ 606 h 1067"/>
                <a:gd name="T22" fmla="*/ 670 w 1083"/>
                <a:gd name="T23" fmla="*/ 560 h 1067"/>
                <a:gd name="T24" fmla="*/ 670 w 1083"/>
                <a:gd name="T25" fmla="*/ 507 h 1067"/>
                <a:gd name="T26" fmla="*/ 651 w 1083"/>
                <a:gd name="T27" fmla="*/ 460 h 1067"/>
                <a:gd name="T28" fmla="*/ 616 w 1083"/>
                <a:gd name="T29" fmla="*/ 425 h 1067"/>
                <a:gd name="T30" fmla="*/ 568 w 1083"/>
                <a:gd name="T31" fmla="*/ 406 h 1067"/>
                <a:gd name="T32" fmla="*/ 541 w 1083"/>
                <a:gd name="T33" fmla="*/ 0 h 1067"/>
                <a:gd name="T34" fmla="*/ 657 w 1083"/>
                <a:gd name="T35" fmla="*/ 11 h 1067"/>
                <a:gd name="T36" fmla="*/ 765 w 1083"/>
                <a:gd name="T37" fmla="*/ 46 h 1067"/>
                <a:gd name="T38" fmla="*/ 861 w 1083"/>
                <a:gd name="T39" fmla="*/ 103 h 1067"/>
                <a:gd name="T40" fmla="*/ 943 w 1083"/>
                <a:gd name="T41" fmla="*/ 176 h 1067"/>
                <a:gd name="T42" fmla="*/ 1008 w 1083"/>
                <a:gd name="T43" fmla="*/ 264 h 1067"/>
                <a:gd name="T44" fmla="*/ 1055 w 1083"/>
                <a:gd name="T45" fmla="*/ 364 h 1067"/>
                <a:gd name="T46" fmla="*/ 1079 w 1083"/>
                <a:gd name="T47" fmla="*/ 475 h 1067"/>
                <a:gd name="T48" fmla="*/ 1079 w 1083"/>
                <a:gd name="T49" fmla="*/ 591 h 1067"/>
                <a:gd name="T50" fmla="*/ 1055 w 1083"/>
                <a:gd name="T51" fmla="*/ 702 h 1067"/>
                <a:gd name="T52" fmla="*/ 1008 w 1083"/>
                <a:gd name="T53" fmla="*/ 802 h 1067"/>
                <a:gd name="T54" fmla="*/ 943 w 1083"/>
                <a:gd name="T55" fmla="*/ 891 h 1067"/>
                <a:gd name="T56" fmla="*/ 861 w 1083"/>
                <a:gd name="T57" fmla="*/ 964 h 1067"/>
                <a:gd name="T58" fmla="*/ 765 w 1083"/>
                <a:gd name="T59" fmla="*/ 1020 h 1067"/>
                <a:gd name="T60" fmla="*/ 657 w 1083"/>
                <a:gd name="T61" fmla="*/ 1055 h 1067"/>
                <a:gd name="T62" fmla="*/ 541 w 1083"/>
                <a:gd name="T63" fmla="*/ 1067 h 1067"/>
                <a:gd name="T64" fmla="*/ 425 w 1083"/>
                <a:gd name="T65" fmla="*/ 1055 h 1067"/>
                <a:gd name="T66" fmla="*/ 318 w 1083"/>
                <a:gd name="T67" fmla="*/ 1020 h 1067"/>
                <a:gd name="T68" fmla="*/ 223 w 1083"/>
                <a:gd name="T69" fmla="*/ 964 h 1067"/>
                <a:gd name="T70" fmla="*/ 140 w 1083"/>
                <a:gd name="T71" fmla="*/ 891 h 1067"/>
                <a:gd name="T72" fmla="*/ 74 w 1083"/>
                <a:gd name="T73" fmla="*/ 802 h 1067"/>
                <a:gd name="T74" fmla="*/ 28 w 1083"/>
                <a:gd name="T75" fmla="*/ 702 h 1067"/>
                <a:gd name="T76" fmla="*/ 4 w 1083"/>
                <a:gd name="T77" fmla="*/ 591 h 1067"/>
                <a:gd name="T78" fmla="*/ 4 w 1083"/>
                <a:gd name="T79" fmla="*/ 475 h 1067"/>
                <a:gd name="T80" fmla="*/ 28 w 1083"/>
                <a:gd name="T81" fmla="*/ 364 h 1067"/>
                <a:gd name="T82" fmla="*/ 74 w 1083"/>
                <a:gd name="T83" fmla="*/ 264 h 1067"/>
                <a:gd name="T84" fmla="*/ 140 w 1083"/>
                <a:gd name="T85" fmla="*/ 176 h 1067"/>
                <a:gd name="T86" fmla="*/ 223 w 1083"/>
                <a:gd name="T87" fmla="*/ 103 h 1067"/>
                <a:gd name="T88" fmla="*/ 318 w 1083"/>
                <a:gd name="T89" fmla="*/ 46 h 1067"/>
                <a:gd name="T90" fmla="*/ 425 w 1083"/>
                <a:gd name="T91" fmla="*/ 11 h 1067"/>
                <a:gd name="T92" fmla="*/ 541 w 1083"/>
                <a:gd name="T93" fmla="*/ 0 h 10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83" h="1067">
                  <a:moveTo>
                    <a:pt x="541" y="403"/>
                  </a:moveTo>
                  <a:lnTo>
                    <a:pt x="515" y="406"/>
                  </a:lnTo>
                  <a:lnTo>
                    <a:pt x="490" y="413"/>
                  </a:lnTo>
                  <a:lnTo>
                    <a:pt x="467" y="425"/>
                  </a:lnTo>
                  <a:lnTo>
                    <a:pt x="448" y="441"/>
                  </a:lnTo>
                  <a:lnTo>
                    <a:pt x="432" y="460"/>
                  </a:lnTo>
                  <a:lnTo>
                    <a:pt x="420" y="482"/>
                  </a:lnTo>
                  <a:lnTo>
                    <a:pt x="412" y="507"/>
                  </a:lnTo>
                  <a:lnTo>
                    <a:pt x="409" y="533"/>
                  </a:lnTo>
                  <a:lnTo>
                    <a:pt x="412" y="560"/>
                  </a:lnTo>
                  <a:lnTo>
                    <a:pt x="420" y="584"/>
                  </a:lnTo>
                  <a:lnTo>
                    <a:pt x="432" y="606"/>
                  </a:lnTo>
                  <a:lnTo>
                    <a:pt x="448" y="625"/>
                  </a:lnTo>
                  <a:lnTo>
                    <a:pt x="467" y="641"/>
                  </a:lnTo>
                  <a:lnTo>
                    <a:pt x="490" y="653"/>
                  </a:lnTo>
                  <a:lnTo>
                    <a:pt x="515" y="661"/>
                  </a:lnTo>
                  <a:lnTo>
                    <a:pt x="541" y="663"/>
                  </a:lnTo>
                  <a:lnTo>
                    <a:pt x="568" y="661"/>
                  </a:lnTo>
                  <a:lnTo>
                    <a:pt x="593" y="653"/>
                  </a:lnTo>
                  <a:lnTo>
                    <a:pt x="616" y="641"/>
                  </a:lnTo>
                  <a:lnTo>
                    <a:pt x="635" y="625"/>
                  </a:lnTo>
                  <a:lnTo>
                    <a:pt x="651" y="606"/>
                  </a:lnTo>
                  <a:lnTo>
                    <a:pt x="663" y="584"/>
                  </a:lnTo>
                  <a:lnTo>
                    <a:pt x="670" y="560"/>
                  </a:lnTo>
                  <a:lnTo>
                    <a:pt x="674" y="533"/>
                  </a:lnTo>
                  <a:lnTo>
                    <a:pt x="670" y="507"/>
                  </a:lnTo>
                  <a:lnTo>
                    <a:pt x="663" y="482"/>
                  </a:lnTo>
                  <a:lnTo>
                    <a:pt x="651" y="460"/>
                  </a:lnTo>
                  <a:lnTo>
                    <a:pt x="635" y="441"/>
                  </a:lnTo>
                  <a:lnTo>
                    <a:pt x="616" y="425"/>
                  </a:lnTo>
                  <a:lnTo>
                    <a:pt x="593" y="413"/>
                  </a:lnTo>
                  <a:lnTo>
                    <a:pt x="568" y="406"/>
                  </a:lnTo>
                  <a:lnTo>
                    <a:pt x="541" y="403"/>
                  </a:lnTo>
                  <a:close/>
                  <a:moveTo>
                    <a:pt x="541" y="0"/>
                  </a:moveTo>
                  <a:lnTo>
                    <a:pt x="600" y="2"/>
                  </a:lnTo>
                  <a:lnTo>
                    <a:pt x="657" y="11"/>
                  </a:lnTo>
                  <a:lnTo>
                    <a:pt x="712" y="26"/>
                  </a:lnTo>
                  <a:lnTo>
                    <a:pt x="765" y="46"/>
                  </a:lnTo>
                  <a:lnTo>
                    <a:pt x="814" y="72"/>
                  </a:lnTo>
                  <a:lnTo>
                    <a:pt x="861" y="103"/>
                  </a:lnTo>
                  <a:lnTo>
                    <a:pt x="904" y="137"/>
                  </a:lnTo>
                  <a:lnTo>
                    <a:pt x="943" y="176"/>
                  </a:lnTo>
                  <a:lnTo>
                    <a:pt x="978" y="218"/>
                  </a:lnTo>
                  <a:lnTo>
                    <a:pt x="1008" y="264"/>
                  </a:lnTo>
                  <a:lnTo>
                    <a:pt x="1034" y="313"/>
                  </a:lnTo>
                  <a:lnTo>
                    <a:pt x="1055" y="364"/>
                  </a:lnTo>
                  <a:lnTo>
                    <a:pt x="1070" y="419"/>
                  </a:lnTo>
                  <a:lnTo>
                    <a:pt x="1079" y="475"/>
                  </a:lnTo>
                  <a:lnTo>
                    <a:pt x="1083" y="533"/>
                  </a:lnTo>
                  <a:lnTo>
                    <a:pt x="1079" y="591"/>
                  </a:lnTo>
                  <a:lnTo>
                    <a:pt x="1070" y="647"/>
                  </a:lnTo>
                  <a:lnTo>
                    <a:pt x="1055" y="702"/>
                  </a:lnTo>
                  <a:lnTo>
                    <a:pt x="1034" y="753"/>
                  </a:lnTo>
                  <a:lnTo>
                    <a:pt x="1008" y="802"/>
                  </a:lnTo>
                  <a:lnTo>
                    <a:pt x="978" y="849"/>
                  </a:lnTo>
                  <a:lnTo>
                    <a:pt x="943" y="891"/>
                  </a:lnTo>
                  <a:lnTo>
                    <a:pt x="904" y="929"/>
                  </a:lnTo>
                  <a:lnTo>
                    <a:pt x="861" y="964"/>
                  </a:lnTo>
                  <a:lnTo>
                    <a:pt x="814" y="994"/>
                  </a:lnTo>
                  <a:lnTo>
                    <a:pt x="765" y="1020"/>
                  </a:lnTo>
                  <a:lnTo>
                    <a:pt x="712" y="1040"/>
                  </a:lnTo>
                  <a:lnTo>
                    <a:pt x="657" y="1055"/>
                  </a:lnTo>
                  <a:lnTo>
                    <a:pt x="600" y="1064"/>
                  </a:lnTo>
                  <a:lnTo>
                    <a:pt x="541" y="1067"/>
                  </a:lnTo>
                  <a:lnTo>
                    <a:pt x="482" y="1064"/>
                  </a:lnTo>
                  <a:lnTo>
                    <a:pt x="425" y="1055"/>
                  </a:lnTo>
                  <a:lnTo>
                    <a:pt x="371" y="1040"/>
                  </a:lnTo>
                  <a:lnTo>
                    <a:pt x="318" y="1020"/>
                  </a:lnTo>
                  <a:lnTo>
                    <a:pt x="269" y="994"/>
                  </a:lnTo>
                  <a:lnTo>
                    <a:pt x="223" y="964"/>
                  </a:lnTo>
                  <a:lnTo>
                    <a:pt x="180" y="929"/>
                  </a:lnTo>
                  <a:lnTo>
                    <a:pt x="140" y="891"/>
                  </a:lnTo>
                  <a:lnTo>
                    <a:pt x="106" y="849"/>
                  </a:lnTo>
                  <a:lnTo>
                    <a:pt x="74" y="802"/>
                  </a:lnTo>
                  <a:lnTo>
                    <a:pt x="49" y="753"/>
                  </a:lnTo>
                  <a:lnTo>
                    <a:pt x="28" y="702"/>
                  </a:lnTo>
                  <a:lnTo>
                    <a:pt x="13" y="647"/>
                  </a:lnTo>
                  <a:lnTo>
                    <a:pt x="4" y="591"/>
                  </a:lnTo>
                  <a:lnTo>
                    <a:pt x="0" y="533"/>
                  </a:lnTo>
                  <a:lnTo>
                    <a:pt x="4" y="475"/>
                  </a:lnTo>
                  <a:lnTo>
                    <a:pt x="13" y="419"/>
                  </a:lnTo>
                  <a:lnTo>
                    <a:pt x="28" y="364"/>
                  </a:lnTo>
                  <a:lnTo>
                    <a:pt x="49" y="313"/>
                  </a:lnTo>
                  <a:lnTo>
                    <a:pt x="74" y="264"/>
                  </a:lnTo>
                  <a:lnTo>
                    <a:pt x="106" y="218"/>
                  </a:lnTo>
                  <a:lnTo>
                    <a:pt x="140" y="176"/>
                  </a:lnTo>
                  <a:lnTo>
                    <a:pt x="180" y="137"/>
                  </a:lnTo>
                  <a:lnTo>
                    <a:pt x="223" y="103"/>
                  </a:lnTo>
                  <a:lnTo>
                    <a:pt x="269" y="72"/>
                  </a:lnTo>
                  <a:lnTo>
                    <a:pt x="318" y="46"/>
                  </a:lnTo>
                  <a:lnTo>
                    <a:pt x="371" y="26"/>
                  </a:lnTo>
                  <a:lnTo>
                    <a:pt x="425" y="11"/>
                  </a:lnTo>
                  <a:lnTo>
                    <a:pt x="482" y="2"/>
                  </a:lnTo>
                  <a:lnTo>
                    <a:pt x="5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01" name="Freeform 751"/>
          <p:cNvSpPr>
            <a:spLocks noEditPoints="1"/>
          </p:cNvSpPr>
          <p:nvPr/>
        </p:nvSpPr>
        <p:spPr bwMode="auto">
          <a:xfrm>
            <a:off x="11407658" y="1709405"/>
            <a:ext cx="293827" cy="404145"/>
          </a:xfrm>
          <a:custGeom>
            <a:avLst/>
            <a:gdLst>
              <a:gd name="T0" fmla="*/ 349 w 2495"/>
              <a:gd name="T1" fmla="*/ 3217 h 3432"/>
              <a:gd name="T2" fmla="*/ 580 w 2495"/>
              <a:gd name="T3" fmla="*/ 3217 h 3432"/>
              <a:gd name="T4" fmla="*/ 349 w 2495"/>
              <a:gd name="T5" fmla="*/ 3095 h 3432"/>
              <a:gd name="T6" fmla="*/ 2147 w 2495"/>
              <a:gd name="T7" fmla="*/ 2981 h 3432"/>
              <a:gd name="T8" fmla="*/ 2289 w 2495"/>
              <a:gd name="T9" fmla="*/ 2978 h 3432"/>
              <a:gd name="T10" fmla="*/ 2335 w 2495"/>
              <a:gd name="T11" fmla="*/ 2955 h 3432"/>
              <a:gd name="T12" fmla="*/ 2367 w 2495"/>
              <a:gd name="T13" fmla="*/ 2916 h 3432"/>
              <a:gd name="T14" fmla="*/ 2379 w 2495"/>
              <a:gd name="T15" fmla="*/ 2866 h 3432"/>
              <a:gd name="T16" fmla="*/ 2147 w 2495"/>
              <a:gd name="T17" fmla="*/ 2121 h 3432"/>
              <a:gd name="T18" fmla="*/ 116 w 2495"/>
              <a:gd name="T19" fmla="*/ 2981 h 3432"/>
              <a:gd name="T20" fmla="*/ 1741 w 2495"/>
              <a:gd name="T21" fmla="*/ 2121 h 3432"/>
              <a:gd name="T22" fmla="*/ 2147 w 2495"/>
              <a:gd name="T23" fmla="*/ 1090 h 3432"/>
              <a:gd name="T24" fmla="*/ 2379 w 2495"/>
              <a:gd name="T25" fmla="*/ 2006 h 3432"/>
              <a:gd name="T26" fmla="*/ 2147 w 2495"/>
              <a:gd name="T27" fmla="*/ 1090 h 3432"/>
              <a:gd name="T28" fmla="*/ 116 w 2495"/>
              <a:gd name="T29" fmla="*/ 2006 h 3432"/>
              <a:gd name="T30" fmla="*/ 1741 w 2495"/>
              <a:gd name="T31" fmla="*/ 1090 h 3432"/>
              <a:gd name="T32" fmla="*/ 2147 w 2495"/>
              <a:gd name="T33" fmla="*/ 115 h 3432"/>
              <a:gd name="T34" fmla="*/ 2379 w 2495"/>
              <a:gd name="T35" fmla="*/ 976 h 3432"/>
              <a:gd name="T36" fmla="*/ 2376 w 2495"/>
              <a:gd name="T37" fmla="*/ 204 h 3432"/>
              <a:gd name="T38" fmla="*/ 2354 w 2495"/>
              <a:gd name="T39" fmla="*/ 158 h 3432"/>
              <a:gd name="T40" fmla="*/ 2314 w 2495"/>
              <a:gd name="T41" fmla="*/ 127 h 3432"/>
              <a:gd name="T42" fmla="*/ 2263 w 2495"/>
              <a:gd name="T43" fmla="*/ 115 h 3432"/>
              <a:gd name="T44" fmla="*/ 1857 w 2495"/>
              <a:gd name="T45" fmla="*/ 115 h 3432"/>
              <a:gd name="T46" fmla="*/ 2031 w 2495"/>
              <a:gd name="T47" fmla="*/ 2981 h 3432"/>
              <a:gd name="T48" fmla="*/ 1857 w 2495"/>
              <a:gd name="T49" fmla="*/ 115 h 3432"/>
              <a:gd name="T50" fmla="*/ 116 w 2495"/>
              <a:gd name="T51" fmla="*/ 976 h 3432"/>
              <a:gd name="T52" fmla="*/ 1741 w 2495"/>
              <a:gd name="T53" fmla="*/ 115 h 3432"/>
              <a:gd name="T54" fmla="*/ 0 w 2495"/>
              <a:gd name="T55" fmla="*/ 0 h 3432"/>
              <a:gd name="T56" fmla="*/ 2301 w 2495"/>
              <a:gd name="T57" fmla="*/ 4 h 3432"/>
              <a:gd name="T58" fmla="*/ 2370 w 2495"/>
              <a:gd name="T59" fmla="*/ 26 h 3432"/>
              <a:gd name="T60" fmla="*/ 2427 w 2495"/>
              <a:gd name="T61" fmla="*/ 67 h 3432"/>
              <a:gd name="T62" fmla="*/ 2469 w 2495"/>
              <a:gd name="T63" fmla="*/ 125 h 3432"/>
              <a:gd name="T64" fmla="*/ 2492 w 2495"/>
              <a:gd name="T65" fmla="*/ 193 h 3432"/>
              <a:gd name="T66" fmla="*/ 2495 w 2495"/>
              <a:gd name="T67" fmla="*/ 2866 h 3432"/>
              <a:gd name="T68" fmla="*/ 2483 w 2495"/>
              <a:gd name="T69" fmla="*/ 2938 h 3432"/>
              <a:gd name="T70" fmla="*/ 2450 w 2495"/>
              <a:gd name="T71" fmla="*/ 3001 h 3432"/>
              <a:gd name="T72" fmla="*/ 2400 w 2495"/>
              <a:gd name="T73" fmla="*/ 3051 h 3432"/>
              <a:gd name="T74" fmla="*/ 2337 w 2495"/>
              <a:gd name="T75" fmla="*/ 3083 h 3432"/>
              <a:gd name="T76" fmla="*/ 2263 w 2495"/>
              <a:gd name="T77" fmla="*/ 3095 h 3432"/>
              <a:gd name="T78" fmla="*/ 697 w 2495"/>
              <a:gd name="T79" fmla="*/ 3432 h 3432"/>
              <a:gd name="T80" fmla="*/ 233 w 2495"/>
              <a:gd name="T81" fmla="*/ 3432 h 3432"/>
              <a:gd name="T82" fmla="*/ 0 w 2495"/>
              <a:gd name="T83" fmla="*/ 3095 h 3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495" h="3432">
                <a:moveTo>
                  <a:pt x="349" y="3095"/>
                </a:moveTo>
                <a:lnTo>
                  <a:pt x="349" y="3217"/>
                </a:lnTo>
                <a:lnTo>
                  <a:pt x="464" y="3141"/>
                </a:lnTo>
                <a:lnTo>
                  <a:pt x="580" y="3217"/>
                </a:lnTo>
                <a:lnTo>
                  <a:pt x="580" y="3095"/>
                </a:lnTo>
                <a:lnTo>
                  <a:pt x="349" y="3095"/>
                </a:lnTo>
                <a:close/>
                <a:moveTo>
                  <a:pt x="2147" y="2121"/>
                </a:moveTo>
                <a:lnTo>
                  <a:pt x="2147" y="2981"/>
                </a:lnTo>
                <a:lnTo>
                  <a:pt x="2263" y="2981"/>
                </a:lnTo>
                <a:lnTo>
                  <a:pt x="2289" y="2978"/>
                </a:lnTo>
                <a:lnTo>
                  <a:pt x="2314" y="2969"/>
                </a:lnTo>
                <a:lnTo>
                  <a:pt x="2335" y="2955"/>
                </a:lnTo>
                <a:lnTo>
                  <a:pt x="2354" y="2937"/>
                </a:lnTo>
                <a:lnTo>
                  <a:pt x="2367" y="2916"/>
                </a:lnTo>
                <a:lnTo>
                  <a:pt x="2376" y="2892"/>
                </a:lnTo>
                <a:lnTo>
                  <a:pt x="2379" y="2866"/>
                </a:lnTo>
                <a:lnTo>
                  <a:pt x="2379" y="2121"/>
                </a:lnTo>
                <a:lnTo>
                  <a:pt x="2147" y="2121"/>
                </a:lnTo>
                <a:close/>
                <a:moveTo>
                  <a:pt x="116" y="2121"/>
                </a:moveTo>
                <a:lnTo>
                  <a:pt x="116" y="2981"/>
                </a:lnTo>
                <a:lnTo>
                  <a:pt x="1741" y="2981"/>
                </a:lnTo>
                <a:lnTo>
                  <a:pt x="1741" y="2121"/>
                </a:lnTo>
                <a:lnTo>
                  <a:pt x="116" y="2121"/>
                </a:lnTo>
                <a:close/>
                <a:moveTo>
                  <a:pt x="2147" y="1090"/>
                </a:moveTo>
                <a:lnTo>
                  <a:pt x="2147" y="2006"/>
                </a:lnTo>
                <a:lnTo>
                  <a:pt x="2379" y="2006"/>
                </a:lnTo>
                <a:lnTo>
                  <a:pt x="2379" y="1090"/>
                </a:lnTo>
                <a:lnTo>
                  <a:pt x="2147" y="1090"/>
                </a:lnTo>
                <a:close/>
                <a:moveTo>
                  <a:pt x="116" y="1090"/>
                </a:moveTo>
                <a:lnTo>
                  <a:pt x="116" y="2006"/>
                </a:lnTo>
                <a:lnTo>
                  <a:pt x="1741" y="2006"/>
                </a:lnTo>
                <a:lnTo>
                  <a:pt x="1741" y="1090"/>
                </a:lnTo>
                <a:lnTo>
                  <a:pt x="116" y="1090"/>
                </a:lnTo>
                <a:close/>
                <a:moveTo>
                  <a:pt x="2147" y="115"/>
                </a:moveTo>
                <a:lnTo>
                  <a:pt x="2147" y="976"/>
                </a:lnTo>
                <a:lnTo>
                  <a:pt x="2379" y="976"/>
                </a:lnTo>
                <a:lnTo>
                  <a:pt x="2379" y="230"/>
                </a:lnTo>
                <a:lnTo>
                  <a:pt x="2376" y="204"/>
                </a:lnTo>
                <a:lnTo>
                  <a:pt x="2368" y="179"/>
                </a:lnTo>
                <a:lnTo>
                  <a:pt x="2354" y="158"/>
                </a:lnTo>
                <a:lnTo>
                  <a:pt x="2335" y="141"/>
                </a:lnTo>
                <a:lnTo>
                  <a:pt x="2314" y="127"/>
                </a:lnTo>
                <a:lnTo>
                  <a:pt x="2290" y="119"/>
                </a:lnTo>
                <a:lnTo>
                  <a:pt x="2263" y="115"/>
                </a:lnTo>
                <a:lnTo>
                  <a:pt x="2147" y="115"/>
                </a:lnTo>
                <a:close/>
                <a:moveTo>
                  <a:pt x="1857" y="115"/>
                </a:moveTo>
                <a:lnTo>
                  <a:pt x="1857" y="2981"/>
                </a:lnTo>
                <a:lnTo>
                  <a:pt x="2031" y="2981"/>
                </a:lnTo>
                <a:lnTo>
                  <a:pt x="2031" y="115"/>
                </a:lnTo>
                <a:lnTo>
                  <a:pt x="1857" y="115"/>
                </a:lnTo>
                <a:close/>
                <a:moveTo>
                  <a:pt x="116" y="115"/>
                </a:moveTo>
                <a:lnTo>
                  <a:pt x="116" y="976"/>
                </a:lnTo>
                <a:lnTo>
                  <a:pt x="1741" y="976"/>
                </a:lnTo>
                <a:lnTo>
                  <a:pt x="1741" y="115"/>
                </a:lnTo>
                <a:lnTo>
                  <a:pt x="116" y="115"/>
                </a:lnTo>
                <a:close/>
                <a:moveTo>
                  <a:pt x="0" y="0"/>
                </a:moveTo>
                <a:lnTo>
                  <a:pt x="2263" y="0"/>
                </a:lnTo>
                <a:lnTo>
                  <a:pt x="2301" y="4"/>
                </a:lnTo>
                <a:lnTo>
                  <a:pt x="2337" y="12"/>
                </a:lnTo>
                <a:lnTo>
                  <a:pt x="2370" y="26"/>
                </a:lnTo>
                <a:lnTo>
                  <a:pt x="2400" y="45"/>
                </a:lnTo>
                <a:lnTo>
                  <a:pt x="2427" y="67"/>
                </a:lnTo>
                <a:lnTo>
                  <a:pt x="2450" y="95"/>
                </a:lnTo>
                <a:lnTo>
                  <a:pt x="2469" y="125"/>
                </a:lnTo>
                <a:lnTo>
                  <a:pt x="2483" y="158"/>
                </a:lnTo>
                <a:lnTo>
                  <a:pt x="2492" y="193"/>
                </a:lnTo>
                <a:lnTo>
                  <a:pt x="2495" y="230"/>
                </a:lnTo>
                <a:lnTo>
                  <a:pt x="2495" y="2866"/>
                </a:lnTo>
                <a:lnTo>
                  <a:pt x="2492" y="2903"/>
                </a:lnTo>
                <a:lnTo>
                  <a:pt x="2483" y="2938"/>
                </a:lnTo>
                <a:lnTo>
                  <a:pt x="2469" y="2971"/>
                </a:lnTo>
                <a:lnTo>
                  <a:pt x="2450" y="3001"/>
                </a:lnTo>
                <a:lnTo>
                  <a:pt x="2427" y="3028"/>
                </a:lnTo>
                <a:lnTo>
                  <a:pt x="2400" y="3051"/>
                </a:lnTo>
                <a:lnTo>
                  <a:pt x="2370" y="3069"/>
                </a:lnTo>
                <a:lnTo>
                  <a:pt x="2337" y="3083"/>
                </a:lnTo>
                <a:lnTo>
                  <a:pt x="2301" y="3092"/>
                </a:lnTo>
                <a:lnTo>
                  <a:pt x="2263" y="3095"/>
                </a:lnTo>
                <a:lnTo>
                  <a:pt x="697" y="3095"/>
                </a:lnTo>
                <a:lnTo>
                  <a:pt x="697" y="3432"/>
                </a:lnTo>
                <a:lnTo>
                  <a:pt x="464" y="3279"/>
                </a:lnTo>
                <a:lnTo>
                  <a:pt x="233" y="3432"/>
                </a:lnTo>
                <a:lnTo>
                  <a:pt x="233" y="3095"/>
                </a:lnTo>
                <a:lnTo>
                  <a:pt x="0" y="309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57" name="Group 598"/>
          <p:cNvGrpSpPr>
            <a:grpSpLocks noChangeAspect="1"/>
          </p:cNvGrpSpPr>
          <p:nvPr/>
        </p:nvGrpSpPr>
        <p:grpSpPr bwMode="auto">
          <a:xfrm>
            <a:off x="7685240" y="773594"/>
            <a:ext cx="264420" cy="237654"/>
            <a:chOff x="259" y="3983"/>
            <a:chExt cx="326" cy="29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60" name="Freeform 600"/>
            <p:cNvSpPr>
              <a:spLocks/>
            </p:cNvSpPr>
            <p:nvPr/>
          </p:nvSpPr>
          <p:spPr bwMode="auto">
            <a:xfrm>
              <a:off x="380" y="4038"/>
              <a:ext cx="205" cy="108"/>
            </a:xfrm>
            <a:custGeom>
              <a:avLst/>
              <a:gdLst>
                <a:gd name="T0" fmla="*/ 91 w 2256"/>
                <a:gd name="T1" fmla="*/ 0 h 1074"/>
                <a:gd name="T2" fmla="*/ 2182 w 2256"/>
                <a:gd name="T3" fmla="*/ 0 h 1074"/>
                <a:gd name="T4" fmla="*/ 2204 w 2256"/>
                <a:gd name="T5" fmla="*/ 2 h 1074"/>
                <a:gd name="T6" fmla="*/ 2223 w 2256"/>
                <a:gd name="T7" fmla="*/ 8 h 1074"/>
                <a:gd name="T8" fmla="*/ 2237 w 2256"/>
                <a:gd name="T9" fmla="*/ 19 h 1074"/>
                <a:gd name="T10" fmla="*/ 2248 w 2256"/>
                <a:gd name="T11" fmla="*/ 32 h 1074"/>
                <a:gd name="T12" fmla="*/ 2255 w 2256"/>
                <a:gd name="T13" fmla="*/ 48 h 1074"/>
                <a:gd name="T14" fmla="*/ 2256 w 2256"/>
                <a:gd name="T15" fmla="*/ 66 h 1074"/>
                <a:gd name="T16" fmla="*/ 2252 w 2256"/>
                <a:gd name="T17" fmla="*/ 86 h 1074"/>
                <a:gd name="T18" fmla="*/ 1963 w 2256"/>
                <a:gd name="T19" fmla="*/ 988 h 1074"/>
                <a:gd name="T20" fmla="*/ 1952 w 2256"/>
                <a:gd name="T21" fmla="*/ 1011 h 1074"/>
                <a:gd name="T22" fmla="*/ 1935 w 2256"/>
                <a:gd name="T23" fmla="*/ 1032 h 1074"/>
                <a:gd name="T24" fmla="*/ 1914 w 2256"/>
                <a:gd name="T25" fmla="*/ 1049 h 1074"/>
                <a:gd name="T26" fmla="*/ 1889 w 2256"/>
                <a:gd name="T27" fmla="*/ 1063 h 1074"/>
                <a:gd name="T28" fmla="*/ 1862 w 2256"/>
                <a:gd name="T29" fmla="*/ 1071 h 1074"/>
                <a:gd name="T30" fmla="*/ 1835 w 2256"/>
                <a:gd name="T31" fmla="*/ 1074 h 1074"/>
                <a:gd name="T32" fmla="*/ 464 w 2256"/>
                <a:gd name="T33" fmla="*/ 1074 h 1074"/>
                <a:gd name="T34" fmla="*/ 437 w 2256"/>
                <a:gd name="T35" fmla="*/ 1071 h 1074"/>
                <a:gd name="T36" fmla="*/ 410 w 2256"/>
                <a:gd name="T37" fmla="*/ 1063 h 1074"/>
                <a:gd name="T38" fmla="*/ 386 w 2256"/>
                <a:gd name="T39" fmla="*/ 1049 h 1074"/>
                <a:gd name="T40" fmla="*/ 364 w 2256"/>
                <a:gd name="T41" fmla="*/ 1032 h 1074"/>
                <a:gd name="T42" fmla="*/ 347 w 2256"/>
                <a:gd name="T43" fmla="*/ 1011 h 1074"/>
                <a:gd name="T44" fmla="*/ 335 w 2256"/>
                <a:gd name="T45" fmla="*/ 988 h 1074"/>
                <a:gd name="T46" fmla="*/ 5 w 2256"/>
                <a:gd name="T47" fmla="*/ 107 h 1074"/>
                <a:gd name="T48" fmla="*/ 0 w 2256"/>
                <a:gd name="T49" fmla="*/ 85 h 1074"/>
                <a:gd name="T50" fmla="*/ 0 w 2256"/>
                <a:gd name="T51" fmla="*/ 65 h 1074"/>
                <a:gd name="T52" fmla="*/ 5 w 2256"/>
                <a:gd name="T53" fmla="*/ 47 h 1074"/>
                <a:gd name="T54" fmla="*/ 15 w 2256"/>
                <a:gd name="T55" fmla="*/ 31 h 1074"/>
                <a:gd name="T56" fmla="*/ 28 w 2256"/>
                <a:gd name="T57" fmla="*/ 18 h 1074"/>
                <a:gd name="T58" fmla="*/ 46 w 2256"/>
                <a:gd name="T59" fmla="*/ 8 h 1074"/>
                <a:gd name="T60" fmla="*/ 67 w 2256"/>
                <a:gd name="T61" fmla="*/ 2 h 1074"/>
                <a:gd name="T62" fmla="*/ 91 w 2256"/>
                <a:gd name="T63" fmla="*/ 0 h 10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56" h="1074">
                  <a:moveTo>
                    <a:pt x="91" y="0"/>
                  </a:moveTo>
                  <a:lnTo>
                    <a:pt x="2182" y="0"/>
                  </a:lnTo>
                  <a:lnTo>
                    <a:pt x="2204" y="2"/>
                  </a:lnTo>
                  <a:lnTo>
                    <a:pt x="2223" y="8"/>
                  </a:lnTo>
                  <a:lnTo>
                    <a:pt x="2237" y="19"/>
                  </a:lnTo>
                  <a:lnTo>
                    <a:pt x="2248" y="32"/>
                  </a:lnTo>
                  <a:lnTo>
                    <a:pt x="2255" y="48"/>
                  </a:lnTo>
                  <a:lnTo>
                    <a:pt x="2256" y="66"/>
                  </a:lnTo>
                  <a:lnTo>
                    <a:pt x="2252" y="86"/>
                  </a:lnTo>
                  <a:lnTo>
                    <a:pt x="1963" y="988"/>
                  </a:lnTo>
                  <a:lnTo>
                    <a:pt x="1952" y="1011"/>
                  </a:lnTo>
                  <a:lnTo>
                    <a:pt x="1935" y="1032"/>
                  </a:lnTo>
                  <a:lnTo>
                    <a:pt x="1914" y="1049"/>
                  </a:lnTo>
                  <a:lnTo>
                    <a:pt x="1889" y="1063"/>
                  </a:lnTo>
                  <a:lnTo>
                    <a:pt x="1862" y="1071"/>
                  </a:lnTo>
                  <a:lnTo>
                    <a:pt x="1835" y="1074"/>
                  </a:lnTo>
                  <a:lnTo>
                    <a:pt x="464" y="1074"/>
                  </a:lnTo>
                  <a:lnTo>
                    <a:pt x="437" y="1071"/>
                  </a:lnTo>
                  <a:lnTo>
                    <a:pt x="410" y="1063"/>
                  </a:lnTo>
                  <a:lnTo>
                    <a:pt x="386" y="1049"/>
                  </a:lnTo>
                  <a:lnTo>
                    <a:pt x="364" y="1032"/>
                  </a:lnTo>
                  <a:lnTo>
                    <a:pt x="347" y="1011"/>
                  </a:lnTo>
                  <a:lnTo>
                    <a:pt x="335" y="988"/>
                  </a:lnTo>
                  <a:lnTo>
                    <a:pt x="5" y="107"/>
                  </a:lnTo>
                  <a:lnTo>
                    <a:pt x="0" y="85"/>
                  </a:lnTo>
                  <a:lnTo>
                    <a:pt x="0" y="65"/>
                  </a:lnTo>
                  <a:lnTo>
                    <a:pt x="5" y="47"/>
                  </a:lnTo>
                  <a:lnTo>
                    <a:pt x="15" y="31"/>
                  </a:lnTo>
                  <a:lnTo>
                    <a:pt x="28" y="18"/>
                  </a:lnTo>
                  <a:lnTo>
                    <a:pt x="46" y="8"/>
                  </a:lnTo>
                  <a:lnTo>
                    <a:pt x="67" y="2"/>
                  </a:lnTo>
                  <a:lnTo>
                    <a:pt x="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1" name="Freeform 601"/>
            <p:cNvSpPr>
              <a:spLocks/>
            </p:cNvSpPr>
            <p:nvPr/>
          </p:nvSpPr>
          <p:spPr bwMode="auto">
            <a:xfrm>
              <a:off x="377" y="4219"/>
              <a:ext cx="57" cy="57"/>
            </a:xfrm>
            <a:custGeom>
              <a:avLst/>
              <a:gdLst>
                <a:gd name="T0" fmla="*/ 312 w 625"/>
                <a:gd name="T1" fmla="*/ 0 h 568"/>
                <a:gd name="T2" fmla="*/ 359 w 625"/>
                <a:gd name="T3" fmla="*/ 3 h 568"/>
                <a:gd name="T4" fmla="*/ 403 w 625"/>
                <a:gd name="T5" fmla="*/ 12 h 568"/>
                <a:gd name="T6" fmla="*/ 444 w 625"/>
                <a:gd name="T7" fmla="*/ 26 h 568"/>
                <a:gd name="T8" fmla="*/ 483 w 625"/>
                <a:gd name="T9" fmla="*/ 45 h 568"/>
                <a:gd name="T10" fmla="*/ 517 w 625"/>
                <a:gd name="T11" fmla="*/ 69 h 568"/>
                <a:gd name="T12" fmla="*/ 549 w 625"/>
                <a:gd name="T13" fmla="*/ 97 h 568"/>
                <a:gd name="T14" fmla="*/ 575 w 625"/>
                <a:gd name="T15" fmla="*/ 129 h 568"/>
                <a:gd name="T16" fmla="*/ 596 w 625"/>
                <a:gd name="T17" fmla="*/ 164 h 568"/>
                <a:gd name="T18" fmla="*/ 612 w 625"/>
                <a:gd name="T19" fmla="*/ 202 h 568"/>
                <a:gd name="T20" fmla="*/ 621 w 625"/>
                <a:gd name="T21" fmla="*/ 242 h 568"/>
                <a:gd name="T22" fmla="*/ 625 w 625"/>
                <a:gd name="T23" fmla="*/ 284 h 568"/>
                <a:gd name="T24" fmla="*/ 621 w 625"/>
                <a:gd name="T25" fmla="*/ 326 h 568"/>
                <a:gd name="T26" fmla="*/ 612 w 625"/>
                <a:gd name="T27" fmla="*/ 366 h 568"/>
                <a:gd name="T28" fmla="*/ 596 w 625"/>
                <a:gd name="T29" fmla="*/ 404 h 568"/>
                <a:gd name="T30" fmla="*/ 575 w 625"/>
                <a:gd name="T31" fmla="*/ 439 h 568"/>
                <a:gd name="T32" fmla="*/ 549 w 625"/>
                <a:gd name="T33" fmla="*/ 470 h 568"/>
                <a:gd name="T34" fmla="*/ 517 w 625"/>
                <a:gd name="T35" fmla="*/ 498 h 568"/>
                <a:gd name="T36" fmla="*/ 483 w 625"/>
                <a:gd name="T37" fmla="*/ 522 h 568"/>
                <a:gd name="T38" fmla="*/ 444 w 625"/>
                <a:gd name="T39" fmla="*/ 542 h 568"/>
                <a:gd name="T40" fmla="*/ 403 w 625"/>
                <a:gd name="T41" fmla="*/ 556 h 568"/>
                <a:gd name="T42" fmla="*/ 359 w 625"/>
                <a:gd name="T43" fmla="*/ 565 h 568"/>
                <a:gd name="T44" fmla="*/ 312 w 625"/>
                <a:gd name="T45" fmla="*/ 568 h 568"/>
                <a:gd name="T46" fmla="*/ 266 w 625"/>
                <a:gd name="T47" fmla="*/ 565 h 568"/>
                <a:gd name="T48" fmla="*/ 222 w 625"/>
                <a:gd name="T49" fmla="*/ 556 h 568"/>
                <a:gd name="T50" fmla="*/ 180 w 625"/>
                <a:gd name="T51" fmla="*/ 542 h 568"/>
                <a:gd name="T52" fmla="*/ 142 w 625"/>
                <a:gd name="T53" fmla="*/ 522 h 568"/>
                <a:gd name="T54" fmla="*/ 108 w 625"/>
                <a:gd name="T55" fmla="*/ 498 h 568"/>
                <a:gd name="T56" fmla="*/ 77 w 625"/>
                <a:gd name="T57" fmla="*/ 470 h 568"/>
                <a:gd name="T58" fmla="*/ 51 w 625"/>
                <a:gd name="T59" fmla="*/ 439 h 568"/>
                <a:gd name="T60" fmla="*/ 29 w 625"/>
                <a:gd name="T61" fmla="*/ 404 h 568"/>
                <a:gd name="T62" fmla="*/ 13 w 625"/>
                <a:gd name="T63" fmla="*/ 366 h 568"/>
                <a:gd name="T64" fmla="*/ 3 w 625"/>
                <a:gd name="T65" fmla="*/ 326 h 568"/>
                <a:gd name="T66" fmla="*/ 0 w 625"/>
                <a:gd name="T67" fmla="*/ 284 h 568"/>
                <a:gd name="T68" fmla="*/ 3 w 625"/>
                <a:gd name="T69" fmla="*/ 242 h 568"/>
                <a:gd name="T70" fmla="*/ 13 w 625"/>
                <a:gd name="T71" fmla="*/ 202 h 568"/>
                <a:gd name="T72" fmla="*/ 29 w 625"/>
                <a:gd name="T73" fmla="*/ 164 h 568"/>
                <a:gd name="T74" fmla="*/ 51 w 625"/>
                <a:gd name="T75" fmla="*/ 129 h 568"/>
                <a:gd name="T76" fmla="*/ 77 w 625"/>
                <a:gd name="T77" fmla="*/ 97 h 568"/>
                <a:gd name="T78" fmla="*/ 108 w 625"/>
                <a:gd name="T79" fmla="*/ 69 h 568"/>
                <a:gd name="T80" fmla="*/ 142 w 625"/>
                <a:gd name="T81" fmla="*/ 45 h 568"/>
                <a:gd name="T82" fmla="*/ 180 w 625"/>
                <a:gd name="T83" fmla="*/ 26 h 568"/>
                <a:gd name="T84" fmla="*/ 222 w 625"/>
                <a:gd name="T85" fmla="*/ 12 h 568"/>
                <a:gd name="T86" fmla="*/ 266 w 625"/>
                <a:gd name="T87" fmla="*/ 3 h 568"/>
                <a:gd name="T88" fmla="*/ 312 w 625"/>
                <a:gd name="T89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25" h="568">
                  <a:moveTo>
                    <a:pt x="312" y="0"/>
                  </a:moveTo>
                  <a:lnTo>
                    <a:pt x="359" y="3"/>
                  </a:lnTo>
                  <a:lnTo>
                    <a:pt x="403" y="12"/>
                  </a:lnTo>
                  <a:lnTo>
                    <a:pt x="444" y="26"/>
                  </a:lnTo>
                  <a:lnTo>
                    <a:pt x="483" y="45"/>
                  </a:lnTo>
                  <a:lnTo>
                    <a:pt x="517" y="69"/>
                  </a:lnTo>
                  <a:lnTo>
                    <a:pt x="549" y="97"/>
                  </a:lnTo>
                  <a:lnTo>
                    <a:pt x="575" y="129"/>
                  </a:lnTo>
                  <a:lnTo>
                    <a:pt x="596" y="164"/>
                  </a:lnTo>
                  <a:lnTo>
                    <a:pt x="612" y="202"/>
                  </a:lnTo>
                  <a:lnTo>
                    <a:pt x="621" y="242"/>
                  </a:lnTo>
                  <a:lnTo>
                    <a:pt x="625" y="284"/>
                  </a:lnTo>
                  <a:lnTo>
                    <a:pt x="621" y="326"/>
                  </a:lnTo>
                  <a:lnTo>
                    <a:pt x="612" y="366"/>
                  </a:lnTo>
                  <a:lnTo>
                    <a:pt x="596" y="404"/>
                  </a:lnTo>
                  <a:lnTo>
                    <a:pt x="575" y="439"/>
                  </a:lnTo>
                  <a:lnTo>
                    <a:pt x="549" y="470"/>
                  </a:lnTo>
                  <a:lnTo>
                    <a:pt x="517" y="498"/>
                  </a:lnTo>
                  <a:lnTo>
                    <a:pt x="483" y="522"/>
                  </a:lnTo>
                  <a:lnTo>
                    <a:pt x="444" y="542"/>
                  </a:lnTo>
                  <a:lnTo>
                    <a:pt x="403" y="556"/>
                  </a:lnTo>
                  <a:lnTo>
                    <a:pt x="359" y="565"/>
                  </a:lnTo>
                  <a:lnTo>
                    <a:pt x="312" y="568"/>
                  </a:lnTo>
                  <a:lnTo>
                    <a:pt x="266" y="565"/>
                  </a:lnTo>
                  <a:lnTo>
                    <a:pt x="222" y="556"/>
                  </a:lnTo>
                  <a:lnTo>
                    <a:pt x="180" y="542"/>
                  </a:lnTo>
                  <a:lnTo>
                    <a:pt x="142" y="522"/>
                  </a:lnTo>
                  <a:lnTo>
                    <a:pt x="108" y="498"/>
                  </a:lnTo>
                  <a:lnTo>
                    <a:pt x="77" y="470"/>
                  </a:lnTo>
                  <a:lnTo>
                    <a:pt x="51" y="439"/>
                  </a:lnTo>
                  <a:lnTo>
                    <a:pt x="29" y="404"/>
                  </a:lnTo>
                  <a:lnTo>
                    <a:pt x="13" y="366"/>
                  </a:lnTo>
                  <a:lnTo>
                    <a:pt x="3" y="326"/>
                  </a:lnTo>
                  <a:lnTo>
                    <a:pt x="0" y="284"/>
                  </a:lnTo>
                  <a:lnTo>
                    <a:pt x="3" y="242"/>
                  </a:lnTo>
                  <a:lnTo>
                    <a:pt x="13" y="202"/>
                  </a:lnTo>
                  <a:lnTo>
                    <a:pt x="29" y="164"/>
                  </a:lnTo>
                  <a:lnTo>
                    <a:pt x="51" y="129"/>
                  </a:lnTo>
                  <a:lnTo>
                    <a:pt x="77" y="97"/>
                  </a:lnTo>
                  <a:lnTo>
                    <a:pt x="108" y="69"/>
                  </a:lnTo>
                  <a:lnTo>
                    <a:pt x="142" y="45"/>
                  </a:lnTo>
                  <a:lnTo>
                    <a:pt x="180" y="26"/>
                  </a:lnTo>
                  <a:lnTo>
                    <a:pt x="222" y="12"/>
                  </a:lnTo>
                  <a:lnTo>
                    <a:pt x="266" y="3"/>
                  </a:lnTo>
                  <a:lnTo>
                    <a:pt x="3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2" name="Freeform 602"/>
            <p:cNvSpPr>
              <a:spLocks/>
            </p:cNvSpPr>
            <p:nvPr/>
          </p:nvSpPr>
          <p:spPr bwMode="auto">
            <a:xfrm>
              <a:off x="497" y="4219"/>
              <a:ext cx="57" cy="57"/>
            </a:xfrm>
            <a:custGeom>
              <a:avLst/>
              <a:gdLst>
                <a:gd name="T0" fmla="*/ 313 w 625"/>
                <a:gd name="T1" fmla="*/ 0 h 569"/>
                <a:gd name="T2" fmla="*/ 359 w 625"/>
                <a:gd name="T3" fmla="*/ 3 h 569"/>
                <a:gd name="T4" fmla="*/ 403 w 625"/>
                <a:gd name="T5" fmla="*/ 12 h 569"/>
                <a:gd name="T6" fmla="*/ 445 w 625"/>
                <a:gd name="T7" fmla="*/ 27 h 569"/>
                <a:gd name="T8" fmla="*/ 483 w 625"/>
                <a:gd name="T9" fmla="*/ 46 h 569"/>
                <a:gd name="T10" fmla="*/ 518 w 625"/>
                <a:gd name="T11" fmla="*/ 70 h 569"/>
                <a:gd name="T12" fmla="*/ 549 w 625"/>
                <a:gd name="T13" fmla="*/ 98 h 569"/>
                <a:gd name="T14" fmla="*/ 576 w 625"/>
                <a:gd name="T15" fmla="*/ 130 h 569"/>
                <a:gd name="T16" fmla="*/ 596 w 625"/>
                <a:gd name="T17" fmla="*/ 165 h 569"/>
                <a:gd name="T18" fmla="*/ 612 w 625"/>
                <a:gd name="T19" fmla="*/ 202 h 569"/>
                <a:gd name="T20" fmla="*/ 622 w 625"/>
                <a:gd name="T21" fmla="*/ 242 h 569"/>
                <a:gd name="T22" fmla="*/ 625 w 625"/>
                <a:gd name="T23" fmla="*/ 284 h 569"/>
                <a:gd name="T24" fmla="*/ 622 w 625"/>
                <a:gd name="T25" fmla="*/ 326 h 569"/>
                <a:gd name="T26" fmla="*/ 612 w 625"/>
                <a:gd name="T27" fmla="*/ 367 h 569"/>
                <a:gd name="T28" fmla="*/ 596 w 625"/>
                <a:gd name="T29" fmla="*/ 404 h 569"/>
                <a:gd name="T30" fmla="*/ 576 w 625"/>
                <a:gd name="T31" fmla="*/ 439 h 569"/>
                <a:gd name="T32" fmla="*/ 549 w 625"/>
                <a:gd name="T33" fmla="*/ 471 h 569"/>
                <a:gd name="T34" fmla="*/ 518 w 625"/>
                <a:gd name="T35" fmla="*/ 499 h 569"/>
                <a:gd name="T36" fmla="*/ 483 w 625"/>
                <a:gd name="T37" fmla="*/ 523 h 569"/>
                <a:gd name="T38" fmla="*/ 445 w 625"/>
                <a:gd name="T39" fmla="*/ 542 h 569"/>
                <a:gd name="T40" fmla="*/ 403 w 625"/>
                <a:gd name="T41" fmla="*/ 557 h 569"/>
                <a:gd name="T42" fmla="*/ 359 w 625"/>
                <a:gd name="T43" fmla="*/ 566 h 569"/>
                <a:gd name="T44" fmla="*/ 313 w 625"/>
                <a:gd name="T45" fmla="*/ 569 h 569"/>
                <a:gd name="T46" fmla="*/ 266 w 625"/>
                <a:gd name="T47" fmla="*/ 566 h 569"/>
                <a:gd name="T48" fmla="*/ 222 w 625"/>
                <a:gd name="T49" fmla="*/ 557 h 569"/>
                <a:gd name="T50" fmla="*/ 181 w 625"/>
                <a:gd name="T51" fmla="*/ 542 h 569"/>
                <a:gd name="T52" fmla="*/ 142 w 625"/>
                <a:gd name="T53" fmla="*/ 523 h 569"/>
                <a:gd name="T54" fmla="*/ 108 w 625"/>
                <a:gd name="T55" fmla="*/ 499 h 569"/>
                <a:gd name="T56" fmla="*/ 77 w 625"/>
                <a:gd name="T57" fmla="*/ 471 h 569"/>
                <a:gd name="T58" fmla="*/ 51 w 625"/>
                <a:gd name="T59" fmla="*/ 439 h 569"/>
                <a:gd name="T60" fmla="*/ 29 w 625"/>
                <a:gd name="T61" fmla="*/ 404 h 569"/>
                <a:gd name="T62" fmla="*/ 13 w 625"/>
                <a:gd name="T63" fmla="*/ 367 h 569"/>
                <a:gd name="T64" fmla="*/ 4 w 625"/>
                <a:gd name="T65" fmla="*/ 326 h 569"/>
                <a:gd name="T66" fmla="*/ 0 w 625"/>
                <a:gd name="T67" fmla="*/ 284 h 569"/>
                <a:gd name="T68" fmla="*/ 4 w 625"/>
                <a:gd name="T69" fmla="*/ 242 h 569"/>
                <a:gd name="T70" fmla="*/ 13 w 625"/>
                <a:gd name="T71" fmla="*/ 202 h 569"/>
                <a:gd name="T72" fmla="*/ 29 w 625"/>
                <a:gd name="T73" fmla="*/ 165 h 569"/>
                <a:gd name="T74" fmla="*/ 51 w 625"/>
                <a:gd name="T75" fmla="*/ 130 h 569"/>
                <a:gd name="T76" fmla="*/ 77 w 625"/>
                <a:gd name="T77" fmla="*/ 98 h 569"/>
                <a:gd name="T78" fmla="*/ 108 w 625"/>
                <a:gd name="T79" fmla="*/ 70 h 569"/>
                <a:gd name="T80" fmla="*/ 142 w 625"/>
                <a:gd name="T81" fmla="*/ 46 h 569"/>
                <a:gd name="T82" fmla="*/ 181 w 625"/>
                <a:gd name="T83" fmla="*/ 27 h 569"/>
                <a:gd name="T84" fmla="*/ 222 w 625"/>
                <a:gd name="T85" fmla="*/ 12 h 569"/>
                <a:gd name="T86" fmla="*/ 266 w 625"/>
                <a:gd name="T87" fmla="*/ 3 h 569"/>
                <a:gd name="T88" fmla="*/ 313 w 625"/>
                <a:gd name="T89" fmla="*/ 0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25" h="569">
                  <a:moveTo>
                    <a:pt x="313" y="0"/>
                  </a:moveTo>
                  <a:lnTo>
                    <a:pt x="359" y="3"/>
                  </a:lnTo>
                  <a:lnTo>
                    <a:pt x="403" y="12"/>
                  </a:lnTo>
                  <a:lnTo>
                    <a:pt x="445" y="27"/>
                  </a:lnTo>
                  <a:lnTo>
                    <a:pt x="483" y="46"/>
                  </a:lnTo>
                  <a:lnTo>
                    <a:pt x="518" y="70"/>
                  </a:lnTo>
                  <a:lnTo>
                    <a:pt x="549" y="98"/>
                  </a:lnTo>
                  <a:lnTo>
                    <a:pt x="576" y="130"/>
                  </a:lnTo>
                  <a:lnTo>
                    <a:pt x="596" y="165"/>
                  </a:lnTo>
                  <a:lnTo>
                    <a:pt x="612" y="202"/>
                  </a:lnTo>
                  <a:lnTo>
                    <a:pt x="622" y="242"/>
                  </a:lnTo>
                  <a:lnTo>
                    <a:pt x="625" y="284"/>
                  </a:lnTo>
                  <a:lnTo>
                    <a:pt x="622" y="326"/>
                  </a:lnTo>
                  <a:lnTo>
                    <a:pt x="612" y="367"/>
                  </a:lnTo>
                  <a:lnTo>
                    <a:pt x="596" y="404"/>
                  </a:lnTo>
                  <a:lnTo>
                    <a:pt x="576" y="439"/>
                  </a:lnTo>
                  <a:lnTo>
                    <a:pt x="549" y="471"/>
                  </a:lnTo>
                  <a:lnTo>
                    <a:pt x="518" y="499"/>
                  </a:lnTo>
                  <a:lnTo>
                    <a:pt x="483" y="523"/>
                  </a:lnTo>
                  <a:lnTo>
                    <a:pt x="445" y="542"/>
                  </a:lnTo>
                  <a:lnTo>
                    <a:pt x="403" y="557"/>
                  </a:lnTo>
                  <a:lnTo>
                    <a:pt x="359" y="566"/>
                  </a:lnTo>
                  <a:lnTo>
                    <a:pt x="313" y="569"/>
                  </a:lnTo>
                  <a:lnTo>
                    <a:pt x="266" y="566"/>
                  </a:lnTo>
                  <a:lnTo>
                    <a:pt x="222" y="557"/>
                  </a:lnTo>
                  <a:lnTo>
                    <a:pt x="181" y="542"/>
                  </a:lnTo>
                  <a:lnTo>
                    <a:pt x="142" y="523"/>
                  </a:lnTo>
                  <a:lnTo>
                    <a:pt x="108" y="499"/>
                  </a:lnTo>
                  <a:lnTo>
                    <a:pt x="77" y="471"/>
                  </a:lnTo>
                  <a:lnTo>
                    <a:pt x="51" y="439"/>
                  </a:lnTo>
                  <a:lnTo>
                    <a:pt x="29" y="404"/>
                  </a:lnTo>
                  <a:lnTo>
                    <a:pt x="13" y="367"/>
                  </a:lnTo>
                  <a:lnTo>
                    <a:pt x="4" y="326"/>
                  </a:lnTo>
                  <a:lnTo>
                    <a:pt x="0" y="284"/>
                  </a:lnTo>
                  <a:lnTo>
                    <a:pt x="4" y="242"/>
                  </a:lnTo>
                  <a:lnTo>
                    <a:pt x="13" y="202"/>
                  </a:lnTo>
                  <a:lnTo>
                    <a:pt x="29" y="165"/>
                  </a:lnTo>
                  <a:lnTo>
                    <a:pt x="51" y="130"/>
                  </a:lnTo>
                  <a:lnTo>
                    <a:pt x="77" y="98"/>
                  </a:lnTo>
                  <a:lnTo>
                    <a:pt x="108" y="70"/>
                  </a:lnTo>
                  <a:lnTo>
                    <a:pt x="142" y="46"/>
                  </a:lnTo>
                  <a:lnTo>
                    <a:pt x="181" y="27"/>
                  </a:lnTo>
                  <a:lnTo>
                    <a:pt x="222" y="12"/>
                  </a:lnTo>
                  <a:lnTo>
                    <a:pt x="266" y="3"/>
                  </a:lnTo>
                  <a:lnTo>
                    <a:pt x="3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3" name="Freeform 603"/>
            <p:cNvSpPr>
              <a:spLocks/>
            </p:cNvSpPr>
            <p:nvPr/>
          </p:nvSpPr>
          <p:spPr bwMode="auto">
            <a:xfrm>
              <a:off x="259" y="3983"/>
              <a:ext cx="317" cy="224"/>
            </a:xfrm>
            <a:custGeom>
              <a:avLst/>
              <a:gdLst>
                <a:gd name="T0" fmla="*/ 177 w 3486"/>
                <a:gd name="T1" fmla="*/ 0 h 2238"/>
                <a:gd name="T2" fmla="*/ 747 w 3486"/>
                <a:gd name="T3" fmla="*/ 0 h 2238"/>
                <a:gd name="T4" fmla="*/ 1480 w 3486"/>
                <a:gd name="T5" fmla="*/ 1917 h 2238"/>
                <a:gd name="T6" fmla="*/ 3309 w 3486"/>
                <a:gd name="T7" fmla="*/ 1917 h 2238"/>
                <a:gd name="T8" fmla="*/ 3340 w 3486"/>
                <a:gd name="T9" fmla="*/ 1919 h 2238"/>
                <a:gd name="T10" fmla="*/ 3370 w 3486"/>
                <a:gd name="T11" fmla="*/ 1927 h 2238"/>
                <a:gd name="T12" fmla="*/ 3398 w 3486"/>
                <a:gd name="T13" fmla="*/ 1939 h 2238"/>
                <a:gd name="T14" fmla="*/ 3422 w 3486"/>
                <a:gd name="T15" fmla="*/ 1954 h 2238"/>
                <a:gd name="T16" fmla="*/ 3444 w 3486"/>
                <a:gd name="T17" fmla="*/ 1974 h 2238"/>
                <a:gd name="T18" fmla="*/ 3462 w 3486"/>
                <a:gd name="T19" fmla="*/ 1996 h 2238"/>
                <a:gd name="T20" fmla="*/ 3474 w 3486"/>
                <a:gd name="T21" fmla="*/ 2021 h 2238"/>
                <a:gd name="T22" fmla="*/ 3483 w 3486"/>
                <a:gd name="T23" fmla="*/ 2049 h 2238"/>
                <a:gd name="T24" fmla="*/ 3486 w 3486"/>
                <a:gd name="T25" fmla="*/ 2077 h 2238"/>
                <a:gd name="T26" fmla="*/ 3483 w 3486"/>
                <a:gd name="T27" fmla="*/ 2106 h 2238"/>
                <a:gd name="T28" fmla="*/ 3474 w 3486"/>
                <a:gd name="T29" fmla="*/ 2134 h 2238"/>
                <a:gd name="T30" fmla="*/ 3462 w 3486"/>
                <a:gd name="T31" fmla="*/ 2159 h 2238"/>
                <a:gd name="T32" fmla="*/ 3444 w 3486"/>
                <a:gd name="T33" fmla="*/ 2181 h 2238"/>
                <a:gd name="T34" fmla="*/ 3422 w 3486"/>
                <a:gd name="T35" fmla="*/ 2201 h 2238"/>
                <a:gd name="T36" fmla="*/ 3398 w 3486"/>
                <a:gd name="T37" fmla="*/ 2217 h 2238"/>
                <a:gd name="T38" fmla="*/ 3370 w 3486"/>
                <a:gd name="T39" fmla="*/ 2228 h 2238"/>
                <a:gd name="T40" fmla="*/ 3340 w 3486"/>
                <a:gd name="T41" fmla="*/ 2236 h 2238"/>
                <a:gd name="T42" fmla="*/ 3309 w 3486"/>
                <a:gd name="T43" fmla="*/ 2238 h 2238"/>
                <a:gd name="T44" fmla="*/ 1228 w 3486"/>
                <a:gd name="T45" fmla="*/ 2238 h 2238"/>
                <a:gd name="T46" fmla="*/ 495 w 3486"/>
                <a:gd name="T47" fmla="*/ 322 h 2238"/>
                <a:gd name="T48" fmla="*/ 177 w 3486"/>
                <a:gd name="T49" fmla="*/ 322 h 2238"/>
                <a:gd name="T50" fmla="*/ 145 w 3486"/>
                <a:gd name="T51" fmla="*/ 320 h 2238"/>
                <a:gd name="T52" fmla="*/ 116 w 3486"/>
                <a:gd name="T53" fmla="*/ 312 h 2238"/>
                <a:gd name="T54" fmla="*/ 88 w 3486"/>
                <a:gd name="T55" fmla="*/ 300 h 2238"/>
                <a:gd name="T56" fmla="*/ 63 w 3486"/>
                <a:gd name="T57" fmla="*/ 285 h 2238"/>
                <a:gd name="T58" fmla="*/ 42 w 3486"/>
                <a:gd name="T59" fmla="*/ 265 h 2238"/>
                <a:gd name="T60" fmla="*/ 24 w 3486"/>
                <a:gd name="T61" fmla="*/ 243 h 2238"/>
                <a:gd name="T62" fmla="*/ 11 w 3486"/>
                <a:gd name="T63" fmla="*/ 218 h 2238"/>
                <a:gd name="T64" fmla="*/ 3 w 3486"/>
                <a:gd name="T65" fmla="*/ 190 h 2238"/>
                <a:gd name="T66" fmla="*/ 0 w 3486"/>
                <a:gd name="T67" fmla="*/ 161 h 2238"/>
                <a:gd name="T68" fmla="*/ 3 w 3486"/>
                <a:gd name="T69" fmla="*/ 133 h 2238"/>
                <a:gd name="T70" fmla="*/ 11 w 3486"/>
                <a:gd name="T71" fmla="*/ 105 h 2238"/>
                <a:gd name="T72" fmla="*/ 24 w 3486"/>
                <a:gd name="T73" fmla="*/ 80 h 2238"/>
                <a:gd name="T74" fmla="*/ 42 w 3486"/>
                <a:gd name="T75" fmla="*/ 58 h 2238"/>
                <a:gd name="T76" fmla="*/ 63 w 3486"/>
                <a:gd name="T77" fmla="*/ 38 h 2238"/>
                <a:gd name="T78" fmla="*/ 88 w 3486"/>
                <a:gd name="T79" fmla="*/ 22 h 2238"/>
                <a:gd name="T80" fmla="*/ 116 w 3486"/>
                <a:gd name="T81" fmla="*/ 11 h 2238"/>
                <a:gd name="T82" fmla="*/ 145 w 3486"/>
                <a:gd name="T83" fmla="*/ 3 h 2238"/>
                <a:gd name="T84" fmla="*/ 177 w 3486"/>
                <a:gd name="T85" fmla="*/ 0 h 2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86" h="2238">
                  <a:moveTo>
                    <a:pt x="177" y="0"/>
                  </a:moveTo>
                  <a:lnTo>
                    <a:pt x="747" y="0"/>
                  </a:lnTo>
                  <a:lnTo>
                    <a:pt x="1480" y="1917"/>
                  </a:lnTo>
                  <a:lnTo>
                    <a:pt x="3309" y="1917"/>
                  </a:lnTo>
                  <a:lnTo>
                    <a:pt x="3340" y="1919"/>
                  </a:lnTo>
                  <a:lnTo>
                    <a:pt x="3370" y="1927"/>
                  </a:lnTo>
                  <a:lnTo>
                    <a:pt x="3398" y="1939"/>
                  </a:lnTo>
                  <a:lnTo>
                    <a:pt x="3422" y="1954"/>
                  </a:lnTo>
                  <a:lnTo>
                    <a:pt x="3444" y="1974"/>
                  </a:lnTo>
                  <a:lnTo>
                    <a:pt x="3462" y="1996"/>
                  </a:lnTo>
                  <a:lnTo>
                    <a:pt x="3474" y="2021"/>
                  </a:lnTo>
                  <a:lnTo>
                    <a:pt x="3483" y="2049"/>
                  </a:lnTo>
                  <a:lnTo>
                    <a:pt x="3486" y="2077"/>
                  </a:lnTo>
                  <a:lnTo>
                    <a:pt x="3483" y="2106"/>
                  </a:lnTo>
                  <a:lnTo>
                    <a:pt x="3474" y="2134"/>
                  </a:lnTo>
                  <a:lnTo>
                    <a:pt x="3462" y="2159"/>
                  </a:lnTo>
                  <a:lnTo>
                    <a:pt x="3444" y="2181"/>
                  </a:lnTo>
                  <a:lnTo>
                    <a:pt x="3422" y="2201"/>
                  </a:lnTo>
                  <a:lnTo>
                    <a:pt x="3398" y="2217"/>
                  </a:lnTo>
                  <a:lnTo>
                    <a:pt x="3370" y="2228"/>
                  </a:lnTo>
                  <a:lnTo>
                    <a:pt x="3340" y="2236"/>
                  </a:lnTo>
                  <a:lnTo>
                    <a:pt x="3309" y="2238"/>
                  </a:lnTo>
                  <a:lnTo>
                    <a:pt x="1228" y="2238"/>
                  </a:lnTo>
                  <a:lnTo>
                    <a:pt x="495" y="322"/>
                  </a:lnTo>
                  <a:lnTo>
                    <a:pt x="177" y="322"/>
                  </a:lnTo>
                  <a:lnTo>
                    <a:pt x="145" y="320"/>
                  </a:lnTo>
                  <a:lnTo>
                    <a:pt x="116" y="312"/>
                  </a:lnTo>
                  <a:lnTo>
                    <a:pt x="88" y="300"/>
                  </a:lnTo>
                  <a:lnTo>
                    <a:pt x="63" y="285"/>
                  </a:lnTo>
                  <a:lnTo>
                    <a:pt x="42" y="265"/>
                  </a:lnTo>
                  <a:lnTo>
                    <a:pt x="24" y="243"/>
                  </a:lnTo>
                  <a:lnTo>
                    <a:pt x="11" y="218"/>
                  </a:lnTo>
                  <a:lnTo>
                    <a:pt x="3" y="190"/>
                  </a:lnTo>
                  <a:lnTo>
                    <a:pt x="0" y="161"/>
                  </a:lnTo>
                  <a:lnTo>
                    <a:pt x="3" y="133"/>
                  </a:lnTo>
                  <a:lnTo>
                    <a:pt x="11" y="105"/>
                  </a:lnTo>
                  <a:lnTo>
                    <a:pt x="24" y="80"/>
                  </a:lnTo>
                  <a:lnTo>
                    <a:pt x="42" y="58"/>
                  </a:lnTo>
                  <a:lnTo>
                    <a:pt x="63" y="38"/>
                  </a:lnTo>
                  <a:lnTo>
                    <a:pt x="88" y="22"/>
                  </a:lnTo>
                  <a:lnTo>
                    <a:pt x="116" y="11"/>
                  </a:lnTo>
                  <a:lnTo>
                    <a:pt x="145" y="3"/>
                  </a:lnTo>
                  <a:lnTo>
                    <a:pt x="1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68" name="Group 611"/>
          <p:cNvGrpSpPr>
            <a:grpSpLocks noChangeAspect="1"/>
          </p:cNvGrpSpPr>
          <p:nvPr/>
        </p:nvGrpSpPr>
        <p:grpSpPr bwMode="auto">
          <a:xfrm>
            <a:off x="10678358" y="762239"/>
            <a:ext cx="245765" cy="260365"/>
            <a:chOff x="1205" y="3905"/>
            <a:chExt cx="303" cy="32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71" name="Freeform 613"/>
            <p:cNvSpPr>
              <a:spLocks noEditPoints="1"/>
            </p:cNvSpPr>
            <p:nvPr/>
          </p:nvSpPr>
          <p:spPr bwMode="auto">
            <a:xfrm>
              <a:off x="1234" y="3975"/>
              <a:ext cx="244" cy="251"/>
            </a:xfrm>
            <a:custGeom>
              <a:avLst/>
              <a:gdLst>
                <a:gd name="T0" fmla="*/ 428 w 2440"/>
                <a:gd name="T1" fmla="*/ 1526 h 2760"/>
                <a:gd name="T2" fmla="*/ 428 w 2440"/>
                <a:gd name="T3" fmla="*/ 2101 h 2760"/>
                <a:gd name="T4" fmla="*/ 992 w 2440"/>
                <a:gd name="T5" fmla="*/ 2101 h 2760"/>
                <a:gd name="T6" fmla="*/ 992 w 2440"/>
                <a:gd name="T7" fmla="*/ 1526 h 2760"/>
                <a:gd name="T8" fmla="*/ 428 w 2440"/>
                <a:gd name="T9" fmla="*/ 1526 h 2760"/>
                <a:gd name="T10" fmla="*/ 1221 w 2440"/>
                <a:gd name="T11" fmla="*/ 0 h 2760"/>
                <a:gd name="T12" fmla="*/ 2440 w 2440"/>
                <a:gd name="T13" fmla="*/ 1336 h 2760"/>
                <a:gd name="T14" fmla="*/ 2440 w 2440"/>
                <a:gd name="T15" fmla="*/ 2697 h 2760"/>
                <a:gd name="T16" fmla="*/ 2437 w 2440"/>
                <a:gd name="T17" fmla="*/ 2717 h 2760"/>
                <a:gd name="T18" fmla="*/ 2429 w 2440"/>
                <a:gd name="T19" fmla="*/ 2734 h 2760"/>
                <a:gd name="T20" fmla="*/ 2417 w 2440"/>
                <a:gd name="T21" fmla="*/ 2748 h 2760"/>
                <a:gd name="T22" fmla="*/ 2401 w 2440"/>
                <a:gd name="T23" fmla="*/ 2757 h 2760"/>
                <a:gd name="T24" fmla="*/ 2383 w 2440"/>
                <a:gd name="T25" fmla="*/ 2760 h 2760"/>
                <a:gd name="T26" fmla="*/ 2012 w 2440"/>
                <a:gd name="T27" fmla="*/ 2760 h 2760"/>
                <a:gd name="T28" fmla="*/ 2012 w 2440"/>
                <a:gd name="T29" fmla="*/ 1526 h 2760"/>
                <a:gd name="T30" fmla="*/ 1387 w 2440"/>
                <a:gd name="T31" fmla="*/ 1526 h 2760"/>
                <a:gd name="T32" fmla="*/ 1387 w 2440"/>
                <a:gd name="T33" fmla="*/ 2760 h 2760"/>
                <a:gd name="T34" fmla="*/ 56 w 2440"/>
                <a:gd name="T35" fmla="*/ 2760 h 2760"/>
                <a:gd name="T36" fmla="*/ 38 w 2440"/>
                <a:gd name="T37" fmla="*/ 2757 h 2760"/>
                <a:gd name="T38" fmla="*/ 23 w 2440"/>
                <a:gd name="T39" fmla="*/ 2748 h 2760"/>
                <a:gd name="T40" fmla="*/ 11 w 2440"/>
                <a:gd name="T41" fmla="*/ 2734 h 2760"/>
                <a:gd name="T42" fmla="*/ 3 w 2440"/>
                <a:gd name="T43" fmla="*/ 2717 h 2760"/>
                <a:gd name="T44" fmla="*/ 0 w 2440"/>
                <a:gd name="T45" fmla="*/ 2697 h 2760"/>
                <a:gd name="T46" fmla="*/ 0 w 2440"/>
                <a:gd name="T47" fmla="*/ 1336 h 2760"/>
                <a:gd name="T48" fmla="*/ 1221 w 2440"/>
                <a:gd name="T49" fmla="*/ 0 h 2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40" h="2760">
                  <a:moveTo>
                    <a:pt x="428" y="1526"/>
                  </a:moveTo>
                  <a:lnTo>
                    <a:pt x="428" y="2101"/>
                  </a:lnTo>
                  <a:lnTo>
                    <a:pt x="992" y="2101"/>
                  </a:lnTo>
                  <a:lnTo>
                    <a:pt x="992" y="1526"/>
                  </a:lnTo>
                  <a:lnTo>
                    <a:pt x="428" y="1526"/>
                  </a:lnTo>
                  <a:close/>
                  <a:moveTo>
                    <a:pt x="1221" y="0"/>
                  </a:moveTo>
                  <a:lnTo>
                    <a:pt x="2440" y="1336"/>
                  </a:lnTo>
                  <a:lnTo>
                    <a:pt x="2440" y="2697"/>
                  </a:lnTo>
                  <a:lnTo>
                    <a:pt x="2437" y="2717"/>
                  </a:lnTo>
                  <a:lnTo>
                    <a:pt x="2429" y="2734"/>
                  </a:lnTo>
                  <a:lnTo>
                    <a:pt x="2417" y="2748"/>
                  </a:lnTo>
                  <a:lnTo>
                    <a:pt x="2401" y="2757"/>
                  </a:lnTo>
                  <a:lnTo>
                    <a:pt x="2383" y="2760"/>
                  </a:lnTo>
                  <a:lnTo>
                    <a:pt x="2012" y="2760"/>
                  </a:lnTo>
                  <a:lnTo>
                    <a:pt x="2012" y="1526"/>
                  </a:lnTo>
                  <a:lnTo>
                    <a:pt x="1387" y="1526"/>
                  </a:lnTo>
                  <a:lnTo>
                    <a:pt x="1387" y="2760"/>
                  </a:lnTo>
                  <a:lnTo>
                    <a:pt x="56" y="2760"/>
                  </a:lnTo>
                  <a:lnTo>
                    <a:pt x="38" y="2757"/>
                  </a:lnTo>
                  <a:lnTo>
                    <a:pt x="23" y="2748"/>
                  </a:lnTo>
                  <a:lnTo>
                    <a:pt x="11" y="2734"/>
                  </a:lnTo>
                  <a:lnTo>
                    <a:pt x="3" y="2717"/>
                  </a:lnTo>
                  <a:lnTo>
                    <a:pt x="0" y="2697"/>
                  </a:lnTo>
                  <a:lnTo>
                    <a:pt x="0" y="1336"/>
                  </a:lnTo>
                  <a:lnTo>
                    <a:pt x="12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2" name="Freeform 614"/>
            <p:cNvSpPr>
              <a:spLocks/>
            </p:cNvSpPr>
            <p:nvPr/>
          </p:nvSpPr>
          <p:spPr bwMode="auto">
            <a:xfrm>
              <a:off x="1205" y="3905"/>
              <a:ext cx="303" cy="174"/>
            </a:xfrm>
            <a:custGeom>
              <a:avLst/>
              <a:gdLst>
                <a:gd name="T0" fmla="*/ 1514 w 3027"/>
                <a:gd name="T1" fmla="*/ 0 h 1915"/>
                <a:gd name="T2" fmla="*/ 2981 w 3027"/>
                <a:gd name="T3" fmla="*/ 1613 h 1915"/>
                <a:gd name="T4" fmla="*/ 2999 w 3027"/>
                <a:gd name="T5" fmla="*/ 1637 h 1915"/>
                <a:gd name="T6" fmla="*/ 3013 w 3027"/>
                <a:gd name="T7" fmla="*/ 1665 h 1915"/>
                <a:gd name="T8" fmla="*/ 3023 w 3027"/>
                <a:gd name="T9" fmla="*/ 1693 h 1915"/>
                <a:gd name="T10" fmla="*/ 3027 w 3027"/>
                <a:gd name="T11" fmla="*/ 1723 h 1915"/>
                <a:gd name="T12" fmla="*/ 3027 w 3027"/>
                <a:gd name="T13" fmla="*/ 1754 h 1915"/>
                <a:gd name="T14" fmla="*/ 3023 w 3027"/>
                <a:gd name="T15" fmla="*/ 1783 h 1915"/>
                <a:gd name="T16" fmla="*/ 3013 w 3027"/>
                <a:gd name="T17" fmla="*/ 1812 h 1915"/>
                <a:gd name="T18" fmla="*/ 2999 w 3027"/>
                <a:gd name="T19" fmla="*/ 1838 h 1915"/>
                <a:gd name="T20" fmla="*/ 2981 w 3027"/>
                <a:gd name="T21" fmla="*/ 1864 h 1915"/>
                <a:gd name="T22" fmla="*/ 2958 w 3027"/>
                <a:gd name="T23" fmla="*/ 1884 h 1915"/>
                <a:gd name="T24" fmla="*/ 2934 w 3027"/>
                <a:gd name="T25" fmla="*/ 1899 h 1915"/>
                <a:gd name="T26" fmla="*/ 2908 w 3027"/>
                <a:gd name="T27" fmla="*/ 1910 h 1915"/>
                <a:gd name="T28" fmla="*/ 2881 w 3027"/>
                <a:gd name="T29" fmla="*/ 1914 h 1915"/>
                <a:gd name="T30" fmla="*/ 2853 w 3027"/>
                <a:gd name="T31" fmla="*/ 1914 h 1915"/>
                <a:gd name="T32" fmla="*/ 2826 w 3027"/>
                <a:gd name="T33" fmla="*/ 1910 h 1915"/>
                <a:gd name="T34" fmla="*/ 2800 w 3027"/>
                <a:gd name="T35" fmla="*/ 1899 h 1915"/>
                <a:gd name="T36" fmla="*/ 2775 w 3027"/>
                <a:gd name="T37" fmla="*/ 1884 h 1915"/>
                <a:gd name="T38" fmla="*/ 2753 w 3027"/>
                <a:gd name="T39" fmla="*/ 1864 h 1915"/>
                <a:gd name="T40" fmla="*/ 1514 w 3027"/>
                <a:gd name="T41" fmla="*/ 502 h 1915"/>
                <a:gd name="T42" fmla="*/ 275 w 3027"/>
                <a:gd name="T43" fmla="*/ 1864 h 1915"/>
                <a:gd name="T44" fmla="*/ 255 w 3027"/>
                <a:gd name="T45" fmla="*/ 1882 h 1915"/>
                <a:gd name="T46" fmla="*/ 233 w 3027"/>
                <a:gd name="T47" fmla="*/ 1897 h 1915"/>
                <a:gd name="T48" fmla="*/ 210 w 3027"/>
                <a:gd name="T49" fmla="*/ 1907 h 1915"/>
                <a:gd name="T50" fmla="*/ 185 w 3027"/>
                <a:gd name="T51" fmla="*/ 1913 h 1915"/>
                <a:gd name="T52" fmla="*/ 161 w 3027"/>
                <a:gd name="T53" fmla="*/ 1915 h 1915"/>
                <a:gd name="T54" fmla="*/ 136 w 3027"/>
                <a:gd name="T55" fmla="*/ 1913 h 1915"/>
                <a:gd name="T56" fmla="*/ 112 w 3027"/>
                <a:gd name="T57" fmla="*/ 1907 h 1915"/>
                <a:gd name="T58" fmla="*/ 89 w 3027"/>
                <a:gd name="T59" fmla="*/ 1897 h 1915"/>
                <a:gd name="T60" fmla="*/ 67 w 3027"/>
                <a:gd name="T61" fmla="*/ 1882 h 1915"/>
                <a:gd name="T62" fmla="*/ 47 w 3027"/>
                <a:gd name="T63" fmla="*/ 1864 h 1915"/>
                <a:gd name="T64" fmla="*/ 28 w 3027"/>
                <a:gd name="T65" fmla="*/ 1838 h 1915"/>
                <a:gd name="T66" fmla="*/ 14 w 3027"/>
                <a:gd name="T67" fmla="*/ 1812 h 1915"/>
                <a:gd name="T68" fmla="*/ 5 w 3027"/>
                <a:gd name="T69" fmla="*/ 1783 h 1915"/>
                <a:gd name="T70" fmla="*/ 0 w 3027"/>
                <a:gd name="T71" fmla="*/ 1754 h 1915"/>
                <a:gd name="T72" fmla="*/ 0 w 3027"/>
                <a:gd name="T73" fmla="*/ 1723 h 1915"/>
                <a:gd name="T74" fmla="*/ 5 w 3027"/>
                <a:gd name="T75" fmla="*/ 1693 h 1915"/>
                <a:gd name="T76" fmla="*/ 14 w 3027"/>
                <a:gd name="T77" fmla="*/ 1665 h 1915"/>
                <a:gd name="T78" fmla="*/ 28 w 3027"/>
                <a:gd name="T79" fmla="*/ 1637 h 1915"/>
                <a:gd name="T80" fmla="*/ 47 w 3027"/>
                <a:gd name="T81" fmla="*/ 1613 h 1915"/>
                <a:gd name="T82" fmla="*/ 564 w 3027"/>
                <a:gd name="T83" fmla="*/ 1044 h 1915"/>
                <a:gd name="T84" fmla="*/ 564 w 3027"/>
                <a:gd name="T85" fmla="*/ 426 h 1915"/>
                <a:gd name="T86" fmla="*/ 566 w 3027"/>
                <a:gd name="T87" fmla="*/ 397 h 1915"/>
                <a:gd name="T88" fmla="*/ 574 w 3027"/>
                <a:gd name="T89" fmla="*/ 371 h 1915"/>
                <a:gd name="T90" fmla="*/ 586 w 3027"/>
                <a:gd name="T91" fmla="*/ 347 h 1915"/>
                <a:gd name="T92" fmla="*/ 601 w 3027"/>
                <a:gd name="T93" fmla="*/ 326 h 1915"/>
                <a:gd name="T94" fmla="*/ 621 w 3027"/>
                <a:gd name="T95" fmla="*/ 309 h 1915"/>
                <a:gd name="T96" fmla="*/ 642 w 3027"/>
                <a:gd name="T97" fmla="*/ 296 h 1915"/>
                <a:gd name="T98" fmla="*/ 667 w 3027"/>
                <a:gd name="T99" fmla="*/ 287 h 1915"/>
                <a:gd name="T100" fmla="*/ 693 w 3027"/>
                <a:gd name="T101" fmla="*/ 285 h 1915"/>
                <a:gd name="T102" fmla="*/ 719 w 3027"/>
                <a:gd name="T103" fmla="*/ 287 h 1915"/>
                <a:gd name="T104" fmla="*/ 743 w 3027"/>
                <a:gd name="T105" fmla="*/ 296 h 1915"/>
                <a:gd name="T106" fmla="*/ 766 w 3027"/>
                <a:gd name="T107" fmla="*/ 309 h 1915"/>
                <a:gd name="T108" fmla="*/ 785 w 3027"/>
                <a:gd name="T109" fmla="*/ 326 h 1915"/>
                <a:gd name="T110" fmla="*/ 800 w 3027"/>
                <a:gd name="T111" fmla="*/ 347 h 1915"/>
                <a:gd name="T112" fmla="*/ 812 w 3027"/>
                <a:gd name="T113" fmla="*/ 371 h 1915"/>
                <a:gd name="T114" fmla="*/ 820 w 3027"/>
                <a:gd name="T115" fmla="*/ 397 h 1915"/>
                <a:gd name="T116" fmla="*/ 822 w 3027"/>
                <a:gd name="T117" fmla="*/ 426 h 1915"/>
                <a:gd name="T118" fmla="*/ 822 w 3027"/>
                <a:gd name="T119" fmla="*/ 762 h 1915"/>
                <a:gd name="T120" fmla="*/ 1514 w 3027"/>
                <a:gd name="T121" fmla="*/ 0 h 19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27" h="1915">
                  <a:moveTo>
                    <a:pt x="1514" y="0"/>
                  </a:moveTo>
                  <a:lnTo>
                    <a:pt x="2981" y="1613"/>
                  </a:lnTo>
                  <a:lnTo>
                    <a:pt x="2999" y="1637"/>
                  </a:lnTo>
                  <a:lnTo>
                    <a:pt x="3013" y="1665"/>
                  </a:lnTo>
                  <a:lnTo>
                    <a:pt x="3023" y="1693"/>
                  </a:lnTo>
                  <a:lnTo>
                    <a:pt x="3027" y="1723"/>
                  </a:lnTo>
                  <a:lnTo>
                    <a:pt x="3027" y="1754"/>
                  </a:lnTo>
                  <a:lnTo>
                    <a:pt x="3023" y="1783"/>
                  </a:lnTo>
                  <a:lnTo>
                    <a:pt x="3013" y="1812"/>
                  </a:lnTo>
                  <a:lnTo>
                    <a:pt x="2999" y="1838"/>
                  </a:lnTo>
                  <a:lnTo>
                    <a:pt x="2981" y="1864"/>
                  </a:lnTo>
                  <a:lnTo>
                    <a:pt x="2958" y="1884"/>
                  </a:lnTo>
                  <a:lnTo>
                    <a:pt x="2934" y="1899"/>
                  </a:lnTo>
                  <a:lnTo>
                    <a:pt x="2908" y="1910"/>
                  </a:lnTo>
                  <a:lnTo>
                    <a:pt x="2881" y="1914"/>
                  </a:lnTo>
                  <a:lnTo>
                    <a:pt x="2853" y="1914"/>
                  </a:lnTo>
                  <a:lnTo>
                    <a:pt x="2826" y="1910"/>
                  </a:lnTo>
                  <a:lnTo>
                    <a:pt x="2800" y="1899"/>
                  </a:lnTo>
                  <a:lnTo>
                    <a:pt x="2775" y="1884"/>
                  </a:lnTo>
                  <a:lnTo>
                    <a:pt x="2753" y="1864"/>
                  </a:lnTo>
                  <a:lnTo>
                    <a:pt x="1514" y="502"/>
                  </a:lnTo>
                  <a:lnTo>
                    <a:pt x="275" y="1864"/>
                  </a:lnTo>
                  <a:lnTo>
                    <a:pt x="255" y="1882"/>
                  </a:lnTo>
                  <a:lnTo>
                    <a:pt x="233" y="1897"/>
                  </a:lnTo>
                  <a:lnTo>
                    <a:pt x="210" y="1907"/>
                  </a:lnTo>
                  <a:lnTo>
                    <a:pt x="185" y="1913"/>
                  </a:lnTo>
                  <a:lnTo>
                    <a:pt x="161" y="1915"/>
                  </a:lnTo>
                  <a:lnTo>
                    <a:pt x="136" y="1913"/>
                  </a:lnTo>
                  <a:lnTo>
                    <a:pt x="112" y="1907"/>
                  </a:lnTo>
                  <a:lnTo>
                    <a:pt x="89" y="1897"/>
                  </a:lnTo>
                  <a:lnTo>
                    <a:pt x="67" y="1882"/>
                  </a:lnTo>
                  <a:lnTo>
                    <a:pt x="47" y="1864"/>
                  </a:lnTo>
                  <a:lnTo>
                    <a:pt x="28" y="1838"/>
                  </a:lnTo>
                  <a:lnTo>
                    <a:pt x="14" y="1812"/>
                  </a:lnTo>
                  <a:lnTo>
                    <a:pt x="5" y="1783"/>
                  </a:lnTo>
                  <a:lnTo>
                    <a:pt x="0" y="1754"/>
                  </a:lnTo>
                  <a:lnTo>
                    <a:pt x="0" y="1723"/>
                  </a:lnTo>
                  <a:lnTo>
                    <a:pt x="5" y="1693"/>
                  </a:lnTo>
                  <a:lnTo>
                    <a:pt x="14" y="1665"/>
                  </a:lnTo>
                  <a:lnTo>
                    <a:pt x="28" y="1637"/>
                  </a:lnTo>
                  <a:lnTo>
                    <a:pt x="47" y="1613"/>
                  </a:lnTo>
                  <a:lnTo>
                    <a:pt x="564" y="1044"/>
                  </a:lnTo>
                  <a:lnTo>
                    <a:pt x="564" y="426"/>
                  </a:lnTo>
                  <a:lnTo>
                    <a:pt x="566" y="397"/>
                  </a:lnTo>
                  <a:lnTo>
                    <a:pt x="574" y="371"/>
                  </a:lnTo>
                  <a:lnTo>
                    <a:pt x="586" y="347"/>
                  </a:lnTo>
                  <a:lnTo>
                    <a:pt x="601" y="326"/>
                  </a:lnTo>
                  <a:lnTo>
                    <a:pt x="621" y="309"/>
                  </a:lnTo>
                  <a:lnTo>
                    <a:pt x="642" y="296"/>
                  </a:lnTo>
                  <a:lnTo>
                    <a:pt x="667" y="287"/>
                  </a:lnTo>
                  <a:lnTo>
                    <a:pt x="693" y="285"/>
                  </a:lnTo>
                  <a:lnTo>
                    <a:pt x="719" y="287"/>
                  </a:lnTo>
                  <a:lnTo>
                    <a:pt x="743" y="296"/>
                  </a:lnTo>
                  <a:lnTo>
                    <a:pt x="766" y="309"/>
                  </a:lnTo>
                  <a:lnTo>
                    <a:pt x="785" y="326"/>
                  </a:lnTo>
                  <a:lnTo>
                    <a:pt x="800" y="347"/>
                  </a:lnTo>
                  <a:lnTo>
                    <a:pt x="812" y="371"/>
                  </a:lnTo>
                  <a:lnTo>
                    <a:pt x="820" y="397"/>
                  </a:lnTo>
                  <a:lnTo>
                    <a:pt x="822" y="426"/>
                  </a:lnTo>
                  <a:lnTo>
                    <a:pt x="822" y="762"/>
                  </a:lnTo>
                  <a:lnTo>
                    <a:pt x="15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" name="Group 4"/>
          <p:cNvGrpSpPr>
            <a:grpSpLocks noChangeAspect="1"/>
          </p:cNvGrpSpPr>
          <p:nvPr/>
        </p:nvGrpSpPr>
        <p:grpSpPr bwMode="auto">
          <a:xfrm>
            <a:off x="3902760" y="746499"/>
            <a:ext cx="291207" cy="291844"/>
            <a:chOff x="2803" y="828"/>
            <a:chExt cx="1372" cy="13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2826" y="828"/>
              <a:ext cx="1038" cy="562"/>
            </a:xfrm>
            <a:custGeom>
              <a:avLst/>
              <a:gdLst>
                <a:gd name="T0" fmla="*/ 2023 w 3115"/>
                <a:gd name="T1" fmla="*/ 0 h 1686"/>
                <a:gd name="T2" fmla="*/ 3087 w 3115"/>
                <a:gd name="T3" fmla="*/ 3 h 1686"/>
                <a:gd name="T4" fmla="*/ 3098 w 3115"/>
                <a:gd name="T5" fmla="*/ 4 h 1686"/>
                <a:gd name="T6" fmla="*/ 3105 w 3115"/>
                <a:gd name="T7" fmla="*/ 10 h 1686"/>
                <a:gd name="T8" fmla="*/ 3112 w 3115"/>
                <a:gd name="T9" fmla="*/ 18 h 1686"/>
                <a:gd name="T10" fmla="*/ 3115 w 3115"/>
                <a:gd name="T11" fmla="*/ 28 h 1686"/>
                <a:gd name="T12" fmla="*/ 3114 w 3115"/>
                <a:gd name="T13" fmla="*/ 38 h 1686"/>
                <a:gd name="T14" fmla="*/ 3109 w 3115"/>
                <a:gd name="T15" fmla="*/ 48 h 1686"/>
                <a:gd name="T16" fmla="*/ 2462 w 3115"/>
                <a:gd name="T17" fmla="*/ 891 h 1686"/>
                <a:gd name="T18" fmla="*/ 2455 w 3115"/>
                <a:gd name="T19" fmla="*/ 897 h 1686"/>
                <a:gd name="T20" fmla="*/ 2445 w 3115"/>
                <a:gd name="T21" fmla="*/ 901 h 1686"/>
                <a:gd name="T22" fmla="*/ 2435 w 3115"/>
                <a:gd name="T23" fmla="*/ 899 h 1686"/>
                <a:gd name="T24" fmla="*/ 2426 w 3115"/>
                <a:gd name="T25" fmla="*/ 894 h 1686"/>
                <a:gd name="T26" fmla="*/ 2420 w 3115"/>
                <a:gd name="T27" fmla="*/ 887 h 1686"/>
                <a:gd name="T28" fmla="*/ 2417 w 3115"/>
                <a:gd name="T29" fmla="*/ 877 h 1686"/>
                <a:gd name="T30" fmla="*/ 2393 w 3115"/>
                <a:gd name="T31" fmla="*/ 526 h 1686"/>
                <a:gd name="T32" fmla="*/ 1620 w 3115"/>
                <a:gd name="T33" fmla="*/ 906 h 1686"/>
                <a:gd name="T34" fmla="*/ 1197 w 3115"/>
                <a:gd name="T35" fmla="*/ 1619 h 1686"/>
                <a:gd name="T36" fmla="*/ 1180 w 3115"/>
                <a:gd name="T37" fmla="*/ 1641 h 1686"/>
                <a:gd name="T38" fmla="*/ 1157 w 3115"/>
                <a:gd name="T39" fmla="*/ 1661 h 1686"/>
                <a:gd name="T40" fmla="*/ 1133 w 3115"/>
                <a:gd name="T41" fmla="*/ 1675 h 1686"/>
                <a:gd name="T42" fmla="*/ 1106 w 3115"/>
                <a:gd name="T43" fmla="*/ 1682 h 1686"/>
                <a:gd name="T44" fmla="*/ 1078 w 3115"/>
                <a:gd name="T45" fmla="*/ 1686 h 1686"/>
                <a:gd name="T46" fmla="*/ 1051 w 3115"/>
                <a:gd name="T47" fmla="*/ 1684 h 1686"/>
                <a:gd name="T48" fmla="*/ 1024 w 3115"/>
                <a:gd name="T49" fmla="*/ 1675 h 1686"/>
                <a:gd name="T50" fmla="*/ 85 w 3115"/>
                <a:gd name="T51" fmla="*/ 1288 h 1686"/>
                <a:gd name="T52" fmla="*/ 60 w 3115"/>
                <a:gd name="T53" fmla="*/ 1275 h 1686"/>
                <a:gd name="T54" fmla="*/ 40 w 3115"/>
                <a:gd name="T55" fmla="*/ 1258 h 1686"/>
                <a:gd name="T56" fmla="*/ 23 w 3115"/>
                <a:gd name="T57" fmla="*/ 1236 h 1686"/>
                <a:gd name="T58" fmla="*/ 10 w 3115"/>
                <a:gd name="T59" fmla="*/ 1214 h 1686"/>
                <a:gd name="T60" fmla="*/ 2 w 3115"/>
                <a:gd name="T61" fmla="*/ 1188 h 1686"/>
                <a:gd name="T62" fmla="*/ 0 w 3115"/>
                <a:gd name="T63" fmla="*/ 1161 h 1686"/>
                <a:gd name="T64" fmla="*/ 2 w 3115"/>
                <a:gd name="T65" fmla="*/ 1134 h 1686"/>
                <a:gd name="T66" fmla="*/ 10 w 3115"/>
                <a:gd name="T67" fmla="*/ 1107 h 1686"/>
                <a:gd name="T68" fmla="*/ 24 w 3115"/>
                <a:gd name="T69" fmla="*/ 1082 h 1686"/>
                <a:gd name="T70" fmla="*/ 40 w 3115"/>
                <a:gd name="T71" fmla="*/ 1061 h 1686"/>
                <a:gd name="T72" fmla="*/ 61 w 3115"/>
                <a:gd name="T73" fmla="*/ 1045 h 1686"/>
                <a:gd name="T74" fmla="*/ 85 w 3115"/>
                <a:gd name="T75" fmla="*/ 1032 h 1686"/>
                <a:gd name="T76" fmla="*/ 110 w 3115"/>
                <a:gd name="T77" fmla="*/ 1025 h 1686"/>
                <a:gd name="T78" fmla="*/ 137 w 3115"/>
                <a:gd name="T79" fmla="*/ 1021 h 1686"/>
                <a:gd name="T80" fmla="*/ 164 w 3115"/>
                <a:gd name="T81" fmla="*/ 1023 h 1686"/>
                <a:gd name="T82" fmla="*/ 192 w 3115"/>
                <a:gd name="T83" fmla="*/ 1032 h 1686"/>
                <a:gd name="T84" fmla="*/ 1019 w 3115"/>
                <a:gd name="T85" fmla="*/ 1373 h 1686"/>
                <a:gd name="T86" fmla="*/ 1403 w 3115"/>
                <a:gd name="T87" fmla="*/ 729 h 1686"/>
                <a:gd name="T88" fmla="*/ 1418 w 3115"/>
                <a:gd name="T89" fmla="*/ 708 h 1686"/>
                <a:gd name="T90" fmla="*/ 1438 w 3115"/>
                <a:gd name="T91" fmla="*/ 690 h 1686"/>
                <a:gd name="T92" fmla="*/ 1461 w 3115"/>
                <a:gd name="T93" fmla="*/ 675 h 1686"/>
                <a:gd name="T94" fmla="*/ 2270 w 3115"/>
                <a:gd name="T95" fmla="*/ 277 h 1686"/>
                <a:gd name="T96" fmla="*/ 2007 w 3115"/>
                <a:gd name="T97" fmla="*/ 44 h 1686"/>
                <a:gd name="T98" fmla="*/ 2001 w 3115"/>
                <a:gd name="T99" fmla="*/ 36 h 1686"/>
                <a:gd name="T100" fmla="*/ 1998 w 3115"/>
                <a:gd name="T101" fmla="*/ 26 h 1686"/>
                <a:gd name="T102" fmla="*/ 2000 w 3115"/>
                <a:gd name="T103" fmla="*/ 16 h 1686"/>
                <a:gd name="T104" fmla="*/ 2006 w 3115"/>
                <a:gd name="T105" fmla="*/ 8 h 1686"/>
                <a:gd name="T106" fmla="*/ 2013 w 3115"/>
                <a:gd name="T107" fmla="*/ 3 h 1686"/>
                <a:gd name="T108" fmla="*/ 2023 w 3115"/>
                <a:gd name="T109" fmla="*/ 0 h 16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15" h="1686">
                  <a:moveTo>
                    <a:pt x="2023" y="0"/>
                  </a:moveTo>
                  <a:lnTo>
                    <a:pt x="3087" y="3"/>
                  </a:lnTo>
                  <a:lnTo>
                    <a:pt x="3098" y="4"/>
                  </a:lnTo>
                  <a:lnTo>
                    <a:pt x="3105" y="10"/>
                  </a:lnTo>
                  <a:lnTo>
                    <a:pt x="3112" y="18"/>
                  </a:lnTo>
                  <a:lnTo>
                    <a:pt x="3115" y="28"/>
                  </a:lnTo>
                  <a:lnTo>
                    <a:pt x="3114" y="38"/>
                  </a:lnTo>
                  <a:lnTo>
                    <a:pt x="3109" y="48"/>
                  </a:lnTo>
                  <a:lnTo>
                    <a:pt x="2462" y="891"/>
                  </a:lnTo>
                  <a:lnTo>
                    <a:pt x="2455" y="897"/>
                  </a:lnTo>
                  <a:lnTo>
                    <a:pt x="2445" y="901"/>
                  </a:lnTo>
                  <a:lnTo>
                    <a:pt x="2435" y="899"/>
                  </a:lnTo>
                  <a:lnTo>
                    <a:pt x="2426" y="894"/>
                  </a:lnTo>
                  <a:lnTo>
                    <a:pt x="2420" y="887"/>
                  </a:lnTo>
                  <a:lnTo>
                    <a:pt x="2417" y="877"/>
                  </a:lnTo>
                  <a:lnTo>
                    <a:pt x="2393" y="526"/>
                  </a:lnTo>
                  <a:lnTo>
                    <a:pt x="1620" y="906"/>
                  </a:lnTo>
                  <a:lnTo>
                    <a:pt x="1197" y="1619"/>
                  </a:lnTo>
                  <a:lnTo>
                    <a:pt x="1180" y="1641"/>
                  </a:lnTo>
                  <a:lnTo>
                    <a:pt x="1157" y="1661"/>
                  </a:lnTo>
                  <a:lnTo>
                    <a:pt x="1133" y="1675"/>
                  </a:lnTo>
                  <a:lnTo>
                    <a:pt x="1106" y="1682"/>
                  </a:lnTo>
                  <a:lnTo>
                    <a:pt x="1078" y="1686"/>
                  </a:lnTo>
                  <a:lnTo>
                    <a:pt x="1051" y="1684"/>
                  </a:lnTo>
                  <a:lnTo>
                    <a:pt x="1024" y="1675"/>
                  </a:lnTo>
                  <a:lnTo>
                    <a:pt x="85" y="1288"/>
                  </a:lnTo>
                  <a:lnTo>
                    <a:pt x="60" y="1275"/>
                  </a:lnTo>
                  <a:lnTo>
                    <a:pt x="40" y="1258"/>
                  </a:lnTo>
                  <a:lnTo>
                    <a:pt x="23" y="1236"/>
                  </a:lnTo>
                  <a:lnTo>
                    <a:pt x="10" y="1214"/>
                  </a:lnTo>
                  <a:lnTo>
                    <a:pt x="2" y="1188"/>
                  </a:lnTo>
                  <a:lnTo>
                    <a:pt x="0" y="1161"/>
                  </a:lnTo>
                  <a:lnTo>
                    <a:pt x="2" y="1134"/>
                  </a:lnTo>
                  <a:lnTo>
                    <a:pt x="10" y="1107"/>
                  </a:lnTo>
                  <a:lnTo>
                    <a:pt x="24" y="1082"/>
                  </a:lnTo>
                  <a:lnTo>
                    <a:pt x="40" y="1061"/>
                  </a:lnTo>
                  <a:lnTo>
                    <a:pt x="61" y="1045"/>
                  </a:lnTo>
                  <a:lnTo>
                    <a:pt x="85" y="1032"/>
                  </a:lnTo>
                  <a:lnTo>
                    <a:pt x="110" y="1025"/>
                  </a:lnTo>
                  <a:lnTo>
                    <a:pt x="137" y="1021"/>
                  </a:lnTo>
                  <a:lnTo>
                    <a:pt x="164" y="1023"/>
                  </a:lnTo>
                  <a:lnTo>
                    <a:pt x="192" y="1032"/>
                  </a:lnTo>
                  <a:lnTo>
                    <a:pt x="1019" y="1373"/>
                  </a:lnTo>
                  <a:lnTo>
                    <a:pt x="1403" y="729"/>
                  </a:lnTo>
                  <a:lnTo>
                    <a:pt x="1418" y="708"/>
                  </a:lnTo>
                  <a:lnTo>
                    <a:pt x="1438" y="690"/>
                  </a:lnTo>
                  <a:lnTo>
                    <a:pt x="1461" y="675"/>
                  </a:lnTo>
                  <a:lnTo>
                    <a:pt x="2270" y="277"/>
                  </a:lnTo>
                  <a:lnTo>
                    <a:pt x="2007" y="44"/>
                  </a:lnTo>
                  <a:lnTo>
                    <a:pt x="2001" y="36"/>
                  </a:lnTo>
                  <a:lnTo>
                    <a:pt x="1998" y="26"/>
                  </a:lnTo>
                  <a:lnTo>
                    <a:pt x="2000" y="16"/>
                  </a:lnTo>
                  <a:lnTo>
                    <a:pt x="2006" y="8"/>
                  </a:lnTo>
                  <a:lnTo>
                    <a:pt x="2013" y="3"/>
                  </a:lnTo>
                  <a:lnTo>
                    <a:pt x="20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2803" y="2064"/>
              <a:ext cx="1372" cy="139"/>
            </a:xfrm>
            <a:custGeom>
              <a:avLst/>
              <a:gdLst>
                <a:gd name="T0" fmla="*/ 208 w 4117"/>
                <a:gd name="T1" fmla="*/ 0 h 416"/>
                <a:gd name="T2" fmla="*/ 3909 w 4117"/>
                <a:gd name="T3" fmla="*/ 0 h 416"/>
                <a:gd name="T4" fmla="*/ 3945 w 4117"/>
                <a:gd name="T5" fmla="*/ 3 h 416"/>
                <a:gd name="T6" fmla="*/ 3982 w 4117"/>
                <a:gd name="T7" fmla="*/ 13 h 416"/>
                <a:gd name="T8" fmla="*/ 4013 w 4117"/>
                <a:gd name="T9" fmla="*/ 28 h 416"/>
                <a:gd name="T10" fmla="*/ 4043 w 4117"/>
                <a:gd name="T11" fmla="*/ 49 h 416"/>
                <a:gd name="T12" fmla="*/ 4068 w 4117"/>
                <a:gd name="T13" fmla="*/ 74 h 416"/>
                <a:gd name="T14" fmla="*/ 4088 w 4117"/>
                <a:gd name="T15" fmla="*/ 103 h 416"/>
                <a:gd name="T16" fmla="*/ 4103 w 4117"/>
                <a:gd name="T17" fmla="*/ 135 h 416"/>
                <a:gd name="T18" fmla="*/ 4113 w 4117"/>
                <a:gd name="T19" fmla="*/ 170 h 416"/>
                <a:gd name="T20" fmla="*/ 4117 w 4117"/>
                <a:gd name="T21" fmla="*/ 208 h 416"/>
                <a:gd name="T22" fmla="*/ 4113 w 4117"/>
                <a:gd name="T23" fmla="*/ 246 h 416"/>
                <a:gd name="T24" fmla="*/ 4103 w 4117"/>
                <a:gd name="T25" fmla="*/ 281 h 416"/>
                <a:gd name="T26" fmla="*/ 4088 w 4117"/>
                <a:gd name="T27" fmla="*/ 312 h 416"/>
                <a:gd name="T28" fmla="*/ 4068 w 4117"/>
                <a:gd name="T29" fmla="*/ 342 h 416"/>
                <a:gd name="T30" fmla="*/ 4043 w 4117"/>
                <a:gd name="T31" fmla="*/ 367 h 416"/>
                <a:gd name="T32" fmla="*/ 4013 w 4117"/>
                <a:gd name="T33" fmla="*/ 387 h 416"/>
                <a:gd name="T34" fmla="*/ 3982 w 4117"/>
                <a:gd name="T35" fmla="*/ 402 h 416"/>
                <a:gd name="T36" fmla="*/ 3945 w 4117"/>
                <a:gd name="T37" fmla="*/ 412 h 416"/>
                <a:gd name="T38" fmla="*/ 3909 w 4117"/>
                <a:gd name="T39" fmla="*/ 416 h 416"/>
                <a:gd name="T40" fmla="*/ 208 w 4117"/>
                <a:gd name="T41" fmla="*/ 416 h 416"/>
                <a:gd name="T42" fmla="*/ 170 w 4117"/>
                <a:gd name="T43" fmla="*/ 412 h 416"/>
                <a:gd name="T44" fmla="*/ 135 w 4117"/>
                <a:gd name="T45" fmla="*/ 402 h 416"/>
                <a:gd name="T46" fmla="*/ 104 w 4117"/>
                <a:gd name="T47" fmla="*/ 387 h 416"/>
                <a:gd name="T48" fmla="*/ 74 w 4117"/>
                <a:gd name="T49" fmla="*/ 367 h 416"/>
                <a:gd name="T50" fmla="*/ 49 w 4117"/>
                <a:gd name="T51" fmla="*/ 342 h 416"/>
                <a:gd name="T52" fmla="*/ 29 w 4117"/>
                <a:gd name="T53" fmla="*/ 312 h 416"/>
                <a:gd name="T54" fmla="*/ 14 w 4117"/>
                <a:gd name="T55" fmla="*/ 281 h 416"/>
                <a:gd name="T56" fmla="*/ 4 w 4117"/>
                <a:gd name="T57" fmla="*/ 246 h 416"/>
                <a:gd name="T58" fmla="*/ 0 w 4117"/>
                <a:gd name="T59" fmla="*/ 208 h 416"/>
                <a:gd name="T60" fmla="*/ 4 w 4117"/>
                <a:gd name="T61" fmla="*/ 170 h 416"/>
                <a:gd name="T62" fmla="*/ 14 w 4117"/>
                <a:gd name="T63" fmla="*/ 135 h 416"/>
                <a:gd name="T64" fmla="*/ 29 w 4117"/>
                <a:gd name="T65" fmla="*/ 103 h 416"/>
                <a:gd name="T66" fmla="*/ 49 w 4117"/>
                <a:gd name="T67" fmla="*/ 74 h 416"/>
                <a:gd name="T68" fmla="*/ 74 w 4117"/>
                <a:gd name="T69" fmla="*/ 49 h 416"/>
                <a:gd name="T70" fmla="*/ 104 w 4117"/>
                <a:gd name="T71" fmla="*/ 28 h 416"/>
                <a:gd name="T72" fmla="*/ 135 w 4117"/>
                <a:gd name="T73" fmla="*/ 13 h 416"/>
                <a:gd name="T74" fmla="*/ 170 w 4117"/>
                <a:gd name="T75" fmla="*/ 3 h 416"/>
                <a:gd name="T76" fmla="*/ 208 w 4117"/>
                <a:gd name="T77" fmla="*/ 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117" h="416">
                  <a:moveTo>
                    <a:pt x="208" y="0"/>
                  </a:moveTo>
                  <a:lnTo>
                    <a:pt x="3909" y="0"/>
                  </a:lnTo>
                  <a:lnTo>
                    <a:pt x="3945" y="3"/>
                  </a:lnTo>
                  <a:lnTo>
                    <a:pt x="3982" y="13"/>
                  </a:lnTo>
                  <a:lnTo>
                    <a:pt x="4013" y="28"/>
                  </a:lnTo>
                  <a:lnTo>
                    <a:pt x="4043" y="49"/>
                  </a:lnTo>
                  <a:lnTo>
                    <a:pt x="4068" y="74"/>
                  </a:lnTo>
                  <a:lnTo>
                    <a:pt x="4088" y="103"/>
                  </a:lnTo>
                  <a:lnTo>
                    <a:pt x="4103" y="135"/>
                  </a:lnTo>
                  <a:lnTo>
                    <a:pt x="4113" y="170"/>
                  </a:lnTo>
                  <a:lnTo>
                    <a:pt x="4117" y="208"/>
                  </a:lnTo>
                  <a:lnTo>
                    <a:pt x="4113" y="246"/>
                  </a:lnTo>
                  <a:lnTo>
                    <a:pt x="4103" y="281"/>
                  </a:lnTo>
                  <a:lnTo>
                    <a:pt x="4088" y="312"/>
                  </a:lnTo>
                  <a:lnTo>
                    <a:pt x="4068" y="342"/>
                  </a:lnTo>
                  <a:lnTo>
                    <a:pt x="4043" y="367"/>
                  </a:lnTo>
                  <a:lnTo>
                    <a:pt x="4013" y="387"/>
                  </a:lnTo>
                  <a:lnTo>
                    <a:pt x="3982" y="402"/>
                  </a:lnTo>
                  <a:lnTo>
                    <a:pt x="3945" y="412"/>
                  </a:lnTo>
                  <a:lnTo>
                    <a:pt x="3909" y="416"/>
                  </a:lnTo>
                  <a:lnTo>
                    <a:pt x="208" y="416"/>
                  </a:lnTo>
                  <a:lnTo>
                    <a:pt x="170" y="412"/>
                  </a:lnTo>
                  <a:lnTo>
                    <a:pt x="135" y="402"/>
                  </a:lnTo>
                  <a:lnTo>
                    <a:pt x="104" y="387"/>
                  </a:lnTo>
                  <a:lnTo>
                    <a:pt x="74" y="367"/>
                  </a:lnTo>
                  <a:lnTo>
                    <a:pt x="49" y="342"/>
                  </a:lnTo>
                  <a:lnTo>
                    <a:pt x="29" y="312"/>
                  </a:lnTo>
                  <a:lnTo>
                    <a:pt x="14" y="281"/>
                  </a:lnTo>
                  <a:lnTo>
                    <a:pt x="4" y="246"/>
                  </a:lnTo>
                  <a:lnTo>
                    <a:pt x="0" y="208"/>
                  </a:lnTo>
                  <a:lnTo>
                    <a:pt x="4" y="170"/>
                  </a:lnTo>
                  <a:lnTo>
                    <a:pt x="14" y="135"/>
                  </a:lnTo>
                  <a:lnTo>
                    <a:pt x="29" y="103"/>
                  </a:lnTo>
                  <a:lnTo>
                    <a:pt x="49" y="74"/>
                  </a:lnTo>
                  <a:lnTo>
                    <a:pt x="74" y="49"/>
                  </a:lnTo>
                  <a:lnTo>
                    <a:pt x="104" y="28"/>
                  </a:lnTo>
                  <a:lnTo>
                    <a:pt x="135" y="13"/>
                  </a:lnTo>
                  <a:lnTo>
                    <a:pt x="170" y="3"/>
                  </a:lnTo>
                  <a:lnTo>
                    <a:pt x="2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2912" y="1500"/>
              <a:ext cx="220" cy="471"/>
            </a:xfrm>
            <a:custGeom>
              <a:avLst/>
              <a:gdLst>
                <a:gd name="T0" fmla="*/ 84 w 660"/>
                <a:gd name="T1" fmla="*/ 0 h 1414"/>
                <a:gd name="T2" fmla="*/ 576 w 660"/>
                <a:gd name="T3" fmla="*/ 0 h 1414"/>
                <a:gd name="T4" fmla="*/ 599 w 660"/>
                <a:gd name="T5" fmla="*/ 2 h 1414"/>
                <a:gd name="T6" fmla="*/ 619 w 660"/>
                <a:gd name="T7" fmla="*/ 11 h 1414"/>
                <a:gd name="T8" fmla="*/ 635 w 660"/>
                <a:gd name="T9" fmla="*/ 23 h 1414"/>
                <a:gd name="T10" fmla="*/ 649 w 660"/>
                <a:gd name="T11" fmla="*/ 41 h 1414"/>
                <a:gd name="T12" fmla="*/ 657 w 660"/>
                <a:gd name="T13" fmla="*/ 61 h 1414"/>
                <a:gd name="T14" fmla="*/ 660 w 660"/>
                <a:gd name="T15" fmla="*/ 84 h 1414"/>
                <a:gd name="T16" fmla="*/ 660 w 660"/>
                <a:gd name="T17" fmla="*/ 1330 h 1414"/>
                <a:gd name="T18" fmla="*/ 657 w 660"/>
                <a:gd name="T19" fmla="*/ 1353 h 1414"/>
                <a:gd name="T20" fmla="*/ 649 w 660"/>
                <a:gd name="T21" fmla="*/ 1373 h 1414"/>
                <a:gd name="T22" fmla="*/ 635 w 660"/>
                <a:gd name="T23" fmla="*/ 1390 h 1414"/>
                <a:gd name="T24" fmla="*/ 619 w 660"/>
                <a:gd name="T25" fmla="*/ 1403 h 1414"/>
                <a:gd name="T26" fmla="*/ 599 w 660"/>
                <a:gd name="T27" fmla="*/ 1411 h 1414"/>
                <a:gd name="T28" fmla="*/ 576 w 660"/>
                <a:gd name="T29" fmla="*/ 1414 h 1414"/>
                <a:gd name="T30" fmla="*/ 84 w 660"/>
                <a:gd name="T31" fmla="*/ 1414 h 1414"/>
                <a:gd name="T32" fmla="*/ 62 w 660"/>
                <a:gd name="T33" fmla="*/ 1411 h 1414"/>
                <a:gd name="T34" fmla="*/ 42 w 660"/>
                <a:gd name="T35" fmla="*/ 1403 h 1414"/>
                <a:gd name="T36" fmla="*/ 26 w 660"/>
                <a:gd name="T37" fmla="*/ 1390 h 1414"/>
                <a:gd name="T38" fmla="*/ 12 w 660"/>
                <a:gd name="T39" fmla="*/ 1373 h 1414"/>
                <a:gd name="T40" fmla="*/ 4 w 660"/>
                <a:gd name="T41" fmla="*/ 1353 h 1414"/>
                <a:gd name="T42" fmla="*/ 0 w 660"/>
                <a:gd name="T43" fmla="*/ 1330 h 1414"/>
                <a:gd name="T44" fmla="*/ 0 w 660"/>
                <a:gd name="T45" fmla="*/ 84 h 1414"/>
                <a:gd name="T46" fmla="*/ 4 w 660"/>
                <a:gd name="T47" fmla="*/ 61 h 1414"/>
                <a:gd name="T48" fmla="*/ 12 w 660"/>
                <a:gd name="T49" fmla="*/ 41 h 1414"/>
                <a:gd name="T50" fmla="*/ 26 w 660"/>
                <a:gd name="T51" fmla="*/ 23 h 1414"/>
                <a:gd name="T52" fmla="*/ 42 w 660"/>
                <a:gd name="T53" fmla="*/ 11 h 1414"/>
                <a:gd name="T54" fmla="*/ 62 w 660"/>
                <a:gd name="T55" fmla="*/ 2 h 1414"/>
                <a:gd name="T56" fmla="*/ 84 w 660"/>
                <a:gd name="T57" fmla="*/ 0 h 1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60" h="1414">
                  <a:moveTo>
                    <a:pt x="84" y="0"/>
                  </a:moveTo>
                  <a:lnTo>
                    <a:pt x="576" y="0"/>
                  </a:lnTo>
                  <a:lnTo>
                    <a:pt x="599" y="2"/>
                  </a:lnTo>
                  <a:lnTo>
                    <a:pt x="619" y="11"/>
                  </a:lnTo>
                  <a:lnTo>
                    <a:pt x="635" y="23"/>
                  </a:lnTo>
                  <a:lnTo>
                    <a:pt x="649" y="41"/>
                  </a:lnTo>
                  <a:lnTo>
                    <a:pt x="657" y="61"/>
                  </a:lnTo>
                  <a:lnTo>
                    <a:pt x="660" y="84"/>
                  </a:lnTo>
                  <a:lnTo>
                    <a:pt x="660" y="1330"/>
                  </a:lnTo>
                  <a:lnTo>
                    <a:pt x="657" y="1353"/>
                  </a:lnTo>
                  <a:lnTo>
                    <a:pt x="649" y="1373"/>
                  </a:lnTo>
                  <a:lnTo>
                    <a:pt x="635" y="1390"/>
                  </a:lnTo>
                  <a:lnTo>
                    <a:pt x="619" y="1403"/>
                  </a:lnTo>
                  <a:lnTo>
                    <a:pt x="599" y="1411"/>
                  </a:lnTo>
                  <a:lnTo>
                    <a:pt x="576" y="1414"/>
                  </a:lnTo>
                  <a:lnTo>
                    <a:pt x="84" y="1414"/>
                  </a:lnTo>
                  <a:lnTo>
                    <a:pt x="62" y="1411"/>
                  </a:lnTo>
                  <a:lnTo>
                    <a:pt x="42" y="1403"/>
                  </a:lnTo>
                  <a:lnTo>
                    <a:pt x="26" y="1390"/>
                  </a:lnTo>
                  <a:lnTo>
                    <a:pt x="12" y="1373"/>
                  </a:lnTo>
                  <a:lnTo>
                    <a:pt x="4" y="1353"/>
                  </a:lnTo>
                  <a:lnTo>
                    <a:pt x="0" y="1330"/>
                  </a:lnTo>
                  <a:lnTo>
                    <a:pt x="0" y="84"/>
                  </a:lnTo>
                  <a:lnTo>
                    <a:pt x="4" y="61"/>
                  </a:lnTo>
                  <a:lnTo>
                    <a:pt x="12" y="41"/>
                  </a:lnTo>
                  <a:lnTo>
                    <a:pt x="26" y="23"/>
                  </a:lnTo>
                  <a:lnTo>
                    <a:pt x="42" y="11"/>
                  </a:lnTo>
                  <a:lnTo>
                    <a:pt x="62" y="2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3845" y="1028"/>
              <a:ext cx="220" cy="943"/>
            </a:xfrm>
            <a:custGeom>
              <a:avLst/>
              <a:gdLst>
                <a:gd name="T0" fmla="*/ 84 w 659"/>
                <a:gd name="T1" fmla="*/ 0 h 2830"/>
                <a:gd name="T2" fmla="*/ 575 w 659"/>
                <a:gd name="T3" fmla="*/ 0 h 2830"/>
                <a:gd name="T4" fmla="*/ 598 w 659"/>
                <a:gd name="T5" fmla="*/ 3 h 2830"/>
                <a:gd name="T6" fmla="*/ 618 w 659"/>
                <a:gd name="T7" fmla="*/ 11 h 2830"/>
                <a:gd name="T8" fmla="*/ 634 w 659"/>
                <a:gd name="T9" fmla="*/ 24 h 2830"/>
                <a:gd name="T10" fmla="*/ 648 w 659"/>
                <a:gd name="T11" fmla="*/ 41 h 2830"/>
                <a:gd name="T12" fmla="*/ 656 w 659"/>
                <a:gd name="T13" fmla="*/ 61 h 2830"/>
                <a:gd name="T14" fmla="*/ 659 w 659"/>
                <a:gd name="T15" fmla="*/ 84 h 2830"/>
                <a:gd name="T16" fmla="*/ 659 w 659"/>
                <a:gd name="T17" fmla="*/ 2746 h 2830"/>
                <a:gd name="T18" fmla="*/ 656 w 659"/>
                <a:gd name="T19" fmla="*/ 2769 h 2830"/>
                <a:gd name="T20" fmla="*/ 648 w 659"/>
                <a:gd name="T21" fmla="*/ 2789 h 2830"/>
                <a:gd name="T22" fmla="*/ 634 w 659"/>
                <a:gd name="T23" fmla="*/ 2806 h 2830"/>
                <a:gd name="T24" fmla="*/ 618 w 659"/>
                <a:gd name="T25" fmla="*/ 2819 h 2830"/>
                <a:gd name="T26" fmla="*/ 598 w 659"/>
                <a:gd name="T27" fmla="*/ 2827 h 2830"/>
                <a:gd name="T28" fmla="*/ 575 w 659"/>
                <a:gd name="T29" fmla="*/ 2830 h 2830"/>
                <a:gd name="T30" fmla="*/ 84 w 659"/>
                <a:gd name="T31" fmla="*/ 2830 h 2830"/>
                <a:gd name="T32" fmla="*/ 61 w 659"/>
                <a:gd name="T33" fmla="*/ 2827 h 2830"/>
                <a:gd name="T34" fmla="*/ 41 w 659"/>
                <a:gd name="T35" fmla="*/ 2819 h 2830"/>
                <a:gd name="T36" fmla="*/ 25 w 659"/>
                <a:gd name="T37" fmla="*/ 2806 h 2830"/>
                <a:gd name="T38" fmla="*/ 11 w 659"/>
                <a:gd name="T39" fmla="*/ 2789 h 2830"/>
                <a:gd name="T40" fmla="*/ 2 w 659"/>
                <a:gd name="T41" fmla="*/ 2769 h 2830"/>
                <a:gd name="T42" fmla="*/ 0 w 659"/>
                <a:gd name="T43" fmla="*/ 2746 h 2830"/>
                <a:gd name="T44" fmla="*/ 0 w 659"/>
                <a:gd name="T45" fmla="*/ 84 h 2830"/>
                <a:gd name="T46" fmla="*/ 2 w 659"/>
                <a:gd name="T47" fmla="*/ 61 h 2830"/>
                <a:gd name="T48" fmla="*/ 11 w 659"/>
                <a:gd name="T49" fmla="*/ 41 h 2830"/>
                <a:gd name="T50" fmla="*/ 25 w 659"/>
                <a:gd name="T51" fmla="*/ 24 h 2830"/>
                <a:gd name="T52" fmla="*/ 41 w 659"/>
                <a:gd name="T53" fmla="*/ 11 h 2830"/>
                <a:gd name="T54" fmla="*/ 61 w 659"/>
                <a:gd name="T55" fmla="*/ 3 h 2830"/>
                <a:gd name="T56" fmla="*/ 84 w 659"/>
                <a:gd name="T57" fmla="*/ 0 h 28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59" h="2830">
                  <a:moveTo>
                    <a:pt x="84" y="0"/>
                  </a:moveTo>
                  <a:lnTo>
                    <a:pt x="575" y="0"/>
                  </a:lnTo>
                  <a:lnTo>
                    <a:pt x="598" y="3"/>
                  </a:lnTo>
                  <a:lnTo>
                    <a:pt x="618" y="11"/>
                  </a:lnTo>
                  <a:lnTo>
                    <a:pt x="634" y="24"/>
                  </a:lnTo>
                  <a:lnTo>
                    <a:pt x="648" y="41"/>
                  </a:lnTo>
                  <a:lnTo>
                    <a:pt x="656" y="61"/>
                  </a:lnTo>
                  <a:lnTo>
                    <a:pt x="659" y="84"/>
                  </a:lnTo>
                  <a:lnTo>
                    <a:pt x="659" y="2746"/>
                  </a:lnTo>
                  <a:lnTo>
                    <a:pt x="656" y="2769"/>
                  </a:lnTo>
                  <a:lnTo>
                    <a:pt x="648" y="2789"/>
                  </a:lnTo>
                  <a:lnTo>
                    <a:pt x="634" y="2806"/>
                  </a:lnTo>
                  <a:lnTo>
                    <a:pt x="618" y="2819"/>
                  </a:lnTo>
                  <a:lnTo>
                    <a:pt x="598" y="2827"/>
                  </a:lnTo>
                  <a:lnTo>
                    <a:pt x="575" y="2830"/>
                  </a:lnTo>
                  <a:lnTo>
                    <a:pt x="84" y="2830"/>
                  </a:lnTo>
                  <a:lnTo>
                    <a:pt x="61" y="2827"/>
                  </a:lnTo>
                  <a:lnTo>
                    <a:pt x="41" y="2819"/>
                  </a:lnTo>
                  <a:lnTo>
                    <a:pt x="25" y="2806"/>
                  </a:lnTo>
                  <a:lnTo>
                    <a:pt x="11" y="2789"/>
                  </a:lnTo>
                  <a:lnTo>
                    <a:pt x="2" y="2769"/>
                  </a:lnTo>
                  <a:lnTo>
                    <a:pt x="0" y="2746"/>
                  </a:lnTo>
                  <a:lnTo>
                    <a:pt x="0" y="84"/>
                  </a:lnTo>
                  <a:lnTo>
                    <a:pt x="2" y="61"/>
                  </a:lnTo>
                  <a:lnTo>
                    <a:pt x="11" y="41"/>
                  </a:lnTo>
                  <a:lnTo>
                    <a:pt x="25" y="24"/>
                  </a:lnTo>
                  <a:lnTo>
                    <a:pt x="41" y="11"/>
                  </a:lnTo>
                  <a:lnTo>
                    <a:pt x="61" y="3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3534" y="1275"/>
              <a:ext cx="220" cy="696"/>
            </a:xfrm>
            <a:custGeom>
              <a:avLst/>
              <a:gdLst>
                <a:gd name="T0" fmla="*/ 84 w 659"/>
                <a:gd name="T1" fmla="*/ 0 h 2088"/>
                <a:gd name="T2" fmla="*/ 575 w 659"/>
                <a:gd name="T3" fmla="*/ 0 h 2088"/>
                <a:gd name="T4" fmla="*/ 598 w 659"/>
                <a:gd name="T5" fmla="*/ 3 h 2088"/>
                <a:gd name="T6" fmla="*/ 618 w 659"/>
                <a:gd name="T7" fmla="*/ 12 h 2088"/>
                <a:gd name="T8" fmla="*/ 634 w 659"/>
                <a:gd name="T9" fmla="*/ 25 h 2088"/>
                <a:gd name="T10" fmla="*/ 648 w 659"/>
                <a:gd name="T11" fmla="*/ 42 h 2088"/>
                <a:gd name="T12" fmla="*/ 656 w 659"/>
                <a:gd name="T13" fmla="*/ 62 h 2088"/>
                <a:gd name="T14" fmla="*/ 659 w 659"/>
                <a:gd name="T15" fmla="*/ 84 h 2088"/>
                <a:gd name="T16" fmla="*/ 659 w 659"/>
                <a:gd name="T17" fmla="*/ 2004 h 2088"/>
                <a:gd name="T18" fmla="*/ 656 w 659"/>
                <a:gd name="T19" fmla="*/ 2027 h 2088"/>
                <a:gd name="T20" fmla="*/ 648 w 659"/>
                <a:gd name="T21" fmla="*/ 2047 h 2088"/>
                <a:gd name="T22" fmla="*/ 634 w 659"/>
                <a:gd name="T23" fmla="*/ 2064 h 2088"/>
                <a:gd name="T24" fmla="*/ 618 w 659"/>
                <a:gd name="T25" fmla="*/ 2077 h 2088"/>
                <a:gd name="T26" fmla="*/ 598 w 659"/>
                <a:gd name="T27" fmla="*/ 2085 h 2088"/>
                <a:gd name="T28" fmla="*/ 575 w 659"/>
                <a:gd name="T29" fmla="*/ 2088 h 2088"/>
                <a:gd name="T30" fmla="*/ 84 w 659"/>
                <a:gd name="T31" fmla="*/ 2088 h 2088"/>
                <a:gd name="T32" fmla="*/ 61 w 659"/>
                <a:gd name="T33" fmla="*/ 2085 h 2088"/>
                <a:gd name="T34" fmla="*/ 41 w 659"/>
                <a:gd name="T35" fmla="*/ 2077 h 2088"/>
                <a:gd name="T36" fmla="*/ 25 w 659"/>
                <a:gd name="T37" fmla="*/ 2064 h 2088"/>
                <a:gd name="T38" fmla="*/ 11 w 659"/>
                <a:gd name="T39" fmla="*/ 2047 h 2088"/>
                <a:gd name="T40" fmla="*/ 3 w 659"/>
                <a:gd name="T41" fmla="*/ 2027 h 2088"/>
                <a:gd name="T42" fmla="*/ 0 w 659"/>
                <a:gd name="T43" fmla="*/ 2004 h 2088"/>
                <a:gd name="T44" fmla="*/ 0 w 659"/>
                <a:gd name="T45" fmla="*/ 84 h 2088"/>
                <a:gd name="T46" fmla="*/ 3 w 659"/>
                <a:gd name="T47" fmla="*/ 62 h 2088"/>
                <a:gd name="T48" fmla="*/ 11 w 659"/>
                <a:gd name="T49" fmla="*/ 42 h 2088"/>
                <a:gd name="T50" fmla="*/ 25 w 659"/>
                <a:gd name="T51" fmla="*/ 25 h 2088"/>
                <a:gd name="T52" fmla="*/ 41 w 659"/>
                <a:gd name="T53" fmla="*/ 12 h 2088"/>
                <a:gd name="T54" fmla="*/ 61 w 659"/>
                <a:gd name="T55" fmla="*/ 3 h 2088"/>
                <a:gd name="T56" fmla="*/ 84 w 659"/>
                <a:gd name="T57" fmla="*/ 0 h 2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59" h="2088">
                  <a:moveTo>
                    <a:pt x="84" y="0"/>
                  </a:moveTo>
                  <a:lnTo>
                    <a:pt x="575" y="0"/>
                  </a:lnTo>
                  <a:lnTo>
                    <a:pt x="598" y="3"/>
                  </a:lnTo>
                  <a:lnTo>
                    <a:pt x="618" y="12"/>
                  </a:lnTo>
                  <a:lnTo>
                    <a:pt x="634" y="25"/>
                  </a:lnTo>
                  <a:lnTo>
                    <a:pt x="648" y="42"/>
                  </a:lnTo>
                  <a:lnTo>
                    <a:pt x="656" y="62"/>
                  </a:lnTo>
                  <a:lnTo>
                    <a:pt x="659" y="84"/>
                  </a:lnTo>
                  <a:lnTo>
                    <a:pt x="659" y="2004"/>
                  </a:lnTo>
                  <a:lnTo>
                    <a:pt x="656" y="2027"/>
                  </a:lnTo>
                  <a:lnTo>
                    <a:pt x="648" y="2047"/>
                  </a:lnTo>
                  <a:lnTo>
                    <a:pt x="634" y="2064"/>
                  </a:lnTo>
                  <a:lnTo>
                    <a:pt x="618" y="2077"/>
                  </a:lnTo>
                  <a:lnTo>
                    <a:pt x="598" y="2085"/>
                  </a:lnTo>
                  <a:lnTo>
                    <a:pt x="575" y="2088"/>
                  </a:lnTo>
                  <a:lnTo>
                    <a:pt x="84" y="2088"/>
                  </a:lnTo>
                  <a:lnTo>
                    <a:pt x="61" y="2085"/>
                  </a:lnTo>
                  <a:lnTo>
                    <a:pt x="41" y="2077"/>
                  </a:lnTo>
                  <a:lnTo>
                    <a:pt x="25" y="2064"/>
                  </a:lnTo>
                  <a:lnTo>
                    <a:pt x="11" y="2047"/>
                  </a:lnTo>
                  <a:lnTo>
                    <a:pt x="3" y="2027"/>
                  </a:lnTo>
                  <a:lnTo>
                    <a:pt x="0" y="2004"/>
                  </a:lnTo>
                  <a:lnTo>
                    <a:pt x="0" y="84"/>
                  </a:lnTo>
                  <a:lnTo>
                    <a:pt x="3" y="62"/>
                  </a:lnTo>
                  <a:lnTo>
                    <a:pt x="11" y="42"/>
                  </a:lnTo>
                  <a:lnTo>
                    <a:pt x="25" y="25"/>
                  </a:lnTo>
                  <a:lnTo>
                    <a:pt x="41" y="12"/>
                  </a:lnTo>
                  <a:lnTo>
                    <a:pt x="61" y="3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3223" y="1623"/>
              <a:ext cx="220" cy="348"/>
            </a:xfrm>
            <a:custGeom>
              <a:avLst/>
              <a:gdLst>
                <a:gd name="T0" fmla="*/ 84 w 660"/>
                <a:gd name="T1" fmla="*/ 0 h 1044"/>
                <a:gd name="T2" fmla="*/ 576 w 660"/>
                <a:gd name="T3" fmla="*/ 0 h 1044"/>
                <a:gd name="T4" fmla="*/ 598 w 660"/>
                <a:gd name="T5" fmla="*/ 3 h 1044"/>
                <a:gd name="T6" fmla="*/ 618 w 660"/>
                <a:gd name="T7" fmla="*/ 12 h 1044"/>
                <a:gd name="T8" fmla="*/ 635 w 660"/>
                <a:gd name="T9" fmla="*/ 24 h 1044"/>
                <a:gd name="T10" fmla="*/ 648 w 660"/>
                <a:gd name="T11" fmla="*/ 42 h 1044"/>
                <a:gd name="T12" fmla="*/ 656 w 660"/>
                <a:gd name="T13" fmla="*/ 62 h 1044"/>
                <a:gd name="T14" fmla="*/ 660 w 660"/>
                <a:gd name="T15" fmla="*/ 84 h 1044"/>
                <a:gd name="T16" fmla="*/ 660 w 660"/>
                <a:gd name="T17" fmla="*/ 960 h 1044"/>
                <a:gd name="T18" fmla="*/ 656 w 660"/>
                <a:gd name="T19" fmla="*/ 983 h 1044"/>
                <a:gd name="T20" fmla="*/ 648 w 660"/>
                <a:gd name="T21" fmla="*/ 1003 h 1044"/>
                <a:gd name="T22" fmla="*/ 635 w 660"/>
                <a:gd name="T23" fmla="*/ 1020 h 1044"/>
                <a:gd name="T24" fmla="*/ 618 w 660"/>
                <a:gd name="T25" fmla="*/ 1033 h 1044"/>
                <a:gd name="T26" fmla="*/ 598 w 660"/>
                <a:gd name="T27" fmla="*/ 1041 h 1044"/>
                <a:gd name="T28" fmla="*/ 576 w 660"/>
                <a:gd name="T29" fmla="*/ 1044 h 1044"/>
                <a:gd name="T30" fmla="*/ 84 w 660"/>
                <a:gd name="T31" fmla="*/ 1044 h 1044"/>
                <a:gd name="T32" fmla="*/ 62 w 660"/>
                <a:gd name="T33" fmla="*/ 1041 h 1044"/>
                <a:gd name="T34" fmla="*/ 42 w 660"/>
                <a:gd name="T35" fmla="*/ 1033 h 1044"/>
                <a:gd name="T36" fmla="*/ 25 w 660"/>
                <a:gd name="T37" fmla="*/ 1020 h 1044"/>
                <a:gd name="T38" fmla="*/ 12 w 660"/>
                <a:gd name="T39" fmla="*/ 1003 h 1044"/>
                <a:gd name="T40" fmla="*/ 4 w 660"/>
                <a:gd name="T41" fmla="*/ 983 h 1044"/>
                <a:gd name="T42" fmla="*/ 0 w 660"/>
                <a:gd name="T43" fmla="*/ 960 h 1044"/>
                <a:gd name="T44" fmla="*/ 0 w 660"/>
                <a:gd name="T45" fmla="*/ 84 h 1044"/>
                <a:gd name="T46" fmla="*/ 4 w 660"/>
                <a:gd name="T47" fmla="*/ 62 h 1044"/>
                <a:gd name="T48" fmla="*/ 12 w 660"/>
                <a:gd name="T49" fmla="*/ 42 h 1044"/>
                <a:gd name="T50" fmla="*/ 25 w 660"/>
                <a:gd name="T51" fmla="*/ 24 h 1044"/>
                <a:gd name="T52" fmla="*/ 42 w 660"/>
                <a:gd name="T53" fmla="*/ 12 h 1044"/>
                <a:gd name="T54" fmla="*/ 62 w 660"/>
                <a:gd name="T55" fmla="*/ 3 h 1044"/>
                <a:gd name="T56" fmla="*/ 84 w 660"/>
                <a:gd name="T57" fmla="*/ 0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60" h="1044">
                  <a:moveTo>
                    <a:pt x="84" y="0"/>
                  </a:moveTo>
                  <a:lnTo>
                    <a:pt x="576" y="0"/>
                  </a:lnTo>
                  <a:lnTo>
                    <a:pt x="598" y="3"/>
                  </a:lnTo>
                  <a:lnTo>
                    <a:pt x="618" y="12"/>
                  </a:lnTo>
                  <a:lnTo>
                    <a:pt x="635" y="24"/>
                  </a:lnTo>
                  <a:lnTo>
                    <a:pt x="648" y="42"/>
                  </a:lnTo>
                  <a:lnTo>
                    <a:pt x="656" y="62"/>
                  </a:lnTo>
                  <a:lnTo>
                    <a:pt x="660" y="84"/>
                  </a:lnTo>
                  <a:lnTo>
                    <a:pt x="660" y="960"/>
                  </a:lnTo>
                  <a:lnTo>
                    <a:pt x="656" y="983"/>
                  </a:lnTo>
                  <a:lnTo>
                    <a:pt x="648" y="1003"/>
                  </a:lnTo>
                  <a:lnTo>
                    <a:pt x="635" y="1020"/>
                  </a:lnTo>
                  <a:lnTo>
                    <a:pt x="618" y="1033"/>
                  </a:lnTo>
                  <a:lnTo>
                    <a:pt x="598" y="1041"/>
                  </a:lnTo>
                  <a:lnTo>
                    <a:pt x="576" y="1044"/>
                  </a:lnTo>
                  <a:lnTo>
                    <a:pt x="84" y="1044"/>
                  </a:lnTo>
                  <a:lnTo>
                    <a:pt x="62" y="1041"/>
                  </a:lnTo>
                  <a:lnTo>
                    <a:pt x="42" y="1033"/>
                  </a:lnTo>
                  <a:lnTo>
                    <a:pt x="25" y="1020"/>
                  </a:lnTo>
                  <a:lnTo>
                    <a:pt x="12" y="1003"/>
                  </a:lnTo>
                  <a:lnTo>
                    <a:pt x="4" y="983"/>
                  </a:lnTo>
                  <a:lnTo>
                    <a:pt x="0" y="960"/>
                  </a:lnTo>
                  <a:lnTo>
                    <a:pt x="0" y="84"/>
                  </a:lnTo>
                  <a:lnTo>
                    <a:pt x="4" y="62"/>
                  </a:lnTo>
                  <a:lnTo>
                    <a:pt x="12" y="42"/>
                  </a:lnTo>
                  <a:lnTo>
                    <a:pt x="25" y="24"/>
                  </a:lnTo>
                  <a:lnTo>
                    <a:pt x="42" y="12"/>
                  </a:lnTo>
                  <a:lnTo>
                    <a:pt x="62" y="3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4" name="Group 14"/>
          <p:cNvGrpSpPr>
            <a:grpSpLocks noChangeAspect="1"/>
          </p:cNvGrpSpPr>
          <p:nvPr/>
        </p:nvGrpSpPr>
        <p:grpSpPr bwMode="auto">
          <a:xfrm>
            <a:off x="4621800" y="691369"/>
            <a:ext cx="476362" cy="402105"/>
            <a:chOff x="3025" y="1978"/>
            <a:chExt cx="1360" cy="114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7" name="Freeform 16"/>
            <p:cNvSpPr>
              <a:spLocks/>
            </p:cNvSpPr>
            <p:nvPr/>
          </p:nvSpPr>
          <p:spPr bwMode="auto">
            <a:xfrm>
              <a:off x="3953" y="1978"/>
              <a:ext cx="297" cy="395"/>
            </a:xfrm>
            <a:custGeom>
              <a:avLst/>
              <a:gdLst>
                <a:gd name="T0" fmla="*/ 505 w 891"/>
                <a:gd name="T1" fmla="*/ 4 h 1186"/>
                <a:gd name="T2" fmla="*/ 575 w 891"/>
                <a:gd name="T3" fmla="*/ 20 h 1186"/>
                <a:gd name="T4" fmla="*/ 634 w 891"/>
                <a:gd name="T5" fmla="*/ 47 h 1186"/>
                <a:gd name="T6" fmla="*/ 682 w 891"/>
                <a:gd name="T7" fmla="*/ 81 h 1186"/>
                <a:gd name="T8" fmla="*/ 714 w 891"/>
                <a:gd name="T9" fmla="*/ 112 h 1186"/>
                <a:gd name="T10" fmla="*/ 733 w 891"/>
                <a:gd name="T11" fmla="*/ 135 h 1186"/>
                <a:gd name="T12" fmla="*/ 739 w 891"/>
                <a:gd name="T13" fmla="*/ 145 h 1186"/>
                <a:gd name="T14" fmla="*/ 744 w 891"/>
                <a:gd name="T15" fmla="*/ 145 h 1186"/>
                <a:gd name="T16" fmla="*/ 757 w 891"/>
                <a:gd name="T17" fmla="*/ 150 h 1186"/>
                <a:gd name="T18" fmla="*/ 777 w 891"/>
                <a:gd name="T19" fmla="*/ 159 h 1186"/>
                <a:gd name="T20" fmla="*/ 801 w 891"/>
                <a:gd name="T21" fmla="*/ 176 h 1186"/>
                <a:gd name="T22" fmla="*/ 824 w 891"/>
                <a:gd name="T23" fmla="*/ 203 h 1186"/>
                <a:gd name="T24" fmla="*/ 844 w 891"/>
                <a:gd name="T25" fmla="*/ 243 h 1186"/>
                <a:gd name="T26" fmla="*/ 859 w 891"/>
                <a:gd name="T27" fmla="*/ 296 h 1186"/>
                <a:gd name="T28" fmla="*/ 865 w 891"/>
                <a:gd name="T29" fmla="*/ 367 h 1186"/>
                <a:gd name="T30" fmla="*/ 861 w 891"/>
                <a:gd name="T31" fmla="*/ 457 h 1186"/>
                <a:gd name="T32" fmla="*/ 848 w 891"/>
                <a:gd name="T33" fmla="*/ 537 h 1186"/>
                <a:gd name="T34" fmla="*/ 848 w 891"/>
                <a:gd name="T35" fmla="*/ 566 h 1186"/>
                <a:gd name="T36" fmla="*/ 866 w 891"/>
                <a:gd name="T37" fmla="*/ 570 h 1186"/>
                <a:gd name="T38" fmla="*/ 881 w 891"/>
                <a:gd name="T39" fmla="*/ 585 h 1186"/>
                <a:gd name="T40" fmla="*/ 890 w 891"/>
                <a:gd name="T41" fmla="*/ 612 h 1186"/>
                <a:gd name="T42" fmla="*/ 888 w 891"/>
                <a:gd name="T43" fmla="*/ 655 h 1186"/>
                <a:gd name="T44" fmla="*/ 875 w 891"/>
                <a:gd name="T45" fmla="*/ 719 h 1186"/>
                <a:gd name="T46" fmla="*/ 851 w 891"/>
                <a:gd name="T47" fmla="*/ 789 h 1186"/>
                <a:gd name="T48" fmla="*/ 829 w 891"/>
                <a:gd name="T49" fmla="*/ 828 h 1186"/>
                <a:gd name="T50" fmla="*/ 811 w 891"/>
                <a:gd name="T51" fmla="*/ 846 h 1186"/>
                <a:gd name="T52" fmla="*/ 793 w 891"/>
                <a:gd name="T53" fmla="*/ 885 h 1186"/>
                <a:gd name="T54" fmla="*/ 765 w 891"/>
                <a:gd name="T55" fmla="*/ 960 h 1186"/>
                <a:gd name="T56" fmla="*/ 719 w 891"/>
                <a:gd name="T57" fmla="*/ 1034 h 1186"/>
                <a:gd name="T58" fmla="*/ 658 w 891"/>
                <a:gd name="T59" fmla="*/ 1100 h 1186"/>
                <a:gd name="T60" fmla="*/ 583 w 891"/>
                <a:gd name="T61" fmla="*/ 1152 h 1186"/>
                <a:gd name="T62" fmla="*/ 502 w 891"/>
                <a:gd name="T63" fmla="*/ 1181 h 1186"/>
                <a:gd name="T64" fmla="*/ 426 w 891"/>
                <a:gd name="T65" fmla="*/ 1186 h 1186"/>
                <a:gd name="T66" fmla="*/ 349 w 891"/>
                <a:gd name="T67" fmla="*/ 1170 h 1186"/>
                <a:gd name="T68" fmla="*/ 266 w 891"/>
                <a:gd name="T69" fmla="*/ 1128 h 1186"/>
                <a:gd name="T70" fmla="*/ 198 w 891"/>
                <a:gd name="T71" fmla="*/ 1069 h 1186"/>
                <a:gd name="T72" fmla="*/ 145 w 891"/>
                <a:gd name="T73" fmla="*/ 998 h 1186"/>
                <a:gd name="T74" fmla="*/ 109 w 891"/>
                <a:gd name="T75" fmla="*/ 923 h 1186"/>
                <a:gd name="T76" fmla="*/ 89 w 891"/>
                <a:gd name="T77" fmla="*/ 848 h 1186"/>
                <a:gd name="T78" fmla="*/ 71 w 891"/>
                <a:gd name="T79" fmla="*/ 840 h 1186"/>
                <a:gd name="T80" fmla="*/ 50 w 891"/>
                <a:gd name="T81" fmla="*/ 811 h 1186"/>
                <a:gd name="T82" fmla="*/ 27 w 891"/>
                <a:gd name="T83" fmla="*/ 758 h 1186"/>
                <a:gd name="T84" fmla="*/ 8 w 891"/>
                <a:gd name="T85" fmla="*/ 685 h 1186"/>
                <a:gd name="T86" fmla="*/ 0 w 891"/>
                <a:gd name="T87" fmla="*/ 632 h 1186"/>
                <a:gd name="T88" fmla="*/ 4 w 891"/>
                <a:gd name="T89" fmla="*/ 597 h 1186"/>
                <a:gd name="T90" fmla="*/ 16 w 891"/>
                <a:gd name="T91" fmla="*/ 576 h 1186"/>
                <a:gd name="T92" fmla="*/ 34 w 891"/>
                <a:gd name="T93" fmla="*/ 567 h 1186"/>
                <a:gd name="T94" fmla="*/ 53 w 891"/>
                <a:gd name="T95" fmla="*/ 566 h 1186"/>
                <a:gd name="T96" fmla="*/ 37 w 891"/>
                <a:gd name="T97" fmla="*/ 510 h 1186"/>
                <a:gd name="T98" fmla="*/ 27 w 891"/>
                <a:gd name="T99" fmla="*/ 417 h 1186"/>
                <a:gd name="T100" fmla="*/ 37 w 891"/>
                <a:gd name="T101" fmla="*/ 331 h 1186"/>
                <a:gd name="T102" fmla="*/ 68 w 891"/>
                <a:gd name="T103" fmla="*/ 247 h 1186"/>
                <a:gd name="T104" fmla="*/ 115 w 891"/>
                <a:gd name="T105" fmla="*/ 177 h 1186"/>
                <a:gd name="T106" fmla="*/ 172 w 891"/>
                <a:gd name="T107" fmla="*/ 118 h 1186"/>
                <a:gd name="T108" fmla="*/ 239 w 891"/>
                <a:gd name="T109" fmla="*/ 67 h 1186"/>
                <a:gd name="T110" fmla="*/ 300 w 891"/>
                <a:gd name="T111" fmla="*/ 32 h 1186"/>
                <a:gd name="T112" fmla="*/ 374 w 891"/>
                <a:gd name="T113" fmla="*/ 8 h 1186"/>
                <a:gd name="T114" fmla="*/ 463 w 891"/>
                <a:gd name="T115" fmla="*/ 0 h 1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91" h="1186">
                  <a:moveTo>
                    <a:pt x="463" y="0"/>
                  </a:moveTo>
                  <a:lnTo>
                    <a:pt x="505" y="4"/>
                  </a:lnTo>
                  <a:lnTo>
                    <a:pt x="542" y="10"/>
                  </a:lnTo>
                  <a:lnTo>
                    <a:pt x="575" y="20"/>
                  </a:lnTo>
                  <a:lnTo>
                    <a:pt x="606" y="32"/>
                  </a:lnTo>
                  <a:lnTo>
                    <a:pt x="634" y="47"/>
                  </a:lnTo>
                  <a:lnTo>
                    <a:pt x="660" y="63"/>
                  </a:lnTo>
                  <a:lnTo>
                    <a:pt x="682" y="81"/>
                  </a:lnTo>
                  <a:lnTo>
                    <a:pt x="700" y="97"/>
                  </a:lnTo>
                  <a:lnTo>
                    <a:pt x="714" y="112"/>
                  </a:lnTo>
                  <a:lnTo>
                    <a:pt x="725" y="125"/>
                  </a:lnTo>
                  <a:lnTo>
                    <a:pt x="733" y="135"/>
                  </a:lnTo>
                  <a:lnTo>
                    <a:pt x="738" y="143"/>
                  </a:lnTo>
                  <a:lnTo>
                    <a:pt x="739" y="145"/>
                  </a:lnTo>
                  <a:lnTo>
                    <a:pt x="740" y="145"/>
                  </a:lnTo>
                  <a:lnTo>
                    <a:pt x="744" y="145"/>
                  </a:lnTo>
                  <a:lnTo>
                    <a:pt x="750" y="148"/>
                  </a:lnTo>
                  <a:lnTo>
                    <a:pt x="757" y="150"/>
                  </a:lnTo>
                  <a:lnTo>
                    <a:pt x="767" y="154"/>
                  </a:lnTo>
                  <a:lnTo>
                    <a:pt x="777" y="159"/>
                  </a:lnTo>
                  <a:lnTo>
                    <a:pt x="788" y="166"/>
                  </a:lnTo>
                  <a:lnTo>
                    <a:pt x="801" y="176"/>
                  </a:lnTo>
                  <a:lnTo>
                    <a:pt x="812" y="188"/>
                  </a:lnTo>
                  <a:lnTo>
                    <a:pt x="824" y="203"/>
                  </a:lnTo>
                  <a:lnTo>
                    <a:pt x="834" y="221"/>
                  </a:lnTo>
                  <a:lnTo>
                    <a:pt x="844" y="243"/>
                  </a:lnTo>
                  <a:lnTo>
                    <a:pt x="853" y="268"/>
                  </a:lnTo>
                  <a:lnTo>
                    <a:pt x="859" y="296"/>
                  </a:lnTo>
                  <a:lnTo>
                    <a:pt x="864" y="330"/>
                  </a:lnTo>
                  <a:lnTo>
                    <a:pt x="865" y="367"/>
                  </a:lnTo>
                  <a:lnTo>
                    <a:pt x="865" y="410"/>
                  </a:lnTo>
                  <a:lnTo>
                    <a:pt x="861" y="457"/>
                  </a:lnTo>
                  <a:lnTo>
                    <a:pt x="854" y="510"/>
                  </a:lnTo>
                  <a:lnTo>
                    <a:pt x="848" y="537"/>
                  </a:lnTo>
                  <a:lnTo>
                    <a:pt x="839" y="566"/>
                  </a:lnTo>
                  <a:lnTo>
                    <a:pt x="848" y="566"/>
                  </a:lnTo>
                  <a:lnTo>
                    <a:pt x="858" y="567"/>
                  </a:lnTo>
                  <a:lnTo>
                    <a:pt x="866" y="570"/>
                  </a:lnTo>
                  <a:lnTo>
                    <a:pt x="875" y="576"/>
                  </a:lnTo>
                  <a:lnTo>
                    <a:pt x="881" y="585"/>
                  </a:lnTo>
                  <a:lnTo>
                    <a:pt x="886" y="597"/>
                  </a:lnTo>
                  <a:lnTo>
                    <a:pt x="890" y="612"/>
                  </a:lnTo>
                  <a:lnTo>
                    <a:pt x="891" y="632"/>
                  </a:lnTo>
                  <a:lnTo>
                    <a:pt x="888" y="655"/>
                  </a:lnTo>
                  <a:lnTo>
                    <a:pt x="884" y="685"/>
                  </a:lnTo>
                  <a:lnTo>
                    <a:pt x="875" y="719"/>
                  </a:lnTo>
                  <a:lnTo>
                    <a:pt x="864" y="758"/>
                  </a:lnTo>
                  <a:lnTo>
                    <a:pt x="851" y="789"/>
                  </a:lnTo>
                  <a:lnTo>
                    <a:pt x="840" y="811"/>
                  </a:lnTo>
                  <a:lnTo>
                    <a:pt x="829" y="828"/>
                  </a:lnTo>
                  <a:lnTo>
                    <a:pt x="819" y="840"/>
                  </a:lnTo>
                  <a:lnTo>
                    <a:pt x="811" y="846"/>
                  </a:lnTo>
                  <a:lnTo>
                    <a:pt x="801" y="848"/>
                  </a:lnTo>
                  <a:lnTo>
                    <a:pt x="793" y="885"/>
                  </a:lnTo>
                  <a:lnTo>
                    <a:pt x="781" y="923"/>
                  </a:lnTo>
                  <a:lnTo>
                    <a:pt x="765" y="960"/>
                  </a:lnTo>
                  <a:lnTo>
                    <a:pt x="744" y="998"/>
                  </a:lnTo>
                  <a:lnTo>
                    <a:pt x="719" y="1034"/>
                  </a:lnTo>
                  <a:lnTo>
                    <a:pt x="690" y="1069"/>
                  </a:lnTo>
                  <a:lnTo>
                    <a:pt x="658" y="1100"/>
                  </a:lnTo>
                  <a:lnTo>
                    <a:pt x="622" y="1128"/>
                  </a:lnTo>
                  <a:lnTo>
                    <a:pt x="583" y="1152"/>
                  </a:lnTo>
                  <a:lnTo>
                    <a:pt x="541" y="1170"/>
                  </a:lnTo>
                  <a:lnTo>
                    <a:pt x="502" y="1181"/>
                  </a:lnTo>
                  <a:lnTo>
                    <a:pt x="464" y="1186"/>
                  </a:lnTo>
                  <a:lnTo>
                    <a:pt x="426" y="1186"/>
                  </a:lnTo>
                  <a:lnTo>
                    <a:pt x="387" y="1181"/>
                  </a:lnTo>
                  <a:lnTo>
                    <a:pt x="349" y="1170"/>
                  </a:lnTo>
                  <a:lnTo>
                    <a:pt x="306" y="1152"/>
                  </a:lnTo>
                  <a:lnTo>
                    <a:pt x="266" y="1128"/>
                  </a:lnTo>
                  <a:lnTo>
                    <a:pt x="230" y="1100"/>
                  </a:lnTo>
                  <a:lnTo>
                    <a:pt x="198" y="1069"/>
                  </a:lnTo>
                  <a:lnTo>
                    <a:pt x="170" y="1034"/>
                  </a:lnTo>
                  <a:lnTo>
                    <a:pt x="145" y="998"/>
                  </a:lnTo>
                  <a:lnTo>
                    <a:pt x="125" y="960"/>
                  </a:lnTo>
                  <a:lnTo>
                    <a:pt x="109" y="923"/>
                  </a:lnTo>
                  <a:lnTo>
                    <a:pt x="97" y="885"/>
                  </a:lnTo>
                  <a:lnTo>
                    <a:pt x="89" y="848"/>
                  </a:lnTo>
                  <a:lnTo>
                    <a:pt x="81" y="846"/>
                  </a:lnTo>
                  <a:lnTo>
                    <a:pt x="71" y="840"/>
                  </a:lnTo>
                  <a:lnTo>
                    <a:pt x="61" y="828"/>
                  </a:lnTo>
                  <a:lnTo>
                    <a:pt x="50" y="811"/>
                  </a:lnTo>
                  <a:lnTo>
                    <a:pt x="40" y="788"/>
                  </a:lnTo>
                  <a:lnTo>
                    <a:pt x="27" y="758"/>
                  </a:lnTo>
                  <a:lnTo>
                    <a:pt x="16" y="719"/>
                  </a:lnTo>
                  <a:lnTo>
                    <a:pt x="8" y="685"/>
                  </a:lnTo>
                  <a:lnTo>
                    <a:pt x="3" y="655"/>
                  </a:lnTo>
                  <a:lnTo>
                    <a:pt x="0" y="632"/>
                  </a:lnTo>
                  <a:lnTo>
                    <a:pt x="1" y="612"/>
                  </a:lnTo>
                  <a:lnTo>
                    <a:pt x="4" y="597"/>
                  </a:lnTo>
                  <a:lnTo>
                    <a:pt x="10" y="585"/>
                  </a:lnTo>
                  <a:lnTo>
                    <a:pt x="16" y="576"/>
                  </a:lnTo>
                  <a:lnTo>
                    <a:pt x="25" y="570"/>
                  </a:lnTo>
                  <a:lnTo>
                    <a:pt x="34" y="567"/>
                  </a:lnTo>
                  <a:lnTo>
                    <a:pt x="43" y="566"/>
                  </a:lnTo>
                  <a:lnTo>
                    <a:pt x="53" y="566"/>
                  </a:lnTo>
                  <a:lnTo>
                    <a:pt x="43" y="537"/>
                  </a:lnTo>
                  <a:lnTo>
                    <a:pt x="37" y="510"/>
                  </a:lnTo>
                  <a:lnTo>
                    <a:pt x="30" y="463"/>
                  </a:lnTo>
                  <a:lnTo>
                    <a:pt x="27" y="417"/>
                  </a:lnTo>
                  <a:lnTo>
                    <a:pt x="29" y="374"/>
                  </a:lnTo>
                  <a:lnTo>
                    <a:pt x="37" y="331"/>
                  </a:lnTo>
                  <a:lnTo>
                    <a:pt x="51" y="287"/>
                  </a:lnTo>
                  <a:lnTo>
                    <a:pt x="68" y="247"/>
                  </a:lnTo>
                  <a:lnTo>
                    <a:pt x="90" y="211"/>
                  </a:lnTo>
                  <a:lnTo>
                    <a:pt x="115" y="177"/>
                  </a:lnTo>
                  <a:lnTo>
                    <a:pt x="142" y="148"/>
                  </a:lnTo>
                  <a:lnTo>
                    <a:pt x="172" y="118"/>
                  </a:lnTo>
                  <a:lnTo>
                    <a:pt x="204" y="91"/>
                  </a:lnTo>
                  <a:lnTo>
                    <a:pt x="239" y="67"/>
                  </a:lnTo>
                  <a:lnTo>
                    <a:pt x="267" y="48"/>
                  </a:lnTo>
                  <a:lnTo>
                    <a:pt x="300" y="32"/>
                  </a:lnTo>
                  <a:lnTo>
                    <a:pt x="333" y="19"/>
                  </a:lnTo>
                  <a:lnTo>
                    <a:pt x="374" y="8"/>
                  </a:lnTo>
                  <a:lnTo>
                    <a:pt x="418" y="3"/>
                  </a:lnTo>
                  <a:lnTo>
                    <a:pt x="4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7"/>
            <p:cNvSpPr>
              <a:spLocks/>
            </p:cNvSpPr>
            <p:nvPr/>
          </p:nvSpPr>
          <p:spPr bwMode="auto">
            <a:xfrm>
              <a:off x="3155" y="1978"/>
              <a:ext cx="297" cy="395"/>
            </a:xfrm>
            <a:custGeom>
              <a:avLst/>
              <a:gdLst>
                <a:gd name="T0" fmla="*/ 505 w 891"/>
                <a:gd name="T1" fmla="*/ 4 h 1186"/>
                <a:gd name="T2" fmla="*/ 576 w 891"/>
                <a:gd name="T3" fmla="*/ 20 h 1186"/>
                <a:gd name="T4" fmla="*/ 633 w 891"/>
                <a:gd name="T5" fmla="*/ 47 h 1186"/>
                <a:gd name="T6" fmla="*/ 683 w 891"/>
                <a:gd name="T7" fmla="*/ 81 h 1186"/>
                <a:gd name="T8" fmla="*/ 715 w 891"/>
                <a:gd name="T9" fmla="*/ 112 h 1186"/>
                <a:gd name="T10" fmla="*/ 733 w 891"/>
                <a:gd name="T11" fmla="*/ 135 h 1186"/>
                <a:gd name="T12" fmla="*/ 738 w 891"/>
                <a:gd name="T13" fmla="*/ 145 h 1186"/>
                <a:gd name="T14" fmla="*/ 745 w 891"/>
                <a:gd name="T15" fmla="*/ 145 h 1186"/>
                <a:gd name="T16" fmla="*/ 758 w 891"/>
                <a:gd name="T17" fmla="*/ 150 h 1186"/>
                <a:gd name="T18" fmla="*/ 778 w 891"/>
                <a:gd name="T19" fmla="*/ 159 h 1186"/>
                <a:gd name="T20" fmla="*/ 800 w 891"/>
                <a:gd name="T21" fmla="*/ 176 h 1186"/>
                <a:gd name="T22" fmla="*/ 824 w 891"/>
                <a:gd name="T23" fmla="*/ 203 h 1186"/>
                <a:gd name="T24" fmla="*/ 844 w 891"/>
                <a:gd name="T25" fmla="*/ 243 h 1186"/>
                <a:gd name="T26" fmla="*/ 858 w 891"/>
                <a:gd name="T27" fmla="*/ 296 h 1186"/>
                <a:gd name="T28" fmla="*/ 866 w 891"/>
                <a:gd name="T29" fmla="*/ 367 h 1186"/>
                <a:gd name="T30" fmla="*/ 861 w 891"/>
                <a:gd name="T31" fmla="*/ 457 h 1186"/>
                <a:gd name="T32" fmla="*/ 847 w 891"/>
                <a:gd name="T33" fmla="*/ 537 h 1186"/>
                <a:gd name="T34" fmla="*/ 849 w 891"/>
                <a:gd name="T35" fmla="*/ 566 h 1186"/>
                <a:gd name="T36" fmla="*/ 866 w 891"/>
                <a:gd name="T37" fmla="*/ 570 h 1186"/>
                <a:gd name="T38" fmla="*/ 882 w 891"/>
                <a:gd name="T39" fmla="*/ 585 h 1186"/>
                <a:gd name="T40" fmla="*/ 889 w 891"/>
                <a:gd name="T41" fmla="*/ 612 h 1186"/>
                <a:gd name="T42" fmla="*/ 889 w 891"/>
                <a:gd name="T43" fmla="*/ 655 h 1186"/>
                <a:gd name="T44" fmla="*/ 876 w 891"/>
                <a:gd name="T45" fmla="*/ 719 h 1186"/>
                <a:gd name="T46" fmla="*/ 852 w 891"/>
                <a:gd name="T47" fmla="*/ 789 h 1186"/>
                <a:gd name="T48" fmla="*/ 830 w 891"/>
                <a:gd name="T49" fmla="*/ 828 h 1186"/>
                <a:gd name="T50" fmla="*/ 810 w 891"/>
                <a:gd name="T51" fmla="*/ 846 h 1186"/>
                <a:gd name="T52" fmla="*/ 793 w 891"/>
                <a:gd name="T53" fmla="*/ 885 h 1186"/>
                <a:gd name="T54" fmla="*/ 764 w 891"/>
                <a:gd name="T55" fmla="*/ 960 h 1186"/>
                <a:gd name="T56" fmla="*/ 720 w 891"/>
                <a:gd name="T57" fmla="*/ 1034 h 1186"/>
                <a:gd name="T58" fmla="*/ 658 w 891"/>
                <a:gd name="T59" fmla="*/ 1100 h 1186"/>
                <a:gd name="T60" fmla="*/ 582 w 891"/>
                <a:gd name="T61" fmla="*/ 1152 h 1186"/>
                <a:gd name="T62" fmla="*/ 503 w 891"/>
                <a:gd name="T63" fmla="*/ 1181 h 1186"/>
                <a:gd name="T64" fmla="*/ 425 w 891"/>
                <a:gd name="T65" fmla="*/ 1186 h 1186"/>
                <a:gd name="T66" fmla="*/ 350 w 891"/>
                <a:gd name="T67" fmla="*/ 1170 h 1186"/>
                <a:gd name="T68" fmla="*/ 266 w 891"/>
                <a:gd name="T69" fmla="*/ 1128 h 1186"/>
                <a:gd name="T70" fmla="*/ 198 w 891"/>
                <a:gd name="T71" fmla="*/ 1069 h 1186"/>
                <a:gd name="T72" fmla="*/ 146 w 891"/>
                <a:gd name="T73" fmla="*/ 998 h 1186"/>
                <a:gd name="T74" fmla="*/ 109 w 891"/>
                <a:gd name="T75" fmla="*/ 923 h 1186"/>
                <a:gd name="T76" fmla="*/ 90 w 891"/>
                <a:gd name="T77" fmla="*/ 848 h 1186"/>
                <a:gd name="T78" fmla="*/ 72 w 891"/>
                <a:gd name="T79" fmla="*/ 840 h 1186"/>
                <a:gd name="T80" fmla="*/ 50 w 891"/>
                <a:gd name="T81" fmla="*/ 811 h 1186"/>
                <a:gd name="T82" fmla="*/ 28 w 891"/>
                <a:gd name="T83" fmla="*/ 758 h 1186"/>
                <a:gd name="T84" fmla="*/ 7 w 891"/>
                <a:gd name="T85" fmla="*/ 685 h 1186"/>
                <a:gd name="T86" fmla="*/ 0 w 891"/>
                <a:gd name="T87" fmla="*/ 632 h 1186"/>
                <a:gd name="T88" fmla="*/ 5 w 891"/>
                <a:gd name="T89" fmla="*/ 597 h 1186"/>
                <a:gd name="T90" fmla="*/ 17 w 891"/>
                <a:gd name="T91" fmla="*/ 576 h 1186"/>
                <a:gd name="T92" fmla="*/ 34 w 891"/>
                <a:gd name="T93" fmla="*/ 567 h 1186"/>
                <a:gd name="T94" fmla="*/ 53 w 891"/>
                <a:gd name="T95" fmla="*/ 566 h 1186"/>
                <a:gd name="T96" fmla="*/ 38 w 891"/>
                <a:gd name="T97" fmla="*/ 510 h 1186"/>
                <a:gd name="T98" fmla="*/ 27 w 891"/>
                <a:gd name="T99" fmla="*/ 417 h 1186"/>
                <a:gd name="T100" fmla="*/ 37 w 891"/>
                <a:gd name="T101" fmla="*/ 331 h 1186"/>
                <a:gd name="T102" fmla="*/ 69 w 891"/>
                <a:gd name="T103" fmla="*/ 247 h 1186"/>
                <a:gd name="T104" fmla="*/ 115 w 891"/>
                <a:gd name="T105" fmla="*/ 177 h 1186"/>
                <a:gd name="T106" fmla="*/ 172 w 891"/>
                <a:gd name="T107" fmla="*/ 118 h 1186"/>
                <a:gd name="T108" fmla="*/ 239 w 891"/>
                <a:gd name="T109" fmla="*/ 67 h 1186"/>
                <a:gd name="T110" fmla="*/ 299 w 891"/>
                <a:gd name="T111" fmla="*/ 32 h 1186"/>
                <a:gd name="T112" fmla="*/ 375 w 891"/>
                <a:gd name="T113" fmla="*/ 8 h 1186"/>
                <a:gd name="T114" fmla="*/ 464 w 891"/>
                <a:gd name="T115" fmla="*/ 0 h 1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91" h="1186">
                  <a:moveTo>
                    <a:pt x="464" y="0"/>
                  </a:moveTo>
                  <a:lnTo>
                    <a:pt x="505" y="4"/>
                  </a:lnTo>
                  <a:lnTo>
                    <a:pt x="542" y="10"/>
                  </a:lnTo>
                  <a:lnTo>
                    <a:pt x="576" y="20"/>
                  </a:lnTo>
                  <a:lnTo>
                    <a:pt x="607" y="32"/>
                  </a:lnTo>
                  <a:lnTo>
                    <a:pt x="633" y="47"/>
                  </a:lnTo>
                  <a:lnTo>
                    <a:pt x="660" y="63"/>
                  </a:lnTo>
                  <a:lnTo>
                    <a:pt x="683" y="81"/>
                  </a:lnTo>
                  <a:lnTo>
                    <a:pt x="700" y="97"/>
                  </a:lnTo>
                  <a:lnTo>
                    <a:pt x="715" y="112"/>
                  </a:lnTo>
                  <a:lnTo>
                    <a:pt x="726" y="125"/>
                  </a:lnTo>
                  <a:lnTo>
                    <a:pt x="733" y="135"/>
                  </a:lnTo>
                  <a:lnTo>
                    <a:pt x="737" y="143"/>
                  </a:lnTo>
                  <a:lnTo>
                    <a:pt x="738" y="145"/>
                  </a:lnTo>
                  <a:lnTo>
                    <a:pt x="740" y="145"/>
                  </a:lnTo>
                  <a:lnTo>
                    <a:pt x="745" y="145"/>
                  </a:lnTo>
                  <a:lnTo>
                    <a:pt x="750" y="148"/>
                  </a:lnTo>
                  <a:lnTo>
                    <a:pt x="758" y="150"/>
                  </a:lnTo>
                  <a:lnTo>
                    <a:pt x="767" y="154"/>
                  </a:lnTo>
                  <a:lnTo>
                    <a:pt x="778" y="159"/>
                  </a:lnTo>
                  <a:lnTo>
                    <a:pt x="789" y="166"/>
                  </a:lnTo>
                  <a:lnTo>
                    <a:pt x="800" y="176"/>
                  </a:lnTo>
                  <a:lnTo>
                    <a:pt x="813" y="188"/>
                  </a:lnTo>
                  <a:lnTo>
                    <a:pt x="824" y="203"/>
                  </a:lnTo>
                  <a:lnTo>
                    <a:pt x="835" y="221"/>
                  </a:lnTo>
                  <a:lnTo>
                    <a:pt x="844" y="243"/>
                  </a:lnTo>
                  <a:lnTo>
                    <a:pt x="852" y="268"/>
                  </a:lnTo>
                  <a:lnTo>
                    <a:pt x="858" y="296"/>
                  </a:lnTo>
                  <a:lnTo>
                    <a:pt x="863" y="330"/>
                  </a:lnTo>
                  <a:lnTo>
                    <a:pt x="866" y="367"/>
                  </a:lnTo>
                  <a:lnTo>
                    <a:pt x="865" y="410"/>
                  </a:lnTo>
                  <a:lnTo>
                    <a:pt x="861" y="457"/>
                  </a:lnTo>
                  <a:lnTo>
                    <a:pt x="853" y="510"/>
                  </a:lnTo>
                  <a:lnTo>
                    <a:pt x="847" y="537"/>
                  </a:lnTo>
                  <a:lnTo>
                    <a:pt x="839" y="566"/>
                  </a:lnTo>
                  <a:lnTo>
                    <a:pt x="849" y="566"/>
                  </a:lnTo>
                  <a:lnTo>
                    <a:pt x="857" y="567"/>
                  </a:lnTo>
                  <a:lnTo>
                    <a:pt x="866" y="570"/>
                  </a:lnTo>
                  <a:lnTo>
                    <a:pt x="874" y="576"/>
                  </a:lnTo>
                  <a:lnTo>
                    <a:pt x="882" y="585"/>
                  </a:lnTo>
                  <a:lnTo>
                    <a:pt x="887" y="597"/>
                  </a:lnTo>
                  <a:lnTo>
                    <a:pt x="889" y="612"/>
                  </a:lnTo>
                  <a:lnTo>
                    <a:pt x="891" y="632"/>
                  </a:lnTo>
                  <a:lnTo>
                    <a:pt x="889" y="655"/>
                  </a:lnTo>
                  <a:lnTo>
                    <a:pt x="884" y="685"/>
                  </a:lnTo>
                  <a:lnTo>
                    <a:pt x="876" y="719"/>
                  </a:lnTo>
                  <a:lnTo>
                    <a:pt x="863" y="758"/>
                  </a:lnTo>
                  <a:lnTo>
                    <a:pt x="852" y="789"/>
                  </a:lnTo>
                  <a:lnTo>
                    <a:pt x="841" y="811"/>
                  </a:lnTo>
                  <a:lnTo>
                    <a:pt x="830" y="828"/>
                  </a:lnTo>
                  <a:lnTo>
                    <a:pt x="820" y="840"/>
                  </a:lnTo>
                  <a:lnTo>
                    <a:pt x="810" y="846"/>
                  </a:lnTo>
                  <a:lnTo>
                    <a:pt x="801" y="848"/>
                  </a:lnTo>
                  <a:lnTo>
                    <a:pt x="793" y="885"/>
                  </a:lnTo>
                  <a:lnTo>
                    <a:pt x="782" y="923"/>
                  </a:lnTo>
                  <a:lnTo>
                    <a:pt x="764" y="960"/>
                  </a:lnTo>
                  <a:lnTo>
                    <a:pt x="743" y="998"/>
                  </a:lnTo>
                  <a:lnTo>
                    <a:pt x="720" y="1034"/>
                  </a:lnTo>
                  <a:lnTo>
                    <a:pt x="690" y="1069"/>
                  </a:lnTo>
                  <a:lnTo>
                    <a:pt x="658" y="1100"/>
                  </a:lnTo>
                  <a:lnTo>
                    <a:pt x="622" y="1128"/>
                  </a:lnTo>
                  <a:lnTo>
                    <a:pt x="582" y="1152"/>
                  </a:lnTo>
                  <a:lnTo>
                    <a:pt x="540" y="1170"/>
                  </a:lnTo>
                  <a:lnTo>
                    <a:pt x="503" y="1181"/>
                  </a:lnTo>
                  <a:lnTo>
                    <a:pt x="465" y="1186"/>
                  </a:lnTo>
                  <a:lnTo>
                    <a:pt x="425" y="1186"/>
                  </a:lnTo>
                  <a:lnTo>
                    <a:pt x="387" y="1181"/>
                  </a:lnTo>
                  <a:lnTo>
                    <a:pt x="350" y="1170"/>
                  </a:lnTo>
                  <a:lnTo>
                    <a:pt x="307" y="1152"/>
                  </a:lnTo>
                  <a:lnTo>
                    <a:pt x="266" y="1128"/>
                  </a:lnTo>
                  <a:lnTo>
                    <a:pt x="230" y="1100"/>
                  </a:lnTo>
                  <a:lnTo>
                    <a:pt x="198" y="1069"/>
                  </a:lnTo>
                  <a:lnTo>
                    <a:pt x="170" y="1034"/>
                  </a:lnTo>
                  <a:lnTo>
                    <a:pt x="146" y="998"/>
                  </a:lnTo>
                  <a:lnTo>
                    <a:pt x="125" y="960"/>
                  </a:lnTo>
                  <a:lnTo>
                    <a:pt x="109" y="923"/>
                  </a:lnTo>
                  <a:lnTo>
                    <a:pt x="97" y="885"/>
                  </a:lnTo>
                  <a:lnTo>
                    <a:pt x="90" y="848"/>
                  </a:lnTo>
                  <a:lnTo>
                    <a:pt x="81" y="846"/>
                  </a:lnTo>
                  <a:lnTo>
                    <a:pt x="72" y="840"/>
                  </a:lnTo>
                  <a:lnTo>
                    <a:pt x="62" y="828"/>
                  </a:lnTo>
                  <a:lnTo>
                    <a:pt x="50" y="811"/>
                  </a:lnTo>
                  <a:lnTo>
                    <a:pt x="39" y="788"/>
                  </a:lnTo>
                  <a:lnTo>
                    <a:pt x="28" y="758"/>
                  </a:lnTo>
                  <a:lnTo>
                    <a:pt x="16" y="719"/>
                  </a:lnTo>
                  <a:lnTo>
                    <a:pt x="7" y="685"/>
                  </a:lnTo>
                  <a:lnTo>
                    <a:pt x="2" y="655"/>
                  </a:lnTo>
                  <a:lnTo>
                    <a:pt x="0" y="632"/>
                  </a:lnTo>
                  <a:lnTo>
                    <a:pt x="1" y="612"/>
                  </a:lnTo>
                  <a:lnTo>
                    <a:pt x="5" y="597"/>
                  </a:lnTo>
                  <a:lnTo>
                    <a:pt x="10" y="585"/>
                  </a:lnTo>
                  <a:lnTo>
                    <a:pt x="17" y="576"/>
                  </a:lnTo>
                  <a:lnTo>
                    <a:pt x="24" y="570"/>
                  </a:lnTo>
                  <a:lnTo>
                    <a:pt x="34" y="567"/>
                  </a:lnTo>
                  <a:lnTo>
                    <a:pt x="43" y="566"/>
                  </a:lnTo>
                  <a:lnTo>
                    <a:pt x="53" y="566"/>
                  </a:lnTo>
                  <a:lnTo>
                    <a:pt x="44" y="537"/>
                  </a:lnTo>
                  <a:lnTo>
                    <a:pt x="38" y="510"/>
                  </a:lnTo>
                  <a:lnTo>
                    <a:pt x="31" y="463"/>
                  </a:lnTo>
                  <a:lnTo>
                    <a:pt x="27" y="417"/>
                  </a:lnTo>
                  <a:lnTo>
                    <a:pt x="29" y="374"/>
                  </a:lnTo>
                  <a:lnTo>
                    <a:pt x="37" y="331"/>
                  </a:lnTo>
                  <a:lnTo>
                    <a:pt x="50" y="287"/>
                  </a:lnTo>
                  <a:lnTo>
                    <a:pt x="69" y="247"/>
                  </a:lnTo>
                  <a:lnTo>
                    <a:pt x="90" y="211"/>
                  </a:lnTo>
                  <a:lnTo>
                    <a:pt x="115" y="177"/>
                  </a:lnTo>
                  <a:lnTo>
                    <a:pt x="142" y="148"/>
                  </a:lnTo>
                  <a:lnTo>
                    <a:pt x="172" y="118"/>
                  </a:lnTo>
                  <a:lnTo>
                    <a:pt x="205" y="91"/>
                  </a:lnTo>
                  <a:lnTo>
                    <a:pt x="239" y="67"/>
                  </a:lnTo>
                  <a:lnTo>
                    <a:pt x="268" y="48"/>
                  </a:lnTo>
                  <a:lnTo>
                    <a:pt x="299" y="32"/>
                  </a:lnTo>
                  <a:lnTo>
                    <a:pt x="333" y="19"/>
                  </a:lnTo>
                  <a:lnTo>
                    <a:pt x="375" y="8"/>
                  </a:lnTo>
                  <a:lnTo>
                    <a:pt x="419" y="3"/>
                  </a:lnTo>
                  <a:lnTo>
                    <a:pt x="4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8"/>
            <p:cNvSpPr>
              <a:spLocks/>
            </p:cNvSpPr>
            <p:nvPr/>
          </p:nvSpPr>
          <p:spPr bwMode="auto">
            <a:xfrm>
              <a:off x="3541" y="2035"/>
              <a:ext cx="326" cy="435"/>
            </a:xfrm>
            <a:custGeom>
              <a:avLst/>
              <a:gdLst>
                <a:gd name="T0" fmla="*/ 554 w 978"/>
                <a:gd name="T1" fmla="*/ 4 h 1303"/>
                <a:gd name="T2" fmla="*/ 632 w 978"/>
                <a:gd name="T3" fmla="*/ 23 h 1303"/>
                <a:gd name="T4" fmla="*/ 695 w 978"/>
                <a:gd name="T5" fmla="*/ 52 h 1303"/>
                <a:gd name="T6" fmla="*/ 749 w 978"/>
                <a:gd name="T7" fmla="*/ 88 h 1303"/>
                <a:gd name="T8" fmla="*/ 784 w 978"/>
                <a:gd name="T9" fmla="*/ 123 h 1303"/>
                <a:gd name="T10" fmla="*/ 804 w 978"/>
                <a:gd name="T11" fmla="*/ 149 h 1303"/>
                <a:gd name="T12" fmla="*/ 810 w 978"/>
                <a:gd name="T13" fmla="*/ 159 h 1303"/>
                <a:gd name="T14" fmla="*/ 815 w 978"/>
                <a:gd name="T15" fmla="*/ 160 h 1303"/>
                <a:gd name="T16" fmla="*/ 830 w 978"/>
                <a:gd name="T17" fmla="*/ 164 h 1303"/>
                <a:gd name="T18" fmla="*/ 850 w 978"/>
                <a:gd name="T19" fmla="*/ 172 h 1303"/>
                <a:gd name="T20" fmla="*/ 874 w 978"/>
                <a:gd name="T21" fmla="*/ 188 h 1303"/>
                <a:gd name="T22" fmla="*/ 897 w 978"/>
                <a:gd name="T23" fmla="*/ 214 h 1303"/>
                <a:gd name="T24" fmla="*/ 919 w 978"/>
                <a:gd name="T25" fmla="*/ 252 h 1303"/>
                <a:gd name="T26" fmla="*/ 938 w 978"/>
                <a:gd name="T27" fmla="*/ 302 h 1303"/>
                <a:gd name="T28" fmla="*/ 948 w 978"/>
                <a:gd name="T29" fmla="*/ 369 h 1303"/>
                <a:gd name="T30" fmla="*/ 948 w 978"/>
                <a:gd name="T31" fmla="*/ 455 h 1303"/>
                <a:gd name="T32" fmla="*/ 937 w 978"/>
                <a:gd name="T33" fmla="*/ 560 h 1303"/>
                <a:gd name="T34" fmla="*/ 919 w 978"/>
                <a:gd name="T35" fmla="*/ 622 h 1303"/>
                <a:gd name="T36" fmla="*/ 939 w 978"/>
                <a:gd name="T37" fmla="*/ 623 h 1303"/>
                <a:gd name="T38" fmla="*/ 956 w 978"/>
                <a:gd name="T39" fmla="*/ 630 h 1303"/>
                <a:gd name="T40" fmla="*/ 970 w 978"/>
                <a:gd name="T41" fmla="*/ 649 h 1303"/>
                <a:gd name="T42" fmla="*/ 978 w 978"/>
                <a:gd name="T43" fmla="*/ 679 h 1303"/>
                <a:gd name="T44" fmla="*/ 975 w 978"/>
                <a:gd name="T45" fmla="*/ 726 h 1303"/>
                <a:gd name="T46" fmla="*/ 960 w 978"/>
                <a:gd name="T47" fmla="*/ 790 h 1303"/>
                <a:gd name="T48" fmla="*/ 934 w 978"/>
                <a:gd name="T49" fmla="*/ 866 h 1303"/>
                <a:gd name="T50" fmla="*/ 911 w 978"/>
                <a:gd name="T51" fmla="*/ 909 h 1303"/>
                <a:gd name="T52" fmla="*/ 888 w 978"/>
                <a:gd name="T53" fmla="*/ 929 h 1303"/>
                <a:gd name="T54" fmla="*/ 871 w 978"/>
                <a:gd name="T55" fmla="*/ 967 h 1303"/>
                <a:gd name="T56" fmla="*/ 844 w 978"/>
                <a:gd name="T57" fmla="*/ 1043 h 1303"/>
                <a:gd name="T58" fmla="*/ 802 w 978"/>
                <a:gd name="T59" fmla="*/ 1117 h 1303"/>
                <a:gd name="T60" fmla="*/ 746 w 978"/>
                <a:gd name="T61" fmla="*/ 1185 h 1303"/>
                <a:gd name="T62" fmla="*/ 676 w 978"/>
                <a:gd name="T63" fmla="*/ 1243 h 1303"/>
                <a:gd name="T64" fmla="*/ 593 w 978"/>
                <a:gd name="T65" fmla="*/ 1284 h 1303"/>
                <a:gd name="T66" fmla="*/ 510 w 978"/>
                <a:gd name="T67" fmla="*/ 1303 h 1303"/>
                <a:gd name="T68" fmla="*/ 424 w 978"/>
                <a:gd name="T69" fmla="*/ 1296 h 1303"/>
                <a:gd name="T70" fmla="*/ 340 w 978"/>
                <a:gd name="T71" fmla="*/ 1267 h 1303"/>
                <a:gd name="T72" fmla="*/ 264 w 978"/>
                <a:gd name="T73" fmla="*/ 1216 h 1303"/>
                <a:gd name="T74" fmla="*/ 201 w 978"/>
                <a:gd name="T75" fmla="*/ 1153 h 1303"/>
                <a:gd name="T76" fmla="*/ 152 w 978"/>
                <a:gd name="T77" fmla="*/ 1081 h 1303"/>
                <a:gd name="T78" fmla="*/ 118 w 978"/>
                <a:gd name="T79" fmla="*/ 1006 h 1303"/>
                <a:gd name="T80" fmla="*/ 99 w 978"/>
                <a:gd name="T81" fmla="*/ 931 h 1303"/>
                <a:gd name="T82" fmla="*/ 82 w 978"/>
                <a:gd name="T83" fmla="*/ 924 h 1303"/>
                <a:gd name="T84" fmla="*/ 62 w 978"/>
                <a:gd name="T85" fmla="*/ 902 h 1303"/>
                <a:gd name="T86" fmla="*/ 40 w 978"/>
                <a:gd name="T87" fmla="*/ 857 h 1303"/>
                <a:gd name="T88" fmla="*/ 17 w 978"/>
                <a:gd name="T89" fmla="*/ 789 h 1303"/>
                <a:gd name="T90" fmla="*/ 3 w 978"/>
                <a:gd name="T91" fmla="*/ 725 h 1303"/>
                <a:gd name="T92" fmla="*/ 0 w 978"/>
                <a:gd name="T93" fmla="*/ 677 h 1303"/>
                <a:gd name="T94" fmla="*/ 7 w 978"/>
                <a:gd name="T95" fmla="*/ 648 h 1303"/>
                <a:gd name="T96" fmla="*/ 21 w 978"/>
                <a:gd name="T97" fmla="*/ 629 h 1303"/>
                <a:gd name="T98" fmla="*/ 38 w 978"/>
                <a:gd name="T99" fmla="*/ 622 h 1303"/>
                <a:gd name="T100" fmla="*/ 58 w 978"/>
                <a:gd name="T101" fmla="*/ 621 h 1303"/>
                <a:gd name="T102" fmla="*/ 41 w 978"/>
                <a:gd name="T103" fmla="*/ 559 h 1303"/>
                <a:gd name="T104" fmla="*/ 30 w 978"/>
                <a:gd name="T105" fmla="*/ 457 h 1303"/>
                <a:gd name="T106" fmla="*/ 41 w 978"/>
                <a:gd name="T107" fmla="*/ 362 h 1303"/>
                <a:gd name="T108" fmla="*/ 68 w 978"/>
                <a:gd name="T109" fmla="*/ 284 h 1303"/>
                <a:gd name="T110" fmla="*/ 108 w 978"/>
                <a:gd name="T111" fmla="*/ 217 h 1303"/>
                <a:gd name="T112" fmla="*/ 156 w 978"/>
                <a:gd name="T113" fmla="*/ 160 h 1303"/>
                <a:gd name="T114" fmla="*/ 225 w 978"/>
                <a:gd name="T115" fmla="*/ 99 h 1303"/>
                <a:gd name="T116" fmla="*/ 295 w 978"/>
                <a:gd name="T117" fmla="*/ 52 h 1303"/>
                <a:gd name="T118" fmla="*/ 365 w 978"/>
                <a:gd name="T119" fmla="*/ 20 h 1303"/>
                <a:gd name="T120" fmla="*/ 427 w 978"/>
                <a:gd name="T121" fmla="*/ 5 h 1303"/>
                <a:gd name="T122" fmla="*/ 509 w 978"/>
                <a:gd name="T123" fmla="*/ 0 h 1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78" h="1303">
                  <a:moveTo>
                    <a:pt x="509" y="0"/>
                  </a:moveTo>
                  <a:lnTo>
                    <a:pt x="554" y="4"/>
                  </a:lnTo>
                  <a:lnTo>
                    <a:pt x="595" y="11"/>
                  </a:lnTo>
                  <a:lnTo>
                    <a:pt x="632" y="23"/>
                  </a:lnTo>
                  <a:lnTo>
                    <a:pt x="666" y="36"/>
                  </a:lnTo>
                  <a:lnTo>
                    <a:pt x="695" y="52"/>
                  </a:lnTo>
                  <a:lnTo>
                    <a:pt x="724" y="70"/>
                  </a:lnTo>
                  <a:lnTo>
                    <a:pt x="749" y="88"/>
                  </a:lnTo>
                  <a:lnTo>
                    <a:pt x="768" y="106"/>
                  </a:lnTo>
                  <a:lnTo>
                    <a:pt x="784" y="123"/>
                  </a:lnTo>
                  <a:lnTo>
                    <a:pt x="796" y="136"/>
                  </a:lnTo>
                  <a:lnTo>
                    <a:pt x="804" y="149"/>
                  </a:lnTo>
                  <a:lnTo>
                    <a:pt x="809" y="156"/>
                  </a:lnTo>
                  <a:lnTo>
                    <a:pt x="810" y="159"/>
                  </a:lnTo>
                  <a:lnTo>
                    <a:pt x="812" y="159"/>
                  </a:lnTo>
                  <a:lnTo>
                    <a:pt x="815" y="160"/>
                  </a:lnTo>
                  <a:lnTo>
                    <a:pt x="822" y="161"/>
                  </a:lnTo>
                  <a:lnTo>
                    <a:pt x="830" y="164"/>
                  </a:lnTo>
                  <a:lnTo>
                    <a:pt x="839" y="167"/>
                  </a:lnTo>
                  <a:lnTo>
                    <a:pt x="850" y="172"/>
                  </a:lnTo>
                  <a:lnTo>
                    <a:pt x="861" y="180"/>
                  </a:lnTo>
                  <a:lnTo>
                    <a:pt x="874" y="188"/>
                  </a:lnTo>
                  <a:lnTo>
                    <a:pt x="886" y="200"/>
                  </a:lnTo>
                  <a:lnTo>
                    <a:pt x="897" y="214"/>
                  </a:lnTo>
                  <a:lnTo>
                    <a:pt x="909" y="232"/>
                  </a:lnTo>
                  <a:lnTo>
                    <a:pt x="919" y="252"/>
                  </a:lnTo>
                  <a:lnTo>
                    <a:pt x="929" y="275"/>
                  </a:lnTo>
                  <a:lnTo>
                    <a:pt x="938" y="302"/>
                  </a:lnTo>
                  <a:lnTo>
                    <a:pt x="944" y="333"/>
                  </a:lnTo>
                  <a:lnTo>
                    <a:pt x="948" y="369"/>
                  </a:lnTo>
                  <a:lnTo>
                    <a:pt x="949" y="410"/>
                  </a:lnTo>
                  <a:lnTo>
                    <a:pt x="948" y="455"/>
                  </a:lnTo>
                  <a:lnTo>
                    <a:pt x="944" y="504"/>
                  </a:lnTo>
                  <a:lnTo>
                    <a:pt x="937" y="560"/>
                  </a:lnTo>
                  <a:lnTo>
                    <a:pt x="929" y="591"/>
                  </a:lnTo>
                  <a:lnTo>
                    <a:pt x="919" y="622"/>
                  </a:lnTo>
                  <a:lnTo>
                    <a:pt x="929" y="622"/>
                  </a:lnTo>
                  <a:lnTo>
                    <a:pt x="939" y="623"/>
                  </a:lnTo>
                  <a:lnTo>
                    <a:pt x="948" y="625"/>
                  </a:lnTo>
                  <a:lnTo>
                    <a:pt x="956" y="630"/>
                  </a:lnTo>
                  <a:lnTo>
                    <a:pt x="964" y="638"/>
                  </a:lnTo>
                  <a:lnTo>
                    <a:pt x="970" y="649"/>
                  </a:lnTo>
                  <a:lnTo>
                    <a:pt x="975" y="663"/>
                  </a:lnTo>
                  <a:lnTo>
                    <a:pt x="978" y="679"/>
                  </a:lnTo>
                  <a:lnTo>
                    <a:pt x="978" y="700"/>
                  </a:lnTo>
                  <a:lnTo>
                    <a:pt x="975" y="726"/>
                  </a:lnTo>
                  <a:lnTo>
                    <a:pt x="969" y="755"/>
                  </a:lnTo>
                  <a:lnTo>
                    <a:pt x="960" y="790"/>
                  </a:lnTo>
                  <a:lnTo>
                    <a:pt x="948" y="832"/>
                  </a:lnTo>
                  <a:lnTo>
                    <a:pt x="934" y="866"/>
                  </a:lnTo>
                  <a:lnTo>
                    <a:pt x="922" y="890"/>
                  </a:lnTo>
                  <a:lnTo>
                    <a:pt x="911" y="909"/>
                  </a:lnTo>
                  <a:lnTo>
                    <a:pt x="900" y="921"/>
                  </a:lnTo>
                  <a:lnTo>
                    <a:pt x="888" y="929"/>
                  </a:lnTo>
                  <a:lnTo>
                    <a:pt x="879" y="931"/>
                  </a:lnTo>
                  <a:lnTo>
                    <a:pt x="871" y="967"/>
                  </a:lnTo>
                  <a:lnTo>
                    <a:pt x="860" y="1004"/>
                  </a:lnTo>
                  <a:lnTo>
                    <a:pt x="844" y="1043"/>
                  </a:lnTo>
                  <a:lnTo>
                    <a:pt x="825" y="1080"/>
                  </a:lnTo>
                  <a:lnTo>
                    <a:pt x="802" y="1117"/>
                  </a:lnTo>
                  <a:lnTo>
                    <a:pt x="776" y="1152"/>
                  </a:lnTo>
                  <a:lnTo>
                    <a:pt x="746" y="1185"/>
                  </a:lnTo>
                  <a:lnTo>
                    <a:pt x="713" y="1216"/>
                  </a:lnTo>
                  <a:lnTo>
                    <a:pt x="676" y="1243"/>
                  </a:lnTo>
                  <a:lnTo>
                    <a:pt x="636" y="1266"/>
                  </a:lnTo>
                  <a:lnTo>
                    <a:pt x="593" y="1284"/>
                  </a:lnTo>
                  <a:lnTo>
                    <a:pt x="552" y="1296"/>
                  </a:lnTo>
                  <a:lnTo>
                    <a:pt x="510" y="1303"/>
                  </a:lnTo>
                  <a:lnTo>
                    <a:pt x="468" y="1303"/>
                  </a:lnTo>
                  <a:lnTo>
                    <a:pt x="424" y="1296"/>
                  </a:lnTo>
                  <a:lnTo>
                    <a:pt x="384" y="1285"/>
                  </a:lnTo>
                  <a:lnTo>
                    <a:pt x="340" y="1267"/>
                  </a:lnTo>
                  <a:lnTo>
                    <a:pt x="301" y="1243"/>
                  </a:lnTo>
                  <a:lnTo>
                    <a:pt x="264" y="1216"/>
                  </a:lnTo>
                  <a:lnTo>
                    <a:pt x="230" y="1186"/>
                  </a:lnTo>
                  <a:lnTo>
                    <a:pt x="201" y="1153"/>
                  </a:lnTo>
                  <a:lnTo>
                    <a:pt x="175" y="1117"/>
                  </a:lnTo>
                  <a:lnTo>
                    <a:pt x="152" y="1081"/>
                  </a:lnTo>
                  <a:lnTo>
                    <a:pt x="132" y="1043"/>
                  </a:lnTo>
                  <a:lnTo>
                    <a:pt x="118" y="1006"/>
                  </a:lnTo>
                  <a:lnTo>
                    <a:pt x="106" y="968"/>
                  </a:lnTo>
                  <a:lnTo>
                    <a:pt x="99" y="931"/>
                  </a:lnTo>
                  <a:lnTo>
                    <a:pt x="90" y="930"/>
                  </a:lnTo>
                  <a:lnTo>
                    <a:pt x="82" y="924"/>
                  </a:lnTo>
                  <a:lnTo>
                    <a:pt x="72" y="915"/>
                  </a:lnTo>
                  <a:lnTo>
                    <a:pt x="62" y="902"/>
                  </a:lnTo>
                  <a:lnTo>
                    <a:pt x="51" y="882"/>
                  </a:lnTo>
                  <a:lnTo>
                    <a:pt x="40" y="857"/>
                  </a:lnTo>
                  <a:lnTo>
                    <a:pt x="29" y="827"/>
                  </a:lnTo>
                  <a:lnTo>
                    <a:pt x="17" y="789"/>
                  </a:lnTo>
                  <a:lnTo>
                    <a:pt x="9" y="754"/>
                  </a:lnTo>
                  <a:lnTo>
                    <a:pt x="3" y="725"/>
                  </a:lnTo>
                  <a:lnTo>
                    <a:pt x="0" y="699"/>
                  </a:lnTo>
                  <a:lnTo>
                    <a:pt x="0" y="677"/>
                  </a:lnTo>
                  <a:lnTo>
                    <a:pt x="3" y="661"/>
                  </a:lnTo>
                  <a:lnTo>
                    <a:pt x="7" y="648"/>
                  </a:lnTo>
                  <a:lnTo>
                    <a:pt x="14" y="637"/>
                  </a:lnTo>
                  <a:lnTo>
                    <a:pt x="21" y="629"/>
                  </a:lnTo>
                  <a:lnTo>
                    <a:pt x="30" y="624"/>
                  </a:lnTo>
                  <a:lnTo>
                    <a:pt x="38" y="622"/>
                  </a:lnTo>
                  <a:lnTo>
                    <a:pt x="48" y="621"/>
                  </a:lnTo>
                  <a:lnTo>
                    <a:pt x="58" y="621"/>
                  </a:lnTo>
                  <a:lnTo>
                    <a:pt x="48" y="590"/>
                  </a:lnTo>
                  <a:lnTo>
                    <a:pt x="41" y="559"/>
                  </a:lnTo>
                  <a:lnTo>
                    <a:pt x="33" y="508"/>
                  </a:lnTo>
                  <a:lnTo>
                    <a:pt x="30" y="457"/>
                  </a:lnTo>
                  <a:lnTo>
                    <a:pt x="32" y="409"/>
                  </a:lnTo>
                  <a:lnTo>
                    <a:pt x="41" y="362"/>
                  </a:lnTo>
                  <a:lnTo>
                    <a:pt x="52" y="322"/>
                  </a:lnTo>
                  <a:lnTo>
                    <a:pt x="68" y="284"/>
                  </a:lnTo>
                  <a:lnTo>
                    <a:pt x="87" y="249"/>
                  </a:lnTo>
                  <a:lnTo>
                    <a:pt x="108" y="217"/>
                  </a:lnTo>
                  <a:lnTo>
                    <a:pt x="131" y="187"/>
                  </a:lnTo>
                  <a:lnTo>
                    <a:pt x="156" y="160"/>
                  </a:lnTo>
                  <a:lnTo>
                    <a:pt x="189" y="128"/>
                  </a:lnTo>
                  <a:lnTo>
                    <a:pt x="225" y="99"/>
                  </a:lnTo>
                  <a:lnTo>
                    <a:pt x="262" y="73"/>
                  </a:lnTo>
                  <a:lnTo>
                    <a:pt x="295" y="52"/>
                  </a:lnTo>
                  <a:lnTo>
                    <a:pt x="329" y="34"/>
                  </a:lnTo>
                  <a:lnTo>
                    <a:pt x="365" y="20"/>
                  </a:lnTo>
                  <a:lnTo>
                    <a:pt x="396" y="11"/>
                  </a:lnTo>
                  <a:lnTo>
                    <a:pt x="427" y="5"/>
                  </a:lnTo>
                  <a:lnTo>
                    <a:pt x="459" y="2"/>
                  </a:lnTo>
                  <a:lnTo>
                    <a:pt x="5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9"/>
            <p:cNvSpPr>
              <a:spLocks/>
            </p:cNvSpPr>
            <p:nvPr/>
          </p:nvSpPr>
          <p:spPr bwMode="auto">
            <a:xfrm>
              <a:off x="3851" y="2357"/>
              <a:ext cx="534" cy="288"/>
            </a:xfrm>
            <a:custGeom>
              <a:avLst/>
              <a:gdLst>
                <a:gd name="T0" fmla="*/ 620 w 1602"/>
                <a:gd name="T1" fmla="*/ 505 h 863"/>
                <a:gd name="T2" fmla="*/ 713 w 1602"/>
                <a:gd name="T3" fmla="*/ 370 h 863"/>
                <a:gd name="T4" fmla="*/ 658 w 1602"/>
                <a:gd name="T5" fmla="*/ 277 h 863"/>
                <a:gd name="T6" fmla="*/ 643 w 1602"/>
                <a:gd name="T7" fmla="*/ 211 h 863"/>
                <a:gd name="T8" fmla="*/ 657 w 1602"/>
                <a:gd name="T9" fmla="*/ 169 h 863"/>
                <a:gd name="T10" fmla="*/ 688 w 1602"/>
                <a:gd name="T11" fmla="*/ 145 h 863"/>
                <a:gd name="T12" fmla="*/ 723 w 1602"/>
                <a:gd name="T13" fmla="*/ 133 h 863"/>
                <a:gd name="T14" fmla="*/ 750 w 1602"/>
                <a:gd name="T15" fmla="*/ 130 h 863"/>
                <a:gd name="T16" fmla="*/ 762 w 1602"/>
                <a:gd name="T17" fmla="*/ 130 h 863"/>
                <a:gd name="T18" fmla="*/ 786 w 1602"/>
                <a:gd name="T19" fmla="*/ 132 h 863"/>
                <a:gd name="T20" fmla="*/ 819 w 1602"/>
                <a:gd name="T21" fmla="*/ 140 h 863"/>
                <a:gd name="T22" fmla="*/ 853 w 1602"/>
                <a:gd name="T23" fmla="*/ 159 h 863"/>
                <a:gd name="T24" fmla="*/ 872 w 1602"/>
                <a:gd name="T25" fmla="*/ 195 h 863"/>
                <a:gd name="T26" fmla="*/ 869 w 1602"/>
                <a:gd name="T27" fmla="*/ 252 h 863"/>
                <a:gd name="T28" fmla="*/ 829 w 1602"/>
                <a:gd name="T29" fmla="*/ 335 h 863"/>
                <a:gd name="T30" fmla="*/ 898 w 1602"/>
                <a:gd name="T31" fmla="*/ 504 h 863"/>
                <a:gd name="T32" fmla="*/ 1058 w 1602"/>
                <a:gd name="T33" fmla="*/ 0 h 863"/>
                <a:gd name="T34" fmla="*/ 1080 w 1602"/>
                <a:gd name="T35" fmla="*/ 15 h 863"/>
                <a:gd name="T36" fmla="*/ 1142 w 1602"/>
                <a:gd name="T37" fmla="*/ 52 h 863"/>
                <a:gd name="T38" fmla="*/ 1235 w 1602"/>
                <a:gd name="T39" fmla="*/ 100 h 863"/>
                <a:gd name="T40" fmla="*/ 1352 w 1602"/>
                <a:gd name="T41" fmla="*/ 148 h 863"/>
                <a:gd name="T42" fmla="*/ 1472 w 1602"/>
                <a:gd name="T43" fmla="*/ 185 h 863"/>
                <a:gd name="T44" fmla="*/ 1542 w 1602"/>
                <a:gd name="T45" fmla="*/ 239 h 863"/>
                <a:gd name="T46" fmla="*/ 1581 w 1602"/>
                <a:gd name="T47" fmla="*/ 312 h 863"/>
                <a:gd name="T48" fmla="*/ 1599 w 1602"/>
                <a:gd name="T49" fmla="*/ 392 h 863"/>
                <a:gd name="T50" fmla="*/ 1602 w 1602"/>
                <a:gd name="T51" fmla="*/ 466 h 863"/>
                <a:gd name="T52" fmla="*/ 1600 w 1602"/>
                <a:gd name="T53" fmla="*/ 504 h 863"/>
                <a:gd name="T54" fmla="*/ 1595 w 1602"/>
                <a:gd name="T55" fmla="*/ 568 h 863"/>
                <a:gd name="T56" fmla="*/ 1586 w 1602"/>
                <a:gd name="T57" fmla="*/ 642 h 863"/>
                <a:gd name="T58" fmla="*/ 1571 w 1602"/>
                <a:gd name="T59" fmla="*/ 669 h 863"/>
                <a:gd name="T60" fmla="*/ 1514 w 1602"/>
                <a:gd name="T61" fmla="*/ 700 h 863"/>
                <a:gd name="T62" fmla="*/ 1409 w 1602"/>
                <a:gd name="T63" fmla="*/ 746 h 863"/>
                <a:gd name="T64" fmla="*/ 1261 w 1602"/>
                <a:gd name="T65" fmla="*/ 796 h 863"/>
                <a:gd name="T66" fmla="*/ 1071 w 1602"/>
                <a:gd name="T67" fmla="*/ 838 h 863"/>
                <a:gd name="T68" fmla="*/ 844 w 1602"/>
                <a:gd name="T69" fmla="*/ 861 h 863"/>
                <a:gd name="T70" fmla="*/ 600 w 1602"/>
                <a:gd name="T71" fmla="*/ 856 h 863"/>
                <a:gd name="T72" fmla="*/ 603 w 1602"/>
                <a:gd name="T73" fmla="*/ 825 h 863"/>
                <a:gd name="T74" fmla="*/ 594 w 1602"/>
                <a:gd name="T75" fmla="*/ 656 h 863"/>
                <a:gd name="T76" fmla="*/ 546 w 1602"/>
                <a:gd name="T77" fmla="*/ 520 h 863"/>
                <a:gd name="T78" fmla="*/ 460 w 1602"/>
                <a:gd name="T79" fmla="*/ 419 h 863"/>
                <a:gd name="T80" fmla="*/ 340 w 1602"/>
                <a:gd name="T81" fmla="*/ 362 h 863"/>
                <a:gd name="T82" fmla="*/ 184 w 1602"/>
                <a:gd name="T83" fmla="*/ 309 h 863"/>
                <a:gd name="T84" fmla="*/ 59 w 1602"/>
                <a:gd name="T85" fmla="*/ 249 h 863"/>
                <a:gd name="T86" fmla="*/ 22 w 1602"/>
                <a:gd name="T87" fmla="*/ 198 h 863"/>
                <a:gd name="T88" fmla="*/ 123 w 1602"/>
                <a:gd name="T89" fmla="*/ 162 h 863"/>
                <a:gd name="T90" fmla="*/ 246 w 1602"/>
                <a:gd name="T91" fmla="*/ 116 h 863"/>
                <a:gd name="T92" fmla="*/ 349 w 1602"/>
                <a:gd name="T93" fmla="*/ 68 h 863"/>
                <a:gd name="T94" fmla="*/ 422 w 1602"/>
                <a:gd name="T95" fmla="*/ 26 h 863"/>
                <a:gd name="T96" fmla="*/ 458 w 1602"/>
                <a:gd name="T97" fmla="*/ 2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602" h="863">
                  <a:moveTo>
                    <a:pt x="460" y="0"/>
                  </a:moveTo>
                  <a:lnTo>
                    <a:pt x="595" y="424"/>
                  </a:lnTo>
                  <a:lnTo>
                    <a:pt x="620" y="505"/>
                  </a:lnTo>
                  <a:lnTo>
                    <a:pt x="620" y="504"/>
                  </a:lnTo>
                  <a:lnTo>
                    <a:pt x="642" y="572"/>
                  </a:lnTo>
                  <a:lnTo>
                    <a:pt x="713" y="370"/>
                  </a:lnTo>
                  <a:lnTo>
                    <a:pt x="689" y="335"/>
                  </a:lnTo>
                  <a:lnTo>
                    <a:pt x="671" y="304"/>
                  </a:lnTo>
                  <a:lnTo>
                    <a:pt x="658" y="277"/>
                  </a:lnTo>
                  <a:lnTo>
                    <a:pt x="650" y="252"/>
                  </a:lnTo>
                  <a:lnTo>
                    <a:pt x="645" y="230"/>
                  </a:lnTo>
                  <a:lnTo>
                    <a:pt x="643" y="211"/>
                  </a:lnTo>
                  <a:lnTo>
                    <a:pt x="646" y="195"/>
                  </a:lnTo>
                  <a:lnTo>
                    <a:pt x="650" y="180"/>
                  </a:lnTo>
                  <a:lnTo>
                    <a:pt x="657" y="169"/>
                  </a:lnTo>
                  <a:lnTo>
                    <a:pt x="666" y="159"/>
                  </a:lnTo>
                  <a:lnTo>
                    <a:pt x="677" y="151"/>
                  </a:lnTo>
                  <a:lnTo>
                    <a:pt x="688" y="145"/>
                  </a:lnTo>
                  <a:lnTo>
                    <a:pt x="699" y="140"/>
                  </a:lnTo>
                  <a:lnTo>
                    <a:pt x="711" y="136"/>
                  </a:lnTo>
                  <a:lnTo>
                    <a:pt x="723" y="133"/>
                  </a:lnTo>
                  <a:lnTo>
                    <a:pt x="732" y="132"/>
                  </a:lnTo>
                  <a:lnTo>
                    <a:pt x="742" y="131"/>
                  </a:lnTo>
                  <a:lnTo>
                    <a:pt x="750" y="130"/>
                  </a:lnTo>
                  <a:lnTo>
                    <a:pt x="756" y="130"/>
                  </a:lnTo>
                  <a:lnTo>
                    <a:pt x="758" y="130"/>
                  </a:lnTo>
                  <a:lnTo>
                    <a:pt x="762" y="130"/>
                  </a:lnTo>
                  <a:lnTo>
                    <a:pt x="768" y="130"/>
                  </a:lnTo>
                  <a:lnTo>
                    <a:pt x="776" y="131"/>
                  </a:lnTo>
                  <a:lnTo>
                    <a:pt x="786" y="132"/>
                  </a:lnTo>
                  <a:lnTo>
                    <a:pt x="796" y="133"/>
                  </a:lnTo>
                  <a:lnTo>
                    <a:pt x="807" y="136"/>
                  </a:lnTo>
                  <a:lnTo>
                    <a:pt x="819" y="140"/>
                  </a:lnTo>
                  <a:lnTo>
                    <a:pt x="830" y="145"/>
                  </a:lnTo>
                  <a:lnTo>
                    <a:pt x="841" y="151"/>
                  </a:lnTo>
                  <a:lnTo>
                    <a:pt x="853" y="159"/>
                  </a:lnTo>
                  <a:lnTo>
                    <a:pt x="861" y="169"/>
                  </a:lnTo>
                  <a:lnTo>
                    <a:pt x="867" y="180"/>
                  </a:lnTo>
                  <a:lnTo>
                    <a:pt x="872" y="195"/>
                  </a:lnTo>
                  <a:lnTo>
                    <a:pt x="875" y="211"/>
                  </a:lnTo>
                  <a:lnTo>
                    <a:pt x="874" y="230"/>
                  </a:lnTo>
                  <a:lnTo>
                    <a:pt x="869" y="252"/>
                  </a:lnTo>
                  <a:lnTo>
                    <a:pt x="860" y="277"/>
                  </a:lnTo>
                  <a:lnTo>
                    <a:pt x="848" y="304"/>
                  </a:lnTo>
                  <a:lnTo>
                    <a:pt x="829" y="335"/>
                  </a:lnTo>
                  <a:lnTo>
                    <a:pt x="805" y="370"/>
                  </a:lnTo>
                  <a:lnTo>
                    <a:pt x="876" y="572"/>
                  </a:lnTo>
                  <a:lnTo>
                    <a:pt x="898" y="504"/>
                  </a:lnTo>
                  <a:lnTo>
                    <a:pt x="898" y="505"/>
                  </a:lnTo>
                  <a:lnTo>
                    <a:pt x="923" y="424"/>
                  </a:lnTo>
                  <a:lnTo>
                    <a:pt x="1058" y="0"/>
                  </a:lnTo>
                  <a:lnTo>
                    <a:pt x="1060" y="2"/>
                  </a:lnTo>
                  <a:lnTo>
                    <a:pt x="1068" y="7"/>
                  </a:lnTo>
                  <a:lnTo>
                    <a:pt x="1080" y="15"/>
                  </a:lnTo>
                  <a:lnTo>
                    <a:pt x="1096" y="26"/>
                  </a:lnTo>
                  <a:lnTo>
                    <a:pt x="1117" y="38"/>
                  </a:lnTo>
                  <a:lnTo>
                    <a:pt x="1142" y="52"/>
                  </a:lnTo>
                  <a:lnTo>
                    <a:pt x="1169" y="68"/>
                  </a:lnTo>
                  <a:lnTo>
                    <a:pt x="1201" y="84"/>
                  </a:lnTo>
                  <a:lnTo>
                    <a:pt x="1235" y="100"/>
                  </a:lnTo>
                  <a:lnTo>
                    <a:pt x="1272" y="116"/>
                  </a:lnTo>
                  <a:lnTo>
                    <a:pt x="1312" y="133"/>
                  </a:lnTo>
                  <a:lnTo>
                    <a:pt x="1352" y="148"/>
                  </a:lnTo>
                  <a:lnTo>
                    <a:pt x="1396" y="162"/>
                  </a:lnTo>
                  <a:lnTo>
                    <a:pt x="1440" y="175"/>
                  </a:lnTo>
                  <a:lnTo>
                    <a:pt x="1472" y="185"/>
                  </a:lnTo>
                  <a:lnTo>
                    <a:pt x="1500" y="200"/>
                  </a:lnTo>
                  <a:lnTo>
                    <a:pt x="1523" y="218"/>
                  </a:lnTo>
                  <a:lnTo>
                    <a:pt x="1542" y="239"/>
                  </a:lnTo>
                  <a:lnTo>
                    <a:pt x="1558" y="262"/>
                  </a:lnTo>
                  <a:lnTo>
                    <a:pt x="1571" y="286"/>
                  </a:lnTo>
                  <a:lnTo>
                    <a:pt x="1581" y="312"/>
                  </a:lnTo>
                  <a:lnTo>
                    <a:pt x="1590" y="339"/>
                  </a:lnTo>
                  <a:lnTo>
                    <a:pt x="1595" y="366"/>
                  </a:lnTo>
                  <a:lnTo>
                    <a:pt x="1599" y="392"/>
                  </a:lnTo>
                  <a:lnTo>
                    <a:pt x="1601" y="418"/>
                  </a:lnTo>
                  <a:lnTo>
                    <a:pt x="1602" y="443"/>
                  </a:lnTo>
                  <a:lnTo>
                    <a:pt x="1602" y="466"/>
                  </a:lnTo>
                  <a:lnTo>
                    <a:pt x="1601" y="487"/>
                  </a:lnTo>
                  <a:lnTo>
                    <a:pt x="1601" y="491"/>
                  </a:lnTo>
                  <a:lnTo>
                    <a:pt x="1600" y="504"/>
                  </a:lnTo>
                  <a:lnTo>
                    <a:pt x="1599" y="521"/>
                  </a:lnTo>
                  <a:lnTo>
                    <a:pt x="1597" y="543"/>
                  </a:lnTo>
                  <a:lnTo>
                    <a:pt x="1595" y="568"/>
                  </a:lnTo>
                  <a:lnTo>
                    <a:pt x="1592" y="594"/>
                  </a:lnTo>
                  <a:lnTo>
                    <a:pt x="1589" y="619"/>
                  </a:lnTo>
                  <a:lnTo>
                    <a:pt x="1586" y="642"/>
                  </a:lnTo>
                  <a:lnTo>
                    <a:pt x="1584" y="663"/>
                  </a:lnTo>
                  <a:lnTo>
                    <a:pt x="1580" y="664"/>
                  </a:lnTo>
                  <a:lnTo>
                    <a:pt x="1571" y="669"/>
                  </a:lnTo>
                  <a:lnTo>
                    <a:pt x="1558" y="678"/>
                  </a:lnTo>
                  <a:lnTo>
                    <a:pt x="1539" y="688"/>
                  </a:lnTo>
                  <a:lnTo>
                    <a:pt x="1514" y="700"/>
                  </a:lnTo>
                  <a:lnTo>
                    <a:pt x="1485" y="715"/>
                  </a:lnTo>
                  <a:lnTo>
                    <a:pt x="1449" y="730"/>
                  </a:lnTo>
                  <a:lnTo>
                    <a:pt x="1409" y="746"/>
                  </a:lnTo>
                  <a:lnTo>
                    <a:pt x="1365" y="762"/>
                  </a:lnTo>
                  <a:lnTo>
                    <a:pt x="1315" y="780"/>
                  </a:lnTo>
                  <a:lnTo>
                    <a:pt x="1261" y="796"/>
                  </a:lnTo>
                  <a:lnTo>
                    <a:pt x="1203" y="811"/>
                  </a:lnTo>
                  <a:lnTo>
                    <a:pt x="1140" y="825"/>
                  </a:lnTo>
                  <a:lnTo>
                    <a:pt x="1071" y="838"/>
                  </a:lnTo>
                  <a:lnTo>
                    <a:pt x="1000" y="848"/>
                  </a:lnTo>
                  <a:lnTo>
                    <a:pt x="924" y="856"/>
                  </a:lnTo>
                  <a:lnTo>
                    <a:pt x="844" y="861"/>
                  </a:lnTo>
                  <a:lnTo>
                    <a:pt x="760" y="863"/>
                  </a:lnTo>
                  <a:lnTo>
                    <a:pt x="678" y="861"/>
                  </a:lnTo>
                  <a:lnTo>
                    <a:pt x="600" y="856"/>
                  </a:lnTo>
                  <a:lnTo>
                    <a:pt x="601" y="842"/>
                  </a:lnTo>
                  <a:lnTo>
                    <a:pt x="603" y="832"/>
                  </a:lnTo>
                  <a:lnTo>
                    <a:pt x="603" y="825"/>
                  </a:lnTo>
                  <a:lnTo>
                    <a:pt x="604" y="766"/>
                  </a:lnTo>
                  <a:lnTo>
                    <a:pt x="601" y="709"/>
                  </a:lnTo>
                  <a:lnTo>
                    <a:pt x="594" y="656"/>
                  </a:lnTo>
                  <a:lnTo>
                    <a:pt x="583" y="606"/>
                  </a:lnTo>
                  <a:lnTo>
                    <a:pt x="567" y="561"/>
                  </a:lnTo>
                  <a:lnTo>
                    <a:pt x="546" y="520"/>
                  </a:lnTo>
                  <a:lnTo>
                    <a:pt x="522" y="481"/>
                  </a:lnTo>
                  <a:lnTo>
                    <a:pt x="494" y="448"/>
                  </a:lnTo>
                  <a:lnTo>
                    <a:pt x="460" y="419"/>
                  </a:lnTo>
                  <a:lnTo>
                    <a:pt x="424" y="395"/>
                  </a:lnTo>
                  <a:lnTo>
                    <a:pt x="385" y="376"/>
                  </a:lnTo>
                  <a:lnTo>
                    <a:pt x="340" y="362"/>
                  </a:lnTo>
                  <a:lnTo>
                    <a:pt x="286" y="346"/>
                  </a:lnTo>
                  <a:lnTo>
                    <a:pt x="234" y="328"/>
                  </a:lnTo>
                  <a:lnTo>
                    <a:pt x="184" y="309"/>
                  </a:lnTo>
                  <a:lnTo>
                    <a:pt x="139" y="288"/>
                  </a:lnTo>
                  <a:lnTo>
                    <a:pt x="97" y="268"/>
                  </a:lnTo>
                  <a:lnTo>
                    <a:pt x="59" y="249"/>
                  </a:lnTo>
                  <a:lnTo>
                    <a:pt x="27" y="230"/>
                  </a:lnTo>
                  <a:lnTo>
                    <a:pt x="0" y="214"/>
                  </a:lnTo>
                  <a:lnTo>
                    <a:pt x="22" y="198"/>
                  </a:lnTo>
                  <a:lnTo>
                    <a:pt x="48" y="185"/>
                  </a:lnTo>
                  <a:lnTo>
                    <a:pt x="78" y="175"/>
                  </a:lnTo>
                  <a:lnTo>
                    <a:pt x="123" y="162"/>
                  </a:lnTo>
                  <a:lnTo>
                    <a:pt x="166" y="148"/>
                  </a:lnTo>
                  <a:lnTo>
                    <a:pt x="207" y="133"/>
                  </a:lnTo>
                  <a:lnTo>
                    <a:pt x="246" y="116"/>
                  </a:lnTo>
                  <a:lnTo>
                    <a:pt x="283" y="100"/>
                  </a:lnTo>
                  <a:lnTo>
                    <a:pt x="317" y="84"/>
                  </a:lnTo>
                  <a:lnTo>
                    <a:pt x="349" y="68"/>
                  </a:lnTo>
                  <a:lnTo>
                    <a:pt x="376" y="52"/>
                  </a:lnTo>
                  <a:lnTo>
                    <a:pt x="401" y="38"/>
                  </a:lnTo>
                  <a:lnTo>
                    <a:pt x="422" y="26"/>
                  </a:lnTo>
                  <a:lnTo>
                    <a:pt x="438" y="15"/>
                  </a:lnTo>
                  <a:lnTo>
                    <a:pt x="450" y="7"/>
                  </a:lnTo>
                  <a:lnTo>
                    <a:pt x="458" y="2"/>
                  </a:lnTo>
                  <a:lnTo>
                    <a:pt x="4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0"/>
            <p:cNvSpPr>
              <a:spLocks noEditPoints="1"/>
            </p:cNvSpPr>
            <p:nvPr/>
          </p:nvSpPr>
          <p:spPr bwMode="auto">
            <a:xfrm>
              <a:off x="3501" y="2718"/>
              <a:ext cx="407" cy="408"/>
            </a:xfrm>
            <a:custGeom>
              <a:avLst/>
              <a:gdLst>
                <a:gd name="T0" fmla="*/ 544 w 1223"/>
                <a:gd name="T1" fmla="*/ 322 h 1222"/>
                <a:gd name="T2" fmla="*/ 429 w 1223"/>
                <a:gd name="T3" fmla="*/ 377 h 1222"/>
                <a:gd name="T4" fmla="*/ 350 w 1223"/>
                <a:gd name="T5" fmla="*/ 471 h 1222"/>
                <a:gd name="T6" fmla="*/ 315 w 1223"/>
                <a:gd name="T7" fmla="*/ 589 h 1222"/>
                <a:gd name="T8" fmla="*/ 335 w 1223"/>
                <a:gd name="T9" fmla="*/ 718 h 1222"/>
                <a:gd name="T10" fmla="*/ 405 w 1223"/>
                <a:gd name="T11" fmla="*/ 822 h 1222"/>
                <a:gd name="T12" fmla="*/ 509 w 1223"/>
                <a:gd name="T13" fmla="*/ 888 h 1222"/>
                <a:gd name="T14" fmla="*/ 633 w 1223"/>
                <a:gd name="T15" fmla="*/ 904 h 1222"/>
                <a:gd name="T16" fmla="*/ 757 w 1223"/>
                <a:gd name="T17" fmla="*/ 867 h 1222"/>
                <a:gd name="T18" fmla="*/ 850 w 1223"/>
                <a:gd name="T19" fmla="*/ 784 h 1222"/>
                <a:gd name="T20" fmla="*/ 899 w 1223"/>
                <a:gd name="T21" fmla="*/ 671 h 1222"/>
                <a:gd name="T22" fmla="*/ 898 w 1223"/>
                <a:gd name="T23" fmla="*/ 544 h 1222"/>
                <a:gd name="T24" fmla="*/ 843 w 1223"/>
                <a:gd name="T25" fmla="*/ 429 h 1222"/>
                <a:gd name="T26" fmla="*/ 749 w 1223"/>
                <a:gd name="T27" fmla="*/ 349 h 1222"/>
                <a:gd name="T28" fmla="*/ 631 w 1223"/>
                <a:gd name="T29" fmla="*/ 315 h 1222"/>
                <a:gd name="T30" fmla="*/ 683 w 1223"/>
                <a:gd name="T31" fmla="*/ 3 h 1222"/>
                <a:gd name="T32" fmla="*/ 711 w 1223"/>
                <a:gd name="T33" fmla="*/ 36 h 1222"/>
                <a:gd name="T34" fmla="*/ 815 w 1223"/>
                <a:gd name="T35" fmla="*/ 180 h 1222"/>
                <a:gd name="T36" fmla="*/ 963 w 1223"/>
                <a:gd name="T37" fmla="*/ 128 h 1222"/>
                <a:gd name="T38" fmla="*/ 1005 w 1223"/>
                <a:gd name="T39" fmla="*/ 139 h 1222"/>
                <a:gd name="T40" fmla="*/ 1097 w 1223"/>
                <a:gd name="T41" fmla="*/ 247 h 1222"/>
                <a:gd name="T42" fmla="*/ 1022 w 1223"/>
                <a:gd name="T43" fmla="*/ 369 h 1222"/>
                <a:gd name="T44" fmla="*/ 1072 w 1223"/>
                <a:gd name="T45" fmla="*/ 493 h 1222"/>
                <a:gd name="T46" fmla="*/ 1212 w 1223"/>
                <a:gd name="T47" fmla="*/ 526 h 1222"/>
                <a:gd name="T48" fmla="*/ 1223 w 1223"/>
                <a:gd name="T49" fmla="*/ 670 h 1222"/>
                <a:gd name="T50" fmla="*/ 1201 w 1223"/>
                <a:gd name="T51" fmla="*/ 708 h 1222"/>
                <a:gd name="T52" fmla="*/ 1059 w 1223"/>
                <a:gd name="T53" fmla="*/ 774 h 1222"/>
                <a:gd name="T54" fmla="*/ 1087 w 1223"/>
                <a:gd name="T55" fmla="*/ 948 h 1222"/>
                <a:gd name="T56" fmla="*/ 1091 w 1223"/>
                <a:gd name="T57" fmla="*/ 992 h 1222"/>
                <a:gd name="T58" fmla="*/ 989 w 1223"/>
                <a:gd name="T59" fmla="*/ 1093 h 1222"/>
                <a:gd name="T60" fmla="*/ 946 w 1223"/>
                <a:gd name="T61" fmla="*/ 1088 h 1222"/>
                <a:gd name="T62" fmla="*/ 772 w 1223"/>
                <a:gd name="T63" fmla="*/ 1059 h 1222"/>
                <a:gd name="T64" fmla="*/ 705 w 1223"/>
                <a:gd name="T65" fmla="*/ 1200 h 1222"/>
                <a:gd name="T66" fmla="*/ 666 w 1223"/>
                <a:gd name="T67" fmla="*/ 1222 h 1222"/>
                <a:gd name="T68" fmla="*/ 523 w 1223"/>
                <a:gd name="T69" fmla="*/ 1212 h 1222"/>
                <a:gd name="T70" fmla="*/ 490 w 1223"/>
                <a:gd name="T71" fmla="*/ 1071 h 1222"/>
                <a:gd name="T72" fmla="*/ 370 w 1223"/>
                <a:gd name="T73" fmla="*/ 1022 h 1222"/>
                <a:gd name="T74" fmla="*/ 246 w 1223"/>
                <a:gd name="T75" fmla="*/ 1096 h 1222"/>
                <a:gd name="T76" fmla="*/ 139 w 1223"/>
                <a:gd name="T77" fmla="*/ 1003 h 1222"/>
                <a:gd name="T78" fmla="*/ 128 w 1223"/>
                <a:gd name="T79" fmla="*/ 961 h 1222"/>
                <a:gd name="T80" fmla="*/ 181 w 1223"/>
                <a:gd name="T81" fmla="*/ 815 h 1222"/>
                <a:gd name="T82" fmla="*/ 35 w 1223"/>
                <a:gd name="T83" fmla="*/ 711 h 1222"/>
                <a:gd name="T84" fmla="*/ 2 w 1223"/>
                <a:gd name="T85" fmla="*/ 682 h 1222"/>
                <a:gd name="T86" fmla="*/ 2 w 1223"/>
                <a:gd name="T87" fmla="*/ 537 h 1222"/>
                <a:gd name="T88" fmla="*/ 35 w 1223"/>
                <a:gd name="T89" fmla="*/ 509 h 1222"/>
                <a:gd name="T90" fmla="*/ 179 w 1223"/>
                <a:gd name="T91" fmla="*/ 409 h 1222"/>
                <a:gd name="T92" fmla="*/ 127 w 1223"/>
                <a:gd name="T93" fmla="*/ 261 h 1222"/>
                <a:gd name="T94" fmla="*/ 138 w 1223"/>
                <a:gd name="T95" fmla="*/ 219 h 1222"/>
                <a:gd name="T96" fmla="*/ 246 w 1223"/>
                <a:gd name="T97" fmla="*/ 126 h 1222"/>
                <a:gd name="T98" fmla="*/ 367 w 1223"/>
                <a:gd name="T99" fmla="*/ 202 h 1222"/>
                <a:gd name="T100" fmla="*/ 490 w 1223"/>
                <a:gd name="T101" fmla="*/ 151 h 1222"/>
                <a:gd name="T102" fmla="*/ 524 w 1223"/>
                <a:gd name="T103" fmla="*/ 10 h 1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23" h="1222">
                  <a:moveTo>
                    <a:pt x="631" y="315"/>
                  </a:moveTo>
                  <a:lnTo>
                    <a:pt x="587" y="315"/>
                  </a:lnTo>
                  <a:lnTo>
                    <a:pt x="544" y="322"/>
                  </a:lnTo>
                  <a:lnTo>
                    <a:pt x="502" y="334"/>
                  </a:lnTo>
                  <a:lnTo>
                    <a:pt x="464" y="353"/>
                  </a:lnTo>
                  <a:lnTo>
                    <a:pt x="429" y="377"/>
                  </a:lnTo>
                  <a:lnTo>
                    <a:pt x="398" y="404"/>
                  </a:lnTo>
                  <a:lnTo>
                    <a:pt x="372" y="436"/>
                  </a:lnTo>
                  <a:lnTo>
                    <a:pt x="350" y="471"/>
                  </a:lnTo>
                  <a:lnTo>
                    <a:pt x="332" y="509"/>
                  </a:lnTo>
                  <a:lnTo>
                    <a:pt x="321" y="549"/>
                  </a:lnTo>
                  <a:lnTo>
                    <a:pt x="315" y="589"/>
                  </a:lnTo>
                  <a:lnTo>
                    <a:pt x="316" y="633"/>
                  </a:lnTo>
                  <a:lnTo>
                    <a:pt x="323" y="676"/>
                  </a:lnTo>
                  <a:lnTo>
                    <a:pt x="335" y="718"/>
                  </a:lnTo>
                  <a:lnTo>
                    <a:pt x="353" y="757"/>
                  </a:lnTo>
                  <a:lnTo>
                    <a:pt x="377" y="791"/>
                  </a:lnTo>
                  <a:lnTo>
                    <a:pt x="405" y="822"/>
                  </a:lnTo>
                  <a:lnTo>
                    <a:pt x="436" y="849"/>
                  </a:lnTo>
                  <a:lnTo>
                    <a:pt x="471" y="871"/>
                  </a:lnTo>
                  <a:lnTo>
                    <a:pt x="509" y="888"/>
                  </a:lnTo>
                  <a:lnTo>
                    <a:pt x="549" y="899"/>
                  </a:lnTo>
                  <a:lnTo>
                    <a:pt x="591" y="905"/>
                  </a:lnTo>
                  <a:lnTo>
                    <a:pt x="633" y="904"/>
                  </a:lnTo>
                  <a:lnTo>
                    <a:pt x="676" y="898"/>
                  </a:lnTo>
                  <a:lnTo>
                    <a:pt x="718" y="885"/>
                  </a:lnTo>
                  <a:lnTo>
                    <a:pt x="757" y="867"/>
                  </a:lnTo>
                  <a:lnTo>
                    <a:pt x="791" y="843"/>
                  </a:lnTo>
                  <a:lnTo>
                    <a:pt x="822" y="815"/>
                  </a:lnTo>
                  <a:lnTo>
                    <a:pt x="850" y="784"/>
                  </a:lnTo>
                  <a:lnTo>
                    <a:pt x="871" y="749"/>
                  </a:lnTo>
                  <a:lnTo>
                    <a:pt x="888" y="711"/>
                  </a:lnTo>
                  <a:lnTo>
                    <a:pt x="899" y="671"/>
                  </a:lnTo>
                  <a:lnTo>
                    <a:pt x="905" y="629"/>
                  </a:lnTo>
                  <a:lnTo>
                    <a:pt x="905" y="587"/>
                  </a:lnTo>
                  <a:lnTo>
                    <a:pt x="898" y="544"/>
                  </a:lnTo>
                  <a:lnTo>
                    <a:pt x="885" y="502"/>
                  </a:lnTo>
                  <a:lnTo>
                    <a:pt x="867" y="463"/>
                  </a:lnTo>
                  <a:lnTo>
                    <a:pt x="843" y="429"/>
                  </a:lnTo>
                  <a:lnTo>
                    <a:pt x="816" y="398"/>
                  </a:lnTo>
                  <a:lnTo>
                    <a:pt x="784" y="370"/>
                  </a:lnTo>
                  <a:lnTo>
                    <a:pt x="749" y="349"/>
                  </a:lnTo>
                  <a:lnTo>
                    <a:pt x="711" y="332"/>
                  </a:lnTo>
                  <a:lnTo>
                    <a:pt x="671" y="321"/>
                  </a:lnTo>
                  <a:lnTo>
                    <a:pt x="631" y="315"/>
                  </a:lnTo>
                  <a:close/>
                  <a:moveTo>
                    <a:pt x="553" y="0"/>
                  </a:moveTo>
                  <a:lnTo>
                    <a:pt x="668" y="0"/>
                  </a:lnTo>
                  <a:lnTo>
                    <a:pt x="683" y="3"/>
                  </a:lnTo>
                  <a:lnTo>
                    <a:pt x="696" y="10"/>
                  </a:lnTo>
                  <a:lnTo>
                    <a:pt x="706" y="22"/>
                  </a:lnTo>
                  <a:lnTo>
                    <a:pt x="711" y="36"/>
                  </a:lnTo>
                  <a:lnTo>
                    <a:pt x="730" y="149"/>
                  </a:lnTo>
                  <a:lnTo>
                    <a:pt x="773" y="162"/>
                  </a:lnTo>
                  <a:lnTo>
                    <a:pt x="815" y="180"/>
                  </a:lnTo>
                  <a:lnTo>
                    <a:pt x="855" y="201"/>
                  </a:lnTo>
                  <a:lnTo>
                    <a:pt x="949" y="134"/>
                  </a:lnTo>
                  <a:lnTo>
                    <a:pt x="963" y="128"/>
                  </a:lnTo>
                  <a:lnTo>
                    <a:pt x="978" y="126"/>
                  </a:lnTo>
                  <a:lnTo>
                    <a:pt x="992" y="130"/>
                  </a:lnTo>
                  <a:lnTo>
                    <a:pt x="1005" y="139"/>
                  </a:lnTo>
                  <a:lnTo>
                    <a:pt x="1085" y="219"/>
                  </a:lnTo>
                  <a:lnTo>
                    <a:pt x="1093" y="232"/>
                  </a:lnTo>
                  <a:lnTo>
                    <a:pt x="1097" y="247"/>
                  </a:lnTo>
                  <a:lnTo>
                    <a:pt x="1096" y="261"/>
                  </a:lnTo>
                  <a:lnTo>
                    <a:pt x="1090" y="275"/>
                  </a:lnTo>
                  <a:lnTo>
                    <a:pt x="1022" y="369"/>
                  </a:lnTo>
                  <a:lnTo>
                    <a:pt x="1043" y="409"/>
                  </a:lnTo>
                  <a:lnTo>
                    <a:pt x="1060" y="450"/>
                  </a:lnTo>
                  <a:lnTo>
                    <a:pt x="1072" y="493"/>
                  </a:lnTo>
                  <a:lnTo>
                    <a:pt x="1186" y="511"/>
                  </a:lnTo>
                  <a:lnTo>
                    <a:pt x="1200" y="518"/>
                  </a:lnTo>
                  <a:lnTo>
                    <a:pt x="1212" y="526"/>
                  </a:lnTo>
                  <a:lnTo>
                    <a:pt x="1220" y="540"/>
                  </a:lnTo>
                  <a:lnTo>
                    <a:pt x="1223" y="555"/>
                  </a:lnTo>
                  <a:lnTo>
                    <a:pt x="1223" y="670"/>
                  </a:lnTo>
                  <a:lnTo>
                    <a:pt x="1221" y="686"/>
                  </a:lnTo>
                  <a:lnTo>
                    <a:pt x="1213" y="698"/>
                  </a:lnTo>
                  <a:lnTo>
                    <a:pt x="1201" y="708"/>
                  </a:lnTo>
                  <a:lnTo>
                    <a:pt x="1186" y="713"/>
                  </a:lnTo>
                  <a:lnTo>
                    <a:pt x="1072" y="732"/>
                  </a:lnTo>
                  <a:lnTo>
                    <a:pt x="1059" y="774"/>
                  </a:lnTo>
                  <a:lnTo>
                    <a:pt x="1041" y="815"/>
                  </a:lnTo>
                  <a:lnTo>
                    <a:pt x="1020" y="854"/>
                  </a:lnTo>
                  <a:lnTo>
                    <a:pt x="1087" y="948"/>
                  </a:lnTo>
                  <a:lnTo>
                    <a:pt x="1095" y="962"/>
                  </a:lnTo>
                  <a:lnTo>
                    <a:pt x="1096" y="977"/>
                  </a:lnTo>
                  <a:lnTo>
                    <a:pt x="1091" y="992"/>
                  </a:lnTo>
                  <a:lnTo>
                    <a:pt x="1082" y="1004"/>
                  </a:lnTo>
                  <a:lnTo>
                    <a:pt x="1003" y="1085"/>
                  </a:lnTo>
                  <a:lnTo>
                    <a:pt x="989" y="1093"/>
                  </a:lnTo>
                  <a:lnTo>
                    <a:pt x="976" y="1097"/>
                  </a:lnTo>
                  <a:lnTo>
                    <a:pt x="961" y="1096"/>
                  </a:lnTo>
                  <a:lnTo>
                    <a:pt x="946" y="1088"/>
                  </a:lnTo>
                  <a:lnTo>
                    <a:pt x="852" y="1022"/>
                  </a:lnTo>
                  <a:lnTo>
                    <a:pt x="814" y="1043"/>
                  </a:lnTo>
                  <a:lnTo>
                    <a:pt x="772" y="1059"/>
                  </a:lnTo>
                  <a:lnTo>
                    <a:pt x="730" y="1072"/>
                  </a:lnTo>
                  <a:lnTo>
                    <a:pt x="710" y="1185"/>
                  </a:lnTo>
                  <a:lnTo>
                    <a:pt x="705" y="1200"/>
                  </a:lnTo>
                  <a:lnTo>
                    <a:pt x="695" y="1212"/>
                  </a:lnTo>
                  <a:lnTo>
                    <a:pt x="681" y="1220"/>
                  </a:lnTo>
                  <a:lnTo>
                    <a:pt x="666" y="1222"/>
                  </a:lnTo>
                  <a:lnTo>
                    <a:pt x="551" y="1222"/>
                  </a:lnTo>
                  <a:lnTo>
                    <a:pt x="537" y="1220"/>
                  </a:lnTo>
                  <a:lnTo>
                    <a:pt x="523" y="1212"/>
                  </a:lnTo>
                  <a:lnTo>
                    <a:pt x="513" y="1200"/>
                  </a:lnTo>
                  <a:lnTo>
                    <a:pt x="508" y="1185"/>
                  </a:lnTo>
                  <a:lnTo>
                    <a:pt x="490" y="1071"/>
                  </a:lnTo>
                  <a:lnTo>
                    <a:pt x="449" y="1059"/>
                  </a:lnTo>
                  <a:lnTo>
                    <a:pt x="408" y="1041"/>
                  </a:lnTo>
                  <a:lnTo>
                    <a:pt x="370" y="1022"/>
                  </a:lnTo>
                  <a:lnTo>
                    <a:pt x="275" y="1088"/>
                  </a:lnTo>
                  <a:lnTo>
                    <a:pt x="261" y="1095"/>
                  </a:lnTo>
                  <a:lnTo>
                    <a:pt x="246" y="1096"/>
                  </a:lnTo>
                  <a:lnTo>
                    <a:pt x="232" y="1092"/>
                  </a:lnTo>
                  <a:lnTo>
                    <a:pt x="219" y="1083"/>
                  </a:lnTo>
                  <a:lnTo>
                    <a:pt x="139" y="1003"/>
                  </a:lnTo>
                  <a:lnTo>
                    <a:pt x="131" y="991"/>
                  </a:lnTo>
                  <a:lnTo>
                    <a:pt x="127" y="976"/>
                  </a:lnTo>
                  <a:lnTo>
                    <a:pt x="128" y="961"/>
                  </a:lnTo>
                  <a:lnTo>
                    <a:pt x="134" y="947"/>
                  </a:lnTo>
                  <a:lnTo>
                    <a:pt x="201" y="853"/>
                  </a:lnTo>
                  <a:lnTo>
                    <a:pt x="181" y="815"/>
                  </a:lnTo>
                  <a:lnTo>
                    <a:pt x="164" y="774"/>
                  </a:lnTo>
                  <a:lnTo>
                    <a:pt x="151" y="731"/>
                  </a:lnTo>
                  <a:lnTo>
                    <a:pt x="35" y="711"/>
                  </a:lnTo>
                  <a:lnTo>
                    <a:pt x="21" y="706"/>
                  </a:lnTo>
                  <a:lnTo>
                    <a:pt x="9" y="696"/>
                  </a:lnTo>
                  <a:lnTo>
                    <a:pt x="2" y="682"/>
                  </a:lnTo>
                  <a:lnTo>
                    <a:pt x="0" y="667"/>
                  </a:lnTo>
                  <a:lnTo>
                    <a:pt x="0" y="552"/>
                  </a:lnTo>
                  <a:lnTo>
                    <a:pt x="2" y="537"/>
                  </a:lnTo>
                  <a:lnTo>
                    <a:pt x="9" y="524"/>
                  </a:lnTo>
                  <a:lnTo>
                    <a:pt x="22" y="514"/>
                  </a:lnTo>
                  <a:lnTo>
                    <a:pt x="35" y="509"/>
                  </a:lnTo>
                  <a:lnTo>
                    <a:pt x="149" y="493"/>
                  </a:lnTo>
                  <a:lnTo>
                    <a:pt x="163" y="450"/>
                  </a:lnTo>
                  <a:lnTo>
                    <a:pt x="179" y="409"/>
                  </a:lnTo>
                  <a:lnTo>
                    <a:pt x="200" y="370"/>
                  </a:lnTo>
                  <a:lnTo>
                    <a:pt x="133" y="275"/>
                  </a:lnTo>
                  <a:lnTo>
                    <a:pt x="127" y="261"/>
                  </a:lnTo>
                  <a:lnTo>
                    <a:pt x="126" y="247"/>
                  </a:lnTo>
                  <a:lnTo>
                    <a:pt x="129" y="232"/>
                  </a:lnTo>
                  <a:lnTo>
                    <a:pt x="138" y="219"/>
                  </a:lnTo>
                  <a:lnTo>
                    <a:pt x="219" y="139"/>
                  </a:lnTo>
                  <a:lnTo>
                    <a:pt x="231" y="130"/>
                  </a:lnTo>
                  <a:lnTo>
                    <a:pt x="246" y="126"/>
                  </a:lnTo>
                  <a:lnTo>
                    <a:pt x="261" y="128"/>
                  </a:lnTo>
                  <a:lnTo>
                    <a:pt x="274" y="135"/>
                  </a:lnTo>
                  <a:lnTo>
                    <a:pt x="367" y="202"/>
                  </a:lnTo>
                  <a:lnTo>
                    <a:pt x="405" y="182"/>
                  </a:lnTo>
                  <a:lnTo>
                    <a:pt x="446" y="165"/>
                  </a:lnTo>
                  <a:lnTo>
                    <a:pt x="490" y="151"/>
                  </a:lnTo>
                  <a:lnTo>
                    <a:pt x="509" y="36"/>
                  </a:lnTo>
                  <a:lnTo>
                    <a:pt x="514" y="21"/>
                  </a:lnTo>
                  <a:lnTo>
                    <a:pt x="524" y="10"/>
                  </a:lnTo>
                  <a:lnTo>
                    <a:pt x="538" y="3"/>
                  </a:lnTo>
                  <a:lnTo>
                    <a:pt x="5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1"/>
            <p:cNvSpPr>
              <a:spLocks/>
            </p:cNvSpPr>
            <p:nvPr/>
          </p:nvSpPr>
          <p:spPr bwMode="auto">
            <a:xfrm>
              <a:off x="3025" y="2357"/>
              <a:ext cx="534" cy="288"/>
            </a:xfrm>
            <a:custGeom>
              <a:avLst/>
              <a:gdLst>
                <a:gd name="T0" fmla="*/ 703 w 1601"/>
                <a:gd name="T1" fmla="*/ 505 h 864"/>
                <a:gd name="T2" fmla="*/ 796 w 1601"/>
                <a:gd name="T3" fmla="*/ 370 h 864"/>
                <a:gd name="T4" fmla="*/ 741 w 1601"/>
                <a:gd name="T5" fmla="*/ 277 h 864"/>
                <a:gd name="T6" fmla="*/ 726 w 1601"/>
                <a:gd name="T7" fmla="*/ 211 h 864"/>
                <a:gd name="T8" fmla="*/ 740 w 1601"/>
                <a:gd name="T9" fmla="*/ 169 h 864"/>
                <a:gd name="T10" fmla="*/ 771 w 1601"/>
                <a:gd name="T11" fmla="*/ 145 h 864"/>
                <a:gd name="T12" fmla="*/ 805 w 1601"/>
                <a:gd name="T13" fmla="*/ 133 h 864"/>
                <a:gd name="T14" fmla="*/ 833 w 1601"/>
                <a:gd name="T15" fmla="*/ 130 h 864"/>
                <a:gd name="T16" fmla="*/ 845 w 1601"/>
                <a:gd name="T17" fmla="*/ 130 h 864"/>
                <a:gd name="T18" fmla="*/ 869 w 1601"/>
                <a:gd name="T19" fmla="*/ 132 h 864"/>
                <a:gd name="T20" fmla="*/ 902 w 1601"/>
                <a:gd name="T21" fmla="*/ 140 h 864"/>
                <a:gd name="T22" fmla="*/ 935 w 1601"/>
                <a:gd name="T23" fmla="*/ 159 h 864"/>
                <a:gd name="T24" fmla="*/ 955 w 1601"/>
                <a:gd name="T25" fmla="*/ 195 h 864"/>
                <a:gd name="T26" fmla="*/ 951 w 1601"/>
                <a:gd name="T27" fmla="*/ 252 h 864"/>
                <a:gd name="T28" fmla="*/ 912 w 1601"/>
                <a:gd name="T29" fmla="*/ 335 h 864"/>
                <a:gd name="T30" fmla="*/ 981 w 1601"/>
                <a:gd name="T31" fmla="*/ 504 h 864"/>
                <a:gd name="T32" fmla="*/ 1141 w 1601"/>
                <a:gd name="T33" fmla="*/ 0 h 864"/>
                <a:gd name="T34" fmla="*/ 1163 w 1601"/>
                <a:gd name="T35" fmla="*/ 15 h 864"/>
                <a:gd name="T36" fmla="*/ 1225 w 1601"/>
                <a:gd name="T37" fmla="*/ 52 h 864"/>
                <a:gd name="T38" fmla="*/ 1318 w 1601"/>
                <a:gd name="T39" fmla="*/ 100 h 864"/>
                <a:gd name="T40" fmla="*/ 1435 w 1601"/>
                <a:gd name="T41" fmla="*/ 148 h 864"/>
                <a:gd name="T42" fmla="*/ 1553 w 1601"/>
                <a:gd name="T43" fmla="*/ 184 h 864"/>
                <a:gd name="T44" fmla="*/ 1574 w 1601"/>
                <a:gd name="T45" fmla="*/ 230 h 864"/>
                <a:gd name="T46" fmla="*/ 1461 w 1601"/>
                <a:gd name="T47" fmla="*/ 288 h 864"/>
                <a:gd name="T48" fmla="*/ 1314 w 1601"/>
                <a:gd name="T49" fmla="*/ 346 h 864"/>
                <a:gd name="T50" fmla="*/ 1177 w 1601"/>
                <a:gd name="T51" fmla="*/ 395 h 864"/>
                <a:gd name="T52" fmla="*/ 1080 w 1601"/>
                <a:gd name="T53" fmla="*/ 481 h 864"/>
                <a:gd name="T54" fmla="*/ 1020 w 1601"/>
                <a:gd name="T55" fmla="*/ 608 h 864"/>
                <a:gd name="T56" fmla="*/ 998 w 1601"/>
                <a:gd name="T57" fmla="*/ 766 h 864"/>
                <a:gd name="T58" fmla="*/ 1001 w 1601"/>
                <a:gd name="T59" fmla="*/ 843 h 864"/>
                <a:gd name="T60" fmla="*/ 843 w 1601"/>
                <a:gd name="T61" fmla="*/ 864 h 864"/>
                <a:gd name="T62" fmla="*/ 603 w 1601"/>
                <a:gd name="T63" fmla="*/ 849 h 864"/>
                <a:gd name="T64" fmla="*/ 400 w 1601"/>
                <a:gd name="T65" fmla="*/ 812 h 864"/>
                <a:gd name="T66" fmla="*/ 238 w 1601"/>
                <a:gd name="T67" fmla="*/ 764 h 864"/>
                <a:gd name="T68" fmla="*/ 119 w 1601"/>
                <a:gd name="T69" fmla="*/ 715 h 864"/>
                <a:gd name="T70" fmla="*/ 45 w 1601"/>
                <a:gd name="T71" fmla="*/ 678 h 864"/>
                <a:gd name="T72" fmla="*/ 20 w 1601"/>
                <a:gd name="T73" fmla="*/ 663 h 864"/>
                <a:gd name="T74" fmla="*/ 11 w 1601"/>
                <a:gd name="T75" fmla="*/ 594 h 864"/>
                <a:gd name="T76" fmla="*/ 4 w 1601"/>
                <a:gd name="T77" fmla="*/ 521 h 864"/>
                <a:gd name="T78" fmla="*/ 1 w 1601"/>
                <a:gd name="T79" fmla="*/ 487 h 864"/>
                <a:gd name="T80" fmla="*/ 1 w 1601"/>
                <a:gd name="T81" fmla="*/ 419 h 864"/>
                <a:gd name="T82" fmla="*/ 12 w 1601"/>
                <a:gd name="T83" fmla="*/ 339 h 864"/>
                <a:gd name="T84" fmla="*/ 43 w 1601"/>
                <a:gd name="T85" fmla="*/ 262 h 864"/>
                <a:gd name="T86" fmla="*/ 101 w 1601"/>
                <a:gd name="T87" fmla="*/ 200 h 864"/>
                <a:gd name="T88" fmla="*/ 205 w 1601"/>
                <a:gd name="T89" fmla="*/ 162 h 864"/>
                <a:gd name="T90" fmla="*/ 329 w 1601"/>
                <a:gd name="T91" fmla="*/ 116 h 864"/>
                <a:gd name="T92" fmla="*/ 432 w 1601"/>
                <a:gd name="T93" fmla="*/ 68 h 864"/>
                <a:gd name="T94" fmla="*/ 505 w 1601"/>
                <a:gd name="T95" fmla="*/ 26 h 864"/>
                <a:gd name="T96" fmla="*/ 541 w 1601"/>
                <a:gd name="T97" fmla="*/ 2 h 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601" h="864">
                  <a:moveTo>
                    <a:pt x="543" y="0"/>
                  </a:moveTo>
                  <a:lnTo>
                    <a:pt x="678" y="424"/>
                  </a:lnTo>
                  <a:lnTo>
                    <a:pt x="703" y="505"/>
                  </a:lnTo>
                  <a:lnTo>
                    <a:pt x="703" y="504"/>
                  </a:lnTo>
                  <a:lnTo>
                    <a:pt x="725" y="572"/>
                  </a:lnTo>
                  <a:lnTo>
                    <a:pt x="796" y="370"/>
                  </a:lnTo>
                  <a:lnTo>
                    <a:pt x="772" y="335"/>
                  </a:lnTo>
                  <a:lnTo>
                    <a:pt x="753" y="304"/>
                  </a:lnTo>
                  <a:lnTo>
                    <a:pt x="741" y="277"/>
                  </a:lnTo>
                  <a:lnTo>
                    <a:pt x="732" y="252"/>
                  </a:lnTo>
                  <a:lnTo>
                    <a:pt x="728" y="230"/>
                  </a:lnTo>
                  <a:lnTo>
                    <a:pt x="726" y="211"/>
                  </a:lnTo>
                  <a:lnTo>
                    <a:pt x="729" y="195"/>
                  </a:lnTo>
                  <a:lnTo>
                    <a:pt x="734" y="180"/>
                  </a:lnTo>
                  <a:lnTo>
                    <a:pt x="740" y="169"/>
                  </a:lnTo>
                  <a:lnTo>
                    <a:pt x="749" y="159"/>
                  </a:lnTo>
                  <a:lnTo>
                    <a:pt x="760" y="151"/>
                  </a:lnTo>
                  <a:lnTo>
                    <a:pt x="771" y="145"/>
                  </a:lnTo>
                  <a:lnTo>
                    <a:pt x="782" y="140"/>
                  </a:lnTo>
                  <a:lnTo>
                    <a:pt x="794" y="136"/>
                  </a:lnTo>
                  <a:lnTo>
                    <a:pt x="805" y="133"/>
                  </a:lnTo>
                  <a:lnTo>
                    <a:pt x="817" y="132"/>
                  </a:lnTo>
                  <a:lnTo>
                    <a:pt x="825" y="131"/>
                  </a:lnTo>
                  <a:lnTo>
                    <a:pt x="833" y="130"/>
                  </a:lnTo>
                  <a:lnTo>
                    <a:pt x="839" y="130"/>
                  </a:lnTo>
                  <a:lnTo>
                    <a:pt x="843" y="130"/>
                  </a:lnTo>
                  <a:lnTo>
                    <a:pt x="845" y="130"/>
                  </a:lnTo>
                  <a:lnTo>
                    <a:pt x="851" y="130"/>
                  </a:lnTo>
                  <a:lnTo>
                    <a:pt x="859" y="131"/>
                  </a:lnTo>
                  <a:lnTo>
                    <a:pt x="869" y="132"/>
                  </a:lnTo>
                  <a:lnTo>
                    <a:pt x="878" y="133"/>
                  </a:lnTo>
                  <a:lnTo>
                    <a:pt x="890" y="136"/>
                  </a:lnTo>
                  <a:lnTo>
                    <a:pt x="902" y="140"/>
                  </a:lnTo>
                  <a:lnTo>
                    <a:pt x="913" y="145"/>
                  </a:lnTo>
                  <a:lnTo>
                    <a:pt x="924" y="151"/>
                  </a:lnTo>
                  <a:lnTo>
                    <a:pt x="935" y="159"/>
                  </a:lnTo>
                  <a:lnTo>
                    <a:pt x="944" y="169"/>
                  </a:lnTo>
                  <a:lnTo>
                    <a:pt x="951" y="180"/>
                  </a:lnTo>
                  <a:lnTo>
                    <a:pt x="955" y="195"/>
                  </a:lnTo>
                  <a:lnTo>
                    <a:pt x="958" y="211"/>
                  </a:lnTo>
                  <a:lnTo>
                    <a:pt x="956" y="230"/>
                  </a:lnTo>
                  <a:lnTo>
                    <a:pt x="951" y="252"/>
                  </a:lnTo>
                  <a:lnTo>
                    <a:pt x="943" y="277"/>
                  </a:lnTo>
                  <a:lnTo>
                    <a:pt x="930" y="304"/>
                  </a:lnTo>
                  <a:lnTo>
                    <a:pt x="912" y="335"/>
                  </a:lnTo>
                  <a:lnTo>
                    <a:pt x="888" y="370"/>
                  </a:lnTo>
                  <a:lnTo>
                    <a:pt x="960" y="572"/>
                  </a:lnTo>
                  <a:lnTo>
                    <a:pt x="981" y="504"/>
                  </a:lnTo>
                  <a:lnTo>
                    <a:pt x="981" y="505"/>
                  </a:lnTo>
                  <a:lnTo>
                    <a:pt x="1006" y="424"/>
                  </a:lnTo>
                  <a:lnTo>
                    <a:pt x="1141" y="0"/>
                  </a:lnTo>
                  <a:lnTo>
                    <a:pt x="1143" y="2"/>
                  </a:lnTo>
                  <a:lnTo>
                    <a:pt x="1151" y="7"/>
                  </a:lnTo>
                  <a:lnTo>
                    <a:pt x="1163" y="15"/>
                  </a:lnTo>
                  <a:lnTo>
                    <a:pt x="1179" y="26"/>
                  </a:lnTo>
                  <a:lnTo>
                    <a:pt x="1200" y="38"/>
                  </a:lnTo>
                  <a:lnTo>
                    <a:pt x="1225" y="52"/>
                  </a:lnTo>
                  <a:lnTo>
                    <a:pt x="1252" y="68"/>
                  </a:lnTo>
                  <a:lnTo>
                    <a:pt x="1284" y="84"/>
                  </a:lnTo>
                  <a:lnTo>
                    <a:pt x="1318" y="100"/>
                  </a:lnTo>
                  <a:lnTo>
                    <a:pt x="1355" y="116"/>
                  </a:lnTo>
                  <a:lnTo>
                    <a:pt x="1394" y="133"/>
                  </a:lnTo>
                  <a:lnTo>
                    <a:pt x="1435" y="148"/>
                  </a:lnTo>
                  <a:lnTo>
                    <a:pt x="1479" y="162"/>
                  </a:lnTo>
                  <a:lnTo>
                    <a:pt x="1523" y="175"/>
                  </a:lnTo>
                  <a:lnTo>
                    <a:pt x="1553" y="184"/>
                  </a:lnTo>
                  <a:lnTo>
                    <a:pt x="1579" y="198"/>
                  </a:lnTo>
                  <a:lnTo>
                    <a:pt x="1601" y="214"/>
                  </a:lnTo>
                  <a:lnTo>
                    <a:pt x="1574" y="230"/>
                  </a:lnTo>
                  <a:lnTo>
                    <a:pt x="1542" y="249"/>
                  </a:lnTo>
                  <a:lnTo>
                    <a:pt x="1503" y="268"/>
                  </a:lnTo>
                  <a:lnTo>
                    <a:pt x="1461" y="288"/>
                  </a:lnTo>
                  <a:lnTo>
                    <a:pt x="1415" y="309"/>
                  </a:lnTo>
                  <a:lnTo>
                    <a:pt x="1366" y="328"/>
                  </a:lnTo>
                  <a:lnTo>
                    <a:pt x="1314" y="346"/>
                  </a:lnTo>
                  <a:lnTo>
                    <a:pt x="1261" y="362"/>
                  </a:lnTo>
                  <a:lnTo>
                    <a:pt x="1217" y="376"/>
                  </a:lnTo>
                  <a:lnTo>
                    <a:pt x="1177" y="395"/>
                  </a:lnTo>
                  <a:lnTo>
                    <a:pt x="1141" y="419"/>
                  </a:lnTo>
                  <a:lnTo>
                    <a:pt x="1109" y="448"/>
                  </a:lnTo>
                  <a:lnTo>
                    <a:pt x="1080" y="481"/>
                  </a:lnTo>
                  <a:lnTo>
                    <a:pt x="1055" y="520"/>
                  </a:lnTo>
                  <a:lnTo>
                    <a:pt x="1036" y="562"/>
                  </a:lnTo>
                  <a:lnTo>
                    <a:pt x="1020" y="608"/>
                  </a:lnTo>
                  <a:lnTo>
                    <a:pt x="1007" y="657"/>
                  </a:lnTo>
                  <a:lnTo>
                    <a:pt x="1001" y="710"/>
                  </a:lnTo>
                  <a:lnTo>
                    <a:pt x="998" y="766"/>
                  </a:lnTo>
                  <a:lnTo>
                    <a:pt x="1001" y="827"/>
                  </a:lnTo>
                  <a:lnTo>
                    <a:pt x="1001" y="833"/>
                  </a:lnTo>
                  <a:lnTo>
                    <a:pt x="1001" y="843"/>
                  </a:lnTo>
                  <a:lnTo>
                    <a:pt x="1003" y="858"/>
                  </a:lnTo>
                  <a:lnTo>
                    <a:pt x="924" y="863"/>
                  </a:lnTo>
                  <a:lnTo>
                    <a:pt x="843" y="864"/>
                  </a:lnTo>
                  <a:lnTo>
                    <a:pt x="758" y="863"/>
                  </a:lnTo>
                  <a:lnTo>
                    <a:pt x="679" y="856"/>
                  </a:lnTo>
                  <a:lnTo>
                    <a:pt x="603" y="849"/>
                  </a:lnTo>
                  <a:lnTo>
                    <a:pt x="531" y="839"/>
                  </a:lnTo>
                  <a:lnTo>
                    <a:pt x="464" y="825"/>
                  </a:lnTo>
                  <a:lnTo>
                    <a:pt x="400" y="812"/>
                  </a:lnTo>
                  <a:lnTo>
                    <a:pt x="341" y="797"/>
                  </a:lnTo>
                  <a:lnTo>
                    <a:pt x="287" y="781"/>
                  </a:lnTo>
                  <a:lnTo>
                    <a:pt x="238" y="764"/>
                  </a:lnTo>
                  <a:lnTo>
                    <a:pt x="193" y="747"/>
                  </a:lnTo>
                  <a:lnTo>
                    <a:pt x="153" y="731"/>
                  </a:lnTo>
                  <a:lnTo>
                    <a:pt x="119" y="715"/>
                  </a:lnTo>
                  <a:lnTo>
                    <a:pt x="89" y="702"/>
                  </a:lnTo>
                  <a:lnTo>
                    <a:pt x="64" y="689"/>
                  </a:lnTo>
                  <a:lnTo>
                    <a:pt x="45" y="678"/>
                  </a:lnTo>
                  <a:lnTo>
                    <a:pt x="31" y="671"/>
                  </a:lnTo>
                  <a:lnTo>
                    <a:pt x="22" y="666"/>
                  </a:lnTo>
                  <a:lnTo>
                    <a:pt x="20" y="663"/>
                  </a:lnTo>
                  <a:lnTo>
                    <a:pt x="16" y="643"/>
                  </a:lnTo>
                  <a:lnTo>
                    <a:pt x="14" y="620"/>
                  </a:lnTo>
                  <a:lnTo>
                    <a:pt x="11" y="594"/>
                  </a:lnTo>
                  <a:lnTo>
                    <a:pt x="9" y="568"/>
                  </a:lnTo>
                  <a:lnTo>
                    <a:pt x="6" y="543"/>
                  </a:lnTo>
                  <a:lnTo>
                    <a:pt x="4" y="521"/>
                  </a:lnTo>
                  <a:lnTo>
                    <a:pt x="2" y="504"/>
                  </a:lnTo>
                  <a:lnTo>
                    <a:pt x="1" y="492"/>
                  </a:lnTo>
                  <a:lnTo>
                    <a:pt x="1" y="487"/>
                  </a:lnTo>
                  <a:lnTo>
                    <a:pt x="0" y="466"/>
                  </a:lnTo>
                  <a:lnTo>
                    <a:pt x="0" y="444"/>
                  </a:lnTo>
                  <a:lnTo>
                    <a:pt x="1" y="419"/>
                  </a:lnTo>
                  <a:lnTo>
                    <a:pt x="2" y="393"/>
                  </a:lnTo>
                  <a:lnTo>
                    <a:pt x="6" y="366"/>
                  </a:lnTo>
                  <a:lnTo>
                    <a:pt x="12" y="339"/>
                  </a:lnTo>
                  <a:lnTo>
                    <a:pt x="20" y="313"/>
                  </a:lnTo>
                  <a:lnTo>
                    <a:pt x="30" y="287"/>
                  </a:lnTo>
                  <a:lnTo>
                    <a:pt x="43" y="262"/>
                  </a:lnTo>
                  <a:lnTo>
                    <a:pt x="59" y="239"/>
                  </a:lnTo>
                  <a:lnTo>
                    <a:pt x="78" y="218"/>
                  </a:lnTo>
                  <a:lnTo>
                    <a:pt x="101" y="200"/>
                  </a:lnTo>
                  <a:lnTo>
                    <a:pt x="129" y="185"/>
                  </a:lnTo>
                  <a:lnTo>
                    <a:pt x="161" y="175"/>
                  </a:lnTo>
                  <a:lnTo>
                    <a:pt x="205" y="162"/>
                  </a:lnTo>
                  <a:lnTo>
                    <a:pt x="249" y="148"/>
                  </a:lnTo>
                  <a:lnTo>
                    <a:pt x="290" y="133"/>
                  </a:lnTo>
                  <a:lnTo>
                    <a:pt x="329" y="116"/>
                  </a:lnTo>
                  <a:lnTo>
                    <a:pt x="366" y="100"/>
                  </a:lnTo>
                  <a:lnTo>
                    <a:pt x="400" y="84"/>
                  </a:lnTo>
                  <a:lnTo>
                    <a:pt x="432" y="68"/>
                  </a:lnTo>
                  <a:lnTo>
                    <a:pt x="459" y="52"/>
                  </a:lnTo>
                  <a:lnTo>
                    <a:pt x="484" y="38"/>
                  </a:lnTo>
                  <a:lnTo>
                    <a:pt x="505" y="26"/>
                  </a:lnTo>
                  <a:lnTo>
                    <a:pt x="521" y="15"/>
                  </a:lnTo>
                  <a:lnTo>
                    <a:pt x="533" y="7"/>
                  </a:lnTo>
                  <a:lnTo>
                    <a:pt x="541" y="2"/>
                  </a:lnTo>
                  <a:lnTo>
                    <a:pt x="5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2"/>
            <p:cNvSpPr>
              <a:spLocks/>
            </p:cNvSpPr>
            <p:nvPr/>
          </p:nvSpPr>
          <p:spPr bwMode="auto">
            <a:xfrm>
              <a:off x="3396" y="2451"/>
              <a:ext cx="616" cy="296"/>
            </a:xfrm>
            <a:custGeom>
              <a:avLst/>
              <a:gdLst>
                <a:gd name="T0" fmla="*/ 771 w 1850"/>
                <a:gd name="T1" fmla="*/ 552 h 888"/>
                <a:gd name="T2" fmla="*/ 829 w 1850"/>
                <a:gd name="T3" fmla="*/ 337 h 888"/>
                <a:gd name="T4" fmla="*/ 798 w 1850"/>
                <a:gd name="T5" fmla="*/ 238 h 888"/>
                <a:gd name="T6" fmla="*/ 818 w 1850"/>
                <a:gd name="T7" fmla="*/ 180 h 888"/>
                <a:gd name="T8" fmla="*/ 864 w 1850"/>
                <a:gd name="T9" fmla="*/ 152 h 888"/>
                <a:gd name="T10" fmla="*/ 908 w 1850"/>
                <a:gd name="T11" fmla="*/ 144 h 888"/>
                <a:gd name="T12" fmla="*/ 928 w 1850"/>
                <a:gd name="T13" fmla="*/ 143 h 888"/>
                <a:gd name="T14" fmla="*/ 963 w 1850"/>
                <a:gd name="T15" fmla="*/ 146 h 888"/>
                <a:gd name="T16" fmla="*/ 1011 w 1850"/>
                <a:gd name="T17" fmla="*/ 162 h 888"/>
                <a:gd name="T18" fmla="*/ 1047 w 1850"/>
                <a:gd name="T19" fmla="*/ 204 h 888"/>
                <a:gd name="T20" fmla="*/ 1045 w 1850"/>
                <a:gd name="T21" fmla="*/ 281 h 888"/>
                <a:gd name="T22" fmla="*/ 977 w 1850"/>
                <a:gd name="T23" fmla="*/ 406 h 888"/>
                <a:gd name="T24" fmla="*/ 1106 w 1850"/>
                <a:gd name="T25" fmla="*/ 466 h 888"/>
                <a:gd name="T26" fmla="*/ 1278 w 1850"/>
                <a:gd name="T27" fmla="*/ 16 h 888"/>
                <a:gd name="T28" fmla="*/ 1377 w 1850"/>
                <a:gd name="T29" fmla="*/ 74 h 888"/>
                <a:gd name="T30" fmla="*/ 1532 w 1850"/>
                <a:gd name="T31" fmla="*/ 146 h 888"/>
                <a:gd name="T32" fmla="*/ 1709 w 1850"/>
                <a:gd name="T33" fmla="*/ 204 h 888"/>
                <a:gd name="T34" fmla="*/ 1803 w 1850"/>
                <a:gd name="T35" fmla="*/ 287 h 888"/>
                <a:gd name="T36" fmla="*/ 1844 w 1850"/>
                <a:gd name="T37" fmla="*/ 403 h 888"/>
                <a:gd name="T38" fmla="*/ 1850 w 1850"/>
                <a:gd name="T39" fmla="*/ 514 h 888"/>
                <a:gd name="T40" fmla="*/ 1846 w 1850"/>
                <a:gd name="T41" fmla="*/ 567 h 888"/>
                <a:gd name="T42" fmla="*/ 1836 w 1850"/>
                <a:gd name="T43" fmla="*/ 663 h 888"/>
                <a:gd name="T44" fmla="*/ 1825 w 1850"/>
                <a:gd name="T45" fmla="*/ 732 h 888"/>
                <a:gd name="T46" fmla="*/ 1756 w 1850"/>
                <a:gd name="T47" fmla="*/ 769 h 888"/>
                <a:gd name="T48" fmla="*/ 1600 w 1850"/>
                <a:gd name="T49" fmla="*/ 836 h 888"/>
                <a:gd name="T50" fmla="*/ 1402 w 1850"/>
                <a:gd name="T51" fmla="*/ 859 h 888"/>
                <a:gd name="T52" fmla="*/ 1288 w 1850"/>
                <a:gd name="T53" fmla="*/ 811 h 888"/>
                <a:gd name="T54" fmla="*/ 1160 w 1850"/>
                <a:gd name="T55" fmla="*/ 867 h 888"/>
                <a:gd name="T56" fmla="*/ 1118 w 1850"/>
                <a:gd name="T57" fmla="*/ 758 h 888"/>
                <a:gd name="T58" fmla="*/ 1015 w 1850"/>
                <a:gd name="T59" fmla="*/ 687 h 888"/>
                <a:gd name="T60" fmla="*/ 805 w 1850"/>
                <a:gd name="T61" fmla="*/ 696 h 888"/>
                <a:gd name="T62" fmla="*/ 718 w 1850"/>
                <a:gd name="T63" fmla="*/ 785 h 888"/>
                <a:gd name="T64" fmla="*/ 692 w 1850"/>
                <a:gd name="T65" fmla="*/ 866 h 888"/>
                <a:gd name="T66" fmla="*/ 612 w 1850"/>
                <a:gd name="T67" fmla="*/ 817 h 888"/>
                <a:gd name="T68" fmla="*/ 501 w 1850"/>
                <a:gd name="T69" fmla="*/ 821 h 888"/>
                <a:gd name="T70" fmla="*/ 358 w 1850"/>
                <a:gd name="T71" fmla="*/ 869 h 888"/>
                <a:gd name="T72" fmla="*/ 161 w 1850"/>
                <a:gd name="T73" fmla="*/ 799 h 888"/>
                <a:gd name="T74" fmla="*/ 49 w 1850"/>
                <a:gd name="T75" fmla="*/ 744 h 888"/>
                <a:gd name="T76" fmla="*/ 19 w 1850"/>
                <a:gd name="T77" fmla="*/ 708 h 888"/>
                <a:gd name="T78" fmla="*/ 8 w 1850"/>
                <a:gd name="T79" fmla="*/ 609 h 888"/>
                <a:gd name="T80" fmla="*/ 2 w 1850"/>
                <a:gd name="T81" fmla="*/ 539 h 888"/>
                <a:gd name="T82" fmla="*/ 0 w 1850"/>
                <a:gd name="T83" fmla="*/ 459 h 888"/>
                <a:gd name="T84" fmla="*/ 21 w 1850"/>
                <a:gd name="T85" fmla="*/ 343 h 888"/>
                <a:gd name="T86" fmla="*/ 86 w 1850"/>
                <a:gd name="T87" fmla="*/ 239 h 888"/>
                <a:gd name="T88" fmla="*/ 225 w 1850"/>
                <a:gd name="T89" fmla="*/ 178 h 888"/>
                <a:gd name="T90" fmla="*/ 401 w 1850"/>
                <a:gd name="T91" fmla="*/ 110 h 888"/>
                <a:gd name="T92" fmla="*/ 531 w 1850"/>
                <a:gd name="T93" fmla="*/ 42 h 888"/>
                <a:gd name="T94" fmla="*/ 594 w 1850"/>
                <a:gd name="T95" fmla="*/ 3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50" h="888">
                  <a:moveTo>
                    <a:pt x="597" y="0"/>
                  </a:moveTo>
                  <a:lnTo>
                    <a:pt x="744" y="466"/>
                  </a:lnTo>
                  <a:lnTo>
                    <a:pt x="771" y="554"/>
                  </a:lnTo>
                  <a:lnTo>
                    <a:pt x="771" y="552"/>
                  </a:lnTo>
                  <a:lnTo>
                    <a:pt x="796" y="627"/>
                  </a:lnTo>
                  <a:lnTo>
                    <a:pt x="874" y="406"/>
                  </a:lnTo>
                  <a:lnTo>
                    <a:pt x="849" y="370"/>
                  </a:lnTo>
                  <a:lnTo>
                    <a:pt x="829" y="337"/>
                  </a:lnTo>
                  <a:lnTo>
                    <a:pt x="816" y="308"/>
                  </a:lnTo>
                  <a:lnTo>
                    <a:pt x="806" y="281"/>
                  </a:lnTo>
                  <a:lnTo>
                    <a:pt x="801" y="258"/>
                  </a:lnTo>
                  <a:lnTo>
                    <a:pt x="798" y="238"/>
                  </a:lnTo>
                  <a:lnTo>
                    <a:pt x="800" y="219"/>
                  </a:lnTo>
                  <a:lnTo>
                    <a:pt x="803" y="204"/>
                  </a:lnTo>
                  <a:lnTo>
                    <a:pt x="809" y="191"/>
                  </a:lnTo>
                  <a:lnTo>
                    <a:pt x="818" y="180"/>
                  </a:lnTo>
                  <a:lnTo>
                    <a:pt x="828" y="170"/>
                  </a:lnTo>
                  <a:lnTo>
                    <a:pt x="839" y="162"/>
                  </a:lnTo>
                  <a:lnTo>
                    <a:pt x="852" y="156"/>
                  </a:lnTo>
                  <a:lnTo>
                    <a:pt x="864" y="152"/>
                  </a:lnTo>
                  <a:lnTo>
                    <a:pt x="876" y="149"/>
                  </a:lnTo>
                  <a:lnTo>
                    <a:pt x="887" y="146"/>
                  </a:lnTo>
                  <a:lnTo>
                    <a:pt x="899" y="145"/>
                  </a:lnTo>
                  <a:lnTo>
                    <a:pt x="908" y="144"/>
                  </a:lnTo>
                  <a:lnTo>
                    <a:pt x="916" y="143"/>
                  </a:lnTo>
                  <a:lnTo>
                    <a:pt x="922" y="143"/>
                  </a:lnTo>
                  <a:lnTo>
                    <a:pt x="925" y="143"/>
                  </a:lnTo>
                  <a:lnTo>
                    <a:pt x="928" y="143"/>
                  </a:lnTo>
                  <a:lnTo>
                    <a:pt x="934" y="144"/>
                  </a:lnTo>
                  <a:lnTo>
                    <a:pt x="942" y="144"/>
                  </a:lnTo>
                  <a:lnTo>
                    <a:pt x="952" y="145"/>
                  </a:lnTo>
                  <a:lnTo>
                    <a:pt x="963" y="146"/>
                  </a:lnTo>
                  <a:lnTo>
                    <a:pt x="974" y="149"/>
                  </a:lnTo>
                  <a:lnTo>
                    <a:pt x="986" y="152"/>
                  </a:lnTo>
                  <a:lnTo>
                    <a:pt x="999" y="157"/>
                  </a:lnTo>
                  <a:lnTo>
                    <a:pt x="1011" y="162"/>
                  </a:lnTo>
                  <a:lnTo>
                    <a:pt x="1022" y="171"/>
                  </a:lnTo>
                  <a:lnTo>
                    <a:pt x="1032" y="180"/>
                  </a:lnTo>
                  <a:lnTo>
                    <a:pt x="1041" y="191"/>
                  </a:lnTo>
                  <a:lnTo>
                    <a:pt x="1047" y="204"/>
                  </a:lnTo>
                  <a:lnTo>
                    <a:pt x="1051" y="221"/>
                  </a:lnTo>
                  <a:lnTo>
                    <a:pt x="1052" y="238"/>
                  </a:lnTo>
                  <a:lnTo>
                    <a:pt x="1050" y="259"/>
                  </a:lnTo>
                  <a:lnTo>
                    <a:pt x="1045" y="281"/>
                  </a:lnTo>
                  <a:lnTo>
                    <a:pt x="1035" y="308"/>
                  </a:lnTo>
                  <a:lnTo>
                    <a:pt x="1020" y="337"/>
                  </a:lnTo>
                  <a:lnTo>
                    <a:pt x="1001" y="370"/>
                  </a:lnTo>
                  <a:lnTo>
                    <a:pt x="977" y="406"/>
                  </a:lnTo>
                  <a:lnTo>
                    <a:pt x="1054" y="627"/>
                  </a:lnTo>
                  <a:lnTo>
                    <a:pt x="1078" y="552"/>
                  </a:lnTo>
                  <a:lnTo>
                    <a:pt x="1079" y="554"/>
                  </a:lnTo>
                  <a:lnTo>
                    <a:pt x="1106" y="466"/>
                  </a:lnTo>
                  <a:lnTo>
                    <a:pt x="1254" y="0"/>
                  </a:lnTo>
                  <a:lnTo>
                    <a:pt x="1256" y="3"/>
                  </a:lnTo>
                  <a:lnTo>
                    <a:pt x="1265" y="8"/>
                  </a:lnTo>
                  <a:lnTo>
                    <a:pt x="1278" y="16"/>
                  </a:lnTo>
                  <a:lnTo>
                    <a:pt x="1296" y="29"/>
                  </a:lnTo>
                  <a:lnTo>
                    <a:pt x="1319" y="42"/>
                  </a:lnTo>
                  <a:lnTo>
                    <a:pt x="1346" y="57"/>
                  </a:lnTo>
                  <a:lnTo>
                    <a:pt x="1377" y="74"/>
                  </a:lnTo>
                  <a:lnTo>
                    <a:pt x="1411" y="92"/>
                  </a:lnTo>
                  <a:lnTo>
                    <a:pt x="1449" y="110"/>
                  </a:lnTo>
                  <a:lnTo>
                    <a:pt x="1489" y="128"/>
                  </a:lnTo>
                  <a:lnTo>
                    <a:pt x="1532" y="146"/>
                  </a:lnTo>
                  <a:lnTo>
                    <a:pt x="1578" y="162"/>
                  </a:lnTo>
                  <a:lnTo>
                    <a:pt x="1625" y="178"/>
                  </a:lnTo>
                  <a:lnTo>
                    <a:pt x="1674" y="192"/>
                  </a:lnTo>
                  <a:lnTo>
                    <a:pt x="1709" y="204"/>
                  </a:lnTo>
                  <a:lnTo>
                    <a:pt x="1739" y="219"/>
                  </a:lnTo>
                  <a:lnTo>
                    <a:pt x="1765" y="239"/>
                  </a:lnTo>
                  <a:lnTo>
                    <a:pt x="1786" y="263"/>
                  </a:lnTo>
                  <a:lnTo>
                    <a:pt x="1803" y="287"/>
                  </a:lnTo>
                  <a:lnTo>
                    <a:pt x="1818" y="315"/>
                  </a:lnTo>
                  <a:lnTo>
                    <a:pt x="1829" y="343"/>
                  </a:lnTo>
                  <a:lnTo>
                    <a:pt x="1838" y="373"/>
                  </a:lnTo>
                  <a:lnTo>
                    <a:pt x="1844" y="403"/>
                  </a:lnTo>
                  <a:lnTo>
                    <a:pt x="1848" y="432"/>
                  </a:lnTo>
                  <a:lnTo>
                    <a:pt x="1849" y="461"/>
                  </a:lnTo>
                  <a:lnTo>
                    <a:pt x="1850" y="488"/>
                  </a:lnTo>
                  <a:lnTo>
                    <a:pt x="1850" y="514"/>
                  </a:lnTo>
                  <a:lnTo>
                    <a:pt x="1849" y="536"/>
                  </a:lnTo>
                  <a:lnTo>
                    <a:pt x="1848" y="540"/>
                  </a:lnTo>
                  <a:lnTo>
                    <a:pt x="1848" y="551"/>
                  </a:lnTo>
                  <a:lnTo>
                    <a:pt x="1846" y="567"/>
                  </a:lnTo>
                  <a:lnTo>
                    <a:pt x="1844" y="587"/>
                  </a:lnTo>
                  <a:lnTo>
                    <a:pt x="1841" y="611"/>
                  </a:lnTo>
                  <a:lnTo>
                    <a:pt x="1840" y="637"/>
                  </a:lnTo>
                  <a:lnTo>
                    <a:pt x="1836" y="663"/>
                  </a:lnTo>
                  <a:lnTo>
                    <a:pt x="1834" y="687"/>
                  </a:lnTo>
                  <a:lnTo>
                    <a:pt x="1831" y="710"/>
                  </a:lnTo>
                  <a:lnTo>
                    <a:pt x="1828" y="729"/>
                  </a:lnTo>
                  <a:lnTo>
                    <a:pt x="1825" y="732"/>
                  </a:lnTo>
                  <a:lnTo>
                    <a:pt x="1817" y="737"/>
                  </a:lnTo>
                  <a:lnTo>
                    <a:pt x="1802" y="745"/>
                  </a:lnTo>
                  <a:lnTo>
                    <a:pt x="1782" y="757"/>
                  </a:lnTo>
                  <a:lnTo>
                    <a:pt x="1756" y="769"/>
                  </a:lnTo>
                  <a:lnTo>
                    <a:pt x="1725" y="784"/>
                  </a:lnTo>
                  <a:lnTo>
                    <a:pt x="1688" y="801"/>
                  </a:lnTo>
                  <a:lnTo>
                    <a:pt x="1647" y="817"/>
                  </a:lnTo>
                  <a:lnTo>
                    <a:pt x="1600" y="836"/>
                  </a:lnTo>
                  <a:lnTo>
                    <a:pt x="1548" y="853"/>
                  </a:lnTo>
                  <a:lnTo>
                    <a:pt x="1491" y="871"/>
                  </a:lnTo>
                  <a:lnTo>
                    <a:pt x="1429" y="888"/>
                  </a:lnTo>
                  <a:lnTo>
                    <a:pt x="1402" y="859"/>
                  </a:lnTo>
                  <a:lnTo>
                    <a:pt x="1377" y="838"/>
                  </a:lnTo>
                  <a:lnTo>
                    <a:pt x="1350" y="823"/>
                  </a:lnTo>
                  <a:lnTo>
                    <a:pt x="1320" y="815"/>
                  </a:lnTo>
                  <a:lnTo>
                    <a:pt x="1288" y="811"/>
                  </a:lnTo>
                  <a:lnTo>
                    <a:pt x="1256" y="815"/>
                  </a:lnTo>
                  <a:lnTo>
                    <a:pt x="1224" y="825"/>
                  </a:lnTo>
                  <a:lnTo>
                    <a:pt x="1196" y="841"/>
                  </a:lnTo>
                  <a:lnTo>
                    <a:pt x="1160" y="867"/>
                  </a:lnTo>
                  <a:lnTo>
                    <a:pt x="1146" y="862"/>
                  </a:lnTo>
                  <a:lnTo>
                    <a:pt x="1140" y="819"/>
                  </a:lnTo>
                  <a:lnTo>
                    <a:pt x="1131" y="786"/>
                  </a:lnTo>
                  <a:lnTo>
                    <a:pt x="1118" y="758"/>
                  </a:lnTo>
                  <a:lnTo>
                    <a:pt x="1098" y="733"/>
                  </a:lnTo>
                  <a:lnTo>
                    <a:pt x="1073" y="712"/>
                  </a:lnTo>
                  <a:lnTo>
                    <a:pt x="1046" y="697"/>
                  </a:lnTo>
                  <a:lnTo>
                    <a:pt x="1015" y="687"/>
                  </a:lnTo>
                  <a:lnTo>
                    <a:pt x="983" y="684"/>
                  </a:lnTo>
                  <a:lnTo>
                    <a:pt x="868" y="684"/>
                  </a:lnTo>
                  <a:lnTo>
                    <a:pt x="834" y="686"/>
                  </a:lnTo>
                  <a:lnTo>
                    <a:pt x="805" y="696"/>
                  </a:lnTo>
                  <a:lnTo>
                    <a:pt x="776" y="712"/>
                  </a:lnTo>
                  <a:lnTo>
                    <a:pt x="753" y="732"/>
                  </a:lnTo>
                  <a:lnTo>
                    <a:pt x="733" y="757"/>
                  </a:lnTo>
                  <a:lnTo>
                    <a:pt x="718" y="785"/>
                  </a:lnTo>
                  <a:lnTo>
                    <a:pt x="709" y="817"/>
                  </a:lnTo>
                  <a:lnTo>
                    <a:pt x="701" y="863"/>
                  </a:lnTo>
                  <a:lnTo>
                    <a:pt x="697" y="864"/>
                  </a:lnTo>
                  <a:lnTo>
                    <a:pt x="692" y="866"/>
                  </a:lnTo>
                  <a:lnTo>
                    <a:pt x="657" y="840"/>
                  </a:lnTo>
                  <a:lnTo>
                    <a:pt x="656" y="840"/>
                  </a:lnTo>
                  <a:lnTo>
                    <a:pt x="634" y="826"/>
                  </a:lnTo>
                  <a:lnTo>
                    <a:pt x="612" y="817"/>
                  </a:lnTo>
                  <a:lnTo>
                    <a:pt x="587" y="811"/>
                  </a:lnTo>
                  <a:lnTo>
                    <a:pt x="562" y="809"/>
                  </a:lnTo>
                  <a:lnTo>
                    <a:pt x="531" y="812"/>
                  </a:lnTo>
                  <a:lnTo>
                    <a:pt x="501" y="821"/>
                  </a:lnTo>
                  <a:lnTo>
                    <a:pt x="474" y="836"/>
                  </a:lnTo>
                  <a:lnTo>
                    <a:pt x="449" y="856"/>
                  </a:lnTo>
                  <a:lnTo>
                    <a:pt x="420" y="885"/>
                  </a:lnTo>
                  <a:lnTo>
                    <a:pt x="358" y="869"/>
                  </a:lnTo>
                  <a:lnTo>
                    <a:pt x="301" y="852"/>
                  </a:lnTo>
                  <a:lnTo>
                    <a:pt x="249" y="833"/>
                  </a:lnTo>
                  <a:lnTo>
                    <a:pt x="203" y="816"/>
                  </a:lnTo>
                  <a:lnTo>
                    <a:pt x="161" y="799"/>
                  </a:lnTo>
                  <a:lnTo>
                    <a:pt x="125" y="783"/>
                  </a:lnTo>
                  <a:lnTo>
                    <a:pt x="94" y="768"/>
                  </a:lnTo>
                  <a:lnTo>
                    <a:pt x="68" y="754"/>
                  </a:lnTo>
                  <a:lnTo>
                    <a:pt x="49" y="744"/>
                  </a:lnTo>
                  <a:lnTo>
                    <a:pt x="34" y="736"/>
                  </a:lnTo>
                  <a:lnTo>
                    <a:pt x="25" y="731"/>
                  </a:lnTo>
                  <a:lnTo>
                    <a:pt x="21" y="728"/>
                  </a:lnTo>
                  <a:lnTo>
                    <a:pt x="19" y="708"/>
                  </a:lnTo>
                  <a:lnTo>
                    <a:pt x="16" y="686"/>
                  </a:lnTo>
                  <a:lnTo>
                    <a:pt x="13" y="660"/>
                  </a:lnTo>
                  <a:lnTo>
                    <a:pt x="10" y="634"/>
                  </a:lnTo>
                  <a:lnTo>
                    <a:pt x="8" y="609"/>
                  </a:lnTo>
                  <a:lnTo>
                    <a:pt x="5" y="586"/>
                  </a:lnTo>
                  <a:lnTo>
                    <a:pt x="4" y="566"/>
                  </a:lnTo>
                  <a:lnTo>
                    <a:pt x="3" y="550"/>
                  </a:lnTo>
                  <a:lnTo>
                    <a:pt x="2" y="539"/>
                  </a:lnTo>
                  <a:lnTo>
                    <a:pt x="2" y="535"/>
                  </a:lnTo>
                  <a:lnTo>
                    <a:pt x="0" y="513"/>
                  </a:lnTo>
                  <a:lnTo>
                    <a:pt x="0" y="487"/>
                  </a:lnTo>
                  <a:lnTo>
                    <a:pt x="0" y="459"/>
                  </a:lnTo>
                  <a:lnTo>
                    <a:pt x="3" y="431"/>
                  </a:lnTo>
                  <a:lnTo>
                    <a:pt x="6" y="401"/>
                  </a:lnTo>
                  <a:lnTo>
                    <a:pt x="13" y="373"/>
                  </a:lnTo>
                  <a:lnTo>
                    <a:pt x="21" y="343"/>
                  </a:lnTo>
                  <a:lnTo>
                    <a:pt x="32" y="315"/>
                  </a:lnTo>
                  <a:lnTo>
                    <a:pt x="47" y="287"/>
                  </a:lnTo>
                  <a:lnTo>
                    <a:pt x="65" y="263"/>
                  </a:lnTo>
                  <a:lnTo>
                    <a:pt x="86" y="239"/>
                  </a:lnTo>
                  <a:lnTo>
                    <a:pt x="112" y="219"/>
                  </a:lnTo>
                  <a:lnTo>
                    <a:pt x="141" y="204"/>
                  </a:lnTo>
                  <a:lnTo>
                    <a:pt x="176" y="192"/>
                  </a:lnTo>
                  <a:lnTo>
                    <a:pt x="225" y="178"/>
                  </a:lnTo>
                  <a:lnTo>
                    <a:pt x="273" y="162"/>
                  </a:lnTo>
                  <a:lnTo>
                    <a:pt x="318" y="146"/>
                  </a:lnTo>
                  <a:lnTo>
                    <a:pt x="360" y="128"/>
                  </a:lnTo>
                  <a:lnTo>
                    <a:pt x="401" y="110"/>
                  </a:lnTo>
                  <a:lnTo>
                    <a:pt x="440" y="92"/>
                  </a:lnTo>
                  <a:lnTo>
                    <a:pt x="473" y="74"/>
                  </a:lnTo>
                  <a:lnTo>
                    <a:pt x="504" y="57"/>
                  </a:lnTo>
                  <a:lnTo>
                    <a:pt x="531" y="42"/>
                  </a:lnTo>
                  <a:lnTo>
                    <a:pt x="553" y="29"/>
                  </a:lnTo>
                  <a:lnTo>
                    <a:pt x="572" y="16"/>
                  </a:lnTo>
                  <a:lnTo>
                    <a:pt x="586" y="8"/>
                  </a:lnTo>
                  <a:lnTo>
                    <a:pt x="594" y="3"/>
                  </a:lnTo>
                  <a:lnTo>
                    <a:pt x="5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4" name="Group 25"/>
          <p:cNvGrpSpPr>
            <a:grpSpLocks noChangeAspect="1"/>
          </p:cNvGrpSpPr>
          <p:nvPr/>
        </p:nvGrpSpPr>
        <p:grpSpPr bwMode="auto">
          <a:xfrm>
            <a:off x="5525995" y="704395"/>
            <a:ext cx="317561" cy="376052"/>
            <a:chOff x="3256" y="1652"/>
            <a:chExt cx="1151" cy="13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7" name="Freeform 27"/>
            <p:cNvSpPr>
              <a:spLocks/>
            </p:cNvSpPr>
            <p:nvPr/>
          </p:nvSpPr>
          <p:spPr bwMode="auto">
            <a:xfrm>
              <a:off x="3527" y="1652"/>
              <a:ext cx="608" cy="808"/>
            </a:xfrm>
            <a:custGeom>
              <a:avLst/>
              <a:gdLst>
                <a:gd name="T0" fmla="*/ 1033 w 1824"/>
                <a:gd name="T1" fmla="*/ 7 h 2426"/>
                <a:gd name="T2" fmla="*/ 1180 w 1824"/>
                <a:gd name="T3" fmla="*/ 42 h 2426"/>
                <a:gd name="T4" fmla="*/ 1297 w 1824"/>
                <a:gd name="T5" fmla="*/ 96 h 2426"/>
                <a:gd name="T6" fmla="*/ 1404 w 1824"/>
                <a:gd name="T7" fmla="*/ 171 h 2426"/>
                <a:gd name="T8" fmla="*/ 1471 w 1824"/>
                <a:gd name="T9" fmla="*/ 239 h 2426"/>
                <a:gd name="T10" fmla="*/ 1506 w 1824"/>
                <a:gd name="T11" fmla="*/ 285 h 2426"/>
                <a:gd name="T12" fmla="*/ 1514 w 1824"/>
                <a:gd name="T13" fmla="*/ 296 h 2426"/>
                <a:gd name="T14" fmla="*/ 1532 w 1824"/>
                <a:gd name="T15" fmla="*/ 300 h 2426"/>
                <a:gd name="T16" fmla="*/ 1570 w 1824"/>
                <a:gd name="T17" fmla="*/ 313 h 2426"/>
                <a:gd name="T18" fmla="*/ 1616 w 1824"/>
                <a:gd name="T19" fmla="*/ 340 h 2426"/>
                <a:gd name="T20" fmla="*/ 1667 w 1824"/>
                <a:gd name="T21" fmla="*/ 388 h 2426"/>
                <a:gd name="T22" fmla="*/ 1713 w 1824"/>
                <a:gd name="T23" fmla="*/ 462 h 2426"/>
                <a:gd name="T24" fmla="*/ 1750 w 1824"/>
                <a:gd name="T25" fmla="*/ 567 h 2426"/>
                <a:gd name="T26" fmla="*/ 1770 w 1824"/>
                <a:gd name="T27" fmla="*/ 709 h 2426"/>
                <a:gd name="T28" fmla="*/ 1766 w 1824"/>
                <a:gd name="T29" fmla="*/ 893 h 2426"/>
                <a:gd name="T30" fmla="*/ 1734 w 1824"/>
                <a:gd name="T31" fmla="*/ 1099 h 2426"/>
                <a:gd name="T32" fmla="*/ 1743 w 1824"/>
                <a:gd name="T33" fmla="*/ 1157 h 2426"/>
                <a:gd name="T34" fmla="*/ 1781 w 1824"/>
                <a:gd name="T35" fmla="*/ 1170 h 2426"/>
                <a:gd name="T36" fmla="*/ 1810 w 1824"/>
                <a:gd name="T37" fmla="*/ 1206 h 2426"/>
                <a:gd name="T38" fmla="*/ 1824 w 1824"/>
                <a:gd name="T39" fmla="*/ 1272 h 2426"/>
                <a:gd name="T40" fmla="*/ 1815 w 1824"/>
                <a:gd name="T41" fmla="*/ 1377 h 2426"/>
                <a:gd name="T42" fmla="*/ 1775 w 1824"/>
                <a:gd name="T43" fmla="*/ 1527 h 2426"/>
                <a:gd name="T44" fmla="*/ 1725 w 1824"/>
                <a:gd name="T45" fmla="*/ 1650 h 2426"/>
                <a:gd name="T46" fmla="*/ 1680 w 1824"/>
                <a:gd name="T47" fmla="*/ 1715 h 2426"/>
                <a:gd name="T48" fmla="*/ 1641 w 1824"/>
                <a:gd name="T49" fmla="*/ 1735 h 2426"/>
                <a:gd name="T50" fmla="*/ 1594 w 1824"/>
                <a:gd name="T51" fmla="*/ 1896 h 2426"/>
                <a:gd name="T52" fmla="*/ 1510 w 1824"/>
                <a:gd name="T53" fmla="*/ 2060 h 2426"/>
                <a:gd name="T54" fmla="*/ 1386 w 1824"/>
                <a:gd name="T55" fmla="*/ 2212 h 2426"/>
                <a:gd name="T56" fmla="*/ 1230 w 1824"/>
                <a:gd name="T57" fmla="*/ 2334 h 2426"/>
                <a:gd name="T58" fmla="*/ 1043 w 1824"/>
                <a:gd name="T59" fmla="*/ 2411 h 2426"/>
                <a:gd name="T60" fmla="*/ 845 w 1824"/>
                <a:gd name="T61" fmla="*/ 2422 h 2426"/>
                <a:gd name="T62" fmla="*/ 652 w 1824"/>
                <a:gd name="T63" fmla="*/ 2367 h 2426"/>
                <a:gd name="T64" fmla="*/ 482 w 1824"/>
                <a:gd name="T65" fmla="*/ 2258 h 2426"/>
                <a:gd name="T66" fmla="*/ 348 w 1824"/>
                <a:gd name="T67" fmla="*/ 2114 h 2426"/>
                <a:gd name="T68" fmla="*/ 252 w 1824"/>
                <a:gd name="T69" fmla="*/ 1952 h 2426"/>
                <a:gd name="T70" fmla="*/ 193 w 1824"/>
                <a:gd name="T71" fmla="*/ 1787 h 2426"/>
                <a:gd name="T72" fmla="*/ 157 w 1824"/>
                <a:gd name="T73" fmla="*/ 1725 h 2426"/>
                <a:gd name="T74" fmla="*/ 114 w 1824"/>
                <a:gd name="T75" fmla="*/ 1677 h 2426"/>
                <a:gd name="T76" fmla="*/ 66 w 1824"/>
                <a:gd name="T77" fmla="*/ 1575 h 2426"/>
                <a:gd name="T78" fmla="*/ 19 w 1824"/>
                <a:gd name="T79" fmla="*/ 1420 h 2426"/>
                <a:gd name="T80" fmla="*/ 0 w 1824"/>
                <a:gd name="T81" fmla="*/ 1302 h 2426"/>
                <a:gd name="T82" fmla="*/ 8 w 1824"/>
                <a:gd name="T83" fmla="*/ 1225 h 2426"/>
                <a:gd name="T84" fmla="*/ 32 w 1824"/>
                <a:gd name="T85" fmla="*/ 1180 h 2426"/>
                <a:gd name="T86" fmla="*/ 68 w 1824"/>
                <a:gd name="T87" fmla="*/ 1159 h 2426"/>
                <a:gd name="T88" fmla="*/ 109 w 1824"/>
                <a:gd name="T89" fmla="*/ 1157 h 2426"/>
                <a:gd name="T90" fmla="*/ 66 w 1824"/>
                <a:gd name="T91" fmla="*/ 978 h 2426"/>
                <a:gd name="T92" fmla="*/ 56 w 1824"/>
                <a:gd name="T93" fmla="*/ 792 h 2426"/>
                <a:gd name="T94" fmla="*/ 94 w 1824"/>
                <a:gd name="T95" fmla="*/ 610 h 2426"/>
                <a:gd name="T96" fmla="*/ 177 w 1824"/>
                <a:gd name="T97" fmla="*/ 438 h 2426"/>
                <a:gd name="T98" fmla="*/ 291 w 1824"/>
                <a:gd name="T99" fmla="*/ 299 h 2426"/>
                <a:gd name="T100" fmla="*/ 436 w 1824"/>
                <a:gd name="T101" fmla="*/ 171 h 2426"/>
                <a:gd name="T102" fmla="*/ 581 w 1824"/>
                <a:gd name="T103" fmla="*/ 80 h 2426"/>
                <a:gd name="T104" fmla="*/ 738 w 1824"/>
                <a:gd name="T105" fmla="*/ 20 h 2426"/>
                <a:gd name="T106" fmla="*/ 918 w 1824"/>
                <a:gd name="T107" fmla="*/ 0 h 2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24" h="2426">
                  <a:moveTo>
                    <a:pt x="918" y="0"/>
                  </a:moveTo>
                  <a:lnTo>
                    <a:pt x="977" y="2"/>
                  </a:lnTo>
                  <a:lnTo>
                    <a:pt x="1033" y="7"/>
                  </a:lnTo>
                  <a:lnTo>
                    <a:pt x="1085" y="15"/>
                  </a:lnTo>
                  <a:lnTo>
                    <a:pt x="1134" y="28"/>
                  </a:lnTo>
                  <a:lnTo>
                    <a:pt x="1180" y="42"/>
                  </a:lnTo>
                  <a:lnTo>
                    <a:pt x="1222" y="58"/>
                  </a:lnTo>
                  <a:lnTo>
                    <a:pt x="1261" y="76"/>
                  </a:lnTo>
                  <a:lnTo>
                    <a:pt x="1297" y="96"/>
                  </a:lnTo>
                  <a:lnTo>
                    <a:pt x="1337" y="121"/>
                  </a:lnTo>
                  <a:lnTo>
                    <a:pt x="1373" y="146"/>
                  </a:lnTo>
                  <a:lnTo>
                    <a:pt x="1404" y="171"/>
                  </a:lnTo>
                  <a:lnTo>
                    <a:pt x="1430" y="194"/>
                  </a:lnTo>
                  <a:lnTo>
                    <a:pt x="1452" y="218"/>
                  </a:lnTo>
                  <a:lnTo>
                    <a:pt x="1471" y="239"/>
                  </a:lnTo>
                  <a:lnTo>
                    <a:pt x="1486" y="258"/>
                  </a:lnTo>
                  <a:lnTo>
                    <a:pt x="1497" y="274"/>
                  </a:lnTo>
                  <a:lnTo>
                    <a:pt x="1506" y="285"/>
                  </a:lnTo>
                  <a:lnTo>
                    <a:pt x="1510" y="293"/>
                  </a:lnTo>
                  <a:lnTo>
                    <a:pt x="1512" y="296"/>
                  </a:lnTo>
                  <a:lnTo>
                    <a:pt x="1514" y="296"/>
                  </a:lnTo>
                  <a:lnTo>
                    <a:pt x="1517" y="296"/>
                  </a:lnTo>
                  <a:lnTo>
                    <a:pt x="1523" y="298"/>
                  </a:lnTo>
                  <a:lnTo>
                    <a:pt x="1532" y="300"/>
                  </a:lnTo>
                  <a:lnTo>
                    <a:pt x="1543" y="303"/>
                  </a:lnTo>
                  <a:lnTo>
                    <a:pt x="1556" y="306"/>
                  </a:lnTo>
                  <a:lnTo>
                    <a:pt x="1570" y="313"/>
                  </a:lnTo>
                  <a:lnTo>
                    <a:pt x="1583" y="320"/>
                  </a:lnTo>
                  <a:lnTo>
                    <a:pt x="1599" y="329"/>
                  </a:lnTo>
                  <a:lnTo>
                    <a:pt x="1616" y="340"/>
                  </a:lnTo>
                  <a:lnTo>
                    <a:pt x="1633" y="354"/>
                  </a:lnTo>
                  <a:lnTo>
                    <a:pt x="1649" y="370"/>
                  </a:lnTo>
                  <a:lnTo>
                    <a:pt x="1667" y="388"/>
                  </a:lnTo>
                  <a:lnTo>
                    <a:pt x="1683" y="409"/>
                  </a:lnTo>
                  <a:lnTo>
                    <a:pt x="1698" y="434"/>
                  </a:lnTo>
                  <a:lnTo>
                    <a:pt x="1713" y="462"/>
                  </a:lnTo>
                  <a:lnTo>
                    <a:pt x="1726" y="493"/>
                  </a:lnTo>
                  <a:lnTo>
                    <a:pt x="1739" y="528"/>
                  </a:lnTo>
                  <a:lnTo>
                    <a:pt x="1750" y="567"/>
                  </a:lnTo>
                  <a:lnTo>
                    <a:pt x="1759" y="610"/>
                  </a:lnTo>
                  <a:lnTo>
                    <a:pt x="1766" y="657"/>
                  </a:lnTo>
                  <a:lnTo>
                    <a:pt x="1770" y="709"/>
                  </a:lnTo>
                  <a:lnTo>
                    <a:pt x="1771" y="765"/>
                  </a:lnTo>
                  <a:lnTo>
                    <a:pt x="1770" y="826"/>
                  </a:lnTo>
                  <a:lnTo>
                    <a:pt x="1766" y="893"/>
                  </a:lnTo>
                  <a:lnTo>
                    <a:pt x="1759" y="965"/>
                  </a:lnTo>
                  <a:lnTo>
                    <a:pt x="1748" y="1042"/>
                  </a:lnTo>
                  <a:lnTo>
                    <a:pt x="1734" y="1099"/>
                  </a:lnTo>
                  <a:lnTo>
                    <a:pt x="1716" y="1157"/>
                  </a:lnTo>
                  <a:lnTo>
                    <a:pt x="1730" y="1157"/>
                  </a:lnTo>
                  <a:lnTo>
                    <a:pt x="1743" y="1157"/>
                  </a:lnTo>
                  <a:lnTo>
                    <a:pt x="1756" y="1159"/>
                  </a:lnTo>
                  <a:lnTo>
                    <a:pt x="1769" y="1164"/>
                  </a:lnTo>
                  <a:lnTo>
                    <a:pt x="1781" y="1170"/>
                  </a:lnTo>
                  <a:lnTo>
                    <a:pt x="1792" y="1180"/>
                  </a:lnTo>
                  <a:lnTo>
                    <a:pt x="1802" y="1191"/>
                  </a:lnTo>
                  <a:lnTo>
                    <a:pt x="1810" y="1206"/>
                  </a:lnTo>
                  <a:lnTo>
                    <a:pt x="1817" y="1225"/>
                  </a:lnTo>
                  <a:lnTo>
                    <a:pt x="1821" y="1247"/>
                  </a:lnTo>
                  <a:lnTo>
                    <a:pt x="1824" y="1272"/>
                  </a:lnTo>
                  <a:lnTo>
                    <a:pt x="1824" y="1302"/>
                  </a:lnTo>
                  <a:lnTo>
                    <a:pt x="1821" y="1337"/>
                  </a:lnTo>
                  <a:lnTo>
                    <a:pt x="1815" y="1377"/>
                  </a:lnTo>
                  <a:lnTo>
                    <a:pt x="1805" y="1420"/>
                  </a:lnTo>
                  <a:lnTo>
                    <a:pt x="1792" y="1470"/>
                  </a:lnTo>
                  <a:lnTo>
                    <a:pt x="1775" y="1527"/>
                  </a:lnTo>
                  <a:lnTo>
                    <a:pt x="1758" y="1575"/>
                  </a:lnTo>
                  <a:lnTo>
                    <a:pt x="1741" y="1617"/>
                  </a:lnTo>
                  <a:lnTo>
                    <a:pt x="1725" y="1650"/>
                  </a:lnTo>
                  <a:lnTo>
                    <a:pt x="1710" y="1677"/>
                  </a:lnTo>
                  <a:lnTo>
                    <a:pt x="1695" y="1699"/>
                  </a:lnTo>
                  <a:lnTo>
                    <a:pt x="1680" y="1715"/>
                  </a:lnTo>
                  <a:lnTo>
                    <a:pt x="1667" y="1725"/>
                  </a:lnTo>
                  <a:lnTo>
                    <a:pt x="1653" y="1732"/>
                  </a:lnTo>
                  <a:lnTo>
                    <a:pt x="1641" y="1735"/>
                  </a:lnTo>
                  <a:lnTo>
                    <a:pt x="1629" y="1787"/>
                  </a:lnTo>
                  <a:lnTo>
                    <a:pt x="1614" y="1842"/>
                  </a:lnTo>
                  <a:lnTo>
                    <a:pt x="1594" y="1896"/>
                  </a:lnTo>
                  <a:lnTo>
                    <a:pt x="1571" y="1951"/>
                  </a:lnTo>
                  <a:lnTo>
                    <a:pt x="1542" y="2006"/>
                  </a:lnTo>
                  <a:lnTo>
                    <a:pt x="1510" y="2060"/>
                  </a:lnTo>
                  <a:lnTo>
                    <a:pt x="1472" y="2113"/>
                  </a:lnTo>
                  <a:lnTo>
                    <a:pt x="1431" y="2163"/>
                  </a:lnTo>
                  <a:lnTo>
                    <a:pt x="1386" y="2212"/>
                  </a:lnTo>
                  <a:lnTo>
                    <a:pt x="1338" y="2257"/>
                  </a:lnTo>
                  <a:lnTo>
                    <a:pt x="1286" y="2298"/>
                  </a:lnTo>
                  <a:lnTo>
                    <a:pt x="1230" y="2334"/>
                  </a:lnTo>
                  <a:lnTo>
                    <a:pt x="1170" y="2366"/>
                  </a:lnTo>
                  <a:lnTo>
                    <a:pt x="1106" y="2392"/>
                  </a:lnTo>
                  <a:lnTo>
                    <a:pt x="1043" y="2411"/>
                  </a:lnTo>
                  <a:lnTo>
                    <a:pt x="977" y="2422"/>
                  </a:lnTo>
                  <a:lnTo>
                    <a:pt x="911" y="2426"/>
                  </a:lnTo>
                  <a:lnTo>
                    <a:pt x="845" y="2422"/>
                  </a:lnTo>
                  <a:lnTo>
                    <a:pt x="780" y="2412"/>
                  </a:lnTo>
                  <a:lnTo>
                    <a:pt x="715" y="2393"/>
                  </a:lnTo>
                  <a:lnTo>
                    <a:pt x="652" y="2367"/>
                  </a:lnTo>
                  <a:lnTo>
                    <a:pt x="591" y="2335"/>
                  </a:lnTo>
                  <a:lnTo>
                    <a:pt x="535" y="2299"/>
                  </a:lnTo>
                  <a:lnTo>
                    <a:pt x="482" y="2258"/>
                  </a:lnTo>
                  <a:lnTo>
                    <a:pt x="434" y="2213"/>
                  </a:lnTo>
                  <a:lnTo>
                    <a:pt x="389" y="2165"/>
                  </a:lnTo>
                  <a:lnTo>
                    <a:pt x="348" y="2114"/>
                  </a:lnTo>
                  <a:lnTo>
                    <a:pt x="312" y="2062"/>
                  </a:lnTo>
                  <a:lnTo>
                    <a:pt x="279" y="2007"/>
                  </a:lnTo>
                  <a:lnTo>
                    <a:pt x="252" y="1952"/>
                  </a:lnTo>
                  <a:lnTo>
                    <a:pt x="228" y="1896"/>
                  </a:lnTo>
                  <a:lnTo>
                    <a:pt x="208" y="1842"/>
                  </a:lnTo>
                  <a:lnTo>
                    <a:pt x="193" y="1787"/>
                  </a:lnTo>
                  <a:lnTo>
                    <a:pt x="184" y="1735"/>
                  </a:lnTo>
                  <a:lnTo>
                    <a:pt x="171" y="1732"/>
                  </a:lnTo>
                  <a:lnTo>
                    <a:pt x="157" y="1725"/>
                  </a:lnTo>
                  <a:lnTo>
                    <a:pt x="144" y="1715"/>
                  </a:lnTo>
                  <a:lnTo>
                    <a:pt x="129" y="1699"/>
                  </a:lnTo>
                  <a:lnTo>
                    <a:pt x="114" y="1677"/>
                  </a:lnTo>
                  <a:lnTo>
                    <a:pt x="98" y="1650"/>
                  </a:lnTo>
                  <a:lnTo>
                    <a:pt x="83" y="1617"/>
                  </a:lnTo>
                  <a:lnTo>
                    <a:pt x="66" y="1575"/>
                  </a:lnTo>
                  <a:lnTo>
                    <a:pt x="49" y="1527"/>
                  </a:lnTo>
                  <a:lnTo>
                    <a:pt x="33" y="1470"/>
                  </a:lnTo>
                  <a:lnTo>
                    <a:pt x="19" y="1420"/>
                  </a:lnTo>
                  <a:lnTo>
                    <a:pt x="10" y="1377"/>
                  </a:lnTo>
                  <a:lnTo>
                    <a:pt x="4" y="1337"/>
                  </a:lnTo>
                  <a:lnTo>
                    <a:pt x="0" y="1302"/>
                  </a:lnTo>
                  <a:lnTo>
                    <a:pt x="0" y="1272"/>
                  </a:lnTo>
                  <a:lnTo>
                    <a:pt x="3" y="1247"/>
                  </a:lnTo>
                  <a:lnTo>
                    <a:pt x="8" y="1225"/>
                  </a:lnTo>
                  <a:lnTo>
                    <a:pt x="14" y="1206"/>
                  </a:lnTo>
                  <a:lnTo>
                    <a:pt x="23" y="1191"/>
                  </a:lnTo>
                  <a:lnTo>
                    <a:pt x="32" y="1180"/>
                  </a:lnTo>
                  <a:lnTo>
                    <a:pt x="43" y="1170"/>
                  </a:lnTo>
                  <a:lnTo>
                    <a:pt x="55" y="1164"/>
                  </a:lnTo>
                  <a:lnTo>
                    <a:pt x="68" y="1159"/>
                  </a:lnTo>
                  <a:lnTo>
                    <a:pt x="81" y="1157"/>
                  </a:lnTo>
                  <a:lnTo>
                    <a:pt x="95" y="1157"/>
                  </a:lnTo>
                  <a:lnTo>
                    <a:pt x="109" y="1157"/>
                  </a:lnTo>
                  <a:lnTo>
                    <a:pt x="90" y="1099"/>
                  </a:lnTo>
                  <a:lnTo>
                    <a:pt x="78" y="1042"/>
                  </a:lnTo>
                  <a:lnTo>
                    <a:pt x="66" y="978"/>
                  </a:lnTo>
                  <a:lnTo>
                    <a:pt x="59" y="914"/>
                  </a:lnTo>
                  <a:lnTo>
                    <a:pt x="55" y="853"/>
                  </a:lnTo>
                  <a:lnTo>
                    <a:pt x="56" y="792"/>
                  </a:lnTo>
                  <a:lnTo>
                    <a:pt x="64" y="733"/>
                  </a:lnTo>
                  <a:lnTo>
                    <a:pt x="75" y="674"/>
                  </a:lnTo>
                  <a:lnTo>
                    <a:pt x="94" y="610"/>
                  </a:lnTo>
                  <a:lnTo>
                    <a:pt x="118" y="549"/>
                  </a:lnTo>
                  <a:lnTo>
                    <a:pt x="145" y="492"/>
                  </a:lnTo>
                  <a:lnTo>
                    <a:pt x="177" y="438"/>
                  </a:lnTo>
                  <a:lnTo>
                    <a:pt x="212" y="388"/>
                  </a:lnTo>
                  <a:lnTo>
                    <a:pt x="251" y="342"/>
                  </a:lnTo>
                  <a:lnTo>
                    <a:pt x="291" y="299"/>
                  </a:lnTo>
                  <a:lnTo>
                    <a:pt x="335" y="253"/>
                  </a:lnTo>
                  <a:lnTo>
                    <a:pt x="385" y="211"/>
                  </a:lnTo>
                  <a:lnTo>
                    <a:pt x="436" y="171"/>
                  </a:lnTo>
                  <a:lnTo>
                    <a:pt x="489" y="135"/>
                  </a:lnTo>
                  <a:lnTo>
                    <a:pt x="533" y="106"/>
                  </a:lnTo>
                  <a:lnTo>
                    <a:pt x="581" y="80"/>
                  </a:lnTo>
                  <a:lnTo>
                    <a:pt x="631" y="56"/>
                  </a:lnTo>
                  <a:lnTo>
                    <a:pt x="682" y="37"/>
                  </a:lnTo>
                  <a:lnTo>
                    <a:pt x="738" y="20"/>
                  </a:lnTo>
                  <a:lnTo>
                    <a:pt x="796" y="9"/>
                  </a:lnTo>
                  <a:lnTo>
                    <a:pt x="857" y="3"/>
                  </a:lnTo>
                  <a:lnTo>
                    <a:pt x="9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28"/>
            <p:cNvSpPr>
              <a:spLocks/>
            </p:cNvSpPr>
            <p:nvPr/>
          </p:nvSpPr>
          <p:spPr bwMode="auto">
            <a:xfrm>
              <a:off x="3256" y="2426"/>
              <a:ext cx="1151" cy="589"/>
            </a:xfrm>
            <a:custGeom>
              <a:avLst/>
              <a:gdLst>
                <a:gd name="T0" fmla="*/ 1441 w 3453"/>
                <a:gd name="T1" fmla="*/ 1028 h 1766"/>
                <a:gd name="T2" fmla="*/ 1565 w 3453"/>
                <a:gd name="T3" fmla="*/ 656 h 1766"/>
                <a:gd name="T4" fmla="*/ 1498 w 3453"/>
                <a:gd name="T5" fmla="*/ 501 h 1766"/>
                <a:gd name="T6" fmla="*/ 1494 w 3453"/>
                <a:gd name="T7" fmla="*/ 393 h 1766"/>
                <a:gd name="T8" fmla="*/ 1535 w 3453"/>
                <a:gd name="T9" fmla="*/ 324 h 1766"/>
                <a:gd name="T10" fmla="*/ 1600 w 3453"/>
                <a:gd name="T11" fmla="*/ 286 h 1766"/>
                <a:gd name="T12" fmla="*/ 1667 w 3453"/>
                <a:gd name="T13" fmla="*/ 268 h 1766"/>
                <a:gd name="T14" fmla="*/ 1716 w 3453"/>
                <a:gd name="T15" fmla="*/ 265 h 1766"/>
                <a:gd name="T16" fmla="*/ 1737 w 3453"/>
                <a:gd name="T17" fmla="*/ 265 h 1766"/>
                <a:gd name="T18" fmla="*/ 1786 w 3453"/>
                <a:gd name="T19" fmla="*/ 268 h 1766"/>
                <a:gd name="T20" fmla="*/ 1853 w 3453"/>
                <a:gd name="T21" fmla="*/ 286 h 1766"/>
                <a:gd name="T22" fmla="*/ 1918 w 3453"/>
                <a:gd name="T23" fmla="*/ 324 h 1766"/>
                <a:gd name="T24" fmla="*/ 1959 w 3453"/>
                <a:gd name="T25" fmla="*/ 393 h 1766"/>
                <a:gd name="T26" fmla="*/ 1955 w 3453"/>
                <a:gd name="T27" fmla="*/ 501 h 1766"/>
                <a:gd name="T28" fmla="*/ 1888 w 3453"/>
                <a:gd name="T29" fmla="*/ 656 h 1766"/>
                <a:gd name="T30" fmla="*/ 2012 w 3453"/>
                <a:gd name="T31" fmla="*/ 1028 h 1766"/>
                <a:gd name="T32" fmla="*/ 2342 w 3453"/>
                <a:gd name="T33" fmla="*/ 2 h 1766"/>
                <a:gd name="T34" fmla="*/ 2402 w 3453"/>
                <a:gd name="T35" fmla="*/ 41 h 1766"/>
                <a:gd name="T36" fmla="*/ 2529 w 3453"/>
                <a:gd name="T37" fmla="*/ 115 h 1766"/>
                <a:gd name="T38" fmla="*/ 2712 w 3453"/>
                <a:gd name="T39" fmla="*/ 207 h 1766"/>
                <a:gd name="T40" fmla="*/ 2936 w 3453"/>
                <a:gd name="T41" fmla="*/ 299 h 1766"/>
                <a:gd name="T42" fmla="*/ 3173 w 3453"/>
                <a:gd name="T43" fmla="*/ 373 h 1766"/>
                <a:gd name="T44" fmla="*/ 3321 w 3453"/>
                <a:gd name="T45" fmla="*/ 473 h 1766"/>
                <a:gd name="T46" fmla="*/ 3407 w 3453"/>
                <a:gd name="T47" fmla="*/ 619 h 1766"/>
                <a:gd name="T48" fmla="*/ 3446 w 3453"/>
                <a:gd name="T49" fmla="*/ 781 h 1766"/>
                <a:gd name="T50" fmla="*/ 3453 w 3453"/>
                <a:gd name="T51" fmla="*/ 932 h 1766"/>
                <a:gd name="T52" fmla="*/ 3450 w 3453"/>
                <a:gd name="T53" fmla="*/ 1013 h 1766"/>
                <a:gd name="T54" fmla="*/ 3441 w 3453"/>
                <a:gd name="T55" fmla="*/ 1117 h 1766"/>
                <a:gd name="T56" fmla="*/ 3426 w 3453"/>
                <a:gd name="T57" fmla="*/ 1263 h 1766"/>
                <a:gd name="T58" fmla="*/ 3410 w 3453"/>
                <a:gd name="T59" fmla="*/ 1357 h 1766"/>
                <a:gd name="T60" fmla="*/ 3345 w 3453"/>
                <a:gd name="T61" fmla="*/ 1396 h 1766"/>
                <a:gd name="T62" fmla="*/ 3194 w 3453"/>
                <a:gd name="T63" fmla="*/ 1469 h 1766"/>
                <a:gd name="T64" fmla="*/ 2965 w 3453"/>
                <a:gd name="T65" fmla="*/ 1561 h 1766"/>
                <a:gd name="T66" fmla="*/ 2661 w 3453"/>
                <a:gd name="T67" fmla="*/ 1652 h 1766"/>
                <a:gd name="T68" fmla="*/ 2286 w 3453"/>
                <a:gd name="T69" fmla="*/ 1727 h 1766"/>
                <a:gd name="T70" fmla="*/ 1846 w 3453"/>
                <a:gd name="T71" fmla="*/ 1764 h 1766"/>
                <a:gd name="T72" fmla="*/ 1377 w 3453"/>
                <a:gd name="T73" fmla="*/ 1750 h 1766"/>
                <a:gd name="T74" fmla="*/ 969 w 3453"/>
                <a:gd name="T75" fmla="*/ 1693 h 1766"/>
                <a:gd name="T76" fmla="*/ 629 w 3453"/>
                <a:gd name="T77" fmla="*/ 1607 h 1766"/>
                <a:gd name="T78" fmla="*/ 361 w 3453"/>
                <a:gd name="T79" fmla="*/ 1514 h 1766"/>
                <a:gd name="T80" fmla="*/ 172 w 3453"/>
                <a:gd name="T81" fmla="*/ 1429 h 1766"/>
                <a:gd name="T82" fmla="*/ 64 w 3453"/>
                <a:gd name="T83" fmla="*/ 1371 h 1766"/>
                <a:gd name="T84" fmla="*/ 35 w 3453"/>
                <a:gd name="T85" fmla="*/ 1329 h 1766"/>
                <a:gd name="T86" fmla="*/ 19 w 3453"/>
                <a:gd name="T87" fmla="*/ 1189 h 1766"/>
                <a:gd name="T88" fmla="*/ 6 w 3453"/>
                <a:gd name="T89" fmla="*/ 1055 h 1766"/>
                <a:gd name="T90" fmla="*/ 2 w 3453"/>
                <a:gd name="T91" fmla="*/ 997 h 1766"/>
                <a:gd name="T92" fmla="*/ 1 w 3453"/>
                <a:gd name="T93" fmla="*/ 859 h 1766"/>
                <a:gd name="T94" fmla="*/ 22 w 3453"/>
                <a:gd name="T95" fmla="*/ 698 h 1766"/>
                <a:gd name="T96" fmla="*/ 82 w 3453"/>
                <a:gd name="T97" fmla="*/ 542 h 1766"/>
                <a:gd name="T98" fmla="*/ 197 w 3453"/>
                <a:gd name="T99" fmla="*/ 416 h 1766"/>
                <a:gd name="T100" fmla="*/ 392 w 3453"/>
                <a:gd name="T101" fmla="*/ 340 h 1766"/>
                <a:gd name="T102" fmla="*/ 634 w 3453"/>
                <a:gd name="T103" fmla="*/ 255 h 1766"/>
                <a:gd name="T104" fmla="*/ 839 w 3453"/>
                <a:gd name="T105" fmla="*/ 160 h 1766"/>
                <a:gd name="T106" fmla="*/ 995 w 3453"/>
                <a:gd name="T107" fmla="*/ 74 h 1766"/>
                <a:gd name="T108" fmla="*/ 1091 w 3453"/>
                <a:gd name="T109" fmla="*/ 16 h 1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53" h="1766">
                  <a:moveTo>
                    <a:pt x="1113" y="0"/>
                  </a:moveTo>
                  <a:lnTo>
                    <a:pt x="1387" y="868"/>
                  </a:lnTo>
                  <a:lnTo>
                    <a:pt x="1440" y="1030"/>
                  </a:lnTo>
                  <a:lnTo>
                    <a:pt x="1441" y="1028"/>
                  </a:lnTo>
                  <a:lnTo>
                    <a:pt x="1486" y="1166"/>
                  </a:lnTo>
                  <a:lnTo>
                    <a:pt x="1630" y="756"/>
                  </a:lnTo>
                  <a:lnTo>
                    <a:pt x="1595" y="705"/>
                  </a:lnTo>
                  <a:lnTo>
                    <a:pt x="1565" y="656"/>
                  </a:lnTo>
                  <a:lnTo>
                    <a:pt x="1542" y="613"/>
                  </a:lnTo>
                  <a:lnTo>
                    <a:pt x="1523" y="572"/>
                  </a:lnTo>
                  <a:lnTo>
                    <a:pt x="1508" y="534"/>
                  </a:lnTo>
                  <a:lnTo>
                    <a:pt x="1498" y="501"/>
                  </a:lnTo>
                  <a:lnTo>
                    <a:pt x="1492" y="470"/>
                  </a:lnTo>
                  <a:lnTo>
                    <a:pt x="1489" y="441"/>
                  </a:lnTo>
                  <a:lnTo>
                    <a:pt x="1491" y="415"/>
                  </a:lnTo>
                  <a:lnTo>
                    <a:pt x="1494" y="393"/>
                  </a:lnTo>
                  <a:lnTo>
                    <a:pt x="1502" y="372"/>
                  </a:lnTo>
                  <a:lnTo>
                    <a:pt x="1512" y="354"/>
                  </a:lnTo>
                  <a:lnTo>
                    <a:pt x="1523" y="338"/>
                  </a:lnTo>
                  <a:lnTo>
                    <a:pt x="1535" y="324"/>
                  </a:lnTo>
                  <a:lnTo>
                    <a:pt x="1550" y="312"/>
                  </a:lnTo>
                  <a:lnTo>
                    <a:pt x="1567" y="301"/>
                  </a:lnTo>
                  <a:lnTo>
                    <a:pt x="1583" y="293"/>
                  </a:lnTo>
                  <a:lnTo>
                    <a:pt x="1600" y="286"/>
                  </a:lnTo>
                  <a:lnTo>
                    <a:pt x="1618" y="280"/>
                  </a:lnTo>
                  <a:lnTo>
                    <a:pt x="1635" y="275"/>
                  </a:lnTo>
                  <a:lnTo>
                    <a:pt x="1651" y="271"/>
                  </a:lnTo>
                  <a:lnTo>
                    <a:pt x="1667" y="268"/>
                  </a:lnTo>
                  <a:lnTo>
                    <a:pt x="1681" y="267"/>
                  </a:lnTo>
                  <a:lnTo>
                    <a:pt x="1695" y="266"/>
                  </a:lnTo>
                  <a:lnTo>
                    <a:pt x="1706" y="265"/>
                  </a:lnTo>
                  <a:lnTo>
                    <a:pt x="1716" y="265"/>
                  </a:lnTo>
                  <a:lnTo>
                    <a:pt x="1722" y="265"/>
                  </a:lnTo>
                  <a:lnTo>
                    <a:pt x="1726" y="265"/>
                  </a:lnTo>
                  <a:lnTo>
                    <a:pt x="1730" y="265"/>
                  </a:lnTo>
                  <a:lnTo>
                    <a:pt x="1737" y="265"/>
                  </a:lnTo>
                  <a:lnTo>
                    <a:pt x="1747" y="265"/>
                  </a:lnTo>
                  <a:lnTo>
                    <a:pt x="1758" y="266"/>
                  </a:lnTo>
                  <a:lnTo>
                    <a:pt x="1771" y="267"/>
                  </a:lnTo>
                  <a:lnTo>
                    <a:pt x="1786" y="268"/>
                  </a:lnTo>
                  <a:lnTo>
                    <a:pt x="1802" y="271"/>
                  </a:lnTo>
                  <a:lnTo>
                    <a:pt x="1818" y="275"/>
                  </a:lnTo>
                  <a:lnTo>
                    <a:pt x="1836" y="280"/>
                  </a:lnTo>
                  <a:lnTo>
                    <a:pt x="1853" y="286"/>
                  </a:lnTo>
                  <a:lnTo>
                    <a:pt x="1870" y="293"/>
                  </a:lnTo>
                  <a:lnTo>
                    <a:pt x="1887" y="301"/>
                  </a:lnTo>
                  <a:lnTo>
                    <a:pt x="1903" y="312"/>
                  </a:lnTo>
                  <a:lnTo>
                    <a:pt x="1918" y="324"/>
                  </a:lnTo>
                  <a:lnTo>
                    <a:pt x="1930" y="338"/>
                  </a:lnTo>
                  <a:lnTo>
                    <a:pt x="1941" y="354"/>
                  </a:lnTo>
                  <a:lnTo>
                    <a:pt x="1951" y="372"/>
                  </a:lnTo>
                  <a:lnTo>
                    <a:pt x="1959" y="393"/>
                  </a:lnTo>
                  <a:lnTo>
                    <a:pt x="1963" y="415"/>
                  </a:lnTo>
                  <a:lnTo>
                    <a:pt x="1964" y="441"/>
                  </a:lnTo>
                  <a:lnTo>
                    <a:pt x="1961" y="470"/>
                  </a:lnTo>
                  <a:lnTo>
                    <a:pt x="1955" y="501"/>
                  </a:lnTo>
                  <a:lnTo>
                    <a:pt x="1945" y="534"/>
                  </a:lnTo>
                  <a:lnTo>
                    <a:pt x="1930" y="572"/>
                  </a:lnTo>
                  <a:lnTo>
                    <a:pt x="1912" y="613"/>
                  </a:lnTo>
                  <a:lnTo>
                    <a:pt x="1888" y="656"/>
                  </a:lnTo>
                  <a:lnTo>
                    <a:pt x="1858" y="705"/>
                  </a:lnTo>
                  <a:lnTo>
                    <a:pt x="1823" y="756"/>
                  </a:lnTo>
                  <a:lnTo>
                    <a:pt x="1968" y="1166"/>
                  </a:lnTo>
                  <a:lnTo>
                    <a:pt x="2012" y="1028"/>
                  </a:lnTo>
                  <a:lnTo>
                    <a:pt x="2014" y="1030"/>
                  </a:lnTo>
                  <a:lnTo>
                    <a:pt x="2066" y="868"/>
                  </a:lnTo>
                  <a:lnTo>
                    <a:pt x="2340" y="0"/>
                  </a:lnTo>
                  <a:lnTo>
                    <a:pt x="2342" y="2"/>
                  </a:lnTo>
                  <a:lnTo>
                    <a:pt x="2350" y="7"/>
                  </a:lnTo>
                  <a:lnTo>
                    <a:pt x="2362" y="16"/>
                  </a:lnTo>
                  <a:lnTo>
                    <a:pt x="2380" y="27"/>
                  </a:lnTo>
                  <a:lnTo>
                    <a:pt x="2402" y="41"/>
                  </a:lnTo>
                  <a:lnTo>
                    <a:pt x="2427" y="56"/>
                  </a:lnTo>
                  <a:lnTo>
                    <a:pt x="2458" y="74"/>
                  </a:lnTo>
                  <a:lnTo>
                    <a:pt x="2492" y="94"/>
                  </a:lnTo>
                  <a:lnTo>
                    <a:pt x="2529" y="115"/>
                  </a:lnTo>
                  <a:lnTo>
                    <a:pt x="2570" y="138"/>
                  </a:lnTo>
                  <a:lnTo>
                    <a:pt x="2614" y="160"/>
                  </a:lnTo>
                  <a:lnTo>
                    <a:pt x="2661" y="184"/>
                  </a:lnTo>
                  <a:lnTo>
                    <a:pt x="2712" y="207"/>
                  </a:lnTo>
                  <a:lnTo>
                    <a:pt x="2765" y="231"/>
                  </a:lnTo>
                  <a:lnTo>
                    <a:pt x="2819" y="255"/>
                  </a:lnTo>
                  <a:lnTo>
                    <a:pt x="2877" y="278"/>
                  </a:lnTo>
                  <a:lnTo>
                    <a:pt x="2936" y="299"/>
                  </a:lnTo>
                  <a:lnTo>
                    <a:pt x="2997" y="321"/>
                  </a:lnTo>
                  <a:lnTo>
                    <a:pt x="3061" y="340"/>
                  </a:lnTo>
                  <a:lnTo>
                    <a:pt x="3125" y="358"/>
                  </a:lnTo>
                  <a:lnTo>
                    <a:pt x="3173" y="373"/>
                  </a:lnTo>
                  <a:lnTo>
                    <a:pt x="3217" y="393"/>
                  </a:lnTo>
                  <a:lnTo>
                    <a:pt x="3257" y="416"/>
                  </a:lnTo>
                  <a:lnTo>
                    <a:pt x="3291" y="444"/>
                  </a:lnTo>
                  <a:lnTo>
                    <a:pt x="3321" y="473"/>
                  </a:lnTo>
                  <a:lnTo>
                    <a:pt x="3347" y="507"/>
                  </a:lnTo>
                  <a:lnTo>
                    <a:pt x="3371" y="543"/>
                  </a:lnTo>
                  <a:lnTo>
                    <a:pt x="3391" y="580"/>
                  </a:lnTo>
                  <a:lnTo>
                    <a:pt x="3407" y="619"/>
                  </a:lnTo>
                  <a:lnTo>
                    <a:pt x="3421" y="659"/>
                  </a:lnTo>
                  <a:lnTo>
                    <a:pt x="3431" y="700"/>
                  </a:lnTo>
                  <a:lnTo>
                    <a:pt x="3440" y="739"/>
                  </a:lnTo>
                  <a:lnTo>
                    <a:pt x="3446" y="781"/>
                  </a:lnTo>
                  <a:lnTo>
                    <a:pt x="3450" y="820"/>
                  </a:lnTo>
                  <a:lnTo>
                    <a:pt x="3452" y="859"/>
                  </a:lnTo>
                  <a:lnTo>
                    <a:pt x="3453" y="897"/>
                  </a:lnTo>
                  <a:lnTo>
                    <a:pt x="3453" y="932"/>
                  </a:lnTo>
                  <a:lnTo>
                    <a:pt x="3452" y="966"/>
                  </a:lnTo>
                  <a:lnTo>
                    <a:pt x="3451" y="997"/>
                  </a:lnTo>
                  <a:lnTo>
                    <a:pt x="3451" y="1001"/>
                  </a:lnTo>
                  <a:lnTo>
                    <a:pt x="3450" y="1013"/>
                  </a:lnTo>
                  <a:lnTo>
                    <a:pt x="3448" y="1032"/>
                  </a:lnTo>
                  <a:lnTo>
                    <a:pt x="3446" y="1055"/>
                  </a:lnTo>
                  <a:lnTo>
                    <a:pt x="3443" y="1085"/>
                  </a:lnTo>
                  <a:lnTo>
                    <a:pt x="3441" y="1117"/>
                  </a:lnTo>
                  <a:lnTo>
                    <a:pt x="3437" y="1152"/>
                  </a:lnTo>
                  <a:lnTo>
                    <a:pt x="3433" y="1189"/>
                  </a:lnTo>
                  <a:lnTo>
                    <a:pt x="3430" y="1226"/>
                  </a:lnTo>
                  <a:lnTo>
                    <a:pt x="3426" y="1263"/>
                  </a:lnTo>
                  <a:lnTo>
                    <a:pt x="3422" y="1296"/>
                  </a:lnTo>
                  <a:lnTo>
                    <a:pt x="3417" y="1329"/>
                  </a:lnTo>
                  <a:lnTo>
                    <a:pt x="3413" y="1356"/>
                  </a:lnTo>
                  <a:lnTo>
                    <a:pt x="3410" y="1357"/>
                  </a:lnTo>
                  <a:lnTo>
                    <a:pt x="3402" y="1364"/>
                  </a:lnTo>
                  <a:lnTo>
                    <a:pt x="3389" y="1371"/>
                  </a:lnTo>
                  <a:lnTo>
                    <a:pt x="3369" y="1382"/>
                  </a:lnTo>
                  <a:lnTo>
                    <a:pt x="3345" y="1396"/>
                  </a:lnTo>
                  <a:lnTo>
                    <a:pt x="3315" y="1412"/>
                  </a:lnTo>
                  <a:lnTo>
                    <a:pt x="3280" y="1429"/>
                  </a:lnTo>
                  <a:lnTo>
                    <a:pt x="3240" y="1448"/>
                  </a:lnTo>
                  <a:lnTo>
                    <a:pt x="3194" y="1469"/>
                  </a:lnTo>
                  <a:lnTo>
                    <a:pt x="3144" y="1492"/>
                  </a:lnTo>
                  <a:lnTo>
                    <a:pt x="3090" y="1514"/>
                  </a:lnTo>
                  <a:lnTo>
                    <a:pt x="3030" y="1538"/>
                  </a:lnTo>
                  <a:lnTo>
                    <a:pt x="2965" y="1561"/>
                  </a:lnTo>
                  <a:lnTo>
                    <a:pt x="2897" y="1585"/>
                  </a:lnTo>
                  <a:lnTo>
                    <a:pt x="2823" y="1608"/>
                  </a:lnTo>
                  <a:lnTo>
                    <a:pt x="2745" y="1631"/>
                  </a:lnTo>
                  <a:lnTo>
                    <a:pt x="2661" y="1652"/>
                  </a:lnTo>
                  <a:lnTo>
                    <a:pt x="2574" y="1673"/>
                  </a:lnTo>
                  <a:lnTo>
                    <a:pt x="2482" y="1693"/>
                  </a:lnTo>
                  <a:lnTo>
                    <a:pt x="2386" y="1710"/>
                  </a:lnTo>
                  <a:lnTo>
                    <a:pt x="2286" y="1727"/>
                  </a:lnTo>
                  <a:lnTo>
                    <a:pt x="2182" y="1740"/>
                  </a:lnTo>
                  <a:lnTo>
                    <a:pt x="2075" y="1750"/>
                  </a:lnTo>
                  <a:lnTo>
                    <a:pt x="1961" y="1759"/>
                  </a:lnTo>
                  <a:lnTo>
                    <a:pt x="1846" y="1764"/>
                  </a:lnTo>
                  <a:lnTo>
                    <a:pt x="1726" y="1766"/>
                  </a:lnTo>
                  <a:lnTo>
                    <a:pt x="1605" y="1764"/>
                  </a:lnTo>
                  <a:lnTo>
                    <a:pt x="1489" y="1759"/>
                  </a:lnTo>
                  <a:lnTo>
                    <a:pt x="1377" y="1750"/>
                  </a:lnTo>
                  <a:lnTo>
                    <a:pt x="1269" y="1739"/>
                  </a:lnTo>
                  <a:lnTo>
                    <a:pt x="1164" y="1725"/>
                  </a:lnTo>
                  <a:lnTo>
                    <a:pt x="1065" y="1710"/>
                  </a:lnTo>
                  <a:lnTo>
                    <a:pt x="969" y="1693"/>
                  </a:lnTo>
                  <a:lnTo>
                    <a:pt x="878" y="1673"/>
                  </a:lnTo>
                  <a:lnTo>
                    <a:pt x="791" y="1652"/>
                  </a:lnTo>
                  <a:lnTo>
                    <a:pt x="707" y="1631"/>
                  </a:lnTo>
                  <a:lnTo>
                    <a:pt x="629" y="1607"/>
                  </a:lnTo>
                  <a:lnTo>
                    <a:pt x="555" y="1584"/>
                  </a:lnTo>
                  <a:lnTo>
                    <a:pt x="486" y="1561"/>
                  </a:lnTo>
                  <a:lnTo>
                    <a:pt x="421" y="1538"/>
                  </a:lnTo>
                  <a:lnTo>
                    <a:pt x="361" y="1514"/>
                  </a:lnTo>
                  <a:lnTo>
                    <a:pt x="306" y="1492"/>
                  </a:lnTo>
                  <a:lnTo>
                    <a:pt x="257" y="1469"/>
                  </a:lnTo>
                  <a:lnTo>
                    <a:pt x="212" y="1448"/>
                  </a:lnTo>
                  <a:lnTo>
                    <a:pt x="172" y="1429"/>
                  </a:lnTo>
                  <a:lnTo>
                    <a:pt x="137" y="1411"/>
                  </a:lnTo>
                  <a:lnTo>
                    <a:pt x="107" y="1396"/>
                  </a:lnTo>
                  <a:lnTo>
                    <a:pt x="82" y="1382"/>
                  </a:lnTo>
                  <a:lnTo>
                    <a:pt x="64" y="1371"/>
                  </a:lnTo>
                  <a:lnTo>
                    <a:pt x="50" y="1362"/>
                  </a:lnTo>
                  <a:lnTo>
                    <a:pt x="41" y="1357"/>
                  </a:lnTo>
                  <a:lnTo>
                    <a:pt x="39" y="1356"/>
                  </a:lnTo>
                  <a:lnTo>
                    <a:pt x="35" y="1329"/>
                  </a:lnTo>
                  <a:lnTo>
                    <a:pt x="30" y="1296"/>
                  </a:lnTo>
                  <a:lnTo>
                    <a:pt x="26" y="1263"/>
                  </a:lnTo>
                  <a:lnTo>
                    <a:pt x="22" y="1226"/>
                  </a:lnTo>
                  <a:lnTo>
                    <a:pt x="19" y="1189"/>
                  </a:lnTo>
                  <a:lnTo>
                    <a:pt x="15" y="1152"/>
                  </a:lnTo>
                  <a:lnTo>
                    <a:pt x="11" y="1117"/>
                  </a:lnTo>
                  <a:lnTo>
                    <a:pt x="9" y="1085"/>
                  </a:lnTo>
                  <a:lnTo>
                    <a:pt x="6" y="1055"/>
                  </a:lnTo>
                  <a:lnTo>
                    <a:pt x="5" y="1032"/>
                  </a:lnTo>
                  <a:lnTo>
                    <a:pt x="4" y="1013"/>
                  </a:lnTo>
                  <a:lnTo>
                    <a:pt x="2" y="1001"/>
                  </a:lnTo>
                  <a:lnTo>
                    <a:pt x="2" y="997"/>
                  </a:lnTo>
                  <a:lnTo>
                    <a:pt x="1" y="966"/>
                  </a:lnTo>
                  <a:lnTo>
                    <a:pt x="0" y="932"/>
                  </a:lnTo>
                  <a:lnTo>
                    <a:pt x="0" y="896"/>
                  </a:lnTo>
                  <a:lnTo>
                    <a:pt x="1" y="859"/>
                  </a:lnTo>
                  <a:lnTo>
                    <a:pt x="4" y="820"/>
                  </a:lnTo>
                  <a:lnTo>
                    <a:pt x="7" y="781"/>
                  </a:lnTo>
                  <a:lnTo>
                    <a:pt x="14" y="739"/>
                  </a:lnTo>
                  <a:lnTo>
                    <a:pt x="22" y="698"/>
                  </a:lnTo>
                  <a:lnTo>
                    <a:pt x="32" y="659"/>
                  </a:lnTo>
                  <a:lnTo>
                    <a:pt x="46" y="618"/>
                  </a:lnTo>
                  <a:lnTo>
                    <a:pt x="62" y="579"/>
                  </a:lnTo>
                  <a:lnTo>
                    <a:pt x="82" y="542"/>
                  </a:lnTo>
                  <a:lnTo>
                    <a:pt x="106" y="507"/>
                  </a:lnTo>
                  <a:lnTo>
                    <a:pt x="132" y="473"/>
                  </a:lnTo>
                  <a:lnTo>
                    <a:pt x="162" y="444"/>
                  </a:lnTo>
                  <a:lnTo>
                    <a:pt x="197" y="416"/>
                  </a:lnTo>
                  <a:lnTo>
                    <a:pt x="237" y="393"/>
                  </a:lnTo>
                  <a:lnTo>
                    <a:pt x="280" y="373"/>
                  </a:lnTo>
                  <a:lnTo>
                    <a:pt x="328" y="358"/>
                  </a:lnTo>
                  <a:lnTo>
                    <a:pt x="392" y="340"/>
                  </a:lnTo>
                  <a:lnTo>
                    <a:pt x="456" y="321"/>
                  </a:lnTo>
                  <a:lnTo>
                    <a:pt x="517" y="299"/>
                  </a:lnTo>
                  <a:lnTo>
                    <a:pt x="577" y="278"/>
                  </a:lnTo>
                  <a:lnTo>
                    <a:pt x="634" y="255"/>
                  </a:lnTo>
                  <a:lnTo>
                    <a:pt x="689" y="231"/>
                  </a:lnTo>
                  <a:lnTo>
                    <a:pt x="741" y="207"/>
                  </a:lnTo>
                  <a:lnTo>
                    <a:pt x="792" y="184"/>
                  </a:lnTo>
                  <a:lnTo>
                    <a:pt x="839" y="160"/>
                  </a:lnTo>
                  <a:lnTo>
                    <a:pt x="883" y="138"/>
                  </a:lnTo>
                  <a:lnTo>
                    <a:pt x="924" y="115"/>
                  </a:lnTo>
                  <a:lnTo>
                    <a:pt x="961" y="94"/>
                  </a:lnTo>
                  <a:lnTo>
                    <a:pt x="995" y="74"/>
                  </a:lnTo>
                  <a:lnTo>
                    <a:pt x="1026" y="56"/>
                  </a:lnTo>
                  <a:lnTo>
                    <a:pt x="1051" y="41"/>
                  </a:lnTo>
                  <a:lnTo>
                    <a:pt x="1073" y="27"/>
                  </a:lnTo>
                  <a:lnTo>
                    <a:pt x="1091" y="16"/>
                  </a:lnTo>
                  <a:lnTo>
                    <a:pt x="1103" y="7"/>
                  </a:lnTo>
                  <a:lnTo>
                    <a:pt x="1111" y="2"/>
                  </a:lnTo>
                  <a:lnTo>
                    <a:pt x="11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2" name="Freeform 33"/>
          <p:cNvSpPr>
            <a:spLocks noEditPoints="1"/>
          </p:cNvSpPr>
          <p:nvPr/>
        </p:nvSpPr>
        <p:spPr bwMode="auto">
          <a:xfrm>
            <a:off x="6271389" y="770430"/>
            <a:ext cx="240489" cy="243982"/>
          </a:xfrm>
          <a:custGeom>
            <a:avLst/>
            <a:gdLst>
              <a:gd name="T0" fmla="*/ 1783 w 3772"/>
              <a:gd name="T1" fmla="*/ 788 h 3188"/>
              <a:gd name="T2" fmla="*/ 1741 w 3772"/>
              <a:gd name="T3" fmla="*/ 1004 h 3188"/>
              <a:gd name="T4" fmla="*/ 1502 w 3772"/>
              <a:gd name="T5" fmla="*/ 1106 h 3188"/>
              <a:gd name="T6" fmla="*/ 1362 w 3772"/>
              <a:gd name="T7" fmla="*/ 1299 h 3188"/>
              <a:gd name="T8" fmla="*/ 1340 w 3772"/>
              <a:gd name="T9" fmla="*/ 1506 h 3188"/>
              <a:gd name="T10" fmla="*/ 1408 w 3772"/>
              <a:gd name="T11" fmla="*/ 1704 h 3188"/>
              <a:gd name="T12" fmla="*/ 1563 w 3772"/>
              <a:gd name="T13" fmla="*/ 1827 h 3188"/>
              <a:gd name="T14" fmla="*/ 1790 w 3772"/>
              <a:gd name="T15" fmla="*/ 1907 h 3188"/>
              <a:gd name="T16" fmla="*/ 2025 w 3772"/>
              <a:gd name="T17" fmla="*/ 1978 h 3188"/>
              <a:gd name="T18" fmla="*/ 2132 w 3772"/>
              <a:gd name="T19" fmla="*/ 2047 h 3188"/>
              <a:gd name="T20" fmla="*/ 2151 w 3772"/>
              <a:gd name="T21" fmla="*/ 2119 h 3188"/>
              <a:gd name="T22" fmla="*/ 2079 w 3772"/>
              <a:gd name="T23" fmla="*/ 2233 h 3188"/>
              <a:gd name="T24" fmla="*/ 1868 w 3772"/>
              <a:gd name="T25" fmla="*/ 2260 h 3188"/>
              <a:gd name="T26" fmla="*/ 1590 w 3772"/>
              <a:gd name="T27" fmla="*/ 2160 h 3188"/>
              <a:gd name="T28" fmla="*/ 1469 w 3772"/>
              <a:gd name="T29" fmla="*/ 2098 h 3188"/>
              <a:gd name="T30" fmla="*/ 1333 w 3772"/>
              <a:gd name="T31" fmla="*/ 2141 h 3188"/>
              <a:gd name="T32" fmla="*/ 1290 w 3772"/>
              <a:gd name="T33" fmla="*/ 2281 h 3188"/>
              <a:gd name="T34" fmla="*/ 1410 w 3772"/>
              <a:gd name="T35" fmla="*/ 2416 h 3188"/>
              <a:gd name="T36" fmla="*/ 1741 w 3772"/>
              <a:gd name="T37" fmla="*/ 2541 h 3188"/>
              <a:gd name="T38" fmla="*/ 1783 w 3772"/>
              <a:gd name="T39" fmla="*/ 2763 h 3188"/>
              <a:gd name="T40" fmla="*/ 1916 w 3772"/>
              <a:gd name="T41" fmla="*/ 2803 h 3188"/>
              <a:gd name="T42" fmla="*/ 2020 w 3772"/>
              <a:gd name="T43" fmla="*/ 2718 h 3188"/>
              <a:gd name="T44" fmla="*/ 2142 w 3772"/>
              <a:gd name="T45" fmla="*/ 2530 h 3188"/>
              <a:gd name="T46" fmla="*/ 2359 w 3772"/>
              <a:gd name="T47" fmla="*/ 2408 h 3188"/>
              <a:gd name="T48" fmla="*/ 2474 w 3772"/>
              <a:gd name="T49" fmla="*/ 2196 h 3188"/>
              <a:gd name="T50" fmla="*/ 2483 w 3772"/>
              <a:gd name="T51" fmla="*/ 2031 h 3188"/>
              <a:gd name="T52" fmla="*/ 2404 w 3772"/>
              <a:gd name="T53" fmla="*/ 1830 h 3188"/>
              <a:gd name="T54" fmla="*/ 2219 w 3772"/>
              <a:gd name="T55" fmla="*/ 1698 h 3188"/>
              <a:gd name="T56" fmla="*/ 1943 w 3772"/>
              <a:gd name="T57" fmla="*/ 1610 h 3188"/>
              <a:gd name="T58" fmla="*/ 1749 w 3772"/>
              <a:gd name="T59" fmla="*/ 1544 h 3188"/>
              <a:gd name="T60" fmla="*/ 1677 w 3772"/>
              <a:gd name="T61" fmla="*/ 1466 h 3188"/>
              <a:gd name="T62" fmla="*/ 1681 w 3772"/>
              <a:gd name="T63" fmla="*/ 1374 h 3188"/>
              <a:gd name="T64" fmla="*/ 1791 w 3772"/>
              <a:gd name="T65" fmla="*/ 1295 h 3188"/>
              <a:gd name="T66" fmla="*/ 2057 w 3772"/>
              <a:gd name="T67" fmla="*/ 1326 h 3188"/>
              <a:gd name="T68" fmla="*/ 2249 w 3772"/>
              <a:gd name="T69" fmla="*/ 1412 h 3188"/>
              <a:gd name="T70" fmla="*/ 2384 w 3772"/>
              <a:gd name="T71" fmla="*/ 1369 h 3188"/>
              <a:gd name="T72" fmla="*/ 2428 w 3772"/>
              <a:gd name="T73" fmla="*/ 1232 h 3188"/>
              <a:gd name="T74" fmla="*/ 2372 w 3772"/>
              <a:gd name="T75" fmla="*/ 1137 h 3188"/>
              <a:gd name="T76" fmla="*/ 2102 w 3772"/>
              <a:gd name="T77" fmla="*/ 1020 h 3188"/>
              <a:gd name="T78" fmla="*/ 2006 w 3772"/>
              <a:gd name="T79" fmla="*/ 808 h 3188"/>
              <a:gd name="T80" fmla="*/ 1886 w 3772"/>
              <a:gd name="T81" fmla="*/ 744 h 3188"/>
              <a:gd name="T82" fmla="*/ 2027 w 3772"/>
              <a:gd name="T83" fmla="*/ 47 h 3188"/>
              <a:gd name="T84" fmla="*/ 3749 w 3772"/>
              <a:gd name="T85" fmla="*/ 1367 h 3188"/>
              <a:gd name="T86" fmla="*/ 3759 w 3772"/>
              <a:gd name="T87" fmla="*/ 1543 h 3188"/>
              <a:gd name="T88" fmla="*/ 3645 w 3772"/>
              <a:gd name="T89" fmla="*/ 1677 h 3188"/>
              <a:gd name="T90" fmla="*/ 3377 w 3772"/>
              <a:gd name="T91" fmla="*/ 2952 h 3188"/>
              <a:gd name="T92" fmla="*/ 3307 w 3772"/>
              <a:gd name="T93" fmla="*/ 3118 h 3188"/>
              <a:gd name="T94" fmla="*/ 3141 w 3772"/>
              <a:gd name="T95" fmla="*/ 3188 h 3188"/>
              <a:gd name="T96" fmla="*/ 490 w 3772"/>
              <a:gd name="T97" fmla="*/ 3142 h 3188"/>
              <a:gd name="T98" fmla="*/ 398 w 3772"/>
              <a:gd name="T99" fmla="*/ 2991 h 3188"/>
              <a:gd name="T100" fmla="*/ 162 w 3772"/>
              <a:gd name="T101" fmla="*/ 1692 h 3188"/>
              <a:gd name="T102" fmla="*/ 26 w 3772"/>
              <a:gd name="T103" fmla="*/ 1577 h 3188"/>
              <a:gd name="T104" fmla="*/ 10 w 3772"/>
              <a:gd name="T105" fmla="*/ 1398 h 3188"/>
              <a:gd name="T106" fmla="*/ 394 w 3772"/>
              <a:gd name="T107" fmla="*/ 1055 h 3188"/>
              <a:gd name="T108" fmla="*/ 440 w 3772"/>
              <a:gd name="T109" fmla="*/ 282 h 3188"/>
              <a:gd name="T110" fmla="*/ 592 w 3772"/>
              <a:gd name="T111" fmla="*/ 188 h 3188"/>
              <a:gd name="T112" fmla="*/ 956 w 3772"/>
              <a:gd name="T113" fmla="*/ 212 h 3188"/>
              <a:gd name="T114" fmla="*/ 1071 w 3772"/>
              <a:gd name="T115" fmla="*/ 347 h 3188"/>
              <a:gd name="T116" fmla="*/ 1776 w 3772"/>
              <a:gd name="T117" fmla="*/ 26 h 3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772" h="3188">
                <a:moveTo>
                  <a:pt x="1886" y="744"/>
                </a:moveTo>
                <a:lnTo>
                  <a:pt x="1856" y="748"/>
                </a:lnTo>
                <a:lnTo>
                  <a:pt x="1829" y="756"/>
                </a:lnTo>
                <a:lnTo>
                  <a:pt x="1805" y="770"/>
                </a:lnTo>
                <a:lnTo>
                  <a:pt x="1783" y="788"/>
                </a:lnTo>
                <a:lnTo>
                  <a:pt x="1766" y="809"/>
                </a:lnTo>
                <a:lnTo>
                  <a:pt x="1752" y="833"/>
                </a:lnTo>
                <a:lnTo>
                  <a:pt x="1743" y="861"/>
                </a:lnTo>
                <a:lnTo>
                  <a:pt x="1741" y="891"/>
                </a:lnTo>
                <a:lnTo>
                  <a:pt x="1741" y="1004"/>
                </a:lnTo>
                <a:lnTo>
                  <a:pt x="1686" y="1016"/>
                </a:lnTo>
                <a:lnTo>
                  <a:pt x="1636" y="1033"/>
                </a:lnTo>
                <a:lnTo>
                  <a:pt x="1588" y="1054"/>
                </a:lnTo>
                <a:lnTo>
                  <a:pt x="1543" y="1078"/>
                </a:lnTo>
                <a:lnTo>
                  <a:pt x="1502" y="1106"/>
                </a:lnTo>
                <a:lnTo>
                  <a:pt x="1465" y="1138"/>
                </a:lnTo>
                <a:lnTo>
                  <a:pt x="1433" y="1174"/>
                </a:lnTo>
                <a:lnTo>
                  <a:pt x="1405" y="1213"/>
                </a:lnTo>
                <a:lnTo>
                  <a:pt x="1381" y="1254"/>
                </a:lnTo>
                <a:lnTo>
                  <a:pt x="1362" y="1299"/>
                </a:lnTo>
                <a:lnTo>
                  <a:pt x="1349" y="1347"/>
                </a:lnTo>
                <a:lnTo>
                  <a:pt x="1341" y="1398"/>
                </a:lnTo>
                <a:lnTo>
                  <a:pt x="1337" y="1450"/>
                </a:lnTo>
                <a:lnTo>
                  <a:pt x="1337" y="1455"/>
                </a:lnTo>
                <a:lnTo>
                  <a:pt x="1340" y="1506"/>
                </a:lnTo>
                <a:lnTo>
                  <a:pt x="1345" y="1553"/>
                </a:lnTo>
                <a:lnTo>
                  <a:pt x="1356" y="1596"/>
                </a:lnTo>
                <a:lnTo>
                  <a:pt x="1369" y="1635"/>
                </a:lnTo>
                <a:lnTo>
                  <a:pt x="1386" y="1672"/>
                </a:lnTo>
                <a:lnTo>
                  <a:pt x="1408" y="1704"/>
                </a:lnTo>
                <a:lnTo>
                  <a:pt x="1432" y="1733"/>
                </a:lnTo>
                <a:lnTo>
                  <a:pt x="1460" y="1760"/>
                </a:lnTo>
                <a:lnTo>
                  <a:pt x="1491" y="1785"/>
                </a:lnTo>
                <a:lnTo>
                  <a:pt x="1525" y="1806"/>
                </a:lnTo>
                <a:lnTo>
                  <a:pt x="1563" y="1827"/>
                </a:lnTo>
                <a:lnTo>
                  <a:pt x="1603" y="1845"/>
                </a:lnTo>
                <a:lnTo>
                  <a:pt x="1646" y="1862"/>
                </a:lnTo>
                <a:lnTo>
                  <a:pt x="1692" y="1878"/>
                </a:lnTo>
                <a:lnTo>
                  <a:pt x="1740" y="1893"/>
                </a:lnTo>
                <a:lnTo>
                  <a:pt x="1790" y="1907"/>
                </a:lnTo>
                <a:lnTo>
                  <a:pt x="1844" y="1922"/>
                </a:lnTo>
                <a:lnTo>
                  <a:pt x="1899" y="1937"/>
                </a:lnTo>
                <a:lnTo>
                  <a:pt x="1948" y="1950"/>
                </a:lnTo>
                <a:lnTo>
                  <a:pt x="1990" y="1964"/>
                </a:lnTo>
                <a:lnTo>
                  <a:pt x="2025" y="1978"/>
                </a:lnTo>
                <a:lnTo>
                  <a:pt x="2056" y="1991"/>
                </a:lnTo>
                <a:lnTo>
                  <a:pt x="2081" y="2004"/>
                </a:lnTo>
                <a:lnTo>
                  <a:pt x="2103" y="2018"/>
                </a:lnTo>
                <a:lnTo>
                  <a:pt x="2119" y="2033"/>
                </a:lnTo>
                <a:lnTo>
                  <a:pt x="2132" y="2047"/>
                </a:lnTo>
                <a:lnTo>
                  <a:pt x="2141" y="2062"/>
                </a:lnTo>
                <a:lnTo>
                  <a:pt x="2147" y="2079"/>
                </a:lnTo>
                <a:lnTo>
                  <a:pt x="2150" y="2096"/>
                </a:lnTo>
                <a:lnTo>
                  <a:pt x="2151" y="2115"/>
                </a:lnTo>
                <a:lnTo>
                  <a:pt x="2151" y="2119"/>
                </a:lnTo>
                <a:lnTo>
                  <a:pt x="2148" y="2148"/>
                </a:lnTo>
                <a:lnTo>
                  <a:pt x="2139" y="2174"/>
                </a:lnTo>
                <a:lnTo>
                  <a:pt x="2124" y="2197"/>
                </a:lnTo>
                <a:lnTo>
                  <a:pt x="2104" y="2216"/>
                </a:lnTo>
                <a:lnTo>
                  <a:pt x="2079" y="2233"/>
                </a:lnTo>
                <a:lnTo>
                  <a:pt x="2048" y="2246"/>
                </a:lnTo>
                <a:lnTo>
                  <a:pt x="2014" y="2255"/>
                </a:lnTo>
                <a:lnTo>
                  <a:pt x="1974" y="2262"/>
                </a:lnTo>
                <a:lnTo>
                  <a:pt x="1931" y="2263"/>
                </a:lnTo>
                <a:lnTo>
                  <a:pt x="1868" y="2260"/>
                </a:lnTo>
                <a:lnTo>
                  <a:pt x="1808" y="2251"/>
                </a:lnTo>
                <a:lnTo>
                  <a:pt x="1751" y="2236"/>
                </a:lnTo>
                <a:lnTo>
                  <a:pt x="1695" y="2216"/>
                </a:lnTo>
                <a:lnTo>
                  <a:pt x="1643" y="2190"/>
                </a:lnTo>
                <a:lnTo>
                  <a:pt x="1590" y="2160"/>
                </a:lnTo>
                <a:lnTo>
                  <a:pt x="1540" y="2126"/>
                </a:lnTo>
                <a:lnTo>
                  <a:pt x="1526" y="2117"/>
                </a:lnTo>
                <a:lnTo>
                  <a:pt x="1510" y="2109"/>
                </a:lnTo>
                <a:lnTo>
                  <a:pt x="1491" y="2102"/>
                </a:lnTo>
                <a:lnTo>
                  <a:pt x="1469" y="2098"/>
                </a:lnTo>
                <a:lnTo>
                  <a:pt x="1445" y="2096"/>
                </a:lnTo>
                <a:lnTo>
                  <a:pt x="1413" y="2099"/>
                </a:lnTo>
                <a:lnTo>
                  <a:pt x="1383" y="2108"/>
                </a:lnTo>
                <a:lnTo>
                  <a:pt x="1356" y="2122"/>
                </a:lnTo>
                <a:lnTo>
                  <a:pt x="1333" y="2141"/>
                </a:lnTo>
                <a:lnTo>
                  <a:pt x="1313" y="2163"/>
                </a:lnTo>
                <a:lnTo>
                  <a:pt x="1300" y="2190"/>
                </a:lnTo>
                <a:lnTo>
                  <a:pt x="1290" y="2219"/>
                </a:lnTo>
                <a:lnTo>
                  <a:pt x="1287" y="2251"/>
                </a:lnTo>
                <a:lnTo>
                  <a:pt x="1290" y="2281"/>
                </a:lnTo>
                <a:lnTo>
                  <a:pt x="1298" y="2310"/>
                </a:lnTo>
                <a:lnTo>
                  <a:pt x="1312" y="2336"/>
                </a:lnTo>
                <a:lnTo>
                  <a:pt x="1329" y="2359"/>
                </a:lnTo>
                <a:lnTo>
                  <a:pt x="1351" y="2377"/>
                </a:lnTo>
                <a:lnTo>
                  <a:pt x="1410" y="2416"/>
                </a:lnTo>
                <a:lnTo>
                  <a:pt x="1473" y="2452"/>
                </a:lnTo>
                <a:lnTo>
                  <a:pt x="1539" y="2481"/>
                </a:lnTo>
                <a:lnTo>
                  <a:pt x="1605" y="2505"/>
                </a:lnTo>
                <a:lnTo>
                  <a:pt x="1672" y="2526"/>
                </a:lnTo>
                <a:lnTo>
                  <a:pt x="1741" y="2541"/>
                </a:lnTo>
                <a:lnTo>
                  <a:pt x="1741" y="2661"/>
                </a:lnTo>
                <a:lnTo>
                  <a:pt x="1743" y="2690"/>
                </a:lnTo>
                <a:lnTo>
                  <a:pt x="1752" y="2718"/>
                </a:lnTo>
                <a:lnTo>
                  <a:pt x="1765" y="2742"/>
                </a:lnTo>
                <a:lnTo>
                  <a:pt x="1783" y="2763"/>
                </a:lnTo>
                <a:lnTo>
                  <a:pt x="1805" y="2782"/>
                </a:lnTo>
                <a:lnTo>
                  <a:pt x="1829" y="2794"/>
                </a:lnTo>
                <a:lnTo>
                  <a:pt x="1856" y="2803"/>
                </a:lnTo>
                <a:lnTo>
                  <a:pt x="1885" y="2806"/>
                </a:lnTo>
                <a:lnTo>
                  <a:pt x="1916" y="2803"/>
                </a:lnTo>
                <a:lnTo>
                  <a:pt x="1942" y="2794"/>
                </a:lnTo>
                <a:lnTo>
                  <a:pt x="1967" y="2782"/>
                </a:lnTo>
                <a:lnTo>
                  <a:pt x="1989" y="2763"/>
                </a:lnTo>
                <a:lnTo>
                  <a:pt x="2006" y="2742"/>
                </a:lnTo>
                <a:lnTo>
                  <a:pt x="2020" y="2718"/>
                </a:lnTo>
                <a:lnTo>
                  <a:pt x="2028" y="2690"/>
                </a:lnTo>
                <a:lnTo>
                  <a:pt x="2031" y="2661"/>
                </a:lnTo>
                <a:lnTo>
                  <a:pt x="2031" y="2553"/>
                </a:lnTo>
                <a:lnTo>
                  <a:pt x="2088" y="2544"/>
                </a:lnTo>
                <a:lnTo>
                  <a:pt x="2142" y="2530"/>
                </a:lnTo>
                <a:lnTo>
                  <a:pt x="2192" y="2513"/>
                </a:lnTo>
                <a:lnTo>
                  <a:pt x="2239" y="2493"/>
                </a:lnTo>
                <a:lnTo>
                  <a:pt x="2284" y="2469"/>
                </a:lnTo>
                <a:lnTo>
                  <a:pt x="2324" y="2440"/>
                </a:lnTo>
                <a:lnTo>
                  <a:pt x="2359" y="2408"/>
                </a:lnTo>
                <a:lnTo>
                  <a:pt x="2391" y="2373"/>
                </a:lnTo>
                <a:lnTo>
                  <a:pt x="2419" y="2334"/>
                </a:lnTo>
                <a:lnTo>
                  <a:pt x="2443" y="2291"/>
                </a:lnTo>
                <a:lnTo>
                  <a:pt x="2461" y="2245"/>
                </a:lnTo>
                <a:lnTo>
                  <a:pt x="2474" y="2196"/>
                </a:lnTo>
                <a:lnTo>
                  <a:pt x="2482" y="2143"/>
                </a:lnTo>
                <a:lnTo>
                  <a:pt x="2485" y="2087"/>
                </a:lnTo>
                <a:lnTo>
                  <a:pt x="2485" y="2087"/>
                </a:lnTo>
                <a:lnTo>
                  <a:pt x="2485" y="2083"/>
                </a:lnTo>
                <a:lnTo>
                  <a:pt x="2483" y="2031"/>
                </a:lnTo>
                <a:lnTo>
                  <a:pt x="2476" y="1985"/>
                </a:lnTo>
                <a:lnTo>
                  <a:pt x="2464" y="1941"/>
                </a:lnTo>
                <a:lnTo>
                  <a:pt x="2448" y="1900"/>
                </a:lnTo>
                <a:lnTo>
                  <a:pt x="2428" y="1863"/>
                </a:lnTo>
                <a:lnTo>
                  <a:pt x="2404" y="1830"/>
                </a:lnTo>
                <a:lnTo>
                  <a:pt x="2375" y="1798"/>
                </a:lnTo>
                <a:lnTo>
                  <a:pt x="2342" y="1770"/>
                </a:lnTo>
                <a:lnTo>
                  <a:pt x="2304" y="1745"/>
                </a:lnTo>
                <a:lnTo>
                  <a:pt x="2263" y="1721"/>
                </a:lnTo>
                <a:lnTo>
                  <a:pt x="2219" y="1698"/>
                </a:lnTo>
                <a:lnTo>
                  <a:pt x="2169" y="1679"/>
                </a:lnTo>
                <a:lnTo>
                  <a:pt x="2117" y="1659"/>
                </a:lnTo>
                <a:lnTo>
                  <a:pt x="2061" y="1642"/>
                </a:lnTo>
                <a:lnTo>
                  <a:pt x="2000" y="1625"/>
                </a:lnTo>
                <a:lnTo>
                  <a:pt x="1943" y="1610"/>
                </a:lnTo>
                <a:lnTo>
                  <a:pt x="1893" y="1596"/>
                </a:lnTo>
                <a:lnTo>
                  <a:pt x="1848" y="1583"/>
                </a:lnTo>
                <a:lnTo>
                  <a:pt x="1809" y="1570"/>
                </a:lnTo>
                <a:lnTo>
                  <a:pt x="1776" y="1556"/>
                </a:lnTo>
                <a:lnTo>
                  <a:pt x="1749" y="1544"/>
                </a:lnTo>
                <a:lnTo>
                  <a:pt x="1726" y="1530"/>
                </a:lnTo>
                <a:lnTo>
                  <a:pt x="1708" y="1516"/>
                </a:lnTo>
                <a:lnTo>
                  <a:pt x="1694" y="1500"/>
                </a:lnTo>
                <a:lnTo>
                  <a:pt x="1684" y="1484"/>
                </a:lnTo>
                <a:lnTo>
                  <a:pt x="1677" y="1466"/>
                </a:lnTo>
                <a:lnTo>
                  <a:pt x="1672" y="1447"/>
                </a:lnTo>
                <a:lnTo>
                  <a:pt x="1671" y="1425"/>
                </a:lnTo>
                <a:lnTo>
                  <a:pt x="1671" y="1420"/>
                </a:lnTo>
                <a:lnTo>
                  <a:pt x="1673" y="1396"/>
                </a:lnTo>
                <a:lnTo>
                  <a:pt x="1681" y="1374"/>
                </a:lnTo>
                <a:lnTo>
                  <a:pt x="1694" y="1353"/>
                </a:lnTo>
                <a:lnTo>
                  <a:pt x="1711" y="1334"/>
                </a:lnTo>
                <a:lnTo>
                  <a:pt x="1733" y="1318"/>
                </a:lnTo>
                <a:lnTo>
                  <a:pt x="1759" y="1305"/>
                </a:lnTo>
                <a:lnTo>
                  <a:pt x="1791" y="1295"/>
                </a:lnTo>
                <a:lnTo>
                  <a:pt x="1827" y="1289"/>
                </a:lnTo>
                <a:lnTo>
                  <a:pt x="1868" y="1287"/>
                </a:lnTo>
                <a:lnTo>
                  <a:pt x="1931" y="1291"/>
                </a:lnTo>
                <a:lnTo>
                  <a:pt x="1993" y="1304"/>
                </a:lnTo>
                <a:lnTo>
                  <a:pt x="2057" y="1326"/>
                </a:lnTo>
                <a:lnTo>
                  <a:pt x="2123" y="1354"/>
                </a:lnTo>
                <a:lnTo>
                  <a:pt x="2188" y="1390"/>
                </a:lnTo>
                <a:lnTo>
                  <a:pt x="2208" y="1400"/>
                </a:lnTo>
                <a:lnTo>
                  <a:pt x="2228" y="1408"/>
                </a:lnTo>
                <a:lnTo>
                  <a:pt x="2249" y="1412"/>
                </a:lnTo>
                <a:lnTo>
                  <a:pt x="2273" y="1414"/>
                </a:lnTo>
                <a:lnTo>
                  <a:pt x="2305" y="1410"/>
                </a:lnTo>
                <a:lnTo>
                  <a:pt x="2334" y="1402"/>
                </a:lnTo>
                <a:lnTo>
                  <a:pt x="2362" y="1387"/>
                </a:lnTo>
                <a:lnTo>
                  <a:pt x="2384" y="1369"/>
                </a:lnTo>
                <a:lnTo>
                  <a:pt x="2404" y="1346"/>
                </a:lnTo>
                <a:lnTo>
                  <a:pt x="2418" y="1320"/>
                </a:lnTo>
                <a:lnTo>
                  <a:pt x="2427" y="1290"/>
                </a:lnTo>
                <a:lnTo>
                  <a:pt x="2430" y="1259"/>
                </a:lnTo>
                <a:lnTo>
                  <a:pt x="2428" y="1232"/>
                </a:lnTo>
                <a:lnTo>
                  <a:pt x="2422" y="1208"/>
                </a:lnTo>
                <a:lnTo>
                  <a:pt x="2413" y="1186"/>
                </a:lnTo>
                <a:lnTo>
                  <a:pt x="2400" y="1167"/>
                </a:lnTo>
                <a:lnTo>
                  <a:pt x="2387" y="1151"/>
                </a:lnTo>
                <a:lnTo>
                  <a:pt x="2372" y="1137"/>
                </a:lnTo>
                <a:lnTo>
                  <a:pt x="2356" y="1126"/>
                </a:lnTo>
                <a:lnTo>
                  <a:pt x="2296" y="1092"/>
                </a:lnTo>
                <a:lnTo>
                  <a:pt x="2235" y="1063"/>
                </a:lnTo>
                <a:lnTo>
                  <a:pt x="2169" y="1038"/>
                </a:lnTo>
                <a:lnTo>
                  <a:pt x="2102" y="1020"/>
                </a:lnTo>
                <a:lnTo>
                  <a:pt x="2031" y="1005"/>
                </a:lnTo>
                <a:lnTo>
                  <a:pt x="2031" y="891"/>
                </a:lnTo>
                <a:lnTo>
                  <a:pt x="2028" y="861"/>
                </a:lnTo>
                <a:lnTo>
                  <a:pt x="2020" y="833"/>
                </a:lnTo>
                <a:lnTo>
                  <a:pt x="2006" y="808"/>
                </a:lnTo>
                <a:lnTo>
                  <a:pt x="1989" y="788"/>
                </a:lnTo>
                <a:lnTo>
                  <a:pt x="1967" y="770"/>
                </a:lnTo>
                <a:lnTo>
                  <a:pt x="1942" y="756"/>
                </a:lnTo>
                <a:lnTo>
                  <a:pt x="1916" y="748"/>
                </a:lnTo>
                <a:lnTo>
                  <a:pt x="1886" y="744"/>
                </a:lnTo>
                <a:close/>
                <a:moveTo>
                  <a:pt x="1885" y="0"/>
                </a:moveTo>
                <a:lnTo>
                  <a:pt x="1923" y="2"/>
                </a:lnTo>
                <a:lnTo>
                  <a:pt x="1959" y="11"/>
                </a:lnTo>
                <a:lnTo>
                  <a:pt x="1993" y="26"/>
                </a:lnTo>
                <a:lnTo>
                  <a:pt x="2027" y="47"/>
                </a:lnTo>
                <a:lnTo>
                  <a:pt x="3660" y="1267"/>
                </a:lnTo>
                <a:lnTo>
                  <a:pt x="3687" y="1287"/>
                </a:lnTo>
                <a:lnTo>
                  <a:pt x="3711" y="1311"/>
                </a:lnTo>
                <a:lnTo>
                  <a:pt x="3732" y="1337"/>
                </a:lnTo>
                <a:lnTo>
                  <a:pt x="3749" y="1367"/>
                </a:lnTo>
                <a:lnTo>
                  <a:pt x="3762" y="1399"/>
                </a:lnTo>
                <a:lnTo>
                  <a:pt x="3770" y="1433"/>
                </a:lnTo>
                <a:lnTo>
                  <a:pt x="3772" y="1468"/>
                </a:lnTo>
                <a:lnTo>
                  <a:pt x="3769" y="1506"/>
                </a:lnTo>
                <a:lnTo>
                  <a:pt x="3759" y="1543"/>
                </a:lnTo>
                <a:lnTo>
                  <a:pt x="3746" y="1577"/>
                </a:lnTo>
                <a:lnTo>
                  <a:pt x="3726" y="1608"/>
                </a:lnTo>
                <a:lnTo>
                  <a:pt x="3703" y="1635"/>
                </a:lnTo>
                <a:lnTo>
                  <a:pt x="3676" y="1658"/>
                </a:lnTo>
                <a:lnTo>
                  <a:pt x="3645" y="1677"/>
                </a:lnTo>
                <a:lnTo>
                  <a:pt x="3611" y="1692"/>
                </a:lnTo>
                <a:lnTo>
                  <a:pt x="3574" y="1700"/>
                </a:lnTo>
                <a:lnTo>
                  <a:pt x="3537" y="1704"/>
                </a:lnTo>
                <a:lnTo>
                  <a:pt x="3377" y="1704"/>
                </a:lnTo>
                <a:lnTo>
                  <a:pt x="3377" y="2952"/>
                </a:lnTo>
                <a:lnTo>
                  <a:pt x="3373" y="2991"/>
                </a:lnTo>
                <a:lnTo>
                  <a:pt x="3364" y="3027"/>
                </a:lnTo>
                <a:lnTo>
                  <a:pt x="3350" y="3060"/>
                </a:lnTo>
                <a:lnTo>
                  <a:pt x="3331" y="3091"/>
                </a:lnTo>
                <a:lnTo>
                  <a:pt x="3307" y="3118"/>
                </a:lnTo>
                <a:lnTo>
                  <a:pt x="3279" y="3142"/>
                </a:lnTo>
                <a:lnTo>
                  <a:pt x="3248" y="3162"/>
                </a:lnTo>
                <a:lnTo>
                  <a:pt x="3215" y="3176"/>
                </a:lnTo>
                <a:lnTo>
                  <a:pt x="3179" y="3185"/>
                </a:lnTo>
                <a:lnTo>
                  <a:pt x="3141" y="3188"/>
                </a:lnTo>
                <a:lnTo>
                  <a:pt x="630" y="3188"/>
                </a:lnTo>
                <a:lnTo>
                  <a:pt x="592" y="3185"/>
                </a:lnTo>
                <a:lnTo>
                  <a:pt x="556" y="3176"/>
                </a:lnTo>
                <a:lnTo>
                  <a:pt x="521" y="3162"/>
                </a:lnTo>
                <a:lnTo>
                  <a:pt x="490" y="3142"/>
                </a:lnTo>
                <a:lnTo>
                  <a:pt x="463" y="3118"/>
                </a:lnTo>
                <a:lnTo>
                  <a:pt x="440" y="3091"/>
                </a:lnTo>
                <a:lnTo>
                  <a:pt x="421" y="3060"/>
                </a:lnTo>
                <a:lnTo>
                  <a:pt x="406" y="3027"/>
                </a:lnTo>
                <a:lnTo>
                  <a:pt x="398" y="2991"/>
                </a:lnTo>
                <a:lnTo>
                  <a:pt x="394" y="2952"/>
                </a:lnTo>
                <a:lnTo>
                  <a:pt x="394" y="1704"/>
                </a:lnTo>
                <a:lnTo>
                  <a:pt x="235" y="1704"/>
                </a:lnTo>
                <a:lnTo>
                  <a:pt x="199" y="1700"/>
                </a:lnTo>
                <a:lnTo>
                  <a:pt x="162" y="1692"/>
                </a:lnTo>
                <a:lnTo>
                  <a:pt x="129" y="1679"/>
                </a:lnTo>
                <a:lnTo>
                  <a:pt x="98" y="1659"/>
                </a:lnTo>
                <a:lnTo>
                  <a:pt x="70" y="1636"/>
                </a:lnTo>
                <a:lnTo>
                  <a:pt x="47" y="1609"/>
                </a:lnTo>
                <a:lnTo>
                  <a:pt x="26" y="1577"/>
                </a:lnTo>
                <a:lnTo>
                  <a:pt x="13" y="1543"/>
                </a:lnTo>
                <a:lnTo>
                  <a:pt x="3" y="1506"/>
                </a:lnTo>
                <a:lnTo>
                  <a:pt x="0" y="1470"/>
                </a:lnTo>
                <a:lnTo>
                  <a:pt x="2" y="1433"/>
                </a:lnTo>
                <a:lnTo>
                  <a:pt x="10" y="1398"/>
                </a:lnTo>
                <a:lnTo>
                  <a:pt x="24" y="1364"/>
                </a:lnTo>
                <a:lnTo>
                  <a:pt x="42" y="1332"/>
                </a:lnTo>
                <a:lnTo>
                  <a:pt x="66" y="1304"/>
                </a:lnTo>
                <a:lnTo>
                  <a:pt x="95" y="1280"/>
                </a:lnTo>
                <a:lnTo>
                  <a:pt x="394" y="1055"/>
                </a:lnTo>
                <a:lnTo>
                  <a:pt x="394" y="421"/>
                </a:lnTo>
                <a:lnTo>
                  <a:pt x="398" y="382"/>
                </a:lnTo>
                <a:lnTo>
                  <a:pt x="406" y="347"/>
                </a:lnTo>
                <a:lnTo>
                  <a:pt x="421" y="313"/>
                </a:lnTo>
                <a:lnTo>
                  <a:pt x="440" y="282"/>
                </a:lnTo>
                <a:lnTo>
                  <a:pt x="463" y="254"/>
                </a:lnTo>
                <a:lnTo>
                  <a:pt x="490" y="231"/>
                </a:lnTo>
                <a:lnTo>
                  <a:pt x="521" y="212"/>
                </a:lnTo>
                <a:lnTo>
                  <a:pt x="556" y="197"/>
                </a:lnTo>
                <a:lnTo>
                  <a:pt x="592" y="188"/>
                </a:lnTo>
                <a:lnTo>
                  <a:pt x="630" y="186"/>
                </a:lnTo>
                <a:lnTo>
                  <a:pt x="848" y="186"/>
                </a:lnTo>
                <a:lnTo>
                  <a:pt x="886" y="188"/>
                </a:lnTo>
                <a:lnTo>
                  <a:pt x="922" y="197"/>
                </a:lnTo>
                <a:lnTo>
                  <a:pt x="956" y="212"/>
                </a:lnTo>
                <a:lnTo>
                  <a:pt x="986" y="231"/>
                </a:lnTo>
                <a:lnTo>
                  <a:pt x="1014" y="254"/>
                </a:lnTo>
                <a:lnTo>
                  <a:pt x="1038" y="282"/>
                </a:lnTo>
                <a:lnTo>
                  <a:pt x="1057" y="313"/>
                </a:lnTo>
                <a:lnTo>
                  <a:pt x="1071" y="347"/>
                </a:lnTo>
                <a:lnTo>
                  <a:pt x="1080" y="382"/>
                </a:lnTo>
                <a:lnTo>
                  <a:pt x="1084" y="421"/>
                </a:lnTo>
                <a:lnTo>
                  <a:pt x="1084" y="540"/>
                </a:lnTo>
                <a:lnTo>
                  <a:pt x="1744" y="47"/>
                </a:lnTo>
                <a:lnTo>
                  <a:pt x="1776" y="26"/>
                </a:lnTo>
                <a:lnTo>
                  <a:pt x="1812" y="11"/>
                </a:lnTo>
                <a:lnTo>
                  <a:pt x="1848" y="2"/>
                </a:lnTo>
                <a:lnTo>
                  <a:pt x="1885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3" name="Group 36"/>
          <p:cNvGrpSpPr>
            <a:grpSpLocks noChangeAspect="1"/>
          </p:cNvGrpSpPr>
          <p:nvPr/>
        </p:nvGrpSpPr>
        <p:grpSpPr bwMode="auto">
          <a:xfrm>
            <a:off x="6939711" y="737311"/>
            <a:ext cx="317696" cy="310220"/>
            <a:chOff x="4534" y="2331"/>
            <a:chExt cx="850" cy="83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6" name="Rectangle 38"/>
            <p:cNvSpPr>
              <a:spLocks noChangeArrowheads="1"/>
            </p:cNvSpPr>
            <p:nvPr/>
          </p:nvSpPr>
          <p:spPr bwMode="auto">
            <a:xfrm>
              <a:off x="4636" y="2456"/>
              <a:ext cx="387" cy="54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39"/>
            <p:cNvSpPr>
              <a:spLocks noEditPoints="1"/>
            </p:cNvSpPr>
            <p:nvPr/>
          </p:nvSpPr>
          <p:spPr bwMode="auto">
            <a:xfrm>
              <a:off x="4534" y="2331"/>
              <a:ext cx="850" cy="830"/>
            </a:xfrm>
            <a:custGeom>
              <a:avLst/>
              <a:gdLst>
                <a:gd name="T0" fmla="*/ 2073 w 3401"/>
                <a:gd name="T1" fmla="*/ 3022 h 3323"/>
                <a:gd name="T2" fmla="*/ 2060 w 3401"/>
                <a:gd name="T3" fmla="*/ 3144 h 3323"/>
                <a:gd name="T4" fmla="*/ 2162 w 3401"/>
                <a:gd name="T5" fmla="*/ 3206 h 3323"/>
                <a:gd name="T6" fmla="*/ 2264 w 3401"/>
                <a:gd name="T7" fmla="*/ 3144 h 3323"/>
                <a:gd name="T8" fmla="*/ 2250 w 3401"/>
                <a:gd name="T9" fmla="*/ 3022 h 3323"/>
                <a:gd name="T10" fmla="*/ 3171 w 3401"/>
                <a:gd name="T11" fmla="*/ 1970 h 3323"/>
                <a:gd name="T12" fmla="*/ 3070 w 3401"/>
                <a:gd name="T13" fmla="*/ 2034 h 3323"/>
                <a:gd name="T14" fmla="*/ 3083 w 3401"/>
                <a:gd name="T15" fmla="*/ 2154 h 3323"/>
                <a:gd name="T16" fmla="*/ 3197 w 3401"/>
                <a:gd name="T17" fmla="*/ 2194 h 3323"/>
                <a:gd name="T18" fmla="*/ 3282 w 3401"/>
                <a:gd name="T19" fmla="*/ 2110 h 3323"/>
                <a:gd name="T20" fmla="*/ 3242 w 3401"/>
                <a:gd name="T21" fmla="*/ 1995 h 3323"/>
                <a:gd name="T22" fmla="*/ 1126 w 3401"/>
                <a:gd name="T23" fmla="*/ 1973 h 3323"/>
                <a:gd name="T24" fmla="*/ 1042 w 3401"/>
                <a:gd name="T25" fmla="*/ 2057 h 3323"/>
                <a:gd name="T26" fmla="*/ 1081 w 3401"/>
                <a:gd name="T27" fmla="*/ 2173 h 3323"/>
                <a:gd name="T28" fmla="*/ 1203 w 3401"/>
                <a:gd name="T29" fmla="*/ 2186 h 3323"/>
                <a:gd name="T30" fmla="*/ 1265 w 3401"/>
                <a:gd name="T31" fmla="*/ 2083 h 3323"/>
                <a:gd name="T32" fmla="*/ 1203 w 3401"/>
                <a:gd name="T33" fmla="*/ 1982 h 3323"/>
                <a:gd name="T34" fmla="*/ 2758 w 3401"/>
                <a:gd name="T35" fmla="*/ 1414 h 3323"/>
                <a:gd name="T36" fmla="*/ 2250 w 3401"/>
                <a:gd name="T37" fmla="*/ 1893 h 3323"/>
                <a:gd name="T38" fmla="*/ 2162 w 3401"/>
                <a:gd name="T39" fmla="*/ 1861 h 3323"/>
                <a:gd name="T40" fmla="*/ 2026 w 3401"/>
                <a:gd name="T41" fmla="*/ 1907 h 3323"/>
                <a:gd name="T42" fmla="*/ 1486 w 3401"/>
                <a:gd name="T43" fmla="*/ 1540 h 3323"/>
                <a:gd name="T44" fmla="*/ 1401 w 3401"/>
                <a:gd name="T45" fmla="*/ 1593 h 3323"/>
                <a:gd name="T46" fmla="*/ 1418 w 3401"/>
                <a:gd name="T47" fmla="*/ 1693 h 3323"/>
                <a:gd name="T48" fmla="*/ 1953 w 3401"/>
                <a:gd name="T49" fmla="*/ 2194 h 3323"/>
                <a:gd name="T50" fmla="*/ 2080 w 3401"/>
                <a:gd name="T51" fmla="*/ 2303 h 3323"/>
                <a:gd name="T52" fmla="*/ 2252 w 3401"/>
                <a:gd name="T53" fmla="*/ 2289 h 3323"/>
                <a:gd name="T54" fmla="*/ 2362 w 3401"/>
                <a:gd name="T55" fmla="*/ 2162 h 3323"/>
                <a:gd name="T56" fmla="*/ 2849 w 3401"/>
                <a:gd name="T57" fmla="*/ 1571 h 3323"/>
                <a:gd name="T58" fmla="*/ 2880 w 3401"/>
                <a:gd name="T59" fmla="*/ 1467 h 3323"/>
                <a:gd name="T60" fmla="*/ 2802 w 3401"/>
                <a:gd name="T61" fmla="*/ 1405 h 3323"/>
                <a:gd name="T62" fmla="*/ 2073 w 3401"/>
                <a:gd name="T63" fmla="*/ 1004 h 3323"/>
                <a:gd name="T64" fmla="*/ 2060 w 3401"/>
                <a:gd name="T65" fmla="*/ 1124 h 3323"/>
                <a:gd name="T66" fmla="*/ 2162 w 3401"/>
                <a:gd name="T67" fmla="*/ 1188 h 3323"/>
                <a:gd name="T68" fmla="*/ 2264 w 3401"/>
                <a:gd name="T69" fmla="*/ 1124 h 3323"/>
                <a:gd name="T70" fmla="*/ 2251 w 3401"/>
                <a:gd name="T71" fmla="*/ 1004 h 3323"/>
                <a:gd name="T72" fmla="*/ 155 w 3401"/>
                <a:gd name="T73" fmla="*/ 156 h 3323"/>
                <a:gd name="T74" fmla="*/ 937 w 3401"/>
                <a:gd name="T75" fmla="*/ 2259 h 3323"/>
                <a:gd name="T76" fmla="*/ 941 w 3401"/>
                <a:gd name="T77" fmla="*/ 1876 h 3323"/>
                <a:gd name="T78" fmla="*/ 1066 w 3401"/>
                <a:gd name="T79" fmla="*/ 1509 h 3323"/>
                <a:gd name="T80" fmla="*/ 1324 w 3401"/>
                <a:gd name="T81" fmla="*/ 1173 h 3323"/>
                <a:gd name="T82" fmla="*/ 1666 w 3401"/>
                <a:gd name="T83" fmla="*/ 949 h 3323"/>
                <a:gd name="T84" fmla="*/ 2074 w 3401"/>
                <a:gd name="T85" fmla="*/ 848 h 3323"/>
                <a:gd name="T86" fmla="*/ 155 w 3401"/>
                <a:gd name="T87" fmla="*/ 156 h 3323"/>
                <a:gd name="T88" fmla="*/ 2567 w 3401"/>
                <a:gd name="T89" fmla="*/ 913 h 3323"/>
                <a:gd name="T90" fmla="*/ 2935 w 3401"/>
                <a:gd name="T91" fmla="*/ 1117 h 3323"/>
                <a:gd name="T92" fmla="*/ 3213 w 3401"/>
                <a:gd name="T93" fmla="*/ 1428 h 3323"/>
                <a:gd name="T94" fmla="*/ 3373 w 3401"/>
                <a:gd name="T95" fmla="*/ 1820 h 3323"/>
                <a:gd name="T96" fmla="*/ 3388 w 3401"/>
                <a:gd name="T97" fmla="*/ 2268 h 3323"/>
                <a:gd name="T98" fmla="*/ 3247 w 3401"/>
                <a:gd name="T99" fmla="*/ 2685 h 3323"/>
                <a:gd name="T100" fmla="*/ 2975 w 3401"/>
                <a:gd name="T101" fmla="*/ 3019 h 3323"/>
                <a:gd name="T102" fmla="*/ 2603 w 3401"/>
                <a:gd name="T103" fmla="*/ 3242 h 3323"/>
                <a:gd name="T104" fmla="*/ 2162 w 3401"/>
                <a:gd name="T105" fmla="*/ 3323 h 3323"/>
                <a:gd name="T106" fmla="*/ 1742 w 3401"/>
                <a:gd name="T107" fmla="*/ 3250 h 3323"/>
                <a:gd name="T108" fmla="*/ 1385 w 3401"/>
                <a:gd name="T109" fmla="*/ 3049 h 3323"/>
                <a:gd name="T110" fmla="*/ 1113 w 3401"/>
                <a:gd name="T111" fmla="*/ 2744 h 3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401" h="3323">
                  <a:moveTo>
                    <a:pt x="2162" y="2979"/>
                  </a:moveTo>
                  <a:lnTo>
                    <a:pt x="2136" y="2982"/>
                  </a:lnTo>
                  <a:lnTo>
                    <a:pt x="2112" y="2991"/>
                  </a:lnTo>
                  <a:lnTo>
                    <a:pt x="2092" y="3005"/>
                  </a:lnTo>
                  <a:lnTo>
                    <a:pt x="2073" y="3022"/>
                  </a:lnTo>
                  <a:lnTo>
                    <a:pt x="2060" y="3043"/>
                  </a:lnTo>
                  <a:lnTo>
                    <a:pt x="2052" y="3067"/>
                  </a:lnTo>
                  <a:lnTo>
                    <a:pt x="2048" y="3093"/>
                  </a:lnTo>
                  <a:lnTo>
                    <a:pt x="2052" y="3120"/>
                  </a:lnTo>
                  <a:lnTo>
                    <a:pt x="2060" y="3144"/>
                  </a:lnTo>
                  <a:lnTo>
                    <a:pt x="2073" y="3164"/>
                  </a:lnTo>
                  <a:lnTo>
                    <a:pt x="2092" y="3181"/>
                  </a:lnTo>
                  <a:lnTo>
                    <a:pt x="2112" y="3195"/>
                  </a:lnTo>
                  <a:lnTo>
                    <a:pt x="2136" y="3204"/>
                  </a:lnTo>
                  <a:lnTo>
                    <a:pt x="2162" y="3206"/>
                  </a:lnTo>
                  <a:lnTo>
                    <a:pt x="2187" y="3204"/>
                  </a:lnTo>
                  <a:lnTo>
                    <a:pt x="2212" y="3195"/>
                  </a:lnTo>
                  <a:lnTo>
                    <a:pt x="2233" y="3181"/>
                  </a:lnTo>
                  <a:lnTo>
                    <a:pt x="2251" y="3164"/>
                  </a:lnTo>
                  <a:lnTo>
                    <a:pt x="2264" y="3144"/>
                  </a:lnTo>
                  <a:lnTo>
                    <a:pt x="2273" y="3120"/>
                  </a:lnTo>
                  <a:lnTo>
                    <a:pt x="2276" y="3093"/>
                  </a:lnTo>
                  <a:lnTo>
                    <a:pt x="2273" y="3067"/>
                  </a:lnTo>
                  <a:lnTo>
                    <a:pt x="2264" y="3043"/>
                  </a:lnTo>
                  <a:lnTo>
                    <a:pt x="2250" y="3022"/>
                  </a:lnTo>
                  <a:lnTo>
                    <a:pt x="2233" y="3005"/>
                  </a:lnTo>
                  <a:lnTo>
                    <a:pt x="2212" y="2991"/>
                  </a:lnTo>
                  <a:lnTo>
                    <a:pt x="2187" y="2982"/>
                  </a:lnTo>
                  <a:lnTo>
                    <a:pt x="2162" y="2979"/>
                  </a:lnTo>
                  <a:close/>
                  <a:moveTo>
                    <a:pt x="3171" y="1970"/>
                  </a:moveTo>
                  <a:lnTo>
                    <a:pt x="3145" y="1973"/>
                  </a:lnTo>
                  <a:lnTo>
                    <a:pt x="3121" y="1982"/>
                  </a:lnTo>
                  <a:lnTo>
                    <a:pt x="3100" y="1995"/>
                  </a:lnTo>
                  <a:lnTo>
                    <a:pt x="3083" y="2013"/>
                  </a:lnTo>
                  <a:lnTo>
                    <a:pt x="3070" y="2034"/>
                  </a:lnTo>
                  <a:lnTo>
                    <a:pt x="3061" y="2057"/>
                  </a:lnTo>
                  <a:lnTo>
                    <a:pt x="3058" y="2083"/>
                  </a:lnTo>
                  <a:lnTo>
                    <a:pt x="3061" y="2110"/>
                  </a:lnTo>
                  <a:lnTo>
                    <a:pt x="3070" y="2134"/>
                  </a:lnTo>
                  <a:lnTo>
                    <a:pt x="3083" y="2154"/>
                  </a:lnTo>
                  <a:lnTo>
                    <a:pt x="3100" y="2173"/>
                  </a:lnTo>
                  <a:lnTo>
                    <a:pt x="3121" y="2186"/>
                  </a:lnTo>
                  <a:lnTo>
                    <a:pt x="3145" y="2194"/>
                  </a:lnTo>
                  <a:lnTo>
                    <a:pt x="3171" y="2198"/>
                  </a:lnTo>
                  <a:lnTo>
                    <a:pt x="3197" y="2194"/>
                  </a:lnTo>
                  <a:lnTo>
                    <a:pt x="3221" y="2186"/>
                  </a:lnTo>
                  <a:lnTo>
                    <a:pt x="3242" y="2173"/>
                  </a:lnTo>
                  <a:lnTo>
                    <a:pt x="3260" y="2154"/>
                  </a:lnTo>
                  <a:lnTo>
                    <a:pt x="3274" y="2134"/>
                  </a:lnTo>
                  <a:lnTo>
                    <a:pt x="3282" y="2110"/>
                  </a:lnTo>
                  <a:lnTo>
                    <a:pt x="3284" y="2083"/>
                  </a:lnTo>
                  <a:lnTo>
                    <a:pt x="3282" y="2057"/>
                  </a:lnTo>
                  <a:lnTo>
                    <a:pt x="3274" y="2034"/>
                  </a:lnTo>
                  <a:lnTo>
                    <a:pt x="3260" y="2013"/>
                  </a:lnTo>
                  <a:lnTo>
                    <a:pt x="3242" y="1995"/>
                  </a:lnTo>
                  <a:lnTo>
                    <a:pt x="3221" y="1982"/>
                  </a:lnTo>
                  <a:lnTo>
                    <a:pt x="3197" y="1973"/>
                  </a:lnTo>
                  <a:lnTo>
                    <a:pt x="3171" y="1970"/>
                  </a:lnTo>
                  <a:close/>
                  <a:moveTo>
                    <a:pt x="1152" y="1970"/>
                  </a:moveTo>
                  <a:lnTo>
                    <a:pt x="1126" y="1973"/>
                  </a:lnTo>
                  <a:lnTo>
                    <a:pt x="1102" y="1982"/>
                  </a:lnTo>
                  <a:lnTo>
                    <a:pt x="1081" y="1995"/>
                  </a:lnTo>
                  <a:lnTo>
                    <a:pt x="1064" y="2013"/>
                  </a:lnTo>
                  <a:lnTo>
                    <a:pt x="1051" y="2034"/>
                  </a:lnTo>
                  <a:lnTo>
                    <a:pt x="1042" y="2057"/>
                  </a:lnTo>
                  <a:lnTo>
                    <a:pt x="1039" y="2083"/>
                  </a:lnTo>
                  <a:lnTo>
                    <a:pt x="1042" y="2110"/>
                  </a:lnTo>
                  <a:lnTo>
                    <a:pt x="1051" y="2134"/>
                  </a:lnTo>
                  <a:lnTo>
                    <a:pt x="1064" y="2154"/>
                  </a:lnTo>
                  <a:lnTo>
                    <a:pt x="1081" y="2173"/>
                  </a:lnTo>
                  <a:lnTo>
                    <a:pt x="1102" y="2186"/>
                  </a:lnTo>
                  <a:lnTo>
                    <a:pt x="1126" y="2194"/>
                  </a:lnTo>
                  <a:lnTo>
                    <a:pt x="1152" y="2198"/>
                  </a:lnTo>
                  <a:lnTo>
                    <a:pt x="1178" y="2194"/>
                  </a:lnTo>
                  <a:lnTo>
                    <a:pt x="1203" y="2186"/>
                  </a:lnTo>
                  <a:lnTo>
                    <a:pt x="1223" y="2173"/>
                  </a:lnTo>
                  <a:lnTo>
                    <a:pt x="1240" y="2154"/>
                  </a:lnTo>
                  <a:lnTo>
                    <a:pt x="1254" y="2134"/>
                  </a:lnTo>
                  <a:lnTo>
                    <a:pt x="1263" y="2110"/>
                  </a:lnTo>
                  <a:lnTo>
                    <a:pt x="1265" y="2083"/>
                  </a:lnTo>
                  <a:lnTo>
                    <a:pt x="1263" y="2057"/>
                  </a:lnTo>
                  <a:lnTo>
                    <a:pt x="1254" y="2034"/>
                  </a:lnTo>
                  <a:lnTo>
                    <a:pt x="1240" y="2013"/>
                  </a:lnTo>
                  <a:lnTo>
                    <a:pt x="1223" y="1995"/>
                  </a:lnTo>
                  <a:lnTo>
                    <a:pt x="1203" y="1982"/>
                  </a:lnTo>
                  <a:lnTo>
                    <a:pt x="1178" y="1973"/>
                  </a:lnTo>
                  <a:lnTo>
                    <a:pt x="1152" y="1970"/>
                  </a:lnTo>
                  <a:close/>
                  <a:moveTo>
                    <a:pt x="2802" y="1405"/>
                  </a:moveTo>
                  <a:lnTo>
                    <a:pt x="2780" y="1408"/>
                  </a:lnTo>
                  <a:lnTo>
                    <a:pt x="2758" y="1414"/>
                  </a:lnTo>
                  <a:lnTo>
                    <a:pt x="2737" y="1425"/>
                  </a:lnTo>
                  <a:lnTo>
                    <a:pt x="2718" y="1440"/>
                  </a:lnTo>
                  <a:lnTo>
                    <a:pt x="2261" y="1898"/>
                  </a:lnTo>
                  <a:lnTo>
                    <a:pt x="2255" y="1896"/>
                  </a:lnTo>
                  <a:lnTo>
                    <a:pt x="2250" y="1893"/>
                  </a:lnTo>
                  <a:lnTo>
                    <a:pt x="2246" y="1890"/>
                  </a:lnTo>
                  <a:lnTo>
                    <a:pt x="2246" y="1877"/>
                  </a:lnTo>
                  <a:lnTo>
                    <a:pt x="2219" y="1869"/>
                  </a:lnTo>
                  <a:lnTo>
                    <a:pt x="2191" y="1863"/>
                  </a:lnTo>
                  <a:lnTo>
                    <a:pt x="2162" y="1861"/>
                  </a:lnTo>
                  <a:lnTo>
                    <a:pt x="2127" y="1865"/>
                  </a:lnTo>
                  <a:lnTo>
                    <a:pt x="2095" y="1872"/>
                  </a:lnTo>
                  <a:lnTo>
                    <a:pt x="2065" y="1885"/>
                  </a:lnTo>
                  <a:lnTo>
                    <a:pt x="2044" y="1895"/>
                  </a:lnTo>
                  <a:lnTo>
                    <a:pt x="2026" y="1907"/>
                  </a:lnTo>
                  <a:lnTo>
                    <a:pt x="2008" y="1921"/>
                  </a:lnTo>
                  <a:lnTo>
                    <a:pt x="1547" y="1563"/>
                  </a:lnTo>
                  <a:lnTo>
                    <a:pt x="1528" y="1550"/>
                  </a:lnTo>
                  <a:lnTo>
                    <a:pt x="1508" y="1543"/>
                  </a:lnTo>
                  <a:lnTo>
                    <a:pt x="1486" y="1540"/>
                  </a:lnTo>
                  <a:lnTo>
                    <a:pt x="1464" y="1542"/>
                  </a:lnTo>
                  <a:lnTo>
                    <a:pt x="1445" y="1549"/>
                  </a:lnTo>
                  <a:lnTo>
                    <a:pt x="1427" y="1560"/>
                  </a:lnTo>
                  <a:lnTo>
                    <a:pt x="1412" y="1575"/>
                  </a:lnTo>
                  <a:lnTo>
                    <a:pt x="1401" y="1593"/>
                  </a:lnTo>
                  <a:lnTo>
                    <a:pt x="1394" y="1612"/>
                  </a:lnTo>
                  <a:lnTo>
                    <a:pt x="1393" y="1634"/>
                  </a:lnTo>
                  <a:lnTo>
                    <a:pt x="1398" y="1654"/>
                  </a:lnTo>
                  <a:lnTo>
                    <a:pt x="1405" y="1675"/>
                  </a:lnTo>
                  <a:lnTo>
                    <a:pt x="1418" y="1693"/>
                  </a:lnTo>
                  <a:lnTo>
                    <a:pt x="1434" y="1709"/>
                  </a:lnTo>
                  <a:lnTo>
                    <a:pt x="1927" y="2093"/>
                  </a:lnTo>
                  <a:lnTo>
                    <a:pt x="1930" y="2129"/>
                  </a:lnTo>
                  <a:lnTo>
                    <a:pt x="1939" y="2163"/>
                  </a:lnTo>
                  <a:lnTo>
                    <a:pt x="1953" y="2194"/>
                  </a:lnTo>
                  <a:lnTo>
                    <a:pt x="1971" y="2223"/>
                  </a:lnTo>
                  <a:lnTo>
                    <a:pt x="1992" y="2249"/>
                  </a:lnTo>
                  <a:lnTo>
                    <a:pt x="2018" y="2272"/>
                  </a:lnTo>
                  <a:lnTo>
                    <a:pt x="2047" y="2289"/>
                  </a:lnTo>
                  <a:lnTo>
                    <a:pt x="2080" y="2303"/>
                  </a:lnTo>
                  <a:lnTo>
                    <a:pt x="2114" y="2311"/>
                  </a:lnTo>
                  <a:lnTo>
                    <a:pt x="2150" y="2314"/>
                  </a:lnTo>
                  <a:lnTo>
                    <a:pt x="2186" y="2311"/>
                  </a:lnTo>
                  <a:lnTo>
                    <a:pt x="2221" y="2303"/>
                  </a:lnTo>
                  <a:lnTo>
                    <a:pt x="2252" y="2289"/>
                  </a:lnTo>
                  <a:lnTo>
                    <a:pt x="2281" y="2271"/>
                  </a:lnTo>
                  <a:lnTo>
                    <a:pt x="2308" y="2249"/>
                  </a:lnTo>
                  <a:lnTo>
                    <a:pt x="2330" y="2223"/>
                  </a:lnTo>
                  <a:lnTo>
                    <a:pt x="2348" y="2193"/>
                  </a:lnTo>
                  <a:lnTo>
                    <a:pt x="2362" y="2162"/>
                  </a:lnTo>
                  <a:lnTo>
                    <a:pt x="2371" y="2127"/>
                  </a:lnTo>
                  <a:lnTo>
                    <a:pt x="2373" y="2091"/>
                  </a:lnTo>
                  <a:lnTo>
                    <a:pt x="2372" y="2070"/>
                  </a:lnTo>
                  <a:lnTo>
                    <a:pt x="2370" y="2051"/>
                  </a:lnTo>
                  <a:lnTo>
                    <a:pt x="2849" y="1571"/>
                  </a:lnTo>
                  <a:lnTo>
                    <a:pt x="2864" y="1552"/>
                  </a:lnTo>
                  <a:lnTo>
                    <a:pt x="2876" y="1532"/>
                  </a:lnTo>
                  <a:lnTo>
                    <a:pt x="2881" y="1510"/>
                  </a:lnTo>
                  <a:lnTo>
                    <a:pt x="2884" y="1487"/>
                  </a:lnTo>
                  <a:lnTo>
                    <a:pt x="2880" y="1467"/>
                  </a:lnTo>
                  <a:lnTo>
                    <a:pt x="2872" y="1448"/>
                  </a:lnTo>
                  <a:lnTo>
                    <a:pt x="2859" y="1430"/>
                  </a:lnTo>
                  <a:lnTo>
                    <a:pt x="2842" y="1417"/>
                  </a:lnTo>
                  <a:lnTo>
                    <a:pt x="2822" y="1409"/>
                  </a:lnTo>
                  <a:lnTo>
                    <a:pt x="2802" y="1405"/>
                  </a:lnTo>
                  <a:close/>
                  <a:moveTo>
                    <a:pt x="2162" y="960"/>
                  </a:moveTo>
                  <a:lnTo>
                    <a:pt x="2136" y="964"/>
                  </a:lnTo>
                  <a:lnTo>
                    <a:pt x="2112" y="972"/>
                  </a:lnTo>
                  <a:lnTo>
                    <a:pt x="2092" y="986"/>
                  </a:lnTo>
                  <a:lnTo>
                    <a:pt x="2073" y="1004"/>
                  </a:lnTo>
                  <a:lnTo>
                    <a:pt x="2060" y="1024"/>
                  </a:lnTo>
                  <a:lnTo>
                    <a:pt x="2052" y="1049"/>
                  </a:lnTo>
                  <a:lnTo>
                    <a:pt x="2048" y="1075"/>
                  </a:lnTo>
                  <a:lnTo>
                    <a:pt x="2052" y="1101"/>
                  </a:lnTo>
                  <a:lnTo>
                    <a:pt x="2060" y="1124"/>
                  </a:lnTo>
                  <a:lnTo>
                    <a:pt x="2073" y="1146"/>
                  </a:lnTo>
                  <a:lnTo>
                    <a:pt x="2092" y="1163"/>
                  </a:lnTo>
                  <a:lnTo>
                    <a:pt x="2112" y="1177"/>
                  </a:lnTo>
                  <a:lnTo>
                    <a:pt x="2136" y="1185"/>
                  </a:lnTo>
                  <a:lnTo>
                    <a:pt x="2162" y="1188"/>
                  </a:lnTo>
                  <a:lnTo>
                    <a:pt x="2187" y="1185"/>
                  </a:lnTo>
                  <a:lnTo>
                    <a:pt x="2212" y="1177"/>
                  </a:lnTo>
                  <a:lnTo>
                    <a:pt x="2233" y="1163"/>
                  </a:lnTo>
                  <a:lnTo>
                    <a:pt x="2251" y="1146"/>
                  </a:lnTo>
                  <a:lnTo>
                    <a:pt x="2264" y="1124"/>
                  </a:lnTo>
                  <a:lnTo>
                    <a:pt x="2273" y="1101"/>
                  </a:lnTo>
                  <a:lnTo>
                    <a:pt x="2276" y="1075"/>
                  </a:lnTo>
                  <a:lnTo>
                    <a:pt x="2273" y="1049"/>
                  </a:lnTo>
                  <a:lnTo>
                    <a:pt x="2264" y="1024"/>
                  </a:lnTo>
                  <a:lnTo>
                    <a:pt x="2251" y="1004"/>
                  </a:lnTo>
                  <a:lnTo>
                    <a:pt x="2233" y="986"/>
                  </a:lnTo>
                  <a:lnTo>
                    <a:pt x="2212" y="972"/>
                  </a:lnTo>
                  <a:lnTo>
                    <a:pt x="2187" y="964"/>
                  </a:lnTo>
                  <a:lnTo>
                    <a:pt x="2162" y="960"/>
                  </a:lnTo>
                  <a:close/>
                  <a:moveTo>
                    <a:pt x="155" y="156"/>
                  </a:moveTo>
                  <a:lnTo>
                    <a:pt x="155" y="2518"/>
                  </a:lnTo>
                  <a:lnTo>
                    <a:pt x="1002" y="2518"/>
                  </a:lnTo>
                  <a:lnTo>
                    <a:pt x="974" y="2434"/>
                  </a:lnTo>
                  <a:lnTo>
                    <a:pt x="953" y="2347"/>
                  </a:lnTo>
                  <a:lnTo>
                    <a:pt x="937" y="2259"/>
                  </a:lnTo>
                  <a:lnTo>
                    <a:pt x="928" y="2169"/>
                  </a:lnTo>
                  <a:lnTo>
                    <a:pt x="406" y="2169"/>
                  </a:lnTo>
                  <a:lnTo>
                    <a:pt x="406" y="1956"/>
                  </a:lnTo>
                  <a:lnTo>
                    <a:pt x="930" y="1956"/>
                  </a:lnTo>
                  <a:lnTo>
                    <a:pt x="941" y="1876"/>
                  </a:lnTo>
                  <a:lnTo>
                    <a:pt x="956" y="1799"/>
                  </a:lnTo>
                  <a:lnTo>
                    <a:pt x="977" y="1723"/>
                  </a:lnTo>
                  <a:lnTo>
                    <a:pt x="1002" y="1650"/>
                  </a:lnTo>
                  <a:lnTo>
                    <a:pt x="1031" y="1579"/>
                  </a:lnTo>
                  <a:lnTo>
                    <a:pt x="1066" y="1509"/>
                  </a:lnTo>
                  <a:lnTo>
                    <a:pt x="1103" y="1442"/>
                  </a:lnTo>
                  <a:lnTo>
                    <a:pt x="406" y="1442"/>
                  </a:lnTo>
                  <a:lnTo>
                    <a:pt x="406" y="1230"/>
                  </a:lnTo>
                  <a:lnTo>
                    <a:pt x="1266" y="1230"/>
                  </a:lnTo>
                  <a:lnTo>
                    <a:pt x="1324" y="1173"/>
                  </a:lnTo>
                  <a:lnTo>
                    <a:pt x="1387" y="1119"/>
                  </a:lnTo>
                  <a:lnTo>
                    <a:pt x="1451" y="1070"/>
                  </a:lnTo>
                  <a:lnTo>
                    <a:pt x="1520" y="1025"/>
                  </a:lnTo>
                  <a:lnTo>
                    <a:pt x="1592" y="985"/>
                  </a:lnTo>
                  <a:lnTo>
                    <a:pt x="1666" y="949"/>
                  </a:lnTo>
                  <a:lnTo>
                    <a:pt x="1744" y="918"/>
                  </a:lnTo>
                  <a:lnTo>
                    <a:pt x="1823" y="893"/>
                  </a:lnTo>
                  <a:lnTo>
                    <a:pt x="1905" y="872"/>
                  </a:lnTo>
                  <a:lnTo>
                    <a:pt x="1989" y="857"/>
                  </a:lnTo>
                  <a:lnTo>
                    <a:pt x="2074" y="848"/>
                  </a:lnTo>
                  <a:lnTo>
                    <a:pt x="2162" y="845"/>
                  </a:lnTo>
                  <a:lnTo>
                    <a:pt x="2204" y="846"/>
                  </a:lnTo>
                  <a:lnTo>
                    <a:pt x="2246" y="849"/>
                  </a:lnTo>
                  <a:lnTo>
                    <a:pt x="2246" y="156"/>
                  </a:lnTo>
                  <a:lnTo>
                    <a:pt x="155" y="156"/>
                  </a:lnTo>
                  <a:close/>
                  <a:moveTo>
                    <a:pt x="0" y="0"/>
                  </a:moveTo>
                  <a:lnTo>
                    <a:pt x="2400" y="0"/>
                  </a:lnTo>
                  <a:lnTo>
                    <a:pt x="2400" y="869"/>
                  </a:lnTo>
                  <a:lnTo>
                    <a:pt x="2485" y="888"/>
                  </a:lnTo>
                  <a:lnTo>
                    <a:pt x="2567" y="913"/>
                  </a:lnTo>
                  <a:lnTo>
                    <a:pt x="2647" y="944"/>
                  </a:lnTo>
                  <a:lnTo>
                    <a:pt x="2723" y="980"/>
                  </a:lnTo>
                  <a:lnTo>
                    <a:pt x="2797" y="1021"/>
                  </a:lnTo>
                  <a:lnTo>
                    <a:pt x="2867" y="1066"/>
                  </a:lnTo>
                  <a:lnTo>
                    <a:pt x="2935" y="1117"/>
                  </a:lnTo>
                  <a:lnTo>
                    <a:pt x="2999" y="1171"/>
                  </a:lnTo>
                  <a:lnTo>
                    <a:pt x="3058" y="1230"/>
                  </a:lnTo>
                  <a:lnTo>
                    <a:pt x="3114" y="1292"/>
                  </a:lnTo>
                  <a:lnTo>
                    <a:pt x="3166" y="1358"/>
                  </a:lnTo>
                  <a:lnTo>
                    <a:pt x="3213" y="1428"/>
                  </a:lnTo>
                  <a:lnTo>
                    <a:pt x="3255" y="1501"/>
                  </a:lnTo>
                  <a:lnTo>
                    <a:pt x="3293" y="1577"/>
                  </a:lnTo>
                  <a:lnTo>
                    <a:pt x="3324" y="1655"/>
                  </a:lnTo>
                  <a:lnTo>
                    <a:pt x="3351" y="1737"/>
                  </a:lnTo>
                  <a:lnTo>
                    <a:pt x="3373" y="1820"/>
                  </a:lnTo>
                  <a:lnTo>
                    <a:pt x="3388" y="1907"/>
                  </a:lnTo>
                  <a:lnTo>
                    <a:pt x="3398" y="1995"/>
                  </a:lnTo>
                  <a:lnTo>
                    <a:pt x="3401" y="2084"/>
                  </a:lnTo>
                  <a:lnTo>
                    <a:pt x="3398" y="2177"/>
                  </a:lnTo>
                  <a:lnTo>
                    <a:pt x="3388" y="2268"/>
                  </a:lnTo>
                  <a:lnTo>
                    <a:pt x="3371" y="2356"/>
                  </a:lnTo>
                  <a:lnTo>
                    <a:pt x="3348" y="2442"/>
                  </a:lnTo>
                  <a:lnTo>
                    <a:pt x="3320" y="2525"/>
                  </a:lnTo>
                  <a:lnTo>
                    <a:pt x="3286" y="2606"/>
                  </a:lnTo>
                  <a:lnTo>
                    <a:pt x="3247" y="2685"/>
                  </a:lnTo>
                  <a:lnTo>
                    <a:pt x="3201" y="2759"/>
                  </a:lnTo>
                  <a:lnTo>
                    <a:pt x="3152" y="2830"/>
                  </a:lnTo>
                  <a:lnTo>
                    <a:pt x="3097" y="2897"/>
                  </a:lnTo>
                  <a:lnTo>
                    <a:pt x="3038" y="2960"/>
                  </a:lnTo>
                  <a:lnTo>
                    <a:pt x="2975" y="3019"/>
                  </a:lnTo>
                  <a:lnTo>
                    <a:pt x="2907" y="3074"/>
                  </a:lnTo>
                  <a:lnTo>
                    <a:pt x="2836" y="3123"/>
                  </a:lnTo>
                  <a:lnTo>
                    <a:pt x="2762" y="3168"/>
                  </a:lnTo>
                  <a:lnTo>
                    <a:pt x="2684" y="3207"/>
                  </a:lnTo>
                  <a:lnTo>
                    <a:pt x="2603" y="3242"/>
                  </a:lnTo>
                  <a:lnTo>
                    <a:pt x="2519" y="3271"/>
                  </a:lnTo>
                  <a:lnTo>
                    <a:pt x="2433" y="3293"/>
                  </a:lnTo>
                  <a:lnTo>
                    <a:pt x="2345" y="3310"/>
                  </a:lnTo>
                  <a:lnTo>
                    <a:pt x="2254" y="3319"/>
                  </a:lnTo>
                  <a:lnTo>
                    <a:pt x="2162" y="3323"/>
                  </a:lnTo>
                  <a:lnTo>
                    <a:pt x="2074" y="3319"/>
                  </a:lnTo>
                  <a:lnTo>
                    <a:pt x="1988" y="3311"/>
                  </a:lnTo>
                  <a:lnTo>
                    <a:pt x="1904" y="3296"/>
                  </a:lnTo>
                  <a:lnTo>
                    <a:pt x="1822" y="3276"/>
                  </a:lnTo>
                  <a:lnTo>
                    <a:pt x="1742" y="3250"/>
                  </a:lnTo>
                  <a:lnTo>
                    <a:pt x="1665" y="3219"/>
                  </a:lnTo>
                  <a:lnTo>
                    <a:pt x="1591" y="3183"/>
                  </a:lnTo>
                  <a:lnTo>
                    <a:pt x="1518" y="3143"/>
                  </a:lnTo>
                  <a:lnTo>
                    <a:pt x="1450" y="3097"/>
                  </a:lnTo>
                  <a:lnTo>
                    <a:pt x="1385" y="3049"/>
                  </a:lnTo>
                  <a:lnTo>
                    <a:pt x="1322" y="2995"/>
                  </a:lnTo>
                  <a:lnTo>
                    <a:pt x="1264" y="2938"/>
                  </a:lnTo>
                  <a:lnTo>
                    <a:pt x="1210" y="2876"/>
                  </a:lnTo>
                  <a:lnTo>
                    <a:pt x="1159" y="2812"/>
                  </a:lnTo>
                  <a:lnTo>
                    <a:pt x="1113" y="2744"/>
                  </a:lnTo>
                  <a:lnTo>
                    <a:pt x="1072" y="2673"/>
                  </a:lnTo>
                  <a:lnTo>
                    <a:pt x="0" y="267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4" name="Group 49"/>
          <p:cNvGrpSpPr>
            <a:grpSpLocks noChangeAspect="1"/>
          </p:cNvGrpSpPr>
          <p:nvPr/>
        </p:nvGrpSpPr>
        <p:grpSpPr bwMode="auto">
          <a:xfrm>
            <a:off x="3163346" y="710571"/>
            <a:ext cx="311581" cy="363700"/>
            <a:chOff x="2575" y="1899"/>
            <a:chExt cx="1094" cy="127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7" name="Freeform 51"/>
            <p:cNvSpPr>
              <a:spLocks/>
            </p:cNvSpPr>
            <p:nvPr/>
          </p:nvSpPr>
          <p:spPr bwMode="auto">
            <a:xfrm>
              <a:off x="3296" y="1899"/>
              <a:ext cx="211" cy="210"/>
            </a:xfrm>
            <a:custGeom>
              <a:avLst/>
              <a:gdLst>
                <a:gd name="T0" fmla="*/ 317 w 632"/>
                <a:gd name="T1" fmla="*/ 0 h 631"/>
                <a:gd name="T2" fmla="*/ 362 w 632"/>
                <a:gd name="T3" fmla="*/ 4 h 631"/>
                <a:gd name="T4" fmla="*/ 408 w 632"/>
                <a:gd name="T5" fmla="*/ 14 h 631"/>
                <a:gd name="T6" fmla="*/ 448 w 632"/>
                <a:gd name="T7" fmla="*/ 31 h 631"/>
                <a:gd name="T8" fmla="*/ 488 w 632"/>
                <a:gd name="T9" fmla="*/ 52 h 631"/>
                <a:gd name="T10" fmla="*/ 523 w 632"/>
                <a:gd name="T11" fmla="*/ 78 h 631"/>
                <a:gd name="T12" fmla="*/ 553 w 632"/>
                <a:gd name="T13" fmla="*/ 109 h 631"/>
                <a:gd name="T14" fmla="*/ 580 w 632"/>
                <a:gd name="T15" fmla="*/ 145 h 631"/>
                <a:gd name="T16" fmla="*/ 602 w 632"/>
                <a:gd name="T17" fmla="*/ 183 h 631"/>
                <a:gd name="T18" fmla="*/ 618 w 632"/>
                <a:gd name="T19" fmla="*/ 225 h 631"/>
                <a:gd name="T20" fmla="*/ 628 w 632"/>
                <a:gd name="T21" fmla="*/ 270 h 631"/>
                <a:gd name="T22" fmla="*/ 632 w 632"/>
                <a:gd name="T23" fmla="*/ 316 h 631"/>
                <a:gd name="T24" fmla="*/ 628 w 632"/>
                <a:gd name="T25" fmla="*/ 363 h 631"/>
                <a:gd name="T26" fmla="*/ 618 w 632"/>
                <a:gd name="T27" fmla="*/ 407 h 631"/>
                <a:gd name="T28" fmla="*/ 602 w 632"/>
                <a:gd name="T29" fmla="*/ 449 h 631"/>
                <a:gd name="T30" fmla="*/ 580 w 632"/>
                <a:gd name="T31" fmla="*/ 488 h 631"/>
                <a:gd name="T32" fmla="*/ 553 w 632"/>
                <a:gd name="T33" fmla="*/ 523 h 631"/>
                <a:gd name="T34" fmla="*/ 523 w 632"/>
                <a:gd name="T35" fmla="*/ 554 h 631"/>
                <a:gd name="T36" fmla="*/ 488 w 632"/>
                <a:gd name="T37" fmla="*/ 580 h 631"/>
                <a:gd name="T38" fmla="*/ 448 w 632"/>
                <a:gd name="T39" fmla="*/ 602 h 631"/>
                <a:gd name="T40" fmla="*/ 408 w 632"/>
                <a:gd name="T41" fmla="*/ 617 h 631"/>
                <a:gd name="T42" fmla="*/ 362 w 632"/>
                <a:gd name="T43" fmla="*/ 628 h 631"/>
                <a:gd name="T44" fmla="*/ 317 w 632"/>
                <a:gd name="T45" fmla="*/ 631 h 631"/>
                <a:gd name="T46" fmla="*/ 270 w 632"/>
                <a:gd name="T47" fmla="*/ 628 h 631"/>
                <a:gd name="T48" fmla="*/ 226 w 632"/>
                <a:gd name="T49" fmla="*/ 617 h 631"/>
                <a:gd name="T50" fmla="*/ 184 w 632"/>
                <a:gd name="T51" fmla="*/ 602 h 631"/>
                <a:gd name="T52" fmla="*/ 144 w 632"/>
                <a:gd name="T53" fmla="*/ 580 h 631"/>
                <a:gd name="T54" fmla="*/ 109 w 632"/>
                <a:gd name="T55" fmla="*/ 554 h 631"/>
                <a:gd name="T56" fmla="*/ 79 w 632"/>
                <a:gd name="T57" fmla="*/ 523 h 631"/>
                <a:gd name="T58" fmla="*/ 52 w 632"/>
                <a:gd name="T59" fmla="*/ 488 h 631"/>
                <a:gd name="T60" fmla="*/ 30 w 632"/>
                <a:gd name="T61" fmla="*/ 449 h 631"/>
                <a:gd name="T62" fmla="*/ 14 w 632"/>
                <a:gd name="T63" fmla="*/ 407 h 631"/>
                <a:gd name="T64" fmla="*/ 4 w 632"/>
                <a:gd name="T65" fmla="*/ 363 h 631"/>
                <a:gd name="T66" fmla="*/ 0 w 632"/>
                <a:gd name="T67" fmla="*/ 316 h 631"/>
                <a:gd name="T68" fmla="*/ 4 w 632"/>
                <a:gd name="T69" fmla="*/ 270 h 631"/>
                <a:gd name="T70" fmla="*/ 14 w 632"/>
                <a:gd name="T71" fmla="*/ 225 h 631"/>
                <a:gd name="T72" fmla="*/ 30 w 632"/>
                <a:gd name="T73" fmla="*/ 183 h 631"/>
                <a:gd name="T74" fmla="*/ 52 w 632"/>
                <a:gd name="T75" fmla="*/ 145 h 631"/>
                <a:gd name="T76" fmla="*/ 79 w 632"/>
                <a:gd name="T77" fmla="*/ 109 h 631"/>
                <a:gd name="T78" fmla="*/ 109 w 632"/>
                <a:gd name="T79" fmla="*/ 78 h 631"/>
                <a:gd name="T80" fmla="*/ 144 w 632"/>
                <a:gd name="T81" fmla="*/ 52 h 631"/>
                <a:gd name="T82" fmla="*/ 184 w 632"/>
                <a:gd name="T83" fmla="*/ 31 h 631"/>
                <a:gd name="T84" fmla="*/ 226 w 632"/>
                <a:gd name="T85" fmla="*/ 14 h 631"/>
                <a:gd name="T86" fmla="*/ 270 w 632"/>
                <a:gd name="T87" fmla="*/ 4 h 631"/>
                <a:gd name="T88" fmla="*/ 317 w 632"/>
                <a:gd name="T89" fmla="*/ 0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32" h="631">
                  <a:moveTo>
                    <a:pt x="317" y="0"/>
                  </a:moveTo>
                  <a:lnTo>
                    <a:pt x="362" y="4"/>
                  </a:lnTo>
                  <a:lnTo>
                    <a:pt x="408" y="14"/>
                  </a:lnTo>
                  <a:lnTo>
                    <a:pt x="448" y="31"/>
                  </a:lnTo>
                  <a:lnTo>
                    <a:pt x="488" y="52"/>
                  </a:lnTo>
                  <a:lnTo>
                    <a:pt x="523" y="78"/>
                  </a:lnTo>
                  <a:lnTo>
                    <a:pt x="553" y="109"/>
                  </a:lnTo>
                  <a:lnTo>
                    <a:pt x="580" y="145"/>
                  </a:lnTo>
                  <a:lnTo>
                    <a:pt x="602" y="183"/>
                  </a:lnTo>
                  <a:lnTo>
                    <a:pt x="618" y="225"/>
                  </a:lnTo>
                  <a:lnTo>
                    <a:pt x="628" y="270"/>
                  </a:lnTo>
                  <a:lnTo>
                    <a:pt x="632" y="316"/>
                  </a:lnTo>
                  <a:lnTo>
                    <a:pt x="628" y="363"/>
                  </a:lnTo>
                  <a:lnTo>
                    <a:pt x="618" y="407"/>
                  </a:lnTo>
                  <a:lnTo>
                    <a:pt x="602" y="449"/>
                  </a:lnTo>
                  <a:lnTo>
                    <a:pt x="580" y="488"/>
                  </a:lnTo>
                  <a:lnTo>
                    <a:pt x="553" y="523"/>
                  </a:lnTo>
                  <a:lnTo>
                    <a:pt x="523" y="554"/>
                  </a:lnTo>
                  <a:lnTo>
                    <a:pt x="488" y="580"/>
                  </a:lnTo>
                  <a:lnTo>
                    <a:pt x="448" y="602"/>
                  </a:lnTo>
                  <a:lnTo>
                    <a:pt x="408" y="617"/>
                  </a:lnTo>
                  <a:lnTo>
                    <a:pt x="362" y="628"/>
                  </a:lnTo>
                  <a:lnTo>
                    <a:pt x="317" y="631"/>
                  </a:lnTo>
                  <a:lnTo>
                    <a:pt x="270" y="628"/>
                  </a:lnTo>
                  <a:lnTo>
                    <a:pt x="226" y="617"/>
                  </a:lnTo>
                  <a:lnTo>
                    <a:pt x="184" y="602"/>
                  </a:lnTo>
                  <a:lnTo>
                    <a:pt x="144" y="580"/>
                  </a:lnTo>
                  <a:lnTo>
                    <a:pt x="109" y="554"/>
                  </a:lnTo>
                  <a:lnTo>
                    <a:pt x="79" y="523"/>
                  </a:lnTo>
                  <a:lnTo>
                    <a:pt x="52" y="488"/>
                  </a:lnTo>
                  <a:lnTo>
                    <a:pt x="30" y="449"/>
                  </a:lnTo>
                  <a:lnTo>
                    <a:pt x="14" y="407"/>
                  </a:lnTo>
                  <a:lnTo>
                    <a:pt x="4" y="363"/>
                  </a:lnTo>
                  <a:lnTo>
                    <a:pt x="0" y="316"/>
                  </a:lnTo>
                  <a:lnTo>
                    <a:pt x="4" y="270"/>
                  </a:lnTo>
                  <a:lnTo>
                    <a:pt x="14" y="225"/>
                  </a:lnTo>
                  <a:lnTo>
                    <a:pt x="30" y="183"/>
                  </a:lnTo>
                  <a:lnTo>
                    <a:pt x="52" y="145"/>
                  </a:lnTo>
                  <a:lnTo>
                    <a:pt x="79" y="109"/>
                  </a:lnTo>
                  <a:lnTo>
                    <a:pt x="109" y="78"/>
                  </a:lnTo>
                  <a:lnTo>
                    <a:pt x="144" y="52"/>
                  </a:lnTo>
                  <a:lnTo>
                    <a:pt x="184" y="31"/>
                  </a:lnTo>
                  <a:lnTo>
                    <a:pt x="226" y="14"/>
                  </a:lnTo>
                  <a:lnTo>
                    <a:pt x="270" y="4"/>
                  </a:lnTo>
                  <a:lnTo>
                    <a:pt x="3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52"/>
            <p:cNvSpPr>
              <a:spLocks/>
            </p:cNvSpPr>
            <p:nvPr/>
          </p:nvSpPr>
          <p:spPr bwMode="auto">
            <a:xfrm>
              <a:off x="3143" y="2143"/>
              <a:ext cx="526" cy="1033"/>
            </a:xfrm>
            <a:custGeom>
              <a:avLst/>
              <a:gdLst>
                <a:gd name="T0" fmla="*/ 539 w 1576"/>
                <a:gd name="T1" fmla="*/ 29 h 3098"/>
                <a:gd name="T2" fmla="*/ 580 w 1576"/>
                <a:gd name="T3" fmla="*/ 141 h 3098"/>
                <a:gd name="T4" fmla="*/ 631 w 1576"/>
                <a:gd name="T5" fmla="*/ 284 h 3098"/>
                <a:gd name="T6" fmla="*/ 679 w 1576"/>
                <a:gd name="T7" fmla="*/ 416 h 3098"/>
                <a:gd name="T8" fmla="*/ 707 w 1576"/>
                <a:gd name="T9" fmla="*/ 492 h 3098"/>
                <a:gd name="T10" fmla="*/ 674 w 1576"/>
                <a:gd name="T11" fmla="*/ 240 h 3098"/>
                <a:gd name="T12" fmla="*/ 681 w 1576"/>
                <a:gd name="T13" fmla="*/ 10 h 3098"/>
                <a:gd name="T14" fmla="*/ 861 w 1576"/>
                <a:gd name="T15" fmla="*/ 2 h 3098"/>
                <a:gd name="T16" fmla="*/ 814 w 1576"/>
                <a:gd name="T17" fmla="*/ 128 h 3098"/>
                <a:gd name="T18" fmla="*/ 882 w 1576"/>
                <a:gd name="T19" fmla="*/ 283 h 3098"/>
                <a:gd name="T20" fmla="*/ 857 w 1576"/>
                <a:gd name="T21" fmla="*/ 439 h 3098"/>
                <a:gd name="T22" fmla="*/ 903 w 1576"/>
                <a:gd name="T23" fmla="*/ 317 h 3098"/>
                <a:gd name="T24" fmla="*/ 958 w 1576"/>
                <a:gd name="T25" fmla="*/ 172 h 3098"/>
                <a:gd name="T26" fmla="*/ 1003 w 1576"/>
                <a:gd name="T27" fmla="*/ 50 h 3098"/>
                <a:gd name="T28" fmla="*/ 1182 w 1576"/>
                <a:gd name="T29" fmla="*/ 0 h 3098"/>
                <a:gd name="T30" fmla="*/ 1362 w 1576"/>
                <a:gd name="T31" fmla="*/ 49 h 3098"/>
                <a:gd name="T32" fmla="*/ 1492 w 1576"/>
                <a:gd name="T33" fmla="*/ 177 h 3098"/>
                <a:gd name="T34" fmla="*/ 1542 w 1576"/>
                <a:gd name="T35" fmla="*/ 358 h 3098"/>
                <a:gd name="T36" fmla="*/ 1525 w 1576"/>
                <a:gd name="T37" fmla="*/ 1556 h 3098"/>
                <a:gd name="T38" fmla="*/ 1513 w 1576"/>
                <a:gd name="T39" fmla="*/ 1734 h 3098"/>
                <a:gd name="T40" fmla="*/ 1572 w 1576"/>
                <a:gd name="T41" fmla="*/ 1777 h 3098"/>
                <a:gd name="T42" fmla="*/ 1564 w 1576"/>
                <a:gd name="T43" fmla="*/ 2439 h 3098"/>
                <a:gd name="T44" fmla="*/ 1284 w 1576"/>
                <a:gd name="T45" fmla="*/ 2464 h 3098"/>
                <a:gd name="T46" fmla="*/ 1225 w 1576"/>
                <a:gd name="T47" fmla="*/ 2421 h 3098"/>
                <a:gd name="T48" fmla="*/ 1233 w 1576"/>
                <a:gd name="T49" fmla="*/ 1760 h 3098"/>
                <a:gd name="T50" fmla="*/ 1310 w 1576"/>
                <a:gd name="T51" fmla="*/ 1734 h 3098"/>
                <a:gd name="T52" fmla="*/ 1255 w 1576"/>
                <a:gd name="T53" fmla="*/ 1535 h 3098"/>
                <a:gd name="T54" fmla="*/ 1235 w 1576"/>
                <a:gd name="T55" fmla="*/ 347 h 3098"/>
                <a:gd name="T56" fmla="*/ 1193 w 1576"/>
                <a:gd name="T57" fmla="*/ 331 h 3098"/>
                <a:gd name="T58" fmla="*/ 1175 w 1576"/>
                <a:gd name="T59" fmla="*/ 472 h 3098"/>
                <a:gd name="T60" fmla="*/ 1175 w 1576"/>
                <a:gd name="T61" fmla="*/ 837 h 3098"/>
                <a:gd name="T62" fmla="*/ 1175 w 1576"/>
                <a:gd name="T63" fmla="*/ 1090 h 3098"/>
                <a:gd name="T64" fmla="*/ 1176 w 1576"/>
                <a:gd name="T65" fmla="*/ 1255 h 3098"/>
                <a:gd name="T66" fmla="*/ 1176 w 1576"/>
                <a:gd name="T67" fmla="*/ 1356 h 3098"/>
                <a:gd name="T68" fmla="*/ 1177 w 1576"/>
                <a:gd name="T69" fmla="*/ 1419 h 3098"/>
                <a:gd name="T70" fmla="*/ 1177 w 1576"/>
                <a:gd name="T71" fmla="*/ 1467 h 3098"/>
                <a:gd name="T72" fmla="*/ 1177 w 1576"/>
                <a:gd name="T73" fmla="*/ 1528 h 3098"/>
                <a:gd name="T74" fmla="*/ 1148 w 1576"/>
                <a:gd name="T75" fmla="*/ 1613 h 3098"/>
                <a:gd name="T76" fmla="*/ 1066 w 1576"/>
                <a:gd name="T77" fmla="*/ 1725 h 3098"/>
                <a:gd name="T78" fmla="*/ 1058 w 1576"/>
                <a:gd name="T79" fmla="*/ 2439 h 3098"/>
                <a:gd name="T80" fmla="*/ 1121 w 1576"/>
                <a:gd name="T81" fmla="*/ 2562 h 3098"/>
                <a:gd name="T82" fmla="*/ 1175 w 1576"/>
                <a:gd name="T83" fmla="*/ 2948 h 3098"/>
                <a:gd name="T84" fmla="*/ 1113 w 1576"/>
                <a:gd name="T85" fmla="*/ 3054 h 3098"/>
                <a:gd name="T86" fmla="*/ 995 w 1576"/>
                <a:gd name="T87" fmla="*/ 3098 h 3098"/>
                <a:gd name="T88" fmla="*/ 877 w 1576"/>
                <a:gd name="T89" fmla="*/ 3054 h 3098"/>
                <a:gd name="T90" fmla="*/ 815 w 1576"/>
                <a:gd name="T91" fmla="*/ 2948 h 3098"/>
                <a:gd name="T92" fmla="*/ 801 w 1576"/>
                <a:gd name="T93" fmla="*/ 1468 h 3098"/>
                <a:gd name="T94" fmla="*/ 745 w 1576"/>
                <a:gd name="T95" fmla="*/ 1468 h 3098"/>
                <a:gd name="T96" fmla="*/ 731 w 1576"/>
                <a:gd name="T97" fmla="*/ 2948 h 3098"/>
                <a:gd name="T98" fmla="*/ 668 w 1576"/>
                <a:gd name="T99" fmla="*/ 3054 h 3098"/>
                <a:gd name="T100" fmla="*/ 552 w 1576"/>
                <a:gd name="T101" fmla="*/ 3098 h 3098"/>
                <a:gd name="T102" fmla="*/ 434 w 1576"/>
                <a:gd name="T103" fmla="*/ 3054 h 3098"/>
                <a:gd name="T104" fmla="*/ 372 w 1576"/>
                <a:gd name="T105" fmla="*/ 2948 h 3098"/>
                <a:gd name="T106" fmla="*/ 360 w 1576"/>
                <a:gd name="T107" fmla="*/ 339 h 3098"/>
                <a:gd name="T108" fmla="*/ 318 w 1576"/>
                <a:gd name="T109" fmla="*/ 338 h 3098"/>
                <a:gd name="T110" fmla="*/ 301 w 1576"/>
                <a:gd name="T111" fmla="*/ 1507 h 3098"/>
                <a:gd name="T112" fmla="*/ 237 w 1576"/>
                <a:gd name="T113" fmla="*/ 1602 h 3098"/>
                <a:gd name="T114" fmla="*/ 151 w 1576"/>
                <a:gd name="T115" fmla="*/ 1628 h 3098"/>
                <a:gd name="T116" fmla="*/ 44 w 1576"/>
                <a:gd name="T117" fmla="*/ 1582 h 3098"/>
                <a:gd name="T118" fmla="*/ 0 w 1576"/>
                <a:gd name="T119" fmla="*/ 1475 h 3098"/>
                <a:gd name="T120" fmla="*/ 35 w 1576"/>
                <a:gd name="T121" fmla="*/ 219 h 3098"/>
                <a:gd name="T122" fmla="*/ 147 w 1576"/>
                <a:gd name="T123" fmla="*/ 74 h 3098"/>
                <a:gd name="T124" fmla="*/ 317 w 1576"/>
                <a:gd name="T125" fmla="*/ 3 h 3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76" h="3098">
                  <a:moveTo>
                    <a:pt x="366" y="0"/>
                  </a:moveTo>
                  <a:lnTo>
                    <a:pt x="528" y="0"/>
                  </a:lnTo>
                  <a:lnTo>
                    <a:pt x="533" y="11"/>
                  </a:lnTo>
                  <a:lnTo>
                    <a:pt x="539" y="29"/>
                  </a:lnTo>
                  <a:lnTo>
                    <a:pt x="547" y="51"/>
                  </a:lnTo>
                  <a:lnTo>
                    <a:pt x="557" y="78"/>
                  </a:lnTo>
                  <a:lnTo>
                    <a:pt x="568" y="108"/>
                  </a:lnTo>
                  <a:lnTo>
                    <a:pt x="580" y="141"/>
                  </a:lnTo>
                  <a:lnTo>
                    <a:pt x="592" y="175"/>
                  </a:lnTo>
                  <a:lnTo>
                    <a:pt x="605" y="211"/>
                  </a:lnTo>
                  <a:lnTo>
                    <a:pt x="618" y="247"/>
                  </a:lnTo>
                  <a:lnTo>
                    <a:pt x="631" y="284"/>
                  </a:lnTo>
                  <a:lnTo>
                    <a:pt x="644" y="320"/>
                  </a:lnTo>
                  <a:lnTo>
                    <a:pt x="657" y="354"/>
                  </a:lnTo>
                  <a:lnTo>
                    <a:pt x="668" y="387"/>
                  </a:lnTo>
                  <a:lnTo>
                    <a:pt x="679" y="416"/>
                  </a:lnTo>
                  <a:lnTo>
                    <a:pt x="688" y="442"/>
                  </a:lnTo>
                  <a:lnTo>
                    <a:pt x="696" y="464"/>
                  </a:lnTo>
                  <a:lnTo>
                    <a:pt x="702" y="480"/>
                  </a:lnTo>
                  <a:lnTo>
                    <a:pt x="707" y="492"/>
                  </a:lnTo>
                  <a:lnTo>
                    <a:pt x="668" y="282"/>
                  </a:lnTo>
                  <a:lnTo>
                    <a:pt x="666" y="268"/>
                  </a:lnTo>
                  <a:lnTo>
                    <a:pt x="668" y="254"/>
                  </a:lnTo>
                  <a:lnTo>
                    <a:pt x="674" y="240"/>
                  </a:lnTo>
                  <a:lnTo>
                    <a:pt x="736" y="128"/>
                  </a:lnTo>
                  <a:lnTo>
                    <a:pt x="681" y="32"/>
                  </a:lnTo>
                  <a:lnTo>
                    <a:pt x="679" y="22"/>
                  </a:lnTo>
                  <a:lnTo>
                    <a:pt x="681" y="10"/>
                  </a:lnTo>
                  <a:lnTo>
                    <a:pt x="689" y="2"/>
                  </a:lnTo>
                  <a:lnTo>
                    <a:pt x="701" y="0"/>
                  </a:lnTo>
                  <a:lnTo>
                    <a:pt x="849" y="0"/>
                  </a:lnTo>
                  <a:lnTo>
                    <a:pt x="861" y="2"/>
                  </a:lnTo>
                  <a:lnTo>
                    <a:pt x="869" y="10"/>
                  </a:lnTo>
                  <a:lnTo>
                    <a:pt x="871" y="22"/>
                  </a:lnTo>
                  <a:lnTo>
                    <a:pt x="869" y="32"/>
                  </a:lnTo>
                  <a:lnTo>
                    <a:pt x="814" y="128"/>
                  </a:lnTo>
                  <a:lnTo>
                    <a:pt x="876" y="240"/>
                  </a:lnTo>
                  <a:lnTo>
                    <a:pt x="882" y="253"/>
                  </a:lnTo>
                  <a:lnTo>
                    <a:pt x="883" y="268"/>
                  </a:lnTo>
                  <a:lnTo>
                    <a:pt x="882" y="283"/>
                  </a:lnTo>
                  <a:lnTo>
                    <a:pt x="837" y="492"/>
                  </a:lnTo>
                  <a:lnTo>
                    <a:pt x="842" y="480"/>
                  </a:lnTo>
                  <a:lnTo>
                    <a:pt x="849" y="462"/>
                  </a:lnTo>
                  <a:lnTo>
                    <a:pt x="857" y="439"/>
                  </a:lnTo>
                  <a:lnTo>
                    <a:pt x="867" y="414"/>
                  </a:lnTo>
                  <a:lnTo>
                    <a:pt x="878" y="383"/>
                  </a:lnTo>
                  <a:lnTo>
                    <a:pt x="890" y="351"/>
                  </a:lnTo>
                  <a:lnTo>
                    <a:pt x="903" y="317"/>
                  </a:lnTo>
                  <a:lnTo>
                    <a:pt x="917" y="281"/>
                  </a:lnTo>
                  <a:lnTo>
                    <a:pt x="931" y="245"/>
                  </a:lnTo>
                  <a:lnTo>
                    <a:pt x="944" y="208"/>
                  </a:lnTo>
                  <a:lnTo>
                    <a:pt x="958" y="172"/>
                  </a:lnTo>
                  <a:lnTo>
                    <a:pt x="970" y="138"/>
                  </a:lnTo>
                  <a:lnTo>
                    <a:pt x="982" y="106"/>
                  </a:lnTo>
                  <a:lnTo>
                    <a:pt x="993" y="77"/>
                  </a:lnTo>
                  <a:lnTo>
                    <a:pt x="1003" y="50"/>
                  </a:lnTo>
                  <a:lnTo>
                    <a:pt x="1011" y="29"/>
                  </a:lnTo>
                  <a:lnTo>
                    <a:pt x="1017" y="11"/>
                  </a:lnTo>
                  <a:lnTo>
                    <a:pt x="1022" y="0"/>
                  </a:lnTo>
                  <a:lnTo>
                    <a:pt x="1182" y="0"/>
                  </a:lnTo>
                  <a:lnTo>
                    <a:pt x="1231" y="3"/>
                  </a:lnTo>
                  <a:lnTo>
                    <a:pt x="1277" y="12"/>
                  </a:lnTo>
                  <a:lnTo>
                    <a:pt x="1322" y="28"/>
                  </a:lnTo>
                  <a:lnTo>
                    <a:pt x="1362" y="49"/>
                  </a:lnTo>
                  <a:lnTo>
                    <a:pt x="1401" y="74"/>
                  </a:lnTo>
                  <a:lnTo>
                    <a:pt x="1436" y="105"/>
                  </a:lnTo>
                  <a:lnTo>
                    <a:pt x="1466" y="138"/>
                  </a:lnTo>
                  <a:lnTo>
                    <a:pt x="1492" y="177"/>
                  </a:lnTo>
                  <a:lnTo>
                    <a:pt x="1513" y="219"/>
                  </a:lnTo>
                  <a:lnTo>
                    <a:pt x="1528" y="262"/>
                  </a:lnTo>
                  <a:lnTo>
                    <a:pt x="1539" y="309"/>
                  </a:lnTo>
                  <a:lnTo>
                    <a:pt x="1542" y="358"/>
                  </a:lnTo>
                  <a:lnTo>
                    <a:pt x="1548" y="1475"/>
                  </a:lnTo>
                  <a:lnTo>
                    <a:pt x="1544" y="1503"/>
                  </a:lnTo>
                  <a:lnTo>
                    <a:pt x="1537" y="1530"/>
                  </a:lnTo>
                  <a:lnTo>
                    <a:pt x="1525" y="1556"/>
                  </a:lnTo>
                  <a:lnTo>
                    <a:pt x="1508" y="1578"/>
                  </a:lnTo>
                  <a:lnTo>
                    <a:pt x="1487" y="1596"/>
                  </a:lnTo>
                  <a:lnTo>
                    <a:pt x="1487" y="1734"/>
                  </a:lnTo>
                  <a:lnTo>
                    <a:pt x="1513" y="1734"/>
                  </a:lnTo>
                  <a:lnTo>
                    <a:pt x="1533" y="1738"/>
                  </a:lnTo>
                  <a:lnTo>
                    <a:pt x="1550" y="1746"/>
                  </a:lnTo>
                  <a:lnTo>
                    <a:pt x="1564" y="1760"/>
                  </a:lnTo>
                  <a:lnTo>
                    <a:pt x="1572" y="1777"/>
                  </a:lnTo>
                  <a:lnTo>
                    <a:pt x="1576" y="1797"/>
                  </a:lnTo>
                  <a:lnTo>
                    <a:pt x="1576" y="2401"/>
                  </a:lnTo>
                  <a:lnTo>
                    <a:pt x="1572" y="2421"/>
                  </a:lnTo>
                  <a:lnTo>
                    <a:pt x="1564" y="2439"/>
                  </a:lnTo>
                  <a:lnTo>
                    <a:pt x="1550" y="2453"/>
                  </a:lnTo>
                  <a:lnTo>
                    <a:pt x="1533" y="2461"/>
                  </a:lnTo>
                  <a:lnTo>
                    <a:pt x="1514" y="2464"/>
                  </a:lnTo>
                  <a:lnTo>
                    <a:pt x="1284" y="2464"/>
                  </a:lnTo>
                  <a:lnTo>
                    <a:pt x="1264" y="2461"/>
                  </a:lnTo>
                  <a:lnTo>
                    <a:pt x="1247" y="2453"/>
                  </a:lnTo>
                  <a:lnTo>
                    <a:pt x="1233" y="2439"/>
                  </a:lnTo>
                  <a:lnTo>
                    <a:pt x="1225" y="2421"/>
                  </a:lnTo>
                  <a:lnTo>
                    <a:pt x="1221" y="2401"/>
                  </a:lnTo>
                  <a:lnTo>
                    <a:pt x="1221" y="1797"/>
                  </a:lnTo>
                  <a:lnTo>
                    <a:pt x="1225" y="1777"/>
                  </a:lnTo>
                  <a:lnTo>
                    <a:pt x="1233" y="1760"/>
                  </a:lnTo>
                  <a:lnTo>
                    <a:pt x="1247" y="1746"/>
                  </a:lnTo>
                  <a:lnTo>
                    <a:pt x="1264" y="1738"/>
                  </a:lnTo>
                  <a:lnTo>
                    <a:pt x="1284" y="1734"/>
                  </a:lnTo>
                  <a:lnTo>
                    <a:pt x="1310" y="1734"/>
                  </a:lnTo>
                  <a:lnTo>
                    <a:pt x="1310" y="1601"/>
                  </a:lnTo>
                  <a:lnTo>
                    <a:pt x="1288" y="1582"/>
                  </a:lnTo>
                  <a:lnTo>
                    <a:pt x="1269" y="1560"/>
                  </a:lnTo>
                  <a:lnTo>
                    <a:pt x="1255" y="1535"/>
                  </a:lnTo>
                  <a:lnTo>
                    <a:pt x="1247" y="1507"/>
                  </a:lnTo>
                  <a:lnTo>
                    <a:pt x="1243" y="1476"/>
                  </a:lnTo>
                  <a:lnTo>
                    <a:pt x="1238" y="359"/>
                  </a:lnTo>
                  <a:lnTo>
                    <a:pt x="1235" y="347"/>
                  </a:lnTo>
                  <a:lnTo>
                    <a:pt x="1228" y="337"/>
                  </a:lnTo>
                  <a:lnTo>
                    <a:pt x="1218" y="330"/>
                  </a:lnTo>
                  <a:lnTo>
                    <a:pt x="1206" y="327"/>
                  </a:lnTo>
                  <a:lnTo>
                    <a:pt x="1193" y="331"/>
                  </a:lnTo>
                  <a:lnTo>
                    <a:pt x="1183" y="338"/>
                  </a:lnTo>
                  <a:lnTo>
                    <a:pt x="1177" y="347"/>
                  </a:lnTo>
                  <a:lnTo>
                    <a:pt x="1175" y="360"/>
                  </a:lnTo>
                  <a:lnTo>
                    <a:pt x="1175" y="472"/>
                  </a:lnTo>
                  <a:lnTo>
                    <a:pt x="1175" y="575"/>
                  </a:lnTo>
                  <a:lnTo>
                    <a:pt x="1175" y="670"/>
                  </a:lnTo>
                  <a:lnTo>
                    <a:pt x="1175" y="758"/>
                  </a:lnTo>
                  <a:lnTo>
                    <a:pt x="1175" y="837"/>
                  </a:lnTo>
                  <a:lnTo>
                    <a:pt x="1175" y="909"/>
                  </a:lnTo>
                  <a:lnTo>
                    <a:pt x="1175" y="976"/>
                  </a:lnTo>
                  <a:lnTo>
                    <a:pt x="1175" y="1035"/>
                  </a:lnTo>
                  <a:lnTo>
                    <a:pt x="1175" y="1090"/>
                  </a:lnTo>
                  <a:lnTo>
                    <a:pt x="1175" y="1138"/>
                  </a:lnTo>
                  <a:lnTo>
                    <a:pt x="1175" y="1181"/>
                  </a:lnTo>
                  <a:lnTo>
                    <a:pt x="1176" y="1220"/>
                  </a:lnTo>
                  <a:lnTo>
                    <a:pt x="1176" y="1255"/>
                  </a:lnTo>
                  <a:lnTo>
                    <a:pt x="1176" y="1285"/>
                  </a:lnTo>
                  <a:lnTo>
                    <a:pt x="1176" y="1312"/>
                  </a:lnTo>
                  <a:lnTo>
                    <a:pt x="1176" y="1335"/>
                  </a:lnTo>
                  <a:lnTo>
                    <a:pt x="1176" y="1356"/>
                  </a:lnTo>
                  <a:lnTo>
                    <a:pt x="1176" y="1374"/>
                  </a:lnTo>
                  <a:lnTo>
                    <a:pt x="1176" y="1390"/>
                  </a:lnTo>
                  <a:lnTo>
                    <a:pt x="1177" y="1405"/>
                  </a:lnTo>
                  <a:lnTo>
                    <a:pt x="1177" y="1419"/>
                  </a:lnTo>
                  <a:lnTo>
                    <a:pt x="1177" y="1431"/>
                  </a:lnTo>
                  <a:lnTo>
                    <a:pt x="1177" y="1444"/>
                  </a:lnTo>
                  <a:lnTo>
                    <a:pt x="1177" y="1455"/>
                  </a:lnTo>
                  <a:lnTo>
                    <a:pt x="1177" y="1467"/>
                  </a:lnTo>
                  <a:lnTo>
                    <a:pt x="1177" y="1481"/>
                  </a:lnTo>
                  <a:lnTo>
                    <a:pt x="1177" y="1495"/>
                  </a:lnTo>
                  <a:lnTo>
                    <a:pt x="1177" y="1510"/>
                  </a:lnTo>
                  <a:lnTo>
                    <a:pt x="1177" y="1528"/>
                  </a:lnTo>
                  <a:lnTo>
                    <a:pt x="1177" y="1546"/>
                  </a:lnTo>
                  <a:lnTo>
                    <a:pt x="1177" y="1568"/>
                  </a:lnTo>
                  <a:lnTo>
                    <a:pt x="1177" y="1594"/>
                  </a:lnTo>
                  <a:lnTo>
                    <a:pt x="1148" y="1613"/>
                  </a:lnTo>
                  <a:lnTo>
                    <a:pt x="1121" y="1636"/>
                  </a:lnTo>
                  <a:lnTo>
                    <a:pt x="1099" y="1662"/>
                  </a:lnTo>
                  <a:lnTo>
                    <a:pt x="1080" y="1692"/>
                  </a:lnTo>
                  <a:lnTo>
                    <a:pt x="1066" y="1725"/>
                  </a:lnTo>
                  <a:lnTo>
                    <a:pt x="1058" y="1760"/>
                  </a:lnTo>
                  <a:lnTo>
                    <a:pt x="1054" y="1797"/>
                  </a:lnTo>
                  <a:lnTo>
                    <a:pt x="1054" y="2401"/>
                  </a:lnTo>
                  <a:lnTo>
                    <a:pt x="1058" y="2439"/>
                  </a:lnTo>
                  <a:lnTo>
                    <a:pt x="1066" y="2473"/>
                  </a:lnTo>
                  <a:lnTo>
                    <a:pt x="1080" y="2506"/>
                  </a:lnTo>
                  <a:lnTo>
                    <a:pt x="1099" y="2536"/>
                  </a:lnTo>
                  <a:lnTo>
                    <a:pt x="1121" y="2562"/>
                  </a:lnTo>
                  <a:lnTo>
                    <a:pt x="1148" y="2585"/>
                  </a:lnTo>
                  <a:lnTo>
                    <a:pt x="1177" y="2604"/>
                  </a:lnTo>
                  <a:lnTo>
                    <a:pt x="1177" y="2916"/>
                  </a:lnTo>
                  <a:lnTo>
                    <a:pt x="1175" y="2948"/>
                  </a:lnTo>
                  <a:lnTo>
                    <a:pt x="1166" y="2979"/>
                  </a:lnTo>
                  <a:lnTo>
                    <a:pt x="1152" y="3008"/>
                  </a:lnTo>
                  <a:lnTo>
                    <a:pt x="1135" y="3032"/>
                  </a:lnTo>
                  <a:lnTo>
                    <a:pt x="1113" y="3054"/>
                  </a:lnTo>
                  <a:lnTo>
                    <a:pt x="1087" y="3073"/>
                  </a:lnTo>
                  <a:lnTo>
                    <a:pt x="1059" y="3086"/>
                  </a:lnTo>
                  <a:lnTo>
                    <a:pt x="1028" y="3095"/>
                  </a:lnTo>
                  <a:lnTo>
                    <a:pt x="995" y="3098"/>
                  </a:lnTo>
                  <a:lnTo>
                    <a:pt x="962" y="3095"/>
                  </a:lnTo>
                  <a:lnTo>
                    <a:pt x="931" y="3086"/>
                  </a:lnTo>
                  <a:lnTo>
                    <a:pt x="903" y="3073"/>
                  </a:lnTo>
                  <a:lnTo>
                    <a:pt x="877" y="3054"/>
                  </a:lnTo>
                  <a:lnTo>
                    <a:pt x="855" y="3032"/>
                  </a:lnTo>
                  <a:lnTo>
                    <a:pt x="837" y="3008"/>
                  </a:lnTo>
                  <a:lnTo>
                    <a:pt x="823" y="2979"/>
                  </a:lnTo>
                  <a:lnTo>
                    <a:pt x="815" y="2948"/>
                  </a:lnTo>
                  <a:lnTo>
                    <a:pt x="813" y="2916"/>
                  </a:lnTo>
                  <a:lnTo>
                    <a:pt x="813" y="1496"/>
                  </a:lnTo>
                  <a:lnTo>
                    <a:pt x="809" y="1481"/>
                  </a:lnTo>
                  <a:lnTo>
                    <a:pt x="801" y="1468"/>
                  </a:lnTo>
                  <a:lnTo>
                    <a:pt x="788" y="1460"/>
                  </a:lnTo>
                  <a:lnTo>
                    <a:pt x="773" y="1456"/>
                  </a:lnTo>
                  <a:lnTo>
                    <a:pt x="758" y="1460"/>
                  </a:lnTo>
                  <a:lnTo>
                    <a:pt x="745" y="1468"/>
                  </a:lnTo>
                  <a:lnTo>
                    <a:pt x="737" y="1481"/>
                  </a:lnTo>
                  <a:lnTo>
                    <a:pt x="734" y="1496"/>
                  </a:lnTo>
                  <a:lnTo>
                    <a:pt x="734" y="2916"/>
                  </a:lnTo>
                  <a:lnTo>
                    <a:pt x="731" y="2948"/>
                  </a:lnTo>
                  <a:lnTo>
                    <a:pt x="722" y="2979"/>
                  </a:lnTo>
                  <a:lnTo>
                    <a:pt x="709" y="3008"/>
                  </a:lnTo>
                  <a:lnTo>
                    <a:pt x="690" y="3032"/>
                  </a:lnTo>
                  <a:lnTo>
                    <a:pt x="668" y="3054"/>
                  </a:lnTo>
                  <a:lnTo>
                    <a:pt x="644" y="3073"/>
                  </a:lnTo>
                  <a:lnTo>
                    <a:pt x="615" y="3086"/>
                  </a:lnTo>
                  <a:lnTo>
                    <a:pt x="584" y="3095"/>
                  </a:lnTo>
                  <a:lnTo>
                    <a:pt x="552" y="3098"/>
                  </a:lnTo>
                  <a:lnTo>
                    <a:pt x="518" y="3095"/>
                  </a:lnTo>
                  <a:lnTo>
                    <a:pt x="487" y="3086"/>
                  </a:lnTo>
                  <a:lnTo>
                    <a:pt x="459" y="3073"/>
                  </a:lnTo>
                  <a:lnTo>
                    <a:pt x="434" y="3054"/>
                  </a:lnTo>
                  <a:lnTo>
                    <a:pt x="412" y="3032"/>
                  </a:lnTo>
                  <a:lnTo>
                    <a:pt x="394" y="3008"/>
                  </a:lnTo>
                  <a:lnTo>
                    <a:pt x="380" y="2979"/>
                  </a:lnTo>
                  <a:lnTo>
                    <a:pt x="372" y="2948"/>
                  </a:lnTo>
                  <a:lnTo>
                    <a:pt x="368" y="2916"/>
                  </a:lnTo>
                  <a:lnTo>
                    <a:pt x="368" y="359"/>
                  </a:lnTo>
                  <a:lnTo>
                    <a:pt x="366" y="348"/>
                  </a:lnTo>
                  <a:lnTo>
                    <a:pt x="360" y="339"/>
                  </a:lnTo>
                  <a:lnTo>
                    <a:pt x="351" y="332"/>
                  </a:lnTo>
                  <a:lnTo>
                    <a:pt x="339" y="330"/>
                  </a:lnTo>
                  <a:lnTo>
                    <a:pt x="328" y="332"/>
                  </a:lnTo>
                  <a:lnTo>
                    <a:pt x="318" y="338"/>
                  </a:lnTo>
                  <a:lnTo>
                    <a:pt x="312" y="347"/>
                  </a:lnTo>
                  <a:lnTo>
                    <a:pt x="310" y="359"/>
                  </a:lnTo>
                  <a:lnTo>
                    <a:pt x="304" y="1476"/>
                  </a:lnTo>
                  <a:lnTo>
                    <a:pt x="301" y="1507"/>
                  </a:lnTo>
                  <a:lnTo>
                    <a:pt x="293" y="1535"/>
                  </a:lnTo>
                  <a:lnTo>
                    <a:pt x="277" y="1561"/>
                  </a:lnTo>
                  <a:lnTo>
                    <a:pt x="260" y="1584"/>
                  </a:lnTo>
                  <a:lnTo>
                    <a:pt x="237" y="1602"/>
                  </a:lnTo>
                  <a:lnTo>
                    <a:pt x="211" y="1615"/>
                  </a:lnTo>
                  <a:lnTo>
                    <a:pt x="183" y="1624"/>
                  </a:lnTo>
                  <a:lnTo>
                    <a:pt x="153" y="1628"/>
                  </a:lnTo>
                  <a:lnTo>
                    <a:pt x="151" y="1628"/>
                  </a:lnTo>
                  <a:lnTo>
                    <a:pt x="121" y="1624"/>
                  </a:lnTo>
                  <a:lnTo>
                    <a:pt x="92" y="1615"/>
                  </a:lnTo>
                  <a:lnTo>
                    <a:pt x="66" y="1601"/>
                  </a:lnTo>
                  <a:lnTo>
                    <a:pt x="44" y="1582"/>
                  </a:lnTo>
                  <a:lnTo>
                    <a:pt x="25" y="1560"/>
                  </a:lnTo>
                  <a:lnTo>
                    <a:pt x="11" y="1533"/>
                  </a:lnTo>
                  <a:lnTo>
                    <a:pt x="3" y="1505"/>
                  </a:lnTo>
                  <a:lnTo>
                    <a:pt x="0" y="1475"/>
                  </a:lnTo>
                  <a:lnTo>
                    <a:pt x="6" y="358"/>
                  </a:lnTo>
                  <a:lnTo>
                    <a:pt x="9" y="309"/>
                  </a:lnTo>
                  <a:lnTo>
                    <a:pt x="18" y="262"/>
                  </a:lnTo>
                  <a:lnTo>
                    <a:pt x="35" y="219"/>
                  </a:lnTo>
                  <a:lnTo>
                    <a:pt x="56" y="177"/>
                  </a:lnTo>
                  <a:lnTo>
                    <a:pt x="81" y="138"/>
                  </a:lnTo>
                  <a:lnTo>
                    <a:pt x="112" y="105"/>
                  </a:lnTo>
                  <a:lnTo>
                    <a:pt x="147" y="74"/>
                  </a:lnTo>
                  <a:lnTo>
                    <a:pt x="185" y="49"/>
                  </a:lnTo>
                  <a:lnTo>
                    <a:pt x="226" y="28"/>
                  </a:lnTo>
                  <a:lnTo>
                    <a:pt x="270" y="12"/>
                  </a:lnTo>
                  <a:lnTo>
                    <a:pt x="317" y="3"/>
                  </a:lnTo>
                  <a:lnTo>
                    <a:pt x="3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53"/>
            <p:cNvSpPr>
              <a:spLocks/>
            </p:cNvSpPr>
            <p:nvPr/>
          </p:nvSpPr>
          <p:spPr bwMode="auto">
            <a:xfrm>
              <a:off x="2575" y="2142"/>
              <a:ext cx="517" cy="1034"/>
            </a:xfrm>
            <a:custGeom>
              <a:avLst/>
              <a:gdLst>
                <a:gd name="T0" fmla="*/ 1226 w 1551"/>
                <a:gd name="T1" fmla="*/ 4 h 3100"/>
                <a:gd name="T2" fmla="*/ 1359 w 1551"/>
                <a:gd name="T3" fmla="*/ 48 h 3100"/>
                <a:gd name="T4" fmla="*/ 1513 w 1551"/>
                <a:gd name="T5" fmla="*/ 219 h 3100"/>
                <a:gd name="T6" fmla="*/ 1551 w 1551"/>
                <a:gd name="T7" fmla="*/ 1476 h 3100"/>
                <a:gd name="T8" fmla="*/ 1485 w 1551"/>
                <a:gd name="T9" fmla="*/ 1602 h 3100"/>
                <a:gd name="T10" fmla="*/ 1369 w 1551"/>
                <a:gd name="T11" fmla="*/ 1626 h 3100"/>
                <a:gd name="T12" fmla="*/ 1259 w 1551"/>
                <a:gd name="T13" fmla="*/ 1537 h 3100"/>
                <a:gd name="T14" fmla="*/ 1229 w 1551"/>
                <a:gd name="T15" fmla="*/ 339 h 3100"/>
                <a:gd name="T16" fmla="*/ 1176 w 1551"/>
                <a:gd name="T17" fmla="*/ 349 h 3100"/>
                <a:gd name="T18" fmla="*/ 1174 w 1551"/>
                <a:gd name="T19" fmla="*/ 858 h 3100"/>
                <a:gd name="T20" fmla="*/ 1175 w 1551"/>
                <a:gd name="T21" fmla="*/ 1461 h 3100"/>
                <a:gd name="T22" fmla="*/ 1176 w 1551"/>
                <a:gd name="T23" fmla="*/ 2005 h 3100"/>
                <a:gd name="T24" fmla="*/ 1176 w 1551"/>
                <a:gd name="T25" fmla="*/ 2455 h 3100"/>
                <a:gd name="T26" fmla="*/ 1177 w 1551"/>
                <a:gd name="T27" fmla="*/ 2771 h 3100"/>
                <a:gd name="T28" fmla="*/ 1177 w 1551"/>
                <a:gd name="T29" fmla="*/ 2913 h 3100"/>
                <a:gd name="T30" fmla="*/ 1134 w 1551"/>
                <a:gd name="T31" fmla="*/ 3034 h 3100"/>
                <a:gd name="T32" fmla="*/ 995 w 1551"/>
                <a:gd name="T33" fmla="*/ 3100 h 3100"/>
                <a:gd name="T34" fmla="*/ 855 w 1551"/>
                <a:gd name="T35" fmla="*/ 3034 h 3100"/>
                <a:gd name="T36" fmla="*/ 812 w 1551"/>
                <a:gd name="T37" fmla="*/ 1692 h 3100"/>
                <a:gd name="T38" fmla="*/ 1160 w 1551"/>
                <a:gd name="T39" fmla="*/ 1279 h 3100"/>
                <a:gd name="T40" fmla="*/ 1118 w 1551"/>
                <a:gd name="T41" fmla="*/ 1100 h 3100"/>
                <a:gd name="T42" fmla="*/ 604 w 1551"/>
                <a:gd name="T43" fmla="*/ 620 h 3100"/>
                <a:gd name="T44" fmla="*/ 429 w 1551"/>
                <a:gd name="T45" fmla="*/ 628 h 3100"/>
                <a:gd name="T46" fmla="*/ 359 w 1551"/>
                <a:gd name="T47" fmla="*/ 340 h 3100"/>
                <a:gd name="T48" fmla="*/ 312 w 1551"/>
                <a:gd name="T49" fmla="*/ 349 h 3100"/>
                <a:gd name="T50" fmla="*/ 308 w 1551"/>
                <a:gd name="T51" fmla="*/ 659 h 3100"/>
                <a:gd name="T52" fmla="*/ 307 w 1551"/>
                <a:gd name="T53" fmla="*/ 852 h 3100"/>
                <a:gd name="T54" fmla="*/ 306 w 1551"/>
                <a:gd name="T55" fmla="*/ 1205 h 3100"/>
                <a:gd name="T56" fmla="*/ 301 w 1551"/>
                <a:gd name="T57" fmla="*/ 1509 h 3100"/>
                <a:gd name="T58" fmla="*/ 211 w 1551"/>
                <a:gd name="T59" fmla="*/ 1617 h 3100"/>
                <a:gd name="T60" fmla="*/ 92 w 1551"/>
                <a:gd name="T61" fmla="*/ 1617 h 3100"/>
                <a:gd name="T62" fmla="*/ 2 w 1551"/>
                <a:gd name="T63" fmla="*/ 1507 h 3100"/>
                <a:gd name="T64" fmla="*/ 2 w 1551"/>
                <a:gd name="T65" fmla="*/ 1051 h 3100"/>
                <a:gd name="T66" fmla="*/ 4 w 1551"/>
                <a:gd name="T67" fmla="*/ 690 h 3100"/>
                <a:gd name="T68" fmla="*/ 5 w 1551"/>
                <a:gd name="T69" fmla="*/ 480 h 3100"/>
                <a:gd name="T70" fmla="*/ 6 w 1551"/>
                <a:gd name="T71" fmla="*/ 380 h 3100"/>
                <a:gd name="T72" fmla="*/ 6 w 1551"/>
                <a:gd name="T73" fmla="*/ 347 h 3100"/>
                <a:gd name="T74" fmla="*/ 6 w 1551"/>
                <a:gd name="T75" fmla="*/ 341 h 3100"/>
                <a:gd name="T76" fmla="*/ 100 w 1551"/>
                <a:gd name="T77" fmla="*/ 117 h 3100"/>
                <a:gd name="T78" fmla="*/ 314 w 1551"/>
                <a:gd name="T79" fmla="*/ 5 h 3100"/>
                <a:gd name="T80" fmla="*/ 547 w 1551"/>
                <a:gd name="T81" fmla="*/ 53 h 3100"/>
                <a:gd name="T82" fmla="*/ 604 w 1551"/>
                <a:gd name="T83" fmla="*/ 213 h 3100"/>
                <a:gd name="T84" fmla="*/ 667 w 1551"/>
                <a:gd name="T85" fmla="*/ 388 h 3100"/>
                <a:gd name="T86" fmla="*/ 706 w 1551"/>
                <a:gd name="T87" fmla="*/ 494 h 3100"/>
                <a:gd name="T88" fmla="*/ 735 w 1551"/>
                <a:gd name="T89" fmla="*/ 130 h 3100"/>
                <a:gd name="T90" fmla="*/ 700 w 1551"/>
                <a:gd name="T91" fmla="*/ 2 h 3100"/>
                <a:gd name="T92" fmla="*/ 869 w 1551"/>
                <a:gd name="T93" fmla="*/ 34 h 3100"/>
                <a:gd name="T94" fmla="*/ 882 w 1551"/>
                <a:gd name="T95" fmla="*/ 284 h 3100"/>
                <a:gd name="T96" fmla="*/ 867 w 1551"/>
                <a:gd name="T97" fmla="*/ 415 h 3100"/>
                <a:gd name="T98" fmla="*/ 930 w 1551"/>
                <a:gd name="T99" fmla="*/ 247 h 3100"/>
                <a:gd name="T100" fmla="*/ 993 w 1551"/>
                <a:gd name="T101" fmla="*/ 77 h 3100"/>
                <a:gd name="T102" fmla="*/ 1069 w 1551"/>
                <a:gd name="T103" fmla="*/ 2 h 3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51" h="3100">
                  <a:moveTo>
                    <a:pt x="1141" y="0"/>
                  </a:moveTo>
                  <a:lnTo>
                    <a:pt x="1168" y="2"/>
                  </a:lnTo>
                  <a:lnTo>
                    <a:pt x="1190" y="2"/>
                  </a:lnTo>
                  <a:lnTo>
                    <a:pt x="1209" y="3"/>
                  </a:lnTo>
                  <a:lnTo>
                    <a:pt x="1226" y="4"/>
                  </a:lnTo>
                  <a:lnTo>
                    <a:pt x="1241" y="6"/>
                  </a:lnTo>
                  <a:lnTo>
                    <a:pt x="1257" y="9"/>
                  </a:lnTo>
                  <a:lnTo>
                    <a:pt x="1273" y="13"/>
                  </a:lnTo>
                  <a:lnTo>
                    <a:pt x="1317" y="27"/>
                  </a:lnTo>
                  <a:lnTo>
                    <a:pt x="1359" y="48"/>
                  </a:lnTo>
                  <a:lnTo>
                    <a:pt x="1399" y="74"/>
                  </a:lnTo>
                  <a:lnTo>
                    <a:pt x="1434" y="104"/>
                  </a:lnTo>
                  <a:lnTo>
                    <a:pt x="1465" y="138"/>
                  </a:lnTo>
                  <a:lnTo>
                    <a:pt x="1492" y="177"/>
                  </a:lnTo>
                  <a:lnTo>
                    <a:pt x="1513" y="219"/>
                  </a:lnTo>
                  <a:lnTo>
                    <a:pt x="1530" y="263"/>
                  </a:lnTo>
                  <a:lnTo>
                    <a:pt x="1539" y="311"/>
                  </a:lnTo>
                  <a:lnTo>
                    <a:pt x="1542" y="360"/>
                  </a:lnTo>
                  <a:lnTo>
                    <a:pt x="1546" y="882"/>
                  </a:lnTo>
                  <a:lnTo>
                    <a:pt x="1551" y="1476"/>
                  </a:lnTo>
                  <a:lnTo>
                    <a:pt x="1548" y="1506"/>
                  </a:lnTo>
                  <a:lnTo>
                    <a:pt x="1540" y="1535"/>
                  </a:lnTo>
                  <a:lnTo>
                    <a:pt x="1526" y="1561"/>
                  </a:lnTo>
                  <a:lnTo>
                    <a:pt x="1507" y="1583"/>
                  </a:lnTo>
                  <a:lnTo>
                    <a:pt x="1485" y="1602"/>
                  </a:lnTo>
                  <a:lnTo>
                    <a:pt x="1460" y="1617"/>
                  </a:lnTo>
                  <a:lnTo>
                    <a:pt x="1430" y="1625"/>
                  </a:lnTo>
                  <a:lnTo>
                    <a:pt x="1400" y="1629"/>
                  </a:lnTo>
                  <a:lnTo>
                    <a:pt x="1399" y="1629"/>
                  </a:lnTo>
                  <a:lnTo>
                    <a:pt x="1369" y="1626"/>
                  </a:lnTo>
                  <a:lnTo>
                    <a:pt x="1341" y="1617"/>
                  </a:lnTo>
                  <a:lnTo>
                    <a:pt x="1315" y="1603"/>
                  </a:lnTo>
                  <a:lnTo>
                    <a:pt x="1292" y="1586"/>
                  </a:lnTo>
                  <a:lnTo>
                    <a:pt x="1273" y="1562"/>
                  </a:lnTo>
                  <a:lnTo>
                    <a:pt x="1259" y="1537"/>
                  </a:lnTo>
                  <a:lnTo>
                    <a:pt x="1251" y="1509"/>
                  </a:lnTo>
                  <a:lnTo>
                    <a:pt x="1247" y="1478"/>
                  </a:lnTo>
                  <a:lnTo>
                    <a:pt x="1238" y="361"/>
                  </a:lnTo>
                  <a:lnTo>
                    <a:pt x="1234" y="348"/>
                  </a:lnTo>
                  <a:lnTo>
                    <a:pt x="1229" y="339"/>
                  </a:lnTo>
                  <a:lnTo>
                    <a:pt x="1218" y="332"/>
                  </a:lnTo>
                  <a:lnTo>
                    <a:pt x="1205" y="329"/>
                  </a:lnTo>
                  <a:lnTo>
                    <a:pt x="1194" y="332"/>
                  </a:lnTo>
                  <a:lnTo>
                    <a:pt x="1183" y="339"/>
                  </a:lnTo>
                  <a:lnTo>
                    <a:pt x="1176" y="349"/>
                  </a:lnTo>
                  <a:lnTo>
                    <a:pt x="1174" y="361"/>
                  </a:lnTo>
                  <a:lnTo>
                    <a:pt x="1174" y="486"/>
                  </a:lnTo>
                  <a:lnTo>
                    <a:pt x="1174" y="610"/>
                  </a:lnTo>
                  <a:lnTo>
                    <a:pt x="1174" y="734"/>
                  </a:lnTo>
                  <a:lnTo>
                    <a:pt x="1174" y="858"/>
                  </a:lnTo>
                  <a:lnTo>
                    <a:pt x="1174" y="981"/>
                  </a:lnTo>
                  <a:lnTo>
                    <a:pt x="1175" y="1104"/>
                  </a:lnTo>
                  <a:lnTo>
                    <a:pt x="1175" y="1224"/>
                  </a:lnTo>
                  <a:lnTo>
                    <a:pt x="1175" y="1343"/>
                  </a:lnTo>
                  <a:lnTo>
                    <a:pt x="1175" y="1461"/>
                  </a:lnTo>
                  <a:lnTo>
                    <a:pt x="1175" y="1575"/>
                  </a:lnTo>
                  <a:lnTo>
                    <a:pt x="1175" y="1687"/>
                  </a:lnTo>
                  <a:lnTo>
                    <a:pt x="1175" y="1797"/>
                  </a:lnTo>
                  <a:lnTo>
                    <a:pt x="1175" y="1903"/>
                  </a:lnTo>
                  <a:lnTo>
                    <a:pt x="1176" y="2005"/>
                  </a:lnTo>
                  <a:lnTo>
                    <a:pt x="1176" y="2105"/>
                  </a:lnTo>
                  <a:lnTo>
                    <a:pt x="1176" y="2199"/>
                  </a:lnTo>
                  <a:lnTo>
                    <a:pt x="1176" y="2289"/>
                  </a:lnTo>
                  <a:lnTo>
                    <a:pt x="1176" y="2374"/>
                  </a:lnTo>
                  <a:lnTo>
                    <a:pt x="1176" y="2455"/>
                  </a:lnTo>
                  <a:lnTo>
                    <a:pt x="1176" y="2530"/>
                  </a:lnTo>
                  <a:lnTo>
                    <a:pt x="1176" y="2599"/>
                  </a:lnTo>
                  <a:lnTo>
                    <a:pt x="1177" y="2662"/>
                  </a:lnTo>
                  <a:lnTo>
                    <a:pt x="1177" y="2719"/>
                  </a:lnTo>
                  <a:lnTo>
                    <a:pt x="1177" y="2771"/>
                  </a:lnTo>
                  <a:lnTo>
                    <a:pt x="1177" y="2814"/>
                  </a:lnTo>
                  <a:lnTo>
                    <a:pt x="1177" y="2850"/>
                  </a:lnTo>
                  <a:lnTo>
                    <a:pt x="1177" y="2879"/>
                  </a:lnTo>
                  <a:lnTo>
                    <a:pt x="1177" y="2900"/>
                  </a:lnTo>
                  <a:lnTo>
                    <a:pt x="1177" y="2913"/>
                  </a:lnTo>
                  <a:lnTo>
                    <a:pt x="1177" y="2916"/>
                  </a:lnTo>
                  <a:lnTo>
                    <a:pt x="1175" y="2950"/>
                  </a:lnTo>
                  <a:lnTo>
                    <a:pt x="1166" y="2981"/>
                  </a:lnTo>
                  <a:lnTo>
                    <a:pt x="1153" y="3009"/>
                  </a:lnTo>
                  <a:lnTo>
                    <a:pt x="1134" y="3034"/>
                  </a:lnTo>
                  <a:lnTo>
                    <a:pt x="1112" y="3056"/>
                  </a:lnTo>
                  <a:lnTo>
                    <a:pt x="1087" y="3074"/>
                  </a:lnTo>
                  <a:lnTo>
                    <a:pt x="1058" y="3088"/>
                  </a:lnTo>
                  <a:lnTo>
                    <a:pt x="1028" y="3096"/>
                  </a:lnTo>
                  <a:lnTo>
                    <a:pt x="995" y="3100"/>
                  </a:lnTo>
                  <a:lnTo>
                    <a:pt x="961" y="3096"/>
                  </a:lnTo>
                  <a:lnTo>
                    <a:pt x="931" y="3088"/>
                  </a:lnTo>
                  <a:lnTo>
                    <a:pt x="903" y="3074"/>
                  </a:lnTo>
                  <a:lnTo>
                    <a:pt x="877" y="3056"/>
                  </a:lnTo>
                  <a:lnTo>
                    <a:pt x="855" y="3034"/>
                  </a:lnTo>
                  <a:lnTo>
                    <a:pt x="838" y="3009"/>
                  </a:lnTo>
                  <a:lnTo>
                    <a:pt x="824" y="2981"/>
                  </a:lnTo>
                  <a:lnTo>
                    <a:pt x="816" y="2950"/>
                  </a:lnTo>
                  <a:lnTo>
                    <a:pt x="812" y="2916"/>
                  </a:lnTo>
                  <a:lnTo>
                    <a:pt x="812" y="1692"/>
                  </a:lnTo>
                  <a:lnTo>
                    <a:pt x="1092" y="1412"/>
                  </a:lnTo>
                  <a:lnTo>
                    <a:pt x="1118" y="1381"/>
                  </a:lnTo>
                  <a:lnTo>
                    <a:pt x="1138" y="1349"/>
                  </a:lnTo>
                  <a:lnTo>
                    <a:pt x="1152" y="1315"/>
                  </a:lnTo>
                  <a:lnTo>
                    <a:pt x="1160" y="1279"/>
                  </a:lnTo>
                  <a:lnTo>
                    <a:pt x="1163" y="1241"/>
                  </a:lnTo>
                  <a:lnTo>
                    <a:pt x="1160" y="1204"/>
                  </a:lnTo>
                  <a:lnTo>
                    <a:pt x="1152" y="1168"/>
                  </a:lnTo>
                  <a:lnTo>
                    <a:pt x="1138" y="1133"/>
                  </a:lnTo>
                  <a:lnTo>
                    <a:pt x="1118" y="1100"/>
                  </a:lnTo>
                  <a:lnTo>
                    <a:pt x="1092" y="1071"/>
                  </a:lnTo>
                  <a:lnTo>
                    <a:pt x="699" y="678"/>
                  </a:lnTo>
                  <a:lnTo>
                    <a:pt x="670" y="652"/>
                  </a:lnTo>
                  <a:lnTo>
                    <a:pt x="638" y="634"/>
                  </a:lnTo>
                  <a:lnTo>
                    <a:pt x="604" y="620"/>
                  </a:lnTo>
                  <a:lnTo>
                    <a:pt x="569" y="610"/>
                  </a:lnTo>
                  <a:lnTo>
                    <a:pt x="534" y="607"/>
                  </a:lnTo>
                  <a:lnTo>
                    <a:pt x="498" y="609"/>
                  </a:lnTo>
                  <a:lnTo>
                    <a:pt x="463" y="616"/>
                  </a:lnTo>
                  <a:lnTo>
                    <a:pt x="429" y="628"/>
                  </a:lnTo>
                  <a:lnTo>
                    <a:pt x="398" y="645"/>
                  </a:lnTo>
                  <a:lnTo>
                    <a:pt x="369" y="668"/>
                  </a:lnTo>
                  <a:lnTo>
                    <a:pt x="369" y="361"/>
                  </a:lnTo>
                  <a:lnTo>
                    <a:pt x="366" y="349"/>
                  </a:lnTo>
                  <a:lnTo>
                    <a:pt x="359" y="340"/>
                  </a:lnTo>
                  <a:lnTo>
                    <a:pt x="350" y="334"/>
                  </a:lnTo>
                  <a:lnTo>
                    <a:pt x="340" y="332"/>
                  </a:lnTo>
                  <a:lnTo>
                    <a:pt x="328" y="334"/>
                  </a:lnTo>
                  <a:lnTo>
                    <a:pt x="319" y="340"/>
                  </a:lnTo>
                  <a:lnTo>
                    <a:pt x="312" y="349"/>
                  </a:lnTo>
                  <a:lnTo>
                    <a:pt x="309" y="361"/>
                  </a:lnTo>
                  <a:lnTo>
                    <a:pt x="308" y="637"/>
                  </a:lnTo>
                  <a:lnTo>
                    <a:pt x="308" y="637"/>
                  </a:lnTo>
                  <a:lnTo>
                    <a:pt x="308" y="643"/>
                  </a:lnTo>
                  <a:lnTo>
                    <a:pt x="308" y="659"/>
                  </a:lnTo>
                  <a:lnTo>
                    <a:pt x="308" y="683"/>
                  </a:lnTo>
                  <a:lnTo>
                    <a:pt x="308" y="714"/>
                  </a:lnTo>
                  <a:lnTo>
                    <a:pt x="308" y="753"/>
                  </a:lnTo>
                  <a:lnTo>
                    <a:pt x="308" y="799"/>
                  </a:lnTo>
                  <a:lnTo>
                    <a:pt x="307" y="852"/>
                  </a:lnTo>
                  <a:lnTo>
                    <a:pt x="307" y="911"/>
                  </a:lnTo>
                  <a:lnTo>
                    <a:pt x="307" y="977"/>
                  </a:lnTo>
                  <a:lnTo>
                    <a:pt x="306" y="1048"/>
                  </a:lnTo>
                  <a:lnTo>
                    <a:pt x="306" y="1125"/>
                  </a:lnTo>
                  <a:lnTo>
                    <a:pt x="306" y="1205"/>
                  </a:lnTo>
                  <a:lnTo>
                    <a:pt x="305" y="1292"/>
                  </a:lnTo>
                  <a:lnTo>
                    <a:pt x="305" y="1381"/>
                  </a:lnTo>
                  <a:lnTo>
                    <a:pt x="303" y="1476"/>
                  </a:lnTo>
                  <a:lnTo>
                    <a:pt x="303" y="1478"/>
                  </a:lnTo>
                  <a:lnTo>
                    <a:pt x="301" y="1509"/>
                  </a:lnTo>
                  <a:lnTo>
                    <a:pt x="292" y="1537"/>
                  </a:lnTo>
                  <a:lnTo>
                    <a:pt x="278" y="1562"/>
                  </a:lnTo>
                  <a:lnTo>
                    <a:pt x="259" y="1584"/>
                  </a:lnTo>
                  <a:lnTo>
                    <a:pt x="237" y="1603"/>
                  </a:lnTo>
                  <a:lnTo>
                    <a:pt x="211" y="1617"/>
                  </a:lnTo>
                  <a:lnTo>
                    <a:pt x="182" y="1626"/>
                  </a:lnTo>
                  <a:lnTo>
                    <a:pt x="152" y="1629"/>
                  </a:lnTo>
                  <a:lnTo>
                    <a:pt x="151" y="1629"/>
                  </a:lnTo>
                  <a:lnTo>
                    <a:pt x="120" y="1626"/>
                  </a:lnTo>
                  <a:lnTo>
                    <a:pt x="92" y="1617"/>
                  </a:lnTo>
                  <a:lnTo>
                    <a:pt x="67" y="1603"/>
                  </a:lnTo>
                  <a:lnTo>
                    <a:pt x="44" y="1584"/>
                  </a:lnTo>
                  <a:lnTo>
                    <a:pt x="26" y="1561"/>
                  </a:lnTo>
                  <a:lnTo>
                    <a:pt x="12" y="1535"/>
                  </a:lnTo>
                  <a:lnTo>
                    <a:pt x="2" y="1507"/>
                  </a:lnTo>
                  <a:lnTo>
                    <a:pt x="0" y="1476"/>
                  </a:lnTo>
                  <a:lnTo>
                    <a:pt x="0" y="1357"/>
                  </a:lnTo>
                  <a:lnTo>
                    <a:pt x="1" y="1247"/>
                  </a:lnTo>
                  <a:lnTo>
                    <a:pt x="1" y="1145"/>
                  </a:lnTo>
                  <a:lnTo>
                    <a:pt x="2" y="1051"/>
                  </a:lnTo>
                  <a:lnTo>
                    <a:pt x="2" y="965"/>
                  </a:lnTo>
                  <a:lnTo>
                    <a:pt x="2" y="886"/>
                  </a:lnTo>
                  <a:lnTo>
                    <a:pt x="4" y="815"/>
                  </a:lnTo>
                  <a:lnTo>
                    <a:pt x="4" y="749"/>
                  </a:lnTo>
                  <a:lnTo>
                    <a:pt x="4" y="690"/>
                  </a:lnTo>
                  <a:lnTo>
                    <a:pt x="4" y="637"/>
                  </a:lnTo>
                  <a:lnTo>
                    <a:pt x="5" y="591"/>
                  </a:lnTo>
                  <a:lnTo>
                    <a:pt x="5" y="549"/>
                  </a:lnTo>
                  <a:lnTo>
                    <a:pt x="5" y="513"/>
                  </a:lnTo>
                  <a:lnTo>
                    <a:pt x="5" y="480"/>
                  </a:lnTo>
                  <a:lnTo>
                    <a:pt x="5" y="453"/>
                  </a:lnTo>
                  <a:lnTo>
                    <a:pt x="5" y="430"/>
                  </a:lnTo>
                  <a:lnTo>
                    <a:pt x="5" y="410"/>
                  </a:lnTo>
                  <a:lnTo>
                    <a:pt x="5" y="394"/>
                  </a:lnTo>
                  <a:lnTo>
                    <a:pt x="6" y="380"/>
                  </a:lnTo>
                  <a:lnTo>
                    <a:pt x="6" y="369"/>
                  </a:lnTo>
                  <a:lnTo>
                    <a:pt x="6" y="361"/>
                  </a:lnTo>
                  <a:lnTo>
                    <a:pt x="6" y="355"/>
                  </a:lnTo>
                  <a:lnTo>
                    <a:pt x="6" y="350"/>
                  </a:lnTo>
                  <a:lnTo>
                    <a:pt x="6" y="347"/>
                  </a:lnTo>
                  <a:lnTo>
                    <a:pt x="6" y="346"/>
                  </a:lnTo>
                  <a:lnTo>
                    <a:pt x="6" y="345"/>
                  </a:lnTo>
                  <a:lnTo>
                    <a:pt x="6" y="343"/>
                  </a:lnTo>
                  <a:lnTo>
                    <a:pt x="6" y="342"/>
                  </a:lnTo>
                  <a:lnTo>
                    <a:pt x="6" y="341"/>
                  </a:lnTo>
                  <a:lnTo>
                    <a:pt x="13" y="291"/>
                  </a:lnTo>
                  <a:lnTo>
                    <a:pt x="26" y="242"/>
                  </a:lnTo>
                  <a:lnTo>
                    <a:pt x="46" y="198"/>
                  </a:lnTo>
                  <a:lnTo>
                    <a:pt x="70" y="156"/>
                  </a:lnTo>
                  <a:lnTo>
                    <a:pt x="100" y="117"/>
                  </a:lnTo>
                  <a:lnTo>
                    <a:pt x="137" y="84"/>
                  </a:lnTo>
                  <a:lnTo>
                    <a:pt x="175" y="55"/>
                  </a:lnTo>
                  <a:lnTo>
                    <a:pt x="218" y="33"/>
                  </a:lnTo>
                  <a:lnTo>
                    <a:pt x="265" y="16"/>
                  </a:lnTo>
                  <a:lnTo>
                    <a:pt x="314" y="5"/>
                  </a:lnTo>
                  <a:lnTo>
                    <a:pt x="365" y="2"/>
                  </a:lnTo>
                  <a:lnTo>
                    <a:pt x="529" y="2"/>
                  </a:lnTo>
                  <a:lnTo>
                    <a:pt x="533" y="13"/>
                  </a:lnTo>
                  <a:lnTo>
                    <a:pt x="539" y="31"/>
                  </a:lnTo>
                  <a:lnTo>
                    <a:pt x="547" y="53"/>
                  </a:lnTo>
                  <a:lnTo>
                    <a:pt x="557" y="80"/>
                  </a:lnTo>
                  <a:lnTo>
                    <a:pt x="568" y="109"/>
                  </a:lnTo>
                  <a:lnTo>
                    <a:pt x="580" y="142"/>
                  </a:lnTo>
                  <a:lnTo>
                    <a:pt x="592" y="177"/>
                  </a:lnTo>
                  <a:lnTo>
                    <a:pt x="604" y="213"/>
                  </a:lnTo>
                  <a:lnTo>
                    <a:pt x="618" y="249"/>
                  </a:lnTo>
                  <a:lnTo>
                    <a:pt x="631" y="286"/>
                  </a:lnTo>
                  <a:lnTo>
                    <a:pt x="644" y="321"/>
                  </a:lnTo>
                  <a:lnTo>
                    <a:pt x="656" y="356"/>
                  </a:lnTo>
                  <a:lnTo>
                    <a:pt x="667" y="388"/>
                  </a:lnTo>
                  <a:lnTo>
                    <a:pt x="679" y="418"/>
                  </a:lnTo>
                  <a:lnTo>
                    <a:pt x="688" y="444"/>
                  </a:lnTo>
                  <a:lnTo>
                    <a:pt x="695" y="466"/>
                  </a:lnTo>
                  <a:lnTo>
                    <a:pt x="702" y="482"/>
                  </a:lnTo>
                  <a:lnTo>
                    <a:pt x="706" y="494"/>
                  </a:lnTo>
                  <a:lnTo>
                    <a:pt x="667" y="284"/>
                  </a:lnTo>
                  <a:lnTo>
                    <a:pt x="666" y="270"/>
                  </a:lnTo>
                  <a:lnTo>
                    <a:pt x="669" y="255"/>
                  </a:lnTo>
                  <a:lnTo>
                    <a:pt x="674" y="242"/>
                  </a:lnTo>
                  <a:lnTo>
                    <a:pt x="735" y="130"/>
                  </a:lnTo>
                  <a:lnTo>
                    <a:pt x="681" y="34"/>
                  </a:lnTo>
                  <a:lnTo>
                    <a:pt x="678" y="23"/>
                  </a:lnTo>
                  <a:lnTo>
                    <a:pt x="681" y="12"/>
                  </a:lnTo>
                  <a:lnTo>
                    <a:pt x="690" y="4"/>
                  </a:lnTo>
                  <a:lnTo>
                    <a:pt x="700" y="2"/>
                  </a:lnTo>
                  <a:lnTo>
                    <a:pt x="849" y="2"/>
                  </a:lnTo>
                  <a:lnTo>
                    <a:pt x="860" y="4"/>
                  </a:lnTo>
                  <a:lnTo>
                    <a:pt x="868" y="12"/>
                  </a:lnTo>
                  <a:lnTo>
                    <a:pt x="872" y="23"/>
                  </a:lnTo>
                  <a:lnTo>
                    <a:pt x="869" y="34"/>
                  </a:lnTo>
                  <a:lnTo>
                    <a:pt x="814" y="130"/>
                  </a:lnTo>
                  <a:lnTo>
                    <a:pt x="875" y="241"/>
                  </a:lnTo>
                  <a:lnTo>
                    <a:pt x="881" y="255"/>
                  </a:lnTo>
                  <a:lnTo>
                    <a:pt x="883" y="270"/>
                  </a:lnTo>
                  <a:lnTo>
                    <a:pt x="882" y="284"/>
                  </a:lnTo>
                  <a:lnTo>
                    <a:pt x="838" y="494"/>
                  </a:lnTo>
                  <a:lnTo>
                    <a:pt x="842" y="481"/>
                  </a:lnTo>
                  <a:lnTo>
                    <a:pt x="848" y="464"/>
                  </a:lnTo>
                  <a:lnTo>
                    <a:pt x="858" y="441"/>
                  </a:lnTo>
                  <a:lnTo>
                    <a:pt x="867" y="415"/>
                  </a:lnTo>
                  <a:lnTo>
                    <a:pt x="879" y="385"/>
                  </a:lnTo>
                  <a:lnTo>
                    <a:pt x="890" y="353"/>
                  </a:lnTo>
                  <a:lnTo>
                    <a:pt x="903" y="319"/>
                  </a:lnTo>
                  <a:lnTo>
                    <a:pt x="917" y="283"/>
                  </a:lnTo>
                  <a:lnTo>
                    <a:pt x="930" y="247"/>
                  </a:lnTo>
                  <a:lnTo>
                    <a:pt x="944" y="209"/>
                  </a:lnTo>
                  <a:lnTo>
                    <a:pt x="957" y="174"/>
                  </a:lnTo>
                  <a:lnTo>
                    <a:pt x="970" y="139"/>
                  </a:lnTo>
                  <a:lnTo>
                    <a:pt x="982" y="108"/>
                  </a:lnTo>
                  <a:lnTo>
                    <a:pt x="993" y="77"/>
                  </a:lnTo>
                  <a:lnTo>
                    <a:pt x="1002" y="52"/>
                  </a:lnTo>
                  <a:lnTo>
                    <a:pt x="1010" y="30"/>
                  </a:lnTo>
                  <a:lnTo>
                    <a:pt x="1017" y="13"/>
                  </a:lnTo>
                  <a:lnTo>
                    <a:pt x="1022" y="2"/>
                  </a:lnTo>
                  <a:lnTo>
                    <a:pt x="1069" y="2"/>
                  </a:lnTo>
                  <a:lnTo>
                    <a:pt x="1108" y="2"/>
                  </a:lnTo>
                  <a:lnTo>
                    <a:pt x="11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54"/>
            <p:cNvSpPr>
              <a:spLocks/>
            </p:cNvSpPr>
            <p:nvPr/>
          </p:nvSpPr>
          <p:spPr bwMode="auto">
            <a:xfrm>
              <a:off x="2728" y="1899"/>
              <a:ext cx="210" cy="210"/>
            </a:xfrm>
            <a:custGeom>
              <a:avLst/>
              <a:gdLst>
                <a:gd name="T0" fmla="*/ 315 w 630"/>
                <a:gd name="T1" fmla="*/ 0 h 631"/>
                <a:gd name="T2" fmla="*/ 361 w 630"/>
                <a:gd name="T3" fmla="*/ 4 h 631"/>
                <a:gd name="T4" fmla="*/ 406 w 630"/>
                <a:gd name="T5" fmla="*/ 14 h 631"/>
                <a:gd name="T6" fmla="*/ 448 w 630"/>
                <a:gd name="T7" fmla="*/ 29 h 631"/>
                <a:gd name="T8" fmla="*/ 486 w 630"/>
                <a:gd name="T9" fmla="*/ 52 h 631"/>
                <a:gd name="T10" fmla="*/ 521 w 630"/>
                <a:gd name="T11" fmla="*/ 77 h 631"/>
                <a:gd name="T12" fmla="*/ 553 w 630"/>
                <a:gd name="T13" fmla="*/ 109 h 631"/>
                <a:gd name="T14" fmla="*/ 580 w 630"/>
                <a:gd name="T15" fmla="*/ 144 h 631"/>
                <a:gd name="T16" fmla="*/ 601 w 630"/>
                <a:gd name="T17" fmla="*/ 182 h 631"/>
                <a:gd name="T18" fmla="*/ 617 w 630"/>
                <a:gd name="T19" fmla="*/ 224 h 631"/>
                <a:gd name="T20" fmla="*/ 626 w 630"/>
                <a:gd name="T21" fmla="*/ 269 h 631"/>
                <a:gd name="T22" fmla="*/ 630 w 630"/>
                <a:gd name="T23" fmla="*/ 315 h 631"/>
                <a:gd name="T24" fmla="*/ 626 w 630"/>
                <a:gd name="T25" fmla="*/ 362 h 631"/>
                <a:gd name="T26" fmla="*/ 617 w 630"/>
                <a:gd name="T27" fmla="*/ 406 h 631"/>
                <a:gd name="T28" fmla="*/ 601 w 630"/>
                <a:gd name="T29" fmla="*/ 448 h 631"/>
                <a:gd name="T30" fmla="*/ 580 w 630"/>
                <a:gd name="T31" fmla="*/ 487 h 631"/>
                <a:gd name="T32" fmla="*/ 553 w 630"/>
                <a:gd name="T33" fmla="*/ 523 h 631"/>
                <a:gd name="T34" fmla="*/ 521 w 630"/>
                <a:gd name="T35" fmla="*/ 553 h 631"/>
                <a:gd name="T36" fmla="*/ 486 w 630"/>
                <a:gd name="T37" fmla="*/ 580 h 631"/>
                <a:gd name="T38" fmla="*/ 448 w 630"/>
                <a:gd name="T39" fmla="*/ 601 h 631"/>
                <a:gd name="T40" fmla="*/ 406 w 630"/>
                <a:gd name="T41" fmla="*/ 617 h 631"/>
                <a:gd name="T42" fmla="*/ 361 w 630"/>
                <a:gd name="T43" fmla="*/ 628 h 631"/>
                <a:gd name="T44" fmla="*/ 315 w 630"/>
                <a:gd name="T45" fmla="*/ 631 h 631"/>
                <a:gd name="T46" fmla="*/ 268 w 630"/>
                <a:gd name="T47" fmla="*/ 628 h 631"/>
                <a:gd name="T48" fmla="*/ 224 w 630"/>
                <a:gd name="T49" fmla="*/ 617 h 631"/>
                <a:gd name="T50" fmla="*/ 182 w 630"/>
                <a:gd name="T51" fmla="*/ 601 h 631"/>
                <a:gd name="T52" fmla="*/ 143 w 630"/>
                <a:gd name="T53" fmla="*/ 580 h 631"/>
                <a:gd name="T54" fmla="*/ 108 w 630"/>
                <a:gd name="T55" fmla="*/ 553 h 631"/>
                <a:gd name="T56" fmla="*/ 77 w 630"/>
                <a:gd name="T57" fmla="*/ 523 h 631"/>
                <a:gd name="T58" fmla="*/ 51 w 630"/>
                <a:gd name="T59" fmla="*/ 487 h 631"/>
                <a:gd name="T60" fmla="*/ 29 w 630"/>
                <a:gd name="T61" fmla="*/ 448 h 631"/>
                <a:gd name="T62" fmla="*/ 13 w 630"/>
                <a:gd name="T63" fmla="*/ 406 h 631"/>
                <a:gd name="T64" fmla="*/ 3 w 630"/>
                <a:gd name="T65" fmla="*/ 362 h 631"/>
                <a:gd name="T66" fmla="*/ 0 w 630"/>
                <a:gd name="T67" fmla="*/ 315 h 631"/>
                <a:gd name="T68" fmla="*/ 3 w 630"/>
                <a:gd name="T69" fmla="*/ 269 h 631"/>
                <a:gd name="T70" fmla="*/ 13 w 630"/>
                <a:gd name="T71" fmla="*/ 224 h 631"/>
                <a:gd name="T72" fmla="*/ 29 w 630"/>
                <a:gd name="T73" fmla="*/ 182 h 631"/>
                <a:gd name="T74" fmla="*/ 51 w 630"/>
                <a:gd name="T75" fmla="*/ 144 h 631"/>
                <a:gd name="T76" fmla="*/ 77 w 630"/>
                <a:gd name="T77" fmla="*/ 109 h 631"/>
                <a:gd name="T78" fmla="*/ 108 w 630"/>
                <a:gd name="T79" fmla="*/ 77 h 631"/>
                <a:gd name="T80" fmla="*/ 143 w 630"/>
                <a:gd name="T81" fmla="*/ 52 h 631"/>
                <a:gd name="T82" fmla="*/ 182 w 630"/>
                <a:gd name="T83" fmla="*/ 29 h 631"/>
                <a:gd name="T84" fmla="*/ 224 w 630"/>
                <a:gd name="T85" fmla="*/ 14 h 631"/>
                <a:gd name="T86" fmla="*/ 268 w 630"/>
                <a:gd name="T87" fmla="*/ 4 h 631"/>
                <a:gd name="T88" fmla="*/ 315 w 630"/>
                <a:gd name="T89" fmla="*/ 0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30" h="631">
                  <a:moveTo>
                    <a:pt x="315" y="0"/>
                  </a:moveTo>
                  <a:lnTo>
                    <a:pt x="361" y="4"/>
                  </a:lnTo>
                  <a:lnTo>
                    <a:pt x="406" y="14"/>
                  </a:lnTo>
                  <a:lnTo>
                    <a:pt x="448" y="29"/>
                  </a:lnTo>
                  <a:lnTo>
                    <a:pt x="486" y="52"/>
                  </a:lnTo>
                  <a:lnTo>
                    <a:pt x="521" y="77"/>
                  </a:lnTo>
                  <a:lnTo>
                    <a:pt x="553" y="109"/>
                  </a:lnTo>
                  <a:lnTo>
                    <a:pt x="580" y="144"/>
                  </a:lnTo>
                  <a:lnTo>
                    <a:pt x="601" y="182"/>
                  </a:lnTo>
                  <a:lnTo>
                    <a:pt x="617" y="224"/>
                  </a:lnTo>
                  <a:lnTo>
                    <a:pt x="626" y="269"/>
                  </a:lnTo>
                  <a:lnTo>
                    <a:pt x="630" y="315"/>
                  </a:lnTo>
                  <a:lnTo>
                    <a:pt x="626" y="362"/>
                  </a:lnTo>
                  <a:lnTo>
                    <a:pt x="617" y="406"/>
                  </a:lnTo>
                  <a:lnTo>
                    <a:pt x="601" y="448"/>
                  </a:lnTo>
                  <a:lnTo>
                    <a:pt x="580" y="487"/>
                  </a:lnTo>
                  <a:lnTo>
                    <a:pt x="553" y="523"/>
                  </a:lnTo>
                  <a:lnTo>
                    <a:pt x="521" y="553"/>
                  </a:lnTo>
                  <a:lnTo>
                    <a:pt x="486" y="580"/>
                  </a:lnTo>
                  <a:lnTo>
                    <a:pt x="448" y="601"/>
                  </a:lnTo>
                  <a:lnTo>
                    <a:pt x="406" y="617"/>
                  </a:lnTo>
                  <a:lnTo>
                    <a:pt x="361" y="628"/>
                  </a:lnTo>
                  <a:lnTo>
                    <a:pt x="315" y="631"/>
                  </a:lnTo>
                  <a:lnTo>
                    <a:pt x="268" y="628"/>
                  </a:lnTo>
                  <a:lnTo>
                    <a:pt x="224" y="617"/>
                  </a:lnTo>
                  <a:lnTo>
                    <a:pt x="182" y="601"/>
                  </a:lnTo>
                  <a:lnTo>
                    <a:pt x="143" y="580"/>
                  </a:lnTo>
                  <a:lnTo>
                    <a:pt x="108" y="553"/>
                  </a:lnTo>
                  <a:lnTo>
                    <a:pt x="77" y="523"/>
                  </a:lnTo>
                  <a:lnTo>
                    <a:pt x="51" y="487"/>
                  </a:lnTo>
                  <a:lnTo>
                    <a:pt x="29" y="448"/>
                  </a:lnTo>
                  <a:lnTo>
                    <a:pt x="13" y="406"/>
                  </a:lnTo>
                  <a:lnTo>
                    <a:pt x="3" y="362"/>
                  </a:lnTo>
                  <a:lnTo>
                    <a:pt x="0" y="315"/>
                  </a:lnTo>
                  <a:lnTo>
                    <a:pt x="3" y="269"/>
                  </a:lnTo>
                  <a:lnTo>
                    <a:pt x="13" y="224"/>
                  </a:lnTo>
                  <a:lnTo>
                    <a:pt x="29" y="182"/>
                  </a:lnTo>
                  <a:lnTo>
                    <a:pt x="51" y="144"/>
                  </a:lnTo>
                  <a:lnTo>
                    <a:pt x="77" y="109"/>
                  </a:lnTo>
                  <a:lnTo>
                    <a:pt x="108" y="77"/>
                  </a:lnTo>
                  <a:lnTo>
                    <a:pt x="143" y="52"/>
                  </a:lnTo>
                  <a:lnTo>
                    <a:pt x="182" y="29"/>
                  </a:lnTo>
                  <a:lnTo>
                    <a:pt x="224" y="14"/>
                  </a:lnTo>
                  <a:lnTo>
                    <a:pt x="268" y="4"/>
                  </a:lnTo>
                  <a:lnTo>
                    <a:pt x="3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55"/>
            <p:cNvSpPr>
              <a:spLocks/>
            </p:cNvSpPr>
            <p:nvPr/>
          </p:nvSpPr>
          <p:spPr bwMode="auto">
            <a:xfrm>
              <a:off x="2698" y="2732"/>
              <a:ext cx="122" cy="444"/>
            </a:xfrm>
            <a:custGeom>
              <a:avLst/>
              <a:gdLst>
                <a:gd name="T0" fmla="*/ 365 w 365"/>
                <a:gd name="T1" fmla="*/ 0 h 1330"/>
                <a:gd name="T2" fmla="*/ 365 w 365"/>
                <a:gd name="T3" fmla="*/ 1146 h 1330"/>
                <a:gd name="T4" fmla="*/ 361 w 365"/>
                <a:gd name="T5" fmla="*/ 1180 h 1330"/>
                <a:gd name="T6" fmla="*/ 353 w 365"/>
                <a:gd name="T7" fmla="*/ 1211 h 1330"/>
                <a:gd name="T8" fmla="*/ 339 w 365"/>
                <a:gd name="T9" fmla="*/ 1239 h 1330"/>
                <a:gd name="T10" fmla="*/ 322 w 365"/>
                <a:gd name="T11" fmla="*/ 1264 h 1330"/>
                <a:gd name="T12" fmla="*/ 300 w 365"/>
                <a:gd name="T13" fmla="*/ 1286 h 1330"/>
                <a:gd name="T14" fmla="*/ 274 w 365"/>
                <a:gd name="T15" fmla="*/ 1304 h 1330"/>
                <a:gd name="T16" fmla="*/ 246 w 365"/>
                <a:gd name="T17" fmla="*/ 1318 h 1330"/>
                <a:gd name="T18" fmla="*/ 214 w 365"/>
                <a:gd name="T19" fmla="*/ 1326 h 1330"/>
                <a:gd name="T20" fmla="*/ 182 w 365"/>
                <a:gd name="T21" fmla="*/ 1330 h 1330"/>
                <a:gd name="T22" fmla="*/ 149 w 365"/>
                <a:gd name="T23" fmla="*/ 1326 h 1330"/>
                <a:gd name="T24" fmla="*/ 119 w 365"/>
                <a:gd name="T25" fmla="*/ 1318 h 1330"/>
                <a:gd name="T26" fmla="*/ 90 w 365"/>
                <a:gd name="T27" fmla="*/ 1304 h 1330"/>
                <a:gd name="T28" fmla="*/ 64 w 365"/>
                <a:gd name="T29" fmla="*/ 1286 h 1330"/>
                <a:gd name="T30" fmla="*/ 43 w 365"/>
                <a:gd name="T31" fmla="*/ 1264 h 1330"/>
                <a:gd name="T32" fmla="*/ 24 w 365"/>
                <a:gd name="T33" fmla="*/ 1239 h 1330"/>
                <a:gd name="T34" fmla="*/ 11 w 365"/>
                <a:gd name="T35" fmla="*/ 1211 h 1330"/>
                <a:gd name="T36" fmla="*/ 2 w 365"/>
                <a:gd name="T37" fmla="*/ 1180 h 1330"/>
                <a:gd name="T38" fmla="*/ 0 w 365"/>
                <a:gd name="T39" fmla="*/ 1146 h 1330"/>
                <a:gd name="T40" fmla="*/ 0 w 365"/>
                <a:gd name="T41" fmla="*/ 242 h 1330"/>
                <a:gd name="T42" fmla="*/ 36 w 365"/>
                <a:gd name="T43" fmla="*/ 244 h 1330"/>
                <a:gd name="T44" fmla="*/ 71 w 365"/>
                <a:gd name="T45" fmla="*/ 239 h 1330"/>
                <a:gd name="T46" fmla="*/ 104 w 365"/>
                <a:gd name="T47" fmla="*/ 230 h 1330"/>
                <a:gd name="T48" fmla="*/ 136 w 365"/>
                <a:gd name="T49" fmla="*/ 214 h 1330"/>
                <a:gd name="T50" fmla="*/ 165 w 365"/>
                <a:gd name="T51" fmla="*/ 196 h 1330"/>
                <a:gd name="T52" fmla="*/ 191 w 365"/>
                <a:gd name="T53" fmla="*/ 174 h 1330"/>
                <a:gd name="T54" fmla="*/ 365 w 365"/>
                <a:gd name="T55" fmla="*/ 0 h 1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65" h="1330">
                  <a:moveTo>
                    <a:pt x="365" y="0"/>
                  </a:moveTo>
                  <a:lnTo>
                    <a:pt x="365" y="1146"/>
                  </a:lnTo>
                  <a:lnTo>
                    <a:pt x="361" y="1180"/>
                  </a:lnTo>
                  <a:lnTo>
                    <a:pt x="353" y="1211"/>
                  </a:lnTo>
                  <a:lnTo>
                    <a:pt x="339" y="1239"/>
                  </a:lnTo>
                  <a:lnTo>
                    <a:pt x="322" y="1264"/>
                  </a:lnTo>
                  <a:lnTo>
                    <a:pt x="300" y="1286"/>
                  </a:lnTo>
                  <a:lnTo>
                    <a:pt x="274" y="1304"/>
                  </a:lnTo>
                  <a:lnTo>
                    <a:pt x="246" y="1318"/>
                  </a:lnTo>
                  <a:lnTo>
                    <a:pt x="214" y="1326"/>
                  </a:lnTo>
                  <a:lnTo>
                    <a:pt x="182" y="1330"/>
                  </a:lnTo>
                  <a:lnTo>
                    <a:pt x="149" y="1326"/>
                  </a:lnTo>
                  <a:lnTo>
                    <a:pt x="119" y="1318"/>
                  </a:lnTo>
                  <a:lnTo>
                    <a:pt x="90" y="1304"/>
                  </a:lnTo>
                  <a:lnTo>
                    <a:pt x="64" y="1286"/>
                  </a:lnTo>
                  <a:lnTo>
                    <a:pt x="43" y="1264"/>
                  </a:lnTo>
                  <a:lnTo>
                    <a:pt x="24" y="1239"/>
                  </a:lnTo>
                  <a:lnTo>
                    <a:pt x="11" y="1211"/>
                  </a:lnTo>
                  <a:lnTo>
                    <a:pt x="2" y="1180"/>
                  </a:lnTo>
                  <a:lnTo>
                    <a:pt x="0" y="1146"/>
                  </a:lnTo>
                  <a:lnTo>
                    <a:pt x="0" y="242"/>
                  </a:lnTo>
                  <a:lnTo>
                    <a:pt x="36" y="244"/>
                  </a:lnTo>
                  <a:lnTo>
                    <a:pt x="71" y="239"/>
                  </a:lnTo>
                  <a:lnTo>
                    <a:pt x="104" y="230"/>
                  </a:lnTo>
                  <a:lnTo>
                    <a:pt x="136" y="214"/>
                  </a:lnTo>
                  <a:lnTo>
                    <a:pt x="165" y="196"/>
                  </a:lnTo>
                  <a:lnTo>
                    <a:pt x="191" y="174"/>
                  </a:lnTo>
                  <a:lnTo>
                    <a:pt x="3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56"/>
            <p:cNvSpPr>
              <a:spLocks/>
            </p:cNvSpPr>
            <p:nvPr/>
          </p:nvSpPr>
          <p:spPr bwMode="auto">
            <a:xfrm>
              <a:off x="2668" y="2400"/>
              <a:ext cx="239" cy="358"/>
            </a:xfrm>
            <a:custGeom>
              <a:avLst/>
              <a:gdLst>
                <a:gd name="T0" fmla="*/ 249 w 716"/>
                <a:gd name="T1" fmla="*/ 0 h 1073"/>
                <a:gd name="T2" fmla="*/ 267 w 716"/>
                <a:gd name="T3" fmla="*/ 2 h 1073"/>
                <a:gd name="T4" fmla="*/ 285 w 716"/>
                <a:gd name="T5" fmla="*/ 9 h 1073"/>
                <a:gd name="T6" fmla="*/ 301 w 716"/>
                <a:gd name="T7" fmla="*/ 22 h 1073"/>
                <a:gd name="T8" fmla="*/ 694 w 716"/>
                <a:gd name="T9" fmla="*/ 415 h 1073"/>
                <a:gd name="T10" fmla="*/ 706 w 716"/>
                <a:gd name="T11" fmla="*/ 430 h 1073"/>
                <a:gd name="T12" fmla="*/ 714 w 716"/>
                <a:gd name="T13" fmla="*/ 449 h 1073"/>
                <a:gd name="T14" fmla="*/ 716 w 716"/>
                <a:gd name="T15" fmla="*/ 467 h 1073"/>
                <a:gd name="T16" fmla="*/ 714 w 716"/>
                <a:gd name="T17" fmla="*/ 486 h 1073"/>
                <a:gd name="T18" fmla="*/ 706 w 716"/>
                <a:gd name="T19" fmla="*/ 505 h 1073"/>
                <a:gd name="T20" fmla="*/ 694 w 716"/>
                <a:gd name="T21" fmla="*/ 520 h 1073"/>
                <a:gd name="T22" fmla="*/ 163 w 716"/>
                <a:gd name="T23" fmla="*/ 1052 h 1073"/>
                <a:gd name="T24" fmla="*/ 147 w 716"/>
                <a:gd name="T25" fmla="*/ 1063 h 1073"/>
                <a:gd name="T26" fmla="*/ 130 w 716"/>
                <a:gd name="T27" fmla="*/ 1070 h 1073"/>
                <a:gd name="T28" fmla="*/ 110 w 716"/>
                <a:gd name="T29" fmla="*/ 1073 h 1073"/>
                <a:gd name="T30" fmla="*/ 91 w 716"/>
                <a:gd name="T31" fmla="*/ 1070 h 1073"/>
                <a:gd name="T32" fmla="*/ 74 w 716"/>
                <a:gd name="T33" fmla="*/ 1063 h 1073"/>
                <a:gd name="T34" fmla="*/ 57 w 716"/>
                <a:gd name="T35" fmla="*/ 1052 h 1073"/>
                <a:gd name="T36" fmla="*/ 0 w 716"/>
                <a:gd name="T37" fmla="*/ 995 h 1073"/>
                <a:gd name="T38" fmla="*/ 40 w 716"/>
                <a:gd name="T39" fmla="*/ 973 h 1073"/>
                <a:gd name="T40" fmla="*/ 77 w 716"/>
                <a:gd name="T41" fmla="*/ 947 h 1073"/>
                <a:gd name="T42" fmla="*/ 109 w 716"/>
                <a:gd name="T43" fmla="*/ 915 h 1073"/>
                <a:gd name="T44" fmla="*/ 137 w 716"/>
                <a:gd name="T45" fmla="*/ 879 h 1073"/>
                <a:gd name="T46" fmla="*/ 159 w 716"/>
                <a:gd name="T47" fmla="*/ 840 h 1073"/>
                <a:gd name="T48" fmla="*/ 176 w 716"/>
                <a:gd name="T49" fmla="*/ 798 h 1073"/>
                <a:gd name="T50" fmla="*/ 187 w 716"/>
                <a:gd name="T51" fmla="*/ 752 h 1073"/>
                <a:gd name="T52" fmla="*/ 190 w 716"/>
                <a:gd name="T53" fmla="*/ 704 h 1073"/>
                <a:gd name="T54" fmla="*/ 191 w 716"/>
                <a:gd name="T55" fmla="*/ 612 h 1073"/>
                <a:gd name="T56" fmla="*/ 191 w 716"/>
                <a:gd name="T57" fmla="*/ 528 h 1073"/>
                <a:gd name="T58" fmla="*/ 191 w 716"/>
                <a:gd name="T59" fmla="*/ 453 h 1073"/>
                <a:gd name="T60" fmla="*/ 193 w 716"/>
                <a:gd name="T61" fmla="*/ 386 h 1073"/>
                <a:gd name="T62" fmla="*/ 193 w 716"/>
                <a:gd name="T63" fmla="*/ 325 h 1073"/>
                <a:gd name="T64" fmla="*/ 194 w 716"/>
                <a:gd name="T65" fmla="*/ 272 h 1073"/>
                <a:gd name="T66" fmla="*/ 194 w 716"/>
                <a:gd name="T67" fmla="*/ 225 h 1073"/>
                <a:gd name="T68" fmla="*/ 194 w 716"/>
                <a:gd name="T69" fmla="*/ 184 h 1073"/>
                <a:gd name="T70" fmla="*/ 194 w 716"/>
                <a:gd name="T71" fmla="*/ 149 h 1073"/>
                <a:gd name="T72" fmla="*/ 195 w 716"/>
                <a:gd name="T73" fmla="*/ 119 h 1073"/>
                <a:gd name="T74" fmla="*/ 195 w 716"/>
                <a:gd name="T75" fmla="*/ 94 h 1073"/>
                <a:gd name="T76" fmla="*/ 195 w 716"/>
                <a:gd name="T77" fmla="*/ 73 h 1073"/>
                <a:gd name="T78" fmla="*/ 195 w 716"/>
                <a:gd name="T79" fmla="*/ 57 h 1073"/>
                <a:gd name="T80" fmla="*/ 195 w 716"/>
                <a:gd name="T81" fmla="*/ 44 h 1073"/>
                <a:gd name="T82" fmla="*/ 195 w 716"/>
                <a:gd name="T83" fmla="*/ 35 h 1073"/>
                <a:gd name="T84" fmla="*/ 195 w 716"/>
                <a:gd name="T85" fmla="*/ 29 h 1073"/>
                <a:gd name="T86" fmla="*/ 195 w 716"/>
                <a:gd name="T87" fmla="*/ 24 h 1073"/>
                <a:gd name="T88" fmla="*/ 195 w 716"/>
                <a:gd name="T89" fmla="*/ 22 h 1073"/>
                <a:gd name="T90" fmla="*/ 195 w 716"/>
                <a:gd name="T91" fmla="*/ 22 h 1073"/>
                <a:gd name="T92" fmla="*/ 211 w 716"/>
                <a:gd name="T93" fmla="*/ 9 h 1073"/>
                <a:gd name="T94" fmla="*/ 229 w 716"/>
                <a:gd name="T95" fmla="*/ 2 h 1073"/>
                <a:gd name="T96" fmla="*/ 249 w 716"/>
                <a:gd name="T97" fmla="*/ 0 h 10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16" h="1073">
                  <a:moveTo>
                    <a:pt x="249" y="0"/>
                  </a:moveTo>
                  <a:lnTo>
                    <a:pt x="267" y="2"/>
                  </a:lnTo>
                  <a:lnTo>
                    <a:pt x="285" y="9"/>
                  </a:lnTo>
                  <a:lnTo>
                    <a:pt x="301" y="22"/>
                  </a:lnTo>
                  <a:lnTo>
                    <a:pt x="694" y="415"/>
                  </a:lnTo>
                  <a:lnTo>
                    <a:pt x="706" y="430"/>
                  </a:lnTo>
                  <a:lnTo>
                    <a:pt x="714" y="449"/>
                  </a:lnTo>
                  <a:lnTo>
                    <a:pt x="716" y="467"/>
                  </a:lnTo>
                  <a:lnTo>
                    <a:pt x="714" y="486"/>
                  </a:lnTo>
                  <a:lnTo>
                    <a:pt x="706" y="505"/>
                  </a:lnTo>
                  <a:lnTo>
                    <a:pt x="694" y="520"/>
                  </a:lnTo>
                  <a:lnTo>
                    <a:pt x="163" y="1052"/>
                  </a:lnTo>
                  <a:lnTo>
                    <a:pt x="147" y="1063"/>
                  </a:lnTo>
                  <a:lnTo>
                    <a:pt x="130" y="1070"/>
                  </a:lnTo>
                  <a:lnTo>
                    <a:pt x="110" y="1073"/>
                  </a:lnTo>
                  <a:lnTo>
                    <a:pt x="91" y="1070"/>
                  </a:lnTo>
                  <a:lnTo>
                    <a:pt x="74" y="1063"/>
                  </a:lnTo>
                  <a:lnTo>
                    <a:pt x="57" y="1052"/>
                  </a:lnTo>
                  <a:lnTo>
                    <a:pt x="0" y="995"/>
                  </a:lnTo>
                  <a:lnTo>
                    <a:pt x="40" y="973"/>
                  </a:lnTo>
                  <a:lnTo>
                    <a:pt x="77" y="947"/>
                  </a:lnTo>
                  <a:lnTo>
                    <a:pt x="109" y="915"/>
                  </a:lnTo>
                  <a:lnTo>
                    <a:pt x="137" y="879"/>
                  </a:lnTo>
                  <a:lnTo>
                    <a:pt x="159" y="840"/>
                  </a:lnTo>
                  <a:lnTo>
                    <a:pt x="176" y="798"/>
                  </a:lnTo>
                  <a:lnTo>
                    <a:pt x="187" y="752"/>
                  </a:lnTo>
                  <a:lnTo>
                    <a:pt x="190" y="704"/>
                  </a:lnTo>
                  <a:lnTo>
                    <a:pt x="191" y="612"/>
                  </a:lnTo>
                  <a:lnTo>
                    <a:pt x="191" y="528"/>
                  </a:lnTo>
                  <a:lnTo>
                    <a:pt x="191" y="453"/>
                  </a:lnTo>
                  <a:lnTo>
                    <a:pt x="193" y="386"/>
                  </a:lnTo>
                  <a:lnTo>
                    <a:pt x="193" y="325"/>
                  </a:lnTo>
                  <a:lnTo>
                    <a:pt x="194" y="272"/>
                  </a:lnTo>
                  <a:lnTo>
                    <a:pt x="194" y="225"/>
                  </a:lnTo>
                  <a:lnTo>
                    <a:pt x="194" y="184"/>
                  </a:lnTo>
                  <a:lnTo>
                    <a:pt x="194" y="149"/>
                  </a:lnTo>
                  <a:lnTo>
                    <a:pt x="195" y="119"/>
                  </a:lnTo>
                  <a:lnTo>
                    <a:pt x="195" y="94"/>
                  </a:lnTo>
                  <a:lnTo>
                    <a:pt x="195" y="73"/>
                  </a:lnTo>
                  <a:lnTo>
                    <a:pt x="195" y="57"/>
                  </a:lnTo>
                  <a:lnTo>
                    <a:pt x="195" y="44"/>
                  </a:lnTo>
                  <a:lnTo>
                    <a:pt x="195" y="35"/>
                  </a:lnTo>
                  <a:lnTo>
                    <a:pt x="195" y="29"/>
                  </a:lnTo>
                  <a:lnTo>
                    <a:pt x="195" y="24"/>
                  </a:lnTo>
                  <a:lnTo>
                    <a:pt x="195" y="22"/>
                  </a:lnTo>
                  <a:lnTo>
                    <a:pt x="195" y="22"/>
                  </a:lnTo>
                  <a:lnTo>
                    <a:pt x="211" y="9"/>
                  </a:lnTo>
                  <a:lnTo>
                    <a:pt x="229" y="2"/>
                  </a:lnTo>
                  <a:lnTo>
                    <a:pt x="2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3" name="Group 59"/>
          <p:cNvGrpSpPr>
            <a:grpSpLocks noChangeAspect="1"/>
          </p:cNvGrpSpPr>
          <p:nvPr/>
        </p:nvGrpSpPr>
        <p:grpSpPr bwMode="auto">
          <a:xfrm>
            <a:off x="2469730" y="767174"/>
            <a:ext cx="265783" cy="250495"/>
            <a:chOff x="2290" y="1976"/>
            <a:chExt cx="1356" cy="127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6" name="Freeform 61"/>
            <p:cNvSpPr>
              <a:spLocks/>
            </p:cNvSpPr>
            <p:nvPr/>
          </p:nvSpPr>
          <p:spPr bwMode="auto">
            <a:xfrm>
              <a:off x="2735" y="1976"/>
              <a:ext cx="467" cy="505"/>
            </a:xfrm>
            <a:custGeom>
              <a:avLst/>
              <a:gdLst>
                <a:gd name="T0" fmla="*/ 730 w 1401"/>
                <a:gd name="T1" fmla="*/ 0 h 1516"/>
                <a:gd name="T2" fmla="*/ 813 w 1401"/>
                <a:gd name="T3" fmla="*/ 13 h 1516"/>
                <a:gd name="T4" fmla="*/ 884 w 1401"/>
                <a:gd name="T5" fmla="*/ 50 h 1516"/>
                <a:gd name="T6" fmla="*/ 940 w 1401"/>
                <a:gd name="T7" fmla="*/ 106 h 1516"/>
                <a:gd name="T8" fmla="*/ 977 w 1401"/>
                <a:gd name="T9" fmla="*/ 178 h 1516"/>
                <a:gd name="T10" fmla="*/ 990 w 1401"/>
                <a:gd name="T11" fmla="*/ 260 h 1516"/>
                <a:gd name="T12" fmla="*/ 988 w 1401"/>
                <a:gd name="T13" fmla="*/ 574 h 1516"/>
                <a:gd name="T14" fmla="*/ 968 w 1401"/>
                <a:gd name="T15" fmla="*/ 621 h 1516"/>
                <a:gd name="T16" fmla="*/ 932 w 1401"/>
                <a:gd name="T17" fmla="*/ 655 h 1516"/>
                <a:gd name="T18" fmla="*/ 932 w 1401"/>
                <a:gd name="T19" fmla="*/ 938 h 1516"/>
                <a:gd name="T20" fmla="*/ 937 w 1401"/>
                <a:gd name="T21" fmla="*/ 944 h 1516"/>
                <a:gd name="T22" fmla="*/ 953 w 1401"/>
                <a:gd name="T23" fmla="*/ 953 h 1516"/>
                <a:gd name="T24" fmla="*/ 995 w 1401"/>
                <a:gd name="T25" fmla="*/ 975 h 1516"/>
                <a:gd name="T26" fmla="*/ 1057 w 1401"/>
                <a:gd name="T27" fmla="*/ 1009 h 1516"/>
                <a:gd name="T28" fmla="*/ 1132 w 1401"/>
                <a:gd name="T29" fmla="*/ 1054 h 1516"/>
                <a:gd name="T30" fmla="*/ 1216 w 1401"/>
                <a:gd name="T31" fmla="*/ 1109 h 1516"/>
                <a:gd name="T32" fmla="*/ 1306 w 1401"/>
                <a:gd name="T33" fmla="*/ 1174 h 1516"/>
                <a:gd name="T34" fmla="*/ 1368 w 1401"/>
                <a:gd name="T35" fmla="*/ 1227 h 1516"/>
                <a:gd name="T36" fmla="*/ 1393 w 1401"/>
                <a:gd name="T37" fmla="*/ 1269 h 1516"/>
                <a:gd name="T38" fmla="*/ 1401 w 1401"/>
                <a:gd name="T39" fmla="*/ 1319 h 1516"/>
                <a:gd name="T40" fmla="*/ 0 w 1401"/>
                <a:gd name="T41" fmla="*/ 1516 h 1516"/>
                <a:gd name="T42" fmla="*/ 1 w 1401"/>
                <a:gd name="T43" fmla="*/ 1294 h 1516"/>
                <a:gd name="T44" fmla="*/ 18 w 1401"/>
                <a:gd name="T45" fmla="*/ 1248 h 1516"/>
                <a:gd name="T46" fmla="*/ 50 w 1401"/>
                <a:gd name="T47" fmla="*/ 1210 h 1516"/>
                <a:gd name="T48" fmla="*/ 140 w 1401"/>
                <a:gd name="T49" fmla="*/ 1141 h 1516"/>
                <a:gd name="T50" fmla="*/ 228 w 1401"/>
                <a:gd name="T51" fmla="*/ 1081 h 1516"/>
                <a:gd name="T52" fmla="*/ 308 w 1401"/>
                <a:gd name="T53" fmla="*/ 1031 h 1516"/>
                <a:gd name="T54" fmla="*/ 377 w 1401"/>
                <a:gd name="T55" fmla="*/ 991 h 1516"/>
                <a:gd name="T56" fmla="*/ 429 w 1401"/>
                <a:gd name="T57" fmla="*/ 963 h 1516"/>
                <a:gd name="T58" fmla="*/ 461 w 1401"/>
                <a:gd name="T59" fmla="*/ 947 h 1516"/>
                <a:gd name="T60" fmla="*/ 466 w 1401"/>
                <a:gd name="T61" fmla="*/ 942 h 1516"/>
                <a:gd name="T62" fmla="*/ 469 w 1401"/>
                <a:gd name="T63" fmla="*/ 936 h 1516"/>
                <a:gd name="T64" fmla="*/ 449 w 1401"/>
                <a:gd name="T65" fmla="*/ 641 h 1516"/>
                <a:gd name="T66" fmla="*/ 420 w 1401"/>
                <a:gd name="T67" fmla="*/ 600 h 1516"/>
                <a:gd name="T68" fmla="*/ 411 w 1401"/>
                <a:gd name="T69" fmla="*/ 548 h 1516"/>
                <a:gd name="T70" fmla="*/ 413 w 1401"/>
                <a:gd name="T71" fmla="*/ 218 h 1516"/>
                <a:gd name="T72" fmla="*/ 439 w 1401"/>
                <a:gd name="T73" fmla="*/ 141 h 1516"/>
                <a:gd name="T74" fmla="*/ 486 w 1401"/>
                <a:gd name="T75" fmla="*/ 76 h 1516"/>
                <a:gd name="T76" fmla="*/ 550 w 1401"/>
                <a:gd name="T77" fmla="*/ 29 h 1516"/>
                <a:gd name="T78" fmla="*/ 628 w 1401"/>
                <a:gd name="T79" fmla="*/ 3 h 1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1" h="1516">
                  <a:moveTo>
                    <a:pt x="670" y="0"/>
                  </a:moveTo>
                  <a:lnTo>
                    <a:pt x="730" y="0"/>
                  </a:lnTo>
                  <a:lnTo>
                    <a:pt x="773" y="3"/>
                  </a:lnTo>
                  <a:lnTo>
                    <a:pt x="813" y="13"/>
                  </a:lnTo>
                  <a:lnTo>
                    <a:pt x="850" y="29"/>
                  </a:lnTo>
                  <a:lnTo>
                    <a:pt x="884" y="50"/>
                  </a:lnTo>
                  <a:lnTo>
                    <a:pt x="914" y="76"/>
                  </a:lnTo>
                  <a:lnTo>
                    <a:pt x="940" y="106"/>
                  </a:lnTo>
                  <a:lnTo>
                    <a:pt x="962" y="141"/>
                  </a:lnTo>
                  <a:lnTo>
                    <a:pt x="977" y="178"/>
                  </a:lnTo>
                  <a:lnTo>
                    <a:pt x="987" y="218"/>
                  </a:lnTo>
                  <a:lnTo>
                    <a:pt x="990" y="260"/>
                  </a:lnTo>
                  <a:lnTo>
                    <a:pt x="990" y="548"/>
                  </a:lnTo>
                  <a:lnTo>
                    <a:pt x="988" y="574"/>
                  </a:lnTo>
                  <a:lnTo>
                    <a:pt x="981" y="599"/>
                  </a:lnTo>
                  <a:lnTo>
                    <a:pt x="968" y="621"/>
                  </a:lnTo>
                  <a:lnTo>
                    <a:pt x="952" y="641"/>
                  </a:lnTo>
                  <a:lnTo>
                    <a:pt x="932" y="655"/>
                  </a:lnTo>
                  <a:lnTo>
                    <a:pt x="932" y="934"/>
                  </a:lnTo>
                  <a:lnTo>
                    <a:pt x="932" y="938"/>
                  </a:lnTo>
                  <a:lnTo>
                    <a:pt x="935" y="941"/>
                  </a:lnTo>
                  <a:lnTo>
                    <a:pt x="937" y="944"/>
                  </a:lnTo>
                  <a:lnTo>
                    <a:pt x="940" y="946"/>
                  </a:lnTo>
                  <a:lnTo>
                    <a:pt x="953" y="953"/>
                  </a:lnTo>
                  <a:lnTo>
                    <a:pt x="972" y="962"/>
                  </a:lnTo>
                  <a:lnTo>
                    <a:pt x="995" y="975"/>
                  </a:lnTo>
                  <a:lnTo>
                    <a:pt x="1025" y="990"/>
                  </a:lnTo>
                  <a:lnTo>
                    <a:pt x="1057" y="1009"/>
                  </a:lnTo>
                  <a:lnTo>
                    <a:pt x="1093" y="1030"/>
                  </a:lnTo>
                  <a:lnTo>
                    <a:pt x="1132" y="1054"/>
                  </a:lnTo>
                  <a:lnTo>
                    <a:pt x="1174" y="1080"/>
                  </a:lnTo>
                  <a:lnTo>
                    <a:pt x="1216" y="1109"/>
                  </a:lnTo>
                  <a:lnTo>
                    <a:pt x="1261" y="1141"/>
                  </a:lnTo>
                  <a:lnTo>
                    <a:pt x="1306" y="1174"/>
                  </a:lnTo>
                  <a:lnTo>
                    <a:pt x="1351" y="1210"/>
                  </a:lnTo>
                  <a:lnTo>
                    <a:pt x="1368" y="1227"/>
                  </a:lnTo>
                  <a:lnTo>
                    <a:pt x="1383" y="1247"/>
                  </a:lnTo>
                  <a:lnTo>
                    <a:pt x="1393" y="1269"/>
                  </a:lnTo>
                  <a:lnTo>
                    <a:pt x="1399" y="1294"/>
                  </a:lnTo>
                  <a:lnTo>
                    <a:pt x="1401" y="1319"/>
                  </a:lnTo>
                  <a:lnTo>
                    <a:pt x="1401" y="1516"/>
                  </a:lnTo>
                  <a:lnTo>
                    <a:pt x="0" y="1516"/>
                  </a:lnTo>
                  <a:lnTo>
                    <a:pt x="0" y="1319"/>
                  </a:lnTo>
                  <a:lnTo>
                    <a:pt x="1" y="1294"/>
                  </a:lnTo>
                  <a:lnTo>
                    <a:pt x="8" y="1270"/>
                  </a:lnTo>
                  <a:lnTo>
                    <a:pt x="18" y="1248"/>
                  </a:lnTo>
                  <a:lnTo>
                    <a:pt x="32" y="1228"/>
                  </a:lnTo>
                  <a:lnTo>
                    <a:pt x="50" y="1210"/>
                  </a:lnTo>
                  <a:lnTo>
                    <a:pt x="95" y="1175"/>
                  </a:lnTo>
                  <a:lnTo>
                    <a:pt x="140" y="1141"/>
                  </a:lnTo>
                  <a:lnTo>
                    <a:pt x="185" y="1110"/>
                  </a:lnTo>
                  <a:lnTo>
                    <a:pt x="228" y="1081"/>
                  </a:lnTo>
                  <a:lnTo>
                    <a:pt x="269" y="1054"/>
                  </a:lnTo>
                  <a:lnTo>
                    <a:pt x="308" y="1031"/>
                  </a:lnTo>
                  <a:lnTo>
                    <a:pt x="344" y="1010"/>
                  </a:lnTo>
                  <a:lnTo>
                    <a:pt x="377" y="991"/>
                  </a:lnTo>
                  <a:lnTo>
                    <a:pt x="406" y="975"/>
                  </a:lnTo>
                  <a:lnTo>
                    <a:pt x="429" y="963"/>
                  </a:lnTo>
                  <a:lnTo>
                    <a:pt x="448" y="953"/>
                  </a:lnTo>
                  <a:lnTo>
                    <a:pt x="461" y="947"/>
                  </a:lnTo>
                  <a:lnTo>
                    <a:pt x="464" y="944"/>
                  </a:lnTo>
                  <a:lnTo>
                    <a:pt x="466" y="942"/>
                  </a:lnTo>
                  <a:lnTo>
                    <a:pt x="467" y="939"/>
                  </a:lnTo>
                  <a:lnTo>
                    <a:pt x="469" y="936"/>
                  </a:lnTo>
                  <a:lnTo>
                    <a:pt x="469" y="657"/>
                  </a:lnTo>
                  <a:lnTo>
                    <a:pt x="449" y="641"/>
                  </a:lnTo>
                  <a:lnTo>
                    <a:pt x="433" y="622"/>
                  </a:lnTo>
                  <a:lnTo>
                    <a:pt x="420" y="600"/>
                  </a:lnTo>
                  <a:lnTo>
                    <a:pt x="413" y="575"/>
                  </a:lnTo>
                  <a:lnTo>
                    <a:pt x="411" y="548"/>
                  </a:lnTo>
                  <a:lnTo>
                    <a:pt x="411" y="260"/>
                  </a:lnTo>
                  <a:lnTo>
                    <a:pt x="413" y="218"/>
                  </a:lnTo>
                  <a:lnTo>
                    <a:pt x="423" y="178"/>
                  </a:lnTo>
                  <a:lnTo>
                    <a:pt x="439" y="141"/>
                  </a:lnTo>
                  <a:lnTo>
                    <a:pt x="460" y="106"/>
                  </a:lnTo>
                  <a:lnTo>
                    <a:pt x="486" y="76"/>
                  </a:lnTo>
                  <a:lnTo>
                    <a:pt x="517" y="50"/>
                  </a:lnTo>
                  <a:lnTo>
                    <a:pt x="550" y="29"/>
                  </a:lnTo>
                  <a:lnTo>
                    <a:pt x="588" y="13"/>
                  </a:lnTo>
                  <a:lnTo>
                    <a:pt x="628" y="3"/>
                  </a:lnTo>
                  <a:lnTo>
                    <a:pt x="6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62"/>
            <p:cNvSpPr>
              <a:spLocks/>
            </p:cNvSpPr>
            <p:nvPr/>
          </p:nvSpPr>
          <p:spPr bwMode="auto">
            <a:xfrm>
              <a:off x="3179" y="2749"/>
              <a:ext cx="467" cy="505"/>
            </a:xfrm>
            <a:custGeom>
              <a:avLst/>
              <a:gdLst>
                <a:gd name="T0" fmla="*/ 732 w 1401"/>
                <a:gd name="T1" fmla="*/ 0 h 1516"/>
                <a:gd name="T2" fmla="*/ 815 w 1401"/>
                <a:gd name="T3" fmla="*/ 13 h 1516"/>
                <a:gd name="T4" fmla="*/ 885 w 1401"/>
                <a:gd name="T5" fmla="*/ 50 h 1516"/>
                <a:gd name="T6" fmla="*/ 942 w 1401"/>
                <a:gd name="T7" fmla="*/ 107 h 1516"/>
                <a:gd name="T8" fmla="*/ 979 w 1401"/>
                <a:gd name="T9" fmla="*/ 179 h 1516"/>
                <a:gd name="T10" fmla="*/ 992 w 1401"/>
                <a:gd name="T11" fmla="*/ 260 h 1516"/>
                <a:gd name="T12" fmla="*/ 990 w 1401"/>
                <a:gd name="T13" fmla="*/ 575 h 1516"/>
                <a:gd name="T14" fmla="*/ 969 w 1401"/>
                <a:gd name="T15" fmla="*/ 622 h 1516"/>
                <a:gd name="T16" fmla="*/ 934 w 1401"/>
                <a:gd name="T17" fmla="*/ 658 h 1516"/>
                <a:gd name="T18" fmla="*/ 934 w 1401"/>
                <a:gd name="T19" fmla="*/ 938 h 1516"/>
                <a:gd name="T20" fmla="*/ 938 w 1401"/>
                <a:gd name="T21" fmla="*/ 944 h 1516"/>
                <a:gd name="T22" fmla="*/ 954 w 1401"/>
                <a:gd name="T23" fmla="*/ 953 h 1516"/>
                <a:gd name="T24" fmla="*/ 997 w 1401"/>
                <a:gd name="T25" fmla="*/ 975 h 1516"/>
                <a:gd name="T26" fmla="*/ 1059 w 1401"/>
                <a:gd name="T27" fmla="*/ 1010 h 1516"/>
                <a:gd name="T28" fmla="*/ 1134 w 1401"/>
                <a:gd name="T29" fmla="*/ 1054 h 1516"/>
                <a:gd name="T30" fmla="*/ 1218 w 1401"/>
                <a:gd name="T31" fmla="*/ 1110 h 1516"/>
                <a:gd name="T32" fmla="*/ 1307 w 1401"/>
                <a:gd name="T33" fmla="*/ 1174 h 1516"/>
                <a:gd name="T34" fmla="*/ 1373 w 1401"/>
                <a:gd name="T35" fmla="*/ 1232 h 1516"/>
                <a:gd name="T36" fmla="*/ 1398 w 1401"/>
                <a:gd name="T37" fmla="*/ 1288 h 1516"/>
                <a:gd name="T38" fmla="*/ 1401 w 1401"/>
                <a:gd name="T39" fmla="*/ 1516 h 1516"/>
                <a:gd name="T40" fmla="*/ 0 w 1401"/>
                <a:gd name="T41" fmla="*/ 1320 h 1516"/>
                <a:gd name="T42" fmla="*/ 9 w 1401"/>
                <a:gd name="T43" fmla="*/ 1270 h 1516"/>
                <a:gd name="T44" fmla="*/ 32 w 1401"/>
                <a:gd name="T45" fmla="*/ 1228 h 1516"/>
                <a:gd name="T46" fmla="*/ 95 w 1401"/>
                <a:gd name="T47" fmla="*/ 1175 h 1516"/>
                <a:gd name="T48" fmla="*/ 185 w 1401"/>
                <a:gd name="T49" fmla="*/ 1111 h 1516"/>
                <a:gd name="T50" fmla="*/ 269 w 1401"/>
                <a:gd name="T51" fmla="*/ 1055 h 1516"/>
                <a:gd name="T52" fmla="*/ 345 w 1401"/>
                <a:gd name="T53" fmla="*/ 1010 h 1516"/>
                <a:gd name="T54" fmla="*/ 406 w 1401"/>
                <a:gd name="T55" fmla="*/ 976 h 1516"/>
                <a:gd name="T56" fmla="*/ 448 w 1401"/>
                <a:gd name="T57" fmla="*/ 954 h 1516"/>
                <a:gd name="T58" fmla="*/ 464 w 1401"/>
                <a:gd name="T59" fmla="*/ 946 h 1516"/>
                <a:gd name="T60" fmla="*/ 468 w 1401"/>
                <a:gd name="T61" fmla="*/ 939 h 1516"/>
                <a:gd name="T62" fmla="*/ 469 w 1401"/>
                <a:gd name="T63" fmla="*/ 658 h 1516"/>
                <a:gd name="T64" fmla="*/ 433 w 1401"/>
                <a:gd name="T65" fmla="*/ 622 h 1516"/>
                <a:gd name="T66" fmla="*/ 414 w 1401"/>
                <a:gd name="T67" fmla="*/ 575 h 1516"/>
                <a:gd name="T68" fmla="*/ 411 w 1401"/>
                <a:gd name="T69" fmla="*/ 260 h 1516"/>
                <a:gd name="T70" fmla="*/ 423 w 1401"/>
                <a:gd name="T71" fmla="*/ 179 h 1516"/>
                <a:gd name="T72" fmla="*/ 461 w 1401"/>
                <a:gd name="T73" fmla="*/ 107 h 1516"/>
                <a:gd name="T74" fmla="*/ 517 w 1401"/>
                <a:gd name="T75" fmla="*/ 50 h 1516"/>
                <a:gd name="T76" fmla="*/ 589 w 1401"/>
                <a:gd name="T77" fmla="*/ 13 h 1516"/>
                <a:gd name="T78" fmla="*/ 670 w 1401"/>
                <a:gd name="T79" fmla="*/ 0 h 1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1" h="1516">
                  <a:moveTo>
                    <a:pt x="670" y="0"/>
                  </a:moveTo>
                  <a:lnTo>
                    <a:pt x="732" y="0"/>
                  </a:lnTo>
                  <a:lnTo>
                    <a:pt x="774" y="3"/>
                  </a:lnTo>
                  <a:lnTo>
                    <a:pt x="815" y="13"/>
                  </a:lnTo>
                  <a:lnTo>
                    <a:pt x="852" y="29"/>
                  </a:lnTo>
                  <a:lnTo>
                    <a:pt x="885" y="50"/>
                  </a:lnTo>
                  <a:lnTo>
                    <a:pt x="916" y="76"/>
                  </a:lnTo>
                  <a:lnTo>
                    <a:pt x="942" y="107"/>
                  </a:lnTo>
                  <a:lnTo>
                    <a:pt x="963" y="140"/>
                  </a:lnTo>
                  <a:lnTo>
                    <a:pt x="979" y="179"/>
                  </a:lnTo>
                  <a:lnTo>
                    <a:pt x="988" y="218"/>
                  </a:lnTo>
                  <a:lnTo>
                    <a:pt x="992" y="260"/>
                  </a:lnTo>
                  <a:lnTo>
                    <a:pt x="992" y="549"/>
                  </a:lnTo>
                  <a:lnTo>
                    <a:pt x="990" y="575"/>
                  </a:lnTo>
                  <a:lnTo>
                    <a:pt x="981" y="600"/>
                  </a:lnTo>
                  <a:lnTo>
                    <a:pt x="969" y="622"/>
                  </a:lnTo>
                  <a:lnTo>
                    <a:pt x="953" y="642"/>
                  </a:lnTo>
                  <a:lnTo>
                    <a:pt x="934" y="658"/>
                  </a:lnTo>
                  <a:lnTo>
                    <a:pt x="934" y="934"/>
                  </a:lnTo>
                  <a:lnTo>
                    <a:pt x="934" y="938"/>
                  </a:lnTo>
                  <a:lnTo>
                    <a:pt x="935" y="942"/>
                  </a:lnTo>
                  <a:lnTo>
                    <a:pt x="938" y="944"/>
                  </a:lnTo>
                  <a:lnTo>
                    <a:pt x="942" y="947"/>
                  </a:lnTo>
                  <a:lnTo>
                    <a:pt x="954" y="953"/>
                  </a:lnTo>
                  <a:lnTo>
                    <a:pt x="972" y="963"/>
                  </a:lnTo>
                  <a:lnTo>
                    <a:pt x="997" y="975"/>
                  </a:lnTo>
                  <a:lnTo>
                    <a:pt x="1026" y="991"/>
                  </a:lnTo>
                  <a:lnTo>
                    <a:pt x="1059" y="1010"/>
                  </a:lnTo>
                  <a:lnTo>
                    <a:pt x="1095" y="1031"/>
                  </a:lnTo>
                  <a:lnTo>
                    <a:pt x="1134" y="1054"/>
                  </a:lnTo>
                  <a:lnTo>
                    <a:pt x="1175" y="1080"/>
                  </a:lnTo>
                  <a:lnTo>
                    <a:pt x="1218" y="1110"/>
                  </a:lnTo>
                  <a:lnTo>
                    <a:pt x="1262" y="1141"/>
                  </a:lnTo>
                  <a:lnTo>
                    <a:pt x="1307" y="1174"/>
                  </a:lnTo>
                  <a:lnTo>
                    <a:pt x="1351" y="1210"/>
                  </a:lnTo>
                  <a:lnTo>
                    <a:pt x="1373" y="1232"/>
                  </a:lnTo>
                  <a:lnTo>
                    <a:pt x="1389" y="1258"/>
                  </a:lnTo>
                  <a:lnTo>
                    <a:pt x="1398" y="1288"/>
                  </a:lnTo>
                  <a:lnTo>
                    <a:pt x="1401" y="1318"/>
                  </a:lnTo>
                  <a:lnTo>
                    <a:pt x="1401" y="1516"/>
                  </a:lnTo>
                  <a:lnTo>
                    <a:pt x="0" y="1516"/>
                  </a:lnTo>
                  <a:lnTo>
                    <a:pt x="0" y="1320"/>
                  </a:lnTo>
                  <a:lnTo>
                    <a:pt x="2" y="1294"/>
                  </a:lnTo>
                  <a:lnTo>
                    <a:pt x="9" y="1270"/>
                  </a:lnTo>
                  <a:lnTo>
                    <a:pt x="19" y="1248"/>
                  </a:lnTo>
                  <a:lnTo>
                    <a:pt x="32" y="1228"/>
                  </a:lnTo>
                  <a:lnTo>
                    <a:pt x="51" y="1211"/>
                  </a:lnTo>
                  <a:lnTo>
                    <a:pt x="95" y="1175"/>
                  </a:lnTo>
                  <a:lnTo>
                    <a:pt x="141" y="1142"/>
                  </a:lnTo>
                  <a:lnTo>
                    <a:pt x="185" y="1111"/>
                  </a:lnTo>
                  <a:lnTo>
                    <a:pt x="229" y="1081"/>
                  </a:lnTo>
                  <a:lnTo>
                    <a:pt x="269" y="1055"/>
                  </a:lnTo>
                  <a:lnTo>
                    <a:pt x="309" y="1031"/>
                  </a:lnTo>
                  <a:lnTo>
                    <a:pt x="345" y="1010"/>
                  </a:lnTo>
                  <a:lnTo>
                    <a:pt x="378" y="991"/>
                  </a:lnTo>
                  <a:lnTo>
                    <a:pt x="406" y="976"/>
                  </a:lnTo>
                  <a:lnTo>
                    <a:pt x="430" y="963"/>
                  </a:lnTo>
                  <a:lnTo>
                    <a:pt x="448" y="954"/>
                  </a:lnTo>
                  <a:lnTo>
                    <a:pt x="462" y="947"/>
                  </a:lnTo>
                  <a:lnTo>
                    <a:pt x="464" y="946"/>
                  </a:lnTo>
                  <a:lnTo>
                    <a:pt x="467" y="942"/>
                  </a:lnTo>
                  <a:lnTo>
                    <a:pt x="468" y="939"/>
                  </a:lnTo>
                  <a:lnTo>
                    <a:pt x="469" y="936"/>
                  </a:lnTo>
                  <a:lnTo>
                    <a:pt x="469" y="658"/>
                  </a:lnTo>
                  <a:lnTo>
                    <a:pt x="449" y="642"/>
                  </a:lnTo>
                  <a:lnTo>
                    <a:pt x="433" y="622"/>
                  </a:lnTo>
                  <a:lnTo>
                    <a:pt x="421" y="600"/>
                  </a:lnTo>
                  <a:lnTo>
                    <a:pt x="414" y="575"/>
                  </a:lnTo>
                  <a:lnTo>
                    <a:pt x="411" y="549"/>
                  </a:lnTo>
                  <a:lnTo>
                    <a:pt x="411" y="260"/>
                  </a:lnTo>
                  <a:lnTo>
                    <a:pt x="414" y="218"/>
                  </a:lnTo>
                  <a:lnTo>
                    <a:pt x="423" y="179"/>
                  </a:lnTo>
                  <a:lnTo>
                    <a:pt x="440" y="140"/>
                  </a:lnTo>
                  <a:lnTo>
                    <a:pt x="461" y="107"/>
                  </a:lnTo>
                  <a:lnTo>
                    <a:pt x="486" y="76"/>
                  </a:lnTo>
                  <a:lnTo>
                    <a:pt x="517" y="50"/>
                  </a:lnTo>
                  <a:lnTo>
                    <a:pt x="551" y="29"/>
                  </a:lnTo>
                  <a:lnTo>
                    <a:pt x="589" y="13"/>
                  </a:lnTo>
                  <a:lnTo>
                    <a:pt x="628" y="3"/>
                  </a:lnTo>
                  <a:lnTo>
                    <a:pt x="6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63"/>
            <p:cNvSpPr>
              <a:spLocks/>
            </p:cNvSpPr>
            <p:nvPr/>
          </p:nvSpPr>
          <p:spPr bwMode="auto">
            <a:xfrm>
              <a:off x="2290" y="2749"/>
              <a:ext cx="468" cy="505"/>
            </a:xfrm>
            <a:custGeom>
              <a:avLst/>
              <a:gdLst>
                <a:gd name="T0" fmla="*/ 732 w 1403"/>
                <a:gd name="T1" fmla="*/ 0 h 1516"/>
                <a:gd name="T2" fmla="*/ 814 w 1403"/>
                <a:gd name="T3" fmla="*/ 13 h 1516"/>
                <a:gd name="T4" fmla="*/ 886 w 1403"/>
                <a:gd name="T5" fmla="*/ 50 h 1516"/>
                <a:gd name="T6" fmla="*/ 941 w 1403"/>
                <a:gd name="T7" fmla="*/ 107 h 1516"/>
                <a:gd name="T8" fmla="*/ 978 w 1403"/>
                <a:gd name="T9" fmla="*/ 179 h 1516"/>
                <a:gd name="T10" fmla="*/ 992 w 1403"/>
                <a:gd name="T11" fmla="*/ 260 h 1516"/>
                <a:gd name="T12" fmla="*/ 989 w 1403"/>
                <a:gd name="T13" fmla="*/ 575 h 1516"/>
                <a:gd name="T14" fmla="*/ 970 w 1403"/>
                <a:gd name="T15" fmla="*/ 622 h 1516"/>
                <a:gd name="T16" fmla="*/ 934 w 1403"/>
                <a:gd name="T17" fmla="*/ 658 h 1516"/>
                <a:gd name="T18" fmla="*/ 934 w 1403"/>
                <a:gd name="T19" fmla="*/ 938 h 1516"/>
                <a:gd name="T20" fmla="*/ 939 w 1403"/>
                <a:gd name="T21" fmla="*/ 944 h 1516"/>
                <a:gd name="T22" fmla="*/ 955 w 1403"/>
                <a:gd name="T23" fmla="*/ 953 h 1516"/>
                <a:gd name="T24" fmla="*/ 997 w 1403"/>
                <a:gd name="T25" fmla="*/ 975 h 1516"/>
                <a:gd name="T26" fmla="*/ 1058 w 1403"/>
                <a:gd name="T27" fmla="*/ 1010 h 1516"/>
                <a:gd name="T28" fmla="*/ 1134 w 1403"/>
                <a:gd name="T29" fmla="*/ 1054 h 1516"/>
                <a:gd name="T30" fmla="*/ 1218 w 1403"/>
                <a:gd name="T31" fmla="*/ 1110 h 1516"/>
                <a:gd name="T32" fmla="*/ 1308 w 1403"/>
                <a:gd name="T33" fmla="*/ 1174 h 1516"/>
                <a:gd name="T34" fmla="*/ 1369 w 1403"/>
                <a:gd name="T35" fmla="*/ 1227 h 1516"/>
                <a:gd name="T36" fmla="*/ 1394 w 1403"/>
                <a:gd name="T37" fmla="*/ 1270 h 1516"/>
                <a:gd name="T38" fmla="*/ 1403 w 1403"/>
                <a:gd name="T39" fmla="*/ 1318 h 1516"/>
                <a:gd name="T40" fmla="*/ 0 w 1403"/>
                <a:gd name="T41" fmla="*/ 1516 h 1516"/>
                <a:gd name="T42" fmla="*/ 2 w 1403"/>
                <a:gd name="T43" fmla="*/ 1294 h 1516"/>
                <a:gd name="T44" fmla="*/ 19 w 1403"/>
                <a:gd name="T45" fmla="*/ 1248 h 1516"/>
                <a:gd name="T46" fmla="*/ 51 w 1403"/>
                <a:gd name="T47" fmla="*/ 1211 h 1516"/>
                <a:gd name="T48" fmla="*/ 141 w 1403"/>
                <a:gd name="T49" fmla="*/ 1142 h 1516"/>
                <a:gd name="T50" fmla="*/ 228 w 1403"/>
                <a:gd name="T51" fmla="*/ 1081 h 1516"/>
                <a:gd name="T52" fmla="*/ 308 w 1403"/>
                <a:gd name="T53" fmla="*/ 1031 h 1516"/>
                <a:gd name="T54" fmla="*/ 377 w 1403"/>
                <a:gd name="T55" fmla="*/ 991 h 1516"/>
                <a:gd name="T56" fmla="*/ 429 w 1403"/>
                <a:gd name="T57" fmla="*/ 963 h 1516"/>
                <a:gd name="T58" fmla="*/ 461 w 1403"/>
                <a:gd name="T59" fmla="*/ 947 h 1516"/>
                <a:gd name="T60" fmla="*/ 468 w 1403"/>
                <a:gd name="T61" fmla="*/ 942 h 1516"/>
                <a:gd name="T62" fmla="*/ 469 w 1403"/>
                <a:gd name="T63" fmla="*/ 936 h 1516"/>
                <a:gd name="T64" fmla="*/ 449 w 1403"/>
                <a:gd name="T65" fmla="*/ 642 h 1516"/>
                <a:gd name="T66" fmla="*/ 421 w 1403"/>
                <a:gd name="T67" fmla="*/ 600 h 1516"/>
                <a:gd name="T68" fmla="*/ 411 w 1403"/>
                <a:gd name="T69" fmla="*/ 549 h 1516"/>
                <a:gd name="T70" fmla="*/ 415 w 1403"/>
                <a:gd name="T71" fmla="*/ 218 h 1516"/>
                <a:gd name="T72" fmla="*/ 439 w 1403"/>
                <a:gd name="T73" fmla="*/ 140 h 1516"/>
                <a:gd name="T74" fmla="*/ 487 w 1403"/>
                <a:gd name="T75" fmla="*/ 76 h 1516"/>
                <a:gd name="T76" fmla="*/ 551 w 1403"/>
                <a:gd name="T77" fmla="*/ 29 h 1516"/>
                <a:gd name="T78" fmla="*/ 628 w 1403"/>
                <a:gd name="T79" fmla="*/ 3 h 1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3" h="1516">
                  <a:moveTo>
                    <a:pt x="671" y="0"/>
                  </a:moveTo>
                  <a:lnTo>
                    <a:pt x="732" y="0"/>
                  </a:lnTo>
                  <a:lnTo>
                    <a:pt x="775" y="3"/>
                  </a:lnTo>
                  <a:lnTo>
                    <a:pt x="814" y="13"/>
                  </a:lnTo>
                  <a:lnTo>
                    <a:pt x="851" y="29"/>
                  </a:lnTo>
                  <a:lnTo>
                    <a:pt x="886" y="50"/>
                  </a:lnTo>
                  <a:lnTo>
                    <a:pt x="915" y="76"/>
                  </a:lnTo>
                  <a:lnTo>
                    <a:pt x="941" y="107"/>
                  </a:lnTo>
                  <a:lnTo>
                    <a:pt x="963" y="140"/>
                  </a:lnTo>
                  <a:lnTo>
                    <a:pt x="978" y="179"/>
                  </a:lnTo>
                  <a:lnTo>
                    <a:pt x="988" y="218"/>
                  </a:lnTo>
                  <a:lnTo>
                    <a:pt x="992" y="260"/>
                  </a:lnTo>
                  <a:lnTo>
                    <a:pt x="992" y="549"/>
                  </a:lnTo>
                  <a:lnTo>
                    <a:pt x="989" y="575"/>
                  </a:lnTo>
                  <a:lnTo>
                    <a:pt x="982" y="600"/>
                  </a:lnTo>
                  <a:lnTo>
                    <a:pt x="970" y="622"/>
                  </a:lnTo>
                  <a:lnTo>
                    <a:pt x="954" y="642"/>
                  </a:lnTo>
                  <a:lnTo>
                    <a:pt x="934" y="658"/>
                  </a:lnTo>
                  <a:lnTo>
                    <a:pt x="934" y="934"/>
                  </a:lnTo>
                  <a:lnTo>
                    <a:pt x="934" y="938"/>
                  </a:lnTo>
                  <a:lnTo>
                    <a:pt x="936" y="942"/>
                  </a:lnTo>
                  <a:lnTo>
                    <a:pt x="939" y="944"/>
                  </a:lnTo>
                  <a:lnTo>
                    <a:pt x="941" y="947"/>
                  </a:lnTo>
                  <a:lnTo>
                    <a:pt x="955" y="953"/>
                  </a:lnTo>
                  <a:lnTo>
                    <a:pt x="973" y="963"/>
                  </a:lnTo>
                  <a:lnTo>
                    <a:pt x="997" y="975"/>
                  </a:lnTo>
                  <a:lnTo>
                    <a:pt x="1026" y="991"/>
                  </a:lnTo>
                  <a:lnTo>
                    <a:pt x="1058" y="1010"/>
                  </a:lnTo>
                  <a:lnTo>
                    <a:pt x="1094" y="1031"/>
                  </a:lnTo>
                  <a:lnTo>
                    <a:pt x="1134" y="1054"/>
                  </a:lnTo>
                  <a:lnTo>
                    <a:pt x="1176" y="1080"/>
                  </a:lnTo>
                  <a:lnTo>
                    <a:pt x="1218" y="1110"/>
                  </a:lnTo>
                  <a:lnTo>
                    <a:pt x="1262" y="1141"/>
                  </a:lnTo>
                  <a:lnTo>
                    <a:pt x="1308" y="1174"/>
                  </a:lnTo>
                  <a:lnTo>
                    <a:pt x="1352" y="1210"/>
                  </a:lnTo>
                  <a:lnTo>
                    <a:pt x="1369" y="1227"/>
                  </a:lnTo>
                  <a:lnTo>
                    <a:pt x="1384" y="1248"/>
                  </a:lnTo>
                  <a:lnTo>
                    <a:pt x="1394" y="1270"/>
                  </a:lnTo>
                  <a:lnTo>
                    <a:pt x="1400" y="1294"/>
                  </a:lnTo>
                  <a:lnTo>
                    <a:pt x="1403" y="1318"/>
                  </a:lnTo>
                  <a:lnTo>
                    <a:pt x="1403" y="1516"/>
                  </a:lnTo>
                  <a:lnTo>
                    <a:pt x="0" y="1516"/>
                  </a:lnTo>
                  <a:lnTo>
                    <a:pt x="0" y="1320"/>
                  </a:lnTo>
                  <a:lnTo>
                    <a:pt x="2" y="1294"/>
                  </a:lnTo>
                  <a:lnTo>
                    <a:pt x="9" y="1270"/>
                  </a:lnTo>
                  <a:lnTo>
                    <a:pt x="19" y="1248"/>
                  </a:lnTo>
                  <a:lnTo>
                    <a:pt x="33" y="1228"/>
                  </a:lnTo>
                  <a:lnTo>
                    <a:pt x="51" y="1211"/>
                  </a:lnTo>
                  <a:lnTo>
                    <a:pt x="96" y="1175"/>
                  </a:lnTo>
                  <a:lnTo>
                    <a:pt x="141" y="1142"/>
                  </a:lnTo>
                  <a:lnTo>
                    <a:pt x="185" y="1111"/>
                  </a:lnTo>
                  <a:lnTo>
                    <a:pt x="228" y="1081"/>
                  </a:lnTo>
                  <a:lnTo>
                    <a:pt x="269" y="1055"/>
                  </a:lnTo>
                  <a:lnTo>
                    <a:pt x="308" y="1031"/>
                  </a:lnTo>
                  <a:lnTo>
                    <a:pt x="344" y="1010"/>
                  </a:lnTo>
                  <a:lnTo>
                    <a:pt x="377" y="991"/>
                  </a:lnTo>
                  <a:lnTo>
                    <a:pt x="406" y="976"/>
                  </a:lnTo>
                  <a:lnTo>
                    <a:pt x="429" y="963"/>
                  </a:lnTo>
                  <a:lnTo>
                    <a:pt x="449" y="954"/>
                  </a:lnTo>
                  <a:lnTo>
                    <a:pt x="461" y="947"/>
                  </a:lnTo>
                  <a:lnTo>
                    <a:pt x="465" y="946"/>
                  </a:lnTo>
                  <a:lnTo>
                    <a:pt x="468" y="942"/>
                  </a:lnTo>
                  <a:lnTo>
                    <a:pt x="469" y="939"/>
                  </a:lnTo>
                  <a:lnTo>
                    <a:pt x="469" y="936"/>
                  </a:lnTo>
                  <a:lnTo>
                    <a:pt x="469" y="658"/>
                  </a:lnTo>
                  <a:lnTo>
                    <a:pt x="449" y="642"/>
                  </a:lnTo>
                  <a:lnTo>
                    <a:pt x="433" y="622"/>
                  </a:lnTo>
                  <a:lnTo>
                    <a:pt x="421" y="600"/>
                  </a:lnTo>
                  <a:lnTo>
                    <a:pt x="413" y="575"/>
                  </a:lnTo>
                  <a:lnTo>
                    <a:pt x="411" y="549"/>
                  </a:lnTo>
                  <a:lnTo>
                    <a:pt x="411" y="260"/>
                  </a:lnTo>
                  <a:lnTo>
                    <a:pt x="415" y="218"/>
                  </a:lnTo>
                  <a:lnTo>
                    <a:pt x="424" y="179"/>
                  </a:lnTo>
                  <a:lnTo>
                    <a:pt x="439" y="140"/>
                  </a:lnTo>
                  <a:lnTo>
                    <a:pt x="461" y="107"/>
                  </a:lnTo>
                  <a:lnTo>
                    <a:pt x="487" y="76"/>
                  </a:lnTo>
                  <a:lnTo>
                    <a:pt x="517" y="50"/>
                  </a:lnTo>
                  <a:lnTo>
                    <a:pt x="551" y="29"/>
                  </a:lnTo>
                  <a:lnTo>
                    <a:pt x="588" y="13"/>
                  </a:lnTo>
                  <a:lnTo>
                    <a:pt x="628" y="3"/>
                  </a:lnTo>
                  <a:lnTo>
                    <a:pt x="6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64"/>
            <p:cNvSpPr>
              <a:spLocks noEditPoints="1"/>
            </p:cNvSpPr>
            <p:nvPr/>
          </p:nvSpPr>
          <p:spPr bwMode="auto">
            <a:xfrm>
              <a:off x="2723" y="2579"/>
              <a:ext cx="491" cy="493"/>
            </a:xfrm>
            <a:custGeom>
              <a:avLst/>
              <a:gdLst>
                <a:gd name="T0" fmla="*/ 673 w 1475"/>
                <a:gd name="T1" fmla="*/ 157 h 1478"/>
                <a:gd name="T2" fmla="*/ 552 w 1475"/>
                <a:gd name="T3" fmla="*/ 184 h 1478"/>
                <a:gd name="T4" fmla="*/ 443 w 1475"/>
                <a:gd name="T5" fmla="*/ 234 h 1478"/>
                <a:gd name="T6" fmla="*/ 345 w 1475"/>
                <a:gd name="T7" fmla="*/ 305 h 1478"/>
                <a:gd name="T8" fmla="*/ 265 w 1475"/>
                <a:gd name="T9" fmla="*/ 394 h 1478"/>
                <a:gd name="T10" fmla="*/ 205 w 1475"/>
                <a:gd name="T11" fmla="*/ 498 h 1478"/>
                <a:gd name="T12" fmla="*/ 165 w 1475"/>
                <a:gd name="T13" fmla="*/ 614 h 1478"/>
                <a:gd name="T14" fmla="*/ 153 w 1475"/>
                <a:gd name="T15" fmla="*/ 740 h 1478"/>
                <a:gd name="T16" fmla="*/ 165 w 1475"/>
                <a:gd name="T17" fmla="*/ 866 h 1478"/>
                <a:gd name="T18" fmla="*/ 205 w 1475"/>
                <a:gd name="T19" fmla="*/ 982 h 1478"/>
                <a:gd name="T20" fmla="*/ 265 w 1475"/>
                <a:gd name="T21" fmla="*/ 1086 h 1478"/>
                <a:gd name="T22" fmla="*/ 345 w 1475"/>
                <a:gd name="T23" fmla="*/ 1174 h 1478"/>
                <a:gd name="T24" fmla="*/ 443 w 1475"/>
                <a:gd name="T25" fmla="*/ 1246 h 1478"/>
                <a:gd name="T26" fmla="*/ 552 w 1475"/>
                <a:gd name="T27" fmla="*/ 1297 h 1478"/>
                <a:gd name="T28" fmla="*/ 673 w 1475"/>
                <a:gd name="T29" fmla="*/ 1323 h 1478"/>
                <a:gd name="T30" fmla="*/ 802 w 1475"/>
                <a:gd name="T31" fmla="*/ 1323 h 1478"/>
                <a:gd name="T32" fmla="*/ 923 w 1475"/>
                <a:gd name="T33" fmla="*/ 1297 h 1478"/>
                <a:gd name="T34" fmla="*/ 1034 w 1475"/>
                <a:gd name="T35" fmla="*/ 1246 h 1478"/>
                <a:gd name="T36" fmla="*/ 1130 w 1475"/>
                <a:gd name="T37" fmla="*/ 1174 h 1478"/>
                <a:gd name="T38" fmla="*/ 1210 w 1475"/>
                <a:gd name="T39" fmla="*/ 1086 h 1478"/>
                <a:gd name="T40" fmla="*/ 1272 w 1475"/>
                <a:gd name="T41" fmla="*/ 982 h 1478"/>
                <a:gd name="T42" fmla="*/ 1310 w 1475"/>
                <a:gd name="T43" fmla="*/ 866 h 1478"/>
                <a:gd name="T44" fmla="*/ 1323 w 1475"/>
                <a:gd name="T45" fmla="*/ 740 h 1478"/>
                <a:gd name="T46" fmla="*/ 1310 w 1475"/>
                <a:gd name="T47" fmla="*/ 614 h 1478"/>
                <a:gd name="T48" fmla="*/ 1272 w 1475"/>
                <a:gd name="T49" fmla="*/ 498 h 1478"/>
                <a:gd name="T50" fmla="*/ 1210 w 1475"/>
                <a:gd name="T51" fmla="*/ 394 h 1478"/>
                <a:gd name="T52" fmla="*/ 1130 w 1475"/>
                <a:gd name="T53" fmla="*/ 305 h 1478"/>
                <a:gd name="T54" fmla="*/ 1034 w 1475"/>
                <a:gd name="T55" fmla="*/ 234 h 1478"/>
                <a:gd name="T56" fmla="*/ 923 w 1475"/>
                <a:gd name="T57" fmla="*/ 184 h 1478"/>
                <a:gd name="T58" fmla="*/ 802 w 1475"/>
                <a:gd name="T59" fmla="*/ 157 h 1478"/>
                <a:gd name="T60" fmla="*/ 738 w 1475"/>
                <a:gd name="T61" fmla="*/ 0 h 1478"/>
                <a:gd name="T62" fmla="*/ 887 w 1475"/>
                <a:gd name="T63" fmla="*/ 15 h 1478"/>
                <a:gd name="T64" fmla="*/ 1025 w 1475"/>
                <a:gd name="T65" fmla="*/ 58 h 1478"/>
                <a:gd name="T66" fmla="*/ 1151 w 1475"/>
                <a:gd name="T67" fmla="*/ 127 h 1478"/>
                <a:gd name="T68" fmla="*/ 1259 w 1475"/>
                <a:gd name="T69" fmla="*/ 218 h 1478"/>
                <a:gd name="T70" fmla="*/ 1349 w 1475"/>
                <a:gd name="T71" fmla="*/ 326 h 1478"/>
                <a:gd name="T72" fmla="*/ 1417 w 1475"/>
                <a:gd name="T73" fmla="*/ 452 h 1478"/>
                <a:gd name="T74" fmla="*/ 1460 w 1475"/>
                <a:gd name="T75" fmla="*/ 590 h 1478"/>
                <a:gd name="T76" fmla="*/ 1475 w 1475"/>
                <a:gd name="T77" fmla="*/ 739 h 1478"/>
                <a:gd name="T78" fmla="*/ 1460 w 1475"/>
                <a:gd name="T79" fmla="*/ 888 h 1478"/>
                <a:gd name="T80" fmla="*/ 1417 w 1475"/>
                <a:gd name="T81" fmla="*/ 1026 h 1478"/>
                <a:gd name="T82" fmla="*/ 1349 w 1475"/>
                <a:gd name="T83" fmla="*/ 1152 h 1478"/>
                <a:gd name="T84" fmla="*/ 1259 w 1475"/>
                <a:gd name="T85" fmla="*/ 1261 h 1478"/>
                <a:gd name="T86" fmla="*/ 1151 w 1475"/>
                <a:gd name="T87" fmla="*/ 1351 h 1478"/>
                <a:gd name="T88" fmla="*/ 1025 w 1475"/>
                <a:gd name="T89" fmla="*/ 1420 h 1478"/>
                <a:gd name="T90" fmla="*/ 887 w 1475"/>
                <a:gd name="T91" fmla="*/ 1463 h 1478"/>
                <a:gd name="T92" fmla="*/ 738 w 1475"/>
                <a:gd name="T93" fmla="*/ 1478 h 1478"/>
                <a:gd name="T94" fmla="*/ 589 w 1475"/>
                <a:gd name="T95" fmla="*/ 1463 h 1478"/>
                <a:gd name="T96" fmla="*/ 451 w 1475"/>
                <a:gd name="T97" fmla="*/ 1420 h 1478"/>
                <a:gd name="T98" fmla="*/ 325 w 1475"/>
                <a:gd name="T99" fmla="*/ 1351 h 1478"/>
                <a:gd name="T100" fmla="*/ 217 w 1475"/>
                <a:gd name="T101" fmla="*/ 1261 h 1478"/>
                <a:gd name="T102" fmla="*/ 126 w 1475"/>
                <a:gd name="T103" fmla="*/ 1152 h 1478"/>
                <a:gd name="T104" fmla="*/ 58 w 1475"/>
                <a:gd name="T105" fmla="*/ 1026 h 1478"/>
                <a:gd name="T106" fmla="*/ 15 w 1475"/>
                <a:gd name="T107" fmla="*/ 888 h 1478"/>
                <a:gd name="T108" fmla="*/ 0 w 1475"/>
                <a:gd name="T109" fmla="*/ 739 h 1478"/>
                <a:gd name="T110" fmla="*/ 15 w 1475"/>
                <a:gd name="T111" fmla="*/ 590 h 1478"/>
                <a:gd name="T112" fmla="*/ 58 w 1475"/>
                <a:gd name="T113" fmla="*/ 452 h 1478"/>
                <a:gd name="T114" fmla="*/ 126 w 1475"/>
                <a:gd name="T115" fmla="*/ 326 h 1478"/>
                <a:gd name="T116" fmla="*/ 216 w 1475"/>
                <a:gd name="T117" fmla="*/ 218 h 1478"/>
                <a:gd name="T118" fmla="*/ 325 w 1475"/>
                <a:gd name="T119" fmla="*/ 127 h 1478"/>
                <a:gd name="T120" fmla="*/ 450 w 1475"/>
                <a:gd name="T121" fmla="*/ 58 h 1478"/>
                <a:gd name="T122" fmla="*/ 589 w 1475"/>
                <a:gd name="T123" fmla="*/ 15 h 1478"/>
                <a:gd name="T124" fmla="*/ 738 w 1475"/>
                <a:gd name="T125" fmla="*/ 0 h 1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75" h="1478">
                  <a:moveTo>
                    <a:pt x="738" y="153"/>
                  </a:moveTo>
                  <a:lnTo>
                    <a:pt x="673" y="157"/>
                  </a:lnTo>
                  <a:lnTo>
                    <a:pt x="612" y="167"/>
                  </a:lnTo>
                  <a:lnTo>
                    <a:pt x="552" y="184"/>
                  </a:lnTo>
                  <a:lnTo>
                    <a:pt x="496" y="206"/>
                  </a:lnTo>
                  <a:lnTo>
                    <a:pt x="443" y="234"/>
                  </a:lnTo>
                  <a:lnTo>
                    <a:pt x="392" y="267"/>
                  </a:lnTo>
                  <a:lnTo>
                    <a:pt x="345" y="305"/>
                  </a:lnTo>
                  <a:lnTo>
                    <a:pt x="303" y="347"/>
                  </a:lnTo>
                  <a:lnTo>
                    <a:pt x="265" y="394"/>
                  </a:lnTo>
                  <a:lnTo>
                    <a:pt x="232" y="445"/>
                  </a:lnTo>
                  <a:lnTo>
                    <a:pt x="205" y="498"/>
                  </a:lnTo>
                  <a:lnTo>
                    <a:pt x="182" y="555"/>
                  </a:lnTo>
                  <a:lnTo>
                    <a:pt x="165" y="614"/>
                  </a:lnTo>
                  <a:lnTo>
                    <a:pt x="155" y="676"/>
                  </a:lnTo>
                  <a:lnTo>
                    <a:pt x="153" y="740"/>
                  </a:lnTo>
                  <a:lnTo>
                    <a:pt x="155" y="804"/>
                  </a:lnTo>
                  <a:lnTo>
                    <a:pt x="165" y="866"/>
                  </a:lnTo>
                  <a:lnTo>
                    <a:pt x="182" y="925"/>
                  </a:lnTo>
                  <a:lnTo>
                    <a:pt x="205" y="982"/>
                  </a:lnTo>
                  <a:lnTo>
                    <a:pt x="232" y="1036"/>
                  </a:lnTo>
                  <a:lnTo>
                    <a:pt x="265" y="1086"/>
                  </a:lnTo>
                  <a:lnTo>
                    <a:pt x="303" y="1132"/>
                  </a:lnTo>
                  <a:lnTo>
                    <a:pt x="345" y="1174"/>
                  </a:lnTo>
                  <a:lnTo>
                    <a:pt x="392" y="1213"/>
                  </a:lnTo>
                  <a:lnTo>
                    <a:pt x="443" y="1246"/>
                  </a:lnTo>
                  <a:lnTo>
                    <a:pt x="496" y="1274"/>
                  </a:lnTo>
                  <a:lnTo>
                    <a:pt x="552" y="1297"/>
                  </a:lnTo>
                  <a:lnTo>
                    <a:pt x="612" y="1313"/>
                  </a:lnTo>
                  <a:lnTo>
                    <a:pt x="673" y="1323"/>
                  </a:lnTo>
                  <a:lnTo>
                    <a:pt x="738" y="1326"/>
                  </a:lnTo>
                  <a:lnTo>
                    <a:pt x="802" y="1323"/>
                  </a:lnTo>
                  <a:lnTo>
                    <a:pt x="863" y="1313"/>
                  </a:lnTo>
                  <a:lnTo>
                    <a:pt x="923" y="1297"/>
                  </a:lnTo>
                  <a:lnTo>
                    <a:pt x="979" y="1273"/>
                  </a:lnTo>
                  <a:lnTo>
                    <a:pt x="1034" y="1246"/>
                  </a:lnTo>
                  <a:lnTo>
                    <a:pt x="1083" y="1213"/>
                  </a:lnTo>
                  <a:lnTo>
                    <a:pt x="1130" y="1174"/>
                  </a:lnTo>
                  <a:lnTo>
                    <a:pt x="1172" y="1132"/>
                  </a:lnTo>
                  <a:lnTo>
                    <a:pt x="1210" y="1086"/>
                  </a:lnTo>
                  <a:lnTo>
                    <a:pt x="1243" y="1035"/>
                  </a:lnTo>
                  <a:lnTo>
                    <a:pt x="1272" y="982"/>
                  </a:lnTo>
                  <a:lnTo>
                    <a:pt x="1294" y="925"/>
                  </a:lnTo>
                  <a:lnTo>
                    <a:pt x="1310" y="866"/>
                  </a:lnTo>
                  <a:lnTo>
                    <a:pt x="1320" y="804"/>
                  </a:lnTo>
                  <a:lnTo>
                    <a:pt x="1323" y="740"/>
                  </a:lnTo>
                  <a:lnTo>
                    <a:pt x="1320" y="676"/>
                  </a:lnTo>
                  <a:lnTo>
                    <a:pt x="1310" y="614"/>
                  </a:lnTo>
                  <a:lnTo>
                    <a:pt x="1294" y="555"/>
                  </a:lnTo>
                  <a:lnTo>
                    <a:pt x="1272" y="498"/>
                  </a:lnTo>
                  <a:lnTo>
                    <a:pt x="1243" y="445"/>
                  </a:lnTo>
                  <a:lnTo>
                    <a:pt x="1210" y="394"/>
                  </a:lnTo>
                  <a:lnTo>
                    <a:pt x="1172" y="347"/>
                  </a:lnTo>
                  <a:lnTo>
                    <a:pt x="1130" y="305"/>
                  </a:lnTo>
                  <a:lnTo>
                    <a:pt x="1083" y="267"/>
                  </a:lnTo>
                  <a:lnTo>
                    <a:pt x="1034" y="234"/>
                  </a:lnTo>
                  <a:lnTo>
                    <a:pt x="979" y="206"/>
                  </a:lnTo>
                  <a:lnTo>
                    <a:pt x="923" y="184"/>
                  </a:lnTo>
                  <a:lnTo>
                    <a:pt x="863" y="167"/>
                  </a:lnTo>
                  <a:lnTo>
                    <a:pt x="802" y="157"/>
                  </a:lnTo>
                  <a:lnTo>
                    <a:pt x="738" y="153"/>
                  </a:lnTo>
                  <a:close/>
                  <a:moveTo>
                    <a:pt x="738" y="0"/>
                  </a:moveTo>
                  <a:lnTo>
                    <a:pt x="813" y="4"/>
                  </a:lnTo>
                  <a:lnTo>
                    <a:pt x="887" y="15"/>
                  </a:lnTo>
                  <a:lnTo>
                    <a:pt x="957" y="34"/>
                  </a:lnTo>
                  <a:lnTo>
                    <a:pt x="1025" y="58"/>
                  </a:lnTo>
                  <a:lnTo>
                    <a:pt x="1089" y="90"/>
                  </a:lnTo>
                  <a:lnTo>
                    <a:pt x="1151" y="127"/>
                  </a:lnTo>
                  <a:lnTo>
                    <a:pt x="1208" y="169"/>
                  </a:lnTo>
                  <a:lnTo>
                    <a:pt x="1259" y="218"/>
                  </a:lnTo>
                  <a:lnTo>
                    <a:pt x="1307" y="269"/>
                  </a:lnTo>
                  <a:lnTo>
                    <a:pt x="1349" y="326"/>
                  </a:lnTo>
                  <a:lnTo>
                    <a:pt x="1386" y="388"/>
                  </a:lnTo>
                  <a:lnTo>
                    <a:pt x="1417" y="452"/>
                  </a:lnTo>
                  <a:lnTo>
                    <a:pt x="1442" y="520"/>
                  </a:lnTo>
                  <a:lnTo>
                    <a:pt x="1460" y="590"/>
                  </a:lnTo>
                  <a:lnTo>
                    <a:pt x="1472" y="663"/>
                  </a:lnTo>
                  <a:lnTo>
                    <a:pt x="1475" y="739"/>
                  </a:lnTo>
                  <a:lnTo>
                    <a:pt x="1472" y="814"/>
                  </a:lnTo>
                  <a:lnTo>
                    <a:pt x="1460" y="888"/>
                  </a:lnTo>
                  <a:lnTo>
                    <a:pt x="1442" y="958"/>
                  </a:lnTo>
                  <a:lnTo>
                    <a:pt x="1417" y="1026"/>
                  </a:lnTo>
                  <a:lnTo>
                    <a:pt x="1386" y="1091"/>
                  </a:lnTo>
                  <a:lnTo>
                    <a:pt x="1349" y="1152"/>
                  </a:lnTo>
                  <a:lnTo>
                    <a:pt x="1307" y="1209"/>
                  </a:lnTo>
                  <a:lnTo>
                    <a:pt x="1259" y="1261"/>
                  </a:lnTo>
                  <a:lnTo>
                    <a:pt x="1208" y="1309"/>
                  </a:lnTo>
                  <a:lnTo>
                    <a:pt x="1151" y="1351"/>
                  </a:lnTo>
                  <a:lnTo>
                    <a:pt x="1089" y="1388"/>
                  </a:lnTo>
                  <a:lnTo>
                    <a:pt x="1025" y="1420"/>
                  </a:lnTo>
                  <a:lnTo>
                    <a:pt x="957" y="1445"/>
                  </a:lnTo>
                  <a:lnTo>
                    <a:pt x="887" y="1463"/>
                  </a:lnTo>
                  <a:lnTo>
                    <a:pt x="813" y="1475"/>
                  </a:lnTo>
                  <a:lnTo>
                    <a:pt x="738" y="1478"/>
                  </a:lnTo>
                  <a:lnTo>
                    <a:pt x="662" y="1475"/>
                  </a:lnTo>
                  <a:lnTo>
                    <a:pt x="589" y="1463"/>
                  </a:lnTo>
                  <a:lnTo>
                    <a:pt x="519" y="1445"/>
                  </a:lnTo>
                  <a:lnTo>
                    <a:pt x="451" y="1420"/>
                  </a:lnTo>
                  <a:lnTo>
                    <a:pt x="386" y="1388"/>
                  </a:lnTo>
                  <a:lnTo>
                    <a:pt x="325" y="1351"/>
                  </a:lnTo>
                  <a:lnTo>
                    <a:pt x="269" y="1309"/>
                  </a:lnTo>
                  <a:lnTo>
                    <a:pt x="217" y="1261"/>
                  </a:lnTo>
                  <a:lnTo>
                    <a:pt x="169" y="1209"/>
                  </a:lnTo>
                  <a:lnTo>
                    <a:pt x="126" y="1152"/>
                  </a:lnTo>
                  <a:lnTo>
                    <a:pt x="89" y="1092"/>
                  </a:lnTo>
                  <a:lnTo>
                    <a:pt x="58" y="1026"/>
                  </a:lnTo>
                  <a:lnTo>
                    <a:pt x="33" y="958"/>
                  </a:lnTo>
                  <a:lnTo>
                    <a:pt x="15" y="888"/>
                  </a:lnTo>
                  <a:lnTo>
                    <a:pt x="3" y="815"/>
                  </a:lnTo>
                  <a:lnTo>
                    <a:pt x="0" y="739"/>
                  </a:lnTo>
                  <a:lnTo>
                    <a:pt x="3" y="663"/>
                  </a:lnTo>
                  <a:lnTo>
                    <a:pt x="15" y="590"/>
                  </a:lnTo>
                  <a:lnTo>
                    <a:pt x="33" y="520"/>
                  </a:lnTo>
                  <a:lnTo>
                    <a:pt x="58" y="452"/>
                  </a:lnTo>
                  <a:lnTo>
                    <a:pt x="89" y="388"/>
                  </a:lnTo>
                  <a:lnTo>
                    <a:pt x="126" y="326"/>
                  </a:lnTo>
                  <a:lnTo>
                    <a:pt x="169" y="269"/>
                  </a:lnTo>
                  <a:lnTo>
                    <a:pt x="216" y="218"/>
                  </a:lnTo>
                  <a:lnTo>
                    <a:pt x="269" y="169"/>
                  </a:lnTo>
                  <a:lnTo>
                    <a:pt x="325" y="127"/>
                  </a:lnTo>
                  <a:lnTo>
                    <a:pt x="386" y="90"/>
                  </a:lnTo>
                  <a:lnTo>
                    <a:pt x="450" y="58"/>
                  </a:lnTo>
                  <a:lnTo>
                    <a:pt x="518" y="34"/>
                  </a:lnTo>
                  <a:lnTo>
                    <a:pt x="589" y="15"/>
                  </a:lnTo>
                  <a:lnTo>
                    <a:pt x="662" y="4"/>
                  </a:lnTo>
                  <a:lnTo>
                    <a:pt x="7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65"/>
            <p:cNvSpPr>
              <a:spLocks/>
            </p:cNvSpPr>
            <p:nvPr/>
          </p:nvSpPr>
          <p:spPr bwMode="auto">
            <a:xfrm>
              <a:off x="2890" y="2675"/>
              <a:ext cx="157" cy="302"/>
            </a:xfrm>
            <a:custGeom>
              <a:avLst/>
              <a:gdLst>
                <a:gd name="T0" fmla="*/ 259 w 469"/>
                <a:gd name="T1" fmla="*/ 0 h 906"/>
                <a:gd name="T2" fmla="*/ 291 w 469"/>
                <a:gd name="T3" fmla="*/ 16 h 906"/>
                <a:gd name="T4" fmla="*/ 294 w 469"/>
                <a:gd name="T5" fmla="*/ 73 h 906"/>
                <a:gd name="T6" fmla="*/ 305 w 469"/>
                <a:gd name="T7" fmla="*/ 97 h 906"/>
                <a:gd name="T8" fmla="*/ 378 w 469"/>
                <a:gd name="T9" fmla="*/ 113 h 906"/>
                <a:gd name="T10" fmla="*/ 437 w 469"/>
                <a:gd name="T11" fmla="*/ 143 h 906"/>
                <a:gd name="T12" fmla="*/ 427 w 469"/>
                <a:gd name="T13" fmla="*/ 201 h 906"/>
                <a:gd name="T14" fmla="*/ 407 w 469"/>
                <a:gd name="T15" fmla="*/ 255 h 906"/>
                <a:gd name="T16" fmla="*/ 380 w 469"/>
                <a:gd name="T17" fmla="*/ 253 h 906"/>
                <a:gd name="T18" fmla="*/ 239 w 469"/>
                <a:gd name="T19" fmla="*/ 226 h 906"/>
                <a:gd name="T20" fmla="*/ 186 w 469"/>
                <a:gd name="T21" fmla="*/ 243 h 906"/>
                <a:gd name="T22" fmla="*/ 165 w 469"/>
                <a:gd name="T23" fmla="*/ 284 h 906"/>
                <a:gd name="T24" fmla="*/ 189 w 469"/>
                <a:gd name="T25" fmla="*/ 327 h 906"/>
                <a:gd name="T26" fmla="*/ 249 w 469"/>
                <a:gd name="T27" fmla="*/ 361 h 906"/>
                <a:gd name="T28" fmla="*/ 360 w 469"/>
                <a:gd name="T29" fmla="*/ 411 h 906"/>
                <a:gd name="T30" fmla="*/ 439 w 469"/>
                <a:gd name="T31" fmla="*/ 486 h 906"/>
                <a:gd name="T32" fmla="*/ 469 w 469"/>
                <a:gd name="T33" fmla="*/ 584 h 906"/>
                <a:gd name="T34" fmla="*/ 445 w 469"/>
                <a:gd name="T35" fmla="*/ 684 h 906"/>
                <a:gd name="T36" fmla="*/ 375 w 469"/>
                <a:gd name="T37" fmla="*/ 759 h 906"/>
                <a:gd name="T38" fmla="*/ 301 w 469"/>
                <a:gd name="T39" fmla="*/ 790 h 906"/>
                <a:gd name="T40" fmla="*/ 288 w 469"/>
                <a:gd name="T41" fmla="*/ 821 h 906"/>
                <a:gd name="T42" fmla="*/ 285 w 469"/>
                <a:gd name="T43" fmla="*/ 891 h 906"/>
                <a:gd name="T44" fmla="*/ 262 w 469"/>
                <a:gd name="T45" fmla="*/ 906 h 906"/>
                <a:gd name="T46" fmla="*/ 178 w 469"/>
                <a:gd name="T47" fmla="*/ 899 h 906"/>
                <a:gd name="T48" fmla="*/ 170 w 469"/>
                <a:gd name="T49" fmla="*/ 834 h 906"/>
                <a:gd name="T50" fmla="*/ 163 w 469"/>
                <a:gd name="T51" fmla="*/ 804 h 906"/>
                <a:gd name="T52" fmla="*/ 100 w 469"/>
                <a:gd name="T53" fmla="*/ 790 h 906"/>
                <a:gd name="T54" fmla="*/ 12 w 469"/>
                <a:gd name="T55" fmla="*/ 757 h 906"/>
                <a:gd name="T56" fmla="*/ 0 w 469"/>
                <a:gd name="T57" fmla="*/ 729 h 906"/>
                <a:gd name="T58" fmla="*/ 27 w 469"/>
                <a:gd name="T59" fmla="*/ 637 h 906"/>
                <a:gd name="T60" fmla="*/ 48 w 469"/>
                <a:gd name="T61" fmla="*/ 628 h 906"/>
                <a:gd name="T62" fmla="*/ 142 w 469"/>
                <a:gd name="T63" fmla="*/ 664 h 906"/>
                <a:gd name="T64" fmla="*/ 239 w 469"/>
                <a:gd name="T65" fmla="*/ 669 h 906"/>
                <a:gd name="T66" fmla="*/ 297 w 469"/>
                <a:gd name="T67" fmla="*/ 634 h 906"/>
                <a:gd name="T68" fmla="*/ 305 w 469"/>
                <a:gd name="T69" fmla="*/ 582 h 906"/>
                <a:gd name="T70" fmla="*/ 259 w 469"/>
                <a:gd name="T71" fmla="*/ 533 h 906"/>
                <a:gd name="T72" fmla="*/ 170 w 469"/>
                <a:gd name="T73" fmla="*/ 495 h 906"/>
                <a:gd name="T74" fmla="*/ 82 w 469"/>
                <a:gd name="T75" fmla="*/ 447 h 906"/>
                <a:gd name="T76" fmla="*/ 24 w 469"/>
                <a:gd name="T77" fmla="*/ 380 h 906"/>
                <a:gd name="T78" fmla="*/ 5 w 469"/>
                <a:gd name="T79" fmla="*/ 291 h 906"/>
                <a:gd name="T80" fmla="*/ 37 w 469"/>
                <a:gd name="T81" fmla="*/ 194 h 906"/>
                <a:gd name="T82" fmla="*/ 111 w 469"/>
                <a:gd name="T83" fmla="*/ 129 h 906"/>
                <a:gd name="T84" fmla="*/ 169 w 469"/>
                <a:gd name="T85" fmla="*/ 106 h 906"/>
                <a:gd name="T86" fmla="*/ 179 w 469"/>
                <a:gd name="T87" fmla="*/ 82 h 906"/>
                <a:gd name="T88" fmla="*/ 180 w 469"/>
                <a:gd name="T89" fmla="*/ 18 h 906"/>
                <a:gd name="T90" fmla="*/ 197 w 469"/>
                <a:gd name="T91" fmla="*/ 1 h 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69" h="906">
                  <a:moveTo>
                    <a:pt x="211" y="0"/>
                  </a:moveTo>
                  <a:lnTo>
                    <a:pt x="236" y="0"/>
                  </a:lnTo>
                  <a:lnTo>
                    <a:pt x="259" y="0"/>
                  </a:lnTo>
                  <a:lnTo>
                    <a:pt x="276" y="2"/>
                  </a:lnTo>
                  <a:lnTo>
                    <a:pt x="286" y="7"/>
                  </a:lnTo>
                  <a:lnTo>
                    <a:pt x="291" y="16"/>
                  </a:lnTo>
                  <a:lnTo>
                    <a:pt x="292" y="32"/>
                  </a:lnTo>
                  <a:lnTo>
                    <a:pt x="292" y="56"/>
                  </a:lnTo>
                  <a:lnTo>
                    <a:pt x="294" y="73"/>
                  </a:lnTo>
                  <a:lnTo>
                    <a:pt x="295" y="85"/>
                  </a:lnTo>
                  <a:lnTo>
                    <a:pt x="297" y="92"/>
                  </a:lnTo>
                  <a:lnTo>
                    <a:pt x="305" y="97"/>
                  </a:lnTo>
                  <a:lnTo>
                    <a:pt x="316" y="100"/>
                  </a:lnTo>
                  <a:lnTo>
                    <a:pt x="333" y="103"/>
                  </a:lnTo>
                  <a:lnTo>
                    <a:pt x="378" y="113"/>
                  </a:lnTo>
                  <a:lnTo>
                    <a:pt x="421" y="129"/>
                  </a:lnTo>
                  <a:lnTo>
                    <a:pt x="432" y="135"/>
                  </a:lnTo>
                  <a:lnTo>
                    <a:pt x="437" y="143"/>
                  </a:lnTo>
                  <a:lnTo>
                    <a:pt x="439" y="153"/>
                  </a:lnTo>
                  <a:lnTo>
                    <a:pt x="438" y="164"/>
                  </a:lnTo>
                  <a:lnTo>
                    <a:pt x="427" y="201"/>
                  </a:lnTo>
                  <a:lnTo>
                    <a:pt x="416" y="237"/>
                  </a:lnTo>
                  <a:lnTo>
                    <a:pt x="412" y="249"/>
                  </a:lnTo>
                  <a:lnTo>
                    <a:pt x="407" y="255"/>
                  </a:lnTo>
                  <a:lnTo>
                    <a:pt x="400" y="259"/>
                  </a:lnTo>
                  <a:lnTo>
                    <a:pt x="391" y="258"/>
                  </a:lnTo>
                  <a:lnTo>
                    <a:pt x="380" y="253"/>
                  </a:lnTo>
                  <a:lnTo>
                    <a:pt x="334" y="236"/>
                  </a:lnTo>
                  <a:lnTo>
                    <a:pt x="288" y="227"/>
                  </a:lnTo>
                  <a:lnTo>
                    <a:pt x="239" y="226"/>
                  </a:lnTo>
                  <a:lnTo>
                    <a:pt x="221" y="228"/>
                  </a:lnTo>
                  <a:lnTo>
                    <a:pt x="202" y="233"/>
                  </a:lnTo>
                  <a:lnTo>
                    <a:pt x="186" y="243"/>
                  </a:lnTo>
                  <a:lnTo>
                    <a:pt x="175" y="254"/>
                  </a:lnTo>
                  <a:lnTo>
                    <a:pt x="168" y="269"/>
                  </a:lnTo>
                  <a:lnTo>
                    <a:pt x="165" y="284"/>
                  </a:lnTo>
                  <a:lnTo>
                    <a:pt x="168" y="298"/>
                  </a:lnTo>
                  <a:lnTo>
                    <a:pt x="177" y="313"/>
                  </a:lnTo>
                  <a:lnTo>
                    <a:pt x="189" y="327"/>
                  </a:lnTo>
                  <a:lnTo>
                    <a:pt x="209" y="340"/>
                  </a:lnTo>
                  <a:lnTo>
                    <a:pt x="228" y="352"/>
                  </a:lnTo>
                  <a:lnTo>
                    <a:pt x="249" y="361"/>
                  </a:lnTo>
                  <a:lnTo>
                    <a:pt x="288" y="376"/>
                  </a:lnTo>
                  <a:lnTo>
                    <a:pt x="325" y="392"/>
                  </a:lnTo>
                  <a:lnTo>
                    <a:pt x="360" y="411"/>
                  </a:lnTo>
                  <a:lnTo>
                    <a:pt x="392" y="433"/>
                  </a:lnTo>
                  <a:lnTo>
                    <a:pt x="418" y="458"/>
                  </a:lnTo>
                  <a:lnTo>
                    <a:pt x="439" y="486"/>
                  </a:lnTo>
                  <a:lnTo>
                    <a:pt x="455" y="517"/>
                  </a:lnTo>
                  <a:lnTo>
                    <a:pt x="465" y="550"/>
                  </a:lnTo>
                  <a:lnTo>
                    <a:pt x="469" y="584"/>
                  </a:lnTo>
                  <a:lnTo>
                    <a:pt x="468" y="618"/>
                  </a:lnTo>
                  <a:lnTo>
                    <a:pt x="459" y="652"/>
                  </a:lnTo>
                  <a:lnTo>
                    <a:pt x="445" y="684"/>
                  </a:lnTo>
                  <a:lnTo>
                    <a:pt x="424" y="715"/>
                  </a:lnTo>
                  <a:lnTo>
                    <a:pt x="401" y="739"/>
                  </a:lnTo>
                  <a:lnTo>
                    <a:pt x="375" y="759"/>
                  </a:lnTo>
                  <a:lnTo>
                    <a:pt x="346" y="775"/>
                  </a:lnTo>
                  <a:lnTo>
                    <a:pt x="313" y="786"/>
                  </a:lnTo>
                  <a:lnTo>
                    <a:pt x="301" y="790"/>
                  </a:lnTo>
                  <a:lnTo>
                    <a:pt x="292" y="797"/>
                  </a:lnTo>
                  <a:lnTo>
                    <a:pt x="289" y="807"/>
                  </a:lnTo>
                  <a:lnTo>
                    <a:pt x="288" y="821"/>
                  </a:lnTo>
                  <a:lnTo>
                    <a:pt x="288" y="850"/>
                  </a:lnTo>
                  <a:lnTo>
                    <a:pt x="288" y="879"/>
                  </a:lnTo>
                  <a:lnTo>
                    <a:pt x="285" y="891"/>
                  </a:lnTo>
                  <a:lnTo>
                    <a:pt x="281" y="899"/>
                  </a:lnTo>
                  <a:lnTo>
                    <a:pt x="273" y="905"/>
                  </a:lnTo>
                  <a:lnTo>
                    <a:pt x="262" y="906"/>
                  </a:lnTo>
                  <a:lnTo>
                    <a:pt x="197" y="906"/>
                  </a:lnTo>
                  <a:lnTo>
                    <a:pt x="186" y="905"/>
                  </a:lnTo>
                  <a:lnTo>
                    <a:pt x="178" y="899"/>
                  </a:lnTo>
                  <a:lnTo>
                    <a:pt x="173" y="890"/>
                  </a:lnTo>
                  <a:lnTo>
                    <a:pt x="170" y="878"/>
                  </a:lnTo>
                  <a:lnTo>
                    <a:pt x="170" y="834"/>
                  </a:lnTo>
                  <a:lnTo>
                    <a:pt x="170" y="820"/>
                  </a:lnTo>
                  <a:lnTo>
                    <a:pt x="168" y="810"/>
                  </a:lnTo>
                  <a:lnTo>
                    <a:pt x="163" y="804"/>
                  </a:lnTo>
                  <a:lnTo>
                    <a:pt x="154" y="800"/>
                  </a:lnTo>
                  <a:lnTo>
                    <a:pt x="140" y="797"/>
                  </a:lnTo>
                  <a:lnTo>
                    <a:pt x="100" y="790"/>
                  </a:lnTo>
                  <a:lnTo>
                    <a:pt x="63" y="780"/>
                  </a:lnTo>
                  <a:lnTo>
                    <a:pt x="26" y="765"/>
                  </a:lnTo>
                  <a:lnTo>
                    <a:pt x="12" y="757"/>
                  </a:lnTo>
                  <a:lnTo>
                    <a:pt x="4" y="749"/>
                  </a:lnTo>
                  <a:lnTo>
                    <a:pt x="0" y="741"/>
                  </a:lnTo>
                  <a:lnTo>
                    <a:pt x="0" y="729"/>
                  </a:lnTo>
                  <a:lnTo>
                    <a:pt x="4" y="715"/>
                  </a:lnTo>
                  <a:lnTo>
                    <a:pt x="22" y="649"/>
                  </a:lnTo>
                  <a:lnTo>
                    <a:pt x="27" y="637"/>
                  </a:lnTo>
                  <a:lnTo>
                    <a:pt x="32" y="631"/>
                  </a:lnTo>
                  <a:lnTo>
                    <a:pt x="38" y="627"/>
                  </a:lnTo>
                  <a:lnTo>
                    <a:pt x="48" y="628"/>
                  </a:lnTo>
                  <a:lnTo>
                    <a:pt x="59" y="634"/>
                  </a:lnTo>
                  <a:lnTo>
                    <a:pt x="100" y="652"/>
                  </a:lnTo>
                  <a:lnTo>
                    <a:pt x="142" y="664"/>
                  </a:lnTo>
                  <a:lnTo>
                    <a:pt x="185" y="671"/>
                  </a:lnTo>
                  <a:lnTo>
                    <a:pt x="212" y="673"/>
                  </a:lnTo>
                  <a:lnTo>
                    <a:pt x="239" y="669"/>
                  </a:lnTo>
                  <a:lnTo>
                    <a:pt x="267" y="660"/>
                  </a:lnTo>
                  <a:lnTo>
                    <a:pt x="285" y="649"/>
                  </a:lnTo>
                  <a:lnTo>
                    <a:pt x="297" y="634"/>
                  </a:lnTo>
                  <a:lnTo>
                    <a:pt x="305" y="618"/>
                  </a:lnTo>
                  <a:lnTo>
                    <a:pt x="307" y="601"/>
                  </a:lnTo>
                  <a:lnTo>
                    <a:pt x="305" y="582"/>
                  </a:lnTo>
                  <a:lnTo>
                    <a:pt x="296" y="565"/>
                  </a:lnTo>
                  <a:lnTo>
                    <a:pt x="281" y="549"/>
                  </a:lnTo>
                  <a:lnTo>
                    <a:pt x="259" y="533"/>
                  </a:lnTo>
                  <a:lnTo>
                    <a:pt x="235" y="522"/>
                  </a:lnTo>
                  <a:lnTo>
                    <a:pt x="202" y="507"/>
                  </a:lnTo>
                  <a:lnTo>
                    <a:pt x="170" y="495"/>
                  </a:lnTo>
                  <a:lnTo>
                    <a:pt x="138" y="480"/>
                  </a:lnTo>
                  <a:lnTo>
                    <a:pt x="107" y="464"/>
                  </a:lnTo>
                  <a:lnTo>
                    <a:pt x="82" y="447"/>
                  </a:lnTo>
                  <a:lnTo>
                    <a:pt x="58" y="427"/>
                  </a:lnTo>
                  <a:lnTo>
                    <a:pt x="38" y="405"/>
                  </a:lnTo>
                  <a:lnTo>
                    <a:pt x="24" y="380"/>
                  </a:lnTo>
                  <a:lnTo>
                    <a:pt x="12" y="354"/>
                  </a:lnTo>
                  <a:lnTo>
                    <a:pt x="6" y="324"/>
                  </a:lnTo>
                  <a:lnTo>
                    <a:pt x="5" y="291"/>
                  </a:lnTo>
                  <a:lnTo>
                    <a:pt x="11" y="255"/>
                  </a:lnTo>
                  <a:lnTo>
                    <a:pt x="21" y="222"/>
                  </a:lnTo>
                  <a:lnTo>
                    <a:pt x="37" y="194"/>
                  </a:lnTo>
                  <a:lnTo>
                    <a:pt x="57" y="169"/>
                  </a:lnTo>
                  <a:lnTo>
                    <a:pt x="82" y="148"/>
                  </a:lnTo>
                  <a:lnTo>
                    <a:pt x="111" y="129"/>
                  </a:lnTo>
                  <a:lnTo>
                    <a:pt x="144" y="116"/>
                  </a:lnTo>
                  <a:lnTo>
                    <a:pt x="159" y="110"/>
                  </a:lnTo>
                  <a:lnTo>
                    <a:pt x="169" y="106"/>
                  </a:lnTo>
                  <a:lnTo>
                    <a:pt x="174" y="101"/>
                  </a:lnTo>
                  <a:lnTo>
                    <a:pt x="178" y="94"/>
                  </a:lnTo>
                  <a:lnTo>
                    <a:pt x="179" y="82"/>
                  </a:lnTo>
                  <a:lnTo>
                    <a:pt x="179" y="68"/>
                  </a:lnTo>
                  <a:lnTo>
                    <a:pt x="179" y="32"/>
                  </a:lnTo>
                  <a:lnTo>
                    <a:pt x="180" y="18"/>
                  </a:lnTo>
                  <a:lnTo>
                    <a:pt x="183" y="8"/>
                  </a:lnTo>
                  <a:lnTo>
                    <a:pt x="188" y="3"/>
                  </a:lnTo>
                  <a:lnTo>
                    <a:pt x="197" y="1"/>
                  </a:lnTo>
                  <a:lnTo>
                    <a:pt x="2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4" name="Freeform 70"/>
          <p:cNvSpPr>
            <a:spLocks noEditPoints="1"/>
          </p:cNvSpPr>
          <p:nvPr/>
        </p:nvSpPr>
        <p:spPr bwMode="auto">
          <a:xfrm>
            <a:off x="1761186" y="716237"/>
            <a:ext cx="280711" cy="352369"/>
          </a:xfrm>
          <a:custGeom>
            <a:avLst/>
            <a:gdLst>
              <a:gd name="T0" fmla="*/ 1471 w 3578"/>
              <a:gd name="T1" fmla="*/ 1762 h 3744"/>
              <a:gd name="T2" fmla="*/ 1370 w 3578"/>
              <a:gd name="T3" fmla="*/ 1863 h 3744"/>
              <a:gd name="T4" fmla="*/ 1426 w 3578"/>
              <a:gd name="T5" fmla="*/ 1994 h 3744"/>
              <a:gd name="T6" fmla="*/ 1566 w 3578"/>
              <a:gd name="T7" fmla="*/ 1994 h 3744"/>
              <a:gd name="T8" fmla="*/ 1621 w 3578"/>
              <a:gd name="T9" fmla="*/ 1863 h 3744"/>
              <a:gd name="T10" fmla="*/ 1520 w 3578"/>
              <a:gd name="T11" fmla="*/ 1762 h 3744"/>
              <a:gd name="T12" fmla="*/ 394 w 3578"/>
              <a:gd name="T13" fmla="*/ 1744 h 3744"/>
              <a:gd name="T14" fmla="*/ 1875 w 3578"/>
              <a:gd name="T15" fmla="*/ 1869 h 3744"/>
              <a:gd name="T16" fmla="*/ 1796 w 3578"/>
              <a:gd name="T17" fmla="*/ 2121 h 3744"/>
              <a:gd name="T18" fmla="*/ 1565 w 3578"/>
              <a:gd name="T19" fmla="*/ 2261 h 3744"/>
              <a:gd name="T20" fmla="*/ 1117 w 3578"/>
              <a:gd name="T21" fmla="*/ 1907 h 3744"/>
              <a:gd name="T22" fmla="*/ 1196 w 3578"/>
              <a:gd name="T23" fmla="*/ 1654 h 3744"/>
              <a:gd name="T24" fmla="*/ 1426 w 3578"/>
              <a:gd name="T25" fmla="*/ 1514 h 3744"/>
              <a:gd name="T26" fmla="*/ 1639 w 3578"/>
              <a:gd name="T27" fmla="*/ 785 h 3744"/>
              <a:gd name="T28" fmla="*/ 1220 w 3578"/>
              <a:gd name="T29" fmla="*/ 714 h 3744"/>
              <a:gd name="T30" fmla="*/ 743 w 3578"/>
              <a:gd name="T31" fmla="*/ 949 h 3744"/>
              <a:gd name="T32" fmla="*/ 415 w 3578"/>
              <a:gd name="T33" fmla="*/ 1359 h 3744"/>
              <a:gd name="T34" fmla="*/ 292 w 3578"/>
              <a:gd name="T35" fmla="*/ 1888 h 3744"/>
              <a:gd name="T36" fmla="*/ 415 w 3578"/>
              <a:gd name="T37" fmla="*/ 2417 h 3744"/>
              <a:gd name="T38" fmla="*/ 743 w 3578"/>
              <a:gd name="T39" fmla="*/ 2827 h 3744"/>
              <a:gd name="T40" fmla="*/ 1220 w 3578"/>
              <a:gd name="T41" fmla="*/ 3061 h 3744"/>
              <a:gd name="T42" fmla="*/ 1772 w 3578"/>
              <a:gd name="T43" fmla="*/ 3061 h 3744"/>
              <a:gd name="T44" fmla="*/ 2248 w 3578"/>
              <a:gd name="T45" fmla="*/ 2827 h 3744"/>
              <a:gd name="T46" fmla="*/ 2577 w 3578"/>
              <a:gd name="T47" fmla="*/ 2417 h 3744"/>
              <a:gd name="T48" fmla="*/ 2700 w 3578"/>
              <a:gd name="T49" fmla="*/ 1888 h 3744"/>
              <a:gd name="T50" fmla="*/ 2577 w 3578"/>
              <a:gd name="T51" fmla="*/ 1359 h 3744"/>
              <a:gd name="T52" fmla="*/ 2248 w 3578"/>
              <a:gd name="T53" fmla="*/ 949 h 3744"/>
              <a:gd name="T54" fmla="*/ 1772 w 3578"/>
              <a:gd name="T55" fmla="*/ 714 h 3744"/>
              <a:gd name="T56" fmla="*/ 3563 w 3578"/>
              <a:gd name="T57" fmla="*/ 16 h 3744"/>
              <a:gd name="T58" fmla="*/ 3326 w 3578"/>
              <a:gd name="T59" fmla="*/ 910 h 3744"/>
              <a:gd name="T60" fmla="*/ 3160 w 3578"/>
              <a:gd name="T61" fmla="*/ 807 h 3744"/>
              <a:gd name="T62" fmla="*/ 2776 w 3578"/>
              <a:gd name="T63" fmla="*/ 1105 h 3744"/>
              <a:gd name="T64" fmla="*/ 2968 w 3578"/>
              <a:gd name="T65" fmla="*/ 1621 h 3744"/>
              <a:gd name="T66" fmla="*/ 2961 w 3578"/>
              <a:gd name="T67" fmla="*/ 2191 h 3744"/>
              <a:gd name="T68" fmla="*/ 3086 w 3578"/>
              <a:gd name="T69" fmla="*/ 2938 h 3744"/>
              <a:gd name="T70" fmla="*/ 3255 w 3578"/>
              <a:gd name="T71" fmla="*/ 2838 h 3744"/>
              <a:gd name="T72" fmla="*/ 3336 w 3578"/>
              <a:gd name="T73" fmla="*/ 2845 h 3744"/>
              <a:gd name="T74" fmla="*/ 3548 w 3578"/>
              <a:gd name="T75" fmla="*/ 3738 h 3744"/>
              <a:gd name="T76" fmla="*/ 2655 w 3578"/>
              <a:gd name="T77" fmla="*/ 3507 h 3744"/>
              <a:gd name="T78" fmla="*/ 2769 w 3578"/>
              <a:gd name="T79" fmla="*/ 3336 h 3744"/>
              <a:gd name="T80" fmla="*/ 2410 w 3578"/>
              <a:gd name="T81" fmla="*/ 3071 h 3744"/>
              <a:gd name="T82" fmla="*/ 1894 w 3578"/>
              <a:gd name="T83" fmla="*/ 3330 h 3744"/>
              <a:gd name="T84" fmla="*/ 1293 w 3578"/>
              <a:gd name="T85" fmla="*/ 3371 h 3744"/>
              <a:gd name="T86" fmla="*/ 742 w 3578"/>
              <a:gd name="T87" fmla="*/ 3180 h 3744"/>
              <a:gd name="T88" fmla="*/ 311 w 3578"/>
              <a:gd name="T89" fmla="*/ 2802 h 3744"/>
              <a:gd name="T90" fmla="*/ 53 w 3578"/>
              <a:gd name="T91" fmla="*/ 2285 h 3744"/>
              <a:gd name="T92" fmla="*/ 7 w 3578"/>
              <a:gd name="T93" fmla="*/ 1742 h 3744"/>
              <a:gd name="T94" fmla="*/ 118 w 3578"/>
              <a:gd name="T95" fmla="*/ 1304 h 3744"/>
              <a:gd name="T96" fmla="*/ 359 w 3578"/>
              <a:gd name="T97" fmla="*/ 909 h 3744"/>
              <a:gd name="T98" fmla="*/ 725 w 3578"/>
              <a:gd name="T99" fmla="*/ 599 h 3744"/>
              <a:gd name="T100" fmla="*/ 1210 w 3578"/>
              <a:gd name="T101" fmla="*/ 422 h 3744"/>
              <a:gd name="T102" fmla="*/ 1787 w 3578"/>
              <a:gd name="T103" fmla="*/ 422 h 3744"/>
              <a:gd name="T104" fmla="*/ 2276 w 3578"/>
              <a:gd name="T105" fmla="*/ 601 h 3744"/>
              <a:gd name="T106" fmla="*/ 2774 w 3578"/>
              <a:gd name="T107" fmla="*/ 439 h 3744"/>
              <a:gd name="T108" fmla="*/ 2650 w 3578"/>
              <a:gd name="T109" fmla="*/ 268 h 3744"/>
              <a:gd name="T110" fmla="*/ 3513 w 3578"/>
              <a:gd name="T111" fmla="*/ 2 h 37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578" h="3744">
                <a:moveTo>
                  <a:pt x="1496" y="2671"/>
                </a:moveTo>
                <a:lnTo>
                  <a:pt x="1639" y="2989"/>
                </a:lnTo>
                <a:lnTo>
                  <a:pt x="1353" y="2989"/>
                </a:lnTo>
                <a:lnTo>
                  <a:pt x="1496" y="2671"/>
                </a:lnTo>
                <a:close/>
                <a:moveTo>
                  <a:pt x="1496" y="1760"/>
                </a:moveTo>
                <a:lnTo>
                  <a:pt x="1471" y="1762"/>
                </a:lnTo>
                <a:lnTo>
                  <a:pt x="1448" y="1769"/>
                </a:lnTo>
                <a:lnTo>
                  <a:pt x="1426" y="1782"/>
                </a:lnTo>
                <a:lnTo>
                  <a:pt x="1405" y="1797"/>
                </a:lnTo>
                <a:lnTo>
                  <a:pt x="1389" y="1818"/>
                </a:lnTo>
                <a:lnTo>
                  <a:pt x="1378" y="1839"/>
                </a:lnTo>
                <a:lnTo>
                  <a:pt x="1370" y="1863"/>
                </a:lnTo>
                <a:lnTo>
                  <a:pt x="1368" y="1887"/>
                </a:lnTo>
                <a:lnTo>
                  <a:pt x="1370" y="1912"/>
                </a:lnTo>
                <a:lnTo>
                  <a:pt x="1378" y="1936"/>
                </a:lnTo>
                <a:lnTo>
                  <a:pt x="1389" y="1958"/>
                </a:lnTo>
                <a:lnTo>
                  <a:pt x="1405" y="1978"/>
                </a:lnTo>
                <a:lnTo>
                  <a:pt x="1426" y="1994"/>
                </a:lnTo>
                <a:lnTo>
                  <a:pt x="1448" y="2007"/>
                </a:lnTo>
                <a:lnTo>
                  <a:pt x="1471" y="2013"/>
                </a:lnTo>
                <a:lnTo>
                  <a:pt x="1496" y="2016"/>
                </a:lnTo>
                <a:lnTo>
                  <a:pt x="1520" y="2013"/>
                </a:lnTo>
                <a:lnTo>
                  <a:pt x="1544" y="2007"/>
                </a:lnTo>
                <a:lnTo>
                  <a:pt x="1566" y="1994"/>
                </a:lnTo>
                <a:lnTo>
                  <a:pt x="1586" y="1978"/>
                </a:lnTo>
                <a:lnTo>
                  <a:pt x="1603" y="1958"/>
                </a:lnTo>
                <a:lnTo>
                  <a:pt x="1614" y="1936"/>
                </a:lnTo>
                <a:lnTo>
                  <a:pt x="1621" y="1912"/>
                </a:lnTo>
                <a:lnTo>
                  <a:pt x="1623" y="1887"/>
                </a:lnTo>
                <a:lnTo>
                  <a:pt x="1621" y="1863"/>
                </a:lnTo>
                <a:lnTo>
                  <a:pt x="1614" y="1839"/>
                </a:lnTo>
                <a:lnTo>
                  <a:pt x="1603" y="1818"/>
                </a:lnTo>
                <a:lnTo>
                  <a:pt x="1586" y="1797"/>
                </a:lnTo>
                <a:lnTo>
                  <a:pt x="1566" y="1782"/>
                </a:lnTo>
                <a:lnTo>
                  <a:pt x="1544" y="1769"/>
                </a:lnTo>
                <a:lnTo>
                  <a:pt x="1520" y="1762"/>
                </a:lnTo>
                <a:lnTo>
                  <a:pt x="1496" y="1760"/>
                </a:lnTo>
                <a:close/>
                <a:moveTo>
                  <a:pt x="2598" y="1744"/>
                </a:moveTo>
                <a:lnTo>
                  <a:pt x="2598" y="2030"/>
                </a:lnTo>
                <a:lnTo>
                  <a:pt x="2280" y="1887"/>
                </a:lnTo>
                <a:lnTo>
                  <a:pt x="2598" y="1744"/>
                </a:lnTo>
                <a:close/>
                <a:moveTo>
                  <a:pt x="394" y="1744"/>
                </a:moveTo>
                <a:lnTo>
                  <a:pt x="712" y="1887"/>
                </a:lnTo>
                <a:lnTo>
                  <a:pt x="394" y="2030"/>
                </a:lnTo>
                <a:lnTo>
                  <a:pt x="394" y="1744"/>
                </a:lnTo>
                <a:close/>
                <a:moveTo>
                  <a:pt x="2124" y="1259"/>
                </a:moveTo>
                <a:lnTo>
                  <a:pt x="1871" y="1825"/>
                </a:lnTo>
                <a:lnTo>
                  <a:pt x="1875" y="1869"/>
                </a:lnTo>
                <a:lnTo>
                  <a:pt x="1875" y="1913"/>
                </a:lnTo>
                <a:lnTo>
                  <a:pt x="1870" y="1958"/>
                </a:lnTo>
                <a:lnTo>
                  <a:pt x="1858" y="2001"/>
                </a:lnTo>
                <a:lnTo>
                  <a:pt x="1842" y="2043"/>
                </a:lnTo>
                <a:lnTo>
                  <a:pt x="1822" y="2084"/>
                </a:lnTo>
                <a:lnTo>
                  <a:pt x="1796" y="2121"/>
                </a:lnTo>
                <a:lnTo>
                  <a:pt x="1765" y="2157"/>
                </a:lnTo>
                <a:lnTo>
                  <a:pt x="1730" y="2188"/>
                </a:lnTo>
                <a:lnTo>
                  <a:pt x="1691" y="2214"/>
                </a:lnTo>
                <a:lnTo>
                  <a:pt x="1652" y="2235"/>
                </a:lnTo>
                <a:lnTo>
                  <a:pt x="1610" y="2251"/>
                </a:lnTo>
                <a:lnTo>
                  <a:pt x="1565" y="2261"/>
                </a:lnTo>
                <a:lnTo>
                  <a:pt x="1522" y="2267"/>
                </a:lnTo>
                <a:lnTo>
                  <a:pt x="1478" y="2268"/>
                </a:lnTo>
                <a:lnTo>
                  <a:pt x="1433" y="2262"/>
                </a:lnTo>
                <a:lnTo>
                  <a:pt x="867" y="2517"/>
                </a:lnTo>
                <a:lnTo>
                  <a:pt x="1121" y="1951"/>
                </a:lnTo>
                <a:lnTo>
                  <a:pt x="1117" y="1907"/>
                </a:lnTo>
                <a:lnTo>
                  <a:pt x="1117" y="1862"/>
                </a:lnTo>
                <a:lnTo>
                  <a:pt x="1122" y="1818"/>
                </a:lnTo>
                <a:lnTo>
                  <a:pt x="1132" y="1775"/>
                </a:lnTo>
                <a:lnTo>
                  <a:pt x="1148" y="1733"/>
                </a:lnTo>
                <a:lnTo>
                  <a:pt x="1170" y="1692"/>
                </a:lnTo>
                <a:lnTo>
                  <a:pt x="1196" y="1654"/>
                </a:lnTo>
                <a:lnTo>
                  <a:pt x="1227" y="1619"/>
                </a:lnTo>
                <a:lnTo>
                  <a:pt x="1262" y="1587"/>
                </a:lnTo>
                <a:lnTo>
                  <a:pt x="1301" y="1561"/>
                </a:lnTo>
                <a:lnTo>
                  <a:pt x="1340" y="1541"/>
                </a:lnTo>
                <a:lnTo>
                  <a:pt x="1382" y="1525"/>
                </a:lnTo>
                <a:lnTo>
                  <a:pt x="1426" y="1514"/>
                </a:lnTo>
                <a:lnTo>
                  <a:pt x="1470" y="1509"/>
                </a:lnTo>
                <a:lnTo>
                  <a:pt x="1514" y="1508"/>
                </a:lnTo>
                <a:lnTo>
                  <a:pt x="1558" y="1513"/>
                </a:lnTo>
                <a:lnTo>
                  <a:pt x="2124" y="1259"/>
                </a:lnTo>
                <a:close/>
                <a:moveTo>
                  <a:pt x="1353" y="785"/>
                </a:moveTo>
                <a:lnTo>
                  <a:pt x="1639" y="785"/>
                </a:lnTo>
                <a:lnTo>
                  <a:pt x="1496" y="1103"/>
                </a:lnTo>
                <a:lnTo>
                  <a:pt x="1353" y="785"/>
                </a:lnTo>
                <a:close/>
                <a:moveTo>
                  <a:pt x="1496" y="683"/>
                </a:moveTo>
                <a:lnTo>
                  <a:pt x="1402" y="687"/>
                </a:lnTo>
                <a:lnTo>
                  <a:pt x="1310" y="697"/>
                </a:lnTo>
                <a:lnTo>
                  <a:pt x="1220" y="714"/>
                </a:lnTo>
                <a:lnTo>
                  <a:pt x="1132" y="739"/>
                </a:lnTo>
                <a:lnTo>
                  <a:pt x="1048" y="769"/>
                </a:lnTo>
                <a:lnTo>
                  <a:pt x="967" y="805"/>
                </a:lnTo>
                <a:lnTo>
                  <a:pt x="888" y="847"/>
                </a:lnTo>
                <a:lnTo>
                  <a:pt x="814" y="895"/>
                </a:lnTo>
                <a:lnTo>
                  <a:pt x="743" y="949"/>
                </a:lnTo>
                <a:lnTo>
                  <a:pt x="677" y="1005"/>
                </a:lnTo>
                <a:lnTo>
                  <a:pt x="615" y="1068"/>
                </a:lnTo>
                <a:lnTo>
                  <a:pt x="557" y="1135"/>
                </a:lnTo>
                <a:lnTo>
                  <a:pt x="504" y="1205"/>
                </a:lnTo>
                <a:lnTo>
                  <a:pt x="457" y="1280"/>
                </a:lnTo>
                <a:lnTo>
                  <a:pt x="415" y="1359"/>
                </a:lnTo>
                <a:lnTo>
                  <a:pt x="378" y="1439"/>
                </a:lnTo>
                <a:lnTo>
                  <a:pt x="348" y="1525"/>
                </a:lnTo>
                <a:lnTo>
                  <a:pt x="324" y="1612"/>
                </a:lnTo>
                <a:lnTo>
                  <a:pt x="306" y="1702"/>
                </a:lnTo>
                <a:lnTo>
                  <a:pt x="295" y="1794"/>
                </a:lnTo>
                <a:lnTo>
                  <a:pt x="292" y="1888"/>
                </a:lnTo>
                <a:lnTo>
                  <a:pt x="295" y="1982"/>
                </a:lnTo>
                <a:lnTo>
                  <a:pt x="306" y="2074"/>
                </a:lnTo>
                <a:lnTo>
                  <a:pt x="324" y="2163"/>
                </a:lnTo>
                <a:lnTo>
                  <a:pt x="348" y="2251"/>
                </a:lnTo>
                <a:lnTo>
                  <a:pt x="378" y="2336"/>
                </a:lnTo>
                <a:lnTo>
                  <a:pt x="415" y="2417"/>
                </a:lnTo>
                <a:lnTo>
                  <a:pt x="457" y="2495"/>
                </a:lnTo>
                <a:lnTo>
                  <a:pt x="504" y="2570"/>
                </a:lnTo>
                <a:lnTo>
                  <a:pt x="557" y="2641"/>
                </a:lnTo>
                <a:lnTo>
                  <a:pt x="615" y="2708"/>
                </a:lnTo>
                <a:lnTo>
                  <a:pt x="677" y="2770"/>
                </a:lnTo>
                <a:lnTo>
                  <a:pt x="743" y="2827"/>
                </a:lnTo>
                <a:lnTo>
                  <a:pt x="814" y="2880"/>
                </a:lnTo>
                <a:lnTo>
                  <a:pt x="888" y="2928"/>
                </a:lnTo>
                <a:lnTo>
                  <a:pt x="967" y="2970"/>
                </a:lnTo>
                <a:lnTo>
                  <a:pt x="1048" y="3007"/>
                </a:lnTo>
                <a:lnTo>
                  <a:pt x="1132" y="3036"/>
                </a:lnTo>
                <a:lnTo>
                  <a:pt x="1220" y="3061"/>
                </a:lnTo>
                <a:lnTo>
                  <a:pt x="1310" y="3078"/>
                </a:lnTo>
                <a:lnTo>
                  <a:pt x="1402" y="3088"/>
                </a:lnTo>
                <a:lnTo>
                  <a:pt x="1496" y="3093"/>
                </a:lnTo>
                <a:lnTo>
                  <a:pt x="1590" y="3088"/>
                </a:lnTo>
                <a:lnTo>
                  <a:pt x="1682" y="3078"/>
                </a:lnTo>
                <a:lnTo>
                  <a:pt x="1772" y="3061"/>
                </a:lnTo>
                <a:lnTo>
                  <a:pt x="1858" y="3036"/>
                </a:lnTo>
                <a:lnTo>
                  <a:pt x="1943" y="3007"/>
                </a:lnTo>
                <a:lnTo>
                  <a:pt x="2025" y="2970"/>
                </a:lnTo>
                <a:lnTo>
                  <a:pt x="2103" y="2928"/>
                </a:lnTo>
                <a:lnTo>
                  <a:pt x="2177" y="2880"/>
                </a:lnTo>
                <a:lnTo>
                  <a:pt x="2248" y="2827"/>
                </a:lnTo>
                <a:lnTo>
                  <a:pt x="2315" y="2770"/>
                </a:lnTo>
                <a:lnTo>
                  <a:pt x="2377" y="2708"/>
                </a:lnTo>
                <a:lnTo>
                  <a:pt x="2435" y="2641"/>
                </a:lnTo>
                <a:lnTo>
                  <a:pt x="2488" y="2570"/>
                </a:lnTo>
                <a:lnTo>
                  <a:pt x="2535" y="2495"/>
                </a:lnTo>
                <a:lnTo>
                  <a:pt x="2577" y="2417"/>
                </a:lnTo>
                <a:lnTo>
                  <a:pt x="2614" y="2336"/>
                </a:lnTo>
                <a:lnTo>
                  <a:pt x="2644" y="2251"/>
                </a:lnTo>
                <a:lnTo>
                  <a:pt x="2668" y="2163"/>
                </a:lnTo>
                <a:lnTo>
                  <a:pt x="2685" y="2074"/>
                </a:lnTo>
                <a:lnTo>
                  <a:pt x="2697" y="1982"/>
                </a:lnTo>
                <a:lnTo>
                  <a:pt x="2700" y="1888"/>
                </a:lnTo>
                <a:lnTo>
                  <a:pt x="2697" y="1794"/>
                </a:lnTo>
                <a:lnTo>
                  <a:pt x="2685" y="1702"/>
                </a:lnTo>
                <a:lnTo>
                  <a:pt x="2668" y="1612"/>
                </a:lnTo>
                <a:lnTo>
                  <a:pt x="2644" y="1525"/>
                </a:lnTo>
                <a:lnTo>
                  <a:pt x="2614" y="1439"/>
                </a:lnTo>
                <a:lnTo>
                  <a:pt x="2577" y="1359"/>
                </a:lnTo>
                <a:lnTo>
                  <a:pt x="2535" y="1280"/>
                </a:lnTo>
                <a:lnTo>
                  <a:pt x="2488" y="1205"/>
                </a:lnTo>
                <a:lnTo>
                  <a:pt x="2435" y="1135"/>
                </a:lnTo>
                <a:lnTo>
                  <a:pt x="2377" y="1068"/>
                </a:lnTo>
                <a:lnTo>
                  <a:pt x="2315" y="1005"/>
                </a:lnTo>
                <a:lnTo>
                  <a:pt x="2248" y="949"/>
                </a:lnTo>
                <a:lnTo>
                  <a:pt x="2177" y="895"/>
                </a:lnTo>
                <a:lnTo>
                  <a:pt x="2103" y="847"/>
                </a:lnTo>
                <a:lnTo>
                  <a:pt x="2025" y="805"/>
                </a:lnTo>
                <a:lnTo>
                  <a:pt x="1943" y="769"/>
                </a:lnTo>
                <a:lnTo>
                  <a:pt x="1858" y="739"/>
                </a:lnTo>
                <a:lnTo>
                  <a:pt x="1772" y="714"/>
                </a:lnTo>
                <a:lnTo>
                  <a:pt x="1682" y="697"/>
                </a:lnTo>
                <a:lnTo>
                  <a:pt x="1590" y="687"/>
                </a:lnTo>
                <a:lnTo>
                  <a:pt x="1496" y="683"/>
                </a:lnTo>
                <a:close/>
                <a:moveTo>
                  <a:pt x="3531" y="0"/>
                </a:moveTo>
                <a:lnTo>
                  <a:pt x="3548" y="5"/>
                </a:lnTo>
                <a:lnTo>
                  <a:pt x="3563" y="16"/>
                </a:lnTo>
                <a:lnTo>
                  <a:pt x="3573" y="30"/>
                </a:lnTo>
                <a:lnTo>
                  <a:pt x="3578" y="47"/>
                </a:lnTo>
                <a:lnTo>
                  <a:pt x="3576" y="67"/>
                </a:lnTo>
                <a:lnTo>
                  <a:pt x="3343" y="884"/>
                </a:lnTo>
                <a:lnTo>
                  <a:pt x="3336" y="899"/>
                </a:lnTo>
                <a:lnTo>
                  <a:pt x="3326" y="910"/>
                </a:lnTo>
                <a:lnTo>
                  <a:pt x="3313" y="918"/>
                </a:lnTo>
                <a:lnTo>
                  <a:pt x="3299" y="921"/>
                </a:lnTo>
                <a:lnTo>
                  <a:pt x="3283" y="920"/>
                </a:lnTo>
                <a:lnTo>
                  <a:pt x="3269" y="916"/>
                </a:lnTo>
                <a:lnTo>
                  <a:pt x="3255" y="905"/>
                </a:lnTo>
                <a:lnTo>
                  <a:pt x="3160" y="807"/>
                </a:lnTo>
                <a:lnTo>
                  <a:pt x="3146" y="796"/>
                </a:lnTo>
                <a:lnTo>
                  <a:pt x="3130" y="792"/>
                </a:lnTo>
                <a:lnTo>
                  <a:pt x="3115" y="792"/>
                </a:lnTo>
                <a:lnTo>
                  <a:pt x="3100" y="796"/>
                </a:lnTo>
                <a:lnTo>
                  <a:pt x="3086" y="805"/>
                </a:lnTo>
                <a:lnTo>
                  <a:pt x="2776" y="1105"/>
                </a:lnTo>
                <a:lnTo>
                  <a:pt x="2822" y="1187"/>
                </a:lnTo>
                <a:lnTo>
                  <a:pt x="2861" y="1271"/>
                </a:lnTo>
                <a:lnTo>
                  <a:pt x="2895" y="1357"/>
                </a:lnTo>
                <a:lnTo>
                  <a:pt x="2925" y="1444"/>
                </a:lnTo>
                <a:lnTo>
                  <a:pt x="2949" y="1533"/>
                </a:lnTo>
                <a:lnTo>
                  <a:pt x="2968" y="1621"/>
                </a:lnTo>
                <a:lnTo>
                  <a:pt x="2982" y="1710"/>
                </a:lnTo>
                <a:lnTo>
                  <a:pt x="2990" y="1800"/>
                </a:lnTo>
                <a:lnTo>
                  <a:pt x="2992" y="1887"/>
                </a:lnTo>
                <a:lnTo>
                  <a:pt x="2988" y="1991"/>
                </a:lnTo>
                <a:lnTo>
                  <a:pt x="2978" y="2092"/>
                </a:lnTo>
                <a:lnTo>
                  <a:pt x="2961" y="2191"/>
                </a:lnTo>
                <a:lnTo>
                  <a:pt x="2937" y="2287"/>
                </a:lnTo>
                <a:lnTo>
                  <a:pt x="2908" y="2382"/>
                </a:lnTo>
                <a:lnTo>
                  <a:pt x="2873" y="2472"/>
                </a:lnTo>
                <a:lnTo>
                  <a:pt x="2832" y="2561"/>
                </a:lnTo>
                <a:lnTo>
                  <a:pt x="2785" y="2646"/>
                </a:lnTo>
                <a:lnTo>
                  <a:pt x="3086" y="2938"/>
                </a:lnTo>
                <a:lnTo>
                  <a:pt x="3100" y="2947"/>
                </a:lnTo>
                <a:lnTo>
                  <a:pt x="3115" y="2953"/>
                </a:lnTo>
                <a:lnTo>
                  <a:pt x="3130" y="2952"/>
                </a:lnTo>
                <a:lnTo>
                  <a:pt x="3146" y="2947"/>
                </a:lnTo>
                <a:lnTo>
                  <a:pt x="3160" y="2937"/>
                </a:lnTo>
                <a:lnTo>
                  <a:pt x="3255" y="2838"/>
                </a:lnTo>
                <a:lnTo>
                  <a:pt x="3269" y="2828"/>
                </a:lnTo>
                <a:lnTo>
                  <a:pt x="3283" y="2824"/>
                </a:lnTo>
                <a:lnTo>
                  <a:pt x="3299" y="2822"/>
                </a:lnTo>
                <a:lnTo>
                  <a:pt x="3313" y="2826"/>
                </a:lnTo>
                <a:lnTo>
                  <a:pt x="3326" y="2834"/>
                </a:lnTo>
                <a:lnTo>
                  <a:pt x="3336" y="2845"/>
                </a:lnTo>
                <a:lnTo>
                  <a:pt x="3343" y="2860"/>
                </a:lnTo>
                <a:lnTo>
                  <a:pt x="3576" y="3677"/>
                </a:lnTo>
                <a:lnTo>
                  <a:pt x="3578" y="3696"/>
                </a:lnTo>
                <a:lnTo>
                  <a:pt x="3572" y="3713"/>
                </a:lnTo>
                <a:lnTo>
                  <a:pt x="3563" y="3728"/>
                </a:lnTo>
                <a:lnTo>
                  <a:pt x="3548" y="3738"/>
                </a:lnTo>
                <a:lnTo>
                  <a:pt x="3531" y="3744"/>
                </a:lnTo>
                <a:lnTo>
                  <a:pt x="3513" y="3743"/>
                </a:lnTo>
                <a:lnTo>
                  <a:pt x="2689" y="3535"/>
                </a:lnTo>
                <a:lnTo>
                  <a:pt x="2674" y="3529"/>
                </a:lnTo>
                <a:lnTo>
                  <a:pt x="2662" y="3519"/>
                </a:lnTo>
                <a:lnTo>
                  <a:pt x="2655" y="3507"/>
                </a:lnTo>
                <a:lnTo>
                  <a:pt x="2650" y="3492"/>
                </a:lnTo>
                <a:lnTo>
                  <a:pt x="2650" y="3477"/>
                </a:lnTo>
                <a:lnTo>
                  <a:pt x="2655" y="3462"/>
                </a:lnTo>
                <a:lnTo>
                  <a:pt x="2665" y="3449"/>
                </a:lnTo>
                <a:lnTo>
                  <a:pt x="2760" y="3350"/>
                </a:lnTo>
                <a:lnTo>
                  <a:pt x="2769" y="3336"/>
                </a:lnTo>
                <a:lnTo>
                  <a:pt x="2775" y="3320"/>
                </a:lnTo>
                <a:lnTo>
                  <a:pt x="2774" y="3304"/>
                </a:lnTo>
                <a:lnTo>
                  <a:pt x="2769" y="3289"/>
                </a:lnTo>
                <a:lnTo>
                  <a:pt x="2759" y="3276"/>
                </a:lnTo>
                <a:lnTo>
                  <a:pt x="2485" y="3010"/>
                </a:lnTo>
                <a:lnTo>
                  <a:pt x="2410" y="3071"/>
                </a:lnTo>
                <a:lnTo>
                  <a:pt x="2333" y="3127"/>
                </a:lnTo>
                <a:lnTo>
                  <a:pt x="2251" y="3179"/>
                </a:lnTo>
                <a:lnTo>
                  <a:pt x="2166" y="3225"/>
                </a:lnTo>
                <a:lnTo>
                  <a:pt x="2079" y="3266"/>
                </a:lnTo>
                <a:lnTo>
                  <a:pt x="1988" y="3301"/>
                </a:lnTo>
                <a:lnTo>
                  <a:pt x="1894" y="3330"/>
                </a:lnTo>
                <a:lnTo>
                  <a:pt x="1797" y="3354"/>
                </a:lnTo>
                <a:lnTo>
                  <a:pt x="1699" y="3371"/>
                </a:lnTo>
                <a:lnTo>
                  <a:pt x="1598" y="3382"/>
                </a:lnTo>
                <a:lnTo>
                  <a:pt x="1496" y="3385"/>
                </a:lnTo>
                <a:lnTo>
                  <a:pt x="1394" y="3382"/>
                </a:lnTo>
                <a:lnTo>
                  <a:pt x="1293" y="3371"/>
                </a:lnTo>
                <a:lnTo>
                  <a:pt x="1195" y="3354"/>
                </a:lnTo>
                <a:lnTo>
                  <a:pt x="1098" y="3332"/>
                </a:lnTo>
                <a:lnTo>
                  <a:pt x="1005" y="3302"/>
                </a:lnTo>
                <a:lnTo>
                  <a:pt x="914" y="3267"/>
                </a:lnTo>
                <a:lnTo>
                  <a:pt x="826" y="3226"/>
                </a:lnTo>
                <a:lnTo>
                  <a:pt x="742" y="3180"/>
                </a:lnTo>
                <a:lnTo>
                  <a:pt x="660" y="3128"/>
                </a:lnTo>
                <a:lnTo>
                  <a:pt x="582" y="3072"/>
                </a:lnTo>
                <a:lnTo>
                  <a:pt x="508" y="3011"/>
                </a:lnTo>
                <a:lnTo>
                  <a:pt x="438" y="2945"/>
                </a:lnTo>
                <a:lnTo>
                  <a:pt x="373" y="2876"/>
                </a:lnTo>
                <a:lnTo>
                  <a:pt x="311" y="2802"/>
                </a:lnTo>
                <a:lnTo>
                  <a:pt x="256" y="2724"/>
                </a:lnTo>
                <a:lnTo>
                  <a:pt x="204" y="2643"/>
                </a:lnTo>
                <a:lnTo>
                  <a:pt x="158" y="2558"/>
                </a:lnTo>
                <a:lnTo>
                  <a:pt x="117" y="2470"/>
                </a:lnTo>
                <a:lnTo>
                  <a:pt x="82" y="2379"/>
                </a:lnTo>
                <a:lnTo>
                  <a:pt x="53" y="2285"/>
                </a:lnTo>
                <a:lnTo>
                  <a:pt x="30" y="2189"/>
                </a:lnTo>
                <a:lnTo>
                  <a:pt x="14" y="2091"/>
                </a:lnTo>
                <a:lnTo>
                  <a:pt x="3" y="1991"/>
                </a:lnTo>
                <a:lnTo>
                  <a:pt x="0" y="1887"/>
                </a:lnTo>
                <a:lnTo>
                  <a:pt x="1" y="1814"/>
                </a:lnTo>
                <a:lnTo>
                  <a:pt x="7" y="1742"/>
                </a:lnTo>
                <a:lnTo>
                  <a:pt x="17" y="1668"/>
                </a:lnTo>
                <a:lnTo>
                  <a:pt x="30" y="1594"/>
                </a:lnTo>
                <a:lnTo>
                  <a:pt x="47" y="1520"/>
                </a:lnTo>
                <a:lnTo>
                  <a:pt x="67" y="1447"/>
                </a:lnTo>
                <a:lnTo>
                  <a:pt x="91" y="1376"/>
                </a:lnTo>
                <a:lnTo>
                  <a:pt x="118" y="1304"/>
                </a:lnTo>
                <a:lnTo>
                  <a:pt x="150" y="1235"/>
                </a:lnTo>
                <a:lnTo>
                  <a:pt x="184" y="1166"/>
                </a:lnTo>
                <a:lnTo>
                  <a:pt x="223" y="1099"/>
                </a:lnTo>
                <a:lnTo>
                  <a:pt x="265" y="1033"/>
                </a:lnTo>
                <a:lnTo>
                  <a:pt x="310" y="970"/>
                </a:lnTo>
                <a:lnTo>
                  <a:pt x="359" y="909"/>
                </a:lnTo>
                <a:lnTo>
                  <a:pt x="411" y="850"/>
                </a:lnTo>
                <a:lnTo>
                  <a:pt x="467" y="793"/>
                </a:lnTo>
                <a:lnTo>
                  <a:pt x="527" y="739"/>
                </a:lnTo>
                <a:lnTo>
                  <a:pt x="590" y="689"/>
                </a:lnTo>
                <a:lnTo>
                  <a:pt x="655" y="643"/>
                </a:lnTo>
                <a:lnTo>
                  <a:pt x="725" y="599"/>
                </a:lnTo>
                <a:lnTo>
                  <a:pt x="797" y="559"/>
                </a:lnTo>
                <a:lnTo>
                  <a:pt x="873" y="522"/>
                </a:lnTo>
                <a:lnTo>
                  <a:pt x="953" y="491"/>
                </a:lnTo>
                <a:lnTo>
                  <a:pt x="1035" y="463"/>
                </a:lnTo>
                <a:lnTo>
                  <a:pt x="1121" y="441"/>
                </a:lnTo>
                <a:lnTo>
                  <a:pt x="1210" y="422"/>
                </a:lnTo>
                <a:lnTo>
                  <a:pt x="1302" y="409"/>
                </a:lnTo>
                <a:lnTo>
                  <a:pt x="1397" y="401"/>
                </a:lnTo>
                <a:lnTo>
                  <a:pt x="1496" y="397"/>
                </a:lnTo>
                <a:lnTo>
                  <a:pt x="1596" y="401"/>
                </a:lnTo>
                <a:lnTo>
                  <a:pt x="1694" y="409"/>
                </a:lnTo>
                <a:lnTo>
                  <a:pt x="1787" y="422"/>
                </a:lnTo>
                <a:lnTo>
                  <a:pt x="1878" y="441"/>
                </a:lnTo>
                <a:lnTo>
                  <a:pt x="1964" y="464"/>
                </a:lnTo>
                <a:lnTo>
                  <a:pt x="2047" y="492"/>
                </a:lnTo>
                <a:lnTo>
                  <a:pt x="2127" y="525"/>
                </a:lnTo>
                <a:lnTo>
                  <a:pt x="2204" y="561"/>
                </a:lnTo>
                <a:lnTo>
                  <a:pt x="2276" y="601"/>
                </a:lnTo>
                <a:lnTo>
                  <a:pt x="2347" y="645"/>
                </a:lnTo>
                <a:lnTo>
                  <a:pt x="2413" y="693"/>
                </a:lnTo>
                <a:lnTo>
                  <a:pt x="2475" y="744"/>
                </a:lnTo>
                <a:lnTo>
                  <a:pt x="2759" y="468"/>
                </a:lnTo>
                <a:lnTo>
                  <a:pt x="2769" y="454"/>
                </a:lnTo>
                <a:lnTo>
                  <a:pt x="2774" y="439"/>
                </a:lnTo>
                <a:lnTo>
                  <a:pt x="2775" y="424"/>
                </a:lnTo>
                <a:lnTo>
                  <a:pt x="2769" y="408"/>
                </a:lnTo>
                <a:lnTo>
                  <a:pt x="2760" y="394"/>
                </a:lnTo>
                <a:lnTo>
                  <a:pt x="2665" y="295"/>
                </a:lnTo>
                <a:lnTo>
                  <a:pt x="2655" y="282"/>
                </a:lnTo>
                <a:lnTo>
                  <a:pt x="2650" y="268"/>
                </a:lnTo>
                <a:lnTo>
                  <a:pt x="2650" y="252"/>
                </a:lnTo>
                <a:lnTo>
                  <a:pt x="2655" y="238"/>
                </a:lnTo>
                <a:lnTo>
                  <a:pt x="2662" y="225"/>
                </a:lnTo>
                <a:lnTo>
                  <a:pt x="2674" y="214"/>
                </a:lnTo>
                <a:lnTo>
                  <a:pt x="2689" y="209"/>
                </a:lnTo>
                <a:lnTo>
                  <a:pt x="3513" y="2"/>
                </a:lnTo>
                <a:lnTo>
                  <a:pt x="3531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Freeform 75"/>
          <p:cNvSpPr>
            <a:spLocks noEditPoints="1"/>
          </p:cNvSpPr>
          <p:nvPr/>
        </p:nvSpPr>
        <p:spPr bwMode="auto">
          <a:xfrm>
            <a:off x="1144181" y="742491"/>
            <a:ext cx="189172" cy="299860"/>
          </a:xfrm>
          <a:custGeom>
            <a:avLst/>
            <a:gdLst>
              <a:gd name="T0" fmla="*/ 1128 w 3091"/>
              <a:gd name="T1" fmla="*/ 1924 h 4083"/>
              <a:gd name="T2" fmla="*/ 1000 w 3091"/>
              <a:gd name="T3" fmla="*/ 1977 h 4083"/>
              <a:gd name="T4" fmla="*/ 893 w 3091"/>
              <a:gd name="T5" fmla="*/ 2072 h 4083"/>
              <a:gd name="T6" fmla="*/ 825 w 3091"/>
              <a:gd name="T7" fmla="*/ 2195 h 4083"/>
              <a:gd name="T8" fmla="*/ 800 w 3091"/>
              <a:gd name="T9" fmla="*/ 2335 h 4083"/>
              <a:gd name="T10" fmla="*/ 824 w 3091"/>
              <a:gd name="T11" fmla="*/ 2475 h 4083"/>
              <a:gd name="T12" fmla="*/ 893 w 3091"/>
              <a:gd name="T13" fmla="*/ 2597 h 4083"/>
              <a:gd name="T14" fmla="*/ 1513 w 3091"/>
              <a:gd name="T15" fmla="*/ 3218 h 4083"/>
              <a:gd name="T16" fmla="*/ 1563 w 3091"/>
              <a:gd name="T17" fmla="*/ 3224 h 4083"/>
              <a:gd name="T18" fmla="*/ 2165 w 3091"/>
              <a:gd name="T19" fmla="*/ 2634 h 4083"/>
              <a:gd name="T20" fmla="*/ 2248 w 3091"/>
              <a:gd name="T21" fmla="*/ 2519 h 4083"/>
              <a:gd name="T22" fmla="*/ 2286 w 3091"/>
              <a:gd name="T23" fmla="*/ 2383 h 4083"/>
              <a:gd name="T24" fmla="*/ 2279 w 3091"/>
              <a:gd name="T25" fmla="*/ 2241 h 4083"/>
              <a:gd name="T26" fmla="*/ 2226 w 3091"/>
              <a:gd name="T27" fmla="*/ 2111 h 4083"/>
              <a:gd name="T28" fmla="*/ 2130 w 3091"/>
              <a:gd name="T29" fmla="*/ 2004 h 4083"/>
              <a:gd name="T30" fmla="*/ 2007 w 3091"/>
              <a:gd name="T31" fmla="*/ 1936 h 4083"/>
              <a:gd name="T32" fmla="*/ 1868 w 3091"/>
              <a:gd name="T33" fmla="*/ 1913 h 4083"/>
              <a:gd name="T34" fmla="*/ 1728 w 3091"/>
              <a:gd name="T35" fmla="*/ 1936 h 4083"/>
              <a:gd name="T36" fmla="*/ 1605 w 3091"/>
              <a:gd name="T37" fmla="*/ 2006 h 4083"/>
              <a:gd name="T38" fmla="*/ 1522 w 3091"/>
              <a:gd name="T39" fmla="*/ 2038 h 4083"/>
              <a:gd name="T40" fmla="*/ 1407 w 3091"/>
              <a:gd name="T41" fmla="*/ 1955 h 4083"/>
              <a:gd name="T42" fmla="*/ 1271 w 3091"/>
              <a:gd name="T43" fmla="*/ 1915 h 4083"/>
              <a:gd name="T44" fmla="*/ 1481 w 3091"/>
              <a:gd name="T45" fmla="*/ 349 h 4083"/>
              <a:gd name="T46" fmla="*/ 1302 w 3091"/>
              <a:gd name="T47" fmla="*/ 397 h 4083"/>
              <a:gd name="T48" fmla="*/ 1149 w 3091"/>
              <a:gd name="T49" fmla="*/ 497 h 4083"/>
              <a:gd name="T50" fmla="*/ 1034 w 3091"/>
              <a:gd name="T51" fmla="*/ 638 h 4083"/>
              <a:gd name="T52" fmla="*/ 967 w 3091"/>
              <a:gd name="T53" fmla="*/ 809 h 4083"/>
              <a:gd name="T54" fmla="*/ 954 w 3091"/>
              <a:gd name="T55" fmla="*/ 943 h 4083"/>
              <a:gd name="T56" fmla="*/ 2137 w 3091"/>
              <a:gd name="T57" fmla="*/ 955 h 4083"/>
              <a:gd name="T58" fmla="*/ 2137 w 3091"/>
              <a:gd name="T59" fmla="*/ 937 h 4083"/>
              <a:gd name="T60" fmla="*/ 2107 w 3091"/>
              <a:gd name="T61" fmla="*/ 750 h 4083"/>
              <a:gd name="T62" fmla="*/ 2023 w 3091"/>
              <a:gd name="T63" fmla="*/ 588 h 4083"/>
              <a:gd name="T64" fmla="*/ 1894 w 3091"/>
              <a:gd name="T65" fmla="*/ 459 h 4083"/>
              <a:gd name="T66" fmla="*/ 1732 w 3091"/>
              <a:gd name="T67" fmla="*/ 375 h 4083"/>
              <a:gd name="T68" fmla="*/ 1545 w 3091"/>
              <a:gd name="T69" fmla="*/ 345 h 4083"/>
              <a:gd name="T70" fmla="*/ 1714 w 3091"/>
              <a:gd name="T71" fmla="*/ 15 h 4083"/>
              <a:gd name="T72" fmla="*/ 1946 w 3091"/>
              <a:gd name="T73" fmla="*/ 90 h 4083"/>
              <a:gd name="T74" fmla="*/ 2148 w 3091"/>
              <a:gd name="T75" fmla="*/ 220 h 4083"/>
              <a:gd name="T76" fmla="*/ 2310 w 3091"/>
              <a:gd name="T77" fmla="*/ 396 h 4083"/>
              <a:gd name="T78" fmla="*/ 2422 w 3091"/>
              <a:gd name="T79" fmla="*/ 610 h 4083"/>
              <a:gd name="T80" fmla="*/ 2477 w 3091"/>
              <a:gd name="T81" fmla="*/ 851 h 4083"/>
              <a:gd name="T82" fmla="*/ 2481 w 3091"/>
              <a:gd name="T83" fmla="*/ 948 h 4083"/>
              <a:gd name="T84" fmla="*/ 3091 w 3091"/>
              <a:gd name="T85" fmla="*/ 3482 h 4083"/>
              <a:gd name="T86" fmla="*/ 3057 w 3091"/>
              <a:gd name="T87" fmla="*/ 3670 h 4083"/>
              <a:gd name="T88" fmla="*/ 2963 w 3091"/>
              <a:gd name="T89" fmla="*/ 3834 h 4083"/>
              <a:gd name="T90" fmla="*/ 2823 w 3091"/>
              <a:gd name="T91" fmla="*/ 3965 h 4083"/>
              <a:gd name="T92" fmla="*/ 2651 w 3091"/>
              <a:gd name="T93" fmla="*/ 4052 h 4083"/>
              <a:gd name="T94" fmla="*/ 2462 w 3091"/>
              <a:gd name="T95" fmla="*/ 4083 h 4083"/>
              <a:gd name="T96" fmla="*/ 494 w 3091"/>
              <a:gd name="T97" fmla="*/ 4069 h 4083"/>
              <a:gd name="T98" fmla="*/ 317 w 3091"/>
              <a:gd name="T99" fmla="*/ 3999 h 4083"/>
              <a:gd name="T100" fmla="*/ 167 w 3091"/>
              <a:gd name="T101" fmla="*/ 3881 h 4083"/>
              <a:gd name="T102" fmla="*/ 58 w 3091"/>
              <a:gd name="T103" fmla="*/ 3727 h 4083"/>
              <a:gd name="T104" fmla="*/ 4 w 3091"/>
              <a:gd name="T105" fmla="*/ 3546 h 4083"/>
              <a:gd name="T106" fmla="*/ 611 w 3091"/>
              <a:gd name="T107" fmla="*/ 954 h 4083"/>
              <a:gd name="T108" fmla="*/ 610 w 3091"/>
              <a:gd name="T109" fmla="*/ 935 h 4083"/>
              <a:gd name="T110" fmla="*/ 643 w 3091"/>
              <a:gd name="T111" fmla="*/ 688 h 4083"/>
              <a:gd name="T112" fmla="*/ 737 w 3091"/>
              <a:gd name="T113" fmla="*/ 464 h 4083"/>
              <a:gd name="T114" fmla="*/ 885 w 3091"/>
              <a:gd name="T115" fmla="*/ 275 h 4083"/>
              <a:gd name="T116" fmla="*/ 1074 w 3091"/>
              <a:gd name="T117" fmla="*/ 127 h 4083"/>
              <a:gd name="T118" fmla="*/ 1297 w 3091"/>
              <a:gd name="T119" fmla="*/ 33 h 4083"/>
              <a:gd name="T120" fmla="*/ 1545 w 3091"/>
              <a:gd name="T121" fmla="*/ 0 h 40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091" h="4083">
                <a:moveTo>
                  <a:pt x="1224" y="1913"/>
                </a:moveTo>
                <a:lnTo>
                  <a:pt x="1175" y="1915"/>
                </a:lnTo>
                <a:lnTo>
                  <a:pt x="1128" y="1924"/>
                </a:lnTo>
                <a:lnTo>
                  <a:pt x="1084" y="1936"/>
                </a:lnTo>
                <a:lnTo>
                  <a:pt x="1040" y="1955"/>
                </a:lnTo>
                <a:lnTo>
                  <a:pt x="1000" y="1977"/>
                </a:lnTo>
                <a:lnTo>
                  <a:pt x="960" y="2004"/>
                </a:lnTo>
                <a:lnTo>
                  <a:pt x="924" y="2037"/>
                </a:lnTo>
                <a:lnTo>
                  <a:pt x="893" y="2072"/>
                </a:lnTo>
                <a:lnTo>
                  <a:pt x="865" y="2111"/>
                </a:lnTo>
                <a:lnTo>
                  <a:pt x="843" y="2152"/>
                </a:lnTo>
                <a:lnTo>
                  <a:pt x="825" y="2195"/>
                </a:lnTo>
                <a:lnTo>
                  <a:pt x="812" y="2241"/>
                </a:lnTo>
                <a:lnTo>
                  <a:pt x="803" y="2286"/>
                </a:lnTo>
                <a:lnTo>
                  <a:pt x="800" y="2335"/>
                </a:lnTo>
                <a:lnTo>
                  <a:pt x="803" y="2383"/>
                </a:lnTo>
                <a:lnTo>
                  <a:pt x="812" y="2429"/>
                </a:lnTo>
                <a:lnTo>
                  <a:pt x="824" y="2475"/>
                </a:lnTo>
                <a:lnTo>
                  <a:pt x="843" y="2518"/>
                </a:lnTo>
                <a:lnTo>
                  <a:pt x="865" y="2559"/>
                </a:lnTo>
                <a:lnTo>
                  <a:pt x="893" y="2597"/>
                </a:lnTo>
                <a:lnTo>
                  <a:pt x="924" y="2633"/>
                </a:lnTo>
                <a:lnTo>
                  <a:pt x="1499" y="3208"/>
                </a:lnTo>
                <a:lnTo>
                  <a:pt x="1513" y="3218"/>
                </a:lnTo>
                <a:lnTo>
                  <a:pt x="1529" y="3226"/>
                </a:lnTo>
                <a:lnTo>
                  <a:pt x="1545" y="3227"/>
                </a:lnTo>
                <a:lnTo>
                  <a:pt x="1563" y="3224"/>
                </a:lnTo>
                <a:lnTo>
                  <a:pt x="1579" y="3218"/>
                </a:lnTo>
                <a:lnTo>
                  <a:pt x="1591" y="3208"/>
                </a:lnTo>
                <a:lnTo>
                  <a:pt x="2165" y="2634"/>
                </a:lnTo>
                <a:lnTo>
                  <a:pt x="2197" y="2598"/>
                </a:lnTo>
                <a:lnTo>
                  <a:pt x="2224" y="2560"/>
                </a:lnTo>
                <a:lnTo>
                  <a:pt x="2248" y="2519"/>
                </a:lnTo>
                <a:lnTo>
                  <a:pt x="2265" y="2476"/>
                </a:lnTo>
                <a:lnTo>
                  <a:pt x="2279" y="2430"/>
                </a:lnTo>
                <a:lnTo>
                  <a:pt x="2286" y="2383"/>
                </a:lnTo>
                <a:lnTo>
                  <a:pt x="2290" y="2336"/>
                </a:lnTo>
                <a:lnTo>
                  <a:pt x="2286" y="2288"/>
                </a:lnTo>
                <a:lnTo>
                  <a:pt x="2279" y="2241"/>
                </a:lnTo>
                <a:lnTo>
                  <a:pt x="2267" y="2195"/>
                </a:lnTo>
                <a:lnTo>
                  <a:pt x="2248" y="2152"/>
                </a:lnTo>
                <a:lnTo>
                  <a:pt x="2226" y="2111"/>
                </a:lnTo>
                <a:lnTo>
                  <a:pt x="2199" y="2072"/>
                </a:lnTo>
                <a:lnTo>
                  <a:pt x="2166" y="2037"/>
                </a:lnTo>
                <a:lnTo>
                  <a:pt x="2130" y="2004"/>
                </a:lnTo>
                <a:lnTo>
                  <a:pt x="2092" y="1977"/>
                </a:lnTo>
                <a:lnTo>
                  <a:pt x="2050" y="1955"/>
                </a:lnTo>
                <a:lnTo>
                  <a:pt x="2007" y="1936"/>
                </a:lnTo>
                <a:lnTo>
                  <a:pt x="1962" y="1924"/>
                </a:lnTo>
                <a:lnTo>
                  <a:pt x="1915" y="1915"/>
                </a:lnTo>
                <a:lnTo>
                  <a:pt x="1868" y="1913"/>
                </a:lnTo>
                <a:lnTo>
                  <a:pt x="1820" y="1915"/>
                </a:lnTo>
                <a:lnTo>
                  <a:pt x="1773" y="1924"/>
                </a:lnTo>
                <a:lnTo>
                  <a:pt x="1728" y="1936"/>
                </a:lnTo>
                <a:lnTo>
                  <a:pt x="1684" y="1955"/>
                </a:lnTo>
                <a:lnTo>
                  <a:pt x="1643" y="1977"/>
                </a:lnTo>
                <a:lnTo>
                  <a:pt x="1605" y="2006"/>
                </a:lnTo>
                <a:lnTo>
                  <a:pt x="1569" y="2038"/>
                </a:lnTo>
                <a:lnTo>
                  <a:pt x="1545" y="2060"/>
                </a:lnTo>
                <a:lnTo>
                  <a:pt x="1522" y="2038"/>
                </a:lnTo>
                <a:lnTo>
                  <a:pt x="1486" y="2006"/>
                </a:lnTo>
                <a:lnTo>
                  <a:pt x="1448" y="1977"/>
                </a:lnTo>
                <a:lnTo>
                  <a:pt x="1407" y="1955"/>
                </a:lnTo>
                <a:lnTo>
                  <a:pt x="1362" y="1936"/>
                </a:lnTo>
                <a:lnTo>
                  <a:pt x="1318" y="1924"/>
                </a:lnTo>
                <a:lnTo>
                  <a:pt x="1271" y="1915"/>
                </a:lnTo>
                <a:lnTo>
                  <a:pt x="1224" y="1913"/>
                </a:lnTo>
                <a:close/>
                <a:moveTo>
                  <a:pt x="1545" y="345"/>
                </a:moveTo>
                <a:lnTo>
                  <a:pt x="1481" y="349"/>
                </a:lnTo>
                <a:lnTo>
                  <a:pt x="1419" y="359"/>
                </a:lnTo>
                <a:lnTo>
                  <a:pt x="1358" y="375"/>
                </a:lnTo>
                <a:lnTo>
                  <a:pt x="1302" y="397"/>
                </a:lnTo>
                <a:lnTo>
                  <a:pt x="1247" y="426"/>
                </a:lnTo>
                <a:lnTo>
                  <a:pt x="1196" y="459"/>
                </a:lnTo>
                <a:lnTo>
                  <a:pt x="1149" y="497"/>
                </a:lnTo>
                <a:lnTo>
                  <a:pt x="1106" y="541"/>
                </a:lnTo>
                <a:lnTo>
                  <a:pt x="1068" y="588"/>
                </a:lnTo>
                <a:lnTo>
                  <a:pt x="1034" y="638"/>
                </a:lnTo>
                <a:lnTo>
                  <a:pt x="1007" y="693"/>
                </a:lnTo>
                <a:lnTo>
                  <a:pt x="984" y="750"/>
                </a:lnTo>
                <a:lnTo>
                  <a:pt x="967" y="809"/>
                </a:lnTo>
                <a:lnTo>
                  <a:pt x="958" y="872"/>
                </a:lnTo>
                <a:lnTo>
                  <a:pt x="954" y="937"/>
                </a:lnTo>
                <a:lnTo>
                  <a:pt x="954" y="943"/>
                </a:lnTo>
                <a:lnTo>
                  <a:pt x="954" y="949"/>
                </a:lnTo>
                <a:lnTo>
                  <a:pt x="955" y="955"/>
                </a:lnTo>
                <a:lnTo>
                  <a:pt x="2137" y="955"/>
                </a:lnTo>
                <a:lnTo>
                  <a:pt x="2137" y="949"/>
                </a:lnTo>
                <a:lnTo>
                  <a:pt x="2137" y="943"/>
                </a:lnTo>
                <a:lnTo>
                  <a:pt x="2137" y="937"/>
                </a:lnTo>
                <a:lnTo>
                  <a:pt x="2133" y="872"/>
                </a:lnTo>
                <a:lnTo>
                  <a:pt x="2123" y="809"/>
                </a:lnTo>
                <a:lnTo>
                  <a:pt x="2107" y="750"/>
                </a:lnTo>
                <a:lnTo>
                  <a:pt x="2085" y="693"/>
                </a:lnTo>
                <a:lnTo>
                  <a:pt x="2056" y="638"/>
                </a:lnTo>
                <a:lnTo>
                  <a:pt x="2023" y="588"/>
                </a:lnTo>
                <a:lnTo>
                  <a:pt x="1984" y="541"/>
                </a:lnTo>
                <a:lnTo>
                  <a:pt x="1941" y="497"/>
                </a:lnTo>
                <a:lnTo>
                  <a:pt x="1894" y="459"/>
                </a:lnTo>
                <a:lnTo>
                  <a:pt x="1843" y="426"/>
                </a:lnTo>
                <a:lnTo>
                  <a:pt x="1789" y="397"/>
                </a:lnTo>
                <a:lnTo>
                  <a:pt x="1732" y="375"/>
                </a:lnTo>
                <a:lnTo>
                  <a:pt x="1671" y="359"/>
                </a:lnTo>
                <a:lnTo>
                  <a:pt x="1610" y="349"/>
                </a:lnTo>
                <a:lnTo>
                  <a:pt x="1545" y="345"/>
                </a:lnTo>
                <a:close/>
                <a:moveTo>
                  <a:pt x="1545" y="0"/>
                </a:moveTo>
                <a:lnTo>
                  <a:pt x="1631" y="4"/>
                </a:lnTo>
                <a:lnTo>
                  <a:pt x="1714" y="15"/>
                </a:lnTo>
                <a:lnTo>
                  <a:pt x="1794" y="33"/>
                </a:lnTo>
                <a:lnTo>
                  <a:pt x="1872" y="58"/>
                </a:lnTo>
                <a:lnTo>
                  <a:pt x="1946" y="90"/>
                </a:lnTo>
                <a:lnTo>
                  <a:pt x="2018" y="127"/>
                </a:lnTo>
                <a:lnTo>
                  <a:pt x="2085" y="172"/>
                </a:lnTo>
                <a:lnTo>
                  <a:pt x="2148" y="220"/>
                </a:lnTo>
                <a:lnTo>
                  <a:pt x="2207" y="275"/>
                </a:lnTo>
                <a:lnTo>
                  <a:pt x="2260" y="333"/>
                </a:lnTo>
                <a:lnTo>
                  <a:pt x="2310" y="396"/>
                </a:lnTo>
                <a:lnTo>
                  <a:pt x="2353" y="464"/>
                </a:lnTo>
                <a:lnTo>
                  <a:pt x="2390" y="535"/>
                </a:lnTo>
                <a:lnTo>
                  <a:pt x="2422" y="610"/>
                </a:lnTo>
                <a:lnTo>
                  <a:pt x="2447" y="688"/>
                </a:lnTo>
                <a:lnTo>
                  <a:pt x="2466" y="768"/>
                </a:lnTo>
                <a:lnTo>
                  <a:pt x="2477" y="851"/>
                </a:lnTo>
                <a:lnTo>
                  <a:pt x="2481" y="935"/>
                </a:lnTo>
                <a:lnTo>
                  <a:pt x="2481" y="942"/>
                </a:lnTo>
                <a:lnTo>
                  <a:pt x="2481" y="948"/>
                </a:lnTo>
                <a:lnTo>
                  <a:pt x="2481" y="954"/>
                </a:lnTo>
                <a:lnTo>
                  <a:pt x="3091" y="954"/>
                </a:lnTo>
                <a:lnTo>
                  <a:pt x="3091" y="3482"/>
                </a:lnTo>
                <a:lnTo>
                  <a:pt x="3087" y="3546"/>
                </a:lnTo>
                <a:lnTo>
                  <a:pt x="3076" y="3609"/>
                </a:lnTo>
                <a:lnTo>
                  <a:pt x="3057" y="3670"/>
                </a:lnTo>
                <a:lnTo>
                  <a:pt x="3031" y="3728"/>
                </a:lnTo>
                <a:lnTo>
                  <a:pt x="3000" y="3782"/>
                </a:lnTo>
                <a:lnTo>
                  <a:pt x="2963" y="3834"/>
                </a:lnTo>
                <a:lnTo>
                  <a:pt x="2921" y="3883"/>
                </a:lnTo>
                <a:lnTo>
                  <a:pt x="2874" y="3926"/>
                </a:lnTo>
                <a:lnTo>
                  <a:pt x="2823" y="3965"/>
                </a:lnTo>
                <a:lnTo>
                  <a:pt x="2769" y="3999"/>
                </a:lnTo>
                <a:lnTo>
                  <a:pt x="2712" y="4029"/>
                </a:lnTo>
                <a:lnTo>
                  <a:pt x="2651" y="4052"/>
                </a:lnTo>
                <a:lnTo>
                  <a:pt x="2589" y="4069"/>
                </a:lnTo>
                <a:lnTo>
                  <a:pt x="2526" y="4079"/>
                </a:lnTo>
                <a:lnTo>
                  <a:pt x="2462" y="4083"/>
                </a:lnTo>
                <a:lnTo>
                  <a:pt x="621" y="4083"/>
                </a:lnTo>
                <a:lnTo>
                  <a:pt x="557" y="4079"/>
                </a:lnTo>
                <a:lnTo>
                  <a:pt x="494" y="4069"/>
                </a:lnTo>
                <a:lnTo>
                  <a:pt x="432" y="4052"/>
                </a:lnTo>
                <a:lnTo>
                  <a:pt x="372" y="4029"/>
                </a:lnTo>
                <a:lnTo>
                  <a:pt x="317" y="3999"/>
                </a:lnTo>
                <a:lnTo>
                  <a:pt x="262" y="3965"/>
                </a:lnTo>
                <a:lnTo>
                  <a:pt x="213" y="3926"/>
                </a:lnTo>
                <a:lnTo>
                  <a:pt x="167" y="3881"/>
                </a:lnTo>
                <a:lnTo>
                  <a:pt x="125" y="3834"/>
                </a:lnTo>
                <a:lnTo>
                  <a:pt x="89" y="3782"/>
                </a:lnTo>
                <a:lnTo>
                  <a:pt x="58" y="3727"/>
                </a:lnTo>
                <a:lnTo>
                  <a:pt x="33" y="3670"/>
                </a:lnTo>
                <a:lnTo>
                  <a:pt x="15" y="3609"/>
                </a:lnTo>
                <a:lnTo>
                  <a:pt x="4" y="3546"/>
                </a:lnTo>
                <a:lnTo>
                  <a:pt x="0" y="3482"/>
                </a:lnTo>
                <a:lnTo>
                  <a:pt x="0" y="954"/>
                </a:lnTo>
                <a:lnTo>
                  <a:pt x="611" y="954"/>
                </a:lnTo>
                <a:lnTo>
                  <a:pt x="610" y="948"/>
                </a:lnTo>
                <a:lnTo>
                  <a:pt x="610" y="942"/>
                </a:lnTo>
                <a:lnTo>
                  <a:pt x="610" y="935"/>
                </a:lnTo>
                <a:lnTo>
                  <a:pt x="614" y="851"/>
                </a:lnTo>
                <a:lnTo>
                  <a:pt x="625" y="768"/>
                </a:lnTo>
                <a:lnTo>
                  <a:pt x="643" y="688"/>
                </a:lnTo>
                <a:lnTo>
                  <a:pt x="668" y="610"/>
                </a:lnTo>
                <a:lnTo>
                  <a:pt x="700" y="535"/>
                </a:lnTo>
                <a:lnTo>
                  <a:pt x="737" y="464"/>
                </a:lnTo>
                <a:lnTo>
                  <a:pt x="781" y="396"/>
                </a:lnTo>
                <a:lnTo>
                  <a:pt x="830" y="333"/>
                </a:lnTo>
                <a:lnTo>
                  <a:pt x="885" y="275"/>
                </a:lnTo>
                <a:lnTo>
                  <a:pt x="943" y="220"/>
                </a:lnTo>
                <a:lnTo>
                  <a:pt x="1006" y="172"/>
                </a:lnTo>
                <a:lnTo>
                  <a:pt x="1074" y="127"/>
                </a:lnTo>
                <a:lnTo>
                  <a:pt x="1144" y="90"/>
                </a:lnTo>
                <a:lnTo>
                  <a:pt x="1220" y="58"/>
                </a:lnTo>
                <a:lnTo>
                  <a:pt x="1297" y="33"/>
                </a:lnTo>
                <a:lnTo>
                  <a:pt x="1377" y="15"/>
                </a:lnTo>
                <a:lnTo>
                  <a:pt x="1460" y="4"/>
                </a:lnTo>
                <a:lnTo>
                  <a:pt x="1545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Freeform 80"/>
          <p:cNvSpPr>
            <a:spLocks noEditPoints="1"/>
          </p:cNvSpPr>
          <p:nvPr/>
        </p:nvSpPr>
        <p:spPr bwMode="auto">
          <a:xfrm>
            <a:off x="504014" y="740609"/>
            <a:ext cx="212334" cy="303624"/>
          </a:xfrm>
          <a:custGeom>
            <a:avLst/>
            <a:gdLst>
              <a:gd name="T0" fmla="*/ 2192 w 3146"/>
              <a:gd name="T1" fmla="*/ 3483 h 3750"/>
              <a:gd name="T2" fmla="*/ 2516 w 3146"/>
              <a:gd name="T3" fmla="*/ 3077 h 3750"/>
              <a:gd name="T4" fmla="*/ 2595 w 3146"/>
              <a:gd name="T5" fmla="*/ 3078 h 3750"/>
              <a:gd name="T6" fmla="*/ 2612 w 3146"/>
              <a:gd name="T7" fmla="*/ 3078 h 3750"/>
              <a:gd name="T8" fmla="*/ 2254 w 3146"/>
              <a:gd name="T9" fmla="*/ 2276 h 3750"/>
              <a:gd name="T10" fmla="*/ 2870 w 3146"/>
              <a:gd name="T11" fmla="*/ 2276 h 3750"/>
              <a:gd name="T12" fmla="*/ 3020 w 3146"/>
              <a:gd name="T13" fmla="*/ 2320 h 3750"/>
              <a:gd name="T14" fmla="*/ 3120 w 3146"/>
              <a:gd name="T15" fmla="*/ 2436 h 3750"/>
              <a:gd name="T16" fmla="*/ 3146 w 3146"/>
              <a:gd name="T17" fmla="*/ 3474 h 3750"/>
              <a:gd name="T18" fmla="*/ 3102 w 3146"/>
              <a:gd name="T19" fmla="*/ 3624 h 3750"/>
              <a:gd name="T20" fmla="*/ 2986 w 3146"/>
              <a:gd name="T21" fmla="*/ 3724 h 3750"/>
              <a:gd name="T22" fmla="*/ 1831 w 3146"/>
              <a:gd name="T23" fmla="*/ 3750 h 3750"/>
              <a:gd name="T24" fmla="*/ 1681 w 3146"/>
              <a:gd name="T25" fmla="*/ 3706 h 3750"/>
              <a:gd name="T26" fmla="*/ 1581 w 3146"/>
              <a:gd name="T27" fmla="*/ 3590 h 3750"/>
              <a:gd name="T28" fmla="*/ 1555 w 3146"/>
              <a:gd name="T29" fmla="*/ 2552 h 3750"/>
              <a:gd name="T30" fmla="*/ 1599 w 3146"/>
              <a:gd name="T31" fmla="*/ 2402 h 3750"/>
              <a:gd name="T32" fmla="*/ 1715 w 3146"/>
              <a:gd name="T33" fmla="*/ 2302 h 3750"/>
              <a:gd name="T34" fmla="*/ 718 w 3146"/>
              <a:gd name="T35" fmla="*/ 883 h 3750"/>
              <a:gd name="T36" fmla="*/ 799 w 3146"/>
              <a:gd name="T37" fmla="*/ 888 h 3750"/>
              <a:gd name="T38" fmla="*/ 863 w 3146"/>
              <a:gd name="T39" fmla="*/ 932 h 3750"/>
              <a:gd name="T40" fmla="*/ 868 w 3146"/>
              <a:gd name="T41" fmla="*/ 995 h 3750"/>
              <a:gd name="T42" fmla="*/ 838 w 3146"/>
              <a:gd name="T43" fmla="*/ 1038 h 3750"/>
              <a:gd name="T44" fmla="*/ 1037 w 3146"/>
              <a:gd name="T45" fmla="*/ 952 h 3750"/>
              <a:gd name="T46" fmla="*/ 2372 w 3146"/>
              <a:gd name="T47" fmla="*/ 981 h 3750"/>
              <a:gd name="T48" fmla="*/ 2458 w 3146"/>
              <a:gd name="T49" fmla="*/ 1085 h 3750"/>
              <a:gd name="T50" fmla="*/ 2455 w 3146"/>
              <a:gd name="T51" fmla="*/ 1228 h 3750"/>
              <a:gd name="T52" fmla="*/ 2365 w 3146"/>
              <a:gd name="T53" fmla="*/ 1327 h 3750"/>
              <a:gd name="T54" fmla="*/ 1334 w 3146"/>
              <a:gd name="T55" fmla="*/ 1353 h 3750"/>
              <a:gd name="T56" fmla="*/ 1282 w 3146"/>
              <a:gd name="T57" fmla="*/ 1391 h 3750"/>
              <a:gd name="T58" fmla="*/ 1267 w 3146"/>
              <a:gd name="T59" fmla="*/ 3598 h 3750"/>
              <a:gd name="T60" fmla="*/ 1188 w 3146"/>
              <a:gd name="T61" fmla="*/ 3707 h 3750"/>
              <a:gd name="T62" fmla="*/ 1056 w 3146"/>
              <a:gd name="T63" fmla="*/ 3750 h 3750"/>
              <a:gd name="T64" fmla="*/ 465 w 3146"/>
              <a:gd name="T65" fmla="*/ 3725 h 3750"/>
              <a:gd name="T66" fmla="*/ 369 w 3146"/>
              <a:gd name="T67" fmla="*/ 3630 h 3750"/>
              <a:gd name="T68" fmla="*/ 344 w 3146"/>
              <a:gd name="T69" fmla="*/ 2350 h 3750"/>
              <a:gd name="T70" fmla="*/ 224 w 3146"/>
              <a:gd name="T71" fmla="*/ 2411 h 3750"/>
              <a:gd name="T72" fmla="*/ 91 w 3146"/>
              <a:gd name="T73" fmla="*/ 2378 h 3750"/>
              <a:gd name="T74" fmla="*/ 11 w 3146"/>
              <a:gd name="T75" fmla="*/ 2272 h 3750"/>
              <a:gd name="T76" fmla="*/ 2 w 3146"/>
              <a:gd name="T77" fmla="*/ 1117 h 3750"/>
              <a:gd name="T78" fmla="*/ 70 w 3146"/>
              <a:gd name="T79" fmla="*/ 1000 h 3750"/>
              <a:gd name="T80" fmla="*/ 200 w 3146"/>
              <a:gd name="T81" fmla="*/ 952 h 3750"/>
              <a:gd name="T82" fmla="*/ 654 w 3146"/>
              <a:gd name="T83" fmla="*/ 1049 h 3750"/>
              <a:gd name="T84" fmla="*/ 613 w 3146"/>
              <a:gd name="T85" fmla="*/ 1008 h 3750"/>
              <a:gd name="T86" fmla="*/ 607 w 3146"/>
              <a:gd name="T87" fmla="*/ 948 h 3750"/>
              <a:gd name="T88" fmla="*/ 658 w 3146"/>
              <a:gd name="T89" fmla="*/ 893 h 3750"/>
              <a:gd name="T90" fmla="*/ 738 w 3146"/>
              <a:gd name="T91" fmla="*/ 0 h 3750"/>
              <a:gd name="T92" fmla="*/ 927 w 3146"/>
              <a:gd name="T93" fmla="*/ 48 h 3750"/>
              <a:gd name="T94" fmla="*/ 1070 w 3146"/>
              <a:gd name="T95" fmla="*/ 174 h 3750"/>
              <a:gd name="T96" fmla="*/ 1139 w 3146"/>
              <a:gd name="T97" fmla="*/ 353 h 3750"/>
              <a:gd name="T98" fmla="*/ 1115 w 3146"/>
              <a:gd name="T99" fmla="*/ 550 h 3750"/>
              <a:gd name="T100" fmla="*/ 1006 w 3146"/>
              <a:gd name="T101" fmla="*/ 707 h 3750"/>
              <a:gd name="T102" fmla="*/ 838 w 3146"/>
              <a:gd name="T103" fmla="*/ 797 h 3750"/>
              <a:gd name="T104" fmla="*/ 639 w 3146"/>
              <a:gd name="T105" fmla="*/ 797 h 3750"/>
              <a:gd name="T106" fmla="*/ 469 w 3146"/>
              <a:gd name="T107" fmla="*/ 707 h 3750"/>
              <a:gd name="T108" fmla="*/ 360 w 3146"/>
              <a:gd name="T109" fmla="*/ 550 h 3750"/>
              <a:gd name="T110" fmla="*/ 336 w 3146"/>
              <a:gd name="T111" fmla="*/ 353 h 3750"/>
              <a:gd name="T112" fmla="*/ 406 w 3146"/>
              <a:gd name="T113" fmla="*/ 174 h 3750"/>
              <a:gd name="T114" fmla="*/ 548 w 3146"/>
              <a:gd name="T115" fmla="*/ 48 h 3750"/>
              <a:gd name="T116" fmla="*/ 738 w 3146"/>
              <a:gd name="T117" fmla="*/ 0 h 37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146" h="3750">
                <a:moveTo>
                  <a:pt x="2316" y="2726"/>
                </a:moveTo>
                <a:lnTo>
                  <a:pt x="2020" y="3077"/>
                </a:lnTo>
                <a:lnTo>
                  <a:pt x="2192" y="3077"/>
                </a:lnTo>
                <a:lnTo>
                  <a:pt x="2192" y="3483"/>
                </a:lnTo>
                <a:lnTo>
                  <a:pt x="2438" y="3483"/>
                </a:lnTo>
                <a:lnTo>
                  <a:pt x="2438" y="3077"/>
                </a:lnTo>
                <a:lnTo>
                  <a:pt x="2481" y="3077"/>
                </a:lnTo>
                <a:lnTo>
                  <a:pt x="2516" y="3077"/>
                </a:lnTo>
                <a:lnTo>
                  <a:pt x="2545" y="3077"/>
                </a:lnTo>
                <a:lnTo>
                  <a:pt x="2566" y="3077"/>
                </a:lnTo>
                <a:lnTo>
                  <a:pt x="2583" y="3077"/>
                </a:lnTo>
                <a:lnTo>
                  <a:pt x="2595" y="3078"/>
                </a:lnTo>
                <a:lnTo>
                  <a:pt x="2604" y="3078"/>
                </a:lnTo>
                <a:lnTo>
                  <a:pt x="2608" y="3078"/>
                </a:lnTo>
                <a:lnTo>
                  <a:pt x="2611" y="3078"/>
                </a:lnTo>
                <a:lnTo>
                  <a:pt x="2612" y="3078"/>
                </a:lnTo>
                <a:lnTo>
                  <a:pt x="2612" y="3078"/>
                </a:lnTo>
                <a:lnTo>
                  <a:pt x="2316" y="2726"/>
                </a:lnTo>
                <a:close/>
                <a:moveTo>
                  <a:pt x="1831" y="2276"/>
                </a:moveTo>
                <a:lnTo>
                  <a:pt x="2254" y="2276"/>
                </a:lnTo>
                <a:lnTo>
                  <a:pt x="2254" y="2484"/>
                </a:lnTo>
                <a:lnTo>
                  <a:pt x="2449" y="2484"/>
                </a:lnTo>
                <a:lnTo>
                  <a:pt x="2449" y="2276"/>
                </a:lnTo>
                <a:lnTo>
                  <a:pt x="2870" y="2276"/>
                </a:lnTo>
                <a:lnTo>
                  <a:pt x="2911" y="2280"/>
                </a:lnTo>
                <a:lnTo>
                  <a:pt x="2949" y="2288"/>
                </a:lnTo>
                <a:lnTo>
                  <a:pt x="2986" y="2302"/>
                </a:lnTo>
                <a:lnTo>
                  <a:pt x="3020" y="2320"/>
                </a:lnTo>
                <a:lnTo>
                  <a:pt x="3051" y="2344"/>
                </a:lnTo>
                <a:lnTo>
                  <a:pt x="3078" y="2372"/>
                </a:lnTo>
                <a:lnTo>
                  <a:pt x="3102" y="2402"/>
                </a:lnTo>
                <a:lnTo>
                  <a:pt x="3120" y="2436"/>
                </a:lnTo>
                <a:lnTo>
                  <a:pt x="3135" y="2473"/>
                </a:lnTo>
                <a:lnTo>
                  <a:pt x="3143" y="2511"/>
                </a:lnTo>
                <a:lnTo>
                  <a:pt x="3146" y="2552"/>
                </a:lnTo>
                <a:lnTo>
                  <a:pt x="3146" y="3474"/>
                </a:lnTo>
                <a:lnTo>
                  <a:pt x="3143" y="3515"/>
                </a:lnTo>
                <a:lnTo>
                  <a:pt x="3135" y="3553"/>
                </a:lnTo>
                <a:lnTo>
                  <a:pt x="3120" y="3590"/>
                </a:lnTo>
                <a:lnTo>
                  <a:pt x="3102" y="3624"/>
                </a:lnTo>
                <a:lnTo>
                  <a:pt x="3078" y="3655"/>
                </a:lnTo>
                <a:lnTo>
                  <a:pt x="3051" y="3682"/>
                </a:lnTo>
                <a:lnTo>
                  <a:pt x="3020" y="3706"/>
                </a:lnTo>
                <a:lnTo>
                  <a:pt x="2986" y="3724"/>
                </a:lnTo>
                <a:lnTo>
                  <a:pt x="2949" y="3739"/>
                </a:lnTo>
                <a:lnTo>
                  <a:pt x="2911" y="3747"/>
                </a:lnTo>
                <a:lnTo>
                  <a:pt x="2870" y="3750"/>
                </a:lnTo>
                <a:lnTo>
                  <a:pt x="1831" y="3750"/>
                </a:lnTo>
                <a:lnTo>
                  <a:pt x="1790" y="3747"/>
                </a:lnTo>
                <a:lnTo>
                  <a:pt x="1751" y="3739"/>
                </a:lnTo>
                <a:lnTo>
                  <a:pt x="1715" y="3724"/>
                </a:lnTo>
                <a:lnTo>
                  <a:pt x="1681" y="3706"/>
                </a:lnTo>
                <a:lnTo>
                  <a:pt x="1650" y="3682"/>
                </a:lnTo>
                <a:lnTo>
                  <a:pt x="1623" y="3655"/>
                </a:lnTo>
                <a:lnTo>
                  <a:pt x="1599" y="3624"/>
                </a:lnTo>
                <a:lnTo>
                  <a:pt x="1581" y="3590"/>
                </a:lnTo>
                <a:lnTo>
                  <a:pt x="1566" y="3553"/>
                </a:lnTo>
                <a:lnTo>
                  <a:pt x="1558" y="3515"/>
                </a:lnTo>
                <a:lnTo>
                  <a:pt x="1555" y="3474"/>
                </a:lnTo>
                <a:lnTo>
                  <a:pt x="1555" y="2552"/>
                </a:lnTo>
                <a:lnTo>
                  <a:pt x="1558" y="2511"/>
                </a:lnTo>
                <a:lnTo>
                  <a:pt x="1566" y="2473"/>
                </a:lnTo>
                <a:lnTo>
                  <a:pt x="1581" y="2436"/>
                </a:lnTo>
                <a:lnTo>
                  <a:pt x="1599" y="2402"/>
                </a:lnTo>
                <a:lnTo>
                  <a:pt x="1623" y="2372"/>
                </a:lnTo>
                <a:lnTo>
                  <a:pt x="1650" y="2344"/>
                </a:lnTo>
                <a:lnTo>
                  <a:pt x="1681" y="2320"/>
                </a:lnTo>
                <a:lnTo>
                  <a:pt x="1715" y="2302"/>
                </a:lnTo>
                <a:lnTo>
                  <a:pt x="1751" y="2288"/>
                </a:lnTo>
                <a:lnTo>
                  <a:pt x="1790" y="2280"/>
                </a:lnTo>
                <a:lnTo>
                  <a:pt x="1831" y="2276"/>
                </a:lnTo>
                <a:close/>
                <a:moveTo>
                  <a:pt x="718" y="883"/>
                </a:moveTo>
                <a:lnTo>
                  <a:pt x="738" y="883"/>
                </a:lnTo>
                <a:lnTo>
                  <a:pt x="757" y="883"/>
                </a:lnTo>
                <a:lnTo>
                  <a:pt x="779" y="884"/>
                </a:lnTo>
                <a:lnTo>
                  <a:pt x="799" y="888"/>
                </a:lnTo>
                <a:lnTo>
                  <a:pt x="818" y="893"/>
                </a:lnTo>
                <a:lnTo>
                  <a:pt x="834" y="901"/>
                </a:lnTo>
                <a:lnTo>
                  <a:pt x="851" y="916"/>
                </a:lnTo>
                <a:lnTo>
                  <a:pt x="863" y="932"/>
                </a:lnTo>
                <a:lnTo>
                  <a:pt x="869" y="948"/>
                </a:lnTo>
                <a:lnTo>
                  <a:pt x="872" y="964"/>
                </a:lnTo>
                <a:lnTo>
                  <a:pt x="872" y="980"/>
                </a:lnTo>
                <a:lnTo>
                  <a:pt x="868" y="995"/>
                </a:lnTo>
                <a:lnTo>
                  <a:pt x="863" y="1008"/>
                </a:lnTo>
                <a:lnTo>
                  <a:pt x="857" y="1019"/>
                </a:lnTo>
                <a:lnTo>
                  <a:pt x="850" y="1027"/>
                </a:lnTo>
                <a:lnTo>
                  <a:pt x="838" y="1038"/>
                </a:lnTo>
                <a:lnTo>
                  <a:pt x="822" y="1049"/>
                </a:lnTo>
                <a:lnTo>
                  <a:pt x="804" y="1059"/>
                </a:lnTo>
                <a:lnTo>
                  <a:pt x="865" y="1177"/>
                </a:lnTo>
                <a:lnTo>
                  <a:pt x="1037" y="952"/>
                </a:lnTo>
                <a:lnTo>
                  <a:pt x="2270" y="952"/>
                </a:lnTo>
                <a:lnTo>
                  <a:pt x="2306" y="956"/>
                </a:lnTo>
                <a:lnTo>
                  <a:pt x="2340" y="966"/>
                </a:lnTo>
                <a:lnTo>
                  <a:pt x="2372" y="981"/>
                </a:lnTo>
                <a:lnTo>
                  <a:pt x="2399" y="1001"/>
                </a:lnTo>
                <a:lnTo>
                  <a:pt x="2424" y="1025"/>
                </a:lnTo>
                <a:lnTo>
                  <a:pt x="2444" y="1053"/>
                </a:lnTo>
                <a:lnTo>
                  <a:pt x="2458" y="1085"/>
                </a:lnTo>
                <a:lnTo>
                  <a:pt x="2466" y="1120"/>
                </a:lnTo>
                <a:lnTo>
                  <a:pt x="2470" y="1157"/>
                </a:lnTo>
                <a:lnTo>
                  <a:pt x="2465" y="1194"/>
                </a:lnTo>
                <a:lnTo>
                  <a:pt x="2455" y="1228"/>
                </a:lnTo>
                <a:lnTo>
                  <a:pt x="2439" y="1259"/>
                </a:lnTo>
                <a:lnTo>
                  <a:pt x="2419" y="1285"/>
                </a:lnTo>
                <a:lnTo>
                  <a:pt x="2394" y="1309"/>
                </a:lnTo>
                <a:lnTo>
                  <a:pt x="2365" y="1327"/>
                </a:lnTo>
                <a:lnTo>
                  <a:pt x="2333" y="1341"/>
                </a:lnTo>
                <a:lnTo>
                  <a:pt x="2299" y="1350"/>
                </a:lnTo>
                <a:lnTo>
                  <a:pt x="2264" y="1353"/>
                </a:lnTo>
                <a:lnTo>
                  <a:pt x="1334" y="1353"/>
                </a:lnTo>
                <a:lnTo>
                  <a:pt x="1317" y="1356"/>
                </a:lnTo>
                <a:lnTo>
                  <a:pt x="1301" y="1364"/>
                </a:lnTo>
                <a:lnTo>
                  <a:pt x="1289" y="1376"/>
                </a:lnTo>
                <a:lnTo>
                  <a:pt x="1282" y="1391"/>
                </a:lnTo>
                <a:lnTo>
                  <a:pt x="1279" y="1409"/>
                </a:lnTo>
                <a:lnTo>
                  <a:pt x="1279" y="3527"/>
                </a:lnTo>
                <a:lnTo>
                  <a:pt x="1275" y="3564"/>
                </a:lnTo>
                <a:lnTo>
                  <a:pt x="1267" y="3598"/>
                </a:lnTo>
                <a:lnTo>
                  <a:pt x="1254" y="3630"/>
                </a:lnTo>
                <a:lnTo>
                  <a:pt x="1235" y="3659"/>
                </a:lnTo>
                <a:lnTo>
                  <a:pt x="1214" y="3685"/>
                </a:lnTo>
                <a:lnTo>
                  <a:pt x="1188" y="3707"/>
                </a:lnTo>
                <a:lnTo>
                  <a:pt x="1158" y="3725"/>
                </a:lnTo>
                <a:lnTo>
                  <a:pt x="1126" y="3739"/>
                </a:lnTo>
                <a:lnTo>
                  <a:pt x="1092" y="3747"/>
                </a:lnTo>
                <a:lnTo>
                  <a:pt x="1056" y="3750"/>
                </a:lnTo>
                <a:lnTo>
                  <a:pt x="567" y="3750"/>
                </a:lnTo>
                <a:lnTo>
                  <a:pt x="531" y="3747"/>
                </a:lnTo>
                <a:lnTo>
                  <a:pt x="497" y="3739"/>
                </a:lnTo>
                <a:lnTo>
                  <a:pt x="465" y="3725"/>
                </a:lnTo>
                <a:lnTo>
                  <a:pt x="435" y="3707"/>
                </a:lnTo>
                <a:lnTo>
                  <a:pt x="409" y="3685"/>
                </a:lnTo>
                <a:lnTo>
                  <a:pt x="388" y="3659"/>
                </a:lnTo>
                <a:lnTo>
                  <a:pt x="369" y="3630"/>
                </a:lnTo>
                <a:lnTo>
                  <a:pt x="356" y="3598"/>
                </a:lnTo>
                <a:lnTo>
                  <a:pt x="348" y="3564"/>
                </a:lnTo>
                <a:lnTo>
                  <a:pt x="344" y="3527"/>
                </a:lnTo>
                <a:lnTo>
                  <a:pt x="344" y="2350"/>
                </a:lnTo>
                <a:lnTo>
                  <a:pt x="319" y="2373"/>
                </a:lnTo>
                <a:lnTo>
                  <a:pt x="290" y="2391"/>
                </a:lnTo>
                <a:lnTo>
                  <a:pt x="258" y="2403"/>
                </a:lnTo>
                <a:lnTo>
                  <a:pt x="224" y="2411"/>
                </a:lnTo>
                <a:lnTo>
                  <a:pt x="188" y="2413"/>
                </a:lnTo>
                <a:lnTo>
                  <a:pt x="153" y="2407"/>
                </a:lnTo>
                <a:lnTo>
                  <a:pt x="120" y="2395"/>
                </a:lnTo>
                <a:lnTo>
                  <a:pt x="91" y="2378"/>
                </a:lnTo>
                <a:lnTo>
                  <a:pt x="65" y="2358"/>
                </a:lnTo>
                <a:lnTo>
                  <a:pt x="43" y="2332"/>
                </a:lnTo>
                <a:lnTo>
                  <a:pt x="25" y="2303"/>
                </a:lnTo>
                <a:lnTo>
                  <a:pt x="11" y="2272"/>
                </a:lnTo>
                <a:lnTo>
                  <a:pt x="2" y="2238"/>
                </a:lnTo>
                <a:lnTo>
                  <a:pt x="0" y="2202"/>
                </a:lnTo>
                <a:lnTo>
                  <a:pt x="0" y="1153"/>
                </a:lnTo>
                <a:lnTo>
                  <a:pt x="2" y="1117"/>
                </a:lnTo>
                <a:lnTo>
                  <a:pt x="13" y="1083"/>
                </a:lnTo>
                <a:lnTo>
                  <a:pt x="27" y="1052"/>
                </a:lnTo>
                <a:lnTo>
                  <a:pt x="47" y="1024"/>
                </a:lnTo>
                <a:lnTo>
                  <a:pt x="70" y="1000"/>
                </a:lnTo>
                <a:lnTo>
                  <a:pt x="99" y="981"/>
                </a:lnTo>
                <a:lnTo>
                  <a:pt x="130" y="965"/>
                </a:lnTo>
                <a:lnTo>
                  <a:pt x="164" y="956"/>
                </a:lnTo>
                <a:lnTo>
                  <a:pt x="200" y="952"/>
                </a:lnTo>
                <a:lnTo>
                  <a:pt x="426" y="952"/>
                </a:lnTo>
                <a:lnTo>
                  <a:pt x="609" y="1182"/>
                </a:lnTo>
                <a:lnTo>
                  <a:pt x="672" y="1059"/>
                </a:lnTo>
                <a:lnTo>
                  <a:pt x="654" y="1049"/>
                </a:lnTo>
                <a:lnTo>
                  <a:pt x="638" y="1038"/>
                </a:lnTo>
                <a:lnTo>
                  <a:pt x="625" y="1027"/>
                </a:lnTo>
                <a:lnTo>
                  <a:pt x="619" y="1019"/>
                </a:lnTo>
                <a:lnTo>
                  <a:pt x="613" y="1008"/>
                </a:lnTo>
                <a:lnTo>
                  <a:pt x="608" y="995"/>
                </a:lnTo>
                <a:lnTo>
                  <a:pt x="605" y="980"/>
                </a:lnTo>
                <a:lnTo>
                  <a:pt x="604" y="964"/>
                </a:lnTo>
                <a:lnTo>
                  <a:pt x="607" y="948"/>
                </a:lnTo>
                <a:lnTo>
                  <a:pt x="614" y="932"/>
                </a:lnTo>
                <a:lnTo>
                  <a:pt x="625" y="916"/>
                </a:lnTo>
                <a:lnTo>
                  <a:pt x="642" y="901"/>
                </a:lnTo>
                <a:lnTo>
                  <a:pt x="658" y="893"/>
                </a:lnTo>
                <a:lnTo>
                  <a:pt x="677" y="888"/>
                </a:lnTo>
                <a:lnTo>
                  <a:pt x="698" y="884"/>
                </a:lnTo>
                <a:lnTo>
                  <a:pt x="718" y="883"/>
                </a:lnTo>
                <a:close/>
                <a:moveTo>
                  <a:pt x="738" y="0"/>
                </a:moveTo>
                <a:lnTo>
                  <a:pt x="789" y="3"/>
                </a:lnTo>
                <a:lnTo>
                  <a:pt x="838" y="13"/>
                </a:lnTo>
                <a:lnTo>
                  <a:pt x="884" y="27"/>
                </a:lnTo>
                <a:lnTo>
                  <a:pt x="927" y="48"/>
                </a:lnTo>
                <a:lnTo>
                  <a:pt x="968" y="73"/>
                </a:lnTo>
                <a:lnTo>
                  <a:pt x="1006" y="102"/>
                </a:lnTo>
                <a:lnTo>
                  <a:pt x="1040" y="135"/>
                </a:lnTo>
                <a:lnTo>
                  <a:pt x="1070" y="174"/>
                </a:lnTo>
                <a:lnTo>
                  <a:pt x="1095" y="215"/>
                </a:lnTo>
                <a:lnTo>
                  <a:pt x="1115" y="258"/>
                </a:lnTo>
                <a:lnTo>
                  <a:pt x="1130" y="305"/>
                </a:lnTo>
                <a:lnTo>
                  <a:pt x="1139" y="353"/>
                </a:lnTo>
                <a:lnTo>
                  <a:pt x="1142" y="405"/>
                </a:lnTo>
                <a:lnTo>
                  <a:pt x="1139" y="455"/>
                </a:lnTo>
                <a:lnTo>
                  <a:pt x="1130" y="503"/>
                </a:lnTo>
                <a:lnTo>
                  <a:pt x="1115" y="550"/>
                </a:lnTo>
                <a:lnTo>
                  <a:pt x="1095" y="594"/>
                </a:lnTo>
                <a:lnTo>
                  <a:pt x="1070" y="635"/>
                </a:lnTo>
                <a:lnTo>
                  <a:pt x="1040" y="673"/>
                </a:lnTo>
                <a:lnTo>
                  <a:pt x="1006" y="707"/>
                </a:lnTo>
                <a:lnTo>
                  <a:pt x="968" y="736"/>
                </a:lnTo>
                <a:lnTo>
                  <a:pt x="927" y="761"/>
                </a:lnTo>
                <a:lnTo>
                  <a:pt x="884" y="782"/>
                </a:lnTo>
                <a:lnTo>
                  <a:pt x="838" y="797"/>
                </a:lnTo>
                <a:lnTo>
                  <a:pt x="789" y="806"/>
                </a:lnTo>
                <a:lnTo>
                  <a:pt x="738" y="809"/>
                </a:lnTo>
                <a:lnTo>
                  <a:pt x="688" y="806"/>
                </a:lnTo>
                <a:lnTo>
                  <a:pt x="639" y="797"/>
                </a:lnTo>
                <a:lnTo>
                  <a:pt x="592" y="782"/>
                </a:lnTo>
                <a:lnTo>
                  <a:pt x="548" y="761"/>
                </a:lnTo>
                <a:lnTo>
                  <a:pt x="507" y="736"/>
                </a:lnTo>
                <a:lnTo>
                  <a:pt x="469" y="707"/>
                </a:lnTo>
                <a:lnTo>
                  <a:pt x="435" y="673"/>
                </a:lnTo>
                <a:lnTo>
                  <a:pt x="406" y="635"/>
                </a:lnTo>
                <a:lnTo>
                  <a:pt x="381" y="594"/>
                </a:lnTo>
                <a:lnTo>
                  <a:pt x="360" y="550"/>
                </a:lnTo>
                <a:lnTo>
                  <a:pt x="346" y="503"/>
                </a:lnTo>
                <a:lnTo>
                  <a:pt x="336" y="455"/>
                </a:lnTo>
                <a:lnTo>
                  <a:pt x="333" y="405"/>
                </a:lnTo>
                <a:lnTo>
                  <a:pt x="336" y="353"/>
                </a:lnTo>
                <a:lnTo>
                  <a:pt x="346" y="305"/>
                </a:lnTo>
                <a:lnTo>
                  <a:pt x="360" y="258"/>
                </a:lnTo>
                <a:lnTo>
                  <a:pt x="381" y="215"/>
                </a:lnTo>
                <a:lnTo>
                  <a:pt x="406" y="174"/>
                </a:lnTo>
                <a:lnTo>
                  <a:pt x="435" y="135"/>
                </a:lnTo>
                <a:lnTo>
                  <a:pt x="469" y="102"/>
                </a:lnTo>
                <a:lnTo>
                  <a:pt x="507" y="73"/>
                </a:lnTo>
                <a:lnTo>
                  <a:pt x="548" y="48"/>
                </a:lnTo>
                <a:lnTo>
                  <a:pt x="592" y="27"/>
                </a:lnTo>
                <a:lnTo>
                  <a:pt x="639" y="13"/>
                </a:lnTo>
                <a:lnTo>
                  <a:pt x="688" y="3"/>
                </a:lnTo>
                <a:lnTo>
                  <a:pt x="738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92" name="Group 433"/>
          <p:cNvGrpSpPr>
            <a:grpSpLocks noChangeAspect="1"/>
          </p:cNvGrpSpPr>
          <p:nvPr/>
        </p:nvGrpSpPr>
        <p:grpSpPr bwMode="auto">
          <a:xfrm>
            <a:off x="8377493" y="728869"/>
            <a:ext cx="355941" cy="327104"/>
            <a:chOff x="4505" y="566"/>
            <a:chExt cx="4098" cy="3766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495" name="Freeform 435"/>
            <p:cNvSpPr>
              <a:spLocks noEditPoints="1"/>
            </p:cNvSpPr>
            <p:nvPr/>
          </p:nvSpPr>
          <p:spPr bwMode="auto">
            <a:xfrm>
              <a:off x="7191" y="566"/>
              <a:ext cx="1412" cy="2131"/>
            </a:xfrm>
            <a:custGeom>
              <a:avLst/>
              <a:gdLst>
                <a:gd name="T0" fmla="*/ 200 w 1412"/>
                <a:gd name="T1" fmla="*/ 1622 h 2131"/>
                <a:gd name="T2" fmla="*/ 289 w 1412"/>
                <a:gd name="T3" fmla="*/ 1772 h 2131"/>
                <a:gd name="T4" fmla="*/ 421 w 1412"/>
                <a:gd name="T5" fmla="*/ 1886 h 2131"/>
                <a:gd name="T6" fmla="*/ 584 w 1412"/>
                <a:gd name="T7" fmla="*/ 1953 h 2131"/>
                <a:gd name="T8" fmla="*/ 767 w 1412"/>
                <a:gd name="T9" fmla="*/ 1963 h 2131"/>
                <a:gd name="T10" fmla="*/ 939 w 1412"/>
                <a:gd name="T11" fmla="*/ 1914 h 2131"/>
                <a:gd name="T12" fmla="*/ 1083 w 1412"/>
                <a:gd name="T13" fmla="*/ 1814 h 2131"/>
                <a:gd name="T14" fmla="*/ 1187 w 1412"/>
                <a:gd name="T15" fmla="*/ 1675 h 2131"/>
                <a:gd name="T16" fmla="*/ 1243 w 1412"/>
                <a:gd name="T17" fmla="*/ 1506 h 2131"/>
                <a:gd name="T18" fmla="*/ 671 w 1412"/>
                <a:gd name="T19" fmla="*/ 568 h 2131"/>
                <a:gd name="T20" fmla="*/ 564 w 1412"/>
                <a:gd name="T21" fmla="*/ 758 h 2131"/>
                <a:gd name="T22" fmla="*/ 462 w 1412"/>
                <a:gd name="T23" fmla="*/ 953 h 2131"/>
                <a:gd name="T24" fmla="*/ 375 w 1412"/>
                <a:gd name="T25" fmla="*/ 1138 h 2131"/>
                <a:gd name="T26" fmla="*/ 315 w 1412"/>
                <a:gd name="T27" fmla="*/ 1298 h 2131"/>
                <a:gd name="T28" fmla="*/ 1097 w 1412"/>
                <a:gd name="T29" fmla="*/ 1298 h 2131"/>
                <a:gd name="T30" fmla="*/ 1038 w 1412"/>
                <a:gd name="T31" fmla="*/ 1141 h 2131"/>
                <a:gd name="T32" fmla="*/ 955 w 1412"/>
                <a:gd name="T33" fmla="*/ 964 h 2131"/>
                <a:gd name="T34" fmla="*/ 861 w 1412"/>
                <a:gd name="T35" fmla="*/ 781 h 2131"/>
                <a:gd name="T36" fmla="*/ 764 w 1412"/>
                <a:gd name="T37" fmla="*/ 609 h 2131"/>
                <a:gd name="T38" fmla="*/ 705 w 1412"/>
                <a:gd name="T39" fmla="*/ 163 h 2131"/>
                <a:gd name="T40" fmla="*/ 663 w 1412"/>
                <a:gd name="T41" fmla="*/ 185 h 2131"/>
                <a:gd name="T42" fmla="*/ 656 w 1412"/>
                <a:gd name="T43" fmla="*/ 233 h 2131"/>
                <a:gd name="T44" fmla="*/ 689 w 1412"/>
                <a:gd name="T45" fmla="*/ 266 h 2131"/>
                <a:gd name="T46" fmla="*/ 736 w 1412"/>
                <a:gd name="T47" fmla="*/ 259 h 2131"/>
                <a:gd name="T48" fmla="*/ 759 w 1412"/>
                <a:gd name="T49" fmla="*/ 217 h 2131"/>
                <a:gd name="T50" fmla="*/ 736 w 1412"/>
                <a:gd name="T51" fmla="*/ 173 h 2131"/>
                <a:gd name="T52" fmla="*/ 705 w 1412"/>
                <a:gd name="T53" fmla="*/ 0 h 2131"/>
                <a:gd name="T54" fmla="*/ 815 w 1412"/>
                <a:gd name="T55" fmla="*/ 30 h 2131"/>
                <a:gd name="T56" fmla="*/ 893 w 1412"/>
                <a:gd name="T57" fmla="*/ 107 h 2131"/>
                <a:gd name="T58" fmla="*/ 921 w 1412"/>
                <a:gd name="T59" fmla="*/ 217 h 2131"/>
                <a:gd name="T60" fmla="*/ 897 w 1412"/>
                <a:gd name="T61" fmla="*/ 318 h 2131"/>
                <a:gd name="T62" fmla="*/ 828 w 1412"/>
                <a:gd name="T63" fmla="*/ 395 h 2131"/>
                <a:gd name="T64" fmla="*/ 904 w 1412"/>
                <a:gd name="T65" fmla="*/ 524 h 2131"/>
                <a:gd name="T66" fmla="*/ 997 w 1412"/>
                <a:gd name="T67" fmla="*/ 690 h 2131"/>
                <a:gd name="T68" fmla="*/ 1093 w 1412"/>
                <a:gd name="T69" fmla="*/ 875 h 2131"/>
                <a:gd name="T70" fmla="*/ 1181 w 1412"/>
                <a:gd name="T71" fmla="*/ 1063 h 2131"/>
                <a:gd name="T72" fmla="*/ 1248 w 1412"/>
                <a:gd name="T73" fmla="*/ 1240 h 2131"/>
                <a:gd name="T74" fmla="*/ 1330 w 1412"/>
                <a:gd name="T75" fmla="*/ 1343 h 2131"/>
                <a:gd name="T76" fmla="*/ 1388 w 1412"/>
                <a:gd name="T77" fmla="*/ 1366 h 2131"/>
                <a:gd name="T78" fmla="*/ 1412 w 1412"/>
                <a:gd name="T79" fmla="*/ 1425 h 2131"/>
                <a:gd name="T80" fmla="*/ 1380 w 1412"/>
                <a:gd name="T81" fmla="*/ 1634 h 2131"/>
                <a:gd name="T82" fmla="*/ 1292 w 1412"/>
                <a:gd name="T83" fmla="*/ 1819 h 2131"/>
                <a:gd name="T84" fmla="*/ 1155 w 1412"/>
                <a:gd name="T85" fmla="*/ 1968 h 2131"/>
                <a:gd name="T86" fmla="*/ 980 w 1412"/>
                <a:gd name="T87" fmla="*/ 2075 h 2131"/>
                <a:gd name="T88" fmla="*/ 777 w 1412"/>
                <a:gd name="T89" fmla="*/ 2127 h 2131"/>
                <a:gd name="T90" fmla="*/ 564 w 1412"/>
                <a:gd name="T91" fmla="*/ 2116 h 2131"/>
                <a:gd name="T92" fmla="*/ 369 w 1412"/>
                <a:gd name="T93" fmla="*/ 2045 h 2131"/>
                <a:gd name="T94" fmla="*/ 206 w 1412"/>
                <a:gd name="T95" fmla="*/ 1924 h 2131"/>
                <a:gd name="T96" fmla="*/ 84 w 1412"/>
                <a:gd name="T97" fmla="*/ 1761 h 2131"/>
                <a:gd name="T98" fmla="*/ 14 w 1412"/>
                <a:gd name="T99" fmla="*/ 1566 h 2131"/>
                <a:gd name="T100" fmla="*/ 3 w 1412"/>
                <a:gd name="T101" fmla="*/ 1402 h 2131"/>
                <a:gd name="T102" fmla="*/ 40 w 1412"/>
                <a:gd name="T103" fmla="*/ 1354 h 2131"/>
                <a:gd name="T104" fmla="*/ 135 w 1412"/>
                <a:gd name="T105" fmla="*/ 1343 h 2131"/>
                <a:gd name="T106" fmla="*/ 183 w 1412"/>
                <a:gd name="T107" fmla="*/ 1182 h 2131"/>
                <a:gd name="T108" fmla="*/ 258 w 1412"/>
                <a:gd name="T109" fmla="*/ 1001 h 2131"/>
                <a:gd name="T110" fmla="*/ 350 w 1412"/>
                <a:gd name="T111" fmla="*/ 811 h 2131"/>
                <a:gd name="T112" fmla="*/ 447 w 1412"/>
                <a:gd name="T113" fmla="*/ 631 h 2131"/>
                <a:gd name="T114" fmla="*/ 535 w 1412"/>
                <a:gd name="T115" fmla="*/ 476 h 2131"/>
                <a:gd name="T116" fmla="*/ 556 w 1412"/>
                <a:gd name="T117" fmla="*/ 373 h 2131"/>
                <a:gd name="T118" fmla="*/ 502 w 1412"/>
                <a:gd name="T119" fmla="*/ 287 h 2131"/>
                <a:gd name="T120" fmla="*/ 493 w 1412"/>
                <a:gd name="T121" fmla="*/ 178 h 2131"/>
                <a:gd name="T122" fmla="*/ 540 w 1412"/>
                <a:gd name="T123" fmla="*/ 77 h 2131"/>
                <a:gd name="T124" fmla="*/ 631 w 1412"/>
                <a:gd name="T125" fmla="*/ 14 h 2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12" h="2131">
                  <a:moveTo>
                    <a:pt x="169" y="1506"/>
                  </a:moveTo>
                  <a:lnTo>
                    <a:pt x="181" y="1565"/>
                  </a:lnTo>
                  <a:lnTo>
                    <a:pt x="200" y="1622"/>
                  </a:lnTo>
                  <a:lnTo>
                    <a:pt x="225" y="1675"/>
                  </a:lnTo>
                  <a:lnTo>
                    <a:pt x="255" y="1725"/>
                  </a:lnTo>
                  <a:lnTo>
                    <a:pt x="289" y="1772"/>
                  </a:lnTo>
                  <a:lnTo>
                    <a:pt x="329" y="1814"/>
                  </a:lnTo>
                  <a:lnTo>
                    <a:pt x="373" y="1853"/>
                  </a:lnTo>
                  <a:lnTo>
                    <a:pt x="421" y="1886"/>
                  </a:lnTo>
                  <a:lnTo>
                    <a:pt x="472" y="1914"/>
                  </a:lnTo>
                  <a:lnTo>
                    <a:pt x="527" y="1937"/>
                  </a:lnTo>
                  <a:lnTo>
                    <a:pt x="584" y="1953"/>
                  </a:lnTo>
                  <a:lnTo>
                    <a:pt x="643" y="1963"/>
                  </a:lnTo>
                  <a:lnTo>
                    <a:pt x="705" y="1967"/>
                  </a:lnTo>
                  <a:lnTo>
                    <a:pt x="767" y="1963"/>
                  </a:lnTo>
                  <a:lnTo>
                    <a:pt x="827" y="1953"/>
                  </a:lnTo>
                  <a:lnTo>
                    <a:pt x="884" y="1937"/>
                  </a:lnTo>
                  <a:lnTo>
                    <a:pt x="939" y="1914"/>
                  </a:lnTo>
                  <a:lnTo>
                    <a:pt x="991" y="1886"/>
                  </a:lnTo>
                  <a:lnTo>
                    <a:pt x="1038" y="1853"/>
                  </a:lnTo>
                  <a:lnTo>
                    <a:pt x="1083" y="1814"/>
                  </a:lnTo>
                  <a:lnTo>
                    <a:pt x="1123" y="1772"/>
                  </a:lnTo>
                  <a:lnTo>
                    <a:pt x="1157" y="1725"/>
                  </a:lnTo>
                  <a:lnTo>
                    <a:pt x="1187" y="1675"/>
                  </a:lnTo>
                  <a:lnTo>
                    <a:pt x="1212" y="1622"/>
                  </a:lnTo>
                  <a:lnTo>
                    <a:pt x="1231" y="1565"/>
                  </a:lnTo>
                  <a:lnTo>
                    <a:pt x="1243" y="1506"/>
                  </a:lnTo>
                  <a:lnTo>
                    <a:pt x="169" y="1506"/>
                  </a:lnTo>
                  <a:close/>
                  <a:moveTo>
                    <a:pt x="705" y="508"/>
                  </a:moveTo>
                  <a:lnTo>
                    <a:pt x="671" y="568"/>
                  </a:lnTo>
                  <a:lnTo>
                    <a:pt x="635" y="630"/>
                  </a:lnTo>
                  <a:lnTo>
                    <a:pt x="599" y="693"/>
                  </a:lnTo>
                  <a:lnTo>
                    <a:pt x="564" y="758"/>
                  </a:lnTo>
                  <a:lnTo>
                    <a:pt x="529" y="824"/>
                  </a:lnTo>
                  <a:lnTo>
                    <a:pt x="494" y="888"/>
                  </a:lnTo>
                  <a:lnTo>
                    <a:pt x="462" y="953"/>
                  </a:lnTo>
                  <a:lnTo>
                    <a:pt x="431" y="1016"/>
                  </a:lnTo>
                  <a:lnTo>
                    <a:pt x="402" y="1078"/>
                  </a:lnTo>
                  <a:lnTo>
                    <a:pt x="375" y="1138"/>
                  </a:lnTo>
                  <a:lnTo>
                    <a:pt x="351" y="1195"/>
                  </a:lnTo>
                  <a:lnTo>
                    <a:pt x="332" y="1248"/>
                  </a:lnTo>
                  <a:lnTo>
                    <a:pt x="315" y="1298"/>
                  </a:lnTo>
                  <a:lnTo>
                    <a:pt x="302" y="1343"/>
                  </a:lnTo>
                  <a:lnTo>
                    <a:pt x="1109" y="1343"/>
                  </a:lnTo>
                  <a:lnTo>
                    <a:pt x="1097" y="1298"/>
                  </a:lnTo>
                  <a:lnTo>
                    <a:pt x="1080" y="1249"/>
                  </a:lnTo>
                  <a:lnTo>
                    <a:pt x="1061" y="1196"/>
                  </a:lnTo>
                  <a:lnTo>
                    <a:pt x="1038" y="1141"/>
                  </a:lnTo>
                  <a:lnTo>
                    <a:pt x="1012" y="1083"/>
                  </a:lnTo>
                  <a:lnTo>
                    <a:pt x="985" y="1023"/>
                  </a:lnTo>
                  <a:lnTo>
                    <a:pt x="955" y="964"/>
                  </a:lnTo>
                  <a:lnTo>
                    <a:pt x="924" y="903"/>
                  </a:lnTo>
                  <a:lnTo>
                    <a:pt x="893" y="841"/>
                  </a:lnTo>
                  <a:lnTo>
                    <a:pt x="861" y="781"/>
                  </a:lnTo>
                  <a:lnTo>
                    <a:pt x="827" y="722"/>
                  </a:lnTo>
                  <a:lnTo>
                    <a:pt x="796" y="665"/>
                  </a:lnTo>
                  <a:lnTo>
                    <a:pt x="764" y="609"/>
                  </a:lnTo>
                  <a:lnTo>
                    <a:pt x="734" y="557"/>
                  </a:lnTo>
                  <a:lnTo>
                    <a:pt x="705" y="508"/>
                  </a:lnTo>
                  <a:close/>
                  <a:moveTo>
                    <a:pt x="705" y="163"/>
                  </a:moveTo>
                  <a:lnTo>
                    <a:pt x="689" y="166"/>
                  </a:lnTo>
                  <a:lnTo>
                    <a:pt x="674" y="173"/>
                  </a:lnTo>
                  <a:lnTo>
                    <a:pt x="663" y="185"/>
                  </a:lnTo>
                  <a:lnTo>
                    <a:pt x="656" y="199"/>
                  </a:lnTo>
                  <a:lnTo>
                    <a:pt x="653" y="217"/>
                  </a:lnTo>
                  <a:lnTo>
                    <a:pt x="656" y="233"/>
                  </a:lnTo>
                  <a:lnTo>
                    <a:pt x="663" y="248"/>
                  </a:lnTo>
                  <a:lnTo>
                    <a:pt x="674" y="259"/>
                  </a:lnTo>
                  <a:lnTo>
                    <a:pt x="689" y="266"/>
                  </a:lnTo>
                  <a:lnTo>
                    <a:pt x="705" y="270"/>
                  </a:lnTo>
                  <a:lnTo>
                    <a:pt x="723" y="266"/>
                  </a:lnTo>
                  <a:lnTo>
                    <a:pt x="736" y="259"/>
                  </a:lnTo>
                  <a:lnTo>
                    <a:pt x="749" y="248"/>
                  </a:lnTo>
                  <a:lnTo>
                    <a:pt x="756" y="233"/>
                  </a:lnTo>
                  <a:lnTo>
                    <a:pt x="759" y="217"/>
                  </a:lnTo>
                  <a:lnTo>
                    <a:pt x="756" y="199"/>
                  </a:lnTo>
                  <a:lnTo>
                    <a:pt x="749" y="185"/>
                  </a:lnTo>
                  <a:lnTo>
                    <a:pt x="736" y="173"/>
                  </a:lnTo>
                  <a:lnTo>
                    <a:pt x="723" y="166"/>
                  </a:lnTo>
                  <a:lnTo>
                    <a:pt x="705" y="163"/>
                  </a:lnTo>
                  <a:close/>
                  <a:moveTo>
                    <a:pt x="705" y="0"/>
                  </a:moveTo>
                  <a:lnTo>
                    <a:pt x="745" y="4"/>
                  </a:lnTo>
                  <a:lnTo>
                    <a:pt x="781" y="14"/>
                  </a:lnTo>
                  <a:lnTo>
                    <a:pt x="815" y="30"/>
                  </a:lnTo>
                  <a:lnTo>
                    <a:pt x="844" y="51"/>
                  </a:lnTo>
                  <a:lnTo>
                    <a:pt x="871" y="77"/>
                  </a:lnTo>
                  <a:lnTo>
                    <a:pt x="893" y="107"/>
                  </a:lnTo>
                  <a:lnTo>
                    <a:pt x="909" y="141"/>
                  </a:lnTo>
                  <a:lnTo>
                    <a:pt x="919" y="178"/>
                  </a:lnTo>
                  <a:lnTo>
                    <a:pt x="921" y="217"/>
                  </a:lnTo>
                  <a:lnTo>
                    <a:pt x="919" y="253"/>
                  </a:lnTo>
                  <a:lnTo>
                    <a:pt x="910" y="287"/>
                  </a:lnTo>
                  <a:lnTo>
                    <a:pt x="897" y="318"/>
                  </a:lnTo>
                  <a:lnTo>
                    <a:pt x="878" y="348"/>
                  </a:lnTo>
                  <a:lnTo>
                    <a:pt x="854" y="373"/>
                  </a:lnTo>
                  <a:lnTo>
                    <a:pt x="828" y="395"/>
                  </a:lnTo>
                  <a:lnTo>
                    <a:pt x="851" y="433"/>
                  </a:lnTo>
                  <a:lnTo>
                    <a:pt x="877" y="476"/>
                  </a:lnTo>
                  <a:lnTo>
                    <a:pt x="904" y="524"/>
                  </a:lnTo>
                  <a:lnTo>
                    <a:pt x="934" y="577"/>
                  </a:lnTo>
                  <a:lnTo>
                    <a:pt x="965" y="631"/>
                  </a:lnTo>
                  <a:lnTo>
                    <a:pt x="997" y="690"/>
                  </a:lnTo>
                  <a:lnTo>
                    <a:pt x="1030" y="750"/>
                  </a:lnTo>
                  <a:lnTo>
                    <a:pt x="1062" y="811"/>
                  </a:lnTo>
                  <a:lnTo>
                    <a:pt x="1093" y="875"/>
                  </a:lnTo>
                  <a:lnTo>
                    <a:pt x="1124" y="938"/>
                  </a:lnTo>
                  <a:lnTo>
                    <a:pt x="1154" y="1001"/>
                  </a:lnTo>
                  <a:lnTo>
                    <a:pt x="1181" y="1063"/>
                  </a:lnTo>
                  <a:lnTo>
                    <a:pt x="1206" y="1124"/>
                  </a:lnTo>
                  <a:lnTo>
                    <a:pt x="1229" y="1182"/>
                  </a:lnTo>
                  <a:lnTo>
                    <a:pt x="1248" y="1240"/>
                  </a:lnTo>
                  <a:lnTo>
                    <a:pt x="1264" y="1293"/>
                  </a:lnTo>
                  <a:lnTo>
                    <a:pt x="1275" y="1343"/>
                  </a:lnTo>
                  <a:lnTo>
                    <a:pt x="1330" y="1343"/>
                  </a:lnTo>
                  <a:lnTo>
                    <a:pt x="1352" y="1345"/>
                  </a:lnTo>
                  <a:lnTo>
                    <a:pt x="1371" y="1354"/>
                  </a:lnTo>
                  <a:lnTo>
                    <a:pt x="1388" y="1366"/>
                  </a:lnTo>
                  <a:lnTo>
                    <a:pt x="1401" y="1384"/>
                  </a:lnTo>
                  <a:lnTo>
                    <a:pt x="1410" y="1402"/>
                  </a:lnTo>
                  <a:lnTo>
                    <a:pt x="1412" y="1425"/>
                  </a:lnTo>
                  <a:lnTo>
                    <a:pt x="1408" y="1497"/>
                  </a:lnTo>
                  <a:lnTo>
                    <a:pt x="1397" y="1566"/>
                  </a:lnTo>
                  <a:lnTo>
                    <a:pt x="1380" y="1634"/>
                  </a:lnTo>
                  <a:lnTo>
                    <a:pt x="1356" y="1699"/>
                  </a:lnTo>
                  <a:lnTo>
                    <a:pt x="1326" y="1761"/>
                  </a:lnTo>
                  <a:lnTo>
                    <a:pt x="1292" y="1819"/>
                  </a:lnTo>
                  <a:lnTo>
                    <a:pt x="1251" y="1873"/>
                  </a:lnTo>
                  <a:lnTo>
                    <a:pt x="1205" y="1924"/>
                  </a:lnTo>
                  <a:lnTo>
                    <a:pt x="1155" y="1968"/>
                  </a:lnTo>
                  <a:lnTo>
                    <a:pt x="1100" y="2009"/>
                  </a:lnTo>
                  <a:lnTo>
                    <a:pt x="1042" y="2045"/>
                  </a:lnTo>
                  <a:lnTo>
                    <a:pt x="980" y="2075"/>
                  </a:lnTo>
                  <a:lnTo>
                    <a:pt x="915" y="2099"/>
                  </a:lnTo>
                  <a:lnTo>
                    <a:pt x="848" y="2116"/>
                  </a:lnTo>
                  <a:lnTo>
                    <a:pt x="777" y="2127"/>
                  </a:lnTo>
                  <a:lnTo>
                    <a:pt x="705" y="2131"/>
                  </a:lnTo>
                  <a:lnTo>
                    <a:pt x="633" y="2127"/>
                  </a:lnTo>
                  <a:lnTo>
                    <a:pt x="564" y="2116"/>
                  </a:lnTo>
                  <a:lnTo>
                    <a:pt x="496" y="2099"/>
                  </a:lnTo>
                  <a:lnTo>
                    <a:pt x="431" y="2075"/>
                  </a:lnTo>
                  <a:lnTo>
                    <a:pt x="369" y="2045"/>
                  </a:lnTo>
                  <a:lnTo>
                    <a:pt x="312" y="2009"/>
                  </a:lnTo>
                  <a:lnTo>
                    <a:pt x="257" y="1968"/>
                  </a:lnTo>
                  <a:lnTo>
                    <a:pt x="206" y="1924"/>
                  </a:lnTo>
                  <a:lnTo>
                    <a:pt x="161" y="1873"/>
                  </a:lnTo>
                  <a:lnTo>
                    <a:pt x="121" y="1819"/>
                  </a:lnTo>
                  <a:lnTo>
                    <a:pt x="84" y="1761"/>
                  </a:lnTo>
                  <a:lnTo>
                    <a:pt x="55" y="1699"/>
                  </a:lnTo>
                  <a:lnTo>
                    <a:pt x="31" y="1634"/>
                  </a:lnTo>
                  <a:lnTo>
                    <a:pt x="14" y="1566"/>
                  </a:lnTo>
                  <a:lnTo>
                    <a:pt x="3" y="1497"/>
                  </a:lnTo>
                  <a:lnTo>
                    <a:pt x="0" y="1425"/>
                  </a:lnTo>
                  <a:lnTo>
                    <a:pt x="3" y="1402"/>
                  </a:lnTo>
                  <a:lnTo>
                    <a:pt x="11" y="1384"/>
                  </a:lnTo>
                  <a:lnTo>
                    <a:pt x="24" y="1366"/>
                  </a:lnTo>
                  <a:lnTo>
                    <a:pt x="40" y="1354"/>
                  </a:lnTo>
                  <a:lnTo>
                    <a:pt x="60" y="1345"/>
                  </a:lnTo>
                  <a:lnTo>
                    <a:pt x="81" y="1343"/>
                  </a:lnTo>
                  <a:lnTo>
                    <a:pt x="135" y="1343"/>
                  </a:lnTo>
                  <a:lnTo>
                    <a:pt x="148" y="1293"/>
                  </a:lnTo>
                  <a:lnTo>
                    <a:pt x="163" y="1240"/>
                  </a:lnTo>
                  <a:lnTo>
                    <a:pt x="183" y="1182"/>
                  </a:lnTo>
                  <a:lnTo>
                    <a:pt x="205" y="1124"/>
                  </a:lnTo>
                  <a:lnTo>
                    <a:pt x="231" y="1063"/>
                  </a:lnTo>
                  <a:lnTo>
                    <a:pt x="258" y="1001"/>
                  </a:lnTo>
                  <a:lnTo>
                    <a:pt x="288" y="938"/>
                  </a:lnTo>
                  <a:lnTo>
                    <a:pt x="318" y="875"/>
                  </a:lnTo>
                  <a:lnTo>
                    <a:pt x="350" y="811"/>
                  </a:lnTo>
                  <a:lnTo>
                    <a:pt x="383" y="750"/>
                  </a:lnTo>
                  <a:lnTo>
                    <a:pt x="415" y="690"/>
                  </a:lnTo>
                  <a:lnTo>
                    <a:pt x="447" y="631"/>
                  </a:lnTo>
                  <a:lnTo>
                    <a:pt x="478" y="577"/>
                  </a:lnTo>
                  <a:lnTo>
                    <a:pt x="507" y="524"/>
                  </a:lnTo>
                  <a:lnTo>
                    <a:pt x="535" y="476"/>
                  </a:lnTo>
                  <a:lnTo>
                    <a:pt x="560" y="433"/>
                  </a:lnTo>
                  <a:lnTo>
                    <a:pt x="584" y="395"/>
                  </a:lnTo>
                  <a:lnTo>
                    <a:pt x="556" y="373"/>
                  </a:lnTo>
                  <a:lnTo>
                    <a:pt x="534" y="348"/>
                  </a:lnTo>
                  <a:lnTo>
                    <a:pt x="515" y="318"/>
                  </a:lnTo>
                  <a:lnTo>
                    <a:pt x="502" y="287"/>
                  </a:lnTo>
                  <a:lnTo>
                    <a:pt x="493" y="253"/>
                  </a:lnTo>
                  <a:lnTo>
                    <a:pt x="489" y="217"/>
                  </a:lnTo>
                  <a:lnTo>
                    <a:pt x="493" y="178"/>
                  </a:lnTo>
                  <a:lnTo>
                    <a:pt x="503" y="141"/>
                  </a:lnTo>
                  <a:lnTo>
                    <a:pt x="519" y="107"/>
                  </a:lnTo>
                  <a:lnTo>
                    <a:pt x="540" y="77"/>
                  </a:lnTo>
                  <a:lnTo>
                    <a:pt x="566" y="51"/>
                  </a:lnTo>
                  <a:lnTo>
                    <a:pt x="596" y="30"/>
                  </a:lnTo>
                  <a:lnTo>
                    <a:pt x="631" y="14"/>
                  </a:lnTo>
                  <a:lnTo>
                    <a:pt x="667" y="4"/>
                  </a:lnTo>
                  <a:lnTo>
                    <a:pt x="7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" name="Freeform 436"/>
            <p:cNvSpPr>
              <a:spLocks noEditPoints="1"/>
            </p:cNvSpPr>
            <p:nvPr/>
          </p:nvSpPr>
          <p:spPr bwMode="auto">
            <a:xfrm>
              <a:off x="4505" y="764"/>
              <a:ext cx="2857" cy="3568"/>
            </a:xfrm>
            <a:custGeom>
              <a:avLst/>
              <a:gdLst>
                <a:gd name="T0" fmla="*/ 1710 w 2857"/>
                <a:gd name="T1" fmla="*/ 2973 h 3568"/>
                <a:gd name="T2" fmla="*/ 181 w 2857"/>
                <a:gd name="T3" fmla="*/ 1953 h 3568"/>
                <a:gd name="T4" fmla="*/ 374 w 2857"/>
                <a:gd name="T5" fmla="*/ 2241 h 3568"/>
                <a:gd name="T6" fmla="*/ 707 w 2857"/>
                <a:gd name="T7" fmla="*/ 2355 h 3568"/>
                <a:gd name="T8" fmla="*/ 1039 w 2857"/>
                <a:gd name="T9" fmla="*/ 2241 h 3568"/>
                <a:gd name="T10" fmla="*/ 1231 w 2857"/>
                <a:gd name="T11" fmla="*/ 1953 h 3568"/>
                <a:gd name="T12" fmla="*/ 600 w 2857"/>
                <a:gd name="T13" fmla="*/ 1081 h 3568"/>
                <a:gd name="T14" fmla="*/ 402 w 2857"/>
                <a:gd name="T15" fmla="*/ 1466 h 3568"/>
                <a:gd name="T16" fmla="*/ 1110 w 2857"/>
                <a:gd name="T17" fmla="*/ 1731 h 3568"/>
                <a:gd name="T18" fmla="*/ 985 w 2857"/>
                <a:gd name="T19" fmla="*/ 1413 h 3568"/>
                <a:gd name="T20" fmla="*/ 796 w 2857"/>
                <a:gd name="T21" fmla="*/ 1053 h 3568"/>
                <a:gd name="T22" fmla="*/ 2107 w 2857"/>
                <a:gd name="T23" fmla="*/ 2809 h 3568"/>
                <a:gd name="T24" fmla="*/ 707 w 2857"/>
                <a:gd name="T25" fmla="*/ 551 h 3568"/>
                <a:gd name="T26" fmla="*/ 656 w 2857"/>
                <a:gd name="T27" fmla="*/ 622 h 3568"/>
                <a:gd name="T28" fmla="*/ 738 w 2857"/>
                <a:gd name="T29" fmla="*/ 648 h 3568"/>
                <a:gd name="T30" fmla="*/ 738 w 2857"/>
                <a:gd name="T31" fmla="*/ 562 h 3568"/>
                <a:gd name="T32" fmla="*/ 1962 w 2857"/>
                <a:gd name="T33" fmla="*/ 196 h 3568"/>
                <a:gd name="T34" fmla="*/ 1921 w 2857"/>
                <a:gd name="T35" fmla="*/ 375 h 3568"/>
                <a:gd name="T36" fmla="*/ 2086 w 2857"/>
                <a:gd name="T37" fmla="*/ 453 h 3568"/>
                <a:gd name="T38" fmla="*/ 2199 w 2857"/>
                <a:gd name="T39" fmla="*/ 310 h 3568"/>
                <a:gd name="T40" fmla="*/ 2086 w 2857"/>
                <a:gd name="T41" fmla="*/ 167 h 3568"/>
                <a:gd name="T42" fmla="*/ 2215 w 2857"/>
                <a:gd name="T43" fmla="*/ 46 h 3568"/>
                <a:gd name="T44" fmla="*/ 2695 w 2857"/>
                <a:gd name="T45" fmla="*/ 91 h 3568"/>
                <a:gd name="T46" fmla="*/ 2772 w 2857"/>
                <a:gd name="T47" fmla="*/ 176 h 3568"/>
                <a:gd name="T48" fmla="*/ 2363 w 2857"/>
                <a:gd name="T49" fmla="*/ 325 h 3568"/>
                <a:gd name="T50" fmla="*/ 2271 w 2857"/>
                <a:gd name="T51" fmla="*/ 2809 h 3568"/>
                <a:gd name="T52" fmla="*/ 2557 w 2857"/>
                <a:gd name="T53" fmla="*/ 2870 h 3568"/>
                <a:gd name="T54" fmla="*/ 2834 w 2857"/>
                <a:gd name="T55" fmla="*/ 3122 h 3568"/>
                <a:gd name="T56" fmla="*/ 2846 w 2857"/>
                <a:gd name="T57" fmla="*/ 3527 h 3568"/>
                <a:gd name="T58" fmla="*/ 1309 w 2857"/>
                <a:gd name="T59" fmla="*/ 3566 h 3568"/>
                <a:gd name="T60" fmla="*/ 1249 w 2857"/>
                <a:gd name="T61" fmla="*/ 3181 h 3568"/>
                <a:gd name="T62" fmla="*/ 1331 w 2857"/>
                <a:gd name="T63" fmla="*/ 3099 h 3568"/>
                <a:gd name="T64" fmla="*/ 1587 w 2857"/>
                <a:gd name="T65" fmla="*/ 2821 h 3568"/>
                <a:gd name="T66" fmla="*/ 1794 w 2857"/>
                <a:gd name="T67" fmla="*/ 479 h 3568"/>
                <a:gd name="T68" fmla="*/ 856 w 2857"/>
                <a:gd name="T69" fmla="*/ 761 h 3568"/>
                <a:gd name="T70" fmla="*/ 965 w 2857"/>
                <a:gd name="T71" fmla="*/ 1020 h 3568"/>
                <a:gd name="T72" fmla="*/ 1154 w 2857"/>
                <a:gd name="T73" fmla="*/ 1389 h 3568"/>
                <a:gd name="T74" fmla="*/ 1277 w 2857"/>
                <a:gd name="T75" fmla="*/ 1731 h 3568"/>
                <a:gd name="T76" fmla="*/ 1409 w 2857"/>
                <a:gd name="T77" fmla="*/ 1791 h 3568"/>
                <a:gd name="T78" fmla="*/ 1328 w 2857"/>
                <a:gd name="T79" fmla="*/ 2149 h 3568"/>
                <a:gd name="T80" fmla="*/ 1043 w 2857"/>
                <a:gd name="T81" fmla="*/ 2433 h 3568"/>
                <a:gd name="T82" fmla="*/ 635 w 2857"/>
                <a:gd name="T83" fmla="*/ 2515 h 3568"/>
                <a:gd name="T84" fmla="*/ 257 w 2857"/>
                <a:gd name="T85" fmla="*/ 2358 h 3568"/>
                <a:gd name="T86" fmla="*/ 32 w 2857"/>
                <a:gd name="T87" fmla="*/ 2022 h 3568"/>
                <a:gd name="T88" fmla="*/ 24 w 2857"/>
                <a:gd name="T89" fmla="*/ 1755 h 3568"/>
                <a:gd name="T90" fmla="*/ 164 w 2857"/>
                <a:gd name="T91" fmla="*/ 1628 h 3568"/>
                <a:gd name="T92" fmla="*/ 319 w 2857"/>
                <a:gd name="T93" fmla="*/ 1263 h 3568"/>
                <a:gd name="T94" fmla="*/ 508 w 2857"/>
                <a:gd name="T95" fmla="*/ 912 h 3568"/>
                <a:gd name="T96" fmla="*/ 515 w 2857"/>
                <a:gd name="T97" fmla="*/ 706 h 3568"/>
                <a:gd name="T98" fmla="*/ 519 w 2857"/>
                <a:gd name="T99" fmla="*/ 495 h 3568"/>
                <a:gd name="T100" fmla="*/ 707 w 2857"/>
                <a:gd name="T101" fmla="*/ 388 h 3568"/>
                <a:gd name="T102" fmla="*/ 880 w 2857"/>
                <a:gd name="T103" fmla="*/ 478 h 3568"/>
                <a:gd name="T104" fmla="*/ 1840 w 2857"/>
                <a:gd name="T105" fmla="*/ 86 h 3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57" h="3568">
                  <a:moveTo>
                    <a:pt x="1412" y="3263"/>
                  </a:moveTo>
                  <a:lnTo>
                    <a:pt x="1412" y="3404"/>
                  </a:lnTo>
                  <a:lnTo>
                    <a:pt x="2694" y="3404"/>
                  </a:lnTo>
                  <a:lnTo>
                    <a:pt x="2694" y="3263"/>
                  </a:lnTo>
                  <a:lnTo>
                    <a:pt x="1412" y="3263"/>
                  </a:lnTo>
                  <a:close/>
                  <a:moveTo>
                    <a:pt x="1710" y="2973"/>
                  </a:moveTo>
                  <a:lnTo>
                    <a:pt x="1710" y="3099"/>
                  </a:lnTo>
                  <a:lnTo>
                    <a:pt x="2397" y="3099"/>
                  </a:lnTo>
                  <a:lnTo>
                    <a:pt x="2397" y="2973"/>
                  </a:lnTo>
                  <a:lnTo>
                    <a:pt x="1710" y="2973"/>
                  </a:lnTo>
                  <a:close/>
                  <a:moveTo>
                    <a:pt x="169" y="1894"/>
                  </a:moveTo>
                  <a:lnTo>
                    <a:pt x="181" y="1953"/>
                  </a:lnTo>
                  <a:lnTo>
                    <a:pt x="200" y="2010"/>
                  </a:lnTo>
                  <a:lnTo>
                    <a:pt x="225" y="2063"/>
                  </a:lnTo>
                  <a:lnTo>
                    <a:pt x="255" y="2114"/>
                  </a:lnTo>
                  <a:lnTo>
                    <a:pt x="289" y="2160"/>
                  </a:lnTo>
                  <a:lnTo>
                    <a:pt x="329" y="2202"/>
                  </a:lnTo>
                  <a:lnTo>
                    <a:pt x="374" y="2241"/>
                  </a:lnTo>
                  <a:lnTo>
                    <a:pt x="421" y="2274"/>
                  </a:lnTo>
                  <a:lnTo>
                    <a:pt x="473" y="2303"/>
                  </a:lnTo>
                  <a:lnTo>
                    <a:pt x="528" y="2325"/>
                  </a:lnTo>
                  <a:lnTo>
                    <a:pt x="585" y="2341"/>
                  </a:lnTo>
                  <a:lnTo>
                    <a:pt x="645" y="2351"/>
                  </a:lnTo>
                  <a:lnTo>
                    <a:pt x="707" y="2355"/>
                  </a:lnTo>
                  <a:lnTo>
                    <a:pt x="769" y="2351"/>
                  </a:lnTo>
                  <a:lnTo>
                    <a:pt x="828" y="2341"/>
                  </a:lnTo>
                  <a:lnTo>
                    <a:pt x="885" y="2325"/>
                  </a:lnTo>
                  <a:lnTo>
                    <a:pt x="940" y="2303"/>
                  </a:lnTo>
                  <a:lnTo>
                    <a:pt x="991" y="2274"/>
                  </a:lnTo>
                  <a:lnTo>
                    <a:pt x="1039" y="2241"/>
                  </a:lnTo>
                  <a:lnTo>
                    <a:pt x="1083" y="2202"/>
                  </a:lnTo>
                  <a:lnTo>
                    <a:pt x="1123" y="2160"/>
                  </a:lnTo>
                  <a:lnTo>
                    <a:pt x="1157" y="2114"/>
                  </a:lnTo>
                  <a:lnTo>
                    <a:pt x="1187" y="2063"/>
                  </a:lnTo>
                  <a:lnTo>
                    <a:pt x="1212" y="2010"/>
                  </a:lnTo>
                  <a:lnTo>
                    <a:pt x="1231" y="1953"/>
                  </a:lnTo>
                  <a:lnTo>
                    <a:pt x="1243" y="1894"/>
                  </a:lnTo>
                  <a:lnTo>
                    <a:pt x="169" y="1894"/>
                  </a:lnTo>
                  <a:close/>
                  <a:moveTo>
                    <a:pt x="707" y="896"/>
                  </a:moveTo>
                  <a:lnTo>
                    <a:pt x="671" y="956"/>
                  </a:lnTo>
                  <a:lnTo>
                    <a:pt x="636" y="1018"/>
                  </a:lnTo>
                  <a:lnTo>
                    <a:pt x="600" y="1081"/>
                  </a:lnTo>
                  <a:lnTo>
                    <a:pt x="564" y="1146"/>
                  </a:lnTo>
                  <a:lnTo>
                    <a:pt x="529" y="1212"/>
                  </a:lnTo>
                  <a:lnTo>
                    <a:pt x="495" y="1276"/>
                  </a:lnTo>
                  <a:lnTo>
                    <a:pt x="462" y="1341"/>
                  </a:lnTo>
                  <a:lnTo>
                    <a:pt x="431" y="1404"/>
                  </a:lnTo>
                  <a:lnTo>
                    <a:pt x="402" y="1466"/>
                  </a:lnTo>
                  <a:lnTo>
                    <a:pt x="376" y="1526"/>
                  </a:lnTo>
                  <a:lnTo>
                    <a:pt x="353" y="1583"/>
                  </a:lnTo>
                  <a:lnTo>
                    <a:pt x="332" y="1636"/>
                  </a:lnTo>
                  <a:lnTo>
                    <a:pt x="315" y="1686"/>
                  </a:lnTo>
                  <a:lnTo>
                    <a:pt x="303" y="1731"/>
                  </a:lnTo>
                  <a:lnTo>
                    <a:pt x="1110" y="1731"/>
                  </a:lnTo>
                  <a:lnTo>
                    <a:pt x="1098" y="1686"/>
                  </a:lnTo>
                  <a:lnTo>
                    <a:pt x="1082" y="1637"/>
                  </a:lnTo>
                  <a:lnTo>
                    <a:pt x="1062" y="1585"/>
                  </a:lnTo>
                  <a:lnTo>
                    <a:pt x="1038" y="1529"/>
                  </a:lnTo>
                  <a:lnTo>
                    <a:pt x="1013" y="1472"/>
                  </a:lnTo>
                  <a:lnTo>
                    <a:pt x="985" y="1413"/>
                  </a:lnTo>
                  <a:lnTo>
                    <a:pt x="955" y="1352"/>
                  </a:lnTo>
                  <a:lnTo>
                    <a:pt x="925" y="1291"/>
                  </a:lnTo>
                  <a:lnTo>
                    <a:pt x="893" y="1230"/>
                  </a:lnTo>
                  <a:lnTo>
                    <a:pt x="861" y="1169"/>
                  </a:lnTo>
                  <a:lnTo>
                    <a:pt x="828" y="1110"/>
                  </a:lnTo>
                  <a:lnTo>
                    <a:pt x="796" y="1053"/>
                  </a:lnTo>
                  <a:lnTo>
                    <a:pt x="765" y="997"/>
                  </a:lnTo>
                  <a:lnTo>
                    <a:pt x="735" y="945"/>
                  </a:lnTo>
                  <a:lnTo>
                    <a:pt x="707" y="896"/>
                  </a:lnTo>
                  <a:close/>
                  <a:moveTo>
                    <a:pt x="1999" y="614"/>
                  </a:moveTo>
                  <a:lnTo>
                    <a:pt x="1999" y="2809"/>
                  </a:lnTo>
                  <a:lnTo>
                    <a:pt x="2107" y="2809"/>
                  </a:lnTo>
                  <a:lnTo>
                    <a:pt x="2107" y="614"/>
                  </a:lnTo>
                  <a:lnTo>
                    <a:pt x="2081" y="618"/>
                  </a:lnTo>
                  <a:lnTo>
                    <a:pt x="2053" y="619"/>
                  </a:lnTo>
                  <a:lnTo>
                    <a:pt x="2025" y="618"/>
                  </a:lnTo>
                  <a:lnTo>
                    <a:pt x="1999" y="614"/>
                  </a:lnTo>
                  <a:close/>
                  <a:moveTo>
                    <a:pt x="707" y="551"/>
                  </a:moveTo>
                  <a:lnTo>
                    <a:pt x="689" y="555"/>
                  </a:lnTo>
                  <a:lnTo>
                    <a:pt x="676" y="562"/>
                  </a:lnTo>
                  <a:lnTo>
                    <a:pt x="663" y="573"/>
                  </a:lnTo>
                  <a:lnTo>
                    <a:pt x="656" y="588"/>
                  </a:lnTo>
                  <a:lnTo>
                    <a:pt x="653" y="605"/>
                  </a:lnTo>
                  <a:lnTo>
                    <a:pt x="656" y="622"/>
                  </a:lnTo>
                  <a:lnTo>
                    <a:pt x="663" y="636"/>
                  </a:lnTo>
                  <a:lnTo>
                    <a:pt x="676" y="648"/>
                  </a:lnTo>
                  <a:lnTo>
                    <a:pt x="689" y="655"/>
                  </a:lnTo>
                  <a:lnTo>
                    <a:pt x="707" y="658"/>
                  </a:lnTo>
                  <a:lnTo>
                    <a:pt x="723" y="655"/>
                  </a:lnTo>
                  <a:lnTo>
                    <a:pt x="738" y="648"/>
                  </a:lnTo>
                  <a:lnTo>
                    <a:pt x="749" y="636"/>
                  </a:lnTo>
                  <a:lnTo>
                    <a:pt x="756" y="622"/>
                  </a:lnTo>
                  <a:lnTo>
                    <a:pt x="759" y="605"/>
                  </a:lnTo>
                  <a:lnTo>
                    <a:pt x="756" y="588"/>
                  </a:lnTo>
                  <a:lnTo>
                    <a:pt x="749" y="573"/>
                  </a:lnTo>
                  <a:lnTo>
                    <a:pt x="738" y="562"/>
                  </a:lnTo>
                  <a:lnTo>
                    <a:pt x="723" y="555"/>
                  </a:lnTo>
                  <a:lnTo>
                    <a:pt x="707" y="551"/>
                  </a:lnTo>
                  <a:close/>
                  <a:moveTo>
                    <a:pt x="2053" y="164"/>
                  </a:moveTo>
                  <a:lnTo>
                    <a:pt x="2019" y="167"/>
                  </a:lnTo>
                  <a:lnTo>
                    <a:pt x="1989" y="179"/>
                  </a:lnTo>
                  <a:lnTo>
                    <a:pt x="1962" y="196"/>
                  </a:lnTo>
                  <a:lnTo>
                    <a:pt x="1938" y="218"/>
                  </a:lnTo>
                  <a:lnTo>
                    <a:pt x="1921" y="246"/>
                  </a:lnTo>
                  <a:lnTo>
                    <a:pt x="1911" y="277"/>
                  </a:lnTo>
                  <a:lnTo>
                    <a:pt x="1906" y="310"/>
                  </a:lnTo>
                  <a:lnTo>
                    <a:pt x="1911" y="344"/>
                  </a:lnTo>
                  <a:lnTo>
                    <a:pt x="1921" y="375"/>
                  </a:lnTo>
                  <a:lnTo>
                    <a:pt x="1938" y="401"/>
                  </a:lnTo>
                  <a:lnTo>
                    <a:pt x="1962" y="424"/>
                  </a:lnTo>
                  <a:lnTo>
                    <a:pt x="1989" y="442"/>
                  </a:lnTo>
                  <a:lnTo>
                    <a:pt x="2019" y="453"/>
                  </a:lnTo>
                  <a:lnTo>
                    <a:pt x="2053" y="457"/>
                  </a:lnTo>
                  <a:lnTo>
                    <a:pt x="2086" y="453"/>
                  </a:lnTo>
                  <a:lnTo>
                    <a:pt x="2117" y="442"/>
                  </a:lnTo>
                  <a:lnTo>
                    <a:pt x="2145" y="424"/>
                  </a:lnTo>
                  <a:lnTo>
                    <a:pt x="2167" y="401"/>
                  </a:lnTo>
                  <a:lnTo>
                    <a:pt x="2184" y="375"/>
                  </a:lnTo>
                  <a:lnTo>
                    <a:pt x="2196" y="344"/>
                  </a:lnTo>
                  <a:lnTo>
                    <a:pt x="2199" y="310"/>
                  </a:lnTo>
                  <a:lnTo>
                    <a:pt x="2196" y="277"/>
                  </a:lnTo>
                  <a:lnTo>
                    <a:pt x="2184" y="246"/>
                  </a:lnTo>
                  <a:lnTo>
                    <a:pt x="2167" y="218"/>
                  </a:lnTo>
                  <a:lnTo>
                    <a:pt x="2145" y="196"/>
                  </a:lnTo>
                  <a:lnTo>
                    <a:pt x="2117" y="179"/>
                  </a:lnTo>
                  <a:lnTo>
                    <a:pt x="2086" y="167"/>
                  </a:lnTo>
                  <a:lnTo>
                    <a:pt x="2053" y="164"/>
                  </a:lnTo>
                  <a:close/>
                  <a:moveTo>
                    <a:pt x="2053" y="0"/>
                  </a:moveTo>
                  <a:lnTo>
                    <a:pt x="2097" y="4"/>
                  </a:lnTo>
                  <a:lnTo>
                    <a:pt x="2138" y="12"/>
                  </a:lnTo>
                  <a:lnTo>
                    <a:pt x="2178" y="27"/>
                  </a:lnTo>
                  <a:lnTo>
                    <a:pt x="2215" y="46"/>
                  </a:lnTo>
                  <a:lnTo>
                    <a:pt x="2249" y="71"/>
                  </a:lnTo>
                  <a:lnTo>
                    <a:pt x="2280" y="99"/>
                  </a:lnTo>
                  <a:lnTo>
                    <a:pt x="2306" y="130"/>
                  </a:lnTo>
                  <a:lnTo>
                    <a:pt x="2327" y="166"/>
                  </a:lnTo>
                  <a:lnTo>
                    <a:pt x="2674" y="92"/>
                  </a:lnTo>
                  <a:lnTo>
                    <a:pt x="2695" y="91"/>
                  </a:lnTo>
                  <a:lnTo>
                    <a:pt x="2716" y="94"/>
                  </a:lnTo>
                  <a:lnTo>
                    <a:pt x="2734" y="103"/>
                  </a:lnTo>
                  <a:lnTo>
                    <a:pt x="2751" y="117"/>
                  </a:lnTo>
                  <a:lnTo>
                    <a:pt x="2763" y="134"/>
                  </a:lnTo>
                  <a:lnTo>
                    <a:pt x="2770" y="154"/>
                  </a:lnTo>
                  <a:lnTo>
                    <a:pt x="2772" y="176"/>
                  </a:lnTo>
                  <a:lnTo>
                    <a:pt x="2768" y="197"/>
                  </a:lnTo>
                  <a:lnTo>
                    <a:pt x="2759" y="216"/>
                  </a:lnTo>
                  <a:lnTo>
                    <a:pt x="2746" y="232"/>
                  </a:lnTo>
                  <a:lnTo>
                    <a:pt x="2728" y="244"/>
                  </a:lnTo>
                  <a:lnTo>
                    <a:pt x="2708" y="251"/>
                  </a:lnTo>
                  <a:lnTo>
                    <a:pt x="2363" y="325"/>
                  </a:lnTo>
                  <a:lnTo>
                    <a:pt x="2357" y="372"/>
                  </a:lnTo>
                  <a:lnTo>
                    <a:pt x="2345" y="417"/>
                  </a:lnTo>
                  <a:lnTo>
                    <a:pt x="2325" y="458"/>
                  </a:lnTo>
                  <a:lnTo>
                    <a:pt x="2301" y="496"/>
                  </a:lnTo>
                  <a:lnTo>
                    <a:pt x="2271" y="530"/>
                  </a:lnTo>
                  <a:lnTo>
                    <a:pt x="2271" y="2809"/>
                  </a:lnTo>
                  <a:lnTo>
                    <a:pt x="2479" y="2809"/>
                  </a:lnTo>
                  <a:lnTo>
                    <a:pt x="2500" y="2813"/>
                  </a:lnTo>
                  <a:lnTo>
                    <a:pt x="2520" y="2821"/>
                  </a:lnTo>
                  <a:lnTo>
                    <a:pt x="2536" y="2834"/>
                  </a:lnTo>
                  <a:lnTo>
                    <a:pt x="2548" y="2850"/>
                  </a:lnTo>
                  <a:lnTo>
                    <a:pt x="2557" y="2870"/>
                  </a:lnTo>
                  <a:lnTo>
                    <a:pt x="2559" y="2891"/>
                  </a:lnTo>
                  <a:lnTo>
                    <a:pt x="2559" y="3099"/>
                  </a:lnTo>
                  <a:lnTo>
                    <a:pt x="2775" y="3099"/>
                  </a:lnTo>
                  <a:lnTo>
                    <a:pt x="2798" y="3101"/>
                  </a:lnTo>
                  <a:lnTo>
                    <a:pt x="2816" y="3110"/>
                  </a:lnTo>
                  <a:lnTo>
                    <a:pt x="2834" y="3122"/>
                  </a:lnTo>
                  <a:lnTo>
                    <a:pt x="2846" y="3140"/>
                  </a:lnTo>
                  <a:lnTo>
                    <a:pt x="2855" y="3158"/>
                  </a:lnTo>
                  <a:lnTo>
                    <a:pt x="2857" y="3181"/>
                  </a:lnTo>
                  <a:lnTo>
                    <a:pt x="2857" y="3486"/>
                  </a:lnTo>
                  <a:lnTo>
                    <a:pt x="2855" y="3508"/>
                  </a:lnTo>
                  <a:lnTo>
                    <a:pt x="2846" y="3527"/>
                  </a:lnTo>
                  <a:lnTo>
                    <a:pt x="2834" y="3544"/>
                  </a:lnTo>
                  <a:lnTo>
                    <a:pt x="2816" y="3557"/>
                  </a:lnTo>
                  <a:lnTo>
                    <a:pt x="2798" y="3566"/>
                  </a:lnTo>
                  <a:lnTo>
                    <a:pt x="2775" y="3568"/>
                  </a:lnTo>
                  <a:lnTo>
                    <a:pt x="1331" y="3568"/>
                  </a:lnTo>
                  <a:lnTo>
                    <a:pt x="1309" y="3566"/>
                  </a:lnTo>
                  <a:lnTo>
                    <a:pt x="1290" y="3557"/>
                  </a:lnTo>
                  <a:lnTo>
                    <a:pt x="1273" y="3544"/>
                  </a:lnTo>
                  <a:lnTo>
                    <a:pt x="1260" y="3527"/>
                  </a:lnTo>
                  <a:lnTo>
                    <a:pt x="1252" y="3508"/>
                  </a:lnTo>
                  <a:lnTo>
                    <a:pt x="1249" y="3486"/>
                  </a:lnTo>
                  <a:lnTo>
                    <a:pt x="1249" y="3181"/>
                  </a:lnTo>
                  <a:lnTo>
                    <a:pt x="1252" y="3158"/>
                  </a:lnTo>
                  <a:lnTo>
                    <a:pt x="1260" y="3140"/>
                  </a:lnTo>
                  <a:lnTo>
                    <a:pt x="1273" y="3122"/>
                  </a:lnTo>
                  <a:lnTo>
                    <a:pt x="1290" y="3110"/>
                  </a:lnTo>
                  <a:lnTo>
                    <a:pt x="1309" y="3101"/>
                  </a:lnTo>
                  <a:lnTo>
                    <a:pt x="1331" y="3099"/>
                  </a:lnTo>
                  <a:lnTo>
                    <a:pt x="1547" y="3099"/>
                  </a:lnTo>
                  <a:lnTo>
                    <a:pt x="1547" y="2891"/>
                  </a:lnTo>
                  <a:lnTo>
                    <a:pt x="1550" y="2870"/>
                  </a:lnTo>
                  <a:lnTo>
                    <a:pt x="1557" y="2850"/>
                  </a:lnTo>
                  <a:lnTo>
                    <a:pt x="1571" y="2834"/>
                  </a:lnTo>
                  <a:lnTo>
                    <a:pt x="1587" y="2821"/>
                  </a:lnTo>
                  <a:lnTo>
                    <a:pt x="1607" y="2813"/>
                  </a:lnTo>
                  <a:lnTo>
                    <a:pt x="1628" y="2809"/>
                  </a:lnTo>
                  <a:lnTo>
                    <a:pt x="1835" y="2809"/>
                  </a:lnTo>
                  <a:lnTo>
                    <a:pt x="1835" y="530"/>
                  </a:lnTo>
                  <a:lnTo>
                    <a:pt x="1814" y="506"/>
                  </a:lnTo>
                  <a:lnTo>
                    <a:pt x="1794" y="479"/>
                  </a:lnTo>
                  <a:lnTo>
                    <a:pt x="1778" y="452"/>
                  </a:lnTo>
                  <a:lnTo>
                    <a:pt x="920" y="636"/>
                  </a:lnTo>
                  <a:lnTo>
                    <a:pt x="911" y="672"/>
                  </a:lnTo>
                  <a:lnTo>
                    <a:pt x="898" y="704"/>
                  </a:lnTo>
                  <a:lnTo>
                    <a:pt x="879" y="735"/>
                  </a:lnTo>
                  <a:lnTo>
                    <a:pt x="856" y="761"/>
                  </a:lnTo>
                  <a:lnTo>
                    <a:pt x="828" y="783"/>
                  </a:lnTo>
                  <a:lnTo>
                    <a:pt x="852" y="822"/>
                  </a:lnTo>
                  <a:lnTo>
                    <a:pt x="877" y="865"/>
                  </a:lnTo>
                  <a:lnTo>
                    <a:pt x="905" y="912"/>
                  </a:lnTo>
                  <a:lnTo>
                    <a:pt x="934" y="965"/>
                  </a:lnTo>
                  <a:lnTo>
                    <a:pt x="965" y="1020"/>
                  </a:lnTo>
                  <a:lnTo>
                    <a:pt x="997" y="1078"/>
                  </a:lnTo>
                  <a:lnTo>
                    <a:pt x="1029" y="1138"/>
                  </a:lnTo>
                  <a:lnTo>
                    <a:pt x="1062" y="1200"/>
                  </a:lnTo>
                  <a:lnTo>
                    <a:pt x="1094" y="1263"/>
                  </a:lnTo>
                  <a:lnTo>
                    <a:pt x="1124" y="1326"/>
                  </a:lnTo>
                  <a:lnTo>
                    <a:pt x="1154" y="1389"/>
                  </a:lnTo>
                  <a:lnTo>
                    <a:pt x="1181" y="1451"/>
                  </a:lnTo>
                  <a:lnTo>
                    <a:pt x="1207" y="1512"/>
                  </a:lnTo>
                  <a:lnTo>
                    <a:pt x="1229" y="1572"/>
                  </a:lnTo>
                  <a:lnTo>
                    <a:pt x="1249" y="1628"/>
                  </a:lnTo>
                  <a:lnTo>
                    <a:pt x="1264" y="1681"/>
                  </a:lnTo>
                  <a:lnTo>
                    <a:pt x="1277" y="1731"/>
                  </a:lnTo>
                  <a:lnTo>
                    <a:pt x="1331" y="1731"/>
                  </a:lnTo>
                  <a:lnTo>
                    <a:pt x="1352" y="1734"/>
                  </a:lnTo>
                  <a:lnTo>
                    <a:pt x="1372" y="1742"/>
                  </a:lnTo>
                  <a:lnTo>
                    <a:pt x="1388" y="1755"/>
                  </a:lnTo>
                  <a:lnTo>
                    <a:pt x="1401" y="1772"/>
                  </a:lnTo>
                  <a:lnTo>
                    <a:pt x="1409" y="1791"/>
                  </a:lnTo>
                  <a:lnTo>
                    <a:pt x="1412" y="1812"/>
                  </a:lnTo>
                  <a:lnTo>
                    <a:pt x="1409" y="1885"/>
                  </a:lnTo>
                  <a:lnTo>
                    <a:pt x="1398" y="1954"/>
                  </a:lnTo>
                  <a:lnTo>
                    <a:pt x="1381" y="2022"/>
                  </a:lnTo>
                  <a:lnTo>
                    <a:pt x="1357" y="2087"/>
                  </a:lnTo>
                  <a:lnTo>
                    <a:pt x="1328" y="2149"/>
                  </a:lnTo>
                  <a:lnTo>
                    <a:pt x="1291" y="2207"/>
                  </a:lnTo>
                  <a:lnTo>
                    <a:pt x="1251" y="2262"/>
                  </a:lnTo>
                  <a:lnTo>
                    <a:pt x="1206" y="2312"/>
                  </a:lnTo>
                  <a:lnTo>
                    <a:pt x="1155" y="2358"/>
                  </a:lnTo>
                  <a:lnTo>
                    <a:pt x="1100" y="2397"/>
                  </a:lnTo>
                  <a:lnTo>
                    <a:pt x="1043" y="2433"/>
                  </a:lnTo>
                  <a:lnTo>
                    <a:pt x="981" y="2463"/>
                  </a:lnTo>
                  <a:lnTo>
                    <a:pt x="916" y="2487"/>
                  </a:lnTo>
                  <a:lnTo>
                    <a:pt x="848" y="2504"/>
                  </a:lnTo>
                  <a:lnTo>
                    <a:pt x="779" y="2515"/>
                  </a:lnTo>
                  <a:lnTo>
                    <a:pt x="707" y="2519"/>
                  </a:lnTo>
                  <a:lnTo>
                    <a:pt x="635" y="2515"/>
                  </a:lnTo>
                  <a:lnTo>
                    <a:pt x="564" y="2504"/>
                  </a:lnTo>
                  <a:lnTo>
                    <a:pt x="497" y="2487"/>
                  </a:lnTo>
                  <a:lnTo>
                    <a:pt x="432" y="2463"/>
                  </a:lnTo>
                  <a:lnTo>
                    <a:pt x="370" y="2433"/>
                  </a:lnTo>
                  <a:lnTo>
                    <a:pt x="312" y="2397"/>
                  </a:lnTo>
                  <a:lnTo>
                    <a:pt x="257" y="2358"/>
                  </a:lnTo>
                  <a:lnTo>
                    <a:pt x="207" y="2312"/>
                  </a:lnTo>
                  <a:lnTo>
                    <a:pt x="161" y="2262"/>
                  </a:lnTo>
                  <a:lnTo>
                    <a:pt x="120" y="2207"/>
                  </a:lnTo>
                  <a:lnTo>
                    <a:pt x="86" y="2149"/>
                  </a:lnTo>
                  <a:lnTo>
                    <a:pt x="56" y="2087"/>
                  </a:lnTo>
                  <a:lnTo>
                    <a:pt x="32" y="2022"/>
                  </a:lnTo>
                  <a:lnTo>
                    <a:pt x="15" y="1954"/>
                  </a:lnTo>
                  <a:lnTo>
                    <a:pt x="4" y="1885"/>
                  </a:lnTo>
                  <a:lnTo>
                    <a:pt x="0" y="1812"/>
                  </a:lnTo>
                  <a:lnTo>
                    <a:pt x="2" y="1791"/>
                  </a:lnTo>
                  <a:lnTo>
                    <a:pt x="11" y="1772"/>
                  </a:lnTo>
                  <a:lnTo>
                    <a:pt x="24" y="1755"/>
                  </a:lnTo>
                  <a:lnTo>
                    <a:pt x="41" y="1742"/>
                  </a:lnTo>
                  <a:lnTo>
                    <a:pt x="60" y="1734"/>
                  </a:lnTo>
                  <a:lnTo>
                    <a:pt x="82" y="1731"/>
                  </a:lnTo>
                  <a:lnTo>
                    <a:pt x="137" y="1731"/>
                  </a:lnTo>
                  <a:lnTo>
                    <a:pt x="148" y="1681"/>
                  </a:lnTo>
                  <a:lnTo>
                    <a:pt x="164" y="1628"/>
                  </a:lnTo>
                  <a:lnTo>
                    <a:pt x="183" y="1572"/>
                  </a:lnTo>
                  <a:lnTo>
                    <a:pt x="206" y="1512"/>
                  </a:lnTo>
                  <a:lnTo>
                    <a:pt x="231" y="1451"/>
                  </a:lnTo>
                  <a:lnTo>
                    <a:pt x="258" y="1389"/>
                  </a:lnTo>
                  <a:lnTo>
                    <a:pt x="288" y="1326"/>
                  </a:lnTo>
                  <a:lnTo>
                    <a:pt x="319" y="1263"/>
                  </a:lnTo>
                  <a:lnTo>
                    <a:pt x="350" y="1200"/>
                  </a:lnTo>
                  <a:lnTo>
                    <a:pt x="382" y="1138"/>
                  </a:lnTo>
                  <a:lnTo>
                    <a:pt x="415" y="1078"/>
                  </a:lnTo>
                  <a:lnTo>
                    <a:pt x="447" y="1020"/>
                  </a:lnTo>
                  <a:lnTo>
                    <a:pt x="478" y="965"/>
                  </a:lnTo>
                  <a:lnTo>
                    <a:pt x="508" y="912"/>
                  </a:lnTo>
                  <a:lnTo>
                    <a:pt x="535" y="865"/>
                  </a:lnTo>
                  <a:lnTo>
                    <a:pt x="561" y="822"/>
                  </a:lnTo>
                  <a:lnTo>
                    <a:pt x="584" y="783"/>
                  </a:lnTo>
                  <a:lnTo>
                    <a:pt x="558" y="761"/>
                  </a:lnTo>
                  <a:lnTo>
                    <a:pt x="534" y="736"/>
                  </a:lnTo>
                  <a:lnTo>
                    <a:pt x="515" y="706"/>
                  </a:lnTo>
                  <a:lnTo>
                    <a:pt x="502" y="675"/>
                  </a:lnTo>
                  <a:lnTo>
                    <a:pt x="493" y="641"/>
                  </a:lnTo>
                  <a:lnTo>
                    <a:pt x="491" y="605"/>
                  </a:lnTo>
                  <a:lnTo>
                    <a:pt x="493" y="566"/>
                  </a:lnTo>
                  <a:lnTo>
                    <a:pt x="503" y="529"/>
                  </a:lnTo>
                  <a:lnTo>
                    <a:pt x="519" y="495"/>
                  </a:lnTo>
                  <a:lnTo>
                    <a:pt x="541" y="465"/>
                  </a:lnTo>
                  <a:lnTo>
                    <a:pt x="568" y="439"/>
                  </a:lnTo>
                  <a:lnTo>
                    <a:pt x="597" y="418"/>
                  </a:lnTo>
                  <a:lnTo>
                    <a:pt x="631" y="402"/>
                  </a:lnTo>
                  <a:lnTo>
                    <a:pt x="667" y="392"/>
                  </a:lnTo>
                  <a:lnTo>
                    <a:pt x="707" y="388"/>
                  </a:lnTo>
                  <a:lnTo>
                    <a:pt x="741" y="391"/>
                  </a:lnTo>
                  <a:lnTo>
                    <a:pt x="775" y="400"/>
                  </a:lnTo>
                  <a:lnTo>
                    <a:pt x="806" y="413"/>
                  </a:lnTo>
                  <a:lnTo>
                    <a:pt x="835" y="431"/>
                  </a:lnTo>
                  <a:lnTo>
                    <a:pt x="859" y="452"/>
                  </a:lnTo>
                  <a:lnTo>
                    <a:pt x="880" y="478"/>
                  </a:lnTo>
                  <a:lnTo>
                    <a:pt x="1744" y="292"/>
                  </a:lnTo>
                  <a:lnTo>
                    <a:pt x="1751" y="244"/>
                  </a:lnTo>
                  <a:lnTo>
                    <a:pt x="1765" y="199"/>
                  </a:lnTo>
                  <a:lnTo>
                    <a:pt x="1784" y="158"/>
                  </a:lnTo>
                  <a:lnTo>
                    <a:pt x="1809" y="119"/>
                  </a:lnTo>
                  <a:lnTo>
                    <a:pt x="1840" y="86"/>
                  </a:lnTo>
                  <a:lnTo>
                    <a:pt x="1876" y="56"/>
                  </a:lnTo>
                  <a:lnTo>
                    <a:pt x="1916" y="32"/>
                  </a:lnTo>
                  <a:lnTo>
                    <a:pt x="1958" y="15"/>
                  </a:lnTo>
                  <a:lnTo>
                    <a:pt x="2004" y="4"/>
                  </a:lnTo>
                  <a:lnTo>
                    <a:pt x="20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7" name="Freeform 437"/>
            <p:cNvSpPr>
              <a:spLocks/>
            </p:cNvSpPr>
            <p:nvPr/>
          </p:nvSpPr>
          <p:spPr bwMode="auto">
            <a:xfrm>
              <a:off x="7369" y="791"/>
              <a:ext cx="223" cy="176"/>
            </a:xfrm>
            <a:custGeom>
              <a:avLst/>
              <a:gdLst>
                <a:gd name="T0" fmla="*/ 146 w 223"/>
                <a:gd name="T1" fmla="*/ 0 h 176"/>
                <a:gd name="T2" fmla="*/ 166 w 223"/>
                <a:gd name="T3" fmla="*/ 4 h 176"/>
                <a:gd name="T4" fmla="*/ 186 w 223"/>
                <a:gd name="T5" fmla="*/ 14 h 176"/>
                <a:gd name="T6" fmla="*/ 201 w 223"/>
                <a:gd name="T7" fmla="*/ 26 h 176"/>
                <a:gd name="T8" fmla="*/ 213 w 223"/>
                <a:gd name="T9" fmla="*/ 44 h 176"/>
                <a:gd name="T10" fmla="*/ 221 w 223"/>
                <a:gd name="T11" fmla="*/ 65 h 176"/>
                <a:gd name="T12" fmla="*/ 223 w 223"/>
                <a:gd name="T13" fmla="*/ 87 h 176"/>
                <a:gd name="T14" fmla="*/ 218 w 223"/>
                <a:gd name="T15" fmla="*/ 107 h 176"/>
                <a:gd name="T16" fmla="*/ 210 w 223"/>
                <a:gd name="T17" fmla="*/ 126 h 176"/>
                <a:gd name="T18" fmla="*/ 196 w 223"/>
                <a:gd name="T19" fmla="*/ 142 h 176"/>
                <a:gd name="T20" fmla="*/ 178 w 223"/>
                <a:gd name="T21" fmla="*/ 154 h 176"/>
                <a:gd name="T22" fmla="*/ 159 w 223"/>
                <a:gd name="T23" fmla="*/ 162 h 176"/>
                <a:gd name="T24" fmla="*/ 99 w 223"/>
                <a:gd name="T25" fmla="*/ 174 h 176"/>
                <a:gd name="T26" fmla="*/ 90 w 223"/>
                <a:gd name="T27" fmla="*/ 176 h 176"/>
                <a:gd name="T28" fmla="*/ 82 w 223"/>
                <a:gd name="T29" fmla="*/ 176 h 176"/>
                <a:gd name="T30" fmla="*/ 59 w 223"/>
                <a:gd name="T31" fmla="*/ 173 h 176"/>
                <a:gd name="T32" fmla="*/ 39 w 223"/>
                <a:gd name="T33" fmla="*/ 164 h 176"/>
                <a:gd name="T34" fmla="*/ 22 w 223"/>
                <a:gd name="T35" fmla="*/ 152 h 176"/>
                <a:gd name="T36" fmla="*/ 10 w 223"/>
                <a:gd name="T37" fmla="*/ 133 h 176"/>
                <a:gd name="T38" fmla="*/ 2 w 223"/>
                <a:gd name="T39" fmla="*/ 112 h 176"/>
                <a:gd name="T40" fmla="*/ 0 w 223"/>
                <a:gd name="T41" fmla="*/ 90 h 176"/>
                <a:gd name="T42" fmla="*/ 5 w 223"/>
                <a:gd name="T43" fmla="*/ 70 h 176"/>
                <a:gd name="T44" fmla="*/ 13 w 223"/>
                <a:gd name="T45" fmla="*/ 50 h 176"/>
                <a:gd name="T46" fmla="*/ 27 w 223"/>
                <a:gd name="T47" fmla="*/ 35 h 176"/>
                <a:gd name="T48" fmla="*/ 44 w 223"/>
                <a:gd name="T49" fmla="*/ 23 h 176"/>
                <a:gd name="T50" fmla="*/ 64 w 223"/>
                <a:gd name="T51" fmla="*/ 15 h 176"/>
                <a:gd name="T52" fmla="*/ 124 w 223"/>
                <a:gd name="T53" fmla="*/ 3 h 176"/>
                <a:gd name="T54" fmla="*/ 146 w 223"/>
                <a:gd name="T55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3" h="176">
                  <a:moveTo>
                    <a:pt x="146" y="0"/>
                  </a:moveTo>
                  <a:lnTo>
                    <a:pt x="166" y="4"/>
                  </a:lnTo>
                  <a:lnTo>
                    <a:pt x="186" y="14"/>
                  </a:lnTo>
                  <a:lnTo>
                    <a:pt x="201" y="26"/>
                  </a:lnTo>
                  <a:lnTo>
                    <a:pt x="213" y="44"/>
                  </a:lnTo>
                  <a:lnTo>
                    <a:pt x="221" y="65"/>
                  </a:lnTo>
                  <a:lnTo>
                    <a:pt x="223" y="87"/>
                  </a:lnTo>
                  <a:lnTo>
                    <a:pt x="218" y="107"/>
                  </a:lnTo>
                  <a:lnTo>
                    <a:pt x="210" y="126"/>
                  </a:lnTo>
                  <a:lnTo>
                    <a:pt x="196" y="142"/>
                  </a:lnTo>
                  <a:lnTo>
                    <a:pt x="178" y="154"/>
                  </a:lnTo>
                  <a:lnTo>
                    <a:pt x="159" y="162"/>
                  </a:lnTo>
                  <a:lnTo>
                    <a:pt x="99" y="174"/>
                  </a:lnTo>
                  <a:lnTo>
                    <a:pt x="90" y="176"/>
                  </a:lnTo>
                  <a:lnTo>
                    <a:pt x="82" y="176"/>
                  </a:lnTo>
                  <a:lnTo>
                    <a:pt x="59" y="173"/>
                  </a:lnTo>
                  <a:lnTo>
                    <a:pt x="39" y="164"/>
                  </a:lnTo>
                  <a:lnTo>
                    <a:pt x="22" y="152"/>
                  </a:lnTo>
                  <a:lnTo>
                    <a:pt x="10" y="133"/>
                  </a:lnTo>
                  <a:lnTo>
                    <a:pt x="2" y="112"/>
                  </a:lnTo>
                  <a:lnTo>
                    <a:pt x="0" y="90"/>
                  </a:lnTo>
                  <a:lnTo>
                    <a:pt x="5" y="70"/>
                  </a:lnTo>
                  <a:lnTo>
                    <a:pt x="13" y="50"/>
                  </a:lnTo>
                  <a:lnTo>
                    <a:pt x="27" y="35"/>
                  </a:lnTo>
                  <a:lnTo>
                    <a:pt x="44" y="23"/>
                  </a:lnTo>
                  <a:lnTo>
                    <a:pt x="64" y="15"/>
                  </a:lnTo>
                  <a:lnTo>
                    <a:pt x="124" y="3"/>
                  </a:lnTo>
                  <a:lnTo>
                    <a:pt x="1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41" name="Group 592"/>
          <p:cNvGrpSpPr>
            <a:grpSpLocks noChangeAspect="1"/>
          </p:cNvGrpSpPr>
          <p:nvPr/>
        </p:nvGrpSpPr>
        <p:grpSpPr bwMode="auto">
          <a:xfrm>
            <a:off x="9936710" y="766691"/>
            <a:ext cx="313815" cy="251460"/>
            <a:chOff x="6514" y="1521"/>
            <a:chExt cx="307" cy="246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44" name="Freeform 594"/>
            <p:cNvSpPr>
              <a:spLocks noEditPoints="1"/>
            </p:cNvSpPr>
            <p:nvPr/>
          </p:nvSpPr>
          <p:spPr bwMode="auto">
            <a:xfrm>
              <a:off x="6514" y="1521"/>
              <a:ext cx="307" cy="246"/>
            </a:xfrm>
            <a:custGeom>
              <a:avLst/>
              <a:gdLst>
                <a:gd name="T0" fmla="*/ 1061 w 3379"/>
                <a:gd name="T1" fmla="*/ 1787 h 2700"/>
                <a:gd name="T2" fmla="*/ 991 w 3379"/>
                <a:gd name="T3" fmla="*/ 1808 h 2700"/>
                <a:gd name="T4" fmla="*/ 932 w 3379"/>
                <a:gd name="T5" fmla="*/ 1848 h 2700"/>
                <a:gd name="T6" fmla="*/ 885 w 3379"/>
                <a:gd name="T7" fmla="*/ 1902 h 2700"/>
                <a:gd name="T8" fmla="*/ 563 w 3379"/>
                <a:gd name="T9" fmla="*/ 1934 h 2700"/>
                <a:gd name="T10" fmla="*/ 517 w 3379"/>
                <a:gd name="T11" fmla="*/ 1944 h 2700"/>
                <a:gd name="T12" fmla="*/ 480 w 3379"/>
                <a:gd name="T13" fmla="*/ 1973 h 2700"/>
                <a:gd name="T14" fmla="*/ 461 w 3379"/>
                <a:gd name="T15" fmla="*/ 2015 h 2700"/>
                <a:gd name="T16" fmla="*/ 461 w 3379"/>
                <a:gd name="T17" fmla="*/ 2065 h 2700"/>
                <a:gd name="T18" fmla="*/ 480 w 3379"/>
                <a:gd name="T19" fmla="*/ 2106 h 2700"/>
                <a:gd name="T20" fmla="*/ 517 w 3379"/>
                <a:gd name="T21" fmla="*/ 2135 h 2700"/>
                <a:gd name="T22" fmla="*/ 563 w 3379"/>
                <a:gd name="T23" fmla="*/ 2146 h 2700"/>
                <a:gd name="T24" fmla="*/ 885 w 3379"/>
                <a:gd name="T25" fmla="*/ 2178 h 2700"/>
                <a:gd name="T26" fmla="*/ 932 w 3379"/>
                <a:gd name="T27" fmla="*/ 2232 h 2700"/>
                <a:gd name="T28" fmla="*/ 991 w 3379"/>
                <a:gd name="T29" fmla="*/ 2271 h 2700"/>
                <a:gd name="T30" fmla="*/ 1061 w 3379"/>
                <a:gd name="T31" fmla="*/ 2293 h 2700"/>
                <a:gd name="T32" fmla="*/ 1137 w 3379"/>
                <a:gd name="T33" fmla="*/ 2293 h 2700"/>
                <a:gd name="T34" fmla="*/ 1206 w 3379"/>
                <a:gd name="T35" fmla="*/ 2271 h 2700"/>
                <a:gd name="T36" fmla="*/ 1266 w 3379"/>
                <a:gd name="T37" fmla="*/ 2232 h 2700"/>
                <a:gd name="T38" fmla="*/ 1311 w 3379"/>
                <a:gd name="T39" fmla="*/ 2178 h 2700"/>
                <a:gd name="T40" fmla="*/ 2816 w 3379"/>
                <a:gd name="T41" fmla="*/ 2146 h 2700"/>
                <a:gd name="T42" fmla="*/ 2862 w 3379"/>
                <a:gd name="T43" fmla="*/ 2135 h 2700"/>
                <a:gd name="T44" fmla="*/ 2898 w 3379"/>
                <a:gd name="T45" fmla="*/ 2106 h 2700"/>
                <a:gd name="T46" fmla="*/ 2919 w 3379"/>
                <a:gd name="T47" fmla="*/ 2065 h 2700"/>
                <a:gd name="T48" fmla="*/ 2919 w 3379"/>
                <a:gd name="T49" fmla="*/ 2015 h 2700"/>
                <a:gd name="T50" fmla="*/ 2898 w 3379"/>
                <a:gd name="T51" fmla="*/ 1973 h 2700"/>
                <a:gd name="T52" fmla="*/ 2862 w 3379"/>
                <a:gd name="T53" fmla="*/ 1944 h 2700"/>
                <a:gd name="T54" fmla="*/ 2816 w 3379"/>
                <a:gd name="T55" fmla="*/ 1934 h 2700"/>
                <a:gd name="T56" fmla="*/ 1311 w 3379"/>
                <a:gd name="T57" fmla="*/ 1902 h 2700"/>
                <a:gd name="T58" fmla="*/ 1266 w 3379"/>
                <a:gd name="T59" fmla="*/ 1848 h 2700"/>
                <a:gd name="T60" fmla="*/ 1206 w 3379"/>
                <a:gd name="T61" fmla="*/ 1808 h 2700"/>
                <a:gd name="T62" fmla="*/ 1137 w 3379"/>
                <a:gd name="T63" fmla="*/ 1787 h 2700"/>
                <a:gd name="T64" fmla="*/ 1423 w 3379"/>
                <a:gd name="T65" fmla="*/ 555 h 2700"/>
                <a:gd name="T66" fmla="*/ 2098 w 3379"/>
                <a:gd name="T67" fmla="*/ 1019 h 2700"/>
                <a:gd name="T68" fmla="*/ 282 w 3379"/>
                <a:gd name="T69" fmla="*/ 0 h 2700"/>
                <a:gd name="T70" fmla="*/ 3139 w 3379"/>
                <a:gd name="T71" fmla="*/ 3 h 2700"/>
                <a:gd name="T72" fmla="*/ 3216 w 3379"/>
                <a:gd name="T73" fmla="*/ 28 h 2700"/>
                <a:gd name="T74" fmla="*/ 3282 w 3379"/>
                <a:gd name="T75" fmla="*/ 71 h 2700"/>
                <a:gd name="T76" fmla="*/ 3333 w 3379"/>
                <a:gd name="T77" fmla="*/ 130 h 2700"/>
                <a:gd name="T78" fmla="*/ 3368 w 3379"/>
                <a:gd name="T79" fmla="*/ 203 h 2700"/>
                <a:gd name="T80" fmla="*/ 3379 w 3379"/>
                <a:gd name="T81" fmla="*/ 284 h 2700"/>
                <a:gd name="T82" fmla="*/ 3376 w 3379"/>
                <a:gd name="T83" fmla="*/ 2458 h 2700"/>
                <a:gd name="T84" fmla="*/ 3353 w 3379"/>
                <a:gd name="T85" fmla="*/ 2535 h 2700"/>
                <a:gd name="T86" fmla="*/ 3310 w 3379"/>
                <a:gd name="T87" fmla="*/ 2602 h 2700"/>
                <a:gd name="T88" fmla="*/ 3251 w 3379"/>
                <a:gd name="T89" fmla="*/ 2654 h 2700"/>
                <a:gd name="T90" fmla="*/ 3178 w 3379"/>
                <a:gd name="T91" fmla="*/ 2688 h 2700"/>
                <a:gd name="T92" fmla="*/ 3097 w 3379"/>
                <a:gd name="T93" fmla="*/ 2700 h 2700"/>
                <a:gd name="T94" fmla="*/ 240 w 3379"/>
                <a:gd name="T95" fmla="*/ 2697 h 2700"/>
                <a:gd name="T96" fmla="*/ 163 w 3379"/>
                <a:gd name="T97" fmla="*/ 2674 h 2700"/>
                <a:gd name="T98" fmla="*/ 97 w 3379"/>
                <a:gd name="T99" fmla="*/ 2631 h 2700"/>
                <a:gd name="T100" fmla="*/ 46 w 3379"/>
                <a:gd name="T101" fmla="*/ 2571 h 2700"/>
                <a:gd name="T102" fmla="*/ 12 w 3379"/>
                <a:gd name="T103" fmla="*/ 2499 h 2700"/>
                <a:gd name="T104" fmla="*/ 0 w 3379"/>
                <a:gd name="T105" fmla="*/ 2417 h 2700"/>
                <a:gd name="T106" fmla="*/ 3 w 3379"/>
                <a:gd name="T107" fmla="*/ 242 h 2700"/>
                <a:gd name="T108" fmla="*/ 26 w 3379"/>
                <a:gd name="T109" fmla="*/ 165 h 2700"/>
                <a:gd name="T110" fmla="*/ 70 w 3379"/>
                <a:gd name="T111" fmla="*/ 99 h 2700"/>
                <a:gd name="T112" fmla="*/ 129 w 3379"/>
                <a:gd name="T113" fmla="*/ 46 h 2700"/>
                <a:gd name="T114" fmla="*/ 201 w 3379"/>
                <a:gd name="T115" fmla="*/ 13 h 2700"/>
                <a:gd name="T116" fmla="*/ 282 w 3379"/>
                <a:gd name="T117" fmla="*/ 0 h 27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79" h="2700">
                  <a:moveTo>
                    <a:pt x="1098" y="1784"/>
                  </a:moveTo>
                  <a:lnTo>
                    <a:pt x="1061" y="1787"/>
                  </a:lnTo>
                  <a:lnTo>
                    <a:pt x="1025" y="1795"/>
                  </a:lnTo>
                  <a:lnTo>
                    <a:pt x="991" y="1808"/>
                  </a:lnTo>
                  <a:lnTo>
                    <a:pt x="960" y="1826"/>
                  </a:lnTo>
                  <a:lnTo>
                    <a:pt x="932" y="1848"/>
                  </a:lnTo>
                  <a:lnTo>
                    <a:pt x="907" y="1873"/>
                  </a:lnTo>
                  <a:lnTo>
                    <a:pt x="885" y="1902"/>
                  </a:lnTo>
                  <a:lnTo>
                    <a:pt x="868" y="1934"/>
                  </a:lnTo>
                  <a:lnTo>
                    <a:pt x="563" y="1934"/>
                  </a:lnTo>
                  <a:lnTo>
                    <a:pt x="539" y="1936"/>
                  </a:lnTo>
                  <a:lnTo>
                    <a:pt x="517" y="1944"/>
                  </a:lnTo>
                  <a:lnTo>
                    <a:pt x="497" y="1957"/>
                  </a:lnTo>
                  <a:lnTo>
                    <a:pt x="480" y="1973"/>
                  </a:lnTo>
                  <a:lnTo>
                    <a:pt x="468" y="1993"/>
                  </a:lnTo>
                  <a:lnTo>
                    <a:pt x="461" y="2015"/>
                  </a:lnTo>
                  <a:lnTo>
                    <a:pt x="458" y="2039"/>
                  </a:lnTo>
                  <a:lnTo>
                    <a:pt x="461" y="2065"/>
                  </a:lnTo>
                  <a:lnTo>
                    <a:pt x="468" y="2087"/>
                  </a:lnTo>
                  <a:lnTo>
                    <a:pt x="480" y="2106"/>
                  </a:lnTo>
                  <a:lnTo>
                    <a:pt x="497" y="2122"/>
                  </a:lnTo>
                  <a:lnTo>
                    <a:pt x="517" y="2135"/>
                  </a:lnTo>
                  <a:lnTo>
                    <a:pt x="539" y="2143"/>
                  </a:lnTo>
                  <a:lnTo>
                    <a:pt x="563" y="2146"/>
                  </a:lnTo>
                  <a:lnTo>
                    <a:pt x="868" y="2146"/>
                  </a:lnTo>
                  <a:lnTo>
                    <a:pt x="885" y="2178"/>
                  </a:lnTo>
                  <a:lnTo>
                    <a:pt x="907" y="2206"/>
                  </a:lnTo>
                  <a:lnTo>
                    <a:pt x="932" y="2232"/>
                  </a:lnTo>
                  <a:lnTo>
                    <a:pt x="960" y="2253"/>
                  </a:lnTo>
                  <a:lnTo>
                    <a:pt x="991" y="2271"/>
                  </a:lnTo>
                  <a:lnTo>
                    <a:pt x="1025" y="2285"/>
                  </a:lnTo>
                  <a:lnTo>
                    <a:pt x="1061" y="2293"/>
                  </a:lnTo>
                  <a:lnTo>
                    <a:pt x="1098" y="2295"/>
                  </a:lnTo>
                  <a:lnTo>
                    <a:pt x="1137" y="2293"/>
                  </a:lnTo>
                  <a:lnTo>
                    <a:pt x="1172" y="2285"/>
                  </a:lnTo>
                  <a:lnTo>
                    <a:pt x="1206" y="2271"/>
                  </a:lnTo>
                  <a:lnTo>
                    <a:pt x="1238" y="2253"/>
                  </a:lnTo>
                  <a:lnTo>
                    <a:pt x="1266" y="2232"/>
                  </a:lnTo>
                  <a:lnTo>
                    <a:pt x="1291" y="2206"/>
                  </a:lnTo>
                  <a:lnTo>
                    <a:pt x="1311" y="2178"/>
                  </a:lnTo>
                  <a:lnTo>
                    <a:pt x="1329" y="2146"/>
                  </a:lnTo>
                  <a:lnTo>
                    <a:pt x="2816" y="2146"/>
                  </a:lnTo>
                  <a:lnTo>
                    <a:pt x="2840" y="2143"/>
                  </a:lnTo>
                  <a:lnTo>
                    <a:pt x="2862" y="2135"/>
                  </a:lnTo>
                  <a:lnTo>
                    <a:pt x="2882" y="2122"/>
                  </a:lnTo>
                  <a:lnTo>
                    <a:pt x="2898" y="2106"/>
                  </a:lnTo>
                  <a:lnTo>
                    <a:pt x="2911" y="2087"/>
                  </a:lnTo>
                  <a:lnTo>
                    <a:pt x="2919" y="2065"/>
                  </a:lnTo>
                  <a:lnTo>
                    <a:pt x="2921" y="2039"/>
                  </a:lnTo>
                  <a:lnTo>
                    <a:pt x="2919" y="2015"/>
                  </a:lnTo>
                  <a:lnTo>
                    <a:pt x="2911" y="1993"/>
                  </a:lnTo>
                  <a:lnTo>
                    <a:pt x="2898" y="1973"/>
                  </a:lnTo>
                  <a:lnTo>
                    <a:pt x="2882" y="1957"/>
                  </a:lnTo>
                  <a:lnTo>
                    <a:pt x="2862" y="1944"/>
                  </a:lnTo>
                  <a:lnTo>
                    <a:pt x="2840" y="1936"/>
                  </a:lnTo>
                  <a:lnTo>
                    <a:pt x="2816" y="1934"/>
                  </a:lnTo>
                  <a:lnTo>
                    <a:pt x="1329" y="1934"/>
                  </a:lnTo>
                  <a:lnTo>
                    <a:pt x="1311" y="1902"/>
                  </a:lnTo>
                  <a:lnTo>
                    <a:pt x="1291" y="1873"/>
                  </a:lnTo>
                  <a:lnTo>
                    <a:pt x="1266" y="1848"/>
                  </a:lnTo>
                  <a:lnTo>
                    <a:pt x="1238" y="1826"/>
                  </a:lnTo>
                  <a:lnTo>
                    <a:pt x="1206" y="1808"/>
                  </a:lnTo>
                  <a:lnTo>
                    <a:pt x="1172" y="1795"/>
                  </a:lnTo>
                  <a:lnTo>
                    <a:pt x="1137" y="1787"/>
                  </a:lnTo>
                  <a:lnTo>
                    <a:pt x="1098" y="1784"/>
                  </a:lnTo>
                  <a:close/>
                  <a:moveTo>
                    <a:pt x="1423" y="555"/>
                  </a:moveTo>
                  <a:lnTo>
                    <a:pt x="1423" y="1485"/>
                  </a:lnTo>
                  <a:lnTo>
                    <a:pt x="2098" y="1019"/>
                  </a:lnTo>
                  <a:lnTo>
                    <a:pt x="1423" y="555"/>
                  </a:lnTo>
                  <a:close/>
                  <a:moveTo>
                    <a:pt x="282" y="0"/>
                  </a:moveTo>
                  <a:lnTo>
                    <a:pt x="3097" y="0"/>
                  </a:lnTo>
                  <a:lnTo>
                    <a:pt x="3139" y="3"/>
                  </a:lnTo>
                  <a:lnTo>
                    <a:pt x="3178" y="13"/>
                  </a:lnTo>
                  <a:lnTo>
                    <a:pt x="3216" y="28"/>
                  </a:lnTo>
                  <a:lnTo>
                    <a:pt x="3251" y="46"/>
                  </a:lnTo>
                  <a:lnTo>
                    <a:pt x="3282" y="71"/>
                  </a:lnTo>
                  <a:lnTo>
                    <a:pt x="3310" y="99"/>
                  </a:lnTo>
                  <a:lnTo>
                    <a:pt x="3333" y="130"/>
                  </a:lnTo>
                  <a:lnTo>
                    <a:pt x="3353" y="165"/>
                  </a:lnTo>
                  <a:lnTo>
                    <a:pt x="3368" y="203"/>
                  </a:lnTo>
                  <a:lnTo>
                    <a:pt x="3376" y="242"/>
                  </a:lnTo>
                  <a:lnTo>
                    <a:pt x="3379" y="284"/>
                  </a:lnTo>
                  <a:lnTo>
                    <a:pt x="3379" y="2417"/>
                  </a:lnTo>
                  <a:lnTo>
                    <a:pt x="3376" y="2458"/>
                  </a:lnTo>
                  <a:lnTo>
                    <a:pt x="3368" y="2499"/>
                  </a:lnTo>
                  <a:lnTo>
                    <a:pt x="3353" y="2535"/>
                  </a:lnTo>
                  <a:lnTo>
                    <a:pt x="3333" y="2571"/>
                  </a:lnTo>
                  <a:lnTo>
                    <a:pt x="3310" y="2602"/>
                  </a:lnTo>
                  <a:lnTo>
                    <a:pt x="3282" y="2631"/>
                  </a:lnTo>
                  <a:lnTo>
                    <a:pt x="3251" y="2654"/>
                  </a:lnTo>
                  <a:lnTo>
                    <a:pt x="3216" y="2674"/>
                  </a:lnTo>
                  <a:lnTo>
                    <a:pt x="3178" y="2688"/>
                  </a:lnTo>
                  <a:lnTo>
                    <a:pt x="3139" y="2697"/>
                  </a:lnTo>
                  <a:lnTo>
                    <a:pt x="3097" y="2700"/>
                  </a:lnTo>
                  <a:lnTo>
                    <a:pt x="282" y="2700"/>
                  </a:lnTo>
                  <a:lnTo>
                    <a:pt x="240" y="2697"/>
                  </a:lnTo>
                  <a:lnTo>
                    <a:pt x="201" y="2688"/>
                  </a:lnTo>
                  <a:lnTo>
                    <a:pt x="163" y="2674"/>
                  </a:lnTo>
                  <a:lnTo>
                    <a:pt x="129" y="2654"/>
                  </a:lnTo>
                  <a:lnTo>
                    <a:pt x="97" y="2631"/>
                  </a:lnTo>
                  <a:lnTo>
                    <a:pt x="70" y="2602"/>
                  </a:lnTo>
                  <a:lnTo>
                    <a:pt x="46" y="2571"/>
                  </a:lnTo>
                  <a:lnTo>
                    <a:pt x="26" y="2535"/>
                  </a:lnTo>
                  <a:lnTo>
                    <a:pt x="12" y="2499"/>
                  </a:lnTo>
                  <a:lnTo>
                    <a:pt x="3" y="2458"/>
                  </a:lnTo>
                  <a:lnTo>
                    <a:pt x="0" y="2417"/>
                  </a:lnTo>
                  <a:lnTo>
                    <a:pt x="0" y="284"/>
                  </a:lnTo>
                  <a:lnTo>
                    <a:pt x="3" y="242"/>
                  </a:lnTo>
                  <a:lnTo>
                    <a:pt x="12" y="203"/>
                  </a:lnTo>
                  <a:lnTo>
                    <a:pt x="26" y="165"/>
                  </a:lnTo>
                  <a:lnTo>
                    <a:pt x="46" y="130"/>
                  </a:lnTo>
                  <a:lnTo>
                    <a:pt x="70" y="99"/>
                  </a:lnTo>
                  <a:lnTo>
                    <a:pt x="97" y="71"/>
                  </a:lnTo>
                  <a:lnTo>
                    <a:pt x="129" y="46"/>
                  </a:lnTo>
                  <a:lnTo>
                    <a:pt x="163" y="28"/>
                  </a:lnTo>
                  <a:lnTo>
                    <a:pt x="201" y="13"/>
                  </a:lnTo>
                  <a:lnTo>
                    <a:pt x="240" y="3"/>
                  </a:lnTo>
                  <a:lnTo>
                    <a:pt x="2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5" name="Freeform 595"/>
            <p:cNvSpPr>
              <a:spLocks/>
            </p:cNvSpPr>
            <p:nvPr/>
          </p:nvSpPr>
          <p:spPr bwMode="auto">
            <a:xfrm>
              <a:off x="6605" y="1698"/>
              <a:ext cx="18" cy="18"/>
            </a:xfrm>
            <a:custGeom>
              <a:avLst/>
              <a:gdLst>
                <a:gd name="T0" fmla="*/ 98 w 197"/>
                <a:gd name="T1" fmla="*/ 0 h 198"/>
                <a:gd name="T2" fmla="*/ 121 w 197"/>
                <a:gd name="T3" fmla="*/ 2 h 198"/>
                <a:gd name="T4" fmla="*/ 142 w 197"/>
                <a:gd name="T5" fmla="*/ 9 h 198"/>
                <a:gd name="T6" fmla="*/ 161 w 197"/>
                <a:gd name="T7" fmla="*/ 22 h 198"/>
                <a:gd name="T8" fmla="*/ 175 w 197"/>
                <a:gd name="T9" fmla="*/ 37 h 198"/>
                <a:gd name="T10" fmla="*/ 187 w 197"/>
                <a:gd name="T11" fmla="*/ 55 h 198"/>
                <a:gd name="T12" fmla="*/ 194 w 197"/>
                <a:gd name="T13" fmla="*/ 76 h 198"/>
                <a:gd name="T14" fmla="*/ 197 w 197"/>
                <a:gd name="T15" fmla="*/ 98 h 198"/>
                <a:gd name="T16" fmla="*/ 194 w 197"/>
                <a:gd name="T17" fmla="*/ 121 h 198"/>
                <a:gd name="T18" fmla="*/ 187 w 197"/>
                <a:gd name="T19" fmla="*/ 142 h 198"/>
                <a:gd name="T20" fmla="*/ 175 w 197"/>
                <a:gd name="T21" fmla="*/ 160 h 198"/>
                <a:gd name="T22" fmla="*/ 161 w 197"/>
                <a:gd name="T23" fmla="*/ 176 h 198"/>
                <a:gd name="T24" fmla="*/ 142 w 197"/>
                <a:gd name="T25" fmla="*/ 188 h 198"/>
                <a:gd name="T26" fmla="*/ 121 w 197"/>
                <a:gd name="T27" fmla="*/ 195 h 198"/>
                <a:gd name="T28" fmla="*/ 98 w 197"/>
                <a:gd name="T29" fmla="*/ 198 h 198"/>
                <a:gd name="T30" fmla="*/ 76 w 197"/>
                <a:gd name="T31" fmla="*/ 195 h 198"/>
                <a:gd name="T32" fmla="*/ 56 w 197"/>
                <a:gd name="T33" fmla="*/ 188 h 198"/>
                <a:gd name="T34" fmla="*/ 37 w 197"/>
                <a:gd name="T35" fmla="*/ 176 h 198"/>
                <a:gd name="T36" fmla="*/ 22 w 197"/>
                <a:gd name="T37" fmla="*/ 160 h 198"/>
                <a:gd name="T38" fmla="*/ 10 w 197"/>
                <a:gd name="T39" fmla="*/ 142 h 198"/>
                <a:gd name="T40" fmla="*/ 3 w 197"/>
                <a:gd name="T41" fmla="*/ 121 h 198"/>
                <a:gd name="T42" fmla="*/ 0 w 197"/>
                <a:gd name="T43" fmla="*/ 98 h 198"/>
                <a:gd name="T44" fmla="*/ 3 w 197"/>
                <a:gd name="T45" fmla="*/ 76 h 198"/>
                <a:gd name="T46" fmla="*/ 10 w 197"/>
                <a:gd name="T47" fmla="*/ 55 h 198"/>
                <a:gd name="T48" fmla="*/ 22 w 197"/>
                <a:gd name="T49" fmla="*/ 37 h 198"/>
                <a:gd name="T50" fmla="*/ 37 w 197"/>
                <a:gd name="T51" fmla="*/ 22 h 198"/>
                <a:gd name="T52" fmla="*/ 56 w 197"/>
                <a:gd name="T53" fmla="*/ 9 h 198"/>
                <a:gd name="T54" fmla="*/ 76 w 197"/>
                <a:gd name="T55" fmla="*/ 2 h 198"/>
                <a:gd name="T56" fmla="*/ 98 w 197"/>
                <a:gd name="T57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7" h="198">
                  <a:moveTo>
                    <a:pt x="98" y="0"/>
                  </a:moveTo>
                  <a:lnTo>
                    <a:pt x="121" y="2"/>
                  </a:lnTo>
                  <a:lnTo>
                    <a:pt x="142" y="9"/>
                  </a:lnTo>
                  <a:lnTo>
                    <a:pt x="161" y="22"/>
                  </a:lnTo>
                  <a:lnTo>
                    <a:pt x="175" y="37"/>
                  </a:lnTo>
                  <a:lnTo>
                    <a:pt x="187" y="55"/>
                  </a:lnTo>
                  <a:lnTo>
                    <a:pt x="194" y="76"/>
                  </a:lnTo>
                  <a:lnTo>
                    <a:pt x="197" y="98"/>
                  </a:lnTo>
                  <a:lnTo>
                    <a:pt x="194" y="121"/>
                  </a:lnTo>
                  <a:lnTo>
                    <a:pt x="187" y="142"/>
                  </a:lnTo>
                  <a:lnTo>
                    <a:pt x="175" y="160"/>
                  </a:lnTo>
                  <a:lnTo>
                    <a:pt x="161" y="176"/>
                  </a:lnTo>
                  <a:lnTo>
                    <a:pt x="142" y="188"/>
                  </a:lnTo>
                  <a:lnTo>
                    <a:pt x="121" y="195"/>
                  </a:lnTo>
                  <a:lnTo>
                    <a:pt x="98" y="198"/>
                  </a:lnTo>
                  <a:lnTo>
                    <a:pt x="76" y="195"/>
                  </a:lnTo>
                  <a:lnTo>
                    <a:pt x="56" y="188"/>
                  </a:lnTo>
                  <a:lnTo>
                    <a:pt x="37" y="176"/>
                  </a:lnTo>
                  <a:lnTo>
                    <a:pt x="22" y="160"/>
                  </a:lnTo>
                  <a:lnTo>
                    <a:pt x="10" y="142"/>
                  </a:lnTo>
                  <a:lnTo>
                    <a:pt x="3" y="121"/>
                  </a:lnTo>
                  <a:lnTo>
                    <a:pt x="0" y="98"/>
                  </a:lnTo>
                  <a:lnTo>
                    <a:pt x="3" y="76"/>
                  </a:lnTo>
                  <a:lnTo>
                    <a:pt x="10" y="55"/>
                  </a:lnTo>
                  <a:lnTo>
                    <a:pt x="22" y="37"/>
                  </a:lnTo>
                  <a:lnTo>
                    <a:pt x="37" y="22"/>
                  </a:lnTo>
                  <a:lnTo>
                    <a:pt x="56" y="9"/>
                  </a:lnTo>
                  <a:lnTo>
                    <a:pt x="76" y="2"/>
                  </a:lnTo>
                  <a:lnTo>
                    <a:pt x="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37" name="Freeform 678"/>
          <p:cNvSpPr>
            <a:spLocks noEditPoints="1"/>
          </p:cNvSpPr>
          <p:nvPr/>
        </p:nvSpPr>
        <p:spPr bwMode="auto">
          <a:xfrm>
            <a:off x="11351956" y="747987"/>
            <a:ext cx="336030" cy="288868"/>
          </a:xfrm>
          <a:custGeom>
            <a:avLst/>
            <a:gdLst>
              <a:gd name="T0" fmla="*/ 817 w 6156"/>
              <a:gd name="T1" fmla="*/ 369 h 5292"/>
              <a:gd name="T2" fmla="*/ 595 w 6156"/>
              <a:gd name="T3" fmla="*/ 481 h 5292"/>
              <a:gd name="T4" fmla="*/ 433 w 6156"/>
              <a:gd name="T5" fmla="*/ 666 h 5292"/>
              <a:gd name="T6" fmla="*/ 351 w 6156"/>
              <a:gd name="T7" fmla="*/ 903 h 5292"/>
              <a:gd name="T8" fmla="*/ 351 w 6156"/>
              <a:gd name="T9" fmla="*/ 4388 h 5292"/>
              <a:gd name="T10" fmla="*/ 433 w 6156"/>
              <a:gd name="T11" fmla="*/ 4627 h 5292"/>
              <a:gd name="T12" fmla="*/ 597 w 6156"/>
              <a:gd name="T13" fmla="*/ 4812 h 5292"/>
              <a:gd name="T14" fmla="*/ 819 w 6156"/>
              <a:gd name="T15" fmla="*/ 4922 h 5292"/>
              <a:gd name="T16" fmla="*/ 5167 w 6156"/>
              <a:gd name="T17" fmla="*/ 4945 h 5292"/>
              <a:gd name="T18" fmla="*/ 5417 w 6156"/>
              <a:gd name="T19" fmla="*/ 4894 h 5292"/>
              <a:gd name="T20" fmla="*/ 5622 w 6156"/>
              <a:gd name="T21" fmla="*/ 4756 h 5292"/>
              <a:gd name="T22" fmla="*/ 5759 w 6156"/>
              <a:gd name="T23" fmla="*/ 4552 h 5292"/>
              <a:gd name="T24" fmla="*/ 5811 w 6156"/>
              <a:gd name="T25" fmla="*/ 4302 h 5292"/>
              <a:gd name="T26" fmla="*/ 5787 w 6156"/>
              <a:gd name="T27" fmla="*/ 1635 h 5292"/>
              <a:gd name="T28" fmla="*/ 5675 w 6156"/>
              <a:gd name="T29" fmla="*/ 1413 h 5292"/>
              <a:gd name="T30" fmla="*/ 5490 w 6156"/>
              <a:gd name="T31" fmla="*/ 1251 h 5292"/>
              <a:gd name="T32" fmla="*/ 5253 w 6156"/>
              <a:gd name="T33" fmla="*/ 1168 h 5292"/>
              <a:gd name="T34" fmla="*/ 3606 w 6156"/>
              <a:gd name="T35" fmla="*/ 1157 h 5292"/>
              <a:gd name="T36" fmla="*/ 3317 w 6156"/>
              <a:gd name="T37" fmla="*/ 1082 h 5292"/>
              <a:gd name="T38" fmla="*/ 3071 w 6156"/>
              <a:gd name="T39" fmla="*/ 929 h 5292"/>
              <a:gd name="T40" fmla="*/ 2878 w 6156"/>
              <a:gd name="T41" fmla="*/ 711 h 5292"/>
              <a:gd name="T42" fmla="*/ 2757 w 6156"/>
              <a:gd name="T43" fmla="*/ 443 h 5292"/>
              <a:gd name="T44" fmla="*/ 989 w 6156"/>
              <a:gd name="T45" fmla="*/ 0 h 5292"/>
              <a:gd name="T46" fmla="*/ 2968 w 6156"/>
              <a:gd name="T47" fmla="*/ 17 h 5292"/>
              <a:gd name="T48" fmla="*/ 3048 w 6156"/>
              <a:gd name="T49" fmla="*/ 96 h 5292"/>
              <a:gd name="T50" fmla="*/ 3071 w 6156"/>
              <a:gd name="T51" fmla="*/ 260 h 5292"/>
              <a:gd name="T52" fmla="*/ 3153 w 6156"/>
              <a:gd name="T53" fmla="*/ 498 h 5292"/>
              <a:gd name="T54" fmla="*/ 3315 w 6156"/>
              <a:gd name="T55" fmla="*/ 682 h 5292"/>
              <a:gd name="T56" fmla="*/ 3537 w 6156"/>
              <a:gd name="T57" fmla="*/ 795 h 5292"/>
              <a:gd name="T58" fmla="*/ 5167 w 6156"/>
              <a:gd name="T59" fmla="*/ 817 h 5292"/>
              <a:gd name="T60" fmla="*/ 5479 w 6156"/>
              <a:gd name="T61" fmla="*/ 867 h 5292"/>
              <a:gd name="T62" fmla="*/ 5749 w 6156"/>
              <a:gd name="T63" fmla="*/ 1008 h 5292"/>
              <a:gd name="T64" fmla="*/ 5964 w 6156"/>
              <a:gd name="T65" fmla="*/ 1223 h 5292"/>
              <a:gd name="T66" fmla="*/ 6106 w 6156"/>
              <a:gd name="T67" fmla="*/ 1493 h 5292"/>
              <a:gd name="T68" fmla="*/ 6156 w 6156"/>
              <a:gd name="T69" fmla="*/ 1805 h 5292"/>
              <a:gd name="T70" fmla="*/ 6132 w 6156"/>
              <a:gd name="T71" fmla="*/ 4515 h 5292"/>
              <a:gd name="T72" fmla="*/ 6020 w 6156"/>
              <a:gd name="T73" fmla="*/ 4801 h 5292"/>
              <a:gd name="T74" fmla="*/ 5828 w 6156"/>
              <a:gd name="T75" fmla="*/ 5038 h 5292"/>
              <a:gd name="T76" fmla="*/ 5574 w 6156"/>
              <a:gd name="T77" fmla="*/ 5204 h 5292"/>
              <a:gd name="T78" fmla="*/ 5274 w 6156"/>
              <a:gd name="T79" fmla="*/ 5287 h 5292"/>
              <a:gd name="T80" fmla="*/ 880 w 6156"/>
              <a:gd name="T81" fmla="*/ 5287 h 5292"/>
              <a:gd name="T82" fmla="*/ 580 w 6156"/>
              <a:gd name="T83" fmla="*/ 5204 h 5292"/>
              <a:gd name="T84" fmla="*/ 326 w 6156"/>
              <a:gd name="T85" fmla="*/ 5038 h 5292"/>
              <a:gd name="T86" fmla="*/ 136 w 6156"/>
              <a:gd name="T87" fmla="*/ 4801 h 5292"/>
              <a:gd name="T88" fmla="*/ 22 w 6156"/>
              <a:gd name="T89" fmla="*/ 4515 h 5292"/>
              <a:gd name="T90" fmla="*/ 0 w 6156"/>
              <a:gd name="T91" fmla="*/ 991 h 5292"/>
              <a:gd name="T92" fmla="*/ 50 w 6156"/>
              <a:gd name="T93" fmla="*/ 677 h 5292"/>
              <a:gd name="T94" fmla="*/ 190 w 6156"/>
              <a:gd name="T95" fmla="*/ 406 h 5292"/>
              <a:gd name="T96" fmla="*/ 405 w 6156"/>
              <a:gd name="T97" fmla="*/ 191 h 5292"/>
              <a:gd name="T98" fmla="*/ 677 w 6156"/>
              <a:gd name="T99" fmla="*/ 51 h 5292"/>
              <a:gd name="T100" fmla="*/ 989 w 6156"/>
              <a:gd name="T101" fmla="*/ 0 h 5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6156" h="5292">
                <a:moveTo>
                  <a:pt x="989" y="346"/>
                </a:moveTo>
                <a:lnTo>
                  <a:pt x="901" y="352"/>
                </a:lnTo>
                <a:lnTo>
                  <a:pt x="817" y="369"/>
                </a:lnTo>
                <a:lnTo>
                  <a:pt x="739" y="397"/>
                </a:lnTo>
                <a:lnTo>
                  <a:pt x="664" y="434"/>
                </a:lnTo>
                <a:lnTo>
                  <a:pt x="595" y="481"/>
                </a:lnTo>
                <a:lnTo>
                  <a:pt x="534" y="535"/>
                </a:lnTo>
                <a:lnTo>
                  <a:pt x="479" y="597"/>
                </a:lnTo>
                <a:lnTo>
                  <a:pt x="433" y="666"/>
                </a:lnTo>
                <a:lnTo>
                  <a:pt x="395" y="740"/>
                </a:lnTo>
                <a:lnTo>
                  <a:pt x="367" y="819"/>
                </a:lnTo>
                <a:lnTo>
                  <a:pt x="351" y="903"/>
                </a:lnTo>
                <a:lnTo>
                  <a:pt x="345" y="991"/>
                </a:lnTo>
                <a:lnTo>
                  <a:pt x="345" y="4302"/>
                </a:lnTo>
                <a:lnTo>
                  <a:pt x="351" y="4388"/>
                </a:lnTo>
                <a:lnTo>
                  <a:pt x="369" y="4472"/>
                </a:lnTo>
                <a:lnTo>
                  <a:pt x="395" y="4552"/>
                </a:lnTo>
                <a:lnTo>
                  <a:pt x="433" y="4627"/>
                </a:lnTo>
                <a:lnTo>
                  <a:pt x="479" y="4694"/>
                </a:lnTo>
                <a:lnTo>
                  <a:pt x="534" y="4756"/>
                </a:lnTo>
                <a:lnTo>
                  <a:pt x="597" y="4812"/>
                </a:lnTo>
                <a:lnTo>
                  <a:pt x="664" y="4857"/>
                </a:lnTo>
                <a:lnTo>
                  <a:pt x="739" y="4894"/>
                </a:lnTo>
                <a:lnTo>
                  <a:pt x="819" y="4922"/>
                </a:lnTo>
                <a:lnTo>
                  <a:pt x="901" y="4939"/>
                </a:lnTo>
                <a:lnTo>
                  <a:pt x="989" y="4945"/>
                </a:lnTo>
                <a:lnTo>
                  <a:pt x="5167" y="4945"/>
                </a:lnTo>
                <a:lnTo>
                  <a:pt x="5253" y="4939"/>
                </a:lnTo>
                <a:lnTo>
                  <a:pt x="5337" y="4922"/>
                </a:lnTo>
                <a:lnTo>
                  <a:pt x="5417" y="4894"/>
                </a:lnTo>
                <a:lnTo>
                  <a:pt x="5492" y="4857"/>
                </a:lnTo>
                <a:lnTo>
                  <a:pt x="5559" y="4810"/>
                </a:lnTo>
                <a:lnTo>
                  <a:pt x="5622" y="4756"/>
                </a:lnTo>
                <a:lnTo>
                  <a:pt x="5677" y="4694"/>
                </a:lnTo>
                <a:lnTo>
                  <a:pt x="5721" y="4625"/>
                </a:lnTo>
                <a:lnTo>
                  <a:pt x="5759" y="4552"/>
                </a:lnTo>
                <a:lnTo>
                  <a:pt x="5787" y="4472"/>
                </a:lnTo>
                <a:lnTo>
                  <a:pt x="5803" y="4388"/>
                </a:lnTo>
                <a:lnTo>
                  <a:pt x="5811" y="4302"/>
                </a:lnTo>
                <a:lnTo>
                  <a:pt x="5811" y="1807"/>
                </a:lnTo>
                <a:lnTo>
                  <a:pt x="5803" y="1720"/>
                </a:lnTo>
                <a:lnTo>
                  <a:pt x="5787" y="1635"/>
                </a:lnTo>
                <a:lnTo>
                  <a:pt x="5759" y="1557"/>
                </a:lnTo>
                <a:lnTo>
                  <a:pt x="5721" y="1482"/>
                </a:lnTo>
                <a:lnTo>
                  <a:pt x="5675" y="1413"/>
                </a:lnTo>
                <a:lnTo>
                  <a:pt x="5621" y="1351"/>
                </a:lnTo>
                <a:lnTo>
                  <a:pt x="5559" y="1297"/>
                </a:lnTo>
                <a:lnTo>
                  <a:pt x="5490" y="1251"/>
                </a:lnTo>
                <a:lnTo>
                  <a:pt x="5417" y="1213"/>
                </a:lnTo>
                <a:lnTo>
                  <a:pt x="5337" y="1187"/>
                </a:lnTo>
                <a:lnTo>
                  <a:pt x="5253" y="1168"/>
                </a:lnTo>
                <a:lnTo>
                  <a:pt x="5167" y="1163"/>
                </a:lnTo>
                <a:lnTo>
                  <a:pt x="3709" y="1163"/>
                </a:lnTo>
                <a:lnTo>
                  <a:pt x="3606" y="1157"/>
                </a:lnTo>
                <a:lnTo>
                  <a:pt x="3505" y="1142"/>
                </a:lnTo>
                <a:lnTo>
                  <a:pt x="3410" y="1116"/>
                </a:lnTo>
                <a:lnTo>
                  <a:pt x="3317" y="1082"/>
                </a:lnTo>
                <a:lnTo>
                  <a:pt x="3229" y="1039"/>
                </a:lnTo>
                <a:lnTo>
                  <a:pt x="3147" y="987"/>
                </a:lnTo>
                <a:lnTo>
                  <a:pt x="3071" y="929"/>
                </a:lnTo>
                <a:lnTo>
                  <a:pt x="3000" y="862"/>
                </a:lnTo>
                <a:lnTo>
                  <a:pt x="2936" y="789"/>
                </a:lnTo>
                <a:lnTo>
                  <a:pt x="2878" y="711"/>
                </a:lnTo>
                <a:lnTo>
                  <a:pt x="2830" y="626"/>
                </a:lnTo>
                <a:lnTo>
                  <a:pt x="2789" y="537"/>
                </a:lnTo>
                <a:lnTo>
                  <a:pt x="2757" y="443"/>
                </a:lnTo>
                <a:lnTo>
                  <a:pt x="2735" y="346"/>
                </a:lnTo>
                <a:lnTo>
                  <a:pt x="989" y="346"/>
                </a:lnTo>
                <a:close/>
                <a:moveTo>
                  <a:pt x="989" y="0"/>
                </a:moveTo>
                <a:lnTo>
                  <a:pt x="2891" y="0"/>
                </a:lnTo>
                <a:lnTo>
                  <a:pt x="2932" y="4"/>
                </a:lnTo>
                <a:lnTo>
                  <a:pt x="2968" y="17"/>
                </a:lnTo>
                <a:lnTo>
                  <a:pt x="3000" y="38"/>
                </a:lnTo>
                <a:lnTo>
                  <a:pt x="3028" y="64"/>
                </a:lnTo>
                <a:lnTo>
                  <a:pt x="3048" y="96"/>
                </a:lnTo>
                <a:lnTo>
                  <a:pt x="3061" y="133"/>
                </a:lnTo>
                <a:lnTo>
                  <a:pt x="3065" y="172"/>
                </a:lnTo>
                <a:lnTo>
                  <a:pt x="3071" y="260"/>
                </a:lnTo>
                <a:lnTo>
                  <a:pt x="3087" y="344"/>
                </a:lnTo>
                <a:lnTo>
                  <a:pt x="3115" y="423"/>
                </a:lnTo>
                <a:lnTo>
                  <a:pt x="3153" y="498"/>
                </a:lnTo>
                <a:lnTo>
                  <a:pt x="3199" y="567"/>
                </a:lnTo>
                <a:lnTo>
                  <a:pt x="3253" y="628"/>
                </a:lnTo>
                <a:lnTo>
                  <a:pt x="3315" y="682"/>
                </a:lnTo>
                <a:lnTo>
                  <a:pt x="3384" y="729"/>
                </a:lnTo>
                <a:lnTo>
                  <a:pt x="3459" y="767"/>
                </a:lnTo>
                <a:lnTo>
                  <a:pt x="3537" y="795"/>
                </a:lnTo>
                <a:lnTo>
                  <a:pt x="3621" y="811"/>
                </a:lnTo>
                <a:lnTo>
                  <a:pt x="3709" y="817"/>
                </a:lnTo>
                <a:lnTo>
                  <a:pt x="5167" y="817"/>
                </a:lnTo>
                <a:lnTo>
                  <a:pt x="5274" y="823"/>
                </a:lnTo>
                <a:lnTo>
                  <a:pt x="5378" y="839"/>
                </a:lnTo>
                <a:lnTo>
                  <a:pt x="5479" y="867"/>
                </a:lnTo>
                <a:lnTo>
                  <a:pt x="5574" y="905"/>
                </a:lnTo>
                <a:lnTo>
                  <a:pt x="5665" y="952"/>
                </a:lnTo>
                <a:lnTo>
                  <a:pt x="5749" y="1008"/>
                </a:lnTo>
                <a:lnTo>
                  <a:pt x="5828" y="1073"/>
                </a:lnTo>
                <a:lnTo>
                  <a:pt x="5900" y="1144"/>
                </a:lnTo>
                <a:lnTo>
                  <a:pt x="5964" y="1223"/>
                </a:lnTo>
                <a:lnTo>
                  <a:pt x="6020" y="1307"/>
                </a:lnTo>
                <a:lnTo>
                  <a:pt x="6066" y="1398"/>
                </a:lnTo>
                <a:lnTo>
                  <a:pt x="6106" y="1493"/>
                </a:lnTo>
                <a:lnTo>
                  <a:pt x="6132" y="1594"/>
                </a:lnTo>
                <a:lnTo>
                  <a:pt x="6150" y="1699"/>
                </a:lnTo>
                <a:lnTo>
                  <a:pt x="6156" y="1805"/>
                </a:lnTo>
                <a:lnTo>
                  <a:pt x="6156" y="4302"/>
                </a:lnTo>
                <a:lnTo>
                  <a:pt x="6150" y="4410"/>
                </a:lnTo>
                <a:lnTo>
                  <a:pt x="6132" y="4515"/>
                </a:lnTo>
                <a:lnTo>
                  <a:pt x="6106" y="4616"/>
                </a:lnTo>
                <a:lnTo>
                  <a:pt x="6066" y="4711"/>
                </a:lnTo>
                <a:lnTo>
                  <a:pt x="6020" y="4801"/>
                </a:lnTo>
                <a:lnTo>
                  <a:pt x="5964" y="4887"/>
                </a:lnTo>
                <a:lnTo>
                  <a:pt x="5900" y="4965"/>
                </a:lnTo>
                <a:lnTo>
                  <a:pt x="5828" y="5038"/>
                </a:lnTo>
                <a:lnTo>
                  <a:pt x="5749" y="5102"/>
                </a:lnTo>
                <a:lnTo>
                  <a:pt x="5665" y="5158"/>
                </a:lnTo>
                <a:lnTo>
                  <a:pt x="5574" y="5204"/>
                </a:lnTo>
                <a:lnTo>
                  <a:pt x="5479" y="5242"/>
                </a:lnTo>
                <a:lnTo>
                  <a:pt x="5378" y="5270"/>
                </a:lnTo>
                <a:lnTo>
                  <a:pt x="5274" y="5287"/>
                </a:lnTo>
                <a:lnTo>
                  <a:pt x="5167" y="5292"/>
                </a:lnTo>
                <a:lnTo>
                  <a:pt x="989" y="5292"/>
                </a:lnTo>
                <a:lnTo>
                  <a:pt x="880" y="5287"/>
                </a:lnTo>
                <a:lnTo>
                  <a:pt x="778" y="5270"/>
                </a:lnTo>
                <a:lnTo>
                  <a:pt x="677" y="5242"/>
                </a:lnTo>
                <a:lnTo>
                  <a:pt x="580" y="5204"/>
                </a:lnTo>
                <a:lnTo>
                  <a:pt x="491" y="5158"/>
                </a:lnTo>
                <a:lnTo>
                  <a:pt x="405" y="5102"/>
                </a:lnTo>
                <a:lnTo>
                  <a:pt x="326" y="5038"/>
                </a:lnTo>
                <a:lnTo>
                  <a:pt x="256" y="4965"/>
                </a:lnTo>
                <a:lnTo>
                  <a:pt x="190" y="4887"/>
                </a:lnTo>
                <a:lnTo>
                  <a:pt x="136" y="4801"/>
                </a:lnTo>
                <a:lnTo>
                  <a:pt x="88" y="4711"/>
                </a:lnTo>
                <a:lnTo>
                  <a:pt x="50" y="4616"/>
                </a:lnTo>
                <a:lnTo>
                  <a:pt x="22" y="4515"/>
                </a:lnTo>
                <a:lnTo>
                  <a:pt x="6" y="4410"/>
                </a:lnTo>
                <a:lnTo>
                  <a:pt x="0" y="4302"/>
                </a:lnTo>
                <a:lnTo>
                  <a:pt x="0" y="991"/>
                </a:lnTo>
                <a:lnTo>
                  <a:pt x="6" y="882"/>
                </a:lnTo>
                <a:lnTo>
                  <a:pt x="22" y="778"/>
                </a:lnTo>
                <a:lnTo>
                  <a:pt x="50" y="677"/>
                </a:lnTo>
                <a:lnTo>
                  <a:pt x="88" y="582"/>
                </a:lnTo>
                <a:lnTo>
                  <a:pt x="136" y="490"/>
                </a:lnTo>
                <a:lnTo>
                  <a:pt x="190" y="406"/>
                </a:lnTo>
                <a:lnTo>
                  <a:pt x="256" y="327"/>
                </a:lnTo>
                <a:lnTo>
                  <a:pt x="326" y="255"/>
                </a:lnTo>
                <a:lnTo>
                  <a:pt x="405" y="191"/>
                </a:lnTo>
                <a:lnTo>
                  <a:pt x="491" y="135"/>
                </a:lnTo>
                <a:lnTo>
                  <a:pt x="580" y="88"/>
                </a:lnTo>
                <a:lnTo>
                  <a:pt x="677" y="51"/>
                </a:lnTo>
                <a:lnTo>
                  <a:pt x="778" y="23"/>
                </a:lnTo>
                <a:lnTo>
                  <a:pt x="880" y="6"/>
                </a:lnTo>
                <a:lnTo>
                  <a:pt x="989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802" name="Group 396"/>
          <p:cNvGrpSpPr>
            <a:grpSpLocks noChangeAspect="1"/>
          </p:cNvGrpSpPr>
          <p:nvPr/>
        </p:nvGrpSpPr>
        <p:grpSpPr bwMode="auto">
          <a:xfrm>
            <a:off x="9161267" y="718616"/>
            <a:ext cx="347610" cy="347610"/>
            <a:chOff x="969" y="2889"/>
            <a:chExt cx="784" cy="784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03" name="Freeform 398"/>
            <p:cNvSpPr>
              <a:spLocks noEditPoints="1"/>
            </p:cNvSpPr>
            <p:nvPr/>
          </p:nvSpPr>
          <p:spPr bwMode="auto">
            <a:xfrm>
              <a:off x="969" y="2889"/>
              <a:ext cx="784" cy="784"/>
            </a:xfrm>
            <a:custGeom>
              <a:avLst/>
              <a:gdLst>
                <a:gd name="T0" fmla="*/ 2024 w 3923"/>
                <a:gd name="T1" fmla="*/ 2846 h 3920"/>
                <a:gd name="T2" fmla="*/ 2024 w 3923"/>
                <a:gd name="T3" fmla="*/ 3794 h 3920"/>
                <a:gd name="T4" fmla="*/ 2341 w 3923"/>
                <a:gd name="T5" fmla="*/ 3794 h 3920"/>
                <a:gd name="T6" fmla="*/ 2341 w 3923"/>
                <a:gd name="T7" fmla="*/ 2846 h 3920"/>
                <a:gd name="T8" fmla="*/ 2024 w 3923"/>
                <a:gd name="T9" fmla="*/ 2846 h 3920"/>
                <a:gd name="T10" fmla="*/ 1581 w 3923"/>
                <a:gd name="T11" fmla="*/ 2846 h 3920"/>
                <a:gd name="T12" fmla="*/ 1581 w 3923"/>
                <a:gd name="T13" fmla="*/ 3794 h 3920"/>
                <a:gd name="T14" fmla="*/ 1898 w 3923"/>
                <a:gd name="T15" fmla="*/ 3794 h 3920"/>
                <a:gd name="T16" fmla="*/ 1898 w 3923"/>
                <a:gd name="T17" fmla="*/ 2846 h 3920"/>
                <a:gd name="T18" fmla="*/ 1581 w 3923"/>
                <a:gd name="T19" fmla="*/ 2846 h 3920"/>
                <a:gd name="T20" fmla="*/ 2784 w 3923"/>
                <a:gd name="T21" fmla="*/ 1392 h 3920"/>
                <a:gd name="T22" fmla="*/ 2784 w 3923"/>
                <a:gd name="T23" fmla="*/ 3794 h 3920"/>
                <a:gd name="T24" fmla="*/ 3669 w 3923"/>
                <a:gd name="T25" fmla="*/ 3794 h 3920"/>
                <a:gd name="T26" fmla="*/ 3669 w 3923"/>
                <a:gd name="T27" fmla="*/ 1392 h 3920"/>
                <a:gd name="T28" fmla="*/ 2784 w 3923"/>
                <a:gd name="T29" fmla="*/ 1392 h 3920"/>
                <a:gd name="T30" fmla="*/ 253 w 3923"/>
                <a:gd name="T31" fmla="*/ 1392 h 3920"/>
                <a:gd name="T32" fmla="*/ 253 w 3923"/>
                <a:gd name="T33" fmla="*/ 3794 h 3920"/>
                <a:gd name="T34" fmla="*/ 1139 w 3923"/>
                <a:gd name="T35" fmla="*/ 3794 h 3920"/>
                <a:gd name="T36" fmla="*/ 1139 w 3923"/>
                <a:gd name="T37" fmla="*/ 1392 h 3920"/>
                <a:gd name="T38" fmla="*/ 253 w 3923"/>
                <a:gd name="T39" fmla="*/ 1392 h 3920"/>
                <a:gd name="T40" fmla="*/ 1266 w 3923"/>
                <a:gd name="T41" fmla="*/ 127 h 3920"/>
                <a:gd name="T42" fmla="*/ 1266 w 3923"/>
                <a:gd name="T43" fmla="*/ 3794 h 3920"/>
                <a:gd name="T44" fmla="*/ 1455 w 3923"/>
                <a:gd name="T45" fmla="*/ 3794 h 3920"/>
                <a:gd name="T46" fmla="*/ 1455 w 3923"/>
                <a:gd name="T47" fmla="*/ 2846 h 3920"/>
                <a:gd name="T48" fmla="*/ 1392 w 3923"/>
                <a:gd name="T49" fmla="*/ 2846 h 3920"/>
                <a:gd name="T50" fmla="*/ 1392 w 3923"/>
                <a:gd name="T51" fmla="*/ 2719 h 3920"/>
                <a:gd name="T52" fmla="*/ 2530 w 3923"/>
                <a:gd name="T53" fmla="*/ 2719 h 3920"/>
                <a:gd name="T54" fmla="*/ 2530 w 3923"/>
                <a:gd name="T55" fmla="*/ 2846 h 3920"/>
                <a:gd name="T56" fmla="*/ 2468 w 3923"/>
                <a:gd name="T57" fmla="*/ 2846 h 3920"/>
                <a:gd name="T58" fmla="*/ 2468 w 3923"/>
                <a:gd name="T59" fmla="*/ 3794 h 3920"/>
                <a:gd name="T60" fmla="*/ 2657 w 3923"/>
                <a:gd name="T61" fmla="*/ 3794 h 3920"/>
                <a:gd name="T62" fmla="*/ 2657 w 3923"/>
                <a:gd name="T63" fmla="*/ 127 h 3920"/>
                <a:gd name="T64" fmla="*/ 1266 w 3923"/>
                <a:gd name="T65" fmla="*/ 127 h 3920"/>
                <a:gd name="T66" fmla="*/ 1139 w 3923"/>
                <a:gd name="T67" fmla="*/ 0 h 3920"/>
                <a:gd name="T68" fmla="*/ 2784 w 3923"/>
                <a:gd name="T69" fmla="*/ 0 h 3920"/>
                <a:gd name="T70" fmla="*/ 2784 w 3923"/>
                <a:gd name="T71" fmla="*/ 1265 h 3920"/>
                <a:gd name="T72" fmla="*/ 3796 w 3923"/>
                <a:gd name="T73" fmla="*/ 1265 h 3920"/>
                <a:gd name="T74" fmla="*/ 3796 w 3923"/>
                <a:gd name="T75" fmla="*/ 3794 h 3920"/>
                <a:gd name="T76" fmla="*/ 3923 w 3923"/>
                <a:gd name="T77" fmla="*/ 3794 h 3920"/>
                <a:gd name="T78" fmla="*/ 3923 w 3923"/>
                <a:gd name="T79" fmla="*/ 3920 h 3920"/>
                <a:gd name="T80" fmla="*/ 0 w 3923"/>
                <a:gd name="T81" fmla="*/ 3920 h 3920"/>
                <a:gd name="T82" fmla="*/ 0 w 3923"/>
                <a:gd name="T83" fmla="*/ 3794 h 3920"/>
                <a:gd name="T84" fmla="*/ 127 w 3923"/>
                <a:gd name="T85" fmla="*/ 3794 h 3920"/>
                <a:gd name="T86" fmla="*/ 127 w 3923"/>
                <a:gd name="T87" fmla="*/ 1265 h 3920"/>
                <a:gd name="T88" fmla="*/ 1139 w 3923"/>
                <a:gd name="T89" fmla="*/ 1265 h 3920"/>
                <a:gd name="T90" fmla="*/ 1139 w 3923"/>
                <a:gd name="T91" fmla="*/ 0 h 39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23" h="3920">
                  <a:moveTo>
                    <a:pt x="2024" y="2846"/>
                  </a:moveTo>
                  <a:lnTo>
                    <a:pt x="2024" y="3794"/>
                  </a:lnTo>
                  <a:lnTo>
                    <a:pt x="2341" y="3794"/>
                  </a:lnTo>
                  <a:lnTo>
                    <a:pt x="2341" y="2846"/>
                  </a:lnTo>
                  <a:lnTo>
                    <a:pt x="2024" y="2846"/>
                  </a:lnTo>
                  <a:close/>
                  <a:moveTo>
                    <a:pt x="1581" y="2846"/>
                  </a:moveTo>
                  <a:lnTo>
                    <a:pt x="1581" y="3794"/>
                  </a:lnTo>
                  <a:lnTo>
                    <a:pt x="1898" y="3794"/>
                  </a:lnTo>
                  <a:lnTo>
                    <a:pt x="1898" y="2846"/>
                  </a:lnTo>
                  <a:lnTo>
                    <a:pt x="1581" y="2846"/>
                  </a:lnTo>
                  <a:close/>
                  <a:moveTo>
                    <a:pt x="2784" y="1392"/>
                  </a:moveTo>
                  <a:lnTo>
                    <a:pt x="2784" y="3794"/>
                  </a:lnTo>
                  <a:lnTo>
                    <a:pt x="3669" y="3794"/>
                  </a:lnTo>
                  <a:lnTo>
                    <a:pt x="3669" y="1392"/>
                  </a:lnTo>
                  <a:lnTo>
                    <a:pt x="2784" y="1392"/>
                  </a:lnTo>
                  <a:close/>
                  <a:moveTo>
                    <a:pt x="253" y="1392"/>
                  </a:moveTo>
                  <a:lnTo>
                    <a:pt x="253" y="3794"/>
                  </a:lnTo>
                  <a:lnTo>
                    <a:pt x="1139" y="3794"/>
                  </a:lnTo>
                  <a:lnTo>
                    <a:pt x="1139" y="1392"/>
                  </a:lnTo>
                  <a:lnTo>
                    <a:pt x="253" y="1392"/>
                  </a:lnTo>
                  <a:close/>
                  <a:moveTo>
                    <a:pt x="1266" y="127"/>
                  </a:moveTo>
                  <a:lnTo>
                    <a:pt x="1266" y="3794"/>
                  </a:lnTo>
                  <a:lnTo>
                    <a:pt x="1455" y="3794"/>
                  </a:lnTo>
                  <a:lnTo>
                    <a:pt x="1455" y="2846"/>
                  </a:lnTo>
                  <a:lnTo>
                    <a:pt x="1392" y="2846"/>
                  </a:lnTo>
                  <a:lnTo>
                    <a:pt x="1392" y="2719"/>
                  </a:lnTo>
                  <a:lnTo>
                    <a:pt x="2530" y="2719"/>
                  </a:lnTo>
                  <a:lnTo>
                    <a:pt x="2530" y="2846"/>
                  </a:lnTo>
                  <a:lnTo>
                    <a:pt x="2468" y="2846"/>
                  </a:lnTo>
                  <a:lnTo>
                    <a:pt x="2468" y="3794"/>
                  </a:lnTo>
                  <a:lnTo>
                    <a:pt x="2657" y="3794"/>
                  </a:lnTo>
                  <a:lnTo>
                    <a:pt x="2657" y="127"/>
                  </a:lnTo>
                  <a:lnTo>
                    <a:pt x="1266" y="127"/>
                  </a:lnTo>
                  <a:close/>
                  <a:moveTo>
                    <a:pt x="1139" y="0"/>
                  </a:moveTo>
                  <a:lnTo>
                    <a:pt x="2784" y="0"/>
                  </a:lnTo>
                  <a:lnTo>
                    <a:pt x="2784" y="1265"/>
                  </a:lnTo>
                  <a:lnTo>
                    <a:pt x="3796" y="1265"/>
                  </a:lnTo>
                  <a:lnTo>
                    <a:pt x="3796" y="3794"/>
                  </a:lnTo>
                  <a:lnTo>
                    <a:pt x="3923" y="3794"/>
                  </a:lnTo>
                  <a:lnTo>
                    <a:pt x="3923" y="3920"/>
                  </a:lnTo>
                  <a:lnTo>
                    <a:pt x="0" y="3920"/>
                  </a:lnTo>
                  <a:lnTo>
                    <a:pt x="0" y="3794"/>
                  </a:lnTo>
                  <a:lnTo>
                    <a:pt x="127" y="3794"/>
                  </a:lnTo>
                  <a:lnTo>
                    <a:pt x="127" y="1265"/>
                  </a:lnTo>
                  <a:lnTo>
                    <a:pt x="1139" y="1265"/>
                  </a:lnTo>
                  <a:lnTo>
                    <a:pt x="11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4" name="Freeform 399"/>
            <p:cNvSpPr>
              <a:spLocks noEditPoints="1"/>
            </p:cNvSpPr>
            <p:nvPr/>
          </p:nvSpPr>
          <p:spPr bwMode="auto">
            <a:xfrm>
              <a:off x="1247" y="2939"/>
              <a:ext cx="228" cy="228"/>
            </a:xfrm>
            <a:custGeom>
              <a:avLst/>
              <a:gdLst>
                <a:gd name="T0" fmla="*/ 506 w 1138"/>
                <a:gd name="T1" fmla="*/ 125 h 1138"/>
                <a:gd name="T2" fmla="*/ 506 w 1138"/>
                <a:gd name="T3" fmla="*/ 505 h 1138"/>
                <a:gd name="T4" fmla="*/ 126 w 1138"/>
                <a:gd name="T5" fmla="*/ 505 h 1138"/>
                <a:gd name="T6" fmla="*/ 126 w 1138"/>
                <a:gd name="T7" fmla="*/ 631 h 1138"/>
                <a:gd name="T8" fmla="*/ 506 w 1138"/>
                <a:gd name="T9" fmla="*/ 631 h 1138"/>
                <a:gd name="T10" fmla="*/ 506 w 1138"/>
                <a:gd name="T11" fmla="*/ 1011 h 1138"/>
                <a:gd name="T12" fmla="*/ 632 w 1138"/>
                <a:gd name="T13" fmla="*/ 1011 h 1138"/>
                <a:gd name="T14" fmla="*/ 632 w 1138"/>
                <a:gd name="T15" fmla="*/ 631 h 1138"/>
                <a:gd name="T16" fmla="*/ 1012 w 1138"/>
                <a:gd name="T17" fmla="*/ 631 h 1138"/>
                <a:gd name="T18" fmla="*/ 1012 w 1138"/>
                <a:gd name="T19" fmla="*/ 505 h 1138"/>
                <a:gd name="T20" fmla="*/ 632 w 1138"/>
                <a:gd name="T21" fmla="*/ 505 h 1138"/>
                <a:gd name="T22" fmla="*/ 632 w 1138"/>
                <a:gd name="T23" fmla="*/ 125 h 1138"/>
                <a:gd name="T24" fmla="*/ 506 w 1138"/>
                <a:gd name="T25" fmla="*/ 125 h 1138"/>
                <a:gd name="T26" fmla="*/ 380 w 1138"/>
                <a:gd name="T27" fmla="*/ 0 h 1138"/>
                <a:gd name="T28" fmla="*/ 759 w 1138"/>
                <a:gd name="T29" fmla="*/ 0 h 1138"/>
                <a:gd name="T30" fmla="*/ 759 w 1138"/>
                <a:gd name="T31" fmla="*/ 379 h 1138"/>
                <a:gd name="T32" fmla="*/ 1138 w 1138"/>
                <a:gd name="T33" fmla="*/ 379 h 1138"/>
                <a:gd name="T34" fmla="*/ 1138 w 1138"/>
                <a:gd name="T35" fmla="*/ 758 h 1138"/>
                <a:gd name="T36" fmla="*/ 759 w 1138"/>
                <a:gd name="T37" fmla="*/ 758 h 1138"/>
                <a:gd name="T38" fmla="*/ 759 w 1138"/>
                <a:gd name="T39" fmla="*/ 1138 h 1138"/>
                <a:gd name="T40" fmla="*/ 380 w 1138"/>
                <a:gd name="T41" fmla="*/ 1138 h 1138"/>
                <a:gd name="T42" fmla="*/ 380 w 1138"/>
                <a:gd name="T43" fmla="*/ 758 h 1138"/>
                <a:gd name="T44" fmla="*/ 0 w 1138"/>
                <a:gd name="T45" fmla="*/ 758 h 1138"/>
                <a:gd name="T46" fmla="*/ 0 w 1138"/>
                <a:gd name="T47" fmla="*/ 379 h 1138"/>
                <a:gd name="T48" fmla="*/ 380 w 1138"/>
                <a:gd name="T49" fmla="*/ 379 h 1138"/>
                <a:gd name="T50" fmla="*/ 380 w 1138"/>
                <a:gd name="T51" fmla="*/ 0 h 1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38" h="1138">
                  <a:moveTo>
                    <a:pt x="506" y="125"/>
                  </a:moveTo>
                  <a:lnTo>
                    <a:pt x="506" y="505"/>
                  </a:lnTo>
                  <a:lnTo>
                    <a:pt x="126" y="505"/>
                  </a:lnTo>
                  <a:lnTo>
                    <a:pt x="126" y="631"/>
                  </a:lnTo>
                  <a:lnTo>
                    <a:pt x="506" y="631"/>
                  </a:lnTo>
                  <a:lnTo>
                    <a:pt x="506" y="1011"/>
                  </a:lnTo>
                  <a:lnTo>
                    <a:pt x="632" y="1011"/>
                  </a:lnTo>
                  <a:lnTo>
                    <a:pt x="632" y="631"/>
                  </a:lnTo>
                  <a:lnTo>
                    <a:pt x="1012" y="631"/>
                  </a:lnTo>
                  <a:lnTo>
                    <a:pt x="1012" y="505"/>
                  </a:lnTo>
                  <a:lnTo>
                    <a:pt x="632" y="505"/>
                  </a:lnTo>
                  <a:lnTo>
                    <a:pt x="632" y="125"/>
                  </a:lnTo>
                  <a:lnTo>
                    <a:pt x="506" y="125"/>
                  </a:lnTo>
                  <a:close/>
                  <a:moveTo>
                    <a:pt x="380" y="0"/>
                  </a:moveTo>
                  <a:lnTo>
                    <a:pt x="759" y="0"/>
                  </a:lnTo>
                  <a:lnTo>
                    <a:pt x="759" y="379"/>
                  </a:lnTo>
                  <a:lnTo>
                    <a:pt x="1138" y="379"/>
                  </a:lnTo>
                  <a:lnTo>
                    <a:pt x="1138" y="758"/>
                  </a:lnTo>
                  <a:lnTo>
                    <a:pt x="759" y="758"/>
                  </a:lnTo>
                  <a:lnTo>
                    <a:pt x="759" y="1138"/>
                  </a:lnTo>
                  <a:lnTo>
                    <a:pt x="380" y="1138"/>
                  </a:lnTo>
                  <a:lnTo>
                    <a:pt x="380" y="758"/>
                  </a:lnTo>
                  <a:lnTo>
                    <a:pt x="0" y="758"/>
                  </a:lnTo>
                  <a:lnTo>
                    <a:pt x="0" y="379"/>
                  </a:lnTo>
                  <a:lnTo>
                    <a:pt x="380" y="379"/>
                  </a:lnTo>
                  <a:lnTo>
                    <a:pt x="3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5" name="Freeform 400"/>
            <p:cNvSpPr>
              <a:spLocks noEditPoints="1"/>
            </p:cNvSpPr>
            <p:nvPr/>
          </p:nvSpPr>
          <p:spPr bwMode="auto">
            <a:xfrm>
              <a:off x="1247" y="3192"/>
              <a:ext cx="101" cy="76"/>
            </a:xfrm>
            <a:custGeom>
              <a:avLst/>
              <a:gdLst>
                <a:gd name="T0" fmla="*/ 126 w 506"/>
                <a:gd name="T1" fmla="*/ 127 h 381"/>
                <a:gd name="T2" fmla="*/ 126 w 506"/>
                <a:gd name="T3" fmla="*/ 254 h 381"/>
                <a:gd name="T4" fmla="*/ 380 w 506"/>
                <a:gd name="T5" fmla="*/ 254 h 381"/>
                <a:gd name="T6" fmla="*/ 380 w 506"/>
                <a:gd name="T7" fmla="*/ 127 h 381"/>
                <a:gd name="T8" fmla="*/ 126 w 506"/>
                <a:gd name="T9" fmla="*/ 127 h 381"/>
                <a:gd name="T10" fmla="*/ 0 w 506"/>
                <a:gd name="T11" fmla="*/ 0 h 381"/>
                <a:gd name="T12" fmla="*/ 506 w 506"/>
                <a:gd name="T13" fmla="*/ 0 h 381"/>
                <a:gd name="T14" fmla="*/ 506 w 506"/>
                <a:gd name="T15" fmla="*/ 381 h 381"/>
                <a:gd name="T16" fmla="*/ 0 w 506"/>
                <a:gd name="T17" fmla="*/ 381 h 381"/>
                <a:gd name="T18" fmla="*/ 0 w 506"/>
                <a:gd name="T19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6" h="381">
                  <a:moveTo>
                    <a:pt x="126" y="127"/>
                  </a:moveTo>
                  <a:lnTo>
                    <a:pt x="126" y="254"/>
                  </a:lnTo>
                  <a:lnTo>
                    <a:pt x="380" y="254"/>
                  </a:lnTo>
                  <a:lnTo>
                    <a:pt x="380" y="127"/>
                  </a:lnTo>
                  <a:lnTo>
                    <a:pt x="126" y="127"/>
                  </a:lnTo>
                  <a:close/>
                  <a:moveTo>
                    <a:pt x="0" y="0"/>
                  </a:moveTo>
                  <a:lnTo>
                    <a:pt x="506" y="0"/>
                  </a:lnTo>
                  <a:lnTo>
                    <a:pt x="506" y="381"/>
                  </a:lnTo>
                  <a:lnTo>
                    <a:pt x="0" y="38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6" name="Freeform 401"/>
            <p:cNvSpPr>
              <a:spLocks noEditPoints="1"/>
            </p:cNvSpPr>
            <p:nvPr/>
          </p:nvSpPr>
          <p:spPr bwMode="auto">
            <a:xfrm>
              <a:off x="1374" y="3192"/>
              <a:ext cx="101" cy="76"/>
            </a:xfrm>
            <a:custGeom>
              <a:avLst/>
              <a:gdLst>
                <a:gd name="T0" fmla="*/ 127 w 506"/>
                <a:gd name="T1" fmla="*/ 127 h 381"/>
                <a:gd name="T2" fmla="*/ 127 w 506"/>
                <a:gd name="T3" fmla="*/ 254 h 381"/>
                <a:gd name="T4" fmla="*/ 380 w 506"/>
                <a:gd name="T5" fmla="*/ 254 h 381"/>
                <a:gd name="T6" fmla="*/ 380 w 506"/>
                <a:gd name="T7" fmla="*/ 127 h 381"/>
                <a:gd name="T8" fmla="*/ 127 w 506"/>
                <a:gd name="T9" fmla="*/ 127 h 381"/>
                <a:gd name="T10" fmla="*/ 0 w 506"/>
                <a:gd name="T11" fmla="*/ 0 h 381"/>
                <a:gd name="T12" fmla="*/ 506 w 506"/>
                <a:gd name="T13" fmla="*/ 0 h 381"/>
                <a:gd name="T14" fmla="*/ 506 w 506"/>
                <a:gd name="T15" fmla="*/ 381 h 381"/>
                <a:gd name="T16" fmla="*/ 0 w 506"/>
                <a:gd name="T17" fmla="*/ 381 h 381"/>
                <a:gd name="T18" fmla="*/ 0 w 506"/>
                <a:gd name="T19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6" h="381">
                  <a:moveTo>
                    <a:pt x="127" y="127"/>
                  </a:moveTo>
                  <a:lnTo>
                    <a:pt x="127" y="254"/>
                  </a:lnTo>
                  <a:lnTo>
                    <a:pt x="380" y="254"/>
                  </a:lnTo>
                  <a:lnTo>
                    <a:pt x="380" y="127"/>
                  </a:lnTo>
                  <a:lnTo>
                    <a:pt x="127" y="127"/>
                  </a:lnTo>
                  <a:close/>
                  <a:moveTo>
                    <a:pt x="0" y="0"/>
                  </a:moveTo>
                  <a:lnTo>
                    <a:pt x="506" y="0"/>
                  </a:lnTo>
                  <a:lnTo>
                    <a:pt x="506" y="381"/>
                  </a:lnTo>
                  <a:lnTo>
                    <a:pt x="0" y="38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7" name="Freeform 402"/>
            <p:cNvSpPr>
              <a:spLocks noEditPoints="1"/>
            </p:cNvSpPr>
            <p:nvPr/>
          </p:nvSpPr>
          <p:spPr bwMode="auto">
            <a:xfrm>
              <a:off x="1247" y="3293"/>
              <a:ext cx="101" cy="76"/>
            </a:xfrm>
            <a:custGeom>
              <a:avLst/>
              <a:gdLst>
                <a:gd name="T0" fmla="*/ 126 w 506"/>
                <a:gd name="T1" fmla="*/ 127 h 380"/>
                <a:gd name="T2" fmla="*/ 126 w 506"/>
                <a:gd name="T3" fmla="*/ 254 h 380"/>
                <a:gd name="T4" fmla="*/ 380 w 506"/>
                <a:gd name="T5" fmla="*/ 254 h 380"/>
                <a:gd name="T6" fmla="*/ 380 w 506"/>
                <a:gd name="T7" fmla="*/ 127 h 380"/>
                <a:gd name="T8" fmla="*/ 126 w 506"/>
                <a:gd name="T9" fmla="*/ 127 h 380"/>
                <a:gd name="T10" fmla="*/ 0 w 506"/>
                <a:gd name="T11" fmla="*/ 0 h 380"/>
                <a:gd name="T12" fmla="*/ 506 w 506"/>
                <a:gd name="T13" fmla="*/ 0 h 380"/>
                <a:gd name="T14" fmla="*/ 506 w 506"/>
                <a:gd name="T15" fmla="*/ 380 h 380"/>
                <a:gd name="T16" fmla="*/ 0 w 506"/>
                <a:gd name="T17" fmla="*/ 380 h 380"/>
                <a:gd name="T18" fmla="*/ 0 w 506"/>
                <a:gd name="T19" fmla="*/ 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6" h="380">
                  <a:moveTo>
                    <a:pt x="126" y="127"/>
                  </a:moveTo>
                  <a:lnTo>
                    <a:pt x="126" y="254"/>
                  </a:lnTo>
                  <a:lnTo>
                    <a:pt x="380" y="254"/>
                  </a:lnTo>
                  <a:lnTo>
                    <a:pt x="380" y="127"/>
                  </a:lnTo>
                  <a:lnTo>
                    <a:pt x="126" y="127"/>
                  </a:lnTo>
                  <a:close/>
                  <a:moveTo>
                    <a:pt x="0" y="0"/>
                  </a:moveTo>
                  <a:lnTo>
                    <a:pt x="506" y="0"/>
                  </a:lnTo>
                  <a:lnTo>
                    <a:pt x="506" y="380"/>
                  </a:lnTo>
                  <a:lnTo>
                    <a:pt x="0" y="3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8" name="Freeform 403"/>
            <p:cNvSpPr>
              <a:spLocks noEditPoints="1"/>
            </p:cNvSpPr>
            <p:nvPr/>
          </p:nvSpPr>
          <p:spPr bwMode="auto">
            <a:xfrm>
              <a:off x="1374" y="3293"/>
              <a:ext cx="101" cy="76"/>
            </a:xfrm>
            <a:custGeom>
              <a:avLst/>
              <a:gdLst>
                <a:gd name="T0" fmla="*/ 127 w 506"/>
                <a:gd name="T1" fmla="*/ 127 h 380"/>
                <a:gd name="T2" fmla="*/ 127 w 506"/>
                <a:gd name="T3" fmla="*/ 254 h 380"/>
                <a:gd name="T4" fmla="*/ 380 w 506"/>
                <a:gd name="T5" fmla="*/ 254 h 380"/>
                <a:gd name="T6" fmla="*/ 380 w 506"/>
                <a:gd name="T7" fmla="*/ 127 h 380"/>
                <a:gd name="T8" fmla="*/ 127 w 506"/>
                <a:gd name="T9" fmla="*/ 127 h 380"/>
                <a:gd name="T10" fmla="*/ 0 w 506"/>
                <a:gd name="T11" fmla="*/ 0 h 380"/>
                <a:gd name="T12" fmla="*/ 506 w 506"/>
                <a:gd name="T13" fmla="*/ 0 h 380"/>
                <a:gd name="T14" fmla="*/ 506 w 506"/>
                <a:gd name="T15" fmla="*/ 380 h 380"/>
                <a:gd name="T16" fmla="*/ 0 w 506"/>
                <a:gd name="T17" fmla="*/ 380 h 380"/>
                <a:gd name="T18" fmla="*/ 0 w 506"/>
                <a:gd name="T19" fmla="*/ 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6" h="380">
                  <a:moveTo>
                    <a:pt x="127" y="127"/>
                  </a:moveTo>
                  <a:lnTo>
                    <a:pt x="127" y="254"/>
                  </a:lnTo>
                  <a:lnTo>
                    <a:pt x="380" y="254"/>
                  </a:lnTo>
                  <a:lnTo>
                    <a:pt x="380" y="127"/>
                  </a:lnTo>
                  <a:lnTo>
                    <a:pt x="127" y="127"/>
                  </a:lnTo>
                  <a:close/>
                  <a:moveTo>
                    <a:pt x="0" y="0"/>
                  </a:moveTo>
                  <a:lnTo>
                    <a:pt x="506" y="0"/>
                  </a:lnTo>
                  <a:lnTo>
                    <a:pt x="506" y="380"/>
                  </a:lnTo>
                  <a:lnTo>
                    <a:pt x="0" y="3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9" name="Freeform 404"/>
            <p:cNvSpPr>
              <a:spLocks noEditPoints="1"/>
            </p:cNvSpPr>
            <p:nvPr/>
          </p:nvSpPr>
          <p:spPr bwMode="auto">
            <a:xfrm>
              <a:off x="1564" y="3192"/>
              <a:ext cx="101" cy="76"/>
            </a:xfrm>
            <a:custGeom>
              <a:avLst/>
              <a:gdLst>
                <a:gd name="T0" fmla="*/ 126 w 506"/>
                <a:gd name="T1" fmla="*/ 127 h 381"/>
                <a:gd name="T2" fmla="*/ 126 w 506"/>
                <a:gd name="T3" fmla="*/ 254 h 381"/>
                <a:gd name="T4" fmla="*/ 379 w 506"/>
                <a:gd name="T5" fmla="*/ 254 h 381"/>
                <a:gd name="T6" fmla="*/ 379 w 506"/>
                <a:gd name="T7" fmla="*/ 127 h 381"/>
                <a:gd name="T8" fmla="*/ 126 w 506"/>
                <a:gd name="T9" fmla="*/ 127 h 381"/>
                <a:gd name="T10" fmla="*/ 0 w 506"/>
                <a:gd name="T11" fmla="*/ 0 h 381"/>
                <a:gd name="T12" fmla="*/ 506 w 506"/>
                <a:gd name="T13" fmla="*/ 0 h 381"/>
                <a:gd name="T14" fmla="*/ 506 w 506"/>
                <a:gd name="T15" fmla="*/ 381 h 381"/>
                <a:gd name="T16" fmla="*/ 0 w 506"/>
                <a:gd name="T17" fmla="*/ 381 h 381"/>
                <a:gd name="T18" fmla="*/ 0 w 506"/>
                <a:gd name="T19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6" h="381">
                  <a:moveTo>
                    <a:pt x="126" y="127"/>
                  </a:moveTo>
                  <a:lnTo>
                    <a:pt x="126" y="254"/>
                  </a:lnTo>
                  <a:lnTo>
                    <a:pt x="379" y="254"/>
                  </a:lnTo>
                  <a:lnTo>
                    <a:pt x="379" y="127"/>
                  </a:lnTo>
                  <a:lnTo>
                    <a:pt x="126" y="127"/>
                  </a:lnTo>
                  <a:close/>
                  <a:moveTo>
                    <a:pt x="0" y="0"/>
                  </a:moveTo>
                  <a:lnTo>
                    <a:pt x="506" y="0"/>
                  </a:lnTo>
                  <a:lnTo>
                    <a:pt x="506" y="381"/>
                  </a:lnTo>
                  <a:lnTo>
                    <a:pt x="0" y="38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0" name="Freeform 405"/>
            <p:cNvSpPr>
              <a:spLocks noEditPoints="1"/>
            </p:cNvSpPr>
            <p:nvPr/>
          </p:nvSpPr>
          <p:spPr bwMode="auto">
            <a:xfrm>
              <a:off x="1564" y="3293"/>
              <a:ext cx="101" cy="76"/>
            </a:xfrm>
            <a:custGeom>
              <a:avLst/>
              <a:gdLst>
                <a:gd name="T0" fmla="*/ 126 w 506"/>
                <a:gd name="T1" fmla="*/ 127 h 380"/>
                <a:gd name="T2" fmla="*/ 126 w 506"/>
                <a:gd name="T3" fmla="*/ 254 h 380"/>
                <a:gd name="T4" fmla="*/ 379 w 506"/>
                <a:gd name="T5" fmla="*/ 254 h 380"/>
                <a:gd name="T6" fmla="*/ 379 w 506"/>
                <a:gd name="T7" fmla="*/ 127 h 380"/>
                <a:gd name="T8" fmla="*/ 126 w 506"/>
                <a:gd name="T9" fmla="*/ 127 h 380"/>
                <a:gd name="T10" fmla="*/ 0 w 506"/>
                <a:gd name="T11" fmla="*/ 0 h 380"/>
                <a:gd name="T12" fmla="*/ 506 w 506"/>
                <a:gd name="T13" fmla="*/ 0 h 380"/>
                <a:gd name="T14" fmla="*/ 506 w 506"/>
                <a:gd name="T15" fmla="*/ 380 h 380"/>
                <a:gd name="T16" fmla="*/ 0 w 506"/>
                <a:gd name="T17" fmla="*/ 380 h 380"/>
                <a:gd name="T18" fmla="*/ 0 w 506"/>
                <a:gd name="T19" fmla="*/ 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6" h="380">
                  <a:moveTo>
                    <a:pt x="126" y="127"/>
                  </a:moveTo>
                  <a:lnTo>
                    <a:pt x="126" y="254"/>
                  </a:lnTo>
                  <a:lnTo>
                    <a:pt x="379" y="254"/>
                  </a:lnTo>
                  <a:lnTo>
                    <a:pt x="379" y="127"/>
                  </a:lnTo>
                  <a:lnTo>
                    <a:pt x="126" y="127"/>
                  </a:lnTo>
                  <a:close/>
                  <a:moveTo>
                    <a:pt x="0" y="0"/>
                  </a:moveTo>
                  <a:lnTo>
                    <a:pt x="506" y="0"/>
                  </a:lnTo>
                  <a:lnTo>
                    <a:pt x="506" y="380"/>
                  </a:lnTo>
                  <a:lnTo>
                    <a:pt x="0" y="3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1" name="Freeform 406"/>
            <p:cNvSpPr>
              <a:spLocks noEditPoints="1"/>
            </p:cNvSpPr>
            <p:nvPr/>
          </p:nvSpPr>
          <p:spPr bwMode="auto">
            <a:xfrm>
              <a:off x="1564" y="3394"/>
              <a:ext cx="101" cy="76"/>
            </a:xfrm>
            <a:custGeom>
              <a:avLst/>
              <a:gdLst>
                <a:gd name="T0" fmla="*/ 126 w 506"/>
                <a:gd name="T1" fmla="*/ 126 h 380"/>
                <a:gd name="T2" fmla="*/ 126 w 506"/>
                <a:gd name="T3" fmla="*/ 253 h 380"/>
                <a:gd name="T4" fmla="*/ 379 w 506"/>
                <a:gd name="T5" fmla="*/ 253 h 380"/>
                <a:gd name="T6" fmla="*/ 379 w 506"/>
                <a:gd name="T7" fmla="*/ 126 h 380"/>
                <a:gd name="T8" fmla="*/ 126 w 506"/>
                <a:gd name="T9" fmla="*/ 126 h 380"/>
                <a:gd name="T10" fmla="*/ 0 w 506"/>
                <a:gd name="T11" fmla="*/ 0 h 380"/>
                <a:gd name="T12" fmla="*/ 506 w 506"/>
                <a:gd name="T13" fmla="*/ 0 h 380"/>
                <a:gd name="T14" fmla="*/ 506 w 506"/>
                <a:gd name="T15" fmla="*/ 380 h 380"/>
                <a:gd name="T16" fmla="*/ 0 w 506"/>
                <a:gd name="T17" fmla="*/ 380 h 380"/>
                <a:gd name="T18" fmla="*/ 0 w 506"/>
                <a:gd name="T19" fmla="*/ 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6" h="380">
                  <a:moveTo>
                    <a:pt x="126" y="126"/>
                  </a:moveTo>
                  <a:lnTo>
                    <a:pt x="126" y="253"/>
                  </a:lnTo>
                  <a:lnTo>
                    <a:pt x="379" y="253"/>
                  </a:lnTo>
                  <a:lnTo>
                    <a:pt x="379" y="126"/>
                  </a:lnTo>
                  <a:lnTo>
                    <a:pt x="126" y="126"/>
                  </a:lnTo>
                  <a:close/>
                  <a:moveTo>
                    <a:pt x="0" y="0"/>
                  </a:moveTo>
                  <a:lnTo>
                    <a:pt x="506" y="0"/>
                  </a:lnTo>
                  <a:lnTo>
                    <a:pt x="506" y="380"/>
                  </a:lnTo>
                  <a:lnTo>
                    <a:pt x="0" y="3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2" name="Freeform 407"/>
            <p:cNvSpPr>
              <a:spLocks noEditPoints="1"/>
            </p:cNvSpPr>
            <p:nvPr/>
          </p:nvSpPr>
          <p:spPr bwMode="auto">
            <a:xfrm>
              <a:off x="1564" y="3496"/>
              <a:ext cx="101" cy="76"/>
            </a:xfrm>
            <a:custGeom>
              <a:avLst/>
              <a:gdLst>
                <a:gd name="T0" fmla="*/ 126 w 506"/>
                <a:gd name="T1" fmla="*/ 125 h 379"/>
                <a:gd name="T2" fmla="*/ 126 w 506"/>
                <a:gd name="T3" fmla="*/ 252 h 379"/>
                <a:gd name="T4" fmla="*/ 379 w 506"/>
                <a:gd name="T5" fmla="*/ 252 h 379"/>
                <a:gd name="T6" fmla="*/ 379 w 506"/>
                <a:gd name="T7" fmla="*/ 125 h 379"/>
                <a:gd name="T8" fmla="*/ 126 w 506"/>
                <a:gd name="T9" fmla="*/ 125 h 379"/>
                <a:gd name="T10" fmla="*/ 0 w 506"/>
                <a:gd name="T11" fmla="*/ 0 h 379"/>
                <a:gd name="T12" fmla="*/ 506 w 506"/>
                <a:gd name="T13" fmla="*/ 0 h 379"/>
                <a:gd name="T14" fmla="*/ 506 w 506"/>
                <a:gd name="T15" fmla="*/ 379 h 379"/>
                <a:gd name="T16" fmla="*/ 0 w 506"/>
                <a:gd name="T17" fmla="*/ 379 h 379"/>
                <a:gd name="T18" fmla="*/ 0 w 506"/>
                <a:gd name="T19" fmla="*/ 0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6" h="379">
                  <a:moveTo>
                    <a:pt x="126" y="125"/>
                  </a:moveTo>
                  <a:lnTo>
                    <a:pt x="126" y="252"/>
                  </a:lnTo>
                  <a:lnTo>
                    <a:pt x="379" y="252"/>
                  </a:lnTo>
                  <a:lnTo>
                    <a:pt x="379" y="125"/>
                  </a:lnTo>
                  <a:lnTo>
                    <a:pt x="126" y="125"/>
                  </a:lnTo>
                  <a:close/>
                  <a:moveTo>
                    <a:pt x="0" y="0"/>
                  </a:moveTo>
                  <a:lnTo>
                    <a:pt x="506" y="0"/>
                  </a:lnTo>
                  <a:lnTo>
                    <a:pt x="506" y="379"/>
                  </a:lnTo>
                  <a:lnTo>
                    <a:pt x="0" y="37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3" name="Freeform 408"/>
            <p:cNvSpPr>
              <a:spLocks noEditPoints="1"/>
            </p:cNvSpPr>
            <p:nvPr/>
          </p:nvSpPr>
          <p:spPr bwMode="auto">
            <a:xfrm>
              <a:off x="1057" y="3192"/>
              <a:ext cx="102" cy="76"/>
            </a:xfrm>
            <a:custGeom>
              <a:avLst/>
              <a:gdLst>
                <a:gd name="T0" fmla="*/ 127 w 507"/>
                <a:gd name="T1" fmla="*/ 127 h 381"/>
                <a:gd name="T2" fmla="*/ 127 w 507"/>
                <a:gd name="T3" fmla="*/ 254 h 381"/>
                <a:gd name="T4" fmla="*/ 381 w 507"/>
                <a:gd name="T5" fmla="*/ 254 h 381"/>
                <a:gd name="T6" fmla="*/ 381 w 507"/>
                <a:gd name="T7" fmla="*/ 127 h 381"/>
                <a:gd name="T8" fmla="*/ 127 w 507"/>
                <a:gd name="T9" fmla="*/ 127 h 381"/>
                <a:gd name="T10" fmla="*/ 0 w 507"/>
                <a:gd name="T11" fmla="*/ 0 h 381"/>
                <a:gd name="T12" fmla="*/ 507 w 507"/>
                <a:gd name="T13" fmla="*/ 0 h 381"/>
                <a:gd name="T14" fmla="*/ 507 w 507"/>
                <a:gd name="T15" fmla="*/ 381 h 381"/>
                <a:gd name="T16" fmla="*/ 0 w 507"/>
                <a:gd name="T17" fmla="*/ 381 h 381"/>
                <a:gd name="T18" fmla="*/ 0 w 507"/>
                <a:gd name="T19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7" h="381">
                  <a:moveTo>
                    <a:pt x="127" y="127"/>
                  </a:moveTo>
                  <a:lnTo>
                    <a:pt x="127" y="254"/>
                  </a:lnTo>
                  <a:lnTo>
                    <a:pt x="381" y="254"/>
                  </a:lnTo>
                  <a:lnTo>
                    <a:pt x="381" y="127"/>
                  </a:lnTo>
                  <a:lnTo>
                    <a:pt x="127" y="127"/>
                  </a:lnTo>
                  <a:close/>
                  <a:moveTo>
                    <a:pt x="0" y="0"/>
                  </a:moveTo>
                  <a:lnTo>
                    <a:pt x="507" y="0"/>
                  </a:lnTo>
                  <a:lnTo>
                    <a:pt x="507" y="381"/>
                  </a:lnTo>
                  <a:lnTo>
                    <a:pt x="0" y="38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4" name="Freeform 409"/>
            <p:cNvSpPr>
              <a:spLocks noEditPoints="1"/>
            </p:cNvSpPr>
            <p:nvPr/>
          </p:nvSpPr>
          <p:spPr bwMode="auto">
            <a:xfrm>
              <a:off x="1057" y="3293"/>
              <a:ext cx="102" cy="76"/>
            </a:xfrm>
            <a:custGeom>
              <a:avLst/>
              <a:gdLst>
                <a:gd name="T0" fmla="*/ 127 w 507"/>
                <a:gd name="T1" fmla="*/ 127 h 380"/>
                <a:gd name="T2" fmla="*/ 127 w 507"/>
                <a:gd name="T3" fmla="*/ 254 h 380"/>
                <a:gd name="T4" fmla="*/ 381 w 507"/>
                <a:gd name="T5" fmla="*/ 254 h 380"/>
                <a:gd name="T6" fmla="*/ 381 w 507"/>
                <a:gd name="T7" fmla="*/ 127 h 380"/>
                <a:gd name="T8" fmla="*/ 127 w 507"/>
                <a:gd name="T9" fmla="*/ 127 h 380"/>
                <a:gd name="T10" fmla="*/ 0 w 507"/>
                <a:gd name="T11" fmla="*/ 0 h 380"/>
                <a:gd name="T12" fmla="*/ 507 w 507"/>
                <a:gd name="T13" fmla="*/ 0 h 380"/>
                <a:gd name="T14" fmla="*/ 507 w 507"/>
                <a:gd name="T15" fmla="*/ 380 h 380"/>
                <a:gd name="T16" fmla="*/ 0 w 507"/>
                <a:gd name="T17" fmla="*/ 380 h 380"/>
                <a:gd name="T18" fmla="*/ 0 w 507"/>
                <a:gd name="T19" fmla="*/ 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7" h="380">
                  <a:moveTo>
                    <a:pt x="127" y="127"/>
                  </a:moveTo>
                  <a:lnTo>
                    <a:pt x="127" y="254"/>
                  </a:lnTo>
                  <a:lnTo>
                    <a:pt x="381" y="254"/>
                  </a:lnTo>
                  <a:lnTo>
                    <a:pt x="381" y="127"/>
                  </a:lnTo>
                  <a:lnTo>
                    <a:pt x="127" y="127"/>
                  </a:lnTo>
                  <a:close/>
                  <a:moveTo>
                    <a:pt x="0" y="0"/>
                  </a:moveTo>
                  <a:lnTo>
                    <a:pt x="507" y="0"/>
                  </a:lnTo>
                  <a:lnTo>
                    <a:pt x="507" y="380"/>
                  </a:lnTo>
                  <a:lnTo>
                    <a:pt x="0" y="3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5" name="Freeform 410"/>
            <p:cNvSpPr>
              <a:spLocks noEditPoints="1"/>
            </p:cNvSpPr>
            <p:nvPr/>
          </p:nvSpPr>
          <p:spPr bwMode="auto">
            <a:xfrm>
              <a:off x="1057" y="3394"/>
              <a:ext cx="102" cy="76"/>
            </a:xfrm>
            <a:custGeom>
              <a:avLst/>
              <a:gdLst>
                <a:gd name="T0" fmla="*/ 127 w 507"/>
                <a:gd name="T1" fmla="*/ 126 h 380"/>
                <a:gd name="T2" fmla="*/ 127 w 507"/>
                <a:gd name="T3" fmla="*/ 253 h 380"/>
                <a:gd name="T4" fmla="*/ 381 w 507"/>
                <a:gd name="T5" fmla="*/ 253 h 380"/>
                <a:gd name="T6" fmla="*/ 381 w 507"/>
                <a:gd name="T7" fmla="*/ 126 h 380"/>
                <a:gd name="T8" fmla="*/ 127 w 507"/>
                <a:gd name="T9" fmla="*/ 126 h 380"/>
                <a:gd name="T10" fmla="*/ 0 w 507"/>
                <a:gd name="T11" fmla="*/ 0 h 380"/>
                <a:gd name="T12" fmla="*/ 507 w 507"/>
                <a:gd name="T13" fmla="*/ 0 h 380"/>
                <a:gd name="T14" fmla="*/ 507 w 507"/>
                <a:gd name="T15" fmla="*/ 380 h 380"/>
                <a:gd name="T16" fmla="*/ 0 w 507"/>
                <a:gd name="T17" fmla="*/ 380 h 380"/>
                <a:gd name="T18" fmla="*/ 0 w 507"/>
                <a:gd name="T19" fmla="*/ 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7" h="380">
                  <a:moveTo>
                    <a:pt x="127" y="126"/>
                  </a:moveTo>
                  <a:lnTo>
                    <a:pt x="127" y="253"/>
                  </a:lnTo>
                  <a:lnTo>
                    <a:pt x="381" y="253"/>
                  </a:lnTo>
                  <a:lnTo>
                    <a:pt x="381" y="126"/>
                  </a:lnTo>
                  <a:lnTo>
                    <a:pt x="127" y="126"/>
                  </a:lnTo>
                  <a:close/>
                  <a:moveTo>
                    <a:pt x="0" y="0"/>
                  </a:moveTo>
                  <a:lnTo>
                    <a:pt x="507" y="0"/>
                  </a:lnTo>
                  <a:lnTo>
                    <a:pt x="507" y="380"/>
                  </a:lnTo>
                  <a:lnTo>
                    <a:pt x="0" y="3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6" name="Freeform 411"/>
            <p:cNvSpPr>
              <a:spLocks noEditPoints="1"/>
            </p:cNvSpPr>
            <p:nvPr/>
          </p:nvSpPr>
          <p:spPr bwMode="auto">
            <a:xfrm>
              <a:off x="1057" y="3496"/>
              <a:ext cx="102" cy="76"/>
            </a:xfrm>
            <a:custGeom>
              <a:avLst/>
              <a:gdLst>
                <a:gd name="T0" fmla="*/ 127 w 507"/>
                <a:gd name="T1" fmla="*/ 125 h 379"/>
                <a:gd name="T2" fmla="*/ 127 w 507"/>
                <a:gd name="T3" fmla="*/ 252 h 379"/>
                <a:gd name="T4" fmla="*/ 381 w 507"/>
                <a:gd name="T5" fmla="*/ 252 h 379"/>
                <a:gd name="T6" fmla="*/ 381 w 507"/>
                <a:gd name="T7" fmla="*/ 125 h 379"/>
                <a:gd name="T8" fmla="*/ 127 w 507"/>
                <a:gd name="T9" fmla="*/ 125 h 379"/>
                <a:gd name="T10" fmla="*/ 0 w 507"/>
                <a:gd name="T11" fmla="*/ 0 h 379"/>
                <a:gd name="T12" fmla="*/ 507 w 507"/>
                <a:gd name="T13" fmla="*/ 0 h 379"/>
                <a:gd name="T14" fmla="*/ 507 w 507"/>
                <a:gd name="T15" fmla="*/ 379 h 379"/>
                <a:gd name="T16" fmla="*/ 0 w 507"/>
                <a:gd name="T17" fmla="*/ 379 h 379"/>
                <a:gd name="T18" fmla="*/ 0 w 507"/>
                <a:gd name="T19" fmla="*/ 0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7" h="379">
                  <a:moveTo>
                    <a:pt x="127" y="125"/>
                  </a:moveTo>
                  <a:lnTo>
                    <a:pt x="127" y="252"/>
                  </a:lnTo>
                  <a:lnTo>
                    <a:pt x="381" y="252"/>
                  </a:lnTo>
                  <a:lnTo>
                    <a:pt x="381" y="125"/>
                  </a:lnTo>
                  <a:lnTo>
                    <a:pt x="127" y="125"/>
                  </a:lnTo>
                  <a:close/>
                  <a:moveTo>
                    <a:pt x="0" y="0"/>
                  </a:moveTo>
                  <a:lnTo>
                    <a:pt x="507" y="0"/>
                  </a:lnTo>
                  <a:lnTo>
                    <a:pt x="507" y="379"/>
                  </a:lnTo>
                  <a:lnTo>
                    <a:pt x="0" y="37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33417901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" name="Freeform 98"/>
          <p:cNvSpPr>
            <a:spLocks noEditPoints="1"/>
          </p:cNvSpPr>
          <p:nvPr/>
        </p:nvSpPr>
        <p:spPr bwMode="auto">
          <a:xfrm>
            <a:off x="11551080" y="665103"/>
            <a:ext cx="281268" cy="178989"/>
          </a:xfrm>
          <a:custGeom>
            <a:avLst/>
            <a:gdLst>
              <a:gd name="T0" fmla="*/ 1068 w 3389"/>
              <a:gd name="T1" fmla="*/ 1776 h 2157"/>
              <a:gd name="T2" fmla="*/ 1243 w 3389"/>
              <a:gd name="T3" fmla="*/ 1707 h 2157"/>
              <a:gd name="T4" fmla="*/ 1323 w 3389"/>
              <a:gd name="T5" fmla="*/ 1557 h 2157"/>
              <a:gd name="T6" fmla="*/ 1310 w 3389"/>
              <a:gd name="T7" fmla="*/ 1363 h 2157"/>
              <a:gd name="T8" fmla="*/ 1191 w 3389"/>
              <a:gd name="T9" fmla="*/ 1244 h 2157"/>
              <a:gd name="T10" fmla="*/ 973 w 3389"/>
              <a:gd name="T11" fmla="*/ 1207 h 2157"/>
              <a:gd name="T12" fmla="*/ 2490 w 3389"/>
              <a:gd name="T13" fmla="*/ 853 h 2157"/>
              <a:gd name="T14" fmla="*/ 2341 w 3389"/>
              <a:gd name="T15" fmla="*/ 956 h 2157"/>
              <a:gd name="T16" fmla="*/ 2259 w 3389"/>
              <a:gd name="T17" fmla="*/ 1164 h 2157"/>
              <a:gd name="T18" fmla="*/ 2923 w 3389"/>
              <a:gd name="T19" fmla="*/ 1006 h 2157"/>
              <a:gd name="T20" fmla="*/ 2785 w 3389"/>
              <a:gd name="T21" fmla="*/ 874 h 2157"/>
              <a:gd name="T22" fmla="*/ 2612 w 3389"/>
              <a:gd name="T23" fmla="*/ 504 h 2157"/>
              <a:gd name="T24" fmla="*/ 2925 w 3389"/>
              <a:gd name="T25" fmla="*/ 553 h 2157"/>
              <a:gd name="T26" fmla="*/ 3173 w 3389"/>
              <a:gd name="T27" fmla="*/ 709 h 2157"/>
              <a:gd name="T28" fmla="*/ 3329 w 3389"/>
              <a:gd name="T29" fmla="*/ 954 h 2157"/>
              <a:gd name="T30" fmla="*/ 3383 w 3389"/>
              <a:gd name="T31" fmla="*/ 1205 h 2157"/>
              <a:gd name="T32" fmla="*/ 2250 w 3389"/>
              <a:gd name="T33" fmla="*/ 1432 h 2157"/>
              <a:gd name="T34" fmla="*/ 2305 w 3389"/>
              <a:gd name="T35" fmla="*/ 1646 h 2157"/>
              <a:gd name="T36" fmla="*/ 2452 w 3389"/>
              <a:gd name="T37" fmla="*/ 1778 h 2157"/>
              <a:gd name="T38" fmla="*/ 2683 w 3389"/>
              <a:gd name="T39" fmla="*/ 1813 h 2157"/>
              <a:gd name="T40" fmla="*/ 2866 w 3389"/>
              <a:gd name="T41" fmla="*/ 1744 h 2157"/>
              <a:gd name="T42" fmla="*/ 3367 w 3389"/>
              <a:gd name="T43" fmla="*/ 1638 h 2157"/>
              <a:gd name="T44" fmla="*/ 3257 w 3389"/>
              <a:gd name="T45" fmla="*/ 1871 h 2157"/>
              <a:gd name="T46" fmla="*/ 3021 w 3389"/>
              <a:gd name="T47" fmla="*/ 2062 h 2157"/>
              <a:gd name="T48" fmla="*/ 2701 w 3389"/>
              <a:gd name="T49" fmla="*/ 2141 h 2157"/>
              <a:gd name="T50" fmla="*/ 2333 w 3389"/>
              <a:gd name="T51" fmla="*/ 2095 h 2157"/>
              <a:gd name="T52" fmla="*/ 2035 w 3389"/>
              <a:gd name="T53" fmla="*/ 1917 h 2157"/>
              <a:gd name="T54" fmla="*/ 1887 w 3389"/>
              <a:gd name="T55" fmla="*/ 1675 h 2157"/>
              <a:gd name="T56" fmla="*/ 1838 w 3389"/>
              <a:gd name="T57" fmla="*/ 1334 h 2157"/>
              <a:gd name="T58" fmla="*/ 1891 w 3389"/>
              <a:gd name="T59" fmla="*/ 979 h 2157"/>
              <a:gd name="T60" fmla="*/ 2053 w 3389"/>
              <a:gd name="T61" fmla="*/ 718 h 2157"/>
              <a:gd name="T62" fmla="*/ 2300 w 3389"/>
              <a:gd name="T63" fmla="*/ 557 h 2157"/>
              <a:gd name="T64" fmla="*/ 2612 w 3389"/>
              <a:gd name="T65" fmla="*/ 504 h 2157"/>
              <a:gd name="T66" fmla="*/ 1054 w 3389"/>
              <a:gd name="T67" fmla="*/ 845 h 2157"/>
              <a:gd name="T68" fmla="*/ 1220 w 3389"/>
              <a:gd name="T69" fmla="*/ 780 h 2157"/>
              <a:gd name="T70" fmla="*/ 1283 w 3389"/>
              <a:gd name="T71" fmla="*/ 644 h 2157"/>
              <a:gd name="T72" fmla="*/ 1256 w 3389"/>
              <a:gd name="T73" fmla="*/ 482 h 2157"/>
              <a:gd name="T74" fmla="*/ 1125 w 3389"/>
              <a:gd name="T75" fmla="*/ 396 h 2157"/>
              <a:gd name="T76" fmla="*/ 504 w 3389"/>
              <a:gd name="T77" fmla="*/ 374 h 2157"/>
              <a:gd name="T78" fmla="*/ 2170 w 3389"/>
              <a:gd name="T79" fmla="*/ 89 h 2157"/>
              <a:gd name="T80" fmla="*/ 1255 w 3389"/>
              <a:gd name="T81" fmla="*/ 19 h 2157"/>
              <a:gd name="T82" fmla="*/ 1511 w 3389"/>
              <a:gd name="T83" fmla="*/ 123 h 2157"/>
              <a:gd name="T84" fmla="*/ 1669 w 3389"/>
              <a:gd name="T85" fmla="*/ 312 h 2157"/>
              <a:gd name="T86" fmla="*/ 1720 w 3389"/>
              <a:gd name="T87" fmla="*/ 558 h 2157"/>
              <a:gd name="T88" fmla="*/ 1668 w 3389"/>
              <a:gd name="T89" fmla="*/ 802 h 2157"/>
              <a:gd name="T90" fmla="*/ 1504 w 3389"/>
              <a:gd name="T91" fmla="*/ 970 h 2157"/>
              <a:gd name="T92" fmla="*/ 1616 w 3389"/>
              <a:gd name="T93" fmla="*/ 1091 h 2157"/>
              <a:gd name="T94" fmla="*/ 1752 w 3389"/>
              <a:gd name="T95" fmla="*/ 1283 h 2157"/>
              <a:gd name="T96" fmla="*/ 1787 w 3389"/>
              <a:gd name="T97" fmla="*/ 1569 h 2157"/>
              <a:gd name="T98" fmla="*/ 1693 w 3389"/>
              <a:gd name="T99" fmla="*/ 1850 h 2157"/>
              <a:gd name="T100" fmla="*/ 1494 w 3389"/>
              <a:gd name="T101" fmla="*/ 2050 h 2157"/>
              <a:gd name="T102" fmla="*/ 1220 w 3389"/>
              <a:gd name="T103" fmla="*/ 2141 h 2157"/>
              <a:gd name="T104" fmla="*/ 0 w 3389"/>
              <a:gd name="T105" fmla="*/ 0 h 2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389" h="2157">
                <a:moveTo>
                  <a:pt x="504" y="1207"/>
                </a:moveTo>
                <a:lnTo>
                  <a:pt x="504" y="1783"/>
                </a:lnTo>
                <a:lnTo>
                  <a:pt x="965" y="1783"/>
                </a:lnTo>
                <a:lnTo>
                  <a:pt x="1019" y="1781"/>
                </a:lnTo>
                <a:lnTo>
                  <a:pt x="1068" y="1776"/>
                </a:lnTo>
                <a:lnTo>
                  <a:pt x="1113" y="1769"/>
                </a:lnTo>
                <a:lnTo>
                  <a:pt x="1152" y="1759"/>
                </a:lnTo>
                <a:lnTo>
                  <a:pt x="1186" y="1745"/>
                </a:lnTo>
                <a:lnTo>
                  <a:pt x="1217" y="1727"/>
                </a:lnTo>
                <a:lnTo>
                  <a:pt x="1243" y="1707"/>
                </a:lnTo>
                <a:lnTo>
                  <a:pt x="1265" y="1683"/>
                </a:lnTo>
                <a:lnTo>
                  <a:pt x="1285" y="1657"/>
                </a:lnTo>
                <a:lnTo>
                  <a:pt x="1301" y="1627"/>
                </a:lnTo>
                <a:lnTo>
                  <a:pt x="1313" y="1594"/>
                </a:lnTo>
                <a:lnTo>
                  <a:pt x="1323" y="1557"/>
                </a:lnTo>
                <a:lnTo>
                  <a:pt x="1328" y="1519"/>
                </a:lnTo>
                <a:lnTo>
                  <a:pt x="1329" y="1476"/>
                </a:lnTo>
                <a:lnTo>
                  <a:pt x="1327" y="1435"/>
                </a:lnTo>
                <a:lnTo>
                  <a:pt x="1320" y="1398"/>
                </a:lnTo>
                <a:lnTo>
                  <a:pt x="1310" y="1363"/>
                </a:lnTo>
                <a:lnTo>
                  <a:pt x="1295" y="1333"/>
                </a:lnTo>
                <a:lnTo>
                  <a:pt x="1275" y="1306"/>
                </a:lnTo>
                <a:lnTo>
                  <a:pt x="1252" y="1282"/>
                </a:lnTo>
                <a:lnTo>
                  <a:pt x="1223" y="1262"/>
                </a:lnTo>
                <a:lnTo>
                  <a:pt x="1191" y="1244"/>
                </a:lnTo>
                <a:lnTo>
                  <a:pt x="1157" y="1231"/>
                </a:lnTo>
                <a:lnTo>
                  <a:pt x="1118" y="1221"/>
                </a:lnTo>
                <a:lnTo>
                  <a:pt x="1074" y="1214"/>
                </a:lnTo>
                <a:lnTo>
                  <a:pt x="1026" y="1209"/>
                </a:lnTo>
                <a:lnTo>
                  <a:pt x="973" y="1207"/>
                </a:lnTo>
                <a:lnTo>
                  <a:pt x="504" y="1207"/>
                </a:lnTo>
                <a:close/>
                <a:moveTo>
                  <a:pt x="2612" y="836"/>
                </a:moveTo>
                <a:lnTo>
                  <a:pt x="2569" y="838"/>
                </a:lnTo>
                <a:lnTo>
                  <a:pt x="2528" y="844"/>
                </a:lnTo>
                <a:lnTo>
                  <a:pt x="2490" y="853"/>
                </a:lnTo>
                <a:lnTo>
                  <a:pt x="2455" y="866"/>
                </a:lnTo>
                <a:lnTo>
                  <a:pt x="2423" y="882"/>
                </a:lnTo>
                <a:lnTo>
                  <a:pt x="2395" y="901"/>
                </a:lnTo>
                <a:lnTo>
                  <a:pt x="2368" y="925"/>
                </a:lnTo>
                <a:lnTo>
                  <a:pt x="2341" y="956"/>
                </a:lnTo>
                <a:lnTo>
                  <a:pt x="2317" y="990"/>
                </a:lnTo>
                <a:lnTo>
                  <a:pt x="2298" y="1029"/>
                </a:lnTo>
                <a:lnTo>
                  <a:pt x="2281" y="1070"/>
                </a:lnTo>
                <a:lnTo>
                  <a:pt x="2269" y="1116"/>
                </a:lnTo>
                <a:lnTo>
                  <a:pt x="2259" y="1164"/>
                </a:lnTo>
                <a:lnTo>
                  <a:pt x="2964" y="1164"/>
                </a:lnTo>
                <a:lnTo>
                  <a:pt x="2959" y="1120"/>
                </a:lnTo>
                <a:lnTo>
                  <a:pt x="2951" y="1078"/>
                </a:lnTo>
                <a:lnTo>
                  <a:pt x="2939" y="1041"/>
                </a:lnTo>
                <a:lnTo>
                  <a:pt x="2923" y="1006"/>
                </a:lnTo>
                <a:lnTo>
                  <a:pt x="2904" y="975"/>
                </a:lnTo>
                <a:lnTo>
                  <a:pt x="2881" y="945"/>
                </a:lnTo>
                <a:lnTo>
                  <a:pt x="2855" y="920"/>
                </a:lnTo>
                <a:lnTo>
                  <a:pt x="2821" y="895"/>
                </a:lnTo>
                <a:lnTo>
                  <a:pt x="2785" y="874"/>
                </a:lnTo>
                <a:lnTo>
                  <a:pt x="2746" y="857"/>
                </a:lnTo>
                <a:lnTo>
                  <a:pt x="2703" y="846"/>
                </a:lnTo>
                <a:lnTo>
                  <a:pt x="2659" y="839"/>
                </a:lnTo>
                <a:lnTo>
                  <a:pt x="2612" y="836"/>
                </a:lnTo>
                <a:close/>
                <a:moveTo>
                  <a:pt x="2612" y="504"/>
                </a:moveTo>
                <a:lnTo>
                  <a:pt x="2679" y="506"/>
                </a:lnTo>
                <a:lnTo>
                  <a:pt x="2744" y="511"/>
                </a:lnTo>
                <a:lnTo>
                  <a:pt x="2806" y="522"/>
                </a:lnTo>
                <a:lnTo>
                  <a:pt x="2867" y="535"/>
                </a:lnTo>
                <a:lnTo>
                  <a:pt x="2925" y="553"/>
                </a:lnTo>
                <a:lnTo>
                  <a:pt x="2980" y="575"/>
                </a:lnTo>
                <a:lnTo>
                  <a:pt x="3033" y="601"/>
                </a:lnTo>
                <a:lnTo>
                  <a:pt x="3083" y="633"/>
                </a:lnTo>
                <a:lnTo>
                  <a:pt x="3130" y="668"/>
                </a:lnTo>
                <a:lnTo>
                  <a:pt x="3173" y="709"/>
                </a:lnTo>
                <a:lnTo>
                  <a:pt x="3214" y="754"/>
                </a:lnTo>
                <a:lnTo>
                  <a:pt x="3251" y="805"/>
                </a:lnTo>
                <a:lnTo>
                  <a:pt x="3280" y="852"/>
                </a:lnTo>
                <a:lnTo>
                  <a:pt x="3307" y="901"/>
                </a:lnTo>
                <a:lnTo>
                  <a:pt x="3329" y="954"/>
                </a:lnTo>
                <a:lnTo>
                  <a:pt x="3348" y="1008"/>
                </a:lnTo>
                <a:lnTo>
                  <a:pt x="3363" y="1065"/>
                </a:lnTo>
                <a:lnTo>
                  <a:pt x="3375" y="1124"/>
                </a:lnTo>
                <a:lnTo>
                  <a:pt x="3380" y="1162"/>
                </a:lnTo>
                <a:lnTo>
                  <a:pt x="3383" y="1205"/>
                </a:lnTo>
                <a:lnTo>
                  <a:pt x="3387" y="1253"/>
                </a:lnTo>
                <a:lnTo>
                  <a:pt x="3389" y="1308"/>
                </a:lnTo>
                <a:lnTo>
                  <a:pt x="3389" y="1367"/>
                </a:lnTo>
                <a:lnTo>
                  <a:pt x="3389" y="1432"/>
                </a:lnTo>
                <a:lnTo>
                  <a:pt x="2250" y="1432"/>
                </a:lnTo>
                <a:lnTo>
                  <a:pt x="2254" y="1481"/>
                </a:lnTo>
                <a:lnTo>
                  <a:pt x="2261" y="1528"/>
                </a:lnTo>
                <a:lnTo>
                  <a:pt x="2272" y="1571"/>
                </a:lnTo>
                <a:lnTo>
                  <a:pt x="2287" y="1611"/>
                </a:lnTo>
                <a:lnTo>
                  <a:pt x="2305" y="1646"/>
                </a:lnTo>
                <a:lnTo>
                  <a:pt x="2326" y="1680"/>
                </a:lnTo>
                <a:lnTo>
                  <a:pt x="2351" y="1709"/>
                </a:lnTo>
                <a:lnTo>
                  <a:pt x="2381" y="1734"/>
                </a:lnTo>
                <a:lnTo>
                  <a:pt x="2413" y="1756"/>
                </a:lnTo>
                <a:lnTo>
                  <a:pt x="2452" y="1778"/>
                </a:lnTo>
                <a:lnTo>
                  <a:pt x="2493" y="1794"/>
                </a:lnTo>
                <a:lnTo>
                  <a:pt x="2539" y="1806"/>
                </a:lnTo>
                <a:lnTo>
                  <a:pt x="2587" y="1813"/>
                </a:lnTo>
                <a:lnTo>
                  <a:pt x="2639" y="1815"/>
                </a:lnTo>
                <a:lnTo>
                  <a:pt x="2683" y="1813"/>
                </a:lnTo>
                <a:lnTo>
                  <a:pt x="2726" y="1807"/>
                </a:lnTo>
                <a:lnTo>
                  <a:pt x="2765" y="1797"/>
                </a:lnTo>
                <a:lnTo>
                  <a:pt x="2802" y="1784"/>
                </a:lnTo>
                <a:lnTo>
                  <a:pt x="2835" y="1766"/>
                </a:lnTo>
                <a:lnTo>
                  <a:pt x="2866" y="1744"/>
                </a:lnTo>
                <a:lnTo>
                  <a:pt x="2889" y="1723"/>
                </a:lnTo>
                <a:lnTo>
                  <a:pt x="2910" y="1699"/>
                </a:lnTo>
                <a:lnTo>
                  <a:pt x="2930" y="1671"/>
                </a:lnTo>
                <a:lnTo>
                  <a:pt x="2950" y="1638"/>
                </a:lnTo>
                <a:lnTo>
                  <a:pt x="3367" y="1638"/>
                </a:lnTo>
                <a:lnTo>
                  <a:pt x="3358" y="1684"/>
                </a:lnTo>
                <a:lnTo>
                  <a:pt x="3343" y="1730"/>
                </a:lnTo>
                <a:lnTo>
                  <a:pt x="3321" y="1776"/>
                </a:lnTo>
                <a:lnTo>
                  <a:pt x="3292" y="1824"/>
                </a:lnTo>
                <a:lnTo>
                  <a:pt x="3257" y="1871"/>
                </a:lnTo>
                <a:lnTo>
                  <a:pt x="3216" y="1918"/>
                </a:lnTo>
                <a:lnTo>
                  <a:pt x="3172" y="1961"/>
                </a:lnTo>
                <a:lnTo>
                  <a:pt x="3125" y="1999"/>
                </a:lnTo>
                <a:lnTo>
                  <a:pt x="3075" y="2032"/>
                </a:lnTo>
                <a:lnTo>
                  <a:pt x="3021" y="2062"/>
                </a:lnTo>
                <a:lnTo>
                  <a:pt x="2963" y="2087"/>
                </a:lnTo>
                <a:lnTo>
                  <a:pt x="2903" y="2107"/>
                </a:lnTo>
                <a:lnTo>
                  <a:pt x="2839" y="2122"/>
                </a:lnTo>
                <a:lnTo>
                  <a:pt x="2771" y="2134"/>
                </a:lnTo>
                <a:lnTo>
                  <a:pt x="2701" y="2141"/>
                </a:lnTo>
                <a:lnTo>
                  <a:pt x="2627" y="2143"/>
                </a:lnTo>
                <a:lnTo>
                  <a:pt x="2550" y="2140"/>
                </a:lnTo>
                <a:lnTo>
                  <a:pt x="2475" y="2131"/>
                </a:lnTo>
                <a:lnTo>
                  <a:pt x="2403" y="2116"/>
                </a:lnTo>
                <a:lnTo>
                  <a:pt x="2333" y="2095"/>
                </a:lnTo>
                <a:lnTo>
                  <a:pt x="2265" y="2069"/>
                </a:lnTo>
                <a:lnTo>
                  <a:pt x="2201" y="2036"/>
                </a:lnTo>
                <a:lnTo>
                  <a:pt x="2137" y="1998"/>
                </a:lnTo>
                <a:lnTo>
                  <a:pt x="2077" y="1952"/>
                </a:lnTo>
                <a:lnTo>
                  <a:pt x="2035" y="1917"/>
                </a:lnTo>
                <a:lnTo>
                  <a:pt x="1997" y="1876"/>
                </a:lnTo>
                <a:lnTo>
                  <a:pt x="1964" y="1831"/>
                </a:lnTo>
                <a:lnTo>
                  <a:pt x="1935" y="1783"/>
                </a:lnTo>
                <a:lnTo>
                  <a:pt x="1909" y="1730"/>
                </a:lnTo>
                <a:lnTo>
                  <a:pt x="1887" y="1675"/>
                </a:lnTo>
                <a:lnTo>
                  <a:pt x="1869" y="1614"/>
                </a:lnTo>
                <a:lnTo>
                  <a:pt x="1855" y="1550"/>
                </a:lnTo>
                <a:lnTo>
                  <a:pt x="1845" y="1482"/>
                </a:lnTo>
                <a:lnTo>
                  <a:pt x="1840" y="1410"/>
                </a:lnTo>
                <a:lnTo>
                  <a:pt x="1838" y="1334"/>
                </a:lnTo>
                <a:lnTo>
                  <a:pt x="1840" y="1255"/>
                </a:lnTo>
                <a:lnTo>
                  <a:pt x="1847" y="1181"/>
                </a:lnTo>
                <a:lnTo>
                  <a:pt x="1857" y="1110"/>
                </a:lnTo>
                <a:lnTo>
                  <a:pt x="1872" y="1043"/>
                </a:lnTo>
                <a:lnTo>
                  <a:pt x="1891" y="979"/>
                </a:lnTo>
                <a:lnTo>
                  <a:pt x="1915" y="919"/>
                </a:lnTo>
                <a:lnTo>
                  <a:pt x="1943" y="863"/>
                </a:lnTo>
                <a:lnTo>
                  <a:pt x="1976" y="811"/>
                </a:lnTo>
                <a:lnTo>
                  <a:pt x="2012" y="763"/>
                </a:lnTo>
                <a:lnTo>
                  <a:pt x="2053" y="718"/>
                </a:lnTo>
                <a:lnTo>
                  <a:pt x="2098" y="677"/>
                </a:lnTo>
                <a:lnTo>
                  <a:pt x="2145" y="640"/>
                </a:lnTo>
                <a:lnTo>
                  <a:pt x="2194" y="609"/>
                </a:lnTo>
                <a:lnTo>
                  <a:pt x="2246" y="580"/>
                </a:lnTo>
                <a:lnTo>
                  <a:pt x="2300" y="557"/>
                </a:lnTo>
                <a:lnTo>
                  <a:pt x="2358" y="537"/>
                </a:lnTo>
                <a:lnTo>
                  <a:pt x="2418" y="523"/>
                </a:lnTo>
                <a:lnTo>
                  <a:pt x="2480" y="512"/>
                </a:lnTo>
                <a:lnTo>
                  <a:pt x="2544" y="506"/>
                </a:lnTo>
                <a:lnTo>
                  <a:pt x="2612" y="504"/>
                </a:lnTo>
                <a:close/>
                <a:moveTo>
                  <a:pt x="504" y="374"/>
                </a:moveTo>
                <a:lnTo>
                  <a:pt x="504" y="850"/>
                </a:lnTo>
                <a:lnTo>
                  <a:pt x="965" y="850"/>
                </a:lnTo>
                <a:lnTo>
                  <a:pt x="1012" y="849"/>
                </a:lnTo>
                <a:lnTo>
                  <a:pt x="1054" y="845"/>
                </a:lnTo>
                <a:lnTo>
                  <a:pt x="1095" y="837"/>
                </a:lnTo>
                <a:lnTo>
                  <a:pt x="1132" y="827"/>
                </a:lnTo>
                <a:lnTo>
                  <a:pt x="1166" y="813"/>
                </a:lnTo>
                <a:lnTo>
                  <a:pt x="1196" y="796"/>
                </a:lnTo>
                <a:lnTo>
                  <a:pt x="1220" y="780"/>
                </a:lnTo>
                <a:lnTo>
                  <a:pt x="1240" y="760"/>
                </a:lnTo>
                <a:lnTo>
                  <a:pt x="1256" y="736"/>
                </a:lnTo>
                <a:lnTo>
                  <a:pt x="1268" y="708"/>
                </a:lnTo>
                <a:lnTo>
                  <a:pt x="1278" y="678"/>
                </a:lnTo>
                <a:lnTo>
                  <a:pt x="1283" y="644"/>
                </a:lnTo>
                <a:lnTo>
                  <a:pt x="1285" y="607"/>
                </a:lnTo>
                <a:lnTo>
                  <a:pt x="1283" y="571"/>
                </a:lnTo>
                <a:lnTo>
                  <a:pt x="1278" y="539"/>
                </a:lnTo>
                <a:lnTo>
                  <a:pt x="1268" y="508"/>
                </a:lnTo>
                <a:lnTo>
                  <a:pt x="1256" y="482"/>
                </a:lnTo>
                <a:lnTo>
                  <a:pt x="1240" y="459"/>
                </a:lnTo>
                <a:lnTo>
                  <a:pt x="1220" y="439"/>
                </a:lnTo>
                <a:lnTo>
                  <a:pt x="1195" y="421"/>
                </a:lnTo>
                <a:lnTo>
                  <a:pt x="1168" y="408"/>
                </a:lnTo>
                <a:lnTo>
                  <a:pt x="1125" y="396"/>
                </a:lnTo>
                <a:lnTo>
                  <a:pt x="1079" y="387"/>
                </a:lnTo>
                <a:lnTo>
                  <a:pt x="1027" y="379"/>
                </a:lnTo>
                <a:lnTo>
                  <a:pt x="970" y="375"/>
                </a:lnTo>
                <a:lnTo>
                  <a:pt x="910" y="374"/>
                </a:lnTo>
                <a:lnTo>
                  <a:pt x="504" y="374"/>
                </a:lnTo>
                <a:close/>
                <a:moveTo>
                  <a:pt x="2170" y="89"/>
                </a:moveTo>
                <a:lnTo>
                  <a:pt x="3049" y="89"/>
                </a:lnTo>
                <a:lnTo>
                  <a:pt x="3049" y="305"/>
                </a:lnTo>
                <a:lnTo>
                  <a:pt x="2170" y="305"/>
                </a:lnTo>
                <a:lnTo>
                  <a:pt x="2170" y="89"/>
                </a:lnTo>
                <a:close/>
                <a:moveTo>
                  <a:pt x="0" y="0"/>
                </a:moveTo>
                <a:lnTo>
                  <a:pt x="1054" y="0"/>
                </a:lnTo>
                <a:lnTo>
                  <a:pt x="1125" y="2"/>
                </a:lnTo>
                <a:lnTo>
                  <a:pt x="1192" y="9"/>
                </a:lnTo>
                <a:lnTo>
                  <a:pt x="1255" y="19"/>
                </a:lnTo>
                <a:lnTo>
                  <a:pt x="1314" y="32"/>
                </a:lnTo>
                <a:lnTo>
                  <a:pt x="1369" y="50"/>
                </a:lnTo>
                <a:lnTo>
                  <a:pt x="1420" y="71"/>
                </a:lnTo>
                <a:lnTo>
                  <a:pt x="1468" y="95"/>
                </a:lnTo>
                <a:lnTo>
                  <a:pt x="1511" y="123"/>
                </a:lnTo>
                <a:lnTo>
                  <a:pt x="1552" y="155"/>
                </a:lnTo>
                <a:lnTo>
                  <a:pt x="1588" y="191"/>
                </a:lnTo>
                <a:lnTo>
                  <a:pt x="1621" y="229"/>
                </a:lnTo>
                <a:lnTo>
                  <a:pt x="1647" y="270"/>
                </a:lnTo>
                <a:lnTo>
                  <a:pt x="1669" y="312"/>
                </a:lnTo>
                <a:lnTo>
                  <a:pt x="1687" y="357"/>
                </a:lnTo>
                <a:lnTo>
                  <a:pt x="1701" y="404"/>
                </a:lnTo>
                <a:lnTo>
                  <a:pt x="1712" y="454"/>
                </a:lnTo>
                <a:lnTo>
                  <a:pt x="1718" y="505"/>
                </a:lnTo>
                <a:lnTo>
                  <a:pt x="1720" y="558"/>
                </a:lnTo>
                <a:lnTo>
                  <a:pt x="1718" y="614"/>
                </a:lnTo>
                <a:lnTo>
                  <a:pt x="1712" y="665"/>
                </a:lnTo>
                <a:lnTo>
                  <a:pt x="1701" y="714"/>
                </a:lnTo>
                <a:lnTo>
                  <a:pt x="1687" y="760"/>
                </a:lnTo>
                <a:lnTo>
                  <a:pt x="1668" y="802"/>
                </a:lnTo>
                <a:lnTo>
                  <a:pt x="1646" y="840"/>
                </a:lnTo>
                <a:lnTo>
                  <a:pt x="1620" y="877"/>
                </a:lnTo>
                <a:lnTo>
                  <a:pt x="1588" y="910"/>
                </a:lnTo>
                <a:lnTo>
                  <a:pt x="1550" y="941"/>
                </a:lnTo>
                <a:lnTo>
                  <a:pt x="1504" y="970"/>
                </a:lnTo>
                <a:lnTo>
                  <a:pt x="1453" y="1000"/>
                </a:lnTo>
                <a:lnTo>
                  <a:pt x="1499" y="1018"/>
                </a:lnTo>
                <a:lnTo>
                  <a:pt x="1541" y="1040"/>
                </a:lnTo>
                <a:lnTo>
                  <a:pt x="1580" y="1064"/>
                </a:lnTo>
                <a:lnTo>
                  <a:pt x="1616" y="1091"/>
                </a:lnTo>
                <a:lnTo>
                  <a:pt x="1649" y="1121"/>
                </a:lnTo>
                <a:lnTo>
                  <a:pt x="1679" y="1154"/>
                </a:lnTo>
                <a:lnTo>
                  <a:pt x="1704" y="1189"/>
                </a:lnTo>
                <a:lnTo>
                  <a:pt x="1731" y="1235"/>
                </a:lnTo>
                <a:lnTo>
                  <a:pt x="1752" y="1283"/>
                </a:lnTo>
                <a:lnTo>
                  <a:pt x="1769" y="1334"/>
                </a:lnTo>
                <a:lnTo>
                  <a:pt x="1781" y="1389"/>
                </a:lnTo>
                <a:lnTo>
                  <a:pt x="1787" y="1445"/>
                </a:lnTo>
                <a:lnTo>
                  <a:pt x="1790" y="1506"/>
                </a:lnTo>
                <a:lnTo>
                  <a:pt x="1787" y="1569"/>
                </a:lnTo>
                <a:lnTo>
                  <a:pt x="1780" y="1630"/>
                </a:lnTo>
                <a:lnTo>
                  <a:pt x="1766" y="1688"/>
                </a:lnTo>
                <a:lnTo>
                  <a:pt x="1747" y="1744"/>
                </a:lnTo>
                <a:lnTo>
                  <a:pt x="1722" y="1798"/>
                </a:lnTo>
                <a:lnTo>
                  <a:pt x="1693" y="1850"/>
                </a:lnTo>
                <a:lnTo>
                  <a:pt x="1660" y="1899"/>
                </a:lnTo>
                <a:lnTo>
                  <a:pt x="1623" y="1943"/>
                </a:lnTo>
                <a:lnTo>
                  <a:pt x="1582" y="1984"/>
                </a:lnTo>
                <a:lnTo>
                  <a:pt x="1538" y="2020"/>
                </a:lnTo>
                <a:lnTo>
                  <a:pt x="1494" y="2050"/>
                </a:lnTo>
                <a:lnTo>
                  <a:pt x="1449" y="2075"/>
                </a:lnTo>
                <a:lnTo>
                  <a:pt x="1399" y="2097"/>
                </a:lnTo>
                <a:lnTo>
                  <a:pt x="1347" y="2115"/>
                </a:lnTo>
                <a:lnTo>
                  <a:pt x="1292" y="2129"/>
                </a:lnTo>
                <a:lnTo>
                  <a:pt x="1220" y="2141"/>
                </a:lnTo>
                <a:lnTo>
                  <a:pt x="1143" y="2150"/>
                </a:lnTo>
                <a:lnTo>
                  <a:pt x="1065" y="2156"/>
                </a:lnTo>
                <a:lnTo>
                  <a:pt x="983" y="2157"/>
                </a:lnTo>
                <a:lnTo>
                  <a:pt x="0" y="2157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15" name="Group 428"/>
          <p:cNvGrpSpPr>
            <a:grpSpLocks noChangeAspect="1"/>
          </p:cNvGrpSpPr>
          <p:nvPr/>
        </p:nvGrpSpPr>
        <p:grpSpPr bwMode="auto">
          <a:xfrm>
            <a:off x="10073977" y="615416"/>
            <a:ext cx="224899" cy="278363"/>
            <a:chOff x="1596" y="75"/>
            <a:chExt cx="387" cy="479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18" name="Freeform 430"/>
            <p:cNvSpPr>
              <a:spLocks noEditPoints="1"/>
            </p:cNvSpPr>
            <p:nvPr/>
          </p:nvSpPr>
          <p:spPr bwMode="auto">
            <a:xfrm>
              <a:off x="1596" y="75"/>
              <a:ext cx="387" cy="479"/>
            </a:xfrm>
            <a:custGeom>
              <a:avLst/>
              <a:gdLst>
                <a:gd name="T0" fmla="*/ 792 w 2712"/>
                <a:gd name="T1" fmla="*/ 386 h 3353"/>
                <a:gd name="T2" fmla="*/ 407 w 2712"/>
                <a:gd name="T3" fmla="*/ 792 h 3353"/>
                <a:gd name="T4" fmla="*/ 792 w 2712"/>
                <a:gd name="T5" fmla="*/ 792 h 3353"/>
                <a:gd name="T6" fmla="*/ 792 w 2712"/>
                <a:gd name="T7" fmla="*/ 386 h 3353"/>
                <a:gd name="T8" fmla="*/ 1002 w 2712"/>
                <a:gd name="T9" fmla="*/ 210 h 3353"/>
                <a:gd name="T10" fmla="*/ 1002 w 2712"/>
                <a:gd name="T11" fmla="*/ 1001 h 3353"/>
                <a:gd name="T12" fmla="*/ 210 w 2712"/>
                <a:gd name="T13" fmla="*/ 1001 h 3353"/>
                <a:gd name="T14" fmla="*/ 210 w 2712"/>
                <a:gd name="T15" fmla="*/ 3144 h 3353"/>
                <a:gd name="T16" fmla="*/ 2502 w 2712"/>
                <a:gd name="T17" fmla="*/ 3144 h 3353"/>
                <a:gd name="T18" fmla="*/ 2502 w 2712"/>
                <a:gd name="T19" fmla="*/ 210 h 3353"/>
                <a:gd name="T20" fmla="*/ 1002 w 2712"/>
                <a:gd name="T21" fmla="*/ 210 h 3353"/>
                <a:gd name="T22" fmla="*/ 869 w 2712"/>
                <a:gd name="T23" fmla="*/ 0 h 3353"/>
                <a:gd name="T24" fmla="*/ 2712 w 2712"/>
                <a:gd name="T25" fmla="*/ 0 h 3353"/>
                <a:gd name="T26" fmla="*/ 2712 w 2712"/>
                <a:gd name="T27" fmla="*/ 3353 h 3353"/>
                <a:gd name="T28" fmla="*/ 0 w 2712"/>
                <a:gd name="T29" fmla="*/ 3353 h 3353"/>
                <a:gd name="T30" fmla="*/ 0 w 2712"/>
                <a:gd name="T31" fmla="*/ 917 h 3353"/>
                <a:gd name="T32" fmla="*/ 869 w 2712"/>
                <a:gd name="T33" fmla="*/ 0 h 3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12" h="3353">
                  <a:moveTo>
                    <a:pt x="792" y="386"/>
                  </a:moveTo>
                  <a:lnTo>
                    <a:pt x="407" y="792"/>
                  </a:lnTo>
                  <a:lnTo>
                    <a:pt x="792" y="792"/>
                  </a:lnTo>
                  <a:lnTo>
                    <a:pt x="792" y="386"/>
                  </a:lnTo>
                  <a:close/>
                  <a:moveTo>
                    <a:pt x="1002" y="210"/>
                  </a:moveTo>
                  <a:lnTo>
                    <a:pt x="1002" y="1001"/>
                  </a:lnTo>
                  <a:lnTo>
                    <a:pt x="210" y="1001"/>
                  </a:lnTo>
                  <a:lnTo>
                    <a:pt x="210" y="3144"/>
                  </a:lnTo>
                  <a:lnTo>
                    <a:pt x="2502" y="3144"/>
                  </a:lnTo>
                  <a:lnTo>
                    <a:pt x="2502" y="210"/>
                  </a:lnTo>
                  <a:lnTo>
                    <a:pt x="1002" y="210"/>
                  </a:lnTo>
                  <a:close/>
                  <a:moveTo>
                    <a:pt x="869" y="0"/>
                  </a:moveTo>
                  <a:lnTo>
                    <a:pt x="2712" y="0"/>
                  </a:lnTo>
                  <a:lnTo>
                    <a:pt x="2712" y="3353"/>
                  </a:lnTo>
                  <a:lnTo>
                    <a:pt x="0" y="3353"/>
                  </a:lnTo>
                  <a:lnTo>
                    <a:pt x="0" y="917"/>
                  </a:lnTo>
                  <a:lnTo>
                    <a:pt x="8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9" name="Freeform 431"/>
            <p:cNvSpPr>
              <a:spLocks noEditPoints="1"/>
            </p:cNvSpPr>
            <p:nvPr/>
          </p:nvSpPr>
          <p:spPr bwMode="auto">
            <a:xfrm>
              <a:off x="1716" y="283"/>
              <a:ext cx="164" cy="211"/>
            </a:xfrm>
            <a:custGeom>
              <a:avLst/>
              <a:gdLst>
                <a:gd name="T0" fmla="*/ 557 w 1147"/>
                <a:gd name="T1" fmla="*/ 162 h 1479"/>
                <a:gd name="T2" fmla="*/ 499 w 1147"/>
                <a:gd name="T3" fmla="*/ 170 h 1479"/>
                <a:gd name="T4" fmla="*/ 478 w 1147"/>
                <a:gd name="T5" fmla="*/ 692 h 1479"/>
                <a:gd name="T6" fmla="*/ 541 w 1147"/>
                <a:gd name="T7" fmla="*/ 702 h 1479"/>
                <a:gd name="T8" fmla="*/ 601 w 1147"/>
                <a:gd name="T9" fmla="*/ 706 h 1479"/>
                <a:gd name="T10" fmla="*/ 649 w 1147"/>
                <a:gd name="T11" fmla="*/ 702 h 1479"/>
                <a:gd name="T12" fmla="*/ 694 w 1147"/>
                <a:gd name="T13" fmla="*/ 688 h 1479"/>
                <a:gd name="T14" fmla="*/ 743 w 1147"/>
                <a:gd name="T15" fmla="*/ 656 h 1479"/>
                <a:gd name="T16" fmla="*/ 784 w 1147"/>
                <a:gd name="T17" fmla="*/ 612 h 1479"/>
                <a:gd name="T18" fmla="*/ 814 w 1147"/>
                <a:gd name="T19" fmla="*/ 553 h 1479"/>
                <a:gd name="T20" fmla="*/ 830 w 1147"/>
                <a:gd name="T21" fmla="*/ 485 h 1479"/>
                <a:gd name="T22" fmla="*/ 830 w 1147"/>
                <a:gd name="T23" fmla="*/ 403 h 1479"/>
                <a:gd name="T24" fmla="*/ 813 w 1147"/>
                <a:gd name="T25" fmla="*/ 325 h 1479"/>
                <a:gd name="T26" fmla="*/ 779 w 1147"/>
                <a:gd name="T27" fmla="*/ 262 h 1479"/>
                <a:gd name="T28" fmla="*/ 733 w 1147"/>
                <a:gd name="T29" fmla="*/ 214 h 1479"/>
                <a:gd name="T30" fmla="*/ 677 w 1147"/>
                <a:gd name="T31" fmla="*/ 181 h 1479"/>
                <a:gd name="T32" fmla="*/ 621 w 1147"/>
                <a:gd name="T33" fmla="*/ 166 h 1479"/>
                <a:gd name="T34" fmla="*/ 0 w 1147"/>
                <a:gd name="T35" fmla="*/ 0 h 1479"/>
                <a:gd name="T36" fmla="*/ 615 w 1147"/>
                <a:gd name="T37" fmla="*/ 1 h 1479"/>
                <a:gd name="T38" fmla="*/ 728 w 1147"/>
                <a:gd name="T39" fmla="*/ 10 h 1479"/>
                <a:gd name="T40" fmla="*/ 823 w 1147"/>
                <a:gd name="T41" fmla="*/ 28 h 1479"/>
                <a:gd name="T42" fmla="*/ 902 w 1147"/>
                <a:gd name="T43" fmla="*/ 58 h 1479"/>
                <a:gd name="T44" fmla="*/ 973 w 1147"/>
                <a:gd name="T45" fmla="*/ 99 h 1479"/>
                <a:gd name="T46" fmla="*/ 1037 w 1147"/>
                <a:gd name="T47" fmla="*/ 154 h 1479"/>
                <a:gd name="T48" fmla="*/ 1088 w 1147"/>
                <a:gd name="T49" fmla="*/ 219 h 1479"/>
                <a:gd name="T50" fmla="*/ 1125 w 1147"/>
                <a:gd name="T51" fmla="*/ 295 h 1479"/>
                <a:gd name="T52" fmla="*/ 1145 w 1147"/>
                <a:gd name="T53" fmla="*/ 380 h 1479"/>
                <a:gd name="T54" fmla="*/ 1145 w 1147"/>
                <a:gd name="T55" fmla="*/ 472 h 1479"/>
                <a:gd name="T56" fmla="*/ 1129 w 1147"/>
                <a:gd name="T57" fmla="*/ 558 h 1479"/>
                <a:gd name="T58" fmla="*/ 1098 w 1147"/>
                <a:gd name="T59" fmla="*/ 636 h 1479"/>
                <a:gd name="T60" fmla="*/ 1051 w 1147"/>
                <a:gd name="T61" fmla="*/ 704 h 1479"/>
                <a:gd name="T62" fmla="*/ 989 w 1147"/>
                <a:gd name="T63" fmla="*/ 761 h 1479"/>
                <a:gd name="T64" fmla="*/ 914 w 1147"/>
                <a:gd name="T65" fmla="*/ 805 h 1479"/>
                <a:gd name="T66" fmla="*/ 826 w 1147"/>
                <a:gd name="T67" fmla="*/ 835 h 1479"/>
                <a:gd name="T68" fmla="*/ 723 w 1147"/>
                <a:gd name="T69" fmla="*/ 850 h 1479"/>
                <a:gd name="T70" fmla="*/ 609 w 1147"/>
                <a:gd name="T71" fmla="*/ 850 h 1479"/>
                <a:gd name="T72" fmla="*/ 478 w 1147"/>
                <a:gd name="T73" fmla="*/ 833 h 1479"/>
                <a:gd name="T74" fmla="*/ 478 w 1147"/>
                <a:gd name="T75" fmla="*/ 1228 h 1479"/>
                <a:gd name="T76" fmla="*/ 482 w 1147"/>
                <a:gd name="T77" fmla="*/ 1279 h 1479"/>
                <a:gd name="T78" fmla="*/ 488 w 1147"/>
                <a:gd name="T79" fmla="*/ 1309 h 1479"/>
                <a:gd name="T80" fmla="*/ 493 w 1147"/>
                <a:gd name="T81" fmla="*/ 1326 h 1479"/>
                <a:gd name="T82" fmla="*/ 497 w 1147"/>
                <a:gd name="T83" fmla="*/ 1330 h 1479"/>
                <a:gd name="T84" fmla="*/ 525 w 1147"/>
                <a:gd name="T85" fmla="*/ 1352 h 1479"/>
                <a:gd name="T86" fmla="*/ 563 w 1147"/>
                <a:gd name="T87" fmla="*/ 1362 h 1479"/>
                <a:gd name="T88" fmla="*/ 680 w 1147"/>
                <a:gd name="T89" fmla="*/ 1364 h 1479"/>
                <a:gd name="T90" fmla="*/ 0 w 1147"/>
                <a:gd name="T91" fmla="*/ 1479 h 1479"/>
                <a:gd name="T92" fmla="*/ 92 w 1147"/>
                <a:gd name="T93" fmla="*/ 1364 h 1479"/>
                <a:gd name="T94" fmla="*/ 134 w 1147"/>
                <a:gd name="T95" fmla="*/ 1358 h 1479"/>
                <a:gd name="T96" fmla="*/ 166 w 1147"/>
                <a:gd name="T97" fmla="*/ 1344 h 1479"/>
                <a:gd name="T98" fmla="*/ 186 w 1147"/>
                <a:gd name="T99" fmla="*/ 1324 h 1479"/>
                <a:gd name="T100" fmla="*/ 190 w 1147"/>
                <a:gd name="T101" fmla="*/ 1315 h 1479"/>
                <a:gd name="T102" fmla="*/ 194 w 1147"/>
                <a:gd name="T103" fmla="*/ 1294 h 1479"/>
                <a:gd name="T104" fmla="*/ 199 w 1147"/>
                <a:gd name="T105" fmla="*/ 1255 h 1479"/>
                <a:gd name="T106" fmla="*/ 201 w 1147"/>
                <a:gd name="T107" fmla="*/ 1193 h 1479"/>
                <a:gd name="T108" fmla="*/ 200 w 1147"/>
                <a:gd name="T109" fmla="*/ 253 h 1479"/>
                <a:gd name="T110" fmla="*/ 196 w 1147"/>
                <a:gd name="T111" fmla="*/ 202 h 1479"/>
                <a:gd name="T112" fmla="*/ 190 w 1147"/>
                <a:gd name="T113" fmla="*/ 170 h 1479"/>
                <a:gd name="T114" fmla="*/ 184 w 1147"/>
                <a:gd name="T115" fmla="*/ 154 h 1479"/>
                <a:gd name="T116" fmla="*/ 181 w 1147"/>
                <a:gd name="T117" fmla="*/ 148 h 1479"/>
                <a:gd name="T118" fmla="*/ 145 w 1147"/>
                <a:gd name="T119" fmla="*/ 124 h 1479"/>
                <a:gd name="T120" fmla="*/ 92 w 1147"/>
                <a:gd name="T121" fmla="*/ 117 h 1479"/>
                <a:gd name="T122" fmla="*/ 0 w 1147"/>
                <a:gd name="T123" fmla="*/ 0 h 1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47" h="1479">
                  <a:moveTo>
                    <a:pt x="590" y="162"/>
                  </a:moveTo>
                  <a:lnTo>
                    <a:pt x="557" y="162"/>
                  </a:lnTo>
                  <a:lnTo>
                    <a:pt x="518" y="166"/>
                  </a:lnTo>
                  <a:lnTo>
                    <a:pt x="499" y="170"/>
                  </a:lnTo>
                  <a:lnTo>
                    <a:pt x="478" y="174"/>
                  </a:lnTo>
                  <a:lnTo>
                    <a:pt x="478" y="692"/>
                  </a:lnTo>
                  <a:lnTo>
                    <a:pt x="511" y="698"/>
                  </a:lnTo>
                  <a:lnTo>
                    <a:pt x="541" y="702"/>
                  </a:lnTo>
                  <a:lnTo>
                    <a:pt x="573" y="705"/>
                  </a:lnTo>
                  <a:lnTo>
                    <a:pt x="601" y="706"/>
                  </a:lnTo>
                  <a:lnTo>
                    <a:pt x="626" y="705"/>
                  </a:lnTo>
                  <a:lnTo>
                    <a:pt x="649" y="702"/>
                  </a:lnTo>
                  <a:lnTo>
                    <a:pt x="672" y="697"/>
                  </a:lnTo>
                  <a:lnTo>
                    <a:pt x="694" y="688"/>
                  </a:lnTo>
                  <a:lnTo>
                    <a:pt x="720" y="674"/>
                  </a:lnTo>
                  <a:lnTo>
                    <a:pt x="743" y="656"/>
                  </a:lnTo>
                  <a:lnTo>
                    <a:pt x="765" y="636"/>
                  </a:lnTo>
                  <a:lnTo>
                    <a:pt x="784" y="612"/>
                  </a:lnTo>
                  <a:lnTo>
                    <a:pt x="800" y="583"/>
                  </a:lnTo>
                  <a:lnTo>
                    <a:pt x="814" y="553"/>
                  </a:lnTo>
                  <a:lnTo>
                    <a:pt x="825" y="520"/>
                  </a:lnTo>
                  <a:lnTo>
                    <a:pt x="830" y="485"/>
                  </a:lnTo>
                  <a:lnTo>
                    <a:pt x="833" y="448"/>
                  </a:lnTo>
                  <a:lnTo>
                    <a:pt x="830" y="403"/>
                  </a:lnTo>
                  <a:lnTo>
                    <a:pt x="824" y="362"/>
                  </a:lnTo>
                  <a:lnTo>
                    <a:pt x="813" y="325"/>
                  </a:lnTo>
                  <a:lnTo>
                    <a:pt x="798" y="291"/>
                  </a:lnTo>
                  <a:lnTo>
                    <a:pt x="779" y="262"/>
                  </a:lnTo>
                  <a:lnTo>
                    <a:pt x="758" y="235"/>
                  </a:lnTo>
                  <a:lnTo>
                    <a:pt x="733" y="214"/>
                  </a:lnTo>
                  <a:lnTo>
                    <a:pt x="706" y="195"/>
                  </a:lnTo>
                  <a:lnTo>
                    <a:pt x="677" y="181"/>
                  </a:lnTo>
                  <a:lnTo>
                    <a:pt x="649" y="172"/>
                  </a:lnTo>
                  <a:lnTo>
                    <a:pt x="621" y="166"/>
                  </a:lnTo>
                  <a:lnTo>
                    <a:pt x="590" y="162"/>
                  </a:lnTo>
                  <a:close/>
                  <a:moveTo>
                    <a:pt x="0" y="0"/>
                  </a:moveTo>
                  <a:lnTo>
                    <a:pt x="553" y="0"/>
                  </a:lnTo>
                  <a:lnTo>
                    <a:pt x="615" y="1"/>
                  </a:lnTo>
                  <a:lnTo>
                    <a:pt x="674" y="4"/>
                  </a:lnTo>
                  <a:lnTo>
                    <a:pt x="728" y="10"/>
                  </a:lnTo>
                  <a:lnTo>
                    <a:pt x="778" y="18"/>
                  </a:lnTo>
                  <a:lnTo>
                    <a:pt x="823" y="28"/>
                  </a:lnTo>
                  <a:lnTo>
                    <a:pt x="863" y="41"/>
                  </a:lnTo>
                  <a:lnTo>
                    <a:pt x="902" y="58"/>
                  </a:lnTo>
                  <a:lnTo>
                    <a:pt x="938" y="76"/>
                  </a:lnTo>
                  <a:lnTo>
                    <a:pt x="973" y="99"/>
                  </a:lnTo>
                  <a:lnTo>
                    <a:pt x="1006" y="125"/>
                  </a:lnTo>
                  <a:lnTo>
                    <a:pt x="1037" y="154"/>
                  </a:lnTo>
                  <a:lnTo>
                    <a:pt x="1064" y="185"/>
                  </a:lnTo>
                  <a:lnTo>
                    <a:pt x="1088" y="219"/>
                  </a:lnTo>
                  <a:lnTo>
                    <a:pt x="1108" y="256"/>
                  </a:lnTo>
                  <a:lnTo>
                    <a:pt x="1125" y="295"/>
                  </a:lnTo>
                  <a:lnTo>
                    <a:pt x="1137" y="337"/>
                  </a:lnTo>
                  <a:lnTo>
                    <a:pt x="1145" y="380"/>
                  </a:lnTo>
                  <a:lnTo>
                    <a:pt x="1147" y="427"/>
                  </a:lnTo>
                  <a:lnTo>
                    <a:pt x="1145" y="472"/>
                  </a:lnTo>
                  <a:lnTo>
                    <a:pt x="1139" y="517"/>
                  </a:lnTo>
                  <a:lnTo>
                    <a:pt x="1129" y="558"/>
                  </a:lnTo>
                  <a:lnTo>
                    <a:pt x="1115" y="599"/>
                  </a:lnTo>
                  <a:lnTo>
                    <a:pt x="1098" y="636"/>
                  </a:lnTo>
                  <a:lnTo>
                    <a:pt x="1076" y="672"/>
                  </a:lnTo>
                  <a:lnTo>
                    <a:pt x="1051" y="704"/>
                  </a:lnTo>
                  <a:lnTo>
                    <a:pt x="1021" y="734"/>
                  </a:lnTo>
                  <a:lnTo>
                    <a:pt x="989" y="761"/>
                  </a:lnTo>
                  <a:lnTo>
                    <a:pt x="954" y="784"/>
                  </a:lnTo>
                  <a:lnTo>
                    <a:pt x="914" y="805"/>
                  </a:lnTo>
                  <a:lnTo>
                    <a:pt x="872" y="822"/>
                  </a:lnTo>
                  <a:lnTo>
                    <a:pt x="826" y="835"/>
                  </a:lnTo>
                  <a:lnTo>
                    <a:pt x="777" y="845"/>
                  </a:lnTo>
                  <a:lnTo>
                    <a:pt x="723" y="850"/>
                  </a:lnTo>
                  <a:lnTo>
                    <a:pt x="668" y="853"/>
                  </a:lnTo>
                  <a:lnTo>
                    <a:pt x="609" y="850"/>
                  </a:lnTo>
                  <a:lnTo>
                    <a:pt x="545" y="843"/>
                  </a:lnTo>
                  <a:lnTo>
                    <a:pt x="478" y="833"/>
                  </a:lnTo>
                  <a:lnTo>
                    <a:pt x="478" y="1193"/>
                  </a:lnTo>
                  <a:lnTo>
                    <a:pt x="478" y="1228"/>
                  </a:lnTo>
                  <a:lnTo>
                    <a:pt x="480" y="1256"/>
                  </a:lnTo>
                  <a:lnTo>
                    <a:pt x="482" y="1279"/>
                  </a:lnTo>
                  <a:lnTo>
                    <a:pt x="485" y="1296"/>
                  </a:lnTo>
                  <a:lnTo>
                    <a:pt x="488" y="1309"/>
                  </a:lnTo>
                  <a:lnTo>
                    <a:pt x="491" y="1319"/>
                  </a:lnTo>
                  <a:lnTo>
                    <a:pt x="493" y="1326"/>
                  </a:lnTo>
                  <a:lnTo>
                    <a:pt x="495" y="1329"/>
                  </a:lnTo>
                  <a:lnTo>
                    <a:pt x="497" y="1330"/>
                  </a:lnTo>
                  <a:lnTo>
                    <a:pt x="510" y="1342"/>
                  </a:lnTo>
                  <a:lnTo>
                    <a:pt x="525" y="1352"/>
                  </a:lnTo>
                  <a:lnTo>
                    <a:pt x="542" y="1358"/>
                  </a:lnTo>
                  <a:lnTo>
                    <a:pt x="563" y="1362"/>
                  </a:lnTo>
                  <a:lnTo>
                    <a:pt x="586" y="1364"/>
                  </a:lnTo>
                  <a:lnTo>
                    <a:pt x="680" y="1364"/>
                  </a:lnTo>
                  <a:lnTo>
                    <a:pt x="680" y="1479"/>
                  </a:lnTo>
                  <a:lnTo>
                    <a:pt x="0" y="1479"/>
                  </a:lnTo>
                  <a:lnTo>
                    <a:pt x="0" y="1364"/>
                  </a:lnTo>
                  <a:lnTo>
                    <a:pt x="92" y="1364"/>
                  </a:lnTo>
                  <a:lnTo>
                    <a:pt x="115" y="1362"/>
                  </a:lnTo>
                  <a:lnTo>
                    <a:pt x="134" y="1358"/>
                  </a:lnTo>
                  <a:lnTo>
                    <a:pt x="152" y="1352"/>
                  </a:lnTo>
                  <a:lnTo>
                    <a:pt x="166" y="1344"/>
                  </a:lnTo>
                  <a:lnTo>
                    <a:pt x="177" y="1336"/>
                  </a:lnTo>
                  <a:lnTo>
                    <a:pt x="186" y="1324"/>
                  </a:lnTo>
                  <a:lnTo>
                    <a:pt x="188" y="1320"/>
                  </a:lnTo>
                  <a:lnTo>
                    <a:pt x="190" y="1315"/>
                  </a:lnTo>
                  <a:lnTo>
                    <a:pt x="192" y="1306"/>
                  </a:lnTo>
                  <a:lnTo>
                    <a:pt x="194" y="1294"/>
                  </a:lnTo>
                  <a:lnTo>
                    <a:pt x="196" y="1277"/>
                  </a:lnTo>
                  <a:lnTo>
                    <a:pt x="199" y="1255"/>
                  </a:lnTo>
                  <a:lnTo>
                    <a:pt x="200" y="1227"/>
                  </a:lnTo>
                  <a:lnTo>
                    <a:pt x="201" y="1193"/>
                  </a:lnTo>
                  <a:lnTo>
                    <a:pt x="201" y="288"/>
                  </a:lnTo>
                  <a:lnTo>
                    <a:pt x="200" y="253"/>
                  </a:lnTo>
                  <a:lnTo>
                    <a:pt x="199" y="225"/>
                  </a:lnTo>
                  <a:lnTo>
                    <a:pt x="196" y="202"/>
                  </a:lnTo>
                  <a:lnTo>
                    <a:pt x="193" y="183"/>
                  </a:lnTo>
                  <a:lnTo>
                    <a:pt x="190" y="170"/>
                  </a:lnTo>
                  <a:lnTo>
                    <a:pt x="188" y="160"/>
                  </a:lnTo>
                  <a:lnTo>
                    <a:pt x="184" y="154"/>
                  </a:lnTo>
                  <a:lnTo>
                    <a:pt x="183" y="150"/>
                  </a:lnTo>
                  <a:lnTo>
                    <a:pt x="181" y="148"/>
                  </a:lnTo>
                  <a:lnTo>
                    <a:pt x="166" y="134"/>
                  </a:lnTo>
                  <a:lnTo>
                    <a:pt x="145" y="124"/>
                  </a:lnTo>
                  <a:lnTo>
                    <a:pt x="121" y="119"/>
                  </a:lnTo>
                  <a:lnTo>
                    <a:pt x="92" y="117"/>
                  </a:lnTo>
                  <a:lnTo>
                    <a:pt x="0" y="11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20" name="Group 434"/>
          <p:cNvGrpSpPr>
            <a:grpSpLocks noChangeAspect="1"/>
          </p:cNvGrpSpPr>
          <p:nvPr/>
        </p:nvGrpSpPr>
        <p:grpSpPr bwMode="auto">
          <a:xfrm>
            <a:off x="10784055" y="644763"/>
            <a:ext cx="281850" cy="219668"/>
            <a:chOff x="2129" y="83"/>
            <a:chExt cx="485" cy="37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23" name="Freeform 436"/>
            <p:cNvSpPr>
              <a:spLocks noEditPoints="1"/>
            </p:cNvSpPr>
            <p:nvPr/>
          </p:nvSpPr>
          <p:spPr bwMode="auto">
            <a:xfrm>
              <a:off x="2129" y="83"/>
              <a:ext cx="485" cy="378"/>
            </a:xfrm>
            <a:custGeom>
              <a:avLst/>
              <a:gdLst>
                <a:gd name="T0" fmla="*/ 244 w 3392"/>
                <a:gd name="T1" fmla="*/ 2122 h 2647"/>
                <a:gd name="T2" fmla="*/ 244 w 3392"/>
                <a:gd name="T3" fmla="*/ 2342 h 2647"/>
                <a:gd name="T4" fmla="*/ 3148 w 3392"/>
                <a:gd name="T5" fmla="*/ 2342 h 2647"/>
                <a:gd name="T6" fmla="*/ 3148 w 3392"/>
                <a:gd name="T7" fmla="*/ 2122 h 2647"/>
                <a:gd name="T8" fmla="*/ 244 w 3392"/>
                <a:gd name="T9" fmla="*/ 2122 h 2647"/>
                <a:gd name="T10" fmla="*/ 244 w 3392"/>
                <a:gd name="T11" fmla="*/ 239 h 2647"/>
                <a:gd name="T12" fmla="*/ 244 w 3392"/>
                <a:gd name="T13" fmla="*/ 1779 h 2647"/>
                <a:gd name="T14" fmla="*/ 3148 w 3392"/>
                <a:gd name="T15" fmla="*/ 1779 h 2647"/>
                <a:gd name="T16" fmla="*/ 3148 w 3392"/>
                <a:gd name="T17" fmla="*/ 239 h 2647"/>
                <a:gd name="T18" fmla="*/ 244 w 3392"/>
                <a:gd name="T19" fmla="*/ 239 h 2647"/>
                <a:gd name="T20" fmla="*/ 0 w 3392"/>
                <a:gd name="T21" fmla="*/ 0 h 2647"/>
                <a:gd name="T22" fmla="*/ 3392 w 3392"/>
                <a:gd name="T23" fmla="*/ 0 h 2647"/>
                <a:gd name="T24" fmla="*/ 3392 w 3392"/>
                <a:gd name="T25" fmla="*/ 2647 h 2647"/>
                <a:gd name="T26" fmla="*/ 0 w 3392"/>
                <a:gd name="T27" fmla="*/ 2647 h 2647"/>
                <a:gd name="T28" fmla="*/ 0 w 3392"/>
                <a:gd name="T29" fmla="*/ 0 h 2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92" h="2647">
                  <a:moveTo>
                    <a:pt x="244" y="2122"/>
                  </a:moveTo>
                  <a:lnTo>
                    <a:pt x="244" y="2342"/>
                  </a:lnTo>
                  <a:lnTo>
                    <a:pt x="3148" y="2342"/>
                  </a:lnTo>
                  <a:lnTo>
                    <a:pt x="3148" y="2122"/>
                  </a:lnTo>
                  <a:lnTo>
                    <a:pt x="244" y="2122"/>
                  </a:lnTo>
                  <a:close/>
                  <a:moveTo>
                    <a:pt x="244" y="239"/>
                  </a:moveTo>
                  <a:lnTo>
                    <a:pt x="244" y="1779"/>
                  </a:lnTo>
                  <a:lnTo>
                    <a:pt x="3148" y="1779"/>
                  </a:lnTo>
                  <a:lnTo>
                    <a:pt x="3148" y="239"/>
                  </a:lnTo>
                  <a:lnTo>
                    <a:pt x="244" y="239"/>
                  </a:lnTo>
                  <a:close/>
                  <a:moveTo>
                    <a:pt x="0" y="0"/>
                  </a:moveTo>
                  <a:lnTo>
                    <a:pt x="3392" y="0"/>
                  </a:lnTo>
                  <a:lnTo>
                    <a:pt x="3392" y="2647"/>
                  </a:lnTo>
                  <a:lnTo>
                    <a:pt x="0" y="26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4" name="Freeform 437"/>
            <p:cNvSpPr>
              <a:spLocks/>
            </p:cNvSpPr>
            <p:nvPr/>
          </p:nvSpPr>
          <p:spPr bwMode="auto">
            <a:xfrm>
              <a:off x="2302" y="156"/>
              <a:ext cx="149" cy="143"/>
            </a:xfrm>
            <a:custGeom>
              <a:avLst/>
              <a:gdLst>
                <a:gd name="T0" fmla="*/ 0 w 1038"/>
                <a:gd name="T1" fmla="*/ 0 h 1001"/>
                <a:gd name="T2" fmla="*/ 1038 w 1038"/>
                <a:gd name="T3" fmla="*/ 500 h 1001"/>
                <a:gd name="T4" fmla="*/ 0 w 1038"/>
                <a:gd name="T5" fmla="*/ 1001 h 1001"/>
                <a:gd name="T6" fmla="*/ 0 w 1038"/>
                <a:gd name="T7" fmla="*/ 0 h 10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38" h="1001">
                  <a:moveTo>
                    <a:pt x="0" y="0"/>
                  </a:moveTo>
                  <a:lnTo>
                    <a:pt x="1038" y="500"/>
                  </a:lnTo>
                  <a:lnTo>
                    <a:pt x="0" y="100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75" name="Group 500"/>
          <p:cNvGrpSpPr>
            <a:grpSpLocks noChangeAspect="1"/>
          </p:cNvGrpSpPr>
          <p:nvPr/>
        </p:nvGrpSpPr>
        <p:grpSpPr bwMode="auto">
          <a:xfrm>
            <a:off x="1111572" y="615416"/>
            <a:ext cx="270227" cy="278363"/>
            <a:chOff x="1552" y="24"/>
            <a:chExt cx="465" cy="479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78" name="Freeform 502"/>
            <p:cNvSpPr>
              <a:spLocks noEditPoints="1"/>
            </p:cNvSpPr>
            <p:nvPr/>
          </p:nvSpPr>
          <p:spPr bwMode="auto">
            <a:xfrm>
              <a:off x="1552" y="24"/>
              <a:ext cx="365" cy="455"/>
            </a:xfrm>
            <a:custGeom>
              <a:avLst/>
              <a:gdLst>
                <a:gd name="T0" fmla="*/ 746 w 2554"/>
                <a:gd name="T1" fmla="*/ 367 h 3186"/>
                <a:gd name="T2" fmla="*/ 384 w 2554"/>
                <a:gd name="T3" fmla="*/ 753 h 3186"/>
                <a:gd name="T4" fmla="*/ 746 w 2554"/>
                <a:gd name="T5" fmla="*/ 753 h 3186"/>
                <a:gd name="T6" fmla="*/ 746 w 2554"/>
                <a:gd name="T7" fmla="*/ 367 h 3186"/>
                <a:gd name="T8" fmla="*/ 819 w 2554"/>
                <a:gd name="T9" fmla="*/ 0 h 3186"/>
                <a:gd name="T10" fmla="*/ 2554 w 2554"/>
                <a:gd name="T11" fmla="*/ 0 h 3186"/>
                <a:gd name="T12" fmla="*/ 2554 w 2554"/>
                <a:gd name="T13" fmla="*/ 1318 h 3186"/>
                <a:gd name="T14" fmla="*/ 2490 w 2554"/>
                <a:gd name="T15" fmla="*/ 1302 h 3186"/>
                <a:gd name="T16" fmla="*/ 2424 w 2554"/>
                <a:gd name="T17" fmla="*/ 1291 h 3186"/>
                <a:gd name="T18" fmla="*/ 2357 w 2554"/>
                <a:gd name="T19" fmla="*/ 1285 h 3186"/>
                <a:gd name="T20" fmla="*/ 2357 w 2554"/>
                <a:gd name="T21" fmla="*/ 199 h 3186"/>
                <a:gd name="T22" fmla="*/ 944 w 2554"/>
                <a:gd name="T23" fmla="*/ 199 h 3186"/>
                <a:gd name="T24" fmla="*/ 944 w 2554"/>
                <a:gd name="T25" fmla="*/ 952 h 3186"/>
                <a:gd name="T26" fmla="*/ 198 w 2554"/>
                <a:gd name="T27" fmla="*/ 952 h 3186"/>
                <a:gd name="T28" fmla="*/ 198 w 2554"/>
                <a:gd name="T29" fmla="*/ 2987 h 3186"/>
                <a:gd name="T30" fmla="*/ 1396 w 2554"/>
                <a:gd name="T31" fmla="*/ 2987 h 3186"/>
                <a:gd name="T32" fmla="*/ 1435 w 2554"/>
                <a:gd name="T33" fmla="*/ 3041 h 3186"/>
                <a:gd name="T34" fmla="*/ 1478 w 2554"/>
                <a:gd name="T35" fmla="*/ 3093 h 3186"/>
                <a:gd name="T36" fmla="*/ 1524 w 2554"/>
                <a:gd name="T37" fmla="*/ 3141 h 3186"/>
                <a:gd name="T38" fmla="*/ 1572 w 2554"/>
                <a:gd name="T39" fmla="*/ 3186 h 3186"/>
                <a:gd name="T40" fmla="*/ 0 w 2554"/>
                <a:gd name="T41" fmla="*/ 3186 h 3186"/>
                <a:gd name="T42" fmla="*/ 0 w 2554"/>
                <a:gd name="T43" fmla="*/ 872 h 3186"/>
                <a:gd name="T44" fmla="*/ 819 w 2554"/>
                <a:gd name="T45" fmla="*/ 0 h 3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554" h="3186">
                  <a:moveTo>
                    <a:pt x="746" y="367"/>
                  </a:moveTo>
                  <a:lnTo>
                    <a:pt x="384" y="753"/>
                  </a:lnTo>
                  <a:lnTo>
                    <a:pt x="746" y="753"/>
                  </a:lnTo>
                  <a:lnTo>
                    <a:pt x="746" y="367"/>
                  </a:lnTo>
                  <a:close/>
                  <a:moveTo>
                    <a:pt x="819" y="0"/>
                  </a:moveTo>
                  <a:lnTo>
                    <a:pt x="2554" y="0"/>
                  </a:lnTo>
                  <a:lnTo>
                    <a:pt x="2554" y="1318"/>
                  </a:lnTo>
                  <a:lnTo>
                    <a:pt x="2490" y="1302"/>
                  </a:lnTo>
                  <a:lnTo>
                    <a:pt x="2424" y="1291"/>
                  </a:lnTo>
                  <a:lnTo>
                    <a:pt x="2357" y="1285"/>
                  </a:lnTo>
                  <a:lnTo>
                    <a:pt x="2357" y="199"/>
                  </a:lnTo>
                  <a:lnTo>
                    <a:pt x="944" y="199"/>
                  </a:lnTo>
                  <a:lnTo>
                    <a:pt x="944" y="952"/>
                  </a:lnTo>
                  <a:lnTo>
                    <a:pt x="198" y="952"/>
                  </a:lnTo>
                  <a:lnTo>
                    <a:pt x="198" y="2987"/>
                  </a:lnTo>
                  <a:lnTo>
                    <a:pt x="1396" y="2987"/>
                  </a:lnTo>
                  <a:lnTo>
                    <a:pt x="1435" y="3041"/>
                  </a:lnTo>
                  <a:lnTo>
                    <a:pt x="1478" y="3093"/>
                  </a:lnTo>
                  <a:lnTo>
                    <a:pt x="1524" y="3141"/>
                  </a:lnTo>
                  <a:lnTo>
                    <a:pt x="1572" y="3186"/>
                  </a:lnTo>
                  <a:lnTo>
                    <a:pt x="0" y="3186"/>
                  </a:lnTo>
                  <a:lnTo>
                    <a:pt x="0" y="872"/>
                  </a:lnTo>
                  <a:lnTo>
                    <a:pt x="8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9" name="Freeform 503"/>
            <p:cNvSpPr>
              <a:spLocks/>
            </p:cNvSpPr>
            <p:nvPr/>
          </p:nvSpPr>
          <p:spPr bwMode="auto">
            <a:xfrm>
              <a:off x="1614" y="240"/>
              <a:ext cx="169" cy="32"/>
            </a:xfrm>
            <a:custGeom>
              <a:avLst/>
              <a:gdLst>
                <a:gd name="T0" fmla="*/ 0 w 1186"/>
                <a:gd name="T1" fmla="*/ 0 h 224"/>
                <a:gd name="T2" fmla="*/ 1186 w 1186"/>
                <a:gd name="T3" fmla="*/ 0 h 224"/>
                <a:gd name="T4" fmla="*/ 1127 w 1186"/>
                <a:gd name="T5" fmla="*/ 50 h 224"/>
                <a:gd name="T6" fmla="*/ 1071 w 1186"/>
                <a:gd name="T7" fmla="*/ 104 h 224"/>
                <a:gd name="T8" fmla="*/ 1020 w 1186"/>
                <a:gd name="T9" fmla="*/ 162 h 224"/>
                <a:gd name="T10" fmla="*/ 972 w 1186"/>
                <a:gd name="T11" fmla="*/ 224 h 224"/>
                <a:gd name="T12" fmla="*/ 0 w 1186"/>
                <a:gd name="T13" fmla="*/ 224 h 224"/>
                <a:gd name="T14" fmla="*/ 0 w 1186"/>
                <a:gd name="T15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6" h="224">
                  <a:moveTo>
                    <a:pt x="0" y="0"/>
                  </a:moveTo>
                  <a:lnTo>
                    <a:pt x="1186" y="0"/>
                  </a:lnTo>
                  <a:lnTo>
                    <a:pt x="1127" y="50"/>
                  </a:lnTo>
                  <a:lnTo>
                    <a:pt x="1071" y="104"/>
                  </a:lnTo>
                  <a:lnTo>
                    <a:pt x="1020" y="162"/>
                  </a:lnTo>
                  <a:lnTo>
                    <a:pt x="972" y="224"/>
                  </a:lnTo>
                  <a:lnTo>
                    <a:pt x="0" y="22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0" name="Freeform 504"/>
            <p:cNvSpPr>
              <a:spLocks/>
            </p:cNvSpPr>
            <p:nvPr/>
          </p:nvSpPr>
          <p:spPr bwMode="auto">
            <a:xfrm>
              <a:off x="1614" y="303"/>
              <a:ext cx="122" cy="33"/>
            </a:xfrm>
            <a:custGeom>
              <a:avLst/>
              <a:gdLst>
                <a:gd name="T0" fmla="*/ 0 w 851"/>
                <a:gd name="T1" fmla="*/ 0 h 225"/>
                <a:gd name="T2" fmla="*/ 851 w 851"/>
                <a:gd name="T3" fmla="*/ 0 h 225"/>
                <a:gd name="T4" fmla="*/ 824 w 851"/>
                <a:gd name="T5" fmla="*/ 73 h 225"/>
                <a:gd name="T6" fmla="*/ 802 w 851"/>
                <a:gd name="T7" fmla="*/ 149 h 225"/>
                <a:gd name="T8" fmla="*/ 786 w 851"/>
                <a:gd name="T9" fmla="*/ 225 h 225"/>
                <a:gd name="T10" fmla="*/ 0 w 851"/>
                <a:gd name="T11" fmla="*/ 225 h 225"/>
                <a:gd name="T12" fmla="*/ 0 w 851"/>
                <a:gd name="T13" fmla="*/ 0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51" h="225">
                  <a:moveTo>
                    <a:pt x="0" y="0"/>
                  </a:moveTo>
                  <a:lnTo>
                    <a:pt x="851" y="0"/>
                  </a:lnTo>
                  <a:lnTo>
                    <a:pt x="824" y="73"/>
                  </a:lnTo>
                  <a:lnTo>
                    <a:pt x="802" y="149"/>
                  </a:lnTo>
                  <a:lnTo>
                    <a:pt x="786" y="225"/>
                  </a:lnTo>
                  <a:lnTo>
                    <a:pt x="0" y="22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1" name="Freeform 505"/>
            <p:cNvSpPr>
              <a:spLocks/>
            </p:cNvSpPr>
            <p:nvPr/>
          </p:nvSpPr>
          <p:spPr bwMode="auto">
            <a:xfrm>
              <a:off x="1614" y="370"/>
              <a:ext cx="115" cy="32"/>
            </a:xfrm>
            <a:custGeom>
              <a:avLst/>
              <a:gdLst>
                <a:gd name="T0" fmla="*/ 0 w 804"/>
                <a:gd name="T1" fmla="*/ 0 h 224"/>
                <a:gd name="T2" fmla="*/ 772 w 804"/>
                <a:gd name="T3" fmla="*/ 0 h 224"/>
                <a:gd name="T4" fmla="*/ 777 w 804"/>
                <a:gd name="T5" fmla="*/ 76 h 224"/>
                <a:gd name="T6" fmla="*/ 788 w 804"/>
                <a:gd name="T7" fmla="*/ 151 h 224"/>
                <a:gd name="T8" fmla="*/ 804 w 804"/>
                <a:gd name="T9" fmla="*/ 224 h 224"/>
                <a:gd name="T10" fmla="*/ 0 w 804"/>
                <a:gd name="T11" fmla="*/ 224 h 224"/>
                <a:gd name="T12" fmla="*/ 0 w 804"/>
                <a:gd name="T13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4" h="224">
                  <a:moveTo>
                    <a:pt x="0" y="0"/>
                  </a:moveTo>
                  <a:lnTo>
                    <a:pt x="772" y="0"/>
                  </a:lnTo>
                  <a:lnTo>
                    <a:pt x="777" y="76"/>
                  </a:lnTo>
                  <a:lnTo>
                    <a:pt x="788" y="151"/>
                  </a:lnTo>
                  <a:lnTo>
                    <a:pt x="804" y="224"/>
                  </a:lnTo>
                  <a:lnTo>
                    <a:pt x="0" y="22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2" name="Freeform 506"/>
            <p:cNvSpPr>
              <a:spLocks/>
            </p:cNvSpPr>
            <p:nvPr/>
          </p:nvSpPr>
          <p:spPr bwMode="auto">
            <a:xfrm>
              <a:off x="1864" y="251"/>
              <a:ext cx="153" cy="248"/>
            </a:xfrm>
            <a:custGeom>
              <a:avLst/>
              <a:gdLst>
                <a:gd name="T0" fmla="*/ 404 w 1071"/>
                <a:gd name="T1" fmla="*/ 17 h 1737"/>
                <a:gd name="T2" fmla="*/ 506 w 1071"/>
                <a:gd name="T3" fmla="*/ 150 h 1737"/>
                <a:gd name="T4" fmla="*/ 646 w 1071"/>
                <a:gd name="T5" fmla="*/ 320 h 1737"/>
                <a:gd name="T6" fmla="*/ 722 w 1071"/>
                <a:gd name="T7" fmla="*/ 260 h 1737"/>
                <a:gd name="T8" fmla="*/ 907 w 1071"/>
                <a:gd name="T9" fmla="*/ 236 h 1737"/>
                <a:gd name="T10" fmla="*/ 976 w 1071"/>
                <a:gd name="T11" fmla="*/ 360 h 1737"/>
                <a:gd name="T12" fmla="*/ 1028 w 1071"/>
                <a:gd name="T13" fmla="*/ 493 h 1737"/>
                <a:gd name="T14" fmla="*/ 1061 w 1071"/>
                <a:gd name="T15" fmla="*/ 634 h 1737"/>
                <a:gd name="T16" fmla="*/ 1071 w 1071"/>
                <a:gd name="T17" fmla="*/ 784 h 1737"/>
                <a:gd name="T18" fmla="*/ 1059 w 1071"/>
                <a:gd name="T19" fmla="*/ 943 h 1737"/>
                <a:gd name="T20" fmla="*/ 1022 w 1071"/>
                <a:gd name="T21" fmla="*/ 1094 h 1737"/>
                <a:gd name="T22" fmla="*/ 962 w 1071"/>
                <a:gd name="T23" fmla="*/ 1235 h 1737"/>
                <a:gd name="T24" fmla="*/ 882 w 1071"/>
                <a:gd name="T25" fmla="*/ 1364 h 1737"/>
                <a:gd name="T26" fmla="*/ 784 w 1071"/>
                <a:gd name="T27" fmla="*/ 1478 h 1737"/>
                <a:gd name="T28" fmla="*/ 670 w 1071"/>
                <a:gd name="T29" fmla="*/ 1576 h 1737"/>
                <a:gd name="T30" fmla="*/ 541 w 1071"/>
                <a:gd name="T31" fmla="*/ 1656 h 1737"/>
                <a:gd name="T32" fmla="*/ 401 w 1071"/>
                <a:gd name="T33" fmla="*/ 1715 h 1737"/>
                <a:gd name="T34" fmla="*/ 345 w 1071"/>
                <a:gd name="T35" fmla="*/ 1671 h 1737"/>
                <a:gd name="T36" fmla="*/ 555 w 1071"/>
                <a:gd name="T37" fmla="*/ 1439 h 1737"/>
                <a:gd name="T38" fmla="*/ 780 w 1071"/>
                <a:gd name="T39" fmla="*/ 1174 h 1737"/>
                <a:gd name="T40" fmla="*/ 523 w 1071"/>
                <a:gd name="T41" fmla="*/ 973 h 1737"/>
                <a:gd name="T42" fmla="*/ 368 w 1071"/>
                <a:gd name="T43" fmla="*/ 939 h 1737"/>
                <a:gd name="T44" fmla="*/ 201 w 1071"/>
                <a:gd name="T45" fmla="*/ 947 h 1737"/>
                <a:gd name="T46" fmla="*/ 106 w 1071"/>
                <a:gd name="T47" fmla="*/ 879 h 1737"/>
                <a:gd name="T48" fmla="*/ 51 w 1071"/>
                <a:gd name="T49" fmla="*/ 809 h 1737"/>
                <a:gd name="T50" fmla="*/ 0 w 1071"/>
                <a:gd name="T51" fmla="*/ 766 h 1737"/>
                <a:gd name="T52" fmla="*/ 153 w 1071"/>
                <a:gd name="T53" fmla="*/ 766 h 1737"/>
                <a:gd name="T54" fmla="*/ 210 w 1071"/>
                <a:gd name="T55" fmla="*/ 704 h 1737"/>
                <a:gd name="T56" fmla="*/ 487 w 1071"/>
                <a:gd name="T57" fmla="*/ 482 h 1737"/>
                <a:gd name="T58" fmla="*/ 589 w 1071"/>
                <a:gd name="T59" fmla="*/ 447 h 1737"/>
                <a:gd name="T60" fmla="*/ 430 w 1071"/>
                <a:gd name="T61" fmla="*/ 241 h 1737"/>
                <a:gd name="T62" fmla="*/ 326 w 1071"/>
                <a:gd name="T63" fmla="*/ 217 h 1737"/>
                <a:gd name="T64" fmla="*/ 223 w 1071"/>
                <a:gd name="T65" fmla="*/ 306 h 1737"/>
                <a:gd name="T66" fmla="*/ 111 w 1071"/>
                <a:gd name="T67" fmla="*/ 223 h 1737"/>
                <a:gd name="T68" fmla="*/ 217 w 1071"/>
                <a:gd name="T69" fmla="*/ 89 h 1737"/>
                <a:gd name="T70" fmla="*/ 294 w 1071"/>
                <a:gd name="T71" fmla="*/ 171 h 1737"/>
                <a:gd name="T72" fmla="*/ 394 w 1071"/>
                <a:gd name="T73" fmla="*/ 208 h 1737"/>
                <a:gd name="T74" fmla="*/ 400 w 1071"/>
                <a:gd name="T75" fmla="*/ 130 h 1737"/>
                <a:gd name="T76" fmla="*/ 312 w 1071"/>
                <a:gd name="T77" fmla="*/ 0 h 1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71" h="1737">
                  <a:moveTo>
                    <a:pt x="312" y="0"/>
                  </a:moveTo>
                  <a:lnTo>
                    <a:pt x="404" y="17"/>
                  </a:lnTo>
                  <a:lnTo>
                    <a:pt x="482" y="88"/>
                  </a:lnTo>
                  <a:lnTo>
                    <a:pt x="506" y="150"/>
                  </a:lnTo>
                  <a:lnTo>
                    <a:pt x="523" y="208"/>
                  </a:lnTo>
                  <a:lnTo>
                    <a:pt x="646" y="320"/>
                  </a:lnTo>
                  <a:lnTo>
                    <a:pt x="679" y="331"/>
                  </a:lnTo>
                  <a:lnTo>
                    <a:pt x="722" y="260"/>
                  </a:lnTo>
                  <a:lnTo>
                    <a:pt x="878" y="246"/>
                  </a:lnTo>
                  <a:lnTo>
                    <a:pt x="907" y="236"/>
                  </a:lnTo>
                  <a:lnTo>
                    <a:pt x="944" y="296"/>
                  </a:lnTo>
                  <a:lnTo>
                    <a:pt x="976" y="360"/>
                  </a:lnTo>
                  <a:lnTo>
                    <a:pt x="1004" y="425"/>
                  </a:lnTo>
                  <a:lnTo>
                    <a:pt x="1028" y="493"/>
                  </a:lnTo>
                  <a:lnTo>
                    <a:pt x="1046" y="562"/>
                  </a:lnTo>
                  <a:lnTo>
                    <a:pt x="1061" y="634"/>
                  </a:lnTo>
                  <a:lnTo>
                    <a:pt x="1069" y="708"/>
                  </a:lnTo>
                  <a:lnTo>
                    <a:pt x="1071" y="784"/>
                  </a:lnTo>
                  <a:lnTo>
                    <a:pt x="1068" y="864"/>
                  </a:lnTo>
                  <a:lnTo>
                    <a:pt x="1059" y="943"/>
                  </a:lnTo>
                  <a:lnTo>
                    <a:pt x="1043" y="1020"/>
                  </a:lnTo>
                  <a:lnTo>
                    <a:pt x="1022" y="1094"/>
                  </a:lnTo>
                  <a:lnTo>
                    <a:pt x="995" y="1166"/>
                  </a:lnTo>
                  <a:lnTo>
                    <a:pt x="962" y="1235"/>
                  </a:lnTo>
                  <a:lnTo>
                    <a:pt x="924" y="1302"/>
                  </a:lnTo>
                  <a:lnTo>
                    <a:pt x="882" y="1364"/>
                  </a:lnTo>
                  <a:lnTo>
                    <a:pt x="836" y="1424"/>
                  </a:lnTo>
                  <a:lnTo>
                    <a:pt x="784" y="1478"/>
                  </a:lnTo>
                  <a:lnTo>
                    <a:pt x="728" y="1529"/>
                  </a:lnTo>
                  <a:lnTo>
                    <a:pt x="670" y="1576"/>
                  </a:lnTo>
                  <a:lnTo>
                    <a:pt x="607" y="1619"/>
                  </a:lnTo>
                  <a:lnTo>
                    <a:pt x="541" y="1656"/>
                  </a:lnTo>
                  <a:lnTo>
                    <a:pt x="472" y="1689"/>
                  </a:lnTo>
                  <a:lnTo>
                    <a:pt x="401" y="1715"/>
                  </a:lnTo>
                  <a:lnTo>
                    <a:pt x="326" y="1737"/>
                  </a:lnTo>
                  <a:lnTo>
                    <a:pt x="345" y="1671"/>
                  </a:lnTo>
                  <a:lnTo>
                    <a:pt x="511" y="1559"/>
                  </a:lnTo>
                  <a:lnTo>
                    <a:pt x="555" y="1439"/>
                  </a:lnTo>
                  <a:lnTo>
                    <a:pt x="671" y="1384"/>
                  </a:lnTo>
                  <a:lnTo>
                    <a:pt x="780" y="1174"/>
                  </a:lnTo>
                  <a:lnTo>
                    <a:pt x="611" y="1074"/>
                  </a:lnTo>
                  <a:lnTo>
                    <a:pt x="523" y="973"/>
                  </a:lnTo>
                  <a:lnTo>
                    <a:pt x="472" y="967"/>
                  </a:lnTo>
                  <a:lnTo>
                    <a:pt x="368" y="939"/>
                  </a:lnTo>
                  <a:lnTo>
                    <a:pt x="280" y="925"/>
                  </a:lnTo>
                  <a:lnTo>
                    <a:pt x="201" y="947"/>
                  </a:lnTo>
                  <a:lnTo>
                    <a:pt x="153" y="893"/>
                  </a:lnTo>
                  <a:lnTo>
                    <a:pt x="106" y="879"/>
                  </a:lnTo>
                  <a:lnTo>
                    <a:pt x="109" y="807"/>
                  </a:lnTo>
                  <a:lnTo>
                    <a:pt x="51" y="809"/>
                  </a:lnTo>
                  <a:lnTo>
                    <a:pt x="19" y="846"/>
                  </a:lnTo>
                  <a:lnTo>
                    <a:pt x="0" y="766"/>
                  </a:lnTo>
                  <a:lnTo>
                    <a:pt x="75" y="730"/>
                  </a:lnTo>
                  <a:lnTo>
                    <a:pt x="153" y="766"/>
                  </a:lnTo>
                  <a:lnTo>
                    <a:pt x="195" y="766"/>
                  </a:lnTo>
                  <a:lnTo>
                    <a:pt x="210" y="704"/>
                  </a:lnTo>
                  <a:lnTo>
                    <a:pt x="326" y="563"/>
                  </a:lnTo>
                  <a:lnTo>
                    <a:pt x="487" y="482"/>
                  </a:lnTo>
                  <a:lnTo>
                    <a:pt x="581" y="494"/>
                  </a:lnTo>
                  <a:lnTo>
                    <a:pt x="589" y="447"/>
                  </a:lnTo>
                  <a:lnTo>
                    <a:pt x="473" y="329"/>
                  </a:lnTo>
                  <a:lnTo>
                    <a:pt x="430" y="241"/>
                  </a:lnTo>
                  <a:lnTo>
                    <a:pt x="366" y="241"/>
                  </a:lnTo>
                  <a:lnTo>
                    <a:pt x="326" y="217"/>
                  </a:lnTo>
                  <a:lnTo>
                    <a:pt x="241" y="205"/>
                  </a:lnTo>
                  <a:lnTo>
                    <a:pt x="223" y="306"/>
                  </a:lnTo>
                  <a:lnTo>
                    <a:pt x="120" y="287"/>
                  </a:lnTo>
                  <a:lnTo>
                    <a:pt x="111" y="223"/>
                  </a:lnTo>
                  <a:lnTo>
                    <a:pt x="191" y="205"/>
                  </a:lnTo>
                  <a:lnTo>
                    <a:pt x="217" y="89"/>
                  </a:lnTo>
                  <a:lnTo>
                    <a:pt x="296" y="122"/>
                  </a:lnTo>
                  <a:lnTo>
                    <a:pt x="294" y="171"/>
                  </a:lnTo>
                  <a:lnTo>
                    <a:pt x="354" y="196"/>
                  </a:lnTo>
                  <a:lnTo>
                    <a:pt x="394" y="208"/>
                  </a:lnTo>
                  <a:lnTo>
                    <a:pt x="444" y="182"/>
                  </a:lnTo>
                  <a:lnTo>
                    <a:pt x="400" y="130"/>
                  </a:lnTo>
                  <a:lnTo>
                    <a:pt x="310" y="41"/>
                  </a:lnTo>
                  <a:lnTo>
                    <a:pt x="3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3" name="Freeform 507"/>
            <p:cNvSpPr>
              <a:spLocks/>
            </p:cNvSpPr>
            <p:nvPr/>
          </p:nvSpPr>
          <p:spPr bwMode="auto">
            <a:xfrm>
              <a:off x="1739" y="290"/>
              <a:ext cx="161" cy="213"/>
            </a:xfrm>
            <a:custGeom>
              <a:avLst/>
              <a:gdLst>
                <a:gd name="T0" fmla="*/ 133 w 1130"/>
                <a:gd name="T1" fmla="*/ 56 h 1493"/>
                <a:gd name="T2" fmla="*/ 297 w 1130"/>
                <a:gd name="T3" fmla="*/ 93 h 1493"/>
                <a:gd name="T4" fmla="*/ 562 w 1130"/>
                <a:gd name="T5" fmla="*/ 232 h 1493"/>
                <a:gd name="T6" fmla="*/ 702 w 1130"/>
                <a:gd name="T7" fmla="*/ 578 h 1493"/>
                <a:gd name="T8" fmla="*/ 725 w 1130"/>
                <a:gd name="T9" fmla="*/ 512 h 1493"/>
                <a:gd name="T10" fmla="*/ 941 w 1130"/>
                <a:gd name="T11" fmla="*/ 661 h 1493"/>
                <a:gd name="T12" fmla="*/ 1079 w 1130"/>
                <a:gd name="T13" fmla="*/ 755 h 1493"/>
                <a:gd name="T14" fmla="*/ 1085 w 1130"/>
                <a:gd name="T15" fmla="*/ 1024 h 1493"/>
                <a:gd name="T16" fmla="*/ 1089 w 1130"/>
                <a:gd name="T17" fmla="*/ 1035 h 1493"/>
                <a:gd name="T18" fmla="*/ 1096 w 1130"/>
                <a:gd name="T19" fmla="*/ 1063 h 1493"/>
                <a:gd name="T20" fmla="*/ 1107 w 1130"/>
                <a:gd name="T21" fmla="*/ 1102 h 1493"/>
                <a:gd name="T22" fmla="*/ 1118 w 1130"/>
                <a:gd name="T23" fmla="*/ 1139 h 1493"/>
                <a:gd name="T24" fmla="*/ 1127 w 1130"/>
                <a:gd name="T25" fmla="*/ 1169 h 1493"/>
                <a:gd name="T26" fmla="*/ 1130 w 1130"/>
                <a:gd name="T27" fmla="*/ 1183 h 1493"/>
                <a:gd name="T28" fmla="*/ 1127 w 1130"/>
                <a:gd name="T29" fmla="*/ 1196 h 1493"/>
                <a:gd name="T30" fmla="*/ 1120 w 1130"/>
                <a:gd name="T31" fmla="*/ 1227 h 1493"/>
                <a:gd name="T32" fmla="*/ 1110 w 1130"/>
                <a:gd name="T33" fmla="*/ 1266 h 1493"/>
                <a:gd name="T34" fmla="*/ 1100 w 1130"/>
                <a:gd name="T35" fmla="*/ 1307 h 1493"/>
                <a:gd name="T36" fmla="*/ 1091 w 1130"/>
                <a:gd name="T37" fmla="*/ 1341 h 1493"/>
                <a:gd name="T38" fmla="*/ 1085 w 1130"/>
                <a:gd name="T39" fmla="*/ 1362 h 1493"/>
                <a:gd name="T40" fmla="*/ 1095 w 1130"/>
                <a:gd name="T41" fmla="*/ 1484 h 1493"/>
                <a:gd name="T42" fmla="*/ 973 w 1130"/>
                <a:gd name="T43" fmla="*/ 1493 h 1493"/>
                <a:gd name="T44" fmla="*/ 815 w 1130"/>
                <a:gd name="T45" fmla="*/ 1480 h 1493"/>
                <a:gd name="T46" fmla="*/ 666 w 1130"/>
                <a:gd name="T47" fmla="*/ 1443 h 1493"/>
                <a:gd name="T48" fmla="*/ 525 w 1130"/>
                <a:gd name="T49" fmla="*/ 1383 h 1493"/>
                <a:gd name="T50" fmla="*/ 398 w 1130"/>
                <a:gd name="T51" fmla="*/ 1303 h 1493"/>
                <a:gd name="T52" fmla="*/ 285 w 1130"/>
                <a:gd name="T53" fmla="*/ 1205 h 1493"/>
                <a:gd name="T54" fmla="*/ 188 w 1130"/>
                <a:gd name="T55" fmla="*/ 1091 h 1493"/>
                <a:gd name="T56" fmla="*/ 108 w 1130"/>
                <a:gd name="T57" fmla="*/ 962 h 1493"/>
                <a:gd name="T58" fmla="*/ 49 w 1130"/>
                <a:gd name="T59" fmla="*/ 821 h 1493"/>
                <a:gd name="T60" fmla="*/ 13 w 1130"/>
                <a:gd name="T61" fmla="*/ 671 h 1493"/>
                <a:gd name="T62" fmla="*/ 0 w 1130"/>
                <a:gd name="T63" fmla="*/ 512 h 1493"/>
                <a:gd name="T64" fmla="*/ 12 w 1130"/>
                <a:gd name="T65" fmla="*/ 360 h 1493"/>
                <a:gd name="T66" fmla="*/ 45 w 1130"/>
                <a:gd name="T67" fmla="*/ 215 h 1493"/>
                <a:gd name="T68" fmla="*/ 99 w 1130"/>
                <a:gd name="T69" fmla="*/ 81 h 1493"/>
                <a:gd name="T70" fmla="*/ 203 w 1130"/>
                <a:gd name="T71" fmla="*/ 0 h 1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30" h="1493">
                  <a:moveTo>
                    <a:pt x="203" y="0"/>
                  </a:moveTo>
                  <a:lnTo>
                    <a:pt x="133" y="56"/>
                  </a:lnTo>
                  <a:lnTo>
                    <a:pt x="188" y="93"/>
                  </a:lnTo>
                  <a:lnTo>
                    <a:pt x="297" y="93"/>
                  </a:lnTo>
                  <a:lnTo>
                    <a:pt x="459" y="64"/>
                  </a:lnTo>
                  <a:lnTo>
                    <a:pt x="562" y="232"/>
                  </a:lnTo>
                  <a:lnTo>
                    <a:pt x="562" y="389"/>
                  </a:lnTo>
                  <a:lnTo>
                    <a:pt x="702" y="578"/>
                  </a:lnTo>
                  <a:lnTo>
                    <a:pt x="725" y="578"/>
                  </a:lnTo>
                  <a:lnTo>
                    <a:pt x="725" y="512"/>
                  </a:lnTo>
                  <a:lnTo>
                    <a:pt x="779" y="625"/>
                  </a:lnTo>
                  <a:lnTo>
                    <a:pt x="941" y="661"/>
                  </a:lnTo>
                  <a:lnTo>
                    <a:pt x="1014" y="735"/>
                  </a:lnTo>
                  <a:lnTo>
                    <a:pt x="1079" y="755"/>
                  </a:lnTo>
                  <a:lnTo>
                    <a:pt x="1014" y="891"/>
                  </a:lnTo>
                  <a:lnTo>
                    <a:pt x="1085" y="1024"/>
                  </a:lnTo>
                  <a:lnTo>
                    <a:pt x="1085" y="1027"/>
                  </a:lnTo>
                  <a:lnTo>
                    <a:pt x="1089" y="1035"/>
                  </a:lnTo>
                  <a:lnTo>
                    <a:pt x="1092" y="1048"/>
                  </a:lnTo>
                  <a:lnTo>
                    <a:pt x="1096" y="1063"/>
                  </a:lnTo>
                  <a:lnTo>
                    <a:pt x="1102" y="1082"/>
                  </a:lnTo>
                  <a:lnTo>
                    <a:pt x="1107" y="1102"/>
                  </a:lnTo>
                  <a:lnTo>
                    <a:pt x="1112" y="1120"/>
                  </a:lnTo>
                  <a:lnTo>
                    <a:pt x="1118" y="1139"/>
                  </a:lnTo>
                  <a:lnTo>
                    <a:pt x="1123" y="1155"/>
                  </a:lnTo>
                  <a:lnTo>
                    <a:pt x="1127" y="1169"/>
                  </a:lnTo>
                  <a:lnTo>
                    <a:pt x="1129" y="1179"/>
                  </a:lnTo>
                  <a:lnTo>
                    <a:pt x="1130" y="1183"/>
                  </a:lnTo>
                  <a:lnTo>
                    <a:pt x="1129" y="1187"/>
                  </a:lnTo>
                  <a:lnTo>
                    <a:pt x="1127" y="1196"/>
                  </a:lnTo>
                  <a:lnTo>
                    <a:pt x="1123" y="1210"/>
                  </a:lnTo>
                  <a:lnTo>
                    <a:pt x="1120" y="1227"/>
                  </a:lnTo>
                  <a:lnTo>
                    <a:pt x="1115" y="1245"/>
                  </a:lnTo>
                  <a:lnTo>
                    <a:pt x="1110" y="1266"/>
                  </a:lnTo>
                  <a:lnTo>
                    <a:pt x="1105" y="1287"/>
                  </a:lnTo>
                  <a:lnTo>
                    <a:pt x="1100" y="1307"/>
                  </a:lnTo>
                  <a:lnTo>
                    <a:pt x="1095" y="1325"/>
                  </a:lnTo>
                  <a:lnTo>
                    <a:pt x="1091" y="1341"/>
                  </a:lnTo>
                  <a:lnTo>
                    <a:pt x="1088" y="1355"/>
                  </a:lnTo>
                  <a:lnTo>
                    <a:pt x="1085" y="1362"/>
                  </a:lnTo>
                  <a:lnTo>
                    <a:pt x="1085" y="1365"/>
                  </a:lnTo>
                  <a:lnTo>
                    <a:pt x="1095" y="1484"/>
                  </a:lnTo>
                  <a:lnTo>
                    <a:pt x="1035" y="1491"/>
                  </a:lnTo>
                  <a:lnTo>
                    <a:pt x="973" y="1493"/>
                  </a:lnTo>
                  <a:lnTo>
                    <a:pt x="893" y="1490"/>
                  </a:lnTo>
                  <a:lnTo>
                    <a:pt x="815" y="1480"/>
                  </a:lnTo>
                  <a:lnTo>
                    <a:pt x="739" y="1464"/>
                  </a:lnTo>
                  <a:lnTo>
                    <a:pt x="666" y="1443"/>
                  </a:lnTo>
                  <a:lnTo>
                    <a:pt x="594" y="1416"/>
                  </a:lnTo>
                  <a:lnTo>
                    <a:pt x="525" y="1383"/>
                  </a:lnTo>
                  <a:lnTo>
                    <a:pt x="460" y="1346"/>
                  </a:lnTo>
                  <a:lnTo>
                    <a:pt x="398" y="1303"/>
                  </a:lnTo>
                  <a:lnTo>
                    <a:pt x="339" y="1256"/>
                  </a:lnTo>
                  <a:lnTo>
                    <a:pt x="285" y="1205"/>
                  </a:lnTo>
                  <a:lnTo>
                    <a:pt x="234" y="1150"/>
                  </a:lnTo>
                  <a:lnTo>
                    <a:pt x="188" y="1091"/>
                  </a:lnTo>
                  <a:lnTo>
                    <a:pt x="146" y="1029"/>
                  </a:lnTo>
                  <a:lnTo>
                    <a:pt x="108" y="962"/>
                  </a:lnTo>
                  <a:lnTo>
                    <a:pt x="76" y="893"/>
                  </a:lnTo>
                  <a:lnTo>
                    <a:pt x="49" y="821"/>
                  </a:lnTo>
                  <a:lnTo>
                    <a:pt x="28" y="747"/>
                  </a:lnTo>
                  <a:lnTo>
                    <a:pt x="13" y="671"/>
                  </a:lnTo>
                  <a:lnTo>
                    <a:pt x="3" y="592"/>
                  </a:lnTo>
                  <a:lnTo>
                    <a:pt x="0" y="512"/>
                  </a:lnTo>
                  <a:lnTo>
                    <a:pt x="3" y="434"/>
                  </a:lnTo>
                  <a:lnTo>
                    <a:pt x="12" y="360"/>
                  </a:lnTo>
                  <a:lnTo>
                    <a:pt x="26" y="287"/>
                  </a:lnTo>
                  <a:lnTo>
                    <a:pt x="45" y="215"/>
                  </a:lnTo>
                  <a:lnTo>
                    <a:pt x="70" y="146"/>
                  </a:lnTo>
                  <a:lnTo>
                    <a:pt x="99" y="81"/>
                  </a:lnTo>
                  <a:lnTo>
                    <a:pt x="134" y="17"/>
                  </a:lnTo>
                  <a:lnTo>
                    <a:pt x="2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4" name="Freeform 508"/>
            <p:cNvSpPr>
              <a:spLocks noEditPoints="1"/>
            </p:cNvSpPr>
            <p:nvPr/>
          </p:nvSpPr>
          <p:spPr bwMode="auto">
            <a:xfrm>
              <a:off x="1771" y="222"/>
              <a:ext cx="166" cy="52"/>
            </a:xfrm>
            <a:custGeom>
              <a:avLst/>
              <a:gdLst>
                <a:gd name="T0" fmla="*/ 498 w 1165"/>
                <a:gd name="T1" fmla="*/ 106 h 358"/>
                <a:gd name="T2" fmla="*/ 496 w 1165"/>
                <a:gd name="T3" fmla="*/ 112 h 358"/>
                <a:gd name="T4" fmla="*/ 489 w 1165"/>
                <a:gd name="T5" fmla="*/ 118 h 358"/>
                <a:gd name="T6" fmla="*/ 481 w 1165"/>
                <a:gd name="T7" fmla="*/ 125 h 358"/>
                <a:gd name="T8" fmla="*/ 471 w 1165"/>
                <a:gd name="T9" fmla="*/ 133 h 358"/>
                <a:gd name="T10" fmla="*/ 460 w 1165"/>
                <a:gd name="T11" fmla="*/ 141 h 358"/>
                <a:gd name="T12" fmla="*/ 450 w 1165"/>
                <a:gd name="T13" fmla="*/ 148 h 358"/>
                <a:gd name="T14" fmla="*/ 442 w 1165"/>
                <a:gd name="T15" fmla="*/ 153 h 358"/>
                <a:gd name="T16" fmla="*/ 436 w 1165"/>
                <a:gd name="T17" fmla="*/ 157 h 358"/>
                <a:gd name="T18" fmla="*/ 434 w 1165"/>
                <a:gd name="T19" fmla="*/ 158 h 358"/>
                <a:gd name="T20" fmla="*/ 498 w 1165"/>
                <a:gd name="T21" fmla="*/ 196 h 358"/>
                <a:gd name="T22" fmla="*/ 630 w 1165"/>
                <a:gd name="T23" fmla="*/ 161 h 358"/>
                <a:gd name="T24" fmla="*/ 600 w 1165"/>
                <a:gd name="T25" fmla="*/ 106 h 358"/>
                <a:gd name="T26" fmla="*/ 541 w 1165"/>
                <a:gd name="T27" fmla="*/ 125 h 358"/>
                <a:gd name="T28" fmla="*/ 498 w 1165"/>
                <a:gd name="T29" fmla="*/ 106 h 358"/>
                <a:gd name="T30" fmla="*/ 892 w 1165"/>
                <a:gd name="T31" fmla="*/ 43 h 358"/>
                <a:gd name="T32" fmla="*/ 792 w 1165"/>
                <a:gd name="T33" fmla="*/ 98 h 358"/>
                <a:gd name="T34" fmla="*/ 735 w 1165"/>
                <a:gd name="T35" fmla="*/ 134 h 358"/>
                <a:gd name="T36" fmla="*/ 775 w 1165"/>
                <a:gd name="T37" fmla="*/ 160 h 358"/>
                <a:gd name="T38" fmla="*/ 863 w 1165"/>
                <a:gd name="T39" fmla="*/ 151 h 358"/>
                <a:gd name="T40" fmla="*/ 955 w 1165"/>
                <a:gd name="T41" fmla="*/ 80 h 358"/>
                <a:gd name="T42" fmla="*/ 892 w 1165"/>
                <a:gd name="T43" fmla="*/ 43 h 358"/>
                <a:gd name="T44" fmla="*/ 751 w 1165"/>
                <a:gd name="T45" fmla="*/ 0 h 358"/>
                <a:gd name="T46" fmla="*/ 825 w 1165"/>
                <a:gd name="T47" fmla="*/ 4 h 358"/>
                <a:gd name="T48" fmla="*/ 897 w 1165"/>
                <a:gd name="T49" fmla="*/ 12 h 358"/>
                <a:gd name="T50" fmla="*/ 967 w 1165"/>
                <a:gd name="T51" fmla="*/ 25 h 358"/>
                <a:gd name="T52" fmla="*/ 1035 w 1165"/>
                <a:gd name="T53" fmla="*/ 44 h 358"/>
                <a:gd name="T54" fmla="*/ 1101 w 1165"/>
                <a:gd name="T55" fmla="*/ 68 h 358"/>
                <a:gd name="T56" fmla="*/ 1165 w 1165"/>
                <a:gd name="T57" fmla="*/ 95 h 358"/>
                <a:gd name="T58" fmla="*/ 1131 w 1165"/>
                <a:gd name="T59" fmla="*/ 101 h 358"/>
                <a:gd name="T60" fmla="*/ 1035 w 1165"/>
                <a:gd name="T61" fmla="*/ 86 h 358"/>
                <a:gd name="T62" fmla="*/ 967 w 1165"/>
                <a:gd name="T63" fmla="*/ 131 h 358"/>
                <a:gd name="T64" fmla="*/ 920 w 1165"/>
                <a:gd name="T65" fmla="*/ 185 h 358"/>
                <a:gd name="T66" fmla="*/ 746 w 1165"/>
                <a:gd name="T67" fmla="*/ 201 h 358"/>
                <a:gd name="T68" fmla="*/ 674 w 1165"/>
                <a:gd name="T69" fmla="*/ 189 h 358"/>
                <a:gd name="T70" fmla="*/ 624 w 1165"/>
                <a:gd name="T71" fmla="*/ 266 h 358"/>
                <a:gd name="T72" fmla="*/ 482 w 1165"/>
                <a:gd name="T73" fmla="*/ 275 h 358"/>
                <a:gd name="T74" fmla="*/ 392 w 1165"/>
                <a:gd name="T75" fmla="*/ 249 h 358"/>
                <a:gd name="T76" fmla="*/ 313 w 1165"/>
                <a:gd name="T77" fmla="*/ 294 h 358"/>
                <a:gd name="T78" fmla="*/ 139 w 1165"/>
                <a:gd name="T79" fmla="*/ 318 h 358"/>
                <a:gd name="T80" fmla="*/ 0 w 1165"/>
                <a:gd name="T81" fmla="*/ 358 h 358"/>
                <a:gd name="T82" fmla="*/ 0 w 1165"/>
                <a:gd name="T83" fmla="*/ 358 h 358"/>
                <a:gd name="T84" fmla="*/ 51 w 1165"/>
                <a:gd name="T85" fmla="*/ 300 h 358"/>
                <a:gd name="T86" fmla="*/ 106 w 1165"/>
                <a:gd name="T87" fmla="*/ 247 h 358"/>
                <a:gd name="T88" fmla="*/ 166 w 1165"/>
                <a:gd name="T89" fmla="*/ 198 h 358"/>
                <a:gd name="T90" fmla="*/ 229 w 1165"/>
                <a:gd name="T91" fmla="*/ 154 h 358"/>
                <a:gd name="T92" fmla="*/ 295 w 1165"/>
                <a:gd name="T93" fmla="*/ 115 h 358"/>
                <a:gd name="T94" fmla="*/ 365 w 1165"/>
                <a:gd name="T95" fmla="*/ 81 h 358"/>
                <a:gd name="T96" fmla="*/ 437 w 1165"/>
                <a:gd name="T97" fmla="*/ 53 h 358"/>
                <a:gd name="T98" fmla="*/ 512 w 1165"/>
                <a:gd name="T99" fmla="*/ 31 h 358"/>
                <a:gd name="T100" fmla="*/ 590 w 1165"/>
                <a:gd name="T101" fmla="*/ 15 h 358"/>
                <a:gd name="T102" fmla="*/ 670 w 1165"/>
                <a:gd name="T103" fmla="*/ 4 h 358"/>
                <a:gd name="T104" fmla="*/ 751 w 1165"/>
                <a:gd name="T105" fmla="*/ 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65" h="358">
                  <a:moveTo>
                    <a:pt x="498" y="106"/>
                  </a:moveTo>
                  <a:lnTo>
                    <a:pt x="496" y="112"/>
                  </a:lnTo>
                  <a:lnTo>
                    <a:pt x="489" y="118"/>
                  </a:lnTo>
                  <a:lnTo>
                    <a:pt x="481" y="125"/>
                  </a:lnTo>
                  <a:lnTo>
                    <a:pt x="471" y="133"/>
                  </a:lnTo>
                  <a:lnTo>
                    <a:pt x="460" y="141"/>
                  </a:lnTo>
                  <a:lnTo>
                    <a:pt x="450" y="148"/>
                  </a:lnTo>
                  <a:lnTo>
                    <a:pt x="442" y="153"/>
                  </a:lnTo>
                  <a:lnTo>
                    <a:pt x="436" y="157"/>
                  </a:lnTo>
                  <a:lnTo>
                    <a:pt x="434" y="158"/>
                  </a:lnTo>
                  <a:lnTo>
                    <a:pt x="498" y="196"/>
                  </a:lnTo>
                  <a:lnTo>
                    <a:pt x="630" y="161"/>
                  </a:lnTo>
                  <a:lnTo>
                    <a:pt x="600" y="106"/>
                  </a:lnTo>
                  <a:lnTo>
                    <a:pt x="541" y="125"/>
                  </a:lnTo>
                  <a:lnTo>
                    <a:pt x="498" y="106"/>
                  </a:lnTo>
                  <a:close/>
                  <a:moveTo>
                    <a:pt x="892" y="43"/>
                  </a:moveTo>
                  <a:lnTo>
                    <a:pt x="792" y="98"/>
                  </a:lnTo>
                  <a:lnTo>
                    <a:pt x="735" y="134"/>
                  </a:lnTo>
                  <a:lnTo>
                    <a:pt x="775" y="160"/>
                  </a:lnTo>
                  <a:lnTo>
                    <a:pt x="863" y="151"/>
                  </a:lnTo>
                  <a:lnTo>
                    <a:pt x="955" y="80"/>
                  </a:lnTo>
                  <a:lnTo>
                    <a:pt x="892" y="43"/>
                  </a:lnTo>
                  <a:close/>
                  <a:moveTo>
                    <a:pt x="751" y="0"/>
                  </a:moveTo>
                  <a:lnTo>
                    <a:pt x="825" y="4"/>
                  </a:lnTo>
                  <a:lnTo>
                    <a:pt x="897" y="12"/>
                  </a:lnTo>
                  <a:lnTo>
                    <a:pt x="967" y="25"/>
                  </a:lnTo>
                  <a:lnTo>
                    <a:pt x="1035" y="44"/>
                  </a:lnTo>
                  <a:lnTo>
                    <a:pt x="1101" y="68"/>
                  </a:lnTo>
                  <a:lnTo>
                    <a:pt x="1165" y="95"/>
                  </a:lnTo>
                  <a:lnTo>
                    <a:pt x="1131" y="101"/>
                  </a:lnTo>
                  <a:lnTo>
                    <a:pt x="1035" y="86"/>
                  </a:lnTo>
                  <a:lnTo>
                    <a:pt x="967" y="131"/>
                  </a:lnTo>
                  <a:lnTo>
                    <a:pt x="920" y="185"/>
                  </a:lnTo>
                  <a:lnTo>
                    <a:pt x="746" y="201"/>
                  </a:lnTo>
                  <a:lnTo>
                    <a:pt x="674" y="189"/>
                  </a:lnTo>
                  <a:lnTo>
                    <a:pt x="624" y="266"/>
                  </a:lnTo>
                  <a:lnTo>
                    <a:pt x="482" y="275"/>
                  </a:lnTo>
                  <a:lnTo>
                    <a:pt x="392" y="249"/>
                  </a:lnTo>
                  <a:lnTo>
                    <a:pt x="313" y="294"/>
                  </a:lnTo>
                  <a:lnTo>
                    <a:pt x="139" y="318"/>
                  </a:lnTo>
                  <a:lnTo>
                    <a:pt x="0" y="358"/>
                  </a:lnTo>
                  <a:lnTo>
                    <a:pt x="0" y="358"/>
                  </a:lnTo>
                  <a:lnTo>
                    <a:pt x="51" y="300"/>
                  </a:lnTo>
                  <a:lnTo>
                    <a:pt x="106" y="247"/>
                  </a:lnTo>
                  <a:lnTo>
                    <a:pt x="166" y="198"/>
                  </a:lnTo>
                  <a:lnTo>
                    <a:pt x="229" y="154"/>
                  </a:lnTo>
                  <a:lnTo>
                    <a:pt x="295" y="115"/>
                  </a:lnTo>
                  <a:lnTo>
                    <a:pt x="365" y="81"/>
                  </a:lnTo>
                  <a:lnTo>
                    <a:pt x="437" y="53"/>
                  </a:lnTo>
                  <a:lnTo>
                    <a:pt x="512" y="31"/>
                  </a:lnTo>
                  <a:lnTo>
                    <a:pt x="590" y="15"/>
                  </a:lnTo>
                  <a:lnTo>
                    <a:pt x="670" y="4"/>
                  </a:lnTo>
                  <a:lnTo>
                    <a:pt x="7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85" name="Group 511"/>
          <p:cNvGrpSpPr>
            <a:grpSpLocks noChangeAspect="1"/>
          </p:cNvGrpSpPr>
          <p:nvPr/>
        </p:nvGrpSpPr>
        <p:grpSpPr bwMode="auto">
          <a:xfrm>
            <a:off x="1866978" y="615997"/>
            <a:ext cx="167367" cy="277201"/>
            <a:chOff x="2311" y="54"/>
            <a:chExt cx="288" cy="47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88" name="Freeform 513"/>
            <p:cNvSpPr>
              <a:spLocks/>
            </p:cNvSpPr>
            <p:nvPr/>
          </p:nvSpPr>
          <p:spPr bwMode="auto">
            <a:xfrm>
              <a:off x="2512" y="442"/>
              <a:ext cx="78" cy="84"/>
            </a:xfrm>
            <a:custGeom>
              <a:avLst/>
              <a:gdLst>
                <a:gd name="T0" fmla="*/ 0 w 545"/>
                <a:gd name="T1" fmla="*/ 0 h 584"/>
                <a:gd name="T2" fmla="*/ 545 w 545"/>
                <a:gd name="T3" fmla="*/ 0 h 584"/>
                <a:gd name="T4" fmla="*/ 0 w 545"/>
                <a:gd name="T5" fmla="*/ 584 h 584"/>
                <a:gd name="T6" fmla="*/ 0 w 545"/>
                <a:gd name="T7" fmla="*/ 0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5" h="584">
                  <a:moveTo>
                    <a:pt x="0" y="0"/>
                  </a:moveTo>
                  <a:lnTo>
                    <a:pt x="545" y="0"/>
                  </a:lnTo>
                  <a:lnTo>
                    <a:pt x="0" y="58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9" name="Freeform 514"/>
            <p:cNvSpPr>
              <a:spLocks noEditPoints="1"/>
            </p:cNvSpPr>
            <p:nvPr/>
          </p:nvSpPr>
          <p:spPr bwMode="auto">
            <a:xfrm>
              <a:off x="2311" y="102"/>
              <a:ext cx="288" cy="429"/>
            </a:xfrm>
            <a:custGeom>
              <a:avLst/>
              <a:gdLst>
                <a:gd name="T0" fmla="*/ 452 w 2020"/>
                <a:gd name="T1" fmla="*/ 1872 h 3005"/>
                <a:gd name="T2" fmla="*/ 1568 w 2020"/>
                <a:gd name="T3" fmla="*/ 1658 h 3005"/>
                <a:gd name="T4" fmla="*/ 452 w 2020"/>
                <a:gd name="T5" fmla="*/ 1202 h 3005"/>
                <a:gd name="T6" fmla="*/ 1568 w 2020"/>
                <a:gd name="T7" fmla="*/ 1415 h 3005"/>
                <a:gd name="T8" fmla="*/ 452 w 2020"/>
                <a:gd name="T9" fmla="*/ 1202 h 3005"/>
                <a:gd name="T10" fmla="*/ 452 w 2020"/>
                <a:gd name="T11" fmla="*/ 964 h 3005"/>
                <a:gd name="T12" fmla="*/ 1568 w 2020"/>
                <a:gd name="T13" fmla="*/ 750 h 3005"/>
                <a:gd name="T14" fmla="*/ 0 w 2020"/>
                <a:gd name="T15" fmla="*/ 0 h 3005"/>
                <a:gd name="T16" fmla="*/ 189 w 2020"/>
                <a:gd name="T17" fmla="*/ 159 h 3005"/>
                <a:gd name="T18" fmla="*/ 201 w 2020"/>
                <a:gd name="T19" fmla="*/ 237 h 3005"/>
                <a:gd name="T20" fmla="*/ 232 w 2020"/>
                <a:gd name="T21" fmla="*/ 305 h 3005"/>
                <a:gd name="T22" fmla="*/ 280 w 2020"/>
                <a:gd name="T23" fmla="*/ 361 h 3005"/>
                <a:gd name="T24" fmla="*/ 342 w 2020"/>
                <a:gd name="T25" fmla="*/ 401 h 3005"/>
                <a:gd name="T26" fmla="*/ 413 w 2020"/>
                <a:gd name="T27" fmla="*/ 423 h 3005"/>
                <a:gd name="T28" fmla="*/ 491 w 2020"/>
                <a:gd name="T29" fmla="*/ 423 h 3005"/>
                <a:gd name="T30" fmla="*/ 563 w 2020"/>
                <a:gd name="T31" fmla="*/ 401 h 3005"/>
                <a:gd name="T32" fmla="*/ 624 w 2020"/>
                <a:gd name="T33" fmla="*/ 361 h 3005"/>
                <a:gd name="T34" fmla="*/ 672 w 2020"/>
                <a:gd name="T35" fmla="*/ 305 h 3005"/>
                <a:gd name="T36" fmla="*/ 704 w 2020"/>
                <a:gd name="T37" fmla="*/ 237 h 3005"/>
                <a:gd name="T38" fmla="*/ 714 w 2020"/>
                <a:gd name="T39" fmla="*/ 159 h 3005"/>
                <a:gd name="T40" fmla="*/ 748 w 2020"/>
                <a:gd name="T41" fmla="*/ 0 h 3005"/>
                <a:gd name="T42" fmla="*/ 751 w 2020"/>
                <a:gd name="T43" fmla="*/ 200 h 3005"/>
                <a:gd name="T44" fmla="*/ 772 w 2020"/>
                <a:gd name="T45" fmla="*/ 273 h 3005"/>
                <a:gd name="T46" fmla="*/ 812 w 2020"/>
                <a:gd name="T47" fmla="*/ 335 h 3005"/>
                <a:gd name="T48" fmla="*/ 868 w 2020"/>
                <a:gd name="T49" fmla="*/ 384 h 3005"/>
                <a:gd name="T50" fmla="*/ 934 w 2020"/>
                <a:gd name="T51" fmla="*/ 416 h 3005"/>
                <a:gd name="T52" fmla="*/ 1011 w 2020"/>
                <a:gd name="T53" fmla="*/ 426 h 3005"/>
                <a:gd name="T54" fmla="*/ 1086 w 2020"/>
                <a:gd name="T55" fmla="*/ 416 h 3005"/>
                <a:gd name="T56" fmla="*/ 1154 w 2020"/>
                <a:gd name="T57" fmla="*/ 384 h 3005"/>
                <a:gd name="T58" fmla="*/ 1208 w 2020"/>
                <a:gd name="T59" fmla="*/ 335 h 3005"/>
                <a:gd name="T60" fmla="*/ 1248 w 2020"/>
                <a:gd name="T61" fmla="*/ 273 h 3005"/>
                <a:gd name="T62" fmla="*/ 1271 w 2020"/>
                <a:gd name="T63" fmla="*/ 200 h 3005"/>
                <a:gd name="T64" fmla="*/ 1273 w 2020"/>
                <a:gd name="T65" fmla="*/ 0 h 3005"/>
                <a:gd name="T66" fmla="*/ 1306 w 2020"/>
                <a:gd name="T67" fmla="*/ 159 h 3005"/>
                <a:gd name="T68" fmla="*/ 1317 w 2020"/>
                <a:gd name="T69" fmla="*/ 237 h 3005"/>
                <a:gd name="T70" fmla="*/ 1348 w 2020"/>
                <a:gd name="T71" fmla="*/ 305 h 3005"/>
                <a:gd name="T72" fmla="*/ 1396 w 2020"/>
                <a:gd name="T73" fmla="*/ 361 h 3005"/>
                <a:gd name="T74" fmla="*/ 1458 w 2020"/>
                <a:gd name="T75" fmla="*/ 401 h 3005"/>
                <a:gd name="T76" fmla="*/ 1530 w 2020"/>
                <a:gd name="T77" fmla="*/ 423 h 3005"/>
                <a:gd name="T78" fmla="*/ 1607 w 2020"/>
                <a:gd name="T79" fmla="*/ 423 h 3005"/>
                <a:gd name="T80" fmla="*/ 1679 w 2020"/>
                <a:gd name="T81" fmla="*/ 401 h 3005"/>
                <a:gd name="T82" fmla="*/ 1740 w 2020"/>
                <a:gd name="T83" fmla="*/ 361 h 3005"/>
                <a:gd name="T84" fmla="*/ 1788 w 2020"/>
                <a:gd name="T85" fmla="*/ 305 h 3005"/>
                <a:gd name="T86" fmla="*/ 1820 w 2020"/>
                <a:gd name="T87" fmla="*/ 237 h 3005"/>
                <a:gd name="T88" fmla="*/ 1831 w 2020"/>
                <a:gd name="T89" fmla="*/ 159 h 3005"/>
                <a:gd name="T90" fmla="*/ 2018 w 2020"/>
                <a:gd name="T91" fmla="*/ 0 h 3005"/>
                <a:gd name="T92" fmla="*/ 1264 w 2020"/>
                <a:gd name="T93" fmla="*/ 2239 h 3005"/>
                <a:gd name="T94" fmla="*/ 0 w 2020"/>
                <a:gd name="T95" fmla="*/ 3005 h 30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20" h="3005">
                  <a:moveTo>
                    <a:pt x="452" y="1658"/>
                  </a:moveTo>
                  <a:lnTo>
                    <a:pt x="452" y="1872"/>
                  </a:lnTo>
                  <a:lnTo>
                    <a:pt x="1568" y="1872"/>
                  </a:lnTo>
                  <a:lnTo>
                    <a:pt x="1568" y="1658"/>
                  </a:lnTo>
                  <a:lnTo>
                    <a:pt x="452" y="1658"/>
                  </a:lnTo>
                  <a:close/>
                  <a:moveTo>
                    <a:pt x="452" y="1202"/>
                  </a:moveTo>
                  <a:lnTo>
                    <a:pt x="452" y="1415"/>
                  </a:lnTo>
                  <a:lnTo>
                    <a:pt x="1568" y="1415"/>
                  </a:lnTo>
                  <a:lnTo>
                    <a:pt x="1568" y="1202"/>
                  </a:lnTo>
                  <a:lnTo>
                    <a:pt x="452" y="1202"/>
                  </a:lnTo>
                  <a:close/>
                  <a:moveTo>
                    <a:pt x="452" y="750"/>
                  </a:moveTo>
                  <a:lnTo>
                    <a:pt x="452" y="964"/>
                  </a:lnTo>
                  <a:lnTo>
                    <a:pt x="1568" y="964"/>
                  </a:lnTo>
                  <a:lnTo>
                    <a:pt x="1568" y="750"/>
                  </a:lnTo>
                  <a:lnTo>
                    <a:pt x="452" y="750"/>
                  </a:lnTo>
                  <a:close/>
                  <a:moveTo>
                    <a:pt x="0" y="0"/>
                  </a:moveTo>
                  <a:lnTo>
                    <a:pt x="189" y="0"/>
                  </a:lnTo>
                  <a:lnTo>
                    <a:pt x="189" y="159"/>
                  </a:lnTo>
                  <a:lnTo>
                    <a:pt x="192" y="200"/>
                  </a:lnTo>
                  <a:lnTo>
                    <a:pt x="201" y="237"/>
                  </a:lnTo>
                  <a:lnTo>
                    <a:pt x="214" y="273"/>
                  </a:lnTo>
                  <a:lnTo>
                    <a:pt x="232" y="305"/>
                  </a:lnTo>
                  <a:lnTo>
                    <a:pt x="253" y="335"/>
                  </a:lnTo>
                  <a:lnTo>
                    <a:pt x="280" y="361"/>
                  </a:lnTo>
                  <a:lnTo>
                    <a:pt x="309" y="384"/>
                  </a:lnTo>
                  <a:lnTo>
                    <a:pt x="342" y="401"/>
                  </a:lnTo>
                  <a:lnTo>
                    <a:pt x="376" y="416"/>
                  </a:lnTo>
                  <a:lnTo>
                    <a:pt x="413" y="423"/>
                  </a:lnTo>
                  <a:lnTo>
                    <a:pt x="452" y="426"/>
                  </a:lnTo>
                  <a:lnTo>
                    <a:pt x="491" y="423"/>
                  </a:lnTo>
                  <a:lnTo>
                    <a:pt x="527" y="416"/>
                  </a:lnTo>
                  <a:lnTo>
                    <a:pt x="563" y="401"/>
                  </a:lnTo>
                  <a:lnTo>
                    <a:pt x="595" y="384"/>
                  </a:lnTo>
                  <a:lnTo>
                    <a:pt x="624" y="361"/>
                  </a:lnTo>
                  <a:lnTo>
                    <a:pt x="650" y="335"/>
                  </a:lnTo>
                  <a:lnTo>
                    <a:pt x="672" y="305"/>
                  </a:lnTo>
                  <a:lnTo>
                    <a:pt x="691" y="273"/>
                  </a:lnTo>
                  <a:lnTo>
                    <a:pt x="704" y="237"/>
                  </a:lnTo>
                  <a:lnTo>
                    <a:pt x="712" y="200"/>
                  </a:lnTo>
                  <a:lnTo>
                    <a:pt x="714" y="159"/>
                  </a:lnTo>
                  <a:lnTo>
                    <a:pt x="714" y="0"/>
                  </a:lnTo>
                  <a:lnTo>
                    <a:pt x="748" y="0"/>
                  </a:lnTo>
                  <a:lnTo>
                    <a:pt x="748" y="159"/>
                  </a:lnTo>
                  <a:lnTo>
                    <a:pt x="751" y="200"/>
                  </a:lnTo>
                  <a:lnTo>
                    <a:pt x="759" y="237"/>
                  </a:lnTo>
                  <a:lnTo>
                    <a:pt x="772" y="273"/>
                  </a:lnTo>
                  <a:lnTo>
                    <a:pt x="791" y="305"/>
                  </a:lnTo>
                  <a:lnTo>
                    <a:pt x="812" y="335"/>
                  </a:lnTo>
                  <a:lnTo>
                    <a:pt x="838" y="361"/>
                  </a:lnTo>
                  <a:lnTo>
                    <a:pt x="868" y="384"/>
                  </a:lnTo>
                  <a:lnTo>
                    <a:pt x="900" y="401"/>
                  </a:lnTo>
                  <a:lnTo>
                    <a:pt x="934" y="416"/>
                  </a:lnTo>
                  <a:lnTo>
                    <a:pt x="972" y="423"/>
                  </a:lnTo>
                  <a:lnTo>
                    <a:pt x="1011" y="426"/>
                  </a:lnTo>
                  <a:lnTo>
                    <a:pt x="1049" y="423"/>
                  </a:lnTo>
                  <a:lnTo>
                    <a:pt x="1086" y="416"/>
                  </a:lnTo>
                  <a:lnTo>
                    <a:pt x="1121" y="401"/>
                  </a:lnTo>
                  <a:lnTo>
                    <a:pt x="1154" y="384"/>
                  </a:lnTo>
                  <a:lnTo>
                    <a:pt x="1183" y="361"/>
                  </a:lnTo>
                  <a:lnTo>
                    <a:pt x="1208" y="335"/>
                  </a:lnTo>
                  <a:lnTo>
                    <a:pt x="1231" y="305"/>
                  </a:lnTo>
                  <a:lnTo>
                    <a:pt x="1248" y="273"/>
                  </a:lnTo>
                  <a:lnTo>
                    <a:pt x="1262" y="237"/>
                  </a:lnTo>
                  <a:lnTo>
                    <a:pt x="1271" y="200"/>
                  </a:lnTo>
                  <a:lnTo>
                    <a:pt x="1273" y="159"/>
                  </a:lnTo>
                  <a:lnTo>
                    <a:pt x="1273" y="0"/>
                  </a:lnTo>
                  <a:lnTo>
                    <a:pt x="1306" y="0"/>
                  </a:lnTo>
                  <a:lnTo>
                    <a:pt x="1306" y="159"/>
                  </a:lnTo>
                  <a:lnTo>
                    <a:pt x="1308" y="200"/>
                  </a:lnTo>
                  <a:lnTo>
                    <a:pt x="1317" y="237"/>
                  </a:lnTo>
                  <a:lnTo>
                    <a:pt x="1330" y="273"/>
                  </a:lnTo>
                  <a:lnTo>
                    <a:pt x="1348" y="305"/>
                  </a:lnTo>
                  <a:lnTo>
                    <a:pt x="1371" y="335"/>
                  </a:lnTo>
                  <a:lnTo>
                    <a:pt x="1396" y="361"/>
                  </a:lnTo>
                  <a:lnTo>
                    <a:pt x="1425" y="384"/>
                  </a:lnTo>
                  <a:lnTo>
                    <a:pt x="1458" y="401"/>
                  </a:lnTo>
                  <a:lnTo>
                    <a:pt x="1493" y="416"/>
                  </a:lnTo>
                  <a:lnTo>
                    <a:pt x="1530" y="423"/>
                  </a:lnTo>
                  <a:lnTo>
                    <a:pt x="1568" y="426"/>
                  </a:lnTo>
                  <a:lnTo>
                    <a:pt x="1607" y="423"/>
                  </a:lnTo>
                  <a:lnTo>
                    <a:pt x="1644" y="416"/>
                  </a:lnTo>
                  <a:lnTo>
                    <a:pt x="1679" y="401"/>
                  </a:lnTo>
                  <a:lnTo>
                    <a:pt x="1711" y="384"/>
                  </a:lnTo>
                  <a:lnTo>
                    <a:pt x="1740" y="361"/>
                  </a:lnTo>
                  <a:lnTo>
                    <a:pt x="1767" y="335"/>
                  </a:lnTo>
                  <a:lnTo>
                    <a:pt x="1788" y="305"/>
                  </a:lnTo>
                  <a:lnTo>
                    <a:pt x="1807" y="273"/>
                  </a:lnTo>
                  <a:lnTo>
                    <a:pt x="1820" y="237"/>
                  </a:lnTo>
                  <a:lnTo>
                    <a:pt x="1828" y="200"/>
                  </a:lnTo>
                  <a:lnTo>
                    <a:pt x="1831" y="159"/>
                  </a:lnTo>
                  <a:lnTo>
                    <a:pt x="1831" y="0"/>
                  </a:lnTo>
                  <a:lnTo>
                    <a:pt x="2018" y="0"/>
                  </a:lnTo>
                  <a:lnTo>
                    <a:pt x="2020" y="2239"/>
                  </a:lnTo>
                  <a:lnTo>
                    <a:pt x="1264" y="2239"/>
                  </a:lnTo>
                  <a:lnTo>
                    <a:pt x="1264" y="3005"/>
                  </a:lnTo>
                  <a:lnTo>
                    <a:pt x="0" y="300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0" name="Freeform 515"/>
            <p:cNvSpPr>
              <a:spLocks/>
            </p:cNvSpPr>
            <p:nvPr/>
          </p:nvSpPr>
          <p:spPr bwMode="auto">
            <a:xfrm>
              <a:off x="2353" y="54"/>
              <a:ext cx="45" cy="93"/>
            </a:xfrm>
            <a:custGeom>
              <a:avLst/>
              <a:gdLst>
                <a:gd name="T0" fmla="*/ 158 w 316"/>
                <a:gd name="T1" fmla="*/ 0 h 655"/>
                <a:gd name="T2" fmla="*/ 190 w 316"/>
                <a:gd name="T3" fmla="*/ 4 h 655"/>
                <a:gd name="T4" fmla="*/ 219 w 316"/>
                <a:gd name="T5" fmla="*/ 13 h 655"/>
                <a:gd name="T6" fmla="*/ 246 w 316"/>
                <a:gd name="T7" fmla="*/ 28 h 655"/>
                <a:gd name="T8" fmla="*/ 270 w 316"/>
                <a:gd name="T9" fmla="*/ 47 h 655"/>
                <a:gd name="T10" fmla="*/ 289 w 316"/>
                <a:gd name="T11" fmla="*/ 71 h 655"/>
                <a:gd name="T12" fmla="*/ 303 w 316"/>
                <a:gd name="T13" fmla="*/ 99 h 655"/>
                <a:gd name="T14" fmla="*/ 313 w 316"/>
                <a:gd name="T15" fmla="*/ 128 h 655"/>
                <a:gd name="T16" fmla="*/ 316 w 316"/>
                <a:gd name="T17" fmla="*/ 161 h 655"/>
                <a:gd name="T18" fmla="*/ 316 w 316"/>
                <a:gd name="T19" fmla="*/ 494 h 655"/>
                <a:gd name="T20" fmla="*/ 313 w 316"/>
                <a:gd name="T21" fmla="*/ 527 h 655"/>
                <a:gd name="T22" fmla="*/ 303 w 316"/>
                <a:gd name="T23" fmla="*/ 558 h 655"/>
                <a:gd name="T24" fmla="*/ 289 w 316"/>
                <a:gd name="T25" fmla="*/ 585 h 655"/>
                <a:gd name="T26" fmla="*/ 270 w 316"/>
                <a:gd name="T27" fmla="*/ 608 h 655"/>
                <a:gd name="T28" fmla="*/ 246 w 316"/>
                <a:gd name="T29" fmla="*/ 627 h 655"/>
                <a:gd name="T30" fmla="*/ 219 w 316"/>
                <a:gd name="T31" fmla="*/ 643 h 655"/>
                <a:gd name="T32" fmla="*/ 190 w 316"/>
                <a:gd name="T33" fmla="*/ 651 h 655"/>
                <a:gd name="T34" fmla="*/ 158 w 316"/>
                <a:gd name="T35" fmla="*/ 655 h 655"/>
                <a:gd name="T36" fmla="*/ 127 w 316"/>
                <a:gd name="T37" fmla="*/ 651 h 655"/>
                <a:gd name="T38" fmla="*/ 97 w 316"/>
                <a:gd name="T39" fmla="*/ 643 h 655"/>
                <a:gd name="T40" fmla="*/ 70 w 316"/>
                <a:gd name="T41" fmla="*/ 627 h 655"/>
                <a:gd name="T42" fmla="*/ 46 w 316"/>
                <a:gd name="T43" fmla="*/ 608 h 655"/>
                <a:gd name="T44" fmla="*/ 27 w 316"/>
                <a:gd name="T45" fmla="*/ 585 h 655"/>
                <a:gd name="T46" fmla="*/ 13 w 316"/>
                <a:gd name="T47" fmla="*/ 558 h 655"/>
                <a:gd name="T48" fmla="*/ 3 w 316"/>
                <a:gd name="T49" fmla="*/ 527 h 655"/>
                <a:gd name="T50" fmla="*/ 0 w 316"/>
                <a:gd name="T51" fmla="*/ 494 h 655"/>
                <a:gd name="T52" fmla="*/ 0 w 316"/>
                <a:gd name="T53" fmla="*/ 161 h 655"/>
                <a:gd name="T54" fmla="*/ 3 w 316"/>
                <a:gd name="T55" fmla="*/ 128 h 655"/>
                <a:gd name="T56" fmla="*/ 13 w 316"/>
                <a:gd name="T57" fmla="*/ 99 h 655"/>
                <a:gd name="T58" fmla="*/ 27 w 316"/>
                <a:gd name="T59" fmla="*/ 71 h 655"/>
                <a:gd name="T60" fmla="*/ 46 w 316"/>
                <a:gd name="T61" fmla="*/ 47 h 655"/>
                <a:gd name="T62" fmla="*/ 70 w 316"/>
                <a:gd name="T63" fmla="*/ 28 h 655"/>
                <a:gd name="T64" fmla="*/ 97 w 316"/>
                <a:gd name="T65" fmla="*/ 13 h 655"/>
                <a:gd name="T66" fmla="*/ 127 w 316"/>
                <a:gd name="T67" fmla="*/ 4 h 655"/>
                <a:gd name="T68" fmla="*/ 158 w 316"/>
                <a:gd name="T69" fmla="*/ 0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16" h="655">
                  <a:moveTo>
                    <a:pt x="158" y="0"/>
                  </a:moveTo>
                  <a:lnTo>
                    <a:pt x="190" y="4"/>
                  </a:lnTo>
                  <a:lnTo>
                    <a:pt x="219" y="13"/>
                  </a:lnTo>
                  <a:lnTo>
                    <a:pt x="246" y="28"/>
                  </a:lnTo>
                  <a:lnTo>
                    <a:pt x="270" y="47"/>
                  </a:lnTo>
                  <a:lnTo>
                    <a:pt x="289" y="71"/>
                  </a:lnTo>
                  <a:lnTo>
                    <a:pt x="303" y="99"/>
                  </a:lnTo>
                  <a:lnTo>
                    <a:pt x="313" y="128"/>
                  </a:lnTo>
                  <a:lnTo>
                    <a:pt x="316" y="161"/>
                  </a:lnTo>
                  <a:lnTo>
                    <a:pt x="316" y="494"/>
                  </a:lnTo>
                  <a:lnTo>
                    <a:pt x="313" y="527"/>
                  </a:lnTo>
                  <a:lnTo>
                    <a:pt x="303" y="558"/>
                  </a:lnTo>
                  <a:lnTo>
                    <a:pt x="289" y="585"/>
                  </a:lnTo>
                  <a:lnTo>
                    <a:pt x="270" y="608"/>
                  </a:lnTo>
                  <a:lnTo>
                    <a:pt x="246" y="627"/>
                  </a:lnTo>
                  <a:lnTo>
                    <a:pt x="219" y="643"/>
                  </a:lnTo>
                  <a:lnTo>
                    <a:pt x="190" y="651"/>
                  </a:lnTo>
                  <a:lnTo>
                    <a:pt x="158" y="655"/>
                  </a:lnTo>
                  <a:lnTo>
                    <a:pt x="127" y="651"/>
                  </a:lnTo>
                  <a:lnTo>
                    <a:pt x="97" y="643"/>
                  </a:lnTo>
                  <a:lnTo>
                    <a:pt x="70" y="627"/>
                  </a:lnTo>
                  <a:lnTo>
                    <a:pt x="46" y="608"/>
                  </a:lnTo>
                  <a:lnTo>
                    <a:pt x="27" y="585"/>
                  </a:lnTo>
                  <a:lnTo>
                    <a:pt x="13" y="558"/>
                  </a:lnTo>
                  <a:lnTo>
                    <a:pt x="3" y="527"/>
                  </a:lnTo>
                  <a:lnTo>
                    <a:pt x="0" y="494"/>
                  </a:lnTo>
                  <a:lnTo>
                    <a:pt x="0" y="161"/>
                  </a:lnTo>
                  <a:lnTo>
                    <a:pt x="3" y="128"/>
                  </a:lnTo>
                  <a:lnTo>
                    <a:pt x="13" y="99"/>
                  </a:lnTo>
                  <a:lnTo>
                    <a:pt x="27" y="71"/>
                  </a:lnTo>
                  <a:lnTo>
                    <a:pt x="46" y="47"/>
                  </a:lnTo>
                  <a:lnTo>
                    <a:pt x="70" y="28"/>
                  </a:lnTo>
                  <a:lnTo>
                    <a:pt x="97" y="13"/>
                  </a:lnTo>
                  <a:lnTo>
                    <a:pt x="127" y="4"/>
                  </a:lnTo>
                  <a:lnTo>
                    <a:pt x="1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1" name="Freeform 516"/>
            <p:cNvSpPr>
              <a:spLocks/>
            </p:cNvSpPr>
            <p:nvPr/>
          </p:nvSpPr>
          <p:spPr bwMode="auto">
            <a:xfrm>
              <a:off x="2433" y="54"/>
              <a:ext cx="45" cy="93"/>
            </a:xfrm>
            <a:custGeom>
              <a:avLst/>
              <a:gdLst>
                <a:gd name="T0" fmla="*/ 158 w 315"/>
                <a:gd name="T1" fmla="*/ 0 h 655"/>
                <a:gd name="T2" fmla="*/ 189 w 315"/>
                <a:gd name="T3" fmla="*/ 4 h 655"/>
                <a:gd name="T4" fmla="*/ 219 w 315"/>
                <a:gd name="T5" fmla="*/ 13 h 655"/>
                <a:gd name="T6" fmla="*/ 246 w 315"/>
                <a:gd name="T7" fmla="*/ 28 h 655"/>
                <a:gd name="T8" fmla="*/ 268 w 315"/>
                <a:gd name="T9" fmla="*/ 47 h 655"/>
                <a:gd name="T10" fmla="*/ 288 w 315"/>
                <a:gd name="T11" fmla="*/ 71 h 655"/>
                <a:gd name="T12" fmla="*/ 303 w 315"/>
                <a:gd name="T13" fmla="*/ 99 h 655"/>
                <a:gd name="T14" fmla="*/ 311 w 315"/>
                <a:gd name="T15" fmla="*/ 128 h 655"/>
                <a:gd name="T16" fmla="*/ 315 w 315"/>
                <a:gd name="T17" fmla="*/ 161 h 655"/>
                <a:gd name="T18" fmla="*/ 315 w 315"/>
                <a:gd name="T19" fmla="*/ 494 h 655"/>
                <a:gd name="T20" fmla="*/ 311 w 315"/>
                <a:gd name="T21" fmla="*/ 527 h 655"/>
                <a:gd name="T22" fmla="*/ 303 w 315"/>
                <a:gd name="T23" fmla="*/ 558 h 655"/>
                <a:gd name="T24" fmla="*/ 288 w 315"/>
                <a:gd name="T25" fmla="*/ 585 h 655"/>
                <a:gd name="T26" fmla="*/ 268 w 315"/>
                <a:gd name="T27" fmla="*/ 608 h 655"/>
                <a:gd name="T28" fmla="*/ 246 w 315"/>
                <a:gd name="T29" fmla="*/ 627 h 655"/>
                <a:gd name="T30" fmla="*/ 219 w 315"/>
                <a:gd name="T31" fmla="*/ 643 h 655"/>
                <a:gd name="T32" fmla="*/ 189 w 315"/>
                <a:gd name="T33" fmla="*/ 651 h 655"/>
                <a:gd name="T34" fmla="*/ 158 w 315"/>
                <a:gd name="T35" fmla="*/ 655 h 655"/>
                <a:gd name="T36" fmla="*/ 125 w 315"/>
                <a:gd name="T37" fmla="*/ 651 h 655"/>
                <a:gd name="T38" fmla="*/ 96 w 315"/>
                <a:gd name="T39" fmla="*/ 643 h 655"/>
                <a:gd name="T40" fmla="*/ 70 w 315"/>
                <a:gd name="T41" fmla="*/ 627 h 655"/>
                <a:gd name="T42" fmla="*/ 46 w 315"/>
                <a:gd name="T43" fmla="*/ 608 h 655"/>
                <a:gd name="T44" fmla="*/ 27 w 315"/>
                <a:gd name="T45" fmla="*/ 585 h 655"/>
                <a:gd name="T46" fmla="*/ 13 w 315"/>
                <a:gd name="T47" fmla="*/ 558 h 655"/>
                <a:gd name="T48" fmla="*/ 3 w 315"/>
                <a:gd name="T49" fmla="*/ 527 h 655"/>
                <a:gd name="T50" fmla="*/ 0 w 315"/>
                <a:gd name="T51" fmla="*/ 494 h 655"/>
                <a:gd name="T52" fmla="*/ 0 w 315"/>
                <a:gd name="T53" fmla="*/ 161 h 655"/>
                <a:gd name="T54" fmla="*/ 3 w 315"/>
                <a:gd name="T55" fmla="*/ 128 h 655"/>
                <a:gd name="T56" fmla="*/ 13 w 315"/>
                <a:gd name="T57" fmla="*/ 99 h 655"/>
                <a:gd name="T58" fmla="*/ 27 w 315"/>
                <a:gd name="T59" fmla="*/ 71 h 655"/>
                <a:gd name="T60" fmla="*/ 46 w 315"/>
                <a:gd name="T61" fmla="*/ 47 h 655"/>
                <a:gd name="T62" fmla="*/ 70 w 315"/>
                <a:gd name="T63" fmla="*/ 28 h 655"/>
                <a:gd name="T64" fmla="*/ 96 w 315"/>
                <a:gd name="T65" fmla="*/ 13 h 655"/>
                <a:gd name="T66" fmla="*/ 125 w 315"/>
                <a:gd name="T67" fmla="*/ 4 h 655"/>
                <a:gd name="T68" fmla="*/ 158 w 315"/>
                <a:gd name="T69" fmla="*/ 0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15" h="655">
                  <a:moveTo>
                    <a:pt x="158" y="0"/>
                  </a:moveTo>
                  <a:lnTo>
                    <a:pt x="189" y="4"/>
                  </a:lnTo>
                  <a:lnTo>
                    <a:pt x="219" y="13"/>
                  </a:lnTo>
                  <a:lnTo>
                    <a:pt x="246" y="28"/>
                  </a:lnTo>
                  <a:lnTo>
                    <a:pt x="268" y="47"/>
                  </a:lnTo>
                  <a:lnTo>
                    <a:pt x="288" y="71"/>
                  </a:lnTo>
                  <a:lnTo>
                    <a:pt x="303" y="99"/>
                  </a:lnTo>
                  <a:lnTo>
                    <a:pt x="311" y="128"/>
                  </a:lnTo>
                  <a:lnTo>
                    <a:pt x="315" y="161"/>
                  </a:lnTo>
                  <a:lnTo>
                    <a:pt x="315" y="494"/>
                  </a:lnTo>
                  <a:lnTo>
                    <a:pt x="311" y="527"/>
                  </a:lnTo>
                  <a:lnTo>
                    <a:pt x="303" y="558"/>
                  </a:lnTo>
                  <a:lnTo>
                    <a:pt x="288" y="585"/>
                  </a:lnTo>
                  <a:lnTo>
                    <a:pt x="268" y="608"/>
                  </a:lnTo>
                  <a:lnTo>
                    <a:pt x="246" y="627"/>
                  </a:lnTo>
                  <a:lnTo>
                    <a:pt x="219" y="643"/>
                  </a:lnTo>
                  <a:lnTo>
                    <a:pt x="189" y="651"/>
                  </a:lnTo>
                  <a:lnTo>
                    <a:pt x="158" y="655"/>
                  </a:lnTo>
                  <a:lnTo>
                    <a:pt x="125" y="651"/>
                  </a:lnTo>
                  <a:lnTo>
                    <a:pt x="96" y="643"/>
                  </a:lnTo>
                  <a:lnTo>
                    <a:pt x="70" y="627"/>
                  </a:lnTo>
                  <a:lnTo>
                    <a:pt x="46" y="608"/>
                  </a:lnTo>
                  <a:lnTo>
                    <a:pt x="27" y="585"/>
                  </a:lnTo>
                  <a:lnTo>
                    <a:pt x="13" y="558"/>
                  </a:lnTo>
                  <a:lnTo>
                    <a:pt x="3" y="527"/>
                  </a:lnTo>
                  <a:lnTo>
                    <a:pt x="0" y="494"/>
                  </a:lnTo>
                  <a:lnTo>
                    <a:pt x="0" y="161"/>
                  </a:lnTo>
                  <a:lnTo>
                    <a:pt x="3" y="128"/>
                  </a:lnTo>
                  <a:lnTo>
                    <a:pt x="13" y="99"/>
                  </a:lnTo>
                  <a:lnTo>
                    <a:pt x="27" y="71"/>
                  </a:lnTo>
                  <a:lnTo>
                    <a:pt x="46" y="47"/>
                  </a:lnTo>
                  <a:lnTo>
                    <a:pt x="70" y="28"/>
                  </a:lnTo>
                  <a:lnTo>
                    <a:pt x="96" y="13"/>
                  </a:lnTo>
                  <a:lnTo>
                    <a:pt x="125" y="4"/>
                  </a:lnTo>
                  <a:lnTo>
                    <a:pt x="1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2" name="Freeform 517"/>
            <p:cNvSpPr>
              <a:spLocks/>
            </p:cNvSpPr>
            <p:nvPr/>
          </p:nvSpPr>
          <p:spPr bwMode="auto">
            <a:xfrm>
              <a:off x="2512" y="54"/>
              <a:ext cx="45" cy="93"/>
            </a:xfrm>
            <a:custGeom>
              <a:avLst/>
              <a:gdLst>
                <a:gd name="T0" fmla="*/ 158 w 316"/>
                <a:gd name="T1" fmla="*/ 0 h 655"/>
                <a:gd name="T2" fmla="*/ 190 w 316"/>
                <a:gd name="T3" fmla="*/ 4 h 655"/>
                <a:gd name="T4" fmla="*/ 219 w 316"/>
                <a:gd name="T5" fmla="*/ 13 h 655"/>
                <a:gd name="T6" fmla="*/ 246 w 316"/>
                <a:gd name="T7" fmla="*/ 28 h 655"/>
                <a:gd name="T8" fmla="*/ 270 w 316"/>
                <a:gd name="T9" fmla="*/ 47 h 655"/>
                <a:gd name="T10" fmla="*/ 289 w 316"/>
                <a:gd name="T11" fmla="*/ 71 h 655"/>
                <a:gd name="T12" fmla="*/ 303 w 316"/>
                <a:gd name="T13" fmla="*/ 99 h 655"/>
                <a:gd name="T14" fmla="*/ 313 w 316"/>
                <a:gd name="T15" fmla="*/ 128 h 655"/>
                <a:gd name="T16" fmla="*/ 316 w 316"/>
                <a:gd name="T17" fmla="*/ 161 h 655"/>
                <a:gd name="T18" fmla="*/ 316 w 316"/>
                <a:gd name="T19" fmla="*/ 494 h 655"/>
                <a:gd name="T20" fmla="*/ 313 w 316"/>
                <a:gd name="T21" fmla="*/ 527 h 655"/>
                <a:gd name="T22" fmla="*/ 303 w 316"/>
                <a:gd name="T23" fmla="*/ 558 h 655"/>
                <a:gd name="T24" fmla="*/ 289 w 316"/>
                <a:gd name="T25" fmla="*/ 585 h 655"/>
                <a:gd name="T26" fmla="*/ 270 w 316"/>
                <a:gd name="T27" fmla="*/ 608 h 655"/>
                <a:gd name="T28" fmla="*/ 246 w 316"/>
                <a:gd name="T29" fmla="*/ 627 h 655"/>
                <a:gd name="T30" fmla="*/ 219 w 316"/>
                <a:gd name="T31" fmla="*/ 643 h 655"/>
                <a:gd name="T32" fmla="*/ 190 w 316"/>
                <a:gd name="T33" fmla="*/ 651 h 655"/>
                <a:gd name="T34" fmla="*/ 158 w 316"/>
                <a:gd name="T35" fmla="*/ 655 h 655"/>
                <a:gd name="T36" fmla="*/ 127 w 316"/>
                <a:gd name="T37" fmla="*/ 651 h 655"/>
                <a:gd name="T38" fmla="*/ 97 w 316"/>
                <a:gd name="T39" fmla="*/ 643 h 655"/>
                <a:gd name="T40" fmla="*/ 70 w 316"/>
                <a:gd name="T41" fmla="*/ 627 h 655"/>
                <a:gd name="T42" fmla="*/ 46 w 316"/>
                <a:gd name="T43" fmla="*/ 608 h 655"/>
                <a:gd name="T44" fmla="*/ 27 w 316"/>
                <a:gd name="T45" fmla="*/ 585 h 655"/>
                <a:gd name="T46" fmla="*/ 13 w 316"/>
                <a:gd name="T47" fmla="*/ 558 h 655"/>
                <a:gd name="T48" fmla="*/ 4 w 316"/>
                <a:gd name="T49" fmla="*/ 527 h 655"/>
                <a:gd name="T50" fmla="*/ 0 w 316"/>
                <a:gd name="T51" fmla="*/ 494 h 655"/>
                <a:gd name="T52" fmla="*/ 0 w 316"/>
                <a:gd name="T53" fmla="*/ 161 h 655"/>
                <a:gd name="T54" fmla="*/ 4 w 316"/>
                <a:gd name="T55" fmla="*/ 128 h 655"/>
                <a:gd name="T56" fmla="*/ 13 w 316"/>
                <a:gd name="T57" fmla="*/ 99 h 655"/>
                <a:gd name="T58" fmla="*/ 27 w 316"/>
                <a:gd name="T59" fmla="*/ 71 h 655"/>
                <a:gd name="T60" fmla="*/ 46 w 316"/>
                <a:gd name="T61" fmla="*/ 47 h 655"/>
                <a:gd name="T62" fmla="*/ 70 w 316"/>
                <a:gd name="T63" fmla="*/ 28 h 655"/>
                <a:gd name="T64" fmla="*/ 97 w 316"/>
                <a:gd name="T65" fmla="*/ 13 h 655"/>
                <a:gd name="T66" fmla="*/ 127 w 316"/>
                <a:gd name="T67" fmla="*/ 4 h 655"/>
                <a:gd name="T68" fmla="*/ 158 w 316"/>
                <a:gd name="T69" fmla="*/ 0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16" h="655">
                  <a:moveTo>
                    <a:pt x="158" y="0"/>
                  </a:moveTo>
                  <a:lnTo>
                    <a:pt x="190" y="4"/>
                  </a:lnTo>
                  <a:lnTo>
                    <a:pt x="219" y="13"/>
                  </a:lnTo>
                  <a:lnTo>
                    <a:pt x="246" y="28"/>
                  </a:lnTo>
                  <a:lnTo>
                    <a:pt x="270" y="47"/>
                  </a:lnTo>
                  <a:lnTo>
                    <a:pt x="289" y="71"/>
                  </a:lnTo>
                  <a:lnTo>
                    <a:pt x="303" y="99"/>
                  </a:lnTo>
                  <a:lnTo>
                    <a:pt x="313" y="128"/>
                  </a:lnTo>
                  <a:lnTo>
                    <a:pt x="316" y="161"/>
                  </a:lnTo>
                  <a:lnTo>
                    <a:pt x="316" y="494"/>
                  </a:lnTo>
                  <a:lnTo>
                    <a:pt x="313" y="527"/>
                  </a:lnTo>
                  <a:lnTo>
                    <a:pt x="303" y="558"/>
                  </a:lnTo>
                  <a:lnTo>
                    <a:pt x="289" y="585"/>
                  </a:lnTo>
                  <a:lnTo>
                    <a:pt x="270" y="608"/>
                  </a:lnTo>
                  <a:lnTo>
                    <a:pt x="246" y="627"/>
                  </a:lnTo>
                  <a:lnTo>
                    <a:pt x="219" y="643"/>
                  </a:lnTo>
                  <a:lnTo>
                    <a:pt x="190" y="651"/>
                  </a:lnTo>
                  <a:lnTo>
                    <a:pt x="158" y="655"/>
                  </a:lnTo>
                  <a:lnTo>
                    <a:pt x="127" y="651"/>
                  </a:lnTo>
                  <a:lnTo>
                    <a:pt x="97" y="643"/>
                  </a:lnTo>
                  <a:lnTo>
                    <a:pt x="70" y="627"/>
                  </a:lnTo>
                  <a:lnTo>
                    <a:pt x="46" y="608"/>
                  </a:lnTo>
                  <a:lnTo>
                    <a:pt x="27" y="585"/>
                  </a:lnTo>
                  <a:lnTo>
                    <a:pt x="13" y="558"/>
                  </a:lnTo>
                  <a:lnTo>
                    <a:pt x="4" y="527"/>
                  </a:lnTo>
                  <a:lnTo>
                    <a:pt x="0" y="494"/>
                  </a:lnTo>
                  <a:lnTo>
                    <a:pt x="0" y="161"/>
                  </a:lnTo>
                  <a:lnTo>
                    <a:pt x="4" y="128"/>
                  </a:lnTo>
                  <a:lnTo>
                    <a:pt x="13" y="99"/>
                  </a:lnTo>
                  <a:lnTo>
                    <a:pt x="27" y="71"/>
                  </a:lnTo>
                  <a:lnTo>
                    <a:pt x="46" y="47"/>
                  </a:lnTo>
                  <a:lnTo>
                    <a:pt x="70" y="28"/>
                  </a:lnTo>
                  <a:lnTo>
                    <a:pt x="97" y="13"/>
                  </a:lnTo>
                  <a:lnTo>
                    <a:pt x="127" y="4"/>
                  </a:lnTo>
                  <a:lnTo>
                    <a:pt x="1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93" name="Group 520"/>
          <p:cNvGrpSpPr>
            <a:grpSpLocks noChangeAspect="1"/>
          </p:cNvGrpSpPr>
          <p:nvPr/>
        </p:nvGrpSpPr>
        <p:grpSpPr bwMode="auto">
          <a:xfrm>
            <a:off x="3303995" y="615416"/>
            <a:ext cx="264416" cy="278363"/>
            <a:chOff x="2805" y="23"/>
            <a:chExt cx="455" cy="479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96" name="Freeform 522"/>
            <p:cNvSpPr>
              <a:spLocks noEditPoints="1"/>
            </p:cNvSpPr>
            <p:nvPr/>
          </p:nvSpPr>
          <p:spPr bwMode="auto">
            <a:xfrm>
              <a:off x="2805" y="23"/>
              <a:ext cx="455" cy="479"/>
            </a:xfrm>
            <a:custGeom>
              <a:avLst/>
              <a:gdLst>
                <a:gd name="T0" fmla="*/ 213 w 3189"/>
                <a:gd name="T1" fmla="*/ 2048 h 3354"/>
                <a:gd name="T2" fmla="*/ 213 w 3189"/>
                <a:gd name="T3" fmla="*/ 3137 h 3354"/>
                <a:gd name="T4" fmla="*/ 2542 w 3189"/>
                <a:gd name="T5" fmla="*/ 3137 h 3354"/>
                <a:gd name="T6" fmla="*/ 2542 w 3189"/>
                <a:gd name="T7" fmla="*/ 2048 h 3354"/>
                <a:gd name="T8" fmla="*/ 1378 w 3189"/>
                <a:gd name="T9" fmla="*/ 3110 h 3354"/>
                <a:gd name="T10" fmla="*/ 213 w 3189"/>
                <a:gd name="T11" fmla="*/ 2048 h 3354"/>
                <a:gd name="T12" fmla="*/ 222 w 3189"/>
                <a:gd name="T13" fmla="*/ 1762 h 3354"/>
                <a:gd name="T14" fmla="*/ 1378 w 3189"/>
                <a:gd name="T15" fmla="*/ 2818 h 3354"/>
                <a:gd name="T16" fmla="*/ 2533 w 3189"/>
                <a:gd name="T17" fmla="*/ 1762 h 3354"/>
                <a:gd name="T18" fmla="*/ 222 w 3189"/>
                <a:gd name="T19" fmla="*/ 1762 h 3354"/>
                <a:gd name="T20" fmla="*/ 2019 w 3189"/>
                <a:gd name="T21" fmla="*/ 1046 h 3354"/>
                <a:gd name="T22" fmla="*/ 2019 w 3189"/>
                <a:gd name="T23" fmla="*/ 1263 h 3354"/>
                <a:gd name="T24" fmla="*/ 2764 w 3189"/>
                <a:gd name="T25" fmla="*/ 1263 h 3354"/>
                <a:gd name="T26" fmla="*/ 2764 w 3189"/>
                <a:gd name="T27" fmla="*/ 1046 h 3354"/>
                <a:gd name="T28" fmla="*/ 2019 w 3189"/>
                <a:gd name="T29" fmla="*/ 1046 h 3354"/>
                <a:gd name="T30" fmla="*/ 2019 w 3189"/>
                <a:gd name="T31" fmla="*/ 554 h 3354"/>
                <a:gd name="T32" fmla="*/ 2019 w 3189"/>
                <a:gd name="T33" fmla="*/ 772 h 3354"/>
                <a:gd name="T34" fmla="*/ 2764 w 3189"/>
                <a:gd name="T35" fmla="*/ 772 h 3354"/>
                <a:gd name="T36" fmla="*/ 2764 w 3189"/>
                <a:gd name="T37" fmla="*/ 554 h 3354"/>
                <a:gd name="T38" fmla="*/ 2019 w 3189"/>
                <a:gd name="T39" fmla="*/ 554 h 3354"/>
                <a:gd name="T40" fmla="*/ 1784 w 3189"/>
                <a:gd name="T41" fmla="*/ 0 h 3354"/>
                <a:gd name="T42" fmla="*/ 3189 w 3189"/>
                <a:gd name="T43" fmla="*/ 0 h 3354"/>
                <a:gd name="T44" fmla="*/ 3189 w 3189"/>
                <a:gd name="T45" fmla="*/ 3354 h 3354"/>
                <a:gd name="T46" fmla="*/ 0 w 3189"/>
                <a:gd name="T47" fmla="*/ 3354 h 3354"/>
                <a:gd name="T48" fmla="*/ 0 w 3189"/>
                <a:gd name="T49" fmla="*/ 1546 h 3354"/>
                <a:gd name="T50" fmla="*/ 941 w 3189"/>
                <a:gd name="T51" fmla="*/ 1546 h 3354"/>
                <a:gd name="T52" fmla="*/ 941 w 3189"/>
                <a:gd name="T53" fmla="*/ 856 h 3354"/>
                <a:gd name="T54" fmla="*/ 1784 w 3189"/>
                <a:gd name="T55" fmla="*/ 856 h 3354"/>
                <a:gd name="T56" fmla="*/ 1784 w 3189"/>
                <a:gd name="T57" fmla="*/ 0 h 3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189" h="3354">
                  <a:moveTo>
                    <a:pt x="213" y="2048"/>
                  </a:moveTo>
                  <a:lnTo>
                    <a:pt x="213" y="3137"/>
                  </a:lnTo>
                  <a:lnTo>
                    <a:pt x="2542" y="3137"/>
                  </a:lnTo>
                  <a:lnTo>
                    <a:pt x="2542" y="2048"/>
                  </a:lnTo>
                  <a:lnTo>
                    <a:pt x="1378" y="3110"/>
                  </a:lnTo>
                  <a:lnTo>
                    <a:pt x="213" y="2048"/>
                  </a:lnTo>
                  <a:close/>
                  <a:moveTo>
                    <a:pt x="222" y="1762"/>
                  </a:moveTo>
                  <a:lnTo>
                    <a:pt x="1378" y="2818"/>
                  </a:lnTo>
                  <a:lnTo>
                    <a:pt x="2533" y="1762"/>
                  </a:lnTo>
                  <a:lnTo>
                    <a:pt x="222" y="1762"/>
                  </a:lnTo>
                  <a:close/>
                  <a:moveTo>
                    <a:pt x="2019" y="1046"/>
                  </a:moveTo>
                  <a:lnTo>
                    <a:pt x="2019" y="1263"/>
                  </a:lnTo>
                  <a:lnTo>
                    <a:pt x="2764" y="1263"/>
                  </a:lnTo>
                  <a:lnTo>
                    <a:pt x="2764" y="1046"/>
                  </a:lnTo>
                  <a:lnTo>
                    <a:pt x="2019" y="1046"/>
                  </a:lnTo>
                  <a:close/>
                  <a:moveTo>
                    <a:pt x="2019" y="554"/>
                  </a:moveTo>
                  <a:lnTo>
                    <a:pt x="2019" y="772"/>
                  </a:lnTo>
                  <a:lnTo>
                    <a:pt x="2764" y="772"/>
                  </a:lnTo>
                  <a:lnTo>
                    <a:pt x="2764" y="554"/>
                  </a:lnTo>
                  <a:lnTo>
                    <a:pt x="2019" y="554"/>
                  </a:lnTo>
                  <a:close/>
                  <a:moveTo>
                    <a:pt x="1784" y="0"/>
                  </a:moveTo>
                  <a:lnTo>
                    <a:pt x="3189" y="0"/>
                  </a:lnTo>
                  <a:lnTo>
                    <a:pt x="3189" y="3354"/>
                  </a:lnTo>
                  <a:lnTo>
                    <a:pt x="0" y="3354"/>
                  </a:lnTo>
                  <a:lnTo>
                    <a:pt x="0" y="1546"/>
                  </a:lnTo>
                  <a:lnTo>
                    <a:pt x="941" y="1546"/>
                  </a:lnTo>
                  <a:lnTo>
                    <a:pt x="941" y="856"/>
                  </a:lnTo>
                  <a:lnTo>
                    <a:pt x="1784" y="856"/>
                  </a:lnTo>
                  <a:lnTo>
                    <a:pt x="17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7" name="Freeform 523"/>
            <p:cNvSpPr>
              <a:spLocks/>
            </p:cNvSpPr>
            <p:nvPr/>
          </p:nvSpPr>
          <p:spPr bwMode="auto">
            <a:xfrm>
              <a:off x="2950" y="28"/>
              <a:ext cx="87" cy="93"/>
            </a:xfrm>
            <a:custGeom>
              <a:avLst/>
              <a:gdLst>
                <a:gd name="T0" fmla="*/ 606 w 606"/>
                <a:gd name="T1" fmla="*/ 0 h 651"/>
                <a:gd name="T2" fmla="*/ 606 w 606"/>
                <a:gd name="T3" fmla="*/ 651 h 651"/>
                <a:gd name="T4" fmla="*/ 0 w 606"/>
                <a:gd name="T5" fmla="*/ 651 h 651"/>
                <a:gd name="T6" fmla="*/ 606 w 606"/>
                <a:gd name="T7" fmla="*/ 0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6" h="651">
                  <a:moveTo>
                    <a:pt x="606" y="0"/>
                  </a:moveTo>
                  <a:lnTo>
                    <a:pt x="606" y="651"/>
                  </a:lnTo>
                  <a:lnTo>
                    <a:pt x="0" y="651"/>
                  </a:lnTo>
                  <a:lnTo>
                    <a:pt x="6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98" name="Group 526"/>
          <p:cNvGrpSpPr>
            <a:grpSpLocks noChangeAspect="1"/>
          </p:cNvGrpSpPr>
          <p:nvPr/>
        </p:nvGrpSpPr>
        <p:grpSpPr bwMode="auto">
          <a:xfrm>
            <a:off x="4839388" y="618322"/>
            <a:ext cx="281268" cy="272551"/>
            <a:chOff x="3587" y="-44"/>
            <a:chExt cx="484" cy="469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01" name="Freeform 528"/>
            <p:cNvSpPr>
              <a:spLocks noEditPoints="1"/>
            </p:cNvSpPr>
            <p:nvPr/>
          </p:nvSpPr>
          <p:spPr bwMode="auto">
            <a:xfrm>
              <a:off x="3587" y="-3"/>
              <a:ext cx="297" cy="428"/>
            </a:xfrm>
            <a:custGeom>
              <a:avLst/>
              <a:gdLst>
                <a:gd name="T0" fmla="*/ 933 w 2076"/>
                <a:gd name="T1" fmla="*/ 249 h 2994"/>
                <a:gd name="T2" fmla="*/ 791 w 2076"/>
                <a:gd name="T3" fmla="*/ 309 h 2994"/>
                <a:gd name="T4" fmla="*/ 678 w 2076"/>
                <a:gd name="T5" fmla="*/ 410 h 2994"/>
                <a:gd name="T6" fmla="*/ 605 w 2076"/>
                <a:gd name="T7" fmla="*/ 543 h 2994"/>
                <a:gd name="T8" fmla="*/ 577 w 2076"/>
                <a:gd name="T9" fmla="*/ 700 h 2994"/>
                <a:gd name="T10" fmla="*/ 605 w 2076"/>
                <a:gd name="T11" fmla="*/ 858 h 2994"/>
                <a:gd name="T12" fmla="*/ 678 w 2076"/>
                <a:gd name="T13" fmla="*/ 992 h 2994"/>
                <a:gd name="T14" fmla="*/ 791 w 2076"/>
                <a:gd name="T15" fmla="*/ 1093 h 2994"/>
                <a:gd name="T16" fmla="*/ 933 w 2076"/>
                <a:gd name="T17" fmla="*/ 1152 h 2994"/>
                <a:gd name="T18" fmla="*/ 1095 w 2076"/>
                <a:gd name="T19" fmla="*/ 1161 h 2994"/>
                <a:gd name="T20" fmla="*/ 1245 w 2076"/>
                <a:gd name="T21" fmla="*/ 1117 h 2994"/>
                <a:gd name="T22" fmla="*/ 1369 w 2076"/>
                <a:gd name="T23" fmla="*/ 1029 h 2994"/>
                <a:gd name="T24" fmla="*/ 1457 w 2076"/>
                <a:gd name="T25" fmla="*/ 905 h 2994"/>
                <a:gd name="T26" fmla="*/ 1501 w 2076"/>
                <a:gd name="T27" fmla="*/ 755 h 2994"/>
                <a:gd name="T28" fmla="*/ 1491 w 2076"/>
                <a:gd name="T29" fmla="*/ 593 h 2994"/>
                <a:gd name="T30" fmla="*/ 1432 w 2076"/>
                <a:gd name="T31" fmla="*/ 451 h 2994"/>
                <a:gd name="T32" fmla="*/ 1331 w 2076"/>
                <a:gd name="T33" fmla="*/ 339 h 2994"/>
                <a:gd name="T34" fmla="*/ 1197 w 2076"/>
                <a:gd name="T35" fmla="*/ 264 h 2994"/>
                <a:gd name="T36" fmla="*/ 1040 w 2076"/>
                <a:gd name="T37" fmla="*/ 238 h 2994"/>
                <a:gd name="T38" fmla="*/ 1170 w 2076"/>
                <a:gd name="T39" fmla="*/ 12 h 2994"/>
                <a:gd name="T40" fmla="*/ 1348 w 2076"/>
                <a:gd name="T41" fmla="*/ 70 h 2994"/>
                <a:gd name="T42" fmla="*/ 1501 w 2076"/>
                <a:gd name="T43" fmla="*/ 169 h 2994"/>
                <a:gd name="T44" fmla="*/ 1623 w 2076"/>
                <a:gd name="T45" fmla="*/ 304 h 2994"/>
                <a:gd name="T46" fmla="*/ 1708 w 2076"/>
                <a:gd name="T47" fmla="*/ 465 h 2994"/>
                <a:gd name="T48" fmla="*/ 1748 w 2076"/>
                <a:gd name="T49" fmla="*/ 647 h 2994"/>
                <a:gd name="T50" fmla="*/ 1738 w 2076"/>
                <a:gd name="T51" fmla="*/ 847 h 2994"/>
                <a:gd name="T52" fmla="*/ 1676 w 2076"/>
                <a:gd name="T53" fmla="*/ 1030 h 2994"/>
                <a:gd name="T54" fmla="*/ 1569 w 2076"/>
                <a:gd name="T55" fmla="*/ 1187 h 2994"/>
                <a:gd name="T56" fmla="*/ 1423 w 2076"/>
                <a:gd name="T57" fmla="*/ 1309 h 2994"/>
                <a:gd name="T58" fmla="*/ 1525 w 2076"/>
                <a:gd name="T59" fmla="*/ 1368 h 2994"/>
                <a:gd name="T60" fmla="*/ 1662 w 2076"/>
                <a:gd name="T61" fmla="*/ 1391 h 2994"/>
                <a:gd name="T62" fmla="*/ 1782 w 2076"/>
                <a:gd name="T63" fmla="*/ 1455 h 2994"/>
                <a:gd name="T64" fmla="*/ 1876 w 2076"/>
                <a:gd name="T65" fmla="*/ 1553 h 2994"/>
                <a:gd name="T66" fmla="*/ 1935 w 2076"/>
                <a:gd name="T67" fmla="*/ 1677 h 2994"/>
                <a:gd name="T68" fmla="*/ 2076 w 2076"/>
                <a:gd name="T69" fmla="*/ 2561 h 2994"/>
                <a:gd name="T70" fmla="*/ 2050 w 2076"/>
                <a:gd name="T71" fmla="*/ 2709 h 2994"/>
                <a:gd name="T72" fmla="*/ 1977 w 2076"/>
                <a:gd name="T73" fmla="*/ 2844 h 2994"/>
                <a:gd name="T74" fmla="*/ 1876 w 2076"/>
                <a:gd name="T75" fmla="*/ 2934 h 2994"/>
                <a:gd name="T76" fmla="*/ 1753 w 2076"/>
                <a:gd name="T77" fmla="*/ 2985 h 2994"/>
                <a:gd name="T78" fmla="*/ 416 w 2076"/>
                <a:gd name="T79" fmla="*/ 2994 h 2994"/>
                <a:gd name="T80" fmla="*/ 284 w 2076"/>
                <a:gd name="T81" fmla="*/ 2972 h 2994"/>
                <a:gd name="T82" fmla="*/ 168 w 2076"/>
                <a:gd name="T83" fmla="*/ 2908 h 2994"/>
                <a:gd name="T84" fmla="*/ 76 w 2076"/>
                <a:gd name="T85" fmla="*/ 2814 h 2994"/>
                <a:gd name="T86" fmla="*/ 20 w 2076"/>
                <a:gd name="T87" fmla="*/ 2708 h 2994"/>
                <a:gd name="T88" fmla="*/ 0 w 2076"/>
                <a:gd name="T89" fmla="*/ 2590 h 2994"/>
                <a:gd name="T90" fmla="*/ 6 w 2076"/>
                <a:gd name="T91" fmla="*/ 2510 h 2994"/>
                <a:gd name="T92" fmla="*/ 163 w 2076"/>
                <a:gd name="T93" fmla="*/ 1626 h 2994"/>
                <a:gd name="T94" fmla="*/ 242 w 2076"/>
                <a:gd name="T95" fmla="*/ 1503 h 2994"/>
                <a:gd name="T96" fmla="*/ 358 w 2076"/>
                <a:gd name="T97" fmla="*/ 1415 h 2994"/>
                <a:gd name="T98" fmla="*/ 503 w 2076"/>
                <a:gd name="T99" fmla="*/ 1372 h 2994"/>
                <a:gd name="T100" fmla="*/ 713 w 2076"/>
                <a:gd name="T101" fmla="*/ 1341 h 2994"/>
                <a:gd name="T102" fmla="*/ 557 w 2076"/>
                <a:gd name="T103" fmla="*/ 1232 h 2994"/>
                <a:gd name="T104" fmla="*/ 436 w 2076"/>
                <a:gd name="T105" fmla="*/ 1086 h 2994"/>
                <a:gd name="T106" fmla="*/ 357 w 2076"/>
                <a:gd name="T107" fmla="*/ 910 h 2994"/>
                <a:gd name="T108" fmla="*/ 330 w 2076"/>
                <a:gd name="T109" fmla="*/ 712 h 2994"/>
                <a:gd name="T110" fmla="*/ 355 w 2076"/>
                <a:gd name="T111" fmla="*/ 520 h 2994"/>
                <a:gd name="T112" fmla="*/ 427 w 2076"/>
                <a:gd name="T113" fmla="*/ 350 h 2994"/>
                <a:gd name="T114" fmla="*/ 540 w 2076"/>
                <a:gd name="T115" fmla="*/ 207 h 2994"/>
                <a:gd name="T116" fmla="*/ 684 w 2076"/>
                <a:gd name="T117" fmla="*/ 97 h 2994"/>
                <a:gd name="T118" fmla="*/ 853 w 2076"/>
                <a:gd name="T119" fmla="*/ 26 h 2994"/>
                <a:gd name="T120" fmla="*/ 1040 w 2076"/>
                <a:gd name="T121" fmla="*/ 0 h 2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76" h="2994">
                  <a:moveTo>
                    <a:pt x="1040" y="238"/>
                  </a:moveTo>
                  <a:lnTo>
                    <a:pt x="985" y="241"/>
                  </a:lnTo>
                  <a:lnTo>
                    <a:pt x="933" y="249"/>
                  </a:lnTo>
                  <a:lnTo>
                    <a:pt x="883" y="264"/>
                  </a:lnTo>
                  <a:lnTo>
                    <a:pt x="836" y="284"/>
                  </a:lnTo>
                  <a:lnTo>
                    <a:pt x="791" y="309"/>
                  </a:lnTo>
                  <a:lnTo>
                    <a:pt x="750" y="339"/>
                  </a:lnTo>
                  <a:lnTo>
                    <a:pt x="712" y="372"/>
                  </a:lnTo>
                  <a:lnTo>
                    <a:pt x="678" y="410"/>
                  </a:lnTo>
                  <a:lnTo>
                    <a:pt x="649" y="451"/>
                  </a:lnTo>
                  <a:lnTo>
                    <a:pt x="624" y="496"/>
                  </a:lnTo>
                  <a:lnTo>
                    <a:pt x="605" y="543"/>
                  </a:lnTo>
                  <a:lnTo>
                    <a:pt x="590" y="593"/>
                  </a:lnTo>
                  <a:lnTo>
                    <a:pt x="580" y="646"/>
                  </a:lnTo>
                  <a:lnTo>
                    <a:pt x="577" y="700"/>
                  </a:lnTo>
                  <a:lnTo>
                    <a:pt x="580" y="755"/>
                  </a:lnTo>
                  <a:lnTo>
                    <a:pt x="590" y="807"/>
                  </a:lnTo>
                  <a:lnTo>
                    <a:pt x="605" y="858"/>
                  </a:lnTo>
                  <a:lnTo>
                    <a:pt x="624" y="905"/>
                  </a:lnTo>
                  <a:lnTo>
                    <a:pt x="649" y="951"/>
                  </a:lnTo>
                  <a:lnTo>
                    <a:pt x="678" y="992"/>
                  </a:lnTo>
                  <a:lnTo>
                    <a:pt x="712" y="1029"/>
                  </a:lnTo>
                  <a:lnTo>
                    <a:pt x="750" y="1063"/>
                  </a:lnTo>
                  <a:lnTo>
                    <a:pt x="791" y="1093"/>
                  </a:lnTo>
                  <a:lnTo>
                    <a:pt x="836" y="1117"/>
                  </a:lnTo>
                  <a:lnTo>
                    <a:pt x="883" y="1137"/>
                  </a:lnTo>
                  <a:lnTo>
                    <a:pt x="933" y="1152"/>
                  </a:lnTo>
                  <a:lnTo>
                    <a:pt x="985" y="1161"/>
                  </a:lnTo>
                  <a:lnTo>
                    <a:pt x="1040" y="1164"/>
                  </a:lnTo>
                  <a:lnTo>
                    <a:pt x="1095" y="1161"/>
                  </a:lnTo>
                  <a:lnTo>
                    <a:pt x="1148" y="1152"/>
                  </a:lnTo>
                  <a:lnTo>
                    <a:pt x="1197" y="1137"/>
                  </a:lnTo>
                  <a:lnTo>
                    <a:pt x="1245" y="1117"/>
                  </a:lnTo>
                  <a:lnTo>
                    <a:pt x="1290" y="1093"/>
                  </a:lnTo>
                  <a:lnTo>
                    <a:pt x="1331" y="1063"/>
                  </a:lnTo>
                  <a:lnTo>
                    <a:pt x="1369" y="1029"/>
                  </a:lnTo>
                  <a:lnTo>
                    <a:pt x="1402" y="992"/>
                  </a:lnTo>
                  <a:lnTo>
                    <a:pt x="1432" y="951"/>
                  </a:lnTo>
                  <a:lnTo>
                    <a:pt x="1457" y="905"/>
                  </a:lnTo>
                  <a:lnTo>
                    <a:pt x="1476" y="858"/>
                  </a:lnTo>
                  <a:lnTo>
                    <a:pt x="1491" y="807"/>
                  </a:lnTo>
                  <a:lnTo>
                    <a:pt x="1501" y="755"/>
                  </a:lnTo>
                  <a:lnTo>
                    <a:pt x="1503" y="700"/>
                  </a:lnTo>
                  <a:lnTo>
                    <a:pt x="1501" y="646"/>
                  </a:lnTo>
                  <a:lnTo>
                    <a:pt x="1491" y="593"/>
                  </a:lnTo>
                  <a:lnTo>
                    <a:pt x="1476" y="543"/>
                  </a:lnTo>
                  <a:lnTo>
                    <a:pt x="1457" y="496"/>
                  </a:lnTo>
                  <a:lnTo>
                    <a:pt x="1432" y="451"/>
                  </a:lnTo>
                  <a:lnTo>
                    <a:pt x="1402" y="410"/>
                  </a:lnTo>
                  <a:lnTo>
                    <a:pt x="1369" y="372"/>
                  </a:lnTo>
                  <a:lnTo>
                    <a:pt x="1331" y="339"/>
                  </a:lnTo>
                  <a:lnTo>
                    <a:pt x="1290" y="309"/>
                  </a:lnTo>
                  <a:lnTo>
                    <a:pt x="1245" y="284"/>
                  </a:lnTo>
                  <a:lnTo>
                    <a:pt x="1197" y="264"/>
                  </a:lnTo>
                  <a:lnTo>
                    <a:pt x="1148" y="249"/>
                  </a:lnTo>
                  <a:lnTo>
                    <a:pt x="1095" y="241"/>
                  </a:lnTo>
                  <a:lnTo>
                    <a:pt x="1040" y="238"/>
                  </a:lnTo>
                  <a:close/>
                  <a:moveTo>
                    <a:pt x="1040" y="0"/>
                  </a:moveTo>
                  <a:lnTo>
                    <a:pt x="1106" y="3"/>
                  </a:lnTo>
                  <a:lnTo>
                    <a:pt x="1170" y="12"/>
                  </a:lnTo>
                  <a:lnTo>
                    <a:pt x="1231" y="27"/>
                  </a:lnTo>
                  <a:lnTo>
                    <a:pt x="1291" y="46"/>
                  </a:lnTo>
                  <a:lnTo>
                    <a:pt x="1348" y="70"/>
                  </a:lnTo>
                  <a:lnTo>
                    <a:pt x="1402" y="99"/>
                  </a:lnTo>
                  <a:lnTo>
                    <a:pt x="1453" y="132"/>
                  </a:lnTo>
                  <a:lnTo>
                    <a:pt x="1501" y="169"/>
                  </a:lnTo>
                  <a:lnTo>
                    <a:pt x="1545" y="210"/>
                  </a:lnTo>
                  <a:lnTo>
                    <a:pt x="1586" y="256"/>
                  </a:lnTo>
                  <a:lnTo>
                    <a:pt x="1623" y="304"/>
                  </a:lnTo>
                  <a:lnTo>
                    <a:pt x="1656" y="354"/>
                  </a:lnTo>
                  <a:lnTo>
                    <a:pt x="1683" y="409"/>
                  </a:lnTo>
                  <a:lnTo>
                    <a:pt x="1708" y="465"/>
                  </a:lnTo>
                  <a:lnTo>
                    <a:pt x="1726" y="524"/>
                  </a:lnTo>
                  <a:lnTo>
                    <a:pt x="1739" y="585"/>
                  </a:lnTo>
                  <a:lnTo>
                    <a:pt x="1748" y="647"/>
                  </a:lnTo>
                  <a:lnTo>
                    <a:pt x="1751" y="712"/>
                  </a:lnTo>
                  <a:lnTo>
                    <a:pt x="1748" y="780"/>
                  </a:lnTo>
                  <a:lnTo>
                    <a:pt x="1738" y="847"/>
                  </a:lnTo>
                  <a:lnTo>
                    <a:pt x="1723" y="910"/>
                  </a:lnTo>
                  <a:lnTo>
                    <a:pt x="1702" y="972"/>
                  </a:lnTo>
                  <a:lnTo>
                    <a:pt x="1676" y="1030"/>
                  </a:lnTo>
                  <a:lnTo>
                    <a:pt x="1645" y="1086"/>
                  </a:lnTo>
                  <a:lnTo>
                    <a:pt x="1609" y="1138"/>
                  </a:lnTo>
                  <a:lnTo>
                    <a:pt x="1569" y="1187"/>
                  </a:lnTo>
                  <a:lnTo>
                    <a:pt x="1523" y="1232"/>
                  </a:lnTo>
                  <a:lnTo>
                    <a:pt x="1475" y="1272"/>
                  </a:lnTo>
                  <a:lnTo>
                    <a:pt x="1423" y="1309"/>
                  </a:lnTo>
                  <a:lnTo>
                    <a:pt x="1368" y="1341"/>
                  </a:lnTo>
                  <a:lnTo>
                    <a:pt x="1310" y="1368"/>
                  </a:lnTo>
                  <a:lnTo>
                    <a:pt x="1525" y="1368"/>
                  </a:lnTo>
                  <a:lnTo>
                    <a:pt x="1572" y="1371"/>
                  </a:lnTo>
                  <a:lnTo>
                    <a:pt x="1617" y="1378"/>
                  </a:lnTo>
                  <a:lnTo>
                    <a:pt x="1662" y="1391"/>
                  </a:lnTo>
                  <a:lnTo>
                    <a:pt x="1704" y="1409"/>
                  </a:lnTo>
                  <a:lnTo>
                    <a:pt x="1744" y="1430"/>
                  </a:lnTo>
                  <a:lnTo>
                    <a:pt x="1782" y="1455"/>
                  </a:lnTo>
                  <a:lnTo>
                    <a:pt x="1817" y="1484"/>
                  </a:lnTo>
                  <a:lnTo>
                    <a:pt x="1848" y="1517"/>
                  </a:lnTo>
                  <a:lnTo>
                    <a:pt x="1876" y="1553"/>
                  </a:lnTo>
                  <a:lnTo>
                    <a:pt x="1900" y="1592"/>
                  </a:lnTo>
                  <a:lnTo>
                    <a:pt x="1920" y="1634"/>
                  </a:lnTo>
                  <a:lnTo>
                    <a:pt x="1935" y="1677"/>
                  </a:lnTo>
                  <a:lnTo>
                    <a:pt x="1945" y="1724"/>
                  </a:lnTo>
                  <a:lnTo>
                    <a:pt x="2073" y="2510"/>
                  </a:lnTo>
                  <a:lnTo>
                    <a:pt x="2076" y="2561"/>
                  </a:lnTo>
                  <a:lnTo>
                    <a:pt x="2072" y="2610"/>
                  </a:lnTo>
                  <a:lnTo>
                    <a:pt x="2064" y="2660"/>
                  </a:lnTo>
                  <a:lnTo>
                    <a:pt x="2050" y="2709"/>
                  </a:lnTo>
                  <a:lnTo>
                    <a:pt x="2031" y="2756"/>
                  </a:lnTo>
                  <a:lnTo>
                    <a:pt x="2007" y="2801"/>
                  </a:lnTo>
                  <a:lnTo>
                    <a:pt x="1977" y="2844"/>
                  </a:lnTo>
                  <a:lnTo>
                    <a:pt x="1947" y="2878"/>
                  </a:lnTo>
                  <a:lnTo>
                    <a:pt x="1913" y="2908"/>
                  </a:lnTo>
                  <a:lnTo>
                    <a:pt x="1876" y="2934"/>
                  </a:lnTo>
                  <a:lnTo>
                    <a:pt x="1837" y="2955"/>
                  </a:lnTo>
                  <a:lnTo>
                    <a:pt x="1796" y="2972"/>
                  </a:lnTo>
                  <a:lnTo>
                    <a:pt x="1753" y="2985"/>
                  </a:lnTo>
                  <a:lnTo>
                    <a:pt x="1709" y="2991"/>
                  </a:lnTo>
                  <a:lnTo>
                    <a:pt x="1665" y="2994"/>
                  </a:lnTo>
                  <a:lnTo>
                    <a:pt x="416" y="2994"/>
                  </a:lnTo>
                  <a:lnTo>
                    <a:pt x="371" y="2991"/>
                  </a:lnTo>
                  <a:lnTo>
                    <a:pt x="328" y="2985"/>
                  </a:lnTo>
                  <a:lnTo>
                    <a:pt x="284" y="2972"/>
                  </a:lnTo>
                  <a:lnTo>
                    <a:pt x="243" y="2955"/>
                  </a:lnTo>
                  <a:lnTo>
                    <a:pt x="204" y="2934"/>
                  </a:lnTo>
                  <a:lnTo>
                    <a:pt x="168" y="2908"/>
                  </a:lnTo>
                  <a:lnTo>
                    <a:pt x="134" y="2878"/>
                  </a:lnTo>
                  <a:lnTo>
                    <a:pt x="104" y="2844"/>
                  </a:lnTo>
                  <a:lnTo>
                    <a:pt x="76" y="2814"/>
                  </a:lnTo>
                  <a:lnTo>
                    <a:pt x="54" y="2780"/>
                  </a:lnTo>
                  <a:lnTo>
                    <a:pt x="35" y="2745"/>
                  </a:lnTo>
                  <a:lnTo>
                    <a:pt x="20" y="2708"/>
                  </a:lnTo>
                  <a:lnTo>
                    <a:pt x="10" y="2670"/>
                  </a:lnTo>
                  <a:lnTo>
                    <a:pt x="3" y="2629"/>
                  </a:lnTo>
                  <a:lnTo>
                    <a:pt x="0" y="2590"/>
                  </a:lnTo>
                  <a:lnTo>
                    <a:pt x="0" y="2589"/>
                  </a:lnTo>
                  <a:lnTo>
                    <a:pt x="1" y="2550"/>
                  </a:lnTo>
                  <a:lnTo>
                    <a:pt x="6" y="2510"/>
                  </a:lnTo>
                  <a:lnTo>
                    <a:pt x="136" y="1724"/>
                  </a:lnTo>
                  <a:lnTo>
                    <a:pt x="146" y="1674"/>
                  </a:lnTo>
                  <a:lnTo>
                    <a:pt x="163" y="1626"/>
                  </a:lnTo>
                  <a:lnTo>
                    <a:pt x="185" y="1582"/>
                  </a:lnTo>
                  <a:lnTo>
                    <a:pt x="211" y="1540"/>
                  </a:lnTo>
                  <a:lnTo>
                    <a:pt x="242" y="1503"/>
                  </a:lnTo>
                  <a:lnTo>
                    <a:pt x="277" y="1469"/>
                  </a:lnTo>
                  <a:lnTo>
                    <a:pt x="316" y="1439"/>
                  </a:lnTo>
                  <a:lnTo>
                    <a:pt x="358" y="1415"/>
                  </a:lnTo>
                  <a:lnTo>
                    <a:pt x="404" y="1395"/>
                  </a:lnTo>
                  <a:lnTo>
                    <a:pt x="452" y="1380"/>
                  </a:lnTo>
                  <a:lnTo>
                    <a:pt x="503" y="1372"/>
                  </a:lnTo>
                  <a:lnTo>
                    <a:pt x="556" y="1368"/>
                  </a:lnTo>
                  <a:lnTo>
                    <a:pt x="771" y="1368"/>
                  </a:lnTo>
                  <a:lnTo>
                    <a:pt x="713" y="1341"/>
                  </a:lnTo>
                  <a:lnTo>
                    <a:pt x="658" y="1309"/>
                  </a:lnTo>
                  <a:lnTo>
                    <a:pt x="606" y="1272"/>
                  </a:lnTo>
                  <a:lnTo>
                    <a:pt x="557" y="1232"/>
                  </a:lnTo>
                  <a:lnTo>
                    <a:pt x="512" y="1187"/>
                  </a:lnTo>
                  <a:lnTo>
                    <a:pt x="472" y="1138"/>
                  </a:lnTo>
                  <a:lnTo>
                    <a:pt x="436" y="1086"/>
                  </a:lnTo>
                  <a:lnTo>
                    <a:pt x="405" y="1030"/>
                  </a:lnTo>
                  <a:lnTo>
                    <a:pt x="379" y="972"/>
                  </a:lnTo>
                  <a:lnTo>
                    <a:pt x="357" y="910"/>
                  </a:lnTo>
                  <a:lnTo>
                    <a:pt x="343" y="847"/>
                  </a:lnTo>
                  <a:lnTo>
                    <a:pt x="333" y="780"/>
                  </a:lnTo>
                  <a:lnTo>
                    <a:pt x="330" y="712"/>
                  </a:lnTo>
                  <a:lnTo>
                    <a:pt x="333" y="646"/>
                  </a:lnTo>
                  <a:lnTo>
                    <a:pt x="342" y="582"/>
                  </a:lnTo>
                  <a:lnTo>
                    <a:pt x="355" y="520"/>
                  </a:lnTo>
                  <a:lnTo>
                    <a:pt x="374" y="461"/>
                  </a:lnTo>
                  <a:lnTo>
                    <a:pt x="399" y="404"/>
                  </a:lnTo>
                  <a:lnTo>
                    <a:pt x="427" y="350"/>
                  </a:lnTo>
                  <a:lnTo>
                    <a:pt x="461" y="299"/>
                  </a:lnTo>
                  <a:lnTo>
                    <a:pt x="498" y="251"/>
                  </a:lnTo>
                  <a:lnTo>
                    <a:pt x="540" y="207"/>
                  </a:lnTo>
                  <a:lnTo>
                    <a:pt x="584" y="166"/>
                  </a:lnTo>
                  <a:lnTo>
                    <a:pt x="632" y="129"/>
                  </a:lnTo>
                  <a:lnTo>
                    <a:pt x="684" y="97"/>
                  </a:lnTo>
                  <a:lnTo>
                    <a:pt x="738" y="68"/>
                  </a:lnTo>
                  <a:lnTo>
                    <a:pt x="794" y="45"/>
                  </a:lnTo>
                  <a:lnTo>
                    <a:pt x="853" y="26"/>
                  </a:lnTo>
                  <a:lnTo>
                    <a:pt x="914" y="12"/>
                  </a:lnTo>
                  <a:lnTo>
                    <a:pt x="976" y="3"/>
                  </a:lnTo>
                  <a:lnTo>
                    <a:pt x="10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2" name="Freeform 529"/>
            <p:cNvSpPr>
              <a:spLocks/>
            </p:cNvSpPr>
            <p:nvPr/>
          </p:nvSpPr>
          <p:spPr bwMode="auto">
            <a:xfrm>
              <a:off x="3849" y="-44"/>
              <a:ext cx="222" cy="199"/>
            </a:xfrm>
            <a:custGeom>
              <a:avLst/>
              <a:gdLst>
                <a:gd name="T0" fmla="*/ 280 w 1554"/>
                <a:gd name="T1" fmla="*/ 0 h 1393"/>
                <a:gd name="T2" fmla="*/ 1292 w 1554"/>
                <a:gd name="T3" fmla="*/ 0 h 1393"/>
                <a:gd name="T4" fmla="*/ 1332 w 1554"/>
                <a:gd name="T5" fmla="*/ 2 h 1393"/>
                <a:gd name="T6" fmla="*/ 1369 w 1554"/>
                <a:gd name="T7" fmla="*/ 9 h 1393"/>
                <a:gd name="T8" fmla="*/ 1404 w 1554"/>
                <a:gd name="T9" fmla="*/ 21 h 1393"/>
                <a:gd name="T10" fmla="*/ 1436 w 1554"/>
                <a:gd name="T11" fmla="*/ 37 h 1393"/>
                <a:gd name="T12" fmla="*/ 1465 w 1554"/>
                <a:gd name="T13" fmla="*/ 56 h 1393"/>
                <a:gd name="T14" fmla="*/ 1490 w 1554"/>
                <a:gd name="T15" fmla="*/ 79 h 1393"/>
                <a:gd name="T16" fmla="*/ 1512 w 1554"/>
                <a:gd name="T17" fmla="*/ 106 h 1393"/>
                <a:gd name="T18" fmla="*/ 1529 w 1554"/>
                <a:gd name="T19" fmla="*/ 135 h 1393"/>
                <a:gd name="T20" fmla="*/ 1542 w 1554"/>
                <a:gd name="T21" fmla="*/ 167 h 1393"/>
                <a:gd name="T22" fmla="*/ 1551 w 1554"/>
                <a:gd name="T23" fmla="*/ 203 h 1393"/>
                <a:gd name="T24" fmla="*/ 1554 w 1554"/>
                <a:gd name="T25" fmla="*/ 240 h 1393"/>
                <a:gd name="T26" fmla="*/ 1551 w 1554"/>
                <a:gd name="T27" fmla="*/ 280 h 1393"/>
                <a:gd name="T28" fmla="*/ 1551 w 1554"/>
                <a:gd name="T29" fmla="*/ 743 h 1393"/>
                <a:gd name="T30" fmla="*/ 1547 w 1554"/>
                <a:gd name="T31" fmla="*/ 783 h 1393"/>
                <a:gd name="T32" fmla="*/ 1539 w 1554"/>
                <a:gd name="T33" fmla="*/ 823 h 1393"/>
                <a:gd name="T34" fmla="*/ 1524 w 1554"/>
                <a:gd name="T35" fmla="*/ 860 h 1393"/>
                <a:gd name="T36" fmla="*/ 1505 w 1554"/>
                <a:gd name="T37" fmla="*/ 894 h 1393"/>
                <a:gd name="T38" fmla="*/ 1481 w 1554"/>
                <a:gd name="T39" fmla="*/ 926 h 1393"/>
                <a:gd name="T40" fmla="*/ 1453 w 1554"/>
                <a:gd name="T41" fmla="*/ 953 h 1393"/>
                <a:gd name="T42" fmla="*/ 1422 w 1554"/>
                <a:gd name="T43" fmla="*/ 977 h 1393"/>
                <a:gd name="T44" fmla="*/ 1387 w 1554"/>
                <a:gd name="T45" fmla="*/ 997 h 1393"/>
                <a:gd name="T46" fmla="*/ 1350 w 1554"/>
                <a:gd name="T47" fmla="*/ 1011 h 1393"/>
                <a:gd name="T48" fmla="*/ 1312 w 1554"/>
                <a:gd name="T49" fmla="*/ 1020 h 1393"/>
                <a:gd name="T50" fmla="*/ 1272 w 1554"/>
                <a:gd name="T51" fmla="*/ 1023 h 1393"/>
                <a:gd name="T52" fmla="*/ 796 w 1554"/>
                <a:gd name="T53" fmla="*/ 1023 h 1393"/>
                <a:gd name="T54" fmla="*/ 183 w 1554"/>
                <a:gd name="T55" fmla="*/ 1389 h 1393"/>
                <a:gd name="T56" fmla="*/ 181 w 1554"/>
                <a:gd name="T57" fmla="*/ 1390 h 1393"/>
                <a:gd name="T58" fmla="*/ 177 w 1554"/>
                <a:gd name="T59" fmla="*/ 1393 h 1393"/>
                <a:gd name="T60" fmla="*/ 170 w 1554"/>
                <a:gd name="T61" fmla="*/ 1393 h 1393"/>
                <a:gd name="T62" fmla="*/ 162 w 1554"/>
                <a:gd name="T63" fmla="*/ 1389 h 1393"/>
                <a:gd name="T64" fmla="*/ 157 w 1554"/>
                <a:gd name="T65" fmla="*/ 1381 h 1393"/>
                <a:gd name="T66" fmla="*/ 158 w 1554"/>
                <a:gd name="T67" fmla="*/ 1374 h 1393"/>
                <a:gd name="T68" fmla="*/ 160 w 1554"/>
                <a:gd name="T69" fmla="*/ 1369 h 1393"/>
                <a:gd name="T70" fmla="*/ 162 w 1554"/>
                <a:gd name="T71" fmla="*/ 1368 h 1393"/>
                <a:gd name="T72" fmla="*/ 388 w 1554"/>
                <a:gd name="T73" fmla="*/ 1023 h 1393"/>
                <a:gd name="T74" fmla="*/ 280 w 1554"/>
                <a:gd name="T75" fmla="*/ 1023 h 1393"/>
                <a:gd name="T76" fmla="*/ 240 w 1554"/>
                <a:gd name="T77" fmla="*/ 1020 h 1393"/>
                <a:gd name="T78" fmla="*/ 200 w 1554"/>
                <a:gd name="T79" fmla="*/ 1011 h 1393"/>
                <a:gd name="T80" fmla="*/ 164 w 1554"/>
                <a:gd name="T81" fmla="*/ 997 h 1393"/>
                <a:gd name="T82" fmla="*/ 129 w 1554"/>
                <a:gd name="T83" fmla="*/ 977 h 1393"/>
                <a:gd name="T84" fmla="*/ 99 w 1554"/>
                <a:gd name="T85" fmla="*/ 953 h 1393"/>
                <a:gd name="T86" fmla="*/ 70 w 1554"/>
                <a:gd name="T87" fmla="*/ 926 h 1393"/>
                <a:gd name="T88" fmla="*/ 47 w 1554"/>
                <a:gd name="T89" fmla="*/ 894 h 1393"/>
                <a:gd name="T90" fmla="*/ 26 w 1554"/>
                <a:gd name="T91" fmla="*/ 860 h 1393"/>
                <a:gd name="T92" fmla="*/ 13 w 1554"/>
                <a:gd name="T93" fmla="*/ 823 h 1393"/>
                <a:gd name="T94" fmla="*/ 3 w 1554"/>
                <a:gd name="T95" fmla="*/ 783 h 1393"/>
                <a:gd name="T96" fmla="*/ 0 w 1554"/>
                <a:gd name="T97" fmla="*/ 743 h 1393"/>
                <a:gd name="T98" fmla="*/ 0 w 1554"/>
                <a:gd name="T99" fmla="*/ 280 h 1393"/>
                <a:gd name="T100" fmla="*/ 3 w 1554"/>
                <a:gd name="T101" fmla="*/ 239 h 1393"/>
                <a:gd name="T102" fmla="*/ 13 w 1554"/>
                <a:gd name="T103" fmla="*/ 200 h 1393"/>
                <a:gd name="T104" fmla="*/ 26 w 1554"/>
                <a:gd name="T105" fmla="*/ 163 h 1393"/>
                <a:gd name="T106" fmla="*/ 47 w 1554"/>
                <a:gd name="T107" fmla="*/ 129 h 1393"/>
                <a:gd name="T108" fmla="*/ 70 w 1554"/>
                <a:gd name="T109" fmla="*/ 97 h 1393"/>
                <a:gd name="T110" fmla="*/ 99 w 1554"/>
                <a:gd name="T111" fmla="*/ 70 h 1393"/>
                <a:gd name="T112" fmla="*/ 129 w 1554"/>
                <a:gd name="T113" fmla="*/ 46 h 1393"/>
                <a:gd name="T114" fmla="*/ 164 w 1554"/>
                <a:gd name="T115" fmla="*/ 26 h 1393"/>
                <a:gd name="T116" fmla="*/ 200 w 1554"/>
                <a:gd name="T117" fmla="*/ 12 h 1393"/>
                <a:gd name="T118" fmla="*/ 240 w 1554"/>
                <a:gd name="T119" fmla="*/ 3 h 1393"/>
                <a:gd name="T120" fmla="*/ 280 w 1554"/>
                <a:gd name="T121" fmla="*/ 0 h 1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54" h="1393">
                  <a:moveTo>
                    <a:pt x="280" y="0"/>
                  </a:moveTo>
                  <a:lnTo>
                    <a:pt x="1292" y="0"/>
                  </a:lnTo>
                  <a:lnTo>
                    <a:pt x="1332" y="2"/>
                  </a:lnTo>
                  <a:lnTo>
                    <a:pt x="1369" y="9"/>
                  </a:lnTo>
                  <a:lnTo>
                    <a:pt x="1404" y="21"/>
                  </a:lnTo>
                  <a:lnTo>
                    <a:pt x="1436" y="37"/>
                  </a:lnTo>
                  <a:lnTo>
                    <a:pt x="1465" y="56"/>
                  </a:lnTo>
                  <a:lnTo>
                    <a:pt x="1490" y="79"/>
                  </a:lnTo>
                  <a:lnTo>
                    <a:pt x="1512" y="106"/>
                  </a:lnTo>
                  <a:lnTo>
                    <a:pt x="1529" y="135"/>
                  </a:lnTo>
                  <a:lnTo>
                    <a:pt x="1542" y="167"/>
                  </a:lnTo>
                  <a:lnTo>
                    <a:pt x="1551" y="203"/>
                  </a:lnTo>
                  <a:lnTo>
                    <a:pt x="1554" y="240"/>
                  </a:lnTo>
                  <a:lnTo>
                    <a:pt x="1551" y="280"/>
                  </a:lnTo>
                  <a:lnTo>
                    <a:pt x="1551" y="743"/>
                  </a:lnTo>
                  <a:lnTo>
                    <a:pt x="1547" y="783"/>
                  </a:lnTo>
                  <a:lnTo>
                    <a:pt x="1539" y="823"/>
                  </a:lnTo>
                  <a:lnTo>
                    <a:pt x="1524" y="860"/>
                  </a:lnTo>
                  <a:lnTo>
                    <a:pt x="1505" y="894"/>
                  </a:lnTo>
                  <a:lnTo>
                    <a:pt x="1481" y="926"/>
                  </a:lnTo>
                  <a:lnTo>
                    <a:pt x="1453" y="953"/>
                  </a:lnTo>
                  <a:lnTo>
                    <a:pt x="1422" y="977"/>
                  </a:lnTo>
                  <a:lnTo>
                    <a:pt x="1387" y="997"/>
                  </a:lnTo>
                  <a:lnTo>
                    <a:pt x="1350" y="1011"/>
                  </a:lnTo>
                  <a:lnTo>
                    <a:pt x="1312" y="1020"/>
                  </a:lnTo>
                  <a:lnTo>
                    <a:pt x="1272" y="1023"/>
                  </a:lnTo>
                  <a:lnTo>
                    <a:pt x="796" y="1023"/>
                  </a:lnTo>
                  <a:lnTo>
                    <a:pt x="183" y="1389"/>
                  </a:lnTo>
                  <a:lnTo>
                    <a:pt x="181" y="1390"/>
                  </a:lnTo>
                  <a:lnTo>
                    <a:pt x="177" y="1393"/>
                  </a:lnTo>
                  <a:lnTo>
                    <a:pt x="170" y="1393"/>
                  </a:lnTo>
                  <a:lnTo>
                    <a:pt x="162" y="1389"/>
                  </a:lnTo>
                  <a:lnTo>
                    <a:pt x="157" y="1381"/>
                  </a:lnTo>
                  <a:lnTo>
                    <a:pt x="158" y="1374"/>
                  </a:lnTo>
                  <a:lnTo>
                    <a:pt x="160" y="1369"/>
                  </a:lnTo>
                  <a:lnTo>
                    <a:pt x="162" y="1368"/>
                  </a:lnTo>
                  <a:lnTo>
                    <a:pt x="388" y="1023"/>
                  </a:lnTo>
                  <a:lnTo>
                    <a:pt x="280" y="1023"/>
                  </a:lnTo>
                  <a:lnTo>
                    <a:pt x="240" y="1020"/>
                  </a:lnTo>
                  <a:lnTo>
                    <a:pt x="200" y="1011"/>
                  </a:lnTo>
                  <a:lnTo>
                    <a:pt x="164" y="997"/>
                  </a:lnTo>
                  <a:lnTo>
                    <a:pt x="129" y="977"/>
                  </a:lnTo>
                  <a:lnTo>
                    <a:pt x="99" y="953"/>
                  </a:lnTo>
                  <a:lnTo>
                    <a:pt x="70" y="926"/>
                  </a:lnTo>
                  <a:lnTo>
                    <a:pt x="47" y="894"/>
                  </a:lnTo>
                  <a:lnTo>
                    <a:pt x="26" y="860"/>
                  </a:lnTo>
                  <a:lnTo>
                    <a:pt x="13" y="823"/>
                  </a:lnTo>
                  <a:lnTo>
                    <a:pt x="3" y="783"/>
                  </a:lnTo>
                  <a:lnTo>
                    <a:pt x="0" y="743"/>
                  </a:lnTo>
                  <a:lnTo>
                    <a:pt x="0" y="280"/>
                  </a:lnTo>
                  <a:lnTo>
                    <a:pt x="3" y="239"/>
                  </a:lnTo>
                  <a:lnTo>
                    <a:pt x="13" y="200"/>
                  </a:lnTo>
                  <a:lnTo>
                    <a:pt x="26" y="163"/>
                  </a:lnTo>
                  <a:lnTo>
                    <a:pt x="47" y="129"/>
                  </a:lnTo>
                  <a:lnTo>
                    <a:pt x="70" y="97"/>
                  </a:lnTo>
                  <a:lnTo>
                    <a:pt x="99" y="70"/>
                  </a:lnTo>
                  <a:lnTo>
                    <a:pt x="129" y="46"/>
                  </a:lnTo>
                  <a:lnTo>
                    <a:pt x="164" y="26"/>
                  </a:lnTo>
                  <a:lnTo>
                    <a:pt x="200" y="12"/>
                  </a:lnTo>
                  <a:lnTo>
                    <a:pt x="240" y="3"/>
                  </a:lnTo>
                  <a:lnTo>
                    <a:pt x="2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10" name="Freeform 539"/>
          <p:cNvSpPr>
            <a:spLocks noEditPoints="1"/>
          </p:cNvSpPr>
          <p:nvPr/>
        </p:nvSpPr>
        <p:spPr bwMode="auto">
          <a:xfrm>
            <a:off x="6345180" y="614544"/>
            <a:ext cx="193517" cy="280106"/>
          </a:xfrm>
          <a:custGeom>
            <a:avLst/>
            <a:gdLst>
              <a:gd name="T0" fmla="*/ 1055 w 2332"/>
              <a:gd name="T1" fmla="*/ 283 h 3375"/>
              <a:gd name="T2" fmla="*/ 903 w 2332"/>
              <a:gd name="T3" fmla="*/ 343 h 3375"/>
              <a:gd name="T4" fmla="*/ 779 w 2332"/>
              <a:gd name="T5" fmla="*/ 443 h 3375"/>
              <a:gd name="T6" fmla="*/ 691 w 2332"/>
              <a:gd name="T7" fmla="*/ 577 h 3375"/>
              <a:gd name="T8" fmla="*/ 648 w 2332"/>
              <a:gd name="T9" fmla="*/ 736 h 3375"/>
              <a:gd name="T10" fmla="*/ 656 w 2332"/>
              <a:gd name="T11" fmla="*/ 905 h 3375"/>
              <a:gd name="T12" fmla="*/ 716 w 2332"/>
              <a:gd name="T13" fmla="*/ 1057 h 3375"/>
              <a:gd name="T14" fmla="*/ 816 w 2332"/>
              <a:gd name="T15" fmla="*/ 1181 h 3375"/>
              <a:gd name="T16" fmla="*/ 950 w 2332"/>
              <a:gd name="T17" fmla="*/ 1270 h 3375"/>
              <a:gd name="T18" fmla="*/ 1109 w 2332"/>
              <a:gd name="T19" fmla="*/ 1313 h 3375"/>
              <a:gd name="T20" fmla="*/ 1278 w 2332"/>
              <a:gd name="T21" fmla="*/ 1303 h 3375"/>
              <a:gd name="T22" fmla="*/ 1429 w 2332"/>
              <a:gd name="T23" fmla="*/ 1245 h 3375"/>
              <a:gd name="T24" fmla="*/ 1553 w 2332"/>
              <a:gd name="T25" fmla="*/ 1143 h 3375"/>
              <a:gd name="T26" fmla="*/ 1641 w 2332"/>
              <a:gd name="T27" fmla="*/ 1009 h 3375"/>
              <a:gd name="T28" fmla="*/ 1685 w 2332"/>
              <a:gd name="T29" fmla="*/ 850 h 3375"/>
              <a:gd name="T30" fmla="*/ 1676 w 2332"/>
              <a:gd name="T31" fmla="*/ 681 h 3375"/>
              <a:gd name="T32" fmla="*/ 1616 w 2332"/>
              <a:gd name="T33" fmla="*/ 530 h 3375"/>
              <a:gd name="T34" fmla="*/ 1516 w 2332"/>
              <a:gd name="T35" fmla="*/ 406 h 3375"/>
              <a:gd name="T36" fmla="*/ 1381 w 2332"/>
              <a:gd name="T37" fmla="*/ 318 h 3375"/>
              <a:gd name="T38" fmla="*/ 1223 w 2332"/>
              <a:gd name="T39" fmla="*/ 274 h 3375"/>
              <a:gd name="T40" fmla="*/ 1238 w 2332"/>
              <a:gd name="T41" fmla="*/ 4 h 3375"/>
              <a:gd name="T42" fmla="*/ 1443 w 2332"/>
              <a:gd name="T43" fmla="*/ 51 h 3375"/>
              <a:gd name="T44" fmla="*/ 1624 w 2332"/>
              <a:gd name="T45" fmla="*/ 147 h 3375"/>
              <a:gd name="T46" fmla="*/ 1774 w 2332"/>
              <a:gd name="T47" fmla="*/ 284 h 3375"/>
              <a:gd name="T48" fmla="*/ 1884 w 2332"/>
              <a:gd name="T49" fmla="*/ 455 h 3375"/>
              <a:gd name="T50" fmla="*/ 1948 w 2332"/>
              <a:gd name="T51" fmla="*/ 654 h 3375"/>
              <a:gd name="T52" fmla="*/ 1957 w 2332"/>
              <a:gd name="T53" fmla="*/ 867 h 3375"/>
              <a:gd name="T54" fmla="*/ 1912 w 2332"/>
              <a:gd name="T55" fmla="*/ 1069 h 3375"/>
              <a:gd name="T56" fmla="*/ 1820 w 2332"/>
              <a:gd name="T57" fmla="*/ 1248 h 3375"/>
              <a:gd name="T58" fmla="*/ 1687 w 2332"/>
              <a:gd name="T59" fmla="*/ 1396 h 3375"/>
              <a:gd name="T60" fmla="*/ 1521 w 2332"/>
              <a:gd name="T61" fmla="*/ 1507 h 3375"/>
              <a:gd name="T62" fmla="*/ 1755 w 2332"/>
              <a:gd name="T63" fmla="*/ 1538 h 3375"/>
              <a:gd name="T64" fmla="*/ 1907 w 2332"/>
              <a:gd name="T65" fmla="*/ 1580 h 3375"/>
              <a:gd name="T66" fmla="*/ 2033 w 2332"/>
              <a:gd name="T67" fmla="*/ 1668 h 3375"/>
              <a:gd name="T68" fmla="*/ 2127 w 2332"/>
              <a:gd name="T69" fmla="*/ 1790 h 3375"/>
              <a:gd name="T70" fmla="*/ 2179 w 2332"/>
              <a:gd name="T71" fmla="*/ 1940 h 3375"/>
              <a:gd name="T72" fmla="*/ 2332 w 2332"/>
              <a:gd name="T73" fmla="*/ 2932 h 3375"/>
              <a:gd name="T74" fmla="*/ 2301 w 2332"/>
              <a:gd name="T75" fmla="*/ 3080 h 3375"/>
              <a:gd name="T76" fmla="*/ 2222 w 2332"/>
              <a:gd name="T77" fmla="*/ 3209 h 3375"/>
              <a:gd name="T78" fmla="*/ 2107 w 2332"/>
              <a:gd name="T79" fmla="*/ 3307 h 3375"/>
              <a:gd name="T80" fmla="*/ 1968 w 2332"/>
              <a:gd name="T81" fmla="*/ 3364 h 3375"/>
              <a:gd name="T82" fmla="*/ 466 w 2332"/>
              <a:gd name="T83" fmla="*/ 3375 h 3375"/>
              <a:gd name="T84" fmla="*/ 316 w 2332"/>
              <a:gd name="T85" fmla="*/ 3350 h 3375"/>
              <a:gd name="T86" fmla="*/ 183 w 2332"/>
              <a:gd name="T87" fmla="*/ 3279 h 3375"/>
              <a:gd name="T88" fmla="*/ 78 w 2332"/>
              <a:gd name="T89" fmla="*/ 3169 h 3375"/>
              <a:gd name="T90" fmla="*/ 15 w 2332"/>
              <a:gd name="T91" fmla="*/ 3032 h 3375"/>
              <a:gd name="T92" fmla="*/ 0 w 2332"/>
              <a:gd name="T93" fmla="*/ 2881 h 3375"/>
              <a:gd name="T94" fmla="*/ 165 w 2332"/>
              <a:gd name="T95" fmla="*/ 1887 h 3375"/>
              <a:gd name="T96" fmla="*/ 232 w 2332"/>
              <a:gd name="T97" fmla="*/ 1745 h 3375"/>
              <a:gd name="T98" fmla="*/ 339 w 2332"/>
              <a:gd name="T99" fmla="*/ 1634 h 3375"/>
              <a:gd name="T100" fmla="*/ 475 w 2332"/>
              <a:gd name="T101" fmla="*/ 1561 h 3375"/>
              <a:gd name="T102" fmla="*/ 630 w 2332"/>
              <a:gd name="T103" fmla="*/ 1536 h 3375"/>
              <a:gd name="T104" fmla="*/ 752 w 2332"/>
              <a:gd name="T105" fmla="*/ 1475 h 3375"/>
              <a:gd name="T106" fmla="*/ 596 w 2332"/>
              <a:gd name="T107" fmla="*/ 1350 h 3375"/>
              <a:gd name="T108" fmla="*/ 477 w 2332"/>
              <a:gd name="T109" fmla="*/ 1191 h 3375"/>
              <a:gd name="T110" fmla="*/ 399 w 2332"/>
              <a:gd name="T111" fmla="*/ 1005 h 3375"/>
              <a:gd name="T112" fmla="*/ 372 w 2332"/>
              <a:gd name="T113" fmla="*/ 796 h 3375"/>
              <a:gd name="T114" fmla="*/ 401 w 2332"/>
              <a:gd name="T115" fmla="*/ 585 h 3375"/>
              <a:gd name="T116" fmla="*/ 480 w 2332"/>
              <a:gd name="T117" fmla="*/ 395 h 3375"/>
              <a:gd name="T118" fmla="*/ 604 w 2332"/>
              <a:gd name="T119" fmla="*/ 234 h 3375"/>
              <a:gd name="T120" fmla="*/ 765 w 2332"/>
              <a:gd name="T121" fmla="*/ 110 h 3375"/>
              <a:gd name="T122" fmla="*/ 954 w 2332"/>
              <a:gd name="T123" fmla="*/ 29 h 3375"/>
              <a:gd name="T124" fmla="*/ 1166 w 2332"/>
              <a:gd name="T125" fmla="*/ 0 h 33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32" h="3375">
                <a:moveTo>
                  <a:pt x="1166" y="271"/>
                </a:moveTo>
                <a:lnTo>
                  <a:pt x="1109" y="274"/>
                </a:lnTo>
                <a:lnTo>
                  <a:pt x="1055" y="283"/>
                </a:lnTo>
                <a:lnTo>
                  <a:pt x="1001" y="298"/>
                </a:lnTo>
                <a:lnTo>
                  <a:pt x="950" y="318"/>
                </a:lnTo>
                <a:lnTo>
                  <a:pt x="903" y="343"/>
                </a:lnTo>
                <a:lnTo>
                  <a:pt x="858" y="372"/>
                </a:lnTo>
                <a:lnTo>
                  <a:pt x="816" y="406"/>
                </a:lnTo>
                <a:lnTo>
                  <a:pt x="779" y="443"/>
                </a:lnTo>
                <a:lnTo>
                  <a:pt x="745" y="485"/>
                </a:lnTo>
                <a:lnTo>
                  <a:pt x="716" y="530"/>
                </a:lnTo>
                <a:lnTo>
                  <a:pt x="691" y="577"/>
                </a:lnTo>
                <a:lnTo>
                  <a:pt x="671" y="629"/>
                </a:lnTo>
                <a:lnTo>
                  <a:pt x="656" y="681"/>
                </a:lnTo>
                <a:lnTo>
                  <a:pt x="648" y="736"/>
                </a:lnTo>
                <a:lnTo>
                  <a:pt x="644" y="793"/>
                </a:lnTo>
                <a:lnTo>
                  <a:pt x="648" y="850"/>
                </a:lnTo>
                <a:lnTo>
                  <a:pt x="656" y="905"/>
                </a:lnTo>
                <a:lnTo>
                  <a:pt x="671" y="959"/>
                </a:lnTo>
                <a:lnTo>
                  <a:pt x="691" y="1009"/>
                </a:lnTo>
                <a:lnTo>
                  <a:pt x="716" y="1057"/>
                </a:lnTo>
                <a:lnTo>
                  <a:pt x="745" y="1102"/>
                </a:lnTo>
                <a:lnTo>
                  <a:pt x="779" y="1143"/>
                </a:lnTo>
                <a:lnTo>
                  <a:pt x="816" y="1181"/>
                </a:lnTo>
                <a:lnTo>
                  <a:pt x="858" y="1215"/>
                </a:lnTo>
                <a:lnTo>
                  <a:pt x="903" y="1245"/>
                </a:lnTo>
                <a:lnTo>
                  <a:pt x="950" y="1270"/>
                </a:lnTo>
                <a:lnTo>
                  <a:pt x="1001" y="1289"/>
                </a:lnTo>
                <a:lnTo>
                  <a:pt x="1055" y="1303"/>
                </a:lnTo>
                <a:lnTo>
                  <a:pt x="1109" y="1313"/>
                </a:lnTo>
                <a:lnTo>
                  <a:pt x="1166" y="1316"/>
                </a:lnTo>
                <a:lnTo>
                  <a:pt x="1223" y="1313"/>
                </a:lnTo>
                <a:lnTo>
                  <a:pt x="1278" y="1303"/>
                </a:lnTo>
                <a:lnTo>
                  <a:pt x="1331" y="1289"/>
                </a:lnTo>
                <a:lnTo>
                  <a:pt x="1381" y="1270"/>
                </a:lnTo>
                <a:lnTo>
                  <a:pt x="1429" y="1245"/>
                </a:lnTo>
                <a:lnTo>
                  <a:pt x="1473" y="1215"/>
                </a:lnTo>
                <a:lnTo>
                  <a:pt x="1516" y="1181"/>
                </a:lnTo>
                <a:lnTo>
                  <a:pt x="1553" y="1143"/>
                </a:lnTo>
                <a:lnTo>
                  <a:pt x="1587" y="1102"/>
                </a:lnTo>
                <a:lnTo>
                  <a:pt x="1616" y="1057"/>
                </a:lnTo>
                <a:lnTo>
                  <a:pt x="1641" y="1009"/>
                </a:lnTo>
                <a:lnTo>
                  <a:pt x="1661" y="959"/>
                </a:lnTo>
                <a:lnTo>
                  <a:pt x="1676" y="905"/>
                </a:lnTo>
                <a:lnTo>
                  <a:pt x="1685" y="850"/>
                </a:lnTo>
                <a:lnTo>
                  <a:pt x="1688" y="793"/>
                </a:lnTo>
                <a:lnTo>
                  <a:pt x="1685" y="736"/>
                </a:lnTo>
                <a:lnTo>
                  <a:pt x="1676" y="681"/>
                </a:lnTo>
                <a:lnTo>
                  <a:pt x="1661" y="629"/>
                </a:lnTo>
                <a:lnTo>
                  <a:pt x="1641" y="577"/>
                </a:lnTo>
                <a:lnTo>
                  <a:pt x="1616" y="530"/>
                </a:lnTo>
                <a:lnTo>
                  <a:pt x="1587" y="485"/>
                </a:lnTo>
                <a:lnTo>
                  <a:pt x="1553" y="443"/>
                </a:lnTo>
                <a:lnTo>
                  <a:pt x="1516" y="406"/>
                </a:lnTo>
                <a:lnTo>
                  <a:pt x="1473" y="372"/>
                </a:lnTo>
                <a:lnTo>
                  <a:pt x="1429" y="343"/>
                </a:lnTo>
                <a:lnTo>
                  <a:pt x="1381" y="318"/>
                </a:lnTo>
                <a:lnTo>
                  <a:pt x="1331" y="298"/>
                </a:lnTo>
                <a:lnTo>
                  <a:pt x="1278" y="283"/>
                </a:lnTo>
                <a:lnTo>
                  <a:pt x="1223" y="274"/>
                </a:lnTo>
                <a:lnTo>
                  <a:pt x="1166" y="271"/>
                </a:lnTo>
                <a:close/>
                <a:moveTo>
                  <a:pt x="1166" y="0"/>
                </a:moveTo>
                <a:lnTo>
                  <a:pt x="1238" y="4"/>
                </a:lnTo>
                <a:lnTo>
                  <a:pt x="1309" y="14"/>
                </a:lnTo>
                <a:lnTo>
                  <a:pt x="1377" y="29"/>
                </a:lnTo>
                <a:lnTo>
                  <a:pt x="1443" y="51"/>
                </a:lnTo>
                <a:lnTo>
                  <a:pt x="1506" y="77"/>
                </a:lnTo>
                <a:lnTo>
                  <a:pt x="1567" y="110"/>
                </a:lnTo>
                <a:lnTo>
                  <a:pt x="1624" y="147"/>
                </a:lnTo>
                <a:lnTo>
                  <a:pt x="1678" y="188"/>
                </a:lnTo>
                <a:lnTo>
                  <a:pt x="1728" y="234"/>
                </a:lnTo>
                <a:lnTo>
                  <a:pt x="1774" y="284"/>
                </a:lnTo>
                <a:lnTo>
                  <a:pt x="1815" y="337"/>
                </a:lnTo>
                <a:lnTo>
                  <a:pt x="1852" y="395"/>
                </a:lnTo>
                <a:lnTo>
                  <a:pt x="1884" y="455"/>
                </a:lnTo>
                <a:lnTo>
                  <a:pt x="1911" y="518"/>
                </a:lnTo>
                <a:lnTo>
                  <a:pt x="1932" y="585"/>
                </a:lnTo>
                <a:lnTo>
                  <a:pt x="1948" y="654"/>
                </a:lnTo>
                <a:lnTo>
                  <a:pt x="1957" y="724"/>
                </a:lnTo>
                <a:lnTo>
                  <a:pt x="1960" y="796"/>
                </a:lnTo>
                <a:lnTo>
                  <a:pt x="1957" y="867"/>
                </a:lnTo>
                <a:lnTo>
                  <a:pt x="1948" y="937"/>
                </a:lnTo>
                <a:lnTo>
                  <a:pt x="1933" y="1005"/>
                </a:lnTo>
                <a:lnTo>
                  <a:pt x="1912" y="1069"/>
                </a:lnTo>
                <a:lnTo>
                  <a:pt x="1887" y="1131"/>
                </a:lnTo>
                <a:lnTo>
                  <a:pt x="1855" y="1191"/>
                </a:lnTo>
                <a:lnTo>
                  <a:pt x="1820" y="1248"/>
                </a:lnTo>
                <a:lnTo>
                  <a:pt x="1780" y="1301"/>
                </a:lnTo>
                <a:lnTo>
                  <a:pt x="1736" y="1350"/>
                </a:lnTo>
                <a:lnTo>
                  <a:pt x="1687" y="1396"/>
                </a:lnTo>
                <a:lnTo>
                  <a:pt x="1636" y="1438"/>
                </a:lnTo>
                <a:lnTo>
                  <a:pt x="1580" y="1475"/>
                </a:lnTo>
                <a:lnTo>
                  <a:pt x="1521" y="1507"/>
                </a:lnTo>
                <a:lnTo>
                  <a:pt x="1459" y="1536"/>
                </a:lnTo>
                <a:lnTo>
                  <a:pt x="1702" y="1536"/>
                </a:lnTo>
                <a:lnTo>
                  <a:pt x="1755" y="1538"/>
                </a:lnTo>
                <a:lnTo>
                  <a:pt x="1808" y="1547"/>
                </a:lnTo>
                <a:lnTo>
                  <a:pt x="1858" y="1561"/>
                </a:lnTo>
                <a:lnTo>
                  <a:pt x="1907" y="1580"/>
                </a:lnTo>
                <a:lnTo>
                  <a:pt x="1951" y="1605"/>
                </a:lnTo>
                <a:lnTo>
                  <a:pt x="1994" y="1634"/>
                </a:lnTo>
                <a:lnTo>
                  <a:pt x="2033" y="1668"/>
                </a:lnTo>
                <a:lnTo>
                  <a:pt x="2069" y="1705"/>
                </a:lnTo>
                <a:lnTo>
                  <a:pt x="2100" y="1745"/>
                </a:lnTo>
                <a:lnTo>
                  <a:pt x="2127" y="1790"/>
                </a:lnTo>
                <a:lnTo>
                  <a:pt x="2149" y="1837"/>
                </a:lnTo>
                <a:lnTo>
                  <a:pt x="2167" y="1887"/>
                </a:lnTo>
                <a:lnTo>
                  <a:pt x="2179" y="1940"/>
                </a:lnTo>
                <a:lnTo>
                  <a:pt x="2327" y="2831"/>
                </a:lnTo>
                <a:lnTo>
                  <a:pt x="2332" y="2881"/>
                </a:lnTo>
                <a:lnTo>
                  <a:pt x="2332" y="2932"/>
                </a:lnTo>
                <a:lnTo>
                  <a:pt x="2327" y="2982"/>
                </a:lnTo>
                <a:lnTo>
                  <a:pt x="2316" y="3032"/>
                </a:lnTo>
                <a:lnTo>
                  <a:pt x="2301" y="3080"/>
                </a:lnTo>
                <a:lnTo>
                  <a:pt x="2280" y="3125"/>
                </a:lnTo>
                <a:lnTo>
                  <a:pt x="2254" y="3169"/>
                </a:lnTo>
                <a:lnTo>
                  <a:pt x="2222" y="3209"/>
                </a:lnTo>
                <a:lnTo>
                  <a:pt x="2187" y="3246"/>
                </a:lnTo>
                <a:lnTo>
                  <a:pt x="2149" y="3279"/>
                </a:lnTo>
                <a:lnTo>
                  <a:pt x="2107" y="3307"/>
                </a:lnTo>
                <a:lnTo>
                  <a:pt x="2063" y="3331"/>
                </a:lnTo>
                <a:lnTo>
                  <a:pt x="2016" y="3350"/>
                </a:lnTo>
                <a:lnTo>
                  <a:pt x="1968" y="3364"/>
                </a:lnTo>
                <a:lnTo>
                  <a:pt x="1917" y="3372"/>
                </a:lnTo>
                <a:lnTo>
                  <a:pt x="1866" y="3375"/>
                </a:lnTo>
                <a:lnTo>
                  <a:pt x="466" y="3375"/>
                </a:lnTo>
                <a:lnTo>
                  <a:pt x="415" y="3372"/>
                </a:lnTo>
                <a:lnTo>
                  <a:pt x="365" y="3364"/>
                </a:lnTo>
                <a:lnTo>
                  <a:pt x="316" y="3350"/>
                </a:lnTo>
                <a:lnTo>
                  <a:pt x="269" y="3331"/>
                </a:lnTo>
                <a:lnTo>
                  <a:pt x="225" y="3307"/>
                </a:lnTo>
                <a:lnTo>
                  <a:pt x="183" y="3279"/>
                </a:lnTo>
                <a:lnTo>
                  <a:pt x="145" y="3246"/>
                </a:lnTo>
                <a:lnTo>
                  <a:pt x="110" y="3209"/>
                </a:lnTo>
                <a:lnTo>
                  <a:pt x="78" y="3169"/>
                </a:lnTo>
                <a:lnTo>
                  <a:pt x="52" y="3125"/>
                </a:lnTo>
                <a:lnTo>
                  <a:pt x="32" y="3080"/>
                </a:lnTo>
                <a:lnTo>
                  <a:pt x="15" y="3032"/>
                </a:lnTo>
                <a:lnTo>
                  <a:pt x="6" y="2982"/>
                </a:lnTo>
                <a:lnTo>
                  <a:pt x="0" y="2932"/>
                </a:lnTo>
                <a:lnTo>
                  <a:pt x="0" y="2881"/>
                </a:lnTo>
                <a:lnTo>
                  <a:pt x="6" y="2831"/>
                </a:lnTo>
                <a:lnTo>
                  <a:pt x="154" y="1940"/>
                </a:lnTo>
                <a:lnTo>
                  <a:pt x="165" y="1887"/>
                </a:lnTo>
                <a:lnTo>
                  <a:pt x="183" y="1837"/>
                </a:lnTo>
                <a:lnTo>
                  <a:pt x="205" y="1790"/>
                </a:lnTo>
                <a:lnTo>
                  <a:pt x="232" y="1745"/>
                </a:lnTo>
                <a:lnTo>
                  <a:pt x="263" y="1705"/>
                </a:lnTo>
                <a:lnTo>
                  <a:pt x="299" y="1668"/>
                </a:lnTo>
                <a:lnTo>
                  <a:pt x="339" y="1634"/>
                </a:lnTo>
                <a:lnTo>
                  <a:pt x="381" y="1605"/>
                </a:lnTo>
                <a:lnTo>
                  <a:pt x="426" y="1580"/>
                </a:lnTo>
                <a:lnTo>
                  <a:pt x="475" y="1561"/>
                </a:lnTo>
                <a:lnTo>
                  <a:pt x="525" y="1547"/>
                </a:lnTo>
                <a:lnTo>
                  <a:pt x="577" y="1538"/>
                </a:lnTo>
                <a:lnTo>
                  <a:pt x="630" y="1536"/>
                </a:lnTo>
                <a:lnTo>
                  <a:pt x="873" y="1536"/>
                </a:lnTo>
                <a:lnTo>
                  <a:pt x="811" y="1507"/>
                </a:lnTo>
                <a:lnTo>
                  <a:pt x="752" y="1475"/>
                </a:lnTo>
                <a:lnTo>
                  <a:pt x="697" y="1438"/>
                </a:lnTo>
                <a:lnTo>
                  <a:pt x="645" y="1396"/>
                </a:lnTo>
                <a:lnTo>
                  <a:pt x="596" y="1350"/>
                </a:lnTo>
                <a:lnTo>
                  <a:pt x="553" y="1301"/>
                </a:lnTo>
                <a:lnTo>
                  <a:pt x="513" y="1248"/>
                </a:lnTo>
                <a:lnTo>
                  <a:pt x="477" y="1191"/>
                </a:lnTo>
                <a:lnTo>
                  <a:pt x="446" y="1131"/>
                </a:lnTo>
                <a:lnTo>
                  <a:pt x="420" y="1069"/>
                </a:lnTo>
                <a:lnTo>
                  <a:pt x="399" y="1005"/>
                </a:lnTo>
                <a:lnTo>
                  <a:pt x="384" y="937"/>
                </a:lnTo>
                <a:lnTo>
                  <a:pt x="376" y="867"/>
                </a:lnTo>
                <a:lnTo>
                  <a:pt x="372" y="796"/>
                </a:lnTo>
                <a:lnTo>
                  <a:pt x="376" y="724"/>
                </a:lnTo>
                <a:lnTo>
                  <a:pt x="385" y="654"/>
                </a:lnTo>
                <a:lnTo>
                  <a:pt x="401" y="585"/>
                </a:lnTo>
                <a:lnTo>
                  <a:pt x="421" y="518"/>
                </a:lnTo>
                <a:lnTo>
                  <a:pt x="448" y="455"/>
                </a:lnTo>
                <a:lnTo>
                  <a:pt x="480" y="395"/>
                </a:lnTo>
                <a:lnTo>
                  <a:pt x="517" y="337"/>
                </a:lnTo>
                <a:lnTo>
                  <a:pt x="558" y="284"/>
                </a:lnTo>
                <a:lnTo>
                  <a:pt x="604" y="234"/>
                </a:lnTo>
                <a:lnTo>
                  <a:pt x="654" y="188"/>
                </a:lnTo>
                <a:lnTo>
                  <a:pt x="708" y="147"/>
                </a:lnTo>
                <a:lnTo>
                  <a:pt x="765" y="110"/>
                </a:lnTo>
                <a:lnTo>
                  <a:pt x="826" y="77"/>
                </a:lnTo>
                <a:lnTo>
                  <a:pt x="889" y="51"/>
                </a:lnTo>
                <a:lnTo>
                  <a:pt x="954" y="29"/>
                </a:lnTo>
                <a:lnTo>
                  <a:pt x="1023" y="14"/>
                </a:lnTo>
                <a:lnTo>
                  <a:pt x="1094" y="4"/>
                </a:lnTo>
                <a:lnTo>
                  <a:pt x="1166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11" name="Group 542"/>
          <p:cNvGrpSpPr>
            <a:grpSpLocks noChangeAspect="1"/>
          </p:cNvGrpSpPr>
          <p:nvPr/>
        </p:nvGrpSpPr>
        <p:grpSpPr bwMode="auto">
          <a:xfrm>
            <a:off x="7023876" y="631687"/>
            <a:ext cx="283013" cy="245820"/>
            <a:chOff x="5021" y="107"/>
            <a:chExt cx="487" cy="42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14" name="Freeform 544"/>
            <p:cNvSpPr>
              <a:spLocks noEditPoints="1"/>
            </p:cNvSpPr>
            <p:nvPr/>
          </p:nvSpPr>
          <p:spPr bwMode="auto">
            <a:xfrm>
              <a:off x="5296" y="321"/>
              <a:ext cx="212" cy="209"/>
            </a:xfrm>
            <a:custGeom>
              <a:avLst/>
              <a:gdLst>
                <a:gd name="T0" fmla="*/ 630 w 1480"/>
                <a:gd name="T1" fmla="*/ 624 h 1466"/>
                <a:gd name="T2" fmla="*/ 386 w 1480"/>
                <a:gd name="T3" fmla="*/ 842 h 1466"/>
                <a:gd name="T4" fmla="*/ 630 w 1480"/>
                <a:gd name="T5" fmla="*/ 1083 h 1466"/>
                <a:gd name="T6" fmla="*/ 850 w 1480"/>
                <a:gd name="T7" fmla="*/ 842 h 1466"/>
                <a:gd name="T8" fmla="*/ 1094 w 1480"/>
                <a:gd name="T9" fmla="*/ 624 h 1466"/>
                <a:gd name="T10" fmla="*/ 850 w 1480"/>
                <a:gd name="T11" fmla="*/ 383 h 1466"/>
                <a:gd name="T12" fmla="*/ 739 w 1480"/>
                <a:gd name="T13" fmla="*/ 0 h 1466"/>
                <a:gd name="T14" fmla="*/ 873 w 1480"/>
                <a:gd name="T15" fmla="*/ 11 h 1466"/>
                <a:gd name="T16" fmla="*/ 998 w 1480"/>
                <a:gd name="T17" fmla="*/ 46 h 1466"/>
                <a:gd name="T18" fmla="*/ 1114 w 1480"/>
                <a:gd name="T19" fmla="*/ 99 h 1466"/>
                <a:gd name="T20" fmla="*/ 1217 w 1480"/>
                <a:gd name="T21" fmla="*/ 172 h 1466"/>
                <a:gd name="T22" fmla="*/ 1306 w 1480"/>
                <a:gd name="T23" fmla="*/ 260 h 1466"/>
                <a:gd name="T24" fmla="*/ 1379 w 1480"/>
                <a:gd name="T25" fmla="*/ 363 h 1466"/>
                <a:gd name="T26" fmla="*/ 1434 w 1480"/>
                <a:gd name="T27" fmla="*/ 477 h 1466"/>
                <a:gd name="T28" fmla="*/ 1468 w 1480"/>
                <a:gd name="T29" fmla="*/ 601 h 1466"/>
                <a:gd name="T30" fmla="*/ 1480 w 1480"/>
                <a:gd name="T31" fmla="*/ 733 h 1466"/>
                <a:gd name="T32" fmla="*/ 1468 w 1480"/>
                <a:gd name="T33" fmla="*/ 865 h 1466"/>
                <a:gd name="T34" fmla="*/ 1434 w 1480"/>
                <a:gd name="T35" fmla="*/ 989 h 1466"/>
                <a:gd name="T36" fmla="*/ 1379 w 1480"/>
                <a:gd name="T37" fmla="*/ 1102 h 1466"/>
                <a:gd name="T38" fmla="*/ 1306 w 1480"/>
                <a:gd name="T39" fmla="*/ 1205 h 1466"/>
                <a:gd name="T40" fmla="*/ 1217 w 1480"/>
                <a:gd name="T41" fmla="*/ 1293 h 1466"/>
                <a:gd name="T42" fmla="*/ 1114 w 1480"/>
                <a:gd name="T43" fmla="*/ 1366 h 1466"/>
                <a:gd name="T44" fmla="*/ 998 w 1480"/>
                <a:gd name="T45" fmla="*/ 1420 h 1466"/>
                <a:gd name="T46" fmla="*/ 873 w 1480"/>
                <a:gd name="T47" fmla="*/ 1454 h 1466"/>
                <a:gd name="T48" fmla="*/ 739 w 1480"/>
                <a:gd name="T49" fmla="*/ 1466 h 1466"/>
                <a:gd name="T50" fmla="*/ 607 w 1480"/>
                <a:gd name="T51" fmla="*/ 1454 h 1466"/>
                <a:gd name="T52" fmla="*/ 482 w 1480"/>
                <a:gd name="T53" fmla="*/ 1420 h 1466"/>
                <a:gd name="T54" fmla="*/ 366 w 1480"/>
                <a:gd name="T55" fmla="*/ 1366 h 1466"/>
                <a:gd name="T56" fmla="*/ 263 w 1480"/>
                <a:gd name="T57" fmla="*/ 1293 h 1466"/>
                <a:gd name="T58" fmla="*/ 174 w 1480"/>
                <a:gd name="T59" fmla="*/ 1205 h 1466"/>
                <a:gd name="T60" fmla="*/ 101 w 1480"/>
                <a:gd name="T61" fmla="*/ 1102 h 1466"/>
                <a:gd name="T62" fmla="*/ 46 w 1480"/>
                <a:gd name="T63" fmla="*/ 989 h 1466"/>
                <a:gd name="T64" fmla="*/ 12 w 1480"/>
                <a:gd name="T65" fmla="*/ 865 h 1466"/>
                <a:gd name="T66" fmla="*/ 0 w 1480"/>
                <a:gd name="T67" fmla="*/ 733 h 1466"/>
                <a:gd name="T68" fmla="*/ 12 w 1480"/>
                <a:gd name="T69" fmla="*/ 601 h 1466"/>
                <a:gd name="T70" fmla="*/ 46 w 1480"/>
                <a:gd name="T71" fmla="*/ 477 h 1466"/>
                <a:gd name="T72" fmla="*/ 101 w 1480"/>
                <a:gd name="T73" fmla="*/ 363 h 1466"/>
                <a:gd name="T74" fmla="*/ 174 w 1480"/>
                <a:gd name="T75" fmla="*/ 260 h 1466"/>
                <a:gd name="T76" fmla="*/ 263 w 1480"/>
                <a:gd name="T77" fmla="*/ 172 h 1466"/>
                <a:gd name="T78" fmla="*/ 366 w 1480"/>
                <a:gd name="T79" fmla="*/ 99 h 1466"/>
                <a:gd name="T80" fmla="*/ 482 w 1480"/>
                <a:gd name="T81" fmla="*/ 46 h 1466"/>
                <a:gd name="T82" fmla="*/ 607 w 1480"/>
                <a:gd name="T83" fmla="*/ 11 h 1466"/>
                <a:gd name="T84" fmla="*/ 739 w 1480"/>
                <a:gd name="T85" fmla="*/ 0 h 1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80" h="1466">
                  <a:moveTo>
                    <a:pt x="630" y="383"/>
                  </a:moveTo>
                  <a:lnTo>
                    <a:pt x="630" y="624"/>
                  </a:lnTo>
                  <a:lnTo>
                    <a:pt x="386" y="624"/>
                  </a:lnTo>
                  <a:lnTo>
                    <a:pt x="386" y="842"/>
                  </a:lnTo>
                  <a:lnTo>
                    <a:pt x="630" y="842"/>
                  </a:lnTo>
                  <a:lnTo>
                    <a:pt x="630" y="1083"/>
                  </a:lnTo>
                  <a:lnTo>
                    <a:pt x="850" y="1083"/>
                  </a:lnTo>
                  <a:lnTo>
                    <a:pt x="850" y="842"/>
                  </a:lnTo>
                  <a:lnTo>
                    <a:pt x="1094" y="842"/>
                  </a:lnTo>
                  <a:lnTo>
                    <a:pt x="1094" y="624"/>
                  </a:lnTo>
                  <a:lnTo>
                    <a:pt x="850" y="624"/>
                  </a:lnTo>
                  <a:lnTo>
                    <a:pt x="850" y="383"/>
                  </a:lnTo>
                  <a:lnTo>
                    <a:pt x="630" y="383"/>
                  </a:lnTo>
                  <a:close/>
                  <a:moveTo>
                    <a:pt x="739" y="0"/>
                  </a:moveTo>
                  <a:lnTo>
                    <a:pt x="807" y="3"/>
                  </a:lnTo>
                  <a:lnTo>
                    <a:pt x="873" y="11"/>
                  </a:lnTo>
                  <a:lnTo>
                    <a:pt x="937" y="26"/>
                  </a:lnTo>
                  <a:lnTo>
                    <a:pt x="998" y="46"/>
                  </a:lnTo>
                  <a:lnTo>
                    <a:pt x="1058" y="70"/>
                  </a:lnTo>
                  <a:lnTo>
                    <a:pt x="1114" y="99"/>
                  </a:lnTo>
                  <a:lnTo>
                    <a:pt x="1167" y="134"/>
                  </a:lnTo>
                  <a:lnTo>
                    <a:pt x="1217" y="172"/>
                  </a:lnTo>
                  <a:lnTo>
                    <a:pt x="1263" y="215"/>
                  </a:lnTo>
                  <a:lnTo>
                    <a:pt x="1306" y="260"/>
                  </a:lnTo>
                  <a:lnTo>
                    <a:pt x="1345" y="310"/>
                  </a:lnTo>
                  <a:lnTo>
                    <a:pt x="1379" y="363"/>
                  </a:lnTo>
                  <a:lnTo>
                    <a:pt x="1409" y="419"/>
                  </a:lnTo>
                  <a:lnTo>
                    <a:pt x="1434" y="477"/>
                  </a:lnTo>
                  <a:lnTo>
                    <a:pt x="1453" y="538"/>
                  </a:lnTo>
                  <a:lnTo>
                    <a:pt x="1468" y="601"/>
                  </a:lnTo>
                  <a:lnTo>
                    <a:pt x="1476" y="666"/>
                  </a:lnTo>
                  <a:lnTo>
                    <a:pt x="1480" y="733"/>
                  </a:lnTo>
                  <a:lnTo>
                    <a:pt x="1476" y="800"/>
                  </a:lnTo>
                  <a:lnTo>
                    <a:pt x="1468" y="865"/>
                  </a:lnTo>
                  <a:lnTo>
                    <a:pt x="1453" y="928"/>
                  </a:lnTo>
                  <a:lnTo>
                    <a:pt x="1434" y="989"/>
                  </a:lnTo>
                  <a:lnTo>
                    <a:pt x="1409" y="1047"/>
                  </a:lnTo>
                  <a:lnTo>
                    <a:pt x="1379" y="1102"/>
                  </a:lnTo>
                  <a:lnTo>
                    <a:pt x="1345" y="1156"/>
                  </a:lnTo>
                  <a:lnTo>
                    <a:pt x="1306" y="1205"/>
                  </a:lnTo>
                  <a:lnTo>
                    <a:pt x="1263" y="1251"/>
                  </a:lnTo>
                  <a:lnTo>
                    <a:pt x="1217" y="1293"/>
                  </a:lnTo>
                  <a:lnTo>
                    <a:pt x="1167" y="1331"/>
                  </a:lnTo>
                  <a:lnTo>
                    <a:pt x="1114" y="1366"/>
                  </a:lnTo>
                  <a:lnTo>
                    <a:pt x="1058" y="1395"/>
                  </a:lnTo>
                  <a:lnTo>
                    <a:pt x="998" y="1420"/>
                  </a:lnTo>
                  <a:lnTo>
                    <a:pt x="937" y="1439"/>
                  </a:lnTo>
                  <a:lnTo>
                    <a:pt x="873" y="1454"/>
                  </a:lnTo>
                  <a:lnTo>
                    <a:pt x="807" y="1462"/>
                  </a:lnTo>
                  <a:lnTo>
                    <a:pt x="739" y="1466"/>
                  </a:lnTo>
                  <a:lnTo>
                    <a:pt x="673" y="1462"/>
                  </a:lnTo>
                  <a:lnTo>
                    <a:pt x="607" y="1454"/>
                  </a:lnTo>
                  <a:lnTo>
                    <a:pt x="543" y="1439"/>
                  </a:lnTo>
                  <a:lnTo>
                    <a:pt x="482" y="1420"/>
                  </a:lnTo>
                  <a:lnTo>
                    <a:pt x="422" y="1395"/>
                  </a:lnTo>
                  <a:lnTo>
                    <a:pt x="366" y="1366"/>
                  </a:lnTo>
                  <a:lnTo>
                    <a:pt x="313" y="1331"/>
                  </a:lnTo>
                  <a:lnTo>
                    <a:pt x="263" y="1293"/>
                  </a:lnTo>
                  <a:lnTo>
                    <a:pt x="216" y="1251"/>
                  </a:lnTo>
                  <a:lnTo>
                    <a:pt x="174" y="1205"/>
                  </a:lnTo>
                  <a:lnTo>
                    <a:pt x="135" y="1156"/>
                  </a:lnTo>
                  <a:lnTo>
                    <a:pt x="101" y="1102"/>
                  </a:lnTo>
                  <a:lnTo>
                    <a:pt x="71" y="1047"/>
                  </a:lnTo>
                  <a:lnTo>
                    <a:pt x="46" y="989"/>
                  </a:lnTo>
                  <a:lnTo>
                    <a:pt x="26" y="928"/>
                  </a:lnTo>
                  <a:lnTo>
                    <a:pt x="12" y="865"/>
                  </a:lnTo>
                  <a:lnTo>
                    <a:pt x="2" y="800"/>
                  </a:lnTo>
                  <a:lnTo>
                    <a:pt x="0" y="733"/>
                  </a:lnTo>
                  <a:lnTo>
                    <a:pt x="2" y="666"/>
                  </a:lnTo>
                  <a:lnTo>
                    <a:pt x="12" y="601"/>
                  </a:lnTo>
                  <a:lnTo>
                    <a:pt x="26" y="538"/>
                  </a:lnTo>
                  <a:lnTo>
                    <a:pt x="46" y="477"/>
                  </a:lnTo>
                  <a:lnTo>
                    <a:pt x="71" y="419"/>
                  </a:lnTo>
                  <a:lnTo>
                    <a:pt x="101" y="363"/>
                  </a:lnTo>
                  <a:lnTo>
                    <a:pt x="135" y="310"/>
                  </a:lnTo>
                  <a:lnTo>
                    <a:pt x="174" y="260"/>
                  </a:lnTo>
                  <a:lnTo>
                    <a:pt x="216" y="215"/>
                  </a:lnTo>
                  <a:lnTo>
                    <a:pt x="263" y="172"/>
                  </a:lnTo>
                  <a:lnTo>
                    <a:pt x="313" y="134"/>
                  </a:lnTo>
                  <a:lnTo>
                    <a:pt x="366" y="99"/>
                  </a:lnTo>
                  <a:lnTo>
                    <a:pt x="422" y="70"/>
                  </a:lnTo>
                  <a:lnTo>
                    <a:pt x="482" y="46"/>
                  </a:lnTo>
                  <a:lnTo>
                    <a:pt x="543" y="26"/>
                  </a:lnTo>
                  <a:lnTo>
                    <a:pt x="607" y="11"/>
                  </a:lnTo>
                  <a:lnTo>
                    <a:pt x="673" y="3"/>
                  </a:lnTo>
                  <a:lnTo>
                    <a:pt x="7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5" name="Freeform 545"/>
            <p:cNvSpPr>
              <a:spLocks/>
            </p:cNvSpPr>
            <p:nvPr/>
          </p:nvSpPr>
          <p:spPr bwMode="auto">
            <a:xfrm>
              <a:off x="5021" y="107"/>
              <a:ext cx="472" cy="404"/>
            </a:xfrm>
            <a:custGeom>
              <a:avLst/>
              <a:gdLst>
                <a:gd name="T0" fmla="*/ 1000 w 3302"/>
                <a:gd name="T1" fmla="*/ 13 h 2831"/>
                <a:gd name="T2" fmla="*/ 1193 w 3302"/>
                <a:gd name="T3" fmla="*/ 75 h 2831"/>
                <a:gd name="T4" fmla="*/ 1366 w 3302"/>
                <a:gd name="T5" fmla="*/ 184 h 2831"/>
                <a:gd name="T6" fmla="*/ 1510 w 3302"/>
                <a:gd name="T7" fmla="*/ 332 h 2831"/>
                <a:gd name="T8" fmla="*/ 1623 w 3302"/>
                <a:gd name="T9" fmla="*/ 515 h 2831"/>
                <a:gd name="T10" fmla="*/ 1713 w 3302"/>
                <a:gd name="T11" fmla="*/ 451 h 2831"/>
                <a:gd name="T12" fmla="*/ 1836 w 3302"/>
                <a:gd name="T13" fmla="*/ 278 h 2831"/>
                <a:gd name="T14" fmla="*/ 1991 w 3302"/>
                <a:gd name="T15" fmla="*/ 142 h 2831"/>
                <a:gd name="T16" fmla="*/ 2171 w 3302"/>
                <a:gd name="T17" fmla="*/ 48 h 2831"/>
                <a:gd name="T18" fmla="*/ 2370 w 3302"/>
                <a:gd name="T19" fmla="*/ 3 h 2831"/>
                <a:gd name="T20" fmla="*/ 2579 w 3302"/>
                <a:gd name="T21" fmla="*/ 13 h 2831"/>
                <a:gd name="T22" fmla="*/ 2776 w 3302"/>
                <a:gd name="T23" fmla="*/ 76 h 2831"/>
                <a:gd name="T24" fmla="*/ 2948 w 3302"/>
                <a:gd name="T25" fmla="*/ 187 h 2831"/>
                <a:gd name="T26" fmla="*/ 3094 w 3302"/>
                <a:gd name="T27" fmla="*/ 339 h 2831"/>
                <a:gd name="T28" fmla="*/ 3205 w 3302"/>
                <a:gd name="T29" fmla="*/ 525 h 2831"/>
                <a:gd name="T30" fmla="*/ 3276 w 3302"/>
                <a:gd name="T31" fmla="*/ 738 h 2831"/>
                <a:gd name="T32" fmla="*/ 3302 w 3302"/>
                <a:gd name="T33" fmla="*/ 973 h 2831"/>
                <a:gd name="T34" fmla="*/ 3273 w 3302"/>
                <a:gd name="T35" fmla="*/ 1227 h 2831"/>
                <a:gd name="T36" fmla="*/ 3196 w 3302"/>
                <a:gd name="T37" fmla="*/ 1467 h 2831"/>
                <a:gd name="T38" fmla="*/ 3050 w 3302"/>
                <a:gd name="T39" fmla="*/ 1477 h 2831"/>
                <a:gd name="T40" fmla="*/ 2867 w 3302"/>
                <a:gd name="T41" fmla="*/ 1409 h 2831"/>
                <a:gd name="T42" fmla="*/ 2666 w 3302"/>
                <a:gd name="T43" fmla="*/ 1386 h 2831"/>
                <a:gd name="T44" fmla="*/ 2452 w 3302"/>
                <a:gd name="T45" fmla="*/ 1413 h 2831"/>
                <a:gd name="T46" fmla="*/ 2258 w 3302"/>
                <a:gd name="T47" fmla="*/ 1489 h 2831"/>
                <a:gd name="T48" fmla="*/ 2090 w 3302"/>
                <a:gd name="T49" fmla="*/ 1609 h 2831"/>
                <a:gd name="T50" fmla="*/ 1957 w 3302"/>
                <a:gd name="T51" fmla="*/ 1764 h 2831"/>
                <a:gd name="T52" fmla="*/ 1865 w 3302"/>
                <a:gd name="T53" fmla="*/ 1949 h 2831"/>
                <a:gd name="T54" fmla="*/ 1820 w 3302"/>
                <a:gd name="T55" fmla="*/ 2155 h 2831"/>
                <a:gd name="T56" fmla="*/ 1828 w 3302"/>
                <a:gd name="T57" fmla="*/ 2368 h 2831"/>
                <a:gd name="T58" fmla="*/ 1888 w 3302"/>
                <a:gd name="T59" fmla="*/ 2564 h 2831"/>
                <a:gd name="T60" fmla="*/ 1907 w 3302"/>
                <a:gd name="T61" fmla="*/ 2706 h 2831"/>
                <a:gd name="T62" fmla="*/ 1790 w 3302"/>
                <a:gd name="T63" fmla="*/ 2769 h 2831"/>
                <a:gd name="T64" fmla="*/ 1708 w 3302"/>
                <a:gd name="T65" fmla="*/ 2810 h 2831"/>
                <a:gd name="T66" fmla="*/ 1667 w 3302"/>
                <a:gd name="T67" fmla="*/ 2830 h 2831"/>
                <a:gd name="T68" fmla="*/ 1653 w 3302"/>
                <a:gd name="T69" fmla="*/ 2826 h 2831"/>
                <a:gd name="T70" fmla="*/ 1599 w 3302"/>
                <a:gd name="T71" fmla="*/ 2801 h 2831"/>
                <a:gd name="T72" fmla="*/ 1507 w 3302"/>
                <a:gd name="T73" fmla="*/ 2754 h 2831"/>
                <a:gd name="T74" fmla="*/ 1382 w 3302"/>
                <a:gd name="T75" fmla="*/ 2687 h 2831"/>
                <a:gd name="T76" fmla="*/ 1233 w 3302"/>
                <a:gd name="T77" fmla="*/ 2599 h 2831"/>
                <a:gd name="T78" fmla="*/ 1067 w 3302"/>
                <a:gd name="T79" fmla="*/ 2493 h 2831"/>
                <a:gd name="T80" fmla="*/ 892 w 3302"/>
                <a:gd name="T81" fmla="*/ 2369 h 2831"/>
                <a:gd name="T82" fmla="*/ 714 w 3302"/>
                <a:gd name="T83" fmla="*/ 2228 h 2831"/>
                <a:gd name="T84" fmla="*/ 541 w 3302"/>
                <a:gd name="T85" fmla="*/ 2069 h 2831"/>
                <a:gd name="T86" fmla="*/ 380 w 3302"/>
                <a:gd name="T87" fmla="*/ 1895 h 2831"/>
                <a:gd name="T88" fmla="*/ 239 w 3302"/>
                <a:gd name="T89" fmla="*/ 1706 h 2831"/>
                <a:gd name="T90" fmla="*/ 123 w 3302"/>
                <a:gd name="T91" fmla="*/ 1501 h 2831"/>
                <a:gd name="T92" fmla="*/ 42 w 3302"/>
                <a:gd name="T93" fmla="*/ 1283 h 2831"/>
                <a:gd name="T94" fmla="*/ 3 w 3302"/>
                <a:gd name="T95" fmla="*/ 1052 h 2831"/>
                <a:gd name="T96" fmla="*/ 12 w 3302"/>
                <a:gd name="T97" fmla="*/ 815 h 2831"/>
                <a:gd name="T98" fmla="*/ 68 w 3302"/>
                <a:gd name="T99" fmla="*/ 593 h 2831"/>
                <a:gd name="T100" fmla="*/ 167 w 3302"/>
                <a:gd name="T101" fmla="*/ 398 h 2831"/>
                <a:gd name="T102" fmla="*/ 301 w 3302"/>
                <a:gd name="T103" fmla="*/ 234 h 2831"/>
                <a:gd name="T104" fmla="*/ 466 w 3302"/>
                <a:gd name="T105" fmla="*/ 108 h 2831"/>
                <a:gd name="T106" fmla="*/ 654 w 3302"/>
                <a:gd name="T107" fmla="*/ 28 h 2831"/>
                <a:gd name="T108" fmla="*/ 862 w 3302"/>
                <a:gd name="T109" fmla="*/ 0 h 2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302" h="2831">
                  <a:moveTo>
                    <a:pt x="862" y="0"/>
                  </a:moveTo>
                  <a:lnTo>
                    <a:pt x="931" y="3"/>
                  </a:lnTo>
                  <a:lnTo>
                    <a:pt x="1000" y="13"/>
                  </a:lnTo>
                  <a:lnTo>
                    <a:pt x="1067" y="27"/>
                  </a:lnTo>
                  <a:lnTo>
                    <a:pt x="1132" y="48"/>
                  </a:lnTo>
                  <a:lnTo>
                    <a:pt x="1193" y="75"/>
                  </a:lnTo>
                  <a:lnTo>
                    <a:pt x="1254" y="106"/>
                  </a:lnTo>
                  <a:lnTo>
                    <a:pt x="1311" y="142"/>
                  </a:lnTo>
                  <a:lnTo>
                    <a:pt x="1366" y="184"/>
                  </a:lnTo>
                  <a:lnTo>
                    <a:pt x="1417" y="229"/>
                  </a:lnTo>
                  <a:lnTo>
                    <a:pt x="1466" y="278"/>
                  </a:lnTo>
                  <a:lnTo>
                    <a:pt x="1510" y="332"/>
                  </a:lnTo>
                  <a:lnTo>
                    <a:pt x="1552" y="390"/>
                  </a:lnTo>
                  <a:lnTo>
                    <a:pt x="1589" y="451"/>
                  </a:lnTo>
                  <a:lnTo>
                    <a:pt x="1623" y="515"/>
                  </a:lnTo>
                  <a:lnTo>
                    <a:pt x="1651" y="582"/>
                  </a:lnTo>
                  <a:lnTo>
                    <a:pt x="1680" y="515"/>
                  </a:lnTo>
                  <a:lnTo>
                    <a:pt x="1713" y="451"/>
                  </a:lnTo>
                  <a:lnTo>
                    <a:pt x="1750" y="390"/>
                  </a:lnTo>
                  <a:lnTo>
                    <a:pt x="1791" y="332"/>
                  </a:lnTo>
                  <a:lnTo>
                    <a:pt x="1836" y="278"/>
                  </a:lnTo>
                  <a:lnTo>
                    <a:pt x="1885" y="229"/>
                  </a:lnTo>
                  <a:lnTo>
                    <a:pt x="1937" y="184"/>
                  </a:lnTo>
                  <a:lnTo>
                    <a:pt x="1991" y="142"/>
                  </a:lnTo>
                  <a:lnTo>
                    <a:pt x="2048" y="106"/>
                  </a:lnTo>
                  <a:lnTo>
                    <a:pt x="2108" y="75"/>
                  </a:lnTo>
                  <a:lnTo>
                    <a:pt x="2171" y="48"/>
                  </a:lnTo>
                  <a:lnTo>
                    <a:pt x="2235" y="27"/>
                  </a:lnTo>
                  <a:lnTo>
                    <a:pt x="2302" y="13"/>
                  </a:lnTo>
                  <a:lnTo>
                    <a:pt x="2370" y="3"/>
                  </a:lnTo>
                  <a:lnTo>
                    <a:pt x="2439" y="0"/>
                  </a:lnTo>
                  <a:lnTo>
                    <a:pt x="2510" y="3"/>
                  </a:lnTo>
                  <a:lnTo>
                    <a:pt x="2579" y="13"/>
                  </a:lnTo>
                  <a:lnTo>
                    <a:pt x="2647" y="28"/>
                  </a:lnTo>
                  <a:lnTo>
                    <a:pt x="2712" y="49"/>
                  </a:lnTo>
                  <a:lnTo>
                    <a:pt x="2776" y="76"/>
                  </a:lnTo>
                  <a:lnTo>
                    <a:pt x="2836" y="108"/>
                  </a:lnTo>
                  <a:lnTo>
                    <a:pt x="2893" y="145"/>
                  </a:lnTo>
                  <a:lnTo>
                    <a:pt x="2948" y="187"/>
                  </a:lnTo>
                  <a:lnTo>
                    <a:pt x="3000" y="234"/>
                  </a:lnTo>
                  <a:lnTo>
                    <a:pt x="3049" y="285"/>
                  </a:lnTo>
                  <a:lnTo>
                    <a:pt x="3094" y="339"/>
                  </a:lnTo>
                  <a:lnTo>
                    <a:pt x="3135" y="398"/>
                  </a:lnTo>
                  <a:lnTo>
                    <a:pt x="3172" y="460"/>
                  </a:lnTo>
                  <a:lnTo>
                    <a:pt x="3205" y="525"/>
                  </a:lnTo>
                  <a:lnTo>
                    <a:pt x="3234" y="593"/>
                  </a:lnTo>
                  <a:lnTo>
                    <a:pt x="3258" y="665"/>
                  </a:lnTo>
                  <a:lnTo>
                    <a:pt x="3276" y="738"/>
                  </a:lnTo>
                  <a:lnTo>
                    <a:pt x="3290" y="815"/>
                  </a:lnTo>
                  <a:lnTo>
                    <a:pt x="3298" y="893"/>
                  </a:lnTo>
                  <a:lnTo>
                    <a:pt x="3302" y="973"/>
                  </a:lnTo>
                  <a:lnTo>
                    <a:pt x="3298" y="1059"/>
                  </a:lnTo>
                  <a:lnTo>
                    <a:pt x="3289" y="1144"/>
                  </a:lnTo>
                  <a:lnTo>
                    <a:pt x="3273" y="1227"/>
                  </a:lnTo>
                  <a:lnTo>
                    <a:pt x="3253" y="1309"/>
                  </a:lnTo>
                  <a:lnTo>
                    <a:pt x="3226" y="1388"/>
                  </a:lnTo>
                  <a:lnTo>
                    <a:pt x="3196" y="1467"/>
                  </a:lnTo>
                  <a:lnTo>
                    <a:pt x="3160" y="1543"/>
                  </a:lnTo>
                  <a:lnTo>
                    <a:pt x="3107" y="1508"/>
                  </a:lnTo>
                  <a:lnTo>
                    <a:pt x="3050" y="1477"/>
                  </a:lnTo>
                  <a:lnTo>
                    <a:pt x="2991" y="1450"/>
                  </a:lnTo>
                  <a:lnTo>
                    <a:pt x="2930" y="1427"/>
                  </a:lnTo>
                  <a:lnTo>
                    <a:pt x="2867" y="1409"/>
                  </a:lnTo>
                  <a:lnTo>
                    <a:pt x="2802" y="1397"/>
                  </a:lnTo>
                  <a:lnTo>
                    <a:pt x="2735" y="1388"/>
                  </a:lnTo>
                  <a:lnTo>
                    <a:pt x="2666" y="1386"/>
                  </a:lnTo>
                  <a:lnTo>
                    <a:pt x="2593" y="1389"/>
                  </a:lnTo>
                  <a:lnTo>
                    <a:pt x="2522" y="1398"/>
                  </a:lnTo>
                  <a:lnTo>
                    <a:pt x="2452" y="1413"/>
                  </a:lnTo>
                  <a:lnTo>
                    <a:pt x="2385" y="1434"/>
                  </a:lnTo>
                  <a:lnTo>
                    <a:pt x="2321" y="1459"/>
                  </a:lnTo>
                  <a:lnTo>
                    <a:pt x="2258" y="1489"/>
                  </a:lnTo>
                  <a:lnTo>
                    <a:pt x="2199" y="1525"/>
                  </a:lnTo>
                  <a:lnTo>
                    <a:pt x="2143" y="1565"/>
                  </a:lnTo>
                  <a:lnTo>
                    <a:pt x="2090" y="1609"/>
                  </a:lnTo>
                  <a:lnTo>
                    <a:pt x="2042" y="1657"/>
                  </a:lnTo>
                  <a:lnTo>
                    <a:pt x="1997" y="1709"/>
                  </a:lnTo>
                  <a:lnTo>
                    <a:pt x="1957" y="1764"/>
                  </a:lnTo>
                  <a:lnTo>
                    <a:pt x="1922" y="1823"/>
                  </a:lnTo>
                  <a:lnTo>
                    <a:pt x="1891" y="1884"/>
                  </a:lnTo>
                  <a:lnTo>
                    <a:pt x="1865" y="1949"/>
                  </a:lnTo>
                  <a:lnTo>
                    <a:pt x="1844" y="2015"/>
                  </a:lnTo>
                  <a:lnTo>
                    <a:pt x="1830" y="2085"/>
                  </a:lnTo>
                  <a:lnTo>
                    <a:pt x="1820" y="2155"/>
                  </a:lnTo>
                  <a:lnTo>
                    <a:pt x="1817" y="2228"/>
                  </a:lnTo>
                  <a:lnTo>
                    <a:pt x="1820" y="2299"/>
                  </a:lnTo>
                  <a:lnTo>
                    <a:pt x="1828" y="2368"/>
                  </a:lnTo>
                  <a:lnTo>
                    <a:pt x="1843" y="2436"/>
                  </a:lnTo>
                  <a:lnTo>
                    <a:pt x="1863" y="2501"/>
                  </a:lnTo>
                  <a:lnTo>
                    <a:pt x="1888" y="2564"/>
                  </a:lnTo>
                  <a:lnTo>
                    <a:pt x="1918" y="2623"/>
                  </a:lnTo>
                  <a:lnTo>
                    <a:pt x="1952" y="2681"/>
                  </a:lnTo>
                  <a:lnTo>
                    <a:pt x="1907" y="2706"/>
                  </a:lnTo>
                  <a:lnTo>
                    <a:pt x="1865" y="2730"/>
                  </a:lnTo>
                  <a:lnTo>
                    <a:pt x="1825" y="2751"/>
                  </a:lnTo>
                  <a:lnTo>
                    <a:pt x="1790" y="2769"/>
                  </a:lnTo>
                  <a:lnTo>
                    <a:pt x="1758" y="2785"/>
                  </a:lnTo>
                  <a:lnTo>
                    <a:pt x="1731" y="2800"/>
                  </a:lnTo>
                  <a:lnTo>
                    <a:pt x="1708" y="2810"/>
                  </a:lnTo>
                  <a:lnTo>
                    <a:pt x="1690" y="2820"/>
                  </a:lnTo>
                  <a:lnTo>
                    <a:pt x="1676" y="2826"/>
                  </a:lnTo>
                  <a:lnTo>
                    <a:pt x="1667" y="2830"/>
                  </a:lnTo>
                  <a:lnTo>
                    <a:pt x="1665" y="2831"/>
                  </a:lnTo>
                  <a:lnTo>
                    <a:pt x="1662" y="2830"/>
                  </a:lnTo>
                  <a:lnTo>
                    <a:pt x="1653" y="2826"/>
                  </a:lnTo>
                  <a:lnTo>
                    <a:pt x="1641" y="2820"/>
                  </a:lnTo>
                  <a:lnTo>
                    <a:pt x="1623" y="2811"/>
                  </a:lnTo>
                  <a:lnTo>
                    <a:pt x="1599" y="2801"/>
                  </a:lnTo>
                  <a:lnTo>
                    <a:pt x="1573" y="2787"/>
                  </a:lnTo>
                  <a:lnTo>
                    <a:pt x="1541" y="2772"/>
                  </a:lnTo>
                  <a:lnTo>
                    <a:pt x="1507" y="2754"/>
                  </a:lnTo>
                  <a:lnTo>
                    <a:pt x="1468" y="2734"/>
                  </a:lnTo>
                  <a:lnTo>
                    <a:pt x="1427" y="2712"/>
                  </a:lnTo>
                  <a:lnTo>
                    <a:pt x="1382" y="2687"/>
                  </a:lnTo>
                  <a:lnTo>
                    <a:pt x="1334" y="2660"/>
                  </a:lnTo>
                  <a:lnTo>
                    <a:pt x="1285" y="2631"/>
                  </a:lnTo>
                  <a:lnTo>
                    <a:pt x="1233" y="2599"/>
                  </a:lnTo>
                  <a:lnTo>
                    <a:pt x="1179" y="2567"/>
                  </a:lnTo>
                  <a:lnTo>
                    <a:pt x="1124" y="2531"/>
                  </a:lnTo>
                  <a:lnTo>
                    <a:pt x="1067" y="2493"/>
                  </a:lnTo>
                  <a:lnTo>
                    <a:pt x="1010" y="2454"/>
                  </a:lnTo>
                  <a:lnTo>
                    <a:pt x="951" y="2412"/>
                  </a:lnTo>
                  <a:lnTo>
                    <a:pt x="892" y="2369"/>
                  </a:lnTo>
                  <a:lnTo>
                    <a:pt x="833" y="2324"/>
                  </a:lnTo>
                  <a:lnTo>
                    <a:pt x="773" y="2277"/>
                  </a:lnTo>
                  <a:lnTo>
                    <a:pt x="714" y="2228"/>
                  </a:lnTo>
                  <a:lnTo>
                    <a:pt x="655" y="2177"/>
                  </a:lnTo>
                  <a:lnTo>
                    <a:pt x="597" y="2124"/>
                  </a:lnTo>
                  <a:lnTo>
                    <a:pt x="541" y="2069"/>
                  </a:lnTo>
                  <a:lnTo>
                    <a:pt x="486" y="2013"/>
                  </a:lnTo>
                  <a:lnTo>
                    <a:pt x="432" y="1955"/>
                  </a:lnTo>
                  <a:lnTo>
                    <a:pt x="380" y="1895"/>
                  </a:lnTo>
                  <a:lnTo>
                    <a:pt x="330" y="1834"/>
                  </a:lnTo>
                  <a:lnTo>
                    <a:pt x="283" y="1770"/>
                  </a:lnTo>
                  <a:lnTo>
                    <a:pt x="239" y="1706"/>
                  </a:lnTo>
                  <a:lnTo>
                    <a:pt x="196" y="1638"/>
                  </a:lnTo>
                  <a:lnTo>
                    <a:pt x="158" y="1570"/>
                  </a:lnTo>
                  <a:lnTo>
                    <a:pt x="123" y="1501"/>
                  </a:lnTo>
                  <a:lnTo>
                    <a:pt x="92" y="1429"/>
                  </a:lnTo>
                  <a:lnTo>
                    <a:pt x="65" y="1357"/>
                  </a:lnTo>
                  <a:lnTo>
                    <a:pt x="42" y="1283"/>
                  </a:lnTo>
                  <a:lnTo>
                    <a:pt x="24" y="1208"/>
                  </a:lnTo>
                  <a:lnTo>
                    <a:pt x="11" y="1130"/>
                  </a:lnTo>
                  <a:lnTo>
                    <a:pt x="3" y="1052"/>
                  </a:lnTo>
                  <a:lnTo>
                    <a:pt x="0" y="973"/>
                  </a:lnTo>
                  <a:lnTo>
                    <a:pt x="3" y="893"/>
                  </a:lnTo>
                  <a:lnTo>
                    <a:pt x="12" y="815"/>
                  </a:lnTo>
                  <a:lnTo>
                    <a:pt x="25" y="738"/>
                  </a:lnTo>
                  <a:lnTo>
                    <a:pt x="43" y="665"/>
                  </a:lnTo>
                  <a:lnTo>
                    <a:pt x="68" y="593"/>
                  </a:lnTo>
                  <a:lnTo>
                    <a:pt x="97" y="525"/>
                  </a:lnTo>
                  <a:lnTo>
                    <a:pt x="129" y="460"/>
                  </a:lnTo>
                  <a:lnTo>
                    <a:pt x="167" y="398"/>
                  </a:lnTo>
                  <a:lnTo>
                    <a:pt x="208" y="339"/>
                  </a:lnTo>
                  <a:lnTo>
                    <a:pt x="252" y="285"/>
                  </a:lnTo>
                  <a:lnTo>
                    <a:pt x="301" y="234"/>
                  </a:lnTo>
                  <a:lnTo>
                    <a:pt x="353" y="187"/>
                  </a:lnTo>
                  <a:lnTo>
                    <a:pt x="408" y="145"/>
                  </a:lnTo>
                  <a:lnTo>
                    <a:pt x="466" y="108"/>
                  </a:lnTo>
                  <a:lnTo>
                    <a:pt x="526" y="76"/>
                  </a:lnTo>
                  <a:lnTo>
                    <a:pt x="590" y="49"/>
                  </a:lnTo>
                  <a:lnTo>
                    <a:pt x="654" y="28"/>
                  </a:lnTo>
                  <a:lnTo>
                    <a:pt x="722" y="13"/>
                  </a:lnTo>
                  <a:lnTo>
                    <a:pt x="791" y="3"/>
                  </a:lnTo>
                  <a:lnTo>
                    <a:pt x="8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16" name="Group 548"/>
          <p:cNvGrpSpPr>
            <a:grpSpLocks noChangeAspect="1"/>
          </p:cNvGrpSpPr>
          <p:nvPr/>
        </p:nvGrpSpPr>
        <p:grpSpPr bwMode="auto">
          <a:xfrm>
            <a:off x="7792068" y="641857"/>
            <a:ext cx="283012" cy="225480"/>
            <a:chOff x="5512" y="47"/>
            <a:chExt cx="487" cy="3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19" name="Freeform 550"/>
            <p:cNvSpPr>
              <a:spLocks/>
            </p:cNvSpPr>
            <p:nvPr/>
          </p:nvSpPr>
          <p:spPr bwMode="auto">
            <a:xfrm>
              <a:off x="5665" y="116"/>
              <a:ext cx="171" cy="168"/>
            </a:xfrm>
            <a:custGeom>
              <a:avLst/>
              <a:gdLst>
                <a:gd name="T0" fmla="*/ 108 w 1199"/>
                <a:gd name="T1" fmla="*/ 0 h 1177"/>
                <a:gd name="T2" fmla="*/ 393 w 1199"/>
                <a:gd name="T3" fmla="*/ 203 h 1177"/>
                <a:gd name="T4" fmla="*/ 358 w 1199"/>
                <a:gd name="T5" fmla="*/ 237 h 1177"/>
                <a:gd name="T6" fmla="*/ 675 w 1199"/>
                <a:gd name="T7" fmla="*/ 546 h 1177"/>
                <a:gd name="T8" fmla="*/ 719 w 1199"/>
                <a:gd name="T9" fmla="*/ 502 h 1177"/>
                <a:gd name="T10" fmla="*/ 1199 w 1199"/>
                <a:gd name="T11" fmla="*/ 970 h 1177"/>
                <a:gd name="T12" fmla="*/ 986 w 1199"/>
                <a:gd name="T13" fmla="*/ 1177 h 1177"/>
                <a:gd name="T14" fmla="*/ 507 w 1199"/>
                <a:gd name="T15" fmla="*/ 708 h 1177"/>
                <a:gd name="T16" fmla="*/ 558 w 1199"/>
                <a:gd name="T17" fmla="*/ 661 h 1177"/>
                <a:gd name="T18" fmla="*/ 241 w 1199"/>
                <a:gd name="T19" fmla="*/ 350 h 1177"/>
                <a:gd name="T20" fmla="*/ 207 w 1199"/>
                <a:gd name="T21" fmla="*/ 384 h 1177"/>
                <a:gd name="T22" fmla="*/ 0 w 1199"/>
                <a:gd name="T23" fmla="*/ 106 h 1177"/>
                <a:gd name="T24" fmla="*/ 108 w 1199"/>
                <a:gd name="T25" fmla="*/ 0 h 1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99" h="1177">
                  <a:moveTo>
                    <a:pt x="108" y="0"/>
                  </a:moveTo>
                  <a:lnTo>
                    <a:pt x="393" y="203"/>
                  </a:lnTo>
                  <a:lnTo>
                    <a:pt x="358" y="237"/>
                  </a:lnTo>
                  <a:lnTo>
                    <a:pt x="675" y="546"/>
                  </a:lnTo>
                  <a:lnTo>
                    <a:pt x="719" y="502"/>
                  </a:lnTo>
                  <a:lnTo>
                    <a:pt x="1199" y="970"/>
                  </a:lnTo>
                  <a:lnTo>
                    <a:pt x="986" y="1177"/>
                  </a:lnTo>
                  <a:lnTo>
                    <a:pt x="507" y="708"/>
                  </a:lnTo>
                  <a:lnTo>
                    <a:pt x="558" y="661"/>
                  </a:lnTo>
                  <a:lnTo>
                    <a:pt x="241" y="350"/>
                  </a:lnTo>
                  <a:lnTo>
                    <a:pt x="207" y="384"/>
                  </a:lnTo>
                  <a:lnTo>
                    <a:pt x="0" y="106"/>
                  </a:lnTo>
                  <a:lnTo>
                    <a:pt x="1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0" name="Freeform 551"/>
            <p:cNvSpPr>
              <a:spLocks/>
            </p:cNvSpPr>
            <p:nvPr/>
          </p:nvSpPr>
          <p:spPr bwMode="auto">
            <a:xfrm>
              <a:off x="5754" y="116"/>
              <a:ext cx="92" cy="83"/>
            </a:xfrm>
            <a:custGeom>
              <a:avLst/>
              <a:gdLst>
                <a:gd name="T0" fmla="*/ 356 w 649"/>
                <a:gd name="T1" fmla="*/ 0 h 583"/>
                <a:gd name="T2" fmla="*/ 394 w 649"/>
                <a:gd name="T3" fmla="*/ 3 h 583"/>
                <a:gd name="T4" fmla="*/ 432 w 649"/>
                <a:gd name="T5" fmla="*/ 11 h 583"/>
                <a:gd name="T6" fmla="*/ 237 w 649"/>
                <a:gd name="T7" fmla="*/ 203 h 583"/>
                <a:gd name="T8" fmla="*/ 442 w 649"/>
                <a:gd name="T9" fmla="*/ 404 h 583"/>
                <a:gd name="T10" fmla="*/ 638 w 649"/>
                <a:gd name="T11" fmla="*/ 213 h 583"/>
                <a:gd name="T12" fmla="*/ 646 w 649"/>
                <a:gd name="T13" fmla="*/ 249 h 583"/>
                <a:gd name="T14" fmla="*/ 649 w 649"/>
                <a:gd name="T15" fmla="*/ 287 h 583"/>
                <a:gd name="T16" fmla="*/ 647 w 649"/>
                <a:gd name="T17" fmla="*/ 325 h 583"/>
                <a:gd name="T18" fmla="*/ 640 w 649"/>
                <a:gd name="T19" fmla="*/ 362 h 583"/>
                <a:gd name="T20" fmla="*/ 627 w 649"/>
                <a:gd name="T21" fmla="*/ 398 h 583"/>
                <a:gd name="T22" fmla="*/ 611 w 649"/>
                <a:gd name="T23" fmla="*/ 433 h 583"/>
                <a:gd name="T24" fmla="*/ 589 w 649"/>
                <a:gd name="T25" fmla="*/ 465 h 583"/>
                <a:gd name="T26" fmla="*/ 562 w 649"/>
                <a:gd name="T27" fmla="*/ 495 h 583"/>
                <a:gd name="T28" fmla="*/ 532 w 649"/>
                <a:gd name="T29" fmla="*/ 521 h 583"/>
                <a:gd name="T30" fmla="*/ 500 w 649"/>
                <a:gd name="T31" fmla="*/ 542 h 583"/>
                <a:gd name="T32" fmla="*/ 465 w 649"/>
                <a:gd name="T33" fmla="*/ 559 h 583"/>
                <a:gd name="T34" fmla="*/ 429 w 649"/>
                <a:gd name="T35" fmla="*/ 570 h 583"/>
                <a:gd name="T36" fmla="*/ 392 w 649"/>
                <a:gd name="T37" fmla="*/ 577 h 583"/>
                <a:gd name="T38" fmla="*/ 355 w 649"/>
                <a:gd name="T39" fmla="*/ 580 h 583"/>
                <a:gd name="T40" fmla="*/ 317 w 649"/>
                <a:gd name="T41" fmla="*/ 577 h 583"/>
                <a:gd name="T42" fmla="*/ 280 w 649"/>
                <a:gd name="T43" fmla="*/ 570 h 583"/>
                <a:gd name="T44" fmla="*/ 267 w 649"/>
                <a:gd name="T45" fmla="*/ 583 h 583"/>
                <a:gd name="T46" fmla="*/ 110 w 649"/>
                <a:gd name="T47" fmla="*/ 429 h 583"/>
                <a:gd name="T48" fmla="*/ 53 w 649"/>
                <a:gd name="T49" fmla="*/ 485 h 583"/>
                <a:gd name="T50" fmla="*/ 0 w 649"/>
                <a:gd name="T51" fmla="*/ 434 h 583"/>
                <a:gd name="T52" fmla="*/ 69 w 649"/>
                <a:gd name="T53" fmla="*/ 367 h 583"/>
                <a:gd name="T54" fmla="*/ 61 w 649"/>
                <a:gd name="T55" fmla="*/ 330 h 583"/>
                <a:gd name="T56" fmla="*/ 58 w 649"/>
                <a:gd name="T57" fmla="*/ 293 h 583"/>
                <a:gd name="T58" fmla="*/ 60 w 649"/>
                <a:gd name="T59" fmla="*/ 256 h 583"/>
                <a:gd name="T60" fmla="*/ 66 w 649"/>
                <a:gd name="T61" fmla="*/ 218 h 583"/>
                <a:gd name="T62" fmla="*/ 78 w 649"/>
                <a:gd name="T63" fmla="*/ 182 h 583"/>
                <a:gd name="T64" fmla="*/ 95 w 649"/>
                <a:gd name="T65" fmla="*/ 148 h 583"/>
                <a:gd name="T66" fmla="*/ 116 w 649"/>
                <a:gd name="T67" fmla="*/ 116 h 583"/>
                <a:gd name="T68" fmla="*/ 143 w 649"/>
                <a:gd name="T69" fmla="*/ 85 h 583"/>
                <a:gd name="T70" fmla="*/ 174 w 649"/>
                <a:gd name="T71" fmla="*/ 58 h 583"/>
                <a:gd name="T72" fmla="*/ 207 w 649"/>
                <a:gd name="T73" fmla="*/ 38 h 583"/>
                <a:gd name="T74" fmla="*/ 242 w 649"/>
                <a:gd name="T75" fmla="*/ 21 h 583"/>
                <a:gd name="T76" fmla="*/ 280 w 649"/>
                <a:gd name="T77" fmla="*/ 10 h 583"/>
                <a:gd name="T78" fmla="*/ 318 w 649"/>
                <a:gd name="T79" fmla="*/ 2 h 583"/>
                <a:gd name="T80" fmla="*/ 356 w 649"/>
                <a:gd name="T81" fmla="*/ 0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49" h="583">
                  <a:moveTo>
                    <a:pt x="356" y="0"/>
                  </a:moveTo>
                  <a:lnTo>
                    <a:pt x="394" y="3"/>
                  </a:lnTo>
                  <a:lnTo>
                    <a:pt x="432" y="11"/>
                  </a:lnTo>
                  <a:lnTo>
                    <a:pt x="237" y="203"/>
                  </a:lnTo>
                  <a:lnTo>
                    <a:pt x="442" y="404"/>
                  </a:lnTo>
                  <a:lnTo>
                    <a:pt x="638" y="213"/>
                  </a:lnTo>
                  <a:lnTo>
                    <a:pt x="646" y="249"/>
                  </a:lnTo>
                  <a:lnTo>
                    <a:pt x="649" y="287"/>
                  </a:lnTo>
                  <a:lnTo>
                    <a:pt x="647" y="325"/>
                  </a:lnTo>
                  <a:lnTo>
                    <a:pt x="640" y="362"/>
                  </a:lnTo>
                  <a:lnTo>
                    <a:pt x="627" y="398"/>
                  </a:lnTo>
                  <a:lnTo>
                    <a:pt x="611" y="433"/>
                  </a:lnTo>
                  <a:lnTo>
                    <a:pt x="589" y="465"/>
                  </a:lnTo>
                  <a:lnTo>
                    <a:pt x="562" y="495"/>
                  </a:lnTo>
                  <a:lnTo>
                    <a:pt x="532" y="521"/>
                  </a:lnTo>
                  <a:lnTo>
                    <a:pt x="500" y="542"/>
                  </a:lnTo>
                  <a:lnTo>
                    <a:pt x="465" y="559"/>
                  </a:lnTo>
                  <a:lnTo>
                    <a:pt x="429" y="570"/>
                  </a:lnTo>
                  <a:lnTo>
                    <a:pt x="392" y="577"/>
                  </a:lnTo>
                  <a:lnTo>
                    <a:pt x="355" y="580"/>
                  </a:lnTo>
                  <a:lnTo>
                    <a:pt x="317" y="577"/>
                  </a:lnTo>
                  <a:lnTo>
                    <a:pt x="280" y="570"/>
                  </a:lnTo>
                  <a:lnTo>
                    <a:pt x="267" y="583"/>
                  </a:lnTo>
                  <a:lnTo>
                    <a:pt x="110" y="429"/>
                  </a:lnTo>
                  <a:lnTo>
                    <a:pt x="53" y="485"/>
                  </a:lnTo>
                  <a:lnTo>
                    <a:pt x="0" y="434"/>
                  </a:lnTo>
                  <a:lnTo>
                    <a:pt x="69" y="367"/>
                  </a:lnTo>
                  <a:lnTo>
                    <a:pt x="61" y="330"/>
                  </a:lnTo>
                  <a:lnTo>
                    <a:pt x="58" y="293"/>
                  </a:lnTo>
                  <a:lnTo>
                    <a:pt x="60" y="256"/>
                  </a:lnTo>
                  <a:lnTo>
                    <a:pt x="66" y="218"/>
                  </a:lnTo>
                  <a:lnTo>
                    <a:pt x="78" y="182"/>
                  </a:lnTo>
                  <a:lnTo>
                    <a:pt x="95" y="148"/>
                  </a:lnTo>
                  <a:lnTo>
                    <a:pt x="116" y="116"/>
                  </a:lnTo>
                  <a:lnTo>
                    <a:pt x="143" y="85"/>
                  </a:lnTo>
                  <a:lnTo>
                    <a:pt x="174" y="58"/>
                  </a:lnTo>
                  <a:lnTo>
                    <a:pt x="207" y="38"/>
                  </a:lnTo>
                  <a:lnTo>
                    <a:pt x="242" y="21"/>
                  </a:lnTo>
                  <a:lnTo>
                    <a:pt x="280" y="10"/>
                  </a:lnTo>
                  <a:lnTo>
                    <a:pt x="318" y="2"/>
                  </a:lnTo>
                  <a:lnTo>
                    <a:pt x="3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1" name="Freeform 552"/>
            <p:cNvSpPr>
              <a:spLocks/>
            </p:cNvSpPr>
            <p:nvPr/>
          </p:nvSpPr>
          <p:spPr bwMode="auto">
            <a:xfrm>
              <a:off x="5675" y="203"/>
              <a:ext cx="75" cy="81"/>
            </a:xfrm>
            <a:custGeom>
              <a:avLst/>
              <a:gdLst>
                <a:gd name="T0" fmla="*/ 370 w 523"/>
                <a:gd name="T1" fmla="*/ 0 h 567"/>
                <a:gd name="T2" fmla="*/ 423 w 523"/>
                <a:gd name="T3" fmla="*/ 51 h 567"/>
                <a:gd name="T4" fmla="*/ 365 w 523"/>
                <a:gd name="T5" fmla="*/ 107 h 567"/>
                <a:gd name="T6" fmla="*/ 523 w 523"/>
                <a:gd name="T7" fmla="*/ 261 h 567"/>
                <a:gd name="T8" fmla="*/ 210 w 523"/>
                <a:gd name="T9" fmla="*/ 567 h 567"/>
                <a:gd name="T10" fmla="*/ 0 w 523"/>
                <a:gd name="T11" fmla="*/ 362 h 567"/>
                <a:gd name="T12" fmla="*/ 370 w 523"/>
                <a:gd name="T13" fmla="*/ 0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3" h="567">
                  <a:moveTo>
                    <a:pt x="370" y="0"/>
                  </a:moveTo>
                  <a:lnTo>
                    <a:pt x="423" y="51"/>
                  </a:lnTo>
                  <a:lnTo>
                    <a:pt x="365" y="107"/>
                  </a:lnTo>
                  <a:lnTo>
                    <a:pt x="523" y="261"/>
                  </a:lnTo>
                  <a:lnTo>
                    <a:pt x="210" y="567"/>
                  </a:lnTo>
                  <a:lnTo>
                    <a:pt x="0" y="362"/>
                  </a:lnTo>
                  <a:lnTo>
                    <a:pt x="3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2" name="Freeform 553"/>
            <p:cNvSpPr>
              <a:spLocks noEditPoints="1"/>
            </p:cNvSpPr>
            <p:nvPr/>
          </p:nvSpPr>
          <p:spPr bwMode="auto">
            <a:xfrm>
              <a:off x="5547" y="47"/>
              <a:ext cx="417" cy="305"/>
            </a:xfrm>
            <a:custGeom>
              <a:avLst/>
              <a:gdLst>
                <a:gd name="T0" fmla="*/ 328 w 2925"/>
                <a:gd name="T1" fmla="*/ 322 h 2132"/>
                <a:gd name="T2" fmla="*/ 328 w 2925"/>
                <a:gd name="T3" fmla="*/ 1810 h 2132"/>
                <a:gd name="T4" fmla="*/ 2596 w 2925"/>
                <a:gd name="T5" fmla="*/ 1810 h 2132"/>
                <a:gd name="T6" fmla="*/ 2596 w 2925"/>
                <a:gd name="T7" fmla="*/ 322 h 2132"/>
                <a:gd name="T8" fmla="*/ 328 w 2925"/>
                <a:gd name="T9" fmla="*/ 322 h 2132"/>
                <a:gd name="T10" fmla="*/ 0 w 2925"/>
                <a:gd name="T11" fmla="*/ 0 h 2132"/>
                <a:gd name="T12" fmla="*/ 2925 w 2925"/>
                <a:gd name="T13" fmla="*/ 0 h 2132"/>
                <a:gd name="T14" fmla="*/ 2925 w 2925"/>
                <a:gd name="T15" fmla="*/ 2132 h 2132"/>
                <a:gd name="T16" fmla="*/ 0 w 2925"/>
                <a:gd name="T17" fmla="*/ 2132 h 2132"/>
                <a:gd name="T18" fmla="*/ 0 w 2925"/>
                <a:gd name="T19" fmla="*/ 0 h 2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25" h="2132">
                  <a:moveTo>
                    <a:pt x="328" y="322"/>
                  </a:moveTo>
                  <a:lnTo>
                    <a:pt x="328" y="1810"/>
                  </a:lnTo>
                  <a:lnTo>
                    <a:pt x="2596" y="1810"/>
                  </a:lnTo>
                  <a:lnTo>
                    <a:pt x="2596" y="322"/>
                  </a:lnTo>
                  <a:lnTo>
                    <a:pt x="328" y="322"/>
                  </a:lnTo>
                  <a:close/>
                  <a:moveTo>
                    <a:pt x="0" y="0"/>
                  </a:moveTo>
                  <a:lnTo>
                    <a:pt x="2925" y="0"/>
                  </a:lnTo>
                  <a:lnTo>
                    <a:pt x="2925" y="2132"/>
                  </a:lnTo>
                  <a:lnTo>
                    <a:pt x="0" y="213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3" name="Freeform 554"/>
            <p:cNvSpPr>
              <a:spLocks/>
            </p:cNvSpPr>
            <p:nvPr/>
          </p:nvSpPr>
          <p:spPr bwMode="auto">
            <a:xfrm>
              <a:off x="5512" y="380"/>
              <a:ext cx="487" cy="55"/>
            </a:xfrm>
            <a:custGeom>
              <a:avLst/>
              <a:gdLst>
                <a:gd name="T0" fmla="*/ 0 w 3409"/>
                <a:gd name="T1" fmla="*/ 0 h 388"/>
                <a:gd name="T2" fmla="*/ 1306 w 3409"/>
                <a:gd name="T3" fmla="*/ 0 h 388"/>
                <a:gd name="T4" fmla="*/ 1306 w 3409"/>
                <a:gd name="T5" fmla="*/ 194 h 388"/>
                <a:gd name="T6" fmla="*/ 2104 w 3409"/>
                <a:gd name="T7" fmla="*/ 194 h 388"/>
                <a:gd name="T8" fmla="*/ 2104 w 3409"/>
                <a:gd name="T9" fmla="*/ 0 h 388"/>
                <a:gd name="T10" fmla="*/ 3409 w 3409"/>
                <a:gd name="T11" fmla="*/ 0 h 388"/>
                <a:gd name="T12" fmla="*/ 3409 w 3409"/>
                <a:gd name="T13" fmla="*/ 388 h 388"/>
                <a:gd name="T14" fmla="*/ 0 w 3409"/>
                <a:gd name="T15" fmla="*/ 388 h 388"/>
                <a:gd name="T16" fmla="*/ 0 w 3409"/>
                <a:gd name="T17" fmla="*/ 0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09" h="388">
                  <a:moveTo>
                    <a:pt x="0" y="0"/>
                  </a:moveTo>
                  <a:lnTo>
                    <a:pt x="1306" y="0"/>
                  </a:lnTo>
                  <a:lnTo>
                    <a:pt x="1306" y="194"/>
                  </a:lnTo>
                  <a:lnTo>
                    <a:pt x="2104" y="194"/>
                  </a:lnTo>
                  <a:lnTo>
                    <a:pt x="2104" y="0"/>
                  </a:lnTo>
                  <a:lnTo>
                    <a:pt x="3409" y="0"/>
                  </a:lnTo>
                  <a:lnTo>
                    <a:pt x="3409" y="388"/>
                  </a:lnTo>
                  <a:lnTo>
                    <a:pt x="0" y="38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27" name="Freeform 559"/>
          <p:cNvSpPr>
            <a:spLocks noEditPoints="1"/>
          </p:cNvSpPr>
          <p:nvPr/>
        </p:nvSpPr>
        <p:spPr bwMode="auto">
          <a:xfrm>
            <a:off x="9315665" y="660744"/>
            <a:ext cx="273133" cy="187706"/>
          </a:xfrm>
          <a:custGeom>
            <a:avLst/>
            <a:gdLst>
              <a:gd name="T0" fmla="*/ 990 w 3763"/>
              <a:gd name="T1" fmla="*/ 1023 h 2259"/>
              <a:gd name="T2" fmla="*/ 764 w 3763"/>
              <a:gd name="T3" fmla="*/ 1172 h 2259"/>
              <a:gd name="T4" fmla="*/ 655 w 3763"/>
              <a:gd name="T5" fmla="*/ 1378 h 2259"/>
              <a:gd name="T6" fmla="*/ 668 w 3763"/>
              <a:gd name="T7" fmla="*/ 1663 h 2259"/>
              <a:gd name="T8" fmla="*/ 870 w 3763"/>
              <a:gd name="T9" fmla="*/ 1922 h 2259"/>
              <a:gd name="T10" fmla="*/ 1193 w 3763"/>
              <a:gd name="T11" fmla="*/ 2038 h 2259"/>
              <a:gd name="T12" fmla="*/ 1600 w 3763"/>
              <a:gd name="T13" fmla="*/ 1958 h 2259"/>
              <a:gd name="T14" fmla="*/ 1521 w 3763"/>
              <a:gd name="T15" fmla="*/ 1711 h 2259"/>
              <a:gd name="T16" fmla="*/ 1231 w 3763"/>
              <a:gd name="T17" fmla="*/ 1791 h 2259"/>
              <a:gd name="T18" fmla="*/ 1000 w 3763"/>
              <a:gd name="T19" fmla="*/ 1688 h 2259"/>
              <a:gd name="T20" fmla="*/ 921 w 3763"/>
              <a:gd name="T21" fmla="*/ 1475 h 2259"/>
              <a:gd name="T22" fmla="*/ 975 w 3763"/>
              <a:gd name="T23" fmla="*/ 1340 h 2259"/>
              <a:gd name="T24" fmla="*/ 1140 w 3763"/>
              <a:gd name="T25" fmla="*/ 1242 h 2259"/>
              <a:gd name="T26" fmla="*/ 1400 w 3763"/>
              <a:gd name="T27" fmla="*/ 1239 h 2259"/>
              <a:gd name="T28" fmla="*/ 1611 w 3763"/>
              <a:gd name="T29" fmla="*/ 1353 h 2259"/>
              <a:gd name="T30" fmla="*/ 1761 w 3763"/>
              <a:gd name="T31" fmla="*/ 1493 h 2259"/>
              <a:gd name="T32" fmla="*/ 1818 w 3763"/>
              <a:gd name="T33" fmla="*/ 1562 h 2259"/>
              <a:gd name="T34" fmla="*/ 2036 w 3763"/>
              <a:gd name="T35" fmla="*/ 1787 h 2259"/>
              <a:gd name="T36" fmla="*/ 2353 w 3763"/>
              <a:gd name="T37" fmla="*/ 1989 h 2259"/>
              <a:gd name="T38" fmla="*/ 2722 w 3763"/>
              <a:gd name="T39" fmla="*/ 2031 h 2259"/>
              <a:gd name="T40" fmla="*/ 3014 w 3763"/>
              <a:gd name="T41" fmla="*/ 1929 h 2259"/>
              <a:gd name="T42" fmla="*/ 3179 w 3763"/>
              <a:gd name="T43" fmla="*/ 1744 h 2259"/>
              <a:gd name="T44" fmla="*/ 3236 w 3763"/>
              <a:gd name="T45" fmla="*/ 1510 h 2259"/>
              <a:gd name="T46" fmla="*/ 3127 w 3763"/>
              <a:gd name="T47" fmla="*/ 1211 h 2259"/>
              <a:gd name="T48" fmla="*/ 2842 w 3763"/>
              <a:gd name="T49" fmla="*/ 1012 h 2259"/>
              <a:gd name="T50" fmla="*/ 2461 w 3763"/>
              <a:gd name="T51" fmla="*/ 994 h 2259"/>
              <a:gd name="T52" fmla="*/ 2068 w 3763"/>
              <a:gd name="T53" fmla="*/ 1185 h 2259"/>
              <a:gd name="T54" fmla="*/ 2503 w 3763"/>
              <a:gd name="T55" fmla="*/ 1241 h 2259"/>
              <a:gd name="T56" fmla="*/ 2773 w 3763"/>
              <a:gd name="T57" fmla="*/ 1255 h 2259"/>
              <a:gd name="T58" fmla="*/ 2938 w 3763"/>
              <a:gd name="T59" fmla="*/ 1428 h 2259"/>
              <a:gd name="T60" fmla="*/ 2939 w 3763"/>
              <a:gd name="T61" fmla="*/ 1606 h 2259"/>
              <a:gd name="T62" fmla="*/ 2850 w 3763"/>
              <a:gd name="T63" fmla="*/ 1727 h 2259"/>
              <a:gd name="T64" fmla="*/ 2642 w 3763"/>
              <a:gd name="T65" fmla="*/ 1790 h 2259"/>
              <a:gd name="T66" fmla="*/ 2408 w 3763"/>
              <a:gd name="T67" fmla="*/ 1729 h 2259"/>
              <a:gd name="T68" fmla="*/ 2166 w 3763"/>
              <a:gd name="T69" fmla="*/ 1543 h 2259"/>
              <a:gd name="T70" fmla="*/ 1994 w 3763"/>
              <a:gd name="T71" fmla="*/ 1352 h 2259"/>
              <a:gd name="T72" fmla="*/ 1809 w 3763"/>
              <a:gd name="T73" fmla="*/ 1176 h 2259"/>
              <a:gd name="T74" fmla="*/ 1522 w 3763"/>
              <a:gd name="T75" fmla="*/ 1017 h 2259"/>
              <a:gd name="T76" fmla="*/ 2292 w 3763"/>
              <a:gd name="T77" fmla="*/ 3 h 2259"/>
              <a:gd name="T78" fmla="*/ 2770 w 3763"/>
              <a:gd name="T79" fmla="*/ 143 h 2259"/>
              <a:gd name="T80" fmla="*/ 3118 w 3763"/>
              <a:gd name="T81" fmla="*/ 449 h 2259"/>
              <a:gd name="T82" fmla="*/ 3276 w 3763"/>
              <a:gd name="T83" fmla="*/ 873 h 2259"/>
              <a:gd name="T84" fmla="*/ 3457 w 3763"/>
              <a:gd name="T85" fmla="*/ 1104 h 2259"/>
              <a:gd name="T86" fmla="*/ 3709 w 3763"/>
              <a:gd name="T87" fmla="*/ 1381 h 2259"/>
              <a:gd name="T88" fmla="*/ 3751 w 3763"/>
              <a:gd name="T89" fmla="*/ 1744 h 2259"/>
              <a:gd name="T90" fmla="*/ 3575 w 3763"/>
              <a:gd name="T91" fmla="*/ 2052 h 2259"/>
              <a:gd name="T92" fmla="*/ 3246 w 3763"/>
              <a:gd name="T93" fmla="*/ 2234 h 2259"/>
              <a:gd name="T94" fmla="*/ 582 w 3763"/>
              <a:gd name="T95" fmla="*/ 2247 h 2259"/>
              <a:gd name="T96" fmla="*/ 234 w 3763"/>
              <a:gd name="T97" fmla="*/ 2093 h 2259"/>
              <a:gd name="T98" fmla="*/ 29 w 3763"/>
              <a:gd name="T99" fmla="*/ 1803 h 2259"/>
              <a:gd name="T100" fmla="*/ 27 w 3763"/>
              <a:gd name="T101" fmla="*/ 1451 h 2259"/>
              <a:gd name="T102" fmla="*/ 223 w 3763"/>
              <a:gd name="T103" fmla="*/ 1165 h 2259"/>
              <a:gd name="T104" fmla="*/ 360 w 3763"/>
              <a:gd name="T105" fmla="*/ 950 h 2259"/>
              <a:gd name="T106" fmla="*/ 465 w 3763"/>
              <a:gd name="T107" fmla="*/ 663 h 2259"/>
              <a:gd name="T108" fmla="*/ 734 w 3763"/>
              <a:gd name="T109" fmla="*/ 490 h 2259"/>
              <a:gd name="T110" fmla="*/ 1078 w 3763"/>
              <a:gd name="T111" fmla="*/ 489 h 2259"/>
              <a:gd name="T112" fmla="*/ 1351 w 3763"/>
              <a:gd name="T113" fmla="*/ 372 h 2259"/>
              <a:gd name="T114" fmla="*/ 1721 w 3763"/>
              <a:gd name="T115" fmla="*/ 102 h 2259"/>
              <a:gd name="T116" fmla="*/ 2203 w 3763"/>
              <a:gd name="T117" fmla="*/ 0 h 2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763" h="2259">
                <a:moveTo>
                  <a:pt x="1282" y="976"/>
                </a:moveTo>
                <a:lnTo>
                  <a:pt x="1215" y="978"/>
                </a:lnTo>
                <a:lnTo>
                  <a:pt x="1153" y="984"/>
                </a:lnTo>
                <a:lnTo>
                  <a:pt x="1095" y="993"/>
                </a:lnTo>
                <a:lnTo>
                  <a:pt x="1040" y="1007"/>
                </a:lnTo>
                <a:lnTo>
                  <a:pt x="990" y="1023"/>
                </a:lnTo>
                <a:lnTo>
                  <a:pt x="943" y="1041"/>
                </a:lnTo>
                <a:lnTo>
                  <a:pt x="901" y="1063"/>
                </a:lnTo>
                <a:lnTo>
                  <a:pt x="861" y="1087"/>
                </a:lnTo>
                <a:lnTo>
                  <a:pt x="826" y="1113"/>
                </a:lnTo>
                <a:lnTo>
                  <a:pt x="792" y="1142"/>
                </a:lnTo>
                <a:lnTo>
                  <a:pt x="764" y="1172"/>
                </a:lnTo>
                <a:lnTo>
                  <a:pt x="738" y="1204"/>
                </a:lnTo>
                <a:lnTo>
                  <a:pt x="716" y="1237"/>
                </a:lnTo>
                <a:lnTo>
                  <a:pt x="697" y="1272"/>
                </a:lnTo>
                <a:lnTo>
                  <a:pt x="679" y="1307"/>
                </a:lnTo>
                <a:lnTo>
                  <a:pt x="666" y="1342"/>
                </a:lnTo>
                <a:lnTo>
                  <a:pt x="655" y="1378"/>
                </a:lnTo>
                <a:lnTo>
                  <a:pt x="647" y="1415"/>
                </a:lnTo>
                <a:lnTo>
                  <a:pt x="643" y="1451"/>
                </a:lnTo>
                <a:lnTo>
                  <a:pt x="639" y="1505"/>
                </a:lnTo>
                <a:lnTo>
                  <a:pt x="643" y="1559"/>
                </a:lnTo>
                <a:lnTo>
                  <a:pt x="653" y="1611"/>
                </a:lnTo>
                <a:lnTo>
                  <a:pt x="668" y="1663"/>
                </a:lnTo>
                <a:lnTo>
                  <a:pt x="690" y="1712"/>
                </a:lnTo>
                <a:lnTo>
                  <a:pt x="716" y="1759"/>
                </a:lnTo>
                <a:lnTo>
                  <a:pt x="748" y="1805"/>
                </a:lnTo>
                <a:lnTo>
                  <a:pt x="783" y="1847"/>
                </a:lnTo>
                <a:lnTo>
                  <a:pt x="824" y="1886"/>
                </a:lnTo>
                <a:lnTo>
                  <a:pt x="870" y="1922"/>
                </a:lnTo>
                <a:lnTo>
                  <a:pt x="919" y="1954"/>
                </a:lnTo>
                <a:lnTo>
                  <a:pt x="973" y="1981"/>
                </a:lnTo>
                <a:lnTo>
                  <a:pt x="1026" y="2003"/>
                </a:lnTo>
                <a:lnTo>
                  <a:pt x="1080" y="2019"/>
                </a:lnTo>
                <a:lnTo>
                  <a:pt x="1136" y="2031"/>
                </a:lnTo>
                <a:lnTo>
                  <a:pt x="1193" y="2038"/>
                </a:lnTo>
                <a:lnTo>
                  <a:pt x="1250" y="2040"/>
                </a:lnTo>
                <a:lnTo>
                  <a:pt x="1319" y="2037"/>
                </a:lnTo>
                <a:lnTo>
                  <a:pt x="1388" y="2027"/>
                </a:lnTo>
                <a:lnTo>
                  <a:pt x="1459" y="2010"/>
                </a:lnTo>
                <a:lnTo>
                  <a:pt x="1529" y="1987"/>
                </a:lnTo>
                <a:lnTo>
                  <a:pt x="1600" y="1958"/>
                </a:lnTo>
                <a:lnTo>
                  <a:pt x="1669" y="1921"/>
                </a:lnTo>
                <a:lnTo>
                  <a:pt x="1739" y="1879"/>
                </a:lnTo>
                <a:lnTo>
                  <a:pt x="1806" y="1831"/>
                </a:lnTo>
                <a:lnTo>
                  <a:pt x="1624" y="1643"/>
                </a:lnTo>
                <a:lnTo>
                  <a:pt x="1572" y="1680"/>
                </a:lnTo>
                <a:lnTo>
                  <a:pt x="1521" y="1711"/>
                </a:lnTo>
                <a:lnTo>
                  <a:pt x="1471" y="1737"/>
                </a:lnTo>
                <a:lnTo>
                  <a:pt x="1422" y="1759"/>
                </a:lnTo>
                <a:lnTo>
                  <a:pt x="1372" y="1774"/>
                </a:lnTo>
                <a:lnTo>
                  <a:pt x="1325" y="1785"/>
                </a:lnTo>
                <a:lnTo>
                  <a:pt x="1277" y="1791"/>
                </a:lnTo>
                <a:lnTo>
                  <a:pt x="1231" y="1791"/>
                </a:lnTo>
                <a:lnTo>
                  <a:pt x="1186" y="1786"/>
                </a:lnTo>
                <a:lnTo>
                  <a:pt x="1143" y="1776"/>
                </a:lnTo>
                <a:lnTo>
                  <a:pt x="1102" y="1760"/>
                </a:lnTo>
                <a:lnTo>
                  <a:pt x="1064" y="1740"/>
                </a:lnTo>
                <a:lnTo>
                  <a:pt x="1030" y="1716"/>
                </a:lnTo>
                <a:lnTo>
                  <a:pt x="1000" y="1688"/>
                </a:lnTo>
                <a:lnTo>
                  <a:pt x="974" y="1656"/>
                </a:lnTo>
                <a:lnTo>
                  <a:pt x="953" y="1623"/>
                </a:lnTo>
                <a:lnTo>
                  <a:pt x="937" y="1588"/>
                </a:lnTo>
                <a:lnTo>
                  <a:pt x="926" y="1551"/>
                </a:lnTo>
                <a:lnTo>
                  <a:pt x="921" y="1513"/>
                </a:lnTo>
                <a:lnTo>
                  <a:pt x="921" y="1475"/>
                </a:lnTo>
                <a:lnTo>
                  <a:pt x="925" y="1452"/>
                </a:lnTo>
                <a:lnTo>
                  <a:pt x="931" y="1429"/>
                </a:lnTo>
                <a:lnTo>
                  <a:pt x="937" y="1406"/>
                </a:lnTo>
                <a:lnTo>
                  <a:pt x="948" y="1383"/>
                </a:lnTo>
                <a:lnTo>
                  <a:pt x="959" y="1361"/>
                </a:lnTo>
                <a:lnTo>
                  <a:pt x="975" y="1340"/>
                </a:lnTo>
                <a:lnTo>
                  <a:pt x="993" y="1319"/>
                </a:lnTo>
                <a:lnTo>
                  <a:pt x="1015" y="1301"/>
                </a:lnTo>
                <a:lnTo>
                  <a:pt x="1040" y="1283"/>
                </a:lnTo>
                <a:lnTo>
                  <a:pt x="1069" y="1268"/>
                </a:lnTo>
                <a:lnTo>
                  <a:pt x="1102" y="1253"/>
                </a:lnTo>
                <a:lnTo>
                  <a:pt x="1140" y="1242"/>
                </a:lnTo>
                <a:lnTo>
                  <a:pt x="1182" y="1233"/>
                </a:lnTo>
                <a:lnTo>
                  <a:pt x="1230" y="1227"/>
                </a:lnTo>
                <a:lnTo>
                  <a:pt x="1282" y="1224"/>
                </a:lnTo>
                <a:lnTo>
                  <a:pt x="1322" y="1225"/>
                </a:lnTo>
                <a:lnTo>
                  <a:pt x="1361" y="1230"/>
                </a:lnTo>
                <a:lnTo>
                  <a:pt x="1400" y="1239"/>
                </a:lnTo>
                <a:lnTo>
                  <a:pt x="1438" y="1252"/>
                </a:lnTo>
                <a:lnTo>
                  <a:pt x="1475" y="1269"/>
                </a:lnTo>
                <a:lnTo>
                  <a:pt x="1511" y="1287"/>
                </a:lnTo>
                <a:lnTo>
                  <a:pt x="1546" y="1307"/>
                </a:lnTo>
                <a:lnTo>
                  <a:pt x="1579" y="1329"/>
                </a:lnTo>
                <a:lnTo>
                  <a:pt x="1611" y="1353"/>
                </a:lnTo>
                <a:lnTo>
                  <a:pt x="1641" y="1377"/>
                </a:lnTo>
                <a:lnTo>
                  <a:pt x="1669" y="1402"/>
                </a:lnTo>
                <a:lnTo>
                  <a:pt x="1694" y="1426"/>
                </a:lnTo>
                <a:lnTo>
                  <a:pt x="1720" y="1449"/>
                </a:lnTo>
                <a:lnTo>
                  <a:pt x="1741" y="1472"/>
                </a:lnTo>
                <a:lnTo>
                  <a:pt x="1761" y="1493"/>
                </a:lnTo>
                <a:lnTo>
                  <a:pt x="1777" y="1511"/>
                </a:lnTo>
                <a:lnTo>
                  <a:pt x="1792" y="1529"/>
                </a:lnTo>
                <a:lnTo>
                  <a:pt x="1803" y="1543"/>
                </a:lnTo>
                <a:lnTo>
                  <a:pt x="1811" y="1553"/>
                </a:lnTo>
                <a:lnTo>
                  <a:pt x="1815" y="1559"/>
                </a:lnTo>
                <a:lnTo>
                  <a:pt x="1818" y="1562"/>
                </a:lnTo>
                <a:lnTo>
                  <a:pt x="1845" y="1595"/>
                </a:lnTo>
                <a:lnTo>
                  <a:pt x="1876" y="1631"/>
                </a:lnTo>
                <a:lnTo>
                  <a:pt x="1911" y="1670"/>
                </a:lnTo>
                <a:lnTo>
                  <a:pt x="1950" y="1708"/>
                </a:lnTo>
                <a:lnTo>
                  <a:pt x="1991" y="1748"/>
                </a:lnTo>
                <a:lnTo>
                  <a:pt x="2036" y="1787"/>
                </a:lnTo>
                <a:lnTo>
                  <a:pt x="2084" y="1827"/>
                </a:lnTo>
                <a:lnTo>
                  <a:pt x="2133" y="1865"/>
                </a:lnTo>
                <a:lnTo>
                  <a:pt x="2185" y="1900"/>
                </a:lnTo>
                <a:lnTo>
                  <a:pt x="2239" y="1934"/>
                </a:lnTo>
                <a:lnTo>
                  <a:pt x="2295" y="1963"/>
                </a:lnTo>
                <a:lnTo>
                  <a:pt x="2353" y="1989"/>
                </a:lnTo>
                <a:lnTo>
                  <a:pt x="2412" y="2010"/>
                </a:lnTo>
                <a:lnTo>
                  <a:pt x="2472" y="2026"/>
                </a:lnTo>
                <a:lnTo>
                  <a:pt x="2533" y="2036"/>
                </a:lnTo>
                <a:lnTo>
                  <a:pt x="2593" y="2039"/>
                </a:lnTo>
                <a:lnTo>
                  <a:pt x="2659" y="2037"/>
                </a:lnTo>
                <a:lnTo>
                  <a:pt x="2722" y="2031"/>
                </a:lnTo>
                <a:lnTo>
                  <a:pt x="2780" y="2022"/>
                </a:lnTo>
                <a:lnTo>
                  <a:pt x="2835" y="2009"/>
                </a:lnTo>
                <a:lnTo>
                  <a:pt x="2885" y="1993"/>
                </a:lnTo>
                <a:lnTo>
                  <a:pt x="2932" y="1975"/>
                </a:lnTo>
                <a:lnTo>
                  <a:pt x="2974" y="1953"/>
                </a:lnTo>
                <a:lnTo>
                  <a:pt x="3014" y="1929"/>
                </a:lnTo>
                <a:lnTo>
                  <a:pt x="3050" y="1902"/>
                </a:lnTo>
                <a:lnTo>
                  <a:pt x="3082" y="1874"/>
                </a:lnTo>
                <a:lnTo>
                  <a:pt x="3111" y="1844"/>
                </a:lnTo>
                <a:lnTo>
                  <a:pt x="3137" y="1812"/>
                </a:lnTo>
                <a:lnTo>
                  <a:pt x="3159" y="1778"/>
                </a:lnTo>
                <a:lnTo>
                  <a:pt x="3179" y="1744"/>
                </a:lnTo>
                <a:lnTo>
                  <a:pt x="3196" y="1709"/>
                </a:lnTo>
                <a:lnTo>
                  <a:pt x="3209" y="1674"/>
                </a:lnTo>
                <a:lnTo>
                  <a:pt x="3220" y="1637"/>
                </a:lnTo>
                <a:lnTo>
                  <a:pt x="3228" y="1600"/>
                </a:lnTo>
                <a:lnTo>
                  <a:pt x="3232" y="1564"/>
                </a:lnTo>
                <a:lnTo>
                  <a:pt x="3236" y="1510"/>
                </a:lnTo>
                <a:lnTo>
                  <a:pt x="3231" y="1457"/>
                </a:lnTo>
                <a:lnTo>
                  <a:pt x="3222" y="1405"/>
                </a:lnTo>
                <a:lnTo>
                  <a:pt x="3206" y="1353"/>
                </a:lnTo>
                <a:lnTo>
                  <a:pt x="3186" y="1304"/>
                </a:lnTo>
                <a:lnTo>
                  <a:pt x="3159" y="1256"/>
                </a:lnTo>
                <a:lnTo>
                  <a:pt x="3127" y="1211"/>
                </a:lnTo>
                <a:lnTo>
                  <a:pt x="3091" y="1169"/>
                </a:lnTo>
                <a:lnTo>
                  <a:pt x="3051" y="1130"/>
                </a:lnTo>
                <a:lnTo>
                  <a:pt x="3005" y="1094"/>
                </a:lnTo>
                <a:lnTo>
                  <a:pt x="2955" y="1062"/>
                </a:lnTo>
                <a:lnTo>
                  <a:pt x="2903" y="1035"/>
                </a:lnTo>
                <a:lnTo>
                  <a:pt x="2842" y="1012"/>
                </a:lnTo>
                <a:lnTo>
                  <a:pt x="2781" y="993"/>
                </a:lnTo>
                <a:lnTo>
                  <a:pt x="2719" y="981"/>
                </a:lnTo>
                <a:lnTo>
                  <a:pt x="2656" y="976"/>
                </a:lnTo>
                <a:lnTo>
                  <a:pt x="2592" y="976"/>
                </a:lnTo>
                <a:lnTo>
                  <a:pt x="2526" y="982"/>
                </a:lnTo>
                <a:lnTo>
                  <a:pt x="2461" y="994"/>
                </a:lnTo>
                <a:lnTo>
                  <a:pt x="2394" y="1012"/>
                </a:lnTo>
                <a:lnTo>
                  <a:pt x="2329" y="1035"/>
                </a:lnTo>
                <a:lnTo>
                  <a:pt x="2263" y="1064"/>
                </a:lnTo>
                <a:lnTo>
                  <a:pt x="2198" y="1098"/>
                </a:lnTo>
                <a:lnTo>
                  <a:pt x="2133" y="1139"/>
                </a:lnTo>
                <a:lnTo>
                  <a:pt x="2068" y="1185"/>
                </a:lnTo>
                <a:lnTo>
                  <a:pt x="2252" y="1372"/>
                </a:lnTo>
                <a:lnTo>
                  <a:pt x="2303" y="1336"/>
                </a:lnTo>
                <a:lnTo>
                  <a:pt x="2354" y="1305"/>
                </a:lnTo>
                <a:lnTo>
                  <a:pt x="2405" y="1278"/>
                </a:lnTo>
                <a:lnTo>
                  <a:pt x="2454" y="1256"/>
                </a:lnTo>
                <a:lnTo>
                  <a:pt x="2503" y="1241"/>
                </a:lnTo>
                <a:lnTo>
                  <a:pt x="2551" y="1230"/>
                </a:lnTo>
                <a:lnTo>
                  <a:pt x="2599" y="1224"/>
                </a:lnTo>
                <a:lnTo>
                  <a:pt x="2644" y="1224"/>
                </a:lnTo>
                <a:lnTo>
                  <a:pt x="2689" y="1229"/>
                </a:lnTo>
                <a:lnTo>
                  <a:pt x="2731" y="1239"/>
                </a:lnTo>
                <a:lnTo>
                  <a:pt x="2773" y="1255"/>
                </a:lnTo>
                <a:lnTo>
                  <a:pt x="2811" y="1276"/>
                </a:lnTo>
                <a:lnTo>
                  <a:pt x="2845" y="1300"/>
                </a:lnTo>
                <a:lnTo>
                  <a:pt x="2875" y="1328"/>
                </a:lnTo>
                <a:lnTo>
                  <a:pt x="2901" y="1359"/>
                </a:lnTo>
                <a:lnTo>
                  <a:pt x="2922" y="1392"/>
                </a:lnTo>
                <a:lnTo>
                  <a:pt x="2938" y="1428"/>
                </a:lnTo>
                <a:lnTo>
                  <a:pt x="2949" y="1465"/>
                </a:lnTo>
                <a:lnTo>
                  <a:pt x="2954" y="1502"/>
                </a:lnTo>
                <a:lnTo>
                  <a:pt x="2953" y="1541"/>
                </a:lnTo>
                <a:lnTo>
                  <a:pt x="2950" y="1563"/>
                </a:lnTo>
                <a:lnTo>
                  <a:pt x="2946" y="1584"/>
                </a:lnTo>
                <a:lnTo>
                  <a:pt x="2939" y="1606"/>
                </a:lnTo>
                <a:lnTo>
                  <a:pt x="2930" y="1628"/>
                </a:lnTo>
                <a:lnTo>
                  <a:pt x="2920" y="1649"/>
                </a:lnTo>
                <a:lnTo>
                  <a:pt x="2906" y="1671"/>
                </a:lnTo>
                <a:lnTo>
                  <a:pt x="2891" y="1691"/>
                </a:lnTo>
                <a:lnTo>
                  <a:pt x="2872" y="1709"/>
                </a:lnTo>
                <a:lnTo>
                  <a:pt x="2850" y="1727"/>
                </a:lnTo>
                <a:lnTo>
                  <a:pt x="2825" y="1742"/>
                </a:lnTo>
                <a:lnTo>
                  <a:pt x="2796" y="1756"/>
                </a:lnTo>
                <a:lnTo>
                  <a:pt x="2764" y="1768"/>
                </a:lnTo>
                <a:lnTo>
                  <a:pt x="2728" y="1778"/>
                </a:lnTo>
                <a:lnTo>
                  <a:pt x="2688" y="1785"/>
                </a:lnTo>
                <a:lnTo>
                  <a:pt x="2642" y="1790"/>
                </a:lnTo>
                <a:lnTo>
                  <a:pt x="2593" y="1791"/>
                </a:lnTo>
                <a:lnTo>
                  <a:pt x="2560" y="1788"/>
                </a:lnTo>
                <a:lnTo>
                  <a:pt x="2525" y="1780"/>
                </a:lnTo>
                <a:lnTo>
                  <a:pt x="2487" y="1767"/>
                </a:lnTo>
                <a:lnTo>
                  <a:pt x="2448" y="1750"/>
                </a:lnTo>
                <a:lnTo>
                  <a:pt x="2408" y="1729"/>
                </a:lnTo>
                <a:lnTo>
                  <a:pt x="2367" y="1704"/>
                </a:lnTo>
                <a:lnTo>
                  <a:pt x="2327" y="1676"/>
                </a:lnTo>
                <a:lnTo>
                  <a:pt x="2286" y="1645"/>
                </a:lnTo>
                <a:lnTo>
                  <a:pt x="2245" y="1613"/>
                </a:lnTo>
                <a:lnTo>
                  <a:pt x="2205" y="1578"/>
                </a:lnTo>
                <a:lnTo>
                  <a:pt x="2166" y="1543"/>
                </a:lnTo>
                <a:lnTo>
                  <a:pt x="2129" y="1505"/>
                </a:lnTo>
                <a:lnTo>
                  <a:pt x="2093" y="1469"/>
                </a:lnTo>
                <a:lnTo>
                  <a:pt x="2060" y="1432"/>
                </a:lnTo>
                <a:lnTo>
                  <a:pt x="2029" y="1396"/>
                </a:lnTo>
                <a:lnTo>
                  <a:pt x="2013" y="1375"/>
                </a:lnTo>
                <a:lnTo>
                  <a:pt x="1994" y="1352"/>
                </a:lnTo>
                <a:lnTo>
                  <a:pt x="1971" y="1327"/>
                </a:lnTo>
                <a:lnTo>
                  <a:pt x="1945" y="1299"/>
                </a:lnTo>
                <a:lnTo>
                  <a:pt x="1915" y="1269"/>
                </a:lnTo>
                <a:lnTo>
                  <a:pt x="1883" y="1238"/>
                </a:lnTo>
                <a:lnTo>
                  <a:pt x="1847" y="1207"/>
                </a:lnTo>
                <a:lnTo>
                  <a:pt x="1809" y="1176"/>
                </a:lnTo>
                <a:lnTo>
                  <a:pt x="1768" y="1145"/>
                </a:lnTo>
                <a:lnTo>
                  <a:pt x="1724" y="1115"/>
                </a:lnTo>
                <a:lnTo>
                  <a:pt x="1677" y="1087"/>
                </a:lnTo>
                <a:lnTo>
                  <a:pt x="1628" y="1061"/>
                </a:lnTo>
                <a:lnTo>
                  <a:pt x="1577" y="1037"/>
                </a:lnTo>
                <a:lnTo>
                  <a:pt x="1522" y="1017"/>
                </a:lnTo>
                <a:lnTo>
                  <a:pt x="1465" y="1000"/>
                </a:lnTo>
                <a:lnTo>
                  <a:pt x="1407" y="986"/>
                </a:lnTo>
                <a:lnTo>
                  <a:pt x="1345" y="978"/>
                </a:lnTo>
                <a:lnTo>
                  <a:pt x="1282" y="976"/>
                </a:lnTo>
                <a:close/>
                <a:moveTo>
                  <a:pt x="2203" y="0"/>
                </a:moveTo>
                <a:lnTo>
                  <a:pt x="2292" y="3"/>
                </a:lnTo>
                <a:lnTo>
                  <a:pt x="2377" y="13"/>
                </a:lnTo>
                <a:lnTo>
                  <a:pt x="2462" y="28"/>
                </a:lnTo>
                <a:lnTo>
                  <a:pt x="2543" y="48"/>
                </a:lnTo>
                <a:lnTo>
                  <a:pt x="2622" y="75"/>
                </a:lnTo>
                <a:lnTo>
                  <a:pt x="2698" y="107"/>
                </a:lnTo>
                <a:lnTo>
                  <a:pt x="2770" y="143"/>
                </a:lnTo>
                <a:lnTo>
                  <a:pt x="2839" y="183"/>
                </a:lnTo>
                <a:lnTo>
                  <a:pt x="2904" y="229"/>
                </a:lnTo>
                <a:lnTo>
                  <a:pt x="2964" y="278"/>
                </a:lnTo>
                <a:lnTo>
                  <a:pt x="3020" y="332"/>
                </a:lnTo>
                <a:lnTo>
                  <a:pt x="3071" y="389"/>
                </a:lnTo>
                <a:lnTo>
                  <a:pt x="3118" y="449"/>
                </a:lnTo>
                <a:lnTo>
                  <a:pt x="3159" y="514"/>
                </a:lnTo>
                <a:lnTo>
                  <a:pt x="3195" y="580"/>
                </a:lnTo>
                <a:lnTo>
                  <a:pt x="3224" y="650"/>
                </a:lnTo>
                <a:lnTo>
                  <a:pt x="3248" y="721"/>
                </a:lnTo>
                <a:lnTo>
                  <a:pt x="3266" y="796"/>
                </a:lnTo>
                <a:lnTo>
                  <a:pt x="3276" y="873"/>
                </a:lnTo>
                <a:lnTo>
                  <a:pt x="3279" y="950"/>
                </a:lnTo>
                <a:lnTo>
                  <a:pt x="3278" y="986"/>
                </a:lnTo>
                <a:lnTo>
                  <a:pt x="3275" y="1023"/>
                </a:lnTo>
                <a:lnTo>
                  <a:pt x="3339" y="1045"/>
                </a:lnTo>
                <a:lnTo>
                  <a:pt x="3400" y="1072"/>
                </a:lnTo>
                <a:lnTo>
                  <a:pt x="3457" y="1104"/>
                </a:lnTo>
                <a:lnTo>
                  <a:pt x="3511" y="1142"/>
                </a:lnTo>
                <a:lnTo>
                  <a:pt x="3560" y="1182"/>
                </a:lnTo>
                <a:lnTo>
                  <a:pt x="3605" y="1227"/>
                </a:lnTo>
                <a:lnTo>
                  <a:pt x="3645" y="1275"/>
                </a:lnTo>
                <a:lnTo>
                  <a:pt x="3680" y="1327"/>
                </a:lnTo>
                <a:lnTo>
                  <a:pt x="3709" y="1381"/>
                </a:lnTo>
                <a:lnTo>
                  <a:pt x="3733" y="1439"/>
                </a:lnTo>
                <a:lnTo>
                  <a:pt x="3750" y="1498"/>
                </a:lnTo>
                <a:lnTo>
                  <a:pt x="3760" y="1560"/>
                </a:lnTo>
                <a:lnTo>
                  <a:pt x="3763" y="1624"/>
                </a:lnTo>
                <a:lnTo>
                  <a:pt x="3760" y="1685"/>
                </a:lnTo>
                <a:lnTo>
                  <a:pt x="3751" y="1744"/>
                </a:lnTo>
                <a:lnTo>
                  <a:pt x="3735" y="1803"/>
                </a:lnTo>
                <a:lnTo>
                  <a:pt x="3713" y="1858"/>
                </a:lnTo>
                <a:lnTo>
                  <a:pt x="3686" y="1910"/>
                </a:lnTo>
                <a:lnTo>
                  <a:pt x="3654" y="1961"/>
                </a:lnTo>
                <a:lnTo>
                  <a:pt x="3617" y="2008"/>
                </a:lnTo>
                <a:lnTo>
                  <a:pt x="3575" y="2052"/>
                </a:lnTo>
                <a:lnTo>
                  <a:pt x="3529" y="2093"/>
                </a:lnTo>
                <a:lnTo>
                  <a:pt x="3479" y="2129"/>
                </a:lnTo>
                <a:lnTo>
                  <a:pt x="3425" y="2162"/>
                </a:lnTo>
                <a:lnTo>
                  <a:pt x="3368" y="2190"/>
                </a:lnTo>
                <a:lnTo>
                  <a:pt x="3309" y="2215"/>
                </a:lnTo>
                <a:lnTo>
                  <a:pt x="3246" y="2234"/>
                </a:lnTo>
                <a:lnTo>
                  <a:pt x="3181" y="2247"/>
                </a:lnTo>
                <a:lnTo>
                  <a:pt x="3113" y="2256"/>
                </a:lnTo>
                <a:lnTo>
                  <a:pt x="3044" y="2259"/>
                </a:lnTo>
                <a:lnTo>
                  <a:pt x="719" y="2259"/>
                </a:lnTo>
                <a:lnTo>
                  <a:pt x="650" y="2256"/>
                </a:lnTo>
                <a:lnTo>
                  <a:pt x="582" y="2247"/>
                </a:lnTo>
                <a:lnTo>
                  <a:pt x="517" y="2234"/>
                </a:lnTo>
                <a:lnTo>
                  <a:pt x="454" y="2215"/>
                </a:lnTo>
                <a:lnTo>
                  <a:pt x="395" y="2190"/>
                </a:lnTo>
                <a:lnTo>
                  <a:pt x="338" y="2162"/>
                </a:lnTo>
                <a:lnTo>
                  <a:pt x="284" y="2129"/>
                </a:lnTo>
                <a:lnTo>
                  <a:pt x="234" y="2093"/>
                </a:lnTo>
                <a:lnTo>
                  <a:pt x="188" y="2052"/>
                </a:lnTo>
                <a:lnTo>
                  <a:pt x="146" y="2008"/>
                </a:lnTo>
                <a:lnTo>
                  <a:pt x="110" y="1961"/>
                </a:lnTo>
                <a:lnTo>
                  <a:pt x="78" y="1910"/>
                </a:lnTo>
                <a:lnTo>
                  <a:pt x="50" y="1858"/>
                </a:lnTo>
                <a:lnTo>
                  <a:pt x="29" y="1803"/>
                </a:lnTo>
                <a:lnTo>
                  <a:pt x="13" y="1744"/>
                </a:lnTo>
                <a:lnTo>
                  <a:pt x="3" y="1685"/>
                </a:lnTo>
                <a:lnTo>
                  <a:pt x="0" y="1624"/>
                </a:lnTo>
                <a:lnTo>
                  <a:pt x="3" y="1565"/>
                </a:lnTo>
                <a:lnTo>
                  <a:pt x="13" y="1506"/>
                </a:lnTo>
                <a:lnTo>
                  <a:pt x="27" y="1451"/>
                </a:lnTo>
                <a:lnTo>
                  <a:pt x="48" y="1397"/>
                </a:lnTo>
                <a:lnTo>
                  <a:pt x="73" y="1344"/>
                </a:lnTo>
                <a:lnTo>
                  <a:pt x="104" y="1296"/>
                </a:lnTo>
                <a:lnTo>
                  <a:pt x="139" y="1248"/>
                </a:lnTo>
                <a:lnTo>
                  <a:pt x="179" y="1205"/>
                </a:lnTo>
                <a:lnTo>
                  <a:pt x="223" y="1165"/>
                </a:lnTo>
                <a:lnTo>
                  <a:pt x="271" y="1129"/>
                </a:lnTo>
                <a:lnTo>
                  <a:pt x="321" y="1095"/>
                </a:lnTo>
                <a:lnTo>
                  <a:pt x="376" y="1066"/>
                </a:lnTo>
                <a:lnTo>
                  <a:pt x="367" y="1029"/>
                </a:lnTo>
                <a:lnTo>
                  <a:pt x="361" y="989"/>
                </a:lnTo>
                <a:lnTo>
                  <a:pt x="360" y="950"/>
                </a:lnTo>
                <a:lnTo>
                  <a:pt x="362" y="897"/>
                </a:lnTo>
                <a:lnTo>
                  <a:pt x="372" y="846"/>
                </a:lnTo>
                <a:lnTo>
                  <a:pt x="387" y="797"/>
                </a:lnTo>
                <a:lnTo>
                  <a:pt x="408" y="750"/>
                </a:lnTo>
                <a:lnTo>
                  <a:pt x="434" y="705"/>
                </a:lnTo>
                <a:lnTo>
                  <a:pt x="465" y="663"/>
                </a:lnTo>
                <a:lnTo>
                  <a:pt x="500" y="625"/>
                </a:lnTo>
                <a:lnTo>
                  <a:pt x="540" y="589"/>
                </a:lnTo>
                <a:lnTo>
                  <a:pt x="583" y="558"/>
                </a:lnTo>
                <a:lnTo>
                  <a:pt x="631" y="531"/>
                </a:lnTo>
                <a:lnTo>
                  <a:pt x="682" y="508"/>
                </a:lnTo>
                <a:lnTo>
                  <a:pt x="734" y="490"/>
                </a:lnTo>
                <a:lnTo>
                  <a:pt x="790" y="476"/>
                </a:lnTo>
                <a:lnTo>
                  <a:pt x="848" y="468"/>
                </a:lnTo>
                <a:lnTo>
                  <a:pt x="909" y="465"/>
                </a:lnTo>
                <a:lnTo>
                  <a:pt x="967" y="468"/>
                </a:lnTo>
                <a:lnTo>
                  <a:pt x="1023" y="476"/>
                </a:lnTo>
                <a:lnTo>
                  <a:pt x="1078" y="489"/>
                </a:lnTo>
                <a:lnTo>
                  <a:pt x="1130" y="506"/>
                </a:lnTo>
                <a:lnTo>
                  <a:pt x="1179" y="528"/>
                </a:lnTo>
                <a:lnTo>
                  <a:pt x="1226" y="554"/>
                </a:lnTo>
                <a:lnTo>
                  <a:pt x="1263" y="491"/>
                </a:lnTo>
                <a:lnTo>
                  <a:pt x="1304" y="429"/>
                </a:lnTo>
                <a:lnTo>
                  <a:pt x="1351" y="372"/>
                </a:lnTo>
                <a:lnTo>
                  <a:pt x="1402" y="316"/>
                </a:lnTo>
                <a:lnTo>
                  <a:pt x="1458" y="266"/>
                </a:lnTo>
                <a:lnTo>
                  <a:pt x="1519" y="219"/>
                </a:lnTo>
                <a:lnTo>
                  <a:pt x="1583" y="175"/>
                </a:lnTo>
                <a:lnTo>
                  <a:pt x="1650" y="136"/>
                </a:lnTo>
                <a:lnTo>
                  <a:pt x="1721" y="102"/>
                </a:lnTo>
                <a:lnTo>
                  <a:pt x="1795" y="72"/>
                </a:lnTo>
                <a:lnTo>
                  <a:pt x="1871" y="46"/>
                </a:lnTo>
                <a:lnTo>
                  <a:pt x="1951" y="26"/>
                </a:lnTo>
                <a:lnTo>
                  <a:pt x="2034" y="12"/>
                </a:lnTo>
                <a:lnTo>
                  <a:pt x="2117" y="3"/>
                </a:lnTo>
                <a:lnTo>
                  <a:pt x="2203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1" name="Freeform 564"/>
          <p:cNvSpPr>
            <a:spLocks noEditPoints="1"/>
          </p:cNvSpPr>
          <p:nvPr/>
        </p:nvSpPr>
        <p:spPr bwMode="auto">
          <a:xfrm>
            <a:off x="8560259" y="616287"/>
            <a:ext cx="270227" cy="276620"/>
          </a:xfrm>
          <a:custGeom>
            <a:avLst/>
            <a:gdLst>
              <a:gd name="T0" fmla="*/ 783 w 3254"/>
              <a:gd name="T1" fmla="*/ 2213 h 3335"/>
              <a:gd name="T2" fmla="*/ 831 w 3254"/>
              <a:gd name="T3" fmla="*/ 2433 h 3335"/>
              <a:gd name="T4" fmla="*/ 1029 w 3254"/>
              <a:gd name="T5" fmla="*/ 2543 h 3335"/>
              <a:gd name="T6" fmla="*/ 1240 w 3254"/>
              <a:gd name="T7" fmla="*/ 2464 h 3335"/>
              <a:gd name="T8" fmla="*/ 2043 w 3254"/>
              <a:gd name="T9" fmla="*/ 2491 h 3335"/>
              <a:gd name="T10" fmla="*/ 2261 w 3254"/>
              <a:gd name="T11" fmla="*/ 2538 h 3335"/>
              <a:gd name="T12" fmla="*/ 2443 w 3254"/>
              <a:gd name="T13" fmla="*/ 2400 h 3335"/>
              <a:gd name="T14" fmla="*/ 2459 w 3254"/>
              <a:gd name="T15" fmla="*/ 2176 h 3335"/>
              <a:gd name="T16" fmla="*/ 1243 w 3254"/>
              <a:gd name="T17" fmla="*/ 1682 h 3335"/>
              <a:gd name="T18" fmla="*/ 1622 w 3254"/>
              <a:gd name="T19" fmla="*/ 1307 h 3335"/>
              <a:gd name="T20" fmla="*/ 2076 w 3254"/>
              <a:gd name="T21" fmla="*/ 853 h 3335"/>
              <a:gd name="T22" fmla="*/ 2423 w 3254"/>
              <a:gd name="T23" fmla="*/ 1258 h 3335"/>
              <a:gd name="T24" fmla="*/ 2469 w 3254"/>
              <a:gd name="T25" fmla="*/ 1038 h 3335"/>
              <a:gd name="T26" fmla="*/ 2332 w 3254"/>
              <a:gd name="T27" fmla="*/ 853 h 3335"/>
              <a:gd name="T28" fmla="*/ 993 w 3254"/>
              <a:gd name="T29" fmla="*/ 827 h 3335"/>
              <a:gd name="T30" fmla="*/ 810 w 3254"/>
              <a:gd name="T31" fmla="*/ 966 h 3335"/>
              <a:gd name="T32" fmla="*/ 794 w 3254"/>
              <a:gd name="T33" fmla="*/ 1189 h 3335"/>
              <a:gd name="T34" fmla="*/ 1240 w 3254"/>
              <a:gd name="T35" fmla="*/ 901 h 3335"/>
              <a:gd name="T36" fmla="*/ 446 w 3254"/>
              <a:gd name="T37" fmla="*/ 0 h 3335"/>
              <a:gd name="T38" fmla="*/ 733 w 3254"/>
              <a:gd name="T39" fmla="*/ 108 h 3335"/>
              <a:gd name="T40" fmla="*/ 882 w 3254"/>
              <a:gd name="T41" fmla="*/ 374 h 3335"/>
              <a:gd name="T42" fmla="*/ 1243 w 3254"/>
              <a:gd name="T43" fmla="*/ 381 h 3335"/>
              <a:gd name="T44" fmla="*/ 1566 w 3254"/>
              <a:gd name="T45" fmla="*/ 571 h 3335"/>
              <a:gd name="T46" fmla="*/ 1894 w 3254"/>
              <a:gd name="T47" fmla="*/ 424 h 3335"/>
              <a:gd name="T48" fmla="*/ 2251 w 3254"/>
              <a:gd name="T49" fmla="*/ 356 h 3335"/>
              <a:gd name="T50" fmla="*/ 2451 w 3254"/>
              <a:gd name="T51" fmla="*/ 183 h 3335"/>
              <a:gd name="T52" fmla="*/ 2701 w 3254"/>
              <a:gd name="T53" fmla="*/ 13 h 3335"/>
              <a:gd name="T54" fmla="*/ 3002 w 3254"/>
              <a:gd name="T55" fmla="*/ 46 h 3335"/>
              <a:gd name="T56" fmla="*/ 3204 w 3254"/>
              <a:gd name="T57" fmla="*/ 251 h 3335"/>
              <a:gd name="T58" fmla="*/ 3238 w 3254"/>
              <a:gd name="T59" fmla="*/ 549 h 3335"/>
              <a:gd name="T60" fmla="*/ 3082 w 3254"/>
              <a:gd name="T61" fmla="*/ 797 h 3335"/>
              <a:gd name="T62" fmla="*/ 2930 w 3254"/>
              <a:gd name="T63" fmla="*/ 1001 h 3335"/>
              <a:gd name="T64" fmla="*/ 2889 w 3254"/>
              <a:gd name="T65" fmla="*/ 1357 h 3335"/>
              <a:gd name="T66" fmla="*/ 2659 w 3254"/>
              <a:gd name="T67" fmla="*/ 1682 h 3335"/>
              <a:gd name="T68" fmla="*/ 2893 w 3254"/>
              <a:gd name="T69" fmla="*/ 2020 h 3335"/>
              <a:gd name="T70" fmla="*/ 2927 w 3254"/>
              <a:gd name="T71" fmla="*/ 2392 h 3335"/>
              <a:gd name="T72" fmla="*/ 3124 w 3254"/>
              <a:gd name="T73" fmla="*/ 2573 h 3335"/>
              <a:gd name="T74" fmla="*/ 3251 w 3254"/>
              <a:gd name="T75" fmla="*/ 2837 h 3335"/>
              <a:gd name="T76" fmla="*/ 3185 w 3254"/>
              <a:gd name="T77" fmla="*/ 3128 h 3335"/>
              <a:gd name="T78" fmla="*/ 2960 w 3254"/>
              <a:gd name="T79" fmla="*/ 3309 h 3335"/>
              <a:gd name="T80" fmla="*/ 2662 w 3254"/>
              <a:gd name="T81" fmla="*/ 3309 h 3335"/>
              <a:gd name="T82" fmla="*/ 2438 w 3254"/>
              <a:gd name="T83" fmla="*/ 3126 h 3335"/>
              <a:gd name="T84" fmla="*/ 2197 w 3254"/>
              <a:gd name="T85" fmla="*/ 3010 h 3335"/>
              <a:gd name="T86" fmla="*/ 1841 w 3254"/>
              <a:gd name="T87" fmla="*/ 2913 h 3335"/>
              <a:gd name="T88" fmla="*/ 1518 w 3254"/>
              <a:gd name="T89" fmla="*/ 2839 h 3335"/>
              <a:gd name="T90" fmla="*/ 1178 w 3254"/>
              <a:gd name="T91" fmla="*/ 2998 h 3335"/>
              <a:gd name="T92" fmla="*/ 859 w 3254"/>
              <a:gd name="T93" fmla="*/ 3037 h 3335"/>
              <a:gd name="T94" fmla="*/ 679 w 3254"/>
              <a:gd name="T95" fmla="*/ 3264 h 3335"/>
              <a:gd name="T96" fmla="*/ 391 w 3254"/>
              <a:gd name="T97" fmla="*/ 3332 h 3335"/>
              <a:gd name="T98" fmla="*/ 129 w 3254"/>
              <a:gd name="T99" fmla="*/ 3204 h 3335"/>
              <a:gd name="T100" fmla="*/ 3 w 3254"/>
              <a:gd name="T101" fmla="*/ 2940 h 3335"/>
              <a:gd name="T102" fmla="*/ 69 w 3254"/>
              <a:gd name="T103" fmla="*/ 2649 h 3335"/>
              <a:gd name="T104" fmla="*/ 292 w 3254"/>
              <a:gd name="T105" fmla="*/ 2467 h 3335"/>
              <a:gd name="T106" fmla="*/ 328 w 3254"/>
              <a:gd name="T107" fmla="*/ 2142 h 3335"/>
              <a:gd name="T108" fmla="*/ 487 w 3254"/>
              <a:gd name="T109" fmla="*/ 1797 h 3335"/>
              <a:gd name="T110" fmla="*/ 416 w 3254"/>
              <a:gd name="T111" fmla="*/ 1468 h 3335"/>
              <a:gd name="T112" fmla="*/ 317 w 3254"/>
              <a:gd name="T113" fmla="*/ 1121 h 3335"/>
              <a:gd name="T114" fmla="*/ 255 w 3254"/>
              <a:gd name="T115" fmla="*/ 849 h 3335"/>
              <a:gd name="T116" fmla="*/ 50 w 3254"/>
              <a:gd name="T117" fmla="*/ 644 h 3335"/>
              <a:gd name="T118" fmla="*/ 16 w 3254"/>
              <a:gd name="T119" fmla="*/ 344 h 3335"/>
              <a:gd name="T120" fmla="*/ 169 w 3254"/>
              <a:gd name="T121" fmla="*/ 98 h 3335"/>
              <a:gd name="T122" fmla="*/ 446 w 3254"/>
              <a:gd name="T123" fmla="*/ 0 h 3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254" h="3335">
                <a:moveTo>
                  <a:pt x="919" y="2012"/>
                </a:moveTo>
                <a:lnTo>
                  <a:pt x="857" y="2077"/>
                </a:lnTo>
                <a:lnTo>
                  <a:pt x="831" y="2107"/>
                </a:lnTo>
                <a:lnTo>
                  <a:pt x="809" y="2141"/>
                </a:lnTo>
                <a:lnTo>
                  <a:pt x="794" y="2176"/>
                </a:lnTo>
                <a:lnTo>
                  <a:pt x="783" y="2213"/>
                </a:lnTo>
                <a:lnTo>
                  <a:pt x="778" y="2251"/>
                </a:lnTo>
                <a:lnTo>
                  <a:pt x="778" y="2289"/>
                </a:lnTo>
                <a:lnTo>
                  <a:pt x="783" y="2328"/>
                </a:lnTo>
                <a:lnTo>
                  <a:pt x="794" y="2365"/>
                </a:lnTo>
                <a:lnTo>
                  <a:pt x="809" y="2400"/>
                </a:lnTo>
                <a:lnTo>
                  <a:pt x="831" y="2433"/>
                </a:lnTo>
                <a:lnTo>
                  <a:pt x="857" y="2464"/>
                </a:lnTo>
                <a:lnTo>
                  <a:pt x="887" y="2490"/>
                </a:lnTo>
                <a:lnTo>
                  <a:pt x="920" y="2512"/>
                </a:lnTo>
                <a:lnTo>
                  <a:pt x="956" y="2527"/>
                </a:lnTo>
                <a:lnTo>
                  <a:pt x="993" y="2538"/>
                </a:lnTo>
                <a:lnTo>
                  <a:pt x="1029" y="2543"/>
                </a:lnTo>
                <a:lnTo>
                  <a:pt x="1068" y="2543"/>
                </a:lnTo>
                <a:lnTo>
                  <a:pt x="1105" y="2538"/>
                </a:lnTo>
                <a:lnTo>
                  <a:pt x="1142" y="2528"/>
                </a:lnTo>
                <a:lnTo>
                  <a:pt x="1177" y="2512"/>
                </a:lnTo>
                <a:lnTo>
                  <a:pt x="1210" y="2491"/>
                </a:lnTo>
                <a:lnTo>
                  <a:pt x="1240" y="2464"/>
                </a:lnTo>
                <a:lnTo>
                  <a:pt x="1303" y="2402"/>
                </a:lnTo>
                <a:lnTo>
                  <a:pt x="919" y="2012"/>
                </a:lnTo>
                <a:close/>
                <a:moveTo>
                  <a:pt x="2334" y="2012"/>
                </a:moveTo>
                <a:lnTo>
                  <a:pt x="1951" y="2402"/>
                </a:lnTo>
                <a:lnTo>
                  <a:pt x="2013" y="2464"/>
                </a:lnTo>
                <a:lnTo>
                  <a:pt x="2043" y="2491"/>
                </a:lnTo>
                <a:lnTo>
                  <a:pt x="2076" y="2512"/>
                </a:lnTo>
                <a:lnTo>
                  <a:pt x="2111" y="2528"/>
                </a:lnTo>
                <a:lnTo>
                  <a:pt x="2148" y="2538"/>
                </a:lnTo>
                <a:lnTo>
                  <a:pt x="2185" y="2543"/>
                </a:lnTo>
                <a:lnTo>
                  <a:pt x="2223" y="2543"/>
                </a:lnTo>
                <a:lnTo>
                  <a:pt x="2261" y="2538"/>
                </a:lnTo>
                <a:lnTo>
                  <a:pt x="2298" y="2527"/>
                </a:lnTo>
                <a:lnTo>
                  <a:pt x="2333" y="2512"/>
                </a:lnTo>
                <a:lnTo>
                  <a:pt x="2367" y="2490"/>
                </a:lnTo>
                <a:lnTo>
                  <a:pt x="2397" y="2464"/>
                </a:lnTo>
                <a:lnTo>
                  <a:pt x="2423" y="2433"/>
                </a:lnTo>
                <a:lnTo>
                  <a:pt x="2443" y="2400"/>
                </a:lnTo>
                <a:lnTo>
                  <a:pt x="2459" y="2364"/>
                </a:lnTo>
                <a:lnTo>
                  <a:pt x="2470" y="2326"/>
                </a:lnTo>
                <a:lnTo>
                  <a:pt x="2476" y="2289"/>
                </a:lnTo>
                <a:lnTo>
                  <a:pt x="2476" y="2251"/>
                </a:lnTo>
                <a:lnTo>
                  <a:pt x="2470" y="2213"/>
                </a:lnTo>
                <a:lnTo>
                  <a:pt x="2459" y="2176"/>
                </a:lnTo>
                <a:lnTo>
                  <a:pt x="2443" y="2141"/>
                </a:lnTo>
                <a:lnTo>
                  <a:pt x="2423" y="2107"/>
                </a:lnTo>
                <a:lnTo>
                  <a:pt x="2397" y="2077"/>
                </a:lnTo>
                <a:lnTo>
                  <a:pt x="2334" y="2012"/>
                </a:lnTo>
                <a:close/>
                <a:moveTo>
                  <a:pt x="1622" y="1303"/>
                </a:moveTo>
                <a:lnTo>
                  <a:pt x="1243" y="1682"/>
                </a:lnTo>
                <a:lnTo>
                  <a:pt x="1626" y="2070"/>
                </a:lnTo>
                <a:lnTo>
                  <a:pt x="2009" y="1682"/>
                </a:lnTo>
                <a:lnTo>
                  <a:pt x="1631" y="1303"/>
                </a:lnTo>
                <a:lnTo>
                  <a:pt x="1631" y="1307"/>
                </a:lnTo>
                <a:lnTo>
                  <a:pt x="1626" y="1303"/>
                </a:lnTo>
                <a:lnTo>
                  <a:pt x="1622" y="1307"/>
                </a:lnTo>
                <a:lnTo>
                  <a:pt x="1622" y="1303"/>
                </a:lnTo>
                <a:close/>
                <a:moveTo>
                  <a:pt x="2223" y="822"/>
                </a:moveTo>
                <a:lnTo>
                  <a:pt x="2185" y="822"/>
                </a:lnTo>
                <a:lnTo>
                  <a:pt x="2148" y="827"/>
                </a:lnTo>
                <a:lnTo>
                  <a:pt x="2111" y="837"/>
                </a:lnTo>
                <a:lnTo>
                  <a:pt x="2076" y="853"/>
                </a:lnTo>
                <a:lnTo>
                  <a:pt x="2043" y="874"/>
                </a:lnTo>
                <a:lnTo>
                  <a:pt x="2013" y="901"/>
                </a:lnTo>
                <a:lnTo>
                  <a:pt x="1947" y="964"/>
                </a:lnTo>
                <a:lnTo>
                  <a:pt x="2334" y="1352"/>
                </a:lnTo>
                <a:lnTo>
                  <a:pt x="2397" y="1288"/>
                </a:lnTo>
                <a:lnTo>
                  <a:pt x="2423" y="1258"/>
                </a:lnTo>
                <a:lnTo>
                  <a:pt x="2443" y="1225"/>
                </a:lnTo>
                <a:lnTo>
                  <a:pt x="2459" y="1189"/>
                </a:lnTo>
                <a:lnTo>
                  <a:pt x="2469" y="1152"/>
                </a:lnTo>
                <a:lnTo>
                  <a:pt x="2475" y="1114"/>
                </a:lnTo>
                <a:lnTo>
                  <a:pt x="2475" y="1076"/>
                </a:lnTo>
                <a:lnTo>
                  <a:pt x="2469" y="1038"/>
                </a:lnTo>
                <a:lnTo>
                  <a:pt x="2459" y="1001"/>
                </a:lnTo>
                <a:lnTo>
                  <a:pt x="2443" y="966"/>
                </a:lnTo>
                <a:lnTo>
                  <a:pt x="2423" y="932"/>
                </a:lnTo>
                <a:lnTo>
                  <a:pt x="2396" y="901"/>
                </a:lnTo>
                <a:lnTo>
                  <a:pt x="2366" y="874"/>
                </a:lnTo>
                <a:lnTo>
                  <a:pt x="2332" y="853"/>
                </a:lnTo>
                <a:lnTo>
                  <a:pt x="2298" y="837"/>
                </a:lnTo>
                <a:lnTo>
                  <a:pt x="2261" y="827"/>
                </a:lnTo>
                <a:lnTo>
                  <a:pt x="2223" y="822"/>
                </a:lnTo>
                <a:close/>
                <a:moveTo>
                  <a:pt x="1068" y="822"/>
                </a:moveTo>
                <a:lnTo>
                  <a:pt x="1031" y="822"/>
                </a:lnTo>
                <a:lnTo>
                  <a:pt x="993" y="827"/>
                </a:lnTo>
                <a:lnTo>
                  <a:pt x="956" y="837"/>
                </a:lnTo>
                <a:lnTo>
                  <a:pt x="920" y="853"/>
                </a:lnTo>
                <a:lnTo>
                  <a:pt x="888" y="874"/>
                </a:lnTo>
                <a:lnTo>
                  <a:pt x="858" y="901"/>
                </a:lnTo>
                <a:lnTo>
                  <a:pt x="831" y="932"/>
                </a:lnTo>
                <a:lnTo>
                  <a:pt x="810" y="966"/>
                </a:lnTo>
                <a:lnTo>
                  <a:pt x="794" y="1001"/>
                </a:lnTo>
                <a:lnTo>
                  <a:pt x="783" y="1038"/>
                </a:lnTo>
                <a:lnTo>
                  <a:pt x="778" y="1076"/>
                </a:lnTo>
                <a:lnTo>
                  <a:pt x="778" y="1114"/>
                </a:lnTo>
                <a:lnTo>
                  <a:pt x="783" y="1152"/>
                </a:lnTo>
                <a:lnTo>
                  <a:pt x="794" y="1189"/>
                </a:lnTo>
                <a:lnTo>
                  <a:pt x="809" y="1225"/>
                </a:lnTo>
                <a:lnTo>
                  <a:pt x="831" y="1258"/>
                </a:lnTo>
                <a:lnTo>
                  <a:pt x="857" y="1288"/>
                </a:lnTo>
                <a:lnTo>
                  <a:pt x="918" y="1352"/>
                </a:lnTo>
                <a:lnTo>
                  <a:pt x="1306" y="964"/>
                </a:lnTo>
                <a:lnTo>
                  <a:pt x="1240" y="901"/>
                </a:lnTo>
                <a:lnTo>
                  <a:pt x="1210" y="874"/>
                </a:lnTo>
                <a:lnTo>
                  <a:pt x="1177" y="853"/>
                </a:lnTo>
                <a:lnTo>
                  <a:pt x="1142" y="837"/>
                </a:lnTo>
                <a:lnTo>
                  <a:pt x="1105" y="827"/>
                </a:lnTo>
                <a:lnTo>
                  <a:pt x="1068" y="822"/>
                </a:lnTo>
                <a:close/>
                <a:moveTo>
                  <a:pt x="446" y="0"/>
                </a:moveTo>
                <a:lnTo>
                  <a:pt x="500" y="3"/>
                </a:lnTo>
                <a:lnTo>
                  <a:pt x="552" y="13"/>
                </a:lnTo>
                <a:lnTo>
                  <a:pt x="602" y="28"/>
                </a:lnTo>
                <a:lnTo>
                  <a:pt x="649" y="50"/>
                </a:lnTo>
                <a:lnTo>
                  <a:pt x="693" y="76"/>
                </a:lnTo>
                <a:lnTo>
                  <a:pt x="733" y="108"/>
                </a:lnTo>
                <a:lnTo>
                  <a:pt x="769" y="143"/>
                </a:lnTo>
                <a:lnTo>
                  <a:pt x="802" y="183"/>
                </a:lnTo>
                <a:lnTo>
                  <a:pt x="830" y="227"/>
                </a:lnTo>
                <a:lnTo>
                  <a:pt x="853" y="272"/>
                </a:lnTo>
                <a:lnTo>
                  <a:pt x="870" y="322"/>
                </a:lnTo>
                <a:lnTo>
                  <a:pt x="882" y="374"/>
                </a:lnTo>
                <a:lnTo>
                  <a:pt x="941" y="363"/>
                </a:lnTo>
                <a:lnTo>
                  <a:pt x="1001" y="356"/>
                </a:lnTo>
                <a:lnTo>
                  <a:pt x="1063" y="355"/>
                </a:lnTo>
                <a:lnTo>
                  <a:pt x="1123" y="358"/>
                </a:lnTo>
                <a:lnTo>
                  <a:pt x="1184" y="367"/>
                </a:lnTo>
                <a:lnTo>
                  <a:pt x="1243" y="381"/>
                </a:lnTo>
                <a:lnTo>
                  <a:pt x="1303" y="400"/>
                </a:lnTo>
                <a:lnTo>
                  <a:pt x="1359" y="424"/>
                </a:lnTo>
                <a:lnTo>
                  <a:pt x="1415" y="453"/>
                </a:lnTo>
                <a:lnTo>
                  <a:pt x="1468" y="488"/>
                </a:lnTo>
                <a:lnTo>
                  <a:pt x="1518" y="527"/>
                </a:lnTo>
                <a:lnTo>
                  <a:pt x="1566" y="571"/>
                </a:lnTo>
                <a:lnTo>
                  <a:pt x="1626" y="629"/>
                </a:lnTo>
                <a:lnTo>
                  <a:pt x="1687" y="571"/>
                </a:lnTo>
                <a:lnTo>
                  <a:pt x="1735" y="527"/>
                </a:lnTo>
                <a:lnTo>
                  <a:pt x="1786" y="488"/>
                </a:lnTo>
                <a:lnTo>
                  <a:pt x="1839" y="453"/>
                </a:lnTo>
                <a:lnTo>
                  <a:pt x="1894" y="424"/>
                </a:lnTo>
                <a:lnTo>
                  <a:pt x="1951" y="400"/>
                </a:lnTo>
                <a:lnTo>
                  <a:pt x="2009" y="381"/>
                </a:lnTo>
                <a:lnTo>
                  <a:pt x="2070" y="367"/>
                </a:lnTo>
                <a:lnTo>
                  <a:pt x="2130" y="358"/>
                </a:lnTo>
                <a:lnTo>
                  <a:pt x="2191" y="355"/>
                </a:lnTo>
                <a:lnTo>
                  <a:pt x="2251" y="356"/>
                </a:lnTo>
                <a:lnTo>
                  <a:pt x="2312" y="363"/>
                </a:lnTo>
                <a:lnTo>
                  <a:pt x="2372" y="374"/>
                </a:lnTo>
                <a:lnTo>
                  <a:pt x="2383" y="322"/>
                </a:lnTo>
                <a:lnTo>
                  <a:pt x="2401" y="273"/>
                </a:lnTo>
                <a:lnTo>
                  <a:pt x="2424" y="227"/>
                </a:lnTo>
                <a:lnTo>
                  <a:pt x="2451" y="183"/>
                </a:lnTo>
                <a:lnTo>
                  <a:pt x="2483" y="144"/>
                </a:lnTo>
                <a:lnTo>
                  <a:pt x="2520" y="108"/>
                </a:lnTo>
                <a:lnTo>
                  <a:pt x="2561" y="76"/>
                </a:lnTo>
                <a:lnTo>
                  <a:pt x="2605" y="50"/>
                </a:lnTo>
                <a:lnTo>
                  <a:pt x="2652" y="28"/>
                </a:lnTo>
                <a:lnTo>
                  <a:pt x="2701" y="13"/>
                </a:lnTo>
                <a:lnTo>
                  <a:pt x="2754" y="3"/>
                </a:lnTo>
                <a:lnTo>
                  <a:pt x="2808" y="0"/>
                </a:lnTo>
                <a:lnTo>
                  <a:pt x="2859" y="3"/>
                </a:lnTo>
                <a:lnTo>
                  <a:pt x="2909" y="12"/>
                </a:lnTo>
                <a:lnTo>
                  <a:pt x="2957" y="26"/>
                </a:lnTo>
                <a:lnTo>
                  <a:pt x="3002" y="46"/>
                </a:lnTo>
                <a:lnTo>
                  <a:pt x="3044" y="70"/>
                </a:lnTo>
                <a:lnTo>
                  <a:pt x="3084" y="98"/>
                </a:lnTo>
                <a:lnTo>
                  <a:pt x="3120" y="131"/>
                </a:lnTo>
                <a:lnTo>
                  <a:pt x="3152" y="168"/>
                </a:lnTo>
                <a:lnTo>
                  <a:pt x="3180" y="207"/>
                </a:lnTo>
                <a:lnTo>
                  <a:pt x="3204" y="251"/>
                </a:lnTo>
                <a:lnTo>
                  <a:pt x="3224" y="296"/>
                </a:lnTo>
                <a:lnTo>
                  <a:pt x="3238" y="344"/>
                </a:lnTo>
                <a:lnTo>
                  <a:pt x="3246" y="394"/>
                </a:lnTo>
                <a:lnTo>
                  <a:pt x="3249" y="447"/>
                </a:lnTo>
                <a:lnTo>
                  <a:pt x="3246" y="499"/>
                </a:lnTo>
                <a:lnTo>
                  <a:pt x="3238" y="549"/>
                </a:lnTo>
                <a:lnTo>
                  <a:pt x="3224" y="598"/>
                </a:lnTo>
                <a:lnTo>
                  <a:pt x="3204" y="644"/>
                </a:lnTo>
                <a:lnTo>
                  <a:pt x="3180" y="688"/>
                </a:lnTo>
                <a:lnTo>
                  <a:pt x="3151" y="727"/>
                </a:lnTo>
                <a:lnTo>
                  <a:pt x="3119" y="764"/>
                </a:lnTo>
                <a:lnTo>
                  <a:pt x="3082" y="797"/>
                </a:lnTo>
                <a:lnTo>
                  <a:pt x="3042" y="825"/>
                </a:lnTo>
                <a:lnTo>
                  <a:pt x="2999" y="849"/>
                </a:lnTo>
                <a:lnTo>
                  <a:pt x="2954" y="869"/>
                </a:lnTo>
                <a:lnTo>
                  <a:pt x="2905" y="882"/>
                </a:lnTo>
                <a:lnTo>
                  <a:pt x="2920" y="941"/>
                </a:lnTo>
                <a:lnTo>
                  <a:pt x="2930" y="1001"/>
                </a:lnTo>
                <a:lnTo>
                  <a:pt x="2935" y="1061"/>
                </a:lnTo>
                <a:lnTo>
                  <a:pt x="2935" y="1121"/>
                </a:lnTo>
                <a:lnTo>
                  <a:pt x="2931" y="1182"/>
                </a:lnTo>
                <a:lnTo>
                  <a:pt x="2922" y="1241"/>
                </a:lnTo>
                <a:lnTo>
                  <a:pt x="2908" y="1299"/>
                </a:lnTo>
                <a:lnTo>
                  <a:pt x="2889" y="1357"/>
                </a:lnTo>
                <a:lnTo>
                  <a:pt x="2865" y="1414"/>
                </a:lnTo>
                <a:lnTo>
                  <a:pt x="2837" y="1468"/>
                </a:lnTo>
                <a:lnTo>
                  <a:pt x="2804" y="1521"/>
                </a:lnTo>
                <a:lnTo>
                  <a:pt x="2765" y="1571"/>
                </a:lnTo>
                <a:lnTo>
                  <a:pt x="2723" y="1619"/>
                </a:lnTo>
                <a:lnTo>
                  <a:pt x="2659" y="1682"/>
                </a:lnTo>
                <a:lnTo>
                  <a:pt x="2723" y="1746"/>
                </a:lnTo>
                <a:lnTo>
                  <a:pt x="2767" y="1797"/>
                </a:lnTo>
                <a:lnTo>
                  <a:pt x="2806" y="1849"/>
                </a:lnTo>
                <a:lnTo>
                  <a:pt x="2840" y="1903"/>
                </a:lnTo>
                <a:lnTo>
                  <a:pt x="2870" y="1961"/>
                </a:lnTo>
                <a:lnTo>
                  <a:pt x="2893" y="2020"/>
                </a:lnTo>
                <a:lnTo>
                  <a:pt x="2912" y="2080"/>
                </a:lnTo>
                <a:lnTo>
                  <a:pt x="2926" y="2142"/>
                </a:lnTo>
                <a:lnTo>
                  <a:pt x="2933" y="2204"/>
                </a:lnTo>
                <a:lnTo>
                  <a:pt x="2936" y="2266"/>
                </a:lnTo>
                <a:lnTo>
                  <a:pt x="2934" y="2330"/>
                </a:lnTo>
                <a:lnTo>
                  <a:pt x="2927" y="2392"/>
                </a:lnTo>
                <a:lnTo>
                  <a:pt x="2914" y="2453"/>
                </a:lnTo>
                <a:lnTo>
                  <a:pt x="2961" y="2467"/>
                </a:lnTo>
                <a:lnTo>
                  <a:pt x="3007" y="2487"/>
                </a:lnTo>
                <a:lnTo>
                  <a:pt x="3049" y="2512"/>
                </a:lnTo>
                <a:lnTo>
                  <a:pt x="3089" y="2540"/>
                </a:lnTo>
                <a:lnTo>
                  <a:pt x="3124" y="2573"/>
                </a:lnTo>
                <a:lnTo>
                  <a:pt x="3157" y="2609"/>
                </a:lnTo>
                <a:lnTo>
                  <a:pt x="3185" y="2649"/>
                </a:lnTo>
                <a:lnTo>
                  <a:pt x="3208" y="2692"/>
                </a:lnTo>
                <a:lnTo>
                  <a:pt x="3228" y="2737"/>
                </a:lnTo>
                <a:lnTo>
                  <a:pt x="3242" y="2787"/>
                </a:lnTo>
                <a:lnTo>
                  <a:pt x="3251" y="2837"/>
                </a:lnTo>
                <a:lnTo>
                  <a:pt x="3254" y="2888"/>
                </a:lnTo>
                <a:lnTo>
                  <a:pt x="3251" y="2940"/>
                </a:lnTo>
                <a:lnTo>
                  <a:pt x="3242" y="2990"/>
                </a:lnTo>
                <a:lnTo>
                  <a:pt x="3228" y="3038"/>
                </a:lnTo>
                <a:lnTo>
                  <a:pt x="3208" y="3084"/>
                </a:lnTo>
                <a:lnTo>
                  <a:pt x="3185" y="3128"/>
                </a:lnTo>
                <a:lnTo>
                  <a:pt x="3157" y="3167"/>
                </a:lnTo>
                <a:lnTo>
                  <a:pt x="3124" y="3204"/>
                </a:lnTo>
                <a:lnTo>
                  <a:pt x="3088" y="3237"/>
                </a:lnTo>
                <a:lnTo>
                  <a:pt x="3049" y="3265"/>
                </a:lnTo>
                <a:lnTo>
                  <a:pt x="3006" y="3289"/>
                </a:lnTo>
                <a:lnTo>
                  <a:pt x="2960" y="3309"/>
                </a:lnTo>
                <a:lnTo>
                  <a:pt x="2913" y="3323"/>
                </a:lnTo>
                <a:lnTo>
                  <a:pt x="2863" y="3332"/>
                </a:lnTo>
                <a:lnTo>
                  <a:pt x="2812" y="3335"/>
                </a:lnTo>
                <a:lnTo>
                  <a:pt x="2761" y="3332"/>
                </a:lnTo>
                <a:lnTo>
                  <a:pt x="2710" y="3323"/>
                </a:lnTo>
                <a:lnTo>
                  <a:pt x="2662" y="3309"/>
                </a:lnTo>
                <a:lnTo>
                  <a:pt x="2617" y="3289"/>
                </a:lnTo>
                <a:lnTo>
                  <a:pt x="2575" y="3264"/>
                </a:lnTo>
                <a:lnTo>
                  <a:pt x="2535" y="3236"/>
                </a:lnTo>
                <a:lnTo>
                  <a:pt x="2498" y="3203"/>
                </a:lnTo>
                <a:lnTo>
                  <a:pt x="2466" y="3166"/>
                </a:lnTo>
                <a:lnTo>
                  <a:pt x="2438" y="3126"/>
                </a:lnTo>
                <a:lnTo>
                  <a:pt x="2414" y="3083"/>
                </a:lnTo>
                <a:lnTo>
                  <a:pt x="2395" y="3037"/>
                </a:lnTo>
                <a:lnTo>
                  <a:pt x="2381" y="2988"/>
                </a:lnTo>
                <a:lnTo>
                  <a:pt x="2320" y="3001"/>
                </a:lnTo>
                <a:lnTo>
                  <a:pt x="2260" y="3008"/>
                </a:lnTo>
                <a:lnTo>
                  <a:pt x="2197" y="3010"/>
                </a:lnTo>
                <a:lnTo>
                  <a:pt x="2136" y="3007"/>
                </a:lnTo>
                <a:lnTo>
                  <a:pt x="2075" y="2999"/>
                </a:lnTo>
                <a:lnTo>
                  <a:pt x="2015" y="2985"/>
                </a:lnTo>
                <a:lnTo>
                  <a:pt x="1955" y="2966"/>
                </a:lnTo>
                <a:lnTo>
                  <a:pt x="1897" y="2942"/>
                </a:lnTo>
                <a:lnTo>
                  <a:pt x="1841" y="2913"/>
                </a:lnTo>
                <a:lnTo>
                  <a:pt x="1787" y="2878"/>
                </a:lnTo>
                <a:lnTo>
                  <a:pt x="1735" y="2839"/>
                </a:lnTo>
                <a:lnTo>
                  <a:pt x="1687" y="2794"/>
                </a:lnTo>
                <a:lnTo>
                  <a:pt x="1626" y="2732"/>
                </a:lnTo>
                <a:lnTo>
                  <a:pt x="1567" y="2794"/>
                </a:lnTo>
                <a:lnTo>
                  <a:pt x="1518" y="2839"/>
                </a:lnTo>
                <a:lnTo>
                  <a:pt x="1467" y="2878"/>
                </a:lnTo>
                <a:lnTo>
                  <a:pt x="1413" y="2913"/>
                </a:lnTo>
                <a:lnTo>
                  <a:pt x="1356" y="2942"/>
                </a:lnTo>
                <a:lnTo>
                  <a:pt x="1298" y="2966"/>
                </a:lnTo>
                <a:lnTo>
                  <a:pt x="1239" y="2985"/>
                </a:lnTo>
                <a:lnTo>
                  <a:pt x="1178" y="2998"/>
                </a:lnTo>
                <a:lnTo>
                  <a:pt x="1118" y="3007"/>
                </a:lnTo>
                <a:lnTo>
                  <a:pt x="1056" y="3010"/>
                </a:lnTo>
                <a:lnTo>
                  <a:pt x="994" y="3008"/>
                </a:lnTo>
                <a:lnTo>
                  <a:pt x="933" y="3001"/>
                </a:lnTo>
                <a:lnTo>
                  <a:pt x="872" y="2988"/>
                </a:lnTo>
                <a:lnTo>
                  <a:pt x="859" y="3037"/>
                </a:lnTo>
                <a:lnTo>
                  <a:pt x="840" y="3083"/>
                </a:lnTo>
                <a:lnTo>
                  <a:pt x="816" y="3126"/>
                </a:lnTo>
                <a:lnTo>
                  <a:pt x="788" y="3166"/>
                </a:lnTo>
                <a:lnTo>
                  <a:pt x="755" y="3203"/>
                </a:lnTo>
                <a:lnTo>
                  <a:pt x="719" y="3236"/>
                </a:lnTo>
                <a:lnTo>
                  <a:pt x="679" y="3264"/>
                </a:lnTo>
                <a:lnTo>
                  <a:pt x="637" y="3289"/>
                </a:lnTo>
                <a:lnTo>
                  <a:pt x="591" y="3309"/>
                </a:lnTo>
                <a:lnTo>
                  <a:pt x="544" y="3323"/>
                </a:lnTo>
                <a:lnTo>
                  <a:pt x="493" y="3332"/>
                </a:lnTo>
                <a:lnTo>
                  <a:pt x="441" y="3335"/>
                </a:lnTo>
                <a:lnTo>
                  <a:pt x="391" y="3332"/>
                </a:lnTo>
                <a:lnTo>
                  <a:pt x="341" y="3323"/>
                </a:lnTo>
                <a:lnTo>
                  <a:pt x="292" y="3309"/>
                </a:lnTo>
                <a:lnTo>
                  <a:pt x="248" y="3289"/>
                </a:lnTo>
                <a:lnTo>
                  <a:pt x="205" y="3265"/>
                </a:lnTo>
                <a:lnTo>
                  <a:pt x="166" y="3237"/>
                </a:lnTo>
                <a:lnTo>
                  <a:pt x="129" y="3204"/>
                </a:lnTo>
                <a:lnTo>
                  <a:pt x="97" y="3167"/>
                </a:lnTo>
                <a:lnTo>
                  <a:pt x="69" y="3128"/>
                </a:lnTo>
                <a:lnTo>
                  <a:pt x="45" y="3084"/>
                </a:lnTo>
                <a:lnTo>
                  <a:pt x="26" y="3038"/>
                </a:lnTo>
                <a:lnTo>
                  <a:pt x="12" y="2990"/>
                </a:lnTo>
                <a:lnTo>
                  <a:pt x="3" y="2940"/>
                </a:lnTo>
                <a:lnTo>
                  <a:pt x="0" y="2888"/>
                </a:lnTo>
                <a:lnTo>
                  <a:pt x="3" y="2836"/>
                </a:lnTo>
                <a:lnTo>
                  <a:pt x="12" y="2785"/>
                </a:lnTo>
                <a:lnTo>
                  <a:pt x="26" y="2737"/>
                </a:lnTo>
                <a:lnTo>
                  <a:pt x="45" y="2692"/>
                </a:lnTo>
                <a:lnTo>
                  <a:pt x="69" y="2649"/>
                </a:lnTo>
                <a:lnTo>
                  <a:pt x="97" y="2609"/>
                </a:lnTo>
                <a:lnTo>
                  <a:pt x="129" y="2573"/>
                </a:lnTo>
                <a:lnTo>
                  <a:pt x="165" y="2540"/>
                </a:lnTo>
                <a:lnTo>
                  <a:pt x="205" y="2511"/>
                </a:lnTo>
                <a:lnTo>
                  <a:pt x="247" y="2487"/>
                </a:lnTo>
                <a:lnTo>
                  <a:pt x="292" y="2467"/>
                </a:lnTo>
                <a:lnTo>
                  <a:pt x="340" y="2453"/>
                </a:lnTo>
                <a:lnTo>
                  <a:pt x="327" y="2392"/>
                </a:lnTo>
                <a:lnTo>
                  <a:pt x="319" y="2330"/>
                </a:lnTo>
                <a:lnTo>
                  <a:pt x="317" y="2266"/>
                </a:lnTo>
                <a:lnTo>
                  <a:pt x="319" y="2204"/>
                </a:lnTo>
                <a:lnTo>
                  <a:pt x="328" y="2142"/>
                </a:lnTo>
                <a:lnTo>
                  <a:pt x="341" y="2080"/>
                </a:lnTo>
                <a:lnTo>
                  <a:pt x="359" y="2020"/>
                </a:lnTo>
                <a:lnTo>
                  <a:pt x="384" y="1961"/>
                </a:lnTo>
                <a:lnTo>
                  <a:pt x="413" y="1903"/>
                </a:lnTo>
                <a:lnTo>
                  <a:pt x="447" y="1849"/>
                </a:lnTo>
                <a:lnTo>
                  <a:pt x="487" y="1797"/>
                </a:lnTo>
                <a:lnTo>
                  <a:pt x="531" y="1746"/>
                </a:lnTo>
                <a:lnTo>
                  <a:pt x="595" y="1682"/>
                </a:lnTo>
                <a:lnTo>
                  <a:pt x="531" y="1619"/>
                </a:lnTo>
                <a:lnTo>
                  <a:pt x="489" y="1571"/>
                </a:lnTo>
                <a:lnTo>
                  <a:pt x="450" y="1521"/>
                </a:lnTo>
                <a:lnTo>
                  <a:pt x="416" y="1468"/>
                </a:lnTo>
                <a:lnTo>
                  <a:pt x="388" y="1414"/>
                </a:lnTo>
                <a:lnTo>
                  <a:pt x="365" y="1357"/>
                </a:lnTo>
                <a:lnTo>
                  <a:pt x="345" y="1299"/>
                </a:lnTo>
                <a:lnTo>
                  <a:pt x="331" y="1241"/>
                </a:lnTo>
                <a:lnTo>
                  <a:pt x="323" y="1182"/>
                </a:lnTo>
                <a:lnTo>
                  <a:pt x="317" y="1121"/>
                </a:lnTo>
                <a:lnTo>
                  <a:pt x="318" y="1061"/>
                </a:lnTo>
                <a:lnTo>
                  <a:pt x="323" y="1001"/>
                </a:lnTo>
                <a:lnTo>
                  <a:pt x="333" y="941"/>
                </a:lnTo>
                <a:lnTo>
                  <a:pt x="349" y="882"/>
                </a:lnTo>
                <a:lnTo>
                  <a:pt x="300" y="869"/>
                </a:lnTo>
                <a:lnTo>
                  <a:pt x="255" y="849"/>
                </a:lnTo>
                <a:lnTo>
                  <a:pt x="211" y="825"/>
                </a:lnTo>
                <a:lnTo>
                  <a:pt x="172" y="797"/>
                </a:lnTo>
                <a:lnTo>
                  <a:pt x="135" y="764"/>
                </a:lnTo>
                <a:lnTo>
                  <a:pt x="102" y="727"/>
                </a:lnTo>
                <a:lnTo>
                  <a:pt x="73" y="688"/>
                </a:lnTo>
                <a:lnTo>
                  <a:pt x="50" y="644"/>
                </a:lnTo>
                <a:lnTo>
                  <a:pt x="30" y="598"/>
                </a:lnTo>
                <a:lnTo>
                  <a:pt x="16" y="549"/>
                </a:lnTo>
                <a:lnTo>
                  <a:pt x="7" y="499"/>
                </a:lnTo>
                <a:lnTo>
                  <a:pt x="4" y="447"/>
                </a:lnTo>
                <a:lnTo>
                  <a:pt x="7" y="394"/>
                </a:lnTo>
                <a:lnTo>
                  <a:pt x="16" y="344"/>
                </a:lnTo>
                <a:lnTo>
                  <a:pt x="30" y="296"/>
                </a:lnTo>
                <a:lnTo>
                  <a:pt x="50" y="251"/>
                </a:lnTo>
                <a:lnTo>
                  <a:pt x="73" y="207"/>
                </a:lnTo>
                <a:lnTo>
                  <a:pt x="101" y="168"/>
                </a:lnTo>
                <a:lnTo>
                  <a:pt x="134" y="131"/>
                </a:lnTo>
                <a:lnTo>
                  <a:pt x="169" y="98"/>
                </a:lnTo>
                <a:lnTo>
                  <a:pt x="209" y="70"/>
                </a:lnTo>
                <a:lnTo>
                  <a:pt x="251" y="46"/>
                </a:lnTo>
                <a:lnTo>
                  <a:pt x="297" y="26"/>
                </a:lnTo>
                <a:lnTo>
                  <a:pt x="344" y="12"/>
                </a:lnTo>
                <a:lnTo>
                  <a:pt x="394" y="3"/>
                </a:lnTo>
                <a:lnTo>
                  <a:pt x="446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49" name="Group 748"/>
          <p:cNvGrpSpPr/>
          <p:nvPr/>
        </p:nvGrpSpPr>
        <p:grpSpPr>
          <a:xfrm>
            <a:off x="359653" y="615706"/>
            <a:ext cx="266740" cy="277782"/>
            <a:chOff x="1350963" y="-1963738"/>
            <a:chExt cx="728663" cy="758826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47" name="Freeform 584"/>
            <p:cNvSpPr>
              <a:spLocks noEditPoints="1"/>
            </p:cNvSpPr>
            <p:nvPr/>
          </p:nvSpPr>
          <p:spPr bwMode="auto">
            <a:xfrm>
              <a:off x="1390651" y="-1963738"/>
              <a:ext cx="269875" cy="382588"/>
            </a:xfrm>
            <a:custGeom>
              <a:avLst/>
              <a:gdLst>
                <a:gd name="T0" fmla="*/ 504 w 1186"/>
                <a:gd name="T1" fmla="*/ 299 h 1687"/>
                <a:gd name="T2" fmla="*/ 391 w 1186"/>
                <a:gd name="T3" fmla="*/ 363 h 1687"/>
                <a:gd name="T4" fmla="*/ 313 w 1186"/>
                <a:gd name="T5" fmla="*/ 466 h 1687"/>
                <a:gd name="T6" fmla="*/ 284 w 1186"/>
                <a:gd name="T7" fmla="*/ 597 h 1687"/>
                <a:gd name="T8" fmla="*/ 313 w 1186"/>
                <a:gd name="T9" fmla="*/ 728 h 1687"/>
                <a:gd name="T10" fmla="*/ 391 w 1186"/>
                <a:gd name="T11" fmla="*/ 833 h 1687"/>
                <a:gd name="T12" fmla="*/ 504 w 1186"/>
                <a:gd name="T13" fmla="*/ 896 h 1687"/>
                <a:gd name="T14" fmla="*/ 639 w 1186"/>
                <a:gd name="T15" fmla="*/ 906 h 1687"/>
                <a:gd name="T16" fmla="*/ 761 w 1186"/>
                <a:gd name="T17" fmla="*/ 859 h 1687"/>
                <a:gd name="T18" fmla="*/ 852 w 1186"/>
                <a:gd name="T19" fmla="*/ 767 h 1687"/>
                <a:gd name="T20" fmla="*/ 898 w 1186"/>
                <a:gd name="T21" fmla="*/ 643 h 1687"/>
                <a:gd name="T22" fmla="*/ 888 w 1186"/>
                <a:gd name="T23" fmla="*/ 508 h 1687"/>
                <a:gd name="T24" fmla="*/ 826 w 1186"/>
                <a:gd name="T25" fmla="*/ 393 h 1687"/>
                <a:gd name="T26" fmla="*/ 723 w 1186"/>
                <a:gd name="T27" fmla="*/ 315 h 1687"/>
                <a:gd name="T28" fmla="*/ 593 w 1186"/>
                <a:gd name="T29" fmla="*/ 286 h 1687"/>
                <a:gd name="T30" fmla="*/ 712 w 1186"/>
                <a:gd name="T31" fmla="*/ 13 h 1687"/>
                <a:gd name="T32" fmla="*/ 875 w 1186"/>
                <a:gd name="T33" fmla="*/ 73 h 1687"/>
                <a:gd name="T34" fmla="*/ 1012 w 1186"/>
                <a:gd name="T35" fmla="*/ 175 h 1687"/>
                <a:gd name="T36" fmla="*/ 1113 w 1186"/>
                <a:gd name="T37" fmla="*/ 312 h 1687"/>
                <a:gd name="T38" fmla="*/ 1173 w 1186"/>
                <a:gd name="T39" fmla="*/ 477 h 1687"/>
                <a:gd name="T40" fmla="*/ 1184 w 1186"/>
                <a:gd name="T41" fmla="*/ 648 h 1687"/>
                <a:gd name="T42" fmla="*/ 1154 w 1186"/>
                <a:gd name="T43" fmla="*/ 806 h 1687"/>
                <a:gd name="T44" fmla="*/ 1098 w 1186"/>
                <a:gd name="T45" fmla="*/ 963 h 1687"/>
                <a:gd name="T46" fmla="*/ 1022 w 1186"/>
                <a:gd name="T47" fmla="*/ 1117 h 1687"/>
                <a:gd name="T48" fmla="*/ 935 w 1186"/>
                <a:gd name="T49" fmla="*/ 1261 h 1687"/>
                <a:gd name="T50" fmla="*/ 843 w 1186"/>
                <a:gd name="T51" fmla="*/ 1392 h 1687"/>
                <a:gd name="T52" fmla="*/ 755 w 1186"/>
                <a:gd name="T53" fmla="*/ 1503 h 1687"/>
                <a:gd name="T54" fmla="*/ 680 w 1186"/>
                <a:gd name="T55" fmla="*/ 1593 h 1687"/>
                <a:gd name="T56" fmla="*/ 623 w 1186"/>
                <a:gd name="T57" fmla="*/ 1655 h 1687"/>
                <a:gd name="T58" fmla="*/ 595 w 1186"/>
                <a:gd name="T59" fmla="*/ 1685 h 1687"/>
                <a:gd name="T60" fmla="*/ 586 w 1186"/>
                <a:gd name="T61" fmla="*/ 1680 h 1687"/>
                <a:gd name="T62" fmla="*/ 547 w 1186"/>
                <a:gd name="T63" fmla="*/ 1639 h 1687"/>
                <a:gd name="T64" fmla="*/ 483 w 1186"/>
                <a:gd name="T65" fmla="*/ 1571 h 1687"/>
                <a:gd name="T66" fmla="*/ 402 w 1186"/>
                <a:gd name="T67" fmla="*/ 1476 h 1687"/>
                <a:gd name="T68" fmla="*/ 312 w 1186"/>
                <a:gd name="T69" fmla="*/ 1360 h 1687"/>
                <a:gd name="T70" fmla="*/ 221 w 1186"/>
                <a:gd name="T71" fmla="*/ 1226 h 1687"/>
                <a:gd name="T72" fmla="*/ 137 w 1186"/>
                <a:gd name="T73" fmla="*/ 1079 h 1687"/>
                <a:gd name="T74" fmla="*/ 66 w 1186"/>
                <a:gd name="T75" fmla="*/ 922 h 1687"/>
                <a:gd name="T76" fmla="*/ 19 w 1186"/>
                <a:gd name="T77" fmla="*/ 761 h 1687"/>
                <a:gd name="T78" fmla="*/ 0 w 1186"/>
                <a:gd name="T79" fmla="*/ 597 h 1687"/>
                <a:gd name="T80" fmla="*/ 27 w 1186"/>
                <a:gd name="T81" fmla="*/ 419 h 1687"/>
                <a:gd name="T82" fmla="*/ 102 w 1186"/>
                <a:gd name="T83" fmla="*/ 263 h 1687"/>
                <a:gd name="T84" fmla="*/ 217 w 1186"/>
                <a:gd name="T85" fmla="*/ 136 h 1687"/>
                <a:gd name="T86" fmla="*/ 363 w 1186"/>
                <a:gd name="T87" fmla="*/ 46 h 1687"/>
                <a:gd name="T88" fmla="*/ 533 w 1186"/>
                <a:gd name="T89" fmla="*/ 3 h 1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86" h="1687">
                  <a:moveTo>
                    <a:pt x="593" y="286"/>
                  </a:moveTo>
                  <a:lnTo>
                    <a:pt x="548" y="290"/>
                  </a:lnTo>
                  <a:lnTo>
                    <a:pt x="504" y="299"/>
                  </a:lnTo>
                  <a:lnTo>
                    <a:pt x="463" y="315"/>
                  </a:lnTo>
                  <a:lnTo>
                    <a:pt x="425" y="336"/>
                  </a:lnTo>
                  <a:lnTo>
                    <a:pt x="391" y="363"/>
                  </a:lnTo>
                  <a:lnTo>
                    <a:pt x="361" y="393"/>
                  </a:lnTo>
                  <a:lnTo>
                    <a:pt x="335" y="428"/>
                  </a:lnTo>
                  <a:lnTo>
                    <a:pt x="313" y="466"/>
                  </a:lnTo>
                  <a:lnTo>
                    <a:pt x="298" y="508"/>
                  </a:lnTo>
                  <a:lnTo>
                    <a:pt x="288" y="551"/>
                  </a:lnTo>
                  <a:lnTo>
                    <a:pt x="284" y="597"/>
                  </a:lnTo>
                  <a:lnTo>
                    <a:pt x="288" y="643"/>
                  </a:lnTo>
                  <a:lnTo>
                    <a:pt x="298" y="688"/>
                  </a:lnTo>
                  <a:lnTo>
                    <a:pt x="313" y="728"/>
                  </a:lnTo>
                  <a:lnTo>
                    <a:pt x="335" y="767"/>
                  </a:lnTo>
                  <a:lnTo>
                    <a:pt x="361" y="801"/>
                  </a:lnTo>
                  <a:lnTo>
                    <a:pt x="391" y="833"/>
                  </a:lnTo>
                  <a:lnTo>
                    <a:pt x="425" y="859"/>
                  </a:lnTo>
                  <a:lnTo>
                    <a:pt x="463" y="879"/>
                  </a:lnTo>
                  <a:lnTo>
                    <a:pt x="504" y="896"/>
                  </a:lnTo>
                  <a:lnTo>
                    <a:pt x="548" y="906"/>
                  </a:lnTo>
                  <a:lnTo>
                    <a:pt x="593" y="909"/>
                  </a:lnTo>
                  <a:lnTo>
                    <a:pt x="639" y="906"/>
                  </a:lnTo>
                  <a:lnTo>
                    <a:pt x="682" y="896"/>
                  </a:lnTo>
                  <a:lnTo>
                    <a:pt x="723" y="879"/>
                  </a:lnTo>
                  <a:lnTo>
                    <a:pt x="761" y="859"/>
                  </a:lnTo>
                  <a:lnTo>
                    <a:pt x="795" y="833"/>
                  </a:lnTo>
                  <a:lnTo>
                    <a:pt x="826" y="801"/>
                  </a:lnTo>
                  <a:lnTo>
                    <a:pt x="852" y="767"/>
                  </a:lnTo>
                  <a:lnTo>
                    <a:pt x="873" y="728"/>
                  </a:lnTo>
                  <a:lnTo>
                    <a:pt x="888" y="688"/>
                  </a:lnTo>
                  <a:lnTo>
                    <a:pt x="898" y="643"/>
                  </a:lnTo>
                  <a:lnTo>
                    <a:pt x="901" y="597"/>
                  </a:lnTo>
                  <a:lnTo>
                    <a:pt x="898" y="551"/>
                  </a:lnTo>
                  <a:lnTo>
                    <a:pt x="888" y="508"/>
                  </a:lnTo>
                  <a:lnTo>
                    <a:pt x="873" y="466"/>
                  </a:lnTo>
                  <a:lnTo>
                    <a:pt x="852" y="428"/>
                  </a:lnTo>
                  <a:lnTo>
                    <a:pt x="826" y="393"/>
                  </a:lnTo>
                  <a:lnTo>
                    <a:pt x="795" y="363"/>
                  </a:lnTo>
                  <a:lnTo>
                    <a:pt x="761" y="336"/>
                  </a:lnTo>
                  <a:lnTo>
                    <a:pt x="723" y="315"/>
                  </a:lnTo>
                  <a:lnTo>
                    <a:pt x="682" y="299"/>
                  </a:lnTo>
                  <a:lnTo>
                    <a:pt x="639" y="290"/>
                  </a:lnTo>
                  <a:lnTo>
                    <a:pt x="593" y="286"/>
                  </a:lnTo>
                  <a:close/>
                  <a:moveTo>
                    <a:pt x="593" y="0"/>
                  </a:moveTo>
                  <a:lnTo>
                    <a:pt x="654" y="3"/>
                  </a:lnTo>
                  <a:lnTo>
                    <a:pt x="712" y="13"/>
                  </a:lnTo>
                  <a:lnTo>
                    <a:pt x="769" y="27"/>
                  </a:lnTo>
                  <a:lnTo>
                    <a:pt x="823" y="46"/>
                  </a:lnTo>
                  <a:lnTo>
                    <a:pt x="875" y="73"/>
                  </a:lnTo>
                  <a:lnTo>
                    <a:pt x="924" y="102"/>
                  </a:lnTo>
                  <a:lnTo>
                    <a:pt x="969" y="136"/>
                  </a:lnTo>
                  <a:lnTo>
                    <a:pt x="1012" y="175"/>
                  </a:lnTo>
                  <a:lnTo>
                    <a:pt x="1050" y="218"/>
                  </a:lnTo>
                  <a:lnTo>
                    <a:pt x="1084" y="263"/>
                  </a:lnTo>
                  <a:lnTo>
                    <a:pt x="1113" y="312"/>
                  </a:lnTo>
                  <a:lnTo>
                    <a:pt x="1138" y="365"/>
                  </a:lnTo>
                  <a:lnTo>
                    <a:pt x="1159" y="419"/>
                  </a:lnTo>
                  <a:lnTo>
                    <a:pt x="1173" y="477"/>
                  </a:lnTo>
                  <a:lnTo>
                    <a:pt x="1183" y="536"/>
                  </a:lnTo>
                  <a:lnTo>
                    <a:pt x="1186" y="597"/>
                  </a:lnTo>
                  <a:lnTo>
                    <a:pt x="1184" y="648"/>
                  </a:lnTo>
                  <a:lnTo>
                    <a:pt x="1177" y="701"/>
                  </a:lnTo>
                  <a:lnTo>
                    <a:pt x="1167" y="753"/>
                  </a:lnTo>
                  <a:lnTo>
                    <a:pt x="1154" y="806"/>
                  </a:lnTo>
                  <a:lnTo>
                    <a:pt x="1138" y="859"/>
                  </a:lnTo>
                  <a:lnTo>
                    <a:pt x="1120" y="911"/>
                  </a:lnTo>
                  <a:lnTo>
                    <a:pt x="1098" y="963"/>
                  </a:lnTo>
                  <a:lnTo>
                    <a:pt x="1075" y="1016"/>
                  </a:lnTo>
                  <a:lnTo>
                    <a:pt x="1050" y="1067"/>
                  </a:lnTo>
                  <a:lnTo>
                    <a:pt x="1022" y="1117"/>
                  </a:lnTo>
                  <a:lnTo>
                    <a:pt x="994" y="1166"/>
                  </a:lnTo>
                  <a:lnTo>
                    <a:pt x="965" y="1214"/>
                  </a:lnTo>
                  <a:lnTo>
                    <a:pt x="935" y="1261"/>
                  </a:lnTo>
                  <a:lnTo>
                    <a:pt x="905" y="1306"/>
                  </a:lnTo>
                  <a:lnTo>
                    <a:pt x="874" y="1349"/>
                  </a:lnTo>
                  <a:lnTo>
                    <a:pt x="843" y="1392"/>
                  </a:lnTo>
                  <a:lnTo>
                    <a:pt x="814" y="1431"/>
                  </a:lnTo>
                  <a:lnTo>
                    <a:pt x="785" y="1468"/>
                  </a:lnTo>
                  <a:lnTo>
                    <a:pt x="755" y="1503"/>
                  </a:lnTo>
                  <a:lnTo>
                    <a:pt x="728" y="1536"/>
                  </a:lnTo>
                  <a:lnTo>
                    <a:pt x="703" y="1566"/>
                  </a:lnTo>
                  <a:lnTo>
                    <a:pt x="680" y="1593"/>
                  </a:lnTo>
                  <a:lnTo>
                    <a:pt x="659" y="1616"/>
                  </a:lnTo>
                  <a:lnTo>
                    <a:pt x="640" y="1637"/>
                  </a:lnTo>
                  <a:lnTo>
                    <a:pt x="623" y="1655"/>
                  </a:lnTo>
                  <a:lnTo>
                    <a:pt x="610" y="1669"/>
                  </a:lnTo>
                  <a:lnTo>
                    <a:pt x="601" y="1679"/>
                  </a:lnTo>
                  <a:lnTo>
                    <a:pt x="595" y="1685"/>
                  </a:lnTo>
                  <a:lnTo>
                    <a:pt x="593" y="1687"/>
                  </a:lnTo>
                  <a:lnTo>
                    <a:pt x="591" y="1685"/>
                  </a:lnTo>
                  <a:lnTo>
                    <a:pt x="586" y="1680"/>
                  </a:lnTo>
                  <a:lnTo>
                    <a:pt x="576" y="1670"/>
                  </a:lnTo>
                  <a:lnTo>
                    <a:pt x="563" y="1657"/>
                  </a:lnTo>
                  <a:lnTo>
                    <a:pt x="547" y="1639"/>
                  </a:lnTo>
                  <a:lnTo>
                    <a:pt x="527" y="1620"/>
                  </a:lnTo>
                  <a:lnTo>
                    <a:pt x="507" y="1597"/>
                  </a:lnTo>
                  <a:lnTo>
                    <a:pt x="483" y="1571"/>
                  </a:lnTo>
                  <a:lnTo>
                    <a:pt x="457" y="1541"/>
                  </a:lnTo>
                  <a:lnTo>
                    <a:pt x="431" y="1511"/>
                  </a:lnTo>
                  <a:lnTo>
                    <a:pt x="402" y="1476"/>
                  </a:lnTo>
                  <a:lnTo>
                    <a:pt x="372" y="1440"/>
                  </a:lnTo>
                  <a:lnTo>
                    <a:pt x="343" y="1401"/>
                  </a:lnTo>
                  <a:lnTo>
                    <a:pt x="312" y="1360"/>
                  </a:lnTo>
                  <a:lnTo>
                    <a:pt x="282" y="1317"/>
                  </a:lnTo>
                  <a:lnTo>
                    <a:pt x="251" y="1272"/>
                  </a:lnTo>
                  <a:lnTo>
                    <a:pt x="221" y="1226"/>
                  </a:lnTo>
                  <a:lnTo>
                    <a:pt x="192" y="1178"/>
                  </a:lnTo>
                  <a:lnTo>
                    <a:pt x="164" y="1129"/>
                  </a:lnTo>
                  <a:lnTo>
                    <a:pt x="137" y="1079"/>
                  </a:lnTo>
                  <a:lnTo>
                    <a:pt x="111" y="1028"/>
                  </a:lnTo>
                  <a:lnTo>
                    <a:pt x="88" y="975"/>
                  </a:lnTo>
                  <a:lnTo>
                    <a:pt x="66" y="922"/>
                  </a:lnTo>
                  <a:lnTo>
                    <a:pt x="48" y="869"/>
                  </a:lnTo>
                  <a:lnTo>
                    <a:pt x="32" y="815"/>
                  </a:lnTo>
                  <a:lnTo>
                    <a:pt x="19" y="761"/>
                  </a:lnTo>
                  <a:lnTo>
                    <a:pt x="9" y="706"/>
                  </a:lnTo>
                  <a:lnTo>
                    <a:pt x="3" y="652"/>
                  </a:lnTo>
                  <a:lnTo>
                    <a:pt x="0" y="597"/>
                  </a:lnTo>
                  <a:lnTo>
                    <a:pt x="4" y="536"/>
                  </a:lnTo>
                  <a:lnTo>
                    <a:pt x="12" y="477"/>
                  </a:lnTo>
                  <a:lnTo>
                    <a:pt x="27" y="419"/>
                  </a:lnTo>
                  <a:lnTo>
                    <a:pt x="47" y="365"/>
                  </a:lnTo>
                  <a:lnTo>
                    <a:pt x="72" y="312"/>
                  </a:lnTo>
                  <a:lnTo>
                    <a:pt x="102" y="263"/>
                  </a:lnTo>
                  <a:lnTo>
                    <a:pt x="136" y="218"/>
                  </a:lnTo>
                  <a:lnTo>
                    <a:pt x="175" y="175"/>
                  </a:lnTo>
                  <a:lnTo>
                    <a:pt x="217" y="136"/>
                  </a:lnTo>
                  <a:lnTo>
                    <a:pt x="262" y="102"/>
                  </a:lnTo>
                  <a:lnTo>
                    <a:pt x="311" y="73"/>
                  </a:lnTo>
                  <a:lnTo>
                    <a:pt x="363" y="46"/>
                  </a:lnTo>
                  <a:lnTo>
                    <a:pt x="417" y="27"/>
                  </a:lnTo>
                  <a:lnTo>
                    <a:pt x="474" y="13"/>
                  </a:lnTo>
                  <a:lnTo>
                    <a:pt x="533" y="3"/>
                  </a:lnTo>
                  <a:lnTo>
                    <a:pt x="593" y="0"/>
                  </a:lnTo>
                  <a:lnTo>
                    <a:pt x="5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8" name="Freeform 585"/>
            <p:cNvSpPr>
              <a:spLocks noEditPoints="1"/>
            </p:cNvSpPr>
            <p:nvPr/>
          </p:nvSpPr>
          <p:spPr bwMode="auto">
            <a:xfrm>
              <a:off x="1350963" y="-1939925"/>
              <a:ext cx="728663" cy="735013"/>
            </a:xfrm>
            <a:custGeom>
              <a:avLst/>
              <a:gdLst>
                <a:gd name="T0" fmla="*/ 2391 w 3212"/>
                <a:gd name="T1" fmla="*/ 2669 h 3238"/>
                <a:gd name="T2" fmla="*/ 821 w 3212"/>
                <a:gd name="T3" fmla="*/ 2669 h 3238"/>
                <a:gd name="T4" fmla="*/ 1748 w 3212"/>
                <a:gd name="T5" fmla="*/ 2458 h 3238"/>
                <a:gd name="T6" fmla="*/ 1916 w 3212"/>
                <a:gd name="T7" fmla="*/ 2751 h 3238"/>
                <a:gd name="T8" fmla="*/ 1987 w 3212"/>
                <a:gd name="T9" fmla="*/ 2497 h 3238"/>
                <a:gd name="T10" fmla="*/ 1384 w 3212"/>
                <a:gd name="T11" fmla="*/ 2466 h 3238"/>
                <a:gd name="T12" fmla="*/ 1220 w 3212"/>
                <a:gd name="T13" fmla="*/ 2645 h 3238"/>
                <a:gd name="T14" fmla="*/ 1421 w 3212"/>
                <a:gd name="T15" fmla="*/ 2863 h 3238"/>
                <a:gd name="T16" fmla="*/ 2501 w 3212"/>
                <a:gd name="T17" fmla="*/ 2008 h 3238"/>
                <a:gd name="T18" fmla="*/ 2562 w 3212"/>
                <a:gd name="T19" fmla="*/ 2412 h 3238"/>
                <a:gd name="T20" fmla="*/ 2803 w 3212"/>
                <a:gd name="T21" fmla="*/ 2173 h 3238"/>
                <a:gd name="T22" fmla="*/ 2919 w 3212"/>
                <a:gd name="T23" fmla="*/ 1776 h 3238"/>
                <a:gd name="T24" fmla="*/ 1921 w 3212"/>
                <a:gd name="T25" fmla="*/ 2165 h 3238"/>
                <a:gd name="T26" fmla="*/ 2207 w 3212"/>
                <a:gd name="T27" fmla="*/ 2051 h 3238"/>
                <a:gd name="T28" fmla="*/ 293 w 3212"/>
                <a:gd name="T29" fmla="*/ 1776 h 3238"/>
                <a:gd name="T30" fmla="*/ 409 w 3212"/>
                <a:gd name="T31" fmla="*/ 2174 h 3238"/>
                <a:gd name="T32" fmla="*/ 651 w 3212"/>
                <a:gd name="T33" fmla="*/ 2412 h 3238"/>
                <a:gd name="T34" fmla="*/ 710 w 3212"/>
                <a:gd name="T35" fmla="*/ 2008 h 3238"/>
                <a:gd name="T36" fmla="*/ 979 w 3212"/>
                <a:gd name="T37" fmla="*/ 1869 h 3238"/>
                <a:gd name="T38" fmla="*/ 1145 w 3212"/>
                <a:gd name="T39" fmla="*/ 2195 h 3238"/>
                <a:gd name="T40" fmla="*/ 971 w 3212"/>
                <a:gd name="T41" fmla="*/ 1775 h 3238"/>
                <a:gd name="T42" fmla="*/ 1835 w 3212"/>
                <a:gd name="T43" fmla="*/ 1085 h 3238"/>
                <a:gd name="T44" fmla="*/ 2222 w 3212"/>
                <a:gd name="T45" fmla="*/ 1278 h 3238"/>
                <a:gd name="T46" fmla="*/ 2561 w 3212"/>
                <a:gd name="T47" fmla="*/ 825 h 3238"/>
                <a:gd name="T48" fmla="*/ 2501 w 3212"/>
                <a:gd name="T49" fmla="*/ 1230 h 3238"/>
                <a:gd name="T50" fmla="*/ 2888 w 3212"/>
                <a:gd name="T51" fmla="*/ 1297 h 3238"/>
                <a:gd name="T52" fmla="*/ 2721 w 3212"/>
                <a:gd name="T53" fmla="*/ 918 h 3238"/>
                <a:gd name="T54" fmla="*/ 2331 w 3212"/>
                <a:gd name="T55" fmla="*/ 605 h 3238"/>
                <a:gd name="T56" fmla="*/ 1748 w 3212"/>
                <a:gd name="T57" fmla="*/ 779 h 3238"/>
                <a:gd name="T58" fmla="*/ 2028 w 3212"/>
                <a:gd name="T59" fmla="*/ 653 h 3238"/>
                <a:gd name="T60" fmla="*/ 1834 w 3212"/>
                <a:gd name="T61" fmla="*/ 405 h 3238"/>
                <a:gd name="T62" fmla="*/ 1815 w 3212"/>
                <a:gd name="T63" fmla="*/ 13 h 3238"/>
                <a:gd name="T64" fmla="*/ 2299 w 3212"/>
                <a:gd name="T65" fmla="*/ 158 h 3238"/>
                <a:gd name="T66" fmla="*/ 2706 w 3212"/>
                <a:gd name="T67" fmla="*/ 439 h 3238"/>
                <a:gd name="T68" fmla="*/ 3009 w 3212"/>
                <a:gd name="T69" fmla="*/ 831 h 3238"/>
                <a:gd name="T70" fmla="*/ 3182 w 3212"/>
                <a:gd name="T71" fmla="*/ 1305 h 3238"/>
                <a:gd name="T72" fmla="*/ 3198 w 3212"/>
                <a:gd name="T73" fmla="*/ 1829 h 3238"/>
                <a:gd name="T74" fmla="*/ 3054 w 3212"/>
                <a:gd name="T75" fmla="*/ 2317 h 3238"/>
                <a:gd name="T76" fmla="*/ 2775 w 3212"/>
                <a:gd name="T77" fmla="*/ 2728 h 3238"/>
                <a:gd name="T78" fmla="*/ 2387 w 3212"/>
                <a:gd name="T79" fmla="*/ 3033 h 3238"/>
                <a:gd name="T80" fmla="*/ 1916 w 3212"/>
                <a:gd name="T81" fmla="*/ 3207 h 3238"/>
                <a:gd name="T82" fmla="*/ 1397 w 3212"/>
                <a:gd name="T83" fmla="*/ 3224 h 3238"/>
                <a:gd name="T84" fmla="*/ 913 w 3212"/>
                <a:gd name="T85" fmla="*/ 3079 h 3238"/>
                <a:gd name="T86" fmla="*/ 506 w 3212"/>
                <a:gd name="T87" fmla="*/ 2798 h 3238"/>
                <a:gd name="T88" fmla="*/ 203 w 3212"/>
                <a:gd name="T89" fmla="*/ 2406 h 3238"/>
                <a:gd name="T90" fmla="*/ 30 w 3212"/>
                <a:gd name="T91" fmla="*/ 1932 h 3238"/>
                <a:gd name="T92" fmla="*/ 12 w 3212"/>
                <a:gd name="T93" fmla="*/ 1426 h 3238"/>
                <a:gd name="T94" fmla="*/ 133 w 3212"/>
                <a:gd name="T95" fmla="*/ 977 h 3238"/>
                <a:gd name="T96" fmla="*/ 351 w 3212"/>
                <a:gd name="T97" fmla="*/ 1207 h 3238"/>
                <a:gd name="T98" fmla="*/ 772 w 3212"/>
                <a:gd name="T99" fmla="*/ 1681 h 3238"/>
                <a:gd name="T100" fmla="*/ 1344 w 3212"/>
                <a:gd name="T101" fmla="*/ 1079 h 3238"/>
                <a:gd name="T102" fmla="*/ 1418 w 3212"/>
                <a:gd name="T103" fmla="*/ 773 h 3238"/>
                <a:gd name="T104" fmla="*/ 1459 w 3212"/>
                <a:gd name="T105" fmla="*/ 352 h 3238"/>
                <a:gd name="T106" fmla="*/ 1370 w 3212"/>
                <a:gd name="T107" fmla="*/ 127 h 3238"/>
                <a:gd name="T108" fmla="*/ 1606 w 3212"/>
                <a:gd name="T109" fmla="*/ 0 h 3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12" h="3238">
                  <a:moveTo>
                    <a:pt x="2331" y="2633"/>
                  </a:moveTo>
                  <a:lnTo>
                    <a:pt x="2304" y="2690"/>
                  </a:lnTo>
                  <a:lnTo>
                    <a:pt x="2275" y="2744"/>
                  </a:lnTo>
                  <a:lnTo>
                    <a:pt x="2335" y="2708"/>
                  </a:lnTo>
                  <a:lnTo>
                    <a:pt x="2391" y="2669"/>
                  </a:lnTo>
                  <a:lnTo>
                    <a:pt x="2362" y="2651"/>
                  </a:lnTo>
                  <a:lnTo>
                    <a:pt x="2331" y="2633"/>
                  </a:lnTo>
                  <a:close/>
                  <a:moveTo>
                    <a:pt x="881" y="2632"/>
                  </a:moveTo>
                  <a:lnTo>
                    <a:pt x="851" y="2649"/>
                  </a:lnTo>
                  <a:lnTo>
                    <a:pt x="821" y="2669"/>
                  </a:lnTo>
                  <a:lnTo>
                    <a:pt x="877" y="2708"/>
                  </a:lnTo>
                  <a:lnTo>
                    <a:pt x="937" y="2744"/>
                  </a:lnTo>
                  <a:lnTo>
                    <a:pt x="908" y="2690"/>
                  </a:lnTo>
                  <a:lnTo>
                    <a:pt x="881" y="2632"/>
                  </a:lnTo>
                  <a:close/>
                  <a:moveTo>
                    <a:pt x="1748" y="2458"/>
                  </a:moveTo>
                  <a:lnTo>
                    <a:pt x="1748" y="2888"/>
                  </a:lnTo>
                  <a:lnTo>
                    <a:pt x="1791" y="2863"/>
                  </a:lnTo>
                  <a:lnTo>
                    <a:pt x="1834" y="2831"/>
                  </a:lnTo>
                  <a:lnTo>
                    <a:pt x="1875" y="2794"/>
                  </a:lnTo>
                  <a:lnTo>
                    <a:pt x="1916" y="2751"/>
                  </a:lnTo>
                  <a:lnTo>
                    <a:pt x="1955" y="2700"/>
                  </a:lnTo>
                  <a:lnTo>
                    <a:pt x="1993" y="2645"/>
                  </a:lnTo>
                  <a:lnTo>
                    <a:pt x="2029" y="2584"/>
                  </a:lnTo>
                  <a:lnTo>
                    <a:pt x="2062" y="2518"/>
                  </a:lnTo>
                  <a:lnTo>
                    <a:pt x="1987" y="2497"/>
                  </a:lnTo>
                  <a:lnTo>
                    <a:pt x="1909" y="2480"/>
                  </a:lnTo>
                  <a:lnTo>
                    <a:pt x="1829" y="2467"/>
                  </a:lnTo>
                  <a:lnTo>
                    <a:pt x="1748" y="2458"/>
                  </a:lnTo>
                  <a:close/>
                  <a:moveTo>
                    <a:pt x="1464" y="2457"/>
                  </a:moveTo>
                  <a:lnTo>
                    <a:pt x="1384" y="2466"/>
                  </a:lnTo>
                  <a:lnTo>
                    <a:pt x="1304" y="2479"/>
                  </a:lnTo>
                  <a:lnTo>
                    <a:pt x="1226" y="2497"/>
                  </a:lnTo>
                  <a:lnTo>
                    <a:pt x="1150" y="2518"/>
                  </a:lnTo>
                  <a:lnTo>
                    <a:pt x="1184" y="2584"/>
                  </a:lnTo>
                  <a:lnTo>
                    <a:pt x="1220" y="2645"/>
                  </a:lnTo>
                  <a:lnTo>
                    <a:pt x="1257" y="2700"/>
                  </a:lnTo>
                  <a:lnTo>
                    <a:pt x="1296" y="2750"/>
                  </a:lnTo>
                  <a:lnTo>
                    <a:pt x="1337" y="2793"/>
                  </a:lnTo>
                  <a:lnTo>
                    <a:pt x="1378" y="2831"/>
                  </a:lnTo>
                  <a:lnTo>
                    <a:pt x="1421" y="2863"/>
                  </a:lnTo>
                  <a:lnTo>
                    <a:pt x="1464" y="2888"/>
                  </a:lnTo>
                  <a:lnTo>
                    <a:pt x="1464" y="2457"/>
                  </a:lnTo>
                  <a:close/>
                  <a:moveTo>
                    <a:pt x="2523" y="1776"/>
                  </a:moveTo>
                  <a:lnTo>
                    <a:pt x="2514" y="1894"/>
                  </a:lnTo>
                  <a:lnTo>
                    <a:pt x="2501" y="2008"/>
                  </a:lnTo>
                  <a:lnTo>
                    <a:pt x="2484" y="2120"/>
                  </a:lnTo>
                  <a:lnTo>
                    <a:pt x="2463" y="2229"/>
                  </a:lnTo>
                  <a:lnTo>
                    <a:pt x="2437" y="2335"/>
                  </a:lnTo>
                  <a:lnTo>
                    <a:pt x="2501" y="2372"/>
                  </a:lnTo>
                  <a:lnTo>
                    <a:pt x="2562" y="2412"/>
                  </a:lnTo>
                  <a:lnTo>
                    <a:pt x="2620" y="2454"/>
                  </a:lnTo>
                  <a:lnTo>
                    <a:pt x="2673" y="2388"/>
                  </a:lnTo>
                  <a:lnTo>
                    <a:pt x="2721" y="2319"/>
                  </a:lnTo>
                  <a:lnTo>
                    <a:pt x="2764" y="2247"/>
                  </a:lnTo>
                  <a:lnTo>
                    <a:pt x="2803" y="2173"/>
                  </a:lnTo>
                  <a:lnTo>
                    <a:pt x="2837" y="2098"/>
                  </a:lnTo>
                  <a:lnTo>
                    <a:pt x="2865" y="2019"/>
                  </a:lnTo>
                  <a:lnTo>
                    <a:pt x="2888" y="1939"/>
                  </a:lnTo>
                  <a:lnTo>
                    <a:pt x="2906" y="1858"/>
                  </a:lnTo>
                  <a:lnTo>
                    <a:pt x="2919" y="1776"/>
                  </a:lnTo>
                  <a:lnTo>
                    <a:pt x="2523" y="1776"/>
                  </a:lnTo>
                  <a:close/>
                  <a:moveTo>
                    <a:pt x="1748" y="1776"/>
                  </a:moveTo>
                  <a:lnTo>
                    <a:pt x="1748" y="2144"/>
                  </a:lnTo>
                  <a:lnTo>
                    <a:pt x="1835" y="2152"/>
                  </a:lnTo>
                  <a:lnTo>
                    <a:pt x="1921" y="2165"/>
                  </a:lnTo>
                  <a:lnTo>
                    <a:pt x="2005" y="2180"/>
                  </a:lnTo>
                  <a:lnTo>
                    <a:pt x="2088" y="2200"/>
                  </a:lnTo>
                  <a:lnTo>
                    <a:pt x="2168" y="2224"/>
                  </a:lnTo>
                  <a:lnTo>
                    <a:pt x="2190" y="2138"/>
                  </a:lnTo>
                  <a:lnTo>
                    <a:pt x="2207" y="2051"/>
                  </a:lnTo>
                  <a:lnTo>
                    <a:pt x="2222" y="1960"/>
                  </a:lnTo>
                  <a:lnTo>
                    <a:pt x="2233" y="1869"/>
                  </a:lnTo>
                  <a:lnTo>
                    <a:pt x="2241" y="1776"/>
                  </a:lnTo>
                  <a:lnTo>
                    <a:pt x="1748" y="1776"/>
                  </a:lnTo>
                  <a:close/>
                  <a:moveTo>
                    <a:pt x="293" y="1776"/>
                  </a:moveTo>
                  <a:lnTo>
                    <a:pt x="306" y="1859"/>
                  </a:lnTo>
                  <a:lnTo>
                    <a:pt x="324" y="1939"/>
                  </a:lnTo>
                  <a:lnTo>
                    <a:pt x="347" y="2019"/>
                  </a:lnTo>
                  <a:lnTo>
                    <a:pt x="375" y="2098"/>
                  </a:lnTo>
                  <a:lnTo>
                    <a:pt x="409" y="2174"/>
                  </a:lnTo>
                  <a:lnTo>
                    <a:pt x="448" y="2247"/>
                  </a:lnTo>
                  <a:lnTo>
                    <a:pt x="491" y="2319"/>
                  </a:lnTo>
                  <a:lnTo>
                    <a:pt x="539" y="2389"/>
                  </a:lnTo>
                  <a:lnTo>
                    <a:pt x="592" y="2455"/>
                  </a:lnTo>
                  <a:lnTo>
                    <a:pt x="651" y="2412"/>
                  </a:lnTo>
                  <a:lnTo>
                    <a:pt x="712" y="2372"/>
                  </a:lnTo>
                  <a:lnTo>
                    <a:pt x="775" y="2335"/>
                  </a:lnTo>
                  <a:lnTo>
                    <a:pt x="749" y="2229"/>
                  </a:lnTo>
                  <a:lnTo>
                    <a:pt x="728" y="2120"/>
                  </a:lnTo>
                  <a:lnTo>
                    <a:pt x="710" y="2008"/>
                  </a:lnTo>
                  <a:lnTo>
                    <a:pt x="697" y="1894"/>
                  </a:lnTo>
                  <a:lnTo>
                    <a:pt x="689" y="1776"/>
                  </a:lnTo>
                  <a:lnTo>
                    <a:pt x="293" y="1776"/>
                  </a:lnTo>
                  <a:close/>
                  <a:moveTo>
                    <a:pt x="971" y="1775"/>
                  </a:moveTo>
                  <a:lnTo>
                    <a:pt x="979" y="1869"/>
                  </a:lnTo>
                  <a:lnTo>
                    <a:pt x="991" y="1960"/>
                  </a:lnTo>
                  <a:lnTo>
                    <a:pt x="1005" y="2050"/>
                  </a:lnTo>
                  <a:lnTo>
                    <a:pt x="1022" y="2138"/>
                  </a:lnTo>
                  <a:lnTo>
                    <a:pt x="1044" y="2223"/>
                  </a:lnTo>
                  <a:lnTo>
                    <a:pt x="1145" y="2195"/>
                  </a:lnTo>
                  <a:lnTo>
                    <a:pt x="1249" y="2172"/>
                  </a:lnTo>
                  <a:lnTo>
                    <a:pt x="1355" y="2155"/>
                  </a:lnTo>
                  <a:lnTo>
                    <a:pt x="1464" y="2144"/>
                  </a:lnTo>
                  <a:lnTo>
                    <a:pt x="1464" y="1775"/>
                  </a:lnTo>
                  <a:lnTo>
                    <a:pt x="971" y="1775"/>
                  </a:lnTo>
                  <a:close/>
                  <a:moveTo>
                    <a:pt x="2168" y="1014"/>
                  </a:moveTo>
                  <a:lnTo>
                    <a:pt x="2088" y="1038"/>
                  </a:lnTo>
                  <a:lnTo>
                    <a:pt x="2006" y="1057"/>
                  </a:lnTo>
                  <a:lnTo>
                    <a:pt x="1922" y="1073"/>
                  </a:lnTo>
                  <a:lnTo>
                    <a:pt x="1835" y="1085"/>
                  </a:lnTo>
                  <a:lnTo>
                    <a:pt x="1748" y="1093"/>
                  </a:lnTo>
                  <a:lnTo>
                    <a:pt x="1748" y="1462"/>
                  </a:lnTo>
                  <a:lnTo>
                    <a:pt x="2241" y="1462"/>
                  </a:lnTo>
                  <a:lnTo>
                    <a:pt x="2233" y="1369"/>
                  </a:lnTo>
                  <a:lnTo>
                    <a:pt x="2222" y="1278"/>
                  </a:lnTo>
                  <a:lnTo>
                    <a:pt x="2207" y="1187"/>
                  </a:lnTo>
                  <a:lnTo>
                    <a:pt x="2190" y="1100"/>
                  </a:lnTo>
                  <a:lnTo>
                    <a:pt x="2168" y="1014"/>
                  </a:lnTo>
                  <a:close/>
                  <a:moveTo>
                    <a:pt x="2620" y="783"/>
                  </a:moveTo>
                  <a:lnTo>
                    <a:pt x="2561" y="825"/>
                  </a:lnTo>
                  <a:lnTo>
                    <a:pt x="2500" y="864"/>
                  </a:lnTo>
                  <a:lnTo>
                    <a:pt x="2435" y="901"/>
                  </a:lnTo>
                  <a:lnTo>
                    <a:pt x="2463" y="1008"/>
                  </a:lnTo>
                  <a:lnTo>
                    <a:pt x="2484" y="1117"/>
                  </a:lnTo>
                  <a:lnTo>
                    <a:pt x="2501" y="1230"/>
                  </a:lnTo>
                  <a:lnTo>
                    <a:pt x="2514" y="1345"/>
                  </a:lnTo>
                  <a:lnTo>
                    <a:pt x="2523" y="1462"/>
                  </a:lnTo>
                  <a:lnTo>
                    <a:pt x="2919" y="1462"/>
                  </a:lnTo>
                  <a:lnTo>
                    <a:pt x="2906" y="1379"/>
                  </a:lnTo>
                  <a:lnTo>
                    <a:pt x="2888" y="1297"/>
                  </a:lnTo>
                  <a:lnTo>
                    <a:pt x="2865" y="1218"/>
                  </a:lnTo>
                  <a:lnTo>
                    <a:pt x="2837" y="1140"/>
                  </a:lnTo>
                  <a:lnTo>
                    <a:pt x="2803" y="1064"/>
                  </a:lnTo>
                  <a:lnTo>
                    <a:pt x="2764" y="990"/>
                  </a:lnTo>
                  <a:lnTo>
                    <a:pt x="2721" y="918"/>
                  </a:lnTo>
                  <a:lnTo>
                    <a:pt x="2673" y="849"/>
                  </a:lnTo>
                  <a:lnTo>
                    <a:pt x="2620" y="783"/>
                  </a:lnTo>
                  <a:close/>
                  <a:moveTo>
                    <a:pt x="2275" y="494"/>
                  </a:moveTo>
                  <a:lnTo>
                    <a:pt x="2304" y="548"/>
                  </a:lnTo>
                  <a:lnTo>
                    <a:pt x="2331" y="605"/>
                  </a:lnTo>
                  <a:lnTo>
                    <a:pt x="2391" y="569"/>
                  </a:lnTo>
                  <a:lnTo>
                    <a:pt x="2335" y="530"/>
                  </a:lnTo>
                  <a:lnTo>
                    <a:pt x="2275" y="494"/>
                  </a:lnTo>
                  <a:close/>
                  <a:moveTo>
                    <a:pt x="1748" y="349"/>
                  </a:moveTo>
                  <a:lnTo>
                    <a:pt x="1748" y="779"/>
                  </a:lnTo>
                  <a:lnTo>
                    <a:pt x="1829" y="771"/>
                  </a:lnTo>
                  <a:lnTo>
                    <a:pt x="1908" y="758"/>
                  </a:lnTo>
                  <a:lnTo>
                    <a:pt x="1986" y="740"/>
                  </a:lnTo>
                  <a:lnTo>
                    <a:pt x="2062" y="719"/>
                  </a:lnTo>
                  <a:lnTo>
                    <a:pt x="2028" y="653"/>
                  </a:lnTo>
                  <a:lnTo>
                    <a:pt x="1992" y="592"/>
                  </a:lnTo>
                  <a:lnTo>
                    <a:pt x="1955" y="537"/>
                  </a:lnTo>
                  <a:lnTo>
                    <a:pt x="1916" y="487"/>
                  </a:lnTo>
                  <a:lnTo>
                    <a:pt x="1875" y="444"/>
                  </a:lnTo>
                  <a:lnTo>
                    <a:pt x="1834" y="405"/>
                  </a:lnTo>
                  <a:lnTo>
                    <a:pt x="1791" y="375"/>
                  </a:lnTo>
                  <a:lnTo>
                    <a:pt x="1748" y="349"/>
                  </a:lnTo>
                  <a:close/>
                  <a:moveTo>
                    <a:pt x="1606" y="0"/>
                  </a:moveTo>
                  <a:lnTo>
                    <a:pt x="1711" y="3"/>
                  </a:lnTo>
                  <a:lnTo>
                    <a:pt x="1815" y="13"/>
                  </a:lnTo>
                  <a:lnTo>
                    <a:pt x="1916" y="30"/>
                  </a:lnTo>
                  <a:lnTo>
                    <a:pt x="2016" y="53"/>
                  </a:lnTo>
                  <a:lnTo>
                    <a:pt x="2113" y="83"/>
                  </a:lnTo>
                  <a:lnTo>
                    <a:pt x="2207" y="118"/>
                  </a:lnTo>
                  <a:lnTo>
                    <a:pt x="2299" y="158"/>
                  </a:lnTo>
                  <a:lnTo>
                    <a:pt x="2387" y="205"/>
                  </a:lnTo>
                  <a:lnTo>
                    <a:pt x="2472" y="256"/>
                  </a:lnTo>
                  <a:lnTo>
                    <a:pt x="2553" y="313"/>
                  </a:lnTo>
                  <a:lnTo>
                    <a:pt x="2631" y="374"/>
                  </a:lnTo>
                  <a:lnTo>
                    <a:pt x="2706" y="439"/>
                  </a:lnTo>
                  <a:lnTo>
                    <a:pt x="2775" y="510"/>
                  </a:lnTo>
                  <a:lnTo>
                    <a:pt x="2841" y="584"/>
                  </a:lnTo>
                  <a:lnTo>
                    <a:pt x="2902" y="663"/>
                  </a:lnTo>
                  <a:lnTo>
                    <a:pt x="2958" y="746"/>
                  </a:lnTo>
                  <a:lnTo>
                    <a:pt x="3009" y="831"/>
                  </a:lnTo>
                  <a:lnTo>
                    <a:pt x="3054" y="920"/>
                  </a:lnTo>
                  <a:lnTo>
                    <a:pt x="3095" y="1013"/>
                  </a:lnTo>
                  <a:lnTo>
                    <a:pt x="3130" y="1108"/>
                  </a:lnTo>
                  <a:lnTo>
                    <a:pt x="3159" y="1205"/>
                  </a:lnTo>
                  <a:lnTo>
                    <a:pt x="3182" y="1305"/>
                  </a:lnTo>
                  <a:lnTo>
                    <a:pt x="3198" y="1407"/>
                  </a:lnTo>
                  <a:lnTo>
                    <a:pt x="3209" y="1512"/>
                  </a:lnTo>
                  <a:lnTo>
                    <a:pt x="3212" y="1619"/>
                  </a:lnTo>
                  <a:lnTo>
                    <a:pt x="3209" y="1725"/>
                  </a:lnTo>
                  <a:lnTo>
                    <a:pt x="3198" y="1829"/>
                  </a:lnTo>
                  <a:lnTo>
                    <a:pt x="3182" y="1932"/>
                  </a:lnTo>
                  <a:lnTo>
                    <a:pt x="3159" y="2032"/>
                  </a:lnTo>
                  <a:lnTo>
                    <a:pt x="3130" y="2130"/>
                  </a:lnTo>
                  <a:lnTo>
                    <a:pt x="3095" y="2225"/>
                  </a:lnTo>
                  <a:lnTo>
                    <a:pt x="3054" y="2317"/>
                  </a:lnTo>
                  <a:lnTo>
                    <a:pt x="3009" y="2406"/>
                  </a:lnTo>
                  <a:lnTo>
                    <a:pt x="2958" y="2492"/>
                  </a:lnTo>
                  <a:lnTo>
                    <a:pt x="2902" y="2574"/>
                  </a:lnTo>
                  <a:lnTo>
                    <a:pt x="2841" y="2652"/>
                  </a:lnTo>
                  <a:lnTo>
                    <a:pt x="2775" y="2728"/>
                  </a:lnTo>
                  <a:lnTo>
                    <a:pt x="2706" y="2798"/>
                  </a:lnTo>
                  <a:lnTo>
                    <a:pt x="2631" y="2864"/>
                  </a:lnTo>
                  <a:lnTo>
                    <a:pt x="2553" y="2925"/>
                  </a:lnTo>
                  <a:lnTo>
                    <a:pt x="2472" y="2982"/>
                  </a:lnTo>
                  <a:lnTo>
                    <a:pt x="2387" y="3033"/>
                  </a:lnTo>
                  <a:lnTo>
                    <a:pt x="2299" y="3079"/>
                  </a:lnTo>
                  <a:lnTo>
                    <a:pt x="2207" y="3120"/>
                  </a:lnTo>
                  <a:lnTo>
                    <a:pt x="2113" y="3155"/>
                  </a:lnTo>
                  <a:lnTo>
                    <a:pt x="2016" y="3185"/>
                  </a:lnTo>
                  <a:lnTo>
                    <a:pt x="1916" y="3207"/>
                  </a:lnTo>
                  <a:lnTo>
                    <a:pt x="1815" y="3224"/>
                  </a:lnTo>
                  <a:lnTo>
                    <a:pt x="1711" y="3235"/>
                  </a:lnTo>
                  <a:lnTo>
                    <a:pt x="1606" y="3238"/>
                  </a:lnTo>
                  <a:lnTo>
                    <a:pt x="1500" y="3235"/>
                  </a:lnTo>
                  <a:lnTo>
                    <a:pt x="1397" y="3224"/>
                  </a:lnTo>
                  <a:lnTo>
                    <a:pt x="1296" y="3207"/>
                  </a:lnTo>
                  <a:lnTo>
                    <a:pt x="1196" y="3185"/>
                  </a:lnTo>
                  <a:lnTo>
                    <a:pt x="1099" y="3155"/>
                  </a:lnTo>
                  <a:lnTo>
                    <a:pt x="1005" y="3120"/>
                  </a:lnTo>
                  <a:lnTo>
                    <a:pt x="913" y="3079"/>
                  </a:lnTo>
                  <a:lnTo>
                    <a:pt x="825" y="3033"/>
                  </a:lnTo>
                  <a:lnTo>
                    <a:pt x="740" y="2982"/>
                  </a:lnTo>
                  <a:lnTo>
                    <a:pt x="659" y="2925"/>
                  </a:lnTo>
                  <a:lnTo>
                    <a:pt x="581" y="2863"/>
                  </a:lnTo>
                  <a:lnTo>
                    <a:pt x="506" y="2798"/>
                  </a:lnTo>
                  <a:lnTo>
                    <a:pt x="437" y="2727"/>
                  </a:lnTo>
                  <a:lnTo>
                    <a:pt x="371" y="2652"/>
                  </a:lnTo>
                  <a:lnTo>
                    <a:pt x="310" y="2574"/>
                  </a:lnTo>
                  <a:lnTo>
                    <a:pt x="254" y="2492"/>
                  </a:lnTo>
                  <a:lnTo>
                    <a:pt x="203" y="2406"/>
                  </a:lnTo>
                  <a:lnTo>
                    <a:pt x="158" y="2317"/>
                  </a:lnTo>
                  <a:lnTo>
                    <a:pt x="117" y="2225"/>
                  </a:lnTo>
                  <a:lnTo>
                    <a:pt x="82" y="2129"/>
                  </a:lnTo>
                  <a:lnTo>
                    <a:pt x="53" y="2032"/>
                  </a:lnTo>
                  <a:lnTo>
                    <a:pt x="30" y="1932"/>
                  </a:lnTo>
                  <a:lnTo>
                    <a:pt x="14" y="1829"/>
                  </a:lnTo>
                  <a:lnTo>
                    <a:pt x="3" y="1725"/>
                  </a:lnTo>
                  <a:lnTo>
                    <a:pt x="0" y="1619"/>
                  </a:lnTo>
                  <a:lnTo>
                    <a:pt x="3" y="1522"/>
                  </a:lnTo>
                  <a:lnTo>
                    <a:pt x="12" y="1426"/>
                  </a:lnTo>
                  <a:lnTo>
                    <a:pt x="26" y="1332"/>
                  </a:lnTo>
                  <a:lnTo>
                    <a:pt x="45" y="1241"/>
                  </a:lnTo>
                  <a:lnTo>
                    <a:pt x="70" y="1150"/>
                  </a:lnTo>
                  <a:lnTo>
                    <a:pt x="99" y="1063"/>
                  </a:lnTo>
                  <a:lnTo>
                    <a:pt x="133" y="977"/>
                  </a:lnTo>
                  <a:lnTo>
                    <a:pt x="172" y="894"/>
                  </a:lnTo>
                  <a:lnTo>
                    <a:pt x="212" y="976"/>
                  </a:lnTo>
                  <a:lnTo>
                    <a:pt x="255" y="1056"/>
                  </a:lnTo>
                  <a:lnTo>
                    <a:pt x="303" y="1133"/>
                  </a:lnTo>
                  <a:lnTo>
                    <a:pt x="351" y="1207"/>
                  </a:lnTo>
                  <a:lnTo>
                    <a:pt x="327" y="1291"/>
                  </a:lnTo>
                  <a:lnTo>
                    <a:pt x="307" y="1376"/>
                  </a:lnTo>
                  <a:lnTo>
                    <a:pt x="293" y="1462"/>
                  </a:lnTo>
                  <a:lnTo>
                    <a:pt x="549" y="1462"/>
                  </a:lnTo>
                  <a:lnTo>
                    <a:pt x="772" y="1681"/>
                  </a:lnTo>
                  <a:lnTo>
                    <a:pt x="1012" y="1462"/>
                  </a:lnTo>
                  <a:lnTo>
                    <a:pt x="1464" y="1462"/>
                  </a:lnTo>
                  <a:lnTo>
                    <a:pt x="1464" y="1093"/>
                  </a:lnTo>
                  <a:lnTo>
                    <a:pt x="1404" y="1088"/>
                  </a:lnTo>
                  <a:lnTo>
                    <a:pt x="1344" y="1079"/>
                  </a:lnTo>
                  <a:lnTo>
                    <a:pt x="1285" y="1069"/>
                  </a:lnTo>
                  <a:lnTo>
                    <a:pt x="1323" y="999"/>
                  </a:lnTo>
                  <a:lnTo>
                    <a:pt x="1358" y="924"/>
                  </a:lnTo>
                  <a:lnTo>
                    <a:pt x="1391" y="849"/>
                  </a:lnTo>
                  <a:lnTo>
                    <a:pt x="1418" y="773"/>
                  </a:lnTo>
                  <a:lnTo>
                    <a:pt x="1442" y="776"/>
                  </a:lnTo>
                  <a:lnTo>
                    <a:pt x="1464" y="779"/>
                  </a:lnTo>
                  <a:lnTo>
                    <a:pt x="1464" y="349"/>
                  </a:lnTo>
                  <a:lnTo>
                    <a:pt x="1461" y="351"/>
                  </a:lnTo>
                  <a:lnTo>
                    <a:pt x="1459" y="352"/>
                  </a:lnTo>
                  <a:lnTo>
                    <a:pt x="1456" y="354"/>
                  </a:lnTo>
                  <a:lnTo>
                    <a:pt x="1442" y="294"/>
                  </a:lnTo>
                  <a:lnTo>
                    <a:pt x="1422" y="235"/>
                  </a:lnTo>
                  <a:lnTo>
                    <a:pt x="1398" y="180"/>
                  </a:lnTo>
                  <a:lnTo>
                    <a:pt x="1370" y="127"/>
                  </a:lnTo>
                  <a:lnTo>
                    <a:pt x="1337" y="77"/>
                  </a:lnTo>
                  <a:lnTo>
                    <a:pt x="1300" y="29"/>
                  </a:lnTo>
                  <a:lnTo>
                    <a:pt x="1400" y="13"/>
                  </a:lnTo>
                  <a:lnTo>
                    <a:pt x="1502" y="3"/>
                  </a:lnTo>
                  <a:lnTo>
                    <a:pt x="16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37" name="Group 436"/>
          <p:cNvGrpSpPr/>
          <p:nvPr/>
        </p:nvGrpSpPr>
        <p:grpSpPr>
          <a:xfrm>
            <a:off x="2519199" y="580968"/>
            <a:ext cx="298450" cy="346075"/>
            <a:chOff x="2489196" y="469899"/>
            <a:chExt cx="298450" cy="3460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2489196" y="679449"/>
              <a:ext cx="298450" cy="136525"/>
            </a:xfrm>
            <a:custGeom>
              <a:avLst/>
              <a:gdLst>
                <a:gd name="T0" fmla="*/ 1303 w 3015"/>
                <a:gd name="T1" fmla="*/ 1017 h 1389"/>
                <a:gd name="T2" fmla="*/ 1375 w 3015"/>
                <a:gd name="T3" fmla="*/ 573 h 1389"/>
                <a:gd name="T4" fmla="*/ 1324 w 3015"/>
                <a:gd name="T5" fmla="*/ 469 h 1389"/>
                <a:gd name="T6" fmla="*/ 1307 w 3015"/>
                <a:gd name="T7" fmla="*/ 388 h 1389"/>
                <a:gd name="T8" fmla="*/ 1316 w 3015"/>
                <a:gd name="T9" fmla="*/ 328 h 1389"/>
                <a:gd name="T10" fmla="*/ 1344 w 3015"/>
                <a:gd name="T11" fmla="*/ 285 h 1389"/>
                <a:gd name="T12" fmla="*/ 1383 w 3015"/>
                <a:gd name="T13" fmla="*/ 258 h 1389"/>
                <a:gd name="T14" fmla="*/ 1427 w 3015"/>
                <a:gd name="T15" fmla="*/ 241 h 1389"/>
                <a:gd name="T16" fmla="*/ 1468 w 3015"/>
                <a:gd name="T17" fmla="*/ 233 h 1389"/>
                <a:gd name="T18" fmla="*/ 1499 w 3015"/>
                <a:gd name="T19" fmla="*/ 231 h 1389"/>
                <a:gd name="T20" fmla="*/ 1516 w 3015"/>
                <a:gd name="T21" fmla="*/ 231 h 1389"/>
                <a:gd name="T22" fmla="*/ 1548 w 3015"/>
                <a:gd name="T23" fmla="*/ 233 h 1389"/>
                <a:gd name="T24" fmla="*/ 1589 w 3015"/>
                <a:gd name="T25" fmla="*/ 241 h 1389"/>
                <a:gd name="T26" fmla="*/ 1633 w 3015"/>
                <a:gd name="T27" fmla="*/ 258 h 1389"/>
                <a:gd name="T28" fmla="*/ 1673 w 3015"/>
                <a:gd name="T29" fmla="*/ 285 h 1389"/>
                <a:gd name="T30" fmla="*/ 1700 w 3015"/>
                <a:gd name="T31" fmla="*/ 328 h 1389"/>
                <a:gd name="T32" fmla="*/ 1709 w 3015"/>
                <a:gd name="T33" fmla="*/ 388 h 1389"/>
                <a:gd name="T34" fmla="*/ 1692 w 3015"/>
                <a:gd name="T35" fmla="*/ 469 h 1389"/>
                <a:gd name="T36" fmla="*/ 1642 w 3015"/>
                <a:gd name="T37" fmla="*/ 573 h 1389"/>
                <a:gd name="T38" fmla="*/ 1713 w 3015"/>
                <a:gd name="T39" fmla="*/ 1017 h 1389"/>
                <a:gd name="T40" fmla="*/ 2038 w 3015"/>
                <a:gd name="T41" fmla="*/ 1 h 1389"/>
                <a:gd name="T42" fmla="*/ 2072 w 3015"/>
                <a:gd name="T43" fmla="*/ 21 h 1389"/>
                <a:gd name="T44" fmla="*/ 2144 w 3015"/>
                <a:gd name="T45" fmla="*/ 62 h 1389"/>
                <a:gd name="T46" fmla="*/ 2250 w 3015"/>
                <a:gd name="T47" fmla="*/ 119 h 1389"/>
                <a:gd name="T48" fmla="*/ 2391 w 3015"/>
                <a:gd name="T49" fmla="*/ 185 h 1389"/>
                <a:gd name="T50" fmla="*/ 2563 w 3015"/>
                <a:gd name="T51" fmla="*/ 259 h 1389"/>
                <a:gd name="T52" fmla="*/ 2731 w 3015"/>
                <a:gd name="T53" fmla="*/ 330 h 1389"/>
                <a:gd name="T54" fmla="*/ 2849 w 3015"/>
                <a:gd name="T55" fmla="*/ 421 h 1389"/>
                <a:gd name="T56" fmla="*/ 2928 w 3015"/>
                <a:gd name="T57" fmla="*/ 538 h 1389"/>
                <a:gd name="T58" fmla="*/ 2976 w 3015"/>
                <a:gd name="T59" fmla="*/ 682 h 1389"/>
                <a:gd name="T60" fmla="*/ 3001 w 3015"/>
                <a:gd name="T61" fmla="*/ 857 h 1389"/>
                <a:gd name="T62" fmla="*/ 3011 w 3015"/>
                <a:gd name="T63" fmla="*/ 1063 h 1389"/>
                <a:gd name="T64" fmla="*/ 3014 w 3015"/>
                <a:gd name="T65" fmla="*/ 1300 h 1389"/>
                <a:gd name="T66" fmla="*/ 1 w 3015"/>
                <a:gd name="T67" fmla="*/ 1300 h 1389"/>
                <a:gd name="T68" fmla="*/ 4 w 3015"/>
                <a:gd name="T69" fmla="*/ 1063 h 1389"/>
                <a:gd name="T70" fmla="*/ 14 w 3015"/>
                <a:gd name="T71" fmla="*/ 857 h 1389"/>
                <a:gd name="T72" fmla="*/ 39 w 3015"/>
                <a:gd name="T73" fmla="*/ 682 h 1389"/>
                <a:gd name="T74" fmla="*/ 87 w 3015"/>
                <a:gd name="T75" fmla="*/ 538 h 1389"/>
                <a:gd name="T76" fmla="*/ 166 w 3015"/>
                <a:gd name="T77" fmla="*/ 421 h 1389"/>
                <a:gd name="T78" fmla="*/ 284 w 3015"/>
                <a:gd name="T79" fmla="*/ 330 h 1389"/>
                <a:gd name="T80" fmla="*/ 454 w 3015"/>
                <a:gd name="T81" fmla="*/ 259 h 1389"/>
                <a:gd name="T82" fmla="*/ 624 w 3015"/>
                <a:gd name="T83" fmla="*/ 185 h 1389"/>
                <a:gd name="T84" fmla="*/ 765 w 3015"/>
                <a:gd name="T85" fmla="*/ 119 h 1389"/>
                <a:gd name="T86" fmla="*/ 873 w 3015"/>
                <a:gd name="T87" fmla="*/ 62 h 1389"/>
                <a:gd name="T88" fmla="*/ 944 w 3015"/>
                <a:gd name="T89" fmla="*/ 21 h 1389"/>
                <a:gd name="T90" fmla="*/ 977 w 3015"/>
                <a:gd name="T91" fmla="*/ 1 h 1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015" h="1389">
                  <a:moveTo>
                    <a:pt x="980" y="0"/>
                  </a:moveTo>
                  <a:lnTo>
                    <a:pt x="1264" y="895"/>
                  </a:lnTo>
                  <a:lnTo>
                    <a:pt x="1303" y="1017"/>
                  </a:lnTo>
                  <a:lnTo>
                    <a:pt x="1430" y="657"/>
                  </a:lnTo>
                  <a:lnTo>
                    <a:pt x="1400" y="613"/>
                  </a:lnTo>
                  <a:lnTo>
                    <a:pt x="1375" y="573"/>
                  </a:lnTo>
                  <a:lnTo>
                    <a:pt x="1354" y="535"/>
                  </a:lnTo>
                  <a:lnTo>
                    <a:pt x="1337" y="501"/>
                  </a:lnTo>
                  <a:lnTo>
                    <a:pt x="1324" y="469"/>
                  </a:lnTo>
                  <a:lnTo>
                    <a:pt x="1315" y="439"/>
                  </a:lnTo>
                  <a:lnTo>
                    <a:pt x="1310" y="413"/>
                  </a:lnTo>
                  <a:lnTo>
                    <a:pt x="1307" y="388"/>
                  </a:lnTo>
                  <a:lnTo>
                    <a:pt x="1307" y="366"/>
                  </a:lnTo>
                  <a:lnTo>
                    <a:pt x="1311" y="346"/>
                  </a:lnTo>
                  <a:lnTo>
                    <a:pt x="1316" y="328"/>
                  </a:lnTo>
                  <a:lnTo>
                    <a:pt x="1323" y="312"/>
                  </a:lnTo>
                  <a:lnTo>
                    <a:pt x="1333" y="298"/>
                  </a:lnTo>
                  <a:lnTo>
                    <a:pt x="1344" y="285"/>
                  </a:lnTo>
                  <a:lnTo>
                    <a:pt x="1356" y="275"/>
                  </a:lnTo>
                  <a:lnTo>
                    <a:pt x="1369" y="265"/>
                  </a:lnTo>
                  <a:lnTo>
                    <a:pt x="1383" y="258"/>
                  </a:lnTo>
                  <a:lnTo>
                    <a:pt x="1398" y="251"/>
                  </a:lnTo>
                  <a:lnTo>
                    <a:pt x="1412" y="246"/>
                  </a:lnTo>
                  <a:lnTo>
                    <a:pt x="1427" y="241"/>
                  </a:lnTo>
                  <a:lnTo>
                    <a:pt x="1442" y="237"/>
                  </a:lnTo>
                  <a:lnTo>
                    <a:pt x="1456" y="235"/>
                  </a:lnTo>
                  <a:lnTo>
                    <a:pt x="1468" y="233"/>
                  </a:lnTo>
                  <a:lnTo>
                    <a:pt x="1480" y="232"/>
                  </a:lnTo>
                  <a:lnTo>
                    <a:pt x="1491" y="231"/>
                  </a:lnTo>
                  <a:lnTo>
                    <a:pt x="1499" y="231"/>
                  </a:lnTo>
                  <a:lnTo>
                    <a:pt x="1507" y="230"/>
                  </a:lnTo>
                  <a:lnTo>
                    <a:pt x="1510" y="230"/>
                  </a:lnTo>
                  <a:lnTo>
                    <a:pt x="1516" y="231"/>
                  </a:lnTo>
                  <a:lnTo>
                    <a:pt x="1526" y="231"/>
                  </a:lnTo>
                  <a:lnTo>
                    <a:pt x="1537" y="232"/>
                  </a:lnTo>
                  <a:lnTo>
                    <a:pt x="1548" y="233"/>
                  </a:lnTo>
                  <a:lnTo>
                    <a:pt x="1561" y="235"/>
                  </a:lnTo>
                  <a:lnTo>
                    <a:pt x="1575" y="237"/>
                  </a:lnTo>
                  <a:lnTo>
                    <a:pt x="1589" y="241"/>
                  </a:lnTo>
                  <a:lnTo>
                    <a:pt x="1604" y="246"/>
                  </a:lnTo>
                  <a:lnTo>
                    <a:pt x="1619" y="251"/>
                  </a:lnTo>
                  <a:lnTo>
                    <a:pt x="1633" y="258"/>
                  </a:lnTo>
                  <a:lnTo>
                    <a:pt x="1647" y="265"/>
                  </a:lnTo>
                  <a:lnTo>
                    <a:pt x="1660" y="275"/>
                  </a:lnTo>
                  <a:lnTo>
                    <a:pt x="1673" y="285"/>
                  </a:lnTo>
                  <a:lnTo>
                    <a:pt x="1684" y="298"/>
                  </a:lnTo>
                  <a:lnTo>
                    <a:pt x="1692" y="312"/>
                  </a:lnTo>
                  <a:lnTo>
                    <a:pt x="1700" y="328"/>
                  </a:lnTo>
                  <a:lnTo>
                    <a:pt x="1706" y="346"/>
                  </a:lnTo>
                  <a:lnTo>
                    <a:pt x="1708" y="366"/>
                  </a:lnTo>
                  <a:lnTo>
                    <a:pt x="1709" y="388"/>
                  </a:lnTo>
                  <a:lnTo>
                    <a:pt x="1706" y="413"/>
                  </a:lnTo>
                  <a:lnTo>
                    <a:pt x="1701" y="439"/>
                  </a:lnTo>
                  <a:lnTo>
                    <a:pt x="1692" y="469"/>
                  </a:lnTo>
                  <a:lnTo>
                    <a:pt x="1679" y="501"/>
                  </a:lnTo>
                  <a:lnTo>
                    <a:pt x="1662" y="535"/>
                  </a:lnTo>
                  <a:lnTo>
                    <a:pt x="1642" y="573"/>
                  </a:lnTo>
                  <a:lnTo>
                    <a:pt x="1616" y="613"/>
                  </a:lnTo>
                  <a:lnTo>
                    <a:pt x="1587" y="657"/>
                  </a:lnTo>
                  <a:lnTo>
                    <a:pt x="1713" y="1017"/>
                  </a:lnTo>
                  <a:lnTo>
                    <a:pt x="1752" y="895"/>
                  </a:lnTo>
                  <a:lnTo>
                    <a:pt x="2036" y="0"/>
                  </a:lnTo>
                  <a:lnTo>
                    <a:pt x="2038" y="1"/>
                  </a:lnTo>
                  <a:lnTo>
                    <a:pt x="2046" y="5"/>
                  </a:lnTo>
                  <a:lnTo>
                    <a:pt x="2056" y="12"/>
                  </a:lnTo>
                  <a:lnTo>
                    <a:pt x="2072" y="21"/>
                  </a:lnTo>
                  <a:lnTo>
                    <a:pt x="2092" y="33"/>
                  </a:lnTo>
                  <a:lnTo>
                    <a:pt x="2116" y="46"/>
                  </a:lnTo>
                  <a:lnTo>
                    <a:pt x="2144" y="62"/>
                  </a:lnTo>
                  <a:lnTo>
                    <a:pt x="2176" y="79"/>
                  </a:lnTo>
                  <a:lnTo>
                    <a:pt x="2211" y="98"/>
                  </a:lnTo>
                  <a:lnTo>
                    <a:pt x="2250" y="119"/>
                  </a:lnTo>
                  <a:lnTo>
                    <a:pt x="2294" y="140"/>
                  </a:lnTo>
                  <a:lnTo>
                    <a:pt x="2341" y="162"/>
                  </a:lnTo>
                  <a:lnTo>
                    <a:pt x="2391" y="185"/>
                  </a:lnTo>
                  <a:lnTo>
                    <a:pt x="2445" y="210"/>
                  </a:lnTo>
                  <a:lnTo>
                    <a:pt x="2502" y="233"/>
                  </a:lnTo>
                  <a:lnTo>
                    <a:pt x="2563" y="259"/>
                  </a:lnTo>
                  <a:lnTo>
                    <a:pt x="2627" y="283"/>
                  </a:lnTo>
                  <a:lnTo>
                    <a:pt x="2681" y="305"/>
                  </a:lnTo>
                  <a:lnTo>
                    <a:pt x="2731" y="330"/>
                  </a:lnTo>
                  <a:lnTo>
                    <a:pt x="2775" y="357"/>
                  </a:lnTo>
                  <a:lnTo>
                    <a:pt x="2814" y="388"/>
                  </a:lnTo>
                  <a:lnTo>
                    <a:pt x="2849" y="421"/>
                  </a:lnTo>
                  <a:lnTo>
                    <a:pt x="2879" y="457"/>
                  </a:lnTo>
                  <a:lnTo>
                    <a:pt x="2906" y="497"/>
                  </a:lnTo>
                  <a:lnTo>
                    <a:pt x="2928" y="538"/>
                  </a:lnTo>
                  <a:lnTo>
                    <a:pt x="2947" y="583"/>
                  </a:lnTo>
                  <a:lnTo>
                    <a:pt x="2963" y="631"/>
                  </a:lnTo>
                  <a:lnTo>
                    <a:pt x="2976" y="682"/>
                  </a:lnTo>
                  <a:lnTo>
                    <a:pt x="2987" y="738"/>
                  </a:lnTo>
                  <a:lnTo>
                    <a:pt x="2994" y="795"/>
                  </a:lnTo>
                  <a:lnTo>
                    <a:pt x="3001" y="857"/>
                  </a:lnTo>
                  <a:lnTo>
                    <a:pt x="3006" y="921"/>
                  </a:lnTo>
                  <a:lnTo>
                    <a:pt x="3009" y="990"/>
                  </a:lnTo>
                  <a:lnTo>
                    <a:pt x="3011" y="1063"/>
                  </a:lnTo>
                  <a:lnTo>
                    <a:pt x="3012" y="1138"/>
                  </a:lnTo>
                  <a:lnTo>
                    <a:pt x="3013" y="1218"/>
                  </a:lnTo>
                  <a:lnTo>
                    <a:pt x="3014" y="1300"/>
                  </a:lnTo>
                  <a:lnTo>
                    <a:pt x="3015" y="1389"/>
                  </a:lnTo>
                  <a:lnTo>
                    <a:pt x="0" y="1389"/>
                  </a:lnTo>
                  <a:lnTo>
                    <a:pt x="1" y="1300"/>
                  </a:lnTo>
                  <a:lnTo>
                    <a:pt x="2" y="1218"/>
                  </a:lnTo>
                  <a:lnTo>
                    <a:pt x="2" y="1138"/>
                  </a:lnTo>
                  <a:lnTo>
                    <a:pt x="4" y="1063"/>
                  </a:lnTo>
                  <a:lnTo>
                    <a:pt x="6" y="990"/>
                  </a:lnTo>
                  <a:lnTo>
                    <a:pt x="10" y="921"/>
                  </a:lnTo>
                  <a:lnTo>
                    <a:pt x="14" y="857"/>
                  </a:lnTo>
                  <a:lnTo>
                    <a:pt x="20" y="795"/>
                  </a:lnTo>
                  <a:lnTo>
                    <a:pt x="29" y="738"/>
                  </a:lnTo>
                  <a:lnTo>
                    <a:pt x="39" y="682"/>
                  </a:lnTo>
                  <a:lnTo>
                    <a:pt x="52" y="631"/>
                  </a:lnTo>
                  <a:lnTo>
                    <a:pt x="68" y="583"/>
                  </a:lnTo>
                  <a:lnTo>
                    <a:pt x="87" y="538"/>
                  </a:lnTo>
                  <a:lnTo>
                    <a:pt x="110" y="497"/>
                  </a:lnTo>
                  <a:lnTo>
                    <a:pt x="136" y="457"/>
                  </a:lnTo>
                  <a:lnTo>
                    <a:pt x="166" y="421"/>
                  </a:lnTo>
                  <a:lnTo>
                    <a:pt x="201" y="388"/>
                  </a:lnTo>
                  <a:lnTo>
                    <a:pt x="241" y="357"/>
                  </a:lnTo>
                  <a:lnTo>
                    <a:pt x="284" y="330"/>
                  </a:lnTo>
                  <a:lnTo>
                    <a:pt x="335" y="305"/>
                  </a:lnTo>
                  <a:lnTo>
                    <a:pt x="390" y="283"/>
                  </a:lnTo>
                  <a:lnTo>
                    <a:pt x="454" y="259"/>
                  </a:lnTo>
                  <a:lnTo>
                    <a:pt x="514" y="233"/>
                  </a:lnTo>
                  <a:lnTo>
                    <a:pt x="571" y="210"/>
                  </a:lnTo>
                  <a:lnTo>
                    <a:pt x="624" y="185"/>
                  </a:lnTo>
                  <a:lnTo>
                    <a:pt x="676" y="162"/>
                  </a:lnTo>
                  <a:lnTo>
                    <a:pt x="722" y="140"/>
                  </a:lnTo>
                  <a:lnTo>
                    <a:pt x="765" y="119"/>
                  </a:lnTo>
                  <a:lnTo>
                    <a:pt x="804" y="98"/>
                  </a:lnTo>
                  <a:lnTo>
                    <a:pt x="841" y="79"/>
                  </a:lnTo>
                  <a:lnTo>
                    <a:pt x="873" y="62"/>
                  </a:lnTo>
                  <a:lnTo>
                    <a:pt x="900" y="46"/>
                  </a:lnTo>
                  <a:lnTo>
                    <a:pt x="924" y="33"/>
                  </a:lnTo>
                  <a:lnTo>
                    <a:pt x="944" y="21"/>
                  </a:lnTo>
                  <a:lnTo>
                    <a:pt x="960" y="12"/>
                  </a:lnTo>
                  <a:lnTo>
                    <a:pt x="971" y="5"/>
                  </a:lnTo>
                  <a:lnTo>
                    <a:pt x="977" y="1"/>
                  </a:lnTo>
                  <a:lnTo>
                    <a:pt x="9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2579684" y="523874"/>
              <a:ext cx="115888" cy="115888"/>
            </a:xfrm>
            <a:custGeom>
              <a:avLst/>
              <a:gdLst>
                <a:gd name="T0" fmla="*/ 612 w 1162"/>
                <a:gd name="T1" fmla="*/ 0 h 1157"/>
                <a:gd name="T2" fmla="*/ 716 w 1162"/>
                <a:gd name="T3" fmla="*/ 15 h 1157"/>
                <a:gd name="T4" fmla="*/ 602 w 1162"/>
                <a:gd name="T5" fmla="*/ 194 h 1157"/>
                <a:gd name="T6" fmla="*/ 524 w 1162"/>
                <a:gd name="T7" fmla="*/ 199 h 1157"/>
                <a:gd name="T8" fmla="*/ 446 w 1162"/>
                <a:gd name="T9" fmla="*/ 219 h 1157"/>
                <a:gd name="T10" fmla="*/ 373 w 1162"/>
                <a:gd name="T11" fmla="*/ 255 h 1157"/>
                <a:gd name="T12" fmla="*/ 308 w 1162"/>
                <a:gd name="T13" fmla="*/ 307 h 1157"/>
                <a:gd name="T14" fmla="*/ 253 w 1162"/>
                <a:gd name="T15" fmla="*/ 376 h 1157"/>
                <a:gd name="T16" fmla="*/ 216 w 1162"/>
                <a:gd name="T17" fmla="*/ 454 h 1157"/>
                <a:gd name="T18" fmla="*/ 196 w 1162"/>
                <a:gd name="T19" fmla="*/ 536 h 1157"/>
                <a:gd name="T20" fmla="*/ 196 w 1162"/>
                <a:gd name="T21" fmla="*/ 621 h 1157"/>
                <a:gd name="T22" fmla="*/ 216 w 1162"/>
                <a:gd name="T23" fmla="*/ 704 h 1157"/>
                <a:gd name="T24" fmla="*/ 253 w 1162"/>
                <a:gd name="T25" fmla="*/ 782 h 1157"/>
                <a:gd name="T26" fmla="*/ 308 w 1162"/>
                <a:gd name="T27" fmla="*/ 851 h 1157"/>
                <a:gd name="T28" fmla="*/ 378 w 1162"/>
                <a:gd name="T29" fmla="*/ 906 h 1157"/>
                <a:gd name="T30" fmla="*/ 455 w 1162"/>
                <a:gd name="T31" fmla="*/ 943 h 1157"/>
                <a:gd name="T32" fmla="*/ 538 w 1162"/>
                <a:gd name="T33" fmla="*/ 961 h 1157"/>
                <a:gd name="T34" fmla="*/ 624 w 1162"/>
                <a:gd name="T35" fmla="*/ 961 h 1157"/>
                <a:gd name="T36" fmla="*/ 706 w 1162"/>
                <a:gd name="T37" fmla="*/ 943 h 1157"/>
                <a:gd name="T38" fmla="*/ 785 w 1162"/>
                <a:gd name="T39" fmla="*/ 906 h 1157"/>
                <a:gd name="T40" fmla="*/ 854 w 1162"/>
                <a:gd name="T41" fmla="*/ 851 h 1157"/>
                <a:gd name="T42" fmla="*/ 906 w 1162"/>
                <a:gd name="T43" fmla="*/ 786 h 1157"/>
                <a:gd name="T44" fmla="*/ 942 w 1162"/>
                <a:gd name="T45" fmla="*/ 714 h 1157"/>
                <a:gd name="T46" fmla="*/ 963 w 1162"/>
                <a:gd name="T47" fmla="*/ 636 h 1157"/>
                <a:gd name="T48" fmla="*/ 967 w 1162"/>
                <a:gd name="T49" fmla="*/ 557 h 1157"/>
                <a:gd name="T50" fmla="*/ 1147 w 1162"/>
                <a:gd name="T51" fmla="*/ 444 h 1157"/>
                <a:gd name="T52" fmla="*/ 1162 w 1162"/>
                <a:gd name="T53" fmla="*/ 548 h 1157"/>
                <a:gd name="T54" fmla="*/ 1158 w 1162"/>
                <a:gd name="T55" fmla="*/ 654 h 1157"/>
                <a:gd name="T56" fmla="*/ 1134 w 1162"/>
                <a:gd name="T57" fmla="*/ 757 h 1157"/>
                <a:gd name="T58" fmla="*/ 1091 w 1162"/>
                <a:gd name="T59" fmla="*/ 856 h 1157"/>
                <a:gd name="T60" fmla="*/ 1031 w 1162"/>
                <a:gd name="T61" fmla="*/ 947 h 1157"/>
                <a:gd name="T62" fmla="*/ 951 w 1162"/>
                <a:gd name="T63" fmla="*/ 1026 h 1157"/>
                <a:gd name="T64" fmla="*/ 860 w 1162"/>
                <a:gd name="T65" fmla="*/ 1087 h 1157"/>
                <a:gd name="T66" fmla="*/ 762 w 1162"/>
                <a:gd name="T67" fmla="*/ 1130 h 1157"/>
                <a:gd name="T68" fmla="*/ 660 w 1162"/>
                <a:gd name="T69" fmla="*/ 1153 h 1157"/>
                <a:gd name="T70" fmla="*/ 554 w 1162"/>
                <a:gd name="T71" fmla="*/ 1157 h 1157"/>
                <a:gd name="T72" fmla="*/ 450 w 1162"/>
                <a:gd name="T73" fmla="*/ 1144 h 1157"/>
                <a:gd name="T74" fmla="*/ 350 w 1162"/>
                <a:gd name="T75" fmla="*/ 1111 h 1157"/>
                <a:gd name="T76" fmla="*/ 255 w 1162"/>
                <a:gd name="T77" fmla="*/ 1059 h 1157"/>
                <a:gd name="T78" fmla="*/ 170 w 1162"/>
                <a:gd name="T79" fmla="*/ 989 h 1157"/>
                <a:gd name="T80" fmla="*/ 99 w 1162"/>
                <a:gd name="T81" fmla="*/ 904 h 1157"/>
                <a:gd name="T82" fmla="*/ 47 w 1162"/>
                <a:gd name="T83" fmla="*/ 809 h 1157"/>
                <a:gd name="T84" fmla="*/ 14 w 1162"/>
                <a:gd name="T85" fmla="*/ 708 h 1157"/>
                <a:gd name="T86" fmla="*/ 0 w 1162"/>
                <a:gd name="T87" fmla="*/ 605 h 1157"/>
                <a:gd name="T88" fmla="*/ 5 w 1162"/>
                <a:gd name="T89" fmla="*/ 500 h 1157"/>
                <a:gd name="T90" fmla="*/ 28 w 1162"/>
                <a:gd name="T91" fmla="*/ 398 h 1157"/>
                <a:gd name="T92" fmla="*/ 71 w 1162"/>
                <a:gd name="T93" fmla="*/ 301 h 1157"/>
                <a:gd name="T94" fmla="*/ 132 w 1162"/>
                <a:gd name="T95" fmla="*/ 210 h 1157"/>
                <a:gd name="T96" fmla="*/ 211 w 1162"/>
                <a:gd name="T97" fmla="*/ 131 h 1157"/>
                <a:gd name="T98" fmla="*/ 303 w 1162"/>
                <a:gd name="T99" fmla="*/ 70 h 1157"/>
                <a:gd name="T100" fmla="*/ 402 w 1162"/>
                <a:gd name="T101" fmla="*/ 28 h 1157"/>
                <a:gd name="T102" fmla="*/ 505 w 1162"/>
                <a:gd name="T103" fmla="*/ 4 h 1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62" h="1157">
                  <a:moveTo>
                    <a:pt x="559" y="0"/>
                  </a:moveTo>
                  <a:lnTo>
                    <a:pt x="612" y="0"/>
                  </a:lnTo>
                  <a:lnTo>
                    <a:pt x="664" y="5"/>
                  </a:lnTo>
                  <a:lnTo>
                    <a:pt x="716" y="15"/>
                  </a:lnTo>
                  <a:lnTo>
                    <a:pt x="769" y="30"/>
                  </a:lnTo>
                  <a:lnTo>
                    <a:pt x="602" y="194"/>
                  </a:lnTo>
                  <a:lnTo>
                    <a:pt x="563" y="194"/>
                  </a:lnTo>
                  <a:lnTo>
                    <a:pt x="524" y="199"/>
                  </a:lnTo>
                  <a:lnTo>
                    <a:pt x="484" y="206"/>
                  </a:lnTo>
                  <a:lnTo>
                    <a:pt x="446" y="219"/>
                  </a:lnTo>
                  <a:lnTo>
                    <a:pt x="408" y="235"/>
                  </a:lnTo>
                  <a:lnTo>
                    <a:pt x="373" y="255"/>
                  </a:lnTo>
                  <a:lnTo>
                    <a:pt x="339" y="278"/>
                  </a:lnTo>
                  <a:lnTo>
                    <a:pt x="308" y="307"/>
                  </a:lnTo>
                  <a:lnTo>
                    <a:pt x="277" y="340"/>
                  </a:lnTo>
                  <a:lnTo>
                    <a:pt x="253" y="376"/>
                  </a:lnTo>
                  <a:lnTo>
                    <a:pt x="232" y="414"/>
                  </a:lnTo>
                  <a:lnTo>
                    <a:pt x="216" y="454"/>
                  </a:lnTo>
                  <a:lnTo>
                    <a:pt x="204" y="495"/>
                  </a:lnTo>
                  <a:lnTo>
                    <a:pt x="196" y="536"/>
                  </a:lnTo>
                  <a:lnTo>
                    <a:pt x="194" y="579"/>
                  </a:lnTo>
                  <a:lnTo>
                    <a:pt x="196" y="621"/>
                  </a:lnTo>
                  <a:lnTo>
                    <a:pt x="204" y="663"/>
                  </a:lnTo>
                  <a:lnTo>
                    <a:pt x="216" y="704"/>
                  </a:lnTo>
                  <a:lnTo>
                    <a:pt x="232" y="743"/>
                  </a:lnTo>
                  <a:lnTo>
                    <a:pt x="253" y="782"/>
                  </a:lnTo>
                  <a:lnTo>
                    <a:pt x="277" y="818"/>
                  </a:lnTo>
                  <a:lnTo>
                    <a:pt x="308" y="851"/>
                  </a:lnTo>
                  <a:lnTo>
                    <a:pt x="341" y="881"/>
                  </a:lnTo>
                  <a:lnTo>
                    <a:pt x="378" y="906"/>
                  </a:lnTo>
                  <a:lnTo>
                    <a:pt x="416" y="927"/>
                  </a:lnTo>
                  <a:lnTo>
                    <a:pt x="455" y="943"/>
                  </a:lnTo>
                  <a:lnTo>
                    <a:pt x="497" y="955"/>
                  </a:lnTo>
                  <a:lnTo>
                    <a:pt x="538" y="961"/>
                  </a:lnTo>
                  <a:lnTo>
                    <a:pt x="581" y="964"/>
                  </a:lnTo>
                  <a:lnTo>
                    <a:pt x="624" y="961"/>
                  </a:lnTo>
                  <a:lnTo>
                    <a:pt x="665" y="955"/>
                  </a:lnTo>
                  <a:lnTo>
                    <a:pt x="706" y="943"/>
                  </a:lnTo>
                  <a:lnTo>
                    <a:pt x="746" y="927"/>
                  </a:lnTo>
                  <a:lnTo>
                    <a:pt x="785" y="906"/>
                  </a:lnTo>
                  <a:lnTo>
                    <a:pt x="821" y="881"/>
                  </a:lnTo>
                  <a:lnTo>
                    <a:pt x="854" y="851"/>
                  </a:lnTo>
                  <a:lnTo>
                    <a:pt x="883" y="820"/>
                  </a:lnTo>
                  <a:lnTo>
                    <a:pt x="906" y="786"/>
                  </a:lnTo>
                  <a:lnTo>
                    <a:pt x="926" y="751"/>
                  </a:lnTo>
                  <a:lnTo>
                    <a:pt x="942" y="714"/>
                  </a:lnTo>
                  <a:lnTo>
                    <a:pt x="955" y="675"/>
                  </a:lnTo>
                  <a:lnTo>
                    <a:pt x="963" y="636"/>
                  </a:lnTo>
                  <a:lnTo>
                    <a:pt x="967" y="597"/>
                  </a:lnTo>
                  <a:lnTo>
                    <a:pt x="967" y="557"/>
                  </a:lnTo>
                  <a:lnTo>
                    <a:pt x="1132" y="392"/>
                  </a:lnTo>
                  <a:lnTo>
                    <a:pt x="1147" y="444"/>
                  </a:lnTo>
                  <a:lnTo>
                    <a:pt x="1156" y="496"/>
                  </a:lnTo>
                  <a:lnTo>
                    <a:pt x="1162" y="548"/>
                  </a:lnTo>
                  <a:lnTo>
                    <a:pt x="1162" y="601"/>
                  </a:lnTo>
                  <a:lnTo>
                    <a:pt x="1158" y="654"/>
                  </a:lnTo>
                  <a:lnTo>
                    <a:pt x="1148" y="706"/>
                  </a:lnTo>
                  <a:lnTo>
                    <a:pt x="1134" y="757"/>
                  </a:lnTo>
                  <a:lnTo>
                    <a:pt x="1116" y="807"/>
                  </a:lnTo>
                  <a:lnTo>
                    <a:pt x="1091" y="856"/>
                  </a:lnTo>
                  <a:lnTo>
                    <a:pt x="1064" y="903"/>
                  </a:lnTo>
                  <a:lnTo>
                    <a:pt x="1031" y="947"/>
                  </a:lnTo>
                  <a:lnTo>
                    <a:pt x="992" y="989"/>
                  </a:lnTo>
                  <a:lnTo>
                    <a:pt x="951" y="1026"/>
                  </a:lnTo>
                  <a:lnTo>
                    <a:pt x="907" y="1059"/>
                  </a:lnTo>
                  <a:lnTo>
                    <a:pt x="860" y="1087"/>
                  </a:lnTo>
                  <a:lnTo>
                    <a:pt x="812" y="1111"/>
                  </a:lnTo>
                  <a:lnTo>
                    <a:pt x="762" y="1130"/>
                  </a:lnTo>
                  <a:lnTo>
                    <a:pt x="711" y="1144"/>
                  </a:lnTo>
                  <a:lnTo>
                    <a:pt x="660" y="1153"/>
                  </a:lnTo>
                  <a:lnTo>
                    <a:pt x="608" y="1157"/>
                  </a:lnTo>
                  <a:lnTo>
                    <a:pt x="554" y="1157"/>
                  </a:lnTo>
                  <a:lnTo>
                    <a:pt x="502" y="1153"/>
                  </a:lnTo>
                  <a:lnTo>
                    <a:pt x="450" y="1144"/>
                  </a:lnTo>
                  <a:lnTo>
                    <a:pt x="400" y="1130"/>
                  </a:lnTo>
                  <a:lnTo>
                    <a:pt x="350" y="1111"/>
                  </a:lnTo>
                  <a:lnTo>
                    <a:pt x="302" y="1087"/>
                  </a:lnTo>
                  <a:lnTo>
                    <a:pt x="255" y="1059"/>
                  </a:lnTo>
                  <a:lnTo>
                    <a:pt x="211" y="1026"/>
                  </a:lnTo>
                  <a:lnTo>
                    <a:pt x="170" y="989"/>
                  </a:lnTo>
                  <a:lnTo>
                    <a:pt x="132" y="947"/>
                  </a:lnTo>
                  <a:lnTo>
                    <a:pt x="99" y="904"/>
                  </a:lnTo>
                  <a:lnTo>
                    <a:pt x="71" y="857"/>
                  </a:lnTo>
                  <a:lnTo>
                    <a:pt x="47" y="809"/>
                  </a:lnTo>
                  <a:lnTo>
                    <a:pt x="28" y="759"/>
                  </a:lnTo>
                  <a:lnTo>
                    <a:pt x="14" y="708"/>
                  </a:lnTo>
                  <a:lnTo>
                    <a:pt x="5" y="657"/>
                  </a:lnTo>
                  <a:lnTo>
                    <a:pt x="0" y="605"/>
                  </a:lnTo>
                  <a:lnTo>
                    <a:pt x="0" y="552"/>
                  </a:lnTo>
                  <a:lnTo>
                    <a:pt x="5" y="500"/>
                  </a:lnTo>
                  <a:lnTo>
                    <a:pt x="14" y="449"/>
                  </a:lnTo>
                  <a:lnTo>
                    <a:pt x="28" y="398"/>
                  </a:lnTo>
                  <a:lnTo>
                    <a:pt x="47" y="348"/>
                  </a:lnTo>
                  <a:lnTo>
                    <a:pt x="71" y="301"/>
                  </a:lnTo>
                  <a:lnTo>
                    <a:pt x="99" y="254"/>
                  </a:lnTo>
                  <a:lnTo>
                    <a:pt x="132" y="210"/>
                  </a:lnTo>
                  <a:lnTo>
                    <a:pt x="170" y="169"/>
                  </a:lnTo>
                  <a:lnTo>
                    <a:pt x="211" y="131"/>
                  </a:lnTo>
                  <a:lnTo>
                    <a:pt x="256" y="98"/>
                  </a:lnTo>
                  <a:lnTo>
                    <a:pt x="303" y="70"/>
                  </a:lnTo>
                  <a:lnTo>
                    <a:pt x="352" y="46"/>
                  </a:lnTo>
                  <a:lnTo>
                    <a:pt x="402" y="28"/>
                  </a:lnTo>
                  <a:lnTo>
                    <a:pt x="453" y="14"/>
                  </a:lnTo>
                  <a:lnTo>
                    <a:pt x="505" y="4"/>
                  </a:lnTo>
                  <a:lnTo>
                    <a:pt x="5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2539996" y="484187"/>
              <a:ext cx="195263" cy="195263"/>
            </a:xfrm>
            <a:custGeom>
              <a:avLst/>
              <a:gdLst>
                <a:gd name="T0" fmla="*/ 1135 w 1960"/>
                <a:gd name="T1" fmla="*/ 12 h 1954"/>
                <a:gd name="T2" fmla="*/ 1338 w 1960"/>
                <a:gd name="T3" fmla="*/ 67 h 1954"/>
                <a:gd name="T4" fmla="*/ 1309 w 1960"/>
                <a:gd name="T5" fmla="*/ 285 h 1954"/>
                <a:gd name="T6" fmla="*/ 1131 w 1960"/>
                <a:gd name="T7" fmla="*/ 227 h 1954"/>
                <a:gd name="T8" fmla="*/ 947 w 1960"/>
                <a:gd name="T9" fmla="*/ 212 h 1954"/>
                <a:gd name="T10" fmla="*/ 764 w 1960"/>
                <a:gd name="T11" fmla="*/ 243 h 1954"/>
                <a:gd name="T12" fmla="*/ 591 w 1960"/>
                <a:gd name="T13" fmla="*/ 317 h 1954"/>
                <a:gd name="T14" fmla="*/ 437 w 1960"/>
                <a:gd name="T15" fmla="*/ 436 h 1954"/>
                <a:gd name="T16" fmla="*/ 317 w 1960"/>
                <a:gd name="T17" fmla="*/ 590 h 1954"/>
                <a:gd name="T18" fmla="*/ 243 w 1960"/>
                <a:gd name="T19" fmla="*/ 762 h 1954"/>
                <a:gd name="T20" fmla="*/ 213 w 1960"/>
                <a:gd name="T21" fmla="*/ 946 h 1954"/>
                <a:gd name="T22" fmla="*/ 228 w 1960"/>
                <a:gd name="T23" fmla="*/ 1130 h 1954"/>
                <a:gd name="T24" fmla="*/ 287 w 1960"/>
                <a:gd name="T25" fmla="*/ 1307 h 1954"/>
                <a:gd name="T26" fmla="*/ 392 w 1960"/>
                <a:gd name="T27" fmla="*/ 1468 h 1954"/>
                <a:gd name="T28" fmla="*/ 538 w 1960"/>
                <a:gd name="T29" fmla="*/ 1601 h 1954"/>
                <a:gd name="T30" fmla="*/ 705 w 1960"/>
                <a:gd name="T31" fmla="*/ 1691 h 1954"/>
                <a:gd name="T32" fmla="*/ 886 w 1960"/>
                <a:gd name="T33" fmla="*/ 1736 h 1954"/>
                <a:gd name="T34" fmla="*/ 1073 w 1960"/>
                <a:gd name="T35" fmla="*/ 1736 h 1954"/>
                <a:gd name="T36" fmla="*/ 1254 w 1960"/>
                <a:gd name="T37" fmla="*/ 1691 h 1954"/>
                <a:gd name="T38" fmla="*/ 1421 w 1960"/>
                <a:gd name="T39" fmla="*/ 1601 h 1954"/>
                <a:gd name="T40" fmla="*/ 1567 w 1960"/>
                <a:gd name="T41" fmla="*/ 1468 h 1954"/>
                <a:gd name="T42" fmla="*/ 1671 w 1960"/>
                <a:gd name="T43" fmla="*/ 1308 h 1954"/>
                <a:gd name="T44" fmla="*/ 1730 w 1960"/>
                <a:gd name="T45" fmla="*/ 1132 h 1954"/>
                <a:gd name="T46" fmla="*/ 1746 w 1960"/>
                <a:gd name="T47" fmla="*/ 948 h 1954"/>
                <a:gd name="T48" fmla="*/ 1716 w 1960"/>
                <a:gd name="T49" fmla="*/ 765 h 1954"/>
                <a:gd name="T50" fmla="*/ 1830 w 1960"/>
                <a:gd name="T51" fmla="*/ 490 h 1954"/>
                <a:gd name="T52" fmla="*/ 1916 w 1960"/>
                <a:gd name="T53" fmla="*/ 686 h 1954"/>
                <a:gd name="T54" fmla="*/ 1957 w 1960"/>
                <a:gd name="T55" fmla="*/ 891 h 1954"/>
                <a:gd name="T56" fmla="*/ 1953 w 1960"/>
                <a:gd name="T57" fmla="*/ 1100 h 1954"/>
                <a:gd name="T58" fmla="*/ 1904 w 1960"/>
                <a:gd name="T59" fmla="*/ 1304 h 1954"/>
                <a:gd name="T60" fmla="*/ 1811 w 1960"/>
                <a:gd name="T61" fmla="*/ 1496 h 1954"/>
                <a:gd name="T62" fmla="*/ 1673 w 1960"/>
                <a:gd name="T63" fmla="*/ 1668 h 1954"/>
                <a:gd name="T64" fmla="*/ 1496 w 1960"/>
                <a:gd name="T65" fmla="*/ 1808 h 1954"/>
                <a:gd name="T66" fmla="*/ 1298 w 1960"/>
                <a:gd name="T67" fmla="*/ 1902 h 1954"/>
                <a:gd name="T68" fmla="*/ 1088 w 1960"/>
                <a:gd name="T69" fmla="*/ 1948 h 1954"/>
                <a:gd name="T70" fmla="*/ 872 w 1960"/>
                <a:gd name="T71" fmla="*/ 1948 h 1954"/>
                <a:gd name="T72" fmla="*/ 661 w 1960"/>
                <a:gd name="T73" fmla="*/ 1902 h 1954"/>
                <a:gd name="T74" fmla="*/ 463 w 1960"/>
                <a:gd name="T75" fmla="*/ 1808 h 1954"/>
                <a:gd name="T76" fmla="*/ 286 w 1960"/>
                <a:gd name="T77" fmla="*/ 1668 h 1954"/>
                <a:gd name="T78" fmla="*/ 146 w 1960"/>
                <a:gd name="T79" fmla="*/ 1491 h 1954"/>
                <a:gd name="T80" fmla="*/ 52 w 1960"/>
                <a:gd name="T81" fmla="*/ 1293 h 1954"/>
                <a:gd name="T82" fmla="*/ 5 w 1960"/>
                <a:gd name="T83" fmla="*/ 1083 h 1954"/>
                <a:gd name="T84" fmla="*/ 5 w 1960"/>
                <a:gd name="T85" fmla="*/ 869 h 1954"/>
                <a:gd name="T86" fmla="*/ 52 w 1960"/>
                <a:gd name="T87" fmla="*/ 659 h 1954"/>
                <a:gd name="T88" fmla="*/ 146 w 1960"/>
                <a:gd name="T89" fmla="*/ 462 h 1954"/>
                <a:gd name="T90" fmla="*/ 286 w 1960"/>
                <a:gd name="T91" fmla="*/ 285 h 1954"/>
                <a:gd name="T92" fmla="*/ 459 w 1960"/>
                <a:gd name="T93" fmla="*/ 148 h 1954"/>
                <a:gd name="T94" fmla="*/ 651 w 1960"/>
                <a:gd name="T95" fmla="*/ 55 h 1954"/>
                <a:gd name="T96" fmla="*/ 856 w 1960"/>
                <a:gd name="T97" fmla="*/ 7 h 19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60" h="1954">
                  <a:moveTo>
                    <a:pt x="996" y="0"/>
                  </a:moveTo>
                  <a:lnTo>
                    <a:pt x="1065" y="3"/>
                  </a:lnTo>
                  <a:lnTo>
                    <a:pt x="1135" y="12"/>
                  </a:lnTo>
                  <a:lnTo>
                    <a:pt x="1204" y="25"/>
                  </a:lnTo>
                  <a:lnTo>
                    <a:pt x="1272" y="43"/>
                  </a:lnTo>
                  <a:lnTo>
                    <a:pt x="1338" y="67"/>
                  </a:lnTo>
                  <a:lnTo>
                    <a:pt x="1404" y="95"/>
                  </a:lnTo>
                  <a:lnTo>
                    <a:pt x="1467" y="128"/>
                  </a:lnTo>
                  <a:lnTo>
                    <a:pt x="1309" y="285"/>
                  </a:lnTo>
                  <a:lnTo>
                    <a:pt x="1251" y="261"/>
                  </a:lnTo>
                  <a:lnTo>
                    <a:pt x="1192" y="242"/>
                  </a:lnTo>
                  <a:lnTo>
                    <a:pt x="1131" y="227"/>
                  </a:lnTo>
                  <a:lnTo>
                    <a:pt x="1071" y="218"/>
                  </a:lnTo>
                  <a:lnTo>
                    <a:pt x="1009" y="212"/>
                  </a:lnTo>
                  <a:lnTo>
                    <a:pt x="947" y="212"/>
                  </a:lnTo>
                  <a:lnTo>
                    <a:pt x="885" y="218"/>
                  </a:lnTo>
                  <a:lnTo>
                    <a:pt x="825" y="228"/>
                  </a:lnTo>
                  <a:lnTo>
                    <a:pt x="764" y="243"/>
                  </a:lnTo>
                  <a:lnTo>
                    <a:pt x="705" y="262"/>
                  </a:lnTo>
                  <a:lnTo>
                    <a:pt x="647" y="288"/>
                  </a:lnTo>
                  <a:lnTo>
                    <a:pt x="591" y="317"/>
                  </a:lnTo>
                  <a:lnTo>
                    <a:pt x="537" y="351"/>
                  </a:lnTo>
                  <a:lnTo>
                    <a:pt x="486" y="392"/>
                  </a:lnTo>
                  <a:lnTo>
                    <a:pt x="437" y="436"/>
                  </a:lnTo>
                  <a:lnTo>
                    <a:pt x="392" y="484"/>
                  </a:lnTo>
                  <a:lnTo>
                    <a:pt x="352" y="536"/>
                  </a:lnTo>
                  <a:lnTo>
                    <a:pt x="317" y="590"/>
                  </a:lnTo>
                  <a:lnTo>
                    <a:pt x="287" y="645"/>
                  </a:lnTo>
                  <a:lnTo>
                    <a:pt x="263" y="704"/>
                  </a:lnTo>
                  <a:lnTo>
                    <a:pt x="243" y="762"/>
                  </a:lnTo>
                  <a:lnTo>
                    <a:pt x="228" y="823"/>
                  </a:lnTo>
                  <a:lnTo>
                    <a:pt x="218" y="884"/>
                  </a:lnTo>
                  <a:lnTo>
                    <a:pt x="213" y="946"/>
                  </a:lnTo>
                  <a:lnTo>
                    <a:pt x="213" y="1008"/>
                  </a:lnTo>
                  <a:lnTo>
                    <a:pt x="218" y="1069"/>
                  </a:lnTo>
                  <a:lnTo>
                    <a:pt x="228" y="1130"/>
                  </a:lnTo>
                  <a:lnTo>
                    <a:pt x="243" y="1190"/>
                  </a:lnTo>
                  <a:lnTo>
                    <a:pt x="263" y="1250"/>
                  </a:lnTo>
                  <a:lnTo>
                    <a:pt x="287" y="1307"/>
                  </a:lnTo>
                  <a:lnTo>
                    <a:pt x="317" y="1363"/>
                  </a:lnTo>
                  <a:lnTo>
                    <a:pt x="352" y="1417"/>
                  </a:lnTo>
                  <a:lnTo>
                    <a:pt x="392" y="1468"/>
                  </a:lnTo>
                  <a:lnTo>
                    <a:pt x="437" y="1517"/>
                  </a:lnTo>
                  <a:lnTo>
                    <a:pt x="486" y="1562"/>
                  </a:lnTo>
                  <a:lnTo>
                    <a:pt x="538" y="1601"/>
                  </a:lnTo>
                  <a:lnTo>
                    <a:pt x="591" y="1636"/>
                  </a:lnTo>
                  <a:lnTo>
                    <a:pt x="648" y="1666"/>
                  </a:lnTo>
                  <a:lnTo>
                    <a:pt x="705" y="1691"/>
                  </a:lnTo>
                  <a:lnTo>
                    <a:pt x="765" y="1710"/>
                  </a:lnTo>
                  <a:lnTo>
                    <a:pt x="826" y="1725"/>
                  </a:lnTo>
                  <a:lnTo>
                    <a:pt x="886" y="1736"/>
                  </a:lnTo>
                  <a:lnTo>
                    <a:pt x="948" y="1740"/>
                  </a:lnTo>
                  <a:lnTo>
                    <a:pt x="1011" y="1740"/>
                  </a:lnTo>
                  <a:lnTo>
                    <a:pt x="1073" y="1736"/>
                  </a:lnTo>
                  <a:lnTo>
                    <a:pt x="1134" y="1725"/>
                  </a:lnTo>
                  <a:lnTo>
                    <a:pt x="1194" y="1710"/>
                  </a:lnTo>
                  <a:lnTo>
                    <a:pt x="1254" y="1691"/>
                  </a:lnTo>
                  <a:lnTo>
                    <a:pt x="1311" y="1666"/>
                  </a:lnTo>
                  <a:lnTo>
                    <a:pt x="1368" y="1636"/>
                  </a:lnTo>
                  <a:lnTo>
                    <a:pt x="1421" y="1601"/>
                  </a:lnTo>
                  <a:lnTo>
                    <a:pt x="1473" y="1562"/>
                  </a:lnTo>
                  <a:lnTo>
                    <a:pt x="1522" y="1517"/>
                  </a:lnTo>
                  <a:lnTo>
                    <a:pt x="1567" y="1468"/>
                  </a:lnTo>
                  <a:lnTo>
                    <a:pt x="1607" y="1417"/>
                  </a:lnTo>
                  <a:lnTo>
                    <a:pt x="1641" y="1364"/>
                  </a:lnTo>
                  <a:lnTo>
                    <a:pt x="1671" y="1308"/>
                  </a:lnTo>
                  <a:lnTo>
                    <a:pt x="1696" y="1251"/>
                  </a:lnTo>
                  <a:lnTo>
                    <a:pt x="1715" y="1191"/>
                  </a:lnTo>
                  <a:lnTo>
                    <a:pt x="1730" y="1132"/>
                  </a:lnTo>
                  <a:lnTo>
                    <a:pt x="1741" y="1070"/>
                  </a:lnTo>
                  <a:lnTo>
                    <a:pt x="1746" y="1010"/>
                  </a:lnTo>
                  <a:lnTo>
                    <a:pt x="1746" y="948"/>
                  </a:lnTo>
                  <a:lnTo>
                    <a:pt x="1741" y="886"/>
                  </a:lnTo>
                  <a:lnTo>
                    <a:pt x="1731" y="825"/>
                  </a:lnTo>
                  <a:lnTo>
                    <a:pt x="1716" y="765"/>
                  </a:lnTo>
                  <a:lnTo>
                    <a:pt x="1697" y="706"/>
                  </a:lnTo>
                  <a:lnTo>
                    <a:pt x="1673" y="649"/>
                  </a:lnTo>
                  <a:lnTo>
                    <a:pt x="1830" y="490"/>
                  </a:lnTo>
                  <a:lnTo>
                    <a:pt x="1864" y="554"/>
                  </a:lnTo>
                  <a:lnTo>
                    <a:pt x="1892" y="619"/>
                  </a:lnTo>
                  <a:lnTo>
                    <a:pt x="1916" y="686"/>
                  </a:lnTo>
                  <a:lnTo>
                    <a:pt x="1935" y="753"/>
                  </a:lnTo>
                  <a:lnTo>
                    <a:pt x="1948" y="822"/>
                  </a:lnTo>
                  <a:lnTo>
                    <a:pt x="1957" y="891"/>
                  </a:lnTo>
                  <a:lnTo>
                    <a:pt x="1960" y="961"/>
                  </a:lnTo>
                  <a:lnTo>
                    <a:pt x="1959" y="1030"/>
                  </a:lnTo>
                  <a:lnTo>
                    <a:pt x="1953" y="1100"/>
                  </a:lnTo>
                  <a:lnTo>
                    <a:pt x="1941" y="1169"/>
                  </a:lnTo>
                  <a:lnTo>
                    <a:pt x="1925" y="1237"/>
                  </a:lnTo>
                  <a:lnTo>
                    <a:pt x="1904" y="1304"/>
                  </a:lnTo>
                  <a:lnTo>
                    <a:pt x="1878" y="1370"/>
                  </a:lnTo>
                  <a:lnTo>
                    <a:pt x="1847" y="1433"/>
                  </a:lnTo>
                  <a:lnTo>
                    <a:pt x="1811" y="1496"/>
                  </a:lnTo>
                  <a:lnTo>
                    <a:pt x="1770" y="1555"/>
                  </a:lnTo>
                  <a:lnTo>
                    <a:pt x="1724" y="1613"/>
                  </a:lnTo>
                  <a:lnTo>
                    <a:pt x="1673" y="1668"/>
                  </a:lnTo>
                  <a:lnTo>
                    <a:pt x="1617" y="1720"/>
                  </a:lnTo>
                  <a:lnTo>
                    <a:pt x="1558" y="1767"/>
                  </a:lnTo>
                  <a:lnTo>
                    <a:pt x="1496" y="1808"/>
                  </a:lnTo>
                  <a:lnTo>
                    <a:pt x="1432" y="1844"/>
                  </a:lnTo>
                  <a:lnTo>
                    <a:pt x="1366" y="1875"/>
                  </a:lnTo>
                  <a:lnTo>
                    <a:pt x="1298" y="1902"/>
                  </a:lnTo>
                  <a:lnTo>
                    <a:pt x="1228" y="1922"/>
                  </a:lnTo>
                  <a:lnTo>
                    <a:pt x="1158" y="1938"/>
                  </a:lnTo>
                  <a:lnTo>
                    <a:pt x="1088" y="1948"/>
                  </a:lnTo>
                  <a:lnTo>
                    <a:pt x="1015" y="1954"/>
                  </a:lnTo>
                  <a:lnTo>
                    <a:pt x="944" y="1954"/>
                  </a:lnTo>
                  <a:lnTo>
                    <a:pt x="872" y="1948"/>
                  </a:lnTo>
                  <a:lnTo>
                    <a:pt x="801" y="1938"/>
                  </a:lnTo>
                  <a:lnTo>
                    <a:pt x="731" y="1922"/>
                  </a:lnTo>
                  <a:lnTo>
                    <a:pt x="661" y="1902"/>
                  </a:lnTo>
                  <a:lnTo>
                    <a:pt x="594" y="1875"/>
                  </a:lnTo>
                  <a:lnTo>
                    <a:pt x="528" y="1844"/>
                  </a:lnTo>
                  <a:lnTo>
                    <a:pt x="463" y="1808"/>
                  </a:lnTo>
                  <a:lnTo>
                    <a:pt x="401" y="1767"/>
                  </a:lnTo>
                  <a:lnTo>
                    <a:pt x="343" y="1720"/>
                  </a:lnTo>
                  <a:lnTo>
                    <a:pt x="286" y="1668"/>
                  </a:lnTo>
                  <a:lnTo>
                    <a:pt x="234" y="1612"/>
                  </a:lnTo>
                  <a:lnTo>
                    <a:pt x="187" y="1552"/>
                  </a:lnTo>
                  <a:lnTo>
                    <a:pt x="146" y="1491"/>
                  </a:lnTo>
                  <a:lnTo>
                    <a:pt x="108" y="1427"/>
                  </a:lnTo>
                  <a:lnTo>
                    <a:pt x="78" y="1361"/>
                  </a:lnTo>
                  <a:lnTo>
                    <a:pt x="52" y="1293"/>
                  </a:lnTo>
                  <a:lnTo>
                    <a:pt x="31" y="1224"/>
                  </a:lnTo>
                  <a:lnTo>
                    <a:pt x="15" y="1154"/>
                  </a:lnTo>
                  <a:lnTo>
                    <a:pt x="5" y="1083"/>
                  </a:lnTo>
                  <a:lnTo>
                    <a:pt x="0" y="1012"/>
                  </a:lnTo>
                  <a:lnTo>
                    <a:pt x="0" y="941"/>
                  </a:lnTo>
                  <a:lnTo>
                    <a:pt x="5" y="869"/>
                  </a:lnTo>
                  <a:lnTo>
                    <a:pt x="15" y="798"/>
                  </a:lnTo>
                  <a:lnTo>
                    <a:pt x="31" y="728"/>
                  </a:lnTo>
                  <a:lnTo>
                    <a:pt x="52" y="659"/>
                  </a:lnTo>
                  <a:lnTo>
                    <a:pt x="78" y="591"/>
                  </a:lnTo>
                  <a:lnTo>
                    <a:pt x="108" y="525"/>
                  </a:lnTo>
                  <a:lnTo>
                    <a:pt x="146" y="462"/>
                  </a:lnTo>
                  <a:lnTo>
                    <a:pt x="187" y="400"/>
                  </a:lnTo>
                  <a:lnTo>
                    <a:pt x="234" y="342"/>
                  </a:lnTo>
                  <a:lnTo>
                    <a:pt x="286" y="285"/>
                  </a:lnTo>
                  <a:lnTo>
                    <a:pt x="341" y="235"/>
                  </a:lnTo>
                  <a:lnTo>
                    <a:pt x="398" y="189"/>
                  </a:lnTo>
                  <a:lnTo>
                    <a:pt x="459" y="148"/>
                  </a:lnTo>
                  <a:lnTo>
                    <a:pt x="521" y="112"/>
                  </a:lnTo>
                  <a:lnTo>
                    <a:pt x="585" y="82"/>
                  </a:lnTo>
                  <a:lnTo>
                    <a:pt x="651" y="55"/>
                  </a:lnTo>
                  <a:lnTo>
                    <a:pt x="719" y="34"/>
                  </a:lnTo>
                  <a:lnTo>
                    <a:pt x="787" y="18"/>
                  </a:lnTo>
                  <a:lnTo>
                    <a:pt x="856" y="7"/>
                  </a:lnTo>
                  <a:lnTo>
                    <a:pt x="926" y="1"/>
                  </a:lnTo>
                  <a:lnTo>
                    <a:pt x="9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2617784" y="469899"/>
              <a:ext cx="131763" cy="131763"/>
            </a:xfrm>
            <a:custGeom>
              <a:avLst/>
              <a:gdLst>
                <a:gd name="T0" fmla="*/ 1083 w 1326"/>
                <a:gd name="T1" fmla="*/ 0 h 1321"/>
                <a:gd name="T2" fmla="*/ 1112 w 1326"/>
                <a:gd name="T3" fmla="*/ 214 h 1321"/>
                <a:gd name="T4" fmla="*/ 1326 w 1326"/>
                <a:gd name="T5" fmla="*/ 241 h 1321"/>
                <a:gd name="T6" fmla="*/ 1043 w 1326"/>
                <a:gd name="T7" fmla="*/ 524 h 1321"/>
                <a:gd name="T8" fmla="*/ 953 w 1326"/>
                <a:gd name="T9" fmla="*/ 511 h 1321"/>
                <a:gd name="T10" fmla="*/ 394 w 1326"/>
                <a:gd name="T11" fmla="*/ 1069 h 1321"/>
                <a:gd name="T12" fmla="*/ 399 w 1326"/>
                <a:gd name="T13" fmla="*/ 1095 h 1321"/>
                <a:gd name="T14" fmla="*/ 401 w 1326"/>
                <a:gd name="T15" fmla="*/ 1122 h 1321"/>
                <a:gd name="T16" fmla="*/ 398 w 1326"/>
                <a:gd name="T17" fmla="*/ 1158 h 1321"/>
                <a:gd name="T18" fmla="*/ 389 w 1326"/>
                <a:gd name="T19" fmla="*/ 1192 h 1321"/>
                <a:gd name="T20" fmla="*/ 374 w 1326"/>
                <a:gd name="T21" fmla="*/ 1223 h 1321"/>
                <a:gd name="T22" fmla="*/ 353 w 1326"/>
                <a:gd name="T23" fmla="*/ 1251 h 1321"/>
                <a:gd name="T24" fmla="*/ 330 w 1326"/>
                <a:gd name="T25" fmla="*/ 1275 h 1321"/>
                <a:gd name="T26" fmla="*/ 302 w 1326"/>
                <a:gd name="T27" fmla="*/ 1295 h 1321"/>
                <a:gd name="T28" fmla="*/ 270 w 1326"/>
                <a:gd name="T29" fmla="*/ 1310 h 1321"/>
                <a:gd name="T30" fmla="*/ 236 w 1326"/>
                <a:gd name="T31" fmla="*/ 1318 h 1321"/>
                <a:gd name="T32" fmla="*/ 201 w 1326"/>
                <a:gd name="T33" fmla="*/ 1321 h 1321"/>
                <a:gd name="T34" fmla="*/ 165 w 1326"/>
                <a:gd name="T35" fmla="*/ 1318 h 1321"/>
                <a:gd name="T36" fmla="*/ 131 w 1326"/>
                <a:gd name="T37" fmla="*/ 1310 h 1321"/>
                <a:gd name="T38" fmla="*/ 100 w 1326"/>
                <a:gd name="T39" fmla="*/ 1295 h 1321"/>
                <a:gd name="T40" fmla="*/ 71 w 1326"/>
                <a:gd name="T41" fmla="*/ 1275 h 1321"/>
                <a:gd name="T42" fmla="*/ 48 w 1326"/>
                <a:gd name="T43" fmla="*/ 1251 h 1321"/>
                <a:gd name="T44" fmla="*/ 27 w 1326"/>
                <a:gd name="T45" fmla="*/ 1223 h 1321"/>
                <a:gd name="T46" fmla="*/ 12 w 1326"/>
                <a:gd name="T47" fmla="*/ 1192 h 1321"/>
                <a:gd name="T48" fmla="*/ 3 w 1326"/>
                <a:gd name="T49" fmla="*/ 1158 h 1321"/>
                <a:gd name="T50" fmla="*/ 0 w 1326"/>
                <a:gd name="T51" fmla="*/ 1122 h 1321"/>
                <a:gd name="T52" fmla="*/ 3 w 1326"/>
                <a:gd name="T53" fmla="*/ 1087 h 1321"/>
                <a:gd name="T54" fmla="*/ 12 w 1326"/>
                <a:gd name="T55" fmla="*/ 1053 h 1321"/>
                <a:gd name="T56" fmla="*/ 27 w 1326"/>
                <a:gd name="T57" fmla="*/ 1021 h 1321"/>
                <a:gd name="T58" fmla="*/ 48 w 1326"/>
                <a:gd name="T59" fmla="*/ 993 h 1321"/>
                <a:gd name="T60" fmla="*/ 71 w 1326"/>
                <a:gd name="T61" fmla="*/ 969 h 1321"/>
                <a:gd name="T62" fmla="*/ 100 w 1326"/>
                <a:gd name="T63" fmla="*/ 950 h 1321"/>
                <a:gd name="T64" fmla="*/ 131 w 1326"/>
                <a:gd name="T65" fmla="*/ 935 h 1321"/>
                <a:gd name="T66" fmla="*/ 165 w 1326"/>
                <a:gd name="T67" fmla="*/ 925 h 1321"/>
                <a:gd name="T68" fmla="*/ 201 w 1326"/>
                <a:gd name="T69" fmla="*/ 922 h 1321"/>
                <a:gd name="T70" fmla="*/ 228 w 1326"/>
                <a:gd name="T71" fmla="*/ 924 h 1321"/>
                <a:gd name="T72" fmla="*/ 254 w 1326"/>
                <a:gd name="T73" fmla="*/ 930 h 1321"/>
                <a:gd name="T74" fmla="*/ 814 w 1326"/>
                <a:gd name="T75" fmla="*/ 372 h 1321"/>
                <a:gd name="T76" fmla="*/ 801 w 1326"/>
                <a:gd name="T77" fmla="*/ 282 h 1321"/>
                <a:gd name="T78" fmla="*/ 1083 w 1326"/>
                <a:gd name="T79" fmla="*/ 0 h 1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26" h="1321">
                  <a:moveTo>
                    <a:pt x="1083" y="0"/>
                  </a:moveTo>
                  <a:lnTo>
                    <a:pt x="1112" y="214"/>
                  </a:lnTo>
                  <a:lnTo>
                    <a:pt x="1326" y="241"/>
                  </a:lnTo>
                  <a:lnTo>
                    <a:pt x="1043" y="524"/>
                  </a:lnTo>
                  <a:lnTo>
                    <a:pt x="953" y="511"/>
                  </a:lnTo>
                  <a:lnTo>
                    <a:pt x="394" y="1069"/>
                  </a:lnTo>
                  <a:lnTo>
                    <a:pt x="399" y="1095"/>
                  </a:lnTo>
                  <a:lnTo>
                    <a:pt x="401" y="1122"/>
                  </a:lnTo>
                  <a:lnTo>
                    <a:pt x="398" y="1158"/>
                  </a:lnTo>
                  <a:lnTo>
                    <a:pt x="389" y="1192"/>
                  </a:lnTo>
                  <a:lnTo>
                    <a:pt x="374" y="1223"/>
                  </a:lnTo>
                  <a:lnTo>
                    <a:pt x="353" y="1251"/>
                  </a:lnTo>
                  <a:lnTo>
                    <a:pt x="330" y="1275"/>
                  </a:lnTo>
                  <a:lnTo>
                    <a:pt x="302" y="1295"/>
                  </a:lnTo>
                  <a:lnTo>
                    <a:pt x="270" y="1310"/>
                  </a:lnTo>
                  <a:lnTo>
                    <a:pt x="236" y="1318"/>
                  </a:lnTo>
                  <a:lnTo>
                    <a:pt x="201" y="1321"/>
                  </a:lnTo>
                  <a:lnTo>
                    <a:pt x="165" y="1318"/>
                  </a:lnTo>
                  <a:lnTo>
                    <a:pt x="131" y="1310"/>
                  </a:lnTo>
                  <a:lnTo>
                    <a:pt x="100" y="1295"/>
                  </a:lnTo>
                  <a:lnTo>
                    <a:pt x="71" y="1275"/>
                  </a:lnTo>
                  <a:lnTo>
                    <a:pt x="48" y="1251"/>
                  </a:lnTo>
                  <a:lnTo>
                    <a:pt x="27" y="1223"/>
                  </a:lnTo>
                  <a:lnTo>
                    <a:pt x="12" y="1192"/>
                  </a:lnTo>
                  <a:lnTo>
                    <a:pt x="3" y="1158"/>
                  </a:lnTo>
                  <a:lnTo>
                    <a:pt x="0" y="1122"/>
                  </a:lnTo>
                  <a:lnTo>
                    <a:pt x="3" y="1087"/>
                  </a:lnTo>
                  <a:lnTo>
                    <a:pt x="12" y="1053"/>
                  </a:lnTo>
                  <a:lnTo>
                    <a:pt x="27" y="1021"/>
                  </a:lnTo>
                  <a:lnTo>
                    <a:pt x="48" y="993"/>
                  </a:lnTo>
                  <a:lnTo>
                    <a:pt x="71" y="969"/>
                  </a:lnTo>
                  <a:lnTo>
                    <a:pt x="100" y="950"/>
                  </a:lnTo>
                  <a:lnTo>
                    <a:pt x="131" y="935"/>
                  </a:lnTo>
                  <a:lnTo>
                    <a:pt x="165" y="925"/>
                  </a:lnTo>
                  <a:lnTo>
                    <a:pt x="201" y="922"/>
                  </a:lnTo>
                  <a:lnTo>
                    <a:pt x="228" y="924"/>
                  </a:lnTo>
                  <a:lnTo>
                    <a:pt x="254" y="930"/>
                  </a:lnTo>
                  <a:lnTo>
                    <a:pt x="814" y="372"/>
                  </a:lnTo>
                  <a:lnTo>
                    <a:pt x="801" y="282"/>
                  </a:lnTo>
                  <a:lnTo>
                    <a:pt x="10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38" name="Group 437"/>
          <p:cNvGrpSpPr/>
          <p:nvPr/>
        </p:nvGrpSpPr>
        <p:grpSpPr>
          <a:xfrm>
            <a:off x="4054316" y="580970"/>
            <a:ext cx="300037" cy="344488"/>
            <a:chOff x="4024313" y="469901"/>
            <a:chExt cx="300037" cy="3444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024313" y="676276"/>
              <a:ext cx="300037" cy="138113"/>
            </a:xfrm>
            <a:custGeom>
              <a:avLst/>
              <a:gdLst>
                <a:gd name="T0" fmla="*/ 1306 w 3024"/>
                <a:gd name="T1" fmla="*/ 1026 h 1403"/>
                <a:gd name="T2" fmla="*/ 1379 w 3024"/>
                <a:gd name="T3" fmla="*/ 579 h 1403"/>
                <a:gd name="T4" fmla="*/ 1328 w 3024"/>
                <a:gd name="T5" fmla="*/ 475 h 1403"/>
                <a:gd name="T6" fmla="*/ 1311 w 3024"/>
                <a:gd name="T7" fmla="*/ 393 h 1403"/>
                <a:gd name="T8" fmla="*/ 1320 w 3024"/>
                <a:gd name="T9" fmla="*/ 332 h 1403"/>
                <a:gd name="T10" fmla="*/ 1348 w 3024"/>
                <a:gd name="T11" fmla="*/ 290 h 1403"/>
                <a:gd name="T12" fmla="*/ 1387 w 3024"/>
                <a:gd name="T13" fmla="*/ 261 h 1403"/>
                <a:gd name="T14" fmla="*/ 1431 w 3024"/>
                <a:gd name="T15" fmla="*/ 244 h 1403"/>
                <a:gd name="T16" fmla="*/ 1472 w 3024"/>
                <a:gd name="T17" fmla="*/ 237 h 1403"/>
                <a:gd name="T18" fmla="*/ 1504 w 3024"/>
                <a:gd name="T19" fmla="*/ 234 h 1403"/>
                <a:gd name="T20" fmla="*/ 1521 w 3024"/>
                <a:gd name="T21" fmla="*/ 234 h 1403"/>
                <a:gd name="T22" fmla="*/ 1553 w 3024"/>
                <a:gd name="T23" fmla="*/ 237 h 1403"/>
                <a:gd name="T24" fmla="*/ 1594 w 3024"/>
                <a:gd name="T25" fmla="*/ 244 h 1403"/>
                <a:gd name="T26" fmla="*/ 1638 w 3024"/>
                <a:gd name="T27" fmla="*/ 261 h 1403"/>
                <a:gd name="T28" fmla="*/ 1677 w 3024"/>
                <a:gd name="T29" fmla="*/ 290 h 1403"/>
                <a:gd name="T30" fmla="*/ 1705 w 3024"/>
                <a:gd name="T31" fmla="*/ 332 h 1403"/>
                <a:gd name="T32" fmla="*/ 1714 w 3024"/>
                <a:gd name="T33" fmla="*/ 393 h 1403"/>
                <a:gd name="T34" fmla="*/ 1697 w 3024"/>
                <a:gd name="T35" fmla="*/ 475 h 1403"/>
                <a:gd name="T36" fmla="*/ 1646 w 3024"/>
                <a:gd name="T37" fmla="*/ 579 h 1403"/>
                <a:gd name="T38" fmla="*/ 1718 w 3024"/>
                <a:gd name="T39" fmla="*/ 1026 h 1403"/>
                <a:gd name="T40" fmla="*/ 2045 w 3024"/>
                <a:gd name="T41" fmla="*/ 2 h 1403"/>
                <a:gd name="T42" fmla="*/ 2077 w 3024"/>
                <a:gd name="T43" fmla="*/ 23 h 1403"/>
                <a:gd name="T44" fmla="*/ 2149 w 3024"/>
                <a:gd name="T45" fmla="*/ 64 h 1403"/>
                <a:gd name="T46" fmla="*/ 2257 w 3024"/>
                <a:gd name="T47" fmla="*/ 121 h 1403"/>
                <a:gd name="T48" fmla="*/ 2398 w 3024"/>
                <a:gd name="T49" fmla="*/ 189 h 1403"/>
                <a:gd name="T50" fmla="*/ 2570 w 3024"/>
                <a:gd name="T51" fmla="*/ 262 h 1403"/>
                <a:gd name="T52" fmla="*/ 2734 w 3024"/>
                <a:gd name="T53" fmla="*/ 333 h 1403"/>
                <a:gd name="T54" fmla="*/ 2850 w 3024"/>
                <a:gd name="T55" fmla="*/ 419 h 1403"/>
                <a:gd name="T56" fmla="*/ 2929 w 3024"/>
                <a:gd name="T57" fmla="*/ 528 h 1403"/>
                <a:gd name="T58" fmla="*/ 2979 w 3024"/>
                <a:gd name="T59" fmla="*/ 664 h 1403"/>
                <a:gd name="T60" fmla="*/ 3006 w 3024"/>
                <a:gd name="T61" fmla="*/ 826 h 1403"/>
                <a:gd name="T62" fmla="*/ 3018 w 3024"/>
                <a:gd name="T63" fmla="*/ 1017 h 1403"/>
                <a:gd name="T64" fmla="*/ 3022 w 3024"/>
                <a:gd name="T65" fmla="*/ 1238 h 1403"/>
                <a:gd name="T66" fmla="*/ 0 w 3024"/>
                <a:gd name="T67" fmla="*/ 1403 h 1403"/>
                <a:gd name="T68" fmla="*/ 3 w 3024"/>
                <a:gd name="T69" fmla="*/ 1150 h 1403"/>
                <a:gd name="T70" fmla="*/ 9 w 3024"/>
                <a:gd name="T71" fmla="*/ 931 h 1403"/>
                <a:gd name="T72" fmla="*/ 28 w 3024"/>
                <a:gd name="T73" fmla="*/ 745 h 1403"/>
                <a:gd name="T74" fmla="*/ 68 w 3024"/>
                <a:gd name="T75" fmla="*/ 590 h 1403"/>
                <a:gd name="T76" fmla="*/ 136 w 3024"/>
                <a:gd name="T77" fmla="*/ 463 h 1403"/>
                <a:gd name="T78" fmla="*/ 241 w 3024"/>
                <a:gd name="T79" fmla="*/ 362 h 1403"/>
                <a:gd name="T80" fmla="*/ 390 w 3024"/>
                <a:gd name="T81" fmla="*/ 287 h 1403"/>
                <a:gd name="T82" fmla="*/ 572 w 3024"/>
                <a:gd name="T83" fmla="*/ 212 h 1403"/>
                <a:gd name="T84" fmla="*/ 723 w 3024"/>
                <a:gd name="T85" fmla="*/ 143 h 1403"/>
                <a:gd name="T86" fmla="*/ 842 w 3024"/>
                <a:gd name="T87" fmla="*/ 81 h 1403"/>
                <a:gd name="T88" fmla="*/ 926 w 3024"/>
                <a:gd name="T89" fmla="*/ 35 h 1403"/>
                <a:gd name="T90" fmla="*/ 973 w 3024"/>
                <a:gd name="T91" fmla="*/ 6 h 1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024" h="1403">
                  <a:moveTo>
                    <a:pt x="981" y="0"/>
                  </a:moveTo>
                  <a:lnTo>
                    <a:pt x="1266" y="904"/>
                  </a:lnTo>
                  <a:lnTo>
                    <a:pt x="1306" y="1026"/>
                  </a:lnTo>
                  <a:lnTo>
                    <a:pt x="1434" y="664"/>
                  </a:lnTo>
                  <a:lnTo>
                    <a:pt x="1404" y="620"/>
                  </a:lnTo>
                  <a:lnTo>
                    <a:pt x="1379" y="579"/>
                  </a:lnTo>
                  <a:lnTo>
                    <a:pt x="1358" y="541"/>
                  </a:lnTo>
                  <a:lnTo>
                    <a:pt x="1341" y="506"/>
                  </a:lnTo>
                  <a:lnTo>
                    <a:pt x="1328" y="475"/>
                  </a:lnTo>
                  <a:lnTo>
                    <a:pt x="1320" y="445"/>
                  </a:lnTo>
                  <a:lnTo>
                    <a:pt x="1313" y="417"/>
                  </a:lnTo>
                  <a:lnTo>
                    <a:pt x="1311" y="393"/>
                  </a:lnTo>
                  <a:lnTo>
                    <a:pt x="1311" y="370"/>
                  </a:lnTo>
                  <a:lnTo>
                    <a:pt x="1314" y="350"/>
                  </a:lnTo>
                  <a:lnTo>
                    <a:pt x="1320" y="332"/>
                  </a:lnTo>
                  <a:lnTo>
                    <a:pt x="1328" y="316"/>
                  </a:lnTo>
                  <a:lnTo>
                    <a:pt x="1336" y="302"/>
                  </a:lnTo>
                  <a:lnTo>
                    <a:pt x="1348" y="290"/>
                  </a:lnTo>
                  <a:lnTo>
                    <a:pt x="1360" y="279"/>
                  </a:lnTo>
                  <a:lnTo>
                    <a:pt x="1373" y="269"/>
                  </a:lnTo>
                  <a:lnTo>
                    <a:pt x="1387" y="261"/>
                  </a:lnTo>
                  <a:lnTo>
                    <a:pt x="1402" y="255"/>
                  </a:lnTo>
                  <a:lnTo>
                    <a:pt x="1417" y="249"/>
                  </a:lnTo>
                  <a:lnTo>
                    <a:pt x="1431" y="244"/>
                  </a:lnTo>
                  <a:lnTo>
                    <a:pt x="1445" y="241"/>
                  </a:lnTo>
                  <a:lnTo>
                    <a:pt x="1460" y="239"/>
                  </a:lnTo>
                  <a:lnTo>
                    <a:pt x="1472" y="237"/>
                  </a:lnTo>
                  <a:lnTo>
                    <a:pt x="1484" y="236"/>
                  </a:lnTo>
                  <a:lnTo>
                    <a:pt x="1495" y="235"/>
                  </a:lnTo>
                  <a:lnTo>
                    <a:pt x="1504" y="234"/>
                  </a:lnTo>
                  <a:lnTo>
                    <a:pt x="1511" y="234"/>
                  </a:lnTo>
                  <a:lnTo>
                    <a:pt x="1514" y="234"/>
                  </a:lnTo>
                  <a:lnTo>
                    <a:pt x="1521" y="234"/>
                  </a:lnTo>
                  <a:lnTo>
                    <a:pt x="1530" y="235"/>
                  </a:lnTo>
                  <a:lnTo>
                    <a:pt x="1541" y="236"/>
                  </a:lnTo>
                  <a:lnTo>
                    <a:pt x="1553" y="237"/>
                  </a:lnTo>
                  <a:lnTo>
                    <a:pt x="1565" y="239"/>
                  </a:lnTo>
                  <a:lnTo>
                    <a:pt x="1580" y="241"/>
                  </a:lnTo>
                  <a:lnTo>
                    <a:pt x="1594" y="244"/>
                  </a:lnTo>
                  <a:lnTo>
                    <a:pt x="1608" y="249"/>
                  </a:lnTo>
                  <a:lnTo>
                    <a:pt x="1623" y="255"/>
                  </a:lnTo>
                  <a:lnTo>
                    <a:pt x="1638" y="261"/>
                  </a:lnTo>
                  <a:lnTo>
                    <a:pt x="1652" y="269"/>
                  </a:lnTo>
                  <a:lnTo>
                    <a:pt x="1665" y="279"/>
                  </a:lnTo>
                  <a:lnTo>
                    <a:pt x="1677" y="290"/>
                  </a:lnTo>
                  <a:lnTo>
                    <a:pt x="1688" y="302"/>
                  </a:lnTo>
                  <a:lnTo>
                    <a:pt x="1697" y="316"/>
                  </a:lnTo>
                  <a:lnTo>
                    <a:pt x="1705" y="332"/>
                  </a:lnTo>
                  <a:lnTo>
                    <a:pt x="1711" y="350"/>
                  </a:lnTo>
                  <a:lnTo>
                    <a:pt x="1714" y="370"/>
                  </a:lnTo>
                  <a:lnTo>
                    <a:pt x="1714" y="393"/>
                  </a:lnTo>
                  <a:lnTo>
                    <a:pt x="1712" y="417"/>
                  </a:lnTo>
                  <a:lnTo>
                    <a:pt x="1705" y="445"/>
                  </a:lnTo>
                  <a:lnTo>
                    <a:pt x="1697" y="475"/>
                  </a:lnTo>
                  <a:lnTo>
                    <a:pt x="1684" y="506"/>
                  </a:lnTo>
                  <a:lnTo>
                    <a:pt x="1667" y="541"/>
                  </a:lnTo>
                  <a:lnTo>
                    <a:pt x="1646" y="579"/>
                  </a:lnTo>
                  <a:lnTo>
                    <a:pt x="1621" y="620"/>
                  </a:lnTo>
                  <a:lnTo>
                    <a:pt x="1590" y="664"/>
                  </a:lnTo>
                  <a:lnTo>
                    <a:pt x="1718" y="1026"/>
                  </a:lnTo>
                  <a:lnTo>
                    <a:pt x="1757" y="904"/>
                  </a:lnTo>
                  <a:lnTo>
                    <a:pt x="2042" y="0"/>
                  </a:lnTo>
                  <a:lnTo>
                    <a:pt x="2045" y="2"/>
                  </a:lnTo>
                  <a:lnTo>
                    <a:pt x="2051" y="6"/>
                  </a:lnTo>
                  <a:lnTo>
                    <a:pt x="2063" y="14"/>
                  </a:lnTo>
                  <a:lnTo>
                    <a:pt x="2077" y="23"/>
                  </a:lnTo>
                  <a:lnTo>
                    <a:pt x="2097" y="35"/>
                  </a:lnTo>
                  <a:lnTo>
                    <a:pt x="2122" y="49"/>
                  </a:lnTo>
                  <a:lnTo>
                    <a:pt x="2149" y="64"/>
                  </a:lnTo>
                  <a:lnTo>
                    <a:pt x="2182" y="81"/>
                  </a:lnTo>
                  <a:lnTo>
                    <a:pt x="2218" y="100"/>
                  </a:lnTo>
                  <a:lnTo>
                    <a:pt x="2257" y="121"/>
                  </a:lnTo>
                  <a:lnTo>
                    <a:pt x="2300" y="143"/>
                  </a:lnTo>
                  <a:lnTo>
                    <a:pt x="2347" y="166"/>
                  </a:lnTo>
                  <a:lnTo>
                    <a:pt x="2398" y="189"/>
                  </a:lnTo>
                  <a:lnTo>
                    <a:pt x="2452" y="213"/>
                  </a:lnTo>
                  <a:lnTo>
                    <a:pt x="2509" y="238"/>
                  </a:lnTo>
                  <a:lnTo>
                    <a:pt x="2570" y="262"/>
                  </a:lnTo>
                  <a:lnTo>
                    <a:pt x="2633" y="287"/>
                  </a:lnTo>
                  <a:lnTo>
                    <a:pt x="2687" y="309"/>
                  </a:lnTo>
                  <a:lnTo>
                    <a:pt x="2734" y="333"/>
                  </a:lnTo>
                  <a:lnTo>
                    <a:pt x="2777" y="359"/>
                  </a:lnTo>
                  <a:lnTo>
                    <a:pt x="2815" y="388"/>
                  </a:lnTo>
                  <a:lnTo>
                    <a:pt x="2850" y="419"/>
                  </a:lnTo>
                  <a:lnTo>
                    <a:pt x="2880" y="452"/>
                  </a:lnTo>
                  <a:lnTo>
                    <a:pt x="2906" y="489"/>
                  </a:lnTo>
                  <a:lnTo>
                    <a:pt x="2929" y="528"/>
                  </a:lnTo>
                  <a:lnTo>
                    <a:pt x="2948" y="571"/>
                  </a:lnTo>
                  <a:lnTo>
                    <a:pt x="2965" y="616"/>
                  </a:lnTo>
                  <a:lnTo>
                    <a:pt x="2979" y="664"/>
                  </a:lnTo>
                  <a:lnTo>
                    <a:pt x="2989" y="716"/>
                  </a:lnTo>
                  <a:lnTo>
                    <a:pt x="2999" y="769"/>
                  </a:lnTo>
                  <a:lnTo>
                    <a:pt x="3006" y="826"/>
                  </a:lnTo>
                  <a:lnTo>
                    <a:pt x="3011" y="887"/>
                  </a:lnTo>
                  <a:lnTo>
                    <a:pt x="3016" y="950"/>
                  </a:lnTo>
                  <a:lnTo>
                    <a:pt x="3018" y="1017"/>
                  </a:lnTo>
                  <a:lnTo>
                    <a:pt x="3020" y="1087"/>
                  </a:lnTo>
                  <a:lnTo>
                    <a:pt x="3021" y="1160"/>
                  </a:lnTo>
                  <a:lnTo>
                    <a:pt x="3022" y="1238"/>
                  </a:lnTo>
                  <a:lnTo>
                    <a:pt x="3023" y="1318"/>
                  </a:lnTo>
                  <a:lnTo>
                    <a:pt x="3024" y="1403"/>
                  </a:lnTo>
                  <a:lnTo>
                    <a:pt x="0" y="1403"/>
                  </a:lnTo>
                  <a:lnTo>
                    <a:pt x="1" y="1314"/>
                  </a:lnTo>
                  <a:lnTo>
                    <a:pt x="2" y="1230"/>
                  </a:lnTo>
                  <a:lnTo>
                    <a:pt x="3" y="1150"/>
                  </a:lnTo>
                  <a:lnTo>
                    <a:pt x="4" y="1073"/>
                  </a:lnTo>
                  <a:lnTo>
                    <a:pt x="6" y="1001"/>
                  </a:lnTo>
                  <a:lnTo>
                    <a:pt x="9" y="931"/>
                  </a:lnTo>
                  <a:lnTo>
                    <a:pt x="15" y="866"/>
                  </a:lnTo>
                  <a:lnTo>
                    <a:pt x="21" y="804"/>
                  </a:lnTo>
                  <a:lnTo>
                    <a:pt x="28" y="745"/>
                  </a:lnTo>
                  <a:lnTo>
                    <a:pt x="39" y="690"/>
                  </a:lnTo>
                  <a:lnTo>
                    <a:pt x="53" y="638"/>
                  </a:lnTo>
                  <a:lnTo>
                    <a:pt x="68" y="590"/>
                  </a:lnTo>
                  <a:lnTo>
                    <a:pt x="87" y="544"/>
                  </a:lnTo>
                  <a:lnTo>
                    <a:pt x="110" y="502"/>
                  </a:lnTo>
                  <a:lnTo>
                    <a:pt x="136" y="463"/>
                  </a:lnTo>
                  <a:lnTo>
                    <a:pt x="166" y="427"/>
                  </a:lnTo>
                  <a:lnTo>
                    <a:pt x="201" y="393"/>
                  </a:lnTo>
                  <a:lnTo>
                    <a:pt x="241" y="362"/>
                  </a:lnTo>
                  <a:lnTo>
                    <a:pt x="286" y="335"/>
                  </a:lnTo>
                  <a:lnTo>
                    <a:pt x="335" y="310"/>
                  </a:lnTo>
                  <a:lnTo>
                    <a:pt x="390" y="287"/>
                  </a:lnTo>
                  <a:lnTo>
                    <a:pt x="454" y="262"/>
                  </a:lnTo>
                  <a:lnTo>
                    <a:pt x="514" y="238"/>
                  </a:lnTo>
                  <a:lnTo>
                    <a:pt x="572" y="212"/>
                  </a:lnTo>
                  <a:lnTo>
                    <a:pt x="626" y="188"/>
                  </a:lnTo>
                  <a:lnTo>
                    <a:pt x="677" y="165"/>
                  </a:lnTo>
                  <a:lnTo>
                    <a:pt x="723" y="143"/>
                  </a:lnTo>
                  <a:lnTo>
                    <a:pt x="766" y="120"/>
                  </a:lnTo>
                  <a:lnTo>
                    <a:pt x="806" y="100"/>
                  </a:lnTo>
                  <a:lnTo>
                    <a:pt x="842" y="81"/>
                  </a:lnTo>
                  <a:lnTo>
                    <a:pt x="874" y="63"/>
                  </a:lnTo>
                  <a:lnTo>
                    <a:pt x="902" y="49"/>
                  </a:lnTo>
                  <a:lnTo>
                    <a:pt x="926" y="35"/>
                  </a:lnTo>
                  <a:lnTo>
                    <a:pt x="945" y="22"/>
                  </a:lnTo>
                  <a:lnTo>
                    <a:pt x="961" y="14"/>
                  </a:lnTo>
                  <a:lnTo>
                    <a:pt x="973" y="6"/>
                  </a:lnTo>
                  <a:lnTo>
                    <a:pt x="979" y="2"/>
                  </a:lnTo>
                  <a:lnTo>
                    <a:pt x="9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5"/>
            <p:cNvSpPr>
              <a:spLocks noEditPoints="1"/>
            </p:cNvSpPr>
            <p:nvPr/>
          </p:nvSpPr>
          <p:spPr bwMode="auto">
            <a:xfrm>
              <a:off x="4076700" y="469901"/>
              <a:ext cx="192087" cy="192088"/>
            </a:xfrm>
            <a:custGeom>
              <a:avLst/>
              <a:gdLst>
                <a:gd name="T0" fmla="*/ 1314 w 1932"/>
                <a:gd name="T1" fmla="*/ 865 h 1938"/>
                <a:gd name="T2" fmla="*/ 1261 w 1932"/>
                <a:gd name="T3" fmla="*/ 943 h 1938"/>
                <a:gd name="T4" fmla="*/ 1280 w 1932"/>
                <a:gd name="T5" fmla="*/ 1039 h 1938"/>
                <a:gd name="T6" fmla="*/ 1359 w 1932"/>
                <a:gd name="T7" fmla="*/ 1092 h 1938"/>
                <a:gd name="T8" fmla="*/ 1454 w 1932"/>
                <a:gd name="T9" fmla="*/ 1073 h 1938"/>
                <a:gd name="T10" fmla="*/ 1507 w 1932"/>
                <a:gd name="T11" fmla="*/ 994 h 1938"/>
                <a:gd name="T12" fmla="*/ 1488 w 1932"/>
                <a:gd name="T13" fmla="*/ 899 h 1938"/>
                <a:gd name="T14" fmla="*/ 1410 w 1932"/>
                <a:gd name="T15" fmla="*/ 846 h 1938"/>
                <a:gd name="T16" fmla="*/ 919 w 1932"/>
                <a:gd name="T17" fmla="*/ 853 h 1938"/>
                <a:gd name="T18" fmla="*/ 852 w 1932"/>
                <a:gd name="T19" fmla="*/ 920 h 1938"/>
                <a:gd name="T20" fmla="*/ 852 w 1932"/>
                <a:gd name="T21" fmla="*/ 1017 h 1938"/>
                <a:gd name="T22" fmla="*/ 919 w 1932"/>
                <a:gd name="T23" fmla="*/ 1085 h 1938"/>
                <a:gd name="T24" fmla="*/ 1016 w 1932"/>
                <a:gd name="T25" fmla="*/ 1085 h 1938"/>
                <a:gd name="T26" fmla="*/ 1083 w 1932"/>
                <a:gd name="T27" fmla="*/ 1017 h 1938"/>
                <a:gd name="T28" fmla="*/ 1083 w 1932"/>
                <a:gd name="T29" fmla="*/ 920 h 1938"/>
                <a:gd name="T30" fmla="*/ 1016 w 1932"/>
                <a:gd name="T31" fmla="*/ 853 h 1938"/>
                <a:gd name="T32" fmla="*/ 526 w 1932"/>
                <a:gd name="T33" fmla="*/ 846 h 1938"/>
                <a:gd name="T34" fmla="*/ 447 w 1932"/>
                <a:gd name="T35" fmla="*/ 899 h 1938"/>
                <a:gd name="T36" fmla="*/ 428 w 1932"/>
                <a:gd name="T37" fmla="*/ 994 h 1938"/>
                <a:gd name="T38" fmla="*/ 482 w 1932"/>
                <a:gd name="T39" fmla="*/ 1073 h 1938"/>
                <a:gd name="T40" fmla="*/ 577 w 1932"/>
                <a:gd name="T41" fmla="*/ 1092 h 1938"/>
                <a:gd name="T42" fmla="*/ 655 w 1932"/>
                <a:gd name="T43" fmla="*/ 1039 h 1938"/>
                <a:gd name="T44" fmla="*/ 674 w 1932"/>
                <a:gd name="T45" fmla="*/ 943 h 1938"/>
                <a:gd name="T46" fmla="*/ 621 w 1932"/>
                <a:gd name="T47" fmla="*/ 865 h 1938"/>
                <a:gd name="T48" fmla="*/ 932 w 1932"/>
                <a:gd name="T49" fmla="*/ 0 h 1938"/>
                <a:gd name="T50" fmla="*/ 1212 w 1932"/>
                <a:gd name="T51" fmla="*/ 31 h 1938"/>
                <a:gd name="T52" fmla="*/ 1476 w 1932"/>
                <a:gd name="T53" fmla="*/ 144 h 1938"/>
                <a:gd name="T54" fmla="*/ 1702 w 1932"/>
                <a:gd name="T55" fmla="*/ 338 h 1938"/>
                <a:gd name="T56" fmla="*/ 1855 w 1932"/>
                <a:gd name="T57" fmla="*/ 587 h 1938"/>
                <a:gd name="T58" fmla="*/ 1927 w 1932"/>
                <a:gd name="T59" fmla="*/ 863 h 1938"/>
                <a:gd name="T60" fmla="*/ 1918 w 1932"/>
                <a:gd name="T61" fmla="*/ 1145 h 1938"/>
                <a:gd name="T62" fmla="*/ 1825 w 1932"/>
                <a:gd name="T63" fmla="*/ 1416 h 1938"/>
                <a:gd name="T64" fmla="*/ 1650 w 1932"/>
                <a:gd name="T65" fmla="*/ 1653 h 1938"/>
                <a:gd name="T66" fmla="*/ 1417 w 1932"/>
                <a:gd name="T67" fmla="*/ 1827 h 1938"/>
                <a:gd name="T68" fmla="*/ 1152 w 1932"/>
                <a:gd name="T69" fmla="*/ 1920 h 1938"/>
                <a:gd name="T70" fmla="*/ 875 w 1932"/>
                <a:gd name="T71" fmla="*/ 1933 h 1938"/>
                <a:gd name="T72" fmla="*/ 605 w 1932"/>
                <a:gd name="T73" fmla="*/ 1867 h 1938"/>
                <a:gd name="T74" fmla="*/ 426 w 1932"/>
                <a:gd name="T75" fmla="*/ 1836 h 1938"/>
                <a:gd name="T76" fmla="*/ 233 w 1932"/>
                <a:gd name="T77" fmla="*/ 1912 h 1938"/>
                <a:gd name="T78" fmla="*/ 65 w 1932"/>
                <a:gd name="T79" fmla="*/ 1915 h 1938"/>
                <a:gd name="T80" fmla="*/ 33 w 1932"/>
                <a:gd name="T81" fmla="*/ 1884 h 1938"/>
                <a:gd name="T82" fmla="*/ 54 w 1932"/>
                <a:gd name="T83" fmla="*/ 1845 h 1938"/>
                <a:gd name="T84" fmla="*/ 177 w 1932"/>
                <a:gd name="T85" fmla="*/ 1743 h 1938"/>
                <a:gd name="T86" fmla="*/ 253 w 1932"/>
                <a:gd name="T87" fmla="*/ 1618 h 1938"/>
                <a:gd name="T88" fmla="*/ 119 w 1932"/>
                <a:gd name="T89" fmla="*/ 1437 h 1938"/>
                <a:gd name="T90" fmla="*/ 22 w 1932"/>
                <a:gd name="T91" fmla="*/ 1178 h 1938"/>
                <a:gd name="T92" fmla="*/ 1 w 1932"/>
                <a:gd name="T93" fmla="*/ 907 h 1938"/>
                <a:gd name="T94" fmla="*/ 57 w 1932"/>
                <a:gd name="T95" fmla="*/ 639 h 1938"/>
                <a:gd name="T96" fmla="*/ 189 w 1932"/>
                <a:gd name="T97" fmla="*/ 392 h 1938"/>
                <a:gd name="T98" fmla="*/ 397 w 1932"/>
                <a:gd name="T99" fmla="*/ 185 h 1938"/>
                <a:gd name="T100" fmla="*/ 654 w 1932"/>
                <a:gd name="T101" fmla="*/ 51 h 1938"/>
                <a:gd name="T102" fmla="*/ 932 w 1932"/>
                <a:gd name="T103" fmla="*/ 0 h 19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32" h="1938">
                  <a:moveTo>
                    <a:pt x="1384" y="843"/>
                  </a:moveTo>
                  <a:lnTo>
                    <a:pt x="1359" y="846"/>
                  </a:lnTo>
                  <a:lnTo>
                    <a:pt x="1336" y="853"/>
                  </a:lnTo>
                  <a:lnTo>
                    <a:pt x="1314" y="865"/>
                  </a:lnTo>
                  <a:lnTo>
                    <a:pt x="1296" y="880"/>
                  </a:lnTo>
                  <a:lnTo>
                    <a:pt x="1280" y="899"/>
                  </a:lnTo>
                  <a:lnTo>
                    <a:pt x="1268" y="920"/>
                  </a:lnTo>
                  <a:lnTo>
                    <a:pt x="1261" y="943"/>
                  </a:lnTo>
                  <a:lnTo>
                    <a:pt x="1259" y="968"/>
                  </a:lnTo>
                  <a:lnTo>
                    <a:pt x="1261" y="994"/>
                  </a:lnTo>
                  <a:lnTo>
                    <a:pt x="1268" y="1017"/>
                  </a:lnTo>
                  <a:lnTo>
                    <a:pt x="1280" y="1039"/>
                  </a:lnTo>
                  <a:lnTo>
                    <a:pt x="1296" y="1057"/>
                  </a:lnTo>
                  <a:lnTo>
                    <a:pt x="1314" y="1073"/>
                  </a:lnTo>
                  <a:lnTo>
                    <a:pt x="1336" y="1085"/>
                  </a:lnTo>
                  <a:lnTo>
                    <a:pt x="1359" y="1092"/>
                  </a:lnTo>
                  <a:lnTo>
                    <a:pt x="1384" y="1094"/>
                  </a:lnTo>
                  <a:lnTo>
                    <a:pt x="1410" y="1092"/>
                  </a:lnTo>
                  <a:lnTo>
                    <a:pt x="1433" y="1085"/>
                  </a:lnTo>
                  <a:lnTo>
                    <a:pt x="1454" y="1073"/>
                  </a:lnTo>
                  <a:lnTo>
                    <a:pt x="1473" y="1057"/>
                  </a:lnTo>
                  <a:lnTo>
                    <a:pt x="1488" y="1039"/>
                  </a:lnTo>
                  <a:lnTo>
                    <a:pt x="1499" y="1017"/>
                  </a:lnTo>
                  <a:lnTo>
                    <a:pt x="1507" y="994"/>
                  </a:lnTo>
                  <a:lnTo>
                    <a:pt x="1510" y="968"/>
                  </a:lnTo>
                  <a:lnTo>
                    <a:pt x="1507" y="943"/>
                  </a:lnTo>
                  <a:lnTo>
                    <a:pt x="1499" y="920"/>
                  </a:lnTo>
                  <a:lnTo>
                    <a:pt x="1488" y="899"/>
                  </a:lnTo>
                  <a:lnTo>
                    <a:pt x="1473" y="880"/>
                  </a:lnTo>
                  <a:lnTo>
                    <a:pt x="1454" y="865"/>
                  </a:lnTo>
                  <a:lnTo>
                    <a:pt x="1433" y="853"/>
                  </a:lnTo>
                  <a:lnTo>
                    <a:pt x="1410" y="846"/>
                  </a:lnTo>
                  <a:lnTo>
                    <a:pt x="1384" y="843"/>
                  </a:lnTo>
                  <a:close/>
                  <a:moveTo>
                    <a:pt x="968" y="843"/>
                  </a:moveTo>
                  <a:lnTo>
                    <a:pt x="943" y="846"/>
                  </a:lnTo>
                  <a:lnTo>
                    <a:pt x="919" y="853"/>
                  </a:lnTo>
                  <a:lnTo>
                    <a:pt x="897" y="865"/>
                  </a:lnTo>
                  <a:lnTo>
                    <a:pt x="879" y="880"/>
                  </a:lnTo>
                  <a:lnTo>
                    <a:pt x="864" y="899"/>
                  </a:lnTo>
                  <a:lnTo>
                    <a:pt x="852" y="920"/>
                  </a:lnTo>
                  <a:lnTo>
                    <a:pt x="845" y="943"/>
                  </a:lnTo>
                  <a:lnTo>
                    <a:pt x="843" y="968"/>
                  </a:lnTo>
                  <a:lnTo>
                    <a:pt x="845" y="994"/>
                  </a:lnTo>
                  <a:lnTo>
                    <a:pt x="852" y="1017"/>
                  </a:lnTo>
                  <a:lnTo>
                    <a:pt x="864" y="1039"/>
                  </a:lnTo>
                  <a:lnTo>
                    <a:pt x="879" y="1057"/>
                  </a:lnTo>
                  <a:lnTo>
                    <a:pt x="897" y="1073"/>
                  </a:lnTo>
                  <a:lnTo>
                    <a:pt x="919" y="1085"/>
                  </a:lnTo>
                  <a:lnTo>
                    <a:pt x="943" y="1092"/>
                  </a:lnTo>
                  <a:lnTo>
                    <a:pt x="968" y="1094"/>
                  </a:lnTo>
                  <a:lnTo>
                    <a:pt x="993" y="1092"/>
                  </a:lnTo>
                  <a:lnTo>
                    <a:pt x="1016" y="1085"/>
                  </a:lnTo>
                  <a:lnTo>
                    <a:pt x="1037" y="1073"/>
                  </a:lnTo>
                  <a:lnTo>
                    <a:pt x="1056" y="1057"/>
                  </a:lnTo>
                  <a:lnTo>
                    <a:pt x="1071" y="1039"/>
                  </a:lnTo>
                  <a:lnTo>
                    <a:pt x="1083" y="1017"/>
                  </a:lnTo>
                  <a:lnTo>
                    <a:pt x="1090" y="994"/>
                  </a:lnTo>
                  <a:lnTo>
                    <a:pt x="1093" y="968"/>
                  </a:lnTo>
                  <a:lnTo>
                    <a:pt x="1090" y="943"/>
                  </a:lnTo>
                  <a:lnTo>
                    <a:pt x="1083" y="920"/>
                  </a:lnTo>
                  <a:lnTo>
                    <a:pt x="1071" y="899"/>
                  </a:lnTo>
                  <a:lnTo>
                    <a:pt x="1056" y="880"/>
                  </a:lnTo>
                  <a:lnTo>
                    <a:pt x="1037" y="865"/>
                  </a:lnTo>
                  <a:lnTo>
                    <a:pt x="1016" y="853"/>
                  </a:lnTo>
                  <a:lnTo>
                    <a:pt x="993" y="846"/>
                  </a:lnTo>
                  <a:lnTo>
                    <a:pt x="968" y="843"/>
                  </a:lnTo>
                  <a:close/>
                  <a:moveTo>
                    <a:pt x="552" y="843"/>
                  </a:moveTo>
                  <a:lnTo>
                    <a:pt x="526" y="846"/>
                  </a:lnTo>
                  <a:lnTo>
                    <a:pt x="503" y="853"/>
                  </a:lnTo>
                  <a:lnTo>
                    <a:pt x="482" y="865"/>
                  </a:lnTo>
                  <a:lnTo>
                    <a:pt x="463" y="880"/>
                  </a:lnTo>
                  <a:lnTo>
                    <a:pt x="447" y="899"/>
                  </a:lnTo>
                  <a:lnTo>
                    <a:pt x="436" y="920"/>
                  </a:lnTo>
                  <a:lnTo>
                    <a:pt x="428" y="943"/>
                  </a:lnTo>
                  <a:lnTo>
                    <a:pt x="426" y="968"/>
                  </a:lnTo>
                  <a:lnTo>
                    <a:pt x="428" y="994"/>
                  </a:lnTo>
                  <a:lnTo>
                    <a:pt x="436" y="1017"/>
                  </a:lnTo>
                  <a:lnTo>
                    <a:pt x="447" y="1039"/>
                  </a:lnTo>
                  <a:lnTo>
                    <a:pt x="463" y="1057"/>
                  </a:lnTo>
                  <a:lnTo>
                    <a:pt x="482" y="1073"/>
                  </a:lnTo>
                  <a:lnTo>
                    <a:pt x="503" y="1085"/>
                  </a:lnTo>
                  <a:lnTo>
                    <a:pt x="526" y="1092"/>
                  </a:lnTo>
                  <a:lnTo>
                    <a:pt x="552" y="1094"/>
                  </a:lnTo>
                  <a:lnTo>
                    <a:pt x="577" y="1092"/>
                  </a:lnTo>
                  <a:lnTo>
                    <a:pt x="600" y="1085"/>
                  </a:lnTo>
                  <a:lnTo>
                    <a:pt x="621" y="1073"/>
                  </a:lnTo>
                  <a:lnTo>
                    <a:pt x="640" y="1057"/>
                  </a:lnTo>
                  <a:lnTo>
                    <a:pt x="655" y="1039"/>
                  </a:lnTo>
                  <a:lnTo>
                    <a:pt x="666" y="1017"/>
                  </a:lnTo>
                  <a:lnTo>
                    <a:pt x="674" y="994"/>
                  </a:lnTo>
                  <a:lnTo>
                    <a:pt x="677" y="968"/>
                  </a:lnTo>
                  <a:lnTo>
                    <a:pt x="674" y="943"/>
                  </a:lnTo>
                  <a:lnTo>
                    <a:pt x="666" y="920"/>
                  </a:lnTo>
                  <a:lnTo>
                    <a:pt x="655" y="899"/>
                  </a:lnTo>
                  <a:lnTo>
                    <a:pt x="640" y="880"/>
                  </a:lnTo>
                  <a:lnTo>
                    <a:pt x="621" y="865"/>
                  </a:lnTo>
                  <a:lnTo>
                    <a:pt x="600" y="853"/>
                  </a:lnTo>
                  <a:lnTo>
                    <a:pt x="577" y="846"/>
                  </a:lnTo>
                  <a:lnTo>
                    <a:pt x="552" y="843"/>
                  </a:lnTo>
                  <a:close/>
                  <a:moveTo>
                    <a:pt x="932" y="0"/>
                  </a:moveTo>
                  <a:lnTo>
                    <a:pt x="1003" y="0"/>
                  </a:lnTo>
                  <a:lnTo>
                    <a:pt x="1073" y="6"/>
                  </a:lnTo>
                  <a:lnTo>
                    <a:pt x="1143" y="15"/>
                  </a:lnTo>
                  <a:lnTo>
                    <a:pt x="1212" y="31"/>
                  </a:lnTo>
                  <a:lnTo>
                    <a:pt x="1280" y="51"/>
                  </a:lnTo>
                  <a:lnTo>
                    <a:pt x="1347" y="77"/>
                  </a:lnTo>
                  <a:lnTo>
                    <a:pt x="1413" y="108"/>
                  </a:lnTo>
                  <a:lnTo>
                    <a:pt x="1476" y="144"/>
                  </a:lnTo>
                  <a:lnTo>
                    <a:pt x="1536" y="185"/>
                  </a:lnTo>
                  <a:lnTo>
                    <a:pt x="1595" y="232"/>
                  </a:lnTo>
                  <a:lnTo>
                    <a:pt x="1650" y="282"/>
                  </a:lnTo>
                  <a:lnTo>
                    <a:pt x="1702" y="338"/>
                  </a:lnTo>
                  <a:lnTo>
                    <a:pt x="1748" y="398"/>
                  </a:lnTo>
                  <a:lnTo>
                    <a:pt x="1789" y="458"/>
                  </a:lnTo>
                  <a:lnTo>
                    <a:pt x="1825" y="521"/>
                  </a:lnTo>
                  <a:lnTo>
                    <a:pt x="1855" y="587"/>
                  </a:lnTo>
                  <a:lnTo>
                    <a:pt x="1881" y="654"/>
                  </a:lnTo>
                  <a:lnTo>
                    <a:pt x="1902" y="723"/>
                  </a:lnTo>
                  <a:lnTo>
                    <a:pt x="1918" y="792"/>
                  </a:lnTo>
                  <a:lnTo>
                    <a:pt x="1927" y="863"/>
                  </a:lnTo>
                  <a:lnTo>
                    <a:pt x="1932" y="934"/>
                  </a:lnTo>
                  <a:lnTo>
                    <a:pt x="1932" y="1004"/>
                  </a:lnTo>
                  <a:lnTo>
                    <a:pt x="1927" y="1075"/>
                  </a:lnTo>
                  <a:lnTo>
                    <a:pt x="1918" y="1145"/>
                  </a:lnTo>
                  <a:lnTo>
                    <a:pt x="1902" y="1215"/>
                  </a:lnTo>
                  <a:lnTo>
                    <a:pt x="1881" y="1283"/>
                  </a:lnTo>
                  <a:lnTo>
                    <a:pt x="1855" y="1350"/>
                  </a:lnTo>
                  <a:lnTo>
                    <a:pt x="1825" y="1416"/>
                  </a:lnTo>
                  <a:lnTo>
                    <a:pt x="1789" y="1479"/>
                  </a:lnTo>
                  <a:lnTo>
                    <a:pt x="1748" y="1540"/>
                  </a:lnTo>
                  <a:lnTo>
                    <a:pt x="1702" y="1598"/>
                  </a:lnTo>
                  <a:lnTo>
                    <a:pt x="1650" y="1653"/>
                  </a:lnTo>
                  <a:lnTo>
                    <a:pt x="1596" y="1704"/>
                  </a:lnTo>
                  <a:lnTo>
                    <a:pt x="1538" y="1751"/>
                  </a:lnTo>
                  <a:lnTo>
                    <a:pt x="1479" y="1791"/>
                  </a:lnTo>
                  <a:lnTo>
                    <a:pt x="1417" y="1827"/>
                  </a:lnTo>
                  <a:lnTo>
                    <a:pt x="1353" y="1857"/>
                  </a:lnTo>
                  <a:lnTo>
                    <a:pt x="1287" y="1883"/>
                  </a:lnTo>
                  <a:lnTo>
                    <a:pt x="1220" y="1904"/>
                  </a:lnTo>
                  <a:lnTo>
                    <a:pt x="1152" y="1920"/>
                  </a:lnTo>
                  <a:lnTo>
                    <a:pt x="1084" y="1930"/>
                  </a:lnTo>
                  <a:lnTo>
                    <a:pt x="1014" y="1937"/>
                  </a:lnTo>
                  <a:lnTo>
                    <a:pt x="945" y="1938"/>
                  </a:lnTo>
                  <a:lnTo>
                    <a:pt x="875" y="1933"/>
                  </a:lnTo>
                  <a:lnTo>
                    <a:pt x="807" y="1924"/>
                  </a:lnTo>
                  <a:lnTo>
                    <a:pt x="738" y="1910"/>
                  </a:lnTo>
                  <a:lnTo>
                    <a:pt x="671" y="1891"/>
                  </a:lnTo>
                  <a:lnTo>
                    <a:pt x="605" y="1867"/>
                  </a:lnTo>
                  <a:lnTo>
                    <a:pt x="540" y="1838"/>
                  </a:lnTo>
                  <a:lnTo>
                    <a:pt x="478" y="1804"/>
                  </a:lnTo>
                  <a:lnTo>
                    <a:pt x="476" y="1803"/>
                  </a:lnTo>
                  <a:lnTo>
                    <a:pt x="426" y="1836"/>
                  </a:lnTo>
                  <a:lnTo>
                    <a:pt x="378" y="1864"/>
                  </a:lnTo>
                  <a:lnTo>
                    <a:pt x="328" y="1885"/>
                  </a:lnTo>
                  <a:lnTo>
                    <a:pt x="281" y="1901"/>
                  </a:lnTo>
                  <a:lnTo>
                    <a:pt x="233" y="1912"/>
                  </a:lnTo>
                  <a:lnTo>
                    <a:pt x="187" y="1919"/>
                  </a:lnTo>
                  <a:lnTo>
                    <a:pt x="144" y="1921"/>
                  </a:lnTo>
                  <a:lnTo>
                    <a:pt x="103" y="1920"/>
                  </a:lnTo>
                  <a:lnTo>
                    <a:pt x="65" y="1915"/>
                  </a:lnTo>
                  <a:lnTo>
                    <a:pt x="52" y="1911"/>
                  </a:lnTo>
                  <a:lnTo>
                    <a:pt x="44" y="1905"/>
                  </a:lnTo>
                  <a:lnTo>
                    <a:pt x="37" y="1895"/>
                  </a:lnTo>
                  <a:lnTo>
                    <a:pt x="33" y="1884"/>
                  </a:lnTo>
                  <a:lnTo>
                    <a:pt x="33" y="1873"/>
                  </a:lnTo>
                  <a:lnTo>
                    <a:pt x="37" y="1862"/>
                  </a:lnTo>
                  <a:lnTo>
                    <a:pt x="44" y="1852"/>
                  </a:lnTo>
                  <a:lnTo>
                    <a:pt x="54" y="1845"/>
                  </a:lnTo>
                  <a:lnTo>
                    <a:pt x="90" y="1824"/>
                  </a:lnTo>
                  <a:lnTo>
                    <a:pt x="122" y="1799"/>
                  </a:lnTo>
                  <a:lnTo>
                    <a:pt x="151" y="1773"/>
                  </a:lnTo>
                  <a:lnTo>
                    <a:pt x="177" y="1743"/>
                  </a:lnTo>
                  <a:lnTo>
                    <a:pt x="201" y="1713"/>
                  </a:lnTo>
                  <a:lnTo>
                    <a:pt x="221" y="1681"/>
                  </a:lnTo>
                  <a:lnTo>
                    <a:pt x="239" y="1649"/>
                  </a:lnTo>
                  <a:lnTo>
                    <a:pt x="253" y="1618"/>
                  </a:lnTo>
                  <a:lnTo>
                    <a:pt x="243" y="1610"/>
                  </a:lnTo>
                  <a:lnTo>
                    <a:pt x="196" y="1555"/>
                  </a:lnTo>
                  <a:lnTo>
                    <a:pt x="156" y="1497"/>
                  </a:lnTo>
                  <a:lnTo>
                    <a:pt x="119" y="1437"/>
                  </a:lnTo>
                  <a:lnTo>
                    <a:pt x="89" y="1374"/>
                  </a:lnTo>
                  <a:lnTo>
                    <a:pt x="61" y="1310"/>
                  </a:lnTo>
                  <a:lnTo>
                    <a:pt x="39" y="1244"/>
                  </a:lnTo>
                  <a:lnTo>
                    <a:pt x="22" y="1178"/>
                  </a:lnTo>
                  <a:lnTo>
                    <a:pt x="10" y="1111"/>
                  </a:lnTo>
                  <a:lnTo>
                    <a:pt x="2" y="1043"/>
                  </a:lnTo>
                  <a:lnTo>
                    <a:pt x="0" y="975"/>
                  </a:lnTo>
                  <a:lnTo>
                    <a:pt x="1" y="907"/>
                  </a:lnTo>
                  <a:lnTo>
                    <a:pt x="9" y="838"/>
                  </a:lnTo>
                  <a:lnTo>
                    <a:pt x="20" y="771"/>
                  </a:lnTo>
                  <a:lnTo>
                    <a:pt x="36" y="704"/>
                  </a:lnTo>
                  <a:lnTo>
                    <a:pt x="57" y="639"/>
                  </a:lnTo>
                  <a:lnTo>
                    <a:pt x="83" y="575"/>
                  </a:lnTo>
                  <a:lnTo>
                    <a:pt x="113" y="512"/>
                  </a:lnTo>
                  <a:lnTo>
                    <a:pt x="149" y="452"/>
                  </a:lnTo>
                  <a:lnTo>
                    <a:pt x="189" y="392"/>
                  </a:lnTo>
                  <a:lnTo>
                    <a:pt x="233" y="336"/>
                  </a:lnTo>
                  <a:lnTo>
                    <a:pt x="283" y="282"/>
                  </a:lnTo>
                  <a:lnTo>
                    <a:pt x="339" y="232"/>
                  </a:lnTo>
                  <a:lnTo>
                    <a:pt x="397" y="185"/>
                  </a:lnTo>
                  <a:lnTo>
                    <a:pt x="458" y="144"/>
                  </a:lnTo>
                  <a:lnTo>
                    <a:pt x="521" y="108"/>
                  </a:lnTo>
                  <a:lnTo>
                    <a:pt x="586" y="77"/>
                  </a:lnTo>
                  <a:lnTo>
                    <a:pt x="654" y="51"/>
                  </a:lnTo>
                  <a:lnTo>
                    <a:pt x="721" y="31"/>
                  </a:lnTo>
                  <a:lnTo>
                    <a:pt x="791" y="15"/>
                  </a:lnTo>
                  <a:lnTo>
                    <a:pt x="861" y="6"/>
                  </a:lnTo>
                  <a:lnTo>
                    <a:pt x="9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" name="Group 18"/>
          <p:cNvGrpSpPr>
            <a:grpSpLocks noChangeAspect="1"/>
          </p:cNvGrpSpPr>
          <p:nvPr/>
        </p:nvGrpSpPr>
        <p:grpSpPr bwMode="auto">
          <a:xfrm>
            <a:off x="5605314" y="580969"/>
            <a:ext cx="252413" cy="347663"/>
            <a:chOff x="3512" y="296"/>
            <a:chExt cx="159" cy="219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7" name="Freeform 20"/>
            <p:cNvSpPr>
              <a:spLocks/>
            </p:cNvSpPr>
            <p:nvPr/>
          </p:nvSpPr>
          <p:spPr bwMode="auto">
            <a:xfrm>
              <a:off x="3512" y="296"/>
              <a:ext cx="159" cy="142"/>
            </a:xfrm>
            <a:custGeom>
              <a:avLst/>
              <a:gdLst>
                <a:gd name="T0" fmla="*/ 1405 w 2552"/>
                <a:gd name="T1" fmla="*/ 11 h 2272"/>
                <a:gd name="T2" fmla="*/ 1463 w 2552"/>
                <a:gd name="T3" fmla="*/ 83 h 2272"/>
                <a:gd name="T4" fmla="*/ 1604 w 2552"/>
                <a:gd name="T5" fmla="*/ 302 h 2272"/>
                <a:gd name="T6" fmla="*/ 1853 w 2552"/>
                <a:gd name="T7" fmla="*/ 427 h 2272"/>
                <a:gd name="T8" fmla="*/ 2030 w 2552"/>
                <a:gd name="T9" fmla="*/ 284 h 2272"/>
                <a:gd name="T10" fmla="*/ 2118 w 2552"/>
                <a:gd name="T11" fmla="*/ 314 h 2272"/>
                <a:gd name="T12" fmla="*/ 2266 w 2552"/>
                <a:gd name="T13" fmla="*/ 497 h 2272"/>
                <a:gd name="T14" fmla="*/ 2236 w 2552"/>
                <a:gd name="T15" fmla="*/ 586 h 2272"/>
                <a:gd name="T16" fmla="*/ 2222 w 2552"/>
                <a:gd name="T17" fmla="*/ 882 h 2272"/>
                <a:gd name="T18" fmla="*/ 2442 w 2552"/>
                <a:gd name="T19" fmla="*/ 1086 h 2272"/>
                <a:gd name="T20" fmla="*/ 2527 w 2552"/>
                <a:gd name="T21" fmla="*/ 1127 h 2272"/>
                <a:gd name="T22" fmla="*/ 2552 w 2552"/>
                <a:gd name="T23" fmla="*/ 1361 h 2272"/>
                <a:gd name="T24" fmla="*/ 2511 w 2552"/>
                <a:gd name="T25" fmla="*/ 1446 h 2272"/>
                <a:gd name="T26" fmla="*/ 2282 w 2552"/>
                <a:gd name="T27" fmla="*/ 1470 h 2272"/>
                <a:gd name="T28" fmla="*/ 2191 w 2552"/>
                <a:gd name="T29" fmla="*/ 1735 h 2272"/>
                <a:gd name="T30" fmla="*/ 2253 w 2552"/>
                <a:gd name="T31" fmla="*/ 1990 h 2272"/>
                <a:gd name="T32" fmla="*/ 2263 w 2552"/>
                <a:gd name="T33" fmla="*/ 2082 h 2272"/>
                <a:gd name="T34" fmla="*/ 2100 w 2552"/>
                <a:gd name="T35" fmla="*/ 2256 h 2272"/>
                <a:gd name="T36" fmla="*/ 2008 w 2552"/>
                <a:gd name="T37" fmla="*/ 2267 h 2272"/>
                <a:gd name="T38" fmla="*/ 1810 w 2552"/>
                <a:gd name="T39" fmla="*/ 2151 h 2272"/>
                <a:gd name="T40" fmla="*/ 1770 w 2552"/>
                <a:gd name="T41" fmla="*/ 1773 h 2272"/>
                <a:gd name="T42" fmla="*/ 1909 w 2552"/>
                <a:gd name="T43" fmla="*/ 1577 h 2272"/>
                <a:gd name="T44" fmla="*/ 1975 w 2552"/>
                <a:gd name="T45" fmla="*/ 1338 h 2272"/>
                <a:gd name="T46" fmla="*/ 1950 w 2552"/>
                <a:gd name="T47" fmla="*/ 1076 h 2272"/>
                <a:gd name="T48" fmla="*/ 1835 w 2552"/>
                <a:gd name="T49" fmla="*/ 847 h 2272"/>
                <a:gd name="T50" fmla="*/ 1649 w 2552"/>
                <a:gd name="T51" fmla="*/ 677 h 2272"/>
                <a:gd name="T52" fmla="*/ 1409 w 2552"/>
                <a:gd name="T53" fmla="*/ 583 h 2272"/>
                <a:gd name="T54" fmla="*/ 1142 w 2552"/>
                <a:gd name="T55" fmla="*/ 583 h 2272"/>
                <a:gd name="T56" fmla="*/ 903 w 2552"/>
                <a:gd name="T57" fmla="*/ 677 h 2272"/>
                <a:gd name="T58" fmla="*/ 716 w 2552"/>
                <a:gd name="T59" fmla="*/ 848 h 2272"/>
                <a:gd name="T60" fmla="*/ 602 w 2552"/>
                <a:gd name="T61" fmla="*/ 1077 h 2272"/>
                <a:gd name="T62" fmla="*/ 576 w 2552"/>
                <a:gd name="T63" fmla="*/ 1338 h 2272"/>
                <a:gd name="T64" fmla="*/ 642 w 2552"/>
                <a:gd name="T65" fmla="*/ 1577 h 2272"/>
                <a:gd name="T66" fmla="*/ 782 w 2552"/>
                <a:gd name="T67" fmla="*/ 1773 h 2272"/>
                <a:gd name="T68" fmla="*/ 701 w 2552"/>
                <a:gd name="T69" fmla="*/ 2125 h 2272"/>
                <a:gd name="T70" fmla="*/ 520 w 2552"/>
                <a:gd name="T71" fmla="*/ 2272 h 2272"/>
                <a:gd name="T72" fmla="*/ 432 w 2552"/>
                <a:gd name="T73" fmla="*/ 2241 h 2272"/>
                <a:gd name="T74" fmla="*/ 284 w 2552"/>
                <a:gd name="T75" fmla="*/ 2059 h 2272"/>
                <a:gd name="T76" fmla="*/ 315 w 2552"/>
                <a:gd name="T77" fmla="*/ 1970 h 2272"/>
                <a:gd name="T78" fmla="*/ 331 w 2552"/>
                <a:gd name="T79" fmla="*/ 1672 h 2272"/>
                <a:gd name="T80" fmla="*/ 108 w 2552"/>
                <a:gd name="T81" fmla="*/ 1470 h 2272"/>
                <a:gd name="T82" fmla="*/ 23 w 2552"/>
                <a:gd name="T83" fmla="*/ 1429 h 2272"/>
                <a:gd name="T84" fmla="*/ 0 w 2552"/>
                <a:gd name="T85" fmla="*/ 1195 h 2272"/>
                <a:gd name="T86" fmla="*/ 40 w 2552"/>
                <a:gd name="T87" fmla="*/ 1111 h 2272"/>
                <a:gd name="T88" fmla="*/ 268 w 2552"/>
                <a:gd name="T89" fmla="*/ 1087 h 2272"/>
                <a:gd name="T90" fmla="*/ 357 w 2552"/>
                <a:gd name="T91" fmla="*/ 820 h 2272"/>
                <a:gd name="T92" fmla="*/ 299 w 2552"/>
                <a:gd name="T93" fmla="*/ 567 h 2272"/>
                <a:gd name="T94" fmla="*/ 288 w 2552"/>
                <a:gd name="T95" fmla="*/ 475 h 2272"/>
                <a:gd name="T96" fmla="*/ 451 w 2552"/>
                <a:gd name="T97" fmla="*/ 299 h 2272"/>
                <a:gd name="T98" fmla="*/ 544 w 2552"/>
                <a:gd name="T99" fmla="*/ 290 h 2272"/>
                <a:gd name="T100" fmla="*/ 755 w 2552"/>
                <a:gd name="T101" fmla="*/ 391 h 2272"/>
                <a:gd name="T102" fmla="*/ 1014 w 2552"/>
                <a:gd name="T103" fmla="*/ 282 h 2272"/>
                <a:gd name="T104" fmla="*/ 1095 w 2552"/>
                <a:gd name="T105" fmla="*/ 61 h 2272"/>
                <a:gd name="T106" fmla="*/ 1167 w 2552"/>
                <a:gd name="T107" fmla="*/ 3 h 2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552" h="2272">
                  <a:moveTo>
                    <a:pt x="1192" y="0"/>
                  </a:moveTo>
                  <a:lnTo>
                    <a:pt x="1358" y="0"/>
                  </a:lnTo>
                  <a:lnTo>
                    <a:pt x="1383" y="3"/>
                  </a:lnTo>
                  <a:lnTo>
                    <a:pt x="1405" y="11"/>
                  </a:lnTo>
                  <a:lnTo>
                    <a:pt x="1425" y="23"/>
                  </a:lnTo>
                  <a:lnTo>
                    <a:pt x="1442" y="40"/>
                  </a:lnTo>
                  <a:lnTo>
                    <a:pt x="1455" y="61"/>
                  </a:lnTo>
                  <a:lnTo>
                    <a:pt x="1463" y="83"/>
                  </a:lnTo>
                  <a:lnTo>
                    <a:pt x="1465" y="108"/>
                  </a:lnTo>
                  <a:lnTo>
                    <a:pt x="1465" y="265"/>
                  </a:lnTo>
                  <a:lnTo>
                    <a:pt x="1535" y="281"/>
                  </a:lnTo>
                  <a:lnTo>
                    <a:pt x="1604" y="302"/>
                  </a:lnTo>
                  <a:lnTo>
                    <a:pt x="1670" y="327"/>
                  </a:lnTo>
                  <a:lnTo>
                    <a:pt x="1734" y="356"/>
                  </a:lnTo>
                  <a:lnTo>
                    <a:pt x="1795" y="390"/>
                  </a:lnTo>
                  <a:lnTo>
                    <a:pt x="1853" y="427"/>
                  </a:lnTo>
                  <a:lnTo>
                    <a:pt x="1966" y="314"/>
                  </a:lnTo>
                  <a:lnTo>
                    <a:pt x="1985" y="299"/>
                  </a:lnTo>
                  <a:lnTo>
                    <a:pt x="2007" y="289"/>
                  </a:lnTo>
                  <a:lnTo>
                    <a:pt x="2030" y="284"/>
                  </a:lnTo>
                  <a:lnTo>
                    <a:pt x="2054" y="284"/>
                  </a:lnTo>
                  <a:lnTo>
                    <a:pt x="2077" y="289"/>
                  </a:lnTo>
                  <a:lnTo>
                    <a:pt x="2098" y="299"/>
                  </a:lnTo>
                  <a:lnTo>
                    <a:pt x="2118" y="314"/>
                  </a:lnTo>
                  <a:lnTo>
                    <a:pt x="2236" y="432"/>
                  </a:lnTo>
                  <a:lnTo>
                    <a:pt x="2252" y="452"/>
                  </a:lnTo>
                  <a:lnTo>
                    <a:pt x="2261" y="474"/>
                  </a:lnTo>
                  <a:lnTo>
                    <a:pt x="2266" y="497"/>
                  </a:lnTo>
                  <a:lnTo>
                    <a:pt x="2266" y="521"/>
                  </a:lnTo>
                  <a:lnTo>
                    <a:pt x="2261" y="545"/>
                  </a:lnTo>
                  <a:lnTo>
                    <a:pt x="2252" y="566"/>
                  </a:lnTo>
                  <a:lnTo>
                    <a:pt x="2236" y="586"/>
                  </a:lnTo>
                  <a:lnTo>
                    <a:pt x="2123" y="699"/>
                  </a:lnTo>
                  <a:lnTo>
                    <a:pt x="2159" y="757"/>
                  </a:lnTo>
                  <a:lnTo>
                    <a:pt x="2193" y="819"/>
                  </a:lnTo>
                  <a:lnTo>
                    <a:pt x="2222" y="882"/>
                  </a:lnTo>
                  <a:lnTo>
                    <a:pt x="2246" y="948"/>
                  </a:lnTo>
                  <a:lnTo>
                    <a:pt x="2266" y="1016"/>
                  </a:lnTo>
                  <a:lnTo>
                    <a:pt x="2282" y="1086"/>
                  </a:lnTo>
                  <a:lnTo>
                    <a:pt x="2442" y="1086"/>
                  </a:lnTo>
                  <a:lnTo>
                    <a:pt x="2467" y="1089"/>
                  </a:lnTo>
                  <a:lnTo>
                    <a:pt x="2490" y="1097"/>
                  </a:lnTo>
                  <a:lnTo>
                    <a:pt x="2510" y="1110"/>
                  </a:lnTo>
                  <a:lnTo>
                    <a:pt x="2527" y="1127"/>
                  </a:lnTo>
                  <a:lnTo>
                    <a:pt x="2540" y="1147"/>
                  </a:lnTo>
                  <a:lnTo>
                    <a:pt x="2548" y="1169"/>
                  </a:lnTo>
                  <a:lnTo>
                    <a:pt x="2552" y="1195"/>
                  </a:lnTo>
                  <a:lnTo>
                    <a:pt x="2552" y="1361"/>
                  </a:lnTo>
                  <a:lnTo>
                    <a:pt x="2549" y="1387"/>
                  </a:lnTo>
                  <a:lnTo>
                    <a:pt x="2541" y="1409"/>
                  </a:lnTo>
                  <a:lnTo>
                    <a:pt x="2528" y="1429"/>
                  </a:lnTo>
                  <a:lnTo>
                    <a:pt x="2511" y="1446"/>
                  </a:lnTo>
                  <a:lnTo>
                    <a:pt x="2491" y="1459"/>
                  </a:lnTo>
                  <a:lnTo>
                    <a:pt x="2469" y="1466"/>
                  </a:lnTo>
                  <a:lnTo>
                    <a:pt x="2445" y="1470"/>
                  </a:lnTo>
                  <a:lnTo>
                    <a:pt x="2282" y="1470"/>
                  </a:lnTo>
                  <a:lnTo>
                    <a:pt x="2266" y="1539"/>
                  </a:lnTo>
                  <a:lnTo>
                    <a:pt x="2245" y="1607"/>
                  </a:lnTo>
                  <a:lnTo>
                    <a:pt x="2221" y="1672"/>
                  </a:lnTo>
                  <a:lnTo>
                    <a:pt x="2191" y="1735"/>
                  </a:lnTo>
                  <a:lnTo>
                    <a:pt x="2158" y="1797"/>
                  </a:lnTo>
                  <a:lnTo>
                    <a:pt x="2121" y="1854"/>
                  </a:lnTo>
                  <a:lnTo>
                    <a:pt x="2237" y="1970"/>
                  </a:lnTo>
                  <a:lnTo>
                    <a:pt x="2253" y="1990"/>
                  </a:lnTo>
                  <a:lnTo>
                    <a:pt x="2263" y="2011"/>
                  </a:lnTo>
                  <a:lnTo>
                    <a:pt x="2268" y="2034"/>
                  </a:lnTo>
                  <a:lnTo>
                    <a:pt x="2268" y="2059"/>
                  </a:lnTo>
                  <a:lnTo>
                    <a:pt x="2263" y="2082"/>
                  </a:lnTo>
                  <a:lnTo>
                    <a:pt x="2253" y="2103"/>
                  </a:lnTo>
                  <a:lnTo>
                    <a:pt x="2237" y="2124"/>
                  </a:lnTo>
                  <a:lnTo>
                    <a:pt x="2119" y="2241"/>
                  </a:lnTo>
                  <a:lnTo>
                    <a:pt x="2100" y="2256"/>
                  </a:lnTo>
                  <a:lnTo>
                    <a:pt x="2078" y="2267"/>
                  </a:lnTo>
                  <a:lnTo>
                    <a:pt x="2055" y="2272"/>
                  </a:lnTo>
                  <a:lnTo>
                    <a:pt x="2031" y="2272"/>
                  </a:lnTo>
                  <a:lnTo>
                    <a:pt x="2008" y="2267"/>
                  </a:lnTo>
                  <a:lnTo>
                    <a:pt x="1986" y="2256"/>
                  </a:lnTo>
                  <a:lnTo>
                    <a:pt x="1967" y="2241"/>
                  </a:lnTo>
                  <a:lnTo>
                    <a:pt x="1850" y="2125"/>
                  </a:lnTo>
                  <a:lnTo>
                    <a:pt x="1810" y="2151"/>
                  </a:lnTo>
                  <a:lnTo>
                    <a:pt x="1768" y="2175"/>
                  </a:lnTo>
                  <a:lnTo>
                    <a:pt x="1725" y="2198"/>
                  </a:lnTo>
                  <a:lnTo>
                    <a:pt x="1725" y="1815"/>
                  </a:lnTo>
                  <a:lnTo>
                    <a:pt x="1770" y="1773"/>
                  </a:lnTo>
                  <a:lnTo>
                    <a:pt x="1811" y="1730"/>
                  </a:lnTo>
                  <a:lnTo>
                    <a:pt x="1848" y="1682"/>
                  </a:lnTo>
                  <a:lnTo>
                    <a:pt x="1881" y="1631"/>
                  </a:lnTo>
                  <a:lnTo>
                    <a:pt x="1909" y="1577"/>
                  </a:lnTo>
                  <a:lnTo>
                    <a:pt x="1934" y="1521"/>
                  </a:lnTo>
                  <a:lnTo>
                    <a:pt x="1953" y="1462"/>
                  </a:lnTo>
                  <a:lnTo>
                    <a:pt x="1967" y="1401"/>
                  </a:lnTo>
                  <a:lnTo>
                    <a:pt x="1975" y="1338"/>
                  </a:lnTo>
                  <a:lnTo>
                    <a:pt x="1978" y="1273"/>
                  </a:lnTo>
                  <a:lnTo>
                    <a:pt x="1975" y="1206"/>
                  </a:lnTo>
                  <a:lnTo>
                    <a:pt x="1966" y="1139"/>
                  </a:lnTo>
                  <a:lnTo>
                    <a:pt x="1950" y="1076"/>
                  </a:lnTo>
                  <a:lnTo>
                    <a:pt x="1928" y="1014"/>
                  </a:lnTo>
                  <a:lnTo>
                    <a:pt x="1903" y="956"/>
                  </a:lnTo>
                  <a:lnTo>
                    <a:pt x="1871" y="900"/>
                  </a:lnTo>
                  <a:lnTo>
                    <a:pt x="1835" y="847"/>
                  </a:lnTo>
                  <a:lnTo>
                    <a:pt x="1794" y="798"/>
                  </a:lnTo>
                  <a:lnTo>
                    <a:pt x="1749" y="754"/>
                  </a:lnTo>
                  <a:lnTo>
                    <a:pt x="1701" y="714"/>
                  </a:lnTo>
                  <a:lnTo>
                    <a:pt x="1649" y="677"/>
                  </a:lnTo>
                  <a:lnTo>
                    <a:pt x="1593" y="646"/>
                  </a:lnTo>
                  <a:lnTo>
                    <a:pt x="1534" y="619"/>
                  </a:lnTo>
                  <a:lnTo>
                    <a:pt x="1473" y="598"/>
                  </a:lnTo>
                  <a:lnTo>
                    <a:pt x="1409" y="583"/>
                  </a:lnTo>
                  <a:lnTo>
                    <a:pt x="1344" y="573"/>
                  </a:lnTo>
                  <a:lnTo>
                    <a:pt x="1276" y="570"/>
                  </a:lnTo>
                  <a:lnTo>
                    <a:pt x="1208" y="573"/>
                  </a:lnTo>
                  <a:lnTo>
                    <a:pt x="1142" y="583"/>
                  </a:lnTo>
                  <a:lnTo>
                    <a:pt x="1079" y="598"/>
                  </a:lnTo>
                  <a:lnTo>
                    <a:pt x="1017" y="619"/>
                  </a:lnTo>
                  <a:lnTo>
                    <a:pt x="959" y="646"/>
                  </a:lnTo>
                  <a:lnTo>
                    <a:pt x="903" y="677"/>
                  </a:lnTo>
                  <a:lnTo>
                    <a:pt x="851" y="714"/>
                  </a:lnTo>
                  <a:lnTo>
                    <a:pt x="802" y="754"/>
                  </a:lnTo>
                  <a:lnTo>
                    <a:pt x="758" y="800"/>
                  </a:lnTo>
                  <a:lnTo>
                    <a:pt x="716" y="848"/>
                  </a:lnTo>
                  <a:lnTo>
                    <a:pt x="680" y="900"/>
                  </a:lnTo>
                  <a:lnTo>
                    <a:pt x="650" y="956"/>
                  </a:lnTo>
                  <a:lnTo>
                    <a:pt x="623" y="1015"/>
                  </a:lnTo>
                  <a:lnTo>
                    <a:pt x="602" y="1077"/>
                  </a:lnTo>
                  <a:lnTo>
                    <a:pt x="586" y="1140"/>
                  </a:lnTo>
                  <a:lnTo>
                    <a:pt x="576" y="1206"/>
                  </a:lnTo>
                  <a:lnTo>
                    <a:pt x="573" y="1273"/>
                  </a:lnTo>
                  <a:lnTo>
                    <a:pt x="576" y="1338"/>
                  </a:lnTo>
                  <a:lnTo>
                    <a:pt x="585" y="1401"/>
                  </a:lnTo>
                  <a:lnTo>
                    <a:pt x="599" y="1462"/>
                  </a:lnTo>
                  <a:lnTo>
                    <a:pt x="618" y="1521"/>
                  </a:lnTo>
                  <a:lnTo>
                    <a:pt x="642" y="1577"/>
                  </a:lnTo>
                  <a:lnTo>
                    <a:pt x="671" y="1631"/>
                  </a:lnTo>
                  <a:lnTo>
                    <a:pt x="704" y="1682"/>
                  </a:lnTo>
                  <a:lnTo>
                    <a:pt x="741" y="1730"/>
                  </a:lnTo>
                  <a:lnTo>
                    <a:pt x="782" y="1773"/>
                  </a:lnTo>
                  <a:lnTo>
                    <a:pt x="826" y="1815"/>
                  </a:lnTo>
                  <a:lnTo>
                    <a:pt x="826" y="2198"/>
                  </a:lnTo>
                  <a:lnTo>
                    <a:pt x="763" y="2163"/>
                  </a:lnTo>
                  <a:lnTo>
                    <a:pt x="701" y="2125"/>
                  </a:lnTo>
                  <a:lnTo>
                    <a:pt x="585" y="2241"/>
                  </a:lnTo>
                  <a:lnTo>
                    <a:pt x="566" y="2256"/>
                  </a:lnTo>
                  <a:lnTo>
                    <a:pt x="544" y="2267"/>
                  </a:lnTo>
                  <a:lnTo>
                    <a:pt x="520" y="2272"/>
                  </a:lnTo>
                  <a:lnTo>
                    <a:pt x="497" y="2272"/>
                  </a:lnTo>
                  <a:lnTo>
                    <a:pt x="474" y="2267"/>
                  </a:lnTo>
                  <a:lnTo>
                    <a:pt x="451" y="2256"/>
                  </a:lnTo>
                  <a:lnTo>
                    <a:pt x="432" y="2241"/>
                  </a:lnTo>
                  <a:lnTo>
                    <a:pt x="315" y="2124"/>
                  </a:lnTo>
                  <a:lnTo>
                    <a:pt x="299" y="2103"/>
                  </a:lnTo>
                  <a:lnTo>
                    <a:pt x="289" y="2082"/>
                  </a:lnTo>
                  <a:lnTo>
                    <a:pt x="284" y="2059"/>
                  </a:lnTo>
                  <a:lnTo>
                    <a:pt x="284" y="2034"/>
                  </a:lnTo>
                  <a:lnTo>
                    <a:pt x="289" y="2011"/>
                  </a:lnTo>
                  <a:lnTo>
                    <a:pt x="299" y="1990"/>
                  </a:lnTo>
                  <a:lnTo>
                    <a:pt x="315" y="1970"/>
                  </a:lnTo>
                  <a:lnTo>
                    <a:pt x="430" y="1854"/>
                  </a:lnTo>
                  <a:lnTo>
                    <a:pt x="393" y="1797"/>
                  </a:lnTo>
                  <a:lnTo>
                    <a:pt x="360" y="1735"/>
                  </a:lnTo>
                  <a:lnTo>
                    <a:pt x="331" y="1672"/>
                  </a:lnTo>
                  <a:lnTo>
                    <a:pt x="306" y="1607"/>
                  </a:lnTo>
                  <a:lnTo>
                    <a:pt x="286" y="1539"/>
                  </a:lnTo>
                  <a:lnTo>
                    <a:pt x="270" y="1470"/>
                  </a:lnTo>
                  <a:lnTo>
                    <a:pt x="108" y="1470"/>
                  </a:lnTo>
                  <a:lnTo>
                    <a:pt x="83" y="1466"/>
                  </a:lnTo>
                  <a:lnTo>
                    <a:pt x="60" y="1459"/>
                  </a:lnTo>
                  <a:lnTo>
                    <a:pt x="40" y="1446"/>
                  </a:lnTo>
                  <a:lnTo>
                    <a:pt x="23" y="1429"/>
                  </a:lnTo>
                  <a:lnTo>
                    <a:pt x="11" y="1409"/>
                  </a:lnTo>
                  <a:lnTo>
                    <a:pt x="3" y="1387"/>
                  </a:lnTo>
                  <a:lnTo>
                    <a:pt x="0" y="1361"/>
                  </a:lnTo>
                  <a:lnTo>
                    <a:pt x="0" y="1195"/>
                  </a:lnTo>
                  <a:lnTo>
                    <a:pt x="3" y="1170"/>
                  </a:lnTo>
                  <a:lnTo>
                    <a:pt x="11" y="1148"/>
                  </a:lnTo>
                  <a:lnTo>
                    <a:pt x="23" y="1128"/>
                  </a:lnTo>
                  <a:lnTo>
                    <a:pt x="40" y="1111"/>
                  </a:lnTo>
                  <a:lnTo>
                    <a:pt x="60" y="1098"/>
                  </a:lnTo>
                  <a:lnTo>
                    <a:pt x="83" y="1089"/>
                  </a:lnTo>
                  <a:lnTo>
                    <a:pt x="108" y="1087"/>
                  </a:lnTo>
                  <a:lnTo>
                    <a:pt x="268" y="1087"/>
                  </a:lnTo>
                  <a:lnTo>
                    <a:pt x="283" y="1017"/>
                  </a:lnTo>
                  <a:lnTo>
                    <a:pt x="303" y="949"/>
                  </a:lnTo>
                  <a:lnTo>
                    <a:pt x="327" y="883"/>
                  </a:lnTo>
                  <a:lnTo>
                    <a:pt x="357" y="820"/>
                  </a:lnTo>
                  <a:lnTo>
                    <a:pt x="390" y="758"/>
                  </a:lnTo>
                  <a:lnTo>
                    <a:pt x="427" y="700"/>
                  </a:lnTo>
                  <a:lnTo>
                    <a:pt x="314" y="586"/>
                  </a:lnTo>
                  <a:lnTo>
                    <a:pt x="299" y="567"/>
                  </a:lnTo>
                  <a:lnTo>
                    <a:pt x="288" y="545"/>
                  </a:lnTo>
                  <a:lnTo>
                    <a:pt x="283" y="521"/>
                  </a:lnTo>
                  <a:lnTo>
                    <a:pt x="283" y="498"/>
                  </a:lnTo>
                  <a:lnTo>
                    <a:pt x="288" y="475"/>
                  </a:lnTo>
                  <a:lnTo>
                    <a:pt x="299" y="453"/>
                  </a:lnTo>
                  <a:lnTo>
                    <a:pt x="314" y="433"/>
                  </a:lnTo>
                  <a:lnTo>
                    <a:pt x="431" y="315"/>
                  </a:lnTo>
                  <a:lnTo>
                    <a:pt x="451" y="299"/>
                  </a:lnTo>
                  <a:lnTo>
                    <a:pt x="473" y="290"/>
                  </a:lnTo>
                  <a:lnTo>
                    <a:pt x="496" y="285"/>
                  </a:lnTo>
                  <a:lnTo>
                    <a:pt x="520" y="285"/>
                  </a:lnTo>
                  <a:lnTo>
                    <a:pt x="544" y="290"/>
                  </a:lnTo>
                  <a:lnTo>
                    <a:pt x="565" y="299"/>
                  </a:lnTo>
                  <a:lnTo>
                    <a:pt x="585" y="315"/>
                  </a:lnTo>
                  <a:lnTo>
                    <a:pt x="696" y="428"/>
                  </a:lnTo>
                  <a:lnTo>
                    <a:pt x="755" y="391"/>
                  </a:lnTo>
                  <a:lnTo>
                    <a:pt x="817" y="357"/>
                  </a:lnTo>
                  <a:lnTo>
                    <a:pt x="881" y="327"/>
                  </a:lnTo>
                  <a:lnTo>
                    <a:pt x="946" y="303"/>
                  </a:lnTo>
                  <a:lnTo>
                    <a:pt x="1014" y="282"/>
                  </a:lnTo>
                  <a:lnTo>
                    <a:pt x="1084" y="267"/>
                  </a:lnTo>
                  <a:lnTo>
                    <a:pt x="1084" y="108"/>
                  </a:lnTo>
                  <a:lnTo>
                    <a:pt x="1087" y="83"/>
                  </a:lnTo>
                  <a:lnTo>
                    <a:pt x="1095" y="61"/>
                  </a:lnTo>
                  <a:lnTo>
                    <a:pt x="1107" y="40"/>
                  </a:lnTo>
                  <a:lnTo>
                    <a:pt x="1124" y="23"/>
                  </a:lnTo>
                  <a:lnTo>
                    <a:pt x="1144" y="11"/>
                  </a:lnTo>
                  <a:lnTo>
                    <a:pt x="1167" y="3"/>
                  </a:lnTo>
                  <a:lnTo>
                    <a:pt x="11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21"/>
            <p:cNvSpPr>
              <a:spLocks noEditPoints="1"/>
            </p:cNvSpPr>
            <p:nvPr/>
          </p:nvSpPr>
          <p:spPr bwMode="auto">
            <a:xfrm>
              <a:off x="3562" y="351"/>
              <a:ext cx="59" cy="164"/>
            </a:xfrm>
            <a:custGeom>
              <a:avLst/>
              <a:gdLst>
                <a:gd name="T0" fmla="*/ 450 w 936"/>
                <a:gd name="T1" fmla="*/ 798 h 2617"/>
                <a:gd name="T2" fmla="*/ 420 w 936"/>
                <a:gd name="T3" fmla="*/ 819 h 2617"/>
                <a:gd name="T4" fmla="*/ 408 w 936"/>
                <a:gd name="T5" fmla="*/ 855 h 2617"/>
                <a:gd name="T6" fmla="*/ 412 w 936"/>
                <a:gd name="T7" fmla="*/ 2404 h 2617"/>
                <a:gd name="T8" fmla="*/ 433 w 936"/>
                <a:gd name="T9" fmla="*/ 2433 h 2617"/>
                <a:gd name="T10" fmla="*/ 468 w 936"/>
                <a:gd name="T11" fmla="*/ 2445 h 2617"/>
                <a:gd name="T12" fmla="*/ 504 w 936"/>
                <a:gd name="T13" fmla="*/ 2433 h 2617"/>
                <a:gd name="T14" fmla="*/ 525 w 936"/>
                <a:gd name="T15" fmla="*/ 2404 h 2617"/>
                <a:gd name="T16" fmla="*/ 528 w 936"/>
                <a:gd name="T17" fmla="*/ 855 h 2617"/>
                <a:gd name="T18" fmla="*/ 516 w 936"/>
                <a:gd name="T19" fmla="*/ 819 h 2617"/>
                <a:gd name="T20" fmla="*/ 487 w 936"/>
                <a:gd name="T21" fmla="*/ 798 h 2617"/>
                <a:gd name="T22" fmla="*/ 210 w 936"/>
                <a:gd name="T23" fmla="*/ 0 h 2617"/>
                <a:gd name="T24" fmla="*/ 227 w 936"/>
                <a:gd name="T25" fmla="*/ 9 h 2617"/>
                <a:gd name="T26" fmla="*/ 235 w 936"/>
                <a:gd name="T27" fmla="*/ 27 h 2617"/>
                <a:gd name="T28" fmla="*/ 238 w 936"/>
                <a:gd name="T29" fmla="*/ 260 h 2617"/>
                <a:gd name="T30" fmla="*/ 258 w 936"/>
                <a:gd name="T31" fmla="*/ 316 h 2617"/>
                <a:gd name="T32" fmla="*/ 296 w 936"/>
                <a:gd name="T33" fmla="*/ 361 h 2617"/>
                <a:gd name="T34" fmla="*/ 347 w 936"/>
                <a:gd name="T35" fmla="*/ 390 h 2617"/>
                <a:gd name="T36" fmla="*/ 407 w 936"/>
                <a:gd name="T37" fmla="*/ 401 h 2617"/>
                <a:gd name="T38" fmla="*/ 561 w 936"/>
                <a:gd name="T39" fmla="*/ 398 h 2617"/>
                <a:gd name="T40" fmla="*/ 616 w 936"/>
                <a:gd name="T41" fmla="*/ 378 h 2617"/>
                <a:gd name="T42" fmla="*/ 661 w 936"/>
                <a:gd name="T43" fmla="*/ 339 h 2617"/>
                <a:gd name="T44" fmla="*/ 691 w 936"/>
                <a:gd name="T45" fmla="*/ 288 h 2617"/>
                <a:gd name="T46" fmla="*/ 702 w 936"/>
                <a:gd name="T47" fmla="*/ 229 h 2617"/>
                <a:gd name="T48" fmla="*/ 704 w 936"/>
                <a:gd name="T49" fmla="*/ 17 h 2617"/>
                <a:gd name="T50" fmla="*/ 717 w 936"/>
                <a:gd name="T51" fmla="*/ 3 h 2617"/>
                <a:gd name="T52" fmla="*/ 736 w 936"/>
                <a:gd name="T53" fmla="*/ 1 h 2617"/>
                <a:gd name="T54" fmla="*/ 782 w 936"/>
                <a:gd name="T55" fmla="*/ 36 h 2617"/>
                <a:gd name="T56" fmla="*/ 846 w 936"/>
                <a:gd name="T57" fmla="*/ 107 h 2617"/>
                <a:gd name="T58" fmla="*/ 895 w 936"/>
                <a:gd name="T59" fmla="*/ 190 h 2617"/>
                <a:gd name="T60" fmla="*/ 925 w 936"/>
                <a:gd name="T61" fmla="*/ 282 h 2617"/>
                <a:gd name="T62" fmla="*/ 936 w 936"/>
                <a:gd name="T63" fmla="*/ 382 h 2617"/>
                <a:gd name="T64" fmla="*/ 922 w 936"/>
                <a:gd name="T65" fmla="*/ 491 h 2617"/>
                <a:gd name="T66" fmla="*/ 885 w 936"/>
                <a:gd name="T67" fmla="*/ 592 h 2617"/>
                <a:gd name="T68" fmla="*/ 828 w 936"/>
                <a:gd name="T69" fmla="*/ 680 h 2617"/>
                <a:gd name="T70" fmla="*/ 753 w 936"/>
                <a:gd name="T71" fmla="*/ 754 h 2617"/>
                <a:gd name="T72" fmla="*/ 710 w 936"/>
                <a:gd name="T73" fmla="*/ 797 h 2617"/>
                <a:gd name="T74" fmla="*/ 684 w 936"/>
                <a:gd name="T75" fmla="*/ 851 h 2617"/>
                <a:gd name="T76" fmla="*/ 674 w 936"/>
                <a:gd name="T77" fmla="*/ 912 h 2617"/>
                <a:gd name="T78" fmla="*/ 671 w 936"/>
                <a:gd name="T79" fmla="*/ 2448 h 2617"/>
                <a:gd name="T80" fmla="*/ 647 w 936"/>
                <a:gd name="T81" fmla="*/ 2515 h 2617"/>
                <a:gd name="T82" fmla="*/ 601 w 936"/>
                <a:gd name="T83" fmla="*/ 2568 h 2617"/>
                <a:gd name="T84" fmla="*/ 540 w 936"/>
                <a:gd name="T85" fmla="*/ 2604 h 2617"/>
                <a:gd name="T86" fmla="*/ 468 w 936"/>
                <a:gd name="T87" fmla="*/ 2617 h 2617"/>
                <a:gd name="T88" fmla="*/ 397 w 936"/>
                <a:gd name="T89" fmla="*/ 2604 h 2617"/>
                <a:gd name="T90" fmla="*/ 335 w 936"/>
                <a:gd name="T91" fmla="*/ 2568 h 2617"/>
                <a:gd name="T92" fmla="*/ 290 w 936"/>
                <a:gd name="T93" fmla="*/ 2515 h 2617"/>
                <a:gd name="T94" fmla="*/ 265 w 936"/>
                <a:gd name="T95" fmla="*/ 2448 h 2617"/>
                <a:gd name="T96" fmla="*/ 262 w 936"/>
                <a:gd name="T97" fmla="*/ 912 h 2617"/>
                <a:gd name="T98" fmla="*/ 253 w 936"/>
                <a:gd name="T99" fmla="*/ 852 h 2617"/>
                <a:gd name="T100" fmla="*/ 226 w 936"/>
                <a:gd name="T101" fmla="*/ 798 h 2617"/>
                <a:gd name="T102" fmla="*/ 184 w 936"/>
                <a:gd name="T103" fmla="*/ 755 h 2617"/>
                <a:gd name="T104" fmla="*/ 108 w 936"/>
                <a:gd name="T105" fmla="*/ 681 h 2617"/>
                <a:gd name="T106" fmla="*/ 50 w 936"/>
                <a:gd name="T107" fmla="*/ 593 h 2617"/>
                <a:gd name="T108" fmla="*/ 14 w 936"/>
                <a:gd name="T109" fmla="*/ 492 h 2617"/>
                <a:gd name="T110" fmla="*/ 0 w 936"/>
                <a:gd name="T111" fmla="*/ 382 h 2617"/>
                <a:gd name="T112" fmla="*/ 11 w 936"/>
                <a:gd name="T113" fmla="*/ 282 h 2617"/>
                <a:gd name="T114" fmla="*/ 42 w 936"/>
                <a:gd name="T115" fmla="*/ 190 h 2617"/>
                <a:gd name="T116" fmla="*/ 90 w 936"/>
                <a:gd name="T117" fmla="*/ 107 h 2617"/>
                <a:gd name="T118" fmla="*/ 154 w 936"/>
                <a:gd name="T119" fmla="*/ 36 h 2617"/>
                <a:gd name="T120" fmla="*/ 201 w 936"/>
                <a:gd name="T121" fmla="*/ 1 h 2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36" h="2617">
                  <a:moveTo>
                    <a:pt x="468" y="795"/>
                  </a:moveTo>
                  <a:lnTo>
                    <a:pt x="450" y="798"/>
                  </a:lnTo>
                  <a:lnTo>
                    <a:pt x="433" y="807"/>
                  </a:lnTo>
                  <a:lnTo>
                    <a:pt x="420" y="819"/>
                  </a:lnTo>
                  <a:lnTo>
                    <a:pt x="412" y="836"/>
                  </a:lnTo>
                  <a:lnTo>
                    <a:pt x="408" y="855"/>
                  </a:lnTo>
                  <a:lnTo>
                    <a:pt x="408" y="2384"/>
                  </a:lnTo>
                  <a:lnTo>
                    <a:pt x="412" y="2404"/>
                  </a:lnTo>
                  <a:lnTo>
                    <a:pt x="420" y="2420"/>
                  </a:lnTo>
                  <a:lnTo>
                    <a:pt x="433" y="2433"/>
                  </a:lnTo>
                  <a:lnTo>
                    <a:pt x="450" y="2442"/>
                  </a:lnTo>
                  <a:lnTo>
                    <a:pt x="468" y="2445"/>
                  </a:lnTo>
                  <a:lnTo>
                    <a:pt x="487" y="2442"/>
                  </a:lnTo>
                  <a:lnTo>
                    <a:pt x="504" y="2433"/>
                  </a:lnTo>
                  <a:lnTo>
                    <a:pt x="516" y="2420"/>
                  </a:lnTo>
                  <a:lnTo>
                    <a:pt x="525" y="2404"/>
                  </a:lnTo>
                  <a:lnTo>
                    <a:pt x="528" y="2384"/>
                  </a:lnTo>
                  <a:lnTo>
                    <a:pt x="528" y="855"/>
                  </a:lnTo>
                  <a:lnTo>
                    <a:pt x="525" y="836"/>
                  </a:lnTo>
                  <a:lnTo>
                    <a:pt x="516" y="819"/>
                  </a:lnTo>
                  <a:lnTo>
                    <a:pt x="504" y="807"/>
                  </a:lnTo>
                  <a:lnTo>
                    <a:pt x="487" y="798"/>
                  </a:lnTo>
                  <a:lnTo>
                    <a:pt x="468" y="795"/>
                  </a:lnTo>
                  <a:close/>
                  <a:moveTo>
                    <a:pt x="210" y="0"/>
                  </a:moveTo>
                  <a:lnTo>
                    <a:pt x="220" y="3"/>
                  </a:lnTo>
                  <a:lnTo>
                    <a:pt x="227" y="9"/>
                  </a:lnTo>
                  <a:lnTo>
                    <a:pt x="232" y="17"/>
                  </a:lnTo>
                  <a:lnTo>
                    <a:pt x="235" y="27"/>
                  </a:lnTo>
                  <a:lnTo>
                    <a:pt x="235" y="229"/>
                  </a:lnTo>
                  <a:lnTo>
                    <a:pt x="238" y="260"/>
                  </a:lnTo>
                  <a:lnTo>
                    <a:pt x="245" y="288"/>
                  </a:lnTo>
                  <a:lnTo>
                    <a:pt x="258" y="316"/>
                  </a:lnTo>
                  <a:lnTo>
                    <a:pt x="275" y="339"/>
                  </a:lnTo>
                  <a:lnTo>
                    <a:pt x="296" y="361"/>
                  </a:lnTo>
                  <a:lnTo>
                    <a:pt x="320" y="378"/>
                  </a:lnTo>
                  <a:lnTo>
                    <a:pt x="347" y="390"/>
                  </a:lnTo>
                  <a:lnTo>
                    <a:pt x="376" y="398"/>
                  </a:lnTo>
                  <a:lnTo>
                    <a:pt x="407" y="401"/>
                  </a:lnTo>
                  <a:lnTo>
                    <a:pt x="529" y="401"/>
                  </a:lnTo>
                  <a:lnTo>
                    <a:pt x="561" y="398"/>
                  </a:lnTo>
                  <a:lnTo>
                    <a:pt x="590" y="390"/>
                  </a:lnTo>
                  <a:lnTo>
                    <a:pt x="616" y="378"/>
                  </a:lnTo>
                  <a:lnTo>
                    <a:pt x="640" y="361"/>
                  </a:lnTo>
                  <a:lnTo>
                    <a:pt x="661" y="339"/>
                  </a:lnTo>
                  <a:lnTo>
                    <a:pt x="679" y="316"/>
                  </a:lnTo>
                  <a:lnTo>
                    <a:pt x="691" y="288"/>
                  </a:lnTo>
                  <a:lnTo>
                    <a:pt x="699" y="260"/>
                  </a:lnTo>
                  <a:lnTo>
                    <a:pt x="702" y="229"/>
                  </a:lnTo>
                  <a:lnTo>
                    <a:pt x="702" y="27"/>
                  </a:lnTo>
                  <a:lnTo>
                    <a:pt x="704" y="17"/>
                  </a:lnTo>
                  <a:lnTo>
                    <a:pt x="709" y="9"/>
                  </a:lnTo>
                  <a:lnTo>
                    <a:pt x="717" y="3"/>
                  </a:lnTo>
                  <a:lnTo>
                    <a:pt x="726" y="0"/>
                  </a:lnTo>
                  <a:lnTo>
                    <a:pt x="736" y="1"/>
                  </a:lnTo>
                  <a:lnTo>
                    <a:pt x="745" y="5"/>
                  </a:lnTo>
                  <a:lnTo>
                    <a:pt x="782" y="36"/>
                  </a:lnTo>
                  <a:lnTo>
                    <a:pt x="816" y="70"/>
                  </a:lnTo>
                  <a:lnTo>
                    <a:pt x="846" y="107"/>
                  </a:lnTo>
                  <a:lnTo>
                    <a:pt x="872" y="147"/>
                  </a:lnTo>
                  <a:lnTo>
                    <a:pt x="895" y="190"/>
                  </a:lnTo>
                  <a:lnTo>
                    <a:pt x="912" y="234"/>
                  </a:lnTo>
                  <a:lnTo>
                    <a:pt x="925" y="282"/>
                  </a:lnTo>
                  <a:lnTo>
                    <a:pt x="933" y="331"/>
                  </a:lnTo>
                  <a:lnTo>
                    <a:pt x="936" y="382"/>
                  </a:lnTo>
                  <a:lnTo>
                    <a:pt x="932" y="437"/>
                  </a:lnTo>
                  <a:lnTo>
                    <a:pt x="922" y="491"/>
                  </a:lnTo>
                  <a:lnTo>
                    <a:pt x="907" y="543"/>
                  </a:lnTo>
                  <a:lnTo>
                    <a:pt x="885" y="592"/>
                  </a:lnTo>
                  <a:lnTo>
                    <a:pt x="859" y="638"/>
                  </a:lnTo>
                  <a:lnTo>
                    <a:pt x="828" y="680"/>
                  </a:lnTo>
                  <a:lnTo>
                    <a:pt x="792" y="720"/>
                  </a:lnTo>
                  <a:lnTo>
                    <a:pt x="753" y="754"/>
                  </a:lnTo>
                  <a:lnTo>
                    <a:pt x="729" y="774"/>
                  </a:lnTo>
                  <a:lnTo>
                    <a:pt x="710" y="797"/>
                  </a:lnTo>
                  <a:lnTo>
                    <a:pt x="694" y="824"/>
                  </a:lnTo>
                  <a:lnTo>
                    <a:pt x="684" y="851"/>
                  </a:lnTo>
                  <a:lnTo>
                    <a:pt x="676" y="881"/>
                  </a:lnTo>
                  <a:lnTo>
                    <a:pt x="674" y="912"/>
                  </a:lnTo>
                  <a:lnTo>
                    <a:pt x="674" y="2411"/>
                  </a:lnTo>
                  <a:lnTo>
                    <a:pt x="671" y="2448"/>
                  </a:lnTo>
                  <a:lnTo>
                    <a:pt x="662" y="2483"/>
                  </a:lnTo>
                  <a:lnTo>
                    <a:pt x="647" y="2515"/>
                  </a:lnTo>
                  <a:lnTo>
                    <a:pt x="626" y="2544"/>
                  </a:lnTo>
                  <a:lnTo>
                    <a:pt x="601" y="2568"/>
                  </a:lnTo>
                  <a:lnTo>
                    <a:pt x="573" y="2589"/>
                  </a:lnTo>
                  <a:lnTo>
                    <a:pt x="540" y="2604"/>
                  </a:lnTo>
                  <a:lnTo>
                    <a:pt x="506" y="2614"/>
                  </a:lnTo>
                  <a:lnTo>
                    <a:pt x="468" y="2617"/>
                  </a:lnTo>
                  <a:lnTo>
                    <a:pt x="432" y="2614"/>
                  </a:lnTo>
                  <a:lnTo>
                    <a:pt x="397" y="2604"/>
                  </a:lnTo>
                  <a:lnTo>
                    <a:pt x="364" y="2589"/>
                  </a:lnTo>
                  <a:lnTo>
                    <a:pt x="335" y="2568"/>
                  </a:lnTo>
                  <a:lnTo>
                    <a:pt x="311" y="2544"/>
                  </a:lnTo>
                  <a:lnTo>
                    <a:pt x="290" y="2515"/>
                  </a:lnTo>
                  <a:lnTo>
                    <a:pt x="275" y="2483"/>
                  </a:lnTo>
                  <a:lnTo>
                    <a:pt x="265" y="2448"/>
                  </a:lnTo>
                  <a:lnTo>
                    <a:pt x="262" y="2411"/>
                  </a:lnTo>
                  <a:lnTo>
                    <a:pt x="262" y="912"/>
                  </a:lnTo>
                  <a:lnTo>
                    <a:pt x="260" y="882"/>
                  </a:lnTo>
                  <a:lnTo>
                    <a:pt x="253" y="852"/>
                  </a:lnTo>
                  <a:lnTo>
                    <a:pt x="242" y="824"/>
                  </a:lnTo>
                  <a:lnTo>
                    <a:pt x="226" y="798"/>
                  </a:lnTo>
                  <a:lnTo>
                    <a:pt x="207" y="775"/>
                  </a:lnTo>
                  <a:lnTo>
                    <a:pt x="184" y="755"/>
                  </a:lnTo>
                  <a:lnTo>
                    <a:pt x="145" y="720"/>
                  </a:lnTo>
                  <a:lnTo>
                    <a:pt x="108" y="681"/>
                  </a:lnTo>
                  <a:lnTo>
                    <a:pt x="77" y="639"/>
                  </a:lnTo>
                  <a:lnTo>
                    <a:pt x="50" y="593"/>
                  </a:lnTo>
                  <a:lnTo>
                    <a:pt x="29" y="544"/>
                  </a:lnTo>
                  <a:lnTo>
                    <a:pt x="14" y="492"/>
                  </a:lnTo>
                  <a:lnTo>
                    <a:pt x="4" y="438"/>
                  </a:lnTo>
                  <a:lnTo>
                    <a:pt x="0" y="382"/>
                  </a:lnTo>
                  <a:lnTo>
                    <a:pt x="4" y="332"/>
                  </a:lnTo>
                  <a:lnTo>
                    <a:pt x="11" y="282"/>
                  </a:lnTo>
                  <a:lnTo>
                    <a:pt x="25" y="235"/>
                  </a:lnTo>
                  <a:lnTo>
                    <a:pt x="42" y="190"/>
                  </a:lnTo>
                  <a:lnTo>
                    <a:pt x="64" y="147"/>
                  </a:lnTo>
                  <a:lnTo>
                    <a:pt x="90" y="107"/>
                  </a:lnTo>
                  <a:lnTo>
                    <a:pt x="120" y="70"/>
                  </a:lnTo>
                  <a:lnTo>
                    <a:pt x="154" y="36"/>
                  </a:lnTo>
                  <a:lnTo>
                    <a:pt x="190" y="5"/>
                  </a:lnTo>
                  <a:lnTo>
                    <a:pt x="201" y="1"/>
                  </a:lnTo>
                  <a:lnTo>
                    <a:pt x="2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8" name="Group 64"/>
          <p:cNvGrpSpPr>
            <a:grpSpLocks noChangeAspect="1"/>
          </p:cNvGrpSpPr>
          <p:nvPr/>
        </p:nvGrpSpPr>
        <p:grpSpPr bwMode="auto">
          <a:xfrm>
            <a:off x="1127308" y="1674674"/>
            <a:ext cx="319196" cy="285631"/>
            <a:chOff x="3278" y="3047"/>
            <a:chExt cx="485" cy="434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11" name="Rectangle 66"/>
            <p:cNvSpPr>
              <a:spLocks noChangeArrowheads="1"/>
            </p:cNvSpPr>
            <p:nvPr/>
          </p:nvSpPr>
          <p:spPr bwMode="auto">
            <a:xfrm>
              <a:off x="3278" y="3235"/>
              <a:ext cx="485" cy="246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" name="Freeform 67"/>
            <p:cNvSpPr>
              <a:spLocks noEditPoints="1"/>
            </p:cNvSpPr>
            <p:nvPr/>
          </p:nvSpPr>
          <p:spPr bwMode="auto">
            <a:xfrm>
              <a:off x="3278" y="3047"/>
              <a:ext cx="485" cy="157"/>
            </a:xfrm>
            <a:custGeom>
              <a:avLst/>
              <a:gdLst>
                <a:gd name="T0" fmla="*/ 1225 w 3396"/>
                <a:gd name="T1" fmla="*/ 367 h 1103"/>
                <a:gd name="T2" fmla="*/ 1225 w 3396"/>
                <a:gd name="T3" fmla="*/ 665 h 1103"/>
                <a:gd name="T4" fmla="*/ 2172 w 3396"/>
                <a:gd name="T5" fmla="*/ 665 h 1103"/>
                <a:gd name="T6" fmla="*/ 2172 w 3396"/>
                <a:gd name="T7" fmla="*/ 367 h 1103"/>
                <a:gd name="T8" fmla="*/ 1225 w 3396"/>
                <a:gd name="T9" fmla="*/ 367 h 1103"/>
                <a:gd name="T10" fmla="*/ 851 w 3396"/>
                <a:gd name="T11" fmla="*/ 0 h 1103"/>
                <a:gd name="T12" fmla="*/ 2545 w 3396"/>
                <a:gd name="T13" fmla="*/ 0 h 1103"/>
                <a:gd name="T14" fmla="*/ 2545 w 3396"/>
                <a:gd name="T15" fmla="*/ 665 h 1103"/>
                <a:gd name="T16" fmla="*/ 3396 w 3396"/>
                <a:gd name="T17" fmla="*/ 665 h 1103"/>
                <a:gd name="T18" fmla="*/ 3396 w 3396"/>
                <a:gd name="T19" fmla="*/ 1103 h 1103"/>
                <a:gd name="T20" fmla="*/ 0 w 3396"/>
                <a:gd name="T21" fmla="*/ 1103 h 1103"/>
                <a:gd name="T22" fmla="*/ 0 w 3396"/>
                <a:gd name="T23" fmla="*/ 665 h 1103"/>
                <a:gd name="T24" fmla="*/ 851 w 3396"/>
                <a:gd name="T25" fmla="*/ 665 h 1103"/>
                <a:gd name="T26" fmla="*/ 851 w 3396"/>
                <a:gd name="T27" fmla="*/ 0 h 1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96" h="1103">
                  <a:moveTo>
                    <a:pt x="1225" y="367"/>
                  </a:moveTo>
                  <a:lnTo>
                    <a:pt x="1225" y="665"/>
                  </a:lnTo>
                  <a:lnTo>
                    <a:pt x="2172" y="665"/>
                  </a:lnTo>
                  <a:lnTo>
                    <a:pt x="2172" y="367"/>
                  </a:lnTo>
                  <a:lnTo>
                    <a:pt x="1225" y="367"/>
                  </a:lnTo>
                  <a:close/>
                  <a:moveTo>
                    <a:pt x="851" y="0"/>
                  </a:moveTo>
                  <a:lnTo>
                    <a:pt x="2545" y="0"/>
                  </a:lnTo>
                  <a:lnTo>
                    <a:pt x="2545" y="665"/>
                  </a:lnTo>
                  <a:lnTo>
                    <a:pt x="3396" y="665"/>
                  </a:lnTo>
                  <a:lnTo>
                    <a:pt x="3396" y="1103"/>
                  </a:lnTo>
                  <a:lnTo>
                    <a:pt x="0" y="1103"/>
                  </a:lnTo>
                  <a:lnTo>
                    <a:pt x="0" y="665"/>
                  </a:lnTo>
                  <a:lnTo>
                    <a:pt x="851" y="665"/>
                  </a:lnTo>
                  <a:lnTo>
                    <a:pt x="8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28" name="Group 88"/>
          <p:cNvGrpSpPr>
            <a:grpSpLocks noChangeAspect="1"/>
          </p:cNvGrpSpPr>
          <p:nvPr/>
        </p:nvGrpSpPr>
        <p:grpSpPr bwMode="auto">
          <a:xfrm>
            <a:off x="9205583" y="1659537"/>
            <a:ext cx="319196" cy="315905"/>
            <a:chOff x="3677" y="3093"/>
            <a:chExt cx="485" cy="48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31" name="Freeform 90"/>
            <p:cNvSpPr>
              <a:spLocks/>
            </p:cNvSpPr>
            <p:nvPr/>
          </p:nvSpPr>
          <p:spPr bwMode="auto">
            <a:xfrm>
              <a:off x="3784" y="3348"/>
              <a:ext cx="94" cy="65"/>
            </a:xfrm>
            <a:custGeom>
              <a:avLst/>
              <a:gdLst>
                <a:gd name="T0" fmla="*/ 0 w 657"/>
                <a:gd name="T1" fmla="*/ 0 h 458"/>
                <a:gd name="T2" fmla="*/ 372 w 657"/>
                <a:gd name="T3" fmla="*/ 0 h 458"/>
                <a:gd name="T4" fmla="*/ 415 w 657"/>
                <a:gd name="T5" fmla="*/ 3 h 458"/>
                <a:gd name="T6" fmla="*/ 454 w 657"/>
                <a:gd name="T7" fmla="*/ 6 h 458"/>
                <a:gd name="T8" fmla="*/ 489 w 657"/>
                <a:gd name="T9" fmla="*/ 11 h 458"/>
                <a:gd name="T10" fmla="*/ 519 w 657"/>
                <a:gd name="T11" fmla="*/ 20 h 458"/>
                <a:gd name="T12" fmla="*/ 547 w 657"/>
                <a:gd name="T13" fmla="*/ 30 h 458"/>
                <a:gd name="T14" fmla="*/ 575 w 657"/>
                <a:gd name="T15" fmla="*/ 46 h 458"/>
                <a:gd name="T16" fmla="*/ 601 w 657"/>
                <a:gd name="T17" fmla="*/ 66 h 458"/>
                <a:gd name="T18" fmla="*/ 620 w 657"/>
                <a:gd name="T19" fmla="*/ 88 h 458"/>
                <a:gd name="T20" fmla="*/ 636 w 657"/>
                <a:gd name="T21" fmla="*/ 115 h 458"/>
                <a:gd name="T22" fmla="*/ 648 w 657"/>
                <a:gd name="T23" fmla="*/ 144 h 458"/>
                <a:gd name="T24" fmla="*/ 655 w 657"/>
                <a:gd name="T25" fmla="*/ 177 h 458"/>
                <a:gd name="T26" fmla="*/ 657 w 657"/>
                <a:gd name="T27" fmla="*/ 214 h 458"/>
                <a:gd name="T28" fmla="*/ 655 w 657"/>
                <a:gd name="T29" fmla="*/ 251 h 458"/>
                <a:gd name="T30" fmla="*/ 649 w 657"/>
                <a:gd name="T31" fmla="*/ 286 h 458"/>
                <a:gd name="T32" fmla="*/ 640 w 657"/>
                <a:gd name="T33" fmla="*/ 318 h 458"/>
                <a:gd name="T34" fmla="*/ 628 w 657"/>
                <a:gd name="T35" fmla="*/ 346 h 458"/>
                <a:gd name="T36" fmla="*/ 612 w 657"/>
                <a:gd name="T37" fmla="*/ 371 h 458"/>
                <a:gd name="T38" fmla="*/ 593 w 657"/>
                <a:gd name="T39" fmla="*/ 394 h 458"/>
                <a:gd name="T40" fmla="*/ 570 w 657"/>
                <a:gd name="T41" fmla="*/ 413 h 458"/>
                <a:gd name="T42" fmla="*/ 543 w 657"/>
                <a:gd name="T43" fmla="*/ 428 h 458"/>
                <a:gd name="T44" fmla="*/ 516 w 657"/>
                <a:gd name="T45" fmla="*/ 439 h 458"/>
                <a:gd name="T46" fmla="*/ 485 w 657"/>
                <a:gd name="T47" fmla="*/ 447 h 458"/>
                <a:gd name="T48" fmla="*/ 450 w 657"/>
                <a:gd name="T49" fmla="*/ 454 h 458"/>
                <a:gd name="T50" fmla="*/ 410 w 657"/>
                <a:gd name="T51" fmla="*/ 457 h 458"/>
                <a:gd name="T52" fmla="*/ 367 w 657"/>
                <a:gd name="T53" fmla="*/ 458 h 458"/>
                <a:gd name="T54" fmla="*/ 0 w 657"/>
                <a:gd name="T55" fmla="*/ 458 h 458"/>
                <a:gd name="T56" fmla="*/ 0 w 657"/>
                <a:gd name="T57" fmla="*/ 0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57" h="458">
                  <a:moveTo>
                    <a:pt x="0" y="0"/>
                  </a:moveTo>
                  <a:lnTo>
                    <a:pt x="372" y="0"/>
                  </a:lnTo>
                  <a:lnTo>
                    <a:pt x="415" y="3"/>
                  </a:lnTo>
                  <a:lnTo>
                    <a:pt x="454" y="6"/>
                  </a:lnTo>
                  <a:lnTo>
                    <a:pt x="489" y="11"/>
                  </a:lnTo>
                  <a:lnTo>
                    <a:pt x="519" y="20"/>
                  </a:lnTo>
                  <a:lnTo>
                    <a:pt x="547" y="30"/>
                  </a:lnTo>
                  <a:lnTo>
                    <a:pt x="575" y="46"/>
                  </a:lnTo>
                  <a:lnTo>
                    <a:pt x="601" y="66"/>
                  </a:lnTo>
                  <a:lnTo>
                    <a:pt x="620" y="88"/>
                  </a:lnTo>
                  <a:lnTo>
                    <a:pt x="636" y="115"/>
                  </a:lnTo>
                  <a:lnTo>
                    <a:pt x="648" y="144"/>
                  </a:lnTo>
                  <a:lnTo>
                    <a:pt x="655" y="177"/>
                  </a:lnTo>
                  <a:lnTo>
                    <a:pt x="657" y="214"/>
                  </a:lnTo>
                  <a:lnTo>
                    <a:pt x="655" y="251"/>
                  </a:lnTo>
                  <a:lnTo>
                    <a:pt x="649" y="286"/>
                  </a:lnTo>
                  <a:lnTo>
                    <a:pt x="640" y="318"/>
                  </a:lnTo>
                  <a:lnTo>
                    <a:pt x="628" y="346"/>
                  </a:lnTo>
                  <a:lnTo>
                    <a:pt x="612" y="371"/>
                  </a:lnTo>
                  <a:lnTo>
                    <a:pt x="593" y="394"/>
                  </a:lnTo>
                  <a:lnTo>
                    <a:pt x="570" y="413"/>
                  </a:lnTo>
                  <a:lnTo>
                    <a:pt x="543" y="428"/>
                  </a:lnTo>
                  <a:lnTo>
                    <a:pt x="516" y="439"/>
                  </a:lnTo>
                  <a:lnTo>
                    <a:pt x="485" y="447"/>
                  </a:lnTo>
                  <a:lnTo>
                    <a:pt x="450" y="454"/>
                  </a:lnTo>
                  <a:lnTo>
                    <a:pt x="410" y="457"/>
                  </a:lnTo>
                  <a:lnTo>
                    <a:pt x="367" y="458"/>
                  </a:lnTo>
                  <a:lnTo>
                    <a:pt x="0" y="45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" name="Freeform 91"/>
            <p:cNvSpPr>
              <a:spLocks/>
            </p:cNvSpPr>
            <p:nvPr/>
          </p:nvSpPr>
          <p:spPr bwMode="auto">
            <a:xfrm>
              <a:off x="3784" y="3253"/>
              <a:ext cx="89" cy="54"/>
            </a:xfrm>
            <a:custGeom>
              <a:avLst/>
              <a:gdLst>
                <a:gd name="T0" fmla="*/ 0 w 621"/>
                <a:gd name="T1" fmla="*/ 0 h 378"/>
                <a:gd name="T2" fmla="*/ 324 w 621"/>
                <a:gd name="T3" fmla="*/ 0 h 378"/>
                <a:gd name="T4" fmla="*/ 371 w 621"/>
                <a:gd name="T5" fmla="*/ 1 h 378"/>
                <a:gd name="T6" fmla="*/ 415 w 621"/>
                <a:gd name="T7" fmla="*/ 4 h 378"/>
                <a:gd name="T8" fmla="*/ 456 w 621"/>
                <a:gd name="T9" fmla="*/ 9 h 378"/>
                <a:gd name="T10" fmla="*/ 494 w 621"/>
                <a:gd name="T11" fmla="*/ 17 h 378"/>
                <a:gd name="T12" fmla="*/ 528 w 621"/>
                <a:gd name="T13" fmla="*/ 26 h 378"/>
                <a:gd name="T14" fmla="*/ 553 w 621"/>
                <a:gd name="T15" fmla="*/ 39 h 378"/>
                <a:gd name="T16" fmla="*/ 574 w 621"/>
                <a:gd name="T17" fmla="*/ 55 h 378"/>
                <a:gd name="T18" fmla="*/ 591 w 621"/>
                <a:gd name="T19" fmla="*/ 74 h 378"/>
                <a:gd name="T20" fmla="*/ 604 w 621"/>
                <a:gd name="T21" fmla="*/ 97 h 378"/>
                <a:gd name="T22" fmla="*/ 614 w 621"/>
                <a:gd name="T23" fmla="*/ 123 h 378"/>
                <a:gd name="T24" fmla="*/ 619 w 621"/>
                <a:gd name="T25" fmla="*/ 152 h 378"/>
                <a:gd name="T26" fmla="*/ 621 w 621"/>
                <a:gd name="T27" fmla="*/ 185 h 378"/>
                <a:gd name="T28" fmla="*/ 619 w 621"/>
                <a:gd name="T29" fmla="*/ 219 h 378"/>
                <a:gd name="T30" fmla="*/ 614 w 621"/>
                <a:gd name="T31" fmla="*/ 249 h 378"/>
                <a:gd name="T32" fmla="*/ 604 w 621"/>
                <a:gd name="T33" fmla="*/ 277 h 378"/>
                <a:gd name="T34" fmla="*/ 590 w 621"/>
                <a:gd name="T35" fmla="*/ 299 h 378"/>
                <a:gd name="T36" fmla="*/ 572 w 621"/>
                <a:gd name="T37" fmla="*/ 319 h 378"/>
                <a:gd name="T38" fmla="*/ 551 w 621"/>
                <a:gd name="T39" fmla="*/ 334 h 378"/>
                <a:gd name="T40" fmla="*/ 521 w 621"/>
                <a:gd name="T41" fmla="*/ 351 h 378"/>
                <a:gd name="T42" fmla="*/ 488 w 621"/>
                <a:gd name="T43" fmla="*/ 363 h 378"/>
                <a:gd name="T44" fmla="*/ 451 w 621"/>
                <a:gd name="T45" fmla="*/ 370 h 378"/>
                <a:gd name="T46" fmla="*/ 411 w 621"/>
                <a:gd name="T47" fmla="*/ 376 h 378"/>
                <a:gd name="T48" fmla="*/ 368 w 621"/>
                <a:gd name="T49" fmla="*/ 378 h 378"/>
                <a:gd name="T50" fmla="*/ 0 w 621"/>
                <a:gd name="T51" fmla="*/ 378 h 378"/>
                <a:gd name="T52" fmla="*/ 0 w 621"/>
                <a:gd name="T53" fmla="*/ 0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21" h="378">
                  <a:moveTo>
                    <a:pt x="0" y="0"/>
                  </a:moveTo>
                  <a:lnTo>
                    <a:pt x="324" y="0"/>
                  </a:lnTo>
                  <a:lnTo>
                    <a:pt x="371" y="1"/>
                  </a:lnTo>
                  <a:lnTo>
                    <a:pt x="415" y="4"/>
                  </a:lnTo>
                  <a:lnTo>
                    <a:pt x="456" y="9"/>
                  </a:lnTo>
                  <a:lnTo>
                    <a:pt x="494" y="17"/>
                  </a:lnTo>
                  <a:lnTo>
                    <a:pt x="528" y="26"/>
                  </a:lnTo>
                  <a:lnTo>
                    <a:pt x="553" y="39"/>
                  </a:lnTo>
                  <a:lnTo>
                    <a:pt x="574" y="55"/>
                  </a:lnTo>
                  <a:lnTo>
                    <a:pt x="591" y="74"/>
                  </a:lnTo>
                  <a:lnTo>
                    <a:pt x="604" y="97"/>
                  </a:lnTo>
                  <a:lnTo>
                    <a:pt x="614" y="123"/>
                  </a:lnTo>
                  <a:lnTo>
                    <a:pt x="619" y="152"/>
                  </a:lnTo>
                  <a:lnTo>
                    <a:pt x="621" y="185"/>
                  </a:lnTo>
                  <a:lnTo>
                    <a:pt x="619" y="219"/>
                  </a:lnTo>
                  <a:lnTo>
                    <a:pt x="614" y="249"/>
                  </a:lnTo>
                  <a:lnTo>
                    <a:pt x="604" y="277"/>
                  </a:lnTo>
                  <a:lnTo>
                    <a:pt x="590" y="299"/>
                  </a:lnTo>
                  <a:lnTo>
                    <a:pt x="572" y="319"/>
                  </a:lnTo>
                  <a:lnTo>
                    <a:pt x="551" y="334"/>
                  </a:lnTo>
                  <a:lnTo>
                    <a:pt x="521" y="351"/>
                  </a:lnTo>
                  <a:lnTo>
                    <a:pt x="488" y="363"/>
                  </a:lnTo>
                  <a:lnTo>
                    <a:pt x="451" y="370"/>
                  </a:lnTo>
                  <a:lnTo>
                    <a:pt x="411" y="376"/>
                  </a:lnTo>
                  <a:lnTo>
                    <a:pt x="368" y="378"/>
                  </a:lnTo>
                  <a:lnTo>
                    <a:pt x="0" y="37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" name="Freeform 92"/>
            <p:cNvSpPr>
              <a:spLocks/>
            </p:cNvSpPr>
            <p:nvPr/>
          </p:nvSpPr>
          <p:spPr bwMode="auto">
            <a:xfrm>
              <a:off x="3983" y="3306"/>
              <a:ext cx="80" cy="37"/>
            </a:xfrm>
            <a:custGeom>
              <a:avLst/>
              <a:gdLst>
                <a:gd name="T0" fmla="*/ 281 w 559"/>
                <a:gd name="T1" fmla="*/ 0 h 261"/>
                <a:gd name="T2" fmla="*/ 325 w 559"/>
                <a:gd name="T3" fmla="*/ 2 h 261"/>
                <a:gd name="T4" fmla="*/ 367 w 559"/>
                <a:gd name="T5" fmla="*/ 10 h 261"/>
                <a:gd name="T6" fmla="*/ 405 w 559"/>
                <a:gd name="T7" fmla="*/ 24 h 261"/>
                <a:gd name="T8" fmla="*/ 441 w 559"/>
                <a:gd name="T9" fmla="*/ 43 h 261"/>
                <a:gd name="T10" fmla="*/ 472 w 559"/>
                <a:gd name="T11" fmla="*/ 67 h 261"/>
                <a:gd name="T12" fmla="*/ 497 w 559"/>
                <a:gd name="T13" fmla="*/ 91 h 261"/>
                <a:gd name="T14" fmla="*/ 517 w 559"/>
                <a:gd name="T15" fmla="*/ 118 h 261"/>
                <a:gd name="T16" fmla="*/ 533 w 559"/>
                <a:gd name="T17" fmla="*/ 148 h 261"/>
                <a:gd name="T18" fmla="*/ 545 w 559"/>
                <a:gd name="T19" fmla="*/ 182 h 261"/>
                <a:gd name="T20" fmla="*/ 554 w 559"/>
                <a:gd name="T21" fmla="*/ 219 h 261"/>
                <a:gd name="T22" fmla="*/ 559 w 559"/>
                <a:gd name="T23" fmla="*/ 261 h 261"/>
                <a:gd name="T24" fmla="*/ 0 w 559"/>
                <a:gd name="T25" fmla="*/ 261 h 261"/>
                <a:gd name="T26" fmla="*/ 9 w 559"/>
                <a:gd name="T27" fmla="*/ 215 h 261"/>
                <a:gd name="T28" fmla="*/ 22 w 559"/>
                <a:gd name="T29" fmla="*/ 172 h 261"/>
                <a:gd name="T30" fmla="*/ 40 w 559"/>
                <a:gd name="T31" fmla="*/ 134 h 261"/>
                <a:gd name="T32" fmla="*/ 60 w 559"/>
                <a:gd name="T33" fmla="*/ 100 h 261"/>
                <a:gd name="T34" fmla="*/ 86 w 559"/>
                <a:gd name="T35" fmla="*/ 70 h 261"/>
                <a:gd name="T36" fmla="*/ 111 w 559"/>
                <a:gd name="T37" fmla="*/ 49 h 261"/>
                <a:gd name="T38" fmla="*/ 139 w 559"/>
                <a:gd name="T39" fmla="*/ 31 h 261"/>
                <a:gd name="T40" fmla="*/ 170 w 559"/>
                <a:gd name="T41" fmla="*/ 17 h 261"/>
                <a:gd name="T42" fmla="*/ 203 w 559"/>
                <a:gd name="T43" fmla="*/ 8 h 261"/>
                <a:gd name="T44" fmla="*/ 240 w 559"/>
                <a:gd name="T45" fmla="*/ 1 h 261"/>
                <a:gd name="T46" fmla="*/ 281 w 559"/>
                <a:gd name="T47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59" h="261">
                  <a:moveTo>
                    <a:pt x="281" y="0"/>
                  </a:moveTo>
                  <a:lnTo>
                    <a:pt x="325" y="2"/>
                  </a:lnTo>
                  <a:lnTo>
                    <a:pt x="367" y="10"/>
                  </a:lnTo>
                  <a:lnTo>
                    <a:pt x="405" y="24"/>
                  </a:lnTo>
                  <a:lnTo>
                    <a:pt x="441" y="43"/>
                  </a:lnTo>
                  <a:lnTo>
                    <a:pt x="472" y="67"/>
                  </a:lnTo>
                  <a:lnTo>
                    <a:pt x="497" y="91"/>
                  </a:lnTo>
                  <a:lnTo>
                    <a:pt x="517" y="118"/>
                  </a:lnTo>
                  <a:lnTo>
                    <a:pt x="533" y="148"/>
                  </a:lnTo>
                  <a:lnTo>
                    <a:pt x="545" y="182"/>
                  </a:lnTo>
                  <a:lnTo>
                    <a:pt x="554" y="219"/>
                  </a:lnTo>
                  <a:lnTo>
                    <a:pt x="559" y="261"/>
                  </a:lnTo>
                  <a:lnTo>
                    <a:pt x="0" y="261"/>
                  </a:lnTo>
                  <a:lnTo>
                    <a:pt x="9" y="215"/>
                  </a:lnTo>
                  <a:lnTo>
                    <a:pt x="22" y="172"/>
                  </a:lnTo>
                  <a:lnTo>
                    <a:pt x="40" y="134"/>
                  </a:lnTo>
                  <a:lnTo>
                    <a:pt x="60" y="100"/>
                  </a:lnTo>
                  <a:lnTo>
                    <a:pt x="86" y="70"/>
                  </a:lnTo>
                  <a:lnTo>
                    <a:pt x="111" y="49"/>
                  </a:lnTo>
                  <a:lnTo>
                    <a:pt x="139" y="31"/>
                  </a:lnTo>
                  <a:lnTo>
                    <a:pt x="170" y="17"/>
                  </a:lnTo>
                  <a:lnTo>
                    <a:pt x="203" y="8"/>
                  </a:lnTo>
                  <a:lnTo>
                    <a:pt x="240" y="1"/>
                  </a:lnTo>
                  <a:lnTo>
                    <a:pt x="2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" name="Freeform 93"/>
            <p:cNvSpPr>
              <a:spLocks noEditPoints="1"/>
            </p:cNvSpPr>
            <p:nvPr/>
          </p:nvSpPr>
          <p:spPr bwMode="auto">
            <a:xfrm>
              <a:off x="3677" y="3093"/>
              <a:ext cx="485" cy="480"/>
            </a:xfrm>
            <a:custGeom>
              <a:avLst/>
              <a:gdLst>
                <a:gd name="T0" fmla="*/ 2295 w 3393"/>
                <a:gd name="T1" fmla="*/ 1232 h 3357"/>
                <a:gd name="T2" fmla="*/ 2124 w 3393"/>
                <a:gd name="T3" fmla="*/ 1288 h 3357"/>
                <a:gd name="T4" fmla="*/ 1981 w 3393"/>
                <a:gd name="T5" fmla="*/ 1391 h 3357"/>
                <a:gd name="T6" fmla="*/ 1886 w 3393"/>
                <a:gd name="T7" fmla="*/ 1522 h 3357"/>
                <a:gd name="T8" fmla="*/ 1829 w 3393"/>
                <a:gd name="T9" fmla="*/ 1684 h 3357"/>
                <a:gd name="T10" fmla="*/ 1810 w 3393"/>
                <a:gd name="T11" fmla="*/ 1881 h 3357"/>
                <a:gd name="T12" fmla="*/ 1826 w 3393"/>
                <a:gd name="T13" fmla="*/ 2069 h 3357"/>
                <a:gd name="T14" fmla="*/ 1878 w 3393"/>
                <a:gd name="T15" fmla="*/ 2222 h 3357"/>
                <a:gd name="T16" fmla="*/ 1963 w 3393"/>
                <a:gd name="T17" fmla="*/ 2342 h 3357"/>
                <a:gd name="T18" fmla="*/ 2097 w 3393"/>
                <a:gd name="T19" fmla="*/ 2440 h 3357"/>
                <a:gd name="T20" fmla="*/ 2259 w 3393"/>
                <a:gd name="T21" fmla="*/ 2503 h 3357"/>
                <a:gd name="T22" fmla="*/ 2437 w 3393"/>
                <a:gd name="T23" fmla="*/ 2525 h 3357"/>
                <a:gd name="T24" fmla="*/ 2622 w 3393"/>
                <a:gd name="T25" fmla="*/ 2505 h 3357"/>
                <a:gd name="T26" fmla="*/ 2778 w 3393"/>
                <a:gd name="T27" fmla="*/ 2445 h 3357"/>
                <a:gd name="T28" fmla="*/ 2904 w 3393"/>
                <a:gd name="T29" fmla="*/ 2345 h 3357"/>
                <a:gd name="T30" fmla="*/ 2999 w 3393"/>
                <a:gd name="T31" fmla="*/ 2211 h 3357"/>
                <a:gd name="T32" fmla="*/ 2692 w 3393"/>
                <a:gd name="T33" fmla="*/ 2123 h 3357"/>
                <a:gd name="T34" fmla="*/ 2626 w 3393"/>
                <a:gd name="T35" fmla="*/ 2208 h 3357"/>
                <a:gd name="T36" fmla="*/ 2528 w 3393"/>
                <a:gd name="T37" fmla="*/ 2255 h 3357"/>
                <a:gd name="T38" fmla="*/ 2405 w 3393"/>
                <a:gd name="T39" fmla="*/ 2262 h 3357"/>
                <a:gd name="T40" fmla="*/ 2298 w 3393"/>
                <a:gd name="T41" fmla="*/ 2235 h 3357"/>
                <a:gd name="T42" fmla="*/ 2213 w 3393"/>
                <a:gd name="T43" fmla="*/ 2174 h 3357"/>
                <a:gd name="T44" fmla="*/ 2159 w 3393"/>
                <a:gd name="T45" fmla="*/ 2082 h 3357"/>
                <a:gd name="T46" fmla="*/ 2137 w 3393"/>
                <a:gd name="T47" fmla="*/ 1959 h 3357"/>
                <a:gd name="T48" fmla="*/ 3041 w 3393"/>
                <a:gd name="T49" fmla="*/ 1843 h 3357"/>
                <a:gd name="T50" fmla="*/ 3031 w 3393"/>
                <a:gd name="T51" fmla="*/ 1715 h 3357"/>
                <a:gd name="T52" fmla="*/ 2984 w 3393"/>
                <a:gd name="T53" fmla="*/ 1554 h 3357"/>
                <a:gd name="T54" fmla="*/ 2902 w 3393"/>
                <a:gd name="T55" fmla="*/ 1421 h 3357"/>
                <a:gd name="T56" fmla="*/ 2798 w 3393"/>
                <a:gd name="T57" fmla="*/ 1325 h 3357"/>
                <a:gd name="T58" fmla="*/ 2664 w 3393"/>
                <a:gd name="T59" fmla="*/ 1258 h 3357"/>
                <a:gd name="T60" fmla="*/ 2489 w 3393"/>
                <a:gd name="T61" fmla="*/ 1223 h 3357"/>
                <a:gd name="T62" fmla="*/ 2073 w 3393"/>
                <a:gd name="T63" fmla="*/ 1063 h 3357"/>
                <a:gd name="T64" fmla="*/ 2073 w 3393"/>
                <a:gd name="T65" fmla="*/ 891 h 3357"/>
                <a:gd name="T66" fmla="*/ 1132 w 3393"/>
                <a:gd name="T67" fmla="*/ 2536 h 3357"/>
                <a:gd name="T68" fmla="*/ 1319 w 3393"/>
                <a:gd name="T69" fmla="*/ 2523 h 3357"/>
                <a:gd name="T70" fmla="*/ 1462 w 3393"/>
                <a:gd name="T71" fmla="*/ 2488 h 3357"/>
                <a:gd name="T72" fmla="*/ 1572 w 3393"/>
                <a:gd name="T73" fmla="*/ 2427 h 3357"/>
                <a:gd name="T74" fmla="*/ 1669 w 3393"/>
                <a:gd name="T75" fmla="*/ 2331 h 3357"/>
                <a:gd name="T76" fmla="*/ 1738 w 3393"/>
                <a:gd name="T77" fmla="*/ 2208 h 3357"/>
                <a:gd name="T78" fmla="*/ 1769 w 3393"/>
                <a:gd name="T79" fmla="*/ 2068 h 3357"/>
                <a:gd name="T80" fmla="*/ 1764 w 3393"/>
                <a:gd name="T81" fmla="*/ 1924 h 3357"/>
                <a:gd name="T82" fmla="*/ 1725 w 3393"/>
                <a:gd name="T83" fmla="*/ 1802 h 3357"/>
                <a:gd name="T84" fmla="*/ 1652 w 3393"/>
                <a:gd name="T85" fmla="*/ 1704 h 3357"/>
                <a:gd name="T86" fmla="*/ 1547 w 3393"/>
                <a:gd name="T87" fmla="*/ 1633 h 3357"/>
                <a:gd name="T88" fmla="*/ 1581 w 3393"/>
                <a:gd name="T89" fmla="*/ 1569 h 3357"/>
                <a:gd name="T90" fmla="*/ 1661 w 3393"/>
                <a:gd name="T91" fmla="*/ 1484 h 3357"/>
                <a:gd name="T92" fmla="*/ 1707 w 3393"/>
                <a:gd name="T93" fmla="*/ 1363 h 3357"/>
                <a:gd name="T94" fmla="*/ 1714 w 3393"/>
                <a:gd name="T95" fmla="*/ 1216 h 3357"/>
                <a:gd name="T96" fmla="*/ 1681 w 3393"/>
                <a:gd name="T97" fmla="*/ 1080 h 3357"/>
                <a:gd name="T98" fmla="*/ 1609 w 3393"/>
                <a:gd name="T99" fmla="*/ 969 h 3357"/>
                <a:gd name="T100" fmla="*/ 1501 w 3393"/>
                <a:gd name="T101" fmla="*/ 889 h 3357"/>
                <a:gd name="T102" fmla="*/ 1362 w 3393"/>
                <a:gd name="T103" fmla="*/ 838 h 3357"/>
                <a:gd name="T104" fmla="*/ 1189 w 3393"/>
                <a:gd name="T105" fmla="*/ 821 h 3357"/>
                <a:gd name="T106" fmla="*/ 3393 w 3393"/>
                <a:gd name="T107" fmla="*/ 0 h 3357"/>
                <a:gd name="T108" fmla="*/ 0 w 3393"/>
                <a:gd name="T109" fmla="*/ 0 h 3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393" h="3357">
                  <a:moveTo>
                    <a:pt x="2426" y="1221"/>
                  </a:moveTo>
                  <a:lnTo>
                    <a:pt x="2359" y="1223"/>
                  </a:lnTo>
                  <a:lnTo>
                    <a:pt x="2295" y="1232"/>
                  </a:lnTo>
                  <a:lnTo>
                    <a:pt x="2235" y="1245"/>
                  </a:lnTo>
                  <a:lnTo>
                    <a:pt x="2178" y="1264"/>
                  </a:lnTo>
                  <a:lnTo>
                    <a:pt x="2124" y="1288"/>
                  </a:lnTo>
                  <a:lnTo>
                    <a:pt x="2073" y="1317"/>
                  </a:lnTo>
                  <a:lnTo>
                    <a:pt x="2026" y="1352"/>
                  </a:lnTo>
                  <a:lnTo>
                    <a:pt x="1981" y="1391"/>
                  </a:lnTo>
                  <a:lnTo>
                    <a:pt x="1945" y="1432"/>
                  </a:lnTo>
                  <a:lnTo>
                    <a:pt x="1913" y="1474"/>
                  </a:lnTo>
                  <a:lnTo>
                    <a:pt x="1886" y="1522"/>
                  </a:lnTo>
                  <a:lnTo>
                    <a:pt x="1863" y="1572"/>
                  </a:lnTo>
                  <a:lnTo>
                    <a:pt x="1844" y="1627"/>
                  </a:lnTo>
                  <a:lnTo>
                    <a:pt x="1829" y="1684"/>
                  </a:lnTo>
                  <a:lnTo>
                    <a:pt x="1819" y="1747"/>
                  </a:lnTo>
                  <a:lnTo>
                    <a:pt x="1812" y="1812"/>
                  </a:lnTo>
                  <a:lnTo>
                    <a:pt x="1810" y="1881"/>
                  </a:lnTo>
                  <a:lnTo>
                    <a:pt x="1812" y="1947"/>
                  </a:lnTo>
                  <a:lnTo>
                    <a:pt x="1818" y="2010"/>
                  </a:lnTo>
                  <a:lnTo>
                    <a:pt x="1826" y="2069"/>
                  </a:lnTo>
                  <a:lnTo>
                    <a:pt x="1840" y="2124"/>
                  </a:lnTo>
                  <a:lnTo>
                    <a:pt x="1857" y="2175"/>
                  </a:lnTo>
                  <a:lnTo>
                    <a:pt x="1878" y="2222"/>
                  </a:lnTo>
                  <a:lnTo>
                    <a:pt x="1902" y="2266"/>
                  </a:lnTo>
                  <a:lnTo>
                    <a:pt x="1931" y="2306"/>
                  </a:lnTo>
                  <a:lnTo>
                    <a:pt x="1963" y="2342"/>
                  </a:lnTo>
                  <a:lnTo>
                    <a:pt x="1999" y="2374"/>
                  </a:lnTo>
                  <a:lnTo>
                    <a:pt x="2048" y="2410"/>
                  </a:lnTo>
                  <a:lnTo>
                    <a:pt x="2097" y="2440"/>
                  </a:lnTo>
                  <a:lnTo>
                    <a:pt x="2149" y="2466"/>
                  </a:lnTo>
                  <a:lnTo>
                    <a:pt x="2203" y="2487"/>
                  </a:lnTo>
                  <a:lnTo>
                    <a:pt x="2259" y="2503"/>
                  </a:lnTo>
                  <a:lnTo>
                    <a:pt x="2317" y="2515"/>
                  </a:lnTo>
                  <a:lnTo>
                    <a:pt x="2376" y="2523"/>
                  </a:lnTo>
                  <a:lnTo>
                    <a:pt x="2437" y="2525"/>
                  </a:lnTo>
                  <a:lnTo>
                    <a:pt x="2502" y="2523"/>
                  </a:lnTo>
                  <a:lnTo>
                    <a:pt x="2563" y="2516"/>
                  </a:lnTo>
                  <a:lnTo>
                    <a:pt x="2622" y="2505"/>
                  </a:lnTo>
                  <a:lnTo>
                    <a:pt x="2678" y="2490"/>
                  </a:lnTo>
                  <a:lnTo>
                    <a:pt x="2730" y="2469"/>
                  </a:lnTo>
                  <a:lnTo>
                    <a:pt x="2778" y="2445"/>
                  </a:lnTo>
                  <a:lnTo>
                    <a:pt x="2823" y="2416"/>
                  </a:lnTo>
                  <a:lnTo>
                    <a:pt x="2865" y="2383"/>
                  </a:lnTo>
                  <a:lnTo>
                    <a:pt x="2904" y="2345"/>
                  </a:lnTo>
                  <a:lnTo>
                    <a:pt x="2944" y="2300"/>
                  </a:lnTo>
                  <a:lnTo>
                    <a:pt x="2974" y="2256"/>
                  </a:lnTo>
                  <a:lnTo>
                    <a:pt x="2999" y="2211"/>
                  </a:lnTo>
                  <a:lnTo>
                    <a:pt x="3015" y="2167"/>
                  </a:lnTo>
                  <a:lnTo>
                    <a:pt x="3024" y="2123"/>
                  </a:lnTo>
                  <a:lnTo>
                    <a:pt x="2692" y="2123"/>
                  </a:lnTo>
                  <a:lnTo>
                    <a:pt x="2673" y="2157"/>
                  </a:lnTo>
                  <a:lnTo>
                    <a:pt x="2651" y="2185"/>
                  </a:lnTo>
                  <a:lnTo>
                    <a:pt x="2626" y="2208"/>
                  </a:lnTo>
                  <a:lnTo>
                    <a:pt x="2597" y="2229"/>
                  </a:lnTo>
                  <a:lnTo>
                    <a:pt x="2565" y="2244"/>
                  </a:lnTo>
                  <a:lnTo>
                    <a:pt x="2528" y="2255"/>
                  </a:lnTo>
                  <a:lnTo>
                    <a:pt x="2489" y="2261"/>
                  </a:lnTo>
                  <a:lnTo>
                    <a:pt x="2446" y="2263"/>
                  </a:lnTo>
                  <a:lnTo>
                    <a:pt x="2405" y="2262"/>
                  </a:lnTo>
                  <a:lnTo>
                    <a:pt x="2367" y="2257"/>
                  </a:lnTo>
                  <a:lnTo>
                    <a:pt x="2331" y="2247"/>
                  </a:lnTo>
                  <a:lnTo>
                    <a:pt x="2298" y="2235"/>
                  </a:lnTo>
                  <a:lnTo>
                    <a:pt x="2267" y="2218"/>
                  </a:lnTo>
                  <a:lnTo>
                    <a:pt x="2238" y="2198"/>
                  </a:lnTo>
                  <a:lnTo>
                    <a:pt x="2213" y="2174"/>
                  </a:lnTo>
                  <a:lnTo>
                    <a:pt x="2191" y="2147"/>
                  </a:lnTo>
                  <a:lnTo>
                    <a:pt x="2173" y="2116"/>
                  </a:lnTo>
                  <a:lnTo>
                    <a:pt x="2159" y="2082"/>
                  </a:lnTo>
                  <a:lnTo>
                    <a:pt x="2148" y="2044"/>
                  </a:lnTo>
                  <a:lnTo>
                    <a:pt x="2140" y="2003"/>
                  </a:lnTo>
                  <a:lnTo>
                    <a:pt x="2137" y="1959"/>
                  </a:lnTo>
                  <a:lnTo>
                    <a:pt x="3042" y="1959"/>
                  </a:lnTo>
                  <a:lnTo>
                    <a:pt x="3042" y="1898"/>
                  </a:lnTo>
                  <a:lnTo>
                    <a:pt x="3041" y="1843"/>
                  </a:lnTo>
                  <a:lnTo>
                    <a:pt x="3038" y="1795"/>
                  </a:lnTo>
                  <a:lnTo>
                    <a:pt x="3035" y="1751"/>
                  </a:lnTo>
                  <a:lnTo>
                    <a:pt x="3031" y="1715"/>
                  </a:lnTo>
                  <a:lnTo>
                    <a:pt x="3020" y="1658"/>
                  </a:lnTo>
                  <a:lnTo>
                    <a:pt x="3004" y="1605"/>
                  </a:lnTo>
                  <a:lnTo>
                    <a:pt x="2984" y="1554"/>
                  </a:lnTo>
                  <a:lnTo>
                    <a:pt x="2960" y="1506"/>
                  </a:lnTo>
                  <a:lnTo>
                    <a:pt x="2931" y="1460"/>
                  </a:lnTo>
                  <a:lnTo>
                    <a:pt x="2902" y="1421"/>
                  </a:lnTo>
                  <a:lnTo>
                    <a:pt x="2870" y="1385"/>
                  </a:lnTo>
                  <a:lnTo>
                    <a:pt x="2836" y="1353"/>
                  </a:lnTo>
                  <a:lnTo>
                    <a:pt x="2798" y="1325"/>
                  </a:lnTo>
                  <a:lnTo>
                    <a:pt x="2760" y="1300"/>
                  </a:lnTo>
                  <a:lnTo>
                    <a:pt x="2718" y="1279"/>
                  </a:lnTo>
                  <a:lnTo>
                    <a:pt x="2664" y="1258"/>
                  </a:lnTo>
                  <a:lnTo>
                    <a:pt x="2608" y="1242"/>
                  </a:lnTo>
                  <a:lnTo>
                    <a:pt x="2549" y="1230"/>
                  </a:lnTo>
                  <a:lnTo>
                    <a:pt x="2489" y="1223"/>
                  </a:lnTo>
                  <a:lnTo>
                    <a:pt x="2426" y="1221"/>
                  </a:lnTo>
                  <a:close/>
                  <a:moveTo>
                    <a:pt x="2073" y="891"/>
                  </a:moveTo>
                  <a:lnTo>
                    <a:pt x="2073" y="1063"/>
                  </a:lnTo>
                  <a:lnTo>
                    <a:pt x="2772" y="1063"/>
                  </a:lnTo>
                  <a:lnTo>
                    <a:pt x="2772" y="891"/>
                  </a:lnTo>
                  <a:lnTo>
                    <a:pt x="2073" y="891"/>
                  </a:lnTo>
                  <a:close/>
                  <a:moveTo>
                    <a:pt x="350" y="821"/>
                  </a:moveTo>
                  <a:lnTo>
                    <a:pt x="350" y="2536"/>
                  </a:lnTo>
                  <a:lnTo>
                    <a:pt x="1132" y="2536"/>
                  </a:lnTo>
                  <a:lnTo>
                    <a:pt x="1196" y="2535"/>
                  </a:lnTo>
                  <a:lnTo>
                    <a:pt x="1259" y="2531"/>
                  </a:lnTo>
                  <a:lnTo>
                    <a:pt x="1319" y="2523"/>
                  </a:lnTo>
                  <a:lnTo>
                    <a:pt x="1377" y="2513"/>
                  </a:lnTo>
                  <a:lnTo>
                    <a:pt x="1420" y="2502"/>
                  </a:lnTo>
                  <a:lnTo>
                    <a:pt x="1462" y="2488"/>
                  </a:lnTo>
                  <a:lnTo>
                    <a:pt x="1501" y="2471"/>
                  </a:lnTo>
                  <a:lnTo>
                    <a:pt x="1538" y="2451"/>
                  </a:lnTo>
                  <a:lnTo>
                    <a:pt x="1572" y="2427"/>
                  </a:lnTo>
                  <a:lnTo>
                    <a:pt x="1607" y="2398"/>
                  </a:lnTo>
                  <a:lnTo>
                    <a:pt x="1639" y="2366"/>
                  </a:lnTo>
                  <a:lnTo>
                    <a:pt x="1669" y="2331"/>
                  </a:lnTo>
                  <a:lnTo>
                    <a:pt x="1694" y="2292"/>
                  </a:lnTo>
                  <a:lnTo>
                    <a:pt x="1719" y="2250"/>
                  </a:lnTo>
                  <a:lnTo>
                    <a:pt x="1738" y="2208"/>
                  </a:lnTo>
                  <a:lnTo>
                    <a:pt x="1753" y="2163"/>
                  </a:lnTo>
                  <a:lnTo>
                    <a:pt x="1764" y="2116"/>
                  </a:lnTo>
                  <a:lnTo>
                    <a:pt x="1769" y="2068"/>
                  </a:lnTo>
                  <a:lnTo>
                    <a:pt x="1771" y="2018"/>
                  </a:lnTo>
                  <a:lnTo>
                    <a:pt x="1769" y="1970"/>
                  </a:lnTo>
                  <a:lnTo>
                    <a:pt x="1764" y="1924"/>
                  </a:lnTo>
                  <a:lnTo>
                    <a:pt x="1755" y="1882"/>
                  </a:lnTo>
                  <a:lnTo>
                    <a:pt x="1742" y="1840"/>
                  </a:lnTo>
                  <a:lnTo>
                    <a:pt x="1725" y="1802"/>
                  </a:lnTo>
                  <a:lnTo>
                    <a:pt x="1704" y="1766"/>
                  </a:lnTo>
                  <a:lnTo>
                    <a:pt x="1680" y="1734"/>
                  </a:lnTo>
                  <a:lnTo>
                    <a:pt x="1652" y="1704"/>
                  </a:lnTo>
                  <a:lnTo>
                    <a:pt x="1620" y="1677"/>
                  </a:lnTo>
                  <a:lnTo>
                    <a:pt x="1585" y="1654"/>
                  </a:lnTo>
                  <a:lnTo>
                    <a:pt x="1547" y="1633"/>
                  </a:lnTo>
                  <a:lnTo>
                    <a:pt x="1505" y="1615"/>
                  </a:lnTo>
                  <a:lnTo>
                    <a:pt x="1546" y="1593"/>
                  </a:lnTo>
                  <a:lnTo>
                    <a:pt x="1581" y="1569"/>
                  </a:lnTo>
                  <a:lnTo>
                    <a:pt x="1612" y="1544"/>
                  </a:lnTo>
                  <a:lnTo>
                    <a:pt x="1636" y="1518"/>
                  </a:lnTo>
                  <a:lnTo>
                    <a:pt x="1661" y="1484"/>
                  </a:lnTo>
                  <a:lnTo>
                    <a:pt x="1681" y="1447"/>
                  </a:lnTo>
                  <a:lnTo>
                    <a:pt x="1696" y="1406"/>
                  </a:lnTo>
                  <a:lnTo>
                    <a:pt x="1707" y="1363"/>
                  </a:lnTo>
                  <a:lnTo>
                    <a:pt x="1714" y="1316"/>
                  </a:lnTo>
                  <a:lnTo>
                    <a:pt x="1716" y="1265"/>
                  </a:lnTo>
                  <a:lnTo>
                    <a:pt x="1714" y="1216"/>
                  </a:lnTo>
                  <a:lnTo>
                    <a:pt x="1707" y="1168"/>
                  </a:lnTo>
                  <a:lnTo>
                    <a:pt x="1696" y="1123"/>
                  </a:lnTo>
                  <a:lnTo>
                    <a:pt x="1681" y="1080"/>
                  </a:lnTo>
                  <a:lnTo>
                    <a:pt x="1661" y="1041"/>
                  </a:lnTo>
                  <a:lnTo>
                    <a:pt x="1637" y="1003"/>
                  </a:lnTo>
                  <a:lnTo>
                    <a:pt x="1609" y="969"/>
                  </a:lnTo>
                  <a:lnTo>
                    <a:pt x="1577" y="939"/>
                  </a:lnTo>
                  <a:lnTo>
                    <a:pt x="1541" y="911"/>
                  </a:lnTo>
                  <a:lnTo>
                    <a:pt x="1501" y="889"/>
                  </a:lnTo>
                  <a:lnTo>
                    <a:pt x="1459" y="868"/>
                  </a:lnTo>
                  <a:lnTo>
                    <a:pt x="1412" y="851"/>
                  </a:lnTo>
                  <a:lnTo>
                    <a:pt x="1362" y="838"/>
                  </a:lnTo>
                  <a:lnTo>
                    <a:pt x="1308" y="830"/>
                  </a:lnTo>
                  <a:lnTo>
                    <a:pt x="1249" y="823"/>
                  </a:lnTo>
                  <a:lnTo>
                    <a:pt x="1189" y="821"/>
                  </a:lnTo>
                  <a:lnTo>
                    <a:pt x="350" y="821"/>
                  </a:lnTo>
                  <a:close/>
                  <a:moveTo>
                    <a:pt x="0" y="0"/>
                  </a:moveTo>
                  <a:lnTo>
                    <a:pt x="3393" y="0"/>
                  </a:lnTo>
                  <a:lnTo>
                    <a:pt x="3393" y="3357"/>
                  </a:lnTo>
                  <a:lnTo>
                    <a:pt x="0" y="33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91" name="Group 400"/>
          <p:cNvGrpSpPr>
            <a:grpSpLocks noChangeAspect="1"/>
          </p:cNvGrpSpPr>
          <p:nvPr/>
        </p:nvGrpSpPr>
        <p:grpSpPr bwMode="auto">
          <a:xfrm>
            <a:off x="11515785" y="1660524"/>
            <a:ext cx="316563" cy="313931"/>
            <a:chOff x="3047" y="529"/>
            <a:chExt cx="481" cy="47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94" name="Freeform 402"/>
            <p:cNvSpPr>
              <a:spLocks/>
            </p:cNvSpPr>
            <p:nvPr/>
          </p:nvSpPr>
          <p:spPr bwMode="auto">
            <a:xfrm>
              <a:off x="3195" y="766"/>
              <a:ext cx="58" cy="57"/>
            </a:xfrm>
            <a:custGeom>
              <a:avLst/>
              <a:gdLst>
                <a:gd name="T0" fmla="*/ 201 w 404"/>
                <a:gd name="T1" fmla="*/ 0 h 400"/>
                <a:gd name="T2" fmla="*/ 238 w 404"/>
                <a:gd name="T3" fmla="*/ 3 h 400"/>
                <a:gd name="T4" fmla="*/ 272 w 404"/>
                <a:gd name="T5" fmla="*/ 13 h 400"/>
                <a:gd name="T6" fmla="*/ 304 w 404"/>
                <a:gd name="T7" fmla="*/ 27 h 400"/>
                <a:gd name="T8" fmla="*/ 332 w 404"/>
                <a:gd name="T9" fmla="*/ 47 h 400"/>
                <a:gd name="T10" fmla="*/ 357 w 404"/>
                <a:gd name="T11" fmla="*/ 71 h 400"/>
                <a:gd name="T12" fmla="*/ 376 w 404"/>
                <a:gd name="T13" fmla="*/ 99 h 400"/>
                <a:gd name="T14" fmla="*/ 391 w 404"/>
                <a:gd name="T15" fmla="*/ 131 h 400"/>
                <a:gd name="T16" fmla="*/ 401 w 404"/>
                <a:gd name="T17" fmla="*/ 164 h 400"/>
                <a:gd name="T18" fmla="*/ 404 w 404"/>
                <a:gd name="T19" fmla="*/ 200 h 400"/>
                <a:gd name="T20" fmla="*/ 401 w 404"/>
                <a:gd name="T21" fmla="*/ 235 h 400"/>
                <a:gd name="T22" fmla="*/ 391 w 404"/>
                <a:gd name="T23" fmla="*/ 269 h 400"/>
                <a:gd name="T24" fmla="*/ 376 w 404"/>
                <a:gd name="T25" fmla="*/ 301 h 400"/>
                <a:gd name="T26" fmla="*/ 357 w 404"/>
                <a:gd name="T27" fmla="*/ 329 h 400"/>
                <a:gd name="T28" fmla="*/ 332 w 404"/>
                <a:gd name="T29" fmla="*/ 353 h 400"/>
                <a:gd name="T30" fmla="*/ 304 w 404"/>
                <a:gd name="T31" fmla="*/ 373 h 400"/>
                <a:gd name="T32" fmla="*/ 272 w 404"/>
                <a:gd name="T33" fmla="*/ 387 h 400"/>
                <a:gd name="T34" fmla="*/ 238 w 404"/>
                <a:gd name="T35" fmla="*/ 397 h 400"/>
                <a:gd name="T36" fmla="*/ 201 w 404"/>
                <a:gd name="T37" fmla="*/ 400 h 400"/>
                <a:gd name="T38" fmla="*/ 165 w 404"/>
                <a:gd name="T39" fmla="*/ 397 h 400"/>
                <a:gd name="T40" fmla="*/ 131 w 404"/>
                <a:gd name="T41" fmla="*/ 387 h 400"/>
                <a:gd name="T42" fmla="*/ 100 w 404"/>
                <a:gd name="T43" fmla="*/ 373 h 400"/>
                <a:gd name="T44" fmla="*/ 71 w 404"/>
                <a:gd name="T45" fmla="*/ 353 h 400"/>
                <a:gd name="T46" fmla="*/ 47 w 404"/>
                <a:gd name="T47" fmla="*/ 329 h 400"/>
                <a:gd name="T48" fmla="*/ 27 w 404"/>
                <a:gd name="T49" fmla="*/ 301 h 400"/>
                <a:gd name="T50" fmla="*/ 13 w 404"/>
                <a:gd name="T51" fmla="*/ 269 h 400"/>
                <a:gd name="T52" fmla="*/ 3 w 404"/>
                <a:gd name="T53" fmla="*/ 235 h 400"/>
                <a:gd name="T54" fmla="*/ 0 w 404"/>
                <a:gd name="T55" fmla="*/ 200 h 400"/>
                <a:gd name="T56" fmla="*/ 3 w 404"/>
                <a:gd name="T57" fmla="*/ 164 h 400"/>
                <a:gd name="T58" fmla="*/ 13 w 404"/>
                <a:gd name="T59" fmla="*/ 131 h 400"/>
                <a:gd name="T60" fmla="*/ 27 w 404"/>
                <a:gd name="T61" fmla="*/ 99 h 400"/>
                <a:gd name="T62" fmla="*/ 47 w 404"/>
                <a:gd name="T63" fmla="*/ 71 h 400"/>
                <a:gd name="T64" fmla="*/ 71 w 404"/>
                <a:gd name="T65" fmla="*/ 47 h 400"/>
                <a:gd name="T66" fmla="*/ 100 w 404"/>
                <a:gd name="T67" fmla="*/ 27 h 400"/>
                <a:gd name="T68" fmla="*/ 131 w 404"/>
                <a:gd name="T69" fmla="*/ 13 h 400"/>
                <a:gd name="T70" fmla="*/ 165 w 404"/>
                <a:gd name="T71" fmla="*/ 3 h 400"/>
                <a:gd name="T72" fmla="*/ 201 w 404"/>
                <a:gd name="T73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4" h="400">
                  <a:moveTo>
                    <a:pt x="201" y="0"/>
                  </a:moveTo>
                  <a:lnTo>
                    <a:pt x="238" y="3"/>
                  </a:lnTo>
                  <a:lnTo>
                    <a:pt x="272" y="13"/>
                  </a:lnTo>
                  <a:lnTo>
                    <a:pt x="304" y="27"/>
                  </a:lnTo>
                  <a:lnTo>
                    <a:pt x="332" y="47"/>
                  </a:lnTo>
                  <a:lnTo>
                    <a:pt x="357" y="71"/>
                  </a:lnTo>
                  <a:lnTo>
                    <a:pt x="376" y="99"/>
                  </a:lnTo>
                  <a:lnTo>
                    <a:pt x="391" y="131"/>
                  </a:lnTo>
                  <a:lnTo>
                    <a:pt x="401" y="164"/>
                  </a:lnTo>
                  <a:lnTo>
                    <a:pt x="404" y="200"/>
                  </a:lnTo>
                  <a:lnTo>
                    <a:pt x="401" y="235"/>
                  </a:lnTo>
                  <a:lnTo>
                    <a:pt x="391" y="269"/>
                  </a:lnTo>
                  <a:lnTo>
                    <a:pt x="376" y="301"/>
                  </a:lnTo>
                  <a:lnTo>
                    <a:pt x="357" y="329"/>
                  </a:lnTo>
                  <a:lnTo>
                    <a:pt x="332" y="353"/>
                  </a:lnTo>
                  <a:lnTo>
                    <a:pt x="304" y="373"/>
                  </a:lnTo>
                  <a:lnTo>
                    <a:pt x="272" y="387"/>
                  </a:lnTo>
                  <a:lnTo>
                    <a:pt x="238" y="397"/>
                  </a:lnTo>
                  <a:lnTo>
                    <a:pt x="201" y="400"/>
                  </a:lnTo>
                  <a:lnTo>
                    <a:pt x="165" y="397"/>
                  </a:lnTo>
                  <a:lnTo>
                    <a:pt x="131" y="387"/>
                  </a:lnTo>
                  <a:lnTo>
                    <a:pt x="100" y="373"/>
                  </a:lnTo>
                  <a:lnTo>
                    <a:pt x="71" y="353"/>
                  </a:lnTo>
                  <a:lnTo>
                    <a:pt x="47" y="329"/>
                  </a:lnTo>
                  <a:lnTo>
                    <a:pt x="27" y="301"/>
                  </a:lnTo>
                  <a:lnTo>
                    <a:pt x="13" y="269"/>
                  </a:lnTo>
                  <a:lnTo>
                    <a:pt x="3" y="235"/>
                  </a:lnTo>
                  <a:lnTo>
                    <a:pt x="0" y="200"/>
                  </a:lnTo>
                  <a:lnTo>
                    <a:pt x="3" y="164"/>
                  </a:lnTo>
                  <a:lnTo>
                    <a:pt x="13" y="131"/>
                  </a:lnTo>
                  <a:lnTo>
                    <a:pt x="27" y="99"/>
                  </a:lnTo>
                  <a:lnTo>
                    <a:pt x="47" y="71"/>
                  </a:lnTo>
                  <a:lnTo>
                    <a:pt x="71" y="47"/>
                  </a:lnTo>
                  <a:lnTo>
                    <a:pt x="100" y="27"/>
                  </a:lnTo>
                  <a:lnTo>
                    <a:pt x="131" y="13"/>
                  </a:lnTo>
                  <a:lnTo>
                    <a:pt x="165" y="3"/>
                  </a:lnTo>
                  <a:lnTo>
                    <a:pt x="2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5" name="Freeform 403"/>
            <p:cNvSpPr>
              <a:spLocks noEditPoints="1"/>
            </p:cNvSpPr>
            <p:nvPr/>
          </p:nvSpPr>
          <p:spPr bwMode="auto">
            <a:xfrm>
              <a:off x="3047" y="529"/>
              <a:ext cx="481" cy="477"/>
            </a:xfrm>
            <a:custGeom>
              <a:avLst/>
              <a:gdLst>
                <a:gd name="T0" fmla="*/ 2516 w 3371"/>
                <a:gd name="T1" fmla="*/ 430 h 3337"/>
                <a:gd name="T2" fmla="*/ 2400 w 3371"/>
                <a:gd name="T3" fmla="*/ 487 h 3337"/>
                <a:gd name="T4" fmla="*/ 2316 w 3371"/>
                <a:gd name="T5" fmla="*/ 581 h 3337"/>
                <a:gd name="T6" fmla="*/ 1505 w 3371"/>
                <a:gd name="T7" fmla="*/ 1119 h 3337"/>
                <a:gd name="T8" fmla="*/ 1237 w 3371"/>
                <a:gd name="T9" fmla="*/ 1167 h 3337"/>
                <a:gd name="T10" fmla="*/ 995 w 3371"/>
                <a:gd name="T11" fmla="*/ 1252 h 3337"/>
                <a:gd name="T12" fmla="*/ 855 w 3371"/>
                <a:gd name="T13" fmla="*/ 1324 h 3337"/>
                <a:gd name="T14" fmla="*/ 821 w 3371"/>
                <a:gd name="T15" fmla="*/ 1294 h 3337"/>
                <a:gd name="T16" fmla="*/ 677 w 3371"/>
                <a:gd name="T17" fmla="*/ 1250 h 3337"/>
                <a:gd name="T18" fmla="*/ 525 w 3371"/>
                <a:gd name="T19" fmla="*/ 1259 h 3337"/>
                <a:gd name="T20" fmla="*/ 391 w 3371"/>
                <a:gd name="T21" fmla="*/ 1317 h 3337"/>
                <a:gd name="T22" fmla="*/ 284 w 3371"/>
                <a:gd name="T23" fmla="*/ 1415 h 3337"/>
                <a:gd name="T24" fmla="*/ 214 w 3371"/>
                <a:gd name="T25" fmla="*/ 1543 h 3337"/>
                <a:gd name="T26" fmla="*/ 188 w 3371"/>
                <a:gd name="T27" fmla="*/ 1695 h 3337"/>
                <a:gd name="T28" fmla="*/ 216 w 3371"/>
                <a:gd name="T29" fmla="*/ 1851 h 3337"/>
                <a:gd name="T30" fmla="*/ 292 w 3371"/>
                <a:gd name="T31" fmla="*/ 1983 h 3337"/>
                <a:gd name="T32" fmla="*/ 408 w 3371"/>
                <a:gd name="T33" fmla="*/ 2080 h 3337"/>
                <a:gd name="T34" fmla="*/ 459 w 3371"/>
                <a:gd name="T35" fmla="*/ 2272 h 3337"/>
                <a:gd name="T36" fmla="*/ 567 w 3371"/>
                <a:gd name="T37" fmla="*/ 2446 h 3337"/>
                <a:gd name="T38" fmla="*/ 723 w 3371"/>
                <a:gd name="T39" fmla="*/ 2599 h 3337"/>
                <a:gd name="T40" fmla="*/ 920 w 3371"/>
                <a:gd name="T41" fmla="*/ 2726 h 3337"/>
                <a:gd name="T42" fmla="*/ 1152 w 3371"/>
                <a:gd name="T43" fmla="*/ 2823 h 3337"/>
                <a:gd name="T44" fmla="*/ 1412 w 3371"/>
                <a:gd name="T45" fmla="*/ 2885 h 3337"/>
                <a:gd name="T46" fmla="*/ 1693 w 3371"/>
                <a:gd name="T47" fmla="*/ 2906 h 3337"/>
                <a:gd name="T48" fmla="*/ 1977 w 3371"/>
                <a:gd name="T49" fmla="*/ 2885 h 3337"/>
                <a:gd name="T50" fmla="*/ 2238 w 3371"/>
                <a:gd name="T51" fmla="*/ 2822 h 3337"/>
                <a:gd name="T52" fmla="*/ 2471 w 3371"/>
                <a:gd name="T53" fmla="*/ 2724 h 3337"/>
                <a:gd name="T54" fmla="*/ 2669 w 3371"/>
                <a:gd name="T55" fmla="*/ 2596 h 3337"/>
                <a:gd name="T56" fmla="*/ 2825 w 3371"/>
                <a:gd name="T57" fmla="*/ 2441 h 3337"/>
                <a:gd name="T58" fmla="*/ 2930 w 3371"/>
                <a:gd name="T59" fmla="*/ 2264 h 3337"/>
                <a:gd name="T60" fmla="*/ 2981 w 3371"/>
                <a:gd name="T61" fmla="*/ 2071 h 3337"/>
                <a:gd name="T62" fmla="*/ 3088 w 3371"/>
                <a:gd name="T63" fmla="*/ 1973 h 3337"/>
                <a:gd name="T64" fmla="*/ 3158 w 3371"/>
                <a:gd name="T65" fmla="*/ 1844 h 3337"/>
                <a:gd name="T66" fmla="*/ 3184 w 3371"/>
                <a:gd name="T67" fmla="*/ 1695 h 3337"/>
                <a:gd name="T68" fmla="*/ 3158 w 3371"/>
                <a:gd name="T69" fmla="*/ 1543 h 3337"/>
                <a:gd name="T70" fmla="*/ 3088 w 3371"/>
                <a:gd name="T71" fmla="*/ 1415 h 3337"/>
                <a:gd name="T72" fmla="*/ 2981 w 3371"/>
                <a:gd name="T73" fmla="*/ 1317 h 3337"/>
                <a:gd name="T74" fmla="*/ 2847 w 3371"/>
                <a:gd name="T75" fmla="*/ 1259 h 3337"/>
                <a:gd name="T76" fmla="*/ 2696 w 3371"/>
                <a:gd name="T77" fmla="*/ 1250 h 3337"/>
                <a:gd name="T78" fmla="*/ 2558 w 3371"/>
                <a:gd name="T79" fmla="*/ 1292 h 3337"/>
                <a:gd name="T80" fmla="*/ 2370 w 3371"/>
                <a:gd name="T81" fmla="*/ 1243 h 3337"/>
                <a:gd name="T82" fmla="*/ 2125 w 3371"/>
                <a:gd name="T83" fmla="*/ 1161 h 3337"/>
                <a:gd name="T84" fmla="*/ 1855 w 3371"/>
                <a:gd name="T85" fmla="*/ 1117 h 3337"/>
                <a:gd name="T86" fmla="*/ 2266 w 3371"/>
                <a:gd name="T87" fmla="*/ 724 h 3337"/>
                <a:gd name="T88" fmla="*/ 2266 w 3371"/>
                <a:gd name="T89" fmla="*/ 803 h 3337"/>
                <a:gd name="T90" fmla="*/ 2310 w 3371"/>
                <a:gd name="T91" fmla="*/ 927 h 3337"/>
                <a:gd name="T92" fmla="*/ 2396 w 3371"/>
                <a:gd name="T93" fmla="*/ 1024 h 3337"/>
                <a:gd name="T94" fmla="*/ 2514 w 3371"/>
                <a:gd name="T95" fmla="*/ 1082 h 3337"/>
                <a:gd name="T96" fmla="*/ 2651 w 3371"/>
                <a:gd name="T97" fmla="*/ 1092 h 3337"/>
                <a:gd name="T98" fmla="*/ 2777 w 3371"/>
                <a:gd name="T99" fmla="*/ 1048 h 3337"/>
                <a:gd name="T100" fmla="*/ 2875 w 3371"/>
                <a:gd name="T101" fmla="*/ 963 h 3337"/>
                <a:gd name="T102" fmla="*/ 2934 w 3371"/>
                <a:gd name="T103" fmla="*/ 847 h 3337"/>
                <a:gd name="T104" fmla="*/ 2942 w 3371"/>
                <a:gd name="T105" fmla="*/ 712 h 3337"/>
                <a:gd name="T106" fmla="*/ 2899 w 3371"/>
                <a:gd name="T107" fmla="*/ 586 h 3337"/>
                <a:gd name="T108" fmla="*/ 2814 w 3371"/>
                <a:gd name="T109" fmla="*/ 489 h 3337"/>
                <a:gd name="T110" fmla="*/ 2696 w 3371"/>
                <a:gd name="T111" fmla="*/ 431 h 3337"/>
                <a:gd name="T112" fmla="*/ 0 w 3371"/>
                <a:gd name="T113" fmla="*/ 0 h 3337"/>
                <a:gd name="T114" fmla="*/ 0 w 3371"/>
                <a:gd name="T115" fmla="*/ 3337 h 3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71" h="3337">
                  <a:moveTo>
                    <a:pt x="2604" y="419"/>
                  </a:moveTo>
                  <a:lnTo>
                    <a:pt x="2559" y="422"/>
                  </a:lnTo>
                  <a:lnTo>
                    <a:pt x="2516" y="430"/>
                  </a:lnTo>
                  <a:lnTo>
                    <a:pt x="2475" y="444"/>
                  </a:lnTo>
                  <a:lnTo>
                    <a:pt x="2437" y="464"/>
                  </a:lnTo>
                  <a:lnTo>
                    <a:pt x="2400" y="487"/>
                  </a:lnTo>
                  <a:lnTo>
                    <a:pt x="2368" y="514"/>
                  </a:lnTo>
                  <a:lnTo>
                    <a:pt x="2340" y="546"/>
                  </a:lnTo>
                  <a:lnTo>
                    <a:pt x="2316" y="581"/>
                  </a:lnTo>
                  <a:lnTo>
                    <a:pt x="1826" y="465"/>
                  </a:lnTo>
                  <a:lnTo>
                    <a:pt x="1600" y="1112"/>
                  </a:lnTo>
                  <a:lnTo>
                    <a:pt x="1505" y="1119"/>
                  </a:lnTo>
                  <a:lnTo>
                    <a:pt x="1413" y="1131"/>
                  </a:lnTo>
                  <a:lnTo>
                    <a:pt x="1324" y="1148"/>
                  </a:lnTo>
                  <a:lnTo>
                    <a:pt x="1237" y="1167"/>
                  </a:lnTo>
                  <a:lnTo>
                    <a:pt x="1153" y="1192"/>
                  </a:lnTo>
                  <a:lnTo>
                    <a:pt x="1073" y="1221"/>
                  </a:lnTo>
                  <a:lnTo>
                    <a:pt x="995" y="1252"/>
                  </a:lnTo>
                  <a:lnTo>
                    <a:pt x="921" y="1288"/>
                  </a:lnTo>
                  <a:lnTo>
                    <a:pt x="851" y="1328"/>
                  </a:lnTo>
                  <a:lnTo>
                    <a:pt x="855" y="1324"/>
                  </a:lnTo>
                  <a:lnTo>
                    <a:pt x="859" y="1321"/>
                  </a:lnTo>
                  <a:lnTo>
                    <a:pt x="864" y="1319"/>
                  </a:lnTo>
                  <a:lnTo>
                    <a:pt x="821" y="1294"/>
                  </a:lnTo>
                  <a:lnTo>
                    <a:pt x="775" y="1274"/>
                  </a:lnTo>
                  <a:lnTo>
                    <a:pt x="727" y="1259"/>
                  </a:lnTo>
                  <a:lnTo>
                    <a:pt x="677" y="1250"/>
                  </a:lnTo>
                  <a:lnTo>
                    <a:pt x="626" y="1247"/>
                  </a:lnTo>
                  <a:lnTo>
                    <a:pt x="575" y="1250"/>
                  </a:lnTo>
                  <a:lnTo>
                    <a:pt x="525" y="1259"/>
                  </a:lnTo>
                  <a:lnTo>
                    <a:pt x="478" y="1273"/>
                  </a:lnTo>
                  <a:lnTo>
                    <a:pt x="433" y="1293"/>
                  </a:lnTo>
                  <a:lnTo>
                    <a:pt x="391" y="1317"/>
                  </a:lnTo>
                  <a:lnTo>
                    <a:pt x="351" y="1345"/>
                  </a:lnTo>
                  <a:lnTo>
                    <a:pt x="316" y="1378"/>
                  </a:lnTo>
                  <a:lnTo>
                    <a:pt x="284" y="1415"/>
                  </a:lnTo>
                  <a:lnTo>
                    <a:pt x="257" y="1455"/>
                  </a:lnTo>
                  <a:lnTo>
                    <a:pt x="232" y="1498"/>
                  </a:lnTo>
                  <a:lnTo>
                    <a:pt x="214" y="1543"/>
                  </a:lnTo>
                  <a:lnTo>
                    <a:pt x="199" y="1591"/>
                  </a:lnTo>
                  <a:lnTo>
                    <a:pt x="190" y="1643"/>
                  </a:lnTo>
                  <a:lnTo>
                    <a:pt x="188" y="1695"/>
                  </a:lnTo>
                  <a:lnTo>
                    <a:pt x="192" y="1748"/>
                  </a:lnTo>
                  <a:lnTo>
                    <a:pt x="200" y="1801"/>
                  </a:lnTo>
                  <a:lnTo>
                    <a:pt x="216" y="1851"/>
                  </a:lnTo>
                  <a:lnTo>
                    <a:pt x="237" y="1898"/>
                  </a:lnTo>
                  <a:lnTo>
                    <a:pt x="262" y="1941"/>
                  </a:lnTo>
                  <a:lnTo>
                    <a:pt x="292" y="1983"/>
                  </a:lnTo>
                  <a:lnTo>
                    <a:pt x="327" y="2019"/>
                  </a:lnTo>
                  <a:lnTo>
                    <a:pt x="366" y="2052"/>
                  </a:lnTo>
                  <a:lnTo>
                    <a:pt x="408" y="2080"/>
                  </a:lnTo>
                  <a:lnTo>
                    <a:pt x="419" y="2145"/>
                  </a:lnTo>
                  <a:lnTo>
                    <a:pt x="436" y="2210"/>
                  </a:lnTo>
                  <a:lnTo>
                    <a:pt x="459" y="2272"/>
                  </a:lnTo>
                  <a:lnTo>
                    <a:pt x="490" y="2332"/>
                  </a:lnTo>
                  <a:lnTo>
                    <a:pt x="525" y="2390"/>
                  </a:lnTo>
                  <a:lnTo>
                    <a:pt x="567" y="2446"/>
                  </a:lnTo>
                  <a:lnTo>
                    <a:pt x="614" y="2500"/>
                  </a:lnTo>
                  <a:lnTo>
                    <a:pt x="666" y="2551"/>
                  </a:lnTo>
                  <a:lnTo>
                    <a:pt x="723" y="2599"/>
                  </a:lnTo>
                  <a:lnTo>
                    <a:pt x="784" y="2645"/>
                  </a:lnTo>
                  <a:lnTo>
                    <a:pt x="850" y="2687"/>
                  </a:lnTo>
                  <a:lnTo>
                    <a:pt x="920" y="2726"/>
                  </a:lnTo>
                  <a:lnTo>
                    <a:pt x="994" y="2762"/>
                  </a:lnTo>
                  <a:lnTo>
                    <a:pt x="1071" y="2795"/>
                  </a:lnTo>
                  <a:lnTo>
                    <a:pt x="1152" y="2823"/>
                  </a:lnTo>
                  <a:lnTo>
                    <a:pt x="1236" y="2847"/>
                  </a:lnTo>
                  <a:lnTo>
                    <a:pt x="1323" y="2868"/>
                  </a:lnTo>
                  <a:lnTo>
                    <a:pt x="1412" y="2885"/>
                  </a:lnTo>
                  <a:lnTo>
                    <a:pt x="1504" y="2897"/>
                  </a:lnTo>
                  <a:lnTo>
                    <a:pt x="1597" y="2904"/>
                  </a:lnTo>
                  <a:lnTo>
                    <a:pt x="1693" y="2906"/>
                  </a:lnTo>
                  <a:lnTo>
                    <a:pt x="1790" y="2904"/>
                  </a:lnTo>
                  <a:lnTo>
                    <a:pt x="1885" y="2897"/>
                  </a:lnTo>
                  <a:lnTo>
                    <a:pt x="1977" y="2885"/>
                  </a:lnTo>
                  <a:lnTo>
                    <a:pt x="2067" y="2868"/>
                  </a:lnTo>
                  <a:lnTo>
                    <a:pt x="2154" y="2847"/>
                  </a:lnTo>
                  <a:lnTo>
                    <a:pt x="2238" y="2822"/>
                  </a:lnTo>
                  <a:lnTo>
                    <a:pt x="2320" y="2793"/>
                  </a:lnTo>
                  <a:lnTo>
                    <a:pt x="2397" y="2760"/>
                  </a:lnTo>
                  <a:lnTo>
                    <a:pt x="2471" y="2724"/>
                  </a:lnTo>
                  <a:lnTo>
                    <a:pt x="2541" y="2685"/>
                  </a:lnTo>
                  <a:lnTo>
                    <a:pt x="2608" y="2641"/>
                  </a:lnTo>
                  <a:lnTo>
                    <a:pt x="2669" y="2596"/>
                  </a:lnTo>
                  <a:lnTo>
                    <a:pt x="2725" y="2547"/>
                  </a:lnTo>
                  <a:lnTo>
                    <a:pt x="2777" y="2494"/>
                  </a:lnTo>
                  <a:lnTo>
                    <a:pt x="2825" y="2441"/>
                  </a:lnTo>
                  <a:lnTo>
                    <a:pt x="2865" y="2384"/>
                  </a:lnTo>
                  <a:lnTo>
                    <a:pt x="2902" y="2325"/>
                  </a:lnTo>
                  <a:lnTo>
                    <a:pt x="2930" y="2264"/>
                  </a:lnTo>
                  <a:lnTo>
                    <a:pt x="2955" y="2201"/>
                  </a:lnTo>
                  <a:lnTo>
                    <a:pt x="2971" y="2137"/>
                  </a:lnTo>
                  <a:lnTo>
                    <a:pt x="2981" y="2071"/>
                  </a:lnTo>
                  <a:lnTo>
                    <a:pt x="3021" y="2042"/>
                  </a:lnTo>
                  <a:lnTo>
                    <a:pt x="3056" y="2010"/>
                  </a:lnTo>
                  <a:lnTo>
                    <a:pt x="3088" y="1973"/>
                  </a:lnTo>
                  <a:lnTo>
                    <a:pt x="3115" y="1934"/>
                  </a:lnTo>
                  <a:lnTo>
                    <a:pt x="3140" y="1890"/>
                  </a:lnTo>
                  <a:lnTo>
                    <a:pt x="3158" y="1844"/>
                  </a:lnTo>
                  <a:lnTo>
                    <a:pt x="3173" y="1796"/>
                  </a:lnTo>
                  <a:lnTo>
                    <a:pt x="3180" y="1746"/>
                  </a:lnTo>
                  <a:lnTo>
                    <a:pt x="3184" y="1695"/>
                  </a:lnTo>
                  <a:lnTo>
                    <a:pt x="3180" y="1643"/>
                  </a:lnTo>
                  <a:lnTo>
                    <a:pt x="3173" y="1591"/>
                  </a:lnTo>
                  <a:lnTo>
                    <a:pt x="3158" y="1543"/>
                  </a:lnTo>
                  <a:lnTo>
                    <a:pt x="3140" y="1498"/>
                  </a:lnTo>
                  <a:lnTo>
                    <a:pt x="3115" y="1455"/>
                  </a:lnTo>
                  <a:lnTo>
                    <a:pt x="3088" y="1415"/>
                  </a:lnTo>
                  <a:lnTo>
                    <a:pt x="3056" y="1378"/>
                  </a:lnTo>
                  <a:lnTo>
                    <a:pt x="3020" y="1345"/>
                  </a:lnTo>
                  <a:lnTo>
                    <a:pt x="2981" y="1317"/>
                  </a:lnTo>
                  <a:lnTo>
                    <a:pt x="2938" y="1293"/>
                  </a:lnTo>
                  <a:lnTo>
                    <a:pt x="2894" y="1273"/>
                  </a:lnTo>
                  <a:lnTo>
                    <a:pt x="2847" y="1259"/>
                  </a:lnTo>
                  <a:lnTo>
                    <a:pt x="2797" y="1250"/>
                  </a:lnTo>
                  <a:lnTo>
                    <a:pt x="2746" y="1247"/>
                  </a:lnTo>
                  <a:lnTo>
                    <a:pt x="2696" y="1250"/>
                  </a:lnTo>
                  <a:lnTo>
                    <a:pt x="2648" y="1259"/>
                  </a:lnTo>
                  <a:lnTo>
                    <a:pt x="2602" y="1272"/>
                  </a:lnTo>
                  <a:lnTo>
                    <a:pt x="2558" y="1292"/>
                  </a:lnTo>
                  <a:lnTo>
                    <a:pt x="2516" y="1314"/>
                  </a:lnTo>
                  <a:lnTo>
                    <a:pt x="2445" y="1276"/>
                  </a:lnTo>
                  <a:lnTo>
                    <a:pt x="2370" y="1243"/>
                  </a:lnTo>
                  <a:lnTo>
                    <a:pt x="2291" y="1211"/>
                  </a:lnTo>
                  <a:lnTo>
                    <a:pt x="2210" y="1184"/>
                  </a:lnTo>
                  <a:lnTo>
                    <a:pt x="2125" y="1161"/>
                  </a:lnTo>
                  <a:lnTo>
                    <a:pt x="2037" y="1142"/>
                  </a:lnTo>
                  <a:lnTo>
                    <a:pt x="1947" y="1127"/>
                  </a:lnTo>
                  <a:lnTo>
                    <a:pt x="1855" y="1117"/>
                  </a:lnTo>
                  <a:lnTo>
                    <a:pt x="1760" y="1111"/>
                  </a:lnTo>
                  <a:lnTo>
                    <a:pt x="1926" y="643"/>
                  </a:lnTo>
                  <a:lnTo>
                    <a:pt x="2266" y="724"/>
                  </a:lnTo>
                  <a:lnTo>
                    <a:pt x="2265" y="740"/>
                  </a:lnTo>
                  <a:lnTo>
                    <a:pt x="2264" y="757"/>
                  </a:lnTo>
                  <a:lnTo>
                    <a:pt x="2266" y="803"/>
                  </a:lnTo>
                  <a:lnTo>
                    <a:pt x="2276" y="847"/>
                  </a:lnTo>
                  <a:lnTo>
                    <a:pt x="2290" y="888"/>
                  </a:lnTo>
                  <a:lnTo>
                    <a:pt x="2310" y="927"/>
                  </a:lnTo>
                  <a:lnTo>
                    <a:pt x="2334" y="963"/>
                  </a:lnTo>
                  <a:lnTo>
                    <a:pt x="2363" y="996"/>
                  </a:lnTo>
                  <a:lnTo>
                    <a:pt x="2396" y="1024"/>
                  </a:lnTo>
                  <a:lnTo>
                    <a:pt x="2432" y="1048"/>
                  </a:lnTo>
                  <a:lnTo>
                    <a:pt x="2472" y="1068"/>
                  </a:lnTo>
                  <a:lnTo>
                    <a:pt x="2514" y="1082"/>
                  </a:lnTo>
                  <a:lnTo>
                    <a:pt x="2558" y="1092"/>
                  </a:lnTo>
                  <a:lnTo>
                    <a:pt x="2604" y="1095"/>
                  </a:lnTo>
                  <a:lnTo>
                    <a:pt x="2651" y="1092"/>
                  </a:lnTo>
                  <a:lnTo>
                    <a:pt x="2696" y="1082"/>
                  </a:lnTo>
                  <a:lnTo>
                    <a:pt x="2738" y="1068"/>
                  </a:lnTo>
                  <a:lnTo>
                    <a:pt x="2777" y="1048"/>
                  </a:lnTo>
                  <a:lnTo>
                    <a:pt x="2814" y="1024"/>
                  </a:lnTo>
                  <a:lnTo>
                    <a:pt x="2846" y="996"/>
                  </a:lnTo>
                  <a:lnTo>
                    <a:pt x="2875" y="963"/>
                  </a:lnTo>
                  <a:lnTo>
                    <a:pt x="2899" y="927"/>
                  </a:lnTo>
                  <a:lnTo>
                    <a:pt x="2919" y="888"/>
                  </a:lnTo>
                  <a:lnTo>
                    <a:pt x="2934" y="847"/>
                  </a:lnTo>
                  <a:lnTo>
                    <a:pt x="2942" y="803"/>
                  </a:lnTo>
                  <a:lnTo>
                    <a:pt x="2946" y="757"/>
                  </a:lnTo>
                  <a:lnTo>
                    <a:pt x="2942" y="712"/>
                  </a:lnTo>
                  <a:lnTo>
                    <a:pt x="2934" y="667"/>
                  </a:lnTo>
                  <a:lnTo>
                    <a:pt x="2919" y="625"/>
                  </a:lnTo>
                  <a:lnTo>
                    <a:pt x="2899" y="586"/>
                  </a:lnTo>
                  <a:lnTo>
                    <a:pt x="2875" y="550"/>
                  </a:lnTo>
                  <a:lnTo>
                    <a:pt x="2846" y="519"/>
                  </a:lnTo>
                  <a:lnTo>
                    <a:pt x="2814" y="489"/>
                  </a:lnTo>
                  <a:lnTo>
                    <a:pt x="2777" y="465"/>
                  </a:lnTo>
                  <a:lnTo>
                    <a:pt x="2738" y="445"/>
                  </a:lnTo>
                  <a:lnTo>
                    <a:pt x="2696" y="431"/>
                  </a:lnTo>
                  <a:lnTo>
                    <a:pt x="2651" y="423"/>
                  </a:lnTo>
                  <a:lnTo>
                    <a:pt x="2604" y="419"/>
                  </a:lnTo>
                  <a:close/>
                  <a:moveTo>
                    <a:pt x="0" y="0"/>
                  </a:moveTo>
                  <a:lnTo>
                    <a:pt x="3371" y="0"/>
                  </a:lnTo>
                  <a:lnTo>
                    <a:pt x="3371" y="3337"/>
                  </a:lnTo>
                  <a:lnTo>
                    <a:pt x="0" y="333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6" name="Freeform 404"/>
            <p:cNvSpPr>
              <a:spLocks/>
            </p:cNvSpPr>
            <p:nvPr/>
          </p:nvSpPr>
          <p:spPr bwMode="auto">
            <a:xfrm>
              <a:off x="3319" y="766"/>
              <a:ext cx="58" cy="57"/>
            </a:xfrm>
            <a:custGeom>
              <a:avLst/>
              <a:gdLst>
                <a:gd name="T0" fmla="*/ 201 w 403"/>
                <a:gd name="T1" fmla="*/ 0 h 399"/>
                <a:gd name="T2" fmla="*/ 238 w 403"/>
                <a:gd name="T3" fmla="*/ 3 h 399"/>
                <a:gd name="T4" fmla="*/ 272 w 403"/>
                <a:gd name="T5" fmla="*/ 12 h 399"/>
                <a:gd name="T6" fmla="*/ 304 w 403"/>
                <a:gd name="T7" fmla="*/ 27 h 399"/>
                <a:gd name="T8" fmla="*/ 331 w 403"/>
                <a:gd name="T9" fmla="*/ 47 h 399"/>
                <a:gd name="T10" fmla="*/ 356 w 403"/>
                <a:gd name="T11" fmla="*/ 71 h 399"/>
                <a:gd name="T12" fmla="*/ 375 w 403"/>
                <a:gd name="T13" fmla="*/ 98 h 399"/>
                <a:gd name="T14" fmla="*/ 391 w 403"/>
                <a:gd name="T15" fmla="*/ 130 h 399"/>
                <a:gd name="T16" fmla="*/ 401 w 403"/>
                <a:gd name="T17" fmla="*/ 163 h 399"/>
                <a:gd name="T18" fmla="*/ 403 w 403"/>
                <a:gd name="T19" fmla="*/ 199 h 399"/>
                <a:gd name="T20" fmla="*/ 401 w 403"/>
                <a:gd name="T21" fmla="*/ 235 h 399"/>
                <a:gd name="T22" fmla="*/ 391 w 403"/>
                <a:gd name="T23" fmla="*/ 269 h 399"/>
                <a:gd name="T24" fmla="*/ 375 w 403"/>
                <a:gd name="T25" fmla="*/ 300 h 399"/>
                <a:gd name="T26" fmla="*/ 356 w 403"/>
                <a:gd name="T27" fmla="*/ 328 h 399"/>
                <a:gd name="T28" fmla="*/ 331 w 403"/>
                <a:gd name="T29" fmla="*/ 352 h 399"/>
                <a:gd name="T30" fmla="*/ 304 w 403"/>
                <a:gd name="T31" fmla="*/ 372 h 399"/>
                <a:gd name="T32" fmla="*/ 272 w 403"/>
                <a:gd name="T33" fmla="*/ 386 h 399"/>
                <a:gd name="T34" fmla="*/ 238 w 403"/>
                <a:gd name="T35" fmla="*/ 396 h 399"/>
                <a:gd name="T36" fmla="*/ 201 w 403"/>
                <a:gd name="T37" fmla="*/ 399 h 399"/>
                <a:gd name="T38" fmla="*/ 165 w 403"/>
                <a:gd name="T39" fmla="*/ 396 h 399"/>
                <a:gd name="T40" fmla="*/ 131 w 403"/>
                <a:gd name="T41" fmla="*/ 386 h 399"/>
                <a:gd name="T42" fmla="*/ 100 w 403"/>
                <a:gd name="T43" fmla="*/ 372 h 399"/>
                <a:gd name="T44" fmla="*/ 71 w 403"/>
                <a:gd name="T45" fmla="*/ 352 h 399"/>
                <a:gd name="T46" fmla="*/ 47 w 403"/>
                <a:gd name="T47" fmla="*/ 328 h 399"/>
                <a:gd name="T48" fmla="*/ 27 w 403"/>
                <a:gd name="T49" fmla="*/ 300 h 399"/>
                <a:gd name="T50" fmla="*/ 13 w 403"/>
                <a:gd name="T51" fmla="*/ 269 h 399"/>
                <a:gd name="T52" fmla="*/ 3 w 403"/>
                <a:gd name="T53" fmla="*/ 235 h 399"/>
                <a:gd name="T54" fmla="*/ 0 w 403"/>
                <a:gd name="T55" fmla="*/ 199 h 399"/>
                <a:gd name="T56" fmla="*/ 3 w 403"/>
                <a:gd name="T57" fmla="*/ 163 h 399"/>
                <a:gd name="T58" fmla="*/ 13 w 403"/>
                <a:gd name="T59" fmla="*/ 130 h 399"/>
                <a:gd name="T60" fmla="*/ 27 w 403"/>
                <a:gd name="T61" fmla="*/ 98 h 399"/>
                <a:gd name="T62" fmla="*/ 47 w 403"/>
                <a:gd name="T63" fmla="*/ 71 h 399"/>
                <a:gd name="T64" fmla="*/ 71 w 403"/>
                <a:gd name="T65" fmla="*/ 47 h 399"/>
                <a:gd name="T66" fmla="*/ 100 w 403"/>
                <a:gd name="T67" fmla="*/ 27 h 399"/>
                <a:gd name="T68" fmla="*/ 131 w 403"/>
                <a:gd name="T69" fmla="*/ 12 h 399"/>
                <a:gd name="T70" fmla="*/ 165 w 403"/>
                <a:gd name="T71" fmla="*/ 3 h 399"/>
                <a:gd name="T72" fmla="*/ 201 w 403"/>
                <a:gd name="T73" fmla="*/ 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3" h="399">
                  <a:moveTo>
                    <a:pt x="201" y="0"/>
                  </a:moveTo>
                  <a:lnTo>
                    <a:pt x="238" y="3"/>
                  </a:lnTo>
                  <a:lnTo>
                    <a:pt x="272" y="12"/>
                  </a:lnTo>
                  <a:lnTo>
                    <a:pt x="304" y="27"/>
                  </a:lnTo>
                  <a:lnTo>
                    <a:pt x="331" y="47"/>
                  </a:lnTo>
                  <a:lnTo>
                    <a:pt x="356" y="71"/>
                  </a:lnTo>
                  <a:lnTo>
                    <a:pt x="375" y="98"/>
                  </a:lnTo>
                  <a:lnTo>
                    <a:pt x="391" y="130"/>
                  </a:lnTo>
                  <a:lnTo>
                    <a:pt x="401" y="163"/>
                  </a:lnTo>
                  <a:lnTo>
                    <a:pt x="403" y="199"/>
                  </a:lnTo>
                  <a:lnTo>
                    <a:pt x="401" y="235"/>
                  </a:lnTo>
                  <a:lnTo>
                    <a:pt x="391" y="269"/>
                  </a:lnTo>
                  <a:lnTo>
                    <a:pt x="375" y="300"/>
                  </a:lnTo>
                  <a:lnTo>
                    <a:pt x="356" y="328"/>
                  </a:lnTo>
                  <a:lnTo>
                    <a:pt x="331" y="352"/>
                  </a:lnTo>
                  <a:lnTo>
                    <a:pt x="304" y="372"/>
                  </a:lnTo>
                  <a:lnTo>
                    <a:pt x="272" y="386"/>
                  </a:lnTo>
                  <a:lnTo>
                    <a:pt x="238" y="396"/>
                  </a:lnTo>
                  <a:lnTo>
                    <a:pt x="201" y="399"/>
                  </a:lnTo>
                  <a:lnTo>
                    <a:pt x="165" y="396"/>
                  </a:lnTo>
                  <a:lnTo>
                    <a:pt x="131" y="386"/>
                  </a:lnTo>
                  <a:lnTo>
                    <a:pt x="100" y="372"/>
                  </a:lnTo>
                  <a:lnTo>
                    <a:pt x="71" y="352"/>
                  </a:lnTo>
                  <a:lnTo>
                    <a:pt x="47" y="328"/>
                  </a:lnTo>
                  <a:lnTo>
                    <a:pt x="27" y="300"/>
                  </a:lnTo>
                  <a:lnTo>
                    <a:pt x="13" y="269"/>
                  </a:lnTo>
                  <a:lnTo>
                    <a:pt x="3" y="235"/>
                  </a:lnTo>
                  <a:lnTo>
                    <a:pt x="0" y="199"/>
                  </a:lnTo>
                  <a:lnTo>
                    <a:pt x="3" y="163"/>
                  </a:lnTo>
                  <a:lnTo>
                    <a:pt x="13" y="130"/>
                  </a:lnTo>
                  <a:lnTo>
                    <a:pt x="27" y="98"/>
                  </a:lnTo>
                  <a:lnTo>
                    <a:pt x="47" y="71"/>
                  </a:lnTo>
                  <a:lnTo>
                    <a:pt x="71" y="47"/>
                  </a:lnTo>
                  <a:lnTo>
                    <a:pt x="100" y="27"/>
                  </a:lnTo>
                  <a:lnTo>
                    <a:pt x="131" y="12"/>
                  </a:lnTo>
                  <a:lnTo>
                    <a:pt x="165" y="3"/>
                  </a:lnTo>
                  <a:lnTo>
                    <a:pt x="2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7" name="Freeform 405"/>
            <p:cNvSpPr>
              <a:spLocks/>
            </p:cNvSpPr>
            <p:nvPr/>
          </p:nvSpPr>
          <p:spPr bwMode="auto">
            <a:xfrm>
              <a:off x="3213" y="856"/>
              <a:ext cx="147" cy="41"/>
            </a:xfrm>
            <a:custGeom>
              <a:avLst/>
              <a:gdLst>
                <a:gd name="T0" fmla="*/ 969 w 1029"/>
                <a:gd name="T1" fmla="*/ 1 h 289"/>
                <a:gd name="T2" fmla="*/ 1003 w 1029"/>
                <a:gd name="T3" fmla="*/ 19 h 289"/>
                <a:gd name="T4" fmla="*/ 1026 w 1029"/>
                <a:gd name="T5" fmla="*/ 51 h 289"/>
                <a:gd name="T6" fmla="*/ 1028 w 1029"/>
                <a:gd name="T7" fmla="*/ 90 h 289"/>
                <a:gd name="T8" fmla="*/ 1011 w 1029"/>
                <a:gd name="T9" fmla="*/ 124 h 289"/>
                <a:gd name="T10" fmla="*/ 930 w 1029"/>
                <a:gd name="T11" fmla="*/ 177 h 289"/>
                <a:gd name="T12" fmla="*/ 805 w 1029"/>
                <a:gd name="T13" fmla="*/ 236 h 289"/>
                <a:gd name="T14" fmla="*/ 683 w 1029"/>
                <a:gd name="T15" fmla="*/ 272 h 289"/>
                <a:gd name="T16" fmla="*/ 569 w 1029"/>
                <a:gd name="T17" fmla="*/ 288 h 289"/>
                <a:gd name="T18" fmla="*/ 462 w 1029"/>
                <a:gd name="T19" fmla="*/ 288 h 289"/>
                <a:gd name="T20" fmla="*/ 364 w 1029"/>
                <a:gd name="T21" fmla="*/ 275 h 289"/>
                <a:gd name="T22" fmla="*/ 276 w 1029"/>
                <a:gd name="T23" fmla="*/ 253 h 289"/>
                <a:gd name="T24" fmla="*/ 199 w 1029"/>
                <a:gd name="T25" fmla="*/ 227 h 289"/>
                <a:gd name="T26" fmla="*/ 135 w 1029"/>
                <a:gd name="T27" fmla="*/ 197 h 289"/>
                <a:gd name="T28" fmla="*/ 84 w 1029"/>
                <a:gd name="T29" fmla="*/ 170 h 289"/>
                <a:gd name="T30" fmla="*/ 50 w 1029"/>
                <a:gd name="T31" fmla="*/ 148 h 289"/>
                <a:gd name="T32" fmla="*/ 31 w 1029"/>
                <a:gd name="T33" fmla="*/ 135 h 289"/>
                <a:gd name="T34" fmla="*/ 15 w 1029"/>
                <a:gd name="T35" fmla="*/ 119 h 289"/>
                <a:gd name="T36" fmla="*/ 0 w 1029"/>
                <a:gd name="T37" fmla="*/ 83 h 289"/>
                <a:gd name="T38" fmla="*/ 6 w 1029"/>
                <a:gd name="T39" fmla="*/ 45 h 289"/>
                <a:gd name="T40" fmla="*/ 31 w 1029"/>
                <a:gd name="T41" fmla="*/ 14 h 289"/>
                <a:gd name="T42" fmla="*/ 68 w 1029"/>
                <a:gd name="T43" fmla="*/ 0 h 289"/>
                <a:gd name="T44" fmla="*/ 106 w 1029"/>
                <a:gd name="T45" fmla="*/ 6 h 289"/>
                <a:gd name="T46" fmla="*/ 127 w 1029"/>
                <a:gd name="T47" fmla="*/ 20 h 289"/>
                <a:gd name="T48" fmla="*/ 149 w 1029"/>
                <a:gd name="T49" fmla="*/ 35 h 289"/>
                <a:gd name="T50" fmla="*/ 187 w 1029"/>
                <a:gd name="T51" fmla="*/ 57 h 289"/>
                <a:gd name="T52" fmla="*/ 239 w 1029"/>
                <a:gd name="T53" fmla="*/ 83 h 289"/>
                <a:gd name="T54" fmla="*/ 306 w 1029"/>
                <a:gd name="T55" fmla="*/ 108 h 289"/>
                <a:gd name="T56" fmla="*/ 384 w 1029"/>
                <a:gd name="T57" fmla="*/ 128 h 289"/>
                <a:gd name="T58" fmla="*/ 472 w 1029"/>
                <a:gd name="T59" fmla="*/ 139 h 289"/>
                <a:gd name="T60" fmla="*/ 571 w 1029"/>
                <a:gd name="T61" fmla="*/ 137 h 289"/>
                <a:gd name="T62" fmla="*/ 678 w 1029"/>
                <a:gd name="T63" fmla="*/ 118 h 289"/>
                <a:gd name="T64" fmla="*/ 791 w 1029"/>
                <a:gd name="T65" fmla="*/ 78 h 289"/>
                <a:gd name="T66" fmla="*/ 911 w 1029"/>
                <a:gd name="T67" fmla="*/ 12 h 289"/>
                <a:gd name="T68" fmla="*/ 949 w 1029"/>
                <a:gd name="T69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29" h="289">
                  <a:moveTo>
                    <a:pt x="949" y="0"/>
                  </a:moveTo>
                  <a:lnTo>
                    <a:pt x="969" y="1"/>
                  </a:lnTo>
                  <a:lnTo>
                    <a:pt x="986" y="8"/>
                  </a:lnTo>
                  <a:lnTo>
                    <a:pt x="1003" y="19"/>
                  </a:lnTo>
                  <a:lnTo>
                    <a:pt x="1016" y="34"/>
                  </a:lnTo>
                  <a:lnTo>
                    <a:pt x="1026" y="51"/>
                  </a:lnTo>
                  <a:lnTo>
                    <a:pt x="1029" y="71"/>
                  </a:lnTo>
                  <a:lnTo>
                    <a:pt x="1028" y="90"/>
                  </a:lnTo>
                  <a:lnTo>
                    <a:pt x="1022" y="108"/>
                  </a:lnTo>
                  <a:lnTo>
                    <a:pt x="1011" y="124"/>
                  </a:lnTo>
                  <a:lnTo>
                    <a:pt x="995" y="137"/>
                  </a:lnTo>
                  <a:lnTo>
                    <a:pt x="930" y="177"/>
                  </a:lnTo>
                  <a:lnTo>
                    <a:pt x="866" y="209"/>
                  </a:lnTo>
                  <a:lnTo>
                    <a:pt x="805" y="236"/>
                  </a:lnTo>
                  <a:lnTo>
                    <a:pt x="743" y="256"/>
                  </a:lnTo>
                  <a:lnTo>
                    <a:pt x="683" y="272"/>
                  </a:lnTo>
                  <a:lnTo>
                    <a:pt x="625" y="281"/>
                  </a:lnTo>
                  <a:lnTo>
                    <a:pt x="569" y="288"/>
                  </a:lnTo>
                  <a:lnTo>
                    <a:pt x="515" y="289"/>
                  </a:lnTo>
                  <a:lnTo>
                    <a:pt x="462" y="288"/>
                  </a:lnTo>
                  <a:lnTo>
                    <a:pt x="411" y="283"/>
                  </a:lnTo>
                  <a:lnTo>
                    <a:pt x="364" y="275"/>
                  </a:lnTo>
                  <a:lnTo>
                    <a:pt x="318" y="265"/>
                  </a:lnTo>
                  <a:lnTo>
                    <a:pt x="276" y="253"/>
                  </a:lnTo>
                  <a:lnTo>
                    <a:pt x="236" y="241"/>
                  </a:lnTo>
                  <a:lnTo>
                    <a:pt x="199" y="227"/>
                  </a:lnTo>
                  <a:lnTo>
                    <a:pt x="166" y="213"/>
                  </a:lnTo>
                  <a:lnTo>
                    <a:pt x="135" y="197"/>
                  </a:lnTo>
                  <a:lnTo>
                    <a:pt x="108" y="183"/>
                  </a:lnTo>
                  <a:lnTo>
                    <a:pt x="84" y="170"/>
                  </a:lnTo>
                  <a:lnTo>
                    <a:pt x="65" y="159"/>
                  </a:lnTo>
                  <a:lnTo>
                    <a:pt x="50" y="148"/>
                  </a:lnTo>
                  <a:lnTo>
                    <a:pt x="38" y="141"/>
                  </a:lnTo>
                  <a:lnTo>
                    <a:pt x="31" y="135"/>
                  </a:lnTo>
                  <a:lnTo>
                    <a:pt x="28" y="133"/>
                  </a:lnTo>
                  <a:lnTo>
                    <a:pt x="15" y="119"/>
                  </a:lnTo>
                  <a:lnTo>
                    <a:pt x="5" y="102"/>
                  </a:lnTo>
                  <a:lnTo>
                    <a:pt x="0" y="83"/>
                  </a:lnTo>
                  <a:lnTo>
                    <a:pt x="0" y="63"/>
                  </a:lnTo>
                  <a:lnTo>
                    <a:pt x="6" y="45"/>
                  </a:lnTo>
                  <a:lnTo>
                    <a:pt x="17" y="27"/>
                  </a:lnTo>
                  <a:lnTo>
                    <a:pt x="31" y="14"/>
                  </a:lnTo>
                  <a:lnTo>
                    <a:pt x="49" y="4"/>
                  </a:lnTo>
                  <a:lnTo>
                    <a:pt x="68" y="0"/>
                  </a:lnTo>
                  <a:lnTo>
                    <a:pt x="87" y="1"/>
                  </a:lnTo>
                  <a:lnTo>
                    <a:pt x="106" y="6"/>
                  </a:lnTo>
                  <a:lnTo>
                    <a:pt x="123" y="16"/>
                  </a:lnTo>
                  <a:lnTo>
                    <a:pt x="127" y="20"/>
                  </a:lnTo>
                  <a:lnTo>
                    <a:pt x="136" y="26"/>
                  </a:lnTo>
                  <a:lnTo>
                    <a:pt x="149" y="35"/>
                  </a:lnTo>
                  <a:lnTo>
                    <a:pt x="167" y="45"/>
                  </a:lnTo>
                  <a:lnTo>
                    <a:pt x="187" y="57"/>
                  </a:lnTo>
                  <a:lnTo>
                    <a:pt x="212" y="70"/>
                  </a:lnTo>
                  <a:lnTo>
                    <a:pt x="239" y="83"/>
                  </a:lnTo>
                  <a:lnTo>
                    <a:pt x="271" y="95"/>
                  </a:lnTo>
                  <a:lnTo>
                    <a:pt x="306" y="108"/>
                  </a:lnTo>
                  <a:lnTo>
                    <a:pt x="343" y="119"/>
                  </a:lnTo>
                  <a:lnTo>
                    <a:pt x="384" y="128"/>
                  </a:lnTo>
                  <a:lnTo>
                    <a:pt x="427" y="134"/>
                  </a:lnTo>
                  <a:lnTo>
                    <a:pt x="472" y="139"/>
                  </a:lnTo>
                  <a:lnTo>
                    <a:pt x="520" y="140"/>
                  </a:lnTo>
                  <a:lnTo>
                    <a:pt x="571" y="137"/>
                  </a:lnTo>
                  <a:lnTo>
                    <a:pt x="624" y="130"/>
                  </a:lnTo>
                  <a:lnTo>
                    <a:pt x="678" y="118"/>
                  </a:lnTo>
                  <a:lnTo>
                    <a:pt x="734" y="102"/>
                  </a:lnTo>
                  <a:lnTo>
                    <a:pt x="791" y="78"/>
                  </a:lnTo>
                  <a:lnTo>
                    <a:pt x="851" y="48"/>
                  </a:lnTo>
                  <a:lnTo>
                    <a:pt x="911" y="12"/>
                  </a:lnTo>
                  <a:lnTo>
                    <a:pt x="930" y="3"/>
                  </a:lnTo>
                  <a:lnTo>
                    <a:pt x="9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98" name="Group 408"/>
          <p:cNvGrpSpPr>
            <a:grpSpLocks noChangeAspect="1"/>
          </p:cNvGrpSpPr>
          <p:nvPr/>
        </p:nvGrpSpPr>
        <p:grpSpPr bwMode="auto">
          <a:xfrm>
            <a:off x="10745500" y="1683230"/>
            <a:ext cx="319195" cy="268519"/>
            <a:chOff x="2183" y="522"/>
            <a:chExt cx="485" cy="40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01" name="Freeform 410"/>
            <p:cNvSpPr>
              <a:spLocks/>
            </p:cNvSpPr>
            <p:nvPr/>
          </p:nvSpPr>
          <p:spPr bwMode="auto">
            <a:xfrm>
              <a:off x="2321" y="725"/>
              <a:ext cx="65" cy="65"/>
            </a:xfrm>
            <a:custGeom>
              <a:avLst/>
              <a:gdLst>
                <a:gd name="T0" fmla="*/ 229 w 458"/>
                <a:gd name="T1" fmla="*/ 0 h 459"/>
                <a:gd name="T2" fmla="*/ 266 w 458"/>
                <a:gd name="T3" fmla="*/ 3 h 459"/>
                <a:gd name="T4" fmla="*/ 301 w 458"/>
                <a:gd name="T5" fmla="*/ 12 h 459"/>
                <a:gd name="T6" fmla="*/ 334 w 458"/>
                <a:gd name="T7" fmla="*/ 25 h 459"/>
                <a:gd name="T8" fmla="*/ 364 w 458"/>
                <a:gd name="T9" fmla="*/ 44 h 459"/>
                <a:gd name="T10" fmla="*/ 390 w 458"/>
                <a:gd name="T11" fmla="*/ 68 h 459"/>
                <a:gd name="T12" fmla="*/ 414 w 458"/>
                <a:gd name="T13" fmla="*/ 94 h 459"/>
                <a:gd name="T14" fmla="*/ 432 w 458"/>
                <a:gd name="T15" fmla="*/ 124 h 459"/>
                <a:gd name="T16" fmla="*/ 447 w 458"/>
                <a:gd name="T17" fmla="*/ 157 h 459"/>
                <a:gd name="T18" fmla="*/ 455 w 458"/>
                <a:gd name="T19" fmla="*/ 192 h 459"/>
                <a:gd name="T20" fmla="*/ 458 w 458"/>
                <a:gd name="T21" fmla="*/ 229 h 459"/>
                <a:gd name="T22" fmla="*/ 455 w 458"/>
                <a:gd name="T23" fmla="*/ 266 h 459"/>
                <a:gd name="T24" fmla="*/ 447 w 458"/>
                <a:gd name="T25" fmla="*/ 303 h 459"/>
                <a:gd name="T26" fmla="*/ 432 w 458"/>
                <a:gd name="T27" fmla="*/ 334 h 459"/>
                <a:gd name="T28" fmla="*/ 414 w 458"/>
                <a:gd name="T29" fmla="*/ 365 h 459"/>
                <a:gd name="T30" fmla="*/ 390 w 458"/>
                <a:gd name="T31" fmla="*/ 392 h 459"/>
                <a:gd name="T32" fmla="*/ 364 w 458"/>
                <a:gd name="T33" fmla="*/ 414 h 459"/>
                <a:gd name="T34" fmla="*/ 334 w 458"/>
                <a:gd name="T35" fmla="*/ 433 h 459"/>
                <a:gd name="T36" fmla="*/ 301 w 458"/>
                <a:gd name="T37" fmla="*/ 447 h 459"/>
                <a:gd name="T38" fmla="*/ 266 w 458"/>
                <a:gd name="T39" fmla="*/ 456 h 459"/>
                <a:gd name="T40" fmla="*/ 229 w 458"/>
                <a:gd name="T41" fmla="*/ 459 h 459"/>
                <a:gd name="T42" fmla="*/ 192 w 458"/>
                <a:gd name="T43" fmla="*/ 456 h 459"/>
                <a:gd name="T44" fmla="*/ 157 w 458"/>
                <a:gd name="T45" fmla="*/ 447 h 459"/>
                <a:gd name="T46" fmla="*/ 124 w 458"/>
                <a:gd name="T47" fmla="*/ 433 h 459"/>
                <a:gd name="T48" fmla="*/ 94 w 458"/>
                <a:gd name="T49" fmla="*/ 414 h 459"/>
                <a:gd name="T50" fmla="*/ 68 w 458"/>
                <a:gd name="T51" fmla="*/ 392 h 459"/>
                <a:gd name="T52" fmla="*/ 45 w 458"/>
                <a:gd name="T53" fmla="*/ 365 h 459"/>
                <a:gd name="T54" fmla="*/ 26 w 458"/>
                <a:gd name="T55" fmla="*/ 334 h 459"/>
                <a:gd name="T56" fmla="*/ 12 w 458"/>
                <a:gd name="T57" fmla="*/ 303 h 459"/>
                <a:gd name="T58" fmla="*/ 3 w 458"/>
                <a:gd name="T59" fmla="*/ 266 h 459"/>
                <a:gd name="T60" fmla="*/ 0 w 458"/>
                <a:gd name="T61" fmla="*/ 229 h 459"/>
                <a:gd name="T62" fmla="*/ 3 w 458"/>
                <a:gd name="T63" fmla="*/ 192 h 459"/>
                <a:gd name="T64" fmla="*/ 12 w 458"/>
                <a:gd name="T65" fmla="*/ 157 h 459"/>
                <a:gd name="T66" fmla="*/ 26 w 458"/>
                <a:gd name="T67" fmla="*/ 124 h 459"/>
                <a:gd name="T68" fmla="*/ 45 w 458"/>
                <a:gd name="T69" fmla="*/ 94 h 459"/>
                <a:gd name="T70" fmla="*/ 68 w 458"/>
                <a:gd name="T71" fmla="*/ 68 h 459"/>
                <a:gd name="T72" fmla="*/ 94 w 458"/>
                <a:gd name="T73" fmla="*/ 44 h 459"/>
                <a:gd name="T74" fmla="*/ 124 w 458"/>
                <a:gd name="T75" fmla="*/ 25 h 459"/>
                <a:gd name="T76" fmla="*/ 157 w 458"/>
                <a:gd name="T77" fmla="*/ 12 h 459"/>
                <a:gd name="T78" fmla="*/ 192 w 458"/>
                <a:gd name="T79" fmla="*/ 3 h 459"/>
                <a:gd name="T80" fmla="*/ 229 w 458"/>
                <a:gd name="T8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58" h="459">
                  <a:moveTo>
                    <a:pt x="229" y="0"/>
                  </a:moveTo>
                  <a:lnTo>
                    <a:pt x="266" y="3"/>
                  </a:lnTo>
                  <a:lnTo>
                    <a:pt x="301" y="12"/>
                  </a:lnTo>
                  <a:lnTo>
                    <a:pt x="334" y="25"/>
                  </a:lnTo>
                  <a:lnTo>
                    <a:pt x="364" y="44"/>
                  </a:lnTo>
                  <a:lnTo>
                    <a:pt x="390" y="68"/>
                  </a:lnTo>
                  <a:lnTo>
                    <a:pt x="414" y="94"/>
                  </a:lnTo>
                  <a:lnTo>
                    <a:pt x="432" y="124"/>
                  </a:lnTo>
                  <a:lnTo>
                    <a:pt x="447" y="157"/>
                  </a:lnTo>
                  <a:lnTo>
                    <a:pt x="455" y="192"/>
                  </a:lnTo>
                  <a:lnTo>
                    <a:pt x="458" y="229"/>
                  </a:lnTo>
                  <a:lnTo>
                    <a:pt x="455" y="266"/>
                  </a:lnTo>
                  <a:lnTo>
                    <a:pt x="447" y="303"/>
                  </a:lnTo>
                  <a:lnTo>
                    <a:pt x="432" y="334"/>
                  </a:lnTo>
                  <a:lnTo>
                    <a:pt x="414" y="365"/>
                  </a:lnTo>
                  <a:lnTo>
                    <a:pt x="390" y="392"/>
                  </a:lnTo>
                  <a:lnTo>
                    <a:pt x="364" y="414"/>
                  </a:lnTo>
                  <a:lnTo>
                    <a:pt x="334" y="433"/>
                  </a:lnTo>
                  <a:lnTo>
                    <a:pt x="301" y="447"/>
                  </a:lnTo>
                  <a:lnTo>
                    <a:pt x="266" y="456"/>
                  </a:lnTo>
                  <a:lnTo>
                    <a:pt x="229" y="459"/>
                  </a:lnTo>
                  <a:lnTo>
                    <a:pt x="192" y="456"/>
                  </a:lnTo>
                  <a:lnTo>
                    <a:pt x="157" y="447"/>
                  </a:lnTo>
                  <a:lnTo>
                    <a:pt x="124" y="433"/>
                  </a:lnTo>
                  <a:lnTo>
                    <a:pt x="94" y="414"/>
                  </a:lnTo>
                  <a:lnTo>
                    <a:pt x="68" y="392"/>
                  </a:lnTo>
                  <a:lnTo>
                    <a:pt x="45" y="365"/>
                  </a:lnTo>
                  <a:lnTo>
                    <a:pt x="26" y="334"/>
                  </a:lnTo>
                  <a:lnTo>
                    <a:pt x="12" y="303"/>
                  </a:lnTo>
                  <a:lnTo>
                    <a:pt x="3" y="266"/>
                  </a:lnTo>
                  <a:lnTo>
                    <a:pt x="0" y="229"/>
                  </a:lnTo>
                  <a:lnTo>
                    <a:pt x="3" y="192"/>
                  </a:lnTo>
                  <a:lnTo>
                    <a:pt x="12" y="157"/>
                  </a:lnTo>
                  <a:lnTo>
                    <a:pt x="26" y="124"/>
                  </a:lnTo>
                  <a:lnTo>
                    <a:pt x="45" y="94"/>
                  </a:lnTo>
                  <a:lnTo>
                    <a:pt x="68" y="68"/>
                  </a:lnTo>
                  <a:lnTo>
                    <a:pt x="94" y="44"/>
                  </a:lnTo>
                  <a:lnTo>
                    <a:pt x="124" y="25"/>
                  </a:lnTo>
                  <a:lnTo>
                    <a:pt x="157" y="12"/>
                  </a:lnTo>
                  <a:lnTo>
                    <a:pt x="192" y="3"/>
                  </a:lnTo>
                  <a:lnTo>
                    <a:pt x="2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2" name="Freeform 411"/>
            <p:cNvSpPr>
              <a:spLocks noEditPoints="1"/>
            </p:cNvSpPr>
            <p:nvPr/>
          </p:nvSpPr>
          <p:spPr bwMode="auto">
            <a:xfrm>
              <a:off x="2183" y="522"/>
              <a:ext cx="485" cy="408"/>
            </a:xfrm>
            <a:custGeom>
              <a:avLst/>
              <a:gdLst>
                <a:gd name="T0" fmla="*/ 2918 w 3398"/>
                <a:gd name="T1" fmla="*/ 1242 h 2854"/>
                <a:gd name="T2" fmla="*/ 3138 w 3398"/>
                <a:gd name="T3" fmla="*/ 1606 h 2854"/>
                <a:gd name="T4" fmla="*/ 3225 w 3398"/>
                <a:gd name="T5" fmla="*/ 1463 h 2854"/>
                <a:gd name="T6" fmla="*/ 3131 w 3398"/>
                <a:gd name="T7" fmla="*/ 1222 h 2854"/>
                <a:gd name="T8" fmla="*/ 2902 w 3398"/>
                <a:gd name="T9" fmla="*/ 1122 h 2854"/>
                <a:gd name="T10" fmla="*/ 298 w 3398"/>
                <a:gd name="T11" fmla="*/ 1194 h 2854"/>
                <a:gd name="T12" fmla="*/ 175 w 3398"/>
                <a:gd name="T13" fmla="*/ 1417 h 2854"/>
                <a:gd name="T14" fmla="*/ 232 w 3398"/>
                <a:gd name="T15" fmla="*/ 1660 h 2854"/>
                <a:gd name="T16" fmla="*/ 396 w 3398"/>
                <a:gd name="T17" fmla="*/ 1366 h 2854"/>
                <a:gd name="T18" fmla="*/ 535 w 3398"/>
                <a:gd name="T19" fmla="*/ 1125 h 2854"/>
                <a:gd name="T20" fmla="*/ 1335 w 3398"/>
                <a:gd name="T21" fmla="*/ 1000 h 2854"/>
                <a:gd name="T22" fmla="*/ 860 w 3398"/>
                <a:gd name="T23" fmla="*/ 1175 h 2854"/>
                <a:gd name="T24" fmla="*/ 536 w 3398"/>
                <a:gd name="T25" fmla="*/ 1460 h 2854"/>
                <a:gd name="T26" fmla="*/ 415 w 3398"/>
                <a:gd name="T27" fmla="*/ 1823 h 2854"/>
                <a:gd name="T28" fmla="*/ 536 w 3398"/>
                <a:gd name="T29" fmla="*/ 2184 h 2854"/>
                <a:gd name="T30" fmla="*/ 860 w 3398"/>
                <a:gd name="T31" fmla="*/ 2471 h 2854"/>
                <a:gd name="T32" fmla="*/ 1335 w 3398"/>
                <a:gd name="T33" fmla="*/ 2645 h 2854"/>
                <a:gd name="T34" fmla="*/ 1898 w 3398"/>
                <a:gd name="T35" fmla="*/ 2671 h 2854"/>
                <a:gd name="T36" fmla="*/ 2412 w 3398"/>
                <a:gd name="T37" fmla="*/ 2543 h 2854"/>
                <a:gd name="T38" fmla="*/ 2793 w 3398"/>
                <a:gd name="T39" fmla="*/ 2290 h 2854"/>
                <a:gd name="T40" fmla="*/ 2987 w 3398"/>
                <a:gd name="T41" fmla="*/ 1949 h 2854"/>
                <a:gd name="T42" fmla="*/ 2946 w 3398"/>
                <a:gd name="T43" fmla="*/ 1575 h 2854"/>
                <a:gd name="T44" fmla="*/ 2683 w 3398"/>
                <a:gd name="T45" fmla="*/ 1259 h 2854"/>
                <a:gd name="T46" fmla="*/ 2253 w 3398"/>
                <a:gd name="T47" fmla="*/ 1044 h 2854"/>
                <a:gd name="T48" fmla="*/ 1708 w 3398"/>
                <a:gd name="T49" fmla="*/ 963 h 2854"/>
                <a:gd name="T50" fmla="*/ 2589 w 3398"/>
                <a:gd name="T51" fmla="*/ 235 h 2854"/>
                <a:gd name="T52" fmla="*/ 2528 w 3398"/>
                <a:gd name="T53" fmla="*/ 421 h 2854"/>
                <a:gd name="T54" fmla="*/ 2642 w 3398"/>
                <a:gd name="T55" fmla="*/ 579 h 2854"/>
                <a:gd name="T56" fmla="*/ 2839 w 3398"/>
                <a:gd name="T57" fmla="*/ 579 h 2854"/>
                <a:gd name="T58" fmla="*/ 2953 w 3398"/>
                <a:gd name="T59" fmla="*/ 421 h 2854"/>
                <a:gd name="T60" fmla="*/ 2893 w 3398"/>
                <a:gd name="T61" fmla="*/ 235 h 2854"/>
                <a:gd name="T62" fmla="*/ 2742 w 3398"/>
                <a:gd name="T63" fmla="*/ 0 h 2854"/>
                <a:gd name="T64" fmla="*/ 2962 w 3398"/>
                <a:gd name="T65" fmla="*/ 69 h 2854"/>
                <a:gd name="T66" fmla="*/ 3116 w 3398"/>
                <a:gd name="T67" fmla="*/ 292 h 2854"/>
                <a:gd name="T68" fmla="*/ 3083 w 3398"/>
                <a:gd name="T69" fmla="*/ 569 h 2854"/>
                <a:gd name="T70" fmla="*/ 2881 w 3398"/>
                <a:gd name="T71" fmla="*/ 749 h 2854"/>
                <a:gd name="T72" fmla="*/ 2602 w 3398"/>
                <a:gd name="T73" fmla="*/ 749 h 2854"/>
                <a:gd name="T74" fmla="*/ 2399 w 3398"/>
                <a:gd name="T75" fmla="*/ 569 h 2854"/>
                <a:gd name="T76" fmla="*/ 2358 w 3398"/>
                <a:gd name="T77" fmla="*/ 349 h 2854"/>
                <a:gd name="T78" fmla="*/ 2197 w 3398"/>
                <a:gd name="T79" fmla="*/ 850 h 2854"/>
                <a:gd name="T80" fmla="*/ 2679 w 3398"/>
                <a:gd name="T81" fmla="*/ 1005 h 2854"/>
                <a:gd name="T82" fmla="*/ 2956 w 3398"/>
                <a:gd name="T83" fmla="*/ 952 h 2854"/>
                <a:gd name="T84" fmla="*/ 3234 w 3398"/>
                <a:gd name="T85" fmla="*/ 1082 h 2854"/>
                <a:gd name="T86" fmla="*/ 3387 w 3398"/>
                <a:gd name="T87" fmla="*/ 1353 h 2854"/>
                <a:gd name="T88" fmla="*/ 3347 w 3398"/>
                <a:gd name="T89" fmla="*/ 1688 h 2854"/>
                <a:gd name="T90" fmla="*/ 3157 w 3398"/>
                <a:gd name="T91" fmla="*/ 1964 h 2854"/>
                <a:gd name="T92" fmla="*/ 2971 w 3398"/>
                <a:gd name="T93" fmla="*/ 2344 h 2854"/>
                <a:gd name="T94" fmla="*/ 2601 w 3398"/>
                <a:gd name="T95" fmla="*/ 2639 h 2854"/>
                <a:gd name="T96" fmla="*/ 2097 w 3398"/>
                <a:gd name="T97" fmla="*/ 2817 h 2854"/>
                <a:gd name="T98" fmla="*/ 1502 w 3398"/>
                <a:gd name="T99" fmla="*/ 2843 h 2854"/>
                <a:gd name="T100" fmla="*/ 946 w 3398"/>
                <a:gd name="T101" fmla="*/ 2703 h 2854"/>
                <a:gd name="T102" fmla="*/ 521 w 3398"/>
                <a:gd name="T103" fmla="*/ 2425 h 2854"/>
                <a:gd name="T104" fmla="*/ 279 w 3398"/>
                <a:gd name="T105" fmla="*/ 2048 h 2854"/>
                <a:gd name="T106" fmla="*/ 98 w 3398"/>
                <a:gd name="T107" fmla="*/ 1766 h 2854"/>
                <a:gd name="T108" fmla="*/ 0 w 3398"/>
                <a:gd name="T109" fmla="*/ 1462 h 2854"/>
                <a:gd name="T110" fmla="*/ 95 w 3398"/>
                <a:gd name="T111" fmla="*/ 1160 h 2854"/>
                <a:gd name="T112" fmla="*/ 339 w 3398"/>
                <a:gd name="T113" fmla="*/ 976 h 2854"/>
                <a:gd name="T114" fmla="*/ 640 w 3398"/>
                <a:gd name="T115" fmla="*/ 972 h 2854"/>
                <a:gd name="T116" fmla="*/ 832 w 3398"/>
                <a:gd name="T117" fmla="*/ 997 h 2854"/>
                <a:gd name="T118" fmla="*/ 1390 w 3398"/>
                <a:gd name="T119" fmla="*/ 816 h 2854"/>
                <a:gd name="T120" fmla="*/ 2466 w 3398"/>
                <a:gd name="T121" fmla="*/ 116 h 2854"/>
                <a:gd name="T122" fmla="*/ 2695 w 3398"/>
                <a:gd name="T123" fmla="*/ 2 h 2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98" h="2854">
                  <a:moveTo>
                    <a:pt x="2902" y="1122"/>
                  </a:moveTo>
                  <a:lnTo>
                    <a:pt x="2868" y="1125"/>
                  </a:lnTo>
                  <a:lnTo>
                    <a:pt x="2835" y="1130"/>
                  </a:lnTo>
                  <a:lnTo>
                    <a:pt x="2803" y="1139"/>
                  </a:lnTo>
                  <a:lnTo>
                    <a:pt x="2863" y="1189"/>
                  </a:lnTo>
                  <a:lnTo>
                    <a:pt x="2918" y="1242"/>
                  </a:lnTo>
                  <a:lnTo>
                    <a:pt x="2968" y="1298"/>
                  </a:lnTo>
                  <a:lnTo>
                    <a:pt x="3012" y="1355"/>
                  </a:lnTo>
                  <a:lnTo>
                    <a:pt x="3052" y="1415"/>
                  </a:lnTo>
                  <a:lnTo>
                    <a:pt x="3086" y="1477"/>
                  </a:lnTo>
                  <a:lnTo>
                    <a:pt x="3116" y="1540"/>
                  </a:lnTo>
                  <a:lnTo>
                    <a:pt x="3138" y="1606"/>
                  </a:lnTo>
                  <a:lnTo>
                    <a:pt x="3156" y="1673"/>
                  </a:lnTo>
                  <a:lnTo>
                    <a:pt x="3180" y="1636"/>
                  </a:lnTo>
                  <a:lnTo>
                    <a:pt x="3199" y="1596"/>
                  </a:lnTo>
                  <a:lnTo>
                    <a:pt x="3214" y="1555"/>
                  </a:lnTo>
                  <a:lnTo>
                    <a:pt x="3222" y="1510"/>
                  </a:lnTo>
                  <a:lnTo>
                    <a:pt x="3225" y="1463"/>
                  </a:lnTo>
                  <a:lnTo>
                    <a:pt x="3222" y="1417"/>
                  </a:lnTo>
                  <a:lnTo>
                    <a:pt x="3214" y="1372"/>
                  </a:lnTo>
                  <a:lnTo>
                    <a:pt x="3200" y="1331"/>
                  </a:lnTo>
                  <a:lnTo>
                    <a:pt x="3181" y="1291"/>
                  </a:lnTo>
                  <a:lnTo>
                    <a:pt x="3157" y="1255"/>
                  </a:lnTo>
                  <a:lnTo>
                    <a:pt x="3131" y="1222"/>
                  </a:lnTo>
                  <a:lnTo>
                    <a:pt x="3099" y="1194"/>
                  </a:lnTo>
                  <a:lnTo>
                    <a:pt x="3065" y="1168"/>
                  </a:lnTo>
                  <a:lnTo>
                    <a:pt x="3027" y="1149"/>
                  </a:lnTo>
                  <a:lnTo>
                    <a:pt x="2988" y="1134"/>
                  </a:lnTo>
                  <a:lnTo>
                    <a:pt x="2945" y="1126"/>
                  </a:lnTo>
                  <a:lnTo>
                    <a:pt x="2902" y="1122"/>
                  </a:lnTo>
                  <a:close/>
                  <a:moveTo>
                    <a:pt x="496" y="1122"/>
                  </a:moveTo>
                  <a:lnTo>
                    <a:pt x="453" y="1126"/>
                  </a:lnTo>
                  <a:lnTo>
                    <a:pt x="410" y="1134"/>
                  </a:lnTo>
                  <a:lnTo>
                    <a:pt x="370" y="1149"/>
                  </a:lnTo>
                  <a:lnTo>
                    <a:pt x="333" y="1168"/>
                  </a:lnTo>
                  <a:lnTo>
                    <a:pt x="298" y="1194"/>
                  </a:lnTo>
                  <a:lnTo>
                    <a:pt x="267" y="1222"/>
                  </a:lnTo>
                  <a:lnTo>
                    <a:pt x="240" y="1255"/>
                  </a:lnTo>
                  <a:lnTo>
                    <a:pt x="216" y="1291"/>
                  </a:lnTo>
                  <a:lnTo>
                    <a:pt x="197" y="1331"/>
                  </a:lnTo>
                  <a:lnTo>
                    <a:pt x="183" y="1372"/>
                  </a:lnTo>
                  <a:lnTo>
                    <a:pt x="175" y="1417"/>
                  </a:lnTo>
                  <a:lnTo>
                    <a:pt x="172" y="1463"/>
                  </a:lnTo>
                  <a:lnTo>
                    <a:pt x="175" y="1506"/>
                  </a:lnTo>
                  <a:lnTo>
                    <a:pt x="182" y="1547"/>
                  </a:lnTo>
                  <a:lnTo>
                    <a:pt x="194" y="1588"/>
                  </a:lnTo>
                  <a:lnTo>
                    <a:pt x="211" y="1625"/>
                  </a:lnTo>
                  <a:lnTo>
                    <a:pt x="232" y="1660"/>
                  </a:lnTo>
                  <a:lnTo>
                    <a:pt x="256" y="1692"/>
                  </a:lnTo>
                  <a:lnTo>
                    <a:pt x="272" y="1623"/>
                  </a:lnTo>
                  <a:lnTo>
                    <a:pt x="294" y="1556"/>
                  </a:lnTo>
                  <a:lnTo>
                    <a:pt x="322" y="1490"/>
                  </a:lnTo>
                  <a:lnTo>
                    <a:pt x="356" y="1426"/>
                  </a:lnTo>
                  <a:lnTo>
                    <a:pt x="396" y="1366"/>
                  </a:lnTo>
                  <a:lnTo>
                    <a:pt x="441" y="1306"/>
                  </a:lnTo>
                  <a:lnTo>
                    <a:pt x="491" y="1250"/>
                  </a:lnTo>
                  <a:lnTo>
                    <a:pt x="547" y="1195"/>
                  </a:lnTo>
                  <a:lnTo>
                    <a:pt x="607" y="1144"/>
                  </a:lnTo>
                  <a:lnTo>
                    <a:pt x="572" y="1132"/>
                  </a:lnTo>
                  <a:lnTo>
                    <a:pt x="535" y="1125"/>
                  </a:lnTo>
                  <a:lnTo>
                    <a:pt x="496" y="1122"/>
                  </a:lnTo>
                  <a:close/>
                  <a:moveTo>
                    <a:pt x="1708" y="963"/>
                  </a:moveTo>
                  <a:lnTo>
                    <a:pt x="1612" y="966"/>
                  </a:lnTo>
                  <a:lnTo>
                    <a:pt x="1517" y="973"/>
                  </a:lnTo>
                  <a:lnTo>
                    <a:pt x="1424" y="984"/>
                  </a:lnTo>
                  <a:lnTo>
                    <a:pt x="1335" y="1000"/>
                  </a:lnTo>
                  <a:lnTo>
                    <a:pt x="1247" y="1019"/>
                  </a:lnTo>
                  <a:lnTo>
                    <a:pt x="1163" y="1044"/>
                  </a:lnTo>
                  <a:lnTo>
                    <a:pt x="1082" y="1070"/>
                  </a:lnTo>
                  <a:lnTo>
                    <a:pt x="1004" y="1102"/>
                  </a:lnTo>
                  <a:lnTo>
                    <a:pt x="930" y="1136"/>
                  </a:lnTo>
                  <a:lnTo>
                    <a:pt x="860" y="1175"/>
                  </a:lnTo>
                  <a:lnTo>
                    <a:pt x="794" y="1215"/>
                  </a:lnTo>
                  <a:lnTo>
                    <a:pt x="733" y="1259"/>
                  </a:lnTo>
                  <a:lnTo>
                    <a:pt x="676" y="1306"/>
                  </a:lnTo>
                  <a:lnTo>
                    <a:pt x="624" y="1355"/>
                  </a:lnTo>
                  <a:lnTo>
                    <a:pt x="577" y="1407"/>
                  </a:lnTo>
                  <a:lnTo>
                    <a:pt x="536" y="1460"/>
                  </a:lnTo>
                  <a:lnTo>
                    <a:pt x="500" y="1517"/>
                  </a:lnTo>
                  <a:lnTo>
                    <a:pt x="470" y="1575"/>
                  </a:lnTo>
                  <a:lnTo>
                    <a:pt x="447" y="1635"/>
                  </a:lnTo>
                  <a:lnTo>
                    <a:pt x="428" y="1696"/>
                  </a:lnTo>
                  <a:lnTo>
                    <a:pt x="419" y="1759"/>
                  </a:lnTo>
                  <a:lnTo>
                    <a:pt x="415" y="1823"/>
                  </a:lnTo>
                  <a:lnTo>
                    <a:pt x="419" y="1886"/>
                  </a:lnTo>
                  <a:lnTo>
                    <a:pt x="428" y="1949"/>
                  </a:lnTo>
                  <a:lnTo>
                    <a:pt x="447" y="2011"/>
                  </a:lnTo>
                  <a:lnTo>
                    <a:pt x="470" y="2070"/>
                  </a:lnTo>
                  <a:lnTo>
                    <a:pt x="500" y="2128"/>
                  </a:lnTo>
                  <a:lnTo>
                    <a:pt x="536" y="2184"/>
                  </a:lnTo>
                  <a:lnTo>
                    <a:pt x="577" y="2238"/>
                  </a:lnTo>
                  <a:lnTo>
                    <a:pt x="624" y="2290"/>
                  </a:lnTo>
                  <a:lnTo>
                    <a:pt x="676" y="2339"/>
                  </a:lnTo>
                  <a:lnTo>
                    <a:pt x="733" y="2386"/>
                  </a:lnTo>
                  <a:lnTo>
                    <a:pt x="794" y="2429"/>
                  </a:lnTo>
                  <a:lnTo>
                    <a:pt x="860" y="2471"/>
                  </a:lnTo>
                  <a:lnTo>
                    <a:pt x="930" y="2508"/>
                  </a:lnTo>
                  <a:lnTo>
                    <a:pt x="1004" y="2543"/>
                  </a:lnTo>
                  <a:lnTo>
                    <a:pt x="1082" y="2574"/>
                  </a:lnTo>
                  <a:lnTo>
                    <a:pt x="1163" y="2601"/>
                  </a:lnTo>
                  <a:lnTo>
                    <a:pt x="1247" y="2625"/>
                  </a:lnTo>
                  <a:lnTo>
                    <a:pt x="1335" y="2645"/>
                  </a:lnTo>
                  <a:lnTo>
                    <a:pt x="1424" y="2661"/>
                  </a:lnTo>
                  <a:lnTo>
                    <a:pt x="1517" y="2671"/>
                  </a:lnTo>
                  <a:lnTo>
                    <a:pt x="1612" y="2679"/>
                  </a:lnTo>
                  <a:lnTo>
                    <a:pt x="1708" y="2681"/>
                  </a:lnTo>
                  <a:lnTo>
                    <a:pt x="1804" y="2679"/>
                  </a:lnTo>
                  <a:lnTo>
                    <a:pt x="1898" y="2671"/>
                  </a:lnTo>
                  <a:lnTo>
                    <a:pt x="1991" y="2661"/>
                  </a:lnTo>
                  <a:lnTo>
                    <a:pt x="2081" y="2645"/>
                  </a:lnTo>
                  <a:lnTo>
                    <a:pt x="2168" y="2625"/>
                  </a:lnTo>
                  <a:lnTo>
                    <a:pt x="2253" y="2601"/>
                  </a:lnTo>
                  <a:lnTo>
                    <a:pt x="2333" y="2574"/>
                  </a:lnTo>
                  <a:lnTo>
                    <a:pt x="2412" y="2543"/>
                  </a:lnTo>
                  <a:lnTo>
                    <a:pt x="2486" y="2508"/>
                  </a:lnTo>
                  <a:lnTo>
                    <a:pt x="2556" y="2471"/>
                  </a:lnTo>
                  <a:lnTo>
                    <a:pt x="2622" y="2429"/>
                  </a:lnTo>
                  <a:lnTo>
                    <a:pt x="2683" y="2386"/>
                  </a:lnTo>
                  <a:lnTo>
                    <a:pt x="2741" y="2339"/>
                  </a:lnTo>
                  <a:lnTo>
                    <a:pt x="2793" y="2290"/>
                  </a:lnTo>
                  <a:lnTo>
                    <a:pt x="2839" y="2238"/>
                  </a:lnTo>
                  <a:lnTo>
                    <a:pt x="2881" y="2184"/>
                  </a:lnTo>
                  <a:lnTo>
                    <a:pt x="2917" y="2128"/>
                  </a:lnTo>
                  <a:lnTo>
                    <a:pt x="2946" y="2070"/>
                  </a:lnTo>
                  <a:lnTo>
                    <a:pt x="2970" y="2011"/>
                  </a:lnTo>
                  <a:lnTo>
                    <a:pt x="2987" y="1949"/>
                  </a:lnTo>
                  <a:lnTo>
                    <a:pt x="2997" y="1886"/>
                  </a:lnTo>
                  <a:lnTo>
                    <a:pt x="3000" y="1823"/>
                  </a:lnTo>
                  <a:lnTo>
                    <a:pt x="2997" y="1759"/>
                  </a:lnTo>
                  <a:lnTo>
                    <a:pt x="2987" y="1696"/>
                  </a:lnTo>
                  <a:lnTo>
                    <a:pt x="2970" y="1635"/>
                  </a:lnTo>
                  <a:lnTo>
                    <a:pt x="2946" y="1575"/>
                  </a:lnTo>
                  <a:lnTo>
                    <a:pt x="2917" y="1517"/>
                  </a:lnTo>
                  <a:lnTo>
                    <a:pt x="2881" y="1460"/>
                  </a:lnTo>
                  <a:lnTo>
                    <a:pt x="2839" y="1407"/>
                  </a:lnTo>
                  <a:lnTo>
                    <a:pt x="2793" y="1355"/>
                  </a:lnTo>
                  <a:lnTo>
                    <a:pt x="2741" y="1306"/>
                  </a:lnTo>
                  <a:lnTo>
                    <a:pt x="2683" y="1259"/>
                  </a:lnTo>
                  <a:lnTo>
                    <a:pt x="2622" y="1215"/>
                  </a:lnTo>
                  <a:lnTo>
                    <a:pt x="2556" y="1175"/>
                  </a:lnTo>
                  <a:lnTo>
                    <a:pt x="2486" y="1136"/>
                  </a:lnTo>
                  <a:lnTo>
                    <a:pt x="2412" y="1102"/>
                  </a:lnTo>
                  <a:lnTo>
                    <a:pt x="2333" y="1070"/>
                  </a:lnTo>
                  <a:lnTo>
                    <a:pt x="2253" y="1044"/>
                  </a:lnTo>
                  <a:lnTo>
                    <a:pt x="2168" y="1019"/>
                  </a:lnTo>
                  <a:lnTo>
                    <a:pt x="2081" y="1000"/>
                  </a:lnTo>
                  <a:lnTo>
                    <a:pt x="1991" y="984"/>
                  </a:lnTo>
                  <a:lnTo>
                    <a:pt x="1898" y="973"/>
                  </a:lnTo>
                  <a:lnTo>
                    <a:pt x="1804" y="966"/>
                  </a:lnTo>
                  <a:lnTo>
                    <a:pt x="1708" y="963"/>
                  </a:lnTo>
                  <a:close/>
                  <a:moveTo>
                    <a:pt x="2742" y="172"/>
                  </a:moveTo>
                  <a:lnTo>
                    <a:pt x="2707" y="175"/>
                  </a:lnTo>
                  <a:lnTo>
                    <a:pt x="2673" y="183"/>
                  </a:lnTo>
                  <a:lnTo>
                    <a:pt x="2642" y="196"/>
                  </a:lnTo>
                  <a:lnTo>
                    <a:pt x="2614" y="213"/>
                  </a:lnTo>
                  <a:lnTo>
                    <a:pt x="2589" y="235"/>
                  </a:lnTo>
                  <a:lnTo>
                    <a:pt x="2568" y="260"/>
                  </a:lnTo>
                  <a:lnTo>
                    <a:pt x="2550" y="289"/>
                  </a:lnTo>
                  <a:lnTo>
                    <a:pt x="2537" y="319"/>
                  </a:lnTo>
                  <a:lnTo>
                    <a:pt x="2528" y="352"/>
                  </a:lnTo>
                  <a:lnTo>
                    <a:pt x="2526" y="387"/>
                  </a:lnTo>
                  <a:lnTo>
                    <a:pt x="2528" y="421"/>
                  </a:lnTo>
                  <a:lnTo>
                    <a:pt x="2537" y="455"/>
                  </a:lnTo>
                  <a:lnTo>
                    <a:pt x="2550" y="486"/>
                  </a:lnTo>
                  <a:lnTo>
                    <a:pt x="2568" y="514"/>
                  </a:lnTo>
                  <a:lnTo>
                    <a:pt x="2589" y="539"/>
                  </a:lnTo>
                  <a:lnTo>
                    <a:pt x="2614" y="560"/>
                  </a:lnTo>
                  <a:lnTo>
                    <a:pt x="2642" y="579"/>
                  </a:lnTo>
                  <a:lnTo>
                    <a:pt x="2673" y="591"/>
                  </a:lnTo>
                  <a:lnTo>
                    <a:pt x="2707" y="600"/>
                  </a:lnTo>
                  <a:lnTo>
                    <a:pt x="2742" y="602"/>
                  </a:lnTo>
                  <a:lnTo>
                    <a:pt x="2776" y="600"/>
                  </a:lnTo>
                  <a:lnTo>
                    <a:pt x="2808" y="591"/>
                  </a:lnTo>
                  <a:lnTo>
                    <a:pt x="2839" y="579"/>
                  </a:lnTo>
                  <a:lnTo>
                    <a:pt x="2868" y="560"/>
                  </a:lnTo>
                  <a:lnTo>
                    <a:pt x="2892" y="539"/>
                  </a:lnTo>
                  <a:lnTo>
                    <a:pt x="2915" y="514"/>
                  </a:lnTo>
                  <a:lnTo>
                    <a:pt x="2932" y="486"/>
                  </a:lnTo>
                  <a:lnTo>
                    <a:pt x="2944" y="455"/>
                  </a:lnTo>
                  <a:lnTo>
                    <a:pt x="2953" y="421"/>
                  </a:lnTo>
                  <a:lnTo>
                    <a:pt x="2956" y="387"/>
                  </a:lnTo>
                  <a:lnTo>
                    <a:pt x="2953" y="352"/>
                  </a:lnTo>
                  <a:lnTo>
                    <a:pt x="2945" y="319"/>
                  </a:lnTo>
                  <a:lnTo>
                    <a:pt x="2932" y="289"/>
                  </a:lnTo>
                  <a:lnTo>
                    <a:pt x="2915" y="260"/>
                  </a:lnTo>
                  <a:lnTo>
                    <a:pt x="2893" y="235"/>
                  </a:lnTo>
                  <a:lnTo>
                    <a:pt x="2868" y="213"/>
                  </a:lnTo>
                  <a:lnTo>
                    <a:pt x="2839" y="196"/>
                  </a:lnTo>
                  <a:lnTo>
                    <a:pt x="2808" y="183"/>
                  </a:lnTo>
                  <a:lnTo>
                    <a:pt x="2776" y="175"/>
                  </a:lnTo>
                  <a:lnTo>
                    <a:pt x="2742" y="172"/>
                  </a:lnTo>
                  <a:close/>
                  <a:moveTo>
                    <a:pt x="2742" y="0"/>
                  </a:moveTo>
                  <a:lnTo>
                    <a:pt x="2742" y="0"/>
                  </a:lnTo>
                  <a:lnTo>
                    <a:pt x="2789" y="2"/>
                  </a:lnTo>
                  <a:lnTo>
                    <a:pt x="2836" y="11"/>
                  </a:lnTo>
                  <a:lnTo>
                    <a:pt x="2881" y="25"/>
                  </a:lnTo>
                  <a:lnTo>
                    <a:pt x="2923" y="44"/>
                  </a:lnTo>
                  <a:lnTo>
                    <a:pt x="2962" y="69"/>
                  </a:lnTo>
                  <a:lnTo>
                    <a:pt x="2998" y="97"/>
                  </a:lnTo>
                  <a:lnTo>
                    <a:pt x="3030" y="129"/>
                  </a:lnTo>
                  <a:lnTo>
                    <a:pt x="3059" y="165"/>
                  </a:lnTo>
                  <a:lnTo>
                    <a:pt x="3083" y="205"/>
                  </a:lnTo>
                  <a:lnTo>
                    <a:pt x="3102" y="247"/>
                  </a:lnTo>
                  <a:lnTo>
                    <a:pt x="3116" y="292"/>
                  </a:lnTo>
                  <a:lnTo>
                    <a:pt x="3126" y="338"/>
                  </a:lnTo>
                  <a:lnTo>
                    <a:pt x="3128" y="387"/>
                  </a:lnTo>
                  <a:lnTo>
                    <a:pt x="3126" y="435"/>
                  </a:lnTo>
                  <a:lnTo>
                    <a:pt x="3116" y="482"/>
                  </a:lnTo>
                  <a:lnTo>
                    <a:pt x="3102" y="526"/>
                  </a:lnTo>
                  <a:lnTo>
                    <a:pt x="3083" y="569"/>
                  </a:lnTo>
                  <a:lnTo>
                    <a:pt x="3059" y="608"/>
                  </a:lnTo>
                  <a:lnTo>
                    <a:pt x="3030" y="644"/>
                  </a:lnTo>
                  <a:lnTo>
                    <a:pt x="2998" y="677"/>
                  </a:lnTo>
                  <a:lnTo>
                    <a:pt x="2962" y="705"/>
                  </a:lnTo>
                  <a:lnTo>
                    <a:pt x="2923" y="729"/>
                  </a:lnTo>
                  <a:lnTo>
                    <a:pt x="2881" y="749"/>
                  </a:lnTo>
                  <a:lnTo>
                    <a:pt x="2836" y="763"/>
                  </a:lnTo>
                  <a:lnTo>
                    <a:pt x="2789" y="772"/>
                  </a:lnTo>
                  <a:lnTo>
                    <a:pt x="2742" y="775"/>
                  </a:lnTo>
                  <a:lnTo>
                    <a:pt x="2693" y="772"/>
                  </a:lnTo>
                  <a:lnTo>
                    <a:pt x="2646" y="763"/>
                  </a:lnTo>
                  <a:lnTo>
                    <a:pt x="2602" y="749"/>
                  </a:lnTo>
                  <a:lnTo>
                    <a:pt x="2559" y="729"/>
                  </a:lnTo>
                  <a:lnTo>
                    <a:pt x="2520" y="705"/>
                  </a:lnTo>
                  <a:lnTo>
                    <a:pt x="2484" y="677"/>
                  </a:lnTo>
                  <a:lnTo>
                    <a:pt x="2452" y="644"/>
                  </a:lnTo>
                  <a:lnTo>
                    <a:pt x="2423" y="608"/>
                  </a:lnTo>
                  <a:lnTo>
                    <a:pt x="2399" y="569"/>
                  </a:lnTo>
                  <a:lnTo>
                    <a:pt x="2380" y="526"/>
                  </a:lnTo>
                  <a:lnTo>
                    <a:pt x="2365" y="482"/>
                  </a:lnTo>
                  <a:lnTo>
                    <a:pt x="2357" y="435"/>
                  </a:lnTo>
                  <a:lnTo>
                    <a:pt x="2353" y="387"/>
                  </a:lnTo>
                  <a:lnTo>
                    <a:pt x="2356" y="367"/>
                  </a:lnTo>
                  <a:lnTo>
                    <a:pt x="2358" y="349"/>
                  </a:lnTo>
                  <a:lnTo>
                    <a:pt x="1971" y="256"/>
                  </a:lnTo>
                  <a:lnTo>
                    <a:pt x="1783" y="793"/>
                  </a:lnTo>
                  <a:lnTo>
                    <a:pt x="1890" y="799"/>
                  </a:lnTo>
                  <a:lnTo>
                    <a:pt x="1995" y="812"/>
                  </a:lnTo>
                  <a:lnTo>
                    <a:pt x="2097" y="828"/>
                  </a:lnTo>
                  <a:lnTo>
                    <a:pt x="2197" y="850"/>
                  </a:lnTo>
                  <a:lnTo>
                    <a:pt x="2293" y="877"/>
                  </a:lnTo>
                  <a:lnTo>
                    <a:pt x="2385" y="908"/>
                  </a:lnTo>
                  <a:lnTo>
                    <a:pt x="2474" y="944"/>
                  </a:lnTo>
                  <a:lnTo>
                    <a:pt x="2559" y="983"/>
                  </a:lnTo>
                  <a:lnTo>
                    <a:pt x="2640" y="1027"/>
                  </a:lnTo>
                  <a:lnTo>
                    <a:pt x="2679" y="1005"/>
                  </a:lnTo>
                  <a:lnTo>
                    <a:pt x="2720" y="985"/>
                  </a:lnTo>
                  <a:lnTo>
                    <a:pt x="2764" y="969"/>
                  </a:lnTo>
                  <a:lnTo>
                    <a:pt x="2808" y="959"/>
                  </a:lnTo>
                  <a:lnTo>
                    <a:pt x="2854" y="951"/>
                  </a:lnTo>
                  <a:lnTo>
                    <a:pt x="2902" y="949"/>
                  </a:lnTo>
                  <a:lnTo>
                    <a:pt x="2956" y="952"/>
                  </a:lnTo>
                  <a:lnTo>
                    <a:pt x="3008" y="961"/>
                  </a:lnTo>
                  <a:lnTo>
                    <a:pt x="3058" y="976"/>
                  </a:lnTo>
                  <a:lnTo>
                    <a:pt x="3107" y="995"/>
                  </a:lnTo>
                  <a:lnTo>
                    <a:pt x="3152" y="1019"/>
                  </a:lnTo>
                  <a:lnTo>
                    <a:pt x="3195" y="1049"/>
                  </a:lnTo>
                  <a:lnTo>
                    <a:pt x="3234" y="1082"/>
                  </a:lnTo>
                  <a:lnTo>
                    <a:pt x="3270" y="1119"/>
                  </a:lnTo>
                  <a:lnTo>
                    <a:pt x="3302" y="1160"/>
                  </a:lnTo>
                  <a:lnTo>
                    <a:pt x="3330" y="1204"/>
                  </a:lnTo>
                  <a:lnTo>
                    <a:pt x="3354" y="1251"/>
                  </a:lnTo>
                  <a:lnTo>
                    <a:pt x="3373" y="1301"/>
                  </a:lnTo>
                  <a:lnTo>
                    <a:pt x="3387" y="1353"/>
                  </a:lnTo>
                  <a:lnTo>
                    <a:pt x="3395" y="1407"/>
                  </a:lnTo>
                  <a:lnTo>
                    <a:pt x="3398" y="1463"/>
                  </a:lnTo>
                  <a:lnTo>
                    <a:pt x="3395" y="1523"/>
                  </a:lnTo>
                  <a:lnTo>
                    <a:pt x="3384" y="1580"/>
                  </a:lnTo>
                  <a:lnTo>
                    <a:pt x="3370" y="1636"/>
                  </a:lnTo>
                  <a:lnTo>
                    <a:pt x="3347" y="1688"/>
                  </a:lnTo>
                  <a:lnTo>
                    <a:pt x="3321" y="1738"/>
                  </a:lnTo>
                  <a:lnTo>
                    <a:pt x="3289" y="1783"/>
                  </a:lnTo>
                  <a:lnTo>
                    <a:pt x="3253" y="1825"/>
                  </a:lnTo>
                  <a:lnTo>
                    <a:pt x="3213" y="1863"/>
                  </a:lnTo>
                  <a:lnTo>
                    <a:pt x="3168" y="1895"/>
                  </a:lnTo>
                  <a:lnTo>
                    <a:pt x="3157" y="1964"/>
                  </a:lnTo>
                  <a:lnTo>
                    <a:pt x="3142" y="2032"/>
                  </a:lnTo>
                  <a:lnTo>
                    <a:pt x="3118" y="2098"/>
                  </a:lnTo>
                  <a:lnTo>
                    <a:pt x="3090" y="2162"/>
                  </a:lnTo>
                  <a:lnTo>
                    <a:pt x="3056" y="2225"/>
                  </a:lnTo>
                  <a:lnTo>
                    <a:pt x="3015" y="2286"/>
                  </a:lnTo>
                  <a:lnTo>
                    <a:pt x="2971" y="2344"/>
                  </a:lnTo>
                  <a:lnTo>
                    <a:pt x="2920" y="2399"/>
                  </a:lnTo>
                  <a:lnTo>
                    <a:pt x="2866" y="2454"/>
                  </a:lnTo>
                  <a:lnTo>
                    <a:pt x="2805" y="2505"/>
                  </a:lnTo>
                  <a:lnTo>
                    <a:pt x="2742" y="2552"/>
                  </a:lnTo>
                  <a:lnTo>
                    <a:pt x="2673" y="2597"/>
                  </a:lnTo>
                  <a:lnTo>
                    <a:pt x="2601" y="2639"/>
                  </a:lnTo>
                  <a:lnTo>
                    <a:pt x="2525" y="2678"/>
                  </a:lnTo>
                  <a:lnTo>
                    <a:pt x="2446" y="2713"/>
                  </a:lnTo>
                  <a:lnTo>
                    <a:pt x="2363" y="2745"/>
                  </a:lnTo>
                  <a:lnTo>
                    <a:pt x="2277" y="2773"/>
                  </a:lnTo>
                  <a:lnTo>
                    <a:pt x="2188" y="2797"/>
                  </a:lnTo>
                  <a:lnTo>
                    <a:pt x="2097" y="2817"/>
                  </a:lnTo>
                  <a:lnTo>
                    <a:pt x="2002" y="2833"/>
                  </a:lnTo>
                  <a:lnTo>
                    <a:pt x="1906" y="2845"/>
                  </a:lnTo>
                  <a:lnTo>
                    <a:pt x="1808" y="2852"/>
                  </a:lnTo>
                  <a:lnTo>
                    <a:pt x="1708" y="2854"/>
                  </a:lnTo>
                  <a:lnTo>
                    <a:pt x="1605" y="2851"/>
                  </a:lnTo>
                  <a:lnTo>
                    <a:pt x="1502" y="2843"/>
                  </a:lnTo>
                  <a:lnTo>
                    <a:pt x="1402" y="2832"/>
                  </a:lnTo>
                  <a:lnTo>
                    <a:pt x="1306" y="2815"/>
                  </a:lnTo>
                  <a:lnTo>
                    <a:pt x="1211" y="2792"/>
                  </a:lnTo>
                  <a:lnTo>
                    <a:pt x="1119" y="2767"/>
                  </a:lnTo>
                  <a:lnTo>
                    <a:pt x="1031" y="2737"/>
                  </a:lnTo>
                  <a:lnTo>
                    <a:pt x="946" y="2703"/>
                  </a:lnTo>
                  <a:lnTo>
                    <a:pt x="864" y="2665"/>
                  </a:lnTo>
                  <a:lnTo>
                    <a:pt x="787" y="2624"/>
                  </a:lnTo>
                  <a:lnTo>
                    <a:pt x="714" y="2579"/>
                  </a:lnTo>
                  <a:lnTo>
                    <a:pt x="644" y="2530"/>
                  </a:lnTo>
                  <a:lnTo>
                    <a:pt x="580" y="2479"/>
                  </a:lnTo>
                  <a:lnTo>
                    <a:pt x="521" y="2425"/>
                  </a:lnTo>
                  <a:lnTo>
                    <a:pt x="466" y="2368"/>
                  </a:lnTo>
                  <a:lnTo>
                    <a:pt x="417" y="2308"/>
                  </a:lnTo>
                  <a:lnTo>
                    <a:pt x="373" y="2246"/>
                  </a:lnTo>
                  <a:lnTo>
                    <a:pt x="336" y="2182"/>
                  </a:lnTo>
                  <a:lnTo>
                    <a:pt x="304" y="2116"/>
                  </a:lnTo>
                  <a:lnTo>
                    <a:pt x="279" y="2048"/>
                  </a:lnTo>
                  <a:lnTo>
                    <a:pt x="261" y="1978"/>
                  </a:lnTo>
                  <a:lnTo>
                    <a:pt x="249" y="1905"/>
                  </a:lnTo>
                  <a:lnTo>
                    <a:pt x="206" y="1877"/>
                  </a:lnTo>
                  <a:lnTo>
                    <a:pt x="165" y="1844"/>
                  </a:lnTo>
                  <a:lnTo>
                    <a:pt x="129" y="1807"/>
                  </a:lnTo>
                  <a:lnTo>
                    <a:pt x="98" y="1766"/>
                  </a:lnTo>
                  <a:lnTo>
                    <a:pt x="69" y="1722"/>
                  </a:lnTo>
                  <a:lnTo>
                    <a:pt x="45" y="1675"/>
                  </a:lnTo>
                  <a:lnTo>
                    <a:pt x="25" y="1625"/>
                  </a:lnTo>
                  <a:lnTo>
                    <a:pt x="12" y="1573"/>
                  </a:lnTo>
                  <a:lnTo>
                    <a:pt x="3" y="1519"/>
                  </a:lnTo>
                  <a:lnTo>
                    <a:pt x="0" y="1462"/>
                  </a:lnTo>
                  <a:lnTo>
                    <a:pt x="3" y="1407"/>
                  </a:lnTo>
                  <a:lnTo>
                    <a:pt x="12" y="1353"/>
                  </a:lnTo>
                  <a:lnTo>
                    <a:pt x="25" y="1301"/>
                  </a:lnTo>
                  <a:lnTo>
                    <a:pt x="45" y="1251"/>
                  </a:lnTo>
                  <a:lnTo>
                    <a:pt x="68" y="1204"/>
                  </a:lnTo>
                  <a:lnTo>
                    <a:pt x="95" y="1160"/>
                  </a:lnTo>
                  <a:lnTo>
                    <a:pt x="128" y="1119"/>
                  </a:lnTo>
                  <a:lnTo>
                    <a:pt x="164" y="1082"/>
                  </a:lnTo>
                  <a:lnTo>
                    <a:pt x="204" y="1048"/>
                  </a:lnTo>
                  <a:lnTo>
                    <a:pt x="246" y="1019"/>
                  </a:lnTo>
                  <a:lnTo>
                    <a:pt x="292" y="995"/>
                  </a:lnTo>
                  <a:lnTo>
                    <a:pt x="339" y="976"/>
                  </a:lnTo>
                  <a:lnTo>
                    <a:pt x="390" y="961"/>
                  </a:lnTo>
                  <a:lnTo>
                    <a:pt x="442" y="952"/>
                  </a:lnTo>
                  <a:lnTo>
                    <a:pt x="496" y="949"/>
                  </a:lnTo>
                  <a:lnTo>
                    <a:pt x="545" y="951"/>
                  </a:lnTo>
                  <a:lnTo>
                    <a:pt x="593" y="959"/>
                  </a:lnTo>
                  <a:lnTo>
                    <a:pt x="640" y="972"/>
                  </a:lnTo>
                  <a:lnTo>
                    <a:pt x="683" y="988"/>
                  </a:lnTo>
                  <a:lnTo>
                    <a:pt x="725" y="1008"/>
                  </a:lnTo>
                  <a:lnTo>
                    <a:pt x="766" y="1032"/>
                  </a:lnTo>
                  <a:lnTo>
                    <a:pt x="759" y="1037"/>
                  </a:lnTo>
                  <a:lnTo>
                    <a:pt x="753" y="1042"/>
                  </a:lnTo>
                  <a:lnTo>
                    <a:pt x="832" y="997"/>
                  </a:lnTo>
                  <a:lnTo>
                    <a:pt x="915" y="956"/>
                  </a:lnTo>
                  <a:lnTo>
                    <a:pt x="1003" y="920"/>
                  </a:lnTo>
                  <a:lnTo>
                    <a:pt x="1096" y="887"/>
                  </a:lnTo>
                  <a:lnTo>
                    <a:pt x="1190" y="858"/>
                  </a:lnTo>
                  <a:lnTo>
                    <a:pt x="1289" y="835"/>
                  </a:lnTo>
                  <a:lnTo>
                    <a:pt x="1390" y="816"/>
                  </a:lnTo>
                  <a:lnTo>
                    <a:pt x="1494" y="803"/>
                  </a:lnTo>
                  <a:lnTo>
                    <a:pt x="1600" y="794"/>
                  </a:lnTo>
                  <a:lnTo>
                    <a:pt x="1859" y="52"/>
                  </a:lnTo>
                  <a:lnTo>
                    <a:pt x="2413" y="184"/>
                  </a:lnTo>
                  <a:lnTo>
                    <a:pt x="2437" y="148"/>
                  </a:lnTo>
                  <a:lnTo>
                    <a:pt x="2466" y="116"/>
                  </a:lnTo>
                  <a:lnTo>
                    <a:pt x="2498" y="87"/>
                  </a:lnTo>
                  <a:lnTo>
                    <a:pt x="2532" y="61"/>
                  </a:lnTo>
                  <a:lnTo>
                    <a:pt x="2570" y="40"/>
                  </a:lnTo>
                  <a:lnTo>
                    <a:pt x="2609" y="23"/>
                  </a:lnTo>
                  <a:lnTo>
                    <a:pt x="2652" y="10"/>
                  </a:lnTo>
                  <a:lnTo>
                    <a:pt x="2695" y="2"/>
                  </a:lnTo>
                  <a:lnTo>
                    <a:pt x="27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" name="Freeform 412"/>
            <p:cNvSpPr>
              <a:spLocks/>
            </p:cNvSpPr>
            <p:nvPr/>
          </p:nvSpPr>
          <p:spPr bwMode="auto">
            <a:xfrm>
              <a:off x="2461" y="725"/>
              <a:ext cx="66" cy="65"/>
            </a:xfrm>
            <a:custGeom>
              <a:avLst/>
              <a:gdLst>
                <a:gd name="T0" fmla="*/ 229 w 459"/>
                <a:gd name="T1" fmla="*/ 0 h 459"/>
                <a:gd name="T2" fmla="*/ 267 w 459"/>
                <a:gd name="T3" fmla="*/ 3 h 459"/>
                <a:gd name="T4" fmla="*/ 302 w 459"/>
                <a:gd name="T5" fmla="*/ 12 h 459"/>
                <a:gd name="T6" fmla="*/ 334 w 459"/>
                <a:gd name="T7" fmla="*/ 25 h 459"/>
                <a:gd name="T8" fmla="*/ 365 w 459"/>
                <a:gd name="T9" fmla="*/ 44 h 459"/>
                <a:gd name="T10" fmla="*/ 392 w 459"/>
                <a:gd name="T11" fmla="*/ 68 h 459"/>
                <a:gd name="T12" fmla="*/ 415 w 459"/>
                <a:gd name="T13" fmla="*/ 94 h 459"/>
                <a:gd name="T14" fmla="*/ 433 w 459"/>
                <a:gd name="T15" fmla="*/ 124 h 459"/>
                <a:gd name="T16" fmla="*/ 447 w 459"/>
                <a:gd name="T17" fmla="*/ 157 h 459"/>
                <a:gd name="T18" fmla="*/ 455 w 459"/>
                <a:gd name="T19" fmla="*/ 192 h 459"/>
                <a:gd name="T20" fmla="*/ 459 w 459"/>
                <a:gd name="T21" fmla="*/ 229 h 459"/>
                <a:gd name="T22" fmla="*/ 455 w 459"/>
                <a:gd name="T23" fmla="*/ 266 h 459"/>
                <a:gd name="T24" fmla="*/ 447 w 459"/>
                <a:gd name="T25" fmla="*/ 303 h 459"/>
                <a:gd name="T26" fmla="*/ 433 w 459"/>
                <a:gd name="T27" fmla="*/ 334 h 459"/>
                <a:gd name="T28" fmla="*/ 415 w 459"/>
                <a:gd name="T29" fmla="*/ 365 h 459"/>
                <a:gd name="T30" fmla="*/ 392 w 459"/>
                <a:gd name="T31" fmla="*/ 392 h 459"/>
                <a:gd name="T32" fmla="*/ 365 w 459"/>
                <a:gd name="T33" fmla="*/ 414 h 459"/>
                <a:gd name="T34" fmla="*/ 334 w 459"/>
                <a:gd name="T35" fmla="*/ 433 h 459"/>
                <a:gd name="T36" fmla="*/ 302 w 459"/>
                <a:gd name="T37" fmla="*/ 447 h 459"/>
                <a:gd name="T38" fmla="*/ 267 w 459"/>
                <a:gd name="T39" fmla="*/ 456 h 459"/>
                <a:gd name="T40" fmla="*/ 229 w 459"/>
                <a:gd name="T41" fmla="*/ 459 h 459"/>
                <a:gd name="T42" fmla="*/ 192 w 459"/>
                <a:gd name="T43" fmla="*/ 456 h 459"/>
                <a:gd name="T44" fmla="*/ 157 w 459"/>
                <a:gd name="T45" fmla="*/ 447 h 459"/>
                <a:gd name="T46" fmla="*/ 124 w 459"/>
                <a:gd name="T47" fmla="*/ 433 h 459"/>
                <a:gd name="T48" fmla="*/ 95 w 459"/>
                <a:gd name="T49" fmla="*/ 414 h 459"/>
                <a:gd name="T50" fmla="*/ 68 w 459"/>
                <a:gd name="T51" fmla="*/ 392 h 459"/>
                <a:gd name="T52" fmla="*/ 45 w 459"/>
                <a:gd name="T53" fmla="*/ 365 h 459"/>
                <a:gd name="T54" fmla="*/ 27 w 459"/>
                <a:gd name="T55" fmla="*/ 334 h 459"/>
                <a:gd name="T56" fmla="*/ 12 w 459"/>
                <a:gd name="T57" fmla="*/ 303 h 459"/>
                <a:gd name="T58" fmla="*/ 4 w 459"/>
                <a:gd name="T59" fmla="*/ 266 h 459"/>
                <a:gd name="T60" fmla="*/ 0 w 459"/>
                <a:gd name="T61" fmla="*/ 229 h 459"/>
                <a:gd name="T62" fmla="*/ 4 w 459"/>
                <a:gd name="T63" fmla="*/ 192 h 459"/>
                <a:gd name="T64" fmla="*/ 12 w 459"/>
                <a:gd name="T65" fmla="*/ 157 h 459"/>
                <a:gd name="T66" fmla="*/ 27 w 459"/>
                <a:gd name="T67" fmla="*/ 124 h 459"/>
                <a:gd name="T68" fmla="*/ 45 w 459"/>
                <a:gd name="T69" fmla="*/ 94 h 459"/>
                <a:gd name="T70" fmla="*/ 68 w 459"/>
                <a:gd name="T71" fmla="*/ 68 h 459"/>
                <a:gd name="T72" fmla="*/ 95 w 459"/>
                <a:gd name="T73" fmla="*/ 44 h 459"/>
                <a:gd name="T74" fmla="*/ 124 w 459"/>
                <a:gd name="T75" fmla="*/ 25 h 459"/>
                <a:gd name="T76" fmla="*/ 157 w 459"/>
                <a:gd name="T77" fmla="*/ 12 h 459"/>
                <a:gd name="T78" fmla="*/ 192 w 459"/>
                <a:gd name="T79" fmla="*/ 3 h 459"/>
                <a:gd name="T80" fmla="*/ 229 w 459"/>
                <a:gd name="T8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59" h="459">
                  <a:moveTo>
                    <a:pt x="229" y="0"/>
                  </a:moveTo>
                  <a:lnTo>
                    <a:pt x="267" y="3"/>
                  </a:lnTo>
                  <a:lnTo>
                    <a:pt x="302" y="12"/>
                  </a:lnTo>
                  <a:lnTo>
                    <a:pt x="334" y="25"/>
                  </a:lnTo>
                  <a:lnTo>
                    <a:pt x="365" y="44"/>
                  </a:lnTo>
                  <a:lnTo>
                    <a:pt x="392" y="68"/>
                  </a:lnTo>
                  <a:lnTo>
                    <a:pt x="415" y="94"/>
                  </a:lnTo>
                  <a:lnTo>
                    <a:pt x="433" y="124"/>
                  </a:lnTo>
                  <a:lnTo>
                    <a:pt x="447" y="157"/>
                  </a:lnTo>
                  <a:lnTo>
                    <a:pt x="455" y="192"/>
                  </a:lnTo>
                  <a:lnTo>
                    <a:pt x="459" y="229"/>
                  </a:lnTo>
                  <a:lnTo>
                    <a:pt x="455" y="266"/>
                  </a:lnTo>
                  <a:lnTo>
                    <a:pt x="447" y="303"/>
                  </a:lnTo>
                  <a:lnTo>
                    <a:pt x="433" y="334"/>
                  </a:lnTo>
                  <a:lnTo>
                    <a:pt x="415" y="365"/>
                  </a:lnTo>
                  <a:lnTo>
                    <a:pt x="392" y="392"/>
                  </a:lnTo>
                  <a:lnTo>
                    <a:pt x="365" y="414"/>
                  </a:lnTo>
                  <a:lnTo>
                    <a:pt x="334" y="433"/>
                  </a:lnTo>
                  <a:lnTo>
                    <a:pt x="302" y="447"/>
                  </a:lnTo>
                  <a:lnTo>
                    <a:pt x="267" y="456"/>
                  </a:lnTo>
                  <a:lnTo>
                    <a:pt x="229" y="459"/>
                  </a:lnTo>
                  <a:lnTo>
                    <a:pt x="192" y="456"/>
                  </a:lnTo>
                  <a:lnTo>
                    <a:pt x="157" y="447"/>
                  </a:lnTo>
                  <a:lnTo>
                    <a:pt x="124" y="433"/>
                  </a:lnTo>
                  <a:lnTo>
                    <a:pt x="95" y="414"/>
                  </a:lnTo>
                  <a:lnTo>
                    <a:pt x="68" y="392"/>
                  </a:lnTo>
                  <a:lnTo>
                    <a:pt x="45" y="365"/>
                  </a:lnTo>
                  <a:lnTo>
                    <a:pt x="27" y="334"/>
                  </a:lnTo>
                  <a:lnTo>
                    <a:pt x="12" y="303"/>
                  </a:lnTo>
                  <a:lnTo>
                    <a:pt x="4" y="266"/>
                  </a:lnTo>
                  <a:lnTo>
                    <a:pt x="0" y="229"/>
                  </a:lnTo>
                  <a:lnTo>
                    <a:pt x="4" y="192"/>
                  </a:lnTo>
                  <a:lnTo>
                    <a:pt x="12" y="157"/>
                  </a:lnTo>
                  <a:lnTo>
                    <a:pt x="27" y="124"/>
                  </a:lnTo>
                  <a:lnTo>
                    <a:pt x="45" y="94"/>
                  </a:lnTo>
                  <a:lnTo>
                    <a:pt x="68" y="68"/>
                  </a:lnTo>
                  <a:lnTo>
                    <a:pt x="95" y="44"/>
                  </a:lnTo>
                  <a:lnTo>
                    <a:pt x="124" y="25"/>
                  </a:lnTo>
                  <a:lnTo>
                    <a:pt x="157" y="12"/>
                  </a:lnTo>
                  <a:lnTo>
                    <a:pt x="192" y="3"/>
                  </a:lnTo>
                  <a:lnTo>
                    <a:pt x="2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4" name="Freeform 413"/>
            <p:cNvSpPr>
              <a:spLocks/>
            </p:cNvSpPr>
            <p:nvPr/>
          </p:nvSpPr>
          <p:spPr bwMode="auto">
            <a:xfrm>
              <a:off x="2341" y="828"/>
              <a:ext cx="167" cy="48"/>
            </a:xfrm>
            <a:custGeom>
              <a:avLst/>
              <a:gdLst>
                <a:gd name="T0" fmla="*/ 105 w 1167"/>
                <a:gd name="T1" fmla="*/ 3 h 332"/>
                <a:gd name="T2" fmla="*/ 140 w 1167"/>
                <a:gd name="T3" fmla="*/ 20 h 332"/>
                <a:gd name="T4" fmla="*/ 153 w 1167"/>
                <a:gd name="T5" fmla="*/ 29 h 332"/>
                <a:gd name="T6" fmla="*/ 182 w 1167"/>
                <a:gd name="T7" fmla="*/ 48 h 332"/>
                <a:gd name="T8" fmla="*/ 225 w 1167"/>
                <a:gd name="T9" fmla="*/ 73 h 332"/>
                <a:gd name="T10" fmla="*/ 282 w 1167"/>
                <a:gd name="T11" fmla="*/ 100 h 332"/>
                <a:gd name="T12" fmla="*/ 352 w 1167"/>
                <a:gd name="T13" fmla="*/ 126 h 332"/>
                <a:gd name="T14" fmla="*/ 433 w 1167"/>
                <a:gd name="T15" fmla="*/ 147 h 332"/>
                <a:gd name="T16" fmla="*/ 524 w 1167"/>
                <a:gd name="T17" fmla="*/ 160 h 332"/>
                <a:gd name="T18" fmla="*/ 625 w 1167"/>
                <a:gd name="T19" fmla="*/ 160 h 332"/>
                <a:gd name="T20" fmla="*/ 733 w 1167"/>
                <a:gd name="T21" fmla="*/ 145 h 332"/>
                <a:gd name="T22" fmla="*/ 850 w 1167"/>
                <a:gd name="T23" fmla="*/ 110 h 332"/>
                <a:gd name="T24" fmla="*/ 971 w 1167"/>
                <a:gd name="T25" fmla="*/ 52 h 332"/>
                <a:gd name="T26" fmla="*/ 1051 w 1167"/>
                <a:gd name="T27" fmla="*/ 6 h 332"/>
                <a:gd name="T28" fmla="*/ 1090 w 1167"/>
                <a:gd name="T29" fmla="*/ 0 h 332"/>
                <a:gd name="T30" fmla="*/ 1125 w 1167"/>
                <a:gd name="T31" fmla="*/ 12 h 332"/>
                <a:gd name="T32" fmla="*/ 1153 w 1167"/>
                <a:gd name="T33" fmla="*/ 39 h 332"/>
                <a:gd name="T34" fmla="*/ 1167 w 1167"/>
                <a:gd name="T35" fmla="*/ 76 h 332"/>
                <a:gd name="T36" fmla="*/ 1163 w 1167"/>
                <a:gd name="T37" fmla="*/ 113 h 332"/>
                <a:gd name="T38" fmla="*/ 1144 w 1167"/>
                <a:gd name="T39" fmla="*/ 146 h 332"/>
                <a:gd name="T40" fmla="*/ 1064 w 1167"/>
                <a:gd name="T41" fmla="*/ 199 h 332"/>
                <a:gd name="T42" fmla="*/ 936 w 1167"/>
                <a:gd name="T43" fmla="*/ 262 h 332"/>
                <a:gd name="T44" fmla="*/ 813 w 1167"/>
                <a:gd name="T45" fmla="*/ 302 h 332"/>
                <a:gd name="T46" fmla="*/ 695 w 1167"/>
                <a:gd name="T47" fmla="*/ 326 h 332"/>
                <a:gd name="T48" fmla="*/ 584 w 1167"/>
                <a:gd name="T49" fmla="*/ 332 h 332"/>
                <a:gd name="T50" fmla="*/ 473 w 1167"/>
                <a:gd name="T51" fmla="*/ 326 h 332"/>
                <a:gd name="T52" fmla="*/ 373 w 1167"/>
                <a:gd name="T53" fmla="*/ 307 h 332"/>
                <a:gd name="T54" fmla="*/ 282 w 1167"/>
                <a:gd name="T55" fmla="*/ 282 h 332"/>
                <a:gd name="T56" fmla="*/ 205 w 1167"/>
                <a:gd name="T57" fmla="*/ 252 h 332"/>
                <a:gd name="T58" fmla="*/ 139 w 1167"/>
                <a:gd name="T59" fmla="*/ 220 h 332"/>
                <a:gd name="T60" fmla="*/ 89 w 1167"/>
                <a:gd name="T61" fmla="*/ 192 h 332"/>
                <a:gd name="T62" fmla="*/ 53 w 1167"/>
                <a:gd name="T63" fmla="*/ 169 h 332"/>
                <a:gd name="T64" fmla="*/ 35 w 1167"/>
                <a:gd name="T65" fmla="*/ 156 h 332"/>
                <a:gd name="T66" fmla="*/ 18 w 1167"/>
                <a:gd name="T67" fmla="*/ 140 h 332"/>
                <a:gd name="T68" fmla="*/ 2 w 1167"/>
                <a:gd name="T69" fmla="*/ 105 h 332"/>
                <a:gd name="T70" fmla="*/ 2 w 1167"/>
                <a:gd name="T71" fmla="*/ 67 h 332"/>
                <a:gd name="T72" fmla="*/ 18 w 1167"/>
                <a:gd name="T73" fmla="*/ 32 h 332"/>
                <a:gd name="T74" fmla="*/ 49 w 1167"/>
                <a:gd name="T75" fmla="*/ 8 h 332"/>
                <a:gd name="T76" fmla="*/ 86 w 1167"/>
                <a:gd name="T77" fmla="*/ 0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67" h="332">
                  <a:moveTo>
                    <a:pt x="86" y="0"/>
                  </a:moveTo>
                  <a:lnTo>
                    <a:pt x="105" y="3"/>
                  </a:lnTo>
                  <a:lnTo>
                    <a:pt x="123" y="9"/>
                  </a:lnTo>
                  <a:lnTo>
                    <a:pt x="140" y="20"/>
                  </a:lnTo>
                  <a:lnTo>
                    <a:pt x="145" y="23"/>
                  </a:lnTo>
                  <a:lnTo>
                    <a:pt x="153" y="29"/>
                  </a:lnTo>
                  <a:lnTo>
                    <a:pt x="166" y="38"/>
                  </a:lnTo>
                  <a:lnTo>
                    <a:pt x="182" y="48"/>
                  </a:lnTo>
                  <a:lnTo>
                    <a:pt x="202" y="60"/>
                  </a:lnTo>
                  <a:lnTo>
                    <a:pt x="225" y="73"/>
                  </a:lnTo>
                  <a:lnTo>
                    <a:pt x="252" y="86"/>
                  </a:lnTo>
                  <a:lnTo>
                    <a:pt x="282" y="100"/>
                  </a:lnTo>
                  <a:lnTo>
                    <a:pt x="315" y="113"/>
                  </a:lnTo>
                  <a:lnTo>
                    <a:pt x="352" y="126"/>
                  </a:lnTo>
                  <a:lnTo>
                    <a:pt x="391" y="137"/>
                  </a:lnTo>
                  <a:lnTo>
                    <a:pt x="433" y="147"/>
                  </a:lnTo>
                  <a:lnTo>
                    <a:pt x="478" y="154"/>
                  </a:lnTo>
                  <a:lnTo>
                    <a:pt x="524" y="160"/>
                  </a:lnTo>
                  <a:lnTo>
                    <a:pt x="574" y="162"/>
                  </a:lnTo>
                  <a:lnTo>
                    <a:pt x="625" y="160"/>
                  </a:lnTo>
                  <a:lnTo>
                    <a:pt x="678" y="154"/>
                  </a:lnTo>
                  <a:lnTo>
                    <a:pt x="733" y="145"/>
                  </a:lnTo>
                  <a:lnTo>
                    <a:pt x="790" y="130"/>
                  </a:lnTo>
                  <a:lnTo>
                    <a:pt x="850" y="110"/>
                  </a:lnTo>
                  <a:lnTo>
                    <a:pt x="909" y="84"/>
                  </a:lnTo>
                  <a:lnTo>
                    <a:pt x="971" y="52"/>
                  </a:lnTo>
                  <a:lnTo>
                    <a:pt x="1033" y="14"/>
                  </a:lnTo>
                  <a:lnTo>
                    <a:pt x="1051" y="6"/>
                  </a:lnTo>
                  <a:lnTo>
                    <a:pt x="1070" y="0"/>
                  </a:lnTo>
                  <a:lnTo>
                    <a:pt x="1090" y="0"/>
                  </a:lnTo>
                  <a:lnTo>
                    <a:pt x="1108" y="5"/>
                  </a:lnTo>
                  <a:lnTo>
                    <a:pt x="1125" y="12"/>
                  </a:lnTo>
                  <a:lnTo>
                    <a:pt x="1140" y="24"/>
                  </a:lnTo>
                  <a:lnTo>
                    <a:pt x="1153" y="39"/>
                  </a:lnTo>
                  <a:lnTo>
                    <a:pt x="1162" y="57"/>
                  </a:lnTo>
                  <a:lnTo>
                    <a:pt x="1167" y="76"/>
                  </a:lnTo>
                  <a:lnTo>
                    <a:pt x="1167" y="94"/>
                  </a:lnTo>
                  <a:lnTo>
                    <a:pt x="1163" y="113"/>
                  </a:lnTo>
                  <a:lnTo>
                    <a:pt x="1155" y="130"/>
                  </a:lnTo>
                  <a:lnTo>
                    <a:pt x="1144" y="146"/>
                  </a:lnTo>
                  <a:lnTo>
                    <a:pt x="1129" y="159"/>
                  </a:lnTo>
                  <a:lnTo>
                    <a:pt x="1064" y="199"/>
                  </a:lnTo>
                  <a:lnTo>
                    <a:pt x="999" y="233"/>
                  </a:lnTo>
                  <a:lnTo>
                    <a:pt x="936" y="262"/>
                  </a:lnTo>
                  <a:lnTo>
                    <a:pt x="873" y="284"/>
                  </a:lnTo>
                  <a:lnTo>
                    <a:pt x="813" y="302"/>
                  </a:lnTo>
                  <a:lnTo>
                    <a:pt x="753" y="316"/>
                  </a:lnTo>
                  <a:lnTo>
                    <a:pt x="695" y="326"/>
                  </a:lnTo>
                  <a:lnTo>
                    <a:pt x="639" y="331"/>
                  </a:lnTo>
                  <a:lnTo>
                    <a:pt x="584" y="332"/>
                  </a:lnTo>
                  <a:lnTo>
                    <a:pt x="527" y="331"/>
                  </a:lnTo>
                  <a:lnTo>
                    <a:pt x="473" y="326"/>
                  </a:lnTo>
                  <a:lnTo>
                    <a:pt x="421" y="318"/>
                  </a:lnTo>
                  <a:lnTo>
                    <a:pt x="373" y="307"/>
                  </a:lnTo>
                  <a:lnTo>
                    <a:pt x="326" y="296"/>
                  </a:lnTo>
                  <a:lnTo>
                    <a:pt x="282" y="282"/>
                  </a:lnTo>
                  <a:lnTo>
                    <a:pt x="242" y="267"/>
                  </a:lnTo>
                  <a:lnTo>
                    <a:pt x="205" y="252"/>
                  </a:lnTo>
                  <a:lnTo>
                    <a:pt x="170" y="236"/>
                  </a:lnTo>
                  <a:lnTo>
                    <a:pt x="139" y="220"/>
                  </a:lnTo>
                  <a:lnTo>
                    <a:pt x="113" y="205"/>
                  </a:lnTo>
                  <a:lnTo>
                    <a:pt x="89" y="192"/>
                  </a:lnTo>
                  <a:lnTo>
                    <a:pt x="69" y="180"/>
                  </a:lnTo>
                  <a:lnTo>
                    <a:pt x="53" y="169"/>
                  </a:lnTo>
                  <a:lnTo>
                    <a:pt x="42" y="161"/>
                  </a:lnTo>
                  <a:lnTo>
                    <a:pt x="35" y="156"/>
                  </a:lnTo>
                  <a:lnTo>
                    <a:pt x="32" y="153"/>
                  </a:lnTo>
                  <a:lnTo>
                    <a:pt x="18" y="140"/>
                  </a:lnTo>
                  <a:lnTo>
                    <a:pt x="8" y="123"/>
                  </a:lnTo>
                  <a:lnTo>
                    <a:pt x="2" y="105"/>
                  </a:lnTo>
                  <a:lnTo>
                    <a:pt x="0" y="86"/>
                  </a:lnTo>
                  <a:lnTo>
                    <a:pt x="2" y="67"/>
                  </a:lnTo>
                  <a:lnTo>
                    <a:pt x="9" y="49"/>
                  </a:lnTo>
                  <a:lnTo>
                    <a:pt x="18" y="32"/>
                  </a:lnTo>
                  <a:lnTo>
                    <a:pt x="33" y="18"/>
                  </a:lnTo>
                  <a:lnTo>
                    <a:pt x="49" y="8"/>
                  </a:lnTo>
                  <a:lnTo>
                    <a:pt x="67" y="3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05" name="Group 416"/>
          <p:cNvGrpSpPr>
            <a:grpSpLocks noChangeAspect="1"/>
          </p:cNvGrpSpPr>
          <p:nvPr/>
        </p:nvGrpSpPr>
        <p:grpSpPr bwMode="auto">
          <a:xfrm>
            <a:off x="9975871" y="1663815"/>
            <a:ext cx="318537" cy="307349"/>
            <a:chOff x="1854" y="572"/>
            <a:chExt cx="484" cy="46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08" name="Freeform 418"/>
            <p:cNvSpPr>
              <a:spLocks/>
            </p:cNvSpPr>
            <p:nvPr/>
          </p:nvSpPr>
          <p:spPr bwMode="auto">
            <a:xfrm>
              <a:off x="1854" y="763"/>
              <a:ext cx="239" cy="246"/>
            </a:xfrm>
            <a:custGeom>
              <a:avLst/>
              <a:gdLst>
                <a:gd name="T0" fmla="*/ 836 w 1672"/>
                <a:gd name="T1" fmla="*/ 0 h 1721"/>
                <a:gd name="T2" fmla="*/ 1170 w 1672"/>
                <a:gd name="T3" fmla="*/ 664 h 1721"/>
                <a:gd name="T4" fmla="*/ 913 w 1672"/>
                <a:gd name="T5" fmla="*/ 512 h 1721"/>
                <a:gd name="T6" fmla="*/ 627 w 1672"/>
                <a:gd name="T7" fmla="*/ 1028 h 1721"/>
                <a:gd name="T8" fmla="*/ 1672 w 1672"/>
                <a:gd name="T9" fmla="*/ 1028 h 1721"/>
                <a:gd name="T10" fmla="*/ 1672 w 1672"/>
                <a:gd name="T11" fmla="*/ 1721 h 1721"/>
                <a:gd name="T12" fmla="*/ 711 w 1672"/>
                <a:gd name="T13" fmla="*/ 1721 h 1721"/>
                <a:gd name="T14" fmla="*/ 675 w 1672"/>
                <a:gd name="T15" fmla="*/ 1718 h 1721"/>
                <a:gd name="T16" fmla="*/ 640 w 1672"/>
                <a:gd name="T17" fmla="*/ 1709 h 1721"/>
                <a:gd name="T18" fmla="*/ 603 w 1672"/>
                <a:gd name="T19" fmla="*/ 1694 h 1721"/>
                <a:gd name="T20" fmla="*/ 570 w 1672"/>
                <a:gd name="T21" fmla="*/ 1674 h 1721"/>
                <a:gd name="T22" fmla="*/ 536 w 1672"/>
                <a:gd name="T23" fmla="*/ 1647 h 1721"/>
                <a:gd name="T24" fmla="*/ 503 w 1672"/>
                <a:gd name="T25" fmla="*/ 1615 h 1721"/>
                <a:gd name="T26" fmla="*/ 473 w 1672"/>
                <a:gd name="T27" fmla="*/ 1579 h 1721"/>
                <a:gd name="T28" fmla="*/ 443 w 1672"/>
                <a:gd name="T29" fmla="*/ 1538 h 1721"/>
                <a:gd name="T30" fmla="*/ 420 w 1672"/>
                <a:gd name="T31" fmla="*/ 1500 h 1721"/>
                <a:gd name="T32" fmla="*/ 396 w 1672"/>
                <a:gd name="T33" fmla="*/ 1459 h 1721"/>
                <a:gd name="T34" fmla="*/ 370 w 1672"/>
                <a:gd name="T35" fmla="*/ 1418 h 1721"/>
                <a:gd name="T36" fmla="*/ 345 w 1672"/>
                <a:gd name="T37" fmla="*/ 1375 h 1721"/>
                <a:gd name="T38" fmla="*/ 318 w 1672"/>
                <a:gd name="T39" fmla="*/ 1331 h 1721"/>
                <a:gd name="T40" fmla="*/ 292 w 1672"/>
                <a:gd name="T41" fmla="*/ 1287 h 1721"/>
                <a:gd name="T42" fmla="*/ 266 w 1672"/>
                <a:gd name="T43" fmla="*/ 1243 h 1721"/>
                <a:gd name="T44" fmla="*/ 241 w 1672"/>
                <a:gd name="T45" fmla="*/ 1198 h 1721"/>
                <a:gd name="T46" fmla="*/ 215 w 1672"/>
                <a:gd name="T47" fmla="*/ 1154 h 1721"/>
                <a:gd name="T48" fmla="*/ 190 w 1672"/>
                <a:gd name="T49" fmla="*/ 1112 h 1721"/>
                <a:gd name="T50" fmla="*/ 167 w 1672"/>
                <a:gd name="T51" fmla="*/ 1069 h 1721"/>
                <a:gd name="T52" fmla="*/ 143 w 1672"/>
                <a:gd name="T53" fmla="*/ 1029 h 1721"/>
                <a:gd name="T54" fmla="*/ 121 w 1672"/>
                <a:gd name="T55" fmla="*/ 991 h 1721"/>
                <a:gd name="T56" fmla="*/ 101 w 1672"/>
                <a:gd name="T57" fmla="*/ 953 h 1721"/>
                <a:gd name="T58" fmla="*/ 82 w 1672"/>
                <a:gd name="T59" fmla="*/ 920 h 1721"/>
                <a:gd name="T60" fmla="*/ 64 w 1672"/>
                <a:gd name="T61" fmla="*/ 888 h 1721"/>
                <a:gd name="T62" fmla="*/ 48 w 1672"/>
                <a:gd name="T63" fmla="*/ 860 h 1721"/>
                <a:gd name="T64" fmla="*/ 34 w 1672"/>
                <a:gd name="T65" fmla="*/ 835 h 1721"/>
                <a:gd name="T66" fmla="*/ 22 w 1672"/>
                <a:gd name="T67" fmla="*/ 813 h 1721"/>
                <a:gd name="T68" fmla="*/ 13 w 1672"/>
                <a:gd name="T69" fmla="*/ 797 h 1721"/>
                <a:gd name="T70" fmla="*/ 5 w 1672"/>
                <a:gd name="T71" fmla="*/ 784 h 1721"/>
                <a:gd name="T72" fmla="*/ 1 w 1672"/>
                <a:gd name="T73" fmla="*/ 776 h 1721"/>
                <a:gd name="T74" fmla="*/ 0 w 1672"/>
                <a:gd name="T75" fmla="*/ 774 h 1721"/>
                <a:gd name="T76" fmla="*/ 329 w 1672"/>
                <a:gd name="T77" fmla="*/ 165 h 1721"/>
                <a:gd name="T78" fmla="*/ 87 w 1672"/>
                <a:gd name="T79" fmla="*/ 22 h 1721"/>
                <a:gd name="T80" fmla="*/ 836 w 1672"/>
                <a:gd name="T81" fmla="*/ 0 h 1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72" h="1721">
                  <a:moveTo>
                    <a:pt x="836" y="0"/>
                  </a:moveTo>
                  <a:lnTo>
                    <a:pt x="1170" y="664"/>
                  </a:lnTo>
                  <a:lnTo>
                    <a:pt x="913" y="512"/>
                  </a:lnTo>
                  <a:lnTo>
                    <a:pt x="627" y="1028"/>
                  </a:lnTo>
                  <a:lnTo>
                    <a:pt x="1672" y="1028"/>
                  </a:lnTo>
                  <a:lnTo>
                    <a:pt x="1672" y="1721"/>
                  </a:lnTo>
                  <a:lnTo>
                    <a:pt x="711" y="1721"/>
                  </a:lnTo>
                  <a:lnTo>
                    <a:pt x="675" y="1718"/>
                  </a:lnTo>
                  <a:lnTo>
                    <a:pt x="640" y="1709"/>
                  </a:lnTo>
                  <a:lnTo>
                    <a:pt x="603" y="1694"/>
                  </a:lnTo>
                  <a:lnTo>
                    <a:pt x="570" y="1674"/>
                  </a:lnTo>
                  <a:lnTo>
                    <a:pt x="536" y="1647"/>
                  </a:lnTo>
                  <a:lnTo>
                    <a:pt x="503" y="1615"/>
                  </a:lnTo>
                  <a:lnTo>
                    <a:pt x="473" y="1579"/>
                  </a:lnTo>
                  <a:lnTo>
                    <a:pt x="443" y="1538"/>
                  </a:lnTo>
                  <a:lnTo>
                    <a:pt x="420" y="1500"/>
                  </a:lnTo>
                  <a:lnTo>
                    <a:pt x="396" y="1459"/>
                  </a:lnTo>
                  <a:lnTo>
                    <a:pt x="370" y="1418"/>
                  </a:lnTo>
                  <a:lnTo>
                    <a:pt x="345" y="1375"/>
                  </a:lnTo>
                  <a:lnTo>
                    <a:pt x="318" y="1331"/>
                  </a:lnTo>
                  <a:lnTo>
                    <a:pt x="292" y="1287"/>
                  </a:lnTo>
                  <a:lnTo>
                    <a:pt x="266" y="1243"/>
                  </a:lnTo>
                  <a:lnTo>
                    <a:pt x="241" y="1198"/>
                  </a:lnTo>
                  <a:lnTo>
                    <a:pt x="215" y="1154"/>
                  </a:lnTo>
                  <a:lnTo>
                    <a:pt x="190" y="1112"/>
                  </a:lnTo>
                  <a:lnTo>
                    <a:pt x="167" y="1069"/>
                  </a:lnTo>
                  <a:lnTo>
                    <a:pt x="143" y="1029"/>
                  </a:lnTo>
                  <a:lnTo>
                    <a:pt x="121" y="991"/>
                  </a:lnTo>
                  <a:lnTo>
                    <a:pt x="101" y="953"/>
                  </a:lnTo>
                  <a:lnTo>
                    <a:pt x="82" y="920"/>
                  </a:lnTo>
                  <a:lnTo>
                    <a:pt x="64" y="888"/>
                  </a:lnTo>
                  <a:lnTo>
                    <a:pt x="48" y="860"/>
                  </a:lnTo>
                  <a:lnTo>
                    <a:pt x="34" y="835"/>
                  </a:lnTo>
                  <a:lnTo>
                    <a:pt x="22" y="813"/>
                  </a:lnTo>
                  <a:lnTo>
                    <a:pt x="13" y="797"/>
                  </a:lnTo>
                  <a:lnTo>
                    <a:pt x="5" y="784"/>
                  </a:lnTo>
                  <a:lnTo>
                    <a:pt x="1" y="776"/>
                  </a:lnTo>
                  <a:lnTo>
                    <a:pt x="0" y="774"/>
                  </a:lnTo>
                  <a:lnTo>
                    <a:pt x="329" y="165"/>
                  </a:lnTo>
                  <a:lnTo>
                    <a:pt x="87" y="22"/>
                  </a:lnTo>
                  <a:lnTo>
                    <a:pt x="8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9" name="Freeform 419"/>
            <p:cNvSpPr>
              <a:spLocks/>
            </p:cNvSpPr>
            <p:nvPr/>
          </p:nvSpPr>
          <p:spPr bwMode="auto">
            <a:xfrm>
              <a:off x="1942" y="572"/>
              <a:ext cx="323" cy="190"/>
            </a:xfrm>
            <a:custGeom>
              <a:avLst/>
              <a:gdLst>
                <a:gd name="T0" fmla="*/ 1302 w 2259"/>
                <a:gd name="T1" fmla="*/ 0 h 1330"/>
                <a:gd name="T2" fmla="*/ 1508 w 2259"/>
                <a:gd name="T3" fmla="*/ 0 h 1330"/>
                <a:gd name="T4" fmla="*/ 1521 w 2259"/>
                <a:gd name="T5" fmla="*/ 0 h 1330"/>
                <a:gd name="T6" fmla="*/ 1557 w 2259"/>
                <a:gd name="T7" fmla="*/ 0 h 1330"/>
                <a:gd name="T8" fmla="*/ 1588 w 2259"/>
                <a:gd name="T9" fmla="*/ 0 h 1330"/>
                <a:gd name="T10" fmla="*/ 1613 w 2259"/>
                <a:gd name="T11" fmla="*/ 0 h 1330"/>
                <a:gd name="T12" fmla="*/ 1632 w 2259"/>
                <a:gd name="T13" fmla="*/ 0 h 1330"/>
                <a:gd name="T14" fmla="*/ 1644 w 2259"/>
                <a:gd name="T15" fmla="*/ 1 h 1330"/>
                <a:gd name="T16" fmla="*/ 1647 w 2259"/>
                <a:gd name="T17" fmla="*/ 1 h 1330"/>
                <a:gd name="T18" fmla="*/ 2015 w 2259"/>
                <a:gd name="T19" fmla="*/ 586 h 1330"/>
                <a:gd name="T20" fmla="*/ 2259 w 2259"/>
                <a:gd name="T21" fmla="*/ 446 h 1330"/>
                <a:gd name="T22" fmla="*/ 1909 w 2259"/>
                <a:gd name="T23" fmla="*/ 1108 h 1330"/>
                <a:gd name="T24" fmla="*/ 1182 w 2259"/>
                <a:gd name="T25" fmla="*/ 1064 h 1330"/>
                <a:gd name="T26" fmla="*/ 1427 w 2259"/>
                <a:gd name="T27" fmla="*/ 923 h 1330"/>
                <a:gd name="T28" fmla="*/ 1118 w 2259"/>
                <a:gd name="T29" fmla="*/ 422 h 1330"/>
                <a:gd name="T30" fmla="*/ 604 w 2259"/>
                <a:gd name="T31" fmla="*/ 1330 h 1330"/>
                <a:gd name="T32" fmla="*/ 0 w 2259"/>
                <a:gd name="T33" fmla="*/ 988 h 1330"/>
                <a:gd name="T34" fmla="*/ 474 w 2259"/>
                <a:gd name="T35" fmla="*/ 152 h 1330"/>
                <a:gd name="T36" fmla="*/ 494 w 2259"/>
                <a:gd name="T37" fmla="*/ 123 h 1330"/>
                <a:gd name="T38" fmla="*/ 520 w 2259"/>
                <a:gd name="T39" fmla="*/ 96 h 1330"/>
                <a:gd name="T40" fmla="*/ 550 w 2259"/>
                <a:gd name="T41" fmla="*/ 73 h 1330"/>
                <a:gd name="T42" fmla="*/ 585 w 2259"/>
                <a:gd name="T43" fmla="*/ 53 h 1330"/>
                <a:gd name="T44" fmla="*/ 624 w 2259"/>
                <a:gd name="T45" fmla="*/ 37 h 1330"/>
                <a:gd name="T46" fmla="*/ 667 w 2259"/>
                <a:gd name="T47" fmla="*/ 24 h 1330"/>
                <a:gd name="T48" fmla="*/ 714 w 2259"/>
                <a:gd name="T49" fmla="*/ 14 h 1330"/>
                <a:gd name="T50" fmla="*/ 764 w 2259"/>
                <a:gd name="T51" fmla="*/ 10 h 1330"/>
                <a:gd name="T52" fmla="*/ 817 w 2259"/>
                <a:gd name="T53" fmla="*/ 8 h 1330"/>
                <a:gd name="T54" fmla="*/ 871 w 2259"/>
                <a:gd name="T55" fmla="*/ 6 h 1330"/>
                <a:gd name="T56" fmla="*/ 927 w 2259"/>
                <a:gd name="T57" fmla="*/ 4 h 1330"/>
                <a:gd name="T58" fmla="*/ 986 w 2259"/>
                <a:gd name="T59" fmla="*/ 3 h 1330"/>
                <a:gd name="T60" fmla="*/ 1045 w 2259"/>
                <a:gd name="T61" fmla="*/ 2 h 1330"/>
                <a:gd name="T62" fmla="*/ 1104 w 2259"/>
                <a:gd name="T63" fmla="*/ 1 h 1330"/>
                <a:gd name="T64" fmla="*/ 1163 w 2259"/>
                <a:gd name="T65" fmla="*/ 1 h 1330"/>
                <a:gd name="T66" fmla="*/ 1221 w 2259"/>
                <a:gd name="T67" fmla="*/ 0 h 1330"/>
                <a:gd name="T68" fmla="*/ 1277 w 2259"/>
                <a:gd name="T69" fmla="*/ 0 h 1330"/>
                <a:gd name="T70" fmla="*/ 1302 w 2259"/>
                <a:gd name="T71" fmla="*/ 0 h 1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59" h="1330">
                  <a:moveTo>
                    <a:pt x="1302" y="0"/>
                  </a:moveTo>
                  <a:lnTo>
                    <a:pt x="1508" y="0"/>
                  </a:lnTo>
                  <a:lnTo>
                    <a:pt x="1521" y="0"/>
                  </a:lnTo>
                  <a:lnTo>
                    <a:pt x="1557" y="0"/>
                  </a:lnTo>
                  <a:lnTo>
                    <a:pt x="1588" y="0"/>
                  </a:lnTo>
                  <a:lnTo>
                    <a:pt x="1613" y="0"/>
                  </a:lnTo>
                  <a:lnTo>
                    <a:pt x="1632" y="0"/>
                  </a:lnTo>
                  <a:lnTo>
                    <a:pt x="1644" y="1"/>
                  </a:lnTo>
                  <a:lnTo>
                    <a:pt x="1647" y="1"/>
                  </a:lnTo>
                  <a:lnTo>
                    <a:pt x="2015" y="586"/>
                  </a:lnTo>
                  <a:lnTo>
                    <a:pt x="2259" y="446"/>
                  </a:lnTo>
                  <a:lnTo>
                    <a:pt x="1909" y="1108"/>
                  </a:lnTo>
                  <a:lnTo>
                    <a:pt x="1182" y="1064"/>
                  </a:lnTo>
                  <a:lnTo>
                    <a:pt x="1427" y="923"/>
                  </a:lnTo>
                  <a:lnTo>
                    <a:pt x="1118" y="422"/>
                  </a:lnTo>
                  <a:lnTo>
                    <a:pt x="604" y="1330"/>
                  </a:lnTo>
                  <a:lnTo>
                    <a:pt x="0" y="988"/>
                  </a:lnTo>
                  <a:lnTo>
                    <a:pt x="474" y="152"/>
                  </a:lnTo>
                  <a:lnTo>
                    <a:pt x="494" y="123"/>
                  </a:lnTo>
                  <a:lnTo>
                    <a:pt x="520" y="96"/>
                  </a:lnTo>
                  <a:lnTo>
                    <a:pt x="550" y="73"/>
                  </a:lnTo>
                  <a:lnTo>
                    <a:pt x="585" y="53"/>
                  </a:lnTo>
                  <a:lnTo>
                    <a:pt x="624" y="37"/>
                  </a:lnTo>
                  <a:lnTo>
                    <a:pt x="667" y="24"/>
                  </a:lnTo>
                  <a:lnTo>
                    <a:pt x="714" y="14"/>
                  </a:lnTo>
                  <a:lnTo>
                    <a:pt x="764" y="10"/>
                  </a:lnTo>
                  <a:lnTo>
                    <a:pt x="817" y="8"/>
                  </a:lnTo>
                  <a:lnTo>
                    <a:pt x="871" y="6"/>
                  </a:lnTo>
                  <a:lnTo>
                    <a:pt x="927" y="4"/>
                  </a:lnTo>
                  <a:lnTo>
                    <a:pt x="986" y="3"/>
                  </a:lnTo>
                  <a:lnTo>
                    <a:pt x="1045" y="2"/>
                  </a:lnTo>
                  <a:lnTo>
                    <a:pt x="1104" y="1"/>
                  </a:lnTo>
                  <a:lnTo>
                    <a:pt x="1163" y="1"/>
                  </a:lnTo>
                  <a:lnTo>
                    <a:pt x="1221" y="0"/>
                  </a:lnTo>
                  <a:lnTo>
                    <a:pt x="1277" y="0"/>
                  </a:lnTo>
                  <a:lnTo>
                    <a:pt x="13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0" name="Freeform 420"/>
            <p:cNvSpPr>
              <a:spLocks/>
            </p:cNvSpPr>
            <p:nvPr/>
          </p:nvSpPr>
          <p:spPr bwMode="auto">
            <a:xfrm>
              <a:off x="2110" y="724"/>
              <a:ext cx="228" cy="315"/>
            </a:xfrm>
            <a:custGeom>
              <a:avLst/>
              <a:gdLst>
                <a:gd name="T0" fmla="*/ 1116 w 1600"/>
                <a:gd name="T1" fmla="*/ 0 h 2202"/>
                <a:gd name="T2" fmla="*/ 1573 w 1600"/>
                <a:gd name="T3" fmla="*/ 846 h 2202"/>
                <a:gd name="T4" fmla="*/ 1587 w 1600"/>
                <a:gd name="T5" fmla="*/ 879 h 2202"/>
                <a:gd name="T6" fmla="*/ 1597 w 1600"/>
                <a:gd name="T7" fmla="*/ 915 h 2202"/>
                <a:gd name="T8" fmla="*/ 1600 w 1600"/>
                <a:gd name="T9" fmla="*/ 953 h 2202"/>
                <a:gd name="T10" fmla="*/ 1599 w 1600"/>
                <a:gd name="T11" fmla="*/ 993 h 2202"/>
                <a:gd name="T12" fmla="*/ 1591 w 1600"/>
                <a:gd name="T13" fmla="*/ 1035 h 2202"/>
                <a:gd name="T14" fmla="*/ 1580 w 1600"/>
                <a:gd name="T15" fmla="*/ 1078 h 2202"/>
                <a:gd name="T16" fmla="*/ 1562 w 1600"/>
                <a:gd name="T17" fmla="*/ 1123 h 2202"/>
                <a:gd name="T18" fmla="*/ 1539 w 1600"/>
                <a:gd name="T19" fmla="*/ 1167 h 2202"/>
                <a:gd name="T20" fmla="*/ 1518 w 1600"/>
                <a:gd name="T21" fmla="*/ 1205 h 2202"/>
                <a:gd name="T22" fmla="*/ 1495 w 1600"/>
                <a:gd name="T23" fmla="*/ 1244 h 2202"/>
                <a:gd name="T24" fmla="*/ 1471 w 1600"/>
                <a:gd name="T25" fmla="*/ 1284 h 2202"/>
                <a:gd name="T26" fmla="*/ 1447 w 1600"/>
                <a:gd name="T27" fmla="*/ 1325 h 2202"/>
                <a:gd name="T28" fmla="*/ 1423 w 1600"/>
                <a:gd name="T29" fmla="*/ 1368 h 2202"/>
                <a:gd name="T30" fmla="*/ 1397 w 1600"/>
                <a:gd name="T31" fmla="*/ 1409 h 2202"/>
                <a:gd name="T32" fmla="*/ 1372 w 1600"/>
                <a:gd name="T33" fmla="*/ 1451 h 2202"/>
                <a:gd name="T34" fmla="*/ 1346 w 1600"/>
                <a:gd name="T35" fmla="*/ 1494 h 2202"/>
                <a:gd name="T36" fmla="*/ 1321 w 1600"/>
                <a:gd name="T37" fmla="*/ 1535 h 2202"/>
                <a:gd name="T38" fmla="*/ 1295 w 1600"/>
                <a:gd name="T39" fmla="*/ 1577 h 2202"/>
                <a:gd name="T40" fmla="*/ 1271 w 1600"/>
                <a:gd name="T41" fmla="*/ 1616 h 2202"/>
                <a:gd name="T42" fmla="*/ 1247 w 1600"/>
                <a:gd name="T43" fmla="*/ 1655 h 2202"/>
                <a:gd name="T44" fmla="*/ 1223 w 1600"/>
                <a:gd name="T45" fmla="*/ 1692 h 2202"/>
                <a:gd name="T46" fmla="*/ 1202 w 1600"/>
                <a:gd name="T47" fmla="*/ 1727 h 2202"/>
                <a:gd name="T48" fmla="*/ 1181 w 1600"/>
                <a:gd name="T49" fmla="*/ 1760 h 2202"/>
                <a:gd name="T50" fmla="*/ 1161 w 1600"/>
                <a:gd name="T51" fmla="*/ 1791 h 2202"/>
                <a:gd name="T52" fmla="*/ 1144 w 1600"/>
                <a:gd name="T53" fmla="*/ 1819 h 2202"/>
                <a:gd name="T54" fmla="*/ 1127 w 1600"/>
                <a:gd name="T55" fmla="*/ 1845 h 2202"/>
                <a:gd name="T56" fmla="*/ 1113 w 1600"/>
                <a:gd name="T57" fmla="*/ 1867 h 2202"/>
                <a:gd name="T58" fmla="*/ 1101 w 1600"/>
                <a:gd name="T59" fmla="*/ 1886 h 2202"/>
                <a:gd name="T60" fmla="*/ 1092 w 1600"/>
                <a:gd name="T61" fmla="*/ 1901 h 2202"/>
                <a:gd name="T62" fmla="*/ 1084 w 1600"/>
                <a:gd name="T63" fmla="*/ 1912 h 2202"/>
                <a:gd name="T64" fmla="*/ 1080 w 1600"/>
                <a:gd name="T65" fmla="*/ 1919 h 2202"/>
                <a:gd name="T66" fmla="*/ 1079 w 1600"/>
                <a:gd name="T67" fmla="*/ 1921 h 2202"/>
                <a:gd name="T68" fmla="*/ 387 w 1600"/>
                <a:gd name="T69" fmla="*/ 1921 h 2202"/>
                <a:gd name="T70" fmla="*/ 376 w 1600"/>
                <a:gd name="T71" fmla="*/ 2202 h 2202"/>
                <a:gd name="T72" fmla="*/ 0 w 1600"/>
                <a:gd name="T73" fmla="*/ 1555 h 2202"/>
                <a:gd name="T74" fmla="*/ 422 w 1600"/>
                <a:gd name="T75" fmla="*/ 976 h 2202"/>
                <a:gd name="T76" fmla="*/ 413 w 1600"/>
                <a:gd name="T77" fmla="*/ 1244 h 2202"/>
                <a:gd name="T78" fmla="*/ 1003 w 1600"/>
                <a:gd name="T79" fmla="*/ 1249 h 2202"/>
                <a:gd name="T80" fmla="*/ 507 w 1600"/>
                <a:gd name="T81" fmla="*/ 330 h 2202"/>
                <a:gd name="T82" fmla="*/ 1116 w 1600"/>
                <a:gd name="T83" fmla="*/ 0 h 2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00" h="2202">
                  <a:moveTo>
                    <a:pt x="1116" y="0"/>
                  </a:moveTo>
                  <a:lnTo>
                    <a:pt x="1573" y="846"/>
                  </a:lnTo>
                  <a:lnTo>
                    <a:pt x="1587" y="879"/>
                  </a:lnTo>
                  <a:lnTo>
                    <a:pt x="1597" y="915"/>
                  </a:lnTo>
                  <a:lnTo>
                    <a:pt x="1600" y="953"/>
                  </a:lnTo>
                  <a:lnTo>
                    <a:pt x="1599" y="993"/>
                  </a:lnTo>
                  <a:lnTo>
                    <a:pt x="1591" y="1035"/>
                  </a:lnTo>
                  <a:lnTo>
                    <a:pt x="1580" y="1078"/>
                  </a:lnTo>
                  <a:lnTo>
                    <a:pt x="1562" y="1123"/>
                  </a:lnTo>
                  <a:lnTo>
                    <a:pt x="1539" y="1167"/>
                  </a:lnTo>
                  <a:lnTo>
                    <a:pt x="1518" y="1205"/>
                  </a:lnTo>
                  <a:lnTo>
                    <a:pt x="1495" y="1244"/>
                  </a:lnTo>
                  <a:lnTo>
                    <a:pt x="1471" y="1284"/>
                  </a:lnTo>
                  <a:lnTo>
                    <a:pt x="1447" y="1325"/>
                  </a:lnTo>
                  <a:lnTo>
                    <a:pt x="1423" y="1368"/>
                  </a:lnTo>
                  <a:lnTo>
                    <a:pt x="1397" y="1409"/>
                  </a:lnTo>
                  <a:lnTo>
                    <a:pt x="1372" y="1451"/>
                  </a:lnTo>
                  <a:lnTo>
                    <a:pt x="1346" y="1494"/>
                  </a:lnTo>
                  <a:lnTo>
                    <a:pt x="1321" y="1535"/>
                  </a:lnTo>
                  <a:lnTo>
                    <a:pt x="1295" y="1577"/>
                  </a:lnTo>
                  <a:lnTo>
                    <a:pt x="1271" y="1616"/>
                  </a:lnTo>
                  <a:lnTo>
                    <a:pt x="1247" y="1655"/>
                  </a:lnTo>
                  <a:lnTo>
                    <a:pt x="1223" y="1692"/>
                  </a:lnTo>
                  <a:lnTo>
                    <a:pt x="1202" y="1727"/>
                  </a:lnTo>
                  <a:lnTo>
                    <a:pt x="1181" y="1760"/>
                  </a:lnTo>
                  <a:lnTo>
                    <a:pt x="1161" y="1791"/>
                  </a:lnTo>
                  <a:lnTo>
                    <a:pt x="1144" y="1819"/>
                  </a:lnTo>
                  <a:lnTo>
                    <a:pt x="1127" y="1845"/>
                  </a:lnTo>
                  <a:lnTo>
                    <a:pt x="1113" y="1867"/>
                  </a:lnTo>
                  <a:lnTo>
                    <a:pt x="1101" y="1886"/>
                  </a:lnTo>
                  <a:lnTo>
                    <a:pt x="1092" y="1901"/>
                  </a:lnTo>
                  <a:lnTo>
                    <a:pt x="1084" y="1912"/>
                  </a:lnTo>
                  <a:lnTo>
                    <a:pt x="1080" y="1919"/>
                  </a:lnTo>
                  <a:lnTo>
                    <a:pt x="1079" y="1921"/>
                  </a:lnTo>
                  <a:lnTo>
                    <a:pt x="387" y="1921"/>
                  </a:lnTo>
                  <a:lnTo>
                    <a:pt x="376" y="2202"/>
                  </a:lnTo>
                  <a:lnTo>
                    <a:pt x="0" y="1555"/>
                  </a:lnTo>
                  <a:lnTo>
                    <a:pt x="422" y="976"/>
                  </a:lnTo>
                  <a:lnTo>
                    <a:pt x="413" y="1244"/>
                  </a:lnTo>
                  <a:lnTo>
                    <a:pt x="1003" y="1249"/>
                  </a:lnTo>
                  <a:lnTo>
                    <a:pt x="507" y="330"/>
                  </a:lnTo>
                  <a:lnTo>
                    <a:pt x="1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70" name="Freeform 492"/>
          <p:cNvSpPr>
            <a:spLocks noEditPoints="1"/>
          </p:cNvSpPr>
          <p:nvPr/>
        </p:nvSpPr>
        <p:spPr bwMode="auto">
          <a:xfrm>
            <a:off x="7022399" y="1660853"/>
            <a:ext cx="293528" cy="313272"/>
          </a:xfrm>
          <a:custGeom>
            <a:avLst/>
            <a:gdLst>
              <a:gd name="T0" fmla="*/ 2811 w 3125"/>
              <a:gd name="T1" fmla="*/ 396 h 3334"/>
              <a:gd name="T2" fmla="*/ 430 w 3125"/>
              <a:gd name="T3" fmla="*/ 1588 h 3334"/>
              <a:gd name="T4" fmla="*/ 904 w 3125"/>
              <a:gd name="T5" fmla="*/ 1896 h 3334"/>
              <a:gd name="T6" fmla="*/ 2356 w 3125"/>
              <a:gd name="T7" fmla="*/ 910 h 3334"/>
              <a:gd name="T8" fmla="*/ 1322 w 3125"/>
              <a:gd name="T9" fmla="*/ 2174 h 3334"/>
              <a:gd name="T10" fmla="*/ 2243 w 3125"/>
              <a:gd name="T11" fmla="*/ 2759 h 3334"/>
              <a:gd name="T12" fmla="*/ 2811 w 3125"/>
              <a:gd name="T13" fmla="*/ 396 h 3334"/>
              <a:gd name="T14" fmla="*/ 3125 w 3125"/>
              <a:gd name="T15" fmla="*/ 0 h 3334"/>
              <a:gd name="T16" fmla="*/ 2382 w 3125"/>
              <a:gd name="T17" fmla="*/ 3100 h 3334"/>
              <a:gd name="T18" fmla="*/ 1783 w 3125"/>
              <a:gd name="T19" fmla="*/ 2717 h 3334"/>
              <a:gd name="T20" fmla="*/ 1272 w 3125"/>
              <a:gd name="T21" fmla="*/ 3334 h 3334"/>
              <a:gd name="T22" fmla="*/ 872 w 3125"/>
              <a:gd name="T23" fmla="*/ 2112 h 3334"/>
              <a:gd name="T24" fmla="*/ 0 w 3125"/>
              <a:gd name="T25" fmla="*/ 1564 h 3334"/>
              <a:gd name="T26" fmla="*/ 3125 w 3125"/>
              <a:gd name="T27" fmla="*/ 0 h 3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125" h="3334">
                <a:moveTo>
                  <a:pt x="2811" y="396"/>
                </a:moveTo>
                <a:lnTo>
                  <a:pt x="430" y="1588"/>
                </a:lnTo>
                <a:lnTo>
                  <a:pt x="904" y="1896"/>
                </a:lnTo>
                <a:lnTo>
                  <a:pt x="2356" y="910"/>
                </a:lnTo>
                <a:lnTo>
                  <a:pt x="1322" y="2174"/>
                </a:lnTo>
                <a:lnTo>
                  <a:pt x="2243" y="2759"/>
                </a:lnTo>
                <a:lnTo>
                  <a:pt x="2811" y="396"/>
                </a:lnTo>
                <a:close/>
                <a:moveTo>
                  <a:pt x="3125" y="0"/>
                </a:moveTo>
                <a:lnTo>
                  <a:pt x="2382" y="3100"/>
                </a:lnTo>
                <a:lnTo>
                  <a:pt x="1783" y="2717"/>
                </a:lnTo>
                <a:lnTo>
                  <a:pt x="1272" y="3334"/>
                </a:lnTo>
                <a:lnTo>
                  <a:pt x="872" y="2112"/>
                </a:lnTo>
                <a:lnTo>
                  <a:pt x="0" y="1564"/>
                </a:lnTo>
                <a:lnTo>
                  <a:pt x="3125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4" name="Freeform 497"/>
          <p:cNvSpPr>
            <a:spLocks noEditPoints="1"/>
          </p:cNvSpPr>
          <p:nvPr/>
        </p:nvSpPr>
        <p:spPr bwMode="auto">
          <a:xfrm>
            <a:off x="7767019" y="1675003"/>
            <a:ext cx="309982" cy="284973"/>
          </a:xfrm>
          <a:custGeom>
            <a:avLst/>
            <a:gdLst>
              <a:gd name="T0" fmla="*/ 1523 w 3765"/>
              <a:gd name="T1" fmla="*/ 1220 h 3034"/>
              <a:gd name="T2" fmla="*/ 1325 w 3765"/>
              <a:gd name="T3" fmla="*/ 1267 h 3034"/>
              <a:gd name="T4" fmla="*/ 1151 w 3765"/>
              <a:gd name="T5" fmla="*/ 1327 h 3034"/>
              <a:gd name="T6" fmla="*/ 992 w 3765"/>
              <a:gd name="T7" fmla="*/ 1403 h 3034"/>
              <a:gd name="T8" fmla="*/ 852 w 3765"/>
              <a:gd name="T9" fmla="*/ 1492 h 3034"/>
              <a:gd name="T10" fmla="*/ 733 w 3765"/>
              <a:gd name="T11" fmla="*/ 1592 h 3034"/>
              <a:gd name="T12" fmla="*/ 638 w 3765"/>
              <a:gd name="T13" fmla="*/ 1699 h 3034"/>
              <a:gd name="T14" fmla="*/ 572 w 3765"/>
              <a:gd name="T15" fmla="*/ 1811 h 3034"/>
              <a:gd name="T16" fmla="*/ 538 w 3765"/>
              <a:gd name="T17" fmla="*/ 1927 h 3034"/>
              <a:gd name="T18" fmla="*/ 538 w 3765"/>
              <a:gd name="T19" fmla="*/ 2043 h 3034"/>
              <a:gd name="T20" fmla="*/ 577 w 3765"/>
              <a:gd name="T21" fmla="*/ 2158 h 3034"/>
              <a:gd name="T22" fmla="*/ 655 w 3765"/>
              <a:gd name="T23" fmla="*/ 2269 h 3034"/>
              <a:gd name="T24" fmla="*/ 780 w 3765"/>
              <a:gd name="T25" fmla="*/ 2373 h 3034"/>
              <a:gd name="T26" fmla="*/ 952 w 3765"/>
              <a:gd name="T27" fmla="*/ 2469 h 3034"/>
              <a:gd name="T28" fmla="*/ 1175 w 3765"/>
              <a:gd name="T29" fmla="*/ 2554 h 3034"/>
              <a:gd name="T30" fmla="*/ 1454 w 3765"/>
              <a:gd name="T31" fmla="*/ 2625 h 3034"/>
              <a:gd name="T32" fmla="*/ 1670 w 3765"/>
              <a:gd name="T33" fmla="*/ 1199 h 3034"/>
              <a:gd name="T34" fmla="*/ 2303 w 3765"/>
              <a:gd name="T35" fmla="*/ 904 h 3034"/>
              <a:gd name="T36" fmla="*/ 2625 w 3765"/>
              <a:gd name="T37" fmla="*/ 952 h 3034"/>
              <a:gd name="T38" fmla="*/ 2936 w 3765"/>
              <a:gd name="T39" fmla="*/ 1033 h 3034"/>
              <a:gd name="T40" fmla="*/ 3231 w 3765"/>
              <a:gd name="T41" fmla="*/ 1152 h 3034"/>
              <a:gd name="T42" fmla="*/ 3765 w 3765"/>
              <a:gd name="T43" fmla="*/ 1588 h 3034"/>
              <a:gd name="T44" fmla="*/ 2922 w 3765"/>
              <a:gd name="T45" fmla="*/ 1433 h 3034"/>
              <a:gd name="T46" fmla="*/ 2848 w 3765"/>
              <a:gd name="T47" fmla="*/ 1395 h 3034"/>
              <a:gd name="T48" fmla="*/ 2729 w 3765"/>
              <a:gd name="T49" fmla="*/ 1342 h 3034"/>
              <a:gd name="T50" fmla="*/ 2570 w 3765"/>
              <a:gd name="T51" fmla="*/ 1286 h 3034"/>
              <a:gd name="T52" fmla="*/ 2376 w 3765"/>
              <a:gd name="T53" fmla="*/ 1234 h 3034"/>
              <a:gd name="T54" fmla="*/ 1670 w 3765"/>
              <a:gd name="T55" fmla="*/ 3034 h 3034"/>
              <a:gd name="T56" fmla="*/ 1643 w 3765"/>
              <a:gd name="T57" fmla="*/ 3030 h 3034"/>
              <a:gd name="T58" fmla="*/ 1569 w 3765"/>
              <a:gd name="T59" fmla="*/ 3016 h 3034"/>
              <a:gd name="T60" fmla="*/ 1455 w 3765"/>
              <a:gd name="T61" fmla="*/ 2990 h 3034"/>
              <a:gd name="T62" fmla="*/ 1310 w 3765"/>
              <a:gd name="T63" fmla="*/ 2954 h 3034"/>
              <a:gd name="T64" fmla="*/ 1142 w 3765"/>
              <a:gd name="T65" fmla="*/ 2905 h 3034"/>
              <a:gd name="T66" fmla="*/ 960 w 3765"/>
              <a:gd name="T67" fmla="*/ 2844 h 3034"/>
              <a:gd name="T68" fmla="*/ 773 w 3765"/>
              <a:gd name="T69" fmla="*/ 2769 h 3034"/>
              <a:gd name="T70" fmla="*/ 588 w 3765"/>
              <a:gd name="T71" fmla="*/ 2678 h 3034"/>
              <a:gd name="T72" fmla="*/ 414 w 3765"/>
              <a:gd name="T73" fmla="*/ 2573 h 3034"/>
              <a:gd name="T74" fmla="*/ 261 w 3765"/>
              <a:gd name="T75" fmla="*/ 2451 h 3034"/>
              <a:gd name="T76" fmla="*/ 136 w 3765"/>
              <a:gd name="T77" fmla="*/ 2312 h 3034"/>
              <a:gd name="T78" fmla="*/ 47 w 3765"/>
              <a:gd name="T79" fmla="*/ 2154 h 3034"/>
              <a:gd name="T80" fmla="*/ 3 w 3765"/>
              <a:gd name="T81" fmla="*/ 1977 h 3034"/>
              <a:gd name="T82" fmla="*/ 15 w 3765"/>
              <a:gd name="T83" fmla="*/ 1790 h 3034"/>
              <a:gd name="T84" fmla="*/ 88 w 3765"/>
              <a:gd name="T85" fmla="*/ 1614 h 3034"/>
              <a:gd name="T86" fmla="*/ 217 w 3765"/>
              <a:gd name="T87" fmla="*/ 1452 h 3034"/>
              <a:gd name="T88" fmla="*/ 395 w 3765"/>
              <a:gd name="T89" fmla="*/ 1306 h 3034"/>
              <a:gd name="T90" fmla="*/ 615 w 3765"/>
              <a:gd name="T91" fmla="*/ 1178 h 3034"/>
              <a:gd name="T92" fmla="*/ 870 w 3765"/>
              <a:gd name="T93" fmla="*/ 1071 h 3034"/>
              <a:gd name="T94" fmla="*/ 1153 w 3765"/>
              <a:gd name="T95" fmla="*/ 986 h 3034"/>
              <a:gd name="T96" fmla="*/ 1458 w 3765"/>
              <a:gd name="T97" fmla="*/ 926 h 3034"/>
              <a:gd name="T98" fmla="*/ 1670 w 3765"/>
              <a:gd name="T99" fmla="*/ 348 h 30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765" h="3034">
                <a:moveTo>
                  <a:pt x="1670" y="1199"/>
                </a:moveTo>
                <a:lnTo>
                  <a:pt x="1597" y="1208"/>
                </a:lnTo>
                <a:lnTo>
                  <a:pt x="1523" y="1220"/>
                </a:lnTo>
                <a:lnTo>
                  <a:pt x="1448" y="1235"/>
                </a:lnTo>
                <a:lnTo>
                  <a:pt x="1386" y="1249"/>
                </a:lnTo>
                <a:lnTo>
                  <a:pt x="1325" y="1267"/>
                </a:lnTo>
                <a:lnTo>
                  <a:pt x="1265" y="1285"/>
                </a:lnTo>
                <a:lnTo>
                  <a:pt x="1208" y="1305"/>
                </a:lnTo>
                <a:lnTo>
                  <a:pt x="1151" y="1327"/>
                </a:lnTo>
                <a:lnTo>
                  <a:pt x="1096" y="1351"/>
                </a:lnTo>
                <a:lnTo>
                  <a:pt x="1044" y="1377"/>
                </a:lnTo>
                <a:lnTo>
                  <a:pt x="992" y="1403"/>
                </a:lnTo>
                <a:lnTo>
                  <a:pt x="943" y="1431"/>
                </a:lnTo>
                <a:lnTo>
                  <a:pt x="896" y="1461"/>
                </a:lnTo>
                <a:lnTo>
                  <a:pt x="852" y="1492"/>
                </a:lnTo>
                <a:lnTo>
                  <a:pt x="810" y="1524"/>
                </a:lnTo>
                <a:lnTo>
                  <a:pt x="770" y="1557"/>
                </a:lnTo>
                <a:lnTo>
                  <a:pt x="733" y="1592"/>
                </a:lnTo>
                <a:lnTo>
                  <a:pt x="699" y="1626"/>
                </a:lnTo>
                <a:lnTo>
                  <a:pt x="667" y="1662"/>
                </a:lnTo>
                <a:lnTo>
                  <a:pt x="638" y="1699"/>
                </a:lnTo>
                <a:lnTo>
                  <a:pt x="613" y="1735"/>
                </a:lnTo>
                <a:lnTo>
                  <a:pt x="591" y="1772"/>
                </a:lnTo>
                <a:lnTo>
                  <a:pt x="572" y="1811"/>
                </a:lnTo>
                <a:lnTo>
                  <a:pt x="557" y="1849"/>
                </a:lnTo>
                <a:lnTo>
                  <a:pt x="546" y="1888"/>
                </a:lnTo>
                <a:lnTo>
                  <a:pt x="538" y="1927"/>
                </a:lnTo>
                <a:lnTo>
                  <a:pt x="534" y="1965"/>
                </a:lnTo>
                <a:lnTo>
                  <a:pt x="534" y="2005"/>
                </a:lnTo>
                <a:lnTo>
                  <a:pt x="538" y="2043"/>
                </a:lnTo>
                <a:lnTo>
                  <a:pt x="547" y="2081"/>
                </a:lnTo>
                <a:lnTo>
                  <a:pt x="559" y="2120"/>
                </a:lnTo>
                <a:lnTo>
                  <a:pt x="577" y="2158"/>
                </a:lnTo>
                <a:lnTo>
                  <a:pt x="598" y="2196"/>
                </a:lnTo>
                <a:lnTo>
                  <a:pt x="625" y="2233"/>
                </a:lnTo>
                <a:lnTo>
                  <a:pt x="655" y="2269"/>
                </a:lnTo>
                <a:lnTo>
                  <a:pt x="692" y="2305"/>
                </a:lnTo>
                <a:lnTo>
                  <a:pt x="733" y="2339"/>
                </a:lnTo>
                <a:lnTo>
                  <a:pt x="780" y="2373"/>
                </a:lnTo>
                <a:lnTo>
                  <a:pt x="831" y="2407"/>
                </a:lnTo>
                <a:lnTo>
                  <a:pt x="889" y="2438"/>
                </a:lnTo>
                <a:lnTo>
                  <a:pt x="952" y="2469"/>
                </a:lnTo>
                <a:lnTo>
                  <a:pt x="1021" y="2499"/>
                </a:lnTo>
                <a:lnTo>
                  <a:pt x="1095" y="2527"/>
                </a:lnTo>
                <a:lnTo>
                  <a:pt x="1175" y="2554"/>
                </a:lnTo>
                <a:lnTo>
                  <a:pt x="1262" y="2579"/>
                </a:lnTo>
                <a:lnTo>
                  <a:pt x="1354" y="2603"/>
                </a:lnTo>
                <a:lnTo>
                  <a:pt x="1454" y="2625"/>
                </a:lnTo>
                <a:lnTo>
                  <a:pt x="1559" y="2645"/>
                </a:lnTo>
                <a:lnTo>
                  <a:pt x="1670" y="2663"/>
                </a:lnTo>
                <a:lnTo>
                  <a:pt x="1670" y="1199"/>
                </a:lnTo>
                <a:close/>
                <a:moveTo>
                  <a:pt x="2303" y="0"/>
                </a:moveTo>
                <a:lnTo>
                  <a:pt x="2303" y="0"/>
                </a:lnTo>
                <a:lnTo>
                  <a:pt x="2303" y="904"/>
                </a:lnTo>
                <a:lnTo>
                  <a:pt x="2412" y="916"/>
                </a:lnTo>
                <a:lnTo>
                  <a:pt x="2518" y="932"/>
                </a:lnTo>
                <a:lnTo>
                  <a:pt x="2625" y="952"/>
                </a:lnTo>
                <a:lnTo>
                  <a:pt x="2730" y="975"/>
                </a:lnTo>
                <a:lnTo>
                  <a:pt x="2834" y="1002"/>
                </a:lnTo>
                <a:lnTo>
                  <a:pt x="2936" y="1033"/>
                </a:lnTo>
                <a:lnTo>
                  <a:pt x="3036" y="1070"/>
                </a:lnTo>
                <a:lnTo>
                  <a:pt x="3135" y="1109"/>
                </a:lnTo>
                <a:lnTo>
                  <a:pt x="3231" y="1152"/>
                </a:lnTo>
                <a:lnTo>
                  <a:pt x="3325" y="1201"/>
                </a:lnTo>
                <a:lnTo>
                  <a:pt x="3527" y="1075"/>
                </a:lnTo>
                <a:lnTo>
                  <a:pt x="3765" y="1588"/>
                </a:lnTo>
                <a:lnTo>
                  <a:pt x="2703" y="1588"/>
                </a:lnTo>
                <a:lnTo>
                  <a:pt x="2937" y="1441"/>
                </a:lnTo>
                <a:lnTo>
                  <a:pt x="2922" y="1433"/>
                </a:lnTo>
                <a:lnTo>
                  <a:pt x="2903" y="1423"/>
                </a:lnTo>
                <a:lnTo>
                  <a:pt x="2877" y="1410"/>
                </a:lnTo>
                <a:lnTo>
                  <a:pt x="2848" y="1395"/>
                </a:lnTo>
                <a:lnTo>
                  <a:pt x="2813" y="1379"/>
                </a:lnTo>
                <a:lnTo>
                  <a:pt x="2773" y="1360"/>
                </a:lnTo>
                <a:lnTo>
                  <a:pt x="2729" y="1342"/>
                </a:lnTo>
                <a:lnTo>
                  <a:pt x="2681" y="1324"/>
                </a:lnTo>
                <a:lnTo>
                  <a:pt x="2627" y="1305"/>
                </a:lnTo>
                <a:lnTo>
                  <a:pt x="2570" y="1286"/>
                </a:lnTo>
                <a:lnTo>
                  <a:pt x="2510" y="1268"/>
                </a:lnTo>
                <a:lnTo>
                  <a:pt x="2445" y="1250"/>
                </a:lnTo>
                <a:lnTo>
                  <a:pt x="2376" y="1234"/>
                </a:lnTo>
                <a:lnTo>
                  <a:pt x="2303" y="1220"/>
                </a:lnTo>
                <a:lnTo>
                  <a:pt x="2303" y="2686"/>
                </a:lnTo>
                <a:lnTo>
                  <a:pt x="1670" y="3034"/>
                </a:lnTo>
                <a:lnTo>
                  <a:pt x="1667" y="3034"/>
                </a:lnTo>
                <a:lnTo>
                  <a:pt x="1658" y="3032"/>
                </a:lnTo>
                <a:lnTo>
                  <a:pt x="1643" y="3030"/>
                </a:lnTo>
                <a:lnTo>
                  <a:pt x="1624" y="3026"/>
                </a:lnTo>
                <a:lnTo>
                  <a:pt x="1599" y="3021"/>
                </a:lnTo>
                <a:lnTo>
                  <a:pt x="1569" y="3016"/>
                </a:lnTo>
                <a:lnTo>
                  <a:pt x="1535" y="3008"/>
                </a:lnTo>
                <a:lnTo>
                  <a:pt x="1497" y="2999"/>
                </a:lnTo>
                <a:lnTo>
                  <a:pt x="1455" y="2990"/>
                </a:lnTo>
                <a:lnTo>
                  <a:pt x="1409" y="2979"/>
                </a:lnTo>
                <a:lnTo>
                  <a:pt x="1361" y="2967"/>
                </a:lnTo>
                <a:lnTo>
                  <a:pt x="1310" y="2954"/>
                </a:lnTo>
                <a:lnTo>
                  <a:pt x="1256" y="2940"/>
                </a:lnTo>
                <a:lnTo>
                  <a:pt x="1200" y="2924"/>
                </a:lnTo>
                <a:lnTo>
                  <a:pt x="1142" y="2905"/>
                </a:lnTo>
                <a:lnTo>
                  <a:pt x="1082" y="2886"/>
                </a:lnTo>
                <a:lnTo>
                  <a:pt x="1022" y="2866"/>
                </a:lnTo>
                <a:lnTo>
                  <a:pt x="960" y="2844"/>
                </a:lnTo>
                <a:lnTo>
                  <a:pt x="897" y="2821"/>
                </a:lnTo>
                <a:lnTo>
                  <a:pt x="835" y="2795"/>
                </a:lnTo>
                <a:lnTo>
                  <a:pt x="773" y="2769"/>
                </a:lnTo>
                <a:lnTo>
                  <a:pt x="710" y="2741"/>
                </a:lnTo>
                <a:lnTo>
                  <a:pt x="649" y="2711"/>
                </a:lnTo>
                <a:lnTo>
                  <a:pt x="588" y="2678"/>
                </a:lnTo>
                <a:lnTo>
                  <a:pt x="529" y="2645"/>
                </a:lnTo>
                <a:lnTo>
                  <a:pt x="470" y="2610"/>
                </a:lnTo>
                <a:lnTo>
                  <a:pt x="414" y="2573"/>
                </a:lnTo>
                <a:lnTo>
                  <a:pt x="361" y="2534"/>
                </a:lnTo>
                <a:lnTo>
                  <a:pt x="309" y="2493"/>
                </a:lnTo>
                <a:lnTo>
                  <a:pt x="261" y="2451"/>
                </a:lnTo>
                <a:lnTo>
                  <a:pt x="216" y="2407"/>
                </a:lnTo>
                <a:lnTo>
                  <a:pt x="174" y="2360"/>
                </a:lnTo>
                <a:lnTo>
                  <a:pt x="136" y="2312"/>
                </a:lnTo>
                <a:lnTo>
                  <a:pt x="102" y="2261"/>
                </a:lnTo>
                <a:lnTo>
                  <a:pt x="72" y="2209"/>
                </a:lnTo>
                <a:lnTo>
                  <a:pt x="47" y="2154"/>
                </a:lnTo>
                <a:lnTo>
                  <a:pt x="26" y="2097"/>
                </a:lnTo>
                <a:lnTo>
                  <a:pt x="13" y="2038"/>
                </a:lnTo>
                <a:lnTo>
                  <a:pt x="3" y="1977"/>
                </a:lnTo>
                <a:lnTo>
                  <a:pt x="0" y="1914"/>
                </a:lnTo>
                <a:lnTo>
                  <a:pt x="3" y="1851"/>
                </a:lnTo>
                <a:lnTo>
                  <a:pt x="15" y="1790"/>
                </a:lnTo>
                <a:lnTo>
                  <a:pt x="32" y="1730"/>
                </a:lnTo>
                <a:lnTo>
                  <a:pt x="57" y="1672"/>
                </a:lnTo>
                <a:lnTo>
                  <a:pt x="88" y="1614"/>
                </a:lnTo>
                <a:lnTo>
                  <a:pt x="126" y="1558"/>
                </a:lnTo>
                <a:lnTo>
                  <a:pt x="168" y="1504"/>
                </a:lnTo>
                <a:lnTo>
                  <a:pt x="217" y="1452"/>
                </a:lnTo>
                <a:lnTo>
                  <a:pt x="272" y="1402"/>
                </a:lnTo>
                <a:lnTo>
                  <a:pt x="331" y="1352"/>
                </a:lnTo>
                <a:lnTo>
                  <a:pt x="395" y="1306"/>
                </a:lnTo>
                <a:lnTo>
                  <a:pt x="464" y="1262"/>
                </a:lnTo>
                <a:lnTo>
                  <a:pt x="538" y="1218"/>
                </a:lnTo>
                <a:lnTo>
                  <a:pt x="615" y="1178"/>
                </a:lnTo>
                <a:lnTo>
                  <a:pt x="697" y="1139"/>
                </a:lnTo>
                <a:lnTo>
                  <a:pt x="782" y="1104"/>
                </a:lnTo>
                <a:lnTo>
                  <a:pt x="870" y="1071"/>
                </a:lnTo>
                <a:lnTo>
                  <a:pt x="961" y="1039"/>
                </a:lnTo>
                <a:lnTo>
                  <a:pt x="1056" y="1011"/>
                </a:lnTo>
                <a:lnTo>
                  <a:pt x="1153" y="986"/>
                </a:lnTo>
                <a:lnTo>
                  <a:pt x="1254" y="963"/>
                </a:lnTo>
                <a:lnTo>
                  <a:pt x="1355" y="943"/>
                </a:lnTo>
                <a:lnTo>
                  <a:pt x="1458" y="926"/>
                </a:lnTo>
                <a:lnTo>
                  <a:pt x="1563" y="912"/>
                </a:lnTo>
                <a:lnTo>
                  <a:pt x="1670" y="901"/>
                </a:lnTo>
                <a:lnTo>
                  <a:pt x="1670" y="348"/>
                </a:lnTo>
                <a:lnTo>
                  <a:pt x="2303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6" name="Freeform 534"/>
          <p:cNvSpPr>
            <a:spLocks/>
          </p:cNvSpPr>
          <p:nvPr/>
        </p:nvSpPr>
        <p:spPr bwMode="auto">
          <a:xfrm>
            <a:off x="8528093" y="1659208"/>
            <a:ext cx="226398" cy="316563"/>
          </a:xfrm>
          <a:custGeom>
            <a:avLst/>
            <a:gdLst>
              <a:gd name="T0" fmla="*/ 1306 w 2407"/>
              <a:gd name="T1" fmla="*/ 12 h 3369"/>
              <a:gd name="T2" fmla="*/ 1483 w 2407"/>
              <a:gd name="T3" fmla="*/ 99 h 3369"/>
              <a:gd name="T4" fmla="*/ 1605 w 2407"/>
              <a:gd name="T5" fmla="*/ 252 h 3369"/>
              <a:gd name="T6" fmla="*/ 1650 w 2407"/>
              <a:gd name="T7" fmla="*/ 451 h 3369"/>
              <a:gd name="T8" fmla="*/ 1605 w 2407"/>
              <a:gd name="T9" fmla="*/ 648 h 3369"/>
              <a:gd name="T10" fmla="*/ 1484 w 2407"/>
              <a:gd name="T11" fmla="*/ 800 h 3369"/>
              <a:gd name="T12" fmla="*/ 1419 w 2407"/>
              <a:gd name="T13" fmla="*/ 866 h 3369"/>
              <a:gd name="T14" fmla="*/ 1496 w 2407"/>
              <a:gd name="T15" fmla="*/ 930 h 3369"/>
              <a:gd name="T16" fmla="*/ 1615 w 2407"/>
              <a:gd name="T17" fmla="*/ 1036 h 3369"/>
              <a:gd name="T18" fmla="*/ 1760 w 2407"/>
              <a:gd name="T19" fmla="*/ 1167 h 3369"/>
              <a:gd name="T20" fmla="*/ 1917 w 2407"/>
              <a:gd name="T21" fmla="*/ 1310 h 3369"/>
              <a:gd name="T22" fmla="*/ 2069 w 2407"/>
              <a:gd name="T23" fmla="*/ 1450 h 3369"/>
              <a:gd name="T24" fmla="*/ 2202 w 2407"/>
              <a:gd name="T25" fmla="*/ 1572 h 3369"/>
              <a:gd name="T26" fmla="*/ 2299 w 2407"/>
              <a:gd name="T27" fmla="*/ 1663 h 3369"/>
              <a:gd name="T28" fmla="*/ 2346 w 2407"/>
              <a:gd name="T29" fmla="*/ 1706 h 3369"/>
              <a:gd name="T30" fmla="*/ 2398 w 2407"/>
              <a:gd name="T31" fmla="*/ 1787 h 3369"/>
              <a:gd name="T32" fmla="*/ 2394 w 2407"/>
              <a:gd name="T33" fmla="*/ 1907 h 3369"/>
              <a:gd name="T34" fmla="*/ 2313 w 2407"/>
              <a:gd name="T35" fmla="*/ 1998 h 3369"/>
              <a:gd name="T36" fmla="*/ 2204 w 2407"/>
              <a:gd name="T37" fmla="*/ 2017 h 3369"/>
              <a:gd name="T38" fmla="*/ 2110 w 2407"/>
              <a:gd name="T39" fmla="*/ 1972 h 3369"/>
              <a:gd name="T40" fmla="*/ 1631 w 2407"/>
              <a:gd name="T41" fmla="*/ 2090 h 3369"/>
              <a:gd name="T42" fmla="*/ 1571 w 2407"/>
              <a:gd name="T43" fmla="*/ 3190 h 3369"/>
              <a:gd name="T44" fmla="*/ 1529 w 2407"/>
              <a:gd name="T45" fmla="*/ 3305 h 3369"/>
              <a:gd name="T46" fmla="*/ 1427 w 2407"/>
              <a:gd name="T47" fmla="*/ 3366 h 3369"/>
              <a:gd name="T48" fmla="*/ 1306 w 2407"/>
              <a:gd name="T49" fmla="*/ 3344 h 3369"/>
              <a:gd name="T50" fmla="*/ 1229 w 2407"/>
              <a:gd name="T51" fmla="*/ 3252 h 3369"/>
              <a:gd name="T52" fmla="*/ 1213 w 2407"/>
              <a:gd name="T53" fmla="*/ 2430 h 3369"/>
              <a:gd name="T54" fmla="*/ 1194 w 2407"/>
              <a:gd name="T55" fmla="*/ 2430 h 3369"/>
              <a:gd name="T56" fmla="*/ 1177 w 2407"/>
              <a:gd name="T57" fmla="*/ 3252 h 3369"/>
              <a:gd name="T58" fmla="*/ 1101 w 2407"/>
              <a:gd name="T59" fmla="*/ 3344 h 3369"/>
              <a:gd name="T60" fmla="*/ 980 w 2407"/>
              <a:gd name="T61" fmla="*/ 3366 h 3369"/>
              <a:gd name="T62" fmla="*/ 876 w 2407"/>
              <a:gd name="T63" fmla="*/ 3305 h 3369"/>
              <a:gd name="T64" fmla="*/ 834 w 2407"/>
              <a:gd name="T65" fmla="*/ 3190 h 3369"/>
              <a:gd name="T66" fmla="*/ 776 w 2407"/>
              <a:gd name="T67" fmla="*/ 2090 h 3369"/>
              <a:gd name="T68" fmla="*/ 296 w 2407"/>
              <a:gd name="T69" fmla="*/ 1972 h 3369"/>
              <a:gd name="T70" fmla="*/ 202 w 2407"/>
              <a:gd name="T71" fmla="*/ 2017 h 3369"/>
              <a:gd name="T72" fmla="*/ 93 w 2407"/>
              <a:gd name="T73" fmla="*/ 1998 h 3369"/>
              <a:gd name="T74" fmla="*/ 13 w 2407"/>
              <a:gd name="T75" fmla="*/ 1907 h 3369"/>
              <a:gd name="T76" fmla="*/ 8 w 2407"/>
              <a:gd name="T77" fmla="*/ 1787 h 3369"/>
              <a:gd name="T78" fmla="*/ 59 w 2407"/>
              <a:gd name="T79" fmla="*/ 1706 h 3369"/>
              <a:gd name="T80" fmla="*/ 107 w 2407"/>
              <a:gd name="T81" fmla="*/ 1663 h 3369"/>
              <a:gd name="T82" fmla="*/ 205 w 2407"/>
              <a:gd name="T83" fmla="*/ 1572 h 3369"/>
              <a:gd name="T84" fmla="*/ 338 w 2407"/>
              <a:gd name="T85" fmla="*/ 1450 h 3369"/>
              <a:gd name="T86" fmla="*/ 490 w 2407"/>
              <a:gd name="T87" fmla="*/ 1310 h 3369"/>
              <a:gd name="T88" fmla="*/ 646 w 2407"/>
              <a:gd name="T89" fmla="*/ 1167 h 3369"/>
              <a:gd name="T90" fmla="*/ 791 w 2407"/>
              <a:gd name="T91" fmla="*/ 1036 h 3369"/>
              <a:gd name="T92" fmla="*/ 910 w 2407"/>
              <a:gd name="T93" fmla="*/ 930 h 3369"/>
              <a:gd name="T94" fmla="*/ 986 w 2407"/>
              <a:gd name="T95" fmla="*/ 866 h 3369"/>
              <a:gd name="T96" fmla="*/ 922 w 2407"/>
              <a:gd name="T97" fmla="*/ 800 h 3369"/>
              <a:gd name="T98" fmla="*/ 802 w 2407"/>
              <a:gd name="T99" fmla="*/ 648 h 3369"/>
              <a:gd name="T100" fmla="*/ 757 w 2407"/>
              <a:gd name="T101" fmla="*/ 451 h 3369"/>
              <a:gd name="T102" fmla="*/ 802 w 2407"/>
              <a:gd name="T103" fmla="*/ 252 h 3369"/>
              <a:gd name="T104" fmla="*/ 924 w 2407"/>
              <a:gd name="T105" fmla="*/ 99 h 3369"/>
              <a:gd name="T106" fmla="*/ 1101 w 2407"/>
              <a:gd name="T107" fmla="*/ 12 h 3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07" h="3369">
                <a:moveTo>
                  <a:pt x="1203" y="0"/>
                </a:moveTo>
                <a:lnTo>
                  <a:pt x="1203" y="0"/>
                </a:lnTo>
                <a:lnTo>
                  <a:pt x="1255" y="2"/>
                </a:lnTo>
                <a:lnTo>
                  <a:pt x="1306" y="12"/>
                </a:lnTo>
                <a:lnTo>
                  <a:pt x="1353" y="26"/>
                </a:lnTo>
                <a:lnTo>
                  <a:pt x="1400" y="46"/>
                </a:lnTo>
                <a:lnTo>
                  <a:pt x="1443" y="70"/>
                </a:lnTo>
                <a:lnTo>
                  <a:pt x="1483" y="99"/>
                </a:lnTo>
                <a:lnTo>
                  <a:pt x="1520" y="132"/>
                </a:lnTo>
                <a:lnTo>
                  <a:pt x="1552" y="169"/>
                </a:lnTo>
                <a:lnTo>
                  <a:pt x="1581" y="209"/>
                </a:lnTo>
                <a:lnTo>
                  <a:pt x="1605" y="252"/>
                </a:lnTo>
                <a:lnTo>
                  <a:pt x="1624" y="299"/>
                </a:lnTo>
                <a:lnTo>
                  <a:pt x="1638" y="348"/>
                </a:lnTo>
                <a:lnTo>
                  <a:pt x="1647" y="398"/>
                </a:lnTo>
                <a:lnTo>
                  <a:pt x="1650" y="451"/>
                </a:lnTo>
                <a:lnTo>
                  <a:pt x="1647" y="504"/>
                </a:lnTo>
                <a:lnTo>
                  <a:pt x="1638" y="554"/>
                </a:lnTo>
                <a:lnTo>
                  <a:pt x="1624" y="602"/>
                </a:lnTo>
                <a:lnTo>
                  <a:pt x="1605" y="648"/>
                </a:lnTo>
                <a:lnTo>
                  <a:pt x="1581" y="691"/>
                </a:lnTo>
                <a:lnTo>
                  <a:pt x="1553" y="730"/>
                </a:lnTo>
                <a:lnTo>
                  <a:pt x="1520" y="768"/>
                </a:lnTo>
                <a:lnTo>
                  <a:pt x="1484" y="800"/>
                </a:lnTo>
                <a:lnTo>
                  <a:pt x="1444" y="829"/>
                </a:lnTo>
                <a:lnTo>
                  <a:pt x="1402" y="854"/>
                </a:lnTo>
                <a:lnTo>
                  <a:pt x="1408" y="858"/>
                </a:lnTo>
                <a:lnTo>
                  <a:pt x="1419" y="866"/>
                </a:lnTo>
                <a:lnTo>
                  <a:pt x="1434" y="878"/>
                </a:lnTo>
                <a:lnTo>
                  <a:pt x="1452" y="892"/>
                </a:lnTo>
                <a:lnTo>
                  <a:pt x="1472" y="910"/>
                </a:lnTo>
                <a:lnTo>
                  <a:pt x="1496" y="930"/>
                </a:lnTo>
                <a:lnTo>
                  <a:pt x="1523" y="954"/>
                </a:lnTo>
                <a:lnTo>
                  <a:pt x="1551" y="979"/>
                </a:lnTo>
                <a:lnTo>
                  <a:pt x="1582" y="1006"/>
                </a:lnTo>
                <a:lnTo>
                  <a:pt x="1615" y="1036"/>
                </a:lnTo>
                <a:lnTo>
                  <a:pt x="1649" y="1066"/>
                </a:lnTo>
                <a:lnTo>
                  <a:pt x="1685" y="1099"/>
                </a:lnTo>
                <a:lnTo>
                  <a:pt x="1721" y="1133"/>
                </a:lnTo>
                <a:lnTo>
                  <a:pt x="1760" y="1167"/>
                </a:lnTo>
                <a:lnTo>
                  <a:pt x="1798" y="1203"/>
                </a:lnTo>
                <a:lnTo>
                  <a:pt x="1838" y="1239"/>
                </a:lnTo>
                <a:lnTo>
                  <a:pt x="1877" y="1273"/>
                </a:lnTo>
                <a:lnTo>
                  <a:pt x="1917" y="1310"/>
                </a:lnTo>
                <a:lnTo>
                  <a:pt x="1956" y="1345"/>
                </a:lnTo>
                <a:lnTo>
                  <a:pt x="1994" y="1381"/>
                </a:lnTo>
                <a:lnTo>
                  <a:pt x="2032" y="1416"/>
                </a:lnTo>
                <a:lnTo>
                  <a:pt x="2069" y="1450"/>
                </a:lnTo>
                <a:lnTo>
                  <a:pt x="2105" y="1483"/>
                </a:lnTo>
                <a:lnTo>
                  <a:pt x="2138" y="1514"/>
                </a:lnTo>
                <a:lnTo>
                  <a:pt x="2170" y="1544"/>
                </a:lnTo>
                <a:lnTo>
                  <a:pt x="2202" y="1572"/>
                </a:lnTo>
                <a:lnTo>
                  <a:pt x="2230" y="1598"/>
                </a:lnTo>
                <a:lnTo>
                  <a:pt x="2256" y="1622"/>
                </a:lnTo>
                <a:lnTo>
                  <a:pt x="2278" y="1644"/>
                </a:lnTo>
                <a:lnTo>
                  <a:pt x="2299" y="1663"/>
                </a:lnTo>
                <a:lnTo>
                  <a:pt x="2316" y="1679"/>
                </a:lnTo>
                <a:lnTo>
                  <a:pt x="2330" y="1691"/>
                </a:lnTo>
                <a:lnTo>
                  <a:pt x="2340" y="1701"/>
                </a:lnTo>
                <a:lnTo>
                  <a:pt x="2346" y="1706"/>
                </a:lnTo>
                <a:lnTo>
                  <a:pt x="2348" y="1708"/>
                </a:lnTo>
                <a:lnTo>
                  <a:pt x="2370" y="1732"/>
                </a:lnTo>
                <a:lnTo>
                  <a:pt x="2387" y="1759"/>
                </a:lnTo>
                <a:lnTo>
                  <a:pt x="2398" y="1787"/>
                </a:lnTo>
                <a:lnTo>
                  <a:pt x="2405" y="1816"/>
                </a:lnTo>
                <a:lnTo>
                  <a:pt x="2407" y="1847"/>
                </a:lnTo>
                <a:lnTo>
                  <a:pt x="2402" y="1877"/>
                </a:lnTo>
                <a:lnTo>
                  <a:pt x="2394" y="1907"/>
                </a:lnTo>
                <a:lnTo>
                  <a:pt x="2380" y="1935"/>
                </a:lnTo>
                <a:lnTo>
                  <a:pt x="2360" y="1961"/>
                </a:lnTo>
                <a:lnTo>
                  <a:pt x="2338" y="1982"/>
                </a:lnTo>
                <a:lnTo>
                  <a:pt x="2313" y="1998"/>
                </a:lnTo>
                <a:lnTo>
                  <a:pt x="2286" y="2009"/>
                </a:lnTo>
                <a:lnTo>
                  <a:pt x="2258" y="2017"/>
                </a:lnTo>
                <a:lnTo>
                  <a:pt x="2230" y="2019"/>
                </a:lnTo>
                <a:lnTo>
                  <a:pt x="2204" y="2017"/>
                </a:lnTo>
                <a:lnTo>
                  <a:pt x="2179" y="2012"/>
                </a:lnTo>
                <a:lnTo>
                  <a:pt x="2155" y="2003"/>
                </a:lnTo>
                <a:lnTo>
                  <a:pt x="2132" y="1990"/>
                </a:lnTo>
                <a:lnTo>
                  <a:pt x="2110" y="1972"/>
                </a:lnTo>
                <a:lnTo>
                  <a:pt x="1643" y="1542"/>
                </a:lnTo>
                <a:lnTo>
                  <a:pt x="1643" y="1986"/>
                </a:lnTo>
                <a:lnTo>
                  <a:pt x="1639" y="2040"/>
                </a:lnTo>
                <a:lnTo>
                  <a:pt x="1631" y="2090"/>
                </a:lnTo>
                <a:lnTo>
                  <a:pt x="1616" y="2138"/>
                </a:lnTo>
                <a:lnTo>
                  <a:pt x="1596" y="2185"/>
                </a:lnTo>
                <a:lnTo>
                  <a:pt x="1571" y="2227"/>
                </a:lnTo>
                <a:lnTo>
                  <a:pt x="1571" y="3190"/>
                </a:lnTo>
                <a:lnTo>
                  <a:pt x="1568" y="3222"/>
                </a:lnTo>
                <a:lnTo>
                  <a:pt x="1561" y="3252"/>
                </a:lnTo>
                <a:lnTo>
                  <a:pt x="1548" y="3281"/>
                </a:lnTo>
                <a:lnTo>
                  <a:pt x="1529" y="3305"/>
                </a:lnTo>
                <a:lnTo>
                  <a:pt x="1509" y="3326"/>
                </a:lnTo>
                <a:lnTo>
                  <a:pt x="1484" y="3344"/>
                </a:lnTo>
                <a:lnTo>
                  <a:pt x="1456" y="3357"/>
                </a:lnTo>
                <a:lnTo>
                  <a:pt x="1427" y="3366"/>
                </a:lnTo>
                <a:lnTo>
                  <a:pt x="1394" y="3369"/>
                </a:lnTo>
                <a:lnTo>
                  <a:pt x="1363" y="3366"/>
                </a:lnTo>
                <a:lnTo>
                  <a:pt x="1333" y="3357"/>
                </a:lnTo>
                <a:lnTo>
                  <a:pt x="1306" y="3344"/>
                </a:lnTo>
                <a:lnTo>
                  <a:pt x="1281" y="3326"/>
                </a:lnTo>
                <a:lnTo>
                  <a:pt x="1259" y="3305"/>
                </a:lnTo>
                <a:lnTo>
                  <a:pt x="1242" y="3281"/>
                </a:lnTo>
                <a:lnTo>
                  <a:pt x="1229" y="3252"/>
                </a:lnTo>
                <a:lnTo>
                  <a:pt x="1221" y="3222"/>
                </a:lnTo>
                <a:lnTo>
                  <a:pt x="1217" y="3190"/>
                </a:lnTo>
                <a:lnTo>
                  <a:pt x="1217" y="2429"/>
                </a:lnTo>
                <a:lnTo>
                  <a:pt x="1213" y="2430"/>
                </a:lnTo>
                <a:lnTo>
                  <a:pt x="1208" y="2430"/>
                </a:lnTo>
                <a:lnTo>
                  <a:pt x="1203" y="2431"/>
                </a:lnTo>
                <a:lnTo>
                  <a:pt x="1198" y="2430"/>
                </a:lnTo>
                <a:lnTo>
                  <a:pt x="1194" y="2430"/>
                </a:lnTo>
                <a:lnTo>
                  <a:pt x="1188" y="2429"/>
                </a:lnTo>
                <a:lnTo>
                  <a:pt x="1188" y="3190"/>
                </a:lnTo>
                <a:lnTo>
                  <a:pt x="1185" y="3222"/>
                </a:lnTo>
                <a:lnTo>
                  <a:pt x="1177" y="3252"/>
                </a:lnTo>
                <a:lnTo>
                  <a:pt x="1165" y="3281"/>
                </a:lnTo>
                <a:lnTo>
                  <a:pt x="1146" y="3305"/>
                </a:lnTo>
                <a:lnTo>
                  <a:pt x="1126" y="3326"/>
                </a:lnTo>
                <a:lnTo>
                  <a:pt x="1101" y="3344"/>
                </a:lnTo>
                <a:lnTo>
                  <a:pt x="1073" y="3357"/>
                </a:lnTo>
                <a:lnTo>
                  <a:pt x="1044" y="3366"/>
                </a:lnTo>
                <a:lnTo>
                  <a:pt x="1011" y="3369"/>
                </a:lnTo>
                <a:lnTo>
                  <a:pt x="980" y="3366"/>
                </a:lnTo>
                <a:lnTo>
                  <a:pt x="950" y="3357"/>
                </a:lnTo>
                <a:lnTo>
                  <a:pt x="923" y="3344"/>
                </a:lnTo>
                <a:lnTo>
                  <a:pt x="898" y="3326"/>
                </a:lnTo>
                <a:lnTo>
                  <a:pt x="876" y="3305"/>
                </a:lnTo>
                <a:lnTo>
                  <a:pt x="859" y="3281"/>
                </a:lnTo>
                <a:lnTo>
                  <a:pt x="846" y="3252"/>
                </a:lnTo>
                <a:lnTo>
                  <a:pt x="837" y="3222"/>
                </a:lnTo>
                <a:lnTo>
                  <a:pt x="834" y="3190"/>
                </a:lnTo>
                <a:lnTo>
                  <a:pt x="834" y="2227"/>
                </a:lnTo>
                <a:lnTo>
                  <a:pt x="811" y="2185"/>
                </a:lnTo>
                <a:lnTo>
                  <a:pt x="791" y="2139"/>
                </a:lnTo>
                <a:lnTo>
                  <a:pt x="776" y="2090"/>
                </a:lnTo>
                <a:lnTo>
                  <a:pt x="767" y="2040"/>
                </a:lnTo>
                <a:lnTo>
                  <a:pt x="764" y="1986"/>
                </a:lnTo>
                <a:lnTo>
                  <a:pt x="764" y="1542"/>
                </a:lnTo>
                <a:lnTo>
                  <a:pt x="296" y="1972"/>
                </a:lnTo>
                <a:lnTo>
                  <a:pt x="274" y="1990"/>
                </a:lnTo>
                <a:lnTo>
                  <a:pt x="251" y="2003"/>
                </a:lnTo>
                <a:lnTo>
                  <a:pt x="228" y="2012"/>
                </a:lnTo>
                <a:lnTo>
                  <a:pt x="202" y="2017"/>
                </a:lnTo>
                <a:lnTo>
                  <a:pt x="177" y="2019"/>
                </a:lnTo>
                <a:lnTo>
                  <a:pt x="148" y="2017"/>
                </a:lnTo>
                <a:lnTo>
                  <a:pt x="120" y="2009"/>
                </a:lnTo>
                <a:lnTo>
                  <a:pt x="93" y="1998"/>
                </a:lnTo>
                <a:lnTo>
                  <a:pt x="68" y="1982"/>
                </a:lnTo>
                <a:lnTo>
                  <a:pt x="45" y="1961"/>
                </a:lnTo>
                <a:lnTo>
                  <a:pt x="27" y="1935"/>
                </a:lnTo>
                <a:lnTo>
                  <a:pt x="13" y="1907"/>
                </a:lnTo>
                <a:lnTo>
                  <a:pt x="3" y="1877"/>
                </a:lnTo>
                <a:lnTo>
                  <a:pt x="0" y="1847"/>
                </a:lnTo>
                <a:lnTo>
                  <a:pt x="1" y="1817"/>
                </a:lnTo>
                <a:lnTo>
                  <a:pt x="8" y="1787"/>
                </a:lnTo>
                <a:lnTo>
                  <a:pt x="19" y="1759"/>
                </a:lnTo>
                <a:lnTo>
                  <a:pt x="36" y="1732"/>
                </a:lnTo>
                <a:lnTo>
                  <a:pt x="57" y="1708"/>
                </a:lnTo>
                <a:lnTo>
                  <a:pt x="59" y="1706"/>
                </a:lnTo>
                <a:lnTo>
                  <a:pt x="66" y="1701"/>
                </a:lnTo>
                <a:lnTo>
                  <a:pt x="77" y="1691"/>
                </a:lnTo>
                <a:lnTo>
                  <a:pt x="90" y="1679"/>
                </a:lnTo>
                <a:lnTo>
                  <a:pt x="107" y="1663"/>
                </a:lnTo>
                <a:lnTo>
                  <a:pt x="127" y="1644"/>
                </a:lnTo>
                <a:lnTo>
                  <a:pt x="151" y="1622"/>
                </a:lnTo>
                <a:lnTo>
                  <a:pt x="177" y="1598"/>
                </a:lnTo>
                <a:lnTo>
                  <a:pt x="205" y="1572"/>
                </a:lnTo>
                <a:lnTo>
                  <a:pt x="235" y="1544"/>
                </a:lnTo>
                <a:lnTo>
                  <a:pt x="268" y="1514"/>
                </a:lnTo>
                <a:lnTo>
                  <a:pt x="302" y="1483"/>
                </a:lnTo>
                <a:lnTo>
                  <a:pt x="338" y="1450"/>
                </a:lnTo>
                <a:lnTo>
                  <a:pt x="374" y="1416"/>
                </a:lnTo>
                <a:lnTo>
                  <a:pt x="412" y="1381"/>
                </a:lnTo>
                <a:lnTo>
                  <a:pt x="451" y="1345"/>
                </a:lnTo>
                <a:lnTo>
                  <a:pt x="490" y="1310"/>
                </a:lnTo>
                <a:lnTo>
                  <a:pt x="529" y="1273"/>
                </a:lnTo>
                <a:lnTo>
                  <a:pt x="569" y="1239"/>
                </a:lnTo>
                <a:lnTo>
                  <a:pt x="608" y="1203"/>
                </a:lnTo>
                <a:lnTo>
                  <a:pt x="646" y="1167"/>
                </a:lnTo>
                <a:lnTo>
                  <a:pt x="684" y="1133"/>
                </a:lnTo>
                <a:lnTo>
                  <a:pt x="721" y="1099"/>
                </a:lnTo>
                <a:lnTo>
                  <a:pt x="757" y="1066"/>
                </a:lnTo>
                <a:lnTo>
                  <a:pt x="791" y="1036"/>
                </a:lnTo>
                <a:lnTo>
                  <a:pt x="825" y="1006"/>
                </a:lnTo>
                <a:lnTo>
                  <a:pt x="855" y="979"/>
                </a:lnTo>
                <a:lnTo>
                  <a:pt x="884" y="954"/>
                </a:lnTo>
                <a:lnTo>
                  <a:pt x="910" y="930"/>
                </a:lnTo>
                <a:lnTo>
                  <a:pt x="934" y="910"/>
                </a:lnTo>
                <a:lnTo>
                  <a:pt x="954" y="892"/>
                </a:lnTo>
                <a:lnTo>
                  <a:pt x="972" y="878"/>
                </a:lnTo>
                <a:lnTo>
                  <a:pt x="986" y="866"/>
                </a:lnTo>
                <a:lnTo>
                  <a:pt x="997" y="858"/>
                </a:lnTo>
                <a:lnTo>
                  <a:pt x="1004" y="854"/>
                </a:lnTo>
                <a:lnTo>
                  <a:pt x="962" y="829"/>
                </a:lnTo>
                <a:lnTo>
                  <a:pt x="922" y="800"/>
                </a:lnTo>
                <a:lnTo>
                  <a:pt x="886" y="768"/>
                </a:lnTo>
                <a:lnTo>
                  <a:pt x="854" y="730"/>
                </a:lnTo>
                <a:lnTo>
                  <a:pt x="826" y="691"/>
                </a:lnTo>
                <a:lnTo>
                  <a:pt x="802" y="648"/>
                </a:lnTo>
                <a:lnTo>
                  <a:pt x="782" y="602"/>
                </a:lnTo>
                <a:lnTo>
                  <a:pt x="768" y="554"/>
                </a:lnTo>
                <a:lnTo>
                  <a:pt x="759" y="504"/>
                </a:lnTo>
                <a:lnTo>
                  <a:pt x="757" y="451"/>
                </a:lnTo>
                <a:lnTo>
                  <a:pt x="759" y="398"/>
                </a:lnTo>
                <a:lnTo>
                  <a:pt x="768" y="348"/>
                </a:lnTo>
                <a:lnTo>
                  <a:pt x="782" y="299"/>
                </a:lnTo>
                <a:lnTo>
                  <a:pt x="802" y="252"/>
                </a:lnTo>
                <a:lnTo>
                  <a:pt x="826" y="209"/>
                </a:lnTo>
                <a:lnTo>
                  <a:pt x="855" y="169"/>
                </a:lnTo>
                <a:lnTo>
                  <a:pt x="887" y="132"/>
                </a:lnTo>
                <a:lnTo>
                  <a:pt x="924" y="99"/>
                </a:lnTo>
                <a:lnTo>
                  <a:pt x="964" y="70"/>
                </a:lnTo>
                <a:lnTo>
                  <a:pt x="1007" y="46"/>
                </a:lnTo>
                <a:lnTo>
                  <a:pt x="1052" y="26"/>
                </a:lnTo>
                <a:lnTo>
                  <a:pt x="1101" y="12"/>
                </a:lnTo>
                <a:lnTo>
                  <a:pt x="1150" y="2"/>
                </a:lnTo>
                <a:lnTo>
                  <a:pt x="1203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9" name="Freeform 616"/>
          <p:cNvSpPr>
            <a:spLocks noEditPoints="1"/>
          </p:cNvSpPr>
          <p:nvPr/>
        </p:nvSpPr>
        <p:spPr bwMode="auto">
          <a:xfrm>
            <a:off x="359653" y="1660524"/>
            <a:ext cx="316563" cy="313931"/>
          </a:xfrm>
          <a:custGeom>
            <a:avLst/>
            <a:gdLst>
              <a:gd name="T0" fmla="*/ 373 w 3370"/>
              <a:gd name="T1" fmla="*/ 369 h 3336"/>
              <a:gd name="T2" fmla="*/ 373 w 3370"/>
              <a:gd name="T3" fmla="*/ 1668 h 3336"/>
              <a:gd name="T4" fmla="*/ 1685 w 3370"/>
              <a:gd name="T5" fmla="*/ 1668 h 3336"/>
              <a:gd name="T6" fmla="*/ 1685 w 3370"/>
              <a:gd name="T7" fmla="*/ 2966 h 3336"/>
              <a:gd name="T8" fmla="*/ 2998 w 3370"/>
              <a:gd name="T9" fmla="*/ 2966 h 3336"/>
              <a:gd name="T10" fmla="*/ 2998 w 3370"/>
              <a:gd name="T11" fmla="*/ 1668 h 3336"/>
              <a:gd name="T12" fmla="*/ 1685 w 3370"/>
              <a:gd name="T13" fmla="*/ 1668 h 3336"/>
              <a:gd name="T14" fmla="*/ 1685 w 3370"/>
              <a:gd name="T15" fmla="*/ 369 h 3336"/>
              <a:gd name="T16" fmla="*/ 373 w 3370"/>
              <a:gd name="T17" fmla="*/ 369 h 3336"/>
              <a:gd name="T18" fmla="*/ 0 w 3370"/>
              <a:gd name="T19" fmla="*/ 0 h 3336"/>
              <a:gd name="T20" fmla="*/ 3370 w 3370"/>
              <a:gd name="T21" fmla="*/ 0 h 3336"/>
              <a:gd name="T22" fmla="*/ 3370 w 3370"/>
              <a:gd name="T23" fmla="*/ 3336 h 3336"/>
              <a:gd name="T24" fmla="*/ 0 w 3370"/>
              <a:gd name="T25" fmla="*/ 3336 h 3336"/>
              <a:gd name="T26" fmla="*/ 0 w 3370"/>
              <a:gd name="T27" fmla="*/ 0 h 3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370" h="3336">
                <a:moveTo>
                  <a:pt x="373" y="369"/>
                </a:moveTo>
                <a:lnTo>
                  <a:pt x="373" y="1668"/>
                </a:lnTo>
                <a:lnTo>
                  <a:pt x="1685" y="1668"/>
                </a:lnTo>
                <a:lnTo>
                  <a:pt x="1685" y="2966"/>
                </a:lnTo>
                <a:lnTo>
                  <a:pt x="2998" y="2966"/>
                </a:lnTo>
                <a:lnTo>
                  <a:pt x="2998" y="1668"/>
                </a:lnTo>
                <a:lnTo>
                  <a:pt x="1685" y="1668"/>
                </a:lnTo>
                <a:lnTo>
                  <a:pt x="1685" y="369"/>
                </a:lnTo>
                <a:lnTo>
                  <a:pt x="373" y="369"/>
                </a:lnTo>
                <a:close/>
                <a:moveTo>
                  <a:pt x="0" y="0"/>
                </a:moveTo>
                <a:lnTo>
                  <a:pt x="3370" y="0"/>
                </a:lnTo>
                <a:lnTo>
                  <a:pt x="3370" y="3336"/>
                </a:lnTo>
                <a:lnTo>
                  <a:pt x="0" y="3336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834" name="Group 833"/>
          <p:cNvGrpSpPr/>
          <p:nvPr/>
        </p:nvGrpSpPr>
        <p:grpSpPr>
          <a:xfrm>
            <a:off x="4910923" y="1658549"/>
            <a:ext cx="214552" cy="317880"/>
            <a:chOff x="-1328738" y="1311275"/>
            <a:chExt cx="517525" cy="7667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28" name="Freeform 666"/>
            <p:cNvSpPr>
              <a:spLocks/>
            </p:cNvSpPr>
            <p:nvPr/>
          </p:nvSpPr>
          <p:spPr bwMode="auto">
            <a:xfrm>
              <a:off x="-1147763" y="1311275"/>
              <a:ext cx="155575" cy="157162"/>
            </a:xfrm>
            <a:custGeom>
              <a:avLst/>
              <a:gdLst>
                <a:gd name="T0" fmla="*/ 345 w 691"/>
                <a:gd name="T1" fmla="*/ 0 h 694"/>
                <a:gd name="T2" fmla="*/ 393 w 691"/>
                <a:gd name="T3" fmla="*/ 3 h 694"/>
                <a:gd name="T4" fmla="*/ 438 w 691"/>
                <a:gd name="T5" fmla="*/ 12 h 694"/>
                <a:gd name="T6" fmla="*/ 480 w 691"/>
                <a:gd name="T7" fmla="*/ 27 h 694"/>
                <a:gd name="T8" fmla="*/ 521 w 691"/>
                <a:gd name="T9" fmla="*/ 47 h 694"/>
                <a:gd name="T10" fmla="*/ 558 w 691"/>
                <a:gd name="T11" fmla="*/ 72 h 694"/>
                <a:gd name="T12" fmla="*/ 590 w 691"/>
                <a:gd name="T13" fmla="*/ 101 h 694"/>
                <a:gd name="T14" fmla="*/ 620 w 691"/>
                <a:gd name="T15" fmla="*/ 134 h 694"/>
                <a:gd name="T16" fmla="*/ 645 w 691"/>
                <a:gd name="T17" fmla="*/ 171 h 694"/>
                <a:gd name="T18" fmla="*/ 664 w 691"/>
                <a:gd name="T19" fmla="*/ 212 h 694"/>
                <a:gd name="T20" fmla="*/ 679 w 691"/>
                <a:gd name="T21" fmla="*/ 254 h 694"/>
                <a:gd name="T22" fmla="*/ 688 w 691"/>
                <a:gd name="T23" fmla="*/ 299 h 694"/>
                <a:gd name="T24" fmla="*/ 691 w 691"/>
                <a:gd name="T25" fmla="*/ 346 h 694"/>
                <a:gd name="T26" fmla="*/ 688 w 691"/>
                <a:gd name="T27" fmla="*/ 393 h 694"/>
                <a:gd name="T28" fmla="*/ 679 w 691"/>
                <a:gd name="T29" fmla="*/ 439 h 694"/>
                <a:gd name="T30" fmla="*/ 664 w 691"/>
                <a:gd name="T31" fmla="*/ 482 h 694"/>
                <a:gd name="T32" fmla="*/ 645 w 691"/>
                <a:gd name="T33" fmla="*/ 522 h 694"/>
                <a:gd name="T34" fmla="*/ 620 w 691"/>
                <a:gd name="T35" fmla="*/ 558 h 694"/>
                <a:gd name="T36" fmla="*/ 590 w 691"/>
                <a:gd name="T37" fmla="*/ 592 h 694"/>
                <a:gd name="T38" fmla="*/ 558 w 691"/>
                <a:gd name="T39" fmla="*/ 621 h 694"/>
                <a:gd name="T40" fmla="*/ 521 w 691"/>
                <a:gd name="T41" fmla="*/ 647 h 694"/>
                <a:gd name="T42" fmla="*/ 480 w 691"/>
                <a:gd name="T43" fmla="*/ 666 h 694"/>
                <a:gd name="T44" fmla="*/ 438 w 691"/>
                <a:gd name="T45" fmla="*/ 682 h 694"/>
                <a:gd name="T46" fmla="*/ 393 w 691"/>
                <a:gd name="T47" fmla="*/ 690 h 694"/>
                <a:gd name="T48" fmla="*/ 345 w 691"/>
                <a:gd name="T49" fmla="*/ 694 h 694"/>
                <a:gd name="T50" fmla="*/ 299 w 691"/>
                <a:gd name="T51" fmla="*/ 690 h 694"/>
                <a:gd name="T52" fmla="*/ 254 w 691"/>
                <a:gd name="T53" fmla="*/ 682 h 694"/>
                <a:gd name="T54" fmla="*/ 212 w 691"/>
                <a:gd name="T55" fmla="*/ 666 h 694"/>
                <a:gd name="T56" fmla="*/ 171 w 691"/>
                <a:gd name="T57" fmla="*/ 647 h 694"/>
                <a:gd name="T58" fmla="*/ 135 w 691"/>
                <a:gd name="T59" fmla="*/ 621 h 694"/>
                <a:gd name="T60" fmla="*/ 102 w 691"/>
                <a:gd name="T61" fmla="*/ 592 h 694"/>
                <a:gd name="T62" fmla="*/ 72 w 691"/>
                <a:gd name="T63" fmla="*/ 558 h 694"/>
                <a:gd name="T64" fmla="*/ 48 w 691"/>
                <a:gd name="T65" fmla="*/ 522 h 694"/>
                <a:gd name="T66" fmla="*/ 28 w 691"/>
                <a:gd name="T67" fmla="*/ 482 h 694"/>
                <a:gd name="T68" fmla="*/ 14 w 691"/>
                <a:gd name="T69" fmla="*/ 439 h 694"/>
                <a:gd name="T70" fmla="*/ 4 w 691"/>
                <a:gd name="T71" fmla="*/ 393 h 694"/>
                <a:gd name="T72" fmla="*/ 0 w 691"/>
                <a:gd name="T73" fmla="*/ 346 h 694"/>
                <a:gd name="T74" fmla="*/ 4 w 691"/>
                <a:gd name="T75" fmla="*/ 299 h 694"/>
                <a:gd name="T76" fmla="*/ 14 w 691"/>
                <a:gd name="T77" fmla="*/ 254 h 694"/>
                <a:gd name="T78" fmla="*/ 28 w 691"/>
                <a:gd name="T79" fmla="*/ 212 h 694"/>
                <a:gd name="T80" fmla="*/ 48 w 691"/>
                <a:gd name="T81" fmla="*/ 171 h 694"/>
                <a:gd name="T82" fmla="*/ 72 w 691"/>
                <a:gd name="T83" fmla="*/ 134 h 694"/>
                <a:gd name="T84" fmla="*/ 102 w 691"/>
                <a:gd name="T85" fmla="*/ 101 h 694"/>
                <a:gd name="T86" fmla="*/ 135 w 691"/>
                <a:gd name="T87" fmla="*/ 72 h 694"/>
                <a:gd name="T88" fmla="*/ 171 w 691"/>
                <a:gd name="T89" fmla="*/ 47 h 694"/>
                <a:gd name="T90" fmla="*/ 212 w 691"/>
                <a:gd name="T91" fmla="*/ 27 h 694"/>
                <a:gd name="T92" fmla="*/ 254 w 691"/>
                <a:gd name="T93" fmla="*/ 12 h 694"/>
                <a:gd name="T94" fmla="*/ 299 w 691"/>
                <a:gd name="T95" fmla="*/ 3 h 694"/>
                <a:gd name="T96" fmla="*/ 345 w 691"/>
                <a:gd name="T97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91" h="694">
                  <a:moveTo>
                    <a:pt x="345" y="0"/>
                  </a:moveTo>
                  <a:lnTo>
                    <a:pt x="393" y="3"/>
                  </a:lnTo>
                  <a:lnTo>
                    <a:pt x="438" y="12"/>
                  </a:lnTo>
                  <a:lnTo>
                    <a:pt x="480" y="27"/>
                  </a:lnTo>
                  <a:lnTo>
                    <a:pt x="521" y="47"/>
                  </a:lnTo>
                  <a:lnTo>
                    <a:pt x="558" y="72"/>
                  </a:lnTo>
                  <a:lnTo>
                    <a:pt x="590" y="101"/>
                  </a:lnTo>
                  <a:lnTo>
                    <a:pt x="620" y="134"/>
                  </a:lnTo>
                  <a:lnTo>
                    <a:pt x="645" y="171"/>
                  </a:lnTo>
                  <a:lnTo>
                    <a:pt x="664" y="212"/>
                  </a:lnTo>
                  <a:lnTo>
                    <a:pt x="679" y="254"/>
                  </a:lnTo>
                  <a:lnTo>
                    <a:pt x="688" y="299"/>
                  </a:lnTo>
                  <a:lnTo>
                    <a:pt x="691" y="346"/>
                  </a:lnTo>
                  <a:lnTo>
                    <a:pt x="688" y="393"/>
                  </a:lnTo>
                  <a:lnTo>
                    <a:pt x="679" y="439"/>
                  </a:lnTo>
                  <a:lnTo>
                    <a:pt x="664" y="482"/>
                  </a:lnTo>
                  <a:lnTo>
                    <a:pt x="645" y="522"/>
                  </a:lnTo>
                  <a:lnTo>
                    <a:pt x="620" y="558"/>
                  </a:lnTo>
                  <a:lnTo>
                    <a:pt x="590" y="592"/>
                  </a:lnTo>
                  <a:lnTo>
                    <a:pt x="558" y="621"/>
                  </a:lnTo>
                  <a:lnTo>
                    <a:pt x="521" y="647"/>
                  </a:lnTo>
                  <a:lnTo>
                    <a:pt x="480" y="666"/>
                  </a:lnTo>
                  <a:lnTo>
                    <a:pt x="438" y="682"/>
                  </a:lnTo>
                  <a:lnTo>
                    <a:pt x="393" y="690"/>
                  </a:lnTo>
                  <a:lnTo>
                    <a:pt x="345" y="694"/>
                  </a:lnTo>
                  <a:lnTo>
                    <a:pt x="299" y="690"/>
                  </a:lnTo>
                  <a:lnTo>
                    <a:pt x="254" y="682"/>
                  </a:lnTo>
                  <a:lnTo>
                    <a:pt x="212" y="666"/>
                  </a:lnTo>
                  <a:lnTo>
                    <a:pt x="171" y="647"/>
                  </a:lnTo>
                  <a:lnTo>
                    <a:pt x="135" y="621"/>
                  </a:lnTo>
                  <a:lnTo>
                    <a:pt x="102" y="592"/>
                  </a:lnTo>
                  <a:lnTo>
                    <a:pt x="72" y="558"/>
                  </a:lnTo>
                  <a:lnTo>
                    <a:pt x="48" y="522"/>
                  </a:lnTo>
                  <a:lnTo>
                    <a:pt x="28" y="482"/>
                  </a:lnTo>
                  <a:lnTo>
                    <a:pt x="14" y="439"/>
                  </a:lnTo>
                  <a:lnTo>
                    <a:pt x="4" y="393"/>
                  </a:lnTo>
                  <a:lnTo>
                    <a:pt x="0" y="346"/>
                  </a:lnTo>
                  <a:lnTo>
                    <a:pt x="4" y="299"/>
                  </a:lnTo>
                  <a:lnTo>
                    <a:pt x="14" y="254"/>
                  </a:lnTo>
                  <a:lnTo>
                    <a:pt x="28" y="212"/>
                  </a:lnTo>
                  <a:lnTo>
                    <a:pt x="48" y="171"/>
                  </a:lnTo>
                  <a:lnTo>
                    <a:pt x="72" y="134"/>
                  </a:lnTo>
                  <a:lnTo>
                    <a:pt x="102" y="101"/>
                  </a:lnTo>
                  <a:lnTo>
                    <a:pt x="135" y="72"/>
                  </a:lnTo>
                  <a:lnTo>
                    <a:pt x="171" y="47"/>
                  </a:lnTo>
                  <a:lnTo>
                    <a:pt x="212" y="27"/>
                  </a:lnTo>
                  <a:lnTo>
                    <a:pt x="254" y="12"/>
                  </a:lnTo>
                  <a:lnTo>
                    <a:pt x="299" y="3"/>
                  </a:lnTo>
                  <a:lnTo>
                    <a:pt x="3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" name="Freeform 667"/>
            <p:cNvSpPr>
              <a:spLocks/>
            </p:cNvSpPr>
            <p:nvPr/>
          </p:nvSpPr>
          <p:spPr bwMode="auto">
            <a:xfrm>
              <a:off x="-1192213" y="1481138"/>
              <a:ext cx="244475" cy="596900"/>
            </a:xfrm>
            <a:custGeom>
              <a:avLst/>
              <a:gdLst>
                <a:gd name="T0" fmla="*/ 931 w 1080"/>
                <a:gd name="T1" fmla="*/ 1 h 2635"/>
                <a:gd name="T2" fmla="*/ 989 w 1080"/>
                <a:gd name="T3" fmla="*/ 12 h 2635"/>
                <a:gd name="T4" fmla="*/ 1037 w 1080"/>
                <a:gd name="T5" fmla="*/ 45 h 2635"/>
                <a:gd name="T6" fmla="*/ 1068 w 1080"/>
                <a:gd name="T7" fmla="*/ 92 h 2635"/>
                <a:gd name="T8" fmla="*/ 1080 w 1080"/>
                <a:gd name="T9" fmla="*/ 151 h 2635"/>
                <a:gd name="T10" fmla="*/ 1077 w 1080"/>
                <a:gd name="T11" fmla="*/ 1435 h 2635"/>
                <a:gd name="T12" fmla="*/ 1055 w 1080"/>
                <a:gd name="T13" fmla="*/ 1489 h 2635"/>
                <a:gd name="T14" fmla="*/ 1014 w 1080"/>
                <a:gd name="T15" fmla="*/ 1529 h 2635"/>
                <a:gd name="T16" fmla="*/ 961 w 1080"/>
                <a:gd name="T17" fmla="*/ 1552 h 2635"/>
                <a:gd name="T18" fmla="*/ 906 w 1080"/>
                <a:gd name="T19" fmla="*/ 1553 h 2635"/>
                <a:gd name="T20" fmla="*/ 860 w 1080"/>
                <a:gd name="T21" fmla="*/ 1537 h 2635"/>
                <a:gd name="T22" fmla="*/ 841 w 1080"/>
                <a:gd name="T23" fmla="*/ 2484 h 2635"/>
                <a:gd name="T24" fmla="*/ 830 w 1080"/>
                <a:gd name="T25" fmla="*/ 2543 h 2635"/>
                <a:gd name="T26" fmla="*/ 797 w 1080"/>
                <a:gd name="T27" fmla="*/ 2590 h 2635"/>
                <a:gd name="T28" fmla="*/ 749 w 1080"/>
                <a:gd name="T29" fmla="*/ 2623 h 2635"/>
                <a:gd name="T30" fmla="*/ 692 w 1080"/>
                <a:gd name="T31" fmla="*/ 2635 h 2635"/>
                <a:gd name="T32" fmla="*/ 633 w 1080"/>
                <a:gd name="T33" fmla="*/ 2623 h 2635"/>
                <a:gd name="T34" fmla="*/ 586 w 1080"/>
                <a:gd name="T35" fmla="*/ 2590 h 2635"/>
                <a:gd name="T36" fmla="*/ 555 w 1080"/>
                <a:gd name="T37" fmla="*/ 2543 h 2635"/>
                <a:gd name="T38" fmla="*/ 543 w 1080"/>
                <a:gd name="T39" fmla="*/ 2484 h 2635"/>
                <a:gd name="T40" fmla="*/ 535 w 1080"/>
                <a:gd name="T41" fmla="*/ 2515 h 2635"/>
                <a:gd name="T42" fmla="*/ 512 w 1080"/>
                <a:gd name="T43" fmla="*/ 2568 h 2635"/>
                <a:gd name="T44" fmla="*/ 472 w 1080"/>
                <a:gd name="T45" fmla="*/ 2609 h 2635"/>
                <a:gd name="T46" fmla="*/ 419 w 1080"/>
                <a:gd name="T47" fmla="*/ 2631 h 2635"/>
                <a:gd name="T48" fmla="*/ 359 w 1080"/>
                <a:gd name="T49" fmla="*/ 2631 h 2635"/>
                <a:gd name="T50" fmla="*/ 305 w 1080"/>
                <a:gd name="T51" fmla="*/ 2609 h 2635"/>
                <a:gd name="T52" fmla="*/ 264 w 1080"/>
                <a:gd name="T53" fmla="*/ 2568 h 2635"/>
                <a:gd name="T54" fmla="*/ 242 w 1080"/>
                <a:gd name="T55" fmla="*/ 2515 h 2635"/>
                <a:gd name="T56" fmla="*/ 239 w 1080"/>
                <a:gd name="T57" fmla="*/ 1524 h 2635"/>
                <a:gd name="T58" fmla="*/ 198 w 1080"/>
                <a:gd name="T59" fmla="*/ 1547 h 2635"/>
                <a:gd name="T60" fmla="*/ 149 w 1080"/>
                <a:gd name="T61" fmla="*/ 1555 h 2635"/>
                <a:gd name="T62" fmla="*/ 91 w 1080"/>
                <a:gd name="T63" fmla="*/ 1543 h 2635"/>
                <a:gd name="T64" fmla="*/ 43 w 1080"/>
                <a:gd name="T65" fmla="*/ 1512 h 2635"/>
                <a:gd name="T66" fmla="*/ 12 w 1080"/>
                <a:gd name="T67" fmla="*/ 1464 h 2635"/>
                <a:gd name="T68" fmla="*/ 0 w 1080"/>
                <a:gd name="T69" fmla="*/ 1405 h 2635"/>
                <a:gd name="T70" fmla="*/ 3 w 1080"/>
                <a:gd name="T71" fmla="*/ 120 h 2635"/>
                <a:gd name="T72" fmla="*/ 25 w 1080"/>
                <a:gd name="T73" fmla="*/ 68 h 2635"/>
                <a:gd name="T74" fmla="*/ 64 w 1080"/>
                <a:gd name="T75" fmla="*/ 27 h 2635"/>
                <a:gd name="T76" fmla="*/ 116 w 1080"/>
                <a:gd name="T77" fmla="*/ 4 h 2635"/>
                <a:gd name="T78" fmla="*/ 145 w 1080"/>
                <a:gd name="T79" fmla="*/ 0 h 2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80" h="2635">
                  <a:moveTo>
                    <a:pt x="145" y="0"/>
                  </a:moveTo>
                  <a:lnTo>
                    <a:pt x="931" y="1"/>
                  </a:lnTo>
                  <a:lnTo>
                    <a:pt x="961" y="3"/>
                  </a:lnTo>
                  <a:lnTo>
                    <a:pt x="989" y="12"/>
                  </a:lnTo>
                  <a:lnTo>
                    <a:pt x="1014" y="26"/>
                  </a:lnTo>
                  <a:lnTo>
                    <a:pt x="1037" y="45"/>
                  </a:lnTo>
                  <a:lnTo>
                    <a:pt x="1055" y="66"/>
                  </a:lnTo>
                  <a:lnTo>
                    <a:pt x="1068" y="92"/>
                  </a:lnTo>
                  <a:lnTo>
                    <a:pt x="1077" y="120"/>
                  </a:lnTo>
                  <a:lnTo>
                    <a:pt x="1080" y="151"/>
                  </a:lnTo>
                  <a:lnTo>
                    <a:pt x="1080" y="1405"/>
                  </a:lnTo>
                  <a:lnTo>
                    <a:pt x="1077" y="1435"/>
                  </a:lnTo>
                  <a:lnTo>
                    <a:pt x="1068" y="1464"/>
                  </a:lnTo>
                  <a:lnTo>
                    <a:pt x="1055" y="1489"/>
                  </a:lnTo>
                  <a:lnTo>
                    <a:pt x="1037" y="1512"/>
                  </a:lnTo>
                  <a:lnTo>
                    <a:pt x="1014" y="1529"/>
                  </a:lnTo>
                  <a:lnTo>
                    <a:pt x="989" y="1543"/>
                  </a:lnTo>
                  <a:lnTo>
                    <a:pt x="961" y="1552"/>
                  </a:lnTo>
                  <a:lnTo>
                    <a:pt x="931" y="1555"/>
                  </a:lnTo>
                  <a:lnTo>
                    <a:pt x="906" y="1553"/>
                  </a:lnTo>
                  <a:lnTo>
                    <a:pt x="882" y="1547"/>
                  </a:lnTo>
                  <a:lnTo>
                    <a:pt x="860" y="1537"/>
                  </a:lnTo>
                  <a:lnTo>
                    <a:pt x="841" y="1525"/>
                  </a:lnTo>
                  <a:lnTo>
                    <a:pt x="841" y="2484"/>
                  </a:lnTo>
                  <a:lnTo>
                    <a:pt x="839" y="2515"/>
                  </a:lnTo>
                  <a:lnTo>
                    <a:pt x="830" y="2543"/>
                  </a:lnTo>
                  <a:lnTo>
                    <a:pt x="816" y="2568"/>
                  </a:lnTo>
                  <a:lnTo>
                    <a:pt x="797" y="2590"/>
                  </a:lnTo>
                  <a:lnTo>
                    <a:pt x="776" y="2609"/>
                  </a:lnTo>
                  <a:lnTo>
                    <a:pt x="749" y="2623"/>
                  </a:lnTo>
                  <a:lnTo>
                    <a:pt x="722" y="2631"/>
                  </a:lnTo>
                  <a:lnTo>
                    <a:pt x="692" y="2635"/>
                  </a:lnTo>
                  <a:lnTo>
                    <a:pt x="661" y="2631"/>
                  </a:lnTo>
                  <a:lnTo>
                    <a:pt x="633" y="2623"/>
                  </a:lnTo>
                  <a:lnTo>
                    <a:pt x="608" y="2609"/>
                  </a:lnTo>
                  <a:lnTo>
                    <a:pt x="586" y="2590"/>
                  </a:lnTo>
                  <a:lnTo>
                    <a:pt x="568" y="2568"/>
                  </a:lnTo>
                  <a:lnTo>
                    <a:pt x="555" y="2543"/>
                  </a:lnTo>
                  <a:lnTo>
                    <a:pt x="546" y="2515"/>
                  </a:lnTo>
                  <a:lnTo>
                    <a:pt x="543" y="2484"/>
                  </a:lnTo>
                  <a:lnTo>
                    <a:pt x="538" y="2484"/>
                  </a:lnTo>
                  <a:lnTo>
                    <a:pt x="535" y="2515"/>
                  </a:lnTo>
                  <a:lnTo>
                    <a:pt x="526" y="2543"/>
                  </a:lnTo>
                  <a:lnTo>
                    <a:pt x="512" y="2568"/>
                  </a:lnTo>
                  <a:lnTo>
                    <a:pt x="495" y="2590"/>
                  </a:lnTo>
                  <a:lnTo>
                    <a:pt x="472" y="2609"/>
                  </a:lnTo>
                  <a:lnTo>
                    <a:pt x="447" y="2623"/>
                  </a:lnTo>
                  <a:lnTo>
                    <a:pt x="419" y="2631"/>
                  </a:lnTo>
                  <a:lnTo>
                    <a:pt x="388" y="2635"/>
                  </a:lnTo>
                  <a:lnTo>
                    <a:pt x="359" y="2631"/>
                  </a:lnTo>
                  <a:lnTo>
                    <a:pt x="330" y="2623"/>
                  </a:lnTo>
                  <a:lnTo>
                    <a:pt x="305" y="2609"/>
                  </a:lnTo>
                  <a:lnTo>
                    <a:pt x="283" y="2590"/>
                  </a:lnTo>
                  <a:lnTo>
                    <a:pt x="264" y="2568"/>
                  </a:lnTo>
                  <a:lnTo>
                    <a:pt x="251" y="2543"/>
                  </a:lnTo>
                  <a:lnTo>
                    <a:pt x="242" y="2515"/>
                  </a:lnTo>
                  <a:lnTo>
                    <a:pt x="239" y="2484"/>
                  </a:lnTo>
                  <a:lnTo>
                    <a:pt x="239" y="1524"/>
                  </a:lnTo>
                  <a:lnTo>
                    <a:pt x="219" y="1537"/>
                  </a:lnTo>
                  <a:lnTo>
                    <a:pt x="198" y="1547"/>
                  </a:lnTo>
                  <a:lnTo>
                    <a:pt x="174" y="1553"/>
                  </a:lnTo>
                  <a:lnTo>
                    <a:pt x="149" y="1555"/>
                  </a:lnTo>
                  <a:lnTo>
                    <a:pt x="119" y="1552"/>
                  </a:lnTo>
                  <a:lnTo>
                    <a:pt x="91" y="1543"/>
                  </a:lnTo>
                  <a:lnTo>
                    <a:pt x="66" y="1529"/>
                  </a:lnTo>
                  <a:lnTo>
                    <a:pt x="43" y="1512"/>
                  </a:lnTo>
                  <a:lnTo>
                    <a:pt x="25" y="1489"/>
                  </a:lnTo>
                  <a:lnTo>
                    <a:pt x="12" y="1464"/>
                  </a:lnTo>
                  <a:lnTo>
                    <a:pt x="3" y="1435"/>
                  </a:lnTo>
                  <a:lnTo>
                    <a:pt x="0" y="1405"/>
                  </a:lnTo>
                  <a:lnTo>
                    <a:pt x="0" y="151"/>
                  </a:lnTo>
                  <a:lnTo>
                    <a:pt x="3" y="120"/>
                  </a:lnTo>
                  <a:lnTo>
                    <a:pt x="11" y="93"/>
                  </a:lnTo>
                  <a:lnTo>
                    <a:pt x="25" y="68"/>
                  </a:lnTo>
                  <a:lnTo>
                    <a:pt x="42" y="46"/>
                  </a:lnTo>
                  <a:lnTo>
                    <a:pt x="64" y="27"/>
                  </a:lnTo>
                  <a:lnTo>
                    <a:pt x="89" y="13"/>
                  </a:lnTo>
                  <a:lnTo>
                    <a:pt x="116" y="4"/>
                  </a:lnTo>
                  <a:lnTo>
                    <a:pt x="145" y="1"/>
                  </a:lnTo>
                  <a:lnTo>
                    <a:pt x="1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0" name="Freeform 668"/>
            <p:cNvSpPr>
              <a:spLocks/>
            </p:cNvSpPr>
            <p:nvPr/>
          </p:nvSpPr>
          <p:spPr bwMode="auto">
            <a:xfrm>
              <a:off x="-1287463" y="1311275"/>
              <a:ext cx="128588" cy="144462"/>
            </a:xfrm>
            <a:custGeom>
              <a:avLst/>
              <a:gdLst>
                <a:gd name="T0" fmla="*/ 316 w 569"/>
                <a:gd name="T1" fmla="*/ 0 h 637"/>
                <a:gd name="T2" fmla="*/ 360 w 569"/>
                <a:gd name="T3" fmla="*/ 3 h 637"/>
                <a:gd name="T4" fmla="*/ 402 w 569"/>
                <a:gd name="T5" fmla="*/ 12 h 637"/>
                <a:gd name="T6" fmla="*/ 441 w 569"/>
                <a:gd name="T7" fmla="*/ 25 h 637"/>
                <a:gd name="T8" fmla="*/ 477 w 569"/>
                <a:gd name="T9" fmla="*/ 45 h 637"/>
                <a:gd name="T10" fmla="*/ 511 w 569"/>
                <a:gd name="T11" fmla="*/ 68 h 637"/>
                <a:gd name="T12" fmla="*/ 541 w 569"/>
                <a:gd name="T13" fmla="*/ 95 h 637"/>
                <a:gd name="T14" fmla="*/ 569 w 569"/>
                <a:gd name="T15" fmla="*/ 127 h 637"/>
                <a:gd name="T16" fmla="*/ 548 w 569"/>
                <a:gd name="T17" fmla="*/ 167 h 637"/>
                <a:gd name="T18" fmla="*/ 532 w 569"/>
                <a:gd name="T19" fmla="*/ 209 h 637"/>
                <a:gd name="T20" fmla="*/ 520 w 569"/>
                <a:gd name="T21" fmla="*/ 253 h 637"/>
                <a:gd name="T22" fmla="*/ 512 w 569"/>
                <a:gd name="T23" fmla="*/ 299 h 637"/>
                <a:gd name="T24" fmla="*/ 510 w 569"/>
                <a:gd name="T25" fmla="*/ 346 h 637"/>
                <a:gd name="T26" fmla="*/ 512 w 569"/>
                <a:gd name="T27" fmla="*/ 395 h 637"/>
                <a:gd name="T28" fmla="*/ 521 w 569"/>
                <a:gd name="T29" fmla="*/ 442 h 637"/>
                <a:gd name="T30" fmla="*/ 534 w 569"/>
                <a:gd name="T31" fmla="*/ 488 h 637"/>
                <a:gd name="T32" fmla="*/ 551 w 569"/>
                <a:gd name="T33" fmla="*/ 531 h 637"/>
                <a:gd name="T34" fmla="*/ 521 w 569"/>
                <a:gd name="T35" fmla="*/ 561 h 637"/>
                <a:gd name="T36" fmla="*/ 486 w 569"/>
                <a:gd name="T37" fmla="*/ 588 h 637"/>
                <a:gd name="T38" fmla="*/ 448 w 569"/>
                <a:gd name="T39" fmla="*/ 608 h 637"/>
                <a:gd name="T40" fmla="*/ 407 w 569"/>
                <a:gd name="T41" fmla="*/ 624 h 637"/>
                <a:gd name="T42" fmla="*/ 363 w 569"/>
                <a:gd name="T43" fmla="*/ 633 h 637"/>
                <a:gd name="T44" fmla="*/ 316 w 569"/>
                <a:gd name="T45" fmla="*/ 637 h 637"/>
                <a:gd name="T46" fmla="*/ 274 w 569"/>
                <a:gd name="T47" fmla="*/ 635 h 637"/>
                <a:gd name="T48" fmla="*/ 232 w 569"/>
                <a:gd name="T49" fmla="*/ 626 h 637"/>
                <a:gd name="T50" fmla="*/ 193 w 569"/>
                <a:gd name="T51" fmla="*/ 612 h 637"/>
                <a:gd name="T52" fmla="*/ 156 w 569"/>
                <a:gd name="T53" fmla="*/ 594 h 637"/>
                <a:gd name="T54" fmla="*/ 123 w 569"/>
                <a:gd name="T55" fmla="*/ 571 h 637"/>
                <a:gd name="T56" fmla="*/ 92 w 569"/>
                <a:gd name="T57" fmla="*/ 544 h 637"/>
                <a:gd name="T58" fmla="*/ 66 w 569"/>
                <a:gd name="T59" fmla="*/ 513 h 637"/>
                <a:gd name="T60" fmla="*/ 43 w 569"/>
                <a:gd name="T61" fmla="*/ 479 h 637"/>
                <a:gd name="T62" fmla="*/ 25 w 569"/>
                <a:gd name="T63" fmla="*/ 442 h 637"/>
                <a:gd name="T64" fmla="*/ 10 w 569"/>
                <a:gd name="T65" fmla="*/ 403 h 637"/>
                <a:gd name="T66" fmla="*/ 2 w 569"/>
                <a:gd name="T67" fmla="*/ 361 h 637"/>
                <a:gd name="T68" fmla="*/ 0 w 569"/>
                <a:gd name="T69" fmla="*/ 319 h 637"/>
                <a:gd name="T70" fmla="*/ 3 w 569"/>
                <a:gd name="T71" fmla="*/ 272 h 637"/>
                <a:gd name="T72" fmla="*/ 13 w 569"/>
                <a:gd name="T73" fmla="*/ 226 h 637"/>
                <a:gd name="T74" fmla="*/ 29 w 569"/>
                <a:gd name="T75" fmla="*/ 184 h 637"/>
                <a:gd name="T76" fmla="*/ 51 w 569"/>
                <a:gd name="T77" fmla="*/ 145 h 637"/>
                <a:gd name="T78" fmla="*/ 77 w 569"/>
                <a:gd name="T79" fmla="*/ 109 h 637"/>
                <a:gd name="T80" fmla="*/ 108 w 569"/>
                <a:gd name="T81" fmla="*/ 77 h 637"/>
                <a:gd name="T82" fmla="*/ 144 w 569"/>
                <a:gd name="T83" fmla="*/ 51 h 637"/>
                <a:gd name="T84" fmla="*/ 183 w 569"/>
                <a:gd name="T85" fmla="*/ 29 h 637"/>
                <a:gd name="T86" fmla="*/ 225 w 569"/>
                <a:gd name="T87" fmla="*/ 13 h 637"/>
                <a:gd name="T88" fmla="*/ 269 w 569"/>
                <a:gd name="T89" fmla="*/ 3 h 637"/>
                <a:gd name="T90" fmla="*/ 316 w 569"/>
                <a:gd name="T9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69" h="637">
                  <a:moveTo>
                    <a:pt x="316" y="0"/>
                  </a:moveTo>
                  <a:lnTo>
                    <a:pt x="360" y="3"/>
                  </a:lnTo>
                  <a:lnTo>
                    <a:pt x="402" y="12"/>
                  </a:lnTo>
                  <a:lnTo>
                    <a:pt x="441" y="25"/>
                  </a:lnTo>
                  <a:lnTo>
                    <a:pt x="477" y="45"/>
                  </a:lnTo>
                  <a:lnTo>
                    <a:pt x="511" y="68"/>
                  </a:lnTo>
                  <a:lnTo>
                    <a:pt x="541" y="95"/>
                  </a:lnTo>
                  <a:lnTo>
                    <a:pt x="569" y="127"/>
                  </a:lnTo>
                  <a:lnTo>
                    <a:pt x="548" y="167"/>
                  </a:lnTo>
                  <a:lnTo>
                    <a:pt x="532" y="209"/>
                  </a:lnTo>
                  <a:lnTo>
                    <a:pt x="520" y="253"/>
                  </a:lnTo>
                  <a:lnTo>
                    <a:pt x="512" y="299"/>
                  </a:lnTo>
                  <a:lnTo>
                    <a:pt x="510" y="346"/>
                  </a:lnTo>
                  <a:lnTo>
                    <a:pt x="512" y="395"/>
                  </a:lnTo>
                  <a:lnTo>
                    <a:pt x="521" y="442"/>
                  </a:lnTo>
                  <a:lnTo>
                    <a:pt x="534" y="488"/>
                  </a:lnTo>
                  <a:lnTo>
                    <a:pt x="551" y="531"/>
                  </a:lnTo>
                  <a:lnTo>
                    <a:pt x="521" y="561"/>
                  </a:lnTo>
                  <a:lnTo>
                    <a:pt x="486" y="588"/>
                  </a:lnTo>
                  <a:lnTo>
                    <a:pt x="448" y="608"/>
                  </a:lnTo>
                  <a:lnTo>
                    <a:pt x="407" y="624"/>
                  </a:lnTo>
                  <a:lnTo>
                    <a:pt x="363" y="633"/>
                  </a:lnTo>
                  <a:lnTo>
                    <a:pt x="316" y="637"/>
                  </a:lnTo>
                  <a:lnTo>
                    <a:pt x="274" y="635"/>
                  </a:lnTo>
                  <a:lnTo>
                    <a:pt x="232" y="626"/>
                  </a:lnTo>
                  <a:lnTo>
                    <a:pt x="193" y="612"/>
                  </a:lnTo>
                  <a:lnTo>
                    <a:pt x="156" y="594"/>
                  </a:lnTo>
                  <a:lnTo>
                    <a:pt x="123" y="571"/>
                  </a:lnTo>
                  <a:lnTo>
                    <a:pt x="92" y="544"/>
                  </a:lnTo>
                  <a:lnTo>
                    <a:pt x="66" y="513"/>
                  </a:lnTo>
                  <a:lnTo>
                    <a:pt x="43" y="479"/>
                  </a:lnTo>
                  <a:lnTo>
                    <a:pt x="25" y="442"/>
                  </a:lnTo>
                  <a:lnTo>
                    <a:pt x="10" y="403"/>
                  </a:lnTo>
                  <a:lnTo>
                    <a:pt x="2" y="361"/>
                  </a:lnTo>
                  <a:lnTo>
                    <a:pt x="0" y="319"/>
                  </a:lnTo>
                  <a:lnTo>
                    <a:pt x="3" y="272"/>
                  </a:lnTo>
                  <a:lnTo>
                    <a:pt x="13" y="226"/>
                  </a:lnTo>
                  <a:lnTo>
                    <a:pt x="29" y="184"/>
                  </a:lnTo>
                  <a:lnTo>
                    <a:pt x="51" y="145"/>
                  </a:lnTo>
                  <a:lnTo>
                    <a:pt x="77" y="109"/>
                  </a:lnTo>
                  <a:lnTo>
                    <a:pt x="108" y="77"/>
                  </a:lnTo>
                  <a:lnTo>
                    <a:pt x="144" y="51"/>
                  </a:lnTo>
                  <a:lnTo>
                    <a:pt x="183" y="29"/>
                  </a:lnTo>
                  <a:lnTo>
                    <a:pt x="225" y="13"/>
                  </a:lnTo>
                  <a:lnTo>
                    <a:pt x="269" y="3"/>
                  </a:lnTo>
                  <a:lnTo>
                    <a:pt x="3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1" name="Freeform 669"/>
            <p:cNvSpPr>
              <a:spLocks/>
            </p:cNvSpPr>
            <p:nvPr/>
          </p:nvSpPr>
          <p:spPr bwMode="auto">
            <a:xfrm>
              <a:off x="-1328738" y="1466850"/>
              <a:ext cx="166688" cy="549275"/>
            </a:xfrm>
            <a:custGeom>
              <a:avLst/>
              <a:gdLst>
                <a:gd name="T0" fmla="*/ 375 w 735"/>
                <a:gd name="T1" fmla="*/ 0 h 2422"/>
                <a:gd name="T2" fmla="*/ 514 w 735"/>
                <a:gd name="T3" fmla="*/ 0 h 2422"/>
                <a:gd name="T4" fmla="*/ 605 w 735"/>
                <a:gd name="T5" fmla="*/ 0 h 2422"/>
                <a:gd name="T6" fmla="*/ 554 w 735"/>
                <a:gd name="T7" fmla="*/ 47 h 2422"/>
                <a:gd name="T8" fmla="*/ 517 w 735"/>
                <a:gd name="T9" fmla="*/ 106 h 2422"/>
                <a:gd name="T10" fmla="*/ 497 w 735"/>
                <a:gd name="T11" fmla="*/ 173 h 2422"/>
                <a:gd name="T12" fmla="*/ 494 w 735"/>
                <a:gd name="T13" fmla="*/ 1465 h 2422"/>
                <a:gd name="T14" fmla="*/ 506 w 735"/>
                <a:gd name="T15" fmla="*/ 1543 h 2422"/>
                <a:gd name="T16" fmla="*/ 540 w 735"/>
                <a:gd name="T17" fmla="*/ 1612 h 2422"/>
                <a:gd name="T18" fmla="*/ 592 w 735"/>
                <a:gd name="T19" fmla="*/ 1667 h 2422"/>
                <a:gd name="T20" fmla="*/ 657 w 735"/>
                <a:gd name="T21" fmla="*/ 1704 h 2422"/>
                <a:gd name="T22" fmla="*/ 735 w 735"/>
                <a:gd name="T23" fmla="*/ 1721 h 2422"/>
                <a:gd name="T24" fmla="*/ 714 w 735"/>
                <a:gd name="T25" fmla="*/ 2398 h 2422"/>
                <a:gd name="T26" fmla="*/ 664 w 735"/>
                <a:gd name="T27" fmla="*/ 2419 h 2422"/>
                <a:gd name="T28" fmla="*/ 608 w 735"/>
                <a:gd name="T29" fmla="*/ 2419 h 2422"/>
                <a:gd name="T30" fmla="*/ 559 w 735"/>
                <a:gd name="T31" fmla="*/ 2399 h 2422"/>
                <a:gd name="T32" fmla="*/ 522 w 735"/>
                <a:gd name="T33" fmla="*/ 2362 h 2422"/>
                <a:gd name="T34" fmla="*/ 502 w 735"/>
                <a:gd name="T35" fmla="*/ 2311 h 2422"/>
                <a:gd name="T36" fmla="*/ 495 w 735"/>
                <a:gd name="T37" fmla="*/ 2284 h 2422"/>
                <a:gd name="T38" fmla="*/ 484 w 735"/>
                <a:gd name="T39" fmla="*/ 2338 h 2422"/>
                <a:gd name="T40" fmla="*/ 455 w 735"/>
                <a:gd name="T41" fmla="*/ 2381 h 2422"/>
                <a:gd name="T42" fmla="*/ 411 w 735"/>
                <a:gd name="T43" fmla="*/ 2411 h 2422"/>
                <a:gd name="T44" fmla="*/ 358 w 735"/>
                <a:gd name="T45" fmla="*/ 2422 h 2422"/>
                <a:gd name="T46" fmla="*/ 304 w 735"/>
                <a:gd name="T47" fmla="*/ 2411 h 2422"/>
                <a:gd name="T48" fmla="*/ 260 w 735"/>
                <a:gd name="T49" fmla="*/ 2381 h 2422"/>
                <a:gd name="T50" fmla="*/ 231 w 735"/>
                <a:gd name="T51" fmla="*/ 2338 h 2422"/>
                <a:gd name="T52" fmla="*/ 220 w 735"/>
                <a:gd name="T53" fmla="*/ 2284 h 2422"/>
                <a:gd name="T54" fmla="*/ 202 w 735"/>
                <a:gd name="T55" fmla="*/ 1413 h 2422"/>
                <a:gd name="T56" fmla="*/ 160 w 735"/>
                <a:gd name="T57" fmla="*/ 1428 h 2422"/>
                <a:gd name="T58" fmla="*/ 110 w 735"/>
                <a:gd name="T59" fmla="*/ 1426 h 2422"/>
                <a:gd name="T60" fmla="*/ 61 w 735"/>
                <a:gd name="T61" fmla="*/ 1406 h 2422"/>
                <a:gd name="T62" fmla="*/ 24 w 735"/>
                <a:gd name="T63" fmla="*/ 1369 h 2422"/>
                <a:gd name="T64" fmla="*/ 3 w 735"/>
                <a:gd name="T65" fmla="*/ 1319 h 2422"/>
                <a:gd name="T66" fmla="*/ 0 w 735"/>
                <a:gd name="T67" fmla="*/ 138 h 2422"/>
                <a:gd name="T68" fmla="*/ 11 w 735"/>
                <a:gd name="T69" fmla="*/ 85 h 2422"/>
                <a:gd name="T70" fmla="*/ 39 w 735"/>
                <a:gd name="T71" fmla="*/ 42 h 2422"/>
                <a:gd name="T72" fmla="*/ 82 w 735"/>
                <a:gd name="T73" fmla="*/ 12 h 2422"/>
                <a:gd name="T74" fmla="*/ 134 w 735"/>
                <a:gd name="T75" fmla="*/ 1 h 2422"/>
                <a:gd name="T76" fmla="*/ 292 w 735"/>
                <a:gd name="T77" fmla="*/ 0 h 2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5" h="2422">
                  <a:moveTo>
                    <a:pt x="332" y="0"/>
                  </a:moveTo>
                  <a:lnTo>
                    <a:pt x="375" y="0"/>
                  </a:lnTo>
                  <a:lnTo>
                    <a:pt x="467" y="0"/>
                  </a:lnTo>
                  <a:lnTo>
                    <a:pt x="514" y="0"/>
                  </a:lnTo>
                  <a:lnTo>
                    <a:pt x="560" y="0"/>
                  </a:lnTo>
                  <a:lnTo>
                    <a:pt x="605" y="0"/>
                  </a:lnTo>
                  <a:lnTo>
                    <a:pt x="578" y="22"/>
                  </a:lnTo>
                  <a:lnTo>
                    <a:pt x="554" y="47"/>
                  </a:lnTo>
                  <a:lnTo>
                    <a:pt x="533" y="75"/>
                  </a:lnTo>
                  <a:lnTo>
                    <a:pt x="517" y="106"/>
                  </a:lnTo>
                  <a:lnTo>
                    <a:pt x="505" y="138"/>
                  </a:lnTo>
                  <a:lnTo>
                    <a:pt x="497" y="173"/>
                  </a:lnTo>
                  <a:lnTo>
                    <a:pt x="494" y="211"/>
                  </a:lnTo>
                  <a:lnTo>
                    <a:pt x="494" y="1465"/>
                  </a:lnTo>
                  <a:lnTo>
                    <a:pt x="497" y="1505"/>
                  </a:lnTo>
                  <a:lnTo>
                    <a:pt x="506" y="1543"/>
                  </a:lnTo>
                  <a:lnTo>
                    <a:pt x="520" y="1579"/>
                  </a:lnTo>
                  <a:lnTo>
                    <a:pt x="540" y="1612"/>
                  </a:lnTo>
                  <a:lnTo>
                    <a:pt x="564" y="1641"/>
                  </a:lnTo>
                  <a:lnTo>
                    <a:pt x="592" y="1667"/>
                  </a:lnTo>
                  <a:lnTo>
                    <a:pt x="624" y="1688"/>
                  </a:lnTo>
                  <a:lnTo>
                    <a:pt x="657" y="1704"/>
                  </a:lnTo>
                  <a:lnTo>
                    <a:pt x="695" y="1716"/>
                  </a:lnTo>
                  <a:lnTo>
                    <a:pt x="735" y="1721"/>
                  </a:lnTo>
                  <a:lnTo>
                    <a:pt x="735" y="2381"/>
                  </a:lnTo>
                  <a:lnTo>
                    <a:pt x="714" y="2398"/>
                  </a:lnTo>
                  <a:lnTo>
                    <a:pt x="690" y="2411"/>
                  </a:lnTo>
                  <a:lnTo>
                    <a:pt x="664" y="2419"/>
                  </a:lnTo>
                  <a:lnTo>
                    <a:pt x="637" y="2422"/>
                  </a:lnTo>
                  <a:lnTo>
                    <a:pt x="608" y="2419"/>
                  </a:lnTo>
                  <a:lnTo>
                    <a:pt x="583" y="2411"/>
                  </a:lnTo>
                  <a:lnTo>
                    <a:pt x="559" y="2399"/>
                  </a:lnTo>
                  <a:lnTo>
                    <a:pt x="539" y="2381"/>
                  </a:lnTo>
                  <a:lnTo>
                    <a:pt x="522" y="2362"/>
                  </a:lnTo>
                  <a:lnTo>
                    <a:pt x="509" y="2338"/>
                  </a:lnTo>
                  <a:lnTo>
                    <a:pt x="502" y="2311"/>
                  </a:lnTo>
                  <a:lnTo>
                    <a:pt x="498" y="2284"/>
                  </a:lnTo>
                  <a:lnTo>
                    <a:pt x="495" y="2284"/>
                  </a:lnTo>
                  <a:lnTo>
                    <a:pt x="492" y="2311"/>
                  </a:lnTo>
                  <a:lnTo>
                    <a:pt x="484" y="2338"/>
                  </a:lnTo>
                  <a:lnTo>
                    <a:pt x="472" y="2362"/>
                  </a:lnTo>
                  <a:lnTo>
                    <a:pt x="455" y="2381"/>
                  </a:lnTo>
                  <a:lnTo>
                    <a:pt x="434" y="2399"/>
                  </a:lnTo>
                  <a:lnTo>
                    <a:pt x="411" y="2411"/>
                  </a:lnTo>
                  <a:lnTo>
                    <a:pt x="385" y="2419"/>
                  </a:lnTo>
                  <a:lnTo>
                    <a:pt x="358" y="2422"/>
                  </a:lnTo>
                  <a:lnTo>
                    <a:pt x="330" y="2419"/>
                  </a:lnTo>
                  <a:lnTo>
                    <a:pt x="304" y="2411"/>
                  </a:lnTo>
                  <a:lnTo>
                    <a:pt x="281" y="2399"/>
                  </a:lnTo>
                  <a:lnTo>
                    <a:pt x="260" y="2381"/>
                  </a:lnTo>
                  <a:lnTo>
                    <a:pt x="244" y="2362"/>
                  </a:lnTo>
                  <a:lnTo>
                    <a:pt x="231" y="2338"/>
                  </a:lnTo>
                  <a:lnTo>
                    <a:pt x="223" y="2311"/>
                  </a:lnTo>
                  <a:lnTo>
                    <a:pt x="220" y="2284"/>
                  </a:lnTo>
                  <a:lnTo>
                    <a:pt x="220" y="1401"/>
                  </a:lnTo>
                  <a:lnTo>
                    <a:pt x="202" y="1413"/>
                  </a:lnTo>
                  <a:lnTo>
                    <a:pt x="182" y="1422"/>
                  </a:lnTo>
                  <a:lnTo>
                    <a:pt x="160" y="1428"/>
                  </a:lnTo>
                  <a:lnTo>
                    <a:pt x="138" y="1430"/>
                  </a:lnTo>
                  <a:lnTo>
                    <a:pt x="110" y="1426"/>
                  </a:lnTo>
                  <a:lnTo>
                    <a:pt x="84" y="1419"/>
                  </a:lnTo>
                  <a:lnTo>
                    <a:pt x="61" y="1406"/>
                  </a:lnTo>
                  <a:lnTo>
                    <a:pt x="40" y="1389"/>
                  </a:lnTo>
                  <a:lnTo>
                    <a:pt x="24" y="1369"/>
                  </a:lnTo>
                  <a:lnTo>
                    <a:pt x="11" y="1346"/>
                  </a:lnTo>
                  <a:lnTo>
                    <a:pt x="3" y="1319"/>
                  </a:lnTo>
                  <a:lnTo>
                    <a:pt x="0" y="1291"/>
                  </a:lnTo>
                  <a:lnTo>
                    <a:pt x="0" y="138"/>
                  </a:lnTo>
                  <a:lnTo>
                    <a:pt x="2" y="111"/>
                  </a:lnTo>
                  <a:lnTo>
                    <a:pt x="11" y="85"/>
                  </a:lnTo>
                  <a:lnTo>
                    <a:pt x="23" y="62"/>
                  </a:lnTo>
                  <a:lnTo>
                    <a:pt x="39" y="42"/>
                  </a:lnTo>
                  <a:lnTo>
                    <a:pt x="59" y="25"/>
                  </a:lnTo>
                  <a:lnTo>
                    <a:pt x="82" y="12"/>
                  </a:lnTo>
                  <a:lnTo>
                    <a:pt x="107" y="4"/>
                  </a:lnTo>
                  <a:lnTo>
                    <a:pt x="134" y="1"/>
                  </a:lnTo>
                  <a:lnTo>
                    <a:pt x="134" y="0"/>
                  </a:lnTo>
                  <a:lnTo>
                    <a:pt x="292" y="0"/>
                  </a:lnTo>
                  <a:lnTo>
                    <a:pt x="3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2" name="Freeform 670"/>
            <p:cNvSpPr>
              <a:spLocks/>
            </p:cNvSpPr>
            <p:nvPr/>
          </p:nvSpPr>
          <p:spPr bwMode="auto">
            <a:xfrm>
              <a:off x="-981076" y="1311275"/>
              <a:ext cx="128588" cy="144462"/>
            </a:xfrm>
            <a:custGeom>
              <a:avLst/>
              <a:gdLst>
                <a:gd name="T0" fmla="*/ 252 w 569"/>
                <a:gd name="T1" fmla="*/ 0 h 637"/>
                <a:gd name="T2" fmla="*/ 299 w 569"/>
                <a:gd name="T3" fmla="*/ 3 h 637"/>
                <a:gd name="T4" fmla="*/ 344 w 569"/>
                <a:gd name="T5" fmla="*/ 13 h 637"/>
                <a:gd name="T6" fmla="*/ 385 w 569"/>
                <a:gd name="T7" fmla="*/ 29 h 637"/>
                <a:gd name="T8" fmla="*/ 425 w 569"/>
                <a:gd name="T9" fmla="*/ 51 h 637"/>
                <a:gd name="T10" fmla="*/ 461 w 569"/>
                <a:gd name="T11" fmla="*/ 77 h 637"/>
                <a:gd name="T12" fmla="*/ 492 w 569"/>
                <a:gd name="T13" fmla="*/ 109 h 637"/>
                <a:gd name="T14" fmla="*/ 518 w 569"/>
                <a:gd name="T15" fmla="*/ 145 h 637"/>
                <a:gd name="T16" fmla="*/ 540 w 569"/>
                <a:gd name="T17" fmla="*/ 184 h 637"/>
                <a:gd name="T18" fmla="*/ 556 w 569"/>
                <a:gd name="T19" fmla="*/ 226 h 637"/>
                <a:gd name="T20" fmla="*/ 566 w 569"/>
                <a:gd name="T21" fmla="*/ 272 h 637"/>
                <a:gd name="T22" fmla="*/ 569 w 569"/>
                <a:gd name="T23" fmla="*/ 319 h 637"/>
                <a:gd name="T24" fmla="*/ 567 w 569"/>
                <a:gd name="T25" fmla="*/ 361 h 637"/>
                <a:gd name="T26" fmla="*/ 558 w 569"/>
                <a:gd name="T27" fmla="*/ 403 h 637"/>
                <a:gd name="T28" fmla="*/ 544 w 569"/>
                <a:gd name="T29" fmla="*/ 442 h 637"/>
                <a:gd name="T30" fmla="*/ 526 w 569"/>
                <a:gd name="T31" fmla="*/ 479 h 637"/>
                <a:gd name="T32" fmla="*/ 503 w 569"/>
                <a:gd name="T33" fmla="*/ 513 h 637"/>
                <a:gd name="T34" fmla="*/ 477 w 569"/>
                <a:gd name="T35" fmla="*/ 544 h 637"/>
                <a:gd name="T36" fmla="*/ 446 w 569"/>
                <a:gd name="T37" fmla="*/ 571 h 637"/>
                <a:gd name="T38" fmla="*/ 413 w 569"/>
                <a:gd name="T39" fmla="*/ 594 h 637"/>
                <a:gd name="T40" fmla="*/ 376 w 569"/>
                <a:gd name="T41" fmla="*/ 612 h 637"/>
                <a:gd name="T42" fmla="*/ 336 w 569"/>
                <a:gd name="T43" fmla="*/ 626 h 637"/>
                <a:gd name="T44" fmla="*/ 295 w 569"/>
                <a:gd name="T45" fmla="*/ 635 h 637"/>
                <a:gd name="T46" fmla="*/ 252 w 569"/>
                <a:gd name="T47" fmla="*/ 637 h 637"/>
                <a:gd name="T48" fmla="*/ 206 w 569"/>
                <a:gd name="T49" fmla="*/ 633 h 637"/>
                <a:gd name="T50" fmla="*/ 162 w 569"/>
                <a:gd name="T51" fmla="*/ 624 h 637"/>
                <a:gd name="T52" fmla="*/ 121 w 569"/>
                <a:gd name="T53" fmla="*/ 608 h 637"/>
                <a:gd name="T54" fmla="*/ 83 w 569"/>
                <a:gd name="T55" fmla="*/ 588 h 637"/>
                <a:gd name="T56" fmla="*/ 48 w 569"/>
                <a:gd name="T57" fmla="*/ 561 h 637"/>
                <a:gd name="T58" fmla="*/ 18 w 569"/>
                <a:gd name="T59" fmla="*/ 532 h 637"/>
                <a:gd name="T60" fmla="*/ 35 w 569"/>
                <a:gd name="T61" fmla="*/ 488 h 637"/>
                <a:gd name="T62" fmla="*/ 48 w 569"/>
                <a:gd name="T63" fmla="*/ 443 h 637"/>
                <a:gd name="T64" fmla="*/ 57 w 569"/>
                <a:gd name="T65" fmla="*/ 395 h 637"/>
                <a:gd name="T66" fmla="*/ 60 w 569"/>
                <a:gd name="T67" fmla="*/ 346 h 637"/>
                <a:gd name="T68" fmla="*/ 57 w 569"/>
                <a:gd name="T69" fmla="*/ 299 h 637"/>
                <a:gd name="T70" fmla="*/ 49 w 569"/>
                <a:gd name="T71" fmla="*/ 253 h 637"/>
                <a:gd name="T72" fmla="*/ 37 w 569"/>
                <a:gd name="T73" fmla="*/ 209 h 637"/>
                <a:gd name="T74" fmla="*/ 21 w 569"/>
                <a:gd name="T75" fmla="*/ 166 h 637"/>
                <a:gd name="T76" fmla="*/ 0 w 569"/>
                <a:gd name="T77" fmla="*/ 125 h 637"/>
                <a:gd name="T78" fmla="*/ 27 w 569"/>
                <a:gd name="T79" fmla="*/ 95 h 637"/>
                <a:gd name="T80" fmla="*/ 58 w 569"/>
                <a:gd name="T81" fmla="*/ 68 h 637"/>
                <a:gd name="T82" fmla="*/ 92 w 569"/>
                <a:gd name="T83" fmla="*/ 45 h 637"/>
                <a:gd name="T84" fmla="*/ 128 w 569"/>
                <a:gd name="T85" fmla="*/ 25 h 637"/>
                <a:gd name="T86" fmla="*/ 167 w 569"/>
                <a:gd name="T87" fmla="*/ 12 h 637"/>
                <a:gd name="T88" fmla="*/ 209 w 569"/>
                <a:gd name="T89" fmla="*/ 3 h 637"/>
                <a:gd name="T90" fmla="*/ 252 w 569"/>
                <a:gd name="T9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69" h="637">
                  <a:moveTo>
                    <a:pt x="252" y="0"/>
                  </a:moveTo>
                  <a:lnTo>
                    <a:pt x="299" y="3"/>
                  </a:lnTo>
                  <a:lnTo>
                    <a:pt x="344" y="13"/>
                  </a:lnTo>
                  <a:lnTo>
                    <a:pt x="385" y="29"/>
                  </a:lnTo>
                  <a:lnTo>
                    <a:pt x="425" y="51"/>
                  </a:lnTo>
                  <a:lnTo>
                    <a:pt x="461" y="77"/>
                  </a:lnTo>
                  <a:lnTo>
                    <a:pt x="492" y="109"/>
                  </a:lnTo>
                  <a:lnTo>
                    <a:pt x="518" y="145"/>
                  </a:lnTo>
                  <a:lnTo>
                    <a:pt x="540" y="184"/>
                  </a:lnTo>
                  <a:lnTo>
                    <a:pt x="556" y="226"/>
                  </a:lnTo>
                  <a:lnTo>
                    <a:pt x="566" y="272"/>
                  </a:lnTo>
                  <a:lnTo>
                    <a:pt x="569" y="319"/>
                  </a:lnTo>
                  <a:lnTo>
                    <a:pt x="567" y="361"/>
                  </a:lnTo>
                  <a:lnTo>
                    <a:pt x="558" y="403"/>
                  </a:lnTo>
                  <a:lnTo>
                    <a:pt x="544" y="442"/>
                  </a:lnTo>
                  <a:lnTo>
                    <a:pt x="526" y="479"/>
                  </a:lnTo>
                  <a:lnTo>
                    <a:pt x="503" y="513"/>
                  </a:lnTo>
                  <a:lnTo>
                    <a:pt x="477" y="544"/>
                  </a:lnTo>
                  <a:lnTo>
                    <a:pt x="446" y="571"/>
                  </a:lnTo>
                  <a:lnTo>
                    <a:pt x="413" y="594"/>
                  </a:lnTo>
                  <a:lnTo>
                    <a:pt x="376" y="612"/>
                  </a:lnTo>
                  <a:lnTo>
                    <a:pt x="336" y="626"/>
                  </a:lnTo>
                  <a:lnTo>
                    <a:pt x="295" y="635"/>
                  </a:lnTo>
                  <a:lnTo>
                    <a:pt x="252" y="637"/>
                  </a:lnTo>
                  <a:lnTo>
                    <a:pt x="206" y="633"/>
                  </a:lnTo>
                  <a:lnTo>
                    <a:pt x="162" y="624"/>
                  </a:lnTo>
                  <a:lnTo>
                    <a:pt x="121" y="608"/>
                  </a:lnTo>
                  <a:lnTo>
                    <a:pt x="83" y="588"/>
                  </a:lnTo>
                  <a:lnTo>
                    <a:pt x="48" y="561"/>
                  </a:lnTo>
                  <a:lnTo>
                    <a:pt x="18" y="532"/>
                  </a:lnTo>
                  <a:lnTo>
                    <a:pt x="35" y="488"/>
                  </a:lnTo>
                  <a:lnTo>
                    <a:pt x="48" y="443"/>
                  </a:lnTo>
                  <a:lnTo>
                    <a:pt x="57" y="395"/>
                  </a:lnTo>
                  <a:lnTo>
                    <a:pt x="60" y="346"/>
                  </a:lnTo>
                  <a:lnTo>
                    <a:pt x="57" y="299"/>
                  </a:lnTo>
                  <a:lnTo>
                    <a:pt x="49" y="253"/>
                  </a:lnTo>
                  <a:lnTo>
                    <a:pt x="37" y="209"/>
                  </a:lnTo>
                  <a:lnTo>
                    <a:pt x="21" y="166"/>
                  </a:lnTo>
                  <a:lnTo>
                    <a:pt x="0" y="125"/>
                  </a:lnTo>
                  <a:lnTo>
                    <a:pt x="27" y="95"/>
                  </a:lnTo>
                  <a:lnTo>
                    <a:pt x="58" y="68"/>
                  </a:lnTo>
                  <a:lnTo>
                    <a:pt x="92" y="45"/>
                  </a:lnTo>
                  <a:lnTo>
                    <a:pt x="128" y="25"/>
                  </a:lnTo>
                  <a:lnTo>
                    <a:pt x="167" y="12"/>
                  </a:lnTo>
                  <a:lnTo>
                    <a:pt x="209" y="3"/>
                  </a:lnTo>
                  <a:lnTo>
                    <a:pt x="2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3" name="Freeform 671"/>
            <p:cNvSpPr>
              <a:spLocks/>
            </p:cNvSpPr>
            <p:nvPr/>
          </p:nvSpPr>
          <p:spPr bwMode="auto">
            <a:xfrm>
              <a:off x="-977901" y="1466850"/>
              <a:ext cx="166688" cy="549275"/>
            </a:xfrm>
            <a:custGeom>
              <a:avLst/>
              <a:gdLst>
                <a:gd name="T0" fmla="*/ 514 w 734"/>
                <a:gd name="T1" fmla="*/ 0 h 2422"/>
                <a:gd name="T2" fmla="*/ 584 w 734"/>
                <a:gd name="T3" fmla="*/ 0 h 2422"/>
                <a:gd name="T4" fmla="*/ 599 w 734"/>
                <a:gd name="T5" fmla="*/ 0 h 2422"/>
                <a:gd name="T6" fmla="*/ 626 w 734"/>
                <a:gd name="T7" fmla="*/ 4 h 2422"/>
                <a:gd name="T8" fmla="*/ 675 w 734"/>
                <a:gd name="T9" fmla="*/ 25 h 2422"/>
                <a:gd name="T10" fmla="*/ 711 w 734"/>
                <a:gd name="T11" fmla="*/ 62 h 2422"/>
                <a:gd name="T12" fmla="*/ 731 w 734"/>
                <a:gd name="T13" fmla="*/ 111 h 2422"/>
                <a:gd name="T14" fmla="*/ 734 w 734"/>
                <a:gd name="T15" fmla="*/ 1291 h 2422"/>
                <a:gd name="T16" fmla="*/ 723 w 734"/>
                <a:gd name="T17" fmla="*/ 1346 h 2422"/>
                <a:gd name="T18" fmla="*/ 694 w 734"/>
                <a:gd name="T19" fmla="*/ 1389 h 2422"/>
                <a:gd name="T20" fmla="*/ 650 w 734"/>
                <a:gd name="T21" fmla="*/ 1419 h 2422"/>
                <a:gd name="T22" fmla="*/ 597 w 734"/>
                <a:gd name="T23" fmla="*/ 1430 h 2422"/>
                <a:gd name="T24" fmla="*/ 552 w 734"/>
                <a:gd name="T25" fmla="*/ 1422 h 2422"/>
                <a:gd name="T26" fmla="*/ 513 w 734"/>
                <a:gd name="T27" fmla="*/ 1401 h 2422"/>
                <a:gd name="T28" fmla="*/ 511 w 734"/>
                <a:gd name="T29" fmla="*/ 2311 h 2422"/>
                <a:gd name="T30" fmla="*/ 490 w 734"/>
                <a:gd name="T31" fmla="*/ 2362 h 2422"/>
                <a:gd name="T32" fmla="*/ 453 w 734"/>
                <a:gd name="T33" fmla="*/ 2399 h 2422"/>
                <a:gd name="T34" fmla="*/ 404 w 734"/>
                <a:gd name="T35" fmla="*/ 2419 h 2422"/>
                <a:gd name="T36" fmla="*/ 349 w 734"/>
                <a:gd name="T37" fmla="*/ 2419 h 2422"/>
                <a:gd name="T38" fmla="*/ 300 w 734"/>
                <a:gd name="T39" fmla="*/ 2399 h 2422"/>
                <a:gd name="T40" fmla="*/ 263 w 734"/>
                <a:gd name="T41" fmla="*/ 2362 h 2422"/>
                <a:gd name="T42" fmla="*/ 242 w 734"/>
                <a:gd name="T43" fmla="*/ 2311 h 2422"/>
                <a:gd name="T44" fmla="*/ 236 w 734"/>
                <a:gd name="T45" fmla="*/ 2284 h 2422"/>
                <a:gd name="T46" fmla="*/ 225 w 734"/>
                <a:gd name="T47" fmla="*/ 2338 h 2422"/>
                <a:gd name="T48" fmla="*/ 194 w 734"/>
                <a:gd name="T49" fmla="*/ 2381 h 2422"/>
                <a:gd name="T50" fmla="*/ 151 w 734"/>
                <a:gd name="T51" fmla="*/ 2411 h 2422"/>
                <a:gd name="T52" fmla="*/ 97 w 734"/>
                <a:gd name="T53" fmla="*/ 2422 h 2422"/>
                <a:gd name="T54" fmla="*/ 44 w 734"/>
                <a:gd name="T55" fmla="*/ 2411 h 2422"/>
                <a:gd name="T56" fmla="*/ 0 w 734"/>
                <a:gd name="T57" fmla="*/ 2381 h 2422"/>
                <a:gd name="T58" fmla="*/ 40 w 734"/>
                <a:gd name="T59" fmla="*/ 1716 h 2422"/>
                <a:gd name="T60" fmla="*/ 110 w 734"/>
                <a:gd name="T61" fmla="*/ 1688 h 2422"/>
                <a:gd name="T62" fmla="*/ 170 w 734"/>
                <a:gd name="T63" fmla="*/ 1641 h 2422"/>
                <a:gd name="T64" fmla="*/ 213 w 734"/>
                <a:gd name="T65" fmla="*/ 1578 h 2422"/>
                <a:gd name="T66" fmla="*/ 237 w 734"/>
                <a:gd name="T67" fmla="*/ 1505 h 2422"/>
                <a:gd name="T68" fmla="*/ 239 w 734"/>
                <a:gd name="T69" fmla="*/ 211 h 2422"/>
                <a:gd name="T70" fmla="*/ 229 w 734"/>
                <a:gd name="T71" fmla="*/ 138 h 2422"/>
                <a:gd name="T72" fmla="*/ 201 w 734"/>
                <a:gd name="T73" fmla="*/ 75 h 2422"/>
                <a:gd name="T74" fmla="*/ 157 w 734"/>
                <a:gd name="T75" fmla="*/ 22 h 2422"/>
                <a:gd name="T76" fmla="*/ 442 w 734"/>
                <a:gd name="T77" fmla="*/ 0 h 2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4" h="2422">
                  <a:moveTo>
                    <a:pt x="480" y="0"/>
                  </a:moveTo>
                  <a:lnTo>
                    <a:pt x="514" y="0"/>
                  </a:lnTo>
                  <a:lnTo>
                    <a:pt x="566" y="0"/>
                  </a:lnTo>
                  <a:lnTo>
                    <a:pt x="584" y="0"/>
                  </a:lnTo>
                  <a:lnTo>
                    <a:pt x="596" y="0"/>
                  </a:lnTo>
                  <a:lnTo>
                    <a:pt x="599" y="0"/>
                  </a:lnTo>
                  <a:lnTo>
                    <a:pt x="599" y="1"/>
                  </a:lnTo>
                  <a:lnTo>
                    <a:pt x="626" y="4"/>
                  </a:lnTo>
                  <a:lnTo>
                    <a:pt x="652" y="12"/>
                  </a:lnTo>
                  <a:lnTo>
                    <a:pt x="675" y="25"/>
                  </a:lnTo>
                  <a:lnTo>
                    <a:pt x="695" y="42"/>
                  </a:lnTo>
                  <a:lnTo>
                    <a:pt x="711" y="62"/>
                  </a:lnTo>
                  <a:lnTo>
                    <a:pt x="723" y="85"/>
                  </a:lnTo>
                  <a:lnTo>
                    <a:pt x="731" y="111"/>
                  </a:lnTo>
                  <a:lnTo>
                    <a:pt x="734" y="138"/>
                  </a:lnTo>
                  <a:lnTo>
                    <a:pt x="734" y="1291"/>
                  </a:lnTo>
                  <a:lnTo>
                    <a:pt x="731" y="1319"/>
                  </a:lnTo>
                  <a:lnTo>
                    <a:pt x="723" y="1346"/>
                  </a:lnTo>
                  <a:lnTo>
                    <a:pt x="710" y="1369"/>
                  </a:lnTo>
                  <a:lnTo>
                    <a:pt x="694" y="1389"/>
                  </a:lnTo>
                  <a:lnTo>
                    <a:pt x="673" y="1406"/>
                  </a:lnTo>
                  <a:lnTo>
                    <a:pt x="650" y="1419"/>
                  </a:lnTo>
                  <a:lnTo>
                    <a:pt x="624" y="1426"/>
                  </a:lnTo>
                  <a:lnTo>
                    <a:pt x="597" y="1430"/>
                  </a:lnTo>
                  <a:lnTo>
                    <a:pt x="574" y="1428"/>
                  </a:lnTo>
                  <a:lnTo>
                    <a:pt x="552" y="1422"/>
                  </a:lnTo>
                  <a:lnTo>
                    <a:pt x="532" y="1413"/>
                  </a:lnTo>
                  <a:lnTo>
                    <a:pt x="513" y="1401"/>
                  </a:lnTo>
                  <a:lnTo>
                    <a:pt x="513" y="2284"/>
                  </a:lnTo>
                  <a:lnTo>
                    <a:pt x="511" y="2311"/>
                  </a:lnTo>
                  <a:lnTo>
                    <a:pt x="503" y="2338"/>
                  </a:lnTo>
                  <a:lnTo>
                    <a:pt x="490" y="2362"/>
                  </a:lnTo>
                  <a:lnTo>
                    <a:pt x="474" y="2381"/>
                  </a:lnTo>
                  <a:lnTo>
                    <a:pt x="453" y="2399"/>
                  </a:lnTo>
                  <a:lnTo>
                    <a:pt x="430" y="2411"/>
                  </a:lnTo>
                  <a:lnTo>
                    <a:pt x="404" y="2419"/>
                  </a:lnTo>
                  <a:lnTo>
                    <a:pt x="376" y="2422"/>
                  </a:lnTo>
                  <a:lnTo>
                    <a:pt x="349" y="2419"/>
                  </a:lnTo>
                  <a:lnTo>
                    <a:pt x="323" y="2411"/>
                  </a:lnTo>
                  <a:lnTo>
                    <a:pt x="300" y="2399"/>
                  </a:lnTo>
                  <a:lnTo>
                    <a:pt x="279" y="2381"/>
                  </a:lnTo>
                  <a:lnTo>
                    <a:pt x="263" y="2362"/>
                  </a:lnTo>
                  <a:lnTo>
                    <a:pt x="250" y="2338"/>
                  </a:lnTo>
                  <a:lnTo>
                    <a:pt x="242" y="2311"/>
                  </a:lnTo>
                  <a:lnTo>
                    <a:pt x="239" y="2284"/>
                  </a:lnTo>
                  <a:lnTo>
                    <a:pt x="236" y="2284"/>
                  </a:lnTo>
                  <a:lnTo>
                    <a:pt x="232" y="2311"/>
                  </a:lnTo>
                  <a:lnTo>
                    <a:pt x="225" y="2338"/>
                  </a:lnTo>
                  <a:lnTo>
                    <a:pt x="212" y="2362"/>
                  </a:lnTo>
                  <a:lnTo>
                    <a:pt x="194" y="2381"/>
                  </a:lnTo>
                  <a:lnTo>
                    <a:pt x="175" y="2399"/>
                  </a:lnTo>
                  <a:lnTo>
                    <a:pt x="151" y="2411"/>
                  </a:lnTo>
                  <a:lnTo>
                    <a:pt x="125" y="2419"/>
                  </a:lnTo>
                  <a:lnTo>
                    <a:pt x="97" y="2422"/>
                  </a:lnTo>
                  <a:lnTo>
                    <a:pt x="70" y="2419"/>
                  </a:lnTo>
                  <a:lnTo>
                    <a:pt x="44" y="2411"/>
                  </a:lnTo>
                  <a:lnTo>
                    <a:pt x="20" y="2399"/>
                  </a:lnTo>
                  <a:lnTo>
                    <a:pt x="0" y="2381"/>
                  </a:lnTo>
                  <a:lnTo>
                    <a:pt x="0" y="1721"/>
                  </a:lnTo>
                  <a:lnTo>
                    <a:pt x="40" y="1716"/>
                  </a:lnTo>
                  <a:lnTo>
                    <a:pt x="77" y="1704"/>
                  </a:lnTo>
                  <a:lnTo>
                    <a:pt x="110" y="1688"/>
                  </a:lnTo>
                  <a:lnTo>
                    <a:pt x="142" y="1667"/>
                  </a:lnTo>
                  <a:lnTo>
                    <a:pt x="170" y="1641"/>
                  </a:lnTo>
                  <a:lnTo>
                    <a:pt x="193" y="1611"/>
                  </a:lnTo>
                  <a:lnTo>
                    <a:pt x="213" y="1578"/>
                  </a:lnTo>
                  <a:lnTo>
                    <a:pt x="227" y="1543"/>
                  </a:lnTo>
                  <a:lnTo>
                    <a:pt x="237" y="1505"/>
                  </a:lnTo>
                  <a:lnTo>
                    <a:pt x="239" y="1465"/>
                  </a:lnTo>
                  <a:lnTo>
                    <a:pt x="239" y="211"/>
                  </a:lnTo>
                  <a:lnTo>
                    <a:pt x="237" y="173"/>
                  </a:lnTo>
                  <a:lnTo>
                    <a:pt x="229" y="138"/>
                  </a:lnTo>
                  <a:lnTo>
                    <a:pt x="217" y="106"/>
                  </a:lnTo>
                  <a:lnTo>
                    <a:pt x="201" y="75"/>
                  </a:lnTo>
                  <a:lnTo>
                    <a:pt x="180" y="47"/>
                  </a:lnTo>
                  <a:lnTo>
                    <a:pt x="157" y="22"/>
                  </a:lnTo>
                  <a:lnTo>
                    <a:pt x="130" y="0"/>
                  </a:lnTo>
                  <a:lnTo>
                    <a:pt x="442" y="0"/>
                  </a:lnTo>
                  <a:lnTo>
                    <a:pt x="4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40" name="Group 839"/>
          <p:cNvGrpSpPr/>
          <p:nvPr/>
        </p:nvGrpSpPr>
        <p:grpSpPr>
          <a:xfrm>
            <a:off x="6250795" y="1678294"/>
            <a:ext cx="320512" cy="278391"/>
            <a:chOff x="-2628900" y="2289175"/>
            <a:chExt cx="773112" cy="6715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38" name="Freeform 676"/>
            <p:cNvSpPr>
              <a:spLocks noEditPoints="1"/>
            </p:cNvSpPr>
            <p:nvPr/>
          </p:nvSpPr>
          <p:spPr bwMode="auto">
            <a:xfrm>
              <a:off x="-2192338" y="2627313"/>
              <a:ext cx="336550" cy="333375"/>
            </a:xfrm>
            <a:custGeom>
              <a:avLst/>
              <a:gdLst>
                <a:gd name="T0" fmla="*/ 386 w 1482"/>
                <a:gd name="T1" fmla="*/ 843 h 1468"/>
                <a:gd name="T2" fmla="*/ 1095 w 1482"/>
                <a:gd name="T3" fmla="*/ 625 h 1468"/>
                <a:gd name="T4" fmla="*/ 742 w 1482"/>
                <a:gd name="T5" fmla="*/ 0 h 1468"/>
                <a:gd name="T6" fmla="*/ 874 w 1482"/>
                <a:gd name="T7" fmla="*/ 12 h 1468"/>
                <a:gd name="T8" fmla="*/ 999 w 1482"/>
                <a:gd name="T9" fmla="*/ 47 h 1468"/>
                <a:gd name="T10" fmla="*/ 1115 w 1482"/>
                <a:gd name="T11" fmla="*/ 100 h 1468"/>
                <a:gd name="T12" fmla="*/ 1219 w 1482"/>
                <a:gd name="T13" fmla="*/ 173 h 1468"/>
                <a:gd name="T14" fmla="*/ 1308 w 1482"/>
                <a:gd name="T15" fmla="*/ 261 h 1468"/>
                <a:gd name="T16" fmla="*/ 1381 w 1482"/>
                <a:gd name="T17" fmla="*/ 364 h 1468"/>
                <a:gd name="T18" fmla="*/ 1435 w 1482"/>
                <a:gd name="T19" fmla="*/ 478 h 1468"/>
                <a:gd name="T20" fmla="*/ 1470 w 1482"/>
                <a:gd name="T21" fmla="*/ 602 h 1468"/>
                <a:gd name="T22" fmla="*/ 1482 w 1482"/>
                <a:gd name="T23" fmla="*/ 734 h 1468"/>
                <a:gd name="T24" fmla="*/ 1470 w 1482"/>
                <a:gd name="T25" fmla="*/ 866 h 1468"/>
                <a:gd name="T26" fmla="*/ 1435 w 1482"/>
                <a:gd name="T27" fmla="*/ 990 h 1468"/>
                <a:gd name="T28" fmla="*/ 1381 w 1482"/>
                <a:gd name="T29" fmla="*/ 1104 h 1468"/>
                <a:gd name="T30" fmla="*/ 1308 w 1482"/>
                <a:gd name="T31" fmla="*/ 1206 h 1468"/>
                <a:gd name="T32" fmla="*/ 1219 w 1482"/>
                <a:gd name="T33" fmla="*/ 1295 h 1468"/>
                <a:gd name="T34" fmla="*/ 1115 w 1482"/>
                <a:gd name="T35" fmla="*/ 1368 h 1468"/>
                <a:gd name="T36" fmla="*/ 999 w 1482"/>
                <a:gd name="T37" fmla="*/ 1421 h 1468"/>
                <a:gd name="T38" fmla="*/ 874 w 1482"/>
                <a:gd name="T39" fmla="*/ 1456 h 1468"/>
                <a:gd name="T40" fmla="*/ 742 w 1482"/>
                <a:gd name="T41" fmla="*/ 1468 h 1468"/>
                <a:gd name="T42" fmla="*/ 608 w 1482"/>
                <a:gd name="T43" fmla="*/ 1456 h 1468"/>
                <a:gd name="T44" fmla="*/ 483 w 1482"/>
                <a:gd name="T45" fmla="*/ 1421 h 1468"/>
                <a:gd name="T46" fmla="*/ 367 w 1482"/>
                <a:gd name="T47" fmla="*/ 1368 h 1468"/>
                <a:gd name="T48" fmla="*/ 263 w 1482"/>
                <a:gd name="T49" fmla="*/ 1295 h 1468"/>
                <a:gd name="T50" fmla="*/ 174 w 1482"/>
                <a:gd name="T51" fmla="*/ 1206 h 1468"/>
                <a:gd name="T52" fmla="*/ 101 w 1482"/>
                <a:gd name="T53" fmla="*/ 1104 h 1468"/>
                <a:gd name="T54" fmla="*/ 47 w 1482"/>
                <a:gd name="T55" fmla="*/ 990 h 1468"/>
                <a:gd name="T56" fmla="*/ 12 w 1482"/>
                <a:gd name="T57" fmla="*/ 866 h 1468"/>
                <a:gd name="T58" fmla="*/ 0 w 1482"/>
                <a:gd name="T59" fmla="*/ 734 h 1468"/>
                <a:gd name="T60" fmla="*/ 12 w 1482"/>
                <a:gd name="T61" fmla="*/ 602 h 1468"/>
                <a:gd name="T62" fmla="*/ 47 w 1482"/>
                <a:gd name="T63" fmla="*/ 478 h 1468"/>
                <a:gd name="T64" fmla="*/ 101 w 1482"/>
                <a:gd name="T65" fmla="*/ 364 h 1468"/>
                <a:gd name="T66" fmla="*/ 174 w 1482"/>
                <a:gd name="T67" fmla="*/ 261 h 1468"/>
                <a:gd name="T68" fmla="*/ 263 w 1482"/>
                <a:gd name="T69" fmla="*/ 173 h 1468"/>
                <a:gd name="T70" fmla="*/ 367 w 1482"/>
                <a:gd name="T71" fmla="*/ 100 h 1468"/>
                <a:gd name="T72" fmla="*/ 483 w 1482"/>
                <a:gd name="T73" fmla="*/ 47 h 1468"/>
                <a:gd name="T74" fmla="*/ 608 w 1482"/>
                <a:gd name="T75" fmla="*/ 12 h 1468"/>
                <a:gd name="T76" fmla="*/ 742 w 1482"/>
                <a:gd name="T77" fmla="*/ 0 h 1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82" h="1468">
                  <a:moveTo>
                    <a:pt x="386" y="625"/>
                  </a:moveTo>
                  <a:lnTo>
                    <a:pt x="386" y="843"/>
                  </a:lnTo>
                  <a:lnTo>
                    <a:pt x="1095" y="843"/>
                  </a:lnTo>
                  <a:lnTo>
                    <a:pt x="1095" y="625"/>
                  </a:lnTo>
                  <a:lnTo>
                    <a:pt x="386" y="625"/>
                  </a:lnTo>
                  <a:close/>
                  <a:moveTo>
                    <a:pt x="742" y="0"/>
                  </a:moveTo>
                  <a:lnTo>
                    <a:pt x="808" y="4"/>
                  </a:lnTo>
                  <a:lnTo>
                    <a:pt x="874" y="12"/>
                  </a:lnTo>
                  <a:lnTo>
                    <a:pt x="938" y="27"/>
                  </a:lnTo>
                  <a:lnTo>
                    <a:pt x="999" y="47"/>
                  </a:lnTo>
                  <a:lnTo>
                    <a:pt x="1059" y="71"/>
                  </a:lnTo>
                  <a:lnTo>
                    <a:pt x="1115" y="100"/>
                  </a:lnTo>
                  <a:lnTo>
                    <a:pt x="1168" y="135"/>
                  </a:lnTo>
                  <a:lnTo>
                    <a:pt x="1219" y="173"/>
                  </a:lnTo>
                  <a:lnTo>
                    <a:pt x="1265" y="216"/>
                  </a:lnTo>
                  <a:lnTo>
                    <a:pt x="1308" y="261"/>
                  </a:lnTo>
                  <a:lnTo>
                    <a:pt x="1346" y="311"/>
                  </a:lnTo>
                  <a:lnTo>
                    <a:pt x="1381" y="364"/>
                  </a:lnTo>
                  <a:lnTo>
                    <a:pt x="1411" y="419"/>
                  </a:lnTo>
                  <a:lnTo>
                    <a:pt x="1435" y="478"/>
                  </a:lnTo>
                  <a:lnTo>
                    <a:pt x="1455" y="539"/>
                  </a:lnTo>
                  <a:lnTo>
                    <a:pt x="1470" y="602"/>
                  </a:lnTo>
                  <a:lnTo>
                    <a:pt x="1479" y="667"/>
                  </a:lnTo>
                  <a:lnTo>
                    <a:pt x="1482" y="734"/>
                  </a:lnTo>
                  <a:lnTo>
                    <a:pt x="1479" y="801"/>
                  </a:lnTo>
                  <a:lnTo>
                    <a:pt x="1470" y="866"/>
                  </a:lnTo>
                  <a:lnTo>
                    <a:pt x="1455" y="929"/>
                  </a:lnTo>
                  <a:lnTo>
                    <a:pt x="1435" y="990"/>
                  </a:lnTo>
                  <a:lnTo>
                    <a:pt x="1411" y="1049"/>
                  </a:lnTo>
                  <a:lnTo>
                    <a:pt x="1381" y="1104"/>
                  </a:lnTo>
                  <a:lnTo>
                    <a:pt x="1346" y="1157"/>
                  </a:lnTo>
                  <a:lnTo>
                    <a:pt x="1308" y="1206"/>
                  </a:lnTo>
                  <a:lnTo>
                    <a:pt x="1265" y="1252"/>
                  </a:lnTo>
                  <a:lnTo>
                    <a:pt x="1219" y="1295"/>
                  </a:lnTo>
                  <a:lnTo>
                    <a:pt x="1168" y="1333"/>
                  </a:lnTo>
                  <a:lnTo>
                    <a:pt x="1115" y="1368"/>
                  </a:lnTo>
                  <a:lnTo>
                    <a:pt x="1059" y="1397"/>
                  </a:lnTo>
                  <a:lnTo>
                    <a:pt x="999" y="1421"/>
                  </a:lnTo>
                  <a:lnTo>
                    <a:pt x="938" y="1441"/>
                  </a:lnTo>
                  <a:lnTo>
                    <a:pt x="874" y="1456"/>
                  </a:lnTo>
                  <a:lnTo>
                    <a:pt x="808" y="1464"/>
                  </a:lnTo>
                  <a:lnTo>
                    <a:pt x="742" y="1468"/>
                  </a:lnTo>
                  <a:lnTo>
                    <a:pt x="674" y="1464"/>
                  </a:lnTo>
                  <a:lnTo>
                    <a:pt x="608" y="1456"/>
                  </a:lnTo>
                  <a:lnTo>
                    <a:pt x="544" y="1441"/>
                  </a:lnTo>
                  <a:lnTo>
                    <a:pt x="483" y="1421"/>
                  </a:lnTo>
                  <a:lnTo>
                    <a:pt x="423" y="1397"/>
                  </a:lnTo>
                  <a:lnTo>
                    <a:pt x="367" y="1368"/>
                  </a:lnTo>
                  <a:lnTo>
                    <a:pt x="314" y="1333"/>
                  </a:lnTo>
                  <a:lnTo>
                    <a:pt x="263" y="1295"/>
                  </a:lnTo>
                  <a:lnTo>
                    <a:pt x="218" y="1252"/>
                  </a:lnTo>
                  <a:lnTo>
                    <a:pt x="174" y="1206"/>
                  </a:lnTo>
                  <a:lnTo>
                    <a:pt x="136" y="1157"/>
                  </a:lnTo>
                  <a:lnTo>
                    <a:pt x="101" y="1104"/>
                  </a:lnTo>
                  <a:lnTo>
                    <a:pt x="71" y="1049"/>
                  </a:lnTo>
                  <a:lnTo>
                    <a:pt x="47" y="990"/>
                  </a:lnTo>
                  <a:lnTo>
                    <a:pt x="27" y="929"/>
                  </a:lnTo>
                  <a:lnTo>
                    <a:pt x="12" y="866"/>
                  </a:lnTo>
                  <a:lnTo>
                    <a:pt x="3" y="801"/>
                  </a:lnTo>
                  <a:lnTo>
                    <a:pt x="0" y="734"/>
                  </a:lnTo>
                  <a:lnTo>
                    <a:pt x="3" y="667"/>
                  </a:lnTo>
                  <a:lnTo>
                    <a:pt x="12" y="602"/>
                  </a:lnTo>
                  <a:lnTo>
                    <a:pt x="27" y="539"/>
                  </a:lnTo>
                  <a:lnTo>
                    <a:pt x="47" y="478"/>
                  </a:lnTo>
                  <a:lnTo>
                    <a:pt x="71" y="419"/>
                  </a:lnTo>
                  <a:lnTo>
                    <a:pt x="101" y="364"/>
                  </a:lnTo>
                  <a:lnTo>
                    <a:pt x="136" y="311"/>
                  </a:lnTo>
                  <a:lnTo>
                    <a:pt x="174" y="261"/>
                  </a:lnTo>
                  <a:lnTo>
                    <a:pt x="218" y="216"/>
                  </a:lnTo>
                  <a:lnTo>
                    <a:pt x="263" y="173"/>
                  </a:lnTo>
                  <a:lnTo>
                    <a:pt x="314" y="135"/>
                  </a:lnTo>
                  <a:lnTo>
                    <a:pt x="367" y="100"/>
                  </a:lnTo>
                  <a:lnTo>
                    <a:pt x="423" y="71"/>
                  </a:lnTo>
                  <a:lnTo>
                    <a:pt x="483" y="47"/>
                  </a:lnTo>
                  <a:lnTo>
                    <a:pt x="544" y="27"/>
                  </a:lnTo>
                  <a:lnTo>
                    <a:pt x="608" y="12"/>
                  </a:lnTo>
                  <a:lnTo>
                    <a:pt x="674" y="4"/>
                  </a:lnTo>
                  <a:lnTo>
                    <a:pt x="7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" name="Freeform 677"/>
            <p:cNvSpPr>
              <a:spLocks/>
            </p:cNvSpPr>
            <p:nvPr/>
          </p:nvSpPr>
          <p:spPr bwMode="auto">
            <a:xfrm>
              <a:off x="-2628900" y="2289175"/>
              <a:ext cx="749300" cy="641350"/>
            </a:xfrm>
            <a:custGeom>
              <a:avLst/>
              <a:gdLst>
                <a:gd name="T0" fmla="*/ 1001 w 3305"/>
                <a:gd name="T1" fmla="*/ 11 h 2833"/>
                <a:gd name="T2" fmla="*/ 1194 w 3305"/>
                <a:gd name="T3" fmla="*/ 74 h 2833"/>
                <a:gd name="T4" fmla="*/ 1367 w 3305"/>
                <a:gd name="T5" fmla="*/ 183 h 2833"/>
                <a:gd name="T6" fmla="*/ 1511 w 3305"/>
                <a:gd name="T7" fmla="*/ 332 h 2833"/>
                <a:gd name="T8" fmla="*/ 1623 w 3305"/>
                <a:gd name="T9" fmla="*/ 515 h 2833"/>
                <a:gd name="T10" fmla="*/ 1714 w 3305"/>
                <a:gd name="T11" fmla="*/ 450 h 2833"/>
                <a:gd name="T12" fmla="*/ 1838 w 3305"/>
                <a:gd name="T13" fmla="*/ 278 h 2833"/>
                <a:gd name="T14" fmla="*/ 1993 w 3305"/>
                <a:gd name="T15" fmla="*/ 142 h 2833"/>
                <a:gd name="T16" fmla="*/ 2172 w 3305"/>
                <a:gd name="T17" fmla="*/ 48 h 2833"/>
                <a:gd name="T18" fmla="*/ 2373 w 3305"/>
                <a:gd name="T19" fmla="*/ 3 h 2833"/>
                <a:gd name="T20" fmla="*/ 2582 w 3305"/>
                <a:gd name="T21" fmla="*/ 13 h 2833"/>
                <a:gd name="T22" fmla="*/ 2778 w 3305"/>
                <a:gd name="T23" fmla="*/ 76 h 2833"/>
                <a:gd name="T24" fmla="*/ 2952 w 3305"/>
                <a:gd name="T25" fmla="*/ 187 h 2833"/>
                <a:gd name="T26" fmla="*/ 3097 w 3305"/>
                <a:gd name="T27" fmla="*/ 339 h 2833"/>
                <a:gd name="T28" fmla="*/ 3208 w 3305"/>
                <a:gd name="T29" fmla="*/ 525 h 2833"/>
                <a:gd name="T30" fmla="*/ 3279 w 3305"/>
                <a:gd name="T31" fmla="*/ 739 h 2833"/>
                <a:gd name="T32" fmla="*/ 3305 w 3305"/>
                <a:gd name="T33" fmla="*/ 972 h 2833"/>
                <a:gd name="T34" fmla="*/ 3276 w 3305"/>
                <a:gd name="T35" fmla="*/ 1228 h 2833"/>
                <a:gd name="T36" fmla="*/ 3198 w 3305"/>
                <a:gd name="T37" fmla="*/ 1468 h 2833"/>
                <a:gd name="T38" fmla="*/ 3052 w 3305"/>
                <a:gd name="T39" fmla="*/ 1478 h 2833"/>
                <a:gd name="T40" fmla="*/ 2869 w 3305"/>
                <a:gd name="T41" fmla="*/ 1410 h 2833"/>
                <a:gd name="T42" fmla="*/ 2670 w 3305"/>
                <a:gd name="T43" fmla="*/ 1386 h 2833"/>
                <a:gd name="T44" fmla="*/ 2454 w 3305"/>
                <a:gd name="T45" fmla="*/ 1414 h 2833"/>
                <a:gd name="T46" fmla="*/ 2260 w 3305"/>
                <a:gd name="T47" fmla="*/ 1490 h 2833"/>
                <a:gd name="T48" fmla="*/ 2093 w 3305"/>
                <a:gd name="T49" fmla="*/ 1610 h 2833"/>
                <a:gd name="T50" fmla="*/ 1959 w 3305"/>
                <a:gd name="T51" fmla="*/ 1765 h 2833"/>
                <a:gd name="T52" fmla="*/ 1867 w 3305"/>
                <a:gd name="T53" fmla="*/ 1950 h 2833"/>
                <a:gd name="T54" fmla="*/ 1821 w 3305"/>
                <a:gd name="T55" fmla="*/ 2156 h 2833"/>
                <a:gd name="T56" fmla="*/ 1831 w 3305"/>
                <a:gd name="T57" fmla="*/ 2369 h 2833"/>
                <a:gd name="T58" fmla="*/ 1890 w 3305"/>
                <a:gd name="T59" fmla="*/ 2565 h 2833"/>
                <a:gd name="T60" fmla="*/ 1908 w 3305"/>
                <a:gd name="T61" fmla="*/ 2708 h 2833"/>
                <a:gd name="T62" fmla="*/ 1791 w 3305"/>
                <a:gd name="T63" fmla="*/ 2771 h 2833"/>
                <a:gd name="T64" fmla="*/ 1709 w 3305"/>
                <a:gd name="T65" fmla="*/ 2812 h 2833"/>
                <a:gd name="T66" fmla="*/ 1668 w 3305"/>
                <a:gd name="T67" fmla="*/ 2831 h 2833"/>
                <a:gd name="T68" fmla="*/ 1655 w 3305"/>
                <a:gd name="T69" fmla="*/ 2828 h 2833"/>
                <a:gd name="T70" fmla="*/ 1600 w 3305"/>
                <a:gd name="T71" fmla="*/ 2803 h 2833"/>
                <a:gd name="T72" fmla="*/ 1507 w 3305"/>
                <a:gd name="T73" fmla="*/ 2756 h 2833"/>
                <a:gd name="T74" fmla="*/ 1383 w 3305"/>
                <a:gd name="T75" fmla="*/ 2689 h 2833"/>
                <a:gd name="T76" fmla="*/ 1233 w 3305"/>
                <a:gd name="T77" fmla="*/ 2601 h 2833"/>
                <a:gd name="T78" fmla="*/ 1068 w 3305"/>
                <a:gd name="T79" fmla="*/ 2495 h 2833"/>
                <a:gd name="T80" fmla="*/ 892 w 3305"/>
                <a:gd name="T81" fmla="*/ 2370 h 2833"/>
                <a:gd name="T82" fmla="*/ 714 w 3305"/>
                <a:gd name="T83" fmla="*/ 2229 h 2833"/>
                <a:gd name="T84" fmla="*/ 541 w 3305"/>
                <a:gd name="T85" fmla="*/ 2070 h 2833"/>
                <a:gd name="T86" fmla="*/ 380 w 3305"/>
                <a:gd name="T87" fmla="*/ 1896 h 2833"/>
                <a:gd name="T88" fmla="*/ 239 w 3305"/>
                <a:gd name="T89" fmla="*/ 1707 h 2833"/>
                <a:gd name="T90" fmla="*/ 123 w 3305"/>
                <a:gd name="T91" fmla="*/ 1502 h 2833"/>
                <a:gd name="T92" fmla="*/ 42 w 3305"/>
                <a:gd name="T93" fmla="*/ 1283 h 2833"/>
                <a:gd name="T94" fmla="*/ 3 w 3305"/>
                <a:gd name="T95" fmla="*/ 1052 h 2833"/>
                <a:gd name="T96" fmla="*/ 12 w 3305"/>
                <a:gd name="T97" fmla="*/ 815 h 2833"/>
                <a:gd name="T98" fmla="*/ 68 w 3305"/>
                <a:gd name="T99" fmla="*/ 594 h 2833"/>
                <a:gd name="T100" fmla="*/ 167 w 3305"/>
                <a:gd name="T101" fmla="*/ 398 h 2833"/>
                <a:gd name="T102" fmla="*/ 301 w 3305"/>
                <a:gd name="T103" fmla="*/ 234 h 2833"/>
                <a:gd name="T104" fmla="*/ 466 w 3305"/>
                <a:gd name="T105" fmla="*/ 108 h 2833"/>
                <a:gd name="T106" fmla="*/ 655 w 3305"/>
                <a:gd name="T107" fmla="*/ 27 h 2833"/>
                <a:gd name="T108" fmla="*/ 862 w 3305"/>
                <a:gd name="T109" fmla="*/ 0 h 28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305" h="2833">
                  <a:moveTo>
                    <a:pt x="862" y="0"/>
                  </a:moveTo>
                  <a:lnTo>
                    <a:pt x="932" y="3"/>
                  </a:lnTo>
                  <a:lnTo>
                    <a:pt x="1001" y="11"/>
                  </a:lnTo>
                  <a:lnTo>
                    <a:pt x="1067" y="27"/>
                  </a:lnTo>
                  <a:lnTo>
                    <a:pt x="1132" y="48"/>
                  </a:lnTo>
                  <a:lnTo>
                    <a:pt x="1194" y="74"/>
                  </a:lnTo>
                  <a:lnTo>
                    <a:pt x="1255" y="106"/>
                  </a:lnTo>
                  <a:lnTo>
                    <a:pt x="1312" y="142"/>
                  </a:lnTo>
                  <a:lnTo>
                    <a:pt x="1367" y="183"/>
                  </a:lnTo>
                  <a:lnTo>
                    <a:pt x="1418" y="229"/>
                  </a:lnTo>
                  <a:lnTo>
                    <a:pt x="1467" y="278"/>
                  </a:lnTo>
                  <a:lnTo>
                    <a:pt x="1511" y="332"/>
                  </a:lnTo>
                  <a:lnTo>
                    <a:pt x="1553" y="390"/>
                  </a:lnTo>
                  <a:lnTo>
                    <a:pt x="1590" y="450"/>
                  </a:lnTo>
                  <a:lnTo>
                    <a:pt x="1623" y="515"/>
                  </a:lnTo>
                  <a:lnTo>
                    <a:pt x="1652" y="582"/>
                  </a:lnTo>
                  <a:lnTo>
                    <a:pt x="1681" y="515"/>
                  </a:lnTo>
                  <a:lnTo>
                    <a:pt x="1714" y="450"/>
                  </a:lnTo>
                  <a:lnTo>
                    <a:pt x="1752" y="390"/>
                  </a:lnTo>
                  <a:lnTo>
                    <a:pt x="1793" y="332"/>
                  </a:lnTo>
                  <a:lnTo>
                    <a:pt x="1838" y="278"/>
                  </a:lnTo>
                  <a:lnTo>
                    <a:pt x="1887" y="229"/>
                  </a:lnTo>
                  <a:lnTo>
                    <a:pt x="1938" y="183"/>
                  </a:lnTo>
                  <a:lnTo>
                    <a:pt x="1993" y="142"/>
                  </a:lnTo>
                  <a:lnTo>
                    <a:pt x="2050" y="106"/>
                  </a:lnTo>
                  <a:lnTo>
                    <a:pt x="2111" y="74"/>
                  </a:lnTo>
                  <a:lnTo>
                    <a:pt x="2172" y="48"/>
                  </a:lnTo>
                  <a:lnTo>
                    <a:pt x="2237" y="27"/>
                  </a:lnTo>
                  <a:lnTo>
                    <a:pt x="2304" y="11"/>
                  </a:lnTo>
                  <a:lnTo>
                    <a:pt x="2373" y="3"/>
                  </a:lnTo>
                  <a:lnTo>
                    <a:pt x="2443" y="0"/>
                  </a:lnTo>
                  <a:lnTo>
                    <a:pt x="2513" y="3"/>
                  </a:lnTo>
                  <a:lnTo>
                    <a:pt x="2582" y="13"/>
                  </a:lnTo>
                  <a:lnTo>
                    <a:pt x="2649" y="27"/>
                  </a:lnTo>
                  <a:lnTo>
                    <a:pt x="2715" y="49"/>
                  </a:lnTo>
                  <a:lnTo>
                    <a:pt x="2778" y="76"/>
                  </a:lnTo>
                  <a:lnTo>
                    <a:pt x="2838" y="108"/>
                  </a:lnTo>
                  <a:lnTo>
                    <a:pt x="2897" y="145"/>
                  </a:lnTo>
                  <a:lnTo>
                    <a:pt x="2952" y="187"/>
                  </a:lnTo>
                  <a:lnTo>
                    <a:pt x="3004" y="234"/>
                  </a:lnTo>
                  <a:lnTo>
                    <a:pt x="3051" y="285"/>
                  </a:lnTo>
                  <a:lnTo>
                    <a:pt x="3097" y="339"/>
                  </a:lnTo>
                  <a:lnTo>
                    <a:pt x="3138" y="398"/>
                  </a:lnTo>
                  <a:lnTo>
                    <a:pt x="3175" y="460"/>
                  </a:lnTo>
                  <a:lnTo>
                    <a:pt x="3208" y="525"/>
                  </a:lnTo>
                  <a:lnTo>
                    <a:pt x="3237" y="594"/>
                  </a:lnTo>
                  <a:lnTo>
                    <a:pt x="3260" y="665"/>
                  </a:lnTo>
                  <a:lnTo>
                    <a:pt x="3279" y="739"/>
                  </a:lnTo>
                  <a:lnTo>
                    <a:pt x="3293" y="815"/>
                  </a:lnTo>
                  <a:lnTo>
                    <a:pt x="3302" y="893"/>
                  </a:lnTo>
                  <a:lnTo>
                    <a:pt x="3305" y="972"/>
                  </a:lnTo>
                  <a:lnTo>
                    <a:pt x="3302" y="1060"/>
                  </a:lnTo>
                  <a:lnTo>
                    <a:pt x="3292" y="1145"/>
                  </a:lnTo>
                  <a:lnTo>
                    <a:pt x="3276" y="1228"/>
                  </a:lnTo>
                  <a:lnTo>
                    <a:pt x="3255" y="1310"/>
                  </a:lnTo>
                  <a:lnTo>
                    <a:pt x="3228" y="1389"/>
                  </a:lnTo>
                  <a:lnTo>
                    <a:pt x="3198" y="1468"/>
                  </a:lnTo>
                  <a:lnTo>
                    <a:pt x="3163" y="1545"/>
                  </a:lnTo>
                  <a:lnTo>
                    <a:pt x="3109" y="1509"/>
                  </a:lnTo>
                  <a:lnTo>
                    <a:pt x="3052" y="1478"/>
                  </a:lnTo>
                  <a:lnTo>
                    <a:pt x="2994" y="1451"/>
                  </a:lnTo>
                  <a:lnTo>
                    <a:pt x="2933" y="1428"/>
                  </a:lnTo>
                  <a:lnTo>
                    <a:pt x="2869" y="1410"/>
                  </a:lnTo>
                  <a:lnTo>
                    <a:pt x="2804" y="1398"/>
                  </a:lnTo>
                  <a:lnTo>
                    <a:pt x="2737" y="1389"/>
                  </a:lnTo>
                  <a:lnTo>
                    <a:pt x="2670" y="1386"/>
                  </a:lnTo>
                  <a:lnTo>
                    <a:pt x="2596" y="1389"/>
                  </a:lnTo>
                  <a:lnTo>
                    <a:pt x="2524" y="1399"/>
                  </a:lnTo>
                  <a:lnTo>
                    <a:pt x="2454" y="1414"/>
                  </a:lnTo>
                  <a:lnTo>
                    <a:pt x="2387" y="1435"/>
                  </a:lnTo>
                  <a:lnTo>
                    <a:pt x="2323" y="1460"/>
                  </a:lnTo>
                  <a:lnTo>
                    <a:pt x="2260" y="1490"/>
                  </a:lnTo>
                  <a:lnTo>
                    <a:pt x="2201" y="1526"/>
                  </a:lnTo>
                  <a:lnTo>
                    <a:pt x="2146" y="1566"/>
                  </a:lnTo>
                  <a:lnTo>
                    <a:pt x="2093" y="1610"/>
                  </a:lnTo>
                  <a:lnTo>
                    <a:pt x="2044" y="1658"/>
                  </a:lnTo>
                  <a:lnTo>
                    <a:pt x="1999" y="1710"/>
                  </a:lnTo>
                  <a:lnTo>
                    <a:pt x="1959" y="1765"/>
                  </a:lnTo>
                  <a:lnTo>
                    <a:pt x="1923" y="1824"/>
                  </a:lnTo>
                  <a:lnTo>
                    <a:pt x="1892" y="1885"/>
                  </a:lnTo>
                  <a:lnTo>
                    <a:pt x="1867" y="1950"/>
                  </a:lnTo>
                  <a:lnTo>
                    <a:pt x="1845" y="2016"/>
                  </a:lnTo>
                  <a:lnTo>
                    <a:pt x="1831" y="2086"/>
                  </a:lnTo>
                  <a:lnTo>
                    <a:pt x="1821" y="2156"/>
                  </a:lnTo>
                  <a:lnTo>
                    <a:pt x="1818" y="2229"/>
                  </a:lnTo>
                  <a:lnTo>
                    <a:pt x="1821" y="2300"/>
                  </a:lnTo>
                  <a:lnTo>
                    <a:pt x="1831" y="2369"/>
                  </a:lnTo>
                  <a:lnTo>
                    <a:pt x="1844" y="2436"/>
                  </a:lnTo>
                  <a:lnTo>
                    <a:pt x="1865" y="2502"/>
                  </a:lnTo>
                  <a:lnTo>
                    <a:pt x="1890" y="2565"/>
                  </a:lnTo>
                  <a:lnTo>
                    <a:pt x="1920" y="2625"/>
                  </a:lnTo>
                  <a:lnTo>
                    <a:pt x="1954" y="2683"/>
                  </a:lnTo>
                  <a:lnTo>
                    <a:pt x="1908" y="2708"/>
                  </a:lnTo>
                  <a:lnTo>
                    <a:pt x="1866" y="2732"/>
                  </a:lnTo>
                  <a:lnTo>
                    <a:pt x="1827" y="2753"/>
                  </a:lnTo>
                  <a:lnTo>
                    <a:pt x="1791" y="2771"/>
                  </a:lnTo>
                  <a:lnTo>
                    <a:pt x="1760" y="2787"/>
                  </a:lnTo>
                  <a:lnTo>
                    <a:pt x="1732" y="2801"/>
                  </a:lnTo>
                  <a:lnTo>
                    <a:pt x="1709" y="2812"/>
                  </a:lnTo>
                  <a:lnTo>
                    <a:pt x="1691" y="2822"/>
                  </a:lnTo>
                  <a:lnTo>
                    <a:pt x="1677" y="2828"/>
                  </a:lnTo>
                  <a:lnTo>
                    <a:pt x="1668" y="2831"/>
                  </a:lnTo>
                  <a:lnTo>
                    <a:pt x="1666" y="2833"/>
                  </a:lnTo>
                  <a:lnTo>
                    <a:pt x="1663" y="2831"/>
                  </a:lnTo>
                  <a:lnTo>
                    <a:pt x="1655" y="2828"/>
                  </a:lnTo>
                  <a:lnTo>
                    <a:pt x="1642" y="2822"/>
                  </a:lnTo>
                  <a:lnTo>
                    <a:pt x="1624" y="2813"/>
                  </a:lnTo>
                  <a:lnTo>
                    <a:pt x="1600" y="2803"/>
                  </a:lnTo>
                  <a:lnTo>
                    <a:pt x="1574" y="2789"/>
                  </a:lnTo>
                  <a:lnTo>
                    <a:pt x="1542" y="2774"/>
                  </a:lnTo>
                  <a:lnTo>
                    <a:pt x="1507" y="2756"/>
                  </a:lnTo>
                  <a:lnTo>
                    <a:pt x="1469" y="2736"/>
                  </a:lnTo>
                  <a:lnTo>
                    <a:pt x="1428" y="2713"/>
                  </a:lnTo>
                  <a:lnTo>
                    <a:pt x="1383" y="2689"/>
                  </a:lnTo>
                  <a:lnTo>
                    <a:pt x="1335" y="2661"/>
                  </a:lnTo>
                  <a:lnTo>
                    <a:pt x="1285" y="2632"/>
                  </a:lnTo>
                  <a:lnTo>
                    <a:pt x="1233" y="2601"/>
                  </a:lnTo>
                  <a:lnTo>
                    <a:pt x="1180" y="2568"/>
                  </a:lnTo>
                  <a:lnTo>
                    <a:pt x="1125" y="2532"/>
                  </a:lnTo>
                  <a:lnTo>
                    <a:pt x="1068" y="2495"/>
                  </a:lnTo>
                  <a:lnTo>
                    <a:pt x="1010" y="2455"/>
                  </a:lnTo>
                  <a:lnTo>
                    <a:pt x="951" y="2414"/>
                  </a:lnTo>
                  <a:lnTo>
                    <a:pt x="892" y="2370"/>
                  </a:lnTo>
                  <a:lnTo>
                    <a:pt x="833" y="2325"/>
                  </a:lnTo>
                  <a:lnTo>
                    <a:pt x="773" y="2278"/>
                  </a:lnTo>
                  <a:lnTo>
                    <a:pt x="714" y="2229"/>
                  </a:lnTo>
                  <a:lnTo>
                    <a:pt x="655" y="2178"/>
                  </a:lnTo>
                  <a:lnTo>
                    <a:pt x="598" y="2126"/>
                  </a:lnTo>
                  <a:lnTo>
                    <a:pt x="541" y="2070"/>
                  </a:lnTo>
                  <a:lnTo>
                    <a:pt x="486" y="2014"/>
                  </a:lnTo>
                  <a:lnTo>
                    <a:pt x="432" y="1955"/>
                  </a:lnTo>
                  <a:lnTo>
                    <a:pt x="380" y="1896"/>
                  </a:lnTo>
                  <a:lnTo>
                    <a:pt x="330" y="1835"/>
                  </a:lnTo>
                  <a:lnTo>
                    <a:pt x="283" y="1771"/>
                  </a:lnTo>
                  <a:lnTo>
                    <a:pt x="239" y="1707"/>
                  </a:lnTo>
                  <a:lnTo>
                    <a:pt x="196" y="1639"/>
                  </a:lnTo>
                  <a:lnTo>
                    <a:pt x="158" y="1571"/>
                  </a:lnTo>
                  <a:lnTo>
                    <a:pt x="123" y="1502"/>
                  </a:lnTo>
                  <a:lnTo>
                    <a:pt x="92" y="1430"/>
                  </a:lnTo>
                  <a:lnTo>
                    <a:pt x="65" y="1358"/>
                  </a:lnTo>
                  <a:lnTo>
                    <a:pt x="42" y="1283"/>
                  </a:lnTo>
                  <a:lnTo>
                    <a:pt x="24" y="1208"/>
                  </a:lnTo>
                  <a:lnTo>
                    <a:pt x="11" y="1131"/>
                  </a:lnTo>
                  <a:lnTo>
                    <a:pt x="3" y="1052"/>
                  </a:lnTo>
                  <a:lnTo>
                    <a:pt x="0" y="972"/>
                  </a:lnTo>
                  <a:lnTo>
                    <a:pt x="3" y="893"/>
                  </a:lnTo>
                  <a:lnTo>
                    <a:pt x="12" y="815"/>
                  </a:lnTo>
                  <a:lnTo>
                    <a:pt x="25" y="739"/>
                  </a:lnTo>
                  <a:lnTo>
                    <a:pt x="43" y="665"/>
                  </a:lnTo>
                  <a:lnTo>
                    <a:pt x="68" y="594"/>
                  </a:lnTo>
                  <a:lnTo>
                    <a:pt x="97" y="525"/>
                  </a:lnTo>
                  <a:lnTo>
                    <a:pt x="129" y="460"/>
                  </a:lnTo>
                  <a:lnTo>
                    <a:pt x="167" y="398"/>
                  </a:lnTo>
                  <a:lnTo>
                    <a:pt x="208" y="339"/>
                  </a:lnTo>
                  <a:lnTo>
                    <a:pt x="252" y="285"/>
                  </a:lnTo>
                  <a:lnTo>
                    <a:pt x="301" y="234"/>
                  </a:lnTo>
                  <a:lnTo>
                    <a:pt x="353" y="187"/>
                  </a:lnTo>
                  <a:lnTo>
                    <a:pt x="408" y="145"/>
                  </a:lnTo>
                  <a:lnTo>
                    <a:pt x="466" y="108"/>
                  </a:lnTo>
                  <a:lnTo>
                    <a:pt x="527" y="76"/>
                  </a:lnTo>
                  <a:lnTo>
                    <a:pt x="590" y="49"/>
                  </a:lnTo>
                  <a:lnTo>
                    <a:pt x="655" y="27"/>
                  </a:lnTo>
                  <a:lnTo>
                    <a:pt x="722" y="13"/>
                  </a:lnTo>
                  <a:lnTo>
                    <a:pt x="791" y="3"/>
                  </a:lnTo>
                  <a:lnTo>
                    <a:pt x="8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54" name="Group 853"/>
          <p:cNvGrpSpPr/>
          <p:nvPr/>
        </p:nvGrpSpPr>
        <p:grpSpPr>
          <a:xfrm>
            <a:off x="1897596" y="1658549"/>
            <a:ext cx="288923" cy="317880"/>
            <a:chOff x="-288925" y="2457450"/>
            <a:chExt cx="696913" cy="7667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48" name="Freeform 687"/>
            <p:cNvSpPr>
              <a:spLocks/>
            </p:cNvSpPr>
            <p:nvPr/>
          </p:nvSpPr>
          <p:spPr bwMode="auto">
            <a:xfrm>
              <a:off x="-114300" y="2457450"/>
              <a:ext cx="76200" cy="155575"/>
            </a:xfrm>
            <a:custGeom>
              <a:avLst/>
              <a:gdLst>
                <a:gd name="T0" fmla="*/ 169 w 337"/>
                <a:gd name="T1" fmla="*/ 0 h 683"/>
                <a:gd name="T2" fmla="*/ 169 w 337"/>
                <a:gd name="T3" fmla="*/ 0 h 683"/>
                <a:gd name="T4" fmla="*/ 203 w 337"/>
                <a:gd name="T5" fmla="*/ 3 h 683"/>
                <a:gd name="T6" fmla="*/ 235 w 337"/>
                <a:gd name="T7" fmla="*/ 13 h 683"/>
                <a:gd name="T8" fmla="*/ 264 w 337"/>
                <a:gd name="T9" fmla="*/ 29 h 683"/>
                <a:gd name="T10" fmla="*/ 288 w 337"/>
                <a:gd name="T11" fmla="*/ 49 h 683"/>
                <a:gd name="T12" fmla="*/ 309 w 337"/>
                <a:gd name="T13" fmla="*/ 74 h 683"/>
                <a:gd name="T14" fmla="*/ 324 w 337"/>
                <a:gd name="T15" fmla="*/ 103 h 683"/>
                <a:gd name="T16" fmla="*/ 334 w 337"/>
                <a:gd name="T17" fmla="*/ 133 h 683"/>
                <a:gd name="T18" fmla="*/ 337 w 337"/>
                <a:gd name="T19" fmla="*/ 167 h 683"/>
                <a:gd name="T20" fmla="*/ 337 w 337"/>
                <a:gd name="T21" fmla="*/ 516 h 683"/>
                <a:gd name="T22" fmla="*/ 334 w 337"/>
                <a:gd name="T23" fmla="*/ 550 h 683"/>
                <a:gd name="T24" fmla="*/ 324 w 337"/>
                <a:gd name="T25" fmla="*/ 580 h 683"/>
                <a:gd name="T26" fmla="*/ 309 w 337"/>
                <a:gd name="T27" fmla="*/ 609 h 683"/>
                <a:gd name="T28" fmla="*/ 288 w 337"/>
                <a:gd name="T29" fmla="*/ 634 h 683"/>
                <a:gd name="T30" fmla="*/ 264 w 337"/>
                <a:gd name="T31" fmla="*/ 654 h 683"/>
                <a:gd name="T32" fmla="*/ 235 w 337"/>
                <a:gd name="T33" fmla="*/ 670 h 683"/>
                <a:gd name="T34" fmla="*/ 203 w 337"/>
                <a:gd name="T35" fmla="*/ 679 h 683"/>
                <a:gd name="T36" fmla="*/ 169 w 337"/>
                <a:gd name="T37" fmla="*/ 683 h 683"/>
                <a:gd name="T38" fmla="*/ 136 w 337"/>
                <a:gd name="T39" fmla="*/ 679 h 683"/>
                <a:gd name="T40" fmla="*/ 104 w 337"/>
                <a:gd name="T41" fmla="*/ 670 h 683"/>
                <a:gd name="T42" fmla="*/ 75 w 337"/>
                <a:gd name="T43" fmla="*/ 654 h 683"/>
                <a:gd name="T44" fmla="*/ 50 w 337"/>
                <a:gd name="T45" fmla="*/ 634 h 683"/>
                <a:gd name="T46" fmla="*/ 30 w 337"/>
                <a:gd name="T47" fmla="*/ 609 h 683"/>
                <a:gd name="T48" fmla="*/ 14 w 337"/>
                <a:gd name="T49" fmla="*/ 580 h 683"/>
                <a:gd name="T50" fmla="*/ 4 w 337"/>
                <a:gd name="T51" fmla="*/ 550 h 683"/>
                <a:gd name="T52" fmla="*/ 0 w 337"/>
                <a:gd name="T53" fmla="*/ 516 h 683"/>
                <a:gd name="T54" fmla="*/ 0 w 337"/>
                <a:gd name="T55" fmla="*/ 167 h 683"/>
                <a:gd name="T56" fmla="*/ 4 w 337"/>
                <a:gd name="T57" fmla="*/ 133 h 683"/>
                <a:gd name="T58" fmla="*/ 14 w 337"/>
                <a:gd name="T59" fmla="*/ 103 h 683"/>
                <a:gd name="T60" fmla="*/ 30 w 337"/>
                <a:gd name="T61" fmla="*/ 74 h 683"/>
                <a:gd name="T62" fmla="*/ 50 w 337"/>
                <a:gd name="T63" fmla="*/ 49 h 683"/>
                <a:gd name="T64" fmla="*/ 75 w 337"/>
                <a:gd name="T65" fmla="*/ 29 h 683"/>
                <a:gd name="T66" fmla="*/ 104 w 337"/>
                <a:gd name="T67" fmla="*/ 13 h 683"/>
                <a:gd name="T68" fmla="*/ 136 w 337"/>
                <a:gd name="T69" fmla="*/ 3 h 683"/>
                <a:gd name="T70" fmla="*/ 169 w 337"/>
                <a:gd name="T71" fmla="*/ 0 h 6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683">
                  <a:moveTo>
                    <a:pt x="169" y="0"/>
                  </a:moveTo>
                  <a:lnTo>
                    <a:pt x="169" y="0"/>
                  </a:lnTo>
                  <a:lnTo>
                    <a:pt x="203" y="3"/>
                  </a:lnTo>
                  <a:lnTo>
                    <a:pt x="235" y="13"/>
                  </a:lnTo>
                  <a:lnTo>
                    <a:pt x="264" y="29"/>
                  </a:lnTo>
                  <a:lnTo>
                    <a:pt x="288" y="49"/>
                  </a:lnTo>
                  <a:lnTo>
                    <a:pt x="309" y="74"/>
                  </a:lnTo>
                  <a:lnTo>
                    <a:pt x="324" y="103"/>
                  </a:lnTo>
                  <a:lnTo>
                    <a:pt x="334" y="133"/>
                  </a:lnTo>
                  <a:lnTo>
                    <a:pt x="337" y="167"/>
                  </a:lnTo>
                  <a:lnTo>
                    <a:pt x="337" y="516"/>
                  </a:lnTo>
                  <a:lnTo>
                    <a:pt x="334" y="550"/>
                  </a:lnTo>
                  <a:lnTo>
                    <a:pt x="324" y="580"/>
                  </a:lnTo>
                  <a:lnTo>
                    <a:pt x="309" y="609"/>
                  </a:lnTo>
                  <a:lnTo>
                    <a:pt x="288" y="634"/>
                  </a:lnTo>
                  <a:lnTo>
                    <a:pt x="264" y="654"/>
                  </a:lnTo>
                  <a:lnTo>
                    <a:pt x="235" y="670"/>
                  </a:lnTo>
                  <a:lnTo>
                    <a:pt x="203" y="679"/>
                  </a:lnTo>
                  <a:lnTo>
                    <a:pt x="169" y="683"/>
                  </a:lnTo>
                  <a:lnTo>
                    <a:pt x="136" y="679"/>
                  </a:lnTo>
                  <a:lnTo>
                    <a:pt x="104" y="670"/>
                  </a:lnTo>
                  <a:lnTo>
                    <a:pt x="75" y="654"/>
                  </a:lnTo>
                  <a:lnTo>
                    <a:pt x="50" y="634"/>
                  </a:lnTo>
                  <a:lnTo>
                    <a:pt x="30" y="609"/>
                  </a:lnTo>
                  <a:lnTo>
                    <a:pt x="14" y="580"/>
                  </a:lnTo>
                  <a:lnTo>
                    <a:pt x="4" y="550"/>
                  </a:lnTo>
                  <a:lnTo>
                    <a:pt x="0" y="516"/>
                  </a:lnTo>
                  <a:lnTo>
                    <a:pt x="0" y="167"/>
                  </a:lnTo>
                  <a:lnTo>
                    <a:pt x="4" y="133"/>
                  </a:lnTo>
                  <a:lnTo>
                    <a:pt x="14" y="103"/>
                  </a:lnTo>
                  <a:lnTo>
                    <a:pt x="30" y="74"/>
                  </a:lnTo>
                  <a:lnTo>
                    <a:pt x="50" y="49"/>
                  </a:lnTo>
                  <a:lnTo>
                    <a:pt x="75" y="29"/>
                  </a:lnTo>
                  <a:lnTo>
                    <a:pt x="104" y="13"/>
                  </a:lnTo>
                  <a:lnTo>
                    <a:pt x="136" y="3"/>
                  </a:lnTo>
                  <a:lnTo>
                    <a:pt x="1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9" name="Freeform 688"/>
            <p:cNvSpPr>
              <a:spLocks/>
            </p:cNvSpPr>
            <p:nvPr/>
          </p:nvSpPr>
          <p:spPr bwMode="auto">
            <a:xfrm>
              <a:off x="20638" y="2457450"/>
              <a:ext cx="76200" cy="155575"/>
            </a:xfrm>
            <a:custGeom>
              <a:avLst/>
              <a:gdLst>
                <a:gd name="T0" fmla="*/ 169 w 337"/>
                <a:gd name="T1" fmla="*/ 0 h 683"/>
                <a:gd name="T2" fmla="*/ 169 w 337"/>
                <a:gd name="T3" fmla="*/ 0 h 683"/>
                <a:gd name="T4" fmla="*/ 203 w 337"/>
                <a:gd name="T5" fmla="*/ 3 h 683"/>
                <a:gd name="T6" fmla="*/ 234 w 337"/>
                <a:gd name="T7" fmla="*/ 13 h 683"/>
                <a:gd name="T8" fmla="*/ 262 w 337"/>
                <a:gd name="T9" fmla="*/ 29 h 683"/>
                <a:gd name="T10" fmla="*/ 288 w 337"/>
                <a:gd name="T11" fmla="*/ 49 h 683"/>
                <a:gd name="T12" fmla="*/ 309 w 337"/>
                <a:gd name="T13" fmla="*/ 74 h 683"/>
                <a:gd name="T14" fmla="*/ 324 w 337"/>
                <a:gd name="T15" fmla="*/ 103 h 683"/>
                <a:gd name="T16" fmla="*/ 334 w 337"/>
                <a:gd name="T17" fmla="*/ 133 h 683"/>
                <a:gd name="T18" fmla="*/ 337 w 337"/>
                <a:gd name="T19" fmla="*/ 167 h 683"/>
                <a:gd name="T20" fmla="*/ 337 w 337"/>
                <a:gd name="T21" fmla="*/ 516 h 683"/>
                <a:gd name="T22" fmla="*/ 334 w 337"/>
                <a:gd name="T23" fmla="*/ 550 h 683"/>
                <a:gd name="T24" fmla="*/ 324 w 337"/>
                <a:gd name="T25" fmla="*/ 580 h 683"/>
                <a:gd name="T26" fmla="*/ 309 w 337"/>
                <a:gd name="T27" fmla="*/ 609 h 683"/>
                <a:gd name="T28" fmla="*/ 288 w 337"/>
                <a:gd name="T29" fmla="*/ 634 h 683"/>
                <a:gd name="T30" fmla="*/ 262 w 337"/>
                <a:gd name="T31" fmla="*/ 654 h 683"/>
                <a:gd name="T32" fmla="*/ 234 w 337"/>
                <a:gd name="T33" fmla="*/ 670 h 683"/>
                <a:gd name="T34" fmla="*/ 203 w 337"/>
                <a:gd name="T35" fmla="*/ 679 h 683"/>
                <a:gd name="T36" fmla="*/ 169 w 337"/>
                <a:gd name="T37" fmla="*/ 683 h 683"/>
                <a:gd name="T38" fmla="*/ 134 w 337"/>
                <a:gd name="T39" fmla="*/ 679 h 683"/>
                <a:gd name="T40" fmla="*/ 104 w 337"/>
                <a:gd name="T41" fmla="*/ 670 h 683"/>
                <a:gd name="T42" fmla="*/ 75 w 337"/>
                <a:gd name="T43" fmla="*/ 654 h 683"/>
                <a:gd name="T44" fmla="*/ 49 w 337"/>
                <a:gd name="T45" fmla="*/ 634 h 683"/>
                <a:gd name="T46" fmla="*/ 29 w 337"/>
                <a:gd name="T47" fmla="*/ 609 h 683"/>
                <a:gd name="T48" fmla="*/ 13 w 337"/>
                <a:gd name="T49" fmla="*/ 580 h 683"/>
                <a:gd name="T50" fmla="*/ 3 w 337"/>
                <a:gd name="T51" fmla="*/ 550 h 683"/>
                <a:gd name="T52" fmla="*/ 0 w 337"/>
                <a:gd name="T53" fmla="*/ 516 h 683"/>
                <a:gd name="T54" fmla="*/ 0 w 337"/>
                <a:gd name="T55" fmla="*/ 167 h 683"/>
                <a:gd name="T56" fmla="*/ 3 w 337"/>
                <a:gd name="T57" fmla="*/ 133 h 683"/>
                <a:gd name="T58" fmla="*/ 13 w 337"/>
                <a:gd name="T59" fmla="*/ 103 h 683"/>
                <a:gd name="T60" fmla="*/ 29 w 337"/>
                <a:gd name="T61" fmla="*/ 74 h 683"/>
                <a:gd name="T62" fmla="*/ 49 w 337"/>
                <a:gd name="T63" fmla="*/ 49 h 683"/>
                <a:gd name="T64" fmla="*/ 75 w 337"/>
                <a:gd name="T65" fmla="*/ 29 h 683"/>
                <a:gd name="T66" fmla="*/ 104 w 337"/>
                <a:gd name="T67" fmla="*/ 13 h 683"/>
                <a:gd name="T68" fmla="*/ 134 w 337"/>
                <a:gd name="T69" fmla="*/ 3 h 683"/>
                <a:gd name="T70" fmla="*/ 169 w 337"/>
                <a:gd name="T71" fmla="*/ 0 h 6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683">
                  <a:moveTo>
                    <a:pt x="169" y="0"/>
                  </a:moveTo>
                  <a:lnTo>
                    <a:pt x="169" y="0"/>
                  </a:lnTo>
                  <a:lnTo>
                    <a:pt x="203" y="3"/>
                  </a:lnTo>
                  <a:lnTo>
                    <a:pt x="234" y="13"/>
                  </a:lnTo>
                  <a:lnTo>
                    <a:pt x="262" y="29"/>
                  </a:lnTo>
                  <a:lnTo>
                    <a:pt x="288" y="49"/>
                  </a:lnTo>
                  <a:lnTo>
                    <a:pt x="309" y="74"/>
                  </a:lnTo>
                  <a:lnTo>
                    <a:pt x="324" y="103"/>
                  </a:lnTo>
                  <a:lnTo>
                    <a:pt x="334" y="133"/>
                  </a:lnTo>
                  <a:lnTo>
                    <a:pt x="337" y="167"/>
                  </a:lnTo>
                  <a:lnTo>
                    <a:pt x="337" y="516"/>
                  </a:lnTo>
                  <a:lnTo>
                    <a:pt x="334" y="550"/>
                  </a:lnTo>
                  <a:lnTo>
                    <a:pt x="324" y="580"/>
                  </a:lnTo>
                  <a:lnTo>
                    <a:pt x="309" y="609"/>
                  </a:lnTo>
                  <a:lnTo>
                    <a:pt x="288" y="634"/>
                  </a:lnTo>
                  <a:lnTo>
                    <a:pt x="262" y="654"/>
                  </a:lnTo>
                  <a:lnTo>
                    <a:pt x="234" y="670"/>
                  </a:lnTo>
                  <a:lnTo>
                    <a:pt x="203" y="679"/>
                  </a:lnTo>
                  <a:lnTo>
                    <a:pt x="169" y="683"/>
                  </a:lnTo>
                  <a:lnTo>
                    <a:pt x="134" y="679"/>
                  </a:lnTo>
                  <a:lnTo>
                    <a:pt x="104" y="670"/>
                  </a:lnTo>
                  <a:lnTo>
                    <a:pt x="75" y="654"/>
                  </a:lnTo>
                  <a:lnTo>
                    <a:pt x="49" y="634"/>
                  </a:lnTo>
                  <a:lnTo>
                    <a:pt x="29" y="609"/>
                  </a:lnTo>
                  <a:lnTo>
                    <a:pt x="13" y="580"/>
                  </a:lnTo>
                  <a:lnTo>
                    <a:pt x="3" y="550"/>
                  </a:lnTo>
                  <a:lnTo>
                    <a:pt x="0" y="516"/>
                  </a:lnTo>
                  <a:lnTo>
                    <a:pt x="0" y="167"/>
                  </a:lnTo>
                  <a:lnTo>
                    <a:pt x="3" y="133"/>
                  </a:lnTo>
                  <a:lnTo>
                    <a:pt x="13" y="103"/>
                  </a:lnTo>
                  <a:lnTo>
                    <a:pt x="29" y="74"/>
                  </a:lnTo>
                  <a:lnTo>
                    <a:pt x="49" y="49"/>
                  </a:lnTo>
                  <a:lnTo>
                    <a:pt x="75" y="29"/>
                  </a:lnTo>
                  <a:lnTo>
                    <a:pt x="104" y="13"/>
                  </a:lnTo>
                  <a:lnTo>
                    <a:pt x="134" y="3"/>
                  </a:lnTo>
                  <a:lnTo>
                    <a:pt x="1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0" name="Freeform 689"/>
            <p:cNvSpPr>
              <a:spLocks/>
            </p:cNvSpPr>
            <p:nvPr/>
          </p:nvSpPr>
          <p:spPr bwMode="auto">
            <a:xfrm>
              <a:off x="157163" y="2457450"/>
              <a:ext cx="76200" cy="155575"/>
            </a:xfrm>
            <a:custGeom>
              <a:avLst/>
              <a:gdLst>
                <a:gd name="T0" fmla="*/ 168 w 337"/>
                <a:gd name="T1" fmla="*/ 0 h 683"/>
                <a:gd name="T2" fmla="*/ 168 w 337"/>
                <a:gd name="T3" fmla="*/ 0 h 683"/>
                <a:gd name="T4" fmla="*/ 203 w 337"/>
                <a:gd name="T5" fmla="*/ 3 h 683"/>
                <a:gd name="T6" fmla="*/ 235 w 337"/>
                <a:gd name="T7" fmla="*/ 13 h 683"/>
                <a:gd name="T8" fmla="*/ 263 w 337"/>
                <a:gd name="T9" fmla="*/ 29 h 683"/>
                <a:gd name="T10" fmla="*/ 288 w 337"/>
                <a:gd name="T11" fmla="*/ 49 h 683"/>
                <a:gd name="T12" fmla="*/ 309 w 337"/>
                <a:gd name="T13" fmla="*/ 74 h 683"/>
                <a:gd name="T14" fmla="*/ 324 w 337"/>
                <a:gd name="T15" fmla="*/ 103 h 683"/>
                <a:gd name="T16" fmla="*/ 334 w 337"/>
                <a:gd name="T17" fmla="*/ 133 h 683"/>
                <a:gd name="T18" fmla="*/ 337 w 337"/>
                <a:gd name="T19" fmla="*/ 167 h 683"/>
                <a:gd name="T20" fmla="*/ 337 w 337"/>
                <a:gd name="T21" fmla="*/ 516 h 683"/>
                <a:gd name="T22" fmla="*/ 334 w 337"/>
                <a:gd name="T23" fmla="*/ 550 h 683"/>
                <a:gd name="T24" fmla="*/ 324 w 337"/>
                <a:gd name="T25" fmla="*/ 580 h 683"/>
                <a:gd name="T26" fmla="*/ 309 w 337"/>
                <a:gd name="T27" fmla="*/ 609 h 683"/>
                <a:gd name="T28" fmla="*/ 288 w 337"/>
                <a:gd name="T29" fmla="*/ 634 h 683"/>
                <a:gd name="T30" fmla="*/ 263 w 337"/>
                <a:gd name="T31" fmla="*/ 654 h 683"/>
                <a:gd name="T32" fmla="*/ 235 w 337"/>
                <a:gd name="T33" fmla="*/ 670 h 683"/>
                <a:gd name="T34" fmla="*/ 203 w 337"/>
                <a:gd name="T35" fmla="*/ 679 h 683"/>
                <a:gd name="T36" fmla="*/ 168 w 337"/>
                <a:gd name="T37" fmla="*/ 683 h 683"/>
                <a:gd name="T38" fmla="*/ 135 w 337"/>
                <a:gd name="T39" fmla="*/ 679 h 683"/>
                <a:gd name="T40" fmla="*/ 103 w 337"/>
                <a:gd name="T41" fmla="*/ 670 h 683"/>
                <a:gd name="T42" fmla="*/ 75 w 337"/>
                <a:gd name="T43" fmla="*/ 654 h 683"/>
                <a:gd name="T44" fmla="*/ 49 w 337"/>
                <a:gd name="T45" fmla="*/ 634 h 683"/>
                <a:gd name="T46" fmla="*/ 28 w 337"/>
                <a:gd name="T47" fmla="*/ 609 h 683"/>
                <a:gd name="T48" fmla="*/ 13 w 337"/>
                <a:gd name="T49" fmla="*/ 580 h 683"/>
                <a:gd name="T50" fmla="*/ 3 w 337"/>
                <a:gd name="T51" fmla="*/ 550 h 683"/>
                <a:gd name="T52" fmla="*/ 0 w 337"/>
                <a:gd name="T53" fmla="*/ 516 h 683"/>
                <a:gd name="T54" fmla="*/ 0 w 337"/>
                <a:gd name="T55" fmla="*/ 167 h 683"/>
                <a:gd name="T56" fmla="*/ 3 w 337"/>
                <a:gd name="T57" fmla="*/ 133 h 683"/>
                <a:gd name="T58" fmla="*/ 13 w 337"/>
                <a:gd name="T59" fmla="*/ 103 h 683"/>
                <a:gd name="T60" fmla="*/ 28 w 337"/>
                <a:gd name="T61" fmla="*/ 74 h 683"/>
                <a:gd name="T62" fmla="*/ 49 w 337"/>
                <a:gd name="T63" fmla="*/ 49 h 683"/>
                <a:gd name="T64" fmla="*/ 75 w 337"/>
                <a:gd name="T65" fmla="*/ 29 h 683"/>
                <a:gd name="T66" fmla="*/ 103 w 337"/>
                <a:gd name="T67" fmla="*/ 13 h 683"/>
                <a:gd name="T68" fmla="*/ 135 w 337"/>
                <a:gd name="T69" fmla="*/ 3 h 683"/>
                <a:gd name="T70" fmla="*/ 168 w 337"/>
                <a:gd name="T71" fmla="*/ 0 h 6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683">
                  <a:moveTo>
                    <a:pt x="168" y="0"/>
                  </a:moveTo>
                  <a:lnTo>
                    <a:pt x="168" y="0"/>
                  </a:lnTo>
                  <a:lnTo>
                    <a:pt x="203" y="3"/>
                  </a:lnTo>
                  <a:lnTo>
                    <a:pt x="235" y="13"/>
                  </a:lnTo>
                  <a:lnTo>
                    <a:pt x="263" y="29"/>
                  </a:lnTo>
                  <a:lnTo>
                    <a:pt x="288" y="49"/>
                  </a:lnTo>
                  <a:lnTo>
                    <a:pt x="309" y="74"/>
                  </a:lnTo>
                  <a:lnTo>
                    <a:pt x="324" y="103"/>
                  </a:lnTo>
                  <a:lnTo>
                    <a:pt x="334" y="133"/>
                  </a:lnTo>
                  <a:lnTo>
                    <a:pt x="337" y="167"/>
                  </a:lnTo>
                  <a:lnTo>
                    <a:pt x="337" y="516"/>
                  </a:lnTo>
                  <a:lnTo>
                    <a:pt x="334" y="550"/>
                  </a:lnTo>
                  <a:lnTo>
                    <a:pt x="324" y="580"/>
                  </a:lnTo>
                  <a:lnTo>
                    <a:pt x="309" y="609"/>
                  </a:lnTo>
                  <a:lnTo>
                    <a:pt x="288" y="634"/>
                  </a:lnTo>
                  <a:lnTo>
                    <a:pt x="263" y="654"/>
                  </a:lnTo>
                  <a:lnTo>
                    <a:pt x="235" y="670"/>
                  </a:lnTo>
                  <a:lnTo>
                    <a:pt x="203" y="679"/>
                  </a:lnTo>
                  <a:lnTo>
                    <a:pt x="168" y="683"/>
                  </a:lnTo>
                  <a:lnTo>
                    <a:pt x="135" y="679"/>
                  </a:lnTo>
                  <a:lnTo>
                    <a:pt x="103" y="670"/>
                  </a:lnTo>
                  <a:lnTo>
                    <a:pt x="75" y="654"/>
                  </a:lnTo>
                  <a:lnTo>
                    <a:pt x="49" y="634"/>
                  </a:lnTo>
                  <a:lnTo>
                    <a:pt x="28" y="609"/>
                  </a:lnTo>
                  <a:lnTo>
                    <a:pt x="13" y="580"/>
                  </a:lnTo>
                  <a:lnTo>
                    <a:pt x="3" y="550"/>
                  </a:lnTo>
                  <a:lnTo>
                    <a:pt x="0" y="516"/>
                  </a:lnTo>
                  <a:lnTo>
                    <a:pt x="0" y="167"/>
                  </a:lnTo>
                  <a:lnTo>
                    <a:pt x="3" y="133"/>
                  </a:lnTo>
                  <a:lnTo>
                    <a:pt x="13" y="103"/>
                  </a:lnTo>
                  <a:lnTo>
                    <a:pt x="28" y="74"/>
                  </a:lnTo>
                  <a:lnTo>
                    <a:pt x="49" y="49"/>
                  </a:lnTo>
                  <a:lnTo>
                    <a:pt x="75" y="29"/>
                  </a:lnTo>
                  <a:lnTo>
                    <a:pt x="103" y="13"/>
                  </a:lnTo>
                  <a:lnTo>
                    <a:pt x="135" y="3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1" name="Freeform 690"/>
            <p:cNvSpPr>
              <a:spLocks noEditPoints="1"/>
            </p:cNvSpPr>
            <p:nvPr/>
          </p:nvSpPr>
          <p:spPr bwMode="auto">
            <a:xfrm>
              <a:off x="-288925" y="2535238"/>
              <a:ext cx="696913" cy="688975"/>
            </a:xfrm>
            <a:custGeom>
              <a:avLst/>
              <a:gdLst>
                <a:gd name="T0" fmla="*/ 225 w 3072"/>
                <a:gd name="T1" fmla="*/ 2815 h 3037"/>
                <a:gd name="T2" fmla="*/ 2847 w 3072"/>
                <a:gd name="T3" fmla="*/ 889 h 3037"/>
                <a:gd name="T4" fmla="*/ 0 w 3072"/>
                <a:gd name="T5" fmla="*/ 0 h 3037"/>
                <a:gd name="T6" fmla="*/ 657 w 3072"/>
                <a:gd name="T7" fmla="*/ 175 h 3037"/>
                <a:gd name="T8" fmla="*/ 670 w 3072"/>
                <a:gd name="T9" fmla="*/ 255 h 3037"/>
                <a:gd name="T10" fmla="*/ 703 w 3072"/>
                <a:gd name="T11" fmla="*/ 325 h 3037"/>
                <a:gd name="T12" fmla="*/ 754 w 3072"/>
                <a:gd name="T13" fmla="*/ 384 h 3037"/>
                <a:gd name="T14" fmla="*/ 821 w 3072"/>
                <a:gd name="T15" fmla="*/ 427 h 3037"/>
                <a:gd name="T16" fmla="*/ 898 w 3072"/>
                <a:gd name="T17" fmla="*/ 450 h 3037"/>
                <a:gd name="T18" fmla="*/ 981 w 3072"/>
                <a:gd name="T19" fmla="*/ 450 h 3037"/>
                <a:gd name="T20" fmla="*/ 1058 w 3072"/>
                <a:gd name="T21" fmla="*/ 427 h 3037"/>
                <a:gd name="T22" fmla="*/ 1123 w 3072"/>
                <a:gd name="T23" fmla="*/ 384 h 3037"/>
                <a:gd name="T24" fmla="*/ 1175 w 3072"/>
                <a:gd name="T25" fmla="*/ 325 h 3037"/>
                <a:gd name="T26" fmla="*/ 1208 w 3072"/>
                <a:gd name="T27" fmla="*/ 255 h 3037"/>
                <a:gd name="T28" fmla="*/ 1220 w 3072"/>
                <a:gd name="T29" fmla="*/ 175 h 3037"/>
                <a:gd name="T30" fmla="*/ 1255 w 3072"/>
                <a:gd name="T31" fmla="*/ 0 h 3037"/>
                <a:gd name="T32" fmla="*/ 1259 w 3072"/>
                <a:gd name="T33" fmla="*/ 215 h 3037"/>
                <a:gd name="T34" fmla="*/ 1282 w 3072"/>
                <a:gd name="T35" fmla="*/ 292 h 3037"/>
                <a:gd name="T36" fmla="*/ 1325 w 3072"/>
                <a:gd name="T37" fmla="*/ 357 h 3037"/>
                <a:gd name="T38" fmla="*/ 1383 w 3072"/>
                <a:gd name="T39" fmla="*/ 407 h 3037"/>
                <a:gd name="T40" fmla="*/ 1455 w 3072"/>
                <a:gd name="T41" fmla="*/ 441 h 3037"/>
                <a:gd name="T42" fmla="*/ 1537 w 3072"/>
                <a:gd name="T43" fmla="*/ 452 h 3037"/>
                <a:gd name="T44" fmla="*/ 1618 w 3072"/>
                <a:gd name="T45" fmla="*/ 441 h 3037"/>
                <a:gd name="T46" fmla="*/ 1690 w 3072"/>
                <a:gd name="T47" fmla="*/ 407 h 3037"/>
                <a:gd name="T48" fmla="*/ 1748 w 3072"/>
                <a:gd name="T49" fmla="*/ 357 h 3037"/>
                <a:gd name="T50" fmla="*/ 1791 w 3072"/>
                <a:gd name="T51" fmla="*/ 292 h 3037"/>
                <a:gd name="T52" fmla="*/ 1815 w 3072"/>
                <a:gd name="T53" fmla="*/ 215 h 3037"/>
                <a:gd name="T54" fmla="*/ 1818 w 3072"/>
                <a:gd name="T55" fmla="*/ 0 h 3037"/>
                <a:gd name="T56" fmla="*/ 1853 w 3072"/>
                <a:gd name="T57" fmla="*/ 175 h 3037"/>
                <a:gd name="T58" fmla="*/ 1864 w 3072"/>
                <a:gd name="T59" fmla="*/ 255 h 3037"/>
                <a:gd name="T60" fmla="*/ 1898 w 3072"/>
                <a:gd name="T61" fmla="*/ 325 h 3037"/>
                <a:gd name="T62" fmla="*/ 1949 w 3072"/>
                <a:gd name="T63" fmla="*/ 384 h 3037"/>
                <a:gd name="T64" fmla="*/ 2015 w 3072"/>
                <a:gd name="T65" fmla="*/ 427 h 3037"/>
                <a:gd name="T66" fmla="*/ 2093 w 3072"/>
                <a:gd name="T67" fmla="*/ 450 h 3037"/>
                <a:gd name="T68" fmla="*/ 2175 w 3072"/>
                <a:gd name="T69" fmla="*/ 450 h 3037"/>
                <a:gd name="T70" fmla="*/ 2253 w 3072"/>
                <a:gd name="T71" fmla="*/ 427 h 3037"/>
                <a:gd name="T72" fmla="*/ 2318 w 3072"/>
                <a:gd name="T73" fmla="*/ 384 h 3037"/>
                <a:gd name="T74" fmla="*/ 2369 w 3072"/>
                <a:gd name="T75" fmla="*/ 325 h 3037"/>
                <a:gd name="T76" fmla="*/ 2403 w 3072"/>
                <a:gd name="T77" fmla="*/ 255 h 3037"/>
                <a:gd name="T78" fmla="*/ 2415 w 3072"/>
                <a:gd name="T79" fmla="*/ 175 h 3037"/>
                <a:gd name="T80" fmla="*/ 3072 w 3072"/>
                <a:gd name="T81" fmla="*/ 0 h 3037"/>
                <a:gd name="T82" fmla="*/ 0 w 3072"/>
                <a:gd name="T83" fmla="*/ 3037 h 30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072" h="3037">
                  <a:moveTo>
                    <a:pt x="225" y="889"/>
                  </a:moveTo>
                  <a:lnTo>
                    <a:pt x="225" y="2815"/>
                  </a:lnTo>
                  <a:lnTo>
                    <a:pt x="2847" y="2815"/>
                  </a:lnTo>
                  <a:lnTo>
                    <a:pt x="2847" y="889"/>
                  </a:lnTo>
                  <a:lnTo>
                    <a:pt x="225" y="889"/>
                  </a:lnTo>
                  <a:close/>
                  <a:moveTo>
                    <a:pt x="0" y="0"/>
                  </a:moveTo>
                  <a:lnTo>
                    <a:pt x="657" y="0"/>
                  </a:lnTo>
                  <a:lnTo>
                    <a:pt x="657" y="175"/>
                  </a:lnTo>
                  <a:lnTo>
                    <a:pt x="661" y="215"/>
                  </a:lnTo>
                  <a:lnTo>
                    <a:pt x="670" y="255"/>
                  </a:lnTo>
                  <a:lnTo>
                    <a:pt x="684" y="292"/>
                  </a:lnTo>
                  <a:lnTo>
                    <a:pt x="703" y="325"/>
                  </a:lnTo>
                  <a:lnTo>
                    <a:pt x="727" y="357"/>
                  </a:lnTo>
                  <a:lnTo>
                    <a:pt x="754" y="384"/>
                  </a:lnTo>
                  <a:lnTo>
                    <a:pt x="786" y="407"/>
                  </a:lnTo>
                  <a:lnTo>
                    <a:pt x="821" y="427"/>
                  </a:lnTo>
                  <a:lnTo>
                    <a:pt x="858" y="441"/>
                  </a:lnTo>
                  <a:lnTo>
                    <a:pt x="898" y="450"/>
                  </a:lnTo>
                  <a:lnTo>
                    <a:pt x="939" y="452"/>
                  </a:lnTo>
                  <a:lnTo>
                    <a:pt x="981" y="450"/>
                  </a:lnTo>
                  <a:lnTo>
                    <a:pt x="1020" y="441"/>
                  </a:lnTo>
                  <a:lnTo>
                    <a:pt x="1058" y="427"/>
                  </a:lnTo>
                  <a:lnTo>
                    <a:pt x="1092" y="407"/>
                  </a:lnTo>
                  <a:lnTo>
                    <a:pt x="1123" y="384"/>
                  </a:lnTo>
                  <a:lnTo>
                    <a:pt x="1152" y="357"/>
                  </a:lnTo>
                  <a:lnTo>
                    <a:pt x="1175" y="325"/>
                  </a:lnTo>
                  <a:lnTo>
                    <a:pt x="1194" y="292"/>
                  </a:lnTo>
                  <a:lnTo>
                    <a:pt x="1208" y="255"/>
                  </a:lnTo>
                  <a:lnTo>
                    <a:pt x="1217" y="215"/>
                  </a:lnTo>
                  <a:lnTo>
                    <a:pt x="1220" y="175"/>
                  </a:lnTo>
                  <a:lnTo>
                    <a:pt x="1220" y="0"/>
                  </a:lnTo>
                  <a:lnTo>
                    <a:pt x="1255" y="0"/>
                  </a:lnTo>
                  <a:lnTo>
                    <a:pt x="1255" y="175"/>
                  </a:lnTo>
                  <a:lnTo>
                    <a:pt x="1259" y="215"/>
                  </a:lnTo>
                  <a:lnTo>
                    <a:pt x="1267" y="255"/>
                  </a:lnTo>
                  <a:lnTo>
                    <a:pt x="1282" y="292"/>
                  </a:lnTo>
                  <a:lnTo>
                    <a:pt x="1301" y="325"/>
                  </a:lnTo>
                  <a:lnTo>
                    <a:pt x="1325" y="357"/>
                  </a:lnTo>
                  <a:lnTo>
                    <a:pt x="1352" y="384"/>
                  </a:lnTo>
                  <a:lnTo>
                    <a:pt x="1383" y="407"/>
                  </a:lnTo>
                  <a:lnTo>
                    <a:pt x="1419" y="427"/>
                  </a:lnTo>
                  <a:lnTo>
                    <a:pt x="1455" y="441"/>
                  </a:lnTo>
                  <a:lnTo>
                    <a:pt x="1495" y="450"/>
                  </a:lnTo>
                  <a:lnTo>
                    <a:pt x="1537" y="452"/>
                  </a:lnTo>
                  <a:lnTo>
                    <a:pt x="1579" y="450"/>
                  </a:lnTo>
                  <a:lnTo>
                    <a:pt x="1618" y="441"/>
                  </a:lnTo>
                  <a:lnTo>
                    <a:pt x="1655" y="427"/>
                  </a:lnTo>
                  <a:lnTo>
                    <a:pt x="1690" y="407"/>
                  </a:lnTo>
                  <a:lnTo>
                    <a:pt x="1721" y="384"/>
                  </a:lnTo>
                  <a:lnTo>
                    <a:pt x="1748" y="357"/>
                  </a:lnTo>
                  <a:lnTo>
                    <a:pt x="1773" y="325"/>
                  </a:lnTo>
                  <a:lnTo>
                    <a:pt x="1791" y="292"/>
                  </a:lnTo>
                  <a:lnTo>
                    <a:pt x="1806" y="255"/>
                  </a:lnTo>
                  <a:lnTo>
                    <a:pt x="1815" y="215"/>
                  </a:lnTo>
                  <a:lnTo>
                    <a:pt x="1818" y="175"/>
                  </a:lnTo>
                  <a:lnTo>
                    <a:pt x="1818" y="0"/>
                  </a:lnTo>
                  <a:lnTo>
                    <a:pt x="1853" y="0"/>
                  </a:lnTo>
                  <a:lnTo>
                    <a:pt x="1853" y="175"/>
                  </a:lnTo>
                  <a:lnTo>
                    <a:pt x="1855" y="215"/>
                  </a:lnTo>
                  <a:lnTo>
                    <a:pt x="1864" y="255"/>
                  </a:lnTo>
                  <a:lnTo>
                    <a:pt x="1879" y="292"/>
                  </a:lnTo>
                  <a:lnTo>
                    <a:pt x="1898" y="325"/>
                  </a:lnTo>
                  <a:lnTo>
                    <a:pt x="1922" y="357"/>
                  </a:lnTo>
                  <a:lnTo>
                    <a:pt x="1949" y="384"/>
                  </a:lnTo>
                  <a:lnTo>
                    <a:pt x="1981" y="407"/>
                  </a:lnTo>
                  <a:lnTo>
                    <a:pt x="2015" y="427"/>
                  </a:lnTo>
                  <a:lnTo>
                    <a:pt x="2053" y="441"/>
                  </a:lnTo>
                  <a:lnTo>
                    <a:pt x="2093" y="450"/>
                  </a:lnTo>
                  <a:lnTo>
                    <a:pt x="2133" y="452"/>
                  </a:lnTo>
                  <a:lnTo>
                    <a:pt x="2175" y="450"/>
                  </a:lnTo>
                  <a:lnTo>
                    <a:pt x="2215" y="441"/>
                  </a:lnTo>
                  <a:lnTo>
                    <a:pt x="2253" y="427"/>
                  </a:lnTo>
                  <a:lnTo>
                    <a:pt x="2287" y="407"/>
                  </a:lnTo>
                  <a:lnTo>
                    <a:pt x="2318" y="384"/>
                  </a:lnTo>
                  <a:lnTo>
                    <a:pt x="2346" y="357"/>
                  </a:lnTo>
                  <a:lnTo>
                    <a:pt x="2369" y="325"/>
                  </a:lnTo>
                  <a:lnTo>
                    <a:pt x="2388" y="292"/>
                  </a:lnTo>
                  <a:lnTo>
                    <a:pt x="2403" y="255"/>
                  </a:lnTo>
                  <a:lnTo>
                    <a:pt x="2411" y="215"/>
                  </a:lnTo>
                  <a:lnTo>
                    <a:pt x="2415" y="175"/>
                  </a:lnTo>
                  <a:lnTo>
                    <a:pt x="2415" y="0"/>
                  </a:lnTo>
                  <a:lnTo>
                    <a:pt x="3072" y="0"/>
                  </a:lnTo>
                  <a:lnTo>
                    <a:pt x="3072" y="3037"/>
                  </a:lnTo>
                  <a:lnTo>
                    <a:pt x="0" y="303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2" name="Freeform 691"/>
            <p:cNvSpPr>
              <a:spLocks/>
            </p:cNvSpPr>
            <p:nvPr/>
          </p:nvSpPr>
          <p:spPr bwMode="auto">
            <a:xfrm>
              <a:off x="-155575" y="2814638"/>
              <a:ext cx="195263" cy="274638"/>
            </a:xfrm>
            <a:custGeom>
              <a:avLst/>
              <a:gdLst>
                <a:gd name="T0" fmla="*/ 468 w 857"/>
                <a:gd name="T1" fmla="*/ 3 h 1215"/>
                <a:gd name="T2" fmla="*/ 569 w 857"/>
                <a:gd name="T3" fmla="*/ 21 h 1215"/>
                <a:gd name="T4" fmla="*/ 655 w 857"/>
                <a:gd name="T5" fmla="*/ 57 h 1215"/>
                <a:gd name="T6" fmla="*/ 726 w 857"/>
                <a:gd name="T7" fmla="*/ 107 h 1215"/>
                <a:gd name="T8" fmla="*/ 779 w 857"/>
                <a:gd name="T9" fmla="*/ 170 h 1215"/>
                <a:gd name="T10" fmla="*/ 814 w 857"/>
                <a:gd name="T11" fmla="*/ 245 h 1215"/>
                <a:gd name="T12" fmla="*/ 833 w 857"/>
                <a:gd name="T13" fmla="*/ 330 h 1215"/>
                <a:gd name="T14" fmla="*/ 832 w 857"/>
                <a:gd name="T15" fmla="*/ 424 h 1215"/>
                <a:gd name="T16" fmla="*/ 810 w 857"/>
                <a:gd name="T17" fmla="*/ 518 h 1215"/>
                <a:gd name="T18" fmla="*/ 767 w 857"/>
                <a:gd name="T19" fmla="*/ 608 h 1215"/>
                <a:gd name="T20" fmla="*/ 708 w 857"/>
                <a:gd name="T21" fmla="*/ 692 h 1215"/>
                <a:gd name="T22" fmla="*/ 638 w 857"/>
                <a:gd name="T23" fmla="*/ 773 h 1215"/>
                <a:gd name="T24" fmla="*/ 556 w 857"/>
                <a:gd name="T25" fmla="*/ 852 h 1215"/>
                <a:gd name="T26" fmla="*/ 402 w 857"/>
                <a:gd name="T27" fmla="*/ 983 h 1215"/>
                <a:gd name="T28" fmla="*/ 857 w 857"/>
                <a:gd name="T29" fmla="*/ 986 h 1215"/>
                <a:gd name="T30" fmla="*/ 0 w 857"/>
                <a:gd name="T31" fmla="*/ 1215 h 1215"/>
                <a:gd name="T32" fmla="*/ 156 w 857"/>
                <a:gd name="T33" fmla="*/ 906 h 1215"/>
                <a:gd name="T34" fmla="*/ 268 w 857"/>
                <a:gd name="T35" fmla="*/ 806 h 1215"/>
                <a:gd name="T36" fmla="*/ 362 w 857"/>
                <a:gd name="T37" fmla="*/ 717 h 1215"/>
                <a:gd name="T38" fmla="*/ 436 w 857"/>
                <a:gd name="T39" fmla="*/ 637 h 1215"/>
                <a:gd name="T40" fmla="*/ 492 w 857"/>
                <a:gd name="T41" fmla="*/ 564 h 1215"/>
                <a:gd name="T42" fmla="*/ 530 w 857"/>
                <a:gd name="T43" fmla="*/ 496 h 1215"/>
                <a:gd name="T44" fmla="*/ 550 w 857"/>
                <a:gd name="T45" fmla="*/ 431 h 1215"/>
                <a:gd name="T46" fmla="*/ 551 w 857"/>
                <a:gd name="T47" fmla="*/ 373 h 1215"/>
                <a:gd name="T48" fmla="*/ 539 w 857"/>
                <a:gd name="T49" fmla="*/ 325 h 1215"/>
                <a:gd name="T50" fmla="*/ 513 w 857"/>
                <a:gd name="T51" fmla="*/ 285 h 1215"/>
                <a:gd name="T52" fmla="*/ 475 w 857"/>
                <a:gd name="T53" fmla="*/ 252 h 1215"/>
                <a:gd name="T54" fmla="*/ 422 w 857"/>
                <a:gd name="T55" fmla="*/ 233 h 1215"/>
                <a:gd name="T56" fmla="*/ 353 w 857"/>
                <a:gd name="T57" fmla="*/ 225 h 1215"/>
                <a:gd name="T58" fmla="*/ 267 w 857"/>
                <a:gd name="T59" fmla="*/ 236 h 1215"/>
                <a:gd name="T60" fmla="*/ 191 w 857"/>
                <a:gd name="T61" fmla="*/ 265 h 1215"/>
                <a:gd name="T62" fmla="*/ 124 w 857"/>
                <a:gd name="T63" fmla="*/ 303 h 1215"/>
                <a:gd name="T64" fmla="*/ 15 w 857"/>
                <a:gd name="T65" fmla="*/ 124 h 1215"/>
                <a:gd name="T66" fmla="*/ 93 w 857"/>
                <a:gd name="T67" fmla="*/ 76 h 1215"/>
                <a:gd name="T68" fmla="*/ 186 w 857"/>
                <a:gd name="T69" fmla="*/ 36 h 1215"/>
                <a:gd name="T70" fmla="*/ 293 w 857"/>
                <a:gd name="T71" fmla="*/ 10 h 1215"/>
                <a:gd name="T72" fmla="*/ 412 w 857"/>
                <a:gd name="T73" fmla="*/ 0 h 1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57" h="1215">
                  <a:moveTo>
                    <a:pt x="412" y="0"/>
                  </a:moveTo>
                  <a:lnTo>
                    <a:pt x="468" y="3"/>
                  </a:lnTo>
                  <a:lnTo>
                    <a:pt x="521" y="10"/>
                  </a:lnTo>
                  <a:lnTo>
                    <a:pt x="569" y="21"/>
                  </a:lnTo>
                  <a:lnTo>
                    <a:pt x="615" y="37"/>
                  </a:lnTo>
                  <a:lnTo>
                    <a:pt x="655" y="57"/>
                  </a:lnTo>
                  <a:lnTo>
                    <a:pt x="693" y="80"/>
                  </a:lnTo>
                  <a:lnTo>
                    <a:pt x="726" y="107"/>
                  </a:lnTo>
                  <a:lnTo>
                    <a:pt x="755" y="137"/>
                  </a:lnTo>
                  <a:lnTo>
                    <a:pt x="779" y="170"/>
                  </a:lnTo>
                  <a:lnTo>
                    <a:pt x="799" y="206"/>
                  </a:lnTo>
                  <a:lnTo>
                    <a:pt x="814" y="245"/>
                  </a:lnTo>
                  <a:lnTo>
                    <a:pt x="826" y="286"/>
                  </a:lnTo>
                  <a:lnTo>
                    <a:pt x="833" y="330"/>
                  </a:lnTo>
                  <a:lnTo>
                    <a:pt x="835" y="375"/>
                  </a:lnTo>
                  <a:lnTo>
                    <a:pt x="832" y="424"/>
                  </a:lnTo>
                  <a:lnTo>
                    <a:pt x="823" y="472"/>
                  </a:lnTo>
                  <a:lnTo>
                    <a:pt x="810" y="518"/>
                  </a:lnTo>
                  <a:lnTo>
                    <a:pt x="791" y="564"/>
                  </a:lnTo>
                  <a:lnTo>
                    <a:pt x="767" y="608"/>
                  </a:lnTo>
                  <a:lnTo>
                    <a:pt x="740" y="650"/>
                  </a:lnTo>
                  <a:lnTo>
                    <a:pt x="708" y="692"/>
                  </a:lnTo>
                  <a:lnTo>
                    <a:pt x="674" y="733"/>
                  </a:lnTo>
                  <a:lnTo>
                    <a:pt x="638" y="773"/>
                  </a:lnTo>
                  <a:lnTo>
                    <a:pt x="598" y="813"/>
                  </a:lnTo>
                  <a:lnTo>
                    <a:pt x="556" y="852"/>
                  </a:lnTo>
                  <a:lnTo>
                    <a:pt x="513" y="890"/>
                  </a:lnTo>
                  <a:lnTo>
                    <a:pt x="402" y="983"/>
                  </a:lnTo>
                  <a:lnTo>
                    <a:pt x="402" y="986"/>
                  </a:lnTo>
                  <a:lnTo>
                    <a:pt x="857" y="986"/>
                  </a:lnTo>
                  <a:lnTo>
                    <a:pt x="857" y="1215"/>
                  </a:lnTo>
                  <a:lnTo>
                    <a:pt x="0" y="1215"/>
                  </a:lnTo>
                  <a:lnTo>
                    <a:pt x="0" y="1046"/>
                  </a:lnTo>
                  <a:lnTo>
                    <a:pt x="156" y="906"/>
                  </a:lnTo>
                  <a:lnTo>
                    <a:pt x="214" y="855"/>
                  </a:lnTo>
                  <a:lnTo>
                    <a:pt x="268" y="806"/>
                  </a:lnTo>
                  <a:lnTo>
                    <a:pt x="318" y="760"/>
                  </a:lnTo>
                  <a:lnTo>
                    <a:pt x="362" y="717"/>
                  </a:lnTo>
                  <a:lnTo>
                    <a:pt x="402" y="675"/>
                  </a:lnTo>
                  <a:lnTo>
                    <a:pt x="436" y="637"/>
                  </a:lnTo>
                  <a:lnTo>
                    <a:pt x="467" y="600"/>
                  </a:lnTo>
                  <a:lnTo>
                    <a:pt x="492" y="564"/>
                  </a:lnTo>
                  <a:lnTo>
                    <a:pt x="513" y="530"/>
                  </a:lnTo>
                  <a:lnTo>
                    <a:pt x="530" y="496"/>
                  </a:lnTo>
                  <a:lnTo>
                    <a:pt x="542" y="464"/>
                  </a:lnTo>
                  <a:lnTo>
                    <a:pt x="550" y="431"/>
                  </a:lnTo>
                  <a:lnTo>
                    <a:pt x="553" y="399"/>
                  </a:lnTo>
                  <a:lnTo>
                    <a:pt x="551" y="373"/>
                  </a:lnTo>
                  <a:lnTo>
                    <a:pt x="546" y="348"/>
                  </a:lnTo>
                  <a:lnTo>
                    <a:pt x="539" y="325"/>
                  </a:lnTo>
                  <a:lnTo>
                    <a:pt x="528" y="303"/>
                  </a:lnTo>
                  <a:lnTo>
                    <a:pt x="513" y="285"/>
                  </a:lnTo>
                  <a:lnTo>
                    <a:pt x="496" y="267"/>
                  </a:lnTo>
                  <a:lnTo>
                    <a:pt x="475" y="252"/>
                  </a:lnTo>
                  <a:lnTo>
                    <a:pt x="450" y="241"/>
                  </a:lnTo>
                  <a:lnTo>
                    <a:pt x="422" y="233"/>
                  </a:lnTo>
                  <a:lnTo>
                    <a:pt x="390" y="227"/>
                  </a:lnTo>
                  <a:lnTo>
                    <a:pt x="353" y="225"/>
                  </a:lnTo>
                  <a:lnTo>
                    <a:pt x="309" y="228"/>
                  </a:lnTo>
                  <a:lnTo>
                    <a:pt x="267" y="236"/>
                  </a:lnTo>
                  <a:lnTo>
                    <a:pt x="227" y="249"/>
                  </a:lnTo>
                  <a:lnTo>
                    <a:pt x="191" y="265"/>
                  </a:lnTo>
                  <a:lnTo>
                    <a:pt x="156" y="284"/>
                  </a:lnTo>
                  <a:lnTo>
                    <a:pt x="124" y="303"/>
                  </a:lnTo>
                  <a:lnTo>
                    <a:pt x="95" y="324"/>
                  </a:lnTo>
                  <a:lnTo>
                    <a:pt x="15" y="124"/>
                  </a:lnTo>
                  <a:lnTo>
                    <a:pt x="52" y="98"/>
                  </a:lnTo>
                  <a:lnTo>
                    <a:pt x="93" y="76"/>
                  </a:lnTo>
                  <a:lnTo>
                    <a:pt x="137" y="55"/>
                  </a:lnTo>
                  <a:lnTo>
                    <a:pt x="186" y="36"/>
                  </a:lnTo>
                  <a:lnTo>
                    <a:pt x="237" y="21"/>
                  </a:lnTo>
                  <a:lnTo>
                    <a:pt x="293" y="10"/>
                  </a:lnTo>
                  <a:lnTo>
                    <a:pt x="351" y="3"/>
                  </a:lnTo>
                  <a:lnTo>
                    <a:pt x="4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3" name="Freeform 692"/>
            <p:cNvSpPr>
              <a:spLocks/>
            </p:cNvSpPr>
            <p:nvPr/>
          </p:nvSpPr>
          <p:spPr bwMode="auto">
            <a:xfrm>
              <a:off x="79375" y="2814638"/>
              <a:ext cx="193675" cy="274638"/>
            </a:xfrm>
            <a:custGeom>
              <a:avLst/>
              <a:gdLst>
                <a:gd name="T0" fmla="*/ 469 w 858"/>
                <a:gd name="T1" fmla="*/ 3 h 1215"/>
                <a:gd name="T2" fmla="*/ 570 w 858"/>
                <a:gd name="T3" fmla="*/ 21 h 1215"/>
                <a:gd name="T4" fmla="*/ 656 w 858"/>
                <a:gd name="T5" fmla="*/ 57 h 1215"/>
                <a:gd name="T6" fmla="*/ 726 w 858"/>
                <a:gd name="T7" fmla="*/ 107 h 1215"/>
                <a:gd name="T8" fmla="*/ 779 w 858"/>
                <a:gd name="T9" fmla="*/ 170 h 1215"/>
                <a:gd name="T10" fmla="*/ 815 w 858"/>
                <a:gd name="T11" fmla="*/ 245 h 1215"/>
                <a:gd name="T12" fmla="*/ 833 w 858"/>
                <a:gd name="T13" fmla="*/ 330 h 1215"/>
                <a:gd name="T14" fmla="*/ 833 w 858"/>
                <a:gd name="T15" fmla="*/ 424 h 1215"/>
                <a:gd name="T16" fmla="*/ 809 w 858"/>
                <a:gd name="T17" fmla="*/ 518 h 1215"/>
                <a:gd name="T18" fmla="*/ 768 w 858"/>
                <a:gd name="T19" fmla="*/ 608 h 1215"/>
                <a:gd name="T20" fmla="*/ 709 w 858"/>
                <a:gd name="T21" fmla="*/ 692 h 1215"/>
                <a:gd name="T22" fmla="*/ 637 w 858"/>
                <a:gd name="T23" fmla="*/ 773 h 1215"/>
                <a:gd name="T24" fmla="*/ 557 w 858"/>
                <a:gd name="T25" fmla="*/ 852 h 1215"/>
                <a:gd name="T26" fmla="*/ 402 w 858"/>
                <a:gd name="T27" fmla="*/ 983 h 1215"/>
                <a:gd name="T28" fmla="*/ 858 w 858"/>
                <a:gd name="T29" fmla="*/ 986 h 1215"/>
                <a:gd name="T30" fmla="*/ 0 w 858"/>
                <a:gd name="T31" fmla="*/ 1215 h 1215"/>
                <a:gd name="T32" fmla="*/ 156 w 858"/>
                <a:gd name="T33" fmla="*/ 906 h 1215"/>
                <a:gd name="T34" fmla="*/ 269 w 858"/>
                <a:gd name="T35" fmla="*/ 806 h 1215"/>
                <a:gd name="T36" fmla="*/ 362 w 858"/>
                <a:gd name="T37" fmla="*/ 717 h 1215"/>
                <a:gd name="T38" fmla="*/ 437 w 858"/>
                <a:gd name="T39" fmla="*/ 637 h 1215"/>
                <a:gd name="T40" fmla="*/ 493 w 858"/>
                <a:gd name="T41" fmla="*/ 564 h 1215"/>
                <a:gd name="T42" fmla="*/ 530 w 858"/>
                <a:gd name="T43" fmla="*/ 496 h 1215"/>
                <a:gd name="T44" fmla="*/ 549 w 858"/>
                <a:gd name="T45" fmla="*/ 431 h 1215"/>
                <a:gd name="T46" fmla="*/ 551 w 858"/>
                <a:gd name="T47" fmla="*/ 373 h 1215"/>
                <a:gd name="T48" fmla="*/ 539 w 858"/>
                <a:gd name="T49" fmla="*/ 325 h 1215"/>
                <a:gd name="T50" fmla="*/ 514 w 858"/>
                <a:gd name="T51" fmla="*/ 285 h 1215"/>
                <a:gd name="T52" fmla="*/ 475 w 858"/>
                <a:gd name="T53" fmla="*/ 252 h 1215"/>
                <a:gd name="T54" fmla="*/ 422 w 858"/>
                <a:gd name="T55" fmla="*/ 233 h 1215"/>
                <a:gd name="T56" fmla="*/ 354 w 858"/>
                <a:gd name="T57" fmla="*/ 225 h 1215"/>
                <a:gd name="T58" fmla="*/ 268 w 858"/>
                <a:gd name="T59" fmla="*/ 236 h 1215"/>
                <a:gd name="T60" fmla="*/ 191 w 858"/>
                <a:gd name="T61" fmla="*/ 265 h 1215"/>
                <a:gd name="T62" fmla="*/ 123 w 858"/>
                <a:gd name="T63" fmla="*/ 303 h 1215"/>
                <a:gd name="T64" fmla="*/ 15 w 858"/>
                <a:gd name="T65" fmla="*/ 124 h 1215"/>
                <a:gd name="T66" fmla="*/ 92 w 858"/>
                <a:gd name="T67" fmla="*/ 76 h 1215"/>
                <a:gd name="T68" fmla="*/ 186 w 858"/>
                <a:gd name="T69" fmla="*/ 36 h 1215"/>
                <a:gd name="T70" fmla="*/ 293 w 858"/>
                <a:gd name="T71" fmla="*/ 10 h 1215"/>
                <a:gd name="T72" fmla="*/ 411 w 858"/>
                <a:gd name="T73" fmla="*/ 0 h 1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58" h="1215">
                  <a:moveTo>
                    <a:pt x="411" y="0"/>
                  </a:moveTo>
                  <a:lnTo>
                    <a:pt x="469" y="3"/>
                  </a:lnTo>
                  <a:lnTo>
                    <a:pt x="522" y="10"/>
                  </a:lnTo>
                  <a:lnTo>
                    <a:pt x="570" y="21"/>
                  </a:lnTo>
                  <a:lnTo>
                    <a:pt x="615" y="37"/>
                  </a:lnTo>
                  <a:lnTo>
                    <a:pt x="656" y="57"/>
                  </a:lnTo>
                  <a:lnTo>
                    <a:pt x="694" y="80"/>
                  </a:lnTo>
                  <a:lnTo>
                    <a:pt x="726" y="107"/>
                  </a:lnTo>
                  <a:lnTo>
                    <a:pt x="754" y="137"/>
                  </a:lnTo>
                  <a:lnTo>
                    <a:pt x="779" y="170"/>
                  </a:lnTo>
                  <a:lnTo>
                    <a:pt x="800" y="206"/>
                  </a:lnTo>
                  <a:lnTo>
                    <a:pt x="815" y="245"/>
                  </a:lnTo>
                  <a:lnTo>
                    <a:pt x="826" y="286"/>
                  </a:lnTo>
                  <a:lnTo>
                    <a:pt x="833" y="330"/>
                  </a:lnTo>
                  <a:lnTo>
                    <a:pt x="836" y="375"/>
                  </a:lnTo>
                  <a:lnTo>
                    <a:pt x="833" y="424"/>
                  </a:lnTo>
                  <a:lnTo>
                    <a:pt x="824" y="472"/>
                  </a:lnTo>
                  <a:lnTo>
                    <a:pt x="809" y="518"/>
                  </a:lnTo>
                  <a:lnTo>
                    <a:pt x="791" y="564"/>
                  </a:lnTo>
                  <a:lnTo>
                    <a:pt x="768" y="608"/>
                  </a:lnTo>
                  <a:lnTo>
                    <a:pt x="740" y="650"/>
                  </a:lnTo>
                  <a:lnTo>
                    <a:pt x="709" y="692"/>
                  </a:lnTo>
                  <a:lnTo>
                    <a:pt x="675" y="733"/>
                  </a:lnTo>
                  <a:lnTo>
                    <a:pt x="637" y="773"/>
                  </a:lnTo>
                  <a:lnTo>
                    <a:pt x="599" y="813"/>
                  </a:lnTo>
                  <a:lnTo>
                    <a:pt x="557" y="852"/>
                  </a:lnTo>
                  <a:lnTo>
                    <a:pt x="514" y="890"/>
                  </a:lnTo>
                  <a:lnTo>
                    <a:pt x="402" y="983"/>
                  </a:lnTo>
                  <a:lnTo>
                    <a:pt x="402" y="986"/>
                  </a:lnTo>
                  <a:lnTo>
                    <a:pt x="858" y="986"/>
                  </a:lnTo>
                  <a:lnTo>
                    <a:pt x="858" y="1215"/>
                  </a:lnTo>
                  <a:lnTo>
                    <a:pt x="0" y="1215"/>
                  </a:lnTo>
                  <a:lnTo>
                    <a:pt x="0" y="1046"/>
                  </a:lnTo>
                  <a:lnTo>
                    <a:pt x="156" y="906"/>
                  </a:lnTo>
                  <a:lnTo>
                    <a:pt x="215" y="855"/>
                  </a:lnTo>
                  <a:lnTo>
                    <a:pt x="269" y="806"/>
                  </a:lnTo>
                  <a:lnTo>
                    <a:pt x="317" y="760"/>
                  </a:lnTo>
                  <a:lnTo>
                    <a:pt x="362" y="717"/>
                  </a:lnTo>
                  <a:lnTo>
                    <a:pt x="401" y="675"/>
                  </a:lnTo>
                  <a:lnTo>
                    <a:pt x="437" y="637"/>
                  </a:lnTo>
                  <a:lnTo>
                    <a:pt x="466" y="600"/>
                  </a:lnTo>
                  <a:lnTo>
                    <a:pt x="493" y="564"/>
                  </a:lnTo>
                  <a:lnTo>
                    <a:pt x="514" y="530"/>
                  </a:lnTo>
                  <a:lnTo>
                    <a:pt x="530" y="496"/>
                  </a:lnTo>
                  <a:lnTo>
                    <a:pt x="543" y="464"/>
                  </a:lnTo>
                  <a:lnTo>
                    <a:pt x="549" y="431"/>
                  </a:lnTo>
                  <a:lnTo>
                    <a:pt x="552" y="399"/>
                  </a:lnTo>
                  <a:lnTo>
                    <a:pt x="551" y="373"/>
                  </a:lnTo>
                  <a:lnTo>
                    <a:pt x="547" y="348"/>
                  </a:lnTo>
                  <a:lnTo>
                    <a:pt x="539" y="325"/>
                  </a:lnTo>
                  <a:lnTo>
                    <a:pt x="528" y="303"/>
                  </a:lnTo>
                  <a:lnTo>
                    <a:pt x="514" y="285"/>
                  </a:lnTo>
                  <a:lnTo>
                    <a:pt x="496" y="267"/>
                  </a:lnTo>
                  <a:lnTo>
                    <a:pt x="475" y="252"/>
                  </a:lnTo>
                  <a:lnTo>
                    <a:pt x="450" y="241"/>
                  </a:lnTo>
                  <a:lnTo>
                    <a:pt x="422" y="233"/>
                  </a:lnTo>
                  <a:lnTo>
                    <a:pt x="389" y="227"/>
                  </a:lnTo>
                  <a:lnTo>
                    <a:pt x="354" y="225"/>
                  </a:lnTo>
                  <a:lnTo>
                    <a:pt x="310" y="228"/>
                  </a:lnTo>
                  <a:lnTo>
                    <a:pt x="268" y="236"/>
                  </a:lnTo>
                  <a:lnTo>
                    <a:pt x="228" y="249"/>
                  </a:lnTo>
                  <a:lnTo>
                    <a:pt x="191" y="265"/>
                  </a:lnTo>
                  <a:lnTo>
                    <a:pt x="155" y="284"/>
                  </a:lnTo>
                  <a:lnTo>
                    <a:pt x="123" y="303"/>
                  </a:lnTo>
                  <a:lnTo>
                    <a:pt x="95" y="324"/>
                  </a:lnTo>
                  <a:lnTo>
                    <a:pt x="15" y="124"/>
                  </a:lnTo>
                  <a:lnTo>
                    <a:pt x="52" y="98"/>
                  </a:lnTo>
                  <a:lnTo>
                    <a:pt x="92" y="76"/>
                  </a:lnTo>
                  <a:lnTo>
                    <a:pt x="138" y="55"/>
                  </a:lnTo>
                  <a:lnTo>
                    <a:pt x="186" y="36"/>
                  </a:lnTo>
                  <a:lnTo>
                    <a:pt x="238" y="21"/>
                  </a:lnTo>
                  <a:lnTo>
                    <a:pt x="293" y="10"/>
                  </a:lnTo>
                  <a:lnTo>
                    <a:pt x="352" y="3"/>
                  </a:lnTo>
                  <a:lnTo>
                    <a:pt x="4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67" name="Group 866"/>
          <p:cNvGrpSpPr/>
          <p:nvPr/>
        </p:nvGrpSpPr>
        <p:grpSpPr>
          <a:xfrm>
            <a:off x="3452618" y="1659208"/>
            <a:ext cx="262595" cy="316563"/>
            <a:chOff x="-3816350" y="2435225"/>
            <a:chExt cx="633412" cy="7635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62" name="Freeform 702"/>
            <p:cNvSpPr>
              <a:spLocks noEditPoints="1"/>
            </p:cNvSpPr>
            <p:nvPr/>
          </p:nvSpPr>
          <p:spPr bwMode="auto">
            <a:xfrm>
              <a:off x="-3816350" y="2435225"/>
              <a:ext cx="525462" cy="655638"/>
            </a:xfrm>
            <a:custGeom>
              <a:avLst/>
              <a:gdLst>
                <a:gd name="T0" fmla="*/ 678 w 2319"/>
                <a:gd name="T1" fmla="*/ 332 h 2895"/>
                <a:gd name="T2" fmla="*/ 348 w 2319"/>
                <a:gd name="T3" fmla="*/ 683 h 2895"/>
                <a:gd name="T4" fmla="*/ 678 w 2319"/>
                <a:gd name="T5" fmla="*/ 683 h 2895"/>
                <a:gd name="T6" fmla="*/ 678 w 2319"/>
                <a:gd name="T7" fmla="*/ 332 h 2895"/>
                <a:gd name="T8" fmla="*/ 857 w 2319"/>
                <a:gd name="T9" fmla="*/ 181 h 2895"/>
                <a:gd name="T10" fmla="*/ 857 w 2319"/>
                <a:gd name="T11" fmla="*/ 864 h 2895"/>
                <a:gd name="T12" fmla="*/ 179 w 2319"/>
                <a:gd name="T13" fmla="*/ 864 h 2895"/>
                <a:gd name="T14" fmla="*/ 179 w 2319"/>
                <a:gd name="T15" fmla="*/ 2714 h 2895"/>
                <a:gd name="T16" fmla="*/ 2140 w 2319"/>
                <a:gd name="T17" fmla="*/ 2714 h 2895"/>
                <a:gd name="T18" fmla="*/ 2140 w 2319"/>
                <a:gd name="T19" fmla="*/ 181 h 2895"/>
                <a:gd name="T20" fmla="*/ 857 w 2319"/>
                <a:gd name="T21" fmla="*/ 181 h 2895"/>
                <a:gd name="T22" fmla="*/ 744 w 2319"/>
                <a:gd name="T23" fmla="*/ 0 h 2895"/>
                <a:gd name="T24" fmla="*/ 2319 w 2319"/>
                <a:gd name="T25" fmla="*/ 0 h 2895"/>
                <a:gd name="T26" fmla="*/ 2319 w 2319"/>
                <a:gd name="T27" fmla="*/ 2895 h 2895"/>
                <a:gd name="T28" fmla="*/ 0 w 2319"/>
                <a:gd name="T29" fmla="*/ 2895 h 2895"/>
                <a:gd name="T30" fmla="*/ 0 w 2319"/>
                <a:gd name="T31" fmla="*/ 791 h 2895"/>
                <a:gd name="T32" fmla="*/ 744 w 2319"/>
                <a:gd name="T33" fmla="*/ 0 h 2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19" h="2895">
                  <a:moveTo>
                    <a:pt x="678" y="332"/>
                  </a:moveTo>
                  <a:lnTo>
                    <a:pt x="348" y="683"/>
                  </a:lnTo>
                  <a:lnTo>
                    <a:pt x="678" y="683"/>
                  </a:lnTo>
                  <a:lnTo>
                    <a:pt x="678" y="332"/>
                  </a:lnTo>
                  <a:close/>
                  <a:moveTo>
                    <a:pt x="857" y="181"/>
                  </a:moveTo>
                  <a:lnTo>
                    <a:pt x="857" y="864"/>
                  </a:lnTo>
                  <a:lnTo>
                    <a:pt x="179" y="864"/>
                  </a:lnTo>
                  <a:lnTo>
                    <a:pt x="179" y="2714"/>
                  </a:lnTo>
                  <a:lnTo>
                    <a:pt x="2140" y="2714"/>
                  </a:lnTo>
                  <a:lnTo>
                    <a:pt x="2140" y="181"/>
                  </a:lnTo>
                  <a:lnTo>
                    <a:pt x="857" y="181"/>
                  </a:lnTo>
                  <a:close/>
                  <a:moveTo>
                    <a:pt x="744" y="0"/>
                  </a:moveTo>
                  <a:lnTo>
                    <a:pt x="2319" y="0"/>
                  </a:lnTo>
                  <a:lnTo>
                    <a:pt x="2319" y="2895"/>
                  </a:lnTo>
                  <a:lnTo>
                    <a:pt x="0" y="2895"/>
                  </a:lnTo>
                  <a:lnTo>
                    <a:pt x="0" y="791"/>
                  </a:lnTo>
                  <a:lnTo>
                    <a:pt x="7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3" name="Rectangle 703"/>
            <p:cNvSpPr>
              <a:spLocks noChangeArrowheads="1"/>
            </p:cNvSpPr>
            <p:nvPr/>
          </p:nvSpPr>
          <p:spPr bwMode="auto">
            <a:xfrm>
              <a:off x="-3727450" y="2746375"/>
              <a:ext cx="344487" cy="46038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4" name="Rectangle 704"/>
            <p:cNvSpPr>
              <a:spLocks noChangeArrowheads="1"/>
            </p:cNvSpPr>
            <p:nvPr/>
          </p:nvSpPr>
          <p:spPr bwMode="auto">
            <a:xfrm>
              <a:off x="-3727450" y="2836863"/>
              <a:ext cx="344487" cy="46038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5" name="Rectangle 705"/>
            <p:cNvSpPr>
              <a:spLocks noChangeArrowheads="1"/>
            </p:cNvSpPr>
            <p:nvPr/>
          </p:nvSpPr>
          <p:spPr bwMode="auto">
            <a:xfrm>
              <a:off x="-3727450" y="2932113"/>
              <a:ext cx="344487" cy="46038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6" name="Freeform 706"/>
            <p:cNvSpPr>
              <a:spLocks/>
            </p:cNvSpPr>
            <p:nvPr/>
          </p:nvSpPr>
          <p:spPr bwMode="auto">
            <a:xfrm>
              <a:off x="-3708400" y="2541588"/>
              <a:ext cx="525462" cy="657225"/>
            </a:xfrm>
            <a:custGeom>
              <a:avLst/>
              <a:gdLst>
                <a:gd name="T0" fmla="*/ 1939 w 2319"/>
                <a:gd name="T1" fmla="*/ 0 h 2896"/>
                <a:gd name="T2" fmla="*/ 2319 w 2319"/>
                <a:gd name="T3" fmla="*/ 0 h 2896"/>
                <a:gd name="T4" fmla="*/ 2319 w 2319"/>
                <a:gd name="T5" fmla="*/ 2896 h 2896"/>
                <a:gd name="T6" fmla="*/ 0 w 2319"/>
                <a:gd name="T7" fmla="*/ 2896 h 2896"/>
                <a:gd name="T8" fmla="*/ 0 w 2319"/>
                <a:gd name="T9" fmla="*/ 2518 h 2896"/>
                <a:gd name="T10" fmla="*/ 179 w 2319"/>
                <a:gd name="T11" fmla="*/ 2518 h 2896"/>
                <a:gd name="T12" fmla="*/ 179 w 2319"/>
                <a:gd name="T13" fmla="*/ 2715 h 2896"/>
                <a:gd name="T14" fmla="*/ 2139 w 2319"/>
                <a:gd name="T15" fmla="*/ 2715 h 2896"/>
                <a:gd name="T16" fmla="*/ 2139 w 2319"/>
                <a:gd name="T17" fmla="*/ 181 h 2896"/>
                <a:gd name="T18" fmla="*/ 1939 w 2319"/>
                <a:gd name="T19" fmla="*/ 181 h 2896"/>
                <a:gd name="T20" fmla="*/ 1939 w 2319"/>
                <a:gd name="T21" fmla="*/ 0 h 2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19" h="2896">
                  <a:moveTo>
                    <a:pt x="1939" y="0"/>
                  </a:moveTo>
                  <a:lnTo>
                    <a:pt x="2319" y="0"/>
                  </a:lnTo>
                  <a:lnTo>
                    <a:pt x="2319" y="2896"/>
                  </a:lnTo>
                  <a:lnTo>
                    <a:pt x="0" y="2896"/>
                  </a:lnTo>
                  <a:lnTo>
                    <a:pt x="0" y="2518"/>
                  </a:lnTo>
                  <a:lnTo>
                    <a:pt x="179" y="2518"/>
                  </a:lnTo>
                  <a:lnTo>
                    <a:pt x="179" y="2715"/>
                  </a:lnTo>
                  <a:lnTo>
                    <a:pt x="2139" y="2715"/>
                  </a:lnTo>
                  <a:lnTo>
                    <a:pt x="2139" y="181"/>
                  </a:lnTo>
                  <a:lnTo>
                    <a:pt x="1939" y="181"/>
                  </a:lnTo>
                  <a:lnTo>
                    <a:pt x="19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" name="Group 24"/>
          <p:cNvGrpSpPr>
            <a:grpSpLocks noChangeAspect="1"/>
          </p:cNvGrpSpPr>
          <p:nvPr/>
        </p:nvGrpSpPr>
        <p:grpSpPr bwMode="auto">
          <a:xfrm>
            <a:off x="5576728" y="1634141"/>
            <a:ext cx="222250" cy="365125"/>
            <a:chOff x="3494" y="865"/>
            <a:chExt cx="140" cy="23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2" name="Freeform 26"/>
            <p:cNvSpPr>
              <a:spLocks/>
            </p:cNvSpPr>
            <p:nvPr/>
          </p:nvSpPr>
          <p:spPr bwMode="auto">
            <a:xfrm>
              <a:off x="3557" y="865"/>
              <a:ext cx="13" cy="17"/>
            </a:xfrm>
            <a:custGeom>
              <a:avLst/>
              <a:gdLst>
                <a:gd name="T0" fmla="*/ 102 w 204"/>
                <a:gd name="T1" fmla="*/ 0 h 252"/>
                <a:gd name="T2" fmla="*/ 125 w 204"/>
                <a:gd name="T3" fmla="*/ 3 h 252"/>
                <a:gd name="T4" fmla="*/ 147 w 204"/>
                <a:gd name="T5" fmla="*/ 11 h 252"/>
                <a:gd name="T6" fmla="*/ 166 w 204"/>
                <a:gd name="T7" fmla="*/ 22 h 252"/>
                <a:gd name="T8" fmla="*/ 182 w 204"/>
                <a:gd name="T9" fmla="*/ 39 h 252"/>
                <a:gd name="T10" fmla="*/ 193 w 204"/>
                <a:gd name="T11" fmla="*/ 58 h 252"/>
                <a:gd name="T12" fmla="*/ 202 w 204"/>
                <a:gd name="T13" fmla="*/ 79 h 252"/>
                <a:gd name="T14" fmla="*/ 204 w 204"/>
                <a:gd name="T15" fmla="*/ 103 h 252"/>
                <a:gd name="T16" fmla="*/ 204 w 204"/>
                <a:gd name="T17" fmla="*/ 252 h 252"/>
                <a:gd name="T18" fmla="*/ 0 w 204"/>
                <a:gd name="T19" fmla="*/ 252 h 252"/>
                <a:gd name="T20" fmla="*/ 0 w 204"/>
                <a:gd name="T21" fmla="*/ 103 h 252"/>
                <a:gd name="T22" fmla="*/ 3 w 204"/>
                <a:gd name="T23" fmla="*/ 79 h 252"/>
                <a:gd name="T24" fmla="*/ 10 w 204"/>
                <a:gd name="T25" fmla="*/ 58 h 252"/>
                <a:gd name="T26" fmla="*/ 22 w 204"/>
                <a:gd name="T27" fmla="*/ 39 h 252"/>
                <a:gd name="T28" fmla="*/ 38 w 204"/>
                <a:gd name="T29" fmla="*/ 22 h 252"/>
                <a:gd name="T30" fmla="*/ 57 w 204"/>
                <a:gd name="T31" fmla="*/ 11 h 252"/>
                <a:gd name="T32" fmla="*/ 78 w 204"/>
                <a:gd name="T33" fmla="*/ 3 h 252"/>
                <a:gd name="T34" fmla="*/ 102 w 204"/>
                <a:gd name="T3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4" h="252">
                  <a:moveTo>
                    <a:pt x="102" y="0"/>
                  </a:moveTo>
                  <a:lnTo>
                    <a:pt x="125" y="3"/>
                  </a:lnTo>
                  <a:lnTo>
                    <a:pt x="147" y="11"/>
                  </a:lnTo>
                  <a:lnTo>
                    <a:pt x="166" y="22"/>
                  </a:lnTo>
                  <a:lnTo>
                    <a:pt x="182" y="39"/>
                  </a:lnTo>
                  <a:lnTo>
                    <a:pt x="193" y="58"/>
                  </a:lnTo>
                  <a:lnTo>
                    <a:pt x="202" y="79"/>
                  </a:lnTo>
                  <a:lnTo>
                    <a:pt x="204" y="103"/>
                  </a:lnTo>
                  <a:lnTo>
                    <a:pt x="204" y="252"/>
                  </a:lnTo>
                  <a:lnTo>
                    <a:pt x="0" y="252"/>
                  </a:lnTo>
                  <a:lnTo>
                    <a:pt x="0" y="103"/>
                  </a:lnTo>
                  <a:lnTo>
                    <a:pt x="3" y="79"/>
                  </a:lnTo>
                  <a:lnTo>
                    <a:pt x="10" y="58"/>
                  </a:lnTo>
                  <a:lnTo>
                    <a:pt x="22" y="39"/>
                  </a:lnTo>
                  <a:lnTo>
                    <a:pt x="38" y="22"/>
                  </a:lnTo>
                  <a:lnTo>
                    <a:pt x="57" y="11"/>
                  </a:lnTo>
                  <a:lnTo>
                    <a:pt x="78" y="3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7"/>
            <p:cNvSpPr>
              <a:spLocks/>
            </p:cNvSpPr>
            <p:nvPr/>
          </p:nvSpPr>
          <p:spPr bwMode="auto">
            <a:xfrm>
              <a:off x="3494" y="889"/>
              <a:ext cx="140" cy="46"/>
            </a:xfrm>
            <a:custGeom>
              <a:avLst/>
              <a:gdLst>
                <a:gd name="T0" fmla="*/ 23 w 2097"/>
                <a:gd name="T1" fmla="*/ 0 h 689"/>
                <a:gd name="T2" fmla="*/ 1843 w 2097"/>
                <a:gd name="T3" fmla="*/ 0 h 689"/>
                <a:gd name="T4" fmla="*/ 1864 w 2097"/>
                <a:gd name="T5" fmla="*/ 2 h 689"/>
                <a:gd name="T6" fmla="*/ 1883 w 2097"/>
                <a:gd name="T7" fmla="*/ 10 h 689"/>
                <a:gd name="T8" fmla="*/ 1900 w 2097"/>
                <a:gd name="T9" fmla="*/ 22 h 689"/>
                <a:gd name="T10" fmla="*/ 1913 w 2097"/>
                <a:gd name="T11" fmla="*/ 38 h 689"/>
                <a:gd name="T12" fmla="*/ 2086 w 2097"/>
                <a:gd name="T13" fmla="*/ 309 h 689"/>
                <a:gd name="T14" fmla="*/ 2095 w 2097"/>
                <a:gd name="T15" fmla="*/ 327 h 689"/>
                <a:gd name="T16" fmla="*/ 2097 w 2097"/>
                <a:gd name="T17" fmla="*/ 344 h 689"/>
                <a:gd name="T18" fmla="*/ 2095 w 2097"/>
                <a:gd name="T19" fmla="*/ 363 h 689"/>
                <a:gd name="T20" fmla="*/ 2086 w 2097"/>
                <a:gd name="T21" fmla="*/ 380 h 689"/>
                <a:gd name="T22" fmla="*/ 1913 w 2097"/>
                <a:gd name="T23" fmla="*/ 651 h 689"/>
                <a:gd name="T24" fmla="*/ 1900 w 2097"/>
                <a:gd name="T25" fmla="*/ 667 h 689"/>
                <a:gd name="T26" fmla="*/ 1883 w 2097"/>
                <a:gd name="T27" fmla="*/ 679 h 689"/>
                <a:gd name="T28" fmla="*/ 1864 w 2097"/>
                <a:gd name="T29" fmla="*/ 687 h 689"/>
                <a:gd name="T30" fmla="*/ 1843 w 2097"/>
                <a:gd name="T31" fmla="*/ 689 h 689"/>
                <a:gd name="T32" fmla="*/ 23 w 2097"/>
                <a:gd name="T33" fmla="*/ 689 h 689"/>
                <a:gd name="T34" fmla="*/ 14 w 2097"/>
                <a:gd name="T35" fmla="*/ 687 h 689"/>
                <a:gd name="T36" fmla="*/ 5 w 2097"/>
                <a:gd name="T37" fmla="*/ 680 h 689"/>
                <a:gd name="T38" fmla="*/ 1 w 2097"/>
                <a:gd name="T39" fmla="*/ 672 h 689"/>
                <a:gd name="T40" fmla="*/ 0 w 2097"/>
                <a:gd name="T41" fmla="*/ 663 h 689"/>
                <a:gd name="T42" fmla="*/ 3 w 2097"/>
                <a:gd name="T43" fmla="*/ 652 h 689"/>
                <a:gd name="T44" fmla="*/ 192 w 2097"/>
                <a:gd name="T45" fmla="*/ 358 h 689"/>
                <a:gd name="T46" fmla="*/ 195 w 2097"/>
                <a:gd name="T47" fmla="*/ 350 h 689"/>
                <a:gd name="T48" fmla="*/ 195 w 2097"/>
                <a:gd name="T49" fmla="*/ 340 h 689"/>
                <a:gd name="T50" fmla="*/ 192 w 2097"/>
                <a:gd name="T51" fmla="*/ 332 h 689"/>
                <a:gd name="T52" fmla="*/ 3 w 2097"/>
                <a:gd name="T53" fmla="*/ 37 h 689"/>
                <a:gd name="T54" fmla="*/ 0 w 2097"/>
                <a:gd name="T55" fmla="*/ 26 h 689"/>
                <a:gd name="T56" fmla="*/ 0 w 2097"/>
                <a:gd name="T57" fmla="*/ 17 h 689"/>
                <a:gd name="T58" fmla="*/ 5 w 2097"/>
                <a:gd name="T59" fmla="*/ 8 h 689"/>
                <a:gd name="T60" fmla="*/ 13 w 2097"/>
                <a:gd name="T61" fmla="*/ 2 h 689"/>
                <a:gd name="T62" fmla="*/ 23 w 2097"/>
                <a:gd name="T63" fmla="*/ 0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97" h="689">
                  <a:moveTo>
                    <a:pt x="23" y="0"/>
                  </a:moveTo>
                  <a:lnTo>
                    <a:pt x="1843" y="0"/>
                  </a:lnTo>
                  <a:lnTo>
                    <a:pt x="1864" y="2"/>
                  </a:lnTo>
                  <a:lnTo>
                    <a:pt x="1883" y="10"/>
                  </a:lnTo>
                  <a:lnTo>
                    <a:pt x="1900" y="22"/>
                  </a:lnTo>
                  <a:lnTo>
                    <a:pt x="1913" y="38"/>
                  </a:lnTo>
                  <a:lnTo>
                    <a:pt x="2086" y="309"/>
                  </a:lnTo>
                  <a:lnTo>
                    <a:pt x="2095" y="327"/>
                  </a:lnTo>
                  <a:lnTo>
                    <a:pt x="2097" y="344"/>
                  </a:lnTo>
                  <a:lnTo>
                    <a:pt x="2095" y="363"/>
                  </a:lnTo>
                  <a:lnTo>
                    <a:pt x="2086" y="380"/>
                  </a:lnTo>
                  <a:lnTo>
                    <a:pt x="1913" y="651"/>
                  </a:lnTo>
                  <a:lnTo>
                    <a:pt x="1900" y="667"/>
                  </a:lnTo>
                  <a:lnTo>
                    <a:pt x="1883" y="679"/>
                  </a:lnTo>
                  <a:lnTo>
                    <a:pt x="1864" y="687"/>
                  </a:lnTo>
                  <a:lnTo>
                    <a:pt x="1843" y="689"/>
                  </a:lnTo>
                  <a:lnTo>
                    <a:pt x="23" y="689"/>
                  </a:lnTo>
                  <a:lnTo>
                    <a:pt x="14" y="687"/>
                  </a:lnTo>
                  <a:lnTo>
                    <a:pt x="5" y="680"/>
                  </a:lnTo>
                  <a:lnTo>
                    <a:pt x="1" y="672"/>
                  </a:lnTo>
                  <a:lnTo>
                    <a:pt x="0" y="663"/>
                  </a:lnTo>
                  <a:lnTo>
                    <a:pt x="3" y="652"/>
                  </a:lnTo>
                  <a:lnTo>
                    <a:pt x="192" y="358"/>
                  </a:lnTo>
                  <a:lnTo>
                    <a:pt x="195" y="350"/>
                  </a:lnTo>
                  <a:lnTo>
                    <a:pt x="195" y="340"/>
                  </a:lnTo>
                  <a:lnTo>
                    <a:pt x="192" y="332"/>
                  </a:lnTo>
                  <a:lnTo>
                    <a:pt x="3" y="37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5" y="8"/>
                  </a:lnTo>
                  <a:lnTo>
                    <a:pt x="13" y="2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8"/>
            <p:cNvSpPr>
              <a:spLocks/>
            </p:cNvSpPr>
            <p:nvPr/>
          </p:nvSpPr>
          <p:spPr bwMode="auto">
            <a:xfrm>
              <a:off x="3578" y="958"/>
              <a:ext cx="56" cy="46"/>
            </a:xfrm>
            <a:custGeom>
              <a:avLst/>
              <a:gdLst>
                <a:gd name="T0" fmla="*/ 0 w 844"/>
                <a:gd name="T1" fmla="*/ 0 h 690"/>
                <a:gd name="T2" fmla="*/ 821 w 844"/>
                <a:gd name="T3" fmla="*/ 0 h 690"/>
                <a:gd name="T4" fmla="*/ 830 w 844"/>
                <a:gd name="T5" fmla="*/ 3 h 690"/>
                <a:gd name="T6" fmla="*/ 839 w 844"/>
                <a:gd name="T7" fmla="*/ 9 h 690"/>
                <a:gd name="T8" fmla="*/ 843 w 844"/>
                <a:gd name="T9" fmla="*/ 17 h 690"/>
                <a:gd name="T10" fmla="*/ 844 w 844"/>
                <a:gd name="T11" fmla="*/ 28 h 690"/>
                <a:gd name="T12" fmla="*/ 841 w 844"/>
                <a:gd name="T13" fmla="*/ 37 h 690"/>
                <a:gd name="T14" fmla="*/ 651 w 844"/>
                <a:gd name="T15" fmla="*/ 332 h 690"/>
                <a:gd name="T16" fmla="*/ 648 w 844"/>
                <a:gd name="T17" fmla="*/ 341 h 690"/>
                <a:gd name="T18" fmla="*/ 648 w 844"/>
                <a:gd name="T19" fmla="*/ 349 h 690"/>
                <a:gd name="T20" fmla="*/ 651 w 844"/>
                <a:gd name="T21" fmla="*/ 357 h 690"/>
                <a:gd name="T22" fmla="*/ 840 w 844"/>
                <a:gd name="T23" fmla="*/ 654 h 690"/>
                <a:gd name="T24" fmla="*/ 844 w 844"/>
                <a:gd name="T25" fmla="*/ 663 h 690"/>
                <a:gd name="T26" fmla="*/ 843 w 844"/>
                <a:gd name="T27" fmla="*/ 673 h 690"/>
                <a:gd name="T28" fmla="*/ 839 w 844"/>
                <a:gd name="T29" fmla="*/ 682 h 690"/>
                <a:gd name="T30" fmla="*/ 830 w 844"/>
                <a:gd name="T31" fmla="*/ 688 h 690"/>
                <a:gd name="T32" fmla="*/ 820 w 844"/>
                <a:gd name="T33" fmla="*/ 690 h 690"/>
                <a:gd name="T34" fmla="*/ 0 w 844"/>
                <a:gd name="T35" fmla="*/ 690 h 690"/>
                <a:gd name="T36" fmla="*/ 0 w 844"/>
                <a:gd name="T37" fmla="*/ 0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4" h="690">
                  <a:moveTo>
                    <a:pt x="0" y="0"/>
                  </a:moveTo>
                  <a:lnTo>
                    <a:pt x="821" y="0"/>
                  </a:lnTo>
                  <a:lnTo>
                    <a:pt x="830" y="3"/>
                  </a:lnTo>
                  <a:lnTo>
                    <a:pt x="839" y="9"/>
                  </a:lnTo>
                  <a:lnTo>
                    <a:pt x="843" y="17"/>
                  </a:lnTo>
                  <a:lnTo>
                    <a:pt x="844" y="28"/>
                  </a:lnTo>
                  <a:lnTo>
                    <a:pt x="841" y="37"/>
                  </a:lnTo>
                  <a:lnTo>
                    <a:pt x="651" y="332"/>
                  </a:lnTo>
                  <a:lnTo>
                    <a:pt x="648" y="341"/>
                  </a:lnTo>
                  <a:lnTo>
                    <a:pt x="648" y="349"/>
                  </a:lnTo>
                  <a:lnTo>
                    <a:pt x="651" y="357"/>
                  </a:lnTo>
                  <a:lnTo>
                    <a:pt x="840" y="654"/>
                  </a:lnTo>
                  <a:lnTo>
                    <a:pt x="844" y="663"/>
                  </a:lnTo>
                  <a:lnTo>
                    <a:pt x="843" y="673"/>
                  </a:lnTo>
                  <a:lnTo>
                    <a:pt x="839" y="682"/>
                  </a:lnTo>
                  <a:lnTo>
                    <a:pt x="830" y="688"/>
                  </a:lnTo>
                  <a:lnTo>
                    <a:pt x="820" y="690"/>
                  </a:lnTo>
                  <a:lnTo>
                    <a:pt x="0" y="69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9"/>
            <p:cNvSpPr>
              <a:spLocks/>
            </p:cNvSpPr>
            <p:nvPr/>
          </p:nvSpPr>
          <p:spPr bwMode="auto">
            <a:xfrm>
              <a:off x="3494" y="958"/>
              <a:ext cx="56" cy="46"/>
            </a:xfrm>
            <a:custGeom>
              <a:avLst/>
              <a:gdLst>
                <a:gd name="T0" fmla="*/ 254 w 838"/>
                <a:gd name="T1" fmla="*/ 0 h 690"/>
                <a:gd name="T2" fmla="*/ 838 w 838"/>
                <a:gd name="T3" fmla="*/ 0 h 690"/>
                <a:gd name="T4" fmla="*/ 838 w 838"/>
                <a:gd name="T5" fmla="*/ 690 h 690"/>
                <a:gd name="T6" fmla="*/ 254 w 838"/>
                <a:gd name="T7" fmla="*/ 690 h 690"/>
                <a:gd name="T8" fmla="*/ 233 w 838"/>
                <a:gd name="T9" fmla="*/ 687 h 690"/>
                <a:gd name="T10" fmla="*/ 214 w 838"/>
                <a:gd name="T11" fmla="*/ 680 h 690"/>
                <a:gd name="T12" fmla="*/ 197 w 838"/>
                <a:gd name="T13" fmla="*/ 668 h 690"/>
                <a:gd name="T14" fmla="*/ 183 w 838"/>
                <a:gd name="T15" fmla="*/ 651 h 690"/>
                <a:gd name="T16" fmla="*/ 10 w 838"/>
                <a:gd name="T17" fmla="*/ 381 h 690"/>
                <a:gd name="T18" fmla="*/ 3 w 838"/>
                <a:gd name="T19" fmla="*/ 364 h 690"/>
                <a:gd name="T20" fmla="*/ 0 w 838"/>
                <a:gd name="T21" fmla="*/ 345 h 690"/>
                <a:gd name="T22" fmla="*/ 3 w 838"/>
                <a:gd name="T23" fmla="*/ 327 h 690"/>
                <a:gd name="T24" fmla="*/ 10 w 838"/>
                <a:gd name="T25" fmla="*/ 309 h 690"/>
                <a:gd name="T26" fmla="*/ 183 w 838"/>
                <a:gd name="T27" fmla="*/ 38 h 690"/>
                <a:gd name="T28" fmla="*/ 197 w 838"/>
                <a:gd name="T29" fmla="*/ 22 h 690"/>
                <a:gd name="T30" fmla="*/ 214 w 838"/>
                <a:gd name="T31" fmla="*/ 11 h 690"/>
                <a:gd name="T32" fmla="*/ 233 w 838"/>
                <a:gd name="T33" fmla="*/ 4 h 690"/>
                <a:gd name="T34" fmla="*/ 254 w 838"/>
                <a:gd name="T35" fmla="*/ 0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38" h="690">
                  <a:moveTo>
                    <a:pt x="254" y="0"/>
                  </a:moveTo>
                  <a:lnTo>
                    <a:pt x="838" y="0"/>
                  </a:lnTo>
                  <a:lnTo>
                    <a:pt x="838" y="690"/>
                  </a:lnTo>
                  <a:lnTo>
                    <a:pt x="254" y="690"/>
                  </a:lnTo>
                  <a:lnTo>
                    <a:pt x="233" y="687"/>
                  </a:lnTo>
                  <a:lnTo>
                    <a:pt x="214" y="680"/>
                  </a:lnTo>
                  <a:lnTo>
                    <a:pt x="197" y="668"/>
                  </a:lnTo>
                  <a:lnTo>
                    <a:pt x="183" y="651"/>
                  </a:lnTo>
                  <a:lnTo>
                    <a:pt x="10" y="381"/>
                  </a:lnTo>
                  <a:lnTo>
                    <a:pt x="3" y="364"/>
                  </a:lnTo>
                  <a:lnTo>
                    <a:pt x="0" y="345"/>
                  </a:lnTo>
                  <a:lnTo>
                    <a:pt x="3" y="327"/>
                  </a:lnTo>
                  <a:lnTo>
                    <a:pt x="10" y="309"/>
                  </a:lnTo>
                  <a:lnTo>
                    <a:pt x="183" y="38"/>
                  </a:lnTo>
                  <a:lnTo>
                    <a:pt x="197" y="22"/>
                  </a:lnTo>
                  <a:lnTo>
                    <a:pt x="214" y="11"/>
                  </a:lnTo>
                  <a:lnTo>
                    <a:pt x="233" y="4"/>
                  </a:lnTo>
                  <a:lnTo>
                    <a:pt x="2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30"/>
            <p:cNvSpPr>
              <a:spLocks/>
            </p:cNvSpPr>
            <p:nvPr/>
          </p:nvSpPr>
          <p:spPr bwMode="auto">
            <a:xfrm>
              <a:off x="3533" y="942"/>
              <a:ext cx="62" cy="153"/>
            </a:xfrm>
            <a:custGeom>
              <a:avLst/>
              <a:gdLst>
                <a:gd name="T0" fmla="*/ 361 w 926"/>
                <a:gd name="T1" fmla="*/ 0 h 2303"/>
                <a:gd name="T2" fmla="*/ 565 w 926"/>
                <a:gd name="T3" fmla="*/ 0 h 2303"/>
                <a:gd name="T4" fmla="*/ 565 w 926"/>
                <a:gd name="T5" fmla="*/ 1945 h 2303"/>
                <a:gd name="T6" fmla="*/ 786 w 926"/>
                <a:gd name="T7" fmla="*/ 1945 h 2303"/>
                <a:gd name="T8" fmla="*/ 815 w 926"/>
                <a:gd name="T9" fmla="*/ 1947 h 2303"/>
                <a:gd name="T10" fmla="*/ 841 w 926"/>
                <a:gd name="T11" fmla="*/ 1955 h 2303"/>
                <a:gd name="T12" fmla="*/ 864 w 926"/>
                <a:gd name="T13" fmla="*/ 1968 h 2303"/>
                <a:gd name="T14" fmla="*/ 885 w 926"/>
                <a:gd name="T15" fmla="*/ 1985 h 2303"/>
                <a:gd name="T16" fmla="*/ 902 w 926"/>
                <a:gd name="T17" fmla="*/ 2005 h 2303"/>
                <a:gd name="T18" fmla="*/ 914 w 926"/>
                <a:gd name="T19" fmla="*/ 2030 h 2303"/>
                <a:gd name="T20" fmla="*/ 922 w 926"/>
                <a:gd name="T21" fmla="*/ 2056 h 2303"/>
                <a:gd name="T22" fmla="*/ 926 w 926"/>
                <a:gd name="T23" fmla="*/ 2083 h 2303"/>
                <a:gd name="T24" fmla="*/ 926 w 926"/>
                <a:gd name="T25" fmla="*/ 2303 h 2303"/>
                <a:gd name="T26" fmla="*/ 0 w 926"/>
                <a:gd name="T27" fmla="*/ 2303 h 2303"/>
                <a:gd name="T28" fmla="*/ 0 w 926"/>
                <a:gd name="T29" fmla="*/ 2083 h 2303"/>
                <a:gd name="T30" fmla="*/ 3 w 926"/>
                <a:gd name="T31" fmla="*/ 2056 h 2303"/>
                <a:gd name="T32" fmla="*/ 11 w 926"/>
                <a:gd name="T33" fmla="*/ 2030 h 2303"/>
                <a:gd name="T34" fmla="*/ 24 w 926"/>
                <a:gd name="T35" fmla="*/ 2005 h 2303"/>
                <a:gd name="T36" fmla="*/ 41 w 926"/>
                <a:gd name="T37" fmla="*/ 1985 h 2303"/>
                <a:gd name="T38" fmla="*/ 62 w 926"/>
                <a:gd name="T39" fmla="*/ 1968 h 2303"/>
                <a:gd name="T40" fmla="*/ 85 w 926"/>
                <a:gd name="T41" fmla="*/ 1955 h 2303"/>
                <a:gd name="T42" fmla="*/ 111 w 926"/>
                <a:gd name="T43" fmla="*/ 1947 h 2303"/>
                <a:gd name="T44" fmla="*/ 139 w 926"/>
                <a:gd name="T45" fmla="*/ 1945 h 2303"/>
                <a:gd name="T46" fmla="*/ 361 w 926"/>
                <a:gd name="T47" fmla="*/ 1945 h 2303"/>
                <a:gd name="T48" fmla="*/ 361 w 926"/>
                <a:gd name="T49" fmla="*/ 0 h 2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26" h="2303">
                  <a:moveTo>
                    <a:pt x="361" y="0"/>
                  </a:moveTo>
                  <a:lnTo>
                    <a:pt x="565" y="0"/>
                  </a:lnTo>
                  <a:lnTo>
                    <a:pt x="565" y="1945"/>
                  </a:lnTo>
                  <a:lnTo>
                    <a:pt x="786" y="1945"/>
                  </a:lnTo>
                  <a:lnTo>
                    <a:pt x="815" y="1947"/>
                  </a:lnTo>
                  <a:lnTo>
                    <a:pt x="841" y="1955"/>
                  </a:lnTo>
                  <a:lnTo>
                    <a:pt x="864" y="1968"/>
                  </a:lnTo>
                  <a:lnTo>
                    <a:pt x="885" y="1985"/>
                  </a:lnTo>
                  <a:lnTo>
                    <a:pt x="902" y="2005"/>
                  </a:lnTo>
                  <a:lnTo>
                    <a:pt x="914" y="2030"/>
                  </a:lnTo>
                  <a:lnTo>
                    <a:pt x="922" y="2056"/>
                  </a:lnTo>
                  <a:lnTo>
                    <a:pt x="926" y="2083"/>
                  </a:lnTo>
                  <a:lnTo>
                    <a:pt x="926" y="2303"/>
                  </a:lnTo>
                  <a:lnTo>
                    <a:pt x="0" y="2303"/>
                  </a:lnTo>
                  <a:lnTo>
                    <a:pt x="0" y="2083"/>
                  </a:lnTo>
                  <a:lnTo>
                    <a:pt x="3" y="2056"/>
                  </a:lnTo>
                  <a:lnTo>
                    <a:pt x="11" y="2030"/>
                  </a:lnTo>
                  <a:lnTo>
                    <a:pt x="24" y="2005"/>
                  </a:lnTo>
                  <a:lnTo>
                    <a:pt x="41" y="1985"/>
                  </a:lnTo>
                  <a:lnTo>
                    <a:pt x="62" y="1968"/>
                  </a:lnTo>
                  <a:lnTo>
                    <a:pt x="85" y="1955"/>
                  </a:lnTo>
                  <a:lnTo>
                    <a:pt x="111" y="1947"/>
                  </a:lnTo>
                  <a:lnTo>
                    <a:pt x="139" y="1945"/>
                  </a:lnTo>
                  <a:lnTo>
                    <a:pt x="361" y="1945"/>
                  </a:lnTo>
                  <a:lnTo>
                    <a:pt x="3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7" name="Group 33"/>
          <p:cNvGrpSpPr>
            <a:grpSpLocks noChangeAspect="1"/>
          </p:cNvGrpSpPr>
          <p:nvPr/>
        </p:nvGrpSpPr>
        <p:grpSpPr bwMode="auto">
          <a:xfrm>
            <a:off x="4167028" y="1634139"/>
            <a:ext cx="292100" cy="366713"/>
            <a:chOff x="2606" y="865"/>
            <a:chExt cx="184" cy="23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0" name="Freeform 35"/>
            <p:cNvSpPr>
              <a:spLocks noEditPoints="1"/>
            </p:cNvSpPr>
            <p:nvPr/>
          </p:nvSpPr>
          <p:spPr bwMode="auto">
            <a:xfrm>
              <a:off x="2606" y="865"/>
              <a:ext cx="184" cy="189"/>
            </a:xfrm>
            <a:custGeom>
              <a:avLst/>
              <a:gdLst>
                <a:gd name="T0" fmla="*/ 1019 w 2754"/>
                <a:gd name="T1" fmla="*/ 566 h 2836"/>
                <a:gd name="T2" fmla="*/ 679 w 2754"/>
                <a:gd name="T3" fmla="*/ 816 h 2836"/>
                <a:gd name="T4" fmla="*/ 485 w 2754"/>
                <a:gd name="T5" fmla="*/ 1196 h 2836"/>
                <a:gd name="T6" fmla="*/ 485 w 2754"/>
                <a:gd name="T7" fmla="*/ 1640 h 2836"/>
                <a:gd name="T8" fmla="*/ 679 w 2754"/>
                <a:gd name="T9" fmla="*/ 2020 h 2836"/>
                <a:gd name="T10" fmla="*/ 1019 w 2754"/>
                <a:gd name="T11" fmla="*/ 2270 h 2836"/>
                <a:gd name="T12" fmla="*/ 1450 w 2754"/>
                <a:gd name="T13" fmla="*/ 2340 h 2836"/>
                <a:gd name="T14" fmla="*/ 1859 w 2754"/>
                <a:gd name="T15" fmla="*/ 2204 h 2836"/>
                <a:gd name="T16" fmla="*/ 2155 w 2754"/>
                <a:gd name="T17" fmla="*/ 1905 h 2836"/>
                <a:gd name="T18" fmla="*/ 2289 w 2754"/>
                <a:gd name="T19" fmla="*/ 1494 h 2836"/>
                <a:gd name="T20" fmla="*/ 2220 w 2754"/>
                <a:gd name="T21" fmla="*/ 1059 h 2836"/>
                <a:gd name="T22" fmla="*/ 1972 w 2754"/>
                <a:gd name="T23" fmla="*/ 716 h 2836"/>
                <a:gd name="T24" fmla="*/ 1595 w 2754"/>
                <a:gd name="T25" fmla="*/ 520 h 2836"/>
                <a:gd name="T26" fmla="*/ 1426 w 2754"/>
                <a:gd name="T27" fmla="*/ 10 h 2836"/>
                <a:gd name="T28" fmla="*/ 1596 w 2754"/>
                <a:gd name="T29" fmla="*/ 153 h 2836"/>
                <a:gd name="T30" fmla="*/ 1761 w 2754"/>
                <a:gd name="T31" fmla="*/ 163 h 2836"/>
                <a:gd name="T32" fmla="*/ 1978 w 2754"/>
                <a:gd name="T33" fmla="*/ 136 h 2836"/>
                <a:gd name="T34" fmla="*/ 2095 w 2754"/>
                <a:gd name="T35" fmla="*/ 321 h 2836"/>
                <a:gd name="T36" fmla="*/ 2231 w 2754"/>
                <a:gd name="T37" fmla="*/ 451 h 2836"/>
                <a:gd name="T38" fmla="*/ 2449 w 2754"/>
                <a:gd name="T39" fmla="*/ 504 h 2836"/>
                <a:gd name="T40" fmla="*/ 2508 w 2754"/>
                <a:gd name="T41" fmla="*/ 673 h 2836"/>
                <a:gd name="T42" fmla="*/ 2526 w 2754"/>
                <a:gd name="T43" fmla="*/ 881 h 2836"/>
                <a:gd name="T44" fmla="*/ 2699 w 2754"/>
                <a:gd name="T45" fmla="*/ 1008 h 2836"/>
                <a:gd name="T46" fmla="*/ 2747 w 2754"/>
                <a:gd name="T47" fmla="*/ 1162 h 2836"/>
                <a:gd name="T48" fmla="*/ 2647 w 2754"/>
                <a:gd name="T49" fmla="*/ 1360 h 2836"/>
                <a:gd name="T50" fmla="*/ 2718 w 2754"/>
                <a:gd name="T51" fmla="*/ 1574 h 2836"/>
                <a:gd name="T52" fmla="*/ 2745 w 2754"/>
                <a:gd name="T53" fmla="*/ 1736 h 2836"/>
                <a:gd name="T54" fmla="*/ 2596 w 2754"/>
                <a:gd name="T55" fmla="*/ 1880 h 2836"/>
                <a:gd name="T56" fmla="*/ 2504 w 2754"/>
                <a:gd name="T57" fmla="*/ 2017 h 2836"/>
                <a:gd name="T58" fmla="*/ 2511 w 2754"/>
                <a:gd name="T59" fmla="*/ 2240 h 2836"/>
                <a:gd name="T60" fmla="*/ 2381 w 2754"/>
                <a:gd name="T61" fmla="*/ 2359 h 2836"/>
                <a:gd name="T62" fmla="*/ 2160 w 2754"/>
                <a:gd name="T63" fmla="*/ 2420 h 2836"/>
                <a:gd name="T64" fmla="*/ 2065 w 2754"/>
                <a:gd name="T65" fmla="*/ 2632 h 2836"/>
                <a:gd name="T66" fmla="*/ 1907 w 2754"/>
                <a:gd name="T67" fmla="*/ 2710 h 2836"/>
                <a:gd name="T68" fmla="*/ 1695 w 2754"/>
                <a:gd name="T69" fmla="*/ 2655 h 2836"/>
                <a:gd name="T70" fmla="*/ 1524 w 2754"/>
                <a:gd name="T71" fmla="*/ 2773 h 2836"/>
                <a:gd name="T72" fmla="*/ 1357 w 2754"/>
                <a:gd name="T73" fmla="*/ 2834 h 2836"/>
                <a:gd name="T74" fmla="*/ 1180 w 2754"/>
                <a:gd name="T75" fmla="*/ 2700 h 2836"/>
                <a:gd name="T76" fmla="*/ 1020 w 2754"/>
                <a:gd name="T77" fmla="*/ 2665 h 2836"/>
                <a:gd name="T78" fmla="*/ 803 w 2754"/>
                <a:gd name="T79" fmla="*/ 2711 h 2836"/>
                <a:gd name="T80" fmla="*/ 677 w 2754"/>
                <a:gd name="T81" fmla="*/ 2585 h 2836"/>
                <a:gd name="T82" fmla="*/ 553 w 2754"/>
                <a:gd name="T83" fmla="*/ 2397 h 2836"/>
                <a:gd name="T84" fmla="*/ 329 w 2754"/>
                <a:gd name="T85" fmla="*/ 2352 h 2836"/>
                <a:gd name="T86" fmla="*/ 243 w 2754"/>
                <a:gd name="T87" fmla="*/ 2197 h 2836"/>
                <a:gd name="T88" fmla="*/ 242 w 2754"/>
                <a:gd name="T89" fmla="*/ 1981 h 2836"/>
                <a:gd name="T90" fmla="*/ 76 w 2754"/>
                <a:gd name="T91" fmla="*/ 1849 h 2836"/>
                <a:gd name="T92" fmla="*/ 3 w 2754"/>
                <a:gd name="T93" fmla="*/ 1702 h 2836"/>
                <a:gd name="T94" fmla="*/ 96 w 2754"/>
                <a:gd name="T95" fmla="*/ 1508 h 2836"/>
                <a:gd name="T96" fmla="*/ 78 w 2754"/>
                <a:gd name="T97" fmla="*/ 1320 h 2836"/>
                <a:gd name="T98" fmla="*/ 2 w 2754"/>
                <a:gd name="T99" fmla="*/ 1127 h 2836"/>
                <a:gd name="T100" fmla="*/ 95 w 2754"/>
                <a:gd name="T101" fmla="*/ 992 h 2836"/>
                <a:gd name="T102" fmla="*/ 244 w 2754"/>
                <a:gd name="T103" fmla="*/ 848 h 2836"/>
                <a:gd name="T104" fmla="*/ 234 w 2754"/>
                <a:gd name="T105" fmla="*/ 626 h 2836"/>
                <a:gd name="T106" fmla="*/ 343 w 2754"/>
                <a:gd name="T107" fmla="*/ 488 h 2836"/>
                <a:gd name="T108" fmla="*/ 568 w 2754"/>
                <a:gd name="T109" fmla="*/ 437 h 2836"/>
                <a:gd name="T110" fmla="*/ 673 w 2754"/>
                <a:gd name="T111" fmla="*/ 232 h 2836"/>
                <a:gd name="T112" fmla="*/ 815 w 2754"/>
                <a:gd name="T113" fmla="*/ 129 h 2836"/>
                <a:gd name="T114" fmla="*/ 1030 w 2754"/>
                <a:gd name="T115" fmla="*/ 182 h 2836"/>
                <a:gd name="T116" fmla="*/ 1183 w 2754"/>
                <a:gd name="T117" fmla="*/ 119 h 2836"/>
                <a:gd name="T118" fmla="*/ 1366 w 2754"/>
                <a:gd name="T119" fmla="*/ 0 h 2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54" h="2836">
                  <a:moveTo>
                    <a:pt x="1376" y="493"/>
                  </a:moveTo>
                  <a:lnTo>
                    <a:pt x="1300" y="496"/>
                  </a:lnTo>
                  <a:lnTo>
                    <a:pt x="1227" y="506"/>
                  </a:lnTo>
                  <a:lnTo>
                    <a:pt x="1155" y="520"/>
                  </a:lnTo>
                  <a:lnTo>
                    <a:pt x="1086" y="541"/>
                  </a:lnTo>
                  <a:lnTo>
                    <a:pt x="1019" y="566"/>
                  </a:lnTo>
                  <a:lnTo>
                    <a:pt x="955" y="597"/>
                  </a:lnTo>
                  <a:lnTo>
                    <a:pt x="893" y="632"/>
                  </a:lnTo>
                  <a:lnTo>
                    <a:pt x="834" y="672"/>
                  </a:lnTo>
                  <a:lnTo>
                    <a:pt x="779" y="716"/>
                  </a:lnTo>
                  <a:lnTo>
                    <a:pt x="728" y="764"/>
                  </a:lnTo>
                  <a:lnTo>
                    <a:pt x="679" y="816"/>
                  </a:lnTo>
                  <a:lnTo>
                    <a:pt x="635" y="872"/>
                  </a:lnTo>
                  <a:lnTo>
                    <a:pt x="597" y="931"/>
                  </a:lnTo>
                  <a:lnTo>
                    <a:pt x="561" y="993"/>
                  </a:lnTo>
                  <a:lnTo>
                    <a:pt x="530" y="1059"/>
                  </a:lnTo>
                  <a:lnTo>
                    <a:pt x="505" y="1126"/>
                  </a:lnTo>
                  <a:lnTo>
                    <a:pt x="485" y="1196"/>
                  </a:lnTo>
                  <a:lnTo>
                    <a:pt x="471" y="1268"/>
                  </a:lnTo>
                  <a:lnTo>
                    <a:pt x="461" y="1342"/>
                  </a:lnTo>
                  <a:lnTo>
                    <a:pt x="459" y="1419"/>
                  </a:lnTo>
                  <a:lnTo>
                    <a:pt x="461" y="1494"/>
                  </a:lnTo>
                  <a:lnTo>
                    <a:pt x="471" y="1568"/>
                  </a:lnTo>
                  <a:lnTo>
                    <a:pt x="485" y="1640"/>
                  </a:lnTo>
                  <a:lnTo>
                    <a:pt x="505" y="1710"/>
                  </a:lnTo>
                  <a:lnTo>
                    <a:pt x="530" y="1778"/>
                  </a:lnTo>
                  <a:lnTo>
                    <a:pt x="561" y="1843"/>
                  </a:lnTo>
                  <a:lnTo>
                    <a:pt x="597" y="1905"/>
                  </a:lnTo>
                  <a:lnTo>
                    <a:pt x="635" y="1964"/>
                  </a:lnTo>
                  <a:lnTo>
                    <a:pt x="679" y="2020"/>
                  </a:lnTo>
                  <a:lnTo>
                    <a:pt x="728" y="2072"/>
                  </a:lnTo>
                  <a:lnTo>
                    <a:pt x="779" y="2120"/>
                  </a:lnTo>
                  <a:lnTo>
                    <a:pt x="834" y="2164"/>
                  </a:lnTo>
                  <a:lnTo>
                    <a:pt x="893" y="2204"/>
                  </a:lnTo>
                  <a:lnTo>
                    <a:pt x="955" y="2239"/>
                  </a:lnTo>
                  <a:lnTo>
                    <a:pt x="1019" y="2270"/>
                  </a:lnTo>
                  <a:lnTo>
                    <a:pt x="1086" y="2296"/>
                  </a:lnTo>
                  <a:lnTo>
                    <a:pt x="1155" y="2316"/>
                  </a:lnTo>
                  <a:lnTo>
                    <a:pt x="1227" y="2330"/>
                  </a:lnTo>
                  <a:lnTo>
                    <a:pt x="1300" y="2340"/>
                  </a:lnTo>
                  <a:lnTo>
                    <a:pt x="1376" y="2343"/>
                  </a:lnTo>
                  <a:lnTo>
                    <a:pt x="1450" y="2340"/>
                  </a:lnTo>
                  <a:lnTo>
                    <a:pt x="1524" y="2330"/>
                  </a:lnTo>
                  <a:lnTo>
                    <a:pt x="1595" y="2316"/>
                  </a:lnTo>
                  <a:lnTo>
                    <a:pt x="1666" y="2296"/>
                  </a:lnTo>
                  <a:lnTo>
                    <a:pt x="1732" y="2270"/>
                  </a:lnTo>
                  <a:lnTo>
                    <a:pt x="1797" y="2239"/>
                  </a:lnTo>
                  <a:lnTo>
                    <a:pt x="1859" y="2204"/>
                  </a:lnTo>
                  <a:lnTo>
                    <a:pt x="1917" y="2164"/>
                  </a:lnTo>
                  <a:lnTo>
                    <a:pt x="1972" y="2120"/>
                  </a:lnTo>
                  <a:lnTo>
                    <a:pt x="2024" y="2072"/>
                  </a:lnTo>
                  <a:lnTo>
                    <a:pt x="2072" y="2020"/>
                  </a:lnTo>
                  <a:lnTo>
                    <a:pt x="2115" y="1964"/>
                  </a:lnTo>
                  <a:lnTo>
                    <a:pt x="2155" y="1905"/>
                  </a:lnTo>
                  <a:lnTo>
                    <a:pt x="2190" y="1843"/>
                  </a:lnTo>
                  <a:lnTo>
                    <a:pt x="2220" y="1778"/>
                  </a:lnTo>
                  <a:lnTo>
                    <a:pt x="2246" y="1710"/>
                  </a:lnTo>
                  <a:lnTo>
                    <a:pt x="2266" y="1640"/>
                  </a:lnTo>
                  <a:lnTo>
                    <a:pt x="2281" y="1568"/>
                  </a:lnTo>
                  <a:lnTo>
                    <a:pt x="2289" y="1494"/>
                  </a:lnTo>
                  <a:lnTo>
                    <a:pt x="2293" y="1419"/>
                  </a:lnTo>
                  <a:lnTo>
                    <a:pt x="2289" y="1342"/>
                  </a:lnTo>
                  <a:lnTo>
                    <a:pt x="2281" y="1268"/>
                  </a:lnTo>
                  <a:lnTo>
                    <a:pt x="2266" y="1196"/>
                  </a:lnTo>
                  <a:lnTo>
                    <a:pt x="2246" y="1126"/>
                  </a:lnTo>
                  <a:lnTo>
                    <a:pt x="2220" y="1059"/>
                  </a:lnTo>
                  <a:lnTo>
                    <a:pt x="2190" y="993"/>
                  </a:lnTo>
                  <a:lnTo>
                    <a:pt x="2155" y="931"/>
                  </a:lnTo>
                  <a:lnTo>
                    <a:pt x="2115" y="872"/>
                  </a:lnTo>
                  <a:lnTo>
                    <a:pt x="2072" y="816"/>
                  </a:lnTo>
                  <a:lnTo>
                    <a:pt x="2024" y="764"/>
                  </a:lnTo>
                  <a:lnTo>
                    <a:pt x="1972" y="716"/>
                  </a:lnTo>
                  <a:lnTo>
                    <a:pt x="1917" y="672"/>
                  </a:lnTo>
                  <a:lnTo>
                    <a:pt x="1859" y="632"/>
                  </a:lnTo>
                  <a:lnTo>
                    <a:pt x="1797" y="597"/>
                  </a:lnTo>
                  <a:lnTo>
                    <a:pt x="1732" y="566"/>
                  </a:lnTo>
                  <a:lnTo>
                    <a:pt x="1666" y="541"/>
                  </a:lnTo>
                  <a:lnTo>
                    <a:pt x="1595" y="520"/>
                  </a:lnTo>
                  <a:lnTo>
                    <a:pt x="1524" y="506"/>
                  </a:lnTo>
                  <a:lnTo>
                    <a:pt x="1450" y="496"/>
                  </a:lnTo>
                  <a:lnTo>
                    <a:pt x="1376" y="493"/>
                  </a:lnTo>
                  <a:close/>
                  <a:moveTo>
                    <a:pt x="1366" y="0"/>
                  </a:moveTo>
                  <a:lnTo>
                    <a:pt x="1397" y="3"/>
                  </a:lnTo>
                  <a:lnTo>
                    <a:pt x="1426" y="10"/>
                  </a:lnTo>
                  <a:lnTo>
                    <a:pt x="1455" y="23"/>
                  </a:lnTo>
                  <a:lnTo>
                    <a:pt x="1481" y="40"/>
                  </a:lnTo>
                  <a:lnTo>
                    <a:pt x="1504" y="62"/>
                  </a:lnTo>
                  <a:lnTo>
                    <a:pt x="1552" y="116"/>
                  </a:lnTo>
                  <a:lnTo>
                    <a:pt x="1573" y="136"/>
                  </a:lnTo>
                  <a:lnTo>
                    <a:pt x="1596" y="153"/>
                  </a:lnTo>
                  <a:lnTo>
                    <a:pt x="1623" y="165"/>
                  </a:lnTo>
                  <a:lnTo>
                    <a:pt x="1649" y="173"/>
                  </a:lnTo>
                  <a:lnTo>
                    <a:pt x="1677" y="177"/>
                  </a:lnTo>
                  <a:lnTo>
                    <a:pt x="1706" y="176"/>
                  </a:lnTo>
                  <a:lnTo>
                    <a:pt x="1733" y="172"/>
                  </a:lnTo>
                  <a:lnTo>
                    <a:pt x="1761" y="163"/>
                  </a:lnTo>
                  <a:lnTo>
                    <a:pt x="1827" y="134"/>
                  </a:lnTo>
                  <a:lnTo>
                    <a:pt x="1858" y="123"/>
                  </a:lnTo>
                  <a:lnTo>
                    <a:pt x="1889" y="119"/>
                  </a:lnTo>
                  <a:lnTo>
                    <a:pt x="1920" y="120"/>
                  </a:lnTo>
                  <a:lnTo>
                    <a:pt x="1949" y="125"/>
                  </a:lnTo>
                  <a:lnTo>
                    <a:pt x="1978" y="136"/>
                  </a:lnTo>
                  <a:lnTo>
                    <a:pt x="2004" y="152"/>
                  </a:lnTo>
                  <a:lnTo>
                    <a:pt x="2028" y="171"/>
                  </a:lnTo>
                  <a:lnTo>
                    <a:pt x="2048" y="194"/>
                  </a:lnTo>
                  <a:lnTo>
                    <a:pt x="2064" y="222"/>
                  </a:lnTo>
                  <a:lnTo>
                    <a:pt x="2075" y="253"/>
                  </a:lnTo>
                  <a:lnTo>
                    <a:pt x="2095" y="321"/>
                  </a:lnTo>
                  <a:lnTo>
                    <a:pt x="2107" y="353"/>
                  </a:lnTo>
                  <a:lnTo>
                    <a:pt x="2125" y="381"/>
                  </a:lnTo>
                  <a:lnTo>
                    <a:pt x="2146" y="405"/>
                  </a:lnTo>
                  <a:lnTo>
                    <a:pt x="2171" y="425"/>
                  </a:lnTo>
                  <a:lnTo>
                    <a:pt x="2199" y="440"/>
                  </a:lnTo>
                  <a:lnTo>
                    <a:pt x="2231" y="451"/>
                  </a:lnTo>
                  <a:lnTo>
                    <a:pt x="2263" y="455"/>
                  </a:lnTo>
                  <a:lnTo>
                    <a:pt x="2335" y="458"/>
                  </a:lnTo>
                  <a:lnTo>
                    <a:pt x="2367" y="461"/>
                  </a:lnTo>
                  <a:lnTo>
                    <a:pt x="2397" y="471"/>
                  </a:lnTo>
                  <a:lnTo>
                    <a:pt x="2424" y="486"/>
                  </a:lnTo>
                  <a:lnTo>
                    <a:pt x="2449" y="504"/>
                  </a:lnTo>
                  <a:lnTo>
                    <a:pt x="2470" y="526"/>
                  </a:lnTo>
                  <a:lnTo>
                    <a:pt x="2487" y="551"/>
                  </a:lnTo>
                  <a:lnTo>
                    <a:pt x="2500" y="579"/>
                  </a:lnTo>
                  <a:lnTo>
                    <a:pt x="2508" y="608"/>
                  </a:lnTo>
                  <a:lnTo>
                    <a:pt x="2510" y="640"/>
                  </a:lnTo>
                  <a:lnTo>
                    <a:pt x="2508" y="673"/>
                  </a:lnTo>
                  <a:lnTo>
                    <a:pt x="2496" y="744"/>
                  </a:lnTo>
                  <a:lnTo>
                    <a:pt x="2493" y="774"/>
                  </a:lnTo>
                  <a:lnTo>
                    <a:pt x="2495" y="802"/>
                  </a:lnTo>
                  <a:lnTo>
                    <a:pt x="2502" y="830"/>
                  </a:lnTo>
                  <a:lnTo>
                    <a:pt x="2512" y="856"/>
                  </a:lnTo>
                  <a:lnTo>
                    <a:pt x="2526" y="881"/>
                  </a:lnTo>
                  <a:lnTo>
                    <a:pt x="2544" y="903"/>
                  </a:lnTo>
                  <a:lnTo>
                    <a:pt x="2566" y="922"/>
                  </a:lnTo>
                  <a:lnTo>
                    <a:pt x="2590" y="938"/>
                  </a:lnTo>
                  <a:lnTo>
                    <a:pt x="2653" y="972"/>
                  </a:lnTo>
                  <a:lnTo>
                    <a:pt x="2678" y="989"/>
                  </a:lnTo>
                  <a:lnTo>
                    <a:pt x="2699" y="1008"/>
                  </a:lnTo>
                  <a:lnTo>
                    <a:pt x="2717" y="1029"/>
                  </a:lnTo>
                  <a:lnTo>
                    <a:pt x="2731" y="1053"/>
                  </a:lnTo>
                  <a:lnTo>
                    <a:pt x="2741" y="1080"/>
                  </a:lnTo>
                  <a:lnTo>
                    <a:pt x="2747" y="1106"/>
                  </a:lnTo>
                  <a:lnTo>
                    <a:pt x="2749" y="1134"/>
                  </a:lnTo>
                  <a:lnTo>
                    <a:pt x="2747" y="1162"/>
                  </a:lnTo>
                  <a:lnTo>
                    <a:pt x="2741" y="1190"/>
                  </a:lnTo>
                  <a:lnTo>
                    <a:pt x="2731" y="1216"/>
                  </a:lnTo>
                  <a:lnTo>
                    <a:pt x="2716" y="1242"/>
                  </a:lnTo>
                  <a:lnTo>
                    <a:pt x="2674" y="1301"/>
                  </a:lnTo>
                  <a:lnTo>
                    <a:pt x="2657" y="1330"/>
                  </a:lnTo>
                  <a:lnTo>
                    <a:pt x="2647" y="1360"/>
                  </a:lnTo>
                  <a:lnTo>
                    <a:pt x="2641" y="1392"/>
                  </a:lnTo>
                  <a:lnTo>
                    <a:pt x="2641" y="1425"/>
                  </a:lnTo>
                  <a:lnTo>
                    <a:pt x="2648" y="1457"/>
                  </a:lnTo>
                  <a:lnTo>
                    <a:pt x="2659" y="1487"/>
                  </a:lnTo>
                  <a:lnTo>
                    <a:pt x="2676" y="1516"/>
                  </a:lnTo>
                  <a:lnTo>
                    <a:pt x="2718" y="1574"/>
                  </a:lnTo>
                  <a:lnTo>
                    <a:pt x="2734" y="1600"/>
                  </a:lnTo>
                  <a:lnTo>
                    <a:pt x="2744" y="1626"/>
                  </a:lnTo>
                  <a:lnTo>
                    <a:pt x="2752" y="1654"/>
                  </a:lnTo>
                  <a:lnTo>
                    <a:pt x="2754" y="1682"/>
                  </a:lnTo>
                  <a:lnTo>
                    <a:pt x="2752" y="1710"/>
                  </a:lnTo>
                  <a:lnTo>
                    <a:pt x="2745" y="1736"/>
                  </a:lnTo>
                  <a:lnTo>
                    <a:pt x="2736" y="1763"/>
                  </a:lnTo>
                  <a:lnTo>
                    <a:pt x="2722" y="1787"/>
                  </a:lnTo>
                  <a:lnTo>
                    <a:pt x="2704" y="1809"/>
                  </a:lnTo>
                  <a:lnTo>
                    <a:pt x="2683" y="1828"/>
                  </a:lnTo>
                  <a:lnTo>
                    <a:pt x="2659" y="1845"/>
                  </a:lnTo>
                  <a:lnTo>
                    <a:pt x="2596" y="1880"/>
                  </a:lnTo>
                  <a:lnTo>
                    <a:pt x="2572" y="1896"/>
                  </a:lnTo>
                  <a:lnTo>
                    <a:pt x="2551" y="1916"/>
                  </a:lnTo>
                  <a:lnTo>
                    <a:pt x="2533" y="1939"/>
                  </a:lnTo>
                  <a:lnTo>
                    <a:pt x="2519" y="1963"/>
                  </a:lnTo>
                  <a:lnTo>
                    <a:pt x="2510" y="1989"/>
                  </a:lnTo>
                  <a:lnTo>
                    <a:pt x="2504" y="2017"/>
                  </a:lnTo>
                  <a:lnTo>
                    <a:pt x="2502" y="2047"/>
                  </a:lnTo>
                  <a:lnTo>
                    <a:pt x="2505" y="2075"/>
                  </a:lnTo>
                  <a:lnTo>
                    <a:pt x="2517" y="2146"/>
                  </a:lnTo>
                  <a:lnTo>
                    <a:pt x="2521" y="2179"/>
                  </a:lnTo>
                  <a:lnTo>
                    <a:pt x="2518" y="2211"/>
                  </a:lnTo>
                  <a:lnTo>
                    <a:pt x="2511" y="2240"/>
                  </a:lnTo>
                  <a:lnTo>
                    <a:pt x="2498" y="2268"/>
                  </a:lnTo>
                  <a:lnTo>
                    <a:pt x="2482" y="2293"/>
                  </a:lnTo>
                  <a:lnTo>
                    <a:pt x="2462" y="2317"/>
                  </a:lnTo>
                  <a:lnTo>
                    <a:pt x="2438" y="2335"/>
                  </a:lnTo>
                  <a:lnTo>
                    <a:pt x="2410" y="2350"/>
                  </a:lnTo>
                  <a:lnTo>
                    <a:pt x="2381" y="2359"/>
                  </a:lnTo>
                  <a:lnTo>
                    <a:pt x="2348" y="2364"/>
                  </a:lnTo>
                  <a:lnTo>
                    <a:pt x="2277" y="2369"/>
                  </a:lnTo>
                  <a:lnTo>
                    <a:pt x="2243" y="2374"/>
                  </a:lnTo>
                  <a:lnTo>
                    <a:pt x="2213" y="2384"/>
                  </a:lnTo>
                  <a:lnTo>
                    <a:pt x="2184" y="2400"/>
                  </a:lnTo>
                  <a:lnTo>
                    <a:pt x="2160" y="2420"/>
                  </a:lnTo>
                  <a:lnTo>
                    <a:pt x="2139" y="2445"/>
                  </a:lnTo>
                  <a:lnTo>
                    <a:pt x="2123" y="2473"/>
                  </a:lnTo>
                  <a:lnTo>
                    <a:pt x="2111" y="2504"/>
                  </a:lnTo>
                  <a:lnTo>
                    <a:pt x="2092" y="2574"/>
                  </a:lnTo>
                  <a:lnTo>
                    <a:pt x="2081" y="2605"/>
                  </a:lnTo>
                  <a:lnTo>
                    <a:pt x="2065" y="2632"/>
                  </a:lnTo>
                  <a:lnTo>
                    <a:pt x="2045" y="2656"/>
                  </a:lnTo>
                  <a:lnTo>
                    <a:pt x="2022" y="2676"/>
                  </a:lnTo>
                  <a:lnTo>
                    <a:pt x="1995" y="2691"/>
                  </a:lnTo>
                  <a:lnTo>
                    <a:pt x="1968" y="2702"/>
                  </a:lnTo>
                  <a:lnTo>
                    <a:pt x="1938" y="2709"/>
                  </a:lnTo>
                  <a:lnTo>
                    <a:pt x="1907" y="2710"/>
                  </a:lnTo>
                  <a:lnTo>
                    <a:pt x="1877" y="2705"/>
                  </a:lnTo>
                  <a:lnTo>
                    <a:pt x="1845" y="2696"/>
                  </a:lnTo>
                  <a:lnTo>
                    <a:pt x="1779" y="2668"/>
                  </a:lnTo>
                  <a:lnTo>
                    <a:pt x="1752" y="2659"/>
                  </a:lnTo>
                  <a:lnTo>
                    <a:pt x="1723" y="2655"/>
                  </a:lnTo>
                  <a:lnTo>
                    <a:pt x="1695" y="2655"/>
                  </a:lnTo>
                  <a:lnTo>
                    <a:pt x="1667" y="2660"/>
                  </a:lnTo>
                  <a:lnTo>
                    <a:pt x="1640" y="2668"/>
                  </a:lnTo>
                  <a:lnTo>
                    <a:pt x="1615" y="2681"/>
                  </a:lnTo>
                  <a:lnTo>
                    <a:pt x="1592" y="2697"/>
                  </a:lnTo>
                  <a:lnTo>
                    <a:pt x="1571" y="2718"/>
                  </a:lnTo>
                  <a:lnTo>
                    <a:pt x="1524" y="2773"/>
                  </a:lnTo>
                  <a:lnTo>
                    <a:pt x="1501" y="2795"/>
                  </a:lnTo>
                  <a:lnTo>
                    <a:pt x="1475" y="2813"/>
                  </a:lnTo>
                  <a:lnTo>
                    <a:pt x="1446" y="2826"/>
                  </a:lnTo>
                  <a:lnTo>
                    <a:pt x="1417" y="2834"/>
                  </a:lnTo>
                  <a:lnTo>
                    <a:pt x="1387" y="2836"/>
                  </a:lnTo>
                  <a:lnTo>
                    <a:pt x="1357" y="2834"/>
                  </a:lnTo>
                  <a:lnTo>
                    <a:pt x="1327" y="2826"/>
                  </a:lnTo>
                  <a:lnTo>
                    <a:pt x="1299" y="2814"/>
                  </a:lnTo>
                  <a:lnTo>
                    <a:pt x="1273" y="2798"/>
                  </a:lnTo>
                  <a:lnTo>
                    <a:pt x="1250" y="2775"/>
                  </a:lnTo>
                  <a:lnTo>
                    <a:pt x="1201" y="2720"/>
                  </a:lnTo>
                  <a:lnTo>
                    <a:pt x="1180" y="2700"/>
                  </a:lnTo>
                  <a:lnTo>
                    <a:pt x="1156" y="2684"/>
                  </a:lnTo>
                  <a:lnTo>
                    <a:pt x="1131" y="2672"/>
                  </a:lnTo>
                  <a:lnTo>
                    <a:pt x="1104" y="2664"/>
                  </a:lnTo>
                  <a:lnTo>
                    <a:pt x="1076" y="2660"/>
                  </a:lnTo>
                  <a:lnTo>
                    <a:pt x="1048" y="2660"/>
                  </a:lnTo>
                  <a:lnTo>
                    <a:pt x="1020" y="2665"/>
                  </a:lnTo>
                  <a:lnTo>
                    <a:pt x="992" y="2675"/>
                  </a:lnTo>
                  <a:lnTo>
                    <a:pt x="926" y="2703"/>
                  </a:lnTo>
                  <a:lnTo>
                    <a:pt x="896" y="2713"/>
                  </a:lnTo>
                  <a:lnTo>
                    <a:pt x="864" y="2718"/>
                  </a:lnTo>
                  <a:lnTo>
                    <a:pt x="834" y="2717"/>
                  </a:lnTo>
                  <a:lnTo>
                    <a:pt x="803" y="2711"/>
                  </a:lnTo>
                  <a:lnTo>
                    <a:pt x="775" y="2700"/>
                  </a:lnTo>
                  <a:lnTo>
                    <a:pt x="749" y="2685"/>
                  </a:lnTo>
                  <a:lnTo>
                    <a:pt x="726" y="2666"/>
                  </a:lnTo>
                  <a:lnTo>
                    <a:pt x="706" y="2642"/>
                  </a:lnTo>
                  <a:lnTo>
                    <a:pt x="689" y="2615"/>
                  </a:lnTo>
                  <a:lnTo>
                    <a:pt x="677" y="2585"/>
                  </a:lnTo>
                  <a:lnTo>
                    <a:pt x="658" y="2515"/>
                  </a:lnTo>
                  <a:lnTo>
                    <a:pt x="646" y="2484"/>
                  </a:lnTo>
                  <a:lnTo>
                    <a:pt x="629" y="2457"/>
                  </a:lnTo>
                  <a:lnTo>
                    <a:pt x="607" y="2432"/>
                  </a:lnTo>
                  <a:lnTo>
                    <a:pt x="582" y="2412"/>
                  </a:lnTo>
                  <a:lnTo>
                    <a:pt x="553" y="2397"/>
                  </a:lnTo>
                  <a:lnTo>
                    <a:pt x="523" y="2387"/>
                  </a:lnTo>
                  <a:lnTo>
                    <a:pt x="490" y="2382"/>
                  </a:lnTo>
                  <a:lnTo>
                    <a:pt x="418" y="2379"/>
                  </a:lnTo>
                  <a:lnTo>
                    <a:pt x="386" y="2375"/>
                  </a:lnTo>
                  <a:lnTo>
                    <a:pt x="356" y="2365"/>
                  </a:lnTo>
                  <a:lnTo>
                    <a:pt x="329" y="2352"/>
                  </a:lnTo>
                  <a:lnTo>
                    <a:pt x="305" y="2334"/>
                  </a:lnTo>
                  <a:lnTo>
                    <a:pt x="284" y="2311"/>
                  </a:lnTo>
                  <a:lnTo>
                    <a:pt x="267" y="2286"/>
                  </a:lnTo>
                  <a:lnTo>
                    <a:pt x="254" y="2258"/>
                  </a:lnTo>
                  <a:lnTo>
                    <a:pt x="246" y="2229"/>
                  </a:lnTo>
                  <a:lnTo>
                    <a:pt x="243" y="2197"/>
                  </a:lnTo>
                  <a:lnTo>
                    <a:pt x="246" y="2164"/>
                  </a:lnTo>
                  <a:lnTo>
                    <a:pt x="257" y="2092"/>
                  </a:lnTo>
                  <a:lnTo>
                    <a:pt x="260" y="2064"/>
                  </a:lnTo>
                  <a:lnTo>
                    <a:pt x="258" y="2035"/>
                  </a:lnTo>
                  <a:lnTo>
                    <a:pt x="252" y="2006"/>
                  </a:lnTo>
                  <a:lnTo>
                    <a:pt x="242" y="1981"/>
                  </a:lnTo>
                  <a:lnTo>
                    <a:pt x="227" y="1957"/>
                  </a:lnTo>
                  <a:lnTo>
                    <a:pt x="209" y="1934"/>
                  </a:lnTo>
                  <a:lnTo>
                    <a:pt x="188" y="1915"/>
                  </a:lnTo>
                  <a:lnTo>
                    <a:pt x="164" y="1899"/>
                  </a:lnTo>
                  <a:lnTo>
                    <a:pt x="100" y="1864"/>
                  </a:lnTo>
                  <a:lnTo>
                    <a:pt x="76" y="1849"/>
                  </a:lnTo>
                  <a:lnTo>
                    <a:pt x="55" y="1830"/>
                  </a:lnTo>
                  <a:lnTo>
                    <a:pt x="37" y="1807"/>
                  </a:lnTo>
                  <a:lnTo>
                    <a:pt x="22" y="1783"/>
                  </a:lnTo>
                  <a:lnTo>
                    <a:pt x="13" y="1758"/>
                  </a:lnTo>
                  <a:lnTo>
                    <a:pt x="6" y="1731"/>
                  </a:lnTo>
                  <a:lnTo>
                    <a:pt x="3" y="1702"/>
                  </a:lnTo>
                  <a:lnTo>
                    <a:pt x="5" y="1675"/>
                  </a:lnTo>
                  <a:lnTo>
                    <a:pt x="12" y="1647"/>
                  </a:lnTo>
                  <a:lnTo>
                    <a:pt x="22" y="1621"/>
                  </a:lnTo>
                  <a:lnTo>
                    <a:pt x="37" y="1595"/>
                  </a:lnTo>
                  <a:lnTo>
                    <a:pt x="79" y="1536"/>
                  </a:lnTo>
                  <a:lnTo>
                    <a:pt x="96" y="1508"/>
                  </a:lnTo>
                  <a:lnTo>
                    <a:pt x="107" y="1477"/>
                  </a:lnTo>
                  <a:lnTo>
                    <a:pt x="112" y="1444"/>
                  </a:lnTo>
                  <a:lnTo>
                    <a:pt x="112" y="1412"/>
                  </a:lnTo>
                  <a:lnTo>
                    <a:pt x="106" y="1380"/>
                  </a:lnTo>
                  <a:lnTo>
                    <a:pt x="95" y="1350"/>
                  </a:lnTo>
                  <a:lnTo>
                    <a:pt x="78" y="1320"/>
                  </a:lnTo>
                  <a:lnTo>
                    <a:pt x="35" y="1262"/>
                  </a:lnTo>
                  <a:lnTo>
                    <a:pt x="20" y="1237"/>
                  </a:lnTo>
                  <a:lnTo>
                    <a:pt x="8" y="1210"/>
                  </a:lnTo>
                  <a:lnTo>
                    <a:pt x="2" y="1182"/>
                  </a:lnTo>
                  <a:lnTo>
                    <a:pt x="0" y="1155"/>
                  </a:lnTo>
                  <a:lnTo>
                    <a:pt x="2" y="1127"/>
                  </a:lnTo>
                  <a:lnTo>
                    <a:pt x="7" y="1101"/>
                  </a:lnTo>
                  <a:lnTo>
                    <a:pt x="18" y="1074"/>
                  </a:lnTo>
                  <a:lnTo>
                    <a:pt x="32" y="1050"/>
                  </a:lnTo>
                  <a:lnTo>
                    <a:pt x="48" y="1028"/>
                  </a:lnTo>
                  <a:lnTo>
                    <a:pt x="69" y="1009"/>
                  </a:lnTo>
                  <a:lnTo>
                    <a:pt x="95" y="992"/>
                  </a:lnTo>
                  <a:lnTo>
                    <a:pt x="158" y="957"/>
                  </a:lnTo>
                  <a:lnTo>
                    <a:pt x="182" y="940"/>
                  </a:lnTo>
                  <a:lnTo>
                    <a:pt x="203" y="921"/>
                  </a:lnTo>
                  <a:lnTo>
                    <a:pt x="219" y="899"/>
                  </a:lnTo>
                  <a:lnTo>
                    <a:pt x="233" y="874"/>
                  </a:lnTo>
                  <a:lnTo>
                    <a:pt x="244" y="848"/>
                  </a:lnTo>
                  <a:lnTo>
                    <a:pt x="250" y="819"/>
                  </a:lnTo>
                  <a:lnTo>
                    <a:pt x="251" y="791"/>
                  </a:lnTo>
                  <a:lnTo>
                    <a:pt x="248" y="761"/>
                  </a:lnTo>
                  <a:lnTo>
                    <a:pt x="235" y="690"/>
                  </a:lnTo>
                  <a:lnTo>
                    <a:pt x="232" y="658"/>
                  </a:lnTo>
                  <a:lnTo>
                    <a:pt x="234" y="626"/>
                  </a:lnTo>
                  <a:lnTo>
                    <a:pt x="243" y="597"/>
                  </a:lnTo>
                  <a:lnTo>
                    <a:pt x="254" y="568"/>
                  </a:lnTo>
                  <a:lnTo>
                    <a:pt x="271" y="543"/>
                  </a:lnTo>
                  <a:lnTo>
                    <a:pt x="292" y="520"/>
                  </a:lnTo>
                  <a:lnTo>
                    <a:pt x="316" y="501"/>
                  </a:lnTo>
                  <a:lnTo>
                    <a:pt x="343" y="488"/>
                  </a:lnTo>
                  <a:lnTo>
                    <a:pt x="373" y="477"/>
                  </a:lnTo>
                  <a:lnTo>
                    <a:pt x="404" y="473"/>
                  </a:lnTo>
                  <a:lnTo>
                    <a:pt x="477" y="469"/>
                  </a:lnTo>
                  <a:lnTo>
                    <a:pt x="509" y="463"/>
                  </a:lnTo>
                  <a:lnTo>
                    <a:pt x="540" y="453"/>
                  </a:lnTo>
                  <a:lnTo>
                    <a:pt x="568" y="437"/>
                  </a:lnTo>
                  <a:lnTo>
                    <a:pt x="593" y="417"/>
                  </a:lnTo>
                  <a:lnTo>
                    <a:pt x="614" y="391"/>
                  </a:lnTo>
                  <a:lnTo>
                    <a:pt x="631" y="364"/>
                  </a:lnTo>
                  <a:lnTo>
                    <a:pt x="643" y="332"/>
                  </a:lnTo>
                  <a:lnTo>
                    <a:pt x="662" y="263"/>
                  </a:lnTo>
                  <a:lnTo>
                    <a:pt x="673" y="232"/>
                  </a:lnTo>
                  <a:lnTo>
                    <a:pt x="689" y="205"/>
                  </a:lnTo>
                  <a:lnTo>
                    <a:pt x="708" y="182"/>
                  </a:lnTo>
                  <a:lnTo>
                    <a:pt x="732" y="161"/>
                  </a:lnTo>
                  <a:lnTo>
                    <a:pt x="757" y="146"/>
                  </a:lnTo>
                  <a:lnTo>
                    <a:pt x="786" y="135"/>
                  </a:lnTo>
                  <a:lnTo>
                    <a:pt x="815" y="129"/>
                  </a:lnTo>
                  <a:lnTo>
                    <a:pt x="846" y="128"/>
                  </a:lnTo>
                  <a:lnTo>
                    <a:pt x="877" y="131"/>
                  </a:lnTo>
                  <a:lnTo>
                    <a:pt x="907" y="141"/>
                  </a:lnTo>
                  <a:lnTo>
                    <a:pt x="975" y="169"/>
                  </a:lnTo>
                  <a:lnTo>
                    <a:pt x="1002" y="177"/>
                  </a:lnTo>
                  <a:lnTo>
                    <a:pt x="1030" y="182"/>
                  </a:lnTo>
                  <a:lnTo>
                    <a:pt x="1059" y="182"/>
                  </a:lnTo>
                  <a:lnTo>
                    <a:pt x="1086" y="177"/>
                  </a:lnTo>
                  <a:lnTo>
                    <a:pt x="1113" y="169"/>
                  </a:lnTo>
                  <a:lnTo>
                    <a:pt x="1138" y="156"/>
                  </a:lnTo>
                  <a:lnTo>
                    <a:pt x="1162" y="139"/>
                  </a:lnTo>
                  <a:lnTo>
                    <a:pt x="1183" y="119"/>
                  </a:lnTo>
                  <a:lnTo>
                    <a:pt x="1230" y="64"/>
                  </a:lnTo>
                  <a:lnTo>
                    <a:pt x="1253" y="42"/>
                  </a:lnTo>
                  <a:lnTo>
                    <a:pt x="1279" y="24"/>
                  </a:lnTo>
                  <a:lnTo>
                    <a:pt x="1306" y="11"/>
                  </a:lnTo>
                  <a:lnTo>
                    <a:pt x="1336" y="4"/>
                  </a:lnTo>
                  <a:lnTo>
                    <a:pt x="13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6"/>
            <p:cNvSpPr>
              <a:spLocks/>
            </p:cNvSpPr>
            <p:nvPr/>
          </p:nvSpPr>
          <p:spPr bwMode="auto">
            <a:xfrm>
              <a:off x="2719" y="1036"/>
              <a:ext cx="60" cy="60"/>
            </a:xfrm>
            <a:custGeom>
              <a:avLst/>
              <a:gdLst>
                <a:gd name="T0" fmla="*/ 637 w 895"/>
                <a:gd name="T1" fmla="*/ 0 h 907"/>
                <a:gd name="T2" fmla="*/ 882 w 895"/>
                <a:gd name="T3" fmla="*/ 449 h 907"/>
                <a:gd name="T4" fmla="*/ 891 w 895"/>
                <a:gd name="T5" fmla="*/ 470 h 907"/>
                <a:gd name="T6" fmla="*/ 895 w 895"/>
                <a:gd name="T7" fmla="*/ 493 h 907"/>
                <a:gd name="T8" fmla="*/ 894 w 895"/>
                <a:gd name="T9" fmla="*/ 517 h 907"/>
                <a:gd name="T10" fmla="*/ 888 w 895"/>
                <a:gd name="T11" fmla="*/ 540 h 907"/>
                <a:gd name="T12" fmla="*/ 769 w 895"/>
                <a:gd name="T13" fmla="*/ 840 h 907"/>
                <a:gd name="T14" fmla="*/ 758 w 895"/>
                <a:gd name="T15" fmla="*/ 859 h 907"/>
                <a:gd name="T16" fmla="*/ 746 w 895"/>
                <a:gd name="T17" fmla="*/ 876 h 907"/>
                <a:gd name="T18" fmla="*/ 730 w 895"/>
                <a:gd name="T19" fmla="*/ 888 h 907"/>
                <a:gd name="T20" fmla="*/ 712 w 895"/>
                <a:gd name="T21" fmla="*/ 899 h 907"/>
                <a:gd name="T22" fmla="*/ 692 w 895"/>
                <a:gd name="T23" fmla="*/ 905 h 907"/>
                <a:gd name="T24" fmla="*/ 672 w 895"/>
                <a:gd name="T25" fmla="*/ 907 h 907"/>
                <a:gd name="T26" fmla="*/ 650 w 895"/>
                <a:gd name="T27" fmla="*/ 905 h 907"/>
                <a:gd name="T28" fmla="*/ 335 w 895"/>
                <a:gd name="T29" fmla="*/ 846 h 907"/>
                <a:gd name="T30" fmla="*/ 313 w 895"/>
                <a:gd name="T31" fmla="*/ 840 h 907"/>
                <a:gd name="T32" fmla="*/ 293 w 895"/>
                <a:gd name="T33" fmla="*/ 828 h 907"/>
                <a:gd name="T34" fmla="*/ 275 w 895"/>
                <a:gd name="T35" fmla="*/ 812 h 907"/>
                <a:gd name="T36" fmla="*/ 262 w 895"/>
                <a:gd name="T37" fmla="*/ 793 h 907"/>
                <a:gd name="T38" fmla="*/ 0 w 895"/>
                <a:gd name="T39" fmla="*/ 313 h 907"/>
                <a:gd name="T40" fmla="*/ 17 w 895"/>
                <a:gd name="T41" fmla="*/ 293 h 907"/>
                <a:gd name="T42" fmla="*/ 71 w 895"/>
                <a:gd name="T43" fmla="*/ 315 h 907"/>
                <a:gd name="T44" fmla="*/ 118 w 895"/>
                <a:gd name="T45" fmla="*/ 332 h 907"/>
                <a:gd name="T46" fmla="*/ 167 w 895"/>
                <a:gd name="T47" fmla="*/ 342 h 907"/>
                <a:gd name="T48" fmla="*/ 218 w 895"/>
                <a:gd name="T49" fmla="*/ 345 h 907"/>
                <a:gd name="T50" fmla="*/ 264 w 895"/>
                <a:gd name="T51" fmla="*/ 342 h 907"/>
                <a:gd name="T52" fmla="*/ 309 w 895"/>
                <a:gd name="T53" fmla="*/ 333 h 907"/>
                <a:gd name="T54" fmla="*/ 353 w 895"/>
                <a:gd name="T55" fmla="*/ 320 h 907"/>
                <a:gd name="T56" fmla="*/ 394 w 895"/>
                <a:gd name="T57" fmla="*/ 302 h 907"/>
                <a:gd name="T58" fmla="*/ 433 w 895"/>
                <a:gd name="T59" fmla="*/ 278 h 907"/>
                <a:gd name="T60" fmla="*/ 469 w 895"/>
                <a:gd name="T61" fmla="*/ 251 h 907"/>
                <a:gd name="T62" fmla="*/ 501 w 895"/>
                <a:gd name="T63" fmla="*/ 219 h 907"/>
                <a:gd name="T64" fmla="*/ 529 w 895"/>
                <a:gd name="T65" fmla="*/ 184 h 907"/>
                <a:gd name="T66" fmla="*/ 555 w 895"/>
                <a:gd name="T67" fmla="*/ 145 h 907"/>
                <a:gd name="T68" fmla="*/ 575 w 895"/>
                <a:gd name="T69" fmla="*/ 104 h 907"/>
                <a:gd name="T70" fmla="*/ 589 w 895"/>
                <a:gd name="T71" fmla="*/ 59 h 907"/>
                <a:gd name="T72" fmla="*/ 605 w 895"/>
                <a:gd name="T73" fmla="*/ 2 h 907"/>
                <a:gd name="T74" fmla="*/ 637 w 895"/>
                <a:gd name="T75" fmla="*/ 0 h 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95" h="907">
                  <a:moveTo>
                    <a:pt x="637" y="0"/>
                  </a:moveTo>
                  <a:lnTo>
                    <a:pt x="882" y="449"/>
                  </a:lnTo>
                  <a:lnTo>
                    <a:pt x="891" y="470"/>
                  </a:lnTo>
                  <a:lnTo>
                    <a:pt x="895" y="493"/>
                  </a:lnTo>
                  <a:lnTo>
                    <a:pt x="894" y="517"/>
                  </a:lnTo>
                  <a:lnTo>
                    <a:pt x="888" y="540"/>
                  </a:lnTo>
                  <a:lnTo>
                    <a:pt x="769" y="840"/>
                  </a:lnTo>
                  <a:lnTo>
                    <a:pt x="758" y="859"/>
                  </a:lnTo>
                  <a:lnTo>
                    <a:pt x="746" y="876"/>
                  </a:lnTo>
                  <a:lnTo>
                    <a:pt x="730" y="888"/>
                  </a:lnTo>
                  <a:lnTo>
                    <a:pt x="712" y="899"/>
                  </a:lnTo>
                  <a:lnTo>
                    <a:pt x="692" y="905"/>
                  </a:lnTo>
                  <a:lnTo>
                    <a:pt x="672" y="907"/>
                  </a:lnTo>
                  <a:lnTo>
                    <a:pt x="650" y="905"/>
                  </a:lnTo>
                  <a:lnTo>
                    <a:pt x="335" y="846"/>
                  </a:lnTo>
                  <a:lnTo>
                    <a:pt x="313" y="840"/>
                  </a:lnTo>
                  <a:lnTo>
                    <a:pt x="293" y="828"/>
                  </a:lnTo>
                  <a:lnTo>
                    <a:pt x="275" y="812"/>
                  </a:lnTo>
                  <a:lnTo>
                    <a:pt x="262" y="793"/>
                  </a:lnTo>
                  <a:lnTo>
                    <a:pt x="0" y="313"/>
                  </a:lnTo>
                  <a:lnTo>
                    <a:pt x="17" y="293"/>
                  </a:lnTo>
                  <a:lnTo>
                    <a:pt x="71" y="315"/>
                  </a:lnTo>
                  <a:lnTo>
                    <a:pt x="118" y="332"/>
                  </a:lnTo>
                  <a:lnTo>
                    <a:pt x="167" y="342"/>
                  </a:lnTo>
                  <a:lnTo>
                    <a:pt x="218" y="345"/>
                  </a:lnTo>
                  <a:lnTo>
                    <a:pt x="264" y="342"/>
                  </a:lnTo>
                  <a:lnTo>
                    <a:pt x="309" y="333"/>
                  </a:lnTo>
                  <a:lnTo>
                    <a:pt x="353" y="320"/>
                  </a:lnTo>
                  <a:lnTo>
                    <a:pt x="394" y="302"/>
                  </a:lnTo>
                  <a:lnTo>
                    <a:pt x="433" y="278"/>
                  </a:lnTo>
                  <a:lnTo>
                    <a:pt x="469" y="251"/>
                  </a:lnTo>
                  <a:lnTo>
                    <a:pt x="501" y="219"/>
                  </a:lnTo>
                  <a:lnTo>
                    <a:pt x="529" y="184"/>
                  </a:lnTo>
                  <a:lnTo>
                    <a:pt x="555" y="145"/>
                  </a:lnTo>
                  <a:lnTo>
                    <a:pt x="575" y="104"/>
                  </a:lnTo>
                  <a:lnTo>
                    <a:pt x="589" y="59"/>
                  </a:lnTo>
                  <a:lnTo>
                    <a:pt x="605" y="2"/>
                  </a:lnTo>
                  <a:lnTo>
                    <a:pt x="6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8" name="Freeform 37"/>
            <p:cNvSpPr>
              <a:spLocks/>
            </p:cNvSpPr>
            <p:nvPr/>
          </p:nvSpPr>
          <p:spPr bwMode="auto">
            <a:xfrm>
              <a:off x="2617" y="1037"/>
              <a:ext cx="60" cy="59"/>
            </a:xfrm>
            <a:custGeom>
              <a:avLst/>
              <a:gdLst>
                <a:gd name="T0" fmla="*/ 250 w 902"/>
                <a:gd name="T1" fmla="*/ 0 h 894"/>
                <a:gd name="T2" fmla="*/ 306 w 902"/>
                <a:gd name="T3" fmla="*/ 2 h 894"/>
                <a:gd name="T4" fmla="*/ 322 w 902"/>
                <a:gd name="T5" fmla="*/ 58 h 894"/>
                <a:gd name="T6" fmla="*/ 338 w 902"/>
                <a:gd name="T7" fmla="*/ 101 h 894"/>
                <a:gd name="T8" fmla="*/ 358 w 902"/>
                <a:gd name="T9" fmla="*/ 143 h 894"/>
                <a:gd name="T10" fmla="*/ 383 w 902"/>
                <a:gd name="T11" fmla="*/ 180 h 894"/>
                <a:gd name="T12" fmla="*/ 411 w 902"/>
                <a:gd name="T13" fmla="*/ 215 h 894"/>
                <a:gd name="T14" fmla="*/ 444 w 902"/>
                <a:gd name="T15" fmla="*/ 245 h 894"/>
                <a:gd name="T16" fmla="*/ 480 w 902"/>
                <a:gd name="T17" fmla="*/ 273 h 894"/>
                <a:gd name="T18" fmla="*/ 518 w 902"/>
                <a:gd name="T19" fmla="*/ 295 h 894"/>
                <a:gd name="T20" fmla="*/ 559 w 902"/>
                <a:gd name="T21" fmla="*/ 313 h 894"/>
                <a:gd name="T22" fmla="*/ 602 w 902"/>
                <a:gd name="T23" fmla="*/ 327 h 894"/>
                <a:gd name="T24" fmla="*/ 647 w 902"/>
                <a:gd name="T25" fmla="*/ 335 h 894"/>
                <a:gd name="T26" fmla="*/ 693 w 902"/>
                <a:gd name="T27" fmla="*/ 338 h 894"/>
                <a:gd name="T28" fmla="*/ 732 w 902"/>
                <a:gd name="T29" fmla="*/ 335 h 894"/>
                <a:gd name="T30" fmla="*/ 771 w 902"/>
                <a:gd name="T31" fmla="*/ 330 h 894"/>
                <a:gd name="T32" fmla="*/ 808 w 902"/>
                <a:gd name="T33" fmla="*/ 320 h 894"/>
                <a:gd name="T34" fmla="*/ 845 w 902"/>
                <a:gd name="T35" fmla="*/ 306 h 894"/>
                <a:gd name="T36" fmla="*/ 900 w 902"/>
                <a:gd name="T37" fmla="*/ 283 h 894"/>
                <a:gd name="T38" fmla="*/ 902 w 902"/>
                <a:gd name="T39" fmla="*/ 286 h 894"/>
                <a:gd name="T40" fmla="*/ 633 w 902"/>
                <a:gd name="T41" fmla="*/ 779 h 894"/>
                <a:gd name="T42" fmla="*/ 619 w 902"/>
                <a:gd name="T43" fmla="*/ 798 h 894"/>
                <a:gd name="T44" fmla="*/ 602 w 902"/>
                <a:gd name="T45" fmla="*/ 814 h 894"/>
                <a:gd name="T46" fmla="*/ 581 w 902"/>
                <a:gd name="T47" fmla="*/ 826 h 894"/>
                <a:gd name="T48" fmla="*/ 559 w 902"/>
                <a:gd name="T49" fmla="*/ 832 h 894"/>
                <a:gd name="T50" fmla="*/ 244 w 902"/>
                <a:gd name="T51" fmla="*/ 891 h 894"/>
                <a:gd name="T52" fmla="*/ 223 w 902"/>
                <a:gd name="T53" fmla="*/ 894 h 894"/>
                <a:gd name="T54" fmla="*/ 202 w 902"/>
                <a:gd name="T55" fmla="*/ 890 h 894"/>
                <a:gd name="T56" fmla="*/ 183 w 902"/>
                <a:gd name="T57" fmla="*/ 884 h 894"/>
                <a:gd name="T58" fmla="*/ 166 w 902"/>
                <a:gd name="T59" fmla="*/ 874 h 894"/>
                <a:gd name="T60" fmla="*/ 150 w 902"/>
                <a:gd name="T61" fmla="*/ 862 h 894"/>
                <a:gd name="T62" fmla="*/ 136 w 902"/>
                <a:gd name="T63" fmla="*/ 845 h 894"/>
                <a:gd name="T64" fmla="*/ 127 w 902"/>
                <a:gd name="T65" fmla="*/ 826 h 894"/>
                <a:gd name="T66" fmla="*/ 7 w 902"/>
                <a:gd name="T67" fmla="*/ 526 h 894"/>
                <a:gd name="T68" fmla="*/ 1 w 902"/>
                <a:gd name="T69" fmla="*/ 503 h 894"/>
                <a:gd name="T70" fmla="*/ 0 w 902"/>
                <a:gd name="T71" fmla="*/ 479 h 894"/>
                <a:gd name="T72" fmla="*/ 4 w 902"/>
                <a:gd name="T73" fmla="*/ 456 h 894"/>
                <a:gd name="T74" fmla="*/ 12 w 902"/>
                <a:gd name="T75" fmla="*/ 435 h 894"/>
                <a:gd name="T76" fmla="*/ 250 w 902"/>
                <a:gd name="T77" fmla="*/ 0 h 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02" h="894">
                  <a:moveTo>
                    <a:pt x="250" y="0"/>
                  </a:moveTo>
                  <a:lnTo>
                    <a:pt x="306" y="2"/>
                  </a:lnTo>
                  <a:lnTo>
                    <a:pt x="322" y="58"/>
                  </a:lnTo>
                  <a:lnTo>
                    <a:pt x="338" y="101"/>
                  </a:lnTo>
                  <a:lnTo>
                    <a:pt x="358" y="143"/>
                  </a:lnTo>
                  <a:lnTo>
                    <a:pt x="383" y="180"/>
                  </a:lnTo>
                  <a:lnTo>
                    <a:pt x="411" y="215"/>
                  </a:lnTo>
                  <a:lnTo>
                    <a:pt x="444" y="245"/>
                  </a:lnTo>
                  <a:lnTo>
                    <a:pt x="480" y="273"/>
                  </a:lnTo>
                  <a:lnTo>
                    <a:pt x="518" y="295"/>
                  </a:lnTo>
                  <a:lnTo>
                    <a:pt x="559" y="313"/>
                  </a:lnTo>
                  <a:lnTo>
                    <a:pt x="602" y="327"/>
                  </a:lnTo>
                  <a:lnTo>
                    <a:pt x="647" y="335"/>
                  </a:lnTo>
                  <a:lnTo>
                    <a:pt x="693" y="338"/>
                  </a:lnTo>
                  <a:lnTo>
                    <a:pt x="732" y="335"/>
                  </a:lnTo>
                  <a:lnTo>
                    <a:pt x="771" y="330"/>
                  </a:lnTo>
                  <a:lnTo>
                    <a:pt x="808" y="320"/>
                  </a:lnTo>
                  <a:lnTo>
                    <a:pt x="845" y="306"/>
                  </a:lnTo>
                  <a:lnTo>
                    <a:pt x="900" y="283"/>
                  </a:lnTo>
                  <a:lnTo>
                    <a:pt x="902" y="286"/>
                  </a:lnTo>
                  <a:lnTo>
                    <a:pt x="633" y="779"/>
                  </a:lnTo>
                  <a:lnTo>
                    <a:pt x="619" y="798"/>
                  </a:lnTo>
                  <a:lnTo>
                    <a:pt x="602" y="814"/>
                  </a:lnTo>
                  <a:lnTo>
                    <a:pt x="581" y="826"/>
                  </a:lnTo>
                  <a:lnTo>
                    <a:pt x="559" y="832"/>
                  </a:lnTo>
                  <a:lnTo>
                    <a:pt x="244" y="891"/>
                  </a:lnTo>
                  <a:lnTo>
                    <a:pt x="223" y="894"/>
                  </a:lnTo>
                  <a:lnTo>
                    <a:pt x="202" y="890"/>
                  </a:lnTo>
                  <a:lnTo>
                    <a:pt x="183" y="884"/>
                  </a:lnTo>
                  <a:lnTo>
                    <a:pt x="166" y="874"/>
                  </a:lnTo>
                  <a:lnTo>
                    <a:pt x="150" y="862"/>
                  </a:lnTo>
                  <a:lnTo>
                    <a:pt x="136" y="845"/>
                  </a:lnTo>
                  <a:lnTo>
                    <a:pt x="127" y="826"/>
                  </a:lnTo>
                  <a:lnTo>
                    <a:pt x="7" y="526"/>
                  </a:lnTo>
                  <a:lnTo>
                    <a:pt x="1" y="503"/>
                  </a:lnTo>
                  <a:lnTo>
                    <a:pt x="0" y="479"/>
                  </a:lnTo>
                  <a:lnTo>
                    <a:pt x="4" y="456"/>
                  </a:lnTo>
                  <a:lnTo>
                    <a:pt x="12" y="435"/>
                  </a:lnTo>
                  <a:lnTo>
                    <a:pt x="2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0" name="Freeform 38"/>
            <p:cNvSpPr>
              <a:spLocks/>
            </p:cNvSpPr>
            <p:nvPr/>
          </p:nvSpPr>
          <p:spPr bwMode="auto">
            <a:xfrm>
              <a:off x="2656" y="912"/>
              <a:ext cx="80" cy="83"/>
            </a:xfrm>
            <a:custGeom>
              <a:avLst/>
              <a:gdLst>
                <a:gd name="T0" fmla="*/ 687 w 1190"/>
                <a:gd name="T1" fmla="*/ 4 h 1239"/>
                <a:gd name="T2" fmla="*/ 737 w 1190"/>
                <a:gd name="T3" fmla="*/ 28 h 1239"/>
                <a:gd name="T4" fmla="*/ 777 w 1190"/>
                <a:gd name="T5" fmla="*/ 82 h 1239"/>
                <a:gd name="T6" fmla="*/ 787 w 1190"/>
                <a:gd name="T7" fmla="*/ 178 h 1239"/>
                <a:gd name="T8" fmla="*/ 751 w 1190"/>
                <a:gd name="T9" fmla="*/ 322 h 1239"/>
                <a:gd name="T10" fmla="*/ 729 w 1190"/>
                <a:gd name="T11" fmla="*/ 430 h 1239"/>
                <a:gd name="T12" fmla="*/ 733 w 1190"/>
                <a:gd name="T13" fmla="*/ 480 h 1239"/>
                <a:gd name="T14" fmla="*/ 750 w 1190"/>
                <a:gd name="T15" fmla="*/ 494 h 1239"/>
                <a:gd name="T16" fmla="*/ 763 w 1190"/>
                <a:gd name="T17" fmla="*/ 493 h 1239"/>
                <a:gd name="T18" fmla="*/ 818 w 1190"/>
                <a:gd name="T19" fmla="*/ 481 h 1239"/>
                <a:gd name="T20" fmla="*/ 878 w 1190"/>
                <a:gd name="T21" fmla="*/ 470 h 1239"/>
                <a:gd name="T22" fmla="*/ 984 w 1190"/>
                <a:gd name="T23" fmla="*/ 464 h 1239"/>
                <a:gd name="T24" fmla="*/ 1091 w 1190"/>
                <a:gd name="T25" fmla="*/ 482 h 1239"/>
                <a:gd name="T26" fmla="*/ 1159 w 1190"/>
                <a:gd name="T27" fmla="*/ 543 h 1239"/>
                <a:gd name="T28" fmla="*/ 1165 w 1190"/>
                <a:gd name="T29" fmla="*/ 612 h 1239"/>
                <a:gd name="T30" fmla="*/ 1149 w 1190"/>
                <a:gd name="T31" fmla="*/ 653 h 1239"/>
                <a:gd name="T32" fmla="*/ 1160 w 1190"/>
                <a:gd name="T33" fmla="*/ 667 h 1239"/>
                <a:gd name="T34" fmla="*/ 1186 w 1190"/>
                <a:gd name="T35" fmla="*/ 718 h 1239"/>
                <a:gd name="T36" fmla="*/ 1179 w 1190"/>
                <a:gd name="T37" fmla="*/ 798 h 1239"/>
                <a:gd name="T38" fmla="*/ 1151 w 1190"/>
                <a:gd name="T39" fmla="*/ 853 h 1239"/>
                <a:gd name="T40" fmla="*/ 1164 w 1190"/>
                <a:gd name="T41" fmla="*/ 907 h 1239"/>
                <a:gd name="T42" fmla="*/ 1141 w 1190"/>
                <a:gd name="T43" fmla="*/ 989 h 1239"/>
                <a:gd name="T44" fmla="*/ 1101 w 1190"/>
                <a:gd name="T45" fmla="*/ 1039 h 1239"/>
                <a:gd name="T46" fmla="*/ 1104 w 1190"/>
                <a:gd name="T47" fmla="*/ 1080 h 1239"/>
                <a:gd name="T48" fmla="*/ 1083 w 1190"/>
                <a:gd name="T49" fmla="*/ 1142 h 1239"/>
                <a:gd name="T50" fmla="*/ 1010 w 1190"/>
                <a:gd name="T51" fmla="*/ 1200 h 1239"/>
                <a:gd name="T52" fmla="*/ 867 w 1190"/>
                <a:gd name="T53" fmla="*/ 1230 h 1239"/>
                <a:gd name="T54" fmla="*/ 679 w 1190"/>
                <a:gd name="T55" fmla="*/ 1227 h 1239"/>
                <a:gd name="T56" fmla="*/ 491 w 1190"/>
                <a:gd name="T57" fmla="*/ 1215 h 1239"/>
                <a:gd name="T58" fmla="*/ 411 w 1190"/>
                <a:gd name="T59" fmla="*/ 1156 h 1239"/>
                <a:gd name="T60" fmla="*/ 366 w 1190"/>
                <a:gd name="T61" fmla="*/ 1060 h 1239"/>
                <a:gd name="T62" fmla="*/ 345 w 1190"/>
                <a:gd name="T63" fmla="*/ 962 h 1239"/>
                <a:gd name="T64" fmla="*/ 339 w 1190"/>
                <a:gd name="T65" fmla="*/ 893 h 1239"/>
                <a:gd name="T66" fmla="*/ 337 w 1190"/>
                <a:gd name="T67" fmla="*/ 1162 h 1239"/>
                <a:gd name="T68" fmla="*/ 322 w 1190"/>
                <a:gd name="T69" fmla="*/ 1214 h 1239"/>
                <a:gd name="T70" fmla="*/ 278 w 1190"/>
                <a:gd name="T71" fmla="*/ 1237 h 1239"/>
                <a:gd name="T72" fmla="*/ 58 w 1190"/>
                <a:gd name="T73" fmla="*/ 1229 h 1239"/>
                <a:gd name="T74" fmla="*/ 3 w 1190"/>
                <a:gd name="T75" fmla="*/ 1159 h 1239"/>
                <a:gd name="T76" fmla="*/ 11 w 1190"/>
                <a:gd name="T77" fmla="*/ 674 h 1239"/>
                <a:gd name="T78" fmla="*/ 80 w 1190"/>
                <a:gd name="T79" fmla="*/ 619 h 1239"/>
                <a:gd name="T80" fmla="*/ 305 w 1190"/>
                <a:gd name="T81" fmla="*/ 627 h 1239"/>
                <a:gd name="T82" fmla="*/ 360 w 1190"/>
                <a:gd name="T83" fmla="*/ 571 h 1239"/>
                <a:gd name="T84" fmla="*/ 438 w 1190"/>
                <a:gd name="T85" fmla="*/ 484 h 1239"/>
                <a:gd name="T86" fmla="*/ 510 w 1190"/>
                <a:gd name="T87" fmla="*/ 365 h 1239"/>
                <a:gd name="T88" fmla="*/ 568 w 1190"/>
                <a:gd name="T89" fmla="*/ 240 h 1239"/>
                <a:gd name="T90" fmla="*/ 606 w 1190"/>
                <a:gd name="T91" fmla="*/ 147 h 1239"/>
                <a:gd name="T92" fmla="*/ 616 w 1190"/>
                <a:gd name="T93" fmla="*/ 120 h 1239"/>
                <a:gd name="T94" fmla="*/ 612 w 1190"/>
                <a:gd name="T95" fmla="*/ 76 h 1239"/>
                <a:gd name="T96" fmla="*/ 623 w 1190"/>
                <a:gd name="T97" fmla="*/ 19 h 1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90" h="1239">
                  <a:moveTo>
                    <a:pt x="653" y="0"/>
                  </a:moveTo>
                  <a:lnTo>
                    <a:pt x="664" y="0"/>
                  </a:lnTo>
                  <a:lnTo>
                    <a:pt x="674" y="2"/>
                  </a:lnTo>
                  <a:lnTo>
                    <a:pt x="687" y="4"/>
                  </a:lnTo>
                  <a:lnTo>
                    <a:pt x="700" y="8"/>
                  </a:lnTo>
                  <a:lnTo>
                    <a:pt x="712" y="13"/>
                  </a:lnTo>
                  <a:lnTo>
                    <a:pt x="725" y="19"/>
                  </a:lnTo>
                  <a:lnTo>
                    <a:pt x="737" y="28"/>
                  </a:lnTo>
                  <a:lnTo>
                    <a:pt x="749" y="38"/>
                  </a:lnTo>
                  <a:lnTo>
                    <a:pt x="759" y="50"/>
                  </a:lnTo>
                  <a:lnTo>
                    <a:pt x="769" y="65"/>
                  </a:lnTo>
                  <a:lnTo>
                    <a:pt x="777" y="82"/>
                  </a:lnTo>
                  <a:lnTo>
                    <a:pt x="784" y="102"/>
                  </a:lnTo>
                  <a:lnTo>
                    <a:pt x="787" y="124"/>
                  </a:lnTo>
                  <a:lnTo>
                    <a:pt x="789" y="150"/>
                  </a:lnTo>
                  <a:lnTo>
                    <a:pt x="787" y="178"/>
                  </a:lnTo>
                  <a:lnTo>
                    <a:pt x="783" y="210"/>
                  </a:lnTo>
                  <a:lnTo>
                    <a:pt x="775" y="245"/>
                  </a:lnTo>
                  <a:lnTo>
                    <a:pt x="764" y="284"/>
                  </a:lnTo>
                  <a:lnTo>
                    <a:pt x="751" y="322"/>
                  </a:lnTo>
                  <a:lnTo>
                    <a:pt x="743" y="356"/>
                  </a:lnTo>
                  <a:lnTo>
                    <a:pt x="735" y="385"/>
                  </a:lnTo>
                  <a:lnTo>
                    <a:pt x="731" y="409"/>
                  </a:lnTo>
                  <a:lnTo>
                    <a:pt x="729" y="430"/>
                  </a:lnTo>
                  <a:lnTo>
                    <a:pt x="728" y="447"/>
                  </a:lnTo>
                  <a:lnTo>
                    <a:pt x="728" y="461"/>
                  </a:lnTo>
                  <a:lnTo>
                    <a:pt x="730" y="471"/>
                  </a:lnTo>
                  <a:lnTo>
                    <a:pt x="733" y="480"/>
                  </a:lnTo>
                  <a:lnTo>
                    <a:pt x="737" y="486"/>
                  </a:lnTo>
                  <a:lnTo>
                    <a:pt x="742" y="491"/>
                  </a:lnTo>
                  <a:lnTo>
                    <a:pt x="746" y="493"/>
                  </a:lnTo>
                  <a:lnTo>
                    <a:pt x="750" y="494"/>
                  </a:lnTo>
                  <a:lnTo>
                    <a:pt x="754" y="494"/>
                  </a:lnTo>
                  <a:lnTo>
                    <a:pt x="758" y="494"/>
                  </a:lnTo>
                  <a:lnTo>
                    <a:pt x="761" y="493"/>
                  </a:lnTo>
                  <a:lnTo>
                    <a:pt x="763" y="493"/>
                  </a:lnTo>
                  <a:lnTo>
                    <a:pt x="764" y="492"/>
                  </a:lnTo>
                  <a:lnTo>
                    <a:pt x="790" y="486"/>
                  </a:lnTo>
                  <a:lnTo>
                    <a:pt x="815" y="481"/>
                  </a:lnTo>
                  <a:lnTo>
                    <a:pt x="818" y="481"/>
                  </a:lnTo>
                  <a:lnTo>
                    <a:pt x="827" y="479"/>
                  </a:lnTo>
                  <a:lnTo>
                    <a:pt x="840" y="477"/>
                  </a:lnTo>
                  <a:lnTo>
                    <a:pt x="857" y="474"/>
                  </a:lnTo>
                  <a:lnTo>
                    <a:pt x="878" y="470"/>
                  </a:lnTo>
                  <a:lnTo>
                    <a:pt x="902" y="468"/>
                  </a:lnTo>
                  <a:lnTo>
                    <a:pt x="929" y="465"/>
                  </a:lnTo>
                  <a:lnTo>
                    <a:pt x="956" y="464"/>
                  </a:lnTo>
                  <a:lnTo>
                    <a:pt x="984" y="464"/>
                  </a:lnTo>
                  <a:lnTo>
                    <a:pt x="1013" y="466"/>
                  </a:lnTo>
                  <a:lnTo>
                    <a:pt x="1040" y="469"/>
                  </a:lnTo>
                  <a:lnTo>
                    <a:pt x="1067" y="475"/>
                  </a:lnTo>
                  <a:lnTo>
                    <a:pt x="1091" y="482"/>
                  </a:lnTo>
                  <a:lnTo>
                    <a:pt x="1113" y="494"/>
                  </a:lnTo>
                  <a:lnTo>
                    <a:pt x="1132" y="507"/>
                  </a:lnTo>
                  <a:lnTo>
                    <a:pt x="1148" y="525"/>
                  </a:lnTo>
                  <a:lnTo>
                    <a:pt x="1159" y="543"/>
                  </a:lnTo>
                  <a:lnTo>
                    <a:pt x="1165" y="562"/>
                  </a:lnTo>
                  <a:lnTo>
                    <a:pt x="1167" y="580"/>
                  </a:lnTo>
                  <a:lnTo>
                    <a:pt x="1167" y="596"/>
                  </a:lnTo>
                  <a:lnTo>
                    <a:pt x="1165" y="612"/>
                  </a:lnTo>
                  <a:lnTo>
                    <a:pt x="1161" y="626"/>
                  </a:lnTo>
                  <a:lnTo>
                    <a:pt x="1156" y="638"/>
                  </a:lnTo>
                  <a:lnTo>
                    <a:pt x="1152" y="646"/>
                  </a:lnTo>
                  <a:lnTo>
                    <a:pt x="1149" y="653"/>
                  </a:lnTo>
                  <a:lnTo>
                    <a:pt x="1148" y="654"/>
                  </a:lnTo>
                  <a:lnTo>
                    <a:pt x="1149" y="656"/>
                  </a:lnTo>
                  <a:lnTo>
                    <a:pt x="1153" y="660"/>
                  </a:lnTo>
                  <a:lnTo>
                    <a:pt x="1160" y="667"/>
                  </a:lnTo>
                  <a:lnTo>
                    <a:pt x="1167" y="677"/>
                  </a:lnTo>
                  <a:lnTo>
                    <a:pt x="1174" y="689"/>
                  </a:lnTo>
                  <a:lnTo>
                    <a:pt x="1181" y="702"/>
                  </a:lnTo>
                  <a:lnTo>
                    <a:pt x="1186" y="718"/>
                  </a:lnTo>
                  <a:lnTo>
                    <a:pt x="1190" y="736"/>
                  </a:lnTo>
                  <a:lnTo>
                    <a:pt x="1190" y="755"/>
                  </a:lnTo>
                  <a:lnTo>
                    <a:pt x="1187" y="776"/>
                  </a:lnTo>
                  <a:lnTo>
                    <a:pt x="1179" y="798"/>
                  </a:lnTo>
                  <a:lnTo>
                    <a:pt x="1166" y="821"/>
                  </a:lnTo>
                  <a:lnTo>
                    <a:pt x="1147" y="844"/>
                  </a:lnTo>
                  <a:lnTo>
                    <a:pt x="1148" y="846"/>
                  </a:lnTo>
                  <a:lnTo>
                    <a:pt x="1151" y="853"/>
                  </a:lnTo>
                  <a:lnTo>
                    <a:pt x="1154" y="862"/>
                  </a:lnTo>
                  <a:lnTo>
                    <a:pt x="1159" y="874"/>
                  </a:lnTo>
                  <a:lnTo>
                    <a:pt x="1162" y="890"/>
                  </a:lnTo>
                  <a:lnTo>
                    <a:pt x="1164" y="907"/>
                  </a:lnTo>
                  <a:lnTo>
                    <a:pt x="1164" y="926"/>
                  </a:lnTo>
                  <a:lnTo>
                    <a:pt x="1161" y="946"/>
                  </a:lnTo>
                  <a:lnTo>
                    <a:pt x="1153" y="968"/>
                  </a:lnTo>
                  <a:lnTo>
                    <a:pt x="1141" y="989"/>
                  </a:lnTo>
                  <a:lnTo>
                    <a:pt x="1123" y="1012"/>
                  </a:lnTo>
                  <a:lnTo>
                    <a:pt x="1099" y="1033"/>
                  </a:lnTo>
                  <a:lnTo>
                    <a:pt x="1099" y="1034"/>
                  </a:lnTo>
                  <a:lnTo>
                    <a:pt x="1101" y="1039"/>
                  </a:lnTo>
                  <a:lnTo>
                    <a:pt x="1102" y="1047"/>
                  </a:lnTo>
                  <a:lnTo>
                    <a:pt x="1103" y="1056"/>
                  </a:lnTo>
                  <a:lnTo>
                    <a:pt x="1104" y="1068"/>
                  </a:lnTo>
                  <a:lnTo>
                    <a:pt x="1104" y="1080"/>
                  </a:lnTo>
                  <a:lnTo>
                    <a:pt x="1102" y="1095"/>
                  </a:lnTo>
                  <a:lnTo>
                    <a:pt x="1099" y="1110"/>
                  </a:lnTo>
                  <a:lnTo>
                    <a:pt x="1092" y="1126"/>
                  </a:lnTo>
                  <a:lnTo>
                    <a:pt x="1083" y="1142"/>
                  </a:lnTo>
                  <a:lnTo>
                    <a:pt x="1071" y="1158"/>
                  </a:lnTo>
                  <a:lnTo>
                    <a:pt x="1056" y="1173"/>
                  </a:lnTo>
                  <a:lnTo>
                    <a:pt x="1035" y="1186"/>
                  </a:lnTo>
                  <a:lnTo>
                    <a:pt x="1010" y="1200"/>
                  </a:lnTo>
                  <a:lnTo>
                    <a:pt x="980" y="1211"/>
                  </a:lnTo>
                  <a:lnTo>
                    <a:pt x="944" y="1220"/>
                  </a:lnTo>
                  <a:lnTo>
                    <a:pt x="908" y="1227"/>
                  </a:lnTo>
                  <a:lnTo>
                    <a:pt x="867" y="1230"/>
                  </a:lnTo>
                  <a:lnTo>
                    <a:pt x="824" y="1231"/>
                  </a:lnTo>
                  <a:lnTo>
                    <a:pt x="780" y="1230"/>
                  </a:lnTo>
                  <a:lnTo>
                    <a:pt x="737" y="1227"/>
                  </a:lnTo>
                  <a:lnTo>
                    <a:pt x="679" y="1227"/>
                  </a:lnTo>
                  <a:lnTo>
                    <a:pt x="622" y="1226"/>
                  </a:lnTo>
                  <a:lnTo>
                    <a:pt x="567" y="1223"/>
                  </a:lnTo>
                  <a:lnTo>
                    <a:pt x="517" y="1220"/>
                  </a:lnTo>
                  <a:lnTo>
                    <a:pt x="491" y="1215"/>
                  </a:lnTo>
                  <a:lnTo>
                    <a:pt x="468" y="1205"/>
                  </a:lnTo>
                  <a:lnTo>
                    <a:pt x="445" y="1192"/>
                  </a:lnTo>
                  <a:lnTo>
                    <a:pt x="428" y="1175"/>
                  </a:lnTo>
                  <a:lnTo>
                    <a:pt x="411" y="1156"/>
                  </a:lnTo>
                  <a:lnTo>
                    <a:pt x="396" y="1133"/>
                  </a:lnTo>
                  <a:lnTo>
                    <a:pt x="385" y="1110"/>
                  </a:lnTo>
                  <a:lnTo>
                    <a:pt x="374" y="1086"/>
                  </a:lnTo>
                  <a:lnTo>
                    <a:pt x="366" y="1060"/>
                  </a:lnTo>
                  <a:lnTo>
                    <a:pt x="358" y="1035"/>
                  </a:lnTo>
                  <a:lnTo>
                    <a:pt x="353" y="1009"/>
                  </a:lnTo>
                  <a:lnTo>
                    <a:pt x="348" y="985"/>
                  </a:lnTo>
                  <a:lnTo>
                    <a:pt x="345" y="962"/>
                  </a:lnTo>
                  <a:lnTo>
                    <a:pt x="343" y="941"/>
                  </a:lnTo>
                  <a:lnTo>
                    <a:pt x="340" y="922"/>
                  </a:lnTo>
                  <a:lnTo>
                    <a:pt x="339" y="906"/>
                  </a:lnTo>
                  <a:lnTo>
                    <a:pt x="339" y="893"/>
                  </a:lnTo>
                  <a:lnTo>
                    <a:pt x="338" y="886"/>
                  </a:lnTo>
                  <a:lnTo>
                    <a:pt x="338" y="881"/>
                  </a:lnTo>
                  <a:lnTo>
                    <a:pt x="338" y="1140"/>
                  </a:lnTo>
                  <a:lnTo>
                    <a:pt x="337" y="1162"/>
                  </a:lnTo>
                  <a:lnTo>
                    <a:pt x="335" y="1180"/>
                  </a:lnTo>
                  <a:lnTo>
                    <a:pt x="331" y="1195"/>
                  </a:lnTo>
                  <a:lnTo>
                    <a:pt x="326" y="1205"/>
                  </a:lnTo>
                  <a:lnTo>
                    <a:pt x="322" y="1214"/>
                  </a:lnTo>
                  <a:lnTo>
                    <a:pt x="317" y="1218"/>
                  </a:lnTo>
                  <a:lnTo>
                    <a:pt x="315" y="1221"/>
                  </a:lnTo>
                  <a:lnTo>
                    <a:pt x="297" y="1231"/>
                  </a:lnTo>
                  <a:lnTo>
                    <a:pt x="278" y="1237"/>
                  </a:lnTo>
                  <a:lnTo>
                    <a:pt x="257" y="1239"/>
                  </a:lnTo>
                  <a:lnTo>
                    <a:pt x="103" y="1239"/>
                  </a:lnTo>
                  <a:lnTo>
                    <a:pt x="80" y="1236"/>
                  </a:lnTo>
                  <a:lnTo>
                    <a:pt x="58" y="1229"/>
                  </a:lnTo>
                  <a:lnTo>
                    <a:pt x="39" y="1216"/>
                  </a:lnTo>
                  <a:lnTo>
                    <a:pt x="23" y="1200"/>
                  </a:lnTo>
                  <a:lnTo>
                    <a:pt x="11" y="1181"/>
                  </a:lnTo>
                  <a:lnTo>
                    <a:pt x="3" y="1159"/>
                  </a:lnTo>
                  <a:lnTo>
                    <a:pt x="0" y="1136"/>
                  </a:lnTo>
                  <a:lnTo>
                    <a:pt x="0" y="719"/>
                  </a:lnTo>
                  <a:lnTo>
                    <a:pt x="3" y="696"/>
                  </a:lnTo>
                  <a:lnTo>
                    <a:pt x="11" y="674"/>
                  </a:lnTo>
                  <a:lnTo>
                    <a:pt x="22" y="655"/>
                  </a:lnTo>
                  <a:lnTo>
                    <a:pt x="39" y="639"/>
                  </a:lnTo>
                  <a:lnTo>
                    <a:pt x="58" y="626"/>
                  </a:lnTo>
                  <a:lnTo>
                    <a:pt x="80" y="619"/>
                  </a:lnTo>
                  <a:lnTo>
                    <a:pt x="103" y="616"/>
                  </a:lnTo>
                  <a:lnTo>
                    <a:pt x="257" y="616"/>
                  </a:lnTo>
                  <a:lnTo>
                    <a:pt x="283" y="619"/>
                  </a:lnTo>
                  <a:lnTo>
                    <a:pt x="305" y="627"/>
                  </a:lnTo>
                  <a:lnTo>
                    <a:pt x="325" y="641"/>
                  </a:lnTo>
                  <a:lnTo>
                    <a:pt x="333" y="620"/>
                  </a:lnTo>
                  <a:lnTo>
                    <a:pt x="345" y="596"/>
                  </a:lnTo>
                  <a:lnTo>
                    <a:pt x="360" y="571"/>
                  </a:lnTo>
                  <a:lnTo>
                    <a:pt x="380" y="546"/>
                  </a:lnTo>
                  <a:lnTo>
                    <a:pt x="399" y="529"/>
                  </a:lnTo>
                  <a:lnTo>
                    <a:pt x="419" y="509"/>
                  </a:lnTo>
                  <a:lnTo>
                    <a:pt x="438" y="484"/>
                  </a:lnTo>
                  <a:lnTo>
                    <a:pt x="457" y="457"/>
                  </a:lnTo>
                  <a:lnTo>
                    <a:pt x="475" y="427"/>
                  </a:lnTo>
                  <a:lnTo>
                    <a:pt x="493" y="396"/>
                  </a:lnTo>
                  <a:lnTo>
                    <a:pt x="510" y="365"/>
                  </a:lnTo>
                  <a:lnTo>
                    <a:pt x="526" y="333"/>
                  </a:lnTo>
                  <a:lnTo>
                    <a:pt x="541" y="301"/>
                  </a:lnTo>
                  <a:lnTo>
                    <a:pt x="556" y="269"/>
                  </a:lnTo>
                  <a:lnTo>
                    <a:pt x="568" y="240"/>
                  </a:lnTo>
                  <a:lnTo>
                    <a:pt x="581" y="212"/>
                  </a:lnTo>
                  <a:lnTo>
                    <a:pt x="590" y="187"/>
                  </a:lnTo>
                  <a:lnTo>
                    <a:pt x="600" y="165"/>
                  </a:lnTo>
                  <a:lnTo>
                    <a:pt x="606" y="147"/>
                  </a:lnTo>
                  <a:lnTo>
                    <a:pt x="611" y="134"/>
                  </a:lnTo>
                  <a:lnTo>
                    <a:pt x="615" y="125"/>
                  </a:lnTo>
                  <a:lnTo>
                    <a:pt x="616" y="122"/>
                  </a:lnTo>
                  <a:lnTo>
                    <a:pt x="616" y="120"/>
                  </a:lnTo>
                  <a:lnTo>
                    <a:pt x="615" y="112"/>
                  </a:lnTo>
                  <a:lnTo>
                    <a:pt x="613" y="103"/>
                  </a:lnTo>
                  <a:lnTo>
                    <a:pt x="613" y="90"/>
                  </a:lnTo>
                  <a:lnTo>
                    <a:pt x="612" y="76"/>
                  </a:lnTo>
                  <a:lnTo>
                    <a:pt x="613" y="62"/>
                  </a:lnTo>
                  <a:lnTo>
                    <a:pt x="616" y="46"/>
                  </a:lnTo>
                  <a:lnTo>
                    <a:pt x="619" y="32"/>
                  </a:lnTo>
                  <a:lnTo>
                    <a:pt x="623" y="19"/>
                  </a:lnTo>
                  <a:lnTo>
                    <a:pt x="631" y="10"/>
                  </a:lnTo>
                  <a:lnTo>
                    <a:pt x="641" y="2"/>
                  </a:lnTo>
                  <a:lnTo>
                    <a:pt x="6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31" name="Group 41"/>
          <p:cNvGrpSpPr>
            <a:grpSpLocks noChangeAspect="1"/>
          </p:cNvGrpSpPr>
          <p:nvPr/>
        </p:nvGrpSpPr>
        <p:grpSpPr bwMode="auto">
          <a:xfrm>
            <a:off x="2638266" y="1635726"/>
            <a:ext cx="363537" cy="363537"/>
            <a:chOff x="1643" y="866"/>
            <a:chExt cx="229" cy="229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934" name="Freeform 43"/>
            <p:cNvSpPr>
              <a:spLocks/>
            </p:cNvSpPr>
            <p:nvPr/>
          </p:nvSpPr>
          <p:spPr bwMode="auto">
            <a:xfrm>
              <a:off x="1643" y="866"/>
              <a:ext cx="163" cy="107"/>
            </a:xfrm>
            <a:custGeom>
              <a:avLst/>
              <a:gdLst>
                <a:gd name="T0" fmla="*/ 1830 w 2445"/>
                <a:gd name="T1" fmla="*/ 5 h 1608"/>
                <a:gd name="T2" fmla="*/ 2034 w 2445"/>
                <a:gd name="T3" fmla="*/ 33 h 1608"/>
                <a:gd name="T4" fmla="*/ 2239 w 2445"/>
                <a:gd name="T5" fmla="*/ 85 h 1608"/>
                <a:gd name="T6" fmla="*/ 2445 w 2445"/>
                <a:gd name="T7" fmla="*/ 161 h 1608"/>
                <a:gd name="T8" fmla="*/ 2348 w 2445"/>
                <a:gd name="T9" fmla="*/ 371 h 1608"/>
                <a:gd name="T10" fmla="*/ 2205 w 2445"/>
                <a:gd name="T11" fmla="*/ 434 h 1608"/>
                <a:gd name="T12" fmla="*/ 2012 w 2445"/>
                <a:gd name="T13" fmla="*/ 378 h 1608"/>
                <a:gd name="T14" fmla="*/ 1822 w 2445"/>
                <a:gd name="T15" fmla="*/ 350 h 1608"/>
                <a:gd name="T16" fmla="*/ 1634 w 2445"/>
                <a:gd name="T17" fmla="*/ 349 h 1608"/>
                <a:gd name="T18" fmla="*/ 1452 w 2445"/>
                <a:gd name="T19" fmla="*/ 373 h 1608"/>
                <a:gd name="T20" fmla="*/ 1279 w 2445"/>
                <a:gd name="T21" fmla="*/ 420 h 1608"/>
                <a:gd name="T22" fmla="*/ 1113 w 2445"/>
                <a:gd name="T23" fmla="*/ 490 h 1608"/>
                <a:gd name="T24" fmla="*/ 958 w 2445"/>
                <a:gd name="T25" fmla="*/ 578 h 1608"/>
                <a:gd name="T26" fmla="*/ 817 w 2445"/>
                <a:gd name="T27" fmla="*/ 685 h 1608"/>
                <a:gd name="T28" fmla="*/ 691 w 2445"/>
                <a:gd name="T29" fmla="*/ 808 h 1608"/>
                <a:gd name="T30" fmla="*/ 581 w 2445"/>
                <a:gd name="T31" fmla="*/ 946 h 1608"/>
                <a:gd name="T32" fmla="*/ 489 w 2445"/>
                <a:gd name="T33" fmla="*/ 1097 h 1608"/>
                <a:gd name="T34" fmla="*/ 417 w 2445"/>
                <a:gd name="T35" fmla="*/ 1258 h 1608"/>
                <a:gd name="T36" fmla="*/ 368 w 2445"/>
                <a:gd name="T37" fmla="*/ 1429 h 1608"/>
                <a:gd name="T38" fmla="*/ 342 w 2445"/>
                <a:gd name="T39" fmla="*/ 1608 h 1608"/>
                <a:gd name="T40" fmla="*/ 117 w 2445"/>
                <a:gd name="T41" fmla="*/ 1589 h 1608"/>
                <a:gd name="T42" fmla="*/ 15 w 2445"/>
                <a:gd name="T43" fmla="*/ 1477 h 1608"/>
                <a:gd name="T44" fmla="*/ 56 w 2445"/>
                <a:gd name="T45" fmla="*/ 1282 h 1608"/>
                <a:gd name="T46" fmla="*/ 115 w 2445"/>
                <a:gd name="T47" fmla="*/ 1100 h 1608"/>
                <a:gd name="T48" fmla="*/ 190 w 2445"/>
                <a:gd name="T49" fmla="*/ 928 h 1608"/>
                <a:gd name="T50" fmla="*/ 284 w 2445"/>
                <a:gd name="T51" fmla="*/ 767 h 1608"/>
                <a:gd name="T52" fmla="*/ 394 w 2445"/>
                <a:gd name="T53" fmla="*/ 619 h 1608"/>
                <a:gd name="T54" fmla="*/ 524 w 2445"/>
                <a:gd name="T55" fmla="*/ 482 h 1608"/>
                <a:gd name="T56" fmla="*/ 672 w 2445"/>
                <a:gd name="T57" fmla="*/ 358 h 1608"/>
                <a:gd name="T58" fmla="*/ 838 w 2445"/>
                <a:gd name="T59" fmla="*/ 247 h 1608"/>
                <a:gd name="T60" fmla="*/ 1033 w 2445"/>
                <a:gd name="T61" fmla="*/ 145 h 1608"/>
                <a:gd name="T62" fmla="*/ 1229 w 2445"/>
                <a:gd name="T63" fmla="*/ 71 h 1608"/>
                <a:gd name="T64" fmla="*/ 1428 w 2445"/>
                <a:gd name="T65" fmla="*/ 24 h 1608"/>
                <a:gd name="T66" fmla="*/ 1628 w 2445"/>
                <a:gd name="T67" fmla="*/ 1 h 1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45" h="1608">
                  <a:moveTo>
                    <a:pt x="1728" y="0"/>
                  </a:moveTo>
                  <a:lnTo>
                    <a:pt x="1830" y="5"/>
                  </a:lnTo>
                  <a:lnTo>
                    <a:pt x="1931" y="16"/>
                  </a:lnTo>
                  <a:lnTo>
                    <a:pt x="2034" y="33"/>
                  </a:lnTo>
                  <a:lnTo>
                    <a:pt x="2136" y="56"/>
                  </a:lnTo>
                  <a:lnTo>
                    <a:pt x="2239" y="85"/>
                  </a:lnTo>
                  <a:lnTo>
                    <a:pt x="2342" y="120"/>
                  </a:lnTo>
                  <a:lnTo>
                    <a:pt x="2445" y="161"/>
                  </a:lnTo>
                  <a:lnTo>
                    <a:pt x="2396" y="268"/>
                  </a:lnTo>
                  <a:lnTo>
                    <a:pt x="2348" y="371"/>
                  </a:lnTo>
                  <a:lnTo>
                    <a:pt x="2300" y="474"/>
                  </a:lnTo>
                  <a:lnTo>
                    <a:pt x="2205" y="434"/>
                  </a:lnTo>
                  <a:lnTo>
                    <a:pt x="2108" y="403"/>
                  </a:lnTo>
                  <a:lnTo>
                    <a:pt x="2012" y="378"/>
                  </a:lnTo>
                  <a:lnTo>
                    <a:pt x="1916" y="361"/>
                  </a:lnTo>
                  <a:lnTo>
                    <a:pt x="1822" y="350"/>
                  </a:lnTo>
                  <a:lnTo>
                    <a:pt x="1727" y="346"/>
                  </a:lnTo>
                  <a:lnTo>
                    <a:pt x="1634" y="349"/>
                  </a:lnTo>
                  <a:lnTo>
                    <a:pt x="1542" y="357"/>
                  </a:lnTo>
                  <a:lnTo>
                    <a:pt x="1452" y="373"/>
                  </a:lnTo>
                  <a:lnTo>
                    <a:pt x="1364" y="394"/>
                  </a:lnTo>
                  <a:lnTo>
                    <a:pt x="1279" y="420"/>
                  </a:lnTo>
                  <a:lnTo>
                    <a:pt x="1194" y="452"/>
                  </a:lnTo>
                  <a:lnTo>
                    <a:pt x="1113" y="490"/>
                  </a:lnTo>
                  <a:lnTo>
                    <a:pt x="1034" y="532"/>
                  </a:lnTo>
                  <a:lnTo>
                    <a:pt x="958" y="578"/>
                  </a:lnTo>
                  <a:lnTo>
                    <a:pt x="886" y="629"/>
                  </a:lnTo>
                  <a:lnTo>
                    <a:pt x="817" y="685"/>
                  </a:lnTo>
                  <a:lnTo>
                    <a:pt x="752" y="745"/>
                  </a:lnTo>
                  <a:lnTo>
                    <a:pt x="691" y="808"/>
                  </a:lnTo>
                  <a:lnTo>
                    <a:pt x="633" y="875"/>
                  </a:lnTo>
                  <a:lnTo>
                    <a:pt x="581" y="946"/>
                  </a:lnTo>
                  <a:lnTo>
                    <a:pt x="531" y="1020"/>
                  </a:lnTo>
                  <a:lnTo>
                    <a:pt x="489" y="1097"/>
                  </a:lnTo>
                  <a:lnTo>
                    <a:pt x="450" y="1176"/>
                  </a:lnTo>
                  <a:lnTo>
                    <a:pt x="417" y="1258"/>
                  </a:lnTo>
                  <a:lnTo>
                    <a:pt x="389" y="1343"/>
                  </a:lnTo>
                  <a:lnTo>
                    <a:pt x="368" y="1429"/>
                  </a:lnTo>
                  <a:lnTo>
                    <a:pt x="353" y="1518"/>
                  </a:lnTo>
                  <a:lnTo>
                    <a:pt x="342" y="1608"/>
                  </a:lnTo>
                  <a:lnTo>
                    <a:pt x="230" y="1599"/>
                  </a:lnTo>
                  <a:lnTo>
                    <a:pt x="117" y="1589"/>
                  </a:lnTo>
                  <a:lnTo>
                    <a:pt x="0" y="1579"/>
                  </a:lnTo>
                  <a:lnTo>
                    <a:pt x="15" y="1477"/>
                  </a:lnTo>
                  <a:lnTo>
                    <a:pt x="33" y="1378"/>
                  </a:lnTo>
                  <a:lnTo>
                    <a:pt x="56" y="1282"/>
                  </a:lnTo>
                  <a:lnTo>
                    <a:pt x="84" y="1190"/>
                  </a:lnTo>
                  <a:lnTo>
                    <a:pt x="115" y="1100"/>
                  </a:lnTo>
                  <a:lnTo>
                    <a:pt x="151" y="1012"/>
                  </a:lnTo>
                  <a:lnTo>
                    <a:pt x="190" y="928"/>
                  </a:lnTo>
                  <a:lnTo>
                    <a:pt x="234" y="846"/>
                  </a:lnTo>
                  <a:lnTo>
                    <a:pt x="284" y="767"/>
                  </a:lnTo>
                  <a:lnTo>
                    <a:pt x="337" y="691"/>
                  </a:lnTo>
                  <a:lnTo>
                    <a:pt x="394" y="619"/>
                  </a:lnTo>
                  <a:lnTo>
                    <a:pt x="457" y="550"/>
                  </a:lnTo>
                  <a:lnTo>
                    <a:pt x="524" y="482"/>
                  </a:lnTo>
                  <a:lnTo>
                    <a:pt x="595" y="419"/>
                  </a:lnTo>
                  <a:lnTo>
                    <a:pt x="672" y="358"/>
                  </a:lnTo>
                  <a:lnTo>
                    <a:pt x="753" y="302"/>
                  </a:lnTo>
                  <a:lnTo>
                    <a:pt x="838" y="247"/>
                  </a:lnTo>
                  <a:lnTo>
                    <a:pt x="935" y="193"/>
                  </a:lnTo>
                  <a:lnTo>
                    <a:pt x="1033" y="145"/>
                  </a:lnTo>
                  <a:lnTo>
                    <a:pt x="1131" y="105"/>
                  </a:lnTo>
                  <a:lnTo>
                    <a:pt x="1229" y="71"/>
                  </a:lnTo>
                  <a:lnTo>
                    <a:pt x="1329" y="43"/>
                  </a:lnTo>
                  <a:lnTo>
                    <a:pt x="1428" y="24"/>
                  </a:lnTo>
                  <a:lnTo>
                    <a:pt x="1528" y="9"/>
                  </a:lnTo>
                  <a:lnTo>
                    <a:pt x="1628" y="1"/>
                  </a:lnTo>
                  <a:lnTo>
                    <a:pt x="17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5" name="Freeform 44"/>
            <p:cNvSpPr>
              <a:spLocks/>
            </p:cNvSpPr>
            <p:nvPr/>
          </p:nvSpPr>
          <p:spPr bwMode="auto">
            <a:xfrm>
              <a:off x="1765" y="961"/>
              <a:ext cx="107" cy="134"/>
            </a:xfrm>
            <a:custGeom>
              <a:avLst/>
              <a:gdLst>
                <a:gd name="T0" fmla="*/ 1575 w 1599"/>
                <a:gd name="T1" fmla="*/ 0 h 2013"/>
                <a:gd name="T2" fmla="*/ 1588 w 1599"/>
                <a:gd name="T3" fmla="*/ 107 h 2013"/>
                <a:gd name="T4" fmla="*/ 1597 w 1599"/>
                <a:gd name="T5" fmla="*/ 212 h 2013"/>
                <a:gd name="T6" fmla="*/ 1599 w 1599"/>
                <a:gd name="T7" fmla="*/ 313 h 2013"/>
                <a:gd name="T8" fmla="*/ 1596 w 1599"/>
                <a:gd name="T9" fmla="*/ 413 h 2013"/>
                <a:gd name="T10" fmla="*/ 1586 w 1599"/>
                <a:gd name="T11" fmla="*/ 512 h 2013"/>
                <a:gd name="T12" fmla="*/ 1573 w 1599"/>
                <a:gd name="T13" fmla="*/ 607 h 2013"/>
                <a:gd name="T14" fmla="*/ 1553 w 1599"/>
                <a:gd name="T15" fmla="*/ 701 h 2013"/>
                <a:gd name="T16" fmla="*/ 1529 w 1599"/>
                <a:gd name="T17" fmla="*/ 792 h 2013"/>
                <a:gd name="T18" fmla="*/ 1501 w 1599"/>
                <a:gd name="T19" fmla="*/ 880 h 2013"/>
                <a:gd name="T20" fmla="*/ 1467 w 1599"/>
                <a:gd name="T21" fmla="*/ 966 h 2013"/>
                <a:gd name="T22" fmla="*/ 1429 w 1599"/>
                <a:gd name="T23" fmla="*/ 1050 h 2013"/>
                <a:gd name="T24" fmla="*/ 1388 w 1599"/>
                <a:gd name="T25" fmla="*/ 1130 h 2013"/>
                <a:gd name="T26" fmla="*/ 1343 w 1599"/>
                <a:gd name="T27" fmla="*/ 1208 h 2013"/>
                <a:gd name="T28" fmla="*/ 1293 w 1599"/>
                <a:gd name="T29" fmla="*/ 1284 h 2013"/>
                <a:gd name="T30" fmla="*/ 1241 w 1599"/>
                <a:gd name="T31" fmla="*/ 1355 h 2013"/>
                <a:gd name="T32" fmla="*/ 1185 w 1599"/>
                <a:gd name="T33" fmla="*/ 1423 h 2013"/>
                <a:gd name="T34" fmla="*/ 1126 w 1599"/>
                <a:gd name="T35" fmla="*/ 1488 h 2013"/>
                <a:gd name="T36" fmla="*/ 1065 w 1599"/>
                <a:gd name="T37" fmla="*/ 1550 h 2013"/>
                <a:gd name="T38" fmla="*/ 1000 w 1599"/>
                <a:gd name="T39" fmla="*/ 1609 h 2013"/>
                <a:gd name="T40" fmla="*/ 935 w 1599"/>
                <a:gd name="T41" fmla="*/ 1664 h 2013"/>
                <a:gd name="T42" fmla="*/ 865 w 1599"/>
                <a:gd name="T43" fmla="*/ 1715 h 2013"/>
                <a:gd name="T44" fmla="*/ 795 w 1599"/>
                <a:gd name="T45" fmla="*/ 1762 h 2013"/>
                <a:gd name="T46" fmla="*/ 723 w 1599"/>
                <a:gd name="T47" fmla="*/ 1806 h 2013"/>
                <a:gd name="T48" fmla="*/ 650 w 1599"/>
                <a:gd name="T49" fmla="*/ 1846 h 2013"/>
                <a:gd name="T50" fmla="*/ 575 w 1599"/>
                <a:gd name="T51" fmla="*/ 1882 h 2013"/>
                <a:gd name="T52" fmla="*/ 498 w 1599"/>
                <a:gd name="T53" fmla="*/ 1914 h 2013"/>
                <a:gd name="T54" fmla="*/ 421 w 1599"/>
                <a:gd name="T55" fmla="*/ 1942 h 2013"/>
                <a:gd name="T56" fmla="*/ 343 w 1599"/>
                <a:gd name="T57" fmla="*/ 1965 h 2013"/>
                <a:gd name="T58" fmla="*/ 265 w 1599"/>
                <a:gd name="T59" fmla="*/ 1984 h 2013"/>
                <a:gd name="T60" fmla="*/ 186 w 1599"/>
                <a:gd name="T61" fmla="*/ 1999 h 2013"/>
                <a:gd name="T62" fmla="*/ 108 w 1599"/>
                <a:gd name="T63" fmla="*/ 2008 h 2013"/>
                <a:gd name="T64" fmla="*/ 30 w 1599"/>
                <a:gd name="T65" fmla="*/ 2013 h 2013"/>
                <a:gd name="T66" fmla="*/ 15 w 1599"/>
                <a:gd name="T67" fmla="*/ 1846 h 2013"/>
                <a:gd name="T68" fmla="*/ 0 w 1599"/>
                <a:gd name="T69" fmla="*/ 1677 h 2013"/>
                <a:gd name="T70" fmla="*/ 91 w 1599"/>
                <a:gd name="T71" fmla="*/ 1665 h 2013"/>
                <a:gd name="T72" fmla="*/ 179 w 1599"/>
                <a:gd name="T73" fmla="*/ 1648 h 2013"/>
                <a:gd name="T74" fmla="*/ 265 w 1599"/>
                <a:gd name="T75" fmla="*/ 1626 h 2013"/>
                <a:gd name="T76" fmla="*/ 348 w 1599"/>
                <a:gd name="T77" fmla="*/ 1600 h 2013"/>
                <a:gd name="T78" fmla="*/ 428 w 1599"/>
                <a:gd name="T79" fmla="*/ 1568 h 2013"/>
                <a:gd name="T80" fmla="*/ 506 w 1599"/>
                <a:gd name="T81" fmla="*/ 1532 h 2013"/>
                <a:gd name="T82" fmla="*/ 580 w 1599"/>
                <a:gd name="T83" fmla="*/ 1491 h 2013"/>
                <a:gd name="T84" fmla="*/ 652 w 1599"/>
                <a:gd name="T85" fmla="*/ 1445 h 2013"/>
                <a:gd name="T86" fmla="*/ 721 w 1599"/>
                <a:gd name="T87" fmla="*/ 1395 h 2013"/>
                <a:gd name="T88" fmla="*/ 787 w 1599"/>
                <a:gd name="T89" fmla="*/ 1339 h 2013"/>
                <a:gd name="T90" fmla="*/ 851 w 1599"/>
                <a:gd name="T91" fmla="*/ 1279 h 2013"/>
                <a:gd name="T92" fmla="*/ 912 w 1599"/>
                <a:gd name="T93" fmla="*/ 1213 h 2013"/>
                <a:gd name="T94" fmla="*/ 969 w 1599"/>
                <a:gd name="T95" fmla="*/ 1143 h 2013"/>
                <a:gd name="T96" fmla="*/ 1023 w 1599"/>
                <a:gd name="T97" fmla="*/ 1069 h 2013"/>
                <a:gd name="T98" fmla="*/ 1071 w 1599"/>
                <a:gd name="T99" fmla="*/ 994 h 2013"/>
                <a:gd name="T100" fmla="*/ 1113 w 1599"/>
                <a:gd name="T101" fmla="*/ 916 h 2013"/>
                <a:gd name="T102" fmla="*/ 1150 w 1599"/>
                <a:gd name="T103" fmla="*/ 837 h 2013"/>
                <a:gd name="T104" fmla="*/ 1181 w 1599"/>
                <a:gd name="T105" fmla="*/ 756 h 2013"/>
                <a:gd name="T106" fmla="*/ 1207 w 1599"/>
                <a:gd name="T107" fmla="*/ 675 h 2013"/>
                <a:gd name="T108" fmla="*/ 1228 w 1599"/>
                <a:gd name="T109" fmla="*/ 592 h 2013"/>
                <a:gd name="T110" fmla="*/ 1242 w 1599"/>
                <a:gd name="T111" fmla="*/ 507 h 2013"/>
                <a:gd name="T112" fmla="*/ 1252 w 1599"/>
                <a:gd name="T113" fmla="*/ 420 h 2013"/>
                <a:gd name="T114" fmla="*/ 1256 w 1599"/>
                <a:gd name="T115" fmla="*/ 332 h 2013"/>
                <a:gd name="T116" fmla="*/ 1255 w 1599"/>
                <a:gd name="T117" fmla="*/ 243 h 2013"/>
                <a:gd name="T118" fmla="*/ 1248 w 1599"/>
                <a:gd name="T119" fmla="*/ 153 h 2013"/>
                <a:gd name="T120" fmla="*/ 1238 w 1599"/>
                <a:gd name="T121" fmla="*/ 60 h 2013"/>
                <a:gd name="T122" fmla="*/ 1407 w 1599"/>
                <a:gd name="T123" fmla="*/ 30 h 2013"/>
                <a:gd name="T124" fmla="*/ 1575 w 1599"/>
                <a:gd name="T125" fmla="*/ 0 h 20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99" h="2013">
                  <a:moveTo>
                    <a:pt x="1575" y="0"/>
                  </a:moveTo>
                  <a:lnTo>
                    <a:pt x="1588" y="107"/>
                  </a:lnTo>
                  <a:lnTo>
                    <a:pt x="1597" y="212"/>
                  </a:lnTo>
                  <a:lnTo>
                    <a:pt x="1599" y="313"/>
                  </a:lnTo>
                  <a:lnTo>
                    <a:pt x="1596" y="413"/>
                  </a:lnTo>
                  <a:lnTo>
                    <a:pt x="1586" y="512"/>
                  </a:lnTo>
                  <a:lnTo>
                    <a:pt x="1573" y="607"/>
                  </a:lnTo>
                  <a:lnTo>
                    <a:pt x="1553" y="701"/>
                  </a:lnTo>
                  <a:lnTo>
                    <a:pt x="1529" y="792"/>
                  </a:lnTo>
                  <a:lnTo>
                    <a:pt x="1501" y="880"/>
                  </a:lnTo>
                  <a:lnTo>
                    <a:pt x="1467" y="966"/>
                  </a:lnTo>
                  <a:lnTo>
                    <a:pt x="1429" y="1050"/>
                  </a:lnTo>
                  <a:lnTo>
                    <a:pt x="1388" y="1130"/>
                  </a:lnTo>
                  <a:lnTo>
                    <a:pt x="1343" y="1208"/>
                  </a:lnTo>
                  <a:lnTo>
                    <a:pt x="1293" y="1284"/>
                  </a:lnTo>
                  <a:lnTo>
                    <a:pt x="1241" y="1355"/>
                  </a:lnTo>
                  <a:lnTo>
                    <a:pt x="1185" y="1423"/>
                  </a:lnTo>
                  <a:lnTo>
                    <a:pt x="1126" y="1488"/>
                  </a:lnTo>
                  <a:lnTo>
                    <a:pt x="1065" y="1550"/>
                  </a:lnTo>
                  <a:lnTo>
                    <a:pt x="1000" y="1609"/>
                  </a:lnTo>
                  <a:lnTo>
                    <a:pt x="935" y="1664"/>
                  </a:lnTo>
                  <a:lnTo>
                    <a:pt x="865" y="1715"/>
                  </a:lnTo>
                  <a:lnTo>
                    <a:pt x="795" y="1762"/>
                  </a:lnTo>
                  <a:lnTo>
                    <a:pt x="723" y="1806"/>
                  </a:lnTo>
                  <a:lnTo>
                    <a:pt x="650" y="1846"/>
                  </a:lnTo>
                  <a:lnTo>
                    <a:pt x="575" y="1882"/>
                  </a:lnTo>
                  <a:lnTo>
                    <a:pt x="498" y="1914"/>
                  </a:lnTo>
                  <a:lnTo>
                    <a:pt x="421" y="1942"/>
                  </a:lnTo>
                  <a:lnTo>
                    <a:pt x="343" y="1965"/>
                  </a:lnTo>
                  <a:lnTo>
                    <a:pt x="265" y="1984"/>
                  </a:lnTo>
                  <a:lnTo>
                    <a:pt x="186" y="1999"/>
                  </a:lnTo>
                  <a:lnTo>
                    <a:pt x="108" y="2008"/>
                  </a:lnTo>
                  <a:lnTo>
                    <a:pt x="30" y="2013"/>
                  </a:lnTo>
                  <a:lnTo>
                    <a:pt x="15" y="1846"/>
                  </a:lnTo>
                  <a:lnTo>
                    <a:pt x="0" y="1677"/>
                  </a:lnTo>
                  <a:lnTo>
                    <a:pt x="91" y="1665"/>
                  </a:lnTo>
                  <a:lnTo>
                    <a:pt x="179" y="1648"/>
                  </a:lnTo>
                  <a:lnTo>
                    <a:pt x="265" y="1626"/>
                  </a:lnTo>
                  <a:lnTo>
                    <a:pt x="348" y="1600"/>
                  </a:lnTo>
                  <a:lnTo>
                    <a:pt x="428" y="1568"/>
                  </a:lnTo>
                  <a:lnTo>
                    <a:pt x="506" y="1532"/>
                  </a:lnTo>
                  <a:lnTo>
                    <a:pt x="580" y="1491"/>
                  </a:lnTo>
                  <a:lnTo>
                    <a:pt x="652" y="1445"/>
                  </a:lnTo>
                  <a:lnTo>
                    <a:pt x="721" y="1395"/>
                  </a:lnTo>
                  <a:lnTo>
                    <a:pt x="787" y="1339"/>
                  </a:lnTo>
                  <a:lnTo>
                    <a:pt x="851" y="1279"/>
                  </a:lnTo>
                  <a:lnTo>
                    <a:pt x="912" y="1213"/>
                  </a:lnTo>
                  <a:lnTo>
                    <a:pt x="969" y="1143"/>
                  </a:lnTo>
                  <a:lnTo>
                    <a:pt x="1023" y="1069"/>
                  </a:lnTo>
                  <a:lnTo>
                    <a:pt x="1071" y="994"/>
                  </a:lnTo>
                  <a:lnTo>
                    <a:pt x="1113" y="916"/>
                  </a:lnTo>
                  <a:lnTo>
                    <a:pt x="1150" y="837"/>
                  </a:lnTo>
                  <a:lnTo>
                    <a:pt x="1181" y="756"/>
                  </a:lnTo>
                  <a:lnTo>
                    <a:pt x="1207" y="675"/>
                  </a:lnTo>
                  <a:lnTo>
                    <a:pt x="1228" y="592"/>
                  </a:lnTo>
                  <a:lnTo>
                    <a:pt x="1242" y="507"/>
                  </a:lnTo>
                  <a:lnTo>
                    <a:pt x="1252" y="420"/>
                  </a:lnTo>
                  <a:lnTo>
                    <a:pt x="1256" y="332"/>
                  </a:lnTo>
                  <a:lnTo>
                    <a:pt x="1255" y="243"/>
                  </a:lnTo>
                  <a:lnTo>
                    <a:pt x="1248" y="153"/>
                  </a:lnTo>
                  <a:lnTo>
                    <a:pt x="1238" y="60"/>
                  </a:lnTo>
                  <a:lnTo>
                    <a:pt x="1407" y="30"/>
                  </a:lnTo>
                  <a:lnTo>
                    <a:pt x="15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6" name="Freeform 45"/>
            <p:cNvSpPr>
              <a:spLocks/>
            </p:cNvSpPr>
            <p:nvPr/>
          </p:nvSpPr>
          <p:spPr bwMode="auto">
            <a:xfrm>
              <a:off x="1644" y="989"/>
              <a:ext cx="105" cy="106"/>
            </a:xfrm>
            <a:custGeom>
              <a:avLst/>
              <a:gdLst>
                <a:gd name="T0" fmla="*/ 328 w 1588"/>
                <a:gd name="T1" fmla="*/ 0 h 1599"/>
                <a:gd name="T2" fmla="*/ 348 w 1588"/>
                <a:gd name="T3" fmla="*/ 102 h 1599"/>
                <a:gd name="T4" fmla="*/ 371 w 1588"/>
                <a:gd name="T5" fmla="*/ 200 h 1599"/>
                <a:gd name="T6" fmla="*/ 398 w 1588"/>
                <a:gd name="T7" fmla="*/ 292 h 1599"/>
                <a:gd name="T8" fmla="*/ 429 w 1588"/>
                <a:gd name="T9" fmla="*/ 382 h 1599"/>
                <a:gd name="T10" fmla="*/ 465 w 1588"/>
                <a:gd name="T11" fmla="*/ 467 h 1599"/>
                <a:gd name="T12" fmla="*/ 505 w 1588"/>
                <a:gd name="T13" fmla="*/ 548 h 1599"/>
                <a:gd name="T14" fmla="*/ 549 w 1588"/>
                <a:gd name="T15" fmla="*/ 624 h 1599"/>
                <a:gd name="T16" fmla="*/ 597 w 1588"/>
                <a:gd name="T17" fmla="*/ 697 h 1599"/>
                <a:gd name="T18" fmla="*/ 648 w 1588"/>
                <a:gd name="T19" fmla="*/ 765 h 1599"/>
                <a:gd name="T20" fmla="*/ 703 w 1588"/>
                <a:gd name="T21" fmla="*/ 829 h 1599"/>
                <a:gd name="T22" fmla="*/ 764 w 1588"/>
                <a:gd name="T23" fmla="*/ 889 h 1599"/>
                <a:gd name="T24" fmla="*/ 828 w 1588"/>
                <a:gd name="T25" fmla="*/ 944 h 1599"/>
                <a:gd name="T26" fmla="*/ 896 w 1588"/>
                <a:gd name="T27" fmla="*/ 997 h 1599"/>
                <a:gd name="T28" fmla="*/ 968 w 1588"/>
                <a:gd name="T29" fmla="*/ 1044 h 1599"/>
                <a:gd name="T30" fmla="*/ 1045 w 1588"/>
                <a:gd name="T31" fmla="*/ 1088 h 1599"/>
                <a:gd name="T32" fmla="*/ 1124 w 1588"/>
                <a:gd name="T33" fmla="*/ 1128 h 1599"/>
                <a:gd name="T34" fmla="*/ 1209 w 1588"/>
                <a:gd name="T35" fmla="*/ 1163 h 1599"/>
                <a:gd name="T36" fmla="*/ 1297 w 1588"/>
                <a:gd name="T37" fmla="*/ 1194 h 1599"/>
                <a:gd name="T38" fmla="*/ 1390 w 1588"/>
                <a:gd name="T39" fmla="*/ 1222 h 1599"/>
                <a:gd name="T40" fmla="*/ 1486 w 1588"/>
                <a:gd name="T41" fmla="*/ 1246 h 1599"/>
                <a:gd name="T42" fmla="*/ 1588 w 1588"/>
                <a:gd name="T43" fmla="*/ 1265 h 1599"/>
                <a:gd name="T44" fmla="*/ 1573 w 1588"/>
                <a:gd name="T45" fmla="*/ 1430 h 1599"/>
                <a:gd name="T46" fmla="*/ 1558 w 1588"/>
                <a:gd name="T47" fmla="*/ 1599 h 1599"/>
                <a:gd name="T48" fmla="*/ 1461 w 1588"/>
                <a:gd name="T49" fmla="*/ 1587 h 1599"/>
                <a:gd name="T50" fmla="*/ 1366 w 1588"/>
                <a:gd name="T51" fmla="*/ 1571 h 1599"/>
                <a:gd name="T52" fmla="*/ 1273 w 1588"/>
                <a:gd name="T53" fmla="*/ 1550 h 1599"/>
                <a:gd name="T54" fmla="*/ 1184 w 1588"/>
                <a:gd name="T55" fmla="*/ 1524 h 1599"/>
                <a:gd name="T56" fmla="*/ 1096 w 1588"/>
                <a:gd name="T57" fmla="*/ 1494 h 1599"/>
                <a:gd name="T58" fmla="*/ 1011 w 1588"/>
                <a:gd name="T59" fmla="*/ 1459 h 1599"/>
                <a:gd name="T60" fmla="*/ 929 w 1588"/>
                <a:gd name="T61" fmla="*/ 1420 h 1599"/>
                <a:gd name="T62" fmla="*/ 851 w 1588"/>
                <a:gd name="T63" fmla="*/ 1377 h 1599"/>
                <a:gd name="T64" fmla="*/ 776 w 1588"/>
                <a:gd name="T65" fmla="*/ 1331 h 1599"/>
                <a:gd name="T66" fmla="*/ 702 w 1588"/>
                <a:gd name="T67" fmla="*/ 1280 h 1599"/>
                <a:gd name="T68" fmla="*/ 633 w 1588"/>
                <a:gd name="T69" fmla="*/ 1227 h 1599"/>
                <a:gd name="T70" fmla="*/ 566 w 1588"/>
                <a:gd name="T71" fmla="*/ 1170 h 1599"/>
                <a:gd name="T72" fmla="*/ 504 w 1588"/>
                <a:gd name="T73" fmla="*/ 1111 h 1599"/>
                <a:gd name="T74" fmla="*/ 444 w 1588"/>
                <a:gd name="T75" fmla="*/ 1049 h 1599"/>
                <a:gd name="T76" fmla="*/ 388 w 1588"/>
                <a:gd name="T77" fmla="*/ 984 h 1599"/>
                <a:gd name="T78" fmla="*/ 334 w 1588"/>
                <a:gd name="T79" fmla="*/ 918 h 1599"/>
                <a:gd name="T80" fmla="*/ 285 w 1588"/>
                <a:gd name="T81" fmla="*/ 850 h 1599"/>
                <a:gd name="T82" fmla="*/ 240 w 1588"/>
                <a:gd name="T83" fmla="*/ 780 h 1599"/>
                <a:gd name="T84" fmla="*/ 198 w 1588"/>
                <a:gd name="T85" fmla="*/ 708 h 1599"/>
                <a:gd name="T86" fmla="*/ 159 w 1588"/>
                <a:gd name="T87" fmla="*/ 635 h 1599"/>
                <a:gd name="T88" fmla="*/ 125 w 1588"/>
                <a:gd name="T89" fmla="*/ 560 h 1599"/>
                <a:gd name="T90" fmla="*/ 95 w 1588"/>
                <a:gd name="T91" fmla="*/ 486 h 1599"/>
                <a:gd name="T92" fmla="*/ 68 w 1588"/>
                <a:gd name="T93" fmla="*/ 410 h 1599"/>
                <a:gd name="T94" fmla="*/ 46 w 1588"/>
                <a:gd name="T95" fmla="*/ 333 h 1599"/>
                <a:gd name="T96" fmla="*/ 29 w 1588"/>
                <a:gd name="T97" fmla="*/ 258 h 1599"/>
                <a:gd name="T98" fmla="*/ 15 w 1588"/>
                <a:gd name="T99" fmla="*/ 181 h 1599"/>
                <a:gd name="T100" fmla="*/ 6 w 1588"/>
                <a:gd name="T101" fmla="*/ 105 h 1599"/>
                <a:gd name="T102" fmla="*/ 0 w 1588"/>
                <a:gd name="T103" fmla="*/ 30 h 1599"/>
                <a:gd name="T104" fmla="*/ 166 w 1588"/>
                <a:gd name="T105" fmla="*/ 15 h 1599"/>
                <a:gd name="T106" fmla="*/ 328 w 1588"/>
                <a:gd name="T107" fmla="*/ 0 h 1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8" h="1599">
                  <a:moveTo>
                    <a:pt x="328" y="0"/>
                  </a:moveTo>
                  <a:lnTo>
                    <a:pt x="348" y="102"/>
                  </a:lnTo>
                  <a:lnTo>
                    <a:pt x="371" y="200"/>
                  </a:lnTo>
                  <a:lnTo>
                    <a:pt x="398" y="292"/>
                  </a:lnTo>
                  <a:lnTo>
                    <a:pt x="429" y="382"/>
                  </a:lnTo>
                  <a:lnTo>
                    <a:pt x="465" y="467"/>
                  </a:lnTo>
                  <a:lnTo>
                    <a:pt x="505" y="548"/>
                  </a:lnTo>
                  <a:lnTo>
                    <a:pt x="549" y="624"/>
                  </a:lnTo>
                  <a:lnTo>
                    <a:pt x="597" y="697"/>
                  </a:lnTo>
                  <a:lnTo>
                    <a:pt x="648" y="765"/>
                  </a:lnTo>
                  <a:lnTo>
                    <a:pt x="703" y="829"/>
                  </a:lnTo>
                  <a:lnTo>
                    <a:pt x="764" y="889"/>
                  </a:lnTo>
                  <a:lnTo>
                    <a:pt x="828" y="944"/>
                  </a:lnTo>
                  <a:lnTo>
                    <a:pt x="896" y="997"/>
                  </a:lnTo>
                  <a:lnTo>
                    <a:pt x="968" y="1044"/>
                  </a:lnTo>
                  <a:lnTo>
                    <a:pt x="1045" y="1088"/>
                  </a:lnTo>
                  <a:lnTo>
                    <a:pt x="1124" y="1128"/>
                  </a:lnTo>
                  <a:lnTo>
                    <a:pt x="1209" y="1163"/>
                  </a:lnTo>
                  <a:lnTo>
                    <a:pt x="1297" y="1194"/>
                  </a:lnTo>
                  <a:lnTo>
                    <a:pt x="1390" y="1222"/>
                  </a:lnTo>
                  <a:lnTo>
                    <a:pt x="1486" y="1246"/>
                  </a:lnTo>
                  <a:lnTo>
                    <a:pt x="1588" y="1265"/>
                  </a:lnTo>
                  <a:lnTo>
                    <a:pt x="1573" y="1430"/>
                  </a:lnTo>
                  <a:lnTo>
                    <a:pt x="1558" y="1599"/>
                  </a:lnTo>
                  <a:lnTo>
                    <a:pt x="1461" y="1587"/>
                  </a:lnTo>
                  <a:lnTo>
                    <a:pt x="1366" y="1571"/>
                  </a:lnTo>
                  <a:lnTo>
                    <a:pt x="1273" y="1550"/>
                  </a:lnTo>
                  <a:lnTo>
                    <a:pt x="1184" y="1524"/>
                  </a:lnTo>
                  <a:lnTo>
                    <a:pt x="1096" y="1494"/>
                  </a:lnTo>
                  <a:lnTo>
                    <a:pt x="1011" y="1459"/>
                  </a:lnTo>
                  <a:lnTo>
                    <a:pt x="929" y="1420"/>
                  </a:lnTo>
                  <a:lnTo>
                    <a:pt x="851" y="1377"/>
                  </a:lnTo>
                  <a:lnTo>
                    <a:pt x="776" y="1331"/>
                  </a:lnTo>
                  <a:lnTo>
                    <a:pt x="702" y="1280"/>
                  </a:lnTo>
                  <a:lnTo>
                    <a:pt x="633" y="1227"/>
                  </a:lnTo>
                  <a:lnTo>
                    <a:pt x="566" y="1170"/>
                  </a:lnTo>
                  <a:lnTo>
                    <a:pt x="504" y="1111"/>
                  </a:lnTo>
                  <a:lnTo>
                    <a:pt x="444" y="1049"/>
                  </a:lnTo>
                  <a:lnTo>
                    <a:pt x="388" y="984"/>
                  </a:lnTo>
                  <a:lnTo>
                    <a:pt x="334" y="918"/>
                  </a:lnTo>
                  <a:lnTo>
                    <a:pt x="285" y="850"/>
                  </a:lnTo>
                  <a:lnTo>
                    <a:pt x="240" y="780"/>
                  </a:lnTo>
                  <a:lnTo>
                    <a:pt x="198" y="708"/>
                  </a:lnTo>
                  <a:lnTo>
                    <a:pt x="159" y="635"/>
                  </a:lnTo>
                  <a:lnTo>
                    <a:pt x="125" y="560"/>
                  </a:lnTo>
                  <a:lnTo>
                    <a:pt x="95" y="486"/>
                  </a:lnTo>
                  <a:lnTo>
                    <a:pt x="68" y="410"/>
                  </a:lnTo>
                  <a:lnTo>
                    <a:pt x="46" y="333"/>
                  </a:lnTo>
                  <a:lnTo>
                    <a:pt x="29" y="258"/>
                  </a:lnTo>
                  <a:lnTo>
                    <a:pt x="15" y="181"/>
                  </a:lnTo>
                  <a:lnTo>
                    <a:pt x="6" y="105"/>
                  </a:lnTo>
                  <a:lnTo>
                    <a:pt x="0" y="30"/>
                  </a:lnTo>
                  <a:lnTo>
                    <a:pt x="166" y="15"/>
                  </a:lnTo>
                  <a:lnTo>
                    <a:pt x="3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7" name="Freeform 46"/>
            <p:cNvSpPr>
              <a:spLocks/>
            </p:cNvSpPr>
            <p:nvPr/>
          </p:nvSpPr>
          <p:spPr bwMode="auto">
            <a:xfrm>
              <a:off x="1810" y="886"/>
              <a:ext cx="55" cy="63"/>
            </a:xfrm>
            <a:custGeom>
              <a:avLst/>
              <a:gdLst>
                <a:gd name="T0" fmla="*/ 197 w 828"/>
                <a:gd name="T1" fmla="*/ 0 h 942"/>
                <a:gd name="T2" fmla="*/ 275 w 828"/>
                <a:gd name="T3" fmla="*/ 60 h 942"/>
                <a:gd name="T4" fmla="*/ 349 w 828"/>
                <a:gd name="T5" fmla="*/ 122 h 942"/>
                <a:gd name="T6" fmla="*/ 418 w 828"/>
                <a:gd name="T7" fmla="*/ 188 h 942"/>
                <a:gd name="T8" fmla="*/ 484 w 828"/>
                <a:gd name="T9" fmla="*/ 257 h 942"/>
                <a:gd name="T10" fmla="*/ 546 w 828"/>
                <a:gd name="T11" fmla="*/ 328 h 942"/>
                <a:gd name="T12" fmla="*/ 603 w 828"/>
                <a:gd name="T13" fmla="*/ 403 h 942"/>
                <a:gd name="T14" fmla="*/ 656 w 828"/>
                <a:gd name="T15" fmla="*/ 480 h 942"/>
                <a:gd name="T16" fmla="*/ 705 w 828"/>
                <a:gd name="T17" fmla="*/ 561 h 942"/>
                <a:gd name="T18" fmla="*/ 750 w 828"/>
                <a:gd name="T19" fmla="*/ 646 h 942"/>
                <a:gd name="T20" fmla="*/ 791 w 828"/>
                <a:gd name="T21" fmla="*/ 733 h 942"/>
                <a:gd name="T22" fmla="*/ 828 w 828"/>
                <a:gd name="T23" fmla="*/ 825 h 942"/>
                <a:gd name="T24" fmla="*/ 718 w 828"/>
                <a:gd name="T25" fmla="*/ 865 h 942"/>
                <a:gd name="T26" fmla="*/ 611 w 828"/>
                <a:gd name="T27" fmla="*/ 903 h 942"/>
                <a:gd name="T28" fmla="*/ 504 w 828"/>
                <a:gd name="T29" fmla="*/ 942 h 942"/>
                <a:gd name="T30" fmla="*/ 472 w 828"/>
                <a:gd name="T31" fmla="*/ 862 h 942"/>
                <a:gd name="T32" fmla="*/ 435 w 828"/>
                <a:gd name="T33" fmla="*/ 786 h 942"/>
                <a:gd name="T34" fmla="*/ 394 w 828"/>
                <a:gd name="T35" fmla="*/ 712 h 942"/>
                <a:gd name="T36" fmla="*/ 349 w 828"/>
                <a:gd name="T37" fmla="*/ 641 h 942"/>
                <a:gd name="T38" fmla="*/ 300 w 828"/>
                <a:gd name="T39" fmla="*/ 573 h 942"/>
                <a:gd name="T40" fmla="*/ 247 w 828"/>
                <a:gd name="T41" fmla="*/ 508 h 942"/>
                <a:gd name="T42" fmla="*/ 190 w 828"/>
                <a:gd name="T43" fmla="*/ 447 h 942"/>
                <a:gd name="T44" fmla="*/ 130 w 828"/>
                <a:gd name="T45" fmla="*/ 389 h 942"/>
                <a:gd name="T46" fmla="*/ 67 w 828"/>
                <a:gd name="T47" fmla="*/ 334 h 942"/>
                <a:gd name="T48" fmla="*/ 0 w 828"/>
                <a:gd name="T49" fmla="*/ 283 h 942"/>
                <a:gd name="T50" fmla="*/ 66 w 828"/>
                <a:gd name="T51" fmla="*/ 188 h 942"/>
                <a:gd name="T52" fmla="*/ 132 w 828"/>
                <a:gd name="T53" fmla="*/ 94 h 942"/>
                <a:gd name="T54" fmla="*/ 197 w 828"/>
                <a:gd name="T55" fmla="*/ 0 h 9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28" h="942">
                  <a:moveTo>
                    <a:pt x="197" y="0"/>
                  </a:moveTo>
                  <a:lnTo>
                    <a:pt x="275" y="60"/>
                  </a:lnTo>
                  <a:lnTo>
                    <a:pt x="349" y="122"/>
                  </a:lnTo>
                  <a:lnTo>
                    <a:pt x="418" y="188"/>
                  </a:lnTo>
                  <a:lnTo>
                    <a:pt x="484" y="257"/>
                  </a:lnTo>
                  <a:lnTo>
                    <a:pt x="546" y="328"/>
                  </a:lnTo>
                  <a:lnTo>
                    <a:pt x="603" y="403"/>
                  </a:lnTo>
                  <a:lnTo>
                    <a:pt x="656" y="480"/>
                  </a:lnTo>
                  <a:lnTo>
                    <a:pt x="705" y="561"/>
                  </a:lnTo>
                  <a:lnTo>
                    <a:pt x="750" y="646"/>
                  </a:lnTo>
                  <a:lnTo>
                    <a:pt x="791" y="733"/>
                  </a:lnTo>
                  <a:lnTo>
                    <a:pt x="828" y="825"/>
                  </a:lnTo>
                  <a:lnTo>
                    <a:pt x="718" y="865"/>
                  </a:lnTo>
                  <a:lnTo>
                    <a:pt x="611" y="903"/>
                  </a:lnTo>
                  <a:lnTo>
                    <a:pt x="504" y="942"/>
                  </a:lnTo>
                  <a:lnTo>
                    <a:pt x="472" y="862"/>
                  </a:lnTo>
                  <a:lnTo>
                    <a:pt x="435" y="786"/>
                  </a:lnTo>
                  <a:lnTo>
                    <a:pt x="394" y="712"/>
                  </a:lnTo>
                  <a:lnTo>
                    <a:pt x="349" y="641"/>
                  </a:lnTo>
                  <a:lnTo>
                    <a:pt x="300" y="573"/>
                  </a:lnTo>
                  <a:lnTo>
                    <a:pt x="247" y="508"/>
                  </a:lnTo>
                  <a:lnTo>
                    <a:pt x="190" y="447"/>
                  </a:lnTo>
                  <a:lnTo>
                    <a:pt x="130" y="389"/>
                  </a:lnTo>
                  <a:lnTo>
                    <a:pt x="67" y="334"/>
                  </a:lnTo>
                  <a:lnTo>
                    <a:pt x="0" y="283"/>
                  </a:lnTo>
                  <a:lnTo>
                    <a:pt x="66" y="188"/>
                  </a:lnTo>
                  <a:lnTo>
                    <a:pt x="132" y="94"/>
                  </a:lnTo>
                  <a:lnTo>
                    <a:pt x="1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8" name="Freeform 47"/>
            <p:cNvSpPr>
              <a:spLocks noEditPoints="1"/>
            </p:cNvSpPr>
            <p:nvPr/>
          </p:nvSpPr>
          <p:spPr bwMode="auto">
            <a:xfrm>
              <a:off x="1782" y="950"/>
              <a:ext cx="33" cy="81"/>
            </a:xfrm>
            <a:custGeom>
              <a:avLst/>
              <a:gdLst>
                <a:gd name="T0" fmla="*/ 112 w 495"/>
                <a:gd name="T1" fmla="*/ 113 h 1223"/>
                <a:gd name="T2" fmla="*/ 112 w 495"/>
                <a:gd name="T3" fmla="*/ 1110 h 1223"/>
                <a:gd name="T4" fmla="*/ 383 w 495"/>
                <a:gd name="T5" fmla="*/ 1110 h 1223"/>
                <a:gd name="T6" fmla="*/ 383 w 495"/>
                <a:gd name="T7" fmla="*/ 113 h 1223"/>
                <a:gd name="T8" fmla="*/ 112 w 495"/>
                <a:gd name="T9" fmla="*/ 113 h 1223"/>
                <a:gd name="T10" fmla="*/ 56 w 495"/>
                <a:gd name="T11" fmla="*/ 0 h 1223"/>
                <a:gd name="T12" fmla="*/ 439 w 495"/>
                <a:gd name="T13" fmla="*/ 0 h 1223"/>
                <a:gd name="T14" fmla="*/ 456 w 495"/>
                <a:gd name="T15" fmla="*/ 3 h 1223"/>
                <a:gd name="T16" fmla="*/ 472 w 495"/>
                <a:gd name="T17" fmla="*/ 10 h 1223"/>
                <a:gd name="T18" fmla="*/ 485 w 495"/>
                <a:gd name="T19" fmla="*/ 23 h 1223"/>
                <a:gd name="T20" fmla="*/ 492 w 495"/>
                <a:gd name="T21" fmla="*/ 37 h 1223"/>
                <a:gd name="T22" fmla="*/ 495 w 495"/>
                <a:gd name="T23" fmla="*/ 55 h 1223"/>
                <a:gd name="T24" fmla="*/ 495 w 495"/>
                <a:gd name="T25" fmla="*/ 1167 h 1223"/>
                <a:gd name="T26" fmla="*/ 492 w 495"/>
                <a:gd name="T27" fmla="*/ 1185 h 1223"/>
                <a:gd name="T28" fmla="*/ 485 w 495"/>
                <a:gd name="T29" fmla="*/ 1200 h 1223"/>
                <a:gd name="T30" fmla="*/ 472 w 495"/>
                <a:gd name="T31" fmla="*/ 1212 h 1223"/>
                <a:gd name="T32" fmla="*/ 456 w 495"/>
                <a:gd name="T33" fmla="*/ 1220 h 1223"/>
                <a:gd name="T34" fmla="*/ 439 w 495"/>
                <a:gd name="T35" fmla="*/ 1223 h 1223"/>
                <a:gd name="T36" fmla="*/ 56 w 495"/>
                <a:gd name="T37" fmla="*/ 1223 h 1223"/>
                <a:gd name="T38" fmla="*/ 38 w 495"/>
                <a:gd name="T39" fmla="*/ 1220 h 1223"/>
                <a:gd name="T40" fmla="*/ 22 w 495"/>
                <a:gd name="T41" fmla="*/ 1212 h 1223"/>
                <a:gd name="T42" fmla="*/ 11 w 495"/>
                <a:gd name="T43" fmla="*/ 1200 h 1223"/>
                <a:gd name="T44" fmla="*/ 2 w 495"/>
                <a:gd name="T45" fmla="*/ 1185 h 1223"/>
                <a:gd name="T46" fmla="*/ 0 w 495"/>
                <a:gd name="T47" fmla="*/ 1167 h 1223"/>
                <a:gd name="T48" fmla="*/ 0 w 495"/>
                <a:gd name="T49" fmla="*/ 55 h 1223"/>
                <a:gd name="T50" fmla="*/ 2 w 495"/>
                <a:gd name="T51" fmla="*/ 37 h 1223"/>
                <a:gd name="T52" fmla="*/ 11 w 495"/>
                <a:gd name="T53" fmla="*/ 23 h 1223"/>
                <a:gd name="T54" fmla="*/ 22 w 495"/>
                <a:gd name="T55" fmla="*/ 10 h 1223"/>
                <a:gd name="T56" fmla="*/ 38 w 495"/>
                <a:gd name="T57" fmla="*/ 3 h 1223"/>
                <a:gd name="T58" fmla="*/ 56 w 495"/>
                <a:gd name="T59" fmla="*/ 0 h 1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95" h="1223">
                  <a:moveTo>
                    <a:pt x="112" y="113"/>
                  </a:moveTo>
                  <a:lnTo>
                    <a:pt x="112" y="1110"/>
                  </a:lnTo>
                  <a:lnTo>
                    <a:pt x="383" y="1110"/>
                  </a:lnTo>
                  <a:lnTo>
                    <a:pt x="383" y="113"/>
                  </a:lnTo>
                  <a:lnTo>
                    <a:pt x="112" y="113"/>
                  </a:lnTo>
                  <a:close/>
                  <a:moveTo>
                    <a:pt x="56" y="0"/>
                  </a:moveTo>
                  <a:lnTo>
                    <a:pt x="439" y="0"/>
                  </a:lnTo>
                  <a:lnTo>
                    <a:pt x="456" y="3"/>
                  </a:lnTo>
                  <a:lnTo>
                    <a:pt x="472" y="10"/>
                  </a:lnTo>
                  <a:lnTo>
                    <a:pt x="485" y="23"/>
                  </a:lnTo>
                  <a:lnTo>
                    <a:pt x="492" y="37"/>
                  </a:lnTo>
                  <a:lnTo>
                    <a:pt x="495" y="55"/>
                  </a:lnTo>
                  <a:lnTo>
                    <a:pt x="495" y="1167"/>
                  </a:lnTo>
                  <a:lnTo>
                    <a:pt x="492" y="1185"/>
                  </a:lnTo>
                  <a:lnTo>
                    <a:pt x="485" y="1200"/>
                  </a:lnTo>
                  <a:lnTo>
                    <a:pt x="472" y="1212"/>
                  </a:lnTo>
                  <a:lnTo>
                    <a:pt x="456" y="1220"/>
                  </a:lnTo>
                  <a:lnTo>
                    <a:pt x="439" y="1223"/>
                  </a:lnTo>
                  <a:lnTo>
                    <a:pt x="56" y="1223"/>
                  </a:lnTo>
                  <a:lnTo>
                    <a:pt x="38" y="1220"/>
                  </a:lnTo>
                  <a:lnTo>
                    <a:pt x="22" y="1212"/>
                  </a:lnTo>
                  <a:lnTo>
                    <a:pt x="11" y="1200"/>
                  </a:lnTo>
                  <a:lnTo>
                    <a:pt x="2" y="1185"/>
                  </a:lnTo>
                  <a:lnTo>
                    <a:pt x="0" y="1167"/>
                  </a:lnTo>
                  <a:lnTo>
                    <a:pt x="0" y="55"/>
                  </a:lnTo>
                  <a:lnTo>
                    <a:pt x="2" y="37"/>
                  </a:lnTo>
                  <a:lnTo>
                    <a:pt x="11" y="23"/>
                  </a:lnTo>
                  <a:lnTo>
                    <a:pt x="22" y="10"/>
                  </a:lnTo>
                  <a:lnTo>
                    <a:pt x="38" y="3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9" name="Freeform 48"/>
            <p:cNvSpPr>
              <a:spLocks noEditPoints="1"/>
            </p:cNvSpPr>
            <p:nvPr/>
          </p:nvSpPr>
          <p:spPr bwMode="auto">
            <a:xfrm>
              <a:off x="1700" y="969"/>
              <a:ext cx="33" cy="62"/>
            </a:xfrm>
            <a:custGeom>
              <a:avLst/>
              <a:gdLst>
                <a:gd name="T0" fmla="*/ 112 w 495"/>
                <a:gd name="T1" fmla="*/ 728 h 928"/>
                <a:gd name="T2" fmla="*/ 112 w 495"/>
                <a:gd name="T3" fmla="*/ 815 h 928"/>
                <a:gd name="T4" fmla="*/ 199 w 495"/>
                <a:gd name="T5" fmla="*/ 815 h 928"/>
                <a:gd name="T6" fmla="*/ 112 w 495"/>
                <a:gd name="T7" fmla="*/ 728 h 928"/>
                <a:gd name="T8" fmla="*/ 112 w 495"/>
                <a:gd name="T9" fmla="*/ 551 h 928"/>
                <a:gd name="T10" fmla="*/ 112 w 495"/>
                <a:gd name="T11" fmla="*/ 639 h 928"/>
                <a:gd name="T12" fmla="*/ 288 w 495"/>
                <a:gd name="T13" fmla="*/ 815 h 928"/>
                <a:gd name="T14" fmla="*/ 288 w 495"/>
                <a:gd name="T15" fmla="*/ 817 h 928"/>
                <a:gd name="T16" fmla="*/ 376 w 495"/>
                <a:gd name="T17" fmla="*/ 817 h 928"/>
                <a:gd name="T18" fmla="*/ 112 w 495"/>
                <a:gd name="T19" fmla="*/ 551 h 928"/>
                <a:gd name="T20" fmla="*/ 112 w 495"/>
                <a:gd name="T21" fmla="*/ 372 h 928"/>
                <a:gd name="T22" fmla="*/ 112 w 495"/>
                <a:gd name="T23" fmla="*/ 461 h 928"/>
                <a:gd name="T24" fmla="*/ 383 w 495"/>
                <a:gd name="T25" fmla="*/ 734 h 928"/>
                <a:gd name="T26" fmla="*/ 383 w 495"/>
                <a:gd name="T27" fmla="*/ 644 h 928"/>
                <a:gd name="T28" fmla="*/ 112 w 495"/>
                <a:gd name="T29" fmla="*/ 372 h 928"/>
                <a:gd name="T30" fmla="*/ 112 w 495"/>
                <a:gd name="T31" fmla="*/ 194 h 928"/>
                <a:gd name="T32" fmla="*/ 112 w 495"/>
                <a:gd name="T33" fmla="*/ 283 h 928"/>
                <a:gd name="T34" fmla="*/ 383 w 495"/>
                <a:gd name="T35" fmla="*/ 555 h 928"/>
                <a:gd name="T36" fmla="*/ 383 w 495"/>
                <a:gd name="T37" fmla="*/ 467 h 928"/>
                <a:gd name="T38" fmla="*/ 112 w 495"/>
                <a:gd name="T39" fmla="*/ 194 h 928"/>
                <a:gd name="T40" fmla="*/ 119 w 495"/>
                <a:gd name="T41" fmla="*/ 113 h 928"/>
                <a:gd name="T42" fmla="*/ 383 w 495"/>
                <a:gd name="T43" fmla="*/ 378 h 928"/>
                <a:gd name="T44" fmla="*/ 383 w 495"/>
                <a:gd name="T45" fmla="*/ 288 h 928"/>
                <a:gd name="T46" fmla="*/ 208 w 495"/>
                <a:gd name="T47" fmla="*/ 113 h 928"/>
                <a:gd name="T48" fmla="*/ 119 w 495"/>
                <a:gd name="T49" fmla="*/ 113 h 928"/>
                <a:gd name="T50" fmla="*/ 296 w 495"/>
                <a:gd name="T51" fmla="*/ 112 h 928"/>
                <a:gd name="T52" fmla="*/ 383 w 495"/>
                <a:gd name="T53" fmla="*/ 199 h 928"/>
                <a:gd name="T54" fmla="*/ 383 w 495"/>
                <a:gd name="T55" fmla="*/ 112 h 928"/>
                <a:gd name="T56" fmla="*/ 296 w 495"/>
                <a:gd name="T57" fmla="*/ 112 h 928"/>
                <a:gd name="T58" fmla="*/ 56 w 495"/>
                <a:gd name="T59" fmla="*/ 0 h 928"/>
                <a:gd name="T60" fmla="*/ 439 w 495"/>
                <a:gd name="T61" fmla="*/ 0 h 928"/>
                <a:gd name="T62" fmla="*/ 457 w 495"/>
                <a:gd name="T63" fmla="*/ 3 h 928"/>
                <a:gd name="T64" fmla="*/ 473 w 495"/>
                <a:gd name="T65" fmla="*/ 10 h 928"/>
                <a:gd name="T66" fmla="*/ 484 w 495"/>
                <a:gd name="T67" fmla="*/ 23 h 928"/>
                <a:gd name="T68" fmla="*/ 493 w 495"/>
                <a:gd name="T69" fmla="*/ 37 h 928"/>
                <a:gd name="T70" fmla="*/ 495 w 495"/>
                <a:gd name="T71" fmla="*/ 55 h 928"/>
                <a:gd name="T72" fmla="*/ 495 w 495"/>
                <a:gd name="T73" fmla="*/ 872 h 928"/>
                <a:gd name="T74" fmla="*/ 493 w 495"/>
                <a:gd name="T75" fmla="*/ 890 h 928"/>
                <a:gd name="T76" fmla="*/ 484 w 495"/>
                <a:gd name="T77" fmla="*/ 905 h 928"/>
                <a:gd name="T78" fmla="*/ 473 w 495"/>
                <a:gd name="T79" fmla="*/ 917 h 928"/>
                <a:gd name="T80" fmla="*/ 457 w 495"/>
                <a:gd name="T81" fmla="*/ 925 h 928"/>
                <a:gd name="T82" fmla="*/ 439 w 495"/>
                <a:gd name="T83" fmla="*/ 928 h 928"/>
                <a:gd name="T84" fmla="*/ 56 w 495"/>
                <a:gd name="T85" fmla="*/ 928 h 928"/>
                <a:gd name="T86" fmla="*/ 39 w 495"/>
                <a:gd name="T87" fmla="*/ 925 h 928"/>
                <a:gd name="T88" fmla="*/ 23 w 495"/>
                <a:gd name="T89" fmla="*/ 917 h 928"/>
                <a:gd name="T90" fmla="*/ 10 w 495"/>
                <a:gd name="T91" fmla="*/ 905 h 928"/>
                <a:gd name="T92" fmla="*/ 3 w 495"/>
                <a:gd name="T93" fmla="*/ 890 h 928"/>
                <a:gd name="T94" fmla="*/ 0 w 495"/>
                <a:gd name="T95" fmla="*/ 872 h 928"/>
                <a:gd name="T96" fmla="*/ 0 w 495"/>
                <a:gd name="T97" fmla="*/ 55 h 928"/>
                <a:gd name="T98" fmla="*/ 3 w 495"/>
                <a:gd name="T99" fmla="*/ 37 h 928"/>
                <a:gd name="T100" fmla="*/ 10 w 495"/>
                <a:gd name="T101" fmla="*/ 23 h 928"/>
                <a:gd name="T102" fmla="*/ 23 w 495"/>
                <a:gd name="T103" fmla="*/ 10 h 928"/>
                <a:gd name="T104" fmla="*/ 39 w 495"/>
                <a:gd name="T105" fmla="*/ 3 h 928"/>
                <a:gd name="T106" fmla="*/ 56 w 495"/>
                <a:gd name="T107" fmla="*/ 0 h 9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5" h="928">
                  <a:moveTo>
                    <a:pt x="112" y="728"/>
                  </a:moveTo>
                  <a:lnTo>
                    <a:pt x="112" y="815"/>
                  </a:lnTo>
                  <a:lnTo>
                    <a:pt x="199" y="815"/>
                  </a:lnTo>
                  <a:lnTo>
                    <a:pt x="112" y="728"/>
                  </a:lnTo>
                  <a:close/>
                  <a:moveTo>
                    <a:pt x="112" y="551"/>
                  </a:moveTo>
                  <a:lnTo>
                    <a:pt x="112" y="639"/>
                  </a:lnTo>
                  <a:lnTo>
                    <a:pt x="288" y="815"/>
                  </a:lnTo>
                  <a:lnTo>
                    <a:pt x="288" y="817"/>
                  </a:lnTo>
                  <a:lnTo>
                    <a:pt x="376" y="817"/>
                  </a:lnTo>
                  <a:lnTo>
                    <a:pt x="112" y="551"/>
                  </a:lnTo>
                  <a:close/>
                  <a:moveTo>
                    <a:pt x="112" y="372"/>
                  </a:moveTo>
                  <a:lnTo>
                    <a:pt x="112" y="461"/>
                  </a:lnTo>
                  <a:lnTo>
                    <a:pt x="383" y="734"/>
                  </a:lnTo>
                  <a:lnTo>
                    <a:pt x="383" y="644"/>
                  </a:lnTo>
                  <a:lnTo>
                    <a:pt x="112" y="372"/>
                  </a:lnTo>
                  <a:close/>
                  <a:moveTo>
                    <a:pt x="112" y="194"/>
                  </a:moveTo>
                  <a:lnTo>
                    <a:pt x="112" y="283"/>
                  </a:lnTo>
                  <a:lnTo>
                    <a:pt x="383" y="555"/>
                  </a:lnTo>
                  <a:lnTo>
                    <a:pt x="383" y="467"/>
                  </a:lnTo>
                  <a:lnTo>
                    <a:pt x="112" y="194"/>
                  </a:lnTo>
                  <a:close/>
                  <a:moveTo>
                    <a:pt x="119" y="113"/>
                  </a:moveTo>
                  <a:lnTo>
                    <a:pt x="383" y="378"/>
                  </a:lnTo>
                  <a:lnTo>
                    <a:pt x="383" y="288"/>
                  </a:lnTo>
                  <a:lnTo>
                    <a:pt x="208" y="113"/>
                  </a:lnTo>
                  <a:lnTo>
                    <a:pt x="119" y="113"/>
                  </a:lnTo>
                  <a:close/>
                  <a:moveTo>
                    <a:pt x="296" y="112"/>
                  </a:moveTo>
                  <a:lnTo>
                    <a:pt x="383" y="199"/>
                  </a:lnTo>
                  <a:lnTo>
                    <a:pt x="383" y="112"/>
                  </a:lnTo>
                  <a:lnTo>
                    <a:pt x="296" y="112"/>
                  </a:lnTo>
                  <a:close/>
                  <a:moveTo>
                    <a:pt x="56" y="0"/>
                  </a:moveTo>
                  <a:lnTo>
                    <a:pt x="439" y="0"/>
                  </a:lnTo>
                  <a:lnTo>
                    <a:pt x="457" y="3"/>
                  </a:lnTo>
                  <a:lnTo>
                    <a:pt x="473" y="10"/>
                  </a:lnTo>
                  <a:lnTo>
                    <a:pt x="484" y="23"/>
                  </a:lnTo>
                  <a:lnTo>
                    <a:pt x="493" y="37"/>
                  </a:lnTo>
                  <a:lnTo>
                    <a:pt x="495" y="55"/>
                  </a:lnTo>
                  <a:lnTo>
                    <a:pt x="495" y="872"/>
                  </a:lnTo>
                  <a:lnTo>
                    <a:pt x="493" y="890"/>
                  </a:lnTo>
                  <a:lnTo>
                    <a:pt x="484" y="905"/>
                  </a:lnTo>
                  <a:lnTo>
                    <a:pt x="473" y="917"/>
                  </a:lnTo>
                  <a:lnTo>
                    <a:pt x="457" y="925"/>
                  </a:lnTo>
                  <a:lnTo>
                    <a:pt x="439" y="928"/>
                  </a:lnTo>
                  <a:lnTo>
                    <a:pt x="56" y="928"/>
                  </a:lnTo>
                  <a:lnTo>
                    <a:pt x="39" y="925"/>
                  </a:lnTo>
                  <a:lnTo>
                    <a:pt x="23" y="917"/>
                  </a:lnTo>
                  <a:lnTo>
                    <a:pt x="10" y="905"/>
                  </a:lnTo>
                  <a:lnTo>
                    <a:pt x="3" y="890"/>
                  </a:lnTo>
                  <a:lnTo>
                    <a:pt x="0" y="872"/>
                  </a:lnTo>
                  <a:lnTo>
                    <a:pt x="0" y="55"/>
                  </a:lnTo>
                  <a:lnTo>
                    <a:pt x="3" y="37"/>
                  </a:lnTo>
                  <a:lnTo>
                    <a:pt x="10" y="23"/>
                  </a:lnTo>
                  <a:lnTo>
                    <a:pt x="23" y="10"/>
                  </a:lnTo>
                  <a:lnTo>
                    <a:pt x="39" y="3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0" name="Freeform 49"/>
            <p:cNvSpPr>
              <a:spLocks/>
            </p:cNvSpPr>
            <p:nvPr/>
          </p:nvSpPr>
          <p:spPr bwMode="auto">
            <a:xfrm>
              <a:off x="1741" y="920"/>
              <a:ext cx="33" cy="111"/>
            </a:xfrm>
            <a:custGeom>
              <a:avLst/>
              <a:gdLst>
                <a:gd name="T0" fmla="*/ 57 w 495"/>
                <a:gd name="T1" fmla="*/ 0 h 1675"/>
                <a:gd name="T2" fmla="*/ 439 w 495"/>
                <a:gd name="T3" fmla="*/ 0 h 1675"/>
                <a:gd name="T4" fmla="*/ 457 w 495"/>
                <a:gd name="T5" fmla="*/ 3 h 1675"/>
                <a:gd name="T6" fmla="*/ 472 w 495"/>
                <a:gd name="T7" fmla="*/ 11 h 1675"/>
                <a:gd name="T8" fmla="*/ 484 w 495"/>
                <a:gd name="T9" fmla="*/ 23 h 1675"/>
                <a:gd name="T10" fmla="*/ 493 w 495"/>
                <a:gd name="T11" fmla="*/ 39 h 1675"/>
                <a:gd name="T12" fmla="*/ 495 w 495"/>
                <a:gd name="T13" fmla="*/ 57 h 1675"/>
                <a:gd name="T14" fmla="*/ 495 w 495"/>
                <a:gd name="T15" fmla="*/ 1619 h 1675"/>
                <a:gd name="T16" fmla="*/ 493 w 495"/>
                <a:gd name="T17" fmla="*/ 1637 h 1675"/>
                <a:gd name="T18" fmla="*/ 484 w 495"/>
                <a:gd name="T19" fmla="*/ 1652 h 1675"/>
                <a:gd name="T20" fmla="*/ 472 w 495"/>
                <a:gd name="T21" fmla="*/ 1664 h 1675"/>
                <a:gd name="T22" fmla="*/ 457 w 495"/>
                <a:gd name="T23" fmla="*/ 1672 h 1675"/>
                <a:gd name="T24" fmla="*/ 439 w 495"/>
                <a:gd name="T25" fmla="*/ 1675 h 1675"/>
                <a:gd name="T26" fmla="*/ 57 w 495"/>
                <a:gd name="T27" fmla="*/ 1675 h 1675"/>
                <a:gd name="T28" fmla="*/ 39 w 495"/>
                <a:gd name="T29" fmla="*/ 1672 h 1675"/>
                <a:gd name="T30" fmla="*/ 23 w 495"/>
                <a:gd name="T31" fmla="*/ 1664 h 1675"/>
                <a:gd name="T32" fmla="*/ 10 w 495"/>
                <a:gd name="T33" fmla="*/ 1652 h 1675"/>
                <a:gd name="T34" fmla="*/ 3 w 495"/>
                <a:gd name="T35" fmla="*/ 1637 h 1675"/>
                <a:gd name="T36" fmla="*/ 0 w 495"/>
                <a:gd name="T37" fmla="*/ 1619 h 1675"/>
                <a:gd name="T38" fmla="*/ 0 w 495"/>
                <a:gd name="T39" fmla="*/ 57 h 1675"/>
                <a:gd name="T40" fmla="*/ 3 w 495"/>
                <a:gd name="T41" fmla="*/ 39 h 1675"/>
                <a:gd name="T42" fmla="*/ 10 w 495"/>
                <a:gd name="T43" fmla="*/ 23 h 1675"/>
                <a:gd name="T44" fmla="*/ 23 w 495"/>
                <a:gd name="T45" fmla="*/ 11 h 1675"/>
                <a:gd name="T46" fmla="*/ 39 w 495"/>
                <a:gd name="T47" fmla="*/ 3 h 1675"/>
                <a:gd name="T48" fmla="*/ 57 w 495"/>
                <a:gd name="T49" fmla="*/ 0 h 1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95" h="1675">
                  <a:moveTo>
                    <a:pt x="57" y="0"/>
                  </a:moveTo>
                  <a:lnTo>
                    <a:pt x="439" y="0"/>
                  </a:lnTo>
                  <a:lnTo>
                    <a:pt x="457" y="3"/>
                  </a:lnTo>
                  <a:lnTo>
                    <a:pt x="472" y="11"/>
                  </a:lnTo>
                  <a:lnTo>
                    <a:pt x="484" y="23"/>
                  </a:lnTo>
                  <a:lnTo>
                    <a:pt x="493" y="39"/>
                  </a:lnTo>
                  <a:lnTo>
                    <a:pt x="495" y="57"/>
                  </a:lnTo>
                  <a:lnTo>
                    <a:pt x="495" y="1619"/>
                  </a:lnTo>
                  <a:lnTo>
                    <a:pt x="493" y="1637"/>
                  </a:lnTo>
                  <a:lnTo>
                    <a:pt x="484" y="1652"/>
                  </a:lnTo>
                  <a:lnTo>
                    <a:pt x="472" y="1664"/>
                  </a:lnTo>
                  <a:lnTo>
                    <a:pt x="457" y="1672"/>
                  </a:lnTo>
                  <a:lnTo>
                    <a:pt x="439" y="1675"/>
                  </a:lnTo>
                  <a:lnTo>
                    <a:pt x="57" y="1675"/>
                  </a:lnTo>
                  <a:lnTo>
                    <a:pt x="39" y="1672"/>
                  </a:lnTo>
                  <a:lnTo>
                    <a:pt x="23" y="1664"/>
                  </a:lnTo>
                  <a:lnTo>
                    <a:pt x="10" y="1652"/>
                  </a:lnTo>
                  <a:lnTo>
                    <a:pt x="3" y="1637"/>
                  </a:lnTo>
                  <a:lnTo>
                    <a:pt x="0" y="1619"/>
                  </a:lnTo>
                  <a:lnTo>
                    <a:pt x="0" y="57"/>
                  </a:lnTo>
                  <a:lnTo>
                    <a:pt x="3" y="39"/>
                  </a:lnTo>
                  <a:lnTo>
                    <a:pt x="10" y="23"/>
                  </a:lnTo>
                  <a:lnTo>
                    <a:pt x="23" y="11"/>
                  </a:lnTo>
                  <a:lnTo>
                    <a:pt x="39" y="3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2" name="Freeform 244"/>
          <p:cNvSpPr>
            <a:spLocks/>
          </p:cNvSpPr>
          <p:nvPr/>
        </p:nvSpPr>
        <p:spPr bwMode="auto">
          <a:xfrm>
            <a:off x="359653" y="2741878"/>
            <a:ext cx="235770" cy="283753"/>
          </a:xfrm>
          <a:custGeom>
            <a:avLst/>
            <a:gdLst>
              <a:gd name="T0" fmla="*/ 1393 w 2786"/>
              <a:gd name="T1" fmla="*/ 0 h 3352"/>
              <a:gd name="T2" fmla="*/ 2328 w 2786"/>
              <a:gd name="T3" fmla="*/ 1142 h 3352"/>
              <a:gd name="T4" fmla="*/ 1872 w 2786"/>
              <a:gd name="T5" fmla="*/ 1142 h 3352"/>
              <a:gd name="T6" fmla="*/ 2623 w 2786"/>
              <a:gd name="T7" fmla="*/ 2059 h 3352"/>
              <a:gd name="T8" fmla="*/ 2167 w 2786"/>
              <a:gd name="T9" fmla="*/ 2059 h 3352"/>
              <a:gd name="T10" fmla="*/ 2786 w 2786"/>
              <a:gd name="T11" fmla="*/ 2813 h 3352"/>
              <a:gd name="T12" fmla="*/ 1850 w 2786"/>
              <a:gd name="T13" fmla="*/ 2813 h 3352"/>
              <a:gd name="T14" fmla="*/ 1850 w 2786"/>
              <a:gd name="T15" fmla="*/ 3352 h 3352"/>
              <a:gd name="T16" fmla="*/ 936 w 2786"/>
              <a:gd name="T17" fmla="*/ 3352 h 3352"/>
              <a:gd name="T18" fmla="*/ 936 w 2786"/>
              <a:gd name="T19" fmla="*/ 2813 h 3352"/>
              <a:gd name="T20" fmla="*/ 0 w 2786"/>
              <a:gd name="T21" fmla="*/ 2813 h 3352"/>
              <a:gd name="T22" fmla="*/ 618 w 2786"/>
              <a:gd name="T23" fmla="*/ 2059 h 3352"/>
              <a:gd name="T24" fmla="*/ 162 w 2786"/>
              <a:gd name="T25" fmla="*/ 2059 h 3352"/>
              <a:gd name="T26" fmla="*/ 913 w 2786"/>
              <a:gd name="T27" fmla="*/ 1142 h 3352"/>
              <a:gd name="T28" fmla="*/ 458 w 2786"/>
              <a:gd name="T29" fmla="*/ 1142 h 3352"/>
              <a:gd name="T30" fmla="*/ 1393 w 2786"/>
              <a:gd name="T31" fmla="*/ 0 h 33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86" h="3352">
                <a:moveTo>
                  <a:pt x="1393" y="0"/>
                </a:moveTo>
                <a:lnTo>
                  <a:pt x="2328" y="1142"/>
                </a:lnTo>
                <a:lnTo>
                  <a:pt x="1872" y="1142"/>
                </a:lnTo>
                <a:lnTo>
                  <a:pt x="2623" y="2059"/>
                </a:lnTo>
                <a:lnTo>
                  <a:pt x="2167" y="2059"/>
                </a:lnTo>
                <a:lnTo>
                  <a:pt x="2786" y="2813"/>
                </a:lnTo>
                <a:lnTo>
                  <a:pt x="1850" y="2813"/>
                </a:lnTo>
                <a:lnTo>
                  <a:pt x="1850" y="3352"/>
                </a:lnTo>
                <a:lnTo>
                  <a:pt x="936" y="3352"/>
                </a:lnTo>
                <a:lnTo>
                  <a:pt x="936" y="2813"/>
                </a:lnTo>
                <a:lnTo>
                  <a:pt x="0" y="2813"/>
                </a:lnTo>
                <a:lnTo>
                  <a:pt x="618" y="2059"/>
                </a:lnTo>
                <a:lnTo>
                  <a:pt x="162" y="2059"/>
                </a:lnTo>
                <a:lnTo>
                  <a:pt x="913" y="1142"/>
                </a:lnTo>
                <a:lnTo>
                  <a:pt x="458" y="1142"/>
                </a:lnTo>
                <a:lnTo>
                  <a:pt x="1393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70" name="Group 20"/>
          <p:cNvGrpSpPr>
            <a:grpSpLocks noChangeAspect="1"/>
          </p:cNvGrpSpPr>
          <p:nvPr/>
        </p:nvGrpSpPr>
        <p:grpSpPr bwMode="auto">
          <a:xfrm>
            <a:off x="11563997" y="2771793"/>
            <a:ext cx="268351" cy="223922"/>
            <a:chOff x="3581" y="3065"/>
            <a:chExt cx="453" cy="37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73" name="Freeform 22"/>
            <p:cNvSpPr>
              <a:spLocks/>
            </p:cNvSpPr>
            <p:nvPr/>
          </p:nvSpPr>
          <p:spPr bwMode="auto">
            <a:xfrm>
              <a:off x="3581" y="3065"/>
              <a:ext cx="376" cy="378"/>
            </a:xfrm>
            <a:custGeom>
              <a:avLst/>
              <a:gdLst>
                <a:gd name="T0" fmla="*/ 0 w 3004"/>
                <a:gd name="T1" fmla="*/ 0 h 3022"/>
                <a:gd name="T2" fmla="*/ 406 w 3004"/>
                <a:gd name="T3" fmla="*/ 0 h 3022"/>
                <a:gd name="T4" fmla="*/ 406 w 3004"/>
                <a:gd name="T5" fmla="*/ 2616 h 3022"/>
                <a:gd name="T6" fmla="*/ 3004 w 3004"/>
                <a:gd name="T7" fmla="*/ 2616 h 3022"/>
                <a:gd name="T8" fmla="*/ 3004 w 3004"/>
                <a:gd name="T9" fmla="*/ 3022 h 3022"/>
                <a:gd name="T10" fmla="*/ 0 w 3004"/>
                <a:gd name="T11" fmla="*/ 3022 h 3022"/>
                <a:gd name="T12" fmla="*/ 0 w 3004"/>
                <a:gd name="T13" fmla="*/ 0 h 30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04" h="3022">
                  <a:moveTo>
                    <a:pt x="0" y="0"/>
                  </a:moveTo>
                  <a:lnTo>
                    <a:pt x="406" y="0"/>
                  </a:lnTo>
                  <a:lnTo>
                    <a:pt x="406" y="2616"/>
                  </a:lnTo>
                  <a:lnTo>
                    <a:pt x="3004" y="2616"/>
                  </a:lnTo>
                  <a:lnTo>
                    <a:pt x="3004" y="3022"/>
                  </a:lnTo>
                  <a:lnTo>
                    <a:pt x="0" y="302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Freeform 23"/>
            <p:cNvSpPr>
              <a:spLocks/>
            </p:cNvSpPr>
            <p:nvPr/>
          </p:nvSpPr>
          <p:spPr bwMode="auto">
            <a:xfrm>
              <a:off x="3657" y="3117"/>
              <a:ext cx="377" cy="236"/>
            </a:xfrm>
            <a:custGeom>
              <a:avLst/>
              <a:gdLst>
                <a:gd name="T0" fmla="*/ 3021 w 3021"/>
                <a:gd name="T1" fmla="*/ 0 h 1882"/>
                <a:gd name="T2" fmla="*/ 2801 w 3021"/>
                <a:gd name="T3" fmla="*/ 1250 h 1882"/>
                <a:gd name="T4" fmla="*/ 2489 w 3021"/>
                <a:gd name="T5" fmla="*/ 939 h 1882"/>
                <a:gd name="T6" fmla="*/ 1544 w 3021"/>
                <a:gd name="T7" fmla="*/ 1882 h 1882"/>
                <a:gd name="T8" fmla="*/ 946 w 3021"/>
                <a:gd name="T9" fmla="*/ 1285 h 1882"/>
                <a:gd name="T10" fmla="*/ 383 w 3021"/>
                <a:gd name="T11" fmla="*/ 1847 h 1882"/>
                <a:gd name="T12" fmla="*/ 0 w 3021"/>
                <a:gd name="T13" fmla="*/ 1464 h 1882"/>
                <a:gd name="T14" fmla="*/ 946 w 3021"/>
                <a:gd name="T15" fmla="*/ 519 h 1882"/>
                <a:gd name="T16" fmla="*/ 1544 w 3021"/>
                <a:gd name="T17" fmla="*/ 1118 h 1882"/>
                <a:gd name="T18" fmla="*/ 2106 w 3021"/>
                <a:gd name="T19" fmla="*/ 556 h 1882"/>
                <a:gd name="T20" fmla="*/ 1771 w 3021"/>
                <a:gd name="T21" fmla="*/ 221 h 1882"/>
                <a:gd name="T22" fmla="*/ 3021 w 3021"/>
                <a:gd name="T23" fmla="*/ 0 h 18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21" h="1882">
                  <a:moveTo>
                    <a:pt x="3021" y="0"/>
                  </a:moveTo>
                  <a:lnTo>
                    <a:pt x="2801" y="1250"/>
                  </a:lnTo>
                  <a:lnTo>
                    <a:pt x="2489" y="939"/>
                  </a:lnTo>
                  <a:lnTo>
                    <a:pt x="1544" y="1882"/>
                  </a:lnTo>
                  <a:lnTo>
                    <a:pt x="946" y="1285"/>
                  </a:lnTo>
                  <a:lnTo>
                    <a:pt x="383" y="1847"/>
                  </a:lnTo>
                  <a:lnTo>
                    <a:pt x="0" y="1464"/>
                  </a:lnTo>
                  <a:lnTo>
                    <a:pt x="946" y="519"/>
                  </a:lnTo>
                  <a:lnTo>
                    <a:pt x="1544" y="1118"/>
                  </a:lnTo>
                  <a:lnTo>
                    <a:pt x="2106" y="556"/>
                  </a:lnTo>
                  <a:lnTo>
                    <a:pt x="1771" y="221"/>
                  </a:lnTo>
                  <a:lnTo>
                    <a:pt x="30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4" name="Group 37"/>
          <p:cNvGrpSpPr>
            <a:grpSpLocks noChangeAspect="1"/>
          </p:cNvGrpSpPr>
          <p:nvPr/>
        </p:nvGrpSpPr>
        <p:grpSpPr bwMode="auto">
          <a:xfrm>
            <a:off x="8535265" y="2742470"/>
            <a:ext cx="278421" cy="282568"/>
            <a:chOff x="3294" y="3298"/>
            <a:chExt cx="470" cy="47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87" name="Freeform 39"/>
            <p:cNvSpPr>
              <a:spLocks/>
            </p:cNvSpPr>
            <p:nvPr/>
          </p:nvSpPr>
          <p:spPr bwMode="auto">
            <a:xfrm>
              <a:off x="3442" y="3327"/>
              <a:ext cx="144" cy="131"/>
            </a:xfrm>
            <a:custGeom>
              <a:avLst/>
              <a:gdLst>
                <a:gd name="T0" fmla="*/ 181 w 1011"/>
                <a:gd name="T1" fmla="*/ 0 h 915"/>
                <a:gd name="T2" fmla="*/ 831 w 1011"/>
                <a:gd name="T3" fmla="*/ 0 h 915"/>
                <a:gd name="T4" fmla="*/ 863 w 1011"/>
                <a:gd name="T5" fmla="*/ 3 h 915"/>
                <a:gd name="T6" fmla="*/ 894 w 1011"/>
                <a:gd name="T7" fmla="*/ 12 h 915"/>
                <a:gd name="T8" fmla="*/ 922 w 1011"/>
                <a:gd name="T9" fmla="*/ 26 h 915"/>
                <a:gd name="T10" fmla="*/ 947 w 1011"/>
                <a:gd name="T11" fmla="*/ 44 h 915"/>
                <a:gd name="T12" fmla="*/ 968 w 1011"/>
                <a:gd name="T13" fmla="*/ 66 h 915"/>
                <a:gd name="T14" fmla="*/ 987 w 1011"/>
                <a:gd name="T15" fmla="*/ 92 h 915"/>
                <a:gd name="T16" fmla="*/ 1000 w 1011"/>
                <a:gd name="T17" fmla="*/ 121 h 915"/>
                <a:gd name="T18" fmla="*/ 1009 w 1011"/>
                <a:gd name="T19" fmla="*/ 152 h 915"/>
                <a:gd name="T20" fmla="*/ 1011 w 1011"/>
                <a:gd name="T21" fmla="*/ 185 h 915"/>
                <a:gd name="T22" fmla="*/ 1011 w 1011"/>
                <a:gd name="T23" fmla="*/ 492 h 915"/>
                <a:gd name="T24" fmla="*/ 1009 w 1011"/>
                <a:gd name="T25" fmla="*/ 525 h 915"/>
                <a:gd name="T26" fmla="*/ 1000 w 1011"/>
                <a:gd name="T27" fmla="*/ 556 h 915"/>
                <a:gd name="T28" fmla="*/ 987 w 1011"/>
                <a:gd name="T29" fmla="*/ 585 h 915"/>
                <a:gd name="T30" fmla="*/ 968 w 1011"/>
                <a:gd name="T31" fmla="*/ 610 h 915"/>
                <a:gd name="T32" fmla="*/ 947 w 1011"/>
                <a:gd name="T33" fmla="*/ 632 h 915"/>
                <a:gd name="T34" fmla="*/ 922 w 1011"/>
                <a:gd name="T35" fmla="*/ 650 h 915"/>
                <a:gd name="T36" fmla="*/ 894 w 1011"/>
                <a:gd name="T37" fmla="*/ 664 h 915"/>
                <a:gd name="T38" fmla="*/ 863 w 1011"/>
                <a:gd name="T39" fmla="*/ 673 h 915"/>
                <a:gd name="T40" fmla="*/ 831 w 1011"/>
                <a:gd name="T41" fmla="*/ 676 h 915"/>
                <a:gd name="T42" fmla="*/ 758 w 1011"/>
                <a:gd name="T43" fmla="*/ 676 h 915"/>
                <a:gd name="T44" fmla="*/ 901 w 1011"/>
                <a:gd name="T45" fmla="*/ 915 h 915"/>
                <a:gd name="T46" fmla="*/ 488 w 1011"/>
                <a:gd name="T47" fmla="*/ 676 h 915"/>
                <a:gd name="T48" fmla="*/ 181 w 1011"/>
                <a:gd name="T49" fmla="*/ 676 h 915"/>
                <a:gd name="T50" fmla="*/ 147 w 1011"/>
                <a:gd name="T51" fmla="*/ 673 h 915"/>
                <a:gd name="T52" fmla="*/ 117 w 1011"/>
                <a:gd name="T53" fmla="*/ 664 h 915"/>
                <a:gd name="T54" fmla="*/ 89 w 1011"/>
                <a:gd name="T55" fmla="*/ 650 h 915"/>
                <a:gd name="T56" fmla="*/ 64 w 1011"/>
                <a:gd name="T57" fmla="*/ 632 h 915"/>
                <a:gd name="T58" fmla="*/ 43 w 1011"/>
                <a:gd name="T59" fmla="*/ 610 h 915"/>
                <a:gd name="T60" fmla="*/ 25 w 1011"/>
                <a:gd name="T61" fmla="*/ 585 h 915"/>
                <a:gd name="T62" fmla="*/ 11 w 1011"/>
                <a:gd name="T63" fmla="*/ 556 h 915"/>
                <a:gd name="T64" fmla="*/ 3 w 1011"/>
                <a:gd name="T65" fmla="*/ 525 h 915"/>
                <a:gd name="T66" fmla="*/ 0 w 1011"/>
                <a:gd name="T67" fmla="*/ 492 h 915"/>
                <a:gd name="T68" fmla="*/ 0 w 1011"/>
                <a:gd name="T69" fmla="*/ 185 h 915"/>
                <a:gd name="T70" fmla="*/ 3 w 1011"/>
                <a:gd name="T71" fmla="*/ 152 h 915"/>
                <a:gd name="T72" fmla="*/ 11 w 1011"/>
                <a:gd name="T73" fmla="*/ 121 h 915"/>
                <a:gd name="T74" fmla="*/ 25 w 1011"/>
                <a:gd name="T75" fmla="*/ 92 h 915"/>
                <a:gd name="T76" fmla="*/ 43 w 1011"/>
                <a:gd name="T77" fmla="*/ 66 h 915"/>
                <a:gd name="T78" fmla="*/ 64 w 1011"/>
                <a:gd name="T79" fmla="*/ 44 h 915"/>
                <a:gd name="T80" fmla="*/ 89 w 1011"/>
                <a:gd name="T81" fmla="*/ 26 h 915"/>
                <a:gd name="T82" fmla="*/ 117 w 1011"/>
                <a:gd name="T83" fmla="*/ 12 h 915"/>
                <a:gd name="T84" fmla="*/ 147 w 1011"/>
                <a:gd name="T85" fmla="*/ 3 h 915"/>
                <a:gd name="T86" fmla="*/ 181 w 1011"/>
                <a:gd name="T87" fmla="*/ 0 h 9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11" h="915">
                  <a:moveTo>
                    <a:pt x="181" y="0"/>
                  </a:moveTo>
                  <a:lnTo>
                    <a:pt x="831" y="0"/>
                  </a:lnTo>
                  <a:lnTo>
                    <a:pt x="863" y="3"/>
                  </a:lnTo>
                  <a:lnTo>
                    <a:pt x="894" y="12"/>
                  </a:lnTo>
                  <a:lnTo>
                    <a:pt x="922" y="26"/>
                  </a:lnTo>
                  <a:lnTo>
                    <a:pt x="947" y="44"/>
                  </a:lnTo>
                  <a:lnTo>
                    <a:pt x="968" y="66"/>
                  </a:lnTo>
                  <a:lnTo>
                    <a:pt x="987" y="92"/>
                  </a:lnTo>
                  <a:lnTo>
                    <a:pt x="1000" y="121"/>
                  </a:lnTo>
                  <a:lnTo>
                    <a:pt x="1009" y="152"/>
                  </a:lnTo>
                  <a:lnTo>
                    <a:pt x="1011" y="185"/>
                  </a:lnTo>
                  <a:lnTo>
                    <a:pt x="1011" y="492"/>
                  </a:lnTo>
                  <a:lnTo>
                    <a:pt x="1009" y="525"/>
                  </a:lnTo>
                  <a:lnTo>
                    <a:pt x="1000" y="556"/>
                  </a:lnTo>
                  <a:lnTo>
                    <a:pt x="987" y="585"/>
                  </a:lnTo>
                  <a:lnTo>
                    <a:pt x="968" y="610"/>
                  </a:lnTo>
                  <a:lnTo>
                    <a:pt x="947" y="632"/>
                  </a:lnTo>
                  <a:lnTo>
                    <a:pt x="922" y="650"/>
                  </a:lnTo>
                  <a:lnTo>
                    <a:pt x="894" y="664"/>
                  </a:lnTo>
                  <a:lnTo>
                    <a:pt x="863" y="673"/>
                  </a:lnTo>
                  <a:lnTo>
                    <a:pt x="831" y="676"/>
                  </a:lnTo>
                  <a:lnTo>
                    <a:pt x="758" y="676"/>
                  </a:lnTo>
                  <a:lnTo>
                    <a:pt x="901" y="915"/>
                  </a:lnTo>
                  <a:lnTo>
                    <a:pt x="488" y="676"/>
                  </a:lnTo>
                  <a:lnTo>
                    <a:pt x="181" y="676"/>
                  </a:lnTo>
                  <a:lnTo>
                    <a:pt x="147" y="673"/>
                  </a:lnTo>
                  <a:lnTo>
                    <a:pt x="117" y="664"/>
                  </a:lnTo>
                  <a:lnTo>
                    <a:pt x="89" y="650"/>
                  </a:lnTo>
                  <a:lnTo>
                    <a:pt x="64" y="632"/>
                  </a:lnTo>
                  <a:lnTo>
                    <a:pt x="43" y="610"/>
                  </a:lnTo>
                  <a:lnTo>
                    <a:pt x="25" y="585"/>
                  </a:lnTo>
                  <a:lnTo>
                    <a:pt x="11" y="556"/>
                  </a:lnTo>
                  <a:lnTo>
                    <a:pt x="3" y="525"/>
                  </a:lnTo>
                  <a:lnTo>
                    <a:pt x="0" y="492"/>
                  </a:lnTo>
                  <a:lnTo>
                    <a:pt x="0" y="185"/>
                  </a:lnTo>
                  <a:lnTo>
                    <a:pt x="3" y="152"/>
                  </a:lnTo>
                  <a:lnTo>
                    <a:pt x="11" y="121"/>
                  </a:lnTo>
                  <a:lnTo>
                    <a:pt x="25" y="92"/>
                  </a:lnTo>
                  <a:lnTo>
                    <a:pt x="43" y="66"/>
                  </a:lnTo>
                  <a:lnTo>
                    <a:pt x="64" y="44"/>
                  </a:lnTo>
                  <a:lnTo>
                    <a:pt x="89" y="26"/>
                  </a:lnTo>
                  <a:lnTo>
                    <a:pt x="117" y="12"/>
                  </a:lnTo>
                  <a:lnTo>
                    <a:pt x="147" y="3"/>
                  </a:lnTo>
                  <a:lnTo>
                    <a:pt x="1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Rectangle 40"/>
            <p:cNvSpPr>
              <a:spLocks noChangeArrowheads="1"/>
            </p:cNvSpPr>
            <p:nvPr/>
          </p:nvSpPr>
          <p:spPr bwMode="auto">
            <a:xfrm>
              <a:off x="3294" y="3342"/>
              <a:ext cx="30" cy="32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Rectangle 41"/>
            <p:cNvSpPr>
              <a:spLocks noChangeArrowheads="1"/>
            </p:cNvSpPr>
            <p:nvPr/>
          </p:nvSpPr>
          <p:spPr bwMode="auto">
            <a:xfrm>
              <a:off x="3294" y="3407"/>
              <a:ext cx="30" cy="32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Rectangle 42"/>
            <p:cNvSpPr>
              <a:spLocks noChangeArrowheads="1"/>
            </p:cNvSpPr>
            <p:nvPr/>
          </p:nvSpPr>
          <p:spPr bwMode="auto">
            <a:xfrm>
              <a:off x="3294" y="3472"/>
              <a:ext cx="30" cy="32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Rectangle 43"/>
            <p:cNvSpPr>
              <a:spLocks noChangeArrowheads="1"/>
            </p:cNvSpPr>
            <p:nvPr/>
          </p:nvSpPr>
          <p:spPr bwMode="auto">
            <a:xfrm>
              <a:off x="3294" y="3537"/>
              <a:ext cx="30" cy="32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Rectangle 44"/>
            <p:cNvSpPr>
              <a:spLocks noChangeArrowheads="1"/>
            </p:cNvSpPr>
            <p:nvPr/>
          </p:nvSpPr>
          <p:spPr bwMode="auto">
            <a:xfrm>
              <a:off x="3294" y="3602"/>
              <a:ext cx="30" cy="32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Freeform 45"/>
            <p:cNvSpPr>
              <a:spLocks/>
            </p:cNvSpPr>
            <p:nvPr/>
          </p:nvSpPr>
          <p:spPr bwMode="auto">
            <a:xfrm>
              <a:off x="3345" y="3298"/>
              <a:ext cx="419" cy="426"/>
            </a:xfrm>
            <a:custGeom>
              <a:avLst/>
              <a:gdLst>
                <a:gd name="T0" fmla="*/ 0 w 2938"/>
                <a:gd name="T1" fmla="*/ 0 h 2981"/>
                <a:gd name="T2" fmla="*/ 323 w 2938"/>
                <a:gd name="T3" fmla="*/ 0 h 2981"/>
                <a:gd name="T4" fmla="*/ 323 w 2938"/>
                <a:gd name="T5" fmla="*/ 2650 h 2981"/>
                <a:gd name="T6" fmla="*/ 2938 w 2938"/>
                <a:gd name="T7" fmla="*/ 2650 h 2981"/>
                <a:gd name="T8" fmla="*/ 2938 w 2938"/>
                <a:gd name="T9" fmla="*/ 2981 h 2981"/>
                <a:gd name="T10" fmla="*/ 0 w 2938"/>
                <a:gd name="T11" fmla="*/ 2981 h 2981"/>
                <a:gd name="T12" fmla="*/ 0 w 2938"/>
                <a:gd name="T13" fmla="*/ 0 h 29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38" h="2981">
                  <a:moveTo>
                    <a:pt x="0" y="0"/>
                  </a:moveTo>
                  <a:lnTo>
                    <a:pt x="323" y="0"/>
                  </a:lnTo>
                  <a:lnTo>
                    <a:pt x="323" y="2650"/>
                  </a:lnTo>
                  <a:lnTo>
                    <a:pt x="2938" y="2650"/>
                  </a:lnTo>
                  <a:lnTo>
                    <a:pt x="2938" y="2981"/>
                  </a:lnTo>
                  <a:lnTo>
                    <a:pt x="0" y="298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Rectangle 46"/>
            <p:cNvSpPr>
              <a:spLocks noChangeArrowheads="1"/>
            </p:cNvSpPr>
            <p:nvPr/>
          </p:nvSpPr>
          <p:spPr bwMode="auto">
            <a:xfrm>
              <a:off x="3690" y="3744"/>
              <a:ext cx="31" cy="31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Rectangle 47"/>
            <p:cNvSpPr>
              <a:spLocks noChangeArrowheads="1"/>
            </p:cNvSpPr>
            <p:nvPr/>
          </p:nvSpPr>
          <p:spPr bwMode="auto">
            <a:xfrm>
              <a:off x="3626" y="3744"/>
              <a:ext cx="31" cy="31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Rectangle 48"/>
            <p:cNvSpPr>
              <a:spLocks noChangeArrowheads="1"/>
            </p:cNvSpPr>
            <p:nvPr/>
          </p:nvSpPr>
          <p:spPr bwMode="auto">
            <a:xfrm>
              <a:off x="3562" y="3744"/>
              <a:ext cx="31" cy="31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Rectangle 49"/>
            <p:cNvSpPr>
              <a:spLocks noChangeArrowheads="1"/>
            </p:cNvSpPr>
            <p:nvPr/>
          </p:nvSpPr>
          <p:spPr bwMode="auto">
            <a:xfrm>
              <a:off x="3499" y="3744"/>
              <a:ext cx="31" cy="31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Rectangle 50"/>
            <p:cNvSpPr>
              <a:spLocks noChangeArrowheads="1"/>
            </p:cNvSpPr>
            <p:nvPr/>
          </p:nvSpPr>
          <p:spPr bwMode="auto">
            <a:xfrm>
              <a:off x="3435" y="3744"/>
              <a:ext cx="31" cy="31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Freeform 51"/>
            <p:cNvSpPr>
              <a:spLocks/>
            </p:cNvSpPr>
            <p:nvPr/>
          </p:nvSpPr>
          <p:spPr bwMode="auto">
            <a:xfrm>
              <a:off x="3407" y="3395"/>
              <a:ext cx="355" cy="264"/>
            </a:xfrm>
            <a:custGeom>
              <a:avLst/>
              <a:gdLst>
                <a:gd name="T0" fmla="*/ 2294 w 2482"/>
                <a:gd name="T1" fmla="*/ 0 h 1851"/>
                <a:gd name="T2" fmla="*/ 2482 w 2482"/>
                <a:gd name="T3" fmla="*/ 109 h 1851"/>
                <a:gd name="T4" fmla="*/ 1993 w 2482"/>
                <a:gd name="T5" fmla="*/ 1003 h 1851"/>
                <a:gd name="T6" fmla="*/ 1498 w 2482"/>
                <a:gd name="T7" fmla="*/ 753 h 1851"/>
                <a:gd name="T8" fmla="*/ 1173 w 2482"/>
                <a:gd name="T9" fmla="*/ 1396 h 1851"/>
                <a:gd name="T10" fmla="*/ 607 w 2482"/>
                <a:gd name="T11" fmla="*/ 1120 h 1851"/>
                <a:gd name="T12" fmla="*/ 186 w 2482"/>
                <a:gd name="T13" fmla="*/ 1851 h 1851"/>
                <a:gd name="T14" fmla="*/ 0 w 2482"/>
                <a:gd name="T15" fmla="*/ 1740 h 1851"/>
                <a:gd name="T16" fmla="*/ 521 w 2482"/>
                <a:gd name="T17" fmla="*/ 833 h 1851"/>
                <a:gd name="T18" fmla="*/ 1077 w 2482"/>
                <a:gd name="T19" fmla="*/ 1105 h 1851"/>
                <a:gd name="T20" fmla="*/ 1404 w 2482"/>
                <a:gd name="T21" fmla="*/ 460 h 1851"/>
                <a:gd name="T22" fmla="*/ 1904 w 2482"/>
                <a:gd name="T23" fmla="*/ 712 h 1851"/>
                <a:gd name="T24" fmla="*/ 2294 w 2482"/>
                <a:gd name="T25" fmla="*/ 0 h 1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82" h="1851">
                  <a:moveTo>
                    <a:pt x="2294" y="0"/>
                  </a:moveTo>
                  <a:lnTo>
                    <a:pt x="2482" y="109"/>
                  </a:lnTo>
                  <a:lnTo>
                    <a:pt x="1993" y="1003"/>
                  </a:lnTo>
                  <a:lnTo>
                    <a:pt x="1498" y="753"/>
                  </a:lnTo>
                  <a:lnTo>
                    <a:pt x="1173" y="1396"/>
                  </a:lnTo>
                  <a:lnTo>
                    <a:pt x="607" y="1120"/>
                  </a:lnTo>
                  <a:lnTo>
                    <a:pt x="186" y="1851"/>
                  </a:lnTo>
                  <a:lnTo>
                    <a:pt x="0" y="1740"/>
                  </a:lnTo>
                  <a:lnTo>
                    <a:pt x="521" y="833"/>
                  </a:lnTo>
                  <a:lnTo>
                    <a:pt x="1077" y="1105"/>
                  </a:lnTo>
                  <a:lnTo>
                    <a:pt x="1404" y="460"/>
                  </a:lnTo>
                  <a:lnTo>
                    <a:pt x="1904" y="712"/>
                  </a:lnTo>
                  <a:lnTo>
                    <a:pt x="22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50" name="Group 231"/>
          <p:cNvGrpSpPr>
            <a:grpSpLocks noChangeAspect="1"/>
          </p:cNvGrpSpPr>
          <p:nvPr/>
        </p:nvGrpSpPr>
        <p:grpSpPr bwMode="auto">
          <a:xfrm>
            <a:off x="10062960" y="2741878"/>
            <a:ext cx="229254" cy="283753"/>
            <a:chOff x="4241" y="1501"/>
            <a:chExt cx="387" cy="479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53" name="Freeform 233"/>
            <p:cNvSpPr>
              <a:spLocks noEditPoints="1"/>
            </p:cNvSpPr>
            <p:nvPr/>
          </p:nvSpPr>
          <p:spPr bwMode="auto">
            <a:xfrm>
              <a:off x="4241" y="1501"/>
              <a:ext cx="387" cy="479"/>
            </a:xfrm>
            <a:custGeom>
              <a:avLst/>
              <a:gdLst>
                <a:gd name="T0" fmla="*/ 790 w 2706"/>
                <a:gd name="T1" fmla="*/ 385 h 3352"/>
                <a:gd name="T2" fmla="*/ 406 w 2706"/>
                <a:gd name="T3" fmla="*/ 791 h 3352"/>
                <a:gd name="T4" fmla="*/ 790 w 2706"/>
                <a:gd name="T5" fmla="*/ 791 h 3352"/>
                <a:gd name="T6" fmla="*/ 790 w 2706"/>
                <a:gd name="T7" fmla="*/ 385 h 3352"/>
                <a:gd name="T8" fmla="*/ 1000 w 2706"/>
                <a:gd name="T9" fmla="*/ 210 h 3352"/>
                <a:gd name="T10" fmla="*/ 1000 w 2706"/>
                <a:gd name="T11" fmla="*/ 1001 h 3352"/>
                <a:gd name="T12" fmla="*/ 208 w 2706"/>
                <a:gd name="T13" fmla="*/ 1001 h 3352"/>
                <a:gd name="T14" fmla="*/ 208 w 2706"/>
                <a:gd name="T15" fmla="*/ 3142 h 3352"/>
                <a:gd name="T16" fmla="*/ 2497 w 2706"/>
                <a:gd name="T17" fmla="*/ 3142 h 3352"/>
                <a:gd name="T18" fmla="*/ 2497 w 2706"/>
                <a:gd name="T19" fmla="*/ 210 h 3352"/>
                <a:gd name="T20" fmla="*/ 1000 w 2706"/>
                <a:gd name="T21" fmla="*/ 210 h 3352"/>
                <a:gd name="T22" fmla="*/ 866 w 2706"/>
                <a:gd name="T23" fmla="*/ 0 h 3352"/>
                <a:gd name="T24" fmla="*/ 2706 w 2706"/>
                <a:gd name="T25" fmla="*/ 0 h 3352"/>
                <a:gd name="T26" fmla="*/ 2706 w 2706"/>
                <a:gd name="T27" fmla="*/ 3352 h 3352"/>
                <a:gd name="T28" fmla="*/ 0 w 2706"/>
                <a:gd name="T29" fmla="*/ 3352 h 3352"/>
                <a:gd name="T30" fmla="*/ 0 w 2706"/>
                <a:gd name="T31" fmla="*/ 917 h 3352"/>
                <a:gd name="T32" fmla="*/ 866 w 2706"/>
                <a:gd name="T33" fmla="*/ 0 h 3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06" h="3352">
                  <a:moveTo>
                    <a:pt x="790" y="385"/>
                  </a:moveTo>
                  <a:lnTo>
                    <a:pt x="406" y="791"/>
                  </a:lnTo>
                  <a:lnTo>
                    <a:pt x="790" y="791"/>
                  </a:lnTo>
                  <a:lnTo>
                    <a:pt x="790" y="385"/>
                  </a:lnTo>
                  <a:close/>
                  <a:moveTo>
                    <a:pt x="1000" y="210"/>
                  </a:moveTo>
                  <a:lnTo>
                    <a:pt x="1000" y="1001"/>
                  </a:lnTo>
                  <a:lnTo>
                    <a:pt x="208" y="1001"/>
                  </a:lnTo>
                  <a:lnTo>
                    <a:pt x="208" y="3142"/>
                  </a:lnTo>
                  <a:lnTo>
                    <a:pt x="2497" y="3142"/>
                  </a:lnTo>
                  <a:lnTo>
                    <a:pt x="2497" y="210"/>
                  </a:lnTo>
                  <a:lnTo>
                    <a:pt x="1000" y="210"/>
                  </a:lnTo>
                  <a:close/>
                  <a:moveTo>
                    <a:pt x="866" y="0"/>
                  </a:moveTo>
                  <a:lnTo>
                    <a:pt x="2706" y="0"/>
                  </a:lnTo>
                  <a:lnTo>
                    <a:pt x="2706" y="3352"/>
                  </a:lnTo>
                  <a:lnTo>
                    <a:pt x="0" y="3352"/>
                  </a:lnTo>
                  <a:lnTo>
                    <a:pt x="0" y="917"/>
                  </a:lnTo>
                  <a:lnTo>
                    <a:pt x="8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4" name="Freeform 234"/>
            <p:cNvSpPr>
              <a:spLocks/>
            </p:cNvSpPr>
            <p:nvPr/>
          </p:nvSpPr>
          <p:spPr bwMode="auto">
            <a:xfrm>
              <a:off x="4348" y="1718"/>
              <a:ext cx="204" cy="154"/>
            </a:xfrm>
            <a:custGeom>
              <a:avLst/>
              <a:gdLst>
                <a:gd name="T0" fmla="*/ 1427 w 1427"/>
                <a:gd name="T1" fmla="*/ 0 h 1078"/>
                <a:gd name="T2" fmla="*/ 1427 w 1427"/>
                <a:gd name="T3" fmla="*/ 1078 h 1078"/>
                <a:gd name="T4" fmla="*/ 998 w 1427"/>
                <a:gd name="T5" fmla="*/ 782 h 1078"/>
                <a:gd name="T6" fmla="*/ 998 w 1427"/>
                <a:gd name="T7" fmla="*/ 1047 h 1078"/>
                <a:gd name="T8" fmla="*/ 0 w 1427"/>
                <a:gd name="T9" fmla="*/ 1047 h 1078"/>
                <a:gd name="T10" fmla="*/ 0 w 1427"/>
                <a:gd name="T11" fmla="*/ 30 h 1078"/>
                <a:gd name="T12" fmla="*/ 998 w 1427"/>
                <a:gd name="T13" fmla="*/ 30 h 1078"/>
                <a:gd name="T14" fmla="*/ 998 w 1427"/>
                <a:gd name="T15" fmla="*/ 295 h 1078"/>
                <a:gd name="T16" fmla="*/ 1427 w 1427"/>
                <a:gd name="T1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27" h="1078">
                  <a:moveTo>
                    <a:pt x="1427" y="0"/>
                  </a:moveTo>
                  <a:lnTo>
                    <a:pt x="1427" y="1078"/>
                  </a:lnTo>
                  <a:lnTo>
                    <a:pt x="998" y="782"/>
                  </a:lnTo>
                  <a:lnTo>
                    <a:pt x="998" y="1047"/>
                  </a:lnTo>
                  <a:lnTo>
                    <a:pt x="0" y="1047"/>
                  </a:lnTo>
                  <a:lnTo>
                    <a:pt x="0" y="30"/>
                  </a:lnTo>
                  <a:lnTo>
                    <a:pt x="998" y="30"/>
                  </a:lnTo>
                  <a:lnTo>
                    <a:pt x="998" y="295"/>
                  </a:lnTo>
                  <a:lnTo>
                    <a:pt x="14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00" name="Group 292"/>
          <p:cNvGrpSpPr>
            <a:grpSpLocks noChangeAspect="1"/>
          </p:cNvGrpSpPr>
          <p:nvPr/>
        </p:nvGrpSpPr>
        <p:grpSpPr bwMode="auto">
          <a:xfrm>
            <a:off x="1087958" y="2769720"/>
            <a:ext cx="286123" cy="228069"/>
            <a:chOff x="4296" y="1301"/>
            <a:chExt cx="483" cy="38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03" name="Freeform 294"/>
            <p:cNvSpPr>
              <a:spLocks noEditPoints="1"/>
            </p:cNvSpPr>
            <p:nvPr/>
          </p:nvSpPr>
          <p:spPr bwMode="auto">
            <a:xfrm>
              <a:off x="4330" y="1301"/>
              <a:ext cx="415" cy="303"/>
            </a:xfrm>
            <a:custGeom>
              <a:avLst/>
              <a:gdLst>
                <a:gd name="T0" fmla="*/ 326 w 2905"/>
                <a:gd name="T1" fmla="*/ 318 h 2117"/>
                <a:gd name="T2" fmla="*/ 326 w 2905"/>
                <a:gd name="T3" fmla="*/ 1797 h 2117"/>
                <a:gd name="T4" fmla="*/ 2579 w 2905"/>
                <a:gd name="T5" fmla="*/ 1797 h 2117"/>
                <a:gd name="T6" fmla="*/ 2579 w 2905"/>
                <a:gd name="T7" fmla="*/ 318 h 2117"/>
                <a:gd name="T8" fmla="*/ 326 w 2905"/>
                <a:gd name="T9" fmla="*/ 318 h 2117"/>
                <a:gd name="T10" fmla="*/ 0 w 2905"/>
                <a:gd name="T11" fmla="*/ 0 h 2117"/>
                <a:gd name="T12" fmla="*/ 2905 w 2905"/>
                <a:gd name="T13" fmla="*/ 0 h 2117"/>
                <a:gd name="T14" fmla="*/ 2905 w 2905"/>
                <a:gd name="T15" fmla="*/ 2117 h 2117"/>
                <a:gd name="T16" fmla="*/ 0 w 2905"/>
                <a:gd name="T17" fmla="*/ 2117 h 2117"/>
                <a:gd name="T18" fmla="*/ 0 w 2905"/>
                <a:gd name="T19" fmla="*/ 0 h 2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05" h="2117">
                  <a:moveTo>
                    <a:pt x="326" y="318"/>
                  </a:moveTo>
                  <a:lnTo>
                    <a:pt x="326" y="1797"/>
                  </a:lnTo>
                  <a:lnTo>
                    <a:pt x="2579" y="1797"/>
                  </a:lnTo>
                  <a:lnTo>
                    <a:pt x="2579" y="318"/>
                  </a:lnTo>
                  <a:lnTo>
                    <a:pt x="326" y="318"/>
                  </a:lnTo>
                  <a:close/>
                  <a:moveTo>
                    <a:pt x="0" y="0"/>
                  </a:moveTo>
                  <a:lnTo>
                    <a:pt x="2905" y="0"/>
                  </a:lnTo>
                  <a:lnTo>
                    <a:pt x="2905" y="2117"/>
                  </a:lnTo>
                  <a:lnTo>
                    <a:pt x="0" y="211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4" name="Freeform 295"/>
            <p:cNvSpPr>
              <a:spLocks/>
            </p:cNvSpPr>
            <p:nvPr/>
          </p:nvSpPr>
          <p:spPr bwMode="auto">
            <a:xfrm>
              <a:off x="4296" y="1631"/>
              <a:ext cx="483" cy="55"/>
            </a:xfrm>
            <a:custGeom>
              <a:avLst/>
              <a:gdLst>
                <a:gd name="T0" fmla="*/ 0 w 3384"/>
                <a:gd name="T1" fmla="*/ 0 h 385"/>
                <a:gd name="T2" fmla="*/ 1296 w 3384"/>
                <a:gd name="T3" fmla="*/ 0 h 385"/>
                <a:gd name="T4" fmla="*/ 1296 w 3384"/>
                <a:gd name="T5" fmla="*/ 193 h 385"/>
                <a:gd name="T6" fmla="*/ 2088 w 3384"/>
                <a:gd name="T7" fmla="*/ 193 h 385"/>
                <a:gd name="T8" fmla="*/ 2088 w 3384"/>
                <a:gd name="T9" fmla="*/ 0 h 385"/>
                <a:gd name="T10" fmla="*/ 3384 w 3384"/>
                <a:gd name="T11" fmla="*/ 0 h 385"/>
                <a:gd name="T12" fmla="*/ 3384 w 3384"/>
                <a:gd name="T13" fmla="*/ 385 h 385"/>
                <a:gd name="T14" fmla="*/ 0 w 3384"/>
                <a:gd name="T15" fmla="*/ 385 h 385"/>
                <a:gd name="T16" fmla="*/ 0 w 3384"/>
                <a:gd name="T17" fmla="*/ 0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84" h="385">
                  <a:moveTo>
                    <a:pt x="0" y="0"/>
                  </a:moveTo>
                  <a:lnTo>
                    <a:pt x="1296" y="0"/>
                  </a:lnTo>
                  <a:lnTo>
                    <a:pt x="1296" y="193"/>
                  </a:lnTo>
                  <a:lnTo>
                    <a:pt x="2088" y="193"/>
                  </a:lnTo>
                  <a:lnTo>
                    <a:pt x="2088" y="0"/>
                  </a:lnTo>
                  <a:lnTo>
                    <a:pt x="3384" y="0"/>
                  </a:lnTo>
                  <a:lnTo>
                    <a:pt x="3384" y="385"/>
                  </a:lnTo>
                  <a:lnTo>
                    <a:pt x="0" y="38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5" name="Freeform 296"/>
            <p:cNvSpPr>
              <a:spLocks/>
            </p:cNvSpPr>
            <p:nvPr/>
          </p:nvSpPr>
          <p:spPr bwMode="auto">
            <a:xfrm>
              <a:off x="4399" y="1377"/>
              <a:ext cx="277" cy="150"/>
            </a:xfrm>
            <a:custGeom>
              <a:avLst/>
              <a:gdLst>
                <a:gd name="T0" fmla="*/ 1784 w 1938"/>
                <a:gd name="T1" fmla="*/ 3 h 1048"/>
                <a:gd name="T2" fmla="*/ 1846 w 1938"/>
                <a:gd name="T3" fmla="*/ 25 h 1048"/>
                <a:gd name="T4" fmla="*/ 1895 w 1938"/>
                <a:gd name="T5" fmla="*/ 66 h 1048"/>
                <a:gd name="T6" fmla="*/ 1926 w 1938"/>
                <a:gd name="T7" fmla="*/ 120 h 1048"/>
                <a:gd name="T8" fmla="*/ 1938 w 1938"/>
                <a:gd name="T9" fmla="*/ 183 h 1048"/>
                <a:gd name="T10" fmla="*/ 1926 w 1938"/>
                <a:gd name="T11" fmla="*/ 247 h 1048"/>
                <a:gd name="T12" fmla="*/ 1895 w 1938"/>
                <a:gd name="T13" fmla="*/ 301 h 1048"/>
                <a:gd name="T14" fmla="*/ 1846 w 1938"/>
                <a:gd name="T15" fmla="*/ 342 h 1048"/>
                <a:gd name="T16" fmla="*/ 1784 w 1938"/>
                <a:gd name="T17" fmla="*/ 363 h 1048"/>
                <a:gd name="T18" fmla="*/ 1740 w 1938"/>
                <a:gd name="T19" fmla="*/ 365 h 1048"/>
                <a:gd name="T20" fmla="*/ 1334 w 1938"/>
                <a:gd name="T21" fmla="*/ 823 h 1048"/>
                <a:gd name="T22" fmla="*/ 1339 w 1938"/>
                <a:gd name="T23" fmla="*/ 866 h 1048"/>
                <a:gd name="T24" fmla="*/ 1327 w 1938"/>
                <a:gd name="T25" fmla="*/ 929 h 1048"/>
                <a:gd name="T26" fmla="*/ 1295 w 1938"/>
                <a:gd name="T27" fmla="*/ 983 h 1048"/>
                <a:gd name="T28" fmla="*/ 1247 w 1938"/>
                <a:gd name="T29" fmla="*/ 1024 h 1048"/>
                <a:gd name="T30" fmla="*/ 1186 w 1938"/>
                <a:gd name="T31" fmla="*/ 1045 h 1048"/>
                <a:gd name="T32" fmla="*/ 1118 w 1938"/>
                <a:gd name="T33" fmla="*/ 1045 h 1048"/>
                <a:gd name="T34" fmla="*/ 1058 w 1938"/>
                <a:gd name="T35" fmla="*/ 1024 h 1048"/>
                <a:gd name="T36" fmla="*/ 1009 w 1938"/>
                <a:gd name="T37" fmla="*/ 983 h 1048"/>
                <a:gd name="T38" fmla="*/ 977 w 1938"/>
                <a:gd name="T39" fmla="*/ 929 h 1048"/>
                <a:gd name="T40" fmla="*/ 964 w 1938"/>
                <a:gd name="T41" fmla="*/ 866 h 1048"/>
                <a:gd name="T42" fmla="*/ 965 w 1938"/>
                <a:gd name="T43" fmla="*/ 856 h 1048"/>
                <a:gd name="T44" fmla="*/ 677 w 1938"/>
                <a:gd name="T45" fmla="*/ 624 h 1048"/>
                <a:gd name="T46" fmla="*/ 628 w 1938"/>
                <a:gd name="T47" fmla="*/ 638 h 1048"/>
                <a:gd name="T48" fmla="*/ 575 w 1938"/>
                <a:gd name="T49" fmla="*/ 637 h 1048"/>
                <a:gd name="T50" fmla="*/ 373 w 1938"/>
                <a:gd name="T51" fmla="*/ 797 h 1048"/>
                <a:gd name="T52" fmla="*/ 375 w 1938"/>
                <a:gd name="T53" fmla="*/ 823 h 1048"/>
                <a:gd name="T54" fmla="*/ 363 w 1938"/>
                <a:gd name="T55" fmla="*/ 887 h 1048"/>
                <a:gd name="T56" fmla="*/ 331 w 1938"/>
                <a:gd name="T57" fmla="*/ 941 h 1048"/>
                <a:gd name="T58" fmla="*/ 282 w 1938"/>
                <a:gd name="T59" fmla="*/ 981 h 1048"/>
                <a:gd name="T60" fmla="*/ 221 w 1938"/>
                <a:gd name="T61" fmla="*/ 1003 h 1048"/>
                <a:gd name="T62" fmla="*/ 154 w 1938"/>
                <a:gd name="T63" fmla="*/ 1003 h 1048"/>
                <a:gd name="T64" fmla="*/ 94 w 1938"/>
                <a:gd name="T65" fmla="*/ 981 h 1048"/>
                <a:gd name="T66" fmla="*/ 45 w 1938"/>
                <a:gd name="T67" fmla="*/ 941 h 1048"/>
                <a:gd name="T68" fmla="*/ 12 w 1938"/>
                <a:gd name="T69" fmla="*/ 887 h 1048"/>
                <a:gd name="T70" fmla="*/ 0 w 1938"/>
                <a:gd name="T71" fmla="*/ 822 h 1048"/>
                <a:gd name="T72" fmla="*/ 12 w 1938"/>
                <a:gd name="T73" fmla="*/ 759 h 1048"/>
                <a:gd name="T74" fmla="*/ 45 w 1938"/>
                <a:gd name="T75" fmla="*/ 705 h 1048"/>
                <a:gd name="T76" fmla="*/ 94 w 1938"/>
                <a:gd name="T77" fmla="*/ 665 h 1048"/>
                <a:gd name="T78" fmla="*/ 154 w 1938"/>
                <a:gd name="T79" fmla="*/ 643 h 1048"/>
                <a:gd name="T80" fmla="*/ 222 w 1938"/>
                <a:gd name="T81" fmla="*/ 643 h 1048"/>
                <a:gd name="T82" fmla="*/ 415 w 1938"/>
                <a:gd name="T83" fmla="*/ 461 h 1048"/>
                <a:gd name="T84" fmla="*/ 414 w 1938"/>
                <a:gd name="T85" fmla="*/ 457 h 1048"/>
                <a:gd name="T86" fmla="*/ 426 w 1938"/>
                <a:gd name="T87" fmla="*/ 392 h 1048"/>
                <a:gd name="T88" fmla="*/ 457 w 1938"/>
                <a:gd name="T89" fmla="*/ 339 h 1048"/>
                <a:gd name="T90" fmla="*/ 506 w 1938"/>
                <a:gd name="T91" fmla="*/ 299 h 1048"/>
                <a:gd name="T92" fmla="*/ 568 w 1938"/>
                <a:gd name="T93" fmla="*/ 276 h 1048"/>
                <a:gd name="T94" fmla="*/ 632 w 1938"/>
                <a:gd name="T95" fmla="*/ 276 h 1048"/>
                <a:gd name="T96" fmla="*/ 690 w 1938"/>
                <a:gd name="T97" fmla="*/ 296 h 1048"/>
                <a:gd name="T98" fmla="*/ 736 w 1938"/>
                <a:gd name="T99" fmla="*/ 331 h 1048"/>
                <a:gd name="T100" fmla="*/ 770 w 1938"/>
                <a:gd name="T101" fmla="*/ 379 h 1048"/>
                <a:gd name="T102" fmla="*/ 786 w 1938"/>
                <a:gd name="T103" fmla="*/ 437 h 1048"/>
                <a:gd name="T104" fmla="*/ 1128 w 1938"/>
                <a:gd name="T105" fmla="*/ 684 h 1048"/>
                <a:gd name="T106" fmla="*/ 1161 w 1938"/>
                <a:gd name="T107" fmla="*/ 683 h 1048"/>
                <a:gd name="T108" fmla="*/ 1568 w 1938"/>
                <a:gd name="T109" fmla="*/ 220 h 1048"/>
                <a:gd name="T110" fmla="*/ 1564 w 1938"/>
                <a:gd name="T111" fmla="*/ 183 h 1048"/>
                <a:gd name="T112" fmla="*/ 1575 w 1938"/>
                <a:gd name="T113" fmla="*/ 120 h 1048"/>
                <a:gd name="T114" fmla="*/ 1608 w 1938"/>
                <a:gd name="T115" fmla="*/ 66 h 1048"/>
                <a:gd name="T116" fmla="*/ 1657 w 1938"/>
                <a:gd name="T117" fmla="*/ 25 h 1048"/>
                <a:gd name="T118" fmla="*/ 1717 w 1938"/>
                <a:gd name="T119" fmla="*/ 3 h 1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38" h="1048">
                  <a:moveTo>
                    <a:pt x="1751" y="0"/>
                  </a:moveTo>
                  <a:lnTo>
                    <a:pt x="1784" y="3"/>
                  </a:lnTo>
                  <a:lnTo>
                    <a:pt x="1816" y="12"/>
                  </a:lnTo>
                  <a:lnTo>
                    <a:pt x="1846" y="25"/>
                  </a:lnTo>
                  <a:lnTo>
                    <a:pt x="1872" y="44"/>
                  </a:lnTo>
                  <a:lnTo>
                    <a:pt x="1895" y="66"/>
                  </a:lnTo>
                  <a:lnTo>
                    <a:pt x="1913" y="90"/>
                  </a:lnTo>
                  <a:lnTo>
                    <a:pt x="1926" y="120"/>
                  </a:lnTo>
                  <a:lnTo>
                    <a:pt x="1935" y="151"/>
                  </a:lnTo>
                  <a:lnTo>
                    <a:pt x="1938" y="183"/>
                  </a:lnTo>
                  <a:lnTo>
                    <a:pt x="1935" y="216"/>
                  </a:lnTo>
                  <a:lnTo>
                    <a:pt x="1926" y="247"/>
                  </a:lnTo>
                  <a:lnTo>
                    <a:pt x="1913" y="275"/>
                  </a:lnTo>
                  <a:lnTo>
                    <a:pt x="1895" y="301"/>
                  </a:lnTo>
                  <a:lnTo>
                    <a:pt x="1872" y="323"/>
                  </a:lnTo>
                  <a:lnTo>
                    <a:pt x="1846" y="342"/>
                  </a:lnTo>
                  <a:lnTo>
                    <a:pt x="1816" y="355"/>
                  </a:lnTo>
                  <a:lnTo>
                    <a:pt x="1784" y="363"/>
                  </a:lnTo>
                  <a:lnTo>
                    <a:pt x="1751" y="367"/>
                  </a:lnTo>
                  <a:lnTo>
                    <a:pt x="1740" y="365"/>
                  </a:lnTo>
                  <a:lnTo>
                    <a:pt x="1728" y="364"/>
                  </a:lnTo>
                  <a:lnTo>
                    <a:pt x="1334" y="823"/>
                  </a:lnTo>
                  <a:lnTo>
                    <a:pt x="1338" y="844"/>
                  </a:lnTo>
                  <a:lnTo>
                    <a:pt x="1339" y="866"/>
                  </a:lnTo>
                  <a:lnTo>
                    <a:pt x="1336" y="898"/>
                  </a:lnTo>
                  <a:lnTo>
                    <a:pt x="1327" y="929"/>
                  </a:lnTo>
                  <a:lnTo>
                    <a:pt x="1313" y="958"/>
                  </a:lnTo>
                  <a:lnTo>
                    <a:pt x="1295" y="983"/>
                  </a:lnTo>
                  <a:lnTo>
                    <a:pt x="1272" y="1006"/>
                  </a:lnTo>
                  <a:lnTo>
                    <a:pt x="1247" y="1024"/>
                  </a:lnTo>
                  <a:lnTo>
                    <a:pt x="1217" y="1037"/>
                  </a:lnTo>
                  <a:lnTo>
                    <a:pt x="1186" y="1045"/>
                  </a:lnTo>
                  <a:lnTo>
                    <a:pt x="1152" y="1048"/>
                  </a:lnTo>
                  <a:lnTo>
                    <a:pt x="1118" y="1045"/>
                  </a:lnTo>
                  <a:lnTo>
                    <a:pt x="1086" y="1037"/>
                  </a:lnTo>
                  <a:lnTo>
                    <a:pt x="1058" y="1024"/>
                  </a:lnTo>
                  <a:lnTo>
                    <a:pt x="1031" y="1006"/>
                  </a:lnTo>
                  <a:lnTo>
                    <a:pt x="1009" y="983"/>
                  </a:lnTo>
                  <a:lnTo>
                    <a:pt x="991" y="958"/>
                  </a:lnTo>
                  <a:lnTo>
                    <a:pt x="977" y="929"/>
                  </a:lnTo>
                  <a:lnTo>
                    <a:pt x="968" y="898"/>
                  </a:lnTo>
                  <a:lnTo>
                    <a:pt x="964" y="866"/>
                  </a:lnTo>
                  <a:lnTo>
                    <a:pt x="965" y="862"/>
                  </a:lnTo>
                  <a:lnTo>
                    <a:pt x="965" y="856"/>
                  </a:lnTo>
                  <a:lnTo>
                    <a:pt x="967" y="852"/>
                  </a:lnTo>
                  <a:lnTo>
                    <a:pt x="677" y="624"/>
                  </a:lnTo>
                  <a:lnTo>
                    <a:pt x="653" y="633"/>
                  </a:lnTo>
                  <a:lnTo>
                    <a:pt x="628" y="638"/>
                  </a:lnTo>
                  <a:lnTo>
                    <a:pt x="602" y="641"/>
                  </a:lnTo>
                  <a:lnTo>
                    <a:pt x="575" y="637"/>
                  </a:lnTo>
                  <a:lnTo>
                    <a:pt x="550" y="632"/>
                  </a:lnTo>
                  <a:lnTo>
                    <a:pt x="373" y="797"/>
                  </a:lnTo>
                  <a:lnTo>
                    <a:pt x="374" y="810"/>
                  </a:lnTo>
                  <a:lnTo>
                    <a:pt x="375" y="823"/>
                  </a:lnTo>
                  <a:lnTo>
                    <a:pt x="372" y="856"/>
                  </a:lnTo>
                  <a:lnTo>
                    <a:pt x="363" y="887"/>
                  </a:lnTo>
                  <a:lnTo>
                    <a:pt x="349" y="916"/>
                  </a:lnTo>
                  <a:lnTo>
                    <a:pt x="331" y="941"/>
                  </a:lnTo>
                  <a:lnTo>
                    <a:pt x="308" y="963"/>
                  </a:lnTo>
                  <a:lnTo>
                    <a:pt x="282" y="981"/>
                  </a:lnTo>
                  <a:lnTo>
                    <a:pt x="253" y="995"/>
                  </a:lnTo>
                  <a:lnTo>
                    <a:pt x="221" y="1003"/>
                  </a:lnTo>
                  <a:lnTo>
                    <a:pt x="188" y="1006"/>
                  </a:lnTo>
                  <a:lnTo>
                    <a:pt x="154" y="1003"/>
                  </a:lnTo>
                  <a:lnTo>
                    <a:pt x="122" y="995"/>
                  </a:lnTo>
                  <a:lnTo>
                    <a:pt x="94" y="981"/>
                  </a:lnTo>
                  <a:lnTo>
                    <a:pt x="67" y="963"/>
                  </a:lnTo>
                  <a:lnTo>
                    <a:pt x="45" y="941"/>
                  </a:lnTo>
                  <a:lnTo>
                    <a:pt x="26" y="916"/>
                  </a:lnTo>
                  <a:lnTo>
                    <a:pt x="12" y="887"/>
                  </a:lnTo>
                  <a:lnTo>
                    <a:pt x="4" y="855"/>
                  </a:lnTo>
                  <a:lnTo>
                    <a:pt x="0" y="822"/>
                  </a:lnTo>
                  <a:lnTo>
                    <a:pt x="4" y="790"/>
                  </a:lnTo>
                  <a:lnTo>
                    <a:pt x="12" y="759"/>
                  </a:lnTo>
                  <a:lnTo>
                    <a:pt x="26" y="731"/>
                  </a:lnTo>
                  <a:lnTo>
                    <a:pt x="45" y="705"/>
                  </a:lnTo>
                  <a:lnTo>
                    <a:pt x="67" y="683"/>
                  </a:lnTo>
                  <a:lnTo>
                    <a:pt x="94" y="665"/>
                  </a:lnTo>
                  <a:lnTo>
                    <a:pt x="122" y="652"/>
                  </a:lnTo>
                  <a:lnTo>
                    <a:pt x="154" y="643"/>
                  </a:lnTo>
                  <a:lnTo>
                    <a:pt x="188" y="641"/>
                  </a:lnTo>
                  <a:lnTo>
                    <a:pt x="222" y="643"/>
                  </a:lnTo>
                  <a:lnTo>
                    <a:pt x="415" y="463"/>
                  </a:lnTo>
                  <a:lnTo>
                    <a:pt x="415" y="461"/>
                  </a:lnTo>
                  <a:lnTo>
                    <a:pt x="414" y="459"/>
                  </a:lnTo>
                  <a:lnTo>
                    <a:pt x="414" y="457"/>
                  </a:lnTo>
                  <a:lnTo>
                    <a:pt x="417" y="424"/>
                  </a:lnTo>
                  <a:lnTo>
                    <a:pt x="426" y="392"/>
                  </a:lnTo>
                  <a:lnTo>
                    <a:pt x="439" y="364"/>
                  </a:lnTo>
                  <a:lnTo>
                    <a:pt x="457" y="339"/>
                  </a:lnTo>
                  <a:lnTo>
                    <a:pt x="481" y="317"/>
                  </a:lnTo>
                  <a:lnTo>
                    <a:pt x="506" y="299"/>
                  </a:lnTo>
                  <a:lnTo>
                    <a:pt x="536" y="285"/>
                  </a:lnTo>
                  <a:lnTo>
                    <a:pt x="568" y="276"/>
                  </a:lnTo>
                  <a:lnTo>
                    <a:pt x="601" y="273"/>
                  </a:lnTo>
                  <a:lnTo>
                    <a:pt x="632" y="276"/>
                  </a:lnTo>
                  <a:lnTo>
                    <a:pt x="662" y="283"/>
                  </a:lnTo>
                  <a:lnTo>
                    <a:pt x="690" y="296"/>
                  </a:lnTo>
                  <a:lnTo>
                    <a:pt x="715" y="312"/>
                  </a:lnTo>
                  <a:lnTo>
                    <a:pt x="736" y="331"/>
                  </a:lnTo>
                  <a:lnTo>
                    <a:pt x="755" y="354"/>
                  </a:lnTo>
                  <a:lnTo>
                    <a:pt x="770" y="379"/>
                  </a:lnTo>
                  <a:lnTo>
                    <a:pt x="780" y="407"/>
                  </a:lnTo>
                  <a:lnTo>
                    <a:pt x="786" y="437"/>
                  </a:lnTo>
                  <a:lnTo>
                    <a:pt x="1105" y="689"/>
                  </a:lnTo>
                  <a:lnTo>
                    <a:pt x="1128" y="684"/>
                  </a:lnTo>
                  <a:lnTo>
                    <a:pt x="1152" y="682"/>
                  </a:lnTo>
                  <a:lnTo>
                    <a:pt x="1161" y="683"/>
                  </a:lnTo>
                  <a:lnTo>
                    <a:pt x="1169" y="684"/>
                  </a:lnTo>
                  <a:lnTo>
                    <a:pt x="1568" y="220"/>
                  </a:lnTo>
                  <a:lnTo>
                    <a:pt x="1565" y="203"/>
                  </a:lnTo>
                  <a:lnTo>
                    <a:pt x="1564" y="183"/>
                  </a:lnTo>
                  <a:lnTo>
                    <a:pt x="1567" y="151"/>
                  </a:lnTo>
                  <a:lnTo>
                    <a:pt x="1575" y="120"/>
                  </a:lnTo>
                  <a:lnTo>
                    <a:pt x="1589" y="90"/>
                  </a:lnTo>
                  <a:lnTo>
                    <a:pt x="1608" y="66"/>
                  </a:lnTo>
                  <a:lnTo>
                    <a:pt x="1630" y="44"/>
                  </a:lnTo>
                  <a:lnTo>
                    <a:pt x="1657" y="25"/>
                  </a:lnTo>
                  <a:lnTo>
                    <a:pt x="1686" y="12"/>
                  </a:lnTo>
                  <a:lnTo>
                    <a:pt x="1717" y="3"/>
                  </a:lnTo>
                  <a:lnTo>
                    <a:pt x="17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86" name="Freeform 392"/>
          <p:cNvSpPr>
            <a:spLocks noEditPoints="1"/>
          </p:cNvSpPr>
          <p:nvPr/>
        </p:nvSpPr>
        <p:spPr bwMode="auto">
          <a:xfrm>
            <a:off x="10784749" y="2744840"/>
            <a:ext cx="286714" cy="277829"/>
          </a:xfrm>
          <a:custGeom>
            <a:avLst/>
            <a:gdLst>
              <a:gd name="T0" fmla="*/ 585 w 3387"/>
              <a:gd name="T1" fmla="*/ 2370 h 3283"/>
              <a:gd name="T2" fmla="*/ 399 w 3387"/>
              <a:gd name="T3" fmla="*/ 2421 h 3283"/>
              <a:gd name="T4" fmla="*/ 270 w 3387"/>
              <a:gd name="T5" fmla="*/ 2573 h 3283"/>
              <a:gd name="T6" fmla="*/ 252 w 3387"/>
              <a:gd name="T7" fmla="*/ 2770 h 3283"/>
              <a:gd name="T8" fmla="*/ 347 w 3387"/>
              <a:gd name="T9" fmla="*/ 2940 h 3283"/>
              <a:gd name="T10" fmla="*/ 527 w 3387"/>
              <a:gd name="T11" fmla="*/ 3029 h 3283"/>
              <a:gd name="T12" fmla="*/ 719 w 3387"/>
              <a:gd name="T13" fmla="*/ 2999 h 3283"/>
              <a:gd name="T14" fmla="*/ 863 w 3387"/>
              <a:gd name="T15" fmla="*/ 2866 h 3283"/>
              <a:gd name="T16" fmla="*/ 906 w 3387"/>
              <a:gd name="T17" fmla="*/ 2670 h 3283"/>
              <a:gd name="T18" fmla="*/ 833 w 3387"/>
              <a:gd name="T19" fmla="*/ 2492 h 3283"/>
              <a:gd name="T20" fmla="*/ 665 w 3387"/>
              <a:gd name="T21" fmla="*/ 2382 h 3283"/>
              <a:gd name="T22" fmla="*/ 1860 w 3387"/>
              <a:gd name="T23" fmla="*/ 2378 h 3283"/>
              <a:gd name="T24" fmla="*/ 1694 w 3387"/>
              <a:gd name="T25" fmla="*/ 2489 h 3283"/>
              <a:gd name="T26" fmla="*/ 1622 w 3387"/>
              <a:gd name="T27" fmla="*/ 2668 h 3283"/>
              <a:gd name="T28" fmla="*/ 1666 w 3387"/>
              <a:gd name="T29" fmla="*/ 2864 h 3283"/>
              <a:gd name="T30" fmla="*/ 1810 w 3387"/>
              <a:gd name="T31" fmla="*/ 2996 h 3283"/>
              <a:gd name="T32" fmla="*/ 2003 w 3387"/>
              <a:gd name="T33" fmla="*/ 3023 h 3283"/>
              <a:gd name="T34" fmla="*/ 2184 w 3387"/>
              <a:gd name="T35" fmla="*/ 2933 h 3283"/>
              <a:gd name="T36" fmla="*/ 2276 w 3387"/>
              <a:gd name="T37" fmla="*/ 2764 h 3283"/>
              <a:gd name="T38" fmla="*/ 2256 w 3387"/>
              <a:gd name="T39" fmla="*/ 2566 h 3283"/>
              <a:gd name="T40" fmla="*/ 2128 w 3387"/>
              <a:gd name="T41" fmla="*/ 2416 h 3283"/>
              <a:gd name="T42" fmla="*/ 1941 w 3387"/>
              <a:gd name="T43" fmla="*/ 2366 h 3283"/>
              <a:gd name="T44" fmla="*/ 3378 w 3387"/>
              <a:gd name="T45" fmla="*/ 0 h 3283"/>
              <a:gd name="T46" fmla="*/ 1605 w 3387"/>
              <a:gd name="T47" fmla="*/ 2239 h 3283"/>
              <a:gd name="T48" fmla="*/ 1830 w 3387"/>
              <a:gd name="T49" fmla="*/ 2133 h 3283"/>
              <a:gd name="T50" fmla="*/ 2092 w 3387"/>
              <a:gd name="T51" fmla="*/ 2138 h 3283"/>
              <a:gd name="T52" fmla="*/ 2323 w 3387"/>
              <a:gd name="T53" fmla="*/ 2255 h 3283"/>
              <a:gd name="T54" fmla="*/ 2482 w 3387"/>
              <a:gd name="T55" fmla="*/ 2470 h 3283"/>
              <a:gd name="T56" fmla="*/ 2527 w 3387"/>
              <a:gd name="T57" fmla="*/ 2733 h 3283"/>
              <a:gd name="T58" fmla="*/ 2453 w 3387"/>
              <a:gd name="T59" fmla="*/ 2981 h 3283"/>
              <a:gd name="T60" fmla="*/ 2275 w 3387"/>
              <a:gd name="T61" fmla="*/ 3174 h 3283"/>
              <a:gd name="T62" fmla="*/ 2022 w 3387"/>
              <a:gd name="T63" fmla="*/ 3268 h 3283"/>
              <a:gd name="T64" fmla="*/ 1762 w 3387"/>
              <a:gd name="T65" fmla="*/ 3240 h 3283"/>
              <a:gd name="T66" fmla="*/ 1542 w 3387"/>
              <a:gd name="T67" fmla="*/ 3102 h 3283"/>
              <a:gd name="T68" fmla="*/ 1411 w 3387"/>
              <a:gd name="T69" fmla="*/ 2894 h 3283"/>
              <a:gd name="T70" fmla="*/ 1369 w 3387"/>
              <a:gd name="T71" fmla="*/ 2767 h 3283"/>
              <a:gd name="T72" fmla="*/ 1316 w 3387"/>
              <a:gd name="T73" fmla="*/ 2621 h 3283"/>
              <a:gd name="T74" fmla="*/ 1273 w 3387"/>
              <a:gd name="T75" fmla="*/ 2510 h 3283"/>
              <a:gd name="T76" fmla="*/ 1260 w 3387"/>
              <a:gd name="T77" fmla="*/ 2497 h 3283"/>
              <a:gd name="T78" fmla="*/ 1223 w 3387"/>
              <a:gd name="T79" fmla="*/ 2595 h 3283"/>
              <a:gd name="T80" fmla="*/ 1170 w 3387"/>
              <a:gd name="T81" fmla="*/ 2739 h 3283"/>
              <a:gd name="T82" fmla="*/ 1127 w 3387"/>
              <a:gd name="T83" fmla="*/ 2866 h 3283"/>
              <a:gd name="T84" fmla="*/ 1025 w 3387"/>
              <a:gd name="T85" fmla="*/ 3064 h 3283"/>
              <a:gd name="T86" fmla="*/ 818 w 3387"/>
              <a:gd name="T87" fmla="*/ 3224 h 3283"/>
              <a:gd name="T88" fmla="*/ 564 w 3387"/>
              <a:gd name="T89" fmla="*/ 3277 h 3283"/>
              <a:gd name="T90" fmla="*/ 303 w 3387"/>
              <a:gd name="T91" fmla="*/ 3208 h 3283"/>
              <a:gd name="T92" fmla="*/ 105 w 3387"/>
              <a:gd name="T93" fmla="*/ 3033 h 3283"/>
              <a:gd name="T94" fmla="*/ 7 w 3387"/>
              <a:gd name="T95" fmla="*/ 2793 h 3283"/>
              <a:gd name="T96" fmla="*/ 27 w 3387"/>
              <a:gd name="T97" fmla="*/ 2529 h 3283"/>
              <a:gd name="T98" fmla="*/ 164 w 3387"/>
              <a:gd name="T99" fmla="*/ 2298 h 3283"/>
              <a:gd name="T100" fmla="*/ 383 w 3387"/>
              <a:gd name="T101" fmla="*/ 2158 h 3283"/>
              <a:gd name="T102" fmla="*/ 642 w 3387"/>
              <a:gd name="T103" fmla="*/ 2128 h 3283"/>
              <a:gd name="T104" fmla="*/ 882 w 3387"/>
              <a:gd name="T105" fmla="*/ 2214 h 3283"/>
              <a:gd name="T106" fmla="*/ 785 w 3387"/>
              <a:gd name="T107" fmla="*/ 2 h 3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387" h="3283">
                <a:moveTo>
                  <a:pt x="3196" y="3009"/>
                </a:moveTo>
                <a:lnTo>
                  <a:pt x="3032" y="3283"/>
                </a:lnTo>
                <a:lnTo>
                  <a:pt x="2868" y="3010"/>
                </a:lnTo>
                <a:lnTo>
                  <a:pt x="3196" y="3009"/>
                </a:lnTo>
                <a:close/>
                <a:moveTo>
                  <a:pt x="585" y="2370"/>
                </a:moveTo>
                <a:lnTo>
                  <a:pt x="546" y="2371"/>
                </a:lnTo>
                <a:lnTo>
                  <a:pt x="507" y="2376"/>
                </a:lnTo>
                <a:lnTo>
                  <a:pt x="470" y="2387"/>
                </a:lnTo>
                <a:lnTo>
                  <a:pt x="434" y="2402"/>
                </a:lnTo>
                <a:lnTo>
                  <a:pt x="399" y="2421"/>
                </a:lnTo>
                <a:lnTo>
                  <a:pt x="367" y="2444"/>
                </a:lnTo>
                <a:lnTo>
                  <a:pt x="338" y="2471"/>
                </a:lnTo>
                <a:lnTo>
                  <a:pt x="312" y="2502"/>
                </a:lnTo>
                <a:lnTo>
                  <a:pt x="290" y="2536"/>
                </a:lnTo>
                <a:lnTo>
                  <a:pt x="270" y="2573"/>
                </a:lnTo>
                <a:lnTo>
                  <a:pt x="258" y="2612"/>
                </a:lnTo>
                <a:lnTo>
                  <a:pt x="249" y="2651"/>
                </a:lnTo>
                <a:lnTo>
                  <a:pt x="245" y="2691"/>
                </a:lnTo>
                <a:lnTo>
                  <a:pt x="246" y="2731"/>
                </a:lnTo>
                <a:lnTo>
                  <a:pt x="252" y="2770"/>
                </a:lnTo>
                <a:lnTo>
                  <a:pt x="263" y="2807"/>
                </a:lnTo>
                <a:lnTo>
                  <a:pt x="278" y="2844"/>
                </a:lnTo>
                <a:lnTo>
                  <a:pt x="297" y="2878"/>
                </a:lnTo>
                <a:lnTo>
                  <a:pt x="319" y="2910"/>
                </a:lnTo>
                <a:lnTo>
                  <a:pt x="347" y="2940"/>
                </a:lnTo>
                <a:lnTo>
                  <a:pt x="377" y="2965"/>
                </a:lnTo>
                <a:lnTo>
                  <a:pt x="410" y="2987"/>
                </a:lnTo>
                <a:lnTo>
                  <a:pt x="448" y="3006"/>
                </a:lnTo>
                <a:lnTo>
                  <a:pt x="487" y="3020"/>
                </a:lnTo>
                <a:lnTo>
                  <a:pt x="527" y="3029"/>
                </a:lnTo>
                <a:lnTo>
                  <a:pt x="566" y="3032"/>
                </a:lnTo>
                <a:lnTo>
                  <a:pt x="607" y="3031"/>
                </a:lnTo>
                <a:lnTo>
                  <a:pt x="645" y="3025"/>
                </a:lnTo>
                <a:lnTo>
                  <a:pt x="683" y="3014"/>
                </a:lnTo>
                <a:lnTo>
                  <a:pt x="719" y="2999"/>
                </a:lnTo>
                <a:lnTo>
                  <a:pt x="754" y="2981"/>
                </a:lnTo>
                <a:lnTo>
                  <a:pt x="786" y="2958"/>
                </a:lnTo>
                <a:lnTo>
                  <a:pt x="815" y="2931"/>
                </a:lnTo>
                <a:lnTo>
                  <a:pt x="841" y="2900"/>
                </a:lnTo>
                <a:lnTo>
                  <a:pt x="863" y="2866"/>
                </a:lnTo>
                <a:lnTo>
                  <a:pt x="881" y="2829"/>
                </a:lnTo>
                <a:lnTo>
                  <a:pt x="895" y="2790"/>
                </a:lnTo>
                <a:lnTo>
                  <a:pt x="904" y="2750"/>
                </a:lnTo>
                <a:lnTo>
                  <a:pt x="908" y="2711"/>
                </a:lnTo>
                <a:lnTo>
                  <a:pt x="906" y="2670"/>
                </a:lnTo>
                <a:lnTo>
                  <a:pt x="900" y="2632"/>
                </a:lnTo>
                <a:lnTo>
                  <a:pt x="890" y="2594"/>
                </a:lnTo>
                <a:lnTo>
                  <a:pt x="875" y="2558"/>
                </a:lnTo>
                <a:lnTo>
                  <a:pt x="856" y="2524"/>
                </a:lnTo>
                <a:lnTo>
                  <a:pt x="833" y="2492"/>
                </a:lnTo>
                <a:lnTo>
                  <a:pt x="806" y="2462"/>
                </a:lnTo>
                <a:lnTo>
                  <a:pt x="775" y="2437"/>
                </a:lnTo>
                <a:lnTo>
                  <a:pt x="741" y="2414"/>
                </a:lnTo>
                <a:lnTo>
                  <a:pt x="704" y="2396"/>
                </a:lnTo>
                <a:lnTo>
                  <a:pt x="665" y="2382"/>
                </a:lnTo>
                <a:lnTo>
                  <a:pt x="626" y="2373"/>
                </a:lnTo>
                <a:lnTo>
                  <a:pt x="585" y="2370"/>
                </a:lnTo>
                <a:close/>
                <a:moveTo>
                  <a:pt x="1941" y="2366"/>
                </a:moveTo>
                <a:lnTo>
                  <a:pt x="1901" y="2369"/>
                </a:lnTo>
                <a:lnTo>
                  <a:pt x="1860" y="2378"/>
                </a:lnTo>
                <a:lnTo>
                  <a:pt x="1821" y="2392"/>
                </a:lnTo>
                <a:lnTo>
                  <a:pt x="1784" y="2410"/>
                </a:lnTo>
                <a:lnTo>
                  <a:pt x="1751" y="2433"/>
                </a:lnTo>
                <a:lnTo>
                  <a:pt x="1720" y="2459"/>
                </a:lnTo>
                <a:lnTo>
                  <a:pt x="1694" y="2489"/>
                </a:lnTo>
                <a:lnTo>
                  <a:pt x="1672" y="2521"/>
                </a:lnTo>
                <a:lnTo>
                  <a:pt x="1652" y="2555"/>
                </a:lnTo>
                <a:lnTo>
                  <a:pt x="1638" y="2592"/>
                </a:lnTo>
                <a:lnTo>
                  <a:pt x="1628" y="2629"/>
                </a:lnTo>
                <a:lnTo>
                  <a:pt x="1622" y="2668"/>
                </a:lnTo>
                <a:lnTo>
                  <a:pt x="1621" y="2708"/>
                </a:lnTo>
                <a:lnTo>
                  <a:pt x="1625" y="2748"/>
                </a:lnTo>
                <a:lnTo>
                  <a:pt x="1633" y="2788"/>
                </a:lnTo>
                <a:lnTo>
                  <a:pt x="1647" y="2827"/>
                </a:lnTo>
                <a:lnTo>
                  <a:pt x="1666" y="2864"/>
                </a:lnTo>
                <a:lnTo>
                  <a:pt x="1688" y="2897"/>
                </a:lnTo>
                <a:lnTo>
                  <a:pt x="1715" y="2928"/>
                </a:lnTo>
                <a:lnTo>
                  <a:pt x="1745" y="2955"/>
                </a:lnTo>
                <a:lnTo>
                  <a:pt x="1777" y="2977"/>
                </a:lnTo>
                <a:lnTo>
                  <a:pt x="1810" y="2996"/>
                </a:lnTo>
                <a:lnTo>
                  <a:pt x="1848" y="3011"/>
                </a:lnTo>
                <a:lnTo>
                  <a:pt x="1885" y="3020"/>
                </a:lnTo>
                <a:lnTo>
                  <a:pt x="1924" y="3027"/>
                </a:lnTo>
                <a:lnTo>
                  <a:pt x="1963" y="3028"/>
                </a:lnTo>
                <a:lnTo>
                  <a:pt x="2003" y="3023"/>
                </a:lnTo>
                <a:lnTo>
                  <a:pt x="2043" y="3015"/>
                </a:lnTo>
                <a:lnTo>
                  <a:pt x="2082" y="3001"/>
                </a:lnTo>
                <a:lnTo>
                  <a:pt x="2119" y="2982"/>
                </a:lnTo>
                <a:lnTo>
                  <a:pt x="2153" y="2960"/>
                </a:lnTo>
                <a:lnTo>
                  <a:pt x="2184" y="2933"/>
                </a:lnTo>
                <a:lnTo>
                  <a:pt x="2210" y="2904"/>
                </a:lnTo>
                <a:lnTo>
                  <a:pt x="2233" y="2872"/>
                </a:lnTo>
                <a:lnTo>
                  <a:pt x="2252" y="2838"/>
                </a:lnTo>
                <a:lnTo>
                  <a:pt x="2267" y="2801"/>
                </a:lnTo>
                <a:lnTo>
                  <a:pt x="2276" y="2764"/>
                </a:lnTo>
                <a:lnTo>
                  <a:pt x="2282" y="2724"/>
                </a:lnTo>
                <a:lnTo>
                  <a:pt x="2283" y="2685"/>
                </a:lnTo>
                <a:lnTo>
                  <a:pt x="2279" y="2645"/>
                </a:lnTo>
                <a:lnTo>
                  <a:pt x="2271" y="2606"/>
                </a:lnTo>
                <a:lnTo>
                  <a:pt x="2256" y="2566"/>
                </a:lnTo>
                <a:lnTo>
                  <a:pt x="2238" y="2529"/>
                </a:lnTo>
                <a:lnTo>
                  <a:pt x="2216" y="2495"/>
                </a:lnTo>
                <a:lnTo>
                  <a:pt x="2189" y="2465"/>
                </a:lnTo>
                <a:lnTo>
                  <a:pt x="2159" y="2438"/>
                </a:lnTo>
                <a:lnTo>
                  <a:pt x="2128" y="2416"/>
                </a:lnTo>
                <a:lnTo>
                  <a:pt x="2094" y="2397"/>
                </a:lnTo>
                <a:lnTo>
                  <a:pt x="2057" y="2383"/>
                </a:lnTo>
                <a:lnTo>
                  <a:pt x="2019" y="2372"/>
                </a:lnTo>
                <a:lnTo>
                  <a:pt x="1980" y="2367"/>
                </a:lnTo>
                <a:lnTo>
                  <a:pt x="1941" y="2366"/>
                </a:lnTo>
                <a:close/>
                <a:moveTo>
                  <a:pt x="3378" y="0"/>
                </a:moveTo>
                <a:lnTo>
                  <a:pt x="3387" y="2688"/>
                </a:lnTo>
                <a:lnTo>
                  <a:pt x="2675" y="2691"/>
                </a:lnTo>
                <a:lnTo>
                  <a:pt x="2666" y="2"/>
                </a:lnTo>
                <a:lnTo>
                  <a:pt x="3378" y="0"/>
                </a:lnTo>
                <a:close/>
                <a:moveTo>
                  <a:pt x="1726" y="0"/>
                </a:moveTo>
                <a:lnTo>
                  <a:pt x="2064" y="147"/>
                </a:lnTo>
                <a:lnTo>
                  <a:pt x="1463" y="2017"/>
                </a:lnTo>
                <a:lnTo>
                  <a:pt x="1570" y="2268"/>
                </a:lnTo>
                <a:lnTo>
                  <a:pt x="1605" y="2239"/>
                </a:lnTo>
                <a:lnTo>
                  <a:pt x="1643" y="2211"/>
                </a:lnTo>
                <a:lnTo>
                  <a:pt x="1682" y="2188"/>
                </a:lnTo>
                <a:lnTo>
                  <a:pt x="1726" y="2166"/>
                </a:lnTo>
                <a:lnTo>
                  <a:pt x="1778" y="2147"/>
                </a:lnTo>
                <a:lnTo>
                  <a:pt x="1830" y="2133"/>
                </a:lnTo>
                <a:lnTo>
                  <a:pt x="1883" y="2124"/>
                </a:lnTo>
                <a:lnTo>
                  <a:pt x="1936" y="2120"/>
                </a:lnTo>
                <a:lnTo>
                  <a:pt x="1989" y="2121"/>
                </a:lnTo>
                <a:lnTo>
                  <a:pt x="2041" y="2127"/>
                </a:lnTo>
                <a:lnTo>
                  <a:pt x="2092" y="2138"/>
                </a:lnTo>
                <a:lnTo>
                  <a:pt x="2142" y="2153"/>
                </a:lnTo>
                <a:lnTo>
                  <a:pt x="2190" y="2172"/>
                </a:lnTo>
                <a:lnTo>
                  <a:pt x="2237" y="2195"/>
                </a:lnTo>
                <a:lnTo>
                  <a:pt x="2281" y="2223"/>
                </a:lnTo>
                <a:lnTo>
                  <a:pt x="2323" y="2255"/>
                </a:lnTo>
                <a:lnTo>
                  <a:pt x="2362" y="2291"/>
                </a:lnTo>
                <a:lnTo>
                  <a:pt x="2397" y="2330"/>
                </a:lnTo>
                <a:lnTo>
                  <a:pt x="2430" y="2373"/>
                </a:lnTo>
                <a:lnTo>
                  <a:pt x="2457" y="2420"/>
                </a:lnTo>
                <a:lnTo>
                  <a:pt x="2482" y="2470"/>
                </a:lnTo>
                <a:lnTo>
                  <a:pt x="2501" y="2522"/>
                </a:lnTo>
                <a:lnTo>
                  <a:pt x="2516" y="2575"/>
                </a:lnTo>
                <a:lnTo>
                  <a:pt x="2524" y="2628"/>
                </a:lnTo>
                <a:lnTo>
                  <a:pt x="2528" y="2681"/>
                </a:lnTo>
                <a:lnTo>
                  <a:pt x="2527" y="2733"/>
                </a:lnTo>
                <a:lnTo>
                  <a:pt x="2521" y="2786"/>
                </a:lnTo>
                <a:lnTo>
                  <a:pt x="2510" y="2837"/>
                </a:lnTo>
                <a:lnTo>
                  <a:pt x="2496" y="2887"/>
                </a:lnTo>
                <a:lnTo>
                  <a:pt x="2477" y="2934"/>
                </a:lnTo>
                <a:lnTo>
                  <a:pt x="2453" y="2981"/>
                </a:lnTo>
                <a:lnTo>
                  <a:pt x="2426" y="3026"/>
                </a:lnTo>
                <a:lnTo>
                  <a:pt x="2394" y="3067"/>
                </a:lnTo>
                <a:lnTo>
                  <a:pt x="2358" y="3106"/>
                </a:lnTo>
                <a:lnTo>
                  <a:pt x="2318" y="3141"/>
                </a:lnTo>
                <a:lnTo>
                  <a:pt x="2275" y="3174"/>
                </a:lnTo>
                <a:lnTo>
                  <a:pt x="2228" y="3202"/>
                </a:lnTo>
                <a:lnTo>
                  <a:pt x="2178" y="3226"/>
                </a:lnTo>
                <a:lnTo>
                  <a:pt x="2127" y="3245"/>
                </a:lnTo>
                <a:lnTo>
                  <a:pt x="2075" y="3260"/>
                </a:lnTo>
                <a:lnTo>
                  <a:pt x="2022" y="3268"/>
                </a:lnTo>
                <a:lnTo>
                  <a:pt x="1968" y="3273"/>
                </a:lnTo>
                <a:lnTo>
                  <a:pt x="1915" y="3272"/>
                </a:lnTo>
                <a:lnTo>
                  <a:pt x="1863" y="3265"/>
                </a:lnTo>
                <a:lnTo>
                  <a:pt x="1813" y="3255"/>
                </a:lnTo>
                <a:lnTo>
                  <a:pt x="1762" y="3240"/>
                </a:lnTo>
                <a:lnTo>
                  <a:pt x="1714" y="3221"/>
                </a:lnTo>
                <a:lnTo>
                  <a:pt x="1667" y="3197"/>
                </a:lnTo>
                <a:lnTo>
                  <a:pt x="1623" y="3170"/>
                </a:lnTo>
                <a:lnTo>
                  <a:pt x="1581" y="3138"/>
                </a:lnTo>
                <a:lnTo>
                  <a:pt x="1542" y="3102"/>
                </a:lnTo>
                <a:lnTo>
                  <a:pt x="1507" y="3063"/>
                </a:lnTo>
                <a:lnTo>
                  <a:pt x="1474" y="3019"/>
                </a:lnTo>
                <a:lnTo>
                  <a:pt x="1446" y="2973"/>
                </a:lnTo>
                <a:lnTo>
                  <a:pt x="1422" y="2923"/>
                </a:lnTo>
                <a:lnTo>
                  <a:pt x="1411" y="2894"/>
                </a:lnTo>
                <a:lnTo>
                  <a:pt x="1402" y="2865"/>
                </a:lnTo>
                <a:lnTo>
                  <a:pt x="1396" y="2844"/>
                </a:lnTo>
                <a:lnTo>
                  <a:pt x="1388" y="2821"/>
                </a:lnTo>
                <a:lnTo>
                  <a:pt x="1380" y="2794"/>
                </a:lnTo>
                <a:lnTo>
                  <a:pt x="1369" y="2767"/>
                </a:lnTo>
                <a:lnTo>
                  <a:pt x="1360" y="2738"/>
                </a:lnTo>
                <a:lnTo>
                  <a:pt x="1349" y="2708"/>
                </a:lnTo>
                <a:lnTo>
                  <a:pt x="1337" y="2679"/>
                </a:lnTo>
                <a:lnTo>
                  <a:pt x="1327" y="2649"/>
                </a:lnTo>
                <a:lnTo>
                  <a:pt x="1316" y="2621"/>
                </a:lnTo>
                <a:lnTo>
                  <a:pt x="1306" y="2594"/>
                </a:lnTo>
                <a:lnTo>
                  <a:pt x="1296" y="2568"/>
                </a:lnTo>
                <a:lnTo>
                  <a:pt x="1287" y="2546"/>
                </a:lnTo>
                <a:lnTo>
                  <a:pt x="1279" y="2526"/>
                </a:lnTo>
                <a:lnTo>
                  <a:pt x="1273" y="2510"/>
                </a:lnTo>
                <a:lnTo>
                  <a:pt x="1267" y="2497"/>
                </a:lnTo>
                <a:lnTo>
                  <a:pt x="1264" y="2490"/>
                </a:lnTo>
                <a:lnTo>
                  <a:pt x="1263" y="2487"/>
                </a:lnTo>
                <a:lnTo>
                  <a:pt x="1262" y="2490"/>
                </a:lnTo>
                <a:lnTo>
                  <a:pt x="1260" y="2497"/>
                </a:lnTo>
                <a:lnTo>
                  <a:pt x="1255" y="2510"/>
                </a:lnTo>
                <a:lnTo>
                  <a:pt x="1248" y="2526"/>
                </a:lnTo>
                <a:lnTo>
                  <a:pt x="1241" y="2546"/>
                </a:lnTo>
                <a:lnTo>
                  <a:pt x="1232" y="2570"/>
                </a:lnTo>
                <a:lnTo>
                  <a:pt x="1223" y="2595"/>
                </a:lnTo>
                <a:lnTo>
                  <a:pt x="1212" y="2621"/>
                </a:lnTo>
                <a:lnTo>
                  <a:pt x="1202" y="2650"/>
                </a:lnTo>
                <a:lnTo>
                  <a:pt x="1191" y="2680"/>
                </a:lnTo>
                <a:lnTo>
                  <a:pt x="1180" y="2710"/>
                </a:lnTo>
                <a:lnTo>
                  <a:pt x="1170" y="2739"/>
                </a:lnTo>
                <a:lnTo>
                  <a:pt x="1159" y="2768"/>
                </a:lnTo>
                <a:lnTo>
                  <a:pt x="1150" y="2796"/>
                </a:lnTo>
                <a:lnTo>
                  <a:pt x="1141" y="2822"/>
                </a:lnTo>
                <a:lnTo>
                  <a:pt x="1134" y="2845"/>
                </a:lnTo>
                <a:lnTo>
                  <a:pt x="1127" y="2866"/>
                </a:lnTo>
                <a:lnTo>
                  <a:pt x="1119" y="2895"/>
                </a:lnTo>
                <a:lnTo>
                  <a:pt x="1108" y="2924"/>
                </a:lnTo>
                <a:lnTo>
                  <a:pt x="1084" y="2975"/>
                </a:lnTo>
                <a:lnTo>
                  <a:pt x="1056" y="3021"/>
                </a:lnTo>
                <a:lnTo>
                  <a:pt x="1025" y="3064"/>
                </a:lnTo>
                <a:lnTo>
                  <a:pt x="988" y="3104"/>
                </a:lnTo>
                <a:lnTo>
                  <a:pt x="950" y="3140"/>
                </a:lnTo>
                <a:lnTo>
                  <a:pt x="909" y="3172"/>
                </a:lnTo>
                <a:lnTo>
                  <a:pt x="864" y="3200"/>
                </a:lnTo>
                <a:lnTo>
                  <a:pt x="818" y="3224"/>
                </a:lnTo>
                <a:lnTo>
                  <a:pt x="770" y="3243"/>
                </a:lnTo>
                <a:lnTo>
                  <a:pt x="720" y="3259"/>
                </a:lnTo>
                <a:lnTo>
                  <a:pt x="669" y="3270"/>
                </a:lnTo>
                <a:lnTo>
                  <a:pt x="617" y="3276"/>
                </a:lnTo>
                <a:lnTo>
                  <a:pt x="564" y="3277"/>
                </a:lnTo>
                <a:lnTo>
                  <a:pt x="511" y="3274"/>
                </a:lnTo>
                <a:lnTo>
                  <a:pt x="458" y="3265"/>
                </a:lnTo>
                <a:lnTo>
                  <a:pt x="405" y="3251"/>
                </a:lnTo>
                <a:lnTo>
                  <a:pt x="353" y="3232"/>
                </a:lnTo>
                <a:lnTo>
                  <a:pt x="303" y="3208"/>
                </a:lnTo>
                <a:lnTo>
                  <a:pt x="257" y="3180"/>
                </a:lnTo>
                <a:lnTo>
                  <a:pt x="213" y="3149"/>
                </a:lnTo>
                <a:lnTo>
                  <a:pt x="173" y="3113"/>
                </a:lnTo>
                <a:lnTo>
                  <a:pt x="138" y="3074"/>
                </a:lnTo>
                <a:lnTo>
                  <a:pt x="105" y="3033"/>
                </a:lnTo>
                <a:lnTo>
                  <a:pt x="77" y="2988"/>
                </a:lnTo>
                <a:lnTo>
                  <a:pt x="53" y="2943"/>
                </a:lnTo>
                <a:lnTo>
                  <a:pt x="34" y="2894"/>
                </a:lnTo>
                <a:lnTo>
                  <a:pt x="18" y="2844"/>
                </a:lnTo>
                <a:lnTo>
                  <a:pt x="7" y="2793"/>
                </a:lnTo>
                <a:lnTo>
                  <a:pt x="1" y="2741"/>
                </a:lnTo>
                <a:lnTo>
                  <a:pt x="0" y="2688"/>
                </a:lnTo>
                <a:lnTo>
                  <a:pt x="3" y="2635"/>
                </a:lnTo>
                <a:lnTo>
                  <a:pt x="13" y="2582"/>
                </a:lnTo>
                <a:lnTo>
                  <a:pt x="27" y="2529"/>
                </a:lnTo>
                <a:lnTo>
                  <a:pt x="46" y="2477"/>
                </a:lnTo>
                <a:lnTo>
                  <a:pt x="69" y="2427"/>
                </a:lnTo>
                <a:lnTo>
                  <a:pt x="98" y="2381"/>
                </a:lnTo>
                <a:lnTo>
                  <a:pt x="129" y="2337"/>
                </a:lnTo>
                <a:lnTo>
                  <a:pt x="164" y="2298"/>
                </a:lnTo>
                <a:lnTo>
                  <a:pt x="203" y="2262"/>
                </a:lnTo>
                <a:lnTo>
                  <a:pt x="244" y="2229"/>
                </a:lnTo>
                <a:lnTo>
                  <a:pt x="288" y="2201"/>
                </a:lnTo>
                <a:lnTo>
                  <a:pt x="335" y="2177"/>
                </a:lnTo>
                <a:lnTo>
                  <a:pt x="383" y="2158"/>
                </a:lnTo>
                <a:lnTo>
                  <a:pt x="433" y="2142"/>
                </a:lnTo>
                <a:lnTo>
                  <a:pt x="484" y="2131"/>
                </a:lnTo>
                <a:lnTo>
                  <a:pt x="536" y="2126"/>
                </a:lnTo>
                <a:lnTo>
                  <a:pt x="589" y="2124"/>
                </a:lnTo>
                <a:lnTo>
                  <a:pt x="642" y="2128"/>
                </a:lnTo>
                <a:lnTo>
                  <a:pt x="695" y="2137"/>
                </a:lnTo>
                <a:lnTo>
                  <a:pt x="748" y="2151"/>
                </a:lnTo>
                <a:lnTo>
                  <a:pt x="800" y="2170"/>
                </a:lnTo>
                <a:lnTo>
                  <a:pt x="842" y="2190"/>
                </a:lnTo>
                <a:lnTo>
                  <a:pt x="882" y="2214"/>
                </a:lnTo>
                <a:lnTo>
                  <a:pt x="921" y="2241"/>
                </a:lnTo>
                <a:lnTo>
                  <a:pt x="956" y="2270"/>
                </a:lnTo>
                <a:lnTo>
                  <a:pt x="1062" y="2018"/>
                </a:lnTo>
                <a:lnTo>
                  <a:pt x="443" y="147"/>
                </a:lnTo>
                <a:lnTo>
                  <a:pt x="785" y="2"/>
                </a:lnTo>
                <a:lnTo>
                  <a:pt x="1260" y="1548"/>
                </a:lnTo>
                <a:lnTo>
                  <a:pt x="1726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0" name="Freeform 397"/>
          <p:cNvSpPr>
            <a:spLocks noEditPoints="1"/>
          </p:cNvSpPr>
          <p:nvPr/>
        </p:nvSpPr>
        <p:spPr bwMode="auto">
          <a:xfrm>
            <a:off x="2640790" y="2742174"/>
            <a:ext cx="162313" cy="283160"/>
          </a:xfrm>
          <a:custGeom>
            <a:avLst/>
            <a:gdLst>
              <a:gd name="T0" fmla="*/ 879 w 1920"/>
              <a:gd name="T1" fmla="*/ 960 h 3346"/>
              <a:gd name="T2" fmla="*/ 776 w 1920"/>
              <a:gd name="T3" fmla="*/ 1017 h 3346"/>
              <a:gd name="T4" fmla="*/ 706 w 1920"/>
              <a:gd name="T5" fmla="*/ 1112 h 3346"/>
              <a:gd name="T6" fmla="*/ 681 w 1920"/>
              <a:gd name="T7" fmla="*/ 1230 h 3346"/>
              <a:gd name="T8" fmla="*/ 706 w 1920"/>
              <a:gd name="T9" fmla="*/ 1349 h 3346"/>
              <a:gd name="T10" fmla="*/ 776 w 1920"/>
              <a:gd name="T11" fmla="*/ 1443 h 3346"/>
              <a:gd name="T12" fmla="*/ 879 w 1920"/>
              <a:gd name="T13" fmla="*/ 1500 h 3346"/>
              <a:gd name="T14" fmla="*/ 1001 w 1920"/>
              <a:gd name="T15" fmla="*/ 1509 h 3346"/>
              <a:gd name="T16" fmla="*/ 1113 w 1920"/>
              <a:gd name="T17" fmla="*/ 1467 h 3346"/>
              <a:gd name="T18" fmla="*/ 1195 w 1920"/>
              <a:gd name="T19" fmla="*/ 1384 h 3346"/>
              <a:gd name="T20" fmla="*/ 1237 w 1920"/>
              <a:gd name="T21" fmla="*/ 1272 h 3346"/>
              <a:gd name="T22" fmla="*/ 1228 w 1920"/>
              <a:gd name="T23" fmla="*/ 1149 h 3346"/>
              <a:gd name="T24" fmla="*/ 1171 w 1920"/>
              <a:gd name="T25" fmla="*/ 1045 h 3346"/>
              <a:gd name="T26" fmla="*/ 1078 w 1920"/>
              <a:gd name="T27" fmla="*/ 974 h 3346"/>
              <a:gd name="T28" fmla="*/ 960 w 1920"/>
              <a:gd name="T29" fmla="*/ 948 h 3346"/>
              <a:gd name="T30" fmla="*/ 986 w 1920"/>
              <a:gd name="T31" fmla="*/ 2 h 3346"/>
              <a:gd name="T32" fmla="*/ 1038 w 1920"/>
              <a:gd name="T33" fmla="*/ 34 h 3346"/>
              <a:gd name="T34" fmla="*/ 1110 w 1920"/>
              <a:gd name="T35" fmla="*/ 125 h 3346"/>
              <a:gd name="T36" fmla="*/ 1196 w 1920"/>
              <a:gd name="T37" fmla="*/ 253 h 3346"/>
              <a:gd name="T38" fmla="*/ 1290 w 1920"/>
              <a:gd name="T39" fmla="*/ 415 h 3346"/>
              <a:gd name="T40" fmla="*/ 1382 w 1920"/>
              <a:gd name="T41" fmla="*/ 612 h 3346"/>
              <a:gd name="T42" fmla="*/ 1468 w 1920"/>
              <a:gd name="T43" fmla="*/ 844 h 3346"/>
              <a:gd name="T44" fmla="*/ 1538 w 1920"/>
              <a:gd name="T45" fmla="*/ 1113 h 3346"/>
              <a:gd name="T46" fmla="*/ 1585 w 1920"/>
              <a:gd name="T47" fmla="*/ 1415 h 3346"/>
              <a:gd name="T48" fmla="*/ 1602 w 1920"/>
              <a:gd name="T49" fmla="*/ 1753 h 3346"/>
              <a:gd name="T50" fmla="*/ 1723 w 1920"/>
              <a:gd name="T51" fmla="*/ 2263 h 3346"/>
              <a:gd name="T52" fmla="*/ 1829 w 1920"/>
              <a:gd name="T53" fmla="*/ 2383 h 3346"/>
              <a:gd name="T54" fmla="*/ 1897 w 1920"/>
              <a:gd name="T55" fmla="*/ 2526 h 3346"/>
              <a:gd name="T56" fmla="*/ 1920 w 1920"/>
              <a:gd name="T57" fmla="*/ 2687 h 3346"/>
              <a:gd name="T58" fmla="*/ 1913 w 1920"/>
              <a:gd name="T59" fmla="*/ 3228 h 3346"/>
              <a:gd name="T60" fmla="*/ 1877 w 1920"/>
              <a:gd name="T61" fmla="*/ 3266 h 3346"/>
              <a:gd name="T62" fmla="*/ 1826 w 1920"/>
              <a:gd name="T63" fmla="*/ 3274 h 3346"/>
              <a:gd name="T64" fmla="*/ 1541 w 1920"/>
              <a:gd name="T65" fmla="*/ 3092 h 3346"/>
              <a:gd name="T66" fmla="*/ 1426 w 1920"/>
              <a:gd name="T67" fmla="*/ 3038 h 3346"/>
              <a:gd name="T68" fmla="*/ 1301 w 1920"/>
              <a:gd name="T69" fmla="*/ 3019 h 3346"/>
              <a:gd name="T70" fmla="*/ 1113 w 1920"/>
              <a:gd name="T71" fmla="*/ 3287 h 3346"/>
              <a:gd name="T72" fmla="*/ 1075 w 1920"/>
              <a:gd name="T73" fmla="*/ 3335 h 3346"/>
              <a:gd name="T74" fmla="*/ 886 w 1920"/>
              <a:gd name="T75" fmla="*/ 3346 h 3346"/>
              <a:gd name="T76" fmla="*/ 828 w 1920"/>
              <a:gd name="T77" fmla="*/ 3322 h 3346"/>
              <a:gd name="T78" fmla="*/ 805 w 1920"/>
              <a:gd name="T79" fmla="*/ 3265 h 3346"/>
              <a:gd name="T80" fmla="*/ 568 w 1920"/>
              <a:gd name="T81" fmla="*/ 3022 h 3346"/>
              <a:gd name="T82" fmla="*/ 423 w 1920"/>
              <a:gd name="T83" fmla="*/ 3066 h 3346"/>
              <a:gd name="T84" fmla="*/ 110 w 1920"/>
              <a:gd name="T85" fmla="*/ 3270 h 3346"/>
              <a:gd name="T86" fmla="*/ 59 w 1920"/>
              <a:gd name="T87" fmla="*/ 3272 h 3346"/>
              <a:gd name="T88" fmla="*/ 17 w 1920"/>
              <a:gd name="T89" fmla="*/ 3242 h 3346"/>
              <a:gd name="T90" fmla="*/ 0 w 1920"/>
              <a:gd name="T91" fmla="*/ 3194 h 3346"/>
              <a:gd name="T92" fmla="*/ 10 w 1920"/>
              <a:gd name="T93" fmla="*/ 2578 h 3346"/>
              <a:gd name="T94" fmla="*/ 64 w 1920"/>
              <a:gd name="T95" fmla="*/ 2429 h 3346"/>
              <a:gd name="T96" fmla="*/ 158 w 1920"/>
              <a:gd name="T97" fmla="*/ 2299 h 3346"/>
              <a:gd name="T98" fmla="*/ 319 w 1920"/>
              <a:gd name="T99" fmla="*/ 2179 h 3346"/>
              <a:gd name="T100" fmla="*/ 326 w 1920"/>
              <a:gd name="T101" fmla="*/ 1523 h 3346"/>
              <a:gd name="T102" fmla="*/ 365 w 1920"/>
              <a:gd name="T103" fmla="*/ 1209 h 3346"/>
              <a:gd name="T104" fmla="*/ 429 w 1920"/>
              <a:gd name="T105" fmla="*/ 929 h 3346"/>
              <a:gd name="T106" fmla="*/ 512 w 1920"/>
              <a:gd name="T107" fmla="*/ 685 h 3346"/>
              <a:gd name="T108" fmla="*/ 605 w 1920"/>
              <a:gd name="T109" fmla="*/ 475 h 3346"/>
              <a:gd name="T110" fmla="*/ 701 w 1920"/>
              <a:gd name="T111" fmla="*/ 301 h 3346"/>
              <a:gd name="T112" fmla="*/ 792 w 1920"/>
              <a:gd name="T113" fmla="*/ 163 h 3346"/>
              <a:gd name="T114" fmla="*/ 871 w 1920"/>
              <a:gd name="T115" fmla="*/ 59 h 3346"/>
              <a:gd name="T116" fmla="*/ 926 w 1920"/>
              <a:gd name="T117" fmla="*/ 9 h 3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920" h="3346">
                <a:moveTo>
                  <a:pt x="960" y="948"/>
                </a:moveTo>
                <a:lnTo>
                  <a:pt x="919" y="950"/>
                </a:lnTo>
                <a:lnTo>
                  <a:pt x="879" y="960"/>
                </a:lnTo>
                <a:lnTo>
                  <a:pt x="843" y="974"/>
                </a:lnTo>
                <a:lnTo>
                  <a:pt x="808" y="993"/>
                </a:lnTo>
                <a:lnTo>
                  <a:pt x="776" y="1017"/>
                </a:lnTo>
                <a:lnTo>
                  <a:pt x="749" y="1045"/>
                </a:lnTo>
                <a:lnTo>
                  <a:pt x="726" y="1077"/>
                </a:lnTo>
                <a:lnTo>
                  <a:pt x="706" y="1112"/>
                </a:lnTo>
                <a:lnTo>
                  <a:pt x="692" y="1149"/>
                </a:lnTo>
                <a:lnTo>
                  <a:pt x="684" y="1188"/>
                </a:lnTo>
                <a:lnTo>
                  <a:pt x="681" y="1230"/>
                </a:lnTo>
                <a:lnTo>
                  <a:pt x="684" y="1272"/>
                </a:lnTo>
                <a:lnTo>
                  <a:pt x="692" y="1312"/>
                </a:lnTo>
                <a:lnTo>
                  <a:pt x="706" y="1349"/>
                </a:lnTo>
                <a:lnTo>
                  <a:pt x="726" y="1384"/>
                </a:lnTo>
                <a:lnTo>
                  <a:pt x="749" y="1415"/>
                </a:lnTo>
                <a:lnTo>
                  <a:pt x="776" y="1443"/>
                </a:lnTo>
                <a:lnTo>
                  <a:pt x="808" y="1467"/>
                </a:lnTo>
                <a:lnTo>
                  <a:pt x="843" y="1486"/>
                </a:lnTo>
                <a:lnTo>
                  <a:pt x="879" y="1500"/>
                </a:lnTo>
                <a:lnTo>
                  <a:pt x="919" y="1509"/>
                </a:lnTo>
                <a:lnTo>
                  <a:pt x="960" y="1513"/>
                </a:lnTo>
                <a:lnTo>
                  <a:pt x="1001" y="1509"/>
                </a:lnTo>
                <a:lnTo>
                  <a:pt x="1041" y="1500"/>
                </a:lnTo>
                <a:lnTo>
                  <a:pt x="1078" y="1486"/>
                </a:lnTo>
                <a:lnTo>
                  <a:pt x="1113" y="1467"/>
                </a:lnTo>
                <a:lnTo>
                  <a:pt x="1143" y="1443"/>
                </a:lnTo>
                <a:lnTo>
                  <a:pt x="1171" y="1415"/>
                </a:lnTo>
                <a:lnTo>
                  <a:pt x="1195" y="1384"/>
                </a:lnTo>
                <a:lnTo>
                  <a:pt x="1214" y="1349"/>
                </a:lnTo>
                <a:lnTo>
                  <a:pt x="1228" y="1312"/>
                </a:lnTo>
                <a:lnTo>
                  <a:pt x="1237" y="1272"/>
                </a:lnTo>
                <a:lnTo>
                  <a:pt x="1240" y="1230"/>
                </a:lnTo>
                <a:lnTo>
                  <a:pt x="1237" y="1188"/>
                </a:lnTo>
                <a:lnTo>
                  <a:pt x="1228" y="1149"/>
                </a:lnTo>
                <a:lnTo>
                  <a:pt x="1214" y="1112"/>
                </a:lnTo>
                <a:lnTo>
                  <a:pt x="1195" y="1077"/>
                </a:lnTo>
                <a:lnTo>
                  <a:pt x="1171" y="1045"/>
                </a:lnTo>
                <a:lnTo>
                  <a:pt x="1143" y="1017"/>
                </a:lnTo>
                <a:lnTo>
                  <a:pt x="1113" y="993"/>
                </a:lnTo>
                <a:lnTo>
                  <a:pt x="1078" y="974"/>
                </a:lnTo>
                <a:lnTo>
                  <a:pt x="1041" y="960"/>
                </a:lnTo>
                <a:lnTo>
                  <a:pt x="1001" y="950"/>
                </a:lnTo>
                <a:lnTo>
                  <a:pt x="960" y="948"/>
                </a:lnTo>
                <a:close/>
                <a:moveTo>
                  <a:pt x="966" y="0"/>
                </a:moveTo>
                <a:lnTo>
                  <a:pt x="966" y="0"/>
                </a:lnTo>
                <a:lnTo>
                  <a:pt x="986" y="2"/>
                </a:lnTo>
                <a:lnTo>
                  <a:pt x="1006" y="9"/>
                </a:lnTo>
                <a:lnTo>
                  <a:pt x="1023" y="19"/>
                </a:lnTo>
                <a:lnTo>
                  <a:pt x="1038" y="34"/>
                </a:lnTo>
                <a:lnTo>
                  <a:pt x="1060" y="61"/>
                </a:lnTo>
                <a:lnTo>
                  <a:pt x="1084" y="91"/>
                </a:lnTo>
                <a:lnTo>
                  <a:pt x="1110" y="125"/>
                </a:lnTo>
                <a:lnTo>
                  <a:pt x="1137" y="164"/>
                </a:lnTo>
                <a:lnTo>
                  <a:pt x="1167" y="206"/>
                </a:lnTo>
                <a:lnTo>
                  <a:pt x="1196" y="253"/>
                </a:lnTo>
                <a:lnTo>
                  <a:pt x="1227" y="302"/>
                </a:lnTo>
                <a:lnTo>
                  <a:pt x="1258" y="356"/>
                </a:lnTo>
                <a:lnTo>
                  <a:pt x="1290" y="415"/>
                </a:lnTo>
                <a:lnTo>
                  <a:pt x="1321" y="476"/>
                </a:lnTo>
                <a:lnTo>
                  <a:pt x="1352" y="542"/>
                </a:lnTo>
                <a:lnTo>
                  <a:pt x="1382" y="612"/>
                </a:lnTo>
                <a:lnTo>
                  <a:pt x="1412" y="685"/>
                </a:lnTo>
                <a:lnTo>
                  <a:pt x="1440" y="763"/>
                </a:lnTo>
                <a:lnTo>
                  <a:pt x="1468" y="844"/>
                </a:lnTo>
                <a:lnTo>
                  <a:pt x="1493" y="930"/>
                </a:lnTo>
                <a:lnTo>
                  <a:pt x="1516" y="1019"/>
                </a:lnTo>
                <a:lnTo>
                  <a:pt x="1538" y="1113"/>
                </a:lnTo>
                <a:lnTo>
                  <a:pt x="1556" y="1209"/>
                </a:lnTo>
                <a:lnTo>
                  <a:pt x="1572" y="1310"/>
                </a:lnTo>
                <a:lnTo>
                  <a:pt x="1585" y="1415"/>
                </a:lnTo>
                <a:lnTo>
                  <a:pt x="1595" y="1524"/>
                </a:lnTo>
                <a:lnTo>
                  <a:pt x="1600" y="1637"/>
                </a:lnTo>
                <a:lnTo>
                  <a:pt x="1602" y="1753"/>
                </a:lnTo>
                <a:lnTo>
                  <a:pt x="1602" y="2178"/>
                </a:lnTo>
                <a:lnTo>
                  <a:pt x="1680" y="2231"/>
                </a:lnTo>
                <a:lnTo>
                  <a:pt x="1723" y="2263"/>
                </a:lnTo>
                <a:lnTo>
                  <a:pt x="1762" y="2301"/>
                </a:lnTo>
                <a:lnTo>
                  <a:pt x="1798" y="2340"/>
                </a:lnTo>
                <a:lnTo>
                  <a:pt x="1829" y="2383"/>
                </a:lnTo>
                <a:lnTo>
                  <a:pt x="1856" y="2429"/>
                </a:lnTo>
                <a:lnTo>
                  <a:pt x="1879" y="2477"/>
                </a:lnTo>
                <a:lnTo>
                  <a:pt x="1897" y="2526"/>
                </a:lnTo>
                <a:lnTo>
                  <a:pt x="1909" y="2578"/>
                </a:lnTo>
                <a:lnTo>
                  <a:pt x="1918" y="2631"/>
                </a:lnTo>
                <a:lnTo>
                  <a:pt x="1920" y="2687"/>
                </a:lnTo>
                <a:lnTo>
                  <a:pt x="1920" y="3194"/>
                </a:lnTo>
                <a:lnTo>
                  <a:pt x="1918" y="3212"/>
                </a:lnTo>
                <a:lnTo>
                  <a:pt x="1913" y="3228"/>
                </a:lnTo>
                <a:lnTo>
                  <a:pt x="1904" y="3242"/>
                </a:lnTo>
                <a:lnTo>
                  <a:pt x="1891" y="3256"/>
                </a:lnTo>
                <a:lnTo>
                  <a:pt x="1877" y="3266"/>
                </a:lnTo>
                <a:lnTo>
                  <a:pt x="1861" y="3272"/>
                </a:lnTo>
                <a:lnTo>
                  <a:pt x="1844" y="3275"/>
                </a:lnTo>
                <a:lnTo>
                  <a:pt x="1826" y="3274"/>
                </a:lnTo>
                <a:lnTo>
                  <a:pt x="1809" y="3270"/>
                </a:lnTo>
                <a:lnTo>
                  <a:pt x="1795" y="3261"/>
                </a:lnTo>
                <a:lnTo>
                  <a:pt x="1541" y="3092"/>
                </a:lnTo>
                <a:lnTo>
                  <a:pt x="1505" y="3069"/>
                </a:lnTo>
                <a:lnTo>
                  <a:pt x="1466" y="3051"/>
                </a:lnTo>
                <a:lnTo>
                  <a:pt x="1426" y="3038"/>
                </a:lnTo>
                <a:lnTo>
                  <a:pt x="1385" y="3027"/>
                </a:lnTo>
                <a:lnTo>
                  <a:pt x="1344" y="3021"/>
                </a:lnTo>
                <a:lnTo>
                  <a:pt x="1301" y="3019"/>
                </a:lnTo>
                <a:lnTo>
                  <a:pt x="1116" y="3019"/>
                </a:lnTo>
                <a:lnTo>
                  <a:pt x="1116" y="3265"/>
                </a:lnTo>
                <a:lnTo>
                  <a:pt x="1113" y="3287"/>
                </a:lnTo>
                <a:lnTo>
                  <a:pt x="1105" y="3306"/>
                </a:lnTo>
                <a:lnTo>
                  <a:pt x="1092" y="3322"/>
                </a:lnTo>
                <a:lnTo>
                  <a:pt x="1075" y="3335"/>
                </a:lnTo>
                <a:lnTo>
                  <a:pt x="1056" y="3343"/>
                </a:lnTo>
                <a:lnTo>
                  <a:pt x="1034" y="3346"/>
                </a:lnTo>
                <a:lnTo>
                  <a:pt x="886" y="3346"/>
                </a:lnTo>
                <a:lnTo>
                  <a:pt x="864" y="3343"/>
                </a:lnTo>
                <a:lnTo>
                  <a:pt x="845" y="3335"/>
                </a:lnTo>
                <a:lnTo>
                  <a:pt x="828" y="3322"/>
                </a:lnTo>
                <a:lnTo>
                  <a:pt x="815" y="3306"/>
                </a:lnTo>
                <a:lnTo>
                  <a:pt x="807" y="3287"/>
                </a:lnTo>
                <a:lnTo>
                  <a:pt x="805" y="3265"/>
                </a:lnTo>
                <a:lnTo>
                  <a:pt x="805" y="3019"/>
                </a:lnTo>
                <a:lnTo>
                  <a:pt x="619" y="3019"/>
                </a:lnTo>
                <a:lnTo>
                  <a:pt x="568" y="3022"/>
                </a:lnTo>
                <a:lnTo>
                  <a:pt x="518" y="3030"/>
                </a:lnTo>
                <a:lnTo>
                  <a:pt x="469" y="3045"/>
                </a:lnTo>
                <a:lnTo>
                  <a:pt x="423" y="3066"/>
                </a:lnTo>
                <a:lnTo>
                  <a:pt x="379" y="3092"/>
                </a:lnTo>
                <a:lnTo>
                  <a:pt x="126" y="3261"/>
                </a:lnTo>
                <a:lnTo>
                  <a:pt x="110" y="3270"/>
                </a:lnTo>
                <a:lnTo>
                  <a:pt x="94" y="3274"/>
                </a:lnTo>
                <a:lnTo>
                  <a:pt x="77" y="3275"/>
                </a:lnTo>
                <a:lnTo>
                  <a:pt x="59" y="3272"/>
                </a:lnTo>
                <a:lnTo>
                  <a:pt x="43" y="3266"/>
                </a:lnTo>
                <a:lnTo>
                  <a:pt x="28" y="3256"/>
                </a:lnTo>
                <a:lnTo>
                  <a:pt x="17" y="3242"/>
                </a:lnTo>
                <a:lnTo>
                  <a:pt x="7" y="3228"/>
                </a:lnTo>
                <a:lnTo>
                  <a:pt x="2" y="3212"/>
                </a:lnTo>
                <a:lnTo>
                  <a:pt x="0" y="3194"/>
                </a:lnTo>
                <a:lnTo>
                  <a:pt x="0" y="2687"/>
                </a:lnTo>
                <a:lnTo>
                  <a:pt x="3" y="2631"/>
                </a:lnTo>
                <a:lnTo>
                  <a:pt x="10" y="2578"/>
                </a:lnTo>
                <a:lnTo>
                  <a:pt x="23" y="2526"/>
                </a:lnTo>
                <a:lnTo>
                  <a:pt x="41" y="2477"/>
                </a:lnTo>
                <a:lnTo>
                  <a:pt x="64" y="2429"/>
                </a:lnTo>
                <a:lnTo>
                  <a:pt x="90" y="2382"/>
                </a:lnTo>
                <a:lnTo>
                  <a:pt x="122" y="2340"/>
                </a:lnTo>
                <a:lnTo>
                  <a:pt x="158" y="2299"/>
                </a:lnTo>
                <a:lnTo>
                  <a:pt x="197" y="2263"/>
                </a:lnTo>
                <a:lnTo>
                  <a:pt x="240" y="2231"/>
                </a:lnTo>
                <a:lnTo>
                  <a:pt x="319" y="2179"/>
                </a:lnTo>
                <a:lnTo>
                  <a:pt x="319" y="1753"/>
                </a:lnTo>
                <a:lnTo>
                  <a:pt x="320" y="1637"/>
                </a:lnTo>
                <a:lnTo>
                  <a:pt x="326" y="1523"/>
                </a:lnTo>
                <a:lnTo>
                  <a:pt x="336" y="1415"/>
                </a:lnTo>
                <a:lnTo>
                  <a:pt x="349" y="1310"/>
                </a:lnTo>
                <a:lnTo>
                  <a:pt x="365" y="1209"/>
                </a:lnTo>
                <a:lnTo>
                  <a:pt x="384" y="1112"/>
                </a:lnTo>
                <a:lnTo>
                  <a:pt x="406" y="1018"/>
                </a:lnTo>
                <a:lnTo>
                  <a:pt x="429" y="929"/>
                </a:lnTo>
                <a:lnTo>
                  <a:pt x="455" y="843"/>
                </a:lnTo>
                <a:lnTo>
                  <a:pt x="483" y="763"/>
                </a:lnTo>
                <a:lnTo>
                  <a:pt x="512" y="685"/>
                </a:lnTo>
                <a:lnTo>
                  <a:pt x="542" y="611"/>
                </a:lnTo>
                <a:lnTo>
                  <a:pt x="573" y="541"/>
                </a:lnTo>
                <a:lnTo>
                  <a:pt x="605" y="475"/>
                </a:lnTo>
                <a:lnTo>
                  <a:pt x="636" y="414"/>
                </a:lnTo>
                <a:lnTo>
                  <a:pt x="669" y="355"/>
                </a:lnTo>
                <a:lnTo>
                  <a:pt x="701" y="301"/>
                </a:lnTo>
                <a:lnTo>
                  <a:pt x="732" y="251"/>
                </a:lnTo>
                <a:lnTo>
                  <a:pt x="763" y="205"/>
                </a:lnTo>
                <a:lnTo>
                  <a:pt x="792" y="163"/>
                </a:lnTo>
                <a:lnTo>
                  <a:pt x="819" y="124"/>
                </a:lnTo>
                <a:lnTo>
                  <a:pt x="846" y="90"/>
                </a:lnTo>
                <a:lnTo>
                  <a:pt x="871" y="59"/>
                </a:lnTo>
                <a:lnTo>
                  <a:pt x="893" y="33"/>
                </a:lnTo>
                <a:lnTo>
                  <a:pt x="908" y="19"/>
                </a:lnTo>
                <a:lnTo>
                  <a:pt x="926" y="9"/>
                </a:lnTo>
                <a:lnTo>
                  <a:pt x="945" y="2"/>
                </a:lnTo>
                <a:lnTo>
                  <a:pt x="966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4" name="Freeform 425"/>
          <p:cNvSpPr>
            <a:spLocks/>
          </p:cNvSpPr>
          <p:nvPr/>
        </p:nvSpPr>
        <p:spPr bwMode="auto">
          <a:xfrm>
            <a:off x="9306221" y="2740989"/>
            <a:ext cx="264204" cy="285530"/>
          </a:xfrm>
          <a:custGeom>
            <a:avLst/>
            <a:gdLst>
              <a:gd name="T0" fmla="*/ 1814 w 3123"/>
              <a:gd name="T1" fmla="*/ 29 h 3371"/>
              <a:gd name="T2" fmla="*/ 2116 w 3123"/>
              <a:gd name="T3" fmla="*/ 150 h 3371"/>
              <a:gd name="T4" fmla="*/ 2366 w 3123"/>
              <a:gd name="T5" fmla="*/ 351 h 3371"/>
              <a:gd name="T6" fmla="*/ 2548 w 3123"/>
              <a:gd name="T7" fmla="*/ 616 h 3371"/>
              <a:gd name="T8" fmla="*/ 2647 w 3123"/>
              <a:gd name="T9" fmla="*/ 929 h 3371"/>
              <a:gd name="T10" fmla="*/ 2648 w 3123"/>
              <a:gd name="T11" fmla="*/ 1256 h 3371"/>
              <a:gd name="T12" fmla="*/ 2656 w 3123"/>
              <a:gd name="T13" fmla="*/ 1439 h 3371"/>
              <a:gd name="T14" fmla="*/ 2768 w 3123"/>
              <a:gd name="T15" fmla="*/ 1546 h 3371"/>
              <a:gd name="T16" fmla="*/ 2899 w 3123"/>
              <a:gd name="T17" fmla="*/ 1702 h 3371"/>
              <a:gd name="T18" fmla="*/ 3020 w 3123"/>
              <a:gd name="T19" fmla="*/ 1900 h 3371"/>
              <a:gd name="T20" fmla="*/ 3103 w 3123"/>
              <a:gd name="T21" fmla="*/ 2137 h 3371"/>
              <a:gd name="T22" fmla="*/ 3118 w 3123"/>
              <a:gd name="T23" fmla="*/ 2404 h 3371"/>
              <a:gd name="T24" fmla="*/ 3067 w 3123"/>
              <a:gd name="T25" fmla="*/ 2622 h 3371"/>
              <a:gd name="T26" fmla="*/ 3016 w 3123"/>
              <a:gd name="T27" fmla="*/ 2608 h 3371"/>
              <a:gd name="T28" fmla="*/ 2915 w 3123"/>
              <a:gd name="T29" fmla="*/ 2550 h 3371"/>
              <a:gd name="T30" fmla="*/ 2792 w 3123"/>
              <a:gd name="T31" fmla="*/ 2422 h 3371"/>
              <a:gd name="T32" fmla="*/ 2680 w 3123"/>
              <a:gd name="T33" fmla="*/ 2474 h 3371"/>
              <a:gd name="T34" fmla="*/ 2526 w 3123"/>
              <a:gd name="T35" fmla="*/ 2746 h 3371"/>
              <a:gd name="T36" fmla="*/ 2616 w 3123"/>
              <a:gd name="T37" fmla="*/ 2865 h 3371"/>
              <a:gd name="T38" fmla="*/ 2739 w 3123"/>
              <a:gd name="T39" fmla="*/ 2973 h 3371"/>
              <a:gd name="T40" fmla="*/ 2765 w 3123"/>
              <a:gd name="T41" fmla="*/ 3105 h 3371"/>
              <a:gd name="T42" fmla="*/ 2682 w 3123"/>
              <a:gd name="T43" fmla="*/ 3231 h 3371"/>
              <a:gd name="T44" fmla="*/ 2509 w 3123"/>
              <a:gd name="T45" fmla="*/ 3324 h 3371"/>
              <a:gd name="T46" fmla="*/ 2274 w 3123"/>
              <a:gd name="T47" fmla="*/ 3369 h 3371"/>
              <a:gd name="T48" fmla="*/ 2011 w 3123"/>
              <a:gd name="T49" fmla="*/ 3351 h 3371"/>
              <a:gd name="T50" fmla="*/ 1797 w 3123"/>
              <a:gd name="T51" fmla="*/ 3274 h 3371"/>
              <a:gd name="T52" fmla="*/ 1615 w 3123"/>
              <a:gd name="T53" fmla="*/ 3227 h 3371"/>
              <a:gd name="T54" fmla="*/ 1365 w 3123"/>
              <a:gd name="T55" fmla="*/ 3247 h 3371"/>
              <a:gd name="T56" fmla="*/ 1171 w 3123"/>
              <a:gd name="T57" fmla="*/ 3337 h 3371"/>
              <a:gd name="T58" fmla="*/ 913 w 3123"/>
              <a:gd name="T59" fmla="*/ 3371 h 3371"/>
              <a:gd name="T60" fmla="*/ 667 w 3123"/>
              <a:gd name="T61" fmla="*/ 3340 h 3371"/>
              <a:gd name="T62" fmla="*/ 477 w 3123"/>
              <a:gd name="T63" fmla="*/ 3259 h 3371"/>
              <a:gd name="T64" fmla="*/ 369 w 3123"/>
              <a:gd name="T65" fmla="*/ 3139 h 3371"/>
              <a:gd name="T66" fmla="*/ 367 w 3123"/>
              <a:gd name="T67" fmla="*/ 3005 h 3371"/>
              <a:gd name="T68" fmla="*/ 468 w 3123"/>
              <a:gd name="T69" fmla="*/ 2889 h 3371"/>
              <a:gd name="T70" fmla="*/ 645 w 3123"/>
              <a:gd name="T71" fmla="*/ 2807 h 3371"/>
              <a:gd name="T72" fmla="*/ 474 w 3123"/>
              <a:gd name="T73" fmla="*/ 2546 h 3371"/>
              <a:gd name="T74" fmla="*/ 362 w 3123"/>
              <a:gd name="T75" fmla="*/ 2376 h 3371"/>
              <a:gd name="T76" fmla="*/ 237 w 3123"/>
              <a:gd name="T77" fmla="*/ 2526 h 3371"/>
              <a:gd name="T78" fmla="*/ 129 w 3123"/>
              <a:gd name="T79" fmla="*/ 2598 h 3371"/>
              <a:gd name="T80" fmla="*/ 62 w 3123"/>
              <a:gd name="T81" fmla="*/ 2621 h 3371"/>
              <a:gd name="T82" fmla="*/ 14 w 3123"/>
              <a:gd name="T83" fmla="*/ 2475 h 3371"/>
              <a:gd name="T84" fmla="*/ 9 w 3123"/>
              <a:gd name="T85" fmla="*/ 2201 h 3371"/>
              <a:gd name="T86" fmla="*/ 77 w 3123"/>
              <a:gd name="T87" fmla="*/ 1956 h 3371"/>
              <a:gd name="T88" fmla="*/ 192 w 3123"/>
              <a:gd name="T89" fmla="*/ 1748 h 3371"/>
              <a:gd name="T90" fmla="*/ 323 w 3123"/>
              <a:gd name="T91" fmla="*/ 1581 h 3371"/>
              <a:gd name="T92" fmla="*/ 443 w 3123"/>
              <a:gd name="T93" fmla="*/ 1461 h 3371"/>
              <a:gd name="T94" fmla="*/ 489 w 3123"/>
              <a:gd name="T95" fmla="*/ 1331 h 3371"/>
              <a:gd name="T96" fmla="*/ 466 w 3123"/>
              <a:gd name="T97" fmla="*/ 1013 h 3371"/>
              <a:gd name="T98" fmla="*/ 541 w 3123"/>
              <a:gd name="T99" fmla="*/ 690 h 3371"/>
              <a:gd name="T100" fmla="*/ 704 w 3123"/>
              <a:gd name="T101" fmla="*/ 412 h 3371"/>
              <a:gd name="T102" fmla="*/ 939 w 3123"/>
              <a:gd name="T103" fmla="*/ 193 h 3371"/>
              <a:gd name="T104" fmla="*/ 1230 w 3123"/>
              <a:gd name="T105" fmla="*/ 51 h 3371"/>
              <a:gd name="T106" fmla="*/ 1562 w 3123"/>
              <a:gd name="T107" fmla="*/ 0 h 33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123" h="3371">
                <a:moveTo>
                  <a:pt x="1562" y="0"/>
                </a:moveTo>
                <a:lnTo>
                  <a:pt x="1647" y="3"/>
                </a:lnTo>
                <a:lnTo>
                  <a:pt x="1731" y="13"/>
                </a:lnTo>
                <a:lnTo>
                  <a:pt x="1814" y="29"/>
                </a:lnTo>
                <a:lnTo>
                  <a:pt x="1893" y="51"/>
                </a:lnTo>
                <a:lnTo>
                  <a:pt x="1970" y="78"/>
                </a:lnTo>
                <a:lnTo>
                  <a:pt x="2045" y="112"/>
                </a:lnTo>
                <a:lnTo>
                  <a:pt x="2116" y="150"/>
                </a:lnTo>
                <a:lnTo>
                  <a:pt x="2183" y="194"/>
                </a:lnTo>
                <a:lnTo>
                  <a:pt x="2248" y="242"/>
                </a:lnTo>
                <a:lnTo>
                  <a:pt x="2309" y="294"/>
                </a:lnTo>
                <a:lnTo>
                  <a:pt x="2366" y="351"/>
                </a:lnTo>
                <a:lnTo>
                  <a:pt x="2418" y="412"/>
                </a:lnTo>
                <a:lnTo>
                  <a:pt x="2466" y="476"/>
                </a:lnTo>
                <a:lnTo>
                  <a:pt x="2510" y="544"/>
                </a:lnTo>
                <a:lnTo>
                  <a:pt x="2548" y="616"/>
                </a:lnTo>
                <a:lnTo>
                  <a:pt x="2582" y="690"/>
                </a:lnTo>
                <a:lnTo>
                  <a:pt x="2609" y="767"/>
                </a:lnTo>
                <a:lnTo>
                  <a:pt x="2631" y="847"/>
                </a:lnTo>
                <a:lnTo>
                  <a:pt x="2647" y="929"/>
                </a:lnTo>
                <a:lnTo>
                  <a:pt x="2657" y="1013"/>
                </a:lnTo>
                <a:lnTo>
                  <a:pt x="2660" y="1099"/>
                </a:lnTo>
                <a:lnTo>
                  <a:pt x="2657" y="1177"/>
                </a:lnTo>
                <a:lnTo>
                  <a:pt x="2648" y="1256"/>
                </a:lnTo>
                <a:lnTo>
                  <a:pt x="2634" y="1331"/>
                </a:lnTo>
                <a:lnTo>
                  <a:pt x="2615" y="1405"/>
                </a:lnTo>
                <a:lnTo>
                  <a:pt x="2634" y="1420"/>
                </a:lnTo>
                <a:lnTo>
                  <a:pt x="2656" y="1439"/>
                </a:lnTo>
                <a:lnTo>
                  <a:pt x="2681" y="1461"/>
                </a:lnTo>
                <a:lnTo>
                  <a:pt x="2708" y="1486"/>
                </a:lnTo>
                <a:lnTo>
                  <a:pt x="2738" y="1515"/>
                </a:lnTo>
                <a:lnTo>
                  <a:pt x="2768" y="1546"/>
                </a:lnTo>
                <a:lnTo>
                  <a:pt x="2800" y="1581"/>
                </a:lnTo>
                <a:lnTo>
                  <a:pt x="2832" y="1619"/>
                </a:lnTo>
                <a:lnTo>
                  <a:pt x="2866" y="1659"/>
                </a:lnTo>
                <a:lnTo>
                  <a:pt x="2899" y="1702"/>
                </a:lnTo>
                <a:lnTo>
                  <a:pt x="2931" y="1748"/>
                </a:lnTo>
                <a:lnTo>
                  <a:pt x="2962" y="1797"/>
                </a:lnTo>
                <a:lnTo>
                  <a:pt x="2992" y="1847"/>
                </a:lnTo>
                <a:lnTo>
                  <a:pt x="3020" y="1900"/>
                </a:lnTo>
                <a:lnTo>
                  <a:pt x="3045" y="1956"/>
                </a:lnTo>
                <a:lnTo>
                  <a:pt x="3068" y="2015"/>
                </a:lnTo>
                <a:lnTo>
                  <a:pt x="3087" y="2075"/>
                </a:lnTo>
                <a:lnTo>
                  <a:pt x="3103" y="2137"/>
                </a:lnTo>
                <a:lnTo>
                  <a:pt x="3114" y="2201"/>
                </a:lnTo>
                <a:lnTo>
                  <a:pt x="3120" y="2267"/>
                </a:lnTo>
                <a:lnTo>
                  <a:pt x="3123" y="2334"/>
                </a:lnTo>
                <a:lnTo>
                  <a:pt x="3118" y="2404"/>
                </a:lnTo>
                <a:lnTo>
                  <a:pt x="3108" y="2475"/>
                </a:lnTo>
                <a:lnTo>
                  <a:pt x="3092" y="2548"/>
                </a:lnTo>
                <a:lnTo>
                  <a:pt x="3069" y="2622"/>
                </a:lnTo>
                <a:lnTo>
                  <a:pt x="3067" y="2622"/>
                </a:lnTo>
                <a:lnTo>
                  <a:pt x="3060" y="2621"/>
                </a:lnTo>
                <a:lnTo>
                  <a:pt x="3048" y="2619"/>
                </a:lnTo>
                <a:lnTo>
                  <a:pt x="3034" y="2614"/>
                </a:lnTo>
                <a:lnTo>
                  <a:pt x="3016" y="2608"/>
                </a:lnTo>
                <a:lnTo>
                  <a:pt x="2994" y="2598"/>
                </a:lnTo>
                <a:lnTo>
                  <a:pt x="2970" y="2586"/>
                </a:lnTo>
                <a:lnTo>
                  <a:pt x="2944" y="2571"/>
                </a:lnTo>
                <a:lnTo>
                  <a:pt x="2915" y="2550"/>
                </a:lnTo>
                <a:lnTo>
                  <a:pt x="2886" y="2526"/>
                </a:lnTo>
                <a:lnTo>
                  <a:pt x="2855" y="2497"/>
                </a:lnTo>
                <a:lnTo>
                  <a:pt x="2824" y="2463"/>
                </a:lnTo>
                <a:lnTo>
                  <a:pt x="2792" y="2422"/>
                </a:lnTo>
                <a:lnTo>
                  <a:pt x="2760" y="2376"/>
                </a:lnTo>
                <a:lnTo>
                  <a:pt x="2730" y="2322"/>
                </a:lnTo>
                <a:lnTo>
                  <a:pt x="2707" y="2400"/>
                </a:lnTo>
                <a:lnTo>
                  <a:pt x="2680" y="2474"/>
                </a:lnTo>
                <a:lnTo>
                  <a:pt x="2648" y="2546"/>
                </a:lnTo>
                <a:lnTo>
                  <a:pt x="2611" y="2615"/>
                </a:lnTo>
                <a:lnTo>
                  <a:pt x="2571" y="2682"/>
                </a:lnTo>
                <a:lnTo>
                  <a:pt x="2526" y="2746"/>
                </a:lnTo>
                <a:lnTo>
                  <a:pt x="2477" y="2807"/>
                </a:lnTo>
                <a:lnTo>
                  <a:pt x="2528" y="2824"/>
                </a:lnTo>
                <a:lnTo>
                  <a:pt x="2574" y="2843"/>
                </a:lnTo>
                <a:lnTo>
                  <a:pt x="2616" y="2865"/>
                </a:lnTo>
                <a:lnTo>
                  <a:pt x="2655" y="2889"/>
                </a:lnTo>
                <a:lnTo>
                  <a:pt x="2688" y="2915"/>
                </a:lnTo>
                <a:lnTo>
                  <a:pt x="2716" y="2944"/>
                </a:lnTo>
                <a:lnTo>
                  <a:pt x="2739" y="2973"/>
                </a:lnTo>
                <a:lnTo>
                  <a:pt x="2755" y="3005"/>
                </a:lnTo>
                <a:lnTo>
                  <a:pt x="2765" y="3036"/>
                </a:lnTo>
                <a:lnTo>
                  <a:pt x="2768" y="3070"/>
                </a:lnTo>
                <a:lnTo>
                  <a:pt x="2765" y="3105"/>
                </a:lnTo>
                <a:lnTo>
                  <a:pt x="2754" y="3139"/>
                </a:lnTo>
                <a:lnTo>
                  <a:pt x="2735" y="3171"/>
                </a:lnTo>
                <a:lnTo>
                  <a:pt x="2711" y="3202"/>
                </a:lnTo>
                <a:lnTo>
                  <a:pt x="2682" y="3231"/>
                </a:lnTo>
                <a:lnTo>
                  <a:pt x="2646" y="3259"/>
                </a:lnTo>
                <a:lnTo>
                  <a:pt x="2604" y="3283"/>
                </a:lnTo>
                <a:lnTo>
                  <a:pt x="2559" y="3304"/>
                </a:lnTo>
                <a:lnTo>
                  <a:pt x="2509" y="3324"/>
                </a:lnTo>
                <a:lnTo>
                  <a:pt x="2455" y="3340"/>
                </a:lnTo>
                <a:lnTo>
                  <a:pt x="2397" y="3354"/>
                </a:lnTo>
                <a:lnTo>
                  <a:pt x="2337" y="3362"/>
                </a:lnTo>
                <a:lnTo>
                  <a:pt x="2274" y="3369"/>
                </a:lnTo>
                <a:lnTo>
                  <a:pt x="2210" y="3371"/>
                </a:lnTo>
                <a:lnTo>
                  <a:pt x="2141" y="3369"/>
                </a:lnTo>
                <a:lnTo>
                  <a:pt x="2074" y="3362"/>
                </a:lnTo>
                <a:lnTo>
                  <a:pt x="2011" y="3351"/>
                </a:lnTo>
                <a:lnTo>
                  <a:pt x="1951" y="3337"/>
                </a:lnTo>
                <a:lnTo>
                  <a:pt x="1896" y="3319"/>
                </a:lnTo>
                <a:lnTo>
                  <a:pt x="1844" y="3298"/>
                </a:lnTo>
                <a:lnTo>
                  <a:pt x="1797" y="3274"/>
                </a:lnTo>
                <a:lnTo>
                  <a:pt x="1756" y="3247"/>
                </a:lnTo>
                <a:lnTo>
                  <a:pt x="1721" y="3217"/>
                </a:lnTo>
                <a:lnTo>
                  <a:pt x="1669" y="3224"/>
                </a:lnTo>
                <a:lnTo>
                  <a:pt x="1615" y="3227"/>
                </a:lnTo>
                <a:lnTo>
                  <a:pt x="1561" y="3229"/>
                </a:lnTo>
                <a:lnTo>
                  <a:pt x="1480" y="3226"/>
                </a:lnTo>
                <a:lnTo>
                  <a:pt x="1401" y="3217"/>
                </a:lnTo>
                <a:lnTo>
                  <a:pt x="1365" y="3247"/>
                </a:lnTo>
                <a:lnTo>
                  <a:pt x="1325" y="3274"/>
                </a:lnTo>
                <a:lnTo>
                  <a:pt x="1278" y="3298"/>
                </a:lnTo>
                <a:lnTo>
                  <a:pt x="1227" y="3319"/>
                </a:lnTo>
                <a:lnTo>
                  <a:pt x="1171" y="3337"/>
                </a:lnTo>
                <a:lnTo>
                  <a:pt x="1111" y="3351"/>
                </a:lnTo>
                <a:lnTo>
                  <a:pt x="1048" y="3362"/>
                </a:lnTo>
                <a:lnTo>
                  <a:pt x="982" y="3369"/>
                </a:lnTo>
                <a:lnTo>
                  <a:pt x="913" y="3371"/>
                </a:lnTo>
                <a:lnTo>
                  <a:pt x="848" y="3369"/>
                </a:lnTo>
                <a:lnTo>
                  <a:pt x="785" y="3362"/>
                </a:lnTo>
                <a:lnTo>
                  <a:pt x="724" y="3354"/>
                </a:lnTo>
                <a:lnTo>
                  <a:pt x="667" y="3340"/>
                </a:lnTo>
                <a:lnTo>
                  <a:pt x="613" y="3324"/>
                </a:lnTo>
                <a:lnTo>
                  <a:pt x="564" y="3304"/>
                </a:lnTo>
                <a:lnTo>
                  <a:pt x="518" y="3283"/>
                </a:lnTo>
                <a:lnTo>
                  <a:pt x="477" y="3259"/>
                </a:lnTo>
                <a:lnTo>
                  <a:pt x="441" y="3231"/>
                </a:lnTo>
                <a:lnTo>
                  <a:pt x="411" y="3202"/>
                </a:lnTo>
                <a:lnTo>
                  <a:pt x="386" y="3171"/>
                </a:lnTo>
                <a:lnTo>
                  <a:pt x="369" y="3139"/>
                </a:lnTo>
                <a:lnTo>
                  <a:pt x="358" y="3105"/>
                </a:lnTo>
                <a:lnTo>
                  <a:pt x="353" y="3070"/>
                </a:lnTo>
                <a:lnTo>
                  <a:pt x="358" y="3036"/>
                </a:lnTo>
                <a:lnTo>
                  <a:pt x="367" y="3005"/>
                </a:lnTo>
                <a:lnTo>
                  <a:pt x="384" y="2973"/>
                </a:lnTo>
                <a:lnTo>
                  <a:pt x="407" y="2944"/>
                </a:lnTo>
                <a:lnTo>
                  <a:pt x="434" y="2915"/>
                </a:lnTo>
                <a:lnTo>
                  <a:pt x="468" y="2889"/>
                </a:lnTo>
                <a:lnTo>
                  <a:pt x="506" y="2865"/>
                </a:lnTo>
                <a:lnTo>
                  <a:pt x="549" y="2843"/>
                </a:lnTo>
                <a:lnTo>
                  <a:pt x="594" y="2824"/>
                </a:lnTo>
                <a:lnTo>
                  <a:pt x="645" y="2807"/>
                </a:lnTo>
                <a:lnTo>
                  <a:pt x="597" y="2746"/>
                </a:lnTo>
                <a:lnTo>
                  <a:pt x="552" y="2682"/>
                </a:lnTo>
                <a:lnTo>
                  <a:pt x="511" y="2615"/>
                </a:lnTo>
                <a:lnTo>
                  <a:pt x="474" y="2546"/>
                </a:lnTo>
                <a:lnTo>
                  <a:pt x="443" y="2474"/>
                </a:lnTo>
                <a:lnTo>
                  <a:pt x="415" y="2400"/>
                </a:lnTo>
                <a:lnTo>
                  <a:pt x="394" y="2322"/>
                </a:lnTo>
                <a:lnTo>
                  <a:pt x="362" y="2376"/>
                </a:lnTo>
                <a:lnTo>
                  <a:pt x="330" y="2422"/>
                </a:lnTo>
                <a:lnTo>
                  <a:pt x="299" y="2463"/>
                </a:lnTo>
                <a:lnTo>
                  <a:pt x="267" y="2497"/>
                </a:lnTo>
                <a:lnTo>
                  <a:pt x="237" y="2526"/>
                </a:lnTo>
                <a:lnTo>
                  <a:pt x="207" y="2550"/>
                </a:lnTo>
                <a:lnTo>
                  <a:pt x="179" y="2571"/>
                </a:lnTo>
                <a:lnTo>
                  <a:pt x="153" y="2586"/>
                </a:lnTo>
                <a:lnTo>
                  <a:pt x="129" y="2598"/>
                </a:lnTo>
                <a:lnTo>
                  <a:pt x="107" y="2608"/>
                </a:lnTo>
                <a:lnTo>
                  <a:pt x="88" y="2614"/>
                </a:lnTo>
                <a:lnTo>
                  <a:pt x="74" y="2619"/>
                </a:lnTo>
                <a:lnTo>
                  <a:pt x="62" y="2621"/>
                </a:lnTo>
                <a:lnTo>
                  <a:pt x="56" y="2622"/>
                </a:lnTo>
                <a:lnTo>
                  <a:pt x="53" y="2622"/>
                </a:lnTo>
                <a:lnTo>
                  <a:pt x="30" y="2548"/>
                </a:lnTo>
                <a:lnTo>
                  <a:pt x="14" y="2475"/>
                </a:lnTo>
                <a:lnTo>
                  <a:pt x="4" y="2404"/>
                </a:lnTo>
                <a:lnTo>
                  <a:pt x="0" y="2334"/>
                </a:lnTo>
                <a:lnTo>
                  <a:pt x="2" y="2267"/>
                </a:lnTo>
                <a:lnTo>
                  <a:pt x="9" y="2201"/>
                </a:lnTo>
                <a:lnTo>
                  <a:pt x="21" y="2137"/>
                </a:lnTo>
                <a:lnTo>
                  <a:pt x="36" y="2075"/>
                </a:lnTo>
                <a:lnTo>
                  <a:pt x="56" y="2015"/>
                </a:lnTo>
                <a:lnTo>
                  <a:pt x="77" y="1956"/>
                </a:lnTo>
                <a:lnTo>
                  <a:pt x="104" y="1900"/>
                </a:lnTo>
                <a:lnTo>
                  <a:pt x="131" y="1847"/>
                </a:lnTo>
                <a:lnTo>
                  <a:pt x="160" y="1797"/>
                </a:lnTo>
                <a:lnTo>
                  <a:pt x="192" y="1748"/>
                </a:lnTo>
                <a:lnTo>
                  <a:pt x="224" y="1702"/>
                </a:lnTo>
                <a:lnTo>
                  <a:pt x="257" y="1659"/>
                </a:lnTo>
                <a:lnTo>
                  <a:pt x="290" y="1619"/>
                </a:lnTo>
                <a:lnTo>
                  <a:pt x="323" y="1581"/>
                </a:lnTo>
                <a:lnTo>
                  <a:pt x="354" y="1546"/>
                </a:lnTo>
                <a:lnTo>
                  <a:pt x="386" y="1515"/>
                </a:lnTo>
                <a:lnTo>
                  <a:pt x="415" y="1486"/>
                </a:lnTo>
                <a:lnTo>
                  <a:pt x="443" y="1461"/>
                </a:lnTo>
                <a:lnTo>
                  <a:pt x="467" y="1439"/>
                </a:lnTo>
                <a:lnTo>
                  <a:pt x="489" y="1420"/>
                </a:lnTo>
                <a:lnTo>
                  <a:pt x="507" y="1405"/>
                </a:lnTo>
                <a:lnTo>
                  <a:pt x="489" y="1331"/>
                </a:lnTo>
                <a:lnTo>
                  <a:pt x="474" y="1256"/>
                </a:lnTo>
                <a:lnTo>
                  <a:pt x="466" y="1177"/>
                </a:lnTo>
                <a:lnTo>
                  <a:pt x="462" y="1099"/>
                </a:lnTo>
                <a:lnTo>
                  <a:pt x="466" y="1013"/>
                </a:lnTo>
                <a:lnTo>
                  <a:pt x="475" y="929"/>
                </a:lnTo>
                <a:lnTo>
                  <a:pt x="492" y="847"/>
                </a:lnTo>
                <a:lnTo>
                  <a:pt x="514" y="767"/>
                </a:lnTo>
                <a:lnTo>
                  <a:pt x="541" y="690"/>
                </a:lnTo>
                <a:lnTo>
                  <a:pt x="575" y="616"/>
                </a:lnTo>
                <a:lnTo>
                  <a:pt x="613" y="544"/>
                </a:lnTo>
                <a:lnTo>
                  <a:pt x="657" y="476"/>
                </a:lnTo>
                <a:lnTo>
                  <a:pt x="704" y="412"/>
                </a:lnTo>
                <a:lnTo>
                  <a:pt x="757" y="351"/>
                </a:lnTo>
                <a:lnTo>
                  <a:pt x="814" y="294"/>
                </a:lnTo>
                <a:lnTo>
                  <a:pt x="875" y="242"/>
                </a:lnTo>
                <a:lnTo>
                  <a:pt x="939" y="193"/>
                </a:lnTo>
                <a:lnTo>
                  <a:pt x="1007" y="150"/>
                </a:lnTo>
                <a:lnTo>
                  <a:pt x="1079" y="112"/>
                </a:lnTo>
                <a:lnTo>
                  <a:pt x="1153" y="78"/>
                </a:lnTo>
                <a:lnTo>
                  <a:pt x="1230" y="51"/>
                </a:lnTo>
                <a:lnTo>
                  <a:pt x="1310" y="29"/>
                </a:lnTo>
                <a:lnTo>
                  <a:pt x="1392" y="13"/>
                </a:lnTo>
                <a:lnTo>
                  <a:pt x="1476" y="3"/>
                </a:lnTo>
                <a:lnTo>
                  <a:pt x="1562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8" name="Freeform 741"/>
          <p:cNvSpPr>
            <a:spLocks noEditPoints="1"/>
          </p:cNvSpPr>
          <p:nvPr/>
        </p:nvSpPr>
        <p:spPr bwMode="auto">
          <a:xfrm>
            <a:off x="7761939" y="2754910"/>
            <a:ext cx="280791" cy="257688"/>
          </a:xfrm>
          <a:custGeom>
            <a:avLst/>
            <a:gdLst>
              <a:gd name="T0" fmla="*/ 832 w 3321"/>
              <a:gd name="T1" fmla="*/ 1432 h 3043"/>
              <a:gd name="T2" fmla="*/ 261 w 3321"/>
              <a:gd name="T3" fmla="*/ 1721 h 3043"/>
              <a:gd name="T4" fmla="*/ 832 w 3321"/>
              <a:gd name="T5" fmla="*/ 2011 h 3043"/>
              <a:gd name="T6" fmla="*/ 1401 w 3321"/>
              <a:gd name="T7" fmla="*/ 1721 h 3043"/>
              <a:gd name="T8" fmla="*/ 832 w 3321"/>
              <a:gd name="T9" fmla="*/ 1432 h 3043"/>
              <a:gd name="T10" fmla="*/ 2489 w 3321"/>
              <a:gd name="T11" fmla="*/ 1426 h 3043"/>
              <a:gd name="T12" fmla="*/ 1920 w 3321"/>
              <a:gd name="T13" fmla="*/ 1717 h 3043"/>
              <a:gd name="T14" fmla="*/ 2489 w 3321"/>
              <a:gd name="T15" fmla="*/ 2007 h 3043"/>
              <a:gd name="T16" fmla="*/ 3059 w 3321"/>
              <a:gd name="T17" fmla="*/ 1717 h 3043"/>
              <a:gd name="T18" fmla="*/ 2489 w 3321"/>
              <a:gd name="T19" fmla="*/ 1426 h 3043"/>
              <a:gd name="T20" fmla="*/ 1662 w 3321"/>
              <a:gd name="T21" fmla="*/ 133 h 3043"/>
              <a:gd name="T22" fmla="*/ 1093 w 3321"/>
              <a:gd name="T23" fmla="*/ 423 h 3043"/>
              <a:gd name="T24" fmla="*/ 1662 w 3321"/>
              <a:gd name="T25" fmla="*/ 714 h 3043"/>
              <a:gd name="T26" fmla="*/ 2233 w 3321"/>
              <a:gd name="T27" fmla="*/ 423 h 3043"/>
              <a:gd name="T28" fmla="*/ 1662 w 3321"/>
              <a:gd name="T29" fmla="*/ 133 h 3043"/>
              <a:gd name="T30" fmla="*/ 1662 w 3321"/>
              <a:gd name="T31" fmla="*/ 0 h 3043"/>
              <a:gd name="T32" fmla="*/ 1662 w 3321"/>
              <a:gd name="T33" fmla="*/ 0 h 3043"/>
              <a:gd name="T34" fmla="*/ 2494 w 3321"/>
              <a:gd name="T35" fmla="*/ 423 h 3043"/>
              <a:gd name="T36" fmla="*/ 2494 w 3321"/>
              <a:gd name="T37" fmla="*/ 1296 h 3043"/>
              <a:gd name="T38" fmla="*/ 3321 w 3321"/>
              <a:gd name="T39" fmla="*/ 1717 h 3043"/>
              <a:gd name="T40" fmla="*/ 3321 w 3321"/>
              <a:gd name="T41" fmla="*/ 2615 h 3043"/>
              <a:gd name="T42" fmla="*/ 2489 w 3321"/>
              <a:gd name="T43" fmla="*/ 3038 h 3043"/>
              <a:gd name="T44" fmla="*/ 1662 w 3321"/>
              <a:gd name="T45" fmla="*/ 2617 h 3043"/>
              <a:gd name="T46" fmla="*/ 1662 w 3321"/>
              <a:gd name="T47" fmla="*/ 2619 h 3043"/>
              <a:gd name="T48" fmla="*/ 832 w 3321"/>
              <a:gd name="T49" fmla="*/ 3043 h 3043"/>
              <a:gd name="T50" fmla="*/ 0 w 3321"/>
              <a:gd name="T51" fmla="*/ 2619 h 3043"/>
              <a:gd name="T52" fmla="*/ 0 w 3321"/>
              <a:gd name="T53" fmla="*/ 1721 h 3043"/>
              <a:gd name="T54" fmla="*/ 832 w 3321"/>
              <a:gd name="T55" fmla="*/ 1298 h 3043"/>
              <a:gd name="T56" fmla="*/ 832 w 3321"/>
              <a:gd name="T57" fmla="*/ 423 h 3043"/>
              <a:gd name="T58" fmla="*/ 1662 w 3321"/>
              <a:gd name="T59" fmla="*/ 0 h 30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321" h="3043">
                <a:moveTo>
                  <a:pt x="832" y="1432"/>
                </a:moveTo>
                <a:lnTo>
                  <a:pt x="261" y="1721"/>
                </a:lnTo>
                <a:lnTo>
                  <a:pt x="832" y="2011"/>
                </a:lnTo>
                <a:lnTo>
                  <a:pt x="1401" y="1721"/>
                </a:lnTo>
                <a:lnTo>
                  <a:pt x="832" y="1432"/>
                </a:lnTo>
                <a:close/>
                <a:moveTo>
                  <a:pt x="2489" y="1426"/>
                </a:moveTo>
                <a:lnTo>
                  <a:pt x="1920" y="1717"/>
                </a:lnTo>
                <a:lnTo>
                  <a:pt x="2489" y="2007"/>
                </a:lnTo>
                <a:lnTo>
                  <a:pt x="3059" y="1717"/>
                </a:lnTo>
                <a:lnTo>
                  <a:pt x="2489" y="1426"/>
                </a:lnTo>
                <a:close/>
                <a:moveTo>
                  <a:pt x="1662" y="133"/>
                </a:moveTo>
                <a:lnTo>
                  <a:pt x="1093" y="423"/>
                </a:lnTo>
                <a:lnTo>
                  <a:pt x="1662" y="714"/>
                </a:lnTo>
                <a:lnTo>
                  <a:pt x="2233" y="423"/>
                </a:lnTo>
                <a:lnTo>
                  <a:pt x="1662" y="133"/>
                </a:lnTo>
                <a:close/>
                <a:moveTo>
                  <a:pt x="1662" y="0"/>
                </a:moveTo>
                <a:lnTo>
                  <a:pt x="1662" y="0"/>
                </a:lnTo>
                <a:lnTo>
                  <a:pt x="2494" y="423"/>
                </a:lnTo>
                <a:lnTo>
                  <a:pt x="2494" y="1296"/>
                </a:lnTo>
                <a:lnTo>
                  <a:pt x="3321" y="1717"/>
                </a:lnTo>
                <a:lnTo>
                  <a:pt x="3321" y="2615"/>
                </a:lnTo>
                <a:lnTo>
                  <a:pt x="2489" y="3038"/>
                </a:lnTo>
                <a:lnTo>
                  <a:pt x="1662" y="2617"/>
                </a:lnTo>
                <a:lnTo>
                  <a:pt x="1662" y="2619"/>
                </a:lnTo>
                <a:lnTo>
                  <a:pt x="832" y="3043"/>
                </a:lnTo>
                <a:lnTo>
                  <a:pt x="0" y="2619"/>
                </a:lnTo>
                <a:lnTo>
                  <a:pt x="0" y="1721"/>
                </a:lnTo>
                <a:lnTo>
                  <a:pt x="832" y="1298"/>
                </a:lnTo>
                <a:lnTo>
                  <a:pt x="832" y="423"/>
                </a:lnTo>
                <a:lnTo>
                  <a:pt x="1662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2" name="Freeform 746"/>
          <p:cNvSpPr>
            <a:spLocks noEditPoints="1"/>
          </p:cNvSpPr>
          <p:nvPr/>
        </p:nvSpPr>
        <p:spPr bwMode="auto">
          <a:xfrm>
            <a:off x="7071547" y="2741285"/>
            <a:ext cx="197857" cy="284938"/>
          </a:xfrm>
          <a:custGeom>
            <a:avLst/>
            <a:gdLst>
              <a:gd name="T0" fmla="*/ 648 w 2337"/>
              <a:gd name="T1" fmla="*/ 746 h 3370"/>
              <a:gd name="T2" fmla="*/ 672 w 2337"/>
              <a:gd name="T3" fmla="*/ 957 h 3370"/>
              <a:gd name="T4" fmla="*/ 780 w 2337"/>
              <a:gd name="T5" fmla="*/ 1141 h 3370"/>
              <a:gd name="T6" fmla="*/ 953 w 2337"/>
              <a:gd name="T7" fmla="*/ 1267 h 3370"/>
              <a:gd name="T8" fmla="*/ 1168 w 2337"/>
              <a:gd name="T9" fmla="*/ 1314 h 3370"/>
              <a:gd name="T10" fmla="*/ 1384 w 2337"/>
              <a:gd name="T11" fmla="*/ 1267 h 3370"/>
              <a:gd name="T12" fmla="*/ 1555 w 2337"/>
              <a:gd name="T13" fmla="*/ 1141 h 3370"/>
              <a:gd name="T14" fmla="*/ 1663 w 2337"/>
              <a:gd name="T15" fmla="*/ 957 h 3370"/>
              <a:gd name="T16" fmla="*/ 1688 w 2337"/>
              <a:gd name="T17" fmla="*/ 746 h 3370"/>
              <a:gd name="T18" fmla="*/ 678 w 2337"/>
              <a:gd name="T19" fmla="*/ 617 h 3370"/>
              <a:gd name="T20" fmla="*/ 1311 w 2337"/>
              <a:gd name="T21" fmla="*/ 13 h 3370"/>
              <a:gd name="T22" fmla="*/ 1569 w 2337"/>
              <a:gd name="T23" fmla="*/ 109 h 3370"/>
              <a:gd name="T24" fmla="*/ 1777 w 2337"/>
              <a:gd name="T25" fmla="*/ 282 h 3370"/>
              <a:gd name="T26" fmla="*/ 1913 w 2337"/>
              <a:gd name="T27" fmla="*/ 518 h 3370"/>
              <a:gd name="T28" fmla="*/ 1963 w 2337"/>
              <a:gd name="T29" fmla="*/ 795 h 3370"/>
              <a:gd name="T30" fmla="*/ 1970 w 2337"/>
              <a:gd name="T31" fmla="*/ 1031 h 3370"/>
              <a:gd name="T32" fmla="*/ 2017 w 2337"/>
              <a:gd name="T33" fmla="*/ 1188 h 3370"/>
              <a:gd name="T34" fmla="*/ 2094 w 2337"/>
              <a:gd name="T35" fmla="*/ 1299 h 3370"/>
              <a:gd name="T36" fmla="*/ 2180 w 2337"/>
              <a:gd name="T37" fmla="*/ 1347 h 3370"/>
              <a:gd name="T38" fmla="*/ 2141 w 2337"/>
              <a:gd name="T39" fmla="*/ 1374 h 3370"/>
              <a:gd name="T40" fmla="*/ 2045 w 2337"/>
              <a:gd name="T41" fmla="*/ 1418 h 3370"/>
              <a:gd name="T42" fmla="*/ 1882 w 2337"/>
              <a:gd name="T43" fmla="*/ 1462 h 3370"/>
              <a:gd name="T44" fmla="*/ 1639 w 2337"/>
              <a:gd name="T45" fmla="*/ 1483 h 3370"/>
              <a:gd name="T46" fmla="*/ 1705 w 2337"/>
              <a:gd name="T47" fmla="*/ 1533 h 3370"/>
              <a:gd name="T48" fmla="*/ 1909 w 2337"/>
              <a:gd name="T49" fmla="*/ 1578 h 3370"/>
              <a:gd name="T50" fmla="*/ 2071 w 2337"/>
              <a:gd name="T51" fmla="*/ 1702 h 3370"/>
              <a:gd name="T52" fmla="*/ 2170 w 2337"/>
              <a:gd name="T53" fmla="*/ 1884 h 3370"/>
              <a:gd name="T54" fmla="*/ 2337 w 2337"/>
              <a:gd name="T55" fmla="*/ 2928 h 3370"/>
              <a:gd name="T56" fmla="*/ 2283 w 2337"/>
              <a:gd name="T57" fmla="*/ 3120 h 3370"/>
              <a:gd name="T58" fmla="*/ 2152 w 2337"/>
              <a:gd name="T59" fmla="*/ 3275 h 3370"/>
              <a:gd name="T60" fmla="*/ 1971 w 2337"/>
              <a:gd name="T61" fmla="*/ 3359 h 3370"/>
              <a:gd name="T62" fmla="*/ 415 w 2337"/>
              <a:gd name="T63" fmla="*/ 3367 h 3370"/>
              <a:gd name="T64" fmla="*/ 225 w 2337"/>
              <a:gd name="T65" fmla="*/ 3303 h 3370"/>
              <a:gd name="T66" fmla="*/ 79 w 2337"/>
              <a:gd name="T67" fmla="*/ 3164 h 3370"/>
              <a:gd name="T68" fmla="*/ 6 w 2337"/>
              <a:gd name="T69" fmla="*/ 2979 h 3370"/>
              <a:gd name="T70" fmla="*/ 154 w 2337"/>
              <a:gd name="T71" fmla="*/ 1937 h 3370"/>
              <a:gd name="T72" fmla="*/ 233 w 2337"/>
              <a:gd name="T73" fmla="*/ 1742 h 3370"/>
              <a:gd name="T74" fmla="*/ 381 w 2337"/>
              <a:gd name="T75" fmla="*/ 1603 h 3370"/>
              <a:gd name="T76" fmla="*/ 577 w 2337"/>
              <a:gd name="T77" fmla="*/ 1536 h 3370"/>
              <a:gd name="T78" fmla="*/ 771 w 2337"/>
              <a:gd name="T79" fmla="*/ 1483 h 3370"/>
              <a:gd name="T80" fmla="*/ 506 w 2337"/>
              <a:gd name="T81" fmla="*/ 1470 h 3370"/>
              <a:gd name="T82" fmla="*/ 324 w 2337"/>
              <a:gd name="T83" fmla="*/ 1430 h 3370"/>
              <a:gd name="T84" fmla="*/ 212 w 2337"/>
              <a:gd name="T85" fmla="*/ 1385 h 3370"/>
              <a:gd name="T86" fmla="*/ 162 w 2337"/>
              <a:gd name="T87" fmla="*/ 1352 h 3370"/>
              <a:gd name="T88" fmla="*/ 213 w 2337"/>
              <a:gd name="T89" fmla="*/ 1321 h 3370"/>
              <a:gd name="T90" fmla="*/ 298 w 2337"/>
              <a:gd name="T91" fmla="*/ 1226 h 3370"/>
              <a:gd name="T92" fmla="*/ 349 w 2337"/>
              <a:gd name="T93" fmla="*/ 1101 h 3370"/>
              <a:gd name="T94" fmla="*/ 374 w 2337"/>
              <a:gd name="T95" fmla="*/ 854 h 3370"/>
              <a:gd name="T96" fmla="*/ 401 w 2337"/>
              <a:gd name="T97" fmla="*/ 583 h 3370"/>
              <a:gd name="T98" fmla="*/ 518 w 2337"/>
              <a:gd name="T99" fmla="*/ 336 h 3370"/>
              <a:gd name="T100" fmla="*/ 709 w 2337"/>
              <a:gd name="T101" fmla="*/ 145 h 3370"/>
              <a:gd name="T102" fmla="*/ 956 w 2337"/>
              <a:gd name="T103" fmla="*/ 28 h 3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337" h="3370">
                <a:moveTo>
                  <a:pt x="678" y="617"/>
                </a:moveTo>
                <a:lnTo>
                  <a:pt x="665" y="658"/>
                </a:lnTo>
                <a:lnTo>
                  <a:pt x="655" y="702"/>
                </a:lnTo>
                <a:lnTo>
                  <a:pt x="648" y="746"/>
                </a:lnTo>
                <a:lnTo>
                  <a:pt x="646" y="791"/>
                </a:lnTo>
                <a:lnTo>
                  <a:pt x="648" y="848"/>
                </a:lnTo>
                <a:lnTo>
                  <a:pt x="658" y="904"/>
                </a:lnTo>
                <a:lnTo>
                  <a:pt x="672" y="957"/>
                </a:lnTo>
                <a:lnTo>
                  <a:pt x="692" y="1007"/>
                </a:lnTo>
                <a:lnTo>
                  <a:pt x="717" y="1055"/>
                </a:lnTo>
                <a:lnTo>
                  <a:pt x="747" y="1100"/>
                </a:lnTo>
                <a:lnTo>
                  <a:pt x="780" y="1141"/>
                </a:lnTo>
                <a:lnTo>
                  <a:pt x="819" y="1180"/>
                </a:lnTo>
                <a:lnTo>
                  <a:pt x="860" y="1213"/>
                </a:lnTo>
                <a:lnTo>
                  <a:pt x="905" y="1243"/>
                </a:lnTo>
                <a:lnTo>
                  <a:pt x="953" y="1267"/>
                </a:lnTo>
                <a:lnTo>
                  <a:pt x="1003" y="1288"/>
                </a:lnTo>
                <a:lnTo>
                  <a:pt x="1057" y="1302"/>
                </a:lnTo>
                <a:lnTo>
                  <a:pt x="1111" y="1310"/>
                </a:lnTo>
                <a:lnTo>
                  <a:pt x="1168" y="1314"/>
                </a:lnTo>
                <a:lnTo>
                  <a:pt x="1225" y="1310"/>
                </a:lnTo>
                <a:lnTo>
                  <a:pt x="1280" y="1302"/>
                </a:lnTo>
                <a:lnTo>
                  <a:pt x="1334" y="1288"/>
                </a:lnTo>
                <a:lnTo>
                  <a:pt x="1384" y="1267"/>
                </a:lnTo>
                <a:lnTo>
                  <a:pt x="1432" y="1243"/>
                </a:lnTo>
                <a:lnTo>
                  <a:pt x="1477" y="1213"/>
                </a:lnTo>
                <a:lnTo>
                  <a:pt x="1518" y="1180"/>
                </a:lnTo>
                <a:lnTo>
                  <a:pt x="1555" y="1141"/>
                </a:lnTo>
                <a:lnTo>
                  <a:pt x="1589" y="1100"/>
                </a:lnTo>
                <a:lnTo>
                  <a:pt x="1619" y="1055"/>
                </a:lnTo>
                <a:lnTo>
                  <a:pt x="1644" y="1007"/>
                </a:lnTo>
                <a:lnTo>
                  <a:pt x="1663" y="957"/>
                </a:lnTo>
                <a:lnTo>
                  <a:pt x="1679" y="904"/>
                </a:lnTo>
                <a:lnTo>
                  <a:pt x="1687" y="848"/>
                </a:lnTo>
                <a:lnTo>
                  <a:pt x="1691" y="791"/>
                </a:lnTo>
                <a:lnTo>
                  <a:pt x="1688" y="746"/>
                </a:lnTo>
                <a:lnTo>
                  <a:pt x="1682" y="702"/>
                </a:lnTo>
                <a:lnTo>
                  <a:pt x="1671" y="658"/>
                </a:lnTo>
                <a:lnTo>
                  <a:pt x="1658" y="617"/>
                </a:lnTo>
                <a:lnTo>
                  <a:pt x="678" y="617"/>
                </a:lnTo>
                <a:close/>
                <a:moveTo>
                  <a:pt x="1168" y="0"/>
                </a:moveTo>
                <a:lnTo>
                  <a:pt x="1168" y="0"/>
                </a:lnTo>
                <a:lnTo>
                  <a:pt x="1240" y="3"/>
                </a:lnTo>
                <a:lnTo>
                  <a:pt x="1311" y="13"/>
                </a:lnTo>
                <a:lnTo>
                  <a:pt x="1380" y="28"/>
                </a:lnTo>
                <a:lnTo>
                  <a:pt x="1445" y="50"/>
                </a:lnTo>
                <a:lnTo>
                  <a:pt x="1509" y="76"/>
                </a:lnTo>
                <a:lnTo>
                  <a:pt x="1569" y="109"/>
                </a:lnTo>
                <a:lnTo>
                  <a:pt x="1627" y="145"/>
                </a:lnTo>
                <a:lnTo>
                  <a:pt x="1681" y="187"/>
                </a:lnTo>
                <a:lnTo>
                  <a:pt x="1731" y="233"/>
                </a:lnTo>
                <a:lnTo>
                  <a:pt x="1777" y="282"/>
                </a:lnTo>
                <a:lnTo>
                  <a:pt x="1818" y="337"/>
                </a:lnTo>
                <a:lnTo>
                  <a:pt x="1855" y="393"/>
                </a:lnTo>
                <a:lnTo>
                  <a:pt x="1887" y="455"/>
                </a:lnTo>
                <a:lnTo>
                  <a:pt x="1913" y="518"/>
                </a:lnTo>
                <a:lnTo>
                  <a:pt x="1935" y="583"/>
                </a:lnTo>
                <a:lnTo>
                  <a:pt x="1950" y="652"/>
                </a:lnTo>
                <a:lnTo>
                  <a:pt x="1960" y="723"/>
                </a:lnTo>
                <a:lnTo>
                  <a:pt x="1963" y="795"/>
                </a:lnTo>
                <a:lnTo>
                  <a:pt x="1961" y="856"/>
                </a:lnTo>
                <a:lnTo>
                  <a:pt x="1959" y="915"/>
                </a:lnTo>
                <a:lnTo>
                  <a:pt x="1962" y="973"/>
                </a:lnTo>
                <a:lnTo>
                  <a:pt x="1970" y="1031"/>
                </a:lnTo>
                <a:lnTo>
                  <a:pt x="1982" y="1088"/>
                </a:lnTo>
                <a:lnTo>
                  <a:pt x="1992" y="1122"/>
                </a:lnTo>
                <a:lnTo>
                  <a:pt x="2004" y="1156"/>
                </a:lnTo>
                <a:lnTo>
                  <a:pt x="2017" y="1188"/>
                </a:lnTo>
                <a:lnTo>
                  <a:pt x="2033" y="1220"/>
                </a:lnTo>
                <a:lnTo>
                  <a:pt x="2051" y="1249"/>
                </a:lnTo>
                <a:lnTo>
                  <a:pt x="2071" y="1276"/>
                </a:lnTo>
                <a:lnTo>
                  <a:pt x="2094" y="1299"/>
                </a:lnTo>
                <a:lnTo>
                  <a:pt x="2121" y="1320"/>
                </a:lnTo>
                <a:lnTo>
                  <a:pt x="2149" y="1335"/>
                </a:lnTo>
                <a:lnTo>
                  <a:pt x="2181" y="1346"/>
                </a:lnTo>
                <a:lnTo>
                  <a:pt x="2180" y="1347"/>
                </a:lnTo>
                <a:lnTo>
                  <a:pt x="2175" y="1352"/>
                </a:lnTo>
                <a:lnTo>
                  <a:pt x="2168" y="1357"/>
                </a:lnTo>
                <a:lnTo>
                  <a:pt x="2156" y="1365"/>
                </a:lnTo>
                <a:lnTo>
                  <a:pt x="2141" y="1374"/>
                </a:lnTo>
                <a:lnTo>
                  <a:pt x="2124" y="1385"/>
                </a:lnTo>
                <a:lnTo>
                  <a:pt x="2102" y="1395"/>
                </a:lnTo>
                <a:lnTo>
                  <a:pt x="2076" y="1406"/>
                </a:lnTo>
                <a:lnTo>
                  <a:pt x="2045" y="1418"/>
                </a:lnTo>
                <a:lnTo>
                  <a:pt x="2011" y="1430"/>
                </a:lnTo>
                <a:lnTo>
                  <a:pt x="1973" y="1441"/>
                </a:lnTo>
                <a:lnTo>
                  <a:pt x="1930" y="1452"/>
                </a:lnTo>
                <a:lnTo>
                  <a:pt x="1882" y="1462"/>
                </a:lnTo>
                <a:lnTo>
                  <a:pt x="1829" y="1470"/>
                </a:lnTo>
                <a:lnTo>
                  <a:pt x="1771" y="1476"/>
                </a:lnTo>
                <a:lnTo>
                  <a:pt x="1708" y="1480"/>
                </a:lnTo>
                <a:lnTo>
                  <a:pt x="1639" y="1483"/>
                </a:lnTo>
                <a:lnTo>
                  <a:pt x="1565" y="1483"/>
                </a:lnTo>
                <a:lnTo>
                  <a:pt x="1515" y="1509"/>
                </a:lnTo>
                <a:lnTo>
                  <a:pt x="1463" y="1533"/>
                </a:lnTo>
                <a:lnTo>
                  <a:pt x="1705" y="1533"/>
                </a:lnTo>
                <a:lnTo>
                  <a:pt x="1758" y="1535"/>
                </a:lnTo>
                <a:lnTo>
                  <a:pt x="1811" y="1544"/>
                </a:lnTo>
                <a:lnTo>
                  <a:pt x="1861" y="1558"/>
                </a:lnTo>
                <a:lnTo>
                  <a:pt x="1909" y="1578"/>
                </a:lnTo>
                <a:lnTo>
                  <a:pt x="1955" y="1603"/>
                </a:lnTo>
                <a:lnTo>
                  <a:pt x="1997" y="1631"/>
                </a:lnTo>
                <a:lnTo>
                  <a:pt x="2037" y="1664"/>
                </a:lnTo>
                <a:lnTo>
                  <a:pt x="2071" y="1702"/>
                </a:lnTo>
                <a:lnTo>
                  <a:pt x="2103" y="1742"/>
                </a:lnTo>
                <a:lnTo>
                  <a:pt x="2130" y="1787"/>
                </a:lnTo>
                <a:lnTo>
                  <a:pt x="2152" y="1834"/>
                </a:lnTo>
                <a:lnTo>
                  <a:pt x="2170" y="1884"/>
                </a:lnTo>
                <a:lnTo>
                  <a:pt x="2182" y="1936"/>
                </a:lnTo>
                <a:lnTo>
                  <a:pt x="2330" y="2826"/>
                </a:lnTo>
                <a:lnTo>
                  <a:pt x="2337" y="2877"/>
                </a:lnTo>
                <a:lnTo>
                  <a:pt x="2337" y="2928"/>
                </a:lnTo>
                <a:lnTo>
                  <a:pt x="2331" y="2977"/>
                </a:lnTo>
                <a:lnTo>
                  <a:pt x="2320" y="3027"/>
                </a:lnTo>
                <a:lnTo>
                  <a:pt x="2304" y="3075"/>
                </a:lnTo>
                <a:lnTo>
                  <a:pt x="2283" y="3120"/>
                </a:lnTo>
                <a:lnTo>
                  <a:pt x="2257" y="3164"/>
                </a:lnTo>
                <a:lnTo>
                  <a:pt x="2226" y="3205"/>
                </a:lnTo>
                <a:lnTo>
                  <a:pt x="2190" y="3242"/>
                </a:lnTo>
                <a:lnTo>
                  <a:pt x="2152" y="3275"/>
                </a:lnTo>
                <a:lnTo>
                  <a:pt x="2111" y="3303"/>
                </a:lnTo>
                <a:lnTo>
                  <a:pt x="2066" y="3326"/>
                </a:lnTo>
                <a:lnTo>
                  <a:pt x="2019" y="3345"/>
                </a:lnTo>
                <a:lnTo>
                  <a:pt x="1971" y="3359"/>
                </a:lnTo>
                <a:lnTo>
                  <a:pt x="1921" y="3367"/>
                </a:lnTo>
                <a:lnTo>
                  <a:pt x="1870" y="3370"/>
                </a:lnTo>
                <a:lnTo>
                  <a:pt x="466" y="3370"/>
                </a:lnTo>
                <a:lnTo>
                  <a:pt x="415" y="3367"/>
                </a:lnTo>
                <a:lnTo>
                  <a:pt x="365" y="3359"/>
                </a:lnTo>
                <a:lnTo>
                  <a:pt x="317" y="3345"/>
                </a:lnTo>
                <a:lnTo>
                  <a:pt x="270" y="3326"/>
                </a:lnTo>
                <a:lnTo>
                  <a:pt x="225" y="3303"/>
                </a:lnTo>
                <a:lnTo>
                  <a:pt x="183" y="3275"/>
                </a:lnTo>
                <a:lnTo>
                  <a:pt x="145" y="3242"/>
                </a:lnTo>
                <a:lnTo>
                  <a:pt x="109" y="3205"/>
                </a:lnTo>
                <a:lnTo>
                  <a:pt x="79" y="3164"/>
                </a:lnTo>
                <a:lnTo>
                  <a:pt x="52" y="3120"/>
                </a:lnTo>
                <a:lnTo>
                  <a:pt x="32" y="3075"/>
                </a:lnTo>
                <a:lnTo>
                  <a:pt x="15" y="3028"/>
                </a:lnTo>
                <a:lnTo>
                  <a:pt x="6" y="2979"/>
                </a:lnTo>
                <a:lnTo>
                  <a:pt x="0" y="2928"/>
                </a:lnTo>
                <a:lnTo>
                  <a:pt x="0" y="2877"/>
                </a:lnTo>
                <a:lnTo>
                  <a:pt x="6" y="2826"/>
                </a:lnTo>
                <a:lnTo>
                  <a:pt x="154" y="1937"/>
                </a:lnTo>
                <a:lnTo>
                  <a:pt x="166" y="1884"/>
                </a:lnTo>
                <a:lnTo>
                  <a:pt x="182" y="1834"/>
                </a:lnTo>
                <a:lnTo>
                  <a:pt x="205" y="1787"/>
                </a:lnTo>
                <a:lnTo>
                  <a:pt x="233" y="1742"/>
                </a:lnTo>
                <a:lnTo>
                  <a:pt x="264" y="1702"/>
                </a:lnTo>
                <a:lnTo>
                  <a:pt x="299" y="1665"/>
                </a:lnTo>
                <a:lnTo>
                  <a:pt x="338" y="1631"/>
                </a:lnTo>
                <a:lnTo>
                  <a:pt x="381" y="1603"/>
                </a:lnTo>
                <a:lnTo>
                  <a:pt x="427" y="1579"/>
                </a:lnTo>
                <a:lnTo>
                  <a:pt x="475" y="1559"/>
                </a:lnTo>
                <a:lnTo>
                  <a:pt x="525" y="1545"/>
                </a:lnTo>
                <a:lnTo>
                  <a:pt x="577" y="1536"/>
                </a:lnTo>
                <a:lnTo>
                  <a:pt x="632" y="1533"/>
                </a:lnTo>
                <a:lnTo>
                  <a:pt x="874" y="1533"/>
                </a:lnTo>
                <a:lnTo>
                  <a:pt x="821" y="1510"/>
                </a:lnTo>
                <a:lnTo>
                  <a:pt x="771" y="1483"/>
                </a:lnTo>
                <a:lnTo>
                  <a:pt x="696" y="1483"/>
                </a:lnTo>
                <a:lnTo>
                  <a:pt x="628" y="1480"/>
                </a:lnTo>
                <a:lnTo>
                  <a:pt x="564" y="1476"/>
                </a:lnTo>
                <a:lnTo>
                  <a:pt x="506" y="1470"/>
                </a:lnTo>
                <a:lnTo>
                  <a:pt x="454" y="1462"/>
                </a:lnTo>
                <a:lnTo>
                  <a:pt x="406" y="1452"/>
                </a:lnTo>
                <a:lnTo>
                  <a:pt x="362" y="1441"/>
                </a:lnTo>
                <a:lnTo>
                  <a:pt x="324" y="1430"/>
                </a:lnTo>
                <a:lnTo>
                  <a:pt x="290" y="1418"/>
                </a:lnTo>
                <a:lnTo>
                  <a:pt x="260" y="1406"/>
                </a:lnTo>
                <a:lnTo>
                  <a:pt x="234" y="1395"/>
                </a:lnTo>
                <a:lnTo>
                  <a:pt x="212" y="1385"/>
                </a:lnTo>
                <a:lnTo>
                  <a:pt x="194" y="1374"/>
                </a:lnTo>
                <a:lnTo>
                  <a:pt x="180" y="1365"/>
                </a:lnTo>
                <a:lnTo>
                  <a:pt x="169" y="1357"/>
                </a:lnTo>
                <a:lnTo>
                  <a:pt x="162" y="1352"/>
                </a:lnTo>
                <a:lnTo>
                  <a:pt x="157" y="1347"/>
                </a:lnTo>
                <a:lnTo>
                  <a:pt x="155" y="1346"/>
                </a:lnTo>
                <a:lnTo>
                  <a:pt x="186" y="1337"/>
                </a:lnTo>
                <a:lnTo>
                  <a:pt x="213" y="1321"/>
                </a:lnTo>
                <a:lnTo>
                  <a:pt x="238" y="1302"/>
                </a:lnTo>
                <a:lnTo>
                  <a:pt x="261" y="1280"/>
                </a:lnTo>
                <a:lnTo>
                  <a:pt x="281" y="1255"/>
                </a:lnTo>
                <a:lnTo>
                  <a:pt x="298" y="1226"/>
                </a:lnTo>
                <a:lnTo>
                  <a:pt x="314" y="1197"/>
                </a:lnTo>
                <a:lnTo>
                  <a:pt x="328" y="1165"/>
                </a:lnTo>
                <a:lnTo>
                  <a:pt x="340" y="1134"/>
                </a:lnTo>
                <a:lnTo>
                  <a:pt x="349" y="1101"/>
                </a:lnTo>
                <a:lnTo>
                  <a:pt x="365" y="1040"/>
                </a:lnTo>
                <a:lnTo>
                  <a:pt x="373" y="979"/>
                </a:lnTo>
                <a:lnTo>
                  <a:pt x="377" y="917"/>
                </a:lnTo>
                <a:lnTo>
                  <a:pt x="374" y="854"/>
                </a:lnTo>
                <a:lnTo>
                  <a:pt x="372" y="795"/>
                </a:lnTo>
                <a:lnTo>
                  <a:pt x="376" y="723"/>
                </a:lnTo>
                <a:lnTo>
                  <a:pt x="385" y="652"/>
                </a:lnTo>
                <a:lnTo>
                  <a:pt x="401" y="583"/>
                </a:lnTo>
                <a:lnTo>
                  <a:pt x="422" y="518"/>
                </a:lnTo>
                <a:lnTo>
                  <a:pt x="449" y="453"/>
                </a:lnTo>
                <a:lnTo>
                  <a:pt x="481" y="393"/>
                </a:lnTo>
                <a:lnTo>
                  <a:pt x="518" y="336"/>
                </a:lnTo>
                <a:lnTo>
                  <a:pt x="560" y="282"/>
                </a:lnTo>
                <a:lnTo>
                  <a:pt x="606" y="232"/>
                </a:lnTo>
                <a:lnTo>
                  <a:pt x="655" y="186"/>
                </a:lnTo>
                <a:lnTo>
                  <a:pt x="709" y="145"/>
                </a:lnTo>
                <a:lnTo>
                  <a:pt x="766" y="108"/>
                </a:lnTo>
                <a:lnTo>
                  <a:pt x="827" y="76"/>
                </a:lnTo>
                <a:lnTo>
                  <a:pt x="891" y="50"/>
                </a:lnTo>
                <a:lnTo>
                  <a:pt x="956" y="28"/>
                </a:lnTo>
                <a:lnTo>
                  <a:pt x="1025" y="13"/>
                </a:lnTo>
                <a:lnTo>
                  <a:pt x="1096" y="3"/>
                </a:lnTo>
                <a:lnTo>
                  <a:pt x="1168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916" name="Group 915"/>
          <p:cNvGrpSpPr/>
          <p:nvPr/>
        </p:nvGrpSpPr>
        <p:grpSpPr>
          <a:xfrm>
            <a:off x="4037237" y="2741878"/>
            <a:ext cx="229254" cy="283753"/>
            <a:chOff x="-2971800" y="7292975"/>
            <a:chExt cx="614363" cy="7604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914" name="Freeform 757"/>
            <p:cNvSpPr>
              <a:spLocks noEditPoints="1"/>
            </p:cNvSpPr>
            <p:nvPr/>
          </p:nvSpPr>
          <p:spPr bwMode="auto">
            <a:xfrm>
              <a:off x="-2971800" y="7292975"/>
              <a:ext cx="614363" cy="760413"/>
            </a:xfrm>
            <a:custGeom>
              <a:avLst/>
              <a:gdLst>
                <a:gd name="T0" fmla="*/ 791 w 2711"/>
                <a:gd name="T1" fmla="*/ 385 h 3351"/>
                <a:gd name="T2" fmla="*/ 407 w 2711"/>
                <a:gd name="T3" fmla="*/ 792 h 3351"/>
                <a:gd name="T4" fmla="*/ 791 w 2711"/>
                <a:gd name="T5" fmla="*/ 792 h 3351"/>
                <a:gd name="T6" fmla="*/ 791 w 2711"/>
                <a:gd name="T7" fmla="*/ 385 h 3351"/>
                <a:gd name="T8" fmla="*/ 1001 w 2711"/>
                <a:gd name="T9" fmla="*/ 210 h 3351"/>
                <a:gd name="T10" fmla="*/ 1001 w 2711"/>
                <a:gd name="T11" fmla="*/ 1001 h 3351"/>
                <a:gd name="T12" fmla="*/ 210 w 2711"/>
                <a:gd name="T13" fmla="*/ 1001 h 3351"/>
                <a:gd name="T14" fmla="*/ 210 w 2711"/>
                <a:gd name="T15" fmla="*/ 3142 h 3351"/>
                <a:gd name="T16" fmla="*/ 2500 w 2711"/>
                <a:gd name="T17" fmla="*/ 3142 h 3351"/>
                <a:gd name="T18" fmla="*/ 2500 w 2711"/>
                <a:gd name="T19" fmla="*/ 210 h 3351"/>
                <a:gd name="T20" fmla="*/ 1001 w 2711"/>
                <a:gd name="T21" fmla="*/ 210 h 3351"/>
                <a:gd name="T22" fmla="*/ 869 w 2711"/>
                <a:gd name="T23" fmla="*/ 0 h 3351"/>
                <a:gd name="T24" fmla="*/ 2711 w 2711"/>
                <a:gd name="T25" fmla="*/ 0 h 3351"/>
                <a:gd name="T26" fmla="*/ 2711 w 2711"/>
                <a:gd name="T27" fmla="*/ 3351 h 3351"/>
                <a:gd name="T28" fmla="*/ 0 w 2711"/>
                <a:gd name="T29" fmla="*/ 3351 h 3351"/>
                <a:gd name="T30" fmla="*/ 0 w 2711"/>
                <a:gd name="T31" fmla="*/ 916 h 3351"/>
                <a:gd name="T32" fmla="*/ 869 w 2711"/>
                <a:gd name="T33" fmla="*/ 0 h 3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11" h="3351">
                  <a:moveTo>
                    <a:pt x="791" y="385"/>
                  </a:moveTo>
                  <a:lnTo>
                    <a:pt x="407" y="792"/>
                  </a:lnTo>
                  <a:lnTo>
                    <a:pt x="791" y="792"/>
                  </a:lnTo>
                  <a:lnTo>
                    <a:pt x="791" y="385"/>
                  </a:lnTo>
                  <a:close/>
                  <a:moveTo>
                    <a:pt x="1001" y="210"/>
                  </a:moveTo>
                  <a:lnTo>
                    <a:pt x="1001" y="1001"/>
                  </a:lnTo>
                  <a:lnTo>
                    <a:pt x="210" y="1001"/>
                  </a:lnTo>
                  <a:lnTo>
                    <a:pt x="210" y="3142"/>
                  </a:lnTo>
                  <a:lnTo>
                    <a:pt x="2500" y="3142"/>
                  </a:lnTo>
                  <a:lnTo>
                    <a:pt x="2500" y="210"/>
                  </a:lnTo>
                  <a:lnTo>
                    <a:pt x="1001" y="210"/>
                  </a:lnTo>
                  <a:close/>
                  <a:moveTo>
                    <a:pt x="869" y="0"/>
                  </a:moveTo>
                  <a:lnTo>
                    <a:pt x="2711" y="0"/>
                  </a:lnTo>
                  <a:lnTo>
                    <a:pt x="2711" y="3351"/>
                  </a:lnTo>
                  <a:lnTo>
                    <a:pt x="0" y="3351"/>
                  </a:lnTo>
                  <a:lnTo>
                    <a:pt x="0" y="916"/>
                  </a:lnTo>
                  <a:lnTo>
                    <a:pt x="8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5" name="Freeform 758"/>
            <p:cNvSpPr>
              <a:spLocks/>
            </p:cNvSpPr>
            <p:nvPr/>
          </p:nvSpPr>
          <p:spPr bwMode="auto">
            <a:xfrm>
              <a:off x="-2822575" y="7607300"/>
              <a:ext cx="315913" cy="347663"/>
            </a:xfrm>
            <a:custGeom>
              <a:avLst/>
              <a:gdLst>
                <a:gd name="T0" fmla="*/ 671 w 1389"/>
                <a:gd name="T1" fmla="*/ 0 h 1529"/>
                <a:gd name="T2" fmla="*/ 619 w 1389"/>
                <a:gd name="T3" fmla="*/ 189 h 1529"/>
                <a:gd name="T4" fmla="*/ 581 w 1389"/>
                <a:gd name="T5" fmla="*/ 190 h 1529"/>
                <a:gd name="T6" fmla="*/ 560 w 1389"/>
                <a:gd name="T7" fmla="*/ 194 h 1529"/>
                <a:gd name="T8" fmla="*/ 551 w 1389"/>
                <a:gd name="T9" fmla="*/ 197 h 1529"/>
                <a:gd name="T10" fmla="*/ 549 w 1389"/>
                <a:gd name="T11" fmla="*/ 198 h 1529"/>
                <a:gd name="T12" fmla="*/ 551 w 1389"/>
                <a:gd name="T13" fmla="*/ 201 h 1529"/>
                <a:gd name="T14" fmla="*/ 552 w 1389"/>
                <a:gd name="T15" fmla="*/ 207 h 1529"/>
                <a:gd name="T16" fmla="*/ 554 w 1389"/>
                <a:gd name="T17" fmla="*/ 214 h 1529"/>
                <a:gd name="T18" fmla="*/ 561 w 1389"/>
                <a:gd name="T19" fmla="*/ 230 h 1529"/>
                <a:gd name="T20" fmla="*/ 574 w 1389"/>
                <a:gd name="T21" fmla="*/ 255 h 1529"/>
                <a:gd name="T22" fmla="*/ 591 w 1389"/>
                <a:gd name="T23" fmla="*/ 284 h 1529"/>
                <a:gd name="T24" fmla="*/ 872 w 1389"/>
                <a:gd name="T25" fmla="*/ 287 h 1529"/>
                <a:gd name="T26" fmla="*/ 905 w 1389"/>
                <a:gd name="T27" fmla="*/ 229 h 1529"/>
                <a:gd name="T28" fmla="*/ 913 w 1389"/>
                <a:gd name="T29" fmla="*/ 194 h 1529"/>
                <a:gd name="T30" fmla="*/ 895 w 1389"/>
                <a:gd name="T31" fmla="*/ 191 h 1529"/>
                <a:gd name="T32" fmla="*/ 859 w 1389"/>
                <a:gd name="T33" fmla="*/ 189 h 1529"/>
                <a:gd name="T34" fmla="*/ 800 w 1389"/>
                <a:gd name="T35" fmla="*/ 137 h 1529"/>
                <a:gd name="T36" fmla="*/ 1341 w 1389"/>
                <a:gd name="T37" fmla="*/ 0 h 1529"/>
                <a:gd name="T38" fmla="*/ 1271 w 1389"/>
                <a:gd name="T39" fmla="*/ 189 h 1529"/>
                <a:gd name="T40" fmla="*/ 1233 w 1389"/>
                <a:gd name="T41" fmla="*/ 193 h 1529"/>
                <a:gd name="T42" fmla="*/ 1204 w 1389"/>
                <a:gd name="T43" fmla="*/ 209 h 1529"/>
                <a:gd name="T44" fmla="*/ 1166 w 1389"/>
                <a:gd name="T45" fmla="*/ 246 h 1529"/>
                <a:gd name="T46" fmla="*/ 1134 w 1389"/>
                <a:gd name="T47" fmla="*/ 285 h 1529"/>
                <a:gd name="T48" fmla="*/ 847 w 1389"/>
                <a:gd name="T49" fmla="*/ 698 h 1529"/>
                <a:gd name="T50" fmla="*/ 1214 w 1389"/>
                <a:gd name="T51" fmla="*/ 1279 h 1529"/>
                <a:gd name="T52" fmla="*/ 1242 w 1389"/>
                <a:gd name="T53" fmla="*/ 1309 h 1529"/>
                <a:gd name="T54" fmla="*/ 1263 w 1389"/>
                <a:gd name="T55" fmla="*/ 1324 h 1529"/>
                <a:gd name="T56" fmla="*/ 1297 w 1389"/>
                <a:gd name="T57" fmla="*/ 1338 h 1529"/>
                <a:gd name="T58" fmla="*/ 1389 w 1389"/>
                <a:gd name="T59" fmla="*/ 1340 h 1529"/>
                <a:gd name="T60" fmla="*/ 747 w 1389"/>
                <a:gd name="T61" fmla="*/ 1529 h 1529"/>
                <a:gd name="T62" fmla="*/ 810 w 1389"/>
                <a:gd name="T63" fmla="*/ 1340 h 1529"/>
                <a:gd name="T64" fmla="*/ 847 w 1389"/>
                <a:gd name="T65" fmla="*/ 1338 h 1529"/>
                <a:gd name="T66" fmla="*/ 867 w 1389"/>
                <a:gd name="T67" fmla="*/ 1333 h 1529"/>
                <a:gd name="T68" fmla="*/ 875 w 1389"/>
                <a:gd name="T69" fmla="*/ 1328 h 1529"/>
                <a:gd name="T70" fmla="*/ 874 w 1389"/>
                <a:gd name="T71" fmla="*/ 1316 h 1529"/>
                <a:gd name="T72" fmla="*/ 873 w 1389"/>
                <a:gd name="T73" fmla="*/ 1313 h 1529"/>
                <a:gd name="T74" fmla="*/ 871 w 1389"/>
                <a:gd name="T75" fmla="*/ 1306 h 1529"/>
                <a:gd name="T76" fmla="*/ 862 w 1389"/>
                <a:gd name="T77" fmla="*/ 1288 h 1529"/>
                <a:gd name="T78" fmla="*/ 664 w 1389"/>
                <a:gd name="T79" fmla="*/ 967 h 1529"/>
                <a:gd name="T80" fmla="*/ 479 w 1389"/>
                <a:gd name="T81" fmla="*/ 1240 h 1529"/>
                <a:gd name="T82" fmla="*/ 457 w 1389"/>
                <a:gd name="T83" fmla="*/ 1282 h 1529"/>
                <a:gd name="T84" fmla="*/ 445 w 1389"/>
                <a:gd name="T85" fmla="*/ 1321 h 1529"/>
                <a:gd name="T86" fmla="*/ 451 w 1389"/>
                <a:gd name="T87" fmla="*/ 1333 h 1529"/>
                <a:gd name="T88" fmla="*/ 476 w 1389"/>
                <a:gd name="T89" fmla="*/ 1338 h 1529"/>
                <a:gd name="T90" fmla="*/ 522 w 1389"/>
                <a:gd name="T91" fmla="*/ 1340 h 1529"/>
                <a:gd name="T92" fmla="*/ 580 w 1389"/>
                <a:gd name="T93" fmla="*/ 1393 h 1529"/>
                <a:gd name="T94" fmla="*/ 0 w 1389"/>
                <a:gd name="T95" fmla="*/ 1529 h 1529"/>
                <a:gd name="T96" fmla="*/ 65 w 1389"/>
                <a:gd name="T97" fmla="*/ 1340 h 1529"/>
                <a:gd name="T98" fmla="*/ 114 w 1389"/>
                <a:gd name="T99" fmla="*/ 1335 h 1529"/>
                <a:gd name="T100" fmla="*/ 146 w 1389"/>
                <a:gd name="T101" fmla="*/ 1318 h 1529"/>
                <a:gd name="T102" fmla="*/ 182 w 1389"/>
                <a:gd name="T103" fmla="*/ 1285 h 1529"/>
                <a:gd name="T104" fmla="*/ 213 w 1389"/>
                <a:gd name="T105" fmla="*/ 1246 h 1529"/>
                <a:gd name="T106" fmla="*/ 542 w 1389"/>
                <a:gd name="T107" fmla="*/ 774 h 1529"/>
                <a:gd name="T108" fmla="*/ 212 w 1389"/>
                <a:gd name="T109" fmla="*/ 242 h 1529"/>
                <a:gd name="T110" fmla="*/ 170 w 1389"/>
                <a:gd name="T111" fmla="*/ 206 h 1529"/>
                <a:gd name="T112" fmla="*/ 126 w 1389"/>
                <a:gd name="T113" fmla="*/ 191 h 1529"/>
                <a:gd name="T114" fmla="*/ 25 w 1389"/>
                <a:gd name="T115" fmla="*/ 189 h 1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89" h="1529">
                  <a:moveTo>
                    <a:pt x="25" y="0"/>
                  </a:moveTo>
                  <a:lnTo>
                    <a:pt x="671" y="0"/>
                  </a:lnTo>
                  <a:lnTo>
                    <a:pt x="671" y="189"/>
                  </a:lnTo>
                  <a:lnTo>
                    <a:pt x="619" y="189"/>
                  </a:lnTo>
                  <a:lnTo>
                    <a:pt x="597" y="189"/>
                  </a:lnTo>
                  <a:lnTo>
                    <a:pt x="581" y="190"/>
                  </a:lnTo>
                  <a:lnTo>
                    <a:pt x="567" y="192"/>
                  </a:lnTo>
                  <a:lnTo>
                    <a:pt x="560" y="194"/>
                  </a:lnTo>
                  <a:lnTo>
                    <a:pt x="554" y="195"/>
                  </a:lnTo>
                  <a:lnTo>
                    <a:pt x="551" y="197"/>
                  </a:lnTo>
                  <a:lnTo>
                    <a:pt x="550" y="198"/>
                  </a:lnTo>
                  <a:lnTo>
                    <a:pt x="549" y="198"/>
                  </a:lnTo>
                  <a:lnTo>
                    <a:pt x="550" y="199"/>
                  </a:lnTo>
                  <a:lnTo>
                    <a:pt x="551" y="201"/>
                  </a:lnTo>
                  <a:lnTo>
                    <a:pt x="552" y="204"/>
                  </a:lnTo>
                  <a:lnTo>
                    <a:pt x="552" y="207"/>
                  </a:lnTo>
                  <a:lnTo>
                    <a:pt x="553" y="211"/>
                  </a:lnTo>
                  <a:lnTo>
                    <a:pt x="554" y="214"/>
                  </a:lnTo>
                  <a:lnTo>
                    <a:pt x="556" y="219"/>
                  </a:lnTo>
                  <a:lnTo>
                    <a:pt x="561" y="230"/>
                  </a:lnTo>
                  <a:lnTo>
                    <a:pt x="568" y="243"/>
                  </a:lnTo>
                  <a:lnTo>
                    <a:pt x="574" y="255"/>
                  </a:lnTo>
                  <a:lnTo>
                    <a:pt x="582" y="268"/>
                  </a:lnTo>
                  <a:lnTo>
                    <a:pt x="591" y="284"/>
                  </a:lnTo>
                  <a:lnTo>
                    <a:pt x="728" y="506"/>
                  </a:lnTo>
                  <a:lnTo>
                    <a:pt x="872" y="287"/>
                  </a:lnTo>
                  <a:lnTo>
                    <a:pt x="891" y="258"/>
                  </a:lnTo>
                  <a:lnTo>
                    <a:pt x="905" y="229"/>
                  </a:lnTo>
                  <a:lnTo>
                    <a:pt x="911" y="211"/>
                  </a:lnTo>
                  <a:lnTo>
                    <a:pt x="913" y="194"/>
                  </a:lnTo>
                  <a:lnTo>
                    <a:pt x="907" y="193"/>
                  </a:lnTo>
                  <a:lnTo>
                    <a:pt x="895" y="191"/>
                  </a:lnTo>
                  <a:lnTo>
                    <a:pt x="877" y="189"/>
                  </a:lnTo>
                  <a:lnTo>
                    <a:pt x="859" y="189"/>
                  </a:lnTo>
                  <a:lnTo>
                    <a:pt x="807" y="189"/>
                  </a:lnTo>
                  <a:lnTo>
                    <a:pt x="800" y="137"/>
                  </a:lnTo>
                  <a:lnTo>
                    <a:pt x="800" y="0"/>
                  </a:lnTo>
                  <a:lnTo>
                    <a:pt x="1341" y="0"/>
                  </a:lnTo>
                  <a:lnTo>
                    <a:pt x="1341" y="189"/>
                  </a:lnTo>
                  <a:lnTo>
                    <a:pt x="1271" y="189"/>
                  </a:lnTo>
                  <a:lnTo>
                    <a:pt x="1252" y="190"/>
                  </a:lnTo>
                  <a:lnTo>
                    <a:pt x="1233" y="193"/>
                  </a:lnTo>
                  <a:lnTo>
                    <a:pt x="1219" y="200"/>
                  </a:lnTo>
                  <a:lnTo>
                    <a:pt x="1204" y="209"/>
                  </a:lnTo>
                  <a:lnTo>
                    <a:pt x="1185" y="225"/>
                  </a:lnTo>
                  <a:lnTo>
                    <a:pt x="1166" y="246"/>
                  </a:lnTo>
                  <a:lnTo>
                    <a:pt x="1150" y="264"/>
                  </a:lnTo>
                  <a:lnTo>
                    <a:pt x="1134" y="285"/>
                  </a:lnTo>
                  <a:lnTo>
                    <a:pt x="1118" y="310"/>
                  </a:lnTo>
                  <a:lnTo>
                    <a:pt x="847" y="698"/>
                  </a:lnTo>
                  <a:lnTo>
                    <a:pt x="1197" y="1258"/>
                  </a:lnTo>
                  <a:lnTo>
                    <a:pt x="1214" y="1279"/>
                  </a:lnTo>
                  <a:lnTo>
                    <a:pt x="1228" y="1296"/>
                  </a:lnTo>
                  <a:lnTo>
                    <a:pt x="1242" y="1309"/>
                  </a:lnTo>
                  <a:lnTo>
                    <a:pt x="1253" y="1317"/>
                  </a:lnTo>
                  <a:lnTo>
                    <a:pt x="1263" y="1324"/>
                  </a:lnTo>
                  <a:lnTo>
                    <a:pt x="1279" y="1333"/>
                  </a:lnTo>
                  <a:lnTo>
                    <a:pt x="1297" y="1338"/>
                  </a:lnTo>
                  <a:lnTo>
                    <a:pt x="1312" y="1340"/>
                  </a:lnTo>
                  <a:lnTo>
                    <a:pt x="1389" y="1340"/>
                  </a:lnTo>
                  <a:lnTo>
                    <a:pt x="1389" y="1529"/>
                  </a:lnTo>
                  <a:lnTo>
                    <a:pt x="747" y="1529"/>
                  </a:lnTo>
                  <a:lnTo>
                    <a:pt x="747" y="1340"/>
                  </a:lnTo>
                  <a:lnTo>
                    <a:pt x="810" y="1340"/>
                  </a:lnTo>
                  <a:lnTo>
                    <a:pt x="831" y="1339"/>
                  </a:lnTo>
                  <a:lnTo>
                    <a:pt x="847" y="1338"/>
                  </a:lnTo>
                  <a:lnTo>
                    <a:pt x="859" y="1335"/>
                  </a:lnTo>
                  <a:lnTo>
                    <a:pt x="867" y="1333"/>
                  </a:lnTo>
                  <a:lnTo>
                    <a:pt x="872" y="1330"/>
                  </a:lnTo>
                  <a:lnTo>
                    <a:pt x="875" y="1328"/>
                  </a:lnTo>
                  <a:lnTo>
                    <a:pt x="876" y="1328"/>
                  </a:lnTo>
                  <a:lnTo>
                    <a:pt x="874" y="1316"/>
                  </a:lnTo>
                  <a:lnTo>
                    <a:pt x="874" y="1315"/>
                  </a:lnTo>
                  <a:lnTo>
                    <a:pt x="873" y="1313"/>
                  </a:lnTo>
                  <a:lnTo>
                    <a:pt x="872" y="1310"/>
                  </a:lnTo>
                  <a:lnTo>
                    <a:pt x="871" y="1306"/>
                  </a:lnTo>
                  <a:lnTo>
                    <a:pt x="869" y="1301"/>
                  </a:lnTo>
                  <a:lnTo>
                    <a:pt x="862" y="1288"/>
                  </a:lnTo>
                  <a:lnTo>
                    <a:pt x="852" y="1270"/>
                  </a:lnTo>
                  <a:lnTo>
                    <a:pt x="664" y="967"/>
                  </a:lnTo>
                  <a:lnTo>
                    <a:pt x="487" y="1228"/>
                  </a:lnTo>
                  <a:lnTo>
                    <a:pt x="479" y="1240"/>
                  </a:lnTo>
                  <a:lnTo>
                    <a:pt x="473" y="1253"/>
                  </a:lnTo>
                  <a:lnTo>
                    <a:pt x="457" y="1282"/>
                  </a:lnTo>
                  <a:lnTo>
                    <a:pt x="448" y="1311"/>
                  </a:lnTo>
                  <a:lnTo>
                    <a:pt x="445" y="1321"/>
                  </a:lnTo>
                  <a:lnTo>
                    <a:pt x="444" y="1330"/>
                  </a:lnTo>
                  <a:lnTo>
                    <a:pt x="451" y="1333"/>
                  </a:lnTo>
                  <a:lnTo>
                    <a:pt x="462" y="1335"/>
                  </a:lnTo>
                  <a:lnTo>
                    <a:pt x="476" y="1338"/>
                  </a:lnTo>
                  <a:lnTo>
                    <a:pt x="496" y="1339"/>
                  </a:lnTo>
                  <a:lnTo>
                    <a:pt x="522" y="1340"/>
                  </a:lnTo>
                  <a:lnTo>
                    <a:pt x="574" y="1340"/>
                  </a:lnTo>
                  <a:lnTo>
                    <a:pt x="580" y="1393"/>
                  </a:lnTo>
                  <a:lnTo>
                    <a:pt x="580" y="1529"/>
                  </a:lnTo>
                  <a:lnTo>
                    <a:pt x="0" y="1529"/>
                  </a:lnTo>
                  <a:lnTo>
                    <a:pt x="0" y="1340"/>
                  </a:lnTo>
                  <a:lnTo>
                    <a:pt x="65" y="1340"/>
                  </a:lnTo>
                  <a:lnTo>
                    <a:pt x="91" y="1338"/>
                  </a:lnTo>
                  <a:lnTo>
                    <a:pt x="114" y="1335"/>
                  </a:lnTo>
                  <a:lnTo>
                    <a:pt x="131" y="1328"/>
                  </a:lnTo>
                  <a:lnTo>
                    <a:pt x="146" y="1318"/>
                  </a:lnTo>
                  <a:lnTo>
                    <a:pt x="164" y="1303"/>
                  </a:lnTo>
                  <a:lnTo>
                    <a:pt x="182" y="1285"/>
                  </a:lnTo>
                  <a:lnTo>
                    <a:pt x="198" y="1266"/>
                  </a:lnTo>
                  <a:lnTo>
                    <a:pt x="213" y="1246"/>
                  </a:lnTo>
                  <a:lnTo>
                    <a:pt x="229" y="1222"/>
                  </a:lnTo>
                  <a:lnTo>
                    <a:pt x="542" y="774"/>
                  </a:lnTo>
                  <a:lnTo>
                    <a:pt x="232" y="268"/>
                  </a:lnTo>
                  <a:lnTo>
                    <a:pt x="212" y="242"/>
                  </a:lnTo>
                  <a:lnTo>
                    <a:pt x="192" y="220"/>
                  </a:lnTo>
                  <a:lnTo>
                    <a:pt x="170" y="206"/>
                  </a:lnTo>
                  <a:lnTo>
                    <a:pt x="149" y="197"/>
                  </a:lnTo>
                  <a:lnTo>
                    <a:pt x="126" y="191"/>
                  </a:lnTo>
                  <a:lnTo>
                    <a:pt x="104" y="189"/>
                  </a:lnTo>
                  <a:lnTo>
                    <a:pt x="25" y="189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920" name="Freeform 763"/>
          <p:cNvSpPr>
            <a:spLocks noEditPoints="1"/>
          </p:cNvSpPr>
          <p:nvPr/>
        </p:nvSpPr>
        <p:spPr bwMode="auto">
          <a:xfrm>
            <a:off x="5528450" y="2740989"/>
            <a:ext cx="271905" cy="285530"/>
          </a:xfrm>
          <a:custGeom>
            <a:avLst/>
            <a:gdLst>
              <a:gd name="T0" fmla="*/ 1608 w 3217"/>
              <a:gd name="T1" fmla="*/ 259 h 3376"/>
              <a:gd name="T2" fmla="*/ 506 w 3217"/>
              <a:gd name="T3" fmla="*/ 819 h 3376"/>
              <a:gd name="T4" fmla="*/ 1608 w 3217"/>
              <a:gd name="T5" fmla="*/ 1381 h 3376"/>
              <a:gd name="T6" fmla="*/ 2711 w 3217"/>
              <a:gd name="T7" fmla="*/ 819 h 3376"/>
              <a:gd name="T8" fmla="*/ 1608 w 3217"/>
              <a:gd name="T9" fmla="*/ 259 h 3376"/>
              <a:gd name="T10" fmla="*/ 1608 w 3217"/>
              <a:gd name="T11" fmla="*/ 0 h 3376"/>
              <a:gd name="T12" fmla="*/ 3217 w 3217"/>
              <a:gd name="T13" fmla="*/ 819 h 3376"/>
              <a:gd name="T14" fmla="*/ 3217 w 3217"/>
              <a:gd name="T15" fmla="*/ 2556 h 3376"/>
              <a:gd name="T16" fmla="*/ 1608 w 3217"/>
              <a:gd name="T17" fmla="*/ 3376 h 3376"/>
              <a:gd name="T18" fmla="*/ 0 w 3217"/>
              <a:gd name="T19" fmla="*/ 2556 h 3376"/>
              <a:gd name="T20" fmla="*/ 0 w 3217"/>
              <a:gd name="T21" fmla="*/ 819 h 3376"/>
              <a:gd name="T22" fmla="*/ 1608 w 3217"/>
              <a:gd name="T23" fmla="*/ 0 h 33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217" h="3376">
                <a:moveTo>
                  <a:pt x="1608" y="259"/>
                </a:moveTo>
                <a:lnTo>
                  <a:pt x="506" y="819"/>
                </a:lnTo>
                <a:lnTo>
                  <a:pt x="1608" y="1381"/>
                </a:lnTo>
                <a:lnTo>
                  <a:pt x="2711" y="819"/>
                </a:lnTo>
                <a:lnTo>
                  <a:pt x="1608" y="259"/>
                </a:lnTo>
                <a:close/>
                <a:moveTo>
                  <a:pt x="1608" y="0"/>
                </a:moveTo>
                <a:lnTo>
                  <a:pt x="3217" y="819"/>
                </a:lnTo>
                <a:lnTo>
                  <a:pt x="3217" y="2556"/>
                </a:lnTo>
                <a:lnTo>
                  <a:pt x="1608" y="3376"/>
                </a:lnTo>
                <a:lnTo>
                  <a:pt x="0" y="2556"/>
                </a:lnTo>
                <a:lnTo>
                  <a:pt x="0" y="819"/>
                </a:lnTo>
                <a:lnTo>
                  <a:pt x="1608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927" name="Group 926"/>
          <p:cNvGrpSpPr/>
          <p:nvPr/>
        </p:nvGrpSpPr>
        <p:grpSpPr>
          <a:xfrm>
            <a:off x="6292890" y="2758465"/>
            <a:ext cx="286122" cy="250579"/>
            <a:chOff x="-1108075" y="7272338"/>
            <a:chExt cx="766762" cy="6715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924" name="Freeform 768"/>
            <p:cNvSpPr>
              <a:spLocks/>
            </p:cNvSpPr>
            <p:nvPr/>
          </p:nvSpPr>
          <p:spPr bwMode="auto">
            <a:xfrm>
              <a:off x="-1108075" y="7272338"/>
              <a:ext cx="247650" cy="671513"/>
            </a:xfrm>
            <a:custGeom>
              <a:avLst/>
              <a:gdLst>
                <a:gd name="T0" fmla="*/ 290 w 1095"/>
                <a:gd name="T1" fmla="*/ 0 h 2962"/>
                <a:gd name="T2" fmla="*/ 805 w 1095"/>
                <a:gd name="T3" fmla="*/ 0 h 2962"/>
                <a:gd name="T4" fmla="*/ 805 w 1095"/>
                <a:gd name="T5" fmla="*/ 1226 h 2962"/>
                <a:gd name="T6" fmla="*/ 1095 w 1095"/>
                <a:gd name="T7" fmla="*/ 1226 h 2962"/>
                <a:gd name="T8" fmla="*/ 1095 w 1095"/>
                <a:gd name="T9" fmla="*/ 1737 h 2962"/>
                <a:gd name="T10" fmla="*/ 805 w 1095"/>
                <a:gd name="T11" fmla="*/ 1737 h 2962"/>
                <a:gd name="T12" fmla="*/ 805 w 1095"/>
                <a:gd name="T13" fmla="*/ 2962 h 2962"/>
                <a:gd name="T14" fmla="*/ 290 w 1095"/>
                <a:gd name="T15" fmla="*/ 2962 h 2962"/>
                <a:gd name="T16" fmla="*/ 290 w 1095"/>
                <a:gd name="T17" fmla="*/ 1737 h 2962"/>
                <a:gd name="T18" fmla="*/ 0 w 1095"/>
                <a:gd name="T19" fmla="*/ 1737 h 2962"/>
                <a:gd name="T20" fmla="*/ 0 w 1095"/>
                <a:gd name="T21" fmla="*/ 1226 h 2962"/>
                <a:gd name="T22" fmla="*/ 290 w 1095"/>
                <a:gd name="T23" fmla="*/ 1226 h 2962"/>
                <a:gd name="T24" fmla="*/ 290 w 1095"/>
                <a:gd name="T25" fmla="*/ 0 h 29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5" h="2962">
                  <a:moveTo>
                    <a:pt x="290" y="0"/>
                  </a:moveTo>
                  <a:lnTo>
                    <a:pt x="805" y="0"/>
                  </a:lnTo>
                  <a:lnTo>
                    <a:pt x="805" y="1226"/>
                  </a:lnTo>
                  <a:lnTo>
                    <a:pt x="1095" y="1226"/>
                  </a:lnTo>
                  <a:lnTo>
                    <a:pt x="1095" y="1737"/>
                  </a:lnTo>
                  <a:lnTo>
                    <a:pt x="805" y="1737"/>
                  </a:lnTo>
                  <a:lnTo>
                    <a:pt x="805" y="2962"/>
                  </a:lnTo>
                  <a:lnTo>
                    <a:pt x="290" y="2962"/>
                  </a:lnTo>
                  <a:lnTo>
                    <a:pt x="290" y="1737"/>
                  </a:lnTo>
                  <a:lnTo>
                    <a:pt x="0" y="1737"/>
                  </a:lnTo>
                  <a:lnTo>
                    <a:pt x="0" y="1226"/>
                  </a:lnTo>
                  <a:lnTo>
                    <a:pt x="290" y="1226"/>
                  </a:lnTo>
                  <a:lnTo>
                    <a:pt x="2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5" name="Freeform 769"/>
            <p:cNvSpPr>
              <a:spLocks/>
            </p:cNvSpPr>
            <p:nvPr/>
          </p:nvSpPr>
          <p:spPr bwMode="auto">
            <a:xfrm>
              <a:off x="-849313" y="7272338"/>
              <a:ext cx="247650" cy="671513"/>
            </a:xfrm>
            <a:custGeom>
              <a:avLst/>
              <a:gdLst>
                <a:gd name="T0" fmla="*/ 290 w 1095"/>
                <a:gd name="T1" fmla="*/ 0 h 2962"/>
                <a:gd name="T2" fmla="*/ 806 w 1095"/>
                <a:gd name="T3" fmla="*/ 0 h 2962"/>
                <a:gd name="T4" fmla="*/ 806 w 1095"/>
                <a:gd name="T5" fmla="*/ 228 h 2962"/>
                <a:gd name="T6" fmla="*/ 1095 w 1095"/>
                <a:gd name="T7" fmla="*/ 228 h 2962"/>
                <a:gd name="T8" fmla="*/ 1095 w 1095"/>
                <a:gd name="T9" fmla="*/ 739 h 2962"/>
                <a:gd name="T10" fmla="*/ 806 w 1095"/>
                <a:gd name="T11" fmla="*/ 739 h 2962"/>
                <a:gd name="T12" fmla="*/ 806 w 1095"/>
                <a:gd name="T13" fmla="*/ 2962 h 2962"/>
                <a:gd name="T14" fmla="*/ 290 w 1095"/>
                <a:gd name="T15" fmla="*/ 2962 h 2962"/>
                <a:gd name="T16" fmla="*/ 290 w 1095"/>
                <a:gd name="T17" fmla="*/ 739 h 2962"/>
                <a:gd name="T18" fmla="*/ 0 w 1095"/>
                <a:gd name="T19" fmla="*/ 739 h 2962"/>
                <a:gd name="T20" fmla="*/ 0 w 1095"/>
                <a:gd name="T21" fmla="*/ 228 h 2962"/>
                <a:gd name="T22" fmla="*/ 290 w 1095"/>
                <a:gd name="T23" fmla="*/ 228 h 2962"/>
                <a:gd name="T24" fmla="*/ 290 w 1095"/>
                <a:gd name="T25" fmla="*/ 0 h 29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5" h="2962">
                  <a:moveTo>
                    <a:pt x="290" y="0"/>
                  </a:moveTo>
                  <a:lnTo>
                    <a:pt x="806" y="0"/>
                  </a:lnTo>
                  <a:lnTo>
                    <a:pt x="806" y="228"/>
                  </a:lnTo>
                  <a:lnTo>
                    <a:pt x="1095" y="228"/>
                  </a:lnTo>
                  <a:lnTo>
                    <a:pt x="1095" y="739"/>
                  </a:lnTo>
                  <a:lnTo>
                    <a:pt x="806" y="739"/>
                  </a:lnTo>
                  <a:lnTo>
                    <a:pt x="806" y="2962"/>
                  </a:lnTo>
                  <a:lnTo>
                    <a:pt x="290" y="2962"/>
                  </a:lnTo>
                  <a:lnTo>
                    <a:pt x="290" y="739"/>
                  </a:lnTo>
                  <a:lnTo>
                    <a:pt x="0" y="739"/>
                  </a:lnTo>
                  <a:lnTo>
                    <a:pt x="0" y="228"/>
                  </a:lnTo>
                  <a:lnTo>
                    <a:pt x="290" y="228"/>
                  </a:lnTo>
                  <a:lnTo>
                    <a:pt x="2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6" name="Freeform 770"/>
            <p:cNvSpPr>
              <a:spLocks/>
            </p:cNvSpPr>
            <p:nvPr/>
          </p:nvSpPr>
          <p:spPr bwMode="auto">
            <a:xfrm>
              <a:off x="-588963" y="7272338"/>
              <a:ext cx="247650" cy="671513"/>
            </a:xfrm>
            <a:custGeom>
              <a:avLst/>
              <a:gdLst>
                <a:gd name="T0" fmla="*/ 288 w 1094"/>
                <a:gd name="T1" fmla="*/ 0 h 2962"/>
                <a:gd name="T2" fmla="*/ 805 w 1094"/>
                <a:gd name="T3" fmla="*/ 0 h 2962"/>
                <a:gd name="T4" fmla="*/ 805 w 1094"/>
                <a:gd name="T5" fmla="*/ 1995 h 2962"/>
                <a:gd name="T6" fmla="*/ 1094 w 1094"/>
                <a:gd name="T7" fmla="*/ 1995 h 2962"/>
                <a:gd name="T8" fmla="*/ 1094 w 1094"/>
                <a:gd name="T9" fmla="*/ 2506 h 2962"/>
                <a:gd name="T10" fmla="*/ 805 w 1094"/>
                <a:gd name="T11" fmla="*/ 2506 h 2962"/>
                <a:gd name="T12" fmla="*/ 805 w 1094"/>
                <a:gd name="T13" fmla="*/ 2962 h 2962"/>
                <a:gd name="T14" fmla="*/ 288 w 1094"/>
                <a:gd name="T15" fmla="*/ 2962 h 2962"/>
                <a:gd name="T16" fmla="*/ 288 w 1094"/>
                <a:gd name="T17" fmla="*/ 2506 h 2962"/>
                <a:gd name="T18" fmla="*/ 0 w 1094"/>
                <a:gd name="T19" fmla="*/ 2506 h 2962"/>
                <a:gd name="T20" fmla="*/ 0 w 1094"/>
                <a:gd name="T21" fmla="*/ 1995 h 2962"/>
                <a:gd name="T22" fmla="*/ 288 w 1094"/>
                <a:gd name="T23" fmla="*/ 1995 h 2962"/>
                <a:gd name="T24" fmla="*/ 288 w 1094"/>
                <a:gd name="T25" fmla="*/ 0 h 29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4" h="2962">
                  <a:moveTo>
                    <a:pt x="288" y="0"/>
                  </a:moveTo>
                  <a:lnTo>
                    <a:pt x="805" y="0"/>
                  </a:lnTo>
                  <a:lnTo>
                    <a:pt x="805" y="1995"/>
                  </a:lnTo>
                  <a:lnTo>
                    <a:pt x="1094" y="1995"/>
                  </a:lnTo>
                  <a:lnTo>
                    <a:pt x="1094" y="2506"/>
                  </a:lnTo>
                  <a:lnTo>
                    <a:pt x="805" y="2506"/>
                  </a:lnTo>
                  <a:lnTo>
                    <a:pt x="805" y="2962"/>
                  </a:lnTo>
                  <a:lnTo>
                    <a:pt x="288" y="2962"/>
                  </a:lnTo>
                  <a:lnTo>
                    <a:pt x="288" y="2506"/>
                  </a:lnTo>
                  <a:lnTo>
                    <a:pt x="0" y="2506"/>
                  </a:lnTo>
                  <a:lnTo>
                    <a:pt x="0" y="1995"/>
                  </a:lnTo>
                  <a:lnTo>
                    <a:pt x="288" y="1995"/>
                  </a:lnTo>
                  <a:lnTo>
                    <a:pt x="2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41" name="Group 52"/>
          <p:cNvGrpSpPr>
            <a:grpSpLocks noChangeAspect="1"/>
          </p:cNvGrpSpPr>
          <p:nvPr/>
        </p:nvGrpSpPr>
        <p:grpSpPr bwMode="auto">
          <a:xfrm>
            <a:off x="1866741" y="2706359"/>
            <a:ext cx="280987" cy="354013"/>
            <a:chOff x="1157" y="1352"/>
            <a:chExt cx="177" cy="22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944" name="Freeform 54"/>
            <p:cNvSpPr>
              <a:spLocks noEditPoints="1"/>
            </p:cNvSpPr>
            <p:nvPr/>
          </p:nvSpPr>
          <p:spPr bwMode="auto">
            <a:xfrm>
              <a:off x="1219" y="1352"/>
              <a:ext cx="53" cy="53"/>
            </a:xfrm>
            <a:custGeom>
              <a:avLst/>
              <a:gdLst>
                <a:gd name="T0" fmla="*/ 353 w 788"/>
                <a:gd name="T1" fmla="*/ 220 h 789"/>
                <a:gd name="T2" fmla="*/ 280 w 788"/>
                <a:gd name="T3" fmla="*/ 257 h 789"/>
                <a:gd name="T4" fmla="*/ 230 w 788"/>
                <a:gd name="T5" fmla="*/ 325 h 789"/>
                <a:gd name="T6" fmla="*/ 217 w 788"/>
                <a:gd name="T7" fmla="*/ 408 h 789"/>
                <a:gd name="T8" fmla="*/ 242 w 788"/>
                <a:gd name="T9" fmla="*/ 487 h 789"/>
                <a:gd name="T10" fmla="*/ 300 w 788"/>
                <a:gd name="T11" fmla="*/ 546 h 789"/>
                <a:gd name="T12" fmla="*/ 383 w 788"/>
                <a:gd name="T13" fmla="*/ 573 h 789"/>
                <a:gd name="T14" fmla="*/ 464 w 788"/>
                <a:gd name="T15" fmla="*/ 560 h 789"/>
                <a:gd name="T16" fmla="*/ 530 w 788"/>
                <a:gd name="T17" fmla="*/ 512 h 789"/>
                <a:gd name="T18" fmla="*/ 570 w 788"/>
                <a:gd name="T19" fmla="*/ 436 h 789"/>
                <a:gd name="T20" fmla="*/ 570 w 788"/>
                <a:gd name="T21" fmla="*/ 352 h 789"/>
                <a:gd name="T22" fmla="*/ 533 w 788"/>
                <a:gd name="T23" fmla="*/ 279 h 789"/>
                <a:gd name="T24" fmla="*/ 464 w 788"/>
                <a:gd name="T25" fmla="*/ 228 h 789"/>
                <a:gd name="T26" fmla="*/ 274 w 788"/>
                <a:gd name="T27" fmla="*/ 0 h 789"/>
                <a:gd name="T28" fmla="*/ 302 w 788"/>
                <a:gd name="T29" fmla="*/ 12 h 789"/>
                <a:gd name="T30" fmla="*/ 373 w 788"/>
                <a:gd name="T31" fmla="*/ 65 h 789"/>
                <a:gd name="T32" fmla="*/ 483 w 788"/>
                <a:gd name="T33" fmla="*/ 23 h 789"/>
                <a:gd name="T34" fmla="*/ 507 w 788"/>
                <a:gd name="T35" fmla="*/ 2 h 789"/>
                <a:gd name="T36" fmla="*/ 579 w 788"/>
                <a:gd name="T37" fmla="*/ 25 h 789"/>
                <a:gd name="T38" fmla="*/ 599 w 788"/>
                <a:gd name="T39" fmla="*/ 49 h 789"/>
                <a:gd name="T40" fmla="*/ 577 w 788"/>
                <a:gd name="T41" fmla="*/ 120 h 789"/>
                <a:gd name="T42" fmla="*/ 651 w 788"/>
                <a:gd name="T43" fmla="*/ 188 h 789"/>
                <a:gd name="T44" fmla="*/ 731 w 788"/>
                <a:gd name="T45" fmla="*/ 193 h 789"/>
                <a:gd name="T46" fmla="*/ 759 w 788"/>
                <a:gd name="T47" fmla="*/ 204 h 789"/>
                <a:gd name="T48" fmla="*/ 788 w 788"/>
                <a:gd name="T49" fmla="*/ 274 h 789"/>
                <a:gd name="T50" fmla="*/ 776 w 788"/>
                <a:gd name="T51" fmla="*/ 303 h 789"/>
                <a:gd name="T52" fmla="*/ 724 w 788"/>
                <a:gd name="T53" fmla="*/ 373 h 789"/>
                <a:gd name="T54" fmla="*/ 766 w 788"/>
                <a:gd name="T55" fmla="*/ 483 h 789"/>
                <a:gd name="T56" fmla="*/ 786 w 788"/>
                <a:gd name="T57" fmla="*/ 507 h 789"/>
                <a:gd name="T58" fmla="*/ 764 w 788"/>
                <a:gd name="T59" fmla="*/ 578 h 789"/>
                <a:gd name="T60" fmla="*/ 741 w 788"/>
                <a:gd name="T61" fmla="*/ 599 h 789"/>
                <a:gd name="T62" fmla="*/ 671 w 788"/>
                <a:gd name="T63" fmla="*/ 577 h 789"/>
                <a:gd name="T64" fmla="*/ 602 w 788"/>
                <a:gd name="T65" fmla="*/ 654 h 789"/>
                <a:gd name="T66" fmla="*/ 597 w 788"/>
                <a:gd name="T67" fmla="*/ 732 h 789"/>
                <a:gd name="T68" fmla="*/ 585 w 788"/>
                <a:gd name="T69" fmla="*/ 761 h 789"/>
                <a:gd name="T70" fmla="*/ 515 w 788"/>
                <a:gd name="T71" fmla="*/ 789 h 789"/>
                <a:gd name="T72" fmla="*/ 486 w 788"/>
                <a:gd name="T73" fmla="*/ 777 h 789"/>
                <a:gd name="T74" fmla="*/ 417 w 788"/>
                <a:gd name="T75" fmla="*/ 727 h 789"/>
                <a:gd name="T76" fmla="*/ 307 w 788"/>
                <a:gd name="T77" fmla="*/ 768 h 789"/>
                <a:gd name="T78" fmla="*/ 283 w 788"/>
                <a:gd name="T79" fmla="*/ 788 h 789"/>
                <a:gd name="T80" fmla="*/ 211 w 788"/>
                <a:gd name="T81" fmla="*/ 766 h 789"/>
                <a:gd name="T82" fmla="*/ 191 w 788"/>
                <a:gd name="T83" fmla="*/ 741 h 789"/>
                <a:gd name="T84" fmla="*/ 213 w 788"/>
                <a:gd name="T85" fmla="*/ 672 h 789"/>
                <a:gd name="T86" fmla="*/ 137 w 788"/>
                <a:gd name="T87" fmla="*/ 603 h 789"/>
                <a:gd name="T88" fmla="*/ 59 w 788"/>
                <a:gd name="T89" fmla="*/ 598 h 789"/>
                <a:gd name="T90" fmla="*/ 31 w 788"/>
                <a:gd name="T91" fmla="*/ 586 h 789"/>
                <a:gd name="T92" fmla="*/ 1 w 788"/>
                <a:gd name="T93" fmla="*/ 512 h 789"/>
                <a:gd name="T94" fmla="*/ 21 w 788"/>
                <a:gd name="T95" fmla="*/ 481 h 789"/>
                <a:gd name="T96" fmla="*/ 63 w 788"/>
                <a:gd name="T97" fmla="*/ 371 h 789"/>
                <a:gd name="T98" fmla="*/ 13 w 788"/>
                <a:gd name="T99" fmla="*/ 299 h 789"/>
                <a:gd name="T100" fmla="*/ 0 w 788"/>
                <a:gd name="T101" fmla="*/ 271 h 789"/>
                <a:gd name="T102" fmla="*/ 30 w 788"/>
                <a:gd name="T103" fmla="*/ 201 h 789"/>
                <a:gd name="T104" fmla="*/ 59 w 788"/>
                <a:gd name="T105" fmla="*/ 189 h 789"/>
                <a:gd name="T106" fmla="*/ 139 w 788"/>
                <a:gd name="T107" fmla="*/ 184 h 789"/>
                <a:gd name="T108" fmla="*/ 214 w 788"/>
                <a:gd name="T109" fmla="*/ 117 h 789"/>
                <a:gd name="T110" fmla="*/ 193 w 788"/>
                <a:gd name="T111" fmla="*/ 47 h 789"/>
                <a:gd name="T112" fmla="*/ 213 w 788"/>
                <a:gd name="T113" fmla="*/ 24 h 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88" h="789">
                  <a:moveTo>
                    <a:pt x="409" y="215"/>
                  </a:moveTo>
                  <a:lnTo>
                    <a:pt x="381" y="215"/>
                  </a:lnTo>
                  <a:lnTo>
                    <a:pt x="353" y="220"/>
                  </a:lnTo>
                  <a:lnTo>
                    <a:pt x="328" y="228"/>
                  </a:lnTo>
                  <a:lnTo>
                    <a:pt x="302" y="240"/>
                  </a:lnTo>
                  <a:lnTo>
                    <a:pt x="280" y="257"/>
                  </a:lnTo>
                  <a:lnTo>
                    <a:pt x="261" y="276"/>
                  </a:lnTo>
                  <a:lnTo>
                    <a:pt x="243" y="299"/>
                  </a:lnTo>
                  <a:lnTo>
                    <a:pt x="230" y="325"/>
                  </a:lnTo>
                  <a:lnTo>
                    <a:pt x="221" y="352"/>
                  </a:lnTo>
                  <a:lnTo>
                    <a:pt x="217" y="381"/>
                  </a:lnTo>
                  <a:lnTo>
                    <a:pt x="217" y="408"/>
                  </a:lnTo>
                  <a:lnTo>
                    <a:pt x="221" y="436"/>
                  </a:lnTo>
                  <a:lnTo>
                    <a:pt x="230" y="462"/>
                  </a:lnTo>
                  <a:lnTo>
                    <a:pt x="242" y="487"/>
                  </a:lnTo>
                  <a:lnTo>
                    <a:pt x="259" y="509"/>
                  </a:lnTo>
                  <a:lnTo>
                    <a:pt x="278" y="530"/>
                  </a:lnTo>
                  <a:lnTo>
                    <a:pt x="300" y="546"/>
                  </a:lnTo>
                  <a:lnTo>
                    <a:pt x="327" y="560"/>
                  </a:lnTo>
                  <a:lnTo>
                    <a:pt x="354" y="568"/>
                  </a:lnTo>
                  <a:lnTo>
                    <a:pt x="383" y="573"/>
                  </a:lnTo>
                  <a:lnTo>
                    <a:pt x="410" y="573"/>
                  </a:lnTo>
                  <a:lnTo>
                    <a:pt x="438" y="568"/>
                  </a:lnTo>
                  <a:lnTo>
                    <a:pt x="464" y="560"/>
                  </a:lnTo>
                  <a:lnTo>
                    <a:pt x="489" y="548"/>
                  </a:lnTo>
                  <a:lnTo>
                    <a:pt x="511" y="532"/>
                  </a:lnTo>
                  <a:lnTo>
                    <a:pt x="530" y="512"/>
                  </a:lnTo>
                  <a:lnTo>
                    <a:pt x="548" y="489"/>
                  </a:lnTo>
                  <a:lnTo>
                    <a:pt x="561" y="463"/>
                  </a:lnTo>
                  <a:lnTo>
                    <a:pt x="570" y="436"/>
                  </a:lnTo>
                  <a:lnTo>
                    <a:pt x="574" y="407"/>
                  </a:lnTo>
                  <a:lnTo>
                    <a:pt x="574" y="379"/>
                  </a:lnTo>
                  <a:lnTo>
                    <a:pt x="570" y="352"/>
                  </a:lnTo>
                  <a:lnTo>
                    <a:pt x="562" y="326"/>
                  </a:lnTo>
                  <a:lnTo>
                    <a:pt x="550" y="301"/>
                  </a:lnTo>
                  <a:lnTo>
                    <a:pt x="533" y="279"/>
                  </a:lnTo>
                  <a:lnTo>
                    <a:pt x="513" y="259"/>
                  </a:lnTo>
                  <a:lnTo>
                    <a:pt x="491" y="242"/>
                  </a:lnTo>
                  <a:lnTo>
                    <a:pt x="464" y="228"/>
                  </a:lnTo>
                  <a:lnTo>
                    <a:pt x="437" y="219"/>
                  </a:lnTo>
                  <a:lnTo>
                    <a:pt x="409" y="215"/>
                  </a:lnTo>
                  <a:close/>
                  <a:moveTo>
                    <a:pt x="274" y="0"/>
                  </a:moveTo>
                  <a:lnTo>
                    <a:pt x="284" y="1"/>
                  </a:lnTo>
                  <a:lnTo>
                    <a:pt x="294" y="5"/>
                  </a:lnTo>
                  <a:lnTo>
                    <a:pt x="302" y="12"/>
                  </a:lnTo>
                  <a:lnTo>
                    <a:pt x="309" y="23"/>
                  </a:lnTo>
                  <a:lnTo>
                    <a:pt x="329" y="71"/>
                  </a:lnTo>
                  <a:lnTo>
                    <a:pt x="373" y="65"/>
                  </a:lnTo>
                  <a:lnTo>
                    <a:pt x="417" y="65"/>
                  </a:lnTo>
                  <a:lnTo>
                    <a:pt x="462" y="72"/>
                  </a:lnTo>
                  <a:lnTo>
                    <a:pt x="483" y="23"/>
                  </a:lnTo>
                  <a:lnTo>
                    <a:pt x="489" y="13"/>
                  </a:lnTo>
                  <a:lnTo>
                    <a:pt x="498" y="6"/>
                  </a:lnTo>
                  <a:lnTo>
                    <a:pt x="507" y="2"/>
                  </a:lnTo>
                  <a:lnTo>
                    <a:pt x="518" y="1"/>
                  </a:lnTo>
                  <a:lnTo>
                    <a:pt x="529" y="4"/>
                  </a:lnTo>
                  <a:lnTo>
                    <a:pt x="579" y="25"/>
                  </a:lnTo>
                  <a:lnTo>
                    <a:pt x="588" y="31"/>
                  </a:lnTo>
                  <a:lnTo>
                    <a:pt x="595" y="39"/>
                  </a:lnTo>
                  <a:lnTo>
                    <a:pt x="599" y="49"/>
                  </a:lnTo>
                  <a:lnTo>
                    <a:pt x="599" y="60"/>
                  </a:lnTo>
                  <a:lnTo>
                    <a:pt x="597" y="70"/>
                  </a:lnTo>
                  <a:lnTo>
                    <a:pt x="577" y="120"/>
                  </a:lnTo>
                  <a:lnTo>
                    <a:pt x="604" y="141"/>
                  </a:lnTo>
                  <a:lnTo>
                    <a:pt x="629" y="163"/>
                  </a:lnTo>
                  <a:lnTo>
                    <a:pt x="651" y="188"/>
                  </a:lnTo>
                  <a:lnTo>
                    <a:pt x="671" y="215"/>
                  </a:lnTo>
                  <a:lnTo>
                    <a:pt x="720" y="195"/>
                  </a:lnTo>
                  <a:lnTo>
                    <a:pt x="731" y="193"/>
                  </a:lnTo>
                  <a:lnTo>
                    <a:pt x="742" y="194"/>
                  </a:lnTo>
                  <a:lnTo>
                    <a:pt x="751" y="198"/>
                  </a:lnTo>
                  <a:lnTo>
                    <a:pt x="759" y="204"/>
                  </a:lnTo>
                  <a:lnTo>
                    <a:pt x="765" y="214"/>
                  </a:lnTo>
                  <a:lnTo>
                    <a:pt x="785" y="264"/>
                  </a:lnTo>
                  <a:lnTo>
                    <a:pt x="788" y="274"/>
                  </a:lnTo>
                  <a:lnTo>
                    <a:pt x="787" y="285"/>
                  </a:lnTo>
                  <a:lnTo>
                    <a:pt x="782" y="294"/>
                  </a:lnTo>
                  <a:lnTo>
                    <a:pt x="776" y="303"/>
                  </a:lnTo>
                  <a:lnTo>
                    <a:pt x="766" y="309"/>
                  </a:lnTo>
                  <a:lnTo>
                    <a:pt x="718" y="328"/>
                  </a:lnTo>
                  <a:lnTo>
                    <a:pt x="724" y="373"/>
                  </a:lnTo>
                  <a:lnTo>
                    <a:pt x="724" y="418"/>
                  </a:lnTo>
                  <a:lnTo>
                    <a:pt x="718" y="463"/>
                  </a:lnTo>
                  <a:lnTo>
                    <a:pt x="766" y="483"/>
                  </a:lnTo>
                  <a:lnTo>
                    <a:pt x="776" y="489"/>
                  </a:lnTo>
                  <a:lnTo>
                    <a:pt x="782" y="497"/>
                  </a:lnTo>
                  <a:lnTo>
                    <a:pt x="786" y="507"/>
                  </a:lnTo>
                  <a:lnTo>
                    <a:pt x="787" y="518"/>
                  </a:lnTo>
                  <a:lnTo>
                    <a:pt x="785" y="529"/>
                  </a:lnTo>
                  <a:lnTo>
                    <a:pt x="764" y="578"/>
                  </a:lnTo>
                  <a:lnTo>
                    <a:pt x="759" y="589"/>
                  </a:lnTo>
                  <a:lnTo>
                    <a:pt x="750" y="595"/>
                  </a:lnTo>
                  <a:lnTo>
                    <a:pt x="741" y="599"/>
                  </a:lnTo>
                  <a:lnTo>
                    <a:pt x="730" y="600"/>
                  </a:lnTo>
                  <a:lnTo>
                    <a:pt x="718" y="597"/>
                  </a:lnTo>
                  <a:lnTo>
                    <a:pt x="671" y="577"/>
                  </a:lnTo>
                  <a:lnTo>
                    <a:pt x="650" y="605"/>
                  </a:lnTo>
                  <a:lnTo>
                    <a:pt x="628" y="630"/>
                  </a:lnTo>
                  <a:lnTo>
                    <a:pt x="602" y="654"/>
                  </a:lnTo>
                  <a:lnTo>
                    <a:pt x="575" y="673"/>
                  </a:lnTo>
                  <a:lnTo>
                    <a:pt x="595" y="721"/>
                  </a:lnTo>
                  <a:lnTo>
                    <a:pt x="597" y="732"/>
                  </a:lnTo>
                  <a:lnTo>
                    <a:pt x="596" y="742"/>
                  </a:lnTo>
                  <a:lnTo>
                    <a:pt x="592" y="753"/>
                  </a:lnTo>
                  <a:lnTo>
                    <a:pt x="585" y="761"/>
                  </a:lnTo>
                  <a:lnTo>
                    <a:pt x="576" y="766"/>
                  </a:lnTo>
                  <a:lnTo>
                    <a:pt x="526" y="787"/>
                  </a:lnTo>
                  <a:lnTo>
                    <a:pt x="515" y="789"/>
                  </a:lnTo>
                  <a:lnTo>
                    <a:pt x="505" y="788"/>
                  </a:lnTo>
                  <a:lnTo>
                    <a:pt x="495" y="784"/>
                  </a:lnTo>
                  <a:lnTo>
                    <a:pt x="486" y="777"/>
                  </a:lnTo>
                  <a:lnTo>
                    <a:pt x="481" y="768"/>
                  </a:lnTo>
                  <a:lnTo>
                    <a:pt x="462" y="720"/>
                  </a:lnTo>
                  <a:lnTo>
                    <a:pt x="417" y="727"/>
                  </a:lnTo>
                  <a:lnTo>
                    <a:pt x="373" y="727"/>
                  </a:lnTo>
                  <a:lnTo>
                    <a:pt x="327" y="720"/>
                  </a:lnTo>
                  <a:lnTo>
                    <a:pt x="307" y="768"/>
                  </a:lnTo>
                  <a:lnTo>
                    <a:pt x="300" y="777"/>
                  </a:lnTo>
                  <a:lnTo>
                    <a:pt x="292" y="784"/>
                  </a:lnTo>
                  <a:lnTo>
                    <a:pt x="283" y="788"/>
                  </a:lnTo>
                  <a:lnTo>
                    <a:pt x="272" y="789"/>
                  </a:lnTo>
                  <a:lnTo>
                    <a:pt x="261" y="786"/>
                  </a:lnTo>
                  <a:lnTo>
                    <a:pt x="211" y="766"/>
                  </a:lnTo>
                  <a:lnTo>
                    <a:pt x="202" y="760"/>
                  </a:lnTo>
                  <a:lnTo>
                    <a:pt x="195" y="752"/>
                  </a:lnTo>
                  <a:lnTo>
                    <a:pt x="191" y="741"/>
                  </a:lnTo>
                  <a:lnTo>
                    <a:pt x="190" y="730"/>
                  </a:lnTo>
                  <a:lnTo>
                    <a:pt x="193" y="720"/>
                  </a:lnTo>
                  <a:lnTo>
                    <a:pt x="213" y="672"/>
                  </a:lnTo>
                  <a:lnTo>
                    <a:pt x="184" y="652"/>
                  </a:lnTo>
                  <a:lnTo>
                    <a:pt x="159" y="628"/>
                  </a:lnTo>
                  <a:lnTo>
                    <a:pt x="137" y="603"/>
                  </a:lnTo>
                  <a:lnTo>
                    <a:pt x="117" y="576"/>
                  </a:lnTo>
                  <a:lnTo>
                    <a:pt x="70" y="595"/>
                  </a:lnTo>
                  <a:lnTo>
                    <a:pt x="59" y="598"/>
                  </a:lnTo>
                  <a:lnTo>
                    <a:pt x="48" y="597"/>
                  </a:lnTo>
                  <a:lnTo>
                    <a:pt x="39" y="593"/>
                  </a:lnTo>
                  <a:lnTo>
                    <a:pt x="31" y="586"/>
                  </a:lnTo>
                  <a:lnTo>
                    <a:pt x="25" y="576"/>
                  </a:lnTo>
                  <a:lnTo>
                    <a:pt x="5" y="527"/>
                  </a:lnTo>
                  <a:lnTo>
                    <a:pt x="1" y="512"/>
                  </a:lnTo>
                  <a:lnTo>
                    <a:pt x="5" y="499"/>
                  </a:lnTo>
                  <a:lnTo>
                    <a:pt x="11" y="489"/>
                  </a:lnTo>
                  <a:lnTo>
                    <a:pt x="21" y="481"/>
                  </a:lnTo>
                  <a:lnTo>
                    <a:pt x="70" y="461"/>
                  </a:lnTo>
                  <a:lnTo>
                    <a:pt x="63" y="417"/>
                  </a:lnTo>
                  <a:lnTo>
                    <a:pt x="63" y="371"/>
                  </a:lnTo>
                  <a:lnTo>
                    <a:pt x="70" y="326"/>
                  </a:lnTo>
                  <a:lnTo>
                    <a:pt x="22" y="306"/>
                  </a:lnTo>
                  <a:lnTo>
                    <a:pt x="13" y="299"/>
                  </a:lnTo>
                  <a:lnTo>
                    <a:pt x="6" y="291"/>
                  </a:lnTo>
                  <a:lnTo>
                    <a:pt x="1" y="282"/>
                  </a:lnTo>
                  <a:lnTo>
                    <a:pt x="0" y="271"/>
                  </a:lnTo>
                  <a:lnTo>
                    <a:pt x="3" y="260"/>
                  </a:lnTo>
                  <a:lnTo>
                    <a:pt x="24" y="210"/>
                  </a:lnTo>
                  <a:lnTo>
                    <a:pt x="30" y="201"/>
                  </a:lnTo>
                  <a:lnTo>
                    <a:pt x="38" y="194"/>
                  </a:lnTo>
                  <a:lnTo>
                    <a:pt x="48" y="189"/>
                  </a:lnTo>
                  <a:lnTo>
                    <a:pt x="59" y="189"/>
                  </a:lnTo>
                  <a:lnTo>
                    <a:pt x="70" y="192"/>
                  </a:lnTo>
                  <a:lnTo>
                    <a:pt x="118" y="212"/>
                  </a:lnTo>
                  <a:lnTo>
                    <a:pt x="139" y="184"/>
                  </a:lnTo>
                  <a:lnTo>
                    <a:pt x="161" y="159"/>
                  </a:lnTo>
                  <a:lnTo>
                    <a:pt x="187" y="137"/>
                  </a:lnTo>
                  <a:lnTo>
                    <a:pt x="214" y="117"/>
                  </a:lnTo>
                  <a:lnTo>
                    <a:pt x="194" y="68"/>
                  </a:lnTo>
                  <a:lnTo>
                    <a:pt x="192" y="58"/>
                  </a:lnTo>
                  <a:lnTo>
                    <a:pt x="193" y="47"/>
                  </a:lnTo>
                  <a:lnTo>
                    <a:pt x="197" y="38"/>
                  </a:lnTo>
                  <a:lnTo>
                    <a:pt x="204" y="30"/>
                  </a:lnTo>
                  <a:lnTo>
                    <a:pt x="213" y="24"/>
                  </a:lnTo>
                  <a:lnTo>
                    <a:pt x="263" y="3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5" name="Freeform 55"/>
            <p:cNvSpPr>
              <a:spLocks noEditPoints="1"/>
            </p:cNvSpPr>
            <p:nvPr/>
          </p:nvSpPr>
          <p:spPr bwMode="auto">
            <a:xfrm>
              <a:off x="1280" y="1365"/>
              <a:ext cx="46" cy="46"/>
            </a:xfrm>
            <a:custGeom>
              <a:avLst/>
              <a:gdLst>
                <a:gd name="T0" fmla="*/ 299 w 695"/>
                <a:gd name="T1" fmla="*/ 197 h 695"/>
                <a:gd name="T2" fmla="*/ 231 w 695"/>
                <a:gd name="T3" fmla="*/ 240 h 695"/>
                <a:gd name="T4" fmla="*/ 193 w 695"/>
                <a:gd name="T5" fmla="*/ 314 h 695"/>
                <a:gd name="T6" fmla="*/ 197 w 695"/>
                <a:gd name="T7" fmla="*/ 396 h 695"/>
                <a:gd name="T8" fmla="*/ 239 w 695"/>
                <a:gd name="T9" fmla="*/ 464 h 695"/>
                <a:gd name="T10" fmla="*/ 314 w 695"/>
                <a:gd name="T11" fmla="*/ 503 h 695"/>
                <a:gd name="T12" fmla="*/ 395 w 695"/>
                <a:gd name="T13" fmla="*/ 499 h 695"/>
                <a:gd name="T14" fmla="*/ 463 w 695"/>
                <a:gd name="T15" fmla="*/ 457 h 695"/>
                <a:gd name="T16" fmla="*/ 503 w 695"/>
                <a:gd name="T17" fmla="*/ 381 h 695"/>
                <a:gd name="T18" fmla="*/ 499 w 695"/>
                <a:gd name="T19" fmla="*/ 301 h 695"/>
                <a:gd name="T20" fmla="*/ 456 w 695"/>
                <a:gd name="T21" fmla="*/ 232 h 695"/>
                <a:gd name="T22" fmla="*/ 381 w 695"/>
                <a:gd name="T23" fmla="*/ 193 h 695"/>
                <a:gd name="T24" fmla="*/ 256 w 695"/>
                <a:gd name="T25" fmla="*/ 3 h 695"/>
                <a:gd name="T26" fmla="*/ 289 w 695"/>
                <a:gd name="T27" fmla="*/ 63 h 695"/>
                <a:gd name="T28" fmla="*/ 407 w 695"/>
                <a:gd name="T29" fmla="*/ 63 h 695"/>
                <a:gd name="T30" fmla="*/ 442 w 695"/>
                <a:gd name="T31" fmla="*/ 4 h 695"/>
                <a:gd name="T32" fmla="*/ 510 w 695"/>
                <a:gd name="T33" fmla="*/ 22 h 695"/>
                <a:gd name="T34" fmla="*/ 528 w 695"/>
                <a:gd name="T35" fmla="*/ 50 h 695"/>
                <a:gd name="T36" fmla="*/ 539 w 695"/>
                <a:gd name="T37" fmla="*/ 130 h 695"/>
                <a:gd name="T38" fmla="*/ 634 w 695"/>
                <a:gd name="T39" fmla="*/ 171 h 695"/>
                <a:gd name="T40" fmla="*/ 669 w 695"/>
                <a:gd name="T41" fmla="*/ 178 h 695"/>
                <a:gd name="T42" fmla="*/ 695 w 695"/>
                <a:gd name="T43" fmla="*/ 243 h 695"/>
                <a:gd name="T44" fmla="*/ 676 w 695"/>
                <a:gd name="T45" fmla="*/ 271 h 695"/>
                <a:gd name="T46" fmla="*/ 639 w 695"/>
                <a:gd name="T47" fmla="*/ 368 h 695"/>
                <a:gd name="T48" fmla="*/ 686 w 695"/>
                <a:gd name="T49" fmla="*/ 433 h 695"/>
                <a:gd name="T50" fmla="*/ 692 w 695"/>
                <a:gd name="T51" fmla="*/ 467 h 695"/>
                <a:gd name="T52" fmla="*/ 656 w 695"/>
                <a:gd name="T53" fmla="*/ 527 h 695"/>
                <a:gd name="T54" fmla="*/ 591 w 695"/>
                <a:gd name="T55" fmla="*/ 509 h 695"/>
                <a:gd name="T56" fmla="*/ 530 w 695"/>
                <a:gd name="T57" fmla="*/ 576 h 695"/>
                <a:gd name="T58" fmla="*/ 526 w 695"/>
                <a:gd name="T59" fmla="*/ 647 h 695"/>
                <a:gd name="T60" fmla="*/ 508 w 695"/>
                <a:gd name="T61" fmla="*/ 675 h 695"/>
                <a:gd name="T62" fmla="*/ 440 w 695"/>
                <a:gd name="T63" fmla="*/ 693 h 695"/>
                <a:gd name="T64" fmla="*/ 406 w 695"/>
                <a:gd name="T65" fmla="*/ 635 h 695"/>
                <a:gd name="T66" fmla="*/ 287 w 695"/>
                <a:gd name="T67" fmla="*/ 635 h 695"/>
                <a:gd name="T68" fmla="*/ 253 w 695"/>
                <a:gd name="T69" fmla="*/ 693 h 695"/>
                <a:gd name="T70" fmla="*/ 186 w 695"/>
                <a:gd name="T71" fmla="*/ 675 h 695"/>
                <a:gd name="T72" fmla="*/ 167 w 695"/>
                <a:gd name="T73" fmla="*/ 646 h 695"/>
                <a:gd name="T74" fmla="*/ 162 w 695"/>
                <a:gd name="T75" fmla="*/ 574 h 695"/>
                <a:gd name="T76" fmla="*/ 102 w 695"/>
                <a:gd name="T77" fmla="*/ 508 h 695"/>
                <a:gd name="T78" fmla="*/ 37 w 695"/>
                <a:gd name="T79" fmla="*/ 525 h 695"/>
                <a:gd name="T80" fmla="*/ 3 w 695"/>
                <a:gd name="T81" fmla="*/ 465 h 695"/>
                <a:gd name="T82" fmla="*/ 10 w 695"/>
                <a:gd name="T83" fmla="*/ 431 h 695"/>
                <a:gd name="T84" fmla="*/ 57 w 695"/>
                <a:gd name="T85" fmla="*/ 368 h 695"/>
                <a:gd name="T86" fmla="*/ 21 w 695"/>
                <a:gd name="T87" fmla="*/ 270 h 695"/>
                <a:gd name="T88" fmla="*/ 2 w 695"/>
                <a:gd name="T89" fmla="*/ 242 h 695"/>
                <a:gd name="T90" fmla="*/ 29 w 695"/>
                <a:gd name="T91" fmla="*/ 176 h 695"/>
                <a:gd name="T92" fmla="*/ 63 w 695"/>
                <a:gd name="T93" fmla="*/ 170 h 695"/>
                <a:gd name="T94" fmla="*/ 143 w 695"/>
                <a:gd name="T95" fmla="*/ 141 h 695"/>
                <a:gd name="T96" fmla="*/ 171 w 695"/>
                <a:gd name="T97" fmla="*/ 61 h 695"/>
                <a:gd name="T98" fmla="*/ 177 w 695"/>
                <a:gd name="T99" fmla="*/ 27 h 695"/>
                <a:gd name="T100" fmla="*/ 244 w 695"/>
                <a:gd name="T101" fmla="*/ 0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95" h="695">
                  <a:moveTo>
                    <a:pt x="353" y="190"/>
                  </a:moveTo>
                  <a:lnTo>
                    <a:pt x="326" y="191"/>
                  </a:lnTo>
                  <a:lnTo>
                    <a:pt x="299" y="197"/>
                  </a:lnTo>
                  <a:lnTo>
                    <a:pt x="275" y="207"/>
                  </a:lnTo>
                  <a:lnTo>
                    <a:pt x="252" y="221"/>
                  </a:lnTo>
                  <a:lnTo>
                    <a:pt x="231" y="240"/>
                  </a:lnTo>
                  <a:lnTo>
                    <a:pt x="215" y="262"/>
                  </a:lnTo>
                  <a:lnTo>
                    <a:pt x="202" y="288"/>
                  </a:lnTo>
                  <a:lnTo>
                    <a:pt x="193" y="314"/>
                  </a:lnTo>
                  <a:lnTo>
                    <a:pt x="190" y="342"/>
                  </a:lnTo>
                  <a:lnTo>
                    <a:pt x="191" y="369"/>
                  </a:lnTo>
                  <a:lnTo>
                    <a:pt x="197" y="396"/>
                  </a:lnTo>
                  <a:lnTo>
                    <a:pt x="207" y="421"/>
                  </a:lnTo>
                  <a:lnTo>
                    <a:pt x="221" y="443"/>
                  </a:lnTo>
                  <a:lnTo>
                    <a:pt x="239" y="464"/>
                  </a:lnTo>
                  <a:lnTo>
                    <a:pt x="262" y="481"/>
                  </a:lnTo>
                  <a:lnTo>
                    <a:pt x="287" y="494"/>
                  </a:lnTo>
                  <a:lnTo>
                    <a:pt x="314" y="503"/>
                  </a:lnTo>
                  <a:lnTo>
                    <a:pt x="341" y="507"/>
                  </a:lnTo>
                  <a:lnTo>
                    <a:pt x="369" y="506"/>
                  </a:lnTo>
                  <a:lnTo>
                    <a:pt x="395" y="499"/>
                  </a:lnTo>
                  <a:lnTo>
                    <a:pt x="420" y="489"/>
                  </a:lnTo>
                  <a:lnTo>
                    <a:pt x="443" y="474"/>
                  </a:lnTo>
                  <a:lnTo>
                    <a:pt x="463" y="457"/>
                  </a:lnTo>
                  <a:lnTo>
                    <a:pt x="480" y="434"/>
                  </a:lnTo>
                  <a:lnTo>
                    <a:pt x="494" y="409"/>
                  </a:lnTo>
                  <a:lnTo>
                    <a:pt x="503" y="381"/>
                  </a:lnTo>
                  <a:lnTo>
                    <a:pt x="506" y="354"/>
                  </a:lnTo>
                  <a:lnTo>
                    <a:pt x="505" y="326"/>
                  </a:lnTo>
                  <a:lnTo>
                    <a:pt x="499" y="301"/>
                  </a:lnTo>
                  <a:lnTo>
                    <a:pt x="489" y="275"/>
                  </a:lnTo>
                  <a:lnTo>
                    <a:pt x="473" y="252"/>
                  </a:lnTo>
                  <a:lnTo>
                    <a:pt x="456" y="232"/>
                  </a:lnTo>
                  <a:lnTo>
                    <a:pt x="434" y="215"/>
                  </a:lnTo>
                  <a:lnTo>
                    <a:pt x="408" y="202"/>
                  </a:lnTo>
                  <a:lnTo>
                    <a:pt x="381" y="193"/>
                  </a:lnTo>
                  <a:lnTo>
                    <a:pt x="353" y="190"/>
                  </a:lnTo>
                  <a:close/>
                  <a:moveTo>
                    <a:pt x="244" y="0"/>
                  </a:moveTo>
                  <a:lnTo>
                    <a:pt x="256" y="3"/>
                  </a:lnTo>
                  <a:lnTo>
                    <a:pt x="265" y="9"/>
                  </a:lnTo>
                  <a:lnTo>
                    <a:pt x="272" y="19"/>
                  </a:lnTo>
                  <a:lnTo>
                    <a:pt x="289" y="63"/>
                  </a:lnTo>
                  <a:lnTo>
                    <a:pt x="328" y="58"/>
                  </a:lnTo>
                  <a:lnTo>
                    <a:pt x="368" y="58"/>
                  </a:lnTo>
                  <a:lnTo>
                    <a:pt x="407" y="63"/>
                  </a:lnTo>
                  <a:lnTo>
                    <a:pt x="426" y="20"/>
                  </a:lnTo>
                  <a:lnTo>
                    <a:pt x="433" y="10"/>
                  </a:lnTo>
                  <a:lnTo>
                    <a:pt x="442" y="4"/>
                  </a:lnTo>
                  <a:lnTo>
                    <a:pt x="454" y="0"/>
                  </a:lnTo>
                  <a:lnTo>
                    <a:pt x="466" y="4"/>
                  </a:lnTo>
                  <a:lnTo>
                    <a:pt x="510" y="22"/>
                  </a:lnTo>
                  <a:lnTo>
                    <a:pt x="520" y="29"/>
                  </a:lnTo>
                  <a:lnTo>
                    <a:pt x="526" y="38"/>
                  </a:lnTo>
                  <a:lnTo>
                    <a:pt x="528" y="50"/>
                  </a:lnTo>
                  <a:lnTo>
                    <a:pt x="526" y="63"/>
                  </a:lnTo>
                  <a:lnTo>
                    <a:pt x="508" y="105"/>
                  </a:lnTo>
                  <a:lnTo>
                    <a:pt x="539" y="130"/>
                  </a:lnTo>
                  <a:lnTo>
                    <a:pt x="568" y="157"/>
                  </a:lnTo>
                  <a:lnTo>
                    <a:pt x="591" y="189"/>
                  </a:lnTo>
                  <a:lnTo>
                    <a:pt x="634" y="171"/>
                  </a:lnTo>
                  <a:lnTo>
                    <a:pt x="646" y="168"/>
                  </a:lnTo>
                  <a:lnTo>
                    <a:pt x="658" y="171"/>
                  </a:lnTo>
                  <a:lnTo>
                    <a:pt x="669" y="178"/>
                  </a:lnTo>
                  <a:lnTo>
                    <a:pt x="675" y="188"/>
                  </a:lnTo>
                  <a:lnTo>
                    <a:pt x="693" y="232"/>
                  </a:lnTo>
                  <a:lnTo>
                    <a:pt x="695" y="243"/>
                  </a:lnTo>
                  <a:lnTo>
                    <a:pt x="693" y="255"/>
                  </a:lnTo>
                  <a:lnTo>
                    <a:pt x="686" y="265"/>
                  </a:lnTo>
                  <a:lnTo>
                    <a:pt x="676" y="271"/>
                  </a:lnTo>
                  <a:lnTo>
                    <a:pt x="633" y="290"/>
                  </a:lnTo>
                  <a:lnTo>
                    <a:pt x="639" y="328"/>
                  </a:lnTo>
                  <a:lnTo>
                    <a:pt x="639" y="368"/>
                  </a:lnTo>
                  <a:lnTo>
                    <a:pt x="633" y="408"/>
                  </a:lnTo>
                  <a:lnTo>
                    <a:pt x="676" y="426"/>
                  </a:lnTo>
                  <a:lnTo>
                    <a:pt x="686" y="433"/>
                  </a:lnTo>
                  <a:lnTo>
                    <a:pt x="692" y="442"/>
                  </a:lnTo>
                  <a:lnTo>
                    <a:pt x="694" y="455"/>
                  </a:lnTo>
                  <a:lnTo>
                    <a:pt x="692" y="467"/>
                  </a:lnTo>
                  <a:lnTo>
                    <a:pt x="674" y="511"/>
                  </a:lnTo>
                  <a:lnTo>
                    <a:pt x="667" y="521"/>
                  </a:lnTo>
                  <a:lnTo>
                    <a:pt x="656" y="527"/>
                  </a:lnTo>
                  <a:lnTo>
                    <a:pt x="645" y="529"/>
                  </a:lnTo>
                  <a:lnTo>
                    <a:pt x="633" y="527"/>
                  </a:lnTo>
                  <a:lnTo>
                    <a:pt x="591" y="509"/>
                  </a:lnTo>
                  <a:lnTo>
                    <a:pt x="573" y="533"/>
                  </a:lnTo>
                  <a:lnTo>
                    <a:pt x="553" y="555"/>
                  </a:lnTo>
                  <a:lnTo>
                    <a:pt x="530" y="576"/>
                  </a:lnTo>
                  <a:lnTo>
                    <a:pt x="507" y="593"/>
                  </a:lnTo>
                  <a:lnTo>
                    <a:pt x="524" y="635"/>
                  </a:lnTo>
                  <a:lnTo>
                    <a:pt x="526" y="647"/>
                  </a:lnTo>
                  <a:lnTo>
                    <a:pt x="524" y="658"/>
                  </a:lnTo>
                  <a:lnTo>
                    <a:pt x="518" y="668"/>
                  </a:lnTo>
                  <a:lnTo>
                    <a:pt x="508" y="675"/>
                  </a:lnTo>
                  <a:lnTo>
                    <a:pt x="464" y="693"/>
                  </a:lnTo>
                  <a:lnTo>
                    <a:pt x="452" y="695"/>
                  </a:lnTo>
                  <a:lnTo>
                    <a:pt x="440" y="693"/>
                  </a:lnTo>
                  <a:lnTo>
                    <a:pt x="430" y="687"/>
                  </a:lnTo>
                  <a:lnTo>
                    <a:pt x="423" y="677"/>
                  </a:lnTo>
                  <a:lnTo>
                    <a:pt x="406" y="635"/>
                  </a:lnTo>
                  <a:lnTo>
                    <a:pt x="367" y="640"/>
                  </a:lnTo>
                  <a:lnTo>
                    <a:pt x="327" y="640"/>
                  </a:lnTo>
                  <a:lnTo>
                    <a:pt x="287" y="635"/>
                  </a:lnTo>
                  <a:lnTo>
                    <a:pt x="270" y="677"/>
                  </a:lnTo>
                  <a:lnTo>
                    <a:pt x="263" y="687"/>
                  </a:lnTo>
                  <a:lnTo>
                    <a:pt x="253" y="693"/>
                  </a:lnTo>
                  <a:lnTo>
                    <a:pt x="241" y="695"/>
                  </a:lnTo>
                  <a:lnTo>
                    <a:pt x="229" y="693"/>
                  </a:lnTo>
                  <a:lnTo>
                    <a:pt x="186" y="675"/>
                  </a:lnTo>
                  <a:lnTo>
                    <a:pt x="175" y="667"/>
                  </a:lnTo>
                  <a:lnTo>
                    <a:pt x="169" y="657"/>
                  </a:lnTo>
                  <a:lnTo>
                    <a:pt x="167" y="646"/>
                  </a:lnTo>
                  <a:lnTo>
                    <a:pt x="169" y="634"/>
                  </a:lnTo>
                  <a:lnTo>
                    <a:pt x="187" y="592"/>
                  </a:lnTo>
                  <a:lnTo>
                    <a:pt x="162" y="574"/>
                  </a:lnTo>
                  <a:lnTo>
                    <a:pt x="140" y="554"/>
                  </a:lnTo>
                  <a:lnTo>
                    <a:pt x="119" y="532"/>
                  </a:lnTo>
                  <a:lnTo>
                    <a:pt x="102" y="508"/>
                  </a:lnTo>
                  <a:lnTo>
                    <a:pt x="60" y="525"/>
                  </a:lnTo>
                  <a:lnTo>
                    <a:pt x="48" y="527"/>
                  </a:lnTo>
                  <a:lnTo>
                    <a:pt x="37" y="525"/>
                  </a:lnTo>
                  <a:lnTo>
                    <a:pt x="27" y="519"/>
                  </a:lnTo>
                  <a:lnTo>
                    <a:pt x="21" y="509"/>
                  </a:lnTo>
                  <a:lnTo>
                    <a:pt x="3" y="465"/>
                  </a:lnTo>
                  <a:lnTo>
                    <a:pt x="0" y="453"/>
                  </a:lnTo>
                  <a:lnTo>
                    <a:pt x="3" y="440"/>
                  </a:lnTo>
                  <a:lnTo>
                    <a:pt x="10" y="431"/>
                  </a:lnTo>
                  <a:lnTo>
                    <a:pt x="21" y="424"/>
                  </a:lnTo>
                  <a:lnTo>
                    <a:pt x="63" y="407"/>
                  </a:lnTo>
                  <a:lnTo>
                    <a:pt x="57" y="368"/>
                  </a:lnTo>
                  <a:lnTo>
                    <a:pt x="57" y="328"/>
                  </a:lnTo>
                  <a:lnTo>
                    <a:pt x="63" y="288"/>
                  </a:lnTo>
                  <a:lnTo>
                    <a:pt x="21" y="270"/>
                  </a:lnTo>
                  <a:lnTo>
                    <a:pt x="11" y="263"/>
                  </a:lnTo>
                  <a:lnTo>
                    <a:pt x="4" y="253"/>
                  </a:lnTo>
                  <a:lnTo>
                    <a:pt x="2" y="242"/>
                  </a:lnTo>
                  <a:lnTo>
                    <a:pt x="4" y="230"/>
                  </a:lnTo>
                  <a:lnTo>
                    <a:pt x="23" y="186"/>
                  </a:lnTo>
                  <a:lnTo>
                    <a:pt x="29" y="176"/>
                  </a:lnTo>
                  <a:lnTo>
                    <a:pt x="39" y="170"/>
                  </a:lnTo>
                  <a:lnTo>
                    <a:pt x="50" y="167"/>
                  </a:lnTo>
                  <a:lnTo>
                    <a:pt x="63" y="170"/>
                  </a:lnTo>
                  <a:lnTo>
                    <a:pt x="105" y="188"/>
                  </a:lnTo>
                  <a:lnTo>
                    <a:pt x="124" y="162"/>
                  </a:lnTo>
                  <a:lnTo>
                    <a:pt x="143" y="141"/>
                  </a:lnTo>
                  <a:lnTo>
                    <a:pt x="165" y="121"/>
                  </a:lnTo>
                  <a:lnTo>
                    <a:pt x="189" y="104"/>
                  </a:lnTo>
                  <a:lnTo>
                    <a:pt x="171" y="61"/>
                  </a:lnTo>
                  <a:lnTo>
                    <a:pt x="169" y="48"/>
                  </a:lnTo>
                  <a:lnTo>
                    <a:pt x="171" y="37"/>
                  </a:lnTo>
                  <a:lnTo>
                    <a:pt x="177" y="27"/>
                  </a:lnTo>
                  <a:lnTo>
                    <a:pt x="188" y="21"/>
                  </a:lnTo>
                  <a:lnTo>
                    <a:pt x="231" y="3"/>
                  </a:lnTo>
                  <a:lnTo>
                    <a:pt x="2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6" name="Freeform 56"/>
            <p:cNvSpPr>
              <a:spLocks/>
            </p:cNvSpPr>
            <p:nvPr/>
          </p:nvSpPr>
          <p:spPr bwMode="auto">
            <a:xfrm>
              <a:off x="1157" y="1408"/>
              <a:ext cx="177" cy="167"/>
            </a:xfrm>
            <a:custGeom>
              <a:avLst/>
              <a:gdLst>
                <a:gd name="T0" fmla="*/ 1262 w 2653"/>
                <a:gd name="T1" fmla="*/ 87 h 2511"/>
                <a:gd name="T2" fmla="*/ 1270 w 2653"/>
                <a:gd name="T3" fmla="*/ 17 h 2511"/>
                <a:gd name="T4" fmla="*/ 1317 w 2653"/>
                <a:gd name="T5" fmla="*/ 1 h 2511"/>
                <a:gd name="T6" fmla="*/ 1350 w 2653"/>
                <a:gd name="T7" fmla="*/ 3 h 2511"/>
                <a:gd name="T8" fmla="*/ 1394 w 2653"/>
                <a:gd name="T9" fmla="*/ 33 h 2511"/>
                <a:gd name="T10" fmla="*/ 1371 w 2653"/>
                <a:gd name="T11" fmla="*/ 127 h 2511"/>
                <a:gd name="T12" fmla="*/ 1535 w 2653"/>
                <a:gd name="T13" fmla="*/ 10 h 2511"/>
                <a:gd name="T14" fmla="*/ 1670 w 2653"/>
                <a:gd name="T15" fmla="*/ 78 h 2511"/>
                <a:gd name="T16" fmla="*/ 1792 w 2653"/>
                <a:gd name="T17" fmla="*/ 165 h 2511"/>
                <a:gd name="T18" fmla="*/ 1875 w 2653"/>
                <a:gd name="T19" fmla="*/ 165 h 2511"/>
                <a:gd name="T20" fmla="*/ 2000 w 2653"/>
                <a:gd name="T21" fmla="*/ 100 h 2511"/>
                <a:gd name="T22" fmla="*/ 2148 w 2653"/>
                <a:gd name="T23" fmla="*/ 202 h 2511"/>
                <a:gd name="T24" fmla="*/ 2129 w 2653"/>
                <a:gd name="T25" fmla="*/ 116 h 2511"/>
                <a:gd name="T26" fmla="*/ 2172 w 2653"/>
                <a:gd name="T27" fmla="*/ 93 h 2511"/>
                <a:gd name="T28" fmla="*/ 2202 w 2653"/>
                <a:gd name="T29" fmla="*/ 93 h 2511"/>
                <a:gd name="T30" fmla="*/ 2244 w 2653"/>
                <a:gd name="T31" fmla="*/ 116 h 2511"/>
                <a:gd name="T32" fmla="*/ 2227 w 2653"/>
                <a:gd name="T33" fmla="*/ 202 h 2511"/>
                <a:gd name="T34" fmla="*/ 2375 w 2653"/>
                <a:gd name="T35" fmla="*/ 101 h 2511"/>
                <a:gd name="T36" fmla="*/ 2511 w 2653"/>
                <a:gd name="T37" fmla="*/ 172 h 2511"/>
                <a:gd name="T38" fmla="*/ 2621 w 2653"/>
                <a:gd name="T39" fmla="*/ 260 h 2511"/>
                <a:gd name="T40" fmla="*/ 2652 w 2653"/>
                <a:gd name="T41" fmla="*/ 401 h 2511"/>
                <a:gd name="T42" fmla="*/ 2642 w 2653"/>
                <a:gd name="T43" fmla="*/ 615 h 2511"/>
                <a:gd name="T44" fmla="*/ 2605 w 2653"/>
                <a:gd name="T45" fmla="*/ 778 h 2511"/>
                <a:gd name="T46" fmla="*/ 2539 w 2653"/>
                <a:gd name="T47" fmla="*/ 928 h 2511"/>
                <a:gd name="T48" fmla="*/ 2501 w 2653"/>
                <a:gd name="T49" fmla="*/ 999 h 2511"/>
                <a:gd name="T50" fmla="*/ 2344 w 2653"/>
                <a:gd name="T51" fmla="*/ 2275 h 2511"/>
                <a:gd name="T52" fmla="*/ 2072 w 2653"/>
                <a:gd name="T53" fmla="*/ 2303 h 2511"/>
                <a:gd name="T54" fmla="*/ 1907 w 2653"/>
                <a:gd name="T55" fmla="*/ 1127 h 2511"/>
                <a:gd name="T56" fmla="*/ 1864 w 2653"/>
                <a:gd name="T57" fmla="*/ 981 h 2511"/>
                <a:gd name="T58" fmla="*/ 1807 w 2653"/>
                <a:gd name="T59" fmla="*/ 868 h 2511"/>
                <a:gd name="T60" fmla="*/ 1737 w 2653"/>
                <a:gd name="T61" fmla="*/ 929 h 2511"/>
                <a:gd name="T62" fmla="*/ 1686 w 2653"/>
                <a:gd name="T63" fmla="*/ 1026 h 2511"/>
                <a:gd name="T64" fmla="*/ 1513 w 2653"/>
                <a:gd name="T65" fmla="*/ 2459 h 2511"/>
                <a:gd name="T66" fmla="*/ 1215 w 2653"/>
                <a:gd name="T67" fmla="*/ 2511 h 2511"/>
                <a:gd name="T68" fmla="*/ 1137 w 2653"/>
                <a:gd name="T69" fmla="*/ 2440 h 2511"/>
                <a:gd name="T70" fmla="*/ 964 w 2653"/>
                <a:gd name="T71" fmla="*/ 1019 h 2511"/>
                <a:gd name="T72" fmla="*/ 906 w 2653"/>
                <a:gd name="T73" fmla="*/ 903 h 2511"/>
                <a:gd name="T74" fmla="*/ 836 w 2653"/>
                <a:gd name="T75" fmla="*/ 891 h 2511"/>
                <a:gd name="T76" fmla="*/ 786 w 2653"/>
                <a:gd name="T77" fmla="*/ 991 h 2511"/>
                <a:gd name="T78" fmla="*/ 634 w 2653"/>
                <a:gd name="T79" fmla="*/ 2243 h 2511"/>
                <a:gd name="T80" fmla="*/ 565 w 2653"/>
                <a:gd name="T81" fmla="*/ 2305 h 2511"/>
                <a:gd name="T82" fmla="*/ 303 w 2653"/>
                <a:gd name="T83" fmla="*/ 2260 h 2511"/>
                <a:gd name="T84" fmla="*/ 151 w 2653"/>
                <a:gd name="T85" fmla="*/ 997 h 2511"/>
                <a:gd name="T86" fmla="*/ 105 w 2653"/>
                <a:gd name="T87" fmla="*/ 905 h 2511"/>
                <a:gd name="T88" fmla="*/ 40 w 2653"/>
                <a:gd name="T89" fmla="*/ 752 h 2511"/>
                <a:gd name="T90" fmla="*/ 8 w 2653"/>
                <a:gd name="T91" fmla="*/ 580 h 2511"/>
                <a:gd name="T92" fmla="*/ 2 w 2653"/>
                <a:gd name="T93" fmla="*/ 369 h 2511"/>
                <a:gd name="T94" fmla="*/ 47 w 2653"/>
                <a:gd name="T95" fmla="*/ 244 h 2511"/>
                <a:gd name="T96" fmla="*/ 170 w 2653"/>
                <a:gd name="T97" fmla="*/ 157 h 2511"/>
                <a:gd name="T98" fmla="*/ 290 w 2653"/>
                <a:gd name="T99" fmla="*/ 96 h 2511"/>
                <a:gd name="T100" fmla="*/ 416 w 2653"/>
                <a:gd name="T101" fmla="*/ 181 h 2511"/>
                <a:gd name="T102" fmla="*/ 414 w 2653"/>
                <a:gd name="T103" fmla="*/ 109 h 2511"/>
                <a:gd name="T104" fmla="*/ 458 w 2653"/>
                <a:gd name="T105" fmla="*/ 92 h 2511"/>
                <a:gd name="T106" fmla="*/ 489 w 2653"/>
                <a:gd name="T107" fmla="*/ 94 h 2511"/>
                <a:gd name="T108" fmla="*/ 528 w 2653"/>
                <a:gd name="T109" fmla="*/ 125 h 2511"/>
                <a:gd name="T110" fmla="*/ 491 w 2653"/>
                <a:gd name="T111" fmla="*/ 225 h 2511"/>
                <a:gd name="T112" fmla="*/ 668 w 2653"/>
                <a:gd name="T113" fmla="*/ 107 h 2511"/>
                <a:gd name="T114" fmla="*/ 803 w 2653"/>
                <a:gd name="T115" fmla="*/ 181 h 2511"/>
                <a:gd name="T116" fmla="*/ 871 w 2653"/>
                <a:gd name="T117" fmla="*/ 155 h 2511"/>
                <a:gd name="T118" fmla="*/ 1010 w 2653"/>
                <a:gd name="T119" fmla="*/ 63 h 2511"/>
                <a:gd name="T120" fmla="*/ 1129 w 2653"/>
                <a:gd name="T121" fmla="*/ 4 h 2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53" h="2511">
                  <a:moveTo>
                    <a:pt x="1139" y="0"/>
                  </a:moveTo>
                  <a:lnTo>
                    <a:pt x="1240" y="319"/>
                  </a:lnTo>
                  <a:lnTo>
                    <a:pt x="1299" y="152"/>
                  </a:lnTo>
                  <a:lnTo>
                    <a:pt x="1282" y="127"/>
                  </a:lnTo>
                  <a:lnTo>
                    <a:pt x="1270" y="105"/>
                  </a:lnTo>
                  <a:lnTo>
                    <a:pt x="1262" y="87"/>
                  </a:lnTo>
                  <a:lnTo>
                    <a:pt x="1257" y="69"/>
                  </a:lnTo>
                  <a:lnTo>
                    <a:pt x="1255" y="55"/>
                  </a:lnTo>
                  <a:lnTo>
                    <a:pt x="1256" y="43"/>
                  </a:lnTo>
                  <a:lnTo>
                    <a:pt x="1259" y="33"/>
                  </a:lnTo>
                  <a:lnTo>
                    <a:pt x="1264" y="24"/>
                  </a:lnTo>
                  <a:lnTo>
                    <a:pt x="1270" y="17"/>
                  </a:lnTo>
                  <a:lnTo>
                    <a:pt x="1278" y="12"/>
                  </a:lnTo>
                  <a:lnTo>
                    <a:pt x="1286" y="8"/>
                  </a:lnTo>
                  <a:lnTo>
                    <a:pt x="1294" y="5"/>
                  </a:lnTo>
                  <a:lnTo>
                    <a:pt x="1303" y="3"/>
                  </a:lnTo>
                  <a:lnTo>
                    <a:pt x="1311" y="1"/>
                  </a:lnTo>
                  <a:lnTo>
                    <a:pt x="1317" y="1"/>
                  </a:lnTo>
                  <a:lnTo>
                    <a:pt x="1323" y="0"/>
                  </a:lnTo>
                  <a:lnTo>
                    <a:pt x="1326" y="0"/>
                  </a:lnTo>
                  <a:lnTo>
                    <a:pt x="1330" y="0"/>
                  </a:lnTo>
                  <a:lnTo>
                    <a:pt x="1335" y="1"/>
                  </a:lnTo>
                  <a:lnTo>
                    <a:pt x="1342" y="1"/>
                  </a:lnTo>
                  <a:lnTo>
                    <a:pt x="1350" y="3"/>
                  </a:lnTo>
                  <a:lnTo>
                    <a:pt x="1358" y="5"/>
                  </a:lnTo>
                  <a:lnTo>
                    <a:pt x="1367" y="8"/>
                  </a:lnTo>
                  <a:lnTo>
                    <a:pt x="1375" y="12"/>
                  </a:lnTo>
                  <a:lnTo>
                    <a:pt x="1382" y="17"/>
                  </a:lnTo>
                  <a:lnTo>
                    <a:pt x="1389" y="24"/>
                  </a:lnTo>
                  <a:lnTo>
                    <a:pt x="1394" y="33"/>
                  </a:lnTo>
                  <a:lnTo>
                    <a:pt x="1397" y="43"/>
                  </a:lnTo>
                  <a:lnTo>
                    <a:pt x="1397" y="55"/>
                  </a:lnTo>
                  <a:lnTo>
                    <a:pt x="1396" y="69"/>
                  </a:lnTo>
                  <a:lnTo>
                    <a:pt x="1391" y="87"/>
                  </a:lnTo>
                  <a:lnTo>
                    <a:pt x="1383" y="105"/>
                  </a:lnTo>
                  <a:lnTo>
                    <a:pt x="1371" y="127"/>
                  </a:lnTo>
                  <a:lnTo>
                    <a:pt x="1354" y="152"/>
                  </a:lnTo>
                  <a:lnTo>
                    <a:pt x="1413" y="319"/>
                  </a:lnTo>
                  <a:lnTo>
                    <a:pt x="1513" y="0"/>
                  </a:lnTo>
                  <a:lnTo>
                    <a:pt x="1516" y="1"/>
                  </a:lnTo>
                  <a:lnTo>
                    <a:pt x="1523" y="4"/>
                  </a:lnTo>
                  <a:lnTo>
                    <a:pt x="1535" y="10"/>
                  </a:lnTo>
                  <a:lnTo>
                    <a:pt x="1552" y="17"/>
                  </a:lnTo>
                  <a:lnTo>
                    <a:pt x="1571" y="25"/>
                  </a:lnTo>
                  <a:lnTo>
                    <a:pt x="1592" y="37"/>
                  </a:lnTo>
                  <a:lnTo>
                    <a:pt x="1617" y="49"/>
                  </a:lnTo>
                  <a:lnTo>
                    <a:pt x="1643" y="63"/>
                  </a:lnTo>
                  <a:lnTo>
                    <a:pt x="1670" y="78"/>
                  </a:lnTo>
                  <a:lnTo>
                    <a:pt x="1697" y="95"/>
                  </a:lnTo>
                  <a:lnTo>
                    <a:pt x="1726" y="113"/>
                  </a:lnTo>
                  <a:lnTo>
                    <a:pt x="1752" y="132"/>
                  </a:lnTo>
                  <a:lnTo>
                    <a:pt x="1767" y="144"/>
                  </a:lnTo>
                  <a:lnTo>
                    <a:pt x="1780" y="155"/>
                  </a:lnTo>
                  <a:lnTo>
                    <a:pt x="1792" y="165"/>
                  </a:lnTo>
                  <a:lnTo>
                    <a:pt x="1804" y="176"/>
                  </a:lnTo>
                  <a:lnTo>
                    <a:pt x="1818" y="190"/>
                  </a:lnTo>
                  <a:lnTo>
                    <a:pt x="1821" y="193"/>
                  </a:lnTo>
                  <a:lnTo>
                    <a:pt x="1824" y="198"/>
                  </a:lnTo>
                  <a:lnTo>
                    <a:pt x="1850" y="181"/>
                  </a:lnTo>
                  <a:lnTo>
                    <a:pt x="1875" y="165"/>
                  </a:lnTo>
                  <a:lnTo>
                    <a:pt x="1900" y="151"/>
                  </a:lnTo>
                  <a:lnTo>
                    <a:pt x="1924" y="137"/>
                  </a:lnTo>
                  <a:lnTo>
                    <a:pt x="1947" y="126"/>
                  </a:lnTo>
                  <a:lnTo>
                    <a:pt x="1968" y="116"/>
                  </a:lnTo>
                  <a:lnTo>
                    <a:pt x="1986" y="107"/>
                  </a:lnTo>
                  <a:lnTo>
                    <a:pt x="2000" y="100"/>
                  </a:lnTo>
                  <a:lnTo>
                    <a:pt x="2012" y="96"/>
                  </a:lnTo>
                  <a:lnTo>
                    <a:pt x="2019" y="93"/>
                  </a:lnTo>
                  <a:lnTo>
                    <a:pt x="2021" y="92"/>
                  </a:lnTo>
                  <a:lnTo>
                    <a:pt x="2110" y="372"/>
                  </a:lnTo>
                  <a:lnTo>
                    <a:pt x="2163" y="225"/>
                  </a:lnTo>
                  <a:lnTo>
                    <a:pt x="2148" y="202"/>
                  </a:lnTo>
                  <a:lnTo>
                    <a:pt x="2136" y="181"/>
                  </a:lnTo>
                  <a:lnTo>
                    <a:pt x="2129" y="164"/>
                  </a:lnTo>
                  <a:lnTo>
                    <a:pt x="2125" y="149"/>
                  </a:lnTo>
                  <a:lnTo>
                    <a:pt x="2124" y="136"/>
                  </a:lnTo>
                  <a:lnTo>
                    <a:pt x="2125" y="125"/>
                  </a:lnTo>
                  <a:lnTo>
                    <a:pt x="2129" y="116"/>
                  </a:lnTo>
                  <a:lnTo>
                    <a:pt x="2134" y="109"/>
                  </a:lnTo>
                  <a:lnTo>
                    <a:pt x="2141" y="104"/>
                  </a:lnTo>
                  <a:lnTo>
                    <a:pt x="2149" y="99"/>
                  </a:lnTo>
                  <a:lnTo>
                    <a:pt x="2157" y="96"/>
                  </a:lnTo>
                  <a:lnTo>
                    <a:pt x="2164" y="94"/>
                  </a:lnTo>
                  <a:lnTo>
                    <a:pt x="2172" y="93"/>
                  </a:lnTo>
                  <a:lnTo>
                    <a:pt x="2178" y="92"/>
                  </a:lnTo>
                  <a:lnTo>
                    <a:pt x="2183" y="92"/>
                  </a:lnTo>
                  <a:lnTo>
                    <a:pt x="2187" y="92"/>
                  </a:lnTo>
                  <a:lnTo>
                    <a:pt x="2190" y="92"/>
                  </a:lnTo>
                  <a:lnTo>
                    <a:pt x="2195" y="92"/>
                  </a:lnTo>
                  <a:lnTo>
                    <a:pt x="2202" y="93"/>
                  </a:lnTo>
                  <a:lnTo>
                    <a:pt x="2210" y="94"/>
                  </a:lnTo>
                  <a:lnTo>
                    <a:pt x="2218" y="96"/>
                  </a:lnTo>
                  <a:lnTo>
                    <a:pt x="2225" y="99"/>
                  </a:lnTo>
                  <a:lnTo>
                    <a:pt x="2233" y="104"/>
                  </a:lnTo>
                  <a:lnTo>
                    <a:pt x="2239" y="109"/>
                  </a:lnTo>
                  <a:lnTo>
                    <a:pt x="2244" y="116"/>
                  </a:lnTo>
                  <a:lnTo>
                    <a:pt x="2248" y="125"/>
                  </a:lnTo>
                  <a:lnTo>
                    <a:pt x="2249" y="136"/>
                  </a:lnTo>
                  <a:lnTo>
                    <a:pt x="2249" y="149"/>
                  </a:lnTo>
                  <a:lnTo>
                    <a:pt x="2245" y="164"/>
                  </a:lnTo>
                  <a:lnTo>
                    <a:pt x="2238" y="181"/>
                  </a:lnTo>
                  <a:lnTo>
                    <a:pt x="2227" y="202"/>
                  </a:lnTo>
                  <a:lnTo>
                    <a:pt x="2212" y="225"/>
                  </a:lnTo>
                  <a:lnTo>
                    <a:pt x="2263" y="372"/>
                  </a:lnTo>
                  <a:lnTo>
                    <a:pt x="2352" y="92"/>
                  </a:lnTo>
                  <a:lnTo>
                    <a:pt x="2355" y="93"/>
                  </a:lnTo>
                  <a:lnTo>
                    <a:pt x="2363" y="96"/>
                  </a:lnTo>
                  <a:lnTo>
                    <a:pt x="2375" y="101"/>
                  </a:lnTo>
                  <a:lnTo>
                    <a:pt x="2392" y="109"/>
                  </a:lnTo>
                  <a:lnTo>
                    <a:pt x="2411" y="118"/>
                  </a:lnTo>
                  <a:lnTo>
                    <a:pt x="2433" y="129"/>
                  </a:lnTo>
                  <a:lnTo>
                    <a:pt x="2458" y="143"/>
                  </a:lnTo>
                  <a:lnTo>
                    <a:pt x="2484" y="157"/>
                  </a:lnTo>
                  <a:lnTo>
                    <a:pt x="2511" y="172"/>
                  </a:lnTo>
                  <a:lnTo>
                    <a:pt x="2537" y="189"/>
                  </a:lnTo>
                  <a:lnTo>
                    <a:pt x="2563" y="208"/>
                  </a:lnTo>
                  <a:lnTo>
                    <a:pt x="2580" y="221"/>
                  </a:lnTo>
                  <a:lnTo>
                    <a:pt x="2593" y="232"/>
                  </a:lnTo>
                  <a:lnTo>
                    <a:pt x="2606" y="244"/>
                  </a:lnTo>
                  <a:lnTo>
                    <a:pt x="2621" y="260"/>
                  </a:lnTo>
                  <a:lnTo>
                    <a:pt x="2631" y="272"/>
                  </a:lnTo>
                  <a:lnTo>
                    <a:pt x="2638" y="290"/>
                  </a:lnTo>
                  <a:lnTo>
                    <a:pt x="2644" y="313"/>
                  </a:lnTo>
                  <a:lnTo>
                    <a:pt x="2648" y="339"/>
                  </a:lnTo>
                  <a:lnTo>
                    <a:pt x="2651" y="369"/>
                  </a:lnTo>
                  <a:lnTo>
                    <a:pt x="2652" y="401"/>
                  </a:lnTo>
                  <a:lnTo>
                    <a:pt x="2653" y="436"/>
                  </a:lnTo>
                  <a:lnTo>
                    <a:pt x="2652" y="471"/>
                  </a:lnTo>
                  <a:lnTo>
                    <a:pt x="2651" y="508"/>
                  </a:lnTo>
                  <a:lnTo>
                    <a:pt x="2649" y="545"/>
                  </a:lnTo>
                  <a:lnTo>
                    <a:pt x="2645" y="580"/>
                  </a:lnTo>
                  <a:lnTo>
                    <a:pt x="2642" y="615"/>
                  </a:lnTo>
                  <a:lnTo>
                    <a:pt x="2637" y="648"/>
                  </a:lnTo>
                  <a:lnTo>
                    <a:pt x="2633" y="678"/>
                  </a:lnTo>
                  <a:lnTo>
                    <a:pt x="2627" y="705"/>
                  </a:lnTo>
                  <a:lnTo>
                    <a:pt x="2621" y="728"/>
                  </a:lnTo>
                  <a:lnTo>
                    <a:pt x="2614" y="752"/>
                  </a:lnTo>
                  <a:lnTo>
                    <a:pt x="2605" y="778"/>
                  </a:lnTo>
                  <a:lnTo>
                    <a:pt x="2595" y="804"/>
                  </a:lnTo>
                  <a:lnTo>
                    <a:pt x="2584" y="831"/>
                  </a:lnTo>
                  <a:lnTo>
                    <a:pt x="2573" y="856"/>
                  </a:lnTo>
                  <a:lnTo>
                    <a:pt x="2561" y="882"/>
                  </a:lnTo>
                  <a:lnTo>
                    <a:pt x="2550" y="905"/>
                  </a:lnTo>
                  <a:lnTo>
                    <a:pt x="2539" y="928"/>
                  </a:lnTo>
                  <a:lnTo>
                    <a:pt x="2529" y="947"/>
                  </a:lnTo>
                  <a:lnTo>
                    <a:pt x="2520" y="964"/>
                  </a:lnTo>
                  <a:lnTo>
                    <a:pt x="2513" y="978"/>
                  </a:lnTo>
                  <a:lnTo>
                    <a:pt x="2507" y="990"/>
                  </a:lnTo>
                  <a:lnTo>
                    <a:pt x="2503" y="997"/>
                  </a:lnTo>
                  <a:lnTo>
                    <a:pt x="2501" y="999"/>
                  </a:lnTo>
                  <a:lnTo>
                    <a:pt x="2486" y="1040"/>
                  </a:lnTo>
                  <a:lnTo>
                    <a:pt x="2475" y="1082"/>
                  </a:lnTo>
                  <a:lnTo>
                    <a:pt x="2468" y="1127"/>
                  </a:lnTo>
                  <a:lnTo>
                    <a:pt x="2355" y="2243"/>
                  </a:lnTo>
                  <a:lnTo>
                    <a:pt x="2351" y="2260"/>
                  </a:lnTo>
                  <a:lnTo>
                    <a:pt x="2344" y="2275"/>
                  </a:lnTo>
                  <a:lnTo>
                    <a:pt x="2333" y="2288"/>
                  </a:lnTo>
                  <a:lnTo>
                    <a:pt x="2318" y="2297"/>
                  </a:lnTo>
                  <a:lnTo>
                    <a:pt x="2303" y="2303"/>
                  </a:lnTo>
                  <a:lnTo>
                    <a:pt x="2286" y="2305"/>
                  </a:lnTo>
                  <a:lnTo>
                    <a:pt x="2090" y="2305"/>
                  </a:lnTo>
                  <a:lnTo>
                    <a:pt x="2072" y="2303"/>
                  </a:lnTo>
                  <a:lnTo>
                    <a:pt x="2056" y="2297"/>
                  </a:lnTo>
                  <a:lnTo>
                    <a:pt x="2043" y="2288"/>
                  </a:lnTo>
                  <a:lnTo>
                    <a:pt x="2032" y="2275"/>
                  </a:lnTo>
                  <a:lnTo>
                    <a:pt x="2025" y="2260"/>
                  </a:lnTo>
                  <a:lnTo>
                    <a:pt x="2020" y="2243"/>
                  </a:lnTo>
                  <a:lnTo>
                    <a:pt x="1907" y="1127"/>
                  </a:lnTo>
                  <a:lnTo>
                    <a:pt x="1900" y="1082"/>
                  </a:lnTo>
                  <a:lnTo>
                    <a:pt x="1889" y="1040"/>
                  </a:lnTo>
                  <a:lnTo>
                    <a:pt x="1873" y="999"/>
                  </a:lnTo>
                  <a:lnTo>
                    <a:pt x="1872" y="997"/>
                  </a:lnTo>
                  <a:lnTo>
                    <a:pt x="1869" y="991"/>
                  </a:lnTo>
                  <a:lnTo>
                    <a:pt x="1864" y="981"/>
                  </a:lnTo>
                  <a:lnTo>
                    <a:pt x="1857" y="967"/>
                  </a:lnTo>
                  <a:lnTo>
                    <a:pt x="1849" y="952"/>
                  </a:lnTo>
                  <a:lnTo>
                    <a:pt x="1839" y="934"/>
                  </a:lnTo>
                  <a:lnTo>
                    <a:pt x="1829" y="913"/>
                  </a:lnTo>
                  <a:lnTo>
                    <a:pt x="1818" y="891"/>
                  </a:lnTo>
                  <a:lnTo>
                    <a:pt x="1807" y="868"/>
                  </a:lnTo>
                  <a:lnTo>
                    <a:pt x="1797" y="843"/>
                  </a:lnTo>
                  <a:lnTo>
                    <a:pt x="1786" y="819"/>
                  </a:lnTo>
                  <a:lnTo>
                    <a:pt x="1774" y="847"/>
                  </a:lnTo>
                  <a:lnTo>
                    <a:pt x="1761" y="876"/>
                  </a:lnTo>
                  <a:lnTo>
                    <a:pt x="1749" y="903"/>
                  </a:lnTo>
                  <a:lnTo>
                    <a:pt x="1737" y="929"/>
                  </a:lnTo>
                  <a:lnTo>
                    <a:pt x="1725" y="952"/>
                  </a:lnTo>
                  <a:lnTo>
                    <a:pt x="1713" y="973"/>
                  </a:lnTo>
                  <a:lnTo>
                    <a:pt x="1704" y="993"/>
                  </a:lnTo>
                  <a:lnTo>
                    <a:pt x="1696" y="1008"/>
                  </a:lnTo>
                  <a:lnTo>
                    <a:pt x="1690" y="1019"/>
                  </a:lnTo>
                  <a:lnTo>
                    <a:pt x="1686" y="1026"/>
                  </a:lnTo>
                  <a:lnTo>
                    <a:pt x="1684" y="1029"/>
                  </a:lnTo>
                  <a:lnTo>
                    <a:pt x="1667" y="1076"/>
                  </a:lnTo>
                  <a:lnTo>
                    <a:pt x="1653" y="1124"/>
                  </a:lnTo>
                  <a:lnTo>
                    <a:pt x="1646" y="1174"/>
                  </a:lnTo>
                  <a:lnTo>
                    <a:pt x="1517" y="2440"/>
                  </a:lnTo>
                  <a:lnTo>
                    <a:pt x="1513" y="2459"/>
                  </a:lnTo>
                  <a:lnTo>
                    <a:pt x="1504" y="2475"/>
                  </a:lnTo>
                  <a:lnTo>
                    <a:pt x="1492" y="2490"/>
                  </a:lnTo>
                  <a:lnTo>
                    <a:pt x="1476" y="2501"/>
                  </a:lnTo>
                  <a:lnTo>
                    <a:pt x="1458" y="2508"/>
                  </a:lnTo>
                  <a:lnTo>
                    <a:pt x="1439" y="2511"/>
                  </a:lnTo>
                  <a:lnTo>
                    <a:pt x="1215" y="2511"/>
                  </a:lnTo>
                  <a:lnTo>
                    <a:pt x="1196" y="2508"/>
                  </a:lnTo>
                  <a:lnTo>
                    <a:pt x="1177" y="2501"/>
                  </a:lnTo>
                  <a:lnTo>
                    <a:pt x="1162" y="2490"/>
                  </a:lnTo>
                  <a:lnTo>
                    <a:pt x="1150" y="2475"/>
                  </a:lnTo>
                  <a:lnTo>
                    <a:pt x="1141" y="2459"/>
                  </a:lnTo>
                  <a:lnTo>
                    <a:pt x="1137" y="2440"/>
                  </a:lnTo>
                  <a:lnTo>
                    <a:pt x="1008" y="1174"/>
                  </a:lnTo>
                  <a:lnTo>
                    <a:pt x="1001" y="1124"/>
                  </a:lnTo>
                  <a:lnTo>
                    <a:pt x="987" y="1076"/>
                  </a:lnTo>
                  <a:lnTo>
                    <a:pt x="970" y="1029"/>
                  </a:lnTo>
                  <a:lnTo>
                    <a:pt x="968" y="1026"/>
                  </a:lnTo>
                  <a:lnTo>
                    <a:pt x="964" y="1019"/>
                  </a:lnTo>
                  <a:lnTo>
                    <a:pt x="958" y="1008"/>
                  </a:lnTo>
                  <a:lnTo>
                    <a:pt x="950" y="993"/>
                  </a:lnTo>
                  <a:lnTo>
                    <a:pt x="941" y="974"/>
                  </a:lnTo>
                  <a:lnTo>
                    <a:pt x="929" y="953"/>
                  </a:lnTo>
                  <a:lnTo>
                    <a:pt x="918" y="929"/>
                  </a:lnTo>
                  <a:lnTo>
                    <a:pt x="906" y="903"/>
                  </a:lnTo>
                  <a:lnTo>
                    <a:pt x="893" y="876"/>
                  </a:lnTo>
                  <a:lnTo>
                    <a:pt x="881" y="848"/>
                  </a:lnTo>
                  <a:lnTo>
                    <a:pt x="868" y="819"/>
                  </a:lnTo>
                  <a:lnTo>
                    <a:pt x="858" y="844"/>
                  </a:lnTo>
                  <a:lnTo>
                    <a:pt x="847" y="868"/>
                  </a:lnTo>
                  <a:lnTo>
                    <a:pt x="836" y="891"/>
                  </a:lnTo>
                  <a:lnTo>
                    <a:pt x="826" y="913"/>
                  </a:lnTo>
                  <a:lnTo>
                    <a:pt x="815" y="934"/>
                  </a:lnTo>
                  <a:lnTo>
                    <a:pt x="806" y="952"/>
                  </a:lnTo>
                  <a:lnTo>
                    <a:pt x="798" y="967"/>
                  </a:lnTo>
                  <a:lnTo>
                    <a:pt x="791" y="981"/>
                  </a:lnTo>
                  <a:lnTo>
                    <a:pt x="786" y="991"/>
                  </a:lnTo>
                  <a:lnTo>
                    <a:pt x="782" y="997"/>
                  </a:lnTo>
                  <a:lnTo>
                    <a:pt x="781" y="999"/>
                  </a:lnTo>
                  <a:lnTo>
                    <a:pt x="766" y="1040"/>
                  </a:lnTo>
                  <a:lnTo>
                    <a:pt x="754" y="1082"/>
                  </a:lnTo>
                  <a:lnTo>
                    <a:pt x="747" y="1127"/>
                  </a:lnTo>
                  <a:lnTo>
                    <a:pt x="634" y="2243"/>
                  </a:lnTo>
                  <a:lnTo>
                    <a:pt x="630" y="2260"/>
                  </a:lnTo>
                  <a:lnTo>
                    <a:pt x="622" y="2275"/>
                  </a:lnTo>
                  <a:lnTo>
                    <a:pt x="612" y="2288"/>
                  </a:lnTo>
                  <a:lnTo>
                    <a:pt x="598" y="2297"/>
                  </a:lnTo>
                  <a:lnTo>
                    <a:pt x="583" y="2303"/>
                  </a:lnTo>
                  <a:lnTo>
                    <a:pt x="565" y="2305"/>
                  </a:lnTo>
                  <a:lnTo>
                    <a:pt x="368" y="2305"/>
                  </a:lnTo>
                  <a:lnTo>
                    <a:pt x="352" y="2303"/>
                  </a:lnTo>
                  <a:lnTo>
                    <a:pt x="336" y="2297"/>
                  </a:lnTo>
                  <a:lnTo>
                    <a:pt x="322" y="2288"/>
                  </a:lnTo>
                  <a:lnTo>
                    <a:pt x="311" y="2275"/>
                  </a:lnTo>
                  <a:lnTo>
                    <a:pt x="303" y="2260"/>
                  </a:lnTo>
                  <a:lnTo>
                    <a:pt x="300" y="2243"/>
                  </a:lnTo>
                  <a:lnTo>
                    <a:pt x="186" y="1127"/>
                  </a:lnTo>
                  <a:lnTo>
                    <a:pt x="180" y="1082"/>
                  </a:lnTo>
                  <a:lnTo>
                    <a:pt x="169" y="1040"/>
                  </a:lnTo>
                  <a:lnTo>
                    <a:pt x="153" y="999"/>
                  </a:lnTo>
                  <a:lnTo>
                    <a:pt x="151" y="997"/>
                  </a:lnTo>
                  <a:lnTo>
                    <a:pt x="147" y="990"/>
                  </a:lnTo>
                  <a:lnTo>
                    <a:pt x="142" y="978"/>
                  </a:lnTo>
                  <a:lnTo>
                    <a:pt x="134" y="964"/>
                  </a:lnTo>
                  <a:lnTo>
                    <a:pt x="125" y="947"/>
                  </a:lnTo>
                  <a:lnTo>
                    <a:pt x="115" y="928"/>
                  </a:lnTo>
                  <a:lnTo>
                    <a:pt x="105" y="905"/>
                  </a:lnTo>
                  <a:lnTo>
                    <a:pt x="93" y="882"/>
                  </a:lnTo>
                  <a:lnTo>
                    <a:pt x="81" y="856"/>
                  </a:lnTo>
                  <a:lnTo>
                    <a:pt x="70" y="830"/>
                  </a:lnTo>
                  <a:lnTo>
                    <a:pt x="59" y="804"/>
                  </a:lnTo>
                  <a:lnTo>
                    <a:pt x="49" y="778"/>
                  </a:lnTo>
                  <a:lnTo>
                    <a:pt x="40" y="752"/>
                  </a:lnTo>
                  <a:lnTo>
                    <a:pt x="32" y="727"/>
                  </a:lnTo>
                  <a:lnTo>
                    <a:pt x="26" y="705"/>
                  </a:lnTo>
                  <a:lnTo>
                    <a:pt x="21" y="677"/>
                  </a:lnTo>
                  <a:lnTo>
                    <a:pt x="16" y="648"/>
                  </a:lnTo>
                  <a:lnTo>
                    <a:pt x="12" y="615"/>
                  </a:lnTo>
                  <a:lnTo>
                    <a:pt x="8" y="580"/>
                  </a:lnTo>
                  <a:lnTo>
                    <a:pt x="5" y="544"/>
                  </a:lnTo>
                  <a:lnTo>
                    <a:pt x="2" y="508"/>
                  </a:lnTo>
                  <a:lnTo>
                    <a:pt x="1" y="471"/>
                  </a:lnTo>
                  <a:lnTo>
                    <a:pt x="0" y="436"/>
                  </a:lnTo>
                  <a:lnTo>
                    <a:pt x="1" y="401"/>
                  </a:lnTo>
                  <a:lnTo>
                    <a:pt x="2" y="369"/>
                  </a:lnTo>
                  <a:lnTo>
                    <a:pt x="5" y="339"/>
                  </a:lnTo>
                  <a:lnTo>
                    <a:pt x="10" y="313"/>
                  </a:lnTo>
                  <a:lnTo>
                    <a:pt x="15" y="290"/>
                  </a:lnTo>
                  <a:lnTo>
                    <a:pt x="22" y="272"/>
                  </a:lnTo>
                  <a:lnTo>
                    <a:pt x="32" y="260"/>
                  </a:lnTo>
                  <a:lnTo>
                    <a:pt x="47" y="244"/>
                  </a:lnTo>
                  <a:lnTo>
                    <a:pt x="60" y="232"/>
                  </a:lnTo>
                  <a:lnTo>
                    <a:pt x="73" y="221"/>
                  </a:lnTo>
                  <a:lnTo>
                    <a:pt x="89" y="208"/>
                  </a:lnTo>
                  <a:lnTo>
                    <a:pt x="116" y="189"/>
                  </a:lnTo>
                  <a:lnTo>
                    <a:pt x="143" y="172"/>
                  </a:lnTo>
                  <a:lnTo>
                    <a:pt x="170" y="157"/>
                  </a:lnTo>
                  <a:lnTo>
                    <a:pt x="195" y="143"/>
                  </a:lnTo>
                  <a:lnTo>
                    <a:pt x="220" y="129"/>
                  </a:lnTo>
                  <a:lnTo>
                    <a:pt x="242" y="118"/>
                  </a:lnTo>
                  <a:lnTo>
                    <a:pt x="261" y="109"/>
                  </a:lnTo>
                  <a:lnTo>
                    <a:pt x="278" y="101"/>
                  </a:lnTo>
                  <a:lnTo>
                    <a:pt x="290" y="96"/>
                  </a:lnTo>
                  <a:lnTo>
                    <a:pt x="298" y="93"/>
                  </a:lnTo>
                  <a:lnTo>
                    <a:pt x="301" y="92"/>
                  </a:lnTo>
                  <a:lnTo>
                    <a:pt x="389" y="372"/>
                  </a:lnTo>
                  <a:lnTo>
                    <a:pt x="441" y="225"/>
                  </a:lnTo>
                  <a:lnTo>
                    <a:pt x="426" y="202"/>
                  </a:lnTo>
                  <a:lnTo>
                    <a:pt x="416" y="181"/>
                  </a:lnTo>
                  <a:lnTo>
                    <a:pt x="409" y="164"/>
                  </a:lnTo>
                  <a:lnTo>
                    <a:pt x="405" y="149"/>
                  </a:lnTo>
                  <a:lnTo>
                    <a:pt x="404" y="136"/>
                  </a:lnTo>
                  <a:lnTo>
                    <a:pt x="405" y="125"/>
                  </a:lnTo>
                  <a:lnTo>
                    <a:pt x="409" y="116"/>
                  </a:lnTo>
                  <a:lnTo>
                    <a:pt x="414" y="109"/>
                  </a:lnTo>
                  <a:lnTo>
                    <a:pt x="421" y="104"/>
                  </a:lnTo>
                  <a:lnTo>
                    <a:pt x="428" y="99"/>
                  </a:lnTo>
                  <a:lnTo>
                    <a:pt x="436" y="96"/>
                  </a:lnTo>
                  <a:lnTo>
                    <a:pt x="443" y="94"/>
                  </a:lnTo>
                  <a:lnTo>
                    <a:pt x="450" y="93"/>
                  </a:lnTo>
                  <a:lnTo>
                    <a:pt x="458" y="92"/>
                  </a:lnTo>
                  <a:lnTo>
                    <a:pt x="463" y="92"/>
                  </a:lnTo>
                  <a:lnTo>
                    <a:pt x="467" y="92"/>
                  </a:lnTo>
                  <a:lnTo>
                    <a:pt x="470" y="92"/>
                  </a:lnTo>
                  <a:lnTo>
                    <a:pt x="475" y="92"/>
                  </a:lnTo>
                  <a:lnTo>
                    <a:pt x="482" y="93"/>
                  </a:lnTo>
                  <a:lnTo>
                    <a:pt x="489" y="94"/>
                  </a:lnTo>
                  <a:lnTo>
                    <a:pt x="497" y="96"/>
                  </a:lnTo>
                  <a:lnTo>
                    <a:pt x="504" y="99"/>
                  </a:lnTo>
                  <a:lnTo>
                    <a:pt x="511" y="104"/>
                  </a:lnTo>
                  <a:lnTo>
                    <a:pt x="519" y="109"/>
                  </a:lnTo>
                  <a:lnTo>
                    <a:pt x="524" y="116"/>
                  </a:lnTo>
                  <a:lnTo>
                    <a:pt x="528" y="125"/>
                  </a:lnTo>
                  <a:lnTo>
                    <a:pt x="529" y="136"/>
                  </a:lnTo>
                  <a:lnTo>
                    <a:pt x="528" y="149"/>
                  </a:lnTo>
                  <a:lnTo>
                    <a:pt x="525" y="164"/>
                  </a:lnTo>
                  <a:lnTo>
                    <a:pt x="517" y="181"/>
                  </a:lnTo>
                  <a:lnTo>
                    <a:pt x="506" y="202"/>
                  </a:lnTo>
                  <a:lnTo>
                    <a:pt x="491" y="225"/>
                  </a:lnTo>
                  <a:lnTo>
                    <a:pt x="543" y="372"/>
                  </a:lnTo>
                  <a:lnTo>
                    <a:pt x="631" y="92"/>
                  </a:lnTo>
                  <a:lnTo>
                    <a:pt x="634" y="93"/>
                  </a:lnTo>
                  <a:lnTo>
                    <a:pt x="642" y="96"/>
                  </a:lnTo>
                  <a:lnTo>
                    <a:pt x="653" y="100"/>
                  </a:lnTo>
                  <a:lnTo>
                    <a:pt x="668" y="107"/>
                  </a:lnTo>
                  <a:lnTo>
                    <a:pt x="685" y="116"/>
                  </a:lnTo>
                  <a:lnTo>
                    <a:pt x="706" y="126"/>
                  </a:lnTo>
                  <a:lnTo>
                    <a:pt x="729" y="137"/>
                  </a:lnTo>
                  <a:lnTo>
                    <a:pt x="752" y="151"/>
                  </a:lnTo>
                  <a:lnTo>
                    <a:pt x="778" y="165"/>
                  </a:lnTo>
                  <a:lnTo>
                    <a:pt x="803" y="181"/>
                  </a:lnTo>
                  <a:lnTo>
                    <a:pt x="829" y="198"/>
                  </a:lnTo>
                  <a:lnTo>
                    <a:pt x="832" y="193"/>
                  </a:lnTo>
                  <a:lnTo>
                    <a:pt x="835" y="190"/>
                  </a:lnTo>
                  <a:lnTo>
                    <a:pt x="848" y="176"/>
                  </a:lnTo>
                  <a:lnTo>
                    <a:pt x="860" y="165"/>
                  </a:lnTo>
                  <a:lnTo>
                    <a:pt x="871" y="155"/>
                  </a:lnTo>
                  <a:lnTo>
                    <a:pt x="885" y="144"/>
                  </a:lnTo>
                  <a:lnTo>
                    <a:pt x="900" y="132"/>
                  </a:lnTo>
                  <a:lnTo>
                    <a:pt x="927" y="113"/>
                  </a:lnTo>
                  <a:lnTo>
                    <a:pt x="955" y="95"/>
                  </a:lnTo>
                  <a:lnTo>
                    <a:pt x="982" y="78"/>
                  </a:lnTo>
                  <a:lnTo>
                    <a:pt x="1010" y="63"/>
                  </a:lnTo>
                  <a:lnTo>
                    <a:pt x="1035" y="49"/>
                  </a:lnTo>
                  <a:lnTo>
                    <a:pt x="1060" y="37"/>
                  </a:lnTo>
                  <a:lnTo>
                    <a:pt x="1082" y="26"/>
                  </a:lnTo>
                  <a:lnTo>
                    <a:pt x="1101" y="17"/>
                  </a:lnTo>
                  <a:lnTo>
                    <a:pt x="1116" y="10"/>
                  </a:lnTo>
                  <a:lnTo>
                    <a:pt x="1129" y="4"/>
                  </a:lnTo>
                  <a:lnTo>
                    <a:pt x="1137" y="1"/>
                  </a:lnTo>
                  <a:lnTo>
                    <a:pt x="11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7" name="Freeform 57"/>
            <p:cNvSpPr>
              <a:spLocks noEditPoints="1"/>
            </p:cNvSpPr>
            <p:nvPr/>
          </p:nvSpPr>
          <p:spPr bwMode="auto">
            <a:xfrm>
              <a:off x="1165" y="1365"/>
              <a:ext cx="46" cy="46"/>
            </a:xfrm>
            <a:custGeom>
              <a:avLst/>
              <a:gdLst>
                <a:gd name="T0" fmla="*/ 286 w 694"/>
                <a:gd name="T1" fmla="*/ 202 h 696"/>
                <a:gd name="T2" fmla="*/ 221 w 694"/>
                <a:gd name="T3" fmla="*/ 253 h 696"/>
                <a:gd name="T4" fmla="*/ 190 w 694"/>
                <a:gd name="T5" fmla="*/ 327 h 696"/>
                <a:gd name="T6" fmla="*/ 200 w 694"/>
                <a:gd name="T7" fmla="*/ 410 h 696"/>
                <a:gd name="T8" fmla="*/ 251 w 694"/>
                <a:gd name="T9" fmla="*/ 475 h 696"/>
                <a:gd name="T10" fmla="*/ 325 w 694"/>
                <a:gd name="T11" fmla="*/ 506 h 696"/>
                <a:gd name="T12" fmla="*/ 408 w 694"/>
                <a:gd name="T13" fmla="*/ 495 h 696"/>
                <a:gd name="T14" fmla="*/ 473 w 694"/>
                <a:gd name="T15" fmla="*/ 444 h 696"/>
                <a:gd name="T16" fmla="*/ 503 w 694"/>
                <a:gd name="T17" fmla="*/ 370 h 696"/>
                <a:gd name="T18" fmla="*/ 493 w 694"/>
                <a:gd name="T19" fmla="*/ 288 h 696"/>
                <a:gd name="T20" fmla="*/ 442 w 694"/>
                <a:gd name="T21" fmla="*/ 222 h 696"/>
                <a:gd name="T22" fmla="*/ 368 w 694"/>
                <a:gd name="T23" fmla="*/ 192 h 696"/>
                <a:gd name="T24" fmla="*/ 464 w 694"/>
                <a:gd name="T25" fmla="*/ 3 h 696"/>
                <a:gd name="T26" fmla="*/ 524 w 694"/>
                <a:gd name="T27" fmla="*/ 37 h 696"/>
                <a:gd name="T28" fmla="*/ 507 w 694"/>
                <a:gd name="T29" fmla="*/ 104 h 696"/>
                <a:gd name="T30" fmla="*/ 573 w 694"/>
                <a:gd name="T31" fmla="*/ 163 h 696"/>
                <a:gd name="T32" fmla="*/ 646 w 694"/>
                <a:gd name="T33" fmla="*/ 167 h 696"/>
                <a:gd name="T34" fmla="*/ 674 w 694"/>
                <a:gd name="T35" fmla="*/ 187 h 696"/>
                <a:gd name="T36" fmla="*/ 692 w 694"/>
                <a:gd name="T37" fmla="*/ 254 h 696"/>
                <a:gd name="T38" fmla="*/ 633 w 694"/>
                <a:gd name="T39" fmla="*/ 289 h 696"/>
                <a:gd name="T40" fmla="*/ 635 w 694"/>
                <a:gd name="T41" fmla="*/ 408 h 696"/>
                <a:gd name="T42" fmla="*/ 692 w 694"/>
                <a:gd name="T43" fmla="*/ 441 h 696"/>
                <a:gd name="T44" fmla="*/ 674 w 694"/>
                <a:gd name="T45" fmla="*/ 509 h 696"/>
                <a:gd name="T46" fmla="*/ 646 w 694"/>
                <a:gd name="T47" fmla="*/ 527 h 696"/>
                <a:gd name="T48" fmla="*/ 576 w 694"/>
                <a:gd name="T49" fmla="*/ 532 h 696"/>
                <a:gd name="T50" fmla="*/ 508 w 694"/>
                <a:gd name="T51" fmla="*/ 593 h 696"/>
                <a:gd name="T52" fmla="*/ 526 w 694"/>
                <a:gd name="T53" fmla="*/ 658 h 696"/>
                <a:gd name="T54" fmla="*/ 466 w 694"/>
                <a:gd name="T55" fmla="*/ 694 h 696"/>
                <a:gd name="T56" fmla="*/ 432 w 694"/>
                <a:gd name="T57" fmla="*/ 687 h 696"/>
                <a:gd name="T58" fmla="*/ 368 w 694"/>
                <a:gd name="T59" fmla="*/ 641 h 696"/>
                <a:gd name="T60" fmla="*/ 271 w 694"/>
                <a:gd name="T61" fmla="*/ 677 h 696"/>
                <a:gd name="T62" fmla="*/ 243 w 694"/>
                <a:gd name="T63" fmla="*/ 696 h 696"/>
                <a:gd name="T64" fmla="*/ 178 w 694"/>
                <a:gd name="T65" fmla="*/ 668 h 696"/>
                <a:gd name="T66" fmla="*/ 171 w 694"/>
                <a:gd name="T67" fmla="*/ 636 h 696"/>
                <a:gd name="T68" fmla="*/ 129 w 694"/>
                <a:gd name="T69" fmla="*/ 542 h 696"/>
                <a:gd name="T70" fmla="*/ 50 w 694"/>
                <a:gd name="T71" fmla="*/ 530 h 696"/>
                <a:gd name="T72" fmla="*/ 21 w 694"/>
                <a:gd name="T73" fmla="*/ 511 h 696"/>
                <a:gd name="T74" fmla="*/ 3 w 694"/>
                <a:gd name="T75" fmla="*/ 443 h 696"/>
                <a:gd name="T76" fmla="*/ 62 w 694"/>
                <a:gd name="T77" fmla="*/ 409 h 696"/>
                <a:gd name="T78" fmla="*/ 62 w 694"/>
                <a:gd name="T79" fmla="*/ 290 h 696"/>
                <a:gd name="T80" fmla="*/ 2 w 694"/>
                <a:gd name="T81" fmla="*/ 255 h 696"/>
                <a:gd name="T82" fmla="*/ 20 w 694"/>
                <a:gd name="T83" fmla="*/ 188 h 696"/>
                <a:gd name="T84" fmla="*/ 49 w 694"/>
                <a:gd name="T85" fmla="*/ 168 h 696"/>
                <a:gd name="T86" fmla="*/ 121 w 694"/>
                <a:gd name="T87" fmla="*/ 165 h 696"/>
                <a:gd name="T88" fmla="*/ 187 w 694"/>
                <a:gd name="T89" fmla="*/ 105 h 696"/>
                <a:gd name="T90" fmla="*/ 169 w 694"/>
                <a:gd name="T91" fmla="*/ 38 h 696"/>
                <a:gd name="T92" fmla="*/ 229 w 694"/>
                <a:gd name="T93" fmla="*/ 4 h 696"/>
                <a:gd name="T94" fmla="*/ 262 w 694"/>
                <a:gd name="T95" fmla="*/ 10 h 696"/>
                <a:gd name="T96" fmla="*/ 327 w 694"/>
                <a:gd name="T97" fmla="*/ 58 h 696"/>
                <a:gd name="T98" fmla="*/ 423 w 694"/>
                <a:gd name="T99" fmla="*/ 19 h 696"/>
                <a:gd name="T100" fmla="*/ 451 w 694"/>
                <a:gd name="T101" fmla="*/ 0 h 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94" h="696">
                  <a:moveTo>
                    <a:pt x="341" y="190"/>
                  </a:moveTo>
                  <a:lnTo>
                    <a:pt x="313" y="194"/>
                  </a:lnTo>
                  <a:lnTo>
                    <a:pt x="286" y="202"/>
                  </a:lnTo>
                  <a:lnTo>
                    <a:pt x="260" y="215"/>
                  </a:lnTo>
                  <a:lnTo>
                    <a:pt x="239" y="233"/>
                  </a:lnTo>
                  <a:lnTo>
                    <a:pt x="221" y="253"/>
                  </a:lnTo>
                  <a:lnTo>
                    <a:pt x="206" y="275"/>
                  </a:lnTo>
                  <a:lnTo>
                    <a:pt x="195" y="301"/>
                  </a:lnTo>
                  <a:lnTo>
                    <a:pt x="190" y="327"/>
                  </a:lnTo>
                  <a:lnTo>
                    <a:pt x="188" y="355"/>
                  </a:lnTo>
                  <a:lnTo>
                    <a:pt x="192" y="382"/>
                  </a:lnTo>
                  <a:lnTo>
                    <a:pt x="200" y="410"/>
                  </a:lnTo>
                  <a:lnTo>
                    <a:pt x="214" y="435"/>
                  </a:lnTo>
                  <a:lnTo>
                    <a:pt x="231" y="457"/>
                  </a:lnTo>
                  <a:lnTo>
                    <a:pt x="251" y="475"/>
                  </a:lnTo>
                  <a:lnTo>
                    <a:pt x="274" y="489"/>
                  </a:lnTo>
                  <a:lnTo>
                    <a:pt x="299" y="499"/>
                  </a:lnTo>
                  <a:lnTo>
                    <a:pt x="325" y="506"/>
                  </a:lnTo>
                  <a:lnTo>
                    <a:pt x="353" y="508"/>
                  </a:lnTo>
                  <a:lnTo>
                    <a:pt x="380" y="503"/>
                  </a:lnTo>
                  <a:lnTo>
                    <a:pt x="408" y="495"/>
                  </a:lnTo>
                  <a:lnTo>
                    <a:pt x="433" y="482"/>
                  </a:lnTo>
                  <a:lnTo>
                    <a:pt x="455" y="465"/>
                  </a:lnTo>
                  <a:lnTo>
                    <a:pt x="473" y="444"/>
                  </a:lnTo>
                  <a:lnTo>
                    <a:pt x="487" y="421"/>
                  </a:lnTo>
                  <a:lnTo>
                    <a:pt x="497" y="397"/>
                  </a:lnTo>
                  <a:lnTo>
                    <a:pt x="503" y="370"/>
                  </a:lnTo>
                  <a:lnTo>
                    <a:pt x="504" y="343"/>
                  </a:lnTo>
                  <a:lnTo>
                    <a:pt x="501" y="315"/>
                  </a:lnTo>
                  <a:lnTo>
                    <a:pt x="493" y="288"/>
                  </a:lnTo>
                  <a:lnTo>
                    <a:pt x="480" y="262"/>
                  </a:lnTo>
                  <a:lnTo>
                    <a:pt x="463" y="241"/>
                  </a:lnTo>
                  <a:lnTo>
                    <a:pt x="442" y="222"/>
                  </a:lnTo>
                  <a:lnTo>
                    <a:pt x="419" y="208"/>
                  </a:lnTo>
                  <a:lnTo>
                    <a:pt x="395" y="198"/>
                  </a:lnTo>
                  <a:lnTo>
                    <a:pt x="368" y="192"/>
                  </a:lnTo>
                  <a:lnTo>
                    <a:pt x="341" y="190"/>
                  </a:lnTo>
                  <a:close/>
                  <a:moveTo>
                    <a:pt x="451" y="0"/>
                  </a:moveTo>
                  <a:lnTo>
                    <a:pt x="464" y="3"/>
                  </a:lnTo>
                  <a:lnTo>
                    <a:pt x="507" y="21"/>
                  </a:lnTo>
                  <a:lnTo>
                    <a:pt x="517" y="27"/>
                  </a:lnTo>
                  <a:lnTo>
                    <a:pt x="524" y="37"/>
                  </a:lnTo>
                  <a:lnTo>
                    <a:pt x="526" y="48"/>
                  </a:lnTo>
                  <a:lnTo>
                    <a:pt x="524" y="61"/>
                  </a:lnTo>
                  <a:lnTo>
                    <a:pt x="507" y="104"/>
                  </a:lnTo>
                  <a:lnTo>
                    <a:pt x="531" y="122"/>
                  </a:lnTo>
                  <a:lnTo>
                    <a:pt x="553" y="141"/>
                  </a:lnTo>
                  <a:lnTo>
                    <a:pt x="573" y="163"/>
                  </a:lnTo>
                  <a:lnTo>
                    <a:pt x="591" y="188"/>
                  </a:lnTo>
                  <a:lnTo>
                    <a:pt x="633" y="171"/>
                  </a:lnTo>
                  <a:lnTo>
                    <a:pt x="646" y="167"/>
                  </a:lnTo>
                  <a:lnTo>
                    <a:pt x="657" y="170"/>
                  </a:lnTo>
                  <a:lnTo>
                    <a:pt x="667" y="177"/>
                  </a:lnTo>
                  <a:lnTo>
                    <a:pt x="674" y="187"/>
                  </a:lnTo>
                  <a:lnTo>
                    <a:pt x="692" y="231"/>
                  </a:lnTo>
                  <a:lnTo>
                    <a:pt x="694" y="243"/>
                  </a:lnTo>
                  <a:lnTo>
                    <a:pt x="692" y="254"/>
                  </a:lnTo>
                  <a:lnTo>
                    <a:pt x="686" y="264"/>
                  </a:lnTo>
                  <a:lnTo>
                    <a:pt x="676" y="270"/>
                  </a:lnTo>
                  <a:lnTo>
                    <a:pt x="633" y="289"/>
                  </a:lnTo>
                  <a:lnTo>
                    <a:pt x="640" y="328"/>
                  </a:lnTo>
                  <a:lnTo>
                    <a:pt x="640" y="368"/>
                  </a:lnTo>
                  <a:lnTo>
                    <a:pt x="635" y="408"/>
                  </a:lnTo>
                  <a:lnTo>
                    <a:pt x="676" y="425"/>
                  </a:lnTo>
                  <a:lnTo>
                    <a:pt x="685" y="431"/>
                  </a:lnTo>
                  <a:lnTo>
                    <a:pt x="692" y="441"/>
                  </a:lnTo>
                  <a:lnTo>
                    <a:pt x="694" y="453"/>
                  </a:lnTo>
                  <a:lnTo>
                    <a:pt x="692" y="465"/>
                  </a:lnTo>
                  <a:lnTo>
                    <a:pt x="674" y="509"/>
                  </a:lnTo>
                  <a:lnTo>
                    <a:pt x="667" y="519"/>
                  </a:lnTo>
                  <a:lnTo>
                    <a:pt x="658" y="525"/>
                  </a:lnTo>
                  <a:lnTo>
                    <a:pt x="646" y="527"/>
                  </a:lnTo>
                  <a:lnTo>
                    <a:pt x="635" y="525"/>
                  </a:lnTo>
                  <a:lnTo>
                    <a:pt x="593" y="509"/>
                  </a:lnTo>
                  <a:lnTo>
                    <a:pt x="576" y="532"/>
                  </a:lnTo>
                  <a:lnTo>
                    <a:pt x="555" y="554"/>
                  </a:lnTo>
                  <a:lnTo>
                    <a:pt x="533" y="575"/>
                  </a:lnTo>
                  <a:lnTo>
                    <a:pt x="508" y="593"/>
                  </a:lnTo>
                  <a:lnTo>
                    <a:pt x="526" y="635"/>
                  </a:lnTo>
                  <a:lnTo>
                    <a:pt x="528" y="647"/>
                  </a:lnTo>
                  <a:lnTo>
                    <a:pt x="526" y="658"/>
                  </a:lnTo>
                  <a:lnTo>
                    <a:pt x="520" y="668"/>
                  </a:lnTo>
                  <a:lnTo>
                    <a:pt x="509" y="675"/>
                  </a:lnTo>
                  <a:lnTo>
                    <a:pt x="466" y="694"/>
                  </a:lnTo>
                  <a:lnTo>
                    <a:pt x="454" y="696"/>
                  </a:lnTo>
                  <a:lnTo>
                    <a:pt x="442" y="694"/>
                  </a:lnTo>
                  <a:lnTo>
                    <a:pt x="432" y="687"/>
                  </a:lnTo>
                  <a:lnTo>
                    <a:pt x="425" y="677"/>
                  </a:lnTo>
                  <a:lnTo>
                    <a:pt x="408" y="636"/>
                  </a:lnTo>
                  <a:lnTo>
                    <a:pt x="368" y="641"/>
                  </a:lnTo>
                  <a:lnTo>
                    <a:pt x="327" y="641"/>
                  </a:lnTo>
                  <a:lnTo>
                    <a:pt x="289" y="636"/>
                  </a:lnTo>
                  <a:lnTo>
                    <a:pt x="271" y="677"/>
                  </a:lnTo>
                  <a:lnTo>
                    <a:pt x="264" y="687"/>
                  </a:lnTo>
                  <a:lnTo>
                    <a:pt x="254" y="693"/>
                  </a:lnTo>
                  <a:lnTo>
                    <a:pt x="243" y="696"/>
                  </a:lnTo>
                  <a:lnTo>
                    <a:pt x="231" y="694"/>
                  </a:lnTo>
                  <a:lnTo>
                    <a:pt x="187" y="676"/>
                  </a:lnTo>
                  <a:lnTo>
                    <a:pt x="178" y="668"/>
                  </a:lnTo>
                  <a:lnTo>
                    <a:pt x="172" y="659"/>
                  </a:lnTo>
                  <a:lnTo>
                    <a:pt x="169" y="647"/>
                  </a:lnTo>
                  <a:lnTo>
                    <a:pt x="171" y="636"/>
                  </a:lnTo>
                  <a:lnTo>
                    <a:pt x="188" y="594"/>
                  </a:lnTo>
                  <a:lnTo>
                    <a:pt x="157" y="570"/>
                  </a:lnTo>
                  <a:lnTo>
                    <a:pt x="129" y="542"/>
                  </a:lnTo>
                  <a:lnTo>
                    <a:pt x="104" y="510"/>
                  </a:lnTo>
                  <a:lnTo>
                    <a:pt x="62" y="527"/>
                  </a:lnTo>
                  <a:lnTo>
                    <a:pt x="50" y="530"/>
                  </a:lnTo>
                  <a:lnTo>
                    <a:pt x="39" y="528"/>
                  </a:lnTo>
                  <a:lnTo>
                    <a:pt x="28" y="521"/>
                  </a:lnTo>
                  <a:lnTo>
                    <a:pt x="21" y="511"/>
                  </a:lnTo>
                  <a:lnTo>
                    <a:pt x="3" y="467"/>
                  </a:lnTo>
                  <a:lnTo>
                    <a:pt x="1" y="455"/>
                  </a:lnTo>
                  <a:lnTo>
                    <a:pt x="3" y="443"/>
                  </a:lnTo>
                  <a:lnTo>
                    <a:pt x="9" y="433"/>
                  </a:lnTo>
                  <a:lnTo>
                    <a:pt x="19" y="427"/>
                  </a:lnTo>
                  <a:lnTo>
                    <a:pt x="62" y="409"/>
                  </a:lnTo>
                  <a:lnTo>
                    <a:pt x="56" y="369"/>
                  </a:lnTo>
                  <a:lnTo>
                    <a:pt x="56" y="328"/>
                  </a:lnTo>
                  <a:lnTo>
                    <a:pt x="62" y="290"/>
                  </a:lnTo>
                  <a:lnTo>
                    <a:pt x="18" y="272"/>
                  </a:lnTo>
                  <a:lnTo>
                    <a:pt x="8" y="265"/>
                  </a:lnTo>
                  <a:lnTo>
                    <a:pt x="2" y="255"/>
                  </a:lnTo>
                  <a:lnTo>
                    <a:pt x="0" y="244"/>
                  </a:lnTo>
                  <a:lnTo>
                    <a:pt x="2" y="232"/>
                  </a:lnTo>
                  <a:lnTo>
                    <a:pt x="20" y="188"/>
                  </a:lnTo>
                  <a:lnTo>
                    <a:pt x="27" y="178"/>
                  </a:lnTo>
                  <a:lnTo>
                    <a:pt x="37" y="172"/>
                  </a:lnTo>
                  <a:lnTo>
                    <a:pt x="49" y="168"/>
                  </a:lnTo>
                  <a:lnTo>
                    <a:pt x="60" y="171"/>
                  </a:lnTo>
                  <a:lnTo>
                    <a:pt x="104" y="189"/>
                  </a:lnTo>
                  <a:lnTo>
                    <a:pt x="121" y="165"/>
                  </a:lnTo>
                  <a:lnTo>
                    <a:pt x="140" y="143"/>
                  </a:lnTo>
                  <a:lnTo>
                    <a:pt x="163" y="124"/>
                  </a:lnTo>
                  <a:lnTo>
                    <a:pt x="187" y="105"/>
                  </a:lnTo>
                  <a:lnTo>
                    <a:pt x="169" y="63"/>
                  </a:lnTo>
                  <a:lnTo>
                    <a:pt x="167" y="50"/>
                  </a:lnTo>
                  <a:lnTo>
                    <a:pt x="169" y="38"/>
                  </a:lnTo>
                  <a:lnTo>
                    <a:pt x="175" y="29"/>
                  </a:lnTo>
                  <a:lnTo>
                    <a:pt x="185" y="22"/>
                  </a:lnTo>
                  <a:lnTo>
                    <a:pt x="229" y="4"/>
                  </a:lnTo>
                  <a:lnTo>
                    <a:pt x="241" y="0"/>
                  </a:lnTo>
                  <a:lnTo>
                    <a:pt x="252" y="4"/>
                  </a:lnTo>
                  <a:lnTo>
                    <a:pt x="262" y="10"/>
                  </a:lnTo>
                  <a:lnTo>
                    <a:pt x="269" y="20"/>
                  </a:lnTo>
                  <a:lnTo>
                    <a:pt x="287" y="63"/>
                  </a:lnTo>
                  <a:lnTo>
                    <a:pt x="327" y="58"/>
                  </a:lnTo>
                  <a:lnTo>
                    <a:pt x="366" y="58"/>
                  </a:lnTo>
                  <a:lnTo>
                    <a:pt x="406" y="63"/>
                  </a:lnTo>
                  <a:lnTo>
                    <a:pt x="423" y="19"/>
                  </a:lnTo>
                  <a:lnTo>
                    <a:pt x="430" y="10"/>
                  </a:lnTo>
                  <a:lnTo>
                    <a:pt x="440" y="3"/>
                  </a:lnTo>
                  <a:lnTo>
                    <a:pt x="4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48" name="Group 60"/>
          <p:cNvGrpSpPr>
            <a:grpSpLocks noChangeAspect="1"/>
          </p:cNvGrpSpPr>
          <p:nvPr/>
        </p:nvGrpSpPr>
        <p:grpSpPr bwMode="auto">
          <a:xfrm>
            <a:off x="3295491" y="2706359"/>
            <a:ext cx="249237" cy="354013"/>
            <a:chOff x="2057" y="1352"/>
            <a:chExt cx="157" cy="22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951" name="Freeform 62"/>
            <p:cNvSpPr>
              <a:spLocks/>
            </p:cNvSpPr>
            <p:nvPr/>
          </p:nvSpPr>
          <p:spPr bwMode="auto">
            <a:xfrm>
              <a:off x="2073" y="1392"/>
              <a:ext cx="28" cy="37"/>
            </a:xfrm>
            <a:custGeom>
              <a:avLst/>
              <a:gdLst>
                <a:gd name="T0" fmla="*/ 214 w 427"/>
                <a:gd name="T1" fmla="*/ 0 h 549"/>
                <a:gd name="T2" fmla="*/ 226 w 427"/>
                <a:gd name="T3" fmla="*/ 0 h 549"/>
                <a:gd name="T4" fmla="*/ 247 w 427"/>
                <a:gd name="T5" fmla="*/ 2 h 549"/>
                <a:gd name="T6" fmla="*/ 275 w 427"/>
                <a:gd name="T7" fmla="*/ 7 h 549"/>
                <a:gd name="T8" fmla="*/ 306 w 427"/>
                <a:gd name="T9" fmla="*/ 18 h 549"/>
                <a:gd name="T10" fmla="*/ 339 w 427"/>
                <a:gd name="T11" fmla="*/ 36 h 549"/>
                <a:gd name="T12" fmla="*/ 370 w 427"/>
                <a:gd name="T13" fmla="*/ 63 h 549"/>
                <a:gd name="T14" fmla="*/ 397 w 427"/>
                <a:gd name="T15" fmla="*/ 102 h 549"/>
                <a:gd name="T16" fmla="*/ 416 w 427"/>
                <a:gd name="T17" fmla="*/ 153 h 549"/>
                <a:gd name="T18" fmla="*/ 425 w 427"/>
                <a:gd name="T19" fmla="*/ 218 h 549"/>
                <a:gd name="T20" fmla="*/ 426 w 427"/>
                <a:gd name="T21" fmla="*/ 225 h 549"/>
                <a:gd name="T22" fmla="*/ 427 w 427"/>
                <a:gd name="T23" fmla="*/ 246 h 549"/>
                <a:gd name="T24" fmla="*/ 427 w 427"/>
                <a:gd name="T25" fmla="*/ 278 h 549"/>
                <a:gd name="T26" fmla="*/ 424 w 427"/>
                <a:gd name="T27" fmla="*/ 316 h 549"/>
                <a:gd name="T28" fmla="*/ 418 w 427"/>
                <a:gd name="T29" fmla="*/ 359 h 549"/>
                <a:gd name="T30" fmla="*/ 406 w 427"/>
                <a:gd name="T31" fmla="*/ 405 h 549"/>
                <a:gd name="T32" fmla="*/ 388 w 427"/>
                <a:gd name="T33" fmla="*/ 448 h 549"/>
                <a:gd name="T34" fmla="*/ 360 w 427"/>
                <a:gd name="T35" fmla="*/ 488 h 549"/>
                <a:gd name="T36" fmla="*/ 324 w 427"/>
                <a:gd name="T37" fmla="*/ 519 h 549"/>
                <a:gd name="T38" fmla="*/ 276 w 427"/>
                <a:gd name="T39" fmla="*/ 540 h 549"/>
                <a:gd name="T40" fmla="*/ 216 w 427"/>
                <a:gd name="T41" fmla="*/ 549 h 549"/>
                <a:gd name="T42" fmla="*/ 181 w 427"/>
                <a:gd name="T43" fmla="*/ 547 h 549"/>
                <a:gd name="T44" fmla="*/ 127 w 427"/>
                <a:gd name="T45" fmla="*/ 531 h 549"/>
                <a:gd name="T46" fmla="*/ 85 w 427"/>
                <a:gd name="T47" fmla="*/ 504 h 549"/>
                <a:gd name="T48" fmla="*/ 53 w 427"/>
                <a:gd name="T49" fmla="*/ 468 h 549"/>
                <a:gd name="T50" fmla="*/ 30 w 427"/>
                <a:gd name="T51" fmla="*/ 426 h 549"/>
                <a:gd name="T52" fmla="*/ 15 w 427"/>
                <a:gd name="T53" fmla="*/ 382 h 549"/>
                <a:gd name="T54" fmla="*/ 6 w 427"/>
                <a:gd name="T55" fmla="*/ 338 h 549"/>
                <a:gd name="T56" fmla="*/ 1 w 427"/>
                <a:gd name="T57" fmla="*/ 296 h 549"/>
                <a:gd name="T58" fmla="*/ 0 w 427"/>
                <a:gd name="T59" fmla="*/ 260 h 549"/>
                <a:gd name="T60" fmla="*/ 1 w 427"/>
                <a:gd name="T61" fmla="*/ 234 h 549"/>
                <a:gd name="T62" fmla="*/ 2 w 427"/>
                <a:gd name="T63" fmla="*/ 220 h 549"/>
                <a:gd name="T64" fmla="*/ 5 w 427"/>
                <a:gd name="T65" fmla="*/ 183 h 549"/>
                <a:gd name="T66" fmla="*/ 20 w 427"/>
                <a:gd name="T67" fmla="*/ 125 h 549"/>
                <a:gd name="T68" fmla="*/ 44 w 427"/>
                <a:gd name="T69" fmla="*/ 80 h 549"/>
                <a:gd name="T70" fmla="*/ 72 w 427"/>
                <a:gd name="T71" fmla="*/ 49 h 549"/>
                <a:gd name="T72" fmla="*/ 105 w 427"/>
                <a:gd name="T73" fmla="*/ 26 h 549"/>
                <a:gd name="T74" fmla="*/ 137 w 427"/>
                <a:gd name="T75" fmla="*/ 12 h 549"/>
                <a:gd name="T76" fmla="*/ 168 w 427"/>
                <a:gd name="T77" fmla="*/ 4 h 549"/>
                <a:gd name="T78" fmla="*/ 193 w 427"/>
                <a:gd name="T79" fmla="*/ 1 h 549"/>
                <a:gd name="T80" fmla="*/ 210 w 427"/>
                <a:gd name="T81" fmla="*/ 0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549">
                  <a:moveTo>
                    <a:pt x="210" y="0"/>
                  </a:moveTo>
                  <a:lnTo>
                    <a:pt x="214" y="0"/>
                  </a:lnTo>
                  <a:lnTo>
                    <a:pt x="219" y="0"/>
                  </a:lnTo>
                  <a:lnTo>
                    <a:pt x="226" y="0"/>
                  </a:lnTo>
                  <a:lnTo>
                    <a:pt x="235" y="1"/>
                  </a:lnTo>
                  <a:lnTo>
                    <a:pt x="247" y="2"/>
                  </a:lnTo>
                  <a:lnTo>
                    <a:pt x="261" y="4"/>
                  </a:lnTo>
                  <a:lnTo>
                    <a:pt x="275" y="7"/>
                  </a:lnTo>
                  <a:lnTo>
                    <a:pt x="290" y="12"/>
                  </a:lnTo>
                  <a:lnTo>
                    <a:pt x="306" y="18"/>
                  </a:lnTo>
                  <a:lnTo>
                    <a:pt x="323" y="26"/>
                  </a:lnTo>
                  <a:lnTo>
                    <a:pt x="339" y="36"/>
                  </a:lnTo>
                  <a:lnTo>
                    <a:pt x="355" y="49"/>
                  </a:lnTo>
                  <a:lnTo>
                    <a:pt x="370" y="63"/>
                  </a:lnTo>
                  <a:lnTo>
                    <a:pt x="385" y="80"/>
                  </a:lnTo>
                  <a:lnTo>
                    <a:pt x="397" y="102"/>
                  </a:lnTo>
                  <a:lnTo>
                    <a:pt x="408" y="125"/>
                  </a:lnTo>
                  <a:lnTo>
                    <a:pt x="416" y="153"/>
                  </a:lnTo>
                  <a:lnTo>
                    <a:pt x="422" y="183"/>
                  </a:lnTo>
                  <a:lnTo>
                    <a:pt x="425" y="218"/>
                  </a:lnTo>
                  <a:lnTo>
                    <a:pt x="426" y="220"/>
                  </a:lnTo>
                  <a:lnTo>
                    <a:pt x="426" y="225"/>
                  </a:lnTo>
                  <a:lnTo>
                    <a:pt x="427" y="234"/>
                  </a:lnTo>
                  <a:lnTo>
                    <a:pt x="427" y="246"/>
                  </a:lnTo>
                  <a:lnTo>
                    <a:pt x="427" y="260"/>
                  </a:lnTo>
                  <a:lnTo>
                    <a:pt x="427" y="278"/>
                  </a:lnTo>
                  <a:lnTo>
                    <a:pt x="426" y="296"/>
                  </a:lnTo>
                  <a:lnTo>
                    <a:pt x="424" y="316"/>
                  </a:lnTo>
                  <a:lnTo>
                    <a:pt x="422" y="338"/>
                  </a:lnTo>
                  <a:lnTo>
                    <a:pt x="418" y="359"/>
                  </a:lnTo>
                  <a:lnTo>
                    <a:pt x="413" y="382"/>
                  </a:lnTo>
                  <a:lnTo>
                    <a:pt x="406" y="405"/>
                  </a:lnTo>
                  <a:lnTo>
                    <a:pt x="398" y="426"/>
                  </a:lnTo>
                  <a:lnTo>
                    <a:pt x="388" y="448"/>
                  </a:lnTo>
                  <a:lnTo>
                    <a:pt x="375" y="468"/>
                  </a:lnTo>
                  <a:lnTo>
                    <a:pt x="360" y="488"/>
                  </a:lnTo>
                  <a:lnTo>
                    <a:pt x="343" y="504"/>
                  </a:lnTo>
                  <a:lnTo>
                    <a:pt x="324" y="519"/>
                  </a:lnTo>
                  <a:lnTo>
                    <a:pt x="301" y="531"/>
                  </a:lnTo>
                  <a:lnTo>
                    <a:pt x="276" y="540"/>
                  </a:lnTo>
                  <a:lnTo>
                    <a:pt x="247" y="547"/>
                  </a:lnTo>
                  <a:lnTo>
                    <a:pt x="216" y="549"/>
                  </a:lnTo>
                  <a:lnTo>
                    <a:pt x="213" y="549"/>
                  </a:lnTo>
                  <a:lnTo>
                    <a:pt x="181" y="547"/>
                  </a:lnTo>
                  <a:lnTo>
                    <a:pt x="153" y="540"/>
                  </a:lnTo>
                  <a:lnTo>
                    <a:pt x="127" y="531"/>
                  </a:lnTo>
                  <a:lnTo>
                    <a:pt x="104" y="519"/>
                  </a:lnTo>
                  <a:lnTo>
                    <a:pt x="85" y="504"/>
                  </a:lnTo>
                  <a:lnTo>
                    <a:pt x="67" y="487"/>
                  </a:lnTo>
                  <a:lnTo>
                    <a:pt x="53" y="468"/>
                  </a:lnTo>
                  <a:lnTo>
                    <a:pt x="41" y="448"/>
                  </a:lnTo>
                  <a:lnTo>
                    <a:pt x="30" y="426"/>
                  </a:lnTo>
                  <a:lnTo>
                    <a:pt x="21" y="404"/>
                  </a:lnTo>
                  <a:lnTo>
                    <a:pt x="15" y="382"/>
                  </a:lnTo>
                  <a:lnTo>
                    <a:pt x="9" y="359"/>
                  </a:lnTo>
                  <a:lnTo>
                    <a:pt x="6" y="338"/>
                  </a:lnTo>
                  <a:lnTo>
                    <a:pt x="3" y="316"/>
                  </a:lnTo>
                  <a:lnTo>
                    <a:pt x="1" y="296"/>
                  </a:lnTo>
                  <a:lnTo>
                    <a:pt x="0" y="278"/>
                  </a:lnTo>
                  <a:lnTo>
                    <a:pt x="0" y="260"/>
                  </a:lnTo>
                  <a:lnTo>
                    <a:pt x="0" y="246"/>
                  </a:lnTo>
                  <a:lnTo>
                    <a:pt x="1" y="234"/>
                  </a:lnTo>
                  <a:lnTo>
                    <a:pt x="2" y="225"/>
                  </a:lnTo>
                  <a:lnTo>
                    <a:pt x="2" y="220"/>
                  </a:lnTo>
                  <a:lnTo>
                    <a:pt x="2" y="218"/>
                  </a:lnTo>
                  <a:lnTo>
                    <a:pt x="5" y="183"/>
                  </a:lnTo>
                  <a:lnTo>
                    <a:pt x="11" y="153"/>
                  </a:lnTo>
                  <a:lnTo>
                    <a:pt x="20" y="125"/>
                  </a:lnTo>
                  <a:lnTo>
                    <a:pt x="31" y="102"/>
                  </a:lnTo>
                  <a:lnTo>
                    <a:pt x="44" y="80"/>
                  </a:lnTo>
                  <a:lnTo>
                    <a:pt x="58" y="63"/>
                  </a:lnTo>
                  <a:lnTo>
                    <a:pt x="72" y="49"/>
                  </a:lnTo>
                  <a:lnTo>
                    <a:pt x="89" y="36"/>
                  </a:lnTo>
                  <a:lnTo>
                    <a:pt x="105" y="26"/>
                  </a:lnTo>
                  <a:lnTo>
                    <a:pt x="122" y="18"/>
                  </a:lnTo>
                  <a:lnTo>
                    <a:pt x="137" y="12"/>
                  </a:lnTo>
                  <a:lnTo>
                    <a:pt x="154" y="7"/>
                  </a:lnTo>
                  <a:lnTo>
                    <a:pt x="168" y="4"/>
                  </a:lnTo>
                  <a:lnTo>
                    <a:pt x="181" y="2"/>
                  </a:lnTo>
                  <a:lnTo>
                    <a:pt x="193" y="1"/>
                  </a:lnTo>
                  <a:lnTo>
                    <a:pt x="203" y="0"/>
                  </a:lnTo>
                  <a:lnTo>
                    <a:pt x="2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2" name="Freeform 63"/>
            <p:cNvSpPr>
              <a:spLocks/>
            </p:cNvSpPr>
            <p:nvPr/>
          </p:nvSpPr>
          <p:spPr bwMode="auto">
            <a:xfrm>
              <a:off x="2121" y="1392"/>
              <a:ext cx="29" cy="37"/>
            </a:xfrm>
            <a:custGeom>
              <a:avLst/>
              <a:gdLst>
                <a:gd name="T0" fmla="*/ 225 w 427"/>
                <a:gd name="T1" fmla="*/ 0 h 548"/>
                <a:gd name="T2" fmla="*/ 247 w 427"/>
                <a:gd name="T3" fmla="*/ 1 h 548"/>
                <a:gd name="T4" fmla="*/ 274 w 427"/>
                <a:gd name="T5" fmla="*/ 7 h 548"/>
                <a:gd name="T6" fmla="*/ 306 w 427"/>
                <a:gd name="T7" fmla="*/ 17 h 548"/>
                <a:gd name="T8" fmla="*/ 339 w 427"/>
                <a:gd name="T9" fmla="*/ 35 h 548"/>
                <a:gd name="T10" fmla="*/ 370 w 427"/>
                <a:gd name="T11" fmla="*/ 63 h 548"/>
                <a:gd name="T12" fmla="*/ 396 w 427"/>
                <a:gd name="T13" fmla="*/ 101 h 548"/>
                <a:gd name="T14" fmla="*/ 415 w 427"/>
                <a:gd name="T15" fmla="*/ 152 h 548"/>
                <a:gd name="T16" fmla="*/ 426 w 427"/>
                <a:gd name="T17" fmla="*/ 217 h 548"/>
                <a:gd name="T18" fmla="*/ 426 w 427"/>
                <a:gd name="T19" fmla="*/ 225 h 548"/>
                <a:gd name="T20" fmla="*/ 427 w 427"/>
                <a:gd name="T21" fmla="*/ 245 h 548"/>
                <a:gd name="T22" fmla="*/ 427 w 427"/>
                <a:gd name="T23" fmla="*/ 277 h 548"/>
                <a:gd name="T24" fmla="*/ 425 w 427"/>
                <a:gd name="T25" fmla="*/ 315 h 548"/>
                <a:gd name="T26" fmla="*/ 417 w 427"/>
                <a:gd name="T27" fmla="*/ 359 h 548"/>
                <a:gd name="T28" fmla="*/ 405 w 427"/>
                <a:gd name="T29" fmla="*/ 404 h 548"/>
                <a:gd name="T30" fmla="*/ 387 w 427"/>
                <a:gd name="T31" fmla="*/ 448 h 548"/>
                <a:gd name="T32" fmla="*/ 360 w 427"/>
                <a:gd name="T33" fmla="*/ 487 h 548"/>
                <a:gd name="T34" fmla="*/ 323 w 427"/>
                <a:gd name="T35" fmla="*/ 518 h 548"/>
                <a:gd name="T36" fmla="*/ 275 w 427"/>
                <a:gd name="T37" fmla="*/ 539 h 548"/>
                <a:gd name="T38" fmla="*/ 215 w 427"/>
                <a:gd name="T39" fmla="*/ 548 h 548"/>
                <a:gd name="T40" fmla="*/ 180 w 427"/>
                <a:gd name="T41" fmla="*/ 546 h 548"/>
                <a:gd name="T42" fmla="*/ 127 w 427"/>
                <a:gd name="T43" fmla="*/ 530 h 548"/>
                <a:gd name="T44" fmla="*/ 85 w 427"/>
                <a:gd name="T45" fmla="*/ 504 h 548"/>
                <a:gd name="T46" fmla="*/ 52 w 427"/>
                <a:gd name="T47" fmla="*/ 468 h 548"/>
                <a:gd name="T48" fmla="*/ 30 w 427"/>
                <a:gd name="T49" fmla="*/ 426 h 548"/>
                <a:gd name="T50" fmla="*/ 15 w 427"/>
                <a:gd name="T51" fmla="*/ 382 h 548"/>
                <a:gd name="T52" fmla="*/ 6 w 427"/>
                <a:gd name="T53" fmla="*/ 337 h 548"/>
                <a:gd name="T54" fmla="*/ 1 w 427"/>
                <a:gd name="T55" fmla="*/ 296 h 548"/>
                <a:gd name="T56" fmla="*/ 0 w 427"/>
                <a:gd name="T57" fmla="*/ 260 h 548"/>
                <a:gd name="T58" fmla="*/ 0 w 427"/>
                <a:gd name="T59" fmla="*/ 234 h 548"/>
                <a:gd name="T60" fmla="*/ 1 w 427"/>
                <a:gd name="T61" fmla="*/ 219 h 548"/>
                <a:gd name="T62" fmla="*/ 6 w 427"/>
                <a:gd name="T63" fmla="*/ 182 h 548"/>
                <a:gd name="T64" fmla="*/ 20 w 427"/>
                <a:gd name="T65" fmla="*/ 125 h 548"/>
                <a:gd name="T66" fmla="*/ 43 w 427"/>
                <a:gd name="T67" fmla="*/ 80 h 548"/>
                <a:gd name="T68" fmla="*/ 73 w 427"/>
                <a:gd name="T69" fmla="*/ 49 h 548"/>
                <a:gd name="T70" fmla="*/ 105 w 427"/>
                <a:gd name="T71" fmla="*/ 26 h 548"/>
                <a:gd name="T72" fmla="*/ 138 w 427"/>
                <a:gd name="T73" fmla="*/ 12 h 548"/>
                <a:gd name="T74" fmla="*/ 167 w 427"/>
                <a:gd name="T75" fmla="*/ 4 h 548"/>
                <a:gd name="T76" fmla="*/ 193 w 427"/>
                <a:gd name="T77" fmla="*/ 1 h 548"/>
                <a:gd name="T78" fmla="*/ 209 w 427"/>
                <a:gd name="T79" fmla="*/ 0 h 548"/>
                <a:gd name="T80" fmla="*/ 218 w 427"/>
                <a:gd name="T81" fmla="*/ 0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548">
                  <a:moveTo>
                    <a:pt x="218" y="0"/>
                  </a:moveTo>
                  <a:lnTo>
                    <a:pt x="225" y="0"/>
                  </a:lnTo>
                  <a:lnTo>
                    <a:pt x="234" y="0"/>
                  </a:lnTo>
                  <a:lnTo>
                    <a:pt x="247" y="1"/>
                  </a:lnTo>
                  <a:lnTo>
                    <a:pt x="260" y="4"/>
                  </a:lnTo>
                  <a:lnTo>
                    <a:pt x="274" y="7"/>
                  </a:lnTo>
                  <a:lnTo>
                    <a:pt x="289" y="11"/>
                  </a:lnTo>
                  <a:lnTo>
                    <a:pt x="306" y="17"/>
                  </a:lnTo>
                  <a:lnTo>
                    <a:pt x="322" y="25"/>
                  </a:lnTo>
                  <a:lnTo>
                    <a:pt x="339" y="35"/>
                  </a:lnTo>
                  <a:lnTo>
                    <a:pt x="354" y="48"/>
                  </a:lnTo>
                  <a:lnTo>
                    <a:pt x="370" y="63"/>
                  </a:lnTo>
                  <a:lnTo>
                    <a:pt x="384" y="80"/>
                  </a:lnTo>
                  <a:lnTo>
                    <a:pt x="396" y="101"/>
                  </a:lnTo>
                  <a:lnTo>
                    <a:pt x="407" y="124"/>
                  </a:lnTo>
                  <a:lnTo>
                    <a:pt x="415" y="152"/>
                  </a:lnTo>
                  <a:lnTo>
                    <a:pt x="423" y="182"/>
                  </a:lnTo>
                  <a:lnTo>
                    <a:pt x="426" y="217"/>
                  </a:lnTo>
                  <a:lnTo>
                    <a:pt x="426" y="219"/>
                  </a:lnTo>
                  <a:lnTo>
                    <a:pt x="426" y="225"/>
                  </a:lnTo>
                  <a:lnTo>
                    <a:pt x="427" y="234"/>
                  </a:lnTo>
                  <a:lnTo>
                    <a:pt x="427" y="245"/>
                  </a:lnTo>
                  <a:lnTo>
                    <a:pt x="427" y="260"/>
                  </a:lnTo>
                  <a:lnTo>
                    <a:pt x="427" y="277"/>
                  </a:lnTo>
                  <a:lnTo>
                    <a:pt x="426" y="295"/>
                  </a:lnTo>
                  <a:lnTo>
                    <a:pt x="425" y="315"/>
                  </a:lnTo>
                  <a:lnTo>
                    <a:pt x="422" y="337"/>
                  </a:lnTo>
                  <a:lnTo>
                    <a:pt x="417" y="359"/>
                  </a:lnTo>
                  <a:lnTo>
                    <a:pt x="412" y="382"/>
                  </a:lnTo>
                  <a:lnTo>
                    <a:pt x="405" y="404"/>
                  </a:lnTo>
                  <a:lnTo>
                    <a:pt x="397" y="426"/>
                  </a:lnTo>
                  <a:lnTo>
                    <a:pt x="387" y="448"/>
                  </a:lnTo>
                  <a:lnTo>
                    <a:pt x="375" y="467"/>
                  </a:lnTo>
                  <a:lnTo>
                    <a:pt x="360" y="487"/>
                  </a:lnTo>
                  <a:lnTo>
                    <a:pt x="343" y="504"/>
                  </a:lnTo>
                  <a:lnTo>
                    <a:pt x="323" y="518"/>
                  </a:lnTo>
                  <a:lnTo>
                    <a:pt x="301" y="530"/>
                  </a:lnTo>
                  <a:lnTo>
                    <a:pt x="275" y="539"/>
                  </a:lnTo>
                  <a:lnTo>
                    <a:pt x="247" y="546"/>
                  </a:lnTo>
                  <a:lnTo>
                    <a:pt x="215" y="548"/>
                  </a:lnTo>
                  <a:lnTo>
                    <a:pt x="212" y="548"/>
                  </a:lnTo>
                  <a:lnTo>
                    <a:pt x="180" y="546"/>
                  </a:lnTo>
                  <a:lnTo>
                    <a:pt x="152" y="539"/>
                  </a:lnTo>
                  <a:lnTo>
                    <a:pt x="127" y="530"/>
                  </a:lnTo>
                  <a:lnTo>
                    <a:pt x="104" y="518"/>
                  </a:lnTo>
                  <a:lnTo>
                    <a:pt x="85" y="504"/>
                  </a:lnTo>
                  <a:lnTo>
                    <a:pt x="68" y="487"/>
                  </a:lnTo>
                  <a:lnTo>
                    <a:pt x="52" y="468"/>
                  </a:lnTo>
                  <a:lnTo>
                    <a:pt x="40" y="448"/>
                  </a:lnTo>
                  <a:lnTo>
                    <a:pt x="30" y="426"/>
                  </a:lnTo>
                  <a:lnTo>
                    <a:pt x="22" y="404"/>
                  </a:lnTo>
                  <a:lnTo>
                    <a:pt x="15" y="382"/>
                  </a:lnTo>
                  <a:lnTo>
                    <a:pt x="10" y="359"/>
                  </a:lnTo>
                  <a:lnTo>
                    <a:pt x="6" y="337"/>
                  </a:lnTo>
                  <a:lnTo>
                    <a:pt x="3" y="315"/>
                  </a:lnTo>
                  <a:lnTo>
                    <a:pt x="1" y="296"/>
                  </a:lnTo>
                  <a:lnTo>
                    <a:pt x="0" y="277"/>
                  </a:lnTo>
                  <a:lnTo>
                    <a:pt x="0" y="260"/>
                  </a:lnTo>
                  <a:lnTo>
                    <a:pt x="0" y="245"/>
                  </a:lnTo>
                  <a:lnTo>
                    <a:pt x="0" y="234"/>
                  </a:lnTo>
                  <a:lnTo>
                    <a:pt x="1" y="225"/>
                  </a:lnTo>
                  <a:lnTo>
                    <a:pt x="1" y="219"/>
                  </a:lnTo>
                  <a:lnTo>
                    <a:pt x="2" y="217"/>
                  </a:lnTo>
                  <a:lnTo>
                    <a:pt x="6" y="182"/>
                  </a:lnTo>
                  <a:lnTo>
                    <a:pt x="12" y="152"/>
                  </a:lnTo>
                  <a:lnTo>
                    <a:pt x="20" y="125"/>
                  </a:lnTo>
                  <a:lnTo>
                    <a:pt x="31" y="101"/>
                  </a:lnTo>
                  <a:lnTo>
                    <a:pt x="43" y="80"/>
                  </a:lnTo>
                  <a:lnTo>
                    <a:pt x="57" y="63"/>
                  </a:lnTo>
                  <a:lnTo>
                    <a:pt x="73" y="49"/>
                  </a:lnTo>
                  <a:lnTo>
                    <a:pt x="89" y="35"/>
                  </a:lnTo>
                  <a:lnTo>
                    <a:pt x="105" y="26"/>
                  </a:lnTo>
                  <a:lnTo>
                    <a:pt x="121" y="18"/>
                  </a:lnTo>
                  <a:lnTo>
                    <a:pt x="138" y="12"/>
                  </a:lnTo>
                  <a:lnTo>
                    <a:pt x="153" y="7"/>
                  </a:lnTo>
                  <a:lnTo>
                    <a:pt x="167" y="4"/>
                  </a:lnTo>
                  <a:lnTo>
                    <a:pt x="180" y="2"/>
                  </a:lnTo>
                  <a:lnTo>
                    <a:pt x="193" y="1"/>
                  </a:lnTo>
                  <a:lnTo>
                    <a:pt x="202" y="0"/>
                  </a:lnTo>
                  <a:lnTo>
                    <a:pt x="209" y="0"/>
                  </a:lnTo>
                  <a:lnTo>
                    <a:pt x="214" y="0"/>
                  </a:lnTo>
                  <a:lnTo>
                    <a:pt x="2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3" name="Freeform 64"/>
            <p:cNvSpPr>
              <a:spLocks/>
            </p:cNvSpPr>
            <p:nvPr/>
          </p:nvSpPr>
          <p:spPr bwMode="auto">
            <a:xfrm>
              <a:off x="2170" y="1392"/>
              <a:ext cx="28" cy="37"/>
            </a:xfrm>
            <a:custGeom>
              <a:avLst/>
              <a:gdLst>
                <a:gd name="T0" fmla="*/ 225 w 427"/>
                <a:gd name="T1" fmla="*/ 0 h 548"/>
                <a:gd name="T2" fmla="*/ 246 w 427"/>
                <a:gd name="T3" fmla="*/ 1 h 548"/>
                <a:gd name="T4" fmla="*/ 273 w 427"/>
                <a:gd name="T5" fmla="*/ 7 h 548"/>
                <a:gd name="T6" fmla="*/ 305 w 427"/>
                <a:gd name="T7" fmla="*/ 17 h 548"/>
                <a:gd name="T8" fmla="*/ 338 w 427"/>
                <a:gd name="T9" fmla="*/ 35 h 548"/>
                <a:gd name="T10" fmla="*/ 369 w 427"/>
                <a:gd name="T11" fmla="*/ 63 h 548"/>
                <a:gd name="T12" fmla="*/ 396 w 427"/>
                <a:gd name="T13" fmla="*/ 101 h 548"/>
                <a:gd name="T14" fmla="*/ 416 w 427"/>
                <a:gd name="T15" fmla="*/ 152 h 548"/>
                <a:gd name="T16" fmla="*/ 425 w 427"/>
                <a:gd name="T17" fmla="*/ 217 h 548"/>
                <a:gd name="T18" fmla="*/ 426 w 427"/>
                <a:gd name="T19" fmla="*/ 225 h 548"/>
                <a:gd name="T20" fmla="*/ 427 w 427"/>
                <a:gd name="T21" fmla="*/ 245 h 548"/>
                <a:gd name="T22" fmla="*/ 426 w 427"/>
                <a:gd name="T23" fmla="*/ 277 h 548"/>
                <a:gd name="T24" fmla="*/ 424 w 427"/>
                <a:gd name="T25" fmla="*/ 315 h 548"/>
                <a:gd name="T26" fmla="*/ 417 w 427"/>
                <a:gd name="T27" fmla="*/ 359 h 548"/>
                <a:gd name="T28" fmla="*/ 406 w 427"/>
                <a:gd name="T29" fmla="*/ 404 h 548"/>
                <a:gd name="T30" fmla="*/ 386 w 427"/>
                <a:gd name="T31" fmla="*/ 448 h 548"/>
                <a:gd name="T32" fmla="*/ 360 w 427"/>
                <a:gd name="T33" fmla="*/ 487 h 548"/>
                <a:gd name="T34" fmla="*/ 322 w 427"/>
                <a:gd name="T35" fmla="*/ 518 h 548"/>
                <a:gd name="T36" fmla="*/ 274 w 427"/>
                <a:gd name="T37" fmla="*/ 539 h 548"/>
                <a:gd name="T38" fmla="*/ 214 w 427"/>
                <a:gd name="T39" fmla="*/ 548 h 548"/>
                <a:gd name="T40" fmla="*/ 180 w 427"/>
                <a:gd name="T41" fmla="*/ 546 h 548"/>
                <a:gd name="T42" fmla="*/ 126 w 427"/>
                <a:gd name="T43" fmla="*/ 530 h 548"/>
                <a:gd name="T44" fmla="*/ 84 w 427"/>
                <a:gd name="T45" fmla="*/ 504 h 548"/>
                <a:gd name="T46" fmla="*/ 53 w 427"/>
                <a:gd name="T47" fmla="*/ 468 h 548"/>
                <a:gd name="T48" fmla="*/ 29 w 427"/>
                <a:gd name="T49" fmla="*/ 426 h 548"/>
                <a:gd name="T50" fmla="*/ 14 w 427"/>
                <a:gd name="T51" fmla="*/ 382 h 548"/>
                <a:gd name="T52" fmla="*/ 5 w 427"/>
                <a:gd name="T53" fmla="*/ 337 h 548"/>
                <a:gd name="T54" fmla="*/ 1 w 427"/>
                <a:gd name="T55" fmla="*/ 296 h 548"/>
                <a:gd name="T56" fmla="*/ 0 w 427"/>
                <a:gd name="T57" fmla="*/ 260 h 548"/>
                <a:gd name="T58" fmla="*/ 1 w 427"/>
                <a:gd name="T59" fmla="*/ 234 h 548"/>
                <a:gd name="T60" fmla="*/ 2 w 427"/>
                <a:gd name="T61" fmla="*/ 219 h 548"/>
                <a:gd name="T62" fmla="*/ 5 w 427"/>
                <a:gd name="T63" fmla="*/ 182 h 548"/>
                <a:gd name="T64" fmla="*/ 19 w 427"/>
                <a:gd name="T65" fmla="*/ 125 h 548"/>
                <a:gd name="T66" fmla="*/ 42 w 427"/>
                <a:gd name="T67" fmla="*/ 80 h 548"/>
                <a:gd name="T68" fmla="*/ 72 w 427"/>
                <a:gd name="T69" fmla="*/ 49 h 548"/>
                <a:gd name="T70" fmla="*/ 105 w 427"/>
                <a:gd name="T71" fmla="*/ 26 h 548"/>
                <a:gd name="T72" fmla="*/ 137 w 427"/>
                <a:gd name="T73" fmla="*/ 12 h 548"/>
                <a:gd name="T74" fmla="*/ 168 w 427"/>
                <a:gd name="T75" fmla="*/ 4 h 548"/>
                <a:gd name="T76" fmla="*/ 192 w 427"/>
                <a:gd name="T77" fmla="*/ 1 h 548"/>
                <a:gd name="T78" fmla="*/ 208 w 427"/>
                <a:gd name="T79" fmla="*/ 0 h 548"/>
                <a:gd name="T80" fmla="*/ 217 w 427"/>
                <a:gd name="T81" fmla="*/ 0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548">
                  <a:moveTo>
                    <a:pt x="217" y="0"/>
                  </a:moveTo>
                  <a:lnTo>
                    <a:pt x="225" y="0"/>
                  </a:lnTo>
                  <a:lnTo>
                    <a:pt x="235" y="0"/>
                  </a:lnTo>
                  <a:lnTo>
                    <a:pt x="246" y="1"/>
                  </a:lnTo>
                  <a:lnTo>
                    <a:pt x="259" y="4"/>
                  </a:lnTo>
                  <a:lnTo>
                    <a:pt x="273" y="7"/>
                  </a:lnTo>
                  <a:lnTo>
                    <a:pt x="290" y="11"/>
                  </a:lnTo>
                  <a:lnTo>
                    <a:pt x="305" y="17"/>
                  </a:lnTo>
                  <a:lnTo>
                    <a:pt x="322" y="25"/>
                  </a:lnTo>
                  <a:lnTo>
                    <a:pt x="338" y="35"/>
                  </a:lnTo>
                  <a:lnTo>
                    <a:pt x="354" y="48"/>
                  </a:lnTo>
                  <a:lnTo>
                    <a:pt x="369" y="63"/>
                  </a:lnTo>
                  <a:lnTo>
                    <a:pt x="383" y="80"/>
                  </a:lnTo>
                  <a:lnTo>
                    <a:pt x="396" y="101"/>
                  </a:lnTo>
                  <a:lnTo>
                    <a:pt x="407" y="124"/>
                  </a:lnTo>
                  <a:lnTo>
                    <a:pt x="416" y="152"/>
                  </a:lnTo>
                  <a:lnTo>
                    <a:pt x="422" y="182"/>
                  </a:lnTo>
                  <a:lnTo>
                    <a:pt x="425" y="217"/>
                  </a:lnTo>
                  <a:lnTo>
                    <a:pt x="425" y="219"/>
                  </a:lnTo>
                  <a:lnTo>
                    <a:pt x="426" y="225"/>
                  </a:lnTo>
                  <a:lnTo>
                    <a:pt x="426" y="234"/>
                  </a:lnTo>
                  <a:lnTo>
                    <a:pt x="427" y="245"/>
                  </a:lnTo>
                  <a:lnTo>
                    <a:pt x="427" y="260"/>
                  </a:lnTo>
                  <a:lnTo>
                    <a:pt x="426" y="277"/>
                  </a:lnTo>
                  <a:lnTo>
                    <a:pt x="426" y="295"/>
                  </a:lnTo>
                  <a:lnTo>
                    <a:pt x="424" y="315"/>
                  </a:lnTo>
                  <a:lnTo>
                    <a:pt x="421" y="337"/>
                  </a:lnTo>
                  <a:lnTo>
                    <a:pt x="417" y="359"/>
                  </a:lnTo>
                  <a:lnTo>
                    <a:pt x="412" y="382"/>
                  </a:lnTo>
                  <a:lnTo>
                    <a:pt x="406" y="404"/>
                  </a:lnTo>
                  <a:lnTo>
                    <a:pt x="396" y="426"/>
                  </a:lnTo>
                  <a:lnTo>
                    <a:pt x="386" y="448"/>
                  </a:lnTo>
                  <a:lnTo>
                    <a:pt x="374" y="467"/>
                  </a:lnTo>
                  <a:lnTo>
                    <a:pt x="360" y="487"/>
                  </a:lnTo>
                  <a:lnTo>
                    <a:pt x="343" y="504"/>
                  </a:lnTo>
                  <a:lnTo>
                    <a:pt x="322" y="518"/>
                  </a:lnTo>
                  <a:lnTo>
                    <a:pt x="300" y="530"/>
                  </a:lnTo>
                  <a:lnTo>
                    <a:pt x="274" y="539"/>
                  </a:lnTo>
                  <a:lnTo>
                    <a:pt x="246" y="546"/>
                  </a:lnTo>
                  <a:lnTo>
                    <a:pt x="214" y="548"/>
                  </a:lnTo>
                  <a:lnTo>
                    <a:pt x="211" y="548"/>
                  </a:lnTo>
                  <a:lnTo>
                    <a:pt x="180" y="546"/>
                  </a:lnTo>
                  <a:lnTo>
                    <a:pt x="151" y="539"/>
                  </a:lnTo>
                  <a:lnTo>
                    <a:pt x="126" y="530"/>
                  </a:lnTo>
                  <a:lnTo>
                    <a:pt x="103" y="518"/>
                  </a:lnTo>
                  <a:lnTo>
                    <a:pt x="84" y="504"/>
                  </a:lnTo>
                  <a:lnTo>
                    <a:pt x="67" y="487"/>
                  </a:lnTo>
                  <a:lnTo>
                    <a:pt x="53" y="468"/>
                  </a:lnTo>
                  <a:lnTo>
                    <a:pt x="40" y="448"/>
                  </a:lnTo>
                  <a:lnTo>
                    <a:pt x="29" y="426"/>
                  </a:lnTo>
                  <a:lnTo>
                    <a:pt x="21" y="404"/>
                  </a:lnTo>
                  <a:lnTo>
                    <a:pt x="14" y="382"/>
                  </a:lnTo>
                  <a:lnTo>
                    <a:pt x="9" y="359"/>
                  </a:lnTo>
                  <a:lnTo>
                    <a:pt x="5" y="337"/>
                  </a:lnTo>
                  <a:lnTo>
                    <a:pt x="3" y="315"/>
                  </a:lnTo>
                  <a:lnTo>
                    <a:pt x="1" y="296"/>
                  </a:lnTo>
                  <a:lnTo>
                    <a:pt x="0" y="277"/>
                  </a:lnTo>
                  <a:lnTo>
                    <a:pt x="0" y="260"/>
                  </a:lnTo>
                  <a:lnTo>
                    <a:pt x="0" y="245"/>
                  </a:lnTo>
                  <a:lnTo>
                    <a:pt x="1" y="234"/>
                  </a:lnTo>
                  <a:lnTo>
                    <a:pt x="1" y="225"/>
                  </a:lnTo>
                  <a:lnTo>
                    <a:pt x="2" y="219"/>
                  </a:lnTo>
                  <a:lnTo>
                    <a:pt x="2" y="217"/>
                  </a:lnTo>
                  <a:lnTo>
                    <a:pt x="5" y="182"/>
                  </a:lnTo>
                  <a:lnTo>
                    <a:pt x="11" y="152"/>
                  </a:lnTo>
                  <a:lnTo>
                    <a:pt x="19" y="125"/>
                  </a:lnTo>
                  <a:lnTo>
                    <a:pt x="30" y="101"/>
                  </a:lnTo>
                  <a:lnTo>
                    <a:pt x="42" y="80"/>
                  </a:lnTo>
                  <a:lnTo>
                    <a:pt x="57" y="63"/>
                  </a:lnTo>
                  <a:lnTo>
                    <a:pt x="72" y="49"/>
                  </a:lnTo>
                  <a:lnTo>
                    <a:pt x="88" y="35"/>
                  </a:lnTo>
                  <a:lnTo>
                    <a:pt x="105" y="26"/>
                  </a:lnTo>
                  <a:lnTo>
                    <a:pt x="121" y="18"/>
                  </a:lnTo>
                  <a:lnTo>
                    <a:pt x="137" y="12"/>
                  </a:lnTo>
                  <a:lnTo>
                    <a:pt x="152" y="7"/>
                  </a:lnTo>
                  <a:lnTo>
                    <a:pt x="168" y="4"/>
                  </a:lnTo>
                  <a:lnTo>
                    <a:pt x="181" y="2"/>
                  </a:lnTo>
                  <a:lnTo>
                    <a:pt x="192" y="1"/>
                  </a:lnTo>
                  <a:lnTo>
                    <a:pt x="201" y="0"/>
                  </a:lnTo>
                  <a:lnTo>
                    <a:pt x="208" y="0"/>
                  </a:lnTo>
                  <a:lnTo>
                    <a:pt x="213" y="0"/>
                  </a:lnTo>
                  <a:lnTo>
                    <a:pt x="2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4" name="Freeform 65"/>
            <p:cNvSpPr>
              <a:spLocks/>
            </p:cNvSpPr>
            <p:nvPr/>
          </p:nvSpPr>
          <p:spPr bwMode="auto">
            <a:xfrm>
              <a:off x="2057" y="1433"/>
              <a:ext cx="157" cy="142"/>
            </a:xfrm>
            <a:custGeom>
              <a:avLst/>
              <a:gdLst>
                <a:gd name="T0" fmla="*/ 480 w 2355"/>
                <a:gd name="T1" fmla="*/ 5 h 2135"/>
                <a:gd name="T2" fmla="*/ 512 w 2355"/>
                <a:gd name="T3" fmla="*/ 43 h 2135"/>
                <a:gd name="T4" fmla="*/ 524 w 2355"/>
                <a:gd name="T5" fmla="*/ 271 h 2135"/>
                <a:gd name="T6" fmla="*/ 667 w 2355"/>
                <a:gd name="T7" fmla="*/ 26 h 2135"/>
                <a:gd name="T8" fmla="*/ 814 w 2355"/>
                <a:gd name="T9" fmla="*/ 113 h 2135"/>
                <a:gd name="T10" fmla="*/ 940 w 2355"/>
                <a:gd name="T11" fmla="*/ 37 h 2135"/>
                <a:gd name="T12" fmla="*/ 1018 w 2355"/>
                <a:gd name="T13" fmla="*/ 1 h 2135"/>
                <a:gd name="T14" fmla="*/ 1118 w 2355"/>
                <a:gd name="T15" fmla="*/ 56 h 2135"/>
                <a:gd name="T16" fmla="*/ 1140 w 2355"/>
                <a:gd name="T17" fmla="*/ 8 h 2135"/>
                <a:gd name="T18" fmla="*/ 1177 w 2355"/>
                <a:gd name="T19" fmla="*/ 0 h 2135"/>
                <a:gd name="T20" fmla="*/ 1216 w 2355"/>
                <a:gd name="T21" fmla="*/ 8 h 2135"/>
                <a:gd name="T22" fmla="*/ 1238 w 2355"/>
                <a:gd name="T23" fmla="*/ 56 h 2135"/>
                <a:gd name="T24" fmla="*/ 1338 w 2355"/>
                <a:gd name="T25" fmla="*/ 1 h 2135"/>
                <a:gd name="T26" fmla="*/ 1416 w 2355"/>
                <a:gd name="T27" fmla="*/ 37 h 2135"/>
                <a:gd name="T28" fmla="*/ 1542 w 2355"/>
                <a:gd name="T29" fmla="*/ 113 h 2135"/>
                <a:gd name="T30" fmla="*/ 1689 w 2355"/>
                <a:gd name="T31" fmla="*/ 26 h 2135"/>
                <a:gd name="T32" fmla="*/ 1831 w 2355"/>
                <a:gd name="T33" fmla="*/ 271 h 2135"/>
                <a:gd name="T34" fmla="*/ 1844 w 2355"/>
                <a:gd name="T35" fmla="*/ 43 h 2135"/>
                <a:gd name="T36" fmla="*/ 1876 w 2355"/>
                <a:gd name="T37" fmla="*/ 5 h 2135"/>
                <a:gd name="T38" fmla="*/ 1909 w 2355"/>
                <a:gd name="T39" fmla="*/ 0 h 2135"/>
                <a:gd name="T40" fmla="*/ 1950 w 2355"/>
                <a:gd name="T41" fmla="*/ 12 h 2135"/>
                <a:gd name="T42" fmla="*/ 1961 w 2355"/>
                <a:gd name="T43" fmla="*/ 70 h 2135"/>
                <a:gd name="T44" fmla="*/ 2068 w 2355"/>
                <a:gd name="T45" fmla="*/ 2 h 2135"/>
                <a:gd name="T46" fmla="*/ 2167 w 2355"/>
                <a:gd name="T47" fmla="*/ 50 h 2135"/>
                <a:gd name="T48" fmla="*/ 2298 w 2355"/>
                <a:gd name="T49" fmla="*/ 136 h 2135"/>
                <a:gd name="T50" fmla="*/ 2350 w 2355"/>
                <a:gd name="T51" fmla="*/ 239 h 2135"/>
                <a:gd name="T52" fmla="*/ 2351 w 2355"/>
                <a:gd name="T53" fmla="*/ 437 h 2135"/>
                <a:gd name="T54" fmla="*/ 2323 w 2355"/>
                <a:gd name="T55" fmla="*/ 614 h 2135"/>
                <a:gd name="T56" fmla="*/ 2265 w 2355"/>
                <a:gd name="T57" fmla="*/ 761 h 2135"/>
                <a:gd name="T58" fmla="*/ 2214 w 2355"/>
                <a:gd name="T59" fmla="*/ 866 h 2135"/>
                <a:gd name="T60" fmla="*/ 2066 w 2355"/>
                <a:gd name="T61" fmla="*/ 2074 h 2135"/>
                <a:gd name="T62" fmla="*/ 1811 w 2355"/>
                <a:gd name="T63" fmla="*/ 2135 h 2135"/>
                <a:gd name="T64" fmla="*/ 1635 w 2355"/>
                <a:gd name="T65" fmla="*/ 999 h 2135"/>
                <a:gd name="T66" fmla="*/ 1592 w 2355"/>
                <a:gd name="T67" fmla="*/ 855 h 2135"/>
                <a:gd name="T68" fmla="*/ 1532 w 2355"/>
                <a:gd name="T69" fmla="*/ 782 h 2135"/>
                <a:gd name="T70" fmla="*/ 1485 w 2355"/>
                <a:gd name="T71" fmla="*/ 872 h 2135"/>
                <a:gd name="T72" fmla="*/ 1337 w 2355"/>
                <a:gd name="T73" fmla="*/ 2093 h 2135"/>
                <a:gd name="T74" fmla="*/ 1060 w 2355"/>
                <a:gd name="T75" fmla="*/ 2132 h 2135"/>
                <a:gd name="T76" fmla="*/ 897 w 2355"/>
                <a:gd name="T77" fmla="*/ 956 h 2135"/>
                <a:gd name="T78" fmla="*/ 852 w 2355"/>
                <a:gd name="T79" fmla="*/ 841 h 2135"/>
                <a:gd name="T80" fmla="*/ 789 w 2355"/>
                <a:gd name="T81" fmla="*/ 803 h 2135"/>
                <a:gd name="T82" fmla="*/ 752 w 2355"/>
                <a:gd name="T83" fmla="*/ 874 h 2135"/>
                <a:gd name="T84" fmla="*/ 595 w 2355"/>
                <a:gd name="T85" fmla="*/ 2110 h 2135"/>
                <a:gd name="T86" fmla="*/ 317 w 2355"/>
                <a:gd name="T87" fmla="*/ 2123 h 2135"/>
                <a:gd name="T88" fmla="*/ 161 w 2355"/>
                <a:gd name="T89" fmla="*/ 915 h 2135"/>
                <a:gd name="T90" fmla="*/ 120 w 2355"/>
                <a:gd name="T91" fmla="*/ 825 h 2135"/>
                <a:gd name="T92" fmla="*/ 56 w 2355"/>
                <a:gd name="T93" fmla="*/ 687 h 2135"/>
                <a:gd name="T94" fmla="*/ 15 w 2355"/>
                <a:gd name="T95" fmla="*/ 536 h 2135"/>
                <a:gd name="T96" fmla="*/ 0 w 2355"/>
                <a:gd name="T97" fmla="*/ 333 h 2135"/>
                <a:gd name="T98" fmla="*/ 15 w 2355"/>
                <a:gd name="T99" fmla="*/ 192 h 2135"/>
                <a:gd name="T100" fmla="*/ 87 w 2355"/>
                <a:gd name="T101" fmla="*/ 113 h 2135"/>
                <a:gd name="T102" fmla="*/ 234 w 2355"/>
                <a:gd name="T103" fmla="*/ 26 h 2135"/>
                <a:gd name="T104" fmla="*/ 376 w 2355"/>
                <a:gd name="T105" fmla="*/ 271 h 2135"/>
                <a:gd name="T106" fmla="*/ 390 w 2355"/>
                <a:gd name="T107" fmla="*/ 43 h 2135"/>
                <a:gd name="T108" fmla="*/ 420 w 2355"/>
                <a:gd name="T109" fmla="*/ 5 h 2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55" h="2135">
                  <a:moveTo>
                    <a:pt x="451" y="0"/>
                  </a:moveTo>
                  <a:lnTo>
                    <a:pt x="454" y="0"/>
                  </a:lnTo>
                  <a:lnTo>
                    <a:pt x="459" y="0"/>
                  </a:lnTo>
                  <a:lnTo>
                    <a:pt x="465" y="1"/>
                  </a:lnTo>
                  <a:lnTo>
                    <a:pt x="472" y="3"/>
                  </a:lnTo>
                  <a:lnTo>
                    <a:pt x="480" y="5"/>
                  </a:lnTo>
                  <a:lnTo>
                    <a:pt x="487" y="8"/>
                  </a:lnTo>
                  <a:lnTo>
                    <a:pt x="494" y="12"/>
                  </a:lnTo>
                  <a:lnTo>
                    <a:pt x="502" y="17"/>
                  </a:lnTo>
                  <a:lnTo>
                    <a:pt x="507" y="24"/>
                  </a:lnTo>
                  <a:lnTo>
                    <a:pt x="510" y="33"/>
                  </a:lnTo>
                  <a:lnTo>
                    <a:pt x="512" y="43"/>
                  </a:lnTo>
                  <a:lnTo>
                    <a:pt x="511" y="56"/>
                  </a:lnTo>
                  <a:lnTo>
                    <a:pt x="507" y="70"/>
                  </a:lnTo>
                  <a:lnTo>
                    <a:pt x="499" y="87"/>
                  </a:lnTo>
                  <a:lnTo>
                    <a:pt x="489" y="107"/>
                  </a:lnTo>
                  <a:lnTo>
                    <a:pt x="474" y="129"/>
                  </a:lnTo>
                  <a:lnTo>
                    <a:pt x="524" y="271"/>
                  </a:lnTo>
                  <a:lnTo>
                    <a:pt x="610" y="1"/>
                  </a:lnTo>
                  <a:lnTo>
                    <a:pt x="612" y="2"/>
                  </a:lnTo>
                  <a:lnTo>
                    <a:pt x="621" y="5"/>
                  </a:lnTo>
                  <a:lnTo>
                    <a:pt x="633" y="10"/>
                  </a:lnTo>
                  <a:lnTo>
                    <a:pt x="648" y="17"/>
                  </a:lnTo>
                  <a:lnTo>
                    <a:pt x="667" y="26"/>
                  </a:lnTo>
                  <a:lnTo>
                    <a:pt x="689" y="37"/>
                  </a:lnTo>
                  <a:lnTo>
                    <a:pt x="712" y="50"/>
                  </a:lnTo>
                  <a:lnTo>
                    <a:pt x="736" y="63"/>
                  </a:lnTo>
                  <a:lnTo>
                    <a:pt x="762" y="78"/>
                  </a:lnTo>
                  <a:lnTo>
                    <a:pt x="788" y="95"/>
                  </a:lnTo>
                  <a:lnTo>
                    <a:pt x="814" y="113"/>
                  </a:lnTo>
                  <a:lnTo>
                    <a:pt x="815" y="113"/>
                  </a:lnTo>
                  <a:lnTo>
                    <a:pt x="840" y="95"/>
                  </a:lnTo>
                  <a:lnTo>
                    <a:pt x="866" y="78"/>
                  </a:lnTo>
                  <a:lnTo>
                    <a:pt x="892" y="63"/>
                  </a:lnTo>
                  <a:lnTo>
                    <a:pt x="917" y="50"/>
                  </a:lnTo>
                  <a:lnTo>
                    <a:pt x="940" y="37"/>
                  </a:lnTo>
                  <a:lnTo>
                    <a:pt x="961" y="26"/>
                  </a:lnTo>
                  <a:lnTo>
                    <a:pt x="981" y="17"/>
                  </a:lnTo>
                  <a:lnTo>
                    <a:pt x="996" y="10"/>
                  </a:lnTo>
                  <a:lnTo>
                    <a:pt x="1008" y="5"/>
                  </a:lnTo>
                  <a:lnTo>
                    <a:pt x="1015" y="2"/>
                  </a:lnTo>
                  <a:lnTo>
                    <a:pt x="1018" y="1"/>
                  </a:lnTo>
                  <a:lnTo>
                    <a:pt x="1104" y="271"/>
                  </a:lnTo>
                  <a:lnTo>
                    <a:pt x="1154" y="129"/>
                  </a:lnTo>
                  <a:lnTo>
                    <a:pt x="1139" y="107"/>
                  </a:lnTo>
                  <a:lnTo>
                    <a:pt x="1128" y="87"/>
                  </a:lnTo>
                  <a:lnTo>
                    <a:pt x="1122" y="70"/>
                  </a:lnTo>
                  <a:lnTo>
                    <a:pt x="1118" y="56"/>
                  </a:lnTo>
                  <a:lnTo>
                    <a:pt x="1117" y="43"/>
                  </a:lnTo>
                  <a:lnTo>
                    <a:pt x="1118" y="32"/>
                  </a:lnTo>
                  <a:lnTo>
                    <a:pt x="1122" y="24"/>
                  </a:lnTo>
                  <a:lnTo>
                    <a:pt x="1127" y="17"/>
                  </a:lnTo>
                  <a:lnTo>
                    <a:pt x="1133" y="12"/>
                  </a:lnTo>
                  <a:lnTo>
                    <a:pt x="1140" y="8"/>
                  </a:lnTo>
                  <a:lnTo>
                    <a:pt x="1148" y="5"/>
                  </a:lnTo>
                  <a:lnTo>
                    <a:pt x="1156" y="3"/>
                  </a:lnTo>
                  <a:lnTo>
                    <a:pt x="1163" y="1"/>
                  </a:lnTo>
                  <a:lnTo>
                    <a:pt x="1169" y="0"/>
                  </a:lnTo>
                  <a:lnTo>
                    <a:pt x="1174" y="0"/>
                  </a:lnTo>
                  <a:lnTo>
                    <a:pt x="1177" y="0"/>
                  </a:lnTo>
                  <a:lnTo>
                    <a:pt x="1181" y="0"/>
                  </a:lnTo>
                  <a:lnTo>
                    <a:pt x="1186" y="0"/>
                  </a:lnTo>
                  <a:lnTo>
                    <a:pt x="1193" y="1"/>
                  </a:lnTo>
                  <a:lnTo>
                    <a:pt x="1200" y="3"/>
                  </a:lnTo>
                  <a:lnTo>
                    <a:pt x="1207" y="5"/>
                  </a:lnTo>
                  <a:lnTo>
                    <a:pt x="1216" y="8"/>
                  </a:lnTo>
                  <a:lnTo>
                    <a:pt x="1223" y="12"/>
                  </a:lnTo>
                  <a:lnTo>
                    <a:pt x="1229" y="17"/>
                  </a:lnTo>
                  <a:lnTo>
                    <a:pt x="1234" y="24"/>
                  </a:lnTo>
                  <a:lnTo>
                    <a:pt x="1237" y="33"/>
                  </a:lnTo>
                  <a:lnTo>
                    <a:pt x="1239" y="43"/>
                  </a:lnTo>
                  <a:lnTo>
                    <a:pt x="1238" y="56"/>
                  </a:lnTo>
                  <a:lnTo>
                    <a:pt x="1234" y="70"/>
                  </a:lnTo>
                  <a:lnTo>
                    <a:pt x="1227" y="87"/>
                  </a:lnTo>
                  <a:lnTo>
                    <a:pt x="1217" y="107"/>
                  </a:lnTo>
                  <a:lnTo>
                    <a:pt x="1201" y="129"/>
                  </a:lnTo>
                  <a:lnTo>
                    <a:pt x="1252" y="271"/>
                  </a:lnTo>
                  <a:lnTo>
                    <a:pt x="1338" y="1"/>
                  </a:lnTo>
                  <a:lnTo>
                    <a:pt x="1340" y="2"/>
                  </a:lnTo>
                  <a:lnTo>
                    <a:pt x="1348" y="5"/>
                  </a:lnTo>
                  <a:lnTo>
                    <a:pt x="1360" y="10"/>
                  </a:lnTo>
                  <a:lnTo>
                    <a:pt x="1375" y="17"/>
                  </a:lnTo>
                  <a:lnTo>
                    <a:pt x="1395" y="26"/>
                  </a:lnTo>
                  <a:lnTo>
                    <a:pt x="1416" y="37"/>
                  </a:lnTo>
                  <a:lnTo>
                    <a:pt x="1439" y="50"/>
                  </a:lnTo>
                  <a:lnTo>
                    <a:pt x="1465" y="63"/>
                  </a:lnTo>
                  <a:lnTo>
                    <a:pt x="1490" y="78"/>
                  </a:lnTo>
                  <a:lnTo>
                    <a:pt x="1516" y="95"/>
                  </a:lnTo>
                  <a:lnTo>
                    <a:pt x="1541" y="113"/>
                  </a:lnTo>
                  <a:lnTo>
                    <a:pt x="1542" y="113"/>
                  </a:lnTo>
                  <a:lnTo>
                    <a:pt x="1568" y="95"/>
                  </a:lnTo>
                  <a:lnTo>
                    <a:pt x="1594" y="78"/>
                  </a:lnTo>
                  <a:lnTo>
                    <a:pt x="1619" y="63"/>
                  </a:lnTo>
                  <a:lnTo>
                    <a:pt x="1644" y="50"/>
                  </a:lnTo>
                  <a:lnTo>
                    <a:pt x="1667" y="37"/>
                  </a:lnTo>
                  <a:lnTo>
                    <a:pt x="1689" y="26"/>
                  </a:lnTo>
                  <a:lnTo>
                    <a:pt x="1708" y="17"/>
                  </a:lnTo>
                  <a:lnTo>
                    <a:pt x="1723" y="10"/>
                  </a:lnTo>
                  <a:lnTo>
                    <a:pt x="1735" y="5"/>
                  </a:lnTo>
                  <a:lnTo>
                    <a:pt x="1744" y="2"/>
                  </a:lnTo>
                  <a:lnTo>
                    <a:pt x="1746" y="1"/>
                  </a:lnTo>
                  <a:lnTo>
                    <a:pt x="1831" y="271"/>
                  </a:lnTo>
                  <a:lnTo>
                    <a:pt x="1882" y="129"/>
                  </a:lnTo>
                  <a:lnTo>
                    <a:pt x="1867" y="107"/>
                  </a:lnTo>
                  <a:lnTo>
                    <a:pt x="1857" y="87"/>
                  </a:lnTo>
                  <a:lnTo>
                    <a:pt x="1849" y="70"/>
                  </a:lnTo>
                  <a:lnTo>
                    <a:pt x="1845" y="56"/>
                  </a:lnTo>
                  <a:lnTo>
                    <a:pt x="1844" y="43"/>
                  </a:lnTo>
                  <a:lnTo>
                    <a:pt x="1846" y="32"/>
                  </a:lnTo>
                  <a:lnTo>
                    <a:pt x="1849" y="24"/>
                  </a:lnTo>
                  <a:lnTo>
                    <a:pt x="1854" y="17"/>
                  </a:lnTo>
                  <a:lnTo>
                    <a:pt x="1861" y="12"/>
                  </a:lnTo>
                  <a:lnTo>
                    <a:pt x="1868" y="8"/>
                  </a:lnTo>
                  <a:lnTo>
                    <a:pt x="1876" y="5"/>
                  </a:lnTo>
                  <a:lnTo>
                    <a:pt x="1883" y="3"/>
                  </a:lnTo>
                  <a:lnTo>
                    <a:pt x="1890" y="1"/>
                  </a:lnTo>
                  <a:lnTo>
                    <a:pt x="1897" y="0"/>
                  </a:lnTo>
                  <a:lnTo>
                    <a:pt x="1902" y="0"/>
                  </a:lnTo>
                  <a:lnTo>
                    <a:pt x="1905" y="0"/>
                  </a:lnTo>
                  <a:lnTo>
                    <a:pt x="1909" y="0"/>
                  </a:lnTo>
                  <a:lnTo>
                    <a:pt x="1915" y="0"/>
                  </a:lnTo>
                  <a:lnTo>
                    <a:pt x="1921" y="1"/>
                  </a:lnTo>
                  <a:lnTo>
                    <a:pt x="1928" y="3"/>
                  </a:lnTo>
                  <a:lnTo>
                    <a:pt x="1935" y="5"/>
                  </a:lnTo>
                  <a:lnTo>
                    <a:pt x="1943" y="8"/>
                  </a:lnTo>
                  <a:lnTo>
                    <a:pt x="1950" y="12"/>
                  </a:lnTo>
                  <a:lnTo>
                    <a:pt x="1956" y="17"/>
                  </a:lnTo>
                  <a:lnTo>
                    <a:pt x="1961" y="24"/>
                  </a:lnTo>
                  <a:lnTo>
                    <a:pt x="1965" y="33"/>
                  </a:lnTo>
                  <a:lnTo>
                    <a:pt x="1966" y="43"/>
                  </a:lnTo>
                  <a:lnTo>
                    <a:pt x="1965" y="56"/>
                  </a:lnTo>
                  <a:lnTo>
                    <a:pt x="1961" y="70"/>
                  </a:lnTo>
                  <a:lnTo>
                    <a:pt x="1955" y="87"/>
                  </a:lnTo>
                  <a:lnTo>
                    <a:pt x="1944" y="107"/>
                  </a:lnTo>
                  <a:lnTo>
                    <a:pt x="1930" y="129"/>
                  </a:lnTo>
                  <a:lnTo>
                    <a:pt x="1980" y="271"/>
                  </a:lnTo>
                  <a:lnTo>
                    <a:pt x="2065" y="1"/>
                  </a:lnTo>
                  <a:lnTo>
                    <a:pt x="2068" y="2"/>
                  </a:lnTo>
                  <a:lnTo>
                    <a:pt x="2075" y="5"/>
                  </a:lnTo>
                  <a:lnTo>
                    <a:pt x="2087" y="10"/>
                  </a:lnTo>
                  <a:lnTo>
                    <a:pt x="2104" y="17"/>
                  </a:lnTo>
                  <a:lnTo>
                    <a:pt x="2122" y="26"/>
                  </a:lnTo>
                  <a:lnTo>
                    <a:pt x="2143" y="37"/>
                  </a:lnTo>
                  <a:lnTo>
                    <a:pt x="2167" y="50"/>
                  </a:lnTo>
                  <a:lnTo>
                    <a:pt x="2192" y="63"/>
                  </a:lnTo>
                  <a:lnTo>
                    <a:pt x="2218" y="78"/>
                  </a:lnTo>
                  <a:lnTo>
                    <a:pt x="2243" y="95"/>
                  </a:lnTo>
                  <a:lnTo>
                    <a:pt x="2269" y="113"/>
                  </a:lnTo>
                  <a:lnTo>
                    <a:pt x="2285" y="125"/>
                  </a:lnTo>
                  <a:lnTo>
                    <a:pt x="2298" y="136"/>
                  </a:lnTo>
                  <a:lnTo>
                    <a:pt x="2310" y="148"/>
                  </a:lnTo>
                  <a:lnTo>
                    <a:pt x="2324" y="163"/>
                  </a:lnTo>
                  <a:lnTo>
                    <a:pt x="2334" y="175"/>
                  </a:lnTo>
                  <a:lnTo>
                    <a:pt x="2341" y="192"/>
                  </a:lnTo>
                  <a:lnTo>
                    <a:pt x="2346" y="214"/>
                  </a:lnTo>
                  <a:lnTo>
                    <a:pt x="2350" y="239"/>
                  </a:lnTo>
                  <a:lnTo>
                    <a:pt x="2353" y="267"/>
                  </a:lnTo>
                  <a:lnTo>
                    <a:pt x="2355" y="299"/>
                  </a:lnTo>
                  <a:lnTo>
                    <a:pt x="2355" y="332"/>
                  </a:lnTo>
                  <a:lnTo>
                    <a:pt x="2355" y="366"/>
                  </a:lnTo>
                  <a:lnTo>
                    <a:pt x="2353" y="402"/>
                  </a:lnTo>
                  <a:lnTo>
                    <a:pt x="2351" y="437"/>
                  </a:lnTo>
                  <a:lnTo>
                    <a:pt x="2348" y="471"/>
                  </a:lnTo>
                  <a:lnTo>
                    <a:pt x="2344" y="505"/>
                  </a:lnTo>
                  <a:lnTo>
                    <a:pt x="2340" y="536"/>
                  </a:lnTo>
                  <a:lnTo>
                    <a:pt x="2335" y="565"/>
                  </a:lnTo>
                  <a:lnTo>
                    <a:pt x="2330" y="591"/>
                  </a:lnTo>
                  <a:lnTo>
                    <a:pt x="2323" y="614"/>
                  </a:lnTo>
                  <a:lnTo>
                    <a:pt x="2316" y="637"/>
                  </a:lnTo>
                  <a:lnTo>
                    <a:pt x="2308" y="662"/>
                  </a:lnTo>
                  <a:lnTo>
                    <a:pt x="2298" y="687"/>
                  </a:lnTo>
                  <a:lnTo>
                    <a:pt x="2288" y="712"/>
                  </a:lnTo>
                  <a:lnTo>
                    <a:pt x="2277" y="737"/>
                  </a:lnTo>
                  <a:lnTo>
                    <a:pt x="2265" y="761"/>
                  </a:lnTo>
                  <a:lnTo>
                    <a:pt x="2255" y="785"/>
                  </a:lnTo>
                  <a:lnTo>
                    <a:pt x="2244" y="806"/>
                  </a:lnTo>
                  <a:lnTo>
                    <a:pt x="2235" y="825"/>
                  </a:lnTo>
                  <a:lnTo>
                    <a:pt x="2226" y="842"/>
                  </a:lnTo>
                  <a:lnTo>
                    <a:pt x="2219" y="856"/>
                  </a:lnTo>
                  <a:lnTo>
                    <a:pt x="2214" y="866"/>
                  </a:lnTo>
                  <a:lnTo>
                    <a:pt x="2210" y="872"/>
                  </a:lnTo>
                  <a:lnTo>
                    <a:pt x="2208" y="874"/>
                  </a:lnTo>
                  <a:lnTo>
                    <a:pt x="2193" y="915"/>
                  </a:lnTo>
                  <a:lnTo>
                    <a:pt x="2182" y="956"/>
                  </a:lnTo>
                  <a:lnTo>
                    <a:pt x="2176" y="999"/>
                  </a:lnTo>
                  <a:lnTo>
                    <a:pt x="2066" y="2074"/>
                  </a:lnTo>
                  <a:lnTo>
                    <a:pt x="2062" y="2093"/>
                  </a:lnTo>
                  <a:lnTo>
                    <a:pt x="2052" y="2110"/>
                  </a:lnTo>
                  <a:lnTo>
                    <a:pt x="2038" y="2123"/>
                  </a:lnTo>
                  <a:lnTo>
                    <a:pt x="2019" y="2132"/>
                  </a:lnTo>
                  <a:lnTo>
                    <a:pt x="2000" y="2135"/>
                  </a:lnTo>
                  <a:lnTo>
                    <a:pt x="1811" y="2135"/>
                  </a:lnTo>
                  <a:lnTo>
                    <a:pt x="1791" y="2132"/>
                  </a:lnTo>
                  <a:lnTo>
                    <a:pt x="1774" y="2123"/>
                  </a:lnTo>
                  <a:lnTo>
                    <a:pt x="1760" y="2110"/>
                  </a:lnTo>
                  <a:lnTo>
                    <a:pt x="1750" y="2093"/>
                  </a:lnTo>
                  <a:lnTo>
                    <a:pt x="1745" y="2074"/>
                  </a:lnTo>
                  <a:lnTo>
                    <a:pt x="1635" y="999"/>
                  </a:lnTo>
                  <a:lnTo>
                    <a:pt x="1629" y="956"/>
                  </a:lnTo>
                  <a:lnTo>
                    <a:pt x="1617" y="915"/>
                  </a:lnTo>
                  <a:lnTo>
                    <a:pt x="1602" y="874"/>
                  </a:lnTo>
                  <a:lnTo>
                    <a:pt x="1601" y="872"/>
                  </a:lnTo>
                  <a:lnTo>
                    <a:pt x="1597" y="865"/>
                  </a:lnTo>
                  <a:lnTo>
                    <a:pt x="1592" y="855"/>
                  </a:lnTo>
                  <a:lnTo>
                    <a:pt x="1584" y="841"/>
                  </a:lnTo>
                  <a:lnTo>
                    <a:pt x="1575" y="823"/>
                  </a:lnTo>
                  <a:lnTo>
                    <a:pt x="1566" y="803"/>
                  </a:lnTo>
                  <a:lnTo>
                    <a:pt x="1554" y="782"/>
                  </a:lnTo>
                  <a:lnTo>
                    <a:pt x="1543" y="757"/>
                  </a:lnTo>
                  <a:lnTo>
                    <a:pt x="1532" y="782"/>
                  </a:lnTo>
                  <a:lnTo>
                    <a:pt x="1521" y="803"/>
                  </a:lnTo>
                  <a:lnTo>
                    <a:pt x="1511" y="823"/>
                  </a:lnTo>
                  <a:lnTo>
                    <a:pt x="1501" y="841"/>
                  </a:lnTo>
                  <a:lnTo>
                    <a:pt x="1494" y="855"/>
                  </a:lnTo>
                  <a:lnTo>
                    <a:pt x="1488" y="865"/>
                  </a:lnTo>
                  <a:lnTo>
                    <a:pt x="1485" y="872"/>
                  </a:lnTo>
                  <a:lnTo>
                    <a:pt x="1483" y="874"/>
                  </a:lnTo>
                  <a:lnTo>
                    <a:pt x="1468" y="915"/>
                  </a:lnTo>
                  <a:lnTo>
                    <a:pt x="1458" y="956"/>
                  </a:lnTo>
                  <a:lnTo>
                    <a:pt x="1452" y="999"/>
                  </a:lnTo>
                  <a:lnTo>
                    <a:pt x="1342" y="2074"/>
                  </a:lnTo>
                  <a:lnTo>
                    <a:pt x="1337" y="2093"/>
                  </a:lnTo>
                  <a:lnTo>
                    <a:pt x="1327" y="2110"/>
                  </a:lnTo>
                  <a:lnTo>
                    <a:pt x="1312" y="2123"/>
                  </a:lnTo>
                  <a:lnTo>
                    <a:pt x="1295" y="2132"/>
                  </a:lnTo>
                  <a:lnTo>
                    <a:pt x="1276" y="2135"/>
                  </a:lnTo>
                  <a:lnTo>
                    <a:pt x="1079" y="2135"/>
                  </a:lnTo>
                  <a:lnTo>
                    <a:pt x="1060" y="2132"/>
                  </a:lnTo>
                  <a:lnTo>
                    <a:pt x="1042" y="2123"/>
                  </a:lnTo>
                  <a:lnTo>
                    <a:pt x="1027" y="2110"/>
                  </a:lnTo>
                  <a:lnTo>
                    <a:pt x="1017" y="2093"/>
                  </a:lnTo>
                  <a:lnTo>
                    <a:pt x="1013" y="2074"/>
                  </a:lnTo>
                  <a:lnTo>
                    <a:pt x="903" y="999"/>
                  </a:lnTo>
                  <a:lnTo>
                    <a:pt x="897" y="956"/>
                  </a:lnTo>
                  <a:lnTo>
                    <a:pt x="886" y="915"/>
                  </a:lnTo>
                  <a:lnTo>
                    <a:pt x="871" y="874"/>
                  </a:lnTo>
                  <a:lnTo>
                    <a:pt x="870" y="872"/>
                  </a:lnTo>
                  <a:lnTo>
                    <a:pt x="866" y="865"/>
                  </a:lnTo>
                  <a:lnTo>
                    <a:pt x="860" y="855"/>
                  </a:lnTo>
                  <a:lnTo>
                    <a:pt x="852" y="841"/>
                  </a:lnTo>
                  <a:lnTo>
                    <a:pt x="843" y="823"/>
                  </a:lnTo>
                  <a:lnTo>
                    <a:pt x="833" y="803"/>
                  </a:lnTo>
                  <a:lnTo>
                    <a:pt x="823" y="782"/>
                  </a:lnTo>
                  <a:lnTo>
                    <a:pt x="812" y="757"/>
                  </a:lnTo>
                  <a:lnTo>
                    <a:pt x="801" y="782"/>
                  </a:lnTo>
                  <a:lnTo>
                    <a:pt x="789" y="803"/>
                  </a:lnTo>
                  <a:lnTo>
                    <a:pt x="779" y="823"/>
                  </a:lnTo>
                  <a:lnTo>
                    <a:pt x="770" y="841"/>
                  </a:lnTo>
                  <a:lnTo>
                    <a:pt x="763" y="855"/>
                  </a:lnTo>
                  <a:lnTo>
                    <a:pt x="757" y="865"/>
                  </a:lnTo>
                  <a:lnTo>
                    <a:pt x="753" y="872"/>
                  </a:lnTo>
                  <a:lnTo>
                    <a:pt x="752" y="874"/>
                  </a:lnTo>
                  <a:lnTo>
                    <a:pt x="736" y="915"/>
                  </a:lnTo>
                  <a:lnTo>
                    <a:pt x="726" y="956"/>
                  </a:lnTo>
                  <a:lnTo>
                    <a:pt x="719" y="999"/>
                  </a:lnTo>
                  <a:lnTo>
                    <a:pt x="610" y="2074"/>
                  </a:lnTo>
                  <a:lnTo>
                    <a:pt x="605" y="2093"/>
                  </a:lnTo>
                  <a:lnTo>
                    <a:pt x="595" y="2110"/>
                  </a:lnTo>
                  <a:lnTo>
                    <a:pt x="581" y="2123"/>
                  </a:lnTo>
                  <a:lnTo>
                    <a:pt x="564" y="2132"/>
                  </a:lnTo>
                  <a:lnTo>
                    <a:pt x="543" y="2135"/>
                  </a:lnTo>
                  <a:lnTo>
                    <a:pt x="354" y="2135"/>
                  </a:lnTo>
                  <a:lnTo>
                    <a:pt x="335" y="2132"/>
                  </a:lnTo>
                  <a:lnTo>
                    <a:pt x="317" y="2123"/>
                  </a:lnTo>
                  <a:lnTo>
                    <a:pt x="303" y="2110"/>
                  </a:lnTo>
                  <a:lnTo>
                    <a:pt x="293" y="2093"/>
                  </a:lnTo>
                  <a:lnTo>
                    <a:pt x="288" y="2074"/>
                  </a:lnTo>
                  <a:lnTo>
                    <a:pt x="178" y="999"/>
                  </a:lnTo>
                  <a:lnTo>
                    <a:pt x="172" y="956"/>
                  </a:lnTo>
                  <a:lnTo>
                    <a:pt x="161" y="915"/>
                  </a:lnTo>
                  <a:lnTo>
                    <a:pt x="146" y="874"/>
                  </a:lnTo>
                  <a:lnTo>
                    <a:pt x="144" y="872"/>
                  </a:lnTo>
                  <a:lnTo>
                    <a:pt x="141" y="866"/>
                  </a:lnTo>
                  <a:lnTo>
                    <a:pt x="135" y="856"/>
                  </a:lnTo>
                  <a:lnTo>
                    <a:pt x="128" y="842"/>
                  </a:lnTo>
                  <a:lnTo>
                    <a:pt x="120" y="825"/>
                  </a:lnTo>
                  <a:lnTo>
                    <a:pt x="110" y="806"/>
                  </a:lnTo>
                  <a:lnTo>
                    <a:pt x="100" y="785"/>
                  </a:lnTo>
                  <a:lnTo>
                    <a:pt x="88" y="761"/>
                  </a:lnTo>
                  <a:lnTo>
                    <a:pt x="77" y="737"/>
                  </a:lnTo>
                  <a:lnTo>
                    <a:pt x="67" y="712"/>
                  </a:lnTo>
                  <a:lnTo>
                    <a:pt x="56" y="687"/>
                  </a:lnTo>
                  <a:lnTo>
                    <a:pt x="47" y="662"/>
                  </a:lnTo>
                  <a:lnTo>
                    <a:pt x="39" y="637"/>
                  </a:lnTo>
                  <a:lnTo>
                    <a:pt x="32" y="614"/>
                  </a:lnTo>
                  <a:lnTo>
                    <a:pt x="25" y="591"/>
                  </a:lnTo>
                  <a:lnTo>
                    <a:pt x="20" y="565"/>
                  </a:lnTo>
                  <a:lnTo>
                    <a:pt x="15" y="536"/>
                  </a:lnTo>
                  <a:lnTo>
                    <a:pt x="11" y="505"/>
                  </a:lnTo>
                  <a:lnTo>
                    <a:pt x="8" y="471"/>
                  </a:lnTo>
                  <a:lnTo>
                    <a:pt x="5" y="437"/>
                  </a:lnTo>
                  <a:lnTo>
                    <a:pt x="2" y="402"/>
                  </a:lnTo>
                  <a:lnTo>
                    <a:pt x="1" y="366"/>
                  </a:lnTo>
                  <a:lnTo>
                    <a:pt x="0" y="333"/>
                  </a:lnTo>
                  <a:lnTo>
                    <a:pt x="0" y="332"/>
                  </a:lnTo>
                  <a:lnTo>
                    <a:pt x="1" y="299"/>
                  </a:lnTo>
                  <a:lnTo>
                    <a:pt x="3" y="267"/>
                  </a:lnTo>
                  <a:lnTo>
                    <a:pt x="5" y="239"/>
                  </a:lnTo>
                  <a:lnTo>
                    <a:pt x="10" y="214"/>
                  </a:lnTo>
                  <a:lnTo>
                    <a:pt x="15" y="192"/>
                  </a:lnTo>
                  <a:lnTo>
                    <a:pt x="22" y="175"/>
                  </a:lnTo>
                  <a:lnTo>
                    <a:pt x="32" y="163"/>
                  </a:lnTo>
                  <a:lnTo>
                    <a:pt x="46" y="148"/>
                  </a:lnTo>
                  <a:lnTo>
                    <a:pt x="58" y="136"/>
                  </a:lnTo>
                  <a:lnTo>
                    <a:pt x="71" y="125"/>
                  </a:lnTo>
                  <a:lnTo>
                    <a:pt x="87" y="113"/>
                  </a:lnTo>
                  <a:lnTo>
                    <a:pt x="113" y="95"/>
                  </a:lnTo>
                  <a:lnTo>
                    <a:pt x="138" y="78"/>
                  </a:lnTo>
                  <a:lnTo>
                    <a:pt x="164" y="63"/>
                  </a:lnTo>
                  <a:lnTo>
                    <a:pt x="189" y="50"/>
                  </a:lnTo>
                  <a:lnTo>
                    <a:pt x="213" y="37"/>
                  </a:lnTo>
                  <a:lnTo>
                    <a:pt x="234" y="26"/>
                  </a:lnTo>
                  <a:lnTo>
                    <a:pt x="252" y="17"/>
                  </a:lnTo>
                  <a:lnTo>
                    <a:pt x="269" y="10"/>
                  </a:lnTo>
                  <a:lnTo>
                    <a:pt x="281" y="5"/>
                  </a:lnTo>
                  <a:lnTo>
                    <a:pt x="288" y="2"/>
                  </a:lnTo>
                  <a:lnTo>
                    <a:pt x="291" y="1"/>
                  </a:lnTo>
                  <a:lnTo>
                    <a:pt x="376" y="271"/>
                  </a:lnTo>
                  <a:lnTo>
                    <a:pt x="426" y="129"/>
                  </a:lnTo>
                  <a:lnTo>
                    <a:pt x="412" y="107"/>
                  </a:lnTo>
                  <a:lnTo>
                    <a:pt x="401" y="87"/>
                  </a:lnTo>
                  <a:lnTo>
                    <a:pt x="394" y="70"/>
                  </a:lnTo>
                  <a:lnTo>
                    <a:pt x="391" y="56"/>
                  </a:lnTo>
                  <a:lnTo>
                    <a:pt x="390" y="43"/>
                  </a:lnTo>
                  <a:lnTo>
                    <a:pt x="391" y="32"/>
                  </a:lnTo>
                  <a:lnTo>
                    <a:pt x="395" y="24"/>
                  </a:lnTo>
                  <a:lnTo>
                    <a:pt x="400" y="17"/>
                  </a:lnTo>
                  <a:lnTo>
                    <a:pt x="406" y="12"/>
                  </a:lnTo>
                  <a:lnTo>
                    <a:pt x="413" y="8"/>
                  </a:lnTo>
                  <a:lnTo>
                    <a:pt x="420" y="5"/>
                  </a:lnTo>
                  <a:lnTo>
                    <a:pt x="428" y="3"/>
                  </a:lnTo>
                  <a:lnTo>
                    <a:pt x="435" y="1"/>
                  </a:lnTo>
                  <a:lnTo>
                    <a:pt x="441" y="0"/>
                  </a:lnTo>
                  <a:lnTo>
                    <a:pt x="447" y="0"/>
                  </a:lnTo>
                  <a:lnTo>
                    <a:pt x="4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5" name="Freeform 66"/>
            <p:cNvSpPr>
              <a:spLocks/>
            </p:cNvSpPr>
            <p:nvPr/>
          </p:nvSpPr>
          <p:spPr bwMode="auto">
            <a:xfrm>
              <a:off x="2097" y="1352"/>
              <a:ext cx="29" cy="37"/>
            </a:xfrm>
            <a:custGeom>
              <a:avLst/>
              <a:gdLst>
                <a:gd name="T0" fmla="*/ 226 w 428"/>
                <a:gd name="T1" fmla="*/ 0 h 549"/>
                <a:gd name="T2" fmla="*/ 247 w 428"/>
                <a:gd name="T3" fmla="*/ 2 h 549"/>
                <a:gd name="T4" fmla="*/ 275 w 428"/>
                <a:gd name="T5" fmla="*/ 7 h 549"/>
                <a:gd name="T6" fmla="*/ 306 w 428"/>
                <a:gd name="T7" fmla="*/ 18 h 549"/>
                <a:gd name="T8" fmla="*/ 339 w 428"/>
                <a:gd name="T9" fmla="*/ 37 h 549"/>
                <a:gd name="T10" fmla="*/ 371 w 428"/>
                <a:gd name="T11" fmla="*/ 63 h 549"/>
                <a:gd name="T12" fmla="*/ 397 w 428"/>
                <a:gd name="T13" fmla="*/ 102 h 549"/>
                <a:gd name="T14" fmla="*/ 416 w 428"/>
                <a:gd name="T15" fmla="*/ 153 h 549"/>
                <a:gd name="T16" fmla="*/ 426 w 428"/>
                <a:gd name="T17" fmla="*/ 218 h 549"/>
                <a:gd name="T18" fmla="*/ 427 w 428"/>
                <a:gd name="T19" fmla="*/ 225 h 549"/>
                <a:gd name="T20" fmla="*/ 428 w 428"/>
                <a:gd name="T21" fmla="*/ 246 h 549"/>
                <a:gd name="T22" fmla="*/ 428 w 428"/>
                <a:gd name="T23" fmla="*/ 278 h 549"/>
                <a:gd name="T24" fmla="*/ 424 w 428"/>
                <a:gd name="T25" fmla="*/ 317 h 549"/>
                <a:gd name="T26" fmla="*/ 418 w 428"/>
                <a:gd name="T27" fmla="*/ 359 h 549"/>
                <a:gd name="T28" fmla="*/ 406 w 428"/>
                <a:gd name="T29" fmla="*/ 405 h 549"/>
                <a:gd name="T30" fmla="*/ 388 w 428"/>
                <a:gd name="T31" fmla="*/ 448 h 549"/>
                <a:gd name="T32" fmla="*/ 360 w 428"/>
                <a:gd name="T33" fmla="*/ 488 h 549"/>
                <a:gd name="T34" fmla="*/ 324 w 428"/>
                <a:gd name="T35" fmla="*/ 519 h 549"/>
                <a:gd name="T36" fmla="*/ 276 w 428"/>
                <a:gd name="T37" fmla="*/ 541 h 549"/>
                <a:gd name="T38" fmla="*/ 216 w 428"/>
                <a:gd name="T39" fmla="*/ 549 h 549"/>
                <a:gd name="T40" fmla="*/ 181 w 428"/>
                <a:gd name="T41" fmla="*/ 547 h 549"/>
                <a:gd name="T42" fmla="*/ 127 w 428"/>
                <a:gd name="T43" fmla="*/ 532 h 549"/>
                <a:gd name="T44" fmla="*/ 85 w 428"/>
                <a:gd name="T45" fmla="*/ 505 h 549"/>
                <a:gd name="T46" fmla="*/ 53 w 428"/>
                <a:gd name="T47" fmla="*/ 468 h 549"/>
                <a:gd name="T48" fmla="*/ 31 w 428"/>
                <a:gd name="T49" fmla="*/ 427 h 549"/>
                <a:gd name="T50" fmla="*/ 16 w 428"/>
                <a:gd name="T51" fmla="*/ 383 h 549"/>
                <a:gd name="T52" fmla="*/ 6 w 428"/>
                <a:gd name="T53" fmla="*/ 338 h 549"/>
                <a:gd name="T54" fmla="*/ 2 w 428"/>
                <a:gd name="T55" fmla="*/ 296 h 549"/>
                <a:gd name="T56" fmla="*/ 0 w 428"/>
                <a:gd name="T57" fmla="*/ 261 h 549"/>
                <a:gd name="T58" fmla="*/ 1 w 428"/>
                <a:gd name="T59" fmla="*/ 234 h 549"/>
                <a:gd name="T60" fmla="*/ 2 w 428"/>
                <a:gd name="T61" fmla="*/ 220 h 549"/>
                <a:gd name="T62" fmla="*/ 5 w 428"/>
                <a:gd name="T63" fmla="*/ 183 h 549"/>
                <a:gd name="T64" fmla="*/ 21 w 428"/>
                <a:gd name="T65" fmla="*/ 125 h 549"/>
                <a:gd name="T66" fmla="*/ 44 w 428"/>
                <a:gd name="T67" fmla="*/ 81 h 549"/>
                <a:gd name="T68" fmla="*/ 73 w 428"/>
                <a:gd name="T69" fmla="*/ 49 h 549"/>
                <a:gd name="T70" fmla="*/ 105 w 428"/>
                <a:gd name="T71" fmla="*/ 26 h 549"/>
                <a:gd name="T72" fmla="*/ 138 w 428"/>
                <a:gd name="T73" fmla="*/ 12 h 549"/>
                <a:gd name="T74" fmla="*/ 168 w 428"/>
                <a:gd name="T75" fmla="*/ 4 h 549"/>
                <a:gd name="T76" fmla="*/ 194 w 428"/>
                <a:gd name="T77" fmla="*/ 1 h 549"/>
                <a:gd name="T78" fmla="*/ 210 w 428"/>
                <a:gd name="T79" fmla="*/ 0 h 549"/>
                <a:gd name="T80" fmla="*/ 219 w 428"/>
                <a:gd name="T81" fmla="*/ 0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8" h="549">
                  <a:moveTo>
                    <a:pt x="219" y="0"/>
                  </a:moveTo>
                  <a:lnTo>
                    <a:pt x="226" y="0"/>
                  </a:lnTo>
                  <a:lnTo>
                    <a:pt x="235" y="1"/>
                  </a:lnTo>
                  <a:lnTo>
                    <a:pt x="247" y="2"/>
                  </a:lnTo>
                  <a:lnTo>
                    <a:pt x="261" y="4"/>
                  </a:lnTo>
                  <a:lnTo>
                    <a:pt x="275" y="7"/>
                  </a:lnTo>
                  <a:lnTo>
                    <a:pt x="290" y="12"/>
                  </a:lnTo>
                  <a:lnTo>
                    <a:pt x="306" y="18"/>
                  </a:lnTo>
                  <a:lnTo>
                    <a:pt x="323" y="26"/>
                  </a:lnTo>
                  <a:lnTo>
                    <a:pt x="339" y="37"/>
                  </a:lnTo>
                  <a:lnTo>
                    <a:pt x="355" y="49"/>
                  </a:lnTo>
                  <a:lnTo>
                    <a:pt x="371" y="63"/>
                  </a:lnTo>
                  <a:lnTo>
                    <a:pt x="385" y="81"/>
                  </a:lnTo>
                  <a:lnTo>
                    <a:pt x="397" y="102"/>
                  </a:lnTo>
                  <a:lnTo>
                    <a:pt x="408" y="125"/>
                  </a:lnTo>
                  <a:lnTo>
                    <a:pt x="416" y="153"/>
                  </a:lnTo>
                  <a:lnTo>
                    <a:pt x="422" y="183"/>
                  </a:lnTo>
                  <a:lnTo>
                    <a:pt x="426" y="218"/>
                  </a:lnTo>
                  <a:lnTo>
                    <a:pt x="427" y="220"/>
                  </a:lnTo>
                  <a:lnTo>
                    <a:pt x="427" y="225"/>
                  </a:lnTo>
                  <a:lnTo>
                    <a:pt x="428" y="234"/>
                  </a:lnTo>
                  <a:lnTo>
                    <a:pt x="428" y="246"/>
                  </a:lnTo>
                  <a:lnTo>
                    <a:pt x="428" y="261"/>
                  </a:lnTo>
                  <a:lnTo>
                    <a:pt x="428" y="278"/>
                  </a:lnTo>
                  <a:lnTo>
                    <a:pt x="427" y="296"/>
                  </a:lnTo>
                  <a:lnTo>
                    <a:pt x="424" y="317"/>
                  </a:lnTo>
                  <a:lnTo>
                    <a:pt x="422" y="338"/>
                  </a:lnTo>
                  <a:lnTo>
                    <a:pt x="418" y="359"/>
                  </a:lnTo>
                  <a:lnTo>
                    <a:pt x="413" y="382"/>
                  </a:lnTo>
                  <a:lnTo>
                    <a:pt x="406" y="405"/>
                  </a:lnTo>
                  <a:lnTo>
                    <a:pt x="398" y="427"/>
                  </a:lnTo>
                  <a:lnTo>
                    <a:pt x="388" y="448"/>
                  </a:lnTo>
                  <a:lnTo>
                    <a:pt x="375" y="468"/>
                  </a:lnTo>
                  <a:lnTo>
                    <a:pt x="360" y="488"/>
                  </a:lnTo>
                  <a:lnTo>
                    <a:pt x="343" y="504"/>
                  </a:lnTo>
                  <a:lnTo>
                    <a:pt x="324" y="519"/>
                  </a:lnTo>
                  <a:lnTo>
                    <a:pt x="301" y="532"/>
                  </a:lnTo>
                  <a:lnTo>
                    <a:pt x="276" y="541"/>
                  </a:lnTo>
                  <a:lnTo>
                    <a:pt x="247" y="547"/>
                  </a:lnTo>
                  <a:lnTo>
                    <a:pt x="216" y="549"/>
                  </a:lnTo>
                  <a:lnTo>
                    <a:pt x="213" y="549"/>
                  </a:lnTo>
                  <a:lnTo>
                    <a:pt x="181" y="547"/>
                  </a:lnTo>
                  <a:lnTo>
                    <a:pt x="153" y="541"/>
                  </a:lnTo>
                  <a:lnTo>
                    <a:pt x="127" y="532"/>
                  </a:lnTo>
                  <a:lnTo>
                    <a:pt x="105" y="519"/>
                  </a:lnTo>
                  <a:lnTo>
                    <a:pt x="85" y="505"/>
                  </a:lnTo>
                  <a:lnTo>
                    <a:pt x="68" y="488"/>
                  </a:lnTo>
                  <a:lnTo>
                    <a:pt x="53" y="468"/>
                  </a:lnTo>
                  <a:lnTo>
                    <a:pt x="41" y="448"/>
                  </a:lnTo>
                  <a:lnTo>
                    <a:pt x="31" y="427"/>
                  </a:lnTo>
                  <a:lnTo>
                    <a:pt x="23" y="405"/>
                  </a:lnTo>
                  <a:lnTo>
                    <a:pt x="16" y="383"/>
                  </a:lnTo>
                  <a:lnTo>
                    <a:pt x="10" y="360"/>
                  </a:lnTo>
                  <a:lnTo>
                    <a:pt x="6" y="338"/>
                  </a:lnTo>
                  <a:lnTo>
                    <a:pt x="3" y="317"/>
                  </a:lnTo>
                  <a:lnTo>
                    <a:pt x="2" y="296"/>
                  </a:lnTo>
                  <a:lnTo>
                    <a:pt x="1" y="278"/>
                  </a:lnTo>
                  <a:lnTo>
                    <a:pt x="0" y="261"/>
                  </a:lnTo>
                  <a:lnTo>
                    <a:pt x="1" y="246"/>
                  </a:lnTo>
                  <a:lnTo>
                    <a:pt x="1" y="234"/>
                  </a:lnTo>
                  <a:lnTo>
                    <a:pt x="2" y="225"/>
                  </a:lnTo>
                  <a:lnTo>
                    <a:pt x="2" y="220"/>
                  </a:lnTo>
                  <a:lnTo>
                    <a:pt x="2" y="218"/>
                  </a:lnTo>
                  <a:lnTo>
                    <a:pt x="5" y="183"/>
                  </a:lnTo>
                  <a:lnTo>
                    <a:pt x="11" y="153"/>
                  </a:lnTo>
                  <a:lnTo>
                    <a:pt x="21" y="125"/>
                  </a:lnTo>
                  <a:lnTo>
                    <a:pt x="31" y="102"/>
                  </a:lnTo>
                  <a:lnTo>
                    <a:pt x="44" y="81"/>
                  </a:lnTo>
                  <a:lnTo>
                    <a:pt x="58" y="63"/>
                  </a:lnTo>
                  <a:lnTo>
                    <a:pt x="73" y="49"/>
                  </a:lnTo>
                  <a:lnTo>
                    <a:pt x="89" y="37"/>
                  </a:lnTo>
                  <a:lnTo>
                    <a:pt x="105" y="26"/>
                  </a:lnTo>
                  <a:lnTo>
                    <a:pt x="121" y="18"/>
                  </a:lnTo>
                  <a:lnTo>
                    <a:pt x="138" y="12"/>
                  </a:lnTo>
                  <a:lnTo>
                    <a:pt x="154" y="7"/>
                  </a:lnTo>
                  <a:lnTo>
                    <a:pt x="168" y="4"/>
                  </a:lnTo>
                  <a:lnTo>
                    <a:pt x="181" y="2"/>
                  </a:lnTo>
                  <a:lnTo>
                    <a:pt x="194" y="1"/>
                  </a:lnTo>
                  <a:lnTo>
                    <a:pt x="203" y="0"/>
                  </a:lnTo>
                  <a:lnTo>
                    <a:pt x="210" y="0"/>
                  </a:lnTo>
                  <a:lnTo>
                    <a:pt x="214" y="0"/>
                  </a:lnTo>
                  <a:lnTo>
                    <a:pt x="2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6" name="Freeform 67"/>
            <p:cNvSpPr>
              <a:spLocks/>
            </p:cNvSpPr>
            <p:nvPr/>
          </p:nvSpPr>
          <p:spPr bwMode="auto">
            <a:xfrm>
              <a:off x="2146" y="1352"/>
              <a:ext cx="28" cy="37"/>
            </a:xfrm>
            <a:custGeom>
              <a:avLst/>
              <a:gdLst>
                <a:gd name="T0" fmla="*/ 225 w 427"/>
                <a:gd name="T1" fmla="*/ 0 h 549"/>
                <a:gd name="T2" fmla="*/ 246 w 427"/>
                <a:gd name="T3" fmla="*/ 2 h 549"/>
                <a:gd name="T4" fmla="*/ 274 w 427"/>
                <a:gd name="T5" fmla="*/ 7 h 549"/>
                <a:gd name="T6" fmla="*/ 306 w 427"/>
                <a:gd name="T7" fmla="*/ 18 h 549"/>
                <a:gd name="T8" fmla="*/ 338 w 427"/>
                <a:gd name="T9" fmla="*/ 37 h 549"/>
                <a:gd name="T10" fmla="*/ 370 w 427"/>
                <a:gd name="T11" fmla="*/ 63 h 549"/>
                <a:gd name="T12" fmla="*/ 396 w 427"/>
                <a:gd name="T13" fmla="*/ 102 h 549"/>
                <a:gd name="T14" fmla="*/ 416 w 427"/>
                <a:gd name="T15" fmla="*/ 153 h 549"/>
                <a:gd name="T16" fmla="*/ 425 w 427"/>
                <a:gd name="T17" fmla="*/ 218 h 549"/>
                <a:gd name="T18" fmla="*/ 426 w 427"/>
                <a:gd name="T19" fmla="*/ 225 h 549"/>
                <a:gd name="T20" fmla="*/ 427 w 427"/>
                <a:gd name="T21" fmla="*/ 246 h 549"/>
                <a:gd name="T22" fmla="*/ 427 w 427"/>
                <a:gd name="T23" fmla="*/ 278 h 549"/>
                <a:gd name="T24" fmla="*/ 424 w 427"/>
                <a:gd name="T25" fmla="*/ 317 h 549"/>
                <a:gd name="T26" fmla="*/ 418 w 427"/>
                <a:gd name="T27" fmla="*/ 359 h 549"/>
                <a:gd name="T28" fmla="*/ 406 w 427"/>
                <a:gd name="T29" fmla="*/ 405 h 549"/>
                <a:gd name="T30" fmla="*/ 387 w 427"/>
                <a:gd name="T31" fmla="*/ 448 h 549"/>
                <a:gd name="T32" fmla="*/ 360 w 427"/>
                <a:gd name="T33" fmla="*/ 488 h 549"/>
                <a:gd name="T34" fmla="*/ 323 w 427"/>
                <a:gd name="T35" fmla="*/ 519 h 549"/>
                <a:gd name="T36" fmla="*/ 275 w 427"/>
                <a:gd name="T37" fmla="*/ 541 h 549"/>
                <a:gd name="T38" fmla="*/ 215 w 427"/>
                <a:gd name="T39" fmla="*/ 549 h 549"/>
                <a:gd name="T40" fmla="*/ 181 w 427"/>
                <a:gd name="T41" fmla="*/ 547 h 549"/>
                <a:gd name="T42" fmla="*/ 126 w 427"/>
                <a:gd name="T43" fmla="*/ 532 h 549"/>
                <a:gd name="T44" fmla="*/ 84 w 427"/>
                <a:gd name="T45" fmla="*/ 505 h 549"/>
                <a:gd name="T46" fmla="*/ 53 w 427"/>
                <a:gd name="T47" fmla="*/ 468 h 549"/>
                <a:gd name="T48" fmla="*/ 29 w 427"/>
                <a:gd name="T49" fmla="*/ 427 h 549"/>
                <a:gd name="T50" fmla="*/ 14 w 427"/>
                <a:gd name="T51" fmla="*/ 383 h 549"/>
                <a:gd name="T52" fmla="*/ 5 w 427"/>
                <a:gd name="T53" fmla="*/ 338 h 549"/>
                <a:gd name="T54" fmla="*/ 1 w 427"/>
                <a:gd name="T55" fmla="*/ 296 h 549"/>
                <a:gd name="T56" fmla="*/ 0 w 427"/>
                <a:gd name="T57" fmla="*/ 261 h 549"/>
                <a:gd name="T58" fmla="*/ 1 w 427"/>
                <a:gd name="T59" fmla="*/ 234 h 549"/>
                <a:gd name="T60" fmla="*/ 2 w 427"/>
                <a:gd name="T61" fmla="*/ 220 h 549"/>
                <a:gd name="T62" fmla="*/ 5 w 427"/>
                <a:gd name="T63" fmla="*/ 183 h 549"/>
                <a:gd name="T64" fmla="*/ 20 w 427"/>
                <a:gd name="T65" fmla="*/ 125 h 549"/>
                <a:gd name="T66" fmla="*/ 43 w 427"/>
                <a:gd name="T67" fmla="*/ 81 h 549"/>
                <a:gd name="T68" fmla="*/ 72 w 427"/>
                <a:gd name="T69" fmla="*/ 49 h 549"/>
                <a:gd name="T70" fmla="*/ 104 w 427"/>
                <a:gd name="T71" fmla="*/ 26 h 549"/>
                <a:gd name="T72" fmla="*/ 137 w 427"/>
                <a:gd name="T73" fmla="*/ 12 h 549"/>
                <a:gd name="T74" fmla="*/ 167 w 427"/>
                <a:gd name="T75" fmla="*/ 4 h 549"/>
                <a:gd name="T76" fmla="*/ 192 w 427"/>
                <a:gd name="T77" fmla="*/ 1 h 549"/>
                <a:gd name="T78" fmla="*/ 209 w 427"/>
                <a:gd name="T79" fmla="*/ 0 h 549"/>
                <a:gd name="T80" fmla="*/ 218 w 427"/>
                <a:gd name="T81" fmla="*/ 0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549">
                  <a:moveTo>
                    <a:pt x="218" y="0"/>
                  </a:moveTo>
                  <a:lnTo>
                    <a:pt x="225" y="0"/>
                  </a:lnTo>
                  <a:lnTo>
                    <a:pt x="235" y="1"/>
                  </a:lnTo>
                  <a:lnTo>
                    <a:pt x="246" y="2"/>
                  </a:lnTo>
                  <a:lnTo>
                    <a:pt x="259" y="4"/>
                  </a:lnTo>
                  <a:lnTo>
                    <a:pt x="274" y="7"/>
                  </a:lnTo>
                  <a:lnTo>
                    <a:pt x="290" y="12"/>
                  </a:lnTo>
                  <a:lnTo>
                    <a:pt x="306" y="18"/>
                  </a:lnTo>
                  <a:lnTo>
                    <a:pt x="322" y="26"/>
                  </a:lnTo>
                  <a:lnTo>
                    <a:pt x="338" y="37"/>
                  </a:lnTo>
                  <a:lnTo>
                    <a:pt x="355" y="49"/>
                  </a:lnTo>
                  <a:lnTo>
                    <a:pt x="370" y="63"/>
                  </a:lnTo>
                  <a:lnTo>
                    <a:pt x="384" y="81"/>
                  </a:lnTo>
                  <a:lnTo>
                    <a:pt x="396" y="102"/>
                  </a:lnTo>
                  <a:lnTo>
                    <a:pt x="408" y="125"/>
                  </a:lnTo>
                  <a:lnTo>
                    <a:pt x="416" y="153"/>
                  </a:lnTo>
                  <a:lnTo>
                    <a:pt x="422" y="183"/>
                  </a:lnTo>
                  <a:lnTo>
                    <a:pt x="425" y="218"/>
                  </a:lnTo>
                  <a:lnTo>
                    <a:pt x="426" y="220"/>
                  </a:lnTo>
                  <a:lnTo>
                    <a:pt x="426" y="225"/>
                  </a:lnTo>
                  <a:lnTo>
                    <a:pt x="427" y="234"/>
                  </a:lnTo>
                  <a:lnTo>
                    <a:pt x="427" y="246"/>
                  </a:lnTo>
                  <a:lnTo>
                    <a:pt x="427" y="261"/>
                  </a:lnTo>
                  <a:lnTo>
                    <a:pt x="427" y="278"/>
                  </a:lnTo>
                  <a:lnTo>
                    <a:pt x="426" y="296"/>
                  </a:lnTo>
                  <a:lnTo>
                    <a:pt x="424" y="317"/>
                  </a:lnTo>
                  <a:lnTo>
                    <a:pt x="422" y="338"/>
                  </a:lnTo>
                  <a:lnTo>
                    <a:pt x="418" y="359"/>
                  </a:lnTo>
                  <a:lnTo>
                    <a:pt x="413" y="382"/>
                  </a:lnTo>
                  <a:lnTo>
                    <a:pt x="406" y="405"/>
                  </a:lnTo>
                  <a:lnTo>
                    <a:pt x="397" y="427"/>
                  </a:lnTo>
                  <a:lnTo>
                    <a:pt x="387" y="448"/>
                  </a:lnTo>
                  <a:lnTo>
                    <a:pt x="374" y="468"/>
                  </a:lnTo>
                  <a:lnTo>
                    <a:pt x="360" y="488"/>
                  </a:lnTo>
                  <a:lnTo>
                    <a:pt x="342" y="504"/>
                  </a:lnTo>
                  <a:lnTo>
                    <a:pt x="323" y="519"/>
                  </a:lnTo>
                  <a:lnTo>
                    <a:pt x="301" y="532"/>
                  </a:lnTo>
                  <a:lnTo>
                    <a:pt x="275" y="541"/>
                  </a:lnTo>
                  <a:lnTo>
                    <a:pt x="247" y="547"/>
                  </a:lnTo>
                  <a:lnTo>
                    <a:pt x="215" y="549"/>
                  </a:lnTo>
                  <a:lnTo>
                    <a:pt x="212" y="549"/>
                  </a:lnTo>
                  <a:lnTo>
                    <a:pt x="181" y="547"/>
                  </a:lnTo>
                  <a:lnTo>
                    <a:pt x="151" y="541"/>
                  </a:lnTo>
                  <a:lnTo>
                    <a:pt x="126" y="532"/>
                  </a:lnTo>
                  <a:lnTo>
                    <a:pt x="103" y="519"/>
                  </a:lnTo>
                  <a:lnTo>
                    <a:pt x="84" y="505"/>
                  </a:lnTo>
                  <a:lnTo>
                    <a:pt x="67" y="488"/>
                  </a:lnTo>
                  <a:lnTo>
                    <a:pt x="53" y="468"/>
                  </a:lnTo>
                  <a:lnTo>
                    <a:pt x="39" y="448"/>
                  </a:lnTo>
                  <a:lnTo>
                    <a:pt x="29" y="427"/>
                  </a:lnTo>
                  <a:lnTo>
                    <a:pt x="21" y="405"/>
                  </a:lnTo>
                  <a:lnTo>
                    <a:pt x="14" y="383"/>
                  </a:lnTo>
                  <a:lnTo>
                    <a:pt x="9" y="360"/>
                  </a:lnTo>
                  <a:lnTo>
                    <a:pt x="5" y="338"/>
                  </a:lnTo>
                  <a:lnTo>
                    <a:pt x="3" y="317"/>
                  </a:lnTo>
                  <a:lnTo>
                    <a:pt x="1" y="296"/>
                  </a:lnTo>
                  <a:lnTo>
                    <a:pt x="0" y="278"/>
                  </a:lnTo>
                  <a:lnTo>
                    <a:pt x="0" y="261"/>
                  </a:lnTo>
                  <a:lnTo>
                    <a:pt x="0" y="246"/>
                  </a:lnTo>
                  <a:lnTo>
                    <a:pt x="1" y="234"/>
                  </a:lnTo>
                  <a:lnTo>
                    <a:pt x="1" y="225"/>
                  </a:lnTo>
                  <a:lnTo>
                    <a:pt x="2" y="220"/>
                  </a:lnTo>
                  <a:lnTo>
                    <a:pt x="2" y="218"/>
                  </a:lnTo>
                  <a:lnTo>
                    <a:pt x="5" y="183"/>
                  </a:lnTo>
                  <a:lnTo>
                    <a:pt x="11" y="153"/>
                  </a:lnTo>
                  <a:lnTo>
                    <a:pt x="20" y="125"/>
                  </a:lnTo>
                  <a:lnTo>
                    <a:pt x="30" y="102"/>
                  </a:lnTo>
                  <a:lnTo>
                    <a:pt x="43" y="81"/>
                  </a:lnTo>
                  <a:lnTo>
                    <a:pt x="57" y="63"/>
                  </a:lnTo>
                  <a:lnTo>
                    <a:pt x="72" y="49"/>
                  </a:lnTo>
                  <a:lnTo>
                    <a:pt x="88" y="37"/>
                  </a:lnTo>
                  <a:lnTo>
                    <a:pt x="104" y="26"/>
                  </a:lnTo>
                  <a:lnTo>
                    <a:pt x="121" y="18"/>
                  </a:lnTo>
                  <a:lnTo>
                    <a:pt x="137" y="12"/>
                  </a:lnTo>
                  <a:lnTo>
                    <a:pt x="153" y="7"/>
                  </a:lnTo>
                  <a:lnTo>
                    <a:pt x="167" y="4"/>
                  </a:lnTo>
                  <a:lnTo>
                    <a:pt x="181" y="2"/>
                  </a:lnTo>
                  <a:lnTo>
                    <a:pt x="192" y="1"/>
                  </a:lnTo>
                  <a:lnTo>
                    <a:pt x="202" y="0"/>
                  </a:lnTo>
                  <a:lnTo>
                    <a:pt x="209" y="0"/>
                  </a:lnTo>
                  <a:lnTo>
                    <a:pt x="213" y="0"/>
                  </a:lnTo>
                  <a:lnTo>
                    <a:pt x="2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57" name="Group 70"/>
          <p:cNvGrpSpPr>
            <a:grpSpLocks noChangeAspect="1"/>
          </p:cNvGrpSpPr>
          <p:nvPr/>
        </p:nvGrpSpPr>
        <p:grpSpPr bwMode="auto">
          <a:xfrm>
            <a:off x="4759175" y="2706359"/>
            <a:ext cx="274638" cy="354013"/>
            <a:chOff x="2979" y="1352"/>
            <a:chExt cx="173" cy="22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56" name="Freeform 72"/>
            <p:cNvSpPr>
              <a:spLocks/>
            </p:cNvSpPr>
            <p:nvPr/>
          </p:nvSpPr>
          <p:spPr bwMode="auto">
            <a:xfrm>
              <a:off x="2992" y="1420"/>
              <a:ext cx="24" cy="31"/>
            </a:xfrm>
            <a:custGeom>
              <a:avLst/>
              <a:gdLst>
                <a:gd name="T0" fmla="*/ 181 w 362"/>
                <a:gd name="T1" fmla="*/ 0 h 466"/>
                <a:gd name="T2" fmla="*/ 193 w 362"/>
                <a:gd name="T3" fmla="*/ 0 h 466"/>
                <a:gd name="T4" fmla="*/ 214 w 362"/>
                <a:gd name="T5" fmla="*/ 3 h 466"/>
                <a:gd name="T6" fmla="*/ 243 w 362"/>
                <a:gd name="T7" fmla="*/ 9 h 466"/>
                <a:gd name="T8" fmla="*/ 273 w 362"/>
                <a:gd name="T9" fmla="*/ 23 h 466"/>
                <a:gd name="T10" fmla="*/ 304 w 362"/>
                <a:gd name="T11" fmla="*/ 44 h 466"/>
                <a:gd name="T12" fmla="*/ 331 w 362"/>
                <a:gd name="T13" fmla="*/ 78 h 466"/>
                <a:gd name="T14" fmla="*/ 351 w 362"/>
                <a:gd name="T15" fmla="*/ 123 h 466"/>
                <a:gd name="T16" fmla="*/ 361 w 362"/>
                <a:gd name="T17" fmla="*/ 185 h 466"/>
                <a:gd name="T18" fmla="*/ 361 w 362"/>
                <a:gd name="T19" fmla="*/ 193 h 466"/>
                <a:gd name="T20" fmla="*/ 362 w 362"/>
                <a:gd name="T21" fmla="*/ 214 h 466"/>
                <a:gd name="T22" fmla="*/ 361 w 362"/>
                <a:gd name="T23" fmla="*/ 245 h 466"/>
                <a:gd name="T24" fmla="*/ 358 w 362"/>
                <a:gd name="T25" fmla="*/ 283 h 466"/>
                <a:gd name="T26" fmla="*/ 350 w 362"/>
                <a:gd name="T27" fmla="*/ 324 h 466"/>
                <a:gd name="T28" fmla="*/ 335 w 362"/>
                <a:gd name="T29" fmla="*/ 366 h 466"/>
                <a:gd name="T30" fmla="*/ 313 w 362"/>
                <a:gd name="T31" fmla="*/ 405 h 466"/>
                <a:gd name="T32" fmla="*/ 281 w 362"/>
                <a:gd name="T33" fmla="*/ 436 h 466"/>
                <a:gd name="T34" fmla="*/ 238 w 362"/>
                <a:gd name="T35" fmla="*/ 457 h 466"/>
                <a:gd name="T36" fmla="*/ 182 w 362"/>
                <a:gd name="T37" fmla="*/ 466 h 466"/>
                <a:gd name="T38" fmla="*/ 150 w 362"/>
                <a:gd name="T39" fmla="*/ 464 h 466"/>
                <a:gd name="T40" fmla="*/ 101 w 362"/>
                <a:gd name="T41" fmla="*/ 447 h 466"/>
                <a:gd name="T42" fmla="*/ 64 w 362"/>
                <a:gd name="T43" fmla="*/ 421 h 466"/>
                <a:gd name="T44" fmla="*/ 37 w 362"/>
                <a:gd name="T45" fmla="*/ 385 h 466"/>
                <a:gd name="T46" fmla="*/ 18 w 362"/>
                <a:gd name="T47" fmla="*/ 345 h 466"/>
                <a:gd name="T48" fmla="*/ 7 w 362"/>
                <a:gd name="T49" fmla="*/ 304 h 466"/>
                <a:gd name="T50" fmla="*/ 2 w 362"/>
                <a:gd name="T51" fmla="*/ 263 h 466"/>
                <a:gd name="T52" fmla="*/ 0 w 362"/>
                <a:gd name="T53" fmla="*/ 228 h 466"/>
                <a:gd name="T54" fmla="*/ 0 w 362"/>
                <a:gd name="T55" fmla="*/ 202 h 466"/>
                <a:gd name="T56" fmla="*/ 1 w 362"/>
                <a:gd name="T57" fmla="*/ 187 h 466"/>
                <a:gd name="T58" fmla="*/ 5 w 362"/>
                <a:gd name="T59" fmla="*/ 152 h 466"/>
                <a:gd name="T60" fmla="*/ 20 w 362"/>
                <a:gd name="T61" fmla="*/ 98 h 466"/>
                <a:gd name="T62" fmla="*/ 44 w 362"/>
                <a:gd name="T63" fmla="*/ 59 h 466"/>
                <a:gd name="T64" fmla="*/ 73 w 362"/>
                <a:gd name="T65" fmla="*/ 32 h 466"/>
                <a:gd name="T66" fmla="*/ 105 w 362"/>
                <a:gd name="T67" fmla="*/ 15 h 466"/>
                <a:gd name="T68" fmla="*/ 134 w 362"/>
                <a:gd name="T69" fmla="*/ 5 h 466"/>
                <a:gd name="T70" fmla="*/ 160 w 362"/>
                <a:gd name="T71" fmla="*/ 1 h 466"/>
                <a:gd name="T72" fmla="*/ 177 w 362"/>
                <a:gd name="T73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2" h="466">
                  <a:moveTo>
                    <a:pt x="177" y="0"/>
                  </a:moveTo>
                  <a:lnTo>
                    <a:pt x="181" y="0"/>
                  </a:lnTo>
                  <a:lnTo>
                    <a:pt x="185" y="0"/>
                  </a:lnTo>
                  <a:lnTo>
                    <a:pt x="193" y="0"/>
                  </a:lnTo>
                  <a:lnTo>
                    <a:pt x="202" y="1"/>
                  </a:lnTo>
                  <a:lnTo>
                    <a:pt x="214" y="3"/>
                  </a:lnTo>
                  <a:lnTo>
                    <a:pt x="228" y="5"/>
                  </a:lnTo>
                  <a:lnTo>
                    <a:pt x="243" y="9"/>
                  </a:lnTo>
                  <a:lnTo>
                    <a:pt x="258" y="15"/>
                  </a:lnTo>
                  <a:lnTo>
                    <a:pt x="273" y="23"/>
                  </a:lnTo>
                  <a:lnTo>
                    <a:pt x="289" y="32"/>
                  </a:lnTo>
                  <a:lnTo>
                    <a:pt x="304" y="44"/>
                  </a:lnTo>
                  <a:lnTo>
                    <a:pt x="318" y="59"/>
                  </a:lnTo>
                  <a:lnTo>
                    <a:pt x="331" y="78"/>
                  </a:lnTo>
                  <a:lnTo>
                    <a:pt x="342" y="98"/>
                  </a:lnTo>
                  <a:lnTo>
                    <a:pt x="351" y="123"/>
                  </a:lnTo>
                  <a:lnTo>
                    <a:pt x="357" y="152"/>
                  </a:lnTo>
                  <a:lnTo>
                    <a:pt x="361" y="185"/>
                  </a:lnTo>
                  <a:lnTo>
                    <a:pt x="361" y="187"/>
                  </a:lnTo>
                  <a:lnTo>
                    <a:pt x="361" y="193"/>
                  </a:lnTo>
                  <a:lnTo>
                    <a:pt x="362" y="202"/>
                  </a:lnTo>
                  <a:lnTo>
                    <a:pt x="362" y="214"/>
                  </a:lnTo>
                  <a:lnTo>
                    <a:pt x="362" y="228"/>
                  </a:lnTo>
                  <a:lnTo>
                    <a:pt x="361" y="245"/>
                  </a:lnTo>
                  <a:lnTo>
                    <a:pt x="360" y="263"/>
                  </a:lnTo>
                  <a:lnTo>
                    <a:pt x="358" y="283"/>
                  </a:lnTo>
                  <a:lnTo>
                    <a:pt x="355" y="304"/>
                  </a:lnTo>
                  <a:lnTo>
                    <a:pt x="350" y="324"/>
                  </a:lnTo>
                  <a:lnTo>
                    <a:pt x="343" y="345"/>
                  </a:lnTo>
                  <a:lnTo>
                    <a:pt x="335" y="366"/>
                  </a:lnTo>
                  <a:lnTo>
                    <a:pt x="325" y="385"/>
                  </a:lnTo>
                  <a:lnTo>
                    <a:pt x="313" y="405"/>
                  </a:lnTo>
                  <a:lnTo>
                    <a:pt x="298" y="421"/>
                  </a:lnTo>
                  <a:lnTo>
                    <a:pt x="281" y="436"/>
                  </a:lnTo>
                  <a:lnTo>
                    <a:pt x="261" y="448"/>
                  </a:lnTo>
                  <a:lnTo>
                    <a:pt x="238" y="457"/>
                  </a:lnTo>
                  <a:lnTo>
                    <a:pt x="211" y="464"/>
                  </a:lnTo>
                  <a:lnTo>
                    <a:pt x="182" y="466"/>
                  </a:lnTo>
                  <a:lnTo>
                    <a:pt x="180" y="466"/>
                  </a:lnTo>
                  <a:lnTo>
                    <a:pt x="150" y="464"/>
                  </a:lnTo>
                  <a:lnTo>
                    <a:pt x="124" y="457"/>
                  </a:lnTo>
                  <a:lnTo>
                    <a:pt x="101" y="447"/>
                  </a:lnTo>
                  <a:lnTo>
                    <a:pt x="81" y="435"/>
                  </a:lnTo>
                  <a:lnTo>
                    <a:pt x="64" y="421"/>
                  </a:lnTo>
                  <a:lnTo>
                    <a:pt x="49" y="403"/>
                  </a:lnTo>
                  <a:lnTo>
                    <a:pt x="37" y="385"/>
                  </a:lnTo>
                  <a:lnTo>
                    <a:pt x="27" y="366"/>
                  </a:lnTo>
                  <a:lnTo>
                    <a:pt x="18" y="345"/>
                  </a:lnTo>
                  <a:lnTo>
                    <a:pt x="12" y="324"/>
                  </a:lnTo>
                  <a:lnTo>
                    <a:pt x="7" y="304"/>
                  </a:lnTo>
                  <a:lnTo>
                    <a:pt x="4" y="282"/>
                  </a:lnTo>
                  <a:lnTo>
                    <a:pt x="2" y="263"/>
                  </a:lnTo>
                  <a:lnTo>
                    <a:pt x="0" y="245"/>
                  </a:lnTo>
                  <a:lnTo>
                    <a:pt x="0" y="228"/>
                  </a:lnTo>
                  <a:lnTo>
                    <a:pt x="0" y="213"/>
                  </a:lnTo>
                  <a:lnTo>
                    <a:pt x="0" y="202"/>
                  </a:lnTo>
                  <a:lnTo>
                    <a:pt x="1" y="193"/>
                  </a:lnTo>
                  <a:lnTo>
                    <a:pt x="1" y="187"/>
                  </a:lnTo>
                  <a:lnTo>
                    <a:pt x="1" y="185"/>
                  </a:lnTo>
                  <a:lnTo>
                    <a:pt x="5" y="152"/>
                  </a:lnTo>
                  <a:lnTo>
                    <a:pt x="11" y="123"/>
                  </a:lnTo>
                  <a:lnTo>
                    <a:pt x="20" y="98"/>
                  </a:lnTo>
                  <a:lnTo>
                    <a:pt x="31" y="78"/>
                  </a:lnTo>
                  <a:lnTo>
                    <a:pt x="44" y="59"/>
                  </a:lnTo>
                  <a:lnTo>
                    <a:pt x="58" y="44"/>
                  </a:lnTo>
                  <a:lnTo>
                    <a:pt x="73" y="32"/>
                  </a:lnTo>
                  <a:lnTo>
                    <a:pt x="88" y="23"/>
                  </a:lnTo>
                  <a:lnTo>
                    <a:pt x="105" y="15"/>
                  </a:lnTo>
                  <a:lnTo>
                    <a:pt x="120" y="9"/>
                  </a:lnTo>
                  <a:lnTo>
                    <a:pt x="134" y="5"/>
                  </a:lnTo>
                  <a:lnTo>
                    <a:pt x="147" y="3"/>
                  </a:lnTo>
                  <a:lnTo>
                    <a:pt x="160" y="1"/>
                  </a:lnTo>
                  <a:lnTo>
                    <a:pt x="169" y="0"/>
                  </a:lnTo>
                  <a:lnTo>
                    <a:pt x="1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Freeform 73"/>
            <p:cNvSpPr>
              <a:spLocks/>
            </p:cNvSpPr>
            <p:nvPr/>
          </p:nvSpPr>
          <p:spPr bwMode="auto">
            <a:xfrm>
              <a:off x="3033" y="1420"/>
              <a:ext cx="24" cy="31"/>
            </a:xfrm>
            <a:custGeom>
              <a:avLst/>
              <a:gdLst>
                <a:gd name="T0" fmla="*/ 181 w 361"/>
                <a:gd name="T1" fmla="*/ 0 h 466"/>
                <a:gd name="T2" fmla="*/ 193 w 361"/>
                <a:gd name="T3" fmla="*/ 0 h 466"/>
                <a:gd name="T4" fmla="*/ 214 w 361"/>
                <a:gd name="T5" fmla="*/ 3 h 466"/>
                <a:gd name="T6" fmla="*/ 243 w 361"/>
                <a:gd name="T7" fmla="*/ 9 h 466"/>
                <a:gd name="T8" fmla="*/ 273 w 361"/>
                <a:gd name="T9" fmla="*/ 23 h 466"/>
                <a:gd name="T10" fmla="*/ 305 w 361"/>
                <a:gd name="T11" fmla="*/ 44 h 466"/>
                <a:gd name="T12" fmla="*/ 331 w 361"/>
                <a:gd name="T13" fmla="*/ 78 h 466"/>
                <a:gd name="T14" fmla="*/ 351 w 361"/>
                <a:gd name="T15" fmla="*/ 123 h 466"/>
                <a:gd name="T16" fmla="*/ 360 w 361"/>
                <a:gd name="T17" fmla="*/ 185 h 466"/>
                <a:gd name="T18" fmla="*/ 361 w 361"/>
                <a:gd name="T19" fmla="*/ 193 h 466"/>
                <a:gd name="T20" fmla="*/ 361 w 361"/>
                <a:gd name="T21" fmla="*/ 214 h 466"/>
                <a:gd name="T22" fmla="*/ 361 w 361"/>
                <a:gd name="T23" fmla="*/ 245 h 466"/>
                <a:gd name="T24" fmla="*/ 357 w 361"/>
                <a:gd name="T25" fmla="*/ 283 h 466"/>
                <a:gd name="T26" fmla="*/ 349 w 361"/>
                <a:gd name="T27" fmla="*/ 324 h 466"/>
                <a:gd name="T28" fmla="*/ 335 w 361"/>
                <a:gd name="T29" fmla="*/ 366 h 466"/>
                <a:gd name="T30" fmla="*/ 313 w 361"/>
                <a:gd name="T31" fmla="*/ 405 h 466"/>
                <a:gd name="T32" fmla="*/ 280 w 361"/>
                <a:gd name="T33" fmla="*/ 436 h 466"/>
                <a:gd name="T34" fmla="*/ 237 w 361"/>
                <a:gd name="T35" fmla="*/ 457 h 466"/>
                <a:gd name="T36" fmla="*/ 183 w 361"/>
                <a:gd name="T37" fmla="*/ 466 h 466"/>
                <a:gd name="T38" fmla="*/ 150 w 361"/>
                <a:gd name="T39" fmla="*/ 464 h 466"/>
                <a:gd name="T40" fmla="*/ 101 w 361"/>
                <a:gd name="T41" fmla="*/ 448 h 466"/>
                <a:gd name="T42" fmla="*/ 64 w 361"/>
                <a:gd name="T43" fmla="*/ 421 h 466"/>
                <a:gd name="T44" fmla="*/ 37 w 361"/>
                <a:gd name="T45" fmla="*/ 385 h 466"/>
                <a:gd name="T46" fmla="*/ 19 w 361"/>
                <a:gd name="T47" fmla="*/ 345 h 466"/>
                <a:gd name="T48" fmla="*/ 8 w 361"/>
                <a:gd name="T49" fmla="*/ 304 h 466"/>
                <a:gd name="T50" fmla="*/ 2 w 361"/>
                <a:gd name="T51" fmla="*/ 263 h 466"/>
                <a:gd name="T52" fmla="*/ 0 w 361"/>
                <a:gd name="T53" fmla="*/ 228 h 466"/>
                <a:gd name="T54" fmla="*/ 0 w 361"/>
                <a:gd name="T55" fmla="*/ 202 h 466"/>
                <a:gd name="T56" fmla="*/ 1 w 361"/>
                <a:gd name="T57" fmla="*/ 187 h 466"/>
                <a:gd name="T58" fmla="*/ 5 w 361"/>
                <a:gd name="T59" fmla="*/ 152 h 466"/>
                <a:gd name="T60" fmla="*/ 20 w 361"/>
                <a:gd name="T61" fmla="*/ 98 h 466"/>
                <a:gd name="T62" fmla="*/ 43 w 361"/>
                <a:gd name="T63" fmla="*/ 59 h 466"/>
                <a:gd name="T64" fmla="*/ 73 w 361"/>
                <a:gd name="T65" fmla="*/ 32 h 466"/>
                <a:gd name="T66" fmla="*/ 104 w 361"/>
                <a:gd name="T67" fmla="*/ 15 h 466"/>
                <a:gd name="T68" fmla="*/ 134 w 361"/>
                <a:gd name="T69" fmla="*/ 5 h 466"/>
                <a:gd name="T70" fmla="*/ 159 w 361"/>
                <a:gd name="T71" fmla="*/ 1 h 466"/>
                <a:gd name="T72" fmla="*/ 177 w 361"/>
                <a:gd name="T73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466">
                  <a:moveTo>
                    <a:pt x="177" y="0"/>
                  </a:moveTo>
                  <a:lnTo>
                    <a:pt x="181" y="0"/>
                  </a:lnTo>
                  <a:lnTo>
                    <a:pt x="186" y="0"/>
                  </a:lnTo>
                  <a:lnTo>
                    <a:pt x="193" y="0"/>
                  </a:lnTo>
                  <a:lnTo>
                    <a:pt x="203" y="1"/>
                  </a:lnTo>
                  <a:lnTo>
                    <a:pt x="214" y="3"/>
                  </a:lnTo>
                  <a:lnTo>
                    <a:pt x="227" y="5"/>
                  </a:lnTo>
                  <a:lnTo>
                    <a:pt x="243" y="9"/>
                  </a:lnTo>
                  <a:lnTo>
                    <a:pt x="258" y="15"/>
                  </a:lnTo>
                  <a:lnTo>
                    <a:pt x="273" y="23"/>
                  </a:lnTo>
                  <a:lnTo>
                    <a:pt x="289" y="32"/>
                  </a:lnTo>
                  <a:lnTo>
                    <a:pt x="305" y="44"/>
                  </a:lnTo>
                  <a:lnTo>
                    <a:pt x="318" y="59"/>
                  </a:lnTo>
                  <a:lnTo>
                    <a:pt x="331" y="78"/>
                  </a:lnTo>
                  <a:lnTo>
                    <a:pt x="342" y="98"/>
                  </a:lnTo>
                  <a:lnTo>
                    <a:pt x="351" y="123"/>
                  </a:lnTo>
                  <a:lnTo>
                    <a:pt x="357" y="152"/>
                  </a:lnTo>
                  <a:lnTo>
                    <a:pt x="360" y="185"/>
                  </a:lnTo>
                  <a:lnTo>
                    <a:pt x="360" y="187"/>
                  </a:lnTo>
                  <a:lnTo>
                    <a:pt x="361" y="193"/>
                  </a:lnTo>
                  <a:lnTo>
                    <a:pt x="361" y="202"/>
                  </a:lnTo>
                  <a:lnTo>
                    <a:pt x="361" y="214"/>
                  </a:lnTo>
                  <a:lnTo>
                    <a:pt x="361" y="228"/>
                  </a:lnTo>
                  <a:lnTo>
                    <a:pt x="361" y="245"/>
                  </a:lnTo>
                  <a:lnTo>
                    <a:pt x="359" y="263"/>
                  </a:lnTo>
                  <a:lnTo>
                    <a:pt x="357" y="283"/>
                  </a:lnTo>
                  <a:lnTo>
                    <a:pt x="354" y="304"/>
                  </a:lnTo>
                  <a:lnTo>
                    <a:pt x="349" y="324"/>
                  </a:lnTo>
                  <a:lnTo>
                    <a:pt x="343" y="345"/>
                  </a:lnTo>
                  <a:lnTo>
                    <a:pt x="335" y="366"/>
                  </a:lnTo>
                  <a:lnTo>
                    <a:pt x="325" y="385"/>
                  </a:lnTo>
                  <a:lnTo>
                    <a:pt x="313" y="405"/>
                  </a:lnTo>
                  <a:lnTo>
                    <a:pt x="297" y="421"/>
                  </a:lnTo>
                  <a:lnTo>
                    <a:pt x="280" y="436"/>
                  </a:lnTo>
                  <a:lnTo>
                    <a:pt x="261" y="448"/>
                  </a:lnTo>
                  <a:lnTo>
                    <a:pt x="237" y="457"/>
                  </a:lnTo>
                  <a:lnTo>
                    <a:pt x="212" y="464"/>
                  </a:lnTo>
                  <a:lnTo>
                    <a:pt x="183" y="466"/>
                  </a:lnTo>
                  <a:lnTo>
                    <a:pt x="180" y="466"/>
                  </a:lnTo>
                  <a:lnTo>
                    <a:pt x="150" y="464"/>
                  </a:lnTo>
                  <a:lnTo>
                    <a:pt x="124" y="457"/>
                  </a:lnTo>
                  <a:lnTo>
                    <a:pt x="101" y="448"/>
                  </a:lnTo>
                  <a:lnTo>
                    <a:pt x="81" y="436"/>
                  </a:lnTo>
                  <a:lnTo>
                    <a:pt x="64" y="421"/>
                  </a:lnTo>
                  <a:lnTo>
                    <a:pt x="50" y="405"/>
                  </a:lnTo>
                  <a:lnTo>
                    <a:pt x="37" y="385"/>
                  </a:lnTo>
                  <a:lnTo>
                    <a:pt x="27" y="366"/>
                  </a:lnTo>
                  <a:lnTo>
                    <a:pt x="19" y="345"/>
                  </a:lnTo>
                  <a:lnTo>
                    <a:pt x="12" y="324"/>
                  </a:lnTo>
                  <a:lnTo>
                    <a:pt x="8" y="304"/>
                  </a:lnTo>
                  <a:lnTo>
                    <a:pt x="4" y="283"/>
                  </a:lnTo>
                  <a:lnTo>
                    <a:pt x="2" y="263"/>
                  </a:lnTo>
                  <a:lnTo>
                    <a:pt x="1" y="245"/>
                  </a:lnTo>
                  <a:lnTo>
                    <a:pt x="0" y="228"/>
                  </a:lnTo>
                  <a:lnTo>
                    <a:pt x="0" y="214"/>
                  </a:lnTo>
                  <a:lnTo>
                    <a:pt x="0" y="202"/>
                  </a:lnTo>
                  <a:lnTo>
                    <a:pt x="1" y="193"/>
                  </a:lnTo>
                  <a:lnTo>
                    <a:pt x="1" y="187"/>
                  </a:lnTo>
                  <a:lnTo>
                    <a:pt x="2" y="185"/>
                  </a:lnTo>
                  <a:lnTo>
                    <a:pt x="5" y="152"/>
                  </a:lnTo>
                  <a:lnTo>
                    <a:pt x="11" y="123"/>
                  </a:lnTo>
                  <a:lnTo>
                    <a:pt x="20" y="98"/>
                  </a:lnTo>
                  <a:lnTo>
                    <a:pt x="31" y="78"/>
                  </a:lnTo>
                  <a:lnTo>
                    <a:pt x="43" y="59"/>
                  </a:lnTo>
                  <a:lnTo>
                    <a:pt x="58" y="44"/>
                  </a:lnTo>
                  <a:lnTo>
                    <a:pt x="73" y="32"/>
                  </a:lnTo>
                  <a:lnTo>
                    <a:pt x="89" y="23"/>
                  </a:lnTo>
                  <a:lnTo>
                    <a:pt x="104" y="15"/>
                  </a:lnTo>
                  <a:lnTo>
                    <a:pt x="120" y="9"/>
                  </a:lnTo>
                  <a:lnTo>
                    <a:pt x="134" y="5"/>
                  </a:lnTo>
                  <a:lnTo>
                    <a:pt x="148" y="3"/>
                  </a:lnTo>
                  <a:lnTo>
                    <a:pt x="159" y="1"/>
                  </a:lnTo>
                  <a:lnTo>
                    <a:pt x="169" y="0"/>
                  </a:lnTo>
                  <a:lnTo>
                    <a:pt x="1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Freeform 74"/>
            <p:cNvSpPr>
              <a:spLocks/>
            </p:cNvSpPr>
            <p:nvPr/>
          </p:nvSpPr>
          <p:spPr bwMode="auto">
            <a:xfrm>
              <a:off x="3074" y="1420"/>
              <a:ext cx="24" cy="31"/>
            </a:xfrm>
            <a:custGeom>
              <a:avLst/>
              <a:gdLst>
                <a:gd name="T0" fmla="*/ 181 w 362"/>
                <a:gd name="T1" fmla="*/ 0 h 466"/>
                <a:gd name="T2" fmla="*/ 192 w 362"/>
                <a:gd name="T3" fmla="*/ 0 h 466"/>
                <a:gd name="T4" fmla="*/ 215 w 362"/>
                <a:gd name="T5" fmla="*/ 3 h 466"/>
                <a:gd name="T6" fmla="*/ 242 w 362"/>
                <a:gd name="T7" fmla="*/ 9 h 466"/>
                <a:gd name="T8" fmla="*/ 274 w 362"/>
                <a:gd name="T9" fmla="*/ 23 h 466"/>
                <a:gd name="T10" fmla="*/ 304 w 362"/>
                <a:gd name="T11" fmla="*/ 44 h 466"/>
                <a:gd name="T12" fmla="*/ 332 w 362"/>
                <a:gd name="T13" fmla="*/ 78 h 466"/>
                <a:gd name="T14" fmla="*/ 351 w 362"/>
                <a:gd name="T15" fmla="*/ 123 h 466"/>
                <a:gd name="T16" fmla="*/ 360 w 362"/>
                <a:gd name="T17" fmla="*/ 185 h 466"/>
                <a:gd name="T18" fmla="*/ 361 w 362"/>
                <a:gd name="T19" fmla="*/ 193 h 466"/>
                <a:gd name="T20" fmla="*/ 362 w 362"/>
                <a:gd name="T21" fmla="*/ 214 h 466"/>
                <a:gd name="T22" fmla="*/ 361 w 362"/>
                <a:gd name="T23" fmla="*/ 245 h 466"/>
                <a:gd name="T24" fmla="*/ 358 w 362"/>
                <a:gd name="T25" fmla="*/ 283 h 466"/>
                <a:gd name="T26" fmla="*/ 350 w 362"/>
                <a:gd name="T27" fmla="*/ 324 h 466"/>
                <a:gd name="T28" fmla="*/ 335 w 362"/>
                <a:gd name="T29" fmla="*/ 366 h 466"/>
                <a:gd name="T30" fmla="*/ 312 w 362"/>
                <a:gd name="T31" fmla="*/ 405 h 466"/>
                <a:gd name="T32" fmla="*/ 281 w 362"/>
                <a:gd name="T33" fmla="*/ 436 h 466"/>
                <a:gd name="T34" fmla="*/ 238 w 362"/>
                <a:gd name="T35" fmla="*/ 457 h 466"/>
                <a:gd name="T36" fmla="*/ 182 w 362"/>
                <a:gd name="T37" fmla="*/ 466 h 466"/>
                <a:gd name="T38" fmla="*/ 150 w 362"/>
                <a:gd name="T39" fmla="*/ 464 h 466"/>
                <a:gd name="T40" fmla="*/ 101 w 362"/>
                <a:gd name="T41" fmla="*/ 448 h 466"/>
                <a:gd name="T42" fmla="*/ 64 w 362"/>
                <a:gd name="T43" fmla="*/ 421 h 466"/>
                <a:gd name="T44" fmla="*/ 37 w 362"/>
                <a:gd name="T45" fmla="*/ 385 h 466"/>
                <a:gd name="T46" fmla="*/ 19 w 362"/>
                <a:gd name="T47" fmla="*/ 345 h 466"/>
                <a:gd name="T48" fmla="*/ 8 w 362"/>
                <a:gd name="T49" fmla="*/ 304 h 466"/>
                <a:gd name="T50" fmla="*/ 2 w 362"/>
                <a:gd name="T51" fmla="*/ 263 h 466"/>
                <a:gd name="T52" fmla="*/ 0 w 362"/>
                <a:gd name="T53" fmla="*/ 228 h 466"/>
                <a:gd name="T54" fmla="*/ 0 w 362"/>
                <a:gd name="T55" fmla="*/ 202 h 466"/>
                <a:gd name="T56" fmla="*/ 1 w 362"/>
                <a:gd name="T57" fmla="*/ 187 h 466"/>
                <a:gd name="T58" fmla="*/ 4 w 362"/>
                <a:gd name="T59" fmla="*/ 152 h 466"/>
                <a:gd name="T60" fmla="*/ 20 w 362"/>
                <a:gd name="T61" fmla="*/ 98 h 466"/>
                <a:gd name="T62" fmla="*/ 44 w 362"/>
                <a:gd name="T63" fmla="*/ 59 h 466"/>
                <a:gd name="T64" fmla="*/ 74 w 362"/>
                <a:gd name="T65" fmla="*/ 32 h 466"/>
                <a:gd name="T66" fmla="*/ 105 w 362"/>
                <a:gd name="T67" fmla="*/ 15 h 466"/>
                <a:gd name="T68" fmla="*/ 135 w 362"/>
                <a:gd name="T69" fmla="*/ 5 h 466"/>
                <a:gd name="T70" fmla="*/ 160 w 362"/>
                <a:gd name="T71" fmla="*/ 1 h 466"/>
                <a:gd name="T72" fmla="*/ 176 w 362"/>
                <a:gd name="T73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2" h="466">
                  <a:moveTo>
                    <a:pt x="176" y="0"/>
                  </a:moveTo>
                  <a:lnTo>
                    <a:pt x="181" y="0"/>
                  </a:lnTo>
                  <a:lnTo>
                    <a:pt x="185" y="0"/>
                  </a:lnTo>
                  <a:lnTo>
                    <a:pt x="192" y="0"/>
                  </a:lnTo>
                  <a:lnTo>
                    <a:pt x="203" y="1"/>
                  </a:lnTo>
                  <a:lnTo>
                    <a:pt x="215" y="3"/>
                  </a:lnTo>
                  <a:lnTo>
                    <a:pt x="228" y="5"/>
                  </a:lnTo>
                  <a:lnTo>
                    <a:pt x="242" y="9"/>
                  </a:lnTo>
                  <a:lnTo>
                    <a:pt x="257" y="15"/>
                  </a:lnTo>
                  <a:lnTo>
                    <a:pt x="274" y="23"/>
                  </a:lnTo>
                  <a:lnTo>
                    <a:pt x="289" y="32"/>
                  </a:lnTo>
                  <a:lnTo>
                    <a:pt x="304" y="44"/>
                  </a:lnTo>
                  <a:lnTo>
                    <a:pt x="318" y="59"/>
                  </a:lnTo>
                  <a:lnTo>
                    <a:pt x="332" y="78"/>
                  </a:lnTo>
                  <a:lnTo>
                    <a:pt x="342" y="98"/>
                  </a:lnTo>
                  <a:lnTo>
                    <a:pt x="351" y="123"/>
                  </a:lnTo>
                  <a:lnTo>
                    <a:pt x="357" y="152"/>
                  </a:lnTo>
                  <a:lnTo>
                    <a:pt x="360" y="185"/>
                  </a:lnTo>
                  <a:lnTo>
                    <a:pt x="361" y="187"/>
                  </a:lnTo>
                  <a:lnTo>
                    <a:pt x="361" y="193"/>
                  </a:lnTo>
                  <a:lnTo>
                    <a:pt x="362" y="202"/>
                  </a:lnTo>
                  <a:lnTo>
                    <a:pt x="362" y="214"/>
                  </a:lnTo>
                  <a:lnTo>
                    <a:pt x="362" y="228"/>
                  </a:lnTo>
                  <a:lnTo>
                    <a:pt x="361" y="245"/>
                  </a:lnTo>
                  <a:lnTo>
                    <a:pt x="360" y="263"/>
                  </a:lnTo>
                  <a:lnTo>
                    <a:pt x="358" y="283"/>
                  </a:lnTo>
                  <a:lnTo>
                    <a:pt x="354" y="304"/>
                  </a:lnTo>
                  <a:lnTo>
                    <a:pt x="350" y="324"/>
                  </a:lnTo>
                  <a:lnTo>
                    <a:pt x="343" y="345"/>
                  </a:lnTo>
                  <a:lnTo>
                    <a:pt x="335" y="366"/>
                  </a:lnTo>
                  <a:lnTo>
                    <a:pt x="324" y="385"/>
                  </a:lnTo>
                  <a:lnTo>
                    <a:pt x="312" y="405"/>
                  </a:lnTo>
                  <a:lnTo>
                    <a:pt x="298" y="421"/>
                  </a:lnTo>
                  <a:lnTo>
                    <a:pt x="281" y="436"/>
                  </a:lnTo>
                  <a:lnTo>
                    <a:pt x="260" y="448"/>
                  </a:lnTo>
                  <a:lnTo>
                    <a:pt x="238" y="457"/>
                  </a:lnTo>
                  <a:lnTo>
                    <a:pt x="212" y="464"/>
                  </a:lnTo>
                  <a:lnTo>
                    <a:pt x="182" y="466"/>
                  </a:lnTo>
                  <a:lnTo>
                    <a:pt x="179" y="466"/>
                  </a:lnTo>
                  <a:lnTo>
                    <a:pt x="150" y="464"/>
                  </a:lnTo>
                  <a:lnTo>
                    <a:pt x="124" y="457"/>
                  </a:lnTo>
                  <a:lnTo>
                    <a:pt x="101" y="448"/>
                  </a:lnTo>
                  <a:lnTo>
                    <a:pt x="82" y="436"/>
                  </a:lnTo>
                  <a:lnTo>
                    <a:pt x="64" y="421"/>
                  </a:lnTo>
                  <a:lnTo>
                    <a:pt x="49" y="405"/>
                  </a:lnTo>
                  <a:lnTo>
                    <a:pt x="37" y="385"/>
                  </a:lnTo>
                  <a:lnTo>
                    <a:pt x="27" y="366"/>
                  </a:lnTo>
                  <a:lnTo>
                    <a:pt x="19" y="345"/>
                  </a:lnTo>
                  <a:lnTo>
                    <a:pt x="13" y="324"/>
                  </a:lnTo>
                  <a:lnTo>
                    <a:pt x="8" y="304"/>
                  </a:lnTo>
                  <a:lnTo>
                    <a:pt x="4" y="283"/>
                  </a:lnTo>
                  <a:lnTo>
                    <a:pt x="2" y="263"/>
                  </a:lnTo>
                  <a:lnTo>
                    <a:pt x="0" y="245"/>
                  </a:lnTo>
                  <a:lnTo>
                    <a:pt x="0" y="228"/>
                  </a:lnTo>
                  <a:lnTo>
                    <a:pt x="0" y="214"/>
                  </a:lnTo>
                  <a:lnTo>
                    <a:pt x="0" y="202"/>
                  </a:lnTo>
                  <a:lnTo>
                    <a:pt x="0" y="193"/>
                  </a:lnTo>
                  <a:lnTo>
                    <a:pt x="1" y="187"/>
                  </a:lnTo>
                  <a:lnTo>
                    <a:pt x="1" y="185"/>
                  </a:lnTo>
                  <a:lnTo>
                    <a:pt x="4" y="152"/>
                  </a:lnTo>
                  <a:lnTo>
                    <a:pt x="12" y="123"/>
                  </a:lnTo>
                  <a:lnTo>
                    <a:pt x="20" y="98"/>
                  </a:lnTo>
                  <a:lnTo>
                    <a:pt x="31" y="78"/>
                  </a:lnTo>
                  <a:lnTo>
                    <a:pt x="44" y="59"/>
                  </a:lnTo>
                  <a:lnTo>
                    <a:pt x="58" y="44"/>
                  </a:lnTo>
                  <a:lnTo>
                    <a:pt x="74" y="32"/>
                  </a:lnTo>
                  <a:lnTo>
                    <a:pt x="89" y="23"/>
                  </a:lnTo>
                  <a:lnTo>
                    <a:pt x="105" y="15"/>
                  </a:lnTo>
                  <a:lnTo>
                    <a:pt x="120" y="9"/>
                  </a:lnTo>
                  <a:lnTo>
                    <a:pt x="135" y="5"/>
                  </a:lnTo>
                  <a:lnTo>
                    <a:pt x="148" y="3"/>
                  </a:lnTo>
                  <a:lnTo>
                    <a:pt x="160" y="1"/>
                  </a:lnTo>
                  <a:lnTo>
                    <a:pt x="169" y="0"/>
                  </a:lnTo>
                  <a:lnTo>
                    <a:pt x="1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Freeform 75"/>
            <p:cNvSpPr>
              <a:spLocks/>
            </p:cNvSpPr>
            <p:nvPr/>
          </p:nvSpPr>
          <p:spPr bwMode="auto">
            <a:xfrm>
              <a:off x="3115" y="1420"/>
              <a:ext cx="24" cy="31"/>
            </a:xfrm>
            <a:custGeom>
              <a:avLst/>
              <a:gdLst>
                <a:gd name="T0" fmla="*/ 181 w 362"/>
                <a:gd name="T1" fmla="*/ 0 h 466"/>
                <a:gd name="T2" fmla="*/ 193 w 362"/>
                <a:gd name="T3" fmla="*/ 0 h 466"/>
                <a:gd name="T4" fmla="*/ 214 w 362"/>
                <a:gd name="T5" fmla="*/ 3 h 466"/>
                <a:gd name="T6" fmla="*/ 243 w 362"/>
                <a:gd name="T7" fmla="*/ 9 h 466"/>
                <a:gd name="T8" fmla="*/ 273 w 362"/>
                <a:gd name="T9" fmla="*/ 23 h 466"/>
                <a:gd name="T10" fmla="*/ 304 w 362"/>
                <a:gd name="T11" fmla="*/ 44 h 466"/>
                <a:gd name="T12" fmla="*/ 331 w 362"/>
                <a:gd name="T13" fmla="*/ 78 h 466"/>
                <a:gd name="T14" fmla="*/ 351 w 362"/>
                <a:gd name="T15" fmla="*/ 123 h 466"/>
                <a:gd name="T16" fmla="*/ 361 w 362"/>
                <a:gd name="T17" fmla="*/ 185 h 466"/>
                <a:gd name="T18" fmla="*/ 361 w 362"/>
                <a:gd name="T19" fmla="*/ 193 h 466"/>
                <a:gd name="T20" fmla="*/ 362 w 362"/>
                <a:gd name="T21" fmla="*/ 214 h 466"/>
                <a:gd name="T22" fmla="*/ 362 w 362"/>
                <a:gd name="T23" fmla="*/ 245 h 466"/>
                <a:gd name="T24" fmla="*/ 358 w 362"/>
                <a:gd name="T25" fmla="*/ 283 h 466"/>
                <a:gd name="T26" fmla="*/ 350 w 362"/>
                <a:gd name="T27" fmla="*/ 324 h 466"/>
                <a:gd name="T28" fmla="*/ 335 w 362"/>
                <a:gd name="T29" fmla="*/ 366 h 466"/>
                <a:gd name="T30" fmla="*/ 313 w 362"/>
                <a:gd name="T31" fmla="*/ 405 h 466"/>
                <a:gd name="T32" fmla="*/ 280 w 362"/>
                <a:gd name="T33" fmla="*/ 436 h 466"/>
                <a:gd name="T34" fmla="*/ 238 w 362"/>
                <a:gd name="T35" fmla="*/ 457 h 466"/>
                <a:gd name="T36" fmla="*/ 182 w 362"/>
                <a:gd name="T37" fmla="*/ 466 h 466"/>
                <a:gd name="T38" fmla="*/ 150 w 362"/>
                <a:gd name="T39" fmla="*/ 464 h 466"/>
                <a:gd name="T40" fmla="*/ 101 w 362"/>
                <a:gd name="T41" fmla="*/ 448 h 466"/>
                <a:gd name="T42" fmla="*/ 64 w 362"/>
                <a:gd name="T43" fmla="*/ 421 h 466"/>
                <a:gd name="T44" fmla="*/ 37 w 362"/>
                <a:gd name="T45" fmla="*/ 385 h 466"/>
                <a:gd name="T46" fmla="*/ 18 w 362"/>
                <a:gd name="T47" fmla="*/ 345 h 466"/>
                <a:gd name="T48" fmla="*/ 7 w 362"/>
                <a:gd name="T49" fmla="*/ 304 h 466"/>
                <a:gd name="T50" fmla="*/ 2 w 362"/>
                <a:gd name="T51" fmla="*/ 263 h 466"/>
                <a:gd name="T52" fmla="*/ 0 w 362"/>
                <a:gd name="T53" fmla="*/ 228 h 466"/>
                <a:gd name="T54" fmla="*/ 0 w 362"/>
                <a:gd name="T55" fmla="*/ 202 h 466"/>
                <a:gd name="T56" fmla="*/ 1 w 362"/>
                <a:gd name="T57" fmla="*/ 187 h 466"/>
                <a:gd name="T58" fmla="*/ 5 w 362"/>
                <a:gd name="T59" fmla="*/ 152 h 466"/>
                <a:gd name="T60" fmla="*/ 20 w 362"/>
                <a:gd name="T61" fmla="*/ 98 h 466"/>
                <a:gd name="T62" fmla="*/ 44 w 362"/>
                <a:gd name="T63" fmla="*/ 59 h 466"/>
                <a:gd name="T64" fmla="*/ 73 w 362"/>
                <a:gd name="T65" fmla="*/ 32 h 466"/>
                <a:gd name="T66" fmla="*/ 105 w 362"/>
                <a:gd name="T67" fmla="*/ 15 h 466"/>
                <a:gd name="T68" fmla="*/ 134 w 362"/>
                <a:gd name="T69" fmla="*/ 5 h 466"/>
                <a:gd name="T70" fmla="*/ 160 w 362"/>
                <a:gd name="T71" fmla="*/ 1 h 466"/>
                <a:gd name="T72" fmla="*/ 177 w 362"/>
                <a:gd name="T73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2" h="466">
                  <a:moveTo>
                    <a:pt x="177" y="0"/>
                  </a:moveTo>
                  <a:lnTo>
                    <a:pt x="181" y="0"/>
                  </a:lnTo>
                  <a:lnTo>
                    <a:pt x="185" y="0"/>
                  </a:lnTo>
                  <a:lnTo>
                    <a:pt x="193" y="0"/>
                  </a:lnTo>
                  <a:lnTo>
                    <a:pt x="202" y="1"/>
                  </a:lnTo>
                  <a:lnTo>
                    <a:pt x="214" y="3"/>
                  </a:lnTo>
                  <a:lnTo>
                    <a:pt x="228" y="5"/>
                  </a:lnTo>
                  <a:lnTo>
                    <a:pt x="243" y="9"/>
                  </a:lnTo>
                  <a:lnTo>
                    <a:pt x="258" y="15"/>
                  </a:lnTo>
                  <a:lnTo>
                    <a:pt x="273" y="23"/>
                  </a:lnTo>
                  <a:lnTo>
                    <a:pt x="289" y="32"/>
                  </a:lnTo>
                  <a:lnTo>
                    <a:pt x="304" y="44"/>
                  </a:lnTo>
                  <a:lnTo>
                    <a:pt x="318" y="59"/>
                  </a:lnTo>
                  <a:lnTo>
                    <a:pt x="331" y="78"/>
                  </a:lnTo>
                  <a:lnTo>
                    <a:pt x="342" y="98"/>
                  </a:lnTo>
                  <a:lnTo>
                    <a:pt x="351" y="123"/>
                  </a:lnTo>
                  <a:lnTo>
                    <a:pt x="358" y="152"/>
                  </a:lnTo>
                  <a:lnTo>
                    <a:pt x="361" y="185"/>
                  </a:lnTo>
                  <a:lnTo>
                    <a:pt x="361" y="187"/>
                  </a:lnTo>
                  <a:lnTo>
                    <a:pt x="361" y="193"/>
                  </a:lnTo>
                  <a:lnTo>
                    <a:pt x="362" y="202"/>
                  </a:lnTo>
                  <a:lnTo>
                    <a:pt x="362" y="214"/>
                  </a:lnTo>
                  <a:lnTo>
                    <a:pt x="362" y="228"/>
                  </a:lnTo>
                  <a:lnTo>
                    <a:pt x="362" y="245"/>
                  </a:lnTo>
                  <a:lnTo>
                    <a:pt x="360" y="263"/>
                  </a:lnTo>
                  <a:lnTo>
                    <a:pt x="358" y="283"/>
                  </a:lnTo>
                  <a:lnTo>
                    <a:pt x="355" y="304"/>
                  </a:lnTo>
                  <a:lnTo>
                    <a:pt x="350" y="324"/>
                  </a:lnTo>
                  <a:lnTo>
                    <a:pt x="343" y="345"/>
                  </a:lnTo>
                  <a:lnTo>
                    <a:pt x="335" y="366"/>
                  </a:lnTo>
                  <a:lnTo>
                    <a:pt x="325" y="385"/>
                  </a:lnTo>
                  <a:lnTo>
                    <a:pt x="313" y="405"/>
                  </a:lnTo>
                  <a:lnTo>
                    <a:pt x="298" y="421"/>
                  </a:lnTo>
                  <a:lnTo>
                    <a:pt x="280" y="436"/>
                  </a:lnTo>
                  <a:lnTo>
                    <a:pt x="261" y="448"/>
                  </a:lnTo>
                  <a:lnTo>
                    <a:pt x="238" y="457"/>
                  </a:lnTo>
                  <a:lnTo>
                    <a:pt x="211" y="464"/>
                  </a:lnTo>
                  <a:lnTo>
                    <a:pt x="182" y="466"/>
                  </a:lnTo>
                  <a:lnTo>
                    <a:pt x="180" y="466"/>
                  </a:lnTo>
                  <a:lnTo>
                    <a:pt x="150" y="464"/>
                  </a:lnTo>
                  <a:lnTo>
                    <a:pt x="124" y="457"/>
                  </a:lnTo>
                  <a:lnTo>
                    <a:pt x="101" y="448"/>
                  </a:lnTo>
                  <a:lnTo>
                    <a:pt x="81" y="436"/>
                  </a:lnTo>
                  <a:lnTo>
                    <a:pt x="64" y="421"/>
                  </a:lnTo>
                  <a:lnTo>
                    <a:pt x="49" y="405"/>
                  </a:lnTo>
                  <a:lnTo>
                    <a:pt x="37" y="385"/>
                  </a:lnTo>
                  <a:lnTo>
                    <a:pt x="26" y="366"/>
                  </a:lnTo>
                  <a:lnTo>
                    <a:pt x="18" y="345"/>
                  </a:lnTo>
                  <a:lnTo>
                    <a:pt x="12" y="324"/>
                  </a:lnTo>
                  <a:lnTo>
                    <a:pt x="7" y="304"/>
                  </a:lnTo>
                  <a:lnTo>
                    <a:pt x="4" y="283"/>
                  </a:lnTo>
                  <a:lnTo>
                    <a:pt x="2" y="263"/>
                  </a:lnTo>
                  <a:lnTo>
                    <a:pt x="1" y="245"/>
                  </a:lnTo>
                  <a:lnTo>
                    <a:pt x="0" y="228"/>
                  </a:lnTo>
                  <a:lnTo>
                    <a:pt x="0" y="214"/>
                  </a:lnTo>
                  <a:lnTo>
                    <a:pt x="0" y="202"/>
                  </a:lnTo>
                  <a:lnTo>
                    <a:pt x="1" y="193"/>
                  </a:lnTo>
                  <a:lnTo>
                    <a:pt x="1" y="187"/>
                  </a:lnTo>
                  <a:lnTo>
                    <a:pt x="1" y="185"/>
                  </a:lnTo>
                  <a:lnTo>
                    <a:pt x="5" y="152"/>
                  </a:lnTo>
                  <a:lnTo>
                    <a:pt x="11" y="123"/>
                  </a:lnTo>
                  <a:lnTo>
                    <a:pt x="20" y="98"/>
                  </a:lnTo>
                  <a:lnTo>
                    <a:pt x="32" y="77"/>
                  </a:lnTo>
                  <a:lnTo>
                    <a:pt x="44" y="59"/>
                  </a:lnTo>
                  <a:lnTo>
                    <a:pt x="58" y="44"/>
                  </a:lnTo>
                  <a:lnTo>
                    <a:pt x="73" y="32"/>
                  </a:lnTo>
                  <a:lnTo>
                    <a:pt x="88" y="23"/>
                  </a:lnTo>
                  <a:lnTo>
                    <a:pt x="105" y="15"/>
                  </a:lnTo>
                  <a:lnTo>
                    <a:pt x="120" y="9"/>
                  </a:lnTo>
                  <a:lnTo>
                    <a:pt x="134" y="5"/>
                  </a:lnTo>
                  <a:lnTo>
                    <a:pt x="147" y="2"/>
                  </a:lnTo>
                  <a:lnTo>
                    <a:pt x="160" y="1"/>
                  </a:lnTo>
                  <a:lnTo>
                    <a:pt x="170" y="0"/>
                  </a:lnTo>
                  <a:lnTo>
                    <a:pt x="1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Freeform 76"/>
            <p:cNvSpPr>
              <a:spLocks/>
            </p:cNvSpPr>
            <p:nvPr/>
          </p:nvSpPr>
          <p:spPr bwMode="auto">
            <a:xfrm>
              <a:off x="2979" y="1455"/>
              <a:ext cx="173" cy="120"/>
            </a:xfrm>
            <a:custGeom>
              <a:avLst/>
              <a:gdLst>
                <a:gd name="T0" fmla="*/ 424 w 2603"/>
                <a:gd name="T1" fmla="*/ 14 h 1810"/>
                <a:gd name="T2" fmla="*/ 400 w 2603"/>
                <a:gd name="T3" fmla="*/ 108 h 1810"/>
                <a:gd name="T4" fmla="*/ 572 w 2603"/>
                <a:gd name="T5" fmla="*/ 26 h 1810"/>
                <a:gd name="T6" fmla="*/ 735 w 2603"/>
                <a:gd name="T7" fmla="*/ 64 h 1810"/>
                <a:gd name="T8" fmla="*/ 856 w 2603"/>
                <a:gd name="T9" fmla="*/ 1 h 1810"/>
                <a:gd name="T10" fmla="*/ 943 w 2603"/>
                <a:gd name="T11" fmla="*/ 40 h 1810"/>
                <a:gd name="T12" fmla="*/ 979 w 2603"/>
                <a:gd name="T13" fmla="*/ 1 h 1810"/>
                <a:gd name="T14" fmla="*/ 1017 w 2603"/>
                <a:gd name="T15" fmla="*/ 3 h 1810"/>
                <a:gd name="T16" fmla="*/ 1043 w 2603"/>
                <a:gd name="T17" fmla="*/ 53 h 1810"/>
                <a:gd name="T18" fmla="*/ 1140 w 2603"/>
                <a:gd name="T19" fmla="*/ 5 h 1810"/>
                <a:gd name="T20" fmla="*/ 1278 w 2603"/>
                <a:gd name="T21" fmla="*/ 79 h 1810"/>
                <a:gd name="T22" fmla="*/ 1436 w 2603"/>
                <a:gd name="T23" fmla="*/ 17 h 1810"/>
                <a:gd name="T24" fmla="*/ 1575 w 2603"/>
                <a:gd name="T25" fmla="*/ 87 h 1810"/>
                <a:gd name="T26" fmla="*/ 1572 w 2603"/>
                <a:gd name="T27" fmla="*/ 9 h 1810"/>
                <a:gd name="T28" fmla="*/ 1612 w 2603"/>
                <a:gd name="T29" fmla="*/ 0 h 1810"/>
                <a:gd name="T30" fmla="*/ 1657 w 2603"/>
                <a:gd name="T31" fmla="*/ 21 h 1810"/>
                <a:gd name="T32" fmla="*/ 1671 w 2603"/>
                <a:gd name="T33" fmla="*/ 229 h 1810"/>
                <a:gd name="T34" fmla="*/ 1822 w 2603"/>
                <a:gd name="T35" fmla="*/ 37 h 1810"/>
                <a:gd name="T36" fmla="*/ 1987 w 2603"/>
                <a:gd name="T37" fmla="*/ 49 h 1810"/>
                <a:gd name="T38" fmla="*/ 2088 w 2603"/>
                <a:gd name="T39" fmla="*/ 0 h 1810"/>
                <a:gd name="T40" fmla="*/ 2172 w 2603"/>
                <a:gd name="T41" fmla="*/ 30 h 1810"/>
                <a:gd name="T42" fmla="*/ 2214 w 2603"/>
                <a:gd name="T43" fmla="*/ 1 h 1810"/>
                <a:gd name="T44" fmla="*/ 2252 w 2603"/>
                <a:gd name="T45" fmla="*/ 5 h 1810"/>
                <a:gd name="T46" fmla="*/ 2267 w 2603"/>
                <a:gd name="T47" fmla="*/ 69 h 1810"/>
                <a:gd name="T48" fmla="*/ 2380 w 2603"/>
                <a:gd name="T49" fmla="*/ 10 h 1810"/>
                <a:gd name="T50" fmla="*/ 2530 w 2603"/>
                <a:gd name="T51" fmla="*/ 95 h 1810"/>
                <a:gd name="T52" fmla="*/ 2596 w 2603"/>
                <a:gd name="T53" fmla="*/ 185 h 1810"/>
                <a:gd name="T54" fmla="*/ 2599 w 2603"/>
                <a:gd name="T55" fmla="*/ 389 h 1810"/>
                <a:gd name="T56" fmla="*/ 2564 w 2603"/>
                <a:gd name="T57" fmla="*/ 564 h 1810"/>
                <a:gd name="T58" fmla="*/ 2498 w 2603"/>
                <a:gd name="T59" fmla="*/ 709 h 1810"/>
                <a:gd name="T60" fmla="*/ 2454 w 2603"/>
                <a:gd name="T61" fmla="*/ 846 h 1810"/>
                <a:gd name="T62" fmla="*/ 2143 w 2603"/>
                <a:gd name="T63" fmla="*/ 1810 h 1810"/>
                <a:gd name="T64" fmla="*/ 1988 w 2603"/>
                <a:gd name="T65" fmla="*/ 810 h 1810"/>
                <a:gd name="T66" fmla="*/ 1942 w 2603"/>
                <a:gd name="T67" fmla="*/ 697 h 1810"/>
                <a:gd name="T68" fmla="*/ 1881 w 2603"/>
                <a:gd name="T69" fmla="*/ 712 h 1810"/>
                <a:gd name="T70" fmla="*/ 1838 w 2603"/>
                <a:gd name="T71" fmla="*/ 846 h 1810"/>
                <a:gd name="T72" fmla="*/ 1528 w 2603"/>
                <a:gd name="T73" fmla="*/ 1810 h 1810"/>
                <a:gd name="T74" fmla="*/ 1374 w 2603"/>
                <a:gd name="T75" fmla="*/ 810 h 1810"/>
                <a:gd name="T76" fmla="*/ 1329 w 2603"/>
                <a:gd name="T77" fmla="*/ 697 h 1810"/>
                <a:gd name="T78" fmla="*/ 1267 w 2603"/>
                <a:gd name="T79" fmla="*/ 712 h 1810"/>
                <a:gd name="T80" fmla="*/ 1224 w 2603"/>
                <a:gd name="T81" fmla="*/ 846 h 1810"/>
                <a:gd name="T82" fmla="*/ 913 w 2603"/>
                <a:gd name="T83" fmla="*/ 1810 h 1810"/>
                <a:gd name="T84" fmla="*/ 760 w 2603"/>
                <a:gd name="T85" fmla="*/ 810 h 1810"/>
                <a:gd name="T86" fmla="*/ 714 w 2603"/>
                <a:gd name="T87" fmla="*/ 697 h 1810"/>
                <a:gd name="T88" fmla="*/ 652 w 2603"/>
                <a:gd name="T89" fmla="*/ 712 h 1810"/>
                <a:gd name="T90" fmla="*/ 610 w 2603"/>
                <a:gd name="T91" fmla="*/ 846 h 1810"/>
                <a:gd name="T92" fmla="*/ 299 w 2603"/>
                <a:gd name="T93" fmla="*/ 1810 h 1810"/>
                <a:gd name="T94" fmla="*/ 145 w 2603"/>
                <a:gd name="T95" fmla="*/ 810 h 1810"/>
                <a:gd name="T96" fmla="*/ 99 w 2603"/>
                <a:gd name="T97" fmla="*/ 693 h 1810"/>
                <a:gd name="T98" fmla="*/ 32 w 2603"/>
                <a:gd name="T99" fmla="*/ 541 h 1810"/>
                <a:gd name="T100" fmla="*/ 3 w 2603"/>
                <a:gd name="T101" fmla="*/ 358 h 1810"/>
                <a:gd name="T102" fmla="*/ 12 w 2603"/>
                <a:gd name="T103" fmla="*/ 164 h 1810"/>
                <a:gd name="T104" fmla="*/ 97 w 2603"/>
                <a:gd name="T105" fmla="*/ 79 h 1810"/>
                <a:gd name="T106" fmla="*/ 235 w 2603"/>
                <a:gd name="T107" fmla="*/ 5 h 1810"/>
                <a:gd name="T108" fmla="*/ 331 w 2603"/>
                <a:gd name="T109" fmla="*/ 53 h 1810"/>
                <a:gd name="T110" fmla="*/ 358 w 2603"/>
                <a:gd name="T111" fmla="*/ 3 h 1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03" h="1810">
                  <a:moveTo>
                    <a:pt x="384" y="0"/>
                  </a:moveTo>
                  <a:lnTo>
                    <a:pt x="389" y="0"/>
                  </a:lnTo>
                  <a:lnTo>
                    <a:pt x="395" y="1"/>
                  </a:lnTo>
                  <a:lnTo>
                    <a:pt x="402" y="3"/>
                  </a:lnTo>
                  <a:lnTo>
                    <a:pt x="410" y="5"/>
                  </a:lnTo>
                  <a:lnTo>
                    <a:pt x="417" y="9"/>
                  </a:lnTo>
                  <a:lnTo>
                    <a:pt x="424" y="14"/>
                  </a:lnTo>
                  <a:lnTo>
                    <a:pt x="428" y="21"/>
                  </a:lnTo>
                  <a:lnTo>
                    <a:pt x="431" y="30"/>
                  </a:lnTo>
                  <a:lnTo>
                    <a:pt x="432" y="40"/>
                  </a:lnTo>
                  <a:lnTo>
                    <a:pt x="430" y="53"/>
                  </a:lnTo>
                  <a:lnTo>
                    <a:pt x="424" y="69"/>
                  </a:lnTo>
                  <a:lnTo>
                    <a:pt x="414" y="87"/>
                  </a:lnTo>
                  <a:lnTo>
                    <a:pt x="400" y="108"/>
                  </a:lnTo>
                  <a:lnTo>
                    <a:pt x="443" y="229"/>
                  </a:lnTo>
                  <a:lnTo>
                    <a:pt x="515" y="0"/>
                  </a:lnTo>
                  <a:lnTo>
                    <a:pt x="518" y="1"/>
                  </a:lnTo>
                  <a:lnTo>
                    <a:pt x="526" y="5"/>
                  </a:lnTo>
                  <a:lnTo>
                    <a:pt x="538" y="10"/>
                  </a:lnTo>
                  <a:lnTo>
                    <a:pt x="554" y="17"/>
                  </a:lnTo>
                  <a:lnTo>
                    <a:pt x="572" y="26"/>
                  </a:lnTo>
                  <a:lnTo>
                    <a:pt x="593" y="37"/>
                  </a:lnTo>
                  <a:lnTo>
                    <a:pt x="617" y="49"/>
                  </a:lnTo>
                  <a:lnTo>
                    <a:pt x="640" y="64"/>
                  </a:lnTo>
                  <a:lnTo>
                    <a:pt x="663" y="79"/>
                  </a:lnTo>
                  <a:lnTo>
                    <a:pt x="688" y="95"/>
                  </a:lnTo>
                  <a:lnTo>
                    <a:pt x="711" y="79"/>
                  </a:lnTo>
                  <a:lnTo>
                    <a:pt x="735" y="64"/>
                  </a:lnTo>
                  <a:lnTo>
                    <a:pt x="759" y="49"/>
                  </a:lnTo>
                  <a:lnTo>
                    <a:pt x="781" y="37"/>
                  </a:lnTo>
                  <a:lnTo>
                    <a:pt x="803" y="26"/>
                  </a:lnTo>
                  <a:lnTo>
                    <a:pt x="821" y="17"/>
                  </a:lnTo>
                  <a:lnTo>
                    <a:pt x="837" y="10"/>
                  </a:lnTo>
                  <a:lnTo>
                    <a:pt x="849" y="5"/>
                  </a:lnTo>
                  <a:lnTo>
                    <a:pt x="856" y="1"/>
                  </a:lnTo>
                  <a:lnTo>
                    <a:pt x="859" y="0"/>
                  </a:lnTo>
                  <a:lnTo>
                    <a:pt x="932" y="229"/>
                  </a:lnTo>
                  <a:lnTo>
                    <a:pt x="974" y="108"/>
                  </a:lnTo>
                  <a:lnTo>
                    <a:pt x="960" y="87"/>
                  </a:lnTo>
                  <a:lnTo>
                    <a:pt x="951" y="69"/>
                  </a:lnTo>
                  <a:lnTo>
                    <a:pt x="945" y="53"/>
                  </a:lnTo>
                  <a:lnTo>
                    <a:pt x="943" y="40"/>
                  </a:lnTo>
                  <a:lnTo>
                    <a:pt x="944" y="30"/>
                  </a:lnTo>
                  <a:lnTo>
                    <a:pt x="947" y="21"/>
                  </a:lnTo>
                  <a:lnTo>
                    <a:pt x="952" y="14"/>
                  </a:lnTo>
                  <a:lnTo>
                    <a:pt x="958" y="9"/>
                  </a:lnTo>
                  <a:lnTo>
                    <a:pt x="965" y="6"/>
                  </a:lnTo>
                  <a:lnTo>
                    <a:pt x="972" y="3"/>
                  </a:lnTo>
                  <a:lnTo>
                    <a:pt x="979" y="1"/>
                  </a:lnTo>
                  <a:lnTo>
                    <a:pt x="985" y="1"/>
                  </a:lnTo>
                  <a:lnTo>
                    <a:pt x="991" y="0"/>
                  </a:lnTo>
                  <a:lnTo>
                    <a:pt x="995" y="0"/>
                  </a:lnTo>
                  <a:lnTo>
                    <a:pt x="998" y="0"/>
                  </a:lnTo>
                  <a:lnTo>
                    <a:pt x="1003" y="0"/>
                  </a:lnTo>
                  <a:lnTo>
                    <a:pt x="1010" y="1"/>
                  </a:lnTo>
                  <a:lnTo>
                    <a:pt x="1017" y="3"/>
                  </a:lnTo>
                  <a:lnTo>
                    <a:pt x="1024" y="5"/>
                  </a:lnTo>
                  <a:lnTo>
                    <a:pt x="1031" y="9"/>
                  </a:lnTo>
                  <a:lnTo>
                    <a:pt x="1037" y="14"/>
                  </a:lnTo>
                  <a:lnTo>
                    <a:pt x="1042" y="21"/>
                  </a:lnTo>
                  <a:lnTo>
                    <a:pt x="1045" y="30"/>
                  </a:lnTo>
                  <a:lnTo>
                    <a:pt x="1046" y="40"/>
                  </a:lnTo>
                  <a:lnTo>
                    <a:pt x="1043" y="53"/>
                  </a:lnTo>
                  <a:lnTo>
                    <a:pt x="1038" y="69"/>
                  </a:lnTo>
                  <a:lnTo>
                    <a:pt x="1029" y="87"/>
                  </a:lnTo>
                  <a:lnTo>
                    <a:pt x="1015" y="108"/>
                  </a:lnTo>
                  <a:lnTo>
                    <a:pt x="1058" y="229"/>
                  </a:lnTo>
                  <a:lnTo>
                    <a:pt x="1130" y="0"/>
                  </a:lnTo>
                  <a:lnTo>
                    <a:pt x="1133" y="1"/>
                  </a:lnTo>
                  <a:lnTo>
                    <a:pt x="1140" y="5"/>
                  </a:lnTo>
                  <a:lnTo>
                    <a:pt x="1152" y="10"/>
                  </a:lnTo>
                  <a:lnTo>
                    <a:pt x="1168" y="17"/>
                  </a:lnTo>
                  <a:lnTo>
                    <a:pt x="1187" y="26"/>
                  </a:lnTo>
                  <a:lnTo>
                    <a:pt x="1208" y="37"/>
                  </a:lnTo>
                  <a:lnTo>
                    <a:pt x="1230" y="49"/>
                  </a:lnTo>
                  <a:lnTo>
                    <a:pt x="1254" y="64"/>
                  </a:lnTo>
                  <a:lnTo>
                    <a:pt x="1278" y="79"/>
                  </a:lnTo>
                  <a:lnTo>
                    <a:pt x="1301" y="95"/>
                  </a:lnTo>
                  <a:lnTo>
                    <a:pt x="1325" y="79"/>
                  </a:lnTo>
                  <a:lnTo>
                    <a:pt x="1349" y="64"/>
                  </a:lnTo>
                  <a:lnTo>
                    <a:pt x="1373" y="49"/>
                  </a:lnTo>
                  <a:lnTo>
                    <a:pt x="1396" y="37"/>
                  </a:lnTo>
                  <a:lnTo>
                    <a:pt x="1416" y="26"/>
                  </a:lnTo>
                  <a:lnTo>
                    <a:pt x="1436" y="17"/>
                  </a:lnTo>
                  <a:lnTo>
                    <a:pt x="1451" y="10"/>
                  </a:lnTo>
                  <a:lnTo>
                    <a:pt x="1463" y="5"/>
                  </a:lnTo>
                  <a:lnTo>
                    <a:pt x="1471" y="1"/>
                  </a:lnTo>
                  <a:lnTo>
                    <a:pt x="1473" y="0"/>
                  </a:lnTo>
                  <a:lnTo>
                    <a:pt x="1546" y="229"/>
                  </a:lnTo>
                  <a:lnTo>
                    <a:pt x="1588" y="108"/>
                  </a:lnTo>
                  <a:lnTo>
                    <a:pt x="1575" y="87"/>
                  </a:lnTo>
                  <a:lnTo>
                    <a:pt x="1565" y="69"/>
                  </a:lnTo>
                  <a:lnTo>
                    <a:pt x="1559" y="53"/>
                  </a:lnTo>
                  <a:lnTo>
                    <a:pt x="1557" y="40"/>
                  </a:lnTo>
                  <a:lnTo>
                    <a:pt x="1557" y="30"/>
                  </a:lnTo>
                  <a:lnTo>
                    <a:pt x="1560" y="21"/>
                  </a:lnTo>
                  <a:lnTo>
                    <a:pt x="1566" y="14"/>
                  </a:lnTo>
                  <a:lnTo>
                    <a:pt x="1572" y="9"/>
                  </a:lnTo>
                  <a:lnTo>
                    <a:pt x="1579" y="6"/>
                  </a:lnTo>
                  <a:lnTo>
                    <a:pt x="1586" y="3"/>
                  </a:lnTo>
                  <a:lnTo>
                    <a:pt x="1593" y="1"/>
                  </a:lnTo>
                  <a:lnTo>
                    <a:pt x="1600" y="1"/>
                  </a:lnTo>
                  <a:lnTo>
                    <a:pt x="1605" y="0"/>
                  </a:lnTo>
                  <a:lnTo>
                    <a:pt x="1608" y="0"/>
                  </a:lnTo>
                  <a:lnTo>
                    <a:pt x="1612" y="0"/>
                  </a:lnTo>
                  <a:lnTo>
                    <a:pt x="1617" y="0"/>
                  </a:lnTo>
                  <a:lnTo>
                    <a:pt x="1623" y="1"/>
                  </a:lnTo>
                  <a:lnTo>
                    <a:pt x="1631" y="3"/>
                  </a:lnTo>
                  <a:lnTo>
                    <a:pt x="1639" y="5"/>
                  </a:lnTo>
                  <a:lnTo>
                    <a:pt x="1646" y="9"/>
                  </a:lnTo>
                  <a:lnTo>
                    <a:pt x="1652" y="14"/>
                  </a:lnTo>
                  <a:lnTo>
                    <a:pt x="1657" y="21"/>
                  </a:lnTo>
                  <a:lnTo>
                    <a:pt x="1660" y="30"/>
                  </a:lnTo>
                  <a:lnTo>
                    <a:pt x="1660" y="40"/>
                  </a:lnTo>
                  <a:lnTo>
                    <a:pt x="1658" y="53"/>
                  </a:lnTo>
                  <a:lnTo>
                    <a:pt x="1653" y="69"/>
                  </a:lnTo>
                  <a:lnTo>
                    <a:pt x="1643" y="87"/>
                  </a:lnTo>
                  <a:lnTo>
                    <a:pt x="1630" y="108"/>
                  </a:lnTo>
                  <a:lnTo>
                    <a:pt x="1671" y="229"/>
                  </a:lnTo>
                  <a:lnTo>
                    <a:pt x="1743" y="0"/>
                  </a:lnTo>
                  <a:lnTo>
                    <a:pt x="1746" y="1"/>
                  </a:lnTo>
                  <a:lnTo>
                    <a:pt x="1755" y="5"/>
                  </a:lnTo>
                  <a:lnTo>
                    <a:pt x="1767" y="10"/>
                  </a:lnTo>
                  <a:lnTo>
                    <a:pt x="1782" y="17"/>
                  </a:lnTo>
                  <a:lnTo>
                    <a:pt x="1801" y="26"/>
                  </a:lnTo>
                  <a:lnTo>
                    <a:pt x="1822" y="37"/>
                  </a:lnTo>
                  <a:lnTo>
                    <a:pt x="1845" y="49"/>
                  </a:lnTo>
                  <a:lnTo>
                    <a:pt x="1868" y="64"/>
                  </a:lnTo>
                  <a:lnTo>
                    <a:pt x="1893" y="79"/>
                  </a:lnTo>
                  <a:lnTo>
                    <a:pt x="1916" y="95"/>
                  </a:lnTo>
                  <a:lnTo>
                    <a:pt x="1939" y="79"/>
                  </a:lnTo>
                  <a:lnTo>
                    <a:pt x="1963" y="64"/>
                  </a:lnTo>
                  <a:lnTo>
                    <a:pt x="1987" y="49"/>
                  </a:lnTo>
                  <a:lnTo>
                    <a:pt x="2010" y="37"/>
                  </a:lnTo>
                  <a:lnTo>
                    <a:pt x="2031" y="26"/>
                  </a:lnTo>
                  <a:lnTo>
                    <a:pt x="2049" y="17"/>
                  </a:lnTo>
                  <a:lnTo>
                    <a:pt x="2065" y="10"/>
                  </a:lnTo>
                  <a:lnTo>
                    <a:pt x="2078" y="5"/>
                  </a:lnTo>
                  <a:lnTo>
                    <a:pt x="2085" y="1"/>
                  </a:lnTo>
                  <a:lnTo>
                    <a:pt x="2088" y="0"/>
                  </a:lnTo>
                  <a:lnTo>
                    <a:pt x="2160" y="229"/>
                  </a:lnTo>
                  <a:lnTo>
                    <a:pt x="2203" y="108"/>
                  </a:lnTo>
                  <a:lnTo>
                    <a:pt x="2188" y="87"/>
                  </a:lnTo>
                  <a:lnTo>
                    <a:pt x="2179" y="69"/>
                  </a:lnTo>
                  <a:lnTo>
                    <a:pt x="2173" y="53"/>
                  </a:lnTo>
                  <a:lnTo>
                    <a:pt x="2171" y="40"/>
                  </a:lnTo>
                  <a:lnTo>
                    <a:pt x="2172" y="30"/>
                  </a:lnTo>
                  <a:lnTo>
                    <a:pt x="2175" y="21"/>
                  </a:lnTo>
                  <a:lnTo>
                    <a:pt x="2180" y="14"/>
                  </a:lnTo>
                  <a:lnTo>
                    <a:pt x="2186" y="9"/>
                  </a:lnTo>
                  <a:lnTo>
                    <a:pt x="2193" y="6"/>
                  </a:lnTo>
                  <a:lnTo>
                    <a:pt x="2201" y="3"/>
                  </a:lnTo>
                  <a:lnTo>
                    <a:pt x="2208" y="1"/>
                  </a:lnTo>
                  <a:lnTo>
                    <a:pt x="2214" y="1"/>
                  </a:lnTo>
                  <a:lnTo>
                    <a:pt x="2220" y="0"/>
                  </a:lnTo>
                  <a:lnTo>
                    <a:pt x="2223" y="0"/>
                  </a:lnTo>
                  <a:lnTo>
                    <a:pt x="2226" y="0"/>
                  </a:lnTo>
                  <a:lnTo>
                    <a:pt x="2232" y="0"/>
                  </a:lnTo>
                  <a:lnTo>
                    <a:pt x="2238" y="1"/>
                  </a:lnTo>
                  <a:lnTo>
                    <a:pt x="2245" y="3"/>
                  </a:lnTo>
                  <a:lnTo>
                    <a:pt x="2252" y="5"/>
                  </a:lnTo>
                  <a:lnTo>
                    <a:pt x="2259" y="9"/>
                  </a:lnTo>
                  <a:lnTo>
                    <a:pt x="2266" y="14"/>
                  </a:lnTo>
                  <a:lnTo>
                    <a:pt x="2271" y="21"/>
                  </a:lnTo>
                  <a:lnTo>
                    <a:pt x="2274" y="30"/>
                  </a:lnTo>
                  <a:lnTo>
                    <a:pt x="2275" y="40"/>
                  </a:lnTo>
                  <a:lnTo>
                    <a:pt x="2273" y="53"/>
                  </a:lnTo>
                  <a:lnTo>
                    <a:pt x="2267" y="69"/>
                  </a:lnTo>
                  <a:lnTo>
                    <a:pt x="2257" y="87"/>
                  </a:lnTo>
                  <a:lnTo>
                    <a:pt x="2243" y="108"/>
                  </a:lnTo>
                  <a:lnTo>
                    <a:pt x="2286" y="229"/>
                  </a:lnTo>
                  <a:lnTo>
                    <a:pt x="2358" y="0"/>
                  </a:lnTo>
                  <a:lnTo>
                    <a:pt x="2361" y="1"/>
                  </a:lnTo>
                  <a:lnTo>
                    <a:pt x="2368" y="5"/>
                  </a:lnTo>
                  <a:lnTo>
                    <a:pt x="2380" y="10"/>
                  </a:lnTo>
                  <a:lnTo>
                    <a:pt x="2397" y="17"/>
                  </a:lnTo>
                  <a:lnTo>
                    <a:pt x="2415" y="26"/>
                  </a:lnTo>
                  <a:lnTo>
                    <a:pt x="2436" y="37"/>
                  </a:lnTo>
                  <a:lnTo>
                    <a:pt x="2459" y="49"/>
                  </a:lnTo>
                  <a:lnTo>
                    <a:pt x="2483" y="64"/>
                  </a:lnTo>
                  <a:lnTo>
                    <a:pt x="2506" y="79"/>
                  </a:lnTo>
                  <a:lnTo>
                    <a:pt x="2530" y="95"/>
                  </a:lnTo>
                  <a:lnTo>
                    <a:pt x="2543" y="105"/>
                  </a:lnTo>
                  <a:lnTo>
                    <a:pt x="2554" y="115"/>
                  </a:lnTo>
                  <a:lnTo>
                    <a:pt x="2565" y="125"/>
                  </a:lnTo>
                  <a:lnTo>
                    <a:pt x="2577" y="137"/>
                  </a:lnTo>
                  <a:lnTo>
                    <a:pt x="2585" y="148"/>
                  </a:lnTo>
                  <a:lnTo>
                    <a:pt x="2592" y="164"/>
                  </a:lnTo>
                  <a:lnTo>
                    <a:pt x="2596" y="185"/>
                  </a:lnTo>
                  <a:lnTo>
                    <a:pt x="2600" y="208"/>
                  </a:lnTo>
                  <a:lnTo>
                    <a:pt x="2602" y="235"/>
                  </a:lnTo>
                  <a:lnTo>
                    <a:pt x="2603" y="264"/>
                  </a:lnTo>
                  <a:lnTo>
                    <a:pt x="2603" y="295"/>
                  </a:lnTo>
                  <a:lnTo>
                    <a:pt x="2603" y="326"/>
                  </a:lnTo>
                  <a:lnTo>
                    <a:pt x="2601" y="358"/>
                  </a:lnTo>
                  <a:lnTo>
                    <a:pt x="2599" y="389"/>
                  </a:lnTo>
                  <a:lnTo>
                    <a:pt x="2596" y="420"/>
                  </a:lnTo>
                  <a:lnTo>
                    <a:pt x="2592" y="449"/>
                  </a:lnTo>
                  <a:lnTo>
                    <a:pt x="2588" y="476"/>
                  </a:lnTo>
                  <a:lnTo>
                    <a:pt x="2584" y="499"/>
                  </a:lnTo>
                  <a:lnTo>
                    <a:pt x="2578" y="520"/>
                  </a:lnTo>
                  <a:lnTo>
                    <a:pt x="2572" y="541"/>
                  </a:lnTo>
                  <a:lnTo>
                    <a:pt x="2564" y="564"/>
                  </a:lnTo>
                  <a:lnTo>
                    <a:pt x="2555" y="587"/>
                  </a:lnTo>
                  <a:lnTo>
                    <a:pt x="2545" y="609"/>
                  </a:lnTo>
                  <a:lnTo>
                    <a:pt x="2535" y="633"/>
                  </a:lnTo>
                  <a:lnTo>
                    <a:pt x="2526" y="654"/>
                  </a:lnTo>
                  <a:lnTo>
                    <a:pt x="2515" y="675"/>
                  </a:lnTo>
                  <a:lnTo>
                    <a:pt x="2506" y="693"/>
                  </a:lnTo>
                  <a:lnTo>
                    <a:pt x="2498" y="709"/>
                  </a:lnTo>
                  <a:lnTo>
                    <a:pt x="2491" y="722"/>
                  </a:lnTo>
                  <a:lnTo>
                    <a:pt x="2486" y="733"/>
                  </a:lnTo>
                  <a:lnTo>
                    <a:pt x="2482" y="739"/>
                  </a:lnTo>
                  <a:lnTo>
                    <a:pt x="2481" y="741"/>
                  </a:lnTo>
                  <a:lnTo>
                    <a:pt x="2468" y="775"/>
                  </a:lnTo>
                  <a:lnTo>
                    <a:pt x="2459" y="810"/>
                  </a:lnTo>
                  <a:lnTo>
                    <a:pt x="2454" y="846"/>
                  </a:lnTo>
                  <a:lnTo>
                    <a:pt x="2361" y="1758"/>
                  </a:lnTo>
                  <a:lnTo>
                    <a:pt x="2356" y="1775"/>
                  </a:lnTo>
                  <a:lnTo>
                    <a:pt x="2348" y="1788"/>
                  </a:lnTo>
                  <a:lnTo>
                    <a:pt x="2336" y="1800"/>
                  </a:lnTo>
                  <a:lnTo>
                    <a:pt x="2321" y="1807"/>
                  </a:lnTo>
                  <a:lnTo>
                    <a:pt x="2304" y="1810"/>
                  </a:lnTo>
                  <a:lnTo>
                    <a:pt x="2143" y="1810"/>
                  </a:lnTo>
                  <a:lnTo>
                    <a:pt x="2126" y="1807"/>
                  </a:lnTo>
                  <a:lnTo>
                    <a:pt x="2111" y="1800"/>
                  </a:lnTo>
                  <a:lnTo>
                    <a:pt x="2099" y="1788"/>
                  </a:lnTo>
                  <a:lnTo>
                    <a:pt x="2091" y="1774"/>
                  </a:lnTo>
                  <a:lnTo>
                    <a:pt x="2087" y="1758"/>
                  </a:lnTo>
                  <a:lnTo>
                    <a:pt x="1993" y="846"/>
                  </a:lnTo>
                  <a:lnTo>
                    <a:pt x="1988" y="810"/>
                  </a:lnTo>
                  <a:lnTo>
                    <a:pt x="1979" y="775"/>
                  </a:lnTo>
                  <a:lnTo>
                    <a:pt x="1966" y="741"/>
                  </a:lnTo>
                  <a:lnTo>
                    <a:pt x="1965" y="739"/>
                  </a:lnTo>
                  <a:lnTo>
                    <a:pt x="1962" y="734"/>
                  </a:lnTo>
                  <a:lnTo>
                    <a:pt x="1957" y="724"/>
                  </a:lnTo>
                  <a:lnTo>
                    <a:pt x="1951" y="712"/>
                  </a:lnTo>
                  <a:lnTo>
                    <a:pt x="1942" y="697"/>
                  </a:lnTo>
                  <a:lnTo>
                    <a:pt x="1934" y="681"/>
                  </a:lnTo>
                  <a:lnTo>
                    <a:pt x="1925" y="661"/>
                  </a:lnTo>
                  <a:lnTo>
                    <a:pt x="1916" y="641"/>
                  </a:lnTo>
                  <a:lnTo>
                    <a:pt x="1906" y="661"/>
                  </a:lnTo>
                  <a:lnTo>
                    <a:pt x="1897" y="681"/>
                  </a:lnTo>
                  <a:lnTo>
                    <a:pt x="1889" y="697"/>
                  </a:lnTo>
                  <a:lnTo>
                    <a:pt x="1881" y="712"/>
                  </a:lnTo>
                  <a:lnTo>
                    <a:pt x="1874" y="724"/>
                  </a:lnTo>
                  <a:lnTo>
                    <a:pt x="1869" y="734"/>
                  </a:lnTo>
                  <a:lnTo>
                    <a:pt x="1866" y="739"/>
                  </a:lnTo>
                  <a:lnTo>
                    <a:pt x="1865" y="741"/>
                  </a:lnTo>
                  <a:lnTo>
                    <a:pt x="1853" y="775"/>
                  </a:lnTo>
                  <a:lnTo>
                    <a:pt x="1843" y="810"/>
                  </a:lnTo>
                  <a:lnTo>
                    <a:pt x="1838" y="846"/>
                  </a:lnTo>
                  <a:lnTo>
                    <a:pt x="1745" y="1758"/>
                  </a:lnTo>
                  <a:lnTo>
                    <a:pt x="1740" y="1775"/>
                  </a:lnTo>
                  <a:lnTo>
                    <a:pt x="1732" y="1788"/>
                  </a:lnTo>
                  <a:lnTo>
                    <a:pt x="1720" y="1800"/>
                  </a:lnTo>
                  <a:lnTo>
                    <a:pt x="1706" y="1807"/>
                  </a:lnTo>
                  <a:lnTo>
                    <a:pt x="1689" y="1810"/>
                  </a:lnTo>
                  <a:lnTo>
                    <a:pt x="1528" y="1810"/>
                  </a:lnTo>
                  <a:lnTo>
                    <a:pt x="1512" y="1807"/>
                  </a:lnTo>
                  <a:lnTo>
                    <a:pt x="1496" y="1800"/>
                  </a:lnTo>
                  <a:lnTo>
                    <a:pt x="1484" y="1788"/>
                  </a:lnTo>
                  <a:lnTo>
                    <a:pt x="1476" y="1774"/>
                  </a:lnTo>
                  <a:lnTo>
                    <a:pt x="1471" y="1758"/>
                  </a:lnTo>
                  <a:lnTo>
                    <a:pt x="1380" y="846"/>
                  </a:lnTo>
                  <a:lnTo>
                    <a:pt x="1374" y="810"/>
                  </a:lnTo>
                  <a:lnTo>
                    <a:pt x="1364" y="775"/>
                  </a:lnTo>
                  <a:lnTo>
                    <a:pt x="1352" y="741"/>
                  </a:lnTo>
                  <a:lnTo>
                    <a:pt x="1351" y="739"/>
                  </a:lnTo>
                  <a:lnTo>
                    <a:pt x="1348" y="734"/>
                  </a:lnTo>
                  <a:lnTo>
                    <a:pt x="1343" y="724"/>
                  </a:lnTo>
                  <a:lnTo>
                    <a:pt x="1336" y="712"/>
                  </a:lnTo>
                  <a:lnTo>
                    <a:pt x="1329" y="697"/>
                  </a:lnTo>
                  <a:lnTo>
                    <a:pt x="1320" y="681"/>
                  </a:lnTo>
                  <a:lnTo>
                    <a:pt x="1311" y="661"/>
                  </a:lnTo>
                  <a:lnTo>
                    <a:pt x="1301" y="641"/>
                  </a:lnTo>
                  <a:lnTo>
                    <a:pt x="1292" y="661"/>
                  </a:lnTo>
                  <a:lnTo>
                    <a:pt x="1283" y="681"/>
                  </a:lnTo>
                  <a:lnTo>
                    <a:pt x="1274" y="697"/>
                  </a:lnTo>
                  <a:lnTo>
                    <a:pt x="1267" y="712"/>
                  </a:lnTo>
                  <a:lnTo>
                    <a:pt x="1260" y="724"/>
                  </a:lnTo>
                  <a:lnTo>
                    <a:pt x="1256" y="734"/>
                  </a:lnTo>
                  <a:lnTo>
                    <a:pt x="1253" y="739"/>
                  </a:lnTo>
                  <a:lnTo>
                    <a:pt x="1251" y="741"/>
                  </a:lnTo>
                  <a:lnTo>
                    <a:pt x="1238" y="775"/>
                  </a:lnTo>
                  <a:lnTo>
                    <a:pt x="1229" y="810"/>
                  </a:lnTo>
                  <a:lnTo>
                    <a:pt x="1224" y="846"/>
                  </a:lnTo>
                  <a:lnTo>
                    <a:pt x="1131" y="1758"/>
                  </a:lnTo>
                  <a:lnTo>
                    <a:pt x="1127" y="1775"/>
                  </a:lnTo>
                  <a:lnTo>
                    <a:pt x="1118" y="1788"/>
                  </a:lnTo>
                  <a:lnTo>
                    <a:pt x="1106" y="1800"/>
                  </a:lnTo>
                  <a:lnTo>
                    <a:pt x="1091" y="1807"/>
                  </a:lnTo>
                  <a:lnTo>
                    <a:pt x="1074" y="1810"/>
                  </a:lnTo>
                  <a:lnTo>
                    <a:pt x="913" y="1810"/>
                  </a:lnTo>
                  <a:lnTo>
                    <a:pt x="896" y="1807"/>
                  </a:lnTo>
                  <a:lnTo>
                    <a:pt x="882" y="1800"/>
                  </a:lnTo>
                  <a:lnTo>
                    <a:pt x="870" y="1788"/>
                  </a:lnTo>
                  <a:lnTo>
                    <a:pt x="861" y="1774"/>
                  </a:lnTo>
                  <a:lnTo>
                    <a:pt x="856" y="1758"/>
                  </a:lnTo>
                  <a:lnTo>
                    <a:pt x="765" y="846"/>
                  </a:lnTo>
                  <a:lnTo>
                    <a:pt x="760" y="810"/>
                  </a:lnTo>
                  <a:lnTo>
                    <a:pt x="751" y="775"/>
                  </a:lnTo>
                  <a:lnTo>
                    <a:pt x="738" y="741"/>
                  </a:lnTo>
                  <a:lnTo>
                    <a:pt x="737" y="739"/>
                  </a:lnTo>
                  <a:lnTo>
                    <a:pt x="734" y="734"/>
                  </a:lnTo>
                  <a:lnTo>
                    <a:pt x="728" y="724"/>
                  </a:lnTo>
                  <a:lnTo>
                    <a:pt x="722" y="712"/>
                  </a:lnTo>
                  <a:lnTo>
                    <a:pt x="714" y="697"/>
                  </a:lnTo>
                  <a:lnTo>
                    <a:pt x="706" y="681"/>
                  </a:lnTo>
                  <a:lnTo>
                    <a:pt x="697" y="661"/>
                  </a:lnTo>
                  <a:lnTo>
                    <a:pt x="688" y="641"/>
                  </a:lnTo>
                  <a:lnTo>
                    <a:pt x="678" y="661"/>
                  </a:lnTo>
                  <a:lnTo>
                    <a:pt x="668" y="681"/>
                  </a:lnTo>
                  <a:lnTo>
                    <a:pt x="660" y="697"/>
                  </a:lnTo>
                  <a:lnTo>
                    <a:pt x="652" y="712"/>
                  </a:lnTo>
                  <a:lnTo>
                    <a:pt x="646" y="724"/>
                  </a:lnTo>
                  <a:lnTo>
                    <a:pt x="641" y="734"/>
                  </a:lnTo>
                  <a:lnTo>
                    <a:pt x="638" y="739"/>
                  </a:lnTo>
                  <a:lnTo>
                    <a:pt x="637" y="741"/>
                  </a:lnTo>
                  <a:lnTo>
                    <a:pt x="624" y="775"/>
                  </a:lnTo>
                  <a:lnTo>
                    <a:pt x="615" y="810"/>
                  </a:lnTo>
                  <a:lnTo>
                    <a:pt x="610" y="846"/>
                  </a:lnTo>
                  <a:lnTo>
                    <a:pt x="517" y="1758"/>
                  </a:lnTo>
                  <a:lnTo>
                    <a:pt x="512" y="1775"/>
                  </a:lnTo>
                  <a:lnTo>
                    <a:pt x="504" y="1788"/>
                  </a:lnTo>
                  <a:lnTo>
                    <a:pt x="492" y="1800"/>
                  </a:lnTo>
                  <a:lnTo>
                    <a:pt x="476" y="1807"/>
                  </a:lnTo>
                  <a:lnTo>
                    <a:pt x="460" y="1810"/>
                  </a:lnTo>
                  <a:lnTo>
                    <a:pt x="299" y="1810"/>
                  </a:lnTo>
                  <a:lnTo>
                    <a:pt x="282" y="1807"/>
                  </a:lnTo>
                  <a:lnTo>
                    <a:pt x="267" y="1800"/>
                  </a:lnTo>
                  <a:lnTo>
                    <a:pt x="255" y="1788"/>
                  </a:lnTo>
                  <a:lnTo>
                    <a:pt x="247" y="1774"/>
                  </a:lnTo>
                  <a:lnTo>
                    <a:pt x="243" y="1758"/>
                  </a:lnTo>
                  <a:lnTo>
                    <a:pt x="151" y="846"/>
                  </a:lnTo>
                  <a:lnTo>
                    <a:pt x="145" y="810"/>
                  </a:lnTo>
                  <a:lnTo>
                    <a:pt x="136" y="775"/>
                  </a:lnTo>
                  <a:lnTo>
                    <a:pt x="124" y="741"/>
                  </a:lnTo>
                  <a:lnTo>
                    <a:pt x="123" y="739"/>
                  </a:lnTo>
                  <a:lnTo>
                    <a:pt x="119" y="733"/>
                  </a:lnTo>
                  <a:lnTo>
                    <a:pt x="114" y="722"/>
                  </a:lnTo>
                  <a:lnTo>
                    <a:pt x="107" y="709"/>
                  </a:lnTo>
                  <a:lnTo>
                    <a:pt x="99" y="693"/>
                  </a:lnTo>
                  <a:lnTo>
                    <a:pt x="89" y="675"/>
                  </a:lnTo>
                  <a:lnTo>
                    <a:pt x="79" y="654"/>
                  </a:lnTo>
                  <a:lnTo>
                    <a:pt x="69" y="633"/>
                  </a:lnTo>
                  <a:lnTo>
                    <a:pt x="59" y="609"/>
                  </a:lnTo>
                  <a:lnTo>
                    <a:pt x="50" y="587"/>
                  </a:lnTo>
                  <a:lnTo>
                    <a:pt x="41" y="564"/>
                  </a:lnTo>
                  <a:lnTo>
                    <a:pt x="32" y="541"/>
                  </a:lnTo>
                  <a:lnTo>
                    <a:pt x="26" y="520"/>
                  </a:lnTo>
                  <a:lnTo>
                    <a:pt x="21" y="499"/>
                  </a:lnTo>
                  <a:lnTo>
                    <a:pt x="16" y="476"/>
                  </a:lnTo>
                  <a:lnTo>
                    <a:pt x="12" y="449"/>
                  </a:lnTo>
                  <a:lnTo>
                    <a:pt x="9" y="420"/>
                  </a:lnTo>
                  <a:lnTo>
                    <a:pt x="6" y="389"/>
                  </a:lnTo>
                  <a:lnTo>
                    <a:pt x="3" y="358"/>
                  </a:lnTo>
                  <a:lnTo>
                    <a:pt x="1" y="326"/>
                  </a:lnTo>
                  <a:lnTo>
                    <a:pt x="0" y="295"/>
                  </a:lnTo>
                  <a:lnTo>
                    <a:pt x="0" y="264"/>
                  </a:lnTo>
                  <a:lnTo>
                    <a:pt x="1" y="235"/>
                  </a:lnTo>
                  <a:lnTo>
                    <a:pt x="4" y="208"/>
                  </a:lnTo>
                  <a:lnTo>
                    <a:pt x="7" y="185"/>
                  </a:lnTo>
                  <a:lnTo>
                    <a:pt x="12" y="164"/>
                  </a:lnTo>
                  <a:lnTo>
                    <a:pt x="18" y="148"/>
                  </a:lnTo>
                  <a:lnTo>
                    <a:pt x="26" y="137"/>
                  </a:lnTo>
                  <a:lnTo>
                    <a:pt x="38" y="125"/>
                  </a:lnTo>
                  <a:lnTo>
                    <a:pt x="49" y="116"/>
                  </a:lnTo>
                  <a:lnTo>
                    <a:pt x="60" y="105"/>
                  </a:lnTo>
                  <a:lnTo>
                    <a:pt x="73" y="95"/>
                  </a:lnTo>
                  <a:lnTo>
                    <a:pt x="97" y="79"/>
                  </a:lnTo>
                  <a:lnTo>
                    <a:pt x="121" y="64"/>
                  </a:lnTo>
                  <a:lnTo>
                    <a:pt x="144" y="49"/>
                  </a:lnTo>
                  <a:lnTo>
                    <a:pt x="167" y="37"/>
                  </a:lnTo>
                  <a:lnTo>
                    <a:pt x="188" y="26"/>
                  </a:lnTo>
                  <a:lnTo>
                    <a:pt x="207" y="17"/>
                  </a:lnTo>
                  <a:lnTo>
                    <a:pt x="222" y="10"/>
                  </a:lnTo>
                  <a:lnTo>
                    <a:pt x="235" y="5"/>
                  </a:lnTo>
                  <a:lnTo>
                    <a:pt x="243" y="1"/>
                  </a:lnTo>
                  <a:lnTo>
                    <a:pt x="245" y="0"/>
                  </a:lnTo>
                  <a:lnTo>
                    <a:pt x="317" y="229"/>
                  </a:lnTo>
                  <a:lnTo>
                    <a:pt x="360" y="108"/>
                  </a:lnTo>
                  <a:lnTo>
                    <a:pt x="346" y="87"/>
                  </a:lnTo>
                  <a:lnTo>
                    <a:pt x="336" y="69"/>
                  </a:lnTo>
                  <a:lnTo>
                    <a:pt x="331" y="53"/>
                  </a:lnTo>
                  <a:lnTo>
                    <a:pt x="329" y="40"/>
                  </a:lnTo>
                  <a:lnTo>
                    <a:pt x="329" y="30"/>
                  </a:lnTo>
                  <a:lnTo>
                    <a:pt x="332" y="21"/>
                  </a:lnTo>
                  <a:lnTo>
                    <a:pt x="337" y="14"/>
                  </a:lnTo>
                  <a:lnTo>
                    <a:pt x="343" y="9"/>
                  </a:lnTo>
                  <a:lnTo>
                    <a:pt x="350" y="6"/>
                  </a:lnTo>
                  <a:lnTo>
                    <a:pt x="358" y="3"/>
                  </a:lnTo>
                  <a:lnTo>
                    <a:pt x="365" y="1"/>
                  </a:lnTo>
                  <a:lnTo>
                    <a:pt x="372" y="1"/>
                  </a:lnTo>
                  <a:lnTo>
                    <a:pt x="377" y="0"/>
                  </a:lnTo>
                  <a:lnTo>
                    <a:pt x="380" y="0"/>
                  </a:lnTo>
                  <a:lnTo>
                    <a:pt x="3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Freeform 77"/>
            <p:cNvSpPr>
              <a:spLocks/>
            </p:cNvSpPr>
            <p:nvPr/>
          </p:nvSpPr>
          <p:spPr bwMode="auto">
            <a:xfrm>
              <a:off x="3013" y="1386"/>
              <a:ext cx="24" cy="31"/>
            </a:xfrm>
            <a:custGeom>
              <a:avLst/>
              <a:gdLst>
                <a:gd name="T0" fmla="*/ 193 w 362"/>
                <a:gd name="T1" fmla="*/ 1 h 465"/>
                <a:gd name="T2" fmla="*/ 214 w 362"/>
                <a:gd name="T3" fmla="*/ 3 h 465"/>
                <a:gd name="T4" fmla="*/ 242 w 362"/>
                <a:gd name="T5" fmla="*/ 9 h 465"/>
                <a:gd name="T6" fmla="*/ 273 w 362"/>
                <a:gd name="T7" fmla="*/ 23 h 465"/>
                <a:gd name="T8" fmla="*/ 304 w 362"/>
                <a:gd name="T9" fmla="*/ 44 h 465"/>
                <a:gd name="T10" fmla="*/ 331 w 362"/>
                <a:gd name="T11" fmla="*/ 76 h 465"/>
                <a:gd name="T12" fmla="*/ 350 w 362"/>
                <a:gd name="T13" fmla="*/ 123 h 465"/>
                <a:gd name="T14" fmla="*/ 361 w 362"/>
                <a:gd name="T15" fmla="*/ 184 h 465"/>
                <a:gd name="T16" fmla="*/ 361 w 362"/>
                <a:gd name="T17" fmla="*/ 193 h 465"/>
                <a:gd name="T18" fmla="*/ 362 w 362"/>
                <a:gd name="T19" fmla="*/ 214 h 465"/>
                <a:gd name="T20" fmla="*/ 361 w 362"/>
                <a:gd name="T21" fmla="*/ 244 h 465"/>
                <a:gd name="T22" fmla="*/ 358 w 362"/>
                <a:gd name="T23" fmla="*/ 283 h 465"/>
                <a:gd name="T24" fmla="*/ 349 w 362"/>
                <a:gd name="T25" fmla="*/ 324 h 465"/>
                <a:gd name="T26" fmla="*/ 334 w 362"/>
                <a:gd name="T27" fmla="*/ 366 h 465"/>
                <a:gd name="T28" fmla="*/ 312 w 362"/>
                <a:gd name="T29" fmla="*/ 404 h 465"/>
                <a:gd name="T30" fmla="*/ 280 w 362"/>
                <a:gd name="T31" fmla="*/ 436 h 465"/>
                <a:gd name="T32" fmla="*/ 238 w 362"/>
                <a:gd name="T33" fmla="*/ 457 h 465"/>
                <a:gd name="T34" fmla="*/ 182 w 362"/>
                <a:gd name="T35" fmla="*/ 465 h 465"/>
                <a:gd name="T36" fmla="*/ 150 w 362"/>
                <a:gd name="T37" fmla="*/ 463 h 465"/>
                <a:gd name="T38" fmla="*/ 101 w 362"/>
                <a:gd name="T39" fmla="*/ 448 h 465"/>
                <a:gd name="T40" fmla="*/ 64 w 362"/>
                <a:gd name="T41" fmla="*/ 421 h 465"/>
                <a:gd name="T42" fmla="*/ 37 w 362"/>
                <a:gd name="T43" fmla="*/ 386 h 465"/>
                <a:gd name="T44" fmla="*/ 18 w 362"/>
                <a:gd name="T45" fmla="*/ 345 h 465"/>
                <a:gd name="T46" fmla="*/ 7 w 362"/>
                <a:gd name="T47" fmla="*/ 304 h 465"/>
                <a:gd name="T48" fmla="*/ 2 w 362"/>
                <a:gd name="T49" fmla="*/ 263 h 465"/>
                <a:gd name="T50" fmla="*/ 0 w 362"/>
                <a:gd name="T51" fmla="*/ 228 h 465"/>
                <a:gd name="T52" fmla="*/ 0 w 362"/>
                <a:gd name="T53" fmla="*/ 202 h 465"/>
                <a:gd name="T54" fmla="*/ 1 w 362"/>
                <a:gd name="T55" fmla="*/ 186 h 465"/>
                <a:gd name="T56" fmla="*/ 5 w 362"/>
                <a:gd name="T57" fmla="*/ 152 h 465"/>
                <a:gd name="T58" fmla="*/ 20 w 362"/>
                <a:gd name="T59" fmla="*/ 99 h 465"/>
                <a:gd name="T60" fmla="*/ 44 w 362"/>
                <a:gd name="T61" fmla="*/ 59 h 465"/>
                <a:gd name="T62" fmla="*/ 73 w 362"/>
                <a:gd name="T63" fmla="*/ 33 h 465"/>
                <a:gd name="T64" fmla="*/ 105 w 362"/>
                <a:gd name="T65" fmla="*/ 15 h 465"/>
                <a:gd name="T66" fmla="*/ 134 w 362"/>
                <a:gd name="T67" fmla="*/ 5 h 465"/>
                <a:gd name="T68" fmla="*/ 159 w 362"/>
                <a:gd name="T69" fmla="*/ 1 h 465"/>
                <a:gd name="T70" fmla="*/ 177 w 362"/>
                <a:gd name="T71" fmla="*/ 0 h 465"/>
                <a:gd name="T72" fmla="*/ 185 w 362"/>
                <a:gd name="T73" fmla="*/ 0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2" h="465">
                  <a:moveTo>
                    <a:pt x="185" y="0"/>
                  </a:moveTo>
                  <a:lnTo>
                    <a:pt x="193" y="1"/>
                  </a:lnTo>
                  <a:lnTo>
                    <a:pt x="202" y="1"/>
                  </a:lnTo>
                  <a:lnTo>
                    <a:pt x="214" y="3"/>
                  </a:lnTo>
                  <a:lnTo>
                    <a:pt x="228" y="5"/>
                  </a:lnTo>
                  <a:lnTo>
                    <a:pt x="242" y="9"/>
                  </a:lnTo>
                  <a:lnTo>
                    <a:pt x="258" y="14"/>
                  </a:lnTo>
                  <a:lnTo>
                    <a:pt x="273" y="23"/>
                  </a:lnTo>
                  <a:lnTo>
                    <a:pt x="288" y="32"/>
                  </a:lnTo>
                  <a:lnTo>
                    <a:pt x="304" y="44"/>
                  </a:lnTo>
                  <a:lnTo>
                    <a:pt x="318" y="59"/>
                  </a:lnTo>
                  <a:lnTo>
                    <a:pt x="331" y="76"/>
                  </a:lnTo>
                  <a:lnTo>
                    <a:pt x="342" y="98"/>
                  </a:lnTo>
                  <a:lnTo>
                    <a:pt x="350" y="123"/>
                  </a:lnTo>
                  <a:lnTo>
                    <a:pt x="357" y="152"/>
                  </a:lnTo>
                  <a:lnTo>
                    <a:pt x="361" y="184"/>
                  </a:lnTo>
                  <a:lnTo>
                    <a:pt x="361" y="186"/>
                  </a:lnTo>
                  <a:lnTo>
                    <a:pt x="361" y="193"/>
                  </a:lnTo>
                  <a:lnTo>
                    <a:pt x="362" y="202"/>
                  </a:lnTo>
                  <a:lnTo>
                    <a:pt x="362" y="214"/>
                  </a:lnTo>
                  <a:lnTo>
                    <a:pt x="362" y="228"/>
                  </a:lnTo>
                  <a:lnTo>
                    <a:pt x="361" y="244"/>
                  </a:lnTo>
                  <a:lnTo>
                    <a:pt x="360" y="263"/>
                  </a:lnTo>
                  <a:lnTo>
                    <a:pt x="358" y="283"/>
                  </a:lnTo>
                  <a:lnTo>
                    <a:pt x="354" y="304"/>
                  </a:lnTo>
                  <a:lnTo>
                    <a:pt x="349" y="324"/>
                  </a:lnTo>
                  <a:lnTo>
                    <a:pt x="342" y="345"/>
                  </a:lnTo>
                  <a:lnTo>
                    <a:pt x="334" y="366"/>
                  </a:lnTo>
                  <a:lnTo>
                    <a:pt x="325" y="386"/>
                  </a:lnTo>
                  <a:lnTo>
                    <a:pt x="312" y="404"/>
                  </a:lnTo>
                  <a:lnTo>
                    <a:pt x="298" y="421"/>
                  </a:lnTo>
                  <a:lnTo>
                    <a:pt x="280" y="436"/>
                  </a:lnTo>
                  <a:lnTo>
                    <a:pt x="261" y="448"/>
                  </a:lnTo>
                  <a:lnTo>
                    <a:pt x="238" y="457"/>
                  </a:lnTo>
                  <a:lnTo>
                    <a:pt x="211" y="463"/>
                  </a:lnTo>
                  <a:lnTo>
                    <a:pt x="182" y="465"/>
                  </a:lnTo>
                  <a:lnTo>
                    <a:pt x="180" y="465"/>
                  </a:lnTo>
                  <a:lnTo>
                    <a:pt x="150" y="463"/>
                  </a:lnTo>
                  <a:lnTo>
                    <a:pt x="124" y="457"/>
                  </a:lnTo>
                  <a:lnTo>
                    <a:pt x="101" y="448"/>
                  </a:lnTo>
                  <a:lnTo>
                    <a:pt x="81" y="436"/>
                  </a:lnTo>
                  <a:lnTo>
                    <a:pt x="64" y="421"/>
                  </a:lnTo>
                  <a:lnTo>
                    <a:pt x="49" y="404"/>
                  </a:lnTo>
                  <a:lnTo>
                    <a:pt x="37" y="386"/>
                  </a:lnTo>
                  <a:lnTo>
                    <a:pt x="26" y="366"/>
                  </a:lnTo>
                  <a:lnTo>
                    <a:pt x="18" y="345"/>
                  </a:lnTo>
                  <a:lnTo>
                    <a:pt x="12" y="324"/>
                  </a:lnTo>
                  <a:lnTo>
                    <a:pt x="7" y="304"/>
                  </a:lnTo>
                  <a:lnTo>
                    <a:pt x="4" y="283"/>
                  </a:lnTo>
                  <a:lnTo>
                    <a:pt x="2" y="263"/>
                  </a:lnTo>
                  <a:lnTo>
                    <a:pt x="0" y="244"/>
                  </a:lnTo>
                  <a:lnTo>
                    <a:pt x="0" y="228"/>
                  </a:lnTo>
                  <a:lnTo>
                    <a:pt x="0" y="214"/>
                  </a:lnTo>
                  <a:lnTo>
                    <a:pt x="0" y="202"/>
                  </a:lnTo>
                  <a:lnTo>
                    <a:pt x="1" y="193"/>
                  </a:lnTo>
                  <a:lnTo>
                    <a:pt x="1" y="186"/>
                  </a:lnTo>
                  <a:lnTo>
                    <a:pt x="1" y="184"/>
                  </a:lnTo>
                  <a:lnTo>
                    <a:pt x="5" y="152"/>
                  </a:lnTo>
                  <a:lnTo>
                    <a:pt x="11" y="123"/>
                  </a:lnTo>
                  <a:lnTo>
                    <a:pt x="20" y="99"/>
                  </a:lnTo>
                  <a:lnTo>
                    <a:pt x="30" y="78"/>
                  </a:lnTo>
                  <a:lnTo>
                    <a:pt x="44" y="59"/>
                  </a:lnTo>
                  <a:lnTo>
                    <a:pt x="58" y="45"/>
                  </a:lnTo>
                  <a:lnTo>
                    <a:pt x="73" y="33"/>
                  </a:lnTo>
                  <a:lnTo>
                    <a:pt x="88" y="23"/>
                  </a:lnTo>
                  <a:lnTo>
                    <a:pt x="105" y="15"/>
                  </a:lnTo>
                  <a:lnTo>
                    <a:pt x="120" y="9"/>
                  </a:lnTo>
                  <a:lnTo>
                    <a:pt x="134" y="5"/>
                  </a:lnTo>
                  <a:lnTo>
                    <a:pt x="147" y="3"/>
                  </a:lnTo>
                  <a:lnTo>
                    <a:pt x="159" y="1"/>
                  </a:lnTo>
                  <a:lnTo>
                    <a:pt x="169" y="1"/>
                  </a:lnTo>
                  <a:lnTo>
                    <a:pt x="177" y="0"/>
                  </a:lnTo>
                  <a:lnTo>
                    <a:pt x="181" y="0"/>
                  </a:lnTo>
                  <a:lnTo>
                    <a:pt x="1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eeform 78"/>
            <p:cNvSpPr>
              <a:spLocks/>
            </p:cNvSpPr>
            <p:nvPr/>
          </p:nvSpPr>
          <p:spPr bwMode="auto">
            <a:xfrm>
              <a:off x="3054" y="1386"/>
              <a:ext cx="24" cy="31"/>
            </a:xfrm>
            <a:custGeom>
              <a:avLst/>
              <a:gdLst>
                <a:gd name="T0" fmla="*/ 193 w 361"/>
                <a:gd name="T1" fmla="*/ 1 h 465"/>
                <a:gd name="T2" fmla="*/ 214 w 361"/>
                <a:gd name="T3" fmla="*/ 3 h 465"/>
                <a:gd name="T4" fmla="*/ 242 w 361"/>
                <a:gd name="T5" fmla="*/ 9 h 465"/>
                <a:gd name="T6" fmla="*/ 273 w 361"/>
                <a:gd name="T7" fmla="*/ 23 h 465"/>
                <a:gd name="T8" fmla="*/ 303 w 361"/>
                <a:gd name="T9" fmla="*/ 44 h 465"/>
                <a:gd name="T10" fmla="*/ 331 w 361"/>
                <a:gd name="T11" fmla="*/ 76 h 465"/>
                <a:gd name="T12" fmla="*/ 351 w 361"/>
                <a:gd name="T13" fmla="*/ 123 h 465"/>
                <a:gd name="T14" fmla="*/ 360 w 361"/>
                <a:gd name="T15" fmla="*/ 184 h 465"/>
                <a:gd name="T16" fmla="*/ 360 w 361"/>
                <a:gd name="T17" fmla="*/ 193 h 465"/>
                <a:gd name="T18" fmla="*/ 361 w 361"/>
                <a:gd name="T19" fmla="*/ 214 h 465"/>
                <a:gd name="T20" fmla="*/ 361 w 361"/>
                <a:gd name="T21" fmla="*/ 244 h 465"/>
                <a:gd name="T22" fmla="*/ 357 w 361"/>
                <a:gd name="T23" fmla="*/ 283 h 465"/>
                <a:gd name="T24" fmla="*/ 349 w 361"/>
                <a:gd name="T25" fmla="*/ 324 h 465"/>
                <a:gd name="T26" fmla="*/ 335 w 361"/>
                <a:gd name="T27" fmla="*/ 366 h 465"/>
                <a:gd name="T28" fmla="*/ 313 w 361"/>
                <a:gd name="T29" fmla="*/ 404 h 465"/>
                <a:gd name="T30" fmla="*/ 280 w 361"/>
                <a:gd name="T31" fmla="*/ 436 h 465"/>
                <a:gd name="T32" fmla="*/ 237 w 361"/>
                <a:gd name="T33" fmla="*/ 457 h 465"/>
                <a:gd name="T34" fmla="*/ 181 w 361"/>
                <a:gd name="T35" fmla="*/ 465 h 465"/>
                <a:gd name="T36" fmla="*/ 150 w 361"/>
                <a:gd name="T37" fmla="*/ 463 h 465"/>
                <a:gd name="T38" fmla="*/ 101 w 361"/>
                <a:gd name="T39" fmla="*/ 448 h 465"/>
                <a:gd name="T40" fmla="*/ 64 w 361"/>
                <a:gd name="T41" fmla="*/ 421 h 465"/>
                <a:gd name="T42" fmla="*/ 37 w 361"/>
                <a:gd name="T43" fmla="*/ 386 h 465"/>
                <a:gd name="T44" fmla="*/ 19 w 361"/>
                <a:gd name="T45" fmla="*/ 345 h 465"/>
                <a:gd name="T46" fmla="*/ 8 w 361"/>
                <a:gd name="T47" fmla="*/ 304 h 465"/>
                <a:gd name="T48" fmla="*/ 2 w 361"/>
                <a:gd name="T49" fmla="*/ 263 h 465"/>
                <a:gd name="T50" fmla="*/ 0 w 361"/>
                <a:gd name="T51" fmla="*/ 228 h 465"/>
                <a:gd name="T52" fmla="*/ 0 w 361"/>
                <a:gd name="T53" fmla="*/ 202 h 465"/>
                <a:gd name="T54" fmla="*/ 1 w 361"/>
                <a:gd name="T55" fmla="*/ 186 h 465"/>
                <a:gd name="T56" fmla="*/ 5 w 361"/>
                <a:gd name="T57" fmla="*/ 152 h 465"/>
                <a:gd name="T58" fmla="*/ 19 w 361"/>
                <a:gd name="T59" fmla="*/ 99 h 465"/>
                <a:gd name="T60" fmla="*/ 43 w 361"/>
                <a:gd name="T61" fmla="*/ 59 h 465"/>
                <a:gd name="T62" fmla="*/ 73 w 361"/>
                <a:gd name="T63" fmla="*/ 33 h 465"/>
                <a:gd name="T64" fmla="*/ 104 w 361"/>
                <a:gd name="T65" fmla="*/ 15 h 465"/>
                <a:gd name="T66" fmla="*/ 134 w 361"/>
                <a:gd name="T67" fmla="*/ 5 h 465"/>
                <a:gd name="T68" fmla="*/ 159 w 361"/>
                <a:gd name="T69" fmla="*/ 1 h 465"/>
                <a:gd name="T70" fmla="*/ 176 w 361"/>
                <a:gd name="T71" fmla="*/ 0 h 465"/>
                <a:gd name="T72" fmla="*/ 186 w 361"/>
                <a:gd name="T73" fmla="*/ 0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465">
                  <a:moveTo>
                    <a:pt x="186" y="0"/>
                  </a:moveTo>
                  <a:lnTo>
                    <a:pt x="193" y="1"/>
                  </a:lnTo>
                  <a:lnTo>
                    <a:pt x="203" y="1"/>
                  </a:lnTo>
                  <a:lnTo>
                    <a:pt x="214" y="3"/>
                  </a:lnTo>
                  <a:lnTo>
                    <a:pt x="227" y="5"/>
                  </a:lnTo>
                  <a:lnTo>
                    <a:pt x="242" y="9"/>
                  </a:lnTo>
                  <a:lnTo>
                    <a:pt x="258" y="14"/>
                  </a:lnTo>
                  <a:lnTo>
                    <a:pt x="273" y="23"/>
                  </a:lnTo>
                  <a:lnTo>
                    <a:pt x="289" y="32"/>
                  </a:lnTo>
                  <a:lnTo>
                    <a:pt x="303" y="44"/>
                  </a:lnTo>
                  <a:lnTo>
                    <a:pt x="318" y="59"/>
                  </a:lnTo>
                  <a:lnTo>
                    <a:pt x="331" y="76"/>
                  </a:lnTo>
                  <a:lnTo>
                    <a:pt x="342" y="98"/>
                  </a:lnTo>
                  <a:lnTo>
                    <a:pt x="351" y="123"/>
                  </a:lnTo>
                  <a:lnTo>
                    <a:pt x="357" y="152"/>
                  </a:lnTo>
                  <a:lnTo>
                    <a:pt x="360" y="184"/>
                  </a:lnTo>
                  <a:lnTo>
                    <a:pt x="360" y="186"/>
                  </a:lnTo>
                  <a:lnTo>
                    <a:pt x="360" y="193"/>
                  </a:lnTo>
                  <a:lnTo>
                    <a:pt x="361" y="202"/>
                  </a:lnTo>
                  <a:lnTo>
                    <a:pt x="361" y="214"/>
                  </a:lnTo>
                  <a:lnTo>
                    <a:pt x="361" y="228"/>
                  </a:lnTo>
                  <a:lnTo>
                    <a:pt x="361" y="244"/>
                  </a:lnTo>
                  <a:lnTo>
                    <a:pt x="359" y="263"/>
                  </a:lnTo>
                  <a:lnTo>
                    <a:pt x="357" y="283"/>
                  </a:lnTo>
                  <a:lnTo>
                    <a:pt x="354" y="304"/>
                  </a:lnTo>
                  <a:lnTo>
                    <a:pt x="349" y="324"/>
                  </a:lnTo>
                  <a:lnTo>
                    <a:pt x="343" y="345"/>
                  </a:lnTo>
                  <a:lnTo>
                    <a:pt x="335" y="366"/>
                  </a:lnTo>
                  <a:lnTo>
                    <a:pt x="325" y="386"/>
                  </a:lnTo>
                  <a:lnTo>
                    <a:pt x="313" y="404"/>
                  </a:lnTo>
                  <a:lnTo>
                    <a:pt x="297" y="421"/>
                  </a:lnTo>
                  <a:lnTo>
                    <a:pt x="280" y="436"/>
                  </a:lnTo>
                  <a:lnTo>
                    <a:pt x="261" y="448"/>
                  </a:lnTo>
                  <a:lnTo>
                    <a:pt x="237" y="457"/>
                  </a:lnTo>
                  <a:lnTo>
                    <a:pt x="212" y="463"/>
                  </a:lnTo>
                  <a:lnTo>
                    <a:pt x="181" y="465"/>
                  </a:lnTo>
                  <a:lnTo>
                    <a:pt x="179" y="465"/>
                  </a:lnTo>
                  <a:lnTo>
                    <a:pt x="150" y="463"/>
                  </a:lnTo>
                  <a:lnTo>
                    <a:pt x="124" y="457"/>
                  </a:lnTo>
                  <a:lnTo>
                    <a:pt x="101" y="448"/>
                  </a:lnTo>
                  <a:lnTo>
                    <a:pt x="81" y="436"/>
                  </a:lnTo>
                  <a:lnTo>
                    <a:pt x="64" y="421"/>
                  </a:lnTo>
                  <a:lnTo>
                    <a:pt x="49" y="404"/>
                  </a:lnTo>
                  <a:lnTo>
                    <a:pt x="37" y="386"/>
                  </a:lnTo>
                  <a:lnTo>
                    <a:pt x="27" y="366"/>
                  </a:lnTo>
                  <a:lnTo>
                    <a:pt x="19" y="345"/>
                  </a:lnTo>
                  <a:lnTo>
                    <a:pt x="12" y="324"/>
                  </a:lnTo>
                  <a:lnTo>
                    <a:pt x="8" y="304"/>
                  </a:lnTo>
                  <a:lnTo>
                    <a:pt x="4" y="283"/>
                  </a:lnTo>
                  <a:lnTo>
                    <a:pt x="2" y="263"/>
                  </a:lnTo>
                  <a:lnTo>
                    <a:pt x="1" y="244"/>
                  </a:lnTo>
                  <a:lnTo>
                    <a:pt x="0" y="228"/>
                  </a:lnTo>
                  <a:lnTo>
                    <a:pt x="0" y="214"/>
                  </a:lnTo>
                  <a:lnTo>
                    <a:pt x="0" y="202"/>
                  </a:lnTo>
                  <a:lnTo>
                    <a:pt x="1" y="193"/>
                  </a:lnTo>
                  <a:lnTo>
                    <a:pt x="1" y="186"/>
                  </a:lnTo>
                  <a:lnTo>
                    <a:pt x="1" y="184"/>
                  </a:lnTo>
                  <a:lnTo>
                    <a:pt x="5" y="152"/>
                  </a:lnTo>
                  <a:lnTo>
                    <a:pt x="11" y="123"/>
                  </a:lnTo>
                  <a:lnTo>
                    <a:pt x="19" y="99"/>
                  </a:lnTo>
                  <a:lnTo>
                    <a:pt x="30" y="78"/>
                  </a:lnTo>
                  <a:lnTo>
                    <a:pt x="43" y="59"/>
                  </a:lnTo>
                  <a:lnTo>
                    <a:pt x="58" y="45"/>
                  </a:lnTo>
                  <a:lnTo>
                    <a:pt x="73" y="33"/>
                  </a:lnTo>
                  <a:lnTo>
                    <a:pt x="88" y="23"/>
                  </a:lnTo>
                  <a:lnTo>
                    <a:pt x="104" y="15"/>
                  </a:lnTo>
                  <a:lnTo>
                    <a:pt x="120" y="9"/>
                  </a:lnTo>
                  <a:lnTo>
                    <a:pt x="134" y="5"/>
                  </a:lnTo>
                  <a:lnTo>
                    <a:pt x="147" y="3"/>
                  </a:lnTo>
                  <a:lnTo>
                    <a:pt x="159" y="1"/>
                  </a:lnTo>
                  <a:lnTo>
                    <a:pt x="168" y="1"/>
                  </a:lnTo>
                  <a:lnTo>
                    <a:pt x="176" y="0"/>
                  </a:lnTo>
                  <a:lnTo>
                    <a:pt x="180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Freeform 79"/>
            <p:cNvSpPr>
              <a:spLocks/>
            </p:cNvSpPr>
            <p:nvPr/>
          </p:nvSpPr>
          <p:spPr bwMode="auto">
            <a:xfrm>
              <a:off x="3095" y="1386"/>
              <a:ext cx="24" cy="31"/>
            </a:xfrm>
            <a:custGeom>
              <a:avLst/>
              <a:gdLst>
                <a:gd name="T0" fmla="*/ 192 w 362"/>
                <a:gd name="T1" fmla="*/ 1 h 465"/>
                <a:gd name="T2" fmla="*/ 215 w 362"/>
                <a:gd name="T3" fmla="*/ 3 h 465"/>
                <a:gd name="T4" fmla="*/ 242 w 362"/>
                <a:gd name="T5" fmla="*/ 9 h 465"/>
                <a:gd name="T6" fmla="*/ 274 w 362"/>
                <a:gd name="T7" fmla="*/ 23 h 465"/>
                <a:gd name="T8" fmla="*/ 304 w 362"/>
                <a:gd name="T9" fmla="*/ 44 h 465"/>
                <a:gd name="T10" fmla="*/ 331 w 362"/>
                <a:gd name="T11" fmla="*/ 76 h 465"/>
                <a:gd name="T12" fmla="*/ 351 w 362"/>
                <a:gd name="T13" fmla="*/ 123 h 465"/>
                <a:gd name="T14" fmla="*/ 360 w 362"/>
                <a:gd name="T15" fmla="*/ 184 h 465"/>
                <a:gd name="T16" fmla="*/ 361 w 362"/>
                <a:gd name="T17" fmla="*/ 193 h 465"/>
                <a:gd name="T18" fmla="*/ 362 w 362"/>
                <a:gd name="T19" fmla="*/ 214 h 465"/>
                <a:gd name="T20" fmla="*/ 361 w 362"/>
                <a:gd name="T21" fmla="*/ 244 h 465"/>
                <a:gd name="T22" fmla="*/ 358 w 362"/>
                <a:gd name="T23" fmla="*/ 283 h 465"/>
                <a:gd name="T24" fmla="*/ 350 w 362"/>
                <a:gd name="T25" fmla="*/ 324 h 465"/>
                <a:gd name="T26" fmla="*/ 335 w 362"/>
                <a:gd name="T27" fmla="*/ 366 h 465"/>
                <a:gd name="T28" fmla="*/ 312 w 362"/>
                <a:gd name="T29" fmla="*/ 404 h 465"/>
                <a:gd name="T30" fmla="*/ 281 w 362"/>
                <a:gd name="T31" fmla="*/ 436 h 465"/>
                <a:gd name="T32" fmla="*/ 238 w 362"/>
                <a:gd name="T33" fmla="*/ 457 h 465"/>
                <a:gd name="T34" fmla="*/ 182 w 362"/>
                <a:gd name="T35" fmla="*/ 465 h 465"/>
                <a:gd name="T36" fmla="*/ 150 w 362"/>
                <a:gd name="T37" fmla="*/ 463 h 465"/>
                <a:gd name="T38" fmla="*/ 101 w 362"/>
                <a:gd name="T39" fmla="*/ 448 h 465"/>
                <a:gd name="T40" fmla="*/ 64 w 362"/>
                <a:gd name="T41" fmla="*/ 421 h 465"/>
                <a:gd name="T42" fmla="*/ 37 w 362"/>
                <a:gd name="T43" fmla="*/ 386 h 465"/>
                <a:gd name="T44" fmla="*/ 19 w 362"/>
                <a:gd name="T45" fmla="*/ 345 h 465"/>
                <a:gd name="T46" fmla="*/ 7 w 362"/>
                <a:gd name="T47" fmla="*/ 304 h 465"/>
                <a:gd name="T48" fmla="*/ 2 w 362"/>
                <a:gd name="T49" fmla="*/ 263 h 465"/>
                <a:gd name="T50" fmla="*/ 0 w 362"/>
                <a:gd name="T51" fmla="*/ 228 h 465"/>
                <a:gd name="T52" fmla="*/ 0 w 362"/>
                <a:gd name="T53" fmla="*/ 202 h 465"/>
                <a:gd name="T54" fmla="*/ 1 w 362"/>
                <a:gd name="T55" fmla="*/ 186 h 465"/>
                <a:gd name="T56" fmla="*/ 4 w 362"/>
                <a:gd name="T57" fmla="*/ 152 h 465"/>
                <a:gd name="T58" fmla="*/ 20 w 362"/>
                <a:gd name="T59" fmla="*/ 99 h 465"/>
                <a:gd name="T60" fmla="*/ 44 w 362"/>
                <a:gd name="T61" fmla="*/ 59 h 465"/>
                <a:gd name="T62" fmla="*/ 73 w 362"/>
                <a:gd name="T63" fmla="*/ 33 h 465"/>
                <a:gd name="T64" fmla="*/ 105 w 362"/>
                <a:gd name="T65" fmla="*/ 15 h 465"/>
                <a:gd name="T66" fmla="*/ 134 w 362"/>
                <a:gd name="T67" fmla="*/ 5 h 465"/>
                <a:gd name="T68" fmla="*/ 160 w 362"/>
                <a:gd name="T69" fmla="*/ 1 h 465"/>
                <a:gd name="T70" fmla="*/ 176 w 362"/>
                <a:gd name="T71" fmla="*/ 0 h 465"/>
                <a:gd name="T72" fmla="*/ 185 w 362"/>
                <a:gd name="T73" fmla="*/ 0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2" h="465">
                  <a:moveTo>
                    <a:pt x="185" y="0"/>
                  </a:moveTo>
                  <a:lnTo>
                    <a:pt x="192" y="1"/>
                  </a:lnTo>
                  <a:lnTo>
                    <a:pt x="202" y="1"/>
                  </a:lnTo>
                  <a:lnTo>
                    <a:pt x="215" y="3"/>
                  </a:lnTo>
                  <a:lnTo>
                    <a:pt x="228" y="5"/>
                  </a:lnTo>
                  <a:lnTo>
                    <a:pt x="242" y="9"/>
                  </a:lnTo>
                  <a:lnTo>
                    <a:pt x="257" y="14"/>
                  </a:lnTo>
                  <a:lnTo>
                    <a:pt x="274" y="23"/>
                  </a:lnTo>
                  <a:lnTo>
                    <a:pt x="289" y="32"/>
                  </a:lnTo>
                  <a:lnTo>
                    <a:pt x="304" y="44"/>
                  </a:lnTo>
                  <a:lnTo>
                    <a:pt x="318" y="59"/>
                  </a:lnTo>
                  <a:lnTo>
                    <a:pt x="331" y="76"/>
                  </a:lnTo>
                  <a:lnTo>
                    <a:pt x="342" y="98"/>
                  </a:lnTo>
                  <a:lnTo>
                    <a:pt x="351" y="123"/>
                  </a:lnTo>
                  <a:lnTo>
                    <a:pt x="357" y="152"/>
                  </a:lnTo>
                  <a:lnTo>
                    <a:pt x="360" y="184"/>
                  </a:lnTo>
                  <a:lnTo>
                    <a:pt x="361" y="186"/>
                  </a:lnTo>
                  <a:lnTo>
                    <a:pt x="361" y="193"/>
                  </a:lnTo>
                  <a:lnTo>
                    <a:pt x="362" y="202"/>
                  </a:lnTo>
                  <a:lnTo>
                    <a:pt x="362" y="214"/>
                  </a:lnTo>
                  <a:lnTo>
                    <a:pt x="362" y="228"/>
                  </a:lnTo>
                  <a:lnTo>
                    <a:pt x="361" y="244"/>
                  </a:lnTo>
                  <a:lnTo>
                    <a:pt x="360" y="263"/>
                  </a:lnTo>
                  <a:lnTo>
                    <a:pt x="358" y="283"/>
                  </a:lnTo>
                  <a:lnTo>
                    <a:pt x="354" y="304"/>
                  </a:lnTo>
                  <a:lnTo>
                    <a:pt x="350" y="324"/>
                  </a:lnTo>
                  <a:lnTo>
                    <a:pt x="343" y="345"/>
                  </a:lnTo>
                  <a:lnTo>
                    <a:pt x="335" y="366"/>
                  </a:lnTo>
                  <a:lnTo>
                    <a:pt x="324" y="386"/>
                  </a:lnTo>
                  <a:lnTo>
                    <a:pt x="312" y="404"/>
                  </a:lnTo>
                  <a:lnTo>
                    <a:pt x="298" y="421"/>
                  </a:lnTo>
                  <a:lnTo>
                    <a:pt x="281" y="436"/>
                  </a:lnTo>
                  <a:lnTo>
                    <a:pt x="260" y="448"/>
                  </a:lnTo>
                  <a:lnTo>
                    <a:pt x="238" y="457"/>
                  </a:lnTo>
                  <a:lnTo>
                    <a:pt x="212" y="463"/>
                  </a:lnTo>
                  <a:lnTo>
                    <a:pt x="182" y="465"/>
                  </a:lnTo>
                  <a:lnTo>
                    <a:pt x="179" y="465"/>
                  </a:lnTo>
                  <a:lnTo>
                    <a:pt x="150" y="463"/>
                  </a:lnTo>
                  <a:lnTo>
                    <a:pt x="124" y="457"/>
                  </a:lnTo>
                  <a:lnTo>
                    <a:pt x="101" y="448"/>
                  </a:lnTo>
                  <a:lnTo>
                    <a:pt x="82" y="436"/>
                  </a:lnTo>
                  <a:lnTo>
                    <a:pt x="64" y="421"/>
                  </a:lnTo>
                  <a:lnTo>
                    <a:pt x="49" y="404"/>
                  </a:lnTo>
                  <a:lnTo>
                    <a:pt x="37" y="386"/>
                  </a:lnTo>
                  <a:lnTo>
                    <a:pt x="27" y="366"/>
                  </a:lnTo>
                  <a:lnTo>
                    <a:pt x="19" y="345"/>
                  </a:lnTo>
                  <a:lnTo>
                    <a:pt x="12" y="324"/>
                  </a:lnTo>
                  <a:lnTo>
                    <a:pt x="7" y="304"/>
                  </a:lnTo>
                  <a:lnTo>
                    <a:pt x="4" y="283"/>
                  </a:lnTo>
                  <a:lnTo>
                    <a:pt x="2" y="263"/>
                  </a:lnTo>
                  <a:lnTo>
                    <a:pt x="0" y="244"/>
                  </a:lnTo>
                  <a:lnTo>
                    <a:pt x="0" y="228"/>
                  </a:lnTo>
                  <a:lnTo>
                    <a:pt x="0" y="214"/>
                  </a:lnTo>
                  <a:lnTo>
                    <a:pt x="0" y="202"/>
                  </a:lnTo>
                  <a:lnTo>
                    <a:pt x="0" y="193"/>
                  </a:lnTo>
                  <a:lnTo>
                    <a:pt x="1" y="186"/>
                  </a:lnTo>
                  <a:lnTo>
                    <a:pt x="1" y="184"/>
                  </a:lnTo>
                  <a:lnTo>
                    <a:pt x="4" y="152"/>
                  </a:lnTo>
                  <a:lnTo>
                    <a:pt x="11" y="123"/>
                  </a:lnTo>
                  <a:lnTo>
                    <a:pt x="20" y="99"/>
                  </a:lnTo>
                  <a:lnTo>
                    <a:pt x="31" y="78"/>
                  </a:lnTo>
                  <a:lnTo>
                    <a:pt x="44" y="59"/>
                  </a:lnTo>
                  <a:lnTo>
                    <a:pt x="58" y="45"/>
                  </a:lnTo>
                  <a:lnTo>
                    <a:pt x="73" y="33"/>
                  </a:lnTo>
                  <a:lnTo>
                    <a:pt x="89" y="23"/>
                  </a:lnTo>
                  <a:lnTo>
                    <a:pt x="105" y="15"/>
                  </a:lnTo>
                  <a:lnTo>
                    <a:pt x="120" y="9"/>
                  </a:lnTo>
                  <a:lnTo>
                    <a:pt x="134" y="5"/>
                  </a:lnTo>
                  <a:lnTo>
                    <a:pt x="148" y="3"/>
                  </a:lnTo>
                  <a:lnTo>
                    <a:pt x="160" y="1"/>
                  </a:lnTo>
                  <a:lnTo>
                    <a:pt x="169" y="1"/>
                  </a:lnTo>
                  <a:lnTo>
                    <a:pt x="176" y="0"/>
                  </a:lnTo>
                  <a:lnTo>
                    <a:pt x="181" y="0"/>
                  </a:lnTo>
                  <a:lnTo>
                    <a:pt x="1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3" name="Freeform 80"/>
            <p:cNvSpPr>
              <a:spLocks/>
            </p:cNvSpPr>
            <p:nvPr/>
          </p:nvSpPr>
          <p:spPr bwMode="auto">
            <a:xfrm>
              <a:off x="3033" y="1352"/>
              <a:ext cx="24" cy="31"/>
            </a:xfrm>
            <a:custGeom>
              <a:avLst/>
              <a:gdLst>
                <a:gd name="T0" fmla="*/ 193 w 361"/>
                <a:gd name="T1" fmla="*/ 0 h 465"/>
                <a:gd name="T2" fmla="*/ 214 w 361"/>
                <a:gd name="T3" fmla="*/ 2 h 465"/>
                <a:gd name="T4" fmla="*/ 243 w 361"/>
                <a:gd name="T5" fmla="*/ 8 h 465"/>
                <a:gd name="T6" fmla="*/ 273 w 361"/>
                <a:gd name="T7" fmla="*/ 22 h 465"/>
                <a:gd name="T8" fmla="*/ 305 w 361"/>
                <a:gd name="T9" fmla="*/ 43 h 465"/>
                <a:gd name="T10" fmla="*/ 331 w 361"/>
                <a:gd name="T11" fmla="*/ 76 h 465"/>
                <a:gd name="T12" fmla="*/ 351 w 361"/>
                <a:gd name="T13" fmla="*/ 122 h 465"/>
                <a:gd name="T14" fmla="*/ 360 w 361"/>
                <a:gd name="T15" fmla="*/ 183 h 465"/>
                <a:gd name="T16" fmla="*/ 361 w 361"/>
                <a:gd name="T17" fmla="*/ 192 h 465"/>
                <a:gd name="T18" fmla="*/ 361 w 361"/>
                <a:gd name="T19" fmla="*/ 213 h 465"/>
                <a:gd name="T20" fmla="*/ 361 w 361"/>
                <a:gd name="T21" fmla="*/ 244 h 465"/>
                <a:gd name="T22" fmla="*/ 357 w 361"/>
                <a:gd name="T23" fmla="*/ 282 h 465"/>
                <a:gd name="T24" fmla="*/ 349 w 361"/>
                <a:gd name="T25" fmla="*/ 324 h 465"/>
                <a:gd name="T26" fmla="*/ 335 w 361"/>
                <a:gd name="T27" fmla="*/ 365 h 465"/>
                <a:gd name="T28" fmla="*/ 313 w 361"/>
                <a:gd name="T29" fmla="*/ 403 h 465"/>
                <a:gd name="T30" fmla="*/ 280 w 361"/>
                <a:gd name="T31" fmla="*/ 435 h 465"/>
                <a:gd name="T32" fmla="*/ 238 w 361"/>
                <a:gd name="T33" fmla="*/ 456 h 465"/>
                <a:gd name="T34" fmla="*/ 183 w 361"/>
                <a:gd name="T35" fmla="*/ 465 h 465"/>
                <a:gd name="T36" fmla="*/ 150 w 361"/>
                <a:gd name="T37" fmla="*/ 462 h 465"/>
                <a:gd name="T38" fmla="*/ 101 w 361"/>
                <a:gd name="T39" fmla="*/ 447 h 465"/>
                <a:gd name="T40" fmla="*/ 64 w 361"/>
                <a:gd name="T41" fmla="*/ 421 h 465"/>
                <a:gd name="T42" fmla="*/ 37 w 361"/>
                <a:gd name="T43" fmla="*/ 385 h 465"/>
                <a:gd name="T44" fmla="*/ 19 w 361"/>
                <a:gd name="T45" fmla="*/ 344 h 465"/>
                <a:gd name="T46" fmla="*/ 8 w 361"/>
                <a:gd name="T47" fmla="*/ 303 h 465"/>
                <a:gd name="T48" fmla="*/ 2 w 361"/>
                <a:gd name="T49" fmla="*/ 263 h 465"/>
                <a:gd name="T50" fmla="*/ 0 w 361"/>
                <a:gd name="T51" fmla="*/ 227 h 465"/>
                <a:gd name="T52" fmla="*/ 0 w 361"/>
                <a:gd name="T53" fmla="*/ 201 h 465"/>
                <a:gd name="T54" fmla="*/ 1 w 361"/>
                <a:gd name="T55" fmla="*/ 185 h 465"/>
                <a:gd name="T56" fmla="*/ 5 w 361"/>
                <a:gd name="T57" fmla="*/ 151 h 465"/>
                <a:gd name="T58" fmla="*/ 20 w 361"/>
                <a:gd name="T59" fmla="*/ 98 h 465"/>
                <a:gd name="T60" fmla="*/ 43 w 361"/>
                <a:gd name="T61" fmla="*/ 58 h 465"/>
                <a:gd name="T62" fmla="*/ 73 w 361"/>
                <a:gd name="T63" fmla="*/ 32 h 465"/>
                <a:gd name="T64" fmla="*/ 104 w 361"/>
                <a:gd name="T65" fmla="*/ 14 h 465"/>
                <a:gd name="T66" fmla="*/ 134 w 361"/>
                <a:gd name="T67" fmla="*/ 5 h 465"/>
                <a:gd name="T68" fmla="*/ 159 w 361"/>
                <a:gd name="T69" fmla="*/ 0 h 465"/>
                <a:gd name="T70" fmla="*/ 177 w 361"/>
                <a:gd name="T71" fmla="*/ 0 h 465"/>
                <a:gd name="T72" fmla="*/ 186 w 361"/>
                <a:gd name="T73" fmla="*/ 0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465">
                  <a:moveTo>
                    <a:pt x="186" y="0"/>
                  </a:moveTo>
                  <a:lnTo>
                    <a:pt x="193" y="0"/>
                  </a:lnTo>
                  <a:lnTo>
                    <a:pt x="203" y="0"/>
                  </a:lnTo>
                  <a:lnTo>
                    <a:pt x="214" y="2"/>
                  </a:lnTo>
                  <a:lnTo>
                    <a:pt x="227" y="4"/>
                  </a:lnTo>
                  <a:lnTo>
                    <a:pt x="243" y="8"/>
                  </a:lnTo>
                  <a:lnTo>
                    <a:pt x="258" y="14"/>
                  </a:lnTo>
                  <a:lnTo>
                    <a:pt x="273" y="22"/>
                  </a:lnTo>
                  <a:lnTo>
                    <a:pt x="289" y="32"/>
                  </a:lnTo>
                  <a:lnTo>
                    <a:pt x="305" y="43"/>
                  </a:lnTo>
                  <a:lnTo>
                    <a:pt x="318" y="58"/>
                  </a:lnTo>
                  <a:lnTo>
                    <a:pt x="331" y="76"/>
                  </a:lnTo>
                  <a:lnTo>
                    <a:pt x="342" y="98"/>
                  </a:lnTo>
                  <a:lnTo>
                    <a:pt x="351" y="122"/>
                  </a:lnTo>
                  <a:lnTo>
                    <a:pt x="357" y="151"/>
                  </a:lnTo>
                  <a:lnTo>
                    <a:pt x="360" y="183"/>
                  </a:lnTo>
                  <a:lnTo>
                    <a:pt x="360" y="185"/>
                  </a:lnTo>
                  <a:lnTo>
                    <a:pt x="361" y="192"/>
                  </a:lnTo>
                  <a:lnTo>
                    <a:pt x="361" y="201"/>
                  </a:lnTo>
                  <a:lnTo>
                    <a:pt x="361" y="213"/>
                  </a:lnTo>
                  <a:lnTo>
                    <a:pt x="361" y="227"/>
                  </a:lnTo>
                  <a:lnTo>
                    <a:pt x="361" y="244"/>
                  </a:lnTo>
                  <a:lnTo>
                    <a:pt x="359" y="263"/>
                  </a:lnTo>
                  <a:lnTo>
                    <a:pt x="357" y="282"/>
                  </a:lnTo>
                  <a:lnTo>
                    <a:pt x="354" y="303"/>
                  </a:lnTo>
                  <a:lnTo>
                    <a:pt x="349" y="324"/>
                  </a:lnTo>
                  <a:lnTo>
                    <a:pt x="343" y="344"/>
                  </a:lnTo>
                  <a:lnTo>
                    <a:pt x="335" y="365"/>
                  </a:lnTo>
                  <a:lnTo>
                    <a:pt x="325" y="385"/>
                  </a:lnTo>
                  <a:lnTo>
                    <a:pt x="313" y="403"/>
                  </a:lnTo>
                  <a:lnTo>
                    <a:pt x="297" y="421"/>
                  </a:lnTo>
                  <a:lnTo>
                    <a:pt x="280" y="435"/>
                  </a:lnTo>
                  <a:lnTo>
                    <a:pt x="261" y="447"/>
                  </a:lnTo>
                  <a:lnTo>
                    <a:pt x="238" y="456"/>
                  </a:lnTo>
                  <a:lnTo>
                    <a:pt x="212" y="462"/>
                  </a:lnTo>
                  <a:lnTo>
                    <a:pt x="183" y="465"/>
                  </a:lnTo>
                  <a:lnTo>
                    <a:pt x="180" y="465"/>
                  </a:lnTo>
                  <a:lnTo>
                    <a:pt x="150" y="462"/>
                  </a:lnTo>
                  <a:lnTo>
                    <a:pt x="124" y="456"/>
                  </a:lnTo>
                  <a:lnTo>
                    <a:pt x="101" y="447"/>
                  </a:lnTo>
                  <a:lnTo>
                    <a:pt x="81" y="435"/>
                  </a:lnTo>
                  <a:lnTo>
                    <a:pt x="64" y="421"/>
                  </a:lnTo>
                  <a:lnTo>
                    <a:pt x="50" y="403"/>
                  </a:lnTo>
                  <a:lnTo>
                    <a:pt x="37" y="385"/>
                  </a:lnTo>
                  <a:lnTo>
                    <a:pt x="27" y="365"/>
                  </a:lnTo>
                  <a:lnTo>
                    <a:pt x="19" y="344"/>
                  </a:lnTo>
                  <a:lnTo>
                    <a:pt x="12" y="324"/>
                  </a:lnTo>
                  <a:lnTo>
                    <a:pt x="8" y="303"/>
                  </a:lnTo>
                  <a:lnTo>
                    <a:pt x="4" y="282"/>
                  </a:lnTo>
                  <a:lnTo>
                    <a:pt x="2" y="263"/>
                  </a:lnTo>
                  <a:lnTo>
                    <a:pt x="1" y="244"/>
                  </a:lnTo>
                  <a:lnTo>
                    <a:pt x="0" y="227"/>
                  </a:lnTo>
                  <a:lnTo>
                    <a:pt x="0" y="213"/>
                  </a:lnTo>
                  <a:lnTo>
                    <a:pt x="0" y="201"/>
                  </a:lnTo>
                  <a:lnTo>
                    <a:pt x="1" y="192"/>
                  </a:lnTo>
                  <a:lnTo>
                    <a:pt x="1" y="185"/>
                  </a:lnTo>
                  <a:lnTo>
                    <a:pt x="2" y="183"/>
                  </a:lnTo>
                  <a:lnTo>
                    <a:pt x="5" y="151"/>
                  </a:lnTo>
                  <a:lnTo>
                    <a:pt x="11" y="122"/>
                  </a:lnTo>
                  <a:lnTo>
                    <a:pt x="20" y="98"/>
                  </a:lnTo>
                  <a:lnTo>
                    <a:pt x="31" y="76"/>
                  </a:lnTo>
                  <a:lnTo>
                    <a:pt x="43" y="58"/>
                  </a:lnTo>
                  <a:lnTo>
                    <a:pt x="58" y="44"/>
                  </a:lnTo>
                  <a:lnTo>
                    <a:pt x="73" y="32"/>
                  </a:lnTo>
                  <a:lnTo>
                    <a:pt x="89" y="22"/>
                  </a:lnTo>
                  <a:lnTo>
                    <a:pt x="104" y="14"/>
                  </a:lnTo>
                  <a:lnTo>
                    <a:pt x="120" y="8"/>
                  </a:lnTo>
                  <a:lnTo>
                    <a:pt x="134" y="5"/>
                  </a:lnTo>
                  <a:lnTo>
                    <a:pt x="148" y="2"/>
                  </a:lnTo>
                  <a:lnTo>
                    <a:pt x="159" y="0"/>
                  </a:lnTo>
                  <a:lnTo>
                    <a:pt x="169" y="0"/>
                  </a:lnTo>
                  <a:lnTo>
                    <a:pt x="177" y="0"/>
                  </a:lnTo>
                  <a:lnTo>
                    <a:pt x="181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4" name="Freeform 81"/>
            <p:cNvSpPr>
              <a:spLocks/>
            </p:cNvSpPr>
            <p:nvPr/>
          </p:nvSpPr>
          <p:spPr bwMode="auto">
            <a:xfrm>
              <a:off x="3074" y="1352"/>
              <a:ext cx="24" cy="31"/>
            </a:xfrm>
            <a:custGeom>
              <a:avLst/>
              <a:gdLst>
                <a:gd name="T0" fmla="*/ 193 w 363"/>
                <a:gd name="T1" fmla="*/ 0 h 465"/>
                <a:gd name="T2" fmla="*/ 215 w 363"/>
                <a:gd name="T3" fmla="*/ 2 h 465"/>
                <a:gd name="T4" fmla="*/ 243 w 363"/>
                <a:gd name="T5" fmla="*/ 8 h 465"/>
                <a:gd name="T6" fmla="*/ 275 w 363"/>
                <a:gd name="T7" fmla="*/ 22 h 465"/>
                <a:gd name="T8" fmla="*/ 305 w 363"/>
                <a:gd name="T9" fmla="*/ 43 h 465"/>
                <a:gd name="T10" fmla="*/ 332 w 363"/>
                <a:gd name="T11" fmla="*/ 76 h 465"/>
                <a:gd name="T12" fmla="*/ 352 w 363"/>
                <a:gd name="T13" fmla="*/ 122 h 465"/>
                <a:gd name="T14" fmla="*/ 361 w 363"/>
                <a:gd name="T15" fmla="*/ 183 h 465"/>
                <a:gd name="T16" fmla="*/ 362 w 363"/>
                <a:gd name="T17" fmla="*/ 192 h 465"/>
                <a:gd name="T18" fmla="*/ 363 w 363"/>
                <a:gd name="T19" fmla="*/ 213 h 465"/>
                <a:gd name="T20" fmla="*/ 362 w 363"/>
                <a:gd name="T21" fmla="*/ 244 h 465"/>
                <a:gd name="T22" fmla="*/ 358 w 363"/>
                <a:gd name="T23" fmla="*/ 282 h 465"/>
                <a:gd name="T24" fmla="*/ 350 w 363"/>
                <a:gd name="T25" fmla="*/ 324 h 465"/>
                <a:gd name="T26" fmla="*/ 336 w 363"/>
                <a:gd name="T27" fmla="*/ 365 h 465"/>
                <a:gd name="T28" fmla="*/ 313 w 363"/>
                <a:gd name="T29" fmla="*/ 403 h 465"/>
                <a:gd name="T30" fmla="*/ 282 w 363"/>
                <a:gd name="T31" fmla="*/ 435 h 465"/>
                <a:gd name="T32" fmla="*/ 238 w 363"/>
                <a:gd name="T33" fmla="*/ 456 h 465"/>
                <a:gd name="T34" fmla="*/ 183 w 363"/>
                <a:gd name="T35" fmla="*/ 465 h 465"/>
                <a:gd name="T36" fmla="*/ 151 w 363"/>
                <a:gd name="T37" fmla="*/ 462 h 465"/>
                <a:gd name="T38" fmla="*/ 102 w 363"/>
                <a:gd name="T39" fmla="*/ 447 h 465"/>
                <a:gd name="T40" fmla="*/ 64 w 363"/>
                <a:gd name="T41" fmla="*/ 421 h 465"/>
                <a:gd name="T42" fmla="*/ 38 w 363"/>
                <a:gd name="T43" fmla="*/ 385 h 465"/>
                <a:gd name="T44" fmla="*/ 20 w 363"/>
                <a:gd name="T45" fmla="*/ 344 h 465"/>
                <a:gd name="T46" fmla="*/ 9 w 363"/>
                <a:gd name="T47" fmla="*/ 303 h 465"/>
                <a:gd name="T48" fmla="*/ 2 w 363"/>
                <a:gd name="T49" fmla="*/ 263 h 465"/>
                <a:gd name="T50" fmla="*/ 0 w 363"/>
                <a:gd name="T51" fmla="*/ 227 h 465"/>
                <a:gd name="T52" fmla="*/ 1 w 363"/>
                <a:gd name="T53" fmla="*/ 201 h 465"/>
                <a:gd name="T54" fmla="*/ 2 w 363"/>
                <a:gd name="T55" fmla="*/ 185 h 465"/>
                <a:gd name="T56" fmla="*/ 6 w 363"/>
                <a:gd name="T57" fmla="*/ 151 h 465"/>
                <a:gd name="T58" fmla="*/ 21 w 363"/>
                <a:gd name="T59" fmla="*/ 98 h 465"/>
                <a:gd name="T60" fmla="*/ 45 w 363"/>
                <a:gd name="T61" fmla="*/ 58 h 465"/>
                <a:gd name="T62" fmla="*/ 75 w 363"/>
                <a:gd name="T63" fmla="*/ 32 h 465"/>
                <a:gd name="T64" fmla="*/ 105 w 363"/>
                <a:gd name="T65" fmla="*/ 14 h 465"/>
                <a:gd name="T66" fmla="*/ 136 w 363"/>
                <a:gd name="T67" fmla="*/ 5 h 465"/>
                <a:gd name="T68" fmla="*/ 160 w 363"/>
                <a:gd name="T69" fmla="*/ 0 h 465"/>
                <a:gd name="T70" fmla="*/ 177 w 363"/>
                <a:gd name="T71" fmla="*/ 0 h 465"/>
                <a:gd name="T72" fmla="*/ 186 w 363"/>
                <a:gd name="T73" fmla="*/ 0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3" h="465">
                  <a:moveTo>
                    <a:pt x="186" y="0"/>
                  </a:moveTo>
                  <a:lnTo>
                    <a:pt x="193" y="0"/>
                  </a:lnTo>
                  <a:lnTo>
                    <a:pt x="204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3" y="8"/>
                  </a:lnTo>
                  <a:lnTo>
                    <a:pt x="258" y="14"/>
                  </a:lnTo>
                  <a:lnTo>
                    <a:pt x="275" y="22"/>
                  </a:lnTo>
                  <a:lnTo>
                    <a:pt x="290" y="32"/>
                  </a:lnTo>
                  <a:lnTo>
                    <a:pt x="305" y="43"/>
                  </a:lnTo>
                  <a:lnTo>
                    <a:pt x="319" y="58"/>
                  </a:lnTo>
                  <a:lnTo>
                    <a:pt x="332" y="76"/>
                  </a:lnTo>
                  <a:lnTo>
                    <a:pt x="343" y="98"/>
                  </a:lnTo>
                  <a:lnTo>
                    <a:pt x="352" y="122"/>
                  </a:lnTo>
                  <a:lnTo>
                    <a:pt x="358" y="151"/>
                  </a:lnTo>
                  <a:lnTo>
                    <a:pt x="361" y="183"/>
                  </a:lnTo>
                  <a:lnTo>
                    <a:pt x="361" y="185"/>
                  </a:lnTo>
                  <a:lnTo>
                    <a:pt x="362" y="192"/>
                  </a:lnTo>
                  <a:lnTo>
                    <a:pt x="362" y="201"/>
                  </a:lnTo>
                  <a:lnTo>
                    <a:pt x="363" y="213"/>
                  </a:lnTo>
                  <a:lnTo>
                    <a:pt x="363" y="227"/>
                  </a:lnTo>
                  <a:lnTo>
                    <a:pt x="362" y="244"/>
                  </a:lnTo>
                  <a:lnTo>
                    <a:pt x="361" y="263"/>
                  </a:lnTo>
                  <a:lnTo>
                    <a:pt x="358" y="282"/>
                  </a:lnTo>
                  <a:lnTo>
                    <a:pt x="355" y="303"/>
                  </a:lnTo>
                  <a:lnTo>
                    <a:pt x="350" y="324"/>
                  </a:lnTo>
                  <a:lnTo>
                    <a:pt x="344" y="344"/>
                  </a:lnTo>
                  <a:lnTo>
                    <a:pt x="336" y="365"/>
                  </a:lnTo>
                  <a:lnTo>
                    <a:pt x="326" y="385"/>
                  </a:lnTo>
                  <a:lnTo>
                    <a:pt x="313" y="403"/>
                  </a:lnTo>
                  <a:lnTo>
                    <a:pt x="299" y="421"/>
                  </a:lnTo>
                  <a:lnTo>
                    <a:pt x="282" y="435"/>
                  </a:lnTo>
                  <a:lnTo>
                    <a:pt x="262" y="447"/>
                  </a:lnTo>
                  <a:lnTo>
                    <a:pt x="238" y="456"/>
                  </a:lnTo>
                  <a:lnTo>
                    <a:pt x="213" y="462"/>
                  </a:lnTo>
                  <a:lnTo>
                    <a:pt x="183" y="465"/>
                  </a:lnTo>
                  <a:lnTo>
                    <a:pt x="180" y="465"/>
                  </a:lnTo>
                  <a:lnTo>
                    <a:pt x="151" y="462"/>
                  </a:lnTo>
                  <a:lnTo>
                    <a:pt x="124" y="456"/>
                  </a:lnTo>
                  <a:lnTo>
                    <a:pt x="102" y="447"/>
                  </a:lnTo>
                  <a:lnTo>
                    <a:pt x="82" y="435"/>
                  </a:lnTo>
                  <a:lnTo>
                    <a:pt x="64" y="421"/>
                  </a:lnTo>
                  <a:lnTo>
                    <a:pt x="50" y="403"/>
                  </a:lnTo>
                  <a:lnTo>
                    <a:pt x="38" y="385"/>
                  </a:lnTo>
                  <a:lnTo>
                    <a:pt x="28" y="365"/>
                  </a:lnTo>
                  <a:lnTo>
                    <a:pt x="20" y="344"/>
                  </a:lnTo>
                  <a:lnTo>
                    <a:pt x="14" y="324"/>
                  </a:lnTo>
                  <a:lnTo>
                    <a:pt x="9" y="303"/>
                  </a:lnTo>
                  <a:lnTo>
                    <a:pt x="6" y="282"/>
                  </a:lnTo>
                  <a:lnTo>
                    <a:pt x="2" y="263"/>
                  </a:lnTo>
                  <a:lnTo>
                    <a:pt x="1" y="244"/>
                  </a:lnTo>
                  <a:lnTo>
                    <a:pt x="0" y="227"/>
                  </a:lnTo>
                  <a:lnTo>
                    <a:pt x="0" y="213"/>
                  </a:lnTo>
                  <a:lnTo>
                    <a:pt x="1" y="201"/>
                  </a:lnTo>
                  <a:lnTo>
                    <a:pt x="1" y="192"/>
                  </a:lnTo>
                  <a:lnTo>
                    <a:pt x="2" y="185"/>
                  </a:lnTo>
                  <a:lnTo>
                    <a:pt x="2" y="183"/>
                  </a:lnTo>
                  <a:lnTo>
                    <a:pt x="6" y="151"/>
                  </a:lnTo>
                  <a:lnTo>
                    <a:pt x="12" y="122"/>
                  </a:lnTo>
                  <a:lnTo>
                    <a:pt x="21" y="98"/>
                  </a:lnTo>
                  <a:lnTo>
                    <a:pt x="32" y="76"/>
                  </a:lnTo>
                  <a:lnTo>
                    <a:pt x="45" y="58"/>
                  </a:lnTo>
                  <a:lnTo>
                    <a:pt x="59" y="44"/>
                  </a:lnTo>
                  <a:lnTo>
                    <a:pt x="75" y="32"/>
                  </a:lnTo>
                  <a:lnTo>
                    <a:pt x="90" y="22"/>
                  </a:lnTo>
                  <a:lnTo>
                    <a:pt x="105" y="14"/>
                  </a:lnTo>
                  <a:lnTo>
                    <a:pt x="120" y="8"/>
                  </a:lnTo>
                  <a:lnTo>
                    <a:pt x="136" y="5"/>
                  </a:lnTo>
                  <a:lnTo>
                    <a:pt x="149" y="2"/>
                  </a:lnTo>
                  <a:lnTo>
                    <a:pt x="160" y="0"/>
                  </a:lnTo>
                  <a:lnTo>
                    <a:pt x="170" y="0"/>
                  </a:lnTo>
                  <a:lnTo>
                    <a:pt x="177" y="0"/>
                  </a:lnTo>
                  <a:lnTo>
                    <a:pt x="181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59" name="Group 758"/>
          <p:cNvGrpSpPr/>
          <p:nvPr/>
        </p:nvGrpSpPr>
        <p:grpSpPr>
          <a:xfrm>
            <a:off x="9380915" y="3818910"/>
            <a:ext cx="324399" cy="320369"/>
            <a:chOff x="819150" y="-1422400"/>
            <a:chExt cx="766763" cy="75723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53" name="Freeform 590"/>
            <p:cNvSpPr>
              <a:spLocks noEditPoints="1"/>
            </p:cNvSpPr>
            <p:nvPr/>
          </p:nvSpPr>
          <p:spPr bwMode="auto">
            <a:xfrm>
              <a:off x="1168400" y="-1077913"/>
              <a:ext cx="417513" cy="412750"/>
            </a:xfrm>
            <a:custGeom>
              <a:avLst/>
              <a:gdLst>
                <a:gd name="T0" fmla="*/ 639 w 1839"/>
                <a:gd name="T1" fmla="*/ 284 h 1819"/>
                <a:gd name="T2" fmla="*/ 497 w 1839"/>
                <a:gd name="T3" fmla="*/ 345 h 1819"/>
                <a:gd name="T4" fmla="*/ 378 w 1839"/>
                <a:gd name="T5" fmla="*/ 451 h 1819"/>
                <a:gd name="T6" fmla="*/ 301 w 1839"/>
                <a:gd name="T7" fmla="*/ 585 h 1819"/>
                <a:gd name="T8" fmla="*/ 270 w 1839"/>
                <a:gd name="T9" fmla="*/ 732 h 1819"/>
                <a:gd name="T10" fmla="*/ 286 w 1839"/>
                <a:gd name="T11" fmla="*/ 881 h 1819"/>
                <a:gd name="T12" fmla="*/ 347 w 1839"/>
                <a:gd name="T13" fmla="*/ 1022 h 1819"/>
                <a:gd name="T14" fmla="*/ 455 w 1839"/>
                <a:gd name="T15" fmla="*/ 1140 h 1819"/>
                <a:gd name="T16" fmla="*/ 591 w 1839"/>
                <a:gd name="T17" fmla="*/ 1216 h 1819"/>
                <a:gd name="T18" fmla="*/ 740 w 1839"/>
                <a:gd name="T19" fmla="*/ 1246 h 1819"/>
                <a:gd name="T20" fmla="*/ 891 w 1839"/>
                <a:gd name="T21" fmla="*/ 1231 h 1819"/>
                <a:gd name="T22" fmla="*/ 1033 w 1839"/>
                <a:gd name="T23" fmla="*/ 1170 h 1819"/>
                <a:gd name="T24" fmla="*/ 1152 w 1839"/>
                <a:gd name="T25" fmla="*/ 1064 h 1819"/>
                <a:gd name="T26" fmla="*/ 1229 w 1839"/>
                <a:gd name="T27" fmla="*/ 930 h 1819"/>
                <a:gd name="T28" fmla="*/ 1260 w 1839"/>
                <a:gd name="T29" fmla="*/ 782 h 1819"/>
                <a:gd name="T30" fmla="*/ 1244 w 1839"/>
                <a:gd name="T31" fmla="*/ 633 h 1819"/>
                <a:gd name="T32" fmla="*/ 1183 w 1839"/>
                <a:gd name="T33" fmla="*/ 493 h 1819"/>
                <a:gd name="T34" fmla="*/ 1076 w 1839"/>
                <a:gd name="T35" fmla="*/ 375 h 1819"/>
                <a:gd name="T36" fmla="*/ 939 w 1839"/>
                <a:gd name="T37" fmla="*/ 299 h 1819"/>
                <a:gd name="T38" fmla="*/ 790 w 1839"/>
                <a:gd name="T39" fmla="*/ 268 h 1819"/>
                <a:gd name="T40" fmla="*/ 858 w 1839"/>
                <a:gd name="T41" fmla="*/ 6 h 1819"/>
                <a:gd name="T42" fmla="*/ 1038 w 1839"/>
                <a:gd name="T43" fmla="*/ 49 h 1819"/>
                <a:gd name="T44" fmla="*/ 1207 w 1839"/>
                <a:gd name="T45" fmla="*/ 138 h 1819"/>
                <a:gd name="T46" fmla="*/ 1350 w 1839"/>
                <a:gd name="T47" fmla="*/ 268 h 1819"/>
                <a:gd name="T48" fmla="*/ 1454 w 1839"/>
                <a:gd name="T49" fmla="*/ 425 h 1819"/>
                <a:gd name="T50" fmla="*/ 1513 w 1839"/>
                <a:gd name="T51" fmla="*/ 598 h 1819"/>
                <a:gd name="T52" fmla="*/ 1530 w 1839"/>
                <a:gd name="T53" fmla="*/ 778 h 1819"/>
                <a:gd name="T54" fmla="*/ 1502 w 1839"/>
                <a:gd name="T55" fmla="*/ 956 h 1819"/>
                <a:gd name="T56" fmla="*/ 1760 w 1839"/>
                <a:gd name="T57" fmla="*/ 1368 h 1819"/>
                <a:gd name="T58" fmla="*/ 1818 w 1839"/>
                <a:gd name="T59" fmla="*/ 1454 h 1819"/>
                <a:gd name="T60" fmla="*/ 1839 w 1839"/>
                <a:gd name="T61" fmla="*/ 1555 h 1819"/>
                <a:gd name="T62" fmla="*/ 1818 w 1839"/>
                <a:gd name="T63" fmla="*/ 1656 h 1819"/>
                <a:gd name="T64" fmla="*/ 1760 w 1839"/>
                <a:gd name="T65" fmla="*/ 1743 h 1819"/>
                <a:gd name="T66" fmla="*/ 1663 w 1839"/>
                <a:gd name="T67" fmla="*/ 1804 h 1819"/>
                <a:gd name="T68" fmla="*/ 1553 w 1839"/>
                <a:gd name="T69" fmla="*/ 1819 h 1819"/>
                <a:gd name="T70" fmla="*/ 1445 w 1839"/>
                <a:gd name="T71" fmla="*/ 1788 h 1819"/>
                <a:gd name="T72" fmla="*/ 1082 w 1839"/>
                <a:gd name="T73" fmla="*/ 1446 h 1819"/>
                <a:gd name="T74" fmla="*/ 907 w 1839"/>
                <a:gd name="T75" fmla="*/ 1501 h 1819"/>
                <a:gd name="T76" fmla="*/ 725 w 1839"/>
                <a:gd name="T77" fmla="*/ 1513 h 1819"/>
                <a:gd name="T78" fmla="*/ 545 w 1839"/>
                <a:gd name="T79" fmla="*/ 1482 h 1819"/>
                <a:gd name="T80" fmla="*/ 375 w 1839"/>
                <a:gd name="T81" fmla="*/ 1409 h 1819"/>
                <a:gd name="T82" fmla="*/ 224 w 1839"/>
                <a:gd name="T83" fmla="*/ 1293 h 1819"/>
                <a:gd name="T84" fmla="*/ 105 w 1839"/>
                <a:gd name="T85" fmla="*/ 1141 h 1819"/>
                <a:gd name="T86" fmla="*/ 30 w 1839"/>
                <a:gd name="T87" fmla="*/ 970 h 1819"/>
                <a:gd name="T88" fmla="*/ 0 w 1839"/>
                <a:gd name="T89" fmla="*/ 787 h 1819"/>
                <a:gd name="T90" fmla="*/ 15 w 1839"/>
                <a:gd name="T91" fmla="*/ 604 h 1819"/>
                <a:gd name="T92" fmla="*/ 74 w 1839"/>
                <a:gd name="T93" fmla="*/ 429 h 1819"/>
                <a:gd name="T94" fmla="*/ 179 w 1839"/>
                <a:gd name="T95" fmla="*/ 270 h 1819"/>
                <a:gd name="T96" fmla="*/ 323 w 1839"/>
                <a:gd name="T97" fmla="*/ 138 h 1819"/>
                <a:gd name="T98" fmla="*/ 491 w 1839"/>
                <a:gd name="T99" fmla="*/ 49 h 1819"/>
                <a:gd name="T100" fmla="*/ 672 w 1839"/>
                <a:gd name="T101" fmla="*/ 6 h 1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39" h="1819">
                  <a:moveTo>
                    <a:pt x="740" y="268"/>
                  </a:moveTo>
                  <a:lnTo>
                    <a:pt x="689" y="273"/>
                  </a:lnTo>
                  <a:lnTo>
                    <a:pt x="639" y="284"/>
                  </a:lnTo>
                  <a:lnTo>
                    <a:pt x="591" y="299"/>
                  </a:lnTo>
                  <a:lnTo>
                    <a:pt x="544" y="319"/>
                  </a:lnTo>
                  <a:lnTo>
                    <a:pt x="497" y="345"/>
                  </a:lnTo>
                  <a:lnTo>
                    <a:pt x="455" y="375"/>
                  </a:lnTo>
                  <a:lnTo>
                    <a:pt x="415" y="410"/>
                  </a:lnTo>
                  <a:lnTo>
                    <a:pt x="378" y="451"/>
                  </a:lnTo>
                  <a:lnTo>
                    <a:pt x="347" y="493"/>
                  </a:lnTo>
                  <a:lnTo>
                    <a:pt x="322" y="538"/>
                  </a:lnTo>
                  <a:lnTo>
                    <a:pt x="301" y="585"/>
                  </a:lnTo>
                  <a:lnTo>
                    <a:pt x="286" y="633"/>
                  </a:lnTo>
                  <a:lnTo>
                    <a:pt x="276" y="682"/>
                  </a:lnTo>
                  <a:lnTo>
                    <a:pt x="270" y="732"/>
                  </a:lnTo>
                  <a:lnTo>
                    <a:pt x="270" y="782"/>
                  </a:lnTo>
                  <a:lnTo>
                    <a:pt x="276" y="832"/>
                  </a:lnTo>
                  <a:lnTo>
                    <a:pt x="286" y="881"/>
                  </a:lnTo>
                  <a:lnTo>
                    <a:pt x="301" y="930"/>
                  </a:lnTo>
                  <a:lnTo>
                    <a:pt x="322" y="977"/>
                  </a:lnTo>
                  <a:lnTo>
                    <a:pt x="347" y="1022"/>
                  </a:lnTo>
                  <a:lnTo>
                    <a:pt x="378" y="1064"/>
                  </a:lnTo>
                  <a:lnTo>
                    <a:pt x="415" y="1104"/>
                  </a:lnTo>
                  <a:lnTo>
                    <a:pt x="455" y="1140"/>
                  </a:lnTo>
                  <a:lnTo>
                    <a:pt x="497" y="1170"/>
                  </a:lnTo>
                  <a:lnTo>
                    <a:pt x="544" y="1195"/>
                  </a:lnTo>
                  <a:lnTo>
                    <a:pt x="591" y="1216"/>
                  </a:lnTo>
                  <a:lnTo>
                    <a:pt x="639" y="1231"/>
                  </a:lnTo>
                  <a:lnTo>
                    <a:pt x="689" y="1241"/>
                  </a:lnTo>
                  <a:lnTo>
                    <a:pt x="740" y="1246"/>
                  </a:lnTo>
                  <a:lnTo>
                    <a:pt x="790" y="1246"/>
                  </a:lnTo>
                  <a:lnTo>
                    <a:pt x="841" y="1241"/>
                  </a:lnTo>
                  <a:lnTo>
                    <a:pt x="891" y="1231"/>
                  </a:lnTo>
                  <a:lnTo>
                    <a:pt x="939" y="1216"/>
                  </a:lnTo>
                  <a:lnTo>
                    <a:pt x="986" y="1195"/>
                  </a:lnTo>
                  <a:lnTo>
                    <a:pt x="1033" y="1170"/>
                  </a:lnTo>
                  <a:lnTo>
                    <a:pt x="1076" y="1140"/>
                  </a:lnTo>
                  <a:lnTo>
                    <a:pt x="1115" y="1104"/>
                  </a:lnTo>
                  <a:lnTo>
                    <a:pt x="1152" y="1064"/>
                  </a:lnTo>
                  <a:lnTo>
                    <a:pt x="1183" y="1022"/>
                  </a:lnTo>
                  <a:lnTo>
                    <a:pt x="1208" y="977"/>
                  </a:lnTo>
                  <a:lnTo>
                    <a:pt x="1229" y="930"/>
                  </a:lnTo>
                  <a:lnTo>
                    <a:pt x="1244" y="881"/>
                  </a:lnTo>
                  <a:lnTo>
                    <a:pt x="1254" y="832"/>
                  </a:lnTo>
                  <a:lnTo>
                    <a:pt x="1260" y="782"/>
                  </a:lnTo>
                  <a:lnTo>
                    <a:pt x="1260" y="732"/>
                  </a:lnTo>
                  <a:lnTo>
                    <a:pt x="1254" y="682"/>
                  </a:lnTo>
                  <a:lnTo>
                    <a:pt x="1244" y="633"/>
                  </a:lnTo>
                  <a:lnTo>
                    <a:pt x="1229" y="585"/>
                  </a:lnTo>
                  <a:lnTo>
                    <a:pt x="1208" y="538"/>
                  </a:lnTo>
                  <a:lnTo>
                    <a:pt x="1183" y="493"/>
                  </a:lnTo>
                  <a:lnTo>
                    <a:pt x="1152" y="451"/>
                  </a:lnTo>
                  <a:lnTo>
                    <a:pt x="1115" y="410"/>
                  </a:lnTo>
                  <a:lnTo>
                    <a:pt x="1076" y="375"/>
                  </a:lnTo>
                  <a:lnTo>
                    <a:pt x="1033" y="345"/>
                  </a:lnTo>
                  <a:lnTo>
                    <a:pt x="986" y="319"/>
                  </a:lnTo>
                  <a:lnTo>
                    <a:pt x="939" y="299"/>
                  </a:lnTo>
                  <a:lnTo>
                    <a:pt x="891" y="284"/>
                  </a:lnTo>
                  <a:lnTo>
                    <a:pt x="841" y="273"/>
                  </a:lnTo>
                  <a:lnTo>
                    <a:pt x="790" y="268"/>
                  </a:lnTo>
                  <a:lnTo>
                    <a:pt x="740" y="268"/>
                  </a:lnTo>
                  <a:close/>
                  <a:moveTo>
                    <a:pt x="796" y="0"/>
                  </a:moveTo>
                  <a:lnTo>
                    <a:pt x="858" y="6"/>
                  </a:lnTo>
                  <a:lnTo>
                    <a:pt x="919" y="16"/>
                  </a:lnTo>
                  <a:lnTo>
                    <a:pt x="980" y="30"/>
                  </a:lnTo>
                  <a:lnTo>
                    <a:pt x="1038" y="49"/>
                  </a:lnTo>
                  <a:lnTo>
                    <a:pt x="1097" y="74"/>
                  </a:lnTo>
                  <a:lnTo>
                    <a:pt x="1153" y="104"/>
                  </a:lnTo>
                  <a:lnTo>
                    <a:pt x="1207" y="138"/>
                  </a:lnTo>
                  <a:lnTo>
                    <a:pt x="1257" y="177"/>
                  </a:lnTo>
                  <a:lnTo>
                    <a:pt x="1306" y="221"/>
                  </a:lnTo>
                  <a:lnTo>
                    <a:pt x="1350" y="268"/>
                  </a:lnTo>
                  <a:lnTo>
                    <a:pt x="1390" y="319"/>
                  </a:lnTo>
                  <a:lnTo>
                    <a:pt x="1424" y="371"/>
                  </a:lnTo>
                  <a:lnTo>
                    <a:pt x="1454" y="425"/>
                  </a:lnTo>
                  <a:lnTo>
                    <a:pt x="1478" y="481"/>
                  </a:lnTo>
                  <a:lnTo>
                    <a:pt x="1498" y="539"/>
                  </a:lnTo>
                  <a:lnTo>
                    <a:pt x="1513" y="598"/>
                  </a:lnTo>
                  <a:lnTo>
                    <a:pt x="1523" y="658"/>
                  </a:lnTo>
                  <a:lnTo>
                    <a:pt x="1528" y="718"/>
                  </a:lnTo>
                  <a:lnTo>
                    <a:pt x="1530" y="778"/>
                  </a:lnTo>
                  <a:lnTo>
                    <a:pt x="1525" y="838"/>
                  </a:lnTo>
                  <a:lnTo>
                    <a:pt x="1516" y="898"/>
                  </a:lnTo>
                  <a:lnTo>
                    <a:pt x="1502" y="956"/>
                  </a:lnTo>
                  <a:lnTo>
                    <a:pt x="1483" y="1014"/>
                  </a:lnTo>
                  <a:lnTo>
                    <a:pt x="1460" y="1071"/>
                  </a:lnTo>
                  <a:lnTo>
                    <a:pt x="1760" y="1368"/>
                  </a:lnTo>
                  <a:lnTo>
                    <a:pt x="1784" y="1394"/>
                  </a:lnTo>
                  <a:lnTo>
                    <a:pt x="1803" y="1423"/>
                  </a:lnTo>
                  <a:lnTo>
                    <a:pt x="1818" y="1454"/>
                  </a:lnTo>
                  <a:lnTo>
                    <a:pt x="1830" y="1486"/>
                  </a:lnTo>
                  <a:lnTo>
                    <a:pt x="1837" y="1520"/>
                  </a:lnTo>
                  <a:lnTo>
                    <a:pt x="1839" y="1555"/>
                  </a:lnTo>
                  <a:lnTo>
                    <a:pt x="1837" y="1590"/>
                  </a:lnTo>
                  <a:lnTo>
                    <a:pt x="1830" y="1624"/>
                  </a:lnTo>
                  <a:lnTo>
                    <a:pt x="1818" y="1656"/>
                  </a:lnTo>
                  <a:lnTo>
                    <a:pt x="1803" y="1687"/>
                  </a:lnTo>
                  <a:lnTo>
                    <a:pt x="1784" y="1716"/>
                  </a:lnTo>
                  <a:lnTo>
                    <a:pt x="1760" y="1743"/>
                  </a:lnTo>
                  <a:lnTo>
                    <a:pt x="1730" y="1768"/>
                  </a:lnTo>
                  <a:lnTo>
                    <a:pt x="1698" y="1788"/>
                  </a:lnTo>
                  <a:lnTo>
                    <a:pt x="1663" y="1804"/>
                  </a:lnTo>
                  <a:lnTo>
                    <a:pt x="1626" y="1815"/>
                  </a:lnTo>
                  <a:lnTo>
                    <a:pt x="1590" y="1819"/>
                  </a:lnTo>
                  <a:lnTo>
                    <a:pt x="1553" y="1819"/>
                  </a:lnTo>
                  <a:lnTo>
                    <a:pt x="1515" y="1815"/>
                  </a:lnTo>
                  <a:lnTo>
                    <a:pt x="1479" y="1804"/>
                  </a:lnTo>
                  <a:lnTo>
                    <a:pt x="1445" y="1788"/>
                  </a:lnTo>
                  <a:lnTo>
                    <a:pt x="1412" y="1768"/>
                  </a:lnTo>
                  <a:lnTo>
                    <a:pt x="1382" y="1743"/>
                  </a:lnTo>
                  <a:lnTo>
                    <a:pt x="1082" y="1446"/>
                  </a:lnTo>
                  <a:lnTo>
                    <a:pt x="1025" y="1469"/>
                  </a:lnTo>
                  <a:lnTo>
                    <a:pt x="967" y="1487"/>
                  </a:lnTo>
                  <a:lnTo>
                    <a:pt x="907" y="1501"/>
                  </a:lnTo>
                  <a:lnTo>
                    <a:pt x="847" y="1509"/>
                  </a:lnTo>
                  <a:lnTo>
                    <a:pt x="786" y="1514"/>
                  </a:lnTo>
                  <a:lnTo>
                    <a:pt x="725" y="1513"/>
                  </a:lnTo>
                  <a:lnTo>
                    <a:pt x="665" y="1508"/>
                  </a:lnTo>
                  <a:lnTo>
                    <a:pt x="604" y="1497"/>
                  </a:lnTo>
                  <a:lnTo>
                    <a:pt x="545" y="1482"/>
                  </a:lnTo>
                  <a:lnTo>
                    <a:pt x="486" y="1462"/>
                  </a:lnTo>
                  <a:lnTo>
                    <a:pt x="430" y="1438"/>
                  </a:lnTo>
                  <a:lnTo>
                    <a:pt x="375" y="1409"/>
                  </a:lnTo>
                  <a:lnTo>
                    <a:pt x="322" y="1375"/>
                  </a:lnTo>
                  <a:lnTo>
                    <a:pt x="271" y="1336"/>
                  </a:lnTo>
                  <a:lnTo>
                    <a:pt x="224" y="1293"/>
                  </a:lnTo>
                  <a:lnTo>
                    <a:pt x="179" y="1244"/>
                  </a:lnTo>
                  <a:lnTo>
                    <a:pt x="139" y="1194"/>
                  </a:lnTo>
                  <a:lnTo>
                    <a:pt x="105" y="1141"/>
                  </a:lnTo>
                  <a:lnTo>
                    <a:pt x="75" y="1085"/>
                  </a:lnTo>
                  <a:lnTo>
                    <a:pt x="50" y="1027"/>
                  </a:lnTo>
                  <a:lnTo>
                    <a:pt x="30" y="970"/>
                  </a:lnTo>
                  <a:lnTo>
                    <a:pt x="15" y="910"/>
                  </a:lnTo>
                  <a:lnTo>
                    <a:pt x="5" y="849"/>
                  </a:lnTo>
                  <a:lnTo>
                    <a:pt x="0" y="787"/>
                  </a:lnTo>
                  <a:lnTo>
                    <a:pt x="0" y="726"/>
                  </a:lnTo>
                  <a:lnTo>
                    <a:pt x="5" y="665"/>
                  </a:lnTo>
                  <a:lnTo>
                    <a:pt x="15" y="604"/>
                  </a:lnTo>
                  <a:lnTo>
                    <a:pt x="30" y="545"/>
                  </a:lnTo>
                  <a:lnTo>
                    <a:pt x="50" y="487"/>
                  </a:lnTo>
                  <a:lnTo>
                    <a:pt x="74" y="429"/>
                  </a:lnTo>
                  <a:lnTo>
                    <a:pt x="104" y="374"/>
                  </a:lnTo>
                  <a:lnTo>
                    <a:pt x="139" y="321"/>
                  </a:lnTo>
                  <a:lnTo>
                    <a:pt x="179" y="270"/>
                  </a:lnTo>
                  <a:lnTo>
                    <a:pt x="223" y="222"/>
                  </a:lnTo>
                  <a:lnTo>
                    <a:pt x="271" y="177"/>
                  </a:lnTo>
                  <a:lnTo>
                    <a:pt x="323" y="138"/>
                  </a:lnTo>
                  <a:lnTo>
                    <a:pt x="377" y="104"/>
                  </a:lnTo>
                  <a:lnTo>
                    <a:pt x="433" y="74"/>
                  </a:lnTo>
                  <a:lnTo>
                    <a:pt x="491" y="49"/>
                  </a:lnTo>
                  <a:lnTo>
                    <a:pt x="550" y="30"/>
                  </a:lnTo>
                  <a:lnTo>
                    <a:pt x="611" y="16"/>
                  </a:lnTo>
                  <a:lnTo>
                    <a:pt x="672" y="6"/>
                  </a:lnTo>
                  <a:lnTo>
                    <a:pt x="734" y="0"/>
                  </a:lnTo>
                  <a:lnTo>
                    <a:pt x="7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4" name="Freeform 591"/>
            <p:cNvSpPr>
              <a:spLocks/>
            </p:cNvSpPr>
            <p:nvPr/>
          </p:nvSpPr>
          <p:spPr bwMode="auto">
            <a:xfrm>
              <a:off x="1204913" y="-1346200"/>
              <a:ext cx="374650" cy="474663"/>
            </a:xfrm>
            <a:custGeom>
              <a:avLst/>
              <a:gdLst>
                <a:gd name="T0" fmla="*/ 503 w 1655"/>
                <a:gd name="T1" fmla="*/ 30 h 2089"/>
                <a:gd name="T2" fmla="*/ 679 w 1655"/>
                <a:gd name="T3" fmla="*/ 255 h 2089"/>
                <a:gd name="T4" fmla="*/ 922 w 1655"/>
                <a:gd name="T5" fmla="*/ 543 h 2089"/>
                <a:gd name="T6" fmla="*/ 1053 w 1655"/>
                <a:gd name="T7" fmla="*/ 442 h 2089"/>
                <a:gd name="T8" fmla="*/ 1370 w 1655"/>
                <a:gd name="T9" fmla="*/ 402 h 2089"/>
                <a:gd name="T10" fmla="*/ 1470 w 1655"/>
                <a:gd name="T11" fmla="*/ 566 h 2089"/>
                <a:gd name="T12" fmla="*/ 1548 w 1655"/>
                <a:gd name="T13" fmla="*/ 743 h 2089"/>
                <a:gd name="T14" fmla="*/ 1606 w 1655"/>
                <a:gd name="T15" fmla="*/ 929 h 2089"/>
                <a:gd name="T16" fmla="*/ 1643 w 1655"/>
                <a:gd name="T17" fmla="*/ 1125 h 2089"/>
                <a:gd name="T18" fmla="*/ 1655 w 1655"/>
                <a:gd name="T19" fmla="*/ 1326 h 2089"/>
                <a:gd name="T20" fmla="*/ 1643 w 1655"/>
                <a:gd name="T21" fmla="*/ 1530 h 2089"/>
                <a:gd name="T22" fmla="*/ 1605 w 1655"/>
                <a:gd name="T23" fmla="*/ 1725 h 2089"/>
                <a:gd name="T24" fmla="*/ 1546 w 1655"/>
                <a:gd name="T25" fmla="*/ 1913 h 2089"/>
                <a:gd name="T26" fmla="*/ 1466 w 1655"/>
                <a:gd name="T27" fmla="*/ 2089 h 2089"/>
                <a:gd name="T28" fmla="*/ 1480 w 1655"/>
                <a:gd name="T29" fmla="*/ 1951 h 2089"/>
                <a:gd name="T30" fmla="*/ 1471 w 1655"/>
                <a:gd name="T31" fmla="*/ 1814 h 2089"/>
                <a:gd name="T32" fmla="*/ 1440 w 1655"/>
                <a:gd name="T33" fmla="*/ 1680 h 2089"/>
                <a:gd name="T34" fmla="*/ 1389 w 1655"/>
                <a:gd name="T35" fmla="*/ 1552 h 2089"/>
                <a:gd name="T36" fmla="*/ 1318 w 1655"/>
                <a:gd name="T37" fmla="*/ 1433 h 2089"/>
                <a:gd name="T38" fmla="*/ 1225 w 1655"/>
                <a:gd name="T39" fmla="*/ 1325 h 2089"/>
                <a:gd name="T40" fmla="*/ 1120 w 1655"/>
                <a:gd name="T41" fmla="*/ 1237 h 2089"/>
                <a:gd name="T42" fmla="*/ 1004 w 1655"/>
                <a:gd name="T43" fmla="*/ 1166 h 2089"/>
                <a:gd name="T44" fmla="*/ 878 w 1655"/>
                <a:gd name="T45" fmla="*/ 1115 h 2089"/>
                <a:gd name="T46" fmla="*/ 746 w 1655"/>
                <a:gd name="T47" fmla="*/ 1083 h 2089"/>
                <a:gd name="T48" fmla="*/ 607 w 1655"/>
                <a:gd name="T49" fmla="*/ 1072 h 2089"/>
                <a:gd name="T50" fmla="*/ 456 w 1655"/>
                <a:gd name="T51" fmla="*/ 1085 h 2089"/>
                <a:gd name="T52" fmla="*/ 311 w 1655"/>
                <a:gd name="T53" fmla="*/ 1123 h 2089"/>
                <a:gd name="T54" fmla="*/ 175 w 1655"/>
                <a:gd name="T55" fmla="*/ 1186 h 2089"/>
                <a:gd name="T56" fmla="*/ 648 w 1655"/>
                <a:gd name="T57" fmla="*/ 815 h 2089"/>
                <a:gd name="T58" fmla="*/ 824 w 1655"/>
                <a:gd name="T59" fmla="*/ 757 h 2089"/>
                <a:gd name="T60" fmla="*/ 549 w 1655"/>
                <a:gd name="T61" fmla="*/ 408 h 2089"/>
                <a:gd name="T62" fmla="*/ 370 w 1655"/>
                <a:gd name="T63" fmla="*/ 368 h 2089"/>
                <a:gd name="T64" fmla="*/ 192 w 1655"/>
                <a:gd name="T65" fmla="*/ 521 h 2089"/>
                <a:gd name="T66" fmla="*/ 0 w 1655"/>
                <a:gd name="T67" fmla="*/ 377 h 2089"/>
                <a:gd name="T68" fmla="*/ 182 w 1655"/>
                <a:gd name="T69" fmla="*/ 152 h 2089"/>
                <a:gd name="T70" fmla="*/ 315 w 1655"/>
                <a:gd name="T71" fmla="*/ 290 h 2089"/>
                <a:gd name="T72" fmla="*/ 488 w 1655"/>
                <a:gd name="T73" fmla="*/ 353 h 2089"/>
                <a:gd name="T74" fmla="*/ 497 w 1655"/>
                <a:gd name="T75" fmla="*/ 221 h 2089"/>
                <a:gd name="T76" fmla="*/ 346 w 1655"/>
                <a:gd name="T77" fmla="*/ 0 h 20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55" h="2089">
                  <a:moveTo>
                    <a:pt x="346" y="0"/>
                  </a:moveTo>
                  <a:lnTo>
                    <a:pt x="503" y="30"/>
                  </a:lnTo>
                  <a:lnTo>
                    <a:pt x="638" y="150"/>
                  </a:lnTo>
                  <a:lnTo>
                    <a:pt x="679" y="255"/>
                  </a:lnTo>
                  <a:lnTo>
                    <a:pt x="709" y="354"/>
                  </a:lnTo>
                  <a:lnTo>
                    <a:pt x="922" y="543"/>
                  </a:lnTo>
                  <a:lnTo>
                    <a:pt x="977" y="561"/>
                  </a:lnTo>
                  <a:lnTo>
                    <a:pt x="1053" y="442"/>
                  </a:lnTo>
                  <a:lnTo>
                    <a:pt x="1321" y="418"/>
                  </a:lnTo>
                  <a:lnTo>
                    <a:pt x="1370" y="402"/>
                  </a:lnTo>
                  <a:lnTo>
                    <a:pt x="1422" y="482"/>
                  </a:lnTo>
                  <a:lnTo>
                    <a:pt x="1470" y="566"/>
                  </a:lnTo>
                  <a:lnTo>
                    <a:pt x="1511" y="654"/>
                  </a:lnTo>
                  <a:lnTo>
                    <a:pt x="1548" y="743"/>
                  </a:lnTo>
                  <a:lnTo>
                    <a:pt x="1580" y="835"/>
                  </a:lnTo>
                  <a:lnTo>
                    <a:pt x="1606" y="929"/>
                  </a:lnTo>
                  <a:lnTo>
                    <a:pt x="1627" y="1025"/>
                  </a:lnTo>
                  <a:lnTo>
                    <a:pt x="1643" y="1125"/>
                  </a:lnTo>
                  <a:lnTo>
                    <a:pt x="1651" y="1225"/>
                  </a:lnTo>
                  <a:lnTo>
                    <a:pt x="1655" y="1326"/>
                  </a:lnTo>
                  <a:lnTo>
                    <a:pt x="1651" y="1429"/>
                  </a:lnTo>
                  <a:lnTo>
                    <a:pt x="1643" y="1530"/>
                  </a:lnTo>
                  <a:lnTo>
                    <a:pt x="1627" y="1628"/>
                  </a:lnTo>
                  <a:lnTo>
                    <a:pt x="1605" y="1725"/>
                  </a:lnTo>
                  <a:lnTo>
                    <a:pt x="1579" y="1820"/>
                  </a:lnTo>
                  <a:lnTo>
                    <a:pt x="1546" y="1913"/>
                  </a:lnTo>
                  <a:lnTo>
                    <a:pt x="1508" y="2002"/>
                  </a:lnTo>
                  <a:lnTo>
                    <a:pt x="1466" y="2089"/>
                  </a:lnTo>
                  <a:lnTo>
                    <a:pt x="1475" y="2021"/>
                  </a:lnTo>
                  <a:lnTo>
                    <a:pt x="1480" y="1951"/>
                  </a:lnTo>
                  <a:lnTo>
                    <a:pt x="1477" y="1882"/>
                  </a:lnTo>
                  <a:lnTo>
                    <a:pt x="1471" y="1814"/>
                  </a:lnTo>
                  <a:lnTo>
                    <a:pt x="1457" y="1746"/>
                  </a:lnTo>
                  <a:lnTo>
                    <a:pt x="1440" y="1680"/>
                  </a:lnTo>
                  <a:lnTo>
                    <a:pt x="1418" y="1615"/>
                  </a:lnTo>
                  <a:lnTo>
                    <a:pt x="1389" y="1552"/>
                  </a:lnTo>
                  <a:lnTo>
                    <a:pt x="1356" y="1491"/>
                  </a:lnTo>
                  <a:lnTo>
                    <a:pt x="1318" y="1433"/>
                  </a:lnTo>
                  <a:lnTo>
                    <a:pt x="1274" y="1378"/>
                  </a:lnTo>
                  <a:lnTo>
                    <a:pt x="1225" y="1325"/>
                  </a:lnTo>
                  <a:lnTo>
                    <a:pt x="1174" y="1279"/>
                  </a:lnTo>
                  <a:lnTo>
                    <a:pt x="1120" y="1237"/>
                  </a:lnTo>
                  <a:lnTo>
                    <a:pt x="1063" y="1199"/>
                  </a:lnTo>
                  <a:lnTo>
                    <a:pt x="1004" y="1166"/>
                  </a:lnTo>
                  <a:lnTo>
                    <a:pt x="942" y="1138"/>
                  </a:lnTo>
                  <a:lnTo>
                    <a:pt x="878" y="1115"/>
                  </a:lnTo>
                  <a:lnTo>
                    <a:pt x="813" y="1096"/>
                  </a:lnTo>
                  <a:lnTo>
                    <a:pt x="746" y="1083"/>
                  </a:lnTo>
                  <a:lnTo>
                    <a:pt x="676" y="1076"/>
                  </a:lnTo>
                  <a:lnTo>
                    <a:pt x="607" y="1072"/>
                  </a:lnTo>
                  <a:lnTo>
                    <a:pt x="531" y="1076"/>
                  </a:lnTo>
                  <a:lnTo>
                    <a:pt x="456" y="1085"/>
                  </a:lnTo>
                  <a:lnTo>
                    <a:pt x="382" y="1102"/>
                  </a:lnTo>
                  <a:lnTo>
                    <a:pt x="311" y="1123"/>
                  </a:lnTo>
                  <a:lnTo>
                    <a:pt x="241" y="1152"/>
                  </a:lnTo>
                  <a:lnTo>
                    <a:pt x="175" y="1186"/>
                  </a:lnTo>
                  <a:lnTo>
                    <a:pt x="370" y="954"/>
                  </a:lnTo>
                  <a:lnTo>
                    <a:pt x="648" y="815"/>
                  </a:lnTo>
                  <a:lnTo>
                    <a:pt x="810" y="836"/>
                  </a:lnTo>
                  <a:lnTo>
                    <a:pt x="824" y="757"/>
                  </a:lnTo>
                  <a:lnTo>
                    <a:pt x="625" y="558"/>
                  </a:lnTo>
                  <a:lnTo>
                    <a:pt x="549" y="408"/>
                  </a:lnTo>
                  <a:lnTo>
                    <a:pt x="438" y="408"/>
                  </a:lnTo>
                  <a:lnTo>
                    <a:pt x="370" y="368"/>
                  </a:lnTo>
                  <a:lnTo>
                    <a:pt x="223" y="346"/>
                  </a:lnTo>
                  <a:lnTo>
                    <a:pt x="192" y="521"/>
                  </a:lnTo>
                  <a:lnTo>
                    <a:pt x="13" y="486"/>
                  </a:lnTo>
                  <a:lnTo>
                    <a:pt x="0" y="377"/>
                  </a:lnTo>
                  <a:lnTo>
                    <a:pt x="137" y="346"/>
                  </a:lnTo>
                  <a:lnTo>
                    <a:pt x="182" y="152"/>
                  </a:lnTo>
                  <a:lnTo>
                    <a:pt x="318" y="208"/>
                  </a:lnTo>
                  <a:lnTo>
                    <a:pt x="315" y="290"/>
                  </a:lnTo>
                  <a:lnTo>
                    <a:pt x="419" y="333"/>
                  </a:lnTo>
                  <a:lnTo>
                    <a:pt x="488" y="353"/>
                  </a:lnTo>
                  <a:lnTo>
                    <a:pt x="573" y="309"/>
                  </a:lnTo>
                  <a:lnTo>
                    <a:pt x="497" y="221"/>
                  </a:lnTo>
                  <a:lnTo>
                    <a:pt x="343" y="71"/>
                  </a:lnTo>
                  <a:lnTo>
                    <a:pt x="3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5" name="Freeform 592"/>
            <p:cNvSpPr>
              <a:spLocks/>
            </p:cNvSpPr>
            <p:nvPr/>
          </p:nvSpPr>
          <p:spPr bwMode="auto">
            <a:xfrm>
              <a:off x="1160463" y="-1065213"/>
              <a:ext cx="52388" cy="44450"/>
            </a:xfrm>
            <a:custGeom>
              <a:avLst/>
              <a:gdLst>
                <a:gd name="T0" fmla="*/ 130 w 229"/>
                <a:gd name="T1" fmla="*/ 0 h 197"/>
                <a:gd name="T2" fmla="*/ 229 w 229"/>
                <a:gd name="T3" fmla="*/ 45 h 197"/>
                <a:gd name="T4" fmla="*/ 205 w 229"/>
                <a:gd name="T5" fmla="*/ 66 h 197"/>
                <a:gd name="T6" fmla="*/ 182 w 229"/>
                <a:gd name="T7" fmla="*/ 89 h 197"/>
                <a:gd name="T8" fmla="*/ 162 w 229"/>
                <a:gd name="T9" fmla="*/ 109 h 197"/>
                <a:gd name="T10" fmla="*/ 143 w 229"/>
                <a:gd name="T11" fmla="*/ 131 h 197"/>
                <a:gd name="T12" fmla="*/ 89 w 229"/>
                <a:gd name="T13" fmla="*/ 132 h 197"/>
                <a:gd name="T14" fmla="*/ 32 w 229"/>
                <a:gd name="T15" fmla="*/ 197 h 197"/>
                <a:gd name="T16" fmla="*/ 0 w 229"/>
                <a:gd name="T17" fmla="*/ 61 h 197"/>
                <a:gd name="T18" fmla="*/ 130 w 229"/>
                <a:gd name="T19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9" h="197">
                  <a:moveTo>
                    <a:pt x="130" y="0"/>
                  </a:moveTo>
                  <a:lnTo>
                    <a:pt x="229" y="45"/>
                  </a:lnTo>
                  <a:lnTo>
                    <a:pt x="205" y="66"/>
                  </a:lnTo>
                  <a:lnTo>
                    <a:pt x="182" y="89"/>
                  </a:lnTo>
                  <a:lnTo>
                    <a:pt x="162" y="109"/>
                  </a:lnTo>
                  <a:lnTo>
                    <a:pt x="143" y="131"/>
                  </a:lnTo>
                  <a:lnTo>
                    <a:pt x="89" y="132"/>
                  </a:lnTo>
                  <a:lnTo>
                    <a:pt x="32" y="197"/>
                  </a:lnTo>
                  <a:lnTo>
                    <a:pt x="0" y="61"/>
                  </a:lnTo>
                  <a:lnTo>
                    <a:pt x="1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6" name="Freeform 593"/>
            <p:cNvSpPr>
              <a:spLocks/>
            </p:cNvSpPr>
            <p:nvPr/>
          </p:nvSpPr>
          <p:spPr bwMode="auto">
            <a:xfrm>
              <a:off x="1289050" y="-714375"/>
              <a:ext cx="92075" cy="34925"/>
            </a:xfrm>
            <a:custGeom>
              <a:avLst/>
              <a:gdLst>
                <a:gd name="T0" fmla="*/ 404 w 404"/>
                <a:gd name="T1" fmla="*/ 0 h 154"/>
                <a:gd name="T2" fmla="*/ 327 w 404"/>
                <a:gd name="T3" fmla="*/ 38 h 154"/>
                <a:gd name="T4" fmla="*/ 249 w 404"/>
                <a:gd name="T5" fmla="*/ 73 h 154"/>
                <a:gd name="T6" fmla="*/ 168 w 404"/>
                <a:gd name="T7" fmla="*/ 105 h 154"/>
                <a:gd name="T8" fmla="*/ 85 w 404"/>
                <a:gd name="T9" fmla="*/ 131 h 154"/>
                <a:gd name="T10" fmla="*/ 0 w 404"/>
                <a:gd name="T11" fmla="*/ 154 h 154"/>
                <a:gd name="T12" fmla="*/ 31 w 404"/>
                <a:gd name="T13" fmla="*/ 44 h 154"/>
                <a:gd name="T14" fmla="*/ 92 w 404"/>
                <a:gd name="T15" fmla="*/ 5 h 154"/>
                <a:gd name="T16" fmla="*/ 163 w 404"/>
                <a:gd name="T17" fmla="*/ 13 h 154"/>
                <a:gd name="T18" fmla="*/ 236 w 404"/>
                <a:gd name="T19" fmla="*/ 17 h 154"/>
                <a:gd name="T20" fmla="*/ 292 w 404"/>
                <a:gd name="T21" fmla="*/ 14 h 154"/>
                <a:gd name="T22" fmla="*/ 348 w 404"/>
                <a:gd name="T23" fmla="*/ 9 h 154"/>
                <a:gd name="T24" fmla="*/ 404 w 404"/>
                <a:gd name="T25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4" h="154">
                  <a:moveTo>
                    <a:pt x="404" y="0"/>
                  </a:moveTo>
                  <a:lnTo>
                    <a:pt x="327" y="38"/>
                  </a:lnTo>
                  <a:lnTo>
                    <a:pt x="249" y="73"/>
                  </a:lnTo>
                  <a:lnTo>
                    <a:pt x="168" y="105"/>
                  </a:lnTo>
                  <a:lnTo>
                    <a:pt x="85" y="131"/>
                  </a:lnTo>
                  <a:lnTo>
                    <a:pt x="0" y="154"/>
                  </a:lnTo>
                  <a:lnTo>
                    <a:pt x="31" y="44"/>
                  </a:lnTo>
                  <a:lnTo>
                    <a:pt x="92" y="5"/>
                  </a:lnTo>
                  <a:lnTo>
                    <a:pt x="163" y="13"/>
                  </a:lnTo>
                  <a:lnTo>
                    <a:pt x="236" y="17"/>
                  </a:lnTo>
                  <a:lnTo>
                    <a:pt x="292" y="14"/>
                  </a:lnTo>
                  <a:lnTo>
                    <a:pt x="348" y="9"/>
                  </a:lnTo>
                  <a:lnTo>
                    <a:pt x="4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7" name="Freeform 594"/>
            <p:cNvSpPr>
              <a:spLocks/>
            </p:cNvSpPr>
            <p:nvPr/>
          </p:nvSpPr>
          <p:spPr bwMode="auto">
            <a:xfrm>
              <a:off x="819150" y="-1241425"/>
              <a:ext cx="428625" cy="573088"/>
            </a:xfrm>
            <a:custGeom>
              <a:avLst/>
              <a:gdLst>
                <a:gd name="T0" fmla="*/ 230 w 1890"/>
                <a:gd name="T1" fmla="*/ 95 h 2526"/>
                <a:gd name="T2" fmla="*/ 513 w 1890"/>
                <a:gd name="T3" fmla="*/ 157 h 2526"/>
                <a:gd name="T4" fmla="*/ 969 w 1890"/>
                <a:gd name="T5" fmla="*/ 390 h 2526"/>
                <a:gd name="T6" fmla="*/ 1211 w 1890"/>
                <a:gd name="T7" fmla="*/ 979 h 2526"/>
                <a:gd name="T8" fmla="*/ 1251 w 1890"/>
                <a:gd name="T9" fmla="*/ 864 h 2526"/>
                <a:gd name="T10" fmla="*/ 1524 w 1890"/>
                <a:gd name="T11" fmla="*/ 1097 h 2526"/>
                <a:gd name="T12" fmla="*/ 1475 w 1890"/>
                <a:gd name="T13" fmla="*/ 1216 h 2526"/>
                <a:gd name="T14" fmla="*/ 1444 w 1890"/>
                <a:gd name="T15" fmla="*/ 1344 h 2526"/>
                <a:gd name="T16" fmla="*/ 1434 w 1890"/>
                <a:gd name="T17" fmla="*/ 1476 h 2526"/>
                <a:gd name="T18" fmla="*/ 1445 w 1890"/>
                <a:gd name="T19" fmla="*/ 1613 h 2526"/>
                <a:gd name="T20" fmla="*/ 1477 w 1890"/>
                <a:gd name="T21" fmla="*/ 1745 h 2526"/>
                <a:gd name="T22" fmla="*/ 1529 w 1890"/>
                <a:gd name="T23" fmla="*/ 1870 h 2526"/>
                <a:gd name="T24" fmla="*/ 1601 w 1890"/>
                <a:gd name="T25" fmla="*/ 1984 h 2526"/>
                <a:gd name="T26" fmla="*/ 1691 w 1890"/>
                <a:gd name="T27" fmla="*/ 2089 h 2526"/>
                <a:gd name="T28" fmla="*/ 1786 w 1890"/>
                <a:gd name="T29" fmla="*/ 2170 h 2526"/>
                <a:gd name="T30" fmla="*/ 1890 w 1890"/>
                <a:gd name="T31" fmla="*/ 2236 h 2526"/>
                <a:gd name="T32" fmla="*/ 1880 w 1890"/>
                <a:gd name="T33" fmla="*/ 2274 h 2526"/>
                <a:gd name="T34" fmla="*/ 1874 w 1890"/>
                <a:gd name="T35" fmla="*/ 2300 h 2526"/>
                <a:gd name="T36" fmla="*/ 1872 w 1890"/>
                <a:gd name="T37" fmla="*/ 2310 h 2526"/>
                <a:gd name="T38" fmla="*/ 1820 w 1890"/>
                <a:gd name="T39" fmla="*/ 2519 h 2526"/>
                <a:gd name="T40" fmla="*/ 1679 w 1890"/>
                <a:gd name="T41" fmla="*/ 2526 h 2526"/>
                <a:gd name="T42" fmla="*/ 1468 w 1890"/>
                <a:gd name="T43" fmla="*/ 2513 h 2526"/>
                <a:gd name="T44" fmla="*/ 1266 w 1890"/>
                <a:gd name="T45" fmla="*/ 2475 h 2526"/>
                <a:gd name="T46" fmla="*/ 1072 w 1890"/>
                <a:gd name="T47" fmla="*/ 2414 h 2526"/>
                <a:gd name="T48" fmla="*/ 889 w 1890"/>
                <a:gd name="T49" fmla="*/ 2331 h 2526"/>
                <a:gd name="T50" fmla="*/ 719 w 1890"/>
                <a:gd name="T51" fmla="*/ 2228 h 2526"/>
                <a:gd name="T52" fmla="*/ 564 w 1890"/>
                <a:gd name="T53" fmla="*/ 2106 h 2526"/>
                <a:gd name="T54" fmla="*/ 424 w 1890"/>
                <a:gd name="T55" fmla="*/ 1968 h 2526"/>
                <a:gd name="T56" fmla="*/ 301 w 1890"/>
                <a:gd name="T57" fmla="*/ 1814 h 2526"/>
                <a:gd name="T58" fmla="*/ 197 w 1890"/>
                <a:gd name="T59" fmla="*/ 1645 h 2526"/>
                <a:gd name="T60" fmla="*/ 113 w 1890"/>
                <a:gd name="T61" fmla="*/ 1465 h 2526"/>
                <a:gd name="T62" fmla="*/ 52 w 1890"/>
                <a:gd name="T63" fmla="*/ 1273 h 2526"/>
                <a:gd name="T64" fmla="*/ 13 w 1890"/>
                <a:gd name="T65" fmla="*/ 1073 h 2526"/>
                <a:gd name="T66" fmla="*/ 0 w 1890"/>
                <a:gd name="T67" fmla="*/ 864 h 2526"/>
                <a:gd name="T68" fmla="*/ 12 w 1890"/>
                <a:gd name="T69" fmla="*/ 664 h 2526"/>
                <a:gd name="T70" fmla="*/ 48 w 1890"/>
                <a:gd name="T71" fmla="*/ 471 h 2526"/>
                <a:gd name="T72" fmla="*/ 106 w 1890"/>
                <a:gd name="T73" fmla="*/ 285 h 2526"/>
                <a:gd name="T74" fmla="*/ 184 w 1890"/>
                <a:gd name="T75" fmla="*/ 111 h 2526"/>
                <a:gd name="T76" fmla="*/ 351 w 1890"/>
                <a:gd name="T77" fmla="*/ 0 h 2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90" h="2526">
                  <a:moveTo>
                    <a:pt x="351" y="0"/>
                  </a:moveTo>
                  <a:lnTo>
                    <a:pt x="230" y="95"/>
                  </a:lnTo>
                  <a:lnTo>
                    <a:pt x="325" y="157"/>
                  </a:lnTo>
                  <a:lnTo>
                    <a:pt x="513" y="157"/>
                  </a:lnTo>
                  <a:lnTo>
                    <a:pt x="794" y="107"/>
                  </a:lnTo>
                  <a:lnTo>
                    <a:pt x="969" y="390"/>
                  </a:lnTo>
                  <a:lnTo>
                    <a:pt x="969" y="656"/>
                  </a:lnTo>
                  <a:lnTo>
                    <a:pt x="1211" y="979"/>
                  </a:lnTo>
                  <a:lnTo>
                    <a:pt x="1251" y="979"/>
                  </a:lnTo>
                  <a:lnTo>
                    <a:pt x="1251" y="864"/>
                  </a:lnTo>
                  <a:lnTo>
                    <a:pt x="1344" y="1056"/>
                  </a:lnTo>
                  <a:lnTo>
                    <a:pt x="1524" y="1097"/>
                  </a:lnTo>
                  <a:lnTo>
                    <a:pt x="1497" y="1155"/>
                  </a:lnTo>
                  <a:lnTo>
                    <a:pt x="1475" y="1216"/>
                  </a:lnTo>
                  <a:lnTo>
                    <a:pt x="1457" y="1280"/>
                  </a:lnTo>
                  <a:lnTo>
                    <a:pt x="1444" y="1344"/>
                  </a:lnTo>
                  <a:lnTo>
                    <a:pt x="1436" y="1409"/>
                  </a:lnTo>
                  <a:lnTo>
                    <a:pt x="1434" y="1476"/>
                  </a:lnTo>
                  <a:lnTo>
                    <a:pt x="1436" y="1546"/>
                  </a:lnTo>
                  <a:lnTo>
                    <a:pt x="1445" y="1613"/>
                  </a:lnTo>
                  <a:lnTo>
                    <a:pt x="1459" y="1680"/>
                  </a:lnTo>
                  <a:lnTo>
                    <a:pt x="1477" y="1745"/>
                  </a:lnTo>
                  <a:lnTo>
                    <a:pt x="1500" y="1807"/>
                  </a:lnTo>
                  <a:lnTo>
                    <a:pt x="1529" y="1870"/>
                  </a:lnTo>
                  <a:lnTo>
                    <a:pt x="1562" y="1928"/>
                  </a:lnTo>
                  <a:lnTo>
                    <a:pt x="1601" y="1984"/>
                  </a:lnTo>
                  <a:lnTo>
                    <a:pt x="1644" y="2037"/>
                  </a:lnTo>
                  <a:lnTo>
                    <a:pt x="1691" y="2089"/>
                  </a:lnTo>
                  <a:lnTo>
                    <a:pt x="1737" y="2131"/>
                  </a:lnTo>
                  <a:lnTo>
                    <a:pt x="1786" y="2170"/>
                  </a:lnTo>
                  <a:lnTo>
                    <a:pt x="1837" y="2205"/>
                  </a:lnTo>
                  <a:lnTo>
                    <a:pt x="1890" y="2236"/>
                  </a:lnTo>
                  <a:lnTo>
                    <a:pt x="1885" y="2257"/>
                  </a:lnTo>
                  <a:lnTo>
                    <a:pt x="1880" y="2274"/>
                  </a:lnTo>
                  <a:lnTo>
                    <a:pt x="1877" y="2289"/>
                  </a:lnTo>
                  <a:lnTo>
                    <a:pt x="1874" y="2300"/>
                  </a:lnTo>
                  <a:lnTo>
                    <a:pt x="1872" y="2308"/>
                  </a:lnTo>
                  <a:lnTo>
                    <a:pt x="1872" y="2310"/>
                  </a:lnTo>
                  <a:lnTo>
                    <a:pt x="1889" y="2512"/>
                  </a:lnTo>
                  <a:lnTo>
                    <a:pt x="1820" y="2519"/>
                  </a:lnTo>
                  <a:lnTo>
                    <a:pt x="1749" y="2524"/>
                  </a:lnTo>
                  <a:lnTo>
                    <a:pt x="1679" y="2526"/>
                  </a:lnTo>
                  <a:lnTo>
                    <a:pt x="1572" y="2523"/>
                  </a:lnTo>
                  <a:lnTo>
                    <a:pt x="1468" y="2513"/>
                  </a:lnTo>
                  <a:lnTo>
                    <a:pt x="1366" y="2496"/>
                  </a:lnTo>
                  <a:lnTo>
                    <a:pt x="1266" y="2475"/>
                  </a:lnTo>
                  <a:lnTo>
                    <a:pt x="1168" y="2447"/>
                  </a:lnTo>
                  <a:lnTo>
                    <a:pt x="1072" y="2414"/>
                  </a:lnTo>
                  <a:lnTo>
                    <a:pt x="979" y="2375"/>
                  </a:lnTo>
                  <a:lnTo>
                    <a:pt x="889" y="2331"/>
                  </a:lnTo>
                  <a:lnTo>
                    <a:pt x="803" y="2282"/>
                  </a:lnTo>
                  <a:lnTo>
                    <a:pt x="719" y="2228"/>
                  </a:lnTo>
                  <a:lnTo>
                    <a:pt x="640" y="2169"/>
                  </a:lnTo>
                  <a:lnTo>
                    <a:pt x="564" y="2106"/>
                  </a:lnTo>
                  <a:lnTo>
                    <a:pt x="491" y="2040"/>
                  </a:lnTo>
                  <a:lnTo>
                    <a:pt x="424" y="1968"/>
                  </a:lnTo>
                  <a:lnTo>
                    <a:pt x="360" y="1892"/>
                  </a:lnTo>
                  <a:lnTo>
                    <a:pt x="301" y="1814"/>
                  </a:lnTo>
                  <a:lnTo>
                    <a:pt x="247" y="1731"/>
                  </a:lnTo>
                  <a:lnTo>
                    <a:pt x="197" y="1645"/>
                  </a:lnTo>
                  <a:lnTo>
                    <a:pt x="152" y="1557"/>
                  </a:lnTo>
                  <a:lnTo>
                    <a:pt x="113" y="1465"/>
                  </a:lnTo>
                  <a:lnTo>
                    <a:pt x="79" y="1370"/>
                  </a:lnTo>
                  <a:lnTo>
                    <a:pt x="52" y="1273"/>
                  </a:lnTo>
                  <a:lnTo>
                    <a:pt x="30" y="1174"/>
                  </a:lnTo>
                  <a:lnTo>
                    <a:pt x="13" y="1073"/>
                  </a:lnTo>
                  <a:lnTo>
                    <a:pt x="3" y="970"/>
                  </a:lnTo>
                  <a:lnTo>
                    <a:pt x="0" y="864"/>
                  </a:lnTo>
                  <a:lnTo>
                    <a:pt x="3" y="763"/>
                  </a:lnTo>
                  <a:lnTo>
                    <a:pt x="12" y="664"/>
                  </a:lnTo>
                  <a:lnTo>
                    <a:pt x="27" y="567"/>
                  </a:lnTo>
                  <a:lnTo>
                    <a:pt x="48" y="471"/>
                  </a:lnTo>
                  <a:lnTo>
                    <a:pt x="75" y="377"/>
                  </a:lnTo>
                  <a:lnTo>
                    <a:pt x="106" y="285"/>
                  </a:lnTo>
                  <a:lnTo>
                    <a:pt x="143" y="197"/>
                  </a:lnTo>
                  <a:lnTo>
                    <a:pt x="184" y="111"/>
                  </a:lnTo>
                  <a:lnTo>
                    <a:pt x="230" y="27"/>
                  </a:lnTo>
                  <a:lnTo>
                    <a:pt x="3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8" name="Freeform 595"/>
            <p:cNvSpPr>
              <a:spLocks noEditPoints="1"/>
            </p:cNvSpPr>
            <p:nvPr/>
          </p:nvSpPr>
          <p:spPr bwMode="auto">
            <a:xfrm>
              <a:off x="906463" y="-1422400"/>
              <a:ext cx="455613" cy="138113"/>
            </a:xfrm>
            <a:custGeom>
              <a:avLst/>
              <a:gdLst>
                <a:gd name="T0" fmla="*/ 857 w 2009"/>
                <a:gd name="T1" fmla="*/ 178 h 604"/>
                <a:gd name="T2" fmla="*/ 854 w 2009"/>
                <a:gd name="T3" fmla="*/ 185 h 604"/>
                <a:gd name="T4" fmla="*/ 848 w 2009"/>
                <a:gd name="T5" fmla="*/ 194 h 604"/>
                <a:gd name="T6" fmla="*/ 837 w 2009"/>
                <a:gd name="T7" fmla="*/ 204 h 604"/>
                <a:gd name="T8" fmla="*/ 823 w 2009"/>
                <a:gd name="T9" fmla="*/ 214 h 604"/>
                <a:gd name="T10" fmla="*/ 809 w 2009"/>
                <a:gd name="T11" fmla="*/ 225 h 604"/>
                <a:gd name="T12" fmla="*/ 795 w 2009"/>
                <a:gd name="T13" fmla="*/ 235 h 604"/>
                <a:gd name="T14" fmla="*/ 780 w 2009"/>
                <a:gd name="T15" fmla="*/ 246 h 604"/>
                <a:gd name="T16" fmla="*/ 767 w 2009"/>
                <a:gd name="T17" fmla="*/ 254 h 604"/>
                <a:gd name="T18" fmla="*/ 757 w 2009"/>
                <a:gd name="T19" fmla="*/ 261 h 604"/>
                <a:gd name="T20" fmla="*/ 750 w 2009"/>
                <a:gd name="T21" fmla="*/ 266 h 604"/>
                <a:gd name="T22" fmla="*/ 747 w 2009"/>
                <a:gd name="T23" fmla="*/ 267 h 604"/>
                <a:gd name="T24" fmla="*/ 857 w 2009"/>
                <a:gd name="T25" fmla="*/ 331 h 604"/>
                <a:gd name="T26" fmla="*/ 1087 w 2009"/>
                <a:gd name="T27" fmla="*/ 271 h 604"/>
                <a:gd name="T28" fmla="*/ 1033 w 2009"/>
                <a:gd name="T29" fmla="*/ 178 h 604"/>
                <a:gd name="T30" fmla="*/ 933 w 2009"/>
                <a:gd name="T31" fmla="*/ 210 h 604"/>
                <a:gd name="T32" fmla="*/ 857 w 2009"/>
                <a:gd name="T33" fmla="*/ 178 h 604"/>
                <a:gd name="T34" fmla="*/ 1537 w 2009"/>
                <a:gd name="T35" fmla="*/ 72 h 604"/>
                <a:gd name="T36" fmla="*/ 1365 w 2009"/>
                <a:gd name="T37" fmla="*/ 165 h 604"/>
                <a:gd name="T38" fmla="*/ 1267 w 2009"/>
                <a:gd name="T39" fmla="*/ 226 h 604"/>
                <a:gd name="T40" fmla="*/ 1336 w 2009"/>
                <a:gd name="T41" fmla="*/ 270 h 604"/>
                <a:gd name="T42" fmla="*/ 1488 w 2009"/>
                <a:gd name="T43" fmla="*/ 255 h 604"/>
                <a:gd name="T44" fmla="*/ 1647 w 2009"/>
                <a:gd name="T45" fmla="*/ 135 h 604"/>
                <a:gd name="T46" fmla="*/ 1537 w 2009"/>
                <a:gd name="T47" fmla="*/ 72 h 604"/>
                <a:gd name="T48" fmla="*/ 1295 w 2009"/>
                <a:gd name="T49" fmla="*/ 0 h 604"/>
                <a:gd name="T50" fmla="*/ 1295 w 2009"/>
                <a:gd name="T51" fmla="*/ 0 h 604"/>
                <a:gd name="T52" fmla="*/ 1390 w 2009"/>
                <a:gd name="T53" fmla="*/ 3 h 604"/>
                <a:gd name="T54" fmla="*/ 1483 w 2009"/>
                <a:gd name="T55" fmla="*/ 11 h 604"/>
                <a:gd name="T56" fmla="*/ 1576 w 2009"/>
                <a:gd name="T57" fmla="*/ 24 h 604"/>
                <a:gd name="T58" fmla="*/ 1666 w 2009"/>
                <a:gd name="T59" fmla="*/ 42 h 604"/>
                <a:gd name="T60" fmla="*/ 1755 w 2009"/>
                <a:gd name="T61" fmla="*/ 65 h 604"/>
                <a:gd name="T62" fmla="*/ 1842 w 2009"/>
                <a:gd name="T63" fmla="*/ 92 h 604"/>
                <a:gd name="T64" fmla="*/ 1926 w 2009"/>
                <a:gd name="T65" fmla="*/ 124 h 604"/>
                <a:gd name="T66" fmla="*/ 2009 w 2009"/>
                <a:gd name="T67" fmla="*/ 160 h 604"/>
                <a:gd name="T68" fmla="*/ 1948 w 2009"/>
                <a:gd name="T69" fmla="*/ 169 h 604"/>
                <a:gd name="T70" fmla="*/ 1784 w 2009"/>
                <a:gd name="T71" fmla="*/ 145 h 604"/>
                <a:gd name="T72" fmla="*/ 1668 w 2009"/>
                <a:gd name="T73" fmla="*/ 221 h 604"/>
                <a:gd name="T74" fmla="*/ 1586 w 2009"/>
                <a:gd name="T75" fmla="*/ 311 h 604"/>
                <a:gd name="T76" fmla="*/ 1285 w 2009"/>
                <a:gd name="T77" fmla="*/ 339 h 604"/>
                <a:gd name="T78" fmla="*/ 1162 w 2009"/>
                <a:gd name="T79" fmla="*/ 319 h 604"/>
                <a:gd name="T80" fmla="*/ 1077 w 2009"/>
                <a:gd name="T81" fmla="*/ 450 h 604"/>
                <a:gd name="T82" fmla="*/ 830 w 2009"/>
                <a:gd name="T83" fmla="*/ 464 h 604"/>
                <a:gd name="T84" fmla="*/ 676 w 2009"/>
                <a:gd name="T85" fmla="*/ 421 h 604"/>
                <a:gd name="T86" fmla="*/ 538 w 2009"/>
                <a:gd name="T87" fmla="*/ 495 h 604"/>
                <a:gd name="T88" fmla="*/ 239 w 2009"/>
                <a:gd name="T89" fmla="*/ 536 h 604"/>
                <a:gd name="T90" fmla="*/ 0 w 2009"/>
                <a:gd name="T91" fmla="*/ 604 h 604"/>
                <a:gd name="T92" fmla="*/ 0 w 2009"/>
                <a:gd name="T93" fmla="*/ 604 h 604"/>
                <a:gd name="T94" fmla="*/ 63 w 2009"/>
                <a:gd name="T95" fmla="*/ 532 h 604"/>
                <a:gd name="T96" fmla="*/ 131 w 2009"/>
                <a:gd name="T97" fmla="*/ 464 h 604"/>
                <a:gd name="T98" fmla="*/ 203 w 2009"/>
                <a:gd name="T99" fmla="*/ 400 h 604"/>
                <a:gd name="T100" fmla="*/ 278 w 2009"/>
                <a:gd name="T101" fmla="*/ 339 h 604"/>
                <a:gd name="T102" fmla="*/ 356 w 2009"/>
                <a:gd name="T103" fmla="*/ 283 h 604"/>
                <a:gd name="T104" fmla="*/ 439 w 2009"/>
                <a:gd name="T105" fmla="*/ 232 h 604"/>
                <a:gd name="T106" fmla="*/ 524 w 2009"/>
                <a:gd name="T107" fmla="*/ 185 h 604"/>
                <a:gd name="T108" fmla="*/ 612 w 2009"/>
                <a:gd name="T109" fmla="*/ 144 h 604"/>
                <a:gd name="T110" fmla="*/ 702 w 2009"/>
                <a:gd name="T111" fmla="*/ 107 h 604"/>
                <a:gd name="T112" fmla="*/ 796 w 2009"/>
                <a:gd name="T113" fmla="*/ 75 h 604"/>
                <a:gd name="T114" fmla="*/ 892 w 2009"/>
                <a:gd name="T115" fmla="*/ 49 h 604"/>
                <a:gd name="T116" fmla="*/ 990 w 2009"/>
                <a:gd name="T117" fmla="*/ 27 h 604"/>
                <a:gd name="T118" fmla="*/ 1089 w 2009"/>
                <a:gd name="T119" fmla="*/ 13 h 604"/>
                <a:gd name="T120" fmla="*/ 1191 w 2009"/>
                <a:gd name="T121" fmla="*/ 3 h 604"/>
                <a:gd name="T122" fmla="*/ 1295 w 2009"/>
                <a:gd name="T123" fmla="*/ 0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09" h="604">
                  <a:moveTo>
                    <a:pt x="857" y="178"/>
                  </a:moveTo>
                  <a:lnTo>
                    <a:pt x="854" y="185"/>
                  </a:lnTo>
                  <a:lnTo>
                    <a:pt x="848" y="194"/>
                  </a:lnTo>
                  <a:lnTo>
                    <a:pt x="837" y="204"/>
                  </a:lnTo>
                  <a:lnTo>
                    <a:pt x="823" y="214"/>
                  </a:lnTo>
                  <a:lnTo>
                    <a:pt x="809" y="225"/>
                  </a:lnTo>
                  <a:lnTo>
                    <a:pt x="795" y="235"/>
                  </a:lnTo>
                  <a:lnTo>
                    <a:pt x="780" y="246"/>
                  </a:lnTo>
                  <a:lnTo>
                    <a:pt x="767" y="254"/>
                  </a:lnTo>
                  <a:lnTo>
                    <a:pt x="757" y="261"/>
                  </a:lnTo>
                  <a:lnTo>
                    <a:pt x="750" y="266"/>
                  </a:lnTo>
                  <a:lnTo>
                    <a:pt x="747" y="267"/>
                  </a:lnTo>
                  <a:lnTo>
                    <a:pt x="857" y="331"/>
                  </a:lnTo>
                  <a:lnTo>
                    <a:pt x="1087" y="271"/>
                  </a:lnTo>
                  <a:lnTo>
                    <a:pt x="1033" y="178"/>
                  </a:lnTo>
                  <a:lnTo>
                    <a:pt x="933" y="210"/>
                  </a:lnTo>
                  <a:lnTo>
                    <a:pt x="857" y="178"/>
                  </a:lnTo>
                  <a:close/>
                  <a:moveTo>
                    <a:pt x="1537" y="72"/>
                  </a:moveTo>
                  <a:lnTo>
                    <a:pt x="1365" y="165"/>
                  </a:lnTo>
                  <a:lnTo>
                    <a:pt x="1267" y="226"/>
                  </a:lnTo>
                  <a:lnTo>
                    <a:pt x="1336" y="270"/>
                  </a:lnTo>
                  <a:lnTo>
                    <a:pt x="1488" y="255"/>
                  </a:lnTo>
                  <a:lnTo>
                    <a:pt x="1647" y="135"/>
                  </a:lnTo>
                  <a:lnTo>
                    <a:pt x="1537" y="72"/>
                  </a:lnTo>
                  <a:close/>
                  <a:moveTo>
                    <a:pt x="1295" y="0"/>
                  </a:moveTo>
                  <a:lnTo>
                    <a:pt x="1295" y="0"/>
                  </a:lnTo>
                  <a:lnTo>
                    <a:pt x="1390" y="3"/>
                  </a:lnTo>
                  <a:lnTo>
                    <a:pt x="1483" y="11"/>
                  </a:lnTo>
                  <a:lnTo>
                    <a:pt x="1576" y="24"/>
                  </a:lnTo>
                  <a:lnTo>
                    <a:pt x="1666" y="42"/>
                  </a:lnTo>
                  <a:lnTo>
                    <a:pt x="1755" y="65"/>
                  </a:lnTo>
                  <a:lnTo>
                    <a:pt x="1842" y="92"/>
                  </a:lnTo>
                  <a:lnTo>
                    <a:pt x="1926" y="124"/>
                  </a:lnTo>
                  <a:lnTo>
                    <a:pt x="2009" y="160"/>
                  </a:lnTo>
                  <a:lnTo>
                    <a:pt x="1948" y="169"/>
                  </a:lnTo>
                  <a:lnTo>
                    <a:pt x="1784" y="145"/>
                  </a:lnTo>
                  <a:lnTo>
                    <a:pt x="1668" y="221"/>
                  </a:lnTo>
                  <a:lnTo>
                    <a:pt x="1586" y="311"/>
                  </a:lnTo>
                  <a:lnTo>
                    <a:pt x="1285" y="339"/>
                  </a:lnTo>
                  <a:lnTo>
                    <a:pt x="1162" y="319"/>
                  </a:lnTo>
                  <a:lnTo>
                    <a:pt x="1077" y="450"/>
                  </a:lnTo>
                  <a:lnTo>
                    <a:pt x="830" y="464"/>
                  </a:lnTo>
                  <a:lnTo>
                    <a:pt x="676" y="421"/>
                  </a:lnTo>
                  <a:lnTo>
                    <a:pt x="538" y="495"/>
                  </a:lnTo>
                  <a:lnTo>
                    <a:pt x="239" y="536"/>
                  </a:lnTo>
                  <a:lnTo>
                    <a:pt x="0" y="604"/>
                  </a:lnTo>
                  <a:lnTo>
                    <a:pt x="0" y="604"/>
                  </a:lnTo>
                  <a:lnTo>
                    <a:pt x="63" y="532"/>
                  </a:lnTo>
                  <a:lnTo>
                    <a:pt x="131" y="464"/>
                  </a:lnTo>
                  <a:lnTo>
                    <a:pt x="203" y="400"/>
                  </a:lnTo>
                  <a:lnTo>
                    <a:pt x="278" y="339"/>
                  </a:lnTo>
                  <a:lnTo>
                    <a:pt x="356" y="283"/>
                  </a:lnTo>
                  <a:lnTo>
                    <a:pt x="439" y="232"/>
                  </a:lnTo>
                  <a:lnTo>
                    <a:pt x="524" y="185"/>
                  </a:lnTo>
                  <a:lnTo>
                    <a:pt x="612" y="144"/>
                  </a:lnTo>
                  <a:lnTo>
                    <a:pt x="702" y="107"/>
                  </a:lnTo>
                  <a:lnTo>
                    <a:pt x="796" y="75"/>
                  </a:lnTo>
                  <a:lnTo>
                    <a:pt x="892" y="49"/>
                  </a:lnTo>
                  <a:lnTo>
                    <a:pt x="990" y="27"/>
                  </a:lnTo>
                  <a:lnTo>
                    <a:pt x="1089" y="13"/>
                  </a:lnTo>
                  <a:lnTo>
                    <a:pt x="1191" y="3"/>
                  </a:lnTo>
                  <a:lnTo>
                    <a:pt x="12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75" name="Group 774"/>
          <p:cNvGrpSpPr/>
          <p:nvPr/>
        </p:nvGrpSpPr>
        <p:grpSpPr>
          <a:xfrm>
            <a:off x="7904680" y="3819245"/>
            <a:ext cx="314996" cy="319698"/>
            <a:chOff x="220663" y="-596900"/>
            <a:chExt cx="744537" cy="75565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63" name="Rectangle 600"/>
            <p:cNvSpPr>
              <a:spLocks noChangeArrowheads="1"/>
            </p:cNvSpPr>
            <p:nvPr/>
          </p:nvSpPr>
          <p:spPr bwMode="auto">
            <a:xfrm>
              <a:off x="220663" y="-525463"/>
              <a:ext cx="47625" cy="49213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4" name="Rectangle 601"/>
            <p:cNvSpPr>
              <a:spLocks noChangeArrowheads="1"/>
            </p:cNvSpPr>
            <p:nvPr/>
          </p:nvSpPr>
          <p:spPr bwMode="auto">
            <a:xfrm>
              <a:off x="220663" y="-422275"/>
              <a:ext cx="47625" cy="49213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5" name="Rectangle 602"/>
            <p:cNvSpPr>
              <a:spLocks noChangeArrowheads="1"/>
            </p:cNvSpPr>
            <p:nvPr/>
          </p:nvSpPr>
          <p:spPr bwMode="auto">
            <a:xfrm>
              <a:off x="220663" y="-320675"/>
              <a:ext cx="47625" cy="5080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6" name="Rectangle 603"/>
            <p:cNvSpPr>
              <a:spLocks noChangeArrowheads="1"/>
            </p:cNvSpPr>
            <p:nvPr/>
          </p:nvSpPr>
          <p:spPr bwMode="auto">
            <a:xfrm>
              <a:off x="220663" y="-217488"/>
              <a:ext cx="47625" cy="5080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7" name="Rectangle 604"/>
            <p:cNvSpPr>
              <a:spLocks noChangeArrowheads="1"/>
            </p:cNvSpPr>
            <p:nvPr/>
          </p:nvSpPr>
          <p:spPr bwMode="auto">
            <a:xfrm>
              <a:off x="220663" y="-114300"/>
              <a:ext cx="47625" cy="5080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" name="Freeform 605"/>
            <p:cNvSpPr>
              <a:spLocks/>
            </p:cNvSpPr>
            <p:nvPr/>
          </p:nvSpPr>
          <p:spPr bwMode="auto">
            <a:xfrm>
              <a:off x="300038" y="-596900"/>
              <a:ext cx="665162" cy="674688"/>
            </a:xfrm>
            <a:custGeom>
              <a:avLst/>
              <a:gdLst>
                <a:gd name="T0" fmla="*/ 0 w 2929"/>
                <a:gd name="T1" fmla="*/ 0 h 2972"/>
                <a:gd name="T2" fmla="*/ 323 w 2929"/>
                <a:gd name="T3" fmla="*/ 0 h 2972"/>
                <a:gd name="T4" fmla="*/ 323 w 2929"/>
                <a:gd name="T5" fmla="*/ 2642 h 2972"/>
                <a:gd name="T6" fmla="*/ 2929 w 2929"/>
                <a:gd name="T7" fmla="*/ 2642 h 2972"/>
                <a:gd name="T8" fmla="*/ 2929 w 2929"/>
                <a:gd name="T9" fmla="*/ 2972 h 2972"/>
                <a:gd name="T10" fmla="*/ 0 w 2929"/>
                <a:gd name="T11" fmla="*/ 2972 h 2972"/>
                <a:gd name="T12" fmla="*/ 0 w 2929"/>
                <a:gd name="T13" fmla="*/ 0 h 2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29" h="2972">
                  <a:moveTo>
                    <a:pt x="0" y="0"/>
                  </a:moveTo>
                  <a:lnTo>
                    <a:pt x="323" y="0"/>
                  </a:lnTo>
                  <a:lnTo>
                    <a:pt x="323" y="2642"/>
                  </a:lnTo>
                  <a:lnTo>
                    <a:pt x="2929" y="2642"/>
                  </a:lnTo>
                  <a:lnTo>
                    <a:pt x="2929" y="2972"/>
                  </a:lnTo>
                  <a:lnTo>
                    <a:pt x="0" y="297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9" name="Rectangle 606"/>
            <p:cNvSpPr>
              <a:spLocks noChangeArrowheads="1"/>
            </p:cNvSpPr>
            <p:nvPr/>
          </p:nvSpPr>
          <p:spPr bwMode="auto">
            <a:xfrm>
              <a:off x="847725" y="109538"/>
              <a:ext cx="47625" cy="49213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0" name="Rectangle 607"/>
            <p:cNvSpPr>
              <a:spLocks noChangeArrowheads="1"/>
            </p:cNvSpPr>
            <p:nvPr/>
          </p:nvSpPr>
          <p:spPr bwMode="auto">
            <a:xfrm>
              <a:off x="746125" y="109538"/>
              <a:ext cx="49212" cy="49213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1" name="Rectangle 608"/>
            <p:cNvSpPr>
              <a:spLocks noChangeArrowheads="1"/>
            </p:cNvSpPr>
            <p:nvPr/>
          </p:nvSpPr>
          <p:spPr bwMode="auto">
            <a:xfrm>
              <a:off x="646113" y="109538"/>
              <a:ext cx="47625" cy="49213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2" name="Rectangle 609"/>
            <p:cNvSpPr>
              <a:spLocks noChangeArrowheads="1"/>
            </p:cNvSpPr>
            <p:nvPr/>
          </p:nvSpPr>
          <p:spPr bwMode="auto">
            <a:xfrm>
              <a:off x="544513" y="109538"/>
              <a:ext cx="49212" cy="49213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3" name="Rectangle 610"/>
            <p:cNvSpPr>
              <a:spLocks noChangeArrowheads="1"/>
            </p:cNvSpPr>
            <p:nvPr/>
          </p:nvSpPr>
          <p:spPr bwMode="auto">
            <a:xfrm>
              <a:off x="442913" y="109538"/>
              <a:ext cx="49212" cy="49213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4" name="Freeform 611"/>
            <p:cNvSpPr>
              <a:spLocks/>
            </p:cNvSpPr>
            <p:nvPr/>
          </p:nvSpPr>
          <p:spPr bwMode="auto">
            <a:xfrm>
              <a:off x="393700" y="-520700"/>
              <a:ext cx="549275" cy="498476"/>
            </a:xfrm>
            <a:custGeom>
              <a:avLst/>
              <a:gdLst>
                <a:gd name="T0" fmla="*/ 184 w 2420"/>
                <a:gd name="T1" fmla="*/ 0 h 2200"/>
                <a:gd name="T2" fmla="*/ 718 w 2420"/>
                <a:gd name="T3" fmla="*/ 910 h 2200"/>
                <a:gd name="T4" fmla="*/ 1066 w 2420"/>
                <a:gd name="T5" fmla="*/ 655 h 2200"/>
                <a:gd name="T6" fmla="*/ 1483 w 2420"/>
                <a:gd name="T7" fmla="*/ 1295 h 2200"/>
                <a:gd name="T8" fmla="*/ 1895 w 2420"/>
                <a:gd name="T9" fmla="*/ 925 h 2200"/>
                <a:gd name="T10" fmla="*/ 2420 w 2420"/>
                <a:gd name="T11" fmla="*/ 2109 h 2200"/>
                <a:gd name="T12" fmla="*/ 2224 w 2420"/>
                <a:gd name="T13" fmla="*/ 2200 h 2200"/>
                <a:gd name="T14" fmla="*/ 1818 w 2420"/>
                <a:gd name="T15" fmla="*/ 1287 h 2200"/>
                <a:gd name="T16" fmla="*/ 1441 w 2420"/>
                <a:gd name="T17" fmla="*/ 1626 h 2200"/>
                <a:gd name="T18" fmla="*/ 1010 w 2420"/>
                <a:gd name="T19" fmla="*/ 966 h 2200"/>
                <a:gd name="T20" fmla="*/ 653 w 2420"/>
                <a:gd name="T21" fmla="*/ 1228 h 2200"/>
                <a:gd name="T22" fmla="*/ 0 w 2420"/>
                <a:gd name="T23" fmla="*/ 114 h 2200"/>
                <a:gd name="T24" fmla="*/ 184 w 2420"/>
                <a:gd name="T25" fmla="*/ 0 h 2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20" h="2200">
                  <a:moveTo>
                    <a:pt x="184" y="0"/>
                  </a:moveTo>
                  <a:lnTo>
                    <a:pt x="718" y="910"/>
                  </a:lnTo>
                  <a:lnTo>
                    <a:pt x="1066" y="655"/>
                  </a:lnTo>
                  <a:lnTo>
                    <a:pt x="1483" y="1295"/>
                  </a:lnTo>
                  <a:lnTo>
                    <a:pt x="1895" y="925"/>
                  </a:lnTo>
                  <a:lnTo>
                    <a:pt x="2420" y="2109"/>
                  </a:lnTo>
                  <a:lnTo>
                    <a:pt x="2224" y="2200"/>
                  </a:lnTo>
                  <a:lnTo>
                    <a:pt x="1818" y="1287"/>
                  </a:lnTo>
                  <a:lnTo>
                    <a:pt x="1441" y="1626"/>
                  </a:lnTo>
                  <a:lnTo>
                    <a:pt x="1010" y="966"/>
                  </a:lnTo>
                  <a:lnTo>
                    <a:pt x="653" y="1228"/>
                  </a:lnTo>
                  <a:lnTo>
                    <a:pt x="0" y="114"/>
                  </a:lnTo>
                  <a:lnTo>
                    <a:pt x="1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86" name="Group 785"/>
          <p:cNvGrpSpPr/>
          <p:nvPr/>
        </p:nvGrpSpPr>
        <p:grpSpPr>
          <a:xfrm>
            <a:off x="11518695" y="3819245"/>
            <a:ext cx="313653" cy="319698"/>
            <a:chOff x="-508000" y="-2051051"/>
            <a:chExt cx="741363" cy="75565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83" name="Freeform 621"/>
            <p:cNvSpPr>
              <a:spLocks noEditPoints="1"/>
            </p:cNvSpPr>
            <p:nvPr/>
          </p:nvSpPr>
          <p:spPr bwMode="auto">
            <a:xfrm>
              <a:off x="-508000" y="-2051051"/>
              <a:ext cx="741363" cy="755650"/>
            </a:xfrm>
            <a:custGeom>
              <a:avLst/>
              <a:gdLst>
                <a:gd name="T0" fmla="*/ 1664 w 3269"/>
                <a:gd name="T1" fmla="*/ 325 h 3335"/>
                <a:gd name="T2" fmla="*/ 1342 w 3269"/>
                <a:gd name="T3" fmla="*/ 668 h 3335"/>
                <a:gd name="T4" fmla="*/ 1664 w 3269"/>
                <a:gd name="T5" fmla="*/ 668 h 3335"/>
                <a:gd name="T6" fmla="*/ 1664 w 3269"/>
                <a:gd name="T7" fmla="*/ 325 h 3335"/>
                <a:gd name="T8" fmla="*/ 1728 w 3269"/>
                <a:gd name="T9" fmla="*/ 0 h 3335"/>
                <a:gd name="T10" fmla="*/ 3269 w 3269"/>
                <a:gd name="T11" fmla="*/ 0 h 3335"/>
                <a:gd name="T12" fmla="*/ 3269 w 3269"/>
                <a:gd name="T13" fmla="*/ 3335 h 3335"/>
                <a:gd name="T14" fmla="*/ 0 w 3269"/>
                <a:gd name="T15" fmla="*/ 3335 h 3335"/>
                <a:gd name="T16" fmla="*/ 0 w 3269"/>
                <a:gd name="T17" fmla="*/ 1709 h 3335"/>
                <a:gd name="T18" fmla="*/ 1389 w 3269"/>
                <a:gd name="T19" fmla="*/ 3056 h 3335"/>
                <a:gd name="T20" fmla="*/ 2779 w 3269"/>
                <a:gd name="T21" fmla="*/ 1709 h 3335"/>
                <a:gd name="T22" fmla="*/ 2779 w 3269"/>
                <a:gd name="T23" fmla="*/ 3158 h 3335"/>
                <a:gd name="T24" fmla="*/ 3094 w 3269"/>
                <a:gd name="T25" fmla="*/ 3158 h 3335"/>
                <a:gd name="T26" fmla="*/ 3094 w 3269"/>
                <a:gd name="T27" fmla="*/ 176 h 3335"/>
                <a:gd name="T28" fmla="*/ 1839 w 3269"/>
                <a:gd name="T29" fmla="*/ 176 h 3335"/>
                <a:gd name="T30" fmla="*/ 1839 w 3269"/>
                <a:gd name="T31" fmla="*/ 846 h 3335"/>
                <a:gd name="T32" fmla="*/ 1177 w 3269"/>
                <a:gd name="T33" fmla="*/ 846 h 3335"/>
                <a:gd name="T34" fmla="*/ 1177 w 3269"/>
                <a:gd name="T35" fmla="*/ 1540 h 3335"/>
                <a:gd name="T36" fmla="*/ 2688 w 3269"/>
                <a:gd name="T37" fmla="*/ 1540 h 3335"/>
                <a:gd name="T38" fmla="*/ 1389 w 3269"/>
                <a:gd name="T39" fmla="*/ 2799 h 3335"/>
                <a:gd name="T40" fmla="*/ 91 w 3269"/>
                <a:gd name="T41" fmla="*/ 1540 h 3335"/>
                <a:gd name="T42" fmla="*/ 1001 w 3269"/>
                <a:gd name="T43" fmla="*/ 1540 h 3335"/>
                <a:gd name="T44" fmla="*/ 1001 w 3269"/>
                <a:gd name="T45" fmla="*/ 774 h 3335"/>
                <a:gd name="T46" fmla="*/ 1728 w 3269"/>
                <a:gd name="T47" fmla="*/ 0 h 3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69" h="3335">
                  <a:moveTo>
                    <a:pt x="1664" y="325"/>
                  </a:moveTo>
                  <a:lnTo>
                    <a:pt x="1342" y="668"/>
                  </a:lnTo>
                  <a:lnTo>
                    <a:pt x="1664" y="668"/>
                  </a:lnTo>
                  <a:lnTo>
                    <a:pt x="1664" y="325"/>
                  </a:lnTo>
                  <a:close/>
                  <a:moveTo>
                    <a:pt x="1728" y="0"/>
                  </a:moveTo>
                  <a:lnTo>
                    <a:pt x="3269" y="0"/>
                  </a:lnTo>
                  <a:lnTo>
                    <a:pt x="3269" y="3335"/>
                  </a:lnTo>
                  <a:lnTo>
                    <a:pt x="0" y="3335"/>
                  </a:lnTo>
                  <a:lnTo>
                    <a:pt x="0" y="1709"/>
                  </a:lnTo>
                  <a:lnTo>
                    <a:pt x="1389" y="3056"/>
                  </a:lnTo>
                  <a:lnTo>
                    <a:pt x="2779" y="1709"/>
                  </a:lnTo>
                  <a:lnTo>
                    <a:pt x="2779" y="3158"/>
                  </a:lnTo>
                  <a:lnTo>
                    <a:pt x="3094" y="3158"/>
                  </a:lnTo>
                  <a:lnTo>
                    <a:pt x="3094" y="176"/>
                  </a:lnTo>
                  <a:lnTo>
                    <a:pt x="1839" y="176"/>
                  </a:lnTo>
                  <a:lnTo>
                    <a:pt x="1839" y="846"/>
                  </a:lnTo>
                  <a:lnTo>
                    <a:pt x="1177" y="846"/>
                  </a:lnTo>
                  <a:lnTo>
                    <a:pt x="1177" y="1540"/>
                  </a:lnTo>
                  <a:lnTo>
                    <a:pt x="2688" y="1540"/>
                  </a:lnTo>
                  <a:lnTo>
                    <a:pt x="1389" y="2799"/>
                  </a:lnTo>
                  <a:lnTo>
                    <a:pt x="91" y="1540"/>
                  </a:lnTo>
                  <a:lnTo>
                    <a:pt x="1001" y="1540"/>
                  </a:lnTo>
                  <a:lnTo>
                    <a:pt x="1001" y="774"/>
                  </a:lnTo>
                  <a:lnTo>
                    <a:pt x="17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4" name="Rectangle 622"/>
            <p:cNvSpPr>
              <a:spLocks noChangeArrowheads="1"/>
            </p:cNvSpPr>
            <p:nvPr/>
          </p:nvSpPr>
          <p:spPr bwMode="auto">
            <a:xfrm>
              <a:off x="-34925" y="-1925638"/>
              <a:ext cx="169863" cy="49213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5" name="Rectangle 623"/>
            <p:cNvSpPr>
              <a:spLocks noChangeArrowheads="1"/>
            </p:cNvSpPr>
            <p:nvPr/>
          </p:nvSpPr>
          <p:spPr bwMode="auto">
            <a:xfrm>
              <a:off x="-34925" y="-1814513"/>
              <a:ext cx="169863" cy="49213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92" name="Group 791"/>
          <p:cNvGrpSpPr/>
          <p:nvPr/>
        </p:nvGrpSpPr>
        <p:grpSpPr>
          <a:xfrm>
            <a:off x="10792001" y="3818238"/>
            <a:ext cx="308951" cy="321713"/>
            <a:chOff x="-1073150" y="-1223963"/>
            <a:chExt cx="730249" cy="7604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90" name="Freeform 628"/>
            <p:cNvSpPr>
              <a:spLocks noEditPoints="1"/>
            </p:cNvSpPr>
            <p:nvPr/>
          </p:nvSpPr>
          <p:spPr bwMode="auto">
            <a:xfrm>
              <a:off x="-1073150" y="-1223963"/>
              <a:ext cx="466725" cy="760413"/>
            </a:xfrm>
            <a:custGeom>
              <a:avLst/>
              <a:gdLst>
                <a:gd name="T0" fmla="*/ 1350 w 2061"/>
                <a:gd name="T1" fmla="*/ 3064 h 3355"/>
                <a:gd name="T2" fmla="*/ 1660 w 2061"/>
                <a:gd name="T3" fmla="*/ 2751 h 3355"/>
                <a:gd name="T4" fmla="*/ 876 w 2061"/>
                <a:gd name="T5" fmla="*/ 2751 h 3355"/>
                <a:gd name="T6" fmla="*/ 1186 w 2061"/>
                <a:gd name="T7" fmla="*/ 3064 h 3355"/>
                <a:gd name="T8" fmla="*/ 876 w 2061"/>
                <a:gd name="T9" fmla="*/ 2751 h 3355"/>
                <a:gd name="T10" fmla="*/ 402 w 2061"/>
                <a:gd name="T11" fmla="*/ 3064 h 3355"/>
                <a:gd name="T12" fmla="*/ 712 w 2061"/>
                <a:gd name="T13" fmla="*/ 2751 h 3355"/>
                <a:gd name="T14" fmla="*/ 1350 w 2061"/>
                <a:gd name="T15" fmla="*/ 2225 h 3355"/>
                <a:gd name="T16" fmla="*/ 1660 w 2061"/>
                <a:gd name="T17" fmla="*/ 2538 h 3355"/>
                <a:gd name="T18" fmla="*/ 1350 w 2061"/>
                <a:gd name="T19" fmla="*/ 2225 h 3355"/>
                <a:gd name="T20" fmla="*/ 876 w 2061"/>
                <a:gd name="T21" fmla="*/ 2538 h 3355"/>
                <a:gd name="T22" fmla="*/ 1186 w 2061"/>
                <a:gd name="T23" fmla="*/ 2225 h 3355"/>
                <a:gd name="T24" fmla="*/ 402 w 2061"/>
                <a:gd name="T25" fmla="*/ 2225 h 3355"/>
                <a:gd name="T26" fmla="*/ 712 w 2061"/>
                <a:gd name="T27" fmla="*/ 2538 h 3355"/>
                <a:gd name="T28" fmla="*/ 402 w 2061"/>
                <a:gd name="T29" fmla="*/ 2225 h 3355"/>
                <a:gd name="T30" fmla="*/ 1350 w 2061"/>
                <a:gd name="T31" fmla="*/ 2014 h 3355"/>
                <a:gd name="T32" fmla="*/ 1660 w 2061"/>
                <a:gd name="T33" fmla="*/ 1701 h 3355"/>
                <a:gd name="T34" fmla="*/ 876 w 2061"/>
                <a:gd name="T35" fmla="*/ 1701 h 3355"/>
                <a:gd name="T36" fmla="*/ 1186 w 2061"/>
                <a:gd name="T37" fmla="*/ 2014 h 3355"/>
                <a:gd name="T38" fmla="*/ 876 w 2061"/>
                <a:gd name="T39" fmla="*/ 1701 h 3355"/>
                <a:gd name="T40" fmla="*/ 402 w 2061"/>
                <a:gd name="T41" fmla="*/ 2014 h 3355"/>
                <a:gd name="T42" fmla="*/ 712 w 2061"/>
                <a:gd name="T43" fmla="*/ 1701 h 3355"/>
                <a:gd name="T44" fmla="*/ 718 w 2061"/>
                <a:gd name="T45" fmla="*/ 217 h 3355"/>
                <a:gd name="T46" fmla="*/ 718 w 2061"/>
                <a:gd name="T47" fmla="*/ 446 h 3355"/>
                <a:gd name="T48" fmla="*/ 834 w 2061"/>
                <a:gd name="T49" fmla="*/ 119 h 3355"/>
                <a:gd name="T50" fmla="*/ 393 w 2061"/>
                <a:gd name="T51" fmla="*/ 564 h 3355"/>
                <a:gd name="T52" fmla="*/ 1668 w 2061"/>
                <a:gd name="T53" fmla="*/ 1410 h 3355"/>
                <a:gd name="T54" fmla="*/ 834 w 2061"/>
                <a:gd name="T55" fmla="*/ 119 h 3355"/>
                <a:gd name="T56" fmla="*/ 1785 w 2061"/>
                <a:gd name="T57" fmla="*/ 0 h 3355"/>
                <a:gd name="T58" fmla="*/ 2061 w 2061"/>
                <a:gd name="T59" fmla="*/ 1410 h 3355"/>
                <a:gd name="T60" fmla="*/ 0 w 2061"/>
                <a:gd name="T61" fmla="*/ 3355 h 3355"/>
                <a:gd name="T62" fmla="*/ 276 w 2061"/>
                <a:gd name="T63" fmla="*/ 1410 h 3355"/>
                <a:gd name="T64" fmla="*/ 760 w 2061"/>
                <a:gd name="T65" fmla="*/ 0 h 3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61" h="3355">
                  <a:moveTo>
                    <a:pt x="1350" y="2751"/>
                  </a:moveTo>
                  <a:lnTo>
                    <a:pt x="1350" y="3064"/>
                  </a:lnTo>
                  <a:lnTo>
                    <a:pt x="1660" y="3064"/>
                  </a:lnTo>
                  <a:lnTo>
                    <a:pt x="1660" y="2751"/>
                  </a:lnTo>
                  <a:lnTo>
                    <a:pt x="1350" y="2751"/>
                  </a:lnTo>
                  <a:close/>
                  <a:moveTo>
                    <a:pt x="876" y="2751"/>
                  </a:moveTo>
                  <a:lnTo>
                    <a:pt x="876" y="3064"/>
                  </a:lnTo>
                  <a:lnTo>
                    <a:pt x="1186" y="3064"/>
                  </a:lnTo>
                  <a:lnTo>
                    <a:pt x="1186" y="2751"/>
                  </a:lnTo>
                  <a:lnTo>
                    <a:pt x="876" y="2751"/>
                  </a:lnTo>
                  <a:close/>
                  <a:moveTo>
                    <a:pt x="402" y="2751"/>
                  </a:moveTo>
                  <a:lnTo>
                    <a:pt x="402" y="3064"/>
                  </a:lnTo>
                  <a:lnTo>
                    <a:pt x="712" y="3064"/>
                  </a:lnTo>
                  <a:lnTo>
                    <a:pt x="712" y="2751"/>
                  </a:lnTo>
                  <a:lnTo>
                    <a:pt x="402" y="2751"/>
                  </a:lnTo>
                  <a:close/>
                  <a:moveTo>
                    <a:pt x="1350" y="2225"/>
                  </a:moveTo>
                  <a:lnTo>
                    <a:pt x="1350" y="2538"/>
                  </a:lnTo>
                  <a:lnTo>
                    <a:pt x="1660" y="2538"/>
                  </a:lnTo>
                  <a:lnTo>
                    <a:pt x="1660" y="2225"/>
                  </a:lnTo>
                  <a:lnTo>
                    <a:pt x="1350" y="2225"/>
                  </a:lnTo>
                  <a:close/>
                  <a:moveTo>
                    <a:pt x="876" y="2225"/>
                  </a:moveTo>
                  <a:lnTo>
                    <a:pt x="876" y="2538"/>
                  </a:lnTo>
                  <a:lnTo>
                    <a:pt x="1186" y="2538"/>
                  </a:lnTo>
                  <a:lnTo>
                    <a:pt x="1186" y="2225"/>
                  </a:lnTo>
                  <a:lnTo>
                    <a:pt x="876" y="2225"/>
                  </a:lnTo>
                  <a:close/>
                  <a:moveTo>
                    <a:pt x="402" y="2225"/>
                  </a:moveTo>
                  <a:lnTo>
                    <a:pt x="402" y="2538"/>
                  </a:lnTo>
                  <a:lnTo>
                    <a:pt x="712" y="2538"/>
                  </a:lnTo>
                  <a:lnTo>
                    <a:pt x="712" y="2225"/>
                  </a:lnTo>
                  <a:lnTo>
                    <a:pt x="402" y="2225"/>
                  </a:lnTo>
                  <a:close/>
                  <a:moveTo>
                    <a:pt x="1350" y="1701"/>
                  </a:moveTo>
                  <a:lnTo>
                    <a:pt x="1350" y="2014"/>
                  </a:lnTo>
                  <a:lnTo>
                    <a:pt x="1660" y="2014"/>
                  </a:lnTo>
                  <a:lnTo>
                    <a:pt x="1660" y="1701"/>
                  </a:lnTo>
                  <a:lnTo>
                    <a:pt x="1350" y="1701"/>
                  </a:lnTo>
                  <a:close/>
                  <a:moveTo>
                    <a:pt x="876" y="1701"/>
                  </a:moveTo>
                  <a:lnTo>
                    <a:pt x="876" y="2014"/>
                  </a:lnTo>
                  <a:lnTo>
                    <a:pt x="1186" y="2014"/>
                  </a:lnTo>
                  <a:lnTo>
                    <a:pt x="1186" y="1701"/>
                  </a:lnTo>
                  <a:lnTo>
                    <a:pt x="876" y="1701"/>
                  </a:lnTo>
                  <a:close/>
                  <a:moveTo>
                    <a:pt x="402" y="1701"/>
                  </a:moveTo>
                  <a:lnTo>
                    <a:pt x="402" y="2014"/>
                  </a:lnTo>
                  <a:lnTo>
                    <a:pt x="712" y="2014"/>
                  </a:lnTo>
                  <a:lnTo>
                    <a:pt x="712" y="1701"/>
                  </a:lnTo>
                  <a:lnTo>
                    <a:pt x="402" y="1701"/>
                  </a:lnTo>
                  <a:close/>
                  <a:moveTo>
                    <a:pt x="718" y="217"/>
                  </a:moveTo>
                  <a:lnTo>
                    <a:pt x="503" y="446"/>
                  </a:lnTo>
                  <a:lnTo>
                    <a:pt x="718" y="446"/>
                  </a:lnTo>
                  <a:lnTo>
                    <a:pt x="718" y="217"/>
                  </a:lnTo>
                  <a:close/>
                  <a:moveTo>
                    <a:pt x="834" y="119"/>
                  </a:moveTo>
                  <a:lnTo>
                    <a:pt x="834" y="564"/>
                  </a:lnTo>
                  <a:lnTo>
                    <a:pt x="393" y="564"/>
                  </a:lnTo>
                  <a:lnTo>
                    <a:pt x="393" y="1410"/>
                  </a:lnTo>
                  <a:lnTo>
                    <a:pt x="1668" y="1410"/>
                  </a:lnTo>
                  <a:lnTo>
                    <a:pt x="1668" y="119"/>
                  </a:lnTo>
                  <a:lnTo>
                    <a:pt x="834" y="119"/>
                  </a:lnTo>
                  <a:close/>
                  <a:moveTo>
                    <a:pt x="1237" y="0"/>
                  </a:moveTo>
                  <a:lnTo>
                    <a:pt x="1785" y="0"/>
                  </a:lnTo>
                  <a:lnTo>
                    <a:pt x="1785" y="1410"/>
                  </a:lnTo>
                  <a:lnTo>
                    <a:pt x="2061" y="1410"/>
                  </a:lnTo>
                  <a:lnTo>
                    <a:pt x="2061" y="3355"/>
                  </a:lnTo>
                  <a:lnTo>
                    <a:pt x="0" y="3355"/>
                  </a:lnTo>
                  <a:lnTo>
                    <a:pt x="0" y="1410"/>
                  </a:lnTo>
                  <a:lnTo>
                    <a:pt x="276" y="1410"/>
                  </a:lnTo>
                  <a:lnTo>
                    <a:pt x="276" y="516"/>
                  </a:lnTo>
                  <a:lnTo>
                    <a:pt x="760" y="0"/>
                  </a:lnTo>
                  <a:lnTo>
                    <a:pt x="12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1" name="Rectangle 629"/>
            <p:cNvSpPr>
              <a:spLocks noChangeArrowheads="1"/>
            </p:cNvSpPr>
            <p:nvPr/>
          </p:nvSpPr>
          <p:spPr bwMode="auto">
            <a:xfrm>
              <a:off x="-554038" y="-1222376"/>
              <a:ext cx="211137" cy="757238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01" name="Group 800"/>
          <p:cNvGrpSpPr/>
          <p:nvPr/>
        </p:nvGrpSpPr>
        <p:grpSpPr>
          <a:xfrm>
            <a:off x="10123062" y="3817566"/>
            <a:ext cx="251191" cy="323056"/>
            <a:chOff x="-1114425" y="95250"/>
            <a:chExt cx="593725" cy="7635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96" name="Freeform 634"/>
            <p:cNvSpPr>
              <a:spLocks noEditPoints="1"/>
            </p:cNvSpPr>
            <p:nvPr/>
          </p:nvSpPr>
          <p:spPr bwMode="auto">
            <a:xfrm>
              <a:off x="-1114425" y="95250"/>
              <a:ext cx="593725" cy="763588"/>
            </a:xfrm>
            <a:custGeom>
              <a:avLst/>
              <a:gdLst>
                <a:gd name="T0" fmla="*/ 328 w 2619"/>
                <a:gd name="T1" fmla="*/ 324 h 3364"/>
                <a:gd name="T2" fmla="*/ 328 w 2619"/>
                <a:gd name="T3" fmla="*/ 2565 h 3364"/>
                <a:gd name="T4" fmla="*/ 2291 w 2619"/>
                <a:gd name="T5" fmla="*/ 2565 h 3364"/>
                <a:gd name="T6" fmla="*/ 2291 w 2619"/>
                <a:gd name="T7" fmla="*/ 324 h 3364"/>
                <a:gd name="T8" fmla="*/ 328 w 2619"/>
                <a:gd name="T9" fmla="*/ 324 h 3364"/>
                <a:gd name="T10" fmla="*/ 0 w 2619"/>
                <a:gd name="T11" fmla="*/ 0 h 3364"/>
                <a:gd name="T12" fmla="*/ 2619 w 2619"/>
                <a:gd name="T13" fmla="*/ 0 h 3364"/>
                <a:gd name="T14" fmla="*/ 2619 w 2619"/>
                <a:gd name="T15" fmla="*/ 2890 h 3364"/>
                <a:gd name="T16" fmla="*/ 1957 w 2619"/>
                <a:gd name="T17" fmla="*/ 2890 h 3364"/>
                <a:gd name="T18" fmla="*/ 2166 w 2619"/>
                <a:gd name="T19" fmla="*/ 3175 h 3364"/>
                <a:gd name="T20" fmla="*/ 1899 w 2619"/>
                <a:gd name="T21" fmla="*/ 3364 h 3364"/>
                <a:gd name="T22" fmla="*/ 1555 w 2619"/>
                <a:gd name="T23" fmla="*/ 2890 h 3364"/>
                <a:gd name="T24" fmla="*/ 1064 w 2619"/>
                <a:gd name="T25" fmla="*/ 2890 h 3364"/>
                <a:gd name="T26" fmla="*/ 759 w 2619"/>
                <a:gd name="T27" fmla="*/ 3314 h 3364"/>
                <a:gd name="T28" fmla="*/ 491 w 2619"/>
                <a:gd name="T29" fmla="*/ 3126 h 3364"/>
                <a:gd name="T30" fmla="*/ 661 w 2619"/>
                <a:gd name="T31" fmla="*/ 2890 h 3364"/>
                <a:gd name="T32" fmla="*/ 0 w 2619"/>
                <a:gd name="T33" fmla="*/ 2890 h 3364"/>
                <a:gd name="T34" fmla="*/ 0 w 2619"/>
                <a:gd name="T35" fmla="*/ 0 h 3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19" h="3364">
                  <a:moveTo>
                    <a:pt x="328" y="324"/>
                  </a:moveTo>
                  <a:lnTo>
                    <a:pt x="328" y="2565"/>
                  </a:lnTo>
                  <a:lnTo>
                    <a:pt x="2291" y="2565"/>
                  </a:lnTo>
                  <a:lnTo>
                    <a:pt x="2291" y="324"/>
                  </a:lnTo>
                  <a:lnTo>
                    <a:pt x="328" y="324"/>
                  </a:lnTo>
                  <a:close/>
                  <a:moveTo>
                    <a:pt x="0" y="0"/>
                  </a:moveTo>
                  <a:lnTo>
                    <a:pt x="2619" y="0"/>
                  </a:lnTo>
                  <a:lnTo>
                    <a:pt x="2619" y="2890"/>
                  </a:lnTo>
                  <a:lnTo>
                    <a:pt x="1957" y="2890"/>
                  </a:lnTo>
                  <a:lnTo>
                    <a:pt x="2166" y="3175"/>
                  </a:lnTo>
                  <a:lnTo>
                    <a:pt x="1899" y="3364"/>
                  </a:lnTo>
                  <a:lnTo>
                    <a:pt x="1555" y="2890"/>
                  </a:lnTo>
                  <a:lnTo>
                    <a:pt x="1064" y="2890"/>
                  </a:lnTo>
                  <a:lnTo>
                    <a:pt x="759" y="3314"/>
                  </a:lnTo>
                  <a:lnTo>
                    <a:pt x="491" y="3126"/>
                  </a:lnTo>
                  <a:lnTo>
                    <a:pt x="661" y="2890"/>
                  </a:lnTo>
                  <a:lnTo>
                    <a:pt x="0" y="289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7" name="Rectangle 635"/>
            <p:cNvSpPr>
              <a:spLocks noChangeArrowheads="1"/>
            </p:cNvSpPr>
            <p:nvPr/>
          </p:nvSpPr>
          <p:spPr bwMode="auto">
            <a:xfrm>
              <a:off x="-973138" y="477838"/>
              <a:ext cx="80962" cy="136525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8" name="Rectangle 636"/>
            <p:cNvSpPr>
              <a:spLocks noChangeArrowheads="1"/>
            </p:cNvSpPr>
            <p:nvPr/>
          </p:nvSpPr>
          <p:spPr bwMode="auto">
            <a:xfrm>
              <a:off x="-857250" y="411163"/>
              <a:ext cx="80962" cy="20320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9" name="Rectangle 637"/>
            <p:cNvSpPr>
              <a:spLocks noChangeArrowheads="1"/>
            </p:cNvSpPr>
            <p:nvPr/>
          </p:nvSpPr>
          <p:spPr bwMode="auto">
            <a:xfrm>
              <a:off x="-742950" y="352425"/>
              <a:ext cx="82550" cy="261938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0" name="Freeform 638"/>
            <p:cNvSpPr>
              <a:spLocks/>
            </p:cNvSpPr>
            <p:nvPr/>
          </p:nvSpPr>
          <p:spPr bwMode="auto">
            <a:xfrm>
              <a:off x="-979488" y="214313"/>
              <a:ext cx="311150" cy="223838"/>
            </a:xfrm>
            <a:custGeom>
              <a:avLst/>
              <a:gdLst>
                <a:gd name="T0" fmla="*/ 1027 w 1368"/>
                <a:gd name="T1" fmla="*/ 0 h 985"/>
                <a:gd name="T2" fmla="*/ 1368 w 1368"/>
                <a:gd name="T3" fmla="*/ 70 h 985"/>
                <a:gd name="T4" fmla="*/ 1295 w 1368"/>
                <a:gd name="T5" fmla="*/ 406 h 985"/>
                <a:gd name="T6" fmla="*/ 1220 w 1368"/>
                <a:gd name="T7" fmla="*/ 292 h 985"/>
                <a:gd name="T8" fmla="*/ 118 w 1368"/>
                <a:gd name="T9" fmla="*/ 985 h 985"/>
                <a:gd name="T10" fmla="*/ 0 w 1368"/>
                <a:gd name="T11" fmla="*/ 803 h 985"/>
                <a:gd name="T12" fmla="*/ 1100 w 1368"/>
                <a:gd name="T13" fmla="*/ 110 h 985"/>
                <a:gd name="T14" fmla="*/ 1027 w 1368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68" h="985">
                  <a:moveTo>
                    <a:pt x="1027" y="0"/>
                  </a:moveTo>
                  <a:lnTo>
                    <a:pt x="1368" y="70"/>
                  </a:lnTo>
                  <a:lnTo>
                    <a:pt x="1295" y="406"/>
                  </a:lnTo>
                  <a:lnTo>
                    <a:pt x="1220" y="292"/>
                  </a:lnTo>
                  <a:lnTo>
                    <a:pt x="118" y="985"/>
                  </a:lnTo>
                  <a:lnTo>
                    <a:pt x="0" y="803"/>
                  </a:lnTo>
                  <a:lnTo>
                    <a:pt x="1100" y="110"/>
                  </a:lnTo>
                  <a:lnTo>
                    <a:pt x="10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24" name="Group 823"/>
          <p:cNvGrpSpPr/>
          <p:nvPr/>
        </p:nvGrpSpPr>
        <p:grpSpPr>
          <a:xfrm>
            <a:off x="7175965" y="3818573"/>
            <a:ext cx="310967" cy="321042"/>
            <a:chOff x="-3343275" y="-307975"/>
            <a:chExt cx="735013" cy="758826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21" name="Freeform 659"/>
            <p:cNvSpPr>
              <a:spLocks noEditPoints="1"/>
            </p:cNvSpPr>
            <p:nvPr/>
          </p:nvSpPr>
          <p:spPr bwMode="auto">
            <a:xfrm>
              <a:off x="-3343275" y="-307975"/>
              <a:ext cx="735013" cy="758826"/>
            </a:xfrm>
            <a:custGeom>
              <a:avLst/>
              <a:gdLst>
                <a:gd name="T0" fmla="*/ 1152 w 3243"/>
                <a:gd name="T1" fmla="*/ 325 h 3345"/>
                <a:gd name="T2" fmla="*/ 831 w 3243"/>
                <a:gd name="T3" fmla="*/ 666 h 3345"/>
                <a:gd name="T4" fmla="*/ 1152 w 3243"/>
                <a:gd name="T5" fmla="*/ 666 h 3345"/>
                <a:gd name="T6" fmla="*/ 1152 w 3243"/>
                <a:gd name="T7" fmla="*/ 325 h 3345"/>
                <a:gd name="T8" fmla="*/ 1327 w 3243"/>
                <a:gd name="T9" fmla="*/ 177 h 3345"/>
                <a:gd name="T10" fmla="*/ 1327 w 3243"/>
                <a:gd name="T11" fmla="*/ 843 h 3345"/>
                <a:gd name="T12" fmla="*/ 666 w 3243"/>
                <a:gd name="T13" fmla="*/ 843 h 3345"/>
                <a:gd name="T14" fmla="*/ 666 w 3243"/>
                <a:gd name="T15" fmla="*/ 2095 h 3345"/>
                <a:gd name="T16" fmla="*/ 1622 w 3243"/>
                <a:gd name="T17" fmla="*/ 3020 h 3345"/>
                <a:gd name="T18" fmla="*/ 2578 w 3243"/>
                <a:gd name="T19" fmla="*/ 2095 h 3345"/>
                <a:gd name="T20" fmla="*/ 2578 w 3243"/>
                <a:gd name="T21" fmla="*/ 177 h 3345"/>
                <a:gd name="T22" fmla="*/ 1327 w 3243"/>
                <a:gd name="T23" fmla="*/ 177 h 3345"/>
                <a:gd name="T24" fmla="*/ 1216 w 3243"/>
                <a:gd name="T25" fmla="*/ 0 h 3345"/>
                <a:gd name="T26" fmla="*/ 2752 w 3243"/>
                <a:gd name="T27" fmla="*/ 0 h 3345"/>
                <a:gd name="T28" fmla="*/ 2752 w 3243"/>
                <a:gd name="T29" fmla="*/ 963 h 3345"/>
                <a:gd name="T30" fmla="*/ 3138 w 3243"/>
                <a:gd name="T31" fmla="*/ 1336 h 3345"/>
                <a:gd name="T32" fmla="*/ 2752 w 3243"/>
                <a:gd name="T33" fmla="*/ 1336 h 3345"/>
                <a:gd name="T34" fmla="*/ 2752 w 3243"/>
                <a:gd name="T35" fmla="*/ 1926 h 3345"/>
                <a:gd name="T36" fmla="*/ 3243 w 3243"/>
                <a:gd name="T37" fmla="*/ 1452 h 3345"/>
                <a:gd name="T38" fmla="*/ 3243 w 3243"/>
                <a:gd name="T39" fmla="*/ 3345 h 3345"/>
                <a:gd name="T40" fmla="*/ 0 w 3243"/>
                <a:gd name="T41" fmla="*/ 3345 h 3345"/>
                <a:gd name="T42" fmla="*/ 0 w 3243"/>
                <a:gd name="T43" fmla="*/ 1452 h 3345"/>
                <a:gd name="T44" fmla="*/ 491 w 3243"/>
                <a:gd name="T45" fmla="*/ 1926 h 3345"/>
                <a:gd name="T46" fmla="*/ 491 w 3243"/>
                <a:gd name="T47" fmla="*/ 1336 h 3345"/>
                <a:gd name="T48" fmla="*/ 106 w 3243"/>
                <a:gd name="T49" fmla="*/ 1336 h 3345"/>
                <a:gd name="T50" fmla="*/ 491 w 3243"/>
                <a:gd name="T51" fmla="*/ 963 h 3345"/>
                <a:gd name="T52" fmla="*/ 491 w 3243"/>
                <a:gd name="T53" fmla="*/ 772 h 3345"/>
                <a:gd name="T54" fmla="*/ 1216 w 3243"/>
                <a:gd name="T55" fmla="*/ 0 h 3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243" h="3345">
                  <a:moveTo>
                    <a:pt x="1152" y="325"/>
                  </a:moveTo>
                  <a:lnTo>
                    <a:pt x="831" y="666"/>
                  </a:lnTo>
                  <a:lnTo>
                    <a:pt x="1152" y="666"/>
                  </a:lnTo>
                  <a:lnTo>
                    <a:pt x="1152" y="325"/>
                  </a:lnTo>
                  <a:close/>
                  <a:moveTo>
                    <a:pt x="1327" y="177"/>
                  </a:moveTo>
                  <a:lnTo>
                    <a:pt x="1327" y="843"/>
                  </a:lnTo>
                  <a:lnTo>
                    <a:pt x="666" y="843"/>
                  </a:lnTo>
                  <a:lnTo>
                    <a:pt x="666" y="2095"/>
                  </a:lnTo>
                  <a:lnTo>
                    <a:pt x="1622" y="3020"/>
                  </a:lnTo>
                  <a:lnTo>
                    <a:pt x="2578" y="2095"/>
                  </a:lnTo>
                  <a:lnTo>
                    <a:pt x="2578" y="177"/>
                  </a:lnTo>
                  <a:lnTo>
                    <a:pt x="1327" y="177"/>
                  </a:lnTo>
                  <a:close/>
                  <a:moveTo>
                    <a:pt x="1216" y="0"/>
                  </a:moveTo>
                  <a:lnTo>
                    <a:pt x="2752" y="0"/>
                  </a:lnTo>
                  <a:lnTo>
                    <a:pt x="2752" y="963"/>
                  </a:lnTo>
                  <a:lnTo>
                    <a:pt x="3138" y="1336"/>
                  </a:lnTo>
                  <a:lnTo>
                    <a:pt x="2752" y="1336"/>
                  </a:lnTo>
                  <a:lnTo>
                    <a:pt x="2752" y="1926"/>
                  </a:lnTo>
                  <a:lnTo>
                    <a:pt x="3243" y="1452"/>
                  </a:lnTo>
                  <a:lnTo>
                    <a:pt x="3243" y="3345"/>
                  </a:lnTo>
                  <a:lnTo>
                    <a:pt x="0" y="3345"/>
                  </a:lnTo>
                  <a:lnTo>
                    <a:pt x="0" y="1452"/>
                  </a:lnTo>
                  <a:lnTo>
                    <a:pt x="491" y="1926"/>
                  </a:lnTo>
                  <a:lnTo>
                    <a:pt x="491" y="1336"/>
                  </a:lnTo>
                  <a:lnTo>
                    <a:pt x="106" y="1336"/>
                  </a:lnTo>
                  <a:lnTo>
                    <a:pt x="491" y="963"/>
                  </a:lnTo>
                  <a:lnTo>
                    <a:pt x="491" y="772"/>
                  </a:lnTo>
                  <a:lnTo>
                    <a:pt x="12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2" name="Rectangle 660"/>
            <p:cNvSpPr>
              <a:spLocks noChangeArrowheads="1"/>
            </p:cNvSpPr>
            <p:nvPr/>
          </p:nvSpPr>
          <p:spPr bwMode="auto">
            <a:xfrm>
              <a:off x="-3105150" y="-53975"/>
              <a:ext cx="261938" cy="49213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3" name="Rectangle 661"/>
            <p:cNvSpPr>
              <a:spLocks noChangeArrowheads="1"/>
            </p:cNvSpPr>
            <p:nvPr/>
          </p:nvSpPr>
          <p:spPr bwMode="auto">
            <a:xfrm>
              <a:off x="-3105150" y="57150"/>
              <a:ext cx="261938" cy="49213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58" name="Freeform 697"/>
          <p:cNvSpPr>
            <a:spLocks noEditPoints="1"/>
          </p:cNvSpPr>
          <p:nvPr/>
        </p:nvSpPr>
        <p:spPr bwMode="auto">
          <a:xfrm>
            <a:off x="6432474" y="3817902"/>
            <a:ext cx="325743" cy="322384"/>
          </a:xfrm>
          <a:custGeom>
            <a:avLst/>
            <a:gdLst>
              <a:gd name="T0" fmla="*/ 1226 w 3395"/>
              <a:gd name="T1" fmla="*/ 3059 h 3360"/>
              <a:gd name="T2" fmla="*/ 1692 w 3395"/>
              <a:gd name="T3" fmla="*/ 3135 h 3360"/>
              <a:gd name="T4" fmla="*/ 2160 w 3395"/>
              <a:gd name="T5" fmla="*/ 3062 h 3360"/>
              <a:gd name="T6" fmla="*/ 1994 w 3395"/>
              <a:gd name="T7" fmla="*/ 2615 h 3360"/>
              <a:gd name="T8" fmla="*/ 1618 w 3395"/>
              <a:gd name="T9" fmla="*/ 2657 h 3360"/>
              <a:gd name="T10" fmla="*/ 2978 w 3395"/>
              <a:gd name="T11" fmla="*/ 960 h 3360"/>
              <a:gd name="T12" fmla="*/ 2686 w 3395"/>
              <a:gd name="T13" fmla="*/ 1608 h 3360"/>
              <a:gd name="T14" fmla="*/ 2642 w 3395"/>
              <a:gd name="T15" fmla="*/ 1980 h 3360"/>
              <a:gd name="T16" fmla="*/ 3091 w 3395"/>
              <a:gd name="T17" fmla="*/ 2146 h 3360"/>
              <a:gd name="T18" fmla="*/ 3169 w 3395"/>
              <a:gd name="T19" fmla="*/ 1684 h 3360"/>
              <a:gd name="T20" fmla="*/ 3094 w 3395"/>
              <a:gd name="T21" fmla="*/ 1222 h 3360"/>
              <a:gd name="T22" fmla="*/ 378 w 3395"/>
              <a:gd name="T23" fmla="*/ 1037 h 3360"/>
              <a:gd name="T24" fmla="*/ 239 w 3395"/>
              <a:gd name="T25" fmla="*/ 1487 h 3360"/>
              <a:gd name="T26" fmla="*/ 253 w 3395"/>
              <a:gd name="T27" fmla="*/ 1955 h 3360"/>
              <a:gd name="T28" fmla="*/ 417 w 3395"/>
              <a:gd name="T29" fmla="*/ 2398 h 3360"/>
              <a:gd name="T30" fmla="*/ 709 w 3395"/>
              <a:gd name="T31" fmla="*/ 1751 h 3360"/>
              <a:gd name="T32" fmla="*/ 755 w 3395"/>
              <a:gd name="T33" fmla="*/ 1379 h 3360"/>
              <a:gd name="T34" fmla="*/ 1547 w 3395"/>
              <a:gd name="T35" fmla="*/ 936 h 3360"/>
              <a:gd name="T36" fmla="*/ 1258 w 3395"/>
              <a:gd name="T37" fmla="*/ 1057 h 3360"/>
              <a:gd name="T38" fmla="*/ 1038 w 3395"/>
              <a:gd name="T39" fmla="*/ 1293 h 3360"/>
              <a:gd name="T40" fmla="*/ 937 w 3395"/>
              <a:gd name="T41" fmla="*/ 1585 h 3360"/>
              <a:gd name="T42" fmla="*/ 961 w 3395"/>
              <a:gd name="T43" fmla="*/ 1889 h 3360"/>
              <a:gd name="T44" fmla="*/ 1109 w 3395"/>
              <a:gd name="T45" fmla="*/ 2166 h 3360"/>
              <a:gd name="T46" fmla="*/ 1364 w 3395"/>
              <a:gd name="T47" fmla="*/ 2362 h 3360"/>
              <a:gd name="T48" fmla="*/ 1663 w 3395"/>
              <a:gd name="T49" fmla="*/ 2438 h 3360"/>
              <a:gd name="T50" fmla="*/ 1970 w 3395"/>
              <a:gd name="T51" fmla="*/ 2390 h 3360"/>
              <a:gd name="T52" fmla="*/ 2238 w 3395"/>
              <a:gd name="T53" fmla="*/ 2217 h 3360"/>
              <a:gd name="T54" fmla="*/ 2413 w 3395"/>
              <a:gd name="T55" fmla="*/ 1953 h 3360"/>
              <a:gd name="T56" fmla="*/ 2464 w 3395"/>
              <a:gd name="T57" fmla="*/ 1651 h 3360"/>
              <a:gd name="T58" fmla="*/ 2391 w 3395"/>
              <a:gd name="T59" fmla="*/ 1353 h 3360"/>
              <a:gd name="T60" fmla="*/ 2193 w 3395"/>
              <a:gd name="T61" fmla="*/ 1100 h 3360"/>
              <a:gd name="T62" fmla="*/ 1915 w 3395"/>
              <a:gd name="T63" fmla="*/ 952 h 3360"/>
              <a:gd name="T64" fmla="*/ 1703 w 3395"/>
              <a:gd name="T65" fmla="*/ 223 h 3360"/>
              <a:gd name="T66" fmla="*/ 1236 w 3395"/>
              <a:gd name="T67" fmla="*/ 296 h 3360"/>
              <a:gd name="T68" fmla="*/ 1401 w 3395"/>
              <a:gd name="T69" fmla="*/ 743 h 3360"/>
              <a:gd name="T70" fmla="*/ 1777 w 3395"/>
              <a:gd name="T71" fmla="*/ 702 h 3360"/>
              <a:gd name="T72" fmla="*/ 2433 w 3395"/>
              <a:gd name="T73" fmla="*/ 417 h 3360"/>
              <a:gd name="T74" fmla="*/ 1985 w 3395"/>
              <a:gd name="T75" fmla="*/ 252 h 3360"/>
              <a:gd name="T76" fmla="*/ 1709 w 3395"/>
              <a:gd name="T77" fmla="*/ 0 h 3360"/>
              <a:gd name="T78" fmla="*/ 2165 w 3395"/>
              <a:gd name="T79" fmla="*/ 64 h 3360"/>
              <a:gd name="T80" fmla="*/ 2597 w 3395"/>
              <a:gd name="T81" fmla="*/ 254 h 3360"/>
              <a:gd name="T82" fmla="*/ 2971 w 3395"/>
              <a:gd name="T83" fmla="*/ 568 h 3360"/>
              <a:gd name="T84" fmla="*/ 3235 w 3395"/>
              <a:gd name="T85" fmla="*/ 967 h 3360"/>
              <a:gd name="T86" fmla="*/ 3373 w 3395"/>
              <a:gd name="T87" fmla="*/ 1409 h 3360"/>
              <a:gd name="T88" fmla="*/ 3384 w 3395"/>
              <a:gd name="T89" fmla="*/ 1870 h 3360"/>
              <a:gd name="T90" fmla="*/ 3269 w 3395"/>
              <a:gd name="T91" fmla="*/ 2318 h 3360"/>
              <a:gd name="T92" fmla="*/ 3026 w 3395"/>
              <a:gd name="T93" fmla="*/ 2725 h 3360"/>
              <a:gd name="T94" fmla="*/ 2667 w 3395"/>
              <a:gd name="T95" fmla="*/ 3059 h 3360"/>
              <a:gd name="T96" fmla="*/ 2243 w 3395"/>
              <a:gd name="T97" fmla="*/ 3271 h 3360"/>
              <a:gd name="T98" fmla="*/ 1785 w 3395"/>
              <a:gd name="T99" fmla="*/ 3358 h 3360"/>
              <a:gd name="T100" fmla="*/ 1322 w 3395"/>
              <a:gd name="T101" fmla="*/ 3319 h 3360"/>
              <a:gd name="T102" fmla="*/ 882 w 3395"/>
              <a:gd name="T103" fmla="*/ 3154 h 3360"/>
              <a:gd name="T104" fmla="*/ 492 w 3395"/>
              <a:gd name="T105" fmla="*/ 2864 h 3360"/>
              <a:gd name="T106" fmla="*/ 203 w 3395"/>
              <a:gd name="T107" fmla="*/ 2477 h 3360"/>
              <a:gd name="T108" fmla="*/ 40 w 3395"/>
              <a:gd name="T109" fmla="*/ 2040 h 3360"/>
              <a:gd name="T110" fmla="*/ 3 w 3395"/>
              <a:gd name="T111" fmla="*/ 1582 h 3360"/>
              <a:gd name="T112" fmla="*/ 94 w 3395"/>
              <a:gd name="T113" fmla="*/ 1129 h 3360"/>
              <a:gd name="T114" fmla="*/ 311 w 3395"/>
              <a:gd name="T115" fmla="*/ 711 h 3360"/>
              <a:gd name="T116" fmla="*/ 650 w 3395"/>
              <a:gd name="T117" fmla="*/ 357 h 3360"/>
              <a:gd name="T118" fmla="*/ 1064 w 3395"/>
              <a:gd name="T119" fmla="*/ 121 h 3360"/>
              <a:gd name="T120" fmla="*/ 1518 w 3395"/>
              <a:gd name="T121" fmla="*/ 8 h 3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395" h="3360">
                <a:moveTo>
                  <a:pt x="1322" y="2587"/>
                </a:moveTo>
                <a:lnTo>
                  <a:pt x="963" y="2941"/>
                </a:lnTo>
                <a:lnTo>
                  <a:pt x="1048" y="2987"/>
                </a:lnTo>
                <a:lnTo>
                  <a:pt x="1136" y="3026"/>
                </a:lnTo>
                <a:lnTo>
                  <a:pt x="1226" y="3059"/>
                </a:lnTo>
                <a:lnTo>
                  <a:pt x="1317" y="3086"/>
                </a:lnTo>
                <a:lnTo>
                  <a:pt x="1410" y="3108"/>
                </a:lnTo>
                <a:lnTo>
                  <a:pt x="1504" y="3123"/>
                </a:lnTo>
                <a:lnTo>
                  <a:pt x="1598" y="3132"/>
                </a:lnTo>
                <a:lnTo>
                  <a:pt x="1692" y="3135"/>
                </a:lnTo>
                <a:lnTo>
                  <a:pt x="1787" y="3133"/>
                </a:lnTo>
                <a:lnTo>
                  <a:pt x="1882" y="3124"/>
                </a:lnTo>
                <a:lnTo>
                  <a:pt x="1975" y="3109"/>
                </a:lnTo>
                <a:lnTo>
                  <a:pt x="2069" y="3090"/>
                </a:lnTo>
                <a:lnTo>
                  <a:pt x="2160" y="3062"/>
                </a:lnTo>
                <a:lnTo>
                  <a:pt x="2250" y="3030"/>
                </a:lnTo>
                <a:lnTo>
                  <a:pt x="2339" y="2991"/>
                </a:lnTo>
                <a:lnTo>
                  <a:pt x="2425" y="2947"/>
                </a:lnTo>
                <a:lnTo>
                  <a:pt x="2067" y="2590"/>
                </a:lnTo>
                <a:lnTo>
                  <a:pt x="1994" y="2615"/>
                </a:lnTo>
                <a:lnTo>
                  <a:pt x="1920" y="2635"/>
                </a:lnTo>
                <a:lnTo>
                  <a:pt x="1845" y="2649"/>
                </a:lnTo>
                <a:lnTo>
                  <a:pt x="1770" y="2658"/>
                </a:lnTo>
                <a:lnTo>
                  <a:pt x="1694" y="2660"/>
                </a:lnTo>
                <a:lnTo>
                  <a:pt x="1618" y="2657"/>
                </a:lnTo>
                <a:lnTo>
                  <a:pt x="1543" y="2648"/>
                </a:lnTo>
                <a:lnTo>
                  <a:pt x="1468" y="2634"/>
                </a:lnTo>
                <a:lnTo>
                  <a:pt x="1395" y="2613"/>
                </a:lnTo>
                <a:lnTo>
                  <a:pt x="1322" y="2587"/>
                </a:lnTo>
                <a:close/>
                <a:moveTo>
                  <a:pt x="2978" y="960"/>
                </a:moveTo>
                <a:lnTo>
                  <a:pt x="2617" y="1315"/>
                </a:lnTo>
                <a:lnTo>
                  <a:pt x="2644" y="1385"/>
                </a:lnTo>
                <a:lnTo>
                  <a:pt x="2664" y="1458"/>
                </a:lnTo>
                <a:lnTo>
                  <a:pt x="2678" y="1533"/>
                </a:lnTo>
                <a:lnTo>
                  <a:pt x="2686" y="1608"/>
                </a:lnTo>
                <a:lnTo>
                  <a:pt x="2689" y="1683"/>
                </a:lnTo>
                <a:lnTo>
                  <a:pt x="2686" y="1758"/>
                </a:lnTo>
                <a:lnTo>
                  <a:pt x="2677" y="1832"/>
                </a:lnTo>
                <a:lnTo>
                  <a:pt x="2662" y="1907"/>
                </a:lnTo>
                <a:lnTo>
                  <a:pt x="2642" y="1980"/>
                </a:lnTo>
                <a:lnTo>
                  <a:pt x="2615" y="2051"/>
                </a:lnTo>
                <a:lnTo>
                  <a:pt x="2973" y="2407"/>
                </a:lnTo>
                <a:lnTo>
                  <a:pt x="3018" y="2322"/>
                </a:lnTo>
                <a:lnTo>
                  <a:pt x="3058" y="2236"/>
                </a:lnTo>
                <a:lnTo>
                  <a:pt x="3091" y="2146"/>
                </a:lnTo>
                <a:lnTo>
                  <a:pt x="3119" y="2056"/>
                </a:lnTo>
                <a:lnTo>
                  <a:pt x="3141" y="1964"/>
                </a:lnTo>
                <a:lnTo>
                  <a:pt x="3156" y="1872"/>
                </a:lnTo>
                <a:lnTo>
                  <a:pt x="3166" y="1778"/>
                </a:lnTo>
                <a:lnTo>
                  <a:pt x="3169" y="1684"/>
                </a:lnTo>
                <a:lnTo>
                  <a:pt x="3166" y="1590"/>
                </a:lnTo>
                <a:lnTo>
                  <a:pt x="3157" y="1498"/>
                </a:lnTo>
                <a:lnTo>
                  <a:pt x="3143" y="1405"/>
                </a:lnTo>
                <a:lnTo>
                  <a:pt x="3122" y="1312"/>
                </a:lnTo>
                <a:lnTo>
                  <a:pt x="3094" y="1222"/>
                </a:lnTo>
                <a:lnTo>
                  <a:pt x="3061" y="1132"/>
                </a:lnTo>
                <a:lnTo>
                  <a:pt x="3023" y="1045"/>
                </a:lnTo>
                <a:lnTo>
                  <a:pt x="2978" y="960"/>
                </a:lnTo>
                <a:close/>
                <a:moveTo>
                  <a:pt x="423" y="952"/>
                </a:moveTo>
                <a:lnTo>
                  <a:pt x="378" y="1037"/>
                </a:lnTo>
                <a:lnTo>
                  <a:pt x="338" y="1124"/>
                </a:lnTo>
                <a:lnTo>
                  <a:pt x="304" y="1212"/>
                </a:lnTo>
                <a:lnTo>
                  <a:pt x="276" y="1303"/>
                </a:lnTo>
                <a:lnTo>
                  <a:pt x="254" y="1394"/>
                </a:lnTo>
                <a:lnTo>
                  <a:pt x="239" y="1487"/>
                </a:lnTo>
                <a:lnTo>
                  <a:pt x="230" y="1581"/>
                </a:lnTo>
                <a:lnTo>
                  <a:pt x="227" y="1674"/>
                </a:lnTo>
                <a:lnTo>
                  <a:pt x="229" y="1768"/>
                </a:lnTo>
                <a:lnTo>
                  <a:pt x="238" y="1862"/>
                </a:lnTo>
                <a:lnTo>
                  <a:pt x="253" y="1955"/>
                </a:lnTo>
                <a:lnTo>
                  <a:pt x="273" y="2046"/>
                </a:lnTo>
                <a:lnTo>
                  <a:pt x="301" y="2137"/>
                </a:lnTo>
                <a:lnTo>
                  <a:pt x="334" y="2226"/>
                </a:lnTo>
                <a:lnTo>
                  <a:pt x="372" y="2313"/>
                </a:lnTo>
                <a:lnTo>
                  <a:pt x="417" y="2398"/>
                </a:lnTo>
                <a:lnTo>
                  <a:pt x="778" y="2044"/>
                </a:lnTo>
                <a:lnTo>
                  <a:pt x="752" y="1973"/>
                </a:lnTo>
                <a:lnTo>
                  <a:pt x="733" y="1900"/>
                </a:lnTo>
                <a:lnTo>
                  <a:pt x="718" y="1826"/>
                </a:lnTo>
                <a:lnTo>
                  <a:pt x="709" y="1751"/>
                </a:lnTo>
                <a:lnTo>
                  <a:pt x="707" y="1677"/>
                </a:lnTo>
                <a:lnTo>
                  <a:pt x="710" y="1601"/>
                </a:lnTo>
                <a:lnTo>
                  <a:pt x="719" y="1526"/>
                </a:lnTo>
                <a:lnTo>
                  <a:pt x="734" y="1452"/>
                </a:lnTo>
                <a:lnTo>
                  <a:pt x="755" y="1379"/>
                </a:lnTo>
                <a:lnTo>
                  <a:pt x="781" y="1308"/>
                </a:lnTo>
                <a:lnTo>
                  <a:pt x="423" y="952"/>
                </a:lnTo>
                <a:close/>
                <a:moveTo>
                  <a:pt x="1669" y="921"/>
                </a:moveTo>
                <a:lnTo>
                  <a:pt x="1607" y="926"/>
                </a:lnTo>
                <a:lnTo>
                  <a:pt x="1547" y="936"/>
                </a:lnTo>
                <a:lnTo>
                  <a:pt x="1486" y="950"/>
                </a:lnTo>
                <a:lnTo>
                  <a:pt x="1427" y="970"/>
                </a:lnTo>
                <a:lnTo>
                  <a:pt x="1368" y="994"/>
                </a:lnTo>
                <a:lnTo>
                  <a:pt x="1312" y="1023"/>
                </a:lnTo>
                <a:lnTo>
                  <a:pt x="1258" y="1057"/>
                </a:lnTo>
                <a:lnTo>
                  <a:pt x="1206" y="1097"/>
                </a:lnTo>
                <a:lnTo>
                  <a:pt x="1157" y="1141"/>
                </a:lnTo>
                <a:lnTo>
                  <a:pt x="1113" y="1189"/>
                </a:lnTo>
                <a:lnTo>
                  <a:pt x="1073" y="1239"/>
                </a:lnTo>
                <a:lnTo>
                  <a:pt x="1038" y="1293"/>
                </a:lnTo>
                <a:lnTo>
                  <a:pt x="1008" y="1348"/>
                </a:lnTo>
                <a:lnTo>
                  <a:pt x="983" y="1406"/>
                </a:lnTo>
                <a:lnTo>
                  <a:pt x="963" y="1465"/>
                </a:lnTo>
                <a:lnTo>
                  <a:pt x="947" y="1524"/>
                </a:lnTo>
                <a:lnTo>
                  <a:pt x="937" y="1585"/>
                </a:lnTo>
                <a:lnTo>
                  <a:pt x="932" y="1646"/>
                </a:lnTo>
                <a:lnTo>
                  <a:pt x="932" y="1707"/>
                </a:lnTo>
                <a:lnTo>
                  <a:pt x="936" y="1769"/>
                </a:lnTo>
                <a:lnTo>
                  <a:pt x="946" y="1829"/>
                </a:lnTo>
                <a:lnTo>
                  <a:pt x="961" y="1889"/>
                </a:lnTo>
                <a:lnTo>
                  <a:pt x="980" y="1948"/>
                </a:lnTo>
                <a:lnTo>
                  <a:pt x="1006" y="2006"/>
                </a:lnTo>
                <a:lnTo>
                  <a:pt x="1034" y="2061"/>
                </a:lnTo>
                <a:lnTo>
                  <a:pt x="1070" y="2115"/>
                </a:lnTo>
                <a:lnTo>
                  <a:pt x="1109" y="2166"/>
                </a:lnTo>
                <a:lnTo>
                  <a:pt x="1153" y="2214"/>
                </a:lnTo>
                <a:lnTo>
                  <a:pt x="1202" y="2259"/>
                </a:lnTo>
                <a:lnTo>
                  <a:pt x="1254" y="2298"/>
                </a:lnTo>
                <a:lnTo>
                  <a:pt x="1308" y="2333"/>
                </a:lnTo>
                <a:lnTo>
                  <a:pt x="1364" y="2362"/>
                </a:lnTo>
                <a:lnTo>
                  <a:pt x="1421" y="2387"/>
                </a:lnTo>
                <a:lnTo>
                  <a:pt x="1481" y="2407"/>
                </a:lnTo>
                <a:lnTo>
                  <a:pt x="1541" y="2422"/>
                </a:lnTo>
                <a:lnTo>
                  <a:pt x="1602" y="2432"/>
                </a:lnTo>
                <a:lnTo>
                  <a:pt x="1663" y="2438"/>
                </a:lnTo>
                <a:lnTo>
                  <a:pt x="1726" y="2438"/>
                </a:lnTo>
                <a:lnTo>
                  <a:pt x="1788" y="2433"/>
                </a:lnTo>
                <a:lnTo>
                  <a:pt x="1850" y="2423"/>
                </a:lnTo>
                <a:lnTo>
                  <a:pt x="1910" y="2409"/>
                </a:lnTo>
                <a:lnTo>
                  <a:pt x="1970" y="2390"/>
                </a:lnTo>
                <a:lnTo>
                  <a:pt x="2027" y="2365"/>
                </a:lnTo>
                <a:lnTo>
                  <a:pt x="2083" y="2335"/>
                </a:lnTo>
                <a:lnTo>
                  <a:pt x="2137" y="2301"/>
                </a:lnTo>
                <a:lnTo>
                  <a:pt x="2189" y="2262"/>
                </a:lnTo>
                <a:lnTo>
                  <a:pt x="2238" y="2217"/>
                </a:lnTo>
                <a:lnTo>
                  <a:pt x="2283" y="2169"/>
                </a:lnTo>
                <a:lnTo>
                  <a:pt x="2323" y="2119"/>
                </a:lnTo>
                <a:lnTo>
                  <a:pt x="2357" y="2066"/>
                </a:lnTo>
                <a:lnTo>
                  <a:pt x="2388" y="2010"/>
                </a:lnTo>
                <a:lnTo>
                  <a:pt x="2413" y="1953"/>
                </a:lnTo>
                <a:lnTo>
                  <a:pt x="2433" y="1895"/>
                </a:lnTo>
                <a:lnTo>
                  <a:pt x="2448" y="1835"/>
                </a:lnTo>
                <a:lnTo>
                  <a:pt x="2459" y="1774"/>
                </a:lnTo>
                <a:lnTo>
                  <a:pt x="2463" y="1713"/>
                </a:lnTo>
                <a:lnTo>
                  <a:pt x="2464" y="1651"/>
                </a:lnTo>
                <a:lnTo>
                  <a:pt x="2459" y="1590"/>
                </a:lnTo>
                <a:lnTo>
                  <a:pt x="2449" y="1529"/>
                </a:lnTo>
                <a:lnTo>
                  <a:pt x="2435" y="1469"/>
                </a:lnTo>
                <a:lnTo>
                  <a:pt x="2415" y="1411"/>
                </a:lnTo>
                <a:lnTo>
                  <a:pt x="2391" y="1353"/>
                </a:lnTo>
                <a:lnTo>
                  <a:pt x="2361" y="1297"/>
                </a:lnTo>
                <a:lnTo>
                  <a:pt x="2326" y="1244"/>
                </a:lnTo>
                <a:lnTo>
                  <a:pt x="2286" y="1192"/>
                </a:lnTo>
                <a:lnTo>
                  <a:pt x="2242" y="1144"/>
                </a:lnTo>
                <a:lnTo>
                  <a:pt x="2193" y="1100"/>
                </a:lnTo>
                <a:lnTo>
                  <a:pt x="2142" y="1061"/>
                </a:lnTo>
                <a:lnTo>
                  <a:pt x="2088" y="1026"/>
                </a:lnTo>
                <a:lnTo>
                  <a:pt x="2032" y="996"/>
                </a:lnTo>
                <a:lnTo>
                  <a:pt x="1974" y="971"/>
                </a:lnTo>
                <a:lnTo>
                  <a:pt x="1915" y="952"/>
                </a:lnTo>
                <a:lnTo>
                  <a:pt x="1854" y="936"/>
                </a:lnTo>
                <a:lnTo>
                  <a:pt x="1793" y="926"/>
                </a:lnTo>
                <a:lnTo>
                  <a:pt x="1732" y="922"/>
                </a:lnTo>
                <a:lnTo>
                  <a:pt x="1669" y="921"/>
                </a:lnTo>
                <a:close/>
                <a:moveTo>
                  <a:pt x="1703" y="223"/>
                </a:moveTo>
                <a:lnTo>
                  <a:pt x="1608" y="226"/>
                </a:lnTo>
                <a:lnTo>
                  <a:pt x="1514" y="235"/>
                </a:lnTo>
                <a:lnTo>
                  <a:pt x="1420" y="249"/>
                </a:lnTo>
                <a:lnTo>
                  <a:pt x="1327" y="270"/>
                </a:lnTo>
                <a:lnTo>
                  <a:pt x="1236" y="296"/>
                </a:lnTo>
                <a:lnTo>
                  <a:pt x="1146" y="329"/>
                </a:lnTo>
                <a:lnTo>
                  <a:pt x="1057" y="368"/>
                </a:lnTo>
                <a:lnTo>
                  <a:pt x="970" y="413"/>
                </a:lnTo>
                <a:lnTo>
                  <a:pt x="1329" y="769"/>
                </a:lnTo>
                <a:lnTo>
                  <a:pt x="1401" y="743"/>
                </a:lnTo>
                <a:lnTo>
                  <a:pt x="1475" y="724"/>
                </a:lnTo>
                <a:lnTo>
                  <a:pt x="1550" y="709"/>
                </a:lnTo>
                <a:lnTo>
                  <a:pt x="1625" y="702"/>
                </a:lnTo>
                <a:lnTo>
                  <a:pt x="1701" y="699"/>
                </a:lnTo>
                <a:lnTo>
                  <a:pt x="1777" y="702"/>
                </a:lnTo>
                <a:lnTo>
                  <a:pt x="1853" y="711"/>
                </a:lnTo>
                <a:lnTo>
                  <a:pt x="1927" y="725"/>
                </a:lnTo>
                <a:lnTo>
                  <a:pt x="2001" y="745"/>
                </a:lnTo>
                <a:lnTo>
                  <a:pt x="2073" y="772"/>
                </a:lnTo>
                <a:lnTo>
                  <a:pt x="2433" y="417"/>
                </a:lnTo>
                <a:lnTo>
                  <a:pt x="2348" y="373"/>
                </a:lnTo>
                <a:lnTo>
                  <a:pt x="2259" y="333"/>
                </a:lnTo>
                <a:lnTo>
                  <a:pt x="2170" y="301"/>
                </a:lnTo>
                <a:lnTo>
                  <a:pt x="2079" y="273"/>
                </a:lnTo>
                <a:lnTo>
                  <a:pt x="1985" y="252"/>
                </a:lnTo>
                <a:lnTo>
                  <a:pt x="1891" y="236"/>
                </a:lnTo>
                <a:lnTo>
                  <a:pt x="1798" y="226"/>
                </a:lnTo>
                <a:lnTo>
                  <a:pt x="1703" y="223"/>
                </a:lnTo>
                <a:close/>
                <a:moveTo>
                  <a:pt x="1698" y="0"/>
                </a:moveTo>
                <a:lnTo>
                  <a:pt x="1709" y="0"/>
                </a:lnTo>
                <a:lnTo>
                  <a:pt x="1797" y="2"/>
                </a:lnTo>
                <a:lnTo>
                  <a:pt x="1889" y="9"/>
                </a:lnTo>
                <a:lnTo>
                  <a:pt x="1982" y="23"/>
                </a:lnTo>
                <a:lnTo>
                  <a:pt x="2073" y="41"/>
                </a:lnTo>
                <a:lnTo>
                  <a:pt x="2165" y="64"/>
                </a:lnTo>
                <a:lnTo>
                  <a:pt x="2254" y="91"/>
                </a:lnTo>
                <a:lnTo>
                  <a:pt x="2342" y="124"/>
                </a:lnTo>
                <a:lnTo>
                  <a:pt x="2429" y="162"/>
                </a:lnTo>
                <a:lnTo>
                  <a:pt x="2514" y="206"/>
                </a:lnTo>
                <a:lnTo>
                  <a:pt x="2597" y="254"/>
                </a:lnTo>
                <a:lnTo>
                  <a:pt x="2677" y="306"/>
                </a:lnTo>
                <a:lnTo>
                  <a:pt x="2755" y="364"/>
                </a:lnTo>
                <a:lnTo>
                  <a:pt x="2830" y="427"/>
                </a:lnTo>
                <a:lnTo>
                  <a:pt x="2903" y="496"/>
                </a:lnTo>
                <a:lnTo>
                  <a:pt x="2971" y="568"/>
                </a:lnTo>
                <a:lnTo>
                  <a:pt x="3034" y="642"/>
                </a:lnTo>
                <a:lnTo>
                  <a:pt x="3092" y="720"/>
                </a:lnTo>
                <a:lnTo>
                  <a:pt x="3145" y="800"/>
                </a:lnTo>
                <a:lnTo>
                  <a:pt x="3193" y="883"/>
                </a:lnTo>
                <a:lnTo>
                  <a:pt x="3235" y="967"/>
                </a:lnTo>
                <a:lnTo>
                  <a:pt x="3273" y="1053"/>
                </a:lnTo>
                <a:lnTo>
                  <a:pt x="3306" y="1140"/>
                </a:lnTo>
                <a:lnTo>
                  <a:pt x="3334" y="1228"/>
                </a:lnTo>
                <a:lnTo>
                  <a:pt x="3356" y="1319"/>
                </a:lnTo>
                <a:lnTo>
                  <a:pt x="3373" y="1409"/>
                </a:lnTo>
                <a:lnTo>
                  <a:pt x="3386" y="1501"/>
                </a:lnTo>
                <a:lnTo>
                  <a:pt x="3393" y="1594"/>
                </a:lnTo>
                <a:lnTo>
                  <a:pt x="3395" y="1685"/>
                </a:lnTo>
                <a:lnTo>
                  <a:pt x="3393" y="1777"/>
                </a:lnTo>
                <a:lnTo>
                  <a:pt x="3384" y="1870"/>
                </a:lnTo>
                <a:lnTo>
                  <a:pt x="3372" y="1961"/>
                </a:lnTo>
                <a:lnTo>
                  <a:pt x="3353" y="2052"/>
                </a:lnTo>
                <a:lnTo>
                  <a:pt x="3330" y="2141"/>
                </a:lnTo>
                <a:lnTo>
                  <a:pt x="3302" y="2229"/>
                </a:lnTo>
                <a:lnTo>
                  <a:pt x="3269" y="2318"/>
                </a:lnTo>
                <a:lnTo>
                  <a:pt x="3230" y="2403"/>
                </a:lnTo>
                <a:lnTo>
                  <a:pt x="3187" y="2487"/>
                </a:lnTo>
                <a:lnTo>
                  <a:pt x="3139" y="2568"/>
                </a:lnTo>
                <a:lnTo>
                  <a:pt x="3085" y="2648"/>
                </a:lnTo>
                <a:lnTo>
                  <a:pt x="3026" y="2725"/>
                </a:lnTo>
                <a:lnTo>
                  <a:pt x="2962" y="2800"/>
                </a:lnTo>
                <a:lnTo>
                  <a:pt x="2894" y="2872"/>
                </a:lnTo>
                <a:lnTo>
                  <a:pt x="2821" y="2939"/>
                </a:lnTo>
                <a:lnTo>
                  <a:pt x="2745" y="3001"/>
                </a:lnTo>
                <a:lnTo>
                  <a:pt x="2667" y="3059"/>
                </a:lnTo>
                <a:lnTo>
                  <a:pt x="2587" y="3111"/>
                </a:lnTo>
                <a:lnTo>
                  <a:pt x="2503" y="3159"/>
                </a:lnTo>
                <a:lnTo>
                  <a:pt x="2418" y="3202"/>
                </a:lnTo>
                <a:lnTo>
                  <a:pt x="2331" y="3239"/>
                </a:lnTo>
                <a:lnTo>
                  <a:pt x="2243" y="3271"/>
                </a:lnTo>
                <a:lnTo>
                  <a:pt x="2153" y="3299"/>
                </a:lnTo>
                <a:lnTo>
                  <a:pt x="2062" y="3321"/>
                </a:lnTo>
                <a:lnTo>
                  <a:pt x="1970" y="3338"/>
                </a:lnTo>
                <a:lnTo>
                  <a:pt x="1878" y="3350"/>
                </a:lnTo>
                <a:lnTo>
                  <a:pt x="1785" y="3358"/>
                </a:lnTo>
                <a:lnTo>
                  <a:pt x="1692" y="3360"/>
                </a:lnTo>
                <a:lnTo>
                  <a:pt x="1598" y="3357"/>
                </a:lnTo>
                <a:lnTo>
                  <a:pt x="1506" y="3349"/>
                </a:lnTo>
                <a:lnTo>
                  <a:pt x="1413" y="3336"/>
                </a:lnTo>
                <a:lnTo>
                  <a:pt x="1322" y="3319"/>
                </a:lnTo>
                <a:lnTo>
                  <a:pt x="1232" y="3296"/>
                </a:lnTo>
                <a:lnTo>
                  <a:pt x="1141" y="3267"/>
                </a:lnTo>
                <a:lnTo>
                  <a:pt x="1053" y="3235"/>
                </a:lnTo>
                <a:lnTo>
                  <a:pt x="967" y="3196"/>
                </a:lnTo>
                <a:lnTo>
                  <a:pt x="882" y="3154"/>
                </a:lnTo>
                <a:lnTo>
                  <a:pt x="799" y="3106"/>
                </a:lnTo>
                <a:lnTo>
                  <a:pt x="718" y="3053"/>
                </a:lnTo>
                <a:lnTo>
                  <a:pt x="641" y="2995"/>
                </a:lnTo>
                <a:lnTo>
                  <a:pt x="565" y="2931"/>
                </a:lnTo>
                <a:lnTo>
                  <a:pt x="492" y="2864"/>
                </a:lnTo>
                <a:lnTo>
                  <a:pt x="425" y="2791"/>
                </a:lnTo>
                <a:lnTo>
                  <a:pt x="361" y="2717"/>
                </a:lnTo>
                <a:lnTo>
                  <a:pt x="304" y="2638"/>
                </a:lnTo>
                <a:lnTo>
                  <a:pt x="251" y="2559"/>
                </a:lnTo>
                <a:lnTo>
                  <a:pt x="203" y="2477"/>
                </a:lnTo>
                <a:lnTo>
                  <a:pt x="160" y="2392"/>
                </a:lnTo>
                <a:lnTo>
                  <a:pt x="122" y="2307"/>
                </a:lnTo>
                <a:lnTo>
                  <a:pt x="89" y="2218"/>
                </a:lnTo>
                <a:lnTo>
                  <a:pt x="62" y="2130"/>
                </a:lnTo>
                <a:lnTo>
                  <a:pt x="40" y="2040"/>
                </a:lnTo>
                <a:lnTo>
                  <a:pt x="22" y="1949"/>
                </a:lnTo>
                <a:lnTo>
                  <a:pt x="10" y="1858"/>
                </a:lnTo>
                <a:lnTo>
                  <a:pt x="2" y="1766"/>
                </a:lnTo>
                <a:lnTo>
                  <a:pt x="0" y="1673"/>
                </a:lnTo>
                <a:lnTo>
                  <a:pt x="3" y="1582"/>
                </a:lnTo>
                <a:lnTo>
                  <a:pt x="11" y="1490"/>
                </a:lnTo>
                <a:lnTo>
                  <a:pt x="24" y="1399"/>
                </a:lnTo>
                <a:lnTo>
                  <a:pt x="42" y="1308"/>
                </a:lnTo>
                <a:lnTo>
                  <a:pt x="65" y="1218"/>
                </a:lnTo>
                <a:lnTo>
                  <a:pt x="94" y="1129"/>
                </a:lnTo>
                <a:lnTo>
                  <a:pt x="127" y="1042"/>
                </a:lnTo>
                <a:lnTo>
                  <a:pt x="165" y="956"/>
                </a:lnTo>
                <a:lnTo>
                  <a:pt x="208" y="872"/>
                </a:lnTo>
                <a:lnTo>
                  <a:pt x="257" y="790"/>
                </a:lnTo>
                <a:lnTo>
                  <a:pt x="311" y="711"/>
                </a:lnTo>
                <a:lnTo>
                  <a:pt x="369" y="633"/>
                </a:lnTo>
                <a:lnTo>
                  <a:pt x="433" y="559"/>
                </a:lnTo>
                <a:lnTo>
                  <a:pt x="501" y="488"/>
                </a:lnTo>
                <a:lnTo>
                  <a:pt x="574" y="421"/>
                </a:lnTo>
                <a:lnTo>
                  <a:pt x="650" y="357"/>
                </a:lnTo>
                <a:lnTo>
                  <a:pt x="728" y="300"/>
                </a:lnTo>
                <a:lnTo>
                  <a:pt x="810" y="247"/>
                </a:lnTo>
                <a:lnTo>
                  <a:pt x="892" y="200"/>
                </a:lnTo>
                <a:lnTo>
                  <a:pt x="977" y="158"/>
                </a:lnTo>
                <a:lnTo>
                  <a:pt x="1064" y="121"/>
                </a:lnTo>
                <a:lnTo>
                  <a:pt x="1152" y="88"/>
                </a:lnTo>
                <a:lnTo>
                  <a:pt x="1243" y="61"/>
                </a:lnTo>
                <a:lnTo>
                  <a:pt x="1333" y="38"/>
                </a:lnTo>
                <a:lnTo>
                  <a:pt x="1425" y="20"/>
                </a:lnTo>
                <a:lnTo>
                  <a:pt x="1518" y="8"/>
                </a:lnTo>
                <a:lnTo>
                  <a:pt x="1611" y="2"/>
                </a:lnTo>
                <a:lnTo>
                  <a:pt x="1698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1" name="Freeform 711"/>
          <p:cNvSpPr>
            <a:spLocks noEditPoints="1"/>
          </p:cNvSpPr>
          <p:nvPr/>
        </p:nvSpPr>
        <p:spPr bwMode="auto">
          <a:xfrm>
            <a:off x="5689655" y="3818238"/>
            <a:ext cx="325071" cy="321713"/>
          </a:xfrm>
          <a:custGeom>
            <a:avLst/>
            <a:gdLst>
              <a:gd name="T0" fmla="*/ 2522 w 3386"/>
              <a:gd name="T1" fmla="*/ 2763 h 3353"/>
              <a:gd name="T2" fmla="*/ 866 w 3386"/>
              <a:gd name="T3" fmla="*/ 2763 h 3353"/>
              <a:gd name="T4" fmla="*/ 1843 w 3386"/>
              <a:gd name="T5" fmla="*/ 2545 h 3353"/>
              <a:gd name="T6" fmla="*/ 2020 w 3386"/>
              <a:gd name="T7" fmla="*/ 2848 h 3353"/>
              <a:gd name="T8" fmla="*/ 2094 w 3386"/>
              <a:gd name="T9" fmla="*/ 2585 h 3353"/>
              <a:gd name="T10" fmla="*/ 1459 w 3386"/>
              <a:gd name="T11" fmla="*/ 2555 h 3353"/>
              <a:gd name="T12" fmla="*/ 1286 w 3386"/>
              <a:gd name="T13" fmla="*/ 2739 h 3353"/>
              <a:gd name="T14" fmla="*/ 1498 w 3386"/>
              <a:gd name="T15" fmla="*/ 2965 h 3353"/>
              <a:gd name="T16" fmla="*/ 2638 w 3386"/>
              <a:gd name="T17" fmla="*/ 2080 h 3353"/>
              <a:gd name="T18" fmla="*/ 2702 w 3386"/>
              <a:gd name="T19" fmla="*/ 2497 h 3353"/>
              <a:gd name="T20" fmla="*/ 2956 w 3386"/>
              <a:gd name="T21" fmla="*/ 2251 h 3353"/>
              <a:gd name="T22" fmla="*/ 3078 w 3386"/>
              <a:gd name="T23" fmla="*/ 1839 h 3353"/>
              <a:gd name="T24" fmla="*/ 2026 w 3386"/>
              <a:gd name="T25" fmla="*/ 2242 h 3353"/>
              <a:gd name="T26" fmla="*/ 2328 w 3386"/>
              <a:gd name="T27" fmla="*/ 2123 h 3353"/>
              <a:gd name="T28" fmla="*/ 1024 w 3386"/>
              <a:gd name="T29" fmla="*/ 1839 h 3353"/>
              <a:gd name="T30" fmla="*/ 1100 w 3386"/>
              <a:gd name="T31" fmla="*/ 2302 h 3353"/>
              <a:gd name="T32" fmla="*/ 1544 w 3386"/>
              <a:gd name="T33" fmla="*/ 2221 h 3353"/>
              <a:gd name="T34" fmla="*/ 341 w 3386"/>
              <a:gd name="T35" fmla="*/ 2009 h 3353"/>
              <a:gd name="T36" fmla="*/ 518 w 3386"/>
              <a:gd name="T37" fmla="*/ 2401 h 3353"/>
              <a:gd name="T38" fmla="*/ 817 w 3386"/>
              <a:gd name="T39" fmla="*/ 2419 h 3353"/>
              <a:gd name="T40" fmla="*/ 726 w 3386"/>
              <a:gd name="T41" fmla="*/ 1839 h 3353"/>
              <a:gd name="T42" fmla="*/ 2026 w 3386"/>
              <a:gd name="T43" fmla="*/ 1111 h 3353"/>
              <a:gd name="T44" fmla="*/ 2354 w 3386"/>
              <a:gd name="T45" fmla="*/ 1418 h 3353"/>
              <a:gd name="T46" fmla="*/ 1099 w 3386"/>
              <a:gd name="T47" fmla="*/ 1050 h 3353"/>
              <a:gd name="T48" fmla="*/ 1024 w 3386"/>
              <a:gd name="T49" fmla="*/ 1515 h 3353"/>
              <a:gd name="T50" fmla="*/ 1272 w 3386"/>
              <a:gd name="T51" fmla="*/ 1095 h 3353"/>
              <a:gd name="T52" fmla="*/ 518 w 3386"/>
              <a:gd name="T53" fmla="*/ 952 h 3353"/>
              <a:gd name="T54" fmla="*/ 341 w 3386"/>
              <a:gd name="T55" fmla="*/ 1345 h 3353"/>
              <a:gd name="T56" fmla="*/ 748 w 3386"/>
              <a:gd name="T57" fmla="*/ 1274 h 3353"/>
              <a:gd name="T58" fmla="*/ 685 w 3386"/>
              <a:gd name="T59" fmla="*/ 856 h 3353"/>
              <a:gd name="T60" fmla="*/ 2568 w 3386"/>
              <a:gd name="T61" fmla="*/ 935 h 3353"/>
              <a:gd name="T62" fmla="*/ 2660 w 3386"/>
              <a:gd name="T63" fmla="*/ 1515 h 3353"/>
              <a:gd name="T64" fmla="*/ 2991 w 3386"/>
              <a:gd name="T65" fmla="*/ 1181 h 3353"/>
              <a:gd name="T66" fmla="*/ 2763 w 3386"/>
              <a:gd name="T67" fmla="*/ 811 h 3353"/>
              <a:gd name="T68" fmla="*/ 2461 w 3386"/>
              <a:gd name="T69" fmla="*/ 549 h 3353"/>
              <a:gd name="T70" fmla="*/ 897 w 3386"/>
              <a:gd name="T71" fmla="*/ 609 h 3353"/>
              <a:gd name="T72" fmla="*/ 1843 w 3386"/>
              <a:gd name="T73" fmla="*/ 808 h 3353"/>
              <a:gd name="T74" fmla="*/ 2138 w 3386"/>
              <a:gd name="T75" fmla="*/ 677 h 3353"/>
              <a:gd name="T76" fmla="*/ 1933 w 3386"/>
              <a:gd name="T77" fmla="*/ 421 h 3353"/>
              <a:gd name="T78" fmla="*/ 1453 w 3386"/>
              <a:gd name="T79" fmla="*/ 421 h 3353"/>
              <a:gd name="T80" fmla="*/ 1248 w 3386"/>
              <a:gd name="T81" fmla="*/ 677 h 3353"/>
              <a:gd name="T82" fmla="*/ 1544 w 3386"/>
              <a:gd name="T83" fmla="*/ 808 h 3353"/>
              <a:gd name="T84" fmla="*/ 1906 w 3386"/>
              <a:gd name="T85" fmla="*/ 13 h 3353"/>
              <a:gd name="T86" fmla="*/ 2398 w 3386"/>
              <a:gd name="T87" fmla="*/ 153 h 3353"/>
              <a:gd name="T88" fmla="*/ 2818 w 3386"/>
              <a:gd name="T89" fmla="*/ 424 h 3353"/>
              <a:gd name="T90" fmla="*/ 3137 w 3386"/>
              <a:gd name="T91" fmla="*/ 803 h 3353"/>
              <a:gd name="T92" fmla="*/ 3335 w 3386"/>
              <a:gd name="T93" fmla="*/ 1264 h 3353"/>
              <a:gd name="T94" fmla="*/ 3383 w 3386"/>
              <a:gd name="T95" fmla="*/ 1783 h 3353"/>
              <a:gd name="T96" fmla="*/ 3273 w 3386"/>
              <a:gd name="T97" fmla="*/ 2282 h 3353"/>
              <a:gd name="T98" fmla="*/ 3023 w 3386"/>
              <a:gd name="T99" fmla="*/ 2713 h 3353"/>
              <a:gd name="T100" fmla="*/ 2660 w 3386"/>
              <a:gd name="T101" fmla="*/ 3052 h 3353"/>
              <a:gd name="T102" fmla="*/ 2209 w 3386"/>
              <a:gd name="T103" fmla="*/ 3273 h 3353"/>
              <a:gd name="T104" fmla="*/ 1693 w 3386"/>
              <a:gd name="T105" fmla="*/ 3353 h 3353"/>
              <a:gd name="T106" fmla="*/ 1179 w 3386"/>
              <a:gd name="T107" fmla="*/ 3273 h 3353"/>
              <a:gd name="T108" fmla="*/ 727 w 3386"/>
              <a:gd name="T109" fmla="*/ 3052 h 3353"/>
              <a:gd name="T110" fmla="*/ 363 w 3386"/>
              <a:gd name="T111" fmla="*/ 2713 h 3353"/>
              <a:gd name="T112" fmla="*/ 114 w 3386"/>
              <a:gd name="T113" fmla="*/ 2282 h 3353"/>
              <a:gd name="T114" fmla="*/ 3 w 3386"/>
              <a:gd name="T115" fmla="*/ 1783 h 3353"/>
              <a:gd name="T116" fmla="*/ 52 w 3386"/>
              <a:gd name="T117" fmla="*/ 1264 h 3353"/>
              <a:gd name="T118" fmla="*/ 249 w 3386"/>
              <a:gd name="T119" fmla="*/ 803 h 3353"/>
              <a:gd name="T120" fmla="*/ 569 w 3386"/>
              <a:gd name="T121" fmla="*/ 424 h 3353"/>
              <a:gd name="T122" fmla="*/ 988 w 3386"/>
              <a:gd name="T123" fmla="*/ 153 h 3353"/>
              <a:gd name="T124" fmla="*/ 1482 w 3386"/>
              <a:gd name="T125" fmla="*/ 13 h 3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386" h="3353">
                <a:moveTo>
                  <a:pt x="2458" y="2726"/>
                </a:moveTo>
                <a:lnTo>
                  <a:pt x="2429" y="2786"/>
                </a:lnTo>
                <a:lnTo>
                  <a:pt x="2399" y="2842"/>
                </a:lnTo>
                <a:lnTo>
                  <a:pt x="2461" y="2805"/>
                </a:lnTo>
                <a:lnTo>
                  <a:pt x="2522" y="2763"/>
                </a:lnTo>
                <a:lnTo>
                  <a:pt x="2491" y="2745"/>
                </a:lnTo>
                <a:lnTo>
                  <a:pt x="2458" y="2726"/>
                </a:lnTo>
                <a:close/>
                <a:moveTo>
                  <a:pt x="930" y="2725"/>
                </a:moveTo>
                <a:lnTo>
                  <a:pt x="898" y="2744"/>
                </a:lnTo>
                <a:lnTo>
                  <a:pt x="866" y="2763"/>
                </a:lnTo>
                <a:lnTo>
                  <a:pt x="925" y="2805"/>
                </a:lnTo>
                <a:lnTo>
                  <a:pt x="988" y="2843"/>
                </a:lnTo>
                <a:lnTo>
                  <a:pt x="958" y="2785"/>
                </a:lnTo>
                <a:lnTo>
                  <a:pt x="930" y="2725"/>
                </a:lnTo>
                <a:close/>
                <a:moveTo>
                  <a:pt x="1843" y="2545"/>
                </a:moveTo>
                <a:lnTo>
                  <a:pt x="1843" y="2991"/>
                </a:lnTo>
                <a:lnTo>
                  <a:pt x="1888" y="2965"/>
                </a:lnTo>
                <a:lnTo>
                  <a:pt x="1933" y="2932"/>
                </a:lnTo>
                <a:lnTo>
                  <a:pt x="1977" y="2893"/>
                </a:lnTo>
                <a:lnTo>
                  <a:pt x="2020" y="2848"/>
                </a:lnTo>
                <a:lnTo>
                  <a:pt x="2061" y="2796"/>
                </a:lnTo>
                <a:lnTo>
                  <a:pt x="2101" y="2739"/>
                </a:lnTo>
                <a:lnTo>
                  <a:pt x="2138" y="2676"/>
                </a:lnTo>
                <a:lnTo>
                  <a:pt x="2175" y="2607"/>
                </a:lnTo>
                <a:lnTo>
                  <a:pt x="2094" y="2585"/>
                </a:lnTo>
                <a:lnTo>
                  <a:pt x="2013" y="2568"/>
                </a:lnTo>
                <a:lnTo>
                  <a:pt x="1928" y="2555"/>
                </a:lnTo>
                <a:lnTo>
                  <a:pt x="1843" y="2545"/>
                </a:lnTo>
                <a:close/>
                <a:moveTo>
                  <a:pt x="1544" y="2545"/>
                </a:moveTo>
                <a:lnTo>
                  <a:pt x="1459" y="2555"/>
                </a:lnTo>
                <a:lnTo>
                  <a:pt x="1375" y="2568"/>
                </a:lnTo>
                <a:lnTo>
                  <a:pt x="1293" y="2585"/>
                </a:lnTo>
                <a:lnTo>
                  <a:pt x="1213" y="2607"/>
                </a:lnTo>
                <a:lnTo>
                  <a:pt x="1248" y="2676"/>
                </a:lnTo>
                <a:lnTo>
                  <a:pt x="1286" y="2739"/>
                </a:lnTo>
                <a:lnTo>
                  <a:pt x="1325" y="2796"/>
                </a:lnTo>
                <a:lnTo>
                  <a:pt x="1366" y="2848"/>
                </a:lnTo>
                <a:lnTo>
                  <a:pt x="1409" y="2893"/>
                </a:lnTo>
                <a:lnTo>
                  <a:pt x="1453" y="2932"/>
                </a:lnTo>
                <a:lnTo>
                  <a:pt x="1498" y="2965"/>
                </a:lnTo>
                <a:lnTo>
                  <a:pt x="1544" y="2991"/>
                </a:lnTo>
                <a:lnTo>
                  <a:pt x="1544" y="2545"/>
                </a:lnTo>
                <a:close/>
                <a:moveTo>
                  <a:pt x="2660" y="1839"/>
                </a:moveTo>
                <a:lnTo>
                  <a:pt x="2652" y="1961"/>
                </a:lnTo>
                <a:lnTo>
                  <a:pt x="2638" y="2080"/>
                </a:lnTo>
                <a:lnTo>
                  <a:pt x="2620" y="2196"/>
                </a:lnTo>
                <a:lnTo>
                  <a:pt x="2597" y="2308"/>
                </a:lnTo>
                <a:lnTo>
                  <a:pt x="2569" y="2418"/>
                </a:lnTo>
                <a:lnTo>
                  <a:pt x="2637" y="2457"/>
                </a:lnTo>
                <a:lnTo>
                  <a:pt x="2702" y="2497"/>
                </a:lnTo>
                <a:lnTo>
                  <a:pt x="2763" y="2542"/>
                </a:lnTo>
                <a:lnTo>
                  <a:pt x="2819" y="2473"/>
                </a:lnTo>
                <a:lnTo>
                  <a:pt x="2870" y="2401"/>
                </a:lnTo>
                <a:lnTo>
                  <a:pt x="2915" y="2327"/>
                </a:lnTo>
                <a:lnTo>
                  <a:pt x="2956" y="2251"/>
                </a:lnTo>
                <a:lnTo>
                  <a:pt x="2991" y="2172"/>
                </a:lnTo>
                <a:lnTo>
                  <a:pt x="3021" y="2092"/>
                </a:lnTo>
                <a:lnTo>
                  <a:pt x="3045" y="2009"/>
                </a:lnTo>
                <a:lnTo>
                  <a:pt x="3064" y="1925"/>
                </a:lnTo>
                <a:lnTo>
                  <a:pt x="3078" y="1839"/>
                </a:lnTo>
                <a:lnTo>
                  <a:pt x="2660" y="1839"/>
                </a:lnTo>
                <a:close/>
                <a:moveTo>
                  <a:pt x="1843" y="1839"/>
                </a:moveTo>
                <a:lnTo>
                  <a:pt x="1843" y="2221"/>
                </a:lnTo>
                <a:lnTo>
                  <a:pt x="1934" y="2229"/>
                </a:lnTo>
                <a:lnTo>
                  <a:pt x="2026" y="2242"/>
                </a:lnTo>
                <a:lnTo>
                  <a:pt x="2115" y="2258"/>
                </a:lnTo>
                <a:lnTo>
                  <a:pt x="2201" y="2279"/>
                </a:lnTo>
                <a:lnTo>
                  <a:pt x="2286" y="2303"/>
                </a:lnTo>
                <a:lnTo>
                  <a:pt x="2309" y="2215"/>
                </a:lnTo>
                <a:lnTo>
                  <a:pt x="2328" y="2123"/>
                </a:lnTo>
                <a:lnTo>
                  <a:pt x="2343" y="2030"/>
                </a:lnTo>
                <a:lnTo>
                  <a:pt x="2354" y="1936"/>
                </a:lnTo>
                <a:lnTo>
                  <a:pt x="2363" y="1839"/>
                </a:lnTo>
                <a:lnTo>
                  <a:pt x="1843" y="1839"/>
                </a:lnTo>
                <a:close/>
                <a:moveTo>
                  <a:pt x="1024" y="1839"/>
                </a:moveTo>
                <a:lnTo>
                  <a:pt x="1032" y="1936"/>
                </a:lnTo>
                <a:lnTo>
                  <a:pt x="1044" y="2030"/>
                </a:lnTo>
                <a:lnTo>
                  <a:pt x="1059" y="2123"/>
                </a:lnTo>
                <a:lnTo>
                  <a:pt x="1078" y="2214"/>
                </a:lnTo>
                <a:lnTo>
                  <a:pt x="1100" y="2302"/>
                </a:lnTo>
                <a:lnTo>
                  <a:pt x="1185" y="2278"/>
                </a:lnTo>
                <a:lnTo>
                  <a:pt x="1272" y="2257"/>
                </a:lnTo>
                <a:lnTo>
                  <a:pt x="1362" y="2241"/>
                </a:lnTo>
                <a:lnTo>
                  <a:pt x="1452" y="2229"/>
                </a:lnTo>
                <a:lnTo>
                  <a:pt x="1544" y="2221"/>
                </a:lnTo>
                <a:lnTo>
                  <a:pt x="1544" y="1839"/>
                </a:lnTo>
                <a:lnTo>
                  <a:pt x="1024" y="1839"/>
                </a:lnTo>
                <a:close/>
                <a:moveTo>
                  <a:pt x="308" y="1839"/>
                </a:moveTo>
                <a:lnTo>
                  <a:pt x="323" y="1925"/>
                </a:lnTo>
                <a:lnTo>
                  <a:pt x="341" y="2009"/>
                </a:lnTo>
                <a:lnTo>
                  <a:pt x="366" y="2092"/>
                </a:lnTo>
                <a:lnTo>
                  <a:pt x="395" y="2172"/>
                </a:lnTo>
                <a:lnTo>
                  <a:pt x="431" y="2251"/>
                </a:lnTo>
                <a:lnTo>
                  <a:pt x="471" y="2327"/>
                </a:lnTo>
                <a:lnTo>
                  <a:pt x="518" y="2401"/>
                </a:lnTo>
                <a:lnTo>
                  <a:pt x="568" y="2473"/>
                </a:lnTo>
                <a:lnTo>
                  <a:pt x="623" y="2542"/>
                </a:lnTo>
                <a:lnTo>
                  <a:pt x="686" y="2498"/>
                </a:lnTo>
                <a:lnTo>
                  <a:pt x="750" y="2457"/>
                </a:lnTo>
                <a:lnTo>
                  <a:pt x="817" y="2419"/>
                </a:lnTo>
                <a:lnTo>
                  <a:pt x="790" y="2308"/>
                </a:lnTo>
                <a:lnTo>
                  <a:pt x="767" y="2196"/>
                </a:lnTo>
                <a:lnTo>
                  <a:pt x="749" y="2080"/>
                </a:lnTo>
                <a:lnTo>
                  <a:pt x="735" y="1961"/>
                </a:lnTo>
                <a:lnTo>
                  <a:pt x="726" y="1839"/>
                </a:lnTo>
                <a:lnTo>
                  <a:pt x="308" y="1839"/>
                </a:lnTo>
                <a:close/>
                <a:moveTo>
                  <a:pt x="2286" y="1050"/>
                </a:moveTo>
                <a:lnTo>
                  <a:pt x="2202" y="1075"/>
                </a:lnTo>
                <a:lnTo>
                  <a:pt x="2115" y="1095"/>
                </a:lnTo>
                <a:lnTo>
                  <a:pt x="2026" y="1111"/>
                </a:lnTo>
                <a:lnTo>
                  <a:pt x="1936" y="1124"/>
                </a:lnTo>
                <a:lnTo>
                  <a:pt x="1843" y="1133"/>
                </a:lnTo>
                <a:lnTo>
                  <a:pt x="1843" y="1515"/>
                </a:lnTo>
                <a:lnTo>
                  <a:pt x="2363" y="1515"/>
                </a:lnTo>
                <a:lnTo>
                  <a:pt x="2354" y="1418"/>
                </a:lnTo>
                <a:lnTo>
                  <a:pt x="2343" y="1323"/>
                </a:lnTo>
                <a:lnTo>
                  <a:pt x="2328" y="1230"/>
                </a:lnTo>
                <a:lnTo>
                  <a:pt x="2309" y="1140"/>
                </a:lnTo>
                <a:lnTo>
                  <a:pt x="2286" y="1050"/>
                </a:lnTo>
                <a:close/>
                <a:moveTo>
                  <a:pt x="1099" y="1050"/>
                </a:moveTo>
                <a:lnTo>
                  <a:pt x="1077" y="1140"/>
                </a:lnTo>
                <a:lnTo>
                  <a:pt x="1059" y="1230"/>
                </a:lnTo>
                <a:lnTo>
                  <a:pt x="1044" y="1323"/>
                </a:lnTo>
                <a:lnTo>
                  <a:pt x="1032" y="1418"/>
                </a:lnTo>
                <a:lnTo>
                  <a:pt x="1024" y="1515"/>
                </a:lnTo>
                <a:lnTo>
                  <a:pt x="1544" y="1515"/>
                </a:lnTo>
                <a:lnTo>
                  <a:pt x="1544" y="1133"/>
                </a:lnTo>
                <a:lnTo>
                  <a:pt x="1452" y="1124"/>
                </a:lnTo>
                <a:lnTo>
                  <a:pt x="1362" y="1111"/>
                </a:lnTo>
                <a:lnTo>
                  <a:pt x="1272" y="1095"/>
                </a:lnTo>
                <a:lnTo>
                  <a:pt x="1185" y="1075"/>
                </a:lnTo>
                <a:lnTo>
                  <a:pt x="1099" y="1050"/>
                </a:lnTo>
                <a:close/>
                <a:moveTo>
                  <a:pt x="623" y="813"/>
                </a:moveTo>
                <a:lnTo>
                  <a:pt x="568" y="881"/>
                </a:lnTo>
                <a:lnTo>
                  <a:pt x="518" y="952"/>
                </a:lnTo>
                <a:lnTo>
                  <a:pt x="471" y="1026"/>
                </a:lnTo>
                <a:lnTo>
                  <a:pt x="431" y="1103"/>
                </a:lnTo>
                <a:lnTo>
                  <a:pt x="396" y="1181"/>
                </a:lnTo>
                <a:lnTo>
                  <a:pt x="366" y="1262"/>
                </a:lnTo>
                <a:lnTo>
                  <a:pt x="341" y="1345"/>
                </a:lnTo>
                <a:lnTo>
                  <a:pt x="323" y="1429"/>
                </a:lnTo>
                <a:lnTo>
                  <a:pt x="309" y="1515"/>
                </a:lnTo>
                <a:lnTo>
                  <a:pt x="726" y="1515"/>
                </a:lnTo>
                <a:lnTo>
                  <a:pt x="735" y="1393"/>
                </a:lnTo>
                <a:lnTo>
                  <a:pt x="748" y="1274"/>
                </a:lnTo>
                <a:lnTo>
                  <a:pt x="767" y="1157"/>
                </a:lnTo>
                <a:lnTo>
                  <a:pt x="790" y="1045"/>
                </a:lnTo>
                <a:lnTo>
                  <a:pt x="817" y="935"/>
                </a:lnTo>
                <a:lnTo>
                  <a:pt x="750" y="897"/>
                </a:lnTo>
                <a:lnTo>
                  <a:pt x="685" y="856"/>
                </a:lnTo>
                <a:lnTo>
                  <a:pt x="623" y="813"/>
                </a:lnTo>
                <a:close/>
                <a:moveTo>
                  <a:pt x="2763" y="811"/>
                </a:moveTo>
                <a:lnTo>
                  <a:pt x="2700" y="855"/>
                </a:lnTo>
                <a:lnTo>
                  <a:pt x="2636" y="897"/>
                </a:lnTo>
                <a:lnTo>
                  <a:pt x="2568" y="935"/>
                </a:lnTo>
                <a:lnTo>
                  <a:pt x="2597" y="1045"/>
                </a:lnTo>
                <a:lnTo>
                  <a:pt x="2620" y="1157"/>
                </a:lnTo>
                <a:lnTo>
                  <a:pt x="2638" y="1274"/>
                </a:lnTo>
                <a:lnTo>
                  <a:pt x="2652" y="1393"/>
                </a:lnTo>
                <a:lnTo>
                  <a:pt x="2660" y="1515"/>
                </a:lnTo>
                <a:lnTo>
                  <a:pt x="3078" y="1515"/>
                </a:lnTo>
                <a:lnTo>
                  <a:pt x="3064" y="1429"/>
                </a:lnTo>
                <a:lnTo>
                  <a:pt x="3045" y="1345"/>
                </a:lnTo>
                <a:lnTo>
                  <a:pt x="3021" y="1262"/>
                </a:lnTo>
                <a:lnTo>
                  <a:pt x="2991" y="1181"/>
                </a:lnTo>
                <a:lnTo>
                  <a:pt x="2956" y="1103"/>
                </a:lnTo>
                <a:lnTo>
                  <a:pt x="2915" y="1025"/>
                </a:lnTo>
                <a:lnTo>
                  <a:pt x="2869" y="951"/>
                </a:lnTo>
                <a:lnTo>
                  <a:pt x="2818" y="880"/>
                </a:lnTo>
                <a:lnTo>
                  <a:pt x="2763" y="811"/>
                </a:lnTo>
                <a:close/>
                <a:moveTo>
                  <a:pt x="2399" y="512"/>
                </a:moveTo>
                <a:lnTo>
                  <a:pt x="2429" y="568"/>
                </a:lnTo>
                <a:lnTo>
                  <a:pt x="2458" y="628"/>
                </a:lnTo>
                <a:lnTo>
                  <a:pt x="2522" y="590"/>
                </a:lnTo>
                <a:lnTo>
                  <a:pt x="2461" y="549"/>
                </a:lnTo>
                <a:lnTo>
                  <a:pt x="2399" y="512"/>
                </a:lnTo>
                <a:close/>
                <a:moveTo>
                  <a:pt x="988" y="512"/>
                </a:moveTo>
                <a:lnTo>
                  <a:pt x="925" y="549"/>
                </a:lnTo>
                <a:lnTo>
                  <a:pt x="866" y="590"/>
                </a:lnTo>
                <a:lnTo>
                  <a:pt x="897" y="609"/>
                </a:lnTo>
                <a:lnTo>
                  <a:pt x="930" y="627"/>
                </a:lnTo>
                <a:lnTo>
                  <a:pt x="958" y="568"/>
                </a:lnTo>
                <a:lnTo>
                  <a:pt x="988" y="512"/>
                </a:lnTo>
                <a:close/>
                <a:moveTo>
                  <a:pt x="1843" y="363"/>
                </a:moveTo>
                <a:lnTo>
                  <a:pt x="1843" y="808"/>
                </a:lnTo>
                <a:lnTo>
                  <a:pt x="1928" y="798"/>
                </a:lnTo>
                <a:lnTo>
                  <a:pt x="2012" y="785"/>
                </a:lnTo>
                <a:lnTo>
                  <a:pt x="2094" y="768"/>
                </a:lnTo>
                <a:lnTo>
                  <a:pt x="2175" y="746"/>
                </a:lnTo>
                <a:lnTo>
                  <a:pt x="2138" y="677"/>
                </a:lnTo>
                <a:lnTo>
                  <a:pt x="2101" y="614"/>
                </a:lnTo>
                <a:lnTo>
                  <a:pt x="2061" y="556"/>
                </a:lnTo>
                <a:lnTo>
                  <a:pt x="2020" y="505"/>
                </a:lnTo>
                <a:lnTo>
                  <a:pt x="1977" y="460"/>
                </a:lnTo>
                <a:lnTo>
                  <a:pt x="1933" y="421"/>
                </a:lnTo>
                <a:lnTo>
                  <a:pt x="1888" y="388"/>
                </a:lnTo>
                <a:lnTo>
                  <a:pt x="1843" y="363"/>
                </a:lnTo>
                <a:close/>
                <a:moveTo>
                  <a:pt x="1544" y="362"/>
                </a:moveTo>
                <a:lnTo>
                  <a:pt x="1498" y="388"/>
                </a:lnTo>
                <a:lnTo>
                  <a:pt x="1453" y="421"/>
                </a:lnTo>
                <a:lnTo>
                  <a:pt x="1409" y="460"/>
                </a:lnTo>
                <a:lnTo>
                  <a:pt x="1366" y="505"/>
                </a:lnTo>
                <a:lnTo>
                  <a:pt x="1325" y="556"/>
                </a:lnTo>
                <a:lnTo>
                  <a:pt x="1286" y="614"/>
                </a:lnTo>
                <a:lnTo>
                  <a:pt x="1248" y="677"/>
                </a:lnTo>
                <a:lnTo>
                  <a:pt x="1213" y="746"/>
                </a:lnTo>
                <a:lnTo>
                  <a:pt x="1292" y="768"/>
                </a:lnTo>
                <a:lnTo>
                  <a:pt x="1375" y="785"/>
                </a:lnTo>
                <a:lnTo>
                  <a:pt x="1459" y="798"/>
                </a:lnTo>
                <a:lnTo>
                  <a:pt x="1544" y="808"/>
                </a:lnTo>
                <a:lnTo>
                  <a:pt x="1544" y="362"/>
                </a:lnTo>
                <a:close/>
                <a:moveTo>
                  <a:pt x="1693" y="0"/>
                </a:moveTo>
                <a:lnTo>
                  <a:pt x="1693" y="0"/>
                </a:lnTo>
                <a:lnTo>
                  <a:pt x="1800" y="4"/>
                </a:lnTo>
                <a:lnTo>
                  <a:pt x="1906" y="13"/>
                </a:lnTo>
                <a:lnTo>
                  <a:pt x="2009" y="30"/>
                </a:lnTo>
                <a:lnTo>
                  <a:pt x="2110" y="52"/>
                </a:lnTo>
                <a:lnTo>
                  <a:pt x="2209" y="80"/>
                </a:lnTo>
                <a:lnTo>
                  <a:pt x="2305" y="114"/>
                </a:lnTo>
                <a:lnTo>
                  <a:pt x="2398" y="153"/>
                </a:lnTo>
                <a:lnTo>
                  <a:pt x="2489" y="198"/>
                </a:lnTo>
                <a:lnTo>
                  <a:pt x="2577" y="247"/>
                </a:lnTo>
                <a:lnTo>
                  <a:pt x="2660" y="301"/>
                </a:lnTo>
                <a:lnTo>
                  <a:pt x="2741" y="360"/>
                </a:lnTo>
                <a:lnTo>
                  <a:pt x="2818" y="424"/>
                </a:lnTo>
                <a:lnTo>
                  <a:pt x="2891" y="492"/>
                </a:lnTo>
                <a:lnTo>
                  <a:pt x="2959" y="564"/>
                </a:lnTo>
                <a:lnTo>
                  <a:pt x="3023" y="640"/>
                </a:lnTo>
                <a:lnTo>
                  <a:pt x="3083" y="720"/>
                </a:lnTo>
                <a:lnTo>
                  <a:pt x="3137" y="803"/>
                </a:lnTo>
                <a:lnTo>
                  <a:pt x="3188" y="889"/>
                </a:lnTo>
                <a:lnTo>
                  <a:pt x="3233" y="979"/>
                </a:lnTo>
                <a:lnTo>
                  <a:pt x="3273" y="1071"/>
                </a:lnTo>
                <a:lnTo>
                  <a:pt x="3307" y="1167"/>
                </a:lnTo>
                <a:lnTo>
                  <a:pt x="3335" y="1264"/>
                </a:lnTo>
                <a:lnTo>
                  <a:pt x="3358" y="1364"/>
                </a:lnTo>
                <a:lnTo>
                  <a:pt x="3373" y="1467"/>
                </a:lnTo>
                <a:lnTo>
                  <a:pt x="3383" y="1570"/>
                </a:lnTo>
                <a:lnTo>
                  <a:pt x="3386" y="1677"/>
                </a:lnTo>
                <a:lnTo>
                  <a:pt x="3383" y="1783"/>
                </a:lnTo>
                <a:lnTo>
                  <a:pt x="3373" y="1887"/>
                </a:lnTo>
                <a:lnTo>
                  <a:pt x="3358" y="1989"/>
                </a:lnTo>
                <a:lnTo>
                  <a:pt x="3335" y="2089"/>
                </a:lnTo>
                <a:lnTo>
                  <a:pt x="3307" y="2186"/>
                </a:lnTo>
                <a:lnTo>
                  <a:pt x="3273" y="2282"/>
                </a:lnTo>
                <a:lnTo>
                  <a:pt x="3233" y="2374"/>
                </a:lnTo>
                <a:lnTo>
                  <a:pt x="3188" y="2464"/>
                </a:lnTo>
                <a:lnTo>
                  <a:pt x="3137" y="2551"/>
                </a:lnTo>
                <a:lnTo>
                  <a:pt x="3083" y="2633"/>
                </a:lnTo>
                <a:lnTo>
                  <a:pt x="3023" y="2713"/>
                </a:lnTo>
                <a:lnTo>
                  <a:pt x="2959" y="2789"/>
                </a:lnTo>
                <a:lnTo>
                  <a:pt x="2891" y="2861"/>
                </a:lnTo>
                <a:lnTo>
                  <a:pt x="2818" y="2929"/>
                </a:lnTo>
                <a:lnTo>
                  <a:pt x="2741" y="2993"/>
                </a:lnTo>
                <a:lnTo>
                  <a:pt x="2660" y="3052"/>
                </a:lnTo>
                <a:lnTo>
                  <a:pt x="2577" y="3107"/>
                </a:lnTo>
                <a:lnTo>
                  <a:pt x="2489" y="3156"/>
                </a:lnTo>
                <a:lnTo>
                  <a:pt x="2398" y="3200"/>
                </a:lnTo>
                <a:lnTo>
                  <a:pt x="2305" y="3240"/>
                </a:lnTo>
                <a:lnTo>
                  <a:pt x="2209" y="3273"/>
                </a:lnTo>
                <a:lnTo>
                  <a:pt x="2110" y="3302"/>
                </a:lnTo>
                <a:lnTo>
                  <a:pt x="2009" y="3324"/>
                </a:lnTo>
                <a:lnTo>
                  <a:pt x="1906" y="3340"/>
                </a:lnTo>
                <a:lnTo>
                  <a:pt x="1800" y="3350"/>
                </a:lnTo>
                <a:lnTo>
                  <a:pt x="1693" y="3353"/>
                </a:lnTo>
                <a:lnTo>
                  <a:pt x="1586" y="3350"/>
                </a:lnTo>
                <a:lnTo>
                  <a:pt x="1482" y="3340"/>
                </a:lnTo>
                <a:lnTo>
                  <a:pt x="1378" y="3324"/>
                </a:lnTo>
                <a:lnTo>
                  <a:pt x="1277" y="3302"/>
                </a:lnTo>
                <a:lnTo>
                  <a:pt x="1179" y="3273"/>
                </a:lnTo>
                <a:lnTo>
                  <a:pt x="1082" y="3240"/>
                </a:lnTo>
                <a:lnTo>
                  <a:pt x="988" y="3200"/>
                </a:lnTo>
                <a:lnTo>
                  <a:pt x="898" y="3156"/>
                </a:lnTo>
                <a:lnTo>
                  <a:pt x="811" y="3107"/>
                </a:lnTo>
                <a:lnTo>
                  <a:pt x="727" y="3052"/>
                </a:lnTo>
                <a:lnTo>
                  <a:pt x="647" y="2993"/>
                </a:lnTo>
                <a:lnTo>
                  <a:pt x="569" y="2929"/>
                </a:lnTo>
                <a:lnTo>
                  <a:pt x="497" y="2861"/>
                </a:lnTo>
                <a:lnTo>
                  <a:pt x="427" y="2789"/>
                </a:lnTo>
                <a:lnTo>
                  <a:pt x="363" y="2713"/>
                </a:lnTo>
                <a:lnTo>
                  <a:pt x="304" y="2633"/>
                </a:lnTo>
                <a:lnTo>
                  <a:pt x="249" y="2551"/>
                </a:lnTo>
                <a:lnTo>
                  <a:pt x="198" y="2464"/>
                </a:lnTo>
                <a:lnTo>
                  <a:pt x="154" y="2374"/>
                </a:lnTo>
                <a:lnTo>
                  <a:pt x="114" y="2282"/>
                </a:lnTo>
                <a:lnTo>
                  <a:pt x="80" y="2186"/>
                </a:lnTo>
                <a:lnTo>
                  <a:pt x="52" y="2089"/>
                </a:lnTo>
                <a:lnTo>
                  <a:pt x="30" y="1989"/>
                </a:lnTo>
                <a:lnTo>
                  <a:pt x="13" y="1887"/>
                </a:lnTo>
                <a:lnTo>
                  <a:pt x="3" y="1783"/>
                </a:lnTo>
                <a:lnTo>
                  <a:pt x="0" y="1677"/>
                </a:lnTo>
                <a:lnTo>
                  <a:pt x="3" y="1570"/>
                </a:lnTo>
                <a:lnTo>
                  <a:pt x="13" y="1467"/>
                </a:lnTo>
                <a:lnTo>
                  <a:pt x="30" y="1364"/>
                </a:lnTo>
                <a:lnTo>
                  <a:pt x="52" y="1264"/>
                </a:lnTo>
                <a:lnTo>
                  <a:pt x="80" y="1167"/>
                </a:lnTo>
                <a:lnTo>
                  <a:pt x="114" y="1071"/>
                </a:lnTo>
                <a:lnTo>
                  <a:pt x="154" y="979"/>
                </a:lnTo>
                <a:lnTo>
                  <a:pt x="198" y="889"/>
                </a:lnTo>
                <a:lnTo>
                  <a:pt x="249" y="803"/>
                </a:lnTo>
                <a:lnTo>
                  <a:pt x="304" y="720"/>
                </a:lnTo>
                <a:lnTo>
                  <a:pt x="363" y="640"/>
                </a:lnTo>
                <a:lnTo>
                  <a:pt x="427" y="564"/>
                </a:lnTo>
                <a:lnTo>
                  <a:pt x="497" y="492"/>
                </a:lnTo>
                <a:lnTo>
                  <a:pt x="569" y="424"/>
                </a:lnTo>
                <a:lnTo>
                  <a:pt x="647" y="360"/>
                </a:lnTo>
                <a:lnTo>
                  <a:pt x="727" y="301"/>
                </a:lnTo>
                <a:lnTo>
                  <a:pt x="811" y="247"/>
                </a:lnTo>
                <a:lnTo>
                  <a:pt x="898" y="198"/>
                </a:lnTo>
                <a:lnTo>
                  <a:pt x="988" y="153"/>
                </a:lnTo>
                <a:lnTo>
                  <a:pt x="1082" y="114"/>
                </a:lnTo>
                <a:lnTo>
                  <a:pt x="1179" y="80"/>
                </a:lnTo>
                <a:lnTo>
                  <a:pt x="1277" y="52"/>
                </a:lnTo>
                <a:lnTo>
                  <a:pt x="1378" y="30"/>
                </a:lnTo>
                <a:lnTo>
                  <a:pt x="1482" y="13"/>
                </a:lnTo>
                <a:lnTo>
                  <a:pt x="1586" y="4"/>
                </a:lnTo>
                <a:lnTo>
                  <a:pt x="1693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5" name="Freeform 716"/>
          <p:cNvSpPr>
            <a:spLocks noEditPoints="1"/>
          </p:cNvSpPr>
          <p:nvPr/>
        </p:nvSpPr>
        <p:spPr bwMode="auto">
          <a:xfrm>
            <a:off x="8637424" y="3848797"/>
            <a:ext cx="325743" cy="260594"/>
          </a:xfrm>
          <a:custGeom>
            <a:avLst/>
            <a:gdLst>
              <a:gd name="T0" fmla="*/ 0 w 3396"/>
              <a:gd name="T1" fmla="*/ 2329 h 2717"/>
              <a:gd name="T2" fmla="*/ 1300 w 3396"/>
              <a:gd name="T3" fmla="*/ 2329 h 2717"/>
              <a:gd name="T4" fmla="*/ 1300 w 3396"/>
              <a:gd name="T5" fmla="*/ 2522 h 2717"/>
              <a:gd name="T6" fmla="*/ 2096 w 3396"/>
              <a:gd name="T7" fmla="*/ 2522 h 2717"/>
              <a:gd name="T8" fmla="*/ 2096 w 3396"/>
              <a:gd name="T9" fmla="*/ 2329 h 2717"/>
              <a:gd name="T10" fmla="*/ 3396 w 3396"/>
              <a:gd name="T11" fmla="*/ 2329 h 2717"/>
              <a:gd name="T12" fmla="*/ 3396 w 3396"/>
              <a:gd name="T13" fmla="*/ 2717 h 2717"/>
              <a:gd name="T14" fmla="*/ 0 w 3396"/>
              <a:gd name="T15" fmla="*/ 2717 h 2717"/>
              <a:gd name="T16" fmla="*/ 0 w 3396"/>
              <a:gd name="T17" fmla="*/ 2329 h 2717"/>
              <a:gd name="T18" fmla="*/ 2152 w 3396"/>
              <a:gd name="T19" fmla="*/ 734 h 2717"/>
              <a:gd name="T20" fmla="*/ 2487 w 3396"/>
              <a:gd name="T21" fmla="*/ 1063 h 2717"/>
              <a:gd name="T22" fmla="*/ 2147 w 3396"/>
              <a:gd name="T23" fmla="*/ 1399 h 2717"/>
              <a:gd name="T24" fmla="*/ 2020 w 3396"/>
              <a:gd name="T25" fmla="*/ 1274 h 2717"/>
              <a:gd name="T26" fmla="*/ 2234 w 3396"/>
              <a:gd name="T27" fmla="*/ 1063 h 2717"/>
              <a:gd name="T28" fmla="*/ 2026 w 3396"/>
              <a:gd name="T29" fmla="*/ 859 h 2717"/>
              <a:gd name="T30" fmla="*/ 2152 w 3396"/>
              <a:gd name="T31" fmla="*/ 734 h 2717"/>
              <a:gd name="T32" fmla="*/ 1244 w 3396"/>
              <a:gd name="T33" fmla="*/ 734 h 2717"/>
              <a:gd name="T34" fmla="*/ 1370 w 3396"/>
              <a:gd name="T35" fmla="*/ 859 h 2717"/>
              <a:gd name="T36" fmla="*/ 1161 w 3396"/>
              <a:gd name="T37" fmla="*/ 1063 h 2717"/>
              <a:gd name="T38" fmla="*/ 1376 w 3396"/>
              <a:gd name="T39" fmla="*/ 1274 h 2717"/>
              <a:gd name="T40" fmla="*/ 1250 w 3396"/>
              <a:gd name="T41" fmla="*/ 1399 h 2717"/>
              <a:gd name="T42" fmla="*/ 909 w 3396"/>
              <a:gd name="T43" fmla="*/ 1063 h 2717"/>
              <a:gd name="T44" fmla="*/ 1244 w 3396"/>
              <a:gd name="T45" fmla="*/ 734 h 2717"/>
              <a:gd name="T46" fmla="*/ 1831 w 3396"/>
              <a:gd name="T47" fmla="*/ 594 h 2717"/>
              <a:gd name="T48" fmla="*/ 1995 w 3396"/>
              <a:gd name="T49" fmla="*/ 664 h 2717"/>
              <a:gd name="T50" fmla="*/ 1613 w 3396"/>
              <a:gd name="T51" fmla="*/ 1538 h 2717"/>
              <a:gd name="T52" fmla="*/ 1448 w 3396"/>
              <a:gd name="T53" fmla="*/ 1468 h 2717"/>
              <a:gd name="T54" fmla="*/ 1831 w 3396"/>
              <a:gd name="T55" fmla="*/ 594 h 2717"/>
              <a:gd name="T56" fmla="*/ 568 w 3396"/>
              <a:gd name="T57" fmla="*/ 322 h 2717"/>
              <a:gd name="T58" fmla="*/ 568 w 3396"/>
              <a:gd name="T59" fmla="*/ 1813 h 2717"/>
              <a:gd name="T60" fmla="*/ 2827 w 3396"/>
              <a:gd name="T61" fmla="*/ 1813 h 2717"/>
              <a:gd name="T62" fmla="*/ 2827 w 3396"/>
              <a:gd name="T63" fmla="*/ 322 h 2717"/>
              <a:gd name="T64" fmla="*/ 568 w 3396"/>
              <a:gd name="T65" fmla="*/ 322 h 2717"/>
              <a:gd name="T66" fmla="*/ 241 w 3396"/>
              <a:gd name="T67" fmla="*/ 0 h 2717"/>
              <a:gd name="T68" fmla="*/ 3155 w 3396"/>
              <a:gd name="T69" fmla="*/ 0 h 2717"/>
              <a:gd name="T70" fmla="*/ 3155 w 3396"/>
              <a:gd name="T71" fmla="*/ 2134 h 2717"/>
              <a:gd name="T72" fmla="*/ 241 w 3396"/>
              <a:gd name="T73" fmla="*/ 2134 h 2717"/>
              <a:gd name="T74" fmla="*/ 241 w 3396"/>
              <a:gd name="T75" fmla="*/ 0 h 27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396" h="2717">
                <a:moveTo>
                  <a:pt x="0" y="2329"/>
                </a:moveTo>
                <a:lnTo>
                  <a:pt x="1300" y="2329"/>
                </a:lnTo>
                <a:lnTo>
                  <a:pt x="1300" y="2522"/>
                </a:lnTo>
                <a:lnTo>
                  <a:pt x="2096" y="2522"/>
                </a:lnTo>
                <a:lnTo>
                  <a:pt x="2096" y="2329"/>
                </a:lnTo>
                <a:lnTo>
                  <a:pt x="3396" y="2329"/>
                </a:lnTo>
                <a:lnTo>
                  <a:pt x="3396" y="2717"/>
                </a:lnTo>
                <a:lnTo>
                  <a:pt x="0" y="2717"/>
                </a:lnTo>
                <a:lnTo>
                  <a:pt x="0" y="2329"/>
                </a:lnTo>
                <a:close/>
                <a:moveTo>
                  <a:pt x="2152" y="734"/>
                </a:moveTo>
                <a:lnTo>
                  <a:pt x="2487" y="1063"/>
                </a:lnTo>
                <a:lnTo>
                  <a:pt x="2147" y="1399"/>
                </a:lnTo>
                <a:lnTo>
                  <a:pt x="2020" y="1274"/>
                </a:lnTo>
                <a:lnTo>
                  <a:pt x="2234" y="1063"/>
                </a:lnTo>
                <a:lnTo>
                  <a:pt x="2026" y="859"/>
                </a:lnTo>
                <a:lnTo>
                  <a:pt x="2152" y="734"/>
                </a:lnTo>
                <a:close/>
                <a:moveTo>
                  <a:pt x="1244" y="734"/>
                </a:moveTo>
                <a:lnTo>
                  <a:pt x="1370" y="859"/>
                </a:lnTo>
                <a:lnTo>
                  <a:pt x="1161" y="1063"/>
                </a:lnTo>
                <a:lnTo>
                  <a:pt x="1376" y="1274"/>
                </a:lnTo>
                <a:lnTo>
                  <a:pt x="1250" y="1399"/>
                </a:lnTo>
                <a:lnTo>
                  <a:pt x="909" y="1063"/>
                </a:lnTo>
                <a:lnTo>
                  <a:pt x="1244" y="734"/>
                </a:lnTo>
                <a:close/>
                <a:moveTo>
                  <a:pt x="1831" y="594"/>
                </a:moveTo>
                <a:lnTo>
                  <a:pt x="1995" y="664"/>
                </a:lnTo>
                <a:lnTo>
                  <a:pt x="1613" y="1538"/>
                </a:lnTo>
                <a:lnTo>
                  <a:pt x="1448" y="1468"/>
                </a:lnTo>
                <a:lnTo>
                  <a:pt x="1831" y="594"/>
                </a:lnTo>
                <a:close/>
                <a:moveTo>
                  <a:pt x="568" y="322"/>
                </a:moveTo>
                <a:lnTo>
                  <a:pt x="568" y="1813"/>
                </a:lnTo>
                <a:lnTo>
                  <a:pt x="2827" y="1813"/>
                </a:lnTo>
                <a:lnTo>
                  <a:pt x="2827" y="322"/>
                </a:lnTo>
                <a:lnTo>
                  <a:pt x="568" y="322"/>
                </a:lnTo>
                <a:close/>
                <a:moveTo>
                  <a:pt x="241" y="0"/>
                </a:moveTo>
                <a:lnTo>
                  <a:pt x="3155" y="0"/>
                </a:lnTo>
                <a:lnTo>
                  <a:pt x="3155" y="2134"/>
                </a:lnTo>
                <a:lnTo>
                  <a:pt x="241" y="2134"/>
                </a:lnTo>
                <a:lnTo>
                  <a:pt x="241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881" name="Group 880"/>
          <p:cNvGrpSpPr/>
          <p:nvPr/>
        </p:nvGrpSpPr>
        <p:grpSpPr>
          <a:xfrm>
            <a:off x="3324367" y="3817566"/>
            <a:ext cx="265967" cy="323056"/>
            <a:chOff x="-1971675" y="4640263"/>
            <a:chExt cx="628650" cy="7635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79" name="Freeform 721"/>
            <p:cNvSpPr>
              <a:spLocks noEditPoints="1"/>
            </p:cNvSpPr>
            <p:nvPr/>
          </p:nvSpPr>
          <p:spPr bwMode="auto">
            <a:xfrm>
              <a:off x="-1971675" y="4640263"/>
              <a:ext cx="628650" cy="763588"/>
            </a:xfrm>
            <a:custGeom>
              <a:avLst/>
              <a:gdLst>
                <a:gd name="T0" fmla="*/ 527 w 2775"/>
                <a:gd name="T1" fmla="*/ 351 h 3366"/>
                <a:gd name="T2" fmla="*/ 1168 w 2775"/>
                <a:gd name="T3" fmla="*/ 1684 h 3366"/>
                <a:gd name="T4" fmla="*/ 527 w 2775"/>
                <a:gd name="T5" fmla="*/ 3015 h 3366"/>
                <a:gd name="T6" fmla="*/ 776 w 2775"/>
                <a:gd name="T7" fmla="*/ 3015 h 3366"/>
                <a:gd name="T8" fmla="*/ 1213 w 2775"/>
                <a:gd name="T9" fmla="*/ 2107 h 3366"/>
                <a:gd name="T10" fmla="*/ 1561 w 2775"/>
                <a:gd name="T11" fmla="*/ 2107 h 3366"/>
                <a:gd name="T12" fmla="*/ 1998 w 2775"/>
                <a:gd name="T13" fmla="*/ 3015 h 3366"/>
                <a:gd name="T14" fmla="*/ 2247 w 2775"/>
                <a:gd name="T15" fmla="*/ 3015 h 3366"/>
                <a:gd name="T16" fmla="*/ 1607 w 2775"/>
                <a:gd name="T17" fmla="*/ 1683 h 3366"/>
                <a:gd name="T18" fmla="*/ 2247 w 2775"/>
                <a:gd name="T19" fmla="*/ 351 h 3366"/>
                <a:gd name="T20" fmla="*/ 527 w 2775"/>
                <a:gd name="T21" fmla="*/ 351 h 3366"/>
                <a:gd name="T22" fmla="*/ 0 w 2775"/>
                <a:gd name="T23" fmla="*/ 0 h 3366"/>
                <a:gd name="T24" fmla="*/ 2775 w 2775"/>
                <a:gd name="T25" fmla="*/ 0 h 3366"/>
                <a:gd name="T26" fmla="*/ 2775 w 2775"/>
                <a:gd name="T27" fmla="*/ 351 h 3366"/>
                <a:gd name="T28" fmla="*/ 2508 w 2775"/>
                <a:gd name="T29" fmla="*/ 351 h 3366"/>
                <a:gd name="T30" fmla="*/ 1867 w 2775"/>
                <a:gd name="T31" fmla="*/ 1683 h 3366"/>
                <a:gd name="T32" fmla="*/ 2508 w 2775"/>
                <a:gd name="T33" fmla="*/ 3015 h 3366"/>
                <a:gd name="T34" fmla="*/ 2775 w 2775"/>
                <a:gd name="T35" fmla="*/ 3015 h 3366"/>
                <a:gd name="T36" fmla="*/ 2775 w 2775"/>
                <a:gd name="T37" fmla="*/ 3366 h 3366"/>
                <a:gd name="T38" fmla="*/ 0 w 2775"/>
                <a:gd name="T39" fmla="*/ 3366 h 3366"/>
                <a:gd name="T40" fmla="*/ 0 w 2775"/>
                <a:gd name="T41" fmla="*/ 3015 h 3366"/>
                <a:gd name="T42" fmla="*/ 267 w 2775"/>
                <a:gd name="T43" fmla="*/ 3015 h 3366"/>
                <a:gd name="T44" fmla="*/ 907 w 2775"/>
                <a:gd name="T45" fmla="*/ 1684 h 3366"/>
                <a:gd name="T46" fmla="*/ 267 w 2775"/>
                <a:gd name="T47" fmla="*/ 351 h 3366"/>
                <a:gd name="T48" fmla="*/ 0 w 2775"/>
                <a:gd name="T49" fmla="*/ 351 h 3366"/>
                <a:gd name="T50" fmla="*/ 0 w 2775"/>
                <a:gd name="T51" fmla="*/ 0 h 3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775" h="3366">
                  <a:moveTo>
                    <a:pt x="527" y="351"/>
                  </a:moveTo>
                  <a:lnTo>
                    <a:pt x="1168" y="1684"/>
                  </a:lnTo>
                  <a:lnTo>
                    <a:pt x="527" y="3015"/>
                  </a:lnTo>
                  <a:lnTo>
                    <a:pt x="776" y="3015"/>
                  </a:lnTo>
                  <a:lnTo>
                    <a:pt x="1213" y="2107"/>
                  </a:lnTo>
                  <a:lnTo>
                    <a:pt x="1561" y="2107"/>
                  </a:lnTo>
                  <a:lnTo>
                    <a:pt x="1998" y="3015"/>
                  </a:lnTo>
                  <a:lnTo>
                    <a:pt x="2247" y="3015"/>
                  </a:lnTo>
                  <a:lnTo>
                    <a:pt x="1607" y="1683"/>
                  </a:lnTo>
                  <a:lnTo>
                    <a:pt x="2247" y="351"/>
                  </a:lnTo>
                  <a:lnTo>
                    <a:pt x="527" y="351"/>
                  </a:lnTo>
                  <a:close/>
                  <a:moveTo>
                    <a:pt x="0" y="0"/>
                  </a:moveTo>
                  <a:lnTo>
                    <a:pt x="2775" y="0"/>
                  </a:lnTo>
                  <a:lnTo>
                    <a:pt x="2775" y="351"/>
                  </a:lnTo>
                  <a:lnTo>
                    <a:pt x="2508" y="351"/>
                  </a:lnTo>
                  <a:lnTo>
                    <a:pt x="1867" y="1683"/>
                  </a:lnTo>
                  <a:lnTo>
                    <a:pt x="2508" y="3015"/>
                  </a:lnTo>
                  <a:lnTo>
                    <a:pt x="2775" y="3015"/>
                  </a:lnTo>
                  <a:lnTo>
                    <a:pt x="2775" y="3366"/>
                  </a:lnTo>
                  <a:lnTo>
                    <a:pt x="0" y="3366"/>
                  </a:lnTo>
                  <a:lnTo>
                    <a:pt x="0" y="3015"/>
                  </a:lnTo>
                  <a:lnTo>
                    <a:pt x="267" y="3015"/>
                  </a:lnTo>
                  <a:lnTo>
                    <a:pt x="907" y="1684"/>
                  </a:lnTo>
                  <a:lnTo>
                    <a:pt x="267" y="351"/>
                  </a:lnTo>
                  <a:lnTo>
                    <a:pt x="0" y="35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0" name="Freeform 722"/>
            <p:cNvSpPr>
              <a:spLocks/>
            </p:cNvSpPr>
            <p:nvPr/>
          </p:nvSpPr>
          <p:spPr bwMode="auto">
            <a:xfrm>
              <a:off x="-1717675" y="4881563"/>
              <a:ext cx="120650" cy="71438"/>
            </a:xfrm>
            <a:custGeom>
              <a:avLst/>
              <a:gdLst>
                <a:gd name="T0" fmla="*/ 0 w 536"/>
                <a:gd name="T1" fmla="*/ 0 h 313"/>
                <a:gd name="T2" fmla="*/ 536 w 536"/>
                <a:gd name="T3" fmla="*/ 0 h 313"/>
                <a:gd name="T4" fmla="*/ 386 w 536"/>
                <a:gd name="T5" fmla="*/ 313 h 313"/>
                <a:gd name="T6" fmla="*/ 150 w 536"/>
                <a:gd name="T7" fmla="*/ 313 h 313"/>
                <a:gd name="T8" fmla="*/ 0 w 536"/>
                <a:gd name="T9" fmla="*/ 0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6" h="313">
                  <a:moveTo>
                    <a:pt x="0" y="0"/>
                  </a:moveTo>
                  <a:lnTo>
                    <a:pt x="536" y="0"/>
                  </a:lnTo>
                  <a:lnTo>
                    <a:pt x="386" y="313"/>
                  </a:lnTo>
                  <a:lnTo>
                    <a:pt x="150" y="31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90" name="Group 889"/>
          <p:cNvGrpSpPr/>
          <p:nvPr/>
        </p:nvGrpSpPr>
        <p:grpSpPr>
          <a:xfrm>
            <a:off x="1054786" y="3819245"/>
            <a:ext cx="307609" cy="319698"/>
            <a:chOff x="-2855913" y="5629276"/>
            <a:chExt cx="727076" cy="75565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85" name="Freeform 727"/>
            <p:cNvSpPr>
              <a:spLocks noEditPoints="1"/>
            </p:cNvSpPr>
            <p:nvPr/>
          </p:nvSpPr>
          <p:spPr bwMode="auto">
            <a:xfrm>
              <a:off x="-2855913" y="5629276"/>
              <a:ext cx="604838" cy="755650"/>
            </a:xfrm>
            <a:custGeom>
              <a:avLst/>
              <a:gdLst>
                <a:gd name="T0" fmla="*/ 779 w 2667"/>
                <a:gd name="T1" fmla="*/ 384 h 3334"/>
                <a:gd name="T2" fmla="*/ 400 w 2667"/>
                <a:gd name="T3" fmla="*/ 787 h 3334"/>
                <a:gd name="T4" fmla="*/ 779 w 2667"/>
                <a:gd name="T5" fmla="*/ 787 h 3334"/>
                <a:gd name="T6" fmla="*/ 779 w 2667"/>
                <a:gd name="T7" fmla="*/ 384 h 3334"/>
                <a:gd name="T8" fmla="*/ 855 w 2667"/>
                <a:gd name="T9" fmla="*/ 0 h 3334"/>
                <a:gd name="T10" fmla="*/ 2667 w 2667"/>
                <a:gd name="T11" fmla="*/ 0 h 3334"/>
                <a:gd name="T12" fmla="*/ 2667 w 2667"/>
                <a:gd name="T13" fmla="*/ 1531 h 3334"/>
                <a:gd name="T14" fmla="*/ 2618 w 2667"/>
                <a:gd name="T15" fmla="*/ 1503 h 3334"/>
                <a:gd name="T16" fmla="*/ 2567 w 2667"/>
                <a:gd name="T17" fmla="*/ 1479 h 3334"/>
                <a:gd name="T18" fmla="*/ 2514 w 2667"/>
                <a:gd name="T19" fmla="*/ 1461 h 3334"/>
                <a:gd name="T20" fmla="*/ 2461 w 2667"/>
                <a:gd name="T21" fmla="*/ 1446 h 3334"/>
                <a:gd name="T22" fmla="*/ 2461 w 2667"/>
                <a:gd name="T23" fmla="*/ 208 h 3334"/>
                <a:gd name="T24" fmla="*/ 986 w 2667"/>
                <a:gd name="T25" fmla="*/ 208 h 3334"/>
                <a:gd name="T26" fmla="*/ 986 w 2667"/>
                <a:gd name="T27" fmla="*/ 995 h 3334"/>
                <a:gd name="T28" fmla="*/ 206 w 2667"/>
                <a:gd name="T29" fmla="*/ 995 h 3334"/>
                <a:gd name="T30" fmla="*/ 206 w 2667"/>
                <a:gd name="T31" fmla="*/ 3126 h 3334"/>
                <a:gd name="T32" fmla="*/ 2461 w 2667"/>
                <a:gd name="T33" fmla="*/ 3126 h 3334"/>
                <a:gd name="T34" fmla="*/ 2461 w 2667"/>
                <a:gd name="T35" fmla="*/ 2905 h 3334"/>
                <a:gd name="T36" fmla="*/ 2492 w 2667"/>
                <a:gd name="T37" fmla="*/ 2899 h 3334"/>
                <a:gd name="T38" fmla="*/ 2521 w 2667"/>
                <a:gd name="T39" fmla="*/ 2891 h 3334"/>
                <a:gd name="T40" fmla="*/ 2667 w 2667"/>
                <a:gd name="T41" fmla="*/ 3039 h 3334"/>
                <a:gd name="T42" fmla="*/ 2667 w 2667"/>
                <a:gd name="T43" fmla="*/ 3334 h 3334"/>
                <a:gd name="T44" fmla="*/ 0 w 2667"/>
                <a:gd name="T45" fmla="*/ 3334 h 3334"/>
                <a:gd name="T46" fmla="*/ 0 w 2667"/>
                <a:gd name="T47" fmla="*/ 911 h 3334"/>
                <a:gd name="T48" fmla="*/ 855 w 2667"/>
                <a:gd name="T49" fmla="*/ 0 h 3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667" h="3334">
                  <a:moveTo>
                    <a:pt x="779" y="384"/>
                  </a:moveTo>
                  <a:lnTo>
                    <a:pt x="400" y="787"/>
                  </a:lnTo>
                  <a:lnTo>
                    <a:pt x="779" y="787"/>
                  </a:lnTo>
                  <a:lnTo>
                    <a:pt x="779" y="384"/>
                  </a:lnTo>
                  <a:close/>
                  <a:moveTo>
                    <a:pt x="855" y="0"/>
                  </a:moveTo>
                  <a:lnTo>
                    <a:pt x="2667" y="0"/>
                  </a:lnTo>
                  <a:lnTo>
                    <a:pt x="2667" y="1531"/>
                  </a:lnTo>
                  <a:lnTo>
                    <a:pt x="2618" y="1503"/>
                  </a:lnTo>
                  <a:lnTo>
                    <a:pt x="2567" y="1479"/>
                  </a:lnTo>
                  <a:lnTo>
                    <a:pt x="2514" y="1461"/>
                  </a:lnTo>
                  <a:lnTo>
                    <a:pt x="2461" y="1446"/>
                  </a:lnTo>
                  <a:lnTo>
                    <a:pt x="2461" y="208"/>
                  </a:lnTo>
                  <a:lnTo>
                    <a:pt x="986" y="208"/>
                  </a:lnTo>
                  <a:lnTo>
                    <a:pt x="986" y="995"/>
                  </a:lnTo>
                  <a:lnTo>
                    <a:pt x="206" y="995"/>
                  </a:lnTo>
                  <a:lnTo>
                    <a:pt x="206" y="3126"/>
                  </a:lnTo>
                  <a:lnTo>
                    <a:pt x="2461" y="3126"/>
                  </a:lnTo>
                  <a:lnTo>
                    <a:pt x="2461" y="2905"/>
                  </a:lnTo>
                  <a:lnTo>
                    <a:pt x="2492" y="2899"/>
                  </a:lnTo>
                  <a:lnTo>
                    <a:pt x="2521" y="2891"/>
                  </a:lnTo>
                  <a:lnTo>
                    <a:pt x="2667" y="3039"/>
                  </a:lnTo>
                  <a:lnTo>
                    <a:pt x="2667" y="3334"/>
                  </a:lnTo>
                  <a:lnTo>
                    <a:pt x="0" y="3334"/>
                  </a:lnTo>
                  <a:lnTo>
                    <a:pt x="0" y="911"/>
                  </a:lnTo>
                  <a:lnTo>
                    <a:pt x="8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6" name="Freeform 728"/>
            <p:cNvSpPr>
              <a:spLocks/>
            </p:cNvSpPr>
            <p:nvPr/>
          </p:nvSpPr>
          <p:spPr bwMode="auto">
            <a:xfrm>
              <a:off x="-2752725" y="5988051"/>
              <a:ext cx="311150" cy="52388"/>
            </a:xfrm>
            <a:custGeom>
              <a:avLst/>
              <a:gdLst>
                <a:gd name="T0" fmla="*/ 0 w 1375"/>
                <a:gd name="T1" fmla="*/ 0 h 235"/>
                <a:gd name="T2" fmla="*/ 1375 w 1375"/>
                <a:gd name="T3" fmla="*/ 0 h 235"/>
                <a:gd name="T4" fmla="*/ 1338 w 1375"/>
                <a:gd name="T5" fmla="*/ 30 h 235"/>
                <a:gd name="T6" fmla="*/ 1304 w 1375"/>
                <a:gd name="T7" fmla="*/ 63 h 235"/>
                <a:gd name="T8" fmla="*/ 1267 w 1375"/>
                <a:gd name="T9" fmla="*/ 102 h 235"/>
                <a:gd name="T10" fmla="*/ 1234 w 1375"/>
                <a:gd name="T11" fmla="*/ 145 h 235"/>
                <a:gd name="T12" fmla="*/ 1204 w 1375"/>
                <a:gd name="T13" fmla="*/ 188 h 235"/>
                <a:gd name="T14" fmla="*/ 1177 w 1375"/>
                <a:gd name="T15" fmla="*/ 235 h 235"/>
                <a:gd name="T16" fmla="*/ 0 w 1375"/>
                <a:gd name="T17" fmla="*/ 235 h 235"/>
                <a:gd name="T18" fmla="*/ 0 w 1375"/>
                <a:gd name="T19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75" h="235">
                  <a:moveTo>
                    <a:pt x="0" y="0"/>
                  </a:moveTo>
                  <a:lnTo>
                    <a:pt x="1375" y="0"/>
                  </a:lnTo>
                  <a:lnTo>
                    <a:pt x="1338" y="30"/>
                  </a:lnTo>
                  <a:lnTo>
                    <a:pt x="1304" y="63"/>
                  </a:lnTo>
                  <a:lnTo>
                    <a:pt x="1267" y="102"/>
                  </a:lnTo>
                  <a:lnTo>
                    <a:pt x="1234" y="145"/>
                  </a:lnTo>
                  <a:lnTo>
                    <a:pt x="1204" y="188"/>
                  </a:lnTo>
                  <a:lnTo>
                    <a:pt x="1177" y="235"/>
                  </a:lnTo>
                  <a:lnTo>
                    <a:pt x="0" y="23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7" name="Freeform 729"/>
            <p:cNvSpPr>
              <a:spLocks/>
            </p:cNvSpPr>
            <p:nvPr/>
          </p:nvSpPr>
          <p:spPr bwMode="auto">
            <a:xfrm>
              <a:off x="-2752725" y="6092826"/>
              <a:ext cx="247650" cy="52388"/>
            </a:xfrm>
            <a:custGeom>
              <a:avLst/>
              <a:gdLst>
                <a:gd name="T0" fmla="*/ 0 w 1098"/>
                <a:gd name="T1" fmla="*/ 0 h 235"/>
                <a:gd name="T2" fmla="*/ 1098 w 1098"/>
                <a:gd name="T3" fmla="*/ 0 h 235"/>
                <a:gd name="T4" fmla="*/ 1089 w 1098"/>
                <a:gd name="T5" fmla="*/ 66 h 235"/>
                <a:gd name="T6" fmla="*/ 1086 w 1098"/>
                <a:gd name="T7" fmla="*/ 132 h 235"/>
                <a:gd name="T8" fmla="*/ 1088 w 1098"/>
                <a:gd name="T9" fmla="*/ 183 h 235"/>
                <a:gd name="T10" fmla="*/ 1093 w 1098"/>
                <a:gd name="T11" fmla="*/ 235 h 235"/>
                <a:gd name="T12" fmla="*/ 0 w 1098"/>
                <a:gd name="T13" fmla="*/ 235 h 235"/>
                <a:gd name="T14" fmla="*/ 0 w 1098"/>
                <a:gd name="T15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8" h="235">
                  <a:moveTo>
                    <a:pt x="0" y="0"/>
                  </a:moveTo>
                  <a:lnTo>
                    <a:pt x="1098" y="0"/>
                  </a:lnTo>
                  <a:lnTo>
                    <a:pt x="1089" y="66"/>
                  </a:lnTo>
                  <a:lnTo>
                    <a:pt x="1086" y="132"/>
                  </a:lnTo>
                  <a:lnTo>
                    <a:pt x="1088" y="183"/>
                  </a:lnTo>
                  <a:lnTo>
                    <a:pt x="1093" y="235"/>
                  </a:lnTo>
                  <a:lnTo>
                    <a:pt x="0" y="23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8" name="Freeform 730"/>
            <p:cNvSpPr>
              <a:spLocks/>
            </p:cNvSpPr>
            <p:nvPr/>
          </p:nvSpPr>
          <p:spPr bwMode="auto">
            <a:xfrm>
              <a:off x="-2752725" y="6202363"/>
              <a:ext cx="309563" cy="53975"/>
            </a:xfrm>
            <a:custGeom>
              <a:avLst/>
              <a:gdLst>
                <a:gd name="T0" fmla="*/ 0 w 1365"/>
                <a:gd name="T1" fmla="*/ 0 h 236"/>
                <a:gd name="T2" fmla="*/ 1172 w 1365"/>
                <a:gd name="T3" fmla="*/ 0 h 236"/>
                <a:gd name="T4" fmla="*/ 1200 w 1365"/>
                <a:gd name="T5" fmla="*/ 48 h 236"/>
                <a:gd name="T6" fmla="*/ 1232 w 1365"/>
                <a:gd name="T7" fmla="*/ 95 h 236"/>
                <a:gd name="T8" fmla="*/ 1266 w 1365"/>
                <a:gd name="T9" fmla="*/ 139 h 236"/>
                <a:gd name="T10" fmla="*/ 1304 w 1365"/>
                <a:gd name="T11" fmla="*/ 180 h 236"/>
                <a:gd name="T12" fmla="*/ 1334 w 1365"/>
                <a:gd name="T13" fmla="*/ 209 h 236"/>
                <a:gd name="T14" fmla="*/ 1365 w 1365"/>
                <a:gd name="T15" fmla="*/ 236 h 236"/>
                <a:gd name="T16" fmla="*/ 0 w 1365"/>
                <a:gd name="T17" fmla="*/ 236 h 236"/>
                <a:gd name="T18" fmla="*/ 0 w 1365"/>
                <a:gd name="T19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65" h="236">
                  <a:moveTo>
                    <a:pt x="0" y="0"/>
                  </a:moveTo>
                  <a:lnTo>
                    <a:pt x="1172" y="0"/>
                  </a:lnTo>
                  <a:lnTo>
                    <a:pt x="1200" y="48"/>
                  </a:lnTo>
                  <a:lnTo>
                    <a:pt x="1232" y="95"/>
                  </a:lnTo>
                  <a:lnTo>
                    <a:pt x="1266" y="139"/>
                  </a:lnTo>
                  <a:lnTo>
                    <a:pt x="1304" y="180"/>
                  </a:lnTo>
                  <a:lnTo>
                    <a:pt x="1334" y="209"/>
                  </a:lnTo>
                  <a:lnTo>
                    <a:pt x="1365" y="236"/>
                  </a:lnTo>
                  <a:lnTo>
                    <a:pt x="0" y="23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9" name="Freeform 731"/>
            <p:cNvSpPr>
              <a:spLocks noEditPoints="1"/>
            </p:cNvSpPr>
            <p:nvPr/>
          </p:nvSpPr>
          <p:spPr bwMode="auto">
            <a:xfrm>
              <a:off x="-2479675" y="5980113"/>
              <a:ext cx="350838" cy="355600"/>
            </a:xfrm>
            <a:custGeom>
              <a:avLst/>
              <a:gdLst>
                <a:gd name="T0" fmla="*/ 578 w 1547"/>
                <a:gd name="T1" fmla="*/ 224 h 1563"/>
                <a:gd name="T2" fmla="*/ 492 w 1547"/>
                <a:gd name="T3" fmla="*/ 243 h 1563"/>
                <a:gd name="T4" fmla="*/ 410 w 1547"/>
                <a:gd name="T5" fmla="*/ 283 h 1563"/>
                <a:gd name="T6" fmla="*/ 337 w 1547"/>
                <a:gd name="T7" fmla="*/ 341 h 1563"/>
                <a:gd name="T8" fmla="*/ 279 w 1547"/>
                <a:gd name="T9" fmla="*/ 415 h 1563"/>
                <a:gd name="T10" fmla="*/ 241 w 1547"/>
                <a:gd name="T11" fmla="*/ 496 h 1563"/>
                <a:gd name="T12" fmla="*/ 222 w 1547"/>
                <a:gd name="T13" fmla="*/ 584 h 1563"/>
                <a:gd name="T14" fmla="*/ 222 w 1547"/>
                <a:gd name="T15" fmla="*/ 673 h 1563"/>
                <a:gd name="T16" fmla="*/ 241 w 1547"/>
                <a:gd name="T17" fmla="*/ 760 h 1563"/>
                <a:gd name="T18" fmla="*/ 279 w 1547"/>
                <a:gd name="T19" fmla="*/ 843 h 1563"/>
                <a:gd name="T20" fmla="*/ 337 w 1547"/>
                <a:gd name="T21" fmla="*/ 916 h 1563"/>
                <a:gd name="T22" fmla="*/ 410 w 1547"/>
                <a:gd name="T23" fmla="*/ 975 h 1563"/>
                <a:gd name="T24" fmla="*/ 492 w 1547"/>
                <a:gd name="T25" fmla="*/ 1014 h 1563"/>
                <a:gd name="T26" fmla="*/ 578 w 1547"/>
                <a:gd name="T27" fmla="*/ 1033 h 1563"/>
                <a:gd name="T28" fmla="*/ 667 w 1547"/>
                <a:gd name="T29" fmla="*/ 1033 h 1563"/>
                <a:gd name="T30" fmla="*/ 753 w 1547"/>
                <a:gd name="T31" fmla="*/ 1014 h 1563"/>
                <a:gd name="T32" fmla="*/ 834 w 1547"/>
                <a:gd name="T33" fmla="*/ 975 h 1563"/>
                <a:gd name="T34" fmla="*/ 907 w 1547"/>
                <a:gd name="T35" fmla="*/ 916 h 1563"/>
                <a:gd name="T36" fmla="*/ 964 w 1547"/>
                <a:gd name="T37" fmla="*/ 843 h 1563"/>
                <a:gd name="T38" fmla="*/ 1003 w 1547"/>
                <a:gd name="T39" fmla="*/ 760 h 1563"/>
                <a:gd name="T40" fmla="*/ 1023 w 1547"/>
                <a:gd name="T41" fmla="*/ 673 h 1563"/>
                <a:gd name="T42" fmla="*/ 1023 w 1547"/>
                <a:gd name="T43" fmla="*/ 584 h 1563"/>
                <a:gd name="T44" fmla="*/ 1003 w 1547"/>
                <a:gd name="T45" fmla="*/ 496 h 1563"/>
                <a:gd name="T46" fmla="*/ 964 w 1547"/>
                <a:gd name="T47" fmla="*/ 415 h 1563"/>
                <a:gd name="T48" fmla="*/ 907 w 1547"/>
                <a:gd name="T49" fmla="*/ 341 h 1563"/>
                <a:gd name="T50" fmla="*/ 834 w 1547"/>
                <a:gd name="T51" fmla="*/ 283 h 1563"/>
                <a:gd name="T52" fmla="*/ 753 w 1547"/>
                <a:gd name="T53" fmla="*/ 243 h 1563"/>
                <a:gd name="T54" fmla="*/ 667 w 1547"/>
                <a:gd name="T55" fmla="*/ 224 h 1563"/>
                <a:gd name="T56" fmla="*/ 594 w 1547"/>
                <a:gd name="T57" fmla="*/ 0 h 1563"/>
                <a:gd name="T58" fmla="*/ 707 w 1547"/>
                <a:gd name="T59" fmla="*/ 5 h 1563"/>
                <a:gd name="T60" fmla="*/ 817 w 1547"/>
                <a:gd name="T61" fmla="*/ 31 h 1563"/>
                <a:gd name="T62" fmla="*/ 921 w 1547"/>
                <a:gd name="T63" fmla="*/ 77 h 1563"/>
                <a:gd name="T64" fmla="*/ 1018 w 1547"/>
                <a:gd name="T65" fmla="*/ 142 h 1563"/>
                <a:gd name="T66" fmla="*/ 1104 w 1547"/>
                <a:gd name="T67" fmla="*/ 229 h 1563"/>
                <a:gd name="T68" fmla="*/ 1170 w 1547"/>
                <a:gd name="T69" fmla="*/ 329 h 1563"/>
                <a:gd name="T70" fmla="*/ 1215 w 1547"/>
                <a:gd name="T71" fmla="*/ 436 h 1563"/>
                <a:gd name="T72" fmla="*/ 1240 w 1547"/>
                <a:gd name="T73" fmla="*/ 550 h 1563"/>
                <a:gd name="T74" fmla="*/ 1243 w 1547"/>
                <a:gd name="T75" fmla="*/ 665 h 1563"/>
                <a:gd name="T76" fmla="*/ 1226 w 1547"/>
                <a:gd name="T77" fmla="*/ 779 h 1563"/>
                <a:gd name="T78" fmla="*/ 1188 w 1547"/>
                <a:gd name="T79" fmla="*/ 890 h 1563"/>
                <a:gd name="T80" fmla="*/ 1240 w 1547"/>
                <a:gd name="T81" fmla="*/ 1563 h 1563"/>
                <a:gd name="T82" fmla="*/ 826 w 1547"/>
                <a:gd name="T83" fmla="*/ 1223 h 1563"/>
                <a:gd name="T84" fmla="*/ 715 w 1547"/>
                <a:gd name="T85" fmla="*/ 1250 h 1563"/>
                <a:gd name="T86" fmla="*/ 601 w 1547"/>
                <a:gd name="T87" fmla="*/ 1256 h 1563"/>
                <a:gd name="T88" fmla="*/ 487 w 1547"/>
                <a:gd name="T89" fmla="*/ 1242 h 1563"/>
                <a:gd name="T90" fmla="*/ 377 w 1547"/>
                <a:gd name="T91" fmla="*/ 1207 h 1563"/>
                <a:gd name="T92" fmla="*/ 275 w 1547"/>
                <a:gd name="T93" fmla="*/ 1151 h 1563"/>
                <a:gd name="T94" fmla="*/ 182 w 1547"/>
                <a:gd name="T95" fmla="*/ 1073 h 1563"/>
                <a:gd name="T96" fmla="*/ 105 w 1547"/>
                <a:gd name="T97" fmla="*/ 981 h 1563"/>
                <a:gd name="T98" fmla="*/ 50 w 1547"/>
                <a:gd name="T99" fmla="*/ 879 h 1563"/>
                <a:gd name="T100" fmla="*/ 15 w 1547"/>
                <a:gd name="T101" fmla="*/ 770 h 1563"/>
                <a:gd name="T102" fmla="*/ 0 w 1547"/>
                <a:gd name="T103" fmla="*/ 657 h 1563"/>
                <a:gd name="T104" fmla="*/ 5 w 1547"/>
                <a:gd name="T105" fmla="*/ 543 h 1563"/>
                <a:gd name="T106" fmla="*/ 30 w 1547"/>
                <a:gd name="T107" fmla="*/ 432 h 1563"/>
                <a:gd name="T108" fmla="*/ 75 w 1547"/>
                <a:gd name="T109" fmla="*/ 326 h 1563"/>
                <a:gd name="T110" fmla="*/ 141 w 1547"/>
                <a:gd name="T111" fmla="*/ 228 h 1563"/>
                <a:gd name="T112" fmla="*/ 226 w 1547"/>
                <a:gd name="T113" fmla="*/ 142 h 1563"/>
                <a:gd name="T114" fmla="*/ 322 w 1547"/>
                <a:gd name="T115" fmla="*/ 77 h 1563"/>
                <a:gd name="T116" fmla="*/ 428 w 1547"/>
                <a:gd name="T117" fmla="*/ 31 h 1563"/>
                <a:gd name="T118" fmla="*/ 538 w 1547"/>
                <a:gd name="T119" fmla="*/ 5 h 1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47" h="1563">
                  <a:moveTo>
                    <a:pt x="622" y="222"/>
                  </a:moveTo>
                  <a:lnTo>
                    <a:pt x="578" y="224"/>
                  </a:lnTo>
                  <a:lnTo>
                    <a:pt x="534" y="231"/>
                  </a:lnTo>
                  <a:lnTo>
                    <a:pt x="492" y="243"/>
                  </a:lnTo>
                  <a:lnTo>
                    <a:pt x="450" y="261"/>
                  </a:lnTo>
                  <a:lnTo>
                    <a:pt x="410" y="283"/>
                  </a:lnTo>
                  <a:lnTo>
                    <a:pt x="372" y="309"/>
                  </a:lnTo>
                  <a:lnTo>
                    <a:pt x="337" y="341"/>
                  </a:lnTo>
                  <a:lnTo>
                    <a:pt x="306" y="376"/>
                  </a:lnTo>
                  <a:lnTo>
                    <a:pt x="279" y="415"/>
                  </a:lnTo>
                  <a:lnTo>
                    <a:pt x="258" y="455"/>
                  </a:lnTo>
                  <a:lnTo>
                    <a:pt x="241" y="496"/>
                  </a:lnTo>
                  <a:lnTo>
                    <a:pt x="228" y="540"/>
                  </a:lnTo>
                  <a:lnTo>
                    <a:pt x="222" y="584"/>
                  </a:lnTo>
                  <a:lnTo>
                    <a:pt x="220" y="628"/>
                  </a:lnTo>
                  <a:lnTo>
                    <a:pt x="222" y="673"/>
                  </a:lnTo>
                  <a:lnTo>
                    <a:pt x="228" y="718"/>
                  </a:lnTo>
                  <a:lnTo>
                    <a:pt x="241" y="760"/>
                  </a:lnTo>
                  <a:lnTo>
                    <a:pt x="258" y="803"/>
                  </a:lnTo>
                  <a:lnTo>
                    <a:pt x="279" y="843"/>
                  </a:lnTo>
                  <a:lnTo>
                    <a:pt x="306" y="881"/>
                  </a:lnTo>
                  <a:lnTo>
                    <a:pt x="337" y="916"/>
                  </a:lnTo>
                  <a:lnTo>
                    <a:pt x="372" y="948"/>
                  </a:lnTo>
                  <a:lnTo>
                    <a:pt x="410" y="975"/>
                  </a:lnTo>
                  <a:lnTo>
                    <a:pt x="450" y="997"/>
                  </a:lnTo>
                  <a:lnTo>
                    <a:pt x="492" y="1014"/>
                  </a:lnTo>
                  <a:lnTo>
                    <a:pt x="534" y="1026"/>
                  </a:lnTo>
                  <a:lnTo>
                    <a:pt x="578" y="1033"/>
                  </a:lnTo>
                  <a:lnTo>
                    <a:pt x="622" y="1036"/>
                  </a:lnTo>
                  <a:lnTo>
                    <a:pt x="667" y="1033"/>
                  </a:lnTo>
                  <a:lnTo>
                    <a:pt x="710" y="1026"/>
                  </a:lnTo>
                  <a:lnTo>
                    <a:pt x="753" y="1014"/>
                  </a:lnTo>
                  <a:lnTo>
                    <a:pt x="794" y="997"/>
                  </a:lnTo>
                  <a:lnTo>
                    <a:pt x="834" y="975"/>
                  </a:lnTo>
                  <a:lnTo>
                    <a:pt x="872" y="948"/>
                  </a:lnTo>
                  <a:lnTo>
                    <a:pt x="907" y="916"/>
                  </a:lnTo>
                  <a:lnTo>
                    <a:pt x="939" y="881"/>
                  </a:lnTo>
                  <a:lnTo>
                    <a:pt x="964" y="843"/>
                  </a:lnTo>
                  <a:lnTo>
                    <a:pt x="986" y="803"/>
                  </a:lnTo>
                  <a:lnTo>
                    <a:pt x="1003" y="760"/>
                  </a:lnTo>
                  <a:lnTo>
                    <a:pt x="1015" y="718"/>
                  </a:lnTo>
                  <a:lnTo>
                    <a:pt x="1023" y="673"/>
                  </a:lnTo>
                  <a:lnTo>
                    <a:pt x="1025" y="628"/>
                  </a:lnTo>
                  <a:lnTo>
                    <a:pt x="1023" y="584"/>
                  </a:lnTo>
                  <a:lnTo>
                    <a:pt x="1015" y="540"/>
                  </a:lnTo>
                  <a:lnTo>
                    <a:pt x="1003" y="496"/>
                  </a:lnTo>
                  <a:lnTo>
                    <a:pt x="986" y="455"/>
                  </a:lnTo>
                  <a:lnTo>
                    <a:pt x="964" y="415"/>
                  </a:lnTo>
                  <a:lnTo>
                    <a:pt x="939" y="376"/>
                  </a:lnTo>
                  <a:lnTo>
                    <a:pt x="907" y="341"/>
                  </a:lnTo>
                  <a:lnTo>
                    <a:pt x="872" y="309"/>
                  </a:lnTo>
                  <a:lnTo>
                    <a:pt x="834" y="283"/>
                  </a:lnTo>
                  <a:lnTo>
                    <a:pt x="794" y="261"/>
                  </a:lnTo>
                  <a:lnTo>
                    <a:pt x="753" y="243"/>
                  </a:lnTo>
                  <a:lnTo>
                    <a:pt x="710" y="231"/>
                  </a:lnTo>
                  <a:lnTo>
                    <a:pt x="667" y="224"/>
                  </a:lnTo>
                  <a:lnTo>
                    <a:pt x="622" y="222"/>
                  </a:lnTo>
                  <a:close/>
                  <a:moveTo>
                    <a:pt x="594" y="0"/>
                  </a:moveTo>
                  <a:lnTo>
                    <a:pt x="650" y="0"/>
                  </a:lnTo>
                  <a:lnTo>
                    <a:pt x="707" y="5"/>
                  </a:lnTo>
                  <a:lnTo>
                    <a:pt x="762" y="16"/>
                  </a:lnTo>
                  <a:lnTo>
                    <a:pt x="817" y="31"/>
                  </a:lnTo>
                  <a:lnTo>
                    <a:pt x="870" y="50"/>
                  </a:lnTo>
                  <a:lnTo>
                    <a:pt x="921" y="77"/>
                  </a:lnTo>
                  <a:lnTo>
                    <a:pt x="971" y="107"/>
                  </a:lnTo>
                  <a:lnTo>
                    <a:pt x="1018" y="142"/>
                  </a:lnTo>
                  <a:lnTo>
                    <a:pt x="1063" y="184"/>
                  </a:lnTo>
                  <a:lnTo>
                    <a:pt x="1104" y="229"/>
                  </a:lnTo>
                  <a:lnTo>
                    <a:pt x="1139" y="277"/>
                  </a:lnTo>
                  <a:lnTo>
                    <a:pt x="1170" y="329"/>
                  </a:lnTo>
                  <a:lnTo>
                    <a:pt x="1195" y="382"/>
                  </a:lnTo>
                  <a:lnTo>
                    <a:pt x="1215" y="436"/>
                  </a:lnTo>
                  <a:lnTo>
                    <a:pt x="1230" y="492"/>
                  </a:lnTo>
                  <a:lnTo>
                    <a:pt x="1240" y="550"/>
                  </a:lnTo>
                  <a:lnTo>
                    <a:pt x="1244" y="608"/>
                  </a:lnTo>
                  <a:lnTo>
                    <a:pt x="1243" y="665"/>
                  </a:lnTo>
                  <a:lnTo>
                    <a:pt x="1238" y="722"/>
                  </a:lnTo>
                  <a:lnTo>
                    <a:pt x="1226" y="779"/>
                  </a:lnTo>
                  <a:lnTo>
                    <a:pt x="1209" y="836"/>
                  </a:lnTo>
                  <a:lnTo>
                    <a:pt x="1188" y="890"/>
                  </a:lnTo>
                  <a:lnTo>
                    <a:pt x="1547" y="1252"/>
                  </a:lnTo>
                  <a:lnTo>
                    <a:pt x="1240" y="1563"/>
                  </a:lnTo>
                  <a:lnTo>
                    <a:pt x="880" y="1201"/>
                  </a:lnTo>
                  <a:lnTo>
                    <a:pt x="826" y="1223"/>
                  </a:lnTo>
                  <a:lnTo>
                    <a:pt x="771" y="1239"/>
                  </a:lnTo>
                  <a:lnTo>
                    <a:pt x="715" y="1250"/>
                  </a:lnTo>
                  <a:lnTo>
                    <a:pt x="658" y="1256"/>
                  </a:lnTo>
                  <a:lnTo>
                    <a:pt x="601" y="1256"/>
                  </a:lnTo>
                  <a:lnTo>
                    <a:pt x="544" y="1252"/>
                  </a:lnTo>
                  <a:lnTo>
                    <a:pt x="487" y="1242"/>
                  </a:lnTo>
                  <a:lnTo>
                    <a:pt x="431" y="1228"/>
                  </a:lnTo>
                  <a:lnTo>
                    <a:pt x="377" y="1207"/>
                  </a:lnTo>
                  <a:lnTo>
                    <a:pt x="326" y="1182"/>
                  </a:lnTo>
                  <a:lnTo>
                    <a:pt x="275" y="1151"/>
                  </a:lnTo>
                  <a:lnTo>
                    <a:pt x="226" y="1115"/>
                  </a:lnTo>
                  <a:lnTo>
                    <a:pt x="182" y="1073"/>
                  </a:lnTo>
                  <a:lnTo>
                    <a:pt x="141" y="1028"/>
                  </a:lnTo>
                  <a:lnTo>
                    <a:pt x="105" y="981"/>
                  </a:lnTo>
                  <a:lnTo>
                    <a:pt x="75" y="930"/>
                  </a:lnTo>
                  <a:lnTo>
                    <a:pt x="50" y="879"/>
                  </a:lnTo>
                  <a:lnTo>
                    <a:pt x="30" y="825"/>
                  </a:lnTo>
                  <a:lnTo>
                    <a:pt x="15" y="770"/>
                  </a:lnTo>
                  <a:lnTo>
                    <a:pt x="5" y="713"/>
                  </a:lnTo>
                  <a:lnTo>
                    <a:pt x="0" y="657"/>
                  </a:lnTo>
                  <a:lnTo>
                    <a:pt x="0" y="600"/>
                  </a:lnTo>
                  <a:lnTo>
                    <a:pt x="5" y="543"/>
                  </a:lnTo>
                  <a:lnTo>
                    <a:pt x="15" y="488"/>
                  </a:lnTo>
                  <a:lnTo>
                    <a:pt x="30" y="432"/>
                  </a:lnTo>
                  <a:lnTo>
                    <a:pt x="50" y="378"/>
                  </a:lnTo>
                  <a:lnTo>
                    <a:pt x="75" y="326"/>
                  </a:lnTo>
                  <a:lnTo>
                    <a:pt x="105" y="276"/>
                  </a:lnTo>
                  <a:lnTo>
                    <a:pt x="141" y="228"/>
                  </a:lnTo>
                  <a:lnTo>
                    <a:pt x="182" y="184"/>
                  </a:lnTo>
                  <a:lnTo>
                    <a:pt x="226" y="142"/>
                  </a:lnTo>
                  <a:lnTo>
                    <a:pt x="273" y="107"/>
                  </a:lnTo>
                  <a:lnTo>
                    <a:pt x="322" y="77"/>
                  </a:lnTo>
                  <a:lnTo>
                    <a:pt x="374" y="50"/>
                  </a:lnTo>
                  <a:lnTo>
                    <a:pt x="428" y="31"/>
                  </a:lnTo>
                  <a:lnTo>
                    <a:pt x="482" y="16"/>
                  </a:lnTo>
                  <a:lnTo>
                    <a:pt x="538" y="5"/>
                  </a:lnTo>
                  <a:lnTo>
                    <a:pt x="5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94" name="Freeform 736"/>
          <p:cNvSpPr>
            <a:spLocks noEditPoints="1"/>
          </p:cNvSpPr>
          <p:nvPr/>
        </p:nvSpPr>
        <p:spPr bwMode="auto">
          <a:xfrm>
            <a:off x="359653" y="3817566"/>
            <a:ext cx="277385" cy="323056"/>
          </a:xfrm>
          <a:custGeom>
            <a:avLst/>
            <a:gdLst>
              <a:gd name="T0" fmla="*/ 921 w 2891"/>
              <a:gd name="T1" fmla="*/ 1875 h 3365"/>
              <a:gd name="T2" fmla="*/ 713 w 2891"/>
              <a:gd name="T3" fmla="*/ 2037 h 3365"/>
              <a:gd name="T4" fmla="*/ 613 w 2891"/>
              <a:gd name="T5" fmla="*/ 2269 h 3365"/>
              <a:gd name="T6" fmla="*/ 636 w 2891"/>
              <a:gd name="T7" fmla="*/ 2487 h 3365"/>
              <a:gd name="T8" fmla="*/ 750 w 2891"/>
              <a:gd name="T9" fmla="*/ 2633 h 3365"/>
              <a:gd name="T10" fmla="*/ 846 w 2891"/>
              <a:gd name="T11" fmla="*/ 2682 h 3365"/>
              <a:gd name="T12" fmla="*/ 1013 w 2891"/>
              <a:gd name="T13" fmla="*/ 2705 h 3365"/>
              <a:gd name="T14" fmla="*/ 1241 w 2891"/>
              <a:gd name="T15" fmla="*/ 2671 h 3365"/>
              <a:gd name="T16" fmla="*/ 1472 w 2891"/>
              <a:gd name="T17" fmla="*/ 2560 h 3365"/>
              <a:gd name="T18" fmla="*/ 1691 w 2891"/>
              <a:gd name="T19" fmla="*/ 2428 h 3365"/>
              <a:gd name="T20" fmla="*/ 1877 w 2891"/>
              <a:gd name="T21" fmla="*/ 2330 h 3365"/>
              <a:gd name="T22" fmla="*/ 2012 w 2891"/>
              <a:gd name="T23" fmla="*/ 2326 h 3365"/>
              <a:gd name="T24" fmla="*/ 2149 w 2891"/>
              <a:gd name="T25" fmla="*/ 2430 h 3365"/>
              <a:gd name="T26" fmla="*/ 2290 w 2891"/>
              <a:gd name="T27" fmla="*/ 2573 h 3365"/>
              <a:gd name="T28" fmla="*/ 2413 w 2891"/>
              <a:gd name="T29" fmla="*/ 2678 h 3365"/>
              <a:gd name="T30" fmla="*/ 2532 w 2891"/>
              <a:gd name="T31" fmla="*/ 2681 h 3365"/>
              <a:gd name="T32" fmla="*/ 2643 w 2891"/>
              <a:gd name="T33" fmla="*/ 2578 h 3365"/>
              <a:gd name="T34" fmla="*/ 2743 w 2891"/>
              <a:gd name="T35" fmla="*/ 2364 h 3365"/>
              <a:gd name="T36" fmla="*/ 2776 w 2891"/>
              <a:gd name="T37" fmla="*/ 2148 h 3365"/>
              <a:gd name="T38" fmla="*/ 2758 w 2891"/>
              <a:gd name="T39" fmla="*/ 2033 h 3365"/>
              <a:gd name="T40" fmla="*/ 2695 w 2891"/>
              <a:gd name="T41" fmla="*/ 1925 h 3365"/>
              <a:gd name="T42" fmla="*/ 2571 w 2891"/>
              <a:gd name="T43" fmla="*/ 1878 h 3365"/>
              <a:gd name="T44" fmla="*/ 2427 w 2891"/>
              <a:gd name="T45" fmla="*/ 1932 h 3365"/>
              <a:gd name="T46" fmla="*/ 2249 w 2891"/>
              <a:gd name="T47" fmla="*/ 2050 h 3365"/>
              <a:gd name="T48" fmla="*/ 2074 w 2891"/>
              <a:gd name="T49" fmla="*/ 2162 h 3365"/>
              <a:gd name="T50" fmla="*/ 1926 w 2891"/>
              <a:gd name="T51" fmla="*/ 2197 h 3365"/>
              <a:gd name="T52" fmla="*/ 1756 w 2891"/>
              <a:gd name="T53" fmla="*/ 2113 h 3365"/>
              <a:gd name="T54" fmla="*/ 1552 w 2891"/>
              <a:gd name="T55" fmla="*/ 1968 h 3365"/>
              <a:gd name="T56" fmla="*/ 1307 w 2891"/>
              <a:gd name="T57" fmla="*/ 1851 h 3365"/>
              <a:gd name="T58" fmla="*/ 1362 w 2891"/>
              <a:gd name="T59" fmla="*/ 42 h 3365"/>
              <a:gd name="T60" fmla="*/ 1544 w 2891"/>
              <a:gd name="T61" fmla="*/ 250 h 3365"/>
              <a:gd name="T62" fmla="*/ 1738 w 2891"/>
              <a:gd name="T63" fmla="*/ 407 h 3365"/>
              <a:gd name="T64" fmla="*/ 2040 w 2891"/>
              <a:gd name="T65" fmla="*/ 556 h 3365"/>
              <a:gd name="T66" fmla="*/ 2214 w 2891"/>
              <a:gd name="T67" fmla="*/ 659 h 3365"/>
              <a:gd name="T68" fmla="*/ 2353 w 2891"/>
              <a:gd name="T69" fmla="*/ 765 h 3365"/>
              <a:gd name="T70" fmla="*/ 2530 w 2891"/>
              <a:gd name="T71" fmla="*/ 941 h 3365"/>
              <a:gd name="T72" fmla="*/ 2704 w 2891"/>
              <a:gd name="T73" fmla="*/ 1192 h 3365"/>
              <a:gd name="T74" fmla="*/ 2837 w 2891"/>
              <a:gd name="T75" fmla="*/ 1523 h 3365"/>
              <a:gd name="T76" fmla="*/ 2891 w 2891"/>
              <a:gd name="T77" fmla="*/ 1939 h 3365"/>
              <a:gd name="T78" fmla="*/ 2825 w 2891"/>
              <a:gd name="T79" fmla="*/ 2384 h 3365"/>
              <a:gd name="T80" fmla="*/ 2645 w 2891"/>
              <a:gd name="T81" fmla="*/ 2760 h 3365"/>
              <a:gd name="T82" fmla="*/ 2371 w 2891"/>
              <a:gd name="T83" fmla="*/ 3053 h 3365"/>
              <a:gd name="T84" fmla="*/ 2024 w 2891"/>
              <a:gd name="T85" fmla="*/ 3256 h 3365"/>
              <a:gd name="T86" fmla="*/ 1626 w 2891"/>
              <a:gd name="T87" fmla="*/ 3356 h 3365"/>
              <a:gd name="T88" fmla="*/ 1196 w 2891"/>
              <a:gd name="T89" fmla="*/ 3341 h 3365"/>
              <a:gd name="T90" fmla="*/ 789 w 2891"/>
              <a:gd name="T91" fmla="*/ 3202 h 3365"/>
              <a:gd name="T92" fmla="*/ 441 w 2891"/>
              <a:gd name="T93" fmla="*/ 2953 h 3365"/>
              <a:gd name="T94" fmla="*/ 179 w 2891"/>
              <a:gd name="T95" fmla="*/ 2611 h 3365"/>
              <a:gd name="T96" fmla="*/ 27 w 2891"/>
              <a:gd name="T97" fmla="*/ 2193 h 3365"/>
              <a:gd name="T98" fmla="*/ 9 w 2891"/>
              <a:gd name="T99" fmla="*/ 1740 h 3365"/>
              <a:gd name="T100" fmla="*/ 102 w 2891"/>
              <a:gd name="T101" fmla="*/ 1368 h 3365"/>
              <a:gd name="T102" fmla="*/ 261 w 2891"/>
              <a:gd name="T103" fmla="*/ 1075 h 3365"/>
              <a:gd name="T104" fmla="*/ 447 w 2891"/>
              <a:gd name="T105" fmla="*/ 858 h 3365"/>
              <a:gd name="T106" fmla="*/ 621 w 2891"/>
              <a:gd name="T107" fmla="*/ 712 h 3365"/>
              <a:gd name="T108" fmla="*/ 743 w 2891"/>
              <a:gd name="T109" fmla="*/ 634 h 3365"/>
              <a:gd name="T110" fmla="*/ 900 w 2891"/>
              <a:gd name="T111" fmla="*/ 550 h 3365"/>
              <a:gd name="T112" fmla="*/ 1078 w 2891"/>
              <a:gd name="T113" fmla="*/ 442 h 3365"/>
              <a:gd name="T114" fmla="*/ 1222 w 2891"/>
              <a:gd name="T115" fmla="*/ 311 h 3365"/>
              <a:gd name="T116" fmla="*/ 1297 w 2891"/>
              <a:gd name="T117" fmla="*/ 119 h 3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891" h="3365">
                <a:moveTo>
                  <a:pt x="1139" y="1826"/>
                </a:moveTo>
                <a:lnTo>
                  <a:pt x="1081" y="1831"/>
                </a:lnTo>
                <a:lnTo>
                  <a:pt x="1026" y="1840"/>
                </a:lnTo>
                <a:lnTo>
                  <a:pt x="972" y="1855"/>
                </a:lnTo>
                <a:lnTo>
                  <a:pt x="921" y="1875"/>
                </a:lnTo>
                <a:lnTo>
                  <a:pt x="872" y="1900"/>
                </a:lnTo>
                <a:lnTo>
                  <a:pt x="827" y="1928"/>
                </a:lnTo>
                <a:lnTo>
                  <a:pt x="786" y="1961"/>
                </a:lnTo>
                <a:lnTo>
                  <a:pt x="747" y="1998"/>
                </a:lnTo>
                <a:lnTo>
                  <a:pt x="713" y="2037"/>
                </a:lnTo>
                <a:lnTo>
                  <a:pt x="684" y="2080"/>
                </a:lnTo>
                <a:lnTo>
                  <a:pt x="659" y="2124"/>
                </a:lnTo>
                <a:lnTo>
                  <a:pt x="638" y="2171"/>
                </a:lnTo>
                <a:lnTo>
                  <a:pt x="624" y="2220"/>
                </a:lnTo>
                <a:lnTo>
                  <a:pt x="613" y="2269"/>
                </a:lnTo>
                <a:lnTo>
                  <a:pt x="610" y="2320"/>
                </a:lnTo>
                <a:lnTo>
                  <a:pt x="611" y="2365"/>
                </a:lnTo>
                <a:lnTo>
                  <a:pt x="616" y="2409"/>
                </a:lnTo>
                <a:lnTo>
                  <a:pt x="624" y="2449"/>
                </a:lnTo>
                <a:lnTo>
                  <a:pt x="636" y="2487"/>
                </a:lnTo>
                <a:lnTo>
                  <a:pt x="652" y="2521"/>
                </a:lnTo>
                <a:lnTo>
                  <a:pt x="671" y="2554"/>
                </a:lnTo>
                <a:lnTo>
                  <a:pt x="694" y="2583"/>
                </a:lnTo>
                <a:lnTo>
                  <a:pt x="720" y="2610"/>
                </a:lnTo>
                <a:lnTo>
                  <a:pt x="750" y="2633"/>
                </a:lnTo>
                <a:lnTo>
                  <a:pt x="768" y="2645"/>
                </a:lnTo>
                <a:lnTo>
                  <a:pt x="786" y="2656"/>
                </a:lnTo>
                <a:lnTo>
                  <a:pt x="804" y="2665"/>
                </a:lnTo>
                <a:lnTo>
                  <a:pt x="824" y="2674"/>
                </a:lnTo>
                <a:lnTo>
                  <a:pt x="846" y="2682"/>
                </a:lnTo>
                <a:lnTo>
                  <a:pt x="872" y="2689"/>
                </a:lnTo>
                <a:lnTo>
                  <a:pt x="900" y="2695"/>
                </a:lnTo>
                <a:lnTo>
                  <a:pt x="933" y="2699"/>
                </a:lnTo>
                <a:lnTo>
                  <a:pt x="970" y="2702"/>
                </a:lnTo>
                <a:lnTo>
                  <a:pt x="1013" y="2705"/>
                </a:lnTo>
                <a:lnTo>
                  <a:pt x="1063" y="2706"/>
                </a:lnTo>
                <a:lnTo>
                  <a:pt x="1105" y="2703"/>
                </a:lnTo>
                <a:lnTo>
                  <a:pt x="1150" y="2696"/>
                </a:lnTo>
                <a:lnTo>
                  <a:pt x="1196" y="2685"/>
                </a:lnTo>
                <a:lnTo>
                  <a:pt x="1241" y="2671"/>
                </a:lnTo>
                <a:lnTo>
                  <a:pt x="1287" y="2653"/>
                </a:lnTo>
                <a:lnTo>
                  <a:pt x="1334" y="2632"/>
                </a:lnTo>
                <a:lnTo>
                  <a:pt x="1379" y="2610"/>
                </a:lnTo>
                <a:lnTo>
                  <a:pt x="1426" y="2586"/>
                </a:lnTo>
                <a:lnTo>
                  <a:pt x="1472" y="2560"/>
                </a:lnTo>
                <a:lnTo>
                  <a:pt x="1518" y="2534"/>
                </a:lnTo>
                <a:lnTo>
                  <a:pt x="1562" y="2506"/>
                </a:lnTo>
                <a:lnTo>
                  <a:pt x="1606" y="2480"/>
                </a:lnTo>
                <a:lnTo>
                  <a:pt x="1648" y="2453"/>
                </a:lnTo>
                <a:lnTo>
                  <a:pt x="1691" y="2428"/>
                </a:lnTo>
                <a:lnTo>
                  <a:pt x="1731" y="2403"/>
                </a:lnTo>
                <a:lnTo>
                  <a:pt x="1770" y="2381"/>
                </a:lnTo>
                <a:lnTo>
                  <a:pt x="1807" y="2362"/>
                </a:lnTo>
                <a:lnTo>
                  <a:pt x="1842" y="2345"/>
                </a:lnTo>
                <a:lnTo>
                  <a:pt x="1877" y="2330"/>
                </a:lnTo>
                <a:lnTo>
                  <a:pt x="1908" y="2321"/>
                </a:lnTo>
                <a:lnTo>
                  <a:pt x="1937" y="2314"/>
                </a:lnTo>
                <a:lnTo>
                  <a:pt x="1963" y="2312"/>
                </a:lnTo>
                <a:lnTo>
                  <a:pt x="1987" y="2316"/>
                </a:lnTo>
                <a:lnTo>
                  <a:pt x="2012" y="2326"/>
                </a:lnTo>
                <a:lnTo>
                  <a:pt x="2038" y="2340"/>
                </a:lnTo>
                <a:lnTo>
                  <a:pt x="2065" y="2358"/>
                </a:lnTo>
                <a:lnTo>
                  <a:pt x="2093" y="2379"/>
                </a:lnTo>
                <a:lnTo>
                  <a:pt x="2121" y="2403"/>
                </a:lnTo>
                <a:lnTo>
                  <a:pt x="2149" y="2430"/>
                </a:lnTo>
                <a:lnTo>
                  <a:pt x="2178" y="2457"/>
                </a:lnTo>
                <a:lnTo>
                  <a:pt x="2206" y="2486"/>
                </a:lnTo>
                <a:lnTo>
                  <a:pt x="2235" y="2516"/>
                </a:lnTo>
                <a:lnTo>
                  <a:pt x="2263" y="2544"/>
                </a:lnTo>
                <a:lnTo>
                  <a:pt x="2290" y="2573"/>
                </a:lnTo>
                <a:lnTo>
                  <a:pt x="2317" y="2600"/>
                </a:lnTo>
                <a:lnTo>
                  <a:pt x="2343" y="2624"/>
                </a:lnTo>
                <a:lnTo>
                  <a:pt x="2368" y="2645"/>
                </a:lnTo>
                <a:lnTo>
                  <a:pt x="2391" y="2664"/>
                </a:lnTo>
                <a:lnTo>
                  <a:pt x="2413" y="2678"/>
                </a:lnTo>
                <a:lnTo>
                  <a:pt x="2434" y="2688"/>
                </a:lnTo>
                <a:lnTo>
                  <a:pt x="2454" y="2692"/>
                </a:lnTo>
                <a:lnTo>
                  <a:pt x="2482" y="2693"/>
                </a:lnTo>
                <a:lnTo>
                  <a:pt x="2508" y="2689"/>
                </a:lnTo>
                <a:lnTo>
                  <a:pt x="2532" y="2681"/>
                </a:lnTo>
                <a:lnTo>
                  <a:pt x="2554" y="2670"/>
                </a:lnTo>
                <a:lnTo>
                  <a:pt x="2576" y="2654"/>
                </a:lnTo>
                <a:lnTo>
                  <a:pt x="2597" y="2633"/>
                </a:lnTo>
                <a:lnTo>
                  <a:pt x="2619" y="2608"/>
                </a:lnTo>
                <a:lnTo>
                  <a:pt x="2643" y="2578"/>
                </a:lnTo>
                <a:lnTo>
                  <a:pt x="2667" y="2543"/>
                </a:lnTo>
                <a:lnTo>
                  <a:pt x="2690" y="2503"/>
                </a:lnTo>
                <a:lnTo>
                  <a:pt x="2711" y="2458"/>
                </a:lnTo>
                <a:lnTo>
                  <a:pt x="2729" y="2412"/>
                </a:lnTo>
                <a:lnTo>
                  <a:pt x="2743" y="2364"/>
                </a:lnTo>
                <a:lnTo>
                  <a:pt x="2755" y="2316"/>
                </a:lnTo>
                <a:lnTo>
                  <a:pt x="2764" y="2270"/>
                </a:lnTo>
                <a:lnTo>
                  <a:pt x="2770" y="2225"/>
                </a:lnTo>
                <a:lnTo>
                  <a:pt x="2773" y="2184"/>
                </a:lnTo>
                <a:lnTo>
                  <a:pt x="2776" y="2148"/>
                </a:lnTo>
                <a:lnTo>
                  <a:pt x="2774" y="2127"/>
                </a:lnTo>
                <a:lnTo>
                  <a:pt x="2772" y="2104"/>
                </a:lnTo>
                <a:lnTo>
                  <a:pt x="2769" y="2081"/>
                </a:lnTo>
                <a:lnTo>
                  <a:pt x="2764" y="2057"/>
                </a:lnTo>
                <a:lnTo>
                  <a:pt x="2758" y="2033"/>
                </a:lnTo>
                <a:lnTo>
                  <a:pt x="2750" y="2009"/>
                </a:lnTo>
                <a:lnTo>
                  <a:pt x="2739" y="1987"/>
                </a:lnTo>
                <a:lnTo>
                  <a:pt x="2727" y="1964"/>
                </a:lnTo>
                <a:lnTo>
                  <a:pt x="2712" y="1944"/>
                </a:lnTo>
                <a:lnTo>
                  <a:pt x="2695" y="1925"/>
                </a:lnTo>
                <a:lnTo>
                  <a:pt x="2676" y="1909"/>
                </a:lnTo>
                <a:lnTo>
                  <a:pt x="2654" y="1896"/>
                </a:lnTo>
                <a:lnTo>
                  <a:pt x="2629" y="1887"/>
                </a:lnTo>
                <a:lnTo>
                  <a:pt x="2602" y="1880"/>
                </a:lnTo>
                <a:lnTo>
                  <a:pt x="2571" y="1878"/>
                </a:lnTo>
                <a:lnTo>
                  <a:pt x="2546" y="1880"/>
                </a:lnTo>
                <a:lnTo>
                  <a:pt x="2519" y="1888"/>
                </a:lnTo>
                <a:lnTo>
                  <a:pt x="2490" y="1900"/>
                </a:lnTo>
                <a:lnTo>
                  <a:pt x="2459" y="1914"/>
                </a:lnTo>
                <a:lnTo>
                  <a:pt x="2427" y="1932"/>
                </a:lnTo>
                <a:lnTo>
                  <a:pt x="2393" y="1954"/>
                </a:lnTo>
                <a:lnTo>
                  <a:pt x="2357" y="1976"/>
                </a:lnTo>
                <a:lnTo>
                  <a:pt x="2322" y="2000"/>
                </a:lnTo>
                <a:lnTo>
                  <a:pt x="2286" y="2025"/>
                </a:lnTo>
                <a:lnTo>
                  <a:pt x="2249" y="2050"/>
                </a:lnTo>
                <a:lnTo>
                  <a:pt x="2213" y="2076"/>
                </a:lnTo>
                <a:lnTo>
                  <a:pt x="2178" y="2099"/>
                </a:lnTo>
                <a:lnTo>
                  <a:pt x="2142" y="2122"/>
                </a:lnTo>
                <a:lnTo>
                  <a:pt x="2107" y="2143"/>
                </a:lnTo>
                <a:lnTo>
                  <a:pt x="2074" y="2162"/>
                </a:lnTo>
                <a:lnTo>
                  <a:pt x="2042" y="2177"/>
                </a:lnTo>
                <a:lnTo>
                  <a:pt x="2012" y="2189"/>
                </a:lnTo>
                <a:lnTo>
                  <a:pt x="1984" y="2197"/>
                </a:lnTo>
                <a:lnTo>
                  <a:pt x="1957" y="2200"/>
                </a:lnTo>
                <a:lnTo>
                  <a:pt x="1926" y="2197"/>
                </a:lnTo>
                <a:lnTo>
                  <a:pt x="1895" y="2189"/>
                </a:lnTo>
                <a:lnTo>
                  <a:pt x="1862" y="2175"/>
                </a:lnTo>
                <a:lnTo>
                  <a:pt x="1829" y="2158"/>
                </a:lnTo>
                <a:lnTo>
                  <a:pt x="1794" y="2136"/>
                </a:lnTo>
                <a:lnTo>
                  <a:pt x="1756" y="2113"/>
                </a:lnTo>
                <a:lnTo>
                  <a:pt x="1719" y="2085"/>
                </a:lnTo>
                <a:lnTo>
                  <a:pt x="1679" y="2058"/>
                </a:lnTo>
                <a:lnTo>
                  <a:pt x="1638" y="2028"/>
                </a:lnTo>
                <a:lnTo>
                  <a:pt x="1595" y="1998"/>
                </a:lnTo>
                <a:lnTo>
                  <a:pt x="1552" y="1968"/>
                </a:lnTo>
                <a:lnTo>
                  <a:pt x="1506" y="1941"/>
                </a:lnTo>
                <a:lnTo>
                  <a:pt x="1458" y="1914"/>
                </a:lnTo>
                <a:lnTo>
                  <a:pt x="1410" y="1890"/>
                </a:lnTo>
                <a:lnTo>
                  <a:pt x="1359" y="1869"/>
                </a:lnTo>
                <a:lnTo>
                  <a:pt x="1307" y="1851"/>
                </a:lnTo>
                <a:lnTo>
                  <a:pt x="1253" y="1838"/>
                </a:lnTo>
                <a:lnTo>
                  <a:pt x="1197" y="1830"/>
                </a:lnTo>
                <a:lnTo>
                  <a:pt x="1139" y="1826"/>
                </a:lnTo>
                <a:close/>
                <a:moveTo>
                  <a:pt x="1327" y="0"/>
                </a:moveTo>
                <a:lnTo>
                  <a:pt x="1362" y="42"/>
                </a:lnTo>
                <a:lnTo>
                  <a:pt x="1398" y="86"/>
                </a:lnTo>
                <a:lnTo>
                  <a:pt x="1434" y="128"/>
                </a:lnTo>
                <a:lnTo>
                  <a:pt x="1472" y="171"/>
                </a:lnTo>
                <a:lnTo>
                  <a:pt x="1508" y="212"/>
                </a:lnTo>
                <a:lnTo>
                  <a:pt x="1544" y="250"/>
                </a:lnTo>
                <a:lnTo>
                  <a:pt x="1580" y="286"/>
                </a:lnTo>
                <a:lnTo>
                  <a:pt x="1614" y="319"/>
                </a:lnTo>
                <a:lnTo>
                  <a:pt x="1646" y="347"/>
                </a:lnTo>
                <a:lnTo>
                  <a:pt x="1677" y="370"/>
                </a:lnTo>
                <a:lnTo>
                  <a:pt x="1738" y="407"/>
                </a:lnTo>
                <a:lnTo>
                  <a:pt x="1797" y="440"/>
                </a:lnTo>
                <a:lnTo>
                  <a:pt x="1857" y="470"/>
                </a:lnTo>
                <a:lnTo>
                  <a:pt x="1917" y="497"/>
                </a:lnTo>
                <a:lnTo>
                  <a:pt x="1978" y="526"/>
                </a:lnTo>
                <a:lnTo>
                  <a:pt x="2040" y="556"/>
                </a:lnTo>
                <a:lnTo>
                  <a:pt x="2102" y="589"/>
                </a:lnTo>
                <a:lnTo>
                  <a:pt x="2165" y="626"/>
                </a:lnTo>
                <a:lnTo>
                  <a:pt x="2178" y="634"/>
                </a:lnTo>
                <a:lnTo>
                  <a:pt x="2194" y="645"/>
                </a:lnTo>
                <a:lnTo>
                  <a:pt x="2214" y="659"/>
                </a:lnTo>
                <a:lnTo>
                  <a:pt x="2237" y="675"/>
                </a:lnTo>
                <a:lnTo>
                  <a:pt x="2263" y="693"/>
                </a:lnTo>
                <a:lnTo>
                  <a:pt x="2291" y="714"/>
                </a:lnTo>
                <a:lnTo>
                  <a:pt x="2321" y="738"/>
                </a:lnTo>
                <a:lnTo>
                  <a:pt x="2353" y="765"/>
                </a:lnTo>
                <a:lnTo>
                  <a:pt x="2386" y="794"/>
                </a:lnTo>
                <a:lnTo>
                  <a:pt x="2422" y="826"/>
                </a:lnTo>
                <a:lnTo>
                  <a:pt x="2457" y="861"/>
                </a:lnTo>
                <a:lnTo>
                  <a:pt x="2493" y="899"/>
                </a:lnTo>
                <a:lnTo>
                  <a:pt x="2530" y="941"/>
                </a:lnTo>
                <a:lnTo>
                  <a:pt x="2566" y="984"/>
                </a:lnTo>
                <a:lnTo>
                  <a:pt x="2602" y="1032"/>
                </a:lnTo>
                <a:lnTo>
                  <a:pt x="2636" y="1082"/>
                </a:lnTo>
                <a:lnTo>
                  <a:pt x="2671" y="1136"/>
                </a:lnTo>
                <a:lnTo>
                  <a:pt x="2704" y="1192"/>
                </a:lnTo>
                <a:lnTo>
                  <a:pt x="2735" y="1252"/>
                </a:lnTo>
                <a:lnTo>
                  <a:pt x="2764" y="1314"/>
                </a:lnTo>
                <a:lnTo>
                  <a:pt x="2791" y="1381"/>
                </a:lnTo>
                <a:lnTo>
                  <a:pt x="2816" y="1450"/>
                </a:lnTo>
                <a:lnTo>
                  <a:pt x="2837" y="1523"/>
                </a:lnTo>
                <a:lnTo>
                  <a:pt x="2855" y="1599"/>
                </a:lnTo>
                <a:lnTo>
                  <a:pt x="2870" y="1679"/>
                </a:lnTo>
                <a:lnTo>
                  <a:pt x="2881" y="1763"/>
                </a:lnTo>
                <a:lnTo>
                  <a:pt x="2888" y="1849"/>
                </a:lnTo>
                <a:lnTo>
                  <a:pt x="2891" y="1939"/>
                </a:lnTo>
                <a:lnTo>
                  <a:pt x="2888" y="2033"/>
                </a:lnTo>
                <a:lnTo>
                  <a:pt x="2879" y="2125"/>
                </a:lnTo>
                <a:lnTo>
                  <a:pt x="2867" y="2215"/>
                </a:lnTo>
                <a:lnTo>
                  <a:pt x="2848" y="2300"/>
                </a:lnTo>
                <a:lnTo>
                  <a:pt x="2825" y="2384"/>
                </a:lnTo>
                <a:lnTo>
                  <a:pt x="2798" y="2466"/>
                </a:lnTo>
                <a:lnTo>
                  <a:pt x="2766" y="2543"/>
                </a:lnTo>
                <a:lnTo>
                  <a:pt x="2730" y="2619"/>
                </a:lnTo>
                <a:lnTo>
                  <a:pt x="2689" y="2691"/>
                </a:lnTo>
                <a:lnTo>
                  <a:pt x="2645" y="2760"/>
                </a:lnTo>
                <a:lnTo>
                  <a:pt x="2597" y="2825"/>
                </a:lnTo>
                <a:lnTo>
                  <a:pt x="2545" y="2887"/>
                </a:lnTo>
                <a:lnTo>
                  <a:pt x="2490" y="2946"/>
                </a:lnTo>
                <a:lnTo>
                  <a:pt x="2432" y="3002"/>
                </a:lnTo>
                <a:lnTo>
                  <a:pt x="2371" y="3053"/>
                </a:lnTo>
                <a:lnTo>
                  <a:pt x="2306" y="3101"/>
                </a:lnTo>
                <a:lnTo>
                  <a:pt x="2240" y="3146"/>
                </a:lnTo>
                <a:lnTo>
                  <a:pt x="2170" y="3186"/>
                </a:lnTo>
                <a:lnTo>
                  <a:pt x="2099" y="3223"/>
                </a:lnTo>
                <a:lnTo>
                  <a:pt x="2024" y="3256"/>
                </a:lnTo>
                <a:lnTo>
                  <a:pt x="1948" y="3285"/>
                </a:lnTo>
                <a:lnTo>
                  <a:pt x="1870" y="3309"/>
                </a:lnTo>
                <a:lnTo>
                  <a:pt x="1790" y="3329"/>
                </a:lnTo>
                <a:lnTo>
                  <a:pt x="1708" y="3344"/>
                </a:lnTo>
                <a:lnTo>
                  <a:pt x="1626" y="3356"/>
                </a:lnTo>
                <a:lnTo>
                  <a:pt x="1542" y="3363"/>
                </a:lnTo>
                <a:lnTo>
                  <a:pt x="1457" y="3365"/>
                </a:lnTo>
                <a:lnTo>
                  <a:pt x="1370" y="3362"/>
                </a:lnTo>
                <a:lnTo>
                  <a:pt x="1282" y="3355"/>
                </a:lnTo>
                <a:lnTo>
                  <a:pt x="1196" y="3341"/>
                </a:lnTo>
                <a:lnTo>
                  <a:pt x="1112" y="3323"/>
                </a:lnTo>
                <a:lnTo>
                  <a:pt x="1029" y="3300"/>
                </a:lnTo>
                <a:lnTo>
                  <a:pt x="947" y="3272"/>
                </a:lnTo>
                <a:lnTo>
                  <a:pt x="867" y="3239"/>
                </a:lnTo>
                <a:lnTo>
                  <a:pt x="789" y="3202"/>
                </a:lnTo>
                <a:lnTo>
                  <a:pt x="714" y="3161"/>
                </a:lnTo>
                <a:lnTo>
                  <a:pt x="641" y="3115"/>
                </a:lnTo>
                <a:lnTo>
                  <a:pt x="572" y="3064"/>
                </a:lnTo>
                <a:lnTo>
                  <a:pt x="504" y="3011"/>
                </a:lnTo>
                <a:lnTo>
                  <a:pt x="441" y="2953"/>
                </a:lnTo>
                <a:lnTo>
                  <a:pt x="381" y="2891"/>
                </a:lnTo>
                <a:lnTo>
                  <a:pt x="324" y="2827"/>
                </a:lnTo>
                <a:lnTo>
                  <a:pt x="272" y="2758"/>
                </a:lnTo>
                <a:lnTo>
                  <a:pt x="223" y="2687"/>
                </a:lnTo>
                <a:lnTo>
                  <a:pt x="179" y="2611"/>
                </a:lnTo>
                <a:lnTo>
                  <a:pt x="138" y="2533"/>
                </a:lnTo>
                <a:lnTo>
                  <a:pt x="103" y="2452"/>
                </a:lnTo>
                <a:lnTo>
                  <a:pt x="73" y="2368"/>
                </a:lnTo>
                <a:lnTo>
                  <a:pt x="47" y="2282"/>
                </a:lnTo>
                <a:lnTo>
                  <a:pt x="27" y="2193"/>
                </a:lnTo>
                <a:lnTo>
                  <a:pt x="11" y="2102"/>
                </a:lnTo>
                <a:lnTo>
                  <a:pt x="3" y="2009"/>
                </a:lnTo>
                <a:lnTo>
                  <a:pt x="0" y="1913"/>
                </a:lnTo>
                <a:lnTo>
                  <a:pt x="2" y="1825"/>
                </a:lnTo>
                <a:lnTo>
                  <a:pt x="9" y="1740"/>
                </a:lnTo>
                <a:lnTo>
                  <a:pt x="21" y="1660"/>
                </a:lnTo>
                <a:lnTo>
                  <a:pt x="35" y="1582"/>
                </a:lnTo>
                <a:lnTo>
                  <a:pt x="54" y="1507"/>
                </a:lnTo>
                <a:lnTo>
                  <a:pt x="77" y="1436"/>
                </a:lnTo>
                <a:lnTo>
                  <a:pt x="102" y="1368"/>
                </a:lnTo>
                <a:lnTo>
                  <a:pt x="130" y="1303"/>
                </a:lnTo>
                <a:lnTo>
                  <a:pt x="160" y="1241"/>
                </a:lnTo>
                <a:lnTo>
                  <a:pt x="192" y="1183"/>
                </a:lnTo>
                <a:lnTo>
                  <a:pt x="225" y="1127"/>
                </a:lnTo>
                <a:lnTo>
                  <a:pt x="261" y="1075"/>
                </a:lnTo>
                <a:lnTo>
                  <a:pt x="297" y="1026"/>
                </a:lnTo>
                <a:lnTo>
                  <a:pt x="334" y="979"/>
                </a:lnTo>
                <a:lnTo>
                  <a:pt x="372" y="935"/>
                </a:lnTo>
                <a:lnTo>
                  <a:pt x="410" y="895"/>
                </a:lnTo>
                <a:lnTo>
                  <a:pt x="447" y="858"/>
                </a:lnTo>
                <a:lnTo>
                  <a:pt x="485" y="823"/>
                </a:lnTo>
                <a:lnTo>
                  <a:pt x="520" y="791"/>
                </a:lnTo>
                <a:lnTo>
                  <a:pt x="555" y="762"/>
                </a:lnTo>
                <a:lnTo>
                  <a:pt x="590" y="736"/>
                </a:lnTo>
                <a:lnTo>
                  <a:pt x="621" y="712"/>
                </a:lnTo>
                <a:lnTo>
                  <a:pt x="651" y="692"/>
                </a:lnTo>
                <a:lnTo>
                  <a:pt x="678" y="673"/>
                </a:lnTo>
                <a:lnTo>
                  <a:pt x="703" y="658"/>
                </a:lnTo>
                <a:lnTo>
                  <a:pt x="725" y="645"/>
                </a:lnTo>
                <a:lnTo>
                  <a:pt x="743" y="634"/>
                </a:lnTo>
                <a:lnTo>
                  <a:pt x="758" y="626"/>
                </a:lnTo>
                <a:lnTo>
                  <a:pt x="795" y="606"/>
                </a:lnTo>
                <a:lnTo>
                  <a:pt x="830" y="587"/>
                </a:lnTo>
                <a:lnTo>
                  <a:pt x="866" y="568"/>
                </a:lnTo>
                <a:lnTo>
                  <a:pt x="900" y="550"/>
                </a:lnTo>
                <a:lnTo>
                  <a:pt x="934" y="532"/>
                </a:lnTo>
                <a:lnTo>
                  <a:pt x="968" y="512"/>
                </a:lnTo>
                <a:lnTo>
                  <a:pt x="1004" y="491"/>
                </a:lnTo>
                <a:lnTo>
                  <a:pt x="1041" y="469"/>
                </a:lnTo>
                <a:lnTo>
                  <a:pt x="1078" y="442"/>
                </a:lnTo>
                <a:lnTo>
                  <a:pt x="1119" y="414"/>
                </a:lnTo>
                <a:lnTo>
                  <a:pt x="1161" y="380"/>
                </a:lnTo>
                <a:lnTo>
                  <a:pt x="1183" y="360"/>
                </a:lnTo>
                <a:lnTo>
                  <a:pt x="1203" y="337"/>
                </a:lnTo>
                <a:lnTo>
                  <a:pt x="1222" y="311"/>
                </a:lnTo>
                <a:lnTo>
                  <a:pt x="1238" y="282"/>
                </a:lnTo>
                <a:lnTo>
                  <a:pt x="1254" y="248"/>
                </a:lnTo>
                <a:lnTo>
                  <a:pt x="1269" y="211"/>
                </a:lnTo>
                <a:lnTo>
                  <a:pt x="1284" y="168"/>
                </a:lnTo>
                <a:lnTo>
                  <a:pt x="1297" y="119"/>
                </a:lnTo>
                <a:lnTo>
                  <a:pt x="1312" y="63"/>
                </a:lnTo>
                <a:lnTo>
                  <a:pt x="1327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910" name="Group 909"/>
          <p:cNvGrpSpPr/>
          <p:nvPr/>
        </p:nvGrpSpPr>
        <p:grpSpPr>
          <a:xfrm>
            <a:off x="1780143" y="3876670"/>
            <a:ext cx="323055" cy="204848"/>
            <a:chOff x="-3917950" y="6556375"/>
            <a:chExt cx="763588" cy="4841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908" name="Freeform 751"/>
            <p:cNvSpPr>
              <a:spLocks/>
            </p:cNvSpPr>
            <p:nvPr/>
          </p:nvSpPr>
          <p:spPr bwMode="auto">
            <a:xfrm>
              <a:off x="-3892550" y="6556375"/>
              <a:ext cx="714375" cy="339725"/>
            </a:xfrm>
            <a:custGeom>
              <a:avLst/>
              <a:gdLst>
                <a:gd name="T0" fmla="*/ 0 w 3151"/>
                <a:gd name="T1" fmla="*/ 0 h 1497"/>
                <a:gd name="T2" fmla="*/ 3151 w 3151"/>
                <a:gd name="T3" fmla="*/ 0 h 1497"/>
                <a:gd name="T4" fmla="*/ 1576 w 3151"/>
                <a:gd name="T5" fmla="*/ 1497 h 1497"/>
                <a:gd name="T6" fmla="*/ 0 w 3151"/>
                <a:gd name="T7" fmla="*/ 0 h 1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51" h="1497">
                  <a:moveTo>
                    <a:pt x="0" y="0"/>
                  </a:moveTo>
                  <a:lnTo>
                    <a:pt x="3151" y="0"/>
                  </a:lnTo>
                  <a:lnTo>
                    <a:pt x="1576" y="1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9" name="Freeform 752"/>
            <p:cNvSpPr>
              <a:spLocks/>
            </p:cNvSpPr>
            <p:nvPr/>
          </p:nvSpPr>
          <p:spPr bwMode="auto">
            <a:xfrm>
              <a:off x="-3917950" y="6602413"/>
              <a:ext cx="763588" cy="438150"/>
            </a:xfrm>
            <a:custGeom>
              <a:avLst/>
              <a:gdLst>
                <a:gd name="T0" fmla="*/ 0 w 3370"/>
                <a:gd name="T1" fmla="*/ 0 h 1933"/>
                <a:gd name="T2" fmla="*/ 1685 w 3370"/>
                <a:gd name="T3" fmla="*/ 1602 h 1933"/>
                <a:gd name="T4" fmla="*/ 3370 w 3370"/>
                <a:gd name="T5" fmla="*/ 0 h 1933"/>
                <a:gd name="T6" fmla="*/ 3370 w 3370"/>
                <a:gd name="T7" fmla="*/ 1933 h 1933"/>
                <a:gd name="T8" fmla="*/ 0 w 3370"/>
                <a:gd name="T9" fmla="*/ 1933 h 1933"/>
                <a:gd name="T10" fmla="*/ 0 w 3370"/>
                <a:gd name="T11" fmla="*/ 0 h 19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70" h="1933">
                  <a:moveTo>
                    <a:pt x="0" y="0"/>
                  </a:moveTo>
                  <a:lnTo>
                    <a:pt x="1685" y="1602"/>
                  </a:lnTo>
                  <a:lnTo>
                    <a:pt x="3370" y="0"/>
                  </a:lnTo>
                  <a:lnTo>
                    <a:pt x="3370" y="1933"/>
                  </a:lnTo>
                  <a:lnTo>
                    <a:pt x="0" y="193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45" name="Group 84"/>
          <p:cNvGrpSpPr>
            <a:grpSpLocks noChangeAspect="1"/>
          </p:cNvGrpSpPr>
          <p:nvPr/>
        </p:nvGrpSpPr>
        <p:grpSpPr bwMode="auto">
          <a:xfrm>
            <a:off x="4849653" y="3765879"/>
            <a:ext cx="422275" cy="423863"/>
            <a:chOff x="3036" y="1821"/>
            <a:chExt cx="266" cy="26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60" name="Freeform 86"/>
            <p:cNvSpPr>
              <a:spLocks noEditPoints="1"/>
            </p:cNvSpPr>
            <p:nvPr/>
          </p:nvSpPr>
          <p:spPr bwMode="auto">
            <a:xfrm>
              <a:off x="3036" y="1821"/>
              <a:ext cx="197" cy="198"/>
            </a:xfrm>
            <a:custGeom>
              <a:avLst/>
              <a:gdLst>
                <a:gd name="T0" fmla="*/ 1020 w 2557"/>
                <a:gd name="T1" fmla="*/ 195 h 2566"/>
                <a:gd name="T2" fmla="*/ 739 w 2557"/>
                <a:gd name="T3" fmla="*/ 303 h 2566"/>
                <a:gd name="T4" fmla="*/ 490 w 2557"/>
                <a:gd name="T5" fmla="*/ 491 h 2566"/>
                <a:gd name="T6" fmla="*/ 303 w 2557"/>
                <a:gd name="T7" fmla="*/ 741 h 2566"/>
                <a:gd name="T8" fmla="*/ 195 w 2557"/>
                <a:gd name="T9" fmla="*/ 1023 h 2566"/>
                <a:gd name="T10" fmla="*/ 164 w 2557"/>
                <a:gd name="T11" fmla="*/ 1320 h 2566"/>
                <a:gd name="T12" fmla="*/ 214 w 2557"/>
                <a:gd name="T13" fmla="*/ 1615 h 2566"/>
                <a:gd name="T14" fmla="*/ 342 w 2557"/>
                <a:gd name="T15" fmla="*/ 1890 h 2566"/>
                <a:gd name="T16" fmla="*/ 546 w 2557"/>
                <a:gd name="T17" fmla="*/ 2127 h 2566"/>
                <a:gd name="T18" fmla="*/ 792 w 2557"/>
                <a:gd name="T19" fmla="*/ 2290 h 2566"/>
                <a:gd name="T20" fmla="*/ 1066 w 2557"/>
                <a:gd name="T21" fmla="*/ 2381 h 2566"/>
                <a:gd name="T22" fmla="*/ 1350 w 2557"/>
                <a:gd name="T23" fmla="*/ 2399 h 2566"/>
                <a:gd name="T24" fmla="*/ 1631 w 2557"/>
                <a:gd name="T25" fmla="*/ 2344 h 2566"/>
                <a:gd name="T26" fmla="*/ 1892 w 2557"/>
                <a:gd name="T27" fmla="*/ 2217 h 2566"/>
                <a:gd name="T28" fmla="*/ 2122 w 2557"/>
                <a:gd name="T29" fmla="*/ 2016 h 2566"/>
                <a:gd name="T30" fmla="*/ 2289 w 2557"/>
                <a:gd name="T31" fmla="*/ 1756 h 2566"/>
                <a:gd name="T32" fmla="*/ 2378 w 2557"/>
                <a:gd name="T33" fmla="*/ 1469 h 2566"/>
                <a:gd name="T34" fmla="*/ 2388 w 2557"/>
                <a:gd name="T35" fmla="*/ 1171 h 2566"/>
                <a:gd name="T36" fmla="*/ 2319 w 2557"/>
                <a:gd name="T37" fmla="*/ 879 h 2566"/>
                <a:gd name="T38" fmla="*/ 2171 w 2557"/>
                <a:gd name="T39" fmla="*/ 612 h 2566"/>
                <a:gd name="T40" fmla="*/ 1948 w 2557"/>
                <a:gd name="T41" fmla="*/ 388 h 2566"/>
                <a:gd name="T42" fmla="*/ 1681 w 2557"/>
                <a:gd name="T43" fmla="*/ 239 h 2566"/>
                <a:gd name="T44" fmla="*/ 1390 w 2557"/>
                <a:gd name="T45" fmla="*/ 170 h 2566"/>
                <a:gd name="T46" fmla="*/ 1319 w 2557"/>
                <a:gd name="T47" fmla="*/ 0 h 2566"/>
                <a:gd name="T48" fmla="*/ 1629 w 2557"/>
                <a:gd name="T49" fmla="*/ 49 h 2566"/>
                <a:gd name="T50" fmla="*/ 1923 w 2557"/>
                <a:gd name="T51" fmla="*/ 173 h 2566"/>
                <a:gd name="T52" fmla="*/ 2184 w 2557"/>
                <a:gd name="T53" fmla="*/ 375 h 2566"/>
                <a:gd name="T54" fmla="*/ 2385 w 2557"/>
                <a:gd name="T55" fmla="*/ 637 h 2566"/>
                <a:gd name="T56" fmla="*/ 2509 w 2557"/>
                <a:gd name="T57" fmla="*/ 931 h 2566"/>
                <a:gd name="T58" fmla="*/ 2557 w 2557"/>
                <a:gd name="T59" fmla="*/ 1243 h 2566"/>
                <a:gd name="T60" fmla="*/ 2529 w 2557"/>
                <a:gd name="T61" fmla="*/ 1558 h 2566"/>
                <a:gd name="T62" fmla="*/ 2422 w 2557"/>
                <a:gd name="T63" fmla="*/ 1857 h 2566"/>
                <a:gd name="T64" fmla="*/ 2241 w 2557"/>
                <a:gd name="T65" fmla="*/ 2129 h 2566"/>
                <a:gd name="T66" fmla="*/ 1991 w 2557"/>
                <a:gd name="T67" fmla="*/ 2349 h 2566"/>
                <a:gd name="T68" fmla="*/ 1705 w 2557"/>
                <a:gd name="T69" fmla="*/ 2493 h 2566"/>
                <a:gd name="T70" fmla="*/ 1396 w 2557"/>
                <a:gd name="T71" fmla="*/ 2560 h 2566"/>
                <a:gd name="T72" fmla="*/ 1083 w 2557"/>
                <a:gd name="T73" fmla="*/ 2551 h 2566"/>
                <a:gd name="T74" fmla="*/ 779 w 2557"/>
                <a:gd name="T75" fmla="*/ 2464 h 2566"/>
                <a:gd name="T76" fmla="*/ 500 w 2557"/>
                <a:gd name="T77" fmla="*/ 2301 h 2566"/>
                <a:gd name="T78" fmla="*/ 264 w 2557"/>
                <a:gd name="T79" fmla="*/ 2064 h 2566"/>
                <a:gd name="T80" fmla="*/ 101 w 2557"/>
                <a:gd name="T81" fmla="*/ 1785 h 2566"/>
                <a:gd name="T82" fmla="*/ 15 w 2557"/>
                <a:gd name="T83" fmla="*/ 1479 h 2566"/>
                <a:gd name="T84" fmla="*/ 5 w 2557"/>
                <a:gd name="T85" fmla="*/ 1165 h 2566"/>
                <a:gd name="T86" fmla="*/ 73 w 2557"/>
                <a:gd name="T87" fmla="*/ 855 h 2566"/>
                <a:gd name="T88" fmla="*/ 216 w 2557"/>
                <a:gd name="T89" fmla="*/ 568 h 2566"/>
                <a:gd name="T90" fmla="*/ 436 w 2557"/>
                <a:gd name="T91" fmla="*/ 317 h 2566"/>
                <a:gd name="T92" fmla="*/ 706 w 2557"/>
                <a:gd name="T93" fmla="*/ 135 h 2566"/>
                <a:gd name="T94" fmla="*/ 1005 w 2557"/>
                <a:gd name="T95" fmla="*/ 29 h 2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57" h="2566">
                  <a:moveTo>
                    <a:pt x="1242" y="165"/>
                  </a:moveTo>
                  <a:lnTo>
                    <a:pt x="1167" y="170"/>
                  </a:lnTo>
                  <a:lnTo>
                    <a:pt x="1093" y="180"/>
                  </a:lnTo>
                  <a:lnTo>
                    <a:pt x="1020" y="195"/>
                  </a:lnTo>
                  <a:lnTo>
                    <a:pt x="947" y="215"/>
                  </a:lnTo>
                  <a:lnTo>
                    <a:pt x="877" y="239"/>
                  </a:lnTo>
                  <a:lnTo>
                    <a:pt x="807" y="268"/>
                  </a:lnTo>
                  <a:lnTo>
                    <a:pt x="739" y="303"/>
                  </a:lnTo>
                  <a:lnTo>
                    <a:pt x="673" y="343"/>
                  </a:lnTo>
                  <a:lnTo>
                    <a:pt x="609" y="388"/>
                  </a:lnTo>
                  <a:lnTo>
                    <a:pt x="548" y="437"/>
                  </a:lnTo>
                  <a:lnTo>
                    <a:pt x="490" y="491"/>
                  </a:lnTo>
                  <a:lnTo>
                    <a:pt x="436" y="550"/>
                  </a:lnTo>
                  <a:lnTo>
                    <a:pt x="386" y="612"/>
                  </a:lnTo>
                  <a:lnTo>
                    <a:pt x="342" y="675"/>
                  </a:lnTo>
                  <a:lnTo>
                    <a:pt x="303" y="741"/>
                  </a:lnTo>
                  <a:lnTo>
                    <a:pt x="268" y="809"/>
                  </a:lnTo>
                  <a:lnTo>
                    <a:pt x="239" y="879"/>
                  </a:lnTo>
                  <a:lnTo>
                    <a:pt x="214" y="950"/>
                  </a:lnTo>
                  <a:lnTo>
                    <a:pt x="195" y="1023"/>
                  </a:lnTo>
                  <a:lnTo>
                    <a:pt x="180" y="1096"/>
                  </a:lnTo>
                  <a:lnTo>
                    <a:pt x="169" y="1171"/>
                  </a:lnTo>
                  <a:lnTo>
                    <a:pt x="164" y="1245"/>
                  </a:lnTo>
                  <a:lnTo>
                    <a:pt x="164" y="1320"/>
                  </a:lnTo>
                  <a:lnTo>
                    <a:pt x="169" y="1395"/>
                  </a:lnTo>
                  <a:lnTo>
                    <a:pt x="180" y="1469"/>
                  </a:lnTo>
                  <a:lnTo>
                    <a:pt x="195" y="1543"/>
                  </a:lnTo>
                  <a:lnTo>
                    <a:pt x="214" y="1615"/>
                  </a:lnTo>
                  <a:lnTo>
                    <a:pt x="239" y="1686"/>
                  </a:lnTo>
                  <a:lnTo>
                    <a:pt x="268" y="1756"/>
                  </a:lnTo>
                  <a:lnTo>
                    <a:pt x="303" y="1825"/>
                  </a:lnTo>
                  <a:lnTo>
                    <a:pt x="342" y="1890"/>
                  </a:lnTo>
                  <a:lnTo>
                    <a:pt x="386" y="1954"/>
                  </a:lnTo>
                  <a:lnTo>
                    <a:pt x="436" y="2016"/>
                  </a:lnTo>
                  <a:lnTo>
                    <a:pt x="490" y="2074"/>
                  </a:lnTo>
                  <a:lnTo>
                    <a:pt x="546" y="2127"/>
                  </a:lnTo>
                  <a:lnTo>
                    <a:pt x="604" y="2174"/>
                  </a:lnTo>
                  <a:lnTo>
                    <a:pt x="665" y="2217"/>
                  </a:lnTo>
                  <a:lnTo>
                    <a:pt x="728" y="2255"/>
                  </a:lnTo>
                  <a:lnTo>
                    <a:pt x="792" y="2290"/>
                  </a:lnTo>
                  <a:lnTo>
                    <a:pt x="859" y="2320"/>
                  </a:lnTo>
                  <a:lnTo>
                    <a:pt x="927" y="2344"/>
                  </a:lnTo>
                  <a:lnTo>
                    <a:pt x="996" y="2365"/>
                  </a:lnTo>
                  <a:lnTo>
                    <a:pt x="1066" y="2381"/>
                  </a:lnTo>
                  <a:lnTo>
                    <a:pt x="1137" y="2392"/>
                  </a:lnTo>
                  <a:lnTo>
                    <a:pt x="1207" y="2399"/>
                  </a:lnTo>
                  <a:lnTo>
                    <a:pt x="1279" y="2401"/>
                  </a:lnTo>
                  <a:lnTo>
                    <a:pt x="1350" y="2399"/>
                  </a:lnTo>
                  <a:lnTo>
                    <a:pt x="1422" y="2392"/>
                  </a:lnTo>
                  <a:lnTo>
                    <a:pt x="1492" y="2381"/>
                  </a:lnTo>
                  <a:lnTo>
                    <a:pt x="1562" y="2365"/>
                  </a:lnTo>
                  <a:lnTo>
                    <a:pt x="1631" y="2344"/>
                  </a:lnTo>
                  <a:lnTo>
                    <a:pt x="1698" y="2320"/>
                  </a:lnTo>
                  <a:lnTo>
                    <a:pt x="1765" y="2290"/>
                  </a:lnTo>
                  <a:lnTo>
                    <a:pt x="1830" y="2255"/>
                  </a:lnTo>
                  <a:lnTo>
                    <a:pt x="1892" y="2217"/>
                  </a:lnTo>
                  <a:lnTo>
                    <a:pt x="1953" y="2174"/>
                  </a:lnTo>
                  <a:lnTo>
                    <a:pt x="2012" y="2127"/>
                  </a:lnTo>
                  <a:lnTo>
                    <a:pt x="2068" y="2074"/>
                  </a:lnTo>
                  <a:lnTo>
                    <a:pt x="2122" y="2016"/>
                  </a:lnTo>
                  <a:lnTo>
                    <a:pt x="2171" y="1954"/>
                  </a:lnTo>
                  <a:lnTo>
                    <a:pt x="2215" y="1890"/>
                  </a:lnTo>
                  <a:lnTo>
                    <a:pt x="2255" y="1825"/>
                  </a:lnTo>
                  <a:lnTo>
                    <a:pt x="2289" y="1756"/>
                  </a:lnTo>
                  <a:lnTo>
                    <a:pt x="2319" y="1686"/>
                  </a:lnTo>
                  <a:lnTo>
                    <a:pt x="2344" y="1615"/>
                  </a:lnTo>
                  <a:lnTo>
                    <a:pt x="2364" y="1543"/>
                  </a:lnTo>
                  <a:lnTo>
                    <a:pt x="2378" y="1469"/>
                  </a:lnTo>
                  <a:lnTo>
                    <a:pt x="2388" y="1395"/>
                  </a:lnTo>
                  <a:lnTo>
                    <a:pt x="2393" y="1320"/>
                  </a:lnTo>
                  <a:lnTo>
                    <a:pt x="2393" y="1245"/>
                  </a:lnTo>
                  <a:lnTo>
                    <a:pt x="2388" y="1171"/>
                  </a:lnTo>
                  <a:lnTo>
                    <a:pt x="2378" y="1096"/>
                  </a:lnTo>
                  <a:lnTo>
                    <a:pt x="2364" y="1023"/>
                  </a:lnTo>
                  <a:lnTo>
                    <a:pt x="2344" y="950"/>
                  </a:lnTo>
                  <a:lnTo>
                    <a:pt x="2319" y="879"/>
                  </a:lnTo>
                  <a:lnTo>
                    <a:pt x="2289" y="809"/>
                  </a:lnTo>
                  <a:lnTo>
                    <a:pt x="2255" y="741"/>
                  </a:lnTo>
                  <a:lnTo>
                    <a:pt x="2215" y="675"/>
                  </a:lnTo>
                  <a:lnTo>
                    <a:pt x="2171" y="612"/>
                  </a:lnTo>
                  <a:lnTo>
                    <a:pt x="2122" y="550"/>
                  </a:lnTo>
                  <a:lnTo>
                    <a:pt x="2068" y="491"/>
                  </a:lnTo>
                  <a:lnTo>
                    <a:pt x="2009" y="437"/>
                  </a:lnTo>
                  <a:lnTo>
                    <a:pt x="1948" y="388"/>
                  </a:lnTo>
                  <a:lnTo>
                    <a:pt x="1885" y="343"/>
                  </a:lnTo>
                  <a:lnTo>
                    <a:pt x="1818" y="303"/>
                  </a:lnTo>
                  <a:lnTo>
                    <a:pt x="1751" y="268"/>
                  </a:lnTo>
                  <a:lnTo>
                    <a:pt x="1681" y="239"/>
                  </a:lnTo>
                  <a:lnTo>
                    <a:pt x="1610" y="215"/>
                  </a:lnTo>
                  <a:lnTo>
                    <a:pt x="1537" y="195"/>
                  </a:lnTo>
                  <a:lnTo>
                    <a:pt x="1464" y="180"/>
                  </a:lnTo>
                  <a:lnTo>
                    <a:pt x="1390" y="170"/>
                  </a:lnTo>
                  <a:lnTo>
                    <a:pt x="1316" y="165"/>
                  </a:lnTo>
                  <a:lnTo>
                    <a:pt x="1242" y="165"/>
                  </a:lnTo>
                  <a:close/>
                  <a:moveTo>
                    <a:pt x="1240" y="0"/>
                  </a:moveTo>
                  <a:lnTo>
                    <a:pt x="1319" y="0"/>
                  </a:lnTo>
                  <a:lnTo>
                    <a:pt x="1396" y="6"/>
                  </a:lnTo>
                  <a:lnTo>
                    <a:pt x="1474" y="15"/>
                  </a:lnTo>
                  <a:lnTo>
                    <a:pt x="1552" y="29"/>
                  </a:lnTo>
                  <a:lnTo>
                    <a:pt x="1629" y="49"/>
                  </a:lnTo>
                  <a:lnTo>
                    <a:pt x="1705" y="72"/>
                  </a:lnTo>
                  <a:lnTo>
                    <a:pt x="1778" y="102"/>
                  </a:lnTo>
                  <a:lnTo>
                    <a:pt x="1852" y="135"/>
                  </a:lnTo>
                  <a:lnTo>
                    <a:pt x="1923" y="173"/>
                  </a:lnTo>
                  <a:lnTo>
                    <a:pt x="1991" y="217"/>
                  </a:lnTo>
                  <a:lnTo>
                    <a:pt x="2058" y="264"/>
                  </a:lnTo>
                  <a:lnTo>
                    <a:pt x="2123" y="317"/>
                  </a:lnTo>
                  <a:lnTo>
                    <a:pt x="2184" y="375"/>
                  </a:lnTo>
                  <a:lnTo>
                    <a:pt x="2241" y="436"/>
                  </a:lnTo>
                  <a:lnTo>
                    <a:pt x="2294" y="501"/>
                  </a:lnTo>
                  <a:lnTo>
                    <a:pt x="2341" y="568"/>
                  </a:lnTo>
                  <a:lnTo>
                    <a:pt x="2385" y="637"/>
                  </a:lnTo>
                  <a:lnTo>
                    <a:pt x="2422" y="708"/>
                  </a:lnTo>
                  <a:lnTo>
                    <a:pt x="2456" y="782"/>
                  </a:lnTo>
                  <a:lnTo>
                    <a:pt x="2486" y="855"/>
                  </a:lnTo>
                  <a:lnTo>
                    <a:pt x="2509" y="931"/>
                  </a:lnTo>
                  <a:lnTo>
                    <a:pt x="2529" y="1009"/>
                  </a:lnTo>
                  <a:lnTo>
                    <a:pt x="2542" y="1087"/>
                  </a:lnTo>
                  <a:lnTo>
                    <a:pt x="2552" y="1165"/>
                  </a:lnTo>
                  <a:lnTo>
                    <a:pt x="2557" y="1243"/>
                  </a:lnTo>
                  <a:lnTo>
                    <a:pt x="2557" y="1322"/>
                  </a:lnTo>
                  <a:lnTo>
                    <a:pt x="2552" y="1401"/>
                  </a:lnTo>
                  <a:lnTo>
                    <a:pt x="2542" y="1479"/>
                  </a:lnTo>
                  <a:lnTo>
                    <a:pt x="2529" y="1558"/>
                  </a:lnTo>
                  <a:lnTo>
                    <a:pt x="2509" y="1635"/>
                  </a:lnTo>
                  <a:lnTo>
                    <a:pt x="2486" y="1710"/>
                  </a:lnTo>
                  <a:lnTo>
                    <a:pt x="2456" y="1785"/>
                  </a:lnTo>
                  <a:lnTo>
                    <a:pt x="2422" y="1857"/>
                  </a:lnTo>
                  <a:lnTo>
                    <a:pt x="2385" y="1929"/>
                  </a:lnTo>
                  <a:lnTo>
                    <a:pt x="2341" y="1998"/>
                  </a:lnTo>
                  <a:lnTo>
                    <a:pt x="2294" y="2064"/>
                  </a:lnTo>
                  <a:lnTo>
                    <a:pt x="2241" y="2129"/>
                  </a:lnTo>
                  <a:lnTo>
                    <a:pt x="2184" y="2191"/>
                  </a:lnTo>
                  <a:lnTo>
                    <a:pt x="2123" y="2248"/>
                  </a:lnTo>
                  <a:lnTo>
                    <a:pt x="2058" y="2301"/>
                  </a:lnTo>
                  <a:lnTo>
                    <a:pt x="1991" y="2349"/>
                  </a:lnTo>
                  <a:lnTo>
                    <a:pt x="1923" y="2393"/>
                  </a:lnTo>
                  <a:lnTo>
                    <a:pt x="1852" y="2431"/>
                  </a:lnTo>
                  <a:lnTo>
                    <a:pt x="1778" y="2464"/>
                  </a:lnTo>
                  <a:lnTo>
                    <a:pt x="1705" y="2493"/>
                  </a:lnTo>
                  <a:lnTo>
                    <a:pt x="1629" y="2517"/>
                  </a:lnTo>
                  <a:lnTo>
                    <a:pt x="1552" y="2536"/>
                  </a:lnTo>
                  <a:lnTo>
                    <a:pt x="1474" y="2551"/>
                  </a:lnTo>
                  <a:lnTo>
                    <a:pt x="1396" y="2560"/>
                  </a:lnTo>
                  <a:lnTo>
                    <a:pt x="1319" y="2566"/>
                  </a:lnTo>
                  <a:lnTo>
                    <a:pt x="1240" y="2566"/>
                  </a:lnTo>
                  <a:lnTo>
                    <a:pt x="1161" y="2560"/>
                  </a:lnTo>
                  <a:lnTo>
                    <a:pt x="1083" y="2551"/>
                  </a:lnTo>
                  <a:lnTo>
                    <a:pt x="1005" y="2536"/>
                  </a:lnTo>
                  <a:lnTo>
                    <a:pt x="928" y="2517"/>
                  </a:lnTo>
                  <a:lnTo>
                    <a:pt x="853" y="2493"/>
                  </a:lnTo>
                  <a:lnTo>
                    <a:pt x="779" y="2464"/>
                  </a:lnTo>
                  <a:lnTo>
                    <a:pt x="706" y="2431"/>
                  </a:lnTo>
                  <a:lnTo>
                    <a:pt x="635" y="2393"/>
                  </a:lnTo>
                  <a:lnTo>
                    <a:pt x="566" y="2349"/>
                  </a:lnTo>
                  <a:lnTo>
                    <a:pt x="500" y="2301"/>
                  </a:lnTo>
                  <a:lnTo>
                    <a:pt x="436" y="2248"/>
                  </a:lnTo>
                  <a:lnTo>
                    <a:pt x="374" y="2191"/>
                  </a:lnTo>
                  <a:lnTo>
                    <a:pt x="317" y="2129"/>
                  </a:lnTo>
                  <a:lnTo>
                    <a:pt x="264" y="2064"/>
                  </a:lnTo>
                  <a:lnTo>
                    <a:pt x="216" y="1998"/>
                  </a:lnTo>
                  <a:lnTo>
                    <a:pt x="173" y="1929"/>
                  </a:lnTo>
                  <a:lnTo>
                    <a:pt x="135" y="1857"/>
                  </a:lnTo>
                  <a:lnTo>
                    <a:pt x="101" y="1785"/>
                  </a:lnTo>
                  <a:lnTo>
                    <a:pt x="73" y="1710"/>
                  </a:lnTo>
                  <a:lnTo>
                    <a:pt x="48" y="1635"/>
                  </a:lnTo>
                  <a:lnTo>
                    <a:pt x="29" y="1558"/>
                  </a:lnTo>
                  <a:lnTo>
                    <a:pt x="15" y="1479"/>
                  </a:lnTo>
                  <a:lnTo>
                    <a:pt x="5" y="1401"/>
                  </a:lnTo>
                  <a:lnTo>
                    <a:pt x="0" y="1322"/>
                  </a:lnTo>
                  <a:lnTo>
                    <a:pt x="0" y="1243"/>
                  </a:lnTo>
                  <a:lnTo>
                    <a:pt x="5" y="1165"/>
                  </a:lnTo>
                  <a:lnTo>
                    <a:pt x="15" y="1087"/>
                  </a:lnTo>
                  <a:lnTo>
                    <a:pt x="29" y="1009"/>
                  </a:lnTo>
                  <a:lnTo>
                    <a:pt x="48" y="931"/>
                  </a:lnTo>
                  <a:lnTo>
                    <a:pt x="73" y="855"/>
                  </a:lnTo>
                  <a:lnTo>
                    <a:pt x="101" y="782"/>
                  </a:lnTo>
                  <a:lnTo>
                    <a:pt x="135" y="708"/>
                  </a:lnTo>
                  <a:lnTo>
                    <a:pt x="173" y="637"/>
                  </a:lnTo>
                  <a:lnTo>
                    <a:pt x="216" y="568"/>
                  </a:lnTo>
                  <a:lnTo>
                    <a:pt x="264" y="501"/>
                  </a:lnTo>
                  <a:lnTo>
                    <a:pt x="317" y="436"/>
                  </a:lnTo>
                  <a:lnTo>
                    <a:pt x="374" y="375"/>
                  </a:lnTo>
                  <a:lnTo>
                    <a:pt x="436" y="317"/>
                  </a:lnTo>
                  <a:lnTo>
                    <a:pt x="500" y="264"/>
                  </a:lnTo>
                  <a:lnTo>
                    <a:pt x="566" y="217"/>
                  </a:lnTo>
                  <a:lnTo>
                    <a:pt x="635" y="173"/>
                  </a:lnTo>
                  <a:lnTo>
                    <a:pt x="706" y="135"/>
                  </a:lnTo>
                  <a:lnTo>
                    <a:pt x="779" y="102"/>
                  </a:lnTo>
                  <a:lnTo>
                    <a:pt x="853" y="72"/>
                  </a:lnTo>
                  <a:lnTo>
                    <a:pt x="928" y="49"/>
                  </a:lnTo>
                  <a:lnTo>
                    <a:pt x="1005" y="29"/>
                  </a:lnTo>
                  <a:lnTo>
                    <a:pt x="1083" y="15"/>
                  </a:lnTo>
                  <a:lnTo>
                    <a:pt x="1161" y="6"/>
                  </a:lnTo>
                  <a:lnTo>
                    <a:pt x="12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" name="Freeform 87"/>
            <p:cNvSpPr>
              <a:spLocks/>
            </p:cNvSpPr>
            <p:nvPr/>
          </p:nvSpPr>
          <p:spPr bwMode="auto">
            <a:xfrm>
              <a:off x="3197" y="1983"/>
              <a:ext cx="105" cy="105"/>
            </a:xfrm>
            <a:custGeom>
              <a:avLst/>
              <a:gdLst>
                <a:gd name="T0" fmla="*/ 375 w 1361"/>
                <a:gd name="T1" fmla="*/ 0 h 1365"/>
                <a:gd name="T2" fmla="*/ 376 w 1361"/>
                <a:gd name="T3" fmla="*/ 1 h 1365"/>
                <a:gd name="T4" fmla="*/ 1336 w 1361"/>
                <a:gd name="T5" fmla="*/ 965 h 1365"/>
                <a:gd name="T6" fmla="*/ 1348 w 1361"/>
                <a:gd name="T7" fmla="*/ 980 h 1365"/>
                <a:gd name="T8" fmla="*/ 1356 w 1361"/>
                <a:gd name="T9" fmla="*/ 998 h 1365"/>
                <a:gd name="T10" fmla="*/ 1361 w 1361"/>
                <a:gd name="T11" fmla="*/ 1016 h 1365"/>
                <a:gd name="T12" fmla="*/ 1361 w 1361"/>
                <a:gd name="T13" fmla="*/ 1035 h 1365"/>
                <a:gd name="T14" fmla="*/ 1356 w 1361"/>
                <a:gd name="T15" fmla="*/ 1053 h 1365"/>
                <a:gd name="T16" fmla="*/ 1348 w 1361"/>
                <a:gd name="T17" fmla="*/ 1071 h 1365"/>
                <a:gd name="T18" fmla="*/ 1336 w 1361"/>
                <a:gd name="T19" fmla="*/ 1085 h 1365"/>
                <a:gd name="T20" fmla="*/ 1083 w 1361"/>
                <a:gd name="T21" fmla="*/ 1340 h 1365"/>
                <a:gd name="T22" fmla="*/ 1069 w 1361"/>
                <a:gd name="T23" fmla="*/ 1351 h 1365"/>
                <a:gd name="T24" fmla="*/ 1054 w 1361"/>
                <a:gd name="T25" fmla="*/ 1359 h 1365"/>
                <a:gd name="T26" fmla="*/ 1039 w 1361"/>
                <a:gd name="T27" fmla="*/ 1364 h 1365"/>
                <a:gd name="T28" fmla="*/ 1022 w 1361"/>
                <a:gd name="T29" fmla="*/ 1365 h 1365"/>
                <a:gd name="T30" fmla="*/ 1000 w 1361"/>
                <a:gd name="T31" fmla="*/ 1362 h 1365"/>
                <a:gd name="T32" fmla="*/ 980 w 1361"/>
                <a:gd name="T33" fmla="*/ 1354 h 1365"/>
                <a:gd name="T34" fmla="*/ 962 w 1361"/>
                <a:gd name="T35" fmla="*/ 1340 h 1365"/>
                <a:gd name="T36" fmla="*/ 1 w 1361"/>
                <a:gd name="T37" fmla="*/ 377 h 1365"/>
                <a:gd name="T38" fmla="*/ 0 w 1361"/>
                <a:gd name="T39" fmla="*/ 375 h 1365"/>
                <a:gd name="T40" fmla="*/ 71 w 1361"/>
                <a:gd name="T41" fmla="*/ 323 h 1365"/>
                <a:gd name="T42" fmla="*/ 139 w 1361"/>
                <a:gd name="T43" fmla="*/ 266 h 1365"/>
                <a:gd name="T44" fmla="*/ 204 w 1361"/>
                <a:gd name="T45" fmla="*/ 205 h 1365"/>
                <a:gd name="T46" fmla="*/ 266 w 1361"/>
                <a:gd name="T47" fmla="*/ 139 h 1365"/>
                <a:gd name="T48" fmla="*/ 322 w 1361"/>
                <a:gd name="T49" fmla="*/ 71 h 1365"/>
                <a:gd name="T50" fmla="*/ 375 w 1361"/>
                <a:gd name="T51" fmla="*/ 0 h 1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61" h="1365">
                  <a:moveTo>
                    <a:pt x="375" y="0"/>
                  </a:moveTo>
                  <a:lnTo>
                    <a:pt x="376" y="1"/>
                  </a:lnTo>
                  <a:lnTo>
                    <a:pt x="1336" y="965"/>
                  </a:lnTo>
                  <a:lnTo>
                    <a:pt x="1348" y="980"/>
                  </a:lnTo>
                  <a:lnTo>
                    <a:pt x="1356" y="998"/>
                  </a:lnTo>
                  <a:lnTo>
                    <a:pt x="1361" y="1016"/>
                  </a:lnTo>
                  <a:lnTo>
                    <a:pt x="1361" y="1035"/>
                  </a:lnTo>
                  <a:lnTo>
                    <a:pt x="1356" y="1053"/>
                  </a:lnTo>
                  <a:lnTo>
                    <a:pt x="1348" y="1071"/>
                  </a:lnTo>
                  <a:lnTo>
                    <a:pt x="1336" y="1085"/>
                  </a:lnTo>
                  <a:lnTo>
                    <a:pt x="1083" y="1340"/>
                  </a:lnTo>
                  <a:lnTo>
                    <a:pt x="1069" y="1351"/>
                  </a:lnTo>
                  <a:lnTo>
                    <a:pt x="1054" y="1359"/>
                  </a:lnTo>
                  <a:lnTo>
                    <a:pt x="1039" y="1364"/>
                  </a:lnTo>
                  <a:lnTo>
                    <a:pt x="1022" y="1365"/>
                  </a:lnTo>
                  <a:lnTo>
                    <a:pt x="1000" y="1362"/>
                  </a:lnTo>
                  <a:lnTo>
                    <a:pt x="980" y="1354"/>
                  </a:lnTo>
                  <a:lnTo>
                    <a:pt x="962" y="1340"/>
                  </a:lnTo>
                  <a:lnTo>
                    <a:pt x="1" y="377"/>
                  </a:lnTo>
                  <a:lnTo>
                    <a:pt x="0" y="375"/>
                  </a:lnTo>
                  <a:lnTo>
                    <a:pt x="71" y="323"/>
                  </a:lnTo>
                  <a:lnTo>
                    <a:pt x="139" y="266"/>
                  </a:lnTo>
                  <a:lnTo>
                    <a:pt x="204" y="205"/>
                  </a:lnTo>
                  <a:lnTo>
                    <a:pt x="266" y="139"/>
                  </a:lnTo>
                  <a:lnTo>
                    <a:pt x="322" y="71"/>
                  </a:lnTo>
                  <a:lnTo>
                    <a:pt x="3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" name="Freeform 88"/>
            <p:cNvSpPr>
              <a:spLocks/>
            </p:cNvSpPr>
            <p:nvPr/>
          </p:nvSpPr>
          <p:spPr bwMode="auto">
            <a:xfrm>
              <a:off x="3096" y="1942"/>
              <a:ext cx="76" cy="52"/>
            </a:xfrm>
            <a:custGeom>
              <a:avLst/>
              <a:gdLst>
                <a:gd name="T0" fmla="*/ 205 w 988"/>
                <a:gd name="T1" fmla="*/ 0 h 679"/>
                <a:gd name="T2" fmla="*/ 455 w 988"/>
                <a:gd name="T3" fmla="*/ 136 h 679"/>
                <a:gd name="T4" fmla="*/ 474 w 988"/>
                <a:gd name="T5" fmla="*/ 144 h 679"/>
                <a:gd name="T6" fmla="*/ 494 w 988"/>
                <a:gd name="T7" fmla="*/ 146 h 679"/>
                <a:gd name="T8" fmla="*/ 514 w 988"/>
                <a:gd name="T9" fmla="*/ 144 h 679"/>
                <a:gd name="T10" fmla="*/ 533 w 988"/>
                <a:gd name="T11" fmla="*/ 136 h 679"/>
                <a:gd name="T12" fmla="*/ 782 w 988"/>
                <a:gd name="T13" fmla="*/ 0 h 679"/>
                <a:gd name="T14" fmla="*/ 850 w 988"/>
                <a:gd name="T15" fmla="*/ 21 h 679"/>
                <a:gd name="T16" fmla="*/ 880 w 988"/>
                <a:gd name="T17" fmla="*/ 34 h 679"/>
                <a:gd name="T18" fmla="*/ 906 w 988"/>
                <a:gd name="T19" fmla="*/ 51 h 679"/>
                <a:gd name="T20" fmla="*/ 930 w 988"/>
                <a:gd name="T21" fmla="*/ 71 h 679"/>
                <a:gd name="T22" fmla="*/ 950 w 988"/>
                <a:gd name="T23" fmla="*/ 95 h 679"/>
                <a:gd name="T24" fmla="*/ 966 w 988"/>
                <a:gd name="T25" fmla="*/ 121 h 679"/>
                <a:gd name="T26" fmla="*/ 978 w 988"/>
                <a:gd name="T27" fmla="*/ 150 h 679"/>
                <a:gd name="T28" fmla="*/ 985 w 988"/>
                <a:gd name="T29" fmla="*/ 182 h 679"/>
                <a:gd name="T30" fmla="*/ 988 w 988"/>
                <a:gd name="T31" fmla="*/ 213 h 679"/>
                <a:gd name="T32" fmla="*/ 988 w 988"/>
                <a:gd name="T33" fmla="*/ 543 h 679"/>
                <a:gd name="T34" fmla="*/ 925 w 988"/>
                <a:gd name="T35" fmla="*/ 578 h 679"/>
                <a:gd name="T36" fmla="*/ 859 w 988"/>
                <a:gd name="T37" fmla="*/ 608 h 679"/>
                <a:gd name="T38" fmla="*/ 790 w 988"/>
                <a:gd name="T39" fmla="*/ 632 h 679"/>
                <a:gd name="T40" fmla="*/ 720 w 988"/>
                <a:gd name="T41" fmla="*/ 653 h 679"/>
                <a:gd name="T42" fmla="*/ 646 w 988"/>
                <a:gd name="T43" fmla="*/ 667 h 679"/>
                <a:gd name="T44" fmla="*/ 571 w 988"/>
                <a:gd name="T45" fmla="*/ 676 h 679"/>
                <a:gd name="T46" fmla="*/ 496 w 988"/>
                <a:gd name="T47" fmla="*/ 679 h 679"/>
                <a:gd name="T48" fmla="*/ 419 w 988"/>
                <a:gd name="T49" fmla="*/ 676 h 679"/>
                <a:gd name="T50" fmla="*/ 343 w 988"/>
                <a:gd name="T51" fmla="*/ 667 h 679"/>
                <a:gd name="T52" fmla="*/ 269 w 988"/>
                <a:gd name="T53" fmla="*/ 653 h 679"/>
                <a:gd name="T54" fmla="*/ 199 w 988"/>
                <a:gd name="T55" fmla="*/ 632 h 679"/>
                <a:gd name="T56" fmla="*/ 129 w 988"/>
                <a:gd name="T57" fmla="*/ 607 h 679"/>
                <a:gd name="T58" fmla="*/ 63 w 988"/>
                <a:gd name="T59" fmla="*/ 577 h 679"/>
                <a:gd name="T60" fmla="*/ 0 w 988"/>
                <a:gd name="T61" fmla="*/ 542 h 679"/>
                <a:gd name="T62" fmla="*/ 0 w 988"/>
                <a:gd name="T63" fmla="*/ 213 h 679"/>
                <a:gd name="T64" fmla="*/ 2 w 988"/>
                <a:gd name="T65" fmla="*/ 182 h 679"/>
                <a:gd name="T66" fmla="*/ 10 w 988"/>
                <a:gd name="T67" fmla="*/ 150 h 679"/>
                <a:gd name="T68" fmla="*/ 21 w 988"/>
                <a:gd name="T69" fmla="*/ 121 h 679"/>
                <a:gd name="T70" fmla="*/ 38 w 988"/>
                <a:gd name="T71" fmla="*/ 95 h 679"/>
                <a:gd name="T72" fmla="*/ 58 w 988"/>
                <a:gd name="T73" fmla="*/ 71 h 679"/>
                <a:gd name="T74" fmla="*/ 81 w 988"/>
                <a:gd name="T75" fmla="*/ 51 h 679"/>
                <a:gd name="T76" fmla="*/ 107 w 988"/>
                <a:gd name="T77" fmla="*/ 34 h 679"/>
                <a:gd name="T78" fmla="*/ 138 w 988"/>
                <a:gd name="T79" fmla="*/ 21 h 679"/>
                <a:gd name="T80" fmla="*/ 205 w 988"/>
                <a:gd name="T81" fmla="*/ 0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88" h="679">
                  <a:moveTo>
                    <a:pt x="205" y="0"/>
                  </a:moveTo>
                  <a:lnTo>
                    <a:pt x="455" y="136"/>
                  </a:lnTo>
                  <a:lnTo>
                    <a:pt x="474" y="144"/>
                  </a:lnTo>
                  <a:lnTo>
                    <a:pt x="494" y="146"/>
                  </a:lnTo>
                  <a:lnTo>
                    <a:pt x="514" y="144"/>
                  </a:lnTo>
                  <a:lnTo>
                    <a:pt x="533" y="136"/>
                  </a:lnTo>
                  <a:lnTo>
                    <a:pt x="782" y="0"/>
                  </a:lnTo>
                  <a:lnTo>
                    <a:pt x="850" y="21"/>
                  </a:lnTo>
                  <a:lnTo>
                    <a:pt x="880" y="34"/>
                  </a:lnTo>
                  <a:lnTo>
                    <a:pt x="906" y="51"/>
                  </a:lnTo>
                  <a:lnTo>
                    <a:pt x="930" y="71"/>
                  </a:lnTo>
                  <a:lnTo>
                    <a:pt x="950" y="95"/>
                  </a:lnTo>
                  <a:lnTo>
                    <a:pt x="966" y="121"/>
                  </a:lnTo>
                  <a:lnTo>
                    <a:pt x="978" y="150"/>
                  </a:lnTo>
                  <a:lnTo>
                    <a:pt x="985" y="182"/>
                  </a:lnTo>
                  <a:lnTo>
                    <a:pt x="988" y="213"/>
                  </a:lnTo>
                  <a:lnTo>
                    <a:pt x="988" y="543"/>
                  </a:lnTo>
                  <a:lnTo>
                    <a:pt x="925" y="578"/>
                  </a:lnTo>
                  <a:lnTo>
                    <a:pt x="859" y="608"/>
                  </a:lnTo>
                  <a:lnTo>
                    <a:pt x="790" y="632"/>
                  </a:lnTo>
                  <a:lnTo>
                    <a:pt x="720" y="653"/>
                  </a:lnTo>
                  <a:lnTo>
                    <a:pt x="646" y="667"/>
                  </a:lnTo>
                  <a:lnTo>
                    <a:pt x="571" y="676"/>
                  </a:lnTo>
                  <a:lnTo>
                    <a:pt x="496" y="679"/>
                  </a:lnTo>
                  <a:lnTo>
                    <a:pt x="419" y="676"/>
                  </a:lnTo>
                  <a:lnTo>
                    <a:pt x="343" y="667"/>
                  </a:lnTo>
                  <a:lnTo>
                    <a:pt x="269" y="653"/>
                  </a:lnTo>
                  <a:lnTo>
                    <a:pt x="199" y="632"/>
                  </a:lnTo>
                  <a:lnTo>
                    <a:pt x="129" y="607"/>
                  </a:lnTo>
                  <a:lnTo>
                    <a:pt x="63" y="577"/>
                  </a:lnTo>
                  <a:lnTo>
                    <a:pt x="0" y="542"/>
                  </a:lnTo>
                  <a:lnTo>
                    <a:pt x="0" y="213"/>
                  </a:lnTo>
                  <a:lnTo>
                    <a:pt x="2" y="182"/>
                  </a:lnTo>
                  <a:lnTo>
                    <a:pt x="10" y="150"/>
                  </a:lnTo>
                  <a:lnTo>
                    <a:pt x="21" y="121"/>
                  </a:lnTo>
                  <a:lnTo>
                    <a:pt x="38" y="95"/>
                  </a:lnTo>
                  <a:lnTo>
                    <a:pt x="58" y="71"/>
                  </a:lnTo>
                  <a:lnTo>
                    <a:pt x="81" y="51"/>
                  </a:lnTo>
                  <a:lnTo>
                    <a:pt x="107" y="34"/>
                  </a:lnTo>
                  <a:lnTo>
                    <a:pt x="138" y="21"/>
                  </a:lnTo>
                  <a:lnTo>
                    <a:pt x="2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" name="Freeform 89"/>
            <p:cNvSpPr>
              <a:spLocks/>
            </p:cNvSpPr>
            <p:nvPr/>
          </p:nvSpPr>
          <p:spPr bwMode="auto">
            <a:xfrm>
              <a:off x="3118" y="1877"/>
              <a:ext cx="32" cy="32"/>
            </a:xfrm>
            <a:custGeom>
              <a:avLst/>
              <a:gdLst>
                <a:gd name="T0" fmla="*/ 207 w 413"/>
                <a:gd name="T1" fmla="*/ 0 h 414"/>
                <a:gd name="T2" fmla="*/ 240 w 413"/>
                <a:gd name="T3" fmla="*/ 3 h 414"/>
                <a:gd name="T4" fmla="*/ 272 w 413"/>
                <a:gd name="T5" fmla="*/ 10 h 414"/>
                <a:gd name="T6" fmla="*/ 301 w 413"/>
                <a:gd name="T7" fmla="*/ 23 h 414"/>
                <a:gd name="T8" fmla="*/ 329 w 413"/>
                <a:gd name="T9" fmla="*/ 40 h 414"/>
                <a:gd name="T10" fmla="*/ 353 w 413"/>
                <a:gd name="T11" fmla="*/ 61 h 414"/>
                <a:gd name="T12" fmla="*/ 373 w 413"/>
                <a:gd name="T13" fmla="*/ 84 h 414"/>
                <a:gd name="T14" fmla="*/ 390 w 413"/>
                <a:gd name="T15" fmla="*/ 112 h 414"/>
                <a:gd name="T16" fmla="*/ 402 w 413"/>
                <a:gd name="T17" fmla="*/ 141 h 414"/>
                <a:gd name="T18" fmla="*/ 411 w 413"/>
                <a:gd name="T19" fmla="*/ 173 h 414"/>
                <a:gd name="T20" fmla="*/ 413 w 413"/>
                <a:gd name="T21" fmla="*/ 207 h 414"/>
                <a:gd name="T22" fmla="*/ 411 w 413"/>
                <a:gd name="T23" fmla="*/ 240 h 414"/>
                <a:gd name="T24" fmla="*/ 402 w 413"/>
                <a:gd name="T25" fmla="*/ 272 h 414"/>
                <a:gd name="T26" fmla="*/ 390 w 413"/>
                <a:gd name="T27" fmla="*/ 302 h 414"/>
                <a:gd name="T28" fmla="*/ 373 w 413"/>
                <a:gd name="T29" fmla="*/ 329 h 414"/>
                <a:gd name="T30" fmla="*/ 353 w 413"/>
                <a:gd name="T31" fmla="*/ 353 h 414"/>
                <a:gd name="T32" fmla="*/ 329 w 413"/>
                <a:gd name="T33" fmla="*/ 373 h 414"/>
                <a:gd name="T34" fmla="*/ 301 w 413"/>
                <a:gd name="T35" fmla="*/ 390 h 414"/>
                <a:gd name="T36" fmla="*/ 272 w 413"/>
                <a:gd name="T37" fmla="*/ 403 h 414"/>
                <a:gd name="T38" fmla="*/ 240 w 413"/>
                <a:gd name="T39" fmla="*/ 411 h 414"/>
                <a:gd name="T40" fmla="*/ 207 w 413"/>
                <a:gd name="T41" fmla="*/ 414 h 414"/>
                <a:gd name="T42" fmla="*/ 173 w 413"/>
                <a:gd name="T43" fmla="*/ 411 h 414"/>
                <a:gd name="T44" fmla="*/ 141 w 413"/>
                <a:gd name="T45" fmla="*/ 403 h 414"/>
                <a:gd name="T46" fmla="*/ 112 w 413"/>
                <a:gd name="T47" fmla="*/ 390 h 414"/>
                <a:gd name="T48" fmla="*/ 85 w 413"/>
                <a:gd name="T49" fmla="*/ 373 h 414"/>
                <a:gd name="T50" fmla="*/ 61 w 413"/>
                <a:gd name="T51" fmla="*/ 353 h 414"/>
                <a:gd name="T52" fmla="*/ 40 w 413"/>
                <a:gd name="T53" fmla="*/ 329 h 414"/>
                <a:gd name="T54" fmla="*/ 23 w 413"/>
                <a:gd name="T55" fmla="*/ 302 h 414"/>
                <a:gd name="T56" fmla="*/ 11 w 413"/>
                <a:gd name="T57" fmla="*/ 272 h 414"/>
                <a:gd name="T58" fmla="*/ 3 w 413"/>
                <a:gd name="T59" fmla="*/ 240 h 414"/>
                <a:gd name="T60" fmla="*/ 0 w 413"/>
                <a:gd name="T61" fmla="*/ 207 h 414"/>
                <a:gd name="T62" fmla="*/ 3 w 413"/>
                <a:gd name="T63" fmla="*/ 173 h 414"/>
                <a:gd name="T64" fmla="*/ 11 w 413"/>
                <a:gd name="T65" fmla="*/ 141 h 414"/>
                <a:gd name="T66" fmla="*/ 23 w 413"/>
                <a:gd name="T67" fmla="*/ 112 h 414"/>
                <a:gd name="T68" fmla="*/ 40 w 413"/>
                <a:gd name="T69" fmla="*/ 84 h 414"/>
                <a:gd name="T70" fmla="*/ 61 w 413"/>
                <a:gd name="T71" fmla="*/ 61 h 414"/>
                <a:gd name="T72" fmla="*/ 85 w 413"/>
                <a:gd name="T73" fmla="*/ 40 h 414"/>
                <a:gd name="T74" fmla="*/ 112 w 413"/>
                <a:gd name="T75" fmla="*/ 23 h 414"/>
                <a:gd name="T76" fmla="*/ 141 w 413"/>
                <a:gd name="T77" fmla="*/ 10 h 414"/>
                <a:gd name="T78" fmla="*/ 173 w 413"/>
                <a:gd name="T79" fmla="*/ 3 h 414"/>
                <a:gd name="T80" fmla="*/ 207 w 413"/>
                <a:gd name="T81" fmla="*/ 0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3" h="414">
                  <a:moveTo>
                    <a:pt x="207" y="0"/>
                  </a:moveTo>
                  <a:lnTo>
                    <a:pt x="240" y="3"/>
                  </a:lnTo>
                  <a:lnTo>
                    <a:pt x="272" y="10"/>
                  </a:lnTo>
                  <a:lnTo>
                    <a:pt x="301" y="23"/>
                  </a:lnTo>
                  <a:lnTo>
                    <a:pt x="329" y="40"/>
                  </a:lnTo>
                  <a:lnTo>
                    <a:pt x="353" y="61"/>
                  </a:lnTo>
                  <a:lnTo>
                    <a:pt x="373" y="84"/>
                  </a:lnTo>
                  <a:lnTo>
                    <a:pt x="390" y="112"/>
                  </a:lnTo>
                  <a:lnTo>
                    <a:pt x="402" y="141"/>
                  </a:lnTo>
                  <a:lnTo>
                    <a:pt x="411" y="173"/>
                  </a:lnTo>
                  <a:lnTo>
                    <a:pt x="413" y="207"/>
                  </a:lnTo>
                  <a:lnTo>
                    <a:pt x="411" y="240"/>
                  </a:lnTo>
                  <a:lnTo>
                    <a:pt x="402" y="272"/>
                  </a:lnTo>
                  <a:lnTo>
                    <a:pt x="390" y="302"/>
                  </a:lnTo>
                  <a:lnTo>
                    <a:pt x="373" y="329"/>
                  </a:lnTo>
                  <a:lnTo>
                    <a:pt x="353" y="353"/>
                  </a:lnTo>
                  <a:lnTo>
                    <a:pt x="329" y="373"/>
                  </a:lnTo>
                  <a:lnTo>
                    <a:pt x="301" y="390"/>
                  </a:lnTo>
                  <a:lnTo>
                    <a:pt x="272" y="403"/>
                  </a:lnTo>
                  <a:lnTo>
                    <a:pt x="240" y="411"/>
                  </a:lnTo>
                  <a:lnTo>
                    <a:pt x="207" y="414"/>
                  </a:lnTo>
                  <a:lnTo>
                    <a:pt x="173" y="411"/>
                  </a:lnTo>
                  <a:lnTo>
                    <a:pt x="141" y="403"/>
                  </a:lnTo>
                  <a:lnTo>
                    <a:pt x="112" y="390"/>
                  </a:lnTo>
                  <a:lnTo>
                    <a:pt x="85" y="373"/>
                  </a:lnTo>
                  <a:lnTo>
                    <a:pt x="61" y="353"/>
                  </a:lnTo>
                  <a:lnTo>
                    <a:pt x="40" y="329"/>
                  </a:lnTo>
                  <a:lnTo>
                    <a:pt x="23" y="302"/>
                  </a:lnTo>
                  <a:lnTo>
                    <a:pt x="11" y="272"/>
                  </a:lnTo>
                  <a:lnTo>
                    <a:pt x="3" y="240"/>
                  </a:lnTo>
                  <a:lnTo>
                    <a:pt x="0" y="207"/>
                  </a:lnTo>
                  <a:lnTo>
                    <a:pt x="3" y="173"/>
                  </a:lnTo>
                  <a:lnTo>
                    <a:pt x="11" y="141"/>
                  </a:lnTo>
                  <a:lnTo>
                    <a:pt x="23" y="112"/>
                  </a:lnTo>
                  <a:lnTo>
                    <a:pt x="40" y="84"/>
                  </a:lnTo>
                  <a:lnTo>
                    <a:pt x="61" y="61"/>
                  </a:lnTo>
                  <a:lnTo>
                    <a:pt x="85" y="40"/>
                  </a:lnTo>
                  <a:lnTo>
                    <a:pt x="112" y="23"/>
                  </a:lnTo>
                  <a:lnTo>
                    <a:pt x="141" y="10"/>
                  </a:lnTo>
                  <a:lnTo>
                    <a:pt x="173" y="3"/>
                  </a:lnTo>
                  <a:lnTo>
                    <a:pt x="2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" name="Freeform 90"/>
            <p:cNvSpPr>
              <a:spLocks noEditPoints="1"/>
            </p:cNvSpPr>
            <p:nvPr/>
          </p:nvSpPr>
          <p:spPr bwMode="auto">
            <a:xfrm>
              <a:off x="3060" y="1846"/>
              <a:ext cx="149" cy="128"/>
            </a:xfrm>
            <a:custGeom>
              <a:avLst/>
              <a:gdLst>
                <a:gd name="T0" fmla="*/ 870 w 1926"/>
                <a:gd name="T1" fmla="*/ 262 h 1673"/>
                <a:gd name="T2" fmla="*/ 750 w 1926"/>
                <a:gd name="T3" fmla="*/ 317 h 1673"/>
                <a:gd name="T4" fmla="*/ 658 w 1926"/>
                <a:gd name="T5" fmla="*/ 410 h 1673"/>
                <a:gd name="T6" fmla="*/ 603 w 1926"/>
                <a:gd name="T7" fmla="*/ 530 h 1673"/>
                <a:gd name="T8" fmla="*/ 594 w 1926"/>
                <a:gd name="T9" fmla="*/ 667 h 1673"/>
                <a:gd name="T10" fmla="*/ 635 w 1926"/>
                <a:gd name="T11" fmla="*/ 795 h 1673"/>
                <a:gd name="T12" fmla="*/ 715 w 1926"/>
                <a:gd name="T13" fmla="*/ 897 h 1673"/>
                <a:gd name="T14" fmla="*/ 828 w 1926"/>
                <a:gd name="T15" fmla="*/ 966 h 1673"/>
                <a:gd name="T16" fmla="*/ 961 w 1926"/>
                <a:gd name="T17" fmla="*/ 991 h 1673"/>
                <a:gd name="T18" fmla="*/ 1094 w 1926"/>
                <a:gd name="T19" fmla="*/ 966 h 1673"/>
                <a:gd name="T20" fmla="*/ 1206 w 1926"/>
                <a:gd name="T21" fmla="*/ 897 h 1673"/>
                <a:gd name="T22" fmla="*/ 1287 w 1926"/>
                <a:gd name="T23" fmla="*/ 795 h 1673"/>
                <a:gd name="T24" fmla="*/ 1327 w 1926"/>
                <a:gd name="T25" fmla="*/ 667 h 1673"/>
                <a:gd name="T26" fmla="*/ 1318 w 1926"/>
                <a:gd name="T27" fmla="*/ 530 h 1673"/>
                <a:gd name="T28" fmla="*/ 1264 w 1926"/>
                <a:gd name="T29" fmla="*/ 410 h 1673"/>
                <a:gd name="T30" fmla="*/ 1171 w 1926"/>
                <a:gd name="T31" fmla="*/ 317 h 1673"/>
                <a:gd name="T32" fmla="*/ 1051 w 1926"/>
                <a:gd name="T33" fmla="*/ 262 h 1673"/>
                <a:gd name="T34" fmla="*/ 963 w 1926"/>
                <a:gd name="T35" fmla="*/ 0 h 1673"/>
                <a:gd name="T36" fmla="*/ 1194 w 1926"/>
                <a:gd name="T37" fmla="*/ 28 h 1673"/>
                <a:gd name="T38" fmla="*/ 1405 w 1926"/>
                <a:gd name="T39" fmla="*/ 108 h 1673"/>
                <a:gd name="T40" fmla="*/ 1589 w 1926"/>
                <a:gd name="T41" fmla="*/ 232 h 1673"/>
                <a:gd name="T42" fmla="*/ 1739 w 1926"/>
                <a:gd name="T43" fmla="*/ 396 h 1673"/>
                <a:gd name="T44" fmla="*/ 1850 w 1926"/>
                <a:gd name="T45" fmla="*/ 590 h 1673"/>
                <a:gd name="T46" fmla="*/ 1913 w 1926"/>
                <a:gd name="T47" fmla="*/ 810 h 1673"/>
                <a:gd name="T48" fmla="*/ 1922 w 1926"/>
                <a:gd name="T49" fmla="*/ 1042 h 1673"/>
                <a:gd name="T50" fmla="*/ 1880 w 1926"/>
                <a:gd name="T51" fmla="*/ 1257 h 1673"/>
                <a:gd name="T52" fmla="*/ 1794 w 1926"/>
                <a:gd name="T53" fmla="*/ 1454 h 1673"/>
                <a:gd name="T54" fmla="*/ 1668 w 1926"/>
                <a:gd name="T55" fmla="*/ 1624 h 1673"/>
                <a:gd name="T56" fmla="*/ 1615 w 1926"/>
                <a:gd name="T57" fmla="*/ 1420 h 1673"/>
                <a:gd name="T58" fmla="*/ 1573 w 1926"/>
                <a:gd name="T59" fmla="*/ 1290 h 1673"/>
                <a:gd name="T60" fmla="*/ 1488 w 1926"/>
                <a:gd name="T61" fmla="*/ 1186 h 1673"/>
                <a:gd name="T62" fmla="*/ 1368 w 1926"/>
                <a:gd name="T63" fmla="*/ 1119 h 1673"/>
                <a:gd name="T64" fmla="*/ 1243 w 1926"/>
                <a:gd name="T65" fmla="*/ 1083 h 1673"/>
                <a:gd name="T66" fmla="*/ 961 w 1926"/>
                <a:gd name="T67" fmla="*/ 1225 h 1673"/>
                <a:gd name="T68" fmla="*/ 679 w 1926"/>
                <a:gd name="T69" fmla="*/ 1083 h 1673"/>
                <a:gd name="T70" fmla="*/ 554 w 1926"/>
                <a:gd name="T71" fmla="*/ 1119 h 1673"/>
                <a:gd name="T72" fmla="*/ 434 w 1926"/>
                <a:gd name="T73" fmla="*/ 1186 h 1673"/>
                <a:gd name="T74" fmla="*/ 349 w 1926"/>
                <a:gd name="T75" fmla="*/ 1290 h 1673"/>
                <a:gd name="T76" fmla="*/ 307 w 1926"/>
                <a:gd name="T77" fmla="*/ 1420 h 1673"/>
                <a:gd name="T78" fmla="*/ 254 w 1926"/>
                <a:gd name="T79" fmla="*/ 1620 h 1673"/>
                <a:gd name="T80" fmla="*/ 130 w 1926"/>
                <a:gd name="T81" fmla="*/ 1452 h 1673"/>
                <a:gd name="T82" fmla="*/ 44 w 1926"/>
                <a:gd name="T83" fmla="*/ 1256 h 1673"/>
                <a:gd name="T84" fmla="*/ 3 w 1926"/>
                <a:gd name="T85" fmla="*/ 1041 h 1673"/>
                <a:gd name="T86" fmla="*/ 12 w 1926"/>
                <a:gd name="T87" fmla="*/ 810 h 1673"/>
                <a:gd name="T88" fmla="*/ 76 w 1926"/>
                <a:gd name="T89" fmla="*/ 590 h 1673"/>
                <a:gd name="T90" fmla="*/ 185 w 1926"/>
                <a:gd name="T91" fmla="*/ 396 h 1673"/>
                <a:gd name="T92" fmla="*/ 336 w 1926"/>
                <a:gd name="T93" fmla="*/ 232 h 1673"/>
                <a:gd name="T94" fmla="*/ 520 w 1926"/>
                <a:gd name="T95" fmla="*/ 108 h 1673"/>
                <a:gd name="T96" fmla="*/ 731 w 1926"/>
                <a:gd name="T97" fmla="*/ 28 h 1673"/>
                <a:gd name="T98" fmla="*/ 963 w 1926"/>
                <a:gd name="T99" fmla="*/ 0 h 1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26" h="1673">
                  <a:moveTo>
                    <a:pt x="961" y="250"/>
                  </a:moveTo>
                  <a:lnTo>
                    <a:pt x="914" y="253"/>
                  </a:lnTo>
                  <a:lnTo>
                    <a:pt x="870" y="262"/>
                  </a:lnTo>
                  <a:lnTo>
                    <a:pt x="828" y="275"/>
                  </a:lnTo>
                  <a:lnTo>
                    <a:pt x="787" y="294"/>
                  </a:lnTo>
                  <a:lnTo>
                    <a:pt x="750" y="317"/>
                  </a:lnTo>
                  <a:lnTo>
                    <a:pt x="715" y="344"/>
                  </a:lnTo>
                  <a:lnTo>
                    <a:pt x="685" y="375"/>
                  </a:lnTo>
                  <a:lnTo>
                    <a:pt x="658" y="410"/>
                  </a:lnTo>
                  <a:lnTo>
                    <a:pt x="635" y="446"/>
                  </a:lnTo>
                  <a:lnTo>
                    <a:pt x="616" y="487"/>
                  </a:lnTo>
                  <a:lnTo>
                    <a:pt x="603" y="530"/>
                  </a:lnTo>
                  <a:lnTo>
                    <a:pt x="594" y="574"/>
                  </a:lnTo>
                  <a:lnTo>
                    <a:pt x="591" y="621"/>
                  </a:lnTo>
                  <a:lnTo>
                    <a:pt x="594" y="667"/>
                  </a:lnTo>
                  <a:lnTo>
                    <a:pt x="603" y="711"/>
                  </a:lnTo>
                  <a:lnTo>
                    <a:pt x="616" y="755"/>
                  </a:lnTo>
                  <a:lnTo>
                    <a:pt x="635" y="795"/>
                  </a:lnTo>
                  <a:lnTo>
                    <a:pt x="658" y="832"/>
                  </a:lnTo>
                  <a:lnTo>
                    <a:pt x="685" y="867"/>
                  </a:lnTo>
                  <a:lnTo>
                    <a:pt x="715" y="897"/>
                  </a:lnTo>
                  <a:lnTo>
                    <a:pt x="750" y="925"/>
                  </a:lnTo>
                  <a:lnTo>
                    <a:pt x="787" y="948"/>
                  </a:lnTo>
                  <a:lnTo>
                    <a:pt x="828" y="966"/>
                  </a:lnTo>
                  <a:lnTo>
                    <a:pt x="870" y="980"/>
                  </a:lnTo>
                  <a:lnTo>
                    <a:pt x="914" y="988"/>
                  </a:lnTo>
                  <a:lnTo>
                    <a:pt x="961" y="991"/>
                  </a:lnTo>
                  <a:lnTo>
                    <a:pt x="1007" y="988"/>
                  </a:lnTo>
                  <a:lnTo>
                    <a:pt x="1051" y="980"/>
                  </a:lnTo>
                  <a:lnTo>
                    <a:pt x="1094" y="966"/>
                  </a:lnTo>
                  <a:lnTo>
                    <a:pt x="1134" y="948"/>
                  </a:lnTo>
                  <a:lnTo>
                    <a:pt x="1171" y="925"/>
                  </a:lnTo>
                  <a:lnTo>
                    <a:pt x="1206" y="897"/>
                  </a:lnTo>
                  <a:lnTo>
                    <a:pt x="1236" y="867"/>
                  </a:lnTo>
                  <a:lnTo>
                    <a:pt x="1264" y="832"/>
                  </a:lnTo>
                  <a:lnTo>
                    <a:pt x="1287" y="795"/>
                  </a:lnTo>
                  <a:lnTo>
                    <a:pt x="1305" y="755"/>
                  </a:lnTo>
                  <a:lnTo>
                    <a:pt x="1318" y="711"/>
                  </a:lnTo>
                  <a:lnTo>
                    <a:pt x="1327" y="667"/>
                  </a:lnTo>
                  <a:lnTo>
                    <a:pt x="1330" y="621"/>
                  </a:lnTo>
                  <a:lnTo>
                    <a:pt x="1327" y="574"/>
                  </a:lnTo>
                  <a:lnTo>
                    <a:pt x="1318" y="530"/>
                  </a:lnTo>
                  <a:lnTo>
                    <a:pt x="1305" y="487"/>
                  </a:lnTo>
                  <a:lnTo>
                    <a:pt x="1287" y="446"/>
                  </a:lnTo>
                  <a:lnTo>
                    <a:pt x="1264" y="410"/>
                  </a:lnTo>
                  <a:lnTo>
                    <a:pt x="1236" y="375"/>
                  </a:lnTo>
                  <a:lnTo>
                    <a:pt x="1206" y="344"/>
                  </a:lnTo>
                  <a:lnTo>
                    <a:pt x="1171" y="317"/>
                  </a:lnTo>
                  <a:lnTo>
                    <a:pt x="1134" y="294"/>
                  </a:lnTo>
                  <a:lnTo>
                    <a:pt x="1094" y="275"/>
                  </a:lnTo>
                  <a:lnTo>
                    <a:pt x="1051" y="262"/>
                  </a:lnTo>
                  <a:lnTo>
                    <a:pt x="1007" y="253"/>
                  </a:lnTo>
                  <a:lnTo>
                    <a:pt x="961" y="250"/>
                  </a:lnTo>
                  <a:close/>
                  <a:moveTo>
                    <a:pt x="963" y="0"/>
                  </a:moveTo>
                  <a:lnTo>
                    <a:pt x="1042" y="3"/>
                  </a:lnTo>
                  <a:lnTo>
                    <a:pt x="1118" y="13"/>
                  </a:lnTo>
                  <a:lnTo>
                    <a:pt x="1194" y="28"/>
                  </a:lnTo>
                  <a:lnTo>
                    <a:pt x="1267" y="50"/>
                  </a:lnTo>
                  <a:lnTo>
                    <a:pt x="1337" y="76"/>
                  </a:lnTo>
                  <a:lnTo>
                    <a:pt x="1405" y="108"/>
                  </a:lnTo>
                  <a:lnTo>
                    <a:pt x="1470" y="145"/>
                  </a:lnTo>
                  <a:lnTo>
                    <a:pt x="1531" y="187"/>
                  </a:lnTo>
                  <a:lnTo>
                    <a:pt x="1589" y="232"/>
                  </a:lnTo>
                  <a:lnTo>
                    <a:pt x="1644" y="283"/>
                  </a:lnTo>
                  <a:lnTo>
                    <a:pt x="1694" y="338"/>
                  </a:lnTo>
                  <a:lnTo>
                    <a:pt x="1739" y="396"/>
                  </a:lnTo>
                  <a:lnTo>
                    <a:pt x="1781" y="457"/>
                  </a:lnTo>
                  <a:lnTo>
                    <a:pt x="1818" y="522"/>
                  </a:lnTo>
                  <a:lnTo>
                    <a:pt x="1850" y="590"/>
                  </a:lnTo>
                  <a:lnTo>
                    <a:pt x="1876" y="661"/>
                  </a:lnTo>
                  <a:lnTo>
                    <a:pt x="1897" y="734"/>
                  </a:lnTo>
                  <a:lnTo>
                    <a:pt x="1913" y="810"/>
                  </a:lnTo>
                  <a:lnTo>
                    <a:pt x="1922" y="887"/>
                  </a:lnTo>
                  <a:lnTo>
                    <a:pt x="1926" y="966"/>
                  </a:lnTo>
                  <a:lnTo>
                    <a:pt x="1922" y="1042"/>
                  </a:lnTo>
                  <a:lnTo>
                    <a:pt x="1914" y="1116"/>
                  </a:lnTo>
                  <a:lnTo>
                    <a:pt x="1900" y="1188"/>
                  </a:lnTo>
                  <a:lnTo>
                    <a:pt x="1880" y="1257"/>
                  </a:lnTo>
                  <a:lnTo>
                    <a:pt x="1856" y="1326"/>
                  </a:lnTo>
                  <a:lnTo>
                    <a:pt x="1828" y="1391"/>
                  </a:lnTo>
                  <a:lnTo>
                    <a:pt x="1794" y="1454"/>
                  </a:lnTo>
                  <a:lnTo>
                    <a:pt x="1756" y="1514"/>
                  </a:lnTo>
                  <a:lnTo>
                    <a:pt x="1713" y="1571"/>
                  </a:lnTo>
                  <a:lnTo>
                    <a:pt x="1668" y="1624"/>
                  </a:lnTo>
                  <a:lnTo>
                    <a:pt x="1617" y="1673"/>
                  </a:lnTo>
                  <a:lnTo>
                    <a:pt x="1617" y="1466"/>
                  </a:lnTo>
                  <a:lnTo>
                    <a:pt x="1615" y="1420"/>
                  </a:lnTo>
                  <a:lnTo>
                    <a:pt x="1606" y="1374"/>
                  </a:lnTo>
                  <a:lnTo>
                    <a:pt x="1592" y="1331"/>
                  </a:lnTo>
                  <a:lnTo>
                    <a:pt x="1573" y="1290"/>
                  </a:lnTo>
                  <a:lnTo>
                    <a:pt x="1549" y="1252"/>
                  </a:lnTo>
                  <a:lnTo>
                    <a:pt x="1520" y="1217"/>
                  </a:lnTo>
                  <a:lnTo>
                    <a:pt x="1488" y="1186"/>
                  </a:lnTo>
                  <a:lnTo>
                    <a:pt x="1451" y="1159"/>
                  </a:lnTo>
                  <a:lnTo>
                    <a:pt x="1411" y="1136"/>
                  </a:lnTo>
                  <a:lnTo>
                    <a:pt x="1368" y="1119"/>
                  </a:lnTo>
                  <a:lnTo>
                    <a:pt x="1366" y="1118"/>
                  </a:lnTo>
                  <a:lnTo>
                    <a:pt x="1265" y="1087"/>
                  </a:lnTo>
                  <a:lnTo>
                    <a:pt x="1243" y="1083"/>
                  </a:lnTo>
                  <a:lnTo>
                    <a:pt x="1222" y="1085"/>
                  </a:lnTo>
                  <a:lnTo>
                    <a:pt x="1202" y="1094"/>
                  </a:lnTo>
                  <a:lnTo>
                    <a:pt x="961" y="1225"/>
                  </a:lnTo>
                  <a:lnTo>
                    <a:pt x="720" y="1094"/>
                  </a:lnTo>
                  <a:lnTo>
                    <a:pt x="700" y="1085"/>
                  </a:lnTo>
                  <a:lnTo>
                    <a:pt x="679" y="1083"/>
                  </a:lnTo>
                  <a:lnTo>
                    <a:pt x="658" y="1087"/>
                  </a:lnTo>
                  <a:lnTo>
                    <a:pt x="555" y="1118"/>
                  </a:lnTo>
                  <a:lnTo>
                    <a:pt x="554" y="1119"/>
                  </a:lnTo>
                  <a:lnTo>
                    <a:pt x="510" y="1136"/>
                  </a:lnTo>
                  <a:lnTo>
                    <a:pt x="470" y="1159"/>
                  </a:lnTo>
                  <a:lnTo>
                    <a:pt x="434" y="1186"/>
                  </a:lnTo>
                  <a:lnTo>
                    <a:pt x="402" y="1217"/>
                  </a:lnTo>
                  <a:lnTo>
                    <a:pt x="373" y="1252"/>
                  </a:lnTo>
                  <a:lnTo>
                    <a:pt x="349" y="1290"/>
                  </a:lnTo>
                  <a:lnTo>
                    <a:pt x="329" y="1331"/>
                  </a:lnTo>
                  <a:lnTo>
                    <a:pt x="316" y="1374"/>
                  </a:lnTo>
                  <a:lnTo>
                    <a:pt x="307" y="1420"/>
                  </a:lnTo>
                  <a:lnTo>
                    <a:pt x="304" y="1466"/>
                  </a:lnTo>
                  <a:lnTo>
                    <a:pt x="304" y="1670"/>
                  </a:lnTo>
                  <a:lnTo>
                    <a:pt x="254" y="1620"/>
                  </a:lnTo>
                  <a:lnTo>
                    <a:pt x="209" y="1568"/>
                  </a:lnTo>
                  <a:lnTo>
                    <a:pt x="167" y="1511"/>
                  </a:lnTo>
                  <a:lnTo>
                    <a:pt x="130" y="1452"/>
                  </a:lnTo>
                  <a:lnTo>
                    <a:pt x="97" y="1388"/>
                  </a:lnTo>
                  <a:lnTo>
                    <a:pt x="68" y="1324"/>
                  </a:lnTo>
                  <a:lnTo>
                    <a:pt x="44" y="1256"/>
                  </a:lnTo>
                  <a:lnTo>
                    <a:pt x="25" y="1187"/>
                  </a:lnTo>
                  <a:lnTo>
                    <a:pt x="11" y="1115"/>
                  </a:lnTo>
                  <a:lnTo>
                    <a:pt x="3" y="1041"/>
                  </a:lnTo>
                  <a:lnTo>
                    <a:pt x="0" y="966"/>
                  </a:lnTo>
                  <a:lnTo>
                    <a:pt x="3" y="887"/>
                  </a:lnTo>
                  <a:lnTo>
                    <a:pt x="12" y="810"/>
                  </a:lnTo>
                  <a:lnTo>
                    <a:pt x="27" y="734"/>
                  </a:lnTo>
                  <a:lnTo>
                    <a:pt x="48" y="661"/>
                  </a:lnTo>
                  <a:lnTo>
                    <a:pt x="76" y="590"/>
                  </a:lnTo>
                  <a:lnTo>
                    <a:pt x="107" y="522"/>
                  </a:lnTo>
                  <a:lnTo>
                    <a:pt x="144" y="457"/>
                  </a:lnTo>
                  <a:lnTo>
                    <a:pt x="185" y="396"/>
                  </a:lnTo>
                  <a:lnTo>
                    <a:pt x="231" y="338"/>
                  </a:lnTo>
                  <a:lnTo>
                    <a:pt x="282" y="283"/>
                  </a:lnTo>
                  <a:lnTo>
                    <a:pt x="336" y="232"/>
                  </a:lnTo>
                  <a:lnTo>
                    <a:pt x="393" y="187"/>
                  </a:lnTo>
                  <a:lnTo>
                    <a:pt x="455" y="145"/>
                  </a:lnTo>
                  <a:lnTo>
                    <a:pt x="520" y="108"/>
                  </a:lnTo>
                  <a:lnTo>
                    <a:pt x="588" y="76"/>
                  </a:lnTo>
                  <a:lnTo>
                    <a:pt x="659" y="50"/>
                  </a:lnTo>
                  <a:lnTo>
                    <a:pt x="731" y="28"/>
                  </a:lnTo>
                  <a:lnTo>
                    <a:pt x="806" y="13"/>
                  </a:lnTo>
                  <a:lnTo>
                    <a:pt x="884" y="3"/>
                  </a:lnTo>
                  <a:lnTo>
                    <a:pt x="9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65" name="Group 93"/>
          <p:cNvGrpSpPr>
            <a:grpSpLocks noChangeAspect="1"/>
          </p:cNvGrpSpPr>
          <p:nvPr/>
        </p:nvGrpSpPr>
        <p:grpSpPr bwMode="auto">
          <a:xfrm>
            <a:off x="4008278" y="3770638"/>
            <a:ext cx="422275" cy="417512"/>
            <a:chOff x="2506" y="1824"/>
            <a:chExt cx="266" cy="2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68" name="Freeform 95"/>
            <p:cNvSpPr>
              <a:spLocks/>
            </p:cNvSpPr>
            <p:nvPr/>
          </p:nvSpPr>
          <p:spPr bwMode="auto">
            <a:xfrm>
              <a:off x="2659" y="1897"/>
              <a:ext cx="28" cy="28"/>
            </a:xfrm>
            <a:custGeom>
              <a:avLst/>
              <a:gdLst>
                <a:gd name="T0" fmla="*/ 181 w 363"/>
                <a:gd name="T1" fmla="*/ 0 h 365"/>
                <a:gd name="T2" fmla="*/ 214 w 363"/>
                <a:gd name="T3" fmla="*/ 4 h 365"/>
                <a:gd name="T4" fmla="*/ 245 w 363"/>
                <a:gd name="T5" fmla="*/ 12 h 365"/>
                <a:gd name="T6" fmla="*/ 274 w 363"/>
                <a:gd name="T7" fmla="*/ 25 h 365"/>
                <a:gd name="T8" fmla="*/ 299 w 363"/>
                <a:gd name="T9" fmla="*/ 43 h 365"/>
                <a:gd name="T10" fmla="*/ 321 w 363"/>
                <a:gd name="T11" fmla="*/ 65 h 365"/>
                <a:gd name="T12" fmla="*/ 339 w 363"/>
                <a:gd name="T13" fmla="*/ 90 h 365"/>
                <a:gd name="T14" fmla="*/ 352 w 363"/>
                <a:gd name="T15" fmla="*/ 118 h 365"/>
                <a:gd name="T16" fmla="*/ 361 w 363"/>
                <a:gd name="T17" fmla="*/ 150 h 365"/>
                <a:gd name="T18" fmla="*/ 363 w 363"/>
                <a:gd name="T19" fmla="*/ 183 h 365"/>
                <a:gd name="T20" fmla="*/ 361 w 363"/>
                <a:gd name="T21" fmla="*/ 215 h 365"/>
                <a:gd name="T22" fmla="*/ 352 w 363"/>
                <a:gd name="T23" fmla="*/ 246 h 365"/>
                <a:gd name="T24" fmla="*/ 339 w 363"/>
                <a:gd name="T25" fmla="*/ 274 h 365"/>
                <a:gd name="T26" fmla="*/ 321 w 363"/>
                <a:gd name="T27" fmla="*/ 300 h 365"/>
                <a:gd name="T28" fmla="*/ 299 w 363"/>
                <a:gd name="T29" fmla="*/ 322 h 365"/>
                <a:gd name="T30" fmla="*/ 274 w 363"/>
                <a:gd name="T31" fmla="*/ 340 h 365"/>
                <a:gd name="T32" fmla="*/ 245 w 363"/>
                <a:gd name="T33" fmla="*/ 353 h 365"/>
                <a:gd name="T34" fmla="*/ 214 w 363"/>
                <a:gd name="T35" fmla="*/ 362 h 365"/>
                <a:gd name="T36" fmla="*/ 181 w 363"/>
                <a:gd name="T37" fmla="*/ 365 h 365"/>
                <a:gd name="T38" fmla="*/ 149 w 363"/>
                <a:gd name="T39" fmla="*/ 362 h 365"/>
                <a:gd name="T40" fmla="*/ 119 w 363"/>
                <a:gd name="T41" fmla="*/ 353 h 365"/>
                <a:gd name="T42" fmla="*/ 90 w 363"/>
                <a:gd name="T43" fmla="*/ 340 h 365"/>
                <a:gd name="T44" fmla="*/ 65 w 363"/>
                <a:gd name="T45" fmla="*/ 322 h 365"/>
                <a:gd name="T46" fmla="*/ 43 w 363"/>
                <a:gd name="T47" fmla="*/ 300 h 365"/>
                <a:gd name="T48" fmla="*/ 25 w 363"/>
                <a:gd name="T49" fmla="*/ 274 h 365"/>
                <a:gd name="T50" fmla="*/ 12 w 363"/>
                <a:gd name="T51" fmla="*/ 246 h 365"/>
                <a:gd name="T52" fmla="*/ 3 w 363"/>
                <a:gd name="T53" fmla="*/ 215 h 365"/>
                <a:gd name="T54" fmla="*/ 0 w 363"/>
                <a:gd name="T55" fmla="*/ 183 h 365"/>
                <a:gd name="T56" fmla="*/ 3 w 363"/>
                <a:gd name="T57" fmla="*/ 150 h 365"/>
                <a:gd name="T58" fmla="*/ 12 w 363"/>
                <a:gd name="T59" fmla="*/ 118 h 365"/>
                <a:gd name="T60" fmla="*/ 25 w 363"/>
                <a:gd name="T61" fmla="*/ 90 h 365"/>
                <a:gd name="T62" fmla="*/ 43 w 363"/>
                <a:gd name="T63" fmla="*/ 65 h 365"/>
                <a:gd name="T64" fmla="*/ 65 w 363"/>
                <a:gd name="T65" fmla="*/ 43 h 365"/>
                <a:gd name="T66" fmla="*/ 90 w 363"/>
                <a:gd name="T67" fmla="*/ 25 h 365"/>
                <a:gd name="T68" fmla="*/ 119 w 363"/>
                <a:gd name="T69" fmla="*/ 12 h 365"/>
                <a:gd name="T70" fmla="*/ 149 w 363"/>
                <a:gd name="T71" fmla="*/ 4 h 365"/>
                <a:gd name="T72" fmla="*/ 181 w 363"/>
                <a:gd name="T73" fmla="*/ 0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3" h="365">
                  <a:moveTo>
                    <a:pt x="181" y="0"/>
                  </a:moveTo>
                  <a:lnTo>
                    <a:pt x="214" y="4"/>
                  </a:lnTo>
                  <a:lnTo>
                    <a:pt x="245" y="12"/>
                  </a:lnTo>
                  <a:lnTo>
                    <a:pt x="274" y="25"/>
                  </a:lnTo>
                  <a:lnTo>
                    <a:pt x="299" y="43"/>
                  </a:lnTo>
                  <a:lnTo>
                    <a:pt x="321" y="65"/>
                  </a:lnTo>
                  <a:lnTo>
                    <a:pt x="339" y="90"/>
                  </a:lnTo>
                  <a:lnTo>
                    <a:pt x="352" y="118"/>
                  </a:lnTo>
                  <a:lnTo>
                    <a:pt x="361" y="150"/>
                  </a:lnTo>
                  <a:lnTo>
                    <a:pt x="363" y="183"/>
                  </a:lnTo>
                  <a:lnTo>
                    <a:pt x="361" y="215"/>
                  </a:lnTo>
                  <a:lnTo>
                    <a:pt x="352" y="246"/>
                  </a:lnTo>
                  <a:lnTo>
                    <a:pt x="339" y="274"/>
                  </a:lnTo>
                  <a:lnTo>
                    <a:pt x="321" y="300"/>
                  </a:lnTo>
                  <a:lnTo>
                    <a:pt x="299" y="322"/>
                  </a:lnTo>
                  <a:lnTo>
                    <a:pt x="274" y="340"/>
                  </a:lnTo>
                  <a:lnTo>
                    <a:pt x="245" y="353"/>
                  </a:lnTo>
                  <a:lnTo>
                    <a:pt x="214" y="362"/>
                  </a:lnTo>
                  <a:lnTo>
                    <a:pt x="181" y="365"/>
                  </a:lnTo>
                  <a:lnTo>
                    <a:pt x="149" y="362"/>
                  </a:lnTo>
                  <a:lnTo>
                    <a:pt x="119" y="353"/>
                  </a:lnTo>
                  <a:lnTo>
                    <a:pt x="90" y="340"/>
                  </a:lnTo>
                  <a:lnTo>
                    <a:pt x="65" y="322"/>
                  </a:lnTo>
                  <a:lnTo>
                    <a:pt x="43" y="300"/>
                  </a:lnTo>
                  <a:lnTo>
                    <a:pt x="25" y="274"/>
                  </a:lnTo>
                  <a:lnTo>
                    <a:pt x="12" y="246"/>
                  </a:lnTo>
                  <a:lnTo>
                    <a:pt x="3" y="215"/>
                  </a:lnTo>
                  <a:lnTo>
                    <a:pt x="0" y="183"/>
                  </a:lnTo>
                  <a:lnTo>
                    <a:pt x="3" y="150"/>
                  </a:lnTo>
                  <a:lnTo>
                    <a:pt x="12" y="118"/>
                  </a:lnTo>
                  <a:lnTo>
                    <a:pt x="25" y="90"/>
                  </a:lnTo>
                  <a:lnTo>
                    <a:pt x="43" y="65"/>
                  </a:lnTo>
                  <a:lnTo>
                    <a:pt x="65" y="43"/>
                  </a:lnTo>
                  <a:lnTo>
                    <a:pt x="90" y="25"/>
                  </a:lnTo>
                  <a:lnTo>
                    <a:pt x="119" y="12"/>
                  </a:lnTo>
                  <a:lnTo>
                    <a:pt x="149" y="4"/>
                  </a:lnTo>
                  <a:lnTo>
                    <a:pt x="1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" name="Freeform 96"/>
            <p:cNvSpPr>
              <a:spLocks noEditPoints="1"/>
            </p:cNvSpPr>
            <p:nvPr/>
          </p:nvSpPr>
          <p:spPr bwMode="auto">
            <a:xfrm>
              <a:off x="2575" y="1824"/>
              <a:ext cx="197" cy="197"/>
            </a:xfrm>
            <a:custGeom>
              <a:avLst/>
              <a:gdLst>
                <a:gd name="T0" fmla="*/ 1097 w 2552"/>
                <a:gd name="T1" fmla="*/ 743 h 2563"/>
                <a:gd name="T2" fmla="*/ 897 w 2552"/>
                <a:gd name="T3" fmla="*/ 861 h 2563"/>
                <a:gd name="T4" fmla="*/ 761 w 2552"/>
                <a:gd name="T5" fmla="*/ 1047 h 2563"/>
                <a:gd name="T6" fmla="*/ 710 w 2552"/>
                <a:gd name="T7" fmla="*/ 1282 h 2563"/>
                <a:gd name="T8" fmla="*/ 761 w 2552"/>
                <a:gd name="T9" fmla="*/ 1517 h 2563"/>
                <a:gd name="T10" fmla="*/ 897 w 2552"/>
                <a:gd name="T11" fmla="*/ 1704 h 2563"/>
                <a:gd name="T12" fmla="*/ 1097 w 2552"/>
                <a:gd name="T13" fmla="*/ 1822 h 2563"/>
                <a:gd name="T14" fmla="*/ 1337 w 2552"/>
                <a:gd name="T15" fmla="*/ 1847 h 2563"/>
                <a:gd name="T16" fmla="*/ 1562 w 2552"/>
                <a:gd name="T17" fmla="*/ 1772 h 2563"/>
                <a:gd name="T18" fmla="*/ 1732 w 2552"/>
                <a:gd name="T19" fmla="*/ 1618 h 2563"/>
                <a:gd name="T20" fmla="*/ 1829 w 2552"/>
                <a:gd name="T21" fmla="*/ 1404 h 2563"/>
                <a:gd name="T22" fmla="*/ 1829 w 2552"/>
                <a:gd name="T23" fmla="*/ 1161 h 2563"/>
                <a:gd name="T24" fmla="*/ 1732 w 2552"/>
                <a:gd name="T25" fmla="*/ 947 h 2563"/>
                <a:gd name="T26" fmla="*/ 1562 w 2552"/>
                <a:gd name="T27" fmla="*/ 791 h 2563"/>
                <a:gd name="T28" fmla="*/ 1337 w 2552"/>
                <a:gd name="T29" fmla="*/ 716 h 2563"/>
                <a:gd name="T30" fmla="*/ 1536 w 2552"/>
                <a:gd name="T31" fmla="*/ 4 h 2563"/>
                <a:gd name="T32" fmla="*/ 1594 w 2552"/>
                <a:gd name="T33" fmla="*/ 61 h 2563"/>
                <a:gd name="T34" fmla="*/ 1698 w 2552"/>
                <a:gd name="T35" fmla="*/ 330 h 2563"/>
                <a:gd name="T36" fmla="*/ 1924 w 2552"/>
                <a:gd name="T37" fmla="*/ 187 h 2563"/>
                <a:gd name="T38" fmla="*/ 1994 w 2552"/>
                <a:gd name="T39" fmla="*/ 194 h 2563"/>
                <a:gd name="T40" fmla="*/ 2366 w 2552"/>
                <a:gd name="T41" fmla="*/ 577 h 2563"/>
                <a:gd name="T42" fmla="*/ 2358 w 2552"/>
                <a:gd name="T43" fmla="*/ 648 h 2563"/>
                <a:gd name="T44" fmla="*/ 2244 w 2552"/>
                <a:gd name="T45" fmla="*/ 908 h 2563"/>
                <a:gd name="T46" fmla="*/ 2510 w 2552"/>
                <a:gd name="T47" fmla="*/ 971 h 2563"/>
                <a:gd name="T48" fmla="*/ 2552 w 2552"/>
                <a:gd name="T49" fmla="*/ 1043 h 2563"/>
                <a:gd name="T50" fmla="*/ 2527 w 2552"/>
                <a:gd name="T51" fmla="*/ 1581 h 2563"/>
                <a:gd name="T52" fmla="*/ 2261 w 2552"/>
                <a:gd name="T53" fmla="*/ 1605 h 2563"/>
                <a:gd name="T54" fmla="*/ 2346 w 2552"/>
                <a:gd name="T55" fmla="*/ 1902 h 2563"/>
                <a:gd name="T56" fmla="*/ 2370 w 2552"/>
                <a:gd name="T57" fmla="*/ 1969 h 2563"/>
                <a:gd name="T58" fmla="*/ 2009 w 2552"/>
                <a:gd name="T59" fmla="*/ 2358 h 2563"/>
                <a:gd name="T60" fmla="*/ 1942 w 2552"/>
                <a:gd name="T61" fmla="*/ 2381 h 2563"/>
                <a:gd name="T62" fmla="*/ 1746 w 2552"/>
                <a:gd name="T63" fmla="*/ 2210 h 2563"/>
                <a:gd name="T64" fmla="*/ 1597 w 2552"/>
                <a:gd name="T65" fmla="*/ 2481 h 2563"/>
                <a:gd name="T66" fmla="*/ 1556 w 2552"/>
                <a:gd name="T67" fmla="*/ 2553 h 2563"/>
                <a:gd name="T68" fmla="*/ 1016 w 2552"/>
                <a:gd name="T69" fmla="*/ 2561 h 2563"/>
                <a:gd name="T70" fmla="*/ 958 w 2552"/>
                <a:gd name="T71" fmla="*/ 2503 h 2563"/>
                <a:gd name="T72" fmla="*/ 806 w 2552"/>
                <a:gd name="T73" fmla="*/ 2210 h 2563"/>
                <a:gd name="T74" fmla="*/ 610 w 2552"/>
                <a:gd name="T75" fmla="*/ 2381 h 2563"/>
                <a:gd name="T76" fmla="*/ 543 w 2552"/>
                <a:gd name="T77" fmla="*/ 2358 h 2563"/>
                <a:gd name="T78" fmla="*/ 181 w 2552"/>
                <a:gd name="T79" fmla="*/ 1960 h 2563"/>
                <a:gd name="T80" fmla="*/ 351 w 2552"/>
                <a:gd name="T81" fmla="*/ 1754 h 2563"/>
                <a:gd name="T82" fmla="*/ 61 w 2552"/>
                <a:gd name="T83" fmla="*/ 1602 h 2563"/>
                <a:gd name="T84" fmla="*/ 3 w 2552"/>
                <a:gd name="T85" fmla="*/ 1544 h 2563"/>
                <a:gd name="T86" fmla="*/ 12 w 2552"/>
                <a:gd name="T87" fmla="*/ 1001 h 2563"/>
                <a:gd name="T88" fmla="*/ 83 w 2552"/>
                <a:gd name="T89" fmla="*/ 960 h 2563"/>
                <a:gd name="T90" fmla="*/ 351 w 2552"/>
                <a:gd name="T91" fmla="*/ 810 h 2563"/>
                <a:gd name="T92" fmla="*/ 181 w 2552"/>
                <a:gd name="T93" fmla="*/ 613 h 2563"/>
                <a:gd name="T94" fmla="*/ 206 w 2552"/>
                <a:gd name="T95" fmla="*/ 546 h 2563"/>
                <a:gd name="T96" fmla="*/ 601 w 2552"/>
                <a:gd name="T97" fmla="*/ 183 h 2563"/>
                <a:gd name="T98" fmla="*/ 806 w 2552"/>
                <a:gd name="T99" fmla="*/ 353 h 2563"/>
                <a:gd name="T100" fmla="*/ 955 w 2552"/>
                <a:gd name="T101" fmla="*/ 84 h 2563"/>
                <a:gd name="T102" fmla="*/ 996 w 2552"/>
                <a:gd name="T103" fmla="*/ 12 h 2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52" h="2563">
                  <a:moveTo>
                    <a:pt x="1275" y="713"/>
                  </a:moveTo>
                  <a:lnTo>
                    <a:pt x="1215" y="716"/>
                  </a:lnTo>
                  <a:lnTo>
                    <a:pt x="1155" y="727"/>
                  </a:lnTo>
                  <a:lnTo>
                    <a:pt x="1097" y="743"/>
                  </a:lnTo>
                  <a:lnTo>
                    <a:pt x="1043" y="764"/>
                  </a:lnTo>
                  <a:lnTo>
                    <a:pt x="990" y="791"/>
                  </a:lnTo>
                  <a:lnTo>
                    <a:pt x="942" y="824"/>
                  </a:lnTo>
                  <a:lnTo>
                    <a:pt x="897" y="861"/>
                  </a:lnTo>
                  <a:lnTo>
                    <a:pt x="856" y="902"/>
                  </a:lnTo>
                  <a:lnTo>
                    <a:pt x="820" y="947"/>
                  </a:lnTo>
                  <a:lnTo>
                    <a:pt x="787" y="995"/>
                  </a:lnTo>
                  <a:lnTo>
                    <a:pt x="761" y="1047"/>
                  </a:lnTo>
                  <a:lnTo>
                    <a:pt x="739" y="1103"/>
                  </a:lnTo>
                  <a:lnTo>
                    <a:pt x="723" y="1161"/>
                  </a:lnTo>
                  <a:lnTo>
                    <a:pt x="714" y="1220"/>
                  </a:lnTo>
                  <a:lnTo>
                    <a:pt x="710" y="1282"/>
                  </a:lnTo>
                  <a:lnTo>
                    <a:pt x="714" y="1344"/>
                  </a:lnTo>
                  <a:lnTo>
                    <a:pt x="723" y="1404"/>
                  </a:lnTo>
                  <a:lnTo>
                    <a:pt x="739" y="1462"/>
                  </a:lnTo>
                  <a:lnTo>
                    <a:pt x="761" y="1517"/>
                  </a:lnTo>
                  <a:lnTo>
                    <a:pt x="787" y="1569"/>
                  </a:lnTo>
                  <a:lnTo>
                    <a:pt x="820" y="1618"/>
                  </a:lnTo>
                  <a:lnTo>
                    <a:pt x="856" y="1663"/>
                  </a:lnTo>
                  <a:lnTo>
                    <a:pt x="897" y="1704"/>
                  </a:lnTo>
                  <a:lnTo>
                    <a:pt x="942" y="1741"/>
                  </a:lnTo>
                  <a:lnTo>
                    <a:pt x="990" y="1772"/>
                  </a:lnTo>
                  <a:lnTo>
                    <a:pt x="1043" y="1800"/>
                  </a:lnTo>
                  <a:lnTo>
                    <a:pt x="1097" y="1822"/>
                  </a:lnTo>
                  <a:lnTo>
                    <a:pt x="1155" y="1838"/>
                  </a:lnTo>
                  <a:lnTo>
                    <a:pt x="1215" y="1847"/>
                  </a:lnTo>
                  <a:lnTo>
                    <a:pt x="1275" y="1850"/>
                  </a:lnTo>
                  <a:lnTo>
                    <a:pt x="1337" y="1847"/>
                  </a:lnTo>
                  <a:lnTo>
                    <a:pt x="1397" y="1838"/>
                  </a:lnTo>
                  <a:lnTo>
                    <a:pt x="1455" y="1822"/>
                  </a:lnTo>
                  <a:lnTo>
                    <a:pt x="1509" y="1800"/>
                  </a:lnTo>
                  <a:lnTo>
                    <a:pt x="1562" y="1772"/>
                  </a:lnTo>
                  <a:lnTo>
                    <a:pt x="1610" y="1741"/>
                  </a:lnTo>
                  <a:lnTo>
                    <a:pt x="1655" y="1704"/>
                  </a:lnTo>
                  <a:lnTo>
                    <a:pt x="1696" y="1663"/>
                  </a:lnTo>
                  <a:lnTo>
                    <a:pt x="1732" y="1618"/>
                  </a:lnTo>
                  <a:lnTo>
                    <a:pt x="1764" y="1569"/>
                  </a:lnTo>
                  <a:lnTo>
                    <a:pt x="1791" y="1517"/>
                  </a:lnTo>
                  <a:lnTo>
                    <a:pt x="1813" y="1462"/>
                  </a:lnTo>
                  <a:lnTo>
                    <a:pt x="1829" y="1404"/>
                  </a:lnTo>
                  <a:lnTo>
                    <a:pt x="1838" y="1344"/>
                  </a:lnTo>
                  <a:lnTo>
                    <a:pt x="1841" y="1282"/>
                  </a:lnTo>
                  <a:lnTo>
                    <a:pt x="1838" y="1220"/>
                  </a:lnTo>
                  <a:lnTo>
                    <a:pt x="1829" y="1161"/>
                  </a:lnTo>
                  <a:lnTo>
                    <a:pt x="1813" y="1103"/>
                  </a:lnTo>
                  <a:lnTo>
                    <a:pt x="1791" y="1047"/>
                  </a:lnTo>
                  <a:lnTo>
                    <a:pt x="1764" y="995"/>
                  </a:lnTo>
                  <a:lnTo>
                    <a:pt x="1732" y="947"/>
                  </a:lnTo>
                  <a:lnTo>
                    <a:pt x="1696" y="902"/>
                  </a:lnTo>
                  <a:lnTo>
                    <a:pt x="1655" y="861"/>
                  </a:lnTo>
                  <a:lnTo>
                    <a:pt x="1610" y="824"/>
                  </a:lnTo>
                  <a:lnTo>
                    <a:pt x="1562" y="791"/>
                  </a:lnTo>
                  <a:lnTo>
                    <a:pt x="1509" y="764"/>
                  </a:lnTo>
                  <a:lnTo>
                    <a:pt x="1455" y="743"/>
                  </a:lnTo>
                  <a:lnTo>
                    <a:pt x="1397" y="727"/>
                  </a:lnTo>
                  <a:lnTo>
                    <a:pt x="1337" y="716"/>
                  </a:lnTo>
                  <a:lnTo>
                    <a:pt x="1275" y="713"/>
                  </a:lnTo>
                  <a:close/>
                  <a:moveTo>
                    <a:pt x="1038" y="0"/>
                  </a:moveTo>
                  <a:lnTo>
                    <a:pt x="1514" y="0"/>
                  </a:lnTo>
                  <a:lnTo>
                    <a:pt x="1536" y="4"/>
                  </a:lnTo>
                  <a:lnTo>
                    <a:pt x="1556" y="12"/>
                  </a:lnTo>
                  <a:lnTo>
                    <a:pt x="1573" y="25"/>
                  </a:lnTo>
                  <a:lnTo>
                    <a:pt x="1586" y="41"/>
                  </a:lnTo>
                  <a:lnTo>
                    <a:pt x="1594" y="61"/>
                  </a:lnTo>
                  <a:lnTo>
                    <a:pt x="1597" y="84"/>
                  </a:lnTo>
                  <a:lnTo>
                    <a:pt x="1597" y="291"/>
                  </a:lnTo>
                  <a:lnTo>
                    <a:pt x="1647" y="309"/>
                  </a:lnTo>
                  <a:lnTo>
                    <a:pt x="1698" y="330"/>
                  </a:lnTo>
                  <a:lnTo>
                    <a:pt x="1746" y="353"/>
                  </a:lnTo>
                  <a:lnTo>
                    <a:pt x="1893" y="207"/>
                  </a:lnTo>
                  <a:lnTo>
                    <a:pt x="1907" y="194"/>
                  </a:lnTo>
                  <a:lnTo>
                    <a:pt x="1924" y="187"/>
                  </a:lnTo>
                  <a:lnTo>
                    <a:pt x="1942" y="183"/>
                  </a:lnTo>
                  <a:lnTo>
                    <a:pt x="1960" y="183"/>
                  </a:lnTo>
                  <a:lnTo>
                    <a:pt x="1978" y="187"/>
                  </a:lnTo>
                  <a:lnTo>
                    <a:pt x="1994" y="194"/>
                  </a:lnTo>
                  <a:lnTo>
                    <a:pt x="2009" y="207"/>
                  </a:lnTo>
                  <a:lnTo>
                    <a:pt x="2346" y="546"/>
                  </a:lnTo>
                  <a:lnTo>
                    <a:pt x="2358" y="560"/>
                  </a:lnTo>
                  <a:lnTo>
                    <a:pt x="2366" y="577"/>
                  </a:lnTo>
                  <a:lnTo>
                    <a:pt x="2370" y="595"/>
                  </a:lnTo>
                  <a:lnTo>
                    <a:pt x="2370" y="613"/>
                  </a:lnTo>
                  <a:lnTo>
                    <a:pt x="2366" y="631"/>
                  </a:lnTo>
                  <a:lnTo>
                    <a:pt x="2358" y="648"/>
                  </a:lnTo>
                  <a:lnTo>
                    <a:pt x="2346" y="663"/>
                  </a:lnTo>
                  <a:lnTo>
                    <a:pt x="2200" y="810"/>
                  </a:lnTo>
                  <a:lnTo>
                    <a:pt x="2223" y="858"/>
                  </a:lnTo>
                  <a:lnTo>
                    <a:pt x="2244" y="908"/>
                  </a:lnTo>
                  <a:lnTo>
                    <a:pt x="2261" y="960"/>
                  </a:lnTo>
                  <a:lnTo>
                    <a:pt x="2469" y="960"/>
                  </a:lnTo>
                  <a:lnTo>
                    <a:pt x="2491" y="963"/>
                  </a:lnTo>
                  <a:lnTo>
                    <a:pt x="2510" y="971"/>
                  </a:lnTo>
                  <a:lnTo>
                    <a:pt x="2527" y="984"/>
                  </a:lnTo>
                  <a:lnTo>
                    <a:pt x="2540" y="1001"/>
                  </a:lnTo>
                  <a:lnTo>
                    <a:pt x="2549" y="1021"/>
                  </a:lnTo>
                  <a:lnTo>
                    <a:pt x="2552" y="1043"/>
                  </a:lnTo>
                  <a:lnTo>
                    <a:pt x="2552" y="1522"/>
                  </a:lnTo>
                  <a:lnTo>
                    <a:pt x="2549" y="1544"/>
                  </a:lnTo>
                  <a:lnTo>
                    <a:pt x="2540" y="1564"/>
                  </a:lnTo>
                  <a:lnTo>
                    <a:pt x="2527" y="1581"/>
                  </a:lnTo>
                  <a:lnTo>
                    <a:pt x="2511" y="1593"/>
                  </a:lnTo>
                  <a:lnTo>
                    <a:pt x="2491" y="1602"/>
                  </a:lnTo>
                  <a:lnTo>
                    <a:pt x="2469" y="1605"/>
                  </a:lnTo>
                  <a:lnTo>
                    <a:pt x="2261" y="1605"/>
                  </a:lnTo>
                  <a:lnTo>
                    <a:pt x="2244" y="1655"/>
                  </a:lnTo>
                  <a:lnTo>
                    <a:pt x="2224" y="1706"/>
                  </a:lnTo>
                  <a:lnTo>
                    <a:pt x="2200" y="1754"/>
                  </a:lnTo>
                  <a:lnTo>
                    <a:pt x="2346" y="1902"/>
                  </a:lnTo>
                  <a:lnTo>
                    <a:pt x="2358" y="1917"/>
                  </a:lnTo>
                  <a:lnTo>
                    <a:pt x="2366" y="1933"/>
                  </a:lnTo>
                  <a:lnTo>
                    <a:pt x="2370" y="1951"/>
                  </a:lnTo>
                  <a:lnTo>
                    <a:pt x="2370" y="1969"/>
                  </a:lnTo>
                  <a:lnTo>
                    <a:pt x="2366" y="1987"/>
                  </a:lnTo>
                  <a:lnTo>
                    <a:pt x="2358" y="2004"/>
                  </a:lnTo>
                  <a:lnTo>
                    <a:pt x="2346" y="2019"/>
                  </a:lnTo>
                  <a:lnTo>
                    <a:pt x="2009" y="2358"/>
                  </a:lnTo>
                  <a:lnTo>
                    <a:pt x="1994" y="2369"/>
                  </a:lnTo>
                  <a:lnTo>
                    <a:pt x="1978" y="2378"/>
                  </a:lnTo>
                  <a:lnTo>
                    <a:pt x="1960" y="2381"/>
                  </a:lnTo>
                  <a:lnTo>
                    <a:pt x="1942" y="2381"/>
                  </a:lnTo>
                  <a:lnTo>
                    <a:pt x="1924" y="2378"/>
                  </a:lnTo>
                  <a:lnTo>
                    <a:pt x="1907" y="2369"/>
                  </a:lnTo>
                  <a:lnTo>
                    <a:pt x="1893" y="2358"/>
                  </a:lnTo>
                  <a:lnTo>
                    <a:pt x="1746" y="2210"/>
                  </a:lnTo>
                  <a:lnTo>
                    <a:pt x="1698" y="2234"/>
                  </a:lnTo>
                  <a:lnTo>
                    <a:pt x="1647" y="2255"/>
                  </a:lnTo>
                  <a:lnTo>
                    <a:pt x="1597" y="2272"/>
                  </a:lnTo>
                  <a:lnTo>
                    <a:pt x="1597" y="2481"/>
                  </a:lnTo>
                  <a:lnTo>
                    <a:pt x="1594" y="2503"/>
                  </a:lnTo>
                  <a:lnTo>
                    <a:pt x="1586" y="2522"/>
                  </a:lnTo>
                  <a:lnTo>
                    <a:pt x="1573" y="2539"/>
                  </a:lnTo>
                  <a:lnTo>
                    <a:pt x="1556" y="2553"/>
                  </a:lnTo>
                  <a:lnTo>
                    <a:pt x="1536" y="2561"/>
                  </a:lnTo>
                  <a:lnTo>
                    <a:pt x="1514" y="2563"/>
                  </a:lnTo>
                  <a:lnTo>
                    <a:pt x="1038" y="2563"/>
                  </a:lnTo>
                  <a:lnTo>
                    <a:pt x="1016" y="2561"/>
                  </a:lnTo>
                  <a:lnTo>
                    <a:pt x="996" y="2553"/>
                  </a:lnTo>
                  <a:lnTo>
                    <a:pt x="979" y="2539"/>
                  </a:lnTo>
                  <a:lnTo>
                    <a:pt x="966" y="2522"/>
                  </a:lnTo>
                  <a:lnTo>
                    <a:pt x="958" y="2503"/>
                  </a:lnTo>
                  <a:lnTo>
                    <a:pt x="955" y="2481"/>
                  </a:lnTo>
                  <a:lnTo>
                    <a:pt x="955" y="2272"/>
                  </a:lnTo>
                  <a:lnTo>
                    <a:pt x="879" y="2245"/>
                  </a:lnTo>
                  <a:lnTo>
                    <a:pt x="806" y="2210"/>
                  </a:lnTo>
                  <a:lnTo>
                    <a:pt x="659" y="2358"/>
                  </a:lnTo>
                  <a:lnTo>
                    <a:pt x="645" y="2369"/>
                  </a:lnTo>
                  <a:lnTo>
                    <a:pt x="628" y="2378"/>
                  </a:lnTo>
                  <a:lnTo>
                    <a:pt x="610" y="2381"/>
                  </a:lnTo>
                  <a:lnTo>
                    <a:pt x="592" y="2381"/>
                  </a:lnTo>
                  <a:lnTo>
                    <a:pt x="574" y="2378"/>
                  </a:lnTo>
                  <a:lnTo>
                    <a:pt x="558" y="2369"/>
                  </a:lnTo>
                  <a:lnTo>
                    <a:pt x="543" y="2358"/>
                  </a:lnTo>
                  <a:lnTo>
                    <a:pt x="206" y="2019"/>
                  </a:lnTo>
                  <a:lnTo>
                    <a:pt x="192" y="2002"/>
                  </a:lnTo>
                  <a:lnTo>
                    <a:pt x="184" y="1982"/>
                  </a:lnTo>
                  <a:lnTo>
                    <a:pt x="181" y="1960"/>
                  </a:lnTo>
                  <a:lnTo>
                    <a:pt x="184" y="1939"/>
                  </a:lnTo>
                  <a:lnTo>
                    <a:pt x="192" y="1919"/>
                  </a:lnTo>
                  <a:lnTo>
                    <a:pt x="206" y="1902"/>
                  </a:lnTo>
                  <a:lnTo>
                    <a:pt x="351" y="1754"/>
                  </a:lnTo>
                  <a:lnTo>
                    <a:pt x="318" y="1681"/>
                  </a:lnTo>
                  <a:lnTo>
                    <a:pt x="289" y="1605"/>
                  </a:lnTo>
                  <a:lnTo>
                    <a:pt x="83" y="1605"/>
                  </a:lnTo>
                  <a:lnTo>
                    <a:pt x="61" y="1602"/>
                  </a:lnTo>
                  <a:lnTo>
                    <a:pt x="41" y="1593"/>
                  </a:lnTo>
                  <a:lnTo>
                    <a:pt x="24" y="1581"/>
                  </a:lnTo>
                  <a:lnTo>
                    <a:pt x="12" y="1564"/>
                  </a:lnTo>
                  <a:lnTo>
                    <a:pt x="3" y="1544"/>
                  </a:lnTo>
                  <a:lnTo>
                    <a:pt x="0" y="1522"/>
                  </a:lnTo>
                  <a:lnTo>
                    <a:pt x="0" y="1043"/>
                  </a:lnTo>
                  <a:lnTo>
                    <a:pt x="3" y="1021"/>
                  </a:lnTo>
                  <a:lnTo>
                    <a:pt x="12" y="1001"/>
                  </a:lnTo>
                  <a:lnTo>
                    <a:pt x="24" y="984"/>
                  </a:lnTo>
                  <a:lnTo>
                    <a:pt x="41" y="971"/>
                  </a:lnTo>
                  <a:lnTo>
                    <a:pt x="61" y="963"/>
                  </a:lnTo>
                  <a:lnTo>
                    <a:pt x="83" y="960"/>
                  </a:lnTo>
                  <a:lnTo>
                    <a:pt x="289" y="960"/>
                  </a:lnTo>
                  <a:lnTo>
                    <a:pt x="307" y="908"/>
                  </a:lnTo>
                  <a:lnTo>
                    <a:pt x="328" y="858"/>
                  </a:lnTo>
                  <a:lnTo>
                    <a:pt x="351" y="810"/>
                  </a:lnTo>
                  <a:lnTo>
                    <a:pt x="206" y="663"/>
                  </a:lnTo>
                  <a:lnTo>
                    <a:pt x="193" y="648"/>
                  </a:lnTo>
                  <a:lnTo>
                    <a:pt x="186" y="631"/>
                  </a:lnTo>
                  <a:lnTo>
                    <a:pt x="181" y="613"/>
                  </a:lnTo>
                  <a:lnTo>
                    <a:pt x="181" y="595"/>
                  </a:lnTo>
                  <a:lnTo>
                    <a:pt x="186" y="577"/>
                  </a:lnTo>
                  <a:lnTo>
                    <a:pt x="193" y="560"/>
                  </a:lnTo>
                  <a:lnTo>
                    <a:pt x="206" y="546"/>
                  </a:lnTo>
                  <a:lnTo>
                    <a:pt x="543" y="207"/>
                  </a:lnTo>
                  <a:lnTo>
                    <a:pt x="560" y="193"/>
                  </a:lnTo>
                  <a:lnTo>
                    <a:pt x="580" y="185"/>
                  </a:lnTo>
                  <a:lnTo>
                    <a:pt x="601" y="183"/>
                  </a:lnTo>
                  <a:lnTo>
                    <a:pt x="623" y="185"/>
                  </a:lnTo>
                  <a:lnTo>
                    <a:pt x="643" y="193"/>
                  </a:lnTo>
                  <a:lnTo>
                    <a:pt x="659" y="207"/>
                  </a:lnTo>
                  <a:lnTo>
                    <a:pt x="806" y="353"/>
                  </a:lnTo>
                  <a:lnTo>
                    <a:pt x="854" y="330"/>
                  </a:lnTo>
                  <a:lnTo>
                    <a:pt x="903" y="309"/>
                  </a:lnTo>
                  <a:lnTo>
                    <a:pt x="955" y="291"/>
                  </a:lnTo>
                  <a:lnTo>
                    <a:pt x="955" y="84"/>
                  </a:lnTo>
                  <a:lnTo>
                    <a:pt x="958" y="61"/>
                  </a:lnTo>
                  <a:lnTo>
                    <a:pt x="966" y="41"/>
                  </a:lnTo>
                  <a:lnTo>
                    <a:pt x="979" y="25"/>
                  </a:lnTo>
                  <a:lnTo>
                    <a:pt x="996" y="12"/>
                  </a:lnTo>
                  <a:lnTo>
                    <a:pt x="1016" y="4"/>
                  </a:lnTo>
                  <a:lnTo>
                    <a:pt x="10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" name="Freeform 97"/>
            <p:cNvSpPr>
              <a:spLocks noEditPoints="1"/>
            </p:cNvSpPr>
            <p:nvPr/>
          </p:nvSpPr>
          <p:spPr bwMode="auto">
            <a:xfrm>
              <a:off x="2506" y="1980"/>
              <a:ext cx="106" cy="107"/>
            </a:xfrm>
            <a:custGeom>
              <a:avLst/>
              <a:gdLst>
                <a:gd name="T0" fmla="*/ 611 w 1384"/>
                <a:gd name="T1" fmla="*/ 424 h 1391"/>
                <a:gd name="T2" fmla="*/ 507 w 1384"/>
                <a:gd name="T3" fmla="*/ 482 h 1391"/>
                <a:gd name="T4" fmla="*/ 436 w 1384"/>
                <a:gd name="T5" fmla="*/ 576 h 1391"/>
                <a:gd name="T6" fmla="*/ 410 w 1384"/>
                <a:gd name="T7" fmla="*/ 696 h 1391"/>
                <a:gd name="T8" fmla="*/ 436 w 1384"/>
                <a:gd name="T9" fmla="*/ 815 h 1391"/>
                <a:gd name="T10" fmla="*/ 507 w 1384"/>
                <a:gd name="T11" fmla="*/ 910 h 1391"/>
                <a:gd name="T12" fmla="*/ 611 w 1384"/>
                <a:gd name="T13" fmla="*/ 968 h 1391"/>
                <a:gd name="T14" fmla="*/ 734 w 1384"/>
                <a:gd name="T15" fmla="*/ 977 h 1391"/>
                <a:gd name="T16" fmla="*/ 846 w 1384"/>
                <a:gd name="T17" fmla="*/ 934 h 1391"/>
                <a:gd name="T18" fmla="*/ 929 w 1384"/>
                <a:gd name="T19" fmla="*/ 850 h 1391"/>
                <a:gd name="T20" fmla="*/ 972 w 1384"/>
                <a:gd name="T21" fmla="*/ 737 h 1391"/>
                <a:gd name="T22" fmla="*/ 963 w 1384"/>
                <a:gd name="T23" fmla="*/ 614 h 1391"/>
                <a:gd name="T24" fmla="*/ 905 w 1384"/>
                <a:gd name="T25" fmla="*/ 510 h 1391"/>
                <a:gd name="T26" fmla="*/ 811 w 1384"/>
                <a:gd name="T27" fmla="*/ 438 h 1391"/>
                <a:gd name="T28" fmla="*/ 693 w 1384"/>
                <a:gd name="T29" fmla="*/ 412 h 1391"/>
                <a:gd name="T30" fmla="*/ 836 w 1384"/>
                <a:gd name="T31" fmla="*/ 4 h 1391"/>
                <a:gd name="T32" fmla="*/ 885 w 1384"/>
                <a:gd name="T33" fmla="*/ 41 h 1391"/>
                <a:gd name="T34" fmla="*/ 897 w 1384"/>
                <a:gd name="T35" fmla="*/ 162 h 1391"/>
                <a:gd name="T36" fmla="*/ 993 w 1384"/>
                <a:gd name="T37" fmla="*/ 106 h 1391"/>
                <a:gd name="T38" fmla="*/ 1046 w 1384"/>
                <a:gd name="T39" fmla="*/ 94 h 1391"/>
                <a:gd name="T40" fmla="*/ 1095 w 1384"/>
                <a:gd name="T41" fmla="*/ 117 h 1391"/>
                <a:gd name="T42" fmla="*/ 1288 w 1384"/>
                <a:gd name="T43" fmla="*/ 323 h 1391"/>
                <a:gd name="T44" fmla="*/ 1288 w 1384"/>
                <a:gd name="T45" fmla="*/ 376 h 1391"/>
                <a:gd name="T46" fmla="*/ 1213 w 1384"/>
                <a:gd name="T47" fmla="*/ 463 h 1391"/>
                <a:gd name="T48" fmla="*/ 1323 w 1384"/>
                <a:gd name="T49" fmla="*/ 493 h 1391"/>
                <a:gd name="T50" fmla="*/ 1373 w 1384"/>
                <a:gd name="T51" fmla="*/ 532 h 1391"/>
                <a:gd name="T52" fmla="*/ 1384 w 1384"/>
                <a:gd name="T53" fmla="*/ 818 h 1391"/>
                <a:gd name="T54" fmla="*/ 1360 w 1384"/>
                <a:gd name="T55" fmla="*/ 877 h 1391"/>
                <a:gd name="T56" fmla="*/ 1301 w 1384"/>
                <a:gd name="T57" fmla="*/ 902 h 1391"/>
                <a:gd name="T58" fmla="*/ 1268 w 1384"/>
                <a:gd name="T59" fmla="*/ 984 h 1391"/>
                <a:gd name="T60" fmla="*/ 1292 w 1384"/>
                <a:gd name="T61" fmla="*/ 1033 h 1391"/>
                <a:gd name="T62" fmla="*/ 1279 w 1384"/>
                <a:gd name="T63" fmla="*/ 1086 h 1391"/>
                <a:gd name="T64" fmla="*/ 1080 w 1384"/>
                <a:gd name="T65" fmla="*/ 1286 h 1391"/>
                <a:gd name="T66" fmla="*/ 1028 w 1384"/>
                <a:gd name="T67" fmla="*/ 1299 h 1391"/>
                <a:gd name="T68" fmla="*/ 979 w 1384"/>
                <a:gd name="T69" fmla="*/ 1274 h 1391"/>
                <a:gd name="T70" fmla="*/ 897 w 1384"/>
                <a:gd name="T71" fmla="*/ 1309 h 1391"/>
                <a:gd name="T72" fmla="*/ 873 w 1384"/>
                <a:gd name="T73" fmla="*/ 1367 h 1391"/>
                <a:gd name="T74" fmla="*/ 814 w 1384"/>
                <a:gd name="T75" fmla="*/ 1391 h 1391"/>
                <a:gd name="T76" fmla="*/ 528 w 1384"/>
                <a:gd name="T77" fmla="*/ 1381 h 1391"/>
                <a:gd name="T78" fmla="*/ 490 w 1384"/>
                <a:gd name="T79" fmla="*/ 1330 h 1391"/>
                <a:gd name="T80" fmla="*/ 460 w 1384"/>
                <a:gd name="T81" fmla="*/ 1220 h 1391"/>
                <a:gd name="T82" fmla="*/ 374 w 1384"/>
                <a:gd name="T83" fmla="*/ 1294 h 1391"/>
                <a:gd name="T84" fmla="*/ 321 w 1384"/>
                <a:gd name="T85" fmla="*/ 1294 h 1391"/>
                <a:gd name="T86" fmla="*/ 116 w 1384"/>
                <a:gd name="T87" fmla="*/ 1101 h 1391"/>
                <a:gd name="T88" fmla="*/ 93 w 1384"/>
                <a:gd name="T89" fmla="*/ 1051 h 1391"/>
                <a:gd name="T90" fmla="*/ 105 w 1384"/>
                <a:gd name="T91" fmla="*/ 999 h 1391"/>
                <a:gd name="T92" fmla="*/ 159 w 1384"/>
                <a:gd name="T93" fmla="*/ 902 h 1391"/>
                <a:gd name="T94" fmla="*/ 41 w 1384"/>
                <a:gd name="T95" fmla="*/ 890 h 1391"/>
                <a:gd name="T96" fmla="*/ 3 w 1384"/>
                <a:gd name="T97" fmla="*/ 841 h 1391"/>
                <a:gd name="T98" fmla="*/ 3 w 1384"/>
                <a:gd name="T99" fmla="*/ 551 h 1391"/>
                <a:gd name="T100" fmla="*/ 41 w 1384"/>
                <a:gd name="T101" fmla="*/ 502 h 1391"/>
                <a:gd name="T102" fmla="*/ 159 w 1384"/>
                <a:gd name="T103" fmla="*/ 491 h 1391"/>
                <a:gd name="T104" fmla="*/ 105 w 1384"/>
                <a:gd name="T105" fmla="*/ 393 h 1391"/>
                <a:gd name="T106" fmla="*/ 93 w 1384"/>
                <a:gd name="T107" fmla="*/ 340 h 1391"/>
                <a:gd name="T108" fmla="*/ 116 w 1384"/>
                <a:gd name="T109" fmla="*/ 291 h 1391"/>
                <a:gd name="T110" fmla="*/ 321 w 1384"/>
                <a:gd name="T111" fmla="*/ 97 h 1391"/>
                <a:gd name="T112" fmla="*/ 374 w 1384"/>
                <a:gd name="T113" fmla="*/ 97 h 1391"/>
                <a:gd name="T114" fmla="*/ 460 w 1384"/>
                <a:gd name="T115" fmla="*/ 172 h 1391"/>
                <a:gd name="T116" fmla="*/ 490 w 1384"/>
                <a:gd name="T117" fmla="*/ 61 h 1391"/>
                <a:gd name="T118" fmla="*/ 528 w 1384"/>
                <a:gd name="T119" fmla="*/ 12 h 1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4" h="1391">
                  <a:moveTo>
                    <a:pt x="693" y="412"/>
                  </a:moveTo>
                  <a:lnTo>
                    <a:pt x="651" y="415"/>
                  </a:lnTo>
                  <a:lnTo>
                    <a:pt x="611" y="424"/>
                  </a:lnTo>
                  <a:lnTo>
                    <a:pt x="573" y="438"/>
                  </a:lnTo>
                  <a:lnTo>
                    <a:pt x="539" y="457"/>
                  </a:lnTo>
                  <a:lnTo>
                    <a:pt x="507" y="482"/>
                  </a:lnTo>
                  <a:lnTo>
                    <a:pt x="479" y="510"/>
                  </a:lnTo>
                  <a:lnTo>
                    <a:pt x="455" y="542"/>
                  </a:lnTo>
                  <a:lnTo>
                    <a:pt x="436" y="576"/>
                  </a:lnTo>
                  <a:lnTo>
                    <a:pt x="421" y="614"/>
                  </a:lnTo>
                  <a:lnTo>
                    <a:pt x="413" y="654"/>
                  </a:lnTo>
                  <a:lnTo>
                    <a:pt x="410" y="696"/>
                  </a:lnTo>
                  <a:lnTo>
                    <a:pt x="413" y="737"/>
                  </a:lnTo>
                  <a:lnTo>
                    <a:pt x="421" y="778"/>
                  </a:lnTo>
                  <a:lnTo>
                    <a:pt x="436" y="815"/>
                  </a:lnTo>
                  <a:lnTo>
                    <a:pt x="455" y="850"/>
                  </a:lnTo>
                  <a:lnTo>
                    <a:pt x="479" y="883"/>
                  </a:lnTo>
                  <a:lnTo>
                    <a:pt x="507" y="910"/>
                  </a:lnTo>
                  <a:lnTo>
                    <a:pt x="539" y="934"/>
                  </a:lnTo>
                  <a:lnTo>
                    <a:pt x="573" y="953"/>
                  </a:lnTo>
                  <a:lnTo>
                    <a:pt x="611" y="968"/>
                  </a:lnTo>
                  <a:lnTo>
                    <a:pt x="651" y="977"/>
                  </a:lnTo>
                  <a:lnTo>
                    <a:pt x="693" y="980"/>
                  </a:lnTo>
                  <a:lnTo>
                    <a:pt x="734" y="977"/>
                  </a:lnTo>
                  <a:lnTo>
                    <a:pt x="773" y="968"/>
                  </a:lnTo>
                  <a:lnTo>
                    <a:pt x="811" y="953"/>
                  </a:lnTo>
                  <a:lnTo>
                    <a:pt x="846" y="934"/>
                  </a:lnTo>
                  <a:lnTo>
                    <a:pt x="878" y="910"/>
                  </a:lnTo>
                  <a:lnTo>
                    <a:pt x="905" y="883"/>
                  </a:lnTo>
                  <a:lnTo>
                    <a:pt x="929" y="850"/>
                  </a:lnTo>
                  <a:lnTo>
                    <a:pt x="948" y="815"/>
                  </a:lnTo>
                  <a:lnTo>
                    <a:pt x="963" y="778"/>
                  </a:lnTo>
                  <a:lnTo>
                    <a:pt x="972" y="737"/>
                  </a:lnTo>
                  <a:lnTo>
                    <a:pt x="975" y="696"/>
                  </a:lnTo>
                  <a:lnTo>
                    <a:pt x="972" y="654"/>
                  </a:lnTo>
                  <a:lnTo>
                    <a:pt x="963" y="614"/>
                  </a:lnTo>
                  <a:lnTo>
                    <a:pt x="948" y="576"/>
                  </a:lnTo>
                  <a:lnTo>
                    <a:pt x="929" y="542"/>
                  </a:lnTo>
                  <a:lnTo>
                    <a:pt x="905" y="510"/>
                  </a:lnTo>
                  <a:lnTo>
                    <a:pt x="878" y="482"/>
                  </a:lnTo>
                  <a:lnTo>
                    <a:pt x="846" y="457"/>
                  </a:lnTo>
                  <a:lnTo>
                    <a:pt x="811" y="438"/>
                  </a:lnTo>
                  <a:lnTo>
                    <a:pt x="773" y="424"/>
                  </a:lnTo>
                  <a:lnTo>
                    <a:pt x="734" y="415"/>
                  </a:lnTo>
                  <a:lnTo>
                    <a:pt x="693" y="412"/>
                  </a:lnTo>
                  <a:close/>
                  <a:moveTo>
                    <a:pt x="570" y="0"/>
                  </a:moveTo>
                  <a:lnTo>
                    <a:pt x="814" y="0"/>
                  </a:lnTo>
                  <a:lnTo>
                    <a:pt x="836" y="4"/>
                  </a:lnTo>
                  <a:lnTo>
                    <a:pt x="856" y="12"/>
                  </a:lnTo>
                  <a:lnTo>
                    <a:pt x="873" y="25"/>
                  </a:lnTo>
                  <a:lnTo>
                    <a:pt x="885" y="41"/>
                  </a:lnTo>
                  <a:lnTo>
                    <a:pt x="894" y="61"/>
                  </a:lnTo>
                  <a:lnTo>
                    <a:pt x="897" y="84"/>
                  </a:lnTo>
                  <a:lnTo>
                    <a:pt x="897" y="162"/>
                  </a:lnTo>
                  <a:lnTo>
                    <a:pt x="924" y="172"/>
                  </a:lnTo>
                  <a:lnTo>
                    <a:pt x="979" y="117"/>
                  </a:lnTo>
                  <a:lnTo>
                    <a:pt x="993" y="106"/>
                  </a:lnTo>
                  <a:lnTo>
                    <a:pt x="1010" y="97"/>
                  </a:lnTo>
                  <a:lnTo>
                    <a:pt x="1028" y="94"/>
                  </a:lnTo>
                  <a:lnTo>
                    <a:pt x="1046" y="94"/>
                  </a:lnTo>
                  <a:lnTo>
                    <a:pt x="1064" y="97"/>
                  </a:lnTo>
                  <a:lnTo>
                    <a:pt x="1080" y="106"/>
                  </a:lnTo>
                  <a:lnTo>
                    <a:pt x="1095" y="117"/>
                  </a:lnTo>
                  <a:lnTo>
                    <a:pt x="1268" y="291"/>
                  </a:lnTo>
                  <a:lnTo>
                    <a:pt x="1279" y="306"/>
                  </a:lnTo>
                  <a:lnTo>
                    <a:pt x="1288" y="323"/>
                  </a:lnTo>
                  <a:lnTo>
                    <a:pt x="1292" y="340"/>
                  </a:lnTo>
                  <a:lnTo>
                    <a:pt x="1292" y="358"/>
                  </a:lnTo>
                  <a:lnTo>
                    <a:pt x="1288" y="376"/>
                  </a:lnTo>
                  <a:lnTo>
                    <a:pt x="1279" y="393"/>
                  </a:lnTo>
                  <a:lnTo>
                    <a:pt x="1268" y="408"/>
                  </a:lnTo>
                  <a:lnTo>
                    <a:pt x="1213" y="463"/>
                  </a:lnTo>
                  <a:lnTo>
                    <a:pt x="1225" y="491"/>
                  </a:lnTo>
                  <a:lnTo>
                    <a:pt x="1301" y="491"/>
                  </a:lnTo>
                  <a:lnTo>
                    <a:pt x="1323" y="493"/>
                  </a:lnTo>
                  <a:lnTo>
                    <a:pt x="1343" y="502"/>
                  </a:lnTo>
                  <a:lnTo>
                    <a:pt x="1360" y="515"/>
                  </a:lnTo>
                  <a:lnTo>
                    <a:pt x="1373" y="532"/>
                  </a:lnTo>
                  <a:lnTo>
                    <a:pt x="1381" y="551"/>
                  </a:lnTo>
                  <a:lnTo>
                    <a:pt x="1384" y="573"/>
                  </a:lnTo>
                  <a:lnTo>
                    <a:pt x="1384" y="818"/>
                  </a:lnTo>
                  <a:lnTo>
                    <a:pt x="1381" y="841"/>
                  </a:lnTo>
                  <a:lnTo>
                    <a:pt x="1373" y="861"/>
                  </a:lnTo>
                  <a:lnTo>
                    <a:pt x="1360" y="877"/>
                  </a:lnTo>
                  <a:lnTo>
                    <a:pt x="1343" y="890"/>
                  </a:lnTo>
                  <a:lnTo>
                    <a:pt x="1323" y="899"/>
                  </a:lnTo>
                  <a:lnTo>
                    <a:pt x="1301" y="902"/>
                  </a:lnTo>
                  <a:lnTo>
                    <a:pt x="1225" y="902"/>
                  </a:lnTo>
                  <a:lnTo>
                    <a:pt x="1213" y="929"/>
                  </a:lnTo>
                  <a:lnTo>
                    <a:pt x="1268" y="984"/>
                  </a:lnTo>
                  <a:lnTo>
                    <a:pt x="1279" y="999"/>
                  </a:lnTo>
                  <a:lnTo>
                    <a:pt x="1288" y="1015"/>
                  </a:lnTo>
                  <a:lnTo>
                    <a:pt x="1292" y="1033"/>
                  </a:lnTo>
                  <a:lnTo>
                    <a:pt x="1292" y="1051"/>
                  </a:lnTo>
                  <a:lnTo>
                    <a:pt x="1288" y="1069"/>
                  </a:lnTo>
                  <a:lnTo>
                    <a:pt x="1279" y="1086"/>
                  </a:lnTo>
                  <a:lnTo>
                    <a:pt x="1268" y="1101"/>
                  </a:lnTo>
                  <a:lnTo>
                    <a:pt x="1095" y="1274"/>
                  </a:lnTo>
                  <a:lnTo>
                    <a:pt x="1080" y="1286"/>
                  </a:lnTo>
                  <a:lnTo>
                    <a:pt x="1064" y="1294"/>
                  </a:lnTo>
                  <a:lnTo>
                    <a:pt x="1046" y="1299"/>
                  </a:lnTo>
                  <a:lnTo>
                    <a:pt x="1028" y="1299"/>
                  </a:lnTo>
                  <a:lnTo>
                    <a:pt x="1010" y="1294"/>
                  </a:lnTo>
                  <a:lnTo>
                    <a:pt x="993" y="1286"/>
                  </a:lnTo>
                  <a:lnTo>
                    <a:pt x="979" y="1274"/>
                  </a:lnTo>
                  <a:lnTo>
                    <a:pt x="924" y="1220"/>
                  </a:lnTo>
                  <a:lnTo>
                    <a:pt x="897" y="1231"/>
                  </a:lnTo>
                  <a:lnTo>
                    <a:pt x="897" y="1309"/>
                  </a:lnTo>
                  <a:lnTo>
                    <a:pt x="894" y="1330"/>
                  </a:lnTo>
                  <a:lnTo>
                    <a:pt x="885" y="1350"/>
                  </a:lnTo>
                  <a:lnTo>
                    <a:pt x="873" y="1367"/>
                  </a:lnTo>
                  <a:lnTo>
                    <a:pt x="856" y="1381"/>
                  </a:lnTo>
                  <a:lnTo>
                    <a:pt x="836" y="1388"/>
                  </a:lnTo>
                  <a:lnTo>
                    <a:pt x="814" y="1391"/>
                  </a:lnTo>
                  <a:lnTo>
                    <a:pt x="570" y="1391"/>
                  </a:lnTo>
                  <a:lnTo>
                    <a:pt x="548" y="1388"/>
                  </a:lnTo>
                  <a:lnTo>
                    <a:pt x="528" y="1381"/>
                  </a:lnTo>
                  <a:lnTo>
                    <a:pt x="512" y="1367"/>
                  </a:lnTo>
                  <a:lnTo>
                    <a:pt x="499" y="1350"/>
                  </a:lnTo>
                  <a:lnTo>
                    <a:pt x="490" y="1330"/>
                  </a:lnTo>
                  <a:lnTo>
                    <a:pt x="488" y="1309"/>
                  </a:lnTo>
                  <a:lnTo>
                    <a:pt x="488" y="1231"/>
                  </a:lnTo>
                  <a:lnTo>
                    <a:pt x="460" y="1220"/>
                  </a:lnTo>
                  <a:lnTo>
                    <a:pt x="406" y="1274"/>
                  </a:lnTo>
                  <a:lnTo>
                    <a:pt x="391" y="1286"/>
                  </a:lnTo>
                  <a:lnTo>
                    <a:pt x="374" y="1294"/>
                  </a:lnTo>
                  <a:lnTo>
                    <a:pt x="356" y="1299"/>
                  </a:lnTo>
                  <a:lnTo>
                    <a:pt x="338" y="1299"/>
                  </a:lnTo>
                  <a:lnTo>
                    <a:pt x="321" y="1294"/>
                  </a:lnTo>
                  <a:lnTo>
                    <a:pt x="304" y="1286"/>
                  </a:lnTo>
                  <a:lnTo>
                    <a:pt x="289" y="1274"/>
                  </a:lnTo>
                  <a:lnTo>
                    <a:pt x="116" y="1101"/>
                  </a:lnTo>
                  <a:lnTo>
                    <a:pt x="105" y="1086"/>
                  </a:lnTo>
                  <a:lnTo>
                    <a:pt x="96" y="1069"/>
                  </a:lnTo>
                  <a:lnTo>
                    <a:pt x="93" y="1051"/>
                  </a:lnTo>
                  <a:lnTo>
                    <a:pt x="93" y="1033"/>
                  </a:lnTo>
                  <a:lnTo>
                    <a:pt x="96" y="1015"/>
                  </a:lnTo>
                  <a:lnTo>
                    <a:pt x="105" y="999"/>
                  </a:lnTo>
                  <a:lnTo>
                    <a:pt x="116" y="984"/>
                  </a:lnTo>
                  <a:lnTo>
                    <a:pt x="171" y="929"/>
                  </a:lnTo>
                  <a:lnTo>
                    <a:pt x="159" y="902"/>
                  </a:lnTo>
                  <a:lnTo>
                    <a:pt x="83" y="902"/>
                  </a:lnTo>
                  <a:lnTo>
                    <a:pt x="61" y="899"/>
                  </a:lnTo>
                  <a:lnTo>
                    <a:pt x="41" y="890"/>
                  </a:lnTo>
                  <a:lnTo>
                    <a:pt x="24" y="877"/>
                  </a:lnTo>
                  <a:lnTo>
                    <a:pt x="12" y="861"/>
                  </a:lnTo>
                  <a:lnTo>
                    <a:pt x="3" y="841"/>
                  </a:lnTo>
                  <a:lnTo>
                    <a:pt x="0" y="818"/>
                  </a:lnTo>
                  <a:lnTo>
                    <a:pt x="0" y="573"/>
                  </a:lnTo>
                  <a:lnTo>
                    <a:pt x="3" y="551"/>
                  </a:lnTo>
                  <a:lnTo>
                    <a:pt x="12" y="532"/>
                  </a:lnTo>
                  <a:lnTo>
                    <a:pt x="24" y="515"/>
                  </a:lnTo>
                  <a:lnTo>
                    <a:pt x="41" y="502"/>
                  </a:lnTo>
                  <a:lnTo>
                    <a:pt x="61" y="493"/>
                  </a:lnTo>
                  <a:lnTo>
                    <a:pt x="83" y="491"/>
                  </a:lnTo>
                  <a:lnTo>
                    <a:pt x="159" y="491"/>
                  </a:lnTo>
                  <a:lnTo>
                    <a:pt x="171" y="463"/>
                  </a:lnTo>
                  <a:lnTo>
                    <a:pt x="116" y="408"/>
                  </a:lnTo>
                  <a:lnTo>
                    <a:pt x="105" y="393"/>
                  </a:lnTo>
                  <a:lnTo>
                    <a:pt x="96" y="376"/>
                  </a:lnTo>
                  <a:lnTo>
                    <a:pt x="93" y="358"/>
                  </a:lnTo>
                  <a:lnTo>
                    <a:pt x="93" y="340"/>
                  </a:lnTo>
                  <a:lnTo>
                    <a:pt x="96" y="323"/>
                  </a:lnTo>
                  <a:lnTo>
                    <a:pt x="105" y="306"/>
                  </a:lnTo>
                  <a:lnTo>
                    <a:pt x="116" y="291"/>
                  </a:lnTo>
                  <a:lnTo>
                    <a:pt x="289" y="117"/>
                  </a:lnTo>
                  <a:lnTo>
                    <a:pt x="304" y="106"/>
                  </a:lnTo>
                  <a:lnTo>
                    <a:pt x="321" y="97"/>
                  </a:lnTo>
                  <a:lnTo>
                    <a:pt x="338" y="94"/>
                  </a:lnTo>
                  <a:lnTo>
                    <a:pt x="356" y="94"/>
                  </a:lnTo>
                  <a:lnTo>
                    <a:pt x="374" y="97"/>
                  </a:lnTo>
                  <a:lnTo>
                    <a:pt x="391" y="106"/>
                  </a:lnTo>
                  <a:lnTo>
                    <a:pt x="406" y="117"/>
                  </a:lnTo>
                  <a:lnTo>
                    <a:pt x="460" y="172"/>
                  </a:lnTo>
                  <a:lnTo>
                    <a:pt x="487" y="162"/>
                  </a:lnTo>
                  <a:lnTo>
                    <a:pt x="487" y="84"/>
                  </a:lnTo>
                  <a:lnTo>
                    <a:pt x="490" y="61"/>
                  </a:lnTo>
                  <a:lnTo>
                    <a:pt x="499" y="41"/>
                  </a:lnTo>
                  <a:lnTo>
                    <a:pt x="512" y="25"/>
                  </a:lnTo>
                  <a:lnTo>
                    <a:pt x="528" y="12"/>
                  </a:lnTo>
                  <a:lnTo>
                    <a:pt x="548" y="4"/>
                  </a:lnTo>
                  <a:lnTo>
                    <a:pt x="5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" name="Freeform 98"/>
            <p:cNvSpPr>
              <a:spLocks/>
            </p:cNvSpPr>
            <p:nvPr/>
          </p:nvSpPr>
          <p:spPr bwMode="auto">
            <a:xfrm>
              <a:off x="2650" y="1932"/>
              <a:ext cx="47" cy="22"/>
            </a:xfrm>
            <a:custGeom>
              <a:avLst/>
              <a:gdLst>
                <a:gd name="T0" fmla="*/ 158 w 613"/>
                <a:gd name="T1" fmla="*/ 0 h 284"/>
                <a:gd name="T2" fmla="*/ 306 w 613"/>
                <a:gd name="T3" fmla="*/ 72 h 284"/>
                <a:gd name="T4" fmla="*/ 456 w 613"/>
                <a:gd name="T5" fmla="*/ 0 h 284"/>
                <a:gd name="T6" fmla="*/ 510 w 613"/>
                <a:gd name="T7" fmla="*/ 17 h 284"/>
                <a:gd name="T8" fmla="*/ 537 w 613"/>
                <a:gd name="T9" fmla="*/ 29 h 284"/>
                <a:gd name="T10" fmla="*/ 561 w 613"/>
                <a:gd name="T11" fmla="*/ 46 h 284"/>
                <a:gd name="T12" fmla="*/ 581 w 613"/>
                <a:gd name="T13" fmla="*/ 67 h 284"/>
                <a:gd name="T14" fmla="*/ 597 w 613"/>
                <a:gd name="T15" fmla="*/ 92 h 284"/>
                <a:gd name="T16" fmla="*/ 607 w 613"/>
                <a:gd name="T17" fmla="*/ 119 h 284"/>
                <a:gd name="T18" fmla="*/ 613 w 613"/>
                <a:gd name="T19" fmla="*/ 147 h 284"/>
                <a:gd name="T20" fmla="*/ 579 w 613"/>
                <a:gd name="T21" fmla="*/ 182 h 284"/>
                <a:gd name="T22" fmla="*/ 540 w 613"/>
                <a:gd name="T23" fmla="*/ 212 h 284"/>
                <a:gd name="T24" fmla="*/ 499 w 613"/>
                <a:gd name="T25" fmla="*/ 237 h 284"/>
                <a:gd name="T26" fmla="*/ 454 w 613"/>
                <a:gd name="T27" fmla="*/ 257 h 284"/>
                <a:gd name="T28" fmla="*/ 407 w 613"/>
                <a:gd name="T29" fmla="*/ 273 h 284"/>
                <a:gd name="T30" fmla="*/ 358 w 613"/>
                <a:gd name="T31" fmla="*/ 281 h 284"/>
                <a:gd name="T32" fmla="*/ 306 w 613"/>
                <a:gd name="T33" fmla="*/ 284 h 284"/>
                <a:gd name="T34" fmla="*/ 255 w 613"/>
                <a:gd name="T35" fmla="*/ 281 h 284"/>
                <a:gd name="T36" fmla="*/ 206 w 613"/>
                <a:gd name="T37" fmla="*/ 273 h 284"/>
                <a:gd name="T38" fmla="*/ 159 w 613"/>
                <a:gd name="T39" fmla="*/ 257 h 284"/>
                <a:gd name="T40" fmla="*/ 115 w 613"/>
                <a:gd name="T41" fmla="*/ 237 h 284"/>
                <a:gd name="T42" fmla="*/ 73 w 613"/>
                <a:gd name="T43" fmla="*/ 212 h 284"/>
                <a:gd name="T44" fmla="*/ 35 w 613"/>
                <a:gd name="T45" fmla="*/ 182 h 284"/>
                <a:gd name="T46" fmla="*/ 0 w 613"/>
                <a:gd name="T47" fmla="*/ 147 h 284"/>
                <a:gd name="T48" fmla="*/ 6 w 613"/>
                <a:gd name="T49" fmla="*/ 119 h 284"/>
                <a:gd name="T50" fmla="*/ 17 w 613"/>
                <a:gd name="T51" fmla="*/ 92 h 284"/>
                <a:gd name="T52" fmla="*/ 32 w 613"/>
                <a:gd name="T53" fmla="*/ 67 h 284"/>
                <a:gd name="T54" fmla="*/ 53 w 613"/>
                <a:gd name="T55" fmla="*/ 46 h 284"/>
                <a:gd name="T56" fmla="*/ 76 w 613"/>
                <a:gd name="T57" fmla="*/ 29 h 284"/>
                <a:gd name="T58" fmla="*/ 103 w 613"/>
                <a:gd name="T59" fmla="*/ 17 h 284"/>
                <a:gd name="T60" fmla="*/ 158 w 613"/>
                <a:gd name="T61" fmla="*/ 0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13" h="284">
                  <a:moveTo>
                    <a:pt x="158" y="0"/>
                  </a:moveTo>
                  <a:lnTo>
                    <a:pt x="306" y="72"/>
                  </a:lnTo>
                  <a:lnTo>
                    <a:pt x="456" y="0"/>
                  </a:lnTo>
                  <a:lnTo>
                    <a:pt x="510" y="17"/>
                  </a:lnTo>
                  <a:lnTo>
                    <a:pt x="537" y="29"/>
                  </a:lnTo>
                  <a:lnTo>
                    <a:pt x="561" y="46"/>
                  </a:lnTo>
                  <a:lnTo>
                    <a:pt x="581" y="67"/>
                  </a:lnTo>
                  <a:lnTo>
                    <a:pt x="597" y="92"/>
                  </a:lnTo>
                  <a:lnTo>
                    <a:pt x="607" y="119"/>
                  </a:lnTo>
                  <a:lnTo>
                    <a:pt x="613" y="147"/>
                  </a:lnTo>
                  <a:lnTo>
                    <a:pt x="579" y="182"/>
                  </a:lnTo>
                  <a:lnTo>
                    <a:pt x="540" y="212"/>
                  </a:lnTo>
                  <a:lnTo>
                    <a:pt x="499" y="237"/>
                  </a:lnTo>
                  <a:lnTo>
                    <a:pt x="454" y="257"/>
                  </a:lnTo>
                  <a:lnTo>
                    <a:pt x="407" y="273"/>
                  </a:lnTo>
                  <a:lnTo>
                    <a:pt x="358" y="281"/>
                  </a:lnTo>
                  <a:lnTo>
                    <a:pt x="306" y="284"/>
                  </a:lnTo>
                  <a:lnTo>
                    <a:pt x="255" y="281"/>
                  </a:lnTo>
                  <a:lnTo>
                    <a:pt x="206" y="273"/>
                  </a:lnTo>
                  <a:lnTo>
                    <a:pt x="159" y="257"/>
                  </a:lnTo>
                  <a:lnTo>
                    <a:pt x="115" y="237"/>
                  </a:lnTo>
                  <a:lnTo>
                    <a:pt x="73" y="212"/>
                  </a:lnTo>
                  <a:lnTo>
                    <a:pt x="35" y="182"/>
                  </a:lnTo>
                  <a:lnTo>
                    <a:pt x="0" y="147"/>
                  </a:lnTo>
                  <a:lnTo>
                    <a:pt x="6" y="119"/>
                  </a:lnTo>
                  <a:lnTo>
                    <a:pt x="17" y="92"/>
                  </a:lnTo>
                  <a:lnTo>
                    <a:pt x="32" y="67"/>
                  </a:lnTo>
                  <a:lnTo>
                    <a:pt x="53" y="46"/>
                  </a:lnTo>
                  <a:lnTo>
                    <a:pt x="76" y="29"/>
                  </a:lnTo>
                  <a:lnTo>
                    <a:pt x="103" y="17"/>
                  </a:lnTo>
                  <a:lnTo>
                    <a:pt x="1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73" name="Group 101"/>
          <p:cNvGrpSpPr>
            <a:grpSpLocks noChangeAspect="1"/>
          </p:cNvGrpSpPr>
          <p:nvPr/>
        </p:nvGrpSpPr>
        <p:grpSpPr bwMode="auto">
          <a:xfrm>
            <a:off x="2520791" y="3772226"/>
            <a:ext cx="385762" cy="412750"/>
            <a:chOff x="1569" y="1825"/>
            <a:chExt cx="243" cy="26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79" name="Freeform 103"/>
            <p:cNvSpPr>
              <a:spLocks/>
            </p:cNvSpPr>
            <p:nvPr/>
          </p:nvSpPr>
          <p:spPr bwMode="auto">
            <a:xfrm>
              <a:off x="1569" y="1835"/>
              <a:ext cx="131" cy="91"/>
            </a:xfrm>
            <a:custGeom>
              <a:avLst/>
              <a:gdLst>
                <a:gd name="T0" fmla="*/ 1069 w 1700"/>
                <a:gd name="T1" fmla="*/ 0 h 1176"/>
                <a:gd name="T2" fmla="*/ 1152 w 1700"/>
                <a:gd name="T3" fmla="*/ 11 h 1176"/>
                <a:gd name="T4" fmla="*/ 1227 w 1700"/>
                <a:gd name="T5" fmla="*/ 42 h 1176"/>
                <a:gd name="T6" fmla="*/ 1292 w 1700"/>
                <a:gd name="T7" fmla="*/ 90 h 1176"/>
                <a:gd name="T8" fmla="*/ 1343 w 1700"/>
                <a:gd name="T9" fmla="*/ 153 h 1176"/>
                <a:gd name="T10" fmla="*/ 1377 w 1700"/>
                <a:gd name="T11" fmla="*/ 227 h 1176"/>
                <a:gd name="T12" fmla="*/ 1392 w 1700"/>
                <a:gd name="T13" fmla="*/ 308 h 1176"/>
                <a:gd name="T14" fmla="*/ 1638 w 1700"/>
                <a:gd name="T15" fmla="*/ 311 h 1176"/>
                <a:gd name="T16" fmla="*/ 1672 w 1700"/>
                <a:gd name="T17" fmla="*/ 328 h 1176"/>
                <a:gd name="T18" fmla="*/ 1694 w 1700"/>
                <a:gd name="T19" fmla="*/ 359 h 1176"/>
                <a:gd name="T20" fmla="*/ 1700 w 1700"/>
                <a:gd name="T21" fmla="*/ 397 h 1176"/>
                <a:gd name="T22" fmla="*/ 1688 w 1700"/>
                <a:gd name="T23" fmla="*/ 432 h 1176"/>
                <a:gd name="T24" fmla="*/ 1393 w 1700"/>
                <a:gd name="T25" fmla="*/ 732 h 1176"/>
                <a:gd name="T26" fmla="*/ 1390 w 1700"/>
                <a:gd name="T27" fmla="*/ 895 h 1176"/>
                <a:gd name="T28" fmla="*/ 1368 w 1700"/>
                <a:gd name="T29" fmla="*/ 977 h 1176"/>
                <a:gd name="T30" fmla="*/ 1325 w 1700"/>
                <a:gd name="T31" fmla="*/ 1050 h 1176"/>
                <a:gd name="T32" fmla="*/ 1266 w 1700"/>
                <a:gd name="T33" fmla="*/ 1108 h 1176"/>
                <a:gd name="T34" fmla="*/ 1195 w 1700"/>
                <a:gd name="T35" fmla="*/ 1150 h 1176"/>
                <a:gd name="T36" fmla="*/ 1113 w 1700"/>
                <a:gd name="T37" fmla="*/ 1173 h 1176"/>
                <a:gd name="T38" fmla="*/ 324 w 1700"/>
                <a:gd name="T39" fmla="*/ 1176 h 1176"/>
                <a:gd name="T40" fmla="*/ 239 w 1700"/>
                <a:gd name="T41" fmla="*/ 1165 h 1176"/>
                <a:gd name="T42" fmla="*/ 161 w 1700"/>
                <a:gd name="T43" fmla="*/ 1132 h 1176"/>
                <a:gd name="T44" fmla="*/ 95 w 1700"/>
                <a:gd name="T45" fmla="*/ 1081 h 1176"/>
                <a:gd name="T46" fmla="*/ 44 w 1700"/>
                <a:gd name="T47" fmla="*/ 1015 h 1176"/>
                <a:gd name="T48" fmla="*/ 11 w 1700"/>
                <a:gd name="T49" fmla="*/ 937 h 1176"/>
                <a:gd name="T50" fmla="*/ 0 w 1700"/>
                <a:gd name="T51" fmla="*/ 851 h 1176"/>
                <a:gd name="T52" fmla="*/ 3 w 1700"/>
                <a:gd name="T53" fmla="*/ 282 h 1176"/>
                <a:gd name="T54" fmla="*/ 26 w 1700"/>
                <a:gd name="T55" fmla="*/ 199 h 1176"/>
                <a:gd name="T56" fmla="*/ 68 w 1700"/>
                <a:gd name="T57" fmla="*/ 127 h 1176"/>
                <a:gd name="T58" fmla="*/ 126 w 1700"/>
                <a:gd name="T59" fmla="*/ 69 h 1176"/>
                <a:gd name="T60" fmla="*/ 198 w 1700"/>
                <a:gd name="T61" fmla="*/ 26 h 1176"/>
                <a:gd name="T62" fmla="*/ 280 w 1700"/>
                <a:gd name="T63" fmla="*/ 3 h 1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00" h="1176">
                  <a:moveTo>
                    <a:pt x="324" y="0"/>
                  </a:moveTo>
                  <a:lnTo>
                    <a:pt x="1069" y="0"/>
                  </a:lnTo>
                  <a:lnTo>
                    <a:pt x="1111" y="3"/>
                  </a:lnTo>
                  <a:lnTo>
                    <a:pt x="1152" y="11"/>
                  </a:lnTo>
                  <a:lnTo>
                    <a:pt x="1191" y="25"/>
                  </a:lnTo>
                  <a:lnTo>
                    <a:pt x="1227" y="42"/>
                  </a:lnTo>
                  <a:lnTo>
                    <a:pt x="1261" y="65"/>
                  </a:lnTo>
                  <a:lnTo>
                    <a:pt x="1292" y="90"/>
                  </a:lnTo>
                  <a:lnTo>
                    <a:pt x="1319" y="120"/>
                  </a:lnTo>
                  <a:lnTo>
                    <a:pt x="1343" y="153"/>
                  </a:lnTo>
                  <a:lnTo>
                    <a:pt x="1362" y="188"/>
                  </a:lnTo>
                  <a:lnTo>
                    <a:pt x="1377" y="227"/>
                  </a:lnTo>
                  <a:lnTo>
                    <a:pt x="1387" y="267"/>
                  </a:lnTo>
                  <a:lnTo>
                    <a:pt x="1392" y="308"/>
                  </a:lnTo>
                  <a:lnTo>
                    <a:pt x="1618" y="308"/>
                  </a:lnTo>
                  <a:lnTo>
                    <a:pt x="1638" y="311"/>
                  </a:lnTo>
                  <a:lnTo>
                    <a:pt x="1656" y="318"/>
                  </a:lnTo>
                  <a:lnTo>
                    <a:pt x="1672" y="328"/>
                  </a:lnTo>
                  <a:lnTo>
                    <a:pt x="1685" y="341"/>
                  </a:lnTo>
                  <a:lnTo>
                    <a:pt x="1694" y="359"/>
                  </a:lnTo>
                  <a:lnTo>
                    <a:pt x="1699" y="377"/>
                  </a:lnTo>
                  <a:lnTo>
                    <a:pt x="1700" y="397"/>
                  </a:lnTo>
                  <a:lnTo>
                    <a:pt x="1696" y="415"/>
                  </a:lnTo>
                  <a:lnTo>
                    <a:pt x="1688" y="432"/>
                  </a:lnTo>
                  <a:lnTo>
                    <a:pt x="1677" y="448"/>
                  </a:lnTo>
                  <a:lnTo>
                    <a:pt x="1393" y="732"/>
                  </a:lnTo>
                  <a:lnTo>
                    <a:pt x="1393" y="851"/>
                  </a:lnTo>
                  <a:lnTo>
                    <a:pt x="1390" y="895"/>
                  </a:lnTo>
                  <a:lnTo>
                    <a:pt x="1381" y="937"/>
                  </a:lnTo>
                  <a:lnTo>
                    <a:pt x="1368" y="977"/>
                  </a:lnTo>
                  <a:lnTo>
                    <a:pt x="1348" y="1015"/>
                  </a:lnTo>
                  <a:lnTo>
                    <a:pt x="1325" y="1050"/>
                  </a:lnTo>
                  <a:lnTo>
                    <a:pt x="1298" y="1081"/>
                  </a:lnTo>
                  <a:lnTo>
                    <a:pt x="1266" y="1108"/>
                  </a:lnTo>
                  <a:lnTo>
                    <a:pt x="1231" y="1132"/>
                  </a:lnTo>
                  <a:lnTo>
                    <a:pt x="1195" y="1150"/>
                  </a:lnTo>
                  <a:lnTo>
                    <a:pt x="1155" y="1165"/>
                  </a:lnTo>
                  <a:lnTo>
                    <a:pt x="1113" y="1173"/>
                  </a:lnTo>
                  <a:lnTo>
                    <a:pt x="1069" y="1176"/>
                  </a:lnTo>
                  <a:lnTo>
                    <a:pt x="324" y="1176"/>
                  </a:lnTo>
                  <a:lnTo>
                    <a:pt x="280" y="1173"/>
                  </a:lnTo>
                  <a:lnTo>
                    <a:pt x="239" y="1165"/>
                  </a:lnTo>
                  <a:lnTo>
                    <a:pt x="198" y="1150"/>
                  </a:lnTo>
                  <a:lnTo>
                    <a:pt x="161" y="1132"/>
                  </a:lnTo>
                  <a:lnTo>
                    <a:pt x="126" y="1108"/>
                  </a:lnTo>
                  <a:lnTo>
                    <a:pt x="95" y="1081"/>
                  </a:lnTo>
                  <a:lnTo>
                    <a:pt x="68" y="1050"/>
                  </a:lnTo>
                  <a:lnTo>
                    <a:pt x="44" y="1015"/>
                  </a:lnTo>
                  <a:lnTo>
                    <a:pt x="26" y="977"/>
                  </a:lnTo>
                  <a:lnTo>
                    <a:pt x="11" y="937"/>
                  </a:lnTo>
                  <a:lnTo>
                    <a:pt x="3" y="895"/>
                  </a:lnTo>
                  <a:lnTo>
                    <a:pt x="0" y="851"/>
                  </a:lnTo>
                  <a:lnTo>
                    <a:pt x="0" y="326"/>
                  </a:lnTo>
                  <a:lnTo>
                    <a:pt x="3" y="282"/>
                  </a:lnTo>
                  <a:lnTo>
                    <a:pt x="11" y="239"/>
                  </a:lnTo>
                  <a:lnTo>
                    <a:pt x="26" y="199"/>
                  </a:lnTo>
                  <a:lnTo>
                    <a:pt x="44" y="162"/>
                  </a:lnTo>
                  <a:lnTo>
                    <a:pt x="68" y="127"/>
                  </a:lnTo>
                  <a:lnTo>
                    <a:pt x="95" y="95"/>
                  </a:lnTo>
                  <a:lnTo>
                    <a:pt x="126" y="69"/>
                  </a:lnTo>
                  <a:lnTo>
                    <a:pt x="161" y="45"/>
                  </a:lnTo>
                  <a:lnTo>
                    <a:pt x="198" y="26"/>
                  </a:lnTo>
                  <a:lnTo>
                    <a:pt x="239" y="12"/>
                  </a:lnTo>
                  <a:lnTo>
                    <a:pt x="280" y="3"/>
                  </a:lnTo>
                  <a:lnTo>
                    <a:pt x="3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" name="Freeform 104"/>
            <p:cNvSpPr>
              <a:spLocks/>
            </p:cNvSpPr>
            <p:nvPr/>
          </p:nvSpPr>
          <p:spPr bwMode="auto">
            <a:xfrm>
              <a:off x="1730" y="1825"/>
              <a:ext cx="60" cy="61"/>
            </a:xfrm>
            <a:custGeom>
              <a:avLst/>
              <a:gdLst>
                <a:gd name="T0" fmla="*/ 395 w 789"/>
                <a:gd name="T1" fmla="*/ 0 h 789"/>
                <a:gd name="T2" fmla="*/ 445 w 789"/>
                <a:gd name="T3" fmla="*/ 3 h 789"/>
                <a:gd name="T4" fmla="*/ 492 w 789"/>
                <a:gd name="T5" fmla="*/ 12 h 789"/>
                <a:gd name="T6" fmla="*/ 538 w 789"/>
                <a:gd name="T7" fmla="*/ 27 h 789"/>
                <a:gd name="T8" fmla="*/ 580 w 789"/>
                <a:gd name="T9" fmla="*/ 46 h 789"/>
                <a:gd name="T10" fmla="*/ 620 w 789"/>
                <a:gd name="T11" fmla="*/ 71 h 789"/>
                <a:gd name="T12" fmla="*/ 656 w 789"/>
                <a:gd name="T13" fmla="*/ 99 h 789"/>
                <a:gd name="T14" fmla="*/ 689 w 789"/>
                <a:gd name="T15" fmla="*/ 132 h 789"/>
                <a:gd name="T16" fmla="*/ 719 w 789"/>
                <a:gd name="T17" fmla="*/ 169 h 789"/>
                <a:gd name="T18" fmla="*/ 742 w 789"/>
                <a:gd name="T19" fmla="*/ 209 h 789"/>
                <a:gd name="T20" fmla="*/ 763 w 789"/>
                <a:gd name="T21" fmla="*/ 252 h 789"/>
                <a:gd name="T22" fmla="*/ 777 w 789"/>
                <a:gd name="T23" fmla="*/ 297 h 789"/>
                <a:gd name="T24" fmla="*/ 786 w 789"/>
                <a:gd name="T25" fmla="*/ 345 h 789"/>
                <a:gd name="T26" fmla="*/ 789 w 789"/>
                <a:gd name="T27" fmla="*/ 394 h 789"/>
                <a:gd name="T28" fmla="*/ 786 w 789"/>
                <a:gd name="T29" fmla="*/ 443 h 789"/>
                <a:gd name="T30" fmla="*/ 777 w 789"/>
                <a:gd name="T31" fmla="*/ 492 h 789"/>
                <a:gd name="T32" fmla="*/ 763 w 789"/>
                <a:gd name="T33" fmla="*/ 537 h 789"/>
                <a:gd name="T34" fmla="*/ 742 w 789"/>
                <a:gd name="T35" fmla="*/ 580 h 789"/>
                <a:gd name="T36" fmla="*/ 719 w 789"/>
                <a:gd name="T37" fmla="*/ 620 h 789"/>
                <a:gd name="T38" fmla="*/ 689 w 789"/>
                <a:gd name="T39" fmla="*/ 657 h 789"/>
                <a:gd name="T40" fmla="*/ 656 w 789"/>
                <a:gd name="T41" fmla="*/ 689 h 789"/>
                <a:gd name="T42" fmla="*/ 620 w 789"/>
                <a:gd name="T43" fmla="*/ 718 h 789"/>
                <a:gd name="T44" fmla="*/ 580 w 789"/>
                <a:gd name="T45" fmla="*/ 743 h 789"/>
                <a:gd name="T46" fmla="*/ 538 w 789"/>
                <a:gd name="T47" fmla="*/ 762 h 789"/>
                <a:gd name="T48" fmla="*/ 492 w 789"/>
                <a:gd name="T49" fmla="*/ 776 h 789"/>
                <a:gd name="T50" fmla="*/ 445 w 789"/>
                <a:gd name="T51" fmla="*/ 786 h 789"/>
                <a:gd name="T52" fmla="*/ 395 w 789"/>
                <a:gd name="T53" fmla="*/ 789 h 789"/>
                <a:gd name="T54" fmla="*/ 345 w 789"/>
                <a:gd name="T55" fmla="*/ 786 h 789"/>
                <a:gd name="T56" fmla="*/ 298 w 789"/>
                <a:gd name="T57" fmla="*/ 776 h 789"/>
                <a:gd name="T58" fmla="*/ 253 w 789"/>
                <a:gd name="T59" fmla="*/ 762 h 789"/>
                <a:gd name="T60" fmla="*/ 210 w 789"/>
                <a:gd name="T61" fmla="*/ 743 h 789"/>
                <a:gd name="T62" fmla="*/ 170 w 789"/>
                <a:gd name="T63" fmla="*/ 718 h 789"/>
                <a:gd name="T64" fmla="*/ 133 w 789"/>
                <a:gd name="T65" fmla="*/ 689 h 789"/>
                <a:gd name="T66" fmla="*/ 101 w 789"/>
                <a:gd name="T67" fmla="*/ 657 h 789"/>
                <a:gd name="T68" fmla="*/ 72 w 789"/>
                <a:gd name="T69" fmla="*/ 620 h 789"/>
                <a:gd name="T70" fmla="*/ 47 w 789"/>
                <a:gd name="T71" fmla="*/ 580 h 789"/>
                <a:gd name="T72" fmla="*/ 27 w 789"/>
                <a:gd name="T73" fmla="*/ 537 h 789"/>
                <a:gd name="T74" fmla="*/ 13 w 789"/>
                <a:gd name="T75" fmla="*/ 492 h 789"/>
                <a:gd name="T76" fmla="*/ 3 w 789"/>
                <a:gd name="T77" fmla="*/ 443 h 789"/>
                <a:gd name="T78" fmla="*/ 0 w 789"/>
                <a:gd name="T79" fmla="*/ 394 h 789"/>
                <a:gd name="T80" fmla="*/ 3 w 789"/>
                <a:gd name="T81" fmla="*/ 345 h 789"/>
                <a:gd name="T82" fmla="*/ 13 w 789"/>
                <a:gd name="T83" fmla="*/ 297 h 789"/>
                <a:gd name="T84" fmla="*/ 27 w 789"/>
                <a:gd name="T85" fmla="*/ 252 h 789"/>
                <a:gd name="T86" fmla="*/ 47 w 789"/>
                <a:gd name="T87" fmla="*/ 209 h 789"/>
                <a:gd name="T88" fmla="*/ 72 w 789"/>
                <a:gd name="T89" fmla="*/ 169 h 789"/>
                <a:gd name="T90" fmla="*/ 101 w 789"/>
                <a:gd name="T91" fmla="*/ 132 h 789"/>
                <a:gd name="T92" fmla="*/ 133 w 789"/>
                <a:gd name="T93" fmla="*/ 99 h 789"/>
                <a:gd name="T94" fmla="*/ 170 w 789"/>
                <a:gd name="T95" fmla="*/ 71 h 789"/>
                <a:gd name="T96" fmla="*/ 210 w 789"/>
                <a:gd name="T97" fmla="*/ 46 h 789"/>
                <a:gd name="T98" fmla="*/ 253 w 789"/>
                <a:gd name="T99" fmla="*/ 27 h 789"/>
                <a:gd name="T100" fmla="*/ 298 w 789"/>
                <a:gd name="T101" fmla="*/ 12 h 789"/>
                <a:gd name="T102" fmla="*/ 345 w 789"/>
                <a:gd name="T103" fmla="*/ 3 h 789"/>
                <a:gd name="T104" fmla="*/ 395 w 789"/>
                <a:gd name="T105" fmla="*/ 0 h 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89" h="789">
                  <a:moveTo>
                    <a:pt x="395" y="0"/>
                  </a:moveTo>
                  <a:lnTo>
                    <a:pt x="445" y="3"/>
                  </a:lnTo>
                  <a:lnTo>
                    <a:pt x="492" y="12"/>
                  </a:lnTo>
                  <a:lnTo>
                    <a:pt x="538" y="27"/>
                  </a:lnTo>
                  <a:lnTo>
                    <a:pt x="580" y="46"/>
                  </a:lnTo>
                  <a:lnTo>
                    <a:pt x="620" y="71"/>
                  </a:lnTo>
                  <a:lnTo>
                    <a:pt x="656" y="99"/>
                  </a:lnTo>
                  <a:lnTo>
                    <a:pt x="689" y="132"/>
                  </a:lnTo>
                  <a:lnTo>
                    <a:pt x="719" y="169"/>
                  </a:lnTo>
                  <a:lnTo>
                    <a:pt x="742" y="209"/>
                  </a:lnTo>
                  <a:lnTo>
                    <a:pt x="763" y="252"/>
                  </a:lnTo>
                  <a:lnTo>
                    <a:pt x="777" y="297"/>
                  </a:lnTo>
                  <a:lnTo>
                    <a:pt x="786" y="345"/>
                  </a:lnTo>
                  <a:lnTo>
                    <a:pt x="789" y="394"/>
                  </a:lnTo>
                  <a:lnTo>
                    <a:pt x="786" y="443"/>
                  </a:lnTo>
                  <a:lnTo>
                    <a:pt x="777" y="492"/>
                  </a:lnTo>
                  <a:lnTo>
                    <a:pt x="763" y="537"/>
                  </a:lnTo>
                  <a:lnTo>
                    <a:pt x="742" y="580"/>
                  </a:lnTo>
                  <a:lnTo>
                    <a:pt x="719" y="620"/>
                  </a:lnTo>
                  <a:lnTo>
                    <a:pt x="689" y="657"/>
                  </a:lnTo>
                  <a:lnTo>
                    <a:pt x="656" y="689"/>
                  </a:lnTo>
                  <a:lnTo>
                    <a:pt x="620" y="718"/>
                  </a:lnTo>
                  <a:lnTo>
                    <a:pt x="580" y="743"/>
                  </a:lnTo>
                  <a:lnTo>
                    <a:pt x="538" y="762"/>
                  </a:lnTo>
                  <a:lnTo>
                    <a:pt x="492" y="776"/>
                  </a:lnTo>
                  <a:lnTo>
                    <a:pt x="445" y="786"/>
                  </a:lnTo>
                  <a:lnTo>
                    <a:pt x="395" y="789"/>
                  </a:lnTo>
                  <a:lnTo>
                    <a:pt x="345" y="786"/>
                  </a:lnTo>
                  <a:lnTo>
                    <a:pt x="298" y="776"/>
                  </a:lnTo>
                  <a:lnTo>
                    <a:pt x="253" y="762"/>
                  </a:lnTo>
                  <a:lnTo>
                    <a:pt x="210" y="743"/>
                  </a:lnTo>
                  <a:lnTo>
                    <a:pt x="170" y="718"/>
                  </a:lnTo>
                  <a:lnTo>
                    <a:pt x="133" y="689"/>
                  </a:lnTo>
                  <a:lnTo>
                    <a:pt x="101" y="657"/>
                  </a:lnTo>
                  <a:lnTo>
                    <a:pt x="72" y="620"/>
                  </a:lnTo>
                  <a:lnTo>
                    <a:pt x="47" y="580"/>
                  </a:lnTo>
                  <a:lnTo>
                    <a:pt x="27" y="537"/>
                  </a:lnTo>
                  <a:lnTo>
                    <a:pt x="13" y="492"/>
                  </a:lnTo>
                  <a:lnTo>
                    <a:pt x="3" y="443"/>
                  </a:lnTo>
                  <a:lnTo>
                    <a:pt x="0" y="394"/>
                  </a:lnTo>
                  <a:lnTo>
                    <a:pt x="3" y="345"/>
                  </a:lnTo>
                  <a:lnTo>
                    <a:pt x="13" y="297"/>
                  </a:lnTo>
                  <a:lnTo>
                    <a:pt x="27" y="252"/>
                  </a:lnTo>
                  <a:lnTo>
                    <a:pt x="47" y="209"/>
                  </a:lnTo>
                  <a:lnTo>
                    <a:pt x="72" y="169"/>
                  </a:lnTo>
                  <a:lnTo>
                    <a:pt x="101" y="132"/>
                  </a:lnTo>
                  <a:lnTo>
                    <a:pt x="133" y="99"/>
                  </a:lnTo>
                  <a:lnTo>
                    <a:pt x="170" y="71"/>
                  </a:lnTo>
                  <a:lnTo>
                    <a:pt x="210" y="46"/>
                  </a:lnTo>
                  <a:lnTo>
                    <a:pt x="253" y="27"/>
                  </a:lnTo>
                  <a:lnTo>
                    <a:pt x="298" y="12"/>
                  </a:lnTo>
                  <a:lnTo>
                    <a:pt x="345" y="3"/>
                  </a:lnTo>
                  <a:lnTo>
                    <a:pt x="3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1" name="Freeform 105"/>
            <p:cNvSpPr>
              <a:spLocks/>
            </p:cNvSpPr>
            <p:nvPr/>
          </p:nvSpPr>
          <p:spPr bwMode="auto">
            <a:xfrm>
              <a:off x="1708" y="1898"/>
              <a:ext cx="104" cy="187"/>
            </a:xfrm>
            <a:custGeom>
              <a:avLst/>
              <a:gdLst>
                <a:gd name="T0" fmla="*/ 362 w 1344"/>
                <a:gd name="T1" fmla="*/ 0 h 2437"/>
                <a:gd name="T2" fmla="*/ 372 w 1344"/>
                <a:gd name="T3" fmla="*/ 2 h 2437"/>
                <a:gd name="T4" fmla="*/ 383 w 1344"/>
                <a:gd name="T5" fmla="*/ 6 h 2437"/>
                <a:gd name="T6" fmla="*/ 390 w 1344"/>
                <a:gd name="T7" fmla="*/ 14 h 2437"/>
                <a:gd name="T8" fmla="*/ 395 w 1344"/>
                <a:gd name="T9" fmla="*/ 24 h 2437"/>
                <a:gd name="T10" fmla="*/ 631 w 1344"/>
                <a:gd name="T11" fmla="*/ 673 h 2437"/>
                <a:gd name="T12" fmla="*/ 639 w 1344"/>
                <a:gd name="T13" fmla="*/ 686 h 2437"/>
                <a:gd name="T14" fmla="*/ 648 w 1344"/>
                <a:gd name="T15" fmla="*/ 695 h 2437"/>
                <a:gd name="T16" fmla="*/ 660 w 1344"/>
                <a:gd name="T17" fmla="*/ 700 h 2437"/>
                <a:gd name="T18" fmla="*/ 672 w 1344"/>
                <a:gd name="T19" fmla="*/ 701 h 2437"/>
                <a:gd name="T20" fmla="*/ 685 w 1344"/>
                <a:gd name="T21" fmla="*/ 700 h 2437"/>
                <a:gd name="T22" fmla="*/ 696 w 1344"/>
                <a:gd name="T23" fmla="*/ 695 h 2437"/>
                <a:gd name="T24" fmla="*/ 705 w 1344"/>
                <a:gd name="T25" fmla="*/ 686 h 2437"/>
                <a:gd name="T26" fmla="*/ 712 w 1344"/>
                <a:gd name="T27" fmla="*/ 673 h 2437"/>
                <a:gd name="T28" fmla="*/ 949 w 1344"/>
                <a:gd name="T29" fmla="*/ 24 h 2437"/>
                <a:gd name="T30" fmla="*/ 956 w 1344"/>
                <a:gd name="T31" fmla="*/ 13 h 2437"/>
                <a:gd name="T32" fmla="*/ 966 w 1344"/>
                <a:gd name="T33" fmla="*/ 4 h 2437"/>
                <a:gd name="T34" fmla="*/ 978 w 1344"/>
                <a:gd name="T35" fmla="*/ 1 h 2437"/>
                <a:gd name="T36" fmla="*/ 992 w 1344"/>
                <a:gd name="T37" fmla="*/ 2 h 2437"/>
                <a:gd name="T38" fmla="*/ 1104 w 1344"/>
                <a:gd name="T39" fmla="*/ 37 h 2437"/>
                <a:gd name="T40" fmla="*/ 1105 w 1344"/>
                <a:gd name="T41" fmla="*/ 37 h 2437"/>
                <a:gd name="T42" fmla="*/ 1146 w 1344"/>
                <a:gd name="T43" fmla="*/ 54 h 2437"/>
                <a:gd name="T44" fmla="*/ 1184 w 1344"/>
                <a:gd name="T45" fmla="*/ 75 h 2437"/>
                <a:gd name="T46" fmla="*/ 1219 w 1344"/>
                <a:gd name="T47" fmla="*/ 101 h 2437"/>
                <a:gd name="T48" fmla="*/ 1251 w 1344"/>
                <a:gd name="T49" fmla="*/ 130 h 2437"/>
                <a:gd name="T50" fmla="*/ 1277 w 1344"/>
                <a:gd name="T51" fmla="*/ 163 h 2437"/>
                <a:gd name="T52" fmla="*/ 1301 w 1344"/>
                <a:gd name="T53" fmla="*/ 199 h 2437"/>
                <a:gd name="T54" fmla="*/ 1319 w 1344"/>
                <a:gd name="T55" fmla="*/ 238 h 2437"/>
                <a:gd name="T56" fmla="*/ 1333 w 1344"/>
                <a:gd name="T57" fmla="*/ 280 h 2437"/>
                <a:gd name="T58" fmla="*/ 1341 w 1344"/>
                <a:gd name="T59" fmla="*/ 323 h 2437"/>
                <a:gd name="T60" fmla="*/ 1344 w 1344"/>
                <a:gd name="T61" fmla="*/ 367 h 2437"/>
                <a:gd name="T62" fmla="*/ 1344 w 1344"/>
                <a:gd name="T63" fmla="*/ 1056 h 2437"/>
                <a:gd name="T64" fmla="*/ 1343 w 1344"/>
                <a:gd name="T65" fmla="*/ 1066 h 2437"/>
                <a:gd name="T66" fmla="*/ 1338 w 1344"/>
                <a:gd name="T67" fmla="*/ 1075 h 2437"/>
                <a:gd name="T68" fmla="*/ 1091 w 1344"/>
                <a:gd name="T69" fmla="*/ 1451 h 2437"/>
                <a:gd name="T70" fmla="*/ 1091 w 1344"/>
                <a:gd name="T71" fmla="*/ 2402 h 2437"/>
                <a:gd name="T72" fmla="*/ 1089 w 1344"/>
                <a:gd name="T73" fmla="*/ 2415 h 2437"/>
                <a:gd name="T74" fmla="*/ 1081 w 1344"/>
                <a:gd name="T75" fmla="*/ 2427 h 2437"/>
                <a:gd name="T76" fmla="*/ 1070 w 1344"/>
                <a:gd name="T77" fmla="*/ 2434 h 2437"/>
                <a:gd name="T78" fmla="*/ 1056 w 1344"/>
                <a:gd name="T79" fmla="*/ 2437 h 2437"/>
                <a:gd name="T80" fmla="*/ 287 w 1344"/>
                <a:gd name="T81" fmla="*/ 2437 h 2437"/>
                <a:gd name="T82" fmla="*/ 274 w 1344"/>
                <a:gd name="T83" fmla="*/ 2434 h 2437"/>
                <a:gd name="T84" fmla="*/ 263 w 1344"/>
                <a:gd name="T85" fmla="*/ 2427 h 2437"/>
                <a:gd name="T86" fmla="*/ 256 w 1344"/>
                <a:gd name="T87" fmla="*/ 2415 h 2437"/>
                <a:gd name="T88" fmla="*/ 253 w 1344"/>
                <a:gd name="T89" fmla="*/ 2402 h 2437"/>
                <a:gd name="T90" fmla="*/ 253 w 1344"/>
                <a:gd name="T91" fmla="*/ 1451 h 2437"/>
                <a:gd name="T92" fmla="*/ 6 w 1344"/>
                <a:gd name="T93" fmla="*/ 1075 h 2437"/>
                <a:gd name="T94" fmla="*/ 2 w 1344"/>
                <a:gd name="T95" fmla="*/ 1066 h 2437"/>
                <a:gd name="T96" fmla="*/ 0 w 1344"/>
                <a:gd name="T97" fmla="*/ 1056 h 2437"/>
                <a:gd name="T98" fmla="*/ 0 w 1344"/>
                <a:gd name="T99" fmla="*/ 369 h 2437"/>
                <a:gd name="T100" fmla="*/ 3 w 1344"/>
                <a:gd name="T101" fmla="*/ 324 h 2437"/>
                <a:gd name="T102" fmla="*/ 11 w 1344"/>
                <a:gd name="T103" fmla="*/ 281 h 2437"/>
                <a:gd name="T104" fmla="*/ 24 w 1344"/>
                <a:gd name="T105" fmla="*/ 240 h 2437"/>
                <a:gd name="T106" fmla="*/ 43 w 1344"/>
                <a:gd name="T107" fmla="*/ 201 h 2437"/>
                <a:gd name="T108" fmla="*/ 66 w 1344"/>
                <a:gd name="T109" fmla="*/ 164 h 2437"/>
                <a:gd name="T110" fmla="*/ 93 w 1344"/>
                <a:gd name="T111" fmla="*/ 130 h 2437"/>
                <a:gd name="T112" fmla="*/ 125 w 1344"/>
                <a:gd name="T113" fmla="*/ 101 h 2437"/>
                <a:gd name="T114" fmla="*/ 160 w 1344"/>
                <a:gd name="T115" fmla="*/ 75 h 2437"/>
                <a:gd name="T116" fmla="*/ 198 w 1344"/>
                <a:gd name="T117" fmla="*/ 54 h 2437"/>
                <a:gd name="T118" fmla="*/ 239 w 1344"/>
                <a:gd name="T119" fmla="*/ 37 h 2437"/>
                <a:gd name="T120" fmla="*/ 352 w 1344"/>
                <a:gd name="T121" fmla="*/ 2 h 2437"/>
                <a:gd name="T122" fmla="*/ 357 w 1344"/>
                <a:gd name="T123" fmla="*/ 1 h 2437"/>
                <a:gd name="T124" fmla="*/ 362 w 1344"/>
                <a:gd name="T125" fmla="*/ 0 h 2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4" h="2437">
                  <a:moveTo>
                    <a:pt x="362" y="0"/>
                  </a:moveTo>
                  <a:lnTo>
                    <a:pt x="372" y="2"/>
                  </a:lnTo>
                  <a:lnTo>
                    <a:pt x="383" y="6"/>
                  </a:lnTo>
                  <a:lnTo>
                    <a:pt x="390" y="14"/>
                  </a:lnTo>
                  <a:lnTo>
                    <a:pt x="395" y="24"/>
                  </a:lnTo>
                  <a:lnTo>
                    <a:pt x="631" y="673"/>
                  </a:lnTo>
                  <a:lnTo>
                    <a:pt x="639" y="686"/>
                  </a:lnTo>
                  <a:lnTo>
                    <a:pt x="648" y="695"/>
                  </a:lnTo>
                  <a:lnTo>
                    <a:pt x="660" y="700"/>
                  </a:lnTo>
                  <a:lnTo>
                    <a:pt x="672" y="701"/>
                  </a:lnTo>
                  <a:lnTo>
                    <a:pt x="685" y="700"/>
                  </a:lnTo>
                  <a:lnTo>
                    <a:pt x="696" y="695"/>
                  </a:lnTo>
                  <a:lnTo>
                    <a:pt x="705" y="686"/>
                  </a:lnTo>
                  <a:lnTo>
                    <a:pt x="712" y="673"/>
                  </a:lnTo>
                  <a:lnTo>
                    <a:pt x="949" y="24"/>
                  </a:lnTo>
                  <a:lnTo>
                    <a:pt x="956" y="13"/>
                  </a:lnTo>
                  <a:lnTo>
                    <a:pt x="966" y="4"/>
                  </a:lnTo>
                  <a:lnTo>
                    <a:pt x="978" y="1"/>
                  </a:lnTo>
                  <a:lnTo>
                    <a:pt x="992" y="2"/>
                  </a:lnTo>
                  <a:lnTo>
                    <a:pt x="1104" y="37"/>
                  </a:lnTo>
                  <a:lnTo>
                    <a:pt x="1105" y="37"/>
                  </a:lnTo>
                  <a:lnTo>
                    <a:pt x="1146" y="54"/>
                  </a:lnTo>
                  <a:lnTo>
                    <a:pt x="1184" y="75"/>
                  </a:lnTo>
                  <a:lnTo>
                    <a:pt x="1219" y="101"/>
                  </a:lnTo>
                  <a:lnTo>
                    <a:pt x="1251" y="130"/>
                  </a:lnTo>
                  <a:lnTo>
                    <a:pt x="1277" y="163"/>
                  </a:lnTo>
                  <a:lnTo>
                    <a:pt x="1301" y="199"/>
                  </a:lnTo>
                  <a:lnTo>
                    <a:pt x="1319" y="238"/>
                  </a:lnTo>
                  <a:lnTo>
                    <a:pt x="1333" y="280"/>
                  </a:lnTo>
                  <a:lnTo>
                    <a:pt x="1341" y="323"/>
                  </a:lnTo>
                  <a:lnTo>
                    <a:pt x="1344" y="367"/>
                  </a:lnTo>
                  <a:lnTo>
                    <a:pt x="1344" y="1056"/>
                  </a:lnTo>
                  <a:lnTo>
                    <a:pt x="1343" y="1066"/>
                  </a:lnTo>
                  <a:lnTo>
                    <a:pt x="1338" y="1075"/>
                  </a:lnTo>
                  <a:lnTo>
                    <a:pt x="1091" y="1451"/>
                  </a:lnTo>
                  <a:lnTo>
                    <a:pt x="1091" y="2402"/>
                  </a:lnTo>
                  <a:lnTo>
                    <a:pt x="1089" y="2415"/>
                  </a:lnTo>
                  <a:lnTo>
                    <a:pt x="1081" y="2427"/>
                  </a:lnTo>
                  <a:lnTo>
                    <a:pt x="1070" y="2434"/>
                  </a:lnTo>
                  <a:lnTo>
                    <a:pt x="1056" y="2437"/>
                  </a:lnTo>
                  <a:lnTo>
                    <a:pt x="287" y="2437"/>
                  </a:lnTo>
                  <a:lnTo>
                    <a:pt x="274" y="2434"/>
                  </a:lnTo>
                  <a:lnTo>
                    <a:pt x="263" y="2427"/>
                  </a:lnTo>
                  <a:lnTo>
                    <a:pt x="256" y="2415"/>
                  </a:lnTo>
                  <a:lnTo>
                    <a:pt x="253" y="2402"/>
                  </a:lnTo>
                  <a:lnTo>
                    <a:pt x="253" y="1451"/>
                  </a:lnTo>
                  <a:lnTo>
                    <a:pt x="6" y="1075"/>
                  </a:lnTo>
                  <a:lnTo>
                    <a:pt x="2" y="1066"/>
                  </a:lnTo>
                  <a:lnTo>
                    <a:pt x="0" y="1056"/>
                  </a:lnTo>
                  <a:lnTo>
                    <a:pt x="0" y="369"/>
                  </a:lnTo>
                  <a:lnTo>
                    <a:pt x="3" y="324"/>
                  </a:lnTo>
                  <a:lnTo>
                    <a:pt x="11" y="281"/>
                  </a:lnTo>
                  <a:lnTo>
                    <a:pt x="24" y="240"/>
                  </a:lnTo>
                  <a:lnTo>
                    <a:pt x="43" y="201"/>
                  </a:lnTo>
                  <a:lnTo>
                    <a:pt x="66" y="164"/>
                  </a:lnTo>
                  <a:lnTo>
                    <a:pt x="93" y="130"/>
                  </a:lnTo>
                  <a:lnTo>
                    <a:pt x="125" y="101"/>
                  </a:lnTo>
                  <a:lnTo>
                    <a:pt x="160" y="75"/>
                  </a:lnTo>
                  <a:lnTo>
                    <a:pt x="198" y="54"/>
                  </a:lnTo>
                  <a:lnTo>
                    <a:pt x="239" y="37"/>
                  </a:lnTo>
                  <a:lnTo>
                    <a:pt x="352" y="2"/>
                  </a:lnTo>
                  <a:lnTo>
                    <a:pt x="357" y="1"/>
                  </a:lnTo>
                  <a:lnTo>
                    <a:pt x="3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2" name="Freeform 106"/>
            <p:cNvSpPr>
              <a:spLocks/>
            </p:cNvSpPr>
            <p:nvPr/>
          </p:nvSpPr>
          <p:spPr bwMode="auto">
            <a:xfrm>
              <a:off x="1752" y="1896"/>
              <a:ext cx="16" cy="39"/>
            </a:xfrm>
            <a:custGeom>
              <a:avLst/>
              <a:gdLst>
                <a:gd name="T0" fmla="*/ 48 w 198"/>
                <a:gd name="T1" fmla="*/ 0 h 507"/>
                <a:gd name="T2" fmla="*/ 150 w 198"/>
                <a:gd name="T3" fmla="*/ 0 h 507"/>
                <a:gd name="T4" fmla="*/ 163 w 198"/>
                <a:gd name="T5" fmla="*/ 1 h 507"/>
                <a:gd name="T6" fmla="*/ 175 w 198"/>
                <a:gd name="T7" fmla="*/ 6 h 507"/>
                <a:gd name="T8" fmla="*/ 185 w 198"/>
                <a:gd name="T9" fmla="*/ 14 h 507"/>
                <a:gd name="T10" fmla="*/ 194 w 198"/>
                <a:gd name="T11" fmla="*/ 27 h 507"/>
                <a:gd name="T12" fmla="*/ 198 w 198"/>
                <a:gd name="T13" fmla="*/ 41 h 507"/>
                <a:gd name="T14" fmla="*/ 197 w 198"/>
                <a:gd name="T15" fmla="*/ 56 h 507"/>
                <a:gd name="T16" fmla="*/ 192 w 198"/>
                <a:gd name="T17" fmla="*/ 69 h 507"/>
                <a:gd name="T18" fmla="*/ 137 w 198"/>
                <a:gd name="T19" fmla="*/ 151 h 507"/>
                <a:gd name="T20" fmla="*/ 163 w 198"/>
                <a:gd name="T21" fmla="*/ 364 h 507"/>
                <a:gd name="T22" fmla="*/ 114 w 198"/>
                <a:gd name="T23" fmla="*/ 497 h 507"/>
                <a:gd name="T24" fmla="*/ 109 w 198"/>
                <a:gd name="T25" fmla="*/ 503 h 507"/>
                <a:gd name="T26" fmla="*/ 102 w 198"/>
                <a:gd name="T27" fmla="*/ 507 h 507"/>
                <a:gd name="T28" fmla="*/ 95 w 198"/>
                <a:gd name="T29" fmla="*/ 507 h 507"/>
                <a:gd name="T30" fmla="*/ 89 w 198"/>
                <a:gd name="T31" fmla="*/ 503 h 507"/>
                <a:gd name="T32" fmla="*/ 85 w 198"/>
                <a:gd name="T33" fmla="*/ 497 h 507"/>
                <a:gd name="T34" fmla="*/ 35 w 198"/>
                <a:gd name="T35" fmla="*/ 364 h 507"/>
                <a:gd name="T36" fmla="*/ 60 w 198"/>
                <a:gd name="T37" fmla="*/ 151 h 507"/>
                <a:gd name="T38" fmla="*/ 6 w 198"/>
                <a:gd name="T39" fmla="*/ 69 h 507"/>
                <a:gd name="T40" fmla="*/ 1 w 198"/>
                <a:gd name="T41" fmla="*/ 56 h 507"/>
                <a:gd name="T42" fmla="*/ 0 w 198"/>
                <a:gd name="T43" fmla="*/ 41 h 507"/>
                <a:gd name="T44" fmla="*/ 4 w 198"/>
                <a:gd name="T45" fmla="*/ 27 h 507"/>
                <a:gd name="T46" fmla="*/ 12 w 198"/>
                <a:gd name="T47" fmla="*/ 14 h 507"/>
                <a:gd name="T48" fmla="*/ 23 w 198"/>
                <a:gd name="T49" fmla="*/ 6 h 507"/>
                <a:gd name="T50" fmla="*/ 35 w 198"/>
                <a:gd name="T51" fmla="*/ 1 h 507"/>
                <a:gd name="T52" fmla="*/ 48 w 198"/>
                <a:gd name="T53" fmla="*/ 0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8" h="507">
                  <a:moveTo>
                    <a:pt x="48" y="0"/>
                  </a:moveTo>
                  <a:lnTo>
                    <a:pt x="150" y="0"/>
                  </a:lnTo>
                  <a:lnTo>
                    <a:pt x="163" y="1"/>
                  </a:lnTo>
                  <a:lnTo>
                    <a:pt x="175" y="6"/>
                  </a:lnTo>
                  <a:lnTo>
                    <a:pt x="185" y="14"/>
                  </a:lnTo>
                  <a:lnTo>
                    <a:pt x="194" y="27"/>
                  </a:lnTo>
                  <a:lnTo>
                    <a:pt x="198" y="41"/>
                  </a:lnTo>
                  <a:lnTo>
                    <a:pt x="197" y="56"/>
                  </a:lnTo>
                  <a:lnTo>
                    <a:pt x="192" y="69"/>
                  </a:lnTo>
                  <a:lnTo>
                    <a:pt x="137" y="151"/>
                  </a:lnTo>
                  <a:lnTo>
                    <a:pt x="163" y="364"/>
                  </a:lnTo>
                  <a:lnTo>
                    <a:pt x="114" y="497"/>
                  </a:lnTo>
                  <a:lnTo>
                    <a:pt x="109" y="503"/>
                  </a:lnTo>
                  <a:lnTo>
                    <a:pt x="102" y="507"/>
                  </a:lnTo>
                  <a:lnTo>
                    <a:pt x="95" y="507"/>
                  </a:lnTo>
                  <a:lnTo>
                    <a:pt x="89" y="503"/>
                  </a:lnTo>
                  <a:lnTo>
                    <a:pt x="85" y="497"/>
                  </a:lnTo>
                  <a:lnTo>
                    <a:pt x="35" y="364"/>
                  </a:lnTo>
                  <a:lnTo>
                    <a:pt x="60" y="151"/>
                  </a:lnTo>
                  <a:lnTo>
                    <a:pt x="6" y="69"/>
                  </a:lnTo>
                  <a:lnTo>
                    <a:pt x="1" y="56"/>
                  </a:lnTo>
                  <a:lnTo>
                    <a:pt x="0" y="41"/>
                  </a:lnTo>
                  <a:lnTo>
                    <a:pt x="4" y="27"/>
                  </a:lnTo>
                  <a:lnTo>
                    <a:pt x="12" y="14"/>
                  </a:lnTo>
                  <a:lnTo>
                    <a:pt x="23" y="6"/>
                  </a:lnTo>
                  <a:lnTo>
                    <a:pt x="35" y="1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32" name="Group 209"/>
          <p:cNvGrpSpPr>
            <a:grpSpLocks noChangeAspect="1"/>
          </p:cNvGrpSpPr>
          <p:nvPr/>
        </p:nvGrpSpPr>
        <p:grpSpPr bwMode="auto">
          <a:xfrm>
            <a:off x="11509044" y="4918136"/>
            <a:ext cx="323304" cy="312018"/>
            <a:chOff x="4790" y="1807"/>
            <a:chExt cx="487" cy="47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35" name="Freeform 211"/>
            <p:cNvSpPr>
              <a:spLocks noEditPoints="1"/>
            </p:cNvSpPr>
            <p:nvPr/>
          </p:nvSpPr>
          <p:spPr bwMode="auto">
            <a:xfrm>
              <a:off x="4790" y="1849"/>
              <a:ext cx="296" cy="428"/>
            </a:xfrm>
            <a:custGeom>
              <a:avLst/>
              <a:gdLst>
                <a:gd name="T0" fmla="*/ 575 w 2074"/>
                <a:gd name="T1" fmla="*/ 663 h 2994"/>
                <a:gd name="T2" fmla="*/ 600 w 2074"/>
                <a:gd name="T3" fmla="*/ 860 h 2994"/>
                <a:gd name="T4" fmla="*/ 709 w 2074"/>
                <a:gd name="T5" fmla="*/ 1032 h 2994"/>
                <a:gd name="T6" fmla="*/ 880 w 2074"/>
                <a:gd name="T7" fmla="*/ 1140 h 2994"/>
                <a:gd name="T8" fmla="*/ 1090 w 2074"/>
                <a:gd name="T9" fmla="*/ 1165 h 2994"/>
                <a:gd name="T10" fmla="*/ 1286 w 2074"/>
                <a:gd name="T11" fmla="*/ 1096 h 2994"/>
                <a:gd name="T12" fmla="*/ 1428 w 2074"/>
                <a:gd name="T13" fmla="*/ 953 h 2994"/>
                <a:gd name="T14" fmla="*/ 1498 w 2074"/>
                <a:gd name="T15" fmla="*/ 757 h 2994"/>
                <a:gd name="T16" fmla="*/ 1484 w 2074"/>
                <a:gd name="T17" fmla="*/ 586 h 2994"/>
                <a:gd name="T18" fmla="*/ 1104 w 2074"/>
                <a:gd name="T19" fmla="*/ 3 h 2994"/>
                <a:gd name="T20" fmla="*/ 1356 w 2074"/>
                <a:gd name="T21" fmla="*/ 77 h 2994"/>
                <a:gd name="T22" fmla="*/ 1558 w 2074"/>
                <a:gd name="T23" fmla="*/ 230 h 2994"/>
                <a:gd name="T24" fmla="*/ 1694 w 2074"/>
                <a:gd name="T25" fmla="*/ 447 h 2994"/>
                <a:gd name="T26" fmla="*/ 1743 w 2074"/>
                <a:gd name="T27" fmla="*/ 707 h 2994"/>
                <a:gd name="T28" fmla="*/ 1748 w 2074"/>
                <a:gd name="T29" fmla="*/ 916 h 2994"/>
                <a:gd name="T30" fmla="*/ 1790 w 2074"/>
                <a:gd name="T31" fmla="*/ 1056 h 2994"/>
                <a:gd name="T32" fmla="*/ 1859 w 2074"/>
                <a:gd name="T33" fmla="*/ 1155 h 2994"/>
                <a:gd name="T34" fmla="*/ 1934 w 2074"/>
                <a:gd name="T35" fmla="*/ 1198 h 2994"/>
                <a:gd name="T36" fmla="*/ 1901 w 2074"/>
                <a:gd name="T37" fmla="*/ 1221 h 2994"/>
                <a:gd name="T38" fmla="*/ 1816 w 2074"/>
                <a:gd name="T39" fmla="*/ 1261 h 2994"/>
                <a:gd name="T40" fmla="*/ 1671 w 2074"/>
                <a:gd name="T41" fmla="*/ 1299 h 2994"/>
                <a:gd name="T42" fmla="*/ 1455 w 2074"/>
                <a:gd name="T43" fmla="*/ 1317 h 2994"/>
                <a:gd name="T44" fmla="*/ 1512 w 2074"/>
                <a:gd name="T45" fmla="*/ 1362 h 2994"/>
                <a:gd name="T46" fmla="*/ 1709 w 2074"/>
                <a:gd name="T47" fmla="*/ 1409 h 2994"/>
                <a:gd name="T48" fmla="*/ 1858 w 2074"/>
                <a:gd name="T49" fmla="*/ 1536 h 2994"/>
                <a:gd name="T50" fmla="*/ 1937 w 2074"/>
                <a:gd name="T51" fmla="*/ 1721 h 2994"/>
                <a:gd name="T52" fmla="*/ 2069 w 2074"/>
                <a:gd name="T53" fmla="*/ 2646 h 2994"/>
                <a:gd name="T54" fmla="*/ 2004 w 2074"/>
                <a:gd name="T55" fmla="*/ 2812 h 2994"/>
                <a:gd name="T56" fmla="*/ 1873 w 2074"/>
                <a:gd name="T57" fmla="*/ 2935 h 2994"/>
                <a:gd name="T58" fmla="*/ 1706 w 2074"/>
                <a:gd name="T59" fmla="*/ 2992 h 2994"/>
                <a:gd name="T60" fmla="*/ 324 w 2074"/>
                <a:gd name="T61" fmla="*/ 2985 h 2994"/>
                <a:gd name="T62" fmla="*/ 162 w 2074"/>
                <a:gd name="T63" fmla="*/ 2909 h 2994"/>
                <a:gd name="T64" fmla="*/ 47 w 2074"/>
                <a:gd name="T65" fmla="*/ 2773 h 2994"/>
                <a:gd name="T66" fmla="*/ 0 w 2074"/>
                <a:gd name="T67" fmla="*/ 2602 h 2994"/>
                <a:gd name="T68" fmla="*/ 149 w 2074"/>
                <a:gd name="T69" fmla="*/ 1671 h 2994"/>
                <a:gd name="T70" fmla="*/ 247 w 2074"/>
                <a:gd name="T71" fmla="*/ 1498 h 2994"/>
                <a:gd name="T72" fmla="*/ 411 w 2074"/>
                <a:gd name="T73" fmla="*/ 1389 h 2994"/>
                <a:gd name="T74" fmla="*/ 775 w 2074"/>
                <a:gd name="T75" fmla="*/ 1362 h 2994"/>
                <a:gd name="T76" fmla="*/ 558 w 2074"/>
                <a:gd name="T77" fmla="*/ 1315 h 2994"/>
                <a:gd name="T78" fmla="*/ 361 w 2074"/>
                <a:gd name="T79" fmla="*/ 1290 h 2994"/>
                <a:gd name="T80" fmla="*/ 231 w 2074"/>
                <a:gd name="T81" fmla="*/ 1251 h 2994"/>
                <a:gd name="T82" fmla="*/ 159 w 2074"/>
                <a:gd name="T83" fmla="*/ 1212 h 2994"/>
                <a:gd name="T84" fmla="*/ 138 w 2074"/>
                <a:gd name="T85" fmla="*/ 1197 h 2994"/>
                <a:gd name="T86" fmla="*/ 231 w 2074"/>
                <a:gd name="T87" fmla="*/ 1137 h 2994"/>
                <a:gd name="T88" fmla="*/ 291 w 2074"/>
                <a:gd name="T89" fmla="*/ 1035 h 2994"/>
                <a:gd name="T90" fmla="*/ 331 w 2074"/>
                <a:gd name="T91" fmla="*/ 870 h 2994"/>
                <a:gd name="T92" fmla="*/ 330 w 2074"/>
                <a:gd name="T93" fmla="*/ 707 h 2994"/>
                <a:gd name="T94" fmla="*/ 380 w 2074"/>
                <a:gd name="T95" fmla="*/ 447 h 2994"/>
                <a:gd name="T96" fmla="*/ 516 w 2074"/>
                <a:gd name="T97" fmla="*/ 230 h 2994"/>
                <a:gd name="T98" fmla="*/ 718 w 2074"/>
                <a:gd name="T99" fmla="*/ 77 h 2994"/>
                <a:gd name="T100" fmla="*/ 968 w 2074"/>
                <a:gd name="T101" fmla="*/ 3 h 2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74" h="2994">
                  <a:moveTo>
                    <a:pt x="601" y="549"/>
                  </a:moveTo>
                  <a:lnTo>
                    <a:pt x="590" y="586"/>
                  </a:lnTo>
                  <a:lnTo>
                    <a:pt x="581" y="624"/>
                  </a:lnTo>
                  <a:lnTo>
                    <a:pt x="575" y="663"/>
                  </a:lnTo>
                  <a:lnTo>
                    <a:pt x="573" y="703"/>
                  </a:lnTo>
                  <a:lnTo>
                    <a:pt x="576" y="757"/>
                  </a:lnTo>
                  <a:lnTo>
                    <a:pt x="586" y="811"/>
                  </a:lnTo>
                  <a:lnTo>
                    <a:pt x="600" y="860"/>
                  </a:lnTo>
                  <a:lnTo>
                    <a:pt x="621" y="908"/>
                  </a:lnTo>
                  <a:lnTo>
                    <a:pt x="646" y="953"/>
                  </a:lnTo>
                  <a:lnTo>
                    <a:pt x="675" y="994"/>
                  </a:lnTo>
                  <a:lnTo>
                    <a:pt x="709" y="1032"/>
                  </a:lnTo>
                  <a:lnTo>
                    <a:pt x="747" y="1066"/>
                  </a:lnTo>
                  <a:lnTo>
                    <a:pt x="788" y="1096"/>
                  </a:lnTo>
                  <a:lnTo>
                    <a:pt x="833" y="1120"/>
                  </a:lnTo>
                  <a:lnTo>
                    <a:pt x="880" y="1140"/>
                  </a:lnTo>
                  <a:lnTo>
                    <a:pt x="930" y="1155"/>
                  </a:lnTo>
                  <a:lnTo>
                    <a:pt x="982" y="1165"/>
                  </a:lnTo>
                  <a:lnTo>
                    <a:pt x="1036" y="1168"/>
                  </a:lnTo>
                  <a:lnTo>
                    <a:pt x="1090" y="1165"/>
                  </a:lnTo>
                  <a:lnTo>
                    <a:pt x="1142" y="1155"/>
                  </a:lnTo>
                  <a:lnTo>
                    <a:pt x="1193" y="1140"/>
                  </a:lnTo>
                  <a:lnTo>
                    <a:pt x="1240" y="1120"/>
                  </a:lnTo>
                  <a:lnTo>
                    <a:pt x="1286" y="1096"/>
                  </a:lnTo>
                  <a:lnTo>
                    <a:pt x="1327" y="1066"/>
                  </a:lnTo>
                  <a:lnTo>
                    <a:pt x="1364" y="1032"/>
                  </a:lnTo>
                  <a:lnTo>
                    <a:pt x="1398" y="994"/>
                  </a:lnTo>
                  <a:lnTo>
                    <a:pt x="1428" y="953"/>
                  </a:lnTo>
                  <a:lnTo>
                    <a:pt x="1453" y="908"/>
                  </a:lnTo>
                  <a:lnTo>
                    <a:pt x="1473" y="860"/>
                  </a:lnTo>
                  <a:lnTo>
                    <a:pt x="1488" y="811"/>
                  </a:lnTo>
                  <a:lnTo>
                    <a:pt x="1498" y="757"/>
                  </a:lnTo>
                  <a:lnTo>
                    <a:pt x="1500" y="703"/>
                  </a:lnTo>
                  <a:lnTo>
                    <a:pt x="1499" y="663"/>
                  </a:lnTo>
                  <a:lnTo>
                    <a:pt x="1492" y="624"/>
                  </a:lnTo>
                  <a:lnTo>
                    <a:pt x="1484" y="586"/>
                  </a:lnTo>
                  <a:lnTo>
                    <a:pt x="1472" y="549"/>
                  </a:lnTo>
                  <a:lnTo>
                    <a:pt x="601" y="549"/>
                  </a:lnTo>
                  <a:close/>
                  <a:moveTo>
                    <a:pt x="1036" y="0"/>
                  </a:moveTo>
                  <a:lnTo>
                    <a:pt x="1104" y="3"/>
                  </a:lnTo>
                  <a:lnTo>
                    <a:pt x="1171" y="13"/>
                  </a:lnTo>
                  <a:lnTo>
                    <a:pt x="1235" y="29"/>
                  </a:lnTo>
                  <a:lnTo>
                    <a:pt x="1296" y="50"/>
                  </a:lnTo>
                  <a:lnTo>
                    <a:pt x="1356" y="77"/>
                  </a:lnTo>
                  <a:lnTo>
                    <a:pt x="1412" y="107"/>
                  </a:lnTo>
                  <a:lnTo>
                    <a:pt x="1464" y="144"/>
                  </a:lnTo>
                  <a:lnTo>
                    <a:pt x="1512" y="185"/>
                  </a:lnTo>
                  <a:lnTo>
                    <a:pt x="1558" y="230"/>
                  </a:lnTo>
                  <a:lnTo>
                    <a:pt x="1598" y="279"/>
                  </a:lnTo>
                  <a:lnTo>
                    <a:pt x="1636" y="332"/>
                  </a:lnTo>
                  <a:lnTo>
                    <a:pt x="1667" y="387"/>
                  </a:lnTo>
                  <a:lnTo>
                    <a:pt x="1694" y="447"/>
                  </a:lnTo>
                  <a:lnTo>
                    <a:pt x="1714" y="508"/>
                  </a:lnTo>
                  <a:lnTo>
                    <a:pt x="1730" y="572"/>
                  </a:lnTo>
                  <a:lnTo>
                    <a:pt x="1739" y="639"/>
                  </a:lnTo>
                  <a:lnTo>
                    <a:pt x="1743" y="707"/>
                  </a:lnTo>
                  <a:lnTo>
                    <a:pt x="1741" y="761"/>
                  </a:lnTo>
                  <a:lnTo>
                    <a:pt x="1738" y="813"/>
                  </a:lnTo>
                  <a:lnTo>
                    <a:pt x="1742" y="865"/>
                  </a:lnTo>
                  <a:lnTo>
                    <a:pt x="1748" y="916"/>
                  </a:lnTo>
                  <a:lnTo>
                    <a:pt x="1759" y="965"/>
                  </a:lnTo>
                  <a:lnTo>
                    <a:pt x="1768" y="996"/>
                  </a:lnTo>
                  <a:lnTo>
                    <a:pt x="1778" y="1026"/>
                  </a:lnTo>
                  <a:lnTo>
                    <a:pt x="1790" y="1056"/>
                  </a:lnTo>
                  <a:lnTo>
                    <a:pt x="1804" y="1083"/>
                  </a:lnTo>
                  <a:lnTo>
                    <a:pt x="1820" y="1110"/>
                  </a:lnTo>
                  <a:lnTo>
                    <a:pt x="1838" y="1134"/>
                  </a:lnTo>
                  <a:lnTo>
                    <a:pt x="1859" y="1155"/>
                  </a:lnTo>
                  <a:lnTo>
                    <a:pt x="1882" y="1173"/>
                  </a:lnTo>
                  <a:lnTo>
                    <a:pt x="1907" y="1187"/>
                  </a:lnTo>
                  <a:lnTo>
                    <a:pt x="1936" y="1197"/>
                  </a:lnTo>
                  <a:lnTo>
                    <a:pt x="1934" y="1198"/>
                  </a:lnTo>
                  <a:lnTo>
                    <a:pt x="1930" y="1201"/>
                  </a:lnTo>
                  <a:lnTo>
                    <a:pt x="1923" y="1206"/>
                  </a:lnTo>
                  <a:lnTo>
                    <a:pt x="1913" y="1212"/>
                  </a:lnTo>
                  <a:lnTo>
                    <a:pt x="1901" y="1221"/>
                  </a:lnTo>
                  <a:lnTo>
                    <a:pt x="1885" y="1231"/>
                  </a:lnTo>
                  <a:lnTo>
                    <a:pt x="1866" y="1240"/>
                  </a:lnTo>
                  <a:lnTo>
                    <a:pt x="1842" y="1251"/>
                  </a:lnTo>
                  <a:lnTo>
                    <a:pt x="1816" y="1261"/>
                  </a:lnTo>
                  <a:lnTo>
                    <a:pt x="1785" y="1271"/>
                  </a:lnTo>
                  <a:lnTo>
                    <a:pt x="1751" y="1281"/>
                  </a:lnTo>
                  <a:lnTo>
                    <a:pt x="1713" y="1291"/>
                  </a:lnTo>
                  <a:lnTo>
                    <a:pt x="1671" y="1299"/>
                  </a:lnTo>
                  <a:lnTo>
                    <a:pt x="1624" y="1306"/>
                  </a:lnTo>
                  <a:lnTo>
                    <a:pt x="1572" y="1312"/>
                  </a:lnTo>
                  <a:lnTo>
                    <a:pt x="1516" y="1316"/>
                  </a:lnTo>
                  <a:lnTo>
                    <a:pt x="1455" y="1317"/>
                  </a:lnTo>
                  <a:lnTo>
                    <a:pt x="1389" y="1317"/>
                  </a:lnTo>
                  <a:lnTo>
                    <a:pt x="1344" y="1342"/>
                  </a:lnTo>
                  <a:lnTo>
                    <a:pt x="1298" y="1362"/>
                  </a:lnTo>
                  <a:lnTo>
                    <a:pt x="1512" y="1362"/>
                  </a:lnTo>
                  <a:lnTo>
                    <a:pt x="1564" y="1365"/>
                  </a:lnTo>
                  <a:lnTo>
                    <a:pt x="1614" y="1375"/>
                  </a:lnTo>
                  <a:lnTo>
                    <a:pt x="1663" y="1389"/>
                  </a:lnTo>
                  <a:lnTo>
                    <a:pt x="1709" y="1409"/>
                  </a:lnTo>
                  <a:lnTo>
                    <a:pt x="1751" y="1434"/>
                  </a:lnTo>
                  <a:lnTo>
                    <a:pt x="1790" y="1464"/>
                  </a:lnTo>
                  <a:lnTo>
                    <a:pt x="1826" y="1498"/>
                  </a:lnTo>
                  <a:lnTo>
                    <a:pt x="1858" y="1536"/>
                  </a:lnTo>
                  <a:lnTo>
                    <a:pt x="1886" y="1577"/>
                  </a:lnTo>
                  <a:lnTo>
                    <a:pt x="1908" y="1622"/>
                  </a:lnTo>
                  <a:lnTo>
                    <a:pt x="1925" y="1671"/>
                  </a:lnTo>
                  <a:lnTo>
                    <a:pt x="1937" y="1721"/>
                  </a:lnTo>
                  <a:lnTo>
                    <a:pt x="2068" y="2512"/>
                  </a:lnTo>
                  <a:lnTo>
                    <a:pt x="2074" y="2557"/>
                  </a:lnTo>
                  <a:lnTo>
                    <a:pt x="2074" y="2602"/>
                  </a:lnTo>
                  <a:lnTo>
                    <a:pt x="2069" y="2646"/>
                  </a:lnTo>
                  <a:lnTo>
                    <a:pt x="2060" y="2690"/>
                  </a:lnTo>
                  <a:lnTo>
                    <a:pt x="2045" y="2732"/>
                  </a:lnTo>
                  <a:lnTo>
                    <a:pt x="2027" y="2773"/>
                  </a:lnTo>
                  <a:lnTo>
                    <a:pt x="2004" y="2812"/>
                  </a:lnTo>
                  <a:lnTo>
                    <a:pt x="1976" y="2848"/>
                  </a:lnTo>
                  <a:lnTo>
                    <a:pt x="1945" y="2881"/>
                  </a:lnTo>
                  <a:lnTo>
                    <a:pt x="1910" y="2909"/>
                  </a:lnTo>
                  <a:lnTo>
                    <a:pt x="1873" y="2935"/>
                  </a:lnTo>
                  <a:lnTo>
                    <a:pt x="1834" y="2956"/>
                  </a:lnTo>
                  <a:lnTo>
                    <a:pt x="1792" y="2972"/>
                  </a:lnTo>
                  <a:lnTo>
                    <a:pt x="1749" y="2985"/>
                  </a:lnTo>
                  <a:lnTo>
                    <a:pt x="1706" y="2992"/>
                  </a:lnTo>
                  <a:lnTo>
                    <a:pt x="1660" y="2994"/>
                  </a:lnTo>
                  <a:lnTo>
                    <a:pt x="414" y="2994"/>
                  </a:lnTo>
                  <a:lnTo>
                    <a:pt x="368" y="2992"/>
                  </a:lnTo>
                  <a:lnTo>
                    <a:pt x="324" y="2985"/>
                  </a:lnTo>
                  <a:lnTo>
                    <a:pt x="281" y="2972"/>
                  </a:lnTo>
                  <a:lnTo>
                    <a:pt x="239" y="2956"/>
                  </a:lnTo>
                  <a:lnTo>
                    <a:pt x="199" y="2935"/>
                  </a:lnTo>
                  <a:lnTo>
                    <a:pt x="162" y="2909"/>
                  </a:lnTo>
                  <a:lnTo>
                    <a:pt x="128" y="2881"/>
                  </a:lnTo>
                  <a:lnTo>
                    <a:pt x="98" y="2848"/>
                  </a:lnTo>
                  <a:lnTo>
                    <a:pt x="70" y="2812"/>
                  </a:lnTo>
                  <a:lnTo>
                    <a:pt x="47" y="2773"/>
                  </a:lnTo>
                  <a:lnTo>
                    <a:pt x="28" y="2732"/>
                  </a:lnTo>
                  <a:lnTo>
                    <a:pt x="14" y="2690"/>
                  </a:lnTo>
                  <a:lnTo>
                    <a:pt x="4" y="2646"/>
                  </a:lnTo>
                  <a:lnTo>
                    <a:pt x="0" y="2602"/>
                  </a:lnTo>
                  <a:lnTo>
                    <a:pt x="0" y="2557"/>
                  </a:lnTo>
                  <a:lnTo>
                    <a:pt x="4" y="2512"/>
                  </a:lnTo>
                  <a:lnTo>
                    <a:pt x="137" y="1721"/>
                  </a:lnTo>
                  <a:lnTo>
                    <a:pt x="149" y="1671"/>
                  </a:lnTo>
                  <a:lnTo>
                    <a:pt x="166" y="1622"/>
                  </a:lnTo>
                  <a:lnTo>
                    <a:pt x="188" y="1577"/>
                  </a:lnTo>
                  <a:lnTo>
                    <a:pt x="215" y="1536"/>
                  </a:lnTo>
                  <a:lnTo>
                    <a:pt x="247" y="1498"/>
                  </a:lnTo>
                  <a:lnTo>
                    <a:pt x="283" y="1464"/>
                  </a:lnTo>
                  <a:lnTo>
                    <a:pt x="322" y="1434"/>
                  </a:lnTo>
                  <a:lnTo>
                    <a:pt x="365" y="1409"/>
                  </a:lnTo>
                  <a:lnTo>
                    <a:pt x="411" y="1389"/>
                  </a:lnTo>
                  <a:lnTo>
                    <a:pt x="458" y="1375"/>
                  </a:lnTo>
                  <a:lnTo>
                    <a:pt x="509" y="1365"/>
                  </a:lnTo>
                  <a:lnTo>
                    <a:pt x="561" y="1362"/>
                  </a:lnTo>
                  <a:lnTo>
                    <a:pt x="775" y="1362"/>
                  </a:lnTo>
                  <a:lnTo>
                    <a:pt x="729" y="1341"/>
                  </a:lnTo>
                  <a:lnTo>
                    <a:pt x="684" y="1317"/>
                  </a:lnTo>
                  <a:lnTo>
                    <a:pt x="618" y="1317"/>
                  </a:lnTo>
                  <a:lnTo>
                    <a:pt x="558" y="1315"/>
                  </a:lnTo>
                  <a:lnTo>
                    <a:pt x="502" y="1312"/>
                  </a:lnTo>
                  <a:lnTo>
                    <a:pt x="450" y="1306"/>
                  </a:lnTo>
                  <a:lnTo>
                    <a:pt x="403" y="1298"/>
                  </a:lnTo>
                  <a:lnTo>
                    <a:pt x="361" y="1290"/>
                  </a:lnTo>
                  <a:lnTo>
                    <a:pt x="322" y="1281"/>
                  </a:lnTo>
                  <a:lnTo>
                    <a:pt x="287" y="1271"/>
                  </a:lnTo>
                  <a:lnTo>
                    <a:pt x="258" y="1260"/>
                  </a:lnTo>
                  <a:lnTo>
                    <a:pt x="231" y="1251"/>
                  </a:lnTo>
                  <a:lnTo>
                    <a:pt x="208" y="1240"/>
                  </a:lnTo>
                  <a:lnTo>
                    <a:pt x="189" y="1231"/>
                  </a:lnTo>
                  <a:lnTo>
                    <a:pt x="172" y="1221"/>
                  </a:lnTo>
                  <a:lnTo>
                    <a:pt x="159" y="1212"/>
                  </a:lnTo>
                  <a:lnTo>
                    <a:pt x="150" y="1206"/>
                  </a:lnTo>
                  <a:lnTo>
                    <a:pt x="143" y="1201"/>
                  </a:lnTo>
                  <a:lnTo>
                    <a:pt x="139" y="1198"/>
                  </a:lnTo>
                  <a:lnTo>
                    <a:pt x="138" y="1197"/>
                  </a:lnTo>
                  <a:lnTo>
                    <a:pt x="164" y="1187"/>
                  </a:lnTo>
                  <a:lnTo>
                    <a:pt x="189" y="1174"/>
                  </a:lnTo>
                  <a:lnTo>
                    <a:pt x="211" y="1157"/>
                  </a:lnTo>
                  <a:lnTo>
                    <a:pt x="231" y="1137"/>
                  </a:lnTo>
                  <a:lnTo>
                    <a:pt x="249" y="1115"/>
                  </a:lnTo>
                  <a:lnTo>
                    <a:pt x="265" y="1091"/>
                  </a:lnTo>
                  <a:lnTo>
                    <a:pt x="279" y="1064"/>
                  </a:lnTo>
                  <a:lnTo>
                    <a:pt x="291" y="1035"/>
                  </a:lnTo>
                  <a:lnTo>
                    <a:pt x="301" y="1008"/>
                  </a:lnTo>
                  <a:lnTo>
                    <a:pt x="310" y="978"/>
                  </a:lnTo>
                  <a:lnTo>
                    <a:pt x="324" y="925"/>
                  </a:lnTo>
                  <a:lnTo>
                    <a:pt x="331" y="870"/>
                  </a:lnTo>
                  <a:lnTo>
                    <a:pt x="334" y="815"/>
                  </a:lnTo>
                  <a:lnTo>
                    <a:pt x="332" y="760"/>
                  </a:lnTo>
                  <a:lnTo>
                    <a:pt x="331" y="733"/>
                  </a:lnTo>
                  <a:lnTo>
                    <a:pt x="330" y="707"/>
                  </a:lnTo>
                  <a:lnTo>
                    <a:pt x="333" y="639"/>
                  </a:lnTo>
                  <a:lnTo>
                    <a:pt x="343" y="572"/>
                  </a:lnTo>
                  <a:lnTo>
                    <a:pt x="359" y="508"/>
                  </a:lnTo>
                  <a:lnTo>
                    <a:pt x="380" y="447"/>
                  </a:lnTo>
                  <a:lnTo>
                    <a:pt x="406" y="387"/>
                  </a:lnTo>
                  <a:lnTo>
                    <a:pt x="438" y="332"/>
                  </a:lnTo>
                  <a:lnTo>
                    <a:pt x="474" y="279"/>
                  </a:lnTo>
                  <a:lnTo>
                    <a:pt x="516" y="230"/>
                  </a:lnTo>
                  <a:lnTo>
                    <a:pt x="560" y="185"/>
                  </a:lnTo>
                  <a:lnTo>
                    <a:pt x="609" y="144"/>
                  </a:lnTo>
                  <a:lnTo>
                    <a:pt x="662" y="107"/>
                  </a:lnTo>
                  <a:lnTo>
                    <a:pt x="718" y="77"/>
                  </a:lnTo>
                  <a:lnTo>
                    <a:pt x="776" y="50"/>
                  </a:lnTo>
                  <a:lnTo>
                    <a:pt x="838" y="29"/>
                  </a:lnTo>
                  <a:lnTo>
                    <a:pt x="903" y="13"/>
                  </a:lnTo>
                  <a:lnTo>
                    <a:pt x="968" y="3"/>
                  </a:lnTo>
                  <a:lnTo>
                    <a:pt x="10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6" name="Freeform 212"/>
            <p:cNvSpPr>
              <a:spLocks/>
            </p:cNvSpPr>
            <p:nvPr/>
          </p:nvSpPr>
          <p:spPr bwMode="auto">
            <a:xfrm>
              <a:off x="5053" y="1807"/>
              <a:ext cx="224" cy="199"/>
            </a:xfrm>
            <a:custGeom>
              <a:avLst/>
              <a:gdLst>
                <a:gd name="T0" fmla="*/ 280 w 1568"/>
                <a:gd name="T1" fmla="*/ 0 h 1390"/>
                <a:gd name="T2" fmla="*/ 1289 w 1568"/>
                <a:gd name="T3" fmla="*/ 0 h 1390"/>
                <a:gd name="T4" fmla="*/ 1330 w 1568"/>
                <a:gd name="T5" fmla="*/ 4 h 1390"/>
                <a:gd name="T6" fmla="*/ 1369 w 1568"/>
                <a:gd name="T7" fmla="*/ 13 h 1390"/>
                <a:gd name="T8" fmla="*/ 1407 w 1568"/>
                <a:gd name="T9" fmla="*/ 27 h 1390"/>
                <a:gd name="T10" fmla="*/ 1440 w 1568"/>
                <a:gd name="T11" fmla="*/ 46 h 1390"/>
                <a:gd name="T12" fmla="*/ 1472 w 1568"/>
                <a:gd name="T13" fmla="*/ 69 h 1390"/>
                <a:gd name="T14" fmla="*/ 1500 w 1568"/>
                <a:gd name="T15" fmla="*/ 97 h 1390"/>
                <a:gd name="T16" fmla="*/ 1523 w 1568"/>
                <a:gd name="T17" fmla="*/ 128 h 1390"/>
                <a:gd name="T18" fmla="*/ 1542 w 1568"/>
                <a:gd name="T19" fmla="*/ 163 h 1390"/>
                <a:gd name="T20" fmla="*/ 1556 w 1568"/>
                <a:gd name="T21" fmla="*/ 200 h 1390"/>
                <a:gd name="T22" fmla="*/ 1565 w 1568"/>
                <a:gd name="T23" fmla="*/ 239 h 1390"/>
                <a:gd name="T24" fmla="*/ 1568 w 1568"/>
                <a:gd name="T25" fmla="*/ 280 h 1390"/>
                <a:gd name="T26" fmla="*/ 1568 w 1568"/>
                <a:gd name="T27" fmla="*/ 746 h 1390"/>
                <a:gd name="T28" fmla="*/ 1565 w 1568"/>
                <a:gd name="T29" fmla="*/ 787 h 1390"/>
                <a:gd name="T30" fmla="*/ 1556 w 1568"/>
                <a:gd name="T31" fmla="*/ 827 h 1390"/>
                <a:gd name="T32" fmla="*/ 1542 w 1568"/>
                <a:gd name="T33" fmla="*/ 864 h 1390"/>
                <a:gd name="T34" fmla="*/ 1523 w 1568"/>
                <a:gd name="T35" fmla="*/ 899 h 1390"/>
                <a:gd name="T36" fmla="*/ 1500 w 1568"/>
                <a:gd name="T37" fmla="*/ 930 h 1390"/>
                <a:gd name="T38" fmla="*/ 1472 w 1568"/>
                <a:gd name="T39" fmla="*/ 957 h 1390"/>
                <a:gd name="T40" fmla="*/ 1440 w 1568"/>
                <a:gd name="T41" fmla="*/ 980 h 1390"/>
                <a:gd name="T42" fmla="*/ 1407 w 1568"/>
                <a:gd name="T43" fmla="*/ 1000 h 1390"/>
                <a:gd name="T44" fmla="*/ 1369 w 1568"/>
                <a:gd name="T45" fmla="*/ 1014 h 1390"/>
                <a:gd name="T46" fmla="*/ 1330 w 1568"/>
                <a:gd name="T47" fmla="*/ 1023 h 1390"/>
                <a:gd name="T48" fmla="*/ 1289 w 1568"/>
                <a:gd name="T49" fmla="*/ 1026 h 1390"/>
                <a:gd name="T50" fmla="*/ 812 w 1568"/>
                <a:gd name="T51" fmla="*/ 1026 h 1390"/>
                <a:gd name="T52" fmla="*/ 172 w 1568"/>
                <a:gd name="T53" fmla="*/ 1390 h 1390"/>
                <a:gd name="T54" fmla="*/ 392 w 1568"/>
                <a:gd name="T55" fmla="*/ 1026 h 1390"/>
                <a:gd name="T56" fmla="*/ 280 w 1568"/>
                <a:gd name="T57" fmla="*/ 1026 h 1390"/>
                <a:gd name="T58" fmla="*/ 239 w 1568"/>
                <a:gd name="T59" fmla="*/ 1023 h 1390"/>
                <a:gd name="T60" fmla="*/ 200 w 1568"/>
                <a:gd name="T61" fmla="*/ 1014 h 1390"/>
                <a:gd name="T62" fmla="*/ 162 w 1568"/>
                <a:gd name="T63" fmla="*/ 1000 h 1390"/>
                <a:gd name="T64" fmla="*/ 127 w 1568"/>
                <a:gd name="T65" fmla="*/ 980 h 1390"/>
                <a:gd name="T66" fmla="*/ 97 w 1568"/>
                <a:gd name="T67" fmla="*/ 957 h 1390"/>
                <a:gd name="T68" fmla="*/ 69 w 1568"/>
                <a:gd name="T69" fmla="*/ 930 h 1390"/>
                <a:gd name="T70" fmla="*/ 46 w 1568"/>
                <a:gd name="T71" fmla="*/ 899 h 1390"/>
                <a:gd name="T72" fmla="*/ 27 w 1568"/>
                <a:gd name="T73" fmla="*/ 864 h 1390"/>
                <a:gd name="T74" fmla="*/ 12 w 1568"/>
                <a:gd name="T75" fmla="*/ 827 h 1390"/>
                <a:gd name="T76" fmla="*/ 3 w 1568"/>
                <a:gd name="T77" fmla="*/ 787 h 1390"/>
                <a:gd name="T78" fmla="*/ 0 w 1568"/>
                <a:gd name="T79" fmla="*/ 746 h 1390"/>
                <a:gd name="T80" fmla="*/ 0 w 1568"/>
                <a:gd name="T81" fmla="*/ 280 h 1390"/>
                <a:gd name="T82" fmla="*/ 3 w 1568"/>
                <a:gd name="T83" fmla="*/ 239 h 1390"/>
                <a:gd name="T84" fmla="*/ 12 w 1568"/>
                <a:gd name="T85" fmla="*/ 200 h 1390"/>
                <a:gd name="T86" fmla="*/ 27 w 1568"/>
                <a:gd name="T87" fmla="*/ 163 h 1390"/>
                <a:gd name="T88" fmla="*/ 46 w 1568"/>
                <a:gd name="T89" fmla="*/ 128 h 1390"/>
                <a:gd name="T90" fmla="*/ 69 w 1568"/>
                <a:gd name="T91" fmla="*/ 97 h 1390"/>
                <a:gd name="T92" fmla="*/ 97 w 1568"/>
                <a:gd name="T93" fmla="*/ 69 h 1390"/>
                <a:gd name="T94" fmla="*/ 127 w 1568"/>
                <a:gd name="T95" fmla="*/ 46 h 1390"/>
                <a:gd name="T96" fmla="*/ 162 w 1568"/>
                <a:gd name="T97" fmla="*/ 27 h 1390"/>
                <a:gd name="T98" fmla="*/ 200 w 1568"/>
                <a:gd name="T99" fmla="*/ 13 h 1390"/>
                <a:gd name="T100" fmla="*/ 239 w 1568"/>
                <a:gd name="T101" fmla="*/ 4 h 1390"/>
                <a:gd name="T102" fmla="*/ 280 w 1568"/>
                <a:gd name="T103" fmla="*/ 0 h 1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68" h="1390">
                  <a:moveTo>
                    <a:pt x="280" y="0"/>
                  </a:moveTo>
                  <a:lnTo>
                    <a:pt x="1289" y="0"/>
                  </a:lnTo>
                  <a:lnTo>
                    <a:pt x="1330" y="4"/>
                  </a:lnTo>
                  <a:lnTo>
                    <a:pt x="1369" y="13"/>
                  </a:lnTo>
                  <a:lnTo>
                    <a:pt x="1407" y="27"/>
                  </a:lnTo>
                  <a:lnTo>
                    <a:pt x="1440" y="46"/>
                  </a:lnTo>
                  <a:lnTo>
                    <a:pt x="1472" y="69"/>
                  </a:lnTo>
                  <a:lnTo>
                    <a:pt x="1500" y="97"/>
                  </a:lnTo>
                  <a:lnTo>
                    <a:pt x="1523" y="128"/>
                  </a:lnTo>
                  <a:lnTo>
                    <a:pt x="1542" y="163"/>
                  </a:lnTo>
                  <a:lnTo>
                    <a:pt x="1556" y="200"/>
                  </a:lnTo>
                  <a:lnTo>
                    <a:pt x="1565" y="239"/>
                  </a:lnTo>
                  <a:lnTo>
                    <a:pt x="1568" y="280"/>
                  </a:lnTo>
                  <a:lnTo>
                    <a:pt x="1568" y="746"/>
                  </a:lnTo>
                  <a:lnTo>
                    <a:pt x="1565" y="787"/>
                  </a:lnTo>
                  <a:lnTo>
                    <a:pt x="1556" y="827"/>
                  </a:lnTo>
                  <a:lnTo>
                    <a:pt x="1542" y="864"/>
                  </a:lnTo>
                  <a:lnTo>
                    <a:pt x="1523" y="899"/>
                  </a:lnTo>
                  <a:lnTo>
                    <a:pt x="1500" y="930"/>
                  </a:lnTo>
                  <a:lnTo>
                    <a:pt x="1472" y="957"/>
                  </a:lnTo>
                  <a:lnTo>
                    <a:pt x="1440" y="980"/>
                  </a:lnTo>
                  <a:lnTo>
                    <a:pt x="1407" y="1000"/>
                  </a:lnTo>
                  <a:lnTo>
                    <a:pt x="1369" y="1014"/>
                  </a:lnTo>
                  <a:lnTo>
                    <a:pt x="1330" y="1023"/>
                  </a:lnTo>
                  <a:lnTo>
                    <a:pt x="1289" y="1026"/>
                  </a:lnTo>
                  <a:lnTo>
                    <a:pt x="812" y="1026"/>
                  </a:lnTo>
                  <a:lnTo>
                    <a:pt x="172" y="1390"/>
                  </a:lnTo>
                  <a:lnTo>
                    <a:pt x="392" y="1026"/>
                  </a:lnTo>
                  <a:lnTo>
                    <a:pt x="280" y="1026"/>
                  </a:lnTo>
                  <a:lnTo>
                    <a:pt x="239" y="1023"/>
                  </a:lnTo>
                  <a:lnTo>
                    <a:pt x="200" y="1014"/>
                  </a:lnTo>
                  <a:lnTo>
                    <a:pt x="162" y="1000"/>
                  </a:lnTo>
                  <a:lnTo>
                    <a:pt x="127" y="980"/>
                  </a:lnTo>
                  <a:lnTo>
                    <a:pt x="97" y="957"/>
                  </a:lnTo>
                  <a:lnTo>
                    <a:pt x="69" y="930"/>
                  </a:lnTo>
                  <a:lnTo>
                    <a:pt x="46" y="899"/>
                  </a:lnTo>
                  <a:lnTo>
                    <a:pt x="27" y="864"/>
                  </a:lnTo>
                  <a:lnTo>
                    <a:pt x="12" y="827"/>
                  </a:lnTo>
                  <a:lnTo>
                    <a:pt x="3" y="787"/>
                  </a:lnTo>
                  <a:lnTo>
                    <a:pt x="0" y="746"/>
                  </a:lnTo>
                  <a:lnTo>
                    <a:pt x="0" y="280"/>
                  </a:lnTo>
                  <a:lnTo>
                    <a:pt x="3" y="239"/>
                  </a:lnTo>
                  <a:lnTo>
                    <a:pt x="12" y="200"/>
                  </a:lnTo>
                  <a:lnTo>
                    <a:pt x="27" y="163"/>
                  </a:lnTo>
                  <a:lnTo>
                    <a:pt x="46" y="128"/>
                  </a:lnTo>
                  <a:lnTo>
                    <a:pt x="69" y="97"/>
                  </a:lnTo>
                  <a:lnTo>
                    <a:pt x="97" y="69"/>
                  </a:lnTo>
                  <a:lnTo>
                    <a:pt x="127" y="46"/>
                  </a:lnTo>
                  <a:lnTo>
                    <a:pt x="162" y="27"/>
                  </a:lnTo>
                  <a:lnTo>
                    <a:pt x="200" y="13"/>
                  </a:lnTo>
                  <a:lnTo>
                    <a:pt x="239" y="4"/>
                  </a:lnTo>
                  <a:lnTo>
                    <a:pt x="2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95" name="Freeform 284"/>
          <p:cNvSpPr>
            <a:spLocks/>
          </p:cNvSpPr>
          <p:nvPr/>
        </p:nvSpPr>
        <p:spPr bwMode="auto">
          <a:xfrm>
            <a:off x="4081611" y="4973569"/>
            <a:ext cx="322640" cy="201152"/>
          </a:xfrm>
          <a:custGeom>
            <a:avLst/>
            <a:gdLst>
              <a:gd name="T0" fmla="*/ 1700 w 3400"/>
              <a:gd name="T1" fmla="*/ 0 h 2117"/>
              <a:gd name="T2" fmla="*/ 3166 w 3400"/>
              <a:gd name="T3" fmla="*/ 951 h 2117"/>
              <a:gd name="T4" fmla="*/ 3184 w 3400"/>
              <a:gd name="T5" fmla="*/ 1458 h 2117"/>
              <a:gd name="T6" fmla="*/ 3210 w 3400"/>
              <a:gd name="T7" fmla="*/ 1494 h 2117"/>
              <a:gd name="T8" fmla="*/ 3221 w 3400"/>
              <a:gd name="T9" fmla="*/ 1539 h 2117"/>
              <a:gd name="T10" fmla="*/ 3213 w 3400"/>
              <a:gd name="T11" fmla="*/ 1579 h 2117"/>
              <a:gd name="T12" fmla="*/ 3191 w 3400"/>
              <a:gd name="T13" fmla="*/ 1612 h 2117"/>
              <a:gd name="T14" fmla="*/ 3238 w 3400"/>
              <a:gd name="T15" fmla="*/ 1969 h 2117"/>
              <a:gd name="T16" fmla="*/ 3046 w 3400"/>
              <a:gd name="T17" fmla="*/ 1625 h 2117"/>
              <a:gd name="T18" fmla="*/ 3013 w 3400"/>
              <a:gd name="T19" fmla="*/ 1588 h 2117"/>
              <a:gd name="T20" fmla="*/ 3000 w 3400"/>
              <a:gd name="T21" fmla="*/ 1539 h 2117"/>
              <a:gd name="T22" fmla="*/ 3011 w 3400"/>
              <a:gd name="T23" fmla="*/ 1494 h 2117"/>
              <a:gd name="T24" fmla="*/ 3038 w 3400"/>
              <a:gd name="T25" fmla="*/ 1458 h 2117"/>
              <a:gd name="T26" fmla="*/ 3057 w 3400"/>
              <a:gd name="T27" fmla="*/ 1005 h 2117"/>
              <a:gd name="T28" fmla="*/ 2637 w 3400"/>
              <a:gd name="T29" fmla="*/ 1800 h 2117"/>
              <a:gd name="T30" fmla="*/ 2629 w 3400"/>
              <a:gd name="T31" fmla="*/ 1808 h 2117"/>
              <a:gd name="T32" fmla="*/ 2605 w 3400"/>
              <a:gd name="T33" fmla="*/ 1828 h 2117"/>
              <a:gd name="T34" fmla="*/ 2567 w 3400"/>
              <a:gd name="T35" fmla="*/ 1858 h 2117"/>
              <a:gd name="T36" fmla="*/ 2513 w 3400"/>
              <a:gd name="T37" fmla="*/ 1895 h 2117"/>
              <a:gd name="T38" fmla="*/ 2443 w 3400"/>
              <a:gd name="T39" fmla="*/ 1937 h 2117"/>
              <a:gd name="T40" fmla="*/ 2358 w 3400"/>
              <a:gd name="T41" fmla="*/ 1981 h 2117"/>
              <a:gd name="T42" fmla="*/ 2258 w 3400"/>
              <a:gd name="T43" fmla="*/ 2022 h 2117"/>
              <a:gd name="T44" fmla="*/ 2143 w 3400"/>
              <a:gd name="T45" fmla="*/ 2060 h 2117"/>
              <a:gd name="T46" fmla="*/ 2015 w 3400"/>
              <a:gd name="T47" fmla="*/ 2090 h 2117"/>
              <a:gd name="T48" fmla="*/ 1871 w 3400"/>
              <a:gd name="T49" fmla="*/ 2110 h 2117"/>
              <a:gd name="T50" fmla="*/ 1713 w 3400"/>
              <a:gd name="T51" fmla="*/ 2117 h 2117"/>
              <a:gd name="T52" fmla="*/ 1554 w 3400"/>
              <a:gd name="T53" fmla="*/ 2110 h 2117"/>
              <a:gd name="T54" fmla="*/ 1408 w 3400"/>
              <a:gd name="T55" fmla="*/ 2090 h 2117"/>
              <a:gd name="T56" fmla="*/ 1277 w 3400"/>
              <a:gd name="T57" fmla="*/ 2060 h 2117"/>
              <a:gd name="T58" fmla="*/ 1159 w 3400"/>
              <a:gd name="T59" fmla="*/ 2022 h 2117"/>
              <a:gd name="T60" fmla="*/ 1056 w 3400"/>
              <a:gd name="T61" fmla="*/ 1981 h 2117"/>
              <a:gd name="T62" fmla="*/ 968 w 3400"/>
              <a:gd name="T63" fmla="*/ 1937 h 2117"/>
              <a:gd name="T64" fmla="*/ 895 w 3400"/>
              <a:gd name="T65" fmla="*/ 1895 h 2117"/>
              <a:gd name="T66" fmla="*/ 838 w 3400"/>
              <a:gd name="T67" fmla="*/ 1858 h 2117"/>
              <a:gd name="T68" fmla="*/ 797 w 3400"/>
              <a:gd name="T69" fmla="*/ 1828 h 2117"/>
              <a:gd name="T70" fmla="*/ 771 w 3400"/>
              <a:gd name="T71" fmla="*/ 1808 h 2117"/>
              <a:gd name="T72" fmla="*/ 763 w 3400"/>
              <a:gd name="T73" fmla="*/ 1800 h 2117"/>
              <a:gd name="T74" fmla="*/ 0 w 3400"/>
              <a:gd name="T75" fmla="*/ 836 h 2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400" h="2117">
                <a:moveTo>
                  <a:pt x="1700" y="0"/>
                </a:moveTo>
                <a:lnTo>
                  <a:pt x="1700" y="0"/>
                </a:lnTo>
                <a:lnTo>
                  <a:pt x="3400" y="836"/>
                </a:lnTo>
                <a:lnTo>
                  <a:pt x="3166" y="951"/>
                </a:lnTo>
                <a:lnTo>
                  <a:pt x="3166" y="1445"/>
                </a:lnTo>
                <a:lnTo>
                  <a:pt x="3184" y="1458"/>
                </a:lnTo>
                <a:lnTo>
                  <a:pt x="3199" y="1475"/>
                </a:lnTo>
                <a:lnTo>
                  <a:pt x="3210" y="1494"/>
                </a:lnTo>
                <a:lnTo>
                  <a:pt x="3218" y="1515"/>
                </a:lnTo>
                <a:lnTo>
                  <a:pt x="3221" y="1539"/>
                </a:lnTo>
                <a:lnTo>
                  <a:pt x="3219" y="1559"/>
                </a:lnTo>
                <a:lnTo>
                  <a:pt x="3213" y="1579"/>
                </a:lnTo>
                <a:lnTo>
                  <a:pt x="3203" y="1596"/>
                </a:lnTo>
                <a:lnTo>
                  <a:pt x="3191" y="1612"/>
                </a:lnTo>
                <a:lnTo>
                  <a:pt x="3177" y="1625"/>
                </a:lnTo>
                <a:lnTo>
                  <a:pt x="3238" y="1969"/>
                </a:lnTo>
                <a:lnTo>
                  <a:pt x="2983" y="1969"/>
                </a:lnTo>
                <a:lnTo>
                  <a:pt x="3046" y="1625"/>
                </a:lnTo>
                <a:lnTo>
                  <a:pt x="3027" y="1608"/>
                </a:lnTo>
                <a:lnTo>
                  <a:pt x="3013" y="1588"/>
                </a:lnTo>
                <a:lnTo>
                  <a:pt x="3005" y="1564"/>
                </a:lnTo>
                <a:lnTo>
                  <a:pt x="3000" y="1539"/>
                </a:lnTo>
                <a:lnTo>
                  <a:pt x="3004" y="1515"/>
                </a:lnTo>
                <a:lnTo>
                  <a:pt x="3011" y="1494"/>
                </a:lnTo>
                <a:lnTo>
                  <a:pt x="3023" y="1475"/>
                </a:lnTo>
                <a:lnTo>
                  <a:pt x="3038" y="1458"/>
                </a:lnTo>
                <a:lnTo>
                  <a:pt x="3057" y="1445"/>
                </a:lnTo>
                <a:lnTo>
                  <a:pt x="3057" y="1005"/>
                </a:lnTo>
                <a:lnTo>
                  <a:pt x="2637" y="1212"/>
                </a:lnTo>
                <a:lnTo>
                  <a:pt x="2637" y="1800"/>
                </a:lnTo>
                <a:lnTo>
                  <a:pt x="2635" y="1802"/>
                </a:lnTo>
                <a:lnTo>
                  <a:pt x="2629" y="1808"/>
                </a:lnTo>
                <a:lnTo>
                  <a:pt x="2619" y="1816"/>
                </a:lnTo>
                <a:lnTo>
                  <a:pt x="2605" y="1828"/>
                </a:lnTo>
                <a:lnTo>
                  <a:pt x="2588" y="1842"/>
                </a:lnTo>
                <a:lnTo>
                  <a:pt x="2567" y="1858"/>
                </a:lnTo>
                <a:lnTo>
                  <a:pt x="2541" y="1876"/>
                </a:lnTo>
                <a:lnTo>
                  <a:pt x="2513" y="1895"/>
                </a:lnTo>
                <a:lnTo>
                  <a:pt x="2480" y="1916"/>
                </a:lnTo>
                <a:lnTo>
                  <a:pt x="2443" y="1937"/>
                </a:lnTo>
                <a:lnTo>
                  <a:pt x="2402" y="1959"/>
                </a:lnTo>
                <a:lnTo>
                  <a:pt x="2358" y="1981"/>
                </a:lnTo>
                <a:lnTo>
                  <a:pt x="2310" y="2002"/>
                </a:lnTo>
                <a:lnTo>
                  <a:pt x="2258" y="2022"/>
                </a:lnTo>
                <a:lnTo>
                  <a:pt x="2203" y="2042"/>
                </a:lnTo>
                <a:lnTo>
                  <a:pt x="2143" y="2060"/>
                </a:lnTo>
                <a:lnTo>
                  <a:pt x="2081" y="2076"/>
                </a:lnTo>
                <a:lnTo>
                  <a:pt x="2015" y="2090"/>
                </a:lnTo>
                <a:lnTo>
                  <a:pt x="1945" y="2101"/>
                </a:lnTo>
                <a:lnTo>
                  <a:pt x="1871" y="2110"/>
                </a:lnTo>
                <a:lnTo>
                  <a:pt x="1793" y="2115"/>
                </a:lnTo>
                <a:lnTo>
                  <a:pt x="1713" y="2117"/>
                </a:lnTo>
                <a:lnTo>
                  <a:pt x="1631" y="2115"/>
                </a:lnTo>
                <a:lnTo>
                  <a:pt x="1554" y="2110"/>
                </a:lnTo>
                <a:lnTo>
                  <a:pt x="1480" y="2101"/>
                </a:lnTo>
                <a:lnTo>
                  <a:pt x="1408" y="2090"/>
                </a:lnTo>
                <a:lnTo>
                  <a:pt x="1341" y="2076"/>
                </a:lnTo>
                <a:lnTo>
                  <a:pt x="1277" y="2060"/>
                </a:lnTo>
                <a:lnTo>
                  <a:pt x="1215" y="2042"/>
                </a:lnTo>
                <a:lnTo>
                  <a:pt x="1159" y="2022"/>
                </a:lnTo>
                <a:lnTo>
                  <a:pt x="1105" y="2002"/>
                </a:lnTo>
                <a:lnTo>
                  <a:pt x="1056" y="1981"/>
                </a:lnTo>
                <a:lnTo>
                  <a:pt x="1010" y="1959"/>
                </a:lnTo>
                <a:lnTo>
                  <a:pt x="968" y="1937"/>
                </a:lnTo>
                <a:lnTo>
                  <a:pt x="929" y="1916"/>
                </a:lnTo>
                <a:lnTo>
                  <a:pt x="895" y="1895"/>
                </a:lnTo>
                <a:lnTo>
                  <a:pt x="864" y="1876"/>
                </a:lnTo>
                <a:lnTo>
                  <a:pt x="838" y="1858"/>
                </a:lnTo>
                <a:lnTo>
                  <a:pt x="816" y="1842"/>
                </a:lnTo>
                <a:lnTo>
                  <a:pt x="797" y="1828"/>
                </a:lnTo>
                <a:lnTo>
                  <a:pt x="782" y="1816"/>
                </a:lnTo>
                <a:lnTo>
                  <a:pt x="771" y="1808"/>
                </a:lnTo>
                <a:lnTo>
                  <a:pt x="765" y="1802"/>
                </a:lnTo>
                <a:lnTo>
                  <a:pt x="763" y="1800"/>
                </a:lnTo>
                <a:lnTo>
                  <a:pt x="763" y="1212"/>
                </a:lnTo>
                <a:lnTo>
                  <a:pt x="0" y="836"/>
                </a:lnTo>
                <a:lnTo>
                  <a:pt x="1700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5" name="Freeform 308"/>
          <p:cNvSpPr>
            <a:spLocks noEditPoints="1"/>
          </p:cNvSpPr>
          <p:nvPr/>
        </p:nvSpPr>
        <p:spPr bwMode="auto">
          <a:xfrm>
            <a:off x="9301898" y="4914817"/>
            <a:ext cx="312681" cy="318656"/>
          </a:xfrm>
          <a:custGeom>
            <a:avLst/>
            <a:gdLst>
              <a:gd name="T0" fmla="*/ 978 w 3296"/>
              <a:gd name="T1" fmla="*/ 2054 h 3357"/>
              <a:gd name="T2" fmla="*/ 615 w 3296"/>
              <a:gd name="T3" fmla="*/ 2121 h 3357"/>
              <a:gd name="T4" fmla="*/ 552 w 3296"/>
              <a:gd name="T5" fmla="*/ 2172 h 3357"/>
              <a:gd name="T6" fmla="*/ 537 w 3296"/>
              <a:gd name="T7" fmla="*/ 2268 h 3357"/>
              <a:gd name="T8" fmla="*/ 584 w 3296"/>
              <a:gd name="T9" fmla="*/ 2342 h 3357"/>
              <a:gd name="T10" fmla="*/ 667 w 3296"/>
              <a:gd name="T11" fmla="*/ 2361 h 3357"/>
              <a:gd name="T12" fmla="*/ 742 w 3296"/>
              <a:gd name="T13" fmla="*/ 2344 h 3357"/>
              <a:gd name="T14" fmla="*/ 1207 w 3296"/>
              <a:gd name="T15" fmla="*/ 2282 h 3357"/>
              <a:gd name="T16" fmla="*/ 1610 w 3296"/>
              <a:gd name="T17" fmla="*/ 2299 h 3357"/>
              <a:gd name="T18" fmla="*/ 1965 w 3296"/>
              <a:gd name="T19" fmla="*/ 2383 h 3357"/>
              <a:gd name="T20" fmla="*/ 2280 w 3296"/>
              <a:gd name="T21" fmla="*/ 2531 h 3357"/>
              <a:gd name="T22" fmla="*/ 2358 w 3296"/>
              <a:gd name="T23" fmla="*/ 2559 h 3357"/>
              <a:gd name="T24" fmla="*/ 2439 w 3296"/>
              <a:gd name="T25" fmla="*/ 2526 h 3357"/>
              <a:gd name="T26" fmla="*/ 2474 w 3296"/>
              <a:gd name="T27" fmla="*/ 2441 h 3357"/>
              <a:gd name="T28" fmla="*/ 2454 w 3296"/>
              <a:gd name="T29" fmla="*/ 2362 h 3357"/>
              <a:gd name="T30" fmla="*/ 2400 w 3296"/>
              <a:gd name="T31" fmla="*/ 2316 h 3357"/>
              <a:gd name="T32" fmla="*/ 2043 w 3296"/>
              <a:gd name="T33" fmla="*/ 2147 h 3357"/>
              <a:gd name="T34" fmla="*/ 1647 w 3296"/>
              <a:gd name="T35" fmla="*/ 2054 h 3357"/>
              <a:gd name="T36" fmla="*/ 1301 w 3296"/>
              <a:gd name="T37" fmla="*/ 1419 h 3357"/>
              <a:gd name="T38" fmla="*/ 999 w 3296"/>
              <a:gd name="T39" fmla="*/ 1434 h 3357"/>
              <a:gd name="T40" fmla="*/ 746 w 3296"/>
              <a:gd name="T41" fmla="*/ 1477 h 3357"/>
              <a:gd name="T42" fmla="*/ 546 w 3296"/>
              <a:gd name="T43" fmla="*/ 1531 h 3357"/>
              <a:gd name="T44" fmla="*/ 475 w 3296"/>
              <a:gd name="T45" fmla="*/ 1599 h 3357"/>
              <a:gd name="T46" fmla="*/ 461 w 3296"/>
              <a:gd name="T47" fmla="*/ 1708 h 3357"/>
              <a:gd name="T48" fmla="*/ 522 w 3296"/>
              <a:gd name="T49" fmla="*/ 1800 h 3357"/>
              <a:gd name="T50" fmla="*/ 622 w 3296"/>
              <a:gd name="T51" fmla="*/ 1825 h 3357"/>
              <a:gd name="T52" fmla="*/ 692 w 3296"/>
              <a:gd name="T53" fmla="*/ 1805 h 3357"/>
              <a:gd name="T54" fmla="*/ 1012 w 3296"/>
              <a:gd name="T55" fmla="*/ 1743 h 3357"/>
              <a:gd name="T56" fmla="*/ 1409 w 3296"/>
              <a:gd name="T57" fmla="*/ 1728 h 3357"/>
              <a:gd name="T58" fmla="*/ 1839 w 3296"/>
              <a:gd name="T59" fmla="*/ 1784 h 3357"/>
              <a:gd name="T60" fmla="*/ 2222 w 3296"/>
              <a:gd name="T61" fmla="*/ 1904 h 3357"/>
              <a:gd name="T62" fmla="*/ 2484 w 3296"/>
              <a:gd name="T63" fmla="*/ 2038 h 3357"/>
              <a:gd name="T64" fmla="*/ 2560 w 3296"/>
              <a:gd name="T65" fmla="*/ 2061 h 3357"/>
              <a:gd name="T66" fmla="*/ 2663 w 3296"/>
              <a:gd name="T67" fmla="*/ 2018 h 3357"/>
              <a:gd name="T68" fmla="*/ 2704 w 3296"/>
              <a:gd name="T69" fmla="*/ 1914 h 3357"/>
              <a:gd name="T70" fmla="*/ 2669 w 3296"/>
              <a:gd name="T71" fmla="*/ 1805 h 3357"/>
              <a:gd name="T72" fmla="*/ 2428 w 3296"/>
              <a:gd name="T73" fmla="*/ 1661 h 3357"/>
              <a:gd name="T74" fmla="*/ 2003 w 3296"/>
              <a:gd name="T75" fmla="*/ 1508 h 3357"/>
              <a:gd name="T76" fmla="*/ 1541 w 3296"/>
              <a:gd name="T77" fmla="*/ 1429 h 3357"/>
              <a:gd name="T78" fmla="*/ 1220 w 3296"/>
              <a:gd name="T79" fmla="*/ 774 h 3357"/>
              <a:gd name="T80" fmla="*/ 771 w 3296"/>
              <a:gd name="T81" fmla="*/ 816 h 3357"/>
              <a:gd name="T82" fmla="*/ 440 w 3296"/>
              <a:gd name="T83" fmla="*/ 896 h 3357"/>
              <a:gd name="T84" fmla="*/ 364 w 3296"/>
              <a:gd name="T85" fmla="*/ 957 h 3357"/>
              <a:gd name="T86" fmla="*/ 333 w 3296"/>
              <a:gd name="T87" fmla="*/ 1067 h 3357"/>
              <a:gd name="T88" fmla="*/ 373 w 3296"/>
              <a:gd name="T89" fmla="*/ 1184 h 3357"/>
              <a:gd name="T90" fmla="*/ 475 w 3296"/>
              <a:gd name="T91" fmla="*/ 1245 h 3357"/>
              <a:gd name="T92" fmla="*/ 580 w 3296"/>
              <a:gd name="T93" fmla="*/ 1233 h 3357"/>
              <a:gd name="T94" fmla="*/ 911 w 3296"/>
              <a:gd name="T95" fmla="*/ 1164 h 3357"/>
              <a:gd name="T96" fmla="*/ 1340 w 3296"/>
              <a:gd name="T97" fmla="*/ 1136 h 3357"/>
              <a:gd name="T98" fmla="*/ 1741 w 3296"/>
              <a:gd name="T99" fmla="*/ 1160 h 3357"/>
              <a:gd name="T100" fmla="*/ 2126 w 3296"/>
              <a:gd name="T101" fmla="*/ 1229 h 3357"/>
              <a:gd name="T102" fmla="*/ 2473 w 3296"/>
              <a:gd name="T103" fmla="*/ 1342 h 3357"/>
              <a:gd name="T104" fmla="*/ 2714 w 3296"/>
              <a:gd name="T105" fmla="*/ 1464 h 3357"/>
              <a:gd name="T106" fmla="*/ 2790 w 3296"/>
              <a:gd name="T107" fmla="*/ 1482 h 3357"/>
              <a:gd name="T108" fmla="*/ 2900 w 3296"/>
              <a:gd name="T109" fmla="*/ 1442 h 3357"/>
              <a:gd name="T110" fmla="*/ 2960 w 3296"/>
              <a:gd name="T111" fmla="*/ 1339 h 3357"/>
              <a:gd name="T112" fmla="*/ 2948 w 3296"/>
              <a:gd name="T113" fmla="*/ 1221 h 3357"/>
              <a:gd name="T114" fmla="*/ 2888 w 3296"/>
              <a:gd name="T115" fmla="*/ 1148 h 3357"/>
              <a:gd name="T116" fmla="*/ 2601 w 3296"/>
              <a:gd name="T117" fmla="*/ 1002 h 3357"/>
              <a:gd name="T118" fmla="*/ 2203 w 3296"/>
              <a:gd name="T119" fmla="*/ 872 h 3357"/>
              <a:gd name="T120" fmla="*/ 1775 w 3296"/>
              <a:gd name="T121" fmla="*/ 797 h 3357"/>
              <a:gd name="T122" fmla="*/ 1339 w 3296"/>
              <a:gd name="T123" fmla="*/ 773 h 3357"/>
              <a:gd name="T124" fmla="*/ 0 w 3296"/>
              <a:gd name="T125" fmla="*/ 3357 h 33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296" h="3357">
                <a:moveTo>
                  <a:pt x="1327" y="2033"/>
                </a:moveTo>
                <a:lnTo>
                  <a:pt x="1209" y="2035"/>
                </a:lnTo>
                <a:lnTo>
                  <a:pt x="1093" y="2042"/>
                </a:lnTo>
                <a:lnTo>
                  <a:pt x="978" y="2054"/>
                </a:lnTo>
                <a:lnTo>
                  <a:pt x="863" y="2071"/>
                </a:lnTo>
                <a:lnTo>
                  <a:pt x="750" y="2091"/>
                </a:lnTo>
                <a:lnTo>
                  <a:pt x="635" y="2115"/>
                </a:lnTo>
                <a:lnTo>
                  <a:pt x="615" y="2121"/>
                </a:lnTo>
                <a:lnTo>
                  <a:pt x="597" y="2129"/>
                </a:lnTo>
                <a:lnTo>
                  <a:pt x="579" y="2141"/>
                </a:lnTo>
                <a:lnTo>
                  <a:pt x="564" y="2155"/>
                </a:lnTo>
                <a:lnTo>
                  <a:pt x="552" y="2172"/>
                </a:lnTo>
                <a:lnTo>
                  <a:pt x="542" y="2193"/>
                </a:lnTo>
                <a:lnTo>
                  <a:pt x="537" y="2217"/>
                </a:lnTo>
                <a:lnTo>
                  <a:pt x="535" y="2245"/>
                </a:lnTo>
                <a:lnTo>
                  <a:pt x="537" y="2268"/>
                </a:lnTo>
                <a:lnTo>
                  <a:pt x="544" y="2289"/>
                </a:lnTo>
                <a:lnTo>
                  <a:pt x="553" y="2309"/>
                </a:lnTo>
                <a:lnTo>
                  <a:pt x="567" y="2327"/>
                </a:lnTo>
                <a:lnTo>
                  <a:pt x="584" y="2342"/>
                </a:lnTo>
                <a:lnTo>
                  <a:pt x="604" y="2353"/>
                </a:lnTo>
                <a:lnTo>
                  <a:pt x="627" y="2360"/>
                </a:lnTo>
                <a:lnTo>
                  <a:pt x="652" y="2362"/>
                </a:lnTo>
                <a:lnTo>
                  <a:pt x="667" y="2361"/>
                </a:lnTo>
                <a:lnTo>
                  <a:pt x="685" y="2358"/>
                </a:lnTo>
                <a:lnTo>
                  <a:pt x="704" y="2354"/>
                </a:lnTo>
                <a:lnTo>
                  <a:pt x="724" y="2349"/>
                </a:lnTo>
                <a:lnTo>
                  <a:pt x="742" y="2344"/>
                </a:lnTo>
                <a:lnTo>
                  <a:pt x="856" y="2322"/>
                </a:lnTo>
                <a:lnTo>
                  <a:pt x="971" y="2304"/>
                </a:lnTo>
                <a:lnTo>
                  <a:pt x="1088" y="2291"/>
                </a:lnTo>
                <a:lnTo>
                  <a:pt x="1207" y="2282"/>
                </a:lnTo>
                <a:lnTo>
                  <a:pt x="1326" y="2280"/>
                </a:lnTo>
                <a:lnTo>
                  <a:pt x="1421" y="2282"/>
                </a:lnTo>
                <a:lnTo>
                  <a:pt x="1516" y="2288"/>
                </a:lnTo>
                <a:lnTo>
                  <a:pt x="1610" y="2299"/>
                </a:lnTo>
                <a:lnTo>
                  <a:pt x="1701" y="2314"/>
                </a:lnTo>
                <a:lnTo>
                  <a:pt x="1791" y="2333"/>
                </a:lnTo>
                <a:lnTo>
                  <a:pt x="1879" y="2355"/>
                </a:lnTo>
                <a:lnTo>
                  <a:pt x="1965" y="2383"/>
                </a:lnTo>
                <a:lnTo>
                  <a:pt x="2048" y="2413"/>
                </a:lnTo>
                <a:lnTo>
                  <a:pt x="2128" y="2449"/>
                </a:lnTo>
                <a:lnTo>
                  <a:pt x="2206" y="2488"/>
                </a:lnTo>
                <a:lnTo>
                  <a:pt x="2280" y="2531"/>
                </a:lnTo>
                <a:lnTo>
                  <a:pt x="2300" y="2543"/>
                </a:lnTo>
                <a:lnTo>
                  <a:pt x="2319" y="2551"/>
                </a:lnTo>
                <a:lnTo>
                  <a:pt x="2338" y="2557"/>
                </a:lnTo>
                <a:lnTo>
                  <a:pt x="2358" y="2559"/>
                </a:lnTo>
                <a:lnTo>
                  <a:pt x="2381" y="2557"/>
                </a:lnTo>
                <a:lnTo>
                  <a:pt x="2402" y="2550"/>
                </a:lnTo>
                <a:lnTo>
                  <a:pt x="2422" y="2540"/>
                </a:lnTo>
                <a:lnTo>
                  <a:pt x="2439" y="2526"/>
                </a:lnTo>
                <a:lnTo>
                  <a:pt x="2453" y="2508"/>
                </a:lnTo>
                <a:lnTo>
                  <a:pt x="2465" y="2489"/>
                </a:lnTo>
                <a:lnTo>
                  <a:pt x="2471" y="2465"/>
                </a:lnTo>
                <a:lnTo>
                  <a:pt x="2474" y="2441"/>
                </a:lnTo>
                <a:lnTo>
                  <a:pt x="2473" y="2417"/>
                </a:lnTo>
                <a:lnTo>
                  <a:pt x="2469" y="2396"/>
                </a:lnTo>
                <a:lnTo>
                  <a:pt x="2463" y="2378"/>
                </a:lnTo>
                <a:lnTo>
                  <a:pt x="2454" y="2362"/>
                </a:lnTo>
                <a:lnTo>
                  <a:pt x="2444" y="2350"/>
                </a:lnTo>
                <a:lnTo>
                  <a:pt x="2431" y="2337"/>
                </a:lnTo>
                <a:lnTo>
                  <a:pt x="2417" y="2326"/>
                </a:lnTo>
                <a:lnTo>
                  <a:pt x="2400" y="2316"/>
                </a:lnTo>
                <a:lnTo>
                  <a:pt x="2315" y="2267"/>
                </a:lnTo>
                <a:lnTo>
                  <a:pt x="2226" y="2222"/>
                </a:lnTo>
                <a:lnTo>
                  <a:pt x="2136" y="2182"/>
                </a:lnTo>
                <a:lnTo>
                  <a:pt x="2043" y="2147"/>
                </a:lnTo>
                <a:lnTo>
                  <a:pt x="1947" y="2116"/>
                </a:lnTo>
                <a:lnTo>
                  <a:pt x="1849" y="2091"/>
                </a:lnTo>
                <a:lnTo>
                  <a:pt x="1749" y="2070"/>
                </a:lnTo>
                <a:lnTo>
                  <a:pt x="1647" y="2054"/>
                </a:lnTo>
                <a:lnTo>
                  <a:pt x="1542" y="2042"/>
                </a:lnTo>
                <a:lnTo>
                  <a:pt x="1435" y="2035"/>
                </a:lnTo>
                <a:lnTo>
                  <a:pt x="1327" y="2033"/>
                </a:lnTo>
                <a:close/>
                <a:moveTo>
                  <a:pt x="1301" y="1419"/>
                </a:moveTo>
                <a:lnTo>
                  <a:pt x="1219" y="1420"/>
                </a:lnTo>
                <a:lnTo>
                  <a:pt x="1142" y="1423"/>
                </a:lnTo>
                <a:lnTo>
                  <a:pt x="1068" y="1428"/>
                </a:lnTo>
                <a:lnTo>
                  <a:pt x="999" y="1434"/>
                </a:lnTo>
                <a:lnTo>
                  <a:pt x="932" y="1443"/>
                </a:lnTo>
                <a:lnTo>
                  <a:pt x="867" y="1454"/>
                </a:lnTo>
                <a:lnTo>
                  <a:pt x="806" y="1465"/>
                </a:lnTo>
                <a:lnTo>
                  <a:pt x="746" y="1477"/>
                </a:lnTo>
                <a:lnTo>
                  <a:pt x="687" y="1491"/>
                </a:lnTo>
                <a:lnTo>
                  <a:pt x="630" y="1505"/>
                </a:lnTo>
                <a:lnTo>
                  <a:pt x="573" y="1521"/>
                </a:lnTo>
                <a:lnTo>
                  <a:pt x="546" y="1531"/>
                </a:lnTo>
                <a:lnTo>
                  <a:pt x="523" y="1544"/>
                </a:lnTo>
                <a:lnTo>
                  <a:pt x="503" y="1560"/>
                </a:lnTo>
                <a:lnTo>
                  <a:pt x="487" y="1578"/>
                </a:lnTo>
                <a:lnTo>
                  <a:pt x="475" y="1599"/>
                </a:lnTo>
                <a:lnTo>
                  <a:pt x="465" y="1623"/>
                </a:lnTo>
                <a:lnTo>
                  <a:pt x="460" y="1650"/>
                </a:lnTo>
                <a:lnTo>
                  <a:pt x="458" y="1678"/>
                </a:lnTo>
                <a:lnTo>
                  <a:pt x="461" y="1708"/>
                </a:lnTo>
                <a:lnTo>
                  <a:pt x="470" y="1736"/>
                </a:lnTo>
                <a:lnTo>
                  <a:pt x="483" y="1761"/>
                </a:lnTo>
                <a:lnTo>
                  <a:pt x="501" y="1782"/>
                </a:lnTo>
                <a:lnTo>
                  <a:pt x="522" y="1800"/>
                </a:lnTo>
                <a:lnTo>
                  <a:pt x="547" y="1814"/>
                </a:lnTo>
                <a:lnTo>
                  <a:pt x="574" y="1823"/>
                </a:lnTo>
                <a:lnTo>
                  <a:pt x="603" y="1826"/>
                </a:lnTo>
                <a:lnTo>
                  <a:pt x="622" y="1825"/>
                </a:lnTo>
                <a:lnTo>
                  <a:pt x="638" y="1822"/>
                </a:lnTo>
                <a:lnTo>
                  <a:pt x="655" y="1816"/>
                </a:lnTo>
                <a:lnTo>
                  <a:pt x="673" y="1811"/>
                </a:lnTo>
                <a:lnTo>
                  <a:pt x="692" y="1805"/>
                </a:lnTo>
                <a:lnTo>
                  <a:pt x="766" y="1785"/>
                </a:lnTo>
                <a:lnTo>
                  <a:pt x="843" y="1770"/>
                </a:lnTo>
                <a:lnTo>
                  <a:pt x="926" y="1755"/>
                </a:lnTo>
                <a:lnTo>
                  <a:pt x="1012" y="1743"/>
                </a:lnTo>
                <a:lnTo>
                  <a:pt x="1103" y="1734"/>
                </a:lnTo>
                <a:lnTo>
                  <a:pt x="1197" y="1728"/>
                </a:lnTo>
                <a:lnTo>
                  <a:pt x="1295" y="1726"/>
                </a:lnTo>
                <a:lnTo>
                  <a:pt x="1409" y="1728"/>
                </a:lnTo>
                <a:lnTo>
                  <a:pt x="1519" y="1736"/>
                </a:lnTo>
                <a:lnTo>
                  <a:pt x="1629" y="1747"/>
                </a:lnTo>
                <a:lnTo>
                  <a:pt x="1735" y="1764"/>
                </a:lnTo>
                <a:lnTo>
                  <a:pt x="1839" y="1784"/>
                </a:lnTo>
                <a:lnTo>
                  <a:pt x="1940" y="1809"/>
                </a:lnTo>
                <a:lnTo>
                  <a:pt x="2038" y="1837"/>
                </a:lnTo>
                <a:lnTo>
                  <a:pt x="2131" y="1869"/>
                </a:lnTo>
                <a:lnTo>
                  <a:pt x="2222" y="1904"/>
                </a:lnTo>
                <a:lnTo>
                  <a:pt x="2308" y="1942"/>
                </a:lnTo>
                <a:lnTo>
                  <a:pt x="2390" y="1984"/>
                </a:lnTo>
                <a:lnTo>
                  <a:pt x="2468" y="2028"/>
                </a:lnTo>
                <a:lnTo>
                  <a:pt x="2484" y="2038"/>
                </a:lnTo>
                <a:lnTo>
                  <a:pt x="2500" y="2046"/>
                </a:lnTo>
                <a:lnTo>
                  <a:pt x="2518" y="2054"/>
                </a:lnTo>
                <a:lnTo>
                  <a:pt x="2538" y="2059"/>
                </a:lnTo>
                <a:lnTo>
                  <a:pt x="2560" y="2061"/>
                </a:lnTo>
                <a:lnTo>
                  <a:pt x="2590" y="2058"/>
                </a:lnTo>
                <a:lnTo>
                  <a:pt x="2617" y="2050"/>
                </a:lnTo>
                <a:lnTo>
                  <a:pt x="2641" y="2036"/>
                </a:lnTo>
                <a:lnTo>
                  <a:pt x="2663" y="2018"/>
                </a:lnTo>
                <a:lnTo>
                  <a:pt x="2680" y="1997"/>
                </a:lnTo>
                <a:lnTo>
                  <a:pt x="2693" y="1971"/>
                </a:lnTo>
                <a:lnTo>
                  <a:pt x="2701" y="1944"/>
                </a:lnTo>
                <a:lnTo>
                  <a:pt x="2704" y="1914"/>
                </a:lnTo>
                <a:lnTo>
                  <a:pt x="2702" y="1882"/>
                </a:lnTo>
                <a:lnTo>
                  <a:pt x="2696" y="1853"/>
                </a:lnTo>
                <a:lnTo>
                  <a:pt x="2685" y="1828"/>
                </a:lnTo>
                <a:lnTo>
                  <a:pt x="2669" y="1805"/>
                </a:lnTo>
                <a:lnTo>
                  <a:pt x="2648" y="1783"/>
                </a:lnTo>
                <a:lnTo>
                  <a:pt x="2620" y="1765"/>
                </a:lnTo>
                <a:lnTo>
                  <a:pt x="2526" y="1711"/>
                </a:lnTo>
                <a:lnTo>
                  <a:pt x="2428" y="1661"/>
                </a:lnTo>
                <a:lnTo>
                  <a:pt x="2326" y="1617"/>
                </a:lnTo>
                <a:lnTo>
                  <a:pt x="2222" y="1575"/>
                </a:lnTo>
                <a:lnTo>
                  <a:pt x="2114" y="1539"/>
                </a:lnTo>
                <a:lnTo>
                  <a:pt x="2003" y="1508"/>
                </a:lnTo>
                <a:lnTo>
                  <a:pt x="1891" y="1481"/>
                </a:lnTo>
                <a:lnTo>
                  <a:pt x="1776" y="1459"/>
                </a:lnTo>
                <a:lnTo>
                  <a:pt x="1660" y="1441"/>
                </a:lnTo>
                <a:lnTo>
                  <a:pt x="1541" y="1429"/>
                </a:lnTo>
                <a:lnTo>
                  <a:pt x="1421" y="1421"/>
                </a:lnTo>
                <a:lnTo>
                  <a:pt x="1301" y="1419"/>
                </a:lnTo>
                <a:close/>
                <a:moveTo>
                  <a:pt x="1339" y="773"/>
                </a:moveTo>
                <a:lnTo>
                  <a:pt x="1220" y="774"/>
                </a:lnTo>
                <a:lnTo>
                  <a:pt x="1104" y="779"/>
                </a:lnTo>
                <a:lnTo>
                  <a:pt x="990" y="787"/>
                </a:lnTo>
                <a:lnTo>
                  <a:pt x="879" y="800"/>
                </a:lnTo>
                <a:lnTo>
                  <a:pt x="771" y="816"/>
                </a:lnTo>
                <a:lnTo>
                  <a:pt x="665" y="836"/>
                </a:lnTo>
                <a:lnTo>
                  <a:pt x="562" y="861"/>
                </a:lnTo>
                <a:lnTo>
                  <a:pt x="462" y="888"/>
                </a:lnTo>
                <a:lnTo>
                  <a:pt x="440" y="896"/>
                </a:lnTo>
                <a:lnTo>
                  <a:pt x="419" y="907"/>
                </a:lnTo>
                <a:lnTo>
                  <a:pt x="399" y="921"/>
                </a:lnTo>
                <a:lnTo>
                  <a:pt x="381" y="937"/>
                </a:lnTo>
                <a:lnTo>
                  <a:pt x="364" y="957"/>
                </a:lnTo>
                <a:lnTo>
                  <a:pt x="352" y="980"/>
                </a:lnTo>
                <a:lnTo>
                  <a:pt x="342" y="1006"/>
                </a:lnTo>
                <a:lnTo>
                  <a:pt x="335" y="1036"/>
                </a:lnTo>
                <a:lnTo>
                  <a:pt x="333" y="1067"/>
                </a:lnTo>
                <a:lnTo>
                  <a:pt x="335" y="1100"/>
                </a:lnTo>
                <a:lnTo>
                  <a:pt x="344" y="1131"/>
                </a:lnTo>
                <a:lnTo>
                  <a:pt x="356" y="1159"/>
                </a:lnTo>
                <a:lnTo>
                  <a:pt x="373" y="1184"/>
                </a:lnTo>
                <a:lnTo>
                  <a:pt x="394" y="1205"/>
                </a:lnTo>
                <a:lnTo>
                  <a:pt x="418" y="1223"/>
                </a:lnTo>
                <a:lnTo>
                  <a:pt x="446" y="1236"/>
                </a:lnTo>
                <a:lnTo>
                  <a:pt x="475" y="1245"/>
                </a:lnTo>
                <a:lnTo>
                  <a:pt x="507" y="1247"/>
                </a:lnTo>
                <a:lnTo>
                  <a:pt x="532" y="1245"/>
                </a:lnTo>
                <a:lnTo>
                  <a:pt x="557" y="1239"/>
                </a:lnTo>
                <a:lnTo>
                  <a:pt x="580" y="1233"/>
                </a:lnTo>
                <a:lnTo>
                  <a:pt x="602" y="1227"/>
                </a:lnTo>
                <a:lnTo>
                  <a:pt x="703" y="1201"/>
                </a:lnTo>
                <a:lnTo>
                  <a:pt x="806" y="1181"/>
                </a:lnTo>
                <a:lnTo>
                  <a:pt x="911" y="1164"/>
                </a:lnTo>
                <a:lnTo>
                  <a:pt x="1017" y="1151"/>
                </a:lnTo>
                <a:lnTo>
                  <a:pt x="1125" y="1143"/>
                </a:lnTo>
                <a:lnTo>
                  <a:pt x="1232" y="1137"/>
                </a:lnTo>
                <a:lnTo>
                  <a:pt x="1340" y="1136"/>
                </a:lnTo>
                <a:lnTo>
                  <a:pt x="1440" y="1137"/>
                </a:lnTo>
                <a:lnTo>
                  <a:pt x="1541" y="1142"/>
                </a:lnTo>
                <a:lnTo>
                  <a:pt x="1641" y="1149"/>
                </a:lnTo>
                <a:lnTo>
                  <a:pt x="1741" y="1160"/>
                </a:lnTo>
                <a:lnTo>
                  <a:pt x="1839" y="1172"/>
                </a:lnTo>
                <a:lnTo>
                  <a:pt x="1937" y="1188"/>
                </a:lnTo>
                <a:lnTo>
                  <a:pt x="2033" y="1207"/>
                </a:lnTo>
                <a:lnTo>
                  <a:pt x="2126" y="1229"/>
                </a:lnTo>
                <a:lnTo>
                  <a:pt x="2217" y="1253"/>
                </a:lnTo>
                <a:lnTo>
                  <a:pt x="2305" y="1280"/>
                </a:lnTo>
                <a:lnTo>
                  <a:pt x="2391" y="1309"/>
                </a:lnTo>
                <a:lnTo>
                  <a:pt x="2473" y="1342"/>
                </a:lnTo>
                <a:lnTo>
                  <a:pt x="2551" y="1376"/>
                </a:lnTo>
                <a:lnTo>
                  <a:pt x="2625" y="1413"/>
                </a:lnTo>
                <a:lnTo>
                  <a:pt x="2695" y="1454"/>
                </a:lnTo>
                <a:lnTo>
                  <a:pt x="2714" y="1464"/>
                </a:lnTo>
                <a:lnTo>
                  <a:pt x="2732" y="1472"/>
                </a:lnTo>
                <a:lnTo>
                  <a:pt x="2750" y="1478"/>
                </a:lnTo>
                <a:lnTo>
                  <a:pt x="2769" y="1481"/>
                </a:lnTo>
                <a:lnTo>
                  <a:pt x="2790" y="1482"/>
                </a:lnTo>
                <a:lnTo>
                  <a:pt x="2820" y="1480"/>
                </a:lnTo>
                <a:lnTo>
                  <a:pt x="2849" y="1472"/>
                </a:lnTo>
                <a:lnTo>
                  <a:pt x="2876" y="1459"/>
                </a:lnTo>
                <a:lnTo>
                  <a:pt x="2900" y="1442"/>
                </a:lnTo>
                <a:lnTo>
                  <a:pt x="2922" y="1422"/>
                </a:lnTo>
                <a:lnTo>
                  <a:pt x="2938" y="1397"/>
                </a:lnTo>
                <a:lnTo>
                  <a:pt x="2952" y="1370"/>
                </a:lnTo>
                <a:lnTo>
                  <a:pt x="2960" y="1339"/>
                </a:lnTo>
                <a:lnTo>
                  <a:pt x="2963" y="1306"/>
                </a:lnTo>
                <a:lnTo>
                  <a:pt x="2961" y="1274"/>
                </a:lnTo>
                <a:lnTo>
                  <a:pt x="2956" y="1246"/>
                </a:lnTo>
                <a:lnTo>
                  <a:pt x="2948" y="1221"/>
                </a:lnTo>
                <a:lnTo>
                  <a:pt x="2936" y="1199"/>
                </a:lnTo>
                <a:lnTo>
                  <a:pt x="2923" y="1180"/>
                </a:lnTo>
                <a:lnTo>
                  <a:pt x="2907" y="1163"/>
                </a:lnTo>
                <a:lnTo>
                  <a:pt x="2888" y="1148"/>
                </a:lnTo>
                <a:lnTo>
                  <a:pt x="2869" y="1135"/>
                </a:lnTo>
                <a:lnTo>
                  <a:pt x="2783" y="1087"/>
                </a:lnTo>
                <a:lnTo>
                  <a:pt x="2694" y="1042"/>
                </a:lnTo>
                <a:lnTo>
                  <a:pt x="2601" y="1002"/>
                </a:lnTo>
                <a:lnTo>
                  <a:pt x="2505" y="965"/>
                </a:lnTo>
                <a:lnTo>
                  <a:pt x="2407" y="931"/>
                </a:lnTo>
                <a:lnTo>
                  <a:pt x="2306" y="900"/>
                </a:lnTo>
                <a:lnTo>
                  <a:pt x="2203" y="872"/>
                </a:lnTo>
                <a:lnTo>
                  <a:pt x="2098" y="849"/>
                </a:lnTo>
                <a:lnTo>
                  <a:pt x="1991" y="828"/>
                </a:lnTo>
                <a:lnTo>
                  <a:pt x="1884" y="811"/>
                </a:lnTo>
                <a:lnTo>
                  <a:pt x="1775" y="797"/>
                </a:lnTo>
                <a:lnTo>
                  <a:pt x="1666" y="786"/>
                </a:lnTo>
                <a:lnTo>
                  <a:pt x="1557" y="778"/>
                </a:lnTo>
                <a:lnTo>
                  <a:pt x="1447" y="774"/>
                </a:lnTo>
                <a:lnTo>
                  <a:pt x="1339" y="773"/>
                </a:lnTo>
                <a:close/>
                <a:moveTo>
                  <a:pt x="1652" y="0"/>
                </a:moveTo>
                <a:lnTo>
                  <a:pt x="3296" y="0"/>
                </a:lnTo>
                <a:lnTo>
                  <a:pt x="3296" y="3357"/>
                </a:lnTo>
                <a:lnTo>
                  <a:pt x="0" y="3357"/>
                </a:lnTo>
                <a:lnTo>
                  <a:pt x="0" y="0"/>
                </a:lnTo>
                <a:lnTo>
                  <a:pt x="1652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4" name="Freeform 354"/>
          <p:cNvSpPr>
            <a:spLocks/>
          </p:cNvSpPr>
          <p:nvPr/>
        </p:nvSpPr>
        <p:spPr bwMode="auto">
          <a:xfrm>
            <a:off x="8598931" y="4915481"/>
            <a:ext cx="273514" cy="317329"/>
          </a:xfrm>
          <a:custGeom>
            <a:avLst/>
            <a:gdLst>
              <a:gd name="T0" fmla="*/ 2506 w 2885"/>
              <a:gd name="T1" fmla="*/ 13 h 3347"/>
              <a:gd name="T2" fmla="*/ 2657 w 2885"/>
              <a:gd name="T3" fmla="*/ 77 h 3347"/>
              <a:gd name="T4" fmla="*/ 2777 w 2885"/>
              <a:gd name="T5" fmla="*/ 186 h 3347"/>
              <a:gd name="T6" fmla="*/ 2856 w 2885"/>
              <a:gd name="T7" fmla="*/ 330 h 3347"/>
              <a:gd name="T8" fmla="*/ 2885 w 2885"/>
              <a:gd name="T9" fmla="*/ 498 h 3347"/>
              <a:gd name="T10" fmla="*/ 2856 w 2885"/>
              <a:gd name="T11" fmla="*/ 666 h 3347"/>
              <a:gd name="T12" fmla="*/ 2777 w 2885"/>
              <a:gd name="T13" fmla="*/ 810 h 3347"/>
              <a:gd name="T14" fmla="*/ 2657 w 2885"/>
              <a:gd name="T15" fmla="*/ 919 h 3347"/>
              <a:gd name="T16" fmla="*/ 2506 w 2885"/>
              <a:gd name="T17" fmla="*/ 983 h 3347"/>
              <a:gd name="T18" fmla="*/ 2338 w 2885"/>
              <a:gd name="T19" fmla="*/ 993 h 3347"/>
              <a:gd name="T20" fmla="*/ 2190 w 2885"/>
              <a:gd name="T21" fmla="*/ 952 h 3347"/>
              <a:gd name="T22" fmla="*/ 978 w 2885"/>
              <a:gd name="T23" fmla="*/ 1595 h 3347"/>
              <a:gd name="T24" fmla="*/ 983 w 2885"/>
              <a:gd name="T25" fmla="*/ 1713 h 3347"/>
              <a:gd name="T26" fmla="*/ 2144 w 2885"/>
              <a:gd name="T27" fmla="*/ 2419 h 3347"/>
              <a:gd name="T28" fmla="*/ 2287 w 2885"/>
              <a:gd name="T29" fmla="*/ 2361 h 3347"/>
              <a:gd name="T30" fmla="*/ 2450 w 2885"/>
              <a:gd name="T31" fmla="*/ 2353 h 3347"/>
              <a:gd name="T32" fmla="*/ 2609 w 2885"/>
              <a:gd name="T33" fmla="*/ 2401 h 3347"/>
              <a:gd name="T34" fmla="*/ 2741 w 2885"/>
              <a:gd name="T35" fmla="*/ 2495 h 3347"/>
              <a:gd name="T36" fmla="*/ 2834 w 2885"/>
              <a:gd name="T37" fmla="*/ 2630 h 3347"/>
              <a:gd name="T38" fmla="*/ 2882 w 2885"/>
              <a:gd name="T39" fmla="*/ 2790 h 3347"/>
              <a:gd name="T40" fmla="*/ 2872 w 2885"/>
              <a:gd name="T41" fmla="*/ 2962 h 3347"/>
              <a:gd name="T42" fmla="*/ 2809 w 2885"/>
              <a:gd name="T43" fmla="*/ 3116 h 3347"/>
              <a:gd name="T44" fmla="*/ 2701 w 2885"/>
              <a:gd name="T45" fmla="*/ 3237 h 3347"/>
              <a:gd name="T46" fmla="*/ 2558 w 2885"/>
              <a:gd name="T47" fmla="*/ 3318 h 3347"/>
              <a:gd name="T48" fmla="*/ 2392 w 2885"/>
              <a:gd name="T49" fmla="*/ 3347 h 3347"/>
              <a:gd name="T50" fmla="*/ 2226 w 2885"/>
              <a:gd name="T51" fmla="*/ 3318 h 3347"/>
              <a:gd name="T52" fmla="*/ 2084 w 2885"/>
              <a:gd name="T53" fmla="*/ 3237 h 3347"/>
              <a:gd name="T54" fmla="*/ 1976 w 2885"/>
              <a:gd name="T55" fmla="*/ 3116 h 3347"/>
              <a:gd name="T56" fmla="*/ 1913 w 2885"/>
              <a:gd name="T57" fmla="*/ 2963 h 3347"/>
              <a:gd name="T58" fmla="*/ 1902 w 2885"/>
              <a:gd name="T59" fmla="*/ 2808 h 3347"/>
              <a:gd name="T60" fmla="*/ 741 w 2885"/>
              <a:gd name="T61" fmla="*/ 2103 h 3347"/>
              <a:gd name="T62" fmla="*/ 598 w 2885"/>
              <a:gd name="T63" fmla="*/ 2160 h 3347"/>
              <a:gd name="T64" fmla="*/ 436 w 2885"/>
              <a:gd name="T65" fmla="*/ 2168 h 3347"/>
              <a:gd name="T66" fmla="*/ 276 w 2885"/>
              <a:gd name="T67" fmla="*/ 2121 h 3347"/>
              <a:gd name="T68" fmla="*/ 144 w 2885"/>
              <a:gd name="T69" fmla="*/ 2026 h 3347"/>
              <a:gd name="T70" fmla="*/ 50 w 2885"/>
              <a:gd name="T71" fmla="*/ 1893 h 3347"/>
              <a:gd name="T72" fmla="*/ 3 w 2885"/>
              <a:gd name="T73" fmla="*/ 1731 h 3347"/>
              <a:gd name="T74" fmla="*/ 13 w 2885"/>
              <a:gd name="T75" fmla="*/ 1559 h 3347"/>
              <a:gd name="T76" fmla="*/ 77 w 2885"/>
              <a:gd name="T77" fmla="*/ 1406 h 3347"/>
              <a:gd name="T78" fmla="*/ 184 w 2885"/>
              <a:gd name="T79" fmla="*/ 1284 h 3347"/>
              <a:gd name="T80" fmla="*/ 327 w 2885"/>
              <a:gd name="T81" fmla="*/ 1203 h 3347"/>
              <a:gd name="T82" fmla="*/ 493 w 2885"/>
              <a:gd name="T83" fmla="*/ 1175 h 3347"/>
              <a:gd name="T84" fmla="*/ 648 w 2885"/>
              <a:gd name="T85" fmla="*/ 1201 h 3347"/>
              <a:gd name="T86" fmla="*/ 783 w 2885"/>
              <a:gd name="T87" fmla="*/ 1272 h 3347"/>
              <a:gd name="T88" fmla="*/ 1900 w 2885"/>
              <a:gd name="T89" fmla="*/ 498 h 3347"/>
              <a:gd name="T90" fmla="*/ 1928 w 2885"/>
              <a:gd name="T91" fmla="*/ 330 h 3347"/>
              <a:gd name="T92" fmla="*/ 2007 w 2885"/>
              <a:gd name="T93" fmla="*/ 186 h 3347"/>
              <a:gd name="T94" fmla="*/ 2128 w 2885"/>
              <a:gd name="T95" fmla="*/ 77 h 3347"/>
              <a:gd name="T96" fmla="*/ 2279 w 2885"/>
              <a:gd name="T97" fmla="*/ 13 h 3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885" h="3347">
                <a:moveTo>
                  <a:pt x="2392" y="0"/>
                </a:moveTo>
                <a:lnTo>
                  <a:pt x="2450" y="3"/>
                </a:lnTo>
                <a:lnTo>
                  <a:pt x="2506" y="13"/>
                </a:lnTo>
                <a:lnTo>
                  <a:pt x="2558" y="28"/>
                </a:lnTo>
                <a:lnTo>
                  <a:pt x="2609" y="50"/>
                </a:lnTo>
                <a:lnTo>
                  <a:pt x="2657" y="77"/>
                </a:lnTo>
                <a:lnTo>
                  <a:pt x="2701" y="109"/>
                </a:lnTo>
                <a:lnTo>
                  <a:pt x="2741" y="146"/>
                </a:lnTo>
                <a:lnTo>
                  <a:pt x="2777" y="186"/>
                </a:lnTo>
                <a:lnTo>
                  <a:pt x="2809" y="231"/>
                </a:lnTo>
                <a:lnTo>
                  <a:pt x="2835" y="279"/>
                </a:lnTo>
                <a:lnTo>
                  <a:pt x="2856" y="330"/>
                </a:lnTo>
                <a:lnTo>
                  <a:pt x="2872" y="384"/>
                </a:lnTo>
                <a:lnTo>
                  <a:pt x="2882" y="440"/>
                </a:lnTo>
                <a:lnTo>
                  <a:pt x="2885" y="498"/>
                </a:lnTo>
                <a:lnTo>
                  <a:pt x="2882" y="556"/>
                </a:lnTo>
                <a:lnTo>
                  <a:pt x="2872" y="613"/>
                </a:lnTo>
                <a:lnTo>
                  <a:pt x="2856" y="666"/>
                </a:lnTo>
                <a:lnTo>
                  <a:pt x="2835" y="717"/>
                </a:lnTo>
                <a:lnTo>
                  <a:pt x="2809" y="765"/>
                </a:lnTo>
                <a:lnTo>
                  <a:pt x="2777" y="810"/>
                </a:lnTo>
                <a:lnTo>
                  <a:pt x="2741" y="850"/>
                </a:lnTo>
                <a:lnTo>
                  <a:pt x="2701" y="887"/>
                </a:lnTo>
                <a:lnTo>
                  <a:pt x="2657" y="919"/>
                </a:lnTo>
                <a:lnTo>
                  <a:pt x="2609" y="946"/>
                </a:lnTo>
                <a:lnTo>
                  <a:pt x="2558" y="967"/>
                </a:lnTo>
                <a:lnTo>
                  <a:pt x="2506" y="983"/>
                </a:lnTo>
                <a:lnTo>
                  <a:pt x="2450" y="993"/>
                </a:lnTo>
                <a:lnTo>
                  <a:pt x="2392" y="996"/>
                </a:lnTo>
                <a:lnTo>
                  <a:pt x="2338" y="993"/>
                </a:lnTo>
                <a:lnTo>
                  <a:pt x="2287" y="984"/>
                </a:lnTo>
                <a:lnTo>
                  <a:pt x="2237" y="970"/>
                </a:lnTo>
                <a:lnTo>
                  <a:pt x="2190" y="952"/>
                </a:lnTo>
                <a:lnTo>
                  <a:pt x="2144" y="928"/>
                </a:lnTo>
                <a:lnTo>
                  <a:pt x="2101" y="899"/>
                </a:lnTo>
                <a:lnTo>
                  <a:pt x="978" y="1595"/>
                </a:lnTo>
                <a:lnTo>
                  <a:pt x="983" y="1633"/>
                </a:lnTo>
                <a:lnTo>
                  <a:pt x="985" y="1673"/>
                </a:lnTo>
                <a:lnTo>
                  <a:pt x="983" y="1713"/>
                </a:lnTo>
                <a:lnTo>
                  <a:pt x="978" y="1752"/>
                </a:lnTo>
                <a:lnTo>
                  <a:pt x="2101" y="2447"/>
                </a:lnTo>
                <a:lnTo>
                  <a:pt x="2144" y="2419"/>
                </a:lnTo>
                <a:lnTo>
                  <a:pt x="2190" y="2395"/>
                </a:lnTo>
                <a:lnTo>
                  <a:pt x="2237" y="2376"/>
                </a:lnTo>
                <a:lnTo>
                  <a:pt x="2287" y="2361"/>
                </a:lnTo>
                <a:lnTo>
                  <a:pt x="2338" y="2353"/>
                </a:lnTo>
                <a:lnTo>
                  <a:pt x="2392" y="2349"/>
                </a:lnTo>
                <a:lnTo>
                  <a:pt x="2450" y="2353"/>
                </a:lnTo>
                <a:lnTo>
                  <a:pt x="2506" y="2362"/>
                </a:lnTo>
                <a:lnTo>
                  <a:pt x="2558" y="2379"/>
                </a:lnTo>
                <a:lnTo>
                  <a:pt x="2609" y="2401"/>
                </a:lnTo>
                <a:lnTo>
                  <a:pt x="2657" y="2428"/>
                </a:lnTo>
                <a:lnTo>
                  <a:pt x="2701" y="2459"/>
                </a:lnTo>
                <a:lnTo>
                  <a:pt x="2741" y="2495"/>
                </a:lnTo>
                <a:lnTo>
                  <a:pt x="2777" y="2537"/>
                </a:lnTo>
                <a:lnTo>
                  <a:pt x="2809" y="2582"/>
                </a:lnTo>
                <a:lnTo>
                  <a:pt x="2834" y="2630"/>
                </a:lnTo>
                <a:lnTo>
                  <a:pt x="2856" y="2681"/>
                </a:lnTo>
                <a:lnTo>
                  <a:pt x="2872" y="2734"/>
                </a:lnTo>
                <a:lnTo>
                  <a:pt x="2882" y="2790"/>
                </a:lnTo>
                <a:lnTo>
                  <a:pt x="2885" y="2849"/>
                </a:lnTo>
                <a:lnTo>
                  <a:pt x="2882" y="2907"/>
                </a:lnTo>
                <a:lnTo>
                  <a:pt x="2872" y="2962"/>
                </a:lnTo>
                <a:lnTo>
                  <a:pt x="2856" y="3017"/>
                </a:lnTo>
                <a:lnTo>
                  <a:pt x="2835" y="3068"/>
                </a:lnTo>
                <a:lnTo>
                  <a:pt x="2809" y="3116"/>
                </a:lnTo>
                <a:lnTo>
                  <a:pt x="2777" y="3159"/>
                </a:lnTo>
                <a:lnTo>
                  <a:pt x="2741" y="3201"/>
                </a:lnTo>
                <a:lnTo>
                  <a:pt x="2701" y="3237"/>
                </a:lnTo>
                <a:lnTo>
                  <a:pt x="2657" y="3268"/>
                </a:lnTo>
                <a:lnTo>
                  <a:pt x="2609" y="3296"/>
                </a:lnTo>
                <a:lnTo>
                  <a:pt x="2558" y="3318"/>
                </a:lnTo>
                <a:lnTo>
                  <a:pt x="2506" y="3334"/>
                </a:lnTo>
                <a:lnTo>
                  <a:pt x="2450" y="3344"/>
                </a:lnTo>
                <a:lnTo>
                  <a:pt x="2392" y="3347"/>
                </a:lnTo>
                <a:lnTo>
                  <a:pt x="2335" y="3344"/>
                </a:lnTo>
                <a:lnTo>
                  <a:pt x="2279" y="3334"/>
                </a:lnTo>
                <a:lnTo>
                  <a:pt x="2226" y="3318"/>
                </a:lnTo>
                <a:lnTo>
                  <a:pt x="2176" y="3296"/>
                </a:lnTo>
                <a:lnTo>
                  <a:pt x="2128" y="3270"/>
                </a:lnTo>
                <a:lnTo>
                  <a:pt x="2084" y="3237"/>
                </a:lnTo>
                <a:lnTo>
                  <a:pt x="2044" y="3201"/>
                </a:lnTo>
                <a:lnTo>
                  <a:pt x="2007" y="3161"/>
                </a:lnTo>
                <a:lnTo>
                  <a:pt x="1976" y="3116"/>
                </a:lnTo>
                <a:lnTo>
                  <a:pt x="1949" y="3068"/>
                </a:lnTo>
                <a:lnTo>
                  <a:pt x="1928" y="3017"/>
                </a:lnTo>
                <a:lnTo>
                  <a:pt x="1913" y="2963"/>
                </a:lnTo>
                <a:lnTo>
                  <a:pt x="1903" y="2907"/>
                </a:lnTo>
                <a:lnTo>
                  <a:pt x="1900" y="2849"/>
                </a:lnTo>
                <a:lnTo>
                  <a:pt x="1902" y="2808"/>
                </a:lnTo>
                <a:lnTo>
                  <a:pt x="1907" y="2769"/>
                </a:lnTo>
                <a:lnTo>
                  <a:pt x="783" y="2075"/>
                </a:lnTo>
                <a:lnTo>
                  <a:pt x="741" y="2103"/>
                </a:lnTo>
                <a:lnTo>
                  <a:pt x="695" y="2127"/>
                </a:lnTo>
                <a:lnTo>
                  <a:pt x="648" y="2145"/>
                </a:lnTo>
                <a:lnTo>
                  <a:pt x="598" y="2160"/>
                </a:lnTo>
                <a:lnTo>
                  <a:pt x="547" y="2168"/>
                </a:lnTo>
                <a:lnTo>
                  <a:pt x="493" y="2172"/>
                </a:lnTo>
                <a:lnTo>
                  <a:pt x="436" y="2168"/>
                </a:lnTo>
                <a:lnTo>
                  <a:pt x="380" y="2159"/>
                </a:lnTo>
                <a:lnTo>
                  <a:pt x="327" y="2142"/>
                </a:lnTo>
                <a:lnTo>
                  <a:pt x="276" y="2121"/>
                </a:lnTo>
                <a:lnTo>
                  <a:pt x="229" y="2094"/>
                </a:lnTo>
                <a:lnTo>
                  <a:pt x="184" y="2063"/>
                </a:lnTo>
                <a:lnTo>
                  <a:pt x="144" y="2026"/>
                </a:lnTo>
                <a:lnTo>
                  <a:pt x="108" y="1985"/>
                </a:lnTo>
                <a:lnTo>
                  <a:pt x="77" y="1940"/>
                </a:lnTo>
                <a:lnTo>
                  <a:pt x="50" y="1893"/>
                </a:lnTo>
                <a:lnTo>
                  <a:pt x="28" y="1841"/>
                </a:lnTo>
                <a:lnTo>
                  <a:pt x="13" y="1788"/>
                </a:lnTo>
                <a:lnTo>
                  <a:pt x="3" y="1731"/>
                </a:lnTo>
                <a:lnTo>
                  <a:pt x="0" y="1673"/>
                </a:lnTo>
                <a:lnTo>
                  <a:pt x="3" y="1614"/>
                </a:lnTo>
                <a:lnTo>
                  <a:pt x="13" y="1559"/>
                </a:lnTo>
                <a:lnTo>
                  <a:pt x="28" y="1505"/>
                </a:lnTo>
                <a:lnTo>
                  <a:pt x="50" y="1454"/>
                </a:lnTo>
                <a:lnTo>
                  <a:pt x="77" y="1406"/>
                </a:lnTo>
                <a:lnTo>
                  <a:pt x="108" y="1362"/>
                </a:lnTo>
                <a:lnTo>
                  <a:pt x="144" y="1321"/>
                </a:lnTo>
                <a:lnTo>
                  <a:pt x="184" y="1284"/>
                </a:lnTo>
                <a:lnTo>
                  <a:pt x="229" y="1253"/>
                </a:lnTo>
                <a:lnTo>
                  <a:pt x="276" y="1225"/>
                </a:lnTo>
                <a:lnTo>
                  <a:pt x="327" y="1203"/>
                </a:lnTo>
                <a:lnTo>
                  <a:pt x="380" y="1188"/>
                </a:lnTo>
                <a:lnTo>
                  <a:pt x="436" y="1178"/>
                </a:lnTo>
                <a:lnTo>
                  <a:pt x="493" y="1175"/>
                </a:lnTo>
                <a:lnTo>
                  <a:pt x="547" y="1178"/>
                </a:lnTo>
                <a:lnTo>
                  <a:pt x="598" y="1187"/>
                </a:lnTo>
                <a:lnTo>
                  <a:pt x="648" y="1201"/>
                </a:lnTo>
                <a:lnTo>
                  <a:pt x="695" y="1220"/>
                </a:lnTo>
                <a:lnTo>
                  <a:pt x="741" y="1244"/>
                </a:lnTo>
                <a:lnTo>
                  <a:pt x="783" y="1272"/>
                </a:lnTo>
                <a:lnTo>
                  <a:pt x="1907" y="577"/>
                </a:lnTo>
                <a:lnTo>
                  <a:pt x="1902" y="537"/>
                </a:lnTo>
                <a:lnTo>
                  <a:pt x="1900" y="498"/>
                </a:lnTo>
                <a:lnTo>
                  <a:pt x="1903" y="440"/>
                </a:lnTo>
                <a:lnTo>
                  <a:pt x="1913" y="384"/>
                </a:lnTo>
                <a:lnTo>
                  <a:pt x="1928" y="330"/>
                </a:lnTo>
                <a:lnTo>
                  <a:pt x="1949" y="279"/>
                </a:lnTo>
                <a:lnTo>
                  <a:pt x="1976" y="231"/>
                </a:lnTo>
                <a:lnTo>
                  <a:pt x="2007" y="186"/>
                </a:lnTo>
                <a:lnTo>
                  <a:pt x="2044" y="146"/>
                </a:lnTo>
                <a:lnTo>
                  <a:pt x="2084" y="109"/>
                </a:lnTo>
                <a:lnTo>
                  <a:pt x="2128" y="77"/>
                </a:lnTo>
                <a:lnTo>
                  <a:pt x="2176" y="50"/>
                </a:lnTo>
                <a:lnTo>
                  <a:pt x="2226" y="28"/>
                </a:lnTo>
                <a:lnTo>
                  <a:pt x="2279" y="13"/>
                </a:lnTo>
                <a:lnTo>
                  <a:pt x="2335" y="3"/>
                </a:lnTo>
                <a:lnTo>
                  <a:pt x="2392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8" name="Freeform 359"/>
          <p:cNvSpPr>
            <a:spLocks noEditPoints="1"/>
          </p:cNvSpPr>
          <p:nvPr/>
        </p:nvSpPr>
        <p:spPr bwMode="auto">
          <a:xfrm>
            <a:off x="7057432" y="4914485"/>
            <a:ext cx="320649" cy="319321"/>
          </a:xfrm>
          <a:custGeom>
            <a:avLst/>
            <a:gdLst>
              <a:gd name="T0" fmla="*/ 1518 w 3384"/>
              <a:gd name="T1" fmla="*/ 2943 h 3362"/>
              <a:gd name="T2" fmla="*/ 1826 w 3384"/>
              <a:gd name="T3" fmla="*/ 3203 h 3362"/>
              <a:gd name="T4" fmla="*/ 1985 w 3384"/>
              <a:gd name="T5" fmla="*/ 3197 h 3362"/>
              <a:gd name="T6" fmla="*/ 2084 w 3384"/>
              <a:gd name="T7" fmla="*/ 3079 h 3362"/>
              <a:gd name="T8" fmla="*/ 2067 w 3384"/>
              <a:gd name="T9" fmla="*/ 2916 h 3362"/>
              <a:gd name="T10" fmla="*/ 1833 w 3384"/>
              <a:gd name="T11" fmla="*/ 2651 h 3362"/>
              <a:gd name="T12" fmla="*/ 1858 w 3384"/>
              <a:gd name="T13" fmla="*/ 2614 h 3362"/>
              <a:gd name="T14" fmla="*/ 2168 w 3384"/>
              <a:gd name="T15" fmla="*/ 2900 h 3362"/>
              <a:gd name="T16" fmla="*/ 2333 w 3384"/>
              <a:gd name="T17" fmla="*/ 2939 h 3362"/>
              <a:gd name="T18" fmla="*/ 2465 w 3384"/>
              <a:gd name="T19" fmla="*/ 2862 h 3362"/>
              <a:gd name="T20" fmla="*/ 2496 w 3384"/>
              <a:gd name="T21" fmla="*/ 2709 h 3362"/>
              <a:gd name="T22" fmla="*/ 2411 w 3384"/>
              <a:gd name="T23" fmla="*/ 2550 h 3362"/>
              <a:gd name="T24" fmla="*/ 2181 w 3384"/>
              <a:gd name="T25" fmla="*/ 2282 h 3362"/>
              <a:gd name="T26" fmla="*/ 2505 w 3384"/>
              <a:gd name="T27" fmla="*/ 2569 h 3362"/>
              <a:gd name="T28" fmla="*/ 2664 w 3384"/>
              <a:gd name="T29" fmla="*/ 2654 h 3362"/>
              <a:gd name="T30" fmla="*/ 2818 w 3384"/>
              <a:gd name="T31" fmla="*/ 2623 h 3362"/>
              <a:gd name="T32" fmla="*/ 2894 w 3384"/>
              <a:gd name="T33" fmla="*/ 2490 h 3362"/>
              <a:gd name="T34" fmla="*/ 2855 w 3384"/>
              <a:gd name="T35" fmla="*/ 2326 h 3362"/>
              <a:gd name="T36" fmla="*/ 2513 w 3384"/>
              <a:gd name="T37" fmla="*/ 1959 h 3362"/>
              <a:gd name="T38" fmla="*/ 2550 w 3384"/>
              <a:gd name="T39" fmla="*/ 1934 h 3362"/>
              <a:gd name="T40" fmla="*/ 2939 w 3384"/>
              <a:gd name="T41" fmla="*/ 2292 h 3362"/>
              <a:gd name="T42" fmla="*/ 3102 w 3384"/>
              <a:gd name="T43" fmla="*/ 2308 h 3362"/>
              <a:gd name="T44" fmla="*/ 3219 w 3384"/>
              <a:gd name="T45" fmla="*/ 2210 h 3362"/>
              <a:gd name="T46" fmla="*/ 3226 w 3384"/>
              <a:gd name="T47" fmla="*/ 2050 h 3362"/>
              <a:gd name="T48" fmla="*/ 1796 w 3384"/>
              <a:gd name="T49" fmla="*/ 571 h 3362"/>
              <a:gd name="T50" fmla="*/ 1221 w 3384"/>
              <a:gd name="T51" fmla="*/ 13 h 3362"/>
              <a:gd name="T52" fmla="*/ 2190 w 3384"/>
              <a:gd name="T53" fmla="*/ 4 h 3362"/>
              <a:gd name="T54" fmla="*/ 2285 w 3384"/>
              <a:gd name="T55" fmla="*/ 14 h 3362"/>
              <a:gd name="T56" fmla="*/ 3374 w 3384"/>
              <a:gd name="T57" fmla="*/ 1109 h 3362"/>
              <a:gd name="T58" fmla="*/ 3168 w 3384"/>
              <a:gd name="T59" fmla="*/ 1742 h 3362"/>
              <a:gd name="T60" fmla="*/ 3353 w 3384"/>
              <a:gd name="T61" fmla="*/ 1978 h 3362"/>
              <a:gd name="T62" fmla="*/ 3379 w 3384"/>
              <a:gd name="T63" fmla="*/ 2188 h 3362"/>
              <a:gd name="T64" fmla="*/ 3290 w 3384"/>
              <a:gd name="T65" fmla="*/ 2370 h 3362"/>
              <a:gd name="T66" fmla="*/ 3122 w 3384"/>
              <a:gd name="T67" fmla="*/ 2457 h 3362"/>
              <a:gd name="T68" fmla="*/ 3028 w 3384"/>
              <a:gd name="T69" fmla="*/ 2579 h 3362"/>
              <a:gd name="T70" fmla="*/ 2921 w 3384"/>
              <a:gd name="T71" fmla="*/ 2735 h 3362"/>
              <a:gd name="T72" fmla="*/ 2743 w 3384"/>
              <a:gd name="T73" fmla="*/ 2803 h 3362"/>
              <a:gd name="T74" fmla="*/ 2628 w 3384"/>
              <a:gd name="T75" fmla="*/ 2869 h 3362"/>
              <a:gd name="T76" fmla="*/ 2523 w 3384"/>
              <a:gd name="T77" fmla="*/ 3020 h 3362"/>
              <a:gd name="T78" fmla="*/ 2345 w 3384"/>
              <a:gd name="T79" fmla="*/ 3087 h 3362"/>
              <a:gd name="T80" fmla="*/ 2219 w 3384"/>
              <a:gd name="T81" fmla="*/ 3148 h 3362"/>
              <a:gd name="T82" fmla="*/ 2115 w 3384"/>
              <a:gd name="T83" fmla="*/ 3293 h 3362"/>
              <a:gd name="T84" fmla="*/ 1938 w 3384"/>
              <a:gd name="T85" fmla="*/ 3361 h 3362"/>
              <a:gd name="T86" fmla="*/ 1692 w 3384"/>
              <a:gd name="T87" fmla="*/ 3299 h 3362"/>
              <a:gd name="T88" fmla="*/ 1447 w 3384"/>
              <a:gd name="T89" fmla="*/ 3361 h 3362"/>
              <a:gd name="T90" fmla="*/ 1268 w 3384"/>
              <a:gd name="T91" fmla="*/ 3293 h 3362"/>
              <a:gd name="T92" fmla="*/ 1165 w 3384"/>
              <a:gd name="T93" fmla="*/ 3148 h 3362"/>
              <a:gd name="T94" fmla="*/ 1038 w 3384"/>
              <a:gd name="T95" fmla="*/ 3087 h 3362"/>
              <a:gd name="T96" fmla="*/ 860 w 3384"/>
              <a:gd name="T97" fmla="*/ 3020 h 3362"/>
              <a:gd name="T98" fmla="*/ 756 w 3384"/>
              <a:gd name="T99" fmla="*/ 2869 h 3362"/>
              <a:gd name="T100" fmla="*/ 642 w 3384"/>
              <a:gd name="T101" fmla="*/ 2803 h 3362"/>
              <a:gd name="T102" fmla="*/ 463 w 3384"/>
              <a:gd name="T103" fmla="*/ 2735 h 3362"/>
              <a:gd name="T104" fmla="*/ 356 w 3384"/>
              <a:gd name="T105" fmla="*/ 2579 h 3362"/>
              <a:gd name="T106" fmla="*/ 261 w 3384"/>
              <a:gd name="T107" fmla="*/ 2457 h 3362"/>
              <a:gd name="T108" fmla="*/ 93 w 3384"/>
              <a:gd name="T109" fmla="*/ 2370 h 3362"/>
              <a:gd name="T110" fmla="*/ 4 w 3384"/>
              <a:gd name="T111" fmla="*/ 2188 h 3362"/>
              <a:gd name="T112" fmla="*/ 31 w 3384"/>
              <a:gd name="T113" fmla="*/ 1978 h 3362"/>
              <a:gd name="T114" fmla="*/ 216 w 3384"/>
              <a:gd name="T115" fmla="*/ 1742 h 3362"/>
              <a:gd name="T116" fmla="*/ 2 w 3384"/>
              <a:gd name="T117" fmla="*/ 1134 h 3362"/>
              <a:gd name="T118" fmla="*/ 1081 w 3384"/>
              <a:gd name="T119" fmla="*/ 26 h 3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384" h="3362">
                <a:moveTo>
                  <a:pt x="1170" y="148"/>
                </a:moveTo>
                <a:lnTo>
                  <a:pt x="147" y="1170"/>
                </a:lnTo>
                <a:lnTo>
                  <a:pt x="408" y="1835"/>
                </a:lnTo>
                <a:lnTo>
                  <a:pt x="981" y="2408"/>
                </a:lnTo>
                <a:lnTo>
                  <a:pt x="1518" y="2943"/>
                </a:lnTo>
                <a:lnTo>
                  <a:pt x="1700" y="3127"/>
                </a:lnTo>
                <a:lnTo>
                  <a:pt x="1730" y="3152"/>
                </a:lnTo>
                <a:lnTo>
                  <a:pt x="1761" y="3175"/>
                </a:lnTo>
                <a:lnTo>
                  <a:pt x="1792" y="3192"/>
                </a:lnTo>
                <a:lnTo>
                  <a:pt x="1826" y="3203"/>
                </a:lnTo>
                <a:lnTo>
                  <a:pt x="1859" y="3212"/>
                </a:lnTo>
                <a:lnTo>
                  <a:pt x="1892" y="3215"/>
                </a:lnTo>
                <a:lnTo>
                  <a:pt x="1925" y="3214"/>
                </a:lnTo>
                <a:lnTo>
                  <a:pt x="1957" y="3207"/>
                </a:lnTo>
                <a:lnTo>
                  <a:pt x="1985" y="3197"/>
                </a:lnTo>
                <a:lnTo>
                  <a:pt x="2013" y="3181"/>
                </a:lnTo>
                <a:lnTo>
                  <a:pt x="2037" y="3161"/>
                </a:lnTo>
                <a:lnTo>
                  <a:pt x="2058" y="3136"/>
                </a:lnTo>
                <a:lnTo>
                  <a:pt x="2073" y="3109"/>
                </a:lnTo>
                <a:lnTo>
                  <a:pt x="2084" y="3079"/>
                </a:lnTo>
                <a:lnTo>
                  <a:pt x="2089" y="3048"/>
                </a:lnTo>
                <a:lnTo>
                  <a:pt x="2092" y="3015"/>
                </a:lnTo>
                <a:lnTo>
                  <a:pt x="2088" y="2983"/>
                </a:lnTo>
                <a:lnTo>
                  <a:pt x="2080" y="2950"/>
                </a:lnTo>
                <a:lnTo>
                  <a:pt x="2067" y="2916"/>
                </a:lnTo>
                <a:lnTo>
                  <a:pt x="2050" y="2884"/>
                </a:lnTo>
                <a:lnTo>
                  <a:pt x="2029" y="2853"/>
                </a:lnTo>
                <a:lnTo>
                  <a:pt x="2003" y="2825"/>
                </a:lnTo>
                <a:lnTo>
                  <a:pt x="1838" y="2659"/>
                </a:lnTo>
                <a:lnTo>
                  <a:pt x="1833" y="2651"/>
                </a:lnTo>
                <a:lnTo>
                  <a:pt x="1832" y="2641"/>
                </a:lnTo>
                <a:lnTo>
                  <a:pt x="1834" y="2630"/>
                </a:lnTo>
                <a:lnTo>
                  <a:pt x="1839" y="2622"/>
                </a:lnTo>
                <a:lnTo>
                  <a:pt x="1848" y="2616"/>
                </a:lnTo>
                <a:lnTo>
                  <a:pt x="1858" y="2614"/>
                </a:lnTo>
                <a:lnTo>
                  <a:pt x="1868" y="2616"/>
                </a:lnTo>
                <a:lnTo>
                  <a:pt x="1876" y="2621"/>
                </a:lnTo>
                <a:lnTo>
                  <a:pt x="2108" y="2853"/>
                </a:lnTo>
                <a:lnTo>
                  <a:pt x="2137" y="2879"/>
                </a:lnTo>
                <a:lnTo>
                  <a:pt x="2168" y="2900"/>
                </a:lnTo>
                <a:lnTo>
                  <a:pt x="2201" y="2917"/>
                </a:lnTo>
                <a:lnTo>
                  <a:pt x="2234" y="2930"/>
                </a:lnTo>
                <a:lnTo>
                  <a:pt x="2268" y="2937"/>
                </a:lnTo>
                <a:lnTo>
                  <a:pt x="2300" y="2941"/>
                </a:lnTo>
                <a:lnTo>
                  <a:pt x="2333" y="2939"/>
                </a:lnTo>
                <a:lnTo>
                  <a:pt x="2364" y="2933"/>
                </a:lnTo>
                <a:lnTo>
                  <a:pt x="2394" y="2922"/>
                </a:lnTo>
                <a:lnTo>
                  <a:pt x="2420" y="2907"/>
                </a:lnTo>
                <a:lnTo>
                  <a:pt x="2445" y="2886"/>
                </a:lnTo>
                <a:lnTo>
                  <a:pt x="2465" y="2862"/>
                </a:lnTo>
                <a:lnTo>
                  <a:pt x="2481" y="2835"/>
                </a:lnTo>
                <a:lnTo>
                  <a:pt x="2491" y="2805"/>
                </a:lnTo>
                <a:lnTo>
                  <a:pt x="2498" y="2775"/>
                </a:lnTo>
                <a:lnTo>
                  <a:pt x="2499" y="2742"/>
                </a:lnTo>
                <a:lnTo>
                  <a:pt x="2496" y="2709"/>
                </a:lnTo>
                <a:lnTo>
                  <a:pt x="2487" y="2675"/>
                </a:lnTo>
                <a:lnTo>
                  <a:pt x="2475" y="2642"/>
                </a:lnTo>
                <a:lnTo>
                  <a:pt x="2458" y="2610"/>
                </a:lnTo>
                <a:lnTo>
                  <a:pt x="2437" y="2580"/>
                </a:lnTo>
                <a:lnTo>
                  <a:pt x="2411" y="2550"/>
                </a:lnTo>
                <a:lnTo>
                  <a:pt x="2180" y="2319"/>
                </a:lnTo>
                <a:lnTo>
                  <a:pt x="2173" y="2309"/>
                </a:lnTo>
                <a:lnTo>
                  <a:pt x="2172" y="2300"/>
                </a:lnTo>
                <a:lnTo>
                  <a:pt x="2174" y="2290"/>
                </a:lnTo>
                <a:lnTo>
                  <a:pt x="2181" y="2282"/>
                </a:lnTo>
                <a:lnTo>
                  <a:pt x="2189" y="2275"/>
                </a:lnTo>
                <a:lnTo>
                  <a:pt x="2199" y="2273"/>
                </a:lnTo>
                <a:lnTo>
                  <a:pt x="2208" y="2275"/>
                </a:lnTo>
                <a:lnTo>
                  <a:pt x="2217" y="2280"/>
                </a:lnTo>
                <a:lnTo>
                  <a:pt x="2505" y="2569"/>
                </a:lnTo>
                <a:lnTo>
                  <a:pt x="2535" y="2594"/>
                </a:lnTo>
                <a:lnTo>
                  <a:pt x="2566" y="2616"/>
                </a:lnTo>
                <a:lnTo>
                  <a:pt x="2597" y="2633"/>
                </a:lnTo>
                <a:lnTo>
                  <a:pt x="2631" y="2645"/>
                </a:lnTo>
                <a:lnTo>
                  <a:pt x="2664" y="2654"/>
                </a:lnTo>
                <a:lnTo>
                  <a:pt x="2697" y="2657"/>
                </a:lnTo>
                <a:lnTo>
                  <a:pt x="2730" y="2655"/>
                </a:lnTo>
                <a:lnTo>
                  <a:pt x="2762" y="2650"/>
                </a:lnTo>
                <a:lnTo>
                  <a:pt x="2790" y="2639"/>
                </a:lnTo>
                <a:lnTo>
                  <a:pt x="2818" y="2623"/>
                </a:lnTo>
                <a:lnTo>
                  <a:pt x="2842" y="2603"/>
                </a:lnTo>
                <a:lnTo>
                  <a:pt x="2863" y="2579"/>
                </a:lnTo>
                <a:lnTo>
                  <a:pt x="2878" y="2551"/>
                </a:lnTo>
                <a:lnTo>
                  <a:pt x="2889" y="2521"/>
                </a:lnTo>
                <a:lnTo>
                  <a:pt x="2894" y="2490"/>
                </a:lnTo>
                <a:lnTo>
                  <a:pt x="2897" y="2458"/>
                </a:lnTo>
                <a:lnTo>
                  <a:pt x="2893" y="2425"/>
                </a:lnTo>
                <a:lnTo>
                  <a:pt x="2885" y="2391"/>
                </a:lnTo>
                <a:lnTo>
                  <a:pt x="2872" y="2358"/>
                </a:lnTo>
                <a:lnTo>
                  <a:pt x="2855" y="2326"/>
                </a:lnTo>
                <a:lnTo>
                  <a:pt x="2834" y="2295"/>
                </a:lnTo>
                <a:lnTo>
                  <a:pt x="2808" y="2266"/>
                </a:lnTo>
                <a:lnTo>
                  <a:pt x="2520" y="1977"/>
                </a:lnTo>
                <a:lnTo>
                  <a:pt x="2515" y="1969"/>
                </a:lnTo>
                <a:lnTo>
                  <a:pt x="2513" y="1959"/>
                </a:lnTo>
                <a:lnTo>
                  <a:pt x="2515" y="1950"/>
                </a:lnTo>
                <a:lnTo>
                  <a:pt x="2521" y="1941"/>
                </a:lnTo>
                <a:lnTo>
                  <a:pt x="2530" y="1935"/>
                </a:lnTo>
                <a:lnTo>
                  <a:pt x="2539" y="1933"/>
                </a:lnTo>
                <a:lnTo>
                  <a:pt x="2550" y="1934"/>
                </a:lnTo>
                <a:lnTo>
                  <a:pt x="2558" y="1940"/>
                </a:lnTo>
                <a:lnTo>
                  <a:pt x="2847" y="2229"/>
                </a:lnTo>
                <a:lnTo>
                  <a:pt x="2875" y="2254"/>
                </a:lnTo>
                <a:lnTo>
                  <a:pt x="2906" y="2275"/>
                </a:lnTo>
                <a:lnTo>
                  <a:pt x="2939" y="2292"/>
                </a:lnTo>
                <a:lnTo>
                  <a:pt x="2972" y="2305"/>
                </a:lnTo>
                <a:lnTo>
                  <a:pt x="3005" y="2312"/>
                </a:lnTo>
                <a:lnTo>
                  <a:pt x="3039" y="2317"/>
                </a:lnTo>
                <a:lnTo>
                  <a:pt x="3070" y="2314"/>
                </a:lnTo>
                <a:lnTo>
                  <a:pt x="3102" y="2308"/>
                </a:lnTo>
                <a:lnTo>
                  <a:pt x="3132" y="2297"/>
                </a:lnTo>
                <a:lnTo>
                  <a:pt x="3158" y="2283"/>
                </a:lnTo>
                <a:lnTo>
                  <a:pt x="3183" y="2261"/>
                </a:lnTo>
                <a:lnTo>
                  <a:pt x="3203" y="2237"/>
                </a:lnTo>
                <a:lnTo>
                  <a:pt x="3219" y="2210"/>
                </a:lnTo>
                <a:lnTo>
                  <a:pt x="3230" y="2181"/>
                </a:lnTo>
                <a:lnTo>
                  <a:pt x="3236" y="2150"/>
                </a:lnTo>
                <a:lnTo>
                  <a:pt x="3237" y="2117"/>
                </a:lnTo>
                <a:lnTo>
                  <a:pt x="3234" y="2084"/>
                </a:lnTo>
                <a:lnTo>
                  <a:pt x="3226" y="2050"/>
                </a:lnTo>
                <a:lnTo>
                  <a:pt x="3214" y="2017"/>
                </a:lnTo>
                <a:lnTo>
                  <a:pt x="3197" y="1986"/>
                </a:lnTo>
                <a:lnTo>
                  <a:pt x="3175" y="1954"/>
                </a:lnTo>
                <a:lnTo>
                  <a:pt x="3150" y="1925"/>
                </a:lnTo>
                <a:lnTo>
                  <a:pt x="1796" y="571"/>
                </a:lnTo>
                <a:lnTo>
                  <a:pt x="1170" y="148"/>
                </a:lnTo>
                <a:close/>
                <a:moveTo>
                  <a:pt x="1166" y="0"/>
                </a:moveTo>
                <a:lnTo>
                  <a:pt x="1166" y="0"/>
                </a:lnTo>
                <a:lnTo>
                  <a:pt x="1193" y="4"/>
                </a:lnTo>
                <a:lnTo>
                  <a:pt x="1221" y="13"/>
                </a:lnTo>
                <a:lnTo>
                  <a:pt x="1247" y="27"/>
                </a:lnTo>
                <a:lnTo>
                  <a:pt x="1692" y="328"/>
                </a:lnTo>
                <a:lnTo>
                  <a:pt x="2137" y="27"/>
                </a:lnTo>
                <a:lnTo>
                  <a:pt x="2164" y="13"/>
                </a:lnTo>
                <a:lnTo>
                  <a:pt x="2190" y="4"/>
                </a:lnTo>
                <a:lnTo>
                  <a:pt x="2219" y="0"/>
                </a:lnTo>
                <a:lnTo>
                  <a:pt x="2219" y="0"/>
                </a:lnTo>
                <a:lnTo>
                  <a:pt x="2241" y="1"/>
                </a:lnTo>
                <a:lnTo>
                  <a:pt x="2263" y="5"/>
                </a:lnTo>
                <a:lnTo>
                  <a:pt x="2285" y="14"/>
                </a:lnTo>
                <a:lnTo>
                  <a:pt x="2304" y="26"/>
                </a:lnTo>
                <a:lnTo>
                  <a:pt x="2322" y="40"/>
                </a:lnTo>
                <a:lnTo>
                  <a:pt x="3344" y="1063"/>
                </a:lnTo>
                <a:lnTo>
                  <a:pt x="3361" y="1084"/>
                </a:lnTo>
                <a:lnTo>
                  <a:pt x="3374" y="1109"/>
                </a:lnTo>
                <a:lnTo>
                  <a:pt x="3381" y="1134"/>
                </a:lnTo>
                <a:lnTo>
                  <a:pt x="3384" y="1162"/>
                </a:lnTo>
                <a:lnTo>
                  <a:pt x="3381" y="1189"/>
                </a:lnTo>
                <a:lnTo>
                  <a:pt x="3374" y="1217"/>
                </a:lnTo>
                <a:lnTo>
                  <a:pt x="3168" y="1742"/>
                </a:lnTo>
                <a:lnTo>
                  <a:pt x="3251" y="1824"/>
                </a:lnTo>
                <a:lnTo>
                  <a:pt x="3283" y="1860"/>
                </a:lnTo>
                <a:lnTo>
                  <a:pt x="3310" y="1898"/>
                </a:lnTo>
                <a:lnTo>
                  <a:pt x="3333" y="1938"/>
                </a:lnTo>
                <a:lnTo>
                  <a:pt x="3353" y="1978"/>
                </a:lnTo>
                <a:lnTo>
                  <a:pt x="3367" y="2021"/>
                </a:lnTo>
                <a:lnTo>
                  <a:pt x="3377" y="2062"/>
                </a:lnTo>
                <a:lnTo>
                  <a:pt x="3382" y="2104"/>
                </a:lnTo>
                <a:lnTo>
                  <a:pt x="3383" y="2147"/>
                </a:lnTo>
                <a:lnTo>
                  <a:pt x="3379" y="2188"/>
                </a:lnTo>
                <a:lnTo>
                  <a:pt x="3371" y="2229"/>
                </a:lnTo>
                <a:lnTo>
                  <a:pt x="3358" y="2267"/>
                </a:lnTo>
                <a:lnTo>
                  <a:pt x="3340" y="2304"/>
                </a:lnTo>
                <a:lnTo>
                  <a:pt x="3318" y="2338"/>
                </a:lnTo>
                <a:lnTo>
                  <a:pt x="3290" y="2370"/>
                </a:lnTo>
                <a:lnTo>
                  <a:pt x="3261" y="2394"/>
                </a:lnTo>
                <a:lnTo>
                  <a:pt x="3230" y="2416"/>
                </a:lnTo>
                <a:lnTo>
                  <a:pt x="3197" y="2433"/>
                </a:lnTo>
                <a:lnTo>
                  <a:pt x="3161" y="2447"/>
                </a:lnTo>
                <a:lnTo>
                  <a:pt x="3122" y="2457"/>
                </a:lnTo>
                <a:lnTo>
                  <a:pt x="3083" y="2462"/>
                </a:lnTo>
                <a:lnTo>
                  <a:pt x="3043" y="2463"/>
                </a:lnTo>
                <a:lnTo>
                  <a:pt x="3042" y="2502"/>
                </a:lnTo>
                <a:lnTo>
                  <a:pt x="3037" y="2540"/>
                </a:lnTo>
                <a:lnTo>
                  <a:pt x="3028" y="2579"/>
                </a:lnTo>
                <a:lnTo>
                  <a:pt x="3014" y="2615"/>
                </a:lnTo>
                <a:lnTo>
                  <a:pt x="2997" y="2649"/>
                </a:lnTo>
                <a:lnTo>
                  <a:pt x="2975" y="2680"/>
                </a:lnTo>
                <a:lnTo>
                  <a:pt x="2948" y="2710"/>
                </a:lnTo>
                <a:lnTo>
                  <a:pt x="2921" y="2735"/>
                </a:lnTo>
                <a:lnTo>
                  <a:pt x="2889" y="2757"/>
                </a:lnTo>
                <a:lnTo>
                  <a:pt x="2855" y="2775"/>
                </a:lnTo>
                <a:lnTo>
                  <a:pt x="2819" y="2789"/>
                </a:lnTo>
                <a:lnTo>
                  <a:pt x="2782" y="2798"/>
                </a:lnTo>
                <a:lnTo>
                  <a:pt x="2743" y="2803"/>
                </a:lnTo>
                <a:lnTo>
                  <a:pt x="2701" y="2804"/>
                </a:lnTo>
                <a:lnTo>
                  <a:pt x="2673" y="2802"/>
                </a:lnTo>
                <a:lnTo>
                  <a:pt x="2643" y="2798"/>
                </a:lnTo>
                <a:lnTo>
                  <a:pt x="2638" y="2834"/>
                </a:lnTo>
                <a:lnTo>
                  <a:pt x="2628" y="2869"/>
                </a:lnTo>
                <a:lnTo>
                  <a:pt x="2614" y="2903"/>
                </a:lnTo>
                <a:lnTo>
                  <a:pt x="2597" y="2936"/>
                </a:lnTo>
                <a:lnTo>
                  <a:pt x="2576" y="2967"/>
                </a:lnTo>
                <a:lnTo>
                  <a:pt x="2552" y="2994"/>
                </a:lnTo>
                <a:lnTo>
                  <a:pt x="2523" y="3020"/>
                </a:lnTo>
                <a:lnTo>
                  <a:pt x="2491" y="3041"/>
                </a:lnTo>
                <a:lnTo>
                  <a:pt x="2458" y="3059"/>
                </a:lnTo>
                <a:lnTo>
                  <a:pt x="2422" y="3073"/>
                </a:lnTo>
                <a:lnTo>
                  <a:pt x="2384" y="3082"/>
                </a:lnTo>
                <a:lnTo>
                  <a:pt x="2345" y="3087"/>
                </a:lnTo>
                <a:lnTo>
                  <a:pt x="2305" y="3088"/>
                </a:lnTo>
                <a:lnTo>
                  <a:pt x="2270" y="3085"/>
                </a:lnTo>
                <a:lnTo>
                  <a:pt x="2235" y="3079"/>
                </a:lnTo>
                <a:lnTo>
                  <a:pt x="2228" y="3114"/>
                </a:lnTo>
                <a:lnTo>
                  <a:pt x="2219" y="3148"/>
                </a:lnTo>
                <a:lnTo>
                  <a:pt x="2205" y="3181"/>
                </a:lnTo>
                <a:lnTo>
                  <a:pt x="2188" y="3212"/>
                </a:lnTo>
                <a:lnTo>
                  <a:pt x="2168" y="3241"/>
                </a:lnTo>
                <a:lnTo>
                  <a:pt x="2143" y="3268"/>
                </a:lnTo>
                <a:lnTo>
                  <a:pt x="2115" y="3293"/>
                </a:lnTo>
                <a:lnTo>
                  <a:pt x="2084" y="3315"/>
                </a:lnTo>
                <a:lnTo>
                  <a:pt x="2050" y="3333"/>
                </a:lnTo>
                <a:lnTo>
                  <a:pt x="2014" y="3346"/>
                </a:lnTo>
                <a:lnTo>
                  <a:pt x="1977" y="3356"/>
                </a:lnTo>
                <a:lnTo>
                  <a:pt x="1938" y="3361"/>
                </a:lnTo>
                <a:lnTo>
                  <a:pt x="1896" y="3362"/>
                </a:lnTo>
                <a:lnTo>
                  <a:pt x="1844" y="3357"/>
                </a:lnTo>
                <a:lnTo>
                  <a:pt x="1791" y="3344"/>
                </a:lnTo>
                <a:lnTo>
                  <a:pt x="1740" y="3324"/>
                </a:lnTo>
                <a:lnTo>
                  <a:pt x="1692" y="3299"/>
                </a:lnTo>
                <a:lnTo>
                  <a:pt x="1643" y="3324"/>
                </a:lnTo>
                <a:lnTo>
                  <a:pt x="1592" y="3344"/>
                </a:lnTo>
                <a:lnTo>
                  <a:pt x="1540" y="3357"/>
                </a:lnTo>
                <a:lnTo>
                  <a:pt x="1487" y="3362"/>
                </a:lnTo>
                <a:lnTo>
                  <a:pt x="1447" y="3361"/>
                </a:lnTo>
                <a:lnTo>
                  <a:pt x="1407" y="3356"/>
                </a:lnTo>
                <a:lnTo>
                  <a:pt x="1369" y="3346"/>
                </a:lnTo>
                <a:lnTo>
                  <a:pt x="1333" y="3333"/>
                </a:lnTo>
                <a:lnTo>
                  <a:pt x="1299" y="3315"/>
                </a:lnTo>
                <a:lnTo>
                  <a:pt x="1268" y="3293"/>
                </a:lnTo>
                <a:lnTo>
                  <a:pt x="1240" y="3268"/>
                </a:lnTo>
                <a:lnTo>
                  <a:pt x="1215" y="3241"/>
                </a:lnTo>
                <a:lnTo>
                  <a:pt x="1195" y="3212"/>
                </a:lnTo>
                <a:lnTo>
                  <a:pt x="1178" y="3181"/>
                </a:lnTo>
                <a:lnTo>
                  <a:pt x="1165" y="3148"/>
                </a:lnTo>
                <a:lnTo>
                  <a:pt x="1155" y="3114"/>
                </a:lnTo>
                <a:lnTo>
                  <a:pt x="1149" y="3079"/>
                </a:lnTo>
                <a:lnTo>
                  <a:pt x="1114" y="3085"/>
                </a:lnTo>
                <a:lnTo>
                  <a:pt x="1079" y="3088"/>
                </a:lnTo>
                <a:lnTo>
                  <a:pt x="1038" y="3087"/>
                </a:lnTo>
                <a:lnTo>
                  <a:pt x="999" y="3082"/>
                </a:lnTo>
                <a:lnTo>
                  <a:pt x="962" y="3073"/>
                </a:lnTo>
                <a:lnTo>
                  <a:pt x="926" y="3059"/>
                </a:lnTo>
                <a:lnTo>
                  <a:pt x="892" y="3041"/>
                </a:lnTo>
                <a:lnTo>
                  <a:pt x="860" y="3020"/>
                </a:lnTo>
                <a:lnTo>
                  <a:pt x="832" y="2994"/>
                </a:lnTo>
                <a:lnTo>
                  <a:pt x="807" y="2967"/>
                </a:lnTo>
                <a:lnTo>
                  <a:pt x="786" y="2936"/>
                </a:lnTo>
                <a:lnTo>
                  <a:pt x="769" y="2903"/>
                </a:lnTo>
                <a:lnTo>
                  <a:pt x="756" y="2869"/>
                </a:lnTo>
                <a:lnTo>
                  <a:pt x="747" y="2834"/>
                </a:lnTo>
                <a:lnTo>
                  <a:pt x="740" y="2798"/>
                </a:lnTo>
                <a:lnTo>
                  <a:pt x="712" y="2802"/>
                </a:lnTo>
                <a:lnTo>
                  <a:pt x="682" y="2804"/>
                </a:lnTo>
                <a:lnTo>
                  <a:pt x="642" y="2803"/>
                </a:lnTo>
                <a:lnTo>
                  <a:pt x="602" y="2798"/>
                </a:lnTo>
                <a:lnTo>
                  <a:pt x="564" y="2789"/>
                </a:lnTo>
                <a:lnTo>
                  <a:pt x="528" y="2775"/>
                </a:lnTo>
                <a:lnTo>
                  <a:pt x="494" y="2757"/>
                </a:lnTo>
                <a:lnTo>
                  <a:pt x="463" y="2735"/>
                </a:lnTo>
                <a:lnTo>
                  <a:pt x="435" y="2710"/>
                </a:lnTo>
                <a:lnTo>
                  <a:pt x="408" y="2680"/>
                </a:lnTo>
                <a:lnTo>
                  <a:pt x="387" y="2649"/>
                </a:lnTo>
                <a:lnTo>
                  <a:pt x="369" y="2615"/>
                </a:lnTo>
                <a:lnTo>
                  <a:pt x="356" y="2579"/>
                </a:lnTo>
                <a:lnTo>
                  <a:pt x="347" y="2540"/>
                </a:lnTo>
                <a:lnTo>
                  <a:pt x="342" y="2502"/>
                </a:lnTo>
                <a:lnTo>
                  <a:pt x="340" y="2463"/>
                </a:lnTo>
                <a:lnTo>
                  <a:pt x="300" y="2462"/>
                </a:lnTo>
                <a:lnTo>
                  <a:pt x="261" y="2457"/>
                </a:lnTo>
                <a:lnTo>
                  <a:pt x="224" y="2447"/>
                </a:lnTo>
                <a:lnTo>
                  <a:pt x="188" y="2433"/>
                </a:lnTo>
                <a:lnTo>
                  <a:pt x="154" y="2416"/>
                </a:lnTo>
                <a:lnTo>
                  <a:pt x="122" y="2394"/>
                </a:lnTo>
                <a:lnTo>
                  <a:pt x="93" y="2370"/>
                </a:lnTo>
                <a:lnTo>
                  <a:pt x="66" y="2338"/>
                </a:lnTo>
                <a:lnTo>
                  <a:pt x="43" y="2304"/>
                </a:lnTo>
                <a:lnTo>
                  <a:pt x="25" y="2267"/>
                </a:lnTo>
                <a:lnTo>
                  <a:pt x="13" y="2229"/>
                </a:lnTo>
                <a:lnTo>
                  <a:pt x="4" y="2188"/>
                </a:lnTo>
                <a:lnTo>
                  <a:pt x="0" y="2147"/>
                </a:lnTo>
                <a:lnTo>
                  <a:pt x="1" y="2104"/>
                </a:lnTo>
                <a:lnTo>
                  <a:pt x="6" y="2062"/>
                </a:lnTo>
                <a:lnTo>
                  <a:pt x="17" y="2021"/>
                </a:lnTo>
                <a:lnTo>
                  <a:pt x="31" y="1978"/>
                </a:lnTo>
                <a:lnTo>
                  <a:pt x="50" y="1938"/>
                </a:lnTo>
                <a:lnTo>
                  <a:pt x="73" y="1898"/>
                </a:lnTo>
                <a:lnTo>
                  <a:pt x="101" y="1860"/>
                </a:lnTo>
                <a:lnTo>
                  <a:pt x="134" y="1824"/>
                </a:lnTo>
                <a:lnTo>
                  <a:pt x="216" y="1742"/>
                </a:lnTo>
                <a:lnTo>
                  <a:pt x="11" y="1217"/>
                </a:lnTo>
                <a:lnTo>
                  <a:pt x="2" y="1189"/>
                </a:lnTo>
                <a:lnTo>
                  <a:pt x="0" y="1163"/>
                </a:lnTo>
                <a:lnTo>
                  <a:pt x="0" y="1160"/>
                </a:lnTo>
                <a:lnTo>
                  <a:pt x="2" y="1134"/>
                </a:lnTo>
                <a:lnTo>
                  <a:pt x="11" y="1109"/>
                </a:lnTo>
                <a:lnTo>
                  <a:pt x="22" y="1084"/>
                </a:lnTo>
                <a:lnTo>
                  <a:pt x="40" y="1063"/>
                </a:lnTo>
                <a:lnTo>
                  <a:pt x="1063" y="40"/>
                </a:lnTo>
                <a:lnTo>
                  <a:pt x="1081" y="26"/>
                </a:lnTo>
                <a:lnTo>
                  <a:pt x="1100" y="14"/>
                </a:lnTo>
                <a:lnTo>
                  <a:pt x="1121" y="5"/>
                </a:lnTo>
                <a:lnTo>
                  <a:pt x="1143" y="1"/>
                </a:lnTo>
                <a:lnTo>
                  <a:pt x="1166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559" name="Group 362"/>
          <p:cNvGrpSpPr>
            <a:grpSpLocks noChangeAspect="1"/>
          </p:cNvGrpSpPr>
          <p:nvPr/>
        </p:nvGrpSpPr>
        <p:grpSpPr bwMode="auto">
          <a:xfrm>
            <a:off x="3331510" y="4925439"/>
            <a:ext cx="320648" cy="297413"/>
            <a:chOff x="3907" y="1313"/>
            <a:chExt cx="483" cy="44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62" name="Freeform 364"/>
            <p:cNvSpPr>
              <a:spLocks/>
            </p:cNvSpPr>
            <p:nvPr/>
          </p:nvSpPr>
          <p:spPr bwMode="auto">
            <a:xfrm>
              <a:off x="3907" y="1313"/>
              <a:ext cx="456" cy="448"/>
            </a:xfrm>
            <a:custGeom>
              <a:avLst/>
              <a:gdLst>
                <a:gd name="T0" fmla="*/ 287 w 3193"/>
                <a:gd name="T1" fmla="*/ 0 h 3137"/>
                <a:gd name="T2" fmla="*/ 1044 w 3193"/>
                <a:gd name="T3" fmla="*/ 539 h 3137"/>
                <a:gd name="T4" fmla="*/ 951 w 3193"/>
                <a:gd name="T5" fmla="*/ 630 h 3137"/>
                <a:gd name="T6" fmla="*/ 1796 w 3193"/>
                <a:gd name="T7" fmla="*/ 1457 h 3137"/>
                <a:gd name="T8" fmla="*/ 1917 w 3193"/>
                <a:gd name="T9" fmla="*/ 1335 h 3137"/>
                <a:gd name="T10" fmla="*/ 3193 w 3193"/>
                <a:gd name="T11" fmla="*/ 2584 h 3137"/>
                <a:gd name="T12" fmla="*/ 2626 w 3193"/>
                <a:gd name="T13" fmla="*/ 3137 h 3137"/>
                <a:gd name="T14" fmla="*/ 1350 w 3193"/>
                <a:gd name="T15" fmla="*/ 1887 h 3137"/>
                <a:gd name="T16" fmla="*/ 1486 w 3193"/>
                <a:gd name="T17" fmla="*/ 1760 h 3137"/>
                <a:gd name="T18" fmla="*/ 642 w 3193"/>
                <a:gd name="T19" fmla="*/ 933 h 3137"/>
                <a:gd name="T20" fmla="*/ 550 w 3193"/>
                <a:gd name="T21" fmla="*/ 1024 h 3137"/>
                <a:gd name="T22" fmla="*/ 0 w 3193"/>
                <a:gd name="T23" fmla="*/ 283 h 3137"/>
                <a:gd name="T24" fmla="*/ 287 w 3193"/>
                <a:gd name="T25" fmla="*/ 0 h 3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93" h="3137">
                  <a:moveTo>
                    <a:pt x="287" y="0"/>
                  </a:moveTo>
                  <a:lnTo>
                    <a:pt x="1044" y="539"/>
                  </a:lnTo>
                  <a:lnTo>
                    <a:pt x="951" y="630"/>
                  </a:lnTo>
                  <a:lnTo>
                    <a:pt x="1796" y="1457"/>
                  </a:lnTo>
                  <a:lnTo>
                    <a:pt x="1917" y="1335"/>
                  </a:lnTo>
                  <a:lnTo>
                    <a:pt x="3193" y="2584"/>
                  </a:lnTo>
                  <a:lnTo>
                    <a:pt x="2626" y="3137"/>
                  </a:lnTo>
                  <a:lnTo>
                    <a:pt x="1350" y="1887"/>
                  </a:lnTo>
                  <a:lnTo>
                    <a:pt x="1486" y="1760"/>
                  </a:lnTo>
                  <a:lnTo>
                    <a:pt x="642" y="933"/>
                  </a:lnTo>
                  <a:lnTo>
                    <a:pt x="550" y="1024"/>
                  </a:lnTo>
                  <a:lnTo>
                    <a:pt x="0" y="283"/>
                  </a:lnTo>
                  <a:lnTo>
                    <a:pt x="2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" name="Freeform 365"/>
            <p:cNvSpPr>
              <a:spLocks/>
            </p:cNvSpPr>
            <p:nvPr/>
          </p:nvSpPr>
          <p:spPr bwMode="auto">
            <a:xfrm>
              <a:off x="4144" y="1313"/>
              <a:ext cx="246" cy="222"/>
            </a:xfrm>
            <a:custGeom>
              <a:avLst/>
              <a:gdLst>
                <a:gd name="T0" fmla="*/ 964 w 1727"/>
                <a:gd name="T1" fmla="*/ 0 h 1551"/>
                <a:gd name="T2" fmla="*/ 1026 w 1727"/>
                <a:gd name="T3" fmla="*/ 4 h 1551"/>
                <a:gd name="T4" fmla="*/ 1089 w 1727"/>
                <a:gd name="T5" fmla="*/ 14 h 1551"/>
                <a:gd name="T6" fmla="*/ 1150 w 1727"/>
                <a:gd name="T7" fmla="*/ 28 h 1551"/>
                <a:gd name="T8" fmla="*/ 630 w 1727"/>
                <a:gd name="T9" fmla="*/ 538 h 1551"/>
                <a:gd name="T10" fmla="*/ 1177 w 1727"/>
                <a:gd name="T11" fmla="*/ 1076 h 1551"/>
                <a:gd name="T12" fmla="*/ 1699 w 1727"/>
                <a:gd name="T13" fmla="*/ 564 h 1551"/>
                <a:gd name="T14" fmla="*/ 1714 w 1727"/>
                <a:gd name="T15" fmla="*/ 625 h 1551"/>
                <a:gd name="T16" fmla="*/ 1723 w 1727"/>
                <a:gd name="T17" fmla="*/ 686 h 1551"/>
                <a:gd name="T18" fmla="*/ 1727 w 1727"/>
                <a:gd name="T19" fmla="*/ 748 h 1551"/>
                <a:gd name="T20" fmla="*/ 1727 w 1727"/>
                <a:gd name="T21" fmla="*/ 810 h 1551"/>
                <a:gd name="T22" fmla="*/ 1721 w 1727"/>
                <a:gd name="T23" fmla="*/ 871 h 1551"/>
                <a:gd name="T24" fmla="*/ 1711 w 1727"/>
                <a:gd name="T25" fmla="*/ 932 h 1551"/>
                <a:gd name="T26" fmla="*/ 1696 w 1727"/>
                <a:gd name="T27" fmla="*/ 992 h 1551"/>
                <a:gd name="T28" fmla="*/ 1675 w 1727"/>
                <a:gd name="T29" fmla="*/ 1052 h 1551"/>
                <a:gd name="T30" fmla="*/ 1649 w 1727"/>
                <a:gd name="T31" fmla="*/ 1109 h 1551"/>
                <a:gd name="T32" fmla="*/ 1619 w 1727"/>
                <a:gd name="T33" fmla="*/ 1165 h 1551"/>
                <a:gd name="T34" fmla="*/ 1583 w 1727"/>
                <a:gd name="T35" fmla="*/ 1219 h 1551"/>
                <a:gd name="T36" fmla="*/ 1543 w 1727"/>
                <a:gd name="T37" fmla="*/ 1270 h 1551"/>
                <a:gd name="T38" fmla="*/ 1497 w 1727"/>
                <a:gd name="T39" fmla="*/ 1319 h 1551"/>
                <a:gd name="T40" fmla="*/ 1448 w 1727"/>
                <a:gd name="T41" fmla="*/ 1362 h 1551"/>
                <a:gd name="T42" fmla="*/ 1398 w 1727"/>
                <a:gd name="T43" fmla="*/ 1402 h 1551"/>
                <a:gd name="T44" fmla="*/ 1343 w 1727"/>
                <a:gd name="T45" fmla="*/ 1436 h 1551"/>
                <a:gd name="T46" fmla="*/ 1288 w 1727"/>
                <a:gd name="T47" fmla="*/ 1465 h 1551"/>
                <a:gd name="T48" fmla="*/ 1231 w 1727"/>
                <a:gd name="T49" fmla="*/ 1490 h 1551"/>
                <a:gd name="T50" fmla="*/ 1172 w 1727"/>
                <a:gd name="T51" fmla="*/ 1510 h 1551"/>
                <a:gd name="T52" fmla="*/ 1112 w 1727"/>
                <a:gd name="T53" fmla="*/ 1524 h 1551"/>
                <a:gd name="T54" fmla="*/ 1052 w 1727"/>
                <a:gd name="T55" fmla="*/ 1536 h 1551"/>
                <a:gd name="T56" fmla="*/ 990 w 1727"/>
                <a:gd name="T57" fmla="*/ 1541 h 1551"/>
                <a:gd name="T58" fmla="*/ 929 w 1727"/>
                <a:gd name="T59" fmla="*/ 1542 h 1551"/>
                <a:gd name="T60" fmla="*/ 867 w 1727"/>
                <a:gd name="T61" fmla="*/ 1539 h 1551"/>
                <a:gd name="T62" fmla="*/ 806 w 1727"/>
                <a:gd name="T63" fmla="*/ 1532 h 1551"/>
                <a:gd name="T64" fmla="*/ 745 w 1727"/>
                <a:gd name="T65" fmla="*/ 1518 h 1551"/>
                <a:gd name="T66" fmla="*/ 711 w 1727"/>
                <a:gd name="T67" fmla="*/ 1551 h 1551"/>
                <a:gd name="T68" fmla="*/ 292 w 1727"/>
                <a:gd name="T69" fmla="*/ 1142 h 1551"/>
                <a:gd name="T70" fmla="*/ 139 w 1727"/>
                <a:gd name="T71" fmla="*/ 1293 h 1551"/>
                <a:gd name="T72" fmla="*/ 0 w 1727"/>
                <a:gd name="T73" fmla="*/ 1156 h 1551"/>
                <a:gd name="T74" fmla="*/ 182 w 1727"/>
                <a:gd name="T75" fmla="*/ 977 h 1551"/>
                <a:gd name="T76" fmla="*/ 167 w 1727"/>
                <a:gd name="T77" fmla="*/ 917 h 1551"/>
                <a:gd name="T78" fmla="*/ 158 w 1727"/>
                <a:gd name="T79" fmla="*/ 856 h 1551"/>
                <a:gd name="T80" fmla="*/ 153 w 1727"/>
                <a:gd name="T81" fmla="*/ 795 h 1551"/>
                <a:gd name="T82" fmla="*/ 153 w 1727"/>
                <a:gd name="T83" fmla="*/ 733 h 1551"/>
                <a:gd name="T84" fmla="*/ 159 w 1727"/>
                <a:gd name="T85" fmla="*/ 671 h 1551"/>
                <a:gd name="T86" fmla="*/ 169 w 1727"/>
                <a:gd name="T87" fmla="*/ 611 h 1551"/>
                <a:gd name="T88" fmla="*/ 184 w 1727"/>
                <a:gd name="T89" fmla="*/ 551 h 1551"/>
                <a:gd name="T90" fmla="*/ 204 w 1727"/>
                <a:gd name="T91" fmla="*/ 492 h 1551"/>
                <a:gd name="T92" fmla="*/ 230 w 1727"/>
                <a:gd name="T93" fmla="*/ 434 h 1551"/>
                <a:gd name="T94" fmla="*/ 260 w 1727"/>
                <a:gd name="T95" fmla="*/ 379 h 1551"/>
                <a:gd name="T96" fmla="*/ 296 w 1727"/>
                <a:gd name="T97" fmla="*/ 325 h 1551"/>
                <a:gd name="T98" fmla="*/ 336 w 1727"/>
                <a:gd name="T99" fmla="*/ 274 h 1551"/>
                <a:gd name="T100" fmla="*/ 381 w 1727"/>
                <a:gd name="T101" fmla="*/ 226 h 1551"/>
                <a:gd name="T102" fmla="*/ 430 w 1727"/>
                <a:gd name="T103" fmla="*/ 181 h 1551"/>
                <a:gd name="T104" fmla="*/ 483 w 1727"/>
                <a:gd name="T105" fmla="*/ 141 h 1551"/>
                <a:gd name="T106" fmla="*/ 538 w 1727"/>
                <a:gd name="T107" fmla="*/ 106 h 1551"/>
                <a:gd name="T108" fmla="*/ 595 w 1727"/>
                <a:gd name="T109" fmla="*/ 76 h 1551"/>
                <a:gd name="T110" fmla="*/ 654 w 1727"/>
                <a:gd name="T111" fmla="*/ 51 h 1551"/>
                <a:gd name="T112" fmla="*/ 715 w 1727"/>
                <a:gd name="T113" fmla="*/ 31 h 1551"/>
                <a:gd name="T114" fmla="*/ 775 w 1727"/>
                <a:gd name="T115" fmla="*/ 16 h 1551"/>
                <a:gd name="T116" fmla="*/ 838 w 1727"/>
                <a:gd name="T117" fmla="*/ 5 h 1551"/>
                <a:gd name="T118" fmla="*/ 901 w 1727"/>
                <a:gd name="T119" fmla="*/ 0 h 1551"/>
                <a:gd name="T120" fmla="*/ 964 w 1727"/>
                <a:gd name="T121" fmla="*/ 0 h 1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27" h="1551">
                  <a:moveTo>
                    <a:pt x="964" y="0"/>
                  </a:moveTo>
                  <a:lnTo>
                    <a:pt x="1026" y="4"/>
                  </a:lnTo>
                  <a:lnTo>
                    <a:pt x="1089" y="14"/>
                  </a:lnTo>
                  <a:lnTo>
                    <a:pt x="1150" y="28"/>
                  </a:lnTo>
                  <a:lnTo>
                    <a:pt x="630" y="538"/>
                  </a:lnTo>
                  <a:lnTo>
                    <a:pt x="1177" y="1076"/>
                  </a:lnTo>
                  <a:lnTo>
                    <a:pt x="1699" y="564"/>
                  </a:lnTo>
                  <a:lnTo>
                    <a:pt x="1714" y="625"/>
                  </a:lnTo>
                  <a:lnTo>
                    <a:pt x="1723" y="686"/>
                  </a:lnTo>
                  <a:lnTo>
                    <a:pt x="1727" y="748"/>
                  </a:lnTo>
                  <a:lnTo>
                    <a:pt x="1727" y="810"/>
                  </a:lnTo>
                  <a:lnTo>
                    <a:pt x="1721" y="871"/>
                  </a:lnTo>
                  <a:lnTo>
                    <a:pt x="1711" y="932"/>
                  </a:lnTo>
                  <a:lnTo>
                    <a:pt x="1696" y="992"/>
                  </a:lnTo>
                  <a:lnTo>
                    <a:pt x="1675" y="1052"/>
                  </a:lnTo>
                  <a:lnTo>
                    <a:pt x="1649" y="1109"/>
                  </a:lnTo>
                  <a:lnTo>
                    <a:pt x="1619" y="1165"/>
                  </a:lnTo>
                  <a:lnTo>
                    <a:pt x="1583" y="1219"/>
                  </a:lnTo>
                  <a:lnTo>
                    <a:pt x="1543" y="1270"/>
                  </a:lnTo>
                  <a:lnTo>
                    <a:pt x="1497" y="1319"/>
                  </a:lnTo>
                  <a:lnTo>
                    <a:pt x="1448" y="1362"/>
                  </a:lnTo>
                  <a:lnTo>
                    <a:pt x="1398" y="1402"/>
                  </a:lnTo>
                  <a:lnTo>
                    <a:pt x="1343" y="1436"/>
                  </a:lnTo>
                  <a:lnTo>
                    <a:pt x="1288" y="1465"/>
                  </a:lnTo>
                  <a:lnTo>
                    <a:pt x="1231" y="1490"/>
                  </a:lnTo>
                  <a:lnTo>
                    <a:pt x="1172" y="1510"/>
                  </a:lnTo>
                  <a:lnTo>
                    <a:pt x="1112" y="1524"/>
                  </a:lnTo>
                  <a:lnTo>
                    <a:pt x="1052" y="1536"/>
                  </a:lnTo>
                  <a:lnTo>
                    <a:pt x="990" y="1541"/>
                  </a:lnTo>
                  <a:lnTo>
                    <a:pt x="929" y="1542"/>
                  </a:lnTo>
                  <a:lnTo>
                    <a:pt x="867" y="1539"/>
                  </a:lnTo>
                  <a:lnTo>
                    <a:pt x="806" y="1532"/>
                  </a:lnTo>
                  <a:lnTo>
                    <a:pt x="745" y="1518"/>
                  </a:lnTo>
                  <a:lnTo>
                    <a:pt x="711" y="1551"/>
                  </a:lnTo>
                  <a:lnTo>
                    <a:pt x="292" y="1142"/>
                  </a:lnTo>
                  <a:lnTo>
                    <a:pt x="139" y="1293"/>
                  </a:lnTo>
                  <a:lnTo>
                    <a:pt x="0" y="1156"/>
                  </a:lnTo>
                  <a:lnTo>
                    <a:pt x="182" y="977"/>
                  </a:lnTo>
                  <a:lnTo>
                    <a:pt x="167" y="917"/>
                  </a:lnTo>
                  <a:lnTo>
                    <a:pt x="158" y="856"/>
                  </a:lnTo>
                  <a:lnTo>
                    <a:pt x="153" y="795"/>
                  </a:lnTo>
                  <a:lnTo>
                    <a:pt x="153" y="733"/>
                  </a:lnTo>
                  <a:lnTo>
                    <a:pt x="159" y="671"/>
                  </a:lnTo>
                  <a:lnTo>
                    <a:pt x="169" y="611"/>
                  </a:lnTo>
                  <a:lnTo>
                    <a:pt x="184" y="551"/>
                  </a:lnTo>
                  <a:lnTo>
                    <a:pt x="204" y="492"/>
                  </a:lnTo>
                  <a:lnTo>
                    <a:pt x="230" y="434"/>
                  </a:lnTo>
                  <a:lnTo>
                    <a:pt x="260" y="379"/>
                  </a:lnTo>
                  <a:lnTo>
                    <a:pt x="296" y="325"/>
                  </a:lnTo>
                  <a:lnTo>
                    <a:pt x="336" y="274"/>
                  </a:lnTo>
                  <a:lnTo>
                    <a:pt x="381" y="226"/>
                  </a:lnTo>
                  <a:lnTo>
                    <a:pt x="430" y="181"/>
                  </a:lnTo>
                  <a:lnTo>
                    <a:pt x="483" y="141"/>
                  </a:lnTo>
                  <a:lnTo>
                    <a:pt x="538" y="106"/>
                  </a:lnTo>
                  <a:lnTo>
                    <a:pt x="595" y="76"/>
                  </a:lnTo>
                  <a:lnTo>
                    <a:pt x="654" y="51"/>
                  </a:lnTo>
                  <a:lnTo>
                    <a:pt x="715" y="31"/>
                  </a:lnTo>
                  <a:lnTo>
                    <a:pt x="775" y="16"/>
                  </a:lnTo>
                  <a:lnTo>
                    <a:pt x="838" y="5"/>
                  </a:lnTo>
                  <a:lnTo>
                    <a:pt x="901" y="0"/>
                  </a:lnTo>
                  <a:lnTo>
                    <a:pt x="9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" name="Freeform 366"/>
            <p:cNvSpPr>
              <a:spLocks/>
            </p:cNvSpPr>
            <p:nvPr/>
          </p:nvSpPr>
          <p:spPr bwMode="auto">
            <a:xfrm>
              <a:off x="3935" y="1545"/>
              <a:ext cx="198" cy="216"/>
            </a:xfrm>
            <a:custGeom>
              <a:avLst/>
              <a:gdLst>
                <a:gd name="T0" fmla="*/ 986 w 1391"/>
                <a:gd name="T1" fmla="*/ 0 h 1513"/>
                <a:gd name="T2" fmla="*/ 1125 w 1391"/>
                <a:gd name="T3" fmla="*/ 136 h 1513"/>
                <a:gd name="T4" fmla="*/ 972 w 1391"/>
                <a:gd name="T5" fmla="*/ 287 h 1513"/>
                <a:gd name="T6" fmla="*/ 1391 w 1391"/>
                <a:gd name="T7" fmla="*/ 696 h 1513"/>
                <a:gd name="T8" fmla="*/ 557 w 1391"/>
                <a:gd name="T9" fmla="*/ 1513 h 1513"/>
                <a:gd name="T10" fmla="*/ 0 w 1391"/>
                <a:gd name="T11" fmla="*/ 966 h 1513"/>
                <a:gd name="T12" fmla="*/ 986 w 1391"/>
                <a:gd name="T13" fmla="*/ 0 h 1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91" h="1513">
                  <a:moveTo>
                    <a:pt x="986" y="0"/>
                  </a:moveTo>
                  <a:lnTo>
                    <a:pt x="1125" y="136"/>
                  </a:lnTo>
                  <a:lnTo>
                    <a:pt x="972" y="287"/>
                  </a:lnTo>
                  <a:lnTo>
                    <a:pt x="1391" y="696"/>
                  </a:lnTo>
                  <a:lnTo>
                    <a:pt x="557" y="1513"/>
                  </a:lnTo>
                  <a:lnTo>
                    <a:pt x="0" y="966"/>
                  </a:lnTo>
                  <a:lnTo>
                    <a:pt x="9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65" name="Group 369"/>
          <p:cNvGrpSpPr>
            <a:grpSpLocks noChangeAspect="1"/>
          </p:cNvGrpSpPr>
          <p:nvPr/>
        </p:nvGrpSpPr>
        <p:grpSpPr bwMode="auto">
          <a:xfrm>
            <a:off x="2580745" y="4946019"/>
            <a:ext cx="321312" cy="256253"/>
            <a:chOff x="4795" y="713"/>
            <a:chExt cx="484" cy="386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68" name="Freeform 371"/>
            <p:cNvSpPr>
              <a:spLocks noEditPoints="1"/>
            </p:cNvSpPr>
            <p:nvPr/>
          </p:nvSpPr>
          <p:spPr bwMode="auto">
            <a:xfrm>
              <a:off x="4829" y="713"/>
              <a:ext cx="415" cy="303"/>
            </a:xfrm>
            <a:custGeom>
              <a:avLst/>
              <a:gdLst>
                <a:gd name="T0" fmla="*/ 325 w 2905"/>
                <a:gd name="T1" fmla="*/ 320 h 2123"/>
                <a:gd name="T2" fmla="*/ 325 w 2905"/>
                <a:gd name="T3" fmla="*/ 1803 h 2123"/>
                <a:gd name="T4" fmla="*/ 2578 w 2905"/>
                <a:gd name="T5" fmla="*/ 1803 h 2123"/>
                <a:gd name="T6" fmla="*/ 2578 w 2905"/>
                <a:gd name="T7" fmla="*/ 320 h 2123"/>
                <a:gd name="T8" fmla="*/ 325 w 2905"/>
                <a:gd name="T9" fmla="*/ 320 h 2123"/>
                <a:gd name="T10" fmla="*/ 0 w 2905"/>
                <a:gd name="T11" fmla="*/ 0 h 2123"/>
                <a:gd name="T12" fmla="*/ 2905 w 2905"/>
                <a:gd name="T13" fmla="*/ 0 h 2123"/>
                <a:gd name="T14" fmla="*/ 2905 w 2905"/>
                <a:gd name="T15" fmla="*/ 2123 h 2123"/>
                <a:gd name="T16" fmla="*/ 0 w 2905"/>
                <a:gd name="T17" fmla="*/ 2123 h 2123"/>
                <a:gd name="T18" fmla="*/ 0 w 2905"/>
                <a:gd name="T19" fmla="*/ 0 h 2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05" h="2123">
                  <a:moveTo>
                    <a:pt x="325" y="320"/>
                  </a:moveTo>
                  <a:lnTo>
                    <a:pt x="325" y="1803"/>
                  </a:lnTo>
                  <a:lnTo>
                    <a:pt x="2578" y="1803"/>
                  </a:lnTo>
                  <a:lnTo>
                    <a:pt x="2578" y="320"/>
                  </a:lnTo>
                  <a:lnTo>
                    <a:pt x="325" y="320"/>
                  </a:lnTo>
                  <a:close/>
                  <a:moveTo>
                    <a:pt x="0" y="0"/>
                  </a:moveTo>
                  <a:lnTo>
                    <a:pt x="2905" y="0"/>
                  </a:lnTo>
                  <a:lnTo>
                    <a:pt x="2905" y="2123"/>
                  </a:lnTo>
                  <a:lnTo>
                    <a:pt x="0" y="212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9" name="Freeform 372"/>
            <p:cNvSpPr>
              <a:spLocks/>
            </p:cNvSpPr>
            <p:nvPr/>
          </p:nvSpPr>
          <p:spPr bwMode="auto">
            <a:xfrm>
              <a:off x="4795" y="1044"/>
              <a:ext cx="484" cy="55"/>
            </a:xfrm>
            <a:custGeom>
              <a:avLst/>
              <a:gdLst>
                <a:gd name="T0" fmla="*/ 0 w 3387"/>
                <a:gd name="T1" fmla="*/ 0 h 386"/>
                <a:gd name="T2" fmla="*/ 1297 w 3387"/>
                <a:gd name="T3" fmla="*/ 0 h 386"/>
                <a:gd name="T4" fmla="*/ 1297 w 3387"/>
                <a:gd name="T5" fmla="*/ 193 h 386"/>
                <a:gd name="T6" fmla="*/ 2089 w 3387"/>
                <a:gd name="T7" fmla="*/ 193 h 386"/>
                <a:gd name="T8" fmla="*/ 2089 w 3387"/>
                <a:gd name="T9" fmla="*/ 0 h 386"/>
                <a:gd name="T10" fmla="*/ 3387 w 3387"/>
                <a:gd name="T11" fmla="*/ 0 h 386"/>
                <a:gd name="T12" fmla="*/ 3387 w 3387"/>
                <a:gd name="T13" fmla="*/ 386 h 386"/>
                <a:gd name="T14" fmla="*/ 0 w 3387"/>
                <a:gd name="T15" fmla="*/ 386 h 386"/>
                <a:gd name="T16" fmla="*/ 0 w 3387"/>
                <a:gd name="T17" fmla="*/ 0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87" h="386">
                  <a:moveTo>
                    <a:pt x="0" y="0"/>
                  </a:moveTo>
                  <a:lnTo>
                    <a:pt x="1297" y="0"/>
                  </a:lnTo>
                  <a:lnTo>
                    <a:pt x="1297" y="193"/>
                  </a:lnTo>
                  <a:lnTo>
                    <a:pt x="2089" y="193"/>
                  </a:lnTo>
                  <a:lnTo>
                    <a:pt x="2089" y="0"/>
                  </a:lnTo>
                  <a:lnTo>
                    <a:pt x="3387" y="0"/>
                  </a:lnTo>
                  <a:lnTo>
                    <a:pt x="3387" y="386"/>
                  </a:lnTo>
                  <a:lnTo>
                    <a:pt x="0" y="38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0" name="Freeform 373"/>
            <p:cNvSpPr>
              <a:spLocks noEditPoints="1"/>
            </p:cNvSpPr>
            <p:nvPr/>
          </p:nvSpPr>
          <p:spPr bwMode="auto">
            <a:xfrm>
              <a:off x="4963" y="792"/>
              <a:ext cx="152" cy="149"/>
            </a:xfrm>
            <a:custGeom>
              <a:avLst/>
              <a:gdLst>
                <a:gd name="T0" fmla="*/ 392 w 1065"/>
                <a:gd name="T1" fmla="*/ 150 h 1044"/>
                <a:gd name="T2" fmla="*/ 324 w 1065"/>
                <a:gd name="T3" fmla="*/ 168 h 1044"/>
                <a:gd name="T4" fmla="*/ 261 w 1065"/>
                <a:gd name="T5" fmla="*/ 203 h 1044"/>
                <a:gd name="T6" fmla="*/ 208 w 1065"/>
                <a:gd name="T7" fmla="*/ 256 h 1044"/>
                <a:gd name="T8" fmla="*/ 172 w 1065"/>
                <a:gd name="T9" fmla="*/ 318 h 1044"/>
                <a:gd name="T10" fmla="*/ 154 w 1065"/>
                <a:gd name="T11" fmla="*/ 385 h 1044"/>
                <a:gd name="T12" fmla="*/ 154 w 1065"/>
                <a:gd name="T13" fmla="*/ 455 h 1044"/>
                <a:gd name="T14" fmla="*/ 172 w 1065"/>
                <a:gd name="T15" fmla="*/ 523 h 1044"/>
                <a:gd name="T16" fmla="*/ 208 w 1065"/>
                <a:gd name="T17" fmla="*/ 584 h 1044"/>
                <a:gd name="T18" fmla="*/ 261 w 1065"/>
                <a:gd name="T19" fmla="*/ 636 h 1044"/>
                <a:gd name="T20" fmla="*/ 324 w 1065"/>
                <a:gd name="T21" fmla="*/ 672 h 1044"/>
                <a:gd name="T22" fmla="*/ 392 w 1065"/>
                <a:gd name="T23" fmla="*/ 690 h 1044"/>
                <a:gd name="T24" fmla="*/ 464 w 1065"/>
                <a:gd name="T25" fmla="*/ 690 h 1044"/>
                <a:gd name="T26" fmla="*/ 532 w 1065"/>
                <a:gd name="T27" fmla="*/ 672 h 1044"/>
                <a:gd name="T28" fmla="*/ 595 w 1065"/>
                <a:gd name="T29" fmla="*/ 637 h 1044"/>
                <a:gd name="T30" fmla="*/ 649 w 1065"/>
                <a:gd name="T31" fmla="*/ 585 h 1044"/>
                <a:gd name="T32" fmla="*/ 685 w 1065"/>
                <a:gd name="T33" fmla="*/ 523 h 1044"/>
                <a:gd name="T34" fmla="*/ 703 w 1065"/>
                <a:gd name="T35" fmla="*/ 455 h 1044"/>
                <a:gd name="T36" fmla="*/ 703 w 1065"/>
                <a:gd name="T37" fmla="*/ 385 h 1044"/>
                <a:gd name="T38" fmla="*/ 685 w 1065"/>
                <a:gd name="T39" fmla="*/ 318 h 1044"/>
                <a:gd name="T40" fmla="*/ 649 w 1065"/>
                <a:gd name="T41" fmla="*/ 256 h 1044"/>
                <a:gd name="T42" fmla="*/ 596 w 1065"/>
                <a:gd name="T43" fmla="*/ 203 h 1044"/>
                <a:gd name="T44" fmla="*/ 532 w 1065"/>
                <a:gd name="T45" fmla="*/ 168 h 1044"/>
                <a:gd name="T46" fmla="*/ 464 w 1065"/>
                <a:gd name="T47" fmla="*/ 150 h 1044"/>
                <a:gd name="T48" fmla="*/ 429 w 1065"/>
                <a:gd name="T49" fmla="*/ 0 h 1044"/>
                <a:gd name="T50" fmla="*/ 522 w 1065"/>
                <a:gd name="T51" fmla="*/ 11 h 1044"/>
                <a:gd name="T52" fmla="*/ 611 w 1065"/>
                <a:gd name="T53" fmla="*/ 40 h 1044"/>
                <a:gd name="T54" fmla="*/ 694 w 1065"/>
                <a:gd name="T55" fmla="*/ 91 h 1044"/>
                <a:gd name="T56" fmla="*/ 764 w 1065"/>
                <a:gd name="T57" fmla="*/ 159 h 1044"/>
                <a:gd name="T58" fmla="*/ 815 w 1065"/>
                <a:gd name="T59" fmla="*/ 239 h 1044"/>
                <a:gd name="T60" fmla="*/ 845 w 1065"/>
                <a:gd name="T61" fmla="*/ 326 h 1044"/>
                <a:gd name="T62" fmla="*/ 856 w 1065"/>
                <a:gd name="T63" fmla="*/ 416 h 1044"/>
                <a:gd name="T64" fmla="*/ 846 w 1065"/>
                <a:gd name="T65" fmla="*/ 507 h 1044"/>
                <a:gd name="T66" fmla="*/ 818 w 1065"/>
                <a:gd name="T67" fmla="*/ 594 h 1044"/>
                <a:gd name="T68" fmla="*/ 853 w 1065"/>
                <a:gd name="T69" fmla="*/ 1044 h 1044"/>
                <a:gd name="T70" fmla="*/ 562 w 1065"/>
                <a:gd name="T71" fmla="*/ 819 h 1044"/>
                <a:gd name="T72" fmla="*/ 471 w 1065"/>
                <a:gd name="T73" fmla="*/ 838 h 1044"/>
                <a:gd name="T74" fmla="*/ 379 w 1065"/>
                <a:gd name="T75" fmla="*/ 837 h 1044"/>
                <a:gd name="T76" fmla="*/ 287 w 1065"/>
                <a:gd name="T77" fmla="*/ 817 h 1044"/>
                <a:gd name="T78" fmla="*/ 202 w 1065"/>
                <a:gd name="T79" fmla="*/ 776 h 1044"/>
                <a:gd name="T80" fmla="*/ 125 w 1065"/>
                <a:gd name="T81" fmla="*/ 717 h 1044"/>
                <a:gd name="T82" fmla="*/ 64 w 1065"/>
                <a:gd name="T83" fmla="*/ 641 h 1044"/>
                <a:gd name="T84" fmla="*/ 23 w 1065"/>
                <a:gd name="T85" fmla="*/ 556 h 1044"/>
                <a:gd name="T86" fmla="*/ 2 w 1065"/>
                <a:gd name="T87" fmla="*/ 466 h 1044"/>
                <a:gd name="T88" fmla="*/ 2 w 1065"/>
                <a:gd name="T89" fmla="*/ 374 h 1044"/>
                <a:gd name="T90" fmla="*/ 23 w 1065"/>
                <a:gd name="T91" fmla="*/ 283 h 1044"/>
                <a:gd name="T92" fmla="*/ 64 w 1065"/>
                <a:gd name="T93" fmla="*/ 199 h 1044"/>
                <a:gd name="T94" fmla="*/ 125 w 1065"/>
                <a:gd name="T95" fmla="*/ 123 h 1044"/>
                <a:gd name="T96" fmla="*/ 203 w 1065"/>
                <a:gd name="T97" fmla="*/ 63 h 1044"/>
                <a:gd name="T98" fmla="*/ 290 w 1065"/>
                <a:gd name="T99" fmla="*/ 23 h 1044"/>
                <a:gd name="T100" fmla="*/ 381 w 1065"/>
                <a:gd name="T101" fmla="*/ 2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65" h="1044">
                  <a:moveTo>
                    <a:pt x="429" y="148"/>
                  </a:moveTo>
                  <a:lnTo>
                    <a:pt x="392" y="150"/>
                  </a:lnTo>
                  <a:lnTo>
                    <a:pt x="357" y="157"/>
                  </a:lnTo>
                  <a:lnTo>
                    <a:pt x="324" y="168"/>
                  </a:lnTo>
                  <a:lnTo>
                    <a:pt x="292" y="183"/>
                  </a:lnTo>
                  <a:lnTo>
                    <a:pt x="261" y="203"/>
                  </a:lnTo>
                  <a:lnTo>
                    <a:pt x="232" y="228"/>
                  </a:lnTo>
                  <a:lnTo>
                    <a:pt x="208" y="256"/>
                  </a:lnTo>
                  <a:lnTo>
                    <a:pt x="187" y="285"/>
                  </a:lnTo>
                  <a:lnTo>
                    <a:pt x="172" y="318"/>
                  </a:lnTo>
                  <a:lnTo>
                    <a:pt x="160" y="351"/>
                  </a:lnTo>
                  <a:lnTo>
                    <a:pt x="154" y="385"/>
                  </a:lnTo>
                  <a:lnTo>
                    <a:pt x="152" y="421"/>
                  </a:lnTo>
                  <a:lnTo>
                    <a:pt x="154" y="455"/>
                  </a:lnTo>
                  <a:lnTo>
                    <a:pt x="160" y="489"/>
                  </a:lnTo>
                  <a:lnTo>
                    <a:pt x="172" y="523"/>
                  </a:lnTo>
                  <a:lnTo>
                    <a:pt x="187" y="555"/>
                  </a:lnTo>
                  <a:lnTo>
                    <a:pt x="208" y="584"/>
                  </a:lnTo>
                  <a:lnTo>
                    <a:pt x="232" y="612"/>
                  </a:lnTo>
                  <a:lnTo>
                    <a:pt x="261" y="636"/>
                  </a:lnTo>
                  <a:lnTo>
                    <a:pt x="292" y="657"/>
                  </a:lnTo>
                  <a:lnTo>
                    <a:pt x="324" y="672"/>
                  </a:lnTo>
                  <a:lnTo>
                    <a:pt x="357" y="683"/>
                  </a:lnTo>
                  <a:lnTo>
                    <a:pt x="392" y="690"/>
                  </a:lnTo>
                  <a:lnTo>
                    <a:pt x="429" y="692"/>
                  </a:lnTo>
                  <a:lnTo>
                    <a:pt x="464" y="690"/>
                  </a:lnTo>
                  <a:lnTo>
                    <a:pt x="499" y="683"/>
                  </a:lnTo>
                  <a:lnTo>
                    <a:pt x="532" y="672"/>
                  </a:lnTo>
                  <a:lnTo>
                    <a:pt x="565" y="657"/>
                  </a:lnTo>
                  <a:lnTo>
                    <a:pt x="595" y="637"/>
                  </a:lnTo>
                  <a:lnTo>
                    <a:pt x="624" y="613"/>
                  </a:lnTo>
                  <a:lnTo>
                    <a:pt x="649" y="585"/>
                  </a:lnTo>
                  <a:lnTo>
                    <a:pt x="669" y="555"/>
                  </a:lnTo>
                  <a:lnTo>
                    <a:pt x="685" y="523"/>
                  </a:lnTo>
                  <a:lnTo>
                    <a:pt x="696" y="489"/>
                  </a:lnTo>
                  <a:lnTo>
                    <a:pt x="703" y="455"/>
                  </a:lnTo>
                  <a:lnTo>
                    <a:pt x="705" y="421"/>
                  </a:lnTo>
                  <a:lnTo>
                    <a:pt x="703" y="385"/>
                  </a:lnTo>
                  <a:lnTo>
                    <a:pt x="696" y="351"/>
                  </a:lnTo>
                  <a:lnTo>
                    <a:pt x="685" y="318"/>
                  </a:lnTo>
                  <a:lnTo>
                    <a:pt x="669" y="285"/>
                  </a:lnTo>
                  <a:lnTo>
                    <a:pt x="649" y="256"/>
                  </a:lnTo>
                  <a:lnTo>
                    <a:pt x="625" y="228"/>
                  </a:lnTo>
                  <a:lnTo>
                    <a:pt x="596" y="203"/>
                  </a:lnTo>
                  <a:lnTo>
                    <a:pt x="565" y="183"/>
                  </a:lnTo>
                  <a:lnTo>
                    <a:pt x="532" y="168"/>
                  </a:lnTo>
                  <a:lnTo>
                    <a:pt x="499" y="157"/>
                  </a:lnTo>
                  <a:lnTo>
                    <a:pt x="464" y="150"/>
                  </a:lnTo>
                  <a:lnTo>
                    <a:pt x="429" y="148"/>
                  </a:lnTo>
                  <a:close/>
                  <a:moveTo>
                    <a:pt x="429" y="0"/>
                  </a:moveTo>
                  <a:lnTo>
                    <a:pt x="475" y="2"/>
                  </a:lnTo>
                  <a:lnTo>
                    <a:pt x="522" y="11"/>
                  </a:lnTo>
                  <a:lnTo>
                    <a:pt x="567" y="23"/>
                  </a:lnTo>
                  <a:lnTo>
                    <a:pt x="611" y="40"/>
                  </a:lnTo>
                  <a:lnTo>
                    <a:pt x="653" y="63"/>
                  </a:lnTo>
                  <a:lnTo>
                    <a:pt x="694" y="91"/>
                  </a:lnTo>
                  <a:lnTo>
                    <a:pt x="731" y="123"/>
                  </a:lnTo>
                  <a:lnTo>
                    <a:pt x="764" y="159"/>
                  </a:lnTo>
                  <a:lnTo>
                    <a:pt x="791" y="198"/>
                  </a:lnTo>
                  <a:lnTo>
                    <a:pt x="815" y="239"/>
                  </a:lnTo>
                  <a:lnTo>
                    <a:pt x="833" y="281"/>
                  </a:lnTo>
                  <a:lnTo>
                    <a:pt x="845" y="326"/>
                  </a:lnTo>
                  <a:lnTo>
                    <a:pt x="853" y="371"/>
                  </a:lnTo>
                  <a:lnTo>
                    <a:pt x="856" y="416"/>
                  </a:lnTo>
                  <a:lnTo>
                    <a:pt x="854" y="462"/>
                  </a:lnTo>
                  <a:lnTo>
                    <a:pt x="846" y="507"/>
                  </a:lnTo>
                  <a:lnTo>
                    <a:pt x="835" y="552"/>
                  </a:lnTo>
                  <a:lnTo>
                    <a:pt x="818" y="594"/>
                  </a:lnTo>
                  <a:lnTo>
                    <a:pt x="1065" y="837"/>
                  </a:lnTo>
                  <a:lnTo>
                    <a:pt x="853" y="1044"/>
                  </a:lnTo>
                  <a:lnTo>
                    <a:pt x="606" y="801"/>
                  </a:lnTo>
                  <a:lnTo>
                    <a:pt x="562" y="819"/>
                  </a:lnTo>
                  <a:lnTo>
                    <a:pt x="517" y="831"/>
                  </a:lnTo>
                  <a:lnTo>
                    <a:pt x="471" y="838"/>
                  </a:lnTo>
                  <a:lnTo>
                    <a:pt x="424" y="840"/>
                  </a:lnTo>
                  <a:lnTo>
                    <a:pt x="379" y="837"/>
                  </a:lnTo>
                  <a:lnTo>
                    <a:pt x="332" y="828"/>
                  </a:lnTo>
                  <a:lnTo>
                    <a:pt x="287" y="817"/>
                  </a:lnTo>
                  <a:lnTo>
                    <a:pt x="244" y="799"/>
                  </a:lnTo>
                  <a:lnTo>
                    <a:pt x="202" y="776"/>
                  </a:lnTo>
                  <a:lnTo>
                    <a:pt x="162" y="749"/>
                  </a:lnTo>
                  <a:lnTo>
                    <a:pt x="125" y="717"/>
                  </a:lnTo>
                  <a:lnTo>
                    <a:pt x="92" y="681"/>
                  </a:lnTo>
                  <a:lnTo>
                    <a:pt x="64" y="641"/>
                  </a:lnTo>
                  <a:lnTo>
                    <a:pt x="40" y="600"/>
                  </a:lnTo>
                  <a:lnTo>
                    <a:pt x="23" y="556"/>
                  </a:lnTo>
                  <a:lnTo>
                    <a:pt x="11" y="511"/>
                  </a:lnTo>
                  <a:lnTo>
                    <a:pt x="2" y="466"/>
                  </a:lnTo>
                  <a:lnTo>
                    <a:pt x="0" y="420"/>
                  </a:lnTo>
                  <a:lnTo>
                    <a:pt x="2" y="374"/>
                  </a:lnTo>
                  <a:lnTo>
                    <a:pt x="11" y="328"/>
                  </a:lnTo>
                  <a:lnTo>
                    <a:pt x="23" y="283"/>
                  </a:lnTo>
                  <a:lnTo>
                    <a:pt x="40" y="241"/>
                  </a:lnTo>
                  <a:lnTo>
                    <a:pt x="64" y="199"/>
                  </a:lnTo>
                  <a:lnTo>
                    <a:pt x="92" y="159"/>
                  </a:lnTo>
                  <a:lnTo>
                    <a:pt x="125" y="123"/>
                  </a:lnTo>
                  <a:lnTo>
                    <a:pt x="162" y="91"/>
                  </a:lnTo>
                  <a:lnTo>
                    <a:pt x="203" y="63"/>
                  </a:lnTo>
                  <a:lnTo>
                    <a:pt x="245" y="40"/>
                  </a:lnTo>
                  <a:lnTo>
                    <a:pt x="290" y="23"/>
                  </a:lnTo>
                  <a:lnTo>
                    <a:pt x="334" y="11"/>
                  </a:lnTo>
                  <a:lnTo>
                    <a:pt x="381" y="2"/>
                  </a:lnTo>
                  <a:lnTo>
                    <a:pt x="4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1" name="Group 376"/>
          <p:cNvGrpSpPr>
            <a:grpSpLocks noChangeAspect="1"/>
          </p:cNvGrpSpPr>
          <p:nvPr/>
        </p:nvGrpSpPr>
        <p:grpSpPr bwMode="auto">
          <a:xfrm>
            <a:off x="1848569" y="4915149"/>
            <a:ext cx="302723" cy="317992"/>
            <a:chOff x="4309" y="631"/>
            <a:chExt cx="456" cy="479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74" name="Freeform 378"/>
            <p:cNvSpPr>
              <a:spLocks noEditPoints="1"/>
            </p:cNvSpPr>
            <p:nvPr/>
          </p:nvSpPr>
          <p:spPr bwMode="auto">
            <a:xfrm>
              <a:off x="4544" y="853"/>
              <a:ext cx="221" cy="226"/>
            </a:xfrm>
            <a:custGeom>
              <a:avLst/>
              <a:gdLst>
                <a:gd name="T0" fmla="*/ 578 w 1547"/>
                <a:gd name="T1" fmla="*/ 227 h 1579"/>
                <a:gd name="T2" fmla="*/ 491 w 1547"/>
                <a:gd name="T3" fmla="*/ 246 h 1579"/>
                <a:gd name="T4" fmla="*/ 409 w 1547"/>
                <a:gd name="T5" fmla="*/ 285 h 1579"/>
                <a:gd name="T6" fmla="*/ 337 w 1547"/>
                <a:gd name="T7" fmla="*/ 344 h 1579"/>
                <a:gd name="T8" fmla="*/ 279 w 1547"/>
                <a:gd name="T9" fmla="*/ 419 h 1579"/>
                <a:gd name="T10" fmla="*/ 241 w 1547"/>
                <a:gd name="T11" fmla="*/ 501 h 1579"/>
                <a:gd name="T12" fmla="*/ 221 w 1547"/>
                <a:gd name="T13" fmla="*/ 589 h 1579"/>
                <a:gd name="T14" fmla="*/ 221 w 1547"/>
                <a:gd name="T15" fmla="*/ 679 h 1579"/>
                <a:gd name="T16" fmla="*/ 241 w 1547"/>
                <a:gd name="T17" fmla="*/ 769 h 1579"/>
                <a:gd name="T18" fmla="*/ 279 w 1547"/>
                <a:gd name="T19" fmla="*/ 851 h 1579"/>
                <a:gd name="T20" fmla="*/ 337 w 1547"/>
                <a:gd name="T21" fmla="*/ 926 h 1579"/>
                <a:gd name="T22" fmla="*/ 409 w 1547"/>
                <a:gd name="T23" fmla="*/ 985 h 1579"/>
                <a:gd name="T24" fmla="*/ 491 w 1547"/>
                <a:gd name="T25" fmla="*/ 1024 h 1579"/>
                <a:gd name="T26" fmla="*/ 578 w 1547"/>
                <a:gd name="T27" fmla="*/ 1043 h 1579"/>
                <a:gd name="T28" fmla="*/ 666 w 1547"/>
                <a:gd name="T29" fmla="*/ 1043 h 1579"/>
                <a:gd name="T30" fmla="*/ 752 w 1547"/>
                <a:gd name="T31" fmla="*/ 1024 h 1579"/>
                <a:gd name="T32" fmla="*/ 834 w 1547"/>
                <a:gd name="T33" fmla="*/ 985 h 1579"/>
                <a:gd name="T34" fmla="*/ 907 w 1547"/>
                <a:gd name="T35" fmla="*/ 926 h 1579"/>
                <a:gd name="T36" fmla="*/ 964 w 1547"/>
                <a:gd name="T37" fmla="*/ 851 h 1579"/>
                <a:gd name="T38" fmla="*/ 1003 w 1547"/>
                <a:gd name="T39" fmla="*/ 769 h 1579"/>
                <a:gd name="T40" fmla="*/ 1022 w 1547"/>
                <a:gd name="T41" fmla="*/ 679 h 1579"/>
                <a:gd name="T42" fmla="*/ 1022 w 1547"/>
                <a:gd name="T43" fmla="*/ 589 h 1579"/>
                <a:gd name="T44" fmla="*/ 1003 w 1547"/>
                <a:gd name="T45" fmla="*/ 501 h 1579"/>
                <a:gd name="T46" fmla="*/ 964 w 1547"/>
                <a:gd name="T47" fmla="*/ 419 h 1579"/>
                <a:gd name="T48" fmla="*/ 907 w 1547"/>
                <a:gd name="T49" fmla="*/ 344 h 1579"/>
                <a:gd name="T50" fmla="*/ 834 w 1547"/>
                <a:gd name="T51" fmla="*/ 285 h 1579"/>
                <a:gd name="T52" fmla="*/ 753 w 1547"/>
                <a:gd name="T53" fmla="*/ 246 h 1579"/>
                <a:gd name="T54" fmla="*/ 666 w 1547"/>
                <a:gd name="T55" fmla="*/ 227 h 1579"/>
                <a:gd name="T56" fmla="*/ 650 w 1547"/>
                <a:gd name="T57" fmla="*/ 0 h 1579"/>
                <a:gd name="T58" fmla="*/ 762 w 1547"/>
                <a:gd name="T59" fmla="*/ 16 h 1579"/>
                <a:gd name="T60" fmla="*/ 870 w 1547"/>
                <a:gd name="T61" fmla="*/ 52 h 1579"/>
                <a:gd name="T62" fmla="*/ 971 w 1547"/>
                <a:gd name="T63" fmla="*/ 108 h 1579"/>
                <a:gd name="T64" fmla="*/ 1063 w 1547"/>
                <a:gd name="T65" fmla="*/ 185 h 1579"/>
                <a:gd name="T66" fmla="*/ 1135 w 1547"/>
                <a:gd name="T67" fmla="*/ 273 h 1579"/>
                <a:gd name="T68" fmla="*/ 1189 w 1547"/>
                <a:gd name="T69" fmla="*/ 370 h 1579"/>
                <a:gd name="T70" fmla="*/ 1224 w 1547"/>
                <a:gd name="T71" fmla="*/ 473 h 1579"/>
                <a:gd name="T72" fmla="*/ 1242 w 1547"/>
                <a:gd name="T73" fmla="*/ 580 h 1579"/>
                <a:gd name="T74" fmla="*/ 1242 w 1547"/>
                <a:gd name="T75" fmla="*/ 688 h 1579"/>
                <a:gd name="T76" fmla="*/ 1224 w 1547"/>
                <a:gd name="T77" fmla="*/ 795 h 1579"/>
                <a:gd name="T78" fmla="*/ 1188 w 1547"/>
                <a:gd name="T79" fmla="*/ 898 h 1579"/>
                <a:gd name="T80" fmla="*/ 1239 w 1547"/>
                <a:gd name="T81" fmla="*/ 1579 h 1579"/>
                <a:gd name="T82" fmla="*/ 830 w 1547"/>
                <a:gd name="T83" fmla="*/ 1233 h 1579"/>
                <a:gd name="T84" fmla="*/ 727 w 1547"/>
                <a:gd name="T85" fmla="*/ 1261 h 1579"/>
                <a:gd name="T86" fmla="*/ 621 w 1547"/>
                <a:gd name="T87" fmla="*/ 1269 h 1579"/>
                <a:gd name="T88" fmla="*/ 515 w 1547"/>
                <a:gd name="T89" fmla="*/ 1261 h 1579"/>
                <a:gd name="T90" fmla="*/ 412 w 1547"/>
                <a:gd name="T91" fmla="*/ 1233 h 1579"/>
                <a:gd name="T92" fmla="*/ 314 w 1547"/>
                <a:gd name="T93" fmla="*/ 1188 h 1579"/>
                <a:gd name="T94" fmla="*/ 223 w 1547"/>
                <a:gd name="T95" fmla="*/ 1123 h 1579"/>
                <a:gd name="T96" fmla="*/ 141 w 1547"/>
                <a:gd name="T97" fmla="*/ 1039 h 1579"/>
                <a:gd name="T98" fmla="*/ 76 w 1547"/>
                <a:gd name="T99" fmla="*/ 940 h 1579"/>
                <a:gd name="T100" fmla="*/ 30 w 1547"/>
                <a:gd name="T101" fmla="*/ 833 h 1579"/>
                <a:gd name="T102" fmla="*/ 5 w 1547"/>
                <a:gd name="T103" fmla="*/ 721 h 1579"/>
                <a:gd name="T104" fmla="*/ 0 w 1547"/>
                <a:gd name="T105" fmla="*/ 606 h 1579"/>
                <a:gd name="T106" fmla="*/ 15 w 1547"/>
                <a:gd name="T107" fmla="*/ 492 h 1579"/>
                <a:gd name="T108" fmla="*/ 51 w 1547"/>
                <a:gd name="T109" fmla="*/ 381 h 1579"/>
                <a:gd name="T110" fmla="*/ 106 w 1547"/>
                <a:gd name="T111" fmla="*/ 279 h 1579"/>
                <a:gd name="T112" fmla="*/ 182 w 1547"/>
                <a:gd name="T113" fmla="*/ 185 h 1579"/>
                <a:gd name="T114" fmla="*/ 273 w 1547"/>
                <a:gd name="T115" fmla="*/ 108 h 1579"/>
                <a:gd name="T116" fmla="*/ 374 w 1547"/>
                <a:gd name="T117" fmla="*/ 52 h 1579"/>
                <a:gd name="T118" fmla="*/ 482 w 1547"/>
                <a:gd name="T119" fmla="*/ 16 h 1579"/>
                <a:gd name="T120" fmla="*/ 594 w 1547"/>
                <a:gd name="T121" fmla="*/ 0 h 1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47" h="1579">
                  <a:moveTo>
                    <a:pt x="622" y="223"/>
                  </a:moveTo>
                  <a:lnTo>
                    <a:pt x="578" y="227"/>
                  </a:lnTo>
                  <a:lnTo>
                    <a:pt x="534" y="234"/>
                  </a:lnTo>
                  <a:lnTo>
                    <a:pt x="491" y="246"/>
                  </a:lnTo>
                  <a:lnTo>
                    <a:pt x="450" y="263"/>
                  </a:lnTo>
                  <a:lnTo>
                    <a:pt x="409" y="285"/>
                  </a:lnTo>
                  <a:lnTo>
                    <a:pt x="372" y="313"/>
                  </a:lnTo>
                  <a:lnTo>
                    <a:pt x="337" y="344"/>
                  </a:lnTo>
                  <a:lnTo>
                    <a:pt x="305" y="380"/>
                  </a:lnTo>
                  <a:lnTo>
                    <a:pt x="279" y="419"/>
                  </a:lnTo>
                  <a:lnTo>
                    <a:pt x="258" y="459"/>
                  </a:lnTo>
                  <a:lnTo>
                    <a:pt x="241" y="501"/>
                  </a:lnTo>
                  <a:lnTo>
                    <a:pt x="228" y="545"/>
                  </a:lnTo>
                  <a:lnTo>
                    <a:pt x="221" y="589"/>
                  </a:lnTo>
                  <a:lnTo>
                    <a:pt x="219" y="635"/>
                  </a:lnTo>
                  <a:lnTo>
                    <a:pt x="221" y="679"/>
                  </a:lnTo>
                  <a:lnTo>
                    <a:pt x="228" y="724"/>
                  </a:lnTo>
                  <a:lnTo>
                    <a:pt x="241" y="769"/>
                  </a:lnTo>
                  <a:lnTo>
                    <a:pt x="258" y="811"/>
                  </a:lnTo>
                  <a:lnTo>
                    <a:pt x="279" y="851"/>
                  </a:lnTo>
                  <a:lnTo>
                    <a:pt x="305" y="889"/>
                  </a:lnTo>
                  <a:lnTo>
                    <a:pt x="337" y="926"/>
                  </a:lnTo>
                  <a:lnTo>
                    <a:pt x="372" y="957"/>
                  </a:lnTo>
                  <a:lnTo>
                    <a:pt x="409" y="985"/>
                  </a:lnTo>
                  <a:lnTo>
                    <a:pt x="450" y="1006"/>
                  </a:lnTo>
                  <a:lnTo>
                    <a:pt x="491" y="1024"/>
                  </a:lnTo>
                  <a:lnTo>
                    <a:pt x="534" y="1036"/>
                  </a:lnTo>
                  <a:lnTo>
                    <a:pt x="578" y="1043"/>
                  </a:lnTo>
                  <a:lnTo>
                    <a:pt x="622" y="1046"/>
                  </a:lnTo>
                  <a:lnTo>
                    <a:pt x="666" y="1043"/>
                  </a:lnTo>
                  <a:lnTo>
                    <a:pt x="710" y="1036"/>
                  </a:lnTo>
                  <a:lnTo>
                    <a:pt x="752" y="1024"/>
                  </a:lnTo>
                  <a:lnTo>
                    <a:pt x="794" y="1006"/>
                  </a:lnTo>
                  <a:lnTo>
                    <a:pt x="834" y="985"/>
                  </a:lnTo>
                  <a:lnTo>
                    <a:pt x="872" y="957"/>
                  </a:lnTo>
                  <a:lnTo>
                    <a:pt x="907" y="926"/>
                  </a:lnTo>
                  <a:lnTo>
                    <a:pt x="938" y="889"/>
                  </a:lnTo>
                  <a:lnTo>
                    <a:pt x="964" y="851"/>
                  </a:lnTo>
                  <a:lnTo>
                    <a:pt x="986" y="811"/>
                  </a:lnTo>
                  <a:lnTo>
                    <a:pt x="1003" y="769"/>
                  </a:lnTo>
                  <a:lnTo>
                    <a:pt x="1015" y="724"/>
                  </a:lnTo>
                  <a:lnTo>
                    <a:pt x="1022" y="679"/>
                  </a:lnTo>
                  <a:lnTo>
                    <a:pt x="1024" y="635"/>
                  </a:lnTo>
                  <a:lnTo>
                    <a:pt x="1022" y="589"/>
                  </a:lnTo>
                  <a:lnTo>
                    <a:pt x="1015" y="545"/>
                  </a:lnTo>
                  <a:lnTo>
                    <a:pt x="1003" y="501"/>
                  </a:lnTo>
                  <a:lnTo>
                    <a:pt x="986" y="459"/>
                  </a:lnTo>
                  <a:lnTo>
                    <a:pt x="964" y="419"/>
                  </a:lnTo>
                  <a:lnTo>
                    <a:pt x="938" y="380"/>
                  </a:lnTo>
                  <a:lnTo>
                    <a:pt x="907" y="344"/>
                  </a:lnTo>
                  <a:lnTo>
                    <a:pt x="872" y="313"/>
                  </a:lnTo>
                  <a:lnTo>
                    <a:pt x="834" y="285"/>
                  </a:lnTo>
                  <a:lnTo>
                    <a:pt x="795" y="263"/>
                  </a:lnTo>
                  <a:lnTo>
                    <a:pt x="753" y="246"/>
                  </a:lnTo>
                  <a:lnTo>
                    <a:pt x="710" y="234"/>
                  </a:lnTo>
                  <a:lnTo>
                    <a:pt x="666" y="227"/>
                  </a:lnTo>
                  <a:lnTo>
                    <a:pt x="622" y="223"/>
                  </a:lnTo>
                  <a:close/>
                  <a:moveTo>
                    <a:pt x="650" y="0"/>
                  </a:moveTo>
                  <a:lnTo>
                    <a:pt x="706" y="5"/>
                  </a:lnTo>
                  <a:lnTo>
                    <a:pt x="762" y="16"/>
                  </a:lnTo>
                  <a:lnTo>
                    <a:pt x="817" y="30"/>
                  </a:lnTo>
                  <a:lnTo>
                    <a:pt x="870" y="52"/>
                  </a:lnTo>
                  <a:lnTo>
                    <a:pt x="922" y="77"/>
                  </a:lnTo>
                  <a:lnTo>
                    <a:pt x="971" y="108"/>
                  </a:lnTo>
                  <a:lnTo>
                    <a:pt x="1018" y="144"/>
                  </a:lnTo>
                  <a:lnTo>
                    <a:pt x="1063" y="185"/>
                  </a:lnTo>
                  <a:lnTo>
                    <a:pt x="1101" y="228"/>
                  </a:lnTo>
                  <a:lnTo>
                    <a:pt x="1135" y="273"/>
                  </a:lnTo>
                  <a:lnTo>
                    <a:pt x="1164" y="321"/>
                  </a:lnTo>
                  <a:lnTo>
                    <a:pt x="1189" y="370"/>
                  </a:lnTo>
                  <a:lnTo>
                    <a:pt x="1208" y="421"/>
                  </a:lnTo>
                  <a:lnTo>
                    <a:pt x="1224" y="473"/>
                  </a:lnTo>
                  <a:lnTo>
                    <a:pt x="1235" y="526"/>
                  </a:lnTo>
                  <a:lnTo>
                    <a:pt x="1242" y="580"/>
                  </a:lnTo>
                  <a:lnTo>
                    <a:pt x="1244" y="634"/>
                  </a:lnTo>
                  <a:lnTo>
                    <a:pt x="1242" y="688"/>
                  </a:lnTo>
                  <a:lnTo>
                    <a:pt x="1235" y="742"/>
                  </a:lnTo>
                  <a:lnTo>
                    <a:pt x="1224" y="795"/>
                  </a:lnTo>
                  <a:lnTo>
                    <a:pt x="1208" y="847"/>
                  </a:lnTo>
                  <a:lnTo>
                    <a:pt x="1188" y="898"/>
                  </a:lnTo>
                  <a:lnTo>
                    <a:pt x="1547" y="1265"/>
                  </a:lnTo>
                  <a:lnTo>
                    <a:pt x="1239" y="1579"/>
                  </a:lnTo>
                  <a:lnTo>
                    <a:pt x="880" y="1212"/>
                  </a:lnTo>
                  <a:lnTo>
                    <a:pt x="830" y="1233"/>
                  </a:lnTo>
                  <a:lnTo>
                    <a:pt x="779" y="1249"/>
                  </a:lnTo>
                  <a:lnTo>
                    <a:pt x="727" y="1261"/>
                  </a:lnTo>
                  <a:lnTo>
                    <a:pt x="674" y="1267"/>
                  </a:lnTo>
                  <a:lnTo>
                    <a:pt x="621" y="1269"/>
                  </a:lnTo>
                  <a:lnTo>
                    <a:pt x="568" y="1267"/>
                  </a:lnTo>
                  <a:lnTo>
                    <a:pt x="515" y="1261"/>
                  </a:lnTo>
                  <a:lnTo>
                    <a:pt x="463" y="1249"/>
                  </a:lnTo>
                  <a:lnTo>
                    <a:pt x="412" y="1233"/>
                  </a:lnTo>
                  <a:lnTo>
                    <a:pt x="363" y="1213"/>
                  </a:lnTo>
                  <a:lnTo>
                    <a:pt x="314" y="1188"/>
                  </a:lnTo>
                  <a:lnTo>
                    <a:pt x="268" y="1158"/>
                  </a:lnTo>
                  <a:lnTo>
                    <a:pt x="223" y="1123"/>
                  </a:lnTo>
                  <a:lnTo>
                    <a:pt x="182" y="1084"/>
                  </a:lnTo>
                  <a:lnTo>
                    <a:pt x="141" y="1039"/>
                  </a:lnTo>
                  <a:lnTo>
                    <a:pt x="106" y="990"/>
                  </a:lnTo>
                  <a:lnTo>
                    <a:pt x="76" y="940"/>
                  </a:lnTo>
                  <a:lnTo>
                    <a:pt x="51" y="887"/>
                  </a:lnTo>
                  <a:lnTo>
                    <a:pt x="30" y="833"/>
                  </a:lnTo>
                  <a:lnTo>
                    <a:pt x="15" y="777"/>
                  </a:lnTo>
                  <a:lnTo>
                    <a:pt x="5" y="721"/>
                  </a:lnTo>
                  <a:lnTo>
                    <a:pt x="0" y="664"/>
                  </a:lnTo>
                  <a:lnTo>
                    <a:pt x="0" y="606"/>
                  </a:lnTo>
                  <a:lnTo>
                    <a:pt x="5" y="549"/>
                  </a:lnTo>
                  <a:lnTo>
                    <a:pt x="15" y="492"/>
                  </a:lnTo>
                  <a:lnTo>
                    <a:pt x="30" y="437"/>
                  </a:lnTo>
                  <a:lnTo>
                    <a:pt x="51" y="381"/>
                  </a:lnTo>
                  <a:lnTo>
                    <a:pt x="76" y="329"/>
                  </a:lnTo>
                  <a:lnTo>
                    <a:pt x="106" y="279"/>
                  </a:lnTo>
                  <a:lnTo>
                    <a:pt x="141" y="231"/>
                  </a:lnTo>
                  <a:lnTo>
                    <a:pt x="182" y="185"/>
                  </a:lnTo>
                  <a:lnTo>
                    <a:pt x="226" y="144"/>
                  </a:lnTo>
                  <a:lnTo>
                    <a:pt x="273" y="108"/>
                  </a:lnTo>
                  <a:lnTo>
                    <a:pt x="323" y="77"/>
                  </a:lnTo>
                  <a:lnTo>
                    <a:pt x="374" y="52"/>
                  </a:lnTo>
                  <a:lnTo>
                    <a:pt x="428" y="30"/>
                  </a:lnTo>
                  <a:lnTo>
                    <a:pt x="482" y="16"/>
                  </a:lnTo>
                  <a:lnTo>
                    <a:pt x="538" y="5"/>
                  </a:lnTo>
                  <a:lnTo>
                    <a:pt x="594" y="0"/>
                  </a:lnTo>
                  <a:lnTo>
                    <a:pt x="6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5" name="Freeform 379"/>
            <p:cNvSpPr>
              <a:spLocks/>
            </p:cNvSpPr>
            <p:nvPr/>
          </p:nvSpPr>
          <p:spPr bwMode="auto">
            <a:xfrm>
              <a:off x="4309" y="631"/>
              <a:ext cx="379" cy="479"/>
            </a:xfrm>
            <a:custGeom>
              <a:avLst/>
              <a:gdLst>
                <a:gd name="T0" fmla="*/ 954 w 2656"/>
                <a:gd name="T1" fmla="*/ 0 h 3352"/>
                <a:gd name="T2" fmla="*/ 2656 w 2656"/>
                <a:gd name="T3" fmla="*/ 0 h 3352"/>
                <a:gd name="T4" fmla="*/ 2656 w 2656"/>
                <a:gd name="T5" fmla="*/ 1558 h 3352"/>
                <a:gd name="T6" fmla="*/ 2605 w 2656"/>
                <a:gd name="T7" fmla="*/ 1528 h 3352"/>
                <a:gd name="T8" fmla="*/ 2553 w 2656"/>
                <a:gd name="T9" fmla="*/ 1503 h 3352"/>
                <a:gd name="T10" fmla="*/ 2499 w 2656"/>
                <a:gd name="T11" fmla="*/ 1481 h 3352"/>
                <a:gd name="T12" fmla="*/ 2443 w 2656"/>
                <a:gd name="T13" fmla="*/ 1465 h 3352"/>
                <a:gd name="T14" fmla="*/ 2386 w 2656"/>
                <a:gd name="T15" fmla="*/ 1454 h 3352"/>
                <a:gd name="T16" fmla="*/ 2327 w 2656"/>
                <a:gd name="T17" fmla="*/ 1446 h 3352"/>
                <a:gd name="T18" fmla="*/ 2267 w 2656"/>
                <a:gd name="T19" fmla="*/ 1443 h 3352"/>
                <a:gd name="T20" fmla="*/ 2209 w 2656"/>
                <a:gd name="T21" fmla="*/ 1446 h 3352"/>
                <a:gd name="T22" fmla="*/ 2151 w 2656"/>
                <a:gd name="T23" fmla="*/ 1453 h 3352"/>
                <a:gd name="T24" fmla="*/ 2094 w 2656"/>
                <a:gd name="T25" fmla="*/ 1465 h 3352"/>
                <a:gd name="T26" fmla="*/ 2038 w 2656"/>
                <a:gd name="T27" fmla="*/ 1481 h 3352"/>
                <a:gd name="T28" fmla="*/ 1984 w 2656"/>
                <a:gd name="T29" fmla="*/ 1503 h 3352"/>
                <a:gd name="T30" fmla="*/ 1932 w 2656"/>
                <a:gd name="T31" fmla="*/ 1527 h 3352"/>
                <a:gd name="T32" fmla="*/ 1881 w 2656"/>
                <a:gd name="T33" fmla="*/ 1557 h 3352"/>
                <a:gd name="T34" fmla="*/ 1833 w 2656"/>
                <a:gd name="T35" fmla="*/ 1591 h 3352"/>
                <a:gd name="T36" fmla="*/ 452 w 2656"/>
                <a:gd name="T37" fmla="*/ 1591 h 3352"/>
                <a:gd name="T38" fmla="*/ 452 w 2656"/>
                <a:gd name="T39" fmla="*/ 1814 h 3352"/>
                <a:gd name="T40" fmla="*/ 1635 w 2656"/>
                <a:gd name="T41" fmla="*/ 1814 h 3352"/>
                <a:gd name="T42" fmla="*/ 1604 w 2656"/>
                <a:gd name="T43" fmla="*/ 1875 h 3352"/>
                <a:gd name="T44" fmla="*/ 1579 w 2656"/>
                <a:gd name="T45" fmla="*/ 1937 h 3352"/>
                <a:gd name="T46" fmla="*/ 1560 w 2656"/>
                <a:gd name="T47" fmla="*/ 2002 h 3352"/>
                <a:gd name="T48" fmla="*/ 1546 w 2656"/>
                <a:gd name="T49" fmla="*/ 2068 h 3352"/>
                <a:gd name="T50" fmla="*/ 452 w 2656"/>
                <a:gd name="T51" fmla="*/ 2068 h 3352"/>
                <a:gd name="T52" fmla="*/ 452 w 2656"/>
                <a:gd name="T53" fmla="*/ 2293 h 3352"/>
                <a:gd name="T54" fmla="*/ 1543 w 2656"/>
                <a:gd name="T55" fmla="*/ 2293 h 3352"/>
                <a:gd name="T56" fmla="*/ 1554 w 2656"/>
                <a:gd name="T57" fmla="*/ 2360 h 3352"/>
                <a:gd name="T58" fmla="*/ 1572 w 2656"/>
                <a:gd name="T59" fmla="*/ 2424 h 3352"/>
                <a:gd name="T60" fmla="*/ 1595 w 2656"/>
                <a:gd name="T61" fmla="*/ 2487 h 3352"/>
                <a:gd name="T62" fmla="*/ 1623 w 2656"/>
                <a:gd name="T63" fmla="*/ 2547 h 3352"/>
                <a:gd name="T64" fmla="*/ 452 w 2656"/>
                <a:gd name="T65" fmla="*/ 2547 h 3352"/>
                <a:gd name="T66" fmla="*/ 452 w 2656"/>
                <a:gd name="T67" fmla="*/ 2771 h 3352"/>
                <a:gd name="T68" fmla="*/ 1806 w 2656"/>
                <a:gd name="T69" fmla="*/ 2771 h 3352"/>
                <a:gd name="T70" fmla="*/ 1856 w 2656"/>
                <a:gd name="T71" fmla="*/ 2809 h 3352"/>
                <a:gd name="T72" fmla="*/ 1909 w 2656"/>
                <a:gd name="T73" fmla="*/ 2843 h 3352"/>
                <a:gd name="T74" fmla="*/ 1964 w 2656"/>
                <a:gd name="T75" fmla="*/ 2872 h 3352"/>
                <a:gd name="T76" fmla="*/ 2021 w 2656"/>
                <a:gd name="T77" fmla="*/ 2895 h 3352"/>
                <a:gd name="T78" fmla="*/ 2080 w 2656"/>
                <a:gd name="T79" fmla="*/ 2914 h 3352"/>
                <a:gd name="T80" fmla="*/ 2142 w 2656"/>
                <a:gd name="T81" fmla="*/ 2927 h 3352"/>
                <a:gd name="T82" fmla="*/ 2204 w 2656"/>
                <a:gd name="T83" fmla="*/ 2935 h 3352"/>
                <a:gd name="T84" fmla="*/ 2267 w 2656"/>
                <a:gd name="T85" fmla="*/ 2939 h 3352"/>
                <a:gd name="T86" fmla="*/ 2325 w 2656"/>
                <a:gd name="T87" fmla="*/ 2935 h 3352"/>
                <a:gd name="T88" fmla="*/ 2385 w 2656"/>
                <a:gd name="T89" fmla="*/ 2928 h 3352"/>
                <a:gd name="T90" fmla="*/ 2442 w 2656"/>
                <a:gd name="T91" fmla="*/ 2916 h 3352"/>
                <a:gd name="T92" fmla="*/ 2499 w 2656"/>
                <a:gd name="T93" fmla="*/ 2899 h 3352"/>
                <a:gd name="T94" fmla="*/ 2656 w 2656"/>
                <a:gd name="T95" fmla="*/ 3060 h 3352"/>
                <a:gd name="T96" fmla="*/ 2656 w 2656"/>
                <a:gd name="T97" fmla="*/ 3352 h 3352"/>
                <a:gd name="T98" fmla="*/ 0 w 2656"/>
                <a:gd name="T99" fmla="*/ 3352 h 3352"/>
                <a:gd name="T100" fmla="*/ 0 w 2656"/>
                <a:gd name="T101" fmla="*/ 1021 h 3352"/>
                <a:gd name="T102" fmla="*/ 952 w 2656"/>
                <a:gd name="T103" fmla="*/ 1021 h 3352"/>
                <a:gd name="T104" fmla="*/ 954 w 2656"/>
                <a:gd name="T105" fmla="*/ 0 h 3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56" h="3352">
                  <a:moveTo>
                    <a:pt x="954" y="0"/>
                  </a:moveTo>
                  <a:lnTo>
                    <a:pt x="2656" y="0"/>
                  </a:lnTo>
                  <a:lnTo>
                    <a:pt x="2656" y="1558"/>
                  </a:lnTo>
                  <a:lnTo>
                    <a:pt x="2605" y="1528"/>
                  </a:lnTo>
                  <a:lnTo>
                    <a:pt x="2553" y="1503"/>
                  </a:lnTo>
                  <a:lnTo>
                    <a:pt x="2499" y="1481"/>
                  </a:lnTo>
                  <a:lnTo>
                    <a:pt x="2443" y="1465"/>
                  </a:lnTo>
                  <a:lnTo>
                    <a:pt x="2386" y="1454"/>
                  </a:lnTo>
                  <a:lnTo>
                    <a:pt x="2327" y="1446"/>
                  </a:lnTo>
                  <a:lnTo>
                    <a:pt x="2267" y="1443"/>
                  </a:lnTo>
                  <a:lnTo>
                    <a:pt x="2209" y="1446"/>
                  </a:lnTo>
                  <a:lnTo>
                    <a:pt x="2151" y="1453"/>
                  </a:lnTo>
                  <a:lnTo>
                    <a:pt x="2094" y="1465"/>
                  </a:lnTo>
                  <a:lnTo>
                    <a:pt x="2038" y="1481"/>
                  </a:lnTo>
                  <a:lnTo>
                    <a:pt x="1984" y="1503"/>
                  </a:lnTo>
                  <a:lnTo>
                    <a:pt x="1932" y="1527"/>
                  </a:lnTo>
                  <a:lnTo>
                    <a:pt x="1881" y="1557"/>
                  </a:lnTo>
                  <a:lnTo>
                    <a:pt x="1833" y="1591"/>
                  </a:lnTo>
                  <a:lnTo>
                    <a:pt x="452" y="1591"/>
                  </a:lnTo>
                  <a:lnTo>
                    <a:pt x="452" y="1814"/>
                  </a:lnTo>
                  <a:lnTo>
                    <a:pt x="1635" y="1814"/>
                  </a:lnTo>
                  <a:lnTo>
                    <a:pt x="1604" y="1875"/>
                  </a:lnTo>
                  <a:lnTo>
                    <a:pt x="1579" y="1937"/>
                  </a:lnTo>
                  <a:lnTo>
                    <a:pt x="1560" y="2002"/>
                  </a:lnTo>
                  <a:lnTo>
                    <a:pt x="1546" y="2068"/>
                  </a:lnTo>
                  <a:lnTo>
                    <a:pt x="452" y="2068"/>
                  </a:lnTo>
                  <a:lnTo>
                    <a:pt x="452" y="2293"/>
                  </a:lnTo>
                  <a:lnTo>
                    <a:pt x="1543" y="2293"/>
                  </a:lnTo>
                  <a:lnTo>
                    <a:pt x="1554" y="2360"/>
                  </a:lnTo>
                  <a:lnTo>
                    <a:pt x="1572" y="2424"/>
                  </a:lnTo>
                  <a:lnTo>
                    <a:pt x="1595" y="2487"/>
                  </a:lnTo>
                  <a:lnTo>
                    <a:pt x="1623" y="2547"/>
                  </a:lnTo>
                  <a:lnTo>
                    <a:pt x="452" y="2547"/>
                  </a:lnTo>
                  <a:lnTo>
                    <a:pt x="452" y="2771"/>
                  </a:lnTo>
                  <a:lnTo>
                    <a:pt x="1806" y="2771"/>
                  </a:lnTo>
                  <a:lnTo>
                    <a:pt x="1856" y="2809"/>
                  </a:lnTo>
                  <a:lnTo>
                    <a:pt x="1909" y="2843"/>
                  </a:lnTo>
                  <a:lnTo>
                    <a:pt x="1964" y="2872"/>
                  </a:lnTo>
                  <a:lnTo>
                    <a:pt x="2021" y="2895"/>
                  </a:lnTo>
                  <a:lnTo>
                    <a:pt x="2080" y="2914"/>
                  </a:lnTo>
                  <a:lnTo>
                    <a:pt x="2142" y="2927"/>
                  </a:lnTo>
                  <a:lnTo>
                    <a:pt x="2204" y="2935"/>
                  </a:lnTo>
                  <a:lnTo>
                    <a:pt x="2267" y="2939"/>
                  </a:lnTo>
                  <a:lnTo>
                    <a:pt x="2325" y="2935"/>
                  </a:lnTo>
                  <a:lnTo>
                    <a:pt x="2385" y="2928"/>
                  </a:lnTo>
                  <a:lnTo>
                    <a:pt x="2442" y="2916"/>
                  </a:lnTo>
                  <a:lnTo>
                    <a:pt x="2499" y="2899"/>
                  </a:lnTo>
                  <a:lnTo>
                    <a:pt x="2656" y="3060"/>
                  </a:lnTo>
                  <a:lnTo>
                    <a:pt x="2656" y="3352"/>
                  </a:lnTo>
                  <a:lnTo>
                    <a:pt x="0" y="3352"/>
                  </a:lnTo>
                  <a:lnTo>
                    <a:pt x="0" y="1021"/>
                  </a:lnTo>
                  <a:lnTo>
                    <a:pt x="952" y="1021"/>
                  </a:lnTo>
                  <a:lnTo>
                    <a:pt x="9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6" name="Freeform 380"/>
            <p:cNvSpPr>
              <a:spLocks/>
            </p:cNvSpPr>
            <p:nvPr/>
          </p:nvSpPr>
          <p:spPr bwMode="auto">
            <a:xfrm>
              <a:off x="4323" y="647"/>
              <a:ext cx="93" cy="100"/>
            </a:xfrm>
            <a:custGeom>
              <a:avLst/>
              <a:gdLst>
                <a:gd name="T0" fmla="*/ 650 w 650"/>
                <a:gd name="T1" fmla="*/ 0 h 701"/>
                <a:gd name="T2" fmla="*/ 649 w 650"/>
                <a:gd name="T3" fmla="*/ 701 h 701"/>
                <a:gd name="T4" fmla="*/ 0 w 650"/>
                <a:gd name="T5" fmla="*/ 701 h 701"/>
                <a:gd name="T6" fmla="*/ 650 w 650"/>
                <a:gd name="T7" fmla="*/ 0 h 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0" h="701">
                  <a:moveTo>
                    <a:pt x="650" y="0"/>
                  </a:moveTo>
                  <a:lnTo>
                    <a:pt x="649" y="701"/>
                  </a:lnTo>
                  <a:lnTo>
                    <a:pt x="0" y="701"/>
                  </a:lnTo>
                  <a:lnTo>
                    <a:pt x="6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7" name="Group 383"/>
          <p:cNvGrpSpPr>
            <a:grpSpLocks noChangeAspect="1"/>
          </p:cNvGrpSpPr>
          <p:nvPr/>
        </p:nvGrpSpPr>
        <p:grpSpPr bwMode="auto">
          <a:xfrm>
            <a:off x="5622817" y="4914817"/>
            <a:ext cx="213765" cy="318656"/>
            <a:chOff x="4035" y="1003"/>
            <a:chExt cx="322" cy="48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80" name="Freeform 385"/>
            <p:cNvSpPr>
              <a:spLocks noEditPoints="1"/>
            </p:cNvSpPr>
            <p:nvPr/>
          </p:nvSpPr>
          <p:spPr bwMode="auto">
            <a:xfrm>
              <a:off x="4035" y="1003"/>
              <a:ext cx="322" cy="480"/>
            </a:xfrm>
            <a:custGeom>
              <a:avLst/>
              <a:gdLst>
                <a:gd name="T0" fmla="*/ 318 w 2255"/>
                <a:gd name="T1" fmla="*/ 314 h 3359"/>
                <a:gd name="T2" fmla="*/ 318 w 2255"/>
                <a:gd name="T3" fmla="*/ 3079 h 3359"/>
                <a:gd name="T4" fmla="*/ 1936 w 2255"/>
                <a:gd name="T5" fmla="*/ 3079 h 3359"/>
                <a:gd name="T6" fmla="*/ 1936 w 2255"/>
                <a:gd name="T7" fmla="*/ 314 h 3359"/>
                <a:gd name="T8" fmla="*/ 318 w 2255"/>
                <a:gd name="T9" fmla="*/ 314 h 3359"/>
                <a:gd name="T10" fmla="*/ 0 w 2255"/>
                <a:gd name="T11" fmla="*/ 0 h 3359"/>
                <a:gd name="T12" fmla="*/ 2255 w 2255"/>
                <a:gd name="T13" fmla="*/ 0 h 3359"/>
                <a:gd name="T14" fmla="*/ 2255 w 2255"/>
                <a:gd name="T15" fmla="*/ 3359 h 3359"/>
                <a:gd name="T16" fmla="*/ 0 w 2255"/>
                <a:gd name="T17" fmla="*/ 3359 h 3359"/>
                <a:gd name="T18" fmla="*/ 0 w 2255"/>
                <a:gd name="T19" fmla="*/ 0 h 3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55" h="3359">
                  <a:moveTo>
                    <a:pt x="318" y="314"/>
                  </a:moveTo>
                  <a:lnTo>
                    <a:pt x="318" y="3079"/>
                  </a:lnTo>
                  <a:lnTo>
                    <a:pt x="1936" y="3079"/>
                  </a:lnTo>
                  <a:lnTo>
                    <a:pt x="1936" y="314"/>
                  </a:lnTo>
                  <a:lnTo>
                    <a:pt x="318" y="314"/>
                  </a:lnTo>
                  <a:close/>
                  <a:moveTo>
                    <a:pt x="0" y="0"/>
                  </a:moveTo>
                  <a:lnTo>
                    <a:pt x="2255" y="0"/>
                  </a:lnTo>
                  <a:lnTo>
                    <a:pt x="2255" y="3359"/>
                  </a:lnTo>
                  <a:lnTo>
                    <a:pt x="0" y="335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" name="Rectangle 386"/>
            <p:cNvSpPr>
              <a:spLocks noChangeArrowheads="1"/>
            </p:cNvSpPr>
            <p:nvPr/>
          </p:nvSpPr>
          <p:spPr bwMode="auto">
            <a:xfrm>
              <a:off x="4131" y="1377"/>
              <a:ext cx="131" cy="32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" name="Freeform 387"/>
            <p:cNvSpPr>
              <a:spLocks noEditPoints="1"/>
            </p:cNvSpPr>
            <p:nvPr/>
          </p:nvSpPr>
          <p:spPr bwMode="auto">
            <a:xfrm>
              <a:off x="4106" y="1140"/>
              <a:ext cx="181" cy="179"/>
            </a:xfrm>
            <a:custGeom>
              <a:avLst/>
              <a:gdLst>
                <a:gd name="T0" fmla="*/ 467 w 1265"/>
                <a:gd name="T1" fmla="*/ 179 h 1250"/>
                <a:gd name="T2" fmla="*/ 385 w 1265"/>
                <a:gd name="T3" fmla="*/ 200 h 1250"/>
                <a:gd name="T4" fmla="*/ 310 w 1265"/>
                <a:gd name="T5" fmla="*/ 242 h 1250"/>
                <a:gd name="T6" fmla="*/ 247 w 1265"/>
                <a:gd name="T7" fmla="*/ 305 h 1250"/>
                <a:gd name="T8" fmla="*/ 204 w 1265"/>
                <a:gd name="T9" fmla="*/ 379 h 1250"/>
                <a:gd name="T10" fmla="*/ 183 w 1265"/>
                <a:gd name="T11" fmla="*/ 460 h 1250"/>
                <a:gd name="T12" fmla="*/ 183 w 1265"/>
                <a:gd name="T13" fmla="*/ 544 h 1250"/>
                <a:gd name="T14" fmla="*/ 204 w 1265"/>
                <a:gd name="T15" fmla="*/ 625 h 1250"/>
                <a:gd name="T16" fmla="*/ 247 w 1265"/>
                <a:gd name="T17" fmla="*/ 699 h 1250"/>
                <a:gd name="T18" fmla="*/ 310 w 1265"/>
                <a:gd name="T19" fmla="*/ 761 h 1250"/>
                <a:gd name="T20" fmla="*/ 385 w 1265"/>
                <a:gd name="T21" fmla="*/ 804 h 1250"/>
                <a:gd name="T22" fmla="*/ 467 w 1265"/>
                <a:gd name="T23" fmla="*/ 825 h 1250"/>
                <a:gd name="T24" fmla="*/ 551 w 1265"/>
                <a:gd name="T25" fmla="*/ 825 h 1250"/>
                <a:gd name="T26" fmla="*/ 633 w 1265"/>
                <a:gd name="T27" fmla="*/ 804 h 1250"/>
                <a:gd name="T28" fmla="*/ 708 w 1265"/>
                <a:gd name="T29" fmla="*/ 761 h 1250"/>
                <a:gd name="T30" fmla="*/ 771 w 1265"/>
                <a:gd name="T31" fmla="*/ 699 h 1250"/>
                <a:gd name="T32" fmla="*/ 814 w 1265"/>
                <a:gd name="T33" fmla="*/ 625 h 1250"/>
                <a:gd name="T34" fmla="*/ 836 w 1265"/>
                <a:gd name="T35" fmla="*/ 543 h 1250"/>
                <a:gd name="T36" fmla="*/ 836 w 1265"/>
                <a:gd name="T37" fmla="*/ 460 h 1250"/>
                <a:gd name="T38" fmla="*/ 814 w 1265"/>
                <a:gd name="T39" fmla="*/ 379 h 1250"/>
                <a:gd name="T40" fmla="*/ 772 w 1265"/>
                <a:gd name="T41" fmla="*/ 305 h 1250"/>
                <a:gd name="T42" fmla="*/ 709 w 1265"/>
                <a:gd name="T43" fmla="*/ 242 h 1250"/>
                <a:gd name="T44" fmla="*/ 633 w 1265"/>
                <a:gd name="T45" fmla="*/ 200 h 1250"/>
                <a:gd name="T46" fmla="*/ 551 w 1265"/>
                <a:gd name="T47" fmla="*/ 179 h 1250"/>
                <a:gd name="T48" fmla="*/ 483 w 1265"/>
                <a:gd name="T49" fmla="*/ 0 h 1250"/>
                <a:gd name="T50" fmla="*/ 587 w 1265"/>
                <a:gd name="T51" fmla="*/ 4 h 1250"/>
                <a:gd name="T52" fmla="*/ 688 w 1265"/>
                <a:gd name="T53" fmla="*/ 30 h 1250"/>
                <a:gd name="T54" fmla="*/ 783 w 1265"/>
                <a:gd name="T55" fmla="*/ 79 h 1250"/>
                <a:gd name="T56" fmla="*/ 869 w 1265"/>
                <a:gd name="T57" fmla="*/ 146 h 1250"/>
                <a:gd name="T58" fmla="*/ 936 w 1265"/>
                <a:gd name="T59" fmla="*/ 228 h 1250"/>
                <a:gd name="T60" fmla="*/ 983 w 1265"/>
                <a:gd name="T61" fmla="*/ 319 h 1250"/>
                <a:gd name="T62" fmla="*/ 1010 w 1265"/>
                <a:gd name="T63" fmla="*/ 416 h 1250"/>
                <a:gd name="T64" fmla="*/ 1017 w 1265"/>
                <a:gd name="T65" fmla="*/ 515 h 1250"/>
                <a:gd name="T66" fmla="*/ 1004 w 1265"/>
                <a:gd name="T67" fmla="*/ 615 h 1250"/>
                <a:gd name="T68" fmla="*/ 971 w 1265"/>
                <a:gd name="T69" fmla="*/ 711 h 1250"/>
                <a:gd name="T70" fmla="*/ 1014 w 1265"/>
                <a:gd name="T71" fmla="*/ 1250 h 1250"/>
                <a:gd name="T72" fmla="*/ 672 w 1265"/>
                <a:gd name="T73" fmla="*/ 978 h 1250"/>
                <a:gd name="T74" fmla="*/ 573 w 1265"/>
                <a:gd name="T75" fmla="*/ 1001 h 1250"/>
                <a:gd name="T76" fmla="*/ 472 w 1265"/>
                <a:gd name="T77" fmla="*/ 1003 h 1250"/>
                <a:gd name="T78" fmla="*/ 372 w 1265"/>
                <a:gd name="T79" fmla="*/ 986 h 1250"/>
                <a:gd name="T80" fmla="*/ 277 w 1265"/>
                <a:gd name="T81" fmla="*/ 949 h 1250"/>
                <a:gd name="T82" fmla="*/ 189 w 1265"/>
                <a:gd name="T83" fmla="*/ 893 h 1250"/>
                <a:gd name="T84" fmla="*/ 112 w 1265"/>
                <a:gd name="T85" fmla="*/ 817 h 1250"/>
                <a:gd name="T86" fmla="*/ 53 w 1265"/>
                <a:gd name="T87" fmla="*/ 727 h 1250"/>
                <a:gd name="T88" fmla="*/ 17 w 1265"/>
                <a:gd name="T89" fmla="*/ 629 h 1250"/>
                <a:gd name="T90" fmla="*/ 0 w 1265"/>
                <a:gd name="T91" fmla="*/ 527 h 1250"/>
                <a:gd name="T92" fmla="*/ 6 w 1265"/>
                <a:gd name="T93" fmla="*/ 425 h 1250"/>
                <a:gd name="T94" fmla="*/ 32 w 1265"/>
                <a:gd name="T95" fmla="*/ 324 h 1250"/>
                <a:gd name="T96" fmla="*/ 80 w 1265"/>
                <a:gd name="T97" fmla="*/ 230 h 1250"/>
                <a:gd name="T98" fmla="*/ 148 w 1265"/>
                <a:gd name="T99" fmla="*/ 146 h 1250"/>
                <a:gd name="T100" fmla="*/ 235 w 1265"/>
                <a:gd name="T101" fmla="*/ 79 h 1250"/>
                <a:gd name="T102" fmla="*/ 330 w 1265"/>
                <a:gd name="T103" fmla="*/ 30 h 1250"/>
                <a:gd name="T104" fmla="*/ 431 w 1265"/>
                <a:gd name="T105" fmla="*/ 4 h 1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65" h="1250">
                  <a:moveTo>
                    <a:pt x="509" y="176"/>
                  </a:moveTo>
                  <a:lnTo>
                    <a:pt x="467" y="179"/>
                  </a:lnTo>
                  <a:lnTo>
                    <a:pt x="426" y="187"/>
                  </a:lnTo>
                  <a:lnTo>
                    <a:pt x="385" y="200"/>
                  </a:lnTo>
                  <a:lnTo>
                    <a:pt x="346" y="218"/>
                  </a:lnTo>
                  <a:lnTo>
                    <a:pt x="310" y="242"/>
                  </a:lnTo>
                  <a:lnTo>
                    <a:pt x="277" y="272"/>
                  </a:lnTo>
                  <a:lnTo>
                    <a:pt x="247" y="305"/>
                  </a:lnTo>
                  <a:lnTo>
                    <a:pt x="223" y="341"/>
                  </a:lnTo>
                  <a:lnTo>
                    <a:pt x="204" y="379"/>
                  </a:lnTo>
                  <a:lnTo>
                    <a:pt x="190" y="419"/>
                  </a:lnTo>
                  <a:lnTo>
                    <a:pt x="183" y="460"/>
                  </a:lnTo>
                  <a:lnTo>
                    <a:pt x="179" y="502"/>
                  </a:lnTo>
                  <a:lnTo>
                    <a:pt x="183" y="544"/>
                  </a:lnTo>
                  <a:lnTo>
                    <a:pt x="190" y="584"/>
                  </a:lnTo>
                  <a:lnTo>
                    <a:pt x="204" y="625"/>
                  </a:lnTo>
                  <a:lnTo>
                    <a:pt x="223" y="663"/>
                  </a:lnTo>
                  <a:lnTo>
                    <a:pt x="247" y="699"/>
                  </a:lnTo>
                  <a:lnTo>
                    <a:pt x="277" y="732"/>
                  </a:lnTo>
                  <a:lnTo>
                    <a:pt x="310" y="761"/>
                  </a:lnTo>
                  <a:lnTo>
                    <a:pt x="346" y="785"/>
                  </a:lnTo>
                  <a:lnTo>
                    <a:pt x="385" y="804"/>
                  </a:lnTo>
                  <a:lnTo>
                    <a:pt x="426" y="817"/>
                  </a:lnTo>
                  <a:lnTo>
                    <a:pt x="467" y="825"/>
                  </a:lnTo>
                  <a:lnTo>
                    <a:pt x="509" y="827"/>
                  </a:lnTo>
                  <a:lnTo>
                    <a:pt x="551" y="825"/>
                  </a:lnTo>
                  <a:lnTo>
                    <a:pt x="593" y="817"/>
                  </a:lnTo>
                  <a:lnTo>
                    <a:pt x="633" y="804"/>
                  </a:lnTo>
                  <a:lnTo>
                    <a:pt x="671" y="785"/>
                  </a:lnTo>
                  <a:lnTo>
                    <a:pt x="708" y="761"/>
                  </a:lnTo>
                  <a:lnTo>
                    <a:pt x="742" y="732"/>
                  </a:lnTo>
                  <a:lnTo>
                    <a:pt x="771" y="699"/>
                  </a:lnTo>
                  <a:lnTo>
                    <a:pt x="795" y="663"/>
                  </a:lnTo>
                  <a:lnTo>
                    <a:pt x="814" y="625"/>
                  </a:lnTo>
                  <a:lnTo>
                    <a:pt x="827" y="584"/>
                  </a:lnTo>
                  <a:lnTo>
                    <a:pt x="836" y="543"/>
                  </a:lnTo>
                  <a:lnTo>
                    <a:pt x="838" y="501"/>
                  </a:lnTo>
                  <a:lnTo>
                    <a:pt x="836" y="460"/>
                  </a:lnTo>
                  <a:lnTo>
                    <a:pt x="827" y="419"/>
                  </a:lnTo>
                  <a:lnTo>
                    <a:pt x="814" y="379"/>
                  </a:lnTo>
                  <a:lnTo>
                    <a:pt x="795" y="341"/>
                  </a:lnTo>
                  <a:lnTo>
                    <a:pt x="772" y="305"/>
                  </a:lnTo>
                  <a:lnTo>
                    <a:pt x="742" y="272"/>
                  </a:lnTo>
                  <a:lnTo>
                    <a:pt x="709" y="242"/>
                  </a:lnTo>
                  <a:lnTo>
                    <a:pt x="672" y="218"/>
                  </a:lnTo>
                  <a:lnTo>
                    <a:pt x="633" y="200"/>
                  </a:lnTo>
                  <a:lnTo>
                    <a:pt x="593" y="187"/>
                  </a:lnTo>
                  <a:lnTo>
                    <a:pt x="551" y="179"/>
                  </a:lnTo>
                  <a:lnTo>
                    <a:pt x="509" y="176"/>
                  </a:lnTo>
                  <a:close/>
                  <a:moveTo>
                    <a:pt x="483" y="0"/>
                  </a:moveTo>
                  <a:lnTo>
                    <a:pt x="535" y="0"/>
                  </a:lnTo>
                  <a:lnTo>
                    <a:pt x="587" y="4"/>
                  </a:lnTo>
                  <a:lnTo>
                    <a:pt x="638" y="15"/>
                  </a:lnTo>
                  <a:lnTo>
                    <a:pt x="688" y="30"/>
                  </a:lnTo>
                  <a:lnTo>
                    <a:pt x="737" y="52"/>
                  </a:lnTo>
                  <a:lnTo>
                    <a:pt x="783" y="79"/>
                  </a:lnTo>
                  <a:lnTo>
                    <a:pt x="827" y="109"/>
                  </a:lnTo>
                  <a:lnTo>
                    <a:pt x="869" y="146"/>
                  </a:lnTo>
                  <a:lnTo>
                    <a:pt x="905" y="186"/>
                  </a:lnTo>
                  <a:lnTo>
                    <a:pt x="936" y="228"/>
                  </a:lnTo>
                  <a:lnTo>
                    <a:pt x="962" y="272"/>
                  </a:lnTo>
                  <a:lnTo>
                    <a:pt x="983" y="319"/>
                  </a:lnTo>
                  <a:lnTo>
                    <a:pt x="1000" y="367"/>
                  </a:lnTo>
                  <a:lnTo>
                    <a:pt x="1010" y="416"/>
                  </a:lnTo>
                  <a:lnTo>
                    <a:pt x="1016" y="465"/>
                  </a:lnTo>
                  <a:lnTo>
                    <a:pt x="1017" y="515"/>
                  </a:lnTo>
                  <a:lnTo>
                    <a:pt x="1013" y="566"/>
                  </a:lnTo>
                  <a:lnTo>
                    <a:pt x="1004" y="615"/>
                  </a:lnTo>
                  <a:lnTo>
                    <a:pt x="990" y="664"/>
                  </a:lnTo>
                  <a:lnTo>
                    <a:pt x="971" y="711"/>
                  </a:lnTo>
                  <a:lnTo>
                    <a:pt x="1265" y="1001"/>
                  </a:lnTo>
                  <a:lnTo>
                    <a:pt x="1014" y="1250"/>
                  </a:lnTo>
                  <a:lnTo>
                    <a:pt x="720" y="959"/>
                  </a:lnTo>
                  <a:lnTo>
                    <a:pt x="672" y="978"/>
                  </a:lnTo>
                  <a:lnTo>
                    <a:pt x="623" y="992"/>
                  </a:lnTo>
                  <a:lnTo>
                    <a:pt x="573" y="1001"/>
                  </a:lnTo>
                  <a:lnTo>
                    <a:pt x="523" y="1004"/>
                  </a:lnTo>
                  <a:lnTo>
                    <a:pt x="472" y="1003"/>
                  </a:lnTo>
                  <a:lnTo>
                    <a:pt x="422" y="997"/>
                  </a:lnTo>
                  <a:lnTo>
                    <a:pt x="372" y="986"/>
                  </a:lnTo>
                  <a:lnTo>
                    <a:pt x="324" y="970"/>
                  </a:lnTo>
                  <a:lnTo>
                    <a:pt x="277" y="949"/>
                  </a:lnTo>
                  <a:lnTo>
                    <a:pt x="231" y="924"/>
                  </a:lnTo>
                  <a:lnTo>
                    <a:pt x="189" y="893"/>
                  </a:lnTo>
                  <a:lnTo>
                    <a:pt x="148" y="857"/>
                  </a:lnTo>
                  <a:lnTo>
                    <a:pt x="112" y="817"/>
                  </a:lnTo>
                  <a:lnTo>
                    <a:pt x="80" y="773"/>
                  </a:lnTo>
                  <a:lnTo>
                    <a:pt x="53" y="727"/>
                  </a:lnTo>
                  <a:lnTo>
                    <a:pt x="32" y="679"/>
                  </a:lnTo>
                  <a:lnTo>
                    <a:pt x="17" y="629"/>
                  </a:lnTo>
                  <a:lnTo>
                    <a:pt x="6" y="579"/>
                  </a:lnTo>
                  <a:lnTo>
                    <a:pt x="0" y="527"/>
                  </a:lnTo>
                  <a:lnTo>
                    <a:pt x="0" y="476"/>
                  </a:lnTo>
                  <a:lnTo>
                    <a:pt x="6" y="425"/>
                  </a:lnTo>
                  <a:lnTo>
                    <a:pt x="17" y="373"/>
                  </a:lnTo>
                  <a:lnTo>
                    <a:pt x="32" y="324"/>
                  </a:lnTo>
                  <a:lnTo>
                    <a:pt x="53" y="276"/>
                  </a:lnTo>
                  <a:lnTo>
                    <a:pt x="80" y="230"/>
                  </a:lnTo>
                  <a:lnTo>
                    <a:pt x="112" y="187"/>
                  </a:lnTo>
                  <a:lnTo>
                    <a:pt x="148" y="146"/>
                  </a:lnTo>
                  <a:lnTo>
                    <a:pt x="190" y="109"/>
                  </a:lnTo>
                  <a:lnTo>
                    <a:pt x="235" y="79"/>
                  </a:lnTo>
                  <a:lnTo>
                    <a:pt x="281" y="52"/>
                  </a:lnTo>
                  <a:lnTo>
                    <a:pt x="330" y="30"/>
                  </a:lnTo>
                  <a:lnTo>
                    <a:pt x="380" y="15"/>
                  </a:lnTo>
                  <a:lnTo>
                    <a:pt x="431" y="4"/>
                  </a:lnTo>
                  <a:lnTo>
                    <a:pt x="4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62" name="Freeform 482"/>
          <p:cNvSpPr>
            <a:spLocks/>
          </p:cNvSpPr>
          <p:nvPr/>
        </p:nvSpPr>
        <p:spPr bwMode="auto">
          <a:xfrm>
            <a:off x="10769570" y="4915149"/>
            <a:ext cx="310025" cy="317992"/>
          </a:xfrm>
          <a:custGeom>
            <a:avLst/>
            <a:gdLst>
              <a:gd name="T0" fmla="*/ 1050 w 3267"/>
              <a:gd name="T1" fmla="*/ 0 h 3352"/>
              <a:gd name="T2" fmla="*/ 3267 w 3267"/>
              <a:gd name="T3" fmla="*/ 0 h 3352"/>
              <a:gd name="T4" fmla="*/ 3267 w 3267"/>
              <a:gd name="T5" fmla="*/ 542 h 3352"/>
              <a:gd name="T6" fmla="*/ 2954 w 3267"/>
              <a:gd name="T7" fmla="*/ 542 h 3352"/>
              <a:gd name="T8" fmla="*/ 2954 w 3267"/>
              <a:gd name="T9" fmla="*/ 3352 h 3352"/>
              <a:gd name="T10" fmla="*/ 2417 w 3267"/>
              <a:gd name="T11" fmla="*/ 3352 h 3352"/>
              <a:gd name="T12" fmla="*/ 2417 w 3267"/>
              <a:gd name="T13" fmla="*/ 542 h 3352"/>
              <a:gd name="T14" fmla="*/ 1976 w 3267"/>
              <a:gd name="T15" fmla="*/ 542 h 3352"/>
              <a:gd name="T16" fmla="*/ 1976 w 3267"/>
              <a:gd name="T17" fmla="*/ 3352 h 3352"/>
              <a:gd name="T18" fmla="*/ 1440 w 3267"/>
              <a:gd name="T19" fmla="*/ 3352 h 3352"/>
              <a:gd name="T20" fmla="*/ 1440 w 3267"/>
              <a:gd name="T21" fmla="*/ 2125 h 3352"/>
              <a:gd name="T22" fmla="*/ 1364 w 3267"/>
              <a:gd name="T23" fmla="*/ 2124 h 3352"/>
              <a:gd name="T24" fmla="*/ 1284 w 3267"/>
              <a:gd name="T25" fmla="*/ 2123 h 3352"/>
              <a:gd name="T26" fmla="*/ 1203 w 3267"/>
              <a:gd name="T27" fmla="*/ 2122 h 3352"/>
              <a:gd name="T28" fmla="*/ 1124 w 3267"/>
              <a:gd name="T29" fmla="*/ 2121 h 3352"/>
              <a:gd name="T30" fmla="*/ 1050 w 3267"/>
              <a:gd name="T31" fmla="*/ 2121 h 3352"/>
              <a:gd name="T32" fmla="*/ 968 w 3267"/>
              <a:gd name="T33" fmla="*/ 2118 h 3352"/>
              <a:gd name="T34" fmla="*/ 887 w 3267"/>
              <a:gd name="T35" fmla="*/ 2108 h 3352"/>
              <a:gd name="T36" fmla="*/ 809 w 3267"/>
              <a:gd name="T37" fmla="*/ 2093 h 3352"/>
              <a:gd name="T38" fmla="*/ 733 w 3267"/>
              <a:gd name="T39" fmla="*/ 2072 h 3352"/>
              <a:gd name="T40" fmla="*/ 659 w 3267"/>
              <a:gd name="T41" fmla="*/ 2045 h 3352"/>
              <a:gd name="T42" fmla="*/ 588 w 3267"/>
              <a:gd name="T43" fmla="*/ 2013 h 3352"/>
              <a:gd name="T44" fmla="*/ 520 w 3267"/>
              <a:gd name="T45" fmla="*/ 1976 h 3352"/>
              <a:gd name="T46" fmla="*/ 455 w 3267"/>
              <a:gd name="T47" fmla="*/ 1935 h 3352"/>
              <a:gd name="T48" fmla="*/ 393 w 3267"/>
              <a:gd name="T49" fmla="*/ 1888 h 3352"/>
              <a:gd name="T50" fmla="*/ 336 w 3267"/>
              <a:gd name="T51" fmla="*/ 1838 h 3352"/>
              <a:gd name="T52" fmla="*/ 281 w 3267"/>
              <a:gd name="T53" fmla="*/ 1782 h 3352"/>
              <a:gd name="T54" fmla="*/ 231 w 3267"/>
              <a:gd name="T55" fmla="*/ 1724 h 3352"/>
              <a:gd name="T56" fmla="*/ 184 w 3267"/>
              <a:gd name="T57" fmla="*/ 1661 h 3352"/>
              <a:gd name="T58" fmla="*/ 143 w 3267"/>
              <a:gd name="T59" fmla="*/ 1596 h 3352"/>
              <a:gd name="T60" fmla="*/ 107 w 3267"/>
              <a:gd name="T61" fmla="*/ 1527 h 3352"/>
              <a:gd name="T62" fmla="*/ 75 w 3267"/>
              <a:gd name="T63" fmla="*/ 1455 h 3352"/>
              <a:gd name="T64" fmla="*/ 48 w 3267"/>
              <a:gd name="T65" fmla="*/ 1381 h 3352"/>
              <a:gd name="T66" fmla="*/ 28 w 3267"/>
              <a:gd name="T67" fmla="*/ 1303 h 3352"/>
              <a:gd name="T68" fmla="*/ 13 w 3267"/>
              <a:gd name="T69" fmla="*/ 1225 h 3352"/>
              <a:gd name="T70" fmla="*/ 3 w 3267"/>
              <a:gd name="T71" fmla="*/ 1143 h 3352"/>
              <a:gd name="T72" fmla="*/ 0 w 3267"/>
              <a:gd name="T73" fmla="*/ 1060 h 3352"/>
              <a:gd name="T74" fmla="*/ 3 w 3267"/>
              <a:gd name="T75" fmla="*/ 977 h 3352"/>
              <a:gd name="T76" fmla="*/ 13 w 3267"/>
              <a:gd name="T77" fmla="*/ 897 h 3352"/>
              <a:gd name="T78" fmla="*/ 28 w 3267"/>
              <a:gd name="T79" fmla="*/ 817 h 3352"/>
              <a:gd name="T80" fmla="*/ 48 w 3267"/>
              <a:gd name="T81" fmla="*/ 741 h 3352"/>
              <a:gd name="T82" fmla="*/ 75 w 3267"/>
              <a:gd name="T83" fmla="*/ 665 h 3352"/>
              <a:gd name="T84" fmla="*/ 107 w 3267"/>
              <a:gd name="T85" fmla="*/ 595 h 3352"/>
              <a:gd name="T86" fmla="*/ 143 w 3267"/>
              <a:gd name="T87" fmla="*/ 525 h 3352"/>
              <a:gd name="T88" fmla="*/ 184 w 3267"/>
              <a:gd name="T89" fmla="*/ 459 h 3352"/>
              <a:gd name="T90" fmla="*/ 231 w 3267"/>
              <a:gd name="T91" fmla="*/ 397 h 3352"/>
              <a:gd name="T92" fmla="*/ 281 w 3267"/>
              <a:gd name="T93" fmla="*/ 338 h 3352"/>
              <a:gd name="T94" fmla="*/ 336 w 3267"/>
              <a:gd name="T95" fmla="*/ 284 h 3352"/>
              <a:gd name="T96" fmla="*/ 393 w 3267"/>
              <a:gd name="T97" fmla="*/ 233 h 3352"/>
              <a:gd name="T98" fmla="*/ 455 w 3267"/>
              <a:gd name="T99" fmla="*/ 187 h 3352"/>
              <a:gd name="T100" fmla="*/ 520 w 3267"/>
              <a:gd name="T101" fmla="*/ 145 h 3352"/>
              <a:gd name="T102" fmla="*/ 588 w 3267"/>
              <a:gd name="T103" fmla="*/ 108 h 3352"/>
              <a:gd name="T104" fmla="*/ 659 w 3267"/>
              <a:gd name="T105" fmla="*/ 76 h 3352"/>
              <a:gd name="T106" fmla="*/ 733 w 3267"/>
              <a:gd name="T107" fmla="*/ 49 h 3352"/>
              <a:gd name="T108" fmla="*/ 809 w 3267"/>
              <a:gd name="T109" fmla="*/ 28 h 3352"/>
              <a:gd name="T110" fmla="*/ 887 w 3267"/>
              <a:gd name="T111" fmla="*/ 12 h 3352"/>
              <a:gd name="T112" fmla="*/ 968 w 3267"/>
              <a:gd name="T113" fmla="*/ 4 h 3352"/>
              <a:gd name="T114" fmla="*/ 1050 w 3267"/>
              <a:gd name="T115" fmla="*/ 0 h 33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267" h="3352">
                <a:moveTo>
                  <a:pt x="1050" y="0"/>
                </a:moveTo>
                <a:lnTo>
                  <a:pt x="3267" y="0"/>
                </a:lnTo>
                <a:lnTo>
                  <a:pt x="3267" y="542"/>
                </a:lnTo>
                <a:lnTo>
                  <a:pt x="2954" y="542"/>
                </a:lnTo>
                <a:lnTo>
                  <a:pt x="2954" y="3352"/>
                </a:lnTo>
                <a:lnTo>
                  <a:pt x="2417" y="3352"/>
                </a:lnTo>
                <a:lnTo>
                  <a:pt x="2417" y="542"/>
                </a:lnTo>
                <a:lnTo>
                  <a:pt x="1976" y="542"/>
                </a:lnTo>
                <a:lnTo>
                  <a:pt x="1976" y="3352"/>
                </a:lnTo>
                <a:lnTo>
                  <a:pt x="1440" y="3352"/>
                </a:lnTo>
                <a:lnTo>
                  <a:pt x="1440" y="2125"/>
                </a:lnTo>
                <a:lnTo>
                  <a:pt x="1364" y="2124"/>
                </a:lnTo>
                <a:lnTo>
                  <a:pt x="1284" y="2123"/>
                </a:lnTo>
                <a:lnTo>
                  <a:pt x="1203" y="2122"/>
                </a:lnTo>
                <a:lnTo>
                  <a:pt x="1124" y="2121"/>
                </a:lnTo>
                <a:lnTo>
                  <a:pt x="1050" y="2121"/>
                </a:lnTo>
                <a:lnTo>
                  <a:pt x="968" y="2118"/>
                </a:lnTo>
                <a:lnTo>
                  <a:pt x="887" y="2108"/>
                </a:lnTo>
                <a:lnTo>
                  <a:pt x="809" y="2093"/>
                </a:lnTo>
                <a:lnTo>
                  <a:pt x="733" y="2072"/>
                </a:lnTo>
                <a:lnTo>
                  <a:pt x="659" y="2045"/>
                </a:lnTo>
                <a:lnTo>
                  <a:pt x="588" y="2013"/>
                </a:lnTo>
                <a:lnTo>
                  <a:pt x="520" y="1976"/>
                </a:lnTo>
                <a:lnTo>
                  <a:pt x="455" y="1935"/>
                </a:lnTo>
                <a:lnTo>
                  <a:pt x="393" y="1888"/>
                </a:lnTo>
                <a:lnTo>
                  <a:pt x="336" y="1838"/>
                </a:lnTo>
                <a:lnTo>
                  <a:pt x="281" y="1782"/>
                </a:lnTo>
                <a:lnTo>
                  <a:pt x="231" y="1724"/>
                </a:lnTo>
                <a:lnTo>
                  <a:pt x="184" y="1661"/>
                </a:lnTo>
                <a:lnTo>
                  <a:pt x="143" y="1596"/>
                </a:lnTo>
                <a:lnTo>
                  <a:pt x="107" y="1527"/>
                </a:lnTo>
                <a:lnTo>
                  <a:pt x="75" y="1455"/>
                </a:lnTo>
                <a:lnTo>
                  <a:pt x="48" y="1381"/>
                </a:lnTo>
                <a:lnTo>
                  <a:pt x="28" y="1303"/>
                </a:lnTo>
                <a:lnTo>
                  <a:pt x="13" y="1225"/>
                </a:lnTo>
                <a:lnTo>
                  <a:pt x="3" y="1143"/>
                </a:lnTo>
                <a:lnTo>
                  <a:pt x="0" y="1060"/>
                </a:lnTo>
                <a:lnTo>
                  <a:pt x="3" y="977"/>
                </a:lnTo>
                <a:lnTo>
                  <a:pt x="13" y="897"/>
                </a:lnTo>
                <a:lnTo>
                  <a:pt x="28" y="817"/>
                </a:lnTo>
                <a:lnTo>
                  <a:pt x="48" y="741"/>
                </a:lnTo>
                <a:lnTo>
                  <a:pt x="75" y="665"/>
                </a:lnTo>
                <a:lnTo>
                  <a:pt x="107" y="595"/>
                </a:lnTo>
                <a:lnTo>
                  <a:pt x="143" y="525"/>
                </a:lnTo>
                <a:lnTo>
                  <a:pt x="184" y="459"/>
                </a:lnTo>
                <a:lnTo>
                  <a:pt x="231" y="397"/>
                </a:lnTo>
                <a:lnTo>
                  <a:pt x="281" y="338"/>
                </a:lnTo>
                <a:lnTo>
                  <a:pt x="336" y="284"/>
                </a:lnTo>
                <a:lnTo>
                  <a:pt x="393" y="233"/>
                </a:lnTo>
                <a:lnTo>
                  <a:pt x="455" y="187"/>
                </a:lnTo>
                <a:lnTo>
                  <a:pt x="520" y="145"/>
                </a:lnTo>
                <a:lnTo>
                  <a:pt x="588" y="108"/>
                </a:lnTo>
                <a:lnTo>
                  <a:pt x="659" y="76"/>
                </a:lnTo>
                <a:lnTo>
                  <a:pt x="733" y="49"/>
                </a:lnTo>
                <a:lnTo>
                  <a:pt x="809" y="28"/>
                </a:lnTo>
                <a:lnTo>
                  <a:pt x="887" y="12"/>
                </a:lnTo>
                <a:lnTo>
                  <a:pt x="968" y="4"/>
                </a:lnTo>
                <a:lnTo>
                  <a:pt x="1050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6" name="Freeform 487"/>
          <p:cNvSpPr>
            <a:spLocks/>
          </p:cNvSpPr>
          <p:nvPr/>
        </p:nvSpPr>
        <p:spPr bwMode="auto">
          <a:xfrm>
            <a:off x="10044032" y="4915813"/>
            <a:ext cx="296085" cy="316665"/>
          </a:xfrm>
          <a:custGeom>
            <a:avLst/>
            <a:gdLst>
              <a:gd name="T0" fmla="*/ 3125 w 3125"/>
              <a:gd name="T1" fmla="*/ 0 h 3341"/>
              <a:gd name="T2" fmla="*/ 2382 w 3125"/>
              <a:gd name="T3" fmla="*/ 3107 h 3341"/>
              <a:gd name="T4" fmla="*/ 1782 w 3125"/>
              <a:gd name="T5" fmla="*/ 2722 h 3341"/>
              <a:gd name="T6" fmla="*/ 1272 w 3125"/>
              <a:gd name="T7" fmla="*/ 3341 h 3341"/>
              <a:gd name="T8" fmla="*/ 1272 w 3125"/>
              <a:gd name="T9" fmla="*/ 2367 h 3341"/>
              <a:gd name="T10" fmla="*/ 2369 w 3125"/>
              <a:gd name="T11" fmla="*/ 901 h 3341"/>
              <a:gd name="T12" fmla="*/ 907 w 3125"/>
              <a:gd name="T13" fmla="*/ 2157 h 3341"/>
              <a:gd name="T14" fmla="*/ 0 w 3125"/>
              <a:gd name="T15" fmla="*/ 1569 h 3341"/>
              <a:gd name="T16" fmla="*/ 3125 w 3125"/>
              <a:gd name="T17" fmla="*/ 0 h 33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125" h="3341">
                <a:moveTo>
                  <a:pt x="3125" y="0"/>
                </a:moveTo>
                <a:lnTo>
                  <a:pt x="2382" y="3107"/>
                </a:lnTo>
                <a:lnTo>
                  <a:pt x="1782" y="2722"/>
                </a:lnTo>
                <a:lnTo>
                  <a:pt x="1272" y="3341"/>
                </a:lnTo>
                <a:lnTo>
                  <a:pt x="1272" y="2367"/>
                </a:lnTo>
                <a:lnTo>
                  <a:pt x="2369" y="901"/>
                </a:lnTo>
                <a:lnTo>
                  <a:pt x="907" y="2157"/>
                </a:lnTo>
                <a:lnTo>
                  <a:pt x="0" y="1569"/>
                </a:lnTo>
                <a:lnTo>
                  <a:pt x="3125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817" name="Group 816"/>
          <p:cNvGrpSpPr/>
          <p:nvPr/>
        </p:nvGrpSpPr>
        <p:grpSpPr>
          <a:xfrm>
            <a:off x="359653" y="4915149"/>
            <a:ext cx="308034" cy="317992"/>
            <a:chOff x="-2439988" y="-979488"/>
            <a:chExt cx="736601" cy="7604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12" name="Freeform 650"/>
            <p:cNvSpPr>
              <a:spLocks noEditPoints="1"/>
            </p:cNvSpPr>
            <p:nvPr/>
          </p:nvSpPr>
          <p:spPr bwMode="auto">
            <a:xfrm>
              <a:off x="-2143125" y="-665163"/>
              <a:ext cx="439738" cy="446088"/>
            </a:xfrm>
            <a:custGeom>
              <a:avLst/>
              <a:gdLst>
                <a:gd name="T0" fmla="*/ 1446 w 1942"/>
                <a:gd name="T1" fmla="*/ 1619 h 1964"/>
                <a:gd name="T2" fmla="*/ 496 w 1942"/>
                <a:gd name="T3" fmla="*/ 1619 h 1964"/>
                <a:gd name="T4" fmla="*/ 1056 w 1942"/>
                <a:gd name="T5" fmla="*/ 1491 h 1964"/>
                <a:gd name="T6" fmla="*/ 1190 w 1942"/>
                <a:gd name="T7" fmla="*/ 1627 h 1964"/>
                <a:gd name="T8" fmla="*/ 1056 w 1942"/>
                <a:gd name="T9" fmla="*/ 1491 h 1964"/>
                <a:gd name="T10" fmla="*/ 723 w 1942"/>
                <a:gd name="T11" fmla="*/ 1580 h 1964"/>
                <a:gd name="T12" fmla="*/ 886 w 1942"/>
                <a:gd name="T13" fmla="*/ 1751 h 1964"/>
                <a:gd name="T14" fmla="*/ 1493 w 1942"/>
                <a:gd name="T15" fmla="*/ 1336 h 1964"/>
                <a:gd name="T16" fmla="*/ 1661 w 1942"/>
                <a:gd name="T17" fmla="*/ 1382 h 1964"/>
                <a:gd name="T18" fmla="*/ 1765 w 1942"/>
                <a:gd name="T19" fmla="*/ 1078 h 1964"/>
                <a:gd name="T20" fmla="*/ 1187 w 1942"/>
                <a:gd name="T21" fmla="*/ 1317 h 1964"/>
                <a:gd name="T22" fmla="*/ 1349 w 1942"/>
                <a:gd name="T23" fmla="*/ 1147 h 1964"/>
                <a:gd name="T24" fmla="*/ 603 w 1942"/>
                <a:gd name="T25" fmla="*/ 1217 h 1964"/>
                <a:gd name="T26" fmla="*/ 819 w 1942"/>
                <a:gd name="T27" fmla="*/ 1308 h 1964"/>
                <a:gd name="T28" fmla="*/ 188 w 1942"/>
                <a:gd name="T29" fmla="*/ 1142 h 1964"/>
                <a:gd name="T30" fmla="*/ 317 w 1942"/>
                <a:gd name="T31" fmla="*/ 1437 h 1964"/>
                <a:gd name="T32" fmla="*/ 434 w 1942"/>
                <a:gd name="T33" fmla="*/ 1252 h 1964"/>
                <a:gd name="T34" fmla="*/ 1251 w 1942"/>
                <a:gd name="T35" fmla="*/ 634 h 1964"/>
                <a:gd name="T36" fmla="*/ 1355 w 1942"/>
                <a:gd name="T37" fmla="*/ 888 h 1964"/>
                <a:gd name="T38" fmla="*/ 630 w 1942"/>
                <a:gd name="T39" fmla="*/ 615 h 1964"/>
                <a:gd name="T40" fmla="*/ 886 w 1942"/>
                <a:gd name="T41" fmla="*/ 888 h 1964"/>
                <a:gd name="T42" fmla="*/ 630 w 1942"/>
                <a:gd name="T43" fmla="*/ 615 h 1964"/>
                <a:gd name="T44" fmla="*/ 224 w 1942"/>
                <a:gd name="T45" fmla="*/ 699 h 1964"/>
                <a:gd name="T46" fmla="*/ 423 w 1942"/>
                <a:gd name="T47" fmla="*/ 798 h 1964"/>
                <a:gd name="T48" fmla="*/ 357 w 1942"/>
                <a:gd name="T49" fmla="*/ 476 h 1964"/>
                <a:gd name="T50" fmla="*/ 1492 w 1942"/>
                <a:gd name="T51" fmla="*/ 628 h 1964"/>
                <a:gd name="T52" fmla="*/ 1755 w 1942"/>
                <a:gd name="T53" fmla="*/ 824 h 1964"/>
                <a:gd name="T54" fmla="*/ 1625 w 1942"/>
                <a:gd name="T55" fmla="*/ 528 h 1964"/>
                <a:gd name="T56" fmla="*/ 1446 w 1942"/>
                <a:gd name="T57" fmla="*/ 346 h 1964"/>
                <a:gd name="T58" fmla="*/ 496 w 1942"/>
                <a:gd name="T59" fmla="*/ 346 h 1964"/>
                <a:gd name="T60" fmla="*/ 1056 w 1942"/>
                <a:gd name="T61" fmla="*/ 213 h 1964"/>
                <a:gd name="T62" fmla="*/ 1219 w 1942"/>
                <a:gd name="T63" fmla="*/ 384 h 1964"/>
                <a:gd name="T64" fmla="*/ 1056 w 1942"/>
                <a:gd name="T65" fmla="*/ 213 h 1964"/>
                <a:gd name="T66" fmla="*/ 752 w 1942"/>
                <a:gd name="T67" fmla="*/ 337 h 1964"/>
                <a:gd name="T68" fmla="*/ 886 w 1942"/>
                <a:gd name="T69" fmla="*/ 474 h 1964"/>
                <a:gd name="T70" fmla="*/ 1204 w 1942"/>
                <a:gd name="T71" fmla="*/ 30 h 1964"/>
                <a:gd name="T72" fmla="*/ 1544 w 1942"/>
                <a:gd name="T73" fmla="*/ 190 h 1964"/>
                <a:gd name="T74" fmla="*/ 1797 w 1942"/>
                <a:gd name="T75" fmla="*/ 466 h 1964"/>
                <a:gd name="T76" fmla="*/ 1929 w 1942"/>
                <a:gd name="T77" fmla="*/ 824 h 1964"/>
                <a:gd name="T78" fmla="*/ 1914 w 1942"/>
                <a:gd name="T79" fmla="*/ 1218 h 1964"/>
                <a:gd name="T80" fmla="*/ 1755 w 1942"/>
                <a:gd name="T81" fmla="*/ 1562 h 1964"/>
                <a:gd name="T82" fmla="*/ 1483 w 1942"/>
                <a:gd name="T83" fmla="*/ 1817 h 1964"/>
                <a:gd name="T84" fmla="*/ 1129 w 1942"/>
                <a:gd name="T85" fmla="*/ 1951 h 1964"/>
                <a:gd name="T86" fmla="*/ 738 w 1942"/>
                <a:gd name="T87" fmla="*/ 1935 h 1964"/>
                <a:gd name="T88" fmla="*/ 398 w 1942"/>
                <a:gd name="T89" fmla="*/ 1774 h 1964"/>
                <a:gd name="T90" fmla="*/ 146 w 1942"/>
                <a:gd name="T91" fmla="*/ 1500 h 1964"/>
                <a:gd name="T92" fmla="*/ 13 w 1942"/>
                <a:gd name="T93" fmla="*/ 1142 h 1964"/>
                <a:gd name="T94" fmla="*/ 28 w 1942"/>
                <a:gd name="T95" fmla="*/ 747 h 1964"/>
                <a:gd name="T96" fmla="*/ 188 w 1942"/>
                <a:gd name="T97" fmla="*/ 403 h 1964"/>
                <a:gd name="T98" fmla="*/ 460 w 1942"/>
                <a:gd name="T99" fmla="*/ 148 h 1964"/>
                <a:gd name="T100" fmla="*/ 814 w 1942"/>
                <a:gd name="T101" fmla="*/ 13 h 1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42" h="1964">
                  <a:moveTo>
                    <a:pt x="1409" y="1597"/>
                  </a:moveTo>
                  <a:lnTo>
                    <a:pt x="1393" y="1631"/>
                  </a:lnTo>
                  <a:lnTo>
                    <a:pt x="1376" y="1664"/>
                  </a:lnTo>
                  <a:lnTo>
                    <a:pt x="1411" y="1642"/>
                  </a:lnTo>
                  <a:lnTo>
                    <a:pt x="1446" y="1619"/>
                  </a:lnTo>
                  <a:lnTo>
                    <a:pt x="1428" y="1607"/>
                  </a:lnTo>
                  <a:lnTo>
                    <a:pt x="1409" y="1597"/>
                  </a:lnTo>
                  <a:close/>
                  <a:moveTo>
                    <a:pt x="533" y="1597"/>
                  </a:moveTo>
                  <a:lnTo>
                    <a:pt x="515" y="1607"/>
                  </a:lnTo>
                  <a:lnTo>
                    <a:pt x="496" y="1619"/>
                  </a:lnTo>
                  <a:lnTo>
                    <a:pt x="531" y="1642"/>
                  </a:lnTo>
                  <a:lnTo>
                    <a:pt x="566" y="1665"/>
                  </a:lnTo>
                  <a:lnTo>
                    <a:pt x="549" y="1631"/>
                  </a:lnTo>
                  <a:lnTo>
                    <a:pt x="533" y="1597"/>
                  </a:lnTo>
                  <a:close/>
                  <a:moveTo>
                    <a:pt x="1056" y="1491"/>
                  </a:moveTo>
                  <a:lnTo>
                    <a:pt x="1056" y="1751"/>
                  </a:lnTo>
                  <a:lnTo>
                    <a:pt x="1092" y="1731"/>
                  </a:lnTo>
                  <a:lnTo>
                    <a:pt x="1127" y="1702"/>
                  </a:lnTo>
                  <a:lnTo>
                    <a:pt x="1159" y="1669"/>
                  </a:lnTo>
                  <a:lnTo>
                    <a:pt x="1190" y="1627"/>
                  </a:lnTo>
                  <a:lnTo>
                    <a:pt x="1219" y="1580"/>
                  </a:lnTo>
                  <a:lnTo>
                    <a:pt x="1247" y="1528"/>
                  </a:lnTo>
                  <a:lnTo>
                    <a:pt x="1186" y="1510"/>
                  </a:lnTo>
                  <a:lnTo>
                    <a:pt x="1122" y="1498"/>
                  </a:lnTo>
                  <a:lnTo>
                    <a:pt x="1056" y="1491"/>
                  </a:lnTo>
                  <a:close/>
                  <a:moveTo>
                    <a:pt x="886" y="1491"/>
                  </a:moveTo>
                  <a:lnTo>
                    <a:pt x="820" y="1498"/>
                  </a:lnTo>
                  <a:lnTo>
                    <a:pt x="756" y="1510"/>
                  </a:lnTo>
                  <a:lnTo>
                    <a:pt x="695" y="1528"/>
                  </a:lnTo>
                  <a:lnTo>
                    <a:pt x="723" y="1580"/>
                  </a:lnTo>
                  <a:lnTo>
                    <a:pt x="752" y="1627"/>
                  </a:lnTo>
                  <a:lnTo>
                    <a:pt x="783" y="1667"/>
                  </a:lnTo>
                  <a:lnTo>
                    <a:pt x="817" y="1702"/>
                  </a:lnTo>
                  <a:lnTo>
                    <a:pt x="850" y="1731"/>
                  </a:lnTo>
                  <a:lnTo>
                    <a:pt x="886" y="1751"/>
                  </a:lnTo>
                  <a:lnTo>
                    <a:pt x="886" y="1491"/>
                  </a:lnTo>
                  <a:close/>
                  <a:moveTo>
                    <a:pt x="1526" y="1078"/>
                  </a:moveTo>
                  <a:lnTo>
                    <a:pt x="1519" y="1166"/>
                  </a:lnTo>
                  <a:lnTo>
                    <a:pt x="1509" y="1252"/>
                  </a:lnTo>
                  <a:lnTo>
                    <a:pt x="1493" y="1336"/>
                  </a:lnTo>
                  <a:lnTo>
                    <a:pt x="1473" y="1417"/>
                  </a:lnTo>
                  <a:lnTo>
                    <a:pt x="1531" y="1450"/>
                  </a:lnTo>
                  <a:lnTo>
                    <a:pt x="1585" y="1489"/>
                  </a:lnTo>
                  <a:lnTo>
                    <a:pt x="1625" y="1436"/>
                  </a:lnTo>
                  <a:lnTo>
                    <a:pt x="1661" y="1382"/>
                  </a:lnTo>
                  <a:lnTo>
                    <a:pt x="1692" y="1325"/>
                  </a:lnTo>
                  <a:lnTo>
                    <a:pt x="1718" y="1265"/>
                  </a:lnTo>
                  <a:lnTo>
                    <a:pt x="1738" y="1204"/>
                  </a:lnTo>
                  <a:lnTo>
                    <a:pt x="1755" y="1142"/>
                  </a:lnTo>
                  <a:lnTo>
                    <a:pt x="1765" y="1078"/>
                  </a:lnTo>
                  <a:lnTo>
                    <a:pt x="1526" y="1078"/>
                  </a:lnTo>
                  <a:close/>
                  <a:moveTo>
                    <a:pt x="1056" y="1078"/>
                  </a:moveTo>
                  <a:lnTo>
                    <a:pt x="1056" y="1300"/>
                  </a:lnTo>
                  <a:lnTo>
                    <a:pt x="1122" y="1308"/>
                  </a:lnTo>
                  <a:lnTo>
                    <a:pt x="1187" y="1317"/>
                  </a:lnTo>
                  <a:lnTo>
                    <a:pt x="1251" y="1332"/>
                  </a:lnTo>
                  <a:lnTo>
                    <a:pt x="1311" y="1349"/>
                  </a:lnTo>
                  <a:lnTo>
                    <a:pt x="1327" y="1284"/>
                  </a:lnTo>
                  <a:lnTo>
                    <a:pt x="1339" y="1217"/>
                  </a:lnTo>
                  <a:lnTo>
                    <a:pt x="1349" y="1147"/>
                  </a:lnTo>
                  <a:lnTo>
                    <a:pt x="1355" y="1078"/>
                  </a:lnTo>
                  <a:lnTo>
                    <a:pt x="1056" y="1078"/>
                  </a:lnTo>
                  <a:close/>
                  <a:moveTo>
                    <a:pt x="587" y="1078"/>
                  </a:moveTo>
                  <a:lnTo>
                    <a:pt x="593" y="1147"/>
                  </a:lnTo>
                  <a:lnTo>
                    <a:pt x="603" y="1217"/>
                  </a:lnTo>
                  <a:lnTo>
                    <a:pt x="615" y="1284"/>
                  </a:lnTo>
                  <a:lnTo>
                    <a:pt x="631" y="1349"/>
                  </a:lnTo>
                  <a:lnTo>
                    <a:pt x="692" y="1332"/>
                  </a:lnTo>
                  <a:lnTo>
                    <a:pt x="755" y="1317"/>
                  </a:lnTo>
                  <a:lnTo>
                    <a:pt x="819" y="1308"/>
                  </a:lnTo>
                  <a:lnTo>
                    <a:pt x="886" y="1301"/>
                  </a:lnTo>
                  <a:lnTo>
                    <a:pt x="886" y="1078"/>
                  </a:lnTo>
                  <a:lnTo>
                    <a:pt x="587" y="1078"/>
                  </a:lnTo>
                  <a:close/>
                  <a:moveTo>
                    <a:pt x="177" y="1078"/>
                  </a:moveTo>
                  <a:lnTo>
                    <a:pt x="188" y="1142"/>
                  </a:lnTo>
                  <a:lnTo>
                    <a:pt x="204" y="1204"/>
                  </a:lnTo>
                  <a:lnTo>
                    <a:pt x="224" y="1266"/>
                  </a:lnTo>
                  <a:lnTo>
                    <a:pt x="250" y="1325"/>
                  </a:lnTo>
                  <a:lnTo>
                    <a:pt x="282" y="1382"/>
                  </a:lnTo>
                  <a:lnTo>
                    <a:pt x="317" y="1437"/>
                  </a:lnTo>
                  <a:lnTo>
                    <a:pt x="357" y="1489"/>
                  </a:lnTo>
                  <a:lnTo>
                    <a:pt x="411" y="1450"/>
                  </a:lnTo>
                  <a:lnTo>
                    <a:pt x="468" y="1417"/>
                  </a:lnTo>
                  <a:lnTo>
                    <a:pt x="449" y="1336"/>
                  </a:lnTo>
                  <a:lnTo>
                    <a:pt x="434" y="1252"/>
                  </a:lnTo>
                  <a:lnTo>
                    <a:pt x="423" y="1166"/>
                  </a:lnTo>
                  <a:lnTo>
                    <a:pt x="416" y="1078"/>
                  </a:lnTo>
                  <a:lnTo>
                    <a:pt x="177" y="1078"/>
                  </a:lnTo>
                  <a:close/>
                  <a:moveTo>
                    <a:pt x="1311" y="616"/>
                  </a:moveTo>
                  <a:lnTo>
                    <a:pt x="1251" y="634"/>
                  </a:lnTo>
                  <a:lnTo>
                    <a:pt x="1187" y="647"/>
                  </a:lnTo>
                  <a:lnTo>
                    <a:pt x="1122" y="658"/>
                  </a:lnTo>
                  <a:lnTo>
                    <a:pt x="1056" y="663"/>
                  </a:lnTo>
                  <a:lnTo>
                    <a:pt x="1056" y="888"/>
                  </a:lnTo>
                  <a:lnTo>
                    <a:pt x="1355" y="888"/>
                  </a:lnTo>
                  <a:lnTo>
                    <a:pt x="1349" y="817"/>
                  </a:lnTo>
                  <a:lnTo>
                    <a:pt x="1339" y="748"/>
                  </a:lnTo>
                  <a:lnTo>
                    <a:pt x="1327" y="681"/>
                  </a:lnTo>
                  <a:lnTo>
                    <a:pt x="1311" y="616"/>
                  </a:lnTo>
                  <a:close/>
                  <a:moveTo>
                    <a:pt x="630" y="615"/>
                  </a:moveTo>
                  <a:lnTo>
                    <a:pt x="615" y="681"/>
                  </a:lnTo>
                  <a:lnTo>
                    <a:pt x="603" y="748"/>
                  </a:lnTo>
                  <a:lnTo>
                    <a:pt x="593" y="817"/>
                  </a:lnTo>
                  <a:lnTo>
                    <a:pt x="587" y="888"/>
                  </a:lnTo>
                  <a:lnTo>
                    <a:pt x="886" y="888"/>
                  </a:lnTo>
                  <a:lnTo>
                    <a:pt x="886" y="663"/>
                  </a:lnTo>
                  <a:lnTo>
                    <a:pt x="819" y="657"/>
                  </a:lnTo>
                  <a:lnTo>
                    <a:pt x="754" y="647"/>
                  </a:lnTo>
                  <a:lnTo>
                    <a:pt x="692" y="633"/>
                  </a:lnTo>
                  <a:lnTo>
                    <a:pt x="630" y="615"/>
                  </a:lnTo>
                  <a:close/>
                  <a:moveTo>
                    <a:pt x="357" y="476"/>
                  </a:moveTo>
                  <a:lnTo>
                    <a:pt x="317" y="528"/>
                  </a:lnTo>
                  <a:lnTo>
                    <a:pt x="282" y="583"/>
                  </a:lnTo>
                  <a:lnTo>
                    <a:pt x="250" y="639"/>
                  </a:lnTo>
                  <a:lnTo>
                    <a:pt x="224" y="699"/>
                  </a:lnTo>
                  <a:lnTo>
                    <a:pt x="204" y="760"/>
                  </a:lnTo>
                  <a:lnTo>
                    <a:pt x="188" y="824"/>
                  </a:lnTo>
                  <a:lnTo>
                    <a:pt x="177" y="888"/>
                  </a:lnTo>
                  <a:lnTo>
                    <a:pt x="416" y="888"/>
                  </a:lnTo>
                  <a:lnTo>
                    <a:pt x="423" y="798"/>
                  </a:lnTo>
                  <a:lnTo>
                    <a:pt x="434" y="712"/>
                  </a:lnTo>
                  <a:lnTo>
                    <a:pt x="449" y="628"/>
                  </a:lnTo>
                  <a:lnTo>
                    <a:pt x="468" y="549"/>
                  </a:lnTo>
                  <a:lnTo>
                    <a:pt x="411" y="514"/>
                  </a:lnTo>
                  <a:lnTo>
                    <a:pt x="357" y="476"/>
                  </a:lnTo>
                  <a:close/>
                  <a:moveTo>
                    <a:pt x="1584" y="476"/>
                  </a:moveTo>
                  <a:lnTo>
                    <a:pt x="1549" y="501"/>
                  </a:lnTo>
                  <a:lnTo>
                    <a:pt x="1512" y="526"/>
                  </a:lnTo>
                  <a:lnTo>
                    <a:pt x="1473" y="548"/>
                  </a:lnTo>
                  <a:lnTo>
                    <a:pt x="1492" y="628"/>
                  </a:lnTo>
                  <a:lnTo>
                    <a:pt x="1508" y="712"/>
                  </a:lnTo>
                  <a:lnTo>
                    <a:pt x="1519" y="798"/>
                  </a:lnTo>
                  <a:lnTo>
                    <a:pt x="1526" y="888"/>
                  </a:lnTo>
                  <a:lnTo>
                    <a:pt x="1765" y="888"/>
                  </a:lnTo>
                  <a:lnTo>
                    <a:pt x="1755" y="824"/>
                  </a:lnTo>
                  <a:lnTo>
                    <a:pt x="1738" y="760"/>
                  </a:lnTo>
                  <a:lnTo>
                    <a:pt x="1718" y="699"/>
                  </a:lnTo>
                  <a:lnTo>
                    <a:pt x="1692" y="639"/>
                  </a:lnTo>
                  <a:lnTo>
                    <a:pt x="1661" y="583"/>
                  </a:lnTo>
                  <a:lnTo>
                    <a:pt x="1625" y="528"/>
                  </a:lnTo>
                  <a:lnTo>
                    <a:pt x="1584" y="476"/>
                  </a:lnTo>
                  <a:close/>
                  <a:moveTo>
                    <a:pt x="1376" y="300"/>
                  </a:moveTo>
                  <a:lnTo>
                    <a:pt x="1393" y="334"/>
                  </a:lnTo>
                  <a:lnTo>
                    <a:pt x="1409" y="368"/>
                  </a:lnTo>
                  <a:lnTo>
                    <a:pt x="1446" y="346"/>
                  </a:lnTo>
                  <a:lnTo>
                    <a:pt x="1411" y="322"/>
                  </a:lnTo>
                  <a:lnTo>
                    <a:pt x="1376" y="300"/>
                  </a:lnTo>
                  <a:close/>
                  <a:moveTo>
                    <a:pt x="566" y="300"/>
                  </a:moveTo>
                  <a:lnTo>
                    <a:pt x="531" y="322"/>
                  </a:lnTo>
                  <a:lnTo>
                    <a:pt x="496" y="346"/>
                  </a:lnTo>
                  <a:lnTo>
                    <a:pt x="514" y="357"/>
                  </a:lnTo>
                  <a:lnTo>
                    <a:pt x="533" y="368"/>
                  </a:lnTo>
                  <a:lnTo>
                    <a:pt x="549" y="333"/>
                  </a:lnTo>
                  <a:lnTo>
                    <a:pt x="566" y="300"/>
                  </a:lnTo>
                  <a:close/>
                  <a:moveTo>
                    <a:pt x="1056" y="213"/>
                  </a:moveTo>
                  <a:lnTo>
                    <a:pt x="1056" y="474"/>
                  </a:lnTo>
                  <a:lnTo>
                    <a:pt x="1122" y="466"/>
                  </a:lnTo>
                  <a:lnTo>
                    <a:pt x="1185" y="454"/>
                  </a:lnTo>
                  <a:lnTo>
                    <a:pt x="1246" y="438"/>
                  </a:lnTo>
                  <a:lnTo>
                    <a:pt x="1219" y="384"/>
                  </a:lnTo>
                  <a:lnTo>
                    <a:pt x="1190" y="337"/>
                  </a:lnTo>
                  <a:lnTo>
                    <a:pt x="1159" y="297"/>
                  </a:lnTo>
                  <a:lnTo>
                    <a:pt x="1125" y="262"/>
                  </a:lnTo>
                  <a:lnTo>
                    <a:pt x="1092" y="234"/>
                  </a:lnTo>
                  <a:lnTo>
                    <a:pt x="1056" y="213"/>
                  </a:lnTo>
                  <a:close/>
                  <a:moveTo>
                    <a:pt x="886" y="213"/>
                  </a:moveTo>
                  <a:lnTo>
                    <a:pt x="850" y="234"/>
                  </a:lnTo>
                  <a:lnTo>
                    <a:pt x="817" y="262"/>
                  </a:lnTo>
                  <a:lnTo>
                    <a:pt x="783" y="297"/>
                  </a:lnTo>
                  <a:lnTo>
                    <a:pt x="752" y="337"/>
                  </a:lnTo>
                  <a:lnTo>
                    <a:pt x="723" y="384"/>
                  </a:lnTo>
                  <a:lnTo>
                    <a:pt x="695" y="438"/>
                  </a:lnTo>
                  <a:lnTo>
                    <a:pt x="756" y="454"/>
                  </a:lnTo>
                  <a:lnTo>
                    <a:pt x="820" y="466"/>
                  </a:lnTo>
                  <a:lnTo>
                    <a:pt x="886" y="474"/>
                  </a:lnTo>
                  <a:lnTo>
                    <a:pt x="886" y="213"/>
                  </a:lnTo>
                  <a:close/>
                  <a:moveTo>
                    <a:pt x="971" y="0"/>
                  </a:moveTo>
                  <a:lnTo>
                    <a:pt x="1051" y="4"/>
                  </a:lnTo>
                  <a:lnTo>
                    <a:pt x="1129" y="13"/>
                  </a:lnTo>
                  <a:lnTo>
                    <a:pt x="1204" y="30"/>
                  </a:lnTo>
                  <a:lnTo>
                    <a:pt x="1278" y="51"/>
                  </a:lnTo>
                  <a:lnTo>
                    <a:pt x="1349" y="78"/>
                  </a:lnTo>
                  <a:lnTo>
                    <a:pt x="1417" y="110"/>
                  </a:lnTo>
                  <a:lnTo>
                    <a:pt x="1483" y="148"/>
                  </a:lnTo>
                  <a:lnTo>
                    <a:pt x="1544" y="190"/>
                  </a:lnTo>
                  <a:lnTo>
                    <a:pt x="1602" y="237"/>
                  </a:lnTo>
                  <a:lnTo>
                    <a:pt x="1658" y="288"/>
                  </a:lnTo>
                  <a:lnTo>
                    <a:pt x="1708" y="344"/>
                  </a:lnTo>
                  <a:lnTo>
                    <a:pt x="1755" y="403"/>
                  </a:lnTo>
                  <a:lnTo>
                    <a:pt x="1797" y="466"/>
                  </a:lnTo>
                  <a:lnTo>
                    <a:pt x="1833" y="531"/>
                  </a:lnTo>
                  <a:lnTo>
                    <a:pt x="1866" y="601"/>
                  </a:lnTo>
                  <a:lnTo>
                    <a:pt x="1893" y="672"/>
                  </a:lnTo>
                  <a:lnTo>
                    <a:pt x="1914" y="747"/>
                  </a:lnTo>
                  <a:lnTo>
                    <a:pt x="1929" y="824"/>
                  </a:lnTo>
                  <a:lnTo>
                    <a:pt x="1939" y="902"/>
                  </a:lnTo>
                  <a:lnTo>
                    <a:pt x="1942" y="983"/>
                  </a:lnTo>
                  <a:lnTo>
                    <a:pt x="1939" y="1062"/>
                  </a:lnTo>
                  <a:lnTo>
                    <a:pt x="1929" y="1142"/>
                  </a:lnTo>
                  <a:lnTo>
                    <a:pt x="1914" y="1218"/>
                  </a:lnTo>
                  <a:lnTo>
                    <a:pt x="1893" y="1292"/>
                  </a:lnTo>
                  <a:lnTo>
                    <a:pt x="1866" y="1364"/>
                  </a:lnTo>
                  <a:lnTo>
                    <a:pt x="1833" y="1433"/>
                  </a:lnTo>
                  <a:lnTo>
                    <a:pt x="1797" y="1500"/>
                  </a:lnTo>
                  <a:lnTo>
                    <a:pt x="1755" y="1562"/>
                  </a:lnTo>
                  <a:lnTo>
                    <a:pt x="1708" y="1621"/>
                  </a:lnTo>
                  <a:lnTo>
                    <a:pt x="1658" y="1676"/>
                  </a:lnTo>
                  <a:lnTo>
                    <a:pt x="1602" y="1727"/>
                  </a:lnTo>
                  <a:lnTo>
                    <a:pt x="1544" y="1774"/>
                  </a:lnTo>
                  <a:lnTo>
                    <a:pt x="1483" y="1817"/>
                  </a:lnTo>
                  <a:lnTo>
                    <a:pt x="1417" y="1854"/>
                  </a:lnTo>
                  <a:lnTo>
                    <a:pt x="1349" y="1887"/>
                  </a:lnTo>
                  <a:lnTo>
                    <a:pt x="1278" y="1914"/>
                  </a:lnTo>
                  <a:lnTo>
                    <a:pt x="1204" y="1935"/>
                  </a:lnTo>
                  <a:lnTo>
                    <a:pt x="1129" y="1951"/>
                  </a:lnTo>
                  <a:lnTo>
                    <a:pt x="1051" y="1961"/>
                  </a:lnTo>
                  <a:lnTo>
                    <a:pt x="971" y="1964"/>
                  </a:lnTo>
                  <a:lnTo>
                    <a:pt x="891" y="1961"/>
                  </a:lnTo>
                  <a:lnTo>
                    <a:pt x="814" y="1951"/>
                  </a:lnTo>
                  <a:lnTo>
                    <a:pt x="738" y="1935"/>
                  </a:lnTo>
                  <a:lnTo>
                    <a:pt x="665" y="1914"/>
                  </a:lnTo>
                  <a:lnTo>
                    <a:pt x="593" y="1887"/>
                  </a:lnTo>
                  <a:lnTo>
                    <a:pt x="525" y="1854"/>
                  </a:lnTo>
                  <a:lnTo>
                    <a:pt x="460" y="1817"/>
                  </a:lnTo>
                  <a:lnTo>
                    <a:pt x="398" y="1774"/>
                  </a:lnTo>
                  <a:lnTo>
                    <a:pt x="339" y="1727"/>
                  </a:lnTo>
                  <a:lnTo>
                    <a:pt x="285" y="1676"/>
                  </a:lnTo>
                  <a:lnTo>
                    <a:pt x="234" y="1621"/>
                  </a:lnTo>
                  <a:lnTo>
                    <a:pt x="188" y="1562"/>
                  </a:lnTo>
                  <a:lnTo>
                    <a:pt x="146" y="1500"/>
                  </a:lnTo>
                  <a:lnTo>
                    <a:pt x="109" y="1433"/>
                  </a:lnTo>
                  <a:lnTo>
                    <a:pt x="76" y="1364"/>
                  </a:lnTo>
                  <a:lnTo>
                    <a:pt x="49" y="1292"/>
                  </a:lnTo>
                  <a:lnTo>
                    <a:pt x="28" y="1218"/>
                  </a:lnTo>
                  <a:lnTo>
                    <a:pt x="13" y="1142"/>
                  </a:lnTo>
                  <a:lnTo>
                    <a:pt x="3" y="1062"/>
                  </a:lnTo>
                  <a:lnTo>
                    <a:pt x="0" y="983"/>
                  </a:lnTo>
                  <a:lnTo>
                    <a:pt x="3" y="902"/>
                  </a:lnTo>
                  <a:lnTo>
                    <a:pt x="13" y="824"/>
                  </a:lnTo>
                  <a:lnTo>
                    <a:pt x="28" y="747"/>
                  </a:lnTo>
                  <a:lnTo>
                    <a:pt x="49" y="672"/>
                  </a:lnTo>
                  <a:lnTo>
                    <a:pt x="76" y="601"/>
                  </a:lnTo>
                  <a:lnTo>
                    <a:pt x="109" y="531"/>
                  </a:lnTo>
                  <a:lnTo>
                    <a:pt x="146" y="466"/>
                  </a:lnTo>
                  <a:lnTo>
                    <a:pt x="188" y="403"/>
                  </a:lnTo>
                  <a:lnTo>
                    <a:pt x="234" y="344"/>
                  </a:lnTo>
                  <a:lnTo>
                    <a:pt x="285" y="288"/>
                  </a:lnTo>
                  <a:lnTo>
                    <a:pt x="339" y="237"/>
                  </a:lnTo>
                  <a:lnTo>
                    <a:pt x="398" y="190"/>
                  </a:lnTo>
                  <a:lnTo>
                    <a:pt x="460" y="148"/>
                  </a:lnTo>
                  <a:lnTo>
                    <a:pt x="525" y="110"/>
                  </a:lnTo>
                  <a:lnTo>
                    <a:pt x="593" y="78"/>
                  </a:lnTo>
                  <a:lnTo>
                    <a:pt x="665" y="51"/>
                  </a:lnTo>
                  <a:lnTo>
                    <a:pt x="738" y="30"/>
                  </a:lnTo>
                  <a:lnTo>
                    <a:pt x="814" y="13"/>
                  </a:lnTo>
                  <a:lnTo>
                    <a:pt x="891" y="4"/>
                  </a:lnTo>
                  <a:lnTo>
                    <a:pt x="9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3" name="Freeform 651"/>
            <p:cNvSpPr>
              <a:spLocks noEditPoints="1"/>
            </p:cNvSpPr>
            <p:nvPr/>
          </p:nvSpPr>
          <p:spPr bwMode="auto">
            <a:xfrm>
              <a:off x="-2439988" y="-979488"/>
              <a:ext cx="577850" cy="722313"/>
            </a:xfrm>
            <a:custGeom>
              <a:avLst/>
              <a:gdLst>
                <a:gd name="T0" fmla="*/ 745 w 2549"/>
                <a:gd name="T1" fmla="*/ 367 h 3186"/>
                <a:gd name="T2" fmla="*/ 383 w 2549"/>
                <a:gd name="T3" fmla="*/ 753 h 3186"/>
                <a:gd name="T4" fmla="*/ 745 w 2549"/>
                <a:gd name="T5" fmla="*/ 753 h 3186"/>
                <a:gd name="T6" fmla="*/ 745 w 2549"/>
                <a:gd name="T7" fmla="*/ 367 h 3186"/>
                <a:gd name="T8" fmla="*/ 817 w 2549"/>
                <a:gd name="T9" fmla="*/ 0 h 3186"/>
                <a:gd name="T10" fmla="*/ 2549 w 2549"/>
                <a:gd name="T11" fmla="*/ 0 h 3186"/>
                <a:gd name="T12" fmla="*/ 2549 w 2549"/>
                <a:gd name="T13" fmla="*/ 1318 h 3186"/>
                <a:gd name="T14" fmla="*/ 2484 w 2549"/>
                <a:gd name="T15" fmla="*/ 1302 h 3186"/>
                <a:gd name="T16" fmla="*/ 2418 w 2549"/>
                <a:gd name="T17" fmla="*/ 1291 h 3186"/>
                <a:gd name="T18" fmla="*/ 2352 w 2549"/>
                <a:gd name="T19" fmla="*/ 1285 h 3186"/>
                <a:gd name="T20" fmla="*/ 2352 w 2549"/>
                <a:gd name="T21" fmla="*/ 199 h 3186"/>
                <a:gd name="T22" fmla="*/ 942 w 2549"/>
                <a:gd name="T23" fmla="*/ 199 h 3186"/>
                <a:gd name="T24" fmla="*/ 942 w 2549"/>
                <a:gd name="T25" fmla="*/ 952 h 3186"/>
                <a:gd name="T26" fmla="*/ 197 w 2549"/>
                <a:gd name="T27" fmla="*/ 952 h 3186"/>
                <a:gd name="T28" fmla="*/ 197 w 2549"/>
                <a:gd name="T29" fmla="*/ 2987 h 3186"/>
                <a:gd name="T30" fmla="*/ 1393 w 2549"/>
                <a:gd name="T31" fmla="*/ 2987 h 3186"/>
                <a:gd name="T32" fmla="*/ 1432 w 2549"/>
                <a:gd name="T33" fmla="*/ 3041 h 3186"/>
                <a:gd name="T34" fmla="*/ 1475 w 2549"/>
                <a:gd name="T35" fmla="*/ 3093 h 3186"/>
                <a:gd name="T36" fmla="*/ 1521 w 2549"/>
                <a:gd name="T37" fmla="*/ 3141 h 3186"/>
                <a:gd name="T38" fmla="*/ 1569 w 2549"/>
                <a:gd name="T39" fmla="*/ 3186 h 3186"/>
                <a:gd name="T40" fmla="*/ 0 w 2549"/>
                <a:gd name="T41" fmla="*/ 3186 h 3186"/>
                <a:gd name="T42" fmla="*/ 0 w 2549"/>
                <a:gd name="T43" fmla="*/ 872 h 3186"/>
                <a:gd name="T44" fmla="*/ 817 w 2549"/>
                <a:gd name="T45" fmla="*/ 0 h 3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549" h="3186">
                  <a:moveTo>
                    <a:pt x="745" y="367"/>
                  </a:moveTo>
                  <a:lnTo>
                    <a:pt x="383" y="753"/>
                  </a:lnTo>
                  <a:lnTo>
                    <a:pt x="745" y="753"/>
                  </a:lnTo>
                  <a:lnTo>
                    <a:pt x="745" y="367"/>
                  </a:lnTo>
                  <a:close/>
                  <a:moveTo>
                    <a:pt x="817" y="0"/>
                  </a:moveTo>
                  <a:lnTo>
                    <a:pt x="2549" y="0"/>
                  </a:lnTo>
                  <a:lnTo>
                    <a:pt x="2549" y="1318"/>
                  </a:lnTo>
                  <a:lnTo>
                    <a:pt x="2484" y="1302"/>
                  </a:lnTo>
                  <a:lnTo>
                    <a:pt x="2418" y="1291"/>
                  </a:lnTo>
                  <a:lnTo>
                    <a:pt x="2352" y="1285"/>
                  </a:lnTo>
                  <a:lnTo>
                    <a:pt x="2352" y="199"/>
                  </a:lnTo>
                  <a:lnTo>
                    <a:pt x="942" y="199"/>
                  </a:lnTo>
                  <a:lnTo>
                    <a:pt x="942" y="952"/>
                  </a:lnTo>
                  <a:lnTo>
                    <a:pt x="197" y="952"/>
                  </a:lnTo>
                  <a:lnTo>
                    <a:pt x="197" y="2987"/>
                  </a:lnTo>
                  <a:lnTo>
                    <a:pt x="1393" y="2987"/>
                  </a:lnTo>
                  <a:lnTo>
                    <a:pt x="1432" y="3041"/>
                  </a:lnTo>
                  <a:lnTo>
                    <a:pt x="1475" y="3093"/>
                  </a:lnTo>
                  <a:lnTo>
                    <a:pt x="1521" y="3141"/>
                  </a:lnTo>
                  <a:lnTo>
                    <a:pt x="1569" y="3186"/>
                  </a:lnTo>
                  <a:lnTo>
                    <a:pt x="0" y="3186"/>
                  </a:lnTo>
                  <a:lnTo>
                    <a:pt x="0" y="872"/>
                  </a:lnTo>
                  <a:lnTo>
                    <a:pt x="8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4" name="Freeform 652"/>
            <p:cNvSpPr>
              <a:spLocks/>
            </p:cNvSpPr>
            <p:nvPr/>
          </p:nvSpPr>
          <p:spPr bwMode="auto">
            <a:xfrm>
              <a:off x="-2341563" y="-636588"/>
              <a:ext cx="268288" cy="50800"/>
            </a:xfrm>
            <a:custGeom>
              <a:avLst/>
              <a:gdLst>
                <a:gd name="T0" fmla="*/ 0 w 1184"/>
                <a:gd name="T1" fmla="*/ 0 h 224"/>
                <a:gd name="T2" fmla="*/ 1184 w 1184"/>
                <a:gd name="T3" fmla="*/ 0 h 224"/>
                <a:gd name="T4" fmla="*/ 1124 w 1184"/>
                <a:gd name="T5" fmla="*/ 50 h 224"/>
                <a:gd name="T6" fmla="*/ 1069 w 1184"/>
                <a:gd name="T7" fmla="*/ 104 h 224"/>
                <a:gd name="T8" fmla="*/ 1017 w 1184"/>
                <a:gd name="T9" fmla="*/ 162 h 224"/>
                <a:gd name="T10" fmla="*/ 970 w 1184"/>
                <a:gd name="T11" fmla="*/ 224 h 224"/>
                <a:gd name="T12" fmla="*/ 0 w 1184"/>
                <a:gd name="T13" fmla="*/ 224 h 224"/>
                <a:gd name="T14" fmla="*/ 0 w 1184"/>
                <a:gd name="T15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4" h="224">
                  <a:moveTo>
                    <a:pt x="0" y="0"/>
                  </a:moveTo>
                  <a:lnTo>
                    <a:pt x="1184" y="0"/>
                  </a:lnTo>
                  <a:lnTo>
                    <a:pt x="1124" y="50"/>
                  </a:lnTo>
                  <a:lnTo>
                    <a:pt x="1069" y="104"/>
                  </a:lnTo>
                  <a:lnTo>
                    <a:pt x="1017" y="162"/>
                  </a:lnTo>
                  <a:lnTo>
                    <a:pt x="970" y="224"/>
                  </a:lnTo>
                  <a:lnTo>
                    <a:pt x="0" y="22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5" name="Freeform 653"/>
            <p:cNvSpPr>
              <a:spLocks/>
            </p:cNvSpPr>
            <p:nvPr/>
          </p:nvSpPr>
          <p:spPr bwMode="auto">
            <a:xfrm>
              <a:off x="-2341563" y="-536576"/>
              <a:ext cx="192088" cy="52388"/>
            </a:xfrm>
            <a:custGeom>
              <a:avLst/>
              <a:gdLst>
                <a:gd name="T0" fmla="*/ 0 w 849"/>
                <a:gd name="T1" fmla="*/ 0 h 225"/>
                <a:gd name="T2" fmla="*/ 849 w 849"/>
                <a:gd name="T3" fmla="*/ 0 h 225"/>
                <a:gd name="T4" fmla="*/ 822 w 849"/>
                <a:gd name="T5" fmla="*/ 73 h 225"/>
                <a:gd name="T6" fmla="*/ 801 w 849"/>
                <a:gd name="T7" fmla="*/ 149 h 225"/>
                <a:gd name="T8" fmla="*/ 784 w 849"/>
                <a:gd name="T9" fmla="*/ 225 h 225"/>
                <a:gd name="T10" fmla="*/ 0 w 849"/>
                <a:gd name="T11" fmla="*/ 225 h 225"/>
                <a:gd name="T12" fmla="*/ 0 w 849"/>
                <a:gd name="T13" fmla="*/ 0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9" h="225">
                  <a:moveTo>
                    <a:pt x="0" y="0"/>
                  </a:moveTo>
                  <a:lnTo>
                    <a:pt x="849" y="0"/>
                  </a:lnTo>
                  <a:lnTo>
                    <a:pt x="822" y="73"/>
                  </a:lnTo>
                  <a:lnTo>
                    <a:pt x="801" y="149"/>
                  </a:lnTo>
                  <a:lnTo>
                    <a:pt x="784" y="225"/>
                  </a:lnTo>
                  <a:lnTo>
                    <a:pt x="0" y="22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6" name="Freeform 654"/>
            <p:cNvSpPr>
              <a:spLocks/>
            </p:cNvSpPr>
            <p:nvPr/>
          </p:nvSpPr>
          <p:spPr bwMode="auto">
            <a:xfrm>
              <a:off x="-2341563" y="-430213"/>
              <a:ext cx="182563" cy="50800"/>
            </a:xfrm>
            <a:custGeom>
              <a:avLst/>
              <a:gdLst>
                <a:gd name="T0" fmla="*/ 0 w 803"/>
                <a:gd name="T1" fmla="*/ 0 h 224"/>
                <a:gd name="T2" fmla="*/ 770 w 803"/>
                <a:gd name="T3" fmla="*/ 0 h 224"/>
                <a:gd name="T4" fmla="*/ 776 w 803"/>
                <a:gd name="T5" fmla="*/ 76 h 224"/>
                <a:gd name="T6" fmla="*/ 787 w 803"/>
                <a:gd name="T7" fmla="*/ 151 h 224"/>
                <a:gd name="T8" fmla="*/ 803 w 803"/>
                <a:gd name="T9" fmla="*/ 224 h 224"/>
                <a:gd name="T10" fmla="*/ 0 w 803"/>
                <a:gd name="T11" fmla="*/ 224 h 224"/>
                <a:gd name="T12" fmla="*/ 0 w 803"/>
                <a:gd name="T13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3" h="224">
                  <a:moveTo>
                    <a:pt x="0" y="0"/>
                  </a:moveTo>
                  <a:lnTo>
                    <a:pt x="770" y="0"/>
                  </a:lnTo>
                  <a:lnTo>
                    <a:pt x="776" y="76"/>
                  </a:lnTo>
                  <a:lnTo>
                    <a:pt x="787" y="151"/>
                  </a:lnTo>
                  <a:lnTo>
                    <a:pt x="803" y="224"/>
                  </a:lnTo>
                  <a:lnTo>
                    <a:pt x="0" y="22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44" name="Freeform 682"/>
          <p:cNvSpPr>
            <a:spLocks/>
          </p:cNvSpPr>
          <p:nvPr/>
        </p:nvSpPr>
        <p:spPr bwMode="auto">
          <a:xfrm>
            <a:off x="1097140" y="4935729"/>
            <a:ext cx="321976" cy="276833"/>
          </a:xfrm>
          <a:custGeom>
            <a:avLst/>
            <a:gdLst>
              <a:gd name="T0" fmla="*/ 2818 w 3396"/>
              <a:gd name="T1" fmla="*/ 21 h 2917"/>
              <a:gd name="T2" fmla="*/ 2981 w 3396"/>
              <a:gd name="T3" fmla="*/ 156 h 2917"/>
              <a:gd name="T4" fmla="*/ 3206 w 3396"/>
              <a:gd name="T5" fmla="*/ 480 h 2917"/>
              <a:gd name="T6" fmla="*/ 3345 w 3396"/>
              <a:gd name="T7" fmla="*/ 838 h 2917"/>
              <a:gd name="T8" fmla="*/ 3396 w 3396"/>
              <a:gd name="T9" fmla="*/ 1216 h 2917"/>
              <a:gd name="T10" fmla="*/ 3356 w 3396"/>
              <a:gd name="T11" fmla="*/ 1602 h 2917"/>
              <a:gd name="T12" fmla="*/ 3224 w 3396"/>
              <a:gd name="T13" fmla="*/ 1978 h 2917"/>
              <a:gd name="T14" fmla="*/ 3023 w 3396"/>
              <a:gd name="T15" fmla="*/ 2299 h 2917"/>
              <a:gd name="T16" fmla="*/ 2761 w 3396"/>
              <a:gd name="T17" fmla="*/ 2560 h 2917"/>
              <a:gd name="T18" fmla="*/ 2449 w 3396"/>
              <a:gd name="T19" fmla="*/ 2753 h 2917"/>
              <a:gd name="T20" fmla="*/ 2097 w 3396"/>
              <a:gd name="T21" fmla="*/ 2875 h 2917"/>
              <a:gd name="T22" fmla="*/ 1713 w 3396"/>
              <a:gd name="T23" fmla="*/ 2917 h 2917"/>
              <a:gd name="T24" fmla="*/ 1326 w 3396"/>
              <a:gd name="T25" fmla="*/ 2876 h 2917"/>
              <a:gd name="T26" fmla="*/ 969 w 3396"/>
              <a:gd name="T27" fmla="*/ 2756 h 2917"/>
              <a:gd name="T28" fmla="*/ 654 w 3396"/>
              <a:gd name="T29" fmla="*/ 2563 h 2917"/>
              <a:gd name="T30" fmla="*/ 388 w 3396"/>
              <a:gd name="T31" fmla="*/ 2305 h 2917"/>
              <a:gd name="T32" fmla="*/ 182 w 3396"/>
              <a:gd name="T33" fmla="*/ 1988 h 2917"/>
              <a:gd name="T34" fmla="*/ 47 w 3396"/>
              <a:gd name="T35" fmla="*/ 1618 h 2917"/>
              <a:gd name="T36" fmla="*/ 0 w 3396"/>
              <a:gd name="T37" fmla="*/ 1238 h 2917"/>
              <a:gd name="T38" fmla="*/ 23 w 3396"/>
              <a:gd name="T39" fmla="*/ 953 h 2917"/>
              <a:gd name="T40" fmla="*/ 132 w 3396"/>
              <a:gd name="T41" fmla="*/ 589 h 2917"/>
              <a:gd name="T42" fmla="*/ 323 w 3396"/>
              <a:gd name="T43" fmla="*/ 254 h 2917"/>
              <a:gd name="T44" fmla="*/ 510 w 3396"/>
              <a:gd name="T45" fmla="*/ 54 h 2917"/>
              <a:gd name="T46" fmla="*/ 651 w 3396"/>
              <a:gd name="T47" fmla="*/ 14 h 2917"/>
              <a:gd name="T48" fmla="*/ 795 w 3396"/>
              <a:gd name="T49" fmla="*/ 44 h 2917"/>
              <a:gd name="T50" fmla="*/ 906 w 3396"/>
              <a:gd name="T51" fmla="*/ 148 h 2917"/>
              <a:gd name="T52" fmla="*/ 948 w 3396"/>
              <a:gd name="T53" fmla="*/ 288 h 2917"/>
              <a:gd name="T54" fmla="*/ 915 w 3396"/>
              <a:gd name="T55" fmla="*/ 431 h 2917"/>
              <a:gd name="T56" fmla="*/ 768 w 3396"/>
              <a:gd name="T57" fmla="*/ 620 h 2917"/>
              <a:gd name="T58" fmla="*/ 628 w 3396"/>
              <a:gd name="T59" fmla="*/ 901 h 2917"/>
              <a:gd name="T60" fmla="*/ 575 w 3396"/>
              <a:gd name="T61" fmla="*/ 1206 h 2917"/>
              <a:gd name="T62" fmla="*/ 613 w 3396"/>
              <a:gd name="T63" fmla="*/ 1517 h 2917"/>
              <a:gd name="T64" fmla="*/ 739 w 3396"/>
              <a:gd name="T65" fmla="*/ 1810 h 2917"/>
              <a:gd name="T66" fmla="*/ 933 w 3396"/>
              <a:gd name="T67" fmla="*/ 2046 h 2917"/>
              <a:gd name="T68" fmla="*/ 1182 w 3396"/>
              <a:gd name="T69" fmla="*/ 2218 h 2917"/>
              <a:gd name="T70" fmla="*/ 1473 w 3396"/>
              <a:gd name="T71" fmla="*/ 2318 h 2917"/>
              <a:gd name="T72" fmla="*/ 1793 w 3396"/>
              <a:gd name="T73" fmla="*/ 2339 h 2917"/>
              <a:gd name="T74" fmla="*/ 2084 w 3396"/>
              <a:gd name="T75" fmla="*/ 2282 h 2917"/>
              <a:gd name="T76" fmla="*/ 2325 w 3396"/>
              <a:gd name="T77" fmla="*/ 2164 h 2917"/>
              <a:gd name="T78" fmla="*/ 2517 w 3396"/>
              <a:gd name="T79" fmla="*/ 2002 h 2917"/>
              <a:gd name="T80" fmla="*/ 2660 w 3396"/>
              <a:gd name="T81" fmla="*/ 1814 h 2917"/>
              <a:gd name="T82" fmla="*/ 2764 w 3396"/>
              <a:gd name="T83" fmla="*/ 1590 h 2917"/>
              <a:gd name="T84" fmla="*/ 2820 w 3396"/>
              <a:gd name="T85" fmla="*/ 1275 h 2917"/>
              <a:gd name="T86" fmla="*/ 2783 w 3396"/>
              <a:gd name="T87" fmla="*/ 966 h 2917"/>
              <a:gd name="T88" fmla="*/ 2657 w 3396"/>
              <a:gd name="T89" fmla="*/ 679 h 2917"/>
              <a:gd name="T90" fmla="*/ 2479 w 3396"/>
              <a:gd name="T91" fmla="*/ 458 h 2917"/>
              <a:gd name="T92" fmla="*/ 2423 w 3396"/>
              <a:gd name="T93" fmla="*/ 321 h 2917"/>
              <a:gd name="T94" fmla="*/ 2443 w 3396"/>
              <a:gd name="T95" fmla="*/ 175 h 2917"/>
              <a:gd name="T96" fmla="*/ 2535 w 3396"/>
              <a:gd name="T97" fmla="*/ 56 h 2917"/>
              <a:gd name="T98" fmla="*/ 2672 w 3396"/>
              <a:gd name="T99" fmla="*/ 2 h 29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396" h="2917">
                <a:moveTo>
                  <a:pt x="2709" y="0"/>
                </a:moveTo>
                <a:lnTo>
                  <a:pt x="2746" y="2"/>
                </a:lnTo>
                <a:lnTo>
                  <a:pt x="2783" y="9"/>
                </a:lnTo>
                <a:lnTo>
                  <a:pt x="2818" y="21"/>
                </a:lnTo>
                <a:lnTo>
                  <a:pt x="2852" y="37"/>
                </a:lnTo>
                <a:lnTo>
                  <a:pt x="2883" y="57"/>
                </a:lnTo>
                <a:lnTo>
                  <a:pt x="2911" y="83"/>
                </a:lnTo>
                <a:lnTo>
                  <a:pt x="2981" y="156"/>
                </a:lnTo>
                <a:lnTo>
                  <a:pt x="3045" y="234"/>
                </a:lnTo>
                <a:lnTo>
                  <a:pt x="3104" y="313"/>
                </a:lnTo>
                <a:lnTo>
                  <a:pt x="3157" y="395"/>
                </a:lnTo>
                <a:lnTo>
                  <a:pt x="3206" y="480"/>
                </a:lnTo>
                <a:lnTo>
                  <a:pt x="3249" y="567"/>
                </a:lnTo>
                <a:lnTo>
                  <a:pt x="3286" y="655"/>
                </a:lnTo>
                <a:lnTo>
                  <a:pt x="3319" y="746"/>
                </a:lnTo>
                <a:lnTo>
                  <a:pt x="3345" y="838"/>
                </a:lnTo>
                <a:lnTo>
                  <a:pt x="3366" y="930"/>
                </a:lnTo>
                <a:lnTo>
                  <a:pt x="3381" y="1025"/>
                </a:lnTo>
                <a:lnTo>
                  <a:pt x="3392" y="1120"/>
                </a:lnTo>
                <a:lnTo>
                  <a:pt x="3396" y="1216"/>
                </a:lnTo>
                <a:lnTo>
                  <a:pt x="3394" y="1312"/>
                </a:lnTo>
                <a:lnTo>
                  <a:pt x="3387" y="1409"/>
                </a:lnTo>
                <a:lnTo>
                  <a:pt x="3374" y="1505"/>
                </a:lnTo>
                <a:lnTo>
                  <a:pt x="3356" y="1602"/>
                </a:lnTo>
                <a:lnTo>
                  <a:pt x="3330" y="1699"/>
                </a:lnTo>
                <a:lnTo>
                  <a:pt x="3301" y="1794"/>
                </a:lnTo>
                <a:lnTo>
                  <a:pt x="3263" y="1889"/>
                </a:lnTo>
                <a:lnTo>
                  <a:pt x="3224" y="1978"/>
                </a:lnTo>
                <a:lnTo>
                  <a:pt x="3180" y="2063"/>
                </a:lnTo>
                <a:lnTo>
                  <a:pt x="3131" y="2146"/>
                </a:lnTo>
                <a:lnTo>
                  <a:pt x="3079" y="2224"/>
                </a:lnTo>
                <a:lnTo>
                  <a:pt x="3023" y="2299"/>
                </a:lnTo>
                <a:lnTo>
                  <a:pt x="2962" y="2370"/>
                </a:lnTo>
                <a:lnTo>
                  <a:pt x="2899" y="2437"/>
                </a:lnTo>
                <a:lnTo>
                  <a:pt x="2832" y="2501"/>
                </a:lnTo>
                <a:lnTo>
                  <a:pt x="2761" y="2560"/>
                </a:lnTo>
                <a:lnTo>
                  <a:pt x="2688" y="2614"/>
                </a:lnTo>
                <a:lnTo>
                  <a:pt x="2611" y="2665"/>
                </a:lnTo>
                <a:lnTo>
                  <a:pt x="2532" y="2712"/>
                </a:lnTo>
                <a:lnTo>
                  <a:pt x="2449" y="2753"/>
                </a:lnTo>
                <a:lnTo>
                  <a:pt x="2364" y="2792"/>
                </a:lnTo>
                <a:lnTo>
                  <a:pt x="2277" y="2824"/>
                </a:lnTo>
                <a:lnTo>
                  <a:pt x="2188" y="2852"/>
                </a:lnTo>
                <a:lnTo>
                  <a:pt x="2097" y="2875"/>
                </a:lnTo>
                <a:lnTo>
                  <a:pt x="2003" y="2894"/>
                </a:lnTo>
                <a:lnTo>
                  <a:pt x="1908" y="2906"/>
                </a:lnTo>
                <a:lnTo>
                  <a:pt x="1812" y="2914"/>
                </a:lnTo>
                <a:lnTo>
                  <a:pt x="1713" y="2917"/>
                </a:lnTo>
                <a:lnTo>
                  <a:pt x="1613" y="2914"/>
                </a:lnTo>
                <a:lnTo>
                  <a:pt x="1516" y="2906"/>
                </a:lnTo>
                <a:lnTo>
                  <a:pt x="1420" y="2894"/>
                </a:lnTo>
                <a:lnTo>
                  <a:pt x="1326" y="2876"/>
                </a:lnTo>
                <a:lnTo>
                  <a:pt x="1233" y="2852"/>
                </a:lnTo>
                <a:lnTo>
                  <a:pt x="1143" y="2825"/>
                </a:lnTo>
                <a:lnTo>
                  <a:pt x="1055" y="2793"/>
                </a:lnTo>
                <a:lnTo>
                  <a:pt x="969" y="2756"/>
                </a:lnTo>
                <a:lnTo>
                  <a:pt x="887" y="2714"/>
                </a:lnTo>
                <a:lnTo>
                  <a:pt x="806" y="2668"/>
                </a:lnTo>
                <a:lnTo>
                  <a:pt x="729" y="2617"/>
                </a:lnTo>
                <a:lnTo>
                  <a:pt x="654" y="2563"/>
                </a:lnTo>
                <a:lnTo>
                  <a:pt x="582" y="2505"/>
                </a:lnTo>
                <a:lnTo>
                  <a:pt x="514" y="2442"/>
                </a:lnTo>
                <a:lnTo>
                  <a:pt x="450" y="2375"/>
                </a:lnTo>
                <a:lnTo>
                  <a:pt x="388" y="2305"/>
                </a:lnTo>
                <a:lnTo>
                  <a:pt x="331" y="2231"/>
                </a:lnTo>
                <a:lnTo>
                  <a:pt x="277" y="2153"/>
                </a:lnTo>
                <a:lnTo>
                  <a:pt x="227" y="2073"/>
                </a:lnTo>
                <a:lnTo>
                  <a:pt x="182" y="1988"/>
                </a:lnTo>
                <a:lnTo>
                  <a:pt x="141" y="1899"/>
                </a:lnTo>
                <a:lnTo>
                  <a:pt x="104" y="1806"/>
                </a:lnTo>
                <a:lnTo>
                  <a:pt x="72" y="1712"/>
                </a:lnTo>
                <a:lnTo>
                  <a:pt x="47" y="1618"/>
                </a:lnTo>
                <a:lnTo>
                  <a:pt x="27" y="1522"/>
                </a:lnTo>
                <a:lnTo>
                  <a:pt x="12" y="1427"/>
                </a:lnTo>
                <a:lnTo>
                  <a:pt x="3" y="1331"/>
                </a:lnTo>
                <a:lnTo>
                  <a:pt x="0" y="1238"/>
                </a:lnTo>
                <a:lnTo>
                  <a:pt x="0" y="1234"/>
                </a:lnTo>
                <a:lnTo>
                  <a:pt x="2" y="1141"/>
                </a:lnTo>
                <a:lnTo>
                  <a:pt x="11" y="1046"/>
                </a:lnTo>
                <a:lnTo>
                  <a:pt x="23" y="953"/>
                </a:lnTo>
                <a:lnTo>
                  <a:pt x="42" y="860"/>
                </a:lnTo>
                <a:lnTo>
                  <a:pt x="67" y="768"/>
                </a:lnTo>
                <a:lnTo>
                  <a:pt x="97" y="678"/>
                </a:lnTo>
                <a:lnTo>
                  <a:pt x="132" y="589"/>
                </a:lnTo>
                <a:lnTo>
                  <a:pt x="172" y="502"/>
                </a:lnTo>
                <a:lnTo>
                  <a:pt x="217" y="417"/>
                </a:lnTo>
                <a:lnTo>
                  <a:pt x="267" y="335"/>
                </a:lnTo>
                <a:lnTo>
                  <a:pt x="323" y="254"/>
                </a:lnTo>
                <a:lnTo>
                  <a:pt x="385" y="176"/>
                </a:lnTo>
                <a:lnTo>
                  <a:pt x="451" y="101"/>
                </a:lnTo>
                <a:lnTo>
                  <a:pt x="479" y="75"/>
                </a:lnTo>
                <a:lnTo>
                  <a:pt x="510" y="54"/>
                </a:lnTo>
                <a:lnTo>
                  <a:pt x="543" y="37"/>
                </a:lnTo>
                <a:lnTo>
                  <a:pt x="578" y="24"/>
                </a:lnTo>
                <a:lnTo>
                  <a:pt x="614" y="17"/>
                </a:lnTo>
                <a:lnTo>
                  <a:pt x="651" y="14"/>
                </a:lnTo>
                <a:lnTo>
                  <a:pt x="688" y="15"/>
                </a:lnTo>
                <a:lnTo>
                  <a:pt x="725" y="20"/>
                </a:lnTo>
                <a:lnTo>
                  <a:pt x="762" y="30"/>
                </a:lnTo>
                <a:lnTo>
                  <a:pt x="795" y="44"/>
                </a:lnTo>
                <a:lnTo>
                  <a:pt x="827" y="64"/>
                </a:lnTo>
                <a:lnTo>
                  <a:pt x="857" y="87"/>
                </a:lnTo>
                <a:lnTo>
                  <a:pt x="883" y="116"/>
                </a:lnTo>
                <a:lnTo>
                  <a:pt x="906" y="148"/>
                </a:lnTo>
                <a:lnTo>
                  <a:pt x="923" y="180"/>
                </a:lnTo>
                <a:lnTo>
                  <a:pt x="937" y="216"/>
                </a:lnTo>
                <a:lnTo>
                  <a:pt x="944" y="252"/>
                </a:lnTo>
                <a:lnTo>
                  <a:pt x="948" y="288"/>
                </a:lnTo>
                <a:lnTo>
                  <a:pt x="947" y="325"/>
                </a:lnTo>
                <a:lnTo>
                  <a:pt x="941" y="361"/>
                </a:lnTo>
                <a:lnTo>
                  <a:pt x="930" y="397"/>
                </a:lnTo>
                <a:lnTo>
                  <a:pt x="915" y="431"/>
                </a:lnTo>
                <a:lnTo>
                  <a:pt x="895" y="464"/>
                </a:lnTo>
                <a:lnTo>
                  <a:pt x="871" y="494"/>
                </a:lnTo>
                <a:lnTo>
                  <a:pt x="817" y="555"/>
                </a:lnTo>
                <a:lnTo>
                  <a:pt x="768" y="620"/>
                </a:lnTo>
                <a:lnTo>
                  <a:pt x="725" y="687"/>
                </a:lnTo>
                <a:lnTo>
                  <a:pt x="687" y="756"/>
                </a:lnTo>
                <a:lnTo>
                  <a:pt x="654" y="827"/>
                </a:lnTo>
                <a:lnTo>
                  <a:pt x="628" y="901"/>
                </a:lnTo>
                <a:lnTo>
                  <a:pt x="607" y="975"/>
                </a:lnTo>
                <a:lnTo>
                  <a:pt x="591" y="1052"/>
                </a:lnTo>
                <a:lnTo>
                  <a:pt x="580" y="1128"/>
                </a:lnTo>
                <a:lnTo>
                  <a:pt x="575" y="1206"/>
                </a:lnTo>
                <a:lnTo>
                  <a:pt x="576" y="1283"/>
                </a:lnTo>
                <a:lnTo>
                  <a:pt x="583" y="1362"/>
                </a:lnTo>
                <a:lnTo>
                  <a:pt x="595" y="1439"/>
                </a:lnTo>
                <a:lnTo>
                  <a:pt x="613" y="1517"/>
                </a:lnTo>
                <a:lnTo>
                  <a:pt x="637" y="1594"/>
                </a:lnTo>
                <a:lnTo>
                  <a:pt x="667" y="1671"/>
                </a:lnTo>
                <a:lnTo>
                  <a:pt x="701" y="1742"/>
                </a:lnTo>
                <a:lnTo>
                  <a:pt x="739" y="1810"/>
                </a:lnTo>
                <a:lnTo>
                  <a:pt x="782" y="1875"/>
                </a:lnTo>
                <a:lnTo>
                  <a:pt x="828" y="1935"/>
                </a:lnTo>
                <a:lnTo>
                  <a:pt x="879" y="1993"/>
                </a:lnTo>
                <a:lnTo>
                  <a:pt x="933" y="2046"/>
                </a:lnTo>
                <a:lnTo>
                  <a:pt x="991" y="2095"/>
                </a:lnTo>
                <a:lnTo>
                  <a:pt x="1051" y="2141"/>
                </a:lnTo>
                <a:lnTo>
                  <a:pt x="1115" y="2181"/>
                </a:lnTo>
                <a:lnTo>
                  <a:pt x="1182" y="2218"/>
                </a:lnTo>
                <a:lnTo>
                  <a:pt x="1252" y="2250"/>
                </a:lnTo>
                <a:lnTo>
                  <a:pt x="1323" y="2278"/>
                </a:lnTo>
                <a:lnTo>
                  <a:pt x="1397" y="2300"/>
                </a:lnTo>
                <a:lnTo>
                  <a:pt x="1473" y="2318"/>
                </a:lnTo>
                <a:lnTo>
                  <a:pt x="1552" y="2331"/>
                </a:lnTo>
                <a:lnTo>
                  <a:pt x="1631" y="2339"/>
                </a:lnTo>
                <a:lnTo>
                  <a:pt x="1713" y="2341"/>
                </a:lnTo>
                <a:lnTo>
                  <a:pt x="1793" y="2339"/>
                </a:lnTo>
                <a:lnTo>
                  <a:pt x="1871" y="2332"/>
                </a:lnTo>
                <a:lnTo>
                  <a:pt x="1944" y="2319"/>
                </a:lnTo>
                <a:lnTo>
                  <a:pt x="2016" y="2303"/>
                </a:lnTo>
                <a:lnTo>
                  <a:pt x="2084" y="2282"/>
                </a:lnTo>
                <a:lnTo>
                  <a:pt x="2149" y="2257"/>
                </a:lnTo>
                <a:lnTo>
                  <a:pt x="2210" y="2230"/>
                </a:lnTo>
                <a:lnTo>
                  <a:pt x="2270" y="2198"/>
                </a:lnTo>
                <a:lnTo>
                  <a:pt x="2325" y="2164"/>
                </a:lnTo>
                <a:lnTo>
                  <a:pt x="2378" y="2127"/>
                </a:lnTo>
                <a:lnTo>
                  <a:pt x="2427" y="2087"/>
                </a:lnTo>
                <a:lnTo>
                  <a:pt x="2473" y="2046"/>
                </a:lnTo>
                <a:lnTo>
                  <a:pt x="2517" y="2002"/>
                </a:lnTo>
                <a:lnTo>
                  <a:pt x="2557" y="1957"/>
                </a:lnTo>
                <a:lnTo>
                  <a:pt x="2594" y="1911"/>
                </a:lnTo>
                <a:lnTo>
                  <a:pt x="2628" y="1863"/>
                </a:lnTo>
                <a:lnTo>
                  <a:pt x="2660" y="1814"/>
                </a:lnTo>
                <a:lnTo>
                  <a:pt x="2688" y="1765"/>
                </a:lnTo>
                <a:lnTo>
                  <a:pt x="2712" y="1717"/>
                </a:lnTo>
                <a:lnTo>
                  <a:pt x="2734" y="1668"/>
                </a:lnTo>
                <a:lnTo>
                  <a:pt x="2764" y="1590"/>
                </a:lnTo>
                <a:lnTo>
                  <a:pt x="2786" y="1512"/>
                </a:lnTo>
                <a:lnTo>
                  <a:pt x="2803" y="1433"/>
                </a:lnTo>
                <a:lnTo>
                  <a:pt x="2815" y="1354"/>
                </a:lnTo>
                <a:lnTo>
                  <a:pt x="2820" y="1275"/>
                </a:lnTo>
                <a:lnTo>
                  <a:pt x="2819" y="1197"/>
                </a:lnTo>
                <a:lnTo>
                  <a:pt x="2813" y="1119"/>
                </a:lnTo>
                <a:lnTo>
                  <a:pt x="2801" y="1042"/>
                </a:lnTo>
                <a:lnTo>
                  <a:pt x="2783" y="966"/>
                </a:lnTo>
                <a:lnTo>
                  <a:pt x="2760" y="891"/>
                </a:lnTo>
                <a:lnTo>
                  <a:pt x="2731" y="818"/>
                </a:lnTo>
                <a:lnTo>
                  <a:pt x="2696" y="747"/>
                </a:lnTo>
                <a:lnTo>
                  <a:pt x="2657" y="679"/>
                </a:lnTo>
                <a:lnTo>
                  <a:pt x="2611" y="612"/>
                </a:lnTo>
                <a:lnTo>
                  <a:pt x="2560" y="548"/>
                </a:lnTo>
                <a:lnTo>
                  <a:pt x="2504" y="487"/>
                </a:lnTo>
                <a:lnTo>
                  <a:pt x="2479" y="458"/>
                </a:lnTo>
                <a:lnTo>
                  <a:pt x="2457" y="426"/>
                </a:lnTo>
                <a:lnTo>
                  <a:pt x="2442" y="392"/>
                </a:lnTo>
                <a:lnTo>
                  <a:pt x="2430" y="357"/>
                </a:lnTo>
                <a:lnTo>
                  <a:pt x="2423" y="321"/>
                </a:lnTo>
                <a:lnTo>
                  <a:pt x="2421" y="284"/>
                </a:lnTo>
                <a:lnTo>
                  <a:pt x="2423" y="246"/>
                </a:lnTo>
                <a:lnTo>
                  <a:pt x="2431" y="210"/>
                </a:lnTo>
                <a:lnTo>
                  <a:pt x="2443" y="175"/>
                </a:lnTo>
                <a:lnTo>
                  <a:pt x="2458" y="141"/>
                </a:lnTo>
                <a:lnTo>
                  <a:pt x="2480" y="110"/>
                </a:lnTo>
                <a:lnTo>
                  <a:pt x="2505" y="81"/>
                </a:lnTo>
                <a:lnTo>
                  <a:pt x="2535" y="56"/>
                </a:lnTo>
                <a:lnTo>
                  <a:pt x="2567" y="36"/>
                </a:lnTo>
                <a:lnTo>
                  <a:pt x="2600" y="20"/>
                </a:lnTo>
                <a:lnTo>
                  <a:pt x="2636" y="8"/>
                </a:lnTo>
                <a:lnTo>
                  <a:pt x="2672" y="2"/>
                </a:lnTo>
                <a:lnTo>
                  <a:pt x="2709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83" name="Group 109"/>
          <p:cNvGrpSpPr>
            <a:grpSpLocks noChangeAspect="1"/>
          </p:cNvGrpSpPr>
          <p:nvPr/>
        </p:nvGrpSpPr>
        <p:grpSpPr bwMode="auto">
          <a:xfrm>
            <a:off x="4833771" y="4895249"/>
            <a:ext cx="358775" cy="357187"/>
            <a:chOff x="3026" y="2310"/>
            <a:chExt cx="226" cy="2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86" name="Freeform 111"/>
            <p:cNvSpPr>
              <a:spLocks/>
            </p:cNvSpPr>
            <p:nvPr/>
          </p:nvSpPr>
          <p:spPr bwMode="auto">
            <a:xfrm>
              <a:off x="3143" y="2426"/>
              <a:ext cx="13" cy="13"/>
            </a:xfrm>
            <a:custGeom>
              <a:avLst/>
              <a:gdLst>
                <a:gd name="T0" fmla="*/ 152 w 186"/>
                <a:gd name="T1" fmla="*/ 0 h 184"/>
                <a:gd name="T2" fmla="*/ 166 w 186"/>
                <a:gd name="T3" fmla="*/ 16 h 184"/>
                <a:gd name="T4" fmla="*/ 177 w 186"/>
                <a:gd name="T5" fmla="*/ 34 h 184"/>
                <a:gd name="T6" fmla="*/ 183 w 186"/>
                <a:gd name="T7" fmla="*/ 55 h 184"/>
                <a:gd name="T8" fmla="*/ 186 w 186"/>
                <a:gd name="T9" fmla="*/ 78 h 184"/>
                <a:gd name="T10" fmla="*/ 183 w 186"/>
                <a:gd name="T11" fmla="*/ 101 h 184"/>
                <a:gd name="T12" fmla="*/ 175 w 186"/>
                <a:gd name="T13" fmla="*/ 124 h 184"/>
                <a:gd name="T14" fmla="*/ 162 w 186"/>
                <a:gd name="T15" fmla="*/ 144 h 184"/>
                <a:gd name="T16" fmla="*/ 145 w 186"/>
                <a:gd name="T17" fmla="*/ 161 h 184"/>
                <a:gd name="T18" fmla="*/ 126 w 186"/>
                <a:gd name="T19" fmla="*/ 174 h 184"/>
                <a:gd name="T20" fmla="*/ 103 w 186"/>
                <a:gd name="T21" fmla="*/ 182 h 184"/>
                <a:gd name="T22" fmla="*/ 78 w 186"/>
                <a:gd name="T23" fmla="*/ 184 h 184"/>
                <a:gd name="T24" fmla="*/ 55 w 186"/>
                <a:gd name="T25" fmla="*/ 182 h 184"/>
                <a:gd name="T26" fmla="*/ 35 w 186"/>
                <a:gd name="T27" fmla="*/ 176 h 184"/>
                <a:gd name="T28" fmla="*/ 16 w 186"/>
                <a:gd name="T29" fmla="*/ 164 h 184"/>
                <a:gd name="T30" fmla="*/ 0 w 186"/>
                <a:gd name="T31" fmla="*/ 151 h 184"/>
                <a:gd name="T32" fmla="*/ 26 w 186"/>
                <a:gd name="T33" fmla="*/ 141 h 184"/>
                <a:gd name="T34" fmla="*/ 50 w 186"/>
                <a:gd name="T35" fmla="*/ 127 h 184"/>
                <a:gd name="T36" fmla="*/ 73 w 186"/>
                <a:gd name="T37" fmla="*/ 112 h 184"/>
                <a:gd name="T38" fmla="*/ 95 w 186"/>
                <a:gd name="T39" fmla="*/ 93 h 184"/>
                <a:gd name="T40" fmla="*/ 113 w 186"/>
                <a:gd name="T41" fmla="*/ 71 h 184"/>
                <a:gd name="T42" fmla="*/ 129 w 186"/>
                <a:gd name="T43" fmla="*/ 49 h 184"/>
                <a:gd name="T44" fmla="*/ 142 w 186"/>
                <a:gd name="T45" fmla="*/ 25 h 184"/>
                <a:gd name="T46" fmla="*/ 152 w 186"/>
                <a:gd name="T47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6" h="184">
                  <a:moveTo>
                    <a:pt x="152" y="0"/>
                  </a:moveTo>
                  <a:lnTo>
                    <a:pt x="166" y="16"/>
                  </a:lnTo>
                  <a:lnTo>
                    <a:pt x="177" y="34"/>
                  </a:lnTo>
                  <a:lnTo>
                    <a:pt x="183" y="55"/>
                  </a:lnTo>
                  <a:lnTo>
                    <a:pt x="186" y="78"/>
                  </a:lnTo>
                  <a:lnTo>
                    <a:pt x="183" y="101"/>
                  </a:lnTo>
                  <a:lnTo>
                    <a:pt x="175" y="124"/>
                  </a:lnTo>
                  <a:lnTo>
                    <a:pt x="162" y="144"/>
                  </a:lnTo>
                  <a:lnTo>
                    <a:pt x="145" y="161"/>
                  </a:lnTo>
                  <a:lnTo>
                    <a:pt x="126" y="174"/>
                  </a:lnTo>
                  <a:lnTo>
                    <a:pt x="103" y="182"/>
                  </a:lnTo>
                  <a:lnTo>
                    <a:pt x="78" y="184"/>
                  </a:lnTo>
                  <a:lnTo>
                    <a:pt x="55" y="182"/>
                  </a:lnTo>
                  <a:lnTo>
                    <a:pt x="35" y="176"/>
                  </a:lnTo>
                  <a:lnTo>
                    <a:pt x="16" y="164"/>
                  </a:lnTo>
                  <a:lnTo>
                    <a:pt x="0" y="151"/>
                  </a:lnTo>
                  <a:lnTo>
                    <a:pt x="26" y="141"/>
                  </a:lnTo>
                  <a:lnTo>
                    <a:pt x="50" y="127"/>
                  </a:lnTo>
                  <a:lnTo>
                    <a:pt x="73" y="112"/>
                  </a:lnTo>
                  <a:lnTo>
                    <a:pt x="95" y="93"/>
                  </a:lnTo>
                  <a:lnTo>
                    <a:pt x="113" y="71"/>
                  </a:lnTo>
                  <a:lnTo>
                    <a:pt x="129" y="49"/>
                  </a:lnTo>
                  <a:lnTo>
                    <a:pt x="142" y="25"/>
                  </a:lnTo>
                  <a:lnTo>
                    <a:pt x="1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7" name="Freeform 112"/>
            <p:cNvSpPr>
              <a:spLocks/>
            </p:cNvSpPr>
            <p:nvPr/>
          </p:nvSpPr>
          <p:spPr bwMode="auto">
            <a:xfrm>
              <a:off x="3113" y="2397"/>
              <a:ext cx="70" cy="69"/>
            </a:xfrm>
            <a:custGeom>
              <a:avLst/>
              <a:gdLst>
                <a:gd name="T0" fmla="*/ 581 w 1048"/>
                <a:gd name="T1" fmla="*/ 3 h 1045"/>
                <a:gd name="T2" fmla="*/ 690 w 1048"/>
                <a:gd name="T3" fmla="*/ 26 h 1045"/>
                <a:gd name="T4" fmla="*/ 788 w 1048"/>
                <a:gd name="T5" fmla="*/ 71 h 1045"/>
                <a:gd name="T6" fmla="*/ 875 w 1048"/>
                <a:gd name="T7" fmla="*/ 135 h 1045"/>
                <a:gd name="T8" fmla="*/ 947 w 1048"/>
                <a:gd name="T9" fmla="*/ 214 h 1045"/>
                <a:gd name="T10" fmla="*/ 1002 w 1048"/>
                <a:gd name="T11" fmla="*/ 307 h 1045"/>
                <a:gd name="T12" fmla="*/ 1037 w 1048"/>
                <a:gd name="T13" fmla="*/ 410 h 1045"/>
                <a:gd name="T14" fmla="*/ 1048 w 1048"/>
                <a:gd name="T15" fmla="*/ 523 h 1045"/>
                <a:gd name="T16" fmla="*/ 1037 w 1048"/>
                <a:gd name="T17" fmla="*/ 634 h 1045"/>
                <a:gd name="T18" fmla="*/ 1002 w 1048"/>
                <a:gd name="T19" fmla="*/ 738 h 1045"/>
                <a:gd name="T20" fmla="*/ 947 w 1048"/>
                <a:gd name="T21" fmla="*/ 830 h 1045"/>
                <a:gd name="T22" fmla="*/ 875 w 1048"/>
                <a:gd name="T23" fmla="*/ 910 h 1045"/>
                <a:gd name="T24" fmla="*/ 788 w 1048"/>
                <a:gd name="T25" fmla="*/ 974 h 1045"/>
                <a:gd name="T26" fmla="*/ 690 w 1048"/>
                <a:gd name="T27" fmla="*/ 1018 h 1045"/>
                <a:gd name="T28" fmla="*/ 581 w 1048"/>
                <a:gd name="T29" fmla="*/ 1042 h 1045"/>
                <a:gd name="T30" fmla="*/ 467 w 1048"/>
                <a:gd name="T31" fmla="*/ 1042 h 1045"/>
                <a:gd name="T32" fmla="*/ 358 w 1048"/>
                <a:gd name="T33" fmla="*/ 1018 h 1045"/>
                <a:gd name="T34" fmla="*/ 260 w 1048"/>
                <a:gd name="T35" fmla="*/ 974 h 1045"/>
                <a:gd name="T36" fmla="*/ 173 w 1048"/>
                <a:gd name="T37" fmla="*/ 910 h 1045"/>
                <a:gd name="T38" fmla="*/ 100 w 1048"/>
                <a:gd name="T39" fmla="*/ 830 h 1045"/>
                <a:gd name="T40" fmla="*/ 46 w 1048"/>
                <a:gd name="T41" fmla="*/ 738 h 1045"/>
                <a:gd name="T42" fmla="*/ 11 w 1048"/>
                <a:gd name="T43" fmla="*/ 634 h 1045"/>
                <a:gd name="T44" fmla="*/ 0 w 1048"/>
                <a:gd name="T45" fmla="*/ 523 h 1045"/>
                <a:gd name="T46" fmla="*/ 10 w 1048"/>
                <a:gd name="T47" fmla="*/ 416 h 1045"/>
                <a:gd name="T48" fmla="*/ 26 w 1048"/>
                <a:gd name="T49" fmla="*/ 368 h 1045"/>
                <a:gd name="T50" fmla="*/ 39 w 1048"/>
                <a:gd name="T51" fmla="*/ 381 h 1045"/>
                <a:gd name="T52" fmla="*/ 62 w 1048"/>
                <a:gd name="T53" fmla="*/ 405 h 1045"/>
                <a:gd name="T54" fmla="*/ 92 w 1048"/>
                <a:gd name="T55" fmla="*/ 435 h 1045"/>
                <a:gd name="T56" fmla="*/ 125 w 1048"/>
                <a:gd name="T57" fmla="*/ 467 h 1045"/>
                <a:gd name="T58" fmla="*/ 158 w 1048"/>
                <a:gd name="T59" fmla="*/ 499 h 1045"/>
                <a:gd name="T60" fmla="*/ 186 w 1048"/>
                <a:gd name="T61" fmla="*/ 527 h 1045"/>
                <a:gd name="T62" fmla="*/ 207 w 1048"/>
                <a:gd name="T63" fmla="*/ 547 h 1045"/>
                <a:gd name="T64" fmla="*/ 216 w 1048"/>
                <a:gd name="T65" fmla="*/ 556 h 1045"/>
                <a:gd name="T66" fmla="*/ 236 w 1048"/>
                <a:gd name="T67" fmla="*/ 636 h 1045"/>
                <a:gd name="T68" fmla="*/ 276 w 1048"/>
                <a:gd name="T69" fmla="*/ 706 h 1045"/>
                <a:gd name="T70" fmla="*/ 332 w 1048"/>
                <a:gd name="T71" fmla="*/ 764 h 1045"/>
                <a:gd name="T72" fmla="*/ 402 w 1048"/>
                <a:gd name="T73" fmla="*/ 805 h 1045"/>
                <a:gd name="T74" fmla="*/ 482 w 1048"/>
                <a:gd name="T75" fmla="*/ 828 h 1045"/>
                <a:gd name="T76" fmla="*/ 566 w 1048"/>
                <a:gd name="T77" fmla="*/ 828 h 1045"/>
                <a:gd name="T78" fmla="*/ 644 w 1048"/>
                <a:gd name="T79" fmla="*/ 806 h 1045"/>
                <a:gd name="T80" fmla="*/ 713 w 1048"/>
                <a:gd name="T81" fmla="*/ 766 h 1045"/>
                <a:gd name="T82" fmla="*/ 769 w 1048"/>
                <a:gd name="T83" fmla="*/ 710 h 1045"/>
                <a:gd name="T84" fmla="*/ 809 w 1048"/>
                <a:gd name="T85" fmla="*/ 642 h 1045"/>
                <a:gd name="T86" fmla="*/ 831 w 1048"/>
                <a:gd name="T87" fmla="*/ 564 h 1045"/>
                <a:gd name="T88" fmla="*/ 831 w 1048"/>
                <a:gd name="T89" fmla="*/ 480 h 1045"/>
                <a:gd name="T90" fmla="*/ 809 w 1048"/>
                <a:gd name="T91" fmla="*/ 401 h 1045"/>
                <a:gd name="T92" fmla="*/ 768 w 1048"/>
                <a:gd name="T93" fmla="*/ 332 h 1045"/>
                <a:gd name="T94" fmla="*/ 710 w 1048"/>
                <a:gd name="T95" fmla="*/ 276 h 1045"/>
                <a:gd name="T96" fmla="*/ 639 w 1048"/>
                <a:gd name="T97" fmla="*/ 236 h 1045"/>
                <a:gd name="T98" fmla="*/ 559 w 1048"/>
                <a:gd name="T99" fmla="*/ 216 h 1045"/>
                <a:gd name="T100" fmla="*/ 550 w 1048"/>
                <a:gd name="T101" fmla="*/ 207 h 1045"/>
                <a:gd name="T102" fmla="*/ 530 w 1048"/>
                <a:gd name="T103" fmla="*/ 186 h 1045"/>
                <a:gd name="T104" fmla="*/ 502 w 1048"/>
                <a:gd name="T105" fmla="*/ 157 h 1045"/>
                <a:gd name="T106" fmla="*/ 470 w 1048"/>
                <a:gd name="T107" fmla="*/ 125 h 1045"/>
                <a:gd name="T108" fmla="*/ 437 w 1048"/>
                <a:gd name="T109" fmla="*/ 92 h 1045"/>
                <a:gd name="T110" fmla="*/ 407 w 1048"/>
                <a:gd name="T111" fmla="*/ 62 h 1045"/>
                <a:gd name="T112" fmla="*/ 384 w 1048"/>
                <a:gd name="T113" fmla="*/ 39 h 1045"/>
                <a:gd name="T114" fmla="*/ 371 w 1048"/>
                <a:gd name="T115" fmla="*/ 25 h 1045"/>
                <a:gd name="T116" fmla="*/ 418 w 1048"/>
                <a:gd name="T117" fmla="*/ 11 h 1045"/>
                <a:gd name="T118" fmla="*/ 524 w 1048"/>
                <a:gd name="T119" fmla="*/ 0 h 10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48" h="1045">
                  <a:moveTo>
                    <a:pt x="524" y="0"/>
                  </a:moveTo>
                  <a:lnTo>
                    <a:pt x="581" y="3"/>
                  </a:lnTo>
                  <a:lnTo>
                    <a:pt x="636" y="12"/>
                  </a:lnTo>
                  <a:lnTo>
                    <a:pt x="690" y="26"/>
                  </a:lnTo>
                  <a:lnTo>
                    <a:pt x="741" y="46"/>
                  </a:lnTo>
                  <a:lnTo>
                    <a:pt x="788" y="71"/>
                  </a:lnTo>
                  <a:lnTo>
                    <a:pt x="834" y="101"/>
                  </a:lnTo>
                  <a:lnTo>
                    <a:pt x="875" y="135"/>
                  </a:lnTo>
                  <a:lnTo>
                    <a:pt x="914" y="173"/>
                  </a:lnTo>
                  <a:lnTo>
                    <a:pt x="947" y="214"/>
                  </a:lnTo>
                  <a:lnTo>
                    <a:pt x="977" y="258"/>
                  </a:lnTo>
                  <a:lnTo>
                    <a:pt x="1002" y="307"/>
                  </a:lnTo>
                  <a:lnTo>
                    <a:pt x="1022" y="358"/>
                  </a:lnTo>
                  <a:lnTo>
                    <a:pt x="1037" y="410"/>
                  </a:lnTo>
                  <a:lnTo>
                    <a:pt x="1045" y="466"/>
                  </a:lnTo>
                  <a:lnTo>
                    <a:pt x="1048" y="523"/>
                  </a:lnTo>
                  <a:lnTo>
                    <a:pt x="1045" y="579"/>
                  </a:lnTo>
                  <a:lnTo>
                    <a:pt x="1037" y="634"/>
                  </a:lnTo>
                  <a:lnTo>
                    <a:pt x="1022" y="687"/>
                  </a:lnTo>
                  <a:lnTo>
                    <a:pt x="1002" y="738"/>
                  </a:lnTo>
                  <a:lnTo>
                    <a:pt x="977" y="786"/>
                  </a:lnTo>
                  <a:lnTo>
                    <a:pt x="947" y="830"/>
                  </a:lnTo>
                  <a:lnTo>
                    <a:pt x="914" y="872"/>
                  </a:lnTo>
                  <a:lnTo>
                    <a:pt x="875" y="910"/>
                  </a:lnTo>
                  <a:lnTo>
                    <a:pt x="834" y="944"/>
                  </a:lnTo>
                  <a:lnTo>
                    <a:pt x="788" y="974"/>
                  </a:lnTo>
                  <a:lnTo>
                    <a:pt x="741" y="998"/>
                  </a:lnTo>
                  <a:lnTo>
                    <a:pt x="690" y="1018"/>
                  </a:lnTo>
                  <a:lnTo>
                    <a:pt x="636" y="1032"/>
                  </a:lnTo>
                  <a:lnTo>
                    <a:pt x="581" y="1042"/>
                  </a:lnTo>
                  <a:lnTo>
                    <a:pt x="524" y="1045"/>
                  </a:lnTo>
                  <a:lnTo>
                    <a:pt x="467" y="1042"/>
                  </a:lnTo>
                  <a:lnTo>
                    <a:pt x="411" y="1032"/>
                  </a:lnTo>
                  <a:lnTo>
                    <a:pt x="358" y="1018"/>
                  </a:lnTo>
                  <a:lnTo>
                    <a:pt x="308" y="998"/>
                  </a:lnTo>
                  <a:lnTo>
                    <a:pt x="260" y="974"/>
                  </a:lnTo>
                  <a:lnTo>
                    <a:pt x="214" y="944"/>
                  </a:lnTo>
                  <a:lnTo>
                    <a:pt x="173" y="910"/>
                  </a:lnTo>
                  <a:lnTo>
                    <a:pt x="135" y="872"/>
                  </a:lnTo>
                  <a:lnTo>
                    <a:pt x="100" y="830"/>
                  </a:lnTo>
                  <a:lnTo>
                    <a:pt x="71" y="786"/>
                  </a:lnTo>
                  <a:lnTo>
                    <a:pt x="46" y="738"/>
                  </a:lnTo>
                  <a:lnTo>
                    <a:pt x="27" y="687"/>
                  </a:lnTo>
                  <a:lnTo>
                    <a:pt x="11" y="634"/>
                  </a:lnTo>
                  <a:lnTo>
                    <a:pt x="3" y="579"/>
                  </a:lnTo>
                  <a:lnTo>
                    <a:pt x="0" y="523"/>
                  </a:lnTo>
                  <a:lnTo>
                    <a:pt x="2" y="469"/>
                  </a:lnTo>
                  <a:lnTo>
                    <a:pt x="10" y="416"/>
                  </a:lnTo>
                  <a:lnTo>
                    <a:pt x="24" y="367"/>
                  </a:lnTo>
                  <a:lnTo>
                    <a:pt x="26" y="368"/>
                  </a:lnTo>
                  <a:lnTo>
                    <a:pt x="31" y="373"/>
                  </a:lnTo>
                  <a:lnTo>
                    <a:pt x="39" y="381"/>
                  </a:lnTo>
                  <a:lnTo>
                    <a:pt x="50" y="393"/>
                  </a:lnTo>
                  <a:lnTo>
                    <a:pt x="62" y="405"/>
                  </a:lnTo>
                  <a:lnTo>
                    <a:pt x="76" y="419"/>
                  </a:lnTo>
                  <a:lnTo>
                    <a:pt x="92" y="435"/>
                  </a:lnTo>
                  <a:lnTo>
                    <a:pt x="109" y="450"/>
                  </a:lnTo>
                  <a:lnTo>
                    <a:pt x="125" y="467"/>
                  </a:lnTo>
                  <a:lnTo>
                    <a:pt x="142" y="483"/>
                  </a:lnTo>
                  <a:lnTo>
                    <a:pt x="158" y="499"/>
                  </a:lnTo>
                  <a:lnTo>
                    <a:pt x="173" y="513"/>
                  </a:lnTo>
                  <a:lnTo>
                    <a:pt x="186" y="527"/>
                  </a:lnTo>
                  <a:lnTo>
                    <a:pt x="198" y="538"/>
                  </a:lnTo>
                  <a:lnTo>
                    <a:pt x="207" y="547"/>
                  </a:lnTo>
                  <a:lnTo>
                    <a:pt x="213" y="554"/>
                  </a:lnTo>
                  <a:lnTo>
                    <a:pt x="216" y="556"/>
                  </a:lnTo>
                  <a:lnTo>
                    <a:pt x="224" y="597"/>
                  </a:lnTo>
                  <a:lnTo>
                    <a:pt x="236" y="636"/>
                  </a:lnTo>
                  <a:lnTo>
                    <a:pt x="254" y="673"/>
                  </a:lnTo>
                  <a:lnTo>
                    <a:pt x="276" y="706"/>
                  </a:lnTo>
                  <a:lnTo>
                    <a:pt x="302" y="737"/>
                  </a:lnTo>
                  <a:lnTo>
                    <a:pt x="332" y="764"/>
                  </a:lnTo>
                  <a:lnTo>
                    <a:pt x="366" y="787"/>
                  </a:lnTo>
                  <a:lnTo>
                    <a:pt x="402" y="805"/>
                  </a:lnTo>
                  <a:lnTo>
                    <a:pt x="440" y="819"/>
                  </a:lnTo>
                  <a:lnTo>
                    <a:pt x="482" y="828"/>
                  </a:lnTo>
                  <a:lnTo>
                    <a:pt x="524" y="830"/>
                  </a:lnTo>
                  <a:lnTo>
                    <a:pt x="566" y="828"/>
                  </a:lnTo>
                  <a:lnTo>
                    <a:pt x="606" y="820"/>
                  </a:lnTo>
                  <a:lnTo>
                    <a:pt x="644" y="806"/>
                  </a:lnTo>
                  <a:lnTo>
                    <a:pt x="681" y="789"/>
                  </a:lnTo>
                  <a:lnTo>
                    <a:pt x="713" y="766"/>
                  </a:lnTo>
                  <a:lnTo>
                    <a:pt x="743" y="740"/>
                  </a:lnTo>
                  <a:lnTo>
                    <a:pt x="769" y="710"/>
                  </a:lnTo>
                  <a:lnTo>
                    <a:pt x="791" y="677"/>
                  </a:lnTo>
                  <a:lnTo>
                    <a:pt x="809" y="642"/>
                  </a:lnTo>
                  <a:lnTo>
                    <a:pt x="823" y="604"/>
                  </a:lnTo>
                  <a:lnTo>
                    <a:pt x="831" y="564"/>
                  </a:lnTo>
                  <a:lnTo>
                    <a:pt x="834" y="523"/>
                  </a:lnTo>
                  <a:lnTo>
                    <a:pt x="831" y="480"/>
                  </a:lnTo>
                  <a:lnTo>
                    <a:pt x="823" y="439"/>
                  </a:lnTo>
                  <a:lnTo>
                    <a:pt x="809" y="401"/>
                  </a:lnTo>
                  <a:lnTo>
                    <a:pt x="790" y="365"/>
                  </a:lnTo>
                  <a:lnTo>
                    <a:pt x="768" y="332"/>
                  </a:lnTo>
                  <a:lnTo>
                    <a:pt x="741" y="302"/>
                  </a:lnTo>
                  <a:lnTo>
                    <a:pt x="710" y="276"/>
                  </a:lnTo>
                  <a:lnTo>
                    <a:pt x="676" y="253"/>
                  </a:lnTo>
                  <a:lnTo>
                    <a:pt x="639" y="236"/>
                  </a:lnTo>
                  <a:lnTo>
                    <a:pt x="601" y="223"/>
                  </a:lnTo>
                  <a:lnTo>
                    <a:pt x="559" y="216"/>
                  </a:lnTo>
                  <a:lnTo>
                    <a:pt x="556" y="213"/>
                  </a:lnTo>
                  <a:lnTo>
                    <a:pt x="550" y="207"/>
                  </a:lnTo>
                  <a:lnTo>
                    <a:pt x="542" y="198"/>
                  </a:lnTo>
                  <a:lnTo>
                    <a:pt x="530" y="186"/>
                  </a:lnTo>
                  <a:lnTo>
                    <a:pt x="517" y="173"/>
                  </a:lnTo>
                  <a:lnTo>
                    <a:pt x="502" y="157"/>
                  </a:lnTo>
                  <a:lnTo>
                    <a:pt x="487" y="142"/>
                  </a:lnTo>
                  <a:lnTo>
                    <a:pt x="470" y="125"/>
                  </a:lnTo>
                  <a:lnTo>
                    <a:pt x="454" y="109"/>
                  </a:lnTo>
                  <a:lnTo>
                    <a:pt x="437" y="92"/>
                  </a:lnTo>
                  <a:lnTo>
                    <a:pt x="422" y="77"/>
                  </a:lnTo>
                  <a:lnTo>
                    <a:pt x="407" y="62"/>
                  </a:lnTo>
                  <a:lnTo>
                    <a:pt x="395" y="49"/>
                  </a:lnTo>
                  <a:lnTo>
                    <a:pt x="384" y="39"/>
                  </a:lnTo>
                  <a:lnTo>
                    <a:pt x="376" y="30"/>
                  </a:lnTo>
                  <a:lnTo>
                    <a:pt x="371" y="25"/>
                  </a:lnTo>
                  <a:lnTo>
                    <a:pt x="369" y="23"/>
                  </a:lnTo>
                  <a:lnTo>
                    <a:pt x="418" y="11"/>
                  </a:lnTo>
                  <a:lnTo>
                    <a:pt x="470" y="3"/>
                  </a:lnTo>
                  <a:lnTo>
                    <a:pt x="5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8" name="Freeform 113"/>
            <p:cNvSpPr>
              <a:spLocks/>
            </p:cNvSpPr>
            <p:nvPr/>
          </p:nvSpPr>
          <p:spPr bwMode="auto">
            <a:xfrm>
              <a:off x="3086" y="2369"/>
              <a:ext cx="125" cy="125"/>
            </a:xfrm>
            <a:custGeom>
              <a:avLst/>
              <a:gdLst>
                <a:gd name="T0" fmla="*/ 1094 w 1884"/>
                <a:gd name="T1" fmla="*/ 12 h 1875"/>
                <a:gd name="T2" fmla="*/ 1308 w 1884"/>
                <a:gd name="T3" fmla="*/ 73 h 1875"/>
                <a:gd name="T4" fmla="*/ 1498 w 1884"/>
                <a:gd name="T5" fmla="*/ 180 h 1875"/>
                <a:gd name="T6" fmla="*/ 1657 w 1884"/>
                <a:gd name="T7" fmla="*/ 327 h 1875"/>
                <a:gd name="T8" fmla="*/ 1778 w 1884"/>
                <a:gd name="T9" fmla="*/ 506 h 1875"/>
                <a:gd name="T10" fmla="*/ 1856 w 1884"/>
                <a:gd name="T11" fmla="*/ 712 h 1875"/>
                <a:gd name="T12" fmla="*/ 1884 w 1884"/>
                <a:gd name="T13" fmla="*/ 938 h 1875"/>
                <a:gd name="T14" fmla="*/ 1856 w 1884"/>
                <a:gd name="T15" fmla="*/ 1163 h 1875"/>
                <a:gd name="T16" fmla="*/ 1778 w 1884"/>
                <a:gd name="T17" fmla="*/ 1368 h 1875"/>
                <a:gd name="T18" fmla="*/ 1657 w 1884"/>
                <a:gd name="T19" fmla="*/ 1547 h 1875"/>
                <a:gd name="T20" fmla="*/ 1498 w 1884"/>
                <a:gd name="T21" fmla="*/ 1694 h 1875"/>
                <a:gd name="T22" fmla="*/ 1308 w 1884"/>
                <a:gd name="T23" fmla="*/ 1801 h 1875"/>
                <a:gd name="T24" fmla="*/ 1094 w 1884"/>
                <a:gd name="T25" fmla="*/ 1863 h 1875"/>
                <a:gd name="T26" fmla="*/ 865 w 1884"/>
                <a:gd name="T27" fmla="*/ 1871 h 1875"/>
                <a:gd name="T28" fmla="*/ 645 w 1884"/>
                <a:gd name="T29" fmla="*/ 1827 h 1875"/>
                <a:gd name="T30" fmla="*/ 447 w 1884"/>
                <a:gd name="T31" fmla="*/ 1734 h 1875"/>
                <a:gd name="T32" fmla="*/ 277 w 1884"/>
                <a:gd name="T33" fmla="*/ 1600 h 1875"/>
                <a:gd name="T34" fmla="*/ 141 w 1884"/>
                <a:gd name="T35" fmla="*/ 1431 h 1875"/>
                <a:gd name="T36" fmla="*/ 48 w 1884"/>
                <a:gd name="T37" fmla="*/ 1234 h 1875"/>
                <a:gd name="T38" fmla="*/ 3 w 1884"/>
                <a:gd name="T39" fmla="*/ 1014 h 1875"/>
                <a:gd name="T40" fmla="*/ 12 w 1884"/>
                <a:gd name="T41" fmla="*/ 794 h 1875"/>
                <a:gd name="T42" fmla="*/ 67 w 1884"/>
                <a:gd name="T43" fmla="*/ 592 h 1875"/>
                <a:gd name="T44" fmla="*/ 286 w 1884"/>
                <a:gd name="T45" fmla="*/ 626 h 1875"/>
                <a:gd name="T46" fmla="*/ 227 w 1884"/>
                <a:gd name="T47" fmla="*/ 807 h 1875"/>
                <a:gd name="T48" fmla="*/ 218 w 1884"/>
                <a:gd name="T49" fmla="*/ 1003 h 1875"/>
                <a:gd name="T50" fmla="*/ 261 w 1884"/>
                <a:gd name="T51" fmla="*/ 1189 h 1875"/>
                <a:gd name="T52" fmla="*/ 348 w 1884"/>
                <a:gd name="T53" fmla="*/ 1354 h 1875"/>
                <a:gd name="T54" fmla="*/ 474 w 1884"/>
                <a:gd name="T55" fmla="*/ 1491 h 1875"/>
                <a:gd name="T56" fmla="*/ 631 w 1884"/>
                <a:gd name="T57" fmla="*/ 1591 h 1875"/>
                <a:gd name="T58" fmla="*/ 812 w 1884"/>
                <a:gd name="T59" fmla="*/ 1650 h 1875"/>
                <a:gd name="T60" fmla="*/ 1008 w 1884"/>
                <a:gd name="T61" fmla="*/ 1658 h 1875"/>
                <a:gd name="T62" fmla="*/ 1195 w 1884"/>
                <a:gd name="T63" fmla="*/ 1616 h 1875"/>
                <a:gd name="T64" fmla="*/ 1361 w 1884"/>
                <a:gd name="T65" fmla="*/ 1528 h 1875"/>
                <a:gd name="T66" fmla="*/ 1498 w 1884"/>
                <a:gd name="T67" fmla="*/ 1403 h 1875"/>
                <a:gd name="T68" fmla="*/ 1599 w 1884"/>
                <a:gd name="T69" fmla="*/ 1247 h 1875"/>
                <a:gd name="T70" fmla="*/ 1657 w 1884"/>
                <a:gd name="T71" fmla="*/ 1067 h 1875"/>
                <a:gd name="T72" fmla="*/ 1665 w 1884"/>
                <a:gd name="T73" fmla="*/ 872 h 1875"/>
                <a:gd name="T74" fmla="*/ 1623 w 1884"/>
                <a:gd name="T75" fmla="*/ 685 h 1875"/>
                <a:gd name="T76" fmla="*/ 1536 w 1884"/>
                <a:gd name="T77" fmla="*/ 520 h 1875"/>
                <a:gd name="T78" fmla="*/ 1411 w 1884"/>
                <a:gd name="T79" fmla="*/ 384 h 1875"/>
                <a:gd name="T80" fmla="*/ 1253 w 1884"/>
                <a:gd name="T81" fmla="*/ 283 h 1875"/>
                <a:gd name="T82" fmla="*/ 1073 w 1884"/>
                <a:gd name="T83" fmla="*/ 226 h 1875"/>
                <a:gd name="T84" fmla="*/ 876 w 1884"/>
                <a:gd name="T85" fmla="*/ 216 h 1875"/>
                <a:gd name="T86" fmla="*/ 688 w 1884"/>
                <a:gd name="T87" fmla="*/ 259 h 1875"/>
                <a:gd name="T88" fmla="*/ 533 w 1884"/>
                <a:gd name="T89" fmla="*/ 93 h 1875"/>
                <a:gd name="T90" fmla="*/ 729 w 1884"/>
                <a:gd name="T91" fmla="*/ 23 h 1875"/>
                <a:gd name="T92" fmla="*/ 942 w 1884"/>
                <a:gd name="T93" fmla="*/ 0 h 18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84" h="1875">
                  <a:moveTo>
                    <a:pt x="942" y="0"/>
                  </a:moveTo>
                  <a:lnTo>
                    <a:pt x="1019" y="3"/>
                  </a:lnTo>
                  <a:lnTo>
                    <a:pt x="1094" y="12"/>
                  </a:lnTo>
                  <a:lnTo>
                    <a:pt x="1168" y="27"/>
                  </a:lnTo>
                  <a:lnTo>
                    <a:pt x="1240" y="47"/>
                  </a:lnTo>
                  <a:lnTo>
                    <a:pt x="1308" y="73"/>
                  </a:lnTo>
                  <a:lnTo>
                    <a:pt x="1374" y="104"/>
                  </a:lnTo>
                  <a:lnTo>
                    <a:pt x="1437" y="140"/>
                  </a:lnTo>
                  <a:lnTo>
                    <a:pt x="1498" y="180"/>
                  </a:lnTo>
                  <a:lnTo>
                    <a:pt x="1555" y="226"/>
                  </a:lnTo>
                  <a:lnTo>
                    <a:pt x="1607" y="274"/>
                  </a:lnTo>
                  <a:lnTo>
                    <a:pt x="1657" y="327"/>
                  </a:lnTo>
                  <a:lnTo>
                    <a:pt x="1702" y="384"/>
                  </a:lnTo>
                  <a:lnTo>
                    <a:pt x="1742" y="443"/>
                  </a:lnTo>
                  <a:lnTo>
                    <a:pt x="1778" y="506"/>
                  </a:lnTo>
                  <a:lnTo>
                    <a:pt x="1809" y="572"/>
                  </a:lnTo>
                  <a:lnTo>
                    <a:pt x="1835" y="642"/>
                  </a:lnTo>
                  <a:lnTo>
                    <a:pt x="1856" y="712"/>
                  </a:lnTo>
                  <a:lnTo>
                    <a:pt x="1872" y="785"/>
                  </a:lnTo>
                  <a:lnTo>
                    <a:pt x="1881" y="860"/>
                  </a:lnTo>
                  <a:lnTo>
                    <a:pt x="1884" y="938"/>
                  </a:lnTo>
                  <a:lnTo>
                    <a:pt x="1881" y="1014"/>
                  </a:lnTo>
                  <a:lnTo>
                    <a:pt x="1872" y="1089"/>
                  </a:lnTo>
                  <a:lnTo>
                    <a:pt x="1856" y="1163"/>
                  </a:lnTo>
                  <a:lnTo>
                    <a:pt x="1835" y="1234"/>
                  </a:lnTo>
                  <a:lnTo>
                    <a:pt x="1809" y="1302"/>
                  </a:lnTo>
                  <a:lnTo>
                    <a:pt x="1778" y="1368"/>
                  </a:lnTo>
                  <a:lnTo>
                    <a:pt x="1742" y="1431"/>
                  </a:lnTo>
                  <a:lnTo>
                    <a:pt x="1702" y="1491"/>
                  </a:lnTo>
                  <a:lnTo>
                    <a:pt x="1657" y="1547"/>
                  </a:lnTo>
                  <a:lnTo>
                    <a:pt x="1607" y="1600"/>
                  </a:lnTo>
                  <a:lnTo>
                    <a:pt x="1555" y="1649"/>
                  </a:lnTo>
                  <a:lnTo>
                    <a:pt x="1498" y="1694"/>
                  </a:lnTo>
                  <a:lnTo>
                    <a:pt x="1437" y="1734"/>
                  </a:lnTo>
                  <a:lnTo>
                    <a:pt x="1374" y="1770"/>
                  </a:lnTo>
                  <a:lnTo>
                    <a:pt x="1308" y="1801"/>
                  </a:lnTo>
                  <a:lnTo>
                    <a:pt x="1240" y="1827"/>
                  </a:lnTo>
                  <a:lnTo>
                    <a:pt x="1168" y="1848"/>
                  </a:lnTo>
                  <a:lnTo>
                    <a:pt x="1094" y="1863"/>
                  </a:lnTo>
                  <a:lnTo>
                    <a:pt x="1019" y="1871"/>
                  </a:lnTo>
                  <a:lnTo>
                    <a:pt x="942" y="1875"/>
                  </a:lnTo>
                  <a:lnTo>
                    <a:pt x="865" y="1871"/>
                  </a:lnTo>
                  <a:lnTo>
                    <a:pt x="790" y="1863"/>
                  </a:lnTo>
                  <a:lnTo>
                    <a:pt x="716" y="1848"/>
                  </a:lnTo>
                  <a:lnTo>
                    <a:pt x="645" y="1827"/>
                  </a:lnTo>
                  <a:lnTo>
                    <a:pt x="576" y="1801"/>
                  </a:lnTo>
                  <a:lnTo>
                    <a:pt x="510" y="1770"/>
                  </a:lnTo>
                  <a:lnTo>
                    <a:pt x="447" y="1734"/>
                  </a:lnTo>
                  <a:lnTo>
                    <a:pt x="387" y="1694"/>
                  </a:lnTo>
                  <a:lnTo>
                    <a:pt x="330" y="1649"/>
                  </a:lnTo>
                  <a:lnTo>
                    <a:pt x="277" y="1600"/>
                  </a:lnTo>
                  <a:lnTo>
                    <a:pt x="227" y="1547"/>
                  </a:lnTo>
                  <a:lnTo>
                    <a:pt x="183" y="1491"/>
                  </a:lnTo>
                  <a:lnTo>
                    <a:pt x="141" y="1431"/>
                  </a:lnTo>
                  <a:lnTo>
                    <a:pt x="106" y="1368"/>
                  </a:lnTo>
                  <a:lnTo>
                    <a:pt x="75" y="1302"/>
                  </a:lnTo>
                  <a:lnTo>
                    <a:pt x="48" y="1234"/>
                  </a:lnTo>
                  <a:lnTo>
                    <a:pt x="28" y="1163"/>
                  </a:lnTo>
                  <a:lnTo>
                    <a:pt x="13" y="1089"/>
                  </a:lnTo>
                  <a:lnTo>
                    <a:pt x="3" y="1014"/>
                  </a:lnTo>
                  <a:lnTo>
                    <a:pt x="0" y="938"/>
                  </a:lnTo>
                  <a:lnTo>
                    <a:pt x="3" y="864"/>
                  </a:lnTo>
                  <a:lnTo>
                    <a:pt x="12" y="794"/>
                  </a:lnTo>
                  <a:lnTo>
                    <a:pt x="25" y="724"/>
                  </a:lnTo>
                  <a:lnTo>
                    <a:pt x="44" y="657"/>
                  </a:lnTo>
                  <a:lnTo>
                    <a:pt x="67" y="592"/>
                  </a:lnTo>
                  <a:lnTo>
                    <a:pt x="95" y="529"/>
                  </a:lnTo>
                  <a:lnTo>
                    <a:pt x="127" y="468"/>
                  </a:lnTo>
                  <a:lnTo>
                    <a:pt x="286" y="626"/>
                  </a:lnTo>
                  <a:lnTo>
                    <a:pt x="261" y="684"/>
                  </a:lnTo>
                  <a:lnTo>
                    <a:pt x="242" y="745"/>
                  </a:lnTo>
                  <a:lnTo>
                    <a:pt x="227" y="807"/>
                  </a:lnTo>
                  <a:lnTo>
                    <a:pt x="219" y="872"/>
                  </a:lnTo>
                  <a:lnTo>
                    <a:pt x="216" y="938"/>
                  </a:lnTo>
                  <a:lnTo>
                    <a:pt x="218" y="1003"/>
                  </a:lnTo>
                  <a:lnTo>
                    <a:pt x="227" y="1067"/>
                  </a:lnTo>
                  <a:lnTo>
                    <a:pt x="242" y="1130"/>
                  </a:lnTo>
                  <a:lnTo>
                    <a:pt x="261" y="1189"/>
                  </a:lnTo>
                  <a:lnTo>
                    <a:pt x="285" y="1247"/>
                  </a:lnTo>
                  <a:lnTo>
                    <a:pt x="315" y="1302"/>
                  </a:lnTo>
                  <a:lnTo>
                    <a:pt x="348" y="1354"/>
                  </a:lnTo>
                  <a:lnTo>
                    <a:pt x="387" y="1403"/>
                  </a:lnTo>
                  <a:lnTo>
                    <a:pt x="428" y="1448"/>
                  </a:lnTo>
                  <a:lnTo>
                    <a:pt x="474" y="1491"/>
                  </a:lnTo>
                  <a:lnTo>
                    <a:pt x="524" y="1528"/>
                  </a:lnTo>
                  <a:lnTo>
                    <a:pt x="575" y="1562"/>
                  </a:lnTo>
                  <a:lnTo>
                    <a:pt x="631" y="1591"/>
                  </a:lnTo>
                  <a:lnTo>
                    <a:pt x="689" y="1616"/>
                  </a:lnTo>
                  <a:lnTo>
                    <a:pt x="749" y="1635"/>
                  </a:lnTo>
                  <a:lnTo>
                    <a:pt x="812" y="1650"/>
                  </a:lnTo>
                  <a:lnTo>
                    <a:pt x="876" y="1658"/>
                  </a:lnTo>
                  <a:lnTo>
                    <a:pt x="942" y="1661"/>
                  </a:lnTo>
                  <a:lnTo>
                    <a:pt x="1008" y="1658"/>
                  </a:lnTo>
                  <a:lnTo>
                    <a:pt x="1073" y="1650"/>
                  </a:lnTo>
                  <a:lnTo>
                    <a:pt x="1135" y="1635"/>
                  </a:lnTo>
                  <a:lnTo>
                    <a:pt x="1195" y="1616"/>
                  </a:lnTo>
                  <a:lnTo>
                    <a:pt x="1253" y="1591"/>
                  </a:lnTo>
                  <a:lnTo>
                    <a:pt x="1309" y="1562"/>
                  </a:lnTo>
                  <a:lnTo>
                    <a:pt x="1361" y="1528"/>
                  </a:lnTo>
                  <a:lnTo>
                    <a:pt x="1411" y="1491"/>
                  </a:lnTo>
                  <a:lnTo>
                    <a:pt x="1456" y="1448"/>
                  </a:lnTo>
                  <a:lnTo>
                    <a:pt x="1498" y="1403"/>
                  </a:lnTo>
                  <a:lnTo>
                    <a:pt x="1536" y="1354"/>
                  </a:lnTo>
                  <a:lnTo>
                    <a:pt x="1569" y="1302"/>
                  </a:lnTo>
                  <a:lnTo>
                    <a:pt x="1599" y="1247"/>
                  </a:lnTo>
                  <a:lnTo>
                    <a:pt x="1623" y="1189"/>
                  </a:lnTo>
                  <a:lnTo>
                    <a:pt x="1643" y="1130"/>
                  </a:lnTo>
                  <a:lnTo>
                    <a:pt x="1657" y="1067"/>
                  </a:lnTo>
                  <a:lnTo>
                    <a:pt x="1665" y="1003"/>
                  </a:lnTo>
                  <a:lnTo>
                    <a:pt x="1669" y="938"/>
                  </a:lnTo>
                  <a:lnTo>
                    <a:pt x="1665" y="872"/>
                  </a:lnTo>
                  <a:lnTo>
                    <a:pt x="1657" y="808"/>
                  </a:lnTo>
                  <a:lnTo>
                    <a:pt x="1643" y="745"/>
                  </a:lnTo>
                  <a:lnTo>
                    <a:pt x="1623" y="685"/>
                  </a:lnTo>
                  <a:lnTo>
                    <a:pt x="1599" y="627"/>
                  </a:lnTo>
                  <a:lnTo>
                    <a:pt x="1569" y="572"/>
                  </a:lnTo>
                  <a:lnTo>
                    <a:pt x="1536" y="520"/>
                  </a:lnTo>
                  <a:lnTo>
                    <a:pt x="1498" y="471"/>
                  </a:lnTo>
                  <a:lnTo>
                    <a:pt x="1456" y="426"/>
                  </a:lnTo>
                  <a:lnTo>
                    <a:pt x="1411" y="384"/>
                  </a:lnTo>
                  <a:lnTo>
                    <a:pt x="1361" y="346"/>
                  </a:lnTo>
                  <a:lnTo>
                    <a:pt x="1309" y="312"/>
                  </a:lnTo>
                  <a:lnTo>
                    <a:pt x="1253" y="283"/>
                  </a:lnTo>
                  <a:lnTo>
                    <a:pt x="1195" y="259"/>
                  </a:lnTo>
                  <a:lnTo>
                    <a:pt x="1135" y="239"/>
                  </a:lnTo>
                  <a:lnTo>
                    <a:pt x="1073" y="226"/>
                  </a:lnTo>
                  <a:lnTo>
                    <a:pt x="1008" y="216"/>
                  </a:lnTo>
                  <a:lnTo>
                    <a:pt x="942" y="213"/>
                  </a:lnTo>
                  <a:lnTo>
                    <a:pt x="876" y="216"/>
                  </a:lnTo>
                  <a:lnTo>
                    <a:pt x="812" y="226"/>
                  </a:lnTo>
                  <a:lnTo>
                    <a:pt x="749" y="239"/>
                  </a:lnTo>
                  <a:lnTo>
                    <a:pt x="688" y="259"/>
                  </a:lnTo>
                  <a:lnTo>
                    <a:pt x="630" y="283"/>
                  </a:lnTo>
                  <a:lnTo>
                    <a:pt x="472" y="126"/>
                  </a:lnTo>
                  <a:lnTo>
                    <a:pt x="533" y="93"/>
                  </a:lnTo>
                  <a:lnTo>
                    <a:pt x="596" y="66"/>
                  </a:lnTo>
                  <a:lnTo>
                    <a:pt x="661" y="42"/>
                  </a:lnTo>
                  <a:lnTo>
                    <a:pt x="729" y="23"/>
                  </a:lnTo>
                  <a:lnTo>
                    <a:pt x="798" y="10"/>
                  </a:lnTo>
                  <a:lnTo>
                    <a:pt x="870" y="2"/>
                  </a:lnTo>
                  <a:lnTo>
                    <a:pt x="9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" name="Freeform 114"/>
            <p:cNvSpPr>
              <a:spLocks/>
            </p:cNvSpPr>
            <p:nvPr/>
          </p:nvSpPr>
          <p:spPr bwMode="auto">
            <a:xfrm>
              <a:off x="3058" y="2342"/>
              <a:ext cx="87" cy="86"/>
            </a:xfrm>
            <a:custGeom>
              <a:avLst/>
              <a:gdLst>
                <a:gd name="T0" fmla="*/ 144 w 1296"/>
                <a:gd name="T1" fmla="*/ 0 h 1290"/>
                <a:gd name="T2" fmla="*/ 1267 w 1296"/>
                <a:gd name="T3" fmla="*/ 1118 h 1290"/>
                <a:gd name="T4" fmla="*/ 1282 w 1296"/>
                <a:gd name="T5" fmla="*/ 1136 h 1290"/>
                <a:gd name="T6" fmla="*/ 1292 w 1296"/>
                <a:gd name="T7" fmla="*/ 1157 h 1290"/>
                <a:gd name="T8" fmla="*/ 1296 w 1296"/>
                <a:gd name="T9" fmla="*/ 1178 h 1290"/>
                <a:gd name="T10" fmla="*/ 1296 w 1296"/>
                <a:gd name="T11" fmla="*/ 1200 h 1290"/>
                <a:gd name="T12" fmla="*/ 1292 w 1296"/>
                <a:gd name="T13" fmla="*/ 1222 h 1290"/>
                <a:gd name="T14" fmla="*/ 1282 w 1296"/>
                <a:gd name="T15" fmla="*/ 1242 h 1290"/>
                <a:gd name="T16" fmla="*/ 1267 w 1296"/>
                <a:gd name="T17" fmla="*/ 1260 h 1290"/>
                <a:gd name="T18" fmla="*/ 1252 w 1296"/>
                <a:gd name="T19" fmla="*/ 1273 h 1290"/>
                <a:gd name="T20" fmla="*/ 1234 w 1296"/>
                <a:gd name="T21" fmla="*/ 1283 h 1290"/>
                <a:gd name="T22" fmla="*/ 1215 w 1296"/>
                <a:gd name="T23" fmla="*/ 1288 h 1290"/>
                <a:gd name="T24" fmla="*/ 1196 w 1296"/>
                <a:gd name="T25" fmla="*/ 1290 h 1290"/>
                <a:gd name="T26" fmla="*/ 1177 w 1296"/>
                <a:gd name="T27" fmla="*/ 1288 h 1290"/>
                <a:gd name="T28" fmla="*/ 1158 w 1296"/>
                <a:gd name="T29" fmla="*/ 1283 h 1290"/>
                <a:gd name="T30" fmla="*/ 1141 w 1296"/>
                <a:gd name="T31" fmla="*/ 1273 h 1290"/>
                <a:gd name="T32" fmla="*/ 1124 w 1296"/>
                <a:gd name="T33" fmla="*/ 1260 h 1290"/>
                <a:gd name="T34" fmla="*/ 0 w 1296"/>
                <a:gd name="T35" fmla="*/ 142 h 1290"/>
                <a:gd name="T36" fmla="*/ 26 w 1296"/>
                <a:gd name="T37" fmla="*/ 142 h 1290"/>
                <a:gd name="T38" fmla="*/ 53 w 1296"/>
                <a:gd name="T39" fmla="*/ 138 h 1290"/>
                <a:gd name="T40" fmla="*/ 78 w 1296"/>
                <a:gd name="T41" fmla="*/ 129 h 1290"/>
                <a:gd name="T42" fmla="*/ 99 w 1296"/>
                <a:gd name="T43" fmla="*/ 116 h 1290"/>
                <a:gd name="T44" fmla="*/ 118 w 1296"/>
                <a:gd name="T45" fmla="*/ 97 h 1290"/>
                <a:gd name="T46" fmla="*/ 131 w 1296"/>
                <a:gd name="T47" fmla="*/ 75 h 1290"/>
                <a:gd name="T48" fmla="*/ 141 w 1296"/>
                <a:gd name="T49" fmla="*/ 51 h 1290"/>
                <a:gd name="T50" fmla="*/ 144 w 1296"/>
                <a:gd name="T51" fmla="*/ 24 h 1290"/>
                <a:gd name="T52" fmla="*/ 144 w 1296"/>
                <a:gd name="T53" fmla="*/ 0 h 1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96" h="1290">
                  <a:moveTo>
                    <a:pt x="144" y="0"/>
                  </a:moveTo>
                  <a:lnTo>
                    <a:pt x="1267" y="1118"/>
                  </a:lnTo>
                  <a:lnTo>
                    <a:pt x="1282" y="1136"/>
                  </a:lnTo>
                  <a:lnTo>
                    <a:pt x="1292" y="1157"/>
                  </a:lnTo>
                  <a:lnTo>
                    <a:pt x="1296" y="1178"/>
                  </a:lnTo>
                  <a:lnTo>
                    <a:pt x="1296" y="1200"/>
                  </a:lnTo>
                  <a:lnTo>
                    <a:pt x="1292" y="1222"/>
                  </a:lnTo>
                  <a:lnTo>
                    <a:pt x="1282" y="1242"/>
                  </a:lnTo>
                  <a:lnTo>
                    <a:pt x="1267" y="1260"/>
                  </a:lnTo>
                  <a:lnTo>
                    <a:pt x="1252" y="1273"/>
                  </a:lnTo>
                  <a:lnTo>
                    <a:pt x="1234" y="1283"/>
                  </a:lnTo>
                  <a:lnTo>
                    <a:pt x="1215" y="1288"/>
                  </a:lnTo>
                  <a:lnTo>
                    <a:pt x="1196" y="1290"/>
                  </a:lnTo>
                  <a:lnTo>
                    <a:pt x="1177" y="1288"/>
                  </a:lnTo>
                  <a:lnTo>
                    <a:pt x="1158" y="1283"/>
                  </a:lnTo>
                  <a:lnTo>
                    <a:pt x="1141" y="1273"/>
                  </a:lnTo>
                  <a:lnTo>
                    <a:pt x="1124" y="1260"/>
                  </a:lnTo>
                  <a:lnTo>
                    <a:pt x="0" y="142"/>
                  </a:lnTo>
                  <a:lnTo>
                    <a:pt x="26" y="142"/>
                  </a:lnTo>
                  <a:lnTo>
                    <a:pt x="53" y="138"/>
                  </a:lnTo>
                  <a:lnTo>
                    <a:pt x="78" y="129"/>
                  </a:lnTo>
                  <a:lnTo>
                    <a:pt x="99" y="116"/>
                  </a:lnTo>
                  <a:lnTo>
                    <a:pt x="118" y="97"/>
                  </a:lnTo>
                  <a:lnTo>
                    <a:pt x="131" y="75"/>
                  </a:lnTo>
                  <a:lnTo>
                    <a:pt x="141" y="51"/>
                  </a:lnTo>
                  <a:lnTo>
                    <a:pt x="144" y="24"/>
                  </a:lnTo>
                  <a:lnTo>
                    <a:pt x="1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0" name="Freeform 115"/>
            <p:cNvSpPr>
              <a:spLocks/>
            </p:cNvSpPr>
            <p:nvPr/>
          </p:nvSpPr>
          <p:spPr bwMode="auto">
            <a:xfrm>
              <a:off x="3044" y="2328"/>
              <a:ext cx="208" cy="207"/>
            </a:xfrm>
            <a:custGeom>
              <a:avLst/>
              <a:gdLst>
                <a:gd name="T0" fmla="*/ 1764 w 3122"/>
                <a:gd name="T1" fmla="*/ 13 h 3109"/>
                <a:gd name="T2" fmla="*/ 2054 w 3122"/>
                <a:gd name="T3" fmla="*/ 79 h 3109"/>
                <a:gd name="T4" fmla="*/ 2321 w 3122"/>
                <a:gd name="T5" fmla="*/ 197 h 3109"/>
                <a:gd name="T6" fmla="*/ 2558 w 3122"/>
                <a:gd name="T7" fmla="*/ 359 h 3109"/>
                <a:gd name="T8" fmla="*/ 2761 w 3122"/>
                <a:gd name="T9" fmla="*/ 561 h 3109"/>
                <a:gd name="T10" fmla="*/ 2925 w 3122"/>
                <a:gd name="T11" fmla="*/ 798 h 3109"/>
                <a:gd name="T12" fmla="*/ 3043 w 3122"/>
                <a:gd name="T13" fmla="*/ 1063 h 3109"/>
                <a:gd name="T14" fmla="*/ 3109 w 3122"/>
                <a:gd name="T15" fmla="*/ 1351 h 3109"/>
                <a:gd name="T16" fmla="*/ 3119 w 3122"/>
                <a:gd name="T17" fmla="*/ 1656 h 3109"/>
                <a:gd name="T18" fmla="*/ 3071 w 3122"/>
                <a:gd name="T19" fmla="*/ 1951 h 3109"/>
                <a:gd name="T20" fmla="*/ 2969 w 3122"/>
                <a:gd name="T21" fmla="*/ 2224 h 3109"/>
                <a:gd name="T22" fmla="*/ 2820 w 3122"/>
                <a:gd name="T23" fmla="*/ 2472 h 3109"/>
                <a:gd name="T24" fmla="*/ 2629 w 3122"/>
                <a:gd name="T25" fmla="*/ 2687 h 3109"/>
                <a:gd name="T26" fmla="*/ 2404 w 3122"/>
                <a:gd name="T27" fmla="*/ 2863 h 3109"/>
                <a:gd name="T28" fmla="*/ 2146 w 3122"/>
                <a:gd name="T29" fmla="*/ 2995 h 3109"/>
                <a:gd name="T30" fmla="*/ 1863 w 3122"/>
                <a:gd name="T31" fmla="*/ 3080 h 3109"/>
                <a:gd name="T32" fmla="*/ 1561 w 3122"/>
                <a:gd name="T33" fmla="*/ 3109 h 3109"/>
                <a:gd name="T34" fmla="*/ 1259 w 3122"/>
                <a:gd name="T35" fmla="*/ 3080 h 3109"/>
                <a:gd name="T36" fmla="*/ 977 w 3122"/>
                <a:gd name="T37" fmla="*/ 2995 h 3109"/>
                <a:gd name="T38" fmla="*/ 719 w 3122"/>
                <a:gd name="T39" fmla="*/ 2863 h 3109"/>
                <a:gd name="T40" fmla="*/ 492 w 3122"/>
                <a:gd name="T41" fmla="*/ 2687 h 3109"/>
                <a:gd name="T42" fmla="*/ 302 w 3122"/>
                <a:gd name="T43" fmla="*/ 2472 h 3109"/>
                <a:gd name="T44" fmla="*/ 153 w 3122"/>
                <a:gd name="T45" fmla="*/ 2224 h 3109"/>
                <a:gd name="T46" fmla="*/ 51 w 3122"/>
                <a:gd name="T47" fmla="*/ 1951 h 3109"/>
                <a:gd name="T48" fmla="*/ 4 w 3122"/>
                <a:gd name="T49" fmla="*/ 1656 h 3109"/>
                <a:gd name="T50" fmla="*/ 13 w 3122"/>
                <a:gd name="T51" fmla="*/ 1352 h 3109"/>
                <a:gd name="T52" fmla="*/ 79 w 3122"/>
                <a:gd name="T53" fmla="*/ 1066 h 3109"/>
                <a:gd name="T54" fmla="*/ 195 w 3122"/>
                <a:gd name="T55" fmla="*/ 801 h 3109"/>
                <a:gd name="T56" fmla="*/ 598 w 3122"/>
                <a:gd name="T57" fmla="*/ 939 h 3109"/>
                <a:gd name="T58" fmla="*/ 491 w 3122"/>
                <a:gd name="T59" fmla="*/ 1152 h 3109"/>
                <a:gd name="T60" fmla="*/ 430 w 3122"/>
                <a:gd name="T61" fmla="*/ 1387 h 3109"/>
                <a:gd name="T62" fmla="*/ 420 w 3122"/>
                <a:gd name="T63" fmla="*/ 1639 h 3109"/>
                <a:gd name="T64" fmla="*/ 466 w 3122"/>
                <a:gd name="T65" fmla="*/ 1883 h 3109"/>
                <a:gd name="T66" fmla="*/ 560 w 3122"/>
                <a:gd name="T67" fmla="*/ 2106 h 3109"/>
                <a:gd name="T68" fmla="*/ 698 w 3122"/>
                <a:gd name="T69" fmla="*/ 2301 h 3109"/>
                <a:gd name="T70" fmla="*/ 873 w 3122"/>
                <a:gd name="T71" fmla="*/ 2464 h 3109"/>
                <a:gd name="T72" fmla="*/ 1079 w 3122"/>
                <a:gd name="T73" fmla="*/ 2587 h 3109"/>
                <a:gd name="T74" fmla="*/ 1310 w 3122"/>
                <a:gd name="T75" fmla="*/ 2666 h 3109"/>
                <a:gd name="T76" fmla="*/ 1561 w 3122"/>
                <a:gd name="T77" fmla="*/ 2694 h 3109"/>
                <a:gd name="T78" fmla="*/ 1812 w 3122"/>
                <a:gd name="T79" fmla="*/ 2666 h 3109"/>
                <a:gd name="T80" fmla="*/ 2043 w 3122"/>
                <a:gd name="T81" fmla="*/ 2587 h 3109"/>
                <a:gd name="T82" fmla="*/ 2249 w 3122"/>
                <a:gd name="T83" fmla="*/ 2464 h 3109"/>
                <a:gd name="T84" fmla="*/ 2424 w 3122"/>
                <a:gd name="T85" fmla="*/ 2301 h 3109"/>
                <a:gd name="T86" fmla="*/ 2562 w 3122"/>
                <a:gd name="T87" fmla="*/ 2106 h 3109"/>
                <a:gd name="T88" fmla="*/ 2656 w 3122"/>
                <a:gd name="T89" fmla="*/ 1883 h 3109"/>
                <a:gd name="T90" fmla="*/ 2702 w 3122"/>
                <a:gd name="T91" fmla="*/ 1639 h 3109"/>
                <a:gd name="T92" fmla="*/ 2693 w 3122"/>
                <a:gd name="T93" fmla="*/ 1386 h 3109"/>
                <a:gd name="T94" fmla="*/ 2631 w 3122"/>
                <a:gd name="T95" fmla="*/ 1149 h 3109"/>
                <a:gd name="T96" fmla="*/ 2521 w 3122"/>
                <a:gd name="T97" fmla="*/ 935 h 3109"/>
                <a:gd name="T98" fmla="*/ 2369 w 3122"/>
                <a:gd name="T99" fmla="*/ 749 h 3109"/>
                <a:gd name="T100" fmla="*/ 2184 w 3122"/>
                <a:gd name="T101" fmla="*/ 599 h 3109"/>
                <a:gd name="T102" fmla="*/ 1968 w 3122"/>
                <a:gd name="T103" fmla="*/ 490 h 3109"/>
                <a:gd name="T104" fmla="*/ 1730 w 3122"/>
                <a:gd name="T105" fmla="*/ 428 h 3109"/>
                <a:gd name="T106" fmla="*/ 1476 w 3122"/>
                <a:gd name="T107" fmla="*/ 419 h 3109"/>
                <a:gd name="T108" fmla="*/ 1234 w 3122"/>
                <a:gd name="T109" fmla="*/ 463 h 3109"/>
                <a:gd name="T110" fmla="*/ 1012 w 3122"/>
                <a:gd name="T111" fmla="*/ 556 h 3109"/>
                <a:gd name="T112" fmla="*/ 723 w 3122"/>
                <a:gd name="T113" fmla="*/ 243 h 3109"/>
                <a:gd name="T114" fmla="*/ 979 w 3122"/>
                <a:gd name="T115" fmla="*/ 112 h 3109"/>
                <a:gd name="T116" fmla="*/ 1261 w 3122"/>
                <a:gd name="T117" fmla="*/ 29 h 3109"/>
                <a:gd name="T118" fmla="*/ 1561 w 3122"/>
                <a:gd name="T119" fmla="*/ 0 h 3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22" h="3109">
                  <a:moveTo>
                    <a:pt x="1561" y="0"/>
                  </a:moveTo>
                  <a:lnTo>
                    <a:pt x="1664" y="3"/>
                  </a:lnTo>
                  <a:lnTo>
                    <a:pt x="1764" y="13"/>
                  </a:lnTo>
                  <a:lnTo>
                    <a:pt x="1863" y="29"/>
                  </a:lnTo>
                  <a:lnTo>
                    <a:pt x="1960" y="51"/>
                  </a:lnTo>
                  <a:lnTo>
                    <a:pt x="2054" y="79"/>
                  </a:lnTo>
                  <a:lnTo>
                    <a:pt x="2146" y="113"/>
                  </a:lnTo>
                  <a:lnTo>
                    <a:pt x="2235" y="152"/>
                  </a:lnTo>
                  <a:lnTo>
                    <a:pt x="2321" y="197"/>
                  </a:lnTo>
                  <a:lnTo>
                    <a:pt x="2404" y="246"/>
                  </a:lnTo>
                  <a:lnTo>
                    <a:pt x="2482" y="300"/>
                  </a:lnTo>
                  <a:lnTo>
                    <a:pt x="2558" y="359"/>
                  </a:lnTo>
                  <a:lnTo>
                    <a:pt x="2629" y="423"/>
                  </a:lnTo>
                  <a:lnTo>
                    <a:pt x="2698" y="490"/>
                  </a:lnTo>
                  <a:lnTo>
                    <a:pt x="2761" y="561"/>
                  </a:lnTo>
                  <a:lnTo>
                    <a:pt x="2820" y="636"/>
                  </a:lnTo>
                  <a:lnTo>
                    <a:pt x="2875" y="716"/>
                  </a:lnTo>
                  <a:lnTo>
                    <a:pt x="2925" y="798"/>
                  </a:lnTo>
                  <a:lnTo>
                    <a:pt x="2969" y="884"/>
                  </a:lnTo>
                  <a:lnTo>
                    <a:pt x="3009" y="972"/>
                  </a:lnTo>
                  <a:lnTo>
                    <a:pt x="3043" y="1063"/>
                  </a:lnTo>
                  <a:lnTo>
                    <a:pt x="3071" y="1157"/>
                  </a:lnTo>
                  <a:lnTo>
                    <a:pt x="3093" y="1253"/>
                  </a:lnTo>
                  <a:lnTo>
                    <a:pt x="3109" y="1351"/>
                  </a:lnTo>
                  <a:lnTo>
                    <a:pt x="3119" y="1452"/>
                  </a:lnTo>
                  <a:lnTo>
                    <a:pt x="3122" y="1555"/>
                  </a:lnTo>
                  <a:lnTo>
                    <a:pt x="3119" y="1656"/>
                  </a:lnTo>
                  <a:lnTo>
                    <a:pt x="3109" y="1757"/>
                  </a:lnTo>
                  <a:lnTo>
                    <a:pt x="3093" y="1855"/>
                  </a:lnTo>
                  <a:lnTo>
                    <a:pt x="3071" y="1951"/>
                  </a:lnTo>
                  <a:lnTo>
                    <a:pt x="3043" y="2045"/>
                  </a:lnTo>
                  <a:lnTo>
                    <a:pt x="3009" y="2137"/>
                  </a:lnTo>
                  <a:lnTo>
                    <a:pt x="2969" y="2224"/>
                  </a:lnTo>
                  <a:lnTo>
                    <a:pt x="2925" y="2310"/>
                  </a:lnTo>
                  <a:lnTo>
                    <a:pt x="2875" y="2392"/>
                  </a:lnTo>
                  <a:lnTo>
                    <a:pt x="2820" y="2472"/>
                  </a:lnTo>
                  <a:lnTo>
                    <a:pt x="2761" y="2547"/>
                  </a:lnTo>
                  <a:lnTo>
                    <a:pt x="2698" y="2618"/>
                  </a:lnTo>
                  <a:lnTo>
                    <a:pt x="2629" y="2687"/>
                  </a:lnTo>
                  <a:lnTo>
                    <a:pt x="2558" y="2749"/>
                  </a:lnTo>
                  <a:lnTo>
                    <a:pt x="2482" y="2808"/>
                  </a:lnTo>
                  <a:lnTo>
                    <a:pt x="2404" y="2863"/>
                  </a:lnTo>
                  <a:lnTo>
                    <a:pt x="2321" y="2913"/>
                  </a:lnTo>
                  <a:lnTo>
                    <a:pt x="2235" y="2957"/>
                  </a:lnTo>
                  <a:lnTo>
                    <a:pt x="2146" y="2995"/>
                  </a:lnTo>
                  <a:lnTo>
                    <a:pt x="2054" y="3029"/>
                  </a:lnTo>
                  <a:lnTo>
                    <a:pt x="1960" y="3057"/>
                  </a:lnTo>
                  <a:lnTo>
                    <a:pt x="1863" y="3080"/>
                  </a:lnTo>
                  <a:lnTo>
                    <a:pt x="1764" y="3095"/>
                  </a:lnTo>
                  <a:lnTo>
                    <a:pt x="1664" y="3105"/>
                  </a:lnTo>
                  <a:lnTo>
                    <a:pt x="1561" y="3109"/>
                  </a:lnTo>
                  <a:lnTo>
                    <a:pt x="1459" y="3105"/>
                  </a:lnTo>
                  <a:lnTo>
                    <a:pt x="1358" y="3095"/>
                  </a:lnTo>
                  <a:lnTo>
                    <a:pt x="1259" y="3080"/>
                  </a:lnTo>
                  <a:lnTo>
                    <a:pt x="1162" y="3057"/>
                  </a:lnTo>
                  <a:lnTo>
                    <a:pt x="1068" y="3029"/>
                  </a:lnTo>
                  <a:lnTo>
                    <a:pt x="977" y="2995"/>
                  </a:lnTo>
                  <a:lnTo>
                    <a:pt x="888" y="2957"/>
                  </a:lnTo>
                  <a:lnTo>
                    <a:pt x="802" y="2913"/>
                  </a:lnTo>
                  <a:lnTo>
                    <a:pt x="719" y="2863"/>
                  </a:lnTo>
                  <a:lnTo>
                    <a:pt x="640" y="2808"/>
                  </a:lnTo>
                  <a:lnTo>
                    <a:pt x="564" y="2749"/>
                  </a:lnTo>
                  <a:lnTo>
                    <a:pt x="492" y="2687"/>
                  </a:lnTo>
                  <a:lnTo>
                    <a:pt x="424" y="2618"/>
                  </a:lnTo>
                  <a:lnTo>
                    <a:pt x="361" y="2547"/>
                  </a:lnTo>
                  <a:lnTo>
                    <a:pt x="302" y="2472"/>
                  </a:lnTo>
                  <a:lnTo>
                    <a:pt x="247" y="2392"/>
                  </a:lnTo>
                  <a:lnTo>
                    <a:pt x="197" y="2310"/>
                  </a:lnTo>
                  <a:lnTo>
                    <a:pt x="153" y="2224"/>
                  </a:lnTo>
                  <a:lnTo>
                    <a:pt x="114" y="2137"/>
                  </a:lnTo>
                  <a:lnTo>
                    <a:pt x="79" y="2045"/>
                  </a:lnTo>
                  <a:lnTo>
                    <a:pt x="51" y="1951"/>
                  </a:lnTo>
                  <a:lnTo>
                    <a:pt x="30" y="1855"/>
                  </a:lnTo>
                  <a:lnTo>
                    <a:pt x="13" y="1757"/>
                  </a:lnTo>
                  <a:lnTo>
                    <a:pt x="4" y="1656"/>
                  </a:lnTo>
                  <a:lnTo>
                    <a:pt x="0" y="1555"/>
                  </a:lnTo>
                  <a:lnTo>
                    <a:pt x="4" y="1452"/>
                  </a:lnTo>
                  <a:lnTo>
                    <a:pt x="13" y="1352"/>
                  </a:lnTo>
                  <a:lnTo>
                    <a:pt x="30" y="1255"/>
                  </a:lnTo>
                  <a:lnTo>
                    <a:pt x="51" y="1159"/>
                  </a:lnTo>
                  <a:lnTo>
                    <a:pt x="79" y="1066"/>
                  </a:lnTo>
                  <a:lnTo>
                    <a:pt x="113" y="975"/>
                  </a:lnTo>
                  <a:lnTo>
                    <a:pt x="152" y="887"/>
                  </a:lnTo>
                  <a:lnTo>
                    <a:pt x="195" y="801"/>
                  </a:lnTo>
                  <a:lnTo>
                    <a:pt x="245" y="719"/>
                  </a:lnTo>
                  <a:lnTo>
                    <a:pt x="299" y="640"/>
                  </a:lnTo>
                  <a:lnTo>
                    <a:pt x="598" y="939"/>
                  </a:lnTo>
                  <a:lnTo>
                    <a:pt x="558" y="1007"/>
                  </a:lnTo>
                  <a:lnTo>
                    <a:pt x="522" y="1078"/>
                  </a:lnTo>
                  <a:lnTo>
                    <a:pt x="491" y="1152"/>
                  </a:lnTo>
                  <a:lnTo>
                    <a:pt x="465" y="1229"/>
                  </a:lnTo>
                  <a:lnTo>
                    <a:pt x="444" y="1307"/>
                  </a:lnTo>
                  <a:lnTo>
                    <a:pt x="430" y="1387"/>
                  </a:lnTo>
                  <a:lnTo>
                    <a:pt x="420" y="1470"/>
                  </a:lnTo>
                  <a:lnTo>
                    <a:pt x="417" y="1555"/>
                  </a:lnTo>
                  <a:lnTo>
                    <a:pt x="420" y="1639"/>
                  </a:lnTo>
                  <a:lnTo>
                    <a:pt x="430" y="1722"/>
                  </a:lnTo>
                  <a:lnTo>
                    <a:pt x="445" y="1803"/>
                  </a:lnTo>
                  <a:lnTo>
                    <a:pt x="466" y="1883"/>
                  </a:lnTo>
                  <a:lnTo>
                    <a:pt x="492" y="1960"/>
                  </a:lnTo>
                  <a:lnTo>
                    <a:pt x="524" y="2034"/>
                  </a:lnTo>
                  <a:lnTo>
                    <a:pt x="560" y="2106"/>
                  </a:lnTo>
                  <a:lnTo>
                    <a:pt x="602" y="2174"/>
                  </a:lnTo>
                  <a:lnTo>
                    <a:pt x="648" y="2240"/>
                  </a:lnTo>
                  <a:lnTo>
                    <a:pt x="698" y="2301"/>
                  </a:lnTo>
                  <a:lnTo>
                    <a:pt x="753" y="2359"/>
                  </a:lnTo>
                  <a:lnTo>
                    <a:pt x="811" y="2413"/>
                  </a:lnTo>
                  <a:lnTo>
                    <a:pt x="873" y="2464"/>
                  </a:lnTo>
                  <a:lnTo>
                    <a:pt x="938" y="2509"/>
                  </a:lnTo>
                  <a:lnTo>
                    <a:pt x="1008" y="2550"/>
                  </a:lnTo>
                  <a:lnTo>
                    <a:pt x="1079" y="2587"/>
                  </a:lnTo>
                  <a:lnTo>
                    <a:pt x="1154" y="2618"/>
                  </a:lnTo>
                  <a:lnTo>
                    <a:pt x="1231" y="2645"/>
                  </a:lnTo>
                  <a:lnTo>
                    <a:pt x="1310" y="2666"/>
                  </a:lnTo>
                  <a:lnTo>
                    <a:pt x="1392" y="2681"/>
                  </a:lnTo>
                  <a:lnTo>
                    <a:pt x="1476" y="2690"/>
                  </a:lnTo>
                  <a:lnTo>
                    <a:pt x="1561" y="2694"/>
                  </a:lnTo>
                  <a:lnTo>
                    <a:pt x="1646" y="2690"/>
                  </a:lnTo>
                  <a:lnTo>
                    <a:pt x="1730" y="2681"/>
                  </a:lnTo>
                  <a:lnTo>
                    <a:pt x="1812" y="2666"/>
                  </a:lnTo>
                  <a:lnTo>
                    <a:pt x="1891" y="2645"/>
                  </a:lnTo>
                  <a:lnTo>
                    <a:pt x="1968" y="2618"/>
                  </a:lnTo>
                  <a:lnTo>
                    <a:pt x="2043" y="2587"/>
                  </a:lnTo>
                  <a:lnTo>
                    <a:pt x="2114" y="2550"/>
                  </a:lnTo>
                  <a:lnTo>
                    <a:pt x="2184" y="2509"/>
                  </a:lnTo>
                  <a:lnTo>
                    <a:pt x="2249" y="2464"/>
                  </a:lnTo>
                  <a:lnTo>
                    <a:pt x="2311" y="2413"/>
                  </a:lnTo>
                  <a:lnTo>
                    <a:pt x="2369" y="2359"/>
                  </a:lnTo>
                  <a:lnTo>
                    <a:pt x="2424" y="2301"/>
                  </a:lnTo>
                  <a:lnTo>
                    <a:pt x="2474" y="2240"/>
                  </a:lnTo>
                  <a:lnTo>
                    <a:pt x="2521" y="2174"/>
                  </a:lnTo>
                  <a:lnTo>
                    <a:pt x="2562" y="2106"/>
                  </a:lnTo>
                  <a:lnTo>
                    <a:pt x="2598" y="2034"/>
                  </a:lnTo>
                  <a:lnTo>
                    <a:pt x="2631" y="1960"/>
                  </a:lnTo>
                  <a:lnTo>
                    <a:pt x="2656" y="1883"/>
                  </a:lnTo>
                  <a:lnTo>
                    <a:pt x="2677" y="1803"/>
                  </a:lnTo>
                  <a:lnTo>
                    <a:pt x="2693" y="1722"/>
                  </a:lnTo>
                  <a:lnTo>
                    <a:pt x="2702" y="1639"/>
                  </a:lnTo>
                  <a:lnTo>
                    <a:pt x="2705" y="1555"/>
                  </a:lnTo>
                  <a:lnTo>
                    <a:pt x="2702" y="1469"/>
                  </a:lnTo>
                  <a:lnTo>
                    <a:pt x="2693" y="1386"/>
                  </a:lnTo>
                  <a:lnTo>
                    <a:pt x="2677" y="1305"/>
                  </a:lnTo>
                  <a:lnTo>
                    <a:pt x="2656" y="1225"/>
                  </a:lnTo>
                  <a:lnTo>
                    <a:pt x="2631" y="1149"/>
                  </a:lnTo>
                  <a:lnTo>
                    <a:pt x="2598" y="1075"/>
                  </a:lnTo>
                  <a:lnTo>
                    <a:pt x="2562" y="1003"/>
                  </a:lnTo>
                  <a:lnTo>
                    <a:pt x="2521" y="935"/>
                  </a:lnTo>
                  <a:lnTo>
                    <a:pt x="2474" y="870"/>
                  </a:lnTo>
                  <a:lnTo>
                    <a:pt x="2424" y="808"/>
                  </a:lnTo>
                  <a:lnTo>
                    <a:pt x="2369" y="749"/>
                  </a:lnTo>
                  <a:lnTo>
                    <a:pt x="2311" y="695"/>
                  </a:lnTo>
                  <a:lnTo>
                    <a:pt x="2249" y="645"/>
                  </a:lnTo>
                  <a:lnTo>
                    <a:pt x="2184" y="599"/>
                  </a:lnTo>
                  <a:lnTo>
                    <a:pt x="2114" y="558"/>
                  </a:lnTo>
                  <a:lnTo>
                    <a:pt x="2043" y="521"/>
                  </a:lnTo>
                  <a:lnTo>
                    <a:pt x="1968" y="490"/>
                  </a:lnTo>
                  <a:lnTo>
                    <a:pt x="1891" y="463"/>
                  </a:lnTo>
                  <a:lnTo>
                    <a:pt x="1812" y="442"/>
                  </a:lnTo>
                  <a:lnTo>
                    <a:pt x="1730" y="428"/>
                  </a:lnTo>
                  <a:lnTo>
                    <a:pt x="1646" y="419"/>
                  </a:lnTo>
                  <a:lnTo>
                    <a:pt x="1561" y="416"/>
                  </a:lnTo>
                  <a:lnTo>
                    <a:pt x="1476" y="419"/>
                  </a:lnTo>
                  <a:lnTo>
                    <a:pt x="1394" y="427"/>
                  </a:lnTo>
                  <a:lnTo>
                    <a:pt x="1312" y="442"/>
                  </a:lnTo>
                  <a:lnTo>
                    <a:pt x="1234" y="463"/>
                  </a:lnTo>
                  <a:lnTo>
                    <a:pt x="1157" y="489"/>
                  </a:lnTo>
                  <a:lnTo>
                    <a:pt x="1083" y="520"/>
                  </a:lnTo>
                  <a:lnTo>
                    <a:pt x="1012" y="556"/>
                  </a:lnTo>
                  <a:lnTo>
                    <a:pt x="944" y="596"/>
                  </a:lnTo>
                  <a:lnTo>
                    <a:pt x="644" y="298"/>
                  </a:lnTo>
                  <a:lnTo>
                    <a:pt x="723" y="243"/>
                  </a:lnTo>
                  <a:lnTo>
                    <a:pt x="805" y="195"/>
                  </a:lnTo>
                  <a:lnTo>
                    <a:pt x="891" y="150"/>
                  </a:lnTo>
                  <a:lnTo>
                    <a:pt x="979" y="112"/>
                  </a:lnTo>
                  <a:lnTo>
                    <a:pt x="1071" y="78"/>
                  </a:lnTo>
                  <a:lnTo>
                    <a:pt x="1164" y="50"/>
                  </a:lnTo>
                  <a:lnTo>
                    <a:pt x="1261" y="29"/>
                  </a:lnTo>
                  <a:lnTo>
                    <a:pt x="1359" y="13"/>
                  </a:lnTo>
                  <a:lnTo>
                    <a:pt x="1460" y="3"/>
                  </a:lnTo>
                  <a:lnTo>
                    <a:pt x="15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1" name="Freeform 116"/>
            <p:cNvSpPr>
              <a:spLocks/>
            </p:cNvSpPr>
            <p:nvPr/>
          </p:nvSpPr>
          <p:spPr bwMode="auto">
            <a:xfrm>
              <a:off x="3026" y="2310"/>
              <a:ext cx="32" cy="31"/>
            </a:xfrm>
            <a:custGeom>
              <a:avLst/>
              <a:gdLst>
                <a:gd name="T0" fmla="*/ 249 w 473"/>
                <a:gd name="T1" fmla="*/ 0 h 467"/>
                <a:gd name="T2" fmla="*/ 259 w 473"/>
                <a:gd name="T3" fmla="*/ 0 h 467"/>
                <a:gd name="T4" fmla="*/ 268 w 473"/>
                <a:gd name="T5" fmla="*/ 7 h 467"/>
                <a:gd name="T6" fmla="*/ 465 w 473"/>
                <a:gd name="T7" fmla="*/ 201 h 467"/>
                <a:gd name="T8" fmla="*/ 468 w 473"/>
                <a:gd name="T9" fmla="*/ 204 h 467"/>
                <a:gd name="T10" fmla="*/ 470 w 473"/>
                <a:gd name="T11" fmla="*/ 208 h 467"/>
                <a:gd name="T12" fmla="*/ 471 w 473"/>
                <a:gd name="T13" fmla="*/ 212 h 467"/>
                <a:gd name="T14" fmla="*/ 473 w 473"/>
                <a:gd name="T15" fmla="*/ 216 h 467"/>
                <a:gd name="T16" fmla="*/ 473 w 473"/>
                <a:gd name="T17" fmla="*/ 444 h 467"/>
                <a:gd name="T18" fmla="*/ 469 w 473"/>
                <a:gd name="T19" fmla="*/ 455 h 467"/>
                <a:gd name="T20" fmla="*/ 461 w 473"/>
                <a:gd name="T21" fmla="*/ 464 h 467"/>
                <a:gd name="T22" fmla="*/ 450 w 473"/>
                <a:gd name="T23" fmla="*/ 467 h 467"/>
                <a:gd name="T24" fmla="*/ 222 w 473"/>
                <a:gd name="T25" fmla="*/ 467 h 467"/>
                <a:gd name="T26" fmla="*/ 218 w 473"/>
                <a:gd name="T27" fmla="*/ 466 h 467"/>
                <a:gd name="T28" fmla="*/ 213 w 473"/>
                <a:gd name="T29" fmla="*/ 465 h 467"/>
                <a:gd name="T30" fmla="*/ 209 w 473"/>
                <a:gd name="T31" fmla="*/ 463 h 467"/>
                <a:gd name="T32" fmla="*/ 206 w 473"/>
                <a:gd name="T33" fmla="*/ 461 h 467"/>
                <a:gd name="T34" fmla="*/ 6 w 473"/>
                <a:gd name="T35" fmla="*/ 263 h 467"/>
                <a:gd name="T36" fmla="*/ 1 w 473"/>
                <a:gd name="T37" fmla="*/ 254 h 467"/>
                <a:gd name="T38" fmla="*/ 0 w 473"/>
                <a:gd name="T39" fmla="*/ 245 h 467"/>
                <a:gd name="T40" fmla="*/ 4 w 473"/>
                <a:gd name="T41" fmla="*/ 236 h 467"/>
                <a:gd name="T42" fmla="*/ 11 w 473"/>
                <a:gd name="T43" fmla="*/ 228 h 467"/>
                <a:gd name="T44" fmla="*/ 23 w 473"/>
                <a:gd name="T45" fmla="*/ 226 h 467"/>
                <a:gd name="T46" fmla="*/ 90 w 473"/>
                <a:gd name="T47" fmla="*/ 226 h 467"/>
                <a:gd name="T48" fmla="*/ 118 w 473"/>
                <a:gd name="T49" fmla="*/ 223 h 467"/>
                <a:gd name="T50" fmla="*/ 145 w 473"/>
                <a:gd name="T51" fmla="*/ 215 h 467"/>
                <a:gd name="T52" fmla="*/ 169 w 473"/>
                <a:gd name="T53" fmla="*/ 202 h 467"/>
                <a:gd name="T54" fmla="*/ 190 w 473"/>
                <a:gd name="T55" fmla="*/ 185 h 467"/>
                <a:gd name="T56" fmla="*/ 206 w 473"/>
                <a:gd name="T57" fmla="*/ 164 h 467"/>
                <a:gd name="T58" fmla="*/ 220 w 473"/>
                <a:gd name="T59" fmla="*/ 141 h 467"/>
                <a:gd name="T60" fmla="*/ 228 w 473"/>
                <a:gd name="T61" fmla="*/ 114 h 467"/>
                <a:gd name="T62" fmla="*/ 230 w 473"/>
                <a:gd name="T63" fmla="*/ 86 h 467"/>
                <a:gd name="T64" fmla="*/ 230 w 473"/>
                <a:gd name="T65" fmla="*/ 22 h 467"/>
                <a:gd name="T66" fmla="*/ 233 w 473"/>
                <a:gd name="T67" fmla="*/ 12 h 467"/>
                <a:gd name="T68" fmla="*/ 239 w 473"/>
                <a:gd name="T69" fmla="*/ 5 h 467"/>
                <a:gd name="T70" fmla="*/ 249 w 473"/>
                <a:gd name="T71" fmla="*/ 0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73" h="467">
                  <a:moveTo>
                    <a:pt x="249" y="0"/>
                  </a:moveTo>
                  <a:lnTo>
                    <a:pt x="259" y="0"/>
                  </a:lnTo>
                  <a:lnTo>
                    <a:pt x="268" y="7"/>
                  </a:lnTo>
                  <a:lnTo>
                    <a:pt x="465" y="201"/>
                  </a:lnTo>
                  <a:lnTo>
                    <a:pt x="468" y="204"/>
                  </a:lnTo>
                  <a:lnTo>
                    <a:pt x="470" y="208"/>
                  </a:lnTo>
                  <a:lnTo>
                    <a:pt x="471" y="212"/>
                  </a:lnTo>
                  <a:lnTo>
                    <a:pt x="473" y="216"/>
                  </a:lnTo>
                  <a:lnTo>
                    <a:pt x="473" y="444"/>
                  </a:lnTo>
                  <a:lnTo>
                    <a:pt x="469" y="455"/>
                  </a:lnTo>
                  <a:lnTo>
                    <a:pt x="461" y="464"/>
                  </a:lnTo>
                  <a:lnTo>
                    <a:pt x="450" y="467"/>
                  </a:lnTo>
                  <a:lnTo>
                    <a:pt x="222" y="467"/>
                  </a:lnTo>
                  <a:lnTo>
                    <a:pt x="218" y="466"/>
                  </a:lnTo>
                  <a:lnTo>
                    <a:pt x="213" y="465"/>
                  </a:lnTo>
                  <a:lnTo>
                    <a:pt x="209" y="463"/>
                  </a:lnTo>
                  <a:lnTo>
                    <a:pt x="206" y="461"/>
                  </a:lnTo>
                  <a:lnTo>
                    <a:pt x="6" y="263"/>
                  </a:lnTo>
                  <a:lnTo>
                    <a:pt x="1" y="254"/>
                  </a:lnTo>
                  <a:lnTo>
                    <a:pt x="0" y="245"/>
                  </a:lnTo>
                  <a:lnTo>
                    <a:pt x="4" y="236"/>
                  </a:lnTo>
                  <a:lnTo>
                    <a:pt x="11" y="228"/>
                  </a:lnTo>
                  <a:lnTo>
                    <a:pt x="23" y="226"/>
                  </a:lnTo>
                  <a:lnTo>
                    <a:pt x="90" y="226"/>
                  </a:lnTo>
                  <a:lnTo>
                    <a:pt x="118" y="223"/>
                  </a:lnTo>
                  <a:lnTo>
                    <a:pt x="145" y="215"/>
                  </a:lnTo>
                  <a:lnTo>
                    <a:pt x="169" y="202"/>
                  </a:lnTo>
                  <a:lnTo>
                    <a:pt x="190" y="185"/>
                  </a:lnTo>
                  <a:lnTo>
                    <a:pt x="206" y="164"/>
                  </a:lnTo>
                  <a:lnTo>
                    <a:pt x="220" y="141"/>
                  </a:lnTo>
                  <a:lnTo>
                    <a:pt x="228" y="114"/>
                  </a:lnTo>
                  <a:lnTo>
                    <a:pt x="230" y="86"/>
                  </a:lnTo>
                  <a:lnTo>
                    <a:pt x="230" y="22"/>
                  </a:lnTo>
                  <a:lnTo>
                    <a:pt x="233" y="12"/>
                  </a:lnTo>
                  <a:lnTo>
                    <a:pt x="239" y="5"/>
                  </a:lnTo>
                  <a:lnTo>
                    <a:pt x="2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92" name="Group 119"/>
          <p:cNvGrpSpPr>
            <a:grpSpLocks noChangeAspect="1"/>
          </p:cNvGrpSpPr>
          <p:nvPr/>
        </p:nvGrpSpPr>
        <p:grpSpPr bwMode="auto">
          <a:xfrm>
            <a:off x="6265703" y="4909543"/>
            <a:ext cx="361950" cy="328613"/>
            <a:chOff x="3928" y="2319"/>
            <a:chExt cx="228" cy="20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95" name="Freeform 121"/>
            <p:cNvSpPr>
              <a:spLocks/>
            </p:cNvSpPr>
            <p:nvPr/>
          </p:nvSpPr>
          <p:spPr bwMode="auto">
            <a:xfrm>
              <a:off x="3928" y="2319"/>
              <a:ext cx="63" cy="63"/>
            </a:xfrm>
            <a:custGeom>
              <a:avLst/>
              <a:gdLst>
                <a:gd name="T0" fmla="*/ 130 w 938"/>
                <a:gd name="T1" fmla="*/ 2 h 939"/>
                <a:gd name="T2" fmla="*/ 169 w 938"/>
                <a:gd name="T3" fmla="*/ 18 h 939"/>
                <a:gd name="T4" fmla="*/ 469 w 938"/>
                <a:gd name="T5" fmla="*/ 316 h 939"/>
                <a:gd name="T6" fmla="*/ 769 w 938"/>
                <a:gd name="T7" fmla="*/ 18 h 939"/>
                <a:gd name="T8" fmla="*/ 808 w 938"/>
                <a:gd name="T9" fmla="*/ 2 h 939"/>
                <a:gd name="T10" fmla="*/ 850 w 938"/>
                <a:gd name="T11" fmla="*/ 2 h 939"/>
                <a:gd name="T12" fmla="*/ 889 w 938"/>
                <a:gd name="T13" fmla="*/ 18 h 939"/>
                <a:gd name="T14" fmla="*/ 920 w 938"/>
                <a:gd name="T15" fmla="*/ 49 h 939"/>
                <a:gd name="T16" fmla="*/ 936 w 938"/>
                <a:gd name="T17" fmla="*/ 88 h 939"/>
                <a:gd name="T18" fmla="*/ 936 w 938"/>
                <a:gd name="T19" fmla="*/ 130 h 939"/>
                <a:gd name="T20" fmla="*/ 920 w 938"/>
                <a:gd name="T21" fmla="*/ 169 h 939"/>
                <a:gd name="T22" fmla="*/ 623 w 938"/>
                <a:gd name="T23" fmla="*/ 469 h 939"/>
                <a:gd name="T24" fmla="*/ 920 w 938"/>
                <a:gd name="T25" fmla="*/ 770 h 939"/>
                <a:gd name="T26" fmla="*/ 936 w 938"/>
                <a:gd name="T27" fmla="*/ 809 h 939"/>
                <a:gd name="T28" fmla="*/ 936 w 938"/>
                <a:gd name="T29" fmla="*/ 851 h 939"/>
                <a:gd name="T30" fmla="*/ 920 w 938"/>
                <a:gd name="T31" fmla="*/ 890 h 939"/>
                <a:gd name="T32" fmla="*/ 889 w 938"/>
                <a:gd name="T33" fmla="*/ 921 h 939"/>
                <a:gd name="T34" fmla="*/ 850 w 938"/>
                <a:gd name="T35" fmla="*/ 937 h 939"/>
                <a:gd name="T36" fmla="*/ 808 w 938"/>
                <a:gd name="T37" fmla="*/ 937 h 939"/>
                <a:gd name="T38" fmla="*/ 769 w 938"/>
                <a:gd name="T39" fmla="*/ 921 h 939"/>
                <a:gd name="T40" fmla="*/ 469 w 938"/>
                <a:gd name="T41" fmla="*/ 624 h 939"/>
                <a:gd name="T42" fmla="*/ 169 w 938"/>
                <a:gd name="T43" fmla="*/ 921 h 939"/>
                <a:gd name="T44" fmla="*/ 130 w 938"/>
                <a:gd name="T45" fmla="*/ 937 h 939"/>
                <a:gd name="T46" fmla="*/ 88 w 938"/>
                <a:gd name="T47" fmla="*/ 937 h 939"/>
                <a:gd name="T48" fmla="*/ 49 w 938"/>
                <a:gd name="T49" fmla="*/ 921 h 939"/>
                <a:gd name="T50" fmla="*/ 18 w 938"/>
                <a:gd name="T51" fmla="*/ 890 h 939"/>
                <a:gd name="T52" fmla="*/ 2 w 938"/>
                <a:gd name="T53" fmla="*/ 851 h 939"/>
                <a:gd name="T54" fmla="*/ 2 w 938"/>
                <a:gd name="T55" fmla="*/ 809 h 939"/>
                <a:gd name="T56" fmla="*/ 18 w 938"/>
                <a:gd name="T57" fmla="*/ 770 h 939"/>
                <a:gd name="T58" fmla="*/ 315 w 938"/>
                <a:gd name="T59" fmla="*/ 469 h 939"/>
                <a:gd name="T60" fmla="*/ 18 w 938"/>
                <a:gd name="T61" fmla="*/ 169 h 939"/>
                <a:gd name="T62" fmla="*/ 2 w 938"/>
                <a:gd name="T63" fmla="*/ 130 h 939"/>
                <a:gd name="T64" fmla="*/ 2 w 938"/>
                <a:gd name="T65" fmla="*/ 88 h 939"/>
                <a:gd name="T66" fmla="*/ 18 w 938"/>
                <a:gd name="T67" fmla="*/ 49 h 939"/>
                <a:gd name="T68" fmla="*/ 49 w 938"/>
                <a:gd name="T69" fmla="*/ 18 h 939"/>
                <a:gd name="T70" fmla="*/ 88 w 938"/>
                <a:gd name="T71" fmla="*/ 2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38" h="939">
                  <a:moveTo>
                    <a:pt x="109" y="0"/>
                  </a:moveTo>
                  <a:lnTo>
                    <a:pt x="130" y="2"/>
                  </a:lnTo>
                  <a:lnTo>
                    <a:pt x="150" y="8"/>
                  </a:lnTo>
                  <a:lnTo>
                    <a:pt x="169" y="18"/>
                  </a:lnTo>
                  <a:lnTo>
                    <a:pt x="186" y="32"/>
                  </a:lnTo>
                  <a:lnTo>
                    <a:pt x="469" y="316"/>
                  </a:lnTo>
                  <a:lnTo>
                    <a:pt x="752" y="32"/>
                  </a:lnTo>
                  <a:lnTo>
                    <a:pt x="769" y="18"/>
                  </a:lnTo>
                  <a:lnTo>
                    <a:pt x="788" y="8"/>
                  </a:lnTo>
                  <a:lnTo>
                    <a:pt x="808" y="2"/>
                  </a:lnTo>
                  <a:lnTo>
                    <a:pt x="829" y="0"/>
                  </a:lnTo>
                  <a:lnTo>
                    <a:pt x="850" y="2"/>
                  </a:lnTo>
                  <a:lnTo>
                    <a:pt x="871" y="8"/>
                  </a:lnTo>
                  <a:lnTo>
                    <a:pt x="889" y="18"/>
                  </a:lnTo>
                  <a:lnTo>
                    <a:pt x="906" y="32"/>
                  </a:lnTo>
                  <a:lnTo>
                    <a:pt x="920" y="49"/>
                  </a:lnTo>
                  <a:lnTo>
                    <a:pt x="930" y="68"/>
                  </a:lnTo>
                  <a:lnTo>
                    <a:pt x="936" y="88"/>
                  </a:lnTo>
                  <a:lnTo>
                    <a:pt x="938" y="109"/>
                  </a:lnTo>
                  <a:lnTo>
                    <a:pt x="936" y="130"/>
                  </a:lnTo>
                  <a:lnTo>
                    <a:pt x="930" y="150"/>
                  </a:lnTo>
                  <a:lnTo>
                    <a:pt x="920" y="169"/>
                  </a:lnTo>
                  <a:lnTo>
                    <a:pt x="906" y="186"/>
                  </a:lnTo>
                  <a:lnTo>
                    <a:pt x="623" y="469"/>
                  </a:lnTo>
                  <a:lnTo>
                    <a:pt x="906" y="752"/>
                  </a:lnTo>
                  <a:lnTo>
                    <a:pt x="920" y="770"/>
                  </a:lnTo>
                  <a:lnTo>
                    <a:pt x="930" y="788"/>
                  </a:lnTo>
                  <a:lnTo>
                    <a:pt x="936" y="809"/>
                  </a:lnTo>
                  <a:lnTo>
                    <a:pt x="938" y="830"/>
                  </a:lnTo>
                  <a:lnTo>
                    <a:pt x="936" y="851"/>
                  </a:lnTo>
                  <a:lnTo>
                    <a:pt x="930" y="870"/>
                  </a:lnTo>
                  <a:lnTo>
                    <a:pt x="920" y="890"/>
                  </a:lnTo>
                  <a:lnTo>
                    <a:pt x="906" y="907"/>
                  </a:lnTo>
                  <a:lnTo>
                    <a:pt x="889" y="921"/>
                  </a:lnTo>
                  <a:lnTo>
                    <a:pt x="871" y="931"/>
                  </a:lnTo>
                  <a:lnTo>
                    <a:pt x="850" y="937"/>
                  </a:lnTo>
                  <a:lnTo>
                    <a:pt x="829" y="939"/>
                  </a:lnTo>
                  <a:lnTo>
                    <a:pt x="808" y="937"/>
                  </a:lnTo>
                  <a:lnTo>
                    <a:pt x="788" y="931"/>
                  </a:lnTo>
                  <a:lnTo>
                    <a:pt x="769" y="921"/>
                  </a:lnTo>
                  <a:lnTo>
                    <a:pt x="752" y="907"/>
                  </a:lnTo>
                  <a:lnTo>
                    <a:pt x="469" y="624"/>
                  </a:lnTo>
                  <a:lnTo>
                    <a:pt x="186" y="907"/>
                  </a:lnTo>
                  <a:lnTo>
                    <a:pt x="169" y="921"/>
                  </a:lnTo>
                  <a:lnTo>
                    <a:pt x="150" y="931"/>
                  </a:lnTo>
                  <a:lnTo>
                    <a:pt x="130" y="937"/>
                  </a:lnTo>
                  <a:lnTo>
                    <a:pt x="109" y="939"/>
                  </a:lnTo>
                  <a:lnTo>
                    <a:pt x="88" y="937"/>
                  </a:lnTo>
                  <a:lnTo>
                    <a:pt x="68" y="931"/>
                  </a:lnTo>
                  <a:lnTo>
                    <a:pt x="49" y="921"/>
                  </a:lnTo>
                  <a:lnTo>
                    <a:pt x="32" y="907"/>
                  </a:lnTo>
                  <a:lnTo>
                    <a:pt x="18" y="890"/>
                  </a:lnTo>
                  <a:lnTo>
                    <a:pt x="8" y="870"/>
                  </a:lnTo>
                  <a:lnTo>
                    <a:pt x="2" y="851"/>
                  </a:lnTo>
                  <a:lnTo>
                    <a:pt x="0" y="830"/>
                  </a:lnTo>
                  <a:lnTo>
                    <a:pt x="2" y="809"/>
                  </a:lnTo>
                  <a:lnTo>
                    <a:pt x="8" y="788"/>
                  </a:lnTo>
                  <a:lnTo>
                    <a:pt x="18" y="770"/>
                  </a:lnTo>
                  <a:lnTo>
                    <a:pt x="32" y="752"/>
                  </a:lnTo>
                  <a:lnTo>
                    <a:pt x="315" y="469"/>
                  </a:lnTo>
                  <a:lnTo>
                    <a:pt x="32" y="186"/>
                  </a:lnTo>
                  <a:lnTo>
                    <a:pt x="18" y="169"/>
                  </a:lnTo>
                  <a:lnTo>
                    <a:pt x="8" y="150"/>
                  </a:lnTo>
                  <a:lnTo>
                    <a:pt x="2" y="130"/>
                  </a:lnTo>
                  <a:lnTo>
                    <a:pt x="0" y="109"/>
                  </a:lnTo>
                  <a:lnTo>
                    <a:pt x="2" y="88"/>
                  </a:lnTo>
                  <a:lnTo>
                    <a:pt x="8" y="68"/>
                  </a:lnTo>
                  <a:lnTo>
                    <a:pt x="18" y="49"/>
                  </a:lnTo>
                  <a:lnTo>
                    <a:pt x="32" y="32"/>
                  </a:lnTo>
                  <a:lnTo>
                    <a:pt x="49" y="18"/>
                  </a:lnTo>
                  <a:lnTo>
                    <a:pt x="68" y="8"/>
                  </a:lnTo>
                  <a:lnTo>
                    <a:pt x="88" y="2"/>
                  </a:lnTo>
                  <a:lnTo>
                    <a:pt x="1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" name="Freeform 122"/>
            <p:cNvSpPr>
              <a:spLocks/>
            </p:cNvSpPr>
            <p:nvPr/>
          </p:nvSpPr>
          <p:spPr bwMode="auto">
            <a:xfrm>
              <a:off x="4024" y="2463"/>
              <a:ext cx="63" cy="63"/>
            </a:xfrm>
            <a:custGeom>
              <a:avLst/>
              <a:gdLst>
                <a:gd name="T0" fmla="*/ 129 w 937"/>
                <a:gd name="T1" fmla="*/ 2 h 940"/>
                <a:gd name="T2" fmla="*/ 168 w 937"/>
                <a:gd name="T3" fmla="*/ 18 h 940"/>
                <a:gd name="T4" fmla="*/ 468 w 937"/>
                <a:gd name="T5" fmla="*/ 315 h 940"/>
                <a:gd name="T6" fmla="*/ 769 w 937"/>
                <a:gd name="T7" fmla="*/ 18 h 940"/>
                <a:gd name="T8" fmla="*/ 808 w 937"/>
                <a:gd name="T9" fmla="*/ 2 h 940"/>
                <a:gd name="T10" fmla="*/ 849 w 937"/>
                <a:gd name="T11" fmla="*/ 2 h 940"/>
                <a:gd name="T12" fmla="*/ 889 w 937"/>
                <a:gd name="T13" fmla="*/ 18 h 940"/>
                <a:gd name="T14" fmla="*/ 920 w 937"/>
                <a:gd name="T15" fmla="*/ 50 h 940"/>
                <a:gd name="T16" fmla="*/ 935 w 937"/>
                <a:gd name="T17" fmla="*/ 88 h 940"/>
                <a:gd name="T18" fmla="*/ 935 w 937"/>
                <a:gd name="T19" fmla="*/ 130 h 940"/>
                <a:gd name="T20" fmla="*/ 920 w 937"/>
                <a:gd name="T21" fmla="*/ 169 h 940"/>
                <a:gd name="T22" fmla="*/ 622 w 937"/>
                <a:gd name="T23" fmla="*/ 470 h 940"/>
                <a:gd name="T24" fmla="*/ 920 w 937"/>
                <a:gd name="T25" fmla="*/ 770 h 940"/>
                <a:gd name="T26" fmla="*/ 935 w 937"/>
                <a:gd name="T27" fmla="*/ 809 h 940"/>
                <a:gd name="T28" fmla="*/ 935 w 937"/>
                <a:gd name="T29" fmla="*/ 851 h 940"/>
                <a:gd name="T30" fmla="*/ 920 w 937"/>
                <a:gd name="T31" fmla="*/ 890 h 940"/>
                <a:gd name="T32" fmla="*/ 889 w 937"/>
                <a:gd name="T33" fmla="*/ 921 h 940"/>
                <a:gd name="T34" fmla="*/ 849 w 937"/>
                <a:gd name="T35" fmla="*/ 937 h 940"/>
                <a:gd name="T36" fmla="*/ 808 w 937"/>
                <a:gd name="T37" fmla="*/ 937 h 940"/>
                <a:gd name="T38" fmla="*/ 769 w 937"/>
                <a:gd name="T39" fmla="*/ 921 h 940"/>
                <a:gd name="T40" fmla="*/ 468 w 937"/>
                <a:gd name="T41" fmla="*/ 624 h 940"/>
                <a:gd name="T42" fmla="*/ 168 w 937"/>
                <a:gd name="T43" fmla="*/ 921 h 940"/>
                <a:gd name="T44" fmla="*/ 129 w 937"/>
                <a:gd name="T45" fmla="*/ 937 h 940"/>
                <a:gd name="T46" fmla="*/ 88 w 937"/>
                <a:gd name="T47" fmla="*/ 937 h 940"/>
                <a:gd name="T48" fmla="*/ 48 w 937"/>
                <a:gd name="T49" fmla="*/ 921 h 940"/>
                <a:gd name="T50" fmla="*/ 17 w 937"/>
                <a:gd name="T51" fmla="*/ 890 h 940"/>
                <a:gd name="T52" fmla="*/ 2 w 937"/>
                <a:gd name="T53" fmla="*/ 851 h 940"/>
                <a:gd name="T54" fmla="*/ 2 w 937"/>
                <a:gd name="T55" fmla="*/ 809 h 940"/>
                <a:gd name="T56" fmla="*/ 17 w 937"/>
                <a:gd name="T57" fmla="*/ 770 h 940"/>
                <a:gd name="T58" fmla="*/ 315 w 937"/>
                <a:gd name="T59" fmla="*/ 470 h 940"/>
                <a:gd name="T60" fmla="*/ 17 w 937"/>
                <a:gd name="T61" fmla="*/ 169 h 940"/>
                <a:gd name="T62" fmla="*/ 2 w 937"/>
                <a:gd name="T63" fmla="*/ 130 h 940"/>
                <a:gd name="T64" fmla="*/ 2 w 937"/>
                <a:gd name="T65" fmla="*/ 89 h 940"/>
                <a:gd name="T66" fmla="*/ 17 w 937"/>
                <a:gd name="T67" fmla="*/ 50 h 940"/>
                <a:gd name="T68" fmla="*/ 48 w 937"/>
                <a:gd name="T69" fmla="*/ 18 h 940"/>
                <a:gd name="T70" fmla="*/ 88 w 937"/>
                <a:gd name="T71" fmla="*/ 2 h 9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37" h="940">
                  <a:moveTo>
                    <a:pt x="108" y="0"/>
                  </a:moveTo>
                  <a:lnTo>
                    <a:pt x="129" y="2"/>
                  </a:lnTo>
                  <a:lnTo>
                    <a:pt x="149" y="8"/>
                  </a:lnTo>
                  <a:lnTo>
                    <a:pt x="168" y="18"/>
                  </a:lnTo>
                  <a:lnTo>
                    <a:pt x="185" y="32"/>
                  </a:lnTo>
                  <a:lnTo>
                    <a:pt x="468" y="315"/>
                  </a:lnTo>
                  <a:lnTo>
                    <a:pt x="751" y="32"/>
                  </a:lnTo>
                  <a:lnTo>
                    <a:pt x="769" y="18"/>
                  </a:lnTo>
                  <a:lnTo>
                    <a:pt x="787" y="8"/>
                  </a:lnTo>
                  <a:lnTo>
                    <a:pt x="808" y="2"/>
                  </a:lnTo>
                  <a:lnTo>
                    <a:pt x="829" y="0"/>
                  </a:lnTo>
                  <a:lnTo>
                    <a:pt x="849" y="2"/>
                  </a:lnTo>
                  <a:lnTo>
                    <a:pt x="869" y="8"/>
                  </a:lnTo>
                  <a:lnTo>
                    <a:pt x="889" y="18"/>
                  </a:lnTo>
                  <a:lnTo>
                    <a:pt x="905" y="32"/>
                  </a:lnTo>
                  <a:lnTo>
                    <a:pt x="920" y="50"/>
                  </a:lnTo>
                  <a:lnTo>
                    <a:pt x="929" y="68"/>
                  </a:lnTo>
                  <a:lnTo>
                    <a:pt x="935" y="88"/>
                  </a:lnTo>
                  <a:lnTo>
                    <a:pt x="937" y="110"/>
                  </a:lnTo>
                  <a:lnTo>
                    <a:pt x="935" y="130"/>
                  </a:lnTo>
                  <a:lnTo>
                    <a:pt x="929" y="150"/>
                  </a:lnTo>
                  <a:lnTo>
                    <a:pt x="920" y="169"/>
                  </a:lnTo>
                  <a:lnTo>
                    <a:pt x="905" y="186"/>
                  </a:lnTo>
                  <a:lnTo>
                    <a:pt x="622" y="470"/>
                  </a:lnTo>
                  <a:lnTo>
                    <a:pt x="905" y="753"/>
                  </a:lnTo>
                  <a:lnTo>
                    <a:pt x="920" y="770"/>
                  </a:lnTo>
                  <a:lnTo>
                    <a:pt x="929" y="789"/>
                  </a:lnTo>
                  <a:lnTo>
                    <a:pt x="935" y="809"/>
                  </a:lnTo>
                  <a:lnTo>
                    <a:pt x="937" y="830"/>
                  </a:lnTo>
                  <a:lnTo>
                    <a:pt x="935" y="851"/>
                  </a:lnTo>
                  <a:lnTo>
                    <a:pt x="929" y="871"/>
                  </a:lnTo>
                  <a:lnTo>
                    <a:pt x="920" y="890"/>
                  </a:lnTo>
                  <a:lnTo>
                    <a:pt x="905" y="907"/>
                  </a:lnTo>
                  <a:lnTo>
                    <a:pt x="889" y="921"/>
                  </a:lnTo>
                  <a:lnTo>
                    <a:pt x="869" y="931"/>
                  </a:lnTo>
                  <a:lnTo>
                    <a:pt x="849" y="937"/>
                  </a:lnTo>
                  <a:lnTo>
                    <a:pt x="829" y="940"/>
                  </a:lnTo>
                  <a:lnTo>
                    <a:pt x="808" y="937"/>
                  </a:lnTo>
                  <a:lnTo>
                    <a:pt x="787" y="931"/>
                  </a:lnTo>
                  <a:lnTo>
                    <a:pt x="769" y="921"/>
                  </a:lnTo>
                  <a:lnTo>
                    <a:pt x="751" y="907"/>
                  </a:lnTo>
                  <a:lnTo>
                    <a:pt x="468" y="624"/>
                  </a:lnTo>
                  <a:lnTo>
                    <a:pt x="185" y="907"/>
                  </a:lnTo>
                  <a:lnTo>
                    <a:pt x="168" y="921"/>
                  </a:lnTo>
                  <a:lnTo>
                    <a:pt x="149" y="931"/>
                  </a:lnTo>
                  <a:lnTo>
                    <a:pt x="129" y="937"/>
                  </a:lnTo>
                  <a:lnTo>
                    <a:pt x="108" y="940"/>
                  </a:lnTo>
                  <a:lnTo>
                    <a:pt x="88" y="937"/>
                  </a:lnTo>
                  <a:lnTo>
                    <a:pt x="67" y="931"/>
                  </a:lnTo>
                  <a:lnTo>
                    <a:pt x="48" y="921"/>
                  </a:lnTo>
                  <a:lnTo>
                    <a:pt x="32" y="907"/>
                  </a:lnTo>
                  <a:lnTo>
                    <a:pt x="17" y="890"/>
                  </a:lnTo>
                  <a:lnTo>
                    <a:pt x="7" y="871"/>
                  </a:lnTo>
                  <a:lnTo>
                    <a:pt x="2" y="851"/>
                  </a:lnTo>
                  <a:lnTo>
                    <a:pt x="0" y="830"/>
                  </a:lnTo>
                  <a:lnTo>
                    <a:pt x="2" y="809"/>
                  </a:lnTo>
                  <a:lnTo>
                    <a:pt x="7" y="789"/>
                  </a:lnTo>
                  <a:lnTo>
                    <a:pt x="17" y="770"/>
                  </a:lnTo>
                  <a:lnTo>
                    <a:pt x="32" y="753"/>
                  </a:lnTo>
                  <a:lnTo>
                    <a:pt x="315" y="470"/>
                  </a:lnTo>
                  <a:lnTo>
                    <a:pt x="32" y="186"/>
                  </a:lnTo>
                  <a:lnTo>
                    <a:pt x="17" y="169"/>
                  </a:lnTo>
                  <a:lnTo>
                    <a:pt x="7" y="150"/>
                  </a:lnTo>
                  <a:lnTo>
                    <a:pt x="2" y="130"/>
                  </a:lnTo>
                  <a:lnTo>
                    <a:pt x="0" y="110"/>
                  </a:lnTo>
                  <a:lnTo>
                    <a:pt x="2" y="89"/>
                  </a:lnTo>
                  <a:lnTo>
                    <a:pt x="7" y="68"/>
                  </a:lnTo>
                  <a:lnTo>
                    <a:pt x="17" y="50"/>
                  </a:lnTo>
                  <a:lnTo>
                    <a:pt x="32" y="32"/>
                  </a:lnTo>
                  <a:lnTo>
                    <a:pt x="48" y="18"/>
                  </a:lnTo>
                  <a:lnTo>
                    <a:pt x="67" y="8"/>
                  </a:lnTo>
                  <a:lnTo>
                    <a:pt x="88" y="2"/>
                  </a:lnTo>
                  <a:lnTo>
                    <a:pt x="1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7" name="Freeform 123"/>
            <p:cNvSpPr>
              <a:spLocks/>
            </p:cNvSpPr>
            <p:nvPr/>
          </p:nvSpPr>
          <p:spPr bwMode="auto">
            <a:xfrm>
              <a:off x="3951" y="2336"/>
              <a:ext cx="136" cy="124"/>
            </a:xfrm>
            <a:custGeom>
              <a:avLst/>
              <a:gdLst>
                <a:gd name="T0" fmla="*/ 1506 w 2041"/>
                <a:gd name="T1" fmla="*/ 0 h 1846"/>
                <a:gd name="T2" fmla="*/ 1547 w 2041"/>
                <a:gd name="T3" fmla="*/ 14 h 1846"/>
                <a:gd name="T4" fmla="*/ 2004 w 2041"/>
                <a:gd name="T5" fmla="*/ 409 h 1846"/>
                <a:gd name="T6" fmla="*/ 2031 w 2041"/>
                <a:gd name="T7" fmla="*/ 443 h 1846"/>
                <a:gd name="T8" fmla="*/ 2041 w 2041"/>
                <a:gd name="T9" fmla="*/ 484 h 1846"/>
                <a:gd name="T10" fmla="*/ 2036 w 2041"/>
                <a:gd name="T11" fmla="*/ 525 h 1846"/>
                <a:gd name="T12" fmla="*/ 2015 w 2041"/>
                <a:gd name="T13" fmla="*/ 563 h 1846"/>
                <a:gd name="T14" fmla="*/ 1615 w 2041"/>
                <a:gd name="T15" fmla="*/ 1018 h 1846"/>
                <a:gd name="T16" fmla="*/ 1574 w 2041"/>
                <a:gd name="T17" fmla="*/ 1038 h 1846"/>
                <a:gd name="T18" fmla="*/ 1532 w 2041"/>
                <a:gd name="T19" fmla="*/ 1038 h 1846"/>
                <a:gd name="T20" fmla="*/ 1496 w 2041"/>
                <a:gd name="T21" fmla="*/ 1024 h 1846"/>
                <a:gd name="T22" fmla="*/ 1464 w 2041"/>
                <a:gd name="T23" fmla="*/ 997 h 1846"/>
                <a:gd name="T24" fmla="*/ 1445 w 2041"/>
                <a:gd name="T25" fmla="*/ 959 h 1846"/>
                <a:gd name="T26" fmla="*/ 1443 w 2041"/>
                <a:gd name="T27" fmla="*/ 917 h 1846"/>
                <a:gd name="T28" fmla="*/ 1455 w 2041"/>
                <a:gd name="T29" fmla="*/ 877 h 1846"/>
                <a:gd name="T30" fmla="*/ 1685 w 2041"/>
                <a:gd name="T31" fmla="*/ 609 h 1846"/>
                <a:gd name="T32" fmla="*/ 1479 w 2041"/>
                <a:gd name="T33" fmla="*/ 646 h 1846"/>
                <a:gd name="T34" fmla="*/ 1286 w 2041"/>
                <a:gd name="T35" fmla="*/ 702 h 1846"/>
                <a:gd name="T36" fmla="*/ 1106 w 2041"/>
                <a:gd name="T37" fmla="*/ 777 h 1846"/>
                <a:gd name="T38" fmla="*/ 938 w 2041"/>
                <a:gd name="T39" fmla="*/ 872 h 1846"/>
                <a:gd name="T40" fmla="*/ 784 w 2041"/>
                <a:gd name="T41" fmla="*/ 986 h 1846"/>
                <a:gd name="T42" fmla="*/ 642 w 2041"/>
                <a:gd name="T43" fmla="*/ 1119 h 1846"/>
                <a:gd name="T44" fmla="*/ 513 w 2041"/>
                <a:gd name="T45" fmla="*/ 1271 h 1846"/>
                <a:gd name="T46" fmla="*/ 428 w 2041"/>
                <a:gd name="T47" fmla="*/ 1394 h 1846"/>
                <a:gd name="T48" fmla="*/ 360 w 2041"/>
                <a:gd name="T49" fmla="*/ 1514 h 1846"/>
                <a:gd name="T50" fmla="*/ 305 w 2041"/>
                <a:gd name="T51" fmla="*/ 1626 h 1846"/>
                <a:gd name="T52" fmla="*/ 263 w 2041"/>
                <a:gd name="T53" fmla="*/ 1726 h 1846"/>
                <a:gd name="T54" fmla="*/ 232 w 2041"/>
                <a:gd name="T55" fmla="*/ 1810 h 1846"/>
                <a:gd name="T56" fmla="*/ 171 w 2041"/>
                <a:gd name="T57" fmla="*/ 1832 h 1846"/>
                <a:gd name="T58" fmla="*/ 67 w 2041"/>
                <a:gd name="T59" fmla="*/ 1822 h 1846"/>
                <a:gd name="T60" fmla="*/ 0 w 2041"/>
                <a:gd name="T61" fmla="*/ 1826 h 1846"/>
                <a:gd name="T62" fmla="*/ 20 w 2041"/>
                <a:gd name="T63" fmla="*/ 1760 h 1846"/>
                <a:gd name="T64" fmla="*/ 49 w 2041"/>
                <a:gd name="T65" fmla="*/ 1675 h 1846"/>
                <a:gd name="T66" fmla="*/ 89 w 2041"/>
                <a:gd name="T67" fmla="*/ 1574 h 1846"/>
                <a:gd name="T68" fmla="*/ 141 w 2041"/>
                <a:gd name="T69" fmla="*/ 1461 h 1846"/>
                <a:gd name="T70" fmla="*/ 208 w 2041"/>
                <a:gd name="T71" fmla="*/ 1339 h 1846"/>
                <a:gd name="T72" fmla="*/ 287 w 2041"/>
                <a:gd name="T73" fmla="*/ 1212 h 1846"/>
                <a:gd name="T74" fmla="*/ 369 w 2041"/>
                <a:gd name="T75" fmla="*/ 1101 h 1846"/>
                <a:gd name="T76" fmla="*/ 448 w 2041"/>
                <a:gd name="T77" fmla="*/ 1008 h 1846"/>
                <a:gd name="T78" fmla="*/ 539 w 2041"/>
                <a:gd name="T79" fmla="*/ 914 h 1846"/>
                <a:gd name="T80" fmla="*/ 642 w 2041"/>
                <a:gd name="T81" fmla="*/ 822 h 1846"/>
                <a:gd name="T82" fmla="*/ 758 w 2041"/>
                <a:gd name="T83" fmla="*/ 733 h 1846"/>
                <a:gd name="T84" fmla="*/ 887 w 2041"/>
                <a:gd name="T85" fmla="*/ 650 h 1846"/>
                <a:gd name="T86" fmla="*/ 1032 w 2041"/>
                <a:gd name="T87" fmla="*/ 573 h 1846"/>
                <a:gd name="T88" fmla="*/ 1190 w 2041"/>
                <a:gd name="T89" fmla="*/ 507 h 1846"/>
                <a:gd name="T90" fmla="*/ 1364 w 2041"/>
                <a:gd name="T91" fmla="*/ 452 h 1846"/>
                <a:gd name="T92" fmla="*/ 1554 w 2041"/>
                <a:gd name="T93" fmla="*/ 409 h 1846"/>
                <a:gd name="T94" fmla="*/ 1422 w 2041"/>
                <a:gd name="T95" fmla="*/ 191 h 1846"/>
                <a:gd name="T96" fmla="*/ 1395 w 2041"/>
                <a:gd name="T97" fmla="*/ 157 h 1846"/>
                <a:gd name="T98" fmla="*/ 1385 w 2041"/>
                <a:gd name="T99" fmla="*/ 117 h 1846"/>
                <a:gd name="T100" fmla="*/ 1390 w 2041"/>
                <a:gd name="T101" fmla="*/ 75 h 1846"/>
                <a:gd name="T102" fmla="*/ 1411 w 2041"/>
                <a:gd name="T103" fmla="*/ 38 h 1846"/>
                <a:gd name="T104" fmla="*/ 1445 w 2041"/>
                <a:gd name="T105" fmla="*/ 11 h 1846"/>
                <a:gd name="T106" fmla="*/ 1485 w 2041"/>
                <a:gd name="T107" fmla="*/ 0 h 18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41" h="1846">
                  <a:moveTo>
                    <a:pt x="1485" y="0"/>
                  </a:moveTo>
                  <a:lnTo>
                    <a:pt x="1506" y="0"/>
                  </a:lnTo>
                  <a:lnTo>
                    <a:pt x="1527" y="6"/>
                  </a:lnTo>
                  <a:lnTo>
                    <a:pt x="1547" y="14"/>
                  </a:lnTo>
                  <a:lnTo>
                    <a:pt x="1564" y="26"/>
                  </a:lnTo>
                  <a:lnTo>
                    <a:pt x="2004" y="409"/>
                  </a:lnTo>
                  <a:lnTo>
                    <a:pt x="2019" y="425"/>
                  </a:lnTo>
                  <a:lnTo>
                    <a:pt x="2031" y="443"/>
                  </a:lnTo>
                  <a:lnTo>
                    <a:pt x="2038" y="463"/>
                  </a:lnTo>
                  <a:lnTo>
                    <a:pt x="2041" y="484"/>
                  </a:lnTo>
                  <a:lnTo>
                    <a:pt x="2041" y="505"/>
                  </a:lnTo>
                  <a:lnTo>
                    <a:pt x="2036" y="525"/>
                  </a:lnTo>
                  <a:lnTo>
                    <a:pt x="2027" y="544"/>
                  </a:lnTo>
                  <a:lnTo>
                    <a:pt x="2015" y="563"/>
                  </a:lnTo>
                  <a:lnTo>
                    <a:pt x="1633" y="1002"/>
                  </a:lnTo>
                  <a:lnTo>
                    <a:pt x="1615" y="1018"/>
                  </a:lnTo>
                  <a:lnTo>
                    <a:pt x="1595" y="1030"/>
                  </a:lnTo>
                  <a:lnTo>
                    <a:pt x="1574" y="1038"/>
                  </a:lnTo>
                  <a:lnTo>
                    <a:pt x="1551" y="1040"/>
                  </a:lnTo>
                  <a:lnTo>
                    <a:pt x="1532" y="1038"/>
                  </a:lnTo>
                  <a:lnTo>
                    <a:pt x="1513" y="1032"/>
                  </a:lnTo>
                  <a:lnTo>
                    <a:pt x="1496" y="1024"/>
                  </a:lnTo>
                  <a:lnTo>
                    <a:pt x="1479" y="1013"/>
                  </a:lnTo>
                  <a:lnTo>
                    <a:pt x="1464" y="997"/>
                  </a:lnTo>
                  <a:lnTo>
                    <a:pt x="1453" y="979"/>
                  </a:lnTo>
                  <a:lnTo>
                    <a:pt x="1445" y="959"/>
                  </a:lnTo>
                  <a:lnTo>
                    <a:pt x="1442" y="938"/>
                  </a:lnTo>
                  <a:lnTo>
                    <a:pt x="1443" y="917"/>
                  </a:lnTo>
                  <a:lnTo>
                    <a:pt x="1447" y="897"/>
                  </a:lnTo>
                  <a:lnTo>
                    <a:pt x="1455" y="877"/>
                  </a:lnTo>
                  <a:lnTo>
                    <a:pt x="1469" y="859"/>
                  </a:lnTo>
                  <a:lnTo>
                    <a:pt x="1685" y="609"/>
                  </a:lnTo>
                  <a:lnTo>
                    <a:pt x="1581" y="625"/>
                  </a:lnTo>
                  <a:lnTo>
                    <a:pt x="1479" y="646"/>
                  </a:lnTo>
                  <a:lnTo>
                    <a:pt x="1382" y="672"/>
                  </a:lnTo>
                  <a:lnTo>
                    <a:pt x="1286" y="702"/>
                  </a:lnTo>
                  <a:lnTo>
                    <a:pt x="1194" y="737"/>
                  </a:lnTo>
                  <a:lnTo>
                    <a:pt x="1106" y="777"/>
                  </a:lnTo>
                  <a:lnTo>
                    <a:pt x="1020" y="822"/>
                  </a:lnTo>
                  <a:lnTo>
                    <a:pt x="938" y="872"/>
                  </a:lnTo>
                  <a:lnTo>
                    <a:pt x="859" y="927"/>
                  </a:lnTo>
                  <a:lnTo>
                    <a:pt x="784" y="986"/>
                  </a:lnTo>
                  <a:lnTo>
                    <a:pt x="711" y="1050"/>
                  </a:lnTo>
                  <a:lnTo>
                    <a:pt x="642" y="1119"/>
                  </a:lnTo>
                  <a:lnTo>
                    <a:pt x="577" y="1192"/>
                  </a:lnTo>
                  <a:lnTo>
                    <a:pt x="513" y="1271"/>
                  </a:lnTo>
                  <a:lnTo>
                    <a:pt x="469" y="1332"/>
                  </a:lnTo>
                  <a:lnTo>
                    <a:pt x="428" y="1394"/>
                  </a:lnTo>
                  <a:lnTo>
                    <a:pt x="392" y="1455"/>
                  </a:lnTo>
                  <a:lnTo>
                    <a:pt x="360" y="1514"/>
                  </a:lnTo>
                  <a:lnTo>
                    <a:pt x="330" y="1571"/>
                  </a:lnTo>
                  <a:lnTo>
                    <a:pt x="305" y="1626"/>
                  </a:lnTo>
                  <a:lnTo>
                    <a:pt x="282" y="1678"/>
                  </a:lnTo>
                  <a:lnTo>
                    <a:pt x="263" y="1726"/>
                  </a:lnTo>
                  <a:lnTo>
                    <a:pt x="246" y="1771"/>
                  </a:lnTo>
                  <a:lnTo>
                    <a:pt x="232" y="1810"/>
                  </a:lnTo>
                  <a:lnTo>
                    <a:pt x="221" y="1846"/>
                  </a:lnTo>
                  <a:lnTo>
                    <a:pt x="171" y="1832"/>
                  </a:lnTo>
                  <a:lnTo>
                    <a:pt x="120" y="1824"/>
                  </a:lnTo>
                  <a:lnTo>
                    <a:pt x="67" y="1822"/>
                  </a:lnTo>
                  <a:lnTo>
                    <a:pt x="33" y="1823"/>
                  </a:lnTo>
                  <a:lnTo>
                    <a:pt x="0" y="1826"/>
                  </a:lnTo>
                  <a:lnTo>
                    <a:pt x="9" y="1795"/>
                  </a:lnTo>
                  <a:lnTo>
                    <a:pt x="20" y="1760"/>
                  </a:lnTo>
                  <a:lnTo>
                    <a:pt x="33" y="1719"/>
                  </a:lnTo>
                  <a:lnTo>
                    <a:pt x="49" y="1675"/>
                  </a:lnTo>
                  <a:lnTo>
                    <a:pt x="68" y="1626"/>
                  </a:lnTo>
                  <a:lnTo>
                    <a:pt x="89" y="1574"/>
                  </a:lnTo>
                  <a:lnTo>
                    <a:pt x="113" y="1518"/>
                  </a:lnTo>
                  <a:lnTo>
                    <a:pt x="141" y="1461"/>
                  </a:lnTo>
                  <a:lnTo>
                    <a:pt x="172" y="1401"/>
                  </a:lnTo>
                  <a:lnTo>
                    <a:pt x="208" y="1339"/>
                  </a:lnTo>
                  <a:lnTo>
                    <a:pt x="246" y="1276"/>
                  </a:lnTo>
                  <a:lnTo>
                    <a:pt x="287" y="1212"/>
                  </a:lnTo>
                  <a:lnTo>
                    <a:pt x="334" y="1148"/>
                  </a:lnTo>
                  <a:lnTo>
                    <a:pt x="369" y="1101"/>
                  </a:lnTo>
                  <a:lnTo>
                    <a:pt x="408" y="1054"/>
                  </a:lnTo>
                  <a:lnTo>
                    <a:pt x="448" y="1008"/>
                  </a:lnTo>
                  <a:lnTo>
                    <a:pt x="493" y="961"/>
                  </a:lnTo>
                  <a:lnTo>
                    <a:pt x="539" y="914"/>
                  </a:lnTo>
                  <a:lnTo>
                    <a:pt x="589" y="868"/>
                  </a:lnTo>
                  <a:lnTo>
                    <a:pt x="642" y="822"/>
                  </a:lnTo>
                  <a:lnTo>
                    <a:pt x="699" y="776"/>
                  </a:lnTo>
                  <a:lnTo>
                    <a:pt x="758" y="733"/>
                  </a:lnTo>
                  <a:lnTo>
                    <a:pt x="821" y="690"/>
                  </a:lnTo>
                  <a:lnTo>
                    <a:pt x="887" y="650"/>
                  </a:lnTo>
                  <a:lnTo>
                    <a:pt x="958" y="610"/>
                  </a:lnTo>
                  <a:lnTo>
                    <a:pt x="1032" y="573"/>
                  </a:lnTo>
                  <a:lnTo>
                    <a:pt x="1109" y="539"/>
                  </a:lnTo>
                  <a:lnTo>
                    <a:pt x="1190" y="507"/>
                  </a:lnTo>
                  <a:lnTo>
                    <a:pt x="1275" y="478"/>
                  </a:lnTo>
                  <a:lnTo>
                    <a:pt x="1364" y="452"/>
                  </a:lnTo>
                  <a:lnTo>
                    <a:pt x="1456" y="429"/>
                  </a:lnTo>
                  <a:lnTo>
                    <a:pt x="1554" y="409"/>
                  </a:lnTo>
                  <a:lnTo>
                    <a:pt x="1654" y="394"/>
                  </a:lnTo>
                  <a:lnTo>
                    <a:pt x="1422" y="191"/>
                  </a:lnTo>
                  <a:lnTo>
                    <a:pt x="1407" y="175"/>
                  </a:lnTo>
                  <a:lnTo>
                    <a:pt x="1395" y="157"/>
                  </a:lnTo>
                  <a:lnTo>
                    <a:pt x="1388" y="137"/>
                  </a:lnTo>
                  <a:lnTo>
                    <a:pt x="1385" y="117"/>
                  </a:lnTo>
                  <a:lnTo>
                    <a:pt x="1385" y="96"/>
                  </a:lnTo>
                  <a:lnTo>
                    <a:pt x="1390" y="75"/>
                  </a:lnTo>
                  <a:lnTo>
                    <a:pt x="1398" y="55"/>
                  </a:lnTo>
                  <a:lnTo>
                    <a:pt x="1411" y="38"/>
                  </a:lnTo>
                  <a:lnTo>
                    <a:pt x="1427" y="22"/>
                  </a:lnTo>
                  <a:lnTo>
                    <a:pt x="1445" y="11"/>
                  </a:lnTo>
                  <a:lnTo>
                    <a:pt x="1465" y="4"/>
                  </a:lnTo>
                  <a:lnTo>
                    <a:pt x="14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8" name="Freeform 124"/>
            <p:cNvSpPr>
              <a:spLocks/>
            </p:cNvSpPr>
            <p:nvPr/>
          </p:nvSpPr>
          <p:spPr bwMode="auto">
            <a:xfrm>
              <a:off x="3934" y="2470"/>
              <a:ext cx="43" cy="43"/>
            </a:xfrm>
            <a:custGeom>
              <a:avLst/>
              <a:gdLst>
                <a:gd name="T0" fmla="*/ 323 w 644"/>
                <a:gd name="T1" fmla="*/ 0 h 644"/>
                <a:gd name="T2" fmla="*/ 366 w 644"/>
                <a:gd name="T3" fmla="*/ 3 h 644"/>
                <a:gd name="T4" fmla="*/ 408 w 644"/>
                <a:gd name="T5" fmla="*/ 12 h 644"/>
                <a:gd name="T6" fmla="*/ 448 w 644"/>
                <a:gd name="T7" fmla="*/ 25 h 644"/>
                <a:gd name="T8" fmla="*/ 485 w 644"/>
                <a:gd name="T9" fmla="*/ 44 h 644"/>
                <a:gd name="T10" fmla="*/ 520 w 644"/>
                <a:gd name="T11" fmla="*/ 68 h 644"/>
                <a:gd name="T12" fmla="*/ 550 w 644"/>
                <a:gd name="T13" fmla="*/ 95 h 644"/>
                <a:gd name="T14" fmla="*/ 578 w 644"/>
                <a:gd name="T15" fmla="*/ 126 h 644"/>
                <a:gd name="T16" fmla="*/ 600 w 644"/>
                <a:gd name="T17" fmla="*/ 160 h 644"/>
                <a:gd name="T18" fmla="*/ 619 w 644"/>
                <a:gd name="T19" fmla="*/ 197 h 644"/>
                <a:gd name="T20" fmla="*/ 633 w 644"/>
                <a:gd name="T21" fmla="*/ 237 h 644"/>
                <a:gd name="T22" fmla="*/ 642 w 644"/>
                <a:gd name="T23" fmla="*/ 278 h 644"/>
                <a:gd name="T24" fmla="*/ 644 w 644"/>
                <a:gd name="T25" fmla="*/ 322 h 644"/>
                <a:gd name="T26" fmla="*/ 642 w 644"/>
                <a:gd name="T27" fmla="*/ 365 h 644"/>
                <a:gd name="T28" fmla="*/ 633 w 644"/>
                <a:gd name="T29" fmla="*/ 408 h 644"/>
                <a:gd name="T30" fmla="*/ 619 w 644"/>
                <a:gd name="T31" fmla="*/ 447 h 644"/>
                <a:gd name="T32" fmla="*/ 600 w 644"/>
                <a:gd name="T33" fmla="*/ 485 h 644"/>
                <a:gd name="T34" fmla="*/ 578 w 644"/>
                <a:gd name="T35" fmla="*/ 519 h 644"/>
                <a:gd name="T36" fmla="*/ 550 w 644"/>
                <a:gd name="T37" fmla="*/ 550 h 644"/>
                <a:gd name="T38" fmla="*/ 520 w 644"/>
                <a:gd name="T39" fmla="*/ 577 h 644"/>
                <a:gd name="T40" fmla="*/ 485 w 644"/>
                <a:gd name="T41" fmla="*/ 600 h 644"/>
                <a:gd name="T42" fmla="*/ 448 w 644"/>
                <a:gd name="T43" fmla="*/ 618 h 644"/>
                <a:gd name="T44" fmla="*/ 408 w 644"/>
                <a:gd name="T45" fmla="*/ 633 h 644"/>
                <a:gd name="T46" fmla="*/ 366 w 644"/>
                <a:gd name="T47" fmla="*/ 641 h 644"/>
                <a:gd name="T48" fmla="*/ 323 w 644"/>
                <a:gd name="T49" fmla="*/ 644 h 644"/>
                <a:gd name="T50" fmla="*/ 279 w 644"/>
                <a:gd name="T51" fmla="*/ 641 h 644"/>
                <a:gd name="T52" fmla="*/ 237 w 644"/>
                <a:gd name="T53" fmla="*/ 633 h 644"/>
                <a:gd name="T54" fmla="*/ 197 w 644"/>
                <a:gd name="T55" fmla="*/ 618 h 644"/>
                <a:gd name="T56" fmla="*/ 160 w 644"/>
                <a:gd name="T57" fmla="*/ 600 h 644"/>
                <a:gd name="T58" fmla="*/ 126 w 644"/>
                <a:gd name="T59" fmla="*/ 577 h 644"/>
                <a:gd name="T60" fmla="*/ 95 w 644"/>
                <a:gd name="T61" fmla="*/ 550 h 644"/>
                <a:gd name="T62" fmla="*/ 68 w 644"/>
                <a:gd name="T63" fmla="*/ 519 h 644"/>
                <a:gd name="T64" fmla="*/ 45 w 644"/>
                <a:gd name="T65" fmla="*/ 485 h 644"/>
                <a:gd name="T66" fmla="*/ 26 w 644"/>
                <a:gd name="T67" fmla="*/ 447 h 644"/>
                <a:gd name="T68" fmla="*/ 13 w 644"/>
                <a:gd name="T69" fmla="*/ 408 h 644"/>
                <a:gd name="T70" fmla="*/ 3 w 644"/>
                <a:gd name="T71" fmla="*/ 365 h 644"/>
                <a:gd name="T72" fmla="*/ 0 w 644"/>
                <a:gd name="T73" fmla="*/ 322 h 644"/>
                <a:gd name="T74" fmla="*/ 3 w 644"/>
                <a:gd name="T75" fmla="*/ 278 h 644"/>
                <a:gd name="T76" fmla="*/ 13 w 644"/>
                <a:gd name="T77" fmla="*/ 237 h 644"/>
                <a:gd name="T78" fmla="*/ 26 w 644"/>
                <a:gd name="T79" fmla="*/ 197 h 644"/>
                <a:gd name="T80" fmla="*/ 45 w 644"/>
                <a:gd name="T81" fmla="*/ 160 h 644"/>
                <a:gd name="T82" fmla="*/ 68 w 644"/>
                <a:gd name="T83" fmla="*/ 126 h 644"/>
                <a:gd name="T84" fmla="*/ 95 w 644"/>
                <a:gd name="T85" fmla="*/ 95 h 644"/>
                <a:gd name="T86" fmla="*/ 126 w 644"/>
                <a:gd name="T87" fmla="*/ 68 h 644"/>
                <a:gd name="T88" fmla="*/ 160 w 644"/>
                <a:gd name="T89" fmla="*/ 44 h 644"/>
                <a:gd name="T90" fmla="*/ 197 w 644"/>
                <a:gd name="T91" fmla="*/ 25 h 644"/>
                <a:gd name="T92" fmla="*/ 237 w 644"/>
                <a:gd name="T93" fmla="*/ 12 h 644"/>
                <a:gd name="T94" fmla="*/ 279 w 644"/>
                <a:gd name="T95" fmla="*/ 3 h 644"/>
                <a:gd name="T96" fmla="*/ 323 w 644"/>
                <a:gd name="T97" fmla="*/ 0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44" h="644">
                  <a:moveTo>
                    <a:pt x="323" y="0"/>
                  </a:moveTo>
                  <a:lnTo>
                    <a:pt x="366" y="3"/>
                  </a:lnTo>
                  <a:lnTo>
                    <a:pt x="408" y="12"/>
                  </a:lnTo>
                  <a:lnTo>
                    <a:pt x="448" y="25"/>
                  </a:lnTo>
                  <a:lnTo>
                    <a:pt x="485" y="44"/>
                  </a:lnTo>
                  <a:lnTo>
                    <a:pt x="520" y="68"/>
                  </a:lnTo>
                  <a:lnTo>
                    <a:pt x="550" y="95"/>
                  </a:lnTo>
                  <a:lnTo>
                    <a:pt x="578" y="126"/>
                  </a:lnTo>
                  <a:lnTo>
                    <a:pt x="600" y="160"/>
                  </a:lnTo>
                  <a:lnTo>
                    <a:pt x="619" y="197"/>
                  </a:lnTo>
                  <a:lnTo>
                    <a:pt x="633" y="237"/>
                  </a:lnTo>
                  <a:lnTo>
                    <a:pt x="642" y="278"/>
                  </a:lnTo>
                  <a:lnTo>
                    <a:pt x="644" y="322"/>
                  </a:lnTo>
                  <a:lnTo>
                    <a:pt x="642" y="365"/>
                  </a:lnTo>
                  <a:lnTo>
                    <a:pt x="633" y="408"/>
                  </a:lnTo>
                  <a:lnTo>
                    <a:pt x="619" y="447"/>
                  </a:lnTo>
                  <a:lnTo>
                    <a:pt x="600" y="485"/>
                  </a:lnTo>
                  <a:lnTo>
                    <a:pt x="578" y="519"/>
                  </a:lnTo>
                  <a:lnTo>
                    <a:pt x="550" y="550"/>
                  </a:lnTo>
                  <a:lnTo>
                    <a:pt x="520" y="577"/>
                  </a:lnTo>
                  <a:lnTo>
                    <a:pt x="485" y="600"/>
                  </a:lnTo>
                  <a:lnTo>
                    <a:pt x="448" y="618"/>
                  </a:lnTo>
                  <a:lnTo>
                    <a:pt x="408" y="633"/>
                  </a:lnTo>
                  <a:lnTo>
                    <a:pt x="366" y="641"/>
                  </a:lnTo>
                  <a:lnTo>
                    <a:pt x="323" y="644"/>
                  </a:lnTo>
                  <a:lnTo>
                    <a:pt x="279" y="641"/>
                  </a:lnTo>
                  <a:lnTo>
                    <a:pt x="237" y="633"/>
                  </a:lnTo>
                  <a:lnTo>
                    <a:pt x="197" y="618"/>
                  </a:lnTo>
                  <a:lnTo>
                    <a:pt x="160" y="600"/>
                  </a:lnTo>
                  <a:lnTo>
                    <a:pt x="126" y="577"/>
                  </a:lnTo>
                  <a:lnTo>
                    <a:pt x="95" y="550"/>
                  </a:lnTo>
                  <a:lnTo>
                    <a:pt x="68" y="519"/>
                  </a:lnTo>
                  <a:lnTo>
                    <a:pt x="45" y="485"/>
                  </a:lnTo>
                  <a:lnTo>
                    <a:pt x="26" y="447"/>
                  </a:lnTo>
                  <a:lnTo>
                    <a:pt x="13" y="408"/>
                  </a:lnTo>
                  <a:lnTo>
                    <a:pt x="3" y="365"/>
                  </a:lnTo>
                  <a:lnTo>
                    <a:pt x="0" y="322"/>
                  </a:lnTo>
                  <a:lnTo>
                    <a:pt x="3" y="278"/>
                  </a:lnTo>
                  <a:lnTo>
                    <a:pt x="13" y="237"/>
                  </a:lnTo>
                  <a:lnTo>
                    <a:pt x="26" y="197"/>
                  </a:lnTo>
                  <a:lnTo>
                    <a:pt x="45" y="160"/>
                  </a:lnTo>
                  <a:lnTo>
                    <a:pt x="68" y="126"/>
                  </a:lnTo>
                  <a:lnTo>
                    <a:pt x="95" y="95"/>
                  </a:lnTo>
                  <a:lnTo>
                    <a:pt x="126" y="68"/>
                  </a:lnTo>
                  <a:lnTo>
                    <a:pt x="160" y="44"/>
                  </a:lnTo>
                  <a:lnTo>
                    <a:pt x="197" y="25"/>
                  </a:lnTo>
                  <a:lnTo>
                    <a:pt x="237" y="12"/>
                  </a:lnTo>
                  <a:lnTo>
                    <a:pt x="279" y="3"/>
                  </a:lnTo>
                  <a:lnTo>
                    <a:pt x="3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9" name="Freeform 125"/>
            <p:cNvSpPr>
              <a:spLocks/>
            </p:cNvSpPr>
            <p:nvPr/>
          </p:nvSpPr>
          <p:spPr bwMode="auto">
            <a:xfrm>
              <a:off x="4113" y="2346"/>
              <a:ext cx="43" cy="43"/>
            </a:xfrm>
            <a:custGeom>
              <a:avLst/>
              <a:gdLst>
                <a:gd name="T0" fmla="*/ 323 w 644"/>
                <a:gd name="T1" fmla="*/ 0 h 644"/>
                <a:gd name="T2" fmla="*/ 366 w 644"/>
                <a:gd name="T3" fmla="*/ 3 h 644"/>
                <a:gd name="T4" fmla="*/ 407 w 644"/>
                <a:gd name="T5" fmla="*/ 11 h 644"/>
                <a:gd name="T6" fmla="*/ 448 w 644"/>
                <a:gd name="T7" fmla="*/ 25 h 644"/>
                <a:gd name="T8" fmla="*/ 485 w 644"/>
                <a:gd name="T9" fmla="*/ 43 h 644"/>
                <a:gd name="T10" fmla="*/ 519 w 644"/>
                <a:gd name="T11" fmla="*/ 67 h 644"/>
                <a:gd name="T12" fmla="*/ 549 w 644"/>
                <a:gd name="T13" fmla="*/ 94 h 644"/>
                <a:gd name="T14" fmla="*/ 577 w 644"/>
                <a:gd name="T15" fmla="*/ 125 h 644"/>
                <a:gd name="T16" fmla="*/ 600 w 644"/>
                <a:gd name="T17" fmla="*/ 159 h 644"/>
                <a:gd name="T18" fmla="*/ 619 w 644"/>
                <a:gd name="T19" fmla="*/ 197 h 644"/>
                <a:gd name="T20" fmla="*/ 632 w 644"/>
                <a:gd name="T21" fmla="*/ 236 h 644"/>
                <a:gd name="T22" fmla="*/ 642 w 644"/>
                <a:gd name="T23" fmla="*/ 278 h 644"/>
                <a:gd name="T24" fmla="*/ 644 w 644"/>
                <a:gd name="T25" fmla="*/ 321 h 644"/>
                <a:gd name="T26" fmla="*/ 642 w 644"/>
                <a:gd name="T27" fmla="*/ 366 h 644"/>
                <a:gd name="T28" fmla="*/ 632 w 644"/>
                <a:gd name="T29" fmla="*/ 407 h 644"/>
                <a:gd name="T30" fmla="*/ 619 w 644"/>
                <a:gd name="T31" fmla="*/ 447 h 644"/>
                <a:gd name="T32" fmla="*/ 600 w 644"/>
                <a:gd name="T33" fmla="*/ 484 h 644"/>
                <a:gd name="T34" fmla="*/ 577 w 644"/>
                <a:gd name="T35" fmla="*/ 518 h 644"/>
                <a:gd name="T36" fmla="*/ 549 w 644"/>
                <a:gd name="T37" fmla="*/ 549 h 644"/>
                <a:gd name="T38" fmla="*/ 519 w 644"/>
                <a:gd name="T39" fmla="*/ 576 h 644"/>
                <a:gd name="T40" fmla="*/ 485 w 644"/>
                <a:gd name="T41" fmla="*/ 600 h 644"/>
                <a:gd name="T42" fmla="*/ 448 w 644"/>
                <a:gd name="T43" fmla="*/ 619 h 644"/>
                <a:gd name="T44" fmla="*/ 407 w 644"/>
                <a:gd name="T45" fmla="*/ 632 h 644"/>
                <a:gd name="T46" fmla="*/ 366 w 644"/>
                <a:gd name="T47" fmla="*/ 641 h 644"/>
                <a:gd name="T48" fmla="*/ 323 w 644"/>
                <a:gd name="T49" fmla="*/ 644 h 644"/>
                <a:gd name="T50" fmla="*/ 279 w 644"/>
                <a:gd name="T51" fmla="*/ 641 h 644"/>
                <a:gd name="T52" fmla="*/ 236 w 644"/>
                <a:gd name="T53" fmla="*/ 632 h 644"/>
                <a:gd name="T54" fmla="*/ 197 w 644"/>
                <a:gd name="T55" fmla="*/ 619 h 644"/>
                <a:gd name="T56" fmla="*/ 160 w 644"/>
                <a:gd name="T57" fmla="*/ 600 h 644"/>
                <a:gd name="T58" fmla="*/ 126 w 644"/>
                <a:gd name="T59" fmla="*/ 576 h 644"/>
                <a:gd name="T60" fmla="*/ 95 w 644"/>
                <a:gd name="T61" fmla="*/ 549 h 644"/>
                <a:gd name="T62" fmla="*/ 68 w 644"/>
                <a:gd name="T63" fmla="*/ 518 h 644"/>
                <a:gd name="T64" fmla="*/ 45 w 644"/>
                <a:gd name="T65" fmla="*/ 484 h 644"/>
                <a:gd name="T66" fmla="*/ 26 w 644"/>
                <a:gd name="T67" fmla="*/ 447 h 644"/>
                <a:gd name="T68" fmla="*/ 13 w 644"/>
                <a:gd name="T69" fmla="*/ 407 h 644"/>
                <a:gd name="T70" fmla="*/ 3 w 644"/>
                <a:gd name="T71" fmla="*/ 366 h 644"/>
                <a:gd name="T72" fmla="*/ 0 w 644"/>
                <a:gd name="T73" fmla="*/ 321 h 644"/>
                <a:gd name="T74" fmla="*/ 3 w 644"/>
                <a:gd name="T75" fmla="*/ 278 h 644"/>
                <a:gd name="T76" fmla="*/ 13 w 644"/>
                <a:gd name="T77" fmla="*/ 236 h 644"/>
                <a:gd name="T78" fmla="*/ 26 w 644"/>
                <a:gd name="T79" fmla="*/ 197 h 644"/>
                <a:gd name="T80" fmla="*/ 45 w 644"/>
                <a:gd name="T81" fmla="*/ 159 h 644"/>
                <a:gd name="T82" fmla="*/ 68 w 644"/>
                <a:gd name="T83" fmla="*/ 125 h 644"/>
                <a:gd name="T84" fmla="*/ 95 w 644"/>
                <a:gd name="T85" fmla="*/ 94 h 644"/>
                <a:gd name="T86" fmla="*/ 126 w 644"/>
                <a:gd name="T87" fmla="*/ 67 h 644"/>
                <a:gd name="T88" fmla="*/ 160 w 644"/>
                <a:gd name="T89" fmla="*/ 43 h 644"/>
                <a:gd name="T90" fmla="*/ 197 w 644"/>
                <a:gd name="T91" fmla="*/ 25 h 644"/>
                <a:gd name="T92" fmla="*/ 236 w 644"/>
                <a:gd name="T93" fmla="*/ 11 h 644"/>
                <a:gd name="T94" fmla="*/ 279 w 644"/>
                <a:gd name="T95" fmla="*/ 3 h 644"/>
                <a:gd name="T96" fmla="*/ 323 w 644"/>
                <a:gd name="T97" fmla="*/ 0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44" h="644">
                  <a:moveTo>
                    <a:pt x="323" y="0"/>
                  </a:moveTo>
                  <a:lnTo>
                    <a:pt x="366" y="3"/>
                  </a:lnTo>
                  <a:lnTo>
                    <a:pt x="407" y="11"/>
                  </a:lnTo>
                  <a:lnTo>
                    <a:pt x="448" y="25"/>
                  </a:lnTo>
                  <a:lnTo>
                    <a:pt x="485" y="43"/>
                  </a:lnTo>
                  <a:lnTo>
                    <a:pt x="519" y="67"/>
                  </a:lnTo>
                  <a:lnTo>
                    <a:pt x="549" y="94"/>
                  </a:lnTo>
                  <a:lnTo>
                    <a:pt x="577" y="125"/>
                  </a:lnTo>
                  <a:lnTo>
                    <a:pt x="600" y="159"/>
                  </a:lnTo>
                  <a:lnTo>
                    <a:pt x="619" y="197"/>
                  </a:lnTo>
                  <a:lnTo>
                    <a:pt x="632" y="236"/>
                  </a:lnTo>
                  <a:lnTo>
                    <a:pt x="642" y="278"/>
                  </a:lnTo>
                  <a:lnTo>
                    <a:pt x="644" y="321"/>
                  </a:lnTo>
                  <a:lnTo>
                    <a:pt x="642" y="366"/>
                  </a:lnTo>
                  <a:lnTo>
                    <a:pt x="632" y="407"/>
                  </a:lnTo>
                  <a:lnTo>
                    <a:pt x="619" y="447"/>
                  </a:lnTo>
                  <a:lnTo>
                    <a:pt x="600" y="484"/>
                  </a:lnTo>
                  <a:lnTo>
                    <a:pt x="577" y="518"/>
                  </a:lnTo>
                  <a:lnTo>
                    <a:pt x="549" y="549"/>
                  </a:lnTo>
                  <a:lnTo>
                    <a:pt x="519" y="576"/>
                  </a:lnTo>
                  <a:lnTo>
                    <a:pt x="485" y="600"/>
                  </a:lnTo>
                  <a:lnTo>
                    <a:pt x="448" y="619"/>
                  </a:lnTo>
                  <a:lnTo>
                    <a:pt x="407" y="632"/>
                  </a:lnTo>
                  <a:lnTo>
                    <a:pt x="366" y="641"/>
                  </a:lnTo>
                  <a:lnTo>
                    <a:pt x="323" y="644"/>
                  </a:lnTo>
                  <a:lnTo>
                    <a:pt x="279" y="641"/>
                  </a:lnTo>
                  <a:lnTo>
                    <a:pt x="236" y="632"/>
                  </a:lnTo>
                  <a:lnTo>
                    <a:pt x="197" y="619"/>
                  </a:lnTo>
                  <a:lnTo>
                    <a:pt x="160" y="600"/>
                  </a:lnTo>
                  <a:lnTo>
                    <a:pt x="126" y="576"/>
                  </a:lnTo>
                  <a:lnTo>
                    <a:pt x="95" y="549"/>
                  </a:lnTo>
                  <a:lnTo>
                    <a:pt x="68" y="518"/>
                  </a:lnTo>
                  <a:lnTo>
                    <a:pt x="45" y="484"/>
                  </a:lnTo>
                  <a:lnTo>
                    <a:pt x="26" y="447"/>
                  </a:lnTo>
                  <a:lnTo>
                    <a:pt x="13" y="407"/>
                  </a:lnTo>
                  <a:lnTo>
                    <a:pt x="3" y="366"/>
                  </a:lnTo>
                  <a:lnTo>
                    <a:pt x="0" y="321"/>
                  </a:lnTo>
                  <a:lnTo>
                    <a:pt x="3" y="278"/>
                  </a:lnTo>
                  <a:lnTo>
                    <a:pt x="13" y="236"/>
                  </a:lnTo>
                  <a:lnTo>
                    <a:pt x="26" y="197"/>
                  </a:lnTo>
                  <a:lnTo>
                    <a:pt x="45" y="159"/>
                  </a:lnTo>
                  <a:lnTo>
                    <a:pt x="68" y="125"/>
                  </a:lnTo>
                  <a:lnTo>
                    <a:pt x="95" y="94"/>
                  </a:lnTo>
                  <a:lnTo>
                    <a:pt x="126" y="67"/>
                  </a:lnTo>
                  <a:lnTo>
                    <a:pt x="160" y="43"/>
                  </a:lnTo>
                  <a:lnTo>
                    <a:pt x="197" y="25"/>
                  </a:lnTo>
                  <a:lnTo>
                    <a:pt x="236" y="11"/>
                  </a:lnTo>
                  <a:lnTo>
                    <a:pt x="279" y="3"/>
                  </a:lnTo>
                  <a:lnTo>
                    <a:pt x="3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00" name="Group 128"/>
          <p:cNvGrpSpPr>
            <a:grpSpLocks noChangeAspect="1"/>
          </p:cNvGrpSpPr>
          <p:nvPr/>
        </p:nvGrpSpPr>
        <p:grpSpPr bwMode="auto">
          <a:xfrm>
            <a:off x="7807166" y="4901604"/>
            <a:ext cx="361950" cy="344488"/>
            <a:chOff x="4899" y="2314"/>
            <a:chExt cx="228" cy="21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04" name="Freeform 130"/>
            <p:cNvSpPr>
              <a:spLocks/>
            </p:cNvSpPr>
            <p:nvPr/>
          </p:nvSpPr>
          <p:spPr bwMode="auto">
            <a:xfrm>
              <a:off x="4930" y="2314"/>
              <a:ext cx="66" cy="67"/>
            </a:xfrm>
            <a:custGeom>
              <a:avLst/>
              <a:gdLst>
                <a:gd name="T0" fmla="*/ 495 w 990"/>
                <a:gd name="T1" fmla="*/ 0 h 994"/>
                <a:gd name="T2" fmla="*/ 549 w 990"/>
                <a:gd name="T3" fmla="*/ 3 h 994"/>
                <a:gd name="T4" fmla="*/ 601 w 990"/>
                <a:gd name="T5" fmla="*/ 12 h 994"/>
                <a:gd name="T6" fmla="*/ 651 w 990"/>
                <a:gd name="T7" fmla="*/ 25 h 994"/>
                <a:gd name="T8" fmla="*/ 699 w 990"/>
                <a:gd name="T9" fmla="*/ 44 h 994"/>
                <a:gd name="T10" fmla="*/ 745 w 990"/>
                <a:gd name="T11" fmla="*/ 68 h 994"/>
                <a:gd name="T12" fmla="*/ 787 w 990"/>
                <a:gd name="T13" fmla="*/ 96 h 994"/>
                <a:gd name="T14" fmla="*/ 827 w 990"/>
                <a:gd name="T15" fmla="*/ 128 h 994"/>
                <a:gd name="T16" fmla="*/ 863 w 990"/>
                <a:gd name="T17" fmla="*/ 164 h 994"/>
                <a:gd name="T18" fmla="*/ 894 w 990"/>
                <a:gd name="T19" fmla="*/ 204 h 994"/>
                <a:gd name="T20" fmla="*/ 922 w 990"/>
                <a:gd name="T21" fmla="*/ 246 h 994"/>
                <a:gd name="T22" fmla="*/ 946 w 990"/>
                <a:gd name="T23" fmla="*/ 292 h 994"/>
                <a:gd name="T24" fmla="*/ 964 w 990"/>
                <a:gd name="T25" fmla="*/ 340 h 994"/>
                <a:gd name="T26" fmla="*/ 979 w 990"/>
                <a:gd name="T27" fmla="*/ 390 h 994"/>
                <a:gd name="T28" fmla="*/ 987 w 990"/>
                <a:gd name="T29" fmla="*/ 443 h 994"/>
                <a:gd name="T30" fmla="*/ 990 w 990"/>
                <a:gd name="T31" fmla="*/ 497 h 994"/>
                <a:gd name="T32" fmla="*/ 987 w 990"/>
                <a:gd name="T33" fmla="*/ 551 h 994"/>
                <a:gd name="T34" fmla="*/ 979 w 990"/>
                <a:gd name="T35" fmla="*/ 603 h 994"/>
                <a:gd name="T36" fmla="*/ 964 w 990"/>
                <a:gd name="T37" fmla="*/ 654 h 994"/>
                <a:gd name="T38" fmla="*/ 946 w 990"/>
                <a:gd name="T39" fmla="*/ 702 h 994"/>
                <a:gd name="T40" fmla="*/ 922 w 990"/>
                <a:gd name="T41" fmla="*/ 747 h 994"/>
                <a:gd name="T42" fmla="*/ 894 w 990"/>
                <a:gd name="T43" fmla="*/ 790 h 994"/>
                <a:gd name="T44" fmla="*/ 863 w 990"/>
                <a:gd name="T45" fmla="*/ 829 h 994"/>
                <a:gd name="T46" fmla="*/ 827 w 990"/>
                <a:gd name="T47" fmla="*/ 866 h 994"/>
                <a:gd name="T48" fmla="*/ 787 w 990"/>
                <a:gd name="T49" fmla="*/ 898 h 994"/>
                <a:gd name="T50" fmla="*/ 745 w 990"/>
                <a:gd name="T51" fmla="*/ 926 h 994"/>
                <a:gd name="T52" fmla="*/ 699 w 990"/>
                <a:gd name="T53" fmla="*/ 949 h 994"/>
                <a:gd name="T54" fmla="*/ 651 w 990"/>
                <a:gd name="T55" fmla="*/ 969 h 994"/>
                <a:gd name="T56" fmla="*/ 601 w 990"/>
                <a:gd name="T57" fmla="*/ 982 h 994"/>
                <a:gd name="T58" fmla="*/ 549 w 990"/>
                <a:gd name="T59" fmla="*/ 990 h 994"/>
                <a:gd name="T60" fmla="*/ 495 w 990"/>
                <a:gd name="T61" fmla="*/ 994 h 994"/>
                <a:gd name="T62" fmla="*/ 441 w 990"/>
                <a:gd name="T63" fmla="*/ 990 h 994"/>
                <a:gd name="T64" fmla="*/ 388 w 990"/>
                <a:gd name="T65" fmla="*/ 982 h 994"/>
                <a:gd name="T66" fmla="*/ 338 w 990"/>
                <a:gd name="T67" fmla="*/ 969 h 994"/>
                <a:gd name="T68" fmla="*/ 290 w 990"/>
                <a:gd name="T69" fmla="*/ 949 h 994"/>
                <a:gd name="T70" fmla="*/ 245 w 990"/>
                <a:gd name="T71" fmla="*/ 926 h 994"/>
                <a:gd name="T72" fmla="*/ 202 w 990"/>
                <a:gd name="T73" fmla="*/ 898 h 994"/>
                <a:gd name="T74" fmla="*/ 162 w 990"/>
                <a:gd name="T75" fmla="*/ 866 h 994"/>
                <a:gd name="T76" fmla="*/ 127 w 990"/>
                <a:gd name="T77" fmla="*/ 829 h 994"/>
                <a:gd name="T78" fmla="*/ 95 w 990"/>
                <a:gd name="T79" fmla="*/ 790 h 994"/>
                <a:gd name="T80" fmla="*/ 67 w 990"/>
                <a:gd name="T81" fmla="*/ 747 h 994"/>
                <a:gd name="T82" fmla="*/ 43 w 990"/>
                <a:gd name="T83" fmla="*/ 702 h 994"/>
                <a:gd name="T84" fmla="*/ 24 w 990"/>
                <a:gd name="T85" fmla="*/ 654 h 994"/>
                <a:gd name="T86" fmla="*/ 11 w 990"/>
                <a:gd name="T87" fmla="*/ 603 h 994"/>
                <a:gd name="T88" fmla="*/ 2 w 990"/>
                <a:gd name="T89" fmla="*/ 551 h 994"/>
                <a:gd name="T90" fmla="*/ 0 w 990"/>
                <a:gd name="T91" fmla="*/ 497 h 994"/>
                <a:gd name="T92" fmla="*/ 2 w 990"/>
                <a:gd name="T93" fmla="*/ 443 h 994"/>
                <a:gd name="T94" fmla="*/ 11 w 990"/>
                <a:gd name="T95" fmla="*/ 390 h 994"/>
                <a:gd name="T96" fmla="*/ 24 w 990"/>
                <a:gd name="T97" fmla="*/ 340 h 994"/>
                <a:gd name="T98" fmla="*/ 43 w 990"/>
                <a:gd name="T99" fmla="*/ 292 h 994"/>
                <a:gd name="T100" fmla="*/ 67 w 990"/>
                <a:gd name="T101" fmla="*/ 246 h 994"/>
                <a:gd name="T102" fmla="*/ 95 w 990"/>
                <a:gd name="T103" fmla="*/ 204 h 994"/>
                <a:gd name="T104" fmla="*/ 127 w 990"/>
                <a:gd name="T105" fmla="*/ 164 h 994"/>
                <a:gd name="T106" fmla="*/ 162 w 990"/>
                <a:gd name="T107" fmla="*/ 128 h 994"/>
                <a:gd name="T108" fmla="*/ 202 w 990"/>
                <a:gd name="T109" fmla="*/ 96 h 994"/>
                <a:gd name="T110" fmla="*/ 245 w 990"/>
                <a:gd name="T111" fmla="*/ 68 h 994"/>
                <a:gd name="T112" fmla="*/ 290 w 990"/>
                <a:gd name="T113" fmla="*/ 44 h 994"/>
                <a:gd name="T114" fmla="*/ 338 w 990"/>
                <a:gd name="T115" fmla="*/ 25 h 994"/>
                <a:gd name="T116" fmla="*/ 388 w 990"/>
                <a:gd name="T117" fmla="*/ 12 h 994"/>
                <a:gd name="T118" fmla="*/ 441 w 990"/>
                <a:gd name="T119" fmla="*/ 3 h 994"/>
                <a:gd name="T120" fmla="*/ 495 w 990"/>
                <a:gd name="T121" fmla="*/ 0 h 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90" h="994">
                  <a:moveTo>
                    <a:pt x="495" y="0"/>
                  </a:moveTo>
                  <a:lnTo>
                    <a:pt x="549" y="3"/>
                  </a:lnTo>
                  <a:lnTo>
                    <a:pt x="601" y="12"/>
                  </a:lnTo>
                  <a:lnTo>
                    <a:pt x="651" y="25"/>
                  </a:lnTo>
                  <a:lnTo>
                    <a:pt x="699" y="44"/>
                  </a:lnTo>
                  <a:lnTo>
                    <a:pt x="745" y="68"/>
                  </a:lnTo>
                  <a:lnTo>
                    <a:pt x="787" y="96"/>
                  </a:lnTo>
                  <a:lnTo>
                    <a:pt x="827" y="128"/>
                  </a:lnTo>
                  <a:lnTo>
                    <a:pt x="863" y="164"/>
                  </a:lnTo>
                  <a:lnTo>
                    <a:pt x="894" y="204"/>
                  </a:lnTo>
                  <a:lnTo>
                    <a:pt x="922" y="246"/>
                  </a:lnTo>
                  <a:lnTo>
                    <a:pt x="946" y="292"/>
                  </a:lnTo>
                  <a:lnTo>
                    <a:pt x="964" y="340"/>
                  </a:lnTo>
                  <a:lnTo>
                    <a:pt x="979" y="390"/>
                  </a:lnTo>
                  <a:lnTo>
                    <a:pt x="987" y="443"/>
                  </a:lnTo>
                  <a:lnTo>
                    <a:pt x="990" y="497"/>
                  </a:lnTo>
                  <a:lnTo>
                    <a:pt x="987" y="551"/>
                  </a:lnTo>
                  <a:lnTo>
                    <a:pt x="979" y="603"/>
                  </a:lnTo>
                  <a:lnTo>
                    <a:pt x="964" y="654"/>
                  </a:lnTo>
                  <a:lnTo>
                    <a:pt x="946" y="702"/>
                  </a:lnTo>
                  <a:lnTo>
                    <a:pt x="922" y="747"/>
                  </a:lnTo>
                  <a:lnTo>
                    <a:pt x="894" y="790"/>
                  </a:lnTo>
                  <a:lnTo>
                    <a:pt x="863" y="829"/>
                  </a:lnTo>
                  <a:lnTo>
                    <a:pt x="827" y="866"/>
                  </a:lnTo>
                  <a:lnTo>
                    <a:pt x="787" y="898"/>
                  </a:lnTo>
                  <a:lnTo>
                    <a:pt x="745" y="926"/>
                  </a:lnTo>
                  <a:lnTo>
                    <a:pt x="699" y="949"/>
                  </a:lnTo>
                  <a:lnTo>
                    <a:pt x="651" y="969"/>
                  </a:lnTo>
                  <a:lnTo>
                    <a:pt x="601" y="982"/>
                  </a:lnTo>
                  <a:lnTo>
                    <a:pt x="549" y="990"/>
                  </a:lnTo>
                  <a:lnTo>
                    <a:pt x="495" y="994"/>
                  </a:lnTo>
                  <a:lnTo>
                    <a:pt x="441" y="990"/>
                  </a:lnTo>
                  <a:lnTo>
                    <a:pt x="388" y="982"/>
                  </a:lnTo>
                  <a:lnTo>
                    <a:pt x="338" y="969"/>
                  </a:lnTo>
                  <a:lnTo>
                    <a:pt x="290" y="949"/>
                  </a:lnTo>
                  <a:lnTo>
                    <a:pt x="245" y="926"/>
                  </a:lnTo>
                  <a:lnTo>
                    <a:pt x="202" y="898"/>
                  </a:lnTo>
                  <a:lnTo>
                    <a:pt x="162" y="866"/>
                  </a:lnTo>
                  <a:lnTo>
                    <a:pt x="127" y="829"/>
                  </a:lnTo>
                  <a:lnTo>
                    <a:pt x="95" y="790"/>
                  </a:lnTo>
                  <a:lnTo>
                    <a:pt x="67" y="747"/>
                  </a:lnTo>
                  <a:lnTo>
                    <a:pt x="43" y="702"/>
                  </a:lnTo>
                  <a:lnTo>
                    <a:pt x="24" y="654"/>
                  </a:lnTo>
                  <a:lnTo>
                    <a:pt x="11" y="603"/>
                  </a:lnTo>
                  <a:lnTo>
                    <a:pt x="2" y="551"/>
                  </a:lnTo>
                  <a:lnTo>
                    <a:pt x="0" y="497"/>
                  </a:lnTo>
                  <a:lnTo>
                    <a:pt x="2" y="443"/>
                  </a:lnTo>
                  <a:lnTo>
                    <a:pt x="11" y="390"/>
                  </a:lnTo>
                  <a:lnTo>
                    <a:pt x="24" y="340"/>
                  </a:lnTo>
                  <a:lnTo>
                    <a:pt x="43" y="292"/>
                  </a:lnTo>
                  <a:lnTo>
                    <a:pt x="67" y="246"/>
                  </a:lnTo>
                  <a:lnTo>
                    <a:pt x="95" y="204"/>
                  </a:lnTo>
                  <a:lnTo>
                    <a:pt x="127" y="164"/>
                  </a:lnTo>
                  <a:lnTo>
                    <a:pt x="162" y="128"/>
                  </a:lnTo>
                  <a:lnTo>
                    <a:pt x="202" y="96"/>
                  </a:lnTo>
                  <a:lnTo>
                    <a:pt x="245" y="68"/>
                  </a:lnTo>
                  <a:lnTo>
                    <a:pt x="290" y="44"/>
                  </a:lnTo>
                  <a:lnTo>
                    <a:pt x="338" y="25"/>
                  </a:lnTo>
                  <a:lnTo>
                    <a:pt x="388" y="12"/>
                  </a:lnTo>
                  <a:lnTo>
                    <a:pt x="441" y="3"/>
                  </a:lnTo>
                  <a:lnTo>
                    <a:pt x="4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5" name="Freeform 131"/>
            <p:cNvSpPr>
              <a:spLocks/>
            </p:cNvSpPr>
            <p:nvPr/>
          </p:nvSpPr>
          <p:spPr bwMode="auto">
            <a:xfrm>
              <a:off x="4971" y="2451"/>
              <a:ext cx="156" cy="80"/>
            </a:xfrm>
            <a:custGeom>
              <a:avLst/>
              <a:gdLst>
                <a:gd name="T0" fmla="*/ 838 w 2329"/>
                <a:gd name="T1" fmla="*/ 2 h 1198"/>
                <a:gd name="T2" fmla="*/ 874 w 2329"/>
                <a:gd name="T3" fmla="*/ 36 h 1198"/>
                <a:gd name="T4" fmla="*/ 869 w 2329"/>
                <a:gd name="T5" fmla="*/ 107 h 1198"/>
                <a:gd name="T6" fmla="*/ 877 w 2329"/>
                <a:gd name="T7" fmla="*/ 227 h 1198"/>
                <a:gd name="T8" fmla="*/ 930 w 2329"/>
                <a:gd name="T9" fmla="*/ 334 h 1198"/>
                <a:gd name="T10" fmla="*/ 1019 w 2329"/>
                <a:gd name="T11" fmla="*/ 412 h 1198"/>
                <a:gd name="T12" fmla="*/ 1132 w 2329"/>
                <a:gd name="T13" fmla="*/ 451 h 1198"/>
                <a:gd name="T14" fmla="*/ 1255 w 2329"/>
                <a:gd name="T15" fmla="*/ 443 h 1198"/>
                <a:gd name="T16" fmla="*/ 1362 w 2329"/>
                <a:gd name="T17" fmla="*/ 390 h 1198"/>
                <a:gd name="T18" fmla="*/ 1440 w 2329"/>
                <a:gd name="T19" fmla="*/ 301 h 1198"/>
                <a:gd name="T20" fmla="*/ 1479 w 2329"/>
                <a:gd name="T21" fmla="*/ 187 h 1198"/>
                <a:gd name="T22" fmla="*/ 1473 w 2329"/>
                <a:gd name="T23" fmla="*/ 70 h 1198"/>
                <a:gd name="T24" fmla="*/ 1482 w 2329"/>
                <a:gd name="T25" fmla="*/ 22 h 1198"/>
                <a:gd name="T26" fmla="*/ 1526 w 2329"/>
                <a:gd name="T27" fmla="*/ 0 h 1198"/>
                <a:gd name="T28" fmla="*/ 1748 w 2329"/>
                <a:gd name="T29" fmla="*/ 11 h 1198"/>
                <a:gd name="T30" fmla="*/ 1771 w 2329"/>
                <a:gd name="T31" fmla="*/ 55 h 1198"/>
                <a:gd name="T32" fmla="*/ 1781 w 2329"/>
                <a:gd name="T33" fmla="*/ 339 h 1198"/>
                <a:gd name="T34" fmla="*/ 1819 w 2329"/>
                <a:gd name="T35" fmla="*/ 363 h 1198"/>
                <a:gd name="T36" fmla="*/ 1904 w 2329"/>
                <a:gd name="T37" fmla="*/ 333 h 1198"/>
                <a:gd name="T38" fmla="*/ 1999 w 2329"/>
                <a:gd name="T39" fmla="*/ 305 h 1198"/>
                <a:gd name="T40" fmla="*/ 2115 w 2329"/>
                <a:gd name="T41" fmla="*/ 314 h 1198"/>
                <a:gd name="T42" fmla="*/ 2220 w 2329"/>
                <a:gd name="T43" fmla="*/ 369 h 1198"/>
                <a:gd name="T44" fmla="*/ 2295 w 2329"/>
                <a:gd name="T45" fmla="*/ 461 h 1198"/>
                <a:gd name="T46" fmla="*/ 2329 w 2329"/>
                <a:gd name="T47" fmla="*/ 577 h 1198"/>
                <a:gd name="T48" fmla="*/ 2311 w 2329"/>
                <a:gd name="T49" fmla="*/ 703 h 1198"/>
                <a:gd name="T50" fmla="*/ 2248 w 2329"/>
                <a:gd name="T51" fmla="*/ 805 h 1198"/>
                <a:gd name="T52" fmla="*/ 2151 w 2329"/>
                <a:gd name="T53" fmla="*/ 871 h 1198"/>
                <a:gd name="T54" fmla="*/ 2032 w 2329"/>
                <a:gd name="T55" fmla="*/ 896 h 1198"/>
                <a:gd name="T56" fmla="*/ 1934 w 2329"/>
                <a:gd name="T57" fmla="*/ 878 h 1198"/>
                <a:gd name="T58" fmla="*/ 1834 w 2329"/>
                <a:gd name="T59" fmla="*/ 835 h 1198"/>
                <a:gd name="T60" fmla="*/ 1791 w 2329"/>
                <a:gd name="T61" fmla="*/ 847 h 1198"/>
                <a:gd name="T62" fmla="*/ 1771 w 2329"/>
                <a:gd name="T63" fmla="*/ 890 h 1198"/>
                <a:gd name="T64" fmla="*/ 1761 w 2329"/>
                <a:gd name="T65" fmla="*/ 1176 h 1198"/>
                <a:gd name="T66" fmla="*/ 1716 w 2329"/>
                <a:gd name="T67" fmla="*/ 1198 h 1198"/>
                <a:gd name="T68" fmla="*/ 580 w 2329"/>
                <a:gd name="T69" fmla="*/ 1188 h 1198"/>
                <a:gd name="T70" fmla="*/ 558 w 2329"/>
                <a:gd name="T71" fmla="*/ 1143 h 1198"/>
                <a:gd name="T72" fmla="*/ 548 w 2329"/>
                <a:gd name="T73" fmla="*/ 859 h 1198"/>
                <a:gd name="T74" fmla="*/ 510 w 2329"/>
                <a:gd name="T75" fmla="*/ 835 h 1198"/>
                <a:gd name="T76" fmla="*/ 426 w 2329"/>
                <a:gd name="T77" fmla="*/ 866 h 1198"/>
                <a:gd name="T78" fmla="*/ 330 w 2329"/>
                <a:gd name="T79" fmla="*/ 894 h 1198"/>
                <a:gd name="T80" fmla="*/ 214 w 2329"/>
                <a:gd name="T81" fmla="*/ 885 h 1198"/>
                <a:gd name="T82" fmla="*/ 109 w 2329"/>
                <a:gd name="T83" fmla="*/ 829 h 1198"/>
                <a:gd name="T84" fmla="*/ 34 w 2329"/>
                <a:gd name="T85" fmla="*/ 737 h 1198"/>
                <a:gd name="T86" fmla="*/ 1 w 2329"/>
                <a:gd name="T87" fmla="*/ 621 h 1198"/>
                <a:gd name="T88" fmla="*/ 18 w 2329"/>
                <a:gd name="T89" fmla="*/ 495 h 1198"/>
                <a:gd name="T90" fmla="*/ 81 w 2329"/>
                <a:gd name="T91" fmla="*/ 394 h 1198"/>
                <a:gd name="T92" fmla="*/ 178 w 2329"/>
                <a:gd name="T93" fmla="*/ 327 h 1198"/>
                <a:gd name="T94" fmla="*/ 298 w 2329"/>
                <a:gd name="T95" fmla="*/ 303 h 1198"/>
                <a:gd name="T96" fmla="*/ 395 w 2329"/>
                <a:gd name="T97" fmla="*/ 319 h 1198"/>
                <a:gd name="T98" fmla="*/ 494 w 2329"/>
                <a:gd name="T99" fmla="*/ 363 h 1198"/>
                <a:gd name="T100" fmla="*/ 538 w 2329"/>
                <a:gd name="T101" fmla="*/ 351 h 1198"/>
                <a:gd name="T102" fmla="*/ 558 w 2329"/>
                <a:gd name="T103" fmla="*/ 309 h 1198"/>
                <a:gd name="T104" fmla="*/ 568 w 2329"/>
                <a:gd name="T105" fmla="*/ 22 h 1198"/>
                <a:gd name="T106" fmla="*/ 613 w 2329"/>
                <a:gd name="T107" fmla="*/ 0 h 1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29" h="1198">
                  <a:moveTo>
                    <a:pt x="613" y="0"/>
                  </a:moveTo>
                  <a:lnTo>
                    <a:pt x="822" y="0"/>
                  </a:lnTo>
                  <a:lnTo>
                    <a:pt x="838" y="2"/>
                  </a:lnTo>
                  <a:lnTo>
                    <a:pt x="854" y="11"/>
                  </a:lnTo>
                  <a:lnTo>
                    <a:pt x="865" y="22"/>
                  </a:lnTo>
                  <a:lnTo>
                    <a:pt x="874" y="36"/>
                  </a:lnTo>
                  <a:lnTo>
                    <a:pt x="877" y="52"/>
                  </a:lnTo>
                  <a:lnTo>
                    <a:pt x="875" y="70"/>
                  </a:lnTo>
                  <a:lnTo>
                    <a:pt x="869" y="107"/>
                  </a:lnTo>
                  <a:lnTo>
                    <a:pt x="865" y="145"/>
                  </a:lnTo>
                  <a:lnTo>
                    <a:pt x="869" y="187"/>
                  </a:lnTo>
                  <a:lnTo>
                    <a:pt x="877" y="227"/>
                  </a:lnTo>
                  <a:lnTo>
                    <a:pt x="890" y="265"/>
                  </a:lnTo>
                  <a:lnTo>
                    <a:pt x="908" y="301"/>
                  </a:lnTo>
                  <a:lnTo>
                    <a:pt x="930" y="334"/>
                  </a:lnTo>
                  <a:lnTo>
                    <a:pt x="956" y="363"/>
                  </a:lnTo>
                  <a:lnTo>
                    <a:pt x="986" y="390"/>
                  </a:lnTo>
                  <a:lnTo>
                    <a:pt x="1019" y="412"/>
                  </a:lnTo>
                  <a:lnTo>
                    <a:pt x="1054" y="430"/>
                  </a:lnTo>
                  <a:lnTo>
                    <a:pt x="1092" y="443"/>
                  </a:lnTo>
                  <a:lnTo>
                    <a:pt x="1132" y="451"/>
                  </a:lnTo>
                  <a:lnTo>
                    <a:pt x="1173" y="454"/>
                  </a:lnTo>
                  <a:lnTo>
                    <a:pt x="1216" y="451"/>
                  </a:lnTo>
                  <a:lnTo>
                    <a:pt x="1255" y="443"/>
                  </a:lnTo>
                  <a:lnTo>
                    <a:pt x="1293" y="430"/>
                  </a:lnTo>
                  <a:lnTo>
                    <a:pt x="1329" y="412"/>
                  </a:lnTo>
                  <a:lnTo>
                    <a:pt x="1362" y="390"/>
                  </a:lnTo>
                  <a:lnTo>
                    <a:pt x="1391" y="363"/>
                  </a:lnTo>
                  <a:lnTo>
                    <a:pt x="1418" y="334"/>
                  </a:lnTo>
                  <a:lnTo>
                    <a:pt x="1440" y="301"/>
                  </a:lnTo>
                  <a:lnTo>
                    <a:pt x="1457" y="265"/>
                  </a:lnTo>
                  <a:lnTo>
                    <a:pt x="1471" y="227"/>
                  </a:lnTo>
                  <a:lnTo>
                    <a:pt x="1479" y="187"/>
                  </a:lnTo>
                  <a:lnTo>
                    <a:pt x="1482" y="145"/>
                  </a:lnTo>
                  <a:lnTo>
                    <a:pt x="1479" y="107"/>
                  </a:lnTo>
                  <a:lnTo>
                    <a:pt x="1473" y="70"/>
                  </a:lnTo>
                  <a:lnTo>
                    <a:pt x="1471" y="52"/>
                  </a:lnTo>
                  <a:lnTo>
                    <a:pt x="1474" y="36"/>
                  </a:lnTo>
                  <a:lnTo>
                    <a:pt x="1482" y="22"/>
                  </a:lnTo>
                  <a:lnTo>
                    <a:pt x="1493" y="11"/>
                  </a:lnTo>
                  <a:lnTo>
                    <a:pt x="1508" y="2"/>
                  </a:lnTo>
                  <a:lnTo>
                    <a:pt x="1526" y="0"/>
                  </a:lnTo>
                  <a:lnTo>
                    <a:pt x="1716" y="0"/>
                  </a:lnTo>
                  <a:lnTo>
                    <a:pt x="1734" y="2"/>
                  </a:lnTo>
                  <a:lnTo>
                    <a:pt x="1748" y="11"/>
                  </a:lnTo>
                  <a:lnTo>
                    <a:pt x="1761" y="22"/>
                  </a:lnTo>
                  <a:lnTo>
                    <a:pt x="1768" y="38"/>
                  </a:lnTo>
                  <a:lnTo>
                    <a:pt x="1771" y="55"/>
                  </a:lnTo>
                  <a:lnTo>
                    <a:pt x="1771" y="309"/>
                  </a:lnTo>
                  <a:lnTo>
                    <a:pt x="1773" y="326"/>
                  </a:lnTo>
                  <a:lnTo>
                    <a:pt x="1781" y="339"/>
                  </a:lnTo>
                  <a:lnTo>
                    <a:pt x="1791" y="351"/>
                  </a:lnTo>
                  <a:lnTo>
                    <a:pt x="1804" y="359"/>
                  </a:lnTo>
                  <a:lnTo>
                    <a:pt x="1819" y="363"/>
                  </a:lnTo>
                  <a:lnTo>
                    <a:pt x="1834" y="363"/>
                  </a:lnTo>
                  <a:lnTo>
                    <a:pt x="1851" y="359"/>
                  </a:lnTo>
                  <a:lnTo>
                    <a:pt x="1904" y="333"/>
                  </a:lnTo>
                  <a:lnTo>
                    <a:pt x="1935" y="319"/>
                  </a:lnTo>
                  <a:lnTo>
                    <a:pt x="1966" y="310"/>
                  </a:lnTo>
                  <a:lnTo>
                    <a:pt x="1999" y="305"/>
                  </a:lnTo>
                  <a:lnTo>
                    <a:pt x="2033" y="303"/>
                  </a:lnTo>
                  <a:lnTo>
                    <a:pt x="2075" y="306"/>
                  </a:lnTo>
                  <a:lnTo>
                    <a:pt x="2115" y="314"/>
                  </a:lnTo>
                  <a:lnTo>
                    <a:pt x="2153" y="328"/>
                  </a:lnTo>
                  <a:lnTo>
                    <a:pt x="2188" y="346"/>
                  </a:lnTo>
                  <a:lnTo>
                    <a:pt x="2220" y="369"/>
                  </a:lnTo>
                  <a:lnTo>
                    <a:pt x="2249" y="396"/>
                  </a:lnTo>
                  <a:lnTo>
                    <a:pt x="2274" y="427"/>
                  </a:lnTo>
                  <a:lnTo>
                    <a:pt x="2295" y="461"/>
                  </a:lnTo>
                  <a:lnTo>
                    <a:pt x="2311" y="497"/>
                  </a:lnTo>
                  <a:lnTo>
                    <a:pt x="2323" y="537"/>
                  </a:lnTo>
                  <a:lnTo>
                    <a:pt x="2329" y="577"/>
                  </a:lnTo>
                  <a:lnTo>
                    <a:pt x="2329" y="620"/>
                  </a:lnTo>
                  <a:lnTo>
                    <a:pt x="2323" y="663"/>
                  </a:lnTo>
                  <a:lnTo>
                    <a:pt x="2311" y="703"/>
                  </a:lnTo>
                  <a:lnTo>
                    <a:pt x="2295" y="740"/>
                  </a:lnTo>
                  <a:lnTo>
                    <a:pt x="2273" y="773"/>
                  </a:lnTo>
                  <a:lnTo>
                    <a:pt x="2248" y="805"/>
                  </a:lnTo>
                  <a:lnTo>
                    <a:pt x="2219" y="831"/>
                  </a:lnTo>
                  <a:lnTo>
                    <a:pt x="2186" y="853"/>
                  </a:lnTo>
                  <a:lnTo>
                    <a:pt x="2151" y="871"/>
                  </a:lnTo>
                  <a:lnTo>
                    <a:pt x="2112" y="885"/>
                  </a:lnTo>
                  <a:lnTo>
                    <a:pt x="2073" y="893"/>
                  </a:lnTo>
                  <a:lnTo>
                    <a:pt x="2032" y="896"/>
                  </a:lnTo>
                  <a:lnTo>
                    <a:pt x="1998" y="894"/>
                  </a:lnTo>
                  <a:lnTo>
                    <a:pt x="1966" y="888"/>
                  </a:lnTo>
                  <a:lnTo>
                    <a:pt x="1934" y="878"/>
                  </a:lnTo>
                  <a:lnTo>
                    <a:pt x="1904" y="866"/>
                  </a:lnTo>
                  <a:lnTo>
                    <a:pt x="1851" y="840"/>
                  </a:lnTo>
                  <a:lnTo>
                    <a:pt x="1834" y="835"/>
                  </a:lnTo>
                  <a:lnTo>
                    <a:pt x="1819" y="835"/>
                  </a:lnTo>
                  <a:lnTo>
                    <a:pt x="1804" y="839"/>
                  </a:lnTo>
                  <a:lnTo>
                    <a:pt x="1791" y="847"/>
                  </a:lnTo>
                  <a:lnTo>
                    <a:pt x="1781" y="859"/>
                  </a:lnTo>
                  <a:lnTo>
                    <a:pt x="1773" y="873"/>
                  </a:lnTo>
                  <a:lnTo>
                    <a:pt x="1771" y="890"/>
                  </a:lnTo>
                  <a:lnTo>
                    <a:pt x="1771" y="1143"/>
                  </a:lnTo>
                  <a:lnTo>
                    <a:pt x="1768" y="1160"/>
                  </a:lnTo>
                  <a:lnTo>
                    <a:pt x="1761" y="1176"/>
                  </a:lnTo>
                  <a:lnTo>
                    <a:pt x="1748" y="1188"/>
                  </a:lnTo>
                  <a:lnTo>
                    <a:pt x="1734" y="1195"/>
                  </a:lnTo>
                  <a:lnTo>
                    <a:pt x="1716" y="1198"/>
                  </a:lnTo>
                  <a:lnTo>
                    <a:pt x="613" y="1198"/>
                  </a:lnTo>
                  <a:lnTo>
                    <a:pt x="596" y="1195"/>
                  </a:lnTo>
                  <a:lnTo>
                    <a:pt x="580" y="1188"/>
                  </a:lnTo>
                  <a:lnTo>
                    <a:pt x="568" y="1176"/>
                  </a:lnTo>
                  <a:lnTo>
                    <a:pt x="561" y="1160"/>
                  </a:lnTo>
                  <a:lnTo>
                    <a:pt x="558" y="1143"/>
                  </a:lnTo>
                  <a:lnTo>
                    <a:pt x="558" y="890"/>
                  </a:lnTo>
                  <a:lnTo>
                    <a:pt x="556" y="873"/>
                  </a:lnTo>
                  <a:lnTo>
                    <a:pt x="548" y="859"/>
                  </a:lnTo>
                  <a:lnTo>
                    <a:pt x="538" y="847"/>
                  </a:lnTo>
                  <a:lnTo>
                    <a:pt x="526" y="839"/>
                  </a:lnTo>
                  <a:lnTo>
                    <a:pt x="510" y="835"/>
                  </a:lnTo>
                  <a:lnTo>
                    <a:pt x="494" y="835"/>
                  </a:lnTo>
                  <a:lnTo>
                    <a:pt x="479" y="840"/>
                  </a:lnTo>
                  <a:lnTo>
                    <a:pt x="426" y="866"/>
                  </a:lnTo>
                  <a:lnTo>
                    <a:pt x="395" y="878"/>
                  </a:lnTo>
                  <a:lnTo>
                    <a:pt x="363" y="888"/>
                  </a:lnTo>
                  <a:lnTo>
                    <a:pt x="330" y="894"/>
                  </a:lnTo>
                  <a:lnTo>
                    <a:pt x="295" y="896"/>
                  </a:lnTo>
                  <a:lnTo>
                    <a:pt x="254" y="893"/>
                  </a:lnTo>
                  <a:lnTo>
                    <a:pt x="214" y="885"/>
                  </a:lnTo>
                  <a:lnTo>
                    <a:pt x="176" y="870"/>
                  </a:lnTo>
                  <a:lnTo>
                    <a:pt x="141" y="851"/>
                  </a:lnTo>
                  <a:lnTo>
                    <a:pt x="109" y="829"/>
                  </a:lnTo>
                  <a:lnTo>
                    <a:pt x="80" y="802"/>
                  </a:lnTo>
                  <a:lnTo>
                    <a:pt x="55" y="771"/>
                  </a:lnTo>
                  <a:lnTo>
                    <a:pt x="34" y="737"/>
                  </a:lnTo>
                  <a:lnTo>
                    <a:pt x="18" y="701"/>
                  </a:lnTo>
                  <a:lnTo>
                    <a:pt x="6" y="662"/>
                  </a:lnTo>
                  <a:lnTo>
                    <a:pt x="1" y="621"/>
                  </a:lnTo>
                  <a:lnTo>
                    <a:pt x="0" y="578"/>
                  </a:lnTo>
                  <a:lnTo>
                    <a:pt x="6" y="534"/>
                  </a:lnTo>
                  <a:lnTo>
                    <a:pt x="18" y="495"/>
                  </a:lnTo>
                  <a:lnTo>
                    <a:pt x="34" y="459"/>
                  </a:lnTo>
                  <a:lnTo>
                    <a:pt x="56" y="424"/>
                  </a:lnTo>
                  <a:lnTo>
                    <a:pt x="81" y="394"/>
                  </a:lnTo>
                  <a:lnTo>
                    <a:pt x="111" y="367"/>
                  </a:lnTo>
                  <a:lnTo>
                    <a:pt x="143" y="345"/>
                  </a:lnTo>
                  <a:lnTo>
                    <a:pt x="178" y="327"/>
                  </a:lnTo>
                  <a:lnTo>
                    <a:pt x="217" y="313"/>
                  </a:lnTo>
                  <a:lnTo>
                    <a:pt x="256" y="305"/>
                  </a:lnTo>
                  <a:lnTo>
                    <a:pt x="298" y="303"/>
                  </a:lnTo>
                  <a:lnTo>
                    <a:pt x="331" y="305"/>
                  </a:lnTo>
                  <a:lnTo>
                    <a:pt x="363" y="310"/>
                  </a:lnTo>
                  <a:lnTo>
                    <a:pt x="395" y="319"/>
                  </a:lnTo>
                  <a:lnTo>
                    <a:pt x="426" y="333"/>
                  </a:lnTo>
                  <a:lnTo>
                    <a:pt x="479" y="359"/>
                  </a:lnTo>
                  <a:lnTo>
                    <a:pt x="494" y="363"/>
                  </a:lnTo>
                  <a:lnTo>
                    <a:pt x="510" y="363"/>
                  </a:lnTo>
                  <a:lnTo>
                    <a:pt x="526" y="359"/>
                  </a:lnTo>
                  <a:lnTo>
                    <a:pt x="538" y="351"/>
                  </a:lnTo>
                  <a:lnTo>
                    <a:pt x="548" y="339"/>
                  </a:lnTo>
                  <a:lnTo>
                    <a:pt x="556" y="326"/>
                  </a:lnTo>
                  <a:lnTo>
                    <a:pt x="558" y="309"/>
                  </a:lnTo>
                  <a:lnTo>
                    <a:pt x="558" y="55"/>
                  </a:lnTo>
                  <a:lnTo>
                    <a:pt x="561" y="38"/>
                  </a:lnTo>
                  <a:lnTo>
                    <a:pt x="568" y="22"/>
                  </a:lnTo>
                  <a:lnTo>
                    <a:pt x="580" y="11"/>
                  </a:lnTo>
                  <a:lnTo>
                    <a:pt x="596" y="2"/>
                  </a:lnTo>
                  <a:lnTo>
                    <a:pt x="6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6" name="Freeform 132"/>
            <p:cNvSpPr>
              <a:spLocks/>
            </p:cNvSpPr>
            <p:nvPr/>
          </p:nvSpPr>
          <p:spPr bwMode="auto">
            <a:xfrm>
              <a:off x="4899" y="2394"/>
              <a:ext cx="129" cy="88"/>
            </a:xfrm>
            <a:custGeom>
              <a:avLst/>
              <a:gdLst>
                <a:gd name="T0" fmla="*/ 590 w 1931"/>
                <a:gd name="T1" fmla="*/ 2 h 1329"/>
                <a:gd name="T2" fmla="*/ 611 w 1931"/>
                <a:gd name="T3" fmla="*/ 16 h 1329"/>
                <a:gd name="T4" fmla="*/ 915 w 1931"/>
                <a:gd name="T5" fmla="*/ 847 h 1329"/>
                <a:gd name="T6" fmla="*/ 933 w 1931"/>
                <a:gd name="T7" fmla="*/ 872 h 1329"/>
                <a:gd name="T8" fmla="*/ 959 w 1931"/>
                <a:gd name="T9" fmla="*/ 882 h 1329"/>
                <a:gd name="T10" fmla="*/ 986 w 1931"/>
                <a:gd name="T11" fmla="*/ 878 h 1329"/>
                <a:gd name="T12" fmla="*/ 1008 w 1931"/>
                <a:gd name="T13" fmla="*/ 861 h 1329"/>
                <a:gd name="T14" fmla="*/ 1313 w 1931"/>
                <a:gd name="T15" fmla="*/ 29 h 1329"/>
                <a:gd name="T16" fmla="*/ 1330 w 1931"/>
                <a:gd name="T17" fmla="*/ 7 h 1329"/>
                <a:gd name="T18" fmla="*/ 1355 w 1931"/>
                <a:gd name="T19" fmla="*/ 0 h 1329"/>
                <a:gd name="T20" fmla="*/ 1630 w 1931"/>
                <a:gd name="T21" fmla="*/ 46 h 1329"/>
                <a:gd name="T22" fmla="*/ 1678 w 1931"/>
                <a:gd name="T23" fmla="*/ 64 h 1329"/>
                <a:gd name="T24" fmla="*/ 1763 w 1931"/>
                <a:gd name="T25" fmla="*/ 116 h 1329"/>
                <a:gd name="T26" fmla="*/ 1833 w 1931"/>
                <a:gd name="T27" fmla="*/ 185 h 1329"/>
                <a:gd name="T28" fmla="*/ 1886 w 1931"/>
                <a:gd name="T29" fmla="*/ 268 h 1329"/>
                <a:gd name="T30" fmla="*/ 1919 w 1931"/>
                <a:gd name="T31" fmla="*/ 360 h 1329"/>
                <a:gd name="T32" fmla="*/ 1931 w 1931"/>
                <a:gd name="T33" fmla="*/ 461 h 1329"/>
                <a:gd name="T34" fmla="*/ 1636 w 1931"/>
                <a:gd name="T35" fmla="*/ 679 h 1329"/>
                <a:gd name="T36" fmla="*/ 1574 w 1931"/>
                <a:gd name="T37" fmla="*/ 691 h 1329"/>
                <a:gd name="T38" fmla="*/ 1522 w 1931"/>
                <a:gd name="T39" fmla="*/ 722 h 1329"/>
                <a:gd name="T40" fmla="*/ 1483 w 1931"/>
                <a:gd name="T41" fmla="*/ 768 h 1329"/>
                <a:gd name="T42" fmla="*/ 1461 w 1931"/>
                <a:gd name="T43" fmla="*/ 826 h 1329"/>
                <a:gd name="T44" fmla="*/ 1459 w 1931"/>
                <a:gd name="T45" fmla="*/ 989 h 1329"/>
                <a:gd name="T46" fmla="*/ 1380 w 1931"/>
                <a:gd name="T47" fmla="*/ 982 h 1329"/>
                <a:gd name="T48" fmla="*/ 1275 w 1931"/>
                <a:gd name="T49" fmla="*/ 994 h 1329"/>
                <a:gd name="T50" fmla="*/ 1177 w 1931"/>
                <a:gd name="T51" fmla="*/ 1028 h 1329"/>
                <a:gd name="T52" fmla="*/ 1090 w 1931"/>
                <a:gd name="T53" fmla="*/ 1081 h 1329"/>
                <a:gd name="T54" fmla="*/ 1017 w 1931"/>
                <a:gd name="T55" fmla="*/ 1150 h 1329"/>
                <a:gd name="T56" fmla="*/ 960 w 1931"/>
                <a:gd name="T57" fmla="*/ 1233 h 1329"/>
                <a:gd name="T58" fmla="*/ 920 w 1931"/>
                <a:gd name="T59" fmla="*/ 1329 h 1329"/>
                <a:gd name="T60" fmla="*/ 151 w 1931"/>
                <a:gd name="T61" fmla="*/ 1326 h 1329"/>
                <a:gd name="T62" fmla="*/ 91 w 1931"/>
                <a:gd name="T63" fmla="*/ 1304 h 1329"/>
                <a:gd name="T64" fmla="*/ 44 w 1931"/>
                <a:gd name="T65" fmla="*/ 1263 h 1329"/>
                <a:gd name="T66" fmla="*/ 11 w 1931"/>
                <a:gd name="T67" fmla="*/ 1208 h 1329"/>
                <a:gd name="T68" fmla="*/ 0 w 1931"/>
                <a:gd name="T69" fmla="*/ 1144 h 1329"/>
                <a:gd name="T70" fmla="*/ 2 w 1931"/>
                <a:gd name="T71" fmla="*/ 417 h 1329"/>
                <a:gd name="T72" fmla="*/ 22 w 1931"/>
                <a:gd name="T73" fmla="*/ 326 h 1329"/>
                <a:gd name="T74" fmla="*/ 58 w 1931"/>
                <a:gd name="T75" fmla="*/ 244 h 1329"/>
                <a:gd name="T76" fmla="*/ 111 w 1931"/>
                <a:gd name="T77" fmla="*/ 170 h 1329"/>
                <a:gd name="T78" fmla="*/ 178 w 1931"/>
                <a:gd name="T79" fmla="*/ 109 h 1329"/>
                <a:gd name="T80" fmla="*/ 258 w 1931"/>
                <a:gd name="T81" fmla="*/ 62 h 1329"/>
                <a:gd name="T82" fmla="*/ 305 w 1931"/>
                <a:gd name="T83" fmla="*/ 45 h 1329"/>
                <a:gd name="T84" fmla="*/ 326 w 1931"/>
                <a:gd name="T85" fmla="*/ 40 h 1329"/>
                <a:gd name="T86" fmla="*/ 365 w 1931"/>
                <a:gd name="T87" fmla="*/ 34 h 1329"/>
                <a:gd name="T88" fmla="*/ 411 w 1931"/>
                <a:gd name="T89" fmla="*/ 27 h 1329"/>
                <a:gd name="T90" fmla="*/ 463 w 1931"/>
                <a:gd name="T91" fmla="*/ 19 h 1329"/>
                <a:gd name="T92" fmla="*/ 511 w 1931"/>
                <a:gd name="T93" fmla="*/ 10 h 1329"/>
                <a:gd name="T94" fmla="*/ 549 w 1931"/>
                <a:gd name="T95" fmla="*/ 4 h 1329"/>
                <a:gd name="T96" fmla="*/ 573 w 1931"/>
                <a:gd name="T97" fmla="*/ 0 h 1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31" h="1329">
                  <a:moveTo>
                    <a:pt x="576" y="0"/>
                  </a:moveTo>
                  <a:lnTo>
                    <a:pt x="590" y="2"/>
                  </a:lnTo>
                  <a:lnTo>
                    <a:pt x="601" y="7"/>
                  </a:lnTo>
                  <a:lnTo>
                    <a:pt x="611" y="16"/>
                  </a:lnTo>
                  <a:lnTo>
                    <a:pt x="618" y="29"/>
                  </a:lnTo>
                  <a:lnTo>
                    <a:pt x="915" y="847"/>
                  </a:lnTo>
                  <a:lnTo>
                    <a:pt x="922" y="861"/>
                  </a:lnTo>
                  <a:lnTo>
                    <a:pt x="933" y="872"/>
                  </a:lnTo>
                  <a:lnTo>
                    <a:pt x="945" y="878"/>
                  </a:lnTo>
                  <a:lnTo>
                    <a:pt x="959" y="882"/>
                  </a:lnTo>
                  <a:lnTo>
                    <a:pt x="972" y="882"/>
                  </a:lnTo>
                  <a:lnTo>
                    <a:pt x="986" y="878"/>
                  </a:lnTo>
                  <a:lnTo>
                    <a:pt x="998" y="872"/>
                  </a:lnTo>
                  <a:lnTo>
                    <a:pt x="1008" y="861"/>
                  </a:lnTo>
                  <a:lnTo>
                    <a:pt x="1016" y="847"/>
                  </a:lnTo>
                  <a:lnTo>
                    <a:pt x="1313" y="29"/>
                  </a:lnTo>
                  <a:lnTo>
                    <a:pt x="1320" y="16"/>
                  </a:lnTo>
                  <a:lnTo>
                    <a:pt x="1330" y="7"/>
                  </a:lnTo>
                  <a:lnTo>
                    <a:pt x="1341" y="2"/>
                  </a:lnTo>
                  <a:lnTo>
                    <a:pt x="1355" y="0"/>
                  </a:lnTo>
                  <a:lnTo>
                    <a:pt x="1368" y="2"/>
                  </a:lnTo>
                  <a:lnTo>
                    <a:pt x="1630" y="46"/>
                  </a:lnTo>
                  <a:lnTo>
                    <a:pt x="1630" y="46"/>
                  </a:lnTo>
                  <a:lnTo>
                    <a:pt x="1678" y="64"/>
                  </a:lnTo>
                  <a:lnTo>
                    <a:pt x="1722" y="88"/>
                  </a:lnTo>
                  <a:lnTo>
                    <a:pt x="1763" y="116"/>
                  </a:lnTo>
                  <a:lnTo>
                    <a:pt x="1800" y="148"/>
                  </a:lnTo>
                  <a:lnTo>
                    <a:pt x="1833" y="185"/>
                  </a:lnTo>
                  <a:lnTo>
                    <a:pt x="1861" y="224"/>
                  </a:lnTo>
                  <a:lnTo>
                    <a:pt x="1886" y="268"/>
                  </a:lnTo>
                  <a:lnTo>
                    <a:pt x="1905" y="313"/>
                  </a:lnTo>
                  <a:lnTo>
                    <a:pt x="1919" y="360"/>
                  </a:lnTo>
                  <a:lnTo>
                    <a:pt x="1928" y="410"/>
                  </a:lnTo>
                  <a:lnTo>
                    <a:pt x="1931" y="461"/>
                  </a:lnTo>
                  <a:lnTo>
                    <a:pt x="1931" y="679"/>
                  </a:lnTo>
                  <a:lnTo>
                    <a:pt x="1636" y="679"/>
                  </a:lnTo>
                  <a:lnTo>
                    <a:pt x="1604" y="683"/>
                  </a:lnTo>
                  <a:lnTo>
                    <a:pt x="1574" y="691"/>
                  </a:lnTo>
                  <a:lnTo>
                    <a:pt x="1547" y="704"/>
                  </a:lnTo>
                  <a:lnTo>
                    <a:pt x="1522" y="722"/>
                  </a:lnTo>
                  <a:lnTo>
                    <a:pt x="1501" y="743"/>
                  </a:lnTo>
                  <a:lnTo>
                    <a:pt x="1483" y="768"/>
                  </a:lnTo>
                  <a:lnTo>
                    <a:pt x="1470" y="796"/>
                  </a:lnTo>
                  <a:lnTo>
                    <a:pt x="1461" y="826"/>
                  </a:lnTo>
                  <a:lnTo>
                    <a:pt x="1459" y="858"/>
                  </a:lnTo>
                  <a:lnTo>
                    <a:pt x="1459" y="989"/>
                  </a:lnTo>
                  <a:lnTo>
                    <a:pt x="1420" y="984"/>
                  </a:lnTo>
                  <a:lnTo>
                    <a:pt x="1380" y="982"/>
                  </a:lnTo>
                  <a:lnTo>
                    <a:pt x="1327" y="985"/>
                  </a:lnTo>
                  <a:lnTo>
                    <a:pt x="1275" y="994"/>
                  </a:lnTo>
                  <a:lnTo>
                    <a:pt x="1225" y="1009"/>
                  </a:lnTo>
                  <a:lnTo>
                    <a:pt x="1177" y="1028"/>
                  </a:lnTo>
                  <a:lnTo>
                    <a:pt x="1133" y="1051"/>
                  </a:lnTo>
                  <a:lnTo>
                    <a:pt x="1090" y="1081"/>
                  </a:lnTo>
                  <a:lnTo>
                    <a:pt x="1052" y="1114"/>
                  </a:lnTo>
                  <a:lnTo>
                    <a:pt x="1017" y="1150"/>
                  </a:lnTo>
                  <a:lnTo>
                    <a:pt x="986" y="1191"/>
                  </a:lnTo>
                  <a:lnTo>
                    <a:pt x="960" y="1233"/>
                  </a:lnTo>
                  <a:lnTo>
                    <a:pt x="937" y="1280"/>
                  </a:lnTo>
                  <a:lnTo>
                    <a:pt x="920" y="1329"/>
                  </a:lnTo>
                  <a:lnTo>
                    <a:pt x="184" y="1329"/>
                  </a:lnTo>
                  <a:lnTo>
                    <a:pt x="151" y="1326"/>
                  </a:lnTo>
                  <a:lnTo>
                    <a:pt x="120" y="1317"/>
                  </a:lnTo>
                  <a:lnTo>
                    <a:pt x="91" y="1304"/>
                  </a:lnTo>
                  <a:lnTo>
                    <a:pt x="65" y="1285"/>
                  </a:lnTo>
                  <a:lnTo>
                    <a:pt x="44" y="1263"/>
                  </a:lnTo>
                  <a:lnTo>
                    <a:pt x="25" y="1237"/>
                  </a:lnTo>
                  <a:lnTo>
                    <a:pt x="11" y="1208"/>
                  </a:lnTo>
                  <a:lnTo>
                    <a:pt x="3" y="1177"/>
                  </a:lnTo>
                  <a:lnTo>
                    <a:pt x="0" y="1144"/>
                  </a:lnTo>
                  <a:lnTo>
                    <a:pt x="0" y="463"/>
                  </a:lnTo>
                  <a:lnTo>
                    <a:pt x="2" y="417"/>
                  </a:lnTo>
                  <a:lnTo>
                    <a:pt x="9" y="371"/>
                  </a:lnTo>
                  <a:lnTo>
                    <a:pt x="22" y="326"/>
                  </a:lnTo>
                  <a:lnTo>
                    <a:pt x="38" y="284"/>
                  </a:lnTo>
                  <a:lnTo>
                    <a:pt x="58" y="244"/>
                  </a:lnTo>
                  <a:lnTo>
                    <a:pt x="83" y="206"/>
                  </a:lnTo>
                  <a:lnTo>
                    <a:pt x="111" y="170"/>
                  </a:lnTo>
                  <a:lnTo>
                    <a:pt x="143" y="138"/>
                  </a:lnTo>
                  <a:lnTo>
                    <a:pt x="178" y="109"/>
                  </a:lnTo>
                  <a:lnTo>
                    <a:pt x="217" y="84"/>
                  </a:lnTo>
                  <a:lnTo>
                    <a:pt x="258" y="62"/>
                  </a:lnTo>
                  <a:lnTo>
                    <a:pt x="302" y="46"/>
                  </a:lnTo>
                  <a:lnTo>
                    <a:pt x="305" y="45"/>
                  </a:lnTo>
                  <a:lnTo>
                    <a:pt x="313" y="44"/>
                  </a:lnTo>
                  <a:lnTo>
                    <a:pt x="326" y="40"/>
                  </a:lnTo>
                  <a:lnTo>
                    <a:pt x="344" y="38"/>
                  </a:lnTo>
                  <a:lnTo>
                    <a:pt x="365" y="34"/>
                  </a:lnTo>
                  <a:lnTo>
                    <a:pt x="388" y="31"/>
                  </a:lnTo>
                  <a:lnTo>
                    <a:pt x="411" y="27"/>
                  </a:lnTo>
                  <a:lnTo>
                    <a:pt x="437" y="23"/>
                  </a:lnTo>
                  <a:lnTo>
                    <a:pt x="463" y="19"/>
                  </a:lnTo>
                  <a:lnTo>
                    <a:pt x="487" y="14"/>
                  </a:lnTo>
                  <a:lnTo>
                    <a:pt x="511" y="10"/>
                  </a:lnTo>
                  <a:lnTo>
                    <a:pt x="532" y="7"/>
                  </a:lnTo>
                  <a:lnTo>
                    <a:pt x="549" y="4"/>
                  </a:lnTo>
                  <a:lnTo>
                    <a:pt x="564" y="2"/>
                  </a:lnTo>
                  <a:lnTo>
                    <a:pt x="573" y="0"/>
                  </a:lnTo>
                  <a:lnTo>
                    <a:pt x="5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7" name="Freeform 133"/>
            <p:cNvSpPr>
              <a:spLocks/>
            </p:cNvSpPr>
            <p:nvPr/>
          </p:nvSpPr>
          <p:spPr bwMode="auto">
            <a:xfrm>
              <a:off x="4955" y="2390"/>
              <a:ext cx="17" cy="42"/>
            </a:xfrm>
            <a:custGeom>
              <a:avLst/>
              <a:gdLst>
                <a:gd name="T0" fmla="*/ 60 w 245"/>
                <a:gd name="T1" fmla="*/ 0 h 629"/>
                <a:gd name="T2" fmla="*/ 185 w 245"/>
                <a:gd name="T3" fmla="*/ 0 h 629"/>
                <a:gd name="T4" fmla="*/ 202 w 245"/>
                <a:gd name="T5" fmla="*/ 2 h 629"/>
                <a:gd name="T6" fmla="*/ 217 w 245"/>
                <a:gd name="T7" fmla="*/ 8 h 629"/>
                <a:gd name="T8" fmla="*/ 230 w 245"/>
                <a:gd name="T9" fmla="*/ 18 h 629"/>
                <a:gd name="T10" fmla="*/ 239 w 245"/>
                <a:gd name="T11" fmla="*/ 31 h 629"/>
                <a:gd name="T12" fmla="*/ 244 w 245"/>
                <a:gd name="T13" fmla="*/ 44 h 629"/>
                <a:gd name="T14" fmla="*/ 245 w 245"/>
                <a:gd name="T15" fmla="*/ 59 h 629"/>
                <a:gd name="T16" fmla="*/ 243 w 245"/>
                <a:gd name="T17" fmla="*/ 73 h 629"/>
                <a:gd name="T18" fmla="*/ 238 w 245"/>
                <a:gd name="T19" fmla="*/ 87 h 629"/>
                <a:gd name="T20" fmla="*/ 171 w 245"/>
                <a:gd name="T21" fmla="*/ 189 h 629"/>
                <a:gd name="T22" fmla="*/ 202 w 245"/>
                <a:gd name="T23" fmla="*/ 454 h 629"/>
                <a:gd name="T24" fmla="*/ 141 w 245"/>
                <a:gd name="T25" fmla="*/ 618 h 629"/>
                <a:gd name="T26" fmla="*/ 135 w 245"/>
                <a:gd name="T27" fmla="*/ 626 h 629"/>
                <a:gd name="T28" fmla="*/ 127 w 245"/>
                <a:gd name="T29" fmla="*/ 629 h 629"/>
                <a:gd name="T30" fmla="*/ 118 w 245"/>
                <a:gd name="T31" fmla="*/ 629 h 629"/>
                <a:gd name="T32" fmla="*/ 110 w 245"/>
                <a:gd name="T33" fmla="*/ 626 h 629"/>
                <a:gd name="T34" fmla="*/ 105 w 245"/>
                <a:gd name="T35" fmla="*/ 618 h 629"/>
                <a:gd name="T36" fmla="*/ 43 w 245"/>
                <a:gd name="T37" fmla="*/ 454 h 629"/>
                <a:gd name="T38" fmla="*/ 74 w 245"/>
                <a:gd name="T39" fmla="*/ 189 h 629"/>
                <a:gd name="T40" fmla="*/ 8 w 245"/>
                <a:gd name="T41" fmla="*/ 87 h 629"/>
                <a:gd name="T42" fmla="*/ 2 w 245"/>
                <a:gd name="T43" fmla="*/ 73 h 629"/>
                <a:gd name="T44" fmla="*/ 0 w 245"/>
                <a:gd name="T45" fmla="*/ 59 h 629"/>
                <a:gd name="T46" fmla="*/ 2 w 245"/>
                <a:gd name="T47" fmla="*/ 44 h 629"/>
                <a:gd name="T48" fmla="*/ 7 w 245"/>
                <a:gd name="T49" fmla="*/ 31 h 629"/>
                <a:gd name="T50" fmla="*/ 15 w 245"/>
                <a:gd name="T51" fmla="*/ 18 h 629"/>
                <a:gd name="T52" fmla="*/ 29 w 245"/>
                <a:gd name="T53" fmla="*/ 8 h 629"/>
                <a:gd name="T54" fmla="*/ 43 w 245"/>
                <a:gd name="T55" fmla="*/ 2 h 629"/>
                <a:gd name="T56" fmla="*/ 60 w 245"/>
                <a:gd name="T57" fmla="*/ 0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5" h="629">
                  <a:moveTo>
                    <a:pt x="60" y="0"/>
                  </a:moveTo>
                  <a:lnTo>
                    <a:pt x="185" y="0"/>
                  </a:lnTo>
                  <a:lnTo>
                    <a:pt x="202" y="2"/>
                  </a:lnTo>
                  <a:lnTo>
                    <a:pt x="217" y="8"/>
                  </a:lnTo>
                  <a:lnTo>
                    <a:pt x="230" y="18"/>
                  </a:lnTo>
                  <a:lnTo>
                    <a:pt x="239" y="31"/>
                  </a:lnTo>
                  <a:lnTo>
                    <a:pt x="244" y="44"/>
                  </a:lnTo>
                  <a:lnTo>
                    <a:pt x="245" y="59"/>
                  </a:lnTo>
                  <a:lnTo>
                    <a:pt x="243" y="73"/>
                  </a:lnTo>
                  <a:lnTo>
                    <a:pt x="238" y="87"/>
                  </a:lnTo>
                  <a:lnTo>
                    <a:pt x="171" y="189"/>
                  </a:lnTo>
                  <a:lnTo>
                    <a:pt x="202" y="454"/>
                  </a:lnTo>
                  <a:lnTo>
                    <a:pt x="141" y="618"/>
                  </a:lnTo>
                  <a:lnTo>
                    <a:pt x="135" y="626"/>
                  </a:lnTo>
                  <a:lnTo>
                    <a:pt x="127" y="629"/>
                  </a:lnTo>
                  <a:lnTo>
                    <a:pt x="118" y="629"/>
                  </a:lnTo>
                  <a:lnTo>
                    <a:pt x="110" y="626"/>
                  </a:lnTo>
                  <a:lnTo>
                    <a:pt x="105" y="618"/>
                  </a:lnTo>
                  <a:lnTo>
                    <a:pt x="43" y="454"/>
                  </a:lnTo>
                  <a:lnTo>
                    <a:pt x="74" y="189"/>
                  </a:lnTo>
                  <a:lnTo>
                    <a:pt x="8" y="87"/>
                  </a:lnTo>
                  <a:lnTo>
                    <a:pt x="2" y="73"/>
                  </a:lnTo>
                  <a:lnTo>
                    <a:pt x="0" y="59"/>
                  </a:lnTo>
                  <a:lnTo>
                    <a:pt x="2" y="44"/>
                  </a:lnTo>
                  <a:lnTo>
                    <a:pt x="7" y="31"/>
                  </a:lnTo>
                  <a:lnTo>
                    <a:pt x="15" y="18"/>
                  </a:lnTo>
                  <a:lnTo>
                    <a:pt x="29" y="8"/>
                  </a:lnTo>
                  <a:lnTo>
                    <a:pt x="43" y="2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75" name="Group 26"/>
          <p:cNvGrpSpPr>
            <a:grpSpLocks noChangeAspect="1"/>
          </p:cNvGrpSpPr>
          <p:nvPr/>
        </p:nvGrpSpPr>
        <p:grpSpPr bwMode="auto">
          <a:xfrm>
            <a:off x="10798515" y="6012654"/>
            <a:ext cx="251272" cy="209670"/>
            <a:chOff x="2640" y="3289"/>
            <a:chExt cx="453" cy="37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78" name="Freeform 28"/>
            <p:cNvSpPr>
              <a:spLocks/>
            </p:cNvSpPr>
            <p:nvPr/>
          </p:nvSpPr>
          <p:spPr bwMode="auto">
            <a:xfrm>
              <a:off x="2640" y="3289"/>
              <a:ext cx="376" cy="378"/>
            </a:xfrm>
            <a:custGeom>
              <a:avLst/>
              <a:gdLst>
                <a:gd name="T0" fmla="*/ 0 w 3004"/>
                <a:gd name="T1" fmla="*/ 0 h 3022"/>
                <a:gd name="T2" fmla="*/ 406 w 3004"/>
                <a:gd name="T3" fmla="*/ 0 h 3022"/>
                <a:gd name="T4" fmla="*/ 406 w 3004"/>
                <a:gd name="T5" fmla="*/ 2616 h 3022"/>
                <a:gd name="T6" fmla="*/ 3004 w 3004"/>
                <a:gd name="T7" fmla="*/ 2616 h 3022"/>
                <a:gd name="T8" fmla="*/ 3004 w 3004"/>
                <a:gd name="T9" fmla="*/ 3022 h 3022"/>
                <a:gd name="T10" fmla="*/ 0 w 3004"/>
                <a:gd name="T11" fmla="*/ 3022 h 3022"/>
                <a:gd name="T12" fmla="*/ 0 w 3004"/>
                <a:gd name="T13" fmla="*/ 0 h 30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04" h="3022">
                  <a:moveTo>
                    <a:pt x="0" y="0"/>
                  </a:moveTo>
                  <a:lnTo>
                    <a:pt x="406" y="0"/>
                  </a:lnTo>
                  <a:lnTo>
                    <a:pt x="406" y="2616"/>
                  </a:lnTo>
                  <a:lnTo>
                    <a:pt x="3004" y="2616"/>
                  </a:lnTo>
                  <a:lnTo>
                    <a:pt x="3004" y="3022"/>
                  </a:lnTo>
                  <a:lnTo>
                    <a:pt x="0" y="302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Freeform 29"/>
            <p:cNvSpPr>
              <a:spLocks/>
            </p:cNvSpPr>
            <p:nvPr/>
          </p:nvSpPr>
          <p:spPr bwMode="auto">
            <a:xfrm>
              <a:off x="2716" y="3341"/>
              <a:ext cx="377" cy="236"/>
            </a:xfrm>
            <a:custGeom>
              <a:avLst/>
              <a:gdLst>
                <a:gd name="T0" fmla="*/ 1545 w 3022"/>
                <a:gd name="T1" fmla="*/ 0 h 1882"/>
                <a:gd name="T2" fmla="*/ 2490 w 3022"/>
                <a:gd name="T3" fmla="*/ 945 h 1882"/>
                <a:gd name="T4" fmla="*/ 2802 w 3022"/>
                <a:gd name="T5" fmla="*/ 633 h 1882"/>
                <a:gd name="T6" fmla="*/ 3022 w 3022"/>
                <a:gd name="T7" fmla="*/ 1882 h 1882"/>
                <a:gd name="T8" fmla="*/ 1772 w 3022"/>
                <a:gd name="T9" fmla="*/ 1662 h 1882"/>
                <a:gd name="T10" fmla="*/ 2107 w 3022"/>
                <a:gd name="T11" fmla="*/ 1328 h 1882"/>
                <a:gd name="T12" fmla="*/ 1545 w 3022"/>
                <a:gd name="T13" fmla="*/ 766 h 1882"/>
                <a:gd name="T14" fmla="*/ 947 w 3022"/>
                <a:gd name="T15" fmla="*/ 1364 h 1882"/>
                <a:gd name="T16" fmla="*/ 0 w 3022"/>
                <a:gd name="T17" fmla="*/ 419 h 1882"/>
                <a:gd name="T18" fmla="*/ 384 w 3022"/>
                <a:gd name="T19" fmla="*/ 37 h 1882"/>
                <a:gd name="T20" fmla="*/ 947 w 3022"/>
                <a:gd name="T21" fmla="*/ 599 h 1882"/>
                <a:gd name="T22" fmla="*/ 1545 w 3022"/>
                <a:gd name="T23" fmla="*/ 0 h 18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22" h="1882">
                  <a:moveTo>
                    <a:pt x="1545" y="0"/>
                  </a:moveTo>
                  <a:lnTo>
                    <a:pt x="2490" y="945"/>
                  </a:lnTo>
                  <a:lnTo>
                    <a:pt x="2802" y="633"/>
                  </a:lnTo>
                  <a:lnTo>
                    <a:pt x="3022" y="1882"/>
                  </a:lnTo>
                  <a:lnTo>
                    <a:pt x="1772" y="1662"/>
                  </a:lnTo>
                  <a:lnTo>
                    <a:pt x="2107" y="1328"/>
                  </a:lnTo>
                  <a:lnTo>
                    <a:pt x="1545" y="766"/>
                  </a:lnTo>
                  <a:lnTo>
                    <a:pt x="947" y="1364"/>
                  </a:lnTo>
                  <a:lnTo>
                    <a:pt x="0" y="419"/>
                  </a:lnTo>
                  <a:lnTo>
                    <a:pt x="384" y="37"/>
                  </a:lnTo>
                  <a:lnTo>
                    <a:pt x="947" y="599"/>
                  </a:lnTo>
                  <a:lnTo>
                    <a:pt x="15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29" name="Group 928"/>
          <p:cNvGrpSpPr/>
          <p:nvPr/>
        </p:nvGrpSpPr>
        <p:grpSpPr>
          <a:xfrm>
            <a:off x="11532302" y="5965441"/>
            <a:ext cx="300046" cy="304097"/>
            <a:chOff x="3885769" y="4740974"/>
            <a:chExt cx="858732" cy="870326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47" name="Rectangle 109"/>
            <p:cNvSpPr>
              <a:spLocks noChangeArrowheads="1"/>
            </p:cNvSpPr>
            <p:nvPr/>
          </p:nvSpPr>
          <p:spPr bwMode="auto">
            <a:xfrm>
              <a:off x="3885769" y="4821412"/>
              <a:ext cx="55799" cy="57973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" name="Rectangle 110"/>
            <p:cNvSpPr>
              <a:spLocks noChangeArrowheads="1"/>
            </p:cNvSpPr>
            <p:nvPr/>
          </p:nvSpPr>
          <p:spPr bwMode="auto">
            <a:xfrm>
              <a:off x="3885769" y="4940982"/>
              <a:ext cx="55799" cy="57249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9" name="Rectangle 111"/>
            <p:cNvSpPr>
              <a:spLocks noChangeArrowheads="1"/>
            </p:cNvSpPr>
            <p:nvPr/>
          </p:nvSpPr>
          <p:spPr bwMode="auto">
            <a:xfrm>
              <a:off x="3885769" y="5059103"/>
              <a:ext cx="55799" cy="57973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0" name="Rectangle 112"/>
            <p:cNvSpPr>
              <a:spLocks noChangeArrowheads="1"/>
            </p:cNvSpPr>
            <p:nvPr/>
          </p:nvSpPr>
          <p:spPr bwMode="auto">
            <a:xfrm>
              <a:off x="3885769" y="5178673"/>
              <a:ext cx="55799" cy="57249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1" name="Rectangle 113"/>
            <p:cNvSpPr>
              <a:spLocks noChangeArrowheads="1"/>
            </p:cNvSpPr>
            <p:nvPr/>
          </p:nvSpPr>
          <p:spPr bwMode="auto">
            <a:xfrm>
              <a:off x="3885769" y="5296794"/>
              <a:ext cx="55799" cy="57973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2" name="Freeform 114"/>
            <p:cNvSpPr>
              <a:spLocks/>
            </p:cNvSpPr>
            <p:nvPr/>
          </p:nvSpPr>
          <p:spPr bwMode="auto">
            <a:xfrm>
              <a:off x="3977802" y="4740974"/>
              <a:ext cx="766699" cy="777569"/>
            </a:xfrm>
            <a:custGeom>
              <a:avLst/>
              <a:gdLst>
                <a:gd name="T0" fmla="*/ 350 w 3173"/>
                <a:gd name="T1" fmla="*/ 0 h 3219"/>
                <a:gd name="T2" fmla="*/ 350 w 3173"/>
                <a:gd name="T3" fmla="*/ 2862 h 3219"/>
                <a:gd name="T4" fmla="*/ 3173 w 3173"/>
                <a:gd name="T5" fmla="*/ 2862 h 3219"/>
                <a:gd name="T6" fmla="*/ 3173 w 3173"/>
                <a:gd name="T7" fmla="*/ 3219 h 3219"/>
                <a:gd name="T8" fmla="*/ 0 w 3173"/>
                <a:gd name="T9" fmla="*/ 3219 h 3219"/>
                <a:gd name="T10" fmla="*/ 0 w 3173"/>
                <a:gd name="T11" fmla="*/ 0 h 3219"/>
                <a:gd name="T12" fmla="*/ 350 w 3173"/>
                <a:gd name="T13" fmla="*/ 0 h 3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73" h="3219">
                  <a:moveTo>
                    <a:pt x="350" y="0"/>
                  </a:moveTo>
                  <a:lnTo>
                    <a:pt x="350" y="2862"/>
                  </a:lnTo>
                  <a:lnTo>
                    <a:pt x="3173" y="2862"/>
                  </a:lnTo>
                  <a:lnTo>
                    <a:pt x="3173" y="3219"/>
                  </a:lnTo>
                  <a:lnTo>
                    <a:pt x="0" y="3219"/>
                  </a:lnTo>
                  <a:lnTo>
                    <a:pt x="0" y="0"/>
                  </a:lnTo>
                  <a:lnTo>
                    <a:pt x="3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3" name="Rectangle 115"/>
            <p:cNvSpPr>
              <a:spLocks noChangeArrowheads="1"/>
            </p:cNvSpPr>
            <p:nvPr/>
          </p:nvSpPr>
          <p:spPr bwMode="auto">
            <a:xfrm>
              <a:off x="4608988" y="5554776"/>
              <a:ext cx="56524" cy="56524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4" name="Rectangle 116"/>
            <p:cNvSpPr>
              <a:spLocks noChangeArrowheads="1"/>
            </p:cNvSpPr>
            <p:nvPr/>
          </p:nvSpPr>
          <p:spPr bwMode="auto">
            <a:xfrm>
              <a:off x="4492316" y="5554776"/>
              <a:ext cx="56524" cy="56524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5" name="Rectangle 117"/>
            <p:cNvSpPr>
              <a:spLocks noChangeArrowheads="1"/>
            </p:cNvSpPr>
            <p:nvPr/>
          </p:nvSpPr>
          <p:spPr bwMode="auto">
            <a:xfrm>
              <a:off x="4376369" y="5554776"/>
              <a:ext cx="56524" cy="56524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" name="Rectangle 118"/>
            <p:cNvSpPr>
              <a:spLocks noChangeArrowheads="1"/>
            </p:cNvSpPr>
            <p:nvPr/>
          </p:nvSpPr>
          <p:spPr bwMode="auto">
            <a:xfrm>
              <a:off x="4259698" y="5554776"/>
              <a:ext cx="56524" cy="56524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" name="Rectangle 119"/>
            <p:cNvSpPr>
              <a:spLocks noChangeArrowheads="1"/>
            </p:cNvSpPr>
            <p:nvPr/>
          </p:nvSpPr>
          <p:spPr bwMode="auto">
            <a:xfrm>
              <a:off x="4143026" y="5554776"/>
              <a:ext cx="56524" cy="56524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" name="Freeform 120"/>
            <p:cNvSpPr>
              <a:spLocks/>
            </p:cNvSpPr>
            <p:nvPr/>
          </p:nvSpPr>
          <p:spPr bwMode="auto">
            <a:xfrm>
              <a:off x="4083603" y="4918518"/>
              <a:ext cx="647129" cy="482629"/>
            </a:xfrm>
            <a:custGeom>
              <a:avLst/>
              <a:gdLst>
                <a:gd name="T0" fmla="*/ 2477 w 2681"/>
                <a:gd name="T1" fmla="*/ 0 h 1998"/>
                <a:gd name="T2" fmla="*/ 2681 w 2681"/>
                <a:gd name="T3" fmla="*/ 116 h 1998"/>
                <a:gd name="T4" fmla="*/ 2159 w 2681"/>
                <a:gd name="T5" fmla="*/ 1069 h 1998"/>
                <a:gd name="T6" fmla="*/ 1619 w 2681"/>
                <a:gd name="T7" fmla="*/ 810 h 1998"/>
                <a:gd name="T8" fmla="*/ 1266 w 2681"/>
                <a:gd name="T9" fmla="*/ 1507 h 1998"/>
                <a:gd name="T10" fmla="*/ 655 w 2681"/>
                <a:gd name="T11" fmla="*/ 1208 h 1998"/>
                <a:gd name="T12" fmla="*/ 201 w 2681"/>
                <a:gd name="T13" fmla="*/ 1998 h 1998"/>
                <a:gd name="T14" fmla="*/ 0 w 2681"/>
                <a:gd name="T15" fmla="*/ 1877 h 1998"/>
                <a:gd name="T16" fmla="*/ 563 w 2681"/>
                <a:gd name="T17" fmla="*/ 899 h 1998"/>
                <a:gd name="T18" fmla="*/ 1162 w 2681"/>
                <a:gd name="T19" fmla="*/ 1192 h 1998"/>
                <a:gd name="T20" fmla="*/ 1514 w 2681"/>
                <a:gd name="T21" fmla="*/ 498 h 1998"/>
                <a:gd name="T22" fmla="*/ 2062 w 2681"/>
                <a:gd name="T23" fmla="*/ 758 h 1998"/>
                <a:gd name="T24" fmla="*/ 2477 w 2681"/>
                <a:gd name="T25" fmla="*/ 0 h 1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81" h="1998">
                  <a:moveTo>
                    <a:pt x="2477" y="0"/>
                  </a:moveTo>
                  <a:lnTo>
                    <a:pt x="2681" y="116"/>
                  </a:lnTo>
                  <a:lnTo>
                    <a:pt x="2159" y="1069"/>
                  </a:lnTo>
                  <a:lnTo>
                    <a:pt x="1619" y="810"/>
                  </a:lnTo>
                  <a:lnTo>
                    <a:pt x="1266" y="1507"/>
                  </a:lnTo>
                  <a:lnTo>
                    <a:pt x="655" y="1208"/>
                  </a:lnTo>
                  <a:lnTo>
                    <a:pt x="201" y="1998"/>
                  </a:lnTo>
                  <a:lnTo>
                    <a:pt x="0" y="1877"/>
                  </a:lnTo>
                  <a:lnTo>
                    <a:pt x="563" y="899"/>
                  </a:lnTo>
                  <a:lnTo>
                    <a:pt x="1162" y="1192"/>
                  </a:lnTo>
                  <a:lnTo>
                    <a:pt x="1514" y="498"/>
                  </a:lnTo>
                  <a:lnTo>
                    <a:pt x="2062" y="758"/>
                  </a:lnTo>
                  <a:lnTo>
                    <a:pt x="24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71" name="Group 137"/>
          <p:cNvGrpSpPr>
            <a:grpSpLocks noChangeAspect="1"/>
          </p:cNvGrpSpPr>
          <p:nvPr/>
        </p:nvGrpSpPr>
        <p:grpSpPr bwMode="auto">
          <a:xfrm>
            <a:off x="1111189" y="5989245"/>
            <a:ext cx="227221" cy="256488"/>
            <a:chOff x="5629" y="3275"/>
            <a:chExt cx="427" cy="48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74" name="Freeform 139"/>
            <p:cNvSpPr>
              <a:spLocks noEditPoints="1"/>
            </p:cNvSpPr>
            <p:nvPr/>
          </p:nvSpPr>
          <p:spPr bwMode="auto">
            <a:xfrm>
              <a:off x="5629" y="3275"/>
              <a:ext cx="127" cy="482"/>
            </a:xfrm>
            <a:custGeom>
              <a:avLst/>
              <a:gdLst>
                <a:gd name="T0" fmla="*/ 446 w 891"/>
                <a:gd name="T1" fmla="*/ 2628 h 3373"/>
                <a:gd name="T2" fmla="*/ 410 w 891"/>
                <a:gd name="T3" fmla="*/ 2630 h 3373"/>
                <a:gd name="T4" fmla="*/ 377 w 891"/>
                <a:gd name="T5" fmla="*/ 2639 h 3373"/>
                <a:gd name="T6" fmla="*/ 347 w 891"/>
                <a:gd name="T7" fmla="*/ 2652 h 3373"/>
                <a:gd name="T8" fmla="*/ 318 w 891"/>
                <a:gd name="T9" fmla="*/ 2669 h 3373"/>
                <a:gd name="T10" fmla="*/ 294 w 891"/>
                <a:gd name="T11" fmla="*/ 2690 h 3373"/>
                <a:gd name="T12" fmla="*/ 272 w 891"/>
                <a:gd name="T13" fmla="*/ 2715 h 3373"/>
                <a:gd name="T14" fmla="*/ 254 w 891"/>
                <a:gd name="T15" fmla="*/ 2743 h 3373"/>
                <a:gd name="T16" fmla="*/ 241 w 891"/>
                <a:gd name="T17" fmla="*/ 2774 h 3373"/>
                <a:gd name="T18" fmla="*/ 233 w 891"/>
                <a:gd name="T19" fmla="*/ 2807 h 3373"/>
                <a:gd name="T20" fmla="*/ 230 w 891"/>
                <a:gd name="T21" fmla="*/ 2842 h 3373"/>
                <a:gd name="T22" fmla="*/ 233 w 891"/>
                <a:gd name="T23" fmla="*/ 2877 h 3373"/>
                <a:gd name="T24" fmla="*/ 241 w 891"/>
                <a:gd name="T25" fmla="*/ 2910 h 3373"/>
                <a:gd name="T26" fmla="*/ 254 w 891"/>
                <a:gd name="T27" fmla="*/ 2940 h 3373"/>
                <a:gd name="T28" fmla="*/ 272 w 891"/>
                <a:gd name="T29" fmla="*/ 2969 h 3373"/>
                <a:gd name="T30" fmla="*/ 294 w 891"/>
                <a:gd name="T31" fmla="*/ 2994 h 3373"/>
                <a:gd name="T32" fmla="*/ 318 w 891"/>
                <a:gd name="T33" fmla="*/ 3016 h 3373"/>
                <a:gd name="T34" fmla="*/ 347 w 891"/>
                <a:gd name="T35" fmla="*/ 3033 h 3373"/>
                <a:gd name="T36" fmla="*/ 377 w 891"/>
                <a:gd name="T37" fmla="*/ 3046 h 3373"/>
                <a:gd name="T38" fmla="*/ 410 w 891"/>
                <a:gd name="T39" fmla="*/ 3054 h 3373"/>
                <a:gd name="T40" fmla="*/ 446 w 891"/>
                <a:gd name="T41" fmla="*/ 3057 h 3373"/>
                <a:gd name="T42" fmla="*/ 481 w 891"/>
                <a:gd name="T43" fmla="*/ 3054 h 3373"/>
                <a:gd name="T44" fmla="*/ 514 w 891"/>
                <a:gd name="T45" fmla="*/ 3046 h 3373"/>
                <a:gd name="T46" fmla="*/ 545 w 891"/>
                <a:gd name="T47" fmla="*/ 3033 h 3373"/>
                <a:gd name="T48" fmla="*/ 573 w 891"/>
                <a:gd name="T49" fmla="*/ 3016 h 3373"/>
                <a:gd name="T50" fmla="*/ 599 w 891"/>
                <a:gd name="T51" fmla="*/ 2994 h 3373"/>
                <a:gd name="T52" fmla="*/ 621 w 891"/>
                <a:gd name="T53" fmla="*/ 2969 h 3373"/>
                <a:gd name="T54" fmla="*/ 638 w 891"/>
                <a:gd name="T55" fmla="*/ 2940 h 3373"/>
                <a:gd name="T56" fmla="*/ 651 w 891"/>
                <a:gd name="T57" fmla="*/ 2910 h 3373"/>
                <a:gd name="T58" fmla="*/ 659 w 891"/>
                <a:gd name="T59" fmla="*/ 2877 h 3373"/>
                <a:gd name="T60" fmla="*/ 663 w 891"/>
                <a:gd name="T61" fmla="*/ 2842 h 3373"/>
                <a:gd name="T62" fmla="*/ 659 w 891"/>
                <a:gd name="T63" fmla="*/ 2807 h 3373"/>
                <a:gd name="T64" fmla="*/ 651 w 891"/>
                <a:gd name="T65" fmla="*/ 2774 h 3373"/>
                <a:gd name="T66" fmla="*/ 638 w 891"/>
                <a:gd name="T67" fmla="*/ 2743 h 3373"/>
                <a:gd name="T68" fmla="*/ 621 w 891"/>
                <a:gd name="T69" fmla="*/ 2715 h 3373"/>
                <a:gd name="T70" fmla="*/ 599 w 891"/>
                <a:gd name="T71" fmla="*/ 2690 h 3373"/>
                <a:gd name="T72" fmla="*/ 573 w 891"/>
                <a:gd name="T73" fmla="*/ 2669 h 3373"/>
                <a:gd name="T74" fmla="*/ 545 w 891"/>
                <a:gd name="T75" fmla="*/ 2652 h 3373"/>
                <a:gd name="T76" fmla="*/ 514 w 891"/>
                <a:gd name="T77" fmla="*/ 2639 h 3373"/>
                <a:gd name="T78" fmla="*/ 481 w 891"/>
                <a:gd name="T79" fmla="*/ 2630 h 3373"/>
                <a:gd name="T80" fmla="*/ 446 w 891"/>
                <a:gd name="T81" fmla="*/ 2628 h 3373"/>
                <a:gd name="T82" fmla="*/ 230 w 891"/>
                <a:gd name="T83" fmla="*/ 1279 h 3373"/>
                <a:gd name="T84" fmla="*/ 230 w 891"/>
                <a:gd name="T85" fmla="*/ 1575 h 3373"/>
                <a:gd name="T86" fmla="*/ 663 w 891"/>
                <a:gd name="T87" fmla="*/ 1575 h 3373"/>
                <a:gd name="T88" fmla="*/ 663 w 891"/>
                <a:gd name="T89" fmla="*/ 1279 h 3373"/>
                <a:gd name="T90" fmla="*/ 230 w 891"/>
                <a:gd name="T91" fmla="*/ 1279 h 3373"/>
                <a:gd name="T92" fmla="*/ 230 w 891"/>
                <a:gd name="T93" fmla="*/ 316 h 3373"/>
                <a:gd name="T94" fmla="*/ 230 w 891"/>
                <a:gd name="T95" fmla="*/ 1031 h 3373"/>
                <a:gd name="T96" fmla="*/ 663 w 891"/>
                <a:gd name="T97" fmla="*/ 1031 h 3373"/>
                <a:gd name="T98" fmla="*/ 663 w 891"/>
                <a:gd name="T99" fmla="*/ 316 h 3373"/>
                <a:gd name="T100" fmla="*/ 230 w 891"/>
                <a:gd name="T101" fmla="*/ 316 h 3373"/>
                <a:gd name="T102" fmla="*/ 0 w 891"/>
                <a:gd name="T103" fmla="*/ 0 h 3373"/>
                <a:gd name="T104" fmla="*/ 891 w 891"/>
                <a:gd name="T105" fmla="*/ 0 h 3373"/>
                <a:gd name="T106" fmla="*/ 891 w 891"/>
                <a:gd name="T107" fmla="*/ 3373 h 3373"/>
                <a:gd name="T108" fmla="*/ 0 w 891"/>
                <a:gd name="T109" fmla="*/ 3373 h 3373"/>
                <a:gd name="T110" fmla="*/ 0 w 891"/>
                <a:gd name="T111" fmla="*/ 0 h 3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91" h="3373">
                  <a:moveTo>
                    <a:pt x="446" y="2628"/>
                  </a:moveTo>
                  <a:lnTo>
                    <a:pt x="410" y="2630"/>
                  </a:lnTo>
                  <a:lnTo>
                    <a:pt x="377" y="2639"/>
                  </a:lnTo>
                  <a:lnTo>
                    <a:pt x="347" y="2652"/>
                  </a:lnTo>
                  <a:lnTo>
                    <a:pt x="318" y="2669"/>
                  </a:lnTo>
                  <a:lnTo>
                    <a:pt x="294" y="2690"/>
                  </a:lnTo>
                  <a:lnTo>
                    <a:pt x="272" y="2715"/>
                  </a:lnTo>
                  <a:lnTo>
                    <a:pt x="254" y="2743"/>
                  </a:lnTo>
                  <a:lnTo>
                    <a:pt x="241" y="2774"/>
                  </a:lnTo>
                  <a:lnTo>
                    <a:pt x="233" y="2807"/>
                  </a:lnTo>
                  <a:lnTo>
                    <a:pt x="230" y="2842"/>
                  </a:lnTo>
                  <a:lnTo>
                    <a:pt x="233" y="2877"/>
                  </a:lnTo>
                  <a:lnTo>
                    <a:pt x="241" y="2910"/>
                  </a:lnTo>
                  <a:lnTo>
                    <a:pt x="254" y="2940"/>
                  </a:lnTo>
                  <a:lnTo>
                    <a:pt x="272" y="2969"/>
                  </a:lnTo>
                  <a:lnTo>
                    <a:pt x="294" y="2994"/>
                  </a:lnTo>
                  <a:lnTo>
                    <a:pt x="318" y="3016"/>
                  </a:lnTo>
                  <a:lnTo>
                    <a:pt x="347" y="3033"/>
                  </a:lnTo>
                  <a:lnTo>
                    <a:pt x="377" y="3046"/>
                  </a:lnTo>
                  <a:lnTo>
                    <a:pt x="410" y="3054"/>
                  </a:lnTo>
                  <a:lnTo>
                    <a:pt x="446" y="3057"/>
                  </a:lnTo>
                  <a:lnTo>
                    <a:pt x="481" y="3054"/>
                  </a:lnTo>
                  <a:lnTo>
                    <a:pt x="514" y="3046"/>
                  </a:lnTo>
                  <a:lnTo>
                    <a:pt x="545" y="3033"/>
                  </a:lnTo>
                  <a:lnTo>
                    <a:pt x="573" y="3016"/>
                  </a:lnTo>
                  <a:lnTo>
                    <a:pt x="599" y="2994"/>
                  </a:lnTo>
                  <a:lnTo>
                    <a:pt x="621" y="2969"/>
                  </a:lnTo>
                  <a:lnTo>
                    <a:pt x="638" y="2940"/>
                  </a:lnTo>
                  <a:lnTo>
                    <a:pt x="651" y="2910"/>
                  </a:lnTo>
                  <a:lnTo>
                    <a:pt x="659" y="2877"/>
                  </a:lnTo>
                  <a:lnTo>
                    <a:pt x="663" y="2842"/>
                  </a:lnTo>
                  <a:lnTo>
                    <a:pt x="659" y="2807"/>
                  </a:lnTo>
                  <a:lnTo>
                    <a:pt x="651" y="2774"/>
                  </a:lnTo>
                  <a:lnTo>
                    <a:pt x="638" y="2743"/>
                  </a:lnTo>
                  <a:lnTo>
                    <a:pt x="621" y="2715"/>
                  </a:lnTo>
                  <a:lnTo>
                    <a:pt x="599" y="2690"/>
                  </a:lnTo>
                  <a:lnTo>
                    <a:pt x="573" y="2669"/>
                  </a:lnTo>
                  <a:lnTo>
                    <a:pt x="545" y="2652"/>
                  </a:lnTo>
                  <a:lnTo>
                    <a:pt x="514" y="2639"/>
                  </a:lnTo>
                  <a:lnTo>
                    <a:pt x="481" y="2630"/>
                  </a:lnTo>
                  <a:lnTo>
                    <a:pt x="446" y="2628"/>
                  </a:lnTo>
                  <a:close/>
                  <a:moveTo>
                    <a:pt x="230" y="1279"/>
                  </a:moveTo>
                  <a:lnTo>
                    <a:pt x="230" y="1575"/>
                  </a:lnTo>
                  <a:lnTo>
                    <a:pt x="663" y="1575"/>
                  </a:lnTo>
                  <a:lnTo>
                    <a:pt x="663" y="1279"/>
                  </a:lnTo>
                  <a:lnTo>
                    <a:pt x="230" y="1279"/>
                  </a:lnTo>
                  <a:close/>
                  <a:moveTo>
                    <a:pt x="230" y="316"/>
                  </a:moveTo>
                  <a:lnTo>
                    <a:pt x="230" y="1031"/>
                  </a:lnTo>
                  <a:lnTo>
                    <a:pt x="663" y="1031"/>
                  </a:lnTo>
                  <a:lnTo>
                    <a:pt x="663" y="316"/>
                  </a:lnTo>
                  <a:lnTo>
                    <a:pt x="230" y="316"/>
                  </a:lnTo>
                  <a:close/>
                  <a:moveTo>
                    <a:pt x="0" y="0"/>
                  </a:moveTo>
                  <a:lnTo>
                    <a:pt x="891" y="0"/>
                  </a:lnTo>
                  <a:lnTo>
                    <a:pt x="891" y="3373"/>
                  </a:lnTo>
                  <a:lnTo>
                    <a:pt x="0" y="337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5" name="Freeform 140"/>
            <p:cNvSpPr>
              <a:spLocks noEditPoints="1"/>
            </p:cNvSpPr>
            <p:nvPr/>
          </p:nvSpPr>
          <p:spPr bwMode="auto">
            <a:xfrm>
              <a:off x="5779" y="3275"/>
              <a:ext cx="127" cy="482"/>
            </a:xfrm>
            <a:custGeom>
              <a:avLst/>
              <a:gdLst>
                <a:gd name="T0" fmla="*/ 446 w 891"/>
                <a:gd name="T1" fmla="*/ 2628 h 3373"/>
                <a:gd name="T2" fmla="*/ 410 w 891"/>
                <a:gd name="T3" fmla="*/ 2630 h 3373"/>
                <a:gd name="T4" fmla="*/ 377 w 891"/>
                <a:gd name="T5" fmla="*/ 2639 h 3373"/>
                <a:gd name="T6" fmla="*/ 347 w 891"/>
                <a:gd name="T7" fmla="*/ 2652 h 3373"/>
                <a:gd name="T8" fmla="*/ 318 w 891"/>
                <a:gd name="T9" fmla="*/ 2669 h 3373"/>
                <a:gd name="T10" fmla="*/ 293 w 891"/>
                <a:gd name="T11" fmla="*/ 2690 h 3373"/>
                <a:gd name="T12" fmla="*/ 272 w 891"/>
                <a:gd name="T13" fmla="*/ 2715 h 3373"/>
                <a:gd name="T14" fmla="*/ 254 w 891"/>
                <a:gd name="T15" fmla="*/ 2743 h 3373"/>
                <a:gd name="T16" fmla="*/ 241 w 891"/>
                <a:gd name="T17" fmla="*/ 2774 h 3373"/>
                <a:gd name="T18" fmla="*/ 233 w 891"/>
                <a:gd name="T19" fmla="*/ 2807 h 3373"/>
                <a:gd name="T20" fmla="*/ 230 w 891"/>
                <a:gd name="T21" fmla="*/ 2842 h 3373"/>
                <a:gd name="T22" fmla="*/ 233 w 891"/>
                <a:gd name="T23" fmla="*/ 2877 h 3373"/>
                <a:gd name="T24" fmla="*/ 241 w 891"/>
                <a:gd name="T25" fmla="*/ 2910 h 3373"/>
                <a:gd name="T26" fmla="*/ 254 w 891"/>
                <a:gd name="T27" fmla="*/ 2940 h 3373"/>
                <a:gd name="T28" fmla="*/ 272 w 891"/>
                <a:gd name="T29" fmla="*/ 2969 h 3373"/>
                <a:gd name="T30" fmla="*/ 293 w 891"/>
                <a:gd name="T31" fmla="*/ 2994 h 3373"/>
                <a:gd name="T32" fmla="*/ 318 w 891"/>
                <a:gd name="T33" fmla="*/ 3016 h 3373"/>
                <a:gd name="T34" fmla="*/ 347 w 891"/>
                <a:gd name="T35" fmla="*/ 3033 h 3373"/>
                <a:gd name="T36" fmla="*/ 377 w 891"/>
                <a:gd name="T37" fmla="*/ 3046 h 3373"/>
                <a:gd name="T38" fmla="*/ 410 w 891"/>
                <a:gd name="T39" fmla="*/ 3054 h 3373"/>
                <a:gd name="T40" fmla="*/ 446 w 891"/>
                <a:gd name="T41" fmla="*/ 3057 h 3373"/>
                <a:gd name="T42" fmla="*/ 481 w 891"/>
                <a:gd name="T43" fmla="*/ 3054 h 3373"/>
                <a:gd name="T44" fmla="*/ 514 w 891"/>
                <a:gd name="T45" fmla="*/ 3046 h 3373"/>
                <a:gd name="T46" fmla="*/ 545 w 891"/>
                <a:gd name="T47" fmla="*/ 3033 h 3373"/>
                <a:gd name="T48" fmla="*/ 573 w 891"/>
                <a:gd name="T49" fmla="*/ 3016 h 3373"/>
                <a:gd name="T50" fmla="*/ 599 w 891"/>
                <a:gd name="T51" fmla="*/ 2994 h 3373"/>
                <a:gd name="T52" fmla="*/ 621 w 891"/>
                <a:gd name="T53" fmla="*/ 2969 h 3373"/>
                <a:gd name="T54" fmla="*/ 638 w 891"/>
                <a:gd name="T55" fmla="*/ 2940 h 3373"/>
                <a:gd name="T56" fmla="*/ 650 w 891"/>
                <a:gd name="T57" fmla="*/ 2910 h 3373"/>
                <a:gd name="T58" fmla="*/ 659 w 891"/>
                <a:gd name="T59" fmla="*/ 2877 h 3373"/>
                <a:gd name="T60" fmla="*/ 661 w 891"/>
                <a:gd name="T61" fmla="*/ 2842 h 3373"/>
                <a:gd name="T62" fmla="*/ 659 w 891"/>
                <a:gd name="T63" fmla="*/ 2807 h 3373"/>
                <a:gd name="T64" fmla="*/ 650 w 891"/>
                <a:gd name="T65" fmla="*/ 2774 h 3373"/>
                <a:gd name="T66" fmla="*/ 638 w 891"/>
                <a:gd name="T67" fmla="*/ 2743 h 3373"/>
                <a:gd name="T68" fmla="*/ 621 w 891"/>
                <a:gd name="T69" fmla="*/ 2715 h 3373"/>
                <a:gd name="T70" fmla="*/ 599 w 891"/>
                <a:gd name="T71" fmla="*/ 2690 h 3373"/>
                <a:gd name="T72" fmla="*/ 573 w 891"/>
                <a:gd name="T73" fmla="*/ 2669 h 3373"/>
                <a:gd name="T74" fmla="*/ 545 w 891"/>
                <a:gd name="T75" fmla="*/ 2652 h 3373"/>
                <a:gd name="T76" fmla="*/ 514 w 891"/>
                <a:gd name="T77" fmla="*/ 2639 h 3373"/>
                <a:gd name="T78" fmla="*/ 481 w 891"/>
                <a:gd name="T79" fmla="*/ 2630 h 3373"/>
                <a:gd name="T80" fmla="*/ 446 w 891"/>
                <a:gd name="T81" fmla="*/ 2628 h 3373"/>
                <a:gd name="T82" fmla="*/ 230 w 891"/>
                <a:gd name="T83" fmla="*/ 1279 h 3373"/>
                <a:gd name="T84" fmla="*/ 230 w 891"/>
                <a:gd name="T85" fmla="*/ 1575 h 3373"/>
                <a:gd name="T86" fmla="*/ 661 w 891"/>
                <a:gd name="T87" fmla="*/ 1575 h 3373"/>
                <a:gd name="T88" fmla="*/ 661 w 891"/>
                <a:gd name="T89" fmla="*/ 1279 h 3373"/>
                <a:gd name="T90" fmla="*/ 230 w 891"/>
                <a:gd name="T91" fmla="*/ 1279 h 3373"/>
                <a:gd name="T92" fmla="*/ 230 w 891"/>
                <a:gd name="T93" fmla="*/ 316 h 3373"/>
                <a:gd name="T94" fmla="*/ 230 w 891"/>
                <a:gd name="T95" fmla="*/ 1031 h 3373"/>
                <a:gd name="T96" fmla="*/ 661 w 891"/>
                <a:gd name="T97" fmla="*/ 1031 h 3373"/>
                <a:gd name="T98" fmla="*/ 661 w 891"/>
                <a:gd name="T99" fmla="*/ 316 h 3373"/>
                <a:gd name="T100" fmla="*/ 230 w 891"/>
                <a:gd name="T101" fmla="*/ 316 h 3373"/>
                <a:gd name="T102" fmla="*/ 0 w 891"/>
                <a:gd name="T103" fmla="*/ 0 h 3373"/>
                <a:gd name="T104" fmla="*/ 891 w 891"/>
                <a:gd name="T105" fmla="*/ 0 h 3373"/>
                <a:gd name="T106" fmla="*/ 891 w 891"/>
                <a:gd name="T107" fmla="*/ 3373 h 3373"/>
                <a:gd name="T108" fmla="*/ 0 w 891"/>
                <a:gd name="T109" fmla="*/ 3373 h 3373"/>
                <a:gd name="T110" fmla="*/ 0 w 891"/>
                <a:gd name="T111" fmla="*/ 0 h 3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91" h="3373">
                  <a:moveTo>
                    <a:pt x="446" y="2628"/>
                  </a:moveTo>
                  <a:lnTo>
                    <a:pt x="410" y="2630"/>
                  </a:lnTo>
                  <a:lnTo>
                    <a:pt x="377" y="2639"/>
                  </a:lnTo>
                  <a:lnTo>
                    <a:pt x="347" y="2652"/>
                  </a:lnTo>
                  <a:lnTo>
                    <a:pt x="318" y="2669"/>
                  </a:lnTo>
                  <a:lnTo>
                    <a:pt x="293" y="2690"/>
                  </a:lnTo>
                  <a:lnTo>
                    <a:pt x="272" y="2715"/>
                  </a:lnTo>
                  <a:lnTo>
                    <a:pt x="254" y="2743"/>
                  </a:lnTo>
                  <a:lnTo>
                    <a:pt x="241" y="2774"/>
                  </a:lnTo>
                  <a:lnTo>
                    <a:pt x="233" y="2807"/>
                  </a:lnTo>
                  <a:lnTo>
                    <a:pt x="230" y="2842"/>
                  </a:lnTo>
                  <a:lnTo>
                    <a:pt x="233" y="2877"/>
                  </a:lnTo>
                  <a:lnTo>
                    <a:pt x="241" y="2910"/>
                  </a:lnTo>
                  <a:lnTo>
                    <a:pt x="254" y="2940"/>
                  </a:lnTo>
                  <a:lnTo>
                    <a:pt x="272" y="2969"/>
                  </a:lnTo>
                  <a:lnTo>
                    <a:pt x="293" y="2994"/>
                  </a:lnTo>
                  <a:lnTo>
                    <a:pt x="318" y="3016"/>
                  </a:lnTo>
                  <a:lnTo>
                    <a:pt x="347" y="3033"/>
                  </a:lnTo>
                  <a:lnTo>
                    <a:pt x="377" y="3046"/>
                  </a:lnTo>
                  <a:lnTo>
                    <a:pt x="410" y="3054"/>
                  </a:lnTo>
                  <a:lnTo>
                    <a:pt x="446" y="3057"/>
                  </a:lnTo>
                  <a:lnTo>
                    <a:pt x="481" y="3054"/>
                  </a:lnTo>
                  <a:lnTo>
                    <a:pt x="514" y="3046"/>
                  </a:lnTo>
                  <a:lnTo>
                    <a:pt x="545" y="3033"/>
                  </a:lnTo>
                  <a:lnTo>
                    <a:pt x="573" y="3016"/>
                  </a:lnTo>
                  <a:lnTo>
                    <a:pt x="599" y="2994"/>
                  </a:lnTo>
                  <a:lnTo>
                    <a:pt x="621" y="2969"/>
                  </a:lnTo>
                  <a:lnTo>
                    <a:pt x="638" y="2940"/>
                  </a:lnTo>
                  <a:lnTo>
                    <a:pt x="650" y="2910"/>
                  </a:lnTo>
                  <a:lnTo>
                    <a:pt x="659" y="2877"/>
                  </a:lnTo>
                  <a:lnTo>
                    <a:pt x="661" y="2842"/>
                  </a:lnTo>
                  <a:lnTo>
                    <a:pt x="659" y="2807"/>
                  </a:lnTo>
                  <a:lnTo>
                    <a:pt x="650" y="2774"/>
                  </a:lnTo>
                  <a:lnTo>
                    <a:pt x="638" y="2743"/>
                  </a:lnTo>
                  <a:lnTo>
                    <a:pt x="621" y="2715"/>
                  </a:lnTo>
                  <a:lnTo>
                    <a:pt x="599" y="2690"/>
                  </a:lnTo>
                  <a:lnTo>
                    <a:pt x="573" y="2669"/>
                  </a:lnTo>
                  <a:lnTo>
                    <a:pt x="545" y="2652"/>
                  </a:lnTo>
                  <a:lnTo>
                    <a:pt x="514" y="2639"/>
                  </a:lnTo>
                  <a:lnTo>
                    <a:pt x="481" y="2630"/>
                  </a:lnTo>
                  <a:lnTo>
                    <a:pt x="446" y="2628"/>
                  </a:lnTo>
                  <a:close/>
                  <a:moveTo>
                    <a:pt x="230" y="1279"/>
                  </a:moveTo>
                  <a:lnTo>
                    <a:pt x="230" y="1575"/>
                  </a:lnTo>
                  <a:lnTo>
                    <a:pt x="661" y="1575"/>
                  </a:lnTo>
                  <a:lnTo>
                    <a:pt x="661" y="1279"/>
                  </a:lnTo>
                  <a:lnTo>
                    <a:pt x="230" y="1279"/>
                  </a:lnTo>
                  <a:close/>
                  <a:moveTo>
                    <a:pt x="230" y="316"/>
                  </a:moveTo>
                  <a:lnTo>
                    <a:pt x="230" y="1031"/>
                  </a:lnTo>
                  <a:lnTo>
                    <a:pt x="661" y="1031"/>
                  </a:lnTo>
                  <a:lnTo>
                    <a:pt x="661" y="316"/>
                  </a:lnTo>
                  <a:lnTo>
                    <a:pt x="230" y="316"/>
                  </a:lnTo>
                  <a:close/>
                  <a:moveTo>
                    <a:pt x="0" y="0"/>
                  </a:moveTo>
                  <a:lnTo>
                    <a:pt x="891" y="0"/>
                  </a:lnTo>
                  <a:lnTo>
                    <a:pt x="891" y="3373"/>
                  </a:lnTo>
                  <a:lnTo>
                    <a:pt x="0" y="337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6" name="Freeform 141"/>
            <p:cNvSpPr>
              <a:spLocks noEditPoints="1"/>
            </p:cNvSpPr>
            <p:nvPr/>
          </p:nvSpPr>
          <p:spPr bwMode="auto">
            <a:xfrm>
              <a:off x="5929" y="3275"/>
              <a:ext cx="127" cy="482"/>
            </a:xfrm>
            <a:custGeom>
              <a:avLst/>
              <a:gdLst>
                <a:gd name="T0" fmla="*/ 446 w 892"/>
                <a:gd name="T1" fmla="*/ 2628 h 3373"/>
                <a:gd name="T2" fmla="*/ 411 w 892"/>
                <a:gd name="T3" fmla="*/ 2630 h 3373"/>
                <a:gd name="T4" fmla="*/ 378 w 892"/>
                <a:gd name="T5" fmla="*/ 2639 h 3373"/>
                <a:gd name="T6" fmla="*/ 347 w 892"/>
                <a:gd name="T7" fmla="*/ 2652 h 3373"/>
                <a:gd name="T8" fmla="*/ 318 w 892"/>
                <a:gd name="T9" fmla="*/ 2669 h 3373"/>
                <a:gd name="T10" fmla="*/ 293 w 892"/>
                <a:gd name="T11" fmla="*/ 2690 h 3373"/>
                <a:gd name="T12" fmla="*/ 271 w 892"/>
                <a:gd name="T13" fmla="*/ 2715 h 3373"/>
                <a:gd name="T14" fmla="*/ 253 w 892"/>
                <a:gd name="T15" fmla="*/ 2743 h 3373"/>
                <a:gd name="T16" fmla="*/ 240 w 892"/>
                <a:gd name="T17" fmla="*/ 2774 h 3373"/>
                <a:gd name="T18" fmla="*/ 232 w 892"/>
                <a:gd name="T19" fmla="*/ 2807 h 3373"/>
                <a:gd name="T20" fmla="*/ 229 w 892"/>
                <a:gd name="T21" fmla="*/ 2842 h 3373"/>
                <a:gd name="T22" fmla="*/ 232 w 892"/>
                <a:gd name="T23" fmla="*/ 2877 h 3373"/>
                <a:gd name="T24" fmla="*/ 240 w 892"/>
                <a:gd name="T25" fmla="*/ 2910 h 3373"/>
                <a:gd name="T26" fmla="*/ 253 w 892"/>
                <a:gd name="T27" fmla="*/ 2940 h 3373"/>
                <a:gd name="T28" fmla="*/ 271 w 892"/>
                <a:gd name="T29" fmla="*/ 2969 h 3373"/>
                <a:gd name="T30" fmla="*/ 293 w 892"/>
                <a:gd name="T31" fmla="*/ 2994 h 3373"/>
                <a:gd name="T32" fmla="*/ 318 w 892"/>
                <a:gd name="T33" fmla="*/ 3016 h 3373"/>
                <a:gd name="T34" fmla="*/ 347 w 892"/>
                <a:gd name="T35" fmla="*/ 3033 h 3373"/>
                <a:gd name="T36" fmla="*/ 378 w 892"/>
                <a:gd name="T37" fmla="*/ 3046 h 3373"/>
                <a:gd name="T38" fmla="*/ 411 w 892"/>
                <a:gd name="T39" fmla="*/ 3054 h 3373"/>
                <a:gd name="T40" fmla="*/ 446 w 892"/>
                <a:gd name="T41" fmla="*/ 3057 h 3373"/>
                <a:gd name="T42" fmla="*/ 481 w 892"/>
                <a:gd name="T43" fmla="*/ 3054 h 3373"/>
                <a:gd name="T44" fmla="*/ 514 w 892"/>
                <a:gd name="T45" fmla="*/ 3046 h 3373"/>
                <a:gd name="T46" fmla="*/ 545 w 892"/>
                <a:gd name="T47" fmla="*/ 3033 h 3373"/>
                <a:gd name="T48" fmla="*/ 573 w 892"/>
                <a:gd name="T49" fmla="*/ 3016 h 3373"/>
                <a:gd name="T50" fmla="*/ 599 w 892"/>
                <a:gd name="T51" fmla="*/ 2994 h 3373"/>
                <a:gd name="T52" fmla="*/ 620 w 892"/>
                <a:gd name="T53" fmla="*/ 2969 h 3373"/>
                <a:gd name="T54" fmla="*/ 637 w 892"/>
                <a:gd name="T55" fmla="*/ 2940 h 3373"/>
                <a:gd name="T56" fmla="*/ 650 w 892"/>
                <a:gd name="T57" fmla="*/ 2910 h 3373"/>
                <a:gd name="T58" fmla="*/ 659 w 892"/>
                <a:gd name="T59" fmla="*/ 2877 h 3373"/>
                <a:gd name="T60" fmla="*/ 661 w 892"/>
                <a:gd name="T61" fmla="*/ 2842 h 3373"/>
                <a:gd name="T62" fmla="*/ 659 w 892"/>
                <a:gd name="T63" fmla="*/ 2807 h 3373"/>
                <a:gd name="T64" fmla="*/ 650 w 892"/>
                <a:gd name="T65" fmla="*/ 2774 h 3373"/>
                <a:gd name="T66" fmla="*/ 637 w 892"/>
                <a:gd name="T67" fmla="*/ 2743 h 3373"/>
                <a:gd name="T68" fmla="*/ 620 w 892"/>
                <a:gd name="T69" fmla="*/ 2715 h 3373"/>
                <a:gd name="T70" fmla="*/ 599 w 892"/>
                <a:gd name="T71" fmla="*/ 2690 h 3373"/>
                <a:gd name="T72" fmla="*/ 573 w 892"/>
                <a:gd name="T73" fmla="*/ 2669 h 3373"/>
                <a:gd name="T74" fmla="*/ 545 w 892"/>
                <a:gd name="T75" fmla="*/ 2652 h 3373"/>
                <a:gd name="T76" fmla="*/ 514 w 892"/>
                <a:gd name="T77" fmla="*/ 2639 h 3373"/>
                <a:gd name="T78" fmla="*/ 481 w 892"/>
                <a:gd name="T79" fmla="*/ 2630 h 3373"/>
                <a:gd name="T80" fmla="*/ 446 w 892"/>
                <a:gd name="T81" fmla="*/ 2628 h 3373"/>
                <a:gd name="T82" fmla="*/ 229 w 892"/>
                <a:gd name="T83" fmla="*/ 1279 h 3373"/>
                <a:gd name="T84" fmla="*/ 229 w 892"/>
                <a:gd name="T85" fmla="*/ 1575 h 3373"/>
                <a:gd name="T86" fmla="*/ 661 w 892"/>
                <a:gd name="T87" fmla="*/ 1575 h 3373"/>
                <a:gd name="T88" fmla="*/ 661 w 892"/>
                <a:gd name="T89" fmla="*/ 1279 h 3373"/>
                <a:gd name="T90" fmla="*/ 229 w 892"/>
                <a:gd name="T91" fmla="*/ 1279 h 3373"/>
                <a:gd name="T92" fmla="*/ 229 w 892"/>
                <a:gd name="T93" fmla="*/ 316 h 3373"/>
                <a:gd name="T94" fmla="*/ 229 w 892"/>
                <a:gd name="T95" fmla="*/ 1032 h 3373"/>
                <a:gd name="T96" fmla="*/ 661 w 892"/>
                <a:gd name="T97" fmla="*/ 1032 h 3373"/>
                <a:gd name="T98" fmla="*/ 661 w 892"/>
                <a:gd name="T99" fmla="*/ 316 h 3373"/>
                <a:gd name="T100" fmla="*/ 229 w 892"/>
                <a:gd name="T101" fmla="*/ 316 h 3373"/>
                <a:gd name="T102" fmla="*/ 0 w 892"/>
                <a:gd name="T103" fmla="*/ 0 h 3373"/>
                <a:gd name="T104" fmla="*/ 892 w 892"/>
                <a:gd name="T105" fmla="*/ 0 h 3373"/>
                <a:gd name="T106" fmla="*/ 892 w 892"/>
                <a:gd name="T107" fmla="*/ 3373 h 3373"/>
                <a:gd name="T108" fmla="*/ 0 w 892"/>
                <a:gd name="T109" fmla="*/ 3373 h 3373"/>
                <a:gd name="T110" fmla="*/ 0 w 892"/>
                <a:gd name="T111" fmla="*/ 0 h 3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92" h="3373">
                  <a:moveTo>
                    <a:pt x="446" y="2628"/>
                  </a:moveTo>
                  <a:lnTo>
                    <a:pt x="411" y="2630"/>
                  </a:lnTo>
                  <a:lnTo>
                    <a:pt x="378" y="2639"/>
                  </a:lnTo>
                  <a:lnTo>
                    <a:pt x="347" y="2652"/>
                  </a:lnTo>
                  <a:lnTo>
                    <a:pt x="318" y="2669"/>
                  </a:lnTo>
                  <a:lnTo>
                    <a:pt x="293" y="2690"/>
                  </a:lnTo>
                  <a:lnTo>
                    <a:pt x="271" y="2715"/>
                  </a:lnTo>
                  <a:lnTo>
                    <a:pt x="253" y="2743"/>
                  </a:lnTo>
                  <a:lnTo>
                    <a:pt x="240" y="2774"/>
                  </a:lnTo>
                  <a:lnTo>
                    <a:pt x="232" y="2807"/>
                  </a:lnTo>
                  <a:lnTo>
                    <a:pt x="229" y="2842"/>
                  </a:lnTo>
                  <a:lnTo>
                    <a:pt x="232" y="2877"/>
                  </a:lnTo>
                  <a:lnTo>
                    <a:pt x="240" y="2910"/>
                  </a:lnTo>
                  <a:lnTo>
                    <a:pt x="253" y="2940"/>
                  </a:lnTo>
                  <a:lnTo>
                    <a:pt x="271" y="2969"/>
                  </a:lnTo>
                  <a:lnTo>
                    <a:pt x="293" y="2994"/>
                  </a:lnTo>
                  <a:lnTo>
                    <a:pt x="318" y="3016"/>
                  </a:lnTo>
                  <a:lnTo>
                    <a:pt x="347" y="3033"/>
                  </a:lnTo>
                  <a:lnTo>
                    <a:pt x="378" y="3046"/>
                  </a:lnTo>
                  <a:lnTo>
                    <a:pt x="411" y="3054"/>
                  </a:lnTo>
                  <a:lnTo>
                    <a:pt x="446" y="3057"/>
                  </a:lnTo>
                  <a:lnTo>
                    <a:pt x="481" y="3054"/>
                  </a:lnTo>
                  <a:lnTo>
                    <a:pt x="514" y="3046"/>
                  </a:lnTo>
                  <a:lnTo>
                    <a:pt x="545" y="3033"/>
                  </a:lnTo>
                  <a:lnTo>
                    <a:pt x="573" y="3016"/>
                  </a:lnTo>
                  <a:lnTo>
                    <a:pt x="599" y="2994"/>
                  </a:lnTo>
                  <a:lnTo>
                    <a:pt x="620" y="2969"/>
                  </a:lnTo>
                  <a:lnTo>
                    <a:pt x="637" y="2940"/>
                  </a:lnTo>
                  <a:lnTo>
                    <a:pt x="650" y="2910"/>
                  </a:lnTo>
                  <a:lnTo>
                    <a:pt x="659" y="2877"/>
                  </a:lnTo>
                  <a:lnTo>
                    <a:pt x="661" y="2842"/>
                  </a:lnTo>
                  <a:lnTo>
                    <a:pt x="659" y="2807"/>
                  </a:lnTo>
                  <a:lnTo>
                    <a:pt x="650" y="2774"/>
                  </a:lnTo>
                  <a:lnTo>
                    <a:pt x="637" y="2743"/>
                  </a:lnTo>
                  <a:lnTo>
                    <a:pt x="620" y="2715"/>
                  </a:lnTo>
                  <a:lnTo>
                    <a:pt x="599" y="2690"/>
                  </a:lnTo>
                  <a:lnTo>
                    <a:pt x="573" y="2669"/>
                  </a:lnTo>
                  <a:lnTo>
                    <a:pt x="545" y="2652"/>
                  </a:lnTo>
                  <a:lnTo>
                    <a:pt x="514" y="2639"/>
                  </a:lnTo>
                  <a:lnTo>
                    <a:pt x="481" y="2630"/>
                  </a:lnTo>
                  <a:lnTo>
                    <a:pt x="446" y="2628"/>
                  </a:lnTo>
                  <a:close/>
                  <a:moveTo>
                    <a:pt x="229" y="1279"/>
                  </a:moveTo>
                  <a:lnTo>
                    <a:pt x="229" y="1575"/>
                  </a:lnTo>
                  <a:lnTo>
                    <a:pt x="661" y="1575"/>
                  </a:lnTo>
                  <a:lnTo>
                    <a:pt x="661" y="1279"/>
                  </a:lnTo>
                  <a:lnTo>
                    <a:pt x="229" y="1279"/>
                  </a:lnTo>
                  <a:close/>
                  <a:moveTo>
                    <a:pt x="229" y="316"/>
                  </a:moveTo>
                  <a:lnTo>
                    <a:pt x="229" y="1032"/>
                  </a:lnTo>
                  <a:lnTo>
                    <a:pt x="661" y="1032"/>
                  </a:lnTo>
                  <a:lnTo>
                    <a:pt x="661" y="316"/>
                  </a:lnTo>
                  <a:lnTo>
                    <a:pt x="229" y="316"/>
                  </a:lnTo>
                  <a:close/>
                  <a:moveTo>
                    <a:pt x="0" y="0"/>
                  </a:moveTo>
                  <a:lnTo>
                    <a:pt x="892" y="0"/>
                  </a:lnTo>
                  <a:lnTo>
                    <a:pt x="892" y="3373"/>
                  </a:lnTo>
                  <a:lnTo>
                    <a:pt x="0" y="337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01" name="Freeform 170"/>
          <p:cNvSpPr>
            <a:spLocks noEditPoints="1"/>
          </p:cNvSpPr>
          <p:nvPr/>
        </p:nvSpPr>
        <p:spPr bwMode="auto">
          <a:xfrm>
            <a:off x="10057519" y="5983811"/>
            <a:ext cx="258481" cy="267356"/>
          </a:xfrm>
          <a:custGeom>
            <a:avLst/>
            <a:gdLst>
              <a:gd name="T0" fmla="*/ 1791 w 3261"/>
              <a:gd name="T1" fmla="*/ 2220 h 3376"/>
              <a:gd name="T2" fmla="*/ 2772 w 3261"/>
              <a:gd name="T3" fmla="*/ 2238 h 3376"/>
              <a:gd name="T4" fmla="*/ 949 w 3261"/>
              <a:gd name="T5" fmla="*/ 1887 h 3376"/>
              <a:gd name="T6" fmla="*/ 1443 w 3261"/>
              <a:gd name="T7" fmla="*/ 2902 h 3376"/>
              <a:gd name="T8" fmla="*/ 949 w 3261"/>
              <a:gd name="T9" fmla="*/ 1887 h 3376"/>
              <a:gd name="T10" fmla="*/ 2577 w 3261"/>
              <a:gd name="T11" fmla="*/ 1689 h 3376"/>
              <a:gd name="T12" fmla="*/ 2912 w 3261"/>
              <a:gd name="T13" fmla="*/ 1463 h 3376"/>
              <a:gd name="T14" fmla="*/ 322 w 3261"/>
              <a:gd name="T15" fmla="*/ 1900 h 3376"/>
              <a:gd name="T16" fmla="*/ 322 w 3261"/>
              <a:gd name="T17" fmla="*/ 1463 h 3376"/>
              <a:gd name="T18" fmla="*/ 1256 w 3261"/>
              <a:gd name="T19" fmla="*/ 1671 h 3376"/>
              <a:gd name="T20" fmla="*/ 1948 w 3261"/>
              <a:gd name="T21" fmla="*/ 1693 h 3376"/>
              <a:gd name="T22" fmla="*/ 1435 w 3261"/>
              <a:gd name="T23" fmla="*/ 440 h 3376"/>
              <a:gd name="T24" fmla="*/ 945 w 3261"/>
              <a:gd name="T25" fmla="*/ 1460 h 3376"/>
              <a:gd name="T26" fmla="*/ 1435 w 3261"/>
              <a:gd name="T27" fmla="*/ 440 h 3376"/>
              <a:gd name="T28" fmla="*/ 1783 w 3261"/>
              <a:gd name="T29" fmla="*/ 1130 h 3376"/>
              <a:gd name="T30" fmla="*/ 2772 w 3261"/>
              <a:gd name="T31" fmla="*/ 1134 h 3376"/>
              <a:gd name="T32" fmla="*/ 1591 w 3261"/>
              <a:gd name="T33" fmla="*/ 0 h 3376"/>
              <a:gd name="T34" fmla="*/ 1631 w 3261"/>
              <a:gd name="T35" fmla="*/ 3 h 3376"/>
              <a:gd name="T36" fmla="*/ 1707 w 3261"/>
              <a:gd name="T37" fmla="*/ 24 h 3376"/>
              <a:gd name="T38" fmla="*/ 3143 w 3261"/>
              <a:gd name="T39" fmla="*/ 979 h 3376"/>
              <a:gd name="T40" fmla="*/ 3198 w 3261"/>
              <a:gd name="T41" fmla="*/ 1029 h 3376"/>
              <a:gd name="T42" fmla="*/ 3238 w 3261"/>
              <a:gd name="T43" fmla="*/ 1092 h 3376"/>
              <a:gd name="T44" fmla="*/ 3258 w 3261"/>
              <a:gd name="T45" fmla="*/ 1164 h 3376"/>
              <a:gd name="T46" fmla="*/ 3261 w 3261"/>
              <a:gd name="T47" fmla="*/ 2191 h 3376"/>
              <a:gd name="T48" fmla="*/ 3250 w 3261"/>
              <a:gd name="T49" fmla="*/ 2265 h 3376"/>
              <a:gd name="T50" fmla="*/ 3220 w 3261"/>
              <a:gd name="T51" fmla="*/ 2333 h 3376"/>
              <a:gd name="T52" fmla="*/ 3172 w 3261"/>
              <a:gd name="T53" fmla="*/ 2389 h 3376"/>
              <a:gd name="T54" fmla="*/ 1763 w 3261"/>
              <a:gd name="T55" fmla="*/ 3331 h 3376"/>
              <a:gd name="T56" fmla="*/ 1692 w 3261"/>
              <a:gd name="T57" fmla="*/ 3365 h 3376"/>
              <a:gd name="T58" fmla="*/ 1617 w 3261"/>
              <a:gd name="T59" fmla="*/ 3376 h 3376"/>
              <a:gd name="T60" fmla="*/ 1542 w 3261"/>
              <a:gd name="T61" fmla="*/ 3365 h 3376"/>
              <a:gd name="T62" fmla="*/ 1471 w 3261"/>
              <a:gd name="T63" fmla="*/ 3331 h 3376"/>
              <a:gd name="T64" fmla="*/ 89 w 3261"/>
              <a:gd name="T65" fmla="*/ 2407 h 3376"/>
              <a:gd name="T66" fmla="*/ 41 w 3261"/>
              <a:gd name="T67" fmla="*/ 2350 h 3376"/>
              <a:gd name="T68" fmla="*/ 11 w 3261"/>
              <a:gd name="T69" fmla="*/ 2282 h 3376"/>
              <a:gd name="T70" fmla="*/ 0 w 3261"/>
              <a:gd name="T71" fmla="*/ 2207 h 3376"/>
              <a:gd name="T72" fmla="*/ 3 w 3261"/>
              <a:gd name="T73" fmla="*/ 1164 h 3376"/>
              <a:gd name="T74" fmla="*/ 23 w 3261"/>
              <a:gd name="T75" fmla="*/ 1094 h 3376"/>
              <a:gd name="T76" fmla="*/ 59 w 3261"/>
              <a:gd name="T77" fmla="*/ 1032 h 3376"/>
              <a:gd name="T78" fmla="*/ 113 w 3261"/>
              <a:gd name="T79" fmla="*/ 983 h 3376"/>
              <a:gd name="T80" fmla="*/ 1479 w 3261"/>
              <a:gd name="T81" fmla="*/ 28 h 3376"/>
              <a:gd name="T82" fmla="*/ 1554 w 3261"/>
              <a:gd name="T83" fmla="*/ 4 h 33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261" h="3376">
                <a:moveTo>
                  <a:pt x="2264" y="1902"/>
                </a:moveTo>
                <a:lnTo>
                  <a:pt x="1791" y="2220"/>
                </a:lnTo>
                <a:lnTo>
                  <a:pt x="1791" y="2902"/>
                </a:lnTo>
                <a:lnTo>
                  <a:pt x="2772" y="2238"/>
                </a:lnTo>
                <a:lnTo>
                  <a:pt x="2264" y="1902"/>
                </a:lnTo>
                <a:close/>
                <a:moveTo>
                  <a:pt x="949" y="1887"/>
                </a:moveTo>
                <a:lnTo>
                  <a:pt x="456" y="2234"/>
                </a:lnTo>
                <a:lnTo>
                  <a:pt x="1443" y="2902"/>
                </a:lnTo>
                <a:lnTo>
                  <a:pt x="1443" y="2220"/>
                </a:lnTo>
                <a:lnTo>
                  <a:pt x="949" y="1887"/>
                </a:lnTo>
                <a:close/>
                <a:moveTo>
                  <a:pt x="2912" y="1463"/>
                </a:moveTo>
                <a:lnTo>
                  <a:pt x="2577" y="1689"/>
                </a:lnTo>
                <a:lnTo>
                  <a:pt x="2912" y="1911"/>
                </a:lnTo>
                <a:lnTo>
                  <a:pt x="2912" y="1463"/>
                </a:lnTo>
                <a:close/>
                <a:moveTo>
                  <a:pt x="322" y="1463"/>
                </a:moveTo>
                <a:lnTo>
                  <a:pt x="322" y="1900"/>
                </a:lnTo>
                <a:lnTo>
                  <a:pt x="638" y="1676"/>
                </a:lnTo>
                <a:lnTo>
                  <a:pt x="322" y="1463"/>
                </a:lnTo>
                <a:close/>
                <a:moveTo>
                  <a:pt x="1575" y="1445"/>
                </a:moveTo>
                <a:lnTo>
                  <a:pt x="1256" y="1671"/>
                </a:lnTo>
                <a:lnTo>
                  <a:pt x="1617" y="1916"/>
                </a:lnTo>
                <a:lnTo>
                  <a:pt x="1948" y="1693"/>
                </a:lnTo>
                <a:lnTo>
                  <a:pt x="1575" y="1445"/>
                </a:lnTo>
                <a:close/>
                <a:moveTo>
                  <a:pt x="1435" y="440"/>
                </a:moveTo>
                <a:lnTo>
                  <a:pt x="456" y="1130"/>
                </a:lnTo>
                <a:lnTo>
                  <a:pt x="945" y="1460"/>
                </a:lnTo>
                <a:lnTo>
                  <a:pt x="1435" y="1116"/>
                </a:lnTo>
                <a:lnTo>
                  <a:pt x="1435" y="440"/>
                </a:lnTo>
                <a:close/>
                <a:moveTo>
                  <a:pt x="1780" y="440"/>
                </a:moveTo>
                <a:lnTo>
                  <a:pt x="1783" y="1130"/>
                </a:lnTo>
                <a:lnTo>
                  <a:pt x="2261" y="1480"/>
                </a:lnTo>
                <a:lnTo>
                  <a:pt x="2772" y="1134"/>
                </a:lnTo>
                <a:lnTo>
                  <a:pt x="1780" y="440"/>
                </a:lnTo>
                <a:close/>
                <a:moveTo>
                  <a:pt x="1591" y="0"/>
                </a:moveTo>
                <a:lnTo>
                  <a:pt x="1594" y="0"/>
                </a:lnTo>
                <a:lnTo>
                  <a:pt x="1631" y="3"/>
                </a:lnTo>
                <a:lnTo>
                  <a:pt x="1670" y="10"/>
                </a:lnTo>
                <a:lnTo>
                  <a:pt x="1707" y="24"/>
                </a:lnTo>
                <a:lnTo>
                  <a:pt x="1741" y="44"/>
                </a:lnTo>
                <a:lnTo>
                  <a:pt x="3143" y="979"/>
                </a:lnTo>
                <a:lnTo>
                  <a:pt x="3172" y="1002"/>
                </a:lnTo>
                <a:lnTo>
                  <a:pt x="3198" y="1029"/>
                </a:lnTo>
                <a:lnTo>
                  <a:pt x="3221" y="1059"/>
                </a:lnTo>
                <a:lnTo>
                  <a:pt x="3238" y="1092"/>
                </a:lnTo>
                <a:lnTo>
                  <a:pt x="3250" y="1127"/>
                </a:lnTo>
                <a:lnTo>
                  <a:pt x="3258" y="1164"/>
                </a:lnTo>
                <a:lnTo>
                  <a:pt x="3261" y="1201"/>
                </a:lnTo>
                <a:lnTo>
                  <a:pt x="3261" y="2191"/>
                </a:lnTo>
                <a:lnTo>
                  <a:pt x="3258" y="2228"/>
                </a:lnTo>
                <a:lnTo>
                  <a:pt x="3250" y="2265"/>
                </a:lnTo>
                <a:lnTo>
                  <a:pt x="3238" y="2300"/>
                </a:lnTo>
                <a:lnTo>
                  <a:pt x="3220" y="2333"/>
                </a:lnTo>
                <a:lnTo>
                  <a:pt x="3198" y="2363"/>
                </a:lnTo>
                <a:lnTo>
                  <a:pt x="3172" y="2389"/>
                </a:lnTo>
                <a:lnTo>
                  <a:pt x="3142" y="2412"/>
                </a:lnTo>
                <a:lnTo>
                  <a:pt x="1763" y="3331"/>
                </a:lnTo>
                <a:lnTo>
                  <a:pt x="1728" y="3351"/>
                </a:lnTo>
                <a:lnTo>
                  <a:pt x="1692" y="3365"/>
                </a:lnTo>
                <a:lnTo>
                  <a:pt x="1655" y="3373"/>
                </a:lnTo>
                <a:lnTo>
                  <a:pt x="1617" y="3376"/>
                </a:lnTo>
                <a:lnTo>
                  <a:pt x="1579" y="3373"/>
                </a:lnTo>
                <a:lnTo>
                  <a:pt x="1542" y="3365"/>
                </a:lnTo>
                <a:lnTo>
                  <a:pt x="1505" y="3351"/>
                </a:lnTo>
                <a:lnTo>
                  <a:pt x="1471" y="3331"/>
                </a:lnTo>
                <a:lnTo>
                  <a:pt x="119" y="2431"/>
                </a:lnTo>
                <a:lnTo>
                  <a:pt x="89" y="2407"/>
                </a:lnTo>
                <a:lnTo>
                  <a:pt x="63" y="2381"/>
                </a:lnTo>
                <a:lnTo>
                  <a:pt x="41" y="2350"/>
                </a:lnTo>
                <a:lnTo>
                  <a:pt x="24" y="2317"/>
                </a:lnTo>
                <a:lnTo>
                  <a:pt x="11" y="2282"/>
                </a:lnTo>
                <a:lnTo>
                  <a:pt x="3" y="2245"/>
                </a:lnTo>
                <a:lnTo>
                  <a:pt x="0" y="2207"/>
                </a:lnTo>
                <a:lnTo>
                  <a:pt x="0" y="1201"/>
                </a:lnTo>
                <a:lnTo>
                  <a:pt x="3" y="1164"/>
                </a:lnTo>
                <a:lnTo>
                  <a:pt x="11" y="1128"/>
                </a:lnTo>
                <a:lnTo>
                  <a:pt x="23" y="1094"/>
                </a:lnTo>
                <a:lnTo>
                  <a:pt x="39" y="1062"/>
                </a:lnTo>
                <a:lnTo>
                  <a:pt x="59" y="1032"/>
                </a:lnTo>
                <a:lnTo>
                  <a:pt x="84" y="1006"/>
                </a:lnTo>
                <a:lnTo>
                  <a:pt x="113" y="983"/>
                </a:lnTo>
                <a:lnTo>
                  <a:pt x="1445" y="48"/>
                </a:lnTo>
                <a:lnTo>
                  <a:pt x="1479" y="28"/>
                </a:lnTo>
                <a:lnTo>
                  <a:pt x="1515" y="12"/>
                </a:lnTo>
                <a:lnTo>
                  <a:pt x="1554" y="4"/>
                </a:lnTo>
                <a:lnTo>
                  <a:pt x="1591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8" name="Freeform 239"/>
          <p:cNvSpPr>
            <a:spLocks noEditPoints="1"/>
          </p:cNvSpPr>
          <p:nvPr/>
        </p:nvSpPr>
        <p:spPr bwMode="auto">
          <a:xfrm>
            <a:off x="359653" y="5988803"/>
            <a:ext cx="269021" cy="257372"/>
          </a:xfrm>
          <a:custGeom>
            <a:avLst/>
            <a:gdLst>
              <a:gd name="T0" fmla="*/ 2245 w 3396"/>
              <a:gd name="T1" fmla="*/ 2622 h 3249"/>
              <a:gd name="T2" fmla="*/ 2543 w 3396"/>
              <a:gd name="T3" fmla="*/ 1381 h 3249"/>
              <a:gd name="T4" fmla="*/ 1548 w 3396"/>
              <a:gd name="T5" fmla="*/ 1381 h 3249"/>
              <a:gd name="T6" fmla="*/ 1848 w 3396"/>
              <a:gd name="T7" fmla="*/ 2622 h 3249"/>
              <a:gd name="T8" fmla="*/ 1548 w 3396"/>
              <a:gd name="T9" fmla="*/ 1381 h 3249"/>
              <a:gd name="T10" fmla="*/ 853 w 3396"/>
              <a:gd name="T11" fmla="*/ 2622 h 3249"/>
              <a:gd name="T12" fmla="*/ 1151 w 3396"/>
              <a:gd name="T13" fmla="*/ 1381 h 3249"/>
              <a:gd name="T14" fmla="*/ 1698 w 3396"/>
              <a:gd name="T15" fmla="*/ 384 h 3249"/>
              <a:gd name="T16" fmla="*/ 1629 w 3396"/>
              <a:gd name="T17" fmla="*/ 395 h 3249"/>
              <a:gd name="T18" fmla="*/ 1570 w 3396"/>
              <a:gd name="T19" fmla="*/ 426 h 3249"/>
              <a:gd name="T20" fmla="*/ 1523 w 3396"/>
              <a:gd name="T21" fmla="*/ 473 h 3249"/>
              <a:gd name="T22" fmla="*/ 1492 w 3396"/>
              <a:gd name="T23" fmla="*/ 532 h 3249"/>
              <a:gd name="T24" fmla="*/ 1481 w 3396"/>
              <a:gd name="T25" fmla="*/ 601 h 3249"/>
              <a:gd name="T26" fmla="*/ 1492 w 3396"/>
              <a:gd name="T27" fmla="*/ 670 h 3249"/>
              <a:gd name="T28" fmla="*/ 1523 w 3396"/>
              <a:gd name="T29" fmla="*/ 729 h 3249"/>
              <a:gd name="T30" fmla="*/ 1570 w 3396"/>
              <a:gd name="T31" fmla="*/ 776 h 3249"/>
              <a:gd name="T32" fmla="*/ 1629 w 3396"/>
              <a:gd name="T33" fmla="*/ 807 h 3249"/>
              <a:gd name="T34" fmla="*/ 1698 w 3396"/>
              <a:gd name="T35" fmla="*/ 817 h 3249"/>
              <a:gd name="T36" fmla="*/ 1767 w 3396"/>
              <a:gd name="T37" fmla="*/ 807 h 3249"/>
              <a:gd name="T38" fmla="*/ 1826 w 3396"/>
              <a:gd name="T39" fmla="*/ 776 h 3249"/>
              <a:gd name="T40" fmla="*/ 1873 w 3396"/>
              <a:gd name="T41" fmla="*/ 729 h 3249"/>
              <a:gd name="T42" fmla="*/ 1904 w 3396"/>
              <a:gd name="T43" fmla="*/ 670 h 3249"/>
              <a:gd name="T44" fmla="*/ 1915 w 3396"/>
              <a:gd name="T45" fmla="*/ 601 h 3249"/>
              <a:gd name="T46" fmla="*/ 1904 w 3396"/>
              <a:gd name="T47" fmla="*/ 532 h 3249"/>
              <a:gd name="T48" fmla="*/ 1873 w 3396"/>
              <a:gd name="T49" fmla="*/ 473 h 3249"/>
              <a:gd name="T50" fmla="*/ 1826 w 3396"/>
              <a:gd name="T51" fmla="*/ 426 h 3249"/>
              <a:gd name="T52" fmla="*/ 1767 w 3396"/>
              <a:gd name="T53" fmla="*/ 395 h 3249"/>
              <a:gd name="T54" fmla="*/ 1698 w 3396"/>
              <a:gd name="T55" fmla="*/ 384 h 3249"/>
              <a:gd name="T56" fmla="*/ 1698 w 3396"/>
              <a:gd name="T57" fmla="*/ 0 h 3249"/>
              <a:gd name="T58" fmla="*/ 3057 w 3396"/>
              <a:gd name="T59" fmla="*/ 1122 h 3249"/>
              <a:gd name="T60" fmla="*/ 3396 w 3396"/>
              <a:gd name="T61" fmla="*/ 1381 h 3249"/>
              <a:gd name="T62" fmla="*/ 2941 w 3396"/>
              <a:gd name="T63" fmla="*/ 2622 h 3249"/>
              <a:gd name="T64" fmla="*/ 3396 w 3396"/>
              <a:gd name="T65" fmla="*/ 3249 h 3249"/>
              <a:gd name="T66" fmla="*/ 106 w 3396"/>
              <a:gd name="T67" fmla="*/ 2622 h 3249"/>
              <a:gd name="T68" fmla="*/ 455 w 3396"/>
              <a:gd name="T69" fmla="*/ 1381 h 3249"/>
              <a:gd name="T70" fmla="*/ 0 w 3396"/>
              <a:gd name="T71" fmla="*/ 1122 h 3249"/>
              <a:gd name="T72" fmla="*/ 339 w 3396"/>
              <a:gd name="T73" fmla="*/ 944 h 3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396" h="3249">
                <a:moveTo>
                  <a:pt x="2245" y="1381"/>
                </a:moveTo>
                <a:lnTo>
                  <a:pt x="2245" y="2622"/>
                </a:lnTo>
                <a:lnTo>
                  <a:pt x="2543" y="2622"/>
                </a:lnTo>
                <a:lnTo>
                  <a:pt x="2543" y="1381"/>
                </a:lnTo>
                <a:lnTo>
                  <a:pt x="2245" y="1381"/>
                </a:lnTo>
                <a:close/>
                <a:moveTo>
                  <a:pt x="1548" y="1381"/>
                </a:moveTo>
                <a:lnTo>
                  <a:pt x="1548" y="2622"/>
                </a:lnTo>
                <a:lnTo>
                  <a:pt x="1848" y="2622"/>
                </a:lnTo>
                <a:lnTo>
                  <a:pt x="1848" y="1381"/>
                </a:lnTo>
                <a:lnTo>
                  <a:pt x="1548" y="1381"/>
                </a:lnTo>
                <a:close/>
                <a:moveTo>
                  <a:pt x="853" y="1381"/>
                </a:moveTo>
                <a:lnTo>
                  <a:pt x="853" y="2622"/>
                </a:lnTo>
                <a:lnTo>
                  <a:pt x="1151" y="2622"/>
                </a:lnTo>
                <a:lnTo>
                  <a:pt x="1151" y="1381"/>
                </a:lnTo>
                <a:lnTo>
                  <a:pt x="853" y="1381"/>
                </a:lnTo>
                <a:close/>
                <a:moveTo>
                  <a:pt x="1698" y="384"/>
                </a:moveTo>
                <a:lnTo>
                  <a:pt x="1663" y="387"/>
                </a:lnTo>
                <a:lnTo>
                  <a:pt x="1629" y="395"/>
                </a:lnTo>
                <a:lnTo>
                  <a:pt x="1598" y="408"/>
                </a:lnTo>
                <a:lnTo>
                  <a:pt x="1570" y="426"/>
                </a:lnTo>
                <a:lnTo>
                  <a:pt x="1544" y="447"/>
                </a:lnTo>
                <a:lnTo>
                  <a:pt x="1523" y="473"/>
                </a:lnTo>
                <a:lnTo>
                  <a:pt x="1505" y="501"/>
                </a:lnTo>
                <a:lnTo>
                  <a:pt x="1492" y="532"/>
                </a:lnTo>
                <a:lnTo>
                  <a:pt x="1484" y="566"/>
                </a:lnTo>
                <a:lnTo>
                  <a:pt x="1481" y="601"/>
                </a:lnTo>
                <a:lnTo>
                  <a:pt x="1484" y="636"/>
                </a:lnTo>
                <a:lnTo>
                  <a:pt x="1492" y="670"/>
                </a:lnTo>
                <a:lnTo>
                  <a:pt x="1505" y="701"/>
                </a:lnTo>
                <a:lnTo>
                  <a:pt x="1523" y="729"/>
                </a:lnTo>
                <a:lnTo>
                  <a:pt x="1544" y="755"/>
                </a:lnTo>
                <a:lnTo>
                  <a:pt x="1570" y="776"/>
                </a:lnTo>
                <a:lnTo>
                  <a:pt x="1598" y="794"/>
                </a:lnTo>
                <a:lnTo>
                  <a:pt x="1629" y="807"/>
                </a:lnTo>
                <a:lnTo>
                  <a:pt x="1663" y="815"/>
                </a:lnTo>
                <a:lnTo>
                  <a:pt x="1698" y="817"/>
                </a:lnTo>
                <a:lnTo>
                  <a:pt x="1733" y="815"/>
                </a:lnTo>
                <a:lnTo>
                  <a:pt x="1767" y="807"/>
                </a:lnTo>
                <a:lnTo>
                  <a:pt x="1798" y="794"/>
                </a:lnTo>
                <a:lnTo>
                  <a:pt x="1826" y="776"/>
                </a:lnTo>
                <a:lnTo>
                  <a:pt x="1852" y="755"/>
                </a:lnTo>
                <a:lnTo>
                  <a:pt x="1873" y="729"/>
                </a:lnTo>
                <a:lnTo>
                  <a:pt x="1891" y="701"/>
                </a:lnTo>
                <a:lnTo>
                  <a:pt x="1904" y="670"/>
                </a:lnTo>
                <a:lnTo>
                  <a:pt x="1912" y="636"/>
                </a:lnTo>
                <a:lnTo>
                  <a:pt x="1915" y="601"/>
                </a:lnTo>
                <a:lnTo>
                  <a:pt x="1912" y="566"/>
                </a:lnTo>
                <a:lnTo>
                  <a:pt x="1904" y="532"/>
                </a:lnTo>
                <a:lnTo>
                  <a:pt x="1891" y="501"/>
                </a:lnTo>
                <a:lnTo>
                  <a:pt x="1873" y="473"/>
                </a:lnTo>
                <a:lnTo>
                  <a:pt x="1852" y="447"/>
                </a:lnTo>
                <a:lnTo>
                  <a:pt x="1826" y="426"/>
                </a:lnTo>
                <a:lnTo>
                  <a:pt x="1798" y="408"/>
                </a:lnTo>
                <a:lnTo>
                  <a:pt x="1767" y="395"/>
                </a:lnTo>
                <a:lnTo>
                  <a:pt x="1733" y="387"/>
                </a:lnTo>
                <a:lnTo>
                  <a:pt x="1698" y="384"/>
                </a:lnTo>
                <a:close/>
                <a:moveTo>
                  <a:pt x="1698" y="0"/>
                </a:moveTo>
                <a:lnTo>
                  <a:pt x="1698" y="0"/>
                </a:lnTo>
                <a:lnTo>
                  <a:pt x="3057" y="944"/>
                </a:lnTo>
                <a:lnTo>
                  <a:pt x="3057" y="1122"/>
                </a:lnTo>
                <a:lnTo>
                  <a:pt x="3396" y="1122"/>
                </a:lnTo>
                <a:lnTo>
                  <a:pt x="3396" y="1381"/>
                </a:lnTo>
                <a:lnTo>
                  <a:pt x="2941" y="1381"/>
                </a:lnTo>
                <a:lnTo>
                  <a:pt x="2941" y="2622"/>
                </a:lnTo>
                <a:lnTo>
                  <a:pt x="3290" y="2622"/>
                </a:lnTo>
                <a:lnTo>
                  <a:pt x="3396" y="3249"/>
                </a:lnTo>
                <a:lnTo>
                  <a:pt x="0" y="3249"/>
                </a:lnTo>
                <a:lnTo>
                  <a:pt x="106" y="2622"/>
                </a:lnTo>
                <a:lnTo>
                  <a:pt x="455" y="2622"/>
                </a:lnTo>
                <a:lnTo>
                  <a:pt x="455" y="1381"/>
                </a:lnTo>
                <a:lnTo>
                  <a:pt x="0" y="1381"/>
                </a:lnTo>
                <a:lnTo>
                  <a:pt x="0" y="1122"/>
                </a:lnTo>
                <a:lnTo>
                  <a:pt x="339" y="1122"/>
                </a:lnTo>
                <a:lnTo>
                  <a:pt x="339" y="944"/>
                </a:lnTo>
                <a:lnTo>
                  <a:pt x="1698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0" name="Freeform 266"/>
          <p:cNvSpPr>
            <a:spLocks noEditPoints="1"/>
          </p:cNvSpPr>
          <p:nvPr/>
        </p:nvSpPr>
        <p:spPr bwMode="auto">
          <a:xfrm>
            <a:off x="7124039" y="5984366"/>
            <a:ext cx="209115" cy="266247"/>
          </a:xfrm>
          <a:custGeom>
            <a:avLst/>
            <a:gdLst>
              <a:gd name="T0" fmla="*/ 1912 w 2642"/>
              <a:gd name="T1" fmla="*/ 2642 h 3363"/>
              <a:gd name="T2" fmla="*/ 1912 w 2642"/>
              <a:gd name="T3" fmla="*/ 3045 h 3363"/>
              <a:gd name="T4" fmla="*/ 2326 w 2642"/>
              <a:gd name="T5" fmla="*/ 2642 h 3363"/>
              <a:gd name="T6" fmla="*/ 1912 w 2642"/>
              <a:gd name="T7" fmla="*/ 2642 h 3363"/>
              <a:gd name="T8" fmla="*/ 316 w 2642"/>
              <a:gd name="T9" fmla="*/ 687 h 3363"/>
              <a:gd name="T10" fmla="*/ 316 w 2642"/>
              <a:gd name="T11" fmla="*/ 3050 h 3363"/>
              <a:gd name="T12" fmla="*/ 1701 w 2642"/>
              <a:gd name="T13" fmla="*/ 3050 h 3363"/>
              <a:gd name="T14" fmla="*/ 1701 w 2642"/>
              <a:gd name="T15" fmla="*/ 2434 h 3363"/>
              <a:gd name="T16" fmla="*/ 2326 w 2642"/>
              <a:gd name="T17" fmla="*/ 2434 h 3363"/>
              <a:gd name="T18" fmla="*/ 2326 w 2642"/>
              <a:gd name="T19" fmla="*/ 687 h 3363"/>
              <a:gd name="T20" fmla="*/ 1822 w 2642"/>
              <a:gd name="T21" fmla="*/ 687 h 3363"/>
              <a:gd name="T22" fmla="*/ 1822 w 2642"/>
              <a:gd name="T23" fmla="*/ 1038 h 3363"/>
              <a:gd name="T24" fmla="*/ 820 w 2642"/>
              <a:gd name="T25" fmla="*/ 1038 h 3363"/>
              <a:gd name="T26" fmla="*/ 820 w 2642"/>
              <a:gd name="T27" fmla="*/ 687 h 3363"/>
              <a:gd name="T28" fmla="*/ 316 w 2642"/>
              <a:gd name="T29" fmla="*/ 687 h 3363"/>
              <a:gd name="T30" fmla="*/ 1321 w 2642"/>
              <a:gd name="T31" fmla="*/ 209 h 3363"/>
              <a:gd name="T32" fmla="*/ 1287 w 2642"/>
              <a:gd name="T33" fmla="*/ 212 h 3363"/>
              <a:gd name="T34" fmla="*/ 1255 w 2642"/>
              <a:gd name="T35" fmla="*/ 222 h 3363"/>
              <a:gd name="T36" fmla="*/ 1226 w 2642"/>
              <a:gd name="T37" fmla="*/ 237 h 3363"/>
              <a:gd name="T38" fmla="*/ 1201 w 2642"/>
              <a:gd name="T39" fmla="*/ 258 h 3363"/>
              <a:gd name="T40" fmla="*/ 1181 w 2642"/>
              <a:gd name="T41" fmla="*/ 282 h 3363"/>
              <a:gd name="T42" fmla="*/ 1165 w 2642"/>
              <a:gd name="T43" fmla="*/ 310 h 3363"/>
              <a:gd name="T44" fmla="*/ 1155 w 2642"/>
              <a:gd name="T45" fmla="*/ 342 h 3363"/>
              <a:gd name="T46" fmla="*/ 1151 w 2642"/>
              <a:gd name="T47" fmla="*/ 376 h 3363"/>
              <a:gd name="T48" fmla="*/ 1491 w 2642"/>
              <a:gd name="T49" fmla="*/ 376 h 3363"/>
              <a:gd name="T50" fmla="*/ 1487 w 2642"/>
              <a:gd name="T51" fmla="*/ 342 h 3363"/>
              <a:gd name="T52" fmla="*/ 1477 w 2642"/>
              <a:gd name="T53" fmla="*/ 310 h 3363"/>
              <a:gd name="T54" fmla="*/ 1462 w 2642"/>
              <a:gd name="T55" fmla="*/ 282 h 3363"/>
              <a:gd name="T56" fmla="*/ 1442 w 2642"/>
              <a:gd name="T57" fmla="*/ 258 h 3363"/>
              <a:gd name="T58" fmla="*/ 1416 w 2642"/>
              <a:gd name="T59" fmla="*/ 237 h 3363"/>
              <a:gd name="T60" fmla="*/ 1387 w 2642"/>
              <a:gd name="T61" fmla="*/ 222 h 3363"/>
              <a:gd name="T62" fmla="*/ 1355 w 2642"/>
              <a:gd name="T63" fmla="*/ 212 h 3363"/>
              <a:gd name="T64" fmla="*/ 1321 w 2642"/>
              <a:gd name="T65" fmla="*/ 209 h 3363"/>
              <a:gd name="T66" fmla="*/ 1321 w 2642"/>
              <a:gd name="T67" fmla="*/ 0 h 3363"/>
              <a:gd name="T68" fmla="*/ 1372 w 2642"/>
              <a:gd name="T69" fmla="*/ 4 h 3363"/>
              <a:gd name="T70" fmla="*/ 1422 w 2642"/>
              <a:gd name="T71" fmla="*/ 14 h 3363"/>
              <a:gd name="T72" fmla="*/ 1469 w 2642"/>
              <a:gd name="T73" fmla="*/ 30 h 3363"/>
              <a:gd name="T74" fmla="*/ 1514 w 2642"/>
              <a:gd name="T75" fmla="*/ 52 h 3363"/>
              <a:gd name="T76" fmla="*/ 1553 w 2642"/>
              <a:gd name="T77" fmla="*/ 78 h 3363"/>
              <a:gd name="T78" fmla="*/ 1590 w 2642"/>
              <a:gd name="T79" fmla="*/ 111 h 3363"/>
              <a:gd name="T80" fmla="*/ 1623 w 2642"/>
              <a:gd name="T81" fmla="*/ 147 h 3363"/>
              <a:gd name="T82" fmla="*/ 1650 w 2642"/>
              <a:gd name="T83" fmla="*/ 186 h 3363"/>
              <a:gd name="T84" fmla="*/ 1672 w 2642"/>
              <a:gd name="T85" fmla="*/ 229 h 3363"/>
              <a:gd name="T86" fmla="*/ 1688 w 2642"/>
              <a:gd name="T87" fmla="*/ 275 h 3363"/>
              <a:gd name="T88" fmla="*/ 1698 w 2642"/>
              <a:gd name="T89" fmla="*/ 324 h 3363"/>
              <a:gd name="T90" fmla="*/ 1703 w 2642"/>
              <a:gd name="T91" fmla="*/ 376 h 3363"/>
              <a:gd name="T92" fmla="*/ 2642 w 2642"/>
              <a:gd name="T93" fmla="*/ 376 h 3363"/>
              <a:gd name="T94" fmla="*/ 2642 w 2642"/>
              <a:gd name="T95" fmla="*/ 3363 h 3363"/>
              <a:gd name="T96" fmla="*/ 0 w 2642"/>
              <a:gd name="T97" fmla="*/ 3363 h 3363"/>
              <a:gd name="T98" fmla="*/ 0 w 2642"/>
              <a:gd name="T99" fmla="*/ 376 h 3363"/>
              <a:gd name="T100" fmla="*/ 941 w 2642"/>
              <a:gd name="T101" fmla="*/ 376 h 3363"/>
              <a:gd name="T102" fmla="*/ 944 w 2642"/>
              <a:gd name="T103" fmla="*/ 324 h 3363"/>
              <a:gd name="T104" fmla="*/ 954 w 2642"/>
              <a:gd name="T105" fmla="*/ 275 h 3363"/>
              <a:gd name="T106" fmla="*/ 971 w 2642"/>
              <a:gd name="T107" fmla="*/ 229 h 3363"/>
              <a:gd name="T108" fmla="*/ 993 w 2642"/>
              <a:gd name="T109" fmla="*/ 186 h 3363"/>
              <a:gd name="T110" fmla="*/ 1019 w 2642"/>
              <a:gd name="T111" fmla="*/ 147 h 3363"/>
              <a:gd name="T112" fmla="*/ 1052 w 2642"/>
              <a:gd name="T113" fmla="*/ 111 h 3363"/>
              <a:gd name="T114" fmla="*/ 1089 w 2642"/>
              <a:gd name="T115" fmla="*/ 78 h 3363"/>
              <a:gd name="T116" fmla="*/ 1129 w 2642"/>
              <a:gd name="T117" fmla="*/ 52 h 3363"/>
              <a:gd name="T118" fmla="*/ 1173 w 2642"/>
              <a:gd name="T119" fmla="*/ 30 h 3363"/>
              <a:gd name="T120" fmla="*/ 1219 w 2642"/>
              <a:gd name="T121" fmla="*/ 14 h 3363"/>
              <a:gd name="T122" fmla="*/ 1269 w 2642"/>
              <a:gd name="T123" fmla="*/ 4 h 3363"/>
              <a:gd name="T124" fmla="*/ 1321 w 2642"/>
              <a:gd name="T125" fmla="*/ 0 h 3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42" h="3363">
                <a:moveTo>
                  <a:pt x="1912" y="2642"/>
                </a:moveTo>
                <a:lnTo>
                  <a:pt x="1912" y="3045"/>
                </a:lnTo>
                <a:lnTo>
                  <a:pt x="2326" y="2642"/>
                </a:lnTo>
                <a:lnTo>
                  <a:pt x="1912" y="2642"/>
                </a:lnTo>
                <a:close/>
                <a:moveTo>
                  <a:pt x="316" y="687"/>
                </a:moveTo>
                <a:lnTo>
                  <a:pt x="316" y="3050"/>
                </a:lnTo>
                <a:lnTo>
                  <a:pt x="1701" y="3050"/>
                </a:lnTo>
                <a:lnTo>
                  <a:pt x="1701" y="2434"/>
                </a:lnTo>
                <a:lnTo>
                  <a:pt x="2326" y="2434"/>
                </a:lnTo>
                <a:lnTo>
                  <a:pt x="2326" y="687"/>
                </a:lnTo>
                <a:lnTo>
                  <a:pt x="1822" y="687"/>
                </a:lnTo>
                <a:lnTo>
                  <a:pt x="1822" y="1038"/>
                </a:lnTo>
                <a:lnTo>
                  <a:pt x="820" y="1038"/>
                </a:lnTo>
                <a:lnTo>
                  <a:pt x="820" y="687"/>
                </a:lnTo>
                <a:lnTo>
                  <a:pt x="316" y="687"/>
                </a:lnTo>
                <a:close/>
                <a:moveTo>
                  <a:pt x="1321" y="209"/>
                </a:moveTo>
                <a:lnTo>
                  <a:pt x="1287" y="212"/>
                </a:lnTo>
                <a:lnTo>
                  <a:pt x="1255" y="222"/>
                </a:lnTo>
                <a:lnTo>
                  <a:pt x="1226" y="237"/>
                </a:lnTo>
                <a:lnTo>
                  <a:pt x="1201" y="258"/>
                </a:lnTo>
                <a:lnTo>
                  <a:pt x="1181" y="282"/>
                </a:lnTo>
                <a:lnTo>
                  <a:pt x="1165" y="310"/>
                </a:lnTo>
                <a:lnTo>
                  <a:pt x="1155" y="342"/>
                </a:lnTo>
                <a:lnTo>
                  <a:pt x="1151" y="376"/>
                </a:lnTo>
                <a:lnTo>
                  <a:pt x="1491" y="376"/>
                </a:lnTo>
                <a:lnTo>
                  <a:pt x="1487" y="342"/>
                </a:lnTo>
                <a:lnTo>
                  <a:pt x="1477" y="310"/>
                </a:lnTo>
                <a:lnTo>
                  <a:pt x="1462" y="282"/>
                </a:lnTo>
                <a:lnTo>
                  <a:pt x="1442" y="258"/>
                </a:lnTo>
                <a:lnTo>
                  <a:pt x="1416" y="237"/>
                </a:lnTo>
                <a:lnTo>
                  <a:pt x="1387" y="222"/>
                </a:lnTo>
                <a:lnTo>
                  <a:pt x="1355" y="212"/>
                </a:lnTo>
                <a:lnTo>
                  <a:pt x="1321" y="209"/>
                </a:lnTo>
                <a:close/>
                <a:moveTo>
                  <a:pt x="1321" y="0"/>
                </a:moveTo>
                <a:lnTo>
                  <a:pt x="1372" y="4"/>
                </a:lnTo>
                <a:lnTo>
                  <a:pt x="1422" y="14"/>
                </a:lnTo>
                <a:lnTo>
                  <a:pt x="1469" y="30"/>
                </a:lnTo>
                <a:lnTo>
                  <a:pt x="1514" y="52"/>
                </a:lnTo>
                <a:lnTo>
                  <a:pt x="1553" y="78"/>
                </a:lnTo>
                <a:lnTo>
                  <a:pt x="1590" y="111"/>
                </a:lnTo>
                <a:lnTo>
                  <a:pt x="1623" y="147"/>
                </a:lnTo>
                <a:lnTo>
                  <a:pt x="1650" y="186"/>
                </a:lnTo>
                <a:lnTo>
                  <a:pt x="1672" y="229"/>
                </a:lnTo>
                <a:lnTo>
                  <a:pt x="1688" y="275"/>
                </a:lnTo>
                <a:lnTo>
                  <a:pt x="1698" y="324"/>
                </a:lnTo>
                <a:lnTo>
                  <a:pt x="1703" y="376"/>
                </a:lnTo>
                <a:lnTo>
                  <a:pt x="2642" y="376"/>
                </a:lnTo>
                <a:lnTo>
                  <a:pt x="2642" y="3363"/>
                </a:lnTo>
                <a:lnTo>
                  <a:pt x="0" y="3363"/>
                </a:lnTo>
                <a:lnTo>
                  <a:pt x="0" y="376"/>
                </a:lnTo>
                <a:lnTo>
                  <a:pt x="941" y="376"/>
                </a:lnTo>
                <a:lnTo>
                  <a:pt x="944" y="324"/>
                </a:lnTo>
                <a:lnTo>
                  <a:pt x="954" y="275"/>
                </a:lnTo>
                <a:lnTo>
                  <a:pt x="971" y="229"/>
                </a:lnTo>
                <a:lnTo>
                  <a:pt x="993" y="186"/>
                </a:lnTo>
                <a:lnTo>
                  <a:pt x="1019" y="147"/>
                </a:lnTo>
                <a:lnTo>
                  <a:pt x="1052" y="111"/>
                </a:lnTo>
                <a:lnTo>
                  <a:pt x="1089" y="78"/>
                </a:lnTo>
                <a:lnTo>
                  <a:pt x="1129" y="52"/>
                </a:lnTo>
                <a:lnTo>
                  <a:pt x="1173" y="30"/>
                </a:lnTo>
                <a:lnTo>
                  <a:pt x="1219" y="14"/>
                </a:lnTo>
                <a:lnTo>
                  <a:pt x="1269" y="4"/>
                </a:lnTo>
                <a:lnTo>
                  <a:pt x="1321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4" name="Freeform 271"/>
          <p:cNvSpPr>
            <a:spLocks noEditPoints="1"/>
          </p:cNvSpPr>
          <p:nvPr/>
        </p:nvSpPr>
        <p:spPr bwMode="auto">
          <a:xfrm>
            <a:off x="4893233" y="5984920"/>
            <a:ext cx="260146" cy="265138"/>
          </a:xfrm>
          <a:custGeom>
            <a:avLst/>
            <a:gdLst>
              <a:gd name="T0" fmla="*/ 1788 w 3286"/>
              <a:gd name="T1" fmla="*/ 2177 h 3346"/>
              <a:gd name="T2" fmla="*/ 1832 w 3286"/>
              <a:gd name="T3" fmla="*/ 2353 h 3346"/>
              <a:gd name="T4" fmla="*/ 1922 w 3286"/>
              <a:gd name="T5" fmla="*/ 2503 h 3346"/>
              <a:gd name="T6" fmla="*/ 2049 w 3286"/>
              <a:gd name="T7" fmla="*/ 2622 h 3346"/>
              <a:gd name="T8" fmla="*/ 2206 w 3286"/>
              <a:gd name="T9" fmla="*/ 2699 h 3346"/>
              <a:gd name="T10" fmla="*/ 2385 w 3286"/>
              <a:gd name="T11" fmla="*/ 2725 h 3346"/>
              <a:gd name="T12" fmla="*/ 2563 w 3286"/>
              <a:gd name="T13" fmla="*/ 2699 h 3346"/>
              <a:gd name="T14" fmla="*/ 2720 w 3286"/>
              <a:gd name="T15" fmla="*/ 2622 h 3346"/>
              <a:gd name="T16" fmla="*/ 2847 w 3286"/>
              <a:gd name="T17" fmla="*/ 2503 h 3346"/>
              <a:gd name="T18" fmla="*/ 2937 w 3286"/>
              <a:gd name="T19" fmla="*/ 2353 h 3346"/>
              <a:gd name="T20" fmla="*/ 2981 w 3286"/>
              <a:gd name="T21" fmla="*/ 2177 h 3346"/>
              <a:gd name="T22" fmla="*/ 2527 w 3286"/>
              <a:gd name="T23" fmla="*/ 1728 h 3346"/>
              <a:gd name="T24" fmla="*/ 2516 w 3286"/>
              <a:gd name="T25" fmla="*/ 2171 h 3346"/>
              <a:gd name="T26" fmla="*/ 2464 w 3286"/>
              <a:gd name="T27" fmla="*/ 2234 h 3346"/>
              <a:gd name="T28" fmla="*/ 2385 w 3286"/>
              <a:gd name="T29" fmla="*/ 2260 h 3346"/>
              <a:gd name="T30" fmla="*/ 2305 w 3286"/>
              <a:gd name="T31" fmla="*/ 2234 h 3346"/>
              <a:gd name="T32" fmla="*/ 2254 w 3286"/>
              <a:gd name="T33" fmla="*/ 2171 h 3346"/>
              <a:gd name="T34" fmla="*/ 2242 w 3286"/>
              <a:gd name="T35" fmla="*/ 1721 h 3346"/>
              <a:gd name="T36" fmla="*/ 1581 w 3286"/>
              <a:gd name="T37" fmla="*/ 622 h 3346"/>
              <a:gd name="T38" fmla="*/ 1409 w 3286"/>
              <a:gd name="T39" fmla="*/ 668 h 3346"/>
              <a:gd name="T40" fmla="*/ 1261 w 3286"/>
              <a:gd name="T41" fmla="*/ 759 h 3346"/>
              <a:gd name="T42" fmla="*/ 1145 w 3286"/>
              <a:gd name="T43" fmla="*/ 889 h 3346"/>
              <a:gd name="T44" fmla="*/ 1070 w 3286"/>
              <a:gd name="T45" fmla="*/ 1049 h 3346"/>
              <a:gd name="T46" fmla="*/ 1043 w 3286"/>
              <a:gd name="T47" fmla="*/ 1231 h 3346"/>
              <a:gd name="T48" fmla="*/ 1032 w 3286"/>
              <a:gd name="T49" fmla="*/ 2155 h 3346"/>
              <a:gd name="T50" fmla="*/ 981 w 3286"/>
              <a:gd name="T51" fmla="*/ 2218 h 3346"/>
              <a:gd name="T52" fmla="*/ 901 w 3286"/>
              <a:gd name="T53" fmla="*/ 2244 h 3346"/>
              <a:gd name="T54" fmla="*/ 822 w 3286"/>
              <a:gd name="T55" fmla="*/ 2218 h 3346"/>
              <a:gd name="T56" fmla="*/ 770 w 3286"/>
              <a:gd name="T57" fmla="*/ 2155 h 3346"/>
              <a:gd name="T58" fmla="*/ 758 w 3286"/>
              <a:gd name="T59" fmla="*/ 1713 h 3346"/>
              <a:gd name="T60" fmla="*/ 304 w 3286"/>
              <a:gd name="T61" fmla="*/ 2177 h 3346"/>
              <a:gd name="T62" fmla="*/ 348 w 3286"/>
              <a:gd name="T63" fmla="*/ 2353 h 3346"/>
              <a:gd name="T64" fmla="*/ 438 w 3286"/>
              <a:gd name="T65" fmla="*/ 2503 h 3346"/>
              <a:gd name="T66" fmla="*/ 565 w 3286"/>
              <a:gd name="T67" fmla="*/ 2622 h 3346"/>
              <a:gd name="T68" fmla="*/ 722 w 3286"/>
              <a:gd name="T69" fmla="*/ 2699 h 3346"/>
              <a:gd name="T70" fmla="*/ 901 w 3286"/>
              <a:gd name="T71" fmla="*/ 2725 h 3346"/>
              <a:gd name="T72" fmla="*/ 1080 w 3286"/>
              <a:gd name="T73" fmla="*/ 2699 h 3346"/>
              <a:gd name="T74" fmla="*/ 1236 w 3286"/>
              <a:gd name="T75" fmla="*/ 2622 h 3346"/>
              <a:gd name="T76" fmla="*/ 1363 w 3286"/>
              <a:gd name="T77" fmla="*/ 2503 h 3346"/>
              <a:gd name="T78" fmla="*/ 1454 w 3286"/>
              <a:gd name="T79" fmla="*/ 2353 h 3346"/>
              <a:gd name="T80" fmla="*/ 1497 w 3286"/>
              <a:gd name="T81" fmla="*/ 2177 h 3346"/>
              <a:gd name="T82" fmla="*/ 1504 w 3286"/>
              <a:gd name="T83" fmla="*/ 1201 h 3346"/>
              <a:gd name="T84" fmla="*/ 1542 w 3286"/>
              <a:gd name="T85" fmla="*/ 1128 h 3346"/>
              <a:gd name="T86" fmla="*/ 1615 w 3286"/>
              <a:gd name="T87" fmla="*/ 1089 h 3346"/>
              <a:gd name="T88" fmla="*/ 1698 w 3286"/>
              <a:gd name="T89" fmla="*/ 1097 h 3346"/>
              <a:gd name="T90" fmla="*/ 1760 w 3286"/>
              <a:gd name="T91" fmla="*/ 1149 h 3346"/>
              <a:gd name="T92" fmla="*/ 1785 w 3286"/>
              <a:gd name="T93" fmla="*/ 1231 h 3346"/>
              <a:gd name="T94" fmla="*/ 2242 w 3286"/>
              <a:gd name="T95" fmla="*/ 1231 h 3346"/>
              <a:gd name="T96" fmla="*/ 2215 w 3286"/>
              <a:gd name="T97" fmla="*/ 1049 h 3346"/>
              <a:gd name="T98" fmla="*/ 2140 w 3286"/>
              <a:gd name="T99" fmla="*/ 889 h 3346"/>
              <a:gd name="T100" fmla="*/ 2024 w 3286"/>
              <a:gd name="T101" fmla="*/ 759 h 3346"/>
              <a:gd name="T102" fmla="*/ 1877 w 3286"/>
              <a:gd name="T103" fmla="*/ 668 h 3346"/>
              <a:gd name="T104" fmla="*/ 1704 w 3286"/>
              <a:gd name="T105" fmla="*/ 622 h 3346"/>
              <a:gd name="T106" fmla="*/ 3286 w 3286"/>
              <a:gd name="T107" fmla="*/ 0 h 3346"/>
              <a:gd name="T108" fmla="*/ 0 w 3286"/>
              <a:gd name="T109" fmla="*/ 0 h 3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286" h="3346">
                <a:moveTo>
                  <a:pt x="1785" y="1721"/>
                </a:moveTo>
                <a:lnTo>
                  <a:pt x="1785" y="2115"/>
                </a:lnTo>
                <a:lnTo>
                  <a:pt x="1788" y="2177"/>
                </a:lnTo>
                <a:lnTo>
                  <a:pt x="1798" y="2237"/>
                </a:lnTo>
                <a:lnTo>
                  <a:pt x="1812" y="2297"/>
                </a:lnTo>
                <a:lnTo>
                  <a:pt x="1832" y="2353"/>
                </a:lnTo>
                <a:lnTo>
                  <a:pt x="1857" y="2406"/>
                </a:lnTo>
                <a:lnTo>
                  <a:pt x="1887" y="2456"/>
                </a:lnTo>
                <a:lnTo>
                  <a:pt x="1922" y="2503"/>
                </a:lnTo>
                <a:lnTo>
                  <a:pt x="1961" y="2546"/>
                </a:lnTo>
                <a:lnTo>
                  <a:pt x="2003" y="2587"/>
                </a:lnTo>
                <a:lnTo>
                  <a:pt x="2049" y="2622"/>
                </a:lnTo>
                <a:lnTo>
                  <a:pt x="2099" y="2652"/>
                </a:lnTo>
                <a:lnTo>
                  <a:pt x="2151" y="2678"/>
                </a:lnTo>
                <a:lnTo>
                  <a:pt x="2206" y="2699"/>
                </a:lnTo>
                <a:lnTo>
                  <a:pt x="2264" y="2714"/>
                </a:lnTo>
                <a:lnTo>
                  <a:pt x="2323" y="2722"/>
                </a:lnTo>
                <a:lnTo>
                  <a:pt x="2385" y="2725"/>
                </a:lnTo>
                <a:lnTo>
                  <a:pt x="2446" y="2722"/>
                </a:lnTo>
                <a:lnTo>
                  <a:pt x="2505" y="2714"/>
                </a:lnTo>
                <a:lnTo>
                  <a:pt x="2563" y="2699"/>
                </a:lnTo>
                <a:lnTo>
                  <a:pt x="2618" y="2678"/>
                </a:lnTo>
                <a:lnTo>
                  <a:pt x="2670" y="2652"/>
                </a:lnTo>
                <a:lnTo>
                  <a:pt x="2720" y="2622"/>
                </a:lnTo>
                <a:lnTo>
                  <a:pt x="2766" y="2587"/>
                </a:lnTo>
                <a:lnTo>
                  <a:pt x="2809" y="2546"/>
                </a:lnTo>
                <a:lnTo>
                  <a:pt x="2847" y="2503"/>
                </a:lnTo>
                <a:lnTo>
                  <a:pt x="2882" y="2456"/>
                </a:lnTo>
                <a:lnTo>
                  <a:pt x="2911" y="2406"/>
                </a:lnTo>
                <a:lnTo>
                  <a:pt x="2937" y="2353"/>
                </a:lnTo>
                <a:lnTo>
                  <a:pt x="2957" y="2297"/>
                </a:lnTo>
                <a:lnTo>
                  <a:pt x="2972" y="2237"/>
                </a:lnTo>
                <a:lnTo>
                  <a:pt x="2981" y="2177"/>
                </a:lnTo>
                <a:lnTo>
                  <a:pt x="2984" y="2115"/>
                </a:lnTo>
                <a:lnTo>
                  <a:pt x="2984" y="1728"/>
                </a:lnTo>
                <a:lnTo>
                  <a:pt x="2527" y="1728"/>
                </a:lnTo>
                <a:lnTo>
                  <a:pt x="2527" y="2115"/>
                </a:lnTo>
                <a:lnTo>
                  <a:pt x="2524" y="2143"/>
                </a:lnTo>
                <a:lnTo>
                  <a:pt x="2516" y="2171"/>
                </a:lnTo>
                <a:lnTo>
                  <a:pt x="2502" y="2195"/>
                </a:lnTo>
                <a:lnTo>
                  <a:pt x="2485" y="2217"/>
                </a:lnTo>
                <a:lnTo>
                  <a:pt x="2464" y="2234"/>
                </a:lnTo>
                <a:lnTo>
                  <a:pt x="2440" y="2248"/>
                </a:lnTo>
                <a:lnTo>
                  <a:pt x="2414" y="2256"/>
                </a:lnTo>
                <a:lnTo>
                  <a:pt x="2385" y="2260"/>
                </a:lnTo>
                <a:lnTo>
                  <a:pt x="2356" y="2256"/>
                </a:lnTo>
                <a:lnTo>
                  <a:pt x="2330" y="2248"/>
                </a:lnTo>
                <a:lnTo>
                  <a:pt x="2305" y="2234"/>
                </a:lnTo>
                <a:lnTo>
                  <a:pt x="2284" y="2217"/>
                </a:lnTo>
                <a:lnTo>
                  <a:pt x="2266" y="2195"/>
                </a:lnTo>
                <a:lnTo>
                  <a:pt x="2254" y="2171"/>
                </a:lnTo>
                <a:lnTo>
                  <a:pt x="2245" y="2143"/>
                </a:lnTo>
                <a:lnTo>
                  <a:pt x="2242" y="2115"/>
                </a:lnTo>
                <a:lnTo>
                  <a:pt x="2242" y="1721"/>
                </a:lnTo>
                <a:lnTo>
                  <a:pt x="1785" y="1721"/>
                </a:lnTo>
                <a:close/>
                <a:moveTo>
                  <a:pt x="1643" y="619"/>
                </a:moveTo>
                <a:lnTo>
                  <a:pt x="1581" y="622"/>
                </a:lnTo>
                <a:lnTo>
                  <a:pt x="1522" y="632"/>
                </a:lnTo>
                <a:lnTo>
                  <a:pt x="1464" y="646"/>
                </a:lnTo>
                <a:lnTo>
                  <a:pt x="1409" y="668"/>
                </a:lnTo>
                <a:lnTo>
                  <a:pt x="1357" y="693"/>
                </a:lnTo>
                <a:lnTo>
                  <a:pt x="1307" y="724"/>
                </a:lnTo>
                <a:lnTo>
                  <a:pt x="1261" y="759"/>
                </a:lnTo>
                <a:lnTo>
                  <a:pt x="1219" y="799"/>
                </a:lnTo>
                <a:lnTo>
                  <a:pt x="1180" y="842"/>
                </a:lnTo>
                <a:lnTo>
                  <a:pt x="1145" y="889"/>
                </a:lnTo>
                <a:lnTo>
                  <a:pt x="1116" y="940"/>
                </a:lnTo>
                <a:lnTo>
                  <a:pt x="1090" y="993"/>
                </a:lnTo>
                <a:lnTo>
                  <a:pt x="1070" y="1049"/>
                </a:lnTo>
                <a:lnTo>
                  <a:pt x="1056" y="1108"/>
                </a:lnTo>
                <a:lnTo>
                  <a:pt x="1046" y="1168"/>
                </a:lnTo>
                <a:lnTo>
                  <a:pt x="1043" y="1231"/>
                </a:lnTo>
                <a:lnTo>
                  <a:pt x="1043" y="2099"/>
                </a:lnTo>
                <a:lnTo>
                  <a:pt x="1040" y="2128"/>
                </a:lnTo>
                <a:lnTo>
                  <a:pt x="1032" y="2155"/>
                </a:lnTo>
                <a:lnTo>
                  <a:pt x="1019" y="2179"/>
                </a:lnTo>
                <a:lnTo>
                  <a:pt x="1002" y="2201"/>
                </a:lnTo>
                <a:lnTo>
                  <a:pt x="981" y="2218"/>
                </a:lnTo>
                <a:lnTo>
                  <a:pt x="956" y="2232"/>
                </a:lnTo>
                <a:lnTo>
                  <a:pt x="930" y="2241"/>
                </a:lnTo>
                <a:lnTo>
                  <a:pt x="901" y="2244"/>
                </a:lnTo>
                <a:lnTo>
                  <a:pt x="873" y="2241"/>
                </a:lnTo>
                <a:lnTo>
                  <a:pt x="846" y="2232"/>
                </a:lnTo>
                <a:lnTo>
                  <a:pt x="822" y="2218"/>
                </a:lnTo>
                <a:lnTo>
                  <a:pt x="800" y="2201"/>
                </a:lnTo>
                <a:lnTo>
                  <a:pt x="783" y="2179"/>
                </a:lnTo>
                <a:lnTo>
                  <a:pt x="770" y="2155"/>
                </a:lnTo>
                <a:lnTo>
                  <a:pt x="762" y="2128"/>
                </a:lnTo>
                <a:lnTo>
                  <a:pt x="758" y="2099"/>
                </a:lnTo>
                <a:lnTo>
                  <a:pt x="758" y="1713"/>
                </a:lnTo>
                <a:lnTo>
                  <a:pt x="301" y="1713"/>
                </a:lnTo>
                <a:lnTo>
                  <a:pt x="301" y="2115"/>
                </a:lnTo>
                <a:lnTo>
                  <a:pt x="304" y="2177"/>
                </a:lnTo>
                <a:lnTo>
                  <a:pt x="314" y="2237"/>
                </a:lnTo>
                <a:lnTo>
                  <a:pt x="328" y="2297"/>
                </a:lnTo>
                <a:lnTo>
                  <a:pt x="348" y="2353"/>
                </a:lnTo>
                <a:lnTo>
                  <a:pt x="374" y="2406"/>
                </a:lnTo>
                <a:lnTo>
                  <a:pt x="404" y="2456"/>
                </a:lnTo>
                <a:lnTo>
                  <a:pt x="438" y="2503"/>
                </a:lnTo>
                <a:lnTo>
                  <a:pt x="477" y="2546"/>
                </a:lnTo>
                <a:lnTo>
                  <a:pt x="520" y="2587"/>
                </a:lnTo>
                <a:lnTo>
                  <a:pt x="565" y="2622"/>
                </a:lnTo>
                <a:lnTo>
                  <a:pt x="615" y="2652"/>
                </a:lnTo>
                <a:lnTo>
                  <a:pt x="667" y="2678"/>
                </a:lnTo>
                <a:lnTo>
                  <a:pt x="722" y="2699"/>
                </a:lnTo>
                <a:lnTo>
                  <a:pt x="780" y="2714"/>
                </a:lnTo>
                <a:lnTo>
                  <a:pt x="840" y="2722"/>
                </a:lnTo>
                <a:lnTo>
                  <a:pt x="901" y="2725"/>
                </a:lnTo>
                <a:lnTo>
                  <a:pt x="962" y="2722"/>
                </a:lnTo>
                <a:lnTo>
                  <a:pt x="1021" y="2714"/>
                </a:lnTo>
                <a:lnTo>
                  <a:pt x="1080" y="2699"/>
                </a:lnTo>
                <a:lnTo>
                  <a:pt x="1135" y="2678"/>
                </a:lnTo>
                <a:lnTo>
                  <a:pt x="1187" y="2652"/>
                </a:lnTo>
                <a:lnTo>
                  <a:pt x="1236" y="2622"/>
                </a:lnTo>
                <a:lnTo>
                  <a:pt x="1282" y="2587"/>
                </a:lnTo>
                <a:lnTo>
                  <a:pt x="1325" y="2546"/>
                </a:lnTo>
                <a:lnTo>
                  <a:pt x="1363" y="2503"/>
                </a:lnTo>
                <a:lnTo>
                  <a:pt x="1399" y="2456"/>
                </a:lnTo>
                <a:lnTo>
                  <a:pt x="1429" y="2406"/>
                </a:lnTo>
                <a:lnTo>
                  <a:pt x="1454" y="2353"/>
                </a:lnTo>
                <a:lnTo>
                  <a:pt x="1473" y="2297"/>
                </a:lnTo>
                <a:lnTo>
                  <a:pt x="1488" y="2237"/>
                </a:lnTo>
                <a:lnTo>
                  <a:pt x="1497" y="2177"/>
                </a:lnTo>
                <a:lnTo>
                  <a:pt x="1500" y="2115"/>
                </a:lnTo>
                <a:lnTo>
                  <a:pt x="1500" y="1231"/>
                </a:lnTo>
                <a:lnTo>
                  <a:pt x="1504" y="1201"/>
                </a:lnTo>
                <a:lnTo>
                  <a:pt x="1512" y="1175"/>
                </a:lnTo>
                <a:lnTo>
                  <a:pt x="1525" y="1149"/>
                </a:lnTo>
                <a:lnTo>
                  <a:pt x="1542" y="1128"/>
                </a:lnTo>
                <a:lnTo>
                  <a:pt x="1564" y="1110"/>
                </a:lnTo>
                <a:lnTo>
                  <a:pt x="1588" y="1097"/>
                </a:lnTo>
                <a:lnTo>
                  <a:pt x="1615" y="1089"/>
                </a:lnTo>
                <a:lnTo>
                  <a:pt x="1643" y="1086"/>
                </a:lnTo>
                <a:lnTo>
                  <a:pt x="1672" y="1089"/>
                </a:lnTo>
                <a:lnTo>
                  <a:pt x="1698" y="1097"/>
                </a:lnTo>
                <a:lnTo>
                  <a:pt x="1722" y="1110"/>
                </a:lnTo>
                <a:lnTo>
                  <a:pt x="1744" y="1128"/>
                </a:lnTo>
                <a:lnTo>
                  <a:pt x="1760" y="1149"/>
                </a:lnTo>
                <a:lnTo>
                  <a:pt x="1774" y="1175"/>
                </a:lnTo>
                <a:lnTo>
                  <a:pt x="1782" y="1201"/>
                </a:lnTo>
                <a:lnTo>
                  <a:pt x="1785" y="1231"/>
                </a:lnTo>
                <a:lnTo>
                  <a:pt x="1785" y="1407"/>
                </a:lnTo>
                <a:lnTo>
                  <a:pt x="2242" y="1407"/>
                </a:lnTo>
                <a:lnTo>
                  <a:pt x="2242" y="1231"/>
                </a:lnTo>
                <a:lnTo>
                  <a:pt x="2239" y="1168"/>
                </a:lnTo>
                <a:lnTo>
                  <a:pt x="2230" y="1108"/>
                </a:lnTo>
                <a:lnTo>
                  <a:pt x="2215" y="1049"/>
                </a:lnTo>
                <a:lnTo>
                  <a:pt x="2196" y="993"/>
                </a:lnTo>
                <a:lnTo>
                  <a:pt x="2171" y="940"/>
                </a:lnTo>
                <a:lnTo>
                  <a:pt x="2140" y="889"/>
                </a:lnTo>
                <a:lnTo>
                  <a:pt x="2105" y="842"/>
                </a:lnTo>
                <a:lnTo>
                  <a:pt x="2067" y="799"/>
                </a:lnTo>
                <a:lnTo>
                  <a:pt x="2024" y="759"/>
                </a:lnTo>
                <a:lnTo>
                  <a:pt x="1978" y="724"/>
                </a:lnTo>
                <a:lnTo>
                  <a:pt x="1928" y="693"/>
                </a:lnTo>
                <a:lnTo>
                  <a:pt x="1877" y="668"/>
                </a:lnTo>
                <a:lnTo>
                  <a:pt x="1821" y="646"/>
                </a:lnTo>
                <a:lnTo>
                  <a:pt x="1763" y="632"/>
                </a:lnTo>
                <a:lnTo>
                  <a:pt x="1704" y="622"/>
                </a:lnTo>
                <a:lnTo>
                  <a:pt x="1643" y="619"/>
                </a:lnTo>
                <a:close/>
                <a:moveTo>
                  <a:pt x="0" y="0"/>
                </a:moveTo>
                <a:lnTo>
                  <a:pt x="3286" y="0"/>
                </a:lnTo>
                <a:lnTo>
                  <a:pt x="3286" y="3346"/>
                </a:lnTo>
                <a:lnTo>
                  <a:pt x="0" y="3346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9" name="Freeform 289"/>
          <p:cNvSpPr>
            <a:spLocks noEditPoints="1"/>
          </p:cNvSpPr>
          <p:nvPr/>
        </p:nvSpPr>
        <p:spPr bwMode="auto">
          <a:xfrm>
            <a:off x="1820925" y="6040666"/>
            <a:ext cx="266802" cy="153647"/>
          </a:xfrm>
          <a:custGeom>
            <a:avLst/>
            <a:gdLst>
              <a:gd name="T0" fmla="*/ 1733 w 3368"/>
              <a:gd name="T1" fmla="*/ 1352 h 1942"/>
              <a:gd name="T2" fmla="*/ 1649 w 3368"/>
              <a:gd name="T3" fmla="*/ 1485 h 1942"/>
              <a:gd name="T4" fmla="*/ 1687 w 3368"/>
              <a:gd name="T5" fmla="*/ 1640 h 1942"/>
              <a:gd name="T6" fmla="*/ 1823 w 3368"/>
              <a:gd name="T7" fmla="*/ 1721 h 1942"/>
              <a:gd name="T8" fmla="*/ 1982 w 3368"/>
              <a:gd name="T9" fmla="*/ 1684 h 1942"/>
              <a:gd name="T10" fmla="*/ 2066 w 3368"/>
              <a:gd name="T11" fmla="*/ 1552 h 1942"/>
              <a:gd name="T12" fmla="*/ 2028 w 3368"/>
              <a:gd name="T13" fmla="*/ 1396 h 1942"/>
              <a:gd name="T14" fmla="*/ 1892 w 3368"/>
              <a:gd name="T15" fmla="*/ 1316 h 1942"/>
              <a:gd name="T16" fmla="*/ 332 w 3368"/>
              <a:gd name="T17" fmla="*/ 694 h 1942"/>
              <a:gd name="T18" fmla="*/ 234 w 3368"/>
              <a:gd name="T19" fmla="*/ 830 h 1942"/>
              <a:gd name="T20" fmla="*/ 279 w 3368"/>
              <a:gd name="T21" fmla="*/ 993 h 1942"/>
              <a:gd name="T22" fmla="*/ 435 w 3368"/>
              <a:gd name="T23" fmla="*/ 1063 h 1942"/>
              <a:gd name="T24" fmla="*/ 590 w 3368"/>
              <a:gd name="T25" fmla="*/ 993 h 1942"/>
              <a:gd name="T26" fmla="*/ 634 w 3368"/>
              <a:gd name="T27" fmla="*/ 830 h 1942"/>
              <a:gd name="T28" fmla="*/ 537 w 3368"/>
              <a:gd name="T29" fmla="*/ 693 h 1942"/>
              <a:gd name="T30" fmla="*/ 2724 w 3368"/>
              <a:gd name="T31" fmla="*/ 253 h 1942"/>
              <a:gd name="T32" fmla="*/ 2528 w 3368"/>
              <a:gd name="T33" fmla="*/ 347 h 1942"/>
              <a:gd name="T34" fmla="*/ 2432 w 3368"/>
              <a:gd name="T35" fmla="*/ 538 h 1942"/>
              <a:gd name="T36" fmla="*/ 2475 w 3368"/>
              <a:gd name="T37" fmla="*/ 751 h 1942"/>
              <a:gd name="T38" fmla="*/ 2637 w 3368"/>
              <a:gd name="T39" fmla="*/ 891 h 1942"/>
              <a:gd name="T40" fmla="*/ 2860 w 3368"/>
              <a:gd name="T41" fmla="*/ 905 h 1942"/>
              <a:gd name="T42" fmla="*/ 3040 w 3368"/>
              <a:gd name="T43" fmla="*/ 787 h 1942"/>
              <a:gd name="T44" fmla="*/ 3112 w 3368"/>
              <a:gd name="T45" fmla="*/ 583 h 1942"/>
              <a:gd name="T46" fmla="*/ 3040 w 3368"/>
              <a:gd name="T47" fmla="*/ 380 h 1942"/>
              <a:gd name="T48" fmla="*/ 2860 w 3368"/>
              <a:gd name="T49" fmla="*/ 262 h 1942"/>
              <a:gd name="T50" fmla="*/ 2831 w 3368"/>
              <a:gd name="T51" fmla="*/ 3 h 1942"/>
              <a:gd name="T52" fmla="*/ 3104 w 3368"/>
              <a:gd name="T53" fmla="*/ 100 h 1942"/>
              <a:gd name="T54" fmla="*/ 3295 w 3368"/>
              <a:gd name="T55" fmla="*/ 305 h 1942"/>
              <a:gd name="T56" fmla="*/ 3368 w 3368"/>
              <a:gd name="T57" fmla="*/ 583 h 1942"/>
              <a:gd name="T58" fmla="*/ 3295 w 3368"/>
              <a:gd name="T59" fmla="*/ 862 h 1942"/>
              <a:gd name="T60" fmla="*/ 3104 w 3368"/>
              <a:gd name="T61" fmla="*/ 1067 h 1942"/>
              <a:gd name="T62" fmla="*/ 2831 w 3368"/>
              <a:gd name="T63" fmla="*/ 1164 h 1942"/>
              <a:gd name="T64" fmla="*/ 2287 w 3368"/>
              <a:gd name="T65" fmla="*/ 1467 h 1942"/>
              <a:gd name="T66" fmla="*/ 2267 w 3368"/>
              <a:gd name="T67" fmla="*/ 1661 h 1942"/>
              <a:gd name="T68" fmla="*/ 2130 w 3368"/>
              <a:gd name="T69" fmla="*/ 1849 h 1942"/>
              <a:gd name="T70" fmla="*/ 1908 w 3368"/>
              <a:gd name="T71" fmla="*/ 1940 h 1942"/>
              <a:gd name="T72" fmla="*/ 1660 w 3368"/>
              <a:gd name="T73" fmla="*/ 1895 h 1942"/>
              <a:gd name="T74" fmla="*/ 1483 w 3368"/>
              <a:gd name="T75" fmla="*/ 1729 h 1942"/>
              <a:gd name="T76" fmla="*/ 676 w 3368"/>
              <a:gd name="T77" fmla="*/ 1217 h 1942"/>
              <a:gd name="T78" fmla="*/ 435 w 3368"/>
              <a:gd name="T79" fmla="*/ 1289 h 1942"/>
              <a:gd name="T80" fmla="*/ 202 w 3368"/>
              <a:gd name="T81" fmla="*/ 1223 h 1942"/>
              <a:gd name="T82" fmla="*/ 45 w 3368"/>
              <a:gd name="T83" fmla="*/ 1051 h 1942"/>
              <a:gd name="T84" fmla="*/ 3 w 3368"/>
              <a:gd name="T85" fmla="*/ 815 h 1942"/>
              <a:gd name="T86" fmla="*/ 95 w 3368"/>
              <a:gd name="T87" fmla="*/ 600 h 1942"/>
              <a:gd name="T88" fmla="*/ 288 w 3368"/>
              <a:gd name="T89" fmla="*/ 465 h 1942"/>
              <a:gd name="T90" fmla="*/ 533 w 3368"/>
              <a:gd name="T91" fmla="*/ 452 h 1942"/>
              <a:gd name="T92" fmla="*/ 741 w 3368"/>
              <a:gd name="T93" fmla="*/ 566 h 1942"/>
              <a:gd name="T94" fmla="*/ 857 w 3368"/>
              <a:gd name="T95" fmla="*/ 767 h 1942"/>
              <a:gd name="T96" fmla="*/ 1580 w 3368"/>
              <a:gd name="T97" fmla="*/ 1195 h 1942"/>
              <a:gd name="T98" fmla="*/ 1806 w 3368"/>
              <a:gd name="T99" fmla="*/ 1097 h 1942"/>
              <a:gd name="T100" fmla="*/ 2195 w 3368"/>
              <a:gd name="T101" fmla="*/ 737 h 1942"/>
              <a:gd name="T102" fmla="*/ 2184 w 3368"/>
              <a:gd name="T103" fmla="*/ 465 h 1942"/>
              <a:gd name="T104" fmla="*/ 2309 w 3368"/>
              <a:gd name="T105" fmla="*/ 213 h 1942"/>
              <a:gd name="T106" fmla="*/ 2538 w 3368"/>
              <a:gd name="T107" fmla="*/ 46 h 19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368" h="1942">
                <a:moveTo>
                  <a:pt x="1858" y="1313"/>
                </a:moveTo>
                <a:lnTo>
                  <a:pt x="1823" y="1316"/>
                </a:lnTo>
                <a:lnTo>
                  <a:pt x="1791" y="1323"/>
                </a:lnTo>
                <a:lnTo>
                  <a:pt x="1761" y="1335"/>
                </a:lnTo>
                <a:lnTo>
                  <a:pt x="1733" y="1352"/>
                </a:lnTo>
                <a:lnTo>
                  <a:pt x="1709" y="1373"/>
                </a:lnTo>
                <a:lnTo>
                  <a:pt x="1687" y="1396"/>
                </a:lnTo>
                <a:lnTo>
                  <a:pt x="1670" y="1424"/>
                </a:lnTo>
                <a:lnTo>
                  <a:pt x="1658" y="1453"/>
                </a:lnTo>
                <a:lnTo>
                  <a:pt x="1649" y="1485"/>
                </a:lnTo>
                <a:lnTo>
                  <a:pt x="1647" y="1519"/>
                </a:lnTo>
                <a:lnTo>
                  <a:pt x="1649" y="1552"/>
                </a:lnTo>
                <a:lnTo>
                  <a:pt x="1658" y="1583"/>
                </a:lnTo>
                <a:lnTo>
                  <a:pt x="1670" y="1613"/>
                </a:lnTo>
                <a:lnTo>
                  <a:pt x="1687" y="1640"/>
                </a:lnTo>
                <a:lnTo>
                  <a:pt x="1709" y="1663"/>
                </a:lnTo>
                <a:lnTo>
                  <a:pt x="1733" y="1684"/>
                </a:lnTo>
                <a:lnTo>
                  <a:pt x="1761" y="1701"/>
                </a:lnTo>
                <a:lnTo>
                  <a:pt x="1791" y="1713"/>
                </a:lnTo>
                <a:lnTo>
                  <a:pt x="1823" y="1721"/>
                </a:lnTo>
                <a:lnTo>
                  <a:pt x="1858" y="1724"/>
                </a:lnTo>
                <a:lnTo>
                  <a:pt x="1892" y="1721"/>
                </a:lnTo>
                <a:lnTo>
                  <a:pt x="1924" y="1713"/>
                </a:lnTo>
                <a:lnTo>
                  <a:pt x="1955" y="1701"/>
                </a:lnTo>
                <a:lnTo>
                  <a:pt x="1982" y="1684"/>
                </a:lnTo>
                <a:lnTo>
                  <a:pt x="2007" y="1663"/>
                </a:lnTo>
                <a:lnTo>
                  <a:pt x="2028" y="1640"/>
                </a:lnTo>
                <a:lnTo>
                  <a:pt x="2045" y="1613"/>
                </a:lnTo>
                <a:lnTo>
                  <a:pt x="2058" y="1583"/>
                </a:lnTo>
                <a:lnTo>
                  <a:pt x="2066" y="1552"/>
                </a:lnTo>
                <a:lnTo>
                  <a:pt x="2068" y="1519"/>
                </a:lnTo>
                <a:lnTo>
                  <a:pt x="2066" y="1485"/>
                </a:lnTo>
                <a:lnTo>
                  <a:pt x="2058" y="1453"/>
                </a:lnTo>
                <a:lnTo>
                  <a:pt x="2045" y="1424"/>
                </a:lnTo>
                <a:lnTo>
                  <a:pt x="2028" y="1396"/>
                </a:lnTo>
                <a:lnTo>
                  <a:pt x="2007" y="1373"/>
                </a:lnTo>
                <a:lnTo>
                  <a:pt x="1982" y="1352"/>
                </a:lnTo>
                <a:lnTo>
                  <a:pt x="1955" y="1335"/>
                </a:lnTo>
                <a:lnTo>
                  <a:pt x="1924" y="1323"/>
                </a:lnTo>
                <a:lnTo>
                  <a:pt x="1892" y="1316"/>
                </a:lnTo>
                <a:lnTo>
                  <a:pt x="1858" y="1313"/>
                </a:lnTo>
                <a:close/>
                <a:moveTo>
                  <a:pt x="435" y="666"/>
                </a:moveTo>
                <a:lnTo>
                  <a:pt x="398" y="669"/>
                </a:lnTo>
                <a:lnTo>
                  <a:pt x="364" y="679"/>
                </a:lnTo>
                <a:lnTo>
                  <a:pt x="332" y="694"/>
                </a:lnTo>
                <a:lnTo>
                  <a:pt x="303" y="714"/>
                </a:lnTo>
                <a:lnTo>
                  <a:pt x="279" y="737"/>
                </a:lnTo>
                <a:lnTo>
                  <a:pt x="259" y="764"/>
                </a:lnTo>
                <a:lnTo>
                  <a:pt x="244" y="795"/>
                </a:lnTo>
                <a:lnTo>
                  <a:pt x="234" y="830"/>
                </a:lnTo>
                <a:lnTo>
                  <a:pt x="231" y="865"/>
                </a:lnTo>
                <a:lnTo>
                  <a:pt x="234" y="901"/>
                </a:lnTo>
                <a:lnTo>
                  <a:pt x="244" y="934"/>
                </a:lnTo>
                <a:lnTo>
                  <a:pt x="259" y="965"/>
                </a:lnTo>
                <a:lnTo>
                  <a:pt x="279" y="993"/>
                </a:lnTo>
                <a:lnTo>
                  <a:pt x="303" y="1017"/>
                </a:lnTo>
                <a:lnTo>
                  <a:pt x="332" y="1036"/>
                </a:lnTo>
                <a:lnTo>
                  <a:pt x="364" y="1051"/>
                </a:lnTo>
                <a:lnTo>
                  <a:pt x="398" y="1060"/>
                </a:lnTo>
                <a:lnTo>
                  <a:pt x="435" y="1063"/>
                </a:lnTo>
                <a:lnTo>
                  <a:pt x="471" y="1060"/>
                </a:lnTo>
                <a:lnTo>
                  <a:pt x="506" y="1051"/>
                </a:lnTo>
                <a:lnTo>
                  <a:pt x="537" y="1036"/>
                </a:lnTo>
                <a:lnTo>
                  <a:pt x="565" y="1017"/>
                </a:lnTo>
                <a:lnTo>
                  <a:pt x="590" y="993"/>
                </a:lnTo>
                <a:lnTo>
                  <a:pt x="610" y="965"/>
                </a:lnTo>
                <a:lnTo>
                  <a:pt x="625" y="934"/>
                </a:lnTo>
                <a:lnTo>
                  <a:pt x="634" y="901"/>
                </a:lnTo>
                <a:lnTo>
                  <a:pt x="637" y="865"/>
                </a:lnTo>
                <a:lnTo>
                  <a:pt x="634" y="830"/>
                </a:lnTo>
                <a:lnTo>
                  <a:pt x="625" y="795"/>
                </a:lnTo>
                <a:lnTo>
                  <a:pt x="610" y="764"/>
                </a:lnTo>
                <a:lnTo>
                  <a:pt x="590" y="736"/>
                </a:lnTo>
                <a:lnTo>
                  <a:pt x="565" y="713"/>
                </a:lnTo>
                <a:lnTo>
                  <a:pt x="537" y="693"/>
                </a:lnTo>
                <a:lnTo>
                  <a:pt x="506" y="679"/>
                </a:lnTo>
                <a:lnTo>
                  <a:pt x="471" y="669"/>
                </a:lnTo>
                <a:lnTo>
                  <a:pt x="435" y="666"/>
                </a:lnTo>
                <a:close/>
                <a:moveTo>
                  <a:pt x="2770" y="250"/>
                </a:moveTo>
                <a:lnTo>
                  <a:pt x="2724" y="253"/>
                </a:lnTo>
                <a:lnTo>
                  <a:pt x="2679" y="262"/>
                </a:lnTo>
                <a:lnTo>
                  <a:pt x="2637" y="276"/>
                </a:lnTo>
                <a:lnTo>
                  <a:pt x="2597" y="296"/>
                </a:lnTo>
                <a:lnTo>
                  <a:pt x="2561" y="320"/>
                </a:lnTo>
                <a:lnTo>
                  <a:pt x="2528" y="347"/>
                </a:lnTo>
                <a:lnTo>
                  <a:pt x="2500" y="380"/>
                </a:lnTo>
                <a:lnTo>
                  <a:pt x="2475" y="416"/>
                </a:lnTo>
                <a:lnTo>
                  <a:pt x="2455" y="454"/>
                </a:lnTo>
                <a:lnTo>
                  <a:pt x="2440" y="494"/>
                </a:lnTo>
                <a:lnTo>
                  <a:pt x="2432" y="538"/>
                </a:lnTo>
                <a:lnTo>
                  <a:pt x="2429" y="583"/>
                </a:lnTo>
                <a:lnTo>
                  <a:pt x="2432" y="629"/>
                </a:lnTo>
                <a:lnTo>
                  <a:pt x="2440" y="671"/>
                </a:lnTo>
                <a:lnTo>
                  <a:pt x="2455" y="713"/>
                </a:lnTo>
                <a:lnTo>
                  <a:pt x="2475" y="751"/>
                </a:lnTo>
                <a:lnTo>
                  <a:pt x="2500" y="787"/>
                </a:lnTo>
                <a:lnTo>
                  <a:pt x="2528" y="819"/>
                </a:lnTo>
                <a:lnTo>
                  <a:pt x="2561" y="847"/>
                </a:lnTo>
                <a:lnTo>
                  <a:pt x="2597" y="871"/>
                </a:lnTo>
                <a:lnTo>
                  <a:pt x="2637" y="891"/>
                </a:lnTo>
                <a:lnTo>
                  <a:pt x="2679" y="905"/>
                </a:lnTo>
                <a:lnTo>
                  <a:pt x="2724" y="913"/>
                </a:lnTo>
                <a:lnTo>
                  <a:pt x="2770" y="916"/>
                </a:lnTo>
                <a:lnTo>
                  <a:pt x="2816" y="913"/>
                </a:lnTo>
                <a:lnTo>
                  <a:pt x="2860" y="905"/>
                </a:lnTo>
                <a:lnTo>
                  <a:pt x="2903" y="891"/>
                </a:lnTo>
                <a:lnTo>
                  <a:pt x="2942" y="871"/>
                </a:lnTo>
                <a:lnTo>
                  <a:pt x="2978" y="847"/>
                </a:lnTo>
                <a:lnTo>
                  <a:pt x="3011" y="819"/>
                </a:lnTo>
                <a:lnTo>
                  <a:pt x="3040" y="787"/>
                </a:lnTo>
                <a:lnTo>
                  <a:pt x="3065" y="751"/>
                </a:lnTo>
                <a:lnTo>
                  <a:pt x="3084" y="713"/>
                </a:lnTo>
                <a:lnTo>
                  <a:pt x="3099" y="671"/>
                </a:lnTo>
                <a:lnTo>
                  <a:pt x="3109" y="629"/>
                </a:lnTo>
                <a:lnTo>
                  <a:pt x="3112" y="583"/>
                </a:lnTo>
                <a:lnTo>
                  <a:pt x="3109" y="538"/>
                </a:lnTo>
                <a:lnTo>
                  <a:pt x="3099" y="494"/>
                </a:lnTo>
                <a:lnTo>
                  <a:pt x="3084" y="454"/>
                </a:lnTo>
                <a:lnTo>
                  <a:pt x="3065" y="416"/>
                </a:lnTo>
                <a:lnTo>
                  <a:pt x="3040" y="380"/>
                </a:lnTo>
                <a:lnTo>
                  <a:pt x="3011" y="347"/>
                </a:lnTo>
                <a:lnTo>
                  <a:pt x="2978" y="320"/>
                </a:lnTo>
                <a:lnTo>
                  <a:pt x="2942" y="296"/>
                </a:lnTo>
                <a:lnTo>
                  <a:pt x="2903" y="276"/>
                </a:lnTo>
                <a:lnTo>
                  <a:pt x="2860" y="262"/>
                </a:lnTo>
                <a:lnTo>
                  <a:pt x="2816" y="253"/>
                </a:lnTo>
                <a:lnTo>
                  <a:pt x="2770" y="250"/>
                </a:lnTo>
                <a:close/>
                <a:moveTo>
                  <a:pt x="2770" y="0"/>
                </a:moveTo>
                <a:lnTo>
                  <a:pt x="2770" y="0"/>
                </a:lnTo>
                <a:lnTo>
                  <a:pt x="2831" y="3"/>
                </a:lnTo>
                <a:lnTo>
                  <a:pt x="2890" y="12"/>
                </a:lnTo>
                <a:lnTo>
                  <a:pt x="2947" y="27"/>
                </a:lnTo>
                <a:lnTo>
                  <a:pt x="3003" y="46"/>
                </a:lnTo>
                <a:lnTo>
                  <a:pt x="3055" y="70"/>
                </a:lnTo>
                <a:lnTo>
                  <a:pt x="3104" y="100"/>
                </a:lnTo>
                <a:lnTo>
                  <a:pt x="3150" y="133"/>
                </a:lnTo>
                <a:lnTo>
                  <a:pt x="3192" y="172"/>
                </a:lnTo>
                <a:lnTo>
                  <a:pt x="3232" y="213"/>
                </a:lnTo>
                <a:lnTo>
                  <a:pt x="3266" y="257"/>
                </a:lnTo>
                <a:lnTo>
                  <a:pt x="3295" y="305"/>
                </a:lnTo>
                <a:lnTo>
                  <a:pt x="3321" y="357"/>
                </a:lnTo>
                <a:lnTo>
                  <a:pt x="3341" y="410"/>
                </a:lnTo>
                <a:lnTo>
                  <a:pt x="3356" y="465"/>
                </a:lnTo>
                <a:lnTo>
                  <a:pt x="3365" y="523"/>
                </a:lnTo>
                <a:lnTo>
                  <a:pt x="3368" y="583"/>
                </a:lnTo>
                <a:lnTo>
                  <a:pt x="3365" y="642"/>
                </a:lnTo>
                <a:lnTo>
                  <a:pt x="3356" y="700"/>
                </a:lnTo>
                <a:lnTo>
                  <a:pt x="3341" y="756"/>
                </a:lnTo>
                <a:lnTo>
                  <a:pt x="3321" y="810"/>
                </a:lnTo>
                <a:lnTo>
                  <a:pt x="3295" y="862"/>
                </a:lnTo>
                <a:lnTo>
                  <a:pt x="3266" y="909"/>
                </a:lnTo>
                <a:lnTo>
                  <a:pt x="3232" y="954"/>
                </a:lnTo>
                <a:lnTo>
                  <a:pt x="3192" y="996"/>
                </a:lnTo>
                <a:lnTo>
                  <a:pt x="3150" y="1033"/>
                </a:lnTo>
                <a:lnTo>
                  <a:pt x="3104" y="1067"/>
                </a:lnTo>
                <a:lnTo>
                  <a:pt x="3055" y="1096"/>
                </a:lnTo>
                <a:lnTo>
                  <a:pt x="3003" y="1121"/>
                </a:lnTo>
                <a:lnTo>
                  <a:pt x="2947" y="1141"/>
                </a:lnTo>
                <a:lnTo>
                  <a:pt x="2890" y="1155"/>
                </a:lnTo>
                <a:lnTo>
                  <a:pt x="2831" y="1164"/>
                </a:lnTo>
                <a:lnTo>
                  <a:pt x="2769" y="1167"/>
                </a:lnTo>
                <a:lnTo>
                  <a:pt x="2743" y="1166"/>
                </a:lnTo>
                <a:lnTo>
                  <a:pt x="2716" y="1163"/>
                </a:lnTo>
                <a:lnTo>
                  <a:pt x="2690" y="1159"/>
                </a:lnTo>
                <a:lnTo>
                  <a:pt x="2287" y="1467"/>
                </a:lnTo>
                <a:lnTo>
                  <a:pt x="2290" y="1493"/>
                </a:lnTo>
                <a:lnTo>
                  <a:pt x="2292" y="1519"/>
                </a:lnTo>
                <a:lnTo>
                  <a:pt x="2289" y="1567"/>
                </a:lnTo>
                <a:lnTo>
                  <a:pt x="2280" y="1616"/>
                </a:lnTo>
                <a:lnTo>
                  <a:pt x="2267" y="1661"/>
                </a:lnTo>
                <a:lnTo>
                  <a:pt x="2247" y="1705"/>
                </a:lnTo>
                <a:lnTo>
                  <a:pt x="2224" y="1745"/>
                </a:lnTo>
                <a:lnTo>
                  <a:pt x="2197" y="1783"/>
                </a:lnTo>
                <a:lnTo>
                  <a:pt x="2165" y="1817"/>
                </a:lnTo>
                <a:lnTo>
                  <a:pt x="2130" y="1849"/>
                </a:lnTo>
                <a:lnTo>
                  <a:pt x="2090" y="1876"/>
                </a:lnTo>
                <a:lnTo>
                  <a:pt x="2049" y="1899"/>
                </a:lnTo>
                <a:lnTo>
                  <a:pt x="2005" y="1917"/>
                </a:lnTo>
                <a:lnTo>
                  <a:pt x="1958" y="1931"/>
                </a:lnTo>
                <a:lnTo>
                  <a:pt x="1908" y="1940"/>
                </a:lnTo>
                <a:lnTo>
                  <a:pt x="1858" y="1942"/>
                </a:lnTo>
                <a:lnTo>
                  <a:pt x="1805" y="1939"/>
                </a:lnTo>
                <a:lnTo>
                  <a:pt x="1754" y="1929"/>
                </a:lnTo>
                <a:lnTo>
                  <a:pt x="1705" y="1915"/>
                </a:lnTo>
                <a:lnTo>
                  <a:pt x="1660" y="1895"/>
                </a:lnTo>
                <a:lnTo>
                  <a:pt x="1616" y="1870"/>
                </a:lnTo>
                <a:lnTo>
                  <a:pt x="1577" y="1840"/>
                </a:lnTo>
                <a:lnTo>
                  <a:pt x="1541" y="1807"/>
                </a:lnTo>
                <a:lnTo>
                  <a:pt x="1509" y="1770"/>
                </a:lnTo>
                <a:lnTo>
                  <a:pt x="1483" y="1729"/>
                </a:lnTo>
                <a:lnTo>
                  <a:pt x="1460" y="1685"/>
                </a:lnTo>
                <a:lnTo>
                  <a:pt x="1442" y="1639"/>
                </a:lnTo>
                <a:lnTo>
                  <a:pt x="1431" y="1589"/>
                </a:lnTo>
                <a:lnTo>
                  <a:pt x="1425" y="1538"/>
                </a:lnTo>
                <a:lnTo>
                  <a:pt x="676" y="1217"/>
                </a:lnTo>
                <a:lnTo>
                  <a:pt x="632" y="1242"/>
                </a:lnTo>
                <a:lnTo>
                  <a:pt x="587" y="1262"/>
                </a:lnTo>
                <a:lnTo>
                  <a:pt x="538" y="1276"/>
                </a:lnTo>
                <a:lnTo>
                  <a:pt x="487" y="1286"/>
                </a:lnTo>
                <a:lnTo>
                  <a:pt x="435" y="1289"/>
                </a:lnTo>
                <a:lnTo>
                  <a:pt x="384" y="1286"/>
                </a:lnTo>
                <a:lnTo>
                  <a:pt x="335" y="1277"/>
                </a:lnTo>
                <a:lnTo>
                  <a:pt x="288" y="1264"/>
                </a:lnTo>
                <a:lnTo>
                  <a:pt x="244" y="1245"/>
                </a:lnTo>
                <a:lnTo>
                  <a:pt x="202" y="1223"/>
                </a:lnTo>
                <a:lnTo>
                  <a:pt x="163" y="1196"/>
                </a:lnTo>
                <a:lnTo>
                  <a:pt x="127" y="1165"/>
                </a:lnTo>
                <a:lnTo>
                  <a:pt x="95" y="1130"/>
                </a:lnTo>
                <a:lnTo>
                  <a:pt x="68" y="1092"/>
                </a:lnTo>
                <a:lnTo>
                  <a:pt x="45" y="1051"/>
                </a:lnTo>
                <a:lnTo>
                  <a:pt x="25" y="1007"/>
                </a:lnTo>
                <a:lnTo>
                  <a:pt x="12" y="962"/>
                </a:lnTo>
                <a:lnTo>
                  <a:pt x="3" y="914"/>
                </a:lnTo>
                <a:lnTo>
                  <a:pt x="0" y="865"/>
                </a:lnTo>
                <a:lnTo>
                  <a:pt x="3" y="815"/>
                </a:lnTo>
                <a:lnTo>
                  <a:pt x="12" y="767"/>
                </a:lnTo>
                <a:lnTo>
                  <a:pt x="25" y="722"/>
                </a:lnTo>
                <a:lnTo>
                  <a:pt x="45" y="679"/>
                </a:lnTo>
                <a:lnTo>
                  <a:pt x="68" y="638"/>
                </a:lnTo>
                <a:lnTo>
                  <a:pt x="95" y="600"/>
                </a:lnTo>
                <a:lnTo>
                  <a:pt x="127" y="566"/>
                </a:lnTo>
                <a:lnTo>
                  <a:pt x="163" y="535"/>
                </a:lnTo>
                <a:lnTo>
                  <a:pt x="202" y="507"/>
                </a:lnTo>
                <a:lnTo>
                  <a:pt x="244" y="484"/>
                </a:lnTo>
                <a:lnTo>
                  <a:pt x="288" y="465"/>
                </a:lnTo>
                <a:lnTo>
                  <a:pt x="335" y="452"/>
                </a:lnTo>
                <a:lnTo>
                  <a:pt x="384" y="444"/>
                </a:lnTo>
                <a:lnTo>
                  <a:pt x="435" y="442"/>
                </a:lnTo>
                <a:lnTo>
                  <a:pt x="485" y="444"/>
                </a:lnTo>
                <a:lnTo>
                  <a:pt x="533" y="452"/>
                </a:lnTo>
                <a:lnTo>
                  <a:pt x="580" y="465"/>
                </a:lnTo>
                <a:lnTo>
                  <a:pt x="625" y="484"/>
                </a:lnTo>
                <a:lnTo>
                  <a:pt x="667" y="507"/>
                </a:lnTo>
                <a:lnTo>
                  <a:pt x="705" y="535"/>
                </a:lnTo>
                <a:lnTo>
                  <a:pt x="741" y="566"/>
                </a:lnTo>
                <a:lnTo>
                  <a:pt x="773" y="600"/>
                </a:lnTo>
                <a:lnTo>
                  <a:pt x="801" y="638"/>
                </a:lnTo>
                <a:lnTo>
                  <a:pt x="824" y="679"/>
                </a:lnTo>
                <a:lnTo>
                  <a:pt x="843" y="722"/>
                </a:lnTo>
                <a:lnTo>
                  <a:pt x="857" y="767"/>
                </a:lnTo>
                <a:lnTo>
                  <a:pt x="865" y="815"/>
                </a:lnTo>
                <a:lnTo>
                  <a:pt x="869" y="865"/>
                </a:lnTo>
                <a:lnTo>
                  <a:pt x="868" y="877"/>
                </a:lnTo>
                <a:lnTo>
                  <a:pt x="867" y="889"/>
                </a:lnTo>
                <a:lnTo>
                  <a:pt x="1580" y="1195"/>
                </a:lnTo>
                <a:lnTo>
                  <a:pt x="1621" y="1166"/>
                </a:lnTo>
                <a:lnTo>
                  <a:pt x="1663" y="1141"/>
                </a:lnTo>
                <a:lnTo>
                  <a:pt x="1708" y="1121"/>
                </a:lnTo>
                <a:lnTo>
                  <a:pt x="1756" y="1107"/>
                </a:lnTo>
                <a:lnTo>
                  <a:pt x="1806" y="1097"/>
                </a:lnTo>
                <a:lnTo>
                  <a:pt x="1858" y="1094"/>
                </a:lnTo>
                <a:lnTo>
                  <a:pt x="1891" y="1096"/>
                </a:lnTo>
                <a:lnTo>
                  <a:pt x="1924" y="1101"/>
                </a:lnTo>
                <a:lnTo>
                  <a:pt x="1956" y="1107"/>
                </a:lnTo>
                <a:lnTo>
                  <a:pt x="2195" y="737"/>
                </a:lnTo>
                <a:lnTo>
                  <a:pt x="2184" y="688"/>
                </a:lnTo>
                <a:lnTo>
                  <a:pt x="2175" y="636"/>
                </a:lnTo>
                <a:lnTo>
                  <a:pt x="2172" y="583"/>
                </a:lnTo>
                <a:lnTo>
                  <a:pt x="2175" y="523"/>
                </a:lnTo>
                <a:lnTo>
                  <a:pt x="2184" y="465"/>
                </a:lnTo>
                <a:lnTo>
                  <a:pt x="2199" y="410"/>
                </a:lnTo>
                <a:lnTo>
                  <a:pt x="2219" y="357"/>
                </a:lnTo>
                <a:lnTo>
                  <a:pt x="2244" y="305"/>
                </a:lnTo>
                <a:lnTo>
                  <a:pt x="2274" y="257"/>
                </a:lnTo>
                <a:lnTo>
                  <a:pt x="2309" y="213"/>
                </a:lnTo>
                <a:lnTo>
                  <a:pt x="2347" y="172"/>
                </a:lnTo>
                <a:lnTo>
                  <a:pt x="2390" y="133"/>
                </a:lnTo>
                <a:lnTo>
                  <a:pt x="2436" y="100"/>
                </a:lnTo>
                <a:lnTo>
                  <a:pt x="2485" y="70"/>
                </a:lnTo>
                <a:lnTo>
                  <a:pt x="2538" y="46"/>
                </a:lnTo>
                <a:lnTo>
                  <a:pt x="2592" y="27"/>
                </a:lnTo>
                <a:lnTo>
                  <a:pt x="2649" y="12"/>
                </a:lnTo>
                <a:lnTo>
                  <a:pt x="2709" y="3"/>
                </a:lnTo>
                <a:lnTo>
                  <a:pt x="2770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06" name="Group 299"/>
          <p:cNvGrpSpPr>
            <a:grpSpLocks noChangeAspect="1"/>
          </p:cNvGrpSpPr>
          <p:nvPr/>
        </p:nvGrpSpPr>
        <p:grpSpPr bwMode="auto">
          <a:xfrm>
            <a:off x="9317631" y="5986584"/>
            <a:ext cx="257373" cy="261810"/>
            <a:chOff x="4241" y="1331"/>
            <a:chExt cx="464" cy="47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09" name="Freeform 301"/>
            <p:cNvSpPr>
              <a:spLocks/>
            </p:cNvSpPr>
            <p:nvPr/>
          </p:nvSpPr>
          <p:spPr bwMode="auto">
            <a:xfrm>
              <a:off x="4490" y="1331"/>
              <a:ext cx="215" cy="219"/>
            </a:xfrm>
            <a:custGeom>
              <a:avLst/>
              <a:gdLst>
                <a:gd name="T0" fmla="*/ 0 w 1506"/>
                <a:gd name="T1" fmla="*/ 0 h 1533"/>
                <a:gd name="T2" fmla="*/ 100 w 1506"/>
                <a:gd name="T3" fmla="*/ 10 h 1533"/>
                <a:gd name="T4" fmla="*/ 198 w 1506"/>
                <a:gd name="T5" fmla="*/ 26 h 1533"/>
                <a:gd name="T6" fmla="*/ 295 w 1506"/>
                <a:gd name="T7" fmla="*/ 48 h 1533"/>
                <a:gd name="T8" fmla="*/ 388 w 1506"/>
                <a:gd name="T9" fmla="*/ 76 h 1533"/>
                <a:gd name="T10" fmla="*/ 479 w 1506"/>
                <a:gd name="T11" fmla="*/ 109 h 1533"/>
                <a:gd name="T12" fmla="*/ 567 w 1506"/>
                <a:gd name="T13" fmla="*/ 147 h 1533"/>
                <a:gd name="T14" fmla="*/ 654 w 1506"/>
                <a:gd name="T15" fmla="*/ 192 h 1533"/>
                <a:gd name="T16" fmla="*/ 736 w 1506"/>
                <a:gd name="T17" fmla="*/ 239 h 1533"/>
                <a:gd name="T18" fmla="*/ 816 w 1506"/>
                <a:gd name="T19" fmla="*/ 293 h 1533"/>
                <a:gd name="T20" fmla="*/ 892 w 1506"/>
                <a:gd name="T21" fmla="*/ 351 h 1533"/>
                <a:gd name="T22" fmla="*/ 965 w 1506"/>
                <a:gd name="T23" fmla="*/ 413 h 1533"/>
                <a:gd name="T24" fmla="*/ 1034 w 1506"/>
                <a:gd name="T25" fmla="*/ 479 h 1533"/>
                <a:gd name="T26" fmla="*/ 1100 w 1506"/>
                <a:gd name="T27" fmla="*/ 550 h 1533"/>
                <a:gd name="T28" fmla="*/ 1160 w 1506"/>
                <a:gd name="T29" fmla="*/ 624 h 1533"/>
                <a:gd name="T30" fmla="*/ 1217 w 1506"/>
                <a:gd name="T31" fmla="*/ 702 h 1533"/>
                <a:gd name="T32" fmla="*/ 1269 w 1506"/>
                <a:gd name="T33" fmla="*/ 783 h 1533"/>
                <a:gd name="T34" fmla="*/ 1317 w 1506"/>
                <a:gd name="T35" fmla="*/ 867 h 1533"/>
                <a:gd name="T36" fmla="*/ 1360 w 1506"/>
                <a:gd name="T37" fmla="*/ 955 h 1533"/>
                <a:gd name="T38" fmla="*/ 1397 w 1506"/>
                <a:gd name="T39" fmla="*/ 1045 h 1533"/>
                <a:gd name="T40" fmla="*/ 1431 w 1506"/>
                <a:gd name="T41" fmla="*/ 1138 h 1533"/>
                <a:gd name="T42" fmla="*/ 1458 w 1506"/>
                <a:gd name="T43" fmla="*/ 1233 h 1533"/>
                <a:gd name="T44" fmla="*/ 1480 w 1506"/>
                <a:gd name="T45" fmla="*/ 1332 h 1533"/>
                <a:gd name="T46" fmla="*/ 1495 w 1506"/>
                <a:gd name="T47" fmla="*/ 1431 h 1533"/>
                <a:gd name="T48" fmla="*/ 1506 w 1506"/>
                <a:gd name="T49" fmla="*/ 1533 h 1533"/>
                <a:gd name="T50" fmla="*/ 0 w 1506"/>
                <a:gd name="T51" fmla="*/ 1533 h 1533"/>
                <a:gd name="T52" fmla="*/ 0 w 1506"/>
                <a:gd name="T53" fmla="*/ 0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06" h="1533">
                  <a:moveTo>
                    <a:pt x="0" y="0"/>
                  </a:moveTo>
                  <a:lnTo>
                    <a:pt x="100" y="10"/>
                  </a:lnTo>
                  <a:lnTo>
                    <a:pt x="198" y="26"/>
                  </a:lnTo>
                  <a:lnTo>
                    <a:pt x="295" y="48"/>
                  </a:lnTo>
                  <a:lnTo>
                    <a:pt x="388" y="76"/>
                  </a:lnTo>
                  <a:lnTo>
                    <a:pt x="479" y="109"/>
                  </a:lnTo>
                  <a:lnTo>
                    <a:pt x="567" y="147"/>
                  </a:lnTo>
                  <a:lnTo>
                    <a:pt x="654" y="192"/>
                  </a:lnTo>
                  <a:lnTo>
                    <a:pt x="736" y="239"/>
                  </a:lnTo>
                  <a:lnTo>
                    <a:pt x="816" y="293"/>
                  </a:lnTo>
                  <a:lnTo>
                    <a:pt x="892" y="351"/>
                  </a:lnTo>
                  <a:lnTo>
                    <a:pt x="965" y="413"/>
                  </a:lnTo>
                  <a:lnTo>
                    <a:pt x="1034" y="479"/>
                  </a:lnTo>
                  <a:lnTo>
                    <a:pt x="1100" y="550"/>
                  </a:lnTo>
                  <a:lnTo>
                    <a:pt x="1160" y="624"/>
                  </a:lnTo>
                  <a:lnTo>
                    <a:pt x="1217" y="702"/>
                  </a:lnTo>
                  <a:lnTo>
                    <a:pt x="1269" y="783"/>
                  </a:lnTo>
                  <a:lnTo>
                    <a:pt x="1317" y="867"/>
                  </a:lnTo>
                  <a:lnTo>
                    <a:pt x="1360" y="955"/>
                  </a:lnTo>
                  <a:lnTo>
                    <a:pt x="1397" y="1045"/>
                  </a:lnTo>
                  <a:lnTo>
                    <a:pt x="1431" y="1138"/>
                  </a:lnTo>
                  <a:lnTo>
                    <a:pt x="1458" y="1233"/>
                  </a:lnTo>
                  <a:lnTo>
                    <a:pt x="1480" y="1332"/>
                  </a:lnTo>
                  <a:lnTo>
                    <a:pt x="1495" y="1431"/>
                  </a:lnTo>
                  <a:lnTo>
                    <a:pt x="1506" y="1533"/>
                  </a:lnTo>
                  <a:lnTo>
                    <a:pt x="0" y="153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0" name="Freeform 302"/>
            <p:cNvSpPr>
              <a:spLocks noEditPoints="1"/>
            </p:cNvSpPr>
            <p:nvPr/>
          </p:nvSpPr>
          <p:spPr bwMode="auto">
            <a:xfrm>
              <a:off x="4493" y="1583"/>
              <a:ext cx="212" cy="190"/>
            </a:xfrm>
            <a:custGeom>
              <a:avLst/>
              <a:gdLst>
                <a:gd name="T0" fmla="*/ 362 w 1480"/>
                <a:gd name="T1" fmla="*/ 231 h 1332"/>
                <a:gd name="T2" fmla="*/ 732 w 1480"/>
                <a:gd name="T3" fmla="*/ 996 h 1332"/>
                <a:gd name="T4" fmla="*/ 796 w 1480"/>
                <a:gd name="T5" fmla="*/ 941 h 1332"/>
                <a:gd name="T6" fmla="*/ 856 w 1480"/>
                <a:gd name="T7" fmla="*/ 883 h 1332"/>
                <a:gd name="T8" fmla="*/ 912 w 1480"/>
                <a:gd name="T9" fmla="*/ 821 h 1332"/>
                <a:gd name="T10" fmla="*/ 965 w 1480"/>
                <a:gd name="T11" fmla="*/ 757 h 1332"/>
                <a:gd name="T12" fmla="*/ 1014 w 1480"/>
                <a:gd name="T13" fmla="*/ 689 h 1332"/>
                <a:gd name="T14" fmla="*/ 1059 w 1480"/>
                <a:gd name="T15" fmla="*/ 618 h 1332"/>
                <a:gd name="T16" fmla="*/ 1099 w 1480"/>
                <a:gd name="T17" fmla="*/ 546 h 1332"/>
                <a:gd name="T18" fmla="*/ 1135 w 1480"/>
                <a:gd name="T19" fmla="*/ 469 h 1332"/>
                <a:gd name="T20" fmla="*/ 1166 w 1480"/>
                <a:gd name="T21" fmla="*/ 392 h 1332"/>
                <a:gd name="T22" fmla="*/ 1194 w 1480"/>
                <a:gd name="T23" fmla="*/ 312 h 1332"/>
                <a:gd name="T24" fmla="*/ 1216 w 1480"/>
                <a:gd name="T25" fmla="*/ 231 h 1332"/>
                <a:gd name="T26" fmla="*/ 362 w 1480"/>
                <a:gd name="T27" fmla="*/ 231 h 1332"/>
                <a:gd name="T28" fmla="*/ 0 w 1480"/>
                <a:gd name="T29" fmla="*/ 0 h 1332"/>
                <a:gd name="T30" fmla="*/ 1480 w 1480"/>
                <a:gd name="T31" fmla="*/ 0 h 1332"/>
                <a:gd name="T32" fmla="*/ 1470 w 1480"/>
                <a:gd name="T33" fmla="*/ 101 h 1332"/>
                <a:gd name="T34" fmla="*/ 1455 w 1480"/>
                <a:gd name="T35" fmla="*/ 200 h 1332"/>
                <a:gd name="T36" fmla="*/ 1433 w 1480"/>
                <a:gd name="T37" fmla="*/ 296 h 1332"/>
                <a:gd name="T38" fmla="*/ 1406 w 1480"/>
                <a:gd name="T39" fmla="*/ 391 h 1332"/>
                <a:gd name="T40" fmla="*/ 1374 w 1480"/>
                <a:gd name="T41" fmla="*/ 483 h 1332"/>
                <a:gd name="T42" fmla="*/ 1337 w 1480"/>
                <a:gd name="T43" fmla="*/ 572 h 1332"/>
                <a:gd name="T44" fmla="*/ 1294 w 1480"/>
                <a:gd name="T45" fmla="*/ 659 h 1332"/>
                <a:gd name="T46" fmla="*/ 1248 w 1480"/>
                <a:gd name="T47" fmla="*/ 743 h 1332"/>
                <a:gd name="T48" fmla="*/ 1196 w 1480"/>
                <a:gd name="T49" fmla="*/ 823 h 1332"/>
                <a:gd name="T50" fmla="*/ 1140 w 1480"/>
                <a:gd name="T51" fmla="*/ 900 h 1332"/>
                <a:gd name="T52" fmla="*/ 1081 w 1480"/>
                <a:gd name="T53" fmla="*/ 974 h 1332"/>
                <a:gd name="T54" fmla="*/ 1016 w 1480"/>
                <a:gd name="T55" fmla="*/ 1044 h 1332"/>
                <a:gd name="T56" fmla="*/ 949 w 1480"/>
                <a:gd name="T57" fmla="*/ 1110 h 1332"/>
                <a:gd name="T58" fmla="*/ 877 w 1480"/>
                <a:gd name="T59" fmla="*/ 1171 h 1332"/>
                <a:gd name="T60" fmla="*/ 802 w 1480"/>
                <a:gd name="T61" fmla="*/ 1230 h 1332"/>
                <a:gd name="T62" fmla="*/ 724 w 1480"/>
                <a:gd name="T63" fmla="*/ 1283 h 1332"/>
                <a:gd name="T64" fmla="*/ 643 w 1480"/>
                <a:gd name="T65" fmla="*/ 1332 h 1332"/>
                <a:gd name="T66" fmla="*/ 0 w 1480"/>
                <a:gd name="T67" fmla="*/ 0 h 1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80" h="1332">
                  <a:moveTo>
                    <a:pt x="362" y="231"/>
                  </a:moveTo>
                  <a:lnTo>
                    <a:pt x="732" y="996"/>
                  </a:lnTo>
                  <a:lnTo>
                    <a:pt x="796" y="941"/>
                  </a:lnTo>
                  <a:lnTo>
                    <a:pt x="856" y="883"/>
                  </a:lnTo>
                  <a:lnTo>
                    <a:pt x="912" y="821"/>
                  </a:lnTo>
                  <a:lnTo>
                    <a:pt x="965" y="757"/>
                  </a:lnTo>
                  <a:lnTo>
                    <a:pt x="1014" y="689"/>
                  </a:lnTo>
                  <a:lnTo>
                    <a:pt x="1059" y="618"/>
                  </a:lnTo>
                  <a:lnTo>
                    <a:pt x="1099" y="546"/>
                  </a:lnTo>
                  <a:lnTo>
                    <a:pt x="1135" y="469"/>
                  </a:lnTo>
                  <a:lnTo>
                    <a:pt x="1166" y="392"/>
                  </a:lnTo>
                  <a:lnTo>
                    <a:pt x="1194" y="312"/>
                  </a:lnTo>
                  <a:lnTo>
                    <a:pt x="1216" y="231"/>
                  </a:lnTo>
                  <a:lnTo>
                    <a:pt x="362" y="231"/>
                  </a:lnTo>
                  <a:close/>
                  <a:moveTo>
                    <a:pt x="0" y="0"/>
                  </a:moveTo>
                  <a:lnTo>
                    <a:pt x="1480" y="0"/>
                  </a:lnTo>
                  <a:lnTo>
                    <a:pt x="1470" y="101"/>
                  </a:lnTo>
                  <a:lnTo>
                    <a:pt x="1455" y="200"/>
                  </a:lnTo>
                  <a:lnTo>
                    <a:pt x="1433" y="296"/>
                  </a:lnTo>
                  <a:lnTo>
                    <a:pt x="1406" y="391"/>
                  </a:lnTo>
                  <a:lnTo>
                    <a:pt x="1374" y="483"/>
                  </a:lnTo>
                  <a:lnTo>
                    <a:pt x="1337" y="572"/>
                  </a:lnTo>
                  <a:lnTo>
                    <a:pt x="1294" y="659"/>
                  </a:lnTo>
                  <a:lnTo>
                    <a:pt x="1248" y="743"/>
                  </a:lnTo>
                  <a:lnTo>
                    <a:pt x="1196" y="823"/>
                  </a:lnTo>
                  <a:lnTo>
                    <a:pt x="1140" y="900"/>
                  </a:lnTo>
                  <a:lnTo>
                    <a:pt x="1081" y="974"/>
                  </a:lnTo>
                  <a:lnTo>
                    <a:pt x="1016" y="1044"/>
                  </a:lnTo>
                  <a:lnTo>
                    <a:pt x="949" y="1110"/>
                  </a:lnTo>
                  <a:lnTo>
                    <a:pt x="877" y="1171"/>
                  </a:lnTo>
                  <a:lnTo>
                    <a:pt x="802" y="1230"/>
                  </a:lnTo>
                  <a:lnTo>
                    <a:pt x="724" y="1283"/>
                  </a:lnTo>
                  <a:lnTo>
                    <a:pt x="643" y="133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1" name="Freeform 303"/>
            <p:cNvSpPr>
              <a:spLocks noEditPoints="1"/>
            </p:cNvSpPr>
            <p:nvPr/>
          </p:nvSpPr>
          <p:spPr bwMode="auto">
            <a:xfrm>
              <a:off x="4241" y="1331"/>
              <a:ext cx="315" cy="472"/>
            </a:xfrm>
            <a:custGeom>
              <a:avLst/>
              <a:gdLst>
                <a:gd name="T0" fmla="*/ 1515 w 2204"/>
                <a:gd name="T1" fmla="*/ 1762 h 3301"/>
                <a:gd name="T2" fmla="*/ 2126 w 2204"/>
                <a:gd name="T3" fmla="*/ 3218 h 3301"/>
                <a:gd name="T4" fmla="*/ 1965 w 2204"/>
                <a:gd name="T5" fmla="*/ 3263 h 3301"/>
                <a:gd name="T6" fmla="*/ 1797 w 2204"/>
                <a:gd name="T7" fmla="*/ 3292 h 3301"/>
                <a:gd name="T8" fmla="*/ 1624 w 2204"/>
                <a:gd name="T9" fmla="*/ 3301 h 3301"/>
                <a:gd name="T10" fmla="*/ 1420 w 2204"/>
                <a:gd name="T11" fmla="*/ 3289 h 3301"/>
                <a:gd name="T12" fmla="*/ 1225 w 2204"/>
                <a:gd name="T13" fmla="*/ 3250 h 3301"/>
                <a:gd name="T14" fmla="*/ 1037 w 2204"/>
                <a:gd name="T15" fmla="*/ 3190 h 3301"/>
                <a:gd name="T16" fmla="*/ 861 w 2204"/>
                <a:gd name="T17" fmla="*/ 3107 h 3301"/>
                <a:gd name="T18" fmla="*/ 697 w 2204"/>
                <a:gd name="T19" fmla="*/ 3005 h 3301"/>
                <a:gd name="T20" fmla="*/ 546 w 2204"/>
                <a:gd name="T21" fmla="*/ 2883 h 3301"/>
                <a:gd name="T22" fmla="*/ 410 w 2204"/>
                <a:gd name="T23" fmla="*/ 2746 h 3301"/>
                <a:gd name="T24" fmla="*/ 292 w 2204"/>
                <a:gd name="T25" fmla="*/ 2593 h 3301"/>
                <a:gd name="T26" fmla="*/ 191 w 2204"/>
                <a:gd name="T27" fmla="*/ 2425 h 3301"/>
                <a:gd name="T28" fmla="*/ 109 w 2204"/>
                <a:gd name="T29" fmla="*/ 2245 h 3301"/>
                <a:gd name="T30" fmla="*/ 50 w 2204"/>
                <a:gd name="T31" fmla="*/ 2055 h 3301"/>
                <a:gd name="T32" fmla="*/ 13 w 2204"/>
                <a:gd name="T33" fmla="*/ 1855 h 3301"/>
                <a:gd name="T34" fmla="*/ 0 w 2204"/>
                <a:gd name="T35" fmla="*/ 1648 h 3301"/>
                <a:gd name="T36" fmla="*/ 13 w 2204"/>
                <a:gd name="T37" fmla="*/ 1441 h 3301"/>
                <a:gd name="T38" fmla="*/ 50 w 2204"/>
                <a:gd name="T39" fmla="*/ 1242 h 3301"/>
                <a:gd name="T40" fmla="*/ 109 w 2204"/>
                <a:gd name="T41" fmla="*/ 1052 h 3301"/>
                <a:gd name="T42" fmla="*/ 189 w 2204"/>
                <a:gd name="T43" fmla="*/ 873 h 3301"/>
                <a:gd name="T44" fmla="*/ 290 w 2204"/>
                <a:gd name="T45" fmla="*/ 705 h 3301"/>
                <a:gd name="T46" fmla="*/ 408 w 2204"/>
                <a:gd name="T47" fmla="*/ 552 h 3301"/>
                <a:gd name="T48" fmla="*/ 544 w 2204"/>
                <a:gd name="T49" fmla="*/ 414 h 3301"/>
                <a:gd name="T50" fmla="*/ 693 w 2204"/>
                <a:gd name="T51" fmla="*/ 293 h 3301"/>
                <a:gd name="T52" fmla="*/ 857 w 2204"/>
                <a:gd name="T53" fmla="*/ 192 h 3301"/>
                <a:gd name="T54" fmla="*/ 1033 w 2204"/>
                <a:gd name="T55" fmla="*/ 109 h 3301"/>
                <a:gd name="T56" fmla="*/ 1219 w 2204"/>
                <a:gd name="T57" fmla="*/ 47 h 3301"/>
                <a:gd name="T58" fmla="*/ 1415 w 2204"/>
                <a:gd name="T59" fmla="*/ 9 h 3301"/>
                <a:gd name="T60" fmla="*/ 1515 w 2204"/>
                <a:gd name="T61" fmla="*/ 0 h 3301"/>
                <a:gd name="T62" fmla="*/ 1515 w 2204"/>
                <a:gd name="T63" fmla="*/ 0 h 3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04" h="3301">
                  <a:moveTo>
                    <a:pt x="1515" y="0"/>
                  </a:moveTo>
                  <a:lnTo>
                    <a:pt x="1515" y="1762"/>
                  </a:lnTo>
                  <a:lnTo>
                    <a:pt x="2204" y="3189"/>
                  </a:lnTo>
                  <a:lnTo>
                    <a:pt x="2126" y="3218"/>
                  </a:lnTo>
                  <a:lnTo>
                    <a:pt x="2046" y="3243"/>
                  </a:lnTo>
                  <a:lnTo>
                    <a:pt x="1965" y="3263"/>
                  </a:lnTo>
                  <a:lnTo>
                    <a:pt x="1882" y="3279"/>
                  </a:lnTo>
                  <a:lnTo>
                    <a:pt x="1797" y="3292"/>
                  </a:lnTo>
                  <a:lnTo>
                    <a:pt x="1711" y="3299"/>
                  </a:lnTo>
                  <a:lnTo>
                    <a:pt x="1624" y="3301"/>
                  </a:lnTo>
                  <a:lnTo>
                    <a:pt x="1521" y="3298"/>
                  </a:lnTo>
                  <a:lnTo>
                    <a:pt x="1420" y="3289"/>
                  </a:lnTo>
                  <a:lnTo>
                    <a:pt x="1321" y="3273"/>
                  </a:lnTo>
                  <a:lnTo>
                    <a:pt x="1225" y="3250"/>
                  </a:lnTo>
                  <a:lnTo>
                    <a:pt x="1130" y="3223"/>
                  </a:lnTo>
                  <a:lnTo>
                    <a:pt x="1037" y="3190"/>
                  </a:lnTo>
                  <a:lnTo>
                    <a:pt x="948" y="3152"/>
                  </a:lnTo>
                  <a:lnTo>
                    <a:pt x="861" y="3107"/>
                  </a:lnTo>
                  <a:lnTo>
                    <a:pt x="777" y="3058"/>
                  </a:lnTo>
                  <a:lnTo>
                    <a:pt x="697" y="3005"/>
                  </a:lnTo>
                  <a:lnTo>
                    <a:pt x="620" y="2947"/>
                  </a:lnTo>
                  <a:lnTo>
                    <a:pt x="546" y="2883"/>
                  </a:lnTo>
                  <a:lnTo>
                    <a:pt x="476" y="2817"/>
                  </a:lnTo>
                  <a:lnTo>
                    <a:pt x="410" y="2746"/>
                  </a:lnTo>
                  <a:lnTo>
                    <a:pt x="349" y="2671"/>
                  </a:lnTo>
                  <a:lnTo>
                    <a:pt x="292" y="2593"/>
                  </a:lnTo>
                  <a:lnTo>
                    <a:pt x="238" y="2510"/>
                  </a:lnTo>
                  <a:lnTo>
                    <a:pt x="191" y="2425"/>
                  </a:lnTo>
                  <a:lnTo>
                    <a:pt x="148" y="2336"/>
                  </a:lnTo>
                  <a:lnTo>
                    <a:pt x="109" y="2245"/>
                  </a:lnTo>
                  <a:lnTo>
                    <a:pt x="77" y="2152"/>
                  </a:lnTo>
                  <a:lnTo>
                    <a:pt x="50" y="2055"/>
                  </a:lnTo>
                  <a:lnTo>
                    <a:pt x="29" y="1955"/>
                  </a:lnTo>
                  <a:lnTo>
                    <a:pt x="13" y="1855"/>
                  </a:lnTo>
                  <a:lnTo>
                    <a:pt x="4" y="1752"/>
                  </a:lnTo>
                  <a:lnTo>
                    <a:pt x="0" y="1648"/>
                  </a:lnTo>
                  <a:lnTo>
                    <a:pt x="4" y="1543"/>
                  </a:lnTo>
                  <a:lnTo>
                    <a:pt x="13" y="1441"/>
                  </a:lnTo>
                  <a:lnTo>
                    <a:pt x="28" y="1340"/>
                  </a:lnTo>
                  <a:lnTo>
                    <a:pt x="50" y="1242"/>
                  </a:lnTo>
                  <a:lnTo>
                    <a:pt x="77" y="1145"/>
                  </a:lnTo>
                  <a:lnTo>
                    <a:pt x="109" y="1052"/>
                  </a:lnTo>
                  <a:lnTo>
                    <a:pt x="147" y="961"/>
                  </a:lnTo>
                  <a:lnTo>
                    <a:pt x="189" y="873"/>
                  </a:lnTo>
                  <a:lnTo>
                    <a:pt x="237" y="788"/>
                  </a:lnTo>
                  <a:lnTo>
                    <a:pt x="290" y="705"/>
                  </a:lnTo>
                  <a:lnTo>
                    <a:pt x="347" y="628"/>
                  </a:lnTo>
                  <a:lnTo>
                    <a:pt x="408" y="552"/>
                  </a:lnTo>
                  <a:lnTo>
                    <a:pt x="474" y="481"/>
                  </a:lnTo>
                  <a:lnTo>
                    <a:pt x="544" y="414"/>
                  </a:lnTo>
                  <a:lnTo>
                    <a:pt x="616" y="352"/>
                  </a:lnTo>
                  <a:lnTo>
                    <a:pt x="693" y="293"/>
                  </a:lnTo>
                  <a:lnTo>
                    <a:pt x="774" y="240"/>
                  </a:lnTo>
                  <a:lnTo>
                    <a:pt x="857" y="192"/>
                  </a:lnTo>
                  <a:lnTo>
                    <a:pt x="943" y="147"/>
                  </a:lnTo>
                  <a:lnTo>
                    <a:pt x="1033" y="109"/>
                  </a:lnTo>
                  <a:lnTo>
                    <a:pt x="1126" y="76"/>
                  </a:lnTo>
                  <a:lnTo>
                    <a:pt x="1219" y="47"/>
                  </a:lnTo>
                  <a:lnTo>
                    <a:pt x="1316" y="26"/>
                  </a:lnTo>
                  <a:lnTo>
                    <a:pt x="1415" y="9"/>
                  </a:lnTo>
                  <a:lnTo>
                    <a:pt x="1515" y="0"/>
                  </a:lnTo>
                  <a:close/>
                  <a:moveTo>
                    <a:pt x="1515" y="0"/>
                  </a:moveTo>
                  <a:lnTo>
                    <a:pt x="1516" y="0"/>
                  </a:lnTo>
                  <a:lnTo>
                    <a:pt x="1515" y="0"/>
                  </a:lnTo>
                  <a:lnTo>
                    <a:pt x="15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27" name="Group 324"/>
          <p:cNvGrpSpPr>
            <a:grpSpLocks noChangeAspect="1"/>
          </p:cNvGrpSpPr>
          <p:nvPr/>
        </p:nvGrpSpPr>
        <p:grpSpPr bwMode="auto">
          <a:xfrm>
            <a:off x="6427972" y="5985198"/>
            <a:ext cx="213552" cy="264583"/>
            <a:chOff x="4248" y="1364"/>
            <a:chExt cx="385" cy="47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30" name="Freeform 326"/>
            <p:cNvSpPr>
              <a:spLocks noEditPoints="1"/>
            </p:cNvSpPr>
            <p:nvPr/>
          </p:nvSpPr>
          <p:spPr bwMode="auto">
            <a:xfrm>
              <a:off x="4248" y="1364"/>
              <a:ext cx="385" cy="477"/>
            </a:xfrm>
            <a:custGeom>
              <a:avLst/>
              <a:gdLst>
                <a:gd name="T0" fmla="*/ 788 w 2696"/>
                <a:gd name="T1" fmla="*/ 384 h 3340"/>
                <a:gd name="T2" fmla="*/ 405 w 2696"/>
                <a:gd name="T3" fmla="*/ 788 h 3340"/>
                <a:gd name="T4" fmla="*/ 788 w 2696"/>
                <a:gd name="T5" fmla="*/ 788 h 3340"/>
                <a:gd name="T6" fmla="*/ 788 w 2696"/>
                <a:gd name="T7" fmla="*/ 384 h 3340"/>
                <a:gd name="T8" fmla="*/ 996 w 2696"/>
                <a:gd name="T9" fmla="*/ 209 h 3340"/>
                <a:gd name="T10" fmla="*/ 996 w 2696"/>
                <a:gd name="T11" fmla="*/ 998 h 3340"/>
                <a:gd name="T12" fmla="*/ 208 w 2696"/>
                <a:gd name="T13" fmla="*/ 998 h 3340"/>
                <a:gd name="T14" fmla="*/ 208 w 2696"/>
                <a:gd name="T15" fmla="*/ 3131 h 3340"/>
                <a:gd name="T16" fmla="*/ 2488 w 2696"/>
                <a:gd name="T17" fmla="*/ 3131 h 3340"/>
                <a:gd name="T18" fmla="*/ 2488 w 2696"/>
                <a:gd name="T19" fmla="*/ 209 h 3340"/>
                <a:gd name="T20" fmla="*/ 996 w 2696"/>
                <a:gd name="T21" fmla="*/ 209 h 3340"/>
                <a:gd name="T22" fmla="*/ 863 w 2696"/>
                <a:gd name="T23" fmla="*/ 0 h 3340"/>
                <a:gd name="T24" fmla="*/ 2696 w 2696"/>
                <a:gd name="T25" fmla="*/ 0 h 3340"/>
                <a:gd name="T26" fmla="*/ 2696 w 2696"/>
                <a:gd name="T27" fmla="*/ 3340 h 3340"/>
                <a:gd name="T28" fmla="*/ 0 w 2696"/>
                <a:gd name="T29" fmla="*/ 3340 h 3340"/>
                <a:gd name="T30" fmla="*/ 0 w 2696"/>
                <a:gd name="T31" fmla="*/ 913 h 3340"/>
                <a:gd name="T32" fmla="*/ 863 w 2696"/>
                <a:gd name="T33" fmla="*/ 0 h 3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96" h="3340">
                  <a:moveTo>
                    <a:pt x="788" y="384"/>
                  </a:moveTo>
                  <a:lnTo>
                    <a:pt x="405" y="788"/>
                  </a:lnTo>
                  <a:lnTo>
                    <a:pt x="788" y="788"/>
                  </a:lnTo>
                  <a:lnTo>
                    <a:pt x="788" y="384"/>
                  </a:lnTo>
                  <a:close/>
                  <a:moveTo>
                    <a:pt x="996" y="209"/>
                  </a:moveTo>
                  <a:lnTo>
                    <a:pt x="996" y="998"/>
                  </a:lnTo>
                  <a:lnTo>
                    <a:pt x="208" y="998"/>
                  </a:lnTo>
                  <a:lnTo>
                    <a:pt x="208" y="3131"/>
                  </a:lnTo>
                  <a:lnTo>
                    <a:pt x="2488" y="3131"/>
                  </a:lnTo>
                  <a:lnTo>
                    <a:pt x="2488" y="209"/>
                  </a:lnTo>
                  <a:lnTo>
                    <a:pt x="996" y="209"/>
                  </a:lnTo>
                  <a:close/>
                  <a:moveTo>
                    <a:pt x="863" y="0"/>
                  </a:moveTo>
                  <a:lnTo>
                    <a:pt x="2696" y="0"/>
                  </a:lnTo>
                  <a:lnTo>
                    <a:pt x="2696" y="3340"/>
                  </a:lnTo>
                  <a:lnTo>
                    <a:pt x="0" y="3340"/>
                  </a:lnTo>
                  <a:lnTo>
                    <a:pt x="0" y="913"/>
                  </a:lnTo>
                  <a:lnTo>
                    <a:pt x="8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1" name="Freeform 327"/>
            <p:cNvSpPr>
              <a:spLocks/>
            </p:cNvSpPr>
            <p:nvPr/>
          </p:nvSpPr>
          <p:spPr bwMode="auto">
            <a:xfrm>
              <a:off x="4374" y="1521"/>
              <a:ext cx="133" cy="212"/>
            </a:xfrm>
            <a:custGeom>
              <a:avLst/>
              <a:gdLst>
                <a:gd name="T0" fmla="*/ 926 w 926"/>
                <a:gd name="T1" fmla="*/ 0 h 1487"/>
                <a:gd name="T2" fmla="*/ 926 w 926"/>
                <a:gd name="T3" fmla="*/ 1487 h 1487"/>
                <a:gd name="T4" fmla="*/ 336 w 926"/>
                <a:gd name="T5" fmla="*/ 1079 h 1487"/>
                <a:gd name="T6" fmla="*/ 0 w 926"/>
                <a:gd name="T7" fmla="*/ 1079 h 1487"/>
                <a:gd name="T8" fmla="*/ 0 w 926"/>
                <a:gd name="T9" fmla="*/ 407 h 1487"/>
                <a:gd name="T10" fmla="*/ 336 w 926"/>
                <a:gd name="T11" fmla="*/ 407 h 1487"/>
                <a:gd name="T12" fmla="*/ 926 w 926"/>
                <a:gd name="T13" fmla="*/ 0 h 1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6" h="1487">
                  <a:moveTo>
                    <a:pt x="926" y="0"/>
                  </a:moveTo>
                  <a:lnTo>
                    <a:pt x="926" y="1487"/>
                  </a:lnTo>
                  <a:lnTo>
                    <a:pt x="336" y="1079"/>
                  </a:lnTo>
                  <a:lnTo>
                    <a:pt x="0" y="1079"/>
                  </a:lnTo>
                  <a:lnTo>
                    <a:pt x="0" y="407"/>
                  </a:lnTo>
                  <a:lnTo>
                    <a:pt x="336" y="407"/>
                  </a:lnTo>
                  <a:lnTo>
                    <a:pt x="9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32" name="Group 330"/>
          <p:cNvGrpSpPr>
            <a:grpSpLocks noChangeAspect="1"/>
          </p:cNvGrpSpPr>
          <p:nvPr/>
        </p:nvGrpSpPr>
        <p:grpSpPr bwMode="auto">
          <a:xfrm>
            <a:off x="2570242" y="6059525"/>
            <a:ext cx="269021" cy="115929"/>
            <a:chOff x="4247" y="1313"/>
            <a:chExt cx="485" cy="209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35" name="Freeform 332"/>
            <p:cNvSpPr>
              <a:spLocks/>
            </p:cNvSpPr>
            <p:nvPr/>
          </p:nvSpPr>
          <p:spPr bwMode="auto">
            <a:xfrm>
              <a:off x="4505" y="1313"/>
              <a:ext cx="227" cy="209"/>
            </a:xfrm>
            <a:custGeom>
              <a:avLst/>
              <a:gdLst>
                <a:gd name="T0" fmla="*/ 270 w 1585"/>
                <a:gd name="T1" fmla="*/ 0 h 1462"/>
                <a:gd name="T2" fmla="*/ 342 w 1585"/>
                <a:gd name="T3" fmla="*/ 3 h 1462"/>
                <a:gd name="T4" fmla="*/ 413 w 1585"/>
                <a:gd name="T5" fmla="*/ 14 h 1462"/>
                <a:gd name="T6" fmla="*/ 481 w 1585"/>
                <a:gd name="T7" fmla="*/ 28 h 1462"/>
                <a:gd name="T8" fmla="*/ 546 w 1585"/>
                <a:gd name="T9" fmla="*/ 49 h 1462"/>
                <a:gd name="T10" fmla="*/ 609 w 1585"/>
                <a:gd name="T11" fmla="*/ 77 h 1462"/>
                <a:gd name="T12" fmla="*/ 669 w 1585"/>
                <a:gd name="T13" fmla="*/ 108 h 1462"/>
                <a:gd name="T14" fmla="*/ 725 w 1585"/>
                <a:gd name="T15" fmla="*/ 145 h 1462"/>
                <a:gd name="T16" fmla="*/ 777 w 1585"/>
                <a:gd name="T17" fmla="*/ 186 h 1462"/>
                <a:gd name="T18" fmla="*/ 826 w 1585"/>
                <a:gd name="T19" fmla="*/ 231 h 1462"/>
                <a:gd name="T20" fmla="*/ 869 w 1585"/>
                <a:gd name="T21" fmla="*/ 280 h 1462"/>
                <a:gd name="T22" fmla="*/ 909 w 1585"/>
                <a:gd name="T23" fmla="*/ 332 h 1462"/>
                <a:gd name="T24" fmla="*/ 943 w 1585"/>
                <a:gd name="T25" fmla="*/ 389 h 1462"/>
                <a:gd name="T26" fmla="*/ 973 w 1585"/>
                <a:gd name="T27" fmla="*/ 448 h 1462"/>
                <a:gd name="T28" fmla="*/ 996 w 1585"/>
                <a:gd name="T29" fmla="*/ 509 h 1462"/>
                <a:gd name="T30" fmla="*/ 1014 w 1585"/>
                <a:gd name="T31" fmla="*/ 574 h 1462"/>
                <a:gd name="T32" fmla="*/ 1026 w 1585"/>
                <a:gd name="T33" fmla="*/ 640 h 1462"/>
                <a:gd name="T34" fmla="*/ 1068 w 1585"/>
                <a:gd name="T35" fmla="*/ 629 h 1462"/>
                <a:gd name="T36" fmla="*/ 1113 w 1585"/>
                <a:gd name="T37" fmla="*/ 621 h 1462"/>
                <a:gd name="T38" fmla="*/ 1158 w 1585"/>
                <a:gd name="T39" fmla="*/ 618 h 1462"/>
                <a:gd name="T40" fmla="*/ 1212 w 1585"/>
                <a:gd name="T41" fmla="*/ 621 h 1462"/>
                <a:gd name="T42" fmla="*/ 1263 w 1585"/>
                <a:gd name="T43" fmla="*/ 631 h 1462"/>
                <a:gd name="T44" fmla="*/ 1312 w 1585"/>
                <a:gd name="T45" fmla="*/ 647 h 1462"/>
                <a:gd name="T46" fmla="*/ 1358 w 1585"/>
                <a:gd name="T47" fmla="*/ 668 h 1462"/>
                <a:gd name="T48" fmla="*/ 1401 w 1585"/>
                <a:gd name="T49" fmla="*/ 694 h 1462"/>
                <a:gd name="T50" fmla="*/ 1442 w 1585"/>
                <a:gd name="T51" fmla="*/ 724 h 1462"/>
                <a:gd name="T52" fmla="*/ 1477 w 1585"/>
                <a:gd name="T53" fmla="*/ 760 h 1462"/>
                <a:gd name="T54" fmla="*/ 1509 w 1585"/>
                <a:gd name="T55" fmla="*/ 799 h 1462"/>
                <a:gd name="T56" fmla="*/ 1535 w 1585"/>
                <a:gd name="T57" fmla="*/ 842 h 1462"/>
                <a:gd name="T58" fmla="*/ 1556 w 1585"/>
                <a:gd name="T59" fmla="*/ 888 h 1462"/>
                <a:gd name="T60" fmla="*/ 1572 w 1585"/>
                <a:gd name="T61" fmla="*/ 936 h 1462"/>
                <a:gd name="T62" fmla="*/ 1582 w 1585"/>
                <a:gd name="T63" fmla="*/ 987 h 1462"/>
                <a:gd name="T64" fmla="*/ 1585 w 1585"/>
                <a:gd name="T65" fmla="*/ 1040 h 1462"/>
                <a:gd name="T66" fmla="*/ 1582 w 1585"/>
                <a:gd name="T67" fmla="*/ 1093 h 1462"/>
                <a:gd name="T68" fmla="*/ 1572 w 1585"/>
                <a:gd name="T69" fmla="*/ 1143 h 1462"/>
                <a:gd name="T70" fmla="*/ 1556 w 1585"/>
                <a:gd name="T71" fmla="*/ 1193 h 1462"/>
                <a:gd name="T72" fmla="*/ 1535 w 1585"/>
                <a:gd name="T73" fmla="*/ 1238 h 1462"/>
                <a:gd name="T74" fmla="*/ 1509 w 1585"/>
                <a:gd name="T75" fmla="*/ 1281 h 1462"/>
                <a:gd name="T76" fmla="*/ 1477 w 1585"/>
                <a:gd name="T77" fmla="*/ 1320 h 1462"/>
                <a:gd name="T78" fmla="*/ 1442 w 1585"/>
                <a:gd name="T79" fmla="*/ 1355 h 1462"/>
                <a:gd name="T80" fmla="*/ 1401 w 1585"/>
                <a:gd name="T81" fmla="*/ 1386 h 1462"/>
                <a:gd name="T82" fmla="*/ 1358 w 1585"/>
                <a:gd name="T83" fmla="*/ 1412 h 1462"/>
                <a:gd name="T84" fmla="*/ 1312 w 1585"/>
                <a:gd name="T85" fmla="*/ 1434 h 1462"/>
                <a:gd name="T86" fmla="*/ 1263 w 1585"/>
                <a:gd name="T87" fmla="*/ 1448 h 1462"/>
                <a:gd name="T88" fmla="*/ 1212 w 1585"/>
                <a:gd name="T89" fmla="*/ 1458 h 1462"/>
                <a:gd name="T90" fmla="*/ 1158 w 1585"/>
                <a:gd name="T91" fmla="*/ 1462 h 1462"/>
                <a:gd name="T92" fmla="*/ 0 w 1585"/>
                <a:gd name="T93" fmla="*/ 1462 h 1462"/>
                <a:gd name="T94" fmla="*/ 0 w 1585"/>
                <a:gd name="T95" fmla="*/ 48 h 1462"/>
                <a:gd name="T96" fmla="*/ 65 w 1585"/>
                <a:gd name="T97" fmla="*/ 28 h 1462"/>
                <a:gd name="T98" fmla="*/ 131 w 1585"/>
                <a:gd name="T99" fmla="*/ 13 h 1462"/>
                <a:gd name="T100" fmla="*/ 200 w 1585"/>
                <a:gd name="T101" fmla="*/ 3 h 1462"/>
                <a:gd name="T102" fmla="*/ 270 w 1585"/>
                <a:gd name="T103" fmla="*/ 0 h 1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85" h="1462">
                  <a:moveTo>
                    <a:pt x="270" y="0"/>
                  </a:moveTo>
                  <a:lnTo>
                    <a:pt x="342" y="3"/>
                  </a:lnTo>
                  <a:lnTo>
                    <a:pt x="413" y="14"/>
                  </a:lnTo>
                  <a:lnTo>
                    <a:pt x="481" y="28"/>
                  </a:lnTo>
                  <a:lnTo>
                    <a:pt x="546" y="49"/>
                  </a:lnTo>
                  <a:lnTo>
                    <a:pt x="609" y="77"/>
                  </a:lnTo>
                  <a:lnTo>
                    <a:pt x="669" y="108"/>
                  </a:lnTo>
                  <a:lnTo>
                    <a:pt x="725" y="145"/>
                  </a:lnTo>
                  <a:lnTo>
                    <a:pt x="777" y="186"/>
                  </a:lnTo>
                  <a:lnTo>
                    <a:pt x="826" y="231"/>
                  </a:lnTo>
                  <a:lnTo>
                    <a:pt x="869" y="280"/>
                  </a:lnTo>
                  <a:lnTo>
                    <a:pt x="909" y="332"/>
                  </a:lnTo>
                  <a:lnTo>
                    <a:pt x="943" y="389"/>
                  </a:lnTo>
                  <a:lnTo>
                    <a:pt x="973" y="448"/>
                  </a:lnTo>
                  <a:lnTo>
                    <a:pt x="996" y="509"/>
                  </a:lnTo>
                  <a:lnTo>
                    <a:pt x="1014" y="574"/>
                  </a:lnTo>
                  <a:lnTo>
                    <a:pt x="1026" y="640"/>
                  </a:lnTo>
                  <a:lnTo>
                    <a:pt x="1068" y="629"/>
                  </a:lnTo>
                  <a:lnTo>
                    <a:pt x="1113" y="621"/>
                  </a:lnTo>
                  <a:lnTo>
                    <a:pt x="1158" y="618"/>
                  </a:lnTo>
                  <a:lnTo>
                    <a:pt x="1212" y="621"/>
                  </a:lnTo>
                  <a:lnTo>
                    <a:pt x="1263" y="631"/>
                  </a:lnTo>
                  <a:lnTo>
                    <a:pt x="1312" y="647"/>
                  </a:lnTo>
                  <a:lnTo>
                    <a:pt x="1358" y="668"/>
                  </a:lnTo>
                  <a:lnTo>
                    <a:pt x="1401" y="694"/>
                  </a:lnTo>
                  <a:lnTo>
                    <a:pt x="1442" y="724"/>
                  </a:lnTo>
                  <a:lnTo>
                    <a:pt x="1477" y="760"/>
                  </a:lnTo>
                  <a:lnTo>
                    <a:pt x="1509" y="799"/>
                  </a:lnTo>
                  <a:lnTo>
                    <a:pt x="1535" y="842"/>
                  </a:lnTo>
                  <a:lnTo>
                    <a:pt x="1556" y="888"/>
                  </a:lnTo>
                  <a:lnTo>
                    <a:pt x="1572" y="936"/>
                  </a:lnTo>
                  <a:lnTo>
                    <a:pt x="1582" y="987"/>
                  </a:lnTo>
                  <a:lnTo>
                    <a:pt x="1585" y="1040"/>
                  </a:lnTo>
                  <a:lnTo>
                    <a:pt x="1582" y="1093"/>
                  </a:lnTo>
                  <a:lnTo>
                    <a:pt x="1572" y="1143"/>
                  </a:lnTo>
                  <a:lnTo>
                    <a:pt x="1556" y="1193"/>
                  </a:lnTo>
                  <a:lnTo>
                    <a:pt x="1535" y="1238"/>
                  </a:lnTo>
                  <a:lnTo>
                    <a:pt x="1509" y="1281"/>
                  </a:lnTo>
                  <a:lnTo>
                    <a:pt x="1477" y="1320"/>
                  </a:lnTo>
                  <a:lnTo>
                    <a:pt x="1442" y="1355"/>
                  </a:lnTo>
                  <a:lnTo>
                    <a:pt x="1401" y="1386"/>
                  </a:lnTo>
                  <a:lnTo>
                    <a:pt x="1358" y="1412"/>
                  </a:lnTo>
                  <a:lnTo>
                    <a:pt x="1312" y="1434"/>
                  </a:lnTo>
                  <a:lnTo>
                    <a:pt x="1263" y="1448"/>
                  </a:lnTo>
                  <a:lnTo>
                    <a:pt x="1212" y="1458"/>
                  </a:lnTo>
                  <a:lnTo>
                    <a:pt x="1158" y="1462"/>
                  </a:lnTo>
                  <a:lnTo>
                    <a:pt x="0" y="1462"/>
                  </a:lnTo>
                  <a:lnTo>
                    <a:pt x="0" y="48"/>
                  </a:lnTo>
                  <a:lnTo>
                    <a:pt x="65" y="28"/>
                  </a:lnTo>
                  <a:lnTo>
                    <a:pt x="131" y="13"/>
                  </a:lnTo>
                  <a:lnTo>
                    <a:pt x="200" y="3"/>
                  </a:lnTo>
                  <a:lnTo>
                    <a:pt x="2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6" name="Freeform 333"/>
            <p:cNvSpPr>
              <a:spLocks/>
            </p:cNvSpPr>
            <p:nvPr/>
          </p:nvSpPr>
          <p:spPr bwMode="auto">
            <a:xfrm>
              <a:off x="4469" y="1323"/>
              <a:ext cx="28" cy="198"/>
            </a:xfrm>
            <a:custGeom>
              <a:avLst/>
              <a:gdLst>
                <a:gd name="T0" fmla="*/ 99 w 200"/>
                <a:gd name="T1" fmla="*/ 0 h 1388"/>
                <a:gd name="T2" fmla="*/ 123 w 200"/>
                <a:gd name="T3" fmla="*/ 3 h 1388"/>
                <a:gd name="T4" fmla="*/ 144 w 200"/>
                <a:gd name="T5" fmla="*/ 11 h 1388"/>
                <a:gd name="T6" fmla="*/ 163 w 200"/>
                <a:gd name="T7" fmla="*/ 22 h 1388"/>
                <a:gd name="T8" fmla="*/ 178 w 200"/>
                <a:gd name="T9" fmla="*/ 38 h 1388"/>
                <a:gd name="T10" fmla="*/ 190 w 200"/>
                <a:gd name="T11" fmla="*/ 56 h 1388"/>
                <a:gd name="T12" fmla="*/ 197 w 200"/>
                <a:gd name="T13" fmla="*/ 77 h 1388"/>
                <a:gd name="T14" fmla="*/ 200 w 200"/>
                <a:gd name="T15" fmla="*/ 100 h 1388"/>
                <a:gd name="T16" fmla="*/ 200 w 200"/>
                <a:gd name="T17" fmla="*/ 1288 h 1388"/>
                <a:gd name="T18" fmla="*/ 197 w 200"/>
                <a:gd name="T19" fmla="*/ 1311 h 1388"/>
                <a:gd name="T20" fmla="*/ 190 w 200"/>
                <a:gd name="T21" fmla="*/ 1332 h 1388"/>
                <a:gd name="T22" fmla="*/ 178 w 200"/>
                <a:gd name="T23" fmla="*/ 1350 h 1388"/>
                <a:gd name="T24" fmla="*/ 163 w 200"/>
                <a:gd name="T25" fmla="*/ 1366 h 1388"/>
                <a:gd name="T26" fmla="*/ 144 w 200"/>
                <a:gd name="T27" fmla="*/ 1377 h 1388"/>
                <a:gd name="T28" fmla="*/ 123 w 200"/>
                <a:gd name="T29" fmla="*/ 1384 h 1388"/>
                <a:gd name="T30" fmla="*/ 99 w 200"/>
                <a:gd name="T31" fmla="*/ 1388 h 1388"/>
                <a:gd name="T32" fmla="*/ 77 w 200"/>
                <a:gd name="T33" fmla="*/ 1384 h 1388"/>
                <a:gd name="T34" fmla="*/ 56 w 200"/>
                <a:gd name="T35" fmla="*/ 1377 h 1388"/>
                <a:gd name="T36" fmla="*/ 37 w 200"/>
                <a:gd name="T37" fmla="*/ 1366 h 1388"/>
                <a:gd name="T38" fmla="*/ 22 w 200"/>
                <a:gd name="T39" fmla="*/ 1350 h 1388"/>
                <a:gd name="T40" fmla="*/ 10 w 200"/>
                <a:gd name="T41" fmla="*/ 1332 h 1388"/>
                <a:gd name="T42" fmla="*/ 3 w 200"/>
                <a:gd name="T43" fmla="*/ 1311 h 1388"/>
                <a:gd name="T44" fmla="*/ 0 w 200"/>
                <a:gd name="T45" fmla="*/ 1288 h 1388"/>
                <a:gd name="T46" fmla="*/ 0 w 200"/>
                <a:gd name="T47" fmla="*/ 100 h 1388"/>
                <a:gd name="T48" fmla="*/ 3 w 200"/>
                <a:gd name="T49" fmla="*/ 77 h 1388"/>
                <a:gd name="T50" fmla="*/ 10 w 200"/>
                <a:gd name="T51" fmla="*/ 56 h 1388"/>
                <a:gd name="T52" fmla="*/ 22 w 200"/>
                <a:gd name="T53" fmla="*/ 38 h 1388"/>
                <a:gd name="T54" fmla="*/ 37 w 200"/>
                <a:gd name="T55" fmla="*/ 22 h 1388"/>
                <a:gd name="T56" fmla="*/ 56 w 200"/>
                <a:gd name="T57" fmla="*/ 11 h 1388"/>
                <a:gd name="T58" fmla="*/ 77 w 200"/>
                <a:gd name="T59" fmla="*/ 3 h 1388"/>
                <a:gd name="T60" fmla="*/ 99 w 200"/>
                <a:gd name="T61" fmla="*/ 0 h 1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0" h="1388">
                  <a:moveTo>
                    <a:pt x="99" y="0"/>
                  </a:moveTo>
                  <a:lnTo>
                    <a:pt x="123" y="3"/>
                  </a:lnTo>
                  <a:lnTo>
                    <a:pt x="144" y="11"/>
                  </a:lnTo>
                  <a:lnTo>
                    <a:pt x="163" y="22"/>
                  </a:lnTo>
                  <a:lnTo>
                    <a:pt x="178" y="38"/>
                  </a:lnTo>
                  <a:lnTo>
                    <a:pt x="190" y="56"/>
                  </a:lnTo>
                  <a:lnTo>
                    <a:pt x="197" y="77"/>
                  </a:lnTo>
                  <a:lnTo>
                    <a:pt x="200" y="100"/>
                  </a:lnTo>
                  <a:lnTo>
                    <a:pt x="200" y="1288"/>
                  </a:lnTo>
                  <a:lnTo>
                    <a:pt x="197" y="1311"/>
                  </a:lnTo>
                  <a:lnTo>
                    <a:pt x="190" y="1332"/>
                  </a:lnTo>
                  <a:lnTo>
                    <a:pt x="178" y="1350"/>
                  </a:lnTo>
                  <a:lnTo>
                    <a:pt x="163" y="1366"/>
                  </a:lnTo>
                  <a:lnTo>
                    <a:pt x="144" y="1377"/>
                  </a:lnTo>
                  <a:lnTo>
                    <a:pt x="123" y="1384"/>
                  </a:lnTo>
                  <a:lnTo>
                    <a:pt x="99" y="1388"/>
                  </a:lnTo>
                  <a:lnTo>
                    <a:pt x="77" y="1384"/>
                  </a:lnTo>
                  <a:lnTo>
                    <a:pt x="56" y="1377"/>
                  </a:lnTo>
                  <a:lnTo>
                    <a:pt x="37" y="1366"/>
                  </a:lnTo>
                  <a:lnTo>
                    <a:pt x="22" y="1350"/>
                  </a:lnTo>
                  <a:lnTo>
                    <a:pt x="10" y="1332"/>
                  </a:lnTo>
                  <a:lnTo>
                    <a:pt x="3" y="1311"/>
                  </a:lnTo>
                  <a:lnTo>
                    <a:pt x="0" y="1288"/>
                  </a:lnTo>
                  <a:lnTo>
                    <a:pt x="0" y="100"/>
                  </a:lnTo>
                  <a:lnTo>
                    <a:pt x="3" y="77"/>
                  </a:lnTo>
                  <a:lnTo>
                    <a:pt x="10" y="56"/>
                  </a:lnTo>
                  <a:lnTo>
                    <a:pt x="22" y="38"/>
                  </a:lnTo>
                  <a:lnTo>
                    <a:pt x="37" y="22"/>
                  </a:lnTo>
                  <a:lnTo>
                    <a:pt x="56" y="11"/>
                  </a:lnTo>
                  <a:lnTo>
                    <a:pt x="77" y="3"/>
                  </a:lnTo>
                  <a:lnTo>
                    <a:pt x="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7" name="Freeform 334"/>
            <p:cNvSpPr>
              <a:spLocks/>
            </p:cNvSpPr>
            <p:nvPr/>
          </p:nvSpPr>
          <p:spPr bwMode="auto">
            <a:xfrm>
              <a:off x="4432" y="1346"/>
              <a:ext cx="28" cy="175"/>
            </a:xfrm>
            <a:custGeom>
              <a:avLst/>
              <a:gdLst>
                <a:gd name="T0" fmla="*/ 100 w 200"/>
                <a:gd name="T1" fmla="*/ 0 h 1228"/>
                <a:gd name="T2" fmla="*/ 123 w 200"/>
                <a:gd name="T3" fmla="*/ 3 h 1228"/>
                <a:gd name="T4" fmla="*/ 144 w 200"/>
                <a:gd name="T5" fmla="*/ 10 h 1228"/>
                <a:gd name="T6" fmla="*/ 163 w 200"/>
                <a:gd name="T7" fmla="*/ 21 h 1228"/>
                <a:gd name="T8" fmla="*/ 178 w 200"/>
                <a:gd name="T9" fmla="*/ 37 h 1228"/>
                <a:gd name="T10" fmla="*/ 190 w 200"/>
                <a:gd name="T11" fmla="*/ 55 h 1228"/>
                <a:gd name="T12" fmla="*/ 198 w 200"/>
                <a:gd name="T13" fmla="*/ 76 h 1228"/>
                <a:gd name="T14" fmla="*/ 200 w 200"/>
                <a:gd name="T15" fmla="*/ 99 h 1228"/>
                <a:gd name="T16" fmla="*/ 200 w 200"/>
                <a:gd name="T17" fmla="*/ 1128 h 1228"/>
                <a:gd name="T18" fmla="*/ 198 w 200"/>
                <a:gd name="T19" fmla="*/ 1151 h 1228"/>
                <a:gd name="T20" fmla="*/ 190 w 200"/>
                <a:gd name="T21" fmla="*/ 1172 h 1228"/>
                <a:gd name="T22" fmla="*/ 178 w 200"/>
                <a:gd name="T23" fmla="*/ 1190 h 1228"/>
                <a:gd name="T24" fmla="*/ 163 w 200"/>
                <a:gd name="T25" fmla="*/ 1206 h 1228"/>
                <a:gd name="T26" fmla="*/ 144 w 200"/>
                <a:gd name="T27" fmla="*/ 1217 h 1228"/>
                <a:gd name="T28" fmla="*/ 123 w 200"/>
                <a:gd name="T29" fmla="*/ 1224 h 1228"/>
                <a:gd name="T30" fmla="*/ 100 w 200"/>
                <a:gd name="T31" fmla="*/ 1228 h 1228"/>
                <a:gd name="T32" fmla="*/ 77 w 200"/>
                <a:gd name="T33" fmla="*/ 1224 h 1228"/>
                <a:gd name="T34" fmla="*/ 56 w 200"/>
                <a:gd name="T35" fmla="*/ 1217 h 1228"/>
                <a:gd name="T36" fmla="*/ 37 w 200"/>
                <a:gd name="T37" fmla="*/ 1206 h 1228"/>
                <a:gd name="T38" fmla="*/ 21 w 200"/>
                <a:gd name="T39" fmla="*/ 1190 h 1228"/>
                <a:gd name="T40" fmla="*/ 9 w 200"/>
                <a:gd name="T41" fmla="*/ 1172 h 1228"/>
                <a:gd name="T42" fmla="*/ 2 w 200"/>
                <a:gd name="T43" fmla="*/ 1151 h 1228"/>
                <a:gd name="T44" fmla="*/ 0 w 200"/>
                <a:gd name="T45" fmla="*/ 1128 h 1228"/>
                <a:gd name="T46" fmla="*/ 0 w 200"/>
                <a:gd name="T47" fmla="*/ 99 h 1228"/>
                <a:gd name="T48" fmla="*/ 2 w 200"/>
                <a:gd name="T49" fmla="*/ 76 h 1228"/>
                <a:gd name="T50" fmla="*/ 9 w 200"/>
                <a:gd name="T51" fmla="*/ 55 h 1228"/>
                <a:gd name="T52" fmla="*/ 21 w 200"/>
                <a:gd name="T53" fmla="*/ 37 h 1228"/>
                <a:gd name="T54" fmla="*/ 37 w 200"/>
                <a:gd name="T55" fmla="*/ 21 h 1228"/>
                <a:gd name="T56" fmla="*/ 56 w 200"/>
                <a:gd name="T57" fmla="*/ 10 h 1228"/>
                <a:gd name="T58" fmla="*/ 77 w 200"/>
                <a:gd name="T59" fmla="*/ 3 h 1228"/>
                <a:gd name="T60" fmla="*/ 100 w 200"/>
                <a:gd name="T61" fmla="*/ 0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0" h="1228">
                  <a:moveTo>
                    <a:pt x="100" y="0"/>
                  </a:moveTo>
                  <a:lnTo>
                    <a:pt x="123" y="3"/>
                  </a:lnTo>
                  <a:lnTo>
                    <a:pt x="144" y="10"/>
                  </a:lnTo>
                  <a:lnTo>
                    <a:pt x="163" y="21"/>
                  </a:lnTo>
                  <a:lnTo>
                    <a:pt x="178" y="37"/>
                  </a:lnTo>
                  <a:lnTo>
                    <a:pt x="190" y="55"/>
                  </a:lnTo>
                  <a:lnTo>
                    <a:pt x="198" y="76"/>
                  </a:lnTo>
                  <a:lnTo>
                    <a:pt x="200" y="99"/>
                  </a:lnTo>
                  <a:lnTo>
                    <a:pt x="200" y="1128"/>
                  </a:lnTo>
                  <a:lnTo>
                    <a:pt x="198" y="1151"/>
                  </a:lnTo>
                  <a:lnTo>
                    <a:pt x="190" y="1172"/>
                  </a:lnTo>
                  <a:lnTo>
                    <a:pt x="178" y="1190"/>
                  </a:lnTo>
                  <a:lnTo>
                    <a:pt x="163" y="1206"/>
                  </a:lnTo>
                  <a:lnTo>
                    <a:pt x="144" y="1217"/>
                  </a:lnTo>
                  <a:lnTo>
                    <a:pt x="123" y="1224"/>
                  </a:lnTo>
                  <a:lnTo>
                    <a:pt x="100" y="1228"/>
                  </a:lnTo>
                  <a:lnTo>
                    <a:pt x="77" y="1224"/>
                  </a:lnTo>
                  <a:lnTo>
                    <a:pt x="56" y="1217"/>
                  </a:lnTo>
                  <a:lnTo>
                    <a:pt x="37" y="1206"/>
                  </a:lnTo>
                  <a:lnTo>
                    <a:pt x="21" y="1190"/>
                  </a:lnTo>
                  <a:lnTo>
                    <a:pt x="9" y="1172"/>
                  </a:lnTo>
                  <a:lnTo>
                    <a:pt x="2" y="1151"/>
                  </a:lnTo>
                  <a:lnTo>
                    <a:pt x="0" y="1128"/>
                  </a:lnTo>
                  <a:lnTo>
                    <a:pt x="0" y="99"/>
                  </a:lnTo>
                  <a:lnTo>
                    <a:pt x="2" y="76"/>
                  </a:lnTo>
                  <a:lnTo>
                    <a:pt x="9" y="55"/>
                  </a:lnTo>
                  <a:lnTo>
                    <a:pt x="21" y="37"/>
                  </a:lnTo>
                  <a:lnTo>
                    <a:pt x="37" y="21"/>
                  </a:lnTo>
                  <a:lnTo>
                    <a:pt x="56" y="10"/>
                  </a:lnTo>
                  <a:lnTo>
                    <a:pt x="77" y="3"/>
                  </a:lnTo>
                  <a:lnTo>
                    <a:pt x="1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8" name="Freeform 335"/>
            <p:cNvSpPr>
              <a:spLocks/>
            </p:cNvSpPr>
            <p:nvPr/>
          </p:nvSpPr>
          <p:spPr bwMode="auto">
            <a:xfrm>
              <a:off x="4395" y="1336"/>
              <a:ext cx="29" cy="185"/>
            </a:xfrm>
            <a:custGeom>
              <a:avLst/>
              <a:gdLst>
                <a:gd name="T0" fmla="*/ 100 w 201"/>
                <a:gd name="T1" fmla="*/ 0 h 1295"/>
                <a:gd name="T2" fmla="*/ 123 w 201"/>
                <a:gd name="T3" fmla="*/ 4 h 1295"/>
                <a:gd name="T4" fmla="*/ 144 w 201"/>
                <a:gd name="T5" fmla="*/ 11 h 1295"/>
                <a:gd name="T6" fmla="*/ 163 w 201"/>
                <a:gd name="T7" fmla="*/ 22 h 1295"/>
                <a:gd name="T8" fmla="*/ 178 w 201"/>
                <a:gd name="T9" fmla="*/ 37 h 1295"/>
                <a:gd name="T10" fmla="*/ 190 w 201"/>
                <a:gd name="T11" fmla="*/ 56 h 1295"/>
                <a:gd name="T12" fmla="*/ 198 w 201"/>
                <a:gd name="T13" fmla="*/ 77 h 1295"/>
                <a:gd name="T14" fmla="*/ 201 w 201"/>
                <a:gd name="T15" fmla="*/ 100 h 1295"/>
                <a:gd name="T16" fmla="*/ 201 w 201"/>
                <a:gd name="T17" fmla="*/ 1195 h 1295"/>
                <a:gd name="T18" fmla="*/ 198 w 201"/>
                <a:gd name="T19" fmla="*/ 1218 h 1295"/>
                <a:gd name="T20" fmla="*/ 190 w 201"/>
                <a:gd name="T21" fmla="*/ 1239 h 1295"/>
                <a:gd name="T22" fmla="*/ 178 w 201"/>
                <a:gd name="T23" fmla="*/ 1257 h 1295"/>
                <a:gd name="T24" fmla="*/ 163 w 201"/>
                <a:gd name="T25" fmla="*/ 1273 h 1295"/>
                <a:gd name="T26" fmla="*/ 144 w 201"/>
                <a:gd name="T27" fmla="*/ 1284 h 1295"/>
                <a:gd name="T28" fmla="*/ 123 w 201"/>
                <a:gd name="T29" fmla="*/ 1291 h 1295"/>
                <a:gd name="T30" fmla="*/ 100 w 201"/>
                <a:gd name="T31" fmla="*/ 1295 h 1295"/>
                <a:gd name="T32" fmla="*/ 78 w 201"/>
                <a:gd name="T33" fmla="*/ 1291 h 1295"/>
                <a:gd name="T34" fmla="*/ 56 w 201"/>
                <a:gd name="T35" fmla="*/ 1284 h 1295"/>
                <a:gd name="T36" fmla="*/ 37 w 201"/>
                <a:gd name="T37" fmla="*/ 1273 h 1295"/>
                <a:gd name="T38" fmla="*/ 22 w 201"/>
                <a:gd name="T39" fmla="*/ 1257 h 1295"/>
                <a:gd name="T40" fmla="*/ 10 w 201"/>
                <a:gd name="T41" fmla="*/ 1239 h 1295"/>
                <a:gd name="T42" fmla="*/ 2 w 201"/>
                <a:gd name="T43" fmla="*/ 1218 h 1295"/>
                <a:gd name="T44" fmla="*/ 0 w 201"/>
                <a:gd name="T45" fmla="*/ 1195 h 1295"/>
                <a:gd name="T46" fmla="*/ 0 w 201"/>
                <a:gd name="T47" fmla="*/ 100 h 1295"/>
                <a:gd name="T48" fmla="*/ 2 w 201"/>
                <a:gd name="T49" fmla="*/ 77 h 1295"/>
                <a:gd name="T50" fmla="*/ 10 w 201"/>
                <a:gd name="T51" fmla="*/ 56 h 1295"/>
                <a:gd name="T52" fmla="*/ 22 w 201"/>
                <a:gd name="T53" fmla="*/ 37 h 1295"/>
                <a:gd name="T54" fmla="*/ 37 w 201"/>
                <a:gd name="T55" fmla="*/ 22 h 1295"/>
                <a:gd name="T56" fmla="*/ 56 w 201"/>
                <a:gd name="T57" fmla="*/ 11 h 1295"/>
                <a:gd name="T58" fmla="*/ 78 w 201"/>
                <a:gd name="T59" fmla="*/ 4 h 1295"/>
                <a:gd name="T60" fmla="*/ 100 w 201"/>
                <a:gd name="T61" fmla="*/ 0 h 1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1" h="1295">
                  <a:moveTo>
                    <a:pt x="100" y="0"/>
                  </a:moveTo>
                  <a:lnTo>
                    <a:pt x="123" y="4"/>
                  </a:lnTo>
                  <a:lnTo>
                    <a:pt x="144" y="11"/>
                  </a:lnTo>
                  <a:lnTo>
                    <a:pt x="163" y="22"/>
                  </a:lnTo>
                  <a:lnTo>
                    <a:pt x="178" y="37"/>
                  </a:lnTo>
                  <a:lnTo>
                    <a:pt x="190" y="56"/>
                  </a:lnTo>
                  <a:lnTo>
                    <a:pt x="198" y="77"/>
                  </a:lnTo>
                  <a:lnTo>
                    <a:pt x="201" y="100"/>
                  </a:lnTo>
                  <a:lnTo>
                    <a:pt x="201" y="1195"/>
                  </a:lnTo>
                  <a:lnTo>
                    <a:pt x="198" y="1218"/>
                  </a:lnTo>
                  <a:lnTo>
                    <a:pt x="190" y="1239"/>
                  </a:lnTo>
                  <a:lnTo>
                    <a:pt x="178" y="1257"/>
                  </a:lnTo>
                  <a:lnTo>
                    <a:pt x="163" y="1273"/>
                  </a:lnTo>
                  <a:lnTo>
                    <a:pt x="144" y="1284"/>
                  </a:lnTo>
                  <a:lnTo>
                    <a:pt x="123" y="1291"/>
                  </a:lnTo>
                  <a:lnTo>
                    <a:pt x="100" y="1295"/>
                  </a:lnTo>
                  <a:lnTo>
                    <a:pt x="78" y="1291"/>
                  </a:lnTo>
                  <a:lnTo>
                    <a:pt x="56" y="1284"/>
                  </a:lnTo>
                  <a:lnTo>
                    <a:pt x="37" y="1273"/>
                  </a:lnTo>
                  <a:lnTo>
                    <a:pt x="22" y="1257"/>
                  </a:lnTo>
                  <a:lnTo>
                    <a:pt x="10" y="1239"/>
                  </a:lnTo>
                  <a:lnTo>
                    <a:pt x="2" y="1218"/>
                  </a:lnTo>
                  <a:lnTo>
                    <a:pt x="0" y="1195"/>
                  </a:lnTo>
                  <a:lnTo>
                    <a:pt x="0" y="100"/>
                  </a:lnTo>
                  <a:lnTo>
                    <a:pt x="2" y="77"/>
                  </a:lnTo>
                  <a:lnTo>
                    <a:pt x="10" y="56"/>
                  </a:lnTo>
                  <a:lnTo>
                    <a:pt x="22" y="37"/>
                  </a:lnTo>
                  <a:lnTo>
                    <a:pt x="37" y="22"/>
                  </a:lnTo>
                  <a:lnTo>
                    <a:pt x="56" y="11"/>
                  </a:lnTo>
                  <a:lnTo>
                    <a:pt x="78" y="4"/>
                  </a:lnTo>
                  <a:lnTo>
                    <a:pt x="1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9" name="Freeform 336"/>
            <p:cNvSpPr>
              <a:spLocks/>
            </p:cNvSpPr>
            <p:nvPr/>
          </p:nvSpPr>
          <p:spPr bwMode="auto">
            <a:xfrm>
              <a:off x="4358" y="1357"/>
              <a:ext cx="29" cy="164"/>
            </a:xfrm>
            <a:custGeom>
              <a:avLst/>
              <a:gdLst>
                <a:gd name="T0" fmla="*/ 101 w 201"/>
                <a:gd name="T1" fmla="*/ 0 h 1149"/>
                <a:gd name="T2" fmla="*/ 123 w 201"/>
                <a:gd name="T3" fmla="*/ 3 h 1149"/>
                <a:gd name="T4" fmla="*/ 145 w 201"/>
                <a:gd name="T5" fmla="*/ 11 h 1149"/>
                <a:gd name="T6" fmla="*/ 164 w 201"/>
                <a:gd name="T7" fmla="*/ 22 h 1149"/>
                <a:gd name="T8" fmla="*/ 179 w 201"/>
                <a:gd name="T9" fmla="*/ 38 h 1149"/>
                <a:gd name="T10" fmla="*/ 191 w 201"/>
                <a:gd name="T11" fmla="*/ 57 h 1149"/>
                <a:gd name="T12" fmla="*/ 199 w 201"/>
                <a:gd name="T13" fmla="*/ 77 h 1149"/>
                <a:gd name="T14" fmla="*/ 201 w 201"/>
                <a:gd name="T15" fmla="*/ 100 h 1149"/>
                <a:gd name="T16" fmla="*/ 201 w 201"/>
                <a:gd name="T17" fmla="*/ 1049 h 1149"/>
                <a:gd name="T18" fmla="*/ 199 w 201"/>
                <a:gd name="T19" fmla="*/ 1072 h 1149"/>
                <a:gd name="T20" fmla="*/ 191 w 201"/>
                <a:gd name="T21" fmla="*/ 1093 h 1149"/>
                <a:gd name="T22" fmla="*/ 179 w 201"/>
                <a:gd name="T23" fmla="*/ 1111 h 1149"/>
                <a:gd name="T24" fmla="*/ 164 w 201"/>
                <a:gd name="T25" fmla="*/ 1127 h 1149"/>
                <a:gd name="T26" fmla="*/ 145 w 201"/>
                <a:gd name="T27" fmla="*/ 1138 h 1149"/>
                <a:gd name="T28" fmla="*/ 123 w 201"/>
                <a:gd name="T29" fmla="*/ 1145 h 1149"/>
                <a:gd name="T30" fmla="*/ 101 w 201"/>
                <a:gd name="T31" fmla="*/ 1149 h 1149"/>
                <a:gd name="T32" fmla="*/ 78 w 201"/>
                <a:gd name="T33" fmla="*/ 1145 h 1149"/>
                <a:gd name="T34" fmla="*/ 57 w 201"/>
                <a:gd name="T35" fmla="*/ 1138 h 1149"/>
                <a:gd name="T36" fmla="*/ 37 w 201"/>
                <a:gd name="T37" fmla="*/ 1127 h 1149"/>
                <a:gd name="T38" fmla="*/ 23 w 201"/>
                <a:gd name="T39" fmla="*/ 1111 h 1149"/>
                <a:gd name="T40" fmla="*/ 10 w 201"/>
                <a:gd name="T41" fmla="*/ 1093 h 1149"/>
                <a:gd name="T42" fmla="*/ 2 w 201"/>
                <a:gd name="T43" fmla="*/ 1072 h 1149"/>
                <a:gd name="T44" fmla="*/ 0 w 201"/>
                <a:gd name="T45" fmla="*/ 1049 h 1149"/>
                <a:gd name="T46" fmla="*/ 0 w 201"/>
                <a:gd name="T47" fmla="*/ 100 h 1149"/>
                <a:gd name="T48" fmla="*/ 2 w 201"/>
                <a:gd name="T49" fmla="*/ 77 h 1149"/>
                <a:gd name="T50" fmla="*/ 10 w 201"/>
                <a:gd name="T51" fmla="*/ 57 h 1149"/>
                <a:gd name="T52" fmla="*/ 23 w 201"/>
                <a:gd name="T53" fmla="*/ 38 h 1149"/>
                <a:gd name="T54" fmla="*/ 37 w 201"/>
                <a:gd name="T55" fmla="*/ 22 h 1149"/>
                <a:gd name="T56" fmla="*/ 57 w 201"/>
                <a:gd name="T57" fmla="*/ 11 h 1149"/>
                <a:gd name="T58" fmla="*/ 78 w 201"/>
                <a:gd name="T59" fmla="*/ 3 h 1149"/>
                <a:gd name="T60" fmla="*/ 101 w 201"/>
                <a:gd name="T61" fmla="*/ 0 h 1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1" h="1149">
                  <a:moveTo>
                    <a:pt x="101" y="0"/>
                  </a:moveTo>
                  <a:lnTo>
                    <a:pt x="123" y="3"/>
                  </a:lnTo>
                  <a:lnTo>
                    <a:pt x="145" y="11"/>
                  </a:lnTo>
                  <a:lnTo>
                    <a:pt x="164" y="22"/>
                  </a:lnTo>
                  <a:lnTo>
                    <a:pt x="179" y="38"/>
                  </a:lnTo>
                  <a:lnTo>
                    <a:pt x="191" y="57"/>
                  </a:lnTo>
                  <a:lnTo>
                    <a:pt x="199" y="77"/>
                  </a:lnTo>
                  <a:lnTo>
                    <a:pt x="201" y="100"/>
                  </a:lnTo>
                  <a:lnTo>
                    <a:pt x="201" y="1049"/>
                  </a:lnTo>
                  <a:lnTo>
                    <a:pt x="199" y="1072"/>
                  </a:lnTo>
                  <a:lnTo>
                    <a:pt x="191" y="1093"/>
                  </a:lnTo>
                  <a:lnTo>
                    <a:pt x="179" y="1111"/>
                  </a:lnTo>
                  <a:lnTo>
                    <a:pt x="164" y="1127"/>
                  </a:lnTo>
                  <a:lnTo>
                    <a:pt x="145" y="1138"/>
                  </a:lnTo>
                  <a:lnTo>
                    <a:pt x="123" y="1145"/>
                  </a:lnTo>
                  <a:lnTo>
                    <a:pt x="101" y="1149"/>
                  </a:lnTo>
                  <a:lnTo>
                    <a:pt x="78" y="1145"/>
                  </a:lnTo>
                  <a:lnTo>
                    <a:pt x="57" y="1138"/>
                  </a:lnTo>
                  <a:lnTo>
                    <a:pt x="37" y="1127"/>
                  </a:lnTo>
                  <a:lnTo>
                    <a:pt x="23" y="1111"/>
                  </a:lnTo>
                  <a:lnTo>
                    <a:pt x="10" y="1093"/>
                  </a:lnTo>
                  <a:lnTo>
                    <a:pt x="2" y="1072"/>
                  </a:lnTo>
                  <a:lnTo>
                    <a:pt x="0" y="1049"/>
                  </a:lnTo>
                  <a:lnTo>
                    <a:pt x="0" y="100"/>
                  </a:lnTo>
                  <a:lnTo>
                    <a:pt x="2" y="77"/>
                  </a:lnTo>
                  <a:lnTo>
                    <a:pt x="10" y="57"/>
                  </a:lnTo>
                  <a:lnTo>
                    <a:pt x="23" y="38"/>
                  </a:lnTo>
                  <a:lnTo>
                    <a:pt x="37" y="22"/>
                  </a:lnTo>
                  <a:lnTo>
                    <a:pt x="57" y="11"/>
                  </a:lnTo>
                  <a:lnTo>
                    <a:pt x="78" y="3"/>
                  </a:lnTo>
                  <a:lnTo>
                    <a:pt x="1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0" name="Freeform 337"/>
            <p:cNvSpPr>
              <a:spLocks/>
            </p:cNvSpPr>
            <p:nvPr/>
          </p:nvSpPr>
          <p:spPr bwMode="auto">
            <a:xfrm>
              <a:off x="4321" y="1408"/>
              <a:ext cx="29" cy="113"/>
            </a:xfrm>
            <a:custGeom>
              <a:avLst/>
              <a:gdLst>
                <a:gd name="T0" fmla="*/ 100 w 200"/>
                <a:gd name="T1" fmla="*/ 0 h 793"/>
                <a:gd name="T2" fmla="*/ 123 w 200"/>
                <a:gd name="T3" fmla="*/ 2 h 793"/>
                <a:gd name="T4" fmla="*/ 144 w 200"/>
                <a:gd name="T5" fmla="*/ 10 h 793"/>
                <a:gd name="T6" fmla="*/ 162 w 200"/>
                <a:gd name="T7" fmla="*/ 21 h 793"/>
                <a:gd name="T8" fmla="*/ 178 w 200"/>
                <a:gd name="T9" fmla="*/ 37 h 793"/>
                <a:gd name="T10" fmla="*/ 189 w 200"/>
                <a:gd name="T11" fmla="*/ 55 h 793"/>
                <a:gd name="T12" fmla="*/ 197 w 200"/>
                <a:gd name="T13" fmla="*/ 76 h 793"/>
                <a:gd name="T14" fmla="*/ 200 w 200"/>
                <a:gd name="T15" fmla="*/ 99 h 793"/>
                <a:gd name="T16" fmla="*/ 200 w 200"/>
                <a:gd name="T17" fmla="*/ 693 h 793"/>
                <a:gd name="T18" fmla="*/ 197 w 200"/>
                <a:gd name="T19" fmla="*/ 716 h 793"/>
                <a:gd name="T20" fmla="*/ 189 w 200"/>
                <a:gd name="T21" fmla="*/ 737 h 793"/>
                <a:gd name="T22" fmla="*/ 178 w 200"/>
                <a:gd name="T23" fmla="*/ 755 h 793"/>
                <a:gd name="T24" fmla="*/ 162 w 200"/>
                <a:gd name="T25" fmla="*/ 771 h 793"/>
                <a:gd name="T26" fmla="*/ 144 w 200"/>
                <a:gd name="T27" fmla="*/ 782 h 793"/>
                <a:gd name="T28" fmla="*/ 123 w 200"/>
                <a:gd name="T29" fmla="*/ 789 h 793"/>
                <a:gd name="T30" fmla="*/ 100 w 200"/>
                <a:gd name="T31" fmla="*/ 793 h 793"/>
                <a:gd name="T32" fmla="*/ 77 w 200"/>
                <a:gd name="T33" fmla="*/ 789 h 793"/>
                <a:gd name="T34" fmla="*/ 56 w 200"/>
                <a:gd name="T35" fmla="*/ 782 h 793"/>
                <a:gd name="T36" fmla="*/ 37 w 200"/>
                <a:gd name="T37" fmla="*/ 771 h 793"/>
                <a:gd name="T38" fmla="*/ 22 w 200"/>
                <a:gd name="T39" fmla="*/ 755 h 793"/>
                <a:gd name="T40" fmla="*/ 9 w 200"/>
                <a:gd name="T41" fmla="*/ 737 h 793"/>
                <a:gd name="T42" fmla="*/ 2 w 200"/>
                <a:gd name="T43" fmla="*/ 716 h 793"/>
                <a:gd name="T44" fmla="*/ 0 w 200"/>
                <a:gd name="T45" fmla="*/ 693 h 793"/>
                <a:gd name="T46" fmla="*/ 0 w 200"/>
                <a:gd name="T47" fmla="*/ 99 h 793"/>
                <a:gd name="T48" fmla="*/ 2 w 200"/>
                <a:gd name="T49" fmla="*/ 76 h 793"/>
                <a:gd name="T50" fmla="*/ 9 w 200"/>
                <a:gd name="T51" fmla="*/ 55 h 793"/>
                <a:gd name="T52" fmla="*/ 22 w 200"/>
                <a:gd name="T53" fmla="*/ 37 h 793"/>
                <a:gd name="T54" fmla="*/ 37 w 200"/>
                <a:gd name="T55" fmla="*/ 21 h 793"/>
                <a:gd name="T56" fmla="*/ 56 w 200"/>
                <a:gd name="T57" fmla="*/ 10 h 793"/>
                <a:gd name="T58" fmla="*/ 77 w 200"/>
                <a:gd name="T59" fmla="*/ 2 h 793"/>
                <a:gd name="T60" fmla="*/ 100 w 200"/>
                <a:gd name="T61" fmla="*/ 0 h 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0" h="793">
                  <a:moveTo>
                    <a:pt x="100" y="0"/>
                  </a:moveTo>
                  <a:lnTo>
                    <a:pt x="123" y="2"/>
                  </a:lnTo>
                  <a:lnTo>
                    <a:pt x="144" y="10"/>
                  </a:lnTo>
                  <a:lnTo>
                    <a:pt x="162" y="21"/>
                  </a:lnTo>
                  <a:lnTo>
                    <a:pt x="178" y="37"/>
                  </a:lnTo>
                  <a:lnTo>
                    <a:pt x="189" y="55"/>
                  </a:lnTo>
                  <a:lnTo>
                    <a:pt x="197" y="76"/>
                  </a:lnTo>
                  <a:lnTo>
                    <a:pt x="200" y="99"/>
                  </a:lnTo>
                  <a:lnTo>
                    <a:pt x="200" y="693"/>
                  </a:lnTo>
                  <a:lnTo>
                    <a:pt x="197" y="716"/>
                  </a:lnTo>
                  <a:lnTo>
                    <a:pt x="189" y="737"/>
                  </a:lnTo>
                  <a:lnTo>
                    <a:pt x="178" y="755"/>
                  </a:lnTo>
                  <a:lnTo>
                    <a:pt x="162" y="771"/>
                  </a:lnTo>
                  <a:lnTo>
                    <a:pt x="144" y="782"/>
                  </a:lnTo>
                  <a:lnTo>
                    <a:pt x="123" y="789"/>
                  </a:lnTo>
                  <a:lnTo>
                    <a:pt x="100" y="793"/>
                  </a:lnTo>
                  <a:lnTo>
                    <a:pt x="77" y="789"/>
                  </a:lnTo>
                  <a:lnTo>
                    <a:pt x="56" y="782"/>
                  </a:lnTo>
                  <a:lnTo>
                    <a:pt x="37" y="771"/>
                  </a:lnTo>
                  <a:lnTo>
                    <a:pt x="22" y="755"/>
                  </a:lnTo>
                  <a:lnTo>
                    <a:pt x="9" y="737"/>
                  </a:lnTo>
                  <a:lnTo>
                    <a:pt x="2" y="716"/>
                  </a:lnTo>
                  <a:lnTo>
                    <a:pt x="0" y="693"/>
                  </a:lnTo>
                  <a:lnTo>
                    <a:pt x="0" y="99"/>
                  </a:lnTo>
                  <a:lnTo>
                    <a:pt x="2" y="76"/>
                  </a:lnTo>
                  <a:lnTo>
                    <a:pt x="9" y="55"/>
                  </a:lnTo>
                  <a:lnTo>
                    <a:pt x="22" y="37"/>
                  </a:lnTo>
                  <a:lnTo>
                    <a:pt x="37" y="21"/>
                  </a:lnTo>
                  <a:lnTo>
                    <a:pt x="56" y="10"/>
                  </a:lnTo>
                  <a:lnTo>
                    <a:pt x="77" y="2"/>
                  </a:lnTo>
                  <a:lnTo>
                    <a:pt x="1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1" name="Freeform 338"/>
            <p:cNvSpPr>
              <a:spLocks/>
            </p:cNvSpPr>
            <p:nvPr/>
          </p:nvSpPr>
          <p:spPr bwMode="auto">
            <a:xfrm>
              <a:off x="4284" y="1408"/>
              <a:ext cx="29" cy="113"/>
            </a:xfrm>
            <a:custGeom>
              <a:avLst/>
              <a:gdLst>
                <a:gd name="T0" fmla="*/ 101 w 200"/>
                <a:gd name="T1" fmla="*/ 0 h 793"/>
                <a:gd name="T2" fmla="*/ 123 w 200"/>
                <a:gd name="T3" fmla="*/ 2 h 793"/>
                <a:gd name="T4" fmla="*/ 144 w 200"/>
                <a:gd name="T5" fmla="*/ 10 h 793"/>
                <a:gd name="T6" fmla="*/ 163 w 200"/>
                <a:gd name="T7" fmla="*/ 21 h 793"/>
                <a:gd name="T8" fmla="*/ 178 w 200"/>
                <a:gd name="T9" fmla="*/ 37 h 793"/>
                <a:gd name="T10" fmla="*/ 190 w 200"/>
                <a:gd name="T11" fmla="*/ 55 h 793"/>
                <a:gd name="T12" fmla="*/ 197 w 200"/>
                <a:gd name="T13" fmla="*/ 76 h 793"/>
                <a:gd name="T14" fmla="*/ 200 w 200"/>
                <a:gd name="T15" fmla="*/ 99 h 793"/>
                <a:gd name="T16" fmla="*/ 200 w 200"/>
                <a:gd name="T17" fmla="*/ 693 h 793"/>
                <a:gd name="T18" fmla="*/ 197 w 200"/>
                <a:gd name="T19" fmla="*/ 716 h 793"/>
                <a:gd name="T20" fmla="*/ 190 w 200"/>
                <a:gd name="T21" fmla="*/ 737 h 793"/>
                <a:gd name="T22" fmla="*/ 178 w 200"/>
                <a:gd name="T23" fmla="*/ 755 h 793"/>
                <a:gd name="T24" fmla="*/ 163 w 200"/>
                <a:gd name="T25" fmla="*/ 771 h 793"/>
                <a:gd name="T26" fmla="*/ 144 w 200"/>
                <a:gd name="T27" fmla="*/ 782 h 793"/>
                <a:gd name="T28" fmla="*/ 123 w 200"/>
                <a:gd name="T29" fmla="*/ 789 h 793"/>
                <a:gd name="T30" fmla="*/ 101 w 200"/>
                <a:gd name="T31" fmla="*/ 793 h 793"/>
                <a:gd name="T32" fmla="*/ 77 w 200"/>
                <a:gd name="T33" fmla="*/ 789 h 793"/>
                <a:gd name="T34" fmla="*/ 56 w 200"/>
                <a:gd name="T35" fmla="*/ 782 h 793"/>
                <a:gd name="T36" fmla="*/ 37 w 200"/>
                <a:gd name="T37" fmla="*/ 771 h 793"/>
                <a:gd name="T38" fmla="*/ 22 w 200"/>
                <a:gd name="T39" fmla="*/ 755 h 793"/>
                <a:gd name="T40" fmla="*/ 10 w 200"/>
                <a:gd name="T41" fmla="*/ 737 h 793"/>
                <a:gd name="T42" fmla="*/ 2 w 200"/>
                <a:gd name="T43" fmla="*/ 716 h 793"/>
                <a:gd name="T44" fmla="*/ 0 w 200"/>
                <a:gd name="T45" fmla="*/ 693 h 793"/>
                <a:gd name="T46" fmla="*/ 0 w 200"/>
                <a:gd name="T47" fmla="*/ 99 h 793"/>
                <a:gd name="T48" fmla="*/ 2 w 200"/>
                <a:gd name="T49" fmla="*/ 76 h 793"/>
                <a:gd name="T50" fmla="*/ 10 w 200"/>
                <a:gd name="T51" fmla="*/ 55 h 793"/>
                <a:gd name="T52" fmla="*/ 22 w 200"/>
                <a:gd name="T53" fmla="*/ 37 h 793"/>
                <a:gd name="T54" fmla="*/ 37 w 200"/>
                <a:gd name="T55" fmla="*/ 21 h 793"/>
                <a:gd name="T56" fmla="*/ 56 w 200"/>
                <a:gd name="T57" fmla="*/ 10 h 793"/>
                <a:gd name="T58" fmla="*/ 77 w 200"/>
                <a:gd name="T59" fmla="*/ 2 h 793"/>
                <a:gd name="T60" fmla="*/ 101 w 200"/>
                <a:gd name="T61" fmla="*/ 0 h 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0" h="793">
                  <a:moveTo>
                    <a:pt x="101" y="0"/>
                  </a:moveTo>
                  <a:lnTo>
                    <a:pt x="123" y="2"/>
                  </a:lnTo>
                  <a:lnTo>
                    <a:pt x="144" y="10"/>
                  </a:lnTo>
                  <a:lnTo>
                    <a:pt x="163" y="21"/>
                  </a:lnTo>
                  <a:lnTo>
                    <a:pt x="178" y="37"/>
                  </a:lnTo>
                  <a:lnTo>
                    <a:pt x="190" y="55"/>
                  </a:lnTo>
                  <a:lnTo>
                    <a:pt x="197" y="76"/>
                  </a:lnTo>
                  <a:lnTo>
                    <a:pt x="200" y="99"/>
                  </a:lnTo>
                  <a:lnTo>
                    <a:pt x="200" y="693"/>
                  </a:lnTo>
                  <a:lnTo>
                    <a:pt x="197" y="716"/>
                  </a:lnTo>
                  <a:lnTo>
                    <a:pt x="190" y="737"/>
                  </a:lnTo>
                  <a:lnTo>
                    <a:pt x="178" y="755"/>
                  </a:lnTo>
                  <a:lnTo>
                    <a:pt x="163" y="771"/>
                  </a:lnTo>
                  <a:lnTo>
                    <a:pt x="144" y="782"/>
                  </a:lnTo>
                  <a:lnTo>
                    <a:pt x="123" y="789"/>
                  </a:lnTo>
                  <a:lnTo>
                    <a:pt x="101" y="793"/>
                  </a:lnTo>
                  <a:lnTo>
                    <a:pt x="77" y="789"/>
                  </a:lnTo>
                  <a:lnTo>
                    <a:pt x="56" y="782"/>
                  </a:lnTo>
                  <a:lnTo>
                    <a:pt x="37" y="771"/>
                  </a:lnTo>
                  <a:lnTo>
                    <a:pt x="22" y="755"/>
                  </a:lnTo>
                  <a:lnTo>
                    <a:pt x="10" y="737"/>
                  </a:lnTo>
                  <a:lnTo>
                    <a:pt x="2" y="716"/>
                  </a:lnTo>
                  <a:lnTo>
                    <a:pt x="0" y="693"/>
                  </a:lnTo>
                  <a:lnTo>
                    <a:pt x="0" y="99"/>
                  </a:lnTo>
                  <a:lnTo>
                    <a:pt x="2" y="76"/>
                  </a:lnTo>
                  <a:lnTo>
                    <a:pt x="10" y="55"/>
                  </a:lnTo>
                  <a:lnTo>
                    <a:pt x="22" y="37"/>
                  </a:lnTo>
                  <a:lnTo>
                    <a:pt x="37" y="21"/>
                  </a:lnTo>
                  <a:lnTo>
                    <a:pt x="56" y="10"/>
                  </a:lnTo>
                  <a:lnTo>
                    <a:pt x="77" y="2"/>
                  </a:lnTo>
                  <a:lnTo>
                    <a:pt x="1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2" name="Freeform 339"/>
            <p:cNvSpPr>
              <a:spLocks/>
            </p:cNvSpPr>
            <p:nvPr/>
          </p:nvSpPr>
          <p:spPr bwMode="auto">
            <a:xfrm>
              <a:off x="4247" y="1428"/>
              <a:ext cx="29" cy="93"/>
            </a:xfrm>
            <a:custGeom>
              <a:avLst/>
              <a:gdLst>
                <a:gd name="T0" fmla="*/ 101 w 200"/>
                <a:gd name="T1" fmla="*/ 0 h 650"/>
                <a:gd name="T2" fmla="*/ 123 w 200"/>
                <a:gd name="T3" fmla="*/ 2 h 650"/>
                <a:gd name="T4" fmla="*/ 144 w 200"/>
                <a:gd name="T5" fmla="*/ 9 h 650"/>
                <a:gd name="T6" fmla="*/ 163 w 200"/>
                <a:gd name="T7" fmla="*/ 22 h 650"/>
                <a:gd name="T8" fmla="*/ 178 w 200"/>
                <a:gd name="T9" fmla="*/ 37 h 650"/>
                <a:gd name="T10" fmla="*/ 190 w 200"/>
                <a:gd name="T11" fmla="*/ 55 h 650"/>
                <a:gd name="T12" fmla="*/ 197 w 200"/>
                <a:gd name="T13" fmla="*/ 76 h 650"/>
                <a:gd name="T14" fmla="*/ 200 w 200"/>
                <a:gd name="T15" fmla="*/ 99 h 650"/>
                <a:gd name="T16" fmla="*/ 200 w 200"/>
                <a:gd name="T17" fmla="*/ 550 h 650"/>
                <a:gd name="T18" fmla="*/ 197 w 200"/>
                <a:gd name="T19" fmla="*/ 573 h 650"/>
                <a:gd name="T20" fmla="*/ 190 w 200"/>
                <a:gd name="T21" fmla="*/ 594 h 650"/>
                <a:gd name="T22" fmla="*/ 178 w 200"/>
                <a:gd name="T23" fmla="*/ 612 h 650"/>
                <a:gd name="T24" fmla="*/ 163 w 200"/>
                <a:gd name="T25" fmla="*/ 628 h 650"/>
                <a:gd name="T26" fmla="*/ 144 w 200"/>
                <a:gd name="T27" fmla="*/ 639 h 650"/>
                <a:gd name="T28" fmla="*/ 123 w 200"/>
                <a:gd name="T29" fmla="*/ 646 h 650"/>
                <a:gd name="T30" fmla="*/ 101 w 200"/>
                <a:gd name="T31" fmla="*/ 650 h 650"/>
                <a:gd name="T32" fmla="*/ 77 w 200"/>
                <a:gd name="T33" fmla="*/ 646 h 650"/>
                <a:gd name="T34" fmla="*/ 56 w 200"/>
                <a:gd name="T35" fmla="*/ 639 h 650"/>
                <a:gd name="T36" fmla="*/ 37 w 200"/>
                <a:gd name="T37" fmla="*/ 628 h 650"/>
                <a:gd name="T38" fmla="*/ 22 w 200"/>
                <a:gd name="T39" fmla="*/ 612 h 650"/>
                <a:gd name="T40" fmla="*/ 11 w 200"/>
                <a:gd name="T41" fmla="*/ 594 h 650"/>
                <a:gd name="T42" fmla="*/ 2 w 200"/>
                <a:gd name="T43" fmla="*/ 573 h 650"/>
                <a:gd name="T44" fmla="*/ 0 w 200"/>
                <a:gd name="T45" fmla="*/ 550 h 650"/>
                <a:gd name="T46" fmla="*/ 0 w 200"/>
                <a:gd name="T47" fmla="*/ 99 h 650"/>
                <a:gd name="T48" fmla="*/ 2 w 200"/>
                <a:gd name="T49" fmla="*/ 76 h 650"/>
                <a:gd name="T50" fmla="*/ 11 w 200"/>
                <a:gd name="T51" fmla="*/ 55 h 650"/>
                <a:gd name="T52" fmla="*/ 22 w 200"/>
                <a:gd name="T53" fmla="*/ 37 h 650"/>
                <a:gd name="T54" fmla="*/ 37 w 200"/>
                <a:gd name="T55" fmla="*/ 22 h 650"/>
                <a:gd name="T56" fmla="*/ 56 w 200"/>
                <a:gd name="T57" fmla="*/ 9 h 650"/>
                <a:gd name="T58" fmla="*/ 77 w 200"/>
                <a:gd name="T59" fmla="*/ 2 h 650"/>
                <a:gd name="T60" fmla="*/ 101 w 200"/>
                <a:gd name="T61" fmla="*/ 0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0" h="650">
                  <a:moveTo>
                    <a:pt x="101" y="0"/>
                  </a:moveTo>
                  <a:lnTo>
                    <a:pt x="123" y="2"/>
                  </a:lnTo>
                  <a:lnTo>
                    <a:pt x="144" y="9"/>
                  </a:lnTo>
                  <a:lnTo>
                    <a:pt x="163" y="22"/>
                  </a:lnTo>
                  <a:lnTo>
                    <a:pt x="178" y="37"/>
                  </a:lnTo>
                  <a:lnTo>
                    <a:pt x="190" y="55"/>
                  </a:lnTo>
                  <a:lnTo>
                    <a:pt x="197" y="76"/>
                  </a:lnTo>
                  <a:lnTo>
                    <a:pt x="200" y="99"/>
                  </a:lnTo>
                  <a:lnTo>
                    <a:pt x="200" y="550"/>
                  </a:lnTo>
                  <a:lnTo>
                    <a:pt x="197" y="573"/>
                  </a:lnTo>
                  <a:lnTo>
                    <a:pt x="190" y="594"/>
                  </a:lnTo>
                  <a:lnTo>
                    <a:pt x="178" y="612"/>
                  </a:lnTo>
                  <a:lnTo>
                    <a:pt x="163" y="628"/>
                  </a:lnTo>
                  <a:lnTo>
                    <a:pt x="144" y="639"/>
                  </a:lnTo>
                  <a:lnTo>
                    <a:pt x="123" y="646"/>
                  </a:lnTo>
                  <a:lnTo>
                    <a:pt x="101" y="650"/>
                  </a:lnTo>
                  <a:lnTo>
                    <a:pt x="77" y="646"/>
                  </a:lnTo>
                  <a:lnTo>
                    <a:pt x="56" y="639"/>
                  </a:lnTo>
                  <a:lnTo>
                    <a:pt x="37" y="628"/>
                  </a:lnTo>
                  <a:lnTo>
                    <a:pt x="22" y="612"/>
                  </a:lnTo>
                  <a:lnTo>
                    <a:pt x="11" y="594"/>
                  </a:lnTo>
                  <a:lnTo>
                    <a:pt x="2" y="573"/>
                  </a:lnTo>
                  <a:lnTo>
                    <a:pt x="0" y="550"/>
                  </a:lnTo>
                  <a:lnTo>
                    <a:pt x="0" y="99"/>
                  </a:lnTo>
                  <a:lnTo>
                    <a:pt x="2" y="76"/>
                  </a:lnTo>
                  <a:lnTo>
                    <a:pt x="11" y="55"/>
                  </a:lnTo>
                  <a:lnTo>
                    <a:pt x="22" y="37"/>
                  </a:lnTo>
                  <a:lnTo>
                    <a:pt x="37" y="22"/>
                  </a:lnTo>
                  <a:lnTo>
                    <a:pt x="56" y="9"/>
                  </a:lnTo>
                  <a:lnTo>
                    <a:pt x="77" y="2"/>
                  </a:lnTo>
                  <a:lnTo>
                    <a:pt x="1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46" name="Freeform 344"/>
          <p:cNvSpPr>
            <a:spLocks noEditPoints="1"/>
          </p:cNvSpPr>
          <p:nvPr/>
        </p:nvSpPr>
        <p:spPr bwMode="auto">
          <a:xfrm>
            <a:off x="7815669" y="5984366"/>
            <a:ext cx="268466" cy="266247"/>
          </a:xfrm>
          <a:custGeom>
            <a:avLst/>
            <a:gdLst>
              <a:gd name="T0" fmla="*/ 2286 w 3386"/>
              <a:gd name="T1" fmla="*/ 1904 h 3359"/>
              <a:gd name="T2" fmla="*/ 1916 w 3386"/>
              <a:gd name="T3" fmla="*/ 2 h 3359"/>
              <a:gd name="T4" fmla="*/ 2057 w 3386"/>
              <a:gd name="T5" fmla="*/ 55 h 3359"/>
              <a:gd name="T6" fmla="*/ 2155 w 3386"/>
              <a:gd name="T7" fmla="*/ 174 h 3359"/>
              <a:gd name="T8" fmla="*/ 2438 w 3386"/>
              <a:gd name="T9" fmla="*/ 230 h 3359"/>
              <a:gd name="T10" fmla="*/ 2588 w 3386"/>
              <a:gd name="T11" fmla="*/ 245 h 3359"/>
              <a:gd name="T12" fmla="*/ 2711 w 3386"/>
              <a:gd name="T13" fmla="*/ 334 h 3359"/>
              <a:gd name="T14" fmla="*/ 2775 w 3386"/>
              <a:gd name="T15" fmla="*/ 476 h 3359"/>
              <a:gd name="T16" fmla="*/ 2760 w 3386"/>
              <a:gd name="T17" fmla="*/ 625 h 3359"/>
              <a:gd name="T18" fmla="*/ 2671 w 3386"/>
              <a:gd name="T19" fmla="*/ 748 h 3359"/>
              <a:gd name="T20" fmla="*/ 2827 w 3386"/>
              <a:gd name="T21" fmla="*/ 1663 h 3359"/>
              <a:gd name="T22" fmla="*/ 3083 w 3386"/>
              <a:gd name="T23" fmla="*/ 1574 h 3359"/>
              <a:gd name="T24" fmla="*/ 3231 w 3386"/>
              <a:gd name="T25" fmla="*/ 1609 h 3359"/>
              <a:gd name="T26" fmla="*/ 3342 w 3386"/>
              <a:gd name="T27" fmla="*/ 1712 h 3359"/>
              <a:gd name="T28" fmla="*/ 3386 w 3386"/>
              <a:gd name="T29" fmla="*/ 1862 h 3359"/>
              <a:gd name="T30" fmla="*/ 3351 w 3386"/>
              <a:gd name="T31" fmla="*/ 2007 h 3359"/>
              <a:gd name="T32" fmla="*/ 3247 w 3386"/>
              <a:gd name="T33" fmla="*/ 2118 h 3359"/>
              <a:gd name="T34" fmla="*/ 3146 w 3386"/>
              <a:gd name="T35" fmla="*/ 2379 h 3359"/>
              <a:gd name="T36" fmla="*/ 3150 w 3386"/>
              <a:gd name="T37" fmla="*/ 2531 h 3359"/>
              <a:gd name="T38" fmla="*/ 3079 w 3386"/>
              <a:gd name="T39" fmla="*/ 2662 h 3359"/>
              <a:gd name="T40" fmla="*/ 2945 w 3386"/>
              <a:gd name="T41" fmla="*/ 2744 h 3359"/>
              <a:gd name="T42" fmla="*/ 2793 w 3386"/>
              <a:gd name="T43" fmla="*/ 2747 h 3359"/>
              <a:gd name="T44" fmla="*/ 2659 w 3386"/>
              <a:gd name="T45" fmla="*/ 2677 h 3359"/>
              <a:gd name="T46" fmla="*/ 2527 w 3386"/>
              <a:gd name="T47" fmla="*/ 2440 h 3359"/>
              <a:gd name="T48" fmla="*/ 1796 w 3386"/>
              <a:gd name="T49" fmla="*/ 3020 h 3359"/>
              <a:gd name="T50" fmla="*/ 1780 w 3386"/>
              <a:gd name="T51" fmla="*/ 3170 h 3359"/>
              <a:gd name="T52" fmla="*/ 1691 w 3386"/>
              <a:gd name="T53" fmla="*/ 3291 h 3359"/>
              <a:gd name="T54" fmla="*/ 1548 w 3386"/>
              <a:gd name="T55" fmla="*/ 3355 h 3359"/>
              <a:gd name="T56" fmla="*/ 1397 w 3386"/>
              <a:gd name="T57" fmla="*/ 3339 h 3359"/>
              <a:gd name="T58" fmla="*/ 1273 w 3386"/>
              <a:gd name="T59" fmla="*/ 3252 h 3359"/>
              <a:gd name="T60" fmla="*/ 1026 w 3386"/>
              <a:gd name="T61" fmla="*/ 3106 h 3359"/>
              <a:gd name="T62" fmla="*/ 872 w 3386"/>
              <a:gd name="T63" fmla="*/ 3130 h 3359"/>
              <a:gd name="T64" fmla="*/ 731 w 3386"/>
              <a:gd name="T65" fmla="*/ 3077 h 3359"/>
              <a:gd name="T66" fmla="*/ 633 w 3386"/>
              <a:gd name="T67" fmla="*/ 2958 h 3359"/>
              <a:gd name="T68" fmla="*/ 609 w 3386"/>
              <a:gd name="T69" fmla="*/ 2806 h 3359"/>
              <a:gd name="T70" fmla="*/ 663 w 3386"/>
              <a:gd name="T71" fmla="*/ 2666 h 3359"/>
              <a:gd name="T72" fmla="*/ 783 w 3386"/>
              <a:gd name="T73" fmla="*/ 2569 h 3359"/>
              <a:gd name="T74" fmla="*/ 380 w 3386"/>
              <a:gd name="T75" fmla="*/ 1773 h 3359"/>
              <a:gd name="T76" fmla="*/ 227 w 3386"/>
              <a:gd name="T77" fmla="*/ 1776 h 3359"/>
              <a:gd name="T78" fmla="*/ 95 w 3386"/>
              <a:gd name="T79" fmla="*/ 1705 h 3359"/>
              <a:gd name="T80" fmla="*/ 12 w 3386"/>
              <a:gd name="T81" fmla="*/ 1573 h 3359"/>
              <a:gd name="T82" fmla="*/ 2 w 3386"/>
              <a:gd name="T83" fmla="*/ 1458 h 3359"/>
              <a:gd name="T84" fmla="*/ 56 w 3386"/>
              <a:gd name="T85" fmla="*/ 1319 h 3359"/>
              <a:gd name="T86" fmla="*/ 176 w 3386"/>
              <a:gd name="T87" fmla="*/ 1221 h 3359"/>
              <a:gd name="T88" fmla="*/ 232 w 3386"/>
              <a:gd name="T89" fmla="*/ 941 h 3359"/>
              <a:gd name="T90" fmla="*/ 248 w 3386"/>
              <a:gd name="T91" fmla="*/ 792 h 3359"/>
              <a:gd name="T92" fmla="*/ 336 w 3386"/>
              <a:gd name="T93" fmla="*/ 670 h 3359"/>
              <a:gd name="T94" fmla="*/ 480 w 3386"/>
              <a:gd name="T95" fmla="*/ 606 h 3359"/>
              <a:gd name="T96" fmla="*/ 631 w 3386"/>
              <a:gd name="T97" fmla="*/ 622 h 3359"/>
              <a:gd name="T98" fmla="*/ 753 w 3386"/>
              <a:gd name="T99" fmla="*/ 710 h 3359"/>
              <a:gd name="T100" fmla="*/ 1678 w 3386"/>
              <a:gd name="T101" fmla="*/ 556 h 3359"/>
              <a:gd name="T102" fmla="*/ 1587 w 3386"/>
              <a:gd name="T103" fmla="*/ 300 h 3359"/>
              <a:gd name="T104" fmla="*/ 1623 w 3386"/>
              <a:gd name="T105" fmla="*/ 155 h 3359"/>
              <a:gd name="T106" fmla="*/ 1727 w 3386"/>
              <a:gd name="T107" fmla="*/ 44 h 3359"/>
              <a:gd name="T108" fmla="*/ 1877 w 3386"/>
              <a:gd name="T109" fmla="*/ 0 h 33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86" h="3359">
                <a:moveTo>
                  <a:pt x="1919" y="1093"/>
                </a:moveTo>
                <a:lnTo>
                  <a:pt x="1102" y="1455"/>
                </a:lnTo>
                <a:lnTo>
                  <a:pt x="1467" y="2266"/>
                </a:lnTo>
                <a:lnTo>
                  <a:pt x="2286" y="1904"/>
                </a:lnTo>
                <a:lnTo>
                  <a:pt x="1919" y="1093"/>
                </a:lnTo>
                <a:close/>
                <a:moveTo>
                  <a:pt x="1877" y="0"/>
                </a:moveTo>
                <a:lnTo>
                  <a:pt x="1880" y="0"/>
                </a:lnTo>
                <a:lnTo>
                  <a:pt x="1916" y="2"/>
                </a:lnTo>
                <a:lnTo>
                  <a:pt x="1954" y="8"/>
                </a:lnTo>
                <a:lnTo>
                  <a:pt x="1990" y="19"/>
                </a:lnTo>
                <a:lnTo>
                  <a:pt x="2025" y="34"/>
                </a:lnTo>
                <a:lnTo>
                  <a:pt x="2057" y="55"/>
                </a:lnTo>
                <a:lnTo>
                  <a:pt x="2086" y="79"/>
                </a:lnTo>
                <a:lnTo>
                  <a:pt x="2113" y="107"/>
                </a:lnTo>
                <a:lnTo>
                  <a:pt x="2136" y="138"/>
                </a:lnTo>
                <a:lnTo>
                  <a:pt x="2155" y="174"/>
                </a:lnTo>
                <a:lnTo>
                  <a:pt x="2219" y="315"/>
                </a:lnTo>
                <a:lnTo>
                  <a:pt x="2361" y="252"/>
                </a:lnTo>
                <a:lnTo>
                  <a:pt x="2399" y="239"/>
                </a:lnTo>
                <a:lnTo>
                  <a:pt x="2438" y="230"/>
                </a:lnTo>
                <a:lnTo>
                  <a:pt x="2476" y="227"/>
                </a:lnTo>
                <a:lnTo>
                  <a:pt x="2514" y="228"/>
                </a:lnTo>
                <a:lnTo>
                  <a:pt x="2552" y="234"/>
                </a:lnTo>
                <a:lnTo>
                  <a:pt x="2588" y="245"/>
                </a:lnTo>
                <a:lnTo>
                  <a:pt x="2623" y="262"/>
                </a:lnTo>
                <a:lnTo>
                  <a:pt x="2655" y="281"/>
                </a:lnTo>
                <a:lnTo>
                  <a:pt x="2685" y="305"/>
                </a:lnTo>
                <a:lnTo>
                  <a:pt x="2711" y="334"/>
                </a:lnTo>
                <a:lnTo>
                  <a:pt x="2734" y="365"/>
                </a:lnTo>
                <a:lnTo>
                  <a:pt x="2753" y="400"/>
                </a:lnTo>
                <a:lnTo>
                  <a:pt x="2767" y="438"/>
                </a:lnTo>
                <a:lnTo>
                  <a:pt x="2775" y="476"/>
                </a:lnTo>
                <a:lnTo>
                  <a:pt x="2778" y="514"/>
                </a:lnTo>
                <a:lnTo>
                  <a:pt x="2777" y="552"/>
                </a:lnTo>
                <a:lnTo>
                  <a:pt x="2771" y="589"/>
                </a:lnTo>
                <a:lnTo>
                  <a:pt x="2760" y="625"/>
                </a:lnTo>
                <a:lnTo>
                  <a:pt x="2743" y="659"/>
                </a:lnTo>
                <a:lnTo>
                  <a:pt x="2723" y="692"/>
                </a:lnTo>
                <a:lnTo>
                  <a:pt x="2699" y="722"/>
                </a:lnTo>
                <a:lnTo>
                  <a:pt x="2671" y="748"/>
                </a:lnTo>
                <a:lnTo>
                  <a:pt x="2639" y="771"/>
                </a:lnTo>
                <a:lnTo>
                  <a:pt x="2603" y="789"/>
                </a:lnTo>
                <a:lnTo>
                  <a:pt x="2460" y="853"/>
                </a:lnTo>
                <a:lnTo>
                  <a:pt x="2827" y="1663"/>
                </a:lnTo>
                <a:lnTo>
                  <a:pt x="2969" y="1600"/>
                </a:lnTo>
                <a:lnTo>
                  <a:pt x="3007" y="1586"/>
                </a:lnTo>
                <a:lnTo>
                  <a:pt x="3045" y="1577"/>
                </a:lnTo>
                <a:lnTo>
                  <a:pt x="3083" y="1574"/>
                </a:lnTo>
                <a:lnTo>
                  <a:pt x="3122" y="1576"/>
                </a:lnTo>
                <a:lnTo>
                  <a:pt x="3159" y="1582"/>
                </a:lnTo>
                <a:lnTo>
                  <a:pt x="3196" y="1593"/>
                </a:lnTo>
                <a:lnTo>
                  <a:pt x="3231" y="1609"/>
                </a:lnTo>
                <a:lnTo>
                  <a:pt x="3263" y="1629"/>
                </a:lnTo>
                <a:lnTo>
                  <a:pt x="3293" y="1653"/>
                </a:lnTo>
                <a:lnTo>
                  <a:pt x="3319" y="1681"/>
                </a:lnTo>
                <a:lnTo>
                  <a:pt x="3342" y="1712"/>
                </a:lnTo>
                <a:lnTo>
                  <a:pt x="3361" y="1748"/>
                </a:lnTo>
                <a:lnTo>
                  <a:pt x="3375" y="1786"/>
                </a:lnTo>
                <a:lnTo>
                  <a:pt x="3383" y="1824"/>
                </a:lnTo>
                <a:lnTo>
                  <a:pt x="3386" y="1862"/>
                </a:lnTo>
                <a:lnTo>
                  <a:pt x="3385" y="1900"/>
                </a:lnTo>
                <a:lnTo>
                  <a:pt x="3379" y="1937"/>
                </a:lnTo>
                <a:lnTo>
                  <a:pt x="3368" y="1974"/>
                </a:lnTo>
                <a:lnTo>
                  <a:pt x="3351" y="2007"/>
                </a:lnTo>
                <a:lnTo>
                  <a:pt x="3331" y="2040"/>
                </a:lnTo>
                <a:lnTo>
                  <a:pt x="3307" y="2069"/>
                </a:lnTo>
                <a:lnTo>
                  <a:pt x="3278" y="2095"/>
                </a:lnTo>
                <a:lnTo>
                  <a:pt x="3247" y="2118"/>
                </a:lnTo>
                <a:lnTo>
                  <a:pt x="3211" y="2136"/>
                </a:lnTo>
                <a:lnTo>
                  <a:pt x="3068" y="2200"/>
                </a:lnTo>
                <a:lnTo>
                  <a:pt x="3132" y="2342"/>
                </a:lnTo>
                <a:lnTo>
                  <a:pt x="3146" y="2379"/>
                </a:lnTo>
                <a:lnTo>
                  <a:pt x="3155" y="2417"/>
                </a:lnTo>
                <a:lnTo>
                  <a:pt x="3158" y="2455"/>
                </a:lnTo>
                <a:lnTo>
                  <a:pt x="3156" y="2494"/>
                </a:lnTo>
                <a:lnTo>
                  <a:pt x="3150" y="2531"/>
                </a:lnTo>
                <a:lnTo>
                  <a:pt x="3139" y="2567"/>
                </a:lnTo>
                <a:lnTo>
                  <a:pt x="3123" y="2601"/>
                </a:lnTo>
                <a:lnTo>
                  <a:pt x="3103" y="2633"/>
                </a:lnTo>
                <a:lnTo>
                  <a:pt x="3079" y="2662"/>
                </a:lnTo>
                <a:lnTo>
                  <a:pt x="3050" y="2688"/>
                </a:lnTo>
                <a:lnTo>
                  <a:pt x="3018" y="2711"/>
                </a:lnTo>
                <a:lnTo>
                  <a:pt x="2983" y="2729"/>
                </a:lnTo>
                <a:lnTo>
                  <a:pt x="2945" y="2744"/>
                </a:lnTo>
                <a:lnTo>
                  <a:pt x="2906" y="2752"/>
                </a:lnTo>
                <a:lnTo>
                  <a:pt x="2868" y="2756"/>
                </a:lnTo>
                <a:lnTo>
                  <a:pt x="2830" y="2754"/>
                </a:lnTo>
                <a:lnTo>
                  <a:pt x="2793" y="2747"/>
                </a:lnTo>
                <a:lnTo>
                  <a:pt x="2756" y="2736"/>
                </a:lnTo>
                <a:lnTo>
                  <a:pt x="2721" y="2721"/>
                </a:lnTo>
                <a:lnTo>
                  <a:pt x="2689" y="2701"/>
                </a:lnTo>
                <a:lnTo>
                  <a:pt x="2659" y="2677"/>
                </a:lnTo>
                <a:lnTo>
                  <a:pt x="2633" y="2649"/>
                </a:lnTo>
                <a:lnTo>
                  <a:pt x="2610" y="2617"/>
                </a:lnTo>
                <a:lnTo>
                  <a:pt x="2591" y="2582"/>
                </a:lnTo>
                <a:lnTo>
                  <a:pt x="2527" y="2440"/>
                </a:lnTo>
                <a:lnTo>
                  <a:pt x="1710" y="2803"/>
                </a:lnTo>
                <a:lnTo>
                  <a:pt x="1774" y="2945"/>
                </a:lnTo>
                <a:lnTo>
                  <a:pt x="1787" y="2982"/>
                </a:lnTo>
                <a:lnTo>
                  <a:pt x="1796" y="3020"/>
                </a:lnTo>
                <a:lnTo>
                  <a:pt x="1799" y="3058"/>
                </a:lnTo>
                <a:lnTo>
                  <a:pt x="1798" y="3097"/>
                </a:lnTo>
                <a:lnTo>
                  <a:pt x="1791" y="3134"/>
                </a:lnTo>
                <a:lnTo>
                  <a:pt x="1780" y="3170"/>
                </a:lnTo>
                <a:lnTo>
                  <a:pt x="1764" y="3204"/>
                </a:lnTo>
                <a:lnTo>
                  <a:pt x="1744" y="3235"/>
                </a:lnTo>
                <a:lnTo>
                  <a:pt x="1720" y="3265"/>
                </a:lnTo>
                <a:lnTo>
                  <a:pt x="1691" y="3291"/>
                </a:lnTo>
                <a:lnTo>
                  <a:pt x="1659" y="3314"/>
                </a:lnTo>
                <a:lnTo>
                  <a:pt x="1624" y="3333"/>
                </a:lnTo>
                <a:lnTo>
                  <a:pt x="1586" y="3347"/>
                </a:lnTo>
                <a:lnTo>
                  <a:pt x="1548" y="3355"/>
                </a:lnTo>
                <a:lnTo>
                  <a:pt x="1509" y="3359"/>
                </a:lnTo>
                <a:lnTo>
                  <a:pt x="1471" y="3357"/>
                </a:lnTo>
                <a:lnTo>
                  <a:pt x="1433" y="3350"/>
                </a:lnTo>
                <a:lnTo>
                  <a:pt x="1397" y="3339"/>
                </a:lnTo>
                <a:lnTo>
                  <a:pt x="1363" y="3324"/>
                </a:lnTo>
                <a:lnTo>
                  <a:pt x="1330" y="3303"/>
                </a:lnTo>
                <a:lnTo>
                  <a:pt x="1300" y="3279"/>
                </a:lnTo>
                <a:lnTo>
                  <a:pt x="1273" y="3252"/>
                </a:lnTo>
                <a:lnTo>
                  <a:pt x="1250" y="3220"/>
                </a:lnTo>
                <a:lnTo>
                  <a:pt x="1232" y="3185"/>
                </a:lnTo>
                <a:lnTo>
                  <a:pt x="1169" y="3043"/>
                </a:lnTo>
                <a:lnTo>
                  <a:pt x="1026" y="3106"/>
                </a:lnTo>
                <a:lnTo>
                  <a:pt x="988" y="3121"/>
                </a:lnTo>
                <a:lnTo>
                  <a:pt x="950" y="3128"/>
                </a:lnTo>
                <a:lnTo>
                  <a:pt x="911" y="3132"/>
                </a:lnTo>
                <a:lnTo>
                  <a:pt x="872" y="3130"/>
                </a:lnTo>
                <a:lnTo>
                  <a:pt x="835" y="3124"/>
                </a:lnTo>
                <a:lnTo>
                  <a:pt x="799" y="3113"/>
                </a:lnTo>
                <a:lnTo>
                  <a:pt x="764" y="3097"/>
                </a:lnTo>
                <a:lnTo>
                  <a:pt x="731" y="3077"/>
                </a:lnTo>
                <a:lnTo>
                  <a:pt x="702" y="3053"/>
                </a:lnTo>
                <a:lnTo>
                  <a:pt x="675" y="3024"/>
                </a:lnTo>
                <a:lnTo>
                  <a:pt x="653" y="2993"/>
                </a:lnTo>
                <a:lnTo>
                  <a:pt x="633" y="2958"/>
                </a:lnTo>
                <a:lnTo>
                  <a:pt x="620" y="2921"/>
                </a:lnTo>
                <a:lnTo>
                  <a:pt x="611" y="2882"/>
                </a:lnTo>
                <a:lnTo>
                  <a:pt x="608" y="2844"/>
                </a:lnTo>
                <a:lnTo>
                  <a:pt x="609" y="2806"/>
                </a:lnTo>
                <a:lnTo>
                  <a:pt x="616" y="2769"/>
                </a:lnTo>
                <a:lnTo>
                  <a:pt x="628" y="2733"/>
                </a:lnTo>
                <a:lnTo>
                  <a:pt x="643" y="2699"/>
                </a:lnTo>
                <a:lnTo>
                  <a:pt x="663" y="2666"/>
                </a:lnTo>
                <a:lnTo>
                  <a:pt x="687" y="2637"/>
                </a:lnTo>
                <a:lnTo>
                  <a:pt x="716" y="2610"/>
                </a:lnTo>
                <a:lnTo>
                  <a:pt x="748" y="2587"/>
                </a:lnTo>
                <a:lnTo>
                  <a:pt x="783" y="2569"/>
                </a:lnTo>
                <a:lnTo>
                  <a:pt x="926" y="2506"/>
                </a:lnTo>
                <a:lnTo>
                  <a:pt x="561" y="1695"/>
                </a:lnTo>
                <a:lnTo>
                  <a:pt x="417" y="1758"/>
                </a:lnTo>
                <a:lnTo>
                  <a:pt x="380" y="1773"/>
                </a:lnTo>
                <a:lnTo>
                  <a:pt x="341" y="1781"/>
                </a:lnTo>
                <a:lnTo>
                  <a:pt x="303" y="1785"/>
                </a:lnTo>
                <a:lnTo>
                  <a:pt x="264" y="1782"/>
                </a:lnTo>
                <a:lnTo>
                  <a:pt x="227" y="1776"/>
                </a:lnTo>
                <a:lnTo>
                  <a:pt x="190" y="1765"/>
                </a:lnTo>
                <a:lnTo>
                  <a:pt x="156" y="1748"/>
                </a:lnTo>
                <a:lnTo>
                  <a:pt x="124" y="1729"/>
                </a:lnTo>
                <a:lnTo>
                  <a:pt x="95" y="1705"/>
                </a:lnTo>
                <a:lnTo>
                  <a:pt x="67" y="1677"/>
                </a:lnTo>
                <a:lnTo>
                  <a:pt x="45" y="1645"/>
                </a:lnTo>
                <a:lnTo>
                  <a:pt x="25" y="1610"/>
                </a:lnTo>
                <a:lnTo>
                  <a:pt x="12" y="1573"/>
                </a:lnTo>
                <a:lnTo>
                  <a:pt x="3" y="1534"/>
                </a:lnTo>
                <a:lnTo>
                  <a:pt x="0" y="1496"/>
                </a:lnTo>
                <a:lnTo>
                  <a:pt x="0" y="1495"/>
                </a:lnTo>
                <a:lnTo>
                  <a:pt x="2" y="1458"/>
                </a:lnTo>
                <a:lnTo>
                  <a:pt x="9" y="1421"/>
                </a:lnTo>
                <a:lnTo>
                  <a:pt x="20" y="1385"/>
                </a:lnTo>
                <a:lnTo>
                  <a:pt x="35" y="1351"/>
                </a:lnTo>
                <a:lnTo>
                  <a:pt x="56" y="1319"/>
                </a:lnTo>
                <a:lnTo>
                  <a:pt x="80" y="1290"/>
                </a:lnTo>
                <a:lnTo>
                  <a:pt x="108" y="1263"/>
                </a:lnTo>
                <a:lnTo>
                  <a:pt x="140" y="1241"/>
                </a:lnTo>
                <a:lnTo>
                  <a:pt x="176" y="1221"/>
                </a:lnTo>
                <a:lnTo>
                  <a:pt x="318" y="1159"/>
                </a:lnTo>
                <a:lnTo>
                  <a:pt x="254" y="1017"/>
                </a:lnTo>
                <a:lnTo>
                  <a:pt x="241" y="979"/>
                </a:lnTo>
                <a:lnTo>
                  <a:pt x="232" y="941"/>
                </a:lnTo>
                <a:lnTo>
                  <a:pt x="229" y="903"/>
                </a:lnTo>
                <a:lnTo>
                  <a:pt x="230" y="865"/>
                </a:lnTo>
                <a:lnTo>
                  <a:pt x="237" y="828"/>
                </a:lnTo>
                <a:lnTo>
                  <a:pt x="248" y="792"/>
                </a:lnTo>
                <a:lnTo>
                  <a:pt x="264" y="758"/>
                </a:lnTo>
                <a:lnTo>
                  <a:pt x="284" y="726"/>
                </a:lnTo>
                <a:lnTo>
                  <a:pt x="308" y="696"/>
                </a:lnTo>
                <a:lnTo>
                  <a:pt x="336" y="670"/>
                </a:lnTo>
                <a:lnTo>
                  <a:pt x="368" y="647"/>
                </a:lnTo>
                <a:lnTo>
                  <a:pt x="404" y="629"/>
                </a:lnTo>
                <a:lnTo>
                  <a:pt x="442" y="615"/>
                </a:lnTo>
                <a:lnTo>
                  <a:pt x="480" y="606"/>
                </a:lnTo>
                <a:lnTo>
                  <a:pt x="519" y="603"/>
                </a:lnTo>
                <a:lnTo>
                  <a:pt x="557" y="605"/>
                </a:lnTo>
                <a:lnTo>
                  <a:pt x="595" y="611"/>
                </a:lnTo>
                <a:lnTo>
                  <a:pt x="631" y="622"/>
                </a:lnTo>
                <a:lnTo>
                  <a:pt x="665" y="637"/>
                </a:lnTo>
                <a:lnTo>
                  <a:pt x="697" y="657"/>
                </a:lnTo>
                <a:lnTo>
                  <a:pt x="727" y="681"/>
                </a:lnTo>
                <a:lnTo>
                  <a:pt x="753" y="710"/>
                </a:lnTo>
                <a:lnTo>
                  <a:pt x="777" y="741"/>
                </a:lnTo>
                <a:lnTo>
                  <a:pt x="795" y="776"/>
                </a:lnTo>
                <a:lnTo>
                  <a:pt x="859" y="918"/>
                </a:lnTo>
                <a:lnTo>
                  <a:pt x="1678" y="556"/>
                </a:lnTo>
                <a:lnTo>
                  <a:pt x="1613" y="414"/>
                </a:lnTo>
                <a:lnTo>
                  <a:pt x="1600" y="376"/>
                </a:lnTo>
                <a:lnTo>
                  <a:pt x="1591" y="338"/>
                </a:lnTo>
                <a:lnTo>
                  <a:pt x="1587" y="300"/>
                </a:lnTo>
                <a:lnTo>
                  <a:pt x="1590" y="262"/>
                </a:lnTo>
                <a:lnTo>
                  <a:pt x="1596" y="225"/>
                </a:lnTo>
                <a:lnTo>
                  <a:pt x="1607" y="189"/>
                </a:lnTo>
                <a:lnTo>
                  <a:pt x="1623" y="155"/>
                </a:lnTo>
                <a:lnTo>
                  <a:pt x="1642" y="123"/>
                </a:lnTo>
                <a:lnTo>
                  <a:pt x="1667" y="93"/>
                </a:lnTo>
                <a:lnTo>
                  <a:pt x="1695" y="67"/>
                </a:lnTo>
                <a:lnTo>
                  <a:pt x="1727" y="44"/>
                </a:lnTo>
                <a:lnTo>
                  <a:pt x="1763" y="26"/>
                </a:lnTo>
                <a:lnTo>
                  <a:pt x="1801" y="12"/>
                </a:lnTo>
                <a:lnTo>
                  <a:pt x="1840" y="3"/>
                </a:lnTo>
                <a:lnTo>
                  <a:pt x="1877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51" name="Group 471"/>
          <p:cNvGrpSpPr>
            <a:grpSpLocks noChangeAspect="1"/>
          </p:cNvGrpSpPr>
          <p:nvPr/>
        </p:nvGrpSpPr>
        <p:grpSpPr bwMode="auto">
          <a:xfrm>
            <a:off x="8566650" y="6000451"/>
            <a:ext cx="268466" cy="234076"/>
            <a:chOff x="6676" y="1366"/>
            <a:chExt cx="484" cy="42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54" name="Freeform 473"/>
            <p:cNvSpPr>
              <a:spLocks noEditPoints="1"/>
            </p:cNvSpPr>
            <p:nvPr/>
          </p:nvSpPr>
          <p:spPr bwMode="auto">
            <a:xfrm>
              <a:off x="6729" y="1400"/>
              <a:ext cx="79" cy="110"/>
            </a:xfrm>
            <a:custGeom>
              <a:avLst/>
              <a:gdLst>
                <a:gd name="T0" fmla="*/ 221 w 555"/>
                <a:gd name="T1" fmla="*/ 131 h 771"/>
                <a:gd name="T2" fmla="*/ 185 w 555"/>
                <a:gd name="T3" fmla="*/ 134 h 771"/>
                <a:gd name="T4" fmla="*/ 173 w 555"/>
                <a:gd name="T5" fmla="*/ 363 h 771"/>
                <a:gd name="T6" fmla="*/ 208 w 555"/>
                <a:gd name="T7" fmla="*/ 367 h 771"/>
                <a:gd name="T8" fmla="*/ 264 w 555"/>
                <a:gd name="T9" fmla="*/ 366 h 771"/>
                <a:gd name="T10" fmla="*/ 320 w 555"/>
                <a:gd name="T11" fmla="*/ 350 h 771"/>
                <a:gd name="T12" fmla="*/ 359 w 555"/>
                <a:gd name="T13" fmla="*/ 317 h 771"/>
                <a:gd name="T14" fmla="*/ 379 w 555"/>
                <a:gd name="T15" fmla="*/ 271 h 771"/>
                <a:gd name="T16" fmla="*/ 380 w 555"/>
                <a:gd name="T17" fmla="*/ 218 h 771"/>
                <a:gd name="T18" fmla="*/ 362 w 555"/>
                <a:gd name="T19" fmla="*/ 176 h 771"/>
                <a:gd name="T20" fmla="*/ 327 w 555"/>
                <a:gd name="T21" fmla="*/ 148 h 771"/>
                <a:gd name="T22" fmla="*/ 276 w 555"/>
                <a:gd name="T23" fmla="*/ 132 h 771"/>
                <a:gd name="T24" fmla="*/ 237 w 555"/>
                <a:gd name="T25" fmla="*/ 0 h 771"/>
                <a:gd name="T26" fmla="*/ 321 w 555"/>
                <a:gd name="T27" fmla="*/ 5 h 771"/>
                <a:gd name="T28" fmla="*/ 391 w 555"/>
                <a:gd name="T29" fmla="*/ 20 h 771"/>
                <a:gd name="T30" fmla="*/ 449 w 555"/>
                <a:gd name="T31" fmla="*/ 45 h 771"/>
                <a:gd name="T32" fmla="*/ 495 w 555"/>
                <a:gd name="T33" fmla="*/ 83 h 771"/>
                <a:gd name="T34" fmla="*/ 533 w 555"/>
                <a:gd name="T35" fmla="*/ 136 h 771"/>
                <a:gd name="T36" fmla="*/ 553 w 555"/>
                <a:gd name="T37" fmla="*/ 201 h 771"/>
                <a:gd name="T38" fmla="*/ 553 w 555"/>
                <a:gd name="T39" fmla="*/ 275 h 771"/>
                <a:gd name="T40" fmla="*/ 537 w 555"/>
                <a:gd name="T41" fmla="*/ 341 h 771"/>
                <a:gd name="T42" fmla="*/ 505 w 555"/>
                <a:gd name="T43" fmla="*/ 397 h 771"/>
                <a:gd name="T44" fmla="*/ 457 w 555"/>
                <a:gd name="T45" fmla="*/ 442 h 771"/>
                <a:gd name="T46" fmla="*/ 393 w 555"/>
                <a:gd name="T47" fmla="*/ 476 h 771"/>
                <a:gd name="T48" fmla="*/ 317 w 555"/>
                <a:gd name="T49" fmla="*/ 494 h 771"/>
                <a:gd name="T50" fmla="*/ 232 w 555"/>
                <a:gd name="T51" fmla="*/ 501 h 771"/>
                <a:gd name="T52" fmla="*/ 191 w 555"/>
                <a:gd name="T53" fmla="*/ 500 h 771"/>
                <a:gd name="T54" fmla="*/ 173 w 555"/>
                <a:gd name="T55" fmla="*/ 771 h 771"/>
                <a:gd name="T56" fmla="*/ 0 w 555"/>
                <a:gd name="T57" fmla="*/ 16 h 771"/>
                <a:gd name="T58" fmla="*/ 62 w 555"/>
                <a:gd name="T59" fmla="*/ 7 h 771"/>
                <a:gd name="T60" fmla="*/ 139 w 555"/>
                <a:gd name="T61" fmla="*/ 2 h 771"/>
                <a:gd name="T62" fmla="*/ 237 w 555"/>
                <a:gd name="T63" fmla="*/ 0 h 7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5" h="771">
                  <a:moveTo>
                    <a:pt x="245" y="131"/>
                  </a:moveTo>
                  <a:lnTo>
                    <a:pt x="221" y="131"/>
                  </a:lnTo>
                  <a:lnTo>
                    <a:pt x="201" y="132"/>
                  </a:lnTo>
                  <a:lnTo>
                    <a:pt x="185" y="134"/>
                  </a:lnTo>
                  <a:lnTo>
                    <a:pt x="173" y="137"/>
                  </a:lnTo>
                  <a:lnTo>
                    <a:pt x="173" y="363"/>
                  </a:lnTo>
                  <a:lnTo>
                    <a:pt x="189" y="366"/>
                  </a:lnTo>
                  <a:lnTo>
                    <a:pt x="208" y="367"/>
                  </a:lnTo>
                  <a:lnTo>
                    <a:pt x="231" y="368"/>
                  </a:lnTo>
                  <a:lnTo>
                    <a:pt x="264" y="366"/>
                  </a:lnTo>
                  <a:lnTo>
                    <a:pt x="294" y="359"/>
                  </a:lnTo>
                  <a:lnTo>
                    <a:pt x="320" y="350"/>
                  </a:lnTo>
                  <a:lnTo>
                    <a:pt x="342" y="335"/>
                  </a:lnTo>
                  <a:lnTo>
                    <a:pt x="359" y="317"/>
                  </a:lnTo>
                  <a:lnTo>
                    <a:pt x="371" y="296"/>
                  </a:lnTo>
                  <a:lnTo>
                    <a:pt x="379" y="271"/>
                  </a:lnTo>
                  <a:lnTo>
                    <a:pt x="382" y="243"/>
                  </a:lnTo>
                  <a:lnTo>
                    <a:pt x="380" y="218"/>
                  </a:lnTo>
                  <a:lnTo>
                    <a:pt x="372" y="196"/>
                  </a:lnTo>
                  <a:lnTo>
                    <a:pt x="362" y="176"/>
                  </a:lnTo>
                  <a:lnTo>
                    <a:pt x="346" y="161"/>
                  </a:lnTo>
                  <a:lnTo>
                    <a:pt x="327" y="148"/>
                  </a:lnTo>
                  <a:lnTo>
                    <a:pt x="303" y="138"/>
                  </a:lnTo>
                  <a:lnTo>
                    <a:pt x="276" y="132"/>
                  </a:lnTo>
                  <a:lnTo>
                    <a:pt x="245" y="131"/>
                  </a:lnTo>
                  <a:close/>
                  <a:moveTo>
                    <a:pt x="237" y="0"/>
                  </a:moveTo>
                  <a:lnTo>
                    <a:pt x="280" y="1"/>
                  </a:lnTo>
                  <a:lnTo>
                    <a:pt x="321" y="5"/>
                  </a:lnTo>
                  <a:lnTo>
                    <a:pt x="359" y="11"/>
                  </a:lnTo>
                  <a:lnTo>
                    <a:pt x="391" y="20"/>
                  </a:lnTo>
                  <a:lnTo>
                    <a:pt x="422" y="31"/>
                  </a:lnTo>
                  <a:lnTo>
                    <a:pt x="449" y="45"/>
                  </a:lnTo>
                  <a:lnTo>
                    <a:pt x="472" y="62"/>
                  </a:lnTo>
                  <a:lnTo>
                    <a:pt x="495" y="83"/>
                  </a:lnTo>
                  <a:lnTo>
                    <a:pt x="516" y="108"/>
                  </a:lnTo>
                  <a:lnTo>
                    <a:pt x="533" y="136"/>
                  </a:lnTo>
                  <a:lnTo>
                    <a:pt x="544" y="168"/>
                  </a:lnTo>
                  <a:lnTo>
                    <a:pt x="553" y="201"/>
                  </a:lnTo>
                  <a:lnTo>
                    <a:pt x="555" y="238"/>
                  </a:lnTo>
                  <a:lnTo>
                    <a:pt x="553" y="275"/>
                  </a:lnTo>
                  <a:lnTo>
                    <a:pt x="546" y="310"/>
                  </a:lnTo>
                  <a:lnTo>
                    <a:pt x="537" y="341"/>
                  </a:lnTo>
                  <a:lnTo>
                    <a:pt x="523" y="371"/>
                  </a:lnTo>
                  <a:lnTo>
                    <a:pt x="505" y="397"/>
                  </a:lnTo>
                  <a:lnTo>
                    <a:pt x="484" y="420"/>
                  </a:lnTo>
                  <a:lnTo>
                    <a:pt x="457" y="442"/>
                  </a:lnTo>
                  <a:lnTo>
                    <a:pt x="426" y="461"/>
                  </a:lnTo>
                  <a:lnTo>
                    <a:pt x="393" y="476"/>
                  </a:lnTo>
                  <a:lnTo>
                    <a:pt x="356" y="486"/>
                  </a:lnTo>
                  <a:lnTo>
                    <a:pt x="317" y="494"/>
                  </a:lnTo>
                  <a:lnTo>
                    <a:pt x="276" y="500"/>
                  </a:lnTo>
                  <a:lnTo>
                    <a:pt x="232" y="501"/>
                  </a:lnTo>
                  <a:lnTo>
                    <a:pt x="211" y="501"/>
                  </a:lnTo>
                  <a:lnTo>
                    <a:pt x="191" y="500"/>
                  </a:lnTo>
                  <a:lnTo>
                    <a:pt x="173" y="498"/>
                  </a:lnTo>
                  <a:lnTo>
                    <a:pt x="173" y="771"/>
                  </a:lnTo>
                  <a:lnTo>
                    <a:pt x="0" y="771"/>
                  </a:lnTo>
                  <a:lnTo>
                    <a:pt x="0" y="16"/>
                  </a:lnTo>
                  <a:lnTo>
                    <a:pt x="29" y="11"/>
                  </a:lnTo>
                  <a:lnTo>
                    <a:pt x="62" y="7"/>
                  </a:lnTo>
                  <a:lnTo>
                    <a:pt x="99" y="4"/>
                  </a:lnTo>
                  <a:lnTo>
                    <a:pt x="139" y="2"/>
                  </a:lnTo>
                  <a:lnTo>
                    <a:pt x="186" y="1"/>
                  </a:lnTo>
                  <a:lnTo>
                    <a:pt x="2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5" name="Freeform 474"/>
            <p:cNvSpPr>
              <a:spLocks noEditPoints="1"/>
            </p:cNvSpPr>
            <p:nvPr/>
          </p:nvSpPr>
          <p:spPr bwMode="auto">
            <a:xfrm>
              <a:off x="6679" y="1366"/>
              <a:ext cx="179" cy="178"/>
            </a:xfrm>
            <a:custGeom>
              <a:avLst/>
              <a:gdLst>
                <a:gd name="T0" fmla="*/ 192 w 1257"/>
                <a:gd name="T1" fmla="*/ 158 h 1246"/>
                <a:gd name="T2" fmla="*/ 167 w 1257"/>
                <a:gd name="T3" fmla="*/ 177 h 1246"/>
                <a:gd name="T4" fmla="*/ 156 w 1257"/>
                <a:gd name="T5" fmla="*/ 208 h 1246"/>
                <a:gd name="T6" fmla="*/ 159 w 1257"/>
                <a:gd name="T7" fmla="*/ 1055 h 1246"/>
                <a:gd name="T8" fmla="*/ 178 w 1257"/>
                <a:gd name="T9" fmla="*/ 1081 h 1246"/>
                <a:gd name="T10" fmla="*/ 209 w 1257"/>
                <a:gd name="T11" fmla="*/ 1092 h 1246"/>
                <a:gd name="T12" fmla="*/ 1065 w 1257"/>
                <a:gd name="T13" fmla="*/ 1090 h 1246"/>
                <a:gd name="T14" fmla="*/ 1090 w 1257"/>
                <a:gd name="T15" fmla="*/ 1070 h 1246"/>
                <a:gd name="T16" fmla="*/ 1101 w 1257"/>
                <a:gd name="T17" fmla="*/ 1039 h 1246"/>
                <a:gd name="T18" fmla="*/ 1098 w 1257"/>
                <a:gd name="T19" fmla="*/ 192 h 1246"/>
                <a:gd name="T20" fmla="*/ 1080 w 1257"/>
                <a:gd name="T21" fmla="*/ 165 h 1246"/>
                <a:gd name="T22" fmla="*/ 1048 w 1257"/>
                <a:gd name="T23" fmla="*/ 156 h 1246"/>
                <a:gd name="T24" fmla="*/ 197 w 1257"/>
                <a:gd name="T25" fmla="*/ 0 h 1246"/>
                <a:gd name="T26" fmla="*/ 1095 w 1257"/>
                <a:gd name="T27" fmla="*/ 4 h 1246"/>
                <a:gd name="T28" fmla="*/ 1159 w 1257"/>
                <a:gd name="T29" fmla="*/ 28 h 1246"/>
                <a:gd name="T30" fmla="*/ 1211 w 1257"/>
                <a:gd name="T31" fmla="*/ 71 h 1246"/>
                <a:gd name="T32" fmla="*/ 1245 w 1257"/>
                <a:gd name="T33" fmla="*/ 129 h 1246"/>
                <a:gd name="T34" fmla="*/ 1257 w 1257"/>
                <a:gd name="T35" fmla="*/ 197 h 1246"/>
                <a:gd name="T36" fmla="*/ 1254 w 1257"/>
                <a:gd name="T37" fmla="*/ 1085 h 1246"/>
                <a:gd name="T38" fmla="*/ 1230 w 1257"/>
                <a:gd name="T39" fmla="*/ 1149 h 1246"/>
                <a:gd name="T40" fmla="*/ 1187 w 1257"/>
                <a:gd name="T41" fmla="*/ 1200 h 1246"/>
                <a:gd name="T42" fmla="*/ 1129 w 1257"/>
                <a:gd name="T43" fmla="*/ 1233 h 1246"/>
                <a:gd name="T44" fmla="*/ 1060 w 1257"/>
                <a:gd name="T45" fmla="*/ 1246 h 1246"/>
                <a:gd name="T46" fmla="*/ 161 w 1257"/>
                <a:gd name="T47" fmla="*/ 1243 h 1246"/>
                <a:gd name="T48" fmla="*/ 98 w 1257"/>
                <a:gd name="T49" fmla="*/ 1220 h 1246"/>
                <a:gd name="T50" fmla="*/ 47 w 1257"/>
                <a:gd name="T51" fmla="*/ 1177 h 1246"/>
                <a:gd name="T52" fmla="*/ 13 w 1257"/>
                <a:gd name="T53" fmla="*/ 1119 h 1246"/>
                <a:gd name="T54" fmla="*/ 0 w 1257"/>
                <a:gd name="T55" fmla="*/ 1051 h 1246"/>
                <a:gd name="T56" fmla="*/ 3 w 1257"/>
                <a:gd name="T57" fmla="*/ 161 h 1246"/>
                <a:gd name="T58" fmla="*/ 27 w 1257"/>
                <a:gd name="T59" fmla="*/ 98 h 1246"/>
                <a:gd name="T60" fmla="*/ 70 w 1257"/>
                <a:gd name="T61" fmla="*/ 47 h 1246"/>
                <a:gd name="T62" fmla="*/ 128 w 1257"/>
                <a:gd name="T63" fmla="*/ 13 h 1246"/>
                <a:gd name="T64" fmla="*/ 197 w 1257"/>
                <a:gd name="T65" fmla="*/ 0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57" h="1246">
                  <a:moveTo>
                    <a:pt x="209" y="156"/>
                  </a:moveTo>
                  <a:lnTo>
                    <a:pt x="192" y="158"/>
                  </a:lnTo>
                  <a:lnTo>
                    <a:pt x="178" y="165"/>
                  </a:lnTo>
                  <a:lnTo>
                    <a:pt x="167" y="177"/>
                  </a:lnTo>
                  <a:lnTo>
                    <a:pt x="159" y="192"/>
                  </a:lnTo>
                  <a:lnTo>
                    <a:pt x="156" y="208"/>
                  </a:lnTo>
                  <a:lnTo>
                    <a:pt x="156" y="1039"/>
                  </a:lnTo>
                  <a:lnTo>
                    <a:pt x="159" y="1055"/>
                  </a:lnTo>
                  <a:lnTo>
                    <a:pt x="167" y="1070"/>
                  </a:lnTo>
                  <a:lnTo>
                    <a:pt x="178" y="1081"/>
                  </a:lnTo>
                  <a:lnTo>
                    <a:pt x="192" y="1090"/>
                  </a:lnTo>
                  <a:lnTo>
                    <a:pt x="209" y="1092"/>
                  </a:lnTo>
                  <a:lnTo>
                    <a:pt x="1048" y="1092"/>
                  </a:lnTo>
                  <a:lnTo>
                    <a:pt x="1065" y="1090"/>
                  </a:lnTo>
                  <a:lnTo>
                    <a:pt x="1080" y="1081"/>
                  </a:lnTo>
                  <a:lnTo>
                    <a:pt x="1090" y="1070"/>
                  </a:lnTo>
                  <a:lnTo>
                    <a:pt x="1098" y="1055"/>
                  </a:lnTo>
                  <a:lnTo>
                    <a:pt x="1101" y="1039"/>
                  </a:lnTo>
                  <a:lnTo>
                    <a:pt x="1101" y="208"/>
                  </a:lnTo>
                  <a:lnTo>
                    <a:pt x="1098" y="192"/>
                  </a:lnTo>
                  <a:lnTo>
                    <a:pt x="1090" y="177"/>
                  </a:lnTo>
                  <a:lnTo>
                    <a:pt x="1080" y="165"/>
                  </a:lnTo>
                  <a:lnTo>
                    <a:pt x="1065" y="158"/>
                  </a:lnTo>
                  <a:lnTo>
                    <a:pt x="1048" y="156"/>
                  </a:lnTo>
                  <a:lnTo>
                    <a:pt x="209" y="156"/>
                  </a:lnTo>
                  <a:close/>
                  <a:moveTo>
                    <a:pt x="197" y="0"/>
                  </a:moveTo>
                  <a:lnTo>
                    <a:pt x="1060" y="0"/>
                  </a:lnTo>
                  <a:lnTo>
                    <a:pt x="1095" y="4"/>
                  </a:lnTo>
                  <a:lnTo>
                    <a:pt x="1129" y="13"/>
                  </a:lnTo>
                  <a:lnTo>
                    <a:pt x="1159" y="28"/>
                  </a:lnTo>
                  <a:lnTo>
                    <a:pt x="1187" y="47"/>
                  </a:lnTo>
                  <a:lnTo>
                    <a:pt x="1211" y="71"/>
                  </a:lnTo>
                  <a:lnTo>
                    <a:pt x="1230" y="98"/>
                  </a:lnTo>
                  <a:lnTo>
                    <a:pt x="1245" y="129"/>
                  </a:lnTo>
                  <a:lnTo>
                    <a:pt x="1254" y="161"/>
                  </a:lnTo>
                  <a:lnTo>
                    <a:pt x="1257" y="197"/>
                  </a:lnTo>
                  <a:lnTo>
                    <a:pt x="1257" y="1051"/>
                  </a:lnTo>
                  <a:lnTo>
                    <a:pt x="1254" y="1085"/>
                  </a:lnTo>
                  <a:lnTo>
                    <a:pt x="1245" y="1119"/>
                  </a:lnTo>
                  <a:lnTo>
                    <a:pt x="1230" y="1149"/>
                  </a:lnTo>
                  <a:lnTo>
                    <a:pt x="1211" y="1177"/>
                  </a:lnTo>
                  <a:lnTo>
                    <a:pt x="1187" y="1200"/>
                  </a:lnTo>
                  <a:lnTo>
                    <a:pt x="1159" y="1220"/>
                  </a:lnTo>
                  <a:lnTo>
                    <a:pt x="1129" y="1233"/>
                  </a:lnTo>
                  <a:lnTo>
                    <a:pt x="1095" y="1243"/>
                  </a:lnTo>
                  <a:lnTo>
                    <a:pt x="1060" y="1246"/>
                  </a:lnTo>
                  <a:lnTo>
                    <a:pt x="197" y="1246"/>
                  </a:lnTo>
                  <a:lnTo>
                    <a:pt x="161" y="1243"/>
                  </a:lnTo>
                  <a:lnTo>
                    <a:pt x="128" y="1233"/>
                  </a:lnTo>
                  <a:lnTo>
                    <a:pt x="98" y="1220"/>
                  </a:lnTo>
                  <a:lnTo>
                    <a:pt x="70" y="1200"/>
                  </a:lnTo>
                  <a:lnTo>
                    <a:pt x="47" y="1177"/>
                  </a:lnTo>
                  <a:lnTo>
                    <a:pt x="27" y="1149"/>
                  </a:lnTo>
                  <a:lnTo>
                    <a:pt x="13" y="1119"/>
                  </a:lnTo>
                  <a:lnTo>
                    <a:pt x="3" y="1085"/>
                  </a:lnTo>
                  <a:lnTo>
                    <a:pt x="0" y="1051"/>
                  </a:lnTo>
                  <a:lnTo>
                    <a:pt x="0" y="197"/>
                  </a:lnTo>
                  <a:lnTo>
                    <a:pt x="3" y="161"/>
                  </a:lnTo>
                  <a:lnTo>
                    <a:pt x="13" y="129"/>
                  </a:lnTo>
                  <a:lnTo>
                    <a:pt x="27" y="98"/>
                  </a:lnTo>
                  <a:lnTo>
                    <a:pt x="47" y="71"/>
                  </a:lnTo>
                  <a:lnTo>
                    <a:pt x="70" y="47"/>
                  </a:lnTo>
                  <a:lnTo>
                    <a:pt x="98" y="28"/>
                  </a:lnTo>
                  <a:lnTo>
                    <a:pt x="128" y="13"/>
                  </a:lnTo>
                  <a:lnTo>
                    <a:pt x="161" y="4"/>
                  </a:lnTo>
                  <a:lnTo>
                    <a:pt x="1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" name="Freeform 475"/>
            <p:cNvSpPr>
              <a:spLocks noEditPoints="1"/>
            </p:cNvSpPr>
            <p:nvPr/>
          </p:nvSpPr>
          <p:spPr bwMode="auto">
            <a:xfrm>
              <a:off x="6744" y="1690"/>
              <a:ext cx="98" cy="98"/>
            </a:xfrm>
            <a:custGeom>
              <a:avLst/>
              <a:gdLst>
                <a:gd name="T0" fmla="*/ 320 w 689"/>
                <a:gd name="T1" fmla="*/ 240 h 683"/>
                <a:gd name="T2" fmla="*/ 280 w 689"/>
                <a:gd name="T3" fmla="*/ 260 h 683"/>
                <a:gd name="T4" fmla="*/ 251 w 689"/>
                <a:gd name="T5" fmla="*/ 296 h 683"/>
                <a:gd name="T6" fmla="*/ 241 w 689"/>
                <a:gd name="T7" fmla="*/ 341 h 683"/>
                <a:gd name="T8" fmla="*/ 251 w 689"/>
                <a:gd name="T9" fmla="*/ 386 h 683"/>
                <a:gd name="T10" fmla="*/ 280 w 689"/>
                <a:gd name="T11" fmla="*/ 421 h 683"/>
                <a:gd name="T12" fmla="*/ 320 w 689"/>
                <a:gd name="T13" fmla="*/ 441 h 683"/>
                <a:gd name="T14" fmla="*/ 368 w 689"/>
                <a:gd name="T15" fmla="*/ 441 h 683"/>
                <a:gd name="T16" fmla="*/ 409 w 689"/>
                <a:gd name="T17" fmla="*/ 421 h 683"/>
                <a:gd name="T18" fmla="*/ 438 w 689"/>
                <a:gd name="T19" fmla="*/ 386 h 683"/>
                <a:gd name="T20" fmla="*/ 449 w 689"/>
                <a:gd name="T21" fmla="*/ 341 h 683"/>
                <a:gd name="T22" fmla="*/ 438 w 689"/>
                <a:gd name="T23" fmla="*/ 296 h 683"/>
                <a:gd name="T24" fmla="*/ 409 w 689"/>
                <a:gd name="T25" fmla="*/ 260 h 683"/>
                <a:gd name="T26" fmla="*/ 368 w 689"/>
                <a:gd name="T27" fmla="*/ 240 h 683"/>
                <a:gd name="T28" fmla="*/ 345 w 689"/>
                <a:gd name="T29" fmla="*/ 0 h 683"/>
                <a:gd name="T30" fmla="*/ 436 w 689"/>
                <a:gd name="T31" fmla="*/ 12 h 683"/>
                <a:gd name="T32" fmla="*/ 519 w 689"/>
                <a:gd name="T33" fmla="*/ 46 h 683"/>
                <a:gd name="T34" fmla="*/ 589 w 689"/>
                <a:gd name="T35" fmla="*/ 100 h 683"/>
                <a:gd name="T36" fmla="*/ 643 w 689"/>
                <a:gd name="T37" fmla="*/ 169 h 683"/>
                <a:gd name="T38" fmla="*/ 678 w 689"/>
                <a:gd name="T39" fmla="*/ 250 h 683"/>
                <a:gd name="T40" fmla="*/ 689 w 689"/>
                <a:gd name="T41" fmla="*/ 341 h 683"/>
                <a:gd name="T42" fmla="*/ 678 w 689"/>
                <a:gd name="T43" fmla="*/ 432 h 683"/>
                <a:gd name="T44" fmla="*/ 643 w 689"/>
                <a:gd name="T45" fmla="*/ 514 h 683"/>
                <a:gd name="T46" fmla="*/ 589 w 689"/>
                <a:gd name="T47" fmla="*/ 583 h 683"/>
                <a:gd name="T48" fmla="*/ 519 w 689"/>
                <a:gd name="T49" fmla="*/ 636 h 683"/>
                <a:gd name="T50" fmla="*/ 436 w 689"/>
                <a:gd name="T51" fmla="*/ 671 h 683"/>
                <a:gd name="T52" fmla="*/ 345 w 689"/>
                <a:gd name="T53" fmla="*/ 683 h 683"/>
                <a:gd name="T54" fmla="*/ 254 w 689"/>
                <a:gd name="T55" fmla="*/ 671 h 683"/>
                <a:gd name="T56" fmla="*/ 171 w 689"/>
                <a:gd name="T57" fmla="*/ 636 h 683"/>
                <a:gd name="T58" fmla="*/ 101 w 689"/>
                <a:gd name="T59" fmla="*/ 583 h 683"/>
                <a:gd name="T60" fmla="*/ 47 w 689"/>
                <a:gd name="T61" fmla="*/ 514 h 683"/>
                <a:gd name="T62" fmla="*/ 12 w 689"/>
                <a:gd name="T63" fmla="*/ 432 h 683"/>
                <a:gd name="T64" fmla="*/ 0 w 689"/>
                <a:gd name="T65" fmla="*/ 341 h 683"/>
                <a:gd name="T66" fmla="*/ 12 w 689"/>
                <a:gd name="T67" fmla="*/ 250 h 683"/>
                <a:gd name="T68" fmla="*/ 47 w 689"/>
                <a:gd name="T69" fmla="*/ 169 h 683"/>
                <a:gd name="T70" fmla="*/ 101 w 689"/>
                <a:gd name="T71" fmla="*/ 100 h 683"/>
                <a:gd name="T72" fmla="*/ 171 w 689"/>
                <a:gd name="T73" fmla="*/ 46 h 683"/>
                <a:gd name="T74" fmla="*/ 252 w 689"/>
                <a:gd name="T75" fmla="*/ 12 h 683"/>
                <a:gd name="T76" fmla="*/ 345 w 689"/>
                <a:gd name="T77" fmla="*/ 0 h 6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89" h="683">
                  <a:moveTo>
                    <a:pt x="345" y="238"/>
                  </a:moveTo>
                  <a:lnTo>
                    <a:pt x="320" y="240"/>
                  </a:lnTo>
                  <a:lnTo>
                    <a:pt x="299" y="249"/>
                  </a:lnTo>
                  <a:lnTo>
                    <a:pt x="280" y="260"/>
                  </a:lnTo>
                  <a:lnTo>
                    <a:pt x="263" y="277"/>
                  </a:lnTo>
                  <a:lnTo>
                    <a:pt x="251" y="296"/>
                  </a:lnTo>
                  <a:lnTo>
                    <a:pt x="243" y="317"/>
                  </a:lnTo>
                  <a:lnTo>
                    <a:pt x="241" y="341"/>
                  </a:lnTo>
                  <a:lnTo>
                    <a:pt x="243" y="364"/>
                  </a:lnTo>
                  <a:lnTo>
                    <a:pt x="251" y="386"/>
                  </a:lnTo>
                  <a:lnTo>
                    <a:pt x="263" y="405"/>
                  </a:lnTo>
                  <a:lnTo>
                    <a:pt x="280" y="421"/>
                  </a:lnTo>
                  <a:lnTo>
                    <a:pt x="299" y="434"/>
                  </a:lnTo>
                  <a:lnTo>
                    <a:pt x="320" y="441"/>
                  </a:lnTo>
                  <a:lnTo>
                    <a:pt x="345" y="444"/>
                  </a:lnTo>
                  <a:lnTo>
                    <a:pt x="368" y="441"/>
                  </a:lnTo>
                  <a:lnTo>
                    <a:pt x="390" y="434"/>
                  </a:lnTo>
                  <a:lnTo>
                    <a:pt x="409" y="421"/>
                  </a:lnTo>
                  <a:lnTo>
                    <a:pt x="426" y="405"/>
                  </a:lnTo>
                  <a:lnTo>
                    <a:pt x="438" y="386"/>
                  </a:lnTo>
                  <a:lnTo>
                    <a:pt x="447" y="364"/>
                  </a:lnTo>
                  <a:lnTo>
                    <a:pt x="449" y="341"/>
                  </a:lnTo>
                  <a:lnTo>
                    <a:pt x="447" y="317"/>
                  </a:lnTo>
                  <a:lnTo>
                    <a:pt x="438" y="296"/>
                  </a:lnTo>
                  <a:lnTo>
                    <a:pt x="426" y="277"/>
                  </a:lnTo>
                  <a:lnTo>
                    <a:pt x="409" y="260"/>
                  </a:lnTo>
                  <a:lnTo>
                    <a:pt x="390" y="249"/>
                  </a:lnTo>
                  <a:lnTo>
                    <a:pt x="368" y="240"/>
                  </a:lnTo>
                  <a:lnTo>
                    <a:pt x="345" y="238"/>
                  </a:lnTo>
                  <a:close/>
                  <a:moveTo>
                    <a:pt x="345" y="0"/>
                  </a:moveTo>
                  <a:lnTo>
                    <a:pt x="391" y="3"/>
                  </a:lnTo>
                  <a:lnTo>
                    <a:pt x="436" y="12"/>
                  </a:lnTo>
                  <a:lnTo>
                    <a:pt x="478" y="26"/>
                  </a:lnTo>
                  <a:lnTo>
                    <a:pt x="519" y="46"/>
                  </a:lnTo>
                  <a:lnTo>
                    <a:pt x="556" y="70"/>
                  </a:lnTo>
                  <a:lnTo>
                    <a:pt x="589" y="100"/>
                  </a:lnTo>
                  <a:lnTo>
                    <a:pt x="617" y="132"/>
                  </a:lnTo>
                  <a:lnTo>
                    <a:pt x="643" y="169"/>
                  </a:lnTo>
                  <a:lnTo>
                    <a:pt x="663" y="208"/>
                  </a:lnTo>
                  <a:lnTo>
                    <a:pt x="678" y="250"/>
                  </a:lnTo>
                  <a:lnTo>
                    <a:pt x="686" y="295"/>
                  </a:lnTo>
                  <a:lnTo>
                    <a:pt x="689" y="341"/>
                  </a:lnTo>
                  <a:lnTo>
                    <a:pt x="686" y="388"/>
                  </a:lnTo>
                  <a:lnTo>
                    <a:pt x="678" y="432"/>
                  </a:lnTo>
                  <a:lnTo>
                    <a:pt x="663" y="474"/>
                  </a:lnTo>
                  <a:lnTo>
                    <a:pt x="643" y="514"/>
                  </a:lnTo>
                  <a:lnTo>
                    <a:pt x="617" y="550"/>
                  </a:lnTo>
                  <a:lnTo>
                    <a:pt x="589" y="583"/>
                  </a:lnTo>
                  <a:lnTo>
                    <a:pt x="556" y="611"/>
                  </a:lnTo>
                  <a:lnTo>
                    <a:pt x="519" y="636"/>
                  </a:lnTo>
                  <a:lnTo>
                    <a:pt x="478" y="656"/>
                  </a:lnTo>
                  <a:lnTo>
                    <a:pt x="436" y="671"/>
                  </a:lnTo>
                  <a:lnTo>
                    <a:pt x="391" y="679"/>
                  </a:lnTo>
                  <a:lnTo>
                    <a:pt x="345" y="683"/>
                  </a:lnTo>
                  <a:lnTo>
                    <a:pt x="298" y="679"/>
                  </a:lnTo>
                  <a:lnTo>
                    <a:pt x="254" y="671"/>
                  </a:lnTo>
                  <a:lnTo>
                    <a:pt x="210" y="656"/>
                  </a:lnTo>
                  <a:lnTo>
                    <a:pt x="171" y="636"/>
                  </a:lnTo>
                  <a:lnTo>
                    <a:pt x="134" y="611"/>
                  </a:lnTo>
                  <a:lnTo>
                    <a:pt x="101" y="583"/>
                  </a:lnTo>
                  <a:lnTo>
                    <a:pt x="72" y="550"/>
                  </a:lnTo>
                  <a:lnTo>
                    <a:pt x="47" y="514"/>
                  </a:lnTo>
                  <a:lnTo>
                    <a:pt x="27" y="474"/>
                  </a:lnTo>
                  <a:lnTo>
                    <a:pt x="12" y="432"/>
                  </a:lnTo>
                  <a:lnTo>
                    <a:pt x="3" y="388"/>
                  </a:lnTo>
                  <a:lnTo>
                    <a:pt x="0" y="341"/>
                  </a:lnTo>
                  <a:lnTo>
                    <a:pt x="3" y="295"/>
                  </a:lnTo>
                  <a:lnTo>
                    <a:pt x="12" y="250"/>
                  </a:lnTo>
                  <a:lnTo>
                    <a:pt x="27" y="208"/>
                  </a:lnTo>
                  <a:lnTo>
                    <a:pt x="47" y="169"/>
                  </a:lnTo>
                  <a:lnTo>
                    <a:pt x="71" y="132"/>
                  </a:lnTo>
                  <a:lnTo>
                    <a:pt x="101" y="100"/>
                  </a:lnTo>
                  <a:lnTo>
                    <a:pt x="134" y="70"/>
                  </a:lnTo>
                  <a:lnTo>
                    <a:pt x="171" y="46"/>
                  </a:lnTo>
                  <a:lnTo>
                    <a:pt x="210" y="26"/>
                  </a:lnTo>
                  <a:lnTo>
                    <a:pt x="252" y="12"/>
                  </a:lnTo>
                  <a:lnTo>
                    <a:pt x="298" y="3"/>
                  </a:lnTo>
                  <a:lnTo>
                    <a:pt x="3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7" name="Freeform 476"/>
            <p:cNvSpPr>
              <a:spLocks noEditPoints="1"/>
            </p:cNvSpPr>
            <p:nvPr/>
          </p:nvSpPr>
          <p:spPr bwMode="auto">
            <a:xfrm>
              <a:off x="6676" y="1558"/>
              <a:ext cx="484" cy="187"/>
            </a:xfrm>
            <a:custGeom>
              <a:avLst/>
              <a:gdLst>
                <a:gd name="T0" fmla="*/ 2712 w 3387"/>
                <a:gd name="T1" fmla="*/ 401 h 1309"/>
                <a:gd name="T2" fmla="*/ 2448 w 3387"/>
                <a:gd name="T3" fmla="*/ 181 h 1309"/>
                <a:gd name="T4" fmla="*/ 1691 w 3387"/>
                <a:gd name="T5" fmla="*/ 178 h 1309"/>
                <a:gd name="T6" fmla="*/ 1509 w 3387"/>
                <a:gd name="T7" fmla="*/ 204 h 1309"/>
                <a:gd name="T8" fmla="*/ 1343 w 3387"/>
                <a:gd name="T9" fmla="*/ 281 h 1309"/>
                <a:gd name="T10" fmla="*/ 2172 w 3387"/>
                <a:gd name="T11" fmla="*/ 428 h 1309"/>
                <a:gd name="T12" fmla="*/ 1674 w 3387"/>
                <a:gd name="T13" fmla="*/ 0 h 1309"/>
                <a:gd name="T14" fmla="*/ 2512 w 3387"/>
                <a:gd name="T15" fmla="*/ 8 h 1309"/>
                <a:gd name="T16" fmla="*/ 2588 w 3387"/>
                <a:gd name="T17" fmla="*/ 50 h 1309"/>
                <a:gd name="T18" fmla="*/ 3129 w 3387"/>
                <a:gd name="T19" fmla="*/ 387 h 1309"/>
                <a:gd name="T20" fmla="*/ 3214 w 3387"/>
                <a:gd name="T21" fmla="*/ 425 h 1309"/>
                <a:gd name="T22" fmla="*/ 3266 w 3387"/>
                <a:gd name="T23" fmla="*/ 501 h 1309"/>
                <a:gd name="T24" fmla="*/ 3347 w 3387"/>
                <a:gd name="T25" fmla="*/ 990 h 1309"/>
                <a:gd name="T26" fmla="*/ 3383 w 3387"/>
                <a:gd name="T27" fmla="*/ 1026 h 1309"/>
                <a:gd name="T28" fmla="*/ 3383 w 3387"/>
                <a:gd name="T29" fmla="*/ 1270 h 1309"/>
                <a:gd name="T30" fmla="*/ 3347 w 3387"/>
                <a:gd name="T31" fmla="*/ 1306 h 1309"/>
                <a:gd name="T32" fmla="*/ 3024 w 3387"/>
                <a:gd name="T33" fmla="*/ 1288 h 1309"/>
                <a:gd name="T34" fmla="*/ 3014 w 3387"/>
                <a:gd name="T35" fmla="*/ 1169 h 1309"/>
                <a:gd name="T36" fmla="*/ 2958 w 3387"/>
                <a:gd name="T37" fmla="*/ 1037 h 1309"/>
                <a:gd name="T38" fmla="*/ 2863 w 3387"/>
                <a:gd name="T39" fmla="*/ 932 h 1309"/>
                <a:gd name="T40" fmla="*/ 2737 w 3387"/>
                <a:gd name="T41" fmla="*/ 863 h 1309"/>
                <a:gd name="T42" fmla="*/ 2591 w 3387"/>
                <a:gd name="T43" fmla="*/ 838 h 1309"/>
                <a:gd name="T44" fmla="*/ 2445 w 3387"/>
                <a:gd name="T45" fmla="*/ 863 h 1309"/>
                <a:gd name="T46" fmla="*/ 2320 w 3387"/>
                <a:gd name="T47" fmla="*/ 932 h 1309"/>
                <a:gd name="T48" fmla="*/ 2225 w 3387"/>
                <a:gd name="T49" fmla="*/ 1037 h 1309"/>
                <a:gd name="T50" fmla="*/ 2169 w 3387"/>
                <a:gd name="T51" fmla="*/ 1169 h 1309"/>
                <a:gd name="T52" fmla="*/ 2159 w 3387"/>
                <a:gd name="T53" fmla="*/ 1288 h 1309"/>
                <a:gd name="T54" fmla="*/ 1249 w 3387"/>
                <a:gd name="T55" fmla="*/ 1288 h 1309"/>
                <a:gd name="T56" fmla="*/ 1240 w 3387"/>
                <a:gd name="T57" fmla="*/ 1169 h 1309"/>
                <a:gd name="T58" fmla="*/ 1184 w 3387"/>
                <a:gd name="T59" fmla="*/ 1037 h 1309"/>
                <a:gd name="T60" fmla="*/ 1089 w 3387"/>
                <a:gd name="T61" fmla="*/ 932 h 1309"/>
                <a:gd name="T62" fmla="*/ 964 w 3387"/>
                <a:gd name="T63" fmla="*/ 863 h 1309"/>
                <a:gd name="T64" fmla="*/ 818 w 3387"/>
                <a:gd name="T65" fmla="*/ 838 h 1309"/>
                <a:gd name="T66" fmla="*/ 671 w 3387"/>
                <a:gd name="T67" fmla="*/ 863 h 1309"/>
                <a:gd name="T68" fmla="*/ 546 w 3387"/>
                <a:gd name="T69" fmla="*/ 932 h 1309"/>
                <a:gd name="T70" fmla="*/ 451 w 3387"/>
                <a:gd name="T71" fmla="*/ 1037 h 1309"/>
                <a:gd name="T72" fmla="*/ 395 w 3387"/>
                <a:gd name="T73" fmla="*/ 1169 h 1309"/>
                <a:gd name="T74" fmla="*/ 385 w 3387"/>
                <a:gd name="T75" fmla="*/ 1288 h 1309"/>
                <a:gd name="T76" fmla="*/ 39 w 3387"/>
                <a:gd name="T77" fmla="*/ 1306 h 1309"/>
                <a:gd name="T78" fmla="*/ 3 w 3387"/>
                <a:gd name="T79" fmla="*/ 1270 h 1309"/>
                <a:gd name="T80" fmla="*/ 2 w 3387"/>
                <a:gd name="T81" fmla="*/ 1017 h 1309"/>
                <a:gd name="T82" fmla="*/ 31 w 3387"/>
                <a:gd name="T83" fmla="*/ 989 h 1309"/>
                <a:gd name="T84" fmla="*/ 47 w 3387"/>
                <a:gd name="T85" fmla="*/ 793 h 1309"/>
                <a:gd name="T86" fmla="*/ 81 w 3387"/>
                <a:gd name="T87" fmla="*/ 717 h 1309"/>
                <a:gd name="T88" fmla="*/ 145 w 3387"/>
                <a:gd name="T89" fmla="*/ 668 h 1309"/>
                <a:gd name="T90" fmla="*/ 1192 w 3387"/>
                <a:gd name="T91" fmla="*/ 167 h 1309"/>
                <a:gd name="T92" fmla="*/ 1359 w 3387"/>
                <a:gd name="T93" fmla="*/ 66 h 1309"/>
                <a:gd name="T94" fmla="*/ 1544 w 3387"/>
                <a:gd name="T95" fmla="*/ 10 h 1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387" h="1309">
                  <a:moveTo>
                    <a:pt x="2352" y="178"/>
                  </a:moveTo>
                  <a:lnTo>
                    <a:pt x="2352" y="420"/>
                  </a:lnTo>
                  <a:lnTo>
                    <a:pt x="2712" y="401"/>
                  </a:lnTo>
                  <a:lnTo>
                    <a:pt x="2490" y="203"/>
                  </a:lnTo>
                  <a:lnTo>
                    <a:pt x="2470" y="190"/>
                  </a:lnTo>
                  <a:lnTo>
                    <a:pt x="2448" y="181"/>
                  </a:lnTo>
                  <a:lnTo>
                    <a:pt x="2423" y="178"/>
                  </a:lnTo>
                  <a:lnTo>
                    <a:pt x="2352" y="178"/>
                  </a:lnTo>
                  <a:close/>
                  <a:moveTo>
                    <a:pt x="1691" y="178"/>
                  </a:moveTo>
                  <a:lnTo>
                    <a:pt x="1629" y="181"/>
                  </a:lnTo>
                  <a:lnTo>
                    <a:pt x="1569" y="190"/>
                  </a:lnTo>
                  <a:lnTo>
                    <a:pt x="1509" y="204"/>
                  </a:lnTo>
                  <a:lnTo>
                    <a:pt x="1451" y="224"/>
                  </a:lnTo>
                  <a:lnTo>
                    <a:pt x="1396" y="251"/>
                  </a:lnTo>
                  <a:lnTo>
                    <a:pt x="1343" y="281"/>
                  </a:lnTo>
                  <a:lnTo>
                    <a:pt x="1292" y="318"/>
                  </a:lnTo>
                  <a:lnTo>
                    <a:pt x="1084" y="483"/>
                  </a:lnTo>
                  <a:lnTo>
                    <a:pt x="2172" y="428"/>
                  </a:lnTo>
                  <a:lnTo>
                    <a:pt x="2172" y="178"/>
                  </a:lnTo>
                  <a:lnTo>
                    <a:pt x="1691" y="178"/>
                  </a:lnTo>
                  <a:close/>
                  <a:moveTo>
                    <a:pt x="1674" y="0"/>
                  </a:moveTo>
                  <a:lnTo>
                    <a:pt x="2453" y="0"/>
                  </a:lnTo>
                  <a:lnTo>
                    <a:pt x="2483" y="2"/>
                  </a:lnTo>
                  <a:lnTo>
                    <a:pt x="2512" y="8"/>
                  </a:lnTo>
                  <a:lnTo>
                    <a:pt x="2539" y="19"/>
                  </a:lnTo>
                  <a:lnTo>
                    <a:pt x="2565" y="32"/>
                  </a:lnTo>
                  <a:lnTo>
                    <a:pt x="2588" y="50"/>
                  </a:lnTo>
                  <a:lnTo>
                    <a:pt x="2972" y="392"/>
                  </a:lnTo>
                  <a:lnTo>
                    <a:pt x="3096" y="386"/>
                  </a:lnTo>
                  <a:lnTo>
                    <a:pt x="3129" y="387"/>
                  </a:lnTo>
                  <a:lnTo>
                    <a:pt x="3160" y="395"/>
                  </a:lnTo>
                  <a:lnTo>
                    <a:pt x="3188" y="407"/>
                  </a:lnTo>
                  <a:lnTo>
                    <a:pt x="3214" y="425"/>
                  </a:lnTo>
                  <a:lnTo>
                    <a:pt x="3235" y="447"/>
                  </a:lnTo>
                  <a:lnTo>
                    <a:pt x="3253" y="472"/>
                  </a:lnTo>
                  <a:lnTo>
                    <a:pt x="3266" y="501"/>
                  </a:lnTo>
                  <a:lnTo>
                    <a:pt x="3273" y="532"/>
                  </a:lnTo>
                  <a:lnTo>
                    <a:pt x="3329" y="987"/>
                  </a:lnTo>
                  <a:lnTo>
                    <a:pt x="3347" y="990"/>
                  </a:lnTo>
                  <a:lnTo>
                    <a:pt x="3363" y="998"/>
                  </a:lnTo>
                  <a:lnTo>
                    <a:pt x="3376" y="1010"/>
                  </a:lnTo>
                  <a:lnTo>
                    <a:pt x="3383" y="1026"/>
                  </a:lnTo>
                  <a:lnTo>
                    <a:pt x="3387" y="1045"/>
                  </a:lnTo>
                  <a:lnTo>
                    <a:pt x="3387" y="1253"/>
                  </a:lnTo>
                  <a:lnTo>
                    <a:pt x="3383" y="1270"/>
                  </a:lnTo>
                  <a:lnTo>
                    <a:pt x="3375" y="1286"/>
                  </a:lnTo>
                  <a:lnTo>
                    <a:pt x="3363" y="1299"/>
                  </a:lnTo>
                  <a:lnTo>
                    <a:pt x="3347" y="1306"/>
                  </a:lnTo>
                  <a:lnTo>
                    <a:pt x="3329" y="1309"/>
                  </a:lnTo>
                  <a:lnTo>
                    <a:pt x="3021" y="1309"/>
                  </a:lnTo>
                  <a:lnTo>
                    <a:pt x="3024" y="1288"/>
                  </a:lnTo>
                  <a:lnTo>
                    <a:pt x="3025" y="1267"/>
                  </a:lnTo>
                  <a:lnTo>
                    <a:pt x="3023" y="1217"/>
                  </a:lnTo>
                  <a:lnTo>
                    <a:pt x="3014" y="1169"/>
                  </a:lnTo>
                  <a:lnTo>
                    <a:pt x="3000" y="1122"/>
                  </a:lnTo>
                  <a:lnTo>
                    <a:pt x="2981" y="1078"/>
                  </a:lnTo>
                  <a:lnTo>
                    <a:pt x="2958" y="1037"/>
                  </a:lnTo>
                  <a:lnTo>
                    <a:pt x="2930" y="998"/>
                  </a:lnTo>
                  <a:lnTo>
                    <a:pt x="2899" y="964"/>
                  </a:lnTo>
                  <a:lnTo>
                    <a:pt x="2863" y="932"/>
                  </a:lnTo>
                  <a:lnTo>
                    <a:pt x="2824" y="905"/>
                  </a:lnTo>
                  <a:lnTo>
                    <a:pt x="2782" y="881"/>
                  </a:lnTo>
                  <a:lnTo>
                    <a:pt x="2737" y="863"/>
                  </a:lnTo>
                  <a:lnTo>
                    <a:pt x="2691" y="849"/>
                  </a:lnTo>
                  <a:lnTo>
                    <a:pt x="2642" y="841"/>
                  </a:lnTo>
                  <a:lnTo>
                    <a:pt x="2591" y="838"/>
                  </a:lnTo>
                  <a:lnTo>
                    <a:pt x="2541" y="841"/>
                  </a:lnTo>
                  <a:lnTo>
                    <a:pt x="2491" y="849"/>
                  </a:lnTo>
                  <a:lnTo>
                    <a:pt x="2445" y="863"/>
                  </a:lnTo>
                  <a:lnTo>
                    <a:pt x="2400" y="881"/>
                  </a:lnTo>
                  <a:lnTo>
                    <a:pt x="2359" y="905"/>
                  </a:lnTo>
                  <a:lnTo>
                    <a:pt x="2320" y="932"/>
                  </a:lnTo>
                  <a:lnTo>
                    <a:pt x="2285" y="964"/>
                  </a:lnTo>
                  <a:lnTo>
                    <a:pt x="2253" y="998"/>
                  </a:lnTo>
                  <a:lnTo>
                    <a:pt x="2225" y="1037"/>
                  </a:lnTo>
                  <a:lnTo>
                    <a:pt x="2202" y="1078"/>
                  </a:lnTo>
                  <a:lnTo>
                    <a:pt x="2183" y="1122"/>
                  </a:lnTo>
                  <a:lnTo>
                    <a:pt x="2169" y="1169"/>
                  </a:lnTo>
                  <a:lnTo>
                    <a:pt x="2160" y="1217"/>
                  </a:lnTo>
                  <a:lnTo>
                    <a:pt x="2157" y="1267"/>
                  </a:lnTo>
                  <a:lnTo>
                    <a:pt x="2159" y="1288"/>
                  </a:lnTo>
                  <a:lnTo>
                    <a:pt x="2162" y="1309"/>
                  </a:lnTo>
                  <a:lnTo>
                    <a:pt x="1247" y="1309"/>
                  </a:lnTo>
                  <a:lnTo>
                    <a:pt x="1249" y="1288"/>
                  </a:lnTo>
                  <a:lnTo>
                    <a:pt x="1252" y="1267"/>
                  </a:lnTo>
                  <a:lnTo>
                    <a:pt x="1248" y="1217"/>
                  </a:lnTo>
                  <a:lnTo>
                    <a:pt x="1240" y="1169"/>
                  </a:lnTo>
                  <a:lnTo>
                    <a:pt x="1226" y="1122"/>
                  </a:lnTo>
                  <a:lnTo>
                    <a:pt x="1207" y="1078"/>
                  </a:lnTo>
                  <a:lnTo>
                    <a:pt x="1184" y="1037"/>
                  </a:lnTo>
                  <a:lnTo>
                    <a:pt x="1156" y="998"/>
                  </a:lnTo>
                  <a:lnTo>
                    <a:pt x="1124" y="964"/>
                  </a:lnTo>
                  <a:lnTo>
                    <a:pt x="1089" y="932"/>
                  </a:lnTo>
                  <a:lnTo>
                    <a:pt x="1050" y="905"/>
                  </a:lnTo>
                  <a:lnTo>
                    <a:pt x="1009" y="881"/>
                  </a:lnTo>
                  <a:lnTo>
                    <a:pt x="964" y="863"/>
                  </a:lnTo>
                  <a:lnTo>
                    <a:pt x="917" y="849"/>
                  </a:lnTo>
                  <a:lnTo>
                    <a:pt x="869" y="841"/>
                  </a:lnTo>
                  <a:lnTo>
                    <a:pt x="818" y="838"/>
                  </a:lnTo>
                  <a:lnTo>
                    <a:pt x="767" y="841"/>
                  </a:lnTo>
                  <a:lnTo>
                    <a:pt x="718" y="849"/>
                  </a:lnTo>
                  <a:lnTo>
                    <a:pt x="671" y="863"/>
                  </a:lnTo>
                  <a:lnTo>
                    <a:pt x="627" y="881"/>
                  </a:lnTo>
                  <a:lnTo>
                    <a:pt x="584" y="905"/>
                  </a:lnTo>
                  <a:lnTo>
                    <a:pt x="546" y="932"/>
                  </a:lnTo>
                  <a:lnTo>
                    <a:pt x="510" y="964"/>
                  </a:lnTo>
                  <a:lnTo>
                    <a:pt x="478" y="998"/>
                  </a:lnTo>
                  <a:lnTo>
                    <a:pt x="451" y="1037"/>
                  </a:lnTo>
                  <a:lnTo>
                    <a:pt x="427" y="1078"/>
                  </a:lnTo>
                  <a:lnTo>
                    <a:pt x="408" y="1122"/>
                  </a:lnTo>
                  <a:lnTo>
                    <a:pt x="395" y="1169"/>
                  </a:lnTo>
                  <a:lnTo>
                    <a:pt x="386" y="1217"/>
                  </a:lnTo>
                  <a:lnTo>
                    <a:pt x="383" y="1267"/>
                  </a:lnTo>
                  <a:lnTo>
                    <a:pt x="385" y="1288"/>
                  </a:lnTo>
                  <a:lnTo>
                    <a:pt x="387" y="1309"/>
                  </a:lnTo>
                  <a:lnTo>
                    <a:pt x="57" y="1309"/>
                  </a:lnTo>
                  <a:lnTo>
                    <a:pt x="39" y="1306"/>
                  </a:lnTo>
                  <a:lnTo>
                    <a:pt x="23" y="1299"/>
                  </a:lnTo>
                  <a:lnTo>
                    <a:pt x="11" y="1286"/>
                  </a:lnTo>
                  <a:lnTo>
                    <a:pt x="3" y="1270"/>
                  </a:lnTo>
                  <a:lnTo>
                    <a:pt x="0" y="1253"/>
                  </a:lnTo>
                  <a:lnTo>
                    <a:pt x="0" y="1031"/>
                  </a:lnTo>
                  <a:lnTo>
                    <a:pt x="2" y="1017"/>
                  </a:lnTo>
                  <a:lnTo>
                    <a:pt x="8" y="1005"/>
                  </a:lnTo>
                  <a:lnTo>
                    <a:pt x="18" y="995"/>
                  </a:lnTo>
                  <a:lnTo>
                    <a:pt x="31" y="989"/>
                  </a:lnTo>
                  <a:lnTo>
                    <a:pt x="45" y="987"/>
                  </a:lnTo>
                  <a:lnTo>
                    <a:pt x="45" y="821"/>
                  </a:lnTo>
                  <a:lnTo>
                    <a:pt x="47" y="793"/>
                  </a:lnTo>
                  <a:lnTo>
                    <a:pt x="54" y="765"/>
                  </a:lnTo>
                  <a:lnTo>
                    <a:pt x="66" y="740"/>
                  </a:lnTo>
                  <a:lnTo>
                    <a:pt x="81" y="717"/>
                  </a:lnTo>
                  <a:lnTo>
                    <a:pt x="100" y="697"/>
                  </a:lnTo>
                  <a:lnTo>
                    <a:pt x="121" y="680"/>
                  </a:lnTo>
                  <a:lnTo>
                    <a:pt x="145" y="668"/>
                  </a:lnTo>
                  <a:lnTo>
                    <a:pt x="173" y="658"/>
                  </a:lnTo>
                  <a:lnTo>
                    <a:pt x="757" y="513"/>
                  </a:lnTo>
                  <a:lnTo>
                    <a:pt x="1192" y="167"/>
                  </a:lnTo>
                  <a:lnTo>
                    <a:pt x="1245" y="129"/>
                  </a:lnTo>
                  <a:lnTo>
                    <a:pt x="1301" y="95"/>
                  </a:lnTo>
                  <a:lnTo>
                    <a:pt x="1359" y="66"/>
                  </a:lnTo>
                  <a:lnTo>
                    <a:pt x="1419" y="43"/>
                  </a:lnTo>
                  <a:lnTo>
                    <a:pt x="1481" y="24"/>
                  </a:lnTo>
                  <a:lnTo>
                    <a:pt x="1544" y="10"/>
                  </a:lnTo>
                  <a:lnTo>
                    <a:pt x="1609" y="2"/>
                  </a:lnTo>
                  <a:lnTo>
                    <a:pt x="16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8" name="Freeform 477"/>
            <p:cNvSpPr>
              <a:spLocks noEditPoints="1"/>
            </p:cNvSpPr>
            <p:nvPr/>
          </p:nvSpPr>
          <p:spPr bwMode="auto">
            <a:xfrm>
              <a:off x="6997" y="1690"/>
              <a:ext cx="98" cy="98"/>
            </a:xfrm>
            <a:custGeom>
              <a:avLst/>
              <a:gdLst>
                <a:gd name="T0" fmla="*/ 322 w 690"/>
                <a:gd name="T1" fmla="*/ 240 h 683"/>
                <a:gd name="T2" fmla="*/ 280 w 690"/>
                <a:gd name="T3" fmla="*/ 260 h 683"/>
                <a:gd name="T4" fmla="*/ 252 w 690"/>
                <a:gd name="T5" fmla="*/ 296 h 683"/>
                <a:gd name="T6" fmla="*/ 241 w 690"/>
                <a:gd name="T7" fmla="*/ 341 h 683"/>
                <a:gd name="T8" fmla="*/ 252 w 690"/>
                <a:gd name="T9" fmla="*/ 386 h 683"/>
                <a:gd name="T10" fmla="*/ 280 w 690"/>
                <a:gd name="T11" fmla="*/ 421 h 683"/>
                <a:gd name="T12" fmla="*/ 322 w 690"/>
                <a:gd name="T13" fmla="*/ 441 h 683"/>
                <a:gd name="T14" fmla="*/ 369 w 690"/>
                <a:gd name="T15" fmla="*/ 441 h 683"/>
                <a:gd name="T16" fmla="*/ 411 w 690"/>
                <a:gd name="T17" fmla="*/ 421 h 683"/>
                <a:gd name="T18" fmla="*/ 438 w 690"/>
                <a:gd name="T19" fmla="*/ 386 h 683"/>
                <a:gd name="T20" fmla="*/ 449 w 690"/>
                <a:gd name="T21" fmla="*/ 341 h 683"/>
                <a:gd name="T22" fmla="*/ 438 w 690"/>
                <a:gd name="T23" fmla="*/ 296 h 683"/>
                <a:gd name="T24" fmla="*/ 411 w 690"/>
                <a:gd name="T25" fmla="*/ 260 h 683"/>
                <a:gd name="T26" fmla="*/ 369 w 690"/>
                <a:gd name="T27" fmla="*/ 240 h 683"/>
                <a:gd name="T28" fmla="*/ 346 w 690"/>
                <a:gd name="T29" fmla="*/ 0 h 683"/>
                <a:gd name="T30" fmla="*/ 437 w 690"/>
                <a:gd name="T31" fmla="*/ 12 h 683"/>
                <a:gd name="T32" fmla="*/ 519 w 690"/>
                <a:gd name="T33" fmla="*/ 46 h 683"/>
                <a:gd name="T34" fmla="*/ 589 w 690"/>
                <a:gd name="T35" fmla="*/ 100 h 683"/>
                <a:gd name="T36" fmla="*/ 643 w 690"/>
                <a:gd name="T37" fmla="*/ 169 h 683"/>
                <a:gd name="T38" fmla="*/ 678 w 690"/>
                <a:gd name="T39" fmla="*/ 250 h 683"/>
                <a:gd name="T40" fmla="*/ 690 w 690"/>
                <a:gd name="T41" fmla="*/ 341 h 683"/>
                <a:gd name="T42" fmla="*/ 678 w 690"/>
                <a:gd name="T43" fmla="*/ 432 h 683"/>
                <a:gd name="T44" fmla="*/ 643 w 690"/>
                <a:gd name="T45" fmla="*/ 514 h 683"/>
                <a:gd name="T46" fmla="*/ 589 w 690"/>
                <a:gd name="T47" fmla="*/ 583 h 683"/>
                <a:gd name="T48" fmla="*/ 520 w 690"/>
                <a:gd name="T49" fmla="*/ 636 h 683"/>
                <a:gd name="T50" fmla="*/ 437 w 690"/>
                <a:gd name="T51" fmla="*/ 671 h 683"/>
                <a:gd name="T52" fmla="*/ 346 w 690"/>
                <a:gd name="T53" fmla="*/ 683 h 683"/>
                <a:gd name="T54" fmla="*/ 254 w 690"/>
                <a:gd name="T55" fmla="*/ 671 h 683"/>
                <a:gd name="T56" fmla="*/ 171 w 690"/>
                <a:gd name="T57" fmla="*/ 636 h 683"/>
                <a:gd name="T58" fmla="*/ 101 w 690"/>
                <a:gd name="T59" fmla="*/ 583 h 683"/>
                <a:gd name="T60" fmla="*/ 48 w 690"/>
                <a:gd name="T61" fmla="*/ 514 h 683"/>
                <a:gd name="T62" fmla="*/ 13 w 690"/>
                <a:gd name="T63" fmla="*/ 432 h 683"/>
                <a:gd name="T64" fmla="*/ 0 w 690"/>
                <a:gd name="T65" fmla="*/ 341 h 683"/>
                <a:gd name="T66" fmla="*/ 13 w 690"/>
                <a:gd name="T67" fmla="*/ 250 h 683"/>
                <a:gd name="T68" fmla="*/ 48 w 690"/>
                <a:gd name="T69" fmla="*/ 169 h 683"/>
                <a:gd name="T70" fmla="*/ 101 w 690"/>
                <a:gd name="T71" fmla="*/ 100 h 683"/>
                <a:gd name="T72" fmla="*/ 171 w 690"/>
                <a:gd name="T73" fmla="*/ 46 h 683"/>
                <a:gd name="T74" fmla="*/ 254 w 690"/>
                <a:gd name="T75" fmla="*/ 12 h 683"/>
                <a:gd name="T76" fmla="*/ 346 w 690"/>
                <a:gd name="T77" fmla="*/ 0 h 6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90" h="683">
                  <a:moveTo>
                    <a:pt x="346" y="238"/>
                  </a:moveTo>
                  <a:lnTo>
                    <a:pt x="322" y="240"/>
                  </a:lnTo>
                  <a:lnTo>
                    <a:pt x="299" y="249"/>
                  </a:lnTo>
                  <a:lnTo>
                    <a:pt x="280" y="260"/>
                  </a:lnTo>
                  <a:lnTo>
                    <a:pt x="264" y="277"/>
                  </a:lnTo>
                  <a:lnTo>
                    <a:pt x="252" y="296"/>
                  </a:lnTo>
                  <a:lnTo>
                    <a:pt x="244" y="317"/>
                  </a:lnTo>
                  <a:lnTo>
                    <a:pt x="241" y="341"/>
                  </a:lnTo>
                  <a:lnTo>
                    <a:pt x="244" y="364"/>
                  </a:lnTo>
                  <a:lnTo>
                    <a:pt x="252" y="386"/>
                  </a:lnTo>
                  <a:lnTo>
                    <a:pt x="264" y="405"/>
                  </a:lnTo>
                  <a:lnTo>
                    <a:pt x="280" y="421"/>
                  </a:lnTo>
                  <a:lnTo>
                    <a:pt x="299" y="434"/>
                  </a:lnTo>
                  <a:lnTo>
                    <a:pt x="322" y="441"/>
                  </a:lnTo>
                  <a:lnTo>
                    <a:pt x="346" y="444"/>
                  </a:lnTo>
                  <a:lnTo>
                    <a:pt x="369" y="441"/>
                  </a:lnTo>
                  <a:lnTo>
                    <a:pt x="392" y="434"/>
                  </a:lnTo>
                  <a:lnTo>
                    <a:pt x="411" y="421"/>
                  </a:lnTo>
                  <a:lnTo>
                    <a:pt x="427" y="405"/>
                  </a:lnTo>
                  <a:lnTo>
                    <a:pt x="438" y="386"/>
                  </a:lnTo>
                  <a:lnTo>
                    <a:pt x="447" y="364"/>
                  </a:lnTo>
                  <a:lnTo>
                    <a:pt x="449" y="341"/>
                  </a:lnTo>
                  <a:lnTo>
                    <a:pt x="447" y="317"/>
                  </a:lnTo>
                  <a:lnTo>
                    <a:pt x="438" y="296"/>
                  </a:lnTo>
                  <a:lnTo>
                    <a:pt x="427" y="277"/>
                  </a:lnTo>
                  <a:lnTo>
                    <a:pt x="411" y="260"/>
                  </a:lnTo>
                  <a:lnTo>
                    <a:pt x="392" y="249"/>
                  </a:lnTo>
                  <a:lnTo>
                    <a:pt x="369" y="240"/>
                  </a:lnTo>
                  <a:lnTo>
                    <a:pt x="346" y="238"/>
                  </a:lnTo>
                  <a:close/>
                  <a:moveTo>
                    <a:pt x="346" y="0"/>
                  </a:moveTo>
                  <a:lnTo>
                    <a:pt x="393" y="3"/>
                  </a:lnTo>
                  <a:lnTo>
                    <a:pt x="437" y="12"/>
                  </a:lnTo>
                  <a:lnTo>
                    <a:pt x="480" y="26"/>
                  </a:lnTo>
                  <a:lnTo>
                    <a:pt x="519" y="46"/>
                  </a:lnTo>
                  <a:lnTo>
                    <a:pt x="556" y="70"/>
                  </a:lnTo>
                  <a:lnTo>
                    <a:pt x="589" y="100"/>
                  </a:lnTo>
                  <a:lnTo>
                    <a:pt x="619" y="132"/>
                  </a:lnTo>
                  <a:lnTo>
                    <a:pt x="643" y="169"/>
                  </a:lnTo>
                  <a:lnTo>
                    <a:pt x="663" y="208"/>
                  </a:lnTo>
                  <a:lnTo>
                    <a:pt x="678" y="250"/>
                  </a:lnTo>
                  <a:lnTo>
                    <a:pt x="687" y="295"/>
                  </a:lnTo>
                  <a:lnTo>
                    <a:pt x="690" y="341"/>
                  </a:lnTo>
                  <a:lnTo>
                    <a:pt x="687" y="388"/>
                  </a:lnTo>
                  <a:lnTo>
                    <a:pt x="678" y="432"/>
                  </a:lnTo>
                  <a:lnTo>
                    <a:pt x="663" y="474"/>
                  </a:lnTo>
                  <a:lnTo>
                    <a:pt x="643" y="514"/>
                  </a:lnTo>
                  <a:lnTo>
                    <a:pt x="619" y="550"/>
                  </a:lnTo>
                  <a:lnTo>
                    <a:pt x="589" y="583"/>
                  </a:lnTo>
                  <a:lnTo>
                    <a:pt x="556" y="611"/>
                  </a:lnTo>
                  <a:lnTo>
                    <a:pt x="520" y="636"/>
                  </a:lnTo>
                  <a:lnTo>
                    <a:pt x="480" y="656"/>
                  </a:lnTo>
                  <a:lnTo>
                    <a:pt x="437" y="671"/>
                  </a:lnTo>
                  <a:lnTo>
                    <a:pt x="393" y="679"/>
                  </a:lnTo>
                  <a:lnTo>
                    <a:pt x="346" y="683"/>
                  </a:lnTo>
                  <a:lnTo>
                    <a:pt x="299" y="679"/>
                  </a:lnTo>
                  <a:lnTo>
                    <a:pt x="254" y="671"/>
                  </a:lnTo>
                  <a:lnTo>
                    <a:pt x="211" y="656"/>
                  </a:lnTo>
                  <a:lnTo>
                    <a:pt x="171" y="636"/>
                  </a:lnTo>
                  <a:lnTo>
                    <a:pt x="135" y="611"/>
                  </a:lnTo>
                  <a:lnTo>
                    <a:pt x="101" y="583"/>
                  </a:lnTo>
                  <a:lnTo>
                    <a:pt x="72" y="550"/>
                  </a:lnTo>
                  <a:lnTo>
                    <a:pt x="48" y="514"/>
                  </a:lnTo>
                  <a:lnTo>
                    <a:pt x="28" y="474"/>
                  </a:lnTo>
                  <a:lnTo>
                    <a:pt x="13" y="432"/>
                  </a:lnTo>
                  <a:lnTo>
                    <a:pt x="4" y="388"/>
                  </a:lnTo>
                  <a:lnTo>
                    <a:pt x="0" y="341"/>
                  </a:lnTo>
                  <a:lnTo>
                    <a:pt x="4" y="295"/>
                  </a:lnTo>
                  <a:lnTo>
                    <a:pt x="13" y="250"/>
                  </a:lnTo>
                  <a:lnTo>
                    <a:pt x="28" y="208"/>
                  </a:lnTo>
                  <a:lnTo>
                    <a:pt x="48" y="169"/>
                  </a:lnTo>
                  <a:lnTo>
                    <a:pt x="72" y="132"/>
                  </a:lnTo>
                  <a:lnTo>
                    <a:pt x="101" y="100"/>
                  </a:lnTo>
                  <a:lnTo>
                    <a:pt x="135" y="70"/>
                  </a:lnTo>
                  <a:lnTo>
                    <a:pt x="171" y="46"/>
                  </a:lnTo>
                  <a:lnTo>
                    <a:pt x="211" y="26"/>
                  </a:lnTo>
                  <a:lnTo>
                    <a:pt x="254" y="12"/>
                  </a:lnTo>
                  <a:lnTo>
                    <a:pt x="299" y="3"/>
                  </a:lnTo>
                  <a:lnTo>
                    <a:pt x="3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08" name="Group 136"/>
          <p:cNvGrpSpPr>
            <a:grpSpLocks noChangeAspect="1"/>
          </p:cNvGrpSpPr>
          <p:nvPr/>
        </p:nvGrpSpPr>
        <p:grpSpPr bwMode="auto">
          <a:xfrm>
            <a:off x="3321778" y="5957945"/>
            <a:ext cx="287338" cy="319088"/>
            <a:chOff x="2073" y="2829"/>
            <a:chExt cx="181" cy="20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11" name="Freeform 138"/>
            <p:cNvSpPr>
              <a:spLocks/>
            </p:cNvSpPr>
            <p:nvPr/>
          </p:nvSpPr>
          <p:spPr bwMode="auto">
            <a:xfrm>
              <a:off x="2073" y="2845"/>
              <a:ext cx="45" cy="46"/>
            </a:xfrm>
            <a:custGeom>
              <a:avLst/>
              <a:gdLst>
                <a:gd name="T0" fmla="*/ 384 w 767"/>
                <a:gd name="T1" fmla="*/ 0 h 770"/>
                <a:gd name="T2" fmla="*/ 432 w 767"/>
                <a:gd name="T3" fmla="*/ 3 h 770"/>
                <a:gd name="T4" fmla="*/ 477 w 767"/>
                <a:gd name="T5" fmla="*/ 12 h 770"/>
                <a:gd name="T6" fmla="*/ 522 w 767"/>
                <a:gd name="T7" fmla="*/ 26 h 770"/>
                <a:gd name="T8" fmla="*/ 563 w 767"/>
                <a:gd name="T9" fmla="*/ 46 h 770"/>
                <a:gd name="T10" fmla="*/ 603 w 767"/>
                <a:gd name="T11" fmla="*/ 70 h 770"/>
                <a:gd name="T12" fmla="*/ 638 w 767"/>
                <a:gd name="T13" fmla="*/ 98 h 770"/>
                <a:gd name="T14" fmla="*/ 670 w 767"/>
                <a:gd name="T15" fmla="*/ 130 h 770"/>
                <a:gd name="T16" fmla="*/ 698 w 767"/>
                <a:gd name="T17" fmla="*/ 165 h 770"/>
                <a:gd name="T18" fmla="*/ 722 w 767"/>
                <a:gd name="T19" fmla="*/ 204 h 770"/>
                <a:gd name="T20" fmla="*/ 741 w 767"/>
                <a:gd name="T21" fmla="*/ 245 h 770"/>
                <a:gd name="T22" fmla="*/ 755 w 767"/>
                <a:gd name="T23" fmla="*/ 290 h 770"/>
                <a:gd name="T24" fmla="*/ 764 w 767"/>
                <a:gd name="T25" fmla="*/ 337 h 770"/>
                <a:gd name="T26" fmla="*/ 767 w 767"/>
                <a:gd name="T27" fmla="*/ 385 h 770"/>
                <a:gd name="T28" fmla="*/ 764 w 767"/>
                <a:gd name="T29" fmla="*/ 433 h 770"/>
                <a:gd name="T30" fmla="*/ 755 w 767"/>
                <a:gd name="T31" fmla="*/ 480 h 770"/>
                <a:gd name="T32" fmla="*/ 741 w 767"/>
                <a:gd name="T33" fmla="*/ 523 h 770"/>
                <a:gd name="T34" fmla="*/ 722 w 767"/>
                <a:gd name="T35" fmla="*/ 566 h 770"/>
                <a:gd name="T36" fmla="*/ 698 w 767"/>
                <a:gd name="T37" fmla="*/ 604 h 770"/>
                <a:gd name="T38" fmla="*/ 670 w 767"/>
                <a:gd name="T39" fmla="*/ 640 h 770"/>
                <a:gd name="T40" fmla="*/ 638 w 767"/>
                <a:gd name="T41" fmla="*/ 672 h 770"/>
                <a:gd name="T42" fmla="*/ 603 w 767"/>
                <a:gd name="T43" fmla="*/ 700 h 770"/>
                <a:gd name="T44" fmla="*/ 563 w 767"/>
                <a:gd name="T45" fmla="*/ 724 h 770"/>
                <a:gd name="T46" fmla="*/ 522 w 767"/>
                <a:gd name="T47" fmla="*/ 744 h 770"/>
                <a:gd name="T48" fmla="*/ 477 w 767"/>
                <a:gd name="T49" fmla="*/ 757 h 770"/>
                <a:gd name="T50" fmla="*/ 432 w 767"/>
                <a:gd name="T51" fmla="*/ 767 h 770"/>
                <a:gd name="T52" fmla="*/ 384 w 767"/>
                <a:gd name="T53" fmla="*/ 770 h 770"/>
                <a:gd name="T54" fmla="*/ 335 w 767"/>
                <a:gd name="T55" fmla="*/ 767 h 770"/>
                <a:gd name="T56" fmla="*/ 289 w 767"/>
                <a:gd name="T57" fmla="*/ 757 h 770"/>
                <a:gd name="T58" fmla="*/ 245 w 767"/>
                <a:gd name="T59" fmla="*/ 744 h 770"/>
                <a:gd name="T60" fmla="*/ 203 w 767"/>
                <a:gd name="T61" fmla="*/ 724 h 770"/>
                <a:gd name="T62" fmla="*/ 164 w 767"/>
                <a:gd name="T63" fmla="*/ 700 h 770"/>
                <a:gd name="T64" fmla="*/ 129 w 767"/>
                <a:gd name="T65" fmla="*/ 672 h 770"/>
                <a:gd name="T66" fmla="*/ 96 w 767"/>
                <a:gd name="T67" fmla="*/ 640 h 770"/>
                <a:gd name="T68" fmla="*/ 68 w 767"/>
                <a:gd name="T69" fmla="*/ 604 h 770"/>
                <a:gd name="T70" fmla="*/ 45 w 767"/>
                <a:gd name="T71" fmla="*/ 566 h 770"/>
                <a:gd name="T72" fmla="*/ 26 w 767"/>
                <a:gd name="T73" fmla="*/ 523 h 770"/>
                <a:gd name="T74" fmla="*/ 11 w 767"/>
                <a:gd name="T75" fmla="*/ 480 h 770"/>
                <a:gd name="T76" fmla="*/ 3 w 767"/>
                <a:gd name="T77" fmla="*/ 433 h 770"/>
                <a:gd name="T78" fmla="*/ 0 w 767"/>
                <a:gd name="T79" fmla="*/ 385 h 770"/>
                <a:gd name="T80" fmla="*/ 3 w 767"/>
                <a:gd name="T81" fmla="*/ 337 h 770"/>
                <a:gd name="T82" fmla="*/ 11 w 767"/>
                <a:gd name="T83" fmla="*/ 290 h 770"/>
                <a:gd name="T84" fmla="*/ 26 w 767"/>
                <a:gd name="T85" fmla="*/ 245 h 770"/>
                <a:gd name="T86" fmla="*/ 45 w 767"/>
                <a:gd name="T87" fmla="*/ 204 h 770"/>
                <a:gd name="T88" fmla="*/ 68 w 767"/>
                <a:gd name="T89" fmla="*/ 165 h 770"/>
                <a:gd name="T90" fmla="*/ 96 w 767"/>
                <a:gd name="T91" fmla="*/ 130 h 770"/>
                <a:gd name="T92" fmla="*/ 129 w 767"/>
                <a:gd name="T93" fmla="*/ 98 h 770"/>
                <a:gd name="T94" fmla="*/ 164 w 767"/>
                <a:gd name="T95" fmla="*/ 70 h 770"/>
                <a:gd name="T96" fmla="*/ 203 w 767"/>
                <a:gd name="T97" fmla="*/ 46 h 770"/>
                <a:gd name="T98" fmla="*/ 245 w 767"/>
                <a:gd name="T99" fmla="*/ 26 h 770"/>
                <a:gd name="T100" fmla="*/ 289 w 767"/>
                <a:gd name="T101" fmla="*/ 12 h 770"/>
                <a:gd name="T102" fmla="*/ 335 w 767"/>
                <a:gd name="T103" fmla="*/ 3 h 770"/>
                <a:gd name="T104" fmla="*/ 384 w 767"/>
                <a:gd name="T105" fmla="*/ 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67" h="770">
                  <a:moveTo>
                    <a:pt x="384" y="0"/>
                  </a:moveTo>
                  <a:lnTo>
                    <a:pt x="432" y="3"/>
                  </a:lnTo>
                  <a:lnTo>
                    <a:pt x="477" y="12"/>
                  </a:lnTo>
                  <a:lnTo>
                    <a:pt x="522" y="26"/>
                  </a:lnTo>
                  <a:lnTo>
                    <a:pt x="563" y="46"/>
                  </a:lnTo>
                  <a:lnTo>
                    <a:pt x="603" y="70"/>
                  </a:lnTo>
                  <a:lnTo>
                    <a:pt x="638" y="98"/>
                  </a:lnTo>
                  <a:lnTo>
                    <a:pt x="670" y="130"/>
                  </a:lnTo>
                  <a:lnTo>
                    <a:pt x="698" y="165"/>
                  </a:lnTo>
                  <a:lnTo>
                    <a:pt x="722" y="204"/>
                  </a:lnTo>
                  <a:lnTo>
                    <a:pt x="741" y="245"/>
                  </a:lnTo>
                  <a:lnTo>
                    <a:pt x="755" y="290"/>
                  </a:lnTo>
                  <a:lnTo>
                    <a:pt x="764" y="337"/>
                  </a:lnTo>
                  <a:lnTo>
                    <a:pt x="767" y="385"/>
                  </a:lnTo>
                  <a:lnTo>
                    <a:pt x="764" y="433"/>
                  </a:lnTo>
                  <a:lnTo>
                    <a:pt x="755" y="480"/>
                  </a:lnTo>
                  <a:lnTo>
                    <a:pt x="741" y="523"/>
                  </a:lnTo>
                  <a:lnTo>
                    <a:pt x="722" y="566"/>
                  </a:lnTo>
                  <a:lnTo>
                    <a:pt x="698" y="604"/>
                  </a:lnTo>
                  <a:lnTo>
                    <a:pt x="670" y="640"/>
                  </a:lnTo>
                  <a:lnTo>
                    <a:pt x="638" y="672"/>
                  </a:lnTo>
                  <a:lnTo>
                    <a:pt x="603" y="700"/>
                  </a:lnTo>
                  <a:lnTo>
                    <a:pt x="563" y="724"/>
                  </a:lnTo>
                  <a:lnTo>
                    <a:pt x="522" y="744"/>
                  </a:lnTo>
                  <a:lnTo>
                    <a:pt x="477" y="757"/>
                  </a:lnTo>
                  <a:lnTo>
                    <a:pt x="432" y="767"/>
                  </a:lnTo>
                  <a:lnTo>
                    <a:pt x="384" y="770"/>
                  </a:lnTo>
                  <a:lnTo>
                    <a:pt x="335" y="767"/>
                  </a:lnTo>
                  <a:lnTo>
                    <a:pt x="289" y="757"/>
                  </a:lnTo>
                  <a:lnTo>
                    <a:pt x="245" y="744"/>
                  </a:lnTo>
                  <a:lnTo>
                    <a:pt x="203" y="724"/>
                  </a:lnTo>
                  <a:lnTo>
                    <a:pt x="164" y="700"/>
                  </a:lnTo>
                  <a:lnTo>
                    <a:pt x="129" y="672"/>
                  </a:lnTo>
                  <a:lnTo>
                    <a:pt x="96" y="640"/>
                  </a:lnTo>
                  <a:lnTo>
                    <a:pt x="68" y="604"/>
                  </a:lnTo>
                  <a:lnTo>
                    <a:pt x="45" y="566"/>
                  </a:lnTo>
                  <a:lnTo>
                    <a:pt x="26" y="523"/>
                  </a:lnTo>
                  <a:lnTo>
                    <a:pt x="11" y="480"/>
                  </a:lnTo>
                  <a:lnTo>
                    <a:pt x="3" y="433"/>
                  </a:lnTo>
                  <a:lnTo>
                    <a:pt x="0" y="385"/>
                  </a:lnTo>
                  <a:lnTo>
                    <a:pt x="3" y="337"/>
                  </a:lnTo>
                  <a:lnTo>
                    <a:pt x="11" y="290"/>
                  </a:lnTo>
                  <a:lnTo>
                    <a:pt x="26" y="245"/>
                  </a:lnTo>
                  <a:lnTo>
                    <a:pt x="45" y="204"/>
                  </a:lnTo>
                  <a:lnTo>
                    <a:pt x="68" y="165"/>
                  </a:lnTo>
                  <a:lnTo>
                    <a:pt x="96" y="130"/>
                  </a:lnTo>
                  <a:lnTo>
                    <a:pt x="129" y="98"/>
                  </a:lnTo>
                  <a:lnTo>
                    <a:pt x="164" y="70"/>
                  </a:lnTo>
                  <a:lnTo>
                    <a:pt x="203" y="46"/>
                  </a:lnTo>
                  <a:lnTo>
                    <a:pt x="245" y="26"/>
                  </a:lnTo>
                  <a:lnTo>
                    <a:pt x="289" y="12"/>
                  </a:lnTo>
                  <a:lnTo>
                    <a:pt x="335" y="3"/>
                  </a:lnTo>
                  <a:lnTo>
                    <a:pt x="3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" name="Freeform 139"/>
            <p:cNvSpPr>
              <a:spLocks/>
            </p:cNvSpPr>
            <p:nvPr/>
          </p:nvSpPr>
          <p:spPr bwMode="auto">
            <a:xfrm>
              <a:off x="2075" y="2896"/>
              <a:ext cx="77" cy="133"/>
            </a:xfrm>
            <a:custGeom>
              <a:avLst/>
              <a:gdLst>
                <a:gd name="T0" fmla="*/ 394 w 1309"/>
                <a:gd name="T1" fmla="*/ 3 h 2258"/>
                <a:gd name="T2" fmla="*/ 481 w 1309"/>
                <a:gd name="T3" fmla="*/ 27 h 2258"/>
                <a:gd name="T4" fmla="*/ 558 w 1309"/>
                <a:gd name="T5" fmla="*/ 72 h 2258"/>
                <a:gd name="T6" fmla="*/ 620 w 1309"/>
                <a:gd name="T7" fmla="*/ 135 h 2258"/>
                <a:gd name="T8" fmla="*/ 665 w 1309"/>
                <a:gd name="T9" fmla="*/ 212 h 2258"/>
                <a:gd name="T10" fmla="*/ 689 w 1309"/>
                <a:gd name="T11" fmla="*/ 299 h 2258"/>
                <a:gd name="T12" fmla="*/ 692 w 1309"/>
                <a:gd name="T13" fmla="*/ 858 h 2258"/>
                <a:gd name="T14" fmla="*/ 1070 w 1309"/>
                <a:gd name="T15" fmla="*/ 861 h 2258"/>
                <a:gd name="T16" fmla="*/ 1147 w 1309"/>
                <a:gd name="T17" fmla="*/ 884 h 2258"/>
                <a:gd name="T18" fmla="*/ 1212 w 1309"/>
                <a:gd name="T19" fmla="*/ 927 h 2258"/>
                <a:gd name="T20" fmla="*/ 1263 w 1309"/>
                <a:gd name="T21" fmla="*/ 986 h 2258"/>
                <a:gd name="T22" fmla="*/ 1296 w 1309"/>
                <a:gd name="T23" fmla="*/ 1058 h 2258"/>
                <a:gd name="T24" fmla="*/ 1309 w 1309"/>
                <a:gd name="T25" fmla="*/ 1139 h 2258"/>
                <a:gd name="T26" fmla="*/ 1306 w 1309"/>
                <a:gd name="T27" fmla="*/ 2198 h 2258"/>
                <a:gd name="T28" fmla="*/ 1285 w 1309"/>
                <a:gd name="T29" fmla="*/ 2235 h 2258"/>
                <a:gd name="T30" fmla="*/ 1249 w 1309"/>
                <a:gd name="T31" fmla="*/ 2256 h 2258"/>
                <a:gd name="T32" fmla="*/ 845 w 1309"/>
                <a:gd name="T33" fmla="*/ 2258 h 2258"/>
                <a:gd name="T34" fmla="*/ 803 w 1309"/>
                <a:gd name="T35" fmla="*/ 2247 h 2258"/>
                <a:gd name="T36" fmla="*/ 774 w 1309"/>
                <a:gd name="T37" fmla="*/ 2218 h 2258"/>
                <a:gd name="T38" fmla="*/ 764 w 1309"/>
                <a:gd name="T39" fmla="*/ 2177 h 2258"/>
                <a:gd name="T40" fmla="*/ 332 w 1309"/>
                <a:gd name="T41" fmla="*/ 1399 h 2258"/>
                <a:gd name="T42" fmla="*/ 244 w 1309"/>
                <a:gd name="T43" fmla="*/ 1388 h 2258"/>
                <a:gd name="T44" fmla="*/ 164 w 1309"/>
                <a:gd name="T45" fmla="*/ 1354 h 2258"/>
                <a:gd name="T46" fmla="*/ 98 w 1309"/>
                <a:gd name="T47" fmla="*/ 1302 h 2258"/>
                <a:gd name="T48" fmla="*/ 46 w 1309"/>
                <a:gd name="T49" fmla="*/ 1235 h 2258"/>
                <a:gd name="T50" fmla="*/ 13 w 1309"/>
                <a:gd name="T51" fmla="*/ 1156 h 2258"/>
                <a:gd name="T52" fmla="*/ 0 w 1309"/>
                <a:gd name="T53" fmla="*/ 1067 h 2258"/>
                <a:gd name="T54" fmla="*/ 3 w 1309"/>
                <a:gd name="T55" fmla="*/ 299 h 2258"/>
                <a:gd name="T56" fmla="*/ 27 w 1309"/>
                <a:gd name="T57" fmla="*/ 212 h 2258"/>
                <a:gd name="T58" fmla="*/ 73 w 1309"/>
                <a:gd name="T59" fmla="*/ 135 h 2258"/>
                <a:gd name="T60" fmla="*/ 135 w 1309"/>
                <a:gd name="T61" fmla="*/ 72 h 2258"/>
                <a:gd name="T62" fmla="*/ 212 w 1309"/>
                <a:gd name="T63" fmla="*/ 27 h 2258"/>
                <a:gd name="T64" fmla="*/ 299 w 1309"/>
                <a:gd name="T65" fmla="*/ 3 h 2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09" h="2258">
                  <a:moveTo>
                    <a:pt x="347" y="0"/>
                  </a:moveTo>
                  <a:lnTo>
                    <a:pt x="394" y="3"/>
                  </a:lnTo>
                  <a:lnTo>
                    <a:pt x="438" y="12"/>
                  </a:lnTo>
                  <a:lnTo>
                    <a:pt x="481" y="27"/>
                  </a:lnTo>
                  <a:lnTo>
                    <a:pt x="521" y="47"/>
                  </a:lnTo>
                  <a:lnTo>
                    <a:pt x="558" y="72"/>
                  </a:lnTo>
                  <a:lnTo>
                    <a:pt x="591" y="102"/>
                  </a:lnTo>
                  <a:lnTo>
                    <a:pt x="620" y="135"/>
                  </a:lnTo>
                  <a:lnTo>
                    <a:pt x="645" y="171"/>
                  </a:lnTo>
                  <a:lnTo>
                    <a:pt x="665" y="212"/>
                  </a:lnTo>
                  <a:lnTo>
                    <a:pt x="680" y="255"/>
                  </a:lnTo>
                  <a:lnTo>
                    <a:pt x="689" y="299"/>
                  </a:lnTo>
                  <a:lnTo>
                    <a:pt x="692" y="346"/>
                  </a:lnTo>
                  <a:lnTo>
                    <a:pt x="692" y="858"/>
                  </a:lnTo>
                  <a:lnTo>
                    <a:pt x="1029" y="858"/>
                  </a:lnTo>
                  <a:lnTo>
                    <a:pt x="1070" y="861"/>
                  </a:lnTo>
                  <a:lnTo>
                    <a:pt x="1110" y="870"/>
                  </a:lnTo>
                  <a:lnTo>
                    <a:pt x="1147" y="884"/>
                  </a:lnTo>
                  <a:lnTo>
                    <a:pt x="1181" y="903"/>
                  </a:lnTo>
                  <a:lnTo>
                    <a:pt x="1212" y="927"/>
                  </a:lnTo>
                  <a:lnTo>
                    <a:pt x="1240" y="955"/>
                  </a:lnTo>
                  <a:lnTo>
                    <a:pt x="1263" y="986"/>
                  </a:lnTo>
                  <a:lnTo>
                    <a:pt x="1283" y="1020"/>
                  </a:lnTo>
                  <a:lnTo>
                    <a:pt x="1296" y="1058"/>
                  </a:lnTo>
                  <a:lnTo>
                    <a:pt x="1306" y="1097"/>
                  </a:lnTo>
                  <a:lnTo>
                    <a:pt x="1309" y="1139"/>
                  </a:lnTo>
                  <a:lnTo>
                    <a:pt x="1309" y="2177"/>
                  </a:lnTo>
                  <a:lnTo>
                    <a:pt x="1306" y="2198"/>
                  </a:lnTo>
                  <a:lnTo>
                    <a:pt x="1297" y="2218"/>
                  </a:lnTo>
                  <a:lnTo>
                    <a:pt x="1285" y="2235"/>
                  </a:lnTo>
                  <a:lnTo>
                    <a:pt x="1268" y="2247"/>
                  </a:lnTo>
                  <a:lnTo>
                    <a:pt x="1249" y="2256"/>
                  </a:lnTo>
                  <a:lnTo>
                    <a:pt x="1228" y="2258"/>
                  </a:lnTo>
                  <a:lnTo>
                    <a:pt x="845" y="2258"/>
                  </a:lnTo>
                  <a:lnTo>
                    <a:pt x="823" y="2256"/>
                  </a:lnTo>
                  <a:lnTo>
                    <a:pt x="803" y="2247"/>
                  </a:lnTo>
                  <a:lnTo>
                    <a:pt x="788" y="2235"/>
                  </a:lnTo>
                  <a:lnTo>
                    <a:pt x="774" y="2218"/>
                  </a:lnTo>
                  <a:lnTo>
                    <a:pt x="767" y="2198"/>
                  </a:lnTo>
                  <a:lnTo>
                    <a:pt x="764" y="2177"/>
                  </a:lnTo>
                  <a:lnTo>
                    <a:pt x="764" y="1399"/>
                  </a:lnTo>
                  <a:lnTo>
                    <a:pt x="332" y="1399"/>
                  </a:lnTo>
                  <a:lnTo>
                    <a:pt x="287" y="1397"/>
                  </a:lnTo>
                  <a:lnTo>
                    <a:pt x="244" y="1388"/>
                  </a:lnTo>
                  <a:lnTo>
                    <a:pt x="203" y="1373"/>
                  </a:lnTo>
                  <a:lnTo>
                    <a:pt x="164" y="1354"/>
                  </a:lnTo>
                  <a:lnTo>
                    <a:pt x="129" y="1331"/>
                  </a:lnTo>
                  <a:lnTo>
                    <a:pt x="98" y="1302"/>
                  </a:lnTo>
                  <a:lnTo>
                    <a:pt x="70" y="1270"/>
                  </a:lnTo>
                  <a:lnTo>
                    <a:pt x="46" y="1235"/>
                  </a:lnTo>
                  <a:lnTo>
                    <a:pt x="26" y="1196"/>
                  </a:lnTo>
                  <a:lnTo>
                    <a:pt x="13" y="1156"/>
                  </a:lnTo>
                  <a:lnTo>
                    <a:pt x="3" y="1112"/>
                  </a:lnTo>
                  <a:lnTo>
                    <a:pt x="0" y="1067"/>
                  </a:lnTo>
                  <a:lnTo>
                    <a:pt x="0" y="346"/>
                  </a:lnTo>
                  <a:lnTo>
                    <a:pt x="3" y="299"/>
                  </a:lnTo>
                  <a:lnTo>
                    <a:pt x="13" y="255"/>
                  </a:lnTo>
                  <a:lnTo>
                    <a:pt x="27" y="212"/>
                  </a:lnTo>
                  <a:lnTo>
                    <a:pt x="48" y="171"/>
                  </a:lnTo>
                  <a:lnTo>
                    <a:pt x="73" y="135"/>
                  </a:lnTo>
                  <a:lnTo>
                    <a:pt x="102" y="102"/>
                  </a:lnTo>
                  <a:lnTo>
                    <a:pt x="135" y="72"/>
                  </a:lnTo>
                  <a:lnTo>
                    <a:pt x="172" y="47"/>
                  </a:lnTo>
                  <a:lnTo>
                    <a:pt x="212" y="27"/>
                  </a:lnTo>
                  <a:lnTo>
                    <a:pt x="255" y="12"/>
                  </a:lnTo>
                  <a:lnTo>
                    <a:pt x="299" y="3"/>
                  </a:lnTo>
                  <a:lnTo>
                    <a:pt x="3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" name="Freeform 140"/>
            <p:cNvSpPr>
              <a:spLocks/>
            </p:cNvSpPr>
            <p:nvPr/>
          </p:nvSpPr>
          <p:spPr bwMode="auto">
            <a:xfrm>
              <a:off x="2191" y="2829"/>
              <a:ext cx="34" cy="68"/>
            </a:xfrm>
            <a:custGeom>
              <a:avLst/>
              <a:gdLst>
                <a:gd name="T0" fmla="*/ 473 w 579"/>
                <a:gd name="T1" fmla="*/ 0 h 1156"/>
                <a:gd name="T2" fmla="*/ 495 w 579"/>
                <a:gd name="T3" fmla="*/ 1 h 1156"/>
                <a:gd name="T4" fmla="*/ 517 w 579"/>
                <a:gd name="T5" fmla="*/ 6 h 1156"/>
                <a:gd name="T6" fmla="*/ 537 w 579"/>
                <a:gd name="T7" fmla="*/ 18 h 1156"/>
                <a:gd name="T8" fmla="*/ 554 w 579"/>
                <a:gd name="T9" fmla="*/ 32 h 1156"/>
                <a:gd name="T10" fmla="*/ 566 w 579"/>
                <a:gd name="T11" fmla="*/ 50 h 1156"/>
                <a:gd name="T12" fmla="*/ 575 w 579"/>
                <a:gd name="T13" fmla="*/ 70 h 1156"/>
                <a:gd name="T14" fmla="*/ 579 w 579"/>
                <a:gd name="T15" fmla="*/ 91 h 1156"/>
                <a:gd name="T16" fmla="*/ 578 w 579"/>
                <a:gd name="T17" fmla="*/ 114 h 1156"/>
                <a:gd name="T18" fmla="*/ 572 w 579"/>
                <a:gd name="T19" fmla="*/ 135 h 1156"/>
                <a:gd name="T20" fmla="*/ 190 w 579"/>
                <a:gd name="T21" fmla="*/ 1095 h 1156"/>
                <a:gd name="T22" fmla="*/ 180 w 579"/>
                <a:gd name="T23" fmla="*/ 1113 h 1156"/>
                <a:gd name="T24" fmla="*/ 168 w 579"/>
                <a:gd name="T25" fmla="*/ 1128 h 1156"/>
                <a:gd name="T26" fmla="*/ 152 w 579"/>
                <a:gd name="T27" fmla="*/ 1141 h 1156"/>
                <a:gd name="T28" fmla="*/ 136 w 579"/>
                <a:gd name="T29" fmla="*/ 1149 h 1156"/>
                <a:gd name="T30" fmla="*/ 117 w 579"/>
                <a:gd name="T31" fmla="*/ 1155 h 1156"/>
                <a:gd name="T32" fmla="*/ 97 w 579"/>
                <a:gd name="T33" fmla="*/ 1156 h 1156"/>
                <a:gd name="T34" fmla="*/ 80 w 579"/>
                <a:gd name="T35" fmla="*/ 1155 h 1156"/>
                <a:gd name="T36" fmla="*/ 61 w 579"/>
                <a:gd name="T37" fmla="*/ 1150 h 1156"/>
                <a:gd name="T38" fmla="*/ 41 w 579"/>
                <a:gd name="T39" fmla="*/ 1139 h 1156"/>
                <a:gd name="T40" fmla="*/ 25 w 579"/>
                <a:gd name="T41" fmla="*/ 1124 h 1156"/>
                <a:gd name="T42" fmla="*/ 12 w 579"/>
                <a:gd name="T43" fmla="*/ 1106 h 1156"/>
                <a:gd name="T44" fmla="*/ 4 w 579"/>
                <a:gd name="T45" fmla="*/ 1087 h 1156"/>
                <a:gd name="T46" fmla="*/ 0 w 579"/>
                <a:gd name="T47" fmla="*/ 1066 h 1156"/>
                <a:gd name="T48" fmla="*/ 1 w 579"/>
                <a:gd name="T49" fmla="*/ 1043 h 1156"/>
                <a:gd name="T50" fmla="*/ 6 w 579"/>
                <a:gd name="T51" fmla="*/ 1021 h 1156"/>
                <a:gd name="T52" fmla="*/ 389 w 579"/>
                <a:gd name="T53" fmla="*/ 62 h 1156"/>
                <a:gd name="T54" fmla="*/ 399 w 579"/>
                <a:gd name="T55" fmla="*/ 42 h 1156"/>
                <a:gd name="T56" fmla="*/ 414 w 579"/>
                <a:gd name="T57" fmla="*/ 25 h 1156"/>
                <a:gd name="T58" fmla="*/ 431 w 579"/>
                <a:gd name="T59" fmla="*/ 13 h 1156"/>
                <a:gd name="T60" fmla="*/ 452 w 579"/>
                <a:gd name="T61" fmla="*/ 4 h 1156"/>
                <a:gd name="T62" fmla="*/ 473 w 579"/>
                <a:gd name="T63" fmla="*/ 0 h 1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79" h="1156">
                  <a:moveTo>
                    <a:pt x="473" y="0"/>
                  </a:moveTo>
                  <a:lnTo>
                    <a:pt x="495" y="1"/>
                  </a:lnTo>
                  <a:lnTo>
                    <a:pt x="517" y="6"/>
                  </a:lnTo>
                  <a:lnTo>
                    <a:pt x="537" y="18"/>
                  </a:lnTo>
                  <a:lnTo>
                    <a:pt x="554" y="32"/>
                  </a:lnTo>
                  <a:lnTo>
                    <a:pt x="566" y="50"/>
                  </a:lnTo>
                  <a:lnTo>
                    <a:pt x="575" y="70"/>
                  </a:lnTo>
                  <a:lnTo>
                    <a:pt x="579" y="91"/>
                  </a:lnTo>
                  <a:lnTo>
                    <a:pt x="578" y="114"/>
                  </a:lnTo>
                  <a:lnTo>
                    <a:pt x="572" y="135"/>
                  </a:lnTo>
                  <a:lnTo>
                    <a:pt x="190" y="1095"/>
                  </a:lnTo>
                  <a:lnTo>
                    <a:pt x="180" y="1113"/>
                  </a:lnTo>
                  <a:lnTo>
                    <a:pt x="168" y="1128"/>
                  </a:lnTo>
                  <a:lnTo>
                    <a:pt x="152" y="1141"/>
                  </a:lnTo>
                  <a:lnTo>
                    <a:pt x="136" y="1149"/>
                  </a:lnTo>
                  <a:lnTo>
                    <a:pt x="117" y="1155"/>
                  </a:lnTo>
                  <a:lnTo>
                    <a:pt x="97" y="1156"/>
                  </a:lnTo>
                  <a:lnTo>
                    <a:pt x="80" y="1155"/>
                  </a:lnTo>
                  <a:lnTo>
                    <a:pt x="61" y="1150"/>
                  </a:lnTo>
                  <a:lnTo>
                    <a:pt x="41" y="1139"/>
                  </a:lnTo>
                  <a:lnTo>
                    <a:pt x="25" y="1124"/>
                  </a:lnTo>
                  <a:lnTo>
                    <a:pt x="12" y="1106"/>
                  </a:lnTo>
                  <a:lnTo>
                    <a:pt x="4" y="1087"/>
                  </a:lnTo>
                  <a:lnTo>
                    <a:pt x="0" y="1066"/>
                  </a:lnTo>
                  <a:lnTo>
                    <a:pt x="1" y="1043"/>
                  </a:lnTo>
                  <a:lnTo>
                    <a:pt x="6" y="1021"/>
                  </a:lnTo>
                  <a:lnTo>
                    <a:pt x="389" y="62"/>
                  </a:lnTo>
                  <a:lnTo>
                    <a:pt x="399" y="42"/>
                  </a:lnTo>
                  <a:lnTo>
                    <a:pt x="414" y="25"/>
                  </a:lnTo>
                  <a:lnTo>
                    <a:pt x="431" y="13"/>
                  </a:lnTo>
                  <a:lnTo>
                    <a:pt x="452" y="4"/>
                  </a:lnTo>
                  <a:lnTo>
                    <a:pt x="4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" name="Freeform 141"/>
            <p:cNvSpPr>
              <a:spLocks/>
            </p:cNvSpPr>
            <p:nvPr/>
          </p:nvSpPr>
          <p:spPr bwMode="auto">
            <a:xfrm>
              <a:off x="2187" y="2874"/>
              <a:ext cx="34" cy="46"/>
            </a:xfrm>
            <a:custGeom>
              <a:avLst/>
              <a:gdLst>
                <a:gd name="T0" fmla="*/ 481 w 580"/>
                <a:gd name="T1" fmla="*/ 0 h 773"/>
                <a:gd name="T2" fmla="*/ 504 w 580"/>
                <a:gd name="T3" fmla="*/ 3 h 773"/>
                <a:gd name="T4" fmla="*/ 525 w 580"/>
                <a:gd name="T5" fmla="*/ 11 h 773"/>
                <a:gd name="T6" fmla="*/ 543 w 580"/>
                <a:gd name="T7" fmla="*/ 22 h 773"/>
                <a:gd name="T8" fmla="*/ 558 w 580"/>
                <a:gd name="T9" fmla="*/ 38 h 773"/>
                <a:gd name="T10" fmla="*/ 570 w 580"/>
                <a:gd name="T11" fmla="*/ 55 h 773"/>
                <a:gd name="T12" fmla="*/ 577 w 580"/>
                <a:gd name="T13" fmla="*/ 76 h 773"/>
                <a:gd name="T14" fmla="*/ 580 w 580"/>
                <a:gd name="T15" fmla="*/ 99 h 773"/>
                <a:gd name="T16" fmla="*/ 580 w 580"/>
                <a:gd name="T17" fmla="*/ 674 h 773"/>
                <a:gd name="T18" fmla="*/ 577 w 580"/>
                <a:gd name="T19" fmla="*/ 697 h 773"/>
                <a:gd name="T20" fmla="*/ 570 w 580"/>
                <a:gd name="T21" fmla="*/ 718 h 773"/>
                <a:gd name="T22" fmla="*/ 558 w 580"/>
                <a:gd name="T23" fmla="*/ 737 h 773"/>
                <a:gd name="T24" fmla="*/ 543 w 580"/>
                <a:gd name="T25" fmla="*/ 751 h 773"/>
                <a:gd name="T26" fmla="*/ 525 w 580"/>
                <a:gd name="T27" fmla="*/ 764 h 773"/>
                <a:gd name="T28" fmla="*/ 504 w 580"/>
                <a:gd name="T29" fmla="*/ 771 h 773"/>
                <a:gd name="T30" fmla="*/ 481 w 580"/>
                <a:gd name="T31" fmla="*/ 773 h 773"/>
                <a:gd name="T32" fmla="*/ 98 w 580"/>
                <a:gd name="T33" fmla="*/ 773 h 773"/>
                <a:gd name="T34" fmla="*/ 76 w 580"/>
                <a:gd name="T35" fmla="*/ 771 h 773"/>
                <a:gd name="T36" fmla="*/ 55 w 580"/>
                <a:gd name="T37" fmla="*/ 764 h 773"/>
                <a:gd name="T38" fmla="*/ 37 w 580"/>
                <a:gd name="T39" fmla="*/ 751 h 773"/>
                <a:gd name="T40" fmla="*/ 22 w 580"/>
                <a:gd name="T41" fmla="*/ 737 h 773"/>
                <a:gd name="T42" fmla="*/ 10 w 580"/>
                <a:gd name="T43" fmla="*/ 718 h 773"/>
                <a:gd name="T44" fmla="*/ 3 w 580"/>
                <a:gd name="T45" fmla="*/ 697 h 773"/>
                <a:gd name="T46" fmla="*/ 0 w 580"/>
                <a:gd name="T47" fmla="*/ 674 h 773"/>
                <a:gd name="T48" fmla="*/ 3 w 580"/>
                <a:gd name="T49" fmla="*/ 652 h 773"/>
                <a:gd name="T50" fmla="*/ 10 w 580"/>
                <a:gd name="T51" fmla="*/ 631 h 773"/>
                <a:gd name="T52" fmla="*/ 22 w 580"/>
                <a:gd name="T53" fmla="*/ 613 h 773"/>
                <a:gd name="T54" fmla="*/ 37 w 580"/>
                <a:gd name="T55" fmla="*/ 597 h 773"/>
                <a:gd name="T56" fmla="*/ 55 w 580"/>
                <a:gd name="T57" fmla="*/ 586 h 773"/>
                <a:gd name="T58" fmla="*/ 76 w 580"/>
                <a:gd name="T59" fmla="*/ 579 h 773"/>
                <a:gd name="T60" fmla="*/ 98 w 580"/>
                <a:gd name="T61" fmla="*/ 576 h 773"/>
                <a:gd name="T62" fmla="*/ 383 w 580"/>
                <a:gd name="T63" fmla="*/ 576 h 773"/>
                <a:gd name="T64" fmla="*/ 383 w 580"/>
                <a:gd name="T65" fmla="*/ 99 h 773"/>
                <a:gd name="T66" fmla="*/ 385 w 580"/>
                <a:gd name="T67" fmla="*/ 76 h 773"/>
                <a:gd name="T68" fmla="*/ 393 w 580"/>
                <a:gd name="T69" fmla="*/ 55 h 773"/>
                <a:gd name="T70" fmla="*/ 405 w 580"/>
                <a:gd name="T71" fmla="*/ 38 h 773"/>
                <a:gd name="T72" fmla="*/ 420 w 580"/>
                <a:gd name="T73" fmla="*/ 22 h 773"/>
                <a:gd name="T74" fmla="*/ 438 w 580"/>
                <a:gd name="T75" fmla="*/ 11 h 773"/>
                <a:gd name="T76" fmla="*/ 458 w 580"/>
                <a:gd name="T77" fmla="*/ 3 h 773"/>
                <a:gd name="T78" fmla="*/ 481 w 580"/>
                <a:gd name="T79" fmla="*/ 0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80" h="773">
                  <a:moveTo>
                    <a:pt x="481" y="0"/>
                  </a:moveTo>
                  <a:lnTo>
                    <a:pt x="504" y="3"/>
                  </a:lnTo>
                  <a:lnTo>
                    <a:pt x="525" y="11"/>
                  </a:lnTo>
                  <a:lnTo>
                    <a:pt x="543" y="22"/>
                  </a:lnTo>
                  <a:lnTo>
                    <a:pt x="558" y="38"/>
                  </a:lnTo>
                  <a:lnTo>
                    <a:pt x="570" y="55"/>
                  </a:lnTo>
                  <a:lnTo>
                    <a:pt x="577" y="76"/>
                  </a:lnTo>
                  <a:lnTo>
                    <a:pt x="580" y="99"/>
                  </a:lnTo>
                  <a:lnTo>
                    <a:pt x="580" y="674"/>
                  </a:lnTo>
                  <a:lnTo>
                    <a:pt x="577" y="697"/>
                  </a:lnTo>
                  <a:lnTo>
                    <a:pt x="570" y="718"/>
                  </a:lnTo>
                  <a:lnTo>
                    <a:pt x="558" y="737"/>
                  </a:lnTo>
                  <a:lnTo>
                    <a:pt x="543" y="751"/>
                  </a:lnTo>
                  <a:lnTo>
                    <a:pt x="525" y="764"/>
                  </a:lnTo>
                  <a:lnTo>
                    <a:pt x="504" y="771"/>
                  </a:lnTo>
                  <a:lnTo>
                    <a:pt x="481" y="773"/>
                  </a:lnTo>
                  <a:lnTo>
                    <a:pt x="98" y="773"/>
                  </a:lnTo>
                  <a:lnTo>
                    <a:pt x="76" y="771"/>
                  </a:lnTo>
                  <a:lnTo>
                    <a:pt x="55" y="764"/>
                  </a:lnTo>
                  <a:lnTo>
                    <a:pt x="37" y="751"/>
                  </a:lnTo>
                  <a:lnTo>
                    <a:pt x="22" y="737"/>
                  </a:lnTo>
                  <a:lnTo>
                    <a:pt x="10" y="718"/>
                  </a:lnTo>
                  <a:lnTo>
                    <a:pt x="3" y="697"/>
                  </a:lnTo>
                  <a:lnTo>
                    <a:pt x="0" y="674"/>
                  </a:lnTo>
                  <a:lnTo>
                    <a:pt x="3" y="652"/>
                  </a:lnTo>
                  <a:lnTo>
                    <a:pt x="10" y="631"/>
                  </a:lnTo>
                  <a:lnTo>
                    <a:pt x="22" y="613"/>
                  </a:lnTo>
                  <a:lnTo>
                    <a:pt x="37" y="597"/>
                  </a:lnTo>
                  <a:lnTo>
                    <a:pt x="55" y="586"/>
                  </a:lnTo>
                  <a:lnTo>
                    <a:pt x="76" y="579"/>
                  </a:lnTo>
                  <a:lnTo>
                    <a:pt x="98" y="576"/>
                  </a:lnTo>
                  <a:lnTo>
                    <a:pt x="383" y="576"/>
                  </a:lnTo>
                  <a:lnTo>
                    <a:pt x="383" y="99"/>
                  </a:lnTo>
                  <a:lnTo>
                    <a:pt x="385" y="76"/>
                  </a:lnTo>
                  <a:lnTo>
                    <a:pt x="393" y="55"/>
                  </a:lnTo>
                  <a:lnTo>
                    <a:pt x="405" y="38"/>
                  </a:lnTo>
                  <a:lnTo>
                    <a:pt x="420" y="22"/>
                  </a:lnTo>
                  <a:lnTo>
                    <a:pt x="438" y="11"/>
                  </a:lnTo>
                  <a:lnTo>
                    <a:pt x="458" y="3"/>
                  </a:lnTo>
                  <a:lnTo>
                    <a:pt x="4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" name="Freeform 142"/>
            <p:cNvSpPr>
              <a:spLocks/>
            </p:cNvSpPr>
            <p:nvPr/>
          </p:nvSpPr>
          <p:spPr bwMode="auto">
            <a:xfrm>
              <a:off x="2243" y="2963"/>
              <a:ext cx="11" cy="67"/>
            </a:xfrm>
            <a:custGeom>
              <a:avLst/>
              <a:gdLst>
                <a:gd name="T0" fmla="*/ 0 w 197"/>
                <a:gd name="T1" fmla="*/ 0 h 1137"/>
                <a:gd name="T2" fmla="*/ 197 w 197"/>
                <a:gd name="T3" fmla="*/ 0 h 1137"/>
                <a:gd name="T4" fmla="*/ 197 w 197"/>
                <a:gd name="T5" fmla="*/ 1039 h 1137"/>
                <a:gd name="T6" fmla="*/ 195 w 197"/>
                <a:gd name="T7" fmla="*/ 1061 h 1137"/>
                <a:gd name="T8" fmla="*/ 186 w 197"/>
                <a:gd name="T9" fmla="*/ 1082 h 1137"/>
                <a:gd name="T10" fmla="*/ 175 w 197"/>
                <a:gd name="T11" fmla="*/ 1101 h 1137"/>
                <a:gd name="T12" fmla="*/ 160 w 197"/>
                <a:gd name="T13" fmla="*/ 1116 h 1137"/>
                <a:gd name="T14" fmla="*/ 142 w 197"/>
                <a:gd name="T15" fmla="*/ 1128 h 1137"/>
                <a:gd name="T16" fmla="*/ 121 w 197"/>
                <a:gd name="T17" fmla="*/ 1135 h 1137"/>
                <a:gd name="T18" fmla="*/ 98 w 197"/>
                <a:gd name="T19" fmla="*/ 1137 h 1137"/>
                <a:gd name="T20" fmla="*/ 75 w 197"/>
                <a:gd name="T21" fmla="*/ 1135 h 1137"/>
                <a:gd name="T22" fmla="*/ 55 w 197"/>
                <a:gd name="T23" fmla="*/ 1128 h 1137"/>
                <a:gd name="T24" fmla="*/ 37 w 197"/>
                <a:gd name="T25" fmla="*/ 1116 h 1137"/>
                <a:gd name="T26" fmla="*/ 21 w 197"/>
                <a:gd name="T27" fmla="*/ 1101 h 1137"/>
                <a:gd name="T28" fmla="*/ 10 w 197"/>
                <a:gd name="T29" fmla="*/ 1082 h 1137"/>
                <a:gd name="T30" fmla="*/ 3 w 197"/>
                <a:gd name="T31" fmla="*/ 1061 h 1137"/>
                <a:gd name="T32" fmla="*/ 0 w 197"/>
                <a:gd name="T33" fmla="*/ 1039 h 1137"/>
                <a:gd name="T34" fmla="*/ 0 w 197"/>
                <a:gd name="T35" fmla="*/ 0 h 1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7" h="1137">
                  <a:moveTo>
                    <a:pt x="0" y="0"/>
                  </a:moveTo>
                  <a:lnTo>
                    <a:pt x="197" y="0"/>
                  </a:lnTo>
                  <a:lnTo>
                    <a:pt x="197" y="1039"/>
                  </a:lnTo>
                  <a:lnTo>
                    <a:pt x="195" y="1061"/>
                  </a:lnTo>
                  <a:lnTo>
                    <a:pt x="186" y="1082"/>
                  </a:lnTo>
                  <a:lnTo>
                    <a:pt x="175" y="1101"/>
                  </a:lnTo>
                  <a:lnTo>
                    <a:pt x="160" y="1116"/>
                  </a:lnTo>
                  <a:lnTo>
                    <a:pt x="142" y="1128"/>
                  </a:lnTo>
                  <a:lnTo>
                    <a:pt x="121" y="1135"/>
                  </a:lnTo>
                  <a:lnTo>
                    <a:pt x="98" y="1137"/>
                  </a:lnTo>
                  <a:lnTo>
                    <a:pt x="75" y="1135"/>
                  </a:lnTo>
                  <a:lnTo>
                    <a:pt x="55" y="1128"/>
                  </a:lnTo>
                  <a:lnTo>
                    <a:pt x="37" y="1116"/>
                  </a:lnTo>
                  <a:lnTo>
                    <a:pt x="21" y="1101"/>
                  </a:lnTo>
                  <a:lnTo>
                    <a:pt x="10" y="1082"/>
                  </a:lnTo>
                  <a:lnTo>
                    <a:pt x="3" y="1061"/>
                  </a:lnTo>
                  <a:lnTo>
                    <a:pt x="0" y="103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" name="Freeform 143"/>
            <p:cNvSpPr>
              <a:spLocks/>
            </p:cNvSpPr>
            <p:nvPr/>
          </p:nvSpPr>
          <p:spPr bwMode="auto">
            <a:xfrm>
              <a:off x="2164" y="2929"/>
              <a:ext cx="90" cy="23"/>
            </a:xfrm>
            <a:custGeom>
              <a:avLst/>
              <a:gdLst>
                <a:gd name="T0" fmla="*/ 99 w 1537"/>
                <a:gd name="T1" fmla="*/ 0 h 397"/>
                <a:gd name="T2" fmla="*/ 1438 w 1537"/>
                <a:gd name="T3" fmla="*/ 0 h 397"/>
                <a:gd name="T4" fmla="*/ 1461 w 1537"/>
                <a:gd name="T5" fmla="*/ 2 h 397"/>
                <a:gd name="T6" fmla="*/ 1482 w 1537"/>
                <a:gd name="T7" fmla="*/ 9 h 397"/>
                <a:gd name="T8" fmla="*/ 1500 w 1537"/>
                <a:gd name="T9" fmla="*/ 21 h 397"/>
                <a:gd name="T10" fmla="*/ 1515 w 1537"/>
                <a:gd name="T11" fmla="*/ 37 h 397"/>
                <a:gd name="T12" fmla="*/ 1526 w 1537"/>
                <a:gd name="T13" fmla="*/ 55 h 397"/>
                <a:gd name="T14" fmla="*/ 1535 w 1537"/>
                <a:gd name="T15" fmla="*/ 76 h 397"/>
                <a:gd name="T16" fmla="*/ 1537 w 1537"/>
                <a:gd name="T17" fmla="*/ 99 h 397"/>
                <a:gd name="T18" fmla="*/ 1537 w 1537"/>
                <a:gd name="T19" fmla="*/ 397 h 397"/>
                <a:gd name="T20" fmla="*/ 0 w 1537"/>
                <a:gd name="T21" fmla="*/ 397 h 397"/>
                <a:gd name="T22" fmla="*/ 0 w 1537"/>
                <a:gd name="T23" fmla="*/ 99 h 397"/>
                <a:gd name="T24" fmla="*/ 3 w 1537"/>
                <a:gd name="T25" fmla="*/ 76 h 397"/>
                <a:gd name="T26" fmla="*/ 10 w 1537"/>
                <a:gd name="T27" fmla="*/ 55 h 397"/>
                <a:gd name="T28" fmla="*/ 22 w 1537"/>
                <a:gd name="T29" fmla="*/ 37 h 397"/>
                <a:gd name="T30" fmla="*/ 37 w 1537"/>
                <a:gd name="T31" fmla="*/ 21 h 397"/>
                <a:gd name="T32" fmla="*/ 56 w 1537"/>
                <a:gd name="T33" fmla="*/ 9 h 397"/>
                <a:gd name="T34" fmla="*/ 77 w 1537"/>
                <a:gd name="T35" fmla="*/ 2 h 397"/>
                <a:gd name="T36" fmla="*/ 99 w 1537"/>
                <a:gd name="T37" fmla="*/ 0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37" h="397">
                  <a:moveTo>
                    <a:pt x="99" y="0"/>
                  </a:moveTo>
                  <a:lnTo>
                    <a:pt x="1438" y="0"/>
                  </a:lnTo>
                  <a:lnTo>
                    <a:pt x="1461" y="2"/>
                  </a:lnTo>
                  <a:lnTo>
                    <a:pt x="1482" y="9"/>
                  </a:lnTo>
                  <a:lnTo>
                    <a:pt x="1500" y="21"/>
                  </a:lnTo>
                  <a:lnTo>
                    <a:pt x="1515" y="37"/>
                  </a:lnTo>
                  <a:lnTo>
                    <a:pt x="1526" y="55"/>
                  </a:lnTo>
                  <a:lnTo>
                    <a:pt x="1535" y="76"/>
                  </a:lnTo>
                  <a:lnTo>
                    <a:pt x="1537" y="99"/>
                  </a:lnTo>
                  <a:lnTo>
                    <a:pt x="1537" y="397"/>
                  </a:lnTo>
                  <a:lnTo>
                    <a:pt x="0" y="397"/>
                  </a:lnTo>
                  <a:lnTo>
                    <a:pt x="0" y="99"/>
                  </a:lnTo>
                  <a:lnTo>
                    <a:pt x="3" y="76"/>
                  </a:lnTo>
                  <a:lnTo>
                    <a:pt x="10" y="55"/>
                  </a:lnTo>
                  <a:lnTo>
                    <a:pt x="22" y="37"/>
                  </a:lnTo>
                  <a:lnTo>
                    <a:pt x="37" y="21"/>
                  </a:lnTo>
                  <a:lnTo>
                    <a:pt x="56" y="9"/>
                  </a:lnTo>
                  <a:lnTo>
                    <a:pt x="77" y="2"/>
                  </a:lnTo>
                  <a:lnTo>
                    <a:pt x="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7" name="Freeform 144"/>
            <p:cNvSpPr>
              <a:spLocks/>
            </p:cNvSpPr>
            <p:nvPr/>
          </p:nvSpPr>
          <p:spPr bwMode="auto">
            <a:xfrm>
              <a:off x="2164" y="2963"/>
              <a:ext cx="12" cy="67"/>
            </a:xfrm>
            <a:custGeom>
              <a:avLst/>
              <a:gdLst>
                <a:gd name="T0" fmla="*/ 0 w 197"/>
                <a:gd name="T1" fmla="*/ 0 h 1137"/>
                <a:gd name="T2" fmla="*/ 197 w 197"/>
                <a:gd name="T3" fmla="*/ 0 h 1137"/>
                <a:gd name="T4" fmla="*/ 197 w 197"/>
                <a:gd name="T5" fmla="*/ 1039 h 1137"/>
                <a:gd name="T6" fmla="*/ 195 w 197"/>
                <a:gd name="T7" fmla="*/ 1061 h 1137"/>
                <a:gd name="T8" fmla="*/ 188 w 197"/>
                <a:gd name="T9" fmla="*/ 1082 h 1137"/>
                <a:gd name="T10" fmla="*/ 176 w 197"/>
                <a:gd name="T11" fmla="*/ 1101 h 1137"/>
                <a:gd name="T12" fmla="*/ 161 w 197"/>
                <a:gd name="T13" fmla="*/ 1116 h 1137"/>
                <a:gd name="T14" fmla="*/ 142 w 197"/>
                <a:gd name="T15" fmla="*/ 1128 h 1137"/>
                <a:gd name="T16" fmla="*/ 121 w 197"/>
                <a:gd name="T17" fmla="*/ 1135 h 1137"/>
                <a:gd name="T18" fmla="*/ 99 w 197"/>
                <a:gd name="T19" fmla="*/ 1137 h 1137"/>
                <a:gd name="T20" fmla="*/ 77 w 197"/>
                <a:gd name="T21" fmla="*/ 1135 h 1137"/>
                <a:gd name="T22" fmla="*/ 56 w 197"/>
                <a:gd name="T23" fmla="*/ 1128 h 1137"/>
                <a:gd name="T24" fmla="*/ 37 w 197"/>
                <a:gd name="T25" fmla="*/ 1116 h 1137"/>
                <a:gd name="T26" fmla="*/ 22 w 197"/>
                <a:gd name="T27" fmla="*/ 1101 h 1137"/>
                <a:gd name="T28" fmla="*/ 10 w 197"/>
                <a:gd name="T29" fmla="*/ 1082 h 1137"/>
                <a:gd name="T30" fmla="*/ 3 w 197"/>
                <a:gd name="T31" fmla="*/ 1061 h 1137"/>
                <a:gd name="T32" fmla="*/ 0 w 197"/>
                <a:gd name="T33" fmla="*/ 1039 h 1137"/>
                <a:gd name="T34" fmla="*/ 0 w 197"/>
                <a:gd name="T35" fmla="*/ 0 h 1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7" h="1137">
                  <a:moveTo>
                    <a:pt x="0" y="0"/>
                  </a:moveTo>
                  <a:lnTo>
                    <a:pt x="197" y="0"/>
                  </a:lnTo>
                  <a:lnTo>
                    <a:pt x="197" y="1039"/>
                  </a:lnTo>
                  <a:lnTo>
                    <a:pt x="195" y="1061"/>
                  </a:lnTo>
                  <a:lnTo>
                    <a:pt x="188" y="1082"/>
                  </a:lnTo>
                  <a:lnTo>
                    <a:pt x="176" y="1101"/>
                  </a:lnTo>
                  <a:lnTo>
                    <a:pt x="161" y="1116"/>
                  </a:lnTo>
                  <a:lnTo>
                    <a:pt x="142" y="1128"/>
                  </a:lnTo>
                  <a:lnTo>
                    <a:pt x="121" y="1135"/>
                  </a:lnTo>
                  <a:lnTo>
                    <a:pt x="99" y="1137"/>
                  </a:lnTo>
                  <a:lnTo>
                    <a:pt x="77" y="1135"/>
                  </a:lnTo>
                  <a:lnTo>
                    <a:pt x="56" y="1128"/>
                  </a:lnTo>
                  <a:lnTo>
                    <a:pt x="37" y="1116"/>
                  </a:lnTo>
                  <a:lnTo>
                    <a:pt x="22" y="1101"/>
                  </a:lnTo>
                  <a:lnTo>
                    <a:pt x="10" y="1082"/>
                  </a:lnTo>
                  <a:lnTo>
                    <a:pt x="3" y="1061"/>
                  </a:lnTo>
                  <a:lnTo>
                    <a:pt x="0" y="103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26" name="Group 156"/>
          <p:cNvGrpSpPr>
            <a:grpSpLocks noChangeAspect="1"/>
          </p:cNvGrpSpPr>
          <p:nvPr/>
        </p:nvGrpSpPr>
        <p:grpSpPr bwMode="auto">
          <a:xfrm>
            <a:off x="5635894" y="5957945"/>
            <a:ext cx="309563" cy="319088"/>
            <a:chOff x="3531" y="2829"/>
            <a:chExt cx="195" cy="20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29" name="Freeform 158"/>
            <p:cNvSpPr>
              <a:spLocks/>
            </p:cNvSpPr>
            <p:nvPr/>
          </p:nvSpPr>
          <p:spPr bwMode="auto">
            <a:xfrm>
              <a:off x="3698" y="3002"/>
              <a:ext cx="28" cy="28"/>
            </a:xfrm>
            <a:custGeom>
              <a:avLst/>
              <a:gdLst>
                <a:gd name="T0" fmla="*/ 236 w 473"/>
                <a:gd name="T1" fmla="*/ 0 h 471"/>
                <a:gd name="T2" fmla="*/ 275 w 473"/>
                <a:gd name="T3" fmla="*/ 3 h 471"/>
                <a:gd name="T4" fmla="*/ 311 w 473"/>
                <a:gd name="T5" fmla="*/ 12 h 471"/>
                <a:gd name="T6" fmla="*/ 345 w 473"/>
                <a:gd name="T7" fmla="*/ 26 h 471"/>
                <a:gd name="T8" fmla="*/ 376 w 473"/>
                <a:gd name="T9" fmla="*/ 46 h 471"/>
                <a:gd name="T10" fmla="*/ 403 w 473"/>
                <a:gd name="T11" fmla="*/ 69 h 471"/>
                <a:gd name="T12" fmla="*/ 427 w 473"/>
                <a:gd name="T13" fmla="*/ 97 h 471"/>
                <a:gd name="T14" fmla="*/ 445 w 473"/>
                <a:gd name="T15" fmla="*/ 128 h 471"/>
                <a:gd name="T16" fmla="*/ 460 w 473"/>
                <a:gd name="T17" fmla="*/ 161 h 471"/>
                <a:gd name="T18" fmla="*/ 469 w 473"/>
                <a:gd name="T19" fmla="*/ 198 h 471"/>
                <a:gd name="T20" fmla="*/ 473 w 473"/>
                <a:gd name="T21" fmla="*/ 236 h 471"/>
                <a:gd name="T22" fmla="*/ 469 w 473"/>
                <a:gd name="T23" fmla="*/ 274 h 471"/>
                <a:gd name="T24" fmla="*/ 460 w 473"/>
                <a:gd name="T25" fmla="*/ 310 h 471"/>
                <a:gd name="T26" fmla="*/ 445 w 473"/>
                <a:gd name="T27" fmla="*/ 344 h 471"/>
                <a:gd name="T28" fmla="*/ 427 w 473"/>
                <a:gd name="T29" fmla="*/ 375 h 471"/>
                <a:gd name="T30" fmla="*/ 403 w 473"/>
                <a:gd name="T31" fmla="*/ 403 h 471"/>
                <a:gd name="T32" fmla="*/ 376 w 473"/>
                <a:gd name="T33" fmla="*/ 426 h 471"/>
                <a:gd name="T34" fmla="*/ 345 w 473"/>
                <a:gd name="T35" fmla="*/ 445 h 471"/>
                <a:gd name="T36" fmla="*/ 311 w 473"/>
                <a:gd name="T37" fmla="*/ 460 h 471"/>
                <a:gd name="T38" fmla="*/ 275 w 473"/>
                <a:gd name="T39" fmla="*/ 468 h 471"/>
                <a:gd name="T40" fmla="*/ 236 w 473"/>
                <a:gd name="T41" fmla="*/ 471 h 471"/>
                <a:gd name="T42" fmla="*/ 198 w 473"/>
                <a:gd name="T43" fmla="*/ 468 h 471"/>
                <a:gd name="T44" fmla="*/ 163 w 473"/>
                <a:gd name="T45" fmla="*/ 460 h 471"/>
                <a:gd name="T46" fmla="*/ 128 w 473"/>
                <a:gd name="T47" fmla="*/ 445 h 471"/>
                <a:gd name="T48" fmla="*/ 97 w 473"/>
                <a:gd name="T49" fmla="*/ 426 h 471"/>
                <a:gd name="T50" fmla="*/ 70 w 473"/>
                <a:gd name="T51" fmla="*/ 403 h 471"/>
                <a:gd name="T52" fmla="*/ 46 w 473"/>
                <a:gd name="T53" fmla="*/ 375 h 471"/>
                <a:gd name="T54" fmla="*/ 27 w 473"/>
                <a:gd name="T55" fmla="*/ 344 h 471"/>
                <a:gd name="T56" fmla="*/ 13 w 473"/>
                <a:gd name="T57" fmla="*/ 310 h 471"/>
                <a:gd name="T58" fmla="*/ 3 w 473"/>
                <a:gd name="T59" fmla="*/ 274 h 471"/>
                <a:gd name="T60" fmla="*/ 0 w 473"/>
                <a:gd name="T61" fmla="*/ 236 h 471"/>
                <a:gd name="T62" fmla="*/ 3 w 473"/>
                <a:gd name="T63" fmla="*/ 198 h 471"/>
                <a:gd name="T64" fmla="*/ 13 w 473"/>
                <a:gd name="T65" fmla="*/ 161 h 471"/>
                <a:gd name="T66" fmla="*/ 27 w 473"/>
                <a:gd name="T67" fmla="*/ 128 h 471"/>
                <a:gd name="T68" fmla="*/ 46 w 473"/>
                <a:gd name="T69" fmla="*/ 97 h 471"/>
                <a:gd name="T70" fmla="*/ 70 w 473"/>
                <a:gd name="T71" fmla="*/ 69 h 471"/>
                <a:gd name="T72" fmla="*/ 97 w 473"/>
                <a:gd name="T73" fmla="*/ 46 h 471"/>
                <a:gd name="T74" fmla="*/ 128 w 473"/>
                <a:gd name="T75" fmla="*/ 26 h 471"/>
                <a:gd name="T76" fmla="*/ 163 w 473"/>
                <a:gd name="T77" fmla="*/ 12 h 471"/>
                <a:gd name="T78" fmla="*/ 198 w 473"/>
                <a:gd name="T79" fmla="*/ 3 h 471"/>
                <a:gd name="T80" fmla="*/ 236 w 473"/>
                <a:gd name="T81" fmla="*/ 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73" h="471">
                  <a:moveTo>
                    <a:pt x="236" y="0"/>
                  </a:moveTo>
                  <a:lnTo>
                    <a:pt x="275" y="3"/>
                  </a:lnTo>
                  <a:lnTo>
                    <a:pt x="311" y="12"/>
                  </a:lnTo>
                  <a:lnTo>
                    <a:pt x="345" y="26"/>
                  </a:lnTo>
                  <a:lnTo>
                    <a:pt x="376" y="46"/>
                  </a:lnTo>
                  <a:lnTo>
                    <a:pt x="403" y="69"/>
                  </a:lnTo>
                  <a:lnTo>
                    <a:pt x="427" y="97"/>
                  </a:lnTo>
                  <a:lnTo>
                    <a:pt x="445" y="128"/>
                  </a:lnTo>
                  <a:lnTo>
                    <a:pt x="460" y="161"/>
                  </a:lnTo>
                  <a:lnTo>
                    <a:pt x="469" y="198"/>
                  </a:lnTo>
                  <a:lnTo>
                    <a:pt x="473" y="236"/>
                  </a:lnTo>
                  <a:lnTo>
                    <a:pt x="469" y="274"/>
                  </a:lnTo>
                  <a:lnTo>
                    <a:pt x="460" y="310"/>
                  </a:lnTo>
                  <a:lnTo>
                    <a:pt x="445" y="344"/>
                  </a:lnTo>
                  <a:lnTo>
                    <a:pt x="427" y="375"/>
                  </a:lnTo>
                  <a:lnTo>
                    <a:pt x="403" y="403"/>
                  </a:lnTo>
                  <a:lnTo>
                    <a:pt x="376" y="426"/>
                  </a:lnTo>
                  <a:lnTo>
                    <a:pt x="345" y="445"/>
                  </a:lnTo>
                  <a:lnTo>
                    <a:pt x="311" y="460"/>
                  </a:lnTo>
                  <a:lnTo>
                    <a:pt x="275" y="468"/>
                  </a:lnTo>
                  <a:lnTo>
                    <a:pt x="236" y="471"/>
                  </a:lnTo>
                  <a:lnTo>
                    <a:pt x="198" y="468"/>
                  </a:lnTo>
                  <a:lnTo>
                    <a:pt x="163" y="460"/>
                  </a:lnTo>
                  <a:lnTo>
                    <a:pt x="128" y="445"/>
                  </a:lnTo>
                  <a:lnTo>
                    <a:pt x="97" y="426"/>
                  </a:lnTo>
                  <a:lnTo>
                    <a:pt x="70" y="403"/>
                  </a:lnTo>
                  <a:lnTo>
                    <a:pt x="46" y="375"/>
                  </a:lnTo>
                  <a:lnTo>
                    <a:pt x="27" y="344"/>
                  </a:lnTo>
                  <a:lnTo>
                    <a:pt x="13" y="310"/>
                  </a:lnTo>
                  <a:lnTo>
                    <a:pt x="3" y="274"/>
                  </a:lnTo>
                  <a:lnTo>
                    <a:pt x="0" y="236"/>
                  </a:lnTo>
                  <a:lnTo>
                    <a:pt x="3" y="198"/>
                  </a:lnTo>
                  <a:lnTo>
                    <a:pt x="13" y="161"/>
                  </a:lnTo>
                  <a:lnTo>
                    <a:pt x="27" y="128"/>
                  </a:lnTo>
                  <a:lnTo>
                    <a:pt x="46" y="97"/>
                  </a:lnTo>
                  <a:lnTo>
                    <a:pt x="70" y="69"/>
                  </a:lnTo>
                  <a:lnTo>
                    <a:pt x="97" y="46"/>
                  </a:lnTo>
                  <a:lnTo>
                    <a:pt x="128" y="26"/>
                  </a:lnTo>
                  <a:lnTo>
                    <a:pt x="163" y="12"/>
                  </a:lnTo>
                  <a:lnTo>
                    <a:pt x="198" y="3"/>
                  </a:lnTo>
                  <a:lnTo>
                    <a:pt x="2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" name="Freeform 159"/>
            <p:cNvSpPr>
              <a:spLocks noEditPoints="1"/>
            </p:cNvSpPr>
            <p:nvPr/>
          </p:nvSpPr>
          <p:spPr bwMode="auto">
            <a:xfrm>
              <a:off x="3575" y="2829"/>
              <a:ext cx="107" cy="107"/>
            </a:xfrm>
            <a:custGeom>
              <a:avLst/>
              <a:gdLst>
                <a:gd name="T0" fmla="*/ 877 w 1806"/>
                <a:gd name="T1" fmla="*/ 188 h 1807"/>
                <a:gd name="T2" fmla="*/ 832 w 1806"/>
                <a:gd name="T3" fmla="*/ 209 h 1807"/>
                <a:gd name="T4" fmla="*/ 802 w 1806"/>
                <a:gd name="T5" fmla="*/ 248 h 1807"/>
                <a:gd name="T6" fmla="*/ 790 w 1806"/>
                <a:gd name="T7" fmla="*/ 297 h 1807"/>
                <a:gd name="T8" fmla="*/ 621 w 1806"/>
                <a:gd name="T9" fmla="*/ 1025 h 1807"/>
                <a:gd name="T10" fmla="*/ 596 w 1806"/>
                <a:gd name="T11" fmla="*/ 1063 h 1807"/>
                <a:gd name="T12" fmla="*/ 588 w 1806"/>
                <a:gd name="T13" fmla="*/ 1105 h 1807"/>
                <a:gd name="T14" fmla="*/ 596 w 1806"/>
                <a:gd name="T15" fmla="*/ 1147 h 1807"/>
                <a:gd name="T16" fmla="*/ 621 w 1806"/>
                <a:gd name="T17" fmla="*/ 1184 h 1807"/>
                <a:gd name="T18" fmla="*/ 659 w 1806"/>
                <a:gd name="T19" fmla="*/ 1209 h 1807"/>
                <a:gd name="T20" fmla="*/ 701 w 1806"/>
                <a:gd name="T21" fmla="*/ 1218 h 1807"/>
                <a:gd name="T22" fmla="*/ 744 w 1806"/>
                <a:gd name="T23" fmla="*/ 1209 h 1807"/>
                <a:gd name="T24" fmla="*/ 782 w 1806"/>
                <a:gd name="T25" fmla="*/ 1184 h 1807"/>
                <a:gd name="T26" fmla="*/ 997 w 1806"/>
                <a:gd name="T27" fmla="*/ 966 h 1807"/>
                <a:gd name="T28" fmla="*/ 1014 w 1806"/>
                <a:gd name="T29" fmla="*/ 925 h 1807"/>
                <a:gd name="T30" fmla="*/ 1016 w 1806"/>
                <a:gd name="T31" fmla="*/ 297 h 1807"/>
                <a:gd name="T32" fmla="*/ 1004 w 1806"/>
                <a:gd name="T33" fmla="*/ 248 h 1807"/>
                <a:gd name="T34" fmla="*/ 974 w 1806"/>
                <a:gd name="T35" fmla="*/ 209 h 1807"/>
                <a:gd name="T36" fmla="*/ 929 w 1806"/>
                <a:gd name="T37" fmla="*/ 188 h 1807"/>
                <a:gd name="T38" fmla="*/ 903 w 1806"/>
                <a:gd name="T39" fmla="*/ 0 h 1807"/>
                <a:gd name="T40" fmla="*/ 1057 w 1806"/>
                <a:gd name="T41" fmla="*/ 13 h 1807"/>
                <a:gd name="T42" fmla="*/ 1203 w 1806"/>
                <a:gd name="T43" fmla="*/ 51 h 1807"/>
                <a:gd name="T44" fmla="*/ 1337 w 1806"/>
                <a:gd name="T45" fmla="*/ 112 h 1807"/>
                <a:gd name="T46" fmla="*/ 1460 w 1806"/>
                <a:gd name="T47" fmla="*/ 192 h 1807"/>
                <a:gd name="T48" fmla="*/ 1567 w 1806"/>
                <a:gd name="T49" fmla="*/ 291 h 1807"/>
                <a:gd name="T50" fmla="*/ 1656 w 1806"/>
                <a:gd name="T51" fmla="*/ 406 h 1807"/>
                <a:gd name="T52" fmla="*/ 1728 w 1806"/>
                <a:gd name="T53" fmla="*/ 535 h 1807"/>
                <a:gd name="T54" fmla="*/ 1777 w 1806"/>
                <a:gd name="T55" fmla="*/ 676 h 1807"/>
                <a:gd name="T56" fmla="*/ 1803 w 1806"/>
                <a:gd name="T57" fmla="*/ 825 h 1807"/>
                <a:gd name="T58" fmla="*/ 1803 w 1806"/>
                <a:gd name="T59" fmla="*/ 980 h 1807"/>
                <a:gd name="T60" fmla="*/ 1777 w 1806"/>
                <a:gd name="T61" fmla="*/ 1130 h 1807"/>
                <a:gd name="T62" fmla="*/ 1728 w 1806"/>
                <a:gd name="T63" fmla="*/ 1271 h 1807"/>
                <a:gd name="T64" fmla="*/ 1656 w 1806"/>
                <a:gd name="T65" fmla="*/ 1400 h 1807"/>
                <a:gd name="T66" fmla="*/ 1567 w 1806"/>
                <a:gd name="T67" fmla="*/ 1515 h 1807"/>
                <a:gd name="T68" fmla="*/ 1460 w 1806"/>
                <a:gd name="T69" fmla="*/ 1614 h 1807"/>
                <a:gd name="T70" fmla="*/ 1337 w 1806"/>
                <a:gd name="T71" fmla="*/ 1695 h 1807"/>
                <a:gd name="T72" fmla="*/ 1203 w 1806"/>
                <a:gd name="T73" fmla="*/ 1756 h 1807"/>
                <a:gd name="T74" fmla="*/ 1057 w 1806"/>
                <a:gd name="T75" fmla="*/ 1793 h 1807"/>
                <a:gd name="T76" fmla="*/ 903 w 1806"/>
                <a:gd name="T77" fmla="*/ 1807 h 1807"/>
                <a:gd name="T78" fmla="*/ 749 w 1806"/>
                <a:gd name="T79" fmla="*/ 1793 h 1807"/>
                <a:gd name="T80" fmla="*/ 604 w 1806"/>
                <a:gd name="T81" fmla="*/ 1756 h 1807"/>
                <a:gd name="T82" fmla="*/ 469 w 1806"/>
                <a:gd name="T83" fmla="*/ 1695 h 1807"/>
                <a:gd name="T84" fmla="*/ 347 w 1806"/>
                <a:gd name="T85" fmla="*/ 1614 h 1807"/>
                <a:gd name="T86" fmla="*/ 240 w 1806"/>
                <a:gd name="T87" fmla="*/ 1515 h 1807"/>
                <a:gd name="T88" fmla="*/ 149 w 1806"/>
                <a:gd name="T89" fmla="*/ 1400 h 1807"/>
                <a:gd name="T90" fmla="*/ 78 w 1806"/>
                <a:gd name="T91" fmla="*/ 1271 h 1807"/>
                <a:gd name="T92" fmla="*/ 29 w 1806"/>
                <a:gd name="T93" fmla="*/ 1130 h 1807"/>
                <a:gd name="T94" fmla="*/ 3 w 1806"/>
                <a:gd name="T95" fmla="*/ 980 h 1807"/>
                <a:gd name="T96" fmla="*/ 3 w 1806"/>
                <a:gd name="T97" fmla="*/ 825 h 1807"/>
                <a:gd name="T98" fmla="*/ 29 w 1806"/>
                <a:gd name="T99" fmla="*/ 676 h 1807"/>
                <a:gd name="T100" fmla="*/ 78 w 1806"/>
                <a:gd name="T101" fmla="*/ 535 h 1807"/>
                <a:gd name="T102" fmla="*/ 149 w 1806"/>
                <a:gd name="T103" fmla="*/ 406 h 1807"/>
                <a:gd name="T104" fmla="*/ 240 w 1806"/>
                <a:gd name="T105" fmla="*/ 291 h 1807"/>
                <a:gd name="T106" fmla="*/ 347 w 1806"/>
                <a:gd name="T107" fmla="*/ 192 h 1807"/>
                <a:gd name="T108" fmla="*/ 469 w 1806"/>
                <a:gd name="T109" fmla="*/ 112 h 1807"/>
                <a:gd name="T110" fmla="*/ 604 w 1806"/>
                <a:gd name="T111" fmla="*/ 51 h 1807"/>
                <a:gd name="T112" fmla="*/ 749 w 1806"/>
                <a:gd name="T113" fmla="*/ 13 h 1807"/>
                <a:gd name="T114" fmla="*/ 903 w 1806"/>
                <a:gd name="T115" fmla="*/ 0 h 1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06" h="1807">
                  <a:moveTo>
                    <a:pt x="903" y="184"/>
                  </a:moveTo>
                  <a:lnTo>
                    <a:pt x="877" y="188"/>
                  </a:lnTo>
                  <a:lnTo>
                    <a:pt x="853" y="196"/>
                  </a:lnTo>
                  <a:lnTo>
                    <a:pt x="832" y="209"/>
                  </a:lnTo>
                  <a:lnTo>
                    <a:pt x="815" y="227"/>
                  </a:lnTo>
                  <a:lnTo>
                    <a:pt x="802" y="248"/>
                  </a:lnTo>
                  <a:lnTo>
                    <a:pt x="793" y="272"/>
                  </a:lnTo>
                  <a:lnTo>
                    <a:pt x="790" y="297"/>
                  </a:lnTo>
                  <a:lnTo>
                    <a:pt x="790" y="857"/>
                  </a:lnTo>
                  <a:lnTo>
                    <a:pt x="621" y="1025"/>
                  </a:lnTo>
                  <a:lnTo>
                    <a:pt x="607" y="1043"/>
                  </a:lnTo>
                  <a:lnTo>
                    <a:pt x="596" y="1063"/>
                  </a:lnTo>
                  <a:lnTo>
                    <a:pt x="590" y="1083"/>
                  </a:lnTo>
                  <a:lnTo>
                    <a:pt x="588" y="1105"/>
                  </a:lnTo>
                  <a:lnTo>
                    <a:pt x="590" y="1126"/>
                  </a:lnTo>
                  <a:lnTo>
                    <a:pt x="596" y="1147"/>
                  </a:lnTo>
                  <a:lnTo>
                    <a:pt x="607" y="1167"/>
                  </a:lnTo>
                  <a:lnTo>
                    <a:pt x="621" y="1184"/>
                  </a:lnTo>
                  <a:lnTo>
                    <a:pt x="639" y="1199"/>
                  </a:lnTo>
                  <a:lnTo>
                    <a:pt x="659" y="1209"/>
                  </a:lnTo>
                  <a:lnTo>
                    <a:pt x="680" y="1216"/>
                  </a:lnTo>
                  <a:lnTo>
                    <a:pt x="701" y="1218"/>
                  </a:lnTo>
                  <a:lnTo>
                    <a:pt x="723" y="1216"/>
                  </a:lnTo>
                  <a:lnTo>
                    <a:pt x="744" y="1209"/>
                  </a:lnTo>
                  <a:lnTo>
                    <a:pt x="764" y="1199"/>
                  </a:lnTo>
                  <a:lnTo>
                    <a:pt x="782" y="1184"/>
                  </a:lnTo>
                  <a:lnTo>
                    <a:pt x="983" y="983"/>
                  </a:lnTo>
                  <a:lnTo>
                    <a:pt x="997" y="966"/>
                  </a:lnTo>
                  <a:lnTo>
                    <a:pt x="1007" y="946"/>
                  </a:lnTo>
                  <a:lnTo>
                    <a:pt x="1014" y="925"/>
                  </a:lnTo>
                  <a:lnTo>
                    <a:pt x="1016" y="903"/>
                  </a:lnTo>
                  <a:lnTo>
                    <a:pt x="1016" y="297"/>
                  </a:lnTo>
                  <a:lnTo>
                    <a:pt x="1014" y="272"/>
                  </a:lnTo>
                  <a:lnTo>
                    <a:pt x="1004" y="248"/>
                  </a:lnTo>
                  <a:lnTo>
                    <a:pt x="992" y="227"/>
                  </a:lnTo>
                  <a:lnTo>
                    <a:pt x="974" y="209"/>
                  </a:lnTo>
                  <a:lnTo>
                    <a:pt x="953" y="196"/>
                  </a:lnTo>
                  <a:lnTo>
                    <a:pt x="929" y="188"/>
                  </a:lnTo>
                  <a:lnTo>
                    <a:pt x="903" y="184"/>
                  </a:lnTo>
                  <a:close/>
                  <a:moveTo>
                    <a:pt x="903" y="0"/>
                  </a:moveTo>
                  <a:lnTo>
                    <a:pt x="981" y="3"/>
                  </a:lnTo>
                  <a:lnTo>
                    <a:pt x="1057" y="13"/>
                  </a:lnTo>
                  <a:lnTo>
                    <a:pt x="1131" y="28"/>
                  </a:lnTo>
                  <a:lnTo>
                    <a:pt x="1203" y="51"/>
                  </a:lnTo>
                  <a:lnTo>
                    <a:pt x="1271" y="78"/>
                  </a:lnTo>
                  <a:lnTo>
                    <a:pt x="1337" y="112"/>
                  </a:lnTo>
                  <a:lnTo>
                    <a:pt x="1400" y="149"/>
                  </a:lnTo>
                  <a:lnTo>
                    <a:pt x="1460" y="192"/>
                  </a:lnTo>
                  <a:lnTo>
                    <a:pt x="1515" y="240"/>
                  </a:lnTo>
                  <a:lnTo>
                    <a:pt x="1567" y="291"/>
                  </a:lnTo>
                  <a:lnTo>
                    <a:pt x="1614" y="347"/>
                  </a:lnTo>
                  <a:lnTo>
                    <a:pt x="1656" y="406"/>
                  </a:lnTo>
                  <a:lnTo>
                    <a:pt x="1695" y="468"/>
                  </a:lnTo>
                  <a:lnTo>
                    <a:pt x="1728" y="535"/>
                  </a:lnTo>
                  <a:lnTo>
                    <a:pt x="1755" y="604"/>
                  </a:lnTo>
                  <a:lnTo>
                    <a:pt x="1777" y="676"/>
                  </a:lnTo>
                  <a:lnTo>
                    <a:pt x="1793" y="749"/>
                  </a:lnTo>
                  <a:lnTo>
                    <a:pt x="1803" y="825"/>
                  </a:lnTo>
                  <a:lnTo>
                    <a:pt x="1806" y="903"/>
                  </a:lnTo>
                  <a:lnTo>
                    <a:pt x="1803" y="980"/>
                  </a:lnTo>
                  <a:lnTo>
                    <a:pt x="1793" y="1056"/>
                  </a:lnTo>
                  <a:lnTo>
                    <a:pt x="1777" y="1130"/>
                  </a:lnTo>
                  <a:lnTo>
                    <a:pt x="1755" y="1202"/>
                  </a:lnTo>
                  <a:lnTo>
                    <a:pt x="1728" y="1271"/>
                  </a:lnTo>
                  <a:lnTo>
                    <a:pt x="1695" y="1337"/>
                  </a:lnTo>
                  <a:lnTo>
                    <a:pt x="1656" y="1400"/>
                  </a:lnTo>
                  <a:lnTo>
                    <a:pt x="1614" y="1459"/>
                  </a:lnTo>
                  <a:lnTo>
                    <a:pt x="1567" y="1515"/>
                  </a:lnTo>
                  <a:lnTo>
                    <a:pt x="1515" y="1566"/>
                  </a:lnTo>
                  <a:lnTo>
                    <a:pt x="1460" y="1614"/>
                  </a:lnTo>
                  <a:lnTo>
                    <a:pt x="1400" y="1657"/>
                  </a:lnTo>
                  <a:lnTo>
                    <a:pt x="1337" y="1695"/>
                  </a:lnTo>
                  <a:lnTo>
                    <a:pt x="1271" y="1728"/>
                  </a:lnTo>
                  <a:lnTo>
                    <a:pt x="1203" y="1756"/>
                  </a:lnTo>
                  <a:lnTo>
                    <a:pt x="1131" y="1778"/>
                  </a:lnTo>
                  <a:lnTo>
                    <a:pt x="1057" y="1793"/>
                  </a:lnTo>
                  <a:lnTo>
                    <a:pt x="981" y="1803"/>
                  </a:lnTo>
                  <a:lnTo>
                    <a:pt x="903" y="1807"/>
                  </a:lnTo>
                  <a:lnTo>
                    <a:pt x="825" y="1803"/>
                  </a:lnTo>
                  <a:lnTo>
                    <a:pt x="749" y="1793"/>
                  </a:lnTo>
                  <a:lnTo>
                    <a:pt x="675" y="1778"/>
                  </a:lnTo>
                  <a:lnTo>
                    <a:pt x="604" y="1756"/>
                  </a:lnTo>
                  <a:lnTo>
                    <a:pt x="535" y="1728"/>
                  </a:lnTo>
                  <a:lnTo>
                    <a:pt x="469" y="1695"/>
                  </a:lnTo>
                  <a:lnTo>
                    <a:pt x="406" y="1657"/>
                  </a:lnTo>
                  <a:lnTo>
                    <a:pt x="347" y="1614"/>
                  </a:lnTo>
                  <a:lnTo>
                    <a:pt x="292" y="1566"/>
                  </a:lnTo>
                  <a:lnTo>
                    <a:pt x="240" y="1515"/>
                  </a:lnTo>
                  <a:lnTo>
                    <a:pt x="193" y="1459"/>
                  </a:lnTo>
                  <a:lnTo>
                    <a:pt x="149" y="1400"/>
                  </a:lnTo>
                  <a:lnTo>
                    <a:pt x="112" y="1337"/>
                  </a:lnTo>
                  <a:lnTo>
                    <a:pt x="78" y="1271"/>
                  </a:lnTo>
                  <a:lnTo>
                    <a:pt x="51" y="1202"/>
                  </a:lnTo>
                  <a:lnTo>
                    <a:pt x="29" y="1130"/>
                  </a:lnTo>
                  <a:lnTo>
                    <a:pt x="14" y="1056"/>
                  </a:lnTo>
                  <a:lnTo>
                    <a:pt x="3" y="980"/>
                  </a:lnTo>
                  <a:lnTo>
                    <a:pt x="0" y="903"/>
                  </a:lnTo>
                  <a:lnTo>
                    <a:pt x="3" y="825"/>
                  </a:lnTo>
                  <a:lnTo>
                    <a:pt x="14" y="749"/>
                  </a:lnTo>
                  <a:lnTo>
                    <a:pt x="29" y="676"/>
                  </a:lnTo>
                  <a:lnTo>
                    <a:pt x="51" y="604"/>
                  </a:lnTo>
                  <a:lnTo>
                    <a:pt x="78" y="535"/>
                  </a:lnTo>
                  <a:lnTo>
                    <a:pt x="112" y="468"/>
                  </a:lnTo>
                  <a:lnTo>
                    <a:pt x="149" y="406"/>
                  </a:lnTo>
                  <a:lnTo>
                    <a:pt x="193" y="347"/>
                  </a:lnTo>
                  <a:lnTo>
                    <a:pt x="240" y="291"/>
                  </a:lnTo>
                  <a:lnTo>
                    <a:pt x="292" y="240"/>
                  </a:lnTo>
                  <a:lnTo>
                    <a:pt x="347" y="192"/>
                  </a:lnTo>
                  <a:lnTo>
                    <a:pt x="406" y="149"/>
                  </a:lnTo>
                  <a:lnTo>
                    <a:pt x="469" y="112"/>
                  </a:lnTo>
                  <a:lnTo>
                    <a:pt x="535" y="78"/>
                  </a:lnTo>
                  <a:lnTo>
                    <a:pt x="604" y="51"/>
                  </a:lnTo>
                  <a:lnTo>
                    <a:pt x="675" y="28"/>
                  </a:lnTo>
                  <a:lnTo>
                    <a:pt x="749" y="13"/>
                  </a:lnTo>
                  <a:lnTo>
                    <a:pt x="825" y="3"/>
                  </a:lnTo>
                  <a:lnTo>
                    <a:pt x="9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" name="Freeform 160"/>
            <p:cNvSpPr>
              <a:spLocks/>
            </p:cNvSpPr>
            <p:nvPr/>
          </p:nvSpPr>
          <p:spPr bwMode="auto">
            <a:xfrm>
              <a:off x="3531" y="3002"/>
              <a:ext cx="28" cy="28"/>
            </a:xfrm>
            <a:custGeom>
              <a:avLst/>
              <a:gdLst>
                <a:gd name="T0" fmla="*/ 236 w 471"/>
                <a:gd name="T1" fmla="*/ 0 h 471"/>
                <a:gd name="T2" fmla="*/ 275 w 471"/>
                <a:gd name="T3" fmla="*/ 3 h 471"/>
                <a:gd name="T4" fmla="*/ 310 w 471"/>
                <a:gd name="T5" fmla="*/ 12 h 471"/>
                <a:gd name="T6" fmla="*/ 344 w 471"/>
                <a:gd name="T7" fmla="*/ 26 h 471"/>
                <a:gd name="T8" fmla="*/ 375 w 471"/>
                <a:gd name="T9" fmla="*/ 46 h 471"/>
                <a:gd name="T10" fmla="*/ 403 w 471"/>
                <a:gd name="T11" fmla="*/ 69 h 471"/>
                <a:gd name="T12" fmla="*/ 426 w 471"/>
                <a:gd name="T13" fmla="*/ 97 h 471"/>
                <a:gd name="T14" fmla="*/ 445 w 471"/>
                <a:gd name="T15" fmla="*/ 128 h 471"/>
                <a:gd name="T16" fmla="*/ 460 w 471"/>
                <a:gd name="T17" fmla="*/ 161 h 471"/>
                <a:gd name="T18" fmla="*/ 469 w 471"/>
                <a:gd name="T19" fmla="*/ 198 h 471"/>
                <a:gd name="T20" fmla="*/ 471 w 471"/>
                <a:gd name="T21" fmla="*/ 236 h 471"/>
                <a:gd name="T22" fmla="*/ 469 w 471"/>
                <a:gd name="T23" fmla="*/ 274 h 471"/>
                <a:gd name="T24" fmla="*/ 460 w 471"/>
                <a:gd name="T25" fmla="*/ 310 h 471"/>
                <a:gd name="T26" fmla="*/ 445 w 471"/>
                <a:gd name="T27" fmla="*/ 344 h 471"/>
                <a:gd name="T28" fmla="*/ 426 w 471"/>
                <a:gd name="T29" fmla="*/ 375 h 471"/>
                <a:gd name="T30" fmla="*/ 403 w 471"/>
                <a:gd name="T31" fmla="*/ 403 h 471"/>
                <a:gd name="T32" fmla="*/ 375 w 471"/>
                <a:gd name="T33" fmla="*/ 426 h 471"/>
                <a:gd name="T34" fmla="*/ 344 w 471"/>
                <a:gd name="T35" fmla="*/ 445 h 471"/>
                <a:gd name="T36" fmla="*/ 310 w 471"/>
                <a:gd name="T37" fmla="*/ 460 h 471"/>
                <a:gd name="T38" fmla="*/ 275 w 471"/>
                <a:gd name="T39" fmla="*/ 468 h 471"/>
                <a:gd name="T40" fmla="*/ 236 w 471"/>
                <a:gd name="T41" fmla="*/ 471 h 471"/>
                <a:gd name="T42" fmla="*/ 198 w 471"/>
                <a:gd name="T43" fmla="*/ 468 h 471"/>
                <a:gd name="T44" fmla="*/ 161 w 471"/>
                <a:gd name="T45" fmla="*/ 460 h 471"/>
                <a:gd name="T46" fmla="*/ 128 w 471"/>
                <a:gd name="T47" fmla="*/ 445 h 471"/>
                <a:gd name="T48" fmla="*/ 97 w 471"/>
                <a:gd name="T49" fmla="*/ 426 h 471"/>
                <a:gd name="T50" fmla="*/ 70 w 471"/>
                <a:gd name="T51" fmla="*/ 403 h 471"/>
                <a:gd name="T52" fmla="*/ 46 w 471"/>
                <a:gd name="T53" fmla="*/ 375 h 471"/>
                <a:gd name="T54" fmla="*/ 27 w 471"/>
                <a:gd name="T55" fmla="*/ 344 h 471"/>
                <a:gd name="T56" fmla="*/ 12 w 471"/>
                <a:gd name="T57" fmla="*/ 310 h 471"/>
                <a:gd name="T58" fmla="*/ 3 w 471"/>
                <a:gd name="T59" fmla="*/ 274 h 471"/>
                <a:gd name="T60" fmla="*/ 0 w 471"/>
                <a:gd name="T61" fmla="*/ 236 h 471"/>
                <a:gd name="T62" fmla="*/ 3 w 471"/>
                <a:gd name="T63" fmla="*/ 198 h 471"/>
                <a:gd name="T64" fmla="*/ 12 w 471"/>
                <a:gd name="T65" fmla="*/ 161 h 471"/>
                <a:gd name="T66" fmla="*/ 27 w 471"/>
                <a:gd name="T67" fmla="*/ 128 h 471"/>
                <a:gd name="T68" fmla="*/ 46 w 471"/>
                <a:gd name="T69" fmla="*/ 97 h 471"/>
                <a:gd name="T70" fmla="*/ 70 w 471"/>
                <a:gd name="T71" fmla="*/ 69 h 471"/>
                <a:gd name="T72" fmla="*/ 97 w 471"/>
                <a:gd name="T73" fmla="*/ 46 h 471"/>
                <a:gd name="T74" fmla="*/ 128 w 471"/>
                <a:gd name="T75" fmla="*/ 26 h 471"/>
                <a:gd name="T76" fmla="*/ 161 w 471"/>
                <a:gd name="T77" fmla="*/ 12 h 471"/>
                <a:gd name="T78" fmla="*/ 198 w 471"/>
                <a:gd name="T79" fmla="*/ 3 h 471"/>
                <a:gd name="T80" fmla="*/ 236 w 471"/>
                <a:gd name="T81" fmla="*/ 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71" h="471">
                  <a:moveTo>
                    <a:pt x="236" y="0"/>
                  </a:moveTo>
                  <a:lnTo>
                    <a:pt x="275" y="3"/>
                  </a:lnTo>
                  <a:lnTo>
                    <a:pt x="310" y="12"/>
                  </a:lnTo>
                  <a:lnTo>
                    <a:pt x="344" y="26"/>
                  </a:lnTo>
                  <a:lnTo>
                    <a:pt x="375" y="46"/>
                  </a:lnTo>
                  <a:lnTo>
                    <a:pt x="403" y="69"/>
                  </a:lnTo>
                  <a:lnTo>
                    <a:pt x="426" y="97"/>
                  </a:lnTo>
                  <a:lnTo>
                    <a:pt x="445" y="128"/>
                  </a:lnTo>
                  <a:lnTo>
                    <a:pt x="460" y="161"/>
                  </a:lnTo>
                  <a:lnTo>
                    <a:pt x="469" y="198"/>
                  </a:lnTo>
                  <a:lnTo>
                    <a:pt x="471" y="236"/>
                  </a:lnTo>
                  <a:lnTo>
                    <a:pt x="469" y="274"/>
                  </a:lnTo>
                  <a:lnTo>
                    <a:pt x="460" y="310"/>
                  </a:lnTo>
                  <a:lnTo>
                    <a:pt x="445" y="344"/>
                  </a:lnTo>
                  <a:lnTo>
                    <a:pt x="426" y="375"/>
                  </a:lnTo>
                  <a:lnTo>
                    <a:pt x="403" y="403"/>
                  </a:lnTo>
                  <a:lnTo>
                    <a:pt x="375" y="426"/>
                  </a:lnTo>
                  <a:lnTo>
                    <a:pt x="344" y="445"/>
                  </a:lnTo>
                  <a:lnTo>
                    <a:pt x="310" y="460"/>
                  </a:lnTo>
                  <a:lnTo>
                    <a:pt x="275" y="468"/>
                  </a:lnTo>
                  <a:lnTo>
                    <a:pt x="236" y="471"/>
                  </a:lnTo>
                  <a:lnTo>
                    <a:pt x="198" y="468"/>
                  </a:lnTo>
                  <a:lnTo>
                    <a:pt x="161" y="460"/>
                  </a:lnTo>
                  <a:lnTo>
                    <a:pt x="128" y="445"/>
                  </a:lnTo>
                  <a:lnTo>
                    <a:pt x="97" y="426"/>
                  </a:lnTo>
                  <a:lnTo>
                    <a:pt x="70" y="403"/>
                  </a:lnTo>
                  <a:lnTo>
                    <a:pt x="46" y="375"/>
                  </a:lnTo>
                  <a:lnTo>
                    <a:pt x="27" y="344"/>
                  </a:lnTo>
                  <a:lnTo>
                    <a:pt x="12" y="310"/>
                  </a:lnTo>
                  <a:lnTo>
                    <a:pt x="3" y="274"/>
                  </a:lnTo>
                  <a:lnTo>
                    <a:pt x="0" y="236"/>
                  </a:lnTo>
                  <a:lnTo>
                    <a:pt x="3" y="198"/>
                  </a:lnTo>
                  <a:lnTo>
                    <a:pt x="12" y="161"/>
                  </a:lnTo>
                  <a:lnTo>
                    <a:pt x="27" y="128"/>
                  </a:lnTo>
                  <a:lnTo>
                    <a:pt x="46" y="97"/>
                  </a:lnTo>
                  <a:lnTo>
                    <a:pt x="70" y="69"/>
                  </a:lnTo>
                  <a:lnTo>
                    <a:pt x="97" y="46"/>
                  </a:lnTo>
                  <a:lnTo>
                    <a:pt x="128" y="26"/>
                  </a:lnTo>
                  <a:lnTo>
                    <a:pt x="161" y="12"/>
                  </a:lnTo>
                  <a:lnTo>
                    <a:pt x="198" y="3"/>
                  </a:lnTo>
                  <a:lnTo>
                    <a:pt x="2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3" name="Freeform 161"/>
            <p:cNvSpPr>
              <a:spLocks/>
            </p:cNvSpPr>
            <p:nvPr/>
          </p:nvSpPr>
          <p:spPr bwMode="auto">
            <a:xfrm>
              <a:off x="3615" y="3002"/>
              <a:ext cx="27" cy="28"/>
            </a:xfrm>
            <a:custGeom>
              <a:avLst/>
              <a:gdLst>
                <a:gd name="T0" fmla="*/ 236 w 472"/>
                <a:gd name="T1" fmla="*/ 0 h 471"/>
                <a:gd name="T2" fmla="*/ 275 w 472"/>
                <a:gd name="T3" fmla="*/ 3 h 471"/>
                <a:gd name="T4" fmla="*/ 311 w 472"/>
                <a:gd name="T5" fmla="*/ 12 h 471"/>
                <a:gd name="T6" fmla="*/ 344 w 472"/>
                <a:gd name="T7" fmla="*/ 26 h 471"/>
                <a:gd name="T8" fmla="*/ 376 w 472"/>
                <a:gd name="T9" fmla="*/ 46 h 471"/>
                <a:gd name="T10" fmla="*/ 403 w 472"/>
                <a:gd name="T11" fmla="*/ 69 h 471"/>
                <a:gd name="T12" fmla="*/ 427 w 472"/>
                <a:gd name="T13" fmla="*/ 97 h 471"/>
                <a:gd name="T14" fmla="*/ 445 w 472"/>
                <a:gd name="T15" fmla="*/ 128 h 471"/>
                <a:gd name="T16" fmla="*/ 460 w 472"/>
                <a:gd name="T17" fmla="*/ 161 h 471"/>
                <a:gd name="T18" fmla="*/ 469 w 472"/>
                <a:gd name="T19" fmla="*/ 198 h 471"/>
                <a:gd name="T20" fmla="*/ 472 w 472"/>
                <a:gd name="T21" fmla="*/ 236 h 471"/>
                <a:gd name="T22" fmla="*/ 469 w 472"/>
                <a:gd name="T23" fmla="*/ 274 h 471"/>
                <a:gd name="T24" fmla="*/ 460 w 472"/>
                <a:gd name="T25" fmla="*/ 310 h 471"/>
                <a:gd name="T26" fmla="*/ 445 w 472"/>
                <a:gd name="T27" fmla="*/ 344 h 471"/>
                <a:gd name="T28" fmla="*/ 427 w 472"/>
                <a:gd name="T29" fmla="*/ 375 h 471"/>
                <a:gd name="T30" fmla="*/ 403 w 472"/>
                <a:gd name="T31" fmla="*/ 403 h 471"/>
                <a:gd name="T32" fmla="*/ 376 w 472"/>
                <a:gd name="T33" fmla="*/ 426 h 471"/>
                <a:gd name="T34" fmla="*/ 344 w 472"/>
                <a:gd name="T35" fmla="*/ 445 h 471"/>
                <a:gd name="T36" fmla="*/ 311 w 472"/>
                <a:gd name="T37" fmla="*/ 460 h 471"/>
                <a:gd name="T38" fmla="*/ 275 w 472"/>
                <a:gd name="T39" fmla="*/ 468 h 471"/>
                <a:gd name="T40" fmla="*/ 236 w 472"/>
                <a:gd name="T41" fmla="*/ 471 h 471"/>
                <a:gd name="T42" fmla="*/ 198 w 472"/>
                <a:gd name="T43" fmla="*/ 468 h 471"/>
                <a:gd name="T44" fmla="*/ 161 w 472"/>
                <a:gd name="T45" fmla="*/ 460 h 471"/>
                <a:gd name="T46" fmla="*/ 128 w 472"/>
                <a:gd name="T47" fmla="*/ 445 h 471"/>
                <a:gd name="T48" fmla="*/ 97 w 472"/>
                <a:gd name="T49" fmla="*/ 426 h 471"/>
                <a:gd name="T50" fmla="*/ 70 w 472"/>
                <a:gd name="T51" fmla="*/ 403 h 471"/>
                <a:gd name="T52" fmla="*/ 46 w 472"/>
                <a:gd name="T53" fmla="*/ 375 h 471"/>
                <a:gd name="T54" fmla="*/ 27 w 472"/>
                <a:gd name="T55" fmla="*/ 344 h 471"/>
                <a:gd name="T56" fmla="*/ 13 w 472"/>
                <a:gd name="T57" fmla="*/ 310 h 471"/>
                <a:gd name="T58" fmla="*/ 3 w 472"/>
                <a:gd name="T59" fmla="*/ 274 h 471"/>
                <a:gd name="T60" fmla="*/ 0 w 472"/>
                <a:gd name="T61" fmla="*/ 236 h 471"/>
                <a:gd name="T62" fmla="*/ 3 w 472"/>
                <a:gd name="T63" fmla="*/ 198 h 471"/>
                <a:gd name="T64" fmla="*/ 13 w 472"/>
                <a:gd name="T65" fmla="*/ 161 h 471"/>
                <a:gd name="T66" fmla="*/ 27 w 472"/>
                <a:gd name="T67" fmla="*/ 128 h 471"/>
                <a:gd name="T68" fmla="*/ 46 w 472"/>
                <a:gd name="T69" fmla="*/ 97 h 471"/>
                <a:gd name="T70" fmla="*/ 70 w 472"/>
                <a:gd name="T71" fmla="*/ 69 h 471"/>
                <a:gd name="T72" fmla="*/ 97 w 472"/>
                <a:gd name="T73" fmla="*/ 46 h 471"/>
                <a:gd name="T74" fmla="*/ 128 w 472"/>
                <a:gd name="T75" fmla="*/ 26 h 471"/>
                <a:gd name="T76" fmla="*/ 161 w 472"/>
                <a:gd name="T77" fmla="*/ 12 h 471"/>
                <a:gd name="T78" fmla="*/ 198 w 472"/>
                <a:gd name="T79" fmla="*/ 3 h 471"/>
                <a:gd name="T80" fmla="*/ 236 w 472"/>
                <a:gd name="T81" fmla="*/ 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72" h="471">
                  <a:moveTo>
                    <a:pt x="236" y="0"/>
                  </a:moveTo>
                  <a:lnTo>
                    <a:pt x="275" y="3"/>
                  </a:lnTo>
                  <a:lnTo>
                    <a:pt x="311" y="12"/>
                  </a:lnTo>
                  <a:lnTo>
                    <a:pt x="344" y="26"/>
                  </a:lnTo>
                  <a:lnTo>
                    <a:pt x="376" y="46"/>
                  </a:lnTo>
                  <a:lnTo>
                    <a:pt x="403" y="69"/>
                  </a:lnTo>
                  <a:lnTo>
                    <a:pt x="427" y="97"/>
                  </a:lnTo>
                  <a:lnTo>
                    <a:pt x="445" y="128"/>
                  </a:lnTo>
                  <a:lnTo>
                    <a:pt x="460" y="161"/>
                  </a:lnTo>
                  <a:lnTo>
                    <a:pt x="469" y="198"/>
                  </a:lnTo>
                  <a:lnTo>
                    <a:pt x="472" y="236"/>
                  </a:lnTo>
                  <a:lnTo>
                    <a:pt x="469" y="274"/>
                  </a:lnTo>
                  <a:lnTo>
                    <a:pt x="460" y="310"/>
                  </a:lnTo>
                  <a:lnTo>
                    <a:pt x="445" y="344"/>
                  </a:lnTo>
                  <a:lnTo>
                    <a:pt x="427" y="375"/>
                  </a:lnTo>
                  <a:lnTo>
                    <a:pt x="403" y="403"/>
                  </a:lnTo>
                  <a:lnTo>
                    <a:pt x="376" y="426"/>
                  </a:lnTo>
                  <a:lnTo>
                    <a:pt x="344" y="445"/>
                  </a:lnTo>
                  <a:lnTo>
                    <a:pt x="311" y="460"/>
                  </a:lnTo>
                  <a:lnTo>
                    <a:pt x="275" y="468"/>
                  </a:lnTo>
                  <a:lnTo>
                    <a:pt x="236" y="471"/>
                  </a:lnTo>
                  <a:lnTo>
                    <a:pt x="198" y="468"/>
                  </a:lnTo>
                  <a:lnTo>
                    <a:pt x="161" y="460"/>
                  </a:lnTo>
                  <a:lnTo>
                    <a:pt x="128" y="445"/>
                  </a:lnTo>
                  <a:lnTo>
                    <a:pt x="97" y="426"/>
                  </a:lnTo>
                  <a:lnTo>
                    <a:pt x="70" y="403"/>
                  </a:lnTo>
                  <a:lnTo>
                    <a:pt x="46" y="375"/>
                  </a:lnTo>
                  <a:lnTo>
                    <a:pt x="27" y="344"/>
                  </a:lnTo>
                  <a:lnTo>
                    <a:pt x="13" y="310"/>
                  </a:lnTo>
                  <a:lnTo>
                    <a:pt x="3" y="274"/>
                  </a:lnTo>
                  <a:lnTo>
                    <a:pt x="0" y="236"/>
                  </a:lnTo>
                  <a:lnTo>
                    <a:pt x="3" y="198"/>
                  </a:lnTo>
                  <a:lnTo>
                    <a:pt x="13" y="161"/>
                  </a:lnTo>
                  <a:lnTo>
                    <a:pt x="27" y="128"/>
                  </a:lnTo>
                  <a:lnTo>
                    <a:pt x="46" y="97"/>
                  </a:lnTo>
                  <a:lnTo>
                    <a:pt x="70" y="69"/>
                  </a:lnTo>
                  <a:lnTo>
                    <a:pt x="97" y="46"/>
                  </a:lnTo>
                  <a:lnTo>
                    <a:pt x="128" y="26"/>
                  </a:lnTo>
                  <a:lnTo>
                    <a:pt x="161" y="12"/>
                  </a:lnTo>
                  <a:lnTo>
                    <a:pt x="198" y="3"/>
                  </a:lnTo>
                  <a:lnTo>
                    <a:pt x="2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4" name="Freeform 162"/>
            <p:cNvSpPr>
              <a:spLocks/>
            </p:cNvSpPr>
            <p:nvPr/>
          </p:nvSpPr>
          <p:spPr bwMode="auto">
            <a:xfrm>
              <a:off x="3539" y="2948"/>
              <a:ext cx="180" cy="44"/>
            </a:xfrm>
            <a:custGeom>
              <a:avLst/>
              <a:gdLst>
                <a:gd name="T0" fmla="*/ 1416 w 3058"/>
                <a:gd name="T1" fmla="*/ 0 h 760"/>
                <a:gd name="T2" fmla="*/ 1472 w 3058"/>
                <a:gd name="T3" fmla="*/ 4 h 760"/>
                <a:gd name="T4" fmla="*/ 1529 w 3058"/>
                <a:gd name="T5" fmla="*/ 6 h 760"/>
                <a:gd name="T6" fmla="*/ 1586 w 3058"/>
                <a:gd name="T7" fmla="*/ 4 h 760"/>
                <a:gd name="T8" fmla="*/ 1642 w 3058"/>
                <a:gd name="T9" fmla="*/ 0 h 760"/>
                <a:gd name="T10" fmla="*/ 1642 w 3058"/>
                <a:gd name="T11" fmla="*/ 384 h 760"/>
                <a:gd name="T12" fmla="*/ 2945 w 3058"/>
                <a:gd name="T13" fmla="*/ 384 h 760"/>
                <a:gd name="T14" fmla="*/ 2971 w 3058"/>
                <a:gd name="T15" fmla="*/ 387 h 760"/>
                <a:gd name="T16" fmla="*/ 2995 w 3058"/>
                <a:gd name="T17" fmla="*/ 396 h 760"/>
                <a:gd name="T18" fmla="*/ 3016 w 3058"/>
                <a:gd name="T19" fmla="*/ 409 h 760"/>
                <a:gd name="T20" fmla="*/ 3033 w 3058"/>
                <a:gd name="T21" fmla="*/ 426 h 760"/>
                <a:gd name="T22" fmla="*/ 3047 w 3058"/>
                <a:gd name="T23" fmla="*/ 447 h 760"/>
                <a:gd name="T24" fmla="*/ 3055 w 3058"/>
                <a:gd name="T25" fmla="*/ 471 h 760"/>
                <a:gd name="T26" fmla="*/ 3058 w 3058"/>
                <a:gd name="T27" fmla="*/ 497 h 760"/>
                <a:gd name="T28" fmla="*/ 3058 w 3058"/>
                <a:gd name="T29" fmla="*/ 756 h 760"/>
                <a:gd name="T30" fmla="*/ 3024 w 3058"/>
                <a:gd name="T31" fmla="*/ 749 h 760"/>
                <a:gd name="T32" fmla="*/ 2989 w 3058"/>
                <a:gd name="T33" fmla="*/ 745 h 760"/>
                <a:gd name="T34" fmla="*/ 2953 w 3058"/>
                <a:gd name="T35" fmla="*/ 743 h 760"/>
                <a:gd name="T36" fmla="*/ 2912 w 3058"/>
                <a:gd name="T37" fmla="*/ 745 h 760"/>
                <a:gd name="T38" fmla="*/ 2871 w 3058"/>
                <a:gd name="T39" fmla="*/ 751 h 760"/>
                <a:gd name="T40" fmla="*/ 2833 w 3058"/>
                <a:gd name="T41" fmla="*/ 760 h 760"/>
                <a:gd name="T42" fmla="*/ 2833 w 3058"/>
                <a:gd name="T43" fmla="*/ 610 h 760"/>
                <a:gd name="T44" fmla="*/ 1642 w 3058"/>
                <a:gd name="T45" fmla="*/ 610 h 760"/>
                <a:gd name="T46" fmla="*/ 1642 w 3058"/>
                <a:gd name="T47" fmla="*/ 758 h 760"/>
                <a:gd name="T48" fmla="*/ 1605 w 3058"/>
                <a:gd name="T49" fmla="*/ 750 h 760"/>
                <a:gd name="T50" fmla="*/ 1568 w 3058"/>
                <a:gd name="T51" fmla="*/ 745 h 760"/>
                <a:gd name="T52" fmla="*/ 1529 w 3058"/>
                <a:gd name="T53" fmla="*/ 743 h 760"/>
                <a:gd name="T54" fmla="*/ 1491 w 3058"/>
                <a:gd name="T55" fmla="*/ 745 h 760"/>
                <a:gd name="T56" fmla="*/ 1453 w 3058"/>
                <a:gd name="T57" fmla="*/ 750 h 760"/>
                <a:gd name="T58" fmla="*/ 1416 w 3058"/>
                <a:gd name="T59" fmla="*/ 758 h 760"/>
                <a:gd name="T60" fmla="*/ 1416 w 3058"/>
                <a:gd name="T61" fmla="*/ 610 h 760"/>
                <a:gd name="T62" fmla="*/ 226 w 3058"/>
                <a:gd name="T63" fmla="*/ 610 h 760"/>
                <a:gd name="T64" fmla="*/ 226 w 3058"/>
                <a:gd name="T65" fmla="*/ 760 h 760"/>
                <a:gd name="T66" fmla="*/ 187 w 3058"/>
                <a:gd name="T67" fmla="*/ 751 h 760"/>
                <a:gd name="T68" fmla="*/ 147 w 3058"/>
                <a:gd name="T69" fmla="*/ 745 h 760"/>
                <a:gd name="T70" fmla="*/ 105 w 3058"/>
                <a:gd name="T71" fmla="*/ 743 h 760"/>
                <a:gd name="T72" fmla="*/ 70 w 3058"/>
                <a:gd name="T73" fmla="*/ 745 h 760"/>
                <a:gd name="T74" fmla="*/ 34 w 3058"/>
                <a:gd name="T75" fmla="*/ 749 h 760"/>
                <a:gd name="T76" fmla="*/ 0 w 3058"/>
                <a:gd name="T77" fmla="*/ 756 h 760"/>
                <a:gd name="T78" fmla="*/ 0 w 3058"/>
                <a:gd name="T79" fmla="*/ 497 h 760"/>
                <a:gd name="T80" fmla="*/ 3 w 3058"/>
                <a:gd name="T81" fmla="*/ 471 h 760"/>
                <a:gd name="T82" fmla="*/ 11 w 3058"/>
                <a:gd name="T83" fmla="*/ 447 h 760"/>
                <a:gd name="T84" fmla="*/ 25 w 3058"/>
                <a:gd name="T85" fmla="*/ 426 h 760"/>
                <a:gd name="T86" fmla="*/ 43 w 3058"/>
                <a:gd name="T87" fmla="*/ 409 h 760"/>
                <a:gd name="T88" fmla="*/ 63 w 3058"/>
                <a:gd name="T89" fmla="*/ 396 h 760"/>
                <a:gd name="T90" fmla="*/ 87 w 3058"/>
                <a:gd name="T91" fmla="*/ 387 h 760"/>
                <a:gd name="T92" fmla="*/ 113 w 3058"/>
                <a:gd name="T93" fmla="*/ 384 h 760"/>
                <a:gd name="T94" fmla="*/ 1416 w 3058"/>
                <a:gd name="T95" fmla="*/ 384 h 760"/>
                <a:gd name="T96" fmla="*/ 1416 w 3058"/>
                <a:gd name="T97" fmla="*/ 0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058" h="760">
                  <a:moveTo>
                    <a:pt x="1416" y="0"/>
                  </a:moveTo>
                  <a:lnTo>
                    <a:pt x="1472" y="4"/>
                  </a:lnTo>
                  <a:lnTo>
                    <a:pt x="1529" y="6"/>
                  </a:lnTo>
                  <a:lnTo>
                    <a:pt x="1586" y="4"/>
                  </a:lnTo>
                  <a:lnTo>
                    <a:pt x="1642" y="0"/>
                  </a:lnTo>
                  <a:lnTo>
                    <a:pt x="1642" y="384"/>
                  </a:lnTo>
                  <a:lnTo>
                    <a:pt x="2945" y="384"/>
                  </a:lnTo>
                  <a:lnTo>
                    <a:pt x="2971" y="387"/>
                  </a:lnTo>
                  <a:lnTo>
                    <a:pt x="2995" y="396"/>
                  </a:lnTo>
                  <a:lnTo>
                    <a:pt x="3016" y="409"/>
                  </a:lnTo>
                  <a:lnTo>
                    <a:pt x="3033" y="426"/>
                  </a:lnTo>
                  <a:lnTo>
                    <a:pt x="3047" y="447"/>
                  </a:lnTo>
                  <a:lnTo>
                    <a:pt x="3055" y="471"/>
                  </a:lnTo>
                  <a:lnTo>
                    <a:pt x="3058" y="497"/>
                  </a:lnTo>
                  <a:lnTo>
                    <a:pt x="3058" y="756"/>
                  </a:lnTo>
                  <a:lnTo>
                    <a:pt x="3024" y="749"/>
                  </a:lnTo>
                  <a:lnTo>
                    <a:pt x="2989" y="745"/>
                  </a:lnTo>
                  <a:lnTo>
                    <a:pt x="2953" y="743"/>
                  </a:lnTo>
                  <a:lnTo>
                    <a:pt x="2912" y="745"/>
                  </a:lnTo>
                  <a:lnTo>
                    <a:pt x="2871" y="751"/>
                  </a:lnTo>
                  <a:lnTo>
                    <a:pt x="2833" y="760"/>
                  </a:lnTo>
                  <a:lnTo>
                    <a:pt x="2833" y="610"/>
                  </a:lnTo>
                  <a:lnTo>
                    <a:pt x="1642" y="610"/>
                  </a:lnTo>
                  <a:lnTo>
                    <a:pt x="1642" y="758"/>
                  </a:lnTo>
                  <a:lnTo>
                    <a:pt x="1605" y="750"/>
                  </a:lnTo>
                  <a:lnTo>
                    <a:pt x="1568" y="745"/>
                  </a:lnTo>
                  <a:lnTo>
                    <a:pt x="1529" y="743"/>
                  </a:lnTo>
                  <a:lnTo>
                    <a:pt x="1491" y="745"/>
                  </a:lnTo>
                  <a:lnTo>
                    <a:pt x="1453" y="750"/>
                  </a:lnTo>
                  <a:lnTo>
                    <a:pt x="1416" y="758"/>
                  </a:lnTo>
                  <a:lnTo>
                    <a:pt x="1416" y="610"/>
                  </a:lnTo>
                  <a:lnTo>
                    <a:pt x="226" y="610"/>
                  </a:lnTo>
                  <a:lnTo>
                    <a:pt x="226" y="760"/>
                  </a:lnTo>
                  <a:lnTo>
                    <a:pt x="187" y="751"/>
                  </a:lnTo>
                  <a:lnTo>
                    <a:pt x="147" y="745"/>
                  </a:lnTo>
                  <a:lnTo>
                    <a:pt x="105" y="743"/>
                  </a:lnTo>
                  <a:lnTo>
                    <a:pt x="70" y="745"/>
                  </a:lnTo>
                  <a:lnTo>
                    <a:pt x="34" y="749"/>
                  </a:lnTo>
                  <a:lnTo>
                    <a:pt x="0" y="756"/>
                  </a:lnTo>
                  <a:lnTo>
                    <a:pt x="0" y="497"/>
                  </a:lnTo>
                  <a:lnTo>
                    <a:pt x="3" y="471"/>
                  </a:lnTo>
                  <a:lnTo>
                    <a:pt x="11" y="447"/>
                  </a:lnTo>
                  <a:lnTo>
                    <a:pt x="25" y="426"/>
                  </a:lnTo>
                  <a:lnTo>
                    <a:pt x="43" y="409"/>
                  </a:lnTo>
                  <a:lnTo>
                    <a:pt x="63" y="396"/>
                  </a:lnTo>
                  <a:lnTo>
                    <a:pt x="87" y="387"/>
                  </a:lnTo>
                  <a:lnTo>
                    <a:pt x="113" y="384"/>
                  </a:lnTo>
                  <a:lnTo>
                    <a:pt x="1416" y="384"/>
                  </a:lnTo>
                  <a:lnTo>
                    <a:pt x="14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46" name="Group 445"/>
          <p:cNvGrpSpPr/>
          <p:nvPr/>
        </p:nvGrpSpPr>
        <p:grpSpPr>
          <a:xfrm>
            <a:off x="4091631" y="6003189"/>
            <a:ext cx="319087" cy="227013"/>
            <a:chOff x="4091631" y="6003189"/>
            <a:chExt cx="319087" cy="227013"/>
          </a:xfrm>
        </p:grpSpPr>
        <p:sp>
          <p:nvSpPr>
            <p:cNvPr id="421" name="Freeform 149"/>
            <p:cNvSpPr>
              <a:spLocks/>
            </p:cNvSpPr>
            <p:nvPr/>
          </p:nvSpPr>
          <p:spPr bwMode="auto">
            <a:xfrm>
              <a:off x="4091631" y="6206389"/>
              <a:ext cx="319087" cy="23813"/>
            </a:xfrm>
            <a:custGeom>
              <a:avLst/>
              <a:gdLst>
                <a:gd name="T0" fmla="*/ 59 w 3411"/>
                <a:gd name="T1" fmla="*/ 0 h 263"/>
                <a:gd name="T2" fmla="*/ 3353 w 3411"/>
                <a:gd name="T3" fmla="*/ 0 h 263"/>
                <a:gd name="T4" fmla="*/ 3371 w 3411"/>
                <a:gd name="T5" fmla="*/ 3 h 263"/>
                <a:gd name="T6" fmla="*/ 3387 w 3411"/>
                <a:gd name="T7" fmla="*/ 11 h 263"/>
                <a:gd name="T8" fmla="*/ 3400 w 3411"/>
                <a:gd name="T9" fmla="*/ 25 h 263"/>
                <a:gd name="T10" fmla="*/ 3409 w 3411"/>
                <a:gd name="T11" fmla="*/ 40 h 263"/>
                <a:gd name="T12" fmla="*/ 3411 w 3411"/>
                <a:gd name="T13" fmla="*/ 59 h 263"/>
                <a:gd name="T14" fmla="*/ 3411 w 3411"/>
                <a:gd name="T15" fmla="*/ 204 h 263"/>
                <a:gd name="T16" fmla="*/ 3409 w 3411"/>
                <a:gd name="T17" fmla="*/ 223 h 263"/>
                <a:gd name="T18" fmla="*/ 3400 w 3411"/>
                <a:gd name="T19" fmla="*/ 239 h 263"/>
                <a:gd name="T20" fmla="*/ 3387 w 3411"/>
                <a:gd name="T21" fmla="*/ 252 h 263"/>
                <a:gd name="T22" fmla="*/ 3371 w 3411"/>
                <a:gd name="T23" fmla="*/ 260 h 263"/>
                <a:gd name="T24" fmla="*/ 3353 w 3411"/>
                <a:gd name="T25" fmla="*/ 263 h 263"/>
                <a:gd name="T26" fmla="*/ 59 w 3411"/>
                <a:gd name="T27" fmla="*/ 263 h 263"/>
                <a:gd name="T28" fmla="*/ 40 w 3411"/>
                <a:gd name="T29" fmla="*/ 260 h 263"/>
                <a:gd name="T30" fmla="*/ 24 w 3411"/>
                <a:gd name="T31" fmla="*/ 252 h 263"/>
                <a:gd name="T32" fmla="*/ 11 w 3411"/>
                <a:gd name="T33" fmla="*/ 239 h 263"/>
                <a:gd name="T34" fmla="*/ 3 w 3411"/>
                <a:gd name="T35" fmla="*/ 223 h 263"/>
                <a:gd name="T36" fmla="*/ 0 w 3411"/>
                <a:gd name="T37" fmla="*/ 204 h 263"/>
                <a:gd name="T38" fmla="*/ 0 w 3411"/>
                <a:gd name="T39" fmla="*/ 59 h 263"/>
                <a:gd name="T40" fmla="*/ 3 w 3411"/>
                <a:gd name="T41" fmla="*/ 40 h 263"/>
                <a:gd name="T42" fmla="*/ 11 w 3411"/>
                <a:gd name="T43" fmla="*/ 25 h 263"/>
                <a:gd name="T44" fmla="*/ 24 w 3411"/>
                <a:gd name="T45" fmla="*/ 11 h 263"/>
                <a:gd name="T46" fmla="*/ 40 w 3411"/>
                <a:gd name="T47" fmla="*/ 3 h 263"/>
                <a:gd name="T48" fmla="*/ 59 w 3411"/>
                <a:gd name="T49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11" h="263">
                  <a:moveTo>
                    <a:pt x="59" y="0"/>
                  </a:moveTo>
                  <a:lnTo>
                    <a:pt x="3353" y="0"/>
                  </a:lnTo>
                  <a:lnTo>
                    <a:pt x="3371" y="3"/>
                  </a:lnTo>
                  <a:lnTo>
                    <a:pt x="3387" y="11"/>
                  </a:lnTo>
                  <a:lnTo>
                    <a:pt x="3400" y="25"/>
                  </a:lnTo>
                  <a:lnTo>
                    <a:pt x="3409" y="40"/>
                  </a:lnTo>
                  <a:lnTo>
                    <a:pt x="3411" y="59"/>
                  </a:lnTo>
                  <a:lnTo>
                    <a:pt x="3411" y="204"/>
                  </a:lnTo>
                  <a:lnTo>
                    <a:pt x="3409" y="223"/>
                  </a:lnTo>
                  <a:lnTo>
                    <a:pt x="3400" y="239"/>
                  </a:lnTo>
                  <a:lnTo>
                    <a:pt x="3387" y="252"/>
                  </a:lnTo>
                  <a:lnTo>
                    <a:pt x="3371" y="260"/>
                  </a:lnTo>
                  <a:lnTo>
                    <a:pt x="3353" y="263"/>
                  </a:lnTo>
                  <a:lnTo>
                    <a:pt x="59" y="263"/>
                  </a:lnTo>
                  <a:lnTo>
                    <a:pt x="40" y="260"/>
                  </a:lnTo>
                  <a:lnTo>
                    <a:pt x="24" y="252"/>
                  </a:lnTo>
                  <a:lnTo>
                    <a:pt x="11" y="239"/>
                  </a:lnTo>
                  <a:lnTo>
                    <a:pt x="3" y="223"/>
                  </a:lnTo>
                  <a:lnTo>
                    <a:pt x="0" y="204"/>
                  </a:lnTo>
                  <a:lnTo>
                    <a:pt x="0" y="59"/>
                  </a:lnTo>
                  <a:lnTo>
                    <a:pt x="3" y="40"/>
                  </a:lnTo>
                  <a:lnTo>
                    <a:pt x="11" y="25"/>
                  </a:lnTo>
                  <a:lnTo>
                    <a:pt x="24" y="11"/>
                  </a:lnTo>
                  <a:lnTo>
                    <a:pt x="40" y="3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" name="Freeform 150"/>
            <p:cNvSpPr>
              <a:spLocks noEditPoints="1"/>
            </p:cNvSpPr>
            <p:nvPr/>
          </p:nvSpPr>
          <p:spPr bwMode="auto">
            <a:xfrm>
              <a:off x="4107506" y="6003189"/>
              <a:ext cx="287337" cy="22225"/>
            </a:xfrm>
            <a:custGeom>
              <a:avLst/>
              <a:gdLst>
                <a:gd name="T0" fmla="*/ 1538 w 3077"/>
                <a:gd name="T1" fmla="*/ 38 h 243"/>
                <a:gd name="T2" fmla="*/ 1521 w 3077"/>
                <a:gd name="T3" fmla="*/ 40 h 243"/>
                <a:gd name="T4" fmla="*/ 1504 w 3077"/>
                <a:gd name="T5" fmla="*/ 45 h 243"/>
                <a:gd name="T6" fmla="*/ 1489 w 3077"/>
                <a:gd name="T7" fmla="*/ 52 h 243"/>
                <a:gd name="T8" fmla="*/ 1475 w 3077"/>
                <a:gd name="T9" fmla="*/ 63 h 243"/>
                <a:gd name="T10" fmla="*/ 1464 w 3077"/>
                <a:gd name="T11" fmla="*/ 77 h 243"/>
                <a:gd name="T12" fmla="*/ 1456 w 3077"/>
                <a:gd name="T13" fmla="*/ 93 h 243"/>
                <a:gd name="T14" fmla="*/ 1450 w 3077"/>
                <a:gd name="T15" fmla="*/ 109 h 243"/>
                <a:gd name="T16" fmla="*/ 1449 w 3077"/>
                <a:gd name="T17" fmla="*/ 127 h 243"/>
                <a:gd name="T18" fmla="*/ 1450 w 3077"/>
                <a:gd name="T19" fmla="*/ 144 h 243"/>
                <a:gd name="T20" fmla="*/ 1456 w 3077"/>
                <a:gd name="T21" fmla="*/ 161 h 243"/>
                <a:gd name="T22" fmla="*/ 1464 w 3077"/>
                <a:gd name="T23" fmla="*/ 177 h 243"/>
                <a:gd name="T24" fmla="*/ 1475 w 3077"/>
                <a:gd name="T25" fmla="*/ 190 h 243"/>
                <a:gd name="T26" fmla="*/ 1489 w 3077"/>
                <a:gd name="T27" fmla="*/ 202 h 243"/>
                <a:gd name="T28" fmla="*/ 1504 w 3077"/>
                <a:gd name="T29" fmla="*/ 210 h 243"/>
                <a:gd name="T30" fmla="*/ 1521 w 3077"/>
                <a:gd name="T31" fmla="*/ 215 h 243"/>
                <a:gd name="T32" fmla="*/ 1538 w 3077"/>
                <a:gd name="T33" fmla="*/ 217 h 243"/>
                <a:gd name="T34" fmla="*/ 1556 w 3077"/>
                <a:gd name="T35" fmla="*/ 215 h 243"/>
                <a:gd name="T36" fmla="*/ 1573 w 3077"/>
                <a:gd name="T37" fmla="*/ 210 h 243"/>
                <a:gd name="T38" fmla="*/ 1588 w 3077"/>
                <a:gd name="T39" fmla="*/ 202 h 243"/>
                <a:gd name="T40" fmla="*/ 1602 w 3077"/>
                <a:gd name="T41" fmla="*/ 190 h 243"/>
                <a:gd name="T42" fmla="*/ 1613 w 3077"/>
                <a:gd name="T43" fmla="*/ 177 h 243"/>
                <a:gd name="T44" fmla="*/ 1621 w 3077"/>
                <a:gd name="T45" fmla="*/ 161 h 243"/>
                <a:gd name="T46" fmla="*/ 1626 w 3077"/>
                <a:gd name="T47" fmla="*/ 144 h 243"/>
                <a:gd name="T48" fmla="*/ 1628 w 3077"/>
                <a:gd name="T49" fmla="*/ 127 h 243"/>
                <a:gd name="T50" fmla="*/ 1626 w 3077"/>
                <a:gd name="T51" fmla="*/ 109 h 243"/>
                <a:gd name="T52" fmla="*/ 1621 w 3077"/>
                <a:gd name="T53" fmla="*/ 93 h 243"/>
                <a:gd name="T54" fmla="*/ 1613 w 3077"/>
                <a:gd name="T55" fmla="*/ 77 h 243"/>
                <a:gd name="T56" fmla="*/ 1602 w 3077"/>
                <a:gd name="T57" fmla="*/ 63 h 243"/>
                <a:gd name="T58" fmla="*/ 1588 w 3077"/>
                <a:gd name="T59" fmla="*/ 52 h 243"/>
                <a:gd name="T60" fmla="*/ 1573 w 3077"/>
                <a:gd name="T61" fmla="*/ 45 h 243"/>
                <a:gd name="T62" fmla="*/ 1556 w 3077"/>
                <a:gd name="T63" fmla="*/ 40 h 243"/>
                <a:gd name="T64" fmla="*/ 1538 w 3077"/>
                <a:gd name="T65" fmla="*/ 38 h 243"/>
                <a:gd name="T66" fmla="*/ 84 w 3077"/>
                <a:gd name="T67" fmla="*/ 0 h 243"/>
                <a:gd name="T68" fmla="*/ 2994 w 3077"/>
                <a:gd name="T69" fmla="*/ 0 h 243"/>
                <a:gd name="T70" fmla="*/ 3016 w 3077"/>
                <a:gd name="T71" fmla="*/ 3 h 243"/>
                <a:gd name="T72" fmla="*/ 3036 w 3077"/>
                <a:gd name="T73" fmla="*/ 12 h 243"/>
                <a:gd name="T74" fmla="*/ 3053 w 3077"/>
                <a:gd name="T75" fmla="*/ 25 h 243"/>
                <a:gd name="T76" fmla="*/ 3066 w 3077"/>
                <a:gd name="T77" fmla="*/ 42 h 243"/>
                <a:gd name="T78" fmla="*/ 3074 w 3077"/>
                <a:gd name="T79" fmla="*/ 61 h 243"/>
                <a:gd name="T80" fmla="*/ 3077 w 3077"/>
                <a:gd name="T81" fmla="*/ 84 h 243"/>
                <a:gd name="T82" fmla="*/ 3077 w 3077"/>
                <a:gd name="T83" fmla="*/ 243 h 243"/>
                <a:gd name="T84" fmla="*/ 0 w 3077"/>
                <a:gd name="T85" fmla="*/ 243 h 243"/>
                <a:gd name="T86" fmla="*/ 0 w 3077"/>
                <a:gd name="T87" fmla="*/ 84 h 243"/>
                <a:gd name="T88" fmla="*/ 3 w 3077"/>
                <a:gd name="T89" fmla="*/ 61 h 243"/>
                <a:gd name="T90" fmla="*/ 11 w 3077"/>
                <a:gd name="T91" fmla="*/ 42 h 243"/>
                <a:gd name="T92" fmla="*/ 25 w 3077"/>
                <a:gd name="T93" fmla="*/ 25 h 243"/>
                <a:gd name="T94" fmla="*/ 41 w 3077"/>
                <a:gd name="T95" fmla="*/ 12 h 243"/>
                <a:gd name="T96" fmla="*/ 61 w 3077"/>
                <a:gd name="T97" fmla="*/ 3 h 243"/>
                <a:gd name="T98" fmla="*/ 84 w 3077"/>
                <a:gd name="T99" fmla="*/ 0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77" h="243">
                  <a:moveTo>
                    <a:pt x="1538" y="38"/>
                  </a:moveTo>
                  <a:lnTo>
                    <a:pt x="1521" y="40"/>
                  </a:lnTo>
                  <a:lnTo>
                    <a:pt x="1504" y="45"/>
                  </a:lnTo>
                  <a:lnTo>
                    <a:pt x="1489" y="52"/>
                  </a:lnTo>
                  <a:lnTo>
                    <a:pt x="1475" y="63"/>
                  </a:lnTo>
                  <a:lnTo>
                    <a:pt x="1464" y="77"/>
                  </a:lnTo>
                  <a:lnTo>
                    <a:pt x="1456" y="93"/>
                  </a:lnTo>
                  <a:lnTo>
                    <a:pt x="1450" y="109"/>
                  </a:lnTo>
                  <a:lnTo>
                    <a:pt x="1449" y="127"/>
                  </a:lnTo>
                  <a:lnTo>
                    <a:pt x="1450" y="144"/>
                  </a:lnTo>
                  <a:lnTo>
                    <a:pt x="1456" y="161"/>
                  </a:lnTo>
                  <a:lnTo>
                    <a:pt x="1464" y="177"/>
                  </a:lnTo>
                  <a:lnTo>
                    <a:pt x="1475" y="190"/>
                  </a:lnTo>
                  <a:lnTo>
                    <a:pt x="1489" y="202"/>
                  </a:lnTo>
                  <a:lnTo>
                    <a:pt x="1504" y="210"/>
                  </a:lnTo>
                  <a:lnTo>
                    <a:pt x="1521" y="215"/>
                  </a:lnTo>
                  <a:lnTo>
                    <a:pt x="1538" y="217"/>
                  </a:lnTo>
                  <a:lnTo>
                    <a:pt x="1556" y="215"/>
                  </a:lnTo>
                  <a:lnTo>
                    <a:pt x="1573" y="210"/>
                  </a:lnTo>
                  <a:lnTo>
                    <a:pt x="1588" y="202"/>
                  </a:lnTo>
                  <a:lnTo>
                    <a:pt x="1602" y="190"/>
                  </a:lnTo>
                  <a:lnTo>
                    <a:pt x="1613" y="177"/>
                  </a:lnTo>
                  <a:lnTo>
                    <a:pt x="1621" y="161"/>
                  </a:lnTo>
                  <a:lnTo>
                    <a:pt x="1626" y="144"/>
                  </a:lnTo>
                  <a:lnTo>
                    <a:pt x="1628" y="127"/>
                  </a:lnTo>
                  <a:lnTo>
                    <a:pt x="1626" y="109"/>
                  </a:lnTo>
                  <a:lnTo>
                    <a:pt x="1621" y="93"/>
                  </a:lnTo>
                  <a:lnTo>
                    <a:pt x="1613" y="77"/>
                  </a:lnTo>
                  <a:lnTo>
                    <a:pt x="1602" y="63"/>
                  </a:lnTo>
                  <a:lnTo>
                    <a:pt x="1588" y="52"/>
                  </a:lnTo>
                  <a:lnTo>
                    <a:pt x="1573" y="45"/>
                  </a:lnTo>
                  <a:lnTo>
                    <a:pt x="1556" y="40"/>
                  </a:lnTo>
                  <a:lnTo>
                    <a:pt x="1538" y="38"/>
                  </a:lnTo>
                  <a:close/>
                  <a:moveTo>
                    <a:pt x="84" y="0"/>
                  </a:moveTo>
                  <a:lnTo>
                    <a:pt x="2994" y="0"/>
                  </a:lnTo>
                  <a:lnTo>
                    <a:pt x="3016" y="3"/>
                  </a:lnTo>
                  <a:lnTo>
                    <a:pt x="3036" y="12"/>
                  </a:lnTo>
                  <a:lnTo>
                    <a:pt x="3053" y="25"/>
                  </a:lnTo>
                  <a:lnTo>
                    <a:pt x="3066" y="42"/>
                  </a:lnTo>
                  <a:lnTo>
                    <a:pt x="3074" y="61"/>
                  </a:lnTo>
                  <a:lnTo>
                    <a:pt x="3077" y="84"/>
                  </a:lnTo>
                  <a:lnTo>
                    <a:pt x="3077" y="243"/>
                  </a:lnTo>
                  <a:lnTo>
                    <a:pt x="0" y="243"/>
                  </a:lnTo>
                  <a:lnTo>
                    <a:pt x="0" y="84"/>
                  </a:lnTo>
                  <a:lnTo>
                    <a:pt x="3" y="61"/>
                  </a:lnTo>
                  <a:lnTo>
                    <a:pt x="11" y="42"/>
                  </a:lnTo>
                  <a:lnTo>
                    <a:pt x="25" y="25"/>
                  </a:lnTo>
                  <a:lnTo>
                    <a:pt x="41" y="12"/>
                  </a:lnTo>
                  <a:lnTo>
                    <a:pt x="61" y="3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" name="Freeform 151"/>
            <p:cNvSpPr>
              <a:spLocks/>
            </p:cNvSpPr>
            <p:nvPr/>
          </p:nvSpPr>
          <p:spPr bwMode="auto">
            <a:xfrm>
              <a:off x="4210693" y="6146064"/>
              <a:ext cx="79375" cy="47625"/>
            </a:xfrm>
            <a:custGeom>
              <a:avLst/>
              <a:gdLst>
                <a:gd name="T0" fmla="*/ 170 w 848"/>
                <a:gd name="T1" fmla="*/ 0 h 508"/>
                <a:gd name="T2" fmla="*/ 386 w 848"/>
                <a:gd name="T3" fmla="*/ 116 h 508"/>
                <a:gd name="T4" fmla="*/ 404 w 848"/>
                <a:gd name="T5" fmla="*/ 124 h 508"/>
                <a:gd name="T6" fmla="*/ 423 w 848"/>
                <a:gd name="T7" fmla="*/ 126 h 508"/>
                <a:gd name="T8" fmla="*/ 443 w 848"/>
                <a:gd name="T9" fmla="*/ 124 h 508"/>
                <a:gd name="T10" fmla="*/ 462 w 848"/>
                <a:gd name="T11" fmla="*/ 116 h 508"/>
                <a:gd name="T12" fmla="*/ 677 w 848"/>
                <a:gd name="T13" fmla="*/ 0 h 508"/>
                <a:gd name="T14" fmla="*/ 733 w 848"/>
                <a:gd name="T15" fmla="*/ 18 h 508"/>
                <a:gd name="T16" fmla="*/ 761 w 848"/>
                <a:gd name="T17" fmla="*/ 30 h 508"/>
                <a:gd name="T18" fmla="*/ 786 w 848"/>
                <a:gd name="T19" fmla="*/ 47 h 508"/>
                <a:gd name="T20" fmla="*/ 808 w 848"/>
                <a:gd name="T21" fmla="*/ 67 h 508"/>
                <a:gd name="T22" fmla="*/ 824 w 848"/>
                <a:gd name="T23" fmla="*/ 91 h 508"/>
                <a:gd name="T24" fmla="*/ 837 w 848"/>
                <a:gd name="T25" fmla="*/ 118 h 508"/>
                <a:gd name="T26" fmla="*/ 845 w 848"/>
                <a:gd name="T27" fmla="*/ 147 h 508"/>
                <a:gd name="T28" fmla="*/ 848 w 848"/>
                <a:gd name="T29" fmla="*/ 178 h 508"/>
                <a:gd name="T30" fmla="*/ 848 w 848"/>
                <a:gd name="T31" fmla="*/ 508 h 508"/>
                <a:gd name="T32" fmla="*/ 0 w 848"/>
                <a:gd name="T33" fmla="*/ 508 h 508"/>
                <a:gd name="T34" fmla="*/ 0 w 848"/>
                <a:gd name="T35" fmla="*/ 178 h 508"/>
                <a:gd name="T36" fmla="*/ 2 w 848"/>
                <a:gd name="T37" fmla="*/ 147 h 508"/>
                <a:gd name="T38" fmla="*/ 10 w 848"/>
                <a:gd name="T39" fmla="*/ 118 h 508"/>
                <a:gd name="T40" fmla="*/ 23 w 848"/>
                <a:gd name="T41" fmla="*/ 91 h 508"/>
                <a:gd name="T42" fmla="*/ 40 w 848"/>
                <a:gd name="T43" fmla="*/ 67 h 508"/>
                <a:gd name="T44" fmla="*/ 61 w 848"/>
                <a:gd name="T45" fmla="*/ 47 h 508"/>
                <a:gd name="T46" fmla="*/ 86 w 848"/>
                <a:gd name="T47" fmla="*/ 30 h 508"/>
                <a:gd name="T48" fmla="*/ 114 w 848"/>
                <a:gd name="T49" fmla="*/ 18 h 508"/>
                <a:gd name="T50" fmla="*/ 170 w 848"/>
                <a:gd name="T51" fmla="*/ 0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48" h="508">
                  <a:moveTo>
                    <a:pt x="170" y="0"/>
                  </a:moveTo>
                  <a:lnTo>
                    <a:pt x="386" y="116"/>
                  </a:lnTo>
                  <a:lnTo>
                    <a:pt x="404" y="124"/>
                  </a:lnTo>
                  <a:lnTo>
                    <a:pt x="423" y="126"/>
                  </a:lnTo>
                  <a:lnTo>
                    <a:pt x="443" y="124"/>
                  </a:lnTo>
                  <a:lnTo>
                    <a:pt x="462" y="116"/>
                  </a:lnTo>
                  <a:lnTo>
                    <a:pt x="677" y="0"/>
                  </a:lnTo>
                  <a:lnTo>
                    <a:pt x="733" y="18"/>
                  </a:lnTo>
                  <a:lnTo>
                    <a:pt x="761" y="30"/>
                  </a:lnTo>
                  <a:lnTo>
                    <a:pt x="786" y="47"/>
                  </a:lnTo>
                  <a:lnTo>
                    <a:pt x="808" y="67"/>
                  </a:lnTo>
                  <a:lnTo>
                    <a:pt x="824" y="91"/>
                  </a:lnTo>
                  <a:lnTo>
                    <a:pt x="837" y="118"/>
                  </a:lnTo>
                  <a:lnTo>
                    <a:pt x="845" y="147"/>
                  </a:lnTo>
                  <a:lnTo>
                    <a:pt x="848" y="178"/>
                  </a:lnTo>
                  <a:lnTo>
                    <a:pt x="848" y="508"/>
                  </a:lnTo>
                  <a:lnTo>
                    <a:pt x="0" y="508"/>
                  </a:lnTo>
                  <a:lnTo>
                    <a:pt x="0" y="178"/>
                  </a:lnTo>
                  <a:lnTo>
                    <a:pt x="2" y="147"/>
                  </a:lnTo>
                  <a:lnTo>
                    <a:pt x="10" y="118"/>
                  </a:lnTo>
                  <a:lnTo>
                    <a:pt x="23" y="91"/>
                  </a:lnTo>
                  <a:lnTo>
                    <a:pt x="40" y="67"/>
                  </a:lnTo>
                  <a:lnTo>
                    <a:pt x="61" y="47"/>
                  </a:lnTo>
                  <a:lnTo>
                    <a:pt x="86" y="30"/>
                  </a:lnTo>
                  <a:lnTo>
                    <a:pt x="114" y="18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" name="Freeform 152"/>
            <p:cNvSpPr>
              <a:spLocks/>
            </p:cNvSpPr>
            <p:nvPr/>
          </p:nvSpPr>
          <p:spPr bwMode="auto">
            <a:xfrm>
              <a:off x="4234506" y="6079389"/>
              <a:ext cx="31750" cy="31750"/>
            </a:xfrm>
            <a:custGeom>
              <a:avLst/>
              <a:gdLst>
                <a:gd name="T0" fmla="*/ 171 w 343"/>
                <a:gd name="T1" fmla="*/ 0 h 345"/>
                <a:gd name="T2" fmla="*/ 202 w 343"/>
                <a:gd name="T3" fmla="*/ 3 h 345"/>
                <a:gd name="T4" fmla="*/ 231 w 343"/>
                <a:gd name="T5" fmla="*/ 11 h 345"/>
                <a:gd name="T6" fmla="*/ 258 w 343"/>
                <a:gd name="T7" fmla="*/ 24 h 345"/>
                <a:gd name="T8" fmla="*/ 282 w 343"/>
                <a:gd name="T9" fmla="*/ 41 h 345"/>
                <a:gd name="T10" fmla="*/ 303 w 343"/>
                <a:gd name="T11" fmla="*/ 61 h 345"/>
                <a:gd name="T12" fmla="*/ 319 w 343"/>
                <a:gd name="T13" fmla="*/ 85 h 345"/>
                <a:gd name="T14" fmla="*/ 333 w 343"/>
                <a:gd name="T15" fmla="*/ 112 h 345"/>
                <a:gd name="T16" fmla="*/ 341 w 343"/>
                <a:gd name="T17" fmla="*/ 141 h 345"/>
                <a:gd name="T18" fmla="*/ 343 w 343"/>
                <a:gd name="T19" fmla="*/ 172 h 345"/>
                <a:gd name="T20" fmla="*/ 341 w 343"/>
                <a:gd name="T21" fmla="*/ 204 h 345"/>
                <a:gd name="T22" fmla="*/ 333 w 343"/>
                <a:gd name="T23" fmla="*/ 233 h 345"/>
                <a:gd name="T24" fmla="*/ 319 w 343"/>
                <a:gd name="T25" fmla="*/ 260 h 345"/>
                <a:gd name="T26" fmla="*/ 303 w 343"/>
                <a:gd name="T27" fmla="*/ 284 h 345"/>
                <a:gd name="T28" fmla="*/ 282 w 343"/>
                <a:gd name="T29" fmla="*/ 304 h 345"/>
                <a:gd name="T30" fmla="*/ 258 w 343"/>
                <a:gd name="T31" fmla="*/ 321 h 345"/>
                <a:gd name="T32" fmla="*/ 231 w 343"/>
                <a:gd name="T33" fmla="*/ 334 h 345"/>
                <a:gd name="T34" fmla="*/ 202 w 343"/>
                <a:gd name="T35" fmla="*/ 342 h 345"/>
                <a:gd name="T36" fmla="*/ 171 w 343"/>
                <a:gd name="T37" fmla="*/ 345 h 345"/>
                <a:gd name="T38" fmla="*/ 140 w 343"/>
                <a:gd name="T39" fmla="*/ 342 h 345"/>
                <a:gd name="T40" fmla="*/ 111 w 343"/>
                <a:gd name="T41" fmla="*/ 334 h 345"/>
                <a:gd name="T42" fmla="*/ 85 w 343"/>
                <a:gd name="T43" fmla="*/ 321 h 345"/>
                <a:gd name="T44" fmla="*/ 61 w 343"/>
                <a:gd name="T45" fmla="*/ 304 h 345"/>
                <a:gd name="T46" fmla="*/ 40 w 343"/>
                <a:gd name="T47" fmla="*/ 284 h 345"/>
                <a:gd name="T48" fmla="*/ 23 w 343"/>
                <a:gd name="T49" fmla="*/ 260 h 345"/>
                <a:gd name="T50" fmla="*/ 11 w 343"/>
                <a:gd name="T51" fmla="*/ 233 h 345"/>
                <a:gd name="T52" fmla="*/ 3 w 343"/>
                <a:gd name="T53" fmla="*/ 204 h 345"/>
                <a:gd name="T54" fmla="*/ 0 w 343"/>
                <a:gd name="T55" fmla="*/ 172 h 345"/>
                <a:gd name="T56" fmla="*/ 3 w 343"/>
                <a:gd name="T57" fmla="*/ 141 h 345"/>
                <a:gd name="T58" fmla="*/ 11 w 343"/>
                <a:gd name="T59" fmla="*/ 112 h 345"/>
                <a:gd name="T60" fmla="*/ 23 w 343"/>
                <a:gd name="T61" fmla="*/ 85 h 345"/>
                <a:gd name="T62" fmla="*/ 40 w 343"/>
                <a:gd name="T63" fmla="*/ 61 h 345"/>
                <a:gd name="T64" fmla="*/ 61 w 343"/>
                <a:gd name="T65" fmla="*/ 41 h 345"/>
                <a:gd name="T66" fmla="*/ 85 w 343"/>
                <a:gd name="T67" fmla="*/ 24 h 345"/>
                <a:gd name="T68" fmla="*/ 111 w 343"/>
                <a:gd name="T69" fmla="*/ 11 h 345"/>
                <a:gd name="T70" fmla="*/ 140 w 343"/>
                <a:gd name="T71" fmla="*/ 3 h 345"/>
                <a:gd name="T72" fmla="*/ 171 w 343"/>
                <a:gd name="T73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3" h="345">
                  <a:moveTo>
                    <a:pt x="171" y="0"/>
                  </a:moveTo>
                  <a:lnTo>
                    <a:pt x="202" y="3"/>
                  </a:lnTo>
                  <a:lnTo>
                    <a:pt x="231" y="11"/>
                  </a:lnTo>
                  <a:lnTo>
                    <a:pt x="258" y="24"/>
                  </a:lnTo>
                  <a:lnTo>
                    <a:pt x="282" y="41"/>
                  </a:lnTo>
                  <a:lnTo>
                    <a:pt x="303" y="61"/>
                  </a:lnTo>
                  <a:lnTo>
                    <a:pt x="319" y="85"/>
                  </a:lnTo>
                  <a:lnTo>
                    <a:pt x="333" y="112"/>
                  </a:lnTo>
                  <a:lnTo>
                    <a:pt x="341" y="141"/>
                  </a:lnTo>
                  <a:lnTo>
                    <a:pt x="343" y="172"/>
                  </a:lnTo>
                  <a:lnTo>
                    <a:pt x="341" y="204"/>
                  </a:lnTo>
                  <a:lnTo>
                    <a:pt x="333" y="233"/>
                  </a:lnTo>
                  <a:lnTo>
                    <a:pt x="319" y="260"/>
                  </a:lnTo>
                  <a:lnTo>
                    <a:pt x="303" y="284"/>
                  </a:lnTo>
                  <a:lnTo>
                    <a:pt x="282" y="304"/>
                  </a:lnTo>
                  <a:lnTo>
                    <a:pt x="258" y="321"/>
                  </a:lnTo>
                  <a:lnTo>
                    <a:pt x="231" y="334"/>
                  </a:lnTo>
                  <a:lnTo>
                    <a:pt x="202" y="342"/>
                  </a:lnTo>
                  <a:lnTo>
                    <a:pt x="171" y="345"/>
                  </a:lnTo>
                  <a:lnTo>
                    <a:pt x="140" y="342"/>
                  </a:lnTo>
                  <a:lnTo>
                    <a:pt x="111" y="334"/>
                  </a:lnTo>
                  <a:lnTo>
                    <a:pt x="85" y="321"/>
                  </a:lnTo>
                  <a:lnTo>
                    <a:pt x="61" y="304"/>
                  </a:lnTo>
                  <a:lnTo>
                    <a:pt x="40" y="284"/>
                  </a:lnTo>
                  <a:lnTo>
                    <a:pt x="23" y="260"/>
                  </a:lnTo>
                  <a:lnTo>
                    <a:pt x="11" y="233"/>
                  </a:lnTo>
                  <a:lnTo>
                    <a:pt x="3" y="204"/>
                  </a:lnTo>
                  <a:lnTo>
                    <a:pt x="0" y="172"/>
                  </a:lnTo>
                  <a:lnTo>
                    <a:pt x="3" y="141"/>
                  </a:lnTo>
                  <a:lnTo>
                    <a:pt x="11" y="112"/>
                  </a:lnTo>
                  <a:lnTo>
                    <a:pt x="23" y="85"/>
                  </a:lnTo>
                  <a:lnTo>
                    <a:pt x="40" y="61"/>
                  </a:lnTo>
                  <a:lnTo>
                    <a:pt x="61" y="41"/>
                  </a:lnTo>
                  <a:lnTo>
                    <a:pt x="85" y="24"/>
                  </a:lnTo>
                  <a:lnTo>
                    <a:pt x="111" y="11"/>
                  </a:lnTo>
                  <a:lnTo>
                    <a:pt x="140" y="3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6" name="Freeform 153"/>
            <p:cNvSpPr>
              <a:spLocks noEditPoints="1"/>
            </p:cNvSpPr>
            <p:nvPr/>
          </p:nvSpPr>
          <p:spPr bwMode="auto">
            <a:xfrm>
              <a:off x="4107506" y="6038114"/>
              <a:ext cx="287337" cy="155575"/>
            </a:xfrm>
            <a:custGeom>
              <a:avLst/>
              <a:gdLst>
                <a:gd name="T0" fmla="*/ 1494 w 3076"/>
                <a:gd name="T1" fmla="*/ 272 h 1661"/>
                <a:gd name="T2" fmla="*/ 1409 w 3076"/>
                <a:gd name="T3" fmla="*/ 295 h 1661"/>
                <a:gd name="T4" fmla="*/ 1335 w 3076"/>
                <a:gd name="T5" fmla="*/ 339 h 1661"/>
                <a:gd name="T6" fmla="*/ 1275 w 3076"/>
                <a:gd name="T7" fmla="*/ 399 h 1661"/>
                <a:gd name="T8" fmla="*/ 1232 w 3076"/>
                <a:gd name="T9" fmla="*/ 473 h 1661"/>
                <a:gd name="T10" fmla="*/ 1209 w 3076"/>
                <a:gd name="T11" fmla="*/ 558 h 1661"/>
                <a:gd name="T12" fmla="*/ 1209 w 3076"/>
                <a:gd name="T13" fmla="*/ 648 h 1661"/>
                <a:gd name="T14" fmla="*/ 1232 w 3076"/>
                <a:gd name="T15" fmla="*/ 732 h 1661"/>
                <a:gd name="T16" fmla="*/ 1275 w 3076"/>
                <a:gd name="T17" fmla="*/ 806 h 1661"/>
                <a:gd name="T18" fmla="*/ 1335 w 3076"/>
                <a:gd name="T19" fmla="*/ 866 h 1661"/>
                <a:gd name="T20" fmla="*/ 1409 w 3076"/>
                <a:gd name="T21" fmla="*/ 910 h 1661"/>
                <a:gd name="T22" fmla="*/ 1494 w 3076"/>
                <a:gd name="T23" fmla="*/ 933 h 1661"/>
                <a:gd name="T24" fmla="*/ 1584 w 3076"/>
                <a:gd name="T25" fmla="*/ 933 h 1661"/>
                <a:gd name="T26" fmla="*/ 1668 w 3076"/>
                <a:gd name="T27" fmla="*/ 910 h 1661"/>
                <a:gd name="T28" fmla="*/ 1741 w 3076"/>
                <a:gd name="T29" fmla="*/ 866 h 1661"/>
                <a:gd name="T30" fmla="*/ 1801 w 3076"/>
                <a:gd name="T31" fmla="*/ 806 h 1661"/>
                <a:gd name="T32" fmla="*/ 1845 w 3076"/>
                <a:gd name="T33" fmla="*/ 732 h 1661"/>
                <a:gd name="T34" fmla="*/ 1869 w 3076"/>
                <a:gd name="T35" fmla="*/ 648 h 1661"/>
                <a:gd name="T36" fmla="*/ 1869 w 3076"/>
                <a:gd name="T37" fmla="*/ 558 h 1661"/>
                <a:gd name="T38" fmla="*/ 1845 w 3076"/>
                <a:gd name="T39" fmla="*/ 473 h 1661"/>
                <a:gd name="T40" fmla="*/ 1801 w 3076"/>
                <a:gd name="T41" fmla="*/ 399 h 1661"/>
                <a:gd name="T42" fmla="*/ 1741 w 3076"/>
                <a:gd name="T43" fmla="*/ 339 h 1661"/>
                <a:gd name="T44" fmla="*/ 1668 w 3076"/>
                <a:gd name="T45" fmla="*/ 295 h 1661"/>
                <a:gd name="T46" fmla="*/ 1584 w 3076"/>
                <a:gd name="T47" fmla="*/ 272 h 1661"/>
                <a:gd name="T48" fmla="*/ 0 w 3076"/>
                <a:gd name="T49" fmla="*/ 0 h 1661"/>
                <a:gd name="T50" fmla="*/ 3076 w 3076"/>
                <a:gd name="T51" fmla="*/ 1661 h 1661"/>
                <a:gd name="T52" fmla="*/ 2123 w 3076"/>
                <a:gd name="T53" fmla="*/ 1331 h 1661"/>
                <a:gd name="T54" fmla="*/ 2113 w 3076"/>
                <a:gd name="T55" fmla="*/ 1247 h 1661"/>
                <a:gd name="T56" fmla="*/ 2083 w 3076"/>
                <a:gd name="T57" fmla="*/ 1172 h 1661"/>
                <a:gd name="T58" fmla="*/ 2035 w 3076"/>
                <a:gd name="T59" fmla="*/ 1106 h 1661"/>
                <a:gd name="T60" fmla="*/ 1973 w 3076"/>
                <a:gd name="T61" fmla="*/ 1053 h 1661"/>
                <a:gd name="T62" fmla="*/ 1898 w 3076"/>
                <a:gd name="T63" fmla="*/ 1017 h 1661"/>
                <a:gd name="T64" fmla="*/ 1808 w 3076"/>
                <a:gd name="T65" fmla="*/ 989 h 1661"/>
                <a:gd name="T66" fmla="*/ 1765 w 3076"/>
                <a:gd name="T67" fmla="*/ 988 h 1661"/>
                <a:gd name="T68" fmla="*/ 1538 w 3076"/>
                <a:gd name="T69" fmla="*/ 1107 h 1661"/>
                <a:gd name="T70" fmla="*/ 1312 w 3076"/>
                <a:gd name="T71" fmla="*/ 988 h 1661"/>
                <a:gd name="T72" fmla="*/ 1270 w 3076"/>
                <a:gd name="T73" fmla="*/ 989 h 1661"/>
                <a:gd name="T74" fmla="*/ 1179 w 3076"/>
                <a:gd name="T75" fmla="*/ 1017 h 1661"/>
                <a:gd name="T76" fmla="*/ 1104 w 3076"/>
                <a:gd name="T77" fmla="*/ 1053 h 1661"/>
                <a:gd name="T78" fmla="*/ 1041 w 3076"/>
                <a:gd name="T79" fmla="*/ 1106 h 1661"/>
                <a:gd name="T80" fmla="*/ 994 w 3076"/>
                <a:gd name="T81" fmla="*/ 1172 h 1661"/>
                <a:gd name="T82" fmla="*/ 965 w 3076"/>
                <a:gd name="T83" fmla="*/ 1247 h 1661"/>
                <a:gd name="T84" fmla="*/ 953 w 3076"/>
                <a:gd name="T85" fmla="*/ 1331 h 1661"/>
                <a:gd name="T86" fmla="*/ 0 w 3076"/>
                <a:gd name="T87" fmla="*/ 1661 h 1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076" h="1661">
                  <a:moveTo>
                    <a:pt x="1538" y="269"/>
                  </a:moveTo>
                  <a:lnTo>
                    <a:pt x="1494" y="272"/>
                  </a:lnTo>
                  <a:lnTo>
                    <a:pt x="1450" y="280"/>
                  </a:lnTo>
                  <a:lnTo>
                    <a:pt x="1409" y="295"/>
                  </a:lnTo>
                  <a:lnTo>
                    <a:pt x="1371" y="315"/>
                  </a:lnTo>
                  <a:lnTo>
                    <a:pt x="1335" y="339"/>
                  </a:lnTo>
                  <a:lnTo>
                    <a:pt x="1303" y="367"/>
                  </a:lnTo>
                  <a:lnTo>
                    <a:pt x="1275" y="399"/>
                  </a:lnTo>
                  <a:lnTo>
                    <a:pt x="1252" y="434"/>
                  </a:lnTo>
                  <a:lnTo>
                    <a:pt x="1232" y="473"/>
                  </a:lnTo>
                  <a:lnTo>
                    <a:pt x="1217" y="514"/>
                  </a:lnTo>
                  <a:lnTo>
                    <a:pt x="1209" y="558"/>
                  </a:lnTo>
                  <a:lnTo>
                    <a:pt x="1206" y="602"/>
                  </a:lnTo>
                  <a:lnTo>
                    <a:pt x="1209" y="648"/>
                  </a:lnTo>
                  <a:lnTo>
                    <a:pt x="1217" y="691"/>
                  </a:lnTo>
                  <a:lnTo>
                    <a:pt x="1232" y="732"/>
                  </a:lnTo>
                  <a:lnTo>
                    <a:pt x="1252" y="771"/>
                  </a:lnTo>
                  <a:lnTo>
                    <a:pt x="1275" y="806"/>
                  </a:lnTo>
                  <a:lnTo>
                    <a:pt x="1303" y="838"/>
                  </a:lnTo>
                  <a:lnTo>
                    <a:pt x="1335" y="866"/>
                  </a:lnTo>
                  <a:lnTo>
                    <a:pt x="1371" y="890"/>
                  </a:lnTo>
                  <a:lnTo>
                    <a:pt x="1409" y="910"/>
                  </a:lnTo>
                  <a:lnTo>
                    <a:pt x="1450" y="924"/>
                  </a:lnTo>
                  <a:lnTo>
                    <a:pt x="1494" y="933"/>
                  </a:lnTo>
                  <a:lnTo>
                    <a:pt x="1538" y="936"/>
                  </a:lnTo>
                  <a:lnTo>
                    <a:pt x="1584" y="933"/>
                  </a:lnTo>
                  <a:lnTo>
                    <a:pt x="1627" y="924"/>
                  </a:lnTo>
                  <a:lnTo>
                    <a:pt x="1668" y="910"/>
                  </a:lnTo>
                  <a:lnTo>
                    <a:pt x="1706" y="890"/>
                  </a:lnTo>
                  <a:lnTo>
                    <a:pt x="1741" y="866"/>
                  </a:lnTo>
                  <a:lnTo>
                    <a:pt x="1773" y="838"/>
                  </a:lnTo>
                  <a:lnTo>
                    <a:pt x="1801" y="806"/>
                  </a:lnTo>
                  <a:lnTo>
                    <a:pt x="1826" y="771"/>
                  </a:lnTo>
                  <a:lnTo>
                    <a:pt x="1845" y="732"/>
                  </a:lnTo>
                  <a:lnTo>
                    <a:pt x="1859" y="691"/>
                  </a:lnTo>
                  <a:lnTo>
                    <a:pt x="1869" y="648"/>
                  </a:lnTo>
                  <a:lnTo>
                    <a:pt x="1871" y="602"/>
                  </a:lnTo>
                  <a:lnTo>
                    <a:pt x="1869" y="558"/>
                  </a:lnTo>
                  <a:lnTo>
                    <a:pt x="1859" y="514"/>
                  </a:lnTo>
                  <a:lnTo>
                    <a:pt x="1845" y="473"/>
                  </a:lnTo>
                  <a:lnTo>
                    <a:pt x="1826" y="434"/>
                  </a:lnTo>
                  <a:lnTo>
                    <a:pt x="1801" y="399"/>
                  </a:lnTo>
                  <a:lnTo>
                    <a:pt x="1773" y="367"/>
                  </a:lnTo>
                  <a:lnTo>
                    <a:pt x="1741" y="339"/>
                  </a:lnTo>
                  <a:lnTo>
                    <a:pt x="1706" y="315"/>
                  </a:lnTo>
                  <a:lnTo>
                    <a:pt x="1668" y="295"/>
                  </a:lnTo>
                  <a:lnTo>
                    <a:pt x="1627" y="280"/>
                  </a:lnTo>
                  <a:lnTo>
                    <a:pt x="1584" y="272"/>
                  </a:lnTo>
                  <a:lnTo>
                    <a:pt x="1538" y="269"/>
                  </a:lnTo>
                  <a:close/>
                  <a:moveTo>
                    <a:pt x="0" y="0"/>
                  </a:moveTo>
                  <a:lnTo>
                    <a:pt x="3076" y="0"/>
                  </a:lnTo>
                  <a:lnTo>
                    <a:pt x="3076" y="1661"/>
                  </a:lnTo>
                  <a:lnTo>
                    <a:pt x="2123" y="1661"/>
                  </a:lnTo>
                  <a:lnTo>
                    <a:pt x="2123" y="1331"/>
                  </a:lnTo>
                  <a:lnTo>
                    <a:pt x="2120" y="1289"/>
                  </a:lnTo>
                  <a:lnTo>
                    <a:pt x="2113" y="1247"/>
                  </a:lnTo>
                  <a:lnTo>
                    <a:pt x="2101" y="1209"/>
                  </a:lnTo>
                  <a:lnTo>
                    <a:pt x="2083" y="1172"/>
                  </a:lnTo>
                  <a:lnTo>
                    <a:pt x="2061" y="1137"/>
                  </a:lnTo>
                  <a:lnTo>
                    <a:pt x="2035" y="1106"/>
                  </a:lnTo>
                  <a:lnTo>
                    <a:pt x="2006" y="1078"/>
                  </a:lnTo>
                  <a:lnTo>
                    <a:pt x="1973" y="1053"/>
                  </a:lnTo>
                  <a:lnTo>
                    <a:pt x="1937" y="1033"/>
                  </a:lnTo>
                  <a:lnTo>
                    <a:pt x="1898" y="1017"/>
                  </a:lnTo>
                  <a:lnTo>
                    <a:pt x="1897" y="1017"/>
                  </a:lnTo>
                  <a:lnTo>
                    <a:pt x="1808" y="989"/>
                  </a:lnTo>
                  <a:lnTo>
                    <a:pt x="1787" y="986"/>
                  </a:lnTo>
                  <a:lnTo>
                    <a:pt x="1765" y="988"/>
                  </a:lnTo>
                  <a:lnTo>
                    <a:pt x="1745" y="995"/>
                  </a:lnTo>
                  <a:lnTo>
                    <a:pt x="1538" y="1107"/>
                  </a:lnTo>
                  <a:lnTo>
                    <a:pt x="1331" y="995"/>
                  </a:lnTo>
                  <a:lnTo>
                    <a:pt x="1312" y="988"/>
                  </a:lnTo>
                  <a:lnTo>
                    <a:pt x="1291" y="986"/>
                  </a:lnTo>
                  <a:lnTo>
                    <a:pt x="1270" y="989"/>
                  </a:lnTo>
                  <a:lnTo>
                    <a:pt x="1181" y="1017"/>
                  </a:lnTo>
                  <a:lnTo>
                    <a:pt x="1179" y="1017"/>
                  </a:lnTo>
                  <a:lnTo>
                    <a:pt x="1140" y="1033"/>
                  </a:lnTo>
                  <a:lnTo>
                    <a:pt x="1104" y="1053"/>
                  </a:lnTo>
                  <a:lnTo>
                    <a:pt x="1071" y="1078"/>
                  </a:lnTo>
                  <a:lnTo>
                    <a:pt x="1041" y="1106"/>
                  </a:lnTo>
                  <a:lnTo>
                    <a:pt x="1015" y="1137"/>
                  </a:lnTo>
                  <a:lnTo>
                    <a:pt x="994" y="1172"/>
                  </a:lnTo>
                  <a:lnTo>
                    <a:pt x="977" y="1209"/>
                  </a:lnTo>
                  <a:lnTo>
                    <a:pt x="965" y="1247"/>
                  </a:lnTo>
                  <a:lnTo>
                    <a:pt x="956" y="1289"/>
                  </a:lnTo>
                  <a:lnTo>
                    <a:pt x="953" y="1331"/>
                  </a:lnTo>
                  <a:lnTo>
                    <a:pt x="953" y="1661"/>
                  </a:lnTo>
                  <a:lnTo>
                    <a:pt x="0" y="16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50669597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" name="Freeform 34"/>
          <p:cNvSpPr>
            <a:spLocks noEditPoints="1"/>
          </p:cNvSpPr>
          <p:nvPr/>
        </p:nvSpPr>
        <p:spPr bwMode="auto">
          <a:xfrm>
            <a:off x="9835007" y="633190"/>
            <a:ext cx="325147" cy="364262"/>
          </a:xfrm>
          <a:custGeom>
            <a:avLst/>
            <a:gdLst>
              <a:gd name="T0" fmla="*/ 2853 w 3195"/>
              <a:gd name="T1" fmla="*/ 3331 h 3572"/>
              <a:gd name="T2" fmla="*/ 342 w 3195"/>
              <a:gd name="T3" fmla="*/ 1399 h 3572"/>
              <a:gd name="T4" fmla="*/ 1517 w 3195"/>
              <a:gd name="T5" fmla="*/ 1399 h 3572"/>
              <a:gd name="T6" fmla="*/ 1678 w 3195"/>
              <a:gd name="T7" fmla="*/ 1157 h 3572"/>
              <a:gd name="T8" fmla="*/ 1678 w 3195"/>
              <a:gd name="T9" fmla="*/ 893 h 3572"/>
              <a:gd name="T10" fmla="*/ 1517 w 3195"/>
              <a:gd name="T11" fmla="*/ 1157 h 3572"/>
              <a:gd name="T12" fmla="*/ 1924 w 3195"/>
              <a:gd name="T13" fmla="*/ 242 h 3572"/>
              <a:gd name="T14" fmla="*/ 1819 w 3195"/>
              <a:gd name="T15" fmla="*/ 270 h 3572"/>
              <a:gd name="T16" fmla="*/ 1747 w 3195"/>
              <a:gd name="T17" fmla="*/ 343 h 3572"/>
              <a:gd name="T18" fmla="*/ 1718 w 3195"/>
              <a:gd name="T19" fmla="*/ 446 h 3572"/>
              <a:gd name="T20" fmla="*/ 1960 w 3195"/>
              <a:gd name="T21" fmla="*/ 648 h 3572"/>
              <a:gd name="T22" fmla="*/ 2055 w 3195"/>
              <a:gd name="T23" fmla="*/ 603 h 3572"/>
              <a:gd name="T24" fmla="*/ 2115 w 3195"/>
              <a:gd name="T25" fmla="*/ 518 h 3572"/>
              <a:gd name="T26" fmla="*/ 2125 w 3195"/>
              <a:gd name="T27" fmla="*/ 409 h 3572"/>
              <a:gd name="T28" fmla="*/ 2080 w 3195"/>
              <a:gd name="T29" fmla="*/ 315 h 3572"/>
              <a:gd name="T30" fmla="*/ 1994 w 3195"/>
              <a:gd name="T31" fmla="*/ 255 h 3572"/>
              <a:gd name="T32" fmla="*/ 1273 w 3195"/>
              <a:gd name="T33" fmla="*/ 242 h 3572"/>
              <a:gd name="T34" fmla="*/ 1168 w 3195"/>
              <a:gd name="T35" fmla="*/ 270 h 3572"/>
              <a:gd name="T36" fmla="*/ 1096 w 3195"/>
              <a:gd name="T37" fmla="*/ 343 h 3572"/>
              <a:gd name="T38" fmla="*/ 1067 w 3195"/>
              <a:gd name="T39" fmla="*/ 446 h 3572"/>
              <a:gd name="T40" fmla="*/ 1096 w 3195"/>
              <a:gd name="T41" fmla="*/ 550 h 3572"/>
              <a:gd name="T42" fmla="*/ 1168 w 3195"/>
              <a:gd name="T43" fmla="*/ 623 h 3572"/>
              <a:gd name="T44" fmla="*/ 1273 w 3195"/>
              <a:gd name="T45" fmla="*/ 652 h 3572"/>
              <a:gd name="T46" fmla="*/ 1474 w 3195"/>
              <a:gd name="T47" fmla="*/ 409 h 3572"/>
              <a:gd name="T48" fmla="*/ 1429 w 3195"/>
              <a:gd name="T49" fmla="*/ 315 h 3572"/>
              <a:gd name="T50" fmla="*/ 1343 w 3195"/>
              <a:gd name="T51" fmla="*/ 255 h 3572"/>
              <a:gd name="T52" fmla="*/ 1273 w 3195"/>
              <a:gd name="T53" fmla="*/ 0 h 3572"/>
              <a:gd name="T54" fmla="*/ 1428 w 3195"/>
              <a:gd name="T55" fmla="*/ 29 h 3572"/>
              <a:gd name="T56" fmla="*/ 1561 w 3195"/>
              <a:gd name="T57" fmla="*/ 107 h 3572"/>
              <a:gd name="T58" fmla="*/ 1676 w 3195"/>
              <a:gd name="T59" fmla="*/ 75 h 3572"/>
              <a:gd name="T60" fmla="*/ 1817 w 3195"/>
              <a:gd name="T61" fmla="*/ 13 h 3572"/>
              <a:gd name="T62" fmla="*/ 1975 w 3195"/>
              <a:gd name="T63" fmla="*/ 4 h 3572"/>
              <a:gd name="T64" fmla="*/ 2119 w 3195"/>
              <a:gd name="T65" fmla="*/ 46 h 3572"/>
              <a:gd name="T66" fmla="*/ 2239 w 3195"/>
              <a:gd name="T67" fmla="*/ 131 h 3572"/>
              <a:gd name="T68" fmla="*/ 2324 w 3195"/>
              <a:gd name="T69" fmla="*/ 251 h 3572"/>
              <a:gd name="T70" fmla="*/ 2366 w 3195"/>
              <a:gd name="T71" fmla="*/ 395 h 3572"/>
              <a:gd name="T72" fmla="*/ 2356 w 3195"/>
              <a:gd name="T73" fmla="*/ 554 h 3572"/>
              <a:gd name="T74" fmla="*/ 3076 w 3195"/>
              <a:gd name="T75" fmla="*/ 652 h 3572"/>
              <a:gd name="T76" fmla="*/ 3151 w 3195"/>
              <a:gd name="T77" fmla="*/ 678 h 3572"/>
              <a:gd name="T78" fmla="*/ 3193 w 3195"/>
              <a:gd name="T79" fmla="*/ 744 h 3572"/>
              <a:gd name="T80" fmla="*/ 3193 w 3195"/>
              <a:gd name="T81" fmla="*/ 1303 h 3572"/>
              <a:gd name="T82" fmla="*/ 3158 w 3195"/>
              <a:gd name="T83" fmla="*/ 1365 h 3572"/>
              <a:gd name="T84" fmla="*/ 3094 w 3195"/>
              <a:gd name="T85" fmla="*/ 1396 h 3572"/>
              <a:gd name="T86" fmla="*/ 3081 w 3195"/>
              <a:gd name="T87" fmla="*/ 3505 h 3572"/>
              <a:gd name="T88" fmla="*/ 3026 w 3195"/>
              <a:gd name="T89" fmla="*/ 3559 h 3572"/>
              <a:gd name="T90" fmla="*/ 222 w 3195"/>
              <a:gd name="T91" fmla="*/ 3572 h 3572"/>
              <a:gd name="T92" fmla="*/ 147 w 3195"/>
              <a:gd name="T93" fmla="*/ 3545 h 3572"/>
              <a:gd name="T94" fmla="*/ 104 w 3195"/>
              <a:gd name="T95" fmla="*/ 3479 h 3572"/>
              <a:gd name="T96" fmla="*/ 77 w 3195"/>
              <a:gd name="T97" fmla="*/ 1391 h 3572"/>
              <a:gd name="T98" fmla="*/ 22 w 3195"/>
              <a:gd name="T99" fmla="*/ 1348 h 3572"/>
              <a:gd name="T100" fmla="*/ 0 w 3195"/>
              <a:gd name="T101" fmla="*/ 1278 h 3572"/>
              <a:gd name="T102" fmla="*/ 12 w 3195"/>
              <a:gd name="T103" fmla="*/ 719 h 3572"/>
              <a:gd name="T104" fmla="*/ 67 w 3195"/>
              <a:gd name="T105" fmla="*/ 664 h 3572"/>
              <a:gd name="T106" fmla="*/ 876 w 3195"/>
              <a:gd name="T107" fmla="*/ 652 h 3572"/>
              <a:gd name="T108" fmla="*/ 829 w 3195"/>
              <a:gd name="T109" fmla="*/ 501 h 3572"/>
              <a:gd name="T110" fmla="*/ 838 w 3195"/>
              <a:gd name="T111" fmla="*/ 344 h 3572"/>
              <a:gd name="T112" fmla="*/ 896 w 3195"/>
              <a:gd name="T113" fmla="*/ 207 h 3572"/>
              <a:gd name="T114" fmla="*/ 993 w 3195"/>
              <a:gd name="T115" fmla="*/ 98 h 3572"/>
              <a:gd name="T116" fmla="*/ 1122 w 3195"/>
              <a:gd name="T117" fmla="*/ 27 h 3572"/>
              <a:gd name="T118" fmla="*/ 1273 w 3195"/>
              <a:gd name="T119" fmla="*/ 0 h 35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195" h="3572">
                <a:moveTo>
                  <a:pt x="1678" y="1399"/>
                </a:moveTo>
                <a:lnTo>
                  <a:pt x="1678" y="3331"/>
                </a:lnTo>
                <a:lnTo>
                  <a:pt x="2853" y="3331"/>
                </a:lnTo>
                <a:lnTo>
                  <a:pt x="2853" y="1399"/>
                </a:lnTo>
                <a:lnTo>
                  <a:pt x="1678" y="1399"/>
                </a:lnTo>
                <a:close/>
                <a:moveTo>
                  <a:pt x="342" y="1399"/>
                </a:moveTo>
                <a:lnTo>
                  <a:pt x="342" y="3331"/>
                </a:lnTo>
                <a:lnTo>
                  <a:pt x="1517" y="3331"/>
                </a:lnTo>
                <a:lnTo>
                  <a:pt x="1517" y="1399"/>
                </a:lnTo>
                <a:lnTo>
                  <a:pt x="342" y="1399"/>
                </a:lnTo>
                <a:close/>
                <a:moveTo>
                  <a:pt x="1678" y="893"/>
                </a:moveTo>
                <a:lnTo>
                  <a:pt x="1678" y="1157"/>
                </a:lnTo>
                <a:lnTo>
                  <a:pt x="2955" y="1157"/>
                </a:lnTo>
                <a:lnTo>
                  <a:pt x="2955" y="893"/>
                </a:lnTo>
                <a:lnTo>
                  <a:pt x="1678" y="893"/>
                </a:lnTo>
                <a:close/>
                <a:moveTo>
                  <a:pt x="240" y="893"/>
                </a:moveTo>
                <a:lnTo>
                  <a:pt x="240" y="1157"/>
                </a:lnTo>
                <a:lnTo>
                  <a:pt x="1517" y="1157"/>
                </a:lnTo>
                <a:lnTo>
                  <a:pt x="1517" y="893"/>
                </a:lnTo>
                <a:lnTo>
                  <a:pt x="240" y="893"/>
                </a:lnTo>
                <a:close/>
                <a:moveTo>
                  <a:pt x="1924" y="242"/>
                </a:moveTo>
                <a:lnTo>
                  <a:pt x="1887" y="245"/>
                </a:lnTo>
                <a:lnTo>
                  <a:pt x="1852" y="255"/>
                </a:lnTo>
                <a:lnTo>
                  <a:pt x="1819" y="270"/>
                </a:lnTo>
                <a:lnTo>
                  <a:pt x="1791" y="290"/>
                </a:lnTo>
                <a:lnTo>
                  <a:pt x="1766" y="315"/>
                </a:lnTo>
                <a:lnTo>
                  <a:pt x="1747" y="343"/>
                </a:lnTo>
                <a:lnTo>
                  <a:pt x="1731" y="376"/>
                </a:lnTo>
                <a:lnTo>
                  <a:pt x="1722" y="409"/>
                </a:lnTo>
                <a:lnTo>
                  <a:pt x="1718" y="446"/>
                </a:lnTo>
                <a:lnTo>
                  <a:pt x="1718" y="652"/>
                </a:lnTo>
                <a:lnTo>
                  <a:pt x="1924" y="652"/>
                </a:lnTo>
                <a:lnTo>
                  <a:pt x="1960" y="648"/>
                </a:lnTo>
                <a:lnTo>
                  <a:pt x="1994" y="639"/>
                </a:lnTo>
                <a:lnTo>
                  <a:pt x="2027" y="623"/>
                </a:lnTo>
                <a:lnTo>
                  <a:pt x="2055" y="603"/>
                </a:lnTo>
                <a:lnTo>
                  <a:pt x="2080" y="579"/>
                </a:lnTo>
                <a:lnTo>
                  <a:pt x="2100" y="550"/>
                </a:lnTo>
                <a:lnTo>
                  <a:pt x="2115" y="518"/>
                </a:lnTo>
                <a:lnTo>
                  <a:pt x="2125" y="483"/>
                </a:lnTo>
                <a:lnTo>
                  <a:pt x="2128" y="446"/>
                </a:lnTo>
                <a:lnTo>
                  <a:pt x="2125" y="409"/>
                </a:lnTo>
                <a:lnTo>
                  <a:pt x="2115" y="376"/>
                </a:lnTo>
                <a:lnTo>
                  <a:pt x="2100" y="343"/>
                </a:lnTo>
                <a:lnTo>
                  <a:pt x="2080" y="315"/>
                </a:lnTo>
                <a:lnTo>
                  <a:pt x="2055" y="290"/>
                </a:lnTo>
                <a:lnTo>
                  <a:pt x="2027" y="270"/>
                </a:lnTo>
                <a:lnTo>
                  <a:pt x="1994" y="255"/>
                </a:lnTo>
                <a:lnTo>
                  <a:pt x="1960" y="245"/>
                </a:lnTo>
                <a:lnTo>
                  <a:pt x="1924" y="242"/>
                </a:lnTo>
                <a:close/>
                <a:moveTo>
                  <a:pt x="1273" y="242"/>
                </a:moveTo>
                <a:lnTo>
                  <a:pt x="1236" y="245"/>
                </a:lnTo>
                <a:lnTo>
                  <a:pt x="1201" y="255"/>
                </a:lnTo>
                <a:lnTo>
                  <a:pt x="1168" y="270"/>
                </a:lnTo>
                <a:lnTo>
                  <a:pt x="1140" y="290"/>
                </a:lnTo>
                <a:lnTo>
                  <a:pt x="1115" y="315"/>
                </a:lnTo>
                <a:lnTo>
                  <a:pt x="1096" y="343"/>
                </a:lnTo>
                <a:lnTo>
                  <a:pt x="1080" y="376"/>
                </a:lnTo>
                <a:lnTo>
                  <a:pt x="1071" y="409"/>
                </a:lnTo>
                <a:lnTo>
                  <a:pt x="1067" y="446"/>
                </a:lnTo>
                <a:lnTo>
                  <a:pt x="1071" y="483"/>
                </a:lnTo>
                <a:lnTo>
                  <a:pt x="1080" y="518"/>
                </a:lnTo>
                <a:lnTo>
                  <a:pt x="1096" y="550"/>
                </a:lnTo>
                <a:lnTo>
                  <a:pt x="1115" y="579"/>
                </a:lnTo>
                <a:lnTo>
                  <a:pt x="1140" y="603"/>
                </a:lnTo>
                <a:lnTo>
                  <a:pt x="1168" y="623"/>
                </a:lnTo>
                <a:lnTo>
                  <a:pt x="1201" y="639"/>
                </a:lnTo>
                <a:lnTo>
                  <a:pt x="1236" y="648"/>
                </a:lnTo>
                <a:lnTo>
                  <a:pt x="1273" y="652"/>
                </a:lnTo>
                <a:lnTo>
                  <a:pt x="1477" y="652"/>
                </a:lnTo>
                <a:lnTo>
                  <a:pt x="1477" y="446"/>
                </a:lnTo>
                <a:lnTo>
                  <a:pt x="1474" y="409"/>
                </a:lnTo>
                <a:lnTo>
                  <a:pt x="1464" y="376"/>
                </a:lnTo>
                <a:lnTo>
                  <a:pt x="1449" y="343"/>
                </a:lnTo>
                <a:lnTo>
                  <a:pt x="1429" y="315"/>
                </a:lnTo>
                <a:lnTo>
                  <a:pt x="1404" y="290"/>
                </a:lnTo>
                <a:lnTo>
                  <a:pt x="1376" y="270"/>
                </a:lnTo>
                <a:lnTo>
                  <a:pt x="1343" y="255"/>
                </a:lnTo>
                <a:lnTo>
                  <a:pt x="1309" y="245"/>
                </a:lnTo>
                <a:lnTo>
                  <a:pt x="1273" y="242"/>
                </a:lnTo>
                <a:close/>
                <a:moveTo>
                  <a:pt x="1273" y="0"/>
                </a:moveTo>
                <a:lnTo>
                  <a:pt x="1326" y="4"/>
                </a:lnTo>
                <a:lnTo>
                  <a:pt x="1378" y="13"/>
                </a:lnTo>
                <a:lnTo>
                  <a:pt x="1428" y="29"/>
                </a:lnTo>
                <a:lnTo>
                  <a:pt x="1476" y="49"/>
                </a:lnTo>
                <a:lnTo>
                  <a:pt x="1520" y="75"/>
                </a:lnTo>
                <a:lnTo>
                  <a:pt x="1561" y="107"/>
                </a:lnTo>
                <a:lnTo>
                  <a:pt x="1598" y="142"/>
                </a:lnTo>
                <a:lnTo>
                  <a:pt x="1635" y="107"/>
                </a:lnTo>
                <a:lnTo>
                  <a:pt x="1676" y="75"/>
                </a:lnTo>
                <a:lnTo>
                  <a:pt x="1719" y="49"/>
                </a:lnTo>
                <a:lnTo>
                  <a:pt x="1767" y="29"/>
                </a:lnTo>
                <a:lnTo>
                  <a:pt x="1817" y="13"/>
                </a:lnTo>
                <a:lnTo>
                  <a:pt x="1869" y="4"/>
                </a:lnTo>
                <a:lnTo>
                  <a:pt x="1924" y="0"/>
                </a:lnTo>
                <a:lnTo>
                  <a:pt x="1975" y="4"/>
                </a:lnTo>
                <a:lnTo>
                  <a:pt x="2025" y="12"/>
                </a:lnTo>
                <a:lnTo>
                  <a:pt x="2074" y="27"/>
                </a:lnTo>
                <a:lnTo>
                  <a:pt x="2119" y="46"/>
                </a:lnTo>
                <a:lnTo>
                  <a:pt x="2162" y="70"/>
                </a:lnTo>
                <a:lnTo>
                  <a:pt x="2202" y="98"/>
                </a:lnTo>
                <a:lnTo>
                  <a:pt x="2239" y="131"/>
                </a:lnTo>
                <a:lnTo>
                  <a:pt x="2271" y="168"/>
                </a:lnTo>
                <a:lnTo>
                  <a:pt x="2300" y="207"/>
                </a:lnTo>
                <a:lnTo>
                  <a:pt x="2324" y="251"/>
                </a:lnTo>
                <a:lnTo>
                  <a:pt x="2343" y="296"/>
                </a:lnTo>
                <a:lnTo>
                  <a:pt x="2357" y="344"/>
                </a:lnTo>
                <a:lnTo>
                  <a:pt x="2366" y="395"/>
                </a:lnTo>
                <a:lnTo>
                  <a:pt x="2369" y="446"/>
                </a:lnTo>
                <a:lnTo>
                  <a:pt x="2366" y="501"/>
                </a:lnTo>
                <a:lnTo>
                  <a:pt x="2356" y="554"/>
                </a:lnTo>
                <a:lnTo>
                  <a:pt x="2340" y="604"/>
                </a:lnTo>
                <a:lnTo>
                  <a:pt x="2319" y="652"/>
                </a:lnTo>
                <a:lnTo>
                  <a:pt x="3076" y="652"/>
                </a:lnTo>
                <a:lnTo>
                  <a:pt x="3103" y="655"/>
                </a:lnTo>
                <a:lnTo>
                  <a:pt x="3128" y="664"/>
                </a:lnTo>
                <a:lnTo>
                  <a:pt x="3151" y="678"/>
                </a:lnTo>
                <a:lnTo>
                  <a:pt x="3169" y="696"/>
                </a:lnTo>
                <a:lnTo>
                  <a:pt x="3183" y="719"/>
                </a:lnTo>
                <a:lnTo>
                  <a:pt x="3193" y="744"/>
                </a:lnTo>
                <a:lnTo>
                  <a:pt x="3195" y="772"/>
                </a:lnTo>
                <a:lnTo>
                  <a:pt x="3195" y="1278"/>
                </a:lnTo>
                <a:lnTo>
                  <a:pt x="3193" y="1303"/>
                </a:lnTo>
                <a:lnTo>
                  <a:pt x="3186" y="1326"/>
                </a:lnTo>
                <a:lnTo>
                  <a:pt x="3174" y="1348"/>
                </a:lnTo>
                <a:lnTo>
                  <a:pt x="3158" y="1365"/>
                </a:lnTo>
                <a:lnTo>
                  <a:pt x="3139" y="1380"/>
                </a:lnTo>
                <a:lnTo>
                  <a:pt x="3118" y="1391"/>
                </a:lnTo>
                <a:lnTo>
                  <a:pt x="3094" y="1396"/>
                </a:lnTo>
                <a:lnTo>
                  <a:pt x="3094" y="3451"/>
                </a:lnTo>
                <a:lnTo>
                  <a:pt x="3091" y="3479"/>
                </a:lnTo>
                <a:lnTo>
                  <a:pt x="3081" y="3505"/>
                </a:lnTo>
                <a:lnTo>
                  <a:pt x="3067" y="3526"/>
                </a:lnTo>
                <a:lnTo>
                  <a:pt x="3049" y="3545"/>
                </a:lnTo>
                <a:lnTo>
                  <a:pt x="3026" y="3559"/>
                </a:lnTo>
                <a:lnTo>
                  <a:pt x="3001" y="3569"/>
                </a:lnTo>
                <a:lnTo>
                  <a:pt x="2974" y="3572"/>
                </a:lnTo>
                <a:lnTo>
                  <a:pt x="222" y="3572"/>
                </a:lnTo>
                <a:lnTo>
                  <a:pt x="195" y="3569"/>
                </a:lnTo>
                <a:lnTo>
                  <a:pt x="170" y="3559"/>
                </a:lnTo>
                <a:lnTo>
                  <a:pt x="147" y="3545"/>
                </a:lnTo>
                <a:lnTo>
                  <a:pt x="128" y="3526"/>
                </a:lnTo>
                <a:lnTo>
                  <a:pt x="114" y="3505"/>
                </a:lnTo>
                <a:lnTo>
                  <a:pt x="104" y="3479"/>
                </a:lnTo>
                <a:lnTo>
                  <a:pt x="101" y="3451"/>
                </a:lnTo>
                <a:lnTo>
                  <a:pt x="101" y="1396"/>
                </a:lnTo>
                <a:lnTo>
                  <a:pt x="77" y="1391"/>
                </a:lnTo>
                <a:lnTo>
                  <a:pt x="57" y="1380"/>
                </a:lnTo>
                <a:lnTo>
                  <a:pt x="37" y="1365"/>
                </a:lnTo>
                <a:lnTo>
                  <a:pt x="22" y="1348"/>
                </a:lnTo>
                <a:lnTo>
                  <a:pt x="10" y="1326"/>
                </a:lnTo>
                <a:lnTo>
                  <a:pt x="2" y="1303"/>
                </a:lnTo>
                <a:lnTo>
                  <a:pt x="0" y="1278"/>
                </a:lnTo>
                <a:lnTo>
                  <a:pt x="0" y="772"/>
                </a:lnTo>
                <a:lnTo>
                  <a:pt x="3" y="744"/>
                </a:lnTo>
                <a:lnTo>
                  <a:pt x="12" y="719"/>
                </a:lnTo>
                <a:lnTo>
                  <a:pt x="26" y="696"/>
                </a:lnTo>
                <a:lnTo>
                  <a:pt x="45" y="678"/>
                </a:lnTo>
                <a:lnTo>
                  <a:pt x="67" y="664"/>
                </a:lnTo>
                <a:lnTo>
                  <a:pt x="92" y="655"/>
                </a:lnTo>
                <a:lnTo>
                  <a:pt x="121" y="652"/>
                </a:lnTo>
                <a:lnTo>
                  <a:pt x="876" y="652"/>
                </a:lnTo>
                <a:lnTo>
                  <a:pt x="855" y="604"/>
                </a:lnTo>
                <a:lnTo>
                  <a:pt x="839" y="554"/>
                </a:lnTo>
                <a:lnTo>
                  <a:pt x="829" y="501"/>
                </a:lnTo>
                <a:lnTo>
                  <a:pt x="826" y="446"/>
                </a:lnTo>
                <a:lnTo>
                  <a:pt x="829" y="395"/>
                </a:lnTo>
                <a:lnTo>
                  <a:pt x="838" y="344"/>
                </a:lnTo>
                <a:lnTo>
                  <a:pt x="852" y="296"/>
                </a:lnTo>
                <a:lnTo>
                  <a:pt x="872" y="251"/>
                </a:lnTo>
                <a:lnTo>
                  <a:pt x="896" y="207"/>
                </a:lnTo>
                <a:lnTo>
                  <a:pt x="924" y="168"/>
                </a:lnTo>
                <a:lnTo>
                  <a:pt x="956" y="131"/>
                </a:lnTo>
                <a:lnTo>
                  <a:pt x="993" y="98"/>
                </a:lnTo>
                <a:lnTo>
                  <a:pt x="1034" y="70"/>
                </a:lnTo>
                <a:lnTo>
                  <a:pt x="1076" y="46"/>
                </a:lnTo>
                <a:lnTo>
                  <a:pt x="1122" y="27"/>
                </a:lnTo>
                <a:lnTo>
                  <a:pt x="1171" y="12"/>
                </a:lnTo>
                <a:lnTo>
                  <a:pt x="1221" y="4"/>
                </a:lnTo>
                <a:lnTo>
                  <a:pt x="1273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42" name="Group 44"/>
          <p:cNvGrpSpPr>
            <a:grpSpLocks noChangeAspect="1"/>
          </p:cNvGrpSpPr>
          <p:nvPr/>
        </p:nvGrpSpPr>
        <p:grpSpPr bwMode="auto">
          <a:xfrm>
            <a:off x="8469896" y="598541"/>
            <a:ext cx="290431" cy="433561"/>
            <a:chOff x="496" y="3216"/>
            <a:chExt cx="209" cy="31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45" name="Freeform 46"/>
            <p:cNvSpPr>
              <a:spLocks noEditPoints="1"/>
            </p:cNvSpPr>
            <p:nvPr/>
          </p:nvSpPr>
          <p:spPr bwMode="auto">
            <a:xfrm>
              <a:off x="496" y="3216"/>
              <a:ext cx="209" cy="312"/>
            </a:xfrm>
            <a:custGeom>
              <a:avLst/>
              <a:gdLst>
                <a:gd name="T0" fmla="*/ 221 w 2295"/>
                <a:gd name="T1" fmla="*/ 3116 h 3432"/>
                <a:gd name="T2" fmla="*/ 231 w 2295"/>
                <a:gd name="T3" fmla="*/ 3157 h 3432"/>
                <a:gd name="T4" fmla="*/ 256 w 2295"/>
                <a:gd name="T5" fmla="*/ 3190 h 3432"/>
                <a:gd name="T6" fmla="*/ 294 w 2295"/>
                <a:gd name="T7" fmla="*/ 3207 h 3432"/>
                <a:gd name="T8" fmla="*/ 1979 w 2295"/>
                <a:gd name="T9" fmla="*/ 3210 h 3432"/>
                <a:gd name="T10" fmla="*/ 2021 w 2295"/>
                <a:gd name="T11" fmla="*/ 3200 h 3432"/>
                <a:gd name="T12" fmla="*/ 2053 w 2295"/>
                <a:gd name="T13" fmla="*/ 3175 h 3432"/>
                <a:gd name="T14" fmla="*/ 2071 w 2295"/>
                <a:gd name="T15" fmla="*/ 3138 h 3432"/>
                <a:gd name="T16" fmla="*/ 2074 w 2295"/>
                <a:gd name="T17" fmla="*/ 2944 h 3432"/>
                <a:gd name="T18" fmla="*/ 221 w 2295"/>
                <a:gd name="T19" fmla="*/ 635 h 3432"/>
                <a:gd name="T20" fmla="*/ 2074 w 2295"/>
                <a:gd name="T21" fmla="*/ 2797 h 3432"/>
                <a:gd name="T22" fmla="*/ 221 w 2295"/>
                <a:gd name="T23" fmla="*/ 635 h 3432"/>
                <a:gd name="T24" fmla="*/ 294 w 2295"/>
                <a:gd name="T25" fmla="*/ 225 h 3432"/>
                <a:gd name="T26" fmla="*/ 256 w 2295"/>
                <a:gd name="T27" fmla="*/ 242 h 3432"/>
                <a:gd name="T28" fmla="*/ 231 w 2295"/>
                <a:gd name="T29" fmla="*/ 275 h 3432"/>
                <a:gd name="T30" fmla="*/ 221 w 2295"/>
                <a:gd name="T31" fmla="*/ 316 h 3432"/>
                <a:gd name="T32" fmla="*/ 2074 w 2295"/>
                <a:gd name="T33" fmla="*/ 487 h 3432"/>
                <a:gd name="T34" fmla="*/ 2071 w 2295"/>
                <a:gd name="T35" fmla="*/ 294 h 3432"/>
                <a:gd name="T36" fmla="*/ 2053 w 2295"/>
                <a:gd name="T37" fmla="*/ 258 h 3432"/>
                <a:gd name="T38" fmla="*/ 2021 w 2295"/>
                <a:gd name="T39" fmla="*/ 232 h 3432"/>
                <a:gd name="T40" fmla="*/ 1979 w 2295"/>
                <a:gd name="T41" fmla="*/ 222 h 3432"/>
                <a:gd name="T42" fmla="*/ 314 w 2295"/>
                <a:gd name="T43" fmla="*/ 0 h 3432"/>
                <a:gd name="T44" fmla="*/ 2023 w 2295"/>
                <a:gd name="T45" fmla="*/ 3 h 3432"/>
                <a:gd name="T46" fmla="*/ 2102 w 2295"/>
                <a:gd name="T47" fmla="*/ 25 h 3432"/>
                <a:gd name="T48" fmla="*/ 2172 w 2295"/>
                <a:gd name="T49" fmla="*/ 66 h 3432"/>
                <a:gd name="T50" fmla="*/ 2229 w 2295"/>
                <a:gd name="T51" fmla="*/ 123 h 3432"/>
                <a:gd name="T52" fmla="*/ 2270 w 2295"/>
                <a:gd name="T53" fmla="*/ 193 h 3432"/>
                <a:gd name="T54" fmla="*/ 2292 w 2295"/>
                <a:gd name="T55" fmla="*/ 274 h 3432"/>
                <a:gd name="T56" fmla="*/ 2295 w 2295"/>
                <a:gd name="T57" fmla="*/ 3116 h 3432"/>
                <a:gd name="T58" fmla="*/ 2283 w 2295"/>
                <a:gd name="T59" fmla="*/ 3200 h 3432"/>
                <a:gd name="T60" fmla="*/ 2251 w 2295"/>
                <a:gd name="T61" fmla="*/ 3275 h 3432"/>
                <a:gd name="T62" fmla="*/ 2202 w 2295"/>
                <a:gd name="T63" fmla="*/ 3339 h 3432"/>
                <a:gd name="T64" fmla="*/ 2139 w 2295"/>
                <a:gd name="T65" fmla="*/ 3388 h 3432"/>
                <a:gd name="T66" fmla="*/ 2063 w 2295"/>
                <a:gd name="T67" fmla="*/ 3421 h 3432"/>
                <a:gd name="T68" fmla="*/ 1979 w 2295"/>
                <a:gd name="T69" fmla="*/ 3432 h 3432"/>
                <a:gd name="T70" fmla="*/ 272 w 2295"/>
                <a:gd name="T71" fmla="*/ 3429 h 3432"/>
                <a:gd name="T72" fmla="*/ 192 w 2295"/>
                <a:gd name="T73" fmla="*/ 3407 h 3432"/>
                <a:gd name="T74" fmla="*/ 123 w 2295"/>
                <a:gd name="T75" fmla="*/ 3366 h 3432"/>
                <a:gd name="T76" fmla="*/ 66 w 2295"/>
                <a:gd name="T77" fmla="*/ 3309 h 3432"/>
                <a:gd name="T78" fmla="*/ 25 w 2295"/>
                <a:gd name="T79" fmla="*/ 3239 h 3432"/>
                <a:gd name="T80" fmla="*/ 3 w 2295"/>
                <a:gd name="T81" fmla="*/ 3158 h 3432"/>
                <a:gd name="T82" fmla="*/ 0 w 2295"/>
                <a:gd name="T83" fmla="*/ 316 h 3432"/>
                <a:gd name="T84" fmla="*/ 11 w 2295"/>
                <a:gd name="T85" fmla="*/ 232 h 3432"/>
                <a:gd name="T86" fmla="*/ 43 w 2295"/>
                <a:gd name="T87" fmla="*/ 157 h 3432"/>
                <a:gd name="T88" fmla="*/ 92 w 2295"/>
                <a:gd name="T89" fmla="*/ 93 h 3432"/>
                <a:gd name="T90" fmla="*/ 156 w 2295"/>
                <a:gd name="T91" fmla="*/ 44 h 3432"/>
                <a:gd name="T92" fmla="*/ 232 w 2295"/>
                <a:gd name="T93" fmla="*/ 11 h 3432"/>
                <a:gd name="T94" fmla="*/ 314 w 2295"/>
                <a:gd name="T95" fmla="*/ 0 h 3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95" h="3432">
                  <a:moveTo>
                    <a:pt x="221" y="2944"/>
                  </a:moveTo>
                  <a:lnTo>
                    <a:pt x="221" y="3116"/>
                  </a:lnTo>
                  <a:lnTo>
                    <a:pt x="223" y="3138"/>
                  </a:lnTo>
                  <a:lnTo>
                    <a:pt x="231" y="3157"/>
                  </a:lnTo>
                  <a:lnTo>
                    <a:pt x="242" y="3175"/>
                  </a:lnTo>
                  <a:lnTo>
                    <a:pt x="256" y="3190"/>
                  </a:lnTo>
                  <a:lnTo>
                    <a:pt x="273" y="3200"/>
                  </a:lnTo>
                  <a:lnTo>
                    <a:pt x="294" y="3207"/>
                  </a:lnTo>
                  <a:lnTo>
                    <a:pt x="314" y="3210"/>
                  </a:lnTo>
                  <a:lnTo>
                    <a:pt x="1979" y="3210"/>
                  </a:lnTo>
                  <a:lnTo>
                    <a:pt x="2001" y="3207"/>
                  </a:lnTo>
                  <a:lnTo>
                    <a:pt x="2021" y="3200"/>
                  </a:lnTo>
                  <a:lnTo>
                    <a:pt x="2038" y="3190"/>
                  </a:lnTo>
                  <a:lnTo>
                    <a:pt x="2053" y="3175"/>
                  </a:lnTo>
                  <a:lnTo>
                    <a:pt x="2064" y="3157"/>
                  </a:lnTo>
                  <a:lnTo>
                    <a:pt x="2071" y="3138"/>
                  </a:lnTo>
                  <a:lnTo>
                    <a:pt x="2074" y="3116"/>
                  </a:lnTo>
                  <a:lnTo>
                    <a:pt x="2074" y="2944"/>
                  </a:lnTo>
                  <a:lnTo>
                    <a:pt x="221" y="2944"/>
                  </a:lnTo>
                  <a:close/>
                  <a:moveTo>
                    <a:pt x="221" y="635"/>
                  </a:moveTo>
                  <a:lnTo>
                    <a:pt x="221" y="2797"/>
                  </a:lnTo>
                  <a:lnTo>
                    <a:pt x="2074" y="2797"/>
                  </a:lnTo>
                  <a:lnTo>
                    <a:pt x="2074" y="635"/>
                  </a:lnTo>
                  <a:lnTo>
                    <a:pt x="221" y="635"/>
                  </a:lnTo>
                  <a:close/>
                  <a:moveTo>
                    <a:pt x="314" y="222"/>
                  </a:moveTo>
                  <a:lnTo>
                    <a:pt x="294" y="225"/>
                  </a:lnTo>
                  <a:lnTo>
                    <a:pt x="273" y="232"/>
                  </a:lnTo>
                  <a:lnTo>
                    <a:pt x="256" y="242"/>
                  </a:lnTo>
                  <a:lnTo>
                    <a:pt x="242" y="258"/>
                  </a:lnTo>
                  <a:lnTo>
                    <a:pt x="231" y="275"/>
                  </a:lnTo>
                  <a:lnTo>
                    <a:pt x="223" y="294"/>
                  </a:lnTo>
                  <a:lnTo>
                    <a:pt x="221" y="316"/>
                  </a:lnTo>
                  <a:lnTo>
                    <a:pt x="221" y="487"/>
                  </a:lnTo>
                  <a:lnTo>
                    <a:pt x="2074" y="487"/>
                  </a:lnTo>
                  <a:lnTo>
                    <a:pt x="2074" y="316"/>
                  </a:lnTo>
                  <a:lnTo>
                    <a:pt x="2071" y="294"/>
                  </a:lnTo>
                  <a:lnTo>
                    <a:pt x="2064" y="275"/>
                  </a:lnTo>
                  <a:lnTo>
                    <a:pt x="2053" y="258"/>
                  </a:lnTo>
                  <a:lnTo>
                    <a:pt x="2038" y="242"/>
                  </a:lnTo>
                  <a:lnTo>
                    <a:pt x="2021" y="232"/>
                  </a:lnTo>
                  <a:lnTo>
                    <a:pt x="2001" y="225"/>
                  </a:lnTo>
                  <a:lnTo>
                    <a:pt x="1979" y="222"/>
                  </a:lnTo>
                  <a:lnTo>
                    <a:pt x="314" y="222"/>
                  </a:lnTo>
                  <a:close/>
                  <a:moveTo>
                    <a:pt x="314" y="0"/>
                  </a:moveTo>
                  <a:lnTo>
                    <a:pt x="1979" y="0"/>
                  </a:lnTo>
                  <a:lnTo>
                    <a:pt x="2023" y="3"/>
                  </a:lnTo>
                  <a:lnTo>
                    <a:pt x="2063" y="11"/>
                  </a:lnTo>
                  <a:lnTo>
                    <a:pt x="2102" y="25"/>
                  </a:lnTo>
                  <a:lnTo>
                    <a:pt x="2139" y="44"/>
                  </a:lnTo>
                  <a:lnTo>
                    <a:pt x="2172" y="66"/>
                  </a:lnTo>
                  <a:lnTo>
                    <a:pt x="2202" y="93"/>
                  </a:lnTo>
                  <a:lnTo>
                    <a:pt x="2229" y="123"/>
                  </a:lnTo>
                  <a:lnTo>
                    <a:pt x="2251" y="157"/>
                  </a:lnTo>
                  <a:lnTo>
                    <a:pt x="2270" y="193"/>
                  </a:lnTo>
                  <a:lnTo>
                    <a:pt x="2283" y="232"/>
                  </a:lnTo>
                  <a:lnTo>
                    <a:pt x="2292" y="274"/>
                  </a:lnTo>
                  <a:lnTo>
                    <a:pt x="2295" y="316"/>
                  </a:lnTo>
                  <a:lnTo>
                    <a:pt x="2295" y="3116"/>
                  </a:lnTo>
                  <a:lnTo>
                    <a:pt x="2292" y="3158"/>
                  </a:lnTo>
                  <a:lnTo>
                    <a:pt x="2283" y="3200"/>
                  </a:lnTo>
                  <a:lnTo>
                    <a:pt x="2270" y="3239"/>
                  </a:lnTo>
                  <a:lnTo>
                    <a:pt x="2251" y="3275"/>
                  </a:lnTo>
                  <a:lnTo>
                    <a:pt x="2229" y="3309"/>
                  </a:lnTo>
                  <a:lnTo>
                    <a:pt x="2202" y="3339"/>
                  </a:lnTo>
                  <a:lnTo>
                    <a:pt x="2172" y="3366"/>
                  </a:lnTo>
                  <a:lnTo>
                    <a:pt x="2139" y="3388"/>
                  </a:lnTo>
                  <a:lnTo>
                    <a:pt x="2102" y="3407"/>
                  </a:lnTo>
                  <a:lnTo>
                    <a:pt x="2063" y="3421"/>
                  </a:lnTo>
                  <a:lnTo>
                    <a:pt x="2023" y="3429"/>
                  </a:lnTo>
                  <a:lnTo>
                    <a:pt x="1979" y="3432"/>
                  </a:lnTo>
                  <a:lnTo>
                    <a:pt x="314" y="3432"/>
                  </a:lnTo>
                  <a:lnTo>
                    <a:pt x="272" y="3429"/>
                  </a:lnTo>
                  <a:lnTo>
                    <a:pt x="232" y="3421"/>
                  </a:lnTo>
                  <a:lnTo>
                    <a:pt x="192" y="3407"/>
                  </a:lnTo>
                  <a:lnTo>
                    <a:pt x="156" y="3388"/>
                  </a:lnTo>
                  <a:lnTo>
                    <a:pt x="123" y="3366"/>
                  </a:lnTo>
                  <a:lnTo>
                    <a:pt x="92" y="3339"/>
                  </a:lnTo>
                  <a:lnTo>
                    <a:pt x="66" y="3309"/>
                  </a:lnTo>
                  <a:lnTo>
                    <a:pt x="43" y="3275"/>
                  </a:lnTo>
                  <a:lnTo>
                    <a:pt x="25" y="3239"/>
                  </a:lnTo>
                  <a:lnTo>
                    <a:pt x="11" y="3200"/>
                  </a:lnTo>
                  <a:lnTo>
                    <a:pt x="3" y="3158"/>
                  </a:lnTo>
                  <a:lnTo>
                    <a:pt x="0" y="3116"/>
                  </a:lnTo>
                  <a:lnTo>
                    <a:pt x="0" y="316"/>
                  </a:lnTo>
                  <a:lnTo>
                    <a:pt x="3" y="274"/>
                  </a:lnTo>
                  <a:lnTo>
                    <a:pt x="11" y="232"/>
                  </a:lnTo>
                  <a:lnTo>
                    <a:pt x="25" y="193"/>
                  </a:lnTo>
                  <a:lnTo>
                    <a:pt x="43" y="157"/>
                  </a:lnTo>
                  <a:lnTo>
                    <a:pt x="66" y="123"/>
                  </a:lnTo>
                  <a:lnTo>
                    <a:pt x="92" y="93"/>
                  </a:lnTo>
                  <a:lnTo>
                    <a:pt x="123" y="66"/>
                  </a:lnTo>
                  <a:lnTo>
                    <a:pt x="156" y="44"/>
                  </a:lnTo>
                  <a:lnTo>
                    <a:pt x="192" y="25"/>
                  </a:lnTo>
                  <a:lnTo>
                    <a:pt x="232" y="11"/>
                  </a:lnTo>
                  <a:lnTo>
                    <a:pt x="272" y="3"/>
                  </a:lnTo>
                  <a:lnTo>
                    <a:pt x="3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eeform 47"/>
            <p:cNvSpPr>
              <a:spLocks noEditPoints="1"/>
            </p:cNvSpPr>
            <p:nvPr/>
          </p:nvSpPr>
          <p:spPr bwMode="auto">
            <a:xfrm>
              <a:off x="568" y="3302"/>
              <a:ext cx="65" cy="140"/>
            </a:xfrm>
            <a:custGeom>
              <a:avLst/>
              <a:gdLst>
                <a:gd name="T0" fmla="*/ 458 w 713"/>
                <a:gd name="T1" fmla="*/ 1243 h 1550"/>
                <a:gd name="T2" fmla="*/ 528 w 713"/>
                <a:gd name="T3" fmla="*/ 1181 h 1550"/>
                <a:gd name="T4" fmla="*/ 563 w 713"/>
                <a:gd name="T5" fmla="*/ 1092 h 1550"/>
                <a:gd name="T6" fmla="*/ 555 w 713"/>
                <a:gd name="T7" fmla="*/ 994 h 1550"/>
                <a:gd name="T8" fmla="*/ 508 w 713"/>
                <a:gd name="T9" fmla="*/ 914 h 1550"/>
                <a:gd name="T10" fmla="*/ 430 w 713"/>
                <a:gd name="T11" fmla="*/ 862 h 1550"/>
                <a:gd name="T12" fmla="*/ 228 w 713"/>
                <a:gd name="T13" fmla="*/ 325 h 1550"/>
                <a:gd name="T14" fmla="*/ 169 w 713"/>
                <a:gd name="T15" fmla="*/ 396 h 1550"/>
                <a:gd name="T16" fmla="*/ 147 w 713"/>
                <a:gd name="T17" fmla="*/ 491 h 1550"/>
                <a:gd name="T18" fmla="*/ 169 w 713"/>
                <a:gd name="T19" fmla="*/ 585 h 1550"/>
                <a:gd name="T20" fmla="*/ 228 w 713"/>
                <a:gd name="T21" fmla="*/ 656 h 1550"/>
                <a:gd name="T22" fmla="*/ 282 w 713"/>
                <a:gd name="T23" fmla="*/ 293 h 1550"/>
                <a:gd name="T24" fmla="*/ 393 w 713"/>
                <a:gd name="T25" fmla="*/ 11 h 1550"/>
                <a:gd name="T26" fmla="*/ 427 w 713"/>
                <a:gd name="T27" fmla="*/ 55 h 1550"/>
                <a:gd name="T28" fmla="*/ 473 w 713"/>
                <a:gd name="T29" fmla="*/ 152 h 1550"/>
                <a:gd name="T30" fmla="*/ 587 w 713"/>
                <a:gd name="T31" fmla="*/ 218 h 1550"/>
                <a:gd name="T32" fmla="*/ 668 w 713"/>
                <a:gd name="T33" fmla="*/ 317 h 1550"/>
                <a:gd name="T34" fmla="*/ 710 w 713"/>
                <a:gd name="T35" fmla="*/ 444 h 1550"/>
                <a:gd name="T36" fmla="*/ 702 w 713"/>
                <a:gd name="T37" fmla="*/ 529 h 1550"/>
                <a:gd name="T38" fmla="*/ 659 w 713"/>
                <a:gd name="T39" fmla="*/ 562 h 1550"/>
                <a:gd name="T40" fmla="*/ 602 w 713"/>
                <a:gd name="T41" fmla="*/ 555 h 1550"/>
                <a:gd name="T42" fmla="*/ 568 w 713"/>
                <a:gd name="T43" fmla="*/ 511 h 1550"/>
                <a:gd name="T44" fmla="*/ 555 w 713"/>
                <a:gd name="T45" fmla="*/ 427 h 1550"/>
                <a:gd name="T46" fmla="*/ 508 w 713"/>
                <a:gd name="T47" fmla="*/ 345 h 1550"/>
                <a:gd name="T48" fmla="*/ 430 w 713"/>
                <a:gd name="T49" fmla="*/ 293 h 1550"/>
                <a:gd name="T50" fmla="*/ 513 w 713"/>
                <a:gd name="T51" fmla="*/ 738 h 1550"/>
                <a:gd name="T52" fmla="*/ 618 w 713"/>
                <a:gd name="T53" fmla="*/ 816 h 1550"/>
                <a:gd name="T54" fmla="*/ 687 w 713"/>
                <a:gd name="T55" fmla="*/ 927 h 1550"/>
                <a:gd name="T56" fmla="*/ 713 w 713"/>
                <a:gd name="T57" fmla="*/ 1059 h 1550"/>
                <a:gd name="T58" fmla="*/ 687 w 713"/>
                <a:gd name="T59" fmla="*/ 1192 h 1550"/>
                <a:gd name="T60" fmla="*/ 618 w 713"/>
                <a:gd name="T61" fmla="*/ 1302 h 1550"/>
                <a:gd name="T62" fmla="*/ 513 w 713"/>
                <a:gd name="T63" fmla="*/ 1381 h 1550"/>
                <a:gd name="T64" fmla="*/ 430 w 713"/>
                <a:gd name="T65" fmla="*/ 1475 h 1550"/>
                <a:gd name="T66" fmla="*/ 409 w 713"/>
                <a:gd name="T67" fmla="*/ 1528 h 1550"/>
                <a:gd name="T68" fmla="*/ 356 w 713"/>
                <a:gd name="T69" fmla="*/ 1550 h 1550"/>
                <a:gd name="T70" fmla="*/ 304 w 713"/>
                <a:gd name="T71" fmla="*/ 1528 h 1550"/>
                <a:gd name="T72" fmla="*/ 282 w 713"/>
                <a:gd name="T73" fmla="*/ 1475 h 1550"/>
                <a:gd name="T74" fmla="*/ 199 w 713"/>
                <a:gd name="T75" fmla="*/ 1381 h 1550"/>
                <a:gd name="T76" fmla="*/ 95 w 713"/>
                <a:gd name="T77" fmla="*/ 1302 h 1550"/>
                <a:gd name="T78" fmla="*/ 25 w 713"/>
                <a:gd name="T79" fmla="*/ 1192 h 1550"/>
                <a:gd name="T80" fmla="*/ 0 w 713"/>
                <a:gd name="T81" fmla="*/ 1059 h 1550"/>
                <a:gd name="T82" fmla="*/ 22 w 713"/>
                <a:gd name="T83" fmla="*/ 1007 h 1550"/>
                <a:gd name="T84" fmla="*/ 74 w 713"/>
                <a:gd name="T85" fmla="*/ 985 h 1550"/>
                <a:gd name="T86" fmla="*/ 125 w 713"/>
                <a:gd name="T87" fmla="*/ 1007 h 1550"/>
                <a:gd name="T88" fmla="*/ 147 w 713"/>
                <a:gd name="T89" fmla="*/ 1059 h 1550"/>
                <a:gd name="T90" fmla="*/ 169 w 713"/>
                <a:gd name="T91" fmla="*/ 1154 h 1550"/>
                <a:gd name="T92" fmla="*/ 228 w 713"/>
                <a:gd name="T93" fmla="*/ 1225 h 1550"/>
                <a:gd name="T94" fmla="*/ 282 w 713"/>
                <a:gd name="T95" fmla="*/ 842 h 1550"/>
                <a:gd name="T96" fmla="*/ 161 w 713"/>
                <a:gd name="T97" fmla="*/ 791 h 1550"/>
                <a:gd name="T98" fmla="*/ 67 w 713"/>
                <a:gd name="T99" fmla="*/ 700 h 1550"/>
                <a:gd name="T100" fmla="*/ 11 w 713"/>
                <a:gd name="T101" fmla="*/ 582 h 1550"/>
                <a:gd name="T102" fmla="*/ 3 w 713"/>
                <a:gd name="T103" fmla="*/ 444 h 1550"/>
                <a:gd name="T104" fmla="*/ 45 w 713"/>
                <a:gd name="T105" fmla="*/ 317 h 1550"/>
                <a:gd name="T106" fmla="*/ 126 w 713"/>
                <a:gd name="T107" fmla="*/ 218 h 1550"/>
                <a:gd name="T108" fmla="*/ 240 w 713"/>
                <a:gd name="T109" fmla="*/ 152 h 1550"/>
                <a:gd name="T110" fmla="*/ 286 w 713"/>
                <a:gd name="T111" fmla="*/ 55 h 1550"/>
                <a:gd name="T112" fmla="*/ 319 w 713"/>
                <a:gd name="T113" fmla="*/ 11 h 1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13" h="1550">
                  <a:moveTo>
                    <a:pt x="430" y="862"/>
                  </a:moveTo>
                  <a:lnTo>
                    <a:pt x="430" y="1257"/>
                  </a:lnTo>
                  <a:lnTo>
                    <a:pt x="458" y="1243"/>
                  </a:lnTo>
                  <a:lnTo>
                    <a:pt x="484" y="1225"/>
                  </a:lnTo>
                  <a:lnTo>
                    <a:pt x="508" y="1205"/>
                  </a:lnTo>
                  <a:lnTo>
                    <a:pt x="528" y="1181"/>
                  </a:lnTo>
                  <a:lnTo>
                    <a:pt x="543" y="1154"/>
                  </a:lnTo>
                  <a:lnTo>
                    <a:pt x="555" y="1123"/>
                  </a:lnTo>
                  <a:lnTo>
                    <a:pt x="563" y="1092"/>
                  </a:lnTo>
                  <a:lnTo>
                    <a:pt x="566" y="1059"/>
                  </a:lnTo>
                  <a:lnTo>
                    <a:pt x="563" y="1027"/>
                  </a:lnTo>
                  <a:lnTo>
                    <a:pt x="555" y="994"/>
                  </a:lnTo>
                  <a:lnTo>
                    <a:pt x="543" y="965"/>
                  </a:lnTo>
                  <a:lnTo>
                    <a:pt x="528" y="938"/>
                  </a:lnTo>
                  <a:lnTo>
                    <a:pt x="508" y="914"/>
                  </a:lnTo>
                  <a:lnTo>
                    <a:pt x="484" y="894"/>
                  </a:lnTo>
                  <a:lnTo>
                    <a:pt x="458" y="876"/>
                  </a:lnTo>
                  <a:lnTo>
                    <a:pt x="430" y="862"/>
                  </a:lnTo>
                  <a:close/>
                  <a:moveTo>
                    <a:pt x="282" y="293"/>
                  </a:moveTo>
                  <a:lnTo>
                    <a:pt x="255" y="307"/>
                  </a:lnTo>
                  <a:lnTo>
                    <a:pt x="228" y="325"/>
                  </a:lnTo>
                  <a:lnTo>
                    <a:pt x="205" y="345"/>
                  </a:lnTo>
                  <a:lnTo>
                    <a:pt x="185" y="369"/>
                  </a:lnTo>
                  <a:lnTo>
                    <a:pt x="169" y="396"/>
                  </a:lnTo>
                  <a:lnTo>
                    <a:pt x="157" y="427"/>
                  </a:lnTo>
                  <a:lnTo>
                    <a:pt x="150" y="458"/>
                  </a:lnTo>
                  <a:lnTo>
                    <a:pt x="147" y="491"/>
                  </a:lnTo>
                  <a:lnTo>
                    <a:pt x="150" y="523"/>
                  </a:lnTo>
                  <a:lnTo>
                    <a:pt x="157" y="556"/>
                  </a:lnTo>
                  <a:lnTo>
                    <a:pt x="169" y="585"/>
                  </a:lnTo>
                  <a:lnTo>
                    <a:pt x="185" y="612"/>
                  </a:lnTo>
                  <a:lnTo>
                    <a:pt x="205" y="636"/>
                  </a:lnTo>
                  <a:lnTo>
                    <a:pt x="228" y="656"/>
                  </a:lnTo>
                  <a:lnTo>
                    <a:pt x="255" y="674"/>
                  </a:lnTo>
                  <a:lnTo>
                    <a:pt x="282" y="688"/>
                  </a:lnTo>
                  <a:lnTo>
                    <a:pt x="282" y="293"/>
                  </a:lnTo>
                  <a:close/>
                  <a:moveTo>
                    <a:pt x="356" y="0"/>
                  </a:moveTo>
                  <a:lnTo>
                    <a:pt x="376" y="3"/>
                  </a:lnTo>
                  <a:lnTo>
                    <a:pt x="393" y="11"/>
                  </a:lnTo>
                  <a:lnTo>
                    <a:pt x="409" y="22"/>
                  </a:lnTo>
                  <a:lnTo>
                    <a:pt x="420" y="38"/>
                  </a:lnTo>
                  <a:lnTo>
                    <a:pt x="427" y="55"/>
                  </a:lnTo>
                  <a:lnTo>
                    <a:pt x="430" y="75"/>
                  </a:lnTo>
                  <a:lnTo>
                    <a:pt x="430" y="141"/>
                  </a:lnTo>
                  <a:lnTo>
                    <a:pt x="473" y="152"/>
                  </a:lnTo>
                  <a:lnTo>
                    <a:pt x="513" y="169"/>
                  </a:lnTo>
                  <a:lnTo>
                    <a:pt x="551" y="191"/>
                  </a:lnTo>
                  <a:lnTo>
                    <a:pt x="587" y="218"/>
                  </a:lnTo>
                  <a:lnTo>
                    <a:pt x="618" y="248"/>
                  </a:lnTo>
                  <a:lnTo>
                    <a:pt x="644" y="281"/>
                  </a:lnTo>
                  <a:lnTo>
                    <a:pt x="668" y="317"/>
                  </a:lnTo>
                  <a:lnTo>
                    <a:pt x="687" y="358"/>
                  </a:lnTo>
                  <a:lnTo>
                    <a:pt x="701" y="400"/>
                  </a:lnTo>
                  <a:lnTo>
                    <a:pt x="710" y="444"/>
                  </a:lnTo>
                  <a:lnTo>
                    <a:pt x="713" y="491"/>
                  </a:lnTo>
                  <a:lnTo>
                    <a:pt x="710" y="511"/>
                  </a:lnTo>
                  <a:lnTo>
                    <a:pt x="702" y="529"/>
                  </a:lnTo>
                  <a:lnTo>
                    <a:pt x="691" y="543"/>
                  </a:lnTo>
                  <a:lnTo>
                    <a:pt x="676" y="555"/>
                  </a:lnTo>
                  <a:lnTo>
                    <a:pt x="659" y="562"/>
                  </a:lnTo>
                  <a:lnTo>
                    <a:pt x="639" y="565"/>
                  </a:lnTo>
                  <a:lnTo>
                    <a:pt x="620" y="562"/>
                  </a:lnTo>
                  <a:lnTo>
                    <a:pt x="602" y="555"/>
                  </a:lnTo>
                  <a:lnTo>
                    <a:pt x="587" y="543"/>
                  </a:lnTo>
                  <a:lnTo>
                    <a:pt x="575" y="529"/>
                  </a:lnTo>
                  <a:lnTo>
                    <a:pt x="568" y="511"/>
                  </a:lnTo>
                  <a:lnTo>
                    <a:pt x="566" y="491"/>
                  </a:lnTo>
                  <a:lnTo>
                    <a:pt x="563" y="458"/>
                  </a:lnTo>
                  <a:lnTo>
                    <a:pt x="555" y="427"/>
                  </a:lnTo>
                  <a:lnTo>
                    <a:pt x="543" y="396"/>
                  </a:lnTo>
                  <a:lnTo>
                    <a:pt x="528" y="369"/>
                  </a:lnTo>
                  <a:lnTo>
                    <a:pt x="508" y="345"/>
                  </a:lnTo>
                  <a:lnTo>
                    <a:pt x="484" y="325"/>
                  </a:lnTo>
                  <a:lnTo>
                    <a:pt x="458" y="307"/>
                  </a:lnTo>
                  <a:lnTo>
                    <a:pt x="430" y="293"/>
                  </a:lnTo>
                  <a:lnTo>
                    <a:pt x="430" y="708"/>
                  </a:lnTo>
                  <a:lnTo>
                    <a:pt x="473" y="721"/>
                  </a:lnTo>
                  <a:lnTo>
                    <a:pt x="513" y="738"/>
                  </a:lnTo>
                  <a:lnTo>
                    <a:pt x="551" y="759"/>
                  </a:lnTo>
                  <a:lnTo>
                    <a:pt x="587" y="785"/>
                  </a:lnTo>
                  <a:lnTo>
                    <a:pt x="618" y="816"/>
                  </a:lnTo>
                  <a:lnTo>
                    <a:pt x="644" y="850"/>
                  </a:lnTo>
                  <a:lnTo>
                    <a:pt x="668" y="886"/>
                  </a:lnTo>
                  <a:lnTo>
                    <a:pt x="687" y="927"/>
                  </a:lnTo>
                  <a:lnTo>
                    <a:pt x="701" y="968"/>
                  </a:lnTo>
                  <a:lnTo>
                    <a:pt x="710" y="1013"/>
                  </a:lnTo>
                  <a:lnTo>
                    <a:pt x="713" y="1059"/>
                  </a:lnTo>
                  <a:lnTo>
                    <a:pt x="710" y="1106"/>
                  </a:lnTo>
                  <a:lnTo>
                    <a:pt x="701" y="1150"/>
                  </a:lnTo>
                  <a:lnTo>
                    <a:pt x="687" y="1192"/>
                  </a:lnTo>
                  <a:lnTo>
                    <a:pt x="668" y="1233"/>
                  </a:lnTo>
                  <a:lnTo>
                    <a:pt x="644" y="1269"/>
                  </a:lnTo>
                  <a:lnTo>
                    <a:pt x="618" y="1302"/>
                  </a:lnTo>
                  <a:lnTo>
                    <a:pt x="587" y="1332"/>
                  </a:lnTo>
                  <a:lnTo>
                    <a:pt x="551" y="1359"/>
                  </a:lnTo>
                  <a:lnTo>
                    <a:pt x="513" y="1381"/>
                  </a:lnTo>
                  <a:lnTo>
                    <a:pt x="473" y="1398"/>
                  </a:lnTo>
                  <a:lnTo>
                    <a:pt x="430" y="1409"/>
                  </a:lnTo>
                  <a:lnTo>
                    <a:pt x="430" y="1475"/>
                  </a:lnTo>
                  <a:lnTo>
                    <a:pt x="427" y="1495"/>
                  </a:lnTo>
                  <a:lnTo>
                    <a:pt x="420" y="1512"/>
                  </a:lnTo>
                  <a:lnTo>
                    <a:pt x="409" y="1528"/>
                  </a:lnTo>
                  <a:lnTo>
                    <a:pt x="393" y="1539"/>
                  </a:lnTo>
                  <a:lnTo>
                    <a:pt x="376" y="1547"/>
                  </a:lnTo>
                  <a:lnTo>
                    <a:pt x="356" y="1550"/>
                  </a:lnTo>
                  <a:lnTo>
                    <a:pt x="336" y="1547"/>
                  </a:lnTo>
                  <a:lnTo>
                    <a:pt x="319" y="1539"/>
                  </a:lnTo>
                  <a:lnTo>
                    <a:pt x="304" y="1528"/>
                  </a:lnTo>
                  <a:lnTo>
                    <a:pt x="293" y="1512"/>
                  </a:lnTo>
                  <a:lnTo>
                    <a:pt x="286" y="1495"/>
                  </a:lnTo>
                  <a:lnTo>
                    <a:pt x="282" y="1475"/>
                  </a:lnTo>
                  <a:lnTo>
                    <a:pt x="282" y="1409"/>
                  </a:lnTo>
                  <a:lnTo>
                    <a:pt x="240" y="1398"/>
                  </a:lnTo>
                  <a:lnTo>
                    <a:pt x="199" y="1381"/>
                  </a:lnTo>
                  <a:lnTo>
                    <a:pt x="161" y="1359"/>
                  </a:lnTo>
                  <a:lnTo>
                    <a:pt x="126" y="1332"/>
                  </a:lnTo>
                  <a:lnTo>
                    <a:pt x="95" y="1302"/>
                  </a:lnTo>
                  <a:lnTo>
                    <a:pt x="67" y="1269"/>
                  </a:lnTo>
                  <a:lnTo>
                    <a:pt x="45" y="1233"/>
                  </a:lnTo>
                  <a:lnTo>
                    <a:pt x="25" y="1192"/>
                  </a:lnTo>
                  <a:lnTo>
                    <a:pt x="11" y="1150"/>
                  </a:lnTo>
                  <a:lnTo>
                    <a:pt x="3" y="1106"/>
                  </a:lnTo>
                  <a:lnTo>
                    <a:pt x="0" y="1059"/>
                  </a:lnTo>
                  <a:lnTo>
                    <a:pt x="2" y="1039"/>
                  </a:lnTo>
                  <a:lnTo>
                    <a:pt x="10" y="1021"/>
                  </a:lnTo>
                  <a:lnTo>
                    <a:pt x="22" y="1007"/>
                  </a:lnTo>
                  <a:lnTo>
                    <a:pt x="36" y="995"/>
                  </a:lnTo>
                  <a:lnTo>
                    <a:pt x="54" y="988"/>
                  </a:lnTo>
                  <a:lnTo>
                    <a:pt x="74" y="985"/>
                  </a:lnTo>
                  <a:lnTo>
                    <a:pt x="93" y="988"/>
                  </a:lnTo>
                  <a:lnTo>
                    <a:pt x="111" y="995"/>
                  </a:lnTo>
                  <a:lnTo>
                    <a:pt x="125" y="1007"/>
                  </a:lnTo>
                  <a:lnTo>
                    <a:pt x="137" y="1021"/>
                  </a:lnTo>
                  <a:lnTo>
                    <a:pt x="145" y="1039"/>
                  </a:lnTo>
                  <a:lnTo>
                    <a:pt x="147" y="1059"/>
                  </a:lnTo>
                  <a:lnTo>
                    <a:pt x="150" y="1092"/>
                  </a:lnTo>
                  <a:lnTo>
                    <a:pt x="157" y="1123"/>
                  </a:lnTo>
                  <a:lnTo>
                    <a:pt x="169" y="1154"/>
                  </a:lnTo>
                  <a:lnTo>
                    <a:pt x="185" y="1181"/>
                  </a:lnTo>
                  <a:lnTo>
                    <a:pt x="205" y="1205"/>
                  </a:lnTo>
                  <a:lnTo>
                    <a:pt x="228" y="1225"/>
                  </a:lnTo>
                  <a:lnTo>
                    <a:pt x="255" y="1243"/>
                  </a:lnTo>
                  <a:lnTo>
                    <a:pt x="282" y="1257"/>
                  </a:lnTo>
                  <a:lnTo>
                    <a:pt x="282" y="842"/>
                  </a:lnTo>
                  <a:lnTo>
                    <a:pt x="240" y="829"/>
                  </a:lnTo>
                  <a:lnTo>
                    <a:pt x="199" y="812"/>
                  </a:lnTo>
                  <a:lnTo>
                    <a:pt x="161" y="791"/>
                  </a:lnTo>
                  <a:lnTo>
                    <a:pt x="126" y="765"/>
                  </a:lnTo>
                  <a:lnTo>
                    <a:pt x="95" y="734"/>
                  </a:lnTo>
                  <a:lnTo>
                    <a:pt x="67" y="700"/>
                  </a:lnTo>
                  <a:lnTo>
                    <a:pt x="45" y="664"/>
                  </a:lnTo>
                  <a:lnTo>
                    <a:pt x="25" y="623"/>
                  </a:lnTo>
                  <a:lnTo>
                    <a:pt x="11" y="582"/>
                  </a:lnTo>
                  <a:lnTo>
                    <a:pt x="3" y="537"/>
                  </a:lnTo>
                  <a:lnTo>
                    <a:pt x="0" y="491"/>
                  </a:lnTo>
                  <a:lnTo>
                    <a:pt x="3" y="444"/>
                  </a:lnTo>
                  <a:lnTo>
                    <a:pt x="11" y="400"/>
                  </a:lnTo>
                  <a:lnTo>
                    <a:pt x="25" y="358"/>
                  </a:lnTo>
                  <a:lnTo>
                    <a:pt x="45" y="317"/>
                  </a:lnTo>
                  <a:lnTo>
                    <a:pt x="67" y="281"/>
                  </a:lnTo>
                  <a:lnTo>
                    <a:pt x="95" y="248"/>
                  </a:lnTo>
                  <a:lnTo>
                    <a:pt x="126" y="218"/>
                  </a:lnTo>
                  <a:lnTo>
                    <a:pt x="161" y="191"/>
                  </a:lnTo>
                  <a:lnTo>
                    <a:pt x="199" y="169"/>
                  </a:lnTo>
                  <a:lnTo>
                    <a:pt x="240" y="152"/>
                  </a:lnTo>
                  <a:lnTo>
                    <a:pt x="282" y="141"/>
                  </a:lnTo>
                  <a:lnTo>
                    <a:pt x="282" y="75"/>
                  </a:lnTo>
                  <a:lnTo>
                    <a:pt x="286" y="55"/>
                  </a:lnTo>
                  <a:lnTo>
                    <a:pt x="293" y="38"/>
                  </a:lnTo>
                  <a:lnTo>
                    <a:pt x="304" y="22"/>
                  </a:lnTo>
                  <a:lnTo>
                    <a:pt x="319" y="11"/>
                  </a:lnTo>
                  <a:lnTo>
                    <a:pt x="336" y="3"/>
                  </a:lnTo>
                  <a:lnTo>
                    <a:pt x="3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Freeform 48"/>
            <p:cNvSpPr>
              <a:spLocks/>
            </p:cNvSpPr>
            <p:nvPr/>
          </p:nvSpPr>
          <p:spPr bwMode="auto">
            <a:xfrm>
              <a:off x="580" y="3242"/>
              <a:ext cx="40" cy="13"/>
            </a:xfrm>
            <a:custGeom>
              <a:avLst/>
              <a:gdLst>
                <a:gd name="T0" fmla="*/ 74 w 434"/>
                <a:gd name="T1" fmla="*/ 0 h 148"/>
                <a:gd name="T2" fmla="*/ 361 w 434"/>
                <a:gd name="T3" fmla="*/ 0 h 148"/>
                <a:gd name="T4" fmla="*/ 380 w 434"/>
                <a:gd name="T5" fmla="*/ 2 h 148"/>
                <a:gd name="T6" fmla="*/ 398 w 434"/>
                <a:gd name="T7" fmla="*/ 9 h 148"/>
                <a:gd name="T8" fmla="*/ 412 w 434"/>
                <a:gd name="T9" fmla="*/ 21 h 148"/>
                <a:gd name="T10" fmla="*/ 425 w 434"/>
                <a:gd name="T11" fmla="*/ 36 h 148"/>
                <a:gd name="T12" fmla="*/ 432 w 434"/>
                <a:gd name="T13" fmla="*/ 54 h 148"/>
                <a:gd name="T14" fmla="*/ 434 w 434"/>
                <a:gd name="T15" fmla="*/ 74 h 148"/>
                <a:gd name="T16" fmla="*/ 432 w 434"/>
                <a:gd name="T17" fmla="*/ 94 h 148"/>
                <a:gd name="T18" fmla="*/ 425 w 434"/>
                <a:gd name="T19" fmla="*/ 111 h 148"/>
                <a:gd name="T20" fmla="*/ 412 w 434"/>
                <a:gd name="T21" fmla="*/ 126 h 148"/>
                <a:gd name="T22" fmla="*/ 398 w 434"/>
                <a:gd name="T23" fmla="*/ 137 h 148"/>
                <a:gd name="T24" fmla="*/ 380 w 434"/>
                <a:gd name="T25" fmla="*/ 145 h 148"/>
                <a:gd name="T26" fmla="*/ 361 w 434"/>
                <a:gd name="T27" fmla="*/ 148 h 148"/>
                <a:gd name="T28" fmla="*/ 74 w 434"/>
                <a:gd name="T29" fmla="*/ 148 h 148"/>
                <a:gd name="T30" fmla="*/ 55 w 434"/>
                <a:gd name="T31" fmla="*/ 145 h 148"/>
                <a:gd name="T32" fmla="*/ 37 w 434"/>
                <a:gd name="T33" fmla="*/ 137 h 148"/>
                <a:gd name="T34" fmla="*/ 21 w 434"/>
                <a:gd name="T35" fmla="*/ 126 h 148"/>
                <a:gd name="T36" fmla="*/ 10 w 434"/>
                <a:gd name="T37" fmla="*/ 111 h 148"/>
                <a:gd name="T38" fmla="*/ 3 w 434"/>
                <a:gd name="T39" fmla="*/ 94 h 148"/>
                <a:gd name="T40" fmla="*/ 0 w 434"/>
                <a:gd name="T41" fmla="*/ 74 h 148"/>
                <a:gd name="T42" fmla="*/ 3 w 434"/>
                <a:gd name="T43" fmla="*/ 54 h 148"/>
                <a:gd name="T44" fmla="*/ 10 w 434"/>
                <a:gd name="T45" fmla="*/ 36 h 148"/>
                <a:gd name="T46" fmla="*/ 21 w 434"/>
                <a:gd name="T47" fmla="*/ 21 h 148"/>
                <a:gd name="T48" fmla="*/ 37 w 434"/>
                <a:gd name="T49" fmla="*/ 9 h 148"/>
                <a:gd name="T50" fmla="*/ 55 w 434"/>
                <a:gd name="T51" fmla="*/ 2 h 148"/>
                <a:gd name="T52" fmla="*/ 74 w 434"/>
                <a:gd name="T5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34" h="148">
                  <a:moveTo>
                    <a:pt x="74" y="0"/>
                  </a:moveTo>
                  <a:lnTo>
                    <a:pt x="361" y="0"/>
                  </a:lnTo>
                  <a:lnTo>
                    <a:pt x="380" y="2"/>
                  </a:lnTo>
                  <a:lnTo>
                    <a:pt x="398" y="9"/>
                  </a:lnTo>
                  <a:lnTo>
                    <a:pt x="412" y="21"/>
                  </a:lnTo>
                  <a:lnTo>
                    <a:pt x="425" y="36"/>
                  </a:lnTo>
                  <a:lnTo>
                    <a:pt x="432" y="54"/>
                  </a:lnTo>
                  <a:lnTo>
                    <a:pt x="434" y="74"/>
                  </a:lnTo>
                  <a:lnTo>
                    <a:pt x="432" y="94"/>
                  </a:lnTo>
                  <a:lnTo>
                    <a:pt x="425" y="111"/>
                  </a:lnTo>
                  <a:lnTo>
                    <a:pt x="412" y="126"/>
                  </a:lnTo>
                  <a:lnTo>
                    <a:pt x="398" y="137"/>
                  </a:lnTo>
                  <a:lnTo>
                    <a:pt x="380" y="145"/>
                  </a:lnTo>
                  <a:lnTo>
                    <a:pt x="361" y="148"/>
                  </a:lnTo>
                  <a:lnTo>
                    <a:pt x="74" y="148"/>
                  </a:lnTo>
                  <a:lnTo>
                    <a:pt x="55" y="145"/>
                  </a:lnTo>
                  <a:lnTo>
                    <a:pt x="37" y="137"/>
                  </a:lnTo>
                  <a:lnTo>
                    <a:pt x="21" y="126"/>
                  </a:lnTo>
                  <a:lnTo>
                    <a:pt x="10" y="111"/>
                  </a:lnTo>
                  <a:lnTo>
                    <a:pt x="3" y="94"/>
                  </a:lnTo>
                  <a:lnTo>
                    <a:pt x="0" y="74"/>
                  </a:lnTo>
                  <a:lnTo>
                    <a:pt x="3" y="54"/>
                  </a:lnTo>
                  <a:lnTo>
                    <a:pt x="10" y="36"/>
                  </a:lnTo>
                  <a:lnTo>
                    <a:pt x="21" y="21"/>
                  </a:lnTo>
                  <a:lnTo>
                    <a:pt x="37" y="9"/>
                  </a:lnTo>
                  <a:lnTo>
                    <a:pt x="55" y="2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Freeform 49"/>
            <p:cNvSpPr>
              <a:spLocks/>
            </p:cNvSpPr>
            <p:nvPr/>
          </p:nvSpPr>
          <p:spPr bwMode="auto">
            <a:xfrm>
              <a:off x="593" y="3489"/>
              <a:ext cx="14" cy="13"/>
            </a:xfrm>
            <a:custGeom>
              <a:avLst/>
              <a:gdLst>
                <a:gd name="T0" fmla="*/ 74 w 148"/>
                <a:gd name="T1" fmla="*/ 0 h 148"/>
                <a:gd name="T2" fmla="*/ 94 w 148"/>
                <a:gd name="T3" fmla="*/ 3 h 148"/>
                <a:gd name="T4" fmla="*/ 111 w 148"/>
                <a:gd name="T5" fmla="*/ 10 h 148"/>
                <a:gd name="T6" fmla="*/ 127 w 148"/>
                <a:gd name="T7" fmla="*/ 21 h 148"/>
                <a:gd name="T8" fmla="*/ 138 w 148"/>
                <a:gd name="T9" fmla="*/ 37 h 148"/>
                <a:gd name="T10" fmla="*/ 145 w 148"/>
                <a:gd name="T11" fmla="*/ 55 h 148"/>
                <a:gd name="T12" fmla="*/ 148 w 148"/>
                <a:gd name="T13" fmla="*/ 74 h 148"/>
                <a:gd name="T14" fmla="*/ 145 w 148"/>
                <a:gd name="T15" fmla="*/ 93 h 148"/>
                <a:gd name="T16" fmla="*/ 138 w 148"/>
                <a:gd name="T17" fmla="*/ 111 h 148"/>
                <a:gd name="T18" fmla="*/ 127 w 148"/>
                <a:gd name="T19" fmla="*/ 126 h 148"/>
                <a:gd name="T20" fmla="*/ 111 w 148"/>
                <a:gd name="T21" fmla="*/ 138 h 148"/>
                <a:gd name="T22" fmla="*/ 94 w 148"/>
                <a:gd name="T23" fmla="*/ 146 h 148"/>
                <a:gd name="T24" fmla="*/ 74 w 148"/>
                <a:gd name="T25" fmla="*/ 148 h 148"/>
                <a:gd name="T26" fmla="*/ 55 w 148"/>
                <a:gd name="T27" fmla="*/ 146 h 148"/>
                <a:gd name="T28" fmla="*/ 38 w 148"/>
                <a:gd name="T29" fmla="*/ 138 h 148"/>
                <a:gd name="T30" fmla="*/ 22 w 148"/>
                <a:gd name="T31" fmla="*/ 126 h 148"/>
                <a:gd name="T32" fmla="*/ 11 w 148"/>
                <a:gd name="T33" fmla="*/ 111 h 148"/>
                <a:gd name="T34" fmla="*/ 4 w 148"/>
                <a:gd name="T35" fmla="*/ 93 h 148"/>
                <a:gd name="T36" fmla="*/ 0 w 148"/>
                <a:gd name="T37" fmla="*/ 74 h 148"/>
                <a:gd name="T38" fmla="*/ 4 w 148"/>
                <a:gd name="T39" fmla="*/ 55 h 148"/>
                <a:gd name="T40" fmla="*/ 11 w 148"/>
                <a:gd name="T41" fmla="*/ 37 h 148"/>
                <a:gd name="T42" fmla="*/ 22 w 148"/>
                <a:gd name="T43" fmla="*/ 21 h 148"/>
                <a:gd name="T44" fmla="*/ 38 w 148"/>
                <a:gd name="T45" fmla="*/ 10 h 148"/>
                <a:gd name="T46" fmla="*/ 55 w 148"/>
                <a:gd name="T47" fmla="*/ 3 h 148"/>
                <a:gd name="T48" fmla="*/ 74 w 148"/>
                <a:gd name="T4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8" h="148">
                  <a:moveTo>
                    <a:pt x="74" y="0"/>
                  </a:moveTo>
                  <a:lnTo>
                    <a:pt x="94" y="3"/>
                  </a:lnTo>
                  <a:lnTo>
                    <a:pt x="111" y="10"/>
                  </a:lnTo>
                  <a:lnTo>
                    <a:pt x="127" y="21"/>
                  </a:lnTo>
                  <a:lnTo>
                    <a:pt x="138" y="37"/>
                  </a:lnTo>
                  <a:lnTo>
                    <a:pt x="145" y="55"/>
                  </a:lnTo>
                  <a:lnTo>
                    <a:pt x="148" y="74"/>
                  </a:lnTo>
                  <a:lnTo>
                    <a:pt x="145" y="93"/>
                  </a:lnTo>
                  <a:lnTo>
                    <a:pt x="138" y="111"/>
                  </a:lnTo>
                  <a:lnTo>
                    <a:pt x="127" y="126"/>
                  </a:lnTo>
                  <a:lnTo>
                    <a:pt x="111" y="138"/>
                  </a:lnTo>
                  <a:lnTo>
                    <a:pt x="94" y="146"/>
                  </a:lnTo>
                  <a:lnTo>
                    <a:pt x="74" y="148"/>
                  </a:lnTo>
                  <a:lnTo>
                    <a:pt x="55" y="146"/>
                  </a:lnTo>
                  <a:lnTo>
                    <a:pt x="38" y="138"/>
                  </a:lnTo>
                  <a:lnTo>
                    <a:pt x="22" y="126"/>
                  </a:lnTo>
                  <a:lnTo>
                    <a:pt x="11" y="111"/>
                  </a:lnTo>
                  <a:lnTo>
                    <a:pt x="4" y="93"/>
                  </a:lnTo>
                  <a:lnTo>
                    <a:pt x="0" y="74"/>
                  </a:lnTo>
                  <a:lnTo>
                    <a:pt x="4" y="55"/>
                  </a:lnTo>
                  <a:lnTo>
                    <a:pt x="11" y="37"/>
                  </a:lnTo>
                  <a:lnTo>
                    <a:pt x="22" y="21"/>
                  </a:lnTo>
                  <a:lnTo>
                    <a:pt x="38" y="10"/>
                  </a:lnTo>
                  <a:lnTo>
                    <a:pt x="55" y="3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58" name="Freeform 61"/>
          <p:cNvSpPr>
            <a:spLocks noEditPoints="1"/>
          </p:cNvSpPr>
          <p:nvPr/>
        </p:nvSpPr>
        <p:spPr bwMode="auto">
          <a:xfrm>
            <a:off x="542183" y="666051"/>
            <a:ext cx="378313" cy="298541"/>
          </a:xfrm>
          <a:custGeom>
            <a:avLst/>
            <a:gdLst>
              <a:gd name="T0" fmla="*/ 245 w 3445"/>
              <a:gd name="T1" fmla="*/ 2502 h 2723"/>
              <a:gd name="T2" fmla="*/ 2204 w 3445"/>
              <a:gd name="T3" fmla="*/ 1936 h 2723"/>
              <a:gd name="T4" fmla="*/ 222 w 3445"/>
              <a:gd name="T5" fmla="*/ 1676 h 2723"/>
              <a:gd name="T6" fmla="*/ 222 w 3445"/>
              <a:gd name="T7" fmla="*/ 1529 h 2723"/>
              <a:gd name="T8" fmla="*/ 2181 w 3445"/>
              <a:gd name="T9" fmla="*/ 1400 h 2723"/>
              <a:gd name="T10" fmla="*/ 3076 w 3445"/>
              <a:gd name="T11" fmla="*/ 1458 h 2723"/>
              <a:gd name="T12" fmla="*/ 1914 w 3445"/>
              <a:gd name="T13" fmla="*/ 973 h 2723"/>
              <a:gd name="T14" fmla="*/ 1944 w 3445"/>
              <a:gd name="T15" fmla="*/ 1020 h 2723"/>
              <a:gd name="T16" fmla="*/ 1781 w 3445"/>
              <a:gd name="T17" fmla="*/ 719 h 2723"/>
              <a:gd name="T18" fmla="*/ 1803 w 3445"/>
              <a:gd name="T19" fmla="*/ 822 h 2723"/>
              <a:gd name="T20" fmla="*/ 1654 w 3445"/>
              <a:gd name="T21" fmla="*/ 478 h 2723"/>
              <a:gd name="T22" fmla="*/ 1439 w 3445"/>
              <a:gd name="T23" fmla="*/ 692 h 2723"/>
              <a:gd name="T24" fmla="*/ 1403 w 3445"/>
              <a:gd name="T25" fmla="*/ 999 h 2723"/>
              <a:gd name="T26" fmla="*/ 1700 w 3445"/>
              <a:gd name="T27" fmla="*/ 1157 h 2723"/>
              <a:gd name="T28" fmla="*/ 1673 w 3445"/>
              <a:gd name="T29" fmla="*/ 1007 h 2723"/>
              <a:gd name="T30" fmla="*/ 1762 w 3445"/>
              <a:gd name="T31" fmla="*/ 1007 h 2723"/>
              <a:gd name="T32" fmla="*/ 1803 w 3445"/>
              <a:gd name="T33" fmla="*/ 1105 h 2723"/>
              <a:gd name="T34" fmla="*/ 1685 w 3445"/>
              <a:gd name="T35" fmla="*/ 848 h 2723"/>
              <a:gd name="T36" fmla="*/ 1685 w 3445"/>
              <a:gd name="T37" fmla="*/ 663 h 2723"/>
              <a:gd name="T38" fmla="*/ 1803 w 3445"/>
              <a:gd name="T39" fmla="*/ 548 h 2723"/>
              <a:gd name="T40" fmla="*/ 1877 w 3445"/>
              <a:gd name="T41" fmla="*/ 496 h 2723"/>
              <a:gd name="T42" fmla="*/ 1944 w 3445"/>
              <a:gd name="T43" fmla="*/ 578 h 2723"/>
              <a:gd name="T44" fmla="*/ 2054 w 3445"/>
              <a:gd name="T45" fmla="*/ 723 h 2723"/>
              <a:gd name="T46" fmla="*/ 2001 w 3445"/>
              <a:gd name="T47" fmla="*/ 812 h 2723"/>
              <a:gd name="T48" fmla="*/ 1944 w 3445"/>
              <a:gd name="T49" fmla="*/ 736 h 2723"/>
              <a:gd name="T50" fmla="*/ 1971 w 3445"/>
              <a:gd name="T51" fmla="*/ 877 h 2723"/>
              <a:gd name="T52" fmla="*/ 2057 w 3445"/>
              <a:gd name="T53" fmla="*/ 1039 h 2723"/>
              <a:gd name="T54" fmla="*/ 2181 w 3445"/>
              <a:gd name="T55" fmla="*/ 1180 h 2723"/>
              <a:gd name="T56" fmla="*/ 2315 w 3445"/>
              <a:gd name="T57" fmla="*/ 1000 h 2723"/>
              <a:gd name="T58" fmla="*/ 2279 w 3445"/>
              <a:gd name="T59" fmla="*/ 692 h 2723"/>
              <a:gd name="T60" fmla="*/ 2064 w 3445"/>
              <a:gd name="T61" fmla="*/ 478 h 2723"/>
              <a:gd name="T62" fmla="*/ 3026 w 3445"/>
              <a:gd name="T63" fmla="*/ 263 h 2723"/>
              <a:gd name="T64" fmla="*/ 3224 w 3445"/>
              <a:gd name="T65" fmla="*/ 436 h 2723"/>
              <a:gd name="T66" fmla="*/ 807 w 3445"/>
              <a:gd name="T67" fmla="*/ 361 h 2723"/>
              <a:gd name="T68" fmla="*/ 590 w 3445"/>
              <a:gd name="T69" fmla="*/ 556 h 2723"/>
              <a:gd name="T70" fmla="*/ 1269 w 3445"/>
              <a:gd name="T71" fmla="*/ 1072 h 2723"/>
              <a:gd name="T72" fmla="*/ 1272 w 3445"/>
              <a:gd name="T73" fmla="*/ 715 h 2723"/>
              <a:gd name="T74" fmla="*/ 1468 w 3445"/>
              <a:gd name="T75" fmla="*/ 424 h 2723"/>
              <a:gd name="T76" fmla="*/ 1796 w 3445"/>
              <a:gd name="T77" fmla="*/ 287 h 2723"/>
              <a:gd name="T78" fmla="*/ 2152 w 3445"/>
              <a:gd name="T79" fmla="*/ 358 h 2723"/>
              <a:gd name="T80" fmla="*/ 2400 w 3445"/>
              <a:gd name="T81" fmla="*/ 605 h 2723"/>
              <a:gd name="T82" fmla="*/ 2471 w 3445"/>
              <a:gd name="T83" fmla="*/ 953 h 2723"/>
              <a:gd name="T84" fmla="*/ 2359 w 3445"/>
              <a:gd name="T85" fmla="*/ 1256 h 2723"/>
              <a:gd name="T86" fmla="*/ 2426 w 3445"/>
              <a:gd name="T87" fmla="*/ 1574 h 2723"/>
              <a:gd name="T88" fmla="*/ 2969 w 3445"/>
              <a:gd name="T89" fmla="*/ 1355 h 2723"/>
              <a:gd name="T90" fmla="*/ 3224 w 3445"/>
              <a:gd name="T91" fmla="*/ 1206 h 2723"/>
              <a:gd name="T92" fmla="*/ 3004 w 3445"/>
              <a:gd name="T93" fmla="*/ 475 h 2723"/>
              <a:gd name="T94" fmla="*/ 2855 w 3445"/>
              <a:gd name="T95" fmla="*/ 221 h 2723"/>
              <a:gd name="T96" fmla="*/ 611 w 3445"/>
              <a:gd name="T97" fmla="*/ 369 h 2723"/>
              <a:gd name="T98" fmla="*/ 384 w 3445"/>
              <a:gd name="T99" fmla="*/ 0 h 2723"/>
              <a:gd name="T100" fmla="*/ 3434 w 3445"/>
              <a:gd name="T101" fmla="*/ 62 h 2723"/>
              <a:gd name="T102" fmla="*/ 3421 w 3445"/>
              <a:gd name="T103" fmla="*/ 1753 h 2723"/>
              <a:gd name="T104" fmla="*/ 2426 w 3445"/>
              <a:gd name="T105" fmla="*/ 2478 h 2723"/>
              <a:gd name="T106" fmla="*/ 2326 w 3445"/>
              <a:gd name="T107" fmla="*/ 2676 h 2723"/>
              <a:gd name="T108" fmla="*/ 205 w 3445"/>
              <a:gd name="T109" fmla="*/ 2719 h 2723"/>
              <a:gd name="T110" fmla="*/ 27 w 3445"/>
              <a:gd name="T111" fmla="*/ 2591 h 2723"/>
              <a:gd name="T112" fmla="*/ 13 w 3445"/>
              <a:gd name="T113" fmla="*/ 1347 h 2723"/>
              <a:gd name="T114" fmla="*/ 167 w 3445"/>
              <a:gd name="T115" fmla="*/ 1192 h 2723"/>
              <a:gd name="T116" fmla="*/ 285 w 3445"/>
              <a:gd name="T117" fmla="*/ 62 h 27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445" h="2723">
                <a:moveTo>
                  <a:pt x="222" y="1936"/>
                </a:moveTo>
                <a:lnTo>
                  <a:pt x="222" y="2478"/>
                </a:lnTo>
                <a:lnTo>
                  <a:pt x="224" y="2487"/>
                </a:lnTo>
                <a:lnTo>
                  <a:pt x="228" y="2495"/>
                </a:lnTo>
                <a:lnTo>
                  <a:pt x="237" y="2500"/>
                </a:lnTo>
                <a:lnTo>
                  <a:pt x="245" y="2502"/>
                </a:lnTo>
                <a:lnTo>
                  <a:pt x="2181" y="2502"/>
                </a:lnTo>
                <a:lnTo>
                  <a:pt x="2191" y="2500"/>
                </a:lnTo>
                <a:lnTo>
                  <a:pt x="2198" y="2495"/>
                </a:lnTo>
                <a:lnTo>
                  <a:pt x="2203" y="2487"/>
                </a:lnTo>
                <a:lnTo>
                  <a:pt x="2204" y="2478"/>
                </a:lnTo>
                <a:lnTo>
                  <a:pt x="2204" y="1936"/>
                </a:lnTo>
                <a:lnTo>
                  <a:pt x="222" y="1936"/>
                </a:lnTo>
                <a:close/>
                <a:moveTo>
                  <a:pt x="222" y="1676"/>
                </a:moveTo>
                <a:lnTo>
                  <a:pt x="222" y="1789"/>
                </a:lnTo>
                <a:lnTo>
                  <a:pt x="2204" y="1789"/>
                </a:lnTo>
                <a:lnTo>
                  <a:pt x="2204" y="1676"/>
                </a:lnTo>
                <a:lnTo>
                  <a:pt x="222" y="1676"/>
                </a:lnTo>
                <a:close/>
                <a:moveTo>
                  <a:pt x="245" y="1400"/>
                </a:moveTo>
                <a:lnTo>
                  <a:pt x="237" y="1402"/>
                </a:lnTo>
                <a:lnTo>
                  <a:pt x="228" y="1407"/>
                </a:lnTo>
                <a:lnTo>
                  <a:pt x="224" y="1415"/>
                </a:lnTo>
                <a:lnTo>
                  <a:pt x="222" y="1424"/>
                </a:lnTo>
                <a:lnTo>
                  <a:pt x="222" y="1529"/>
                </a:lnTo>
                <a:lnTo>
                  <a:pt x="2204" y="1529"/>
                </a:lnTo>
                <a:lnTo>
                  <a:pt x="2204" y="1424"/>
                </a:lnTo>
                <a:lnTo>
                  <a:pt x="2203" y="1415"/>
                </a:lnTo>
                <a:lnTo>
                  <a:pt x="2198" y="1407"/>
                </a:lnTo>
                <a:lnTo>
                  <a:pt x="2191" y="1402"/>
                </a:lnTo>
                <a:lnTo>
                  <a:pt x="2181" y="1400"/>
                </a:lnTo>
                <a:lnTo>
                  <a:pt x="245" y="1400"/>
                </a:lnTo>
                <a:close/>
                <a:moveTo>
                  <a:pt x="3224" y="1359"/>
                </a:moveTo>
                <a:lnTo>
                  <a:pt x="3182" y="1376"/>
                </a:lnTo>
                <a:lnTo>
                  <a:pt x="3143" y="1399"/>
                </a:lnTo>
                <a:lnTo>
                  <a:pt x="3108" y="1426"/>
                </a:lnTo>
                <a:lnTo>
                  <a:pt x="3076" y="1458"/>
                </a:lnTo>
                <a:lnTo>
                  <a:pt x="3048" y="1493"/>
                </a:lnTo>
                <a:lnTo>
                  <a:pt x="3026" y="1532"/>
                </a:lnTo>
                <a:lnTo>
                  <a:pt x="3008" y="1574"/>
                </a:lnTo>
                <a:lnTo>
                  <a:pt x="3224" y="1574"/>
                </a:lnTo>
                <a:lnTo>
                  <a:pt x="3224" y="1359"/>
                </a:lnTo>
                <a:close/>
                <a:moveTo>
                  <a:pt x="1914" y="973"/>
                </a:moveTo>
                <a:lnTo>
                  <a:pt x="1914" y="1105"/>
                </a:lnTo>
                <a:lnTo>
                  <a:pt x="1927" y="1092"/>
                </a:lnTo>
                <a:lnTo>
                  <a:pt x="1937" y="1076"/>
                </a:lnTo>
                <a:lnTo>
                  <a:pt x="1944" y="1058"/>
                </a:lnTo>
                <a:lnTo>
                  <a:pt x="1946" y="1039"/>
                </a:lnTo>
                <a:lnTo>
                  <a:pt x="1944" y="1020"/>
                </a:lnTo>
                <a:lnTo>
                  <a:pt x="1937" y="1002"/>
                </a:lnTo>
                <a:lnTo>
                  <a:pt x="1927" y="986"/>
                </a:lnTo>
                <a:lnTo>
                  <a:pt x="1914" y="973"/>
                </a:lnTo>
                <a:close/>
                <a:moveTo>
                  <a:pt x="1803" y="689"/>
                </a:moveTo>
                <a:lnTo>
                  <a:pt x="1791" y="703"/>
                </a:lnTo>
                <a:lnTo>
                  <a:pt x="1781" y="719"/>
                </a:lnTo>
                <a:lnTo>
                  <a:pt x="1775" y="736"/>
                </a:lnTo>
                <a:lnTo>
                  <a:pt x="1772" y="756"/>
                </a:lnTo>
                <a:lnTo>
                  <a:pt x="1775" y="775"/>
                </a:lnTo>
                <a:lnTo>
                  <a:pt x="1781" y="793"/>
                </a:lnTo>
                <a:lnTo>
                  <a:pt x="1791" y="808"/>
                </a:lnTo>
                <a:lnTo>
                  <a:pt x="1803" y="822"/>
                </a:lnTo>
                <a:lnTo>
                  <a:pt x="1803" y="689"/>
                </a:lnTo>
                <a:close/>
                <a:moveTo>
                  <a:pt x="1859" y="431"/>
                </a:moveTo>
                <a:lnTo>
                  <a:pt x="1804" y="434"/>
                </a:lnTo>
                <a:lnTo>
                  <a:pt x="1752" y="443"/>
                </a:lnTo>
                <a:lnTo>
                  <a:pt x="1702" y="458"/>
                </a:lnTo>
                <a:lnTo>
                  <a:pt x="1654" y="478"/>
                </a:lnTo>
                <a:lnTo>
                  <a:pt x="1609" y="503"/>
                </a:lnTo>
                <a:lnTo>
                  <a:pt x="1567" y="533"/>
                </a:lnTo>
                <a:lnTo>
                  <a:pt x="1529" y="568"/>
                </a:lnTo>
                <a:lnTo>
                  <a:pt x="1495" y="606"/>
                </a:lnTo>
                <a:lnTo>
                  <a:pt x="1464" y="647"/>
                </a:lnTo>
                <a:lnTo>
                  <a:pt x="1439" y="692"/>
                </a:lnTo>
                <a:lnTo>
                  <a:pt x="1419" y="740"/>
                </a:lnTo>
                <a:lnTo>
                  <a:pt x="1404" y="791"/>
                </a:lnTo>
                <a:lnTo>
                  <a:pt x="1395" y="843"/>
                </a:lnTo>
                <a:lnTo>
                  <a:pt x="1392" y="897"/>
                </a:lnTo>
                <a:lnTo>
                  <a:pt x="1394" y="949"/>
                </a:lnTo>
                <a:lnTo>
                  <a:pt x="1403" y="999"/>
                </a:lnTo>
                <a:lnTo>
                  <a:pt x="1416" y="1047"/>
                </a:lnTo>
                <a:lnTo>
                  <a:pt x="1435" y="1093"/>
                </a:lnTo>
                <a:lnTo>
                  <a:pt x="1458" y="1138"/>
                </a:lnTo>
                <a:lnTo>
                  <a:pt x="1486" y="1180"/>
                </a:lnTo>
                <a:lnTo>
                  <a:pt x="1720" y="1180"/>
                </a:lnTo>
                <a:lnTo>
                  <a:pt x="1700" y="1157"/>
                </a:lnTo>
                <a:lnTo>
                  <a:pt x="1684" y="1130"/>
                </a:lnTo>
                <a:lnTo>
                  <a:pt x="1672" y="1102"/>
                </a:lnTo>
                <a:lnTo>
                  <a:pt x="1664" y="1071"/>
                </a:lnTo>
                <a:lnTo>
                  <a:pt x="1662" y="1039"/>
                </a:lnTo>
                <a:lnTo>
                  <a:pt x="1664" y="1022"/>
                </a:lnTo>
                <a:lnTo>
                  <a:pt x="1673" y="1007"/>
                </a:lnTo>
                <a:lnTo>
                  <a:pt x="1684" y="995"/>
                </a:lnTo>
                <a:lnTo>
                  <a:pt x="1700" y="987"/>
                </a:lnTo>
                <a:lnTo>
                  <a:pt x="1718" y="984"/>
                </a:lnTo>
                <a:lnTo>
                  <a:pt x="1734" y="987"/>
                </a:lnTo>
                <a:lnTo>
                  <a:pt x="1750" y="995"/>
                </a:lnTo>
                <a:lnTo>
                  <a:pt x="1762" y="1007"/>
                </a:lnTo>
                <a:lnTo>
                  <a:pt x="1770" y="1022"/>
                </a:lnTo>
                <a:lnTo>
                  <a:pt x="1772" y="1039"/>
                </a:lnTo>
                <a:lnTo>
                  <a:pt x="1775" y="1058"/>
                </a:lnTo>
                <a:lnTo>
                  <a:pt x="1781" y="1076"/>
                </a:lnTo>
                <a:lnTo>
                  <a:pt x="1791" y="1092"/>
                </a:lnTo>
                <a:lnTo>
                  <a:pt x="1803" y="1105"/>
                </a:lnTo>
                <a:lnTo>
                  <a:pt x="1803" y="945"/>
                </a:lnTo>
                <a:lnTo>
                  <a:pt x="1774" y="934"/>
                </a:lnTo>
                <a:lnTo>
                  <a:pt x="1747" y="918"/>
                </a:lnTo>
                <a:lnTo>
                  <a:pt x="1723" y="898"/>
                </a:lnTo>
                <a:lnTo>
                  <a:pt x="1702" y="875"/>
                </a:lnTo>
                <a:lnTo>
                  <a:pt x="1685" y="848"/>
                </a:lnTo>
                <a:lnTo>
                  <a:pt x="1673" y="820"/>
                </a:lnTo>
                <a:lnTo>
                  <a:pt x="1664" y="789"/>
                </a:lnTo>
                <a:lnTo>
                  <a:pt x="1662" y="756"/>
                </a:lnTo>
                <a:lnTo>
                  <a:pt x="1664" y="723"/>
                </a:lnTo>
                <a:lnTo>
                  <a:pt x="1673" y="691"/>
                </a:lnTo>
                <a:lnTo>
                  <a:pt x="1685" y="663"/>
                </a:lnTo>
                <a:lnTo>
                  <a:pt x="1702" y="637"/>
                </a:lnTo>
                <a:lnTo>
                  <a:pt x="1723" y="613"/>
                </a:lnTo>
                <a:lnTo>
                  <a:pt x="1747" y="594"/>
                </a:lnTo>
                <a:lnTo>
                  <a:pt x="1774" y="578"/>
                </a:lnTo>
                <a:lnTo>
                  <a:pt x="1803" y="567"/>
                </a:lnTo>
                <a:lnTo>
                  <a:pt x="1803" y="548"/>
                </a:lnTo>
                <a:lnTo>
                  <a:pt x="1807" y="530"/>
                </a:lnTo>
                <a:lnTo>
                  <a:pt x="1814" y="516"/>
                </a:lnTo>
                <a:lnTo>
                  <a:pt x="1826" y="503"/>
                </a:lnTo>
                <a:lnTo>
                  <a:pt x="1841" y="496"/>
                </a:lnTo>
                <a:lnTo>
                  <a:pt x="1859" y="493"/>
                </a:lnTo>
                <a:lnTo>
                  <a:pt x="1877" y="496"/>
                </a:lnTo>
                <a:lnTo>
                  <a:pt x="1891" y="503"/>
                </a:lnTo>
                <a:lnTo>
                  <a:pt x="1904" y="516"/>
                </a:lnTo>
                <a:lnTo>
                  <a:pt x="1911" y="530"/>
                </a:lnTo>
                <a:lnTo>
                  <a:pt x="1914" y="548"/>
                </a:lnTo>
                <a:lnTo>
                  <a:pt x="1914" y="567"/>
                </a:lnTo>
                <a:lnTo>
                  <a:pt x="1944" y="578"/>
                </a:lnTo>
                <a:lnTo>
                  <a:pt x="1971" y="594"/>
                </a:lnTo>
                <a:lnTo>
                  <a:pt x="1995" y="613"/>
                </a:lnTo>
                <a:lnTo>
                  <a:pt x="2016" y="637"/>
                </a:lnTo>
                <a:lnTo>
                  <a:pt x="2033" y="663"/>
                </a:lnTo>
                <a:lnTo>
                  <a:pt x="2046" y="691"/>
                </a:lnTo>
                <a:lnTo>
                  <a:pt x="2054" y="723"/>
                </a:lnTo>
                <a:lnTo>
                  <a:pt x="2057" y="756"/>
                </a:lnTo>
                <a:lnTo>
                  <a:pt x="2054" y="773"/>
                </a:lnTo>
                <a:lnTo>
                  <a:pt x="2045" y="789"/>
                </a:lnTo>
                <a:lnTo>
                  <a:pt x="2034" y="800"/>
                </a:lnTo>
                <a:lnTo>
                  <a:pt x="2018" y="808"/>
                </a:lnTo>
                <a:lnTo>
                  <a:pt x="2001" y="812"/>
                </a:lnTo>
                <a:lnTo>
                  <a:pt x="1983" y="808"/>
                </a:lnTo>
                <a:lnTo>
                  <a:pt x="1968" y="800"/>
                </a:lnTo>
                <a:lnTo>
                  <a:pt x="1956" y="789"/>
                </a:lnTo>
                <a:lnTo>
                  <a:pt x="1949" y="773"/>
                </a:lnTo>
                <a:lnTo>
                  <a:pt x="1946" y="756"/>
                </a:lnTo>
                <a:lnTo>
                  <a:pt x="1944" y="736"/>
                </a:lnTo>
                <a:lnTo>
                  <a:pt x="1937" y="719"/>
                </a:lnTo>
                <a:lnTo>
                  <a:pt x="1927" y="703"/>
                </a:lnTo>
                <a:lnTo>
                  <a:pt x="1914" y="689"/>
                </a:lnTo>
                <a:lnTo>
                  <a:pt x="1914" y="850"/>
                </a:lnTo>
                <a:lnTo>
                  <a:pt x="1944" y="862"/>
                </a:lnTo>
                <a:lnTo>
                  <a:pt x="1971" y="877"/>
                </a:lnTo>
                <a:lnTo>
                  <a:pt x="1995" y="897"/>
                </a:lnTo>
                <a:lnTo>
                  <a:pt x="2016" y="920"/>
                </a:lnTo>
                <a:lnTo>
                  <a:pt x="2033" y="946"/>
                </a:lnTo>
                <a:lnTo>
                  <a:pt x="2046" y="976"/>
                </a:lnTo>
                <a:lnTo>
                  <a:pt x="2054" y="1006"/>
                </a:lnTo>
                <a:lnTo>
                  <a:pt x="2057" y="1039"/>
                </a:lnTo>
                <a:lnTo>
                  <a:pt x="2054" y="1071"/>
                </a:lnTo>
                <a:lnTo>
                  <a:pt x="2046" y="1102"/>
                </a:lnTo>
                <a:lnTo>
                  <a:pt x="2034" y="1130"/>
                </a:lnTo>
                <a:lnTo>
                  <a:pt x="2018" y="1157"/>
                </a:lnTo>
                <a:lnTo>
                  <a:pt x="1998" y="1180"/>
                </a:lnTo>
                <a:lnTo>
                  <a:pt x="2181" y="1180"/>
                </a:lnTo>
                <a:lnTo>
                  <a:pt x="2205" y="1181"/>
                </a:lnTo>
                <a:lnTo>
                  <a:pt x="2228" y="1184"/>
                </a:lnTo>
                <a:lnTo>
                  <a:pt x="2258" y="1142"/>
                </a:lnTo>
                <a:lnTo>
                  <a:pt x="2282" y="1097"/>
                </a:lnTo>
                <a:lnTo>
                  <a:pt x="2301" y="1049"/>
                </a:lnTo>
                <a:lnTo>
                  <a:pt x="2315" y="1000"/>
                </a:lnTo>
                <a:lnTo>
                  <a:pt x="2324" y="950"/>
                </a:lnTo>
                <a:lnTo>
                  <a:pt x="2327" y="897"/>
                </a:lnTo>
                <a:lnTo>
                  <a:pt x="2324" y="843"/>
                </a:lnTo>
                <a:lnTo>
                  <a:pt x="2314" y="791"/>
                </a:lnTo>
                <a:lnTo>
                  <a:pt x="2300" y="740"/>
                </a:lnTo>
                <a:lnTo>
                  <a:pt x="2279" y="692"/>
                </a:lnTo>
                <a:lnTo>
                  <a:pt x="2253" y="647"/>
                </a:lnTo>
                <a:lnTo>
                  <a:pt x="2223" y="606"/>
                </a:lnTo>
                <a:lnTo>
                  <a:pt x="2190" y="568"/>
                </a:lnTo>
                <a:lnTo>
                  <a:pt x="2151" y="533"/>
                </a:lnTo>
                <a:lnTo>
                  <a:pt x="2109" y="503"/>
                </a:lnTo>
                <a:lnTo>
                  <a:pt x="2064" y="478"/>
                </a:lnTo>
                <a:lnTo>
                  <a:pt x="2017" y="458"/>
                </a:lnTo>
                <a:lnTo>
                  <a:pt x="1966" y="443"/>
                </a:lnTo>
                <a:lnTo>
                  <a:pt x="1913" y="434"/>
                </a:lnTo>
                <a:lnTo>
                  <a:pt x="1859" y="431"/>
                </a:lnTo>
                <a:close/>
                <a:moveTo>
                  <a:pt x="3008" y="221"/>
                </a:moveTo>
                <a:lnTo>
                  <a:pt x="3026" y="263"/>
                </a:lnTo>
                <a:lnTo>
                  <a:pt x="3048" y="302"/>
                </a:lnTo>
                <a:lnTo>
                  <a:pt x="3076" y="337"/>
                </a:lnTo>
                <a:lnTo>
                  <a:pt x="3108" y="369"/>
                </a:lnTo>
                <a:lnTo>
                  <a:pt x="3143" y="397"/>
                </a:lnTo>
                <a:lnTo>
                  <a:pt x="3182" y="418"/>
                </a:lnTo>
                <a:lnTo>
                  <a:pt x="3224" y="436"/>
                </a:lnTo>
                <a:lnTo>
                  <a:pt x="3224" y="221"/>
                </a:lnTo>
                <a:lnTo>
                  <a:pt x="3008" y="221"/>
                </a:lnTo>
                <a:close/>
                <a:moveTo>
                  <a:pt x="864" y="221"/>
                </a:moveTo>
                <a:lnTo>
                  <a:pt x="849" y="270"/>
                </a:lnTo>
                <a:lnTo>
                  <a:pt x="830" y="316"/>
                </a:lnTo>
                <a:lnTo>
                  <a:pt x="807" y="361"/>
                </a:lnTo>
                <a:lnTo>
                  <a:pt x="780" y="402"/>
                </a:lnTo>
                <a:lnTo>
                  <a:pt x="748" y="440"/>
                </a:lnTo>
                <a:lnTo>
                  <a:pt x="714" y="475"/>
                </a:lnTo>
                <a:lnTo>
                  <a:pt x="675" y="506"/>
                </a:lnTo>
                <a:lnTo>
                  <a:pt x="634" y="533"/>
                </a:lnTo>
                <a:lnTo>
                  <a:pt x="590" y="556"/>
                </a:lnTo>
                <a:lnTo>
                  <a:pt x="543" y="575"/>
                </a:lnTo>
                <a:lnTo>
                  <a:pt x="495" y="589"/>
                </a:lnTo>
                <a:lnTo>
                  <a:pt x="495" y="1180"/>
                </a:lnTo>
                <a:lnTo>
                  <a:pt x="1313" y="1180"/>
                </a:lnTo>
                <a:lnTo>
                  <a:pt x="1287" y="1126"/>
                </a:lnTo>
                <a:lnTo>
                  <a:pt x="1269" y="1072"/>
                </a:lnTo>
                <a:lnTo>
                  <a:pt x="1255" y="1015"/>
                </a:lnTo>
                <a:lnTo>
                  <a:pt x="1247" y="957"/>
                </a:lnTo>
                <a:lnTo>
                  <a:pt x="1243" y="897"/>
                </a:lnTo>
                <a:lnTo>
                  <a:pt x="1248" y="835"/>
                </a:lnTo>
                <a:lnTo>
                  <a:pt x="1256" y="774"/>
                </a:lnTo>
                <a:lnTo>
                  <a:pt x="1272" y="715"/>
                </a:lnTo>
                <a:lnTo>
                  <a:pt x="1293" y="659"/>
                </a:lnTo>
                <a:lnTo>
                  <a:pt x="1319" y="605"/>
                </a:lnTo>
                <a:lnTo>
                  <a:pt x="1349" y="554"/>
                </a:lnTo>
                <a:lnTo>
                  <a:pt x="1385" y="507"/>
                </a:lnTo>
                <a:lnTo>
                  <a:pt x="1425" y="463"/>
                </a:lnTo>
                <a:lnTo>
                  <a:pt x="1468" y="424"/>
                </a:lnTo>
                <a:lnTo>
                  <a:pt x="1516" y="388"/>
                </a:lnTo>
                <a:lnTo>
                  <a:pt x="1566" y="358"/>
                </a:lnTo>
                <a:lnTo>
                  <a:pt x="1620" y="332"/>
                </a:lnTo>
                <a:lnTo>
                  <a:pt x="1677" y="311"/>
                </a:lnTo>
                <a:lnTo>
                  <a:pt x="1735" y="295"/>
                </a:lnTo>
                <a:lnTo>
                  <a:pt x="1796" y="287"/>
                </a:lnTo>
                <a:lnTo>
                  <a:pt x="1859" y="283"/>
                </a:lnTo>
                <a:lnTo>
                  <a:pt x="1922" y="287"/>
                </a:lnTo>
                <a:lnTo>
                  <a:pt x="1982" y="295"/>
                </a:lnTo>
                <a:lnTo>
                  <a:pt x="2042" y="311"/>
                </a:lnTo>
                <a:lnTo>
                  <a:pt x="2099" y="332"/>
                </a:lnTo>
                <a:lnTo>
                  <a:pt x="2152" y="358"/>
                </a:lnTo>
                <a:lnTo>
                  <a:pt x="2202" y="388"/>
                </a:lnTo>
                <a:lnTo>
                  <a:pt x="2250" y="424"/>
                </a:lnTo>
                <a:lnTo>
                  <a:pt x="2294" y="463"/>
                </a:lnTo>
                <a:lnTo>
                  <a:pt x="2333" y="507"/>
                </a:lnTo>
                <a:lnTo>
                  <a:pt x="2369" y="554"/>
                </a:lnTo>
                <a:lnTo>
                  <a:pt x="2400" y="605"/>
                </a:lnTo>
                <a:lnTo>
                  <a:pt x="2426" y="659"/>
                </a:lnTo>
                <a:lnTo>
                  <a:pt x="2446" y="715"/>
                </a:lnTo>
                <a:lnTo>
                  <a:pt x="2462" y="774"/>
                </a:lnTo>
                <a:lnTo>
                  <a:pt x="2471" y="835"/>
                </a:lnTo>
                <a:lnTo>
                  <a:pt x="2474" y="897"/>
                </a:lnTo>
                <a:lnTo>
                  <a:pt x="2471" y="953"/>
                </a:lnTo>
                <a:lnTo>
                  <a:pt x="2464" y="1007"/>
                </a:lnTo>
                <a:lnTo>
                  <a:pt x="2452" y="1060"/>
                </a:lnTo>
                <a:lnTo>
                  <a:pt x="2436" y="1112"/>
                </a:lnTo>
                <a:lnTo>
                  <a:pt x="2415" y="1162"/>
                </a:lnTo>
                <a:lnTo>
                  <a:pt x="2388" y="1210"/>
                </a:lnTo>
                <a:lnTo>
                  <a:pt x="2359" y="1256"/>
                </a:lnTo>
                <a:lnTo>
                  <a:pt x="2382" y="1284"/>
                </a:lnTo>
                <a:lnTo>
                  <a:pt x="2401" y="1315"/>
                </a:lnTo>
                <a:lnTo>
                  <a:pt x="2415" y="1349"/>
                </a:lnTo>
                <a:lnTo>
                  <a:pt x="2423" y="1385"/>
                </a:lnTo>
                <a:lnTo>
                  <a:pt x="2426" y="1424"/>
                </a:lnTo>
                <a:lnTo>
                  <a:pt x="2426" y="1574"/>
                </a:lnTo>
                <a:lnTo>
                  <a:pt x="2855" y="1574"/>
                </a:lnTo>
                <a:lnTo>
                  <a:pt x="2869" y="1525"/>
                </a:lnTo>
                <a:lnTo>
                  <a:pt x="2888" y="1479"/>
                </a:lnTo>
                <a:lnTo>
                  <a:pt x="2911" y="1435"/>
                </a:lnTo>
                <a:lnTo>
                  <a:pt x="2938" y="1393"/>
                </a:lnTo>
                <a:lnTo>
                  <a:pt x="2969" y="1355"/>
                </a:lnTo>
                <a:lnTo>
                  <a:pt x="3004" y="1320"/>
                </a:lnTo>
                <a:lnTo>
                  <a:pt x="3043" y="1289"/>
                </a:lnTo>
                <a:lnTo>
                  <a:pt x="3085" y="1261"/>
                </a:lnTo>
                <a:lnTo>
                  <a:pt x="3128" y="1238"/>
                </a:lnTo>
                <a:lnTo>
                  <a:pt x="3175" y="1219"/>
                </a:lnTo>
                <a:lnTo>
                  <a:pt x="3224" y="1206"/>
                </a:lnTo>
                <a:lnTo>
                  <a:pt x="3224" y="589"/>
                </a:lnTo>
                <a:lnTo>
                  <a:pt x="3175" y="575"/>
                </a:lnTo>
                <a:lnTo>
                  <a:pt x="3128" y="556"/>
                </a:lnTo>
                <a:lnTo>
                  <a:pt x="3085" y="533"/>
                </a:lnTo>
                <a:lnTo>
                  <a:pt x="3043" y="506"/>
                </a:lnTo>
                <a:lnTo>
                  <a:pt x="3004" y="475"/>
                </a:lnTo>
                <a:lnTo>
                  <a:pt x="2969" y="440"/>
                </a:lnTo>
                <a:lnTo>
                  <a:pt x="2938" y="402"/>
                </a:lnTo>
                <a:lnTo>
                  <a:pt x="2911" y="361"/>
                </a:lnTo>
                <a:lnTo>
                  <a:pt x="2888" y="316"/>
                </a:lnTo>
                <a:lnTo>
                  <a:pt x="2869" y="270"/>
                </a:lnTo>
                <a:lnTo>
                  <a:pt x="2855" y="221"/>
                </a:lnTo>
                <a:lnTo>
                  <a:pt x="864" y="221"/>
                </a:lnTo>
                <a:close/>
                <a:moveTo>
                  <a:pt x="495" y="221"/>
                </a:moveTo>
                <a:lnTo>
                  <a:pt x="495" y="436"/>
                </a:lnTo>
                <a:lnTo>
                  <a:pt x="537" y="418"/>
                </a:lnTo>
                <a:lnTo>
                  <a:pt x="576" y="397"/>
                </a:lnTo>
                <a:lnTo>
                  <a:pt x="611" y="369"/>
                </a:lnTo>
                <a:lnTo>
                  <a:pt x="643" y="337"/>
                </a:lnTo>
                <a:lnTo>
                  <a:pt x="670" y="302"/>
                </a:lnTo>
                <a:lnTo>
                  <a:pt x="692" y="263"/>
                </a:lnTo>
                <a:lnTo>
                  <a:pt x="710" y="221"/>
                </a:lnTo>
                <a:lnTo>
                  <a:pt x="495" y="221"/>
                </a:lnTo>
                <a:close/>
                <a:moveTo>
                  <a:pt x="384" y="0"/>
                </a:moveTo>
                <a:lnTo>
                  <a:pt x="3335" y="0"/>
                </a:lnTo>
                <a:lnTo>
                  <a:pt x="3360" y="2"/>
                </a:lnTo>
                <a:lnTo>
                  <a:pt x="3383" y="11"/>
                </a:lnTo>
                <a:lnTo>
                  <a:pt x="3404" y="24"/>
                </a:lnTo>
                <a:lnTo>
                  <a:pt x="3421" y="41"/>
                </a:lnTo>
                <a:lnTo>
                  <a:pt x="3434" y="62"/>
                </a:lnTo>
                <a:lnTo>
                  <a:pt x="3442" y="85"/>
                </a:lnTo>
                <a:lnTo>
                  <a:pt x="3445" y="111"/>
                </a:lnTo>
                <a:lnTo>
                  <a:pt x="3445" y="1684"/>
                </a:lnTo>
                <a:lnTo>
                  <a:pt x="3442" y="1710"/>
                </a:lnTo>
                <a:lnTo>
                  <a:pt x="3434" y="1733"/>
                </a:lnTo>
                <a:lnTo>
                  <a:pt x="3421" y="1753"/>
                </a:lnTo>
                <a:lnTo>
                  <a:pt x="3404" y="1771"/>
                </a:lnTo>
                <a:lnTo>
                  <a:pt x="3383" y="1784"/>
                </a:lnTo>
                <a:lnTo>
                  <a:pt x="3360" y="1792"/>
                </a:lnTo>
                <a:lnTo>
                  <a:pt x="3335" y="1795"/>
                </a:lnTo>
                <a:lnTo>
                  <a:pt x="2426" y="1795"/>
                </a:lnTo>
                <a:lnTo>
                  <a:pt x="2426" y="2478"/>
                </a:lnTo>
                <a:lnTo>
                  <a:pt x="2423" y="2518"/>
                </a:lnTo>
                <a:lnTo>
                  <a:pt x="2414" y="2555"/>
                </a:lnTo>
                <a:lnTo>
                  <a:pt x="2399" y="2591"/>
                </a:lnTo>
                <a:lnTo>
                  <a:pt x="2379" y="2622"/>
                </a:lnTo>
                <a:lnTo>
                  <a:pt x="2354" y="2652"/>
                </a:lnTo>
                <a:lnTo>
                  <a:pt x="2326" y="2676"/>
                </a:lnTo>
                <a:lnTo>
                  <a:pt x="2293" y="2695"/>
                </a:lnTo>
                <a:lnTo>
                  <a:pt x="2259" y="2710"/>
                </a:lnTo>
                <a:lnTo>
                  <a:pt x="2221" y="2719"/>
                </a:lnTo>
                <a:lnTo>
                  <a:pt x="2181" y="2723"/>
                </a:lnTo>
                <a:lnTo>
                  <a:pt x="245" y="2723"/>
                </a:lnTo>
                <a:lnTo>
                  <a:pt x="205" y="2719"/>
                </a:lnTo>
                <a:lnTo>
                  <a:pt x="167" y="2710"/>
                </a:lnTo>
                <a:lnTo>
                  <a:pt x="133" y="2695"/>
                </a:lnTo>
                <a:lnTo>
                  <a:pt x="100" y="2676"/>
                </a:lnTo>
                <a:lnTo>
                  <a:pt x="72" y="2652"/>
                </a:lnTo>
                <a:lnTo>
                  <a:pt x="47" y="2622"/>
                </a:lnTo>
                <a:lnTo>
                  <a:pt x="27" y="2591"/>
                </a:lnTo>
                <a:lnTo>
                  <a:pt x="13" y="2555"/>
                </a:lnTo>
                <a:lnTo>
                  <a:pt x="3" y="2518"/>
                </a:lnTo>
                <a:lnTo>
                  <a:pt x="0" y="2478"/>
                </a:lnTo>
                <a:lnTo>
                  <a:pt x="0" y="1424"/>
                </a:lnTo>
                <a:lnTo>
                  <a:pt x="3" y="1384"/>
                </a:lnTo>
                <a:lnTo>
                  <a:pt x="13" y="1347"/>
                </a:lnTo>
                <a:lnTo>
                  <a:pt x="27" y="1311"/>
                </a:lnTo>
                <a:lnTo>
                  <a:pt x="47" y="1280"/>
                </a:lnTo>
                <a:lnTo>
                  <a:pt x="72" y="1251"/>
                </a:lnTo>
                <a:lnTo>
                  <a:pt x="100" y="1227"/>
                </a:lnTo>
                <a:lnTo>
                  <a:pt x="133" y="1207"/>
                </a:lnTo>
                <a:lnTo>
                  <a:pt x="167" y="1192"/>
                </a:lnTo>
                <a:lnTo>
                  <a:pt x="205" y="1183"/>
                </a:lnTo>
                <a:lnTo>
                  <a:pt x="245" y="1180"/>
                </a:lnTo>
                <a:lnTo>
                  <a:pt x="273" y="1180"/>
                </a:lnTo>
                <a:lnTo>
                  <a:pt x="273" y="111"/>
                </a:lnTo>
                <a:lnTo>
                  <a:pt x="276" y="85"/>
                </a:lnTo>
                <a:lnTo>
                  <a:pt x="285" y="62"/>
                </a:lnTo>
                <a:lnTo>
                  <a:pt x="297" y="41"/>
                </a:lnTo>
                <a:lnTo>
                  <a:pt x="315" y="24"/>
                </a:lnTo>
                <a:lnTo>
                  <a:pt x="335" y="11"/>
                </a:lnTo>
                <a:lnTo>
                  <a:pt x="358" y="2"/>
                </a:lnTo>
                <a:lnTo>
                  <a:pt x="384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68" name="Group 75"/>
          <p:cNvGrpSpPr>
            <a:grpSpLocks noChangeAspect="1"/>
          </p:cNvGrpSpPr>
          <p:nvPr/>
        </p:nvGrpSpPr>
        <p:grpSpPr bwMode="auto">
          <a:xfrm>
            <a:off x="2035188" y="641800"/>
            <a:ext cx="347042" cy="347042"/>
            <a:chOff x="2875" y="2626"/>
            <a:chExt cx="306" cy="306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71" name="Freeform 77"/>
            <p:cNvSpPr>
              <a:spLocks noEditPoints="1"/>
            </p:cNvSpPr>
            <p:nvPr/>
          </p:nvSpPr>
          <p:spPr bwMode="auto">
            <a:xfrm>
              <a:off x="2907" y="2658"/>
              <a:ext cx="161" cy="161"/>
            </a:xfrm>
            <a:custGeom>
              <a:avLst/>
              <a:gdLst>
                <a:gd name="T0" fmla="*/ 768 w 1769"/>
                <a:gd name="T1" fmla="*/ 127 h 1768"/>
                <a:gd name="T2" fmla="*/ 596 w 1769"/>
                <a:gd name="T3" fmla="*/ 174 h 1768"/>
                <a:gd name="T4" fmla="*/ 438 w 1769"/>
                <a:gd name="T5" fmla="*/ 261 h 1768"/>
                <a:gd name="T6" fmla="*/ 302 w 1769"/>
                <a:gd name="T7" fmla="*/ 387 h 1768"/>
                <a:gd name="T8" fmla="*/ 201 w 1769"/>
                <a:gd name="T9" fmla="*/ 536 h 1768"/>
                <a:gd name="T10" fmla="*/ 140 w 1769"/>
                <a:gd name="T11" fmla="*/ 705 h 1768"/>
                <a:gd name="T12" fmla="*/ 119 w 1769"/>
                <a:gd name="T13" fmla="*/ 884 h 1768"/>
                <a:gd name="T14" fmla="*/ 140 w 1769"/>
                <a:gd name="T15" fmla="*/ 1064 h 1768"/>
                <a:gd name="T16" fmla="*/ 201 w 1769"/>
                <a:gd name="T17" fmla="*/ 1232 h 1768"/>
                <a:gd name="T18" fmla="*/ 302 w 1769"/>
                <a:gd name="T19" fmla="*/ 1381 h 1768"/>
                <a:gd name="T20" fmla="*/ 443 w 1769"/>
                <a:gd name="T21" fmla="*/ 1511 h 1768"/>
                <a:gd name="T22" fmla="*/ 611 w 1769"/>
                <a:gd name="T23" fmla="*/ 1600 h 1768"/>
                <a:gd name="T24" fmla="*/ 792 w 1769"/>
                <a:gd name="T25" fmla="*/ 1645 h 1768"/>
                <a:gd name="T26" fmla="*/ 978 w 1769"/>
                <a:gd name="T27" fmla="*/ 1645 h 1768"/>
                <a:gd name="T28" fmla="*/ 1158 w 1769"/>
                <a:gd name="T29" fmla="*/ 1600 h 1768"/>
                <a:gd name="T30" fmla="*/ 1327 w 1769"/>
                <a:gd name="T31" fmla="*/ 1511 h 1768"/>
                <a:gd name="T32" fmla="*/ 1468 w 1769"/>
                <a:gd name="T33" fmla="*/ 1381 h 1768"/>
                <a:gd name="T34" fmla="*/ 1568 w 1769"/>
                <a:gd name="T35" fmla="*/ 1232 h 1768"/>
                <a:gd name="T36" fmla="*/ 1629 w 1769"/>
                <a:gd name="T37" fmla="*/ 1064 h 1768"/>
                <a:gd name="T38" fmla="*/ 1651 w 1769"/>
                <a:gd name="T39" fmla="*/ 884 h 1768"/>
                <a:gd name="T40" fmla="*/ 1629 w 1769"/>
                <a:gd name="T41" fmla="*/ 705 h 1768"/>
                <a:gd name="T42" fmla="*/ 1568 w 1769"/>
                <a:gd name="T43" fmla="*/ 536 h 1768"/>
                <a:gd name="T44" fmla="*/ 1468 w 1769"/>
                <a:gd name="T45" fmla="*/ 387 h 1768"/>
                <a:gd name="T46" fmla="*/ 1332 w 1769"/>
                <a:gd name="T47" fmla="*/ 261 h 1768"/>
                <a:gd name="T48" fmla="*/ 1173 w 1769"/>
                <a:gd name="T49" fmla="*/ 174 h 1768"/>
                <a:gd name="T50" fmla="*/ 1003 w 1769"/>
                <a:gd name="T51" fmla="*/ 127 h 1768"/>
                <a:gd name="T52" fmla="*/ 917 w 1769"/>
                <a:gd name="T53" fmla="*/ 0 h 1768"/>
                <a:gd name="T54" fmla="*/ 1109 w 1769"/>
                <a:gd name="T55" fmla="*/ 29 h 1768"/>
                <a:gd name="T56" fmla="*/ 1293 w 1769"/>
                <a:gd name="T57" fmla="*/ 99 h 1768"/>
                <a:gd name="T58" fmla="*/ 1459 w 1769"/>
                <a:gd name="T59" fmla="*/ 212 h 1768"/>
                <a:gd name="T60" fmla="*/ 1602 w 1769"/>
                <a:gd name="T61" fmla="*/ 365 h 1768"/>
                <a:gd name="T62" fmla="*/ 1702 w 1769"/>
                <a:gd name="T63" fmla="*/ 546 h 1768"/>
                <a:gd name="T64" fmla="*/ 1759 w 1769"/>
                <a:gd name="T65" fmla="*/ 745 h 1768"/>
                <a:gd name="T66" fmla="*/ 1767 w 1769"/>
                <a:gd name="T67" fmla="*/ 955 h 1768"/>
                <a:gd name="T68" fmla="*/ 1726 w 1769"/>
                <a:gd name="T69" fmla="*/ 1158 h 1768"/>
                <a:gd name="T70" fmla="*/ 1640 w 1769"/>
                <a:gd name="T71" fmla="*/ 1345 h 1768"/>
                <a:gd name="T72" fmla="*/ 1510 w 1769"/>
                <a:gd name="T73" fmla="*/ 1510 h 1768"/>
                <a:gd name="T74" fmla="*/ 1359 w 1769"/>
                <a:gd name="T75" fmla="*/ 1632 h 1768"/>
                <a:gd name="T76" fmla="*/ 1188 w 1769"/>
                <a:gd name="T77" fmla="*/ 1715 h 1768"/>
                <a:gd name="T78" fmla="*/ 1008 w 1769"/>
                <a:gd name="T79" fmla="*/ 1760 h 1768"/>
                <a:gd name="T80" fmla="*/ 823 w 1769"/>
                <a:gd name="T81" fmla="*/ 1766 h 1768"/>
                <a:gd name="T82" fmla="*/ 640 w 1769"/>
                <a:gd name="T83" fmla="*/ 1734 h 1768"/>
                <a:gd name="T84" fmla="*/ 467 w 1769"/>
                <a:gd name="T85" fmla="*/ 1664 h 1768"/>
                <a:gd name="T86" fmla="*/ 308 w 1769"/>
                <a:gd name="T87" fmla="*/ 1555 h 1768"/>
                <a:gd name="T88" fmla="*/ 168 w 1769"/>
                <a:gd name="T89" fmla="*/ 1404 h 1768"/>
                <a:gd name="T90" fmla="*/ 68 w 1769"/>
                <a:gd name="T91" fmla="*/ 1223 h 1768"/>
                <a:gd name="T92" fmla="*/ 11 w 1769"/>
                <a:gd name="T93" fmla="*/ 1024 h 1768"/>
                <a:gd name="T94" fmla="*/ 3 w 1769"/>
                <a:gd name="T95" fmla="*/ 814 h 1768"/>
                <a:gd name="T96" fmla="*/ 43 w 1769"/>
                <a:gd name="T97" fmla="*/ 610 h 1768"/>
                <a:gd name="T98" fmla="*/ 130 w 1769"/>
                <a:gd name="T99" fmla="*/ 422 h 1768"/>
                <a:gd name="T100" fmla="*/ 260 w 1769"/>
                <a:gd name="T101" fmla="*/ 259 h 1768"/>
                <a:gd name="T102" fmla="*/ 420 w 1769"/>
                <a:gd name="T103" fmla="*/ 132 h 1768"/>
                <a:gd name="T104" fmla="*/ 598 w 1769"/>
                <a:gd name="T105" fmla="*/ 48 h 1768"/>
                <a:gd name="T106" fmla="*/ 788 w 1769"/>
                <a:gd name="T107" fmla="*/ 6 h 1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69" h="1768">
                  <a:moveTo>
                    <a:pt x="885" y="118"/>
                  </a:moveTo>
                  <a:lnTo>
                    <a:pt x="826" y="121"/>
                  </a:lnTo>
                  <a:lnTo>
                    <a:pt x="768" y="127"/>
                  </a:lnTo>
                  <a:lnTo>
                    <a:pt x="709" y="138"/>
                  </a:lnTo>
                  <a:lnTo>
                    <a:pt x="653" y="153"/>
                  </a:lnTo>
                  <a:lnTo>
                    <a:pt x="596" y="174"/>
                  </a:lnTo>
                  <a:lnTo>
                    <a:pt x="542" y="199"/>
                  </a:lnTo>
                  <a:lnTo>
                    <a:pt x="488" y="228"/>
                  </a:lnTo>
                  <a:lnTo>
                    <a:pt x="438" y="261"/>
                  </a:lnTo>
                  <a:lnTo>
                    <a:pt x="389" y="299"/>
                  </a:lnTo>
                  <a:lnTo>
                    <a:pt x="343" y="342"/>
                  </a:lnTo>
                  <a:lnTo>
                    <a:pt x="302" y="387"/>
                  </a:lnTo>
                  <a:lnTo>
                    <a:pt x="264" y="435"/>
                  </a:lnTo>
                  <a:lnTo>
                    <a:pt x="231" y="484"/>
                  </a:lnTo>
                  <a:lnTo>
                    <a:pt x="201" y="536"/>
                  </a:lnTo>
                  <a:lnTo>
                    <a:pt x="176" y="591"/>
                  </a:lnTo>
                  <a:lnTo>
                    <a:pt x="156" y="647"/>
                  </a:lnTo>
                  <a:lnTo>
                    <a:pt x="140" y="705"/>
                  </a:lnTo>
                  <a:lnTo>
                    <a:pt x="128" y="763"/>
                  </a:lnTo>
                  <a:lnTo>
                    <a:pt x="121" y="823"/>
                  </a:lnTo>
                  <a:lnTo>
                    <a:pt x="119" y="884"/>
                  </a:lnTo>
                  <a:lnTo>
                    <a:pt x="121" y="945"/>
                  </a:lnTo>
                  <a:lnTo>
                    <a:pt x="128" y="1006"/>
                  </a:lnTo>
                  <a:lnTo>
                    <a:pt x="140" y="1064"/>
                  </a:lnTo>
                  <a:lnTo>
                    <a:pt x="156" y="1122"/>
                  </a:lnTo>
                  <a:lnTo>
                    <a:pt x="176" y="1178"/>
                  </a:lnTo>
                  <a:lnTo>
                    <a:pt x="201" y="1232"/>
                  </a:lnTo>
                  <a:lnTo>
                    <a:pt x="231" y="1284"/>
                  </a:lnTo>
                  <a:lnTo>
                    <a:pt x="264" y="1334"/>
                  </a:lnTo>
                  <a:lnTo>
                    <a:pt x="302" y="1381"/>
                  </a:lnTo>
                  <a:lnTo>
                    <a:pt x="343" y="1426"/>
                  </a:lnTo>
                  <a:lnTo>
                    <a:pt x="392" y="1472"/>
                  </a:lnTo>
                  <a:lnTo>
                    <a:pt x="443" y="1511"/>
                  </a:lnTo>
                  <a:lnTo>
                    <a:pt x="497" y="1546"/>
                  </a:lnTo>
                  <a:lnTo>
                    <a:pt x="553" y="1575"/>
                  </a:lnTo>
                  <a:lnTo>
                    <a:pt x="611" y="1600"/>
                  </a:lnTo>
                  <a:lnTo>
                    <a:pt x="670" y="1620"/>
                  </a:lnTo>
                  <a:lnTo>
                    <a:pt x="731" y="1635"/>
                  </a:lnTo>
                  <a:lnTo>
                    <a:pt x="792" y="1645"/>
                  </a:lnTo>
                  <a:lnTo>
                    <a:pt x="854" y="1650"/>
                  </a:lnTo>
                  <a:lnTo>
                    <a:pt x="916" y="1650"/>
                  </a:lnTo>
                  <a:lnTo>
                    <a:pt x="978" y="1645"/>
                  </a:lnTo>
                  <a:lnTo>
                    <a:pt x="1038" y="1635"/>
                  </a:lnTo>
                  <a:lnTo>
                    <a:pt x="1099" y="1620"/>
                  </a:lnTo>
                  <a:lnTo>
                    <a:pt x="1158" y="1600"/>
                  </a:lnTo>
                  <a:lnTo>
                    <a:pt x="1217" y="1575"/>
                  </a:lnTo>
                  <a:lnTo>
                    <a:pt x="1272" y="1546"/>
                  </a:lnTo>
                  <a:lnTo>
                    <a:pt x="1327" y="1511"/>
                  </a:lnTo>
                  <a:lnTo>
                    <a:pt x="1378" y="1472"/>
                  </a:lnTo>
                  <a:lnTo>
                    <a:pt x="1426" y="1426"/>
                  </a:lnTo>
                  <a:lnTo>
                    <a:pt x="1468" y="1381"/>
                  </a:lnTo>
                  <a:lnTo>
                    <a:pt x="1505" y="1334"/>
                  </a:lnTo>
                  <a:lnTo>
                    <a:pt x="1539" y="1284"/>
                  </a:lnTo>
                  <a:lnTo>
                    <a:pt x="1568" y="1232"/>
                  </a:lnTo>
                  <a:lnTo>
                    <a:pt x="1594" y="1178"/>
                  </a:lnTo>
                  <a:lnTo>
                    <a:pt x="1614" y="1122"/>
                  </a:lnTo>
                  <a:lnTo>
                    <a:pt x="1629" y="1064"/>
                  </a:lnTo>
                  <a:lnTo>
                    <a:pt x="1642" y="1006"/>
                  </a:lnTo>
                  <a:lnTo>
                    <a:pt x="1649" y="945"/>
                  </a:lnTo>
                  <a:lnTo>
                    <a:pt x="1651" y="884"/>
                  </a:lnTo>
                  <a:lnTo>
                    <a:pt x="1649" y="823"/>
                  </a:lnTo>
                  <a:lnTo>
                    <a:pt x="1642" y="763"/>
                  </a:lnTo>
                  <a:lnTo>
                    <a:pt x="1629" y="705"/>
                  </a:lnTo>
                  <a:lnTo>
                    <a:pt x="1614" y="647"/>
                  </a:lnTo>
                  <a:lnTo>
                    <a:pt x="1594" y="591"/>
                  </a:lnTo>
                  <a:lnTo>
                    <a:pt x="1568" y="536"/>
                  </a:lnTo>
                  <a:lnTo>
                    <a:pt x="1539" y="484"/>
                  </a:lnTo>
                  <a:lnTo>
                    <a:pt x="1505" y="435"/>
                  </a:lnTo>
                  <a:lnTo>
                    <a:pt x="1468" y="387"/>
                  </a:lnTo>
                  <a:lnTo>
                    <a:pt x="1426" y="342"/>
                  </a:lnTo>
                  <a:lnTo>
                    <a:pt x="1380" y="299"/>
                  </a:lnTo>
                  <a:lnTo>
                    <a:pt x="1332" y="261"/>
                  </a:lnTo>
                  <a:lnTo>
                    <a:pt x="1281" y="228"/>
                  </a:lnTo>
                  <a:lnTo>
                    <a:pt x="1228" y="199"/>
                  </a:lnTo>
                  <a:lnTo>
                    <a:pt x="1173" y="174"/>
                  </a:lnTo>
                  <a:lnTo>
                    <a:pt x="1117" y="153"/>
                  </a:lnTo>
                  <a:lnTo>
                    <a:pt x="1060" y="138"/>
                  </a:lnTo>
                  <a:lnTo>
                    <a:pt x="1003" y="127"/>
                  </a:lnTo>
                  <a:lnTo>
                    <a:pt x="944" y="121"/>
                  </a:lnTo>
                  <a:lnTo>
                    <a:pt x="885" y="118"/>
                  </a:lnTo>
                  <a:close/>
                  <a:moveTo>
                    <a:pt x="917" y="0"/>
                  </a:moveTo>
                  <a:lnTo>
                    <a:pt x="982" y="6"/>
                  </a:lnTo>
                  <a:lnTo>
                    <a:pt x="1046" y="15"/>
                  </a:lnTo>
                  <a:lnTo>
                    <a:pt x="1109" y="29"/>
                  </a:lnTo>
                  <a:lnTo>
                    <a:pt x="1172" y="48"/>
                  </a:lnTo>
                  <a:lnTo>
                    <a:pt x="1233" y="71"/>
                  </a:lnTo>
                  <a:lnTo>
                    <a:pt x="1293" y="99"/>
                  </a:lnTo>
                  <a:lnTo>
                    <a:pt x="1350" y="132"/>
                  </a:lnTo>
                  <a:lnTo>
                    <a:pt x="1406" y="170"/>
                  </a:lnTo>
                  <a:lnTo>
                    <a:pt x="1459" y="212"/>
                  </a:lnTo>
                  <a:lnTo>
                    <a:pt x="1510" y="259"/>
                  </a:lnTo>
                  <a:lnTo>
                    <a:pt x="1558" y="310"/>
                  </a:lnTo>
                  <a:lnTo>
                    <a:pt x="1602" y="365"/>
                  </a:lnTo>
                  <a:lnTo>
                    <a:pt x="1640" y="422"/>
                  </a:lnTo>
                  <a:lnTo>
                    <a:pt x="1674" y="483"/>
                  </a:lnTo>
                  <a:lnTo>
                    <a:pt x="1702" y="546"/>
                  </a:lnTo>
                  <a:lnTo>
                    <a:pt x="1726" y="610"/>
                  </a:lnTo>
                  <a:lnTo>
                    <a:pt x="1744" y="677"/>
                  </a:lnTo>
                  <a:lnTo>
                    <a:pt x="1759" y="745"/>
                  </a:lnTo>
                  <a:lnTo>
                    <a:pt x="1767" y="814"/>
                  </a:lnTo>
                  <a:lnTo>
                    <a:pt x="1769" y="884"/>
                  </a:lnTo>
                  <a:lnTo>
                    <a:pt x="1767" y="955"/>
                  </a:lnTo>
                  <a:lnTo>
                    <a:pt x="1759" y="1024"/>
                  </a:lnTo>
                  <a:lnTo>
                    <a:pt x="1744" y="1092"/>
                  </a:lnTo>
                  <a:lnTo>
                    <a:pt x="1726" y="1158"/>
                  </a:lnTo>
                  <a:lnTo>
                    <a:pt x="1702" y="1223"/>
                  </a:lnTo>
                  <a:lnTo>
                    <a:pt x="1674" y="1286"/>
                  </a:lnTo>
                  <a:lnTo>
                    <a:pt x="1640" y="1345"/>
                  </a:lnTo>
                  <a:lnTo>
                    <a:pt x="1602" y="1404"/>
                  </a:lnTo>
                  <a:lnTo>
                    <a:pt x="1558" y="1458"/>
                  </a:lnTo>
                  <a:lnTo>
                    <a:pt x="1510" y="1510"/>
                  </a:lnTo>
                  <a:lnTo>
                    <a:pt x="1462" y="1555"/>
                  </a:lnTo>
                  <a:lnTo>
                    <a:pt x="1411" y="1596"/>
                  </a:lnTo>
                  <a:lnTo>
                    <a:pt x="1359" y="1632"/>
                  </a:lnTo>
                  <a:lnTo>
                    <a:pt x="1303" y="1664"/>
                  </a:lnTo>
                  <a:lnTo>
                    <a:pt x="1247" y="1691"/>
                  </a:lnTo>
                  <a:lnTo>
                    <a:pt x="1188" y="1715"/>
                  </a:lnTo>
                  <a:lnTo>
                    <a:pt x="1130" y="1734"/>
                  </a:lnTo>
                  <a:lnTo>
                    <a:pt x="1069" y="1750"/>
                  </a:lnTo>
                  <a:lnTo>
                    <a:pt x="1008" y="1760"/>
                  </a:lnTo>
                  <a:lnTo>
                    <a:pt x="946" y="1766"/>
                  </a:lnTo>
                  <a:lnTo>
                    <a:pt x="885" y="1768"/>
                  </a:lnTo>
                  <a:lnTo>
                    <a:pt x="823" y="1766"/>
                  </a:lnTo>
                  <a:lnTo>
                    <a:pt x="761" y="1760"/>
                  </a:lnTo>
                  <a:lnTo>
                    <a:pt x="701" y="1750"/>
                  </a:lnTo>
                  <a:lnTo>
                    <a:pt x="640" y="1734"/>
                  </a:lnTo>
                  <a:lnTo>
                    <a:pt x="581" y="1715"/>
                  </a:lnTo>
                  <a:lnTo>
                    <a:pt x="523" y="1691"/>
                  </a:lnTo>
                  <a:lnTo>
                    <a:pt x="467" y="1664"/>
                  </a:lnTo>
                  <a:lnTo>
                    <a:pt x="411" y="1632"/>
                  </a:lnTo>
                  <a:lnTo>
                    <a:pt x="358" y="1596"/>
                  </a:lnTo>
                  <a:lnTo>
                    <a:pt x="308" y="1555"/>
                  </a:lnTo>
                  <a:lnTo>
                    <a:pt x="260" y="1510"/>
                  </a:lnTo>
                  <a:lnTo>
                    <a:pt x="211" y="1458"/>
                  </a:lnTo>
                  <a:lnTo>
                    <a:pt x="168" y="1404"/>
                  </a:lnTo>
                  <a:lnTo>
                    <a:pt x="130" y="1345"/>
                  </a:lnTo>
                  <a:lnTo>
                    <a:pt x="96" y="1286"/>
                  </a:lnTo>
                  <a:lnTo>
                    <a:pt x="68" y="1223"/>
                  </a:lnTo>
                  <a:lnTo>
                    <a:pt x="43" y="1158"/>
                  </a:lnTo>
                  <a:lnTo>
                    <a:pt x="25" y="1092"/>
                  </a:lnTo>
                  <a:lnTo>
                    <a:pt x="11" y="1024"/>
                  </a:lnTo>
                  <a:lnTo>
                    <a:pt x="3" y="955"/>
                  </a:lnTo>
                  <a:lnTo>
                    <a:pt x="0" y="884"/>
                  </a:lnTo>
                  <a:lnTo>
                    <a:pt x="3" y="814"/>
                  </a:lnTo>
                  <a:lnTo>
                    <a:pt x="11" y="745"/>
                  </a:lnTo>
                  <a:lnTo>
                    <a:pt x="25" y="677"/>
                  </a:lnTo>
                  <a:lnTo>
                    <a:pt x="43" y="610"/>
                  </a:lnTo>
                  <a:lnTo>
                    <a:pt x="68" y="546"/>
                  </a:lnTo>
                  <a:lnTo>
                    <a:pt x="96" y="483"/>
                  </a:lnTo>
                  <a:lnTo>
                    <a:pt x="130" y="422"/>
                  </a:lnTo>
                  <a:lnTo>
                    <a:pt x="168" y="365"/>
                  </a:lnTo>
                  <a:lnTo>
                    <a:pt x="211" y="310"/>
                  </a:lnTo>
                  <a:lnTo>
                    <a:pt x="260" y="259"/>
                  </a:lnTo>
                  <a:lnTo>
                    <a:pt x="310" y="212"/>
                  </a:lnTo>
                  <a:lnTo>
                    <a:pt x="363" y="170"/>
                  </a:lnTo>
                  <a:lnTo>
                    <a:pt x="420" y="132"/>
                  </a:lnTo>
                  <a:lnTo>
                    <a:pt x="477" y="99"/>
                  </a:lnTo>
                  <a:lnTo>
                    <a:pt x="537" y="71"/>
                  </a:lnTo>
                  <a:lnTo>
                    <a:pt x="598" y="48"/>
                  </a:lnTo>
                  <a:lnTo>
                    <a:pt x="661" y="29"/>
                  </a:lnTo>
                  <a:lnTo>
                    <a:pt x="723" y="15"/>
                  </a:lnTo>
                  <a:lnTo>
                    <a:pt x="788" y="6"/>
                  </a:lnTo>
                  <a:lnTo>
                    <a:pt x="853" y="0"/>
                  </a:lnTo>
                  <a:lnTo>
                    <a:pt x="9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Freeform 78"/>
            <p:cNvSpPr>
              <a:spLocks/>
            </p:cNvSpPr>
            <p:nvPr/>
          </p:nvSpPr>
          <p:spPr bwMode="auto">
            <a:xfrm>
              <a:off x="2982" y="2675"/>
              <a:ext cx="69" cy="69"/>
            </a:xfrm>
            <a:custGeom>
              <a:avLst/>
              <a:gdLst>
                <a:gd name="T0" fmla="*/ 59 w 758"/>
                <a:gd name="T1" fmla="*/ 0 h 760"/>
                <a:gd name="T2" fmla="*/ 126 w 758"/>
                <a:gd name="T3" fmla="*/ 4 h 760"/>
                <a:gd name="T4" fmla="*/ 192 w 758"/>
                <a:gd name="T5" fmla="*/ 14 h 760"/>
                <a:gd name="T6" fmla="*/ 255 w 758"/>
                <a:gd name="T7" fmla="*/ 29 h 760"/>
                <a:gd name="T8" fmla="*/ 316 w 758"/>
                <a:gd name="T9" fmla="*/ 49 h 760"/>
                <a:gd name="T10" fmla="*/ 375 w 758"/>
                <a:gd name="T11" fmla="*/ 76 h 760"/>
                <a:gd name="T12" fmla="*/ 430 w 758"/>
                <a:gd name="T13" fmla="*/ 107 h 760"/>
                <a:gd name="T14" fmla="*/ 481 w 758"/>
                <a:gd name="T15" fmla="*/ 143 h 760"/>
                <a:gd name="T16" fmla="*/ 531 w 758"/>
                <a:gd name="T17" fmla="*/ 184 h 760"/>
                <a:gd name="T18" fmla="*/ 575 w 758"/>
                <a:gd name="T19" fmla="*/ 229 h 760"/>
                <a:gd name="T20" fmla="*/ 616 w 758"/>
                <a:gd name="T21" fmla="*/ 277 h 760"/>
                <a:gd name="T22" fmla="*/ 652 w 758"/>
                <a:gd name="T23" fmla="*/ 330 h 760"/>
                <a:gd name="T24" fmla="*/ 683 w 758"/>
                <a:gd name="T25" fmla="*/ 385 h 760"/>
                <a:gd name="T26" fmla="*/ 709 w 758"/>
                <a:gd name="T27" fmla="*/ 443 h 760"/>
                <a:gd name="T28" fmla="*/ 731 w 758"/>
                <a:gd name="T29" fmla="*/ 504 h 760"/>
                <a:gd name="T30" fmla="*/ 746 w 758"/>
                <a:gd name="T31" fmla="*/ 568 h 760"/>
                <a:gd name="T32" fmla="*/ 755 w 758"/>
                <a:gd name="T33" fmla="*/ 633 h 760"/>
                <a:gd name="T34" fmla="*/ 758 w 758"/>
                <a:gd name="T35" fmla="*/ 700 h 760"/>
                <a:gd name="T36" fmla="*/ 755 w 758"/>
                <a:gd name="T37" fmla="*/ 719 h 760"/>
                <a:gd name="T38" fmla="*/ 747 w 758"/>
                <a:gd name="T39" fmla="*/ 735 h 760"/>
                <a:gd name="T40" fmla="*/ 734 w 758"/>
                <a:gd name="T41" fmla="*/ 748 h 760"/>
                <a:gd name="T42" fmla="*/ 718 w 758"/>
                <a:gd name="T43" fmla="*/ 757 h 760"/>
                <a:gd name="T44" fmla="*/ 699 w 758"/>
                <a:gd name="T45" fmla="*/ 760 h 760"/>
                <a:gd name="T46" fmla="*/ 680 w 758"/>
                <a:gd name="T47" fmla="*/ 757 h 760"/>
                <a:gd name="T48" fmla="*/ 664 w 758"/>
                <a:gd name="T49" fmla="*/ 748 h 760"/>
                <a:gd name="T50" fmla="*/ 652 w 758"/>
                <a:gd name="T51" fmla="*/ 735 h 760"/>
                <a:gd name="T52" fmla="*/ 643 w 758"/>
                <a:gd name="T53" fmla="*/ 719 h 760"/>
                <a:gd name="T54" fmla="*/ 640 w 758"/>
                <a:gd name="T55" fmla="*/ 700 h 760"/>
                <a:gd name="T56" fmla="*/ 637 w 758"/>
                <a:gd name="T57" fmla="*/ 641 h 760"/>
                <a:gd name="T58" fmla="*/ 628 w 758"/>
                <a:gd name="T59" fmla="*/ 583 h 760"/>
                <a:gd name="T60" fmla="*/ 614 w 758"/>
                <a:gd name="T61" fmla="*/ 528 h 760"/>
                <a:gd name="T62" fmla="*/ 594 w 758"/>
                <a:gd name="T63" fmla="*/ 475 h 760"/>
                <a:gd name="T64" fmla="*/ 570 w 758"/>
                <a:gd name="T65" fmla="*/ 423 h 760"/>
                <a:gd name="T66" fmla="*/ 541 w 758"/>
                <a:gd name="T67" fmla="*/ 375 h 760"/>
                <a:gd name="T68" fmla="*/ 507 w 758"/>
                <a:gd name="T69" fmla="*/ 331 h 760"/>
                <a:gd name="T70" fmla="*/ 470 w 758"/>
                <a:gd name="T71" fmla="*/ 290 h 760"/>
                <a:gd name="T72" fmla="*/ 428 w 758"/>
                <a:gd name="T73" fmla="*/ 252 h 760"/>
                <a:gd name="T74" fmla="*/ 384 w 758"/>
                <a:gd name="T75" fmla="*/ 218 h 760"/>
                <a:gd name="T76" fmla="*/ 336 w 758"/>
                <a:gd name="T77" fmla="*/ 189 h 760"/>
                <a:gd name="T78" fmla="*/ 285 w 758"/>
                <a:gd name="T79" fmla="*/ 164 h 760"/>
                <a:gd name="T80" fmla="*/ 232 w 758"/>
                <a:gd name="T81" fmla="*/ 145 h 760"/>
                <a:gd name="T82" fmla="*/ 175 w 758"/>
                <a:gd name="T83" fmla="*/ 131 h 760"/>
                <a:gd name="T84" fmla="*/ 118 w 758"/>
                <a:gd name="T85" fmla="*/ 121 h 760"/>
                <a:gd name="T86" fmla="*/ 59 w 758"/>
                <a:gd name="T87" fmla="*/ 119 h 760"/>
                <a:gd name="T88" fmla="*/ 40 w 758"/>
                <a:gd name="T89" fmla="*/ 116 h 760"/>
                <a:gd name="T90" fmla="*/ 24 w 758"/>
                <a:gd name="T91" fmla="*/ 107 h 760"/>
                <a:gd name="T92" fmla="*/ 11 w 758"/>
                <a:gd name="T93" fmla="*/ 95 h 760"/>
                <a:gd name="T94" fmla="*/ 3 w 758"/>
                <a:gd name="T95" fmla="*/ 78 h 760"/>
                <a:gd name="T96" fmla="*/ 0 w 758"/>
                <a:gd name="T97" fmla="*/ 60 h 760"/>
                <a:gd name="T98" fmla="*/ 3 w 758"/>
                <a:gd name="T99" fmla="*/ 41 h 760"/>
                <a:gd name="T100" fmla="*/ 11 w 758"/>
                <a:gd name="T101" fmla="*/ 25 h 760"/>
                <a:gd name="T102" fmla="*/ 24 w 758"/>
                <a:gd name="T103" fmla="*/ 13 h 760"/>
                <a:gd name="T104" fmla="*/ 40 w 758"/>
                <a:gd name="T105" fmla="*/ 3 h 760"/>
                <a:gd name="T106" fmla="*/ 59 w 758"/>
                <a:gd name="T107" fmla="*/ 0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58" h="760">
                  <a:moveTo>
                    <a:pt x="59" y="0"/>
                  </a:moveTo>
                  <a:lnTo>
                    <a:pt x="126" y="4"/>
                  </a:lnTo>
                  <a:lnTo>
                    <a:pt x="192" y="14"/>
                  </a:lnTo>
                  <a:lnTo>
                    <a:pt x="255" y="29"/>
                  </a:lnTo>
                  <a:lnTo>
                    <a:pt x="316" y="49"/>
                  </a:lnTo>
                  <a:lnTo>
                    <a:pt x="375" y="76"/>
                  </a:lnTo>
                  <a:lnTo>
                    <a:pt x="430" y="107"/>
                  </a:lnTo>
                  <a:lnTo>
                    <a:pt x="481" y="143"/>
                  </a:lnTo>
                  <a:lnTo>
                    <a:pt x="531" y="184"/>
                  </a:lnTo>
                  <a:lnTo>
                    <a:pt x="575" y="229"/>
                  </a:lnTo>
                  <a:lnTo>
                    <a:pt x="616" y="277"/>
                  </a:lnTo>
                  <a:lnTo>
                    <a:pt x="652" y="330"/>
                  </a:lnTo>
                  <a:lnTo>
                    <a:pt x="683" y="385"/>
                  </a:lnTo>
                  <a:lnTo>
                    <a:pt x="709" y="443"/>
                  </a:lnTo>
                  <a:lnTo>
                    <a:pt x="731" y="504"/>
                  </a:lnTo>
                  <a:lnTo>
                    <a:pt x="746" y="568"/>
                  </a:lnTo>
                  <a:lnTo>
                    <a:pt x="755" y="633"/>
                  </a:lnTo>
                  <a:lnTo>
                    <a:pt x="758" y="700"/>
                  </a:lnTo>
                  <a:lnTo>
                    <a:pt x="755" y="719"/>
                  </a:lnTo>
                  <a:lnTo>
                    <a:pt x="747" y="735"/>
                  </a:lnTo>
                  <a:lnTo>
                    <a:pt x="734" y="748"/>
                  </a:lnTo>
                  <a:lnTo>
                    <a:pt x="718" y="757"/>
                  </a:lnTo>
                  <a:lnTo>
                    <a:pt x="699" y="760"/>
                  </a:lnTo>
                  <a:lnTo>
                    <a:pt x="680" y="757"/>
                  </a:lnTo>
                  <a:lnTo>
                    <a:pt x="664" y="748"/>
                  </a:lnTo>
                  <a:lnTo>
                    <a:pt x="652" y="735"/>
                  </a:lnTo>
                  <a:lnTo>
                    <a:pt x="643" y="719"/>
                  </a:lnTo>
                  <a:lnTo>
                    <a:pt x="640" y="700"/>
                  </a:lnTo>
                  <a:lnTo>
                    <a:pt x="637" y="641"/>
                  </a:lnTo>
                  <a:lnTo>
                    <a:pt x="628" y="583"/>
                  </a:lnTo>
                  <a:lnTo>
                    <a:pt x="614" y="528"/>
                  </a:lnTo>
                  <a:lnTo>
                    <a:pt x="594" y="475"/>
                  </a:lnTo>
                  <a:lnTo>
                    <a:pt x="570" y="423"/>
                  </a:lnTo>
                  <a:lnTo>
                    <a:pt x="541" y="375"/>
                  </a:lnTo>
                  <a:lnTo>
                    <a:pt x="507" y="331"/>
                  </a:lnTo>
                  <a:lnTo>
                    <a:pt x="470" y="290"/>
                  </a:lnTo>
                  <a:lnTo>
                    <a:pt x="428" y="252"/>
                  </a:lnTo>
                  <a:lnTo>
                    <a:pt x="384" y="218"/>
                  </a:lnTo>
                  <a:lnTo>
                    <a:pt x="336" y="189"/>
                  </a:lnTo>
                  <a:lnTo>
                    <a:pt x="285" y="164"/>
                  </a:lnTo>
                  <a:lnTo>
                    <a:pt x="232" y="145"/>
                  </a:lnTo>
                  <a:lnTo>
                    <a:pt x="175" y="131"/>
                  </a:lnTo>
                  <a:lnTo>
                    <a:pt x="118" y="121"/>
                  </a:lnTo>
                  <a:lnTo>
                    <a:pt x="59" y="119"/>
                  </a:lnTo>
                  <a:lnTo>
                    <a:pt x="40" y="116"/>
                  </a:lnTo>
                  <a:lnTo>
                    <a:pt x="24" y="107"/>
                  </a:lnTo>
                  <a:lnTo>
                    <a:pt x="11" y="95"/>
                  </a:lnTo>
                  <a:lnTo>
                    <a:pt x="3" y="78"/>
                  </a:lnTo>
                  <a:lnTo>
                    <a:pt x="0" y="60"/>
                  </a:lnTo>
                  <a:lnTo>
                    <a:pt x="3" y="41"/>
                  </a:lnTo>
                  <a:lnTo>
                    <a:pt x="11" y="25"/>
                  </a:lnTo>
                  <a:lnTo>
                    <a:pt x="24" y="13"/>
                  </a:lnTo>
                  <a:lnTo>
                    <a:pt x="40" y="3"/>
                  </a:lnTo>
                  <a:lnTo>
                    <a:pt x="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Freeform 79"/>
            <p:cNvSpPr>
              <a:spLocks noEditPoints="1"/>
            </p:cNvSpPr>
            <p:nvPr/>
          </p:nvSpPr>
          <p:spPr bwMode="auto">
            <a:xfrm>
              <a:off x="2875" y="2626"/>
              <a:ext cx="306" cy="306"/>
            </a:xfrm>
            <a:custGeom>
              <a:avLst/>
              <a:gdLst>
                <a:gd name="T0" fmla="*/ 2115 w 3370"/>
                <a:gd name="T1" fmla="*/ 2115 h 3372"/>
                <a:gd name="T2" fmla="*/ 2845 w 3370"/>
                <a:gd name="T3" fmla="*/ 3099 h 3372"/>
                <a:gd name="T4" fmla="*/ 2943 w 3370"/>
                <a:gd name="T5" fmla="*/ 3148 h 3372"/>
                <a:gd name="T6" fmla="*/ 3052 w 3370"/>
                <a:gd name="T7" fmla="*/ 3130 h 3372"/>
                <a:gd name="T8" fmla="*/ 3130 w 3370"/>
                <a:gd name="T9" fmla="*/ 3052 h 3372"/>
                <a:gd name="T10" fmla="*/ 3146 w 3370"/>
                <a:gd name="T11" fmla="*/ 2946 h 3372"/>
                <a:gd name="T12" fmla="*/ 3097 w 3370"/>
                <a:gd name="T13" fmla="*/ 2847 h 3372"/>
                <a:gd name="T14" fmla="*/ 1093 w 3370"/>
                <a:gd name="T15" fmla="*/ 232 h 3372"/>
                <a:gd name="T16" fmla="*/ 817 w 3370"/>
                <a:gd name="T17" fmla="*/ 313 h 3372"/>
                <a:gd name="T18" fmla="*/ 574 w 3370"/>
                <a:gd name="T19" fmla="*/ 469 h 3372"/>
                <a:gd name="T20" fmla="*/ 383 w 3370"/>
                <a:gd name="T21" fmla="*/ 690 h 3372"/>
                <a:gd name="T22" fmla="*/ 263 w 3370"/>
                <a:gd name="T23" fmla="*/ 952 h 3372"/>
                <a:gd name="T24" fmla="*/ 222 w 3370"/>
                <a:gd name="T25" fmla="*/ 1239 h 3372"/>
                <a:gd name="T26" fmla="*/ 263 w 3370"/>
                <a:gd name="T27" fmla="*/ 1527 h 3372"/>
                <a:gd name="T28" fmla="*/ 383 w 3370"/>
                <a:gd name="T29" fmla="*/ 1789 h 3372"/>
                <a:gd name="T30" fmla="*/ 574 w 3370"/>
                <a:gd name="T31" fmla="*/ 2009 h 3372"/>
                <a:gd name="T32" fmla="*/ 817 w 3370"/>
                <a:gd name="T33" fmla="*/ 2165 h 3372"/>
                <a:gd name="T34" fmla="*/ 1093 w 3370"/>
                <a:gd name="T35" fmla="*/ 2247 h 3372"/>
                <a:gd name="T36" fmla="*/ 1385 w 3370"/>
                <a:gd name="T37" fmla="*/ 2247 h 3372"/>
                <a:gd name="T38" fmla="*/ 1661 w 3370"/>
                <a:gd name="T39" fmla="*/ 2165 h 3372"/>
                <a:gd name="T40" fmla="*/ 1904 w 3370"/>
                <a:gd name="T41" fmla="*/ 2009 h 3372"/>
                <a:gd name="T42" fmla="*/ 2095 w 3370"/>
                <a:gd name="T43" fmla="*/ 1789 h 3372"/>
                <a:gd name="T44" fmla="*/ 2214 w 3370"/>
                <a:gd name="T45" fmla="*/ 1527 h 3372"/>
                <a:gd name="T46" fmla="*/ 2255 w 3370"/>
                <a:gd name="T47" fmla="*/ 1239 h 3372"/>
                <a:gd name="T48" fmla="*/ 2214 w 3370"/>
                <a:gd name="T49" fmla="*/ 952 h 3372"/>
                <a:gd name="T50" fmla="*/ 2095 w 3370"/>
                <a:gd name="T51" fmla="*/ 690 h 3372"/>
                <a:gd name="T52" fmla="*/ 1904 w 3370"/>
                <a:gd name="T53" fmla="*/ 469 h 3372"/>
                <a:gd name="T54" fmla="*/ 1661 w 3370"/>
                <a:gd name="T55" fmla="*/ 313 h 3372"/>
                <a:gd name="T56" fmla="*/ 1385 w 3370"/>
                <a:gd name="T57" fmla="*/ 232 h 3372"/>
                <a:gd name="T58" fmla="*/ 1321 w 3370"/>
                <a:gd name="T59" fmla="*/ 3 h 3372"/>
                <a:gd name="T60" fmla="*/ 1638 w 3370"/>
                <a:gd name="T61" fmla="*/ 66 h 3372"/>
                <a:gd name="T62" fmla="*/ 1926 w 3370"/>
                <a:gd name="T63" fmla="*/ 208 h 3372"/>
                <a:gd name="T64" fmla="*/ 2171 w 3370"/>
                <a:gd name="T65" fmla="*/ 423 h 3372"/>
                <a:gd name="T66" fmla="*/ 2351 w 3370"/>
                <a:gd name="T67" fmla="*/ 692 h 3372"/>
                <a:gd name="T68" fmla="*/ 2453 w 3370"/>
                <a:gd name="T69" fmla="*/ 996 h 3372"/>
                <a:gd name="T70" fmla="*/ 2475 w 3370"/>
                <a:gd name="T71" fmla="*/ 1322 h 3372"/>
                <a:gd name="T72" fmla="*/ 2411 w 3370"/>
                <a:gd name="T73" fmla="*/ 1639 h 3372"/>
                <a:gd name="T74" fmla="*/ 3285 w 3370"/>
                <a:gd name="T75" fmla="*/ 2725 h 3372"/>
                <a:gd name="T76" fmla="*/ 3361 w 3370"/>
                <a:gd name="T77" fmla="*/ 2885 h 3372"/>
                <a:gd name="T78" fmla="*/ 3361 w 3370"/>
                <a:gd name="T79" fmla="*/ 3060 h 3372"/>
                <a:gd name="T80" fmla="*/ 3285 w 3370"/>
                <a:gd name="T81" fmla="*/ 3220 h 3372"/>
                <a:gd name="T82" fmla="*/ 3144 w 3370"/>
                <a:gd name="T83" fmla="*/ 3333 h 3372"/>
                <a:gd name="T84" fmla="*/ 2972 w 3370"/>
                <a:gd name="T85" fmla="*/ 3372 h 3372"/>
                <a:gd name="T86" fmla="*/ 2798 w 3370"/>
                <a:gd name="T87" fmla="*/ 3333 h 3372"/>
                <a:gd name="T88" fmla="*/ 1786 w 3370"/>
                <a:gd name="T89" fmla="*/ 2351 h 3372"/>
                <a:gd name="T90" fmla="*/ 1483 w 3370"/>
                <a:gd name="T91" fmla="*/ 2455 h 3372"/>
                <a:gd name="T92" fmla="*/ 1156 w 3370"/>
                <a:gd name="T93" fmla="*/ 2475 h 3372"/>
                <a:gd name="T94" fmla="*/ 839 w 3370"/>
                <a:gd name="T95" fmla="*/ 2413 h 3372"/>
                <a:gd name="T96" fmla="*/ 552 w 3370"/>
                <a:gd name="T97" fmla="*/ 2271 h 3372"/>
                <a:gd name="T98" fmla="*/ 307 w 3370"/>
                <a:gd name="T99" fmla="*/ 2056 h 3372"/>
                <a:gd name="T100" fmla="*/ 127 w 3370"/>
                <a:gd name="T101" fmla="*/ 1787 h 3372"/>
                <a:gd name="T102" fmla="*/ 25 w 3370"/>
                <a:gd name="T103" fmla="*/ 1483 h 3372"/>
                <a:gd name="T104" fmla="*/ 3 w 3370"/>
                <a:gd name="T105" fmla="*/ 1157 h 3372"/>
                <a:gd name="T106" fmla="*/ 66 w 3370"/>
                <a:gd name="T107" fmla="*/ 840 h 3372"/>
                <a:gd name="T108" fmla="*/ 208 w 3370"/>
                <a:gd name="T109" fmla="*/ 553 h 3372"/>
                <a:gd name="T110" fmla="*/ 423 w 3370"/>
                <a:gd name="T111" fmla="*/ 307 h 3372"/>
                <a:gd name="T112" fmla="*/ 692 w 3370"/>
                <a:gd name="T113" fmla="*/ 127 h 3372"/>
                <a:gd name="T114" fmla="*/ 995 w 3370"/>
                <a:gd name="T115" fmla="*/ 24 h 3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70" h="3372">
                  <a:moveTo>
                    <a:pt x="2231" y="1981"/>
                  </a:moveTo>
                  <a:lnTo>
                    <a:pt x="2195" y="2027"/>
                  </a:lnTo>
                  <a:lnTo>
                    <a:pt x="2156" y="2072"/>
                  </a:lnTo>
                  <a:lnTo>
                    <a:pt x="2115" y="2115"/>
                  </a:lnTo>
                  <a:lnTo>
                    <a:pt x="2072" y="2156"/>
                  </a:lnTo>
                  <a:lnTo>
                    <a:pt x="2027" y="2195"/>
                  </a:lnTo>
                  <a:lnTo>
                    <a:pt x="1980" y="2232"/>
                  </a:lnTo>
                  <a:lnTo>
                    <a:pt x="2845" y="3099"/>
                  </a:lnTo>
                  <a:lnTo>
                    <a:pt x="2867" y="3116"/>
                  </a:lnTo>
                  <a:lnTo>
                    <a:pt x="2891" y="3130"/>
                  </a:lnTo>
                  <a:lnTo>
                    <a:pt x="2916" y="3142"/>
                  </a:lnTo>
                  <a:lnTo>
                    <a:pt x="2943" y="3148"/>
                  </a:lnTo>
                  <a:lnTo>
                    <a:pt x="2972" y="3150"/>
                  </a:lnTo>
                  <a:lnTo>
                    <a:pt x="2999" y="3148"/>
                  </a:lnTo>
                  <a:lnTo>
                    <a:pt x="3026" y="3142"/>
                  </a:lnTo>
                  <a:lnTo>
                    <a:pt x="3052" y="3130"/>
                  </a:lnTo>
                  <a:lnTo>
                    <a:pt x="3075" y="3116"/>
                  </a:lnTo>
                  <a:lnTo>
                    <a:pt x="3097" y="3099"/>
                  </a:lnTo>
                  <a:lnTo>
                    <a:pt x="3115" y="3076"/>
                  </a:lnTo>
                  <a:lnTo>
                    <a:pt x="3130" y="3052"/>
                  </a:lnTo>
                  <a:lnTo>
                    <a:pt x="3140" y="3027"/>
                  </a:lnTo>
                  <a:lnTo>
                    <a:pt x="3146" y="3000"/>
                  </a:lnTo>
                  <a:lnTo>
                    <a:pt x="3148" y="2972"/>
                  </a:lnTo>
                  <a:lnTo>
                    <a:pt x="3146" y="2946"/>
                  </a:lnTo>
                  <a:lnTo>
                    <a:pt x="3140" y="2919"/>
                  </a:lnTo>
                  <a:lnTo>
                    <a:pt x="3130" y="2893"/>
                  </a:lnTo>
                  <a:lnTo>
                    <a:pt x="3115" y="2869"/>
                  </a:lnTo>
                  <a:lnTo>
                    <a:pt x="3097" y="2847"/>
                  </a:lnTo>
                  <a:lnTo>
                    <a:pt x="2231" y="1981"/>
                  </a:lnTo>
                  <a:close/>
                  <a:moveTo>
                    <a:pt x="1239" y="222"/>
                  </a:moveTo>
                  <a:lnTo>
                    <a:pt x="1166" y="224"/>
                  </a:lnTo>
                  <a:lnTo>
                    <a:pt x="1093" y="232"/>
                  </a:lnTo>
                  <a:lnTo>
                    <a:pt x="1021" y="246"/>
                  </a:lnTo>
                  <a:lnTo>
                    <a:pt x="951" y="263"/>
                  </a:lnTo>
                  <a:lnTo>
                    <a:pt x="882" y="286"/>
                  </a:lnTo>
                  <a:lnTo>
                    <a:pt x="817" y="313"/>
                  </a:lnTo>
                  <a:lnTo>
                    <a:pt x="752" y="345"/>
                  </a:lnTo>
                  <a:lnTo>
                    <a:pt x="691" y="382"/>
                  </a:lnTo>
                  <a:lnTo>
                    <a:pt x="631" y="424"/>
                  </a:lnTo>
                  <a:lnTo>
                    <a:pt x="574" y="469"/>
                  </a:lnTo>
                  <a:lnTo>
                    <a:pt x="520" y="520"/>
                  </a:lnTo>
                  <a:lnTo>
                    <a:pt x="470" y="574"/>
                  </a:lnTo>
                  <a:lnTo>
                    <a:pt x="424" y="631"/>
                  </a:lnTo>
                  <a:lnTo>
                    <a:pt x="383" y="690"/>
                  </a:lnTo>
                  <a:lnTo>
                    <a:pt x="346" y="753"/>
                  </a:lnTo>
                  <a:lnTo>
                    <a:pt x="313" y="816"/>
                  </a:lnTo>
                  <a:lnTo>
                    <a:pt x="285" y="883"/>
                  </a:lnTo>
                  <a:lnTo>
                    <a:pt x="263" y="952"/>
                  </a:lnTo>
                  <a:lnTo>
                    <a:pt x="245" y="1022"/>
                  </a:lnTo>
                  <a:lnTo>
                    <a:pt x="232" y="1093"/>
                  </a:lnTo>
                  <a:lnTo>
                    <a:pt x="225" y="1165"/>
                  </a:lnTo>
                  <a:lnTo>
                    <a:pt x="222" y="1239"/>
                  </a:lnTo>
                  <a:lnTo>
                    <a:pt x="225" y="1313"/>
                  </a:lnTo>
                  <a:lnTo>
                    <a:pt x="232" y="1385"/>
                  </a:lnTo>
                  <a:lnTo>
                    <a:pt x="245" y="1457"/>
                  </a:lnTo>
                  <a:lnTo>
                    <a:pt x="263" y="1527"/>
                  </a:lnTo>
                  <a:lnTo>
                    <a:pt x="285" y="1596"/>
                  </a:lnTo>
                  <a:lnTo>
                    <a:pt x="313" y="1662"/>
                  </a:lnTo>
                  <a:lnTo>
                    <a:pt x="346" y="1726"/>
                  </a:lnTo>
                  <a:lnTo>
                    <a:pt x="383" y="1789"/>
                  </a:lnTo>
                  <a:lnTo>
                    <a:pt x="424" y="1848"/>
                  </a:lnTo>
                  <a:lnTo>
                    <a:pt x="470" y="1905"/>
                  </a:lnTo>
                  <a:lnTo>
                    <a:pt x="520" y="1959"/>
                  </a:lnTo>
                  <a:lnTo>
                    <a:pt x="574" y="2009"/>
                  </a:lnTo>
                  <a:lnTo>
                    <a:pt x="631" y="2055"/>
                  </a:lnTo>
                  <a:lnTo>
                    <a:pt x="691" y="2097"/>
                  </a:lnTo>
                  <a:lnTo>
                    <a:pt x="752" y="2134"/>
                  </a:lnTo>
                  <a:lnTo>
                    <a:pt x="817" y="2165"/>
                  </a:lnTo>
                  <a:lnTo>
                    <a:pt x="882" y="2193"/>
                  </a:lnTo>
                  <a:lnTo>
                    <a:pt x="951" y="2216"/>
                  </a:lnTo>
                  <a:lnTo>
                    <a:pt x="1021" y="2233"/>
                  </a:lnTo>
                  <a:lnTo>
                    <a:pt x="1093" y="2247"/>
                  </a:lnTo>
                  <a:lnTo>
                    <a:pt x="1166" y="2254"/>
                  </a:lnTo>
                  <a:lnTo>
                    <a:pt x="1239" y="2257"/>
                  </a:lnTo>
                  <a:lnTo>
                    <a:pt x="1312" y="2254"/>
                  </a:lnTo>
                  <a:lnTo>
                    <a:pt x="1385" y="2247"/>
                  </a:lnTo>
                  <a:lnTo>
                    <a:pt x="1456" y="2233"/>
                  </a:lnTo>
                  <a:lnTo>
                    <a:pt x="1527" y="2216"/>
                  </a:lnTo>
                  <a:lnTo>
                    <a:pt x="1595" y="2193"/>
                  </a:lnTo>
                  <a:lnTo>
                    <a:pt x="1661" y="2165"/>
                  </a:lnTo>
                  <a:lnTo>
                    <a:pt x="1726" y="2134"/>
                  </a:lnTo>
                  <a:lnTo>
                    <a:pt x="1787" y="2097"/>
                  </a:lnTo>
                  <a:lnTo>
                    <a:pt x="1847" y="2055"/>
                  </a:lnTo>
                  <a:lnTo>
                    <a:pt x="1904" y="2009"/>
                  </a:lnTo>
                  <a:lnTo>
                    <a:pt x="1958" y="1959"/>
                  </a:lnTo>
                  <a:lnTo>
                    <a:pt x="2008" y="1905"/>
                  </a:lnTo>
                  <a:lnTo>
                    <a:pt x="2054" y="1848"/>
                  </a:lnTo>
                  <a:lnTo>
                    <a:pt x="2095" y="1789"/>
                  </a:lnTo>
                  <a:lnTo>
                    <a:pt x="2132" y="1726"/>
                  </a:lnTo>
                  <a:lnTo>
                    <a:pt x="2164" y="1662"/>
                  </a:lnTo>
                  <a:lnTo>
                    <a:pt x="2192" y="1596"/>
                  </a:lnTo>
                  <a:lnTo>
                    <a:pt x="2214" y="1527"/>
                  </a:lnTo>
                  <a:lnTo>
                    <a:pt x="2233" y="1457"/>
                  </a:lnTo>
                  <a:lnTo>
                    <a:pt x="2245" y="1385"/>
                  </a:lnTo>
                  <a:lnTo>
                    <a:pt x="2253" y="1313"/>
                  </a:lnTo>
                  <a:lnTo>
                    <a:pt x="2255" y="1239"/>
                  </a:lnTo>
                  <a:lnTo>
                    <a:pt x="2253" y="1165"/>
                  </a:lnTo>
                  <a:lnTo>
                    <a:pt x="2245" y="1093"/>
                  </a:lnTo>
                  <a:lnTo>
                    <a:pt x="2233" y="1022"/>
                  </a:lnTo>
                  <a:lnTo>
                    <a:pt x="2214" y="952"/>
                  </a:lnTo>
                  <a:lnTo>
                    <a:pt x="2192" y="883"/>
                  </a:lnTo>
                  <a:lnTo>
                    <a:pt x="2164" y="816"/>
                  </a:lnTo>
                  <a:lnTo>
                    <a:pt x="2132" y="753"/>
                  </a:lnTo>
                  <a:lnTo>
                    <a:pt x="2095" y="690"/>
                  </a:lnTo>
                  <a:lnTo>
                    <a:pt x="2054" y="631"/>
                  </a:lnTo>
                  <a:lnTo>
                    <a:pt x="2008" y="574"/>
                  </a:lnTo>
                  <a:lnTo>
                    <a:pt x="1958" y="520"/>
                  </a:lnTo>
                  <a:lnTo>
                    <a:pt x="1904" y="469"/>
                  </a:lnTo>
                  <a:lnTo>
                    <a:pt x="1847" y="424"/>
                  </a:lnTo>
                  <a:lnTo>
                    <a:pt x="1787" y="382"/>
                  </a:lnTo>
                  <a:lnTo>
                    <a:pt x="1726" y="345"/>
                  </a:lnTo>
                  <a:lnTo>
                    <a:pt x="1661" y="313"/>
                  </a:lnTo>
                  <a:lnTo>
                    <a:pt x="1595" y="286"/>
                  </a:lnTo>
                  <a:lnTo>
                    <a:pt x="1527" y="263"/>
                  </a:lnTo>
                  <a:lnTo>
                    <a:pt x="1456" y="246"/>
                  </a:lnTo>
                  <a:lnTo>
                    <a:pt x="1385" y="232"/>
                  </a:lnTo>
                  <a:lnTo>
                    <a:pt x="1312" y="224"/>
                  </a:lnTo>
                  <a:lnTo>
                    <a:pt x="1239" y="222"/>
                  </a:lnTo>
                  <a:close/>
                  <a:moveTo>
                    <a:pt x="1239" y="0"/>
                  </a:moveTo>
                  <a:lnTo>
                    <a:pt x="1321" y="3"/>
                  </a:lnTo>
                  <a:lnTo>
                    <a:pt x="1403" y="10"/>
                  </a:lnTo>
                  <a:lnTo>
                    <a:pt x="1483" y="24"/>
                  </a:lnTo>
                  <a:lnTo>
                    <a:pt x="1561" y="42"/>
                  </a:lnTo>
                  <a:lnTo>
                    <a:pt x="1638" y="66"/>
                  </a:lnTo>
                  <a:lnTo>
                    <a:pt x="1713" y="94"/>
                  </a:lnTo>
                  <a:lnTo>
                    <a:pt x="1786" y="127"/>
                  </a:lnTo>
                  <a:lnTo>
                    <a:pt x="1857" y="165"/>
                  </a:lnTo>
                  <a:lnTo>
                    <a:pt x="1926" y="208"/>
                  </a:lnTo>
                  <a:lnTo>
                    <a:pt x="1992" y="255"/>
                  </a:lnTo>
                  <a:lnTo>
                    <a:pt x="2054" y="307"/>
                  </a:lnTo>
                  <a:lnTo>
                    <a:pt x="2115" y="364"/>
                  </a:lnTo>
                  <a:lnTo>
                    <a:pt x="2171" y="423"/>
                  </a:lnTo>
                  <a:lnTo>
                    <a:pt x="2223" y="487"/>
                  </a:lnTo>
                  <a:lnTo>
                    <a:pt x="2270" y="553"/>
                  </a:lnTo>
                  <a:lnTo>
                    <a:pt x="2313" y="621"/>
                  </a:lnTo>
                  <a:lnTo>
                    <a:pt x="2351" y="692"/>
                  </a:lnTo>
                  <a:lnTo>
                    <a:pt x="2384" y="765"/>
                  </a:lnTo>
                  <a:lnTo>
                    <a:pt x="2411" y="840"/>
                  </a:lnTo>
                  <a:lnTo>
                    <a:pt x="2435" y="917"/>
                  </a:lnTo>
                  <a:lnTo>
                    <a:pt x="2453" y="996"/>
                  </a:lnTo>
                  <a:lnTo>
                    <a:pt x="2467" y="1076"/>
                  </a:lnTo>
                  <a:lnTo>
                    <a:pt x="2475" y="1157"/>
                  </a:lnTo>
                  <a:lnTo>
                    <a:pt x="2477" y="1239"/>
                  </a:lnTo>
                  <a:lnTo>
                    <a:pt x="2475" y="1322"/>
                  </a:lnTo>
                  <a:lnTo>
                    <a:pt x="2467" y="1403"/>
                  </a:lnTo>
                  <a:lnTo>
                    <a:pt x="2453" y="1483"/>
                  </a:lnTo>
                  <a:lnTo>
                    <a:pt x="2435" y="1562"/>
                  </a:lnTo>
                  <a:lnTo>
                    <a:pt x="2411" y="1639"/>
                  </a:lnTo>
                  <a:lnTo>
                    <a:pt x="2384" y="1714"/>
                  </a:lnTo>
                  <a:lnTo>
                    <a:pt x="2351" y="1787"/>
                  </a:lnTo>
                  <a:lnTo>
                    <a:pt x="3254" y="2690"/>
                  </a:lnTo>
                  <a:lnTo>
                    <a:pt x="3285" y="2725"/>
                  </a:lnTo>
                  <a:lnTo>
                    <a:pt x="3310" y="2762"/>
                  </a:lnTo>
                  <a:lnTo>
                    <a:pt x="3332" y="2802"/>
                  </a:lnTo>
                  <a:lnTo>
                    <a:pt x="3348" y="2843"/>
                  </a:lnTo>
                  <a:lnTo>
                    <a:pt x="3361" y="2885"/>
                  </a:lnTo>
                  <a:lnTo>
                    <a:pt x="3368" y="2929"/>
                  </a:lnTo>
                  <a:lnTo>
                    <a:pt x="3370" y="2972"/>
                  </a:lnTo>
                  <a:lnTo>
                    <a:pt x="3368" y="3017"/>
                  </a:lnTo>
                  <a:lnTo>
                    <a:pt x="3361" y="3060"/>
                  </a:lnTo>
                  <a:lnTo>
                    <a:pt x="3348" y="3102"/>
                  </a:lnTo>
                  <a:lnTo>
                    <a:pt x="3332" y="3143"/>
                  </a:lnTo>
                  <a:lnTo>
                    <a:pt x="3310" y="3183"/>
                  </a:lnTo>
                  <a:lnTo>
                    <a:pt x="3285" y="3220"/>
                  </a:lnTo>
                  <a:lnTo>
                    <a:pt x="3254" y="3255"/>
                  </a:lnTo>
                  <a:lnTo>
                    <a:pt x="3220" y="3286"/>
                  </a:lnTo>
                  <a:lnTo>
                    <a:pt x="3183" y="3311"/>
                  </a:lnTo>
                  <a:lnTo>
                    <a:pt x="3144" y="3333"/>
                  </a:lnTo>
                  <a:lnTo>
                    <a:pt x="3103" y="3349"/>
                  </a:lnTo>
                  <a:lnTo>
                    <a:pt x="3061" y="3361"/>
                  </a:lnTo>
                  <a:lnTo>
                    <a:pt x="3017" y="3370"/>
                  </a:lnTo>
                  <a:lnTo>
                    <a:pt x="2972" y="3372"/>
                  </a:lnTo>
                  <a:lnTo>
                    <a:pt x="2925" y="3370"/>
                  </a:lnTo>
                  <a:lnTo>
                    <a:pt x="2881" y="3361"/>
                  </a:lnTo>
                  <a:lnTo>
                    <a:pt x="2839" y="3349"/>
                  </a:lnTo>
                  <a:lnTo>
                    <a:pt x="2798" y="3333"/>
                  </a:lnTo>
                  <a:lnTo>
                    <a:pt x="2759" y="3311"/>
                  </a:lnTo>
                  <a:lnTo>
                    <a:pt x="2723" y="3286"/>
                  </a:lnTo>
                  <a:lnTo>
                    <a:pt x="2689" y="3255"/>
                  </a:lnTo>
                  <a:lnTo>
                    <a:pt x="1786" y="2351"/>
                  </a:lnTo>
                  <a:lnTo>
                    <a:pt x="1713" y="2384"/>
                  </a:lnTo>
                  <a:lnTo>
                    <a:pt x="1638" y="2413"/>
                  </a:lnTo>
                  <a:lnTo>
                    <a:pt x="1561" y="2436"/>
                  </a:lnTo>
                  <a:lnTo>
                    <a:pt x="1483" y="2455"/>
                  </a:lnTo>
                  <a:lnTo>
                    <a:pt x="1403" y="2467"/>
                  </a:lnTo>
                  <a:lnTo>
                    <a:pt x="1321" y="2475"/>
                  </a:lnTo>
                  <a:lnTo>
                    <a:pt x="1239" y="2479"/>
                  </a:lnTo>
                  <a:lnTo>
                    <a:pt x="1156" y="2475"/>
                  </a:lnTo>
                  <a:lnTo>
                    <a:pt x="1075" y="2467"/>
                  </a:lnTo>
                  <a:lnTo>
                    <a:pt x="995" y="2455"/>
                  </a:lnTo>
                  <a:lnTo>
                    <a:pt x="916" y="2436"/>
                  </a:lnTo>
                  <a:lnTo>
                    <a:pt x="839" y="2413"/>
                  </a:lnTo>
                  <a:lnTo>
                    <a:pt x="764" y="2385"/>
                  </a:lnTo>
                  <a:lnTo>
                    <a:pt x="692" y="2351"/>
                  </a:lnTo>
                  <a:lnTo>
                    <a:pt x="621" y="2313"/>
                  </a:lnTo>
                  <a:lnTo>
                    <a:pt x="552" y="2271"/>
                  </a:lnTo>
                  <a:lnTo>
                    <a:pt x="486" y="2224"/>
                  </a:lnTo>
                  <a:lnTo>
                    <a:pt x="423" y="2172"/>
                  </a:lnTo>
                  <a:lnTo>
                    <a:pt x="363" y="2115"/>
                  </a:lnTo>
                  <a:lnTo>
                    <a:pt x="307" y="2056"/>
                  </a:lnTo>
                  <a:lnTo>
                    <a:pt x="255" y="1992"/>
                  </a:lnTo>
                  <a:lnTo>
                    <a:pt x="208" y="1926"/>
                  </a:lnTo>
                  <a:lnTo>
                    <a:pt x="165" y="1857"/>
                  </a:lnTo>
                  <a:lnTo>
                    <a:pt x="127" y="1787"/>
                  </a:lnTo>
                  <a:lnTo>
                    <a:pt x="94" y="1714"/>
                  </a:lnTo>
                  <a:lnTo>
                    <a:pt x="66" y="1639"/>
                  </a:lnTo>
                  <a:lnTo>
                    <a:pt x="42" y="1562"/>
                  </a:lnTo>
                  <a:lnTo>
                    <a:pt x="25" y="1483"/>
                  </a:lnTo>
                  <a:lnTo>
                    <a:pt x="11" y="1403"/>
                  </a:lnTo>
                  <a:lnTo>
                    <a:pt x="3" y="1322"/>
                  </a:lnTo>
                  <a:lnTo>
                    <a:pt x="0" y="1239"/>
                  </a:lnTo>
                  <a:lnTo>
                    <a:pt x="3" y="1157"/>
                  </a:lnTo>
                  <a:lnTo>
                    <a:pt x="11" y="1076"/>
                  </a:lnTo>
                  <a:lnTo>
                    <a:pt x="25" y="996"/>
                  </a:lnTo>
                  <a:lnTo>
                    <a:pt x="42" y="917"/>
                  </a:lnTo>
                  <a:lnTo>
                    <a:pt x="66" y="840"/>
                  </a:lnTo>
                  <a:lnTo>
                    <a:pt x="94" y="765"/>
                  </a:lnTo>
                  <a:lnTo>
                    <a:pt x="127" y="692"/>
                  </a:lnTo>
                  <a:lnTo>
                    <a:pt x="165" y="620"/>
                  </a:lnTo>
                  <a:lnTo>
                    <a:pt x="208" y="553"/>
                  </a:lnTo>
                  <a:lnTo>
                    <a:pt x="255" y="487"/>
                  </a:lnTo>
                  <a:lnTo>
                    <a:pt x="307" y="423"/>
                  </a:lnTo>
                  <a:lnTo>
                    <a:pt x="363" y="364"/>
                  </a:lnTo>
                  <a:lnTo>
                    <a:pt x="423" y="307"/>
                  </a:lnTo>
                  <a:lnTo>
                    <a:pt x="486" y="255"/>
                  </a:lnTo>
                  <a:lnTo>
                    <a:pt x="552" y="208"/>
                  </a:lnTo>
                  <a:lnTo>
                    <a:pt x="621" y="165"/>
                  </a:lnTo>
                  <a:lnTo>
                    <a:pt x="692" y="127"/>
                  </a:lnTo>
                  <a:lnTo>
                    <a:pt x="764" y="94"/>
                  </a:lnTo>
                  <a:lnTo>
                    <a:pt x="839" y="66"/>
                  </a:lnTo>
                  <a:lnTo>
                    <a:pt x="916" y="42"/>
                  </a:lnTo>
                  <a:lnTo>
                    <a:pt x="995" y="24"/>
                  </a:lnTo>
                  <a:lnTo>
                    <a:pt x="1075" y="10"/>
                  </a:lnTo>
                  <a:lnTo>
                    <a:pt x="1156" y="3"/>
                  </a:lnTo>
                  <a:lnTo>
                    <a:pt x="12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7" name="Group 121"/>
          <p:cNvGrpSpPr>
            <a:grpSpLocks noChangeAspect="1"/>
          </p:cNvGrpSpPr>
          <p:nvPr/>
        </p:nvGrpSpPr>
        <p:grpSpPr bwMode="auto">
          <a:xfrm>
            <a:off x="2777403" y="691244"/>
            <a:ext cx="339968" cy="248155"/>
            <a:chOff x="2040" y="2166"/>
            <a:chExt cx="1433" cy="1046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10" name="Freeform 123"/>
            <p:cNvSpPr>
              <a:spLocks noEditPoints="1"/>
            </p:cNvSpPr>
            <p:nvPr/>
          </p:nvSpPr>
          <p:spPr bwMode="auto">
            <a:xfrm>
              <a:off x="2647" y="2324"/>
              <a:ext cx="219" cy="463"/>
            </a:xfrm>
            <a:custGeom>
              <a:avLst/>
              <a:gdLst>
                <a:gd name="T0" fmla="*/ 434 w 657"/>
                <a:gd name="T1" fmla="*/ 1085 h 1391"/>
                <a:gd name="T2" fmla="*/ 491 w 657"/>
                <a:gd name="T3" fmla="*/ 1011 h 1391"/>
                <a:gd name="T4" fmla="*/ 500 w 657"/>
                <a:gd name="T5" fmla="*/ 913 h 1391"/>
                <a:gd name="T6" fmla="*/ 457 w 657"/>
                <a:gd name="T7" fmla="*/ 829 h 1391"/>
                <a:gd name="T8" fmla="*/ 252 w 657"/>
                <a:gd name="T9" fmla="*/ 288 h 1391"/>
                <a:gd name="T10" fmla="*/ 182 w 657"/>
                <a:gd name="T11" fmla="*/ 351 h 1391"/>
                <a:gd name="T12" fmla="*/ 155 w 657"/>
                <a:gd name="T13" fmla="*/ 444 h 1391"/>
                <a:gd name="T14" fmla="*/ 182 w 657"/>
                <a:gd name="T15" fmla="*/ 537 h 1391"/>
                <a:gd name="T16" fmla="*/ 252 w 657"/>
                <a:gd name="T17" fmla="*/ 599 h 1391"/>
                <a:gd name="T18" fmla="*/ 354 w 657"/>
                <a:gd name="T19" fmla="*/ 4 h 1391"/>
                <a:gd name="T20" fmla="*/ 402 w 657"/>
                <a:gd name="T21" fmla="*/ 52 h 1391"/>
                <a:gd name="T22" fmla="*/ 453 w 657"/>
                <a:gd name="T23" fmla="*/ 140 h 1391"/>
                <a:gd name="T24" fmla="*/ 571 w 657"/>
                <a:gd name="T25" fmla="*/ 222 h 1391"/>
                <a:gd name="T26" fmla="*/ 642 w 657"/>
                <a:gd name="T27" fmla="*/ 346 h 1391"/>
                <a:gd name="T28" fmla="*/ 653 w 657"/>
                <a:gd name="T29" fmla="*/ 469 h 1391"/>
                <a:gd name="T30" fmla="*/ 605 w 657"/>
                <a:gd name="T31" fmla="*/ 517 h 1391"/>
                <a:gd name="T32" fmla="*/ 534 w 657"/>
                <a:gd name="T33" fmla="*/ 506 h 1391"/>
                <a:gd name="T34" fmla="*/ 503 w 657"/>
                <a:gd name="T35" fmla="*/ 444 h 1391"/>
                <a:gd name="T36" fmla="*/ 475 w 657"/>
                <a:gd name="T37" fmla="*/ 351 h 1391"/>
                <a:gd name="T38" fmla="*/ 406 w 657"/>
                <a:gd name="T39" fmla="*/ 288 h 1391"/>
                <a:gd name="T40" fmla="*/ 496 w 657"/>
                <a:gd name="T41" fmla="*/ 663 h 1391"/>
                <a:gd name="T42" fmla="*/ 599 w 657"/>
                <a:gd name="T43" fmla="*/ 761 h 1391"/>
                <a:gd name="T44" fmla="*/ 653 w 657"/>
                <a:gd name="T45" fmla="*/ 896 h 1391"/>
                <a:gd name="T46" fmla="*/ 642 w 657"/>
                <a:gd name="T47" fmla="*/ 1045 h 1391"/>
                <a:gd name="T48" fmla="*/ 571 w 657"/>
                <a:gd name="T49" fmla="*/ 1169 h 1391"/>
                <a:gd name="T50" fmla="*/ 453 w 657"/>
                <a:gd name="T51" fmla="*/ 1251 h 1391"/>
                <a:gd name="T52" fmla="*/ 402 w 657"/>
                <a:gd name="T53" fmla="*/ 1338 h 1391"/>
                <a:gd name="T54" fmla="*/ 354 w 657"/>
                <a:gd name="T55" fmla="*/ 1387 h 1391"/>
                <a:gd name="T56" fmla="*/ 283 w 657"/>
                <a:gd name="T57" fmla="*/ 1376 h 1391"/>
                <a:gd name="T58" fmla="*/ 252 w 657"/>
                <a:gd name="T59" fmla="*/ 1314 h 1391"/>
                <a:gd name="T60" fmla="*/ 162 w 657"/>
                <a:gd name="T61" fmla="*/ 1229 h 1391"/>
                <a:gd name="T62" fmla="*/ 58 w 657"/>
                <a:gd name="T63" fmla="*/ 1132 h 1391"/>
                <a:gd name="T64" fmla="*/ 4 w 657"/>
                <a:gd name="T65" fmla="*/ 998 h 1391"/>
                <a:gd name="T66" fmla="*/ 16 w 657"/>
                <a:gd name="T67" fmla="*/ 901 h 1391"/>
                <a:gd name="T68" fmla="*/ 78 w 657"/>
                <a:gd name="T69" fmla="*/ 870 h 1391"/>
                <a:gd name="T70" fmla="*/ 140 w 657"/>
                <a:gd name="T71" fmla="*/ 901 h 1391"/>
                <a:gd name="T72" fmla="*/ 158 w 657"/>
                <a:gd name="T73" fmla="*/ 979 h 1391"/>
                <a:gd name="T74" fmla="*/ 201 w 657"/>
                <a:gd name="T75" fmla="*/ 1064 h 1391"/>
                <a:gd name="T76" fmla="*/ 252 w 657"/>
                <a:gd name="T77" fmla="*/ 764 h 1391"/>
                <a:gd name="T78" fmla="*/ 123 w 657"/>
                <a:gd name="T79" fmla="*/ 700 h 1391"/>
                <a:gd name="T80" fmla="*/ 34 w 657"/>
                <a:gd name="T81" fmla="*/ 587 h 1391"/>
                <a:gd name="T82" fmla="*/ 0 w 657"/>
                <a:gd name="T83" fmla="*/ 444 h 1391"/>
                <a:gd name="T84" fmla="*/ 34 w 657"/>
                <a:gd name="T85" fmla="*/ 300 h 1391"/>
                <a:gd name="T86" fmla="*/ 123 w 657"/>
                <a:gd name="T87" fmla="*/ 189 h 1391"/>
                <a:gd name="T88" fmla="*/ 252 w 657"/>
                <a:gd name="T89" fmla="*/ 125 h 1391"/>
                <a:gd name="T90" fmla="*/ 266 w 657"/>
                <a:gd name="T91" fmla="*/ 31 h 1391"/>
                <a:gd name="T92" fmla="*/ 329 w 657"/>
                <a:gd name="T93" fmla="*/ 0 h 1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57" h="1391">
                  <a:moveTo>
                    <a:pt x="406" y="791"/>
                  </a:moveTo>
                  <a:lnTo>
                    <a:pt x="406" y="1102"/>
                  </a:lnTo>
                  <a:lnTo>
                    <a:pt x="434" y="1085"/>
                  </a:lnTo>
                  <a:lnTo>
                    <a:pt x="457" y="1064"/>
                  </a:lnTo>
                  <a:lnTo>
                    <a:pt x="475" y="1039"/>
                  </a:lnTo>
                  <a:lnTo>
                    <a:pt x="491" y="1011"/>
                  </a:lnTo>
                  <a:lnTo>
                    <a:pt x="500" y="979"/>
                  </a:lnTo>
                  <a:lnTo>
                    <a:pt x="503" y="947"/>
                  </a:lnTo>
                  <a:lnTo>
                    <a:pt x="500" y="913"/>
                  </a:lnTo>
                  <a:lnTo>
                    <a:pt x="491" y="883"/>
                  </a:lnTo>
                  <a:lnTo>
                    <a:pt x="475" y="854"/>
                  </a:lnTo>
                  <a:lnTo>
                    <a:pt x="457" y="829"/>
                  </a:lnTo>
                  <a:lnTo>
                    <a:pt x="434" y="808"/>
                  </a:lnTo>
                  <a:lnTo>
                    <a:pt x="406" y="791"/>
                  </a:lnTo>
                  <a:close/>
                  <a:moveTo>
                    <a:pt x="252" y="288"/>
                  </a:moveTo>
                  <a:lnTo>
                    <a:pt x="225" y="305"/>
                  </a:lnTo>
                  <a:lnTo>
                    <a:pt x="201" y="326"/>
                  </a:lnTo>
                  <a:lnTo>
                    <a:pt x="182" y="351"/>
                  </a:lnTo>
                  <a:lnTo>
                    <a:pt x="167" y="380"/>
                  </a:lnTo>
                  <a:lnTo>
                    <a:pt x="158" y="411"/>
                  </a:lnTo>
                  <a:lnTo>
                    <a:pt x="155" y="444"/>
                  </a:lnTo>
                  <a:lnTo>
                    <a:pt x="158" y="478"/>
                  </a:lnTo>
                  <a:lnTo>
                    <a:pt x="167" y="508"/>
                  </a:lnTo>
                  <a:lnTo>
                    <a:pt x="182" y="537"/>
                  </a:lnTo>
                  <a:lnTo>
                    <a:pt x="201" y="561"/>
                  </a:lnTo>
                  <a:lnTo>
                    <a:pt x="225" y="584"/>
                  </a:lnTo>
                  <a:lnTo>
                    <a:pt x="252" y="599"/>
                  </a:lnTo>
                  <a:lnTo>
                    <a:pt x="252" y="288"/>
                  </a:lnTo>
                  <a:close/>
                  <a:moveTo>
                    <a:pt x="329" y="0"/>
                  </a:moveTo>
                  <a:lnTo>
                    <a:pt x="354" y="4"/>
                  </a:lnTo>
                  <a:lnTo>
                    <a:pt x="375" y="14"/>
                  </a:lnTo>
                  <a:lnTo>
                    <a:pt x="392" y="31"/>
                  </a:lnTo>
                  <a:lnTo>
                    <a:pt x="402" y="52"/>
                  </a:lnTo>
                  <a:lnTo>
                    <a:pt x="406" y="77"/>
                  </a:lnTo>
                  <a:lnTo>
                    <a:pt x="406" y="125"/>
                  </a:lnTo>
                  <a:lnTo>
                    <a:pt x="453" y="140"/>
                  </a:lnTo>
                  <a:lnTo>
                    <a:pt x="496" y="162"/>
                  </a:lnTo>
                  <a:lnTo>
                    <a:pt x="535" y="189"/>
                  </a:lnTo>
                  <a:lnTo>
                    <a:pt x="571" y="222"/>
                  </a:lnTo>
                  <a:lnTo>
                    <a:pt x="599" y="258"/>
                  </a:lnTo>
                  <a:lnTo>
                    <a:pt x="624" y="300"/>
                  </a:lnTo>
                  <a:lnTo>
                    <a:pt x="642" y="346"/>
                  </a:lnTo>
                  <a:lnTo>
                    <a:pt x="653" y="394"/>
                  </a:lnTo>
                  <a:lnTo>
                    <a:pt x="657" y="444"/>
                  </a:lnTo>
                  <a:lnTo>
                    <a:pt x="653" y="469"/>
                  </a:lnTo>
                  <a:lnTo>
                    <a:pt x="642" y="490"/>
                  </a:lnTo>
                  <a:lnTo>
                    <a:pt x="625" y="506"/>
                  </a:lnTo>
                  <a:lnTo>
                    <a:pt x="605" y="517"/>
                  </a:lnTo>
                  <a:lnTo>
                    <a:pt x="580" y="521"/>
                  </a:lnTo>
                  <a:lnTo>
                    <a:pt x="555" y="517"/>
                  </a:lnTo>
                  <a:lnTo>
                    <a:pt x="534" y="506"/>
                  </a:lnTo>
                  <a:lnTo>
                    <a:pt x="517" y="490"/>
                  </a:lnTo>
                  <a:lnTo>
                    <a:pt x="507" y="469"/>
                  </a:lnTo>
                  <a:lnTo>
                    <a:pt x="503" y="444"/>
                  </a:lnTo>
                  <a:lnTo>
                    <a:pt x="500" y="411"/>
                  </a:lnTo>
                  <a:lnTo>
                    <a:pt x="491" y="380"/>
                  </a:lnTo>
                  <a:lnTo>
                    <a:pt x="475" y="351"/>
                  </a:lnTo>
                  <a:lnTo>
                    <a:pt x="457" y="326"/>
                  </a:lnTo>
                  <a:lnTo>
                    <a:pt x="434" y="305"/>
                  </a:lnTo>
                  <a:lnTo>
                    <a:pt x="406" y="288"/>
                  </a:lnTo>
                  <a:lnTo>
                    <a:pt x="406" y="628"/>
                  </a:lnTo>
                  <a:lnTo>
                    <a:pt x="453" y="642"/>
                  </a:lnTo>
                  <a:lnTo>
                    <a:pt x="496" y="663"/>
                  </a:lnTo>
                  <a:lnTo>
                    <a:pt x="535" y="691"/>
                  </a:lnTo>
                  <a:lnTo>
                    <a:pt x="571" y="723"/>
                  </a:lnTo>
                  <a:lnTo>
                    <a:pt x="599" y="761"/>
                  </a:lnTo>
                  <a:lnTo>
                    <a:pt x="624" y="803"/>
                  </a:lnTo>
                  <a:lnTo>
                    <a:pt x="642" y="847"/>
                  </a:lnTo>
                  <a:lnTo>
                    <a:pt x="653" y="896"/>
                  </a:lnTo>
                  <a:lnTo>
                    <a:pt x="657" y="947"/>
                  </a:lnTo>
                  <a:lnTo>
                    <a:pt x="653" y="998"/>
                  </a:lnTo>
                  <a:lnTo>
                    <a:pt x="642" y="1045"/>
                  </a:lnTo>
                  <a:lnTo>
                    <a:pt x="624" y="1090"/>
                  </a:lnTo>
                  <a:lnTo>
                    <a:pt x="599" y="1132"/>
                  </a:lnTo>
                  <a:lnTo>
                    <a:pt x="571" y="1169"/>
                  </a:lnTo>
                  <a:lnTo>
                    <a:pt x="535" y="1201"/>
                  </a:lnTo>
                  <a:lnTo>
                    <a:pt x="496" y="1229"/>
                  </a:lnTo>
                  <a:lnTo>
                    <a:pt x="453" y="1251"/>
                  </a:lnTo>
                  <a:lnTo>
                    <a:pt x="406" y="1265"/>
                  </a:lnTo>
                  <a:lnTo>
                    <a:pt x="406" y="1314"/>
                  </a:lnTo>
                  <a:lnTo>
                    <a:pt x="402" y="1338"/>
                  </a:lnTo>
                  <a:lnTo>
                    <a:pt x="392" y="1359"/>
                  </a:lnTo>
                  <a:lnTo>
                    <a:pt x="375" y="1376"/>
                  </a:lnTo>
                  <a:lnTo>
                    <a:pt x="354" y="1387"/>
                  </a:lnTo>
                  <a:lnTo>
                    <a:pt x="329" y="1391"/>
                  </a:lnTo>
                  <a:lnTo>
                    <a:pt x="304" y="1387"/>
                  </a:lnTo>
                  <a:lnTo>
                    <a:pt x="283" y="1376"/>
                  </a:lnTo>
                  <a:lnTo>
                    <a:pt x="266" y="1359"/>
                  </a:lnTo>
                  <a:lnTo>
                    <a:pt x="256" y="1338"/>
                  </a:lnTo>
                  <a:lnTo>
                    <a:pt x="252" y="1314"/>
                  </a:lnTo>
                  <a:lnTo>
                    <a:pt x="252" y="1265"/>
                  </a:lnTo>
                  <a:lnTo>
                    <a:pt x="205" y="1251"/>
                  </a:lnTo>
                  <a:lnTo>
                    <a:pt x="162" y="1229"/>
                  </a:lnTo>
                  <a:lnTo>
                    <a:pt x="123" y="1201"/>
                  </a:lnTo>
                  <a:lnTo>
                    <a:pt x="88" y="1169"/>
                  </a:lnTo>
                  <a:lnTo>
                    <a:pt x="58" y="1132"/>
                  </a:lnTo>
                  <a:lnTo>
                    <a:pt x="34" y="1090"/>
                  </a:lnTo>
                  <a:lnTo>
                    <a:pt x="16" y="1045"/>
                  </a:lnTo>
                  <a:lnTo>
                    <a:pt x="4" y="998"/>
                  </a:lnTo>
                  <a:lnTo>
                    <a:pt x="0" y="947"/>
                  </a:lnTo>
                  <a:lnTo>
                    <a:pt x="4" y="922"/>
                  </a:lnTo>
                  <a:lnTo>
                    <a:pt x="16" y="901"/>
                  </a:lnTo>
                  <a:lnTo>
                    <a:pt x="33" y="884"/>
                  </a:lnTo>
                  <a:lnTo>
                    <a:pt x="54" y="873"/>
                  </a:lnTo>
                  <a:lnTo>
                    <a:pt x="78" y="870"/>
                  </a:lnTo>
                  <a:lnTo>
                    <a:pt x="102" y="873"/>
                  </a:lnTo>
                  <a:lnTo>
                    <a:pt x="124" y="884"/>
                  </a:lnTo>
                  <a:lnTo>
                    <a:pt x="140" y="901"/>
                  </a:lnTo>
                  <a:lnTo>
                    <a:pt x="152" y="922"/>
                  </a:lnTo>
                  <a:lnTo>
                    <a:pt x="155" y="947"/>
                  </a:lnTo>
                  <a:lnTo>
                    <a:pt x="158" y="979"/>
                  </a:lnTo>
                  <a:lnTo>
                    <a:pt x="167" y="1011"/>
                  </a:lnTo>
                  <a:lnTo>
                    <a:pt x="182" y="1039"/>
                  </a:lnTo>
                  <a:lnTo>
                    <a:pt x="201" y="1064"/>
                  </a:lnTo>
                  <a:lnTo>
                    <a:pt x="225" y="1085"/>
                  </a:lnTo>
                  <a:lnTo>
                    <a:pt x="252" y="1102"/>
                  </a:lnTo>
                  <a:lnTo>
                    <a:pt x="252" y="764"/>
                  </a:lnTo>
                  <a:lnTo>
                    <a:pt x="205" y="748"/>
                  </a:lnTo>
                  <a:lnTo>
                    <a:pt x="162" y="727"/>
                  </a:lnTo>
                  <a:lnTo>
                    <a:pt x="123" y="700"/>
                  </a:lnTo>
                  <a:lnTo>
                    <a:pt x="88" y="667"/>
                  </a:lnTo>
                  <a:lnTo>
                    <a:pt x="58" y="629"/>
                  </a:lnTo>
                  <a:lnTo>
                    <a:pt x="34" y="587"/>
                  </a:lnTo>
                  <a:lnTo>
                    <a:pt x="16" y="543"/>
                  </a:lnTo>
                  <a:lnTo>
                    <a:pt x="4" y="495"/>
                  </a:lnTo>
                  <a:lnTo>
                    <a:pt x="0" y="444"/>
                  </a:lnTo>
                  <a:lnTo>
                    <a:pt x="4" y="394"/>
                  </a:lnTo>
                  <a:lnTo>
                    <a:pt x="16" y="346"/>
                  </a:lnTo>
                  <a:lnTo>
                    <a:pt x="34" y="300"/>
                  </a:lnTo>
                  <a:lnTo>
                    <a:pt x="58" y="258"/>
                  </a:lnTo>
                  <a:lnTo>
                    <a:pt x="88" y="222"/>
                  </a:lnTo>
                  <a:lnTo>
                    <a:pt x="123" y="189"/>
                  </a:lnTo>
                  <a:lnTo>
                    <a:pt x="162" y="162"/>
                  </a:lnTo>
                  <a:lnTo>
                    <a:pt x="205" y="140"/>
                  </a:lnTo>
                  <a:lnTo>
                    <a:pt x="252" y="125"/>
                  </a:lnTo>
                  <a:lnTo>
                    <a:pt x="252" y="77"/>
                  </a:lnTo>
                  <a:lnTo>
                    <a:pt x="256" y="52"/>
                  </a:lnTo>
                  <a:lnTo>
                    <a:pt x="266" y="31"/>
                  </a:lnTo>
                  <a:lnTo>
                    <a:pt x="283" y="14"/>
                  </a:lnTo>
                  <a:lnTo>
                    <a:pt x="304" y="4"/>
                  </a:lnTo>
                  <a:lnTo>
                    <a:pt x="3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" name="Freeform 124"/>
            <p:cNvSpPr>
              <a:spLocks noEditPoints="1"/>
            </p:cNvSpPr>
            <p:nvPr/>
          </p:nvSpPr>
          <p:spPr bwMode="auto">
            <a:xfrm>
              <a:off x="2258" y="2324"/>
              <a:ext cx="219" cy="463"/>
            </a:xfrm>
            <a:custGeom>
              <a:avLst/>
              <a:gdLst>
                <a:gd name="T0" fmla="*/ 434 w 657"/>
                <a:gd name="T1" fmla="*/ 1085 h 1391"/>
                <a:gd name="T2" fmla="*/ 491 w 657"/>
                <a:gd name="T3" fmla="*/ 1011 h 1391"/>
                <a:gd name="T4" fmla="*/ 500 w 657"/>
                <a:gd name="T5" fmla="*/ 913 h 1391"/>
                <a:gd name="T6" fmla="*/ 457 w 657"/>
                <a:gd name="T7" fmla="*/ 829 h 1391"/>
                <a:gd name="T8" fmla="*/ 252 w 657"/>
                <a:gd name="T9" fmla="*/ 288 h 1391"/>
                <a:gd name="T10" fmla="*/ 182 w 657"/>
                <a:gd name="T11" fmla="*/ 351 h 1391"/>
                <a:gd name="T12" fmla="*/ 156 w 657"/>
                <a:gd name="T13" fmla="*/ 444 h 1391"/>
                <a:gd name="T14" fmla="*/ 182 w 657"/>
                <a:gd name="T15" fmla="*/ 537 h 1391"/>
                <a:gd name="T16" fmla="*/ 252 w 657"/>
                <a:gd name="T17" fmla="*/ 599 h 1391"/>
                <a:gd name="T18" fmla="*/ 354 w 657"/>
                <a:gd name="T19" fmla="*/ 4 h 1391"/>
                <a:gd name="T20" fmla="*/ 402 w 657"/>
                <a:gd name="T21" fmla="*/ 52 h 1391"/>
                <a:gd name="T22" fmla="*/ 453 w 657"/>
                <a:gd name="T23" fmla="*/ 140 h 1391"/>
                <a:gd name="T24" fmla="*/ 571 w 657"/>
                <a:gd name="T25" fmla="*/ 222 h 1391"/>
                <a:gd name="T26" fmla="*/ 643 w 657"/>
                <a:gd name="T27" fmla="*/ 346 h 1391"/>
                <a:gd name="T28" fmla="*/ 653 w 657"/>
                <a:gd name="T29" fmla="*/ 469 h 1391"/>
                <a:gd name="T30" fmla="*/ 605 w 657"/>
                <a:gd name="T31" fmla="*/ 517 h 1391"/>
                <a:gd name="T32" fmla="*/ 534 w 657"/>
                <a:gd name="T33" fmla="*/ 506 h 1391"/>
                <a:gd name="T34" fmla="*/ 503 w 657"/>
                <a:gd name="T35" fmla="*/ 444 h 1391"/>
                <a:gd name="T36" fmla="*/ 477 w 657"/>
                <a:gd name="T37" fmla="*/ 351 h 1391"/>
                <a:gd name="T38" fmla="*/ 406 w 657"/>
                <a:gd name="T39" fmla="*/ 288 h 1391"/>
                <a:gd name="T40" fmla="*/ 496 w 657"/>
                <a:gd name="T41" fmla="*/ 663 h 1391"/>
                <a:gd name="T42" fmla="*/ 600 w 657"/>
                <a:gd name="T43" fmla="*/ 761 h 1391"/>
                <a:gd name="T44" fmla="*/ 653 w 657"/>
                <a:gd name="T45" fmla="*/ 896 h 1391"/>
                <a:gd name="T46" fmla="*/ 643 w 657"/>
                <a:gd name="T47" fmla="*/ 1045 h 1391"/>
                <a:gd name="T48" fmla="*/ 571 w 657"/>
                <a:gd name="T49" fmla="*/ 1169 h 1391"/>
                <a:gd name="T50" fmla="*/ 453 w 657"/>
                <a:gd name="T51" fmla="*/ 1251 h 1391"/>
                <a:gd name="T52" fmla="*/ 402 w 657"/>
                <a:gd name="T53" fmla="*/ 1338 h 1391"/>
                <a:gd name="T54" fmla="*/ 354 w 657"/>
                <a:gd name="T55" fmla="*/ 1387 h 1391"/>
                <a:gd name="T56" fmla="*/ 284 w 657"/>
                <a:gd name="T57" fmla="*/ 1376 h 1391"/>
                <a:gd name="T58" fmla="*/ 252 w 657"/>
                <a:gd name="T59" fmla="*/ 1314 h 1391"/>
                <a:gd name="T60" fmla="*/ 162 w 657"/>
                <a:gd name="T61" fmla="*/ 1229 h 1391"/>
                <a:gd name="T62" fmla="*/ 58 w 657"/>
                <a:gd name="T63" fmla="*/ 1132 h 1391"/>
                <a:gd name="T64" fmla="*/ 4 w 657"/>
                <a:gd name="T65" fmla="*/ 998 h 1391"/>
                <a:gd name="T66" fmla="*/ 16 w 657"/>
                <a:gd name="T67" fmla="*/ 901 h 1391"/>
                <a:gd name="T68" fmla="*/ 79 w 657"/>
                <a:gd name="T69" fmla="*/ 870 h 1391"/>
                <a:gd name="T70" fmla="*/ 140 w 657"/>
                <a:gd name="T71" fmla="*/ 901 h 1391"/>
                <a:gd name="T72" fmla="*/ 158 w 657"/>
                <a:gd name="T73" fmla="*/ 979 h 1391"/>
                <a:gd name="T74" fmla="*/ 201 w 657"/>
                <a:gd name="T75" fmla="*/ 1064 h 1391"/>
                <a:gd name="T76" fmla="*/ 252 w 657"/>
                <a:gd name="T77" fmla="*/ 764 h 1391"/>
                <a:gd name="T78" fmla="*/ 123 w 657"/>
                <a:gd name="T79" fmla="*/ 700 h 1391"/>
                <a:gd name="T80" fmla="*/ 34 w 657"/>
                <a:gd name="T81" fmla="*/ 587 h 1391"/>
                <a:gd name="T82" fmla="*/ 0 w 657"/>
                <a:gd name="T83" fmla="*/ 444 h 1391"/>
                <a:gd name="T84" fmla="*/ 34 w 657"/>
                <a:gd name="T85" fmla="*/ 300 h 1391"/>
                <a:gd name="T86" fmla="*/ 123 w 657"/>
                <a:gd name="T87" fmla="*/ 189 h 1391"/>
                <a:gd name="T88" fmla="*/ 252 w 657"/>
                <a:gd name="T89" fmla="*/ 125 h 1391"/>
                <a:gd name="T90" fmla="*/ 267 w 657"/>
                <a:gd name="T91" fmla="*/ 31 h 1391"/>
                <a:gd name="T92" fmla="*/ 329 w 657"/>
                <a:gd name="T93" fmla="*/ 0 h 1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57" h="1391">
                  <a:moveTo>
                    <a:pt x="406" y="791"/>
                  </a:moveTo>
                  <a:lnTo>
                    <a:pt x="406" y="1102"/>
                  </a:lnTo>
                  <a:lnTo>
                    <a:pt x="434" y="1085"/>
                  </a:lnTo>
                  <a:lnTo>
                    <a:pt x="457" y="1064"/>
                  </a:lnTo>
                  <a:lnTo>
                    <a:pt x="477" y="1039"/>
                  </a:lnTo>
                  <a:lnTo>
                    <a:pt x="491" y="1011"/>
                  </a:lnTo>
                  <a:lnTo>
                    <a:pt x="500" y="979"/>
                  </a:lnTo>
                  <a:lnTo>
                    <a:pt x="503" y="947"/>
                  </a:lnTo>
                  <a:lnTo>
                    <a:pt x="500" y="913"/>
                  </a:lnTo>
                  <a:lnTo>
                    <a:pt x="491" y="883"/>
                  </a:lnTo>
                  <a:lnTo>
                    <a:pt x="477" y="854"/>
                  </a:lnTo>
                  <a:lnTo>
                    <a:pt x="457" y="829"/>
                  </a:lnTo>
                  <a:lnTo>
                    <a:pt x="434" y="808"/>
                  </a:lnTo>
                  <a:lnTo>
                    <a:pt x="406" y="791"/>
                  </a:lnTo>
                  <a:close/>
                  <a:moveTo>
                    <a:pt x="252" y="288"/>
                  </a:moveTo>
                  <a:lnTo>
                    <a:pt x="225" y="305"/>
                  </a:lnTo>
                  <a:lnTo>
                    <a:pt x="201" y="326"/>
                  </a:lnTo>
                  <a:lnTo>
                    <a:pt x="182" y="351"/>
                  </a:lnTo>
                  <a:lnTo>
                    <a:pt x="167" y="380"/>
                  </a:lnTo>
                  <a:lnTo>
                    <a:pt x="158" y="411"/>
                  </a:lnTo>
                  <a:lnTo>
                    <a:pt x="156" y="444"/>
                  </a:lnTo>
                  <a:lnTo>
                    <a:pt x="158" y="478"/>
                  </a:lnTo>
                  <a:lnTo>
                    <a:pt x="167" y="508"/>
                  </a:lnTo>
                  <a:lnTo>
                    <a:pt x="182" y="537"/>
                  </a:lnTo>
                  <a:lnTo>
                    <a:pt x="201" y="561"/>
                  </a:lnTo>
                  <a:lnTo>
                    <a:pt x="225" y="584"/>
                  </a:lnTo>
                  <a:lnTo>
                    <a:pt x="252" y="599"/>
                  </a:lnTo>
                  <a:lnTo>
                    <a:pt x="252" y="288"/>
                  </a:lnTo>
                  <a:close/>
                  <a:moveTo>
                    <a:pt x="329" y="0"/>
                  </a:moveTo>
                  <a:lnTo>
                    <a:pt x="354" y="4"/>
                  </a:lnTo>
                  <a:lnTo>
                    <a:pt x="375" y="14"/>
                  </a:lnTo>
                  <a:lnTo>
                    <a:pt x="392" y="31"/>
                  </a:lnTo>
                  <a:lnTo>
                    <a:pt x="402" y="52"/>
                  </a:lnTo>
                  <a:lnTo>
                    <a:pt x="406" y="77"/>
                  </a:lnTo>
                  <a:lnTo>
                    <a:pt x="406" y="125"/>
                  </a:lnTo>
                  <a:lnTo>
                    <a:pt x="453" y="140"/>
                  </a:lnTo>
                  <a:lnTo>
                    <a:pt x="496" y="162"/>
                  </a:lnTo>
                  <a:lnTo>
                    <a:pt x="536" y="189"/>
                  </a:lnTo>
                  <a:lnTo>
                    <a:pt x="571" y="222"/>
                  </a:lnTo>
                  <a:lnTo>
                    <a:pt x="600" y="258"/>
                  </a:lnTo>
                  <a:lnTo>
                    <a:pt x="624" y="300"/>
                  </a:lnTo>
                  <a:lnTo>
                    <a:pt x="643" y="346"/>
                  </a:lnTo>
                  <a:lnTo>
                    <a:pt x="653" y="394"/>
                  </a:lnTo>
                  <a:lnTo>
                    <a:pt x="657" y="444"/>
                  </a:lnTo>
                  <a:lnTo>
                    <a:pt x="653" y="469"/>
                  </a:lnTo>
                  <a:lnTo>
                    <a:pt x="643" y="490"/>
                  </a:lnTo>
                  <a:lnTo>
                    <a:pt x="626" y="506"/>
                  </a:lnTo>
                  <a:lnTo>
                    <a:pt x="605" y="517"/>
                  </a:lnTo>
                  <a:lnTo>
                    <a:pt x="580" y="521"/>
                  </a:lnTo>
                  <a:lnTo>
                    <a:pt x="556" y="517"/>
                  </a:lnTo>
                  <a:lnTo>
                    <a:pt x="534" y="506"/>
                  </a:lnTo>
                  <a:lnTo>
                    <a:pt x="519" y="490"/>
                  </a:lnTo>
                  <a:lnTo>
                    <a:pt x="507" y="469"/>
                  </a:lnTo>
                  <a:lnTo>
                    <a:pt x="503" y="444"/>
                  </a:lnTo>
                  <a:lnTo>
                    <a:pt x="500" y="411"/>
                  </a:lnTo>
                  <a:lnTo>
                    <a:pt x="491" y="380"/>
                  </a:lnTo>
                  <a:lnTo>
                    <a:pt x="477" y="351"/>
                  </a:lnTo>
                  <a:lnTo>
                    <a:pt x="457" y="326"/>
                  </a:lnTo>
                  <a:lnTo>
                    <a:pt x="434" y="305"/>
                  </a:lnTo>
                  <a:lnTo>
                    <a:pt x="406" y="288"/>
                  </a:lnTo>
                  <a:lnTo>
                    <a:pt x="406" y="628"/>
                  </a:lnTo>
                  <a:lnTo>
                    <a:pt x="453" y="642"/>
                  </a:lnTo>
                  <a:lnTo>
                    <a:pt x="496" y="663"/>
                  </a:lnTo>
                  <a:lnTo>
                    <a:pt x="536" y="691"/>
                  </a:lnTo>
                  <a:lnTo>
                    <a:pt x="571" y="723"/>
                  </a:lnTo>
                  <a:lnTo>
                    <a:pt x="600" y="761"/>
                  </a:lnTo>
                  <a:lnTo>
                    <a:pt x="624" y="803"/>
                  </a:lnTo>
                  <a:lnTo>
                    <a:pt x="643" y="847"/>
                  </a:lnTo>
                  <a:lnTo>
                    <a:pt x="653" y="896"/>
                  </a:lnTo>
                  <a:lnTo>
                    <a:pt x="657" y="947"/>
                  </a:lnTo>
                  <a:lnTo>
                    <a:pt x="653" y="998"/>
                  </a:lnTo>
                  <a:lnTo>
                    <a:pt x="643" y="1045"/>
                  </a:lnTo>
                  <a:lnTo>
                    <a:pt x="624" y="1090"/>
                  </a:lnTo>
                  <a:lnTo>
                    <a:pt x="600" y="1132"/>
                  </a:lnTo>
                  <a:lnTo>
                    <a:pt x="571" y="1169"/>
                  </a:lnTo>
                  <a:lnTo>
                    <a:pt x="536" y="1201"/>
                  </a:lnTo>
                  <a:lnTo>
                    <a:pt x="496" y="1229"/>
                  </a:lnTo>
                  <a:lnTo>
                    <a:pt x="453" y="1251"/>
                  </a:lnTo>
                  <a:lnTo>
                    <a:pt x="406" y="1265"/>
                  </a:lnTo>
                  <a:lnTo>
                    <a:pt x="406" y="1314"/>
                  </a:lnTo>
                  <a:lnTo>
                    <a:pt x="402" y="1338"/>
                  </a:lnTo>
                  <a:lnTo>
                    <a:pt x="392" y="1359"/>
                  </a:lnTo>
                  <a:lnTo>
                    <a:pt x="375" y="1376"/>
                  </a:lnTo>
                  <a:lnTo>
                    <a:pt x="354" y="1387"/>
                  </a:lnTo>
                  <a:lnTo>
                    <a:pt x="329" y="1391"/>
                  </a:lnTo>
                  <a:lnTo>
                    <a:pt x="305" y="1387"/>
                  </a:lnTo>
                  <a:lnTo>
                    <a:pt x="284" y="1376"/>
                  </a:lnTo>
                  <a:lnTo>
                    <a:pt x="267" y="1359"/>
                  </a:lnTo>
                  <a:lnTo>
                    <a:pt x="256" y="1338"/>
                  </a:lnTo>
                  <a:lnTo>
                    <a:pt x="252" y="1314"/>
                  </a:lnTo>
                  <a:lnTo>
                    <a:pt x="252" y="1265"/>
                  </a:lnTo>
                  <a:lnTo>
                    <a:pt x="205" y="1251"/>
                  </a:lnTo>
                  <a:lnTo>
                    <a:pt x="162" y="1229"/>
                  </a:lnTo>
                  <a:lnTo>
                    <a:pt x="123" y="1201"/>
                  </a:lnTo>
                  <a:lnTo>
                    <a:pt x="88" y="1169"/>
                  </a:lnTo>
                  <a:lnTo>
                    <a:pt x="58" y="1132"/>
                  </a:lnTo>
                  <a:lnTo>
                    <a:pt x="34" y="1090"/>
                  </a:lnTo>
                  <a:lnTo>
                    <a:pt x="16" y="1045"/>
                  </a:lnTo>
                  <a:lnTo>
                    <a:pt x="4" y="998"/>
                  </a:lnTo>
                  <a:lnTo>
                    <a:pt x="0" y="947"/>
                  </a:lnTo>
                  <a:lnTo>
                    <a:pt x="4" y="922"/>
                  </a:lnTo>
                  <a:lnTo>
                    <a:pt x="16" y="901"/>
                  </a:lnTo>
                  <a:lnTo>
                    <a:pt x="33" y="884"/>
                  </a:lnTo>
                  <a:lnTo>
                    <a:pt x="54" y="873"/>
                  </a:lnTo>
                  <a:lnTo>
                    <a:pt x="79" y="870"/>
                  </a:lnTo>
                  <a:lnTo>
                    <a:pt x="102" y="873"/>
                  </a:lnTo>
                  <a:lnTo>
                    <a:pt x="124" y="884"/>
                  </a:lnTo>
                  <a:lnTo>
                    <a:pt x="140" y="901"/>
                  </a:lnTo>
                  <a:lnTo>
                    <a:pt x="152" y="922"/>
                  </a:lnTo>
                  <a:lnTo>
                    <a:pt x="156" y="947"/>
                  </a:lnTo>
                  <a:lnTo>
                    <a:pt x="158" y="979"/>
                  </a:lnTo>
                  <a:lnTo>
                    <a:pt x="167" y="1011"/>
                  </a:lnTo>
                  <a:lnTo>
                    <a:pt x="182" y="1039"/>
                  </a:lnTo>
                  <a:lnTo>
                    <a:pt x="201" y="1064"/>
                  </a:lnTo>
                  <a:lnTo>
                    <a:pt x="225" y="1085"/>
                  </a:lnTo>
                  <a:lnTo>
                    <a:pt x="252" y="1102"/>
                  </a:lnTo>
                  <a:lnTo>
                    <a:pt x="252" y="764"/>
                  </a:lnTo>
                  <a:lnTo>
                    <a:pt x="205" y="748"/>
                  </a:lnTo>
                  <a:lnTo>
                    <a:pt x="162" y="727"/>
                  </a:lnTo>
                  <a:lnTo>
                    <a:pt x="123" y="700"/>
                  </a:lnTo>
                  <a:lnTo>
                    <a:pt x="88" y="667"/>
                  </a:lnTo>
                  <a:lnTo>
                    <a:pt x="58" y="629"/>
                  </a:lnTo>
                  <a:lnTo>
                    <a:pt x="34" y="587"/>
                  </a:lnTo>
                  <a:lnTo>
                    <a:pt x="16" y="543"/>
                  </a:lnTo>
                  <a:lnTo>
                    <a:pt x="4" y="495"/>
                  </a:lnTo>
                  <a:lnTo>
                    <a:pt x="0" y="444"/>
                  </a:lnTo>
                  <a:lnTo>
                    <a:pt x="4" y="394"/>
                  </a:lnTo>
                  <a:lnTo>
                    <a:pt x="16" y="346"/>
                  </a:lnTo>
                  <a:lnTo>
                    <a:pt x="34" y="300"/>
                  </a:lnTo>
                  <a:lnTo>
                    <a:pt x="58" y="258"/>
                  </a:lnTo>
                  <a:lnTo>
                    <a:pt x="88" y="222"/>
                  </a:lnTo>
                  <a:lnTo>
                    <a:pt x="123" y="189"/>
                  </a:lnTo>
                  <a:lnTo>
                    <a:pt x="162" y="162"/>
                  </a:lnTo>
                  <a:lnTo>
                    <a:pt x="205" y="140"/>
                  </a:lnTo>
                  <a:lnTo>
                    <a:pt x="252" y="125"/>
                  </a:lnTo>
                  <a:lnTo>
                    <a:pt x="252" y="77"/>
                  </a:lnTo>
                  <a:lnTo>
                    <a:pt x="256" y="52"/>
                  </a:lnTo>
                  <a:lnTo>
                    <a:pt x="267" y="31"/>
                  </a:lnTo>
                  <a:lnTo>
                    <a:pt x="284" y="14"/>
                  </a:lnTo>
                  <a:lnTo>
                    <a:pt x="305" y="4"/>
                  </a:lnTo>
                  <a:lnTo>
                    <a:pt x="3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" name="Freeform 125"/>
            <p:cNvSpPr>
              <a:spLocks noEditPoints="1"/>
            </p:cNvSpPr>
            <p:nvPr/>
          </p:nvSpPr>
          <p:spPr bwMode="auto">
            <a:xfrm>
              <a:off x="3036" y="2324"/>
              <a:ext cx="219" cy="463"/>
            </a:xfrm>
            <a:custGeom>
              <a:avLst/>
              <a:gdLst>
                <a:gd name="T0" fmla="*/ 433 w 657"/>
                <a:gd name="T1" fmla="*/ 1085 h 1391"/>
                <a:gd name="T2" fmla="*/ 489 w 657"/>
                <a:gd name="T3" fmla="*/ 1011 h 1391"/>
                <a:gd name="T4" fmla="*/ 500 w 657"/>
                <a:gd name="T5" fmla="*/ 913 h 1391"/>
                <a:gd name="T6" fmla="*/ 457 w 657"/>
                <a:gd name="T7" fmla="*/ 829 h 1391"/>
                <a:gd name="T8" fmla="*/ 252 w 657"/>
                <a:gd name="T9" fmla="*/ 288 h 1391"/>
                <a:gd name="T10" fmla="*/ 181 w 657"/>
                <a:gd name="T11" fmla="*/ 351 h 1391"/>
                <a:gd name="T12" fmla="*/ 155 w 657"/>
                <a:gd name="T13" fmla="*/ 444 h 1391"/>
                <a:gd name="T14" fmla="*/ 181 w 657"/>
                <a:gd name="T15" fmla="*/ 537 h 1391"/>
                <a:gd name="T16" fmla="*/ 252 w 657"/>
                <a:gd name="T17" fmla="*/ 599 h 1391"/>
                <a:gd name="T18" fmla="*/ 354 w 657"/>
                <a:gd name="T19" fmla="*/ 4 h 1391"/>
                <a:gd name="T20" fmla="*/ 402 w 657"/>
                <a:gd name="T21" fmla="*/ 52 h 1391"/>
                <a:gd name="T22" fmla="*/ 453 w 657"/>
                <a:gd name="T23" fmla="*/ 140 h 1391"/>
                <a:gd name="T24" fmla="*/ 570 w 657"/>
                <a:gd name="T25" fmla="*/ 222 h 1391"/>
                <a:gd name="T26" fmla="*/ 642 w 657"/>
                <a:gd name="T27" fmla="*/ 346 h 1391"/>
                <a:gd name="T28" fmla="*/ 653 w 657"/>
                <a:gd name="T29" fmla="*/ 469 h 1391"/>
                <a:gd name="T30" fmla="*/ 604 w 657"/>
                <a:gd name="T31" fmla="*/ 517 h 1391"/>
                <a:gd name="T32" fmla="*/ 534 w 657"/>
                <a:gd name="T33" fmla="*/ 506 h 1391"/>
                <a:gd name="T34" fmla="*/ 502 w 657"/>
                <a:gd name="T35" fmla="*/ 444 h 1391"/>
                <a:gd name="T36" fmla="*/ 475 w 657"/>
                <a:gd name="T37" fmla="*/ 351 h 1391"/>
                <a:gd name="T38" fmla="*/ 406 w 657"/>
                <a:gd name="T39" fmla="*/ 288 h 1391"/>
                <a:gd name="T40" fmla="*/ 496 w 657"/>
                <a:gd name="T41" fmla="*/ 663 h 1391"/>
                <a:gd name="T42" fmla="*/ 599 w 657"/>
                <a:gd name="T43" fmla="*/ 761 h 1391"/>
                <a:gd name="T44" fmla="*/ 653 w 657"/>
                <a:gd name="T45" fmla="*/ 896 h 1391"/>
                <a:gd name="T46" fmla="*/ 642 w 657"/>
                <a:gd name="T47" fmla="*/ 1045 h 1391"/>
                <a:gd name="T48" fmla="*/ 570 w 657"/>
                <a:gd name="T49" fmla="*/ 1169 h 1391"/>
                <a:gd name="T50" fmla="*/ 453 w 657"/>
                <a:gd name="T51" fmla="*/ 1251 h 1391"/>
                <a:gd name="T52" fmla="*/ 402 w 657"/>
                <a:gd name="T53" fmla="*/ 1338 h 1391"/>
                <a:gd name="T54" fmla="*/ 354 w 657"/>
                <a:gd name="T55" fmla="*/ 1387 h 1391"/>
                <a:gd name="T56" fmla="*/ 283 w 657"/>
                <a:gd name="T57" fmla="*/ 1376 h 1391"/>
                <a:gd name="T58" fmla="*/ 252 w 657"/>
                <a:gd name="T59" fmla="*/ 1314 h 1391"/>
                <a:gd name="T60" fmla="*/ 162 w 657"/>
                <a:gd name="T61" fmla="*/ 1229 h 1391"/>
                <a:gd name="T62" fmla="*/ 57 w 657"/>
                <a:gd name="T63" fmla="*/ 1132 h 1391"/>
                <a:gd name="T64" fmla="*/ 4 w 657"/>
                <a:gd name="T65" fmla="*/ 998 h 1391"/>
                <a:gd name="T66" fmla="*/ 16 w 657"/>
                <a:gd name="T67" fmla="*/ 901 h 1391"/>
                <a:gd name="T68" fmla="*/ 78 w 657"/>
                <a:gd name="T69" fmla="*/ 870 h 1391"/>
                <a:gd name="T70" fmla="*/ 140 w 657"/>
                <a:gd name="T71" fmla="*/ 901 h 1391"/>
                <a:gd name="T72" fmla="*/ 158 w 657"/>
                <a:gd name="T73" fmla="*/ 979 h 1391"/>
                <a:gd name="T74" fmla="*/ 201 w 657"/>
                <a:gd name="T75" fmla="*/ 1064 h 1391"/>
                <a:gd name="T76" fmla="*/ 252 w 657"/>
                <a:gd name="T77" fmla="*/ 764 h 1391"/>
                <a:gd name="T78" fmla="*/ 123 w 657"/>
                <a:gd name="T79" fmla="*/ 700 h 1391"/>
                <a:gd name="T80" fmla="*/ 34 w 657"/>
                <a:gd name="T81" fmla="*/ 587 h 1391"/>
                <a:gd name="T82" fmla="*/ 0 w 657"/>
                <a:gd name="T83" fmla="*/ 444 h 1391"/>
                <a:gd name="T84" fmla="*/ 34 w 657"/>
                <a:gd name="T85" fmla="*/ 300 h 1391"/>
                <a:gd name="T86" fmla="*/ 123 w 657"/>
                <a:gd name="T87" fmla="*/ 189 h 1391"/>
                <a:gd name="T88" fmla="*/ 252 w 657"/>
                <a:gd name="T89" fmla="*/ 125 h 1391"/>
                <a:gd name="T90" fmla="*/ 266 w 657"/>
                <a:gd name="T91" fmla="*/ 31 h 1391"/>
                <a:gd name="T92" fmla="*/ 329 w 657"/>
                <a:gd name="T93" fmla="*/ 0 h 1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57" h="1391">
                  <a:moveTo>
                    <a:pt x="406" y="791"/>
                  </a:moveTo>
                  <a:lnTo>
                    <a:pt x="406" y="1102"/>
                  </a:lnTo>
                  <a:lnTo>
                    <a:pt x="433" y="1085"/>
                  </a:lnTo>
                  <a:lnTo>
                    <a:pt x="457" y="1064"/>
                  </a:lnTo>
                  <a:lnTo>
                    <a:pt x="475" y="1039"/>
                  </a:lnTo>
                  <a:lnTo>
                    <a:pt x="489" y="1011"/>
                  </a:lnTo>
                  <a:lnTo>
                    <a:pt x="500" y="979"/>
                  </a:lnTo>
                  <a:lnTo>
                    <a:pt x="502" y="947"/>
                  </a:lnTo>
                  <a:lnTo>
                    <a:pt x="500" y="913"/>
                  </a:lnTo>
                  <a:lnTo>
                    <a:pt x="489" y="883"/>
                  </a:lnTo>
                  <a:lnTo>
                    <a:pt x="475" y="854"/>
                  </a:lnTo>
                  <a:lnTo>
                    <a:pt x="457" y="829"/>
                  </a:lnTo>
                  <a:lnTo>
                    <a:pt x="433" y="808"/>
                  </a:lnTo>
                  <a:lnTo>
                    <a:pt x="406" y="791"/>
                  </a:lnTo>
                  <a:close/>
                  <a:moveTo>
                    <a:pt x="252" y="288"/>
                  </a:moveTo>
                  <a:lnTo>
                    <a:pt x="224" y="305"/>
                  </a:lnTo>
                  <a:lnTo>
                    <a:pt x="201" y="326"/>
                  </a:lnTo>
                  <a:lnTo>
                    <a:pt x="181" y="351"/>
                  </a:lnTo>
                  <a:lnTo>
                    <a:pt x="167" y="380"/>
                  </a:lnTo>
                  <a:lnTo>
                    <a:pt x="158" y="411"/>
                  </a:lnTo>
                  <a:lnTo>
                    <a:pt x="155" y="444"/>
                  </a:lnTo>
                  <a:lnTo>
                    <a:pt x="158" y="478"/>
                  </a:lnTo>
                  <a:lnTo>
                    <a:pt x="167" y="508"/>
                  </a:lnTo>
                  <a:lnTo>
                    <a:pt x="181" y="537"/>
                  </a:lnTo>
                  <a:lnTo>
                    <a:pt x="201" y="561"/>
                  </a:lnTo>
                  <a:lnTo>
                    <a:pt x="224" y="584"/>
                  </a:lnTo>
                  <a:lnTo>
                    <a:pt x="252" y="599"/>
                  </a:lnTo>
                  <a:lnTo>
                    <a:pt x="252" y="288"/>
                  </a:lnTo>
                  <a:close/>
                  <a:moveTo>
                    <a:pt x="329" y="0"/>
                  </a:moveTo>
                  <a:lnTo>
                    <a:pt x="354" y="4"/>
                  </a:lnTo>
                  <a:lnTo>
                    <a:pt x="375" y="14"/>
                  </a:lnTo>
                  <a:lnTo>
                    <a:pt x="392" y="31"/>
                  </a:lnTo>
                  <a:lnTo>
                    <a:pt x="402" y="52"/>
                  </a:lnTo>
                  <a:lnTo>
                    <a:pt x="406" y="77"/>
                  </a:lnTo>
                  <a:lnTo>
                    <a:pt x="406" y="125"/>
                  </a:lnTo>
                  <a:lnTo>
                    <a:pt x="453" y="140"/>
                  </a:lnTo>
                  <a:lnTo>
                    <a:pt x="496" y="162"/>
                  </a:lnTo>
                  <a:lnTo>
                    <a:pt x="535" y="189"/>
                  </a:lnTo>
                  <a:lnTo>
                    <a:pt x="570" y="222"/>
                  </a:lnTo>
                  <a:lnTo>
                    <a:pt x="599" y="258"/>
                  </a:lnTo>
                  <a:lnTo>
                    <a:pt x="624" y="300"/>
                  </a:lnTo>
                  <a:lnTo>
                    <a:pt x="642" y="346"/>
                  </a:lnTo>
                  <a:lnTo>
                    <a:pt x="653" y="394"/>
                  </a:lnTo>
                  <a:lnTo>
                    <a:pt x="657" y="444"/>
                  </a:lnTo>
                  <a:lnTo>
                    <a:pt x="653" y="469"/>
                  </a:lnTo>
                  <a:lnTo>
                    <a:pt x="642" y="490"/>
                  </a:lnTo>
                  <a:lnTo>
                    <a:pt x="625" y="506"/>
                  </a:lnTo>
                  <a:lnTo>
                    <a:pt x="604" y="517"/>
                  </a:lnTo>
                  <a:lnTo>
                    <a:pt x="580" y="521"/>
                  </a:lnTo>
                  <a:lnTo>
                    <a:pt x="555" y="517"/>
                  </a:lnTo>
                  <a:lnTo>
                    <a:pt x="534" y="506"/>
                  </a:lnTo>
                  <a:lnTo>
                    <a:pt x="517" y="490"/>
                  </a:lnTo>
                  <a:lnTo>
                    <a:pt x="506" y="469"/>
                  </a:lnTo>
                  <a:lnTo>
                    <a:pt x="502" y="444"/>
                  </a:lnTo>
                  <a:lnTo>
                    <a:pt x="500" y="411"/>
                  </a:lnTo>
                  <a:lnTo>
                    <a:pt x="489" y="380"/>
                  </a:lnTo>
                  <a:lnTo>
                    <a:pt x="475" y="351"/>
                  </a:lnTo>
                  <a:lnTo>
                    <a:pt x="457" y="326"/>
                  </a:lnTo>
                  <a:lnTo>
                    <a:pt x="433" y="305"/>
                  </a:lnTo>
                  <a:lnTo>
                    <a:pt x="406" y="288"/>
                  </a:lnTo>
                  <a:lnTo>
                    <a:pt x="406" y="628"/>
                  </a:lnTo>
                  <a:lnTo>
                    <a:pt x="453" y="642"/>
                  </a:lnTo>
                  <a:lnTo>
                    <a:pt x="496" y="663"/>
                  </a:lnTo>
                  <a:lnTo>
                    <a:pt x="535" y="691"/>
                  </a:lnTo>
                  <a:lnTo>
                    <a:pt x="570" y="723"/>
                  </a:lnTo>
                  <a:lnTo>
                    <a:pt x="599" y="761"/>
                  </a:lnTo>
                  <a:lnTo>
                    <a:pt x="624" y="803"/>
                  </a:lnTo>
                  <a:lnTo>
                    <a:pt x="642" y="847"/>
                  </a:lnTo>
                  <a:lnTo>
                    <a:pt x="653" y="896"/>
                  </a:lnTo>
                  <a:lnTo>
                    <a:pt x="657" y="947"/>
                  </a:lnTo>
                  <a:lnTo>
                    <a:pt x="653" y="998"/>
                  </a:lnTo>
                  <a:lnTo>
                    <a:pt x="642" y="1045"/>
                  </a:lnTo>
                  <a:lnTo>
                    <a:pt x="624" y="1090"/>
                  </a:lnTo>
                  <a:lnTo>
                    <a:pt x="599" y="1132"/>
                  </a:lnTo>
                  <a:lnTo>
                    <a:pt x="570" y="1169"/>
                  </a:lnTo>
                  <a:lnTo>
                    <a:pt x="535" y="1201"/>
                  </a:lnTo>
                  <a:lnTo>
                    <a:pt x="496" y="1229"/>
                  </a:lnTo>
                  <a:lnTo>
                    <a:pt x="453" y="1251"/>
                  </a:lnTo>
                  <a:lnTo>
                    <a:pt x="406" y="1265"/>
                  </a:lnTo>
                  <a:lnTo>
                    <a:pt x="406" y="1314"/>
                  </a:lnTo>
                  <a:lnTo>
                    <a:pt x="402" y="1338"/>
                  </a:lnTo>
                  <a:lnTo>
                    <a:pt x="392" y="1359"/>
                  </a:lnTo>
                  <a:lnTo>
                    <a:pt x="375" y="1376"/>
                  </a:lnTo>
                  <a:lnTo>
                    <a:pt x="354" y="1387"/>
                  </a:lnTo>
                  <a:lnTo>
                    <a:pt x="329" y="1391"/>
                  </a:lnTo>
                  <a:lnTo>
                    <a:pt x="304" y="1387"/>
                  </a:lnTo>
                  <a:lnTo>
                    <a:pt x="283" y="1376"/>
                  </a:lnTo>
                  <a:lnTo>
                    <a:pt x="266" y="1359"/>
                  </a:lnTo>
                  <a:lnTo>
                    <a:pt x="256" y="1338"/>
                  </a:lnTo>
                  <a:lnTo>
                    <a:pt x="252" y="1314"/>
                  </a:lnTo>
                  <a:lnTo>
                    <a:pt x="252" y="1265"/>
                  </a:lnTo>
                  <a:lnTo>
                    <a:pt x="205" y="1251"/>
                  </a:lnTo>
                  <a:lnTo>
                    <a:pt x="162" y="1229"/>
                  </a:lnTo>
                  <a:lnTo>
                    <a:pt x="123" y="1201"/>
                  </a:lnTo>
                  <a:lnTo>
                    <a:pt x="87" y="1169"/>
                  </a:lnTo>
                  <a:lnTo>
                    <a:pt x="57" y="1132"/>
                  </a:lnTo>
                  <a:lnTo>
                    <a:pt x="34" y="1090"/>
                  </a:lnTo>
                  <a:lnTo>
                    <a:pt x="16" y="1045"/>
                  </a:lnTo>
                  <a:lnTo>
                    <a:pt x="4" y="998"/>
                  </a:lnTo>
                  <a:lnTo>
                    <a:pt x="0" y="947"/>
                  </a:lnTo>
                  <a:lnTo>
                    <a:pt x="4" y="922"/>
                  </a:lnTo>
                  <a:lnTo>
                    <a:pt x="16" y="901"/>
                  </a:lnTo>
                  <a:lnTo>
                    <a:pt x="33" y="884"/>
                  </a:lnTo>
                  <a:lnTo>
                    <a:pt x="53" y="873"/>
                  </a:lnTo>
                  <a:lnTo>
                    <a:pt x="78" y="870"/>
                  </a:lnTo>
                  <a:lnTo>
                    <a:pt x="102" y="873"/>
                  </a:lnTo>
                  <a:lnTo>
                    <a:pt x="123" y="884"/>
                  </a:lnTo>
                  <a:lnTo>
                    <a:pt x="140" y="901"/>
                  </a:lnTo>
                  <a:lnTo>
                    <a:pt x="151" y="922"/>
                  </a:lnTo>
                  <a:lnTo>
                    <a:pt x="155" y="947"/>
                  </a:lnTo>
                  <a:lnTo>
                    <a:pt x="158" y="979"/>
                  </a:lnTo>
                  <a:lnTo>
                    <a:pt x="167" y="1011"/>
                  </a:lnTo>
                  <a:lnTo>
                    <a:pt x="181" y="1039"/>
                  </a:lnTo>
                  <a:lnTo>
                    <a:pt x="201" y="1064"/>
                  </a:lnTo>
                  <a:lnTo>
                    <a:pt x="224" y="1085"/>
                  </a:lnTo>
                  <a:lnTo>
                    <a:pt x="252" y="1102"/>
                  </a:lnTo>
                  <a:lnTo>
                    <a:pt x="252" y="764"/>
                  </a:lnTo>
                  <a:lnTo>
                    <a:pt x="205" y="748"/>
                  </a:lnTo>
                  <a:lnTo>
                    <a:pt x="162" y="727"/>
                  </a:lnTo>
                  <a:lnTo>
                    <a:pt x="123" y="700"/>
                  </a:lnTo>
                  <a:lnTo>
                    <a:pt x="87" y="667"/>
                  </a:lnTo>
                  <a:lnTo>
                    <a:pt x="57" y="629"/>
                  </a:lnTo>
                  <a:lnTo>
                    <a:pt x="34" y="587"/>
                  </a:lnTo>
                  <a:lnTo>
                    <a:pt x="16" y="543"/>
                  </a:lnTo>
                  <a:lnTo>
                    <a:pt x="4" y="495"/>
                  </a:lnTo>
                  <a:lnTo>
                    <a:pt x="0" y="444"/>
                  </a:lnTo>
                  <a:lnTo>
                    <a:pt x="4" y="394"/>
                  </a:lnTo>
                  <a:lnTo>
                    <a:pt x="16" y="346"/>
                  </a:lnTo>
                  <a:lnTo>
                    <a:pt x="34" y="300"/>
                  </a:lnTo>
                  <a:lnTo>
                    <a:pt x="57" y="258"/>
                  </a:lnTo>
                  <a:lnTo>
                    <a:pt x="87" y="222"/>
                  </a:lnTo>
                  <a:lnTo>
                    <a:pt x="123" y="189"/>
                  </a:lnTo>
                  <a:lnTo>
                    <a:pt x="162" y="162"/>
                  </a:lnTo>
                  <a:lnTo>
                    <a:pt x="205" y="140"/>
                  </a:lnTo>
                  <a:lnTo>
                    <a:pt x="252" y="125"/>
                  </a:lnTo>
                  <a:lnTo>
                    <a:pt x="252" y="77"/>
                  </a:lnTo>
                  <a:lnTo>
                    <a:pt x="256" y="52"/>
                  </a:lnTo>
                  <a:lnTo>
                    <a:pt x="266" y="31"/>
                  </a:lnTo>
                  <a:lnTo>
                    <a:pt x="283" y="14"/>
                  </a:lnTo>
                  <a:lnTo>
                    <a:pt x="304" y="4"/>
                  </a:lnTo>
                  <a:lnTo>
                    <a:pt x="3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" name="Freeform 126"/>
            <p:cNvSpPr>
              <a:spLocks noEditPoints="1"/>
            </p:cNvSpPr>
            <p:nvPr/>
          </p:nvSpPr>
          <p:spPr bwMode="auto">
            <a:xfrm>
              <a:off x="2040" y="2166"/>
              <a:ext cx="1433" cy="1046"/>
            </a:xfrm>
            <a:custGeom>
              <a:avLst/>
              <a:gdLst>
                <a:gd name="T0" fmla="*/ 290 w 4300"/>
                <a:gd name="T1" fmla="*/ 2309 h 3138"/>
                <a:gd name="T2" fmla="*/ 303 w 4300"/>
                <a:gd name="T3" fmla="*/ 2360 h 3138"/>
                <a:gd name="T4" fmla="*/ 339 w 4300"/>
                <a:gd name="T5" fmla="*/ 2395 h 3138"/>
                <a:gd name="T6" fmla="*/ 389 w 4300"/>
                <a:gd name="T7" fmla="*/ 2410 h 3138"/>
                <a:gd name="T8" fmla="*/ 3937 w 4300"/>
                <a:gd name="T9" fmla="*/ 2406 h 3138"/>
                <a:gd name="T10" fmla="*/ 3980 w 4300"/>
                <a:gd name="T11" fmla="*/ 2379 h 3138"/>
                <a:gd name="T12" fmla="*/ 4006 w 4300"/>
                <a:gd name="T13" fmla="*/ 2336 h 3138"/>
                <a:gd name="T14" fmla="*/ 4010 w 4300"/>
                <a:gd name="T15" fmla="*/ 2188 h 3138"/>
                <a:gd name="T16" fmla="*/ 389 w 4300"/>
                <a:gd name="T17" fmla="*/ 290 h 3138"/>
                <a:gd name="T18" fmla="*/ 339 w 4300"/>
                <a:gd name="T19" fmla="*/ 303 h 3138"/>
                <a:gd name="T20" fmla="*/ 303 w 4300"/>
                <a:gd name="T21" fmla="*/ 338 h 3138"/>
                <a:gd name="T22" fmla="*/ 290 w 4300"/>
                <a:gd name="T23" fmla="*/ 389 h 3138"/>
                <a:gd name="T24" fmla="*/ 4010 w 4300"/>
                <a:gd name="T25" fmla="*/ 1994 h 3138"/>
                <a:gd name="T26" fmla="*/ 4006 w 4300"/>
                <a:gd name="T27" fmla="*/ 363 h 3138"/>
                <a:gd name="T28" fmla="*/ 3980 w 4300"/>
                <a:gd name="T29" fmla="*/ 319 h 3138"/>
                <a:gd name="T30" fmla="*/ 3937 w 4300"/>
                <a:gd name="T31" fmla="*/ 293 h 3138"/>
                <a:gd name="T32" fmla="*/ 389 w 4300"/>
                <a:gd name="T33" fmla="*/ 290 h 3138"/>
                <a:gd name="T34" fmla="*/ 3910 w 4300"/>
                <a:gd name="T35" fmla="*/ 0 h 3138"/>
                <a:gd name="T36" fmla="*/ 4014 w 4300"/>
                <a:gd name="T37" fmla="*/ 13 h 3138"/>
                <a:gd name="T38" fmla="*/ 4107 w 4300"/>
                <a:gd name="T39" fmla="*/ 54 h 3138"/>
                <a:gd name="T40" fmla="*/ 4185 w 4300"/>
                <a:gd name="T41" fmla="*/ 114 h 3138"/>
                <a:gd name="T42" fmla="*/ 4247 w 4300"/>
                <a:gd name="T43" fmla="*/ 193 h 3138"/>
                <a:gd name="T44" fmla="*/ 4286 w 4300"/>
                <a:gd name="T45" fmla="*/ 286 h 3138"/>
                <a:gd name="T46" fmla="*/ 4300 w 4300"/>
                <a:gd name="T47" fmla="*/ 389 h 3138"/>
                <a:gd name="T48" fmla="*/ 4296 w 4300"/>
                <a:gd name="T49" fmla="*/ 2363 h 3138"/>
                <a:gd name="T50" fmla="*/ 4269 w 4300"/>
                <a:gd name="T51" fmla="*/ 2460 h 3138"/>
                <a:gd name="T52" fmla="*/ 4219 w 4300"/>
                <a:gd name="T53" fmla="*/ 2547 h 3138"/>
                <a:gd name="T54" fmla="*/ 4149 w 4300"/>
                <a:gd name="T55" fmla="*/ 2617 h 3138"/>
                <a:gd name="T56" fmla="*/ 4061 w 4300"/>
                <a:gd name="T57" fmla="*/ 2668 h 3138"/>
                <a:gd name="T58" fmla="*/ 3963 w 4300"/>
                <a:gd name="T59" fmla="*/ 2696 h 3138"/>
                <a:gd name="T60" fmla="*/ 2295 w 4300"/>
                <a:gd name="T61" fmla="*/ 2699 h 3138"/>
                <a:gd name="T62" fmla="*/ 3299 w 4300"/>
                <a:gd name="T63" fmla="*/ 2848 h 3138"/>
                <a:gd name="T64" fmla="*/ 3363 w 4300"/>
                <a:gd name="T65" fmla="*/ 2863 h 3138"/>
                <a:gd name="T66" fmla="*/ 3411 w 4300"/>
                <a:gd name="T67" fmla="*/ 2903 h 3138"/>
                <a:gd name="T68" fmla="*/ 3440 w 4300"/>
                <a:gd name="T69" fmla="*/ 2961 h 3138"/>
                <a:gd name="T70" fmla="*/ 3440 w 4300"/>
                <a:gd name="T71" fmla="*/ 3027 h 3138"/>
                <a:gd name="T72" fmla="*/ 3411 w 4300"/>
                <a:gd name="T73" fmla="*/ 3085 h 3138"/>
                <a:gd name="T74" fmla="*/ 3363 w 4300"/>
                <a:gd name="T75" fmla="*/ 3124 h 3138"/>
                <a:gd name="T76" fmla="*/ 3299 w 4300"/>
                <a:gd name="T77" fmla="*/ 3138 h 3138"/>
                <a:gd name="T78" fmla="*/ 967 w 4300"/>
                <a:gd name="T79" fmla="*/ 3134 h 3138"/>
                <a:gd name="T80" fmla="*/ 911 w 4300"/>
                <a:gd name="T81" fmla="*/ 3107 h 3138"/>
                <a:gd name="T82" fmla="*/ 871 w 4300"/>
                <a:gd name="T83" fmla="*/ 3057 h 3138"/>
                <a:gd name="T84" fmla="*/ 856 w 4300"/>
                <a:gd name="T85" fmla="*/ 2993 h 3138"/>
                <a:gd name="T86" fmla="*/ 871 w 4300"/>
                <a:gd name="T87" fmla="*/ 2929 h 3138"/>
                <a:gd name="T88" fmla="*/ 911 w 4300"/>
                <a:gd name="T89" fmla="*/ 2881 h 3138"/>
                <a:gd name="T90" fmla="*/ 967 w 4300"/>
                <a:gd name="T91" fmla="*/ 2852 h 3138"/>
                <a:gd name="T92" fmla="*/ 2005 w 4300"/>
                <a:gd name="T93" fmla="*/ 2848 h 3138"/>
                <a:gd name="T94" fmla="*/ 389 w 4300"/>
                <a:gd name="T95" fmla="*/ 2699 h 3138"/>
                <a:gd name="T96" fmla="*/ 286 w 4300"/>
                <a:gd name="T97" fmla="*/ 2685 h 3138"/>
                <a:gd name="T98" fmla="*/ 193 w 4300"/>
                <a:gd name="T99" fmla="*/ 2646 h 3138"/>
                <a:gd name="T100" fmla="*/ 114 w 4300"/>
                <a:gd name="T101" fmla="*/ 2585 h 3138"/>
                <a:gd name="T102" fmla="*/ 54 w 4300"/>
                <a:gd name="T103" fmla="*/ 2506 h 3138"/>
                <a:gd name="T104" fmla="*/ 14 w 4300"/>
                <a:gd name="T105" fmla="*/ 2412 h 3138"/>
                <a:gd name="T106" fmla="*/ 0 w 4300"/>
                <a:gd name="T107" fmla="*/ 2309 h 3138"/>
                <a:gd name="T108" fmla="*/ 4 w 4300"/>
                <a:gd name="T109" fmla="*/ 337 h 3138"/>
                <a:gd name="T110" fmla="*/ 30 w 4300"/>
                <a:gd name="T111" fmla="*/ 238 h 3138"/>
                <a:gd name="T112" fmla="*/ 81 w 4300"/>
                <a:gd name="T113" fmla="*/ 151 h 3138"/>
                <a:gd name="T114" fmla="*/ 151 w 4300"/>
                <a:gd name="T115" fmla="*/ 81 h 3138"/>
                <a:gd name="T116" fmla="*/ 238 w 4300"/>
                <a:gd name="T117" fmla="*/ 30 h 3138"/>
                <a:gd name="T118" fmla="*/ 337 w 4300"/>
                <a:gd name="T119" fmla="*/ 3 h 3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00" h="3138">
                  <a:moveTo>
                    <a:pt x="290" y="2188"/>
                  </a:moveTo>
                  <a:lnTo>
                    <a:pt x="290" y="2309"/>
                  </a:lnTo>
                  <a:lnTo>
                    <a:pt x="294" y="2336"/>
                  </a:lnTo>
                  <a:lnTo>
                    <a:pt x="303" y="2360"/>
                  </a:lnTo>
                  <a:lnTo>
                    <a:pt x="319" y="2379"/>
                  </a:lnTo>
                  <a:lnTo>
                    <a:pt x="339" y="2395"/>
                  </a:lnTo>
                  <a:lnTo>
                    <a:pt x="363" y="2406"/>
                  </a:lnTo>
                  <a:lnTo>
                    <a:pt x="389" y="2410"/>
                  </a:lnTo>
                  <a:lnTo>
                    <a:pt x="3910" y="2410"/>
                  </a:lnTo>
                  <a:lnTo>
                    <a:pt x="3937" y="2406"/>
                  </a:lnTo>
                  <a:lnTo>
                    <a:pt x="3961" y="2395"/>
                  </a:lnTo>
                  <a:lnTo>
                    <a:pt x="3980" y="2379"/>
                  </a:lnTo>
                  <a:lnTo>
                    <a:pt x="3996" y="2360"/>
                  </a:lnTo>
                  <a:lnTo>
                    <a:pt x="4006" y="2336"/>
                  </a:lnTo>
                  <a:lnTo>
                    <a:pt x="4010" y="2309"/>
                  </a:lnTo>
                  <a:lnTo>
                    <a:pt x="4010" y="2188"/>
                  </a:lnTo>
                  <a:lnTo>
                    <a:pt x="290" y="2188"/>
                  </a:lnTo>
                  <a:close/>
                  <a:moveTo>
                    <a:pt x="389" y="290"/>
                  </a:moveTo>
                  <a:lnTo>
                    <a:pt x="363" y="293"/>
                  </a:lnTo>
                  <a:lnTo>
                    <a:pt x="339" y="303"/>
                  </a:lnTo>
                  <a:lnTo>
                    <a:pt x="319" y="319"/>
                  </a:lnTo>
                  <a:lnTo>
                    <a:pt x="303" y="338"/>
                  </a:lnTo>
                  <a:lnTo>
                    <a:pt x="294" y="363"/>
                  </a:lnTo>
                  <a:lnTo>
                    <a:pt x="290" y="389"/>
                  </a:lnTo>
                  <a:lnTo>
                    <a:pt x="290" y="1994"/>
                  </a:lnTo>
                  <a:lnTo>
                    <a:pt x="4010" y="1994"/>
                  </a:lnTo>
                  <a:lnTo>
                    <a:pt x="4010" y="389"/>
                  </a:lnTo>
                  <a:lnTo>
                    <a:pt x="4006" y="363"/>
                  </a:lnTo>
                  <a:lnTo>
                    <a:pt x="3996" y="338"/>
                  </a:lnTo>
                  <a:lnTo>
                    <a:pt x="3980" y="319"/>
                  </a:lnTo>
                  <a:lnTo>
                    <a:pt x="3961" y="303"/>
                  </a:lnTo>
                  <a:lnTo>
                    <a:pt x="3937" y="293"/>
                  </a:lnTo>
                  <a:lnTo>
                    <a:pt x="3910" y="290"/>
                  </a:lnTo>
                  <a:lnTo>
                    <a:pt x="389" y="290"/>
                  </a:lnTo>
                  <a:close/>
                  <a:moveTo>
                    <a:pt x="389" y="0"/>
                  </a:moveTo>
                  <a:lnTo>
                    <a:pt x="3910" y="0"/>
                  </a:lnTo>
                  <a:lnTo>
                    <a:pt x="3963" y="3"/>
                  </a:lnTo>
                  <a:lnTo>
                    <a:pt x="4014" y="13"/>
                  </a:lnTo>
                  <a:lnTo>
                    <a:pt x="4061" y="30"/>
                  </a:lnTo>
                  <a:lnTo>
                    <a:pt x="4107" y="54"/>
                  </a:lnTo>
                  <a:lnTo>
                    <a:pt x="4149" y="81"/>
                  </a:lnTo>
                  <a:lnTo>
                    <a:pt x="4185" y="114"/>
                  </a:lnTo>
                  <a:lnTo>
                    <a:pt x="4219" y="151"/>
                  </a:lnTo>
                  <a:lnTo>
                    <a:pt x="4247" y="193"/>
                  </a:lnTo>
                  <a:lnTo>
                    <a:pt x="4269" y="238"/>
                  </a:lnTo>
                  <a:lnTo>
                    <a:pt x="4286" y="286"/>
                  </a:lnTo>
                  <a:lnTo>
                    <a:pt x="4296" y="337"/>
                  </a:lnTo>
                  <a:lnTo>
                    <a:pt x="4300" y="389"/>
                  </a:lnTo>
                  <a:lnTo>
                    <a:pt x="4300" y="2309"/>
                  </a:lnTo>
                  <a:lnTo>
                    <a:pt x="4296" y="2363"/>
                  </a:lnTo>
                  <a:lnTo>
                    <a:pt x="4286" y="2412"/>
                  </a:lnTo>
                  <a:lnTo>
                    <a:pt x="4269" y="2460"/>
                  </a:lnTo>
                  <a:lnTo>
                    <a:pt x="4247" y="2506"/>
                  </a:lnTo>
                  <a:lnTo>
                    <a:pt x="4219" y="2547"/>
                  </a:lnTo>
                  <a:lnTo>
                    <a:pt x="4185" y="2585"/>
                  </a:lnTo>
                  <a:lnTo>
                    <a:pt x="4149" y="2617"/>
                  </a:lnTo>
                  <a:lnTo>
                    <a:pt x="4107" y="2646"/>
                  </a:lnTo>
                  <a:lnTo>
                    <a:pt x="4061" y="2668"/>
                  </a:lnTo>
                  <a:lnTo>
                    <a:pt x="4014" y="2685"/>
                  </a:lnTo>
                  <a:lnTo>
                    <a:pt x="3963" y="2696"/>
                  </a:lnTo>
                  <a:lnTo>
                    <a:pt x="3910" y="2699"/>
                  </a:lnTo>
                  <a:lnTo>
                    <a:pt x="2295" y="2699"/>
                  </a:lnTo>
                  <a:lnTo>
                    <a:pt x="2295" y="2848"/>
                  </a:lnTo>
                  <a:lnTo>
                    <a:pt x="3299" y="2848"/>
                  </a:lnTo>
                  <a:lnTo>
                    <a:pt x="3332" y="2852"/>
                  </a:lnTo>
                  <a:lnTo>
                    <a:pt x="3363" y="2863"/>
                  </a:lnTo>
                  <a:lnTo>
                    <a:pt x="3389" y="2881"/>
                  </a:lnTo>
                  <a:lnTo>
                    <a:pt x="3411" y="2903"/>
                  </a:lnTo>
                  <a:lnTo>
                    <a:pt x="3429" y="2929"/>
                  </a:lnTo>
                  <a:lnTo>
                    <a:pt x="3440" y="2961"/>
                  </a:lnTo>
                  <a:lnTo>
                    <a:pt x="3444" y="2993"/>
                  </a:lnTo>
                  <a:lnTo>
                    <a:pt x="3440" y="3027"/>
                  </a:lnTo>
                  <a:lnTo>
                    <a:pt x="3429" y="3057"/>
                  </a:lnTo>
                  <a:lnTo>
                    <a:pt x="3411" y="3085"/>
                  </a:lnTo>
                  <a:lnTo>
                    <a:pt x="3389" y="3107"/>
                  </a:lnTo>
                  <a:lnTo>
                    <a:pt x="3363" y="3124"/>
                  </a:lnTo>
                  <a:lnTo>
                    <a:pt x="3332" y="3134"/>
                  </a:lnTo>
                  <a:lnTo>
                    <a:pt x="3299" y="3138"/>
                  </a:lnTo>
                  <a:lnTo>
                    <a:pt x="1001" y="3138"/>
                  </a:lnTo>
                  <a:lnTo>
                    <a:pt x="967" y="3134"/>
                  </a:lnTo>
                  <a:lnTo>
                    <a:pt x="937" y="3124"/>
                  </a:lnTo>
                  <a:lnTo>
                    <a:pt x="911" y="3107"/>
                  </a:lnTo>
                  <a:lnTo>
                    <a:pt x="888" y="3085"/>
                  </a:lnTo>
                  <a:lnTo>
                    <a:pt x="871" y="3057"/>
                  </a:lnTo>
                  <a:lnTo>
                    <a:pt x="860" y="3027"/>
                  </a:lnTo>
                  <a:lnTo>
                    <a:pt x="856" y="2993"/>
                  </a:lnTo>
                  <a:lnTo>
                    <a:pt x="860" y="2961"/>
                  </a:lnTo>
                  <a:lnTo>
                    <a:pt x="871" y="2929"/>
                  </a:lnTo>
                  <a:lnTo>
                    <a:pt x="888" y="2903"/>
                  </a:lnTo>
                  <a:lnTo>
                    <a:pt x="911" y="2881"/>
                  </a:lnTo>
                  <a:lnTo>
                    <a:pt x="937" y="2863"/>
                  </a:lnTo>
                  <a:lnTo>
                    <a:pt x="967" y="2852"/>
                  </a:lnTo>
                  <a:lnTo>
                    <a:pt x="1001" y="2848"/>
                  </a:lnTo>
                  <a:lnTo>
                    <a:pt x="2005" y="2848"/>
                  </a:lnTo>
                  <a:lnTo>
                    <a:pt x="2005" y="2699"/>
                  </a:lnTo>
                  <a:lnTo>
                    <a:pt x="389" y="2699"/>
                  </a:lnTo>
                  <a:lnTo>
                    <a:pt x="337" y="2696"/>
                  </a:lnTo>
                  <a:lnTo>
                    <a:pt x="286" y="2685"/>
                  </a:lnTo>
                  <a:lnTo>
                    <a:pt x="238" y="2668"/>
                  </a:lnTo>
                  <a:lnTo>
                    <a:pt x="193" y="2646"/>
                  </a:lnTo>
                  <a:lnTo>
                    <a:pt x="151" y="2617"/>
                  </a:lnTo>
                  <a:lnTo>
                    <a:pt x="114" y="2585"/>
                  </a:lnTo>
                  <a:lnTo>
                    <a:pt x="81" y="2547"/>
                  </a:lnTo>
                  <a:lnTo>
                    <a:pt x="54" y="2506"/>
                  </a:lnTo>
                  <a:lnTo>
                    <a:pt x="30" y="2460"/>
                  </a:lnTo>
                  <a:lnTo>
                    <a:pt x="14" y="2412"/>
                  </a:lnTo>
                  <a:lnTo>
                    <a:pt x="4" y="2363"/>
                  </a:lnTo>
                  <a:lnTo>
                    <a:pt x="0" y="2309"/>
                  </a:lnTo>
                  <a:lnTo>
                    <a:pt x="0" y="389"/>
                  </a:lnTo>
                  <a:lnTo>
                    <a:pt x="4" y="337"/>
                  </a:lnTo>
                  <a:lnTo>
                    <a:pt x="14" y="286"/>
                  </a:lnTo>
                  <a:lnTo>
                    <a:pt x="30" y="238"/>
                  </a:lnTo>
                  <a:lnTo>
                    <a:pt x="54" y="193"/>
                  </a:lnTo>
                  <a:lnTo>
                    <a:pt x="81" y="151"/>
                  </a:lnTo>
                  <a:lnTo>
                    <a:pt x="114" y="114"/>
                  </a:lnTo>
                  <a:lnTo>
                    <a:pt x="151" y="81"/>
                  </a:lnTo>
                  <a:lnTo>
                    <a:pt x="193" y="54"/>
                  </a:lnTo>
                  <a:lnTo>
                    <a:pt x="238" y="30"/>
                  </a:lnTo>
                  <a:lnTo>
                    <a:pt x="286" y="13"/>
                  </a:lnTo>
                  <a:lnTo>
                    <a:pt x="337" y="3"/>
                  </a:lnTo>
                  <a:lnTo>
                    <a:pt x="3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14" name="Group 129"/>
          <p:cNvGrpSpPr>
            <a:grpSpLocks noChangeAspect="1"/>
          </p:cNvGrpSpPr>
          <p:nvPr/>
        </p:nvGrpSpPr>
        <p:grpSpPr bwMode="auto">
          <a:xfrm>
            <a:off x="11253017" y="632875"/>
            <a:ext cx="396801" cy="364893"/>
            <a:chOff x="2286" y="1922"/>
            <a:chExt cx="1654" cy="152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17" name="Freeform 131"/>
            <p:cNvSpPr>
              <a:spLocks noEditPoints="1"/>
            </p:cNvSpPr>
            <p:nvPr/>
          </p:nvSpPr>
          <p:spPr bwMode="auto">
            <a:xfrm>
              <a:off x="2286" y="1922"/>
              <a:ext cx="1654" cy="518"/>
            </a:xfrm>
            <a:custGeom>
              <a:avLst/>
              <a:gdLst>
                <a:gd name="T0" fmla="*/ 1653 w 3307"/>
                <a:gd name="T1" fmla="*/ 245 h 1037"/>
                <a:gd name="T2" fmla="*/ 583 w 3307"/>
                <a:gd name="T3" fmla="*/ 806 h 1037"/>
                <a:gd name="T4" fmla="*/ 2724 w 3307"/>
                <a:gd name="T5" fmla="*/ 806 h 1037"/>
                <a:gd name="T6" fmla="*/ 1653 w 3307"/>
                <a:gd name="T7" fmla="*/ 245 h 1037"/>
                <a:gd name="T8" fmla="*/ 1642 w 3307"/>
                <a:gd name="T9" fmla="*/ 0 h 1037"/>
                <a:gd name="T10" fmla="*/ 1665 w 3307"/>
                <a:gd name="T11" fmla="*/ 0 h 1037"/>
                <a:gd name="T12" fmla="*/ 1687 w 3307"/>
                <a:gd name="T13" fmla="*/ 4 h 1037"/>
                <a:gd name="T14" fmla="*/ 1708 w 3307"/>
                <a:gd name="T15" fmla="*/ 13 h 1037"/>
                <a:gd name="T16" fmla="*/ 3246 w 3307"/>
                <a:gd name="T17" fmla="*/ 819 h 1037"/>
                <a:gd name="T18" fmla="*/ 3265 w 3307"/>
                <a:gd name="T19" fmla="*/ 831 h 1037"/>
                <a:gd name="T20" fmla="*/ 3280 w 3307"/>
                <a:gd name="T21" fmla="*/ 847 h 1037"/>
                <a:gd name="T22" fmla="*/ 3292 w 3307"/>
                <a:gd name="T23" fmla="*/ 864 h 1037"/>
                <a:gd name="T24" fmla="*/ 3301 w 3307"/>
                <a:gd name="T25" fmla="*/ 884 h 1037"/>
                <a:gd name="T26" fmla="*/ 3306 w 3307"/>
                <a:gd name="T27" fmla="*/ 905 h 1037"/>
                <a:gd name="T28" fmla="*/ 3307 w 3307"/>
                <a:gd name="T29" fmla="*/ 926 h 1037"/>
                <a:gd name="T30" fmla="*/ 3304 w 3307"/>
                <a:gd name="T31" fmla="*/ 948 h 1037"/>
                <a:gd name="T32" fmla="*/ 3297 w 3307"/>
                <a:gd name="T33" fmla="*/ 970 h 1037"/>
                <a:gd name="T34" fmla="*/ 3286 w 3307"/>
                <a:gd name="T35" fmla="*/ 989 h 1037"/>
                <a:gd name="T36" fmla="*/ 3272 w 3307"/>
                <a:gd name="T37" fmla="*/ 1005 h 1037"/>
                <a:gd name="T38" fmla="*/ 3255 w 3307"/>
                <a:gd name="T39" fmla="*/ 1018 h 1037"/>
                <a:gd name="T40" fmla="*/ 3236 w 3307"/>
                <a:gd name="T41" fmla="*/ 1028 h 1037"/>
                <a:gd name="T42" fmla="*/ 3214 w 3307"/>
                <a:gd name="T43" fmla="*/ 1034 h 1037"/>
                <a:gd name="T44" fmla="*/ 3192 w 3307"/>
                <a:gd name="T45" fmla="*/ 1037 h 1037"/>
                <a:gd name="T46" fmla="*/ 116 w 3307"/>
                <a:gd name="T47" fmla="*/ 1037 h 1037"/>
                <a:gd name="T48" fmla="*/ 93 w 3307"/>
                <a:gd name="T49" fmla="*/ 1034 h 1037"/>
                <a:gd name="T50" fmla="*/ 72 w 3307"/>
                <a:gd name="T51" fmla="*/ 1028 h 1037"/>
                <a:gd name="T52" fmla="*/ 53 w 3307"/>
                <a:gd name="T53" fmla="*/ 1018 h 1037"/>
                <a:gd name="T54" fmla="*/ 36 w 3307"/>
                <a:gd name="T55" fmla="*/ 1005 h 1037"/>
                <a:gd name="T56" fmla="*/ 22 w 3307"/>
                <a:gd name="T57" fmla="*/ 989 h 1037"/>
                <a:gd name="T58" fmla="*/ 11 w 3307"/>
                <a:gd name="T59" fmla="*/ 970 h 1037"/>
                <a:gd name="T60" fmla="*/ 3 w 3307"/>
                <a:gd name="T61" fmla="*/ 948 h 1037"/>
                <a:gd name="T62" fmla="*/ 0 w 3307"/>
                <a:gd name="T63" fmla="*/ 926 h 1037"/>
                <a:gd name="T64" fmla="*/ 1 w 3307"/>
                <a:gd name="T65" fmla="*/ 905 h 1037"/>
                <a:gd name="T66" fmla="*/ 6 w 3307"/>
                <a:gd name="T67" fmla="*/ 884 h 1037"/>
                <a:gd name="T68" fmla="*/ 15 w 3307"/>
                <a:gd name="T69" fmla="*/ 864 h 1037"/>
                <a:gd name="T70" fmla="*/ 27 w 3307"/>
                <a:gd name="T71" fmla="*/ 847 h 1037"/>
                <a:gd name="T72" fmla="*/ 43 w 3307"/>
                <a:gd name="T73" fmla="*/ 831 h 1037"/>
                <a:gd name="T74" fmla="*/ 61 w 3307"/>
                <a:gd name="T75" fmla="*/ 819 h 1037"/>
                <a:gd name="T76" fmla="*/ 1600 w 3307"/>
                <a:gd name="T77" fmla="*/ 13 h 1037"/>
                <a:gd name="T78" fmla="*/ 1621 w 3307"/>
                <a:gd name="T79" fmla="*/ 4 h 1037"/>
                <a:gd name="T80" fmla="*/ 1642 w 3307"/>
                <a:gd name="T81" fmla="*/ 0 h 10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07" h="1037">
                  <a:moveTo>
                    <a:pt x="1653" y="245"/>
                  </a:moveTo>
                  <a:lnTo>
                    <a:pt x="583" y="806"/>
                  </a:lnTo>
                  <a:lnTo>
                    <a:pt x="2724" y="806"/>
                  </a:lnTo>
                  <a:lnTo>
                    <a:pt x="1653" y="245"/>
                  </a:lnTo>
                  <a:close/>
                  <a:moveTo>
                    <a:pt x="1642" y="0"/>
                  </a:moveTo>
                  <a:lnTo>
                    <a:pt x="1665" y="0"/>
                  </a:lnTo>
                  <a:lnTo>
                    <a:pt x="1687" y="4"/>
                  </a:lnTo>
                  <a:lnTo>
                    <a:pt x="1708" y="13"/>
                  </a:lnTo>
                  <a:lnTo>
                    <a:pt x="3246" y="819"/>
                  </a:lnTo>
                  <a:lnTo>
                    <a:pt x="3265" y="831"/>
                  </a:lnTo>
                  <a:lnTo>
                    <a:pt x="3280" y="847"/>
                  </a:lnTo>
                  <a:lnTo>
                    <a:pt x="3292" y="864"/>
                  </a:lnTo>
                  <a:lnTo>
                    <a:pt x="3301" y="884"/>
                  </a:lnTo>
                  <a:lnTo>
                    <a:pt x="3306" y="905"/>
                  </a:lnTo>
                  <a:lnTo>
                    <a:pt x="3307" y="926"/>
                  </a:lnTo>
                  <a:lnTo>
                    <a:pt x="3304" y="948"/>
                  </a:lnTo>
                  <a:lnTo>
                    <a:pt x="3297" y="970"/>
                  </a:lnTo>
                  <a:lnTo>
                    <a:pt x="3286" y="989"/>
                  </a:lnTo>
                  <a:lnTo>
                    <a:pt x="3272" y="1005"/>
                  </a:lnTo>
                  <a:lnTo>
                    <a:pt x="3255" y="1018"/>
                  </a:lnTo>
                  <a:lnTo>
                    <a:pt x="3236" y="1028"/>
                  </a:lnTo>
                  <a:lnTo>
                    <a:pt x="3214" y="1034"/>
                  </a:lnTo>
                  <a:lnTo>
                    <a:pt x="3192" y="1037"/>
                  </a:lnTo>
                  <a:lnTo>
                    <a:pt x="116" y="1037"/>
                  </a:lnTo>
                  <a:lnTo>
                    <a:pt x="93" y="1034"/>
                  </a:lnTo>
                  <a:lnTo>
                    <a:pt x="72" y="1028"/>
                  </a:lnTo>
                  <a:lnTo>
                    <a:pt x="53" y="1018"/>
                  </a:lnTo>
                  <a:lnTo>
                    <a:pt x="36" y="1005"/>
                  </a:lnTo>
                  <a:lnTo>
                    <a:pt x="22" y="989"/>
                  </a:lnTo>
                  <a:lnTo>
                    <a:pt x="11" y="970"/>
                  </a:lnTo>
                  <a:lnTo>
                    <a:pt x="3" y="948"/>
                  </a:lnTo>
                  <a:lnTo>
                    <a:pt x="0" y="926"/>
                  </a:lnTo>
                  <a:lnTo>
                    <a:pt x="1" y="905"/>
                  </a:lnTo>
                  <a:lnTo>
                    <a:pt x="6" y="884"/>
                  </a:lnTo>
                  <a:lnTo>
                    <a:pt x="15" y="864"/>
                  </a:lnTo>
                  <a:lnTo>
                    <a:pt x="27" y="847"/>
                  </a:lnTo>
                  <a:lnTo>
                    <a:pt x="43" y="831"/>
                  </a:lnTo>
                  <a:lnTo>
                    <a:pt x="61" y="819"/>
                  </a:lnTo>
                  <a:lnTo>
                    <a:pt x="1600" y="13"/>
                  </a:lnTo>
                  <a:lnTo>
                    <a:pt x="1621" y="4"/>
                  </a:lnTo>
                  <a:lnTo>
                    <a:pt x="16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" name="Freeform 132"/>
            <p:cNvSpPr>
              <a:spLocks noEditPoints="1"/>
            </p:cNvSpPr>
            <p:nvPr/>
          </p:nvSpPr>
          <p:spPr bwMode="auto">
            <a:xfrm>
              <a:off x="2286" y="3149"/>
              <a:ext cx="1654" cy="294"/>
            </a:xfrm>
            <a:custGeom>
              <a:avLst/>
              <a:gdLst>
                <a:gd name="T0" fmla="*/ 231 w 3307"/>
                <a:gd name="T1" fmla="*/ 231 h 588"/>
                <a:gd name="T2" fmla="*/ 231 w 3307"/>
                <a:gd name="T3" fmla="*/ 358 h 588"/>
                <a:gd name="T4" fmla="*/ 3077 w 3307"/>
                <a:gd name="T5" fmla="*/ 358 h 588"/>
                <a:gd name="T6" fmla="*/ 3077 w 3307"/>
                <a:gd name="T7" fmla="*/ 231 h 588"/>
                <a:gd name="T8" fmla="*/ 231 w 3307"/>
                <a:gd name="T9" fmla="*/ 231 h 588"/>
                <a:gd name="T10" fmla="*/ 116 w 3307"/>
                <a:gd name="T11" fmla="*/ 0 h 588"/>
                <a:gd name="T12" fmla="*/ 3192 w 3307"/>
                <a:gd name="T13" fmla="*/ 0 h 588"/>
                <a:gd name="T14" fmla="*/ 3218 w 3307"/>
                <a:gd name="T15" fmla="*/ 3 h 588"/>
                <a:gd name="T16" fmla="*/ 3243 w 3307"/>
                <a:gd name="T17" fmla="*/ 12 h 588"/>
                <a:gd name="T18" fmla="*/ 3264 w 3307"/>
                <a:gd name="T19" fmla="*/ 25 h 588"/>
                <a:gd name="T20" fmla="*/ 3282 w 3307"/>
                <a:gd name="T21" fmla="*/ 43 h 588"/>
                <a:gd name="T22" fmla="*/ 3296 w 3307"/>
                <a:gd name="T23" fmla="*/ 65 h 588"/>
                <a:gd name="T24" fmla="*/ 3304 w 3307"/>
                <a:gd name="T25" fmla="*/ 89 h 588"/>
                <a:gd name="T26" fmla="*/ 3307 w 3307"/>
                <a:gd name="T27" fmla="*/ 115 h 588"/>
                <a:gd name="T28" fmla="*/ 3307 w 3307"/>
                <a:gd name="T29" fmla="*/ 473 h 588"/>
                <a:gd name="T30" fmla="*/ 3304 w 3307"/>
                <a:gd name="T31" fmla="*/ 500 h 588"/>
                <a:gd name="T32" fmla="*/ 3296 w 3307"/>
                <a:gd name="T33" fmla="*/ 524 h 588"/>
                <a:gd name="T34" fmla="*/ 3282 w 3307"/>
                <a:gd name="T35" fmla="*/ 545 h 588"/>
                <a:gd name="T36" fmla="*/ 3264 w 3307"/>
                <a:gd name="T37" fmla="*/ 563 h 588"/>
                <a:gd name="T38" fmla="*/ 3243 w 3307"/>
                <a:gd name="T39" fmla="*/ 576 h 588"/>
                <a:gd name="T40" fmla="*/ 3218 w 3307"/>
                <a:gd name="T41" fmla="*/ 585 h 588"/>
                <a:gd name="T42" fmla="*/ 3192 w 3307"/>
                <a:gd name="T43" fmla="*/ 588 h 588"/>
                <a:gd name="T44" fmla="*/ 116 w 3307"/>
                <a:gd name="T45" fmla="*/ 588 h 588"/>
                <a:gd name="T46" fmla="*/ 88 w 3307"/>
                <a:gd name="T47" fmla="*/ 585 h 588"/>
                <a:gd name="T48" fmla="*/ 64 w 3307"/>
                <a:gd name="T49" fmla="*/ 576 h 588"/>
                <a:gd name="T50" fmla="*/ 43 w 3307"/>
                <a:gd name="T51" fmla="*/ 563 h 588"/>
                <a:gd name="T52" fmla="*/ 25 w 3307"/>
                <a:gd name="T53" fmla="*/ 545 h 588"/>
                <a:gd name="T54" fmla="*/ 12 w 3307"/>
                <a:gd name="T55" fmla="*/ 524 h 588"/>
                <a:gd name="T56" fmla="*/ 3 w 3307"/>
                <a:gd name="T57" fmla="*/ 500 h 588"/>
                <a:gd name="T58" fmla="*/ 0 w 3307"/>
                <a:gd name="T59" fmla="*/ 473 h 588"/>
                <a:gd name="T60" fmla="*/ 0 w 3307"/>
                <a:gd name="T61" fmla="*/ 115 h 588"/>
                <a:gd name="T62" fmla="*/ 3 w 3307"/>
                <a:gd name="T63" fmla="*/ 89 h 588"/>
                <a:gd name="T64" fmla="*/ 12 w 3307"/>
                <a:gd name="T65" fmla="*/ 65 h 588"/>
                <a:gd name="T66" fmla="*/ 25 w 3307"/>
                <a:gd name="T67" fmla="*/ 43 h 588"/>
                <a:gd name="T68" fmla="*/ 43 w 3307"/>
                <a:gd name="T69" fmla="*/ 25 h 588"/>
                <a:gd name="T70" fmla="*/ 64 w 3307"/>
                <a:gd name="T71" fmla="*/ 12 h 588"/>
                <a:gd name="T72" fmla="*/ 88 w 3307"/>
                <a:gd name="T73" fmla="*/ 3 h 588"/>
                <a:gd name="T74" fmla="*/ 116 w 3307"/>
                <a:gd name="T75" fmla="*/ 0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307" h="588">
                  <a:moveTo>
                    <a:pt x="231" y="231"/>
                  </a:moveTo>
                  <a:lnTo>
                    <a:pt x="231" y="358"/>
                  </a:lnTo>
                  <a:lnTo>
                    <a:pt x="3077" y="358"/>
                  </a:lnTo>
                  <a:lnTo>
                    <a:pt x="3077" y="231"/>
                  </a:lnTo>
                  <a:lnTo>
                    <a:pt x="231" y="231"/>
                  </a:lnTo>
                  <a:close/>
                  <a:moveTo>
                    <a:pt x="116" y="0"/>
                  </a:moveTo>
                  <a:lnTo>
                    <a:pt x="3192" y="0"/>
                  </a:lnTo>
                  <a:lnTo>
                    <a:pt x="3218" y="3"/>
                  </a:lnTo>
                  <a:lnTo>
                    <a:pt x="3243" y="12"/>
                  </a:lnTo>
                  <a:lnTo>
                    <a:pt x="3264" y="25"/>
                  </a:lnTo>
                  <a:lnTo>
                    <a:pt x="3282" y="43"/>
                  </a:lnTo>
                  <a:lnTo>
                    <a:pt x="3296" y="65"/>
                  </a:lnTo>
                  <a:lnTo>
                    <a:pt x="3304" y="89"/>
                  </a:lnTo>
                  <a:lnTo>
                    <a:pt x="3307" y="115"/>
                  </a:lnTo>
                  <a:lnTo>
                    <a:pt x="3307" y="473"/>
                  </a:lnTo>
                  <a:lnTo>
                    <a:pt x="3304" y="500"/>
                  </a:lnTo>
                  <a:lnTo>
                    <a:pt x="3296" y="524"/>
                  </a:lnTo>
                  <a:lnTo>
                    <a:pt x="3282" y="545"/>
                  </a:lnTo>
                  <a:lnTo>
                    <a:pt x="3264" y="563"/>
                  </a:lnTo>
                  <a:lnTo>
                    <a:pt x="3243" y="576"/>
                  </a:lnTo>
                  <a:lnTo>
                    <a:pt x="3218" y="585"/>
                  </a:lnTo>
                  <a:lnTo>
                    <a:pt x="3192" y="588"/>
                  </a:lnTo>
                  <a:lnTo>
                    <a:pt x="116" y="588"/>
                  </a:lnTo>
                  <a:lnTo>
                    <a:pt x="88" y="585"/>
                  </a:lnTo>
                  <a:lnTo>
                    <a:pt x="64" y="576"/>
                  </a:lnTo>
                  <a:lnTo>
                    <a:pt x="43" y="563"/>
                  </a:lnTo>
                  <a:lnTo>
                    <a:pt x="25" y="545"/>
                  </a:lnTo>
                  <a:lnTo>
                    <a:pt x="12" y="524"/>
                  </a:lnTo>
                  <a:lnTo>
                    <a:pt x="3" y="500"/>
                  </a:lnTo>
                  <a:lnTo>
                    <a:pt x="0" y="473"/>
                  </a:lnTo>
                  <a:lnTo>
                    <a:pt x="0" y="115"/>
                  </a:lnTo>
                  <a:lnTo>
                    <a:pt x="3" y="89"/>
                  </a:lnTo>
                  <a:lnTo>
                    <a:pt x="12" y="65"/>
                  </a:lnTo>
                  <a:lnTo>
                    <a:pt x="25" y="43"/>
                  </a:lnTo>
                  <a:lnTo>
                    <a:pt x="43" y="25"/>
                  </a:lnTo>
                  <a:lnTo>
                    <a:pt x="64" y="12"/>
                  </a:lnTo>
                  <a:lnTo>
                    <a:pt x="88" y="3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9" name="Freeform 133"/>
            <p:cNvSpPr>
              <a:spLocks noEditPoints="1"/>
            </p:cNvSpPr>
            <p:nvPr/>
          </p:nvSpPr>
          <p:spPr bwMode="auto">
            <a:xfrm>
              <a:off x="2420" y="2477"/>
              <a:ext cx="313" cy="635"/>
            </a:xfrm>
            <a:custGeom>
              <a:avLst/>
              <a:gdLst>
                <a:gd name="T0" fmla="*/ 242 w 628"/>
                <a:gd name="T1" fmla="*/ 154 h 1272"/>
                <a:gd name="T2" fmla="*/ 242 w 628"/>
                <a:gd name="T3" fmla="*/ 1118 h 1272"/>
                <a:gd name="T4" fmla="*/ 387 w 628"/>
                <a:gd name="T5" fmla="*/ 1118 h 1272"/>
                <a:gd name="T6" fmla="*/ 387 w 628"/>
                <a:gd name="T7" fmla="*/ 154 h 1272"/>
                <a:gd name="T8" fmla="*/ 242 w 628"/>
                <a:gd name="T9" fmla="*/ 154 h 1272"/>
                <a:gd name="T10" fmla="*/ 78 w 628"/>
                <a:gd name="T11" fmla="*/ 0 h 1272"/>
                <a:gd name="T12" fmla="*/ 551 w 628"/>
                <a:gd name="T13" fmla="*/ 0 h 1272"/>
                <a:gd name="T14" fmla="*/ 571 w 628"/>
                <a:gd name="T15" fmla="*/ 3 h 1272"/>
                <a:gd name="T16" fmla="*/ 589 w 628"/>
                <a:gd name="T17" fmla="*/ 11 h 1272"/>
                <a:gd name="T18" fmla="*/ 605 w 628"/>
                <a:gd name="T19" fmla="*/ 23 h 1272"/>
                <a:gd name="T20" fmla="*/ 618 w 628"/>
                <a:gd name="T21" fmla="*/ 38 h 1272"/>
                <a:gd name="T22" fmla="*/ 625 w 628"/>
                <a:gd name="T23" fmla="*/ 56 h 1272"/>
                <a:gd name="T24" fmla="*/ 628 w 628"/>
                <a:gd name="T25" fmla="*/ 77 h 1272"/>
                <a:gd name="T26" fmla="*/ 625 w 628"/>
                <a:gd name="T27" fmla="*/ 97 h 1272"/>
                <a:gd name="T28" fmla="*/ 618 w 628"/>
                <a:gd name="T29" fmla="*/ 115 h 1272"/>
                <a:gd name="T30" fmla="*/ 605 w 628"/>
                <a:gd name="T31" fmla="*/ 131 h 1272"/>
                <a:gd name="T32" fmla="*/ 589 w 628"/>
                <a:gd name="T33" fmla="*/ 144 h 1272"/>
                <a:gd name="T34" fmla="*/ 571 w 628"/>
                <a:gd name="T35" fmla="*/ 152 h 1272"/>
                <a:gd name="T36" fmla="*/ 551 w 628"/>
                <a:gd name="T37" fmla="*/ 154 h 1272"/>
                <a:gd name="T38" fmla="*/ 541 w 628"/>
                <a:gd name="T39" fmla="*/ 154 h 1272"/>
                <a:gd name="T40" fmla="*/ 541 w 628"/>
                <a:gd name="T41" fmla="*/ 1118 h 1272"/>
                <a:gd name="T42" fmla="*/ 551 w 628"/>
                <a:gd name="T43" fmla="*/ 1118 h 1272"/>
                <a:gd name="T44" fmla="*/ 571 w 628"/>
                <a:gd name="T45" fmla="*/ 1120 h 1272"/>
                <a:gd name="T46" fmla="*/ 589 w 628"/>
                <a:gd name="T47" fmla="*/ 1128 h 1272"/>
                <a:gd name="T48" fmla="*/ 605 w 628"/>
                <a:gd name="T49" fmla="*/ 1140 h 1272"/>
                <a:gd name="T50" fmla="*/ 618 w 628"/>
                <a:gd name="T51" fmla="*/ 1155 h 1272"/>
                <a:gd name="T52" fmla="*/ 625 w 628"/>
                <a:gd name="T53" fmla="*/ 1174 h 1272"/>
                <a:gd name="T54" fmla="*/ 628 w 628"/>
                <a:gd name="T55" fmla="*/ 1194 h 1272"/>
                <a:gd name="T56" fmla="*/ 625 w 628"/>
                <a:gd name="T57" fmla="*/ 1214 h 1272"/>
                <a:gd name="T58" fmla="*/ 618 w 628"/>
                <a:gd name="T59" fmla="*/ 1233 h 1272"/>
                <a:gd name="T60" fmla="*/ 605 w 628"/>
                <a:gd name="T61" fmla="*/ 1249 h 1272"/>
                <a:gd name="T62" fmla="*/ 589 w 628"/>
                <a:gd name="T63" fmla="*/ 1261 h 1272"/>
                <a:gd name="T64" fmla="*/ 571 w 628"/>
                <a:gd name="T65" fmla="*/ 1269 h 1272"/>
                <a:gd name="T66" fmla="*/ 551 w 628"/>
                <a:gd name="T67" fmla="*/ 1272 h 1272"/>
                <a:gd name="T68" fmla="*/ 78 w 628"/>
                <a:gd name="T69" fmla="*/ 1272 h 1272"/>
                <a:gd name="T70" fmla="*/ 58 w 628"/>
                <a:gd name="T71" fmla="*/ 1269 h 1272"/>
                <a:gd name="T72" fmla="*/ 39 w 628"/>
                <a:gd name="T73" fmla="*/ 1261 h 1272"/>
                <a:gd name="T74" fmla="*/ 23 w 628"/>
                <a:gd name="T75" fmla="*/ 1249 h 1272"/>
                <a:gd name="T76" fmla="*/ 11 w 628"/>
                <a:gd name="T77" fmla="*/ 1233 h 1272"/>
                <a:gd name="T78" fmla="*/ 3 w 628"/>
                <a:gd name="T79" fmla="*/ 1214 h 1272"/>
                <a:gd name="T80" fmla="*/ 0 w 628"/>
                <a:gd name="T81" fmla="*/ 1194 h 1272"/>
                <a:gd name="T82" fmla="*/ 3 w 628"/>
                <a:gd name="T83" fmla="*/ 1174 h 1272"/>
                <a:gd name="T84" fmla="*/ 11 w 628"/>
                <a:gd name="T85" fmla="*/ 1155 h 1272"/>
                <a:gd name="T86" fmla="*/ 23 w 628"/>
                <a:gd name="T87" fmla="*/ 1140 h 1272"/>
                <a:gd name="T88" fmla="*/ 39 w 628"/>
                <a:gd name="T89" fmla="*/ 1128 h 1272"/>
                <a:gd name="T90" fmla="*/ 58 w 628"/>
                <a:gd name="T91" fmla="*/ 1120 h 1272"/>
                <a:gd name="T92" fmla="*/ 78 w 628"/>
                <a:gd name="T93" fmla="*/ 1118 h 1272"/>
                <a:gd name="T94" fmla="*/ 88 w 628"/>
                <a:gd name="T95" fmla="*/ 1118 h 1272"/>
                <a:gd name="T96" fmla="*/ 88 w 628"/>
                <a:gd name="T97" fmla="*/ 154 h 1272"/>
                <a:gd name="T98" fmla="*/ 78 w 628"/>
                <a:gd name="T99" fmla="*/ 154 h 1272"/>
                <a:gd name="T100" fmla="*/ 58 w 628"/>
                <a:gd name="T101" fmla="*/ 152 h 1272"/>
                <a:gd name="T102" fmla="*/ 39 w 628"/>
                <a:gd name="T103" fmla="*/ 144 h 1272"/>
                <a:gd name="T104" fmla="*/ 23 w 628"/>
                <a:gd name="T105" fmla="*/ 131 h 1272"/>
                <a:gd name="T106" fmla="*/ 11 w 628"/>
                <a:gd name="T107" fmla="*/ 115 h 1272"/>
                <a:gd name="T108" fmla="*/ 3 w 628"/>
                <a:gd name="T109" fmla="*/ 97 h 1272"/>
                <a:gd name="T110" fmla="*/ 0 w 628"/>
                <a:gd name="T111" fmla="*/ 77 h 1272"/>
                <a:gd name="T112" fmla="*/ 3 w 628"/>
                <a:gd name="T113" fmla="*/ 56 h 1272"/>
                <a:gd name="T114" fmla="*/ 11 w 628"/>
                <a:gd name="T115" fmla="*/ 38 h 1272"/>
                <a:gd name="T116" fmla="*/ 23 w 628"/>
                <a:gd name="T117" fmla="*/ 23 h 1272"/>
                <a:gd name="T118" fmla="*/ 39 w 628"/>
                <a:gd name="T119" fmla="*/ 11 h 1272"/>
                <a:gd name="T120" fmla="*/ 58 w 628"/>
                <a:gd name="T121" fmla="*/ 3 h 1272"/>
                <a:gd name="T122" fmla="*/ 78 w 628"/>
                <a:gd name="T123" fmla="*/ 0 h 1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28" h="1272">
                  <a:moveTo>
                    <a:pt x="242" y="154"/>
                  </a:moveTo>
                  <a:lnTo>
                    <a:pt x="242" y="1118"/>
                  </a:lnTo>
                  <a:lnTo>
                    <a:pt x="387" y="1118"/>
                  </a:lnTo>
                  <a:lnTo>
                    <a:pt x="387" y="154"/>
                  </a:lnTo>
                  <a:lnTo>
                    <a:pt x="242" y="154"/>
                  </a:lnTo>
                  <a:close/>
                  <a:moveTo>
                    <a:pt x="78" y="0"/>
                  </a:moveTo>
                  <a:lnTo>
                    <a:pt x="551" y="0"/>
                  </a:lnTo>
                  <a:lnTo>
                    <a:pt x="571" y="3"/>
                  </a:lnTo>
                  <a:lnTo>
                    <a:pt x="589" y="11"/>
                  </a:lnTo>
                  <a:lnTo>
                    <a:pt x="605" y="23"/>
                  </a:lnTo>
                  <a:lnTo>
                    <a:pt x="618" y="38"/>
                  </a:lnTo>
                  <a:lnTo>
                    <a:pt x="625" y="56"/>
                  </a:lnTo>
                  <a:lnTo>
                    <a:pt x="628" y="77"/>
                  </a:lnTo>
                  <a:lnTo>
                    <a:pt x="625" y="97"/>
                  </a:lnTo>
                  <a:lnTo>
                    <a:pt x="618" y="115"/>
                  </a:lnTo>
                  <a:lnTo>
                    <a:pt x="605" y="131"/>
                  </a:lnTo>
                  <a:lnTo>
                    <a:pt x="589" y="144"/>
                  </a:lnTo>
                  <a:lnTo>
                    <a:pt x="571" y="152"/>
                  </a:lnTo>
                  <a:lnTo>
                    <a:pt x="551" y="154"/>
                  </a:lnTo>
                  <a:lnTo>
                    <a:pt x="541" y="154"/>
                  </a:lnTo>
                  <a:lnTo>
                    <a:pt x="541" y="1118"/>
                  </a:lnTo>
                  <a:lnTo>
                    <a:pt x="551" y="1118"/>
                  </a:lnTo>
                  <a:lnTo>
                    <a:pt x="571" y="1120"/>
                  </a:lnTo>
                  <a:lnTo>
                    <a:pt x="589" y="1128"/>
                  </a:lnTo>
                  <a:lnTo>
                    <a:pt x="605" y="1140"/>
                  </a:lnTo>
                  <a:lnTo>
                    <a:pt x="618" y="1155"/>
                  </a:lnTo>
                  <a:lnTo>
                    <a:pt x="625" y="1174"/>
                  </a:lnTo>
                  <a:lnTo>
                    <a:pt x="628" y="1194"/>
                  </a:lnTo>
                  <a:lnTo>
                    <a:pt x="625" y="1214"/>
                  </a:lnTo>
                  <a:lnTo>
                    <a:pt x="618" y="1233"/>
                  </a:lnTo>
                  <a:lnTo>
                    <a:pt x="605" y="1249"/>
                  </a:lnTo>
                  <a:lnTo>
                    <a:pt x="589" y="1261"/>
                  </a:lnTo>
                  <a:lnTo>
                    <a:pt x="571" y="1269"/>
                  </a:lnTo>
                  <a:lnTo>
                    <a:pt x="551" y="1272"/>
                  </a:lnTo>
                  <a:lnTo>
                    <a:pt x="78" y="1272"/>
                  </a:lnTo>
                  <a:lnTo>
                    <a:pt x="58" y="1269"/>
                  </a:lnTo>
                  <a:lnTo>
                    <a:pt x="39" y="1261"/>
                  </a:lnTo>
                  <a:lnTo>
                    <a:pt x="23" y="1249"/>
                  </a:lnTo>
                  <a:lnTo>
                    <a:pt x="11" y="1233"/>
                  </a:lnTo>
                  <a:lnTo>
                    <a:pt x="3" y="1214"/>
                  </a:lnTo>
                  <a:lnTo>
                    <a:pt x="0" y="1194"/>
                  </a:lnTo>
                  <a:lnTo>
                    <a:pt x="3" y="1174"/>
                  </a:lnTo>
                  <a:lnTo>
                    <a:pt x="11" y="1155"/>
                  </a:lnTo>
                  <a:lnTo>
                    <a:pt x="23" y="1140"/>
                  </a:lnTo>
                  <a:lnTo>
                    <a:pt x="39" y="1128"/>
                  </a:lnTo>
                  <a:lnTo>
                    <a:pt x="58" y="1120"/>
                  </a:lnTo>
                  <a:lnTo>
                    <a:pt x="78" y="1118"/>
                  </a:lnTo>
                  <a:lnTo>
                    <a:pt x="88" y="1118"/>
                  </a:lnTo>
                  <a:lnTo>
                    <a:pt x="88" y="154"/>
                  </a:lnTo>
                  <a:lnTo>
                    <a:pt x="78" y="154"/>
                  </a:lnTo>
                  <a:lnTo>
                    <a:pt x="58" y="152"/>
                  </a:lnTo>
                  <a:lnTo>
                    <a:pt x="39" y="144"/>
                  </a:lnTo>
                  <a:lnTo>
                    <a:pt x="23" y="131"/>
                  </a:lnTo>
                  <a:lnTo>
                    <a:pt x="11" y="115"/>
                  </a:lnTo>
                  <a:lnTo>
                    <a:pt x="3" y="97"/>
                  </a:lnTo>
                  <a:lnTo>
                    <a:pt x="0" y="77"/>
                  </a:lnTo>
                  <a:lnTo>
                    <a:pt x="3" y="56"/>
                  </a:lnTo>
                  <a:lnTo>
                    <a:pt x="11" y="38"/>
                  </a:lnTo>
                  <a:lnTo>
                    <a:pt x="23" y="23"/>
                  </a:lnTo>
                  <a:lnTo>
                    <a:pt x="39" y="11"/>
                  </a:lnTo>
                  <a:lnTo>
                    <a:pt x="58" y="3"/>
                  </a:lnTo>
                  <a:lnTo>
                    <a:pt x="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" name="Freeform 134"/>
            <p:cNvSpPr>
              <a:spLocks noEditPoints="1"/>
            </p:cNvSpPr>
            <p:nvPr/>
          </p:nvSpPr>
          <p:spPr bwMode="auto">
            <a:xfrm>
              <a:off x="2778" y="2477"/>
              <a:ext cx="313" cy="635"/>
            </a:xfrm>
            <a:custGeom>
              <a:avLst/>
              <a:gdLst>
                <a:gd name="T0" fmla="*/ 241 w 627"/>
                <a:gd name="T1" fmla="*/ 154 h 1272"/>
                <a:gd name="T2" fmla="*/ 241 w 627"/>
                <a:gd name="T3" fmla="*/ 1118 h 1272"/>
                <a:gd name="T4" fmla="*/ 387 w 627"/>
                <a:gd name="T5" fmla="*/ 1118 h 1272"/>
                <a:gd name="T6" fmla="*/ 387 w 627"/>
                <a:gd name="T7" fmla="*/ 154 h 1272"/>
                <a:gd name="T8" fmla="*/ 241 w 627"/>
                <a:gd name="T9" fmla="*/ 154 h 1272"/>
                <a:gd name="T10" fmla="*/ 77 w 627"/>
                <a:gd name="T11" fmla="*/ 0 h 1272"/>
                <a:gd name="T12" fmla="*/ 551 w 627"/>
                <a:gd name="T13" fmla="*/ 0 h 1272"/>
                <a:gd name="T14" fmla="*/ 571 w 627"/>
                <a:gd name="T15" fmla="*/ 3 h 1272"/>
                <a:gd name="T16" fmla="*/ 589 w 627"/>
                <a:gd name="T17" fmla="*/ 11 h 1272"/>
                <a:gd name="T18" fmla="*/ 605 w 627"/>
                <a:gd name="T19" fmla="*/ 23 h 1272"/>
                <a:gd name="T20" fmla="*/ 617 w 627"/>
                <a:gd name="T21" fmla="*/ 38 h 1272"/>
                <a:gd name="T22" fmla="*/ 624 w 627"/>
                <a:gd name="T23" fmla="*/ 56 h 1272"/>
                <a:gd name="T24" fmla="*/ 627 w 627"/>
                <a:gd name="T25" fmla="*/ 77 h 1272"/>
                <a:gd name="T26" fmla="*/ 624 w 627"/>
                <a:gd name="T27" fmla="*/ 97 h 1272"/>
                <a:gd name="T28" fmla="*/ 617 w 627"/>
                <a:gd name="T29" fmla="*/ 115 h 1272"/>
                <a:gd name="T30" fmla="*/ 605 w 627"/>
                <a:gd name="T31" fmla="*/ 131 h 1272"/>
                <a:gd name="T32" fmla="*/ 589 w 627"/>
                <a:gd name="T33" fmla="*/ 144 h 1272"/>
                <a:gd name="T34" fmla="*/ 571 w 627"/>
                <a:gd name="T35" fmla="*/ 152 h 1272"/>
                <a:gd name="T36" fmla="*/ 551 w 627"/>
                <a:gd name="T37" fmla="*/ 154 h 1272"/>
                <a:gd name="T38" fmla="*/ 541 w 627"/>
                <a:gd name="T39" fmla="*/ 154 h 1272"/>
                <a:gd name="T40" fmla="*/ 541 w 627"/>
                <a:gd name="T41" fmla="*/ 1118 h 1272"/>
                <a:gd name="T42" fmla="*/ 551 w 627"/>
                <a:gd name="T43" fmla="*/ 1118 h 1272"/>
                <a:gd name="T44" fmla="*/ 571 w 627"/>
                <a:gd name="T45" fmla="*/ 1120 h 1272"/>
                <a:gd name="T46" fmla="*/ 589 w 627"/>
                <a:gd name="T47" fmla="*/ 1128 h 1272"/>
                <a:gd name="T48" fmla="*/ 605 w 627"/>
                <a:gd name="T49" fmla="*/ 1140 h 1272"/>
                <a:gd name="T50" fmla="*/ 617 w 627"/>
                <a:gd name="T51" fmla="*/ 1155 h 1272"/>
                <a:gd name="T52" fmla="*/ 624 w 627"/>
                <a:gd name="T53" fmla="*/ 1174 h 1272"/>
                <a:gd name="T54" fmla="*/ 627 w 627"/>
                <a:gd name="T55" fmla="*/ 1194 h 1272"/>
                <a:gd name="T56" fmla="*/ 624 w 627"/>
                <a:gd name="T57" fmla="*/ 1214 h 1272"/>
                <a:gd name="T58" fmla="*/ 617 w 627"/>
                <a:gd name="T59" fmla="*/ 1233 h 1272"/>
                <a:gd name="T60" fmla="*/ 605 w 627"/>
                <a:gd name="T61" fmla="*/ 1249 h 1272"/>
                <a:gd name="T62" fmla="*/ 589 w 627"/>
                <a:gd name="T63" fmla="*/ 1261 h 1272"/>
                <a:gd name="T64" fmla="*/ 571 w 627"/>
                <a:gd name="T65" fmla="*/ 1269 h 1272"/>
                <a:gd name="T66" fmla="*/ 551 w 627"/>
                <a:gd name="T67" fmla="*/ 1272 h 1272"/>
                <a:gd name="T68" fmla="*/ 77 w 627"/>
                <a:gd name="T69" fmla="*/ 1272 h 1272"/>
                <a:gd name="T70" fmla="*/ 57 w 627"/>
                <a:gd name="T71" fmla="*/ 1269 h 1272"/>
                <a:gd name="T72" fmla="*/ 38 w 627"/>
                <a:gd name="T73" fmla="*/ 1261 h 1272"/>
                <a:gd name="T74" fmla="*/ 23 w 627"/>
                <a:gd name="T75" fmla="*/ 1249 h 1272"/>
                <a:gd name="T76" fmla="*/ 11 w 627"/>
                <a:gd name="T77" fmla="*/ 1233 h 1272"/>
                <a:gd name="T78" fmla="*/ 3 w 627"/>
                <a:gd name="T79" fmla="*/ 1214 h 1272"/>
                <a:gd name="T80" fmla="*/ 0 w 627"/>
                <a:gd name="T81" fmla="*/ 1194 h 1272"/>
                <a:gd name="T82" fmla="*/ 3 w 627"/>
                <a:gd name="T83" fmla="*/ 1174 h 1272"/>
                <a:gd name="T84" fmla="*/ 11 w 627"/>
                <a:gd name="T85" fmla="*/ 1155 h 1272"/>
                <a:gd name="T86" fmla="*/ 23 w 627"/>
                <a:gd name="T87" fmla="*/ 1140 h 1272"/>
                <a:gd name="T88" fmla="*/ 38 w 627"/>
                <a:gd name="T89" fmla="*/ 1128 h 1272"/>
                <a:gd name="T90" fmla="*/ 57 w 627"/>
                <a:gd name="T91" fmla="*/ 1120 h 1272"/>
                <a:gd name="T92" fmla="*/ 77 w 627"/>
                <a:gd name="T93" fmla="*/ 1118 h 1272"/>
                <a:gd name="T94" fmla="*/ 87 w 627"/>
                <a:gd name="T95" fmla="*/ 1118 h 1272"/>
                <a:gd name="T96" fmla="*/ 87 w 627"/>
                <a:gd name="T97" fmla="*/ 154 h 1272"/>
                <a:gd name="T98" fmla="*/ 77 w 627"/>
                <a:gd name="T99" fmla="*/ 154 h 1272"/>
                <a:gd name="T100" fmla="*/ 57 w 627"/>
                <a:gd name="T101" fmla="*/ 152 h 1272"/>
                <a:gd name="T102" fmla="*/ 38 w 627"/>
                <a:gd name="T103" fmla="*/ 144 h 1272"/>
                <a:gd name="T104" fmla="*/ 23 w 627"/>
                <a:gd name="T105" fmla="*/ 131 h 1272"/>
                <a:gd name="T106" fmla="*/ 11 w 627"/>
                <a:gd name="T107" fmla="*/ 115 h 1272"/>
                <a:gd name="T108" fmla="*/ 3 w 627"/>
                <a:gd name="T109" fmla="*/ 97 h 1272"/>
                <a:gd name="T110" fmla="*/ 0 w 627"/>
                <a:gd name="T111" fmla="*/ 77 h 1272"/>
                <a:gd name="T112" fmla="*/ 3 w 627"/>
                <a:gd name="T113" fmla="*/ 56 h 1272"/>
                <a:gd name="T114" fmla="*/ 11 w 627"/>
                <a:gd name="T115" fmla="*/ 38 h 1272"/>
                <a:gd name="T116" fmla="*/ 23 w 627"/>
                <a:gd name="T117" fmla="*/ 23 h 1272"/>
                <a:gd name="T118" fmla="*/ 38 w 627"/>
                <a:gd name="T119" fmla="*/ 11 h 1272"/>
                <a:gd name="T120" fmla="*/ 57 w 627"/>
                <a:gd name="T121" fmla="*/ 3 h 1272"/>
                <a:gd name="T122" fmla="*/ 77 w 627"/>
                <a:gd name="T123" fmla="*/ 0 h 1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27" h="1272">
                  <a:moveTo>
                    <a:pt x="241" y="154"/>
                  </a:moveTo>
                  <a:lnTo>
                    <a:pt x="241" y="1118"/>
                  </a:lnTo>
                  <a:lnTo>
                    <a:pt x="387" y="1118"/>
                  </a:lnTo>
                  <a:lnTo>
                    <a:pt x="387" y="154"/>
                  </a:lnTo>
                  <a:lnTo>
                    <a:pt x="241" y="154"/>
                  </a:lnTo>
                  <a:close/>
                  <a:moveTo>
                    <a:pt x="77" y="0"/>
                  </a:moveTo>
                  <a:lnTo>
                    <a:pt x="551" y="0"/>
                  </a:lnTo>
                  <a:lnTo>
                    <a:pt x="571" y="3"/>
                  </a:lnTo>
                  <a:lnTo>
                    <a:pt x="589" y="11"/>
                  </a:lnTo>
                  <a:lnTo>
                    <a:pt x="605" y="23"/>
                  </a:lnTo>
                  <a:lnTo>
                    <a:pt x="617" y="38"/>
                  </a:lnTo>
                  <a:lnTo>
                    <a:pt x="624" y="56"/>
                  </a:lnTo>
                  <a:lnTo>
                    <a:pt x="627" y="77"/>
                  </a:lnTo>
                  <a:lnTo>
                    <a:pt x="624" y="97"/>
                  </a:lnTo>
                  <a:lnTo>
                    <a:pt x="617" y="115"/>
                  </a:lnTo>
                  <a:lnTo>
                    <a:pt x="605" y="131"/>
                  </a:lnTo>
                  <a:lnTo>
                    <a:pt x="589" y="144"/>
                  </a:lnTo>
                  <a:lnTo>
                    <a:pt x="571" y="152"/>
                  </a:lnTo>
                  <a:lnTo>
                    <a:pt x="551" y="154"/>
                  </a:lnTo>
                  <a:lnTo>
                    <a:pt x="541" y="154"/>
                  </a:lnTo>
                  <a:lnTo>
                    <a:pt x="541" y="1118"/>
                  </a:lnTo>
                  <a:lnTo>
                    <a:pt x="551" y="1118"/>
                  </a:lnTo>
                  <a:lnTo>
                    <a:pt x="571" y="1120"/>
                  </a:lnTo>
                  <a:lnTo>
                    <a:pt x="589" y="1128"/>
                  </a:lnTo>
                  <a:lnTo>
                    <a:pt x="605" y="1140"/>
                  </a:lnTo>
                  <a:lnTo>
                    <a:pt x="617" y="1155"/>
                  </a:lnTo>
                  <a:lnTo>
                    <a:pt x="624" y="1174"/>
                  </a:lnTo>
                  <a:lnTo>
                    <a:pt x="627" y="1194"/>
                  </a:lnTo>
                  <a:lnTo>
                    <a:pt x="624" y="1214"/>
                  </a:lnTo>
                  <a:lnTo>
                    <a:pt x="617" y="1233"/>
                  </a:lnTo>
                  <a:lnTo>
                    <a:pt x="605" y="1249"/>
                  </a:lnTo>
                  <a:lnTo>
                    <a:pt x="589" y="1261"/>
                  </a:lnTo>
                  <a:lnTo>
                    <a:pt x="571" y="1269"/>
                  </a:lnTo>
                  <a:lnTo>
                    <a:pt x="551" y="1272"/>
                  </a:lnTo>
                  <a:lnTo>
                    <a:pt x="77" y="1272"/>
                  </a:lnTo>
                  <a:lnTo>
                    <a:pt x="57" y="1269"/>
                  </a:lnTo>
                  <a:lnTo>
                    <a:pt x="38" y="1261"/>
                  </a:lnTo>
                  <a:lnTo>
                    <a:pt x="23" y="1249"/>
                  </a:lnTo>
                  <a:lnTo>
                    <a:pt x="11" y="1233"/>
                  </a:lnTo>
                  <a:lnTo>
                    <a:pt x="3" y="1214"/>
                  </a:lnTo>
                  <a:lnTo>
                    <a:pt x="0" y="1194"/>
                  </a:lnTo>
                  <a:lnTo>
                    <a:pt x="3" y="1174"/>
                  </a:lnTo>
                  <a:lnTo>
                    <a:pt x="11" y="1155"/>
                  </a:lnTo>
                  <a:lnTo>
                    <a:pt x="23" y="1140"/>
                  </a:lnTo>
                  <a:lnTo>
                    <a:pt x="38" y="1128"/>
                  </a:lnTo>
                  <a:lnTo>
                    <a:pt x="57" y="1120"/>
                  </a:lnTo>
                  <a:lnTo>
                    <a:pt x="77" y="1118"/>
                  </a:lnTo>
                  <a:lnTo>
                    <a:pt x="87" y="1118"/>
                  </a:lnTo>
                  <a:lnTo>
                    <a:pt x="87" y="154"/>
                  </a:lnTo>
                  <a:lnTo>
                    <a:pt x="77" y="154"/>
                  </a:lnTo>
                  <a:lnTo>
                    <a:pt x="57" y="152"/>
                  </a:lnTo>
                  <a:lnTo>
                    <a:pt x="38" y="144"/>
                  </a:lnTo>
                  <a:lnTo>
                    <a:pt x="23" y="131"/>
                  </a:lnTo>
                  <a:lnTo>
                    <a:pt x="11" y="115"/>
                  </a:lnTo>
                  <a:lnTo>
                    <a:pt x="3" y="97"/>
                  </a:lnTo>
                  <a:lnTo>
                    <a:pt x="0" y="77"/>
                  </a:lnTo>
                  <a:lnTo>
                    <a:pt x="3" y="56"/>
                  </a:lnTo>
                  <a:lnTo>
                    <a:pt x="11" y="38"/>
                  </a:lnTo>
                  <a:lnTo>
                    <a:pt x="23" y="23"/>
                  </a:lnTo>
                  <a:lnTo>
                    <a:pt x="38" y="11"/>
                  </a:lnTo>
                  <a:lnTo>
                    <a:pt x="57" y="3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" name="Freeform 135"/>
            <p:cNvSpPr>
              <a:spLocks noEditPoints="1"/>
            </p:cNvSpPr>
            <p:nvPr/>
          </p:nvSpPr>
          <p:spPr bwMode="auto">
            <a:xfrm>
              <a:off x="3135" y="2477"/>
              <a:ext cx="314" cy="635"/>
            </a:xfrm>
            <a:custGeom>
              <a:avLst/>
              <a:gdLst>
                <a:gd name="T0" fmla="*/ 241 w 627"/>
                <a:gd name="T1" fmla="*/ 154 h 1272"/>
                <a:gd name="T2" fmla="*/ 241 w 627"/>
                <a:gd name="T3" fmla="*/ 1118 h 1272"/>
                <a:gd name="T4" fmla="*/ 387 w 627"/>
                <a:gd name="T5" fmla="*/ 1118 h 1272"/>
                <a:gd name="T6" fmla="*/ 387 w 627"/>
                <a:gd name="T7" fmla="*/ 154 h 1272"/>
                <a:gd name="T8" fmla="*/ 241 w 627"/>
                <a:gd name="T9" fmla="*/ 154 h 1272"/>
                <a:gd name="T10" fmla="*/ 77 w 627"/>
                <a:gd name="T11" fmla="*/ 0 h 1272"/>
                <a:gd name="T12" fmla="*/ 551 w 627"/>
                <a:gd name="T13" fmla="*/ 0 h 1272"/>
                <a:gd name="T14" fmla="*/ 571 w 627"/>
                <a:gd name="T15" fmla="*/ 3 h 1272"/>
                <a:gd name="T16" fmla="*/ 589 w 627"/>
                <a:gd name="T17" fmla="*/ 11 h 1272"/>
                <a:gd name="T18" fmla="*/ 605 w 627"/>
                <a:gd name="T19" fmla="*/ 23 h 1272"/>
                <a:gd name="T20" fmla="*/ 617 w 627"/>
                <a:gd name="T21" fmla="*/ 38 h 1272"/>
                <a:gd name="T22" fmla="*/ 624 w 627"/>
                <a:gd name="T23" fmla="*/ 56 h 1272"/>
                <a:gd name="T24" fmla="*/ 627 w 627"/>
                <a:gd name="T25" fmla="*/ 77 h 1272"/>
                <a:gd name="T26" fmla="*/ 624 w 627"/>
                <a:gd name="T27" fmla="*/ 97 h 1272"/>
                <a:gd name="T28" fmla="*/ 617 w 627"/>
                <a:gd name="T29" fmla="*/ 115 h 1272"/>
                <a:gd name="T30" fmla="*/ 605 w 627"/>
                <a:gd name="T31" fmla="*/ 131 h 1272"/>
                <a:gd name="T32" fmla="*/ 589 w 627"/>
                <a:gd name="T33" fmla="*/ 144 h 1272"/>
                <a:gd name="T34" fmla="*/ 571 w 627"/>
                <a:gd name="T35" fmla="*/ 152 h 1272"/>
                <a:gd name="T36" fmla="*/ 551 w 627"/>
                <a:gd name="T37" fmla="*/ 154 h 1272"/>
                <a:gd name="T38" fmla="*/ 540 w 627"/>
                <a:gd name="T39" fmla="*/ 154 h 1272"/>
                <a:gd name="T40" fmla="*/ 540 w 627"/>
                <a:gd name="T41" fmla="*/ 1118 h 1272"/>
                <a:gd name="T42" fmla="*/ 551 w 627"/>
                <a:gd name="T43" fmla="*/ 1118 h 1272"/>
                <a:gd name="T44" fmla="*/ 571 w 627"/>
                <a:gd name="T45" fmla="*/ 1120 h 1272"/>
                <a:gd name="T46" fmla="*/ 589 w 627"/>
                <a:gd name="T47" fmla="*/ 1128 h 1272"/>
                <a:gd name="T48" fmla="*/ 605 w 627"/>
                <a:gd name="T49" fmla="*/ 1140 h 1272"/>
                <a:gd name="T50" fmla="*/ 617 w 627"/>
                <a:gd name="T51" fmla="*/ 1155 h 1272"/>
                <a:gd name="T52" fmla="*/ 624 w 627"/>
                <a:gd name="T53" fmla="*/ 1174 h 1272"/>
                <a:gd name="T54" fmla="*/ 627 w 627"/>
                <a:gd name="T55" fmla="*/ 1194 h 1272"/>
                <a:gd name="T56" fmla="*/ 624 w 627"/>
                <a:gd name="T57" fmla="*/ 1214 h 1272"/>
                <a:gd name="T58" fmla="*/ 617 w 627"/>
                <a:gd name="T59" fmla="*/ 1233 h 1272"/>
                <a:gd name="T60" fmla="*/ 605 w 627"/>
                <a:gd name="T61" fmla="*/ 1249 h 1272"/>
                <a:gd name="T62" fmla="*/ 589 w 627"/>
                <a:gd name="T63" fmla="*/ 1261 h 1272"/>
                <a:gd name="T64" fmla="*/ 571 w 627"/>
                <a:gd name="T65" fmla="*/ 1269 h 1272"/>
                <a:gd name="T66" fmla="*/ 551 w 627"/>
                <a:gd name="T67" fmla="*/ 1272 h 1272"/>
                <a:gd name="T68" fmla="*/ 77 w 627"/>
                <a:gd name="T69" fmla="*/ 1272 h 1272"/>
                <a:gd name="T70" fmla="*/ 57 w 627"/>
                <a:gd name="T71" fmla="*/ 1269 h 1272"/>
                <a:gd name="T72" fmla="*/ 38 w 627"/>
                <a:gd name="T73" fmla="*/ 1261 h 1272"/>
                <a:gd name="T74" fmla="*/ 23 w 627"/>
                <a:gd name="T75" fmla="*/ 1249 h 1272"/>
                <a:gd name="T76" fmla="*/ 11 w 627"/>
                <a:gd name="T77" fmla="*/ 1233 h 1272"/>
                <a:gd name="T78" fmla="*/ 3 w 627"/>
                <a:gd name="T79" fmla="*/ 1214 h 1272"/>
                <a:gd name="T80" fmla="*/ 0 w 627"/>
                <a:gd name="T81" fmla="*/ 1194 h 1272"/>
                <a:gd name="T82" fmla="*/ 3 w 627"/>
                <a:gd name="T83" fmla="*/ 1174 h 1272"/>
                <a:gd name="T84" fmla="*/ 11 w 627"/>
                <a:gd name="T85" fmla="*/ 1155 h 1272"/>
                <a:gd name="T86" fmla="*/ 23 w 627"/>
                <a:gd name="T87" fmla="*/ 1140 h 1272"/>
                <a:gd name="T88" fmla="*/ 38 w 627"/>
                <a:gd name="T89" fmla="*/ 1128 h 1272"/>
                <a:gd name="T90" fmla="*/ 57 w 627"/>
                <a:gd name="T91" fmla="*/ 1120 h 1272"/>
                <a:gd name="T92" fmla="*/ 77 w 627"/>
                <a:gd name="T93" fmla="*/ 1118 h 1272"/>
                <a:gd name="T94" fmla="*/ 87 w 627"/>
                <a:gd name="T95" fmla="*/ 1118 h 1272"/>
                <a:gd name="T96" fmla="*/ 87 w 627"/>
                <a:gd name="T97" fmla="*/ 154 h 1272"/>
                <a:gd name="T98" fmla="*/ 77 w 627"/>
                <a:gd name="T99" fmla="*/ 154 h 1272"/>
                <a:gd name="T100" fmla="*/ 57 w 627"/>
                <a:gd name="T101" fmla="*/ 152 h 1272"/>
                <a:gd name="T102" fmla="*/ 38 w 627"/>
                <a:gd name="T103" fmla="*/ 144 h 1272"/>
                <a:gd name="T104" fmla="*/ 23 w 627"/>
                <a:gd name="T105" fmla="*/ 131 h 1272"/>
                <a:gd name="T106" fmla="*/ 11 w 627"/>
                <a:gd name="T107" fmla="*/ 115 h 1272"/>
                <a:gd name="T108" fmla="*/ 3 w 627"/>
                <a:gd name="T109" fmla="*/ 97 h 1272"/>
                <a:gd name="T110" fmla="*/ 0 w 627"/>
                <a:gd name="T111" fmla="*/ 77 h 1272"/>
                <a:gd name="T112" fmla="*/ 3 w 627"/>
                <a:gd name="T113" fmla="*/ 56 h 1272"/>
                <a:gd name="T114" fmla="*/ 11 w 627"/>
                <a:gd name="T115" fmla="*/ 38 h 1272"/>
                <a:gd name="T116" fmla="*/ 23 w 627"/>
                <a:gd name="T117" fmla="*/ 23 h 1272"/>
                <a:gd name="T118" fmla="*/ 38 w 627"/>
                <a:gd name="T119" fmla="*/ 11 h 1272"/>
                <a:gd name="T120" fmla="*/ 57 w 627"/>
                <a:gd name="T121" fmla="*/ 3 h 1272"/>
                <a:gd name="T122" fmla="*/ 77 w 627"/>
                <a:gd name="T123" fmla="*/ 0 h 1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27" h="1272">
                  <a:moveTo>
                    <a:pt x="241" y="154"/>
                  </a:moveTo>
                  <a:lnTo>
                    <a:pt x="241" y="1118"/>
                  </a:lnTo>
                  <a:lnTo>
                    <a:pt x="387" y="1118"/>
                  </a:lnTo>
                  <a:lnTo>
                    <a:pt x="387" y="154"/>
                  </a:lnTo>
                  <a:lnTo>
                    <a:pt x="241" y="154"/>
                  </a:lnTo>
                  <a:close/>
                  <a:moveTo>
                    <a:pt x="77" y="0"/>
                  </a:moveTo>
                  <a:lnTo>
                    <a:pt x="551" y="0"/>
                  </a:lnTo>
                  <a:lnTo>
                    <a:pt x="571" y="3"/>
                  </a:lnTo>
                  <a:lnTo>
                    <a:pt x="589" y="11"/>
                  </a:lnTo>
                  <a:lnTo>
                    <a:pt x="605" y="23"/>
                  </a:lnTo>
                  <a:lnTo>
                    <a:pt x="617" y="38"/>
                  </a:lnTo>
                  <a:lnTo>
                    <a:pt x="624" y="56"/>
                  </a:lnTo>
                  <a:lnTo>
                    <a:pt x="627" y="77"/>
                  </a:lnTo>
                  <a:lnTo>
                    <a:pt x="624" y="97"/>
                  </a:lnTo>
                  <a:lnTo>
                    <a:pt x="617" y="115"/>
                  </a:lnTo>
                  <a:lnTo>
                    <a:pt x="605" y="131"/>
                  </a:lnTo>
                  <a:lnTo>
                    <a:pt x="589" y="144"/>
                  </a:lnTo>
                  <a:lnTo>
                    <a:pt x="571" y="152"/>
                  </a:lnTo>
                  <a:lnTo>
                    <a:pt x="551" y="154"/>
                  </a:lnTo>
                  <a:lnTo>
                    <a:pt x="540" y="154"/>
                  </a:lnTo>
                  <a:lnTo>
                    <a:pt x="540" y="1118"/>
                  </a:lnTo>
                  <a:lnTo>
                    <a:pt x="551" y="1118"/>
                  </a:lnTo>
                  <a:lnTo>
                    <a:pt x="571" y="1120"/>
                  </a:lnTo>
                  <a:lnTo>
                    <a:pt x="589" y="1128"/>
                  </a:lnTo>
                  <a:lnTo>
                    <a:pt x="605" y="1140"/>
                  </a:lnTo>
                  <a:lnTo>
                    <a:pt x="617" y="1155"/>
                  </a:lnTo>
                  <a:lnTo>
                    <a:pt x="624" y="1174"/>
                  </a:lnTo>
                  <a:lnTo>
                    <a:pt x="627" y="1194"/>
                  </a:lnTo>
                  <a:lnTo>
                    <a:pt x="624" y="1214"/>
                  </a:lnTo>
                  <a:lnTo>
                    <a:pt x="617" y="1233"/>
                  </a:lnTo>
                  <a:lnTo>
                    <a:pt x="605" y="1249"/>
                  </a:lnTo>
                  <a:lnTo>
                    <a:pt x="589" y="1261"/>
                  </a:lnTo>
                  <a:lnTo>
                    <a:pt x="571" y="1269"/>
                  </a:lnTo>
                  <a:lnTo>
                    <a:pt x="551" y="1272"/>
                  </a:lnTo>
                  <a:lnTo>
                    <a:pt x="77" y="1272"/>
                  </a:lnTo>
                  <a:lnTo>
                    <a:pt x="57" y="1269"/>
                  </a:lnTo>
                  <a:lnTo>
                    <a:pt x="38" y="1261"/>
                  </a:lnTo>
                  <a:lnTo>
                    <a:pt x="23" y="1249"/>
                  </a:lnTo>
                  <a:lnTo>
                    <a:pt x="11" y="1233"/>
                  </a:lnTo>
                  <a:lnTo>
                    <a:pt x="3" y="1214"/>
                  </a:lnTo>
                  <a:lnTo>
                    <a:pt x="0" y="1194"/>
                  </a:lnTo>
                  <a:lnTo>
                    <a:pt x="3" y="1174"/>
                  </a:lnTo>
                  <a:lnTo>
                    <a:pt x="11" y="1155"/>
                  </a:lnTo>
                  <a:lnTo>
                    <a:pt x="23" y="1140"/>
                  </a:lnTo>
                  <a:lnTo>
                    <a:pt x="38" y="1128"/>
                  </a:lnTo>
                  <a:lnTo>
                    <a:pt x="57" y="1120"/>
                  </a:lnTo>
                  <a:lnTo>
                    <a:pt x="77" y="1118"/>
                  </a:lnTo>
                  <a:lnTo>
                    <a:pt x="87" y="1118"/>
                  </a:lnTo>
                  <a:lnTo>
                    <a:pt x="87" y="154"/>
                  </a:lnTo>
                  <a:lnTo>
                    <a:pt x="77" y="154"/>
                  </a:lnTo>
                  <a:lnTo>
                    <a:pt x="57" y="152"/>
                  </a:lnTo>
                  <a:lnTo>
                    <a:pt x="38" y="144"/>
                  </a:lnTo>
                  <a:lnTo>
                    <a:pt x="23" y="131"/>
                  </a:lnTo>
                  <a:lnTo>
                    <a:pt x="11" y="115"/>
                  </a:lnTo>
                  <a:lnTo>
                    <a:pt x="3" y="97"/>
                  </a:lnTo>
                  <a:lnTo>
                    <a:pt x="0" y="77"/>
                  </a:lnTo>
                  <a:lnTo>
                    <a:pt x="3" y="56"/>
                  </a:lnTo>
                  <a:lnTo>
                    <a:pt x="11" y="38"/>
                  </a:lnTo>
                  <a:lnTo>
                    <a:pt x="23" y="23"/>
                  </a:lnTo>
                  <a:lnTo>
                    <a:pt x="38" y="11"/>
                  </a:lnTo>
                  <a:lnTo>
                    <a:pt x="57" y="3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" name="Freeform 136"/>
            <p:cNvSpPr>
              <a:spLocks noEditPoints="1"/>
            </p:cNvSpPr>
            <p:nvPr/>
          </p:nvSpPr>
          <p:spPr bwMode="auto">
            <a:xfrm>
              <a:off x="3493" y="2477"/>
              <a:ext cx="314" cy="635"/>
            </a:xfrm>
            <a:custGeom>
              <a:avLst/>
              <a:gdLst>
                <a:gd name="T0" fmla="*/ 241 w 628"/>
                <a:gd name="T1" fmla="*/ 154 h 1272"/>
                <a:gd name="T2" fmla="*/ 241 w 628"/>
                <a:gd name="T3" fmla="*/ 1118 h 1272"/>
                <a:gd name="T4" fmla="*/ 387 w 628"/>
                <a:gd name="T5" fmla="*/ 1118 h 1272"/>
                <a:gd name="T6" fmla="*/ 387 w 628"/>
                <a:gd name="T7" fmla="*/ 154 h 1272"/>
                <a:gd name="T8" fmla="*/ 241 w 628"/>
                <a:gd name="T9" fmla="*/ 154 h 1272"/>
                <a:gd name="T10" fmla="*/ 78 w 628"/>
                <a:gd name="T11" fmla="*/ 0 h 1272"/>
                <a:gd name="T12" fmla="*/ 550 w 628"/>
                <a:gd name="T13" fmla="*/ 0 h 1272"/>
                <a:gd name="T14" fmla="*/ 571 w 628"/>
                <a:gd name="T15" fmla="*/ 3 h 1272"/>
                <a:gd name="T16" fmla="*/ 589 w 628"/>
                <a:gd name="T17" fmla="*/ 11 h 1272"/>
                <a:gd name="T18" fmla="*/ 605 w 628"/>
                <a:gd name="T19" fmla="*/ 23 h 1272"/>
                <a:gd name="T20" fmla="*/ 618 w 628"/>
                <a:gd name="T21" fmla="*/ 38 h 1272"/>
                <a:gd name="T22" fmla="*/ 625 w 628"/>
                <a:gd name="T23" fmla="*/ 56 h 1272"/>
                <a:gd name="T24" fmla="*/ 628 w 628"/>
                <a:gd name="T25" fmla="*/ 77 h 1272"/>
                <a:gd name="T26" fmla="*/ 625 w 628"/>
                <a:gd name="T27" fmla="*/ 97 h 1272"/>
                <a:gd name="T28" fmla="*/ 618 w 628"/>
                <a:gd name="T29" fmla="*/ 115 h 1272"/>
                <a:gd name="T30" fmla="*/ 605 w 628"/>
                <a:gd name="T31" fmla="*/ 131 h 1272"/>
                <a:gd name="T32" fmla="*/ 589 w 628"/>
                <a:gd name="T33" fmla="*/ 144 h 1272"/>
                <a:gd name="T34" fmla="*/ 571 w 628"/>
                <a:gd name="T35" fmla="*/ 152 h 1272"/>
                <a:gd name="T36" fmla="*/ 550 w 628"/>
                <a:gd name="T37" fmla="*/ 154 h 1272"/>
                <a:gd name="T38" fmla="*/ 541 w 628"/>
                <a:gd name="T39" fmla="*/ 154 h 1272"/>
                <a:gd name="T40" fmla="*/ 541 w 628"/>
                <a:gd name="T41" fmla="*/ 1118 h 1272"/>
                <a:gd name="T42" fmla="*/ 550 w 628"/>
                <a:gd name="T43" fmla="*/ 1118 h 1272"/>
                <a:gd name="T44" fmla="*/ 571 w 628"/>
                <a:gd name="T45" fmla="*/ 1120 h 1272"/>
                <a:gd name="T46" fmla="*/ 589 w 628"/>
                <a:gd name="T47" fmla="*/ 1128 h 1272"/>
                <a:gd name="T48" fmla="*/ 605 w 628"/>
                <a:gd name="T49" fmla="*/ 1140 h 1272"/>
                <a:gd name="T50" fmla="*/ 618 w 628"/>
                <a:gd name="T51" fmla="*/ 1155 h 1272"/>
                <a:gd name="T52" fmla="*/ 625 w 628"/>
                <a:gd name="T53" fmla="*/ 1174 h 1272"/>
                <a:gd name="T54" fmla="*/ 628 w 628"/>
                <a:gd name="T55" fmla="*/ 1194 h 1272"/>
                <a:gd name="T56" fmla="*/ 625 w 628"/>
                <a:gd name="T57" fmla="*/ 1214 h 1272"/>
                <a:gd name="T58" fmla="*/ 618 w 628"/>
                <a:gd name="T59" fmla="*/ 1233 h 1272"/>
                <a:gd name="T60" fmla="*/ 605 w 628"/>
                <a:gd name="T61" fmla="*/ 1249 h 1272"/>
                <a:gd name="T62" fmla="*/ 589 w 628"/>
                <a:gd name="T63" fmla="*/ 1261 h 1272"/>
                <a:gd name="T64" fmla="*/ 571 w 628"/>
                <a:gd name="T65" fmla="*/ 1269 h 1272"/>
                <a:gd name="T66" fmla="*/ 550 w 628"/>
                <a:gd name="T67" fmla="*/ 1272 h 1272"/>
                <a:gd name="T68" fmla="*/ 78 w 628"/>
                <a:gd name="T69" fmla="*/ 1272 h 1272"/>
                <a:gd name="T70" fmla="*/ 58 w 628"/>
                <a:gd name="T71" fmla="*/ 1269 h 1272"/>
                <a:gd name="T72" fmla="*/ 39 w 628"/>
                <a:gd name="T73" fmla="*/ 1261 h 1272"/>
                <a:gd name="T74" fmla="*/ 23 w 628"/>
                <a:gd name="T75" fmla="*/ 1249 h 1272"/>
                <a:gd name="T76" fmla="*/ 11 w 628"/>
                <a:gd name="T77" fmla="*/ 1233 h 1272"/>
                <a:gd name="T78" fmla="*/ 3 w 628"/>
                <a:gd name="T79" fmla="*/ 1214 h 1272"/>
                <a:gd name="T80" fmla="*/ 0 w 628"/>
                <a:gd name="T81" fmla="*/ 1194 h 1272"/>
                <a:gd name="T82" fmla="*/ 3 w 628"/>
                <a:gd name="T83" fmla="*/ 1174 h 1272"/>
                <a:gd name="T84" fmla="*/ 11 w 628"/>
                <a:gd name="T85" fmla="*/ 1155 h 1272"/>
                <a:gd name="T86" fmla="*/ 23 w 628"/>
                <a:gd name="T87" fmla="*/ 1140 h 1272"/>
                <a:gd name="T88" fmla="*/ 39 w 628"/>
                <a:gd name="T89" fmla="*/ 1128 h 1272"/>
                <a:gd name="T90" fmla="*/ 58 w 628"/>
                <a:gd name="T91" fmla="*/ 1120 h 1272"/>
                <a:gd name="T92" fmla="*/ 78 w 628"/>
                <a:gd name="T93" fmla="*/ 1118 h 1272"/>
                <a:gd name="T94" fmla="*/ 87 w 628"/>
                <a:gd name="T95" fmla="*/ 1118 h 1272"/>
                <a:gd name="T96" fmla="*/ 87 w 628"/>
                <a:gd name="T97" fmla="*/ 154 h 1272"/>
                <a:gd name="T98" fmla="*/ 78 w 628"/>
                <a:gd name="T99" fmla="*/ 154 h 1272"/>
                <a:gd name="T100" fmla="*/ 58 w 628"/>
                <a:gd name="T101" fmla="*/ 152 h 1272"/>
                <a:gd name="T102" fmla="*/ 39 w 628"/>
                <a:gd name="T103" fmla="*/ 144 h 1272"/>
                <a:gd name="T104" fmla="*/ 23 w 628"/>
                <a:gd name="T105" fmla="*/ 131 h 1272"/>
                <a:gd name="T106" fmla="*/ 11 w 628"/>
                <a:gd name="T107" fmla="*/ 115 h 1272"/>
                <a:gd name="T108" fmla="*/ 3 w 628"/>
                <a:gd name="T109" fmla="*/ 97 h 1272"/>
                <a:gd name="T110" fmla="*/ 0 w 628"/>
                <a:gd name="T111" fmla="*/ 77 h 1272"/>
                <a:gd name="T112" fmla="*/ 3 w 628"/>
                <a:gd name="T113" fmla="*/ 56 h 1272"/>
                <a:gd name="T114" fmla="*/ 11 w 628"/>
                <a:gd name="T115" fmla="*/ 38 h 1272"/>
                <a:gd name="T116" fmla="*/ 23 w 628"/>
                <a:gd name="T117" fmla="*/ 23 h 1272"/>
                <a:gd name="T118" fmla="*/ 39 w 628"/>
                <a:gd name="T119" fmla="*/ 11 h 1272"/>
                <a:gd name="T120" fmla="*/ 58 w 628"/>
                <a:gd name="T121" fmla="*/ 3 h 1272"/>
                <a:gd name="T122" fmla="*/ 78 w 628"/>
                <a:gd name="T123" fmla="*/ 0 h 1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28" h="1272">
                  <a:moveTo>
                    <a:pt x="241" y="154"/>
                  </a:moveTo>
                  <a:lnTo>
                    <a:pt x="241" y="1118"/>
                  </a:lnTo>
                  <a:lnTo>
                    <a:pt x="387" y="1118"/>
                  </a:lnTo>
                  <a:lnTo>
                    <a:pt x="387" y="154"/>
                  </a:lnTo>
                  <a:lnTo>
                    <a:pt x="241" y="154"/>
                  </a:lnTo>
                  <a:close/>
                  <a:moveTo>
                    <a:pt x="78" y="0"/>
                  </a:moveTo>
                  <a:lnTo>
                    <a:pt x="550" y="0"/>
                  </a:lnTo>
                  <a:lnTo>
                    <a:pt x="571" y="3"/>
                  </a:lnTo>
                  <a:lnTo>
                    <a:pt x="589" y="11"/>
                  </a:lnTo>
                  <a:lnTo>
                    <a:pt x="605" y="23"/>
                  </a:lnTo>
                  <a:lnTo>
                    <a:pt x="618" y="38"/>
                  </a:lnTo>
                  <a:lnTo>
                    <a:pt x="625" y="56"/>
                  </a:lnTo>
                  <a:lnTo>
                    <a:pt x="628" y="77"/>
                  </a:lnTo>
                  <a:lnTo>
                    <a:pt x="625" y="97"/>
                  </a:lnTo>
                  <a:lnTo>
                    <a:pt x="618" y="115"/>
                  </a:lnTo>
                  <a:lnTo>
                    <a:pt x="605" y="131"/>
                  </a:lnTo>
                  <a:lnTo>
                    <a:pt x="589" y="144"/>
                  </a:lnTo>
                  <a:lnTo>
                    <a:pt x="571" y="152"/>
                  </a:lnTo>
                  <a:lnTo>
                    <a:pt x="550" y="154"/>
                  </a:lnTo>
                  <a:lnTo>
                    <a:pt x="541" y="154"/>
                  </a:lnTo>
                  <a:lnTo>
                    <a:pt x="541" y="1118"/>
                  </a:lnTo>
                  <a:lnTo>
                    <a:pt x="550" y="1118"/>
                  </a:lnTo>
                  <a:lnTo>
                    <a:pt x="571" y="1120"/>
                  </a:lnTo>
                  <a:lnTo>
                    <a:pt x="589" y="1128"/>
                  </a:lnTo>
                  <a:lnTo>
                    <a:pt x="605" y="1140"/>
                  </a:lnTo>
                  <a:lnTo>
                    <a:pt x="618" y="1155"/>
                  </a:lnTo>
                  <a:lnTo>
                    <a:pt x="625" y="1174"/>
                  </a:lnTo>
                  <a:lnTo>
                    <a:pt x="628" y="1194"/>
                  </a:lnTo>
                  <a:lnTo>
                    <a:pt x="625" y="1214"/>
                  </a:lnTo>
                  <a:lnTo>
                    <a:pt x="618" y="1233"/>
                  </a:lnTo>
                  <a:lnTo>
                    <a:pt x="605" y="1249"/>
                  </a:lnTo>
                  <a:lnTo>
                    <a:pt x="589" y="1261"/>
                  </a:lnTo>
                  <a:lnTo>
                    <a:pt x="571" y="1269"/>
                  </a:lnTo>
                  <a:lnTo>
                    <a:pt x="550" y="1272"/>
                  </a:lnTo>
                  <a:lnTo>
                    <a:pt x="78" y="1272"/>
                  </a:lnTo>
                  <a:lnTo>
                    <a:pt x="58" y="1269"/>
                  </a:lnTo>
                  <a:lnTo>
                    <a:pt x="39" y="1261"/>
                  </a:lnTo>
                  <a:lnTo>
                    <a:pt x="23" y="1249"/>
                  </a:lnTo>
                  <a:lnTo>
                    <a:pt x="11" y="1233"/>
                  </a:lnTo>
                  <a:lnTo>
                    <a:pt x="3" y="1214"/>
                  </a:lnTo>
                  <a:lnTo>
                    <a:pt x="0" y="1194"/>
                  </a:lnTo>
                  <a:lnTo>
                    <a:pt x="3" y="1174"/>
                  </a:lnTo>
                  <a:lnTo>
                    <a:pt x="11" y="1155"/>
                  </a:lnTo>
                  <a:lnTo>
                    <a:pt x="23" y="1140"/>
                  </a:lnTo>
                  <a:lnTo>
                    <a:pt x="39" y="1128"/>
                  </a:lnTo>
                  <a:lnTo>
                    <a:pt x="58" y="1120"/>
                  </a:lnTo>
                  <a:lnTo>
                    <a:pt x="78" y="1118"/>
                  </a:lnTo>
                  <a:lnTo>
                    <a:pt x="87" y="1118"/>
                  </a:lnTo>
                  <a:lnTo>
                    <a:pt x="87" y="154"/>
                  </a:lnTo>
                  <a:lnTo>
                    <a:pt x="78" y="154"/>
                  </a:lnTo>
                  <a:lnTo>
                    <a:pt x="58" y="152"/>
                  </a:lnTo>
                  <a:lnTo>
                    <a:pt x="39" y="144"/>
                  </a:lnTo>
                  <a:lnTo>
                    <a:pt x="23" y="131"/>
                  </a:lnTo>
                  <a:lnTo>
                    <a:pt x="11" y="115"/>
                  </a:lnTo>
                  <a:lnTo>
                    <a:pt x="3" y="97"/>
                  </a:lnTo>
                  <a:lnTo>
                    <a:pt x="0" y="77"/>
                  </a:lnTo>
                  <a:lnTo>
                    <a:pt x="3" y="56"/>
                  </a:lnTo>
                  <a:lnTo>
                    <a:pt x="11" y="38"/>
                  </a:lnTo>
                  <a:lnTo>
                    <a:pt x="23" y="23"/>
                  </a:lnTo>
                  <a:lnTo>
                    <a:pt x="39" y="11"/>
                  </a:lnTo>
                  <a:lnTo>
                    <a:pt x="58" y="3"/>
                  </a:lnTo>
                  <a:lnTo>
                    <a:pt x="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" name="Freeform 137"/>
            <p:cNvSpPr>
              <a:spLocks noEditPoints="1"/>
            </p:cNvSpPr>
            <p:nvPr/>
          </p:nvSpPr>
          <p:spPr bwMode="auto">
            <a:xfrm>
              <a:off x="3006" y="2085"/>
              <a:ext cx="215" cy="215"/>
            </a:xfrm>
            <a:custGeom>
              <a:avLst/>
              <a:gdLst>
                <a:gd name="T0" fmla="*/ 199 w 431"/>
                <a:gd name="T1" fmla="*/ 157 h 431"/>
                <a:gd name="T2" fmla="*/ 172 w 431"/>
                <a:gd name="T3" fmla="*/ 172 h 431"/>
                <a:gd name="T4" fmla="*/ 156 w 431"/>
                <a:gd name="T5" fmla="*/ 199 h 431"/>
                <a:gd name="T6" fmla="*/ 156 w 431"/>
                <a:gd name="T7" fmla="*/ 232 h 431"/>
                <a:gd name="T8" fmla="*/ 172 w 431"/>
                <a:gd name="T9" fmla="*/ 259 h 431"/>
                <a:gd name="T10" fmla="*/ 199 w 431"/>
                <a:gd name="T11" fmla="*/ 275 h 431"/>
                <a:gd name="T12" fmla="*/ 232 w 431"/>
                <a:gd name="T13" fmla="*/ 275 h 431"/>
                <a:gd name="T14" fmla="*/ 260 w 431"/>
                <a:gd name="T15" fmla="*/ 259 h 431"/>
                <a:gd name="T16" fmla="*/ 275 w 431"/>
                <a:gd name="T17" fmla="*/ 232 h 431"/>
                <a:gd name="T18" fmla="*/ 275 w 431"/>
                <a:gd name="T19" fmla="*/ 199 h 431"/>
                <a:gd name="T20" fmla="*/ 260 w 431"/>
                <a:gd name="T21" fmla="*/ 172 h 431"/>
                <a:gd name="T22" fmla="*/ 232 w 431"/>
                <a:gd name="T23" fmla="*/ 157 h 431"/>
                <a:gd name="T24" fmla="*/ 215 w 431"/>
                <a:gd name="T25" fmla="*/ 0 h 431"/>
                <a:gd name="T26" fmla="*/ 284 w 431"/>
                <a:gd name="T27" fmla="*/ 11 h 431"/>
                <a:gd name="T28" fmla="*/ 343 w 431"/>
                <a:gd name="T29" fmla="*/ 42 h 431"/>
                <a:gd name="T30" fmla="*/ 389 w 431"/>
                <a:gd name="T31" fmla="*/ 89 h 431"/>
                <a:gd name="T32" fmla="*/ 421 w 431"/>
                <a:gd name="T33" fmla="*/ 148 h 431"/>
                <a:gd name="T34" fmla="*/ 431 w 431"/>
                <a:gd name="T35" fmla="*/ 216 h 431"/>
                <a:gd name="T36" fmla="*/ 421 w 431"/>
                <a:gd name="T37" fmla="*/ 283 h 431"/>
                <a:gd name="T38" fmla="*/ 389 w 431"/>
                <a:gd name="T39" fmla="*/ 342 h 431"/>
                <a:gd name="T40" fmla="*/ 343 w 431"/>
                <a:gd name="T41" fmla="*/ 389 h 431"/>
                <a:gd name="T42" fmla="*/ 284 w 431"/>
                <a:gd name="T43" fmla="*/ 420 h 431"/>
                <a:gd name="T44" fmla="*/ 215 w 431"/>
                <a:gd name="T45" fmla="*/ 431 h 431"/>
                <a:gd name="T46" fmla="*/ 148 w 431"/>
                <a:gd name="T47" fmla="*/ 420 h 431"/>
                <a:gd name="T48" fmla="*/ 89 w 431"/>
                <a:gd name="T49" fmla="*/ 389 h 431"/>
                <a:gd name="T50" fmla="*/ 42 w 431"/>
                <a:gd name="T51" fmla="*/ 342 h 431"/>
                <a:gd name="T52" fmla="*/ 11 w 431"/>
                <a:gd name="T53" fmla="*/ 283 h 431"/>
                <a:gd name="T54" fmla="*/ 0 w 431"/>
                <a:gd name="T55" fmla="*/ 216 h 431"/>
                <a:gd name="T56" fmla="*/ 11 w 431"/>
                <a:gd name="T57" fmla="*/ 148 h 431"/>
                <a:gd name="T58" fmla="*/ 42 w 431"/>
                <a:gd name="T59" fmla="*/ 89 h 431"/>
                <a:gd name="T60" fmla="*/ 89 w 431"/>
                <a:gd name="T61" fmla="*/ 42 h 431"/>
                <a:gd name="T62" fmla="*/ 148 w 431"/>
                <a:gd name="T63" fmla="*/ 11 h 431"/>
                <a:gd name="T64" fmla="*/ 215 w 431"/>
                <a:gd name="T65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1" h="431">
                  <a:moveTo>
                    <a:pt x="215" y="154"/>
                  </a:moveTo>
                  <a:lnTo>
                    <a:pt x="199" y="157"/>
                  </a:lnTo>
                  <a:lnTo>
                    <a:pt x="184" y="163"/>
                  </a:lnTo>
                  <a:lnTo>
                    <a:pt x="172" y="172"/>
                  </a:lnTo>
                  <a:lnTo>
                    <a:pt x="162" y="185"/>
                  </a:lnTo>
                  <a:lnTo>
                    <a:pt x="156" y="199"/>
                  </a:lnTo>
                  <a:lnTo>
                    <a:pt x="154" y="216"/>
                  </a:lnTo>
                  <a:lnTo>
                    <a:pt x="156" y="232"/>
                  </a:lnTo>
                  <a:lnTo>
                    <a:pt x="162" y="246"/>
                  </a:lnTo>
                  <a:lnTo>
                    <a:pt x="172" y="259"/>
                  </a:lnTo>
                  <a:lnTo>
                    <a:pt x="184" y="268"/>
                  </a:lnTo>
                  <a:lnTo>
                    <a:pt x="199" y="275"/>
                  </a:lnTo>
                  <a:lnTo>
                    <a:pt x="215" y="277"/>
                  </a:lnTo>
                  <a:lnTo>
                    <a:pt x="232" y="275"/>
                  </a:lnTo>
                  <a:lnTo>
                    <a:pt x="247" y="268"/>
                  </a:lnTo>
                  <a:lnTo>
                    <a:pt x="260" y="259"/>
                  </a:lnTo>
                  <a:lnTo>
                    <a:pt x="269" y="246"/>
                  </a:lnTo>
                  <a:lnTo>
                    <a:pt x="275" y="232"/>
                  </a:lnTo>
                  <a:lnTo>
                    <a:pt x="277" y="216"/>
                  </a:lnTo>
                  <a:lnTo>
                    <a:pt x="275" y="199"/>
                  </a:lnTo>
                  <a:lnTo>
                    <a:pt x="269" y="185"/>
                  </a:lnTo>
                  <a:lnTo>
                    <a:pt x="260" y="172"/>
                  </a:lnTo>
                  <a:lnTo>
                    <a:pt x="247" y="163"/>
                  </a:lnTo>
                  <a:lnTo>
                    <a:pt x="232" y="157"/>
                  </a:lnTo>
                  <a:lnTo>
                    <a:pt x="215" y="154"/>
                  </a:lnTo>
                  <a:close/>
                  <a:moveTo>
                    <a:pt x="215" y="0"/>
                  </a:moveTo>
                  <a:lnTo>
                    <a:pt x="251" y="3"/>
                  </a:lnTo>
                  <a:lnTo>
                    <a:pt x="284" y="11"/>
                  </a:lnTo>
                  <a:lnTo>
                    <a:pt x="315" y="24"/>
                  </a:lnTo>
                  <a:lnTo>
                    <a:pt x="343" y="42"/>
                  </a:lnTo>
                  <a:lnTo>
                    <a:pt x="368" y="63"/>
                  </a:lnTo>
                  <a:lnTo>
                    <a:pt x="389" y="89"/>
                  </a:lnTo>
                  <a:lnTo>
                    <a:pt x="407" y="117"/>
                  </a:lnTo>
                  <a:lnTo>
                    <a:pt x="421" y="148"/>
                  </a:lnTo>
                  <a:lnTo>
                    <a:pt x="429" y="181"/>
                  </a:lnTo>
                  <a:lnTo>
                    <a:pt x="431" y="216"/>
                  </a:lnTo>
                  <a:lnTo>
                    <a:pt x="429" y="250"/>
                  </a:lnTo>
                  <a:lnTo>
                    <a:pt x="421" y="283"/>
                  </a:lnTo>
                  <a:lnTo>
                    <a:pt x="407" y="314"/>
                  </a:lnTo>
                  <a:lnTo>
                    <a:pt x="389" y="342"/>
                  </a:lnTo>
                  <a:lnTo>
                    <a:pt x="368" y="368"/>
                  </a:lnTo>
                  <a:lnTo>
                    <a:pt x="343" y="389"/>
                  </a:lnTo>
                  <a:lnTo>
                    <a:pt x="315" y="407"/>
                  </a:lnTo>
                  <a:lnTo>
                    <a:pt x="284" y="420"/>
                  </a:lnTo>
                  <a:lnTo>
                    <a:pt x="251" y="428"/>
                  </a:lnTo>
                  <a:lnTo>
                    <a:pt x="215" y="431"/>
                  </a:lnTo>
                  <a:lnTo>
                    <a:pt x="181" y="428"/>
                  </a:lnTo>
                  <a:lnTo>
                    <a:pt x="148" y="420"/>
                  </a:lnTo>
                  <a:lnTo>
                    <a:pt x="117" y="407"/>
                  </a:lnTo>
                  <a:lnTo>
                    <a:pt x="89" y="389"/>
                  </a:lnTo>
                  <a:lnTo>
                    <a:pt x="64" y="368"/>
                  </a:lnTo>
                  <a:lnTo>
                    <a:pt x="42" y="342"/>
                  </a:lnTo>
                  <a:lnTo>
                    <a:pt x="24" y="314"/>
                  </a:lnTo>
                  <a:lnTo>
                    <a:pt x="11" y="283"/>
                  </a:lnTo>
                  <a:lnTo>
                    <a:pt x="3" y="250"/>
                  </a:lnTo>
                  <a:lnTo>
                    <a:pt x="0" y="216"/>
                  </a:lnTo>
                  <a:lnTo>
                    <a:pt x="3" y="181"/>
                  </a:lnTo>
                  <a:lnTo>
                    <a:pt x="11" y="148"/>
                  </a:lnTo>
                  <a:lnTo>
                    <a:pt x="24" y="117"/>
                  </a:lnTo>
                  <a:lnTo>
                    <a:pt x="42" y="89"/>
                  </a:lnTo>
                  <a:lnTo>
                    <a:pt x="64" y="63"/>
                  </a:lnTo>
                  <a:lnTo>
                    <a:pt x="89" y="42"/>
                  </a:lnTo>
                  <a:lnTo>
                    <a:pt x="117" y="24"/>
                  </a:lnTo>
                  <a:lnTo>
                    <a:pt x="148" y="11"/>
                  </a:lnTo>
                  <a:lnTo>
                    <a:pt x="181" y="3"/>
                  </a:lnTo>
                  <a:lnTo>
                    <a:pt x="2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27" name="Freeform 142"/>
          <p:cNvSpPr>
            <a:spLocks noEditPoints="1"/>
          </p:cNvSpPr>
          <p:nvPr/>
        </p:nvSpPr>
        <p:spPr bwMode="auto">
          <a:xfrm>
            <a:off x="4271429" y="627837"/>
            <a:ext cx="286677" cy="374968"/>
          </a:xfrm>
          <a:custGeom>
            <a:avLst/>
            <a:gdLst>
              <a:gd name="T0" fmla="*/ 2429 w 2657"/>
              <a:gd name="T1" fmla="*/ 2656 h 3474"/>
              <a:gd name="T2" fmla="*/ 1966 w 2657"/>
              <a:gd name="T3" fmla="*/ 2627 h 3474"/>
              <a:gd name="T4" fmla="*/ 1656 w 2657"/>
              <a:gd name="T5" fmla="*/ 2510 h 3474"/>
              <a:gd name="T6" fmla="*/ 1396 w 2657"/>
              <a:gd name="T7" fmla="*/ 2312 h 3474"/>
              <a:gd name="T8" fmla="*/ 1200 w 2657"/>
              <a:gd name="T9" fmla="*/ 2053 h 3474"/>
              <a:gd name="T10" fmla="*/ 1082 w 2657"/>
              <a:gd name="T11" fmla="*/ 1743 h 3474"/>
              <a:gd name="T12" fmla="*/ 1050 w 2657"/>
              <a:gd name="T13" fmla="*/ 1407 h 3474"/>
              <a:gd name="T14" fmla="*/ 975 w 2657"/>
              <a:gd name="T15" fmla="*/ 1111 h 3474"/>
              <a:gd name="T16" fmla="*/ 815 w 2657"/>
              <a:gd name="T17" fmla="*/ 861 h 3474"/>
              <a:gd name="T18" fmla="*/ 586 w 2657"/>
              <a:gd name="T19" fmla="*/ 674 h 3474"/>
              <a:gd name="T20" fmla="*/ 304 w 2657"/>
              <a:gd name="T21" fmla="*/ 565 h 3474"/>
              <a:gd name="T22" fmla="*/ 486 w 2657"/>
              <a:gd name="T23" fmla="*/ 378 h 3474"/>
              <a:gd name="T24" fmla="*/ 758 w 2657"/>
              <a:gd name="T25" fmla="*/ 511 h 3474"/>
              <a:gd name="T26" fmla="*/ 985 w 2657"/>
              <a:gd name="T27" fmla="*/ 709 h 3474"/>
              <a:gd name="T28" fmla="*/ 2127 w 2657"/>
              <a:gd name="T29" fmla="*/ 731 h 3474"/>
              <a:gd name="T30" fmla="*/ 2146 w 2657"/>
              <a:gd name="T31" fmla="*/ 805 h 3474"/>
              <a:gd name="T32" fmla="*/ 2093 w 2657"/>
              <a:gd name="T33" fmla="*/ 858 h 3474"/>
              <a:gd name="T34" fmla="*/ 1174 w 2657"/>
              <a:gd name="T35" fmla="*/ 995 h 3474"/>
              <a:gd name="T36" fmla="*/ 2111 w 2657"/>
              <a:gd name="T37" fmla="*/ 1077 h 3474"/>
              <a:gd name="T38" fmla="*/ 2149 w 2657"/>
              <a:gd name="T39" fmla="*/ 1143 h 3474"/>
              <a:gd name="T40" fmla="*/ 2111 w 2657"/>
              <a:gd name="T41" fmla="*/ 1209 h 3474"/>
              <a:gd name="T42" fmla="*/ 1264 w 2657"/>
              <a:gd name="T43" fmla="*/ 1287 h 3474"/>
              <a:gd name="T44" fmla="*/ 2093 w 2657"/>
              <a:gd name="T45" fmla="*/ 1427 h 3474"/>
              <a:gd name="T46" fmla="*/ 2146 w 2657"/>
              <a:gd name="T47" fmla="*/ 1481 h 3474"/>
              <a:gd name="T48" fmla="*/ 2127 w 2657"/>
              <a:gd name="T49" fmla="*/ 1555 h 3474"/>
              <a:gd name="T50" fmla="*/ 1287 w 2657"/>
              <a:gd name="T51" fmla="*/ 1577 h 3474"/>
              <a:gd name="T52" fmla="*/ 2073 w 2657"/>
              <a:gd name="T53" fmla="*/ 1783 h 3474"/>
              <a:gd name="T54" fmla="*/ 2138 w 2657"/>
              <a:gd name="T55" fmla="*/ 1820 h 3474"/>
              <a:gd name="T56" fmla="*/ 2138 w 2657"/>
              <a:gd name="T57" fmla="*/ 1897 h 3474"/>
              <a:gd name="T58" fmla="*/ 2073 w 2657"/>
              <a:gd name="T59" fmla="*/ 1935 h 3474"/>
              <a:gd name="T60" fmla="*/ 1504 w 2657"/>
              <a:gd name="T61" fmla="*/ 2094 h 3474"/>
              <a:gd name="T62" fmla="*/ 2111 w 2657"/>
              <a:gd name="T63" fmla="*/ 2152 h 3474"/>
              <a:gd name="T64" fmla="*/ 2149 w 2657"/>
              <a:gd name="T65" fmla="*/ 2217 h 3474"/>
              <a:gd name="T66" fmla="*/ 2111 w 2657"/>
              <a:gd name="T67" fmla="*/ 2283 h 3474"/>
              <a:gd name="T68" fmla="*/ 1801 w 2657"/>
              <a:gd name="T69" fmla="*/ 2327 h 3474"/>
              <a:gd name="T70" fmla="*/ 2074 w 2657"/>
              <a:gd name="T71" fmla="*/ 2416 h 3474"/>
              <a:gd name="T72" fmla="*/ 2333 w 2657"/>
              <a:gd name="T73" fmla="*/ 228 h 3474"/>
              <a:gd name="T74" fmla="*/ 2473 w 2657"/>
              <a:gd name="T75" fmla="*/ 3 h 3474"/>
              <a:gd name="T76" fmla="*/ 2549 w 2657"/>
              <a:gd name="T77" fmla="*/ 63 h 3474"/>
              <a:gd name="T78" fmla="*/ 2583 w 2657"/>
              <a:gd name="T79" fmla="*/ 2435 h 3474"/>
              <a:gd name="T80" fmla="*/ 2647 w 2657"/>
              <a:gd name="T81" fmla="*/ 2496 h 3474"/>
              <a:gd name="T82" fmla="*/ 2653 w 2657"/>
              <a:gd name="T83" fmla="*/ 3387 h 3474"/>
              <a:gd name="T84" fmla="*/ 2592 w 2657"/>
              <a:gd name="T85" fmla="*/ 3463 h 3474"/>
              <a:gd name="T86" fmla="*/ 88 w 2657"/>
              <a:gd name="T87" fmla="*/ 3471 h 3474"/>
              <a:gd name="T88" fmla="*/ 12 w 2657"/>
              <a:gd name="T89" fmla="*/ 3410 h 3474"/>
              <a:gd name="T90" fmla="*/ 3 w 2657"/>
              <a:gd name="T91" fmla="*/ 406 h 3474"/>
              <a:gd name="T92" fmla="*/ 63 w 2657"/>
              <a:gd name="T93" fmla="*/ 330 h 3474"/>
              <a:gd name="T94" fmla="*/ 184 w 2657"/>
              <a:gd name="T95" fmla="*/ 114 h 3474"/>
              <a:gd name="T96" fmla="*/ 226 w 2657"/>
              <a:gd name="T97" fmla="*/ 25 h 34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657" h="3474">
                <a:moveTo>
                  <a:pt x="228" y="553"/>
                </a:moveTo>
                <a:lnTo>
                  <a:pt x="228" y="3246"/>
                </a:lnTo>
                <a:lnTo>
                  <a:pt x="2429" y="3246"/>
                </a:lnTo>
                <a:lnTo>
                  <a:pt x="2429" y="2656"/>
                </a:lnTo>
                <a:lnTo>
                  <a:pt x="2222" y="2656"/>
                </a:lnTo>
                <a:lnTo>
                  <a:pt x="2134" y="2653"/>
                </a:lnTo>
                <a:lnTo>
                  <a:pt x="2050" y="2643"/>
                </a:lnTo>
                <a:lnTo>
                  <a:pt x="1966" y="2627"/>
                </a:lnTo>
                <a:lnTo>
                  <a:pt x="1885" y="2606"/>
                </a:lnTo>
                <a:lnTo>
                  <a:pt x="1806" y="2580"/>
                </a:lnTo>
                <a:lnTo>
                  <a:pt x="1730" y="2547"/>
                </a:lnTo>
                <a:lnTo>
                  <a:pt x="1656" y="2510"/>
                </a:lnTo>
                <a:lnTo>
                  <a:pt x="1586" y="2467"/>
                </a:lnTo>
                <a:lnTo>
                  <a:pt x="1519" y="2420"/>
                </a:lnTo>
                <a:lnTo>
                  <a:pt x="1455" y="2368"/>
                </a:lnTo>
                <a:lnTo>
                  <a:pt x="1396" y="2312"/>
                </a:lnTo>
                <a:lnTo>
                  <a:pt x="1340" y="2253"/>
                </a:lnTo>
                <a:lnTo>
                  <a:pt x="1289" y="2190"/>
                </a:lnTo>
                <a:lnTo>
                  <a:pt x="1242" y="2122"/>
                </a:lnTo>
                <a:lnTo>
                  <a:pt x="1200" y="2053"/>
                </a:lnTo>
                <a:lnTo>
                  <a:pt x="1162" y="1979"/>
                </a:lnTo>
                <a:lnTo>
                  <a:pt x="1130" y="1903"/>
                </a:lnTo>
                <a:lnTo>
                  <a:pt x="1103" y="1824"/>
                </a:lnTo>
                <a:lnTo>
                  <a:pt x="1082" y="1743"/>
                </a:lnTo>
                <a:lnTo>
                  <a:pt x="1066" y="1660"/>
                </a:lnTo>
                <a:lnTo>
                  <a:pt x="1057" y="1574"/>
                </a:lnTo>
                <a:lnTo>
                  <a:pt x="1053" y="1486"/>
                </a:lnTo>
                <a:lnTo>
                  <a:pt x="1050" y="1407"/>
                </a:lnTo>
                <a:lnTo>
                  <a:pt x="1041" y="1330"/>
                </a:lnTo>
                <a:lnTo>
                  <a:pt x="1025" y="1255"/>
                </a:lnTo>
                <a:lnTo>
                  <a:pt x="1003" y="1182"/>
                </a:lnTo>
                <a:lnTo>
                  <a:pt x="975" y="1111"/>
                </a:lnTo>
                <a:lnTo>
                  <a:pt x="943" y="1044"/>
                </a:lnTo>
                <a:lnTo>
                  <a:pt x="905" y="979"/>
                </a:lnTo>
                <a:lnTo>
                  <a:pt x="862" y="918"/>
                </a:lnTo>
                <a:lnTo>
                  <a:pt x="815" y="861"/>
                </a:lnTo>
                <a:lnTo>
                  <a:pt x="763" y="808"/>
                </a:lnTo>
                <a:lnTo>
                  <a:pt x="708" y="759"/>
                </a:lnTo>
                <a:lnTo>
                  <a:pt x="648" y="713"/>
                </a:lnTo>
                <a:lnTo>
                  <a:pt x="586" y="674"/>
                </a:lnTo>
                <a:lnTo>
                  <a:pt x="519" y="638"/>
                </a:lnTo>
                <a:lnTo>
                  <a:pt x="451" y="609"/>
                </a:lnTo>
                <a:lnTo>
                  <a:pt x="379" y="584"/>
                </a:lnTo>
                <a:lnTo>
                  <a:pt x="304" y="565"/>
                </a:lnTo>
                <a:lnTo>
                  <a:pt x="228" y="553"/>
                </a:lnTo>
                <a:close/>
                <a:moveTo>
                  <a:pt x="412" y="228"/>
                </a:moveTo>
                <a:lnTo>
                  <a:pt x="412" y="356"/>
                </a:lnTo>
                <a:lnTo>
                  <a:pt x="486" y="378"/>
                </a:lnTo>
                <a:lnTo>
                  <a:pt x="557" y="406"/>
                </a:lnTo>
                <a:lnTo>
                  <a:pt x="627" y="436"/>
                </a:lnTo>
                <a:lnTo>
                  <a:pt x="693" y="472"/>
                </a:lnTo>
                <a:lnTo>
                  <a:pt x="758" y="511"/>
                </a:lnTo>
                <a:lnTo>
                  <a:pt x="819" y="556"/>
                </a:lnTo>
                <a:lnTo>
                  <a:pt x="878" y="603"/>
                </a:lnTo>
                <a:lnTo>
                  <a:pt x="933" y="654"/>
                </a:lnTo>
                <a:lnTo>
                  <a:pt x="985" y="709"/>
                </a:lnTo>
                <a:lnTo>
                  <a:pt x="2073" y="709"/>
                </a:lnTo>
                <a:lnTo>
                  <a:pt x="2093" y="711"/>
                </a:lnTo>
                <a:lnTo>
                  <a:pt x="2111" y="718"/>
                </a:lnTo>
                <a:lnTo>
                  <a:pt x="2127" y="731"/>
                </a:lnTo>
                <a:lnTo>
                  <a:pt x="2138" y="746"/>
                </a:lnTo>
                <a:lnTo>
                  <a:pt x="2146" y="765"/>
                </a:lnTo>
                <a:lnTo>
                  <a:pt x="2149" y="785"/>
                </a:lnTo>
                <a:lnTo>
                  <a:pt x="2146" y="805"/>
                </a:lnTo>
                <a:lnTo>
                  <a:pt x="2138" y="823"/>
                </a:lnTo>
                <a:lnTo>
                  <a:pt x="2127" y="839"/>
                </a:lnTo>
                <a:lnTo>
                  <a:pt x="2111" y="850"/>
                </a:lnTo>
                <a:lnTo>
                  <a:pt x="2093" y="858"/>
                </a:lnTo>
                <a:lnTo>
                  <a:pt x="2073" y="861"/>
                </a:lnTo>
                <a:lnTo>
                  <a:pt x="1100" y="861"/>
                </a:lnTo>
                <a:lnTo>
                  <a:pt x="1139" y="927"/>
                </a:lnTo>
                <a:lnTo>
                  <a:pt x="1174" y="995"/>
                </a:lnTo>
                <a:lnTo>
                  <a:pt x="1204" y="1067"/>
                </a:lnTo>
                <a:lnTo>
                  <a:pt x="2073" y="1067"/>
                </a:lnTo>
                <a:lnTo>
                  <a:pt x="2093" y="1069"/>
                </a:lnTo>
                <a:lnTo>
                  <a:pt x="2111" y="1077"/>
                </a:lnTo>
                <a:lnTo>
                  <a:pt x="2127" y="1089"/>
                </a:lnTo>
                <a:lnTo>
                  <a:pt x="2138" y="1104"/>
                </a:lnTo>
                <a:lnTo>
                  <a:pt x="2146" y="1123"/>
                </a:lnTo>
                <a:lnTo>
                  <a:pt x="2149" y="1143"/>
                </a:lnTo>
                <a:lnTo>
                  <a:pt x="2146" y="1163"/>
                </a:lnTo>
                <a:lnTo>
                  <a:pt x="2138" y="1181"/>
                </a:lnTo>
                <a:lnTo>
                  <a:pt x="2127" y="1197"/>
                </a:lnTo>
                <a:lnTo>
                  <a:pt x="2111" y="1209"/>
                </a:lnTo>
                <a:lnTo>
                  <a:pt x="2093" y="1216"/>
                </a:lnTo>
                <a:lnTo>
                  <a:pt x="2073" y="1219"/>
                </a:lnTo>
                <a:lnTo>
                  <a:pt x="1251" y="1219"/>
                </a:lnTo>
                <a:lnTo>
                  <a:pt x="1264" y="1287"/>
                </a:lnTo>
                <a:lnTo>
                  <a:pt x="1275" y="1355"/>
                </a:lnTo>
                <a:lnTo>
                  <a:pt x="1280" y="1425"/>
                </a:lnTo>
                <a:lnTo>
                  <a:pt x="2073" y="1425"/>
                </a:lnTo>
                <a:lnTo>
                  <a:pt x="2093" y="1427"/>
                </a:lnTo>
                <a:lnTo>
                  <a:pt x="2111" y="1436"/>
                </a:lnTo>
                <a:lnTo>
                  <a:pt x="2127" y="1447"/>
                </a:lnTo>
                <a:lnTo>
                  <a:pt x="2138" y="1462"/>
                </a:lnTo>
                <a:lnTo>
                  <a:pt x="2146" y="1481"/>
                </a:lnTo>
                <a:lnTo>
                  <a:pt x="2149" y="1501"/>
                </a:lnTo>
                <a:lnTo>
                  <a:pt x="2146" y="1521"/>
                </a:lnTo>
                <a:lnTo>
                  <a:pt x="2138" y="1539"/>
                </a:lnTo>
                <a:lnTo>
                  <a:pt x="2127" y="1555"/>
                </a:lnTo>
                <a:lnTo>
                  <a:pt x="2111" y="1567"/>
                </a:lnTo>
                <a:lnTo>
                  <a:pt x="2093" y="1574"/>
                </a:lnTo>
                <a:lnTo>
                  <a:pt x="2073" y="1577"/>
                </a:lnTo>
                <a:lnTo>
                  <a:pt x="1287" y="1577"/>
                </a:lnTo>
                <a:lnTo>
                  <a:pt x="1296" y="1648"/>
                </a:lnTo>
                <a:lnTo>
                  <a:pt x="1310" y="1717"/>
                </a:lnTo>
                <a:lnTo>
                  <a:pt x="1330" y="1783"/>
                </a:lnTo>
                <a:lnTo>
                  <a:pt x="2073" y="1783"/>
                </a:lnTo>
                <a:lnTo>
                  <a:pt x="2093" y="1785"/>
                </a:lnTo>
                <a:lnTo>
                  <a:pt x="2111" y="1794"/>
                </a:lnTo>
                <a:lnTo>
                  <a:pt x="2127" y="1805"/>
                </a:lnTo>
                <a:lnTo>
                  <a:pt x="2138" y="1820"/>
                </a:lnTo>
                <a:lnTo>
                  <a:pt x="2146" y="1839"/>
                </a:lnTo>
                <a:lnTo>
                  <a:pt x="2149" y="1859"/>
                </a:lnTo>
                <a:lnTo>
                  <a:pt x="2146" y="1879"/>
                </a:lnTo>
                <a:lnTo>
                  <a:pt x="2138" y="1897"/>
                </a:lnTo>
                <a:lnTo>
                  <a:pt x="2127" y="1913"/>
                </a:lnTo>
                <a:lnTo>
                  <a:pt x="2111" y="1925"/>
                </a:lnTo>
                <a:lnTo>
                  <a:pt x="2093" y="1932"/>
                </a:lnTo>
                <a:lnTo>
                  <a:pt x="2073" y="1935"/>
                </a:lnTo>
                <a:lnTo>
                  <a:pt x="1396" y="1935"/>
                </a:lnTo>
                <a:lnTo>
                  <a:pt x="1429" y="1990"/>
                </a:lnTo>
                <a:lnTo>
                  <a:pt x="1465" y="2043"/>
                </a:lnTo>
                <a:lnTo>
                  <a:pt x="1504" y="2094"/>
                </a:lnTo>
                <a:lnTo>
                  <a:pt x="1547" y="2141"/>
                </a:lnTo>
                <a:lnTo>
                  <a:pt x="2073" y="2141"/>
                </a:lnTo>
                <a:lnTo>
                  <a:pt x="2093" y="2143"/>
                </a:lnTo>
                <a:lnTo>
                  <a:pt x="2111" y="2152"/>
                </a:lnTo>
                <a:lnTo>
                  <a:pt x="2127" y="2164"/>
                </a:lnTo>
                <a:lnTo>
                  <a:pt x="2138" y="2178"/>
                </a:lnTo>
                <a:lnTo>
                  <a:pt x="2146" y="2197"/>
                </a:lnTo>
                <a:lnTo>
                  <a:pt x="2149" y="2217"/>
                </a:lnTo>
                <a:lnTo>
                  <a:pt x="2146" y="2237"/>
                </a:lnTo>
                <a:lnTo>
                  <a:pt x="2138" y="2255"/>
                </a:lnTo>
                <a:lnTo>
                  <a:pt x="2127" y="2271"/>
                </a:lnTo>
                <a:lnTo>
                  <a:pt x="2111" y="2283"/>
                </a:lnTo>
                <a:lnTo>
                  <a:pt x="2093" y="2290"/>
                </a:lnTo>
                <a:lnTo>
                  <a:pt x="2073" y="2293"/>
                </a:lnTo>
                <a:lnTo>
                  <a:pt x="1739" y="2293"/>
                </a:lnTo>
                <a:lnTo>
                  <a:pt x="1801" y="2327"/>
                </a:lnTo>
                <a:lnTo>
                  <a:pt x="1866" y="2357"/>
                </a:lnTo>
                <a:lnTo>
                  <a:pt x="1933" y="2382"/>
                </a:lnTo>
                <a:lnTo>
                  <a:pt x="2002" y="2401"/>
                </a:lnTo>
                <a:lnTo>
                  <a:pt x="2074" y="2416"/>
                </a:lnTo>
                <a:lnTo>
                  <a:pt x="2147" y="2424"/>
                </a:lnTo>
                <a:lnTo>
                  <a:pt x="2222" y="2428"/>
                </a:lnTo>
                <a:lnTo>
                  <a:pt x="2333" y="2428"/>
                </a:lnTo>
                <a:lnTo>
                  <a:pt x="2333" y="228"/>
                </a:lnTo>
                <a:lnTo>
                  <a:pt x="412" y="228"/>
                </a:lnTo>
                <a:close/>
                <a:moveTo>
                  <a:pt x="298" y="0"/>
                </a:moveTo>
                <a:lnTo>
                  <a:pt x="2447" y="0"/>
                </a:lnTo>
                <a:lnTo>
                  <a:pt x="2473" y="3"/>
                </a:lnTo>
                <a:lnTo>
                  <a:pt x="2497" y="12"/>
                </a:lnTo>
                <a:lnTo>
                  <a:pt x="2518" y="25"/>
                </a:lnTo>
                <a:lnTo>
                  <a:pt x="2535" y="42"/>
                </a:lnTo>
                <a:lnTo>
                  <a:pt x="2549" y="63"/>
                </a:lnTo>
                <a:lnTo>
                  <a:pt x="2557" y="88"/>
                </a:lnTo>
                <a:lnTo>
                  <a:pt x="2561" y="114"/>
                </a:lnTo>
                <a:lnTo>
                  <a:pt x="2561" y="2429"/>
                </a:lnTo>
                <a:lnTo>
                  <a:pt x="2583" y="2435"/>
                </a:lnTo>
                <a:lnTo>
                  <a:pt x="2604" y="2445"/>
                </a:lnTo>
                <a:lnTo>
                  <a:pt x="2622" y="2459"/>
                </a:lnTo>
                <a:lnTo>
                  <a:pt x="2636" y="2476"/>
                </a:lnTo>
                <a:lnTo>
                  <a:pt x="2647" y="2496"/>
                </a:lnTo>
                <a:lnTo>
                  <a:pt x="2655" y="2517"/>
                </a:lnTo>
                <a:lnTo>
                  <a:pt x="2657" y="2542"/>
                </a:lnTo>
                <a:lnTo>
                  <a:pt x="2657" y="3360"/>
                </a:lnTo>
                <a:lnTo>
                  <a:pt x="2653" y="3387"/>
                </a:lnTo>
                <a:lnTo>
                  <a:pt x="2645" y="3410"/>
                </a:lnTo>
                <a:lnTo>
                  <a:pt x="2631" y="3431"/>
                </a:lnTo>
                <a:lnTo>
                  <a:pt x="2614" y="3449"/>
                </a:lnTo>
                <a:lnTo>
                  <a:pt x="2592" y="3463"/>
                </a:lnTo>
                <a:lnTo>
                  <a:pt x="2569" y="3471"/>
                </a:lnTo>
                <a:lnTo>
                  <a:pt x="2543" y="3474"/>
                </a:lnTo>
                <a:lnTo>
                  <a:pt x="114" y="3474"/>
                </a:lnTo>
                <a:lnTo>
                  <a:pt x="88" y="3471"/>
                </a:lnTo>
                <a:lnTo>
                  <a:pt x="63" y="3463"/>
                </a:lnTo>
                <a:lnTo>
                  <a:pt x="42" y="3449"/>
                </a:lnTo>
                <a:lnTo>
                  <a:pt x="24" y="3431"/>
                </a:lnTo>
                <a:lnTo>
                  <a:pt x="12" y="3410"/>
                </a:lnTo>
                <a:lnTo>
                  <a:pt x="3" y="3387"/>
                </a:lnTo>
                <a:lnTo>
                  <a:pt x="0" y="3360"/>
                </a:lnTo>
                <a:lnTo>
                  <a:pt x="0" y="432"/>
                </a:lnTo>
                <a:lnTo>
                  <a:pt x="3" y="406"/>
                </a:lnTo>
                <a:lnTo>
                  <a:pt x="12" y="381"/>
                </a:lnTo>
                <a:lnTo>
                  <a:pt x="24" y="360"/>
                </a:lnTo>
                <a:lnTo>
                  <a:pt x="42" y="342"/>
                </a:lnTo>
                <a:lnTo>
                  <a:pt x="63" y="330"/>
                </a:lnTo>
                <a:lnTo>
                  <a:pt x="88" y="320"/>
                </a:lnTo>
                <a:lnTo>
                  <a:pt x="114" y="318"/>
                </a:lnTo>
                <a:lnTo>
                  <a:pt x="184" y="320"/>
                </a:lnTo>
                <a:lnTo>
                  <a:pt x="184" y="114"/>
                </a:lnTo>
                <a:lnTo>
                  <a:pt x="187" y="88"/>
                </a:lnTo>
                <a:lnTo>
                  <a:pt x="195" y="63"/>
                </a:lnTo>
                <a:lnTo>
                  <a:pt x="209" y="42"/>
                </a:lnTo>
                <a:lnTo>
                  <a:pt x="226" y="25"/>
                </a:lnTo>
                <a:lnTo>
                  <a:pt x="248" y="12"/>
                </a:lnTo>
                <a:lnTo>
                  <a:pt x="271" y="3"/>
                </a:lnTo>
                <a:lnTo>
                  <a:pt x="298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50" name="Group 284"/>
          <p:cNvGrpSpPr>
            <a:grpSpLocks noChangeAspect="1"/>
          </p:cNvGrpSpPr>
          <p:nvPr/>
        </p:nvGrpSpPr>
        <p:grpSpPr bwMode="auto">
          <a:xfrm>
            <a:off x="6864076" y="610763"/>
            <a:ext cx="523690" cy="409116"/>
            <a:chOff x="1628" y="1502"/>
            <a:chExt cx="1001" cy="78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53" name="Freeform 286"/>
            <p:cNvSpPr>
              <a:spLocks noEditPoints="1"/>
            </p:cNvSpPr>
            <p:nvPr/>
          </p:nvSpPr>
          <p:spPr bwMode="auto">
            <a:xfrm>
              <a:off x="2245" y="1609"/>
              <a:ext cx="178" cy="374"/>
            </a:xfrm>
            <a:custGeom>
              <a:avLst/>
              <a:gdLst>
                <a:gd name="T0" fmla="*/ 470 w 712"/>
                <a:gd name="T1" fmla="*/ 1160 h 1496"/>
                <a:gd name="T2" fmla="*/ 527 w 712"/>
                <a:gd name="T3" fmla="*/ 1083 h 1496"/>
                <a:gd name="T4" fmla="*/ 536 w 712"/>
                <a:gd name="T5" fmla="*/ 982 h 1496"/>
                <a:gd name="T6" fmla="*/ 493 w 712"/>
                <a:gd name="T7" fmla="*/ 896 h 1496"/>
                <a:gd name="T8" fmla="*/ 270 w 712"/>
                <a:gd name="T9" fmla="*/ 319 h 1496"/>
                <a:gd name="T10" fmla="*/ 199 w 712"/>
                <a:gd name="T11" fmla="*/ 384 h 1496"/>
                <a:gd name="T12" fmla="*/ 173 w 712"/>
                <a:gd name="T13" fmla="*/ 479 h 1496"/>
                <a:gd name="T14" fmla="*/ 199 w 712"/>
                <a:gd name="T15" fmla="*/ 574 h 1496"/>
                <a:gd name="T16" fmla="*/ 270 w 712"/>
                <a:gd name="T17" fmla="*/ 640 h 1496"/>
                <a:gd name="T18" fmla="*/ 379 w 712"/>
                <a:gd name="T19" fmla="*/ 3 h 1496"/>
                <a:gd name="T20" fmla="*/ 431 w 712"/>
                <a:gd name="T21" fmla="*/ 43 h 1496"/>
                <a:gd name="T22" fmla="*/ 442 w 712"/>
                <a:gd name="T23" fmla="*/ 135 h 1496"/>
                <a:gd name="T24" fmla="*/ 569 w 712"/>
                <a:gd name="T25" fmla="*/ 195 h 1496"/>
                <a:gd name="T26" fmla="*/ 662 w 712"/>
                <a:gd name="T27" fmla="*/ 297 h 1496"/>
                <a:gd name="T28" fmla="*/ 708 w 712"/>
                <a:gd name="T29" fmla="*/ 430 h 1496"/>
                <a:gd name="T30" fmla="*/ 701 w 712"/>
                <a:gd name="T31" fmla="*/ 522 h 1496"/>
                <a:gd name="T32" fmla="*/ 649 w 712"/>
                <a:gd name="T33" fmla="*/ 562 h 1496"/>
                <a:gd name="T34" fmla="*/ 582 w 712"/>
                <a:gd name="T35" fmla="*/ 554 h 1496"/>
                <a:gd name="T36" fmla="*/ 542 w 712"/>
                <a:gd name="T37" fmla="*/ 502 h 1496"/>
                <a:gd name="T38" fmla="*/ 527 w 712"/>
                <a:gd name="T39" fmla="*/ 413 h 1496"/>
                <a:gd name="T40" fmla="*/ 470 w 712"/>
                <a:gd name="T41" fmla="*/ 336 h 1496"/>
                <a:gd name="T42" fmla="*/ 487 w 712"/>
                <a:gd name="T43" fmla="*/ 687 h 1496"/>
                <a:gd name="T44" fmla="*/ 604 w 712"/>
                <a:gd name="T45" fmla="*/ 762 h 1496"/>
                <a:gd name="T46" fmla="*/ 683 w 712"/>
                <a:gd name="T47" fmla="*/ 877 h 1496"/>
                <a:gd name="T48" fmla="*/ 712 w 712"/>
                <a:gd name="T49" fmla="*/ 1016 h 1496"/>
                <a:gd name="T50" fmla="*/ 683 w 712"/>
                <a:gd name="T51" fmla="*/ 1157 h 1496"/>
                <a:gd name="T52" fmla="*/ 604 w 712"/>
                <a:gd name="T53" fmla="*/ 1270 h 1496"/>
                <a:gd name="T54" fmla="*/ 487 w 712"/>
                <a:gd name="T55" fmla="*/ 1347 h 1496"/>
                <a:gd name="T56" fmla="*/ 440 w 712"/>
                <a:gd name="T57" fmla="*/ 1433 h 1496"/>
                <a:gd name="T58" fmla="*/ 400 w 712"/>
                <a:gd name="T59" fmla="*/ 1485 h 1496"/>
                <a:gd name="T60" fmla="*/ 333 w 712"/>
                <a:gd name="T61" fmla="*/ 1493 h 1496"/>
                <a:gd name="T62" fmla="*/ 282 w 712"/>
                <a:gd name="T63" fmla="*/ 1453 h 1496"/>
                <a:gd name="T64" fmla="*/ 270 w 712"/>
                <a:gd name="T65" fmla="*/ 1361 h 1496"/>
                <a:gd name="T66" fmla="*/ 143 w 712"/>
                <a:gd name="T67" fmla="*/ 1301 h 1496"/>
                <a:gd name="T68" fmla="*/ 50 w 712"/>
                <a:gd name="T69" fmla="*/ 1199 h 1496"/>
                <a:gd name="T70" fmla="*/ 4 w 712"/>
                <a:gd name="T71" fmla="*/ 1066 h 1496"/>
                <a:gd name="T72" fmla="*/ 12 w 712"/>
                <a:gd name="T73" fmla="*/ 973 h 1496"/>
                <a:gd name="T74" fmla="*/ 63 w 712"/>
                <a:gd name="T75" fmla="*/ 934 h 1496"/>
                <a:gd name="T76" fmla="*/ 130 w 712"/>
                <a:gd name="T77" fmla="*/ 942 h 1496"/>
                <a:gd name="T78" fmla="*/ 170 w 712"/>
                <a:gd name="T79" fmla="*/ 993 h 1496"/>
                <a:gd name="T80" fmla="*/ 185 w 712"/>
                <a:gd name="T81" fmla="*/ 1083 h 1496"/>
                <a:gd name="T82" fmla="*/ 243 w 712"/>
                <a:gd name="T83" fmla="*/ 1160 h 1496"/>
                <a:gd name="T84" fmla="*/ 225 w 712"/>
                <a:gd name="T85" fmla="*/ 809 h 1496"/>
                <a:gd name="T86" fmla="*/ 108 w 712"/>
                <a:gd name="T87" fmla="*/ 733 h 1496"/>
                <a:gd name="T88" fmla="*/ 29 w 712"/>
                <a:gd name="T89" fmla="*/ 619 h 1496"/>
                <a:gd name="T90" fmla="*/ 0 w 712"/>
                <a:gd name="T91" fmla="*/ 479 h 1496"/>
                <a:gd name="T92" fmla="*/ 29 w 712"/>
                <a:gd name="T93" fmla="*/ 339 h 1496"/>
                <a:gd name="T94" fmla="*/ 108 w 712"/>
                <a:gd name="T95" fmla="*/ 226 h 1496"/>
                <a:gd name="T96" fmla="*/ 225 w 712"/>
                <a:gd name="T97" fmla="*/ 149 h 1496"/>
                <a:gd name="T98" fmla="*/ 273 w 712"/>
                <a:gd name="T99" fmla="*/ 63 h 1496"/>
                <a:gd name="T100" fmla="*/ 312 w 712"/>
                <a:gd name="T101" fmla="*/ 11 h 1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12" h="1496">
                  <a:moveTo>
                    <a:pt x="442" y="856"/>
                  </a:moveTo>
                  <a:lnTo>
                    <a:pt x="442" y="1177"/>
                  </a:lnTo>
                  <a:lnTo>
                    <a:pt x="470" y="1160"/>
                  </a:lnTo>
                  <a:lnTo>
                    <a:pt x="493" y="1137"/>
                  </a:lnTo>
                  <a:lnTo>
                    <a:pt x="513" y="1112"/>
                  </a:lnTo>
                  <a:lnTo>
                    <a:pt x="527" y="1083"/>
                  </a:lnTo>
                  <a:lnTo>
                    <a:pt x="536" y="1050"/>
                  </a:lnTo>
                  <a:lnTo>
                    <a:pt x="539" y="1016"/>
                  </a:lnTo>
                  <a:lnTo>
                    <a:pt x="536" y="982"/>
                  </a:lnTo>
                  <a:lnTo>
                    <a:pt x="527" y="951"/>
                  </a:lnTo>
                  <a:lnTo>
                    <a:pt x="513" y="922"/>
                  </a:lnTo>
                  <a:lnTo>
                    <a:pt x="493" y="896"/>
                  </a:lnTo>
                  <a:lnTo>
                    <a:pt x="470" y="873"/>
                  </a:lnTo>
                  <a:lnTo>
                    <a:pt x="442" y="856"/>
                  </a:lnTo>
                  <a:close/>
                  <a:moveTo>
                    <a:pt x="270" y="319"/>
                  </a:moveTo>
                  <a:lnTo>
                    <a:pt x="243" y="336"/>
                  </a:lnTo>
                  <a:lnTo>
                    <a:pt x="219" y="359"/>
                  </a:lnTo>
                  <a:lnTo>
                    <a:pt x="199" y="384"/>
                  </a:lnTo>
                  <a:lnTo>
                    <a:pt x="185" y="413"/>
                  </a:lnTo>
                  <a:lnTo>
                    <a:pt x="176" y="445"/>
                  </a:lnTo>
                  <a:lnTo>
                    <a:pt x="173" y="479"/>
                  </a:lnTo>
                  <a:lnTo>
                    <a:pt x="176" y="514"/>
                  </a:lnTo>
                  <a:lnTo>
                    <a:pt x="185" y="545"/>
                  </a:lnTo>
                  <a:lnTo>
                    <a:pt x="199" y="574"/>
                  </a:lnTo>
                  <a:lnTo>
                    <a:pt x="219" y="600"/>
                  </a:lnTo>
                  <a:lnTo>
                    <a:pt x="243" y="623"/>
                  </a:lnTo>
                  <a:lnTo>
                    <a:pt x="270" y="640"/>
                  </a:lnTo>
                  <a:lnTo>
                    <a:pt x="270" y="319"/>
                  </a:lnTo>
                  <a:close/>
                  <a:moveTo>
                    <a:pt x="356" y="0"/>
                  </a:moveTo>
                  <a:lnTo>
                    <a:pt x="379" y="3"/>
                  </a:lnTo>
                  <a:lnTo>
                    <a:pt x="400" y="11"/>
                  </a:lnTo>
                  <a:lnTo>
                    <a:pt x="417" y="25"/>
                  </a:lnTo>
                  <a:lnTo>
                    <a:pt x="431" y="43"/>
                  </a:lnTo>
                  <a:lnTo>
                    <a:pt x="440" y="63"/>
                  </a:lnTo>
                  <a:lnTo>
                    <a:pt x="442" y="86"/>
                  </a:lnTo>
                  <a:lnTo>
                    <a:pt x="442" y="135"/>
                  </a:lnTo>
                  <a:lnTo>
                    <a:pt x="487" y="149"/>
                  </a:lnTo>
                  <a:lnTo>
                    <a:pt x="530" y="170"/>
                  </a:lnTo>
                  <a:lnTo>
                    <a:pt x="569" y="195"/>
                  </a:lnTo>
                  <a:lnTo>
                    <a:pt x="604" y="226"/>
                  </a:lnTo>
                  <a:lnTo>
                    <a:pt x="635" y="259"/>
                  </a:lnTo>
                  <a:lnTo>
                    <a:pt x="662" y="297"/>
                  </a:lnTo>
                  <a:lnTo>
                    <a:pt x="683" y="339"/>
                  </a:lnTo>
                  <a:lnTo>
                    <a:pt x="699" y="383"/>
                  </a:lnTo>
                  <a:lnTo>
                    <a:pt x="708" y="430"/>
                  </a:lnTo>
                  <a:lnTo>
                    <a:pt x="712" y="479"/>
                  </a:lnTo>
                  <a:lnTo>
                    <a:pt x="709" y="502"/>
                  </a:lnTo>
                  <a:lnTo>
                    <a:pt x="701" y="522"/>
                  </a:lnTo>
                  <a:lnTo>
                    <a:pt x="686" y="540"/>
                  </a:lnTo>
                  <a:lnTo>
                    <a:pt x="669" y="554"/>
                  </a:lnTo>
                  <a:lnTo>
                    <a:pt x="649" y="562"/>
                  </a:lnTo>
                  <a:lnTo>
                    <a:pt x="626" y="566"/>
                  </a:lnTo>
                  <a:lnTo>
                    <a:pt x="603" y="562"/>
                  </a:lnTo>
                  <a:lnTo>
                    <a:pt x="582" y="554"/>
                  </a:lnTo>
                  <a:lnTo>
                    <a:pt x="565" y="540"/>
                  </a:lnTo>
                  <a:lnTo>
                    <a:pt x="552" y="522"/>
                  </a:lnTo>
                  <a:lnTo>
                    <a:pt x="542" y="502"/>
                  </a:lnTo>
                  <a:lnTo>
                    <a:pt x="539" y="479"/>
                  </a:lnTo>
                  <a:lnTo>
                    <a:pt x="536" y="445"/>
                  </a:lnTo>
                  <a:lnTo>
                    <a:pt x="527" y="413"/>
                  </a:lnTo>
                  <a:lnTo>
                    <a:pt x="513" y="384"/>
                  </a:lnTo>
                  <a:lnTo>
                    <a:pt x="493" y="359"/>
                  </a:lnTo>
                  <a:lnTo>
                    <a:pt x="470" y="336"/>
                  </a:lnTo>
                  <a:lnTo>
                    <a:pt x="442" y="319"/>
                  </a:lnTo>
                  <a:lnTo>
                    <a:pt x="442" y="672"/>
                  </a:lnTo>
                  <a:lnTo>
                    <a:pt x="487" y="687"/>
                  </a:lnTo>
                  <a:lnTo>
                    <a:pt x="530" y="707"/>
                  </a:lnTo>
                  <a:lnTo>
                    <a:pt x="569" y="733"/>
                  </a:lnTo>
                  <a:lnTo>
                    <a:pt x="604" y="762"/>
                  </a:lnTo>
                  <a:lnTo>
                    <a:pt x="635" y="797"/>
                  </a:lnTo>
                  <a:lnTo>
                    <a:pt x="662" y="835"/>
                  </a:lnTo>
                  <a:lnTo>
                    <a:pt x="683" y="877"/>
                  </a:lnTo>
                  <a:lnTo>
                    <a:pt x="699" y="920"/>
                  </a:lnTo>
                  <a:lnTo>
                    <a:pt x="708" y="968"/>
                  </a:lnTo>
                  <a:lnTo>
                    <a:pt x="712" y="1016"/>
                  </a:lnTo>
                  <a:lnTo>
                    <a:pt x="708" y="1066"/>
                  </a:lnTo>
                  <a:lnTo>
                    <a:pt x="699" y="1113"/>
                  </a:lnTo>
                  <a:lnTo>
                    <a:pt x="683" y="1157"/>
                  </a:lnTo>
                  <a:lnTo>
                    <a:pt x="662" y="1199"/>
                  </a:lnTo>
                  <a:lnTo>
                    <a:pt x="635" y="1236"/>
                  </a:lnTo>
                  <a:lnTo>
                    <a:pt x="604" y="1270"/>
                  </a:lnTo>
                  <a:lnTo>
                    <a:pt x="569" y="1301"/>
                  </a:lnTo>
                  <a:lnTo>
                    <a:pt x="530" y="1326"/>
                  </a:lnTo>
                  <a:lnTo>
                    <a:pt x="487" y="1347"/>
                  </a:lnTo>
                  <a:lnTo>
                    <a:pt x="442" y="1361"/>
                  </a:lnTo>
                  <a:lnTo>
                    <a:pt x="442" y="1410"/>
                  </a:lnTo>
                  <a:lnTo>
                    <a:pt x="440" y="1433"/>
                  </a:lnTo>
                  <a:lnTo>
                    <a:pt x="431" y="1453"/>
                  </a:lnTo>
                  <a:lnTo>
                    <a:pt x="417" y="1471"/>
                  </a:lnTo>
                  <a:lnTo>
                    <a:pt x="400" y="1485"/>
                  </a:lnTo>
                  <a:lnTo>
                    <a:pt x="379" y="1493"/>
                  </a:lnTo>
                  <a:lnTo>
                    <a:pt x="356" y="1496"/>
                  </a:lnTo>
                  <a:lnTo>
                    <a:pt x="333" y="1493"/>
                  </a:lnTo>
                  <a:lnTo>
                    <a:pt x="312" y="1485"/>
                  </a:lnTo>
                  <a:lnTo>
                    <a:pt x="295" y="1471"/>
                  </a:lnTo>
                  <a:lnTo>
                    <a:pt x="282" y="1453"/>
                  </a:lnTo>
                  <a:lnTo>
                    <a:pt x="273" y="1433"/>
                  </a:lnTo>
                  <a:lnTo>
                    <a:pt x="270" y="1410"/>
                  </a:lnTo>
                  <a:lnTo>
                    <a:pt x="270" y="1361"/>
                  </a:lnTo>
                  <a:lnTo>
                    <a:pt x="225" y="1347"/>
                  </a:lnTo>
                  <a:lnTo>
                    <a:pt x="182" y="1326"/>
                  </a:lnTo>
                  <a:lnTo>
                    <a:pt x="143" y="1301"/>
                  </a:lnTo>
                  <a:lnTo>
                    <a:pt x="108" y="1270"/>
                  </a:lnTo>
                  <a:lnTo>
                    <a:pt x="77" y="1236"/>
                  </a:lnTo>
                  <a:lnTo>
                    <a:pt x="50" y="1199"/>
                  </a:lnTo>
                  <a:lnTo>
                    <a:pt x="29" y="1157"/>
                  </a:lnTo>
                  <a:lnTo>
                    <a:pt x="14" y="1113"/>
                  </a:lnTo>
                  <a:lnTo>
                    <a:pt x="4" y="1066"/>
                  </a:lnTo>
                  <a:lnTo>
                    <a:pt x="0" y="1016"/>
                  </a:lnTo>
                  <a:lnTo>
                    <a:pt x="4" y="993"/>
                  </a:lnTo>
                  <a:lnTo>
                    <a:pt x="12" y="973"/>
                  </a:lnTo>
                  <a:lnTo>
                    <a:pt x="26" y="956"/>
                  </a:lnTo>
                  <a:lnTo>
                    <a:pt x="43" y="942"/>
                  </a:lnTo>
                  <a:lnTo>
                    <a:pt x="63" y="934"/>
                  </a:lnTo>
                  <a:lnTo>
                    <a:pt x="86" y="930"/>
                  </a:lnTo>
                  <a:lnTo>
                    <a:pt x="109" y="934"/>
                  </a:lnTo>
                  <a:lnTo>
                    <a:pt x="130" y="942"/>
                  </a:lnTo>
                  <a:lnTo>
                    <a:pt x="147" y="956"/>
                  </a:lnTo>
                  <a:lnTo>
                    <a:pt x="162" y="973"/>
                  </a:lnTo>
                  <a:lnTo>
                    <a:pt x="170" y="993"/>
                  </a:lnTo>
                  <a:lnTo>
                    <a:pt x="173" y="1016"/>
                  </a:lnTo>
                  <a:lnTo>
                    <a:pt x="176" y="1050"/>
                  </a:lnTo>
                  <a:lnTo>
                    <a:pt x="185" y="1083"/>
                  </a:lnTo>
                  <a:lnTo>
                    <a:pt x="199" y="1112"/>
                  </a:lnTo>
                  <a:lnTo>
                    <a:pt x="219" y="1137"/>
                  </a:lnTo>
                  <a:lnTo>
                    <a:pt x="243" y="1160"/>
                  </a:lnTo>
                  <a:lnTo>
                    <a:pt x="270" y="1177"/>
                  </a:lnTo>
                  <a:lnTo>
                    <a:pt x="270" y="824"/>
                  </a:lnTo>
                  <a:lnTo>
                    <a:pt x="225" y="809"/>
                  </a:lnTo>
                  <a:lnTo>
                    <a:pt x="182" y="789"/>
                  </a:lnTo>
                  <a:lnTo>
                    <a:pt x="143" y="763"/>
                  </a:lnTo>
                  <a:lnTo>
                    <a:pt x="108" y="733"/>
                  </a:lnTo>
                  <a:lnTo>
                    <a:pt x="77" y="699"/>
                  </a:lnTo>
                  <a:lnTo>
                    <a:pt x="50" y="661"/>
                  </a:lnTo>
                  <a:lnTo>
                    <a:pt x="29" y="619"/>
                  </a:lnTo>
                  <a:lnTo>
                    <a:pt x="14" y="575"/>
                  </a:lnTo>
                  <a:lnTo>
                    <a:pt x="4" y="528"/>
                  </a:lnTo>
                  <a:lnTo>
                    <a:pt x="0" y="479"/>
                  </a:lnTo>
                  <a:lnTo>
                    <a:pt x="4" y="430"/>
                  </a:lnTo>
                  <a:lnTo>
                    <a:pt x="14" y="383"/>
                  </a:lnTo>
                  <a:lnTo>
                    <a:pt x="29" y="339"/>
                  </a:lnTo>
                  <a:lnTo>
                    <a:pt x="50" y="297"/>
                  </a:lnTo>
                  <a:lnTo>
                    <a:pt x="77" y="259"/>
                  </a:lnTo>
                  <a:lnTo>
                    <a:pt x="108" y="226"/>
                  </a:lnTo>
                  <a:lnTo>
                    <a:pt x="143" y="195"/>
                  </a:lnTo>
                  <a:lnTo>
                    <a:pt x="182" y="170"/>
                  </a:lnTo>
                  <a:lnTo>
                    <a:pt x="225" y="149"/>
                  </a:lnTo>
                  <a:lnTo>
                    <a:pt x="270" y="135"/>
                  </a:lnTo>
                  <a:lnTo>
                    <a:pt x="270" y="86"/>
                  </a:lnTo>
                  <a:lnTo>
                    <a:pt x="273" y="63"/>
                  </a:lnTo>
                  <a:lnTo>
                    <a:pt x="282" y="43"/>
                  </a:lnTo>
                  <a:lnTo>
                    <a:pt x="295" y="25"/>
                  </a:lnTo>
                  <a:lnTo>
                    <a:pt x="312" y="11"/>
                  </a:lnTo>
                  <a:lnTo>
                    <a:pt x="333" y="3"/>
                  </a:lnTo>
                  <a:lnTo>
                    <a:pt x="3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4" name="Freeform 287"/>
            <p:cNvSpPr>
              <a:spLocks noEditPoints="1"/>
            </p:cNvSpPr>
            <p:nvPr/>
          </p:nvSpPr>
          <p:spPr bwMode="auto">
            <a:xfrm>
              <a:off x="1628" y="1502"/>
              <a:ext cx="1001" cy="782"/>
            </a:xfrm>
            <a:custGeom>
              <a:avLst/>
              <a:gdLst>
                <a:gd name="T0" fmla="*/ 859 w 4004"/>
                <a:gd name="T1" fmla="*/ 1092 h 3128"/>
                <a:gd name="T2" fmla="*/ 530 w 4004"/>
                <a:gd name="T3" fmla="*/ 1304 h 3128"/>
                <a:gd name="T4" fmla="*/ 317 w 4004"/>
                <a:gd name="T5" fmla="*/ 1632 h 3128"/>
                <a:gd name="T6" fmla="*/ 264 w 4004"/>
                <a:gd name="T7" fmla="*/ 2035 h 3128"/>
                <a:gd name="T8" fmla="*/ 385 w 4004"/>
                <a:gd name="T9" fmla="*/ 2415 h 3128"/>
                <a:gd name="T10" fmla="*/ 650 w 4004"/>
                <a:gd name="T11" fmla="*/ 2701 h 3128"/>
                <a:gd name="T12" fmla="*/ 1014 w 4004"/>
                <a:gd name="T13" fmla="*/ 2855 h 3128"/>
                <a:gd name="T14" fmla="*/ 1408 w 4004"/>
                <a:gd name="T15" fmla="*/ 2841 h 3128"/>
                <a:gd name="T16" fmla="*/ 1747 w 4004"/>
                <a:gd name="T17" fmla="*/ 2674 h 3128"/>
                <a:gd name="T18" fmla="*/ 1993 w 4004"/>
                <a:gd name="T19" fmla="*/ 2382 h 3128"/>
                <a:gd name="T20" fmla="*/ 2023 w 4004"/>
                <a:gd name="T21" fmla="*/ 2037 h 3128"/>
                <a:gd name="T22" fmla="*/ 1766 w 4004"/>
                <a:gd name="T23" fmla="*/ 1694 h 3128"/>
                <a:gd name="T24" fmla="*/ 1649 w 4004"/>
                <a:gd name="T25" fmla="*/ 1267 h 3128"/>
                <a:gd name="T26" fmla="*/ 1455 w 4004"/>
                <a:gd name="T27" fmla="*/ 1076 h 3128"/>
                <a:gd name="T28" fmla="*/ 2825 w 4004"/>
                <a:gd name="T29" fmla="*/ 259 h 3128"/>
                <a:gd name="T30" fmla="*/ 2432 w 4004"/>
                <a:gd name="T31" fmla="*/ 347 h 3128"/>
                <a:gd name="T32" fmla="*/ 2122 w 4004"/>
                <a:gd name="T33" fmla="*/ 585 h 3128"/>
                <a:gd name="T34" fmla="*/ 1937 w 4004"/>
                <a:gd name="T35" fmla="*/ 932 h 3128"/>
                <a:gd name="T36" fmla="*/ 1920 w 4004"/>
                <a:gd name="T37" fmla="*/ 1340 h 3128"/>
                <a:gd name="T38" fmla="*/ 2073 w 4004"/>
                <a:gd name="T39" fmla="*/ 1704 h 3128"/>
                <a:gd name="T40" fmla="*/ 2361 w 4004"/>
                <a:gd name="T41" fmla="*/ 1968 h 3128"/>
                <a:gd name="T42" fmla="*/ 2741 w 4004"/>
                <a:gd name="T43" fmla="*/ 2089 h 3128"/>
                <a:gd name="T44" fmla="*/ 3146 w 4004"/>
                <a:gd name="T45" fmla="*/ 2036 h 3128"/>
                <a:gd name="T46" fmla="*/ 3476 w 4004"/>
                <a:gd name="T47" fmla="*/ 1824 h 3128"/>
                <a:gd name="T48" fmla="*/ 3687 w 4004"/>
                <a:gd name="T49" fmla="*/ 1496 h 3128"/>
                <a:gd name="T50" fmla="*/ 3742 w 4004"/>
                <a:gd name="T51" fmla="*/ 1093 h 3128"/>
                <a:gd name="T52" fmla="*/ 3619 w 4004"/>
                <a:gd name="T53" fmla="*/ 713 h 3128"/>
                <a:gd name="T54" fmla="*/ 3356 w 4004"/>
                <a:gd name="T55" fmla="*/ 426 h 3128"/>
                <a:gd name="T56" fmla="*/ 2990 w 4004"/>
                <a:gd name="T57" fmla="*/ 273 h 3128"/>
                <a:gd name="T58" fmla="*/ 3007 w 4004"/>
                <a:gd name="T59" fmla="*/ 14 h 3128"/>
                <a:gd name="T60" fmla="*/ 3420 w 4004"/>
                <a:gd name="T61" fmla="*/ 161 h 3128"/>
                <a:gd name="T62" fmla="*/ 3746 w 4004"/>
                <a:gd name="T63" fmla="*/ 441 h 3128"/>
                <a:gd name="T64" fmla="*/ 3950 w 4004"/>
                <a:gd name="T65" fmla="*/ 822 h 3128"/>
                <a:gd name="T66" fmla="*/ 4001 w 4004"/>
                <a:gd name="T67" fmla="*/ 1267 h 3128"/>
                <a:gd name="T68" fmla="*/ 3885 w 4004"/>
                <a:gd name="T69" fmla="*/ 1692 h 3128"/>
                <a:gd name="T70" fmla="*/ 3628 w 4004"/>
                <a:gd name="T71" fmla="*/ 2037 h 3128"/>
                <a:gd name="T72" fmla="*/ 3263 w 4004"/>
                <a:gd name="T73" fmla="*/ 2267 h 3128"/>
                <a:gd name="T74" fmla="*/ 2825 w 4004"/>
                <a:gd name="T75" fmla="*/ 2352 h 3128"/>
                <a:gd name="T76" fmla="*/ 2401 w 4004"/>
                <a:gd name="T77" fmla="*/ 2273 h 3128"/>
                <a:gd name="T78" fmla="*/ 2196 w 4004"/>
                <a:gd name="T79" fmla="*/ 2551 h 3128"/>
                <a:gd name="T80" fmla="*/ 1914 w 4004"/>
                <a:gd name="T81" fmla="*/ 2871 h 3128"/>
                <a:gd name="T82" fmla="*/ 1528 w 4004"/>
                <a:gd name="T83" fmla="*/ 3076 h 3128"/>
                <a:gd name="T84" fmla="*/ 1088 w 4004"/>
                <a:gd name="T85" fmla="*/ 3124 h 3128"/>
                <a:gd name="T86" fmla="*/ 662 w 4004"/>
                <a:gd name="T87" fmla="*/ 3008 h 3128"/>
                <a:gd name="T88" fmla="*/ 316 w 4004"/>
                <a:gd name="T89" fmla="*/ 2752 h 3128"/>
                <a:gd name="T90" fmla="*/ 85 w 4004"/>
                <a:gd name="T91" fmla="*/ 2388 h 3128"/>
                <a:gd name="T92" fmla="*/ 0 w 4004"/>
                <a:gd name="T93" fmla="*/ 1951 h 3128"/>
                <a:gd name="T94" fmla="*/ 55 w 4004"/>
                <a:gd name="T95" fmla="*/ 1598 h 3128"/>
                <a:gd name="T96" fmla="*/ 260 w 4004"/>
                <a:gd name="T97" fmla="*/ 1217 h 3128"/>
                <a:gd name="T98" fmla="*/ 584 w 4004"/>
                <a:gd name="T99" fmla="*/ 937 h 3128"/>
                <a:gd name="T100" fmla="*/ 997 w 4004"/>
                <a:gd name="T101" fmla="*/ 790 h 3128"/>
                <a:gd name="T102" fmla="*/ 1438 w 4004"/>
                <a:gd name="T103" fmla="*/ 805 h 3128"/>
                <a:gd name="T104" fmla="*/ 1740 w 4004"/>
                <a:gd name="T105" fmla="*/ 714 h 3128"/>
                <a:gd name="T106" fmla="*/ 1994 w 4004"/>
                <a:gd name="T107" fmla="*/ 342 h 3128"/>
                <a:gd name="T108" fmla="*/ 2368 w 4004"/>
                <a:gd name="T109" fmla="*/ 92 h 3128"/>
                <a:gd name="T110" fmla="*/ 2825 w 4004"/>
                <a:gd name="T111" fmla="*/ 0 h 3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004" h="3128">
                  <a:moveTo>
                    <a:pt x="1179" y="1035"/>
                  </a:moveTo>
                  <a:lnTo>
                    <a:pt x="1096" y="1039"/>
                  </a:lnTo>
                  <a:lnTo>
                    <a:pt x="1014" y="1049"/>
                  </a:lnTo>
                  <a:lnTo>
                    <a:pt x="935" y="1068"/>
                  </a:lnTo>
                  <a:lnTo>
                    <a:pt x="859" y="1092"/>
                  </a:lnTo>
                  <a:lnTo>
                    <a:pt x="786" y="1123"/>
                  </a:lnTo>
                  <a:lnTo>
                    <a:pt x="715" y="1160"/>
                  </a:lnTo>
                  <a:lnTo>
                    <a:pt x="650" y="1202"/>
                  </a:lnTo>
                  <a:lnTo>
                    <a:pt x="587" y="1250"/>
                  </a:lnTo>
                  <a:lnTo>
                    <a:pt x="530" y="1304"/>
                  </a:lnTo>
                  <a:lnTo>
                    <a:pt x="476" y="1361"/>
                  </a:lnTo>
                  <a:lnTo>
                    <a:pt x="428" y="1424"/>
                  </a:lnTo>
                  <a:lnTo>
                    <a:pt x="385" y="1489"/>
                  </a:lnTo>
                  <a:lnTo>
                    <a:pt x="349" y="1559"/>
                  </a:lnTo>
                  <a:lnTo>
                    <a:pt x="317" y="1632"/>
                  </a:lnTo>
                  <a:lnTo>
                    <a:pt x="293" y="1708"/>
                  </a:lnTo>
                  <a:lnTo>
                    <a:pt x="274" y="1787"/>
                  </a:lnTo>
                  <a:lnTo>
                    <a:pt x="264" y="1869"/>
                  </a:lnTo>
                  <a:lnTo>
                    <a:pt x="259" y="1951"/>
                  </a:lnTo>
                  <a:lnTo>
                    <a:pt x="264" y="2035"/>
                  </a:lnTo>
                  <a:lnTo>
                    <a:pt x="274" y="2116"/>
                  </a:lnTo>
                  <a:lnTo>
                    <a:pt x="293" y="2196"/>
                  </a:lnTo>
                  <a:lnTo>
                    <a:pt x="317" y="2272"/>
                  </a:lnTo>
                  <a:lnTo>
                    <a:pt x="349" y="2345"/>
                  </a:lnTo>
                  <a:lnTo>
                    <a:pt x="385" y="2415"/>
                  </a:lnTo>
                  <a:lnTo>
                    <a:pt x="428" y="2480"/>
                  </a:lnTo>
                  <a:lnTo>
                    <a:pt x="476" y="2542"/>
                  </a:lnTo>
                  <a:lnTo>
                    <a:pt x="530" y="2600"/>
                  </a:lnTo>
                  <a:lnTo>
                    <a:pt x="587" y="2654"/>
                  </a:lnTo>
                  <a:lnTo>
                    <a:pt x="650" y="2701"/>
                  </a:lnTo>
                  <a:lnTo>
                    <a:pt x="715" y="2744"/>
                  </a:lnTo>
                  <a:lnTo>
                    <a:pt x="786" y="2781"/>
                  </a:lnTo>
                  <a:lnTo>
                    <a:pt x="859" y="2812"/>
                  </a:lnTo>
                  <a:lnTo>
                    <a:pt x="935" y="2836"/>
                  </a:lnTo>
                  <a:lnTo>
                    <a:pt x="1014" y="2855"/>
                  </a:lnTo>
                  <a:lnTo>
                    <a:pt x="1096" y="2865"/>
                  </a:lnTo>
                  <a:lnTo>
                    <a:pt x="1179" y="2869"/>
                  </a:lnTo>
                  <a:lnTo>
                    <a:pt x="1257" y="2867"/>
                  </a:lnTo>
                  <a:lnTo>
                    <a:pt x="1334" y="2857"/>
                  </a:lnTo>
                  <a:lnTo>
                    <a:pt x="1408" y="2841"/>
                  </a:lnTo>
                  <a:lnTo>
                    <a:pt x="1481" y="2819"/>
                  </a:lnTo>
                  <a:lnTo>
                    <a:pt x="1551" y="2792"/>
                  </a:lnTo>
                  <a:lnTo>
                    <a:pt x="1619" y="2758"/>
                  </a:lnTo>
                  <a:lnTo>
                    <a:pt x="1685" y="2719"/>
                  </a:lnTo>
                  <a:lnTo>
                    <a:pt x="1747" y="2674"/>
                  </a:lnTo>
                  <a:lnTo>
                    <a:pt x="1806" y="2624"/>
                  </a:lnTo>
                  <a:lnTo>
                    <a:pt x="1861" y="2570"/>
                  </a:lnTo>
                  <a:lnTo>
                    <a:pt x="1910" y="2511"/>
                  </a:lnTo>
                  <a:lnTo>
                    <a:pt x="1954" y="2448"/>
                  </a:lnTo>
                  <a:lnTo>
                    <a:pt x="1993" y="2382"/>
                  </a:lnTo>
                  <a:lnTo>
                    <a:pt x="2026" y="2313"/>
                  </a:lnTo>
                  <a:lnTo>
                    <a:pt x="2053" y="2243"/>
                  </a:lnTo>
                  <a:lnTo>
                    <a:pt x="2074" y="2169"/>
                  </a:lnTo>
                  <a:lnTo>
                    <a:pt x="2089" y="2094"/>
                  </a:lnTo>
                  <a:lnTo>
                    <a:pt x="2023" y="2037"/>
                  </a:lnTo>
                  <a:lnTo>
                    <a:pt x="1963" y="1977"/>
                  </a:lnTo>
                  <a:lnTo>
                    <a:pt x="1906" y="1911"/>
                  </a:lnTo>
                  <a:lnTo>
                    <a:pt x="1853" y="1842"/>
                  </a:lnTo>
                  <a:lnTo>
                    <a:pt x="1807" y="1770"/>
                  </a:lnTo>
                  <a:lnTo>
                    <a:pt x="1766" y="1694"/>
                  </a:lnTo>
                  <a:lnTo>
                    <a:pt x="1731" y="1614"/>
                  </a:lnTo>
                  <a:lnTo>
                    <a:pt x="1700" y="1531"/>
                  </a:lnTo>
                  <a:lnTo>
                    <a:pt x="1677" y="1445"/>
                  </a:lnTo>
                  <a:lnTo>
                    <a:pt x="1659" y="1358"/>
                  </a:lnTo>
                  <a:lnTo>
                    <a:pt x="1649" y="1267"/>
                  </a:lnTo>
                  <a:lnTo>
                    <a:pt x="1646" y="1175"/>
                  </a:lnTo>
                  <a:lnTo>
                    <a:pt x="1646" y="1161"/>
                  </a:lnTo>
                  <a:lnTo>
                    <a:pt x="1584" y="1128"/>
                  </a:lnTo>
                  <a:lnTo>
                    <a:pt x="1521" y="1099"/>
                  </a:lnTo>
                  <a:lnTo>
                    <a:pt x="1455" y="1076"/>
                  </a:lnTo>
                  <a:lnTo>
                    <a:pt x="1388" y="1058"/>
                  </a:lnTo>
                  <a:lnTo>
                    <a:pt x="1320" y="1045"/>
                  </a:lnTo>
                  <a:lnTo>
                    <a:pt x="1250" y="1037"/>
                  </a:lnTo>
                  <a:lnTo>
                    <a:pt x="1179" y="1035"/>
                  </a:lnTo>
                  <a:close/>
                  <a:moveTo>
                    <a:pt x="2825" y="259"/>
                  </a:moveTo>
                  <a:lnTo>
                    <a:pt x="2741" y="263"/>
                  </a:lnTo>
                  <a:lnTo>
                    <a:pt x="2660" y="273"/>
                  </a:lnTo>
                  <a:lnTo>
                    <a:pt x="2581" y="292"/>
                  </a:lnTo>
                  <a:lnTo>
                    <a:pt x="2504" y="316"/>
                  </a:lnTo>
                  <a:lnTo>
                    <a:pt x="2432" y="347"/>
                  </a:lnTo>
                  <a:lnTo>
                    <a:pt x="2361" y="384"/>
                  </a:lnTo>
                  <a:lnTo>
                    <a:pt x="2294" y="426"/>
                  </a:lnTo>
                  <a:lnTo>
                    <a:pt x="2232" y="474"/>
                  </a:lnTo>
                  <a:lnTo>
                    <a:pt x="2175" y="528"/>
                  </a:lnTo>
                  <a:lnTo>
                    <a:pt x="2122" y="585"/>
                  </a:lnTo>
                  <a:lnTo>
                    <a:pt x="2073" y="648"/>
                  </a:lnTo>
                  <a:lnTo>
                    <a:pt x="2031" y="713"/>
                  </a:lnTo>
                  <a:lnTo>
                    <a:pt x="1993" y="783"/>
                  </a:lnTo>
                  <a:lnTo>
                    <a:pt x="1963" y="856"/>
                  </a:lnTo>
                  <a:lnTo>
                    <a:pt x="1937" y="932"/>
                  </a:lnTo>
                  <a:lnTo>
                    <a:pt x="1920" y="1011"/>
                  </a:lnTo>
                  <a:lnTo>
                    <a:pt x="1908" y="1093"/>
                  </a:lnTo>
                  <a:lnTo>
                    <a:pt x="1904" y="1175"/>
                  </a:lnTo>
                  <a:lnTo>
                    <a:pt x="1908" y="1259"/>
                  </a:lnTo>
                  <a:lnTo>
                    <a:pt x="1920" y="1340"/>
                  </a:lnTo>
                  <a:lnTo>
                    <a:pt x="1937" y="1420"/>
                  </a:lnTo>
                  <a:lnTo>
                    <a:pt x="1963" y="1496"/>
                  </a:lnTo>
                  <a:lnTo>
                    <a:pt x="1993" y="1569"/>
                  </a:lnTo>
                  <a:lnTo>
                    <a:pt x="2031" y="1639"/>
                  </a:lnTo>
                  <a:lnTo>
                    <a:pt x="2073" y="1704"/>
                  </a:lnTo>
                  <a:lnTo>
                    <a:pt x="2122" y="1766"/>
                  </a:lnTo>
                  <a:lnTo>
                    <a:pt x="2175" y="1824"/>
                  </a:lnTo>
                  <a:lnTo>
                    <a:pt x="2232" y="1878"/>
                  </a:lnTo>
                  <a:lnTo>
                    <a:pt x="2294" y="1925"/>
                  </a:lnTo>
                  <a:lnTo>
                    <a:pt x="2361" y="1968"/>
                  </a:lnTo>
                  <a:lnTo>
                    <a:pt x="2432" y="2005"/>
                  </a:lnTo>
                  <a:lnTo>
                    <a:pt x="2504" y="2036"/>
                  </a:lnTo>
                  <a:lnTo>
                    <a:pt x="2581" y="2060"/>
                  </a:lnTo>
                  <a:lnTo>
                    <a:pt x="2660" y="2078"/>
                  </a:lnTo>
                  <a:lnTo>
                    <a:pt x="2741" y="2089"/>
                  </a:lnTo>
                  <a:lnTo>
                    <a:pt x="2825" y="2093"/>
                  </a:lnTo>
                  <a:lnTo>
                    <a:pt x="2909" y="2089"/>
                  </a:lnTo>
                  <a:lnTo>
                    <a:pt x="2990" y="2078"/>
                  </a:lnTo>
                  <a:lnTo>
                    <a:pt x="3069" y="2060"/>
                  </a:lnTo>
                  <a:lnTo>
                    <a:pt x="3146" y="2036"/>
                  </a:lnTo>
                  <a:lnTo>
                    <a:pt x="3220" y="2005"/>
                  </a:lnTo>
                  <a:lnTo>
                    <a:pt x="3289" y="1968"/>
                  </a:lnTo>
                  <a:lnTo>
                    <a:pt x="3356" y="1925"/>
                  </a:lnTo>
                  <a:lnTo>
                    <a:pt x="3418" y="1878"/>
                  </a:lnTo>
                  <a:lnTo>
                    <a:pt x="3476" y="1824"/>
                  </a:lnTo>
                  <a:lnTo>
                    <a:pt x="3528" y="1766"/>
                  </a:lnTo>
                  <a:lnTo>
                    <a:pt x="3577" y="1704"/>
                  </a:lnTo>
                  <a:lnTo>
                    <a:pt x="3619" y="1639"/>
                  </a:lnTo>
                  <a:lnTo>
                    <a:pt x="3657" y="1569"/>
                  </a:lnTo>
                  <a:lnTo>
                    <a:pt x="3687" y="1496"/>
                  </a:lnTo>
                  <a:lnTo>
                    <a:pt x="3713" y="1420"/>
                  </a:lnTo>
                  <a:lnTo>
                    <a:pt x="3731" y="1340"/>
                  </a:lnTo>
                  <a:lnTo>
                    <a:pt x="3742" y="1259"/>
                  </a:lnTo>
                  <a:lnTo>
                    <a:pt x="3746" y="1175"/>
                  </a:lnTo>
                  <a:lnTo>
                    <a:pt x="3742" y="1093"/>
                  </a:lnTo>
                  <a:lnTo>
                    <a:pt x="3731" y="1011"/>
                  </a:lnTo>
                  <a:lnTo>
                    <a:pt x="3713" y="932"/>
                  </a:lnTo>
                  <a:lnTo>
                    <a:pt x="3687" y="856"/>
                  </a:lnTo>
                  <a:lnTo>
                    <a:pt x="3657" y="783"/>
                  </a:lnTo>
                  <a:lnTo>
                    <a:pt x="3619" y="713"/>
                  </a:lnTo>
                  <a:lnTo>
                    <a:pt x="3577" y="648"/>
                  </a:lnTo>
                  <a:lnTo>
                    <a:pt x="3528" y="585"/>
                  </a:lnTo>
                  <a:lnTo>
                    <a:pt x="3476" y="528"/>
                  </a:lnTo>
                  <a:lnTo>
                    <a:pt x="3418" y="474"/>
                  </a:lnTo>
                  <a:lnTo>
                    <a:pt x="3356" y="426"/>
                  </a:lnTo>
                  <a:lnTo>
                    <a:pt x="3289" y="384"/>
                  </a:lnTo>
                  <a:lnTo>
                    <a:pt x="3220" y="347"/>
                  </a:lnTo>
                  <a:lnTo>
                    <a:pt x="3146" y="316"/>
                  </a:lnTo>
                  <a:lnTo>
                    <a:pt x="3069" y="292"/>
                  </a:lnTo>
                  <a:lnTo>
                    <a:pt x="2990" y="273"/>
                  </a:lnTo>
                  <a:lnTo>
                    <a:pt x="2909" y="263"/>
                  </a:lnTo>
                  <a:lnTo>
                    <a:pt x="2825" y="259"/>
                  </a:lnTo>
                  <a:close/>
                  <a:moveTo>
                    <a:pt x="2825" y="0"/>
                  </a:moveTo>
                  <a:lnTo>
                    <a:pt x="2917" y="3"/>
                  </a:lnTo>
                  <a:lnTo>
                    <a:pt x="3007" y="14"/>
                  </a:lnTo>
                  <a:lnTo>
                    <a:pt x="3096" y="31"/>
                  </a:lnTo>
                  <a:lnTo>
                    <a:pt x="3181" y="54"/>
                  </a:lnTo>
                  <a:lnTo>
                    <a:pt x="3263" y="85"/>
                  </a:lnTo>
                  <a:lnTo>
                    <a:pt x="3344" y="120"/>
                  </a:lnTo>
                  <a:lnTo>
                    <a:pt x="3420" y="161"/>
                  </a:lnTo>
                  <a:lnTo>
                    <a:pt x="3493" y="207"/>
                  </a:lnTo>
                  <a:lnTo>
                    <a:pt x="3562" y="259"/>
                  </a:lnTo>
                  <a:lnTo>
                    <a:pt x="3628" y="315"/>
                  </a:lnTo>
                  <a:lnTo>
                    <a:pt x="3689" y="376"/>
                  </a:lnTo>
                  <a:lnTo>
                    <a:pt x="3746" y="441"/>
                  </a:lnTo>
                  <a:lnTo>
                    <a:pt x="3797" y="510"/>
                  </a:lnTo>
                  <a:lnTo>
                    <a:pt x="3844" y="583"/>
                  </a:lnTo>
                  <a:lnTo>
                    <a:pt x="3885" y="660"/>
                  </a:lnTo>
                  <a:lnTo>
                    <a:pt x="3921" y="738"/>
                  </a:lnTo>
                  <a:lnTo>
                    <a:pt x="3950" y="822"/>
                  </a:lnTo>
                  <a:lnTo>
                    <a:pt x="3974" y="907"/>
                  </a:lnTo>
                  <a:lnTo>
                    <a:pt x="3991" y="994"/>
                  </a:lnTo>
                  <a:lnTo>
                    <a:pt x="4001" y="1085"/>
                  </a:lnTo>
                  <a:lnTo>
                    <a:pt x="4004" y="1175"/>
                  </a:lnTo>
                  <a:lnTo>
                    <a:pt x="4001" y="1267"/>
                  </a:lnTo>
                  <a:lnTo>
                    <a:pt x="3991" y="1357"/>
                  </a:lnTo>
                  <a:lnTo>
                    <a:pt x="3974" y="1445"/>
                  </a:lnTo>
                  <a:lnTo>
                    <a:pt x="3950" y="1530"/>
                  </a:lnTo>
                  <a:lnTo>
                    <a:pt x="3921" y="1612"/>
                  </a:lnTo>
                  <a:lnTo>
                    <a:pt x="3885" y="1692"/>
                  </a:lnTo>
                  <a:lnTo>
                    <a:pt x="3844" y="1769"/>
                  </a:lnTo>
                  <a:lnTo>
                    <a:pt x="3797" y="1841"/>
                  </a:lnTo>
                  <a:lnTo>
                    <a:pt x="3746" y="1911"/>
                  </a:lnTo>
                  <a:lnTo>
                    <a:pt x="3689" y="1976"/>
                  </a:lnTo>
                  <a:lnTo>
                    <a:pt x="3628" y="2037"/>
                  </a:lnTo>
                  <a:lnTo>
                    <a:pt x="3562" y="2093"/>
                  </a:lnTo>
                  <a:lnTo>
                    <a:pt x="3493" y="2145"/>
                  </a:lnTo>
                  <a:lnTo>
                    <a:pt x="3420" y="2191"/>
                  </a:lnTo>
                  <a:lnTo>
                    <a:pt x="3344" y="2232"/>
                  </a:lnTo>
                  <a:lnTo>
                    <a:pt x="3263" y="2267"/>
                  </a:lnTo>
                  <a:lnTo>
                    <a:pt x="3181" y="2298"/>
                  </a:lnTo>
                  <a:lnTo>
                    <a:pt x="3096" y="2321"/>
                  </a:lnTo>
                  <a:lnTo>
                    <a:pt x="3007" y="2338"/>
                  </a:lnTo>
                  <a:lnTo>
                    <a:pt x="2917" y="2348"/>
                  </a:lnTo>
                  <a:lnTo>
                    <a:pt x="2825" y="2352"/>
                  </a:lnTo>
                  <a:lnTo>
                    <a:pt x="2736" y="2348"/>
                  </a:lnTo>
                  <a:lnTo>
                    <a:pt x="2649" y="2339"/>
                  </a:lnTo>
                  <a:lnTo>
                    <a:pt x="2564" y="2323"/>
                  </a:lnTo>
                  <a:lnTo>
                    <a:pt x="2481" y="2301"/>
                  </a:lnTo>
                  <a:lnTo>
                    <a:pt x="2401" y="2273"/>
                  </a:lnTo>
                  <a:lnTo>
                    <a:pt x="2323" y="2240"/>
                  </a:lnTo>
                  <a:lnTo>
                    <a:pt x="2300" y="2321"/>
                  </a:lnTo>
                  <a:lnTo>
                    <a:pt x="2271" y="2401"/>
                  </a:lnTo>
                  <a:lnTo>
                    <a:pt x="2236" y="2477"/>
                  </a:lnTo>
                  <a:lnTo>
                    <a:pt x="2196" y="2551"/>
                  </a:lnTo>
                  <a:lnTo>
                    <a:pt x="2150" y="2621"/>
                  </a:lnTo>
                  <a:lnTo>
                    <a:pt x="2099" y="2689"/>
                  </a:lnTo>
                  <a:lnTo>
                    <a:pt x="2043" y="2753"/>
                  </a:lnTo>
                  <a:lnTo>
                    <a:pt x="1982" y="2813"/>
                  </a:lnTo>
                  <a:lnTo>
                    <a:pt x="1914" y="2871"/>
                  </a:lnTo>
                  <a:lnTo>
                    <a:pt x="1844" y="2925"/>
                  </a:lnTo>
                  <a:lnTo>
                    <a:pt x="1768" y="2971"/>
                  </a:lnTo>
                  <a:lnTo>
                    <a:pt x="1691" y="3012"/>
                  </a:lnTo>
                  <a:lnTo>
                    <a:pt x="1610" y="3047"/>
                  </a:lnTo>
                  <a:lnTo>
                    <a:pt x="1528" y="3076"/>
                  </a:lnTo>
                  <a:lnTo>
                    <a:pt x="1443" y="3098"/>
                  </a:lnTo>
                  <a:lnTo>
                    <a:pt x="1357" y="3115"/>
                  </a:lnTo>
                  <a:lnTo>
                    <a:pt x="1269" y="3124"/>
                  </a:lnTo>
                  <a:lnTo>
                    <a:pt x="1179" y="3128"/>
                  </a:lnTo>
                  <a:lnTo>
                    <a:pt x="1088" y="3124"/>
                  </a:lnTo>
                  <a:lnTo>
                    <a:pt x="997" y="3114"/>
                  </a:lnTo>
                  <a:lnTo>
                    <a:pt x="910" y="3097"/>
                  </a:lnTo>
                  <a:lnTo>
                    <a:pt x="823" y="3074"/>
                  </a:lnTo>
                  <a:lnTo>
                    <a:pt x="741" y="3043"/>
                  </a:lnTo>
                  <a:lnTo>
                    <a:pt x="662" y="3008"/>
                  </a:lnTo>
                  <a:lnTo>
                    <a:pt x="584" y="2967"/>
                  </a:lnTo>
                  <a:lnTo>
                    <a:pt x="511" y="2921"/>
                  </a:lnTo>
                  <a:lnTo>
                    <a:pt x="442" y="2869"/>
                  </a:lnTo>
                  <a:lnTo>
                    <a:pt x="377" y="2813"/>
                  </a:lnTo>
                  <a:lnTo>
                    <a:pt x="316" y="2752"/>
                  </a:lnTo>
                  <a:lnTo>
                    <a:pt x="260" y="2687"/>
                  </a:lnTo>
                  <a:lnTo>
                    <a:pt x="208" y="2617"/>
                  </a:lnTo>
                  <a:lnTo>
                    <a:pt x="162" y="2545"/>
                  </a:lnTo>
                  <a:lnTo>
                    <a:pt x="120" y="2468"/>
                  </a:lnTo>
                  <a:lnTo>
                    <a:pt x="85" y="2388"/>
                  </a:lnTo>
                  <a:lnTo>
                    <a:pt x="55" y="2306"/>
                  </a:lnTo>
                  <a:lnTo>
                    <a:pt x="32" y="2221"/>
                  </a:lnTo>
                  <a:lnTo>
                    <a:pt x="15" y="2133"/>
                  </a:lnTo>
                  <a:lnTo>
                    <a:pt x="4" y="2043"/>
                  </a:lnTo>
                  <a:lnTo>
                    <a:pt x="0" y="1951"/>
                  </a:lnTo>
                  <a:lnTo>
                    <a:pt x="0" y="1951"/>
                  </a:lnTo>
                  <a:lnTo>
                    <a:pt x="4" y="1861"/>
                  </a:lnTo>
                  <a:lnTo>
                    <a:pt x="15" y="1770"/>
                  </a:lnTo>
                  <a:lnTo>
                    <a:pt x="32" y="1683"/>
                  </a:lnTo>
                  <a:lnTo>
                    <a:pt x="55" y="1598"/>
                  </a:lnTo>
                  <a:lnTo>
                    <a:pt x="85" y="1514"/>
                  </a:lnTo>
                  <a:lnTo>
                    <a:pt x="120" y="1436"/>
                  </a:lnTo>
                  <a:lnTo>
                    <a:pt x="162" y="1359"/>
                  </a:lnTo>
                  <a:lnTo>
                    <a:pt x="208" y="1286"/>
                  </a:lnTo>
                  <a:lnTo>
                    <a:pt x="260" y="1217"/>
                  </a:lnTo>
                  <a:lnTo>
                    <a:pt x="316" y="1152"/>
                  </a:lnTo>
                  <a:lnTo>
                    <a:pt x="377" y="1091"/>
                  </a:lnTo>
                  <a:lnTo>
                    <a:pt x="442" y="1035"/>
                  </a:lnTo>
                  <a:lnTo>
                    <a:pt x="511" y="983"/>
                  </a:lnTo>
                  <a:lnTo>
                    <a:pt x="584" y="937"/>
                  </a:lnTo>
                  <a:lnTo>
                    <a:pt x="662" y="896"/>
                  </a:lnTo>
                  <a:lnTo>
                    <a:pt x="741" y="861"/>
                  </a:lnTo>
                  <a:lnTo>
                    <a:pt x="823" y="830"/>
                  </a:lnTo>
                  <a:lnTo>
                    <a:pt x="910" y="807"/>
                  </a:lnTo>
                  <a:lnTo>
                    <a:pt x="997" y="790"/>
                  </a:lnTo>
                  <a:lnTo>
                    <a:pt x="1088" y="779"/>
                  </a:lnTo>
                  <a:lnTo>
                    <a:pt x="1179" y="776"/>
                  </a:lnTo>
                  <a:lnTo>
                    <a:pt x="1267" y="779"/>
                  </a:lnTo>
                  <a:lnTo>
                    <a:pt x="1353" y="789"/>
                  </a:lnTo>
                  <a:lnTo>
                    <a:pt x="1438" y="805"/>
                  </a:lnTo>
                  <a:lnTo>
                    <a:pt x="1521" y="827"/>
                  </a:lnTo>
                  <a:lnTo>
                    <a:pt x="1602" y="855"/>
                  </a:lnTo>
                  <a:lnTo>
                    <a:pt x="1681" y="887"/>
                  </a:lnTo>
                  <a:lnTo>
                    <a:pt x="1708" y="799"/>
                  </a:lnTo>
                  <a:lnTo>
                    <a:pt x="1740" y="714"/>
                  </a:lnTo>
                  <a:lnTo>
                    <a:pt x="1779" y="632"/>
                  </a:lnTo>
                  <a:lnTo>
                    <a:pt x="1825" y="553"/>
                  </a:lnTo>
                  <a:lnTo>
                    <a:pt x="1876" y="478"/>
                  </a:lnTo>
                  <a:lnTo>
                    <a:pt x="1932" y="408"/>
                  </a:lnTo>
                  <a:lnTo>
                    <a:pt x="1994" y="342"/>
                  </a:lnTo>
                  <a:lnTo>
                    <a:pt x="2060" y="282"/>
                  </a:lnTo>
                  <a:lnTo>
                    <a:pt x="2132" y="225"/>
                  </a:lnTo>
                  <a:lnTo>
                    <a:pt x="2207" y="175"/>
                  </a:lnTo>
                  <a:lnTo>
                    <a:pt x="2286" y="131"/>
                  </a:lnTo>
                  <a:lnTo>
                    <a:pt x="2368" y="92"/>
                  </a:lnTo>
                  <a:lnTo>
                    <a:pt x="2455" y="59"/>
                  </a:lnTo>
                  <a:lnTo>
                    <a:pt x="2543" y="34"/>
                  </a:lnTo>
                  <a:lnTo>
                    <a:pt x="2634" y="16"/>
                  </a:lnTo>
                  <a:lnTo>
                    <a:pt x="2729" y="3"/>
                  </a:lnTo>
                  <a:lnTo>
                    <a:pt x="28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5" name="Freeform 288"/>
            <p:cNvSpPr>
              <a:spLocks/>
            </p:cNvSpPr>
            <p:nvPr/>
          </p:nvSpPr>
          <p:spPr bwMode="auto">
            <a:xfrm>
              <a:off x="1811" y="1820"/>
              <a:ext cx="224" cy="357"/>
            </a:xfrm>
            <a:custGeom>
              <a:avLst/>
              <a:gdLst>
                <a:gd name="T0" fmla="*/ 108 w 894"/>
                <a:gd name="T1" fmla="*/ 2 h 1429"/>
                <a:gd name="T2" fmla="*/ 146 w 894"/>
                <a:gd name="T3" fmla="*/ 24 h 1429"/>
                <a:gd name="T4" fmla="*/ 447 w 894"/>
                <a:gd name="T5" fmla="*/ 515 h 1429"/>
                <a:gd name="T6" fmla="*/ 749 w 894"/>
                <a:gd name="T7" fmla="*/ 24 h 1429"/>
                <a:gd name="T8" fmla="*/ 787 w 894"/>
                <a:gd name="T9" fmla="*/ 2 h 1429"/>
                <a:gd name="T10" fmla="*/ 831 w 894"/>
                <a:gd name="T11" fmla="*/ 4 h 1429"/>
                <a:gd name="T12" fmla="*/ 871 w 894"/>
                <a:gd name="T13" fmla="*/ 28 h 1429"/>
                <a:gd name="T14" fmla="*/ 892 w 894"/>
                <a:gd name="T15" fmla="*/ 65 h 1429"/>
                <a:gd name="T16" fmla="*/ 892 w 894"/>
                <a:gd name="T17" fmla="*/ 110 h 1429"/>
                <a:gd name="T18" fmla="*/ 577 w 894"/>
                <a:gd name="T19" fmla="*/ 633 h 1429"/>
                <a:gd name="T20" fmla="*/ 665 w 894"/>
                <a:gd name="T21" fmla="*/ 637 h 1429"/>
                <a:gd name="T22" fmla="*/ 704 w 894"/>
                <a:gd name="T23" fmla="*/ 659 h 1429"/>
                <a:gd name="T24" fmla="*/ 725 w 894"/>
                <a:gd name="T25" fmla="*/ 697 h 1429"/>
                <a:gd name="T26" fmla="*/ 725 w 894"/>
                <a:gd name="T27" fmla="*/ 742 h 1429"/>
                <a:gd name="T28" fmla="*/ 704 w 894"/>
                <a:gd name="T29" fmla="*/ 781 h 1429"/>
                <a:gd name="T30" fmla="*/ 665 w 894"/>
                <a:gd name="T31" fmla="*/ 803 h 1429"/>
                <a:gd name="T32" fmla="*/ 534 w 894"/>
                <a:gd name="T33" fmla="*/ 806 h 1429"/>
                <a:gd name="T34" fmla="*/ 642 w 894"/>
                <a:gd name="T35" fmla="*/ 853 h 1429"/>
                <a:gd name="T36" fmla="*/ 685 w 894"/>
                <a:gd name="T37" fmla="*/ 864 h 1429"/>
                <a:gd name="T38" fmla="*/ 717 w 894"/>
                <a:gd name="T39" fmla="*/ 896 h 1429"/>
                <a:gd name="T40" fmla="*/ 729 w 894"/>
                <a:gd name="T41" fmla="*/ 939 h 1429"/>
                <a:gd name="T42" fmla="*/ 717 w 894"/>
                <a:gd name="T43" fmla="*/ 983 h 1429"/>
                <a:gd name="T44" fmla="*/ 685 w 894"/>
                <a:gd name="T45" fmla="*/ 1013 h 1429"/>
                <a:gd name="T46" fmla="*/ 642 w 894"/>
                <a:gd name="T47" fmla="*/ 1025 h 1429"/>
                <a:gd name="T48" fmla="*/ 534 w 894"/>
                <a:gd name="T49" fmla="*/ 1343 h 1429"/>
                <a:gd name="T50" fmla="*/ 523 w 894"/>
                <a:gd name="T51" fmla="*/ 1386 h 1429"/>
                <a:gd name="T52" fmla="*/ 491 w 894"/>
                <a:gd name="T53" fmla="*/ 1418 h 1429"/>
                <a:gd name="T54" fmla="*/ 447 w 894"/>
                <a:gd name="T55" fmla="*/ 1429 h 1429"/>
                <a:gd name="T56" fmla="*/ 404 w 894"/>
                <a:gd name="T57" fmla="*/ 1418 h 1429"/>
                <a:gd name="T58" fmla="*/ 373 w 894"/>
                <a:gd name="T59" fmla="*/ 1386 h 1429"/>
                <a:gd name="T60" fmla="*/ 361 w 894"/>
                <a:gd name="T61" fmla="*/ 1343 h 1429"/>
                <a:gd name="T62" fmla="*/ 253 w 894"/>
                <a:gd name="T63" fmla="*/ 1025 h 1429"/>
                <a:gd name="T64" fmla="*/ 209 w 894"/>
                <a:gd name="T65" fmla="*/ 1013 h 1429"/>
                <a:gd name="T66" fmla="*/ 179 w 894"/>
                <a:gd name="T67" fmla="*/ 983 h 1429"/>
                <a:gd name="T68" fmla="*/ 167 w 894"/>
                <a:gd name="T69" fmla="*/ 939 h 1429"/>
                <a:gd name="T70" fmla="*/ 179 w 894"/>
                <a:gd name="T71" fmla="*/ 896 h 1429"/>
                <a:gd name="T72" fmla="*/ 209 w 894"/>
                <a:gd name="T73" fmla="*/ 864 h 1429"/>
                <a:gd name="T74" fmla="*/ 253 w 894"/>
                <a:gd name="T75" fmla="*/ 853 h 1429"/>
                <a:gd name="T76" fmla="*/ 361 w 894"/>
                <a:gd name="T77" fmla="*/ 806 h 1429"/>
                <a:gd name="T78" fmla="*/ 230 w 894"/>
                <a:gd name="T79" fmla="*/ 803 h 1429"/>
                <a:gd name="T80" fmla="*/ 192 w 894"/>
                <a:gd name="T81" fmla="*/ 781 h 1429"/>
                <a:gd name="T82" fmla="*/ 170 w 894"/>
                <a:gd name="T83" fmla="*/ 742 h 1429"/>
                <a:gd name="T84" fmla="*/ 170 w 894"/>
                <a:gd name="T85" fmla="*/ 697 h 1429"/>
                <a:gd name="T86" fmla="*/ 192 w 894"/>
                <a:gd name="T87" fmla="*/ 659 h 1429"/>
                <a:gd name="T88" fmla="*/ 230 w 894"/>
                <a:gd name="T89" fmla="*/ 637 h 1429"/>
                <a:gd name="T90" fmla="*/ 319 w 894"/>
                <a:gd name="T91" fmla="*/ 633 h 1429"/>
                <a:gd name="T92" fmla="*/ 4 w 894"/>
                <a:gd name="T93" fmla="*/ 110 h 1429"/>
                <a:gd name="T94" fmla="*/ 3 w 894"/>
                <a:gd name="T95" fmla="*/ 65 h 1429"/>
                <a:gd name="T96" fmla="*/ 25 w 894"/>
                <a:gd name="T97" fmla="*/ 28 h 1429"/>
                <a:gd name="T98" fmla="*/ 64 w 894"/>
                <a:gd name="T99" fmla="*/ 4 h 1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94" h="1429">
                  <a:moveTo>
                    <a:pt x="85" y="0"/>
                  </a:moveTo>
                  <a:lnTo>
                    <a:pt x="108" y="2"/>
                  </a:lnTo>
                  <a:lnTo>
                    <a:pt x="129" y="11"/>
                  </a:lnTo>
                  <a:lnTo>
                    <a:pt x="146" y="24"/>
                  </a:lnTo>
                  <a:lnTo>
                    <a:pt x="161" y="42"/>
                  </a:lnTo>
                  <a:lnTo>
                    <a:pt x="447" y="515"/>
                  </a:lnTo>
                  <a:lnTo>
                    <a:pt x="734" y="42"/>
                  </a:lnTo>
                  <a:lnTo>
                    <a:pt x="749" y="24"/>
                  </a:lnTo>
                  <a:lnTo>
                    <a:pt x="767" y="11"/>
                  </a:lnTo>
                  <a:lnTo>
                    <a:pt x="787" y="2"/>
                  </a:lnTo>
                  <a:lnTo>
                    <a:pt x="809" y="0"/>
                  </a:lnTo>
                  <a:lnTo>
                    <a:pt x="831" y="4"/>
                  </a:lnTo>
                  <a:lnTo>
                    <a:pt x="853" y="13"/>
                  </a:lnTo>
                  <a:lnTo>
                    <a:pt x="871" y="28"/>
                  </a:lnTo>
                  <a:lnTo>
                    <a:pt x="885" y="45"/>
                  </a:lnTo>
                  <a:lnTo>
                    <a:pt x="892" y="65"/>
                  </a:lnTo>
                  <a:lnTo>
                    <a:pt x="894" y="88"/>
                  </a:lnTo>
                  <a:lnTo>
                    <a:pt x="892" y="110"/>
                  </a:lnTo>
                  <a:lnTo>
                    <a:pt x="882" y="131"/>
                  </a:lnTo>
                  <a:lnTo>
                    <a:pt x="577" y="633"/>
                  </a:lnTo>
                  <a:lnTo>
                    <a:pt x="642" y="633"/>
                  </a:lnTo>
                  <a:lnTo>
                    <a:pt x="665" y="637"/>
                  </a:lnTo>
                  <a:lnTo>
                    <a:pt x="685" y="645"/>
                  </a:lnTo>
                  <a:lnTo>
                    <a:pt x="704" y="659"/>
                  </a:lnTo>
                  <a:lnTo>
                    <a:pt x="717" y="677"/>
                  </a:lnTo>
                  <a:lnTo>
                    <a:pt x="725" y="697"/>
                  </a:lnTo>
                  <a:lnTo>
                    <a:pt x="729" y="719"/>
                  </a:lnTo>
                  <a:lnTo>
                    <a:pt x="725" y="742"/>
                  </a:lnTo>
                  <a:lnTo>
                    <a:pt x="717" y="763"/>
                  </a:lnTo>
                  <a:lnTo>
                    <a:pt x="704" y="781"/>
                  </a:lnTo>
                  <a:lnTo>
                    <a:pt x="685" y="794"/>
                  </a:lnTo>
                  <a:lnTo>
                    <a:pt x="665" y="803"/>
                  </a:lnTo>
                  <a:lnTo>
                    <a:pt x="642" y="806"/>
                  </a:lnTo>
                  <a:lnTo>
                    <a:pt x="534" y="806"/>
                  </a:lnTo>
                  <a:lnTo>
                    <a:pt x="534" y="853"/>
                  </a:lnTo>
                  <a:lnTo>
                    <a:pt x="642" y="853"/>
                  </a:lnTo>
                  <a:lnTo>
                    <a:pt x="665" y="856"/>
                  </a:lnTo>
                  <a:lnTo>
                    <a:pt x="685" y="864"/>
                  </a:lnTo>
                  <a:lnTo>
                    <a:pt x="704" y="879"/>
                  </a:lnTo>
                  <a:lnTo>
                    <a:pt x="717" y="896"/>
                  </a:lnTo>
                  <a:lnTo>
                    <a:pt x="725" y="916"/>
                  </a:lnTo>
                  <a:lnTo>
                    <a:pt x="729" y="939"/>
                  </a:lnTo>
                  <a:lnTo>
                    <a:pt x="725" y="962"/>
                  </a:lnTo>
                  <a:lnTo>
                    <a:pt x="717" y="983"/>
                  </a:lnTo>
                  <a:lnTo>
                    <a:pt x="704" y="1000"/>
                  </a:lnTo>
                  <a:lnTo>
                    <a:pt x="685" y="1013"/>
                  </a:lnTo>
                  <a:lnTo>
                    <a:pt x="665" y="1023"/>
                  </a:lnTo>
                  <a:lnTo>
                    <a:pt x="642" y="1025"/>
                  </a:lnTo>
                  <a:lnTo>
                    <a:pt x="534" y="1025"/>
                  </a:lnTo>
                  <a:lnTo>
                    <a:pt x="534" y="1343"/>
                  </a:lnTo>
                  <a:lnTo>
                    <a:pt x="531" y="1366"/>
                  </a:lnTo>
                  <a:lnTo>
                    <a:pt x="523" y="1386"/>
                  </a:lnTo>
                  <a:lnTo>
                    <a:pt x="509" y="1404"/>
                  </a:lnTo>
                  <a:lnTo>
                    <a:pt x="491" y="1418"/>
                  </a:lnTo>
                  <a:lnTo>
                    <a:pt x="470" y="1426"/>
                  </a:lnTo>
                  <a:lnTo>
                    <a:pt x="447" y="1429"/>
                  </a:lnTo>
                  <a:lnTo>
                    <a:pt x="424" y="1426"/>
                  </a:lnTo>
                  <a:lnTo>
                    <a:pt x="404" y="1418"/>
                  </a:lnTo>
                  <a:lnTo>
                    <a:pt x="387" y="1404"/>
                  </a:lnTo>
                  <a:lnTo>
                    <a:pt x="373" y="1386"/>
                  </a:lnTo>
                  <a:lnTo>
                    <a:pt x="365" y="1366"/>
                  </a:lnTo>
                  <a:lnTo>
                    <a:pt x="361" y="1343"/>
                  </a:lnTo>
                  <a:lnTo>
                    <a:pt x="361" y="1025"/>
                  </a:lnTo>
                  <a:lnTo>
                    <a:pt x="253" y="1025"/>
                  </a:lnTo>
                  <a:lnTo>
                    <a:pt x="230" y="1023"/>
                  </a:lnTo>
                  <a:lnTo>
                    <a:pt x="209" y="1013"/>
                  </a:lnTo>
                  <a:lnTo>
                    <a:pt x="192" y="1000"/>
                  </a:lnTo>
                  <a:lnTo>
                    <a:pt x="179" y="983"/>
                  </a:lnTo>
                  <a:lnTo>
                    <a:pt x="170" y="962"/>
                  </a:lnTo>
                  <a:lnTo>
                    <a:pt x="167" y="939"/>
                  </a:lnTo>
                  <a:lnTo>
                    <a:pt x="170" y="916"/>
                  </a:lnTo>
                  <a:lnTo>
                    <a:pt x="179" y="896"/>
                  </a:lnTo>
                  <a:lnTo>
                    <a:pt x="192" y="879"/>
                  </a:lnTo>
                  <a:lnTo>
                    <a:pt x="209" y="864"/>
                  </a:lnTo>
                  <a:lnTo>
                    <a:pt x="230" y="856"/>
                  </a:lnTo>
                  <a:lnTo>
                    <a:pt x="253" y="853"/>
                  </a:lnTo>
                  <a:lnTo>
                    <a:pt x="361" y="853"/>
                  </a:lnTo>
                  <a:lnTo>
                    <a:pt x="361" y="806"/>
                  </a:lnTo>
                  <a:lnTo>
                    <a:pt x="253" y="806"/>
                  </a:lnTo>
                  <a:lnTo>
                    <a:pt x="230" y="803"/>
                  </a:lnTo>
                  <a:lnTo>
                    <a:pt x="209" y="794"/>
                  </a:lnTo>
                  <a:lnTo>
                    <a:pt x="192" y="781"/>
                  </a:lnTo>
                  <a:lnTo>
                    <a:pt x="179" y="763"/>
                  </a:lnTo>
                  <a:lnTo>
                    <a:pt x="170" y="742"/>
                  </a:lnTo>
                  <a:lnTo>
                    <a:pt x="167" y="719"/>
                  </a:lnTo>
                  <a:lnTo>
                    <a:pt x="170" y="697"/>
                  </a:lnTo>
                  <a:lnTo>
                    <a:pt x="179" y="677"/>
                  </a:lnTo>
                  <a:lnTo>
                    <a:pt x="192" y="659"/>
                  </a:lnTo>
                  <a:lnTo>
                    <a:pt x="209" y="645"/>
                  </a:lnTo>
                  <a:lnTo>
                    <a:pt x="230" y="637"/>
                  </a:lnTo>
                  <a:lnTo>
                    <a:pt x="253" y="633"/>
                  </a:lnTo>
                  <a:lnTo>
                    <a:pt x="319" y="633"/>
                  </a:lnTo>
                  <a:lnTo>
                    <a:pt x="14" y="131"/>
                  </a:lnTo>
                  <a:lnTo>
                    <a:pt x="4" y="110"/>
                  </a:lnTo>
                  <a:lnTo>
                    <a:pt x="0" y="88"/>
                  </a:lnTo>
                  <a:lnTo>
                    <a:pt x="3" y="65"/>
                  </a:lnTo>
                  <a:lnTo>
                    <a:pt x="11" y="45"/>
                  </a:lnTo>
                  <a:lnTo>
                    <a:pt x="25" y="28"/>
                  </a:lnTo>
                  <a:lnTo>
                    <a:pt x="43" y="13"/>
                  </a:lnTo>
                  <a:lnTo>
                    <a:pt x="64" y="4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75" name="Freeform 312"/>
          <p:cNvSpPr>
            <a:spLocks noEditPoints="1"/>
          </p:cNvSpPr>
          <p:nvPr/>
        </p:nvSpPr>
        <p:spPr bwMode="auto">
          <a:xfrm>
            <a:off x="5611237" y="610804"/>
            <a:ext cx="168579" cy="409034"/>
          </a:xfrm>
          <a:custGeom>
            <a:avLst/>
            <a:gdLst>
              <a:gd name="T0" fmla="*/ 707 w 1416"/>
              <a:gd name="T1" fmla="*/ 3132 h 3444"/>
              <a:gd name="T2" fmla="*/ 681 w 1416"/>
              <a:gd name="T3" fmla="*/ 1940 h 3444"/>
              <a:gd name="T4" fmla="*/ 1177 w 1416"/>
              <a:gd name="T5" fmla="*/ 1718 h 3444"/>
              <a:gd name="T6" fmla="*/ 409 w 1416"/>
              <a:gd name="T7" fmla="*/ 820 h 3444"/>
              <a:gd name="T8" fmla="*/ 1006 w 1416"/>
              <a:gd name="T9" fmla="*/ 820 h 3444"/>
              <a:gd name="T10" fmla="*/ 651 w 1416"/>
              <a:gd name="T11" fmla="*/ 224 h 3444"/>
              <a:gd name="T12" fmla="*/ 493 w 1416"/>
              <a:gd name="T13" fmla="*/ 271 h 3444"/>
              <a:gd name="T14" fmla="*/ 364 w 1416"/>
              <a:gd name="T15" fmla="*/ 364 h 3444"/>
              <a:gd name="T16" fmla="*/ 270 w 1416"/>
              <a:gd name="T17" fmla="*/ 495 h 3444"/>
              <a:gd name="T18" fmla="*/ 1182 w 1416"/>
              <a:gd name="T19" fmla="*/ 598 h 3444"/>
              <a:gd name="T20" fmla="*/ 1119 w 1416"/>
              <a:gd name="T21" fmla="*/ 448 h 3444"/>
              <a:gd name="T22" fmla="*/ 1013 w 1416"/>
              <a:gd name="T23" fmla="*/ 329 h 3444"/>
              <a:gd name="T24" fmla="*/ 871 w 1416"/>
              <a:gd name="T25" fmla="*/ 250 h 3444"/>
              <a:gd name="T26" fmla="*/ 707 w 1416"/>
              <a:gd name="T27" fmla="*/ 221 h 3444"/>
              <a:gd name="T28" fmla="*/ 842 w 1416"/>
              <a:gd name="T29" fmla="*/ 13 h 3444"/>
              <a:gd name="T30" fmla="*/ 1027 w 1416"/>
              <a:gd name="T31" fmla="*/ 75 h 3444"/>
              <a:gd name="T32" fmla="*/ 1185 w 1416"/>
              <a:gd name="T33" fmla="*/ 185 h 3444"/>
              <a:gd name="T34" fmla="*/ 1308 w 1416"/>
              <a:gd name="T35" fmla="*/ 333 h 3444"/>
              <a:gd name="T36" fmla="*/ 1388 w 1416"/>
              <a:gd name="T37" fmla="*/ 510 h 3444"/>
              <a:gd name="T38" fmla="*/ 1416 w 1416"/>
              <a:gd name="T39" fmla="*/ 709 h 3444"/>
              <a:gd name="T40" fmla="*/ 1392 w 1416"/>
              <a:gd name="T41" fmla="*/ 778 h 3444"/>
              <a:gd name="T42" fmla="*/ 1330 w 1416"/>
              <a:gd name="T43" fmla="*/ 816 h 3444"/>
              <a:gd name="T44" fmla="*/ 1228 w 1416"/>
              <a:gd name="T45" fmla="*/ 1430 h 3444"/>
              <a:gd name="T46" fmla="*/ 1336 w 1416"/>
              <a:gd name="T47" fmla="*/ 1441 h 3444"/>
              <a:gd name="T48" fmla="*/ 1387 w 1416"/>
              <a:gd name="T49" fmla="*/ 1492 h 3444"/>
              <a:gd name="T50" fmla="*/ 1398 w 1416"/>
              <a:gd name="T51" fmla="*/ 1829 h 3444"/>
              <a:gd name="T52" fmla="*/ 1374 w 1416"/>
              <a:gd name="T53" fmla="*/ 1898 h 3444"/>
              <a:gd name="T54" fmla="*/ 1313 w 1416"/>
              <a:gd name="T55" fmla="*/ 1936 h 3444"/>
              <a:gd name="T56" fmla="*/ 955 w 1416"/>
              <a:gd name="T57" fmla="*/ 3126 h 3444"/>
              <a:gd name="T58" fmla="*/ 936 w 1416"/>
              <a:gd name="T59" fmla="*/ 3187 h 3444"/>
              <a:gd name="T60" fmla="*/ 769 w 1416"/>
              <a:gd name="T61" fmla="*/ 3425 h 3444"/>
              <a:gd name="T62" fmla="*/ 707 w 1416"/>
              <a:gd name="T63" fmla="*/ 3444 h 3444"/>
              <a:gd name="T64" fmla="*/ 646 w 1416"/>
              <a:gd name="T65" fmla="*/ 3425 h 3444"/>
              <a:gd name="T66" fmla="*/ 479 w 1416"/>
              <a:gd name="T67" fmla="*/ 3187 h 3444"/>
              <a:gd name="T68" fmla="*/ 461 w 1416"/>
              <a:gd name="T69" fmla="*/ 3126 h 3444"/>
              <a:gd name="T70" fmla="*/ 102 w 1416"/>
              <a:gd name="T71" fmla="*/ 1936 h 3444"/>
              <a:gd name="T72" fmla="*/ 42 w 1416"/>
              <a:gd name="T73" fmla="*/ 1898 h 3444"/>
              <a:gd name="T74" fmla="*/ 17 w 1416"/>
              <a:gd name="T75" fmla="*/ 1829 h 3444"/>
              <a:gd name="T76" fmla="*/ 28 w 1416"/>
              <a:gd name="T77" fmla="*/ 1492 h 3444"/>
              <a:gd name="T78" fmla="*/ 79 w 1416"/>
              <a:gd name="T79" fmla="*/ 1441 h 3444"/>
              <a:gd name="T80" fmla="*/ 188 w 1416"/>
              <a:gd name="T81" fmla="*/ 1430 h 3444"/>
              <a:gd name="T82" fmla="*/ 85 w 1416"/>
              <a:gd name="T83" fmla="*/ 816 h 3444"/>
              <a:gd name="T84" fmla="*/ 24 w 1416"/>
              <a:gd name="T85" fmla="*/ 778 h 3444"/>
              <a:gd name="T86" fmla="*/ 0 w 1416"/>
              <a:gd name="T87" fmla="*/ 709 h 3444"/>
              <a:gd name="T88" fmla="*/ 28 w 1416"/>
              <a:gd name="T89" fmla="*/ 510 h 3444"/>
              <a:gd name="T90" fmla="*/ 108 w 1416"/>
              <a:gd name="T91" fmla="*/ 333 h 3444"/>
              <a:gd name="T92" fmla="*/ 230 w 1416"/>
              <a:gd name="T93" fmla="*/ 185 h 3444"/>
              <a:gd name="T94" fmla="*/ 389 w 1416"/>
              <a:gd name="T95" fmla="*/ 75 h 3444"/>
              <a:gd name="T96" fmla="*/ 574 w 1416"/>
              <a:gd name="T97" fmla="*/ 13 h 3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416" h="3444">
                <a:moveTo>
                  <a:pt x="681" y="1940"/>
                </a:moveTo>
                <a:lnTo>
                  <a:pt x="681" y="3093"/>
                </a:lnTo>
                <a:lnTo>
                  <a:pt x="707" y="3132"/>
                </a:lnTo>
                <a:lnTo>
                  <a:pt x="734" y="3093"/>
                </a:lnTo>
                <a:lnTo>
                  <a:pt x="734" y="1940"/>
                </a:lnTo>
                <a:lnTo>
                  <a:pt x="681" y="1940"/>
                </a:lnTo>
                <a:close/>
                <a:moveTo>
                  <a:pt x="238" y="1652"/>
                </a:moveTo>
                <a:lnTo>
                  <a:pt x="238" y="1718"/>
                </a:lnTo>
                <a:lnTo>
                  <a:pt x="1177" y="1718"/>
                </a:lnTo>
                <a:lnTo>
                  <a:pt x="1177" y="1652"/>
                </a:lnTo>
                <a:lnTo>
                  <a:pt x="238" y="1652"/>
                </a:lnTo>
                <a:close/>
                <a:moveTo>
                  <a:pt x="409" y="820"/>
                </a:moveTo>
                <a:lnTo>
                  <a:pt x="409" y="1430"/>
                </a:lnTo>
                <a:lnTo>
                  <a:pt x="1006" y="1430"/>
                </a:lnTo>
                <a:lnTo>
                  <a:pt x="1006" y="820"/>
                </a:lnTo>
                <a:lnTo>
                  <a:pt x="409" y="820"/>
                </a:lnTo>
                <a:close/>
                <a:moveTo>
                  <a:pt x="707" y="221"/>
                </a:moveTo>
                <a:lnTo>
                  <a:pt x="651" y="224"/>
                </a:lnTo>
                <a:lnTo>
                  <a:pt x="596" y="235"/>
                </a:lnTo>
                <a:lnTo>
                  <a:pt x="543" y="250"/>
                </a:lnTo>
                <a:lnTo>
                  <a:pt x="493" y="271"/>
                </a:lnTo>
                <a:lnTo>
                  <a:pt x="446" y="297"/>
                </a:lnTo>
                <a:lnTo>
                  <a:pt x="403" y="329"/>
                </a:lnTo>
                <a:lnTo>
                  <a:pt x="364" y="364"/>
                </a:lnTo>
                <a:lnTo>
                  <a:pt x="327" y="404"/>
                </a:lnTo>
                <a:lnTo>
                  <a:pt x="297" y="448"/>
                </a:lnTo>
                <a:lnTo>
                  <a:pt x="270" y="495"/>
                </a:lnTo>
                <a:lnTo>
                  <a:pt x="249" y="545"/>
                </a:lnTo>
                <a:lnTo>
                  <a:pt x="233" y="598"/>
                </a:lnTo>
                <a:lnTo>
                  <a:pt x="1182" y="598"/>
                </a:lnTo>
                <a:lnTo>
                  <a:pt x="1166" y="545"/>
                </a:lnTo>
                <a:lnTo>
                  <a:pt x="1145" y="495"/>
                </a:lnTo>
                <a:lnTo>
                  <a:pt x="1119" y="448"/>
                </a:lnTo>
                <a:lnTo>
                  <a:pt x="1088" y="404"/>
                </a:lnTo>
                <a:lnTo>
                  <a:pt x="1052" y="364"/>
                </a:lnTo>
                <a:lnTo>
                  <a:pt x="1013" y="329"/>
                </a:lnTo>
                <a:lnTo>
                  <a:pt x="969" y="297"/>
                </a:lnTo>
                <a:lnTo>
                  <a:pt x="922" y="271"/>
                </a:lnTo>
                <a:lnTo>
                  <a:pt x="871" y="250"/>
                </a:lnTo>
                <a:lnTo>
                  <a:pt x="819" y="235"/>
                </a:lnTo>
                <a:lnTo>
                  <a:pt x="765" y="224"/>
                </a:lnTo>
                <a:lnTo>
                  <a:pt x="707" y="221"/>
                </a:lnTo>
                <a:close/>
                <a:moveTo>
                  <a:pt x="707" y="0"/>
                </a:moveTo>
                <a:lnTo>
                  <a:pt x="775" y="3"/>
                </a:lnTo>
                <a:lnTo>
                  <a:pt x="842" y="13"/>
                </a:lnTo>
                <a:lnTo>
                  <a:pt x="906" y="28"/>
                </a:lnTo>
                <a:lnTo>
                  <a:pt x="968" y="49"/>
                </a:lnTo>
                <a:lnTo>
                  <a:pt x="1027" y="75"/>
                </a:lnTo>
                <a:lnTo>
                  <a:pt x="1083" y="108"/>
                </a:lnTo>
                <a:lnTo>
                  <a:pt x="1136" y="144"/>
                </a:lnTo>
                <a:lnTo>
                  <a:pt x="1185" y="185"/>
                </a:lnTo>
                <a:lnTo>
                  <a:pt x="1230" y="230"/>
                </a:lnTo>
                <a:lnTo>
                  <a:pt x="1272" y="280"/>
                </a:lnTo>
                <a:lnTo>
                  <a:pt x="1308" y="333"/>
                </a:lnTo>
                <a:lnTo>
                  <a:pt x="1340" y="389"/>
                </a:lnTo>
                <a:lnTo>
                  <a:pt x="1366" y="448"/>
                </a:lnTo>
                <a:lnTo>
                  <a:pt x="1388" y="510"/>
                </a:lnTo>
                <a:lnTo>
                  <a:pt x="1403" y="575"/>
                </a:lnTo>
                <a:lnTo>
                  <a:pt x="1413" y="641"/>
                </a:lnTo>
                <a:lnTo>
                  <a:pt x="1416" y="709"/>
                </a:lnTo>
                <a:lnTo>
                  <a:pt x="1413" y="734"/>
                </a:lnTo>
                <a:lnTo>
                  <a:pt x="1404" y="758"/>
                </a:lnTo>
                <a:lnTo>
                  <a:pt x="1392" y="778"/>
                </a:lnTo>
                <a:lnTo>
                  <a:pt x="1374" y="796"/>
                </a:lnTo>
                <a:lnTo>
                  <a:pt x="1354" y="808"/>
                </a:lnTo>
                <a:lnTo>
                  <a:pt x="1330" y="816"/>
                </a:lnTo>
                <a:lnTo>
                  <a:pt x="1305" y="820"/>
                </a:lnTo>
                <a:lnTo>
                  <a:pt x="1228" y="820"/>
                </a:lnTo>
                <a:lnTo>
                  <a:pt x="1228" y="1430"/>
                </a:lnTo>
                <a:lnTo>
                  <a:pt x="1287" y="1430"/>
                </a:lnTo>
                <a:lnTo>
                  <a:pt x="1313" y="1433"/>
                </a:lnTo>
                <a:lnTo>
                  <a:pt x="1336" y="1441"/>
                </a:lnTo>
                <a:lnTo>
                  <a:pt x="1356" y="1454"/>
                </a:lnTo>
                <a:lnTo>
                  <a:pt x="1374" y="1472"/>
                </a:lnTo>
                <a:lnTo>
                  <a:pt x="1387" y="1492"/>
                </a:lnTo>
                <a:lnTo>
                  <a:pt x="1395" y="1516"/>
                </a:lnTo>
                <a:lnTo>
                  <a:pt x="1398" y="1541"/>
                </a:lnTo>
                <a:lnTo>
                  <a:pt x="1398" y="1829"/>
                </a:lnTo>
                <a:lnTo>
                  <a:pt x="1395" y="1854"/>
                </a:lnTo>
                <a:lnTo>
                  <a:pt x="1387" y="1878"/>
                </a:lnTo>
                <a:lnTo>
                  <a:pt x="1374" y="1898"/>
                </a:lnTo>
                <a:lnTo>
                  <a:pt x="1356" y="1915"/>
                </a:lnTo>
                <a:lnTo>
                  <a:pt x="1336" y="1928"/>
                </a:lnTo>
                <a:lnTo>
                  <a:pt x="1313" y="1936"/>
                </a:lnTo>
                <a:lnTo>
                  <a:pt x="1287" y="1940"/>
                </a:lnTo>
                <a:lnTo>
                  <a:pt x="955" y="1940"/>
                </a:lnTo>
                <a:lnTo>
                  <a:pt x="955" y="3126"/>
                </a:lnTo>
                <a:lnTo>
                  <a:pt x="953" y="3147"/>
                </a:lnTo>
                <a:lnTo>
                  <a:pt x="947" y="3168"/>
                </a:lnTo>
                <a:lnTo>
                  <a:pt x="936" y="3187"/>
                </a:lnTo>
                <a:lnTo>
                  <a:pt x="800" y="3394"/>
                </a:lnTo>
                <a:lnTo>
                  <a:pt x="786" y="3411"/>
                </a:lnTo>
                <a:lnTo>
                  <a:pt x="769" y="3425"/>
                </a:lnTo>
                <a:lnTo>
                  <a:pt x="750" y="3435"/>
                </a:lnTo>
                <a:lnTo>
                  <a:pt x="729" y="3441"/>
                </a:lnTo>
                <a:lnTo>
                  <a:pt x="707" y="3444"/>
                </a:lnTo>
                <a:lnTo>
                  <a:pt x="685" y="3441"/>
                </a:lnTo>
                <a:lnTo>
                  <a:pt x="665" y="3435"/>
                </a:lnTo>
                <a:lnTo>
                  <a:pt x="646" y="3425"/>
                </a:lnTo>
                <a:lnTo>
                  <a:pt x="629" y="3411"/>
                </a:lnTo>
                <a:lnTo>
                  <a:pt x="615" y="3394"/>
                </a:lnTo>
                <a:lnTo>
                  <a:pt x="479" y="3187"/>
                </a:lnTo>
                <a:lnTo>
                  <a:pt x="469" y="3168"/>
                </a:lnTo>
                <a:lnTo>
                  <a:pt x="463" y="3147"/>
                </a:lnTo>
                <a:lnTo>
                  <a:pt x="461" y="3126"/>
                </a:lnTo>
                <a:lnTo>
                  <a:pt x="461" y="1940"/>
                </a:lnTo>
                <a:lnTo>
                  <a:pt x="127" y="1940"/>
                </a:lnTo>
                <a:lnTo>
                  <a:pt x="102" y="1936"/>
                </a:lnTo>
                <a:lnTo>
                  <a:pt x="79" y="1928"/>
                </a:lnTo>
                <a:lnTo>
                  <a:pt x="59" y="1915"/>
                </a:lnTo>
                <a:lnTo>
                  <a:pt x="42" y="1898"/>
                </a:lnTo>
                <a:lnTo>
                  <a:pt x="28" y="1878"/>
                </a:lnTo>
                <a:lnTo>
                  <a:pt x="20" y="1854"/>
                </a:lnTo>
                <a:lnTo>
                  <a:pt x="17" y="1829"/>
                </a:lnTo>
                <a:lnTo>
                  <a:pt x="17" y="1541"/>
                </a:lnTo>
                <a:lnTo>
                  <a:pt x="20" y="1516"/>
                </a:lnTo>
                <a:lnTo>
                  <a:pt x="28" y="1492"/>
                </a:lnTo>
                <a:lnTo>
                  <a:pt x="42" y="1472"/>
                </a:lnTo>
                <a:lnTo>
                  <a:pt x="59" y="1454"/>
                </a:lnTo>
                <a:lnTo>
                  <a:pt x="79" y="1441"/>
                </a:lnTo>
                <a:lnTo>
                  <a:pt x="102" y="1433"/>
                </a:lnTo>
                <a:lnTo>
                  <a:pt x="127" y="1430"/>
                </a:lnTo>
                <a:lnTo>
                  <a:pt x="188" y="1430"/>
                </a:lnTo>
                <a:lnTo>
                  <a:pt x="188" y="820"/>
                </a:lnTo>
                <a:lnTo>
                  <a:pt x="110" y="820"/>
                </a:lnTo>
                <a:lnTo>
                  <a:pt x="85" y="816"/>
                </a:lnTo>
                <a:lnTo>
                  <a:pt x="62" y="808"/>
                </a:lnTo>
                <a:lnTo>
                  <a:pt x="41" y="796"/>
                </a:lnTo>
                <a:lnTo>
                  <a:pt x="24" y="778"/>
                </a:lnTo>
                <a:lnTo>
                  <a:pt x="10" y="758"/>
                </a:lnTo>
                <a:lnTo>
                  <a:pt x="2" y="734"/>
                </a:lnTo>
                <a:lnTo>
                  <a:pt x="0" y="709"/>
                </a:lnTo>
                <a:lnTo>
                  <a:pt x="3" y="641"/>
                </a:lnTo>
                <a:lnTo>
                  <a:pt x="13" y="575"/>
                </a:lnTo>
                <a:lnTo>
                  <a:pt x="28" y="510"/>
                </a:lnTo>
                <a:lnTo>
                  <a:pt x="49" y="448"/>
                </a:lnTo>
                <a:lnTo>
                  <a:pt x="76" y="389"/>
                </a:lnTo>
                <a:lnTo>
                  <a:pt x="108" y="333"/>
                </a:lnTo>
                <a:lnTo>
                  <a:pt x="144" y="280"/>
                </a:lnTo>
                <a:lnTo>
                  <a:pt x="185" y="230"/>
                </a:lnTo>
                <a:lnTo>
                  <a:pt x="230" y="185"/>
                </a:lnTo>
                <a:lnTo>
                  <a:pt x="279" y="144"/>
                </a:lnTo>
                <a:lnTo>
                  <a:pt x="332" y="108"/>
                </a:lnTo>
                <a:lnTo>
                  <a:pt x="389" y="75"/>
                </a:lnTo>
                <a:lnTo>
                  <a:pt x="447" y="49"/>
                </a:lnTo>
                <a:lnTo>
                  <a:pt x="509" y="28"/>
                </a:lnTo>
                <a:lnTo>
                  <a:pt x="574" y="13"/>
                </a:lnTo>
                <a:lnTo>
                  <a:pt x="639" y="3"/>
                </a:lnTo>
                <a:lnTo>
                  <a:pt x="707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45" name="Group 397"/>
          <p:cNvGrpSpPr>
            <a:grpSpLocks noChangeAspect="1"/>
          </p:cNvGrpSpPr>
          <p:nvPr/>
        </p:nvGrpSpPr>
        <p:grpSpPr bwMode="auto">
          <a:xfrm>
            <a:off x="7782939" y="552550"/>
            <a:ext cx="291784" cy="525542"/>
            <a:chOff x="624" y="801"/>
            <a:chExt cx="176" cy="31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48" name="Freeform 399"/>
            <p:cNvSpPr>
              <a:spLocks noEditPoints="1"/>
            </p:cNvSpPr>
            <p:nvPr/>
          </p:nvSpPr>
          <p:spPr bwMode="auto">
            <a:xfrm>
              <a:off x="683" y="801"/>
              <a:ext cx="59" cy="125"/>
            </a:xfrm>
            <a:custGeom>
              <a:avLst/>
              <a:gdLst>
                <a:gd name="T0" fmla="*/ 421 w 646"/>
                <a:gd name="T1" fmla="*/ 1084 h 1377"/>
                <a:gd name="T2" fmla="*/ 476 w 646"/>
                <a:gd name="T3" fmla="*/ 1021 h 1377"/>
                <a:gd name="T4" fmla="*/ 498 w 646"/>
                <a:gd name="T5" fmla="*/ 938 h 1377"/>
                <a:gd name="T6" fmla="*/ 476 w 646"/>
                <a:gd name="T7" fmla="*/ 855 h 1377"/>
                <a:gd name="T8" fmla="*/ 421 w 646"/>
                <a:gd name="T9" fmla="*/ 793 h 1377"/>
                <a:gd name="T10" fmla="*/ 224 w 646"/>
                <a:gd name="T11" fmla="*/ 294 h 1377"/>
                <a:gd name="T12" fmla="*/ 168 w 646"/>
                <a:gd name="T13" fmla="*/ 356 h 1377"/>
                <a:gd name="T14" fmla="*/ 147 w 646"/>
                <a:gd name="T15" fmla="*/ 439 h 1377"/>
                <a:gd name="T16" fmla="*/ 168 w 646"/>
                <a:gd name="T17" fmla="*/ 523 h 1377"/>
                <a:gd name="T18" fmla="*/ 224 w 646"/>
                <a:gd name="T19" fmla="*/ 584 h 1377"/>
                <a:gd name="T20" fmla="*/ 323 w 646"/>
                <a:gd name="T21" fmla="*/ 0 h 1377"/>
                <a:gd name="T22" fmla="*/ 375 w 646"/>
                <a:gd name="T23" fmla="*/ 22 h 1377"/>
                <a:gd name="T24" fmla="*/ 396 w 646"/>
                <a:gd name="T25" fmla="*/ 74 h 1377"/>
                <a:gd name="T26" fmla="*/ 478 w 646"/>
                <a:gd name="T27" fmla="*/ 156 h 1377"/>
                <a:gd name="T28" fmla="*/ 575 w 646"/>
                <a:gd name="T29" fmla="*/ 238 h 1377"/>
                <a:gd name="T30" fmla="*/ 633 w 646"/>
                <a:gd name="T31" fmla="*/ 351 h 1377"/>
                <a:gd name="T32" fmla="*/ 643 w 646"/>
                <a:gd name="T33" fmla="*/ 459 h 1377"/>
                <a:gd name="T34" fmla="*/ 609 w 646"/>
                <a:gd name="T35" fmla="*/ 503 h 1377"/>
                <a:gd name="T36" fmla="*/ 552 w 646"/>
                <a:gd name="T37" fmla="*/ 511 h 1377"/>
                <a:gd name="T38" fmla="*/ 508 w 646"/>
                <a:gd name="T39" fmla="*/ 476 h 1377"/>
                <a:gd name="T40" fmla="*/ 496 w 646"/>
                <a:gd name="T41" fmla="*/ 409 h 1377"/>
                <a:gd name="T42" fmla="*/ 462 w 646"/>
                <a:gd name="T43" fmla="*/ 332 h 1377"/>
                <a:gd name="T44" fmla="*/ 396 w 646"/>
                <a:gd name="T45" fmla="*/ 280 h 1377"/>
                <a:gd name="T46" fmla="*/ 478 w 646"/>
                <a:gd name="T47" fmla="*/ 654 h 1377"/>
                <a:gd name="T48" fmla="*/ 575 w 646"/>
                <a:gd name="T49" fmla="*/ 736 h 1377"/>
                <a:gd name="T50" fmla="*/ 633 w 646"/>
                <a:gd name="T51" fmla="*/ 850 h 1377"/>
                <a:gd name="T52" fmla="*/ 643 w 646"/>
                <a:gd name="T53" fmla="*/ 983 h 1377"/>
                <a:gd name="T54" fmla="*/ 599 w 646"/>
                <a:gd name="T55" fmla="*/ 1105 h 1377"/>
                <a:gd name="T56" fmla="*/ 514 w 646"/>
                <a:gd name="T57" fmla="*/ 1199 h 1377"/>
                <a:gd name="T58" fmla="*/ 396 w 646"/>
                <a:gd name="T59" fmla="*/ 1253 h 1377"/>
                <a:gd name="T60" fmla="*/ 386 w 646"/>
                <a:gd name="T61" fmla="*/ 1340 h 1377"/>
                <a:gd name="T62" fmla="*/ 342 w 646"/>
                <a:gd name="T63" fmla="*/ 1374 h 1377"/>
                <a:gd name="T64" fmla="*/ 286 w 646"/>
                <a:gd name="T65" fmla="*/ 1367 h 1377"/>
                <a:gd name="T66" fmla="*/ 252 w 646"/>
                <a:gd name="T67" fmla="*/ 1323 h 1377"/>
                <a:gd name="T68" fmla="*/ 207 w 646"/>
                <a:gd name="T69" fmla="*/ 1239 h 1377"/>
                <a:gd name="T70" fmla="*/ 99 w 646"/>
                <a:gd name="T71" fmla="*/ 1171 h 1377"/>
                <a:gd name="T72" fmla="*/ 26 w 646"/>
                <a:gd name="T73" fmla="*/ 1067 h 1377"/>
                <a:gd name="T74" fmla="*/ 0 w 646"/>
                <a:gd name="T75" fmla="*/ 938 h 1377"/>
                <a:gd name="T76" fmla="*/ 21 w 646"/>
                <a:gd name="T77" fmla="*/ 886 h 1377"/>
                <a:gd name="T78" fmla="*/ 74 w 646"/>
                <a:gd name="T79" fmla="*/ 864 h 1377"/>
                <a:gd name="T80" fmla="*/ 126 w 646"/>
                <a:gd name="T81" fmla="*/ 886 h 1377"/>
                <a:gd name="T82" fmla="*/ 147 w 646"/>
                <a:gd name="T83" fmla="*/ 938 h 1377"/>
                <a:gd name="T84" fmla="*/ 168 w 646"/>
                <a:gd name="T85" fmla="*/ 1021 h 1377"/>
                <a:gd name="T86" fmla="*/ 224 w 646"/>
                <a:gd name="T87" fmla="*/ 1084 h 1377"/>
                <a:gd name="T88" fmla="*/ 207 w 646"/>
                <a:gd name="T89" fmla="*/ 741 h 1377"/>
                <a:gd name="T90" fmla="*/ 99 w 646"/>
                <a:gd name="T91" fmla="*/ 673 h 1377"/>
                <a:gd name="T92" fmla="*/ 26 w 646"/>
                <a:gd name="T93" fmla="*/ 568 h 1377"/>
                <a:gd name="T94" fmla="*/ 0 w 646"/>
                <a:gd name="T95" fmla="*/ 439 h 1377"/>
                <a:gd name="T96" fmla="*/ 26 w 646"/>
                <a:gd name="T97" fmla="*/ 311 h 1377"/>
                <a:gd name="T98" fmla="*/ 99 w 646"/>
                <a:gd name="T99" fmla="*/ 206 h 1377"/>
                <a:gd name="T100" fmla="*/ 207 w 646"/>
                <a:gd name="T101" fmla="*/ 138 h 1377"/>
                <a:gd name="T102" fmla="*/ 252 w 646"/>
                <a:gd name="T103" fmla="*/ 55 h 1377"/>
                <a:gd name="T104" fmla="*/ 286 w 646"/>
                <a:gd name="T105" fmla="*/ 11 h 1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6" h="1377">
                  <a:moveTo>
                    <a:pt x="396" y="779"/>
                  </a:moveTo>
                  <a:lnTo>
                    <a:pt x="396" y="1097"/>
                  </a:lnTo>
                  <a:lnTo>
                    <a:pt x="421" y="1084"/>
                  </a:lnTo>
                  <a:lnTo>
                    <a:pt x="443" y="1065"/>
                  </a:lnTo>
                  <a:lnTo>
                    <a:pt x="462" y="1045"/>
                  </a:lnTo>
                  <a:lnTo>
                    <a:pt x="476" y="1021"/>
                  </a:lnTo>
                  <a:lnTo>
                    <a:pt x="488" y="996"/>
                  </a:lnTo>
                  <a:lnTo>
                    <a:pt x="496" y="968"/>
                  </a:lnTo>
                  <a:lnTo>
                    <a:pt x="498" y="938"/>
                  </a:lnTo>
                  <a:lnTo>
                    <a:pt x="496" y="909"/>
                  </a:lnTo>
                  <a:lnTo>
                    <a:pt x="488" y="881"/>
                  </a:lnTo>
                  <a:lnTo>
                    <a:pt x="476" y="855"/>
                  </a:lnTo>
                  <a:lnTo>
                    <a:pt x="462" y="831"/>
                  </a:lnTo>
                  <a:lnTo>
                    <a:pt x="443" y="810"/>
                  </a:lnTo>
                  <a:lnTo>
                    <a:pt x="421" y="793"/>
                  </a:lnTo>
                  <a:lnTo>
                    <a:pt x="396" y="779"/>
                  </a:lnTo>
                  <a:close/>
                  <a:moveTo>
                    <a:pt x="249" y="280"/>
                  </a:moveTo>
                  <a:lnTo>
                    <a:pt x="224" y="294"/>
                  </a:lnTo>
                  <a:lnTo>
                    <a:pt x="202" y="312"/>
                  </a:lnTo>
                  <a:lnTo>
                    <a:pt x="184" y="332"/>
                  </a:lnTo>
                  <a:lnTo>
                    <a:pt x="168" y="356"/>
                  </a:lnTo>
                  <a:lnTo>
                    <a:pt x="156" y="382"/>
                  </a:lnTo>
                  <a:lnTo>
                    <a:pt x="150" y="409"/>
                  </a:lnTo>
                  <a:lnTo>
                    <a:pt x="147" y="439"/>
                  </a:lnTo>
                  <a:lnTo>
                    <a:pt x="150" y="469"/>
                  </a:lnTo>
                  <a:lnTo>
                    <a:pt x="156" y="497"/>
                  </a:lnTo>
                  <a:lnTo>
                    <a:pt x="168" y="523"/>
                  </a:lnTo>
                  <a:lnTo>
                    <a:pt x="184" y="546"/>
                  </a:lnTo>
                  <a:lnTo>
                    <a:pt x="202" y="567"/>
                  </a:lnTo>
                  <a:lnTo>
                    <a:pt x="224" y="584"/>
                  </a:lnTo>
                  <a:lnTo>
                    <a:pt x="249" y="598"/>
                  </a:lnTo>
                  <a:lnTo>
                    <a:pt x="249" y="280"/>
                  </a:lnTo>
                  <a:close/>
                  <a:moveTo>
                    <a:pt x="323" y="0"/>
                  </a:moveTo>
                  <a:lnTo>
                    <a:pt x="342" y="3"/>
                  </a:lnTo>
                  <a:lnTo>
                    <a:pt x="360" y="11"/>
                  </a:lnTo>
                  <a:lnTo>
                    <a:pt x="375" y="22"/>
                  </a:lnTo>
                  <a:lnTo>
                    <a:pt x="386" y="37"/>
                  </a:lnTo>
                  <a:lnTo>
                    <a:pt x="394" y="55"/>
                  </a:lnTo>
                  <a:lnTo>
                    <a:pt x="396" y="74"/>
                  </a:lnTo>
                  <a:lnTo>
                    <a:pt x="396" y="125"/>
                  </a:lnTo>
                  <a:lnTo>
                    <a:pt x="438" y="138"/>
                  </a:lnTo>
                  <a:lnTo>
                    <a:pt x="478" y="156"/>
                  </a:lnTo>
                  <a:lnTo>
                    <a:pt x="514" y="178"/>
                  </a:lnTo>
                  <a:lnTo>
                    <a:pt x="545" y="206"/>
                  </a:lnTo>
                  <a:lnTo>
                    <a:pt x="575" y="238"/>
                  </a:lnTo>
                  <a:lnTo>
                    <a:pt x="599" y="273"/>
                  </a:lnTo>
                  <a:lnTo>
                    <a:pt x="618" y="311"/>
                  </a:lnTo>
                  <a:lnTo>
                    <a:pt x="633" y="351"/>
                  </a:lnTo>
                  <a:lnTo>
                    <a:pt x="643" y="395"/>
                  </a:lnTo>
                  <a:lnTo>
                    <a:pt x="646" y="439"/>
                  </a:lnTo>
                  <a:lnTo>
                    <a:pt x="643" y="459"/>
                  </a:lnTo>
                  <a:lnTo>
                    <a:pt x="635" y="476"/>
                  </a:lnTo>
                  <a:lnTo>
                    <a:pt x="624" y="492"/>
                  </a:lnTo>
                  <a:lnTo>
                    <a:pt x="609" y="503"/>
                  </a:lnTo>
                  <a:lnTo>
                    <a:pt x="592" y="511"/>
                  </a:lnTo>
                  <a:lnTo>
                    <a:pt x="572" y="513"/>
                  </a:lnTo>
                  <a:lnTo>
                    <a:pt x="552" y="511"/>
                  </a:lnTo>
                  <a:lnTo>
                    <a:pt x="535" y="503"/>
                  </a:lnTo>
                  <a:lnTo>
                    <a:pt x="520" y="492"/>
                  </a:lnTo>
                  <a:lnTo>
                    <a:pt x="508" y="476"/>
                  </a:lnTo>
                  <a:lnTo>
                    <a:pt x="501" y="459"/>
                  </a:lnTo>
                  <a:lnTo>
                    <a:pt x="498" y="439"/>
                  </a:lnTo>
                  <a:lnTo>
                    <a:pt x="496" y="409"/>
                  </a:lnTo>
                  <a:lnTo>
                    <a:pt x="488" y="382"/>
                  </a:lnTo>
                  <a:lnTo>
                    <a:pt x="476" y="356"/>
                  </a:lnTo>
                  <a:lnTo>
                    <a:pt x="462" y="332"/>
                  </a:lnTo>
                  <a:lnTo>
                    <a:pt x="443" y="312"/>
                  </a:lnTo>
                  <a:lnTo>
                    <a:pt x="421" y="294"/>
                  </a:lnTo>
                  <a:lnTo>
                    <a:pt x="396" y="280"/>
                  </a:lnTo>
                  <a:lnTo>
                    <a:pt x="396" y="623"/>
                  </a:lnTo>
                  <a:lnTo>
                    <a:pt x="438" y="636"/>
                  </a:lnTo>
                  <a:lnTo>
                    <a:pt x="478" y="654"/>
                  </a:lnTo>
                  <a:lnTo>
                    <a:pt x="514" y="678"/>
                  </a:lnTo>
                  <a:lnTo>
                    <a:pt x="545" y="705"/>
                  </a:lnTo>
                  <a:lnTo>
                    <a:pt x="575" y="736"/>
                  </a:lnTo>
                  <a:lnTo>
                    <a:pt x="599" y="771"/>
                  </a:lnTo>
                  <a:lnTo>
                    <a:pt x="618" y="809"/>
                  </a:lnTo>
                  <a:lnTo>
                    <a:pt x="633" y="850"/>
                  </a:lnTo>
                  <a:lnTo>
                    <a:pt x="643" y="893"/>
                  </a:lnTo>
                  <a:lnTo>
                    <a:pt x="646" y="938"/>
                  </a:lnTo>
                  <a:lnTo>
                    <a:pt x="643" y="983"/>
                  </a:lnTo>
                  <a:lnTo>
                    <a:pt x="633" y="1026"/>
                  </a:lnTo>
                  <a:lnTo>
                    <a:pt x="618" y="1068"/>
                  </a:lnTo>
                  <a:lnTo>
                    <a:pt x="599" y="1105"/>
                  </a:lnTo>
                  <a:lnTo>
                    <a:pt x="575" y="1140"/>
                  </a:lnTo>
                  <a:lnTo>
                    <a:pt x="545" y="1171"/>
                  </a:lnTo>
                  <a:lnTo>
                    <a:pt x="514" y="1199"/>
                  </a:lnTo>
                  <a:lnTo>
                    <a:pt x="478" y="1221"/>
                  </a:lnTo>
                  <a:lnTo>
                    <a:pt x="438" y="1239"/>
                  </a:lnTo>
                  <a:lnTo>
                    <a:pt x="396" y="1253"/>
                  </a:lnTo>
                  <a:lnTo>
                    <a:pt x="396" y="1303"/>
                  </a:lnTo>
                  <a:lnTo>
                    <a:pt x="394" y="1323"/>
                  </a:lnTo>
                  <a:lnTo>
                    <a:pt x="386" y="1340"/>
                  </a:lnTo>
                  <a:lnTo>
                    <a:pt x="375" y="1355"/>
                  </a:lnTo>
                  <a:lnTo>
                    <a:pt x="360" y="1367"/>
                  </a:lnTo>
                  <a:lnTo>
                    <a:pt x="342" y="1374"/>
                  </a:lnTo>
                  <a:lnTo>
                    <a:pt x="323" y="1377"/>
                  </a:lnTo>
                  <a:lnTo>
                    <a:pt x="303" y="1374"/>
                  </a:lnTo>
                  <a:lnTo>
                    <a:pt x="286" y="1367"/>
                  </a:lnTo>
                  <a:lnTo>
                    <a:pt x="271" y="1355"/>
                  </a:lnTo>
                  <a:lnTo>
                    <a:pt x="259" y="1340"/>
                  </a:lnTo>
                  <a:lnTo>
                    <a:pt x="252" y="1323"/>
                  </a:lnTo>
                  <a:lnTo>
                    <a:pt x="249" y="1303"/>
                  </a:lnTo>
                  <a:lnTo>
                    <a:pt x="249" y="1253"/>
                  </a:lnTo>
                  <a:lnTo>
                    <a:pt x="207" y="1239"/>
                  </a:lnTo>
                  <a:lnTo>
                    <a:pt x="168" y="1221"/>
                  </a:lnTo>
                  <a:lnTo>
                    <a:pt x="132" y="1199"/>
                  </a:lnTo>
                  <a:lnTo>
                    <a:pt x="99" y="1171"/>
                  </a:lnTo>
                  <a:lnTo>
                    <a:pt x="71" y="1140"/>
                  </a:lnTo>
                  <a:lnTo>
                    <a:pt x="46" y="1105"/>
                  </a:lnTo>
                  <a:lnTo>
                    <a:pt x="26" y="1067"/>
                  </a:lnTo>
                  <a:lnTo>
                    <a:pt x="11" y="1026"/>
                  </a:lnTo>
                  <a:lnTo>
                    <a:pt x="3" y="983"/>
                  </a:lnTo>
                  <a:lnTo>
                    <a:pt x="0" y="938"/>
                  </a:lnTo>
                  <a:lnTo>
                    <a:pt x="2" y="918"/>
                  </a:lnTo>
                  <a:lnTo>
                    <a:pt x="9" y="901"/>
                  </a:lnTo>
                  <a:lnTo>
                    <a:pt x="21" y="886"/>
                  </a:lnTo>
                  <a:lnTo>
                    <a:pt x="36" y="875"/>
                  </a:lnTo>
                  <a:lnTo>
                    <a:pt x="54" y="867"/>
                  </a:lnTo>
                  <a:lnTo>
                    <a:pt x="74" y="864"/>
                  </a:lnTo>
                  <a:lnTo>
                    <a:pt x="93" y="867"/>
                  </a:lnTo>
                  <a:lnTo>
                    <a:pt x="111" y="875"/>
                  </a:lnTo>
                  <a:lnTo>
                    <a:pt x="126" y="886"/>
                  </a:lnTo>
                  <a:lnTo>
                    <a:pt x="137" y="901"/>
                  </a:lnTo>
                  <a:lnTo>
                    <a:pt x="145" y="918"/>
                  </a:lnTo>
                  <a:lnTo>
                    <a:pt x="147" y="938"/>
                  </a:lnTo>
                  <a:lnTo>
                    <a:pt x="150" y="968"/>
                  </a:lnTo>
                  <a:lnTo>
                    <a:pt x="156" y="996"/>
                  </a:lnTo>
                  <a:lnTo>
                    <a:pt x="168" y="1021"/>
                  </a:lnTo>
                  <a:lnTo>
                    <a:pt x="184" y="1045"/>
                  </a:lnTo>
                  <a:lnTo>
                    <a:pt x="202" y="1065"/>
                  </a:lnTo>
                  <a:lnTo>
                    <a:pt x="224" y="1084"/>
                  </a:lnTo>
                  <a:lnTo>
                    <a:pt x="249" y="1097"/>
                  </a:lnTo>
                  <a:lnTo>
                    <a:pt x="249" y="754"/>
                  </a:lnTo>
                  <a:lnTo>
                    <a:pt x="207" y="741"/>
                  </a:lnTo>
                  <a:lnTo>
                    <a:pt x="168" y="723"/>
                  </a:lnTo>
                  <a:lnTo>
                    <a:pt x="132" y="700"/>
                  </a:lnTo>
                  <a:lnTo>
                    <a:pt x="99" y="673"/>
                  </a:lnTo>
                  <a:lnTo>
                    <a:pt x="71" y="641"/>
                  </a:lnTo>
                  <a:lnTo>
                    <a:pt x="46" y="607"/>
                  </a:lnTo>
                  <a:lnTo>
                    <a:pt x="26" y="568"/>
                  </a:lnTo>
                  <a:lnTo>
                    <a:pt x="11" y="528"/>
                  </a:lnTo>
                  <a:lnTo>
                    <a:pt x="3" y="485"/>
                  </a:lnTo>
                  <a:lnTo>
                    <a:pt x="0" y="439"/>
                  </a:lnTo>
                  <a:lnTo>
                    <a:pt x="3" y="395"/>
                  </a:lnTo>
                  <a:lnTo>
                    <a:pt x="11" y="351"/>
                  </a:lnTo>
                  <a:lnTo>
                    <a:pt x="26" y="311"/>
                  </a:lnTo>
                  <a:lnTo>
                    <a:pt x="46" y="273"/>
                  </a:lnTo>
                  <a:lnTo>
                    <a:pt x="71" y="238"/>
                  </a:lnTo>
                  <a:lnTo>
                    <a:pt x="99" y="206"/>
                  </a:lnTo>
                  <a:lnTo>
                    <a:pt x="132" y="178"/>
                  </a:lnTo>
                  <a:lnTo>
                    <a:pt x="168" y="156"/>
                  </a:lnTo>
                  <a:lnTo>
                    <a:pt x="207" y="138"/>
                  </a:lnTo>
                  <a:lnTo>
                    <a:pt x="249" y="125"/>
                  </a:lnTo>
                  <a:lnTo>
                    <a:pt x="249" y="74"/>
                  </a:lnTo>
                  <a:lnTo>
                    <a:pt x="252" y="55"/>
                  </a:lnTo>
                  <a:lnTo>
                    <a:pt x="259" y="37"/>
                  </a:lnTo>
                  <a:lnTo>
                    <a:pt x="271" y="22"/>
                  </a:lnTo>
                  <a:lnTo>
                    <a:pt x="286" y="11"/>
                  </a:lnTo>
                  <a:lnTo>
                    <a:pt x="303" y="3"/>
                  </a:lnTo>
                  <a:lnTo>
                    <a:pt x="3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9" name="Freeform 400"/>
            <p:cNvSpPr>
              <a:spLocks noEditPoints="1"/>
            </p:cNvSpPr>
            <p:nvPr/>
          </p:nvSpPr>
          <p:spPr bwMode="auto">
            <a:xfrm>
              <a:off x="624" y="931"/>
              <a:ext cx="176" cy="187"/>
            </a:xfrm>
            <a:custGeom>
              <a:avLst/>
              <a:gdLst>
                <a:gd name="T0" fmla="*/ 1414 w 1941"/>
                <a:gd name="T1" fmla="*/ 1137 h 2052"/>
                <a:gd name="T2" fmla="*/ 1368 w 1941"/>
                <a:gd name="T3" fmla="*/ 1287 h 2052"/>
                <a:gd name="T4" fmla="*/ 1275 w 1941"/>
                <a:gd name="T5" fmla="*/ 1410 h 2052"/>
                <a:gd name="T6" fmla="*/ 1146 w 1941"/>
                <a:gd name="T7" fmla="*/ 1494 h 2052"/>
                <a:gd name="T8" fmla="*/ 1044 w 1941"/>
                <a:gd name="T9" fmla="*/ 1828 h 2052"/>
                <a:gd name="T10" fmla="*/ 1236 w 1941"/>
                <a:gd name="T11" fmla="*/ 1783 h 2052"/>
                <a:gd name="T12" fmla="*/ 1405 w 1941"/>
                <a:gd name="T13" fmla="*/ 1692 h 2052"/>
                <a:gd name="T14" fmla="*/ 1544 w 1941"/>
                <a:gd name="T15" fmla="*/ 1563 h 2052"/>
                <a:gd name="T16" fmla="*/ 1648 w 1941"/>
                <a:gd name="T17" fmla="*/ 1402 h 2052"/>
                <a:gd name="T18" fmla="*/ 1707 w 1941"/>
                <a:gd name="T19" fmla="*/ 1216 h 2052"/>
                <a:gd name="T20" fmla="*/ 1719 w 1941"/>
                <a:gd name="T21" fmla="*/ 559 h 2052"/>
                <a:gd name="T22" fmla="*/ 221 w 1941"/>
                <a:gd name="T23" fmla="*/ 1083 h 2052"/>
                <a:gd name="T24" fmla="*/ 248 w 1941"/>
                <a:gd name="T25" fmla="*/ 1281 h 2052"/>
                <a:gd name="T26" fmla="*/ 323 w 1941"/>
                <a:gd name="T27" fmla="*/ 1459 h 2052"/>
                <a:gd name="T28" fmla="*/ 440 w 1941"/>
                <a:gd name="T29" fmla="*/ 1609 h 2052"/>
                <a:gd name="T30" fmla="*/ 589 w 1941"/>
                <a:gd name="T31" fmla="*/ 1727 h 2052"/>
                <a:gd name="T32" fmla="*/ 767 w 1941"/>
                <a:gd name="T33" fmla="*/ 1803 h 2052"/>
                <a:gd name="T34" fmla="*/ 897 w 1941"/>
                <a:gd name="T35" fmla="*/ 1523 h 2052"/>
                <a:gd name="T36" fmla="*/ 749 w 1941"/>
                <a:gd name="T37" fmla="*/ 1470 h 2052"/>
                <a:gd name="T38" fmla="*/ 631 w 1941"/>
                <a:gd name="T39" fmla="*/ 1373 h 2052"/>
                <a:gd name="T40" fmla="*/ 552 w 1941"/>
                <a:gd name="T41" fmla="*/ 1239 h 2052"/>
                <a:gd name="T42" fmla="*/ 524 w 1941"/>
                <a:gd name="T43" fmla="*/ 1083 h 2052"/>
                <a:gd name="T44" fmla="*/ 1418 w 1941"/>
                <a:gd name="T45" fmla="*/ 222 h 2052"/>
                <a:gd name="T46" fmla="*/ 1719 w 1941"/>
                <a:gd name="T47" fmla="*/ 222 h 2052"/>
                <a:gd name="T48" fmla="*/ 221 w 1941"/>
                <a:gd name="T49" fmla="*/ 410 h 2052"/>
                <a:gd name="T50" fmla="*/ 221 w 1941"/>
                <a:gd name="T51" fmla="*/ 222 h 2052"/>
                <a:gd name="T52" fmla="*/ 659 w 1941"/>
                <a:gd name="T53" fmla="*/ 3 h 2052"/>
                <a:gd name="T54" fmla="*/ 721 w 1941"/>
                <a:gd name="T55" fmla="*/ 42 h 2052"/>
                <a:gd name="T56" fmla="*/ 745 w 1941"/>
                <a:gd name="T57" fmla="*/ 110 h 2052"/>
                <a:gd name="T58" fmla="*/ 757 w 1941"/>
                <a:gd name="T59" fmla="*/ 1154 h 2052"/>
                <a:gd name="T60" fmla="*/ 811 w 1941"/>
                <a:gd name="T61" fmla="*/ 1242 h 2052"/>
                <a:gd name="T62" fmla="*/ 900 w 1941"/>
                <a:gd name="T63" fmla="*/ 1297 h 2052"/>
                <a:gd name="T64" fmla="*/ 1007 w 1941"/>
                <a:gd name="T65" fmla="*/ 1305 h 2052"/>
                <a:gd name="T66" fmla="*/ 1103 w 1941"/>
                <a:gd name="T67" fmla="*/ 1265 h 2052"/>
                <a:gd name="T68" fmla="*/ 1171 w 1941"/>
                <a:gd name="T69" fmla="*/ 1186 h 2052"/>
                <a:gd name="T70" fmla="*/ 1197 w 1941"/>
                <a:gd name="T71" fmla="*/ 1083 h 2052"/>
                <a:gd name="T72" fmla="*/ 1207 w 1941"/>
                <a:gd name="T73" fmla="*/ 62 h 2052"/>
                <a:gd name="T74" fmla="*/ 1258 w 1941"/>
                <a:gd name="T75" fmla="*/ 11 h 2052"/>
                <a:gd name="T76" fmla="*/ 1830 w 1941"/>
                <a:gd name="T77" fmla="*/ 0 h 2052"/>
                <a:gd name="T78" fmla="*/ 1899 w 1941"/>
                <a:gd name="T79" fmla="*/ 25 h 2052"/>
                <a:gd name="T80" fmla="*/ 1937 w 1941"/>
                <a:gd name="T81" fmla="*/ 85 h 2052"/>
                <a:gd name="T82" fmla="*/ 1937 w 1941"/>
                <a:gd name="T83" fmla="*/ 1162 h 2052"/>
                <a:gd name="T84" fmla="*/ 1891 w 1941"/>
                <a:gd name="T85" fmla="*/ 1389 h 2052"/>
                <a:gd name="T86" fmla="*/ 1795 w 1941"/>
                <a:gd name="T87" fmla="*/ 1593 h 2052"/>
                <a:gd name="T88" fmla="*/ 1657 w 1941"/>
                <a:gd name="T89" fmla="*/ 1768 h 2052"/>
                <a:gd name="T90" fmla="*/ 1482 w 1941"/>
                <a:gd name="T91" fmla="*/ 1907 h 2052"/>
                <a:gd name="T92" fmla="*/ 1277 w 1941"/>
                <a:gd name="T93" fmla="*/ 2004 h 2052"/>
                <a:gd name="T94" fmla="*/ 1050 w 1941"/>
                <a:gd name="T95" fmla="*/ 2049 h 2052"/>
                <a:gd name="T96" fmla="*/ 813 w 1941"/>
                <a:gd name="T97" fmla="*/ 2040 h 2052"/>
                <a:gd name="T98" fmla="*/ 593 w 1941"/>
                <a:gd name="T99" fmla="*/ 1976 h 2052"/>
                <a:gd name="T100" fmla="*/ 398 w 1941"/>
                <a:gd name="T101" fmla="*/ 1865 h 2052"/>
                <a:gd name="T102" fmla="*/ 234 w 1941"/>
                <a:gd name="T103" fmla="*/ 1713 h 2052"/>
                <a:gd name="T104" fmla="*/ 109 w 1941"/>
                <a:gd name="T105" fmla="*/ 1528 h 2052"/>
                <a:gd name="T106" fmla="*/ 29 w 1941"/>
                <a:gd name="T107" fmla="*/ 1316 h 2052"/>
                <a:gd name="T108" fmla="*/ 0 w 1941"/>
                <a:gd name="T109" fmla="*/ 1083 h 2052"/>
                <a:gd name="T110" fmla="*/ 12 w 1941"/>
                <a:gd name="T111" fmla="*/ 62 h 2052"/>
                <a:gd name="T112" fmla="*/ 62 w 1941"/>
                <a:gd name="T113" fmla="*/ 11 h 20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41" h="2052">
                  <a:moveTo>
                    <a:pt x="1418" y="559"/>
                  </a:moveTo>
                  <a:lnTo>
                    <a:pt x="1418" y="1083"/>
                  </a:lnTo>
                  <a:lnTo>
                    <a:pt x="1414" y="1137"/>
                  </a:lnTo>
                  <a:lnTo>
                    <a:pt x="1404" y="1190"/>
                  </a:lnTo>
                  <a:lnTo>
                    <a:pt x="1389" y="1239"/>
                  </a:lnTo>
                  <a:lnTo>
                    <a:pt x="1368" y="1287"/>
                  </a:lnTo>
                  <a:lnTo>
                    <a:pt x="1342" y="1332"/>
                  </a:lnTo>
                  <a:lnTo>
                    <a:pt x="1310" y="1373"/>
                  </a:lnTo>
                  <a:lnTo>
                    <a:pt x="1275" y="1410"/>
                  </a:lnTo>
                  <a:lnTo>
                    <a:pt x="1235" y="1443"/>
                  </a:lnTo>
                  <a:lnTo>
                    <a:pt x="1192" y="1470"/>
                  </a:lnTo>
                  <a:lnTo>
                    <a:pt x="1146" y="1494"/>
                  </a:lnTo>
                  <a:lnTo>
                    <a:pt x="1096" y="1512"/>
                  </a:lnTo>
                  <a:lnTo>
                    <a:pt x="1044" y="1523"/>
                  </a:lnTo>
                  <a:lnTo>
                    <a:pt x="1044" y="1828"/>
                  </a:lnTo>
                  <a:lnTo>
                    <a:pt x="1111" y="1818"/>
                  </a:lnTo>
                  <a:lnTo>
                    <a:pt x="1174" y="1803"/>
                  </a:lnTo>
                  <a:lnTo>
                    <a:pt x="1236" y="1783"/>
                  </a:lnTo>
                  <a:lnTo>
                    <a:pt x="1295" y="1757"/>
                  </a:lnTo>
                  <a:lnTo>
                    <a:pt x="1351" y="1727"/>
                  </a:lnTo>
                  <a:lnTo>
                    <a:pt x="1405" y="1692"/>
                  </a:lnTo>
                  <a:lnTo>
                    <a:pt x="1455" y="1653"/>
                  </a:lnTo>
                  <a:lnTo>
                    <a:pt x="1502" y="1609"/>
                  </a:lnTo>
                  <a:lnTo>
                    <a:pt x="1544" y="1563"/>
                  </a:lnTo>
                  <a:lnTo>
                    <a:pt x="1583" y="1512"/>
                  </a:lnTo>
                  <a:lnTo>
                    <a:pt x="1617" y="1459"/>
                  </a:lnTo>
                  <a:lnTo>
                    <a:pt x="1648" y="1402"/>
                  </a:lnTo>
                  <a:lnTo>
                    <a:pt x="1672" y="1342"/>
                  </a:lnTo>
                  <a:lnTo>
                    <a:pt x="1693" y="1281"/>
                  </a:lnTo>
                  <a:lnTo>
                    <a:pt x="1707" y="1216"/>
                  </a:lnTo>
                  <a:lnTo>
                    <a:pt x="1716" y="1150"/>
                  </a:lnTo>
                  <a:lnTo>
                    <a:pt x="1719" y="1083"/>
                  </a:lnTo>
                  <a:lnTo>
                    <a:pt x="1719" y="559"/>
                  </a:lnTo>
                  <a:lnTo>
                    <a:pt x="1418" y="559"/>
                  </a:lnTo>
                  <a:close/>
                  <a:moveTo>
                    <a:pt x="221" y="559"/>
                  </a:moveTo>
                  <a:lnTo>
                    <a:pt x="221" y="1083"/>
                  </a:lnTo>
                  <a:lnTo>
                    <a:pt x="225" y="1150"/>
                  </a:lnTo>
                  <a:lnTo>
                    <a:pt x="234" y="1216"/>
                  </a:lnTo>
                  <a:lnTo>
                    <a:pt x="248" y="1281"/>
                  </a:lnTo>
                  <a:lnTo>
                    <a:pt x="268" y="1342"/>
                  </a:lnTo>
                  <a:lnTo>
                    <a:pt x="294" y="1402"/>
                  </a:lnTo>
                  <a:lnTo>
                    <a:pt x="323" y="1459"/>
                  </a:lnTo>
                  <a:lnTo>
                    <a:pt x="358" y="1512"/>
                  </a:lnTo>
                  <a:lnTo>
                    <a:pt x="396" y="1563"/>
                  </a:lnTo>
                  <a:lnTo>
                    <a:pt x="440" y="1609"/>
                  </a:lnTo>
                  <a:lnTo>
                    <a:pt x="486" y="1653"/>
                  </a:lnTo>
                  <a:lnTo>
                    <a:pt x="536" y="1692"/>
                  </a:lnTo>
                  <a:lnTo>
                    <a:pt x="589" y="1727"/>
                  </a:lnTo>
                  <a:lnTo>
                    <a:pt x="646" y="1757"/>
                  </a:lnTo>
                  <a:lnTo>
                    <a:pt x="705" y="1783"/>
                  </a:lnTo>
                  <a:lnTo>
                    <a:pt x="767" y="1803"/>
                  </a:lnTo>
                  <a:lnTo>
                    <a:pt x="831" y="1818"/>
                  </a:lnTo>
                  <a:lnTo>
                    <a:pt x="897" y="1828"/>
                  </a:lnTo>
                  <a:lnTo>
                    <a:pt x="897" y="1523"/>
                  </a:lnTo>
                  <a:lnTo>
                    <a:pt x="845" y="1512"/>
                  </a:lnTo>
                  <a:lnTo>
                    <a:pt x="796" y="1494"/>
                  </a:lnTo>
                  <a:lnTo>
                    <a:pt x="749" y="1470"/>
                  </a:lnTo>
                  <a:lnTo>
                    <a:pt x="706" y="1443"/>
                  </a:lnTo>
                  <a:lnTo>
                    <a:pt x="667" y="1410"/>
                  </a:lnTo>
                  <a:lnTo>
                    <a:pt x="631" y="1373"/>
                  </a:lnTo>
                  <a:lnTo>
                    <a:pt x="600" y="1332"/>
                  </a:lnTo>
                  <a:lnTo>
                    <a:pt x="573" y="1287"/>
                  </a:lnTo>
                  <a:lnTo>
                    <a:pt x="552" y="1239"/>
                  </a:lnTo>
                  <a:lnTo>
                    <a:pt x="536" y="1190"/>
                  </a:lnTo>
                  <a:lnTo>
                    <a:pt x="527" y="1137"/>
                  </a:lnTo>
                  <a:lnTo>
                    <a:pt x="524" y="1083"/>
                  </a:lnTo>
                  <a:lnTo>
                    <a:pt x="524" y="559"/>
                  </a:lnTo>
                  <a:lnTo>
                    <a:pt x="221" y="559"/>
                  </a:lnTo>
                  <a:close/>
                  <a:moveTo>
                    <a:pt x="1418" y="222"/>
                  </a:moveTo>
                  <a:lnTo>
                    <a:pt x="1418" y="410"/>
                  </a:lnTo>
                  <a:lnTo>
                    <a:pt x="1719" y="410"/>
                  </a:lnTo>
                  <a:lnTo>
                    <a:pt x="1719" y="222"/>
                  </a:lnTo>
                  <a:lnTo>
                    <a:pt x="1418" y="222"/>
                  </a:lnTo>
                  <a:close/>
                  <a:moveTo>
                    <a:pt x="221" y="222"/>
                  </a:moveTo>
                  <a:lnTo>
                    <a:pt x="221" y="410"/>
                  </a:lnTo>
                  <a:lnTo>
                    <a:pt x="524" y="410"/>
                  </a:lnTo>
                  <a:lnTo>
                    <a:pt x="524" y="222"/>
                  </a:lnTo>
                  <a:lnTo>
                    <a:pt x="221" y="222"/>
                  </a:lnTo>
                  <a:close/>
                  <a:moveTo>
                    <a:pt x="111" y="0"/>
                  </a:moveTo>
                  <a:lnTo>
                    <a:pt x="634" y="0"/>
                  </a:lnTo>
                  <a:lnTo>
                    <a:pt x="659" y="3"/>
                  </a:lnTo>
                  <a:lnTo>
                    <a:pt x="683" y="11"/>
                  </a:lnTo>
                  <a:lnTo>
                    <a:pt x="704" y="25"/>
                  </a:lnTo>
                  <a:lnTo>
                    <a:pt x="721" y="42"/>
                  </a:lnTo>
                  <a:lnTo>
                    <a:pt x="733" y="62"/>
                  </a:lnTo>
                  <a:lnTo>
                    <a:pt x="742" y="85"/>
                  </a:lnTo>
                  <a:lnTo>
                    <a:pt x="745" y="110"/>
                  </a:lnTo>
                  <a:lnTo>
                    <a:pt x="745" y="1083"/>
                  </a:lnTo>
                  <a:lnTo>
                    <a:pt x="748" y="1119"/>
                  </a:lnTo>
                  <a:lnTo>
                    <a:pt x="757" y="1154"/>
                  </a:lnTo>
                  <a:lnTo>
                    <a:pt x="770" y="1186"/>
                  </a:lnTo>
                  <a:lnTo>
                    <a:pt x="788" y="1216"/>
                  </a:lnTo>
                  <a:lnTo>
                    <a:pt x="811" y="1242"/>
                  </a:lnTo>
                  <a:lnTo>
                    <a:pt x="837" y="1265"/>
                  </a:lnTo>
                  <a:lnTo>
                    <a:pt x="867" y="1283"/>
                  </a:lnTo>
                  <a:lnTo>
                    <a:pt x="900" y="1297"/>
                  </a:lnTo>
                  <a:lnTo>
                    <a:pt x="934" y="1305"/>
                  </a:lnTo>
                  <a:lnTo>
                    <a:pt x="971" y="1308"/>
                  </a:lnTo>
                  <a:lnTo>
                    <a:pt x="1007" y="1305"/>
                  </a:lnTo>
                  <a:lnTo>
                    <a:pt x="1042" y="1297"/>
                  </a:lnTo>
                  <a:lnTo>
                    <a:pt x="1074" y="1283"/>
                  </a:lnTo>
                  <a:lnTo>
                    <a:pt x="1103" y="1265"/>
                  </a:lnTo>
                  <a:lnTo>
                    <a:pt x="1130" y="1242"/>
                  </a:lnTo>
                  <a:lnTo>
                    <a:pt x="1152" y="1216"/>
                  </a:lnTo>
                  <a:lnTo>
                    <a:pt x="1171" y="1186"/>
                  </a:lnTo>
                  <a:lnTo>
                    <a:pt x="1185" y="1154"/>
                  </a:lnTo>
                  <a:lnTo>
                    <a:pt x="1193" y="1119"/>
                  </a:lnTo>
                  <a:lnTo>
                    <a:pt x="1197" y="1083"/>
                  </a:lnTo>
                  <a:lnTo>
                    <a:pt x="1197" y="110"/>
                  </a:lnTo>
                  <a:lnTo>
                    <a:pt x="1199" y="85"/>
                  </a:lnTo>
                  <a:lnTo>
                    <a:pt x="1207" y="62"/>
                  </a:lnTo>
                  <a:lnTo>
                    <a:pt x="1221" y="42"/>
                  </a:lnTo>
                  <a:lnTo>
                    <a:pt x="1238" y="25"/>
                  </a:lnTo>
                  <a:lnTo>
                    <a:pt x="1258" y="11"/>
                  </a:lnTo>
                  <a:lnTo>
                    <a:pt x="1281" y="3"/>
                  </a:lnTo>
                  <a:lnTo>
                    <a:pt x="1307" y="0"/>
                  </a:lnTo>
                  <a:lnTo>
                    <a:pt x="1830" y="0"/>
                  </a:lnTo>
                  <a:lnTo>
                    <a:pt x="1856" y="3"/>
                  </a:lnTo>
                  <a:lnTo>
                    <a:pt x="1879" y="11"/>
                  </a:lnTo>
                  <a:lnTo>
                    <a:pt x="1899" y="25"/>
                  </a:lnTo>
                  <a:lnTo>
                    <a:pt x="1916" y="42"/>
                  </a:lnTo>
                  <a:lnTo>
                    <a:pt x="1929" y="62"/>
                  </a:lnTo>
                  <a:lnTo>
                    <a:pt x="1937" y="85"/>
                  </a:lnTo>
                  <a:lnTo>
                    <a:pt x="1941" y="110"/>
                  </a:lnTo>
                  <a:lnTo>
                    <a:pt x="1941" y="1083"/>
                  </a:lnTo>
                  <a:lnTo>
                    <a:pt x="1937" y="1162"/>
                  </a:lnTo>
                  <a:lnTo>
                    <a:pt x="1928" y="1239"/>
                  </a:lnTo>
                  <a:lnTo>
                    <a:pt x="1912" y="1316"/>
                  </a:lnTo>
                  <a:lnTo>
                    <a:pt x="1891" y="1389"/>
                  </a:lnTo>
                  <a:lnTo>
                    <a:pt x="1864" y="1460"/>
                  </a:lnTo>
                  <a:lnTo>
                    <a:pt x="1832" y="1528"/>
                  </a:lnTo>
                  <a:lnTo>
                    <a:pt x="1795" y="1593"/>
                  </a:lnTo>
                  <a:lnTo>
                    <a:pt x="1753" y="1655"/>
                  </a:lnTo>
                  <a:lnTo>
                    <a:pt x="1706" y="1713"/>
                  </a:lnTo>
                  <a:lnTo>
                    <a:pt x="1657" y="1768"/>
                  </a:lnTo>
                  <a:lnTo>
                    <a:pt x="1601" y="1819"/>
                  </a:lnTo>
                  <a:lnTo>
                    <a:pt x="1543" y="1865"/>
                  </a:lnTo>
                  <a:lnTo>
                    <a:pt x="1482" y="1907"/>
                  </a:lnTo>
                  <a:lnTo>
                    <a:pt x="1416" y="1944"/>
                  </a:lnTo>
                  <a:lnTo>
                    <a:pt x="1348" y="1976"/>
                  </a:lnTo>
                  <a:lnTo>
                    <a:pt x="1277" y="2004"/>
                  </a:lnTo>
                  <a:lnTo>
                    <a:pt x="1203" y="2025"/>
                  </a:lnTo>
                  <a:lnTo>
                    <a:pt x="1128" y="2040"/>
                  </a:lnTo>
                  <a:lnTo>
                    <a:pt x="1050" y="2049"/>
                  </a:lnTo>
                  <a:lnTo>
                    <a:pt x="971" y="2052"/>
                  </a:lnTo>
                  <a:lnTo>
                    <a:pt x="891" y="2049"/>
                  </a:lnTo>
                  <a:lnTo>
                    <a:pt x="813" y="2040"/>
                  </a:lnTo>
                  <a:lnTo>
                    <a:pt x="738" y="2025"/>
                  </a:lnTo>
                  <a:lnTo>
                    <a:pt x="664" y="2004"/>
                  </a:lnTo>
                  <a:lnTo>
                    <a:pt x="593" y="1976"/>
                  </a:lnTo>
                  <a:lnTo>
                    <a:pt x="525" y="1944"/>
                  </a:lnTo>
                  <a:lnTo>
                    <a:pt x="460" y="1907"/>
                  </a:lnTo>
                  <a:lnTo>
                    <a:pt x="398" y="1865"/>
                  </a:lnTo>
                  <a:lnTo>
                    <a:pt x="339" y="1819"/>
                  </a:lnTo>
                  <a:lnTo>
                    <a:pt x="285" y="1768"/>
                  </a:lnTo>
                  <a:lnTo>
                    <a:pt x="234" y="1713"/>
                  </a:lnTo>
                  <a:lnTo>
                    <a:pt x="188" y="1655"/>
                  </a:lnTo>
                  <a:lnTo>
                    <a:pt x="146" y="1593"/>
                  </a:lnTo>
                  <a:lnTo>
                    <a:pt x="109" y="1528"/>
                  </a:lnTo>
                  <a:lnTo>
                    <a:pt x="76" y="1460"/>
                  </a:lnTo>
                  <a:lnTo>
                    <a:pt x="50" y="1389"/>
                  </a:lnTo>
                  <a:lnTo>
                    <a:pt x="29" y="1316"/>
                  </a:lnTo>
                  <a:lnTo>
                    <a:pt x="13" y="1239"/>
                  </a:lnTo>
                  <a:lnTo>
                    <a:pt x="3" y="1162"/>
                  </a:lnTo>
                  <a:lnTo>
                    <a:pt x="0" y="1083"/>
                  </a:lnTo>
                  <a:lnTo>
                    <a:pt x="0" y="110"/>
                  </a:lnTo>
                  <a:lnTo>
                    <a:pt x="3" y="85"/>
                  </a:lnTo>
                  <a:lnTo>
                    <a:pt x="12" y="62"/>
                  </a:lnTo>
                  <a:lnTo>
                    <a:pt x="24" y="42"/>
                  </a:lnTo>
                  <a:lnTo>
                    <a:pt x="42" y="25"/>
                  </a:lnTo>
                  <a:lnTo>
                    <a:pt x="62" y="11"/>
                  </a:lnTo>
                  <a:lnTo>
                    <a:pt x="86" y="3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02" name="Group 464"/>
          <p:cNvGrpSpPr>
            <a:grpSpLocks noChangeAspect="1"/>
          </p:cNvGrpSpPr>
          <p:nvPr/>
        </p:nvGrpSpPr>
        <p:grpSpPr bwMode="auto">
          <a:xfrm>
            <a:off x="4953279" y="664339"/>
            <a:ext cx="262785" cy="301964"/>
            <a:chOff x="5632" y="455"/>
            <a:chExt cx="275" cy="316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05" name="Freeform 466"/>
            <p:cNvSpPr>
              <a:spLocks/>
            </p:cNvSpPr>
            <p:nvPr/>
          </p:nvSpPr>
          <p:spPr bwMode="auto">
            <a:xfrm>
              <a:off x="5749" y="640"/>
              <a:ext cx="109" cy="14"/>
            </a:xfrm>
            <a:custGeom>
              <a:avLst/>
              <a:gdLst>
                <a:gd name="T0" fmla="*/ 74 w 1198"/>
                <a:gd name="T1" fmla="*/ 0 h 148"/>
                <a:gd name="T2" fmla="*/ 1124 w 1198"/>
                <a:gd name="T3" fmla="*/ 0 h 148"/>
                <a:gd name="T4" fmla="*/ 1144 w 1198"/>
                <a:gd name="T5" fmla="*/ 3 h 148"/>
                <a:gd name="T6" fmla="*/ 1162 w 1198"/>
                <a:gd name="T7" fmla="*/ 11 h 148"/>
                <a:gd name="T8" fmla="*/ 1177 w 1198"/>
                <a:gd name="T9" fmla="*/ 22 h 148"/>
                <a:gd name="T10" fmla="*/ 1188 w 1198"/>
                <a:gd name="T11" fmla="*/ 37 h 148"/>
                <a:gd name="T12" fmla="*/ 1196 w 1198"/>
                <a:gd name="T13" fmla="*/ 55 h 148"/>
                <a:gd name="T14" fmla="*/ 1198 w 1198"/>
                <a:gd name="T15" fmla="*/ 74 h 148"/>
                <a:gd name="T16" fmla="*/ 1196 w 1198"/>
                <a:gd name="T17" fmla="*/ 94 h 148"/>
                <a:gd name="T18" fmla="*/ 1188 w 1198"/>
                <a:gd name="T19" fmla="*/ 111 h 148"/>
                <a:gd name="T20" fmla="*/ 1177 w 1198"/>
                <a:gd name="T21" fmla="*/ 127 h 148"/>
                <a:gd name="T22" fmla="*/ 1162 w 1198"/>
                <a:gd name="T23" fmla="*/ 139 h 148"/>
                <a:gd name="T24" fmla="*/ 1144 w 1198"/>
                <a:gd name="T25" fmla="*/ 146 h 148"/>
                <a:gd name="T26" fmla="*/ 1124 w 1198"/>
                <a:gd name="T27" fmla="*/ 148 h 148"/>
                <a:gd name="T28" fmla="*/ 74 w 1198"/>
                <a:gd name="T29" fmla="*/ 148 h 148"/>
                <a:gd name="T30" fmla="*/ 55 w 1198"/>
                <a:gd name="T31" fmla="*/ 146 h 148"/>
                <a:gd name="T32" fmla="*/ 37 w 1198"/>
                <a:gd name="T33" fmla="*/ 139 h 148"/>
                <a:gd name="T34" fmla="*/ 22 w 1198"/>
                <a:gd name="T35" fmla="*/ 127 h 148"/>
                <a:gd name="T36" fmla="*/ 11 w 1198"/>
                <a:gd name="T37" fmla="*/ 111 h 148"/>
                <a:gd name="T38" fmla="*/ 3 w 1198"/>
                <a:gd name="T39" fmla="*/ 94 h 148"/>
                <a:gd name="T40" fmla="*/ 0 w 1198"/>
                <a:gd name="T41" fmla="*/ 74 h 148"/>
                <a:gd name="T42" fmla="*/ 3 w 1198"/>
                <a:gd name="T43" fmla="*/ 55 h 148"/>
                <a:gd name="T44" fmla="*/ 11 w 1198"/>
                <a:gd name="T45" fmla="*/ 37 h 148"/>
                <a:gd name="T46" fmla="*/ 22 w 1198"/>
                <a:gd name="T47" fmla="*/ 22 h 148"/>
                <a:gd name="T48" fmla="*/ 37 w 1198"/>
                <a:gd name="T49" fmla="*/ 11 h 148"/>
                <a:gd name="T50" fmla="*/ 55 w 1198"/>
                <a:gd name="T51" fmla="*/ 3 h 148"/>
                <a:gd name="T52" fmla="*/ 74 w 1198"/>
                <a:gd name="T5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98" h="148">
                  <a:moveTo>
                    <a:pt x="74" y="0"/>
                  </a:moveTo>
                  <a:lnTo>
                    <a:pt x="1124" y="0"/>
                  </a:lnTo>
                  <a:lnTo>
                    <a:pt x="1144" y="3"/>
                  </a:lnTo>
                  <a:lnTo>
                    <a:pt x="1162" y="11"/>
                  </a:lnTo>
                  <a:lnTo>
                    <a:pt x="1177" y="22"/>
                  </a:lnTo>
                  <a:lnTo>
                    <a:pt x="1188" y="37"/>
                  </a:lnTo>
                  <a:lnTo>
                    <a:pt x="1196" y="55"/>
                  </a:lnTo>
                  <a:lnTo>
                    <a:pt x="1198" y="74"/>
                  </a:lnTo>
                  <a:lnTo>
                    <a:pt x="1196" y="94"/>
                  </a:lnTo>
                  <a:lnTo>
                    <a:pt x="1188" y="111"/>
                  </a:lnTo>
                  <a:lnTo>
                    <a:pt x="1177" y="127"/>
                  </a:lnTo>
                  <a:lnTo>
                    <a:pt x="1162" y="139"/>
                  </a:lnTo>
                  <a:lnTo>
                    <a:pt x="1144" y="146"/>
                  </a:lnTo>
                  <a:lnTo>
                    <a:pt x="1124" y="148"/>
                  </a:lnTo>
                  <a:lnTo>
                    <a:pt x="74" y="148"/>
                  </a:lnTo>
                  <a:lnTo>
                    <a:pt x="55" y="146"/>
                  </a:lnTo>
                  <a:lnTo>
                    <a:pt x="37" y="139"/>
                  </a:lnTo>
                  <a:lnTo>
                    <a:pt x="22" y="127"/>
                  </a:lnTo>
                  <a:lnTo>
                    <a:pt x="11" y="111"/>
                  </a:lnTo>
                  <a:lnTo>
                    <a:pt x="3" y="94"/>
                  </a:lnTo>
                  <a:lnTo>
                    <a:pt x="0" y="74"/>
                  </a:lnTo>
                  <a:lnTo>
                    <a:pt x="3" y="55"/>
                  </a:lnTo>
                  <a:lnTo>
                    <a:pt x="11" y="37"/>
                  </a:lnTo>
                  <a:lnTo>
                    <a:pt x="22" y="22"/>
                  </a:lnTo>
                  <a:lnTo>
                    <a:pt x="37" y="11"/>
                  </a:lnTo>
                  <a:lnTo>
                    <a:pt x="55" y="3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6" name="Freeform 467"/>
            <p:cNvSpPr>
              <a:spLocks/>
            </p:cNvSpPr>
            <p:nvPr/>
          </p:nvSpPr>
          <p:spPr bwMode="auto">
            <a:xfrm>
              <a:off x="5749" y="589"/>
              <a:ext cx="50" cy="14"/>
            </a:xfrm>
            <a:custGeom>
              <a:avLst/>
              <a:gdLst>
                <a:gd name="T0" fmla="*/ 74 w 549"/>
                <a:gd name="T1" fmla="*/ 0 h 147"/>
                <a:gd name="T2" fmla="*/ 475 w 549"/>
                <a:gd name="T3" fmla="*/ 0 h 147"/>
                <a:gd name="T4" fmla="*/ 495 w 549"/>
                <a:gd name="T5" fmla="*/ 2 h 147"/>
                <a:gd name="T6" fmla="*/ 513 w 549"/>
                <a:gd name="T7" fmla="*/ 10 h 147"/>
                <a:gd name="T8" fmla="*/ 528 w 549"/>
                <a:gd name="T9" fmla="*/ 21 h 147"/>
                <a:gd name="T10" fmla="*/ 540 w 549"/>
                <a:gd name="T11" fmla="*/ 36 h 147"/>
                <a:gd name="T12" fmla="*/ 547 w 549"/>
                <a:gd name="T13" fmla="*/ 54 h 147"/>
                <a:gd name="T14" fmla="*/ 549 w 549"/>
                <a:gd name="T15" fmla="*/ 73 h 147"/>
                <a:gd name="T16" fmla="*/ 547 w 549"/>
                <a:gd name="T17" fmla="*/ 93 h 147"/>
                <a:gd name="T18" fmla="*/ 540 w 549"/>
                <a:gd name="T19" fmla="*/ 111 h 147"/>
                <a:gd name="T20" fmla="*/ 528 w 549"/>
                <a:gd name="T21" fmla="*/ 126 h 147"/>
                <a:gd name="T22" fmla="*/ 513 w 549"/>
                <a:gd name="T23" fmla="*/ 138 h 147"/>
                <a:gd name="T24" fmla="*/ 495 w 549"/>
                <a:gd name="T25" fmla="*/ 145 h 147"/>
                <a:gd name="T26" fmla="*/ 475 w 549"/>
                <a:gd name="T27" fmla="*/ 147 h 147"/>
                <a:gd name="T28" fmla="*/ 74 w 549"/>
                <a:gd name="T29" fmla="*/ 147 h 147"/>
                <a:gd name="T30" fmla="*/ 55 w 549"/>
                <a:gd name="T31" fmla="*/ 145 h 147"/>
                <a:gd name="T32" fmla="*/ 37 w 549"/>
                <a:gd name="T33" fmla="*/ 138 h 147"/>
                <a:gd name="T34" fmla="*/ 22 w 549"/>
                <a:gd name="T35" fmla="*/ 126 h 147"/>
                <a:gd name="T36" fmla="*/ 11 w 549"/>
                <a:gd name="T37" fmla="*/ 111 h 147"/>
                <a:gd name="T38" fmla="*/ 3 w 549"/>
                <a:gd name="T39" fmla="*/ 93 h 147"/>
                <a:gd name="T40" fmla="*/ 0 w 549"/>
                <a:gd name="T41" fmla="*/ 73 h 147"/>
                <a:gd name="T42" fmla="*/ 3 w 549"/>
                <a:gd name="T43" fmla="*/ 54 h 147"/>
                <a:gd name="T44" fmla="*/ 11 w 549"/>
                <a:gd name="T45" fmla="*/ 36 h 147"/>
                <a:gd name="T46" fmla="*/ 22 w 549"/>
                <a:gd name="T47" fmla="*/ 21 h 147"/>
                <a:gd name="T48" fmla="*/ 37 w 549"/>
                <a:gd name="T49" fmla="*/ 10 h 147"/>
                <a:gd name="T50" fmla="*/ 55 w 549"/>
                <a:gd name="T51" fmla="*/ 2 h 147"/>
                <a:gd name="T52" fmla="*/ 74 w 549"/>
                <a:gd name="T53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49" h="147">
                  <a:moveTo>
                    <a:pt x="74" y="0"/>
                  </a:moveTo>
                  <a:lnTo>
                    <a:pt x="475" y="0"/>
                  </a:lnTo>
                  <a:lnTo>
                    <a:pt x="495" y="2"/>
                  </a:lnTo>
                  <a:lnTo>
                    <a:pt x="513" y="10"/>
                  </a:lnTo>
                  <a:lnTo>
                    <a:pt x="528" y="21"/>
                  </a:lnTo>
                  <a:lnTo>
                    <a:pt x="540" y="36"/>
                  </a:lnTo>
                  <a:lnTo>
                    <a:pt x="547" y="54"/>
                  </a:lnTo>
                  <a:lnTo>
                    <a:pt x="549" y="73"/>
                  </a:lnTo>
                  <a:lnTo>
                    <a:pt x="547" y="93"/>
                  </a:lnTo>
                  <a:lnTo>
                    <a:pt x="540" y="111"/>
                  </a:lnTo>
                  <a:lnTo>
                    <a:pt x="528" y="126"/>
                  </a:lnTo>
                  <a:lnTo>
                    <a:pt x="513" y="138"/>
                  </a:lnTo>
                  <a:lnTo>
                    <a:pt x="495" y="145"/>
                  </a:lnTo>
                  <a:lnTo>
                    <a:pt x="475" y="147"/>
                  </a:lnTo>
                  <a:lnTo>
                    <a:pt x="74" y="147"/>
                  </a:lnTo>
                  <a:lnTo>
                    <a:pt x="55" y="145"/>
                  </a:lnTo>
                  <a:lnTo>
                    <a:pt x="37" y="138"/>
                  </a:lnTo>
                  <a:lnTo>
                    <a:pt x="22" y="126"/>
                  </a:lnTo>
                  <a:lnTo>
                    <a:pt x="11" y="111"/>
                  </a:lnTo>
                  <a:lnTo>
                    <a:pt x="3" y="93"/>
                  </a:lnTo>
                  <a:lnTo>
                    <a:pt x="0" y="73"/>
                  </a:lnTo>
                  <a:lnTo>
                    <a:pt x="3" y="54"/>
                  </a:lnTo>
                  <a:lnTo>
                    <a:pt x="11" y="36"/>
                  </a:lnTo>
                  <a:lnTo>
                    <a:pt x="22" y="21"/>
                  </a:lnTo>
                  <a:lnTo>
                    <a:pt x="37" y="10"/>
                  </a:lnTo>
                  <a:lnTo>
                    <a:pt x="55" y="2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7" name="Freeform 468"/>
            <p:cNvSpPr>
              <a:spLocks/>
            </p:cNvSpPr>
            <p:nvPr/>
          </p:nvSpPr>
          <p:spPr bwMode="auto">
            <a:xfrm>
              <a:off x="5749" y="667"/>
              <a:ext cx="109" cy="13"/>
            </a:xfrm>
            <a:custGeom>
              <a:avLst/>
              <a:gdLst>
                <a:gd name="T0" fmla="*/ 74 w 1198"/>
                <a:gd name="T1" fmla="*/ 0 h 147"/>
                <a:gd name="T2" fmla="*/ 1124 w 1198"/>
                <a:gd name="T3" fmla="*/ 0 h 147"/>
                <a:gd name="T4" fmla="*/ 1144 w 1198"/>
                <a:gd name="T5" fmla="*/ 2 h 147"/>
                <a:gd name="T6" fmla="*/ 1162 w 1198"/>
                <a:gd name="T7" fmla="*/ 10 h 147"/>
                <a:gd name="T8" fmla="*/ 1177 w 1198"/>
                <a:gd name="T9" fmla="*/ 21 h 147"/>
                <a:gd name="T10" fmla="*/ 1188 w 1198"/>
                <a:gd name="T11" fmla="*/ 36 h 147"/>
                <a:gd name="T12" fmla="*/ 1196 w 1198"/>
                <a:gd name="T13" fmla="*/ 54 h 147"/>
                <a:gd name="T14" fmla="*/ 1198 w 1198"/>
                <a:gd name="T15" fmla="*/ 74 h 147"/>
                <a:gd name="T16" fmla="*/ 1196 w 1198"/>
                <a:gd name="T17" fmla="*/ 93 h 147"/>
                <a:gd name="T18" fmla="*/ 1188 w 1198"/>
                <a:gd name="T19" fmla="*/ 111 h 147"/>
                <a:gd name="T20" fmla="*/ 1177 w 1198"/>
                <a:gd name="T21" fmla="*/ 126 h 147"/>
                <a:gd name="T22" fmla="*/ 1162 w 1198"/>
                <a:gd name="T23" fmla="*/ 137 h 147"/>
                <a:gd name="T24" fmla="*/ 1144 w 1198"/>
                <a:gd name="T25" fmla="*/ 145 h 147"/>
                <a:gd name="T26" fmla="*/ 1124 w 1198"/>
                <a:gd name="T27" fmla="*/ 147 h 147"/>
                <a:gd name="T28" fmla="*/ 74 w 1198"/>
                <a:gd name="T29" fmla="*/ 147 h 147"/>
                <a:gd name="T30" fmla="*/ 55 w 1198"/>
                <a:gd name="T31" fmla="*/ 145 h 147"/>
                <a:gd name="T32" fmla="*/ 37 w 1198"/>
                <a:gd name="T33" fmla="*/ 137 h 147"/>
                <a:gd name="T34" fmla="*/ 22 w 1198"/>
                <a:gd name="T35" fmla="*/ 126 h 147"/>
                <a:gd name="T36" fmla="*/ 11 w 1198"/>
                <a:gd name="T37" fmla="*/ 111 h 147"/>
                <a:gd name="T38" fmla="*/ 3 w 1198"/>
                <a:gd name="T39" fmla="*/ 93 h 147"/>
                <a:gd name="T40" fmla="*/ 0 w 1198"/>
                <a:gd name="T41" fmla="*/ 74 h 147"/>
                <a:gd name="T42" fmla="*/ 3 w 1198"/>
                <a:gd name="T43" fmla="*/ 54 h 147"/>
                <a:gd name="T44" fmla="*/ 11 w 1198"/>
                <a:gd name="T45" fmla="*/ 36 h 147"/>
                <a:gd name="T46" fmla="*/ 22 w 1198"/>
                <a:gd name="T47" fmla="*/ 21 h 147"/>
                <a:gd name="T48" fmla="*/ 37 w 1198"/>
                <a:gd name="T49" fmla="*/ 10 h 147"/>
                <a:gd name="T50" fmla="*/ 55 w 1198"/>
                <a:gd name="T51" fmla="*/ 2 h 147"/>
                <a:gd name="T52" fmla="*/ 74 w 1198"/>
                <a:gd name="T53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98" h="147">
                  <a:moveTo>
                    <a:pt x="74" y="0"/>
                  </a:moveTo>
                  <a:lnTo>
                    <a:pt x="1124" y="0"/>
                  </a:lnTo>
                  <a:lnTo>
                    <a:pt x="1144" y="2"/>
                  </a:lnTo>
                  <a:lnTo>
                    <a:pt x="1162" y="10"/>
                  </a:lnTo>
                  <a:lnTo>
                    <a:pt x="1177" y="21"/>
                  </a:lnTo>
                  <a:lnTo>
                    <a:pt x="1188" y="36"/>
                  </a:lnTo>
                  <a:lnTo>
                    <a:pt x="1196" y="54"/>
                  </a:lnTo>
                  <a:lnTo>
                    <a:pt x="1198" y="74"/>
                  </a:lnTo>
                  <a:lnTo>
                    <a:pt x="1196" y="93"/>
                  </a:lnTo>
                  <a:lnTo>
                    <a:pt x="1188" y="111"/>
                  </a:lnTo>
                  <a:lnTo>
                    <a:pt x="1177" y="126"/>
                  </a:lnTo>
                  <a:lnTo>
                    <a:pt x="1162" y="137"/>
                  </a:lnTo>
                  <a:lnTo>
                    <a:pt x="1144" y="145"/>
                  </a:lnTo>
                  <a:lnTo>
                    <a:pt x="1124" y="147"/>
                  </a:lnTo>
                  <a:lnTo>
                    <a:pt x="74" y="147"/>
                  </a:lnTo>
                  <a:lnTo>
                    <a:pt x="55" y="145"/>
                  </a:lnTo>
                  <a:lnTo>
                    <a:pt x="37" y="137"/>
                  </a:lnTo>
                  <a:lnTo>
                    <a:pt x="22" y="126"/>
                  </a:lnTo>
                  <a:lnTo>
                    <a:pt x="11" y="111"/>
                  </a:lnTo>
                  <a:lnTo>
                    <a:pt x="3" y="93"/>
                  </a:lnTo>
                  <a:lnTo>
                    <a:pt x="0" y="74"/>
                  </a:lnTo>
                  <a:lnTo>
                    <a:pt x="3" y="54"/>
                  </a:lnTo>
                  <a:lnTo>
                    <a:pt x="11" y="36"/>
                  </a:lnTo>
                  <a:lnTo>
                    <a:pt x="22" y="21"/>
                  </a:lnTo>
                  <a:lnTo>
                    <a:pt x="37" y="10"/>
                  </a:lnTo>
                  <a:lnTo>
                    <a:pt x="55" y="2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8" name="Freeform 469"/>
            <p:cNvSpPr>
              <a:spLocks/>
            </p:cNvSpPr>
            <p:nvPr/>
          </p:nvSpPr>
          <p:spPr bwMode="auto">
            <a:xfrm>
              <a:off x="5749" y="694"/>
              <a:ext cx="109" cy="13"/>
            </a:xfrm>
            <a:custGeom>
              <a:avLst/>
              <a:gdLst>
                <a:gd name="T0" fmla="*/ 74 w 1198"/>
                <a:gd name="T1" fmla="*/ 0 h 148"/>
                <a:gd name="T2" fmla="*/ 1124 w 1198"/>
                <a:gd name="T3" fmla="*/ 0 h 148"/>
                <a:gd name="T4" fmla="*/ 1144 w 1198"/>
                <a:gd name="T5" fmla="*/ 3 h 148"/>
                <a:gd name="T6" fmla="*/ 1162 w 1198"/>
                <a:gd name="T7" fmla="*/ 10 h 148"/>
                <a:gd name="T8" fmla="*/ 1177 w 1198"/>
                <a:gd name="T9" fmla="*/ 22 h 148"/>
                <a:gd name="T10" fmla="*/ 1188 w 1198"/>
                <a:gd name="T11" fmla="*/ 37 h 148"/>
                <a:gd name="T12" fmla="*/ 1196 w 1198"/>
                <a:gd name="T13" fmla="*/ 54 h 148"/>
                <a:gd name="T14" fmla="*/ 1198 w 1198"/>
                <a:gd name="T15" fmla="*/ 74 h 148"/>
                <a:gd name="T16" fmla="*/ 1196 w 1198"/>
                <a:gd name="T17" fmla="*/ 94 h 148"/>
                <a:gd name="T18" fmla="*/ 1188 w 1198"/>
                <a:gd name="T19" fmla="*/ 111 h 148"/>
                <a:gd name="T20" fmla="*/ 1177 w 1198"/>
                <a:gd name="T21" fmla="*/ 126 h 148"/>
                <a:gd name="T22" fmla="*/ 1162 w 1198"/>
                <a:gd name="T23" fmla="*/ 137 h 148"/>
                <a:gd name="T24" fmla="*/ 1144 w 1198"/>
                <a:gd name="T25" fmla="*/ 145 h 148"/>
                <a:gd name="T26" fmla="*/ 1124 w 1198"/>
                <a:gd name="T27" fmla="*/ 148 h 148"/>
                <a:gd name="T28" fmla="*/ 74 w 1198"/>
                <a:gd name="T29" fmla="*/ 148 h 148"/>
                <a:gd name="T30" fmla="*/ 55 w 1198"/>
                <a:gd name="T31" fmla="*/ 145 h 148"/>
                <a:gd name="T32" fmla="*/ 37 w 1198"/>
                <a:gd name="T33" fmla="*/ 137 h 148"/>
                <a:gd name="T34" fmla="*/ 22 w 1198"/>
                <a:gd name="T35" fmla="*/ 126 h 148"/>
                <a:gd name="T36" fmla="*/ 11 w 1198"/>
                <a:gd name="T37" fmla="*/ 111 h 148"/>
                <a:gd name="T38" fmla="*/ 3 w 1198"/>
                <a:gd name="T39" fmla="*/ 94 h 148"/>
                <a:gd name="T40" fmla="*/ 0 w 1198"/>
                <a:gd name="T41" fmla="*/ 74 h 148"/>
                <a:gd name="T42" fmla="*/ 3 w 1198"/>
                <a:gd name="T43" fmla="*/ 54 h 148"/>
                <a:gd name="T44" fmla="*/ 11 w 1198"/>
                <a:gd name="T45" fmla="*/ 37 h 148"/>
                <a:gd name="T46" fmla="*/ 22 w 1198"/>
                <a:gd name="T47" fmla="*/ 22 h 148"/>
                <a:gd name="T48" fmla="*/ 37 w 1198"/>
                <a:gd name="T49" fmla="*/ 10 h 148"/>
                <a:gd name="T50" fmla="*/ 55 w 1198"/>
                <a:gd name="T51" fmla="*/ 3 h 148"/>
                <a:gd name="T52" fmla="*/ 74 w 1198"/>
                <a:gd name="T5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98" h="148">
                  <a:moveTo>
                    <a:pt x="74" y="0"/>
                  </a:moveTo>
                  <a:lnTo>
                    <a:pt x="1124" y="0"/>
                  </a:lnTo>
                  <a:lnTo>
                    <a:pt x="1144" y="3"/>
                  </a:lnTo>
                  <a:lnTo>
                    <a:pt x="1162" y="10"/>
                  </a:lnTo>
                  <a:lnTo>
                    <a:pt x="1177" y="22"/>
                  </a:lnTo>
                  <a:lnTo>
                    <a:pt x="1188" y="37"/>
                  </a:lnTo>
                  <a:lnTo>
                    <a:pt x="1196" y="54"/>
                  </a:lnTo>
                  <a:lnTo>
                    <a:pt x="1198" y="74"/>
                  </a:lnTo>
                  <a:lnTo>
                    <a:pt x="1196" y="94"/>
                  </a:lnTo>
                  <a:lnTo>
                    <a:pt x="1188" y="111"/>
                  </a:lnTo>
                  <a:lnTo>
                    <a:pt x="1177" y="126"/>
                  </a:lnTo>
                  <a:lnTo>
                    <a:pt x="1162" y="137"/>
                  </a:lnTo>
                  <a:lnTo>
                    <a:pt x="1144" y="145"/>
                  </a:lnTo>
                  <a:lnTo>
                    <a:pt x="1124" y="148"/>
                  </a:lnTo>
                  <a:lnTo>
                    <a:pt x="74" y="148"/>
                  </a:lnTo>
                  <a:lnTo>
                    <a:pt x="55" y="145"/>
                  </a:lnTo>
                  <a:lnTo>
                    <a:pt x="37" y="137"/>
                  </a:lnTo>
                  <a:lnTo>
                    <a:pt x="22" y="126"/>
                  </a:lnTo>
                  <a:lnTo>
                    <a:pt x="11" y="111"/>
                  </a:lnTo>
                  <a:lnTo>
                    <a:pt x="3" y="94"/>
                  </a:lnTo>
                  <a:lnTo>
                    <a:pt x="0" y="74"/>
                  </a:lnTo>
                  <a:lnTo>
                    <a:pt x="3" y="54"/>
                  </a:lnTo>
                  <a:lnTo>
                    <a:pt x="11" y="37"/>
                  </a:lnTo>
                  <a:lnTo>
                    <a:pt x="22" y="22"/>
                  </a:lnTo>
                  <a:lnTo>
                    <a:pt x="37" y="10"/>
                  </a:lnTo>
                  <a:lnTo>
                    <a:pt x="55" y="3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9" name="Freeform 470"/>
            <p:cNvSpPr>
              <a:spLocks noEditPoints="1"/>
            </p:cNvSpPr>
            <p:nvPr/>
          </p:nvSpPr>
          <p:spPr bwMode="auto">
            <a:xfrm>
              <a:off x="5632" y="455"/>
              <a:ext cx="275" cy="316"/>
            </a:xfrm>
            <a:custGeom>
              <a:avLst/>
              <a:gdLst>
                <a:gd name="T0" fmla="*/ 981 w 3023"/>
                <a:gd name="T1" fmla="*/ 3253 h 3473"/>
                <a:gd name="T2" fmla="*/ 2801 w 3023"/>
                <a:gd name="T3" fmla="*/ 980 h 3473"/>
                <a:gd name="T4" fmla="*/ 602 w 3023"/>
                <a:gd name="T5" fmla="*/ 600 h 3473"/>
                <a:gd name="T6" fmla="*/ 760 w 3023"/>
                <a:gd name="T7" fmla="*/ 2873 h 3473"/>
                <a:gd name="T8" fmla="*/ 762 w 3023"/>
                <a:gd name="T9" fmla="*/ 843 h 3473"/>
                <a:gd name="T10" fmla="*/ 784 w 3023"/>
                <a:gd name="T11" fmla="*/ 799 h 3473"/>
                <a:gd name="T12" fmla="*/ 821 w 3023"/>
                <a:gd name="T13" fmla="*/ 769 h 3473"/>
                <a:gd name="T14" fmla="*/ 870 w 3023"/>
                <a:gd name="T15" fmla="*/ 758 h 3473"/>
                <a:gd name="T16" fmla="*/ 2421 w 3023"/>
                <a:gd name="T17" fmla="*/ 600 h 3473"/>
                <a:gd name="T18" fmla="*/ 222 w 3023"/>
                <a:gd name="T19" fmla="*/ 222 h 3473"/>
                <a:gd name="T20" fmla="*/ 379 w 3023"/>
                <a:gd name="T21" fmla="*/ 2495 h 3473"/>
                <a:gd name="T22" fmla="*/ 383 w 3023"/>
                <a:gd name="T23" fmla="*/ 464 h 3473"/>
                <a:gd name="T24" fmla="*/ 404 w 3023"/>
                <a:gd name="T25" fmla="*/ 421 h 3473"/>
                <a:gd name="T26" fmla="*/ 442 w 3023"/>
                <a:gd name="T27" fmla="*/ 390 h 3473"/>
                <a:gd name="T28" fmla="*/ 491 w 3023"/>
                <a:gd name="T29" fmla="*/ 380 h 3473"/>
                <a:gd name="T30" fmla="*/ 2041 w 3023"/>
                <a:gd name="T31" fmla="*/ 222 h 3473"/>
                <a:gd name="T32" fmla="*/ 110 w 3023"/>
                <a:gd name="T33" fmla="*/ 0 h 3473"/>
                <a:gd name="T34" fmla="*/ 2177 w 3023"/>
                <a:gd name="T35" fmla="*/ 3 h 3473"/>
                <a:gd name="T36" fmla="*/ 2222 w 3023"/>
                <a:gd name="T37" fmla="*/ 24 h 3473"/>
                <a:gd name="T38" fmla="*/ 2251 w 3023"/>
                <a:gd name="T39" fmla="*/ 63 h 3473"/>
                <a:gd name="T40" fmla="*/ 2263 w 3023"/>
                <a:gd name="T41" fmla="*/ 111 h 3473"/>
                <a:gd name="T42" fmla="*/ 2532 w 3023"/>
                <a:gd name="T43" fmla="*/ 380 h 3473"/>
                <a:gd name="T44" fmla="*/ 2581 w 3023"/>
                <a:gd name="T45" fmla="*/ 390 h 3473"/>
                <a:gd name="T46" fmla="*/ 2619 w 3023"/>
                <a:gd name="T47" fmla="*/ 421 h 3473"/>
                <a:gd name="T48" fmla="*/ 2640 w 3023"/>
                <a:gd name="T49" fmla="*/ 464 h 3473"/>
                <a:gd name="T50" fmla="*/ 2643 w 3023"/>
                <a:gd name="T51" fmla="*/ 758 h 3473"/>
                <a:gd name="T52" fmla="*/ 2937 w 3023"/>
                <a:gd name="T53" fmla="*/ 761 h 3473"/>
                <a:gd name="T54" fmla="*/ 2982 w 3023"/>
                <a:gd name="T55" fmla="*/ 782 h 3473"/>
                <a:gd name="T56" fmla="*/ 3011 w 3023"/>
                <a:gd name="T57" fmla="*/ 820 h 3473"/>
                <a:gd name="T58" fmla="*/ 3023 w 3023"/>
                <a:gd name="T59" fmla="*/ 869 h 3473"/>
                <a:gd name="T60" fmla="*/ 3020 w 3023"/>
                <a:gd name="T61" fmla="*/ 3389 h 3473"/>
                <a:gd name="T62" fmla="*/ 2999 w 3023"/>
                <a:gd name="T63" fmla="*/ 3432 h 3473"/>
                <a:gd name="T64" fmla="*/ 2960 w 3023"/>
                <a:gd name="T65" fmla="*/ 3463 h 3473"/>
                <a:gd name="T66" fmla="*/ 2912 w 3023"/>
                <a:gd name="T67" fmla="*/ 3473 h 3473"/>
                <a:gd name="T68" fmla="*/ 845 w 3023"/>
                <a:gd name="T69" fmla="*/ 3471 h 3473"/>
                <a:gd name="T70" fmla="*/ 801 w 3023"/>
                <a:gd name="T71" fmla="*/ 3449 h 3473"/>
                <a:gd name="T72" fmla="*/ 771 w 3023"/>
                <a:gd name="T73" fmla="*/ 3412 h 3473"/>
                <a:gd name="T74" fmla="*/ 760 w 3023"/>
                <a:gd name="T75" fmla="*/ 3364 h 3473"/>
                <a:gd name="T76" fmla="*/ 491 w 3023"/>
                <a:gd name="T77" fmla="*/ 3095 h 3473"/>
                <a:gd name="T78" fmla="*/ 442 w 3023"/>
                <a:gd name="T79" fmla="*/ 3084 h 3473"/>
                <a:gd name="T80" fmla="*/ 404 w 3023"/>
                <a:gd name="T81" fmla="*/ 3054 h 3473"/>
                <a:gd name="T82" fmla="*/ 383 w 3023"/>
                <a:gd name="T83" fmla="*/ 3010 h 3473"/>
                <a:gd name="T84" fmla="*/ 379 w 3023"/>
                <a:gd name="T85" fmla="*/ 2716 h 3473"/>
                <a:gd name="T86" fmla="*/ 85 w 3023"/>
                <a:gd name="T87" fmla="*/ 2714 h 3473"/>
                <a:gd name="T88" fmla="*/ 41 w 3023"/>
                <a:gd name="T89" fmla="*/ 2692 h 3473"/>
                <a:gd name="T90" fmla="*/ 11 w 3023"/>
                <a:gd name="T91" fmla="*/ 2655 h 3473"/>
                <a:gd name="T92" fmla="*/ 0 w 3023"/>
                <a:gd name="T93" fmla="*/ 2606 h 3473"/>
                <a:gd name="T94" fmla="*/ 2 w 3023"/>
                <a:gd name="T95" fmla="*/ 86 h 3473"/>
                <a:gd name="T96" fmla="*/ 24 w 3023"/>
                <a:gd name="T97" fmla="*/ 41 h 3473"/>
                <a:gd name="T98" fmla="*/ 61 w 3023"/>
                <a:gd name="T99" fmla="*/ 12 h 3473"/>
                <a:gd name="T100" fmla="*/ 110 w 3023"/>
                <a:gd name="T101" fmla="*/ 0 h 3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023" h="3473">
                  <a:moveTo>
                    <a:pt x="981" y="980"/>
                  </a:moveTo>
                  <a:lnTo>
                    <a:pt x="981" y="3253"/>
                  </a:lnTo>
                  <a:lnTo>
                    <a:pt x="2801" y="3253"/>
                  </a:lnTo>
                  <a:lnTo>
                    <a:pt x="2801" y="980"/>
                  </a:lnTo>
                  <a:lnTo>
                    <a:pt x="981" y="980"/>
                  </a:lnTo>
                  <a:close/>
                  <a:moveTo>
                    <a:pt x="602" y="600"/>
                  </a:moveTo>
                  <a:lnTo>
                    <a:pt x="602" y="2873"/>
                  </a:lnTo>
                  <a:lnTo>
                    <a:pt x="760" y="2873"/>
                  </a:lnTo>
                  <a:lnTo>
                    <a:pt x="760" y="869"/>
                  </a:lnTo>
                  <a:lnTo>
                    <a:pt x="762" y="843"/>
                  </a:lnTo>
                  <a:lnTo>
                    <a:pt x="771" y="820"/>
                  </a:lnTo>
                  <a:lnTo>
                    <a:pt x="784" y="799"/>
                  </a:lnTo>
                  <a:lnTo>
                    <a:pt x="801" y="782"/>
                  </a:lnTo>
                  <a:lnTo>
                    <a:pt x="821" y="769"/>
                  </a:lnTo>
                  <a:lnTo>
                    <a:pt x="845" y="761"/>
                  </a:lnTo>
                  <a:lnTo>
                    <a:pt x="870" y="758"/>
                  </a:lnTo>
                  <a:lnTo>
                    <a:pt x="2421" y="758"/>
                  </a:lnTo>
                  <a:lnTo>
                    <a:pt x="2421" y="600"/>
                  </a:lnTo>
                  <a:lnTo>
                    <a:pt x="602" y="600"/>
                  </a:lnTo>
                  <a:close/>
                  <a:moveTo>
                    <a:pt x="222" y="222"/>
                  </a:moveTo>
                  <a:lnTo>
                    <a:pt x="222" y="2495"/>
                  </a:lnTo>
                  <a:lnTo>
                    <a:pt x="379" y="2495"/>
                  </a:lnTo>
                  <a:lnTo>
                    <a:pt x="379" y="489"/>
                  </a:lnTo>
                  <a:lnTo>
                    <a:pt x="383" y="464"/>
                  </a:lnTo>
                  <a:lnTo>
                    <a:pt x="391" y="441"/>
                  </a:lnTo>
                  <a:lnTo>
                    <a:pt x="404" y="421"/>
                  </a:lnTo>
                  <a:lnTo>
                    <a:pt x="421" y="404"/>
                  </a:lnTo>
                  <a:lnTo>
                    <a:pt x="442" y="390"/>
                  </a:lnTo>
                  <a:lnTo>
                    <a:pt x="465" y="383"/>
                  </a:lnTo>
                  <a:lnTo>
                    <a:pt x="491" y="380"/>
                  </a:lnTo>
                  <a:lnTo>
                    <a:pt x="2041" y="380"/>
                  </a:lnTo>
                  <a:lnTo>
                    <a:pt x="2041" y="222"/>
                  </a:lnTo>
                  <a:lnTo>
                    <a:pt x="222" y="222"/>
                  </a:lnTo>
                  <a:close/>
                  <a:moveTo>
                    <a:pt x="110" y="0"/>
                  </a:moveTo>
                  <a:lnTo>
                    <a:pt x="2152" y="0"/>
                  </a:lnTo>
                  <a:lnTo>
                    <a:pt x="2177" y="3"/>
                  </a:lnTo>
                  <a:lnTo>
                    <a:pt x="2200" y="12"/>
                  </a:lnTo>
                  <a:lnTo>
                    <a:pt x="2222" y="24"/>
                  </a:lnTo>
                  <a:lnTo>
                    <a:pt x="2239" y="41"/>
                  </a:lnTo>
                  <a:lnTo>
                    <a:pt x="2251" y="63"/>
                  </a:lnTo>
                  <a:lnTo>
                    <a:pt x="2260" y="86"/>
                  </a:lnTo>
                  <a:lnTo>
                    <a:pt x="2263" y="111"/>
                  </a:lnTo>
                  <a:lnTo>
                    <a:pt x="2263" y="380"/>
                  </a:lnTo>
                  <a:lnTo>
                    <a:pt x="2532" y="380"/>
                  </a:lnTo>
                  <a:lnTo>
                    <a:pt x="2558" y="383"/>
                  </a:lnTo>
                  <a:lnTo>
                    <a:pt x="2581" y="390"/>
                  </a:lnTo>
                  <a:lnTo>
                    <a:pt x="2601" y="404"/>
                  </a:lnTo>
                  <a:lnTo>
                    <a:pt x="2619" y="421"/>
                  </a:lnTo>
                  <a:lnTo>
                    <a:pt x="2632" y="441"/>
                  </a:lnTo>
                  <a:lnTo>
                    <a:pt x="2640" y="464"/>
                  </a:lnTo>
                  <a:lnTo>
                    <a:pt x="2643" y="489"/>
                  </a:lnTo>
                  <a:lnTo>
                    <a:pt x="2643" y="758"/>
                  </a:lnTo>
                  <a:lnTo>
                    <a:pt x="2912" y="758"/>
                  </a:lnTo>
                  <a:lnTo>
                    <a:pt x="2937" y="761"/>
                  </a:lnTo>
                  <a:lnTo>
                    <a:pt x="2960" y="769"/>
                  </a:lnTo>
                  <a:lnTo>
                    <a:pt x="2982" y="782"/>
                  </a:lnTo>
                  <a:lnTo>
                    <a:pt x="2999" y="799"/>
                  </a:lnTo>
                  <a:lnTo>
                    <a:pt x="3011" y="820"/>
                  </a:lnTo>
                  <a:lnTo>
                    <a:pt x="3020" y="843"/>
                  </a:lnTo>
                  <a:lnTo>
                    <a:pt x="3023" y="869"/>
                  </a:lnTo>
                  <a:lnTo>
                    <a:pt x="3023" y="3364"/>
                  </a:lnTo>
                  <a:lnTo>
                    <a:pt x="3020" y="3389"/>
                  </a:lnTo>
                  <a:lnTo>
                    <a:pt x="3011" y="3412"/>
                  </a:lnTo>
                  <a:lnTo>
                    <a:pt x="2999" y="3432"/>
                  </a:lnTo>
                  <a:lnTo>
                    <a:pt x="2982" y="3449"/>
                  </a:lnTo>
                  <a:lnTo>
                    <a:pt x="2960" y="3463"/>
                  </a:lnTo>
                  <a:lnTo>
                    <a:pt x="2937" y="3471"/>
                  </a:lnTo>
                  <a:lnTo>
                    <a:pt x="2912" y="3473"/>
                  </a:lnTo>
                  <a:lnTo>
                    <a:pt x="870" y="3473"/>
                  </a:lnTo>
                  <a:lnTo>
                    <a:pt x="845" y="3471"/>
                  </a:lnTo>
                  <a:lnTo>
                    <a:pt x="821" y="3463"/>
                  </a:lnTo>
                  <a:lnTo>
                    <a:pt x="801" y="3449"/>
                  </a:lnTo>
                  <a:lnTo>
                    <a:pt x="784" y="3432"/>
                  </a:lnTo>
                  <a:lnTo>
                    <a:pt x="771" y="3412"/>
                  </a:lnTo>
                  <a:lnTo>
                    <a:pt x="762" y="3389"/>
                  </a:lnTo>
                  <a:lnTo>
                    <a:pt x="760" y="3364"/>
                  </a:lnTo>
                  <a:lnTo>
                    <a:pt x="760" y="3095"/>
                  </a:lnTo>
                  <a:lnTo>
                    <a:pt x="491" y="3095"/>
                  </a:lnTo>
                  <a:lnTo>
                    <a:pt x="465" y="3092"/>
                  </a:lnTo>
                  <a:lnTo>
                    <a:pt x="442" y="3084"/>
                  </a:lnTo>
                  <a:lnTo>
                    <a:pt x="421" y="3071"/>
                  </a:lnTo>
                  <a:lnTo>
                    <a:pt x="404" y="3054"/>
                  </a:lnTo>
                  <a:lnTo>
                    <a:pt x="391" y="3033"/>
                  </a:lnTo>
                  <a:lnTo>
                    <a:pt x="383" y="3010"/>
                  </a:lnTo>
                  <a:lnTo>
                    <a:pt x="379" y="2984"/>
                  </a:lnTo>
                  <a:lnTo>
                    <a:pt x="379" y="2716"/>
                  </a:lnTo>
                  <a:lnTo>
                    <a:pt x="110" y="2716"/>
                  </a:lnTo>
                  <a:lnTo>
                    <a:pt x="85" y="2714"/>
                  </a:lnTo>
                  <a:lnTo>
                    <a:pt x="61" y="2705"/>
                  </a:lnTo>
                  <a:lnTo>
                    <a:pt x="41" y="2692"/>
                  </a:lnTo>
                  <a:lnTo>
                    <a:pt x="24" y="2675"/>
                  </a:lnTo>
                  <a:lnTo>
                    <a:pt x="11" y="2655"/>
                  </a:lnTo>
                  <a:lnTo>
                    <a:pt x="2" y="2631"/>
                  </a:lnTo>
                  <a:lnTo>
                    <a:pt x="0" y="2606"/>
                  </a:lnTo>
                  <a:lnTo>
                    <a:pt x="0" y="111"/>
                  </a:lnTo>
                  <a:lnTo>
                    <a:pt x="2" y="86"/>
                  </a:lnTo>
                  <a:lnTo>
                    <a:pt x="11" y="63"/>
                  </a:lnTo>
                  <a:lnTo>
                    <a:pt x="24" y="41"/>
                  </a:lnTo>
                  <a:lnTo>
                    <a:pt x="41" y="24"/>
                  </a:lnTo>
                  <a:lnTo>
                    <a:pt x="61" y="12"/>
                  </a:lnTo>
                  <a:lnTo>
                    <a:pt x="85" y="3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10" name="Group 473"/>
          <p:cNvGrpSpPr>
            <a:grpSpLocks noChangeAspect="1"/>
          </p:cNvGrpSpPr>
          <p:nvPr/>
        </p:nvGrpSpPr>
        <p:grpSpPr bwMode="auto">
          <a:xfrm>
            <a:off x="3512544" y="657484"/>
            <a:ext cx="363712" cy="315674"/>
            <a:chOff x="5740" y="493"/>
            <a:chExt cx="318" cy="276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13" name="Freeform 475"/>
            <p:cNvSpPr>
              <a:spLocks noEditPoints="1"/>
            </p:cNvSpPr>
            <p:nvPr/>
          </p:nvSpPr>
          <p:spPr bwMode="auto">
            <a:xfrm>
              <a:off x="5884" y="519"/>
              <a:ext cx="41" cy="86"/>
            </a:xfrm>
            <a:custGeom>
              <a:avLst/>
              <a:gdLst>
                <a:gd name="T0" fmla="*/ 298 w 448"/>
                <a:gd name="T1" fmla="*/ 731 h 949"/>
                <a:gd name="T2" fmla="*/ 334 w 448"/>
                <a:gd name="T3" fmla="*/ 669 h 949"/>
                <a:gd name="T4" fmla="*/ 327 w 448"/>
                <a:gd name="T5" fmla="*/ 597 h 949"/>
                <a:gd name="T6" fmla="*/ 279 w 448"/>
                <a:gd name="T7" fmla="*/ 545 h 949"/>
                <a:gd name="T8" fmla="*/ 133 w 448"/>
                <a:gd name="T9" fmla="*/ 236 h 949"/>
                <a:gd name="T10" fmla="*/ 110 w 448"/>
                <a:gd name="T11" fmla="*/ 305 h 949"/>
                <a:gd name="T12" fmla="*/ 133 w 448"/>
                <a:gd name="T13" fmla="*/ 374 h 949"/>
                <a:gd name="T14" fmla="*/ 168 w 448"/>
                <a:gd name="T15" fmla="*/ 205 h 949"/>
                <a:gd name="T16" fmla="*/ 256 w 448"/>
                <a:gd name="T17" fmla="*/ 11 h 949"/>
                <a:gd name="T18" fmla="*/ 279 w 448"/>
                <a:gd name="T19" fmla="*/ 56 h 949"/>
                <a:gd name="T20" fmla="*/ 346 w 448"/>
                <a:gd name="T21" fmla="*/ 116 h 949"/>
                <a:gd name="T22" fmla="*/ 420 w 448"/>
                <a:gd name="T23" fmla="*/ 196 h 949"/>
                <a:gd name="T24" fmla="*/ 448 w 448"/>
                <a:gd name="T25" fmla="*/ 305 h 949"/>
                <a:gd name="T26" fmla="*/ 426 w 448"/>
                <a:gd name="T27" fmla="*/ 349 h 949"/>
                <a:gd name="T28" fmla="*/ 376 w 448"/>
                <a:gd name="T29" fmla="*/ 358 h 949"/>
                <a:gd name="T30" fmla="*/ 341 w 448"/>
                <a:gd name="T31" fmla="*/ 323 h 949"/>
                <a:gd name="T32" fmla="*/ 327 w 448"/>
                <a:gd name="T33" fmla="*/ 257 h 949"/>
                <a:gd name="T34" fmla="*/ 279 w 448"/>
                <a:gd name="T35" fmla="*/ 205 h 949"/>
                <a:gd name="T36" fmla="*/ 346 w 448"/>
                <a:gd name="T37" fmla="*/ 456 h 949"/>
                <a:gd name="T38" fmla="*/ 420 w 448"/>
                <a:gd name="T39" fmla="*/ 535 h 949"/>
                <a:gd name="T40" fmla="*/ 448 w 448"/>
                <a:gd name="T41" fmla="*/ 645 h 949"/>
                <a:gd name="T42" fmla="*/ 420 w 448"/>
                <a:gd name="T43" fmla="*/ 753 h 949"/>
                <a:gd name="T44" fmla="*/ 346 w 448"/>
                <a:gd name="T45" fmla="*/ 833 h 949"/>
                <a:gd name="T46" fmla="*/ 279 w 448"/>
                <a:gd name="T47" fmla="*/ 893 h 949"/>
                <a:gd name="T48" fmla="*/ 256 w 448"/>
                <a:gd name="T49" fmla="*/ 939 h 949"/>
                <a:gd name="T50" fmla="*/ 206 w 448"/>
                <a:gd name="T51" fmla="*/ 946 h 949"/>
                <a:gd name="T52" fmla="*/ 171 w 448"/>
                <a:gd name="T53" fmla="*/ 911 h 949"/>
                <a:gd name="T54" fmla="*/ 133 w 448"/>
                <a:gd name="T55" fmla="*/ 851 h 949"/>
                <a:gd name="T56" fmla="*/ 47 w 448"/>
                <a:gd name="T57" fmla="*/ 784 h 949"/>
                <a:gd name="T58" fmla="*/ 3 w 448"/>
                <a:gd name="T59" fmla="*/ 683 h 949"/>
                <a:gd name="T60" fmla="*/ 10 w 448"/>
                <a:gd name="T61" fmla="*/ 612 h 949"/>
                <a:gd name="T62" fmla="*/ 55 w 448"/>
                <a:gd name="T63" fmla="*/ 589 h 949"/>
                <a:gd name="T64" fmla="*/ 99 w 448"/>
                <a:gd name="T65" fmla="*/ 612 h 949"/>
                <a:gd name="T66" fmla="*/ 113 w 448"/>
                <a:gd name="T67" fmla="*/ 669 h 949"/>
                <a:gd name="T68" fmla="*/ 149 w 448"/>
                <a:gd name="T69" fmla="*/ 731 h 949"/>
                <a:gd name="T70" fmla="*/ 133 w 448"/>
                <a:gd name="T71" fmla="*/ 511 h 949"/>
                <a:gd name="T72" fmla="*/ 47 w 448"/>
                <a:gd name="T73" fmla="*/ 444 h 949"/>
                <a:gd name="T74" fmla="*/ 3 w 448"/>
                <a:gd name="T75" fmla="*/ 343 h 949"/>
                <a:gd name="T76" fmla="*/ 12 w 448"/>
                <a:gd name="T77" fmla="*/ 230 h 949"/>
                <a:gd name="T78" fmla="*/ 72 w 448"/>
                <a:gd name="T79" fmla="*/ 139 h 949"/>
                <a:gd name="T80" fmla="*/ 168 w 448"/>
                <a:gd name="T81" fmla="*/ 86 h 949"/>
                <a:gd name="T82" fmla="*/ 179 w 448"/>
                <a:gd name="T83" fmla="*/ 24 h 949"/>
                <a:gd name="T84" fmla="*/ 223 w 448"/>
                <a:gd name="T85" fmla="*/ 0 h 9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48" h="949">
                  <a:moveTo>
                    <a:pt x="279" y="545"/>
                  </a:moveTo>
                  <a:lnTo>
                    <a:pt x="279" y="745"/>
                  </a:lnTo>
                  <a:lnTo>
                    <a:pt x="298" y="731"/>
                  </a:lnTo>
                  <a:lnTo>
                    <a:pt x="314" y="713"/>
                  </a:lnTo>
                  <a:lnTo>
                    <a:pt x="327" y="693"/>
                  </a:lnTo>
                  <a:lnTo>
                    <a:pt x="334" y="669"/>
                  </a:lnTo>
                  <a:lnTo>
                    <a:pt x="338" y="645"/>
                  </a:lnTo>
                  <a:lnTo>
                    <a:pt x="334" y="619"/>
                  </a:lnTo>
                  <a:lnTo>
                    <a:pt x="327" y="597"/>
                  </a:lnTo>
                  <a:lnTo>
                    <a:pt x="314" y="576"/>
                  </a:lnTo>
                  <a:lnTo>
                    <a:pt x="298" y="559"/>
                  </a:lnTo>
                  <a:lnTo>
                    <a:pt x="279" y="545"/>
                  </a:lnTo>
                  <a:close/>
                  <a:moveTo>
                    <a:pt x="168" y="205"/>
                  </a:moveTo>
                  <a:lnTo>
                    <a:pt x="149" y="218"/>
                  </a:lnTo>
                  <a:lnTo>
                    <a:pt x="133" y="236"/>
                  </a:lnTo>
                  <a:lnTo>
                    <a:pt x="120" y="257"/>
                  </a:lnTo>
                  <a:lnTo>
                    <a:pt x="113" y="280"/>
                  </a:lnTo>
                  <a:lnTo>
                    <a:pt x="110" y="305"/>
                  </a:lnTo>
                  <a:lnTo>
                    <a:pt x="113" y="330"/>
                  </a:lnTo>
                  <a:lnTo>
                    <a:pt x="120" y="352"/>
                  </a:lnTo>
                  <a:lnTo>
                    <a:pt x="133" y="374"/>
                  </a:lnTo>
                  <a:lnTo>
                    <a:pt x="149" y="391"/>
                  </a:lnTo>
                  <a:lnTo>
                    <a:pt x="168" y="405"/>
                  </a:lnTo>
                  <a:lnTo>
                    <a:pt x="168" y="205"/>
                  </a:lnTo>
                  <a:close/>
                  <a:moveTo>
                    <a:pt x="223" y="0"/>
                  </a:moveTo>
                  <a:lnTo>
                    <a:pt x="241" y="3"/>
                  </a:lnTo>
                  <a:lnTo>
                    <a:pt x="256" y="11"/>
                  </a:lnTo>
                  <a:lnTo>
                    <a:pt x="269" y="24"/>
                  </a:lnTo>
                  <a:lnTo>
                    <a:pt x="276" y="39"/>
                  </a:lnTo>
                  <a:lnTo>
                    <a:pt x="279" y="56"/>
                  </a:lnTo>
                  <a:lnTo>
                    <a:pt x="279" y="86"/>
                  </a:lnTo>
                  <a:lnTo>
                    <a:pt x="314" y="98"/>
                  </a:lnTo>
                  <a:lnTo>
                    <a:pt x="346" y="116"/>
                  </a:lnTo>
                  <a:lnTo>
                    <a:pt x="376" y="139"/>
                  </a:lnTo>
                  <a:lnTo>
                    <a:pt x="400" y="165"/>
                  </a:lnTo>
                  <a:lnTo>
                    <a:pt x="420" y="196"/>
                  </a:lnTo>
                  <a:lnTo>
                    <a:pt x="435" y="230"/>
                  </a:lnTo>
                  <a:lnTo>
                    <a:pt x="445" y="266"/>
                  </a:lnTo>
                  <a:lnTo>
                    <a:pt x="448" y="305"/>
                  </a:lnTo>
                  <a:lnTo>
                    <a:pt x="446" y="323"/>
                  </a:lnTo>
                  <a:lnTo>
                    <a:pt x="437" y="338"/>
                  </a:lnTo>
                  <a:lnTo>
                    <a:pt x="426" y="349"/>
                  </a:lnTo>
                  <a:lnTo>
                    <a:pt x="411" y="358"/>
                  </a:lnTo>
                  <a:lnTo>
                    <a:pt x="393" y="360"/>
                  </a:lnTo>
                  <a:lnTo>
                    <a:pt x="376" y="358"/>
                  </a:lnTo>
                  <a:lnTo>
                    <a:pt x="360" y="349"/>
                  </a:lnTo>
                  <a:lnTo>
                    <a:pt x="348" y="338"/>
                  </a:lnTo>
                  <a:lnTo>
                    <a:pt x="341" y="323"/>
                  </a:lnTo>
                  <a:lnTo>
                    <a:pt x="338" y="305"/>
                  </a:lnTo>
                  <a:lnTo>
                    <a:pt x="334" y="280"/>
                  </a:lnTo>
                  <a:lnTo>
                    <a:pt x="327" y="257"/>
                  </a:lnTo>
                  <a:lnTo>
                    <a:pt x="314" y="236"/>
                  </a:lnTo>
                  <a:lnTo>
                    <a:pt x="298" y="218"/>
                  </a:lnTo>
                  <a:lnTo>
                    <a:pt x="279" y="205"/>
                  </a:lnTo>
                  <a:lnTo>
                    <a:pt x="279" y="426"/>
                  </a:lnTo>
                  <a:lnTo>
                    <a:pt x="314" y="439"/>
                  </a:lnTo>
                  <a:lnTo>
                    <a:pt x="346" y="456"/>
                  </a:lnTo>
                  <a:lnTo>
                    <a:pt x="376" y="478"/>
                  </a:lnTo>
                  <a:lnTo>
                    <a:pt x="400" y="506"/>
                  </a:lnTo>
                  <a:lnTo>
                    <a:pt x="420" y="535"/>
                  </a:lnTo>
                  <a:lnTo>
                    <a:pt x="435" y="569"/>
                  </a:lnTo>
                  <a:lnTo>
                    <a:pt x="445" y="606"/>
                  </a:lnTo>
                  <a:lnTo>
                    <a:pt x="448" y="645"/>
                  </a:lnTo>
                  <a:lnTo>
                    <a:pt x="445" y="683"/>
                  </a:lnTo>
                  <a:lnTo>
                    <a:pt x="435" y="719"/>
                  </a:lnTo>
                  <a:lnTo>
                    <a:pt x="420" y="753"/>
                  </a:lnTo>
                  <a:lnTo>
                    <a:pt x="400" y="784"/>
                  </a:lnTo>
                  <a:lnTo>
                    <a:pt x="376" y="811"/>
                  </a:lnTo>
                  <a:lnTo>
                    <a:pt x="346" y="833"/>
                  </a:lnTo>
                  <a:lnTo>
                    <a:pt x="314" y="851"/>
                  </a:lnTo>
                  <a:lnTo>
                    <a:pt x="279" y="863"/>
                  </a:lnTo>
                  <a:lnTo>
                    <a:pt x="279" y="893"/>
                  </a:lnTo>
                  <a:lnTo>
                    <a:pt x="276" y="911"/>
                  </a:lnTo>
                  <a:lnTo>
                    <a:pt x="269" y="926"/>
                  </a:lnTo>
                  <a:lnTo>
                    <a:pt x="256" y="939"/>
                  </a:lnTo>
                  <a:lnTo>
                    <a:pt x="241" y="946"/>
                  </a:lnTo>
                  <a:lnTo>
                    <a:pt x="223" y="949"/>
                  </a:lnTo>
                  <a:lnTo>
                    <a:pt x="206" y="946"/>
                  </a:lnTo>
                  <a:lnTo>
                    <a:pt x="191" y="939"/>
                  </a:lnTo>
                  <a:lnTo>
                    <a:pt x="179" y="926"/>
                  </a:lnTo>
                  <a:lnTo>
                    <a:pt x="171" y="911"/>
                  </a:lnTo>
                  <a:lnTo>
                    <a:pt x="168" y="893"/>
                  </a:lnTo>
                  <a:lnTo>
                    <a:pt x="168" y="863"/>
                  </a:lnTo>
                  <a:lnTo>
                    <a:pt x="133" y="851"/>
                  </a:lnTo>
                  <a:lnTo>
                    <a:pt x="101" y="833"/>
                  </a:lnTo>
                  <a:lnTo>
                    <a:pt x="72" y="811"/>
                  </a:lnTo>
                  <a:lnTo>
                    <a:pt x="47" y="784"/>
                  </a:lnTo>
                  <a:lnTo>
                    <a:pt x="27" y="753"/>
                  </a:lnTo>
                  <a:lnTo>
                    <a:pt x="12" y="719"/>
                  </a:lnTo>
                  <a:lnTo>
                    <a:pt x="3" y="683"/>
                  </a:lnTo>
                  <a:lnTo>
                    <a:pt x="0" y="645"/>
                  </a:lnTo>
                  <a:lnTo>
                    <a:pt x="2" y="627"/>
                  </a:lnTo>
                  <a:lnTo>
                    <a:pt x="10" y="612"/>
                  </a:lnTo>
                  <a:lnTo>
                    <a:pt x="22" y="600"/>
                  </a:lnTo>
                  <a:lnTo>
                    <a:pt x="37" y="592"/>
                  </a:lnTo>
                  <a:lnTo>
                    <a:pt x="55" y="589"/>
                  </a:lnTo>
                  <a:lnTo>
                    <a:pt x="72" y="592"/>
                  </a:lnTo>
                  <a:lnTo>
                    <a:pt x="88" y="600"/>
                  </a:lnTo>
                  <a:lnTo>
                    <a:pt x="99" y="612"/>
                  </a:lnTo>
                  <a:lnTo>
                    <a:pt x="107" y="627"/>
                  </a:lnTo>
                  <a:lnTo>
                    <a:pt x="110" y="645"/>
                  </a:lnTo>
                  <a:lnTo>
                    <a:pt x="113" y="669"/>
                  </a:lnTo>
                  <a:lnTo>
                    <a:pt x="120" y="693"/>
                  </a:lnTo>
                  <a:lnTo>
                    <a:pt x="133" y="713"/>
                  </a:lnTo>
                  <a:lnTo>
                    <a:pt x="149" y="731"/>
                  </a:lnTo>
                  <a:lnTo>
                    <a:pt x="168" y="745"/>
                  </a:lnTo>
                  <a:lnTo>
                    <a:pt x="168" y="524"/>
                  </a:lnTo>
                  <a:lnTo>
                    <a:pt x="133" y="511"/>
                  </a:lnTo>
                  <a:lnTo>
                    <a:pt x="101" y="494"/>
                  </a:lnTo>
                  <a:lnTo>
                    <a:pt x="72" y="470"/>
                  </a:lnTo>
                  <a:lnTo>
                    <a:pt x="47" y="444"/>
                  </a:lnTo>
                  <a:lnTo>
                    <a:pt x="27" y="414"/>
                  </a:lnTo>
                  <a:lnTo>
                    <a:pt x="12" y="380"/>
                  </a:lnTo>
                  <a:lnTo>
                    <a:pt x="3" y="343"/>
                  </a:lnTo>
                  <a:lnTo>
                    <a:pt x="0" y="305"/>
                  </a:lnTo>
                  <a:lnTo>
                    <a:pt x="3" y="266"/>
                  </a:lnTo>
                  <a:lnTo>
                    <a:pt x="12" y="230"/>
                  </a:lnTo>
                  <a:lnTo>
                    <a:pt x="27" y="196"/>
                  </a:lnTo>
                  <a:lnTo>
                    <a:pt x="47" y="165"/>
                  </a:lnTo>
                  <a:lnTo>
                    <a:pt x="72" y="139"/>
                  </a:lnTo>
                  <a:lnTo>
                    <a:pt x="101" y="116"/>
                  </a:lnTo>
                  <a:lnTo>
                    <a:pt x="133" y="98"/>
                  </a:lnTo>
                  <a:lnTo>
                    <a:pt x="168" y="86"/>
                  </a:lnTo>
                  <a:lnTo>
                    <a:pt x="168" y="56"/>
                  </a:lnTo>
                  <a:lnTo>
                    <a:pt x="171" y="39"/>
                  </a:lnTo>
                  <a:lnTo>
                    <a:pt x="179" y="24"/>
                  </a:lnTo>
                  <a:lnTo>
                    <a:pt x="191" y="11"/>
                  </a:lnTo>
                  <a:lnTo>
                    <a:pt x="206" y="3"/>
                  </a:lnTo>
                  <a:lnTo>
                    <a:pt x="2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4" name="Freeform 476"/>
            <p:cNvSpPr>
              <a:spLocks noEditPoints="1"/>
            </p:cNvSpPr>
            <p:nvPr/>
          </p:nvSpPr>
          <p:spPr bwMode="auto">
            <a:xfrm>
              <a:off x="5740" y="493"/>
              <a:ext cx="318" cy="276"/>
            </a:xfrm>
            <a:custGeom>
              <a:avLst/>
              <a:gdLst>
                <a:gd name="T0" fmla="*/ 1083 w 3498"/>
                <a:gd name="T1" fmla="*/ 1649 h 3036"/>
                <a:gd name="T2" fmla="*/ 946 w 3498"/>
                <a:gd name="T3" fmla="*/ 1717 h 3036"/>
                <a:gd name="T4" fmla="*/ 603 w 3498"/>
                <a:gd name="T5" fmla="*/ 1719 h 3036"/>
                <a:gd name="T6" fmla="*/ 312 w 3498"/>
                <a:gd name="T7" fmla="*/ 1944 h 3036"/>
                <a:gd name="T8" fmla="*/ 226 w 3498"/>
                <a:gd name="T9" fmla="*/ 2316 h 3036"/>
                <a:gd name="T10" fmla="*/ 390 w 3498"/>
                <a:gd name="T11" fmla="*/ 2648 h 3036"/>
                <a:gd name="T12" fmla="*/ 731 w 3498"/>
                <a:gd name="T13" fmla="*/ 2803 h 3036"/>
                <a:gd name="T14" fmla="*/ 1042 w 3498"/>
                <a:gd name="T15" fmla="*/ 2812 h 3036"/>
                <a:gd name="T16" fmla="*/ 1571 w 3498"/>
                <a:gd name="T17" fmla="*/ 2814 h 3036"/>
                <a:gd name="T18" fmla="*/ 2160 w 3498"/>
                <a:gd name="T19" fmla="*/ 2812 h 3036"/>
                <a:gd name="T20" fmla="*/ 2654 w 3498"/>
                <a:gd name="T21" fmla="*/ 2808 h 3036"/>
                <a:gd name="T22" fmla="*/ 2896 w 3498"/>
                <a:gd name="T23" fmla="*/ 2803 h 3036"/>
                <a:gd name="T24" fmla="*/ 3187 w 3498"/>
                <a:gd name="T25" fmla="*/ 2625 h 3036"/>
                <a:gd name="T26" fmla="*/ 3271 w 3498"/>
                <a:gd name="T27" fmla="*/ 2286 h 3036"/>
                <a:gd name="T28" fmla="*/ 3093 w 3498"/>
                <a:gd name="T29" fmla="*/ 1986 h 3036"/>
                <a:gd name="T30" fmla="*/ 2763 w 3498"/>
                <a:gd name="T31" fmla="*/ 1899 h 3036"/>
                <a:gd name="T32" fmla="*/ 2554 w 3498"/>
                <a:gd name="T33" fmla="*/ 1895 h 3036"/>
                <a:gd name="T34" fmla="*/ 2461 w 3498"/>
                <a:gd name="T35" fmla="*/ 1592 h 3036"/>
                <a:gd name="T36" fmla="*/ 2180 w 3498"/>
                <a:gd name="T37" fmla="*/ 1419 h 3036"/>
                <a:gd name="T38" fmla="*/ 1734 w 3498"/>
                <a:gd name="T39" fmla="*/ 1516 h 3036"/>
                <a:gd name="T40" fmla="*/ 1304 w 3498"/>
                <a:gd name="T41" fmla="*/ 1328 h 3036"/>
                <a:gd name="T42" fmla="*/ 1490 w 3498"/>
                <a:gd name="T43" fmla="*/ 327 h 3036"/>
                <a:gd name="T44" fmla="*/ 1283 w 3498"/>
                <a:gd name="T45" fmla="*/ 645 h 3036"/>
                <a:gd name="T46" fmla="*/ 1344 w 3498"/>
                <a:gd name="T47" fmla="*/ 1031 h 3036"/>
                <a:gd name="T48" fmla="*/ 1637 w 3498"/>
                <a:gd name="T49" fmla="*/ 1269 h 3036"/>
                <a:gd name="T50" fmla="*/ 2027 w 3498"/>
                <a:gd name="T51" fmla="*/ 1249 h 3036"/>
                <a:gd name="T52" fmla="*/ 2293 w 3498"/>
                <a:gd name="T53" fmla="*/ 981 h 3036"/>
                <a:gd name="T54" fmla="*/ 2313 w 3498"/>
                <a:gd name="T55" fmla="*/ 591 h 3036"/>
                <a:gd name="T56" fmla="*/ 2075 w 3498"/>
                <a:gd name="T57" fmla="*/ 296 h 3036"/>
                <a:gd name="T58" fmla="*/ 1874 w 3498"/>
                <a:gd name="T59" fmla="*/ 3 h 3036"/>
                <a:gd name="T60" fmla="*/ 2293 w 3498"/>
                <a:gd name="T61" fmla="*/ 179 h 3036"/>
                <a:gd name="T62" fmla="*/ 2536 w 3498"/>
                <a:gd name="T63" fmla="*/ 558 h 3036"/>
                <a:gd name="T64" fmla="*/ 2519 w 3498"/>
                <a:gd name="T65" fmla="*/ 1014 h 3036"/>
                <a:gd name="T66" fmla="*/ 2617 w 3498"/>
                <a:gd name="T67" fmla="*/ 1410 h 3036"/>
                <a:gd name="T68" fmla="*/ 2876 w 3498"/>
                <a:gd name="T69" fmla="*/ 1676 h 3036"/>
                <a:gd name="T70" fmla="*/ 3252 w 3498"/>
                <a:gd name="T71" fmla="*/ 1829 h 3036"/>
                <a:gd name="T72" fmla="*/ 3474 w 3498"/>
                <a:gd name="T73" fmla="*/ 2172 h 3036"/>
                <a:gd name="T74" fmla="*/ 3460 w 3498"/>
                <a:gd name="T75" fmla="*/ 2575 h 3036"/>
                <a:gd name="T76" fmla="*/ 3231 w 3498"/>
                <a:gd name="T77" fmla="*/ 2893 h 3036"/>
                <a:gd name="T78" fmla="*/ 2917 w 3498"/>
                <a:gd name="T79" fmla="*/ 3025 h 3036"/>
                <a:gd name="T80" fmla="*/ 2687 w 3498"/>
                <a:gd name="T81" fmla="*/ 3030 h 3036"/>
                <a:gd name="T82" fmla="*/ 2312 w 3498"/>
                <a:gd name="T83" fmla="*/ 3033 h 3036"/>
                <a:gd name="T84" fmla="*/ 1985 w 3498"/>
                <a:gd name="T85" fmla="*/ 3035 h 3036"/>
                <a:gd name="T86" fmla="*/ 1735 w 3498"/>
                <a:gd name="T87" fmla="*/ 3035 h 3036"/>
                <a:gd name="T88" fmla="*/ 1211 w 3498"/>
                <a:gd name="T89" fmla="*/ 3035 h 3036"/>
                <a:gd name="T90" fmla="*/ 810 w 3498"/>
                <a:gd name="T91" fmla="*/ 3030 h 3036"/>
                <a:gd name="T92" fmla="*/ 447 w 3498"/>
                <a:gd name="T93" fmla="*/ 2955 h 3036"/>
                <a:gd name="T94" fmla="*/ 108 w 3498"/>
                <a:gd name="T95" fmla="*/ 2644 h 3036"/>
                <a:gd name="T96" fmla="*/ 2 w 3498"/>
                <a:gd name="T97" fmla="*/ 2185 h 3036"/>
                <a:gd name="T98" fmla="*/ 180 w 3498"/>
                <a:gd name="T99" fmla="*/ 1749 h 3036"/>
                <a:gd name="T100" fmla="*/ 566 w 3498"/>
                <a:gd name="T101" fmla="*/ 1498 h 3036"/>
                <a:gd name="T102" fmla="*/ 981 w 3498"/>
                <a:gd name="T103" fmla="*/ 1362 h 3036"/>
                <a:gd name="T104" fmla="*/ 1079 w 3498"/>
                <a:gd name="T105" fmla="*/ 970 h 3036"/>
                <a:gd name="T106" fmla="*/ 1096 w 3498"/>
                <a:gd name="T107" fmla="*/ 495 h 3036"/>
                <a:gd name="T108" fmla="*/ 1370 w 3498"/>
                <a:gd name="T109" fmla="*/ 139 h 3036"/>
                <a:gd name="T110" fmla="*/ 1805 w 3498"/>
                <a:gd name="T111" fmla="*/ 0 h 30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498" h="3036">
                  <a:moveTo>
                    <a:pt x="1304" y="1328"/>
                  </a:moveTo>
                  <a:lnTo>
                    <a:pt x="1256" y="1373"/>
                  </a:lnTo>
                  <a:lnTo>
                    <a:pt x="1212" y="1421"/>
                  </a:lnTo>
                  <a:lnTo>
                    <a:pt x="1172" y="1474"/>
                  </a:lnTo>
                  <a:lnTo>
                    <a:pt x="1137" y="1529"/>
                  </a:lnTo>
                  <a:lnTo>
                    <a:pt x="1108" y="1587"/>
                  </a:lnTo>
                  <a:lnTo>
                    <a:pt x="1083" y="1649"/>
                  </a:lnTo>
                  <a:lnTo>
                    <a:pt x="1073" y="1672"/>
                  </a:lnTo>
                  <a:lnTo>
                    <a:pt x="1057" y="1691"/>
                  </a:lnTo>
                  <a:lnTo>
                    <a:pt x="1039" y="1706"/>
                  </a:lnTo>
                  <a:lnTo>
                    <a:pt x="1018" y="1716"/>
                  </a:lnTo>
                  <a:lnTo>
                    <a:pt x="994" y="1722"/>
                  </a:lnTo>
                  <a:lnTo>
                    <a:pt x="970" y="1723"/>
                  </a:lnTo>
                  <a:lnTo>
                    <a:pt x="946" y="1717"/>
                  </a:lnTo>
                  <a:lnTo>
                    <a:pt x="904" y="1707"/>
                  </a:lnTo>
                  <a:lnTo>
                    <a:pt x="863" y="1698"/>
                  </a:lnTo>
                  <a:lnTo>
                    <a:pt x="822" y="1693"/>
                  </a:lnTo>
                  <a:lnTo>
                    <a:pt x="764" y="1692"/>
                  </a:lnTo>
                  <a:lnTo>
                    <a:pt x="709" y="1695"/>
                  </a:lnTo>
                  <a:lnTo>
                    <a:pt x="655" y="1704"/>
                  </a:lnTo>
                  <a:lnTo>
                    <a:pt x="603" y="1719"/>
                  </a:lnTo>
                  <a:lnTo>
                    <a:pt x="552" y="1739"/>
                  </a:lnTo>
                  <a:lnTo>
                    <a:pt x="505" y="1763"/>
                  </a:lnTo>
                  <a:lnTo>
                    <a:pt x="460" y="1792"/>
                  </a:lnTo>
                  <a:lnTo>
                    <a:pt x="418" y="1824"/>
                  </a:lnTo>
                  <a:lnTo>
                    <a:pt x="378" y="1861"/>
                  </a:lnTo>
                  <a:lnTo>
                    <a:pt x="343" y="1900"/>
                  </a:lnTo>
                  <a:lnTo>
                    <a:pt x="312" y="1944"/>
                  </a:lnTo>
                  <a:lnTo>
                    <a:pt x="284" y="1991"/>
                  </a:lnTo>
                  <a:lnTo>
                    <a:pt x="262" y="2041"/>
                  </a:lnTo>
                  <a:lnTo>
                    <a:pt x="244" y="2093"/>
                  </a:lnTo>
                  <a:lnTo>
                    <a:pt x="231" y="2147"/>
                  </a:lnTo>
                  <a:lnTo>
                    <a:pt x="224" y="2203"/>
                  </a:lnTo>
                  <a:lnTo>
                    <a:pt x="222" y="2260"/>
                  </a:lnTo>
                  <a:lnTo>
                    <a:pt x="226" y="2316"/>
                  </a:lnTo>
                  <a:lnTo>
                    <a:pt x="235" y="2370"/>
                  </a:lnTo>
                  <a:lnTo>
                    <a:pt x="249" y="2423"/>
                  </a:lnTo>
                  <a:lnTo>
                    <a:pt x="269" y="2473"/>
                  </a:lnTo>
                  <a:lnTo>
                    <a:pt x="293" y="2520"/>
                  </a:lnTo>
                  <a:lnTo>
                    <a:pt x="321" y="2566"/>
                  </a:lnTo>
                  <a:lnTo>
                    <a:pt x="354" y="2609"/>
                  </a:lnTo>
                  <a:lnTo>
                    <a:pt x="390" y="2648"/>
                  </a:lnTo>
                  <a:lnTo>
                    <a:pt x="430" y="2683"/>
                  </a:lnTo>
                  <a:lnTo>
                    <a:pt x="474" y="2715"/>
                  </a:lnTo>
                  <a:lnTo>
                    <a:pt x="520" y="2742"/>
                  </a:lnTo>
                  <a:lnTo>
                    <a:pt x="569" y="2765"/>
                  </a:lnTo>
                  <a:lnTo>
                    <a:pt x="621" y="2783"/>
                  </a:lnTo>
                  <a:lnTo>
                    <a:pt x="675" y="2796"/>
                  </a:lnTo>
                  <a:lnTo>
                    <a:pt x="731" y="2803"/>
                  </a:lnTo>
                  <a:lnTo>
                    <a:pt x="757" y="2806"/>
                  </a:lnTo>
                  <a:lnTo>
                    <a:pt x="789" y="2807"/>
                  </a:lnTo>
                  <a:lnTo>
                    <a:pt x="828" y="2808"/>
                  </a:lnTo>
                  <a:lnTo>
                    <a:pt x="873" y="2809"/>
                  </a:lnTo>
                  <a:lnTo>
                    <a:pt x="924" y="2810"/>
                  </a:lnTo>
                  <a:lnTo>
                    <a:pt x="981" y="2811"/>
                  </a:lnTo>
                  <a:lnTo>
                    <a:pt x="1042" y="2812"/>
                  </a:lnTo>
                  <a:lnTo>
                    <a:pt x="1108" y="2812"/>
                  </a:lnTo>
                  <a:lnTo>
                    <a:pt x="1178" y="2813"/>
                  </a:lnTo>
                  <a:lnTo>
                    <a:pt x="1251" y="2813"/>
                  </a:lnTo>
                  <a:lnTo>
                    <a:pt x="1328" y="2814"/>
                  </a:lnTo>
                  <a:lnTo>
                    <a:pt x="1407" y="2814"/>
                  </a:lnTo>
                  <a:lnTo>
                    <a:pt x="1488" y="2814"/>
                  </a:lnTo>
                  <a:lnTo>
                    <a:pt x="1571" y="2814"/>
                  </a:lnTo>
                  <a:lnTo>
                    <a:pt x="1655" y="2814"/>
                  </a:lnTo>
                  <a:lnTo>
                    <a:pt x="1739" y="2814"/>
                  </a:lnTo>
                  <a:lnTo>
                    <a:pt x="1825" y="2813"/>
                  </a:lnTo>
                  <a:lnTo>
                    <a:pt x="1910" y="2813"/>
                  </a:lnTo>
                  <a:lnTo>
                    <a:pt x="1995" y="2813"/>
                  </a:lnTo>
                  <a:lnTo>
                    <a:pt x="2078" y="2812"/>
                  </a:lnTo>
                  <a:lnTo>
                    <a:pt x="2160" y="2812"/>
                  </a:lnTo>
                  <a:lnTo>
                    <a:pt x="2240" y="2812"/>
                  </a:lnTo>
                  <a:lnTo>
                    <a:pt x="2318" y="2811"/>
                  </a:lnTo>
                  <a:lnTo>
                    <a:pt x="2392" y="2810"/>
                  </a:lnTo>
                  <a:lnTo>
                    <a:pt x="2465" y="2810"/>
                  </a:lnTo>
                  <a:lnTo>
                    <a:pt x="2531" y="2809"/>
                  </a:lnTo>
                  <a:lnTo>
                    <a:pt x="2595" y="2809"/>
                  </a:lnTo>
                  <a:lnTo>
                    <a:pt x="2654" y="2808"/>
                  </a:lnTo>
                  <a:lnTo>
                    <a:pt x="2707" y="2808"/>
                  </a:lnTo>
                  <a:lnTo>
                    <a:pt x="2756" y="2807"/>
                  </a:lnTo>
                  <a:lnTo>
                    <a:pt x="2797" y="2806"/>
                  </a:lnTo>
                  <a:lnTo>
                    <a:pt x="2833" y="2806"/>
                  </a:lnTo>
                  <a:lnTo>
                    <a:pt x="2862" y="2805"/>
                  </a:lnTo>
                  <a:lnTo>
                    <a:pt x="2882" y="2805"/>
                  </a:lnTo>
                  <a:lnTo>
                    <a:pt x="2896" y="2803"/>
                  </a:lnTo>
                  <a:lnTo>
                    <a:pt x="2946" y="2793"/>
                  </a:lnTo>
                  <a:lnTo>
                    <a:pt x="2995" y="2776"/>
                  </a:lnTo>
                  <a:lnTo>
                    <a:pt x="3040" y="2755"/>
                  </a:lnTo>
                  <a:lnTo>
                    <a:pt x="3081" y="2728"/>
                  </a:lnTo>
                  <a:lnTo>
                    <a:pt x="3121" y="2697"/>
                  </a:lnTo>
                  <a:lnTo>
                    <a:pt x="3156" y="2663"/>
                  </a:lnTo>
                  <a:lnTo>
                    <a:pt x="3187" y="2625"/>
                  </a:lnTo>
                  <a:lnTo>
                    <a:pt x="3215" y="2582"/>
                  </a:lnTo>
                  <a:lnTo>
                    <a:pt x="3237" y="2538"/>
                  </a:lnTo>
                  <a:lnTo>
                    <a:pt x="3255" y="2491"/>
                  </a:lnTo>
                  <a:lnTo>
                    <a:pt x="3268" y="2441"/>
                  </a:lnTo>
                  <a:lnTo>
                    <a:pt x="3274" y="2389"/>
                  </a:lnTo>
                  <a:lnTo>
                    <a:pt x="3276" y="2338"/>
                  </a:lnTo>
                  <a:lnTo>
                    <a:pt x="3271" y="2286"/>
                  </a:lnTo>
                  <a:lnTo>
                    <a:pt x="3262" y="2236"/>
                  </a:lnTo>
                  <a:lnTo>
                    <a:pt x="3246" y="2189"/>
                  </a:lnTo>
                  <a:lnTo>
                    <a:pt x="3226" y="2142"/>
                  </a:lnTo>
                  <a:lnTo>
                    <a:pt x="3199" y="2098"/>
                  </a:lnTo>
                  <a:lnTo>
                    <a:pt x="3168" y="2057"/>
                  </a:lnTo>
                  <a:lnTo>
                    <a:pt x="3132" y="2019"/>
                  </a:lnTo>
                  <a:lnTo>
                    <a:pt x="3093" y="1986"/>
                  </a:lnTo>
                  <a:lnTo>
                    <a:pt x="3052" y="1958"/>
                  </a:lnTo>
                  <a:lnTo>
                    <a:pt x="3006" y="1934"/>
                  </a:lnTo>
                  <a:lnTo>
                    <a:pt x="2958" y="1917"/>
                  </a:lnTo>
                  <a:lnTo>
                    <a:pt x="2910" y="1905"/>
                  </a:lnTo>
                  <a:lnTo>
                    <a:pt x="2859" y="1897"/>
                  </a:lnTo>
                  <a:lnTo>
                    <a:pt x="2810" y="1896"/>
                  </a:lnTo>
                  <a:lnTo>
                    <a:pt x="2763" y="1899"/>
                  </a:lnTo>
                  <a:lnTo>
                    <a:pt x="2716" y="1908"/>
                  </a:lnTo>
                  <a:lnTo>
                    <a:pt x="2670" y="1922"/>
                  </a:lnTo>
                  <a:lnTo>
                    <a:pt x="2646" y="1928"/>
                  </a:lnTo>
                  <a:lnTo>
                    <a:pt x="2620" y="1927"/>
                  </a:lnTo>
                  <a:lnTo>
                    <a:pt x="2596" y="1922"/>
                  </a:lnTo>
                  <a:lnTo>
                    <a:pt x="2574" y="1911"/>
                  </a:lnTo>
                  <a:lnTo>
                    <a:pt x="2554" y="1895"/>
                  </a:lnTo>
                  <a:lnTo>
                    <a:pt x="2539" y="1875"/>
                  </a:lnTo>
                  <a:lnTo>
                    <a:pt x="2528" y="1852"/>
                  </a:lnTo>
                  <a:lnTo>
                    <a:pt x="2523" y="1827"/>
                  </a:lnTo>
                  <a:lnTo>
                    <a:pt x="2514" y="1766"/>
                  </a:lnTo>
                  <a:lnTo>
                    <a:pt x="2502" y="1707"/>
                  </a:lnTo>
                  <a:lnTo>
                    <a:pt x="2484" y="1648"/>
                  </a:lnTo>
                  <a:lnTo>
                    <a:pt x="2461" y="1592"/>
                  </a:lnTo>
                  <a:lnTo>
                    <a:pt x="2435" y="1537"/>
                  </a:lnTo>
                  <a:lnTo>
                    <a:pt x="2403" y="1485"/>
                  </a:lnTo>
                  <a:lnTo>
                    <a:pt x="2368" y="1436"/>
                  </a:lnTo>
                  <a:lnTo>
                    <a:pt x="2328" y="1390"/>
                  </a:lnTo>
                  <a:lnTo>
                    <a:pt x="2285" y="1347"/>
                  </a:lnTo>
                  <a:lnTo>
                    <a:pt x="2234" y="1385"/>
                  </a:lnTo>
                  <a:lnTo>
                    <a:pt x="2180" y="1419"/>
                  </a:lnTo>
                  <a:lnTo>
                    <a:pt x="2124" y="1448"/>
                  </a:lnTo>
                  <a:lnTo>
                    <a:pt x="2065" y="1474"/>
                  </a:lnTo>
                  <a:lnTo>
                    <a:pt x="2002" y="1493"/>
                  </a:lnTo>
                  <a:lnTo>
                    <a:pt x="1939" y="1508"/>
                  </a:lnTo>
                  <a:lnTo>
                    <a:pt x="1873" y="1516"/>
                  </a:lnTo>
                  <a:lnTo>
                    <a:pt x="1805" y="1519"/>
                  </a:lnTo>
                  <a:lnTo>
                    <a:pt x="1734" y="1516"/>
                  </a:lnTo>
                  <a:lnTo>
                    <a:pt x="1665" y="1506"/>
                  </a:lnTo>
                  <a:lnTo>
                    <a:pt x="1597" y="1490"/>
                  </a:lnTo>
                  <a:lnTo>
                    <a:pt x="1533" y="1468"/>
                  </a:lnTo>
                  <a:lnTo>
                    <a:pt x="1471" y="1441"/>
                  </a:lnTo>
                  <a:lnTo>
                    <a:pt x="1412" y="1408"/>
                  </a:lnTo>
                  <a:lnTo>
                    <a:pt x="1356" y="1370"/>
                  </a:lnTo>
                  <a:lnTo>
                    <a:pt x="1304" y="1328"/>
                  </a:lnTo>
                  <a:close/>
                  <a:moveTo>
                    <a:pt x="1805" y="222"/>
                  </a:moveTo>
                  <a:lnTo>
                    <a:pt x="1748" y="226"/>
                  </a:lnTo>
                  <a:lnTo>
                    <a:pt x="1691" y="235"/>
                  </a:lnTo>
                  <a:lnTo>
                    <a:pt x="1637" y="250"/>
                  </a:lnTo>
                  <a:lnTo>
                    <a:pt x="1585" y="270"/>
                  </a:lnTo>
                  <a:lnTo>
                    <a:pt x="1536" y="296"/>
                  </a:lnTo>
                  <a:lnTo>
                    <a:pt x="1490" y="327"/>
                  </a:lnTo>
                  <a:lnTo>
                    <a:pt x="1447" y="361"/>
                  </a:lnTo>
                  <a:lnTo>
                    <a:pt x="1409" y="400"/>
                  </a:lnTo>
                  <a:lnTo>
                    <a:pt x="1374" y="443"/>
                  </a:lnTo>
                  <a:lnTo>
                    <a:pt x="1344" y="488"/>
                  </a:lnTo>
                  <a:lnTo>
                    <a:pt x="1319" y="538"/>
                  </a:lnTo>
                  <a:lnTo>
                    <a:pt x="1299" y="591"/>
                  </a:lnTo>
                  <a:lnTo>
                    <a:pt x="1283" y="645"/>
                  </a:lnTo>
                  <a:lnTo>
                    <a:pt x="1274" y="701"/>
                  </a:lnTo>
                  <a:lnTo>
                    <a:pt x="1271" y="760"/>
                  </a:lnTo>
                  <a:lnTo>
                    <a:pt x="1274" y="818"/>
                  </a:lnTo>
                  <a:lnTo>
                    <a:pt x="1283" y="875"/>
                  </a:lnTo>
                  <a:lnTo>
                    <a:pt x="1299" y="929"/>
                  </a:lnTo>
                  <a:lnTo>
                    <a:pt x="1319" y="981"/>
                  </a:lnTo>
                  <a:lnTo>
                    <a:pt x="1344" y="1031"/>
                  </a:lnTo>
                  <a:lnTo>
                    <a:pt x="1374" y="1077"/>
                  </a:lnTo>
                  <a:lnTo>
                    <a:pt x="1409" y="1119"/>
                  </a:lnTo>
                  <a:lnTo>
                    <a:pt x="1447" y="1159"/>
                  </a:lnTo>
                  <a:lnTo>
                    <a:pt x="1490" y="1193"/>
                  </a:lnTo>
                  <a:lnTo>
                    <a:pt x="1536" y="1224"/>
                  </a:lnTo>
                  <a:lnTo>
                    <a:pt x="1585" y="1249"/>
                  </a:lnTo>
                  <a:lnTo>
                    <a:pt x="1637" y="1269"/>
                  </a:lnTo>
                  <a:lnTo>
                    <a:pt x="1691" y="1284"/>
                  </a:lnTo>
                  <a:lnTo>
                    <a:pt x="1748" y="1294"/>
                  </a:lnTo>
                  <a:lnTo>
                    <a:pt x="1805" y="1297"/>
                  </a:lnTo>
                  <a:lnTo>
                    <a:pt x="1863" y="1294"/>
                  </a:lnTo>
                  <a:lnTo>
                    <a:pt x="1921" y="1284"/>
                  </a:lnTo>
                  <a:lnTo>
                    <a:pt x="1975" y="1269"/>
                  </a:lnTo>
                  <a:lnTo>
                    <a:pt x="2027" y="1249"/>
                  </a:lnTo>
                  <a:lnTo>
                    <a:pt x="2075" y="1224"/>
                  </a:lnTo>
                  <a:lnTo>
                    <a:pt x="2121" y="1193"/>
                  </a:lnTo>
                  <a:lnTo>
                    <a:pt x="2163" y="1159"/>
                  </a:lnTo>
                  <a:lnTo>
                    <a:pt x="2203" y="1119"/>
                  </a:lnTo>
                  <a:lnTo>
                    <a:pt x="2238" y="1077"/>
                  </a:lnTo>
                  <a:lnTo>
                    <a:pt x="2267" y="1031"/>
                  </a:lnTo>
                  <a:lnTo>
                    <a:pt x="2293" y="981"/>
                  </a:lnTo>
                  <a:lnTo>
                    <a:pt x="2313" y="929"/>
                  </a:lnTo>
                  <a:lnTo>
                    <a:pt x="2329" y="875"/>
                  </a:lnTo>
                  <a:lnTo>
                    <a:pt x="2337" y="818"/>
                  </a:lnTo>
                  <a:lnTo>
                    <a:pt x="2340" y="760"/>
                  </a:lnTo>
                  <a:lnTo>
                    <a:pt x="2337" y="701"/>
                  </a:lnTo>
                  <a:lnTo>
                    <a:pt x="2329" y="645"/>
                  </a:lnTo>
                  <a:lnTo>
                    <a:pt x="2313" y="591"/>
                  </a:lnTo>
                  <a:lnTo>
                    <a:pt x="2293" y="538"/>
                  </a:lnTo>
                  <a:lnTo>
                    <a:pt x="2267" y="488"/>
                  </a:lnTo>
                  <a:lnTo>
                    <a:pt x="2238" y="443"/>
                  </a:lnTo>
                  <a:lnTo>
                    <a:pt x="2203" y="400"/>
                  </a:lnTo>
                  <a:lnTo>
                    <a:pt x="2163" y="361"/>
                  </a:lnTo>
                  <a:lnTo>
                    <a:pt x="2121" y="327"/>
                  </a:lnTo>
                  <a:lnTo>
                    <a:pt x="2075" y="296"/>
                  </a:lnTo>
                  <a:lnTo>
                    <a:pt x="2027" y="270"/>
                  </a:lnTo>
                  <a:lnTo>
                    <a:pt x="1975" y="250"/>
                  </a:lnTo>
                  <a:lnTo>
                    <a:pt x="1921" y="235"/>
                  </a:lnTo>
                  <a:lnTo>
                    <a:pt x="1863" y="226"/>
                  </a:lnTo>
                  <a:lnTo>
                    <a:pt x="1805" y="222"/>
                  </a:lnTo>
                  <a:close/>
                  <a:moveTo>
                    <a:pt x="1805" y="0"/>
                  </a:moveTo>
                  <a:lnTo>
                    <a:pt x="1874" y="3"/>
                  </a:lnTo>
                  <a:lnTo>
                    <a:pt x="1942" y="13"/>
                  </a:lnTo>
                  <a:lnTo>
                    <a:pt x="2007" y="28"/>
                  </a:lnTo>
                  <a:lnTo>
                    <a:pt x="2069" y="48"/>
                  </a:lnTo>
                  <a:lnTo>
                    <a:pt x="2130" y="74"/>
                  </a:lnTo>
                  <a:lnTo>
                    <a:pt x="2187" y="104"/>
                  </a:lnTo>
                  <a:lnTo>
                    <a:pt x="2242" y="139"/>
                  </a:lnTo>
                  <a:lnTo>
                    <a:pt x="2293" y="179"/>
                  </a:lnTo>
                  <a:lnTo>
                    <a:pt x="2340" y="222"/>
                  </a:lnTo>
                  <a:lnTo>
                    <a:pt x="2384" y="270"/>
                  </a:lnTo>
                  <a:lnTo>
                    <a:pt x="2423" y="322"/>
                  </a:lnTo>
                  <a:lnTo>
                    <a:pt x="2459" y="377"/>
                  </a:lnTo>
                  <a:lnTo>
                    <a:pt x="2489" y="434"/>
                  </a:lnTo>
                  <a:lnTo>
                    <a:pt x="2514" y="495"/>
                  </a:lnTo>
                  <a:lnTo>
                    <a:pt x="2536" y="558"/>
                  </a:lnTo>
                  <a:lnTo>
                    <a:pt x="2550" y="624"/>
                  </a:lnTo>
                  <a:lnTo>
                    <a:pt x="2559" y="691"/>
                  </a:lnTo>
                  <a:lnTo>
                    <a:pt x="2562" y="760"/>
                  </a:lnTo>
                  <a:lnTo>
                    <a:pt x="2560" y="826"/>
                  </a:lnTo>
                  <a:lnTo>
                    <a:pt x="2551" y="891"/>
                  </a:lnTo>
                  <a:lnTo>
                    <a:pt x="2538" y="953"/>
                  </a:lnTo>
                  <a:lnTo>
                    <a:pt x="2519" y="1014"/>
                  </a:lnTo>
                  <a:lnTo>
                    <a:pt x="2495" y="1073"/>
                  </a:lnTo>
                  <a:lnTo>
                    <a:pt x="2467" y="1129"/>
                  </a:lnTo>
                  <a:lnTo>
                    <a:pt x="2434" y="1182"/>
                  </a:lnTo>
                  <a:lnTo>
                    <a:pt x="2486" y="1234"/>
                  </a:lnTo>
                  <a:lnTo>
                    <a:pt x="2534" y="1290"/>
                  </a:lnTo>
                  <a:lnTo>
                    <a:pt x="2578" y="1348"/>
                  </a:lnTo>
                  <a:lnTo>
                    <a:pt x="2617" y="1410"/>
                  </a:lnTo>
                  <a:lnTo>
                    <a:pt x="2651" y="1474"/>
                  </a:lnTo>
                  <a:lnTo>
                    <a:pt x="2681" y="1541"/>
                  </a:lnTo>
                  <a:lnTo>
                    <a:pt x="2704" y="1610"/>
                  </a:lnTo>
                  <a:lnTo>
                    <a:pt x="2723" y="1680"/>
                  </a:lnTo>
                  <a:lnTo>
                    <a:pt x="2774" y="1675"/>
                  </a:lnTo>
                  <a:lnTo>
                    <a:pt x="2825" y="1674"/>
                  </a:lnTo>
                  <a:lnTo>
                    <a:pt x="2876" y="1676"/>
                  </a:lnTo>
                  <a:lnTo>
                    <a:pt x="2935" y="1683"/>
                  </a:lnTo>
                  <a:lnTo>
                    <a:pt x="2993" y="1696"/>
                  </a:lnTo>
                  <a:lnTo>
                    <a:pt x="3050" y="1713"/>
                  </a:lnTo>
                  <a:lnTo>
                    <a:pt x="3104" y="1735"/>
                  </a:lnTo>
                  <a:lnTo>
                    <a:pt x="3156" y="1762"/>
                  </a:lnTo>
                  <a:lnTo>
                    <a:pt x="3205" y="1793"/>
                  </a:lnTo>
                  <a:lnTo>
                    <a:pt x="3252" y="1829"/>
                  </a:lnTo>
                  <a:lnTo>
                    <a:pt x="3297" y="1868"/>
                  </a:lnTo>
                  <a:lnTo>
                    <a:pt x="3337" y="1913"/>
                  </a:lnTo>
                  <a:lnTo>
                    <a:pt x="3374" y="1960"/>
                  </a:lnTo>
                  <a:lnTo>
                    <a:pt x="3406" y="2010"/>
                  </a:lnTo>
                  <a:lnTo>
                    <a:pt x="3433" y="2062"/>
                  </a:lnTo>
                  <a:lnTo>
                    <a:pt x="3456" y="2116"/>
                  </a:lnTo>
                  <a:lnTo>
                    <a:pt x="3474" y="2172"/>
                  </a:lnTo>
                  <a:lnTo>
                    <a:pt x="3486" y="2229"/>
                  </a:lnTo>
                  <a:lnTo>
                    <a:pt x="3495" y="2288"/>
                  </a:lnTo>
                  <a:lnTo>
                    <a:pt x="3498" y="2347"/>
                  </a:lnTo>
                  <a:lnTo>
                    <a:pt x="3496" y="2407"/>
                  </a:lnTo>
                  <a:lnTo>
                    <a:pt x="3488" y="2464"/>
                  </a:lnTo>
                  <a:lnTo>
                    <a:pt x="3477" y="2519"/>
                  </a:lnTo>
                  <a:lnTo>
                    <a:pt x="3460" y="2575"/>
                  </a:lnTo>
                  <a:lnTo>
                    <a:pt x="3440" y="2628"/>
                  </a:lnTo>
                  <a:lnTo>
                    <a:pt x="3414" y="2679"/>
                  </a:lnTo>
                  <a:lnTo>
                    <a:pt x="3385" y="2728"/>
                  </a:lnTo>
                  <a:lnTo>
                    <a:pt x="3352" y="2774"/>
                  </a:lnTo>
                  <a:lnTo>
                    <a:pt x="3315" y="2817"/>
                  </a:lnTo>
                  <a:lnTo>
                    <a:pt x="3274" y="2857"/>
                  </a:lnTo>
                  <a:lnTo>
                    <a:pt x="3231" y="2893"/>
                  </a:lnTo>
                  <a:lnTo>
                    <a:pt x="3185" y="2925"/>
                  </a:lnTo>
                  <a:lnTo>
                    <a:pt x="3137" y="2954"/>
                  </a:lnTo>
                  <a:lnTo>
                    <a:pt x="3087" y="2978"/>
                  </a:lnTo>
                  <a:lnTo>
                    <a:pt x="3035" y="2997"/>
                  </a:lnTo>
                  <a:lnTo>
                    <a:pt x="2981" y="3013"/>
                  </a:lnTo>
                  <a:lnTo>
                    <a:pt x="2927" y="3024"/>
                  </a:lnTo>
                  <a:lnTo>
                    <a:pt x="2917" y="3025"/>
                  </a:lnTo>
                  <a:lnTo>
                    <a:pt x="2900" y="3026"/>
                  </a:lnTo>
                  <a:lnTo>
                    <a:pt x="2878" y="3027"/>
                  </a:lnTo>
                  <a:lnTo>
                    <a:pt x="2849" y="3027"/>
                  </a:lnTo>
                  <a:lnTo>
                    <a:pt x="2815" y="3028"/>
                  </a:lnTo>
                  <a:lnTo>
                    <a:pt x="2776" y="3029"/>
                  </a:lnTo>
                  <a:lnTo>
                    <a:pt x="2734" y="3029"/>
                  </a:lnTo>
                  <a:lnTo>
                    <a:pt x="2687" y="3030"/>
                  </a:lnTo>
                  <a:lnTo>
                    <a:pt x="2638" y="3030"/>
                  </a:lnTo>
                  <a:lnTo>
                    <a:pt x="2586" y="3031"/>
                  </a:lnTo>
                  <a:lnTo>
                    <a:pt x="2532" y="3031"/>
                  </a:lnTo>
                  <a:lnTo>
                    <a:pt x="2478" y="3032"/>
                  </a:lnTo>
                  <a:lnTo>
                    <a:pt x="2422" y="3032"/>
                  </a:lnTo>
                  <a:lnTo>
                    <a:pt x="2367" y="3033"/>
                  </a:lnTo>
                  <a:lnTo>
                    <a:pt x="2312" y="3033"/>
                  </a:lnTo>
                  <a:lnTo>
                    <a:pt x="2257" y="3033"/>
                  </a:lnTo>
                  <a:lnTo>
                    <a:pt x="2205" y="3034"/>
                  </a:lnTo>
                  <a:lnTo>
                    <a:pt x="2154" y="3034"/>
                  </a:lnTo>
                  <a:lnTo>
                    <a:pt x="2106" y="3034"/>
                  </a:lnTo>
                  <a:lnTo>
                    <a:pt x="2062" y="3034"/>
                  </a:lnTo>
                  <a:lnTo>
                    <a:pt x="2021" y="3035"/>
                  </a:lnTo>
                  <a:lnTo>
                    <a:pt x="1985" y="3035"/>
                  </a:lnTo>
                  <a:lnTo>
                    <a:pt x="1955" y="3035"/>
                  </a:lnTo>
                  <a:lnTo>
                    <a:pt x="1929" y="3035"/>
                  </a:lnTo>
                  <a:lnTo>
                    <a:pt x="1910" y="3035"/>
                  </a:lnTo>
                  <a:lnTo>
                    <a:pt x="1898" y="3035"/>
                  </a:lnTo>
                  <a:lnTo>
                    <a:pt x="1893" y="3035"/>
                  </a:lnTo>
                  <a:lnTo>
                    <a:pt x="1817" y="3035"/>
                  </a:lnTo>
                  <a:lnTo>
                    <a:pt x="1735" y="3035"/>
                  </a:lnTo>
                  <a:lnTo>
                    <a:pt x="1648" y="3036"/>
                  </a:lnTo>
                  <a:lnTo>
                    <a:pt x="1559" y="3036"/>
                  </a:lnTo>
                  <a:lnTo>
                    <a:pt x="1489" y="3036"/>
                  </a:lnTo>
                  <a:lnTo>
                    <a:pt x="1419" y="3036"/>
                  </a:lnTo>
                  <a:lnTo>
                    <a:pt x="1348" y="3035"/>
                  </a:lnTo>
                  <a:lnTo>
                    <a:pt x="1278" y="3035"/>
                  </a:lnTo>
                  <a:lnTo>
                    <a:pt x="1211" y="3035"/>
                  </a:lnTo>
                  <a:lnTo>
                    <a:pt x="1143" y="3034"/>
                  </a:lnTo>
                  <a:lnTo>
                    <a:pt x="1078" y="3034"/>
                  </a:lnTo>
                  <a:lnTo>
                    <a:pt x="1017" y="3033"/>
                  </a:lnTo>
                  <a:lnTo>
                    <a:pt x="958" y="3033"/>
                  </a:lnTo>
                  <a:lnTo>
                    <a:pt x="904" y="3032"/>
                  </a:lnTo>
                  <a:lnTo>
                    <a:pt x="854" y="3031"/>
                  </a:lnTo>
                  <a:lnTo>
                    <a:pt x="810" y="3030"/>
                  </a:lnTo>
                  <a:lnTo>
                    <a:pt x="772" y="3028"/>
                  </a:lnTo>
                  <a:lnTo>
                    <a:pt x="739" y="3027"/>
                  </a:lnTo>
                  <a:lnTo>
                    <a:pt x="713" y="3025"/>
                  </a:lnTo>
                  <a:lnTo>
                    <a:pt x="643" y="3016"/>
                  </a:lnTo>
                  <a:lnTo>
                    <a:pt x="576" y="3001"/>
                  </a:lnTo>
                  <a:lnTo>
                    <a:pt x="510" y="2980"/>
                  </a:lnTo>
                  <a:lnTo>
                    <a:pt x="447" y="2955"/>
                  </a:lnTo>
                  <a:lnTo>
                    <a:pt x="388" y="2923"/>
                  </a:lnTo>
                  <a:lnTo>
                    <a:pt x="332" y="2886"/>
                  </a:lnTo>
                  <a:lnTo>
                    <a:pt x="279" y="2846"/>
                  </a:lnTo>
                  <a:lnTo>
                    <a:pt x="230" y="2801"/>
                  </a:lnTo>
                  <a:lnTo>
                    <a:pt x="186" y="2752"/>
                  </a:lnTo>
                  <a:lnTo>
                    <a:pt x="144" y="2700"/>
                  </a:lnTo>
                  <a:lnTo>
                    <a:pt x="108" y="2644"/>
                  </a:lnTo>
                  <a:lnTo>
                    <a:pt x="76" y="2585"/>
                  </a:lnTo>
                  <a:lnTo>
                    <a:pt x="50" y="2524"/>
                  </a:lnTo>
                  <a:lnTo>
                    <a:pt x="30" y="2460"/>
                  </a:lnTo>
                  <a:lnTo>
                    <a:pt x="14" y="2394"/>
                  </a:lnTo>
                  <a:lnTo>
                    <a:pt x="4" y="2326"/>
                  </a:lnTo>
                  <a:lnTo>
                    <a:pt x="0" y="2256"/>
                  </a:lnTo>
                  <a:lnTo>
                    <a:pt x="2" y="2185"/>
                  </a:lnTo>
                  <a:lnTo>
                    <a:pt x="12" y="2115"/>
                  </a:lnTo>
                  <a:lnTo>
                    <a:pt x="27" y="2047"/>
                  </a:lnTo>
                  <a:lnTo>
                    <a:pt x="47" y="1981"/>
                  </a:lnTo>
                  <a:lnTo>
                    <a:pt x="73" y="1918"/>
                  </a:lnTo>
                  <a:lnTo>
                    <a:pt x="104" y="1859"/>
                  </a:lnTo>
                  <a:lnTo>
                    <a:pt x="140" y="1802"/>
                  </a:lnTo>
                  <a:lnTo>
                    <a:pt x="180" y="1749"/>
                  </a:lnTo>
                  <a:lnTo>
                    <a:pt x="226" y="1700"/>
                  </a:lnTo>
                  <a:lnTo>
                    <a:pt x="273" y="1654"/>
                  </a:lnTo>
                  <a:lnTo>
                    <a:pt x="326" y="1614"/>
                  </a:lnTo>
                  <a:lnTo>
                    <a:pt x="382" y="1578"/>
                  </a:lnTo>
                  <a:lnTo>
                    <a:pt x="441" y="1546"/>
                  </a:lnTo>
                  <a:lnTo>
                    <a:pt x="501" y="1519"/>
                  </a:lnTo>
                  <a:lnTo>
                    <a:pt x="566" y="1498"/>
                  </a:lnTo>
                  <a:lnTo>
                    <a:pt x="632" y="1482"/>
                  </a:lnTo>
                  <a:lnTo>
                    <a:pt x="700" y="1473"/>
                  </a:lnTo>
                  <a:lnTo>
                    <a:pt x="769" y="1469"/>
                  </a:lnTo>
                  <a:lnTo>
                    <a:pt x="840" y="1471"/>
                  </a:lnTo>
                  <a:lnTo>
                    <a:pt x="913" y="1481"/>
                  </a:lnTo>
                  <a:lnTo>
                    <a:pt x="944" y="1420"/>
                  </a:lnTo>
                  <a:lnTo>
                    <a:pt x="981" y="1362"/>
                  </a:lnTo>
                  <a:lnTo>
                    <a:pt x="1020" y="1307"/>
                  </a:lnTo>
                  <a:lnTo>
                    <a:pt x="1064" y="1253"/>
                  </a:lnTo>
                  <a:lnTo>
                    <a:pt x="1111" y="1204"/>
                  </a:lnTo>
                  <a:lnTo>
                    <a:pt x="1162" y="1158"/>
                  </a:lnTo>
                  <a:lnTo>
                    <a:pt x="1129" y="1098"/>
                  </a:lnTo>
                  <a:lnTo>
                    <a:pt x="1101" y="1035"/>
                  </a:lnTo>
                  <a:lnTo>
                    <a:pt x="1079" y="970"/>
                  </a:lnTo>
                  <a:lnTo>
                    <a:pt x="1062" y="902"/>
                  </a:lnTo>
                  <a:lnTo>
                    <a:pt x="1053" y="832"/>
                  </a:lnTo>
                  <a:lnTo>
                    <a:pt x="1049" y="760"/>
                  </a:lnTo>
                  <a:lnTo>
                    <a:pt x="1053" y="691"/>
                  </a:lnTo>
                  <a:lnTo>
                    <a:pt x="1061" y="624"/>
                  </a:lnTo>
                  <a:lnTo>
                    <a:pt x="1076" y="558"/>
                  </a:lnTo>
                  <a:lnTo>
                    <a:pt x="1096" y="495"/>
                  </a:lnTo>
                  <a:lnTo>
                    <a:pt x="1123" y="434"/>
                  </a:lnTo>
                  <a:lnTo>
                    <a:pt x="1152" y="377"/>
                  </a:lnTo>
                  <a:lnTo>
                    <a:pt x="1187" y="322"/>
                  </a:lnTo>
                  <a:lnTo>
                    <a:pt x="1227" y="270"/>
                  </a:lnTo>
                  <a:lnTo>
                    <a:pt x="1271" y="222"/>
                  </a:lnTo>
                  <a:lnTo>
                    <a:pt x="1319" y="179"/>
                  </a:lnTo>
                  <a:lnTo>
                    <a:pt x="1370" y="139"/>
                  </a:lnTo>
                  <a:lnTo>
                    <a:pt x="1425" y="104"/>
                  </a:lnTo>
                  <a:lnTo>
                    <a:pt x="1482" y="74"/>
                  </a:lnTo>
                  <a:lnTo>
                    <a:pt x="1542" y="48"/>
                  </a:lnTo>
                  <a:lnTo>
                    <a:pt x="1605" y="28"/>
                  </a:lnTo>
                  <a:lnTo>
                    <a:pt x="1670" y="13"/>
                  </a:lnTo>
                  <a:lnTo>
                    <a:pt x="1737" y="3"/>
                  </a:lnTo>
                  <a:lnTo>
                    <a:pt x="18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" name="Freeform 477"/>
            <p:cNvSpPr>
              <a:spLocks noEditPoints="1"/>
            </p:cNvSpPr>
            <p:nvPr/>
          </p:nvSpPr>
          <p:spPr bwMode="auto">
            <a:xfrm>
              <a:off x="5868" y="637"/>
              <a:ext cx="72" cy="98"/>
            </a:xfrm>
            <a:custGeom>
              <a:avLst/>
              <a:gdLst>
                <a:gd name="T0" fmla="*/ 322 w 794"/>
                <a:gd name="T1" fmla="*/ 447 h 1083"/>
                <a:gd name="T2" fmla="*/ 311 w 794"/>
                <a:gd name="T3" fmla="*/ 484 h 1083"/>
                <a:gd name="T4" fmla="*/ 285 w 794"/>
                <a:gd name="T5" fmla="*/ 511 h 1083"/>
                <a:gd name="T6" fmla="*/ 248 w 794"/>
                <a:gd name="T7" fmla="*/ 521 h 1083"/>
                <a:gd name="T8" fmla="*/ 396 w 794"/>
                <a:gd name="T9" fmla="*/ 861 h 1083"/>
                <a:gd name="T10" fmla="*/ 546 w 794"/>
                <a:gd name="T11" fmla="*/ 521 h 1083"/>
                <a:gd name="T12" fmla="*/ 509 w 794"/>
                <a:gd name="T13" fmla="*/ 511 h 1083"/>
                <a:gd name="T14" fmla="*/ 482 w 794"/>
                <a:gd name="T15" fmla="*/ 484 h 1083"/>
                <a:gd name="T16" fmla="*/ 471 w 794"/>
                <a:gd name="T17" fmla="*/ 447 h 1083"/>
                <a:gd name="T18" fmla="*/ 322 w 794"/>
                <a:gd name="T19" fmla="*/ 149 h 1083"/>
                <a:gd name="T20" fmla="*/ 546 w 794"/>
                <a:gd name="T21" fmla="*/ 0 h 1083"/>
                <a:gd name="T22" fmla="*/ 583 w 794"/>
                <a:gd name="T23" fmla="*/ 11 h 1083"/>
                <a:gd name="T24" fmla="*/ 609 w 794"/>
                <a:gd name="T25" fmla="*/ 37 h 1083"/>
                <a:gd name="T26" fmla="*/ 619 w 794"/>
                <a:gd name="T27" fmla="*/ 74 h 1083"/>
                <a:gd name="T28" fmla="*/ 719 w 794"/>
                <a:gd name="T29" fmla="*/ 372 h 1083"/>
                <a:gd name="T30" fmla="*/ 757 w 794"/>
                <a:gd name="T31" fmla="*/ 383 h 1083"/>
                <a:gd name="T32" fmla="*/ 784 w 794"/>
                <a:gd name="T33" fmla="*/ 409 h 1083"/>
                <a:gd name="T34" fmla="*/ 794 w 794"/>
                <a:gd name="T35" fmla="*/ 447 h 1083"/>
                <a:gd name="T36" fmla="*/ 784 w 794"/>
                <a:gd name="T37" fmla="*/ 484 h 1083"/>
                <a:gd name="T38" fmla="*/ 449 w 794"/>
                <a:gd name="T39" fmla="*/ 1061 h 1083"/>
                <a:gd name="T40" fmla="*/ 416 w 794"/>
                <a:gd name="T41" fmla="*/ 1080 h 1083"/>
                <a:gd name="T42" fmla="*/ 377 w 794"/>
                <a:gd name="T43" fmla="*/ 1080 h 1083"/>
                <a:gd name="T44" fmla="*/ 344 w 794"/>
                <a:gd name="T45" fmla="*/ 1061 h 1083"/>
                <a:gd name="T46" fmla="*/ 9 w 794"/>
                <a:gd name="T47" fmla="*/ 484 h 1083"/>
                <a:gd name="T48" fmla="*/ 0 w 794"/>
                <a:gd name="T49" fmla="*/ 447 h 1083"/>
                <a:gd name="T50" fmla="*/ 9 w 794"/>
                <a:gd name="T51" fmla="*/ 409 h 1083"/>
                <a:gd name="T52" fmla="*/ 37 w 794"/>
                <a:gd name="T53" fmla="*/ 383 h 1083"/>
                <a:gd name="T54" fmla="*/ 74 w 794"/>
                <a:gd name="T55" fmla="*/ 372 h 1083"/>
                <a:gd name="T56" fmla="*/ 175 w 794"/>
                <a:gd name="T57" fmla="*/ 74 h 1083"/>
                <a:gd name="T58" fmla="*/ 184 w 794"/>
                <a:gd name="T59" fmla="*/ 37 h 1083"/>
                <a:gd name="T60" fmla="*/ 211 w 794"/>
                <a:gd name="T61" fmla="*/ 11 h 1083"/>
                <a:gd name="T62" fmla="*/ 248 w 794"/>
                <a:gd name="T63" fmla="*/ 0 h 1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94" h="1083">
                  <a:moveTo>
                    <a:pt x="322" y="149"/>
                  </a:moveTo>
                  <a:lnTo>
                    <a:pt x="322" y="447"/>
                  </a:lnTo>
                  <a:lnTo>
                    <a:pt x="319" y="466"/>
                  </a:lnTo>
                  <a:lnTo>
                    <a:pt x="311" y="484"/>
                  </a:lnTo>
                  <a:lnTo>
                    <a:pt x="300" y="499"/>
                  </a:lnTo>
                  <a:lnTo>
                    <a:pt x="285" y="511"/>
                  </a:lnTo>
                  <a:lnTo>
                    <a:pt x="268" y="518"/>
                  </a:lnTo>
                  <a:lnTo>
                    <a:pt x="248" y="521"/>
                  </a:lnTo>
                  <a:lnTo>
                    <a:pt x="201" y="521"/>
                  </a:lnTo>
                  <a:lnTo>
                    <a:pt x="396" y="861"/>
                  </a:lnTo>
                  <a:lnTo>
                    <a:pt x="592" y="521"/>
                  </a:lnTo>
                  <a:lnTo>
                    <a:pt x="546" y="521"/>
                  </a:lnTo>
                  <a:lnTo>
                    <a:pt x="526" y="518"/>
                  </a:lnTo>
                  <a:lnTo>
                    <a:pt x="509" y="511"/>
                  </a:lnTo>
                  <a:lnTo>
                    <a:pt x="494" y="499"/>
                  </a:lnTo>
                  <a:lnTo>
                    <a:pt x="482" y="484"/>
                  </a:lnTo>
                  <a:lnTo>
                    <a:pt x="475" y="466"/>
                  </a:lnTo>
                  <a:lnTo>
                    <a:pt x="471" y="447"/>
                  </a:lnTo>
                  <a:lnTo>
                    <a:pt x="471" y="149"/>
                  </a:lnTo>
                  <a:lnTo>
                    <a:pt x="322" y="149"/>
                  </a:lnTo>
                  <a:close/>
                  <a:moveTo>
                    <a:pt x="248" y="0"/>
                  </a:moveTo>
                  <a:lnTo>
                    <a:pt x="546" y="0"/>
                  </a:lnTo>
                  <a:lnTo>
                    <a:pt x="565" y="3"/>
                  </a:lnTo>
                  <a:lnTo>
                    <a:pt x="583" y="11"/>
                  </a:lnTo>
                  <a:lnTo>
                    <a:pt x="598" y="22"/>
                  </a:lnTo>
                  <a:lnTo>
                    <a:pt x="609" y="37"/>
                  </a:lnTo>
                  <a:lnTo>
                    <a:pt x="617" y="54"/>
                  </a:lnTo>
                  <a:lnTo>
                    <a:pt x="619" y="74"/>
                  </a:lnTo>
                  <a:lnTo>
                    <a:pt x="619" y="372"/>
                  </a:lnTo>
                  <a:lnTo>
                    <a:pt x="719" y="372"/>
                  </a:lnTo>
                  <a:lnTo>
                    <a:pt x="740" y="375"/>
                  </a:lnTo>
                  <a:lnTo>
                    <a:pt x="757" y="383"/>
                  </a:lnTo>
                  <a:lnTo>
                    <a:pt x="772" y="395"/>
                  </a:lnTo>
                  <a:lnTo>
                    <a:pt x="784" y="409"/>
                  </a:lnTo>
                  <a:lnTo>
                    <a:pt x="792" y="428"/>
                  </a:lnTo>
                  <a:lnTo>
                    <a:pt x="794" y="447"/>
                  </a:lnTo>
                  <a:lnTo>
                    <a:pt x="792" y="466"/>
                  </a:lnTo>
                  <a:lnTo>
                    <a:pt x="784" y="484"/>
                  </a:lnTo>
                  <a:lnTo>
                    <a:pt x="461" y="1046"/>
                  </a:lnTo>
                  <a:lnTo>
                    <a:pt x="449" y="1061"/>
                  </a:lnTo>
                  <a:lnTo>
                    <a:pt x="433" y="1072"/>
                  </a:lnTo>
                  <a:lnTo>
                    <a:pt x="416" y="1080"/>
                  </a:lnTo>
                  <a:lnTo>
                    <a:pt x="396" y="1083"/>
                  </a:lnTo>
                  <a:lnTo>
                    <a:pt x="377" y="1080"/>
                  </a:lnTo>
                  <a:lnTo>
                    <a:pt x="360" y="1072"/>
                  </a:lnTo>
                  <a:lnTo>
                    <a:pt x="344" y="1061"/>
                  </a:lnTo>
                  <a:lnTo>
                    <a:pt x="333" y="1046"/>
                  </a:lnTo>
                  <a:lnTo>
                    <a:pt x="9" y="484"/>
                  </a:lnTo>
                  <a:lnTo>
                    <a:pt x="2" y="466"/>
                  </a:lnTo>
                  <a:lnTo>
                    <a:pt x="0" y="447"/>
                  </a:lnTo>
                  <a:lnTo>
                    <a:pt x="2" y="428"/>
                  </a:lnTo>
                  <a:lnTo>
                    <a:pt x="9" y="409"/>
                  </a:lnTo>
                  <a:lnTo>
                    <a:pt x="21" y="395"/>
                  </a:lnTo>
                  <a:lnTo>
                    <a:pt x="37" y="383"/>
                  </a:lnTo>
                  <a:lnTo>
                    <a:pt x="54" y="375"/>
                  </a:lnTo>
                  <a:lnTo>
                    <a:pt x="74" y="372"/>
                  </a:lnTo>
                  <a:lnTo>
                    <a:pt x="175" y="372"/>
                  </a:lnTo>
                  <a:lnTo>
                    <a:pt x="175" y="74"/>
                  </a:lnTo>
                  <a:lnTo>
                    <a:pt x="177" y="54"/>
                  </a:lnTo>
                  <a:lnTo>
                    <a:pt x="184" y="37"/>
                  </a:lnTo>
                  <a:lnTo>
                    <a:pt x="196" y="22"/>
                  </a:lnTo>
                  <a:lnTo>
                    <a:pt x="211" y="11"/>
                  </a:lnTo>
                  <a:lnTo>
                    <a:pt x="229" y="3"/>
                  </a:lnTo>
                  <a:lnTo>
                    <a:pt x="2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19" name="Freeform 482"/>
          <p:cNvSpPr>
            <a:spLocks noEditPoints="1"/>
          </p:cNvSpPr>
          <p:nvPr/>
        </p:nvSpPr>
        <p:spPr bwMode="auto">
          <a:xfrm>
            <a:off x="6174989" y="668364"/>
            <a:ext cx="293914" cy="293915"/>
          </a:xfrm>
          <a:custGeom>
            <a:avLst/>
            <a:gdLst>
              <a:gd name="T0" fmla="*/ 2390 w 3556"/>
              <a:gd name="T1" fmla="*/ 3125 h 3557"/>
              <a:gd name="T2" fmla="*/ 2620 w 3556"/>
              <a:gd name="T3" fmla="*/ 3063 h 3557"/>
              <a:gd name="T4" fmla="*/ 1859 w 3556"/>
              <a:gd name="T5" fmla="*/ 2828 h 3557"/>
              <a:gd name="T6" fmla="*/ 2142 w 3556"/>
              <a:gd name="T7" fmla="*/ 3142 h 3557"/>
              <a:gd name="T8" fmla="*/ 2402 w 3556"/>
              <a:gd name="T9" fmla="*/ 2828 h 3557"/>
              <a:gd name="T10" fmla="*/ 1311 w 3556"/>
              <a:gd name="T11" fmla="*/ 3046 h 3557"/>
              <a:gd name="T12" fmla="*/ 1639 w 3556"/>
              <a:gd name="T13" fmla="*/ 3260 h 3557"/>
              <a:gd name="T14" fmla="*/ 789 w 3556"/>
              <a:gd name="T15" fmla="*/ 2954 h 3557"/>
              <a:gd name="T16" fmla="*/ 1265 w 3556"/>
              <a:gd name="T17" fmla="*/ 3227 h 3557"/>
              <a:gd name="T18" fmla="*/ 1001 w 3556"/>
              <a:gd name="T19" fmla="*/ 2884 h 3557"/>
              <a:gd name="T20" fmla="*/ 2786 w 3556"/>
              <a:gd name="T21" fmla="*/ 2179 h 3557"/>
              <a:gd name="T22" fmla="*/ 3031 w 3556"/>
              <a:gd name="T23" fmla="*/ 2666 h 3557"/>
              <a:gd name="T24" fmla="*/ 3268 w 3556"/>
              <a:gd name="T25" fmla="*/ 2151 h 3557"/>
              <a:gd name="T26" fmla="*/ 1859 w 3556"/>
              <a:gd name="T27" fmla="*/ 2666 h 3557"/>
              <a:gd name="T28" fmla="*/ 2623 w 3556"/>
              <a:gd name="T29" fmla="*/ 2182 h 3557"/>
              <a:gd name="T30" fmla="*/ 908 w 3556"/>
              <a:gd name="T31" fmla="*/ 1969 h 3557"/>
              <a:gd name="T32" fmla="*/ 1037 w 3556"/>
              <a:gd name="T33" fmla="*/ 2576 h 3557"/>
              <a:gd name="T34" fmla="*/ 251 w 3556"/>
              <a:gd name="T35" fmla="*/ 1958 h 3557"/>
              <a:gd name="T36" fmla="*/ 425 w 3556"/>
              <a:gd name="T37" fmla="*/ 2506 h 3557"/>
              <a:gd name="T38" fmla="*/ 809 w 3556"/>
              <a:gd name="T39" fmla="*/ 2381 h 3557"/>
              <a:gd name="T40" fmla="*/ 244 w 3556"/>
              <a:gd name="T41" fmla="*/ 1859 h 3557"/>
              <a:gd name="T42" fmla="*/ 2786 w 3556"/>
              <a:gd name="T43" fmla="*/ 1378 h 3557"/>
              <a:gd name="T44" fmla="*/ 3289 w 3556"/>
              <a:gd name="T45" fmla="*/ 1502 h 3557"/>
              <a:gd name="T46" fmla="*/ 3083 w 3556"/>
              <a:gd name="T47" fmla="*/ 968 h 3557"/>
              <a:gd name="T48" fmla="*/ 2648 w 3556"/>
              <a:gd name="T49" fmla="*/ 1588 h 3557"/>
              <a:gd name="T50" fmla="*/ 2519 w 3556"/>
              <a:gd name="T51" fmla="*/ 979 h 3557"/>
              <a:gd name="T52" fmla="*/ 976 w 3556"/>
              <a:gd name="T53" fmla="*/ 1171 h 3557"/>
              <a:gd name="T54" fmla="*/ 1698 w 3556"/>
              <a:gd name="T55" fmla="*/ 1698 h 3557"/>
              <a:gd name="T56" fmla="*/ 382 w 3556"/>
              <a:gd name="T57" fmla="*/ 1135 h 3557"/>
              <a:gd name="T58" fmla="*/ 244 w 3556"/>
              <a:gd name="T59" fmla="*/ 1698 h 3557"/>
              <a:gd name="T60" fmla="*/ 809 w 3556"/>
              <a:gd name="T61" fmla="*/ 1174 h 3557"/>
              <a:gd name="T62" fmla="*/ 2341 w 3556"/>
              <a:gd name="T63" fmla="*/ 378 h 3557"/>
              <a:gd name="T64" fmla="*/ 2585 w 3556"/>
              <a:gd name="T65" fmla="*/ 728 h 3557"/>
              <a:gd name="T66" fmla="*/ 2542 w 3556"/>
              <a:gd name="T67" fmla="*/ 445 h 3557"/>
              <a:gd name="T68" fmla="*/ 1095 w 3556"/>
              <a:gd name="T69" fmla="*/ 402 h 3557"/>
              <a:gd name="T70" fmla="*/ 656 w 3556"/>
              <a:gd name="T71" fmla="*/ 728 h 3557"/>
              <a:gd name="T72" fmla="*/ 1167 w 3556"/>
              <a:gd name="T73" fmla="*/ 431 h 3557"/>
              <a:gd name="T74" fmla="*/ 2385 w 3556"/>
              <a:gd name="T75" fmla="*/ 702 h 3557"/>
              <a:gd name="T76" fmla="*/ 2087 w 3556"/>
              <a:gd name="T77" fmla="*/ 375 h 3557"/>
              <a:gd name="T78" fmla="*/ 1639 w 3556"/>
              <a:gd name="T79" fmla="*/ 297 h 3557"/>
              <a:gd name="T80" fmla="*/ 1311 w 3556"/>
              <a:gd name="T81" fmla="*/ 511 h 3557"/>
              <a:gd name="T82" fmla="*/ 1698 w 3556"/>
              <a:gd name="T83" fmla="*/ 283 h 3557"/>
              <a:gd name="T84" fmla="*/ 2272 w 3556"/>
              <a:gd name="T85" fmla="*/ 69 h 3557"/>
              <a:gd name="T86" fmla="*/ 2805 w 3556"/>
              <a:gd name="T87" fmla="*/ 326 h 3557"/>
              <a:gd name="T88" fmla="*/ 3230 w 3556"/>
              <a:gd name="T89" fmla="*/ 751 h 3557"/>
              <a:gd name="T90" fmla="*/ 3487 w 3556"/>
              <a:gd name="T91" fmla="*/ 1284 h 3557"/>
              <a:gd name="T92" fmla="*/ 3553 w 3556"/>
              <a:gd name="T93" fmla="*/ 1880 h 3557"/>
              <a:gd name="T94" fmla="*/ 3422 w 3556"/>
              <a:gd name="T95" fmla="*/ 2459 h 3557"/>
              <a:gd name="T96" fmla="*/ 3105 w 3556"/>
              <a:gd name="T97" fmla="*/ 2962 h 3557"/>
              <a:gd name="T98" fmla="*/ 2637 w 3556"/>
              <a:gd name="T99" fmla="*/ 3336 h 3557"/>
              <a:gd name="T100" fmla="*/ 2079 w 3556"/>
              <a:gd name="T101" fmla="*/ 3531 h 3557"/>
              <a:gd name="T102" fmla="*/ 1478 w 3556"/>
              <a:gd name="T103" fmla="*/ 3531 h 3557"/>
              <a:gd name="T104" fmla="*/ 919 w 3556"/>
              <a:gd name="T105" fmla="*/ 3336 h 3557"/>
              <a:gd name="T106" fmla="*/ 451 w 3556"/>
              <a:gd name="T107" fmla="*/ 2962 h 3557"/>
              <a:gd name="T108" fmla="*/ 134 w 3556"/>
              <a:gd name="T109" fmla="*/ 2459 h 3557"/>
              <a:gd name="T110" fmla="*/ 2 w 3556"/>
              <a:gd name="T111" fmla="*/ 1880 h 3557"/>
              <a:gd name="T112" fmla="*/ 69 w 3556"/>
              <a:gd name="T113" fmla="*/ 1284 h 3557"/>
              <a:gd name="T114" fmla="*/ 326 w 3556"/>
              <a:gd name="T115" fmla="*/ 751 h 3557"/>
              <a:gd name="T116" fmla="*/ 751 w 3556"/>
              <a:gd name="T117" fmla="*/ 326 h 3557"/>
              <a:gd name="T118" fmla="*/ 1284 w 3556"/>
              <a:gd name="T119" fmla="*/ 69 h 35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556" h="3557">
                <a:moveTo>
                  <a:pt x="2585" y="2828"/>
                </a:moveTo>
                <a:lnTo>
                  <a:pt x="2555" y="2884"/>
                </a:lnTo>
                <a:lnTo>
                  <a:pt x="2524" y="2938"/>
                </a:lnTo>
                <a:lnTo>
                  <a:pt x="2481" y="3006"/>
                </a:lnTo>
                <a:lnTo>
                  <a:pt x="2436" y="3067"/>
                </a:lnTo>
                <a:lnTo>
                  <a:pt x="2390" y="3125"/>
                </a:lnTo>
                <a:lnTo>
                  <a:pt x="2341" y="3179"/>
                </a:lnTo>
                <a:lnTo>
                  <a:pt x="2290" y="3227"/>
                </a:lnTo>
                <a:lnTo>
                  <a:pt x="2377" y="3193"/>
                </a:lnTo>
                <a:lnTo>
                  <a:pt x="2461" y="3154"/>
                </a:lnTo>
                <a:lnTo>
                  <a:pt x="2542" y="3111"/>
                </a:lnTo>
                <a:lnTo>
                  <a:pt x="2620" y="3063"/>
                </a:lnTo>
                <a:lnTo>
                  <a:pt x="2695" y="3010"/>
                </a:lnTo>
                <a:lnTo>
                  <a:pt x="2767" y="2954"/>
                </a:lnTo>
                <a:lnTo>
                  <a:pt x="2835" y="2893"/>
                </a:lnTo>
                <a:lnTo>
                  <a:pt x="2899" y="2828"/>
                </a:lnTo>
                <a:lnTo>
                  <a:pt x="2585" y="2828"/>
                </a:lnTo>
                <a:close/>
                <a:moveTo>
                  <a:pt x="1859" y="2828"/>
                </a:moveTo>
                <a:lnTo>
                  <a:pt x="1859" y="3272"/>
                </a:lnTo>
                <a:lnTo>
                  <a:pt x="1917" y="3260"/>
                </a:lnTo>
                <a:lnTo>
                  <a:pt x="1975" y="3241"/>
                </a:lnTo>
                <a:lnTo>
                  <a:pt x="2031" y="3214"/>
                </a:lnTo>
                <a:lnTo>
                  <a:pt x="2087" y="3181"/>
                </a:lnTo>
                <a:lnTo>
                  <a:pt x="2142" y="3142"/>
                </a:lnTo>
                <a:lnTo>
                  <a:pt x="2194" y="3097"/>
                </a:lnTo>
                <a:lnTo>
                  <a:pt x="2245" y="3046"/>
                </a:lnTo>
                <a:lnTo>
                  <a:pt x="2294" y="2988"/>
                </a:lnTo>
                <a:lnTo>
                  <a:pt x="2341" y="2924"/>
                </a:lnTo>
                <a:lnTo>
                  <a:pt x="2385" y="2855"/>
                </a:lnTo>
                <a:lnTo>
                  <a:pt x="2402" y="2828"/>
                </a:lnTo>
                <a:lnTo>
                  <a:pt x="1859" y="2828"/>
                </a:lnTo>
                <a:close/>
                <a:moveTo>
                  <a:pt x="1154" y="2828"/>
                </a:moveTo>
                <a:lnTo>
                  <a:pt x="1170" y="2855"/>
                </a:lnTo>
                <a:lnTo>
                  <a:pt x="1214" y="2924"/>
                </a:lnTo>
                <a:lnTo>
                  <a:pt x="1262" y="2988"/>
                </a:lnTo>
                <a:lnTo>
                  <a:pt x="1311" y="3046"/>
                </a:lnTo>
                <a:lnTo>
                  <a:pt x="1362" y="3097"/>
                </a:lnTo>
                <a:lnTo>
                  <a:pt x="1415" y="3142"/>
                </a:lnTo>
                <a:lnTo>
                  <a:pt x="1469" y="3181"/>
                </a:lnTo>
                <a:lnTo>
                  <a:pt x="1524" y="3214"/>
                </a:lnTo>
                <a:lnTo>
                  <a:pt x="1581" y="3241"/>
                </a:lnTo>
                <a:lnTo>
                  <a:pt x="1639" y="3260"/>
                </a:lnTo>
                <a:lnTo>
                  <a:pt x="1698" y="3272"/>
                </a:lnTo>
                <a:lnTo>
                  <a:pt x="1698" y="2828"/>
                </a:lnTo>
                <a:lnTo>
                  <a:pt x="1154" y="2828"/>
                </a:lnTo>
                <a:close/>
                <a:moveTo>
                  <a:pt x="656" y="2828"/>
                </a:moveTo>
                <a:lnTo>
                  <a:pt x="721" y="2893"/>
                </a:lnTo>
                <a:lnTo>
                  <a:pt x="789" y="2954"/>
                </a:lnTo>
                <a:lnTo>
                  <a:pt x="860" y="3010"/>
                </a:lnTo>
                <a:lnTo>
                  <a:pt x="936" y="3063"/>
                </a:lnTo>
                <a:lnTo>
                  <a:pt x="1014" y="3111"/>
                </a:lnTo>
                <a:lnTo>
                  <a:pt x="1095" y="3154"/>
                </a:lnTo>
                <a:lnTo>
                  <a:pt x="1179" y="3193"/>
                </a:lnTo>
                <a:lnTo>
                  <a:pt x="1265" y="3227"/>
                </a:lnTo>
                <a:lnTo>
                  <a:pt x="1215" y="3179"/>
                </a:lnTo>
                <a:lnTo>
                  <a:pt x="1167" y="3125"/>
                </a:lnTo>
                <a:lnTo>
                  <a:pt x="1120" y="3067"/>
                </a:lnTo>
                <a:lnTo>
                  <a:pt x="1075" y="3006"/>
                </a:lnTo>
                <a:lnTo>
                  <a:pt x="1032" y="2938"/>
                </a:lnTo>
                <a:lnTo>
                  <a:pt x="1001" y="2884"/>
                </a:lnTo>
                <a:lnTo>
                  <a:pt x="971" y="2828"/>
                </a:lnTo>
                <a:lnTo>
                  <a:pt x="656" y="2828"/>
                </a:lnTo>
                <a:close/>
                <a:moveTo>
                  <a:pt x="2814" y="1859"/>
                </a:moveTo>
                <a:lnTo>
                  <a:pt x="2809" y="1966"/>
                </a:lnTo>
                <a:lnTo>
                  <a:pt x="2799" y="2074"/>
                </a:lnTo>
                <a:lnTo>
                  <a:pt x="2786" y="2179"/>
                </a:lnTo>
                <a:lnTo>
                  <a:pt x="2768" y="2281"/>
                </a:lnTo>
                <a:lnTo>
                  <a:pt x="2746" y="2381"/>
                </a:lnTo>
                <a:lnTo>
                  <a:pt x="2720" y="2480"/>
                </a:lnTo>
                <a:lnTo>
                  <a:pt x="2691" y="2574"/>
                </a:lnTo>
                <a:lnTo>
                  <a:pt x="2657" y="2666"/>
                </a:lnTo>
                <a:lnTo>
                  <a:pt x="3031" y="2666"/>
                </a:lnTo>
                <a:lnTo>
                  <a:pt x="3083" y="2588"/>
                </a:lnTo>
                <a:lnTo>
                  <a:pt x="3131" y="2506"/>
                </a:lnTo>
                <a:lnTo>
                  <a:pt x="3173" y="2422"/>
                </a:lnTo>
                <a:lnTo>
                  <a:pt x="3211" y="2334"/>
                </a:lnTo>
                <a:lnTo>
                  <a:pt x="3242" y="2243"/>
                </a:lnTo>
                <a:lnTo>
                  <a:pt x="3268" y="2151"/>
                </a:lnTo>
                <a:lnTo>
                  <a:pt x="3289" y="2055"/>
                </a:lnTo>
                <a:lnTo>
                  <a:pt x="3304" y="1958"/>
                </a:lnTo>
                <a:lnTo>
                  <a:pt x="3313" y="1859"/>
                </a:lnTo>
                <a:lnTo>
                  <a:pt x="2814" y="1859"/>
                </a:lnTo>
                <a:close/>
                <a:moveTo>
                  <a:pt x="1859" y="1859"/>
                </a:moveTo>
                <a:lnTo>
                  <a:pt x="1859" y="2666"/>
                </a:lnTo>
                <a:lnTo>
                  <a:pt x="2483" y="2666"/>
                </a:lnTo>
                <a:lnTo>
                  <a:pt x="2519" y="2576"/>
                </a:lnTo>
                <a:lnTo>
                  <a:pt x="2551" y="2482"/>
                </a:lnTo>
                <a:lnTo>
                  <a:pt x="2579" y="2386"/>
                </a:lnTo>
                <a:lnTo>
                  <a:pt x="2603" y="2285"/>
                </a:lnTo>
                <a:lnTo>
                  <a:pt x="2623" y="2182"/>
                </a:lnTo>
                <a:lnTo>
                  <a:pt x="2637" y="2076"/>
                </a:lnTo>
                <a:lnTo>
                  <a:pt x="2648" y="1969"/>
                </a:lnTo>
                <a:lnTo>
                  <a:pt x="2653" y="1859"/>
                </a:lnTo>
                <a:lnTo>
                  <a:pt x="1859" y="1859"/>
                </a:lnTo>
                <a:close/>
                <a:moveTo>
                  <a:pt x="902" y="1859"/>
                </a:moveTo>
                <a:lnTo>
                  <a:pt x="908" y="1969"/>
                </a:lnTo>
                <a:lnTo>
                  <a:pt x="919" y="2076"/>
                </a:lnTo>
                <a:lnTo>
                  <a:pt x="934" y="2182"/>
                </a:lnTo>
                <a:lnTo>
                  <a:pt x="952" y="2285"/>
                </a:lnTo>
                <a:lnTo>
                  <a:pt x="976" y="2386"/>
                </a:lnTo>
                <a:lnTo>
                  <a:pt x="1004" y="2482"/>
                </a:lnTo>
                <a:lnTo>
                  <a:pt x="1037" y="2576"/>
                </a:lnTo>
                <a:lnTo>
                  <a:pt x="1074" y="2666"/>
                </a:lnTo>
                <a:lnTo>
                  <a:pt x="1698" y="2666"/>
                </a:lnTo>
                <a:lnTo>
                  <a:pt x="1698" y="1859"/>
                </a:lnTo>
                <a:lnTo>
                  <a:pt x="902" y="1859"/>
                </a:lnTo>
                <a:close/>
                <a:moveTo>
                  <a:pt x="244" y="1859"/>
                </a:moveTo>
                <a:lnTo>
                  <a:pt x="251" y="1958"/>
                </a:lnTo>
                <a:lnTo>
                  <a:pt x="266" y="2055"/>
                </a:lnTo>
                <a:lnTo>
                  <a:pt x="287" y="2151"/>
                </a:lnTo>
                <a:lnTo>
                  <a:pt x="313" y="2243"/>
                </a:lnTo>
                <a:lnTo>
                  <a:pt x="346" y="2334"/>
                </a:lnTo>
                <a:lnTo>
                  <a:pt x="382" y="2422"/>
                </a:lnTo>
                <a:lnTo>
                  <a:pt x="425" y="2506"/>
                </a:lnTo>
                <a:lnTo>
                  <a:pt x="472" y="2588"/>
                </a:lnTo>
                <a:lnTo>
                  <a:pt x="524" y="2666"/>
                </a:lnTo>
                <a:lnTo>
                  <a:pt x="899" y="2666"/>
                </a:lnTo>
                <a:lnTo>
                  <a:pt x="866" y="2574"/>
                </a:lnTo>
                <a:lnTo>
                  <a:pt x="835" y="2480"/>
                </a:lnTo>
                <a:lnTo>
                  <a:pt x="809" y="2381"/>
                </a:lnTo>
                <a:lnTo>
                  <a:pt x="788" y="2281"/>
                </a:lnTo>
                <a:lnTo>
                  <a:pt x="770" y="2179"/>
                </a:lnTo>
                <a:lnTo>
                  <a:pt x="756" y="2074"/>
                </a:lnTo>
                <a:lnTo>
                  <a:pt x="746" y="1966"/>
                </a:lnTo>
                <a:lnTo>
                  <a:pt x="741" y="1859"/>
                </a:lnTo>
                <a:lnTo>
                  <a:pt x="244" y="1859"/>
                </a:lnTo>
                <a:close/>
                <a:moveTo>
                  <a:pt x="2657" y="889"/>
                </a:moveTo>
                <a:lnTo>
                  <a:pt x="2691" y="981"/>
                </a:lnTo>
                <a:lnTo>
                  <a:pt x="2720" y="1077"/>
                </a:lnTo>
                <a:lnTo>
                  <a:pt x="2746" y="1174"/>
                </a:lnTo>
                <a:lnTo>
                  <a:pt x="2768" y="1275"/>
                </a:lnTo>
                <a:lnTo>
                  <a:pt x="2786" y="1378"/>
                </a:lnTo>
                <a:lnTo>
                  <a:pt x="2799" y="1483"/>
                </a:lnTo>
                <a:lnTo>
                  <a:pt x="2809" y="1589"/>
                </a:lnTo>
                <a:lnTo>
                  <a:pt x="2814" y="1698"/>
                </a:lnTo>
                <a:lnTo>
                  <a:pt x="3313" y="1698"/>
                </a:lnTo>
                <a:lnTo>
                  <a:pt x="3304" y="1598"/>
                </a:lnTo>
                <a:lnTo>
                  <a:pt x="3289" y="1502"/>
                </a:lnTo>
                <a:lnTo>
                  <a:pt x="3268" y="1406"/>
                </a:lnTo>
                <a:lnTo>
                  <a:pt x="3242" y="1313"/>
                </a:lnTo>
                <a:lnTo>
                  <a:pt x="3211" y="1223"/>
                </a:lnTo>
                <a:lnTo>
                  <a:pt x="3173" y="1135"/>
                </a:lnTo>
                <a:lnTo>
                  <a:pt x="3131" y="1050"/>
                </a:lnTo>
                <a:lnTo>
                  <a:pt x="3083" y="968"/>
                </a:lnTo>
                <a:lnTo>
                  <a:pt x="3031" y="889"/>
                </a:lnTo>
                <a:lnTo>
                  <a:pt x="2657" y="889"/>
                </a:lnTo>
                <a:close/>
                <a:moveTo>
                  <a:pt x="1859" y="889"/>
                </a:moveTo>
                <a:lnTo>
                  <a:pt x="1859" y="1698"/>
                </a:lnTo>
                <a:lnTo>
                  <a:pt x="2653" y="1698"/>
                </a:lnTo>
                <a:lnTo>
                  <a:pt x="2648" y="1588"/>
                </a:lnTo>
                <a:lnTo>
                  <a:pt x="2637" y="1480"/>
                </a:lnTo>
                <a:lnTo>
                  <a:pt x="2623" y="1375"/>
                </a:lnTo>
                <a:lnTo>
                  <a:pt x="2603" y="1271"/>
                </a:lnTo>
                <a:lnTo>
                  <a:pt x="2579" y="1171"/>
                </a:lnTo>
                <a:lnTo>
                  <a:pt x="2551" y="1073"/>
                </a:lnTo>
                <a:lnTo>
                  <a:pt x="2519" y="979"/>
                </a:lnTo>
                <a:lnTo>
                  <a:pt x="2483" y="889"/>
                </a:lnTo>
                <a:lnTo>
                  <a:pt x="1859" y="889"/>
                </a:lnTo>
                <a:close/>
                <a:moveTo>
                  <a:pt x="1074" y="889"/>
                </a:moveTo>
                <a:lnTo>
                  <a:pt x="1037" y="979"/>
                </a:lnTo>
                <a:lnTo>
                  <a:pt x="1004" y="1073"/>
                </a:lnTo>
                <a:lnTo>
                  <a:pt x="976" y="1171"/>
                </a:lnTo>
                <a:lnTo>
                  <a:pt x="952" y="1271"/>
                </a:lnTo>
                <a:lnTo>
                  <a:pt x="934" y="1375"/>
                </a:lnTo>
                <a:lnTo>
                  <a:pt x="919" y="1480"/>
                </a:lnTo>
                <a:lnTo>
                  <a:pt x="908" y="1588"/>
                </a:lnTo>
                <a:lnTo>
                  <a:pt x="902" y="1698"/>
                </a:lnTo>
                <a:lnTo>
                  <a:pt x="1698" y="1698"/>
                </a:lnTo>
                <a:lnTo>
                  <a:pt x="1698" y="889"/>
                </a:lnTo>
                <a:lnTo>
                  <a:pt x="1074" y="889"/>
                </a:lnTo>
                <a:close/>
                <a:moveTo>
                  <a:pt x="524" y="889"/>
                </a:moveTo>
                <a:lnTo>
                  <a:pt x="472" y="968"/>
                </a:lnTo>
                <a:lnTo>
                  <a:pt x="425" y="1050"/>
                </a:lnTo>
                <a:lnTo>
                  <a:pt x="382" y="1135"/>
                </a:lnTo>
                <a:lnTo>
                  <a:pt x="346" y="1223"/>
                </a:lnTo>
                <a:lnTo>
                  <a:pt x="313" y="1313"/>
                </a:lnTo>
                <a:lnTo>
                  <a:pt x="287" y="1406"/>
                </a:lnTo>
                <a:lnTo>
                  <a:pt x="266" y="1502"/>
                </a:lnTo>
                <a:lnTo>
                  <a:pt x="251" y="1598"/>
                </a:lnTo>
                <a:lnTo>
                  <a:pt x="244" y="1698"/>
                </a:lnTo>
                <a:lnTo>
                  <a:pt x="741" y="1698"/>
                </a:lnTo>
                <a:lnTo>
                  <a:pt x="746" y="1589"/>
                </a:lnTo>
                <a:lnTo>
                  <a:pt x="756" y="1483"/>
                </a:lnTo>
                <a:lnTo>
                  <a:pt x="770" y="1378"/>
                </a:lnTo>
                <a:lnTo>
                  <a:pt x="788" y="1275"/>
                </a:lnTo>
                <a:lnTo>
                  <a:pt x="809" y="1174"/>
                </a:lnTo>
                <a:lnTo>
                  <a:pt x="835" y="1077"/>
                </a:lnTo>
                <a:lnTo>
                  <a:pt x="866" y="981"/>
                </a:lnTo>
                <a:lnTo>
                  <a:pt x="899" y="889"/>
                </a:lnTo>
                <a:lnTo>
                  <a:pt x="524" y="889"/>
                </a:lnTo>
                <a:close/>
                <a:moveTo>
                  <a:pt x="2290" y="329"/>
                </a:moveTo>
                <a:lnTo>
                  <a:pt x="2341" y="378"/>
                </a:lnTo>
                <a:lnTo>
                  <a:pt x="2390" y="431"/>
                </a:lnTo>
                <a:lnTo>
                  <a:pt x="2436" y="488"/>
                </a:lnTo>
                <a:lnTo>
                  <a:pt x="2481" y="551"/>
                </a:lnTo>
                <a:lnTo>
                  <a:pt x="2524" y="618"/>
                </a:lnTo>
                <a:lnTo>
                  <a:pt x="2555" y="673"/>
                </a:lnTo>
                <a:lnTo>
                  <a:pt x="2585" y="728"/>
                </a:lnTo>
                <a:lnTo>
                  <a:pt x="2899" y="728"/>
                </a:lnTo>
                <a:lnTo>
                  <a:pt x="2835" y="664"/>
                </a:lnTo>
                <a:lnTo>
                  <a:pt x="2767" y="602"/>
                </a:lnTo>
                <a:lnTo>
                  <a:pt x="2695" y="546"/>
                </a:lnTo>
                <a:lnTo>
                  <a:pt x="2620" y="493"/>
                </a:lnTo>
                <a:lnTo>
                  <a:pt x="2542" y="445"/>
                </a:lnTo>
                <a:lnTo>
                  <a:pt x="2461" y="402"/>
                </a:lnTo>
                <a:lnTo>
                  <a:pt x="2377" y="363"/>
                </a:lnTo>
                <a:lnTo>
                  <a:pt x="2290" y="329"/>
                </a:lnTo>
                <a:close/>
                <a:moveTo>
                  <a:pt x="1265" y="329"/>
                </a:moveTo>
                <a:lnTo>
                  <a:pt x="1179" y="363"/>
                </a:lnTo>
                <a:lnTo>
                  <a:pt x="1095" y="402"/>
                </a:lnTo>
                <a:lnTo>
                  <a:pt x="1014" y="445"/>
                </a:lnTo>
                <a:lnTo>
                  <a:pt x="936" y="493"/>
                </a:lnTo>
                <a:lnTo>
                  <a:pt x="860" y="546"/>
                </a:lnTo>
                <a:lnTo>
                  <a:pt x="789" y="602"/>
                </a:lnTo>
                <a:lnTo>
                  <a:pt x="721" y="664"/>
                </a:lnTo>
                <a:lnTo>
                  <a:pt x="656" y="728"/>
                </a:lnTo>
                <a:lnTo>
                  <a:pt x="971" y="728"/>
                </a:lnTo>
                <a:lnTo>
                  <a:pt x="1001" y="673"/>
                </a:lnTo>
                <a:lnTo>
                  <a:pt x="1032" y="618"/>
                </a:lnTo>
                <a:lnTo>
                  <a:pt x="1075" y="551"/>
                </a:lnTo>
                <a:lnTo>
                  <a:pt x="1120" y="488"/>
                </a:lnTo>
                <a:lnTo>
                  <a:pt x="1167" y="431"/>
                </a:lnTo>
                <a:lnTo>
                  <a:pt x="1215" y="378"/>
                </a:lnTo>
                <a:lnTo>
                  <a:pt x="1265" y="329"/>
                </a:lnTo>
                <a:close/>
                <a:moveTo>
                  <a:pt x="1859" y="283"/>
                </a:moveTo>
                <a:lnTo>
                  <a:pt x="1859" y="728"/>
                </a:lnTo>
                <a:lnTo>
                  <a:pt x="2402" y="728"/>
                </a:lnTo>
                <a:lnTo>
                  <a:pt x="2385" y="702"/>
                </a:lnTo>
                <a:lnTo>
                  <a:pt x="2341" y="632"/>
                </a:lnTo>
                <a:lnTo>
                  <a:pt x="2294" y="568"/>
                </a:lnTo>
                <a:lnTo>
                  <a:pt x="2245" y="511"/>
                </a:lnTo>
                <a:lnTo>
                  <a:pt x="2194" y="459"/>
                </a:lnTo>
                <a:lnTo>
                  <a:pt x="2142" y="414"/>
                </a:lnTo>
                <a:lnTo>
                  <a:pt x="2087" y="375"/>
                </a:lnTo>
                <a:lnTo>
                  <a:pt x="2031" y="342"/>
                </a:lnTo>
                <a:lnTo>
                  <a:pt x="1975" y="316"/>
                </a:lnTo>
                <a:lnTo>
                  <a:pt x="1917" y="297"/>
                </a:lnTo>
                <a:lnTo>
                  <a:pt x="1859" y="283"/>
                </a:lnTo>
                <a:close/>
                <a:moveTo>
                  <a:pt x="1698" y="283"/>
                </a:moveTo>
                <a:lnTo>
                  <a:pt x="1639" y="297"/>
                </a:lnTo>
                <a:lnTo>
                  <a:pt x="1581" y="316"/>
                </a:lnTo>
                <a:lnTo>
                  <a:pt x="1524" y="342"/>
                </a:lnTo>
                <a:lnTo>
                  <a:pt x="1469" y="375"/>
                </a:lnTo>
                <a:lnTo>
                  <a:pt x="1415" y="414"/>
                </a:lnTo>
                <a:lnTo>
                  <a:pt x="1362" y="459"/>
                </a:lnTo>
                <a:lnTo>
                  <a:pt x="1311" y="511"/>
                </a:lnTo>
                <a:lnTo>
                  <a:pt x="1262" y="568"/>
                </a:lnTo>
                <a:lnTo>
                  <a:pt x="1214" y="632"/>
                </a:lnTo>
                <a:lnTo>
                  <a:pt x="1170" y="702"/>
                </a:lnTo>
                <a:lnTo>
                  <a:pt x="1154" y="728"/>
                </a:lnTo>
                <a:lnTo>
                  <a:pt x="1698" y="728"/>
                </a:lnTo>
                <a:lnTo>
                  <a:pt x="1698" y="283"/>
                </a:lnTo>
                <a:close/>
                <a:moveTo>
                  <a:pt x="1778" y="0"/>
                </a:moveTo>
                <a:lnTo>
                  <a:pt x="1879" y="2"/>
                </a:lnTo>
                <a:lnTo>
                  <a:pt x="1979" y="10"/>
                </a:lnTo>
                <a:lnTo>
                  <a:pt x="2079" y="25"/>
                </a:lnTo>
                <a:lnTo>
                  <a:pt x="2176" y="44"/>
                </a:lnTo>
                <a:lnTo>
                  <a:pt x="2272" y="69"/>
                </a:lnTo>
                <a:lnTo>
                  <a:pt x="2366" y="98"/>
                </a:lnTo>
                <a:lnTo>
                  <a:pt x="2459" y="134"/>
                </a:lnTo>
                <a:lnTo>
                  <a:pt x="2549" y="174"/>
                </a:lnTo>
                <a:lnTo>
                  <a:pt x="2637" y="220"/>
                </a:lnTo>
                <a:lnTo>
                  <a:pt x="2722" y="270"/>
                </a:lnTo>
                <a:lnTo>
                  <a:pt x="2805" y="326"/>
                </a:lnTo>
                <a:lnTo>
                  <a:pt x="2885" y="385"/>
                </a:lnTo>
                <a:lnTo>
                  <a:pt x="2962" y="450"/>
                </a:lnTo>
                <a:lnTo>
                  <a:pt x="3035" y="521"/>
                </a:lnTo>
                <a:lnTo>
                  <a:pt x="3105" y="593"/>
                </a:lnTo>
                <a:lnTo>
                  <a:pt x="3170" y="670"/>
                </a:lnTo>
                <a:lnTo>
                  <a:pt x="3230" y="751"/>
                </a:lnTo>
                <a:lnTo>
                  <a:pt x="3286" y="834"/>
                </a:lnTo>
                <a:lnTo>
                  <a:pt x="3335" y="919"/>
                </a:lnTo>
                <a:lnTo>
                  <a:pt x="3381" y="1006"/>
                </a:lnTo>
                <a:lnTo>
                  <a:pt x="3422" y="1097"/>
                </a:lnTo>
                <a:lnTo>
                  <a:pt x="3457" y="1189"/>
                </a:lnTo>
                <a:lnTo>
                  <a:pt x="3487" y="1284"/>
                </a:lnTo>
                <a:lnTo>
                  <a:pt x="3512" y="1380"/>
                </a:lnTo>
                <a:lnTo>
                  <a:pt x="3530" y="1478"/>
                </a:lnTo>
                <a:lnTo>
                  <a:pt x="3545" y="1576"/>
                </a:lnTo>
                <a:lnTo>
                  <a:pt x="3553" y="1677"/>
                </a:lnTo>
                <a:lnTo>
                  <a:pt x="3556" y="1778"/>
                </a:lnTo>
                <a:lnTo>
                  <a:pt x="3553" y="1880"/>
                </a:lnTo>
                <a:lnTo>
                  <a:pt x="3545" y="1979"/>
                </a:lnTo>
                <a:lnTo>
                  <a:pt x="3530" y="2079"/>
                </a:lnTo>
                <a:lnTo>
                  <a:pt x="3512" y="2177"/>
                </a:lnTo>
                <a:lnTo>
                  <a:pt x="3487" y="2272"/>
                </a:lnTo>
                <a:lnTo>
                  <a:pt x="3457" y="2367"/>
                </a:lnTo>
                <a:lnTo>
                  <a:pt x="3422" y="2459"/>
                </a:lnTo>
                <a:lnTo>
                  <a:pt x="3381" y="2549"/>
                </a:lnTo>
                <a:lnTo>
                  <a:pt x="3335" y="2637"/>
                </a:lnTo>
                <a:lnTo>
                  <a:pt x="3286" y="2723"/>
                </a:lnTo>
                <a:lnTo>
                  <a:pt x="3230" y="2805"/>
                </a:lnTo>
                <a:lnTo>
                  <a:pt x="3170" y="2885"/>
                </a:lnTo>
                <a:lnTo>
                  <a:pt x="3105" y="2962"/>
                </a:lnTo>
                <a:lnTo>
                  <a:pt x="3035" y="3036"/>
                </a:lnTo>
                <a:lnTo>
                  <a:pt x="2962" y="3105"/>
                </a:lnTo>
                <a:lnTo>
                  <a:pt x="2885" y="3170"/>
                </a:lnTo>
                <a:lnTo>
                  <a:pt x="2805" y="3231"/>
                </a:lnTo>
                <a:lnTo>
                  <a:pt x="2722" y="3286"/>
                </a:lnTo>
                <a:lnTo>
                  <a:pt x="2637" y="3336"/>
                </a:lnTo>
                <a:lnTo>
                  <a:pt x="2549" y="3382"/>
                </a:lnTo>
                <a:lnTo>
                  <a:pt x="2459" y="3423"/>
                </a:lnTo>
                <a:lnTo>
                  <a:pt x="2366" y="3457"/>
                </a:lnTo>
                <a:lnTo>
                  <a:pt x="2272" y="3488"/>
                </a:lnTo>
                <a:lnTo>
                  <a:pt x="2176" y="3513"/>
                </a:lnTo>
                <a:lnTo>
                  <a:pt x="2079" y="3531"/>
                </a:lnTo>
                <a:lnTo>
                  <a:pt x="1979" y="3545"/>
                </a:lnTo>
                <a:lnTo>
                  <a:pt x="1879" y="3554"/>
                </a:lnTo>
                <a:lnTo>
                  <a:pt x="1778" y="3557"/>
                </a:lnTo>
                <a:lnTo>
                  <a:pt x="1677" y="3554"/>
                </a:lnTo>
                <a:lnTo>
                  <a:pt x="1576" y="3545"/>
                </a:lnTo>
                <a:lnTo>
                  <a:pt x="1478" y="3531"/>
                </a:lnTo>
                <a:lnTo>
                  <a:pt x="1380" y="3513"/>
                </a:lnTo>
                <a:lnTo>
                  <a:pt x="1284" y="3488"/>
                </a:lnTo>
                <a:lnTo>
                  <a:pt x="1189" y="3457"/>
                </a:lnTo>
                <a:lnTo>
                  <a:pt x="1097" y="3423"/>
                </a:lnTo>
                <a:lnTo>
                  <a:pt x="1006" y="3382"/>
                </a:lnTo>
                <a:lnTo>
                  <a:pt x="919" y="3336"/>
                </a:lnTo>
                <a:lnTo>
                  <a:pt x="833" y="3286"/>
                </a:lnTo>
                <a:lnTo>
                  <a:pt x="751" y="3231"/>
                </a:lnTo>
                <a:lnTo>
                  <a:pt x="671" y="3170"/>
                </a:lnTo>
                <a:lnTo>
                  <a:pt x="594" y="3105"/>
                </a:lnTo>
                <a:lnTo>
                  <a:pt x="520" y="3036"/>
                </a:lnTo>
                <a:lnTo>
                  <a:pt x="451" y="2962"/>
                </a:lnTo>
                <a:lnTo>
                  <a:pt x="386" y="2885"/>
                </a:lnTo>
                <a:lnTo>
                  <a:pt x="326" y="2805"/>
                </a:lnTo>
                <a:lnTo>
                  <a:pt x="271" y="2723"/>
                </a:lnTo>
                <a:lnTo>
                  <a:pt x="220" y="2637"/>
                </a:lnTo>
                <a:lnTo>
                  <a:pt x="174" y="2549"/>
                </a:lnTo>
                <a:lnTo>
                  <a:pt x="134" y="2459"/>
                </a:lnTo>
                <a:lnTo>
                  <a:pt x="99" y="2367"/>
                </a:lnTo>
                <a:lnTo>
                  <a:pt x="69" y="2272"/>
                </a:lnTo>
                <a:lnTo>
                  <a:pt x="44" y="2177"/>
                </a:lnTo>
                <a:lnTo>
                  <a:pt x="25" y="2079"/>
                </a:lnTo>
                <a:lnTo>
                  <a:pt x="11" y="1979"/>
                </a:lnTo>
                <a:lnTo>
                  <a:pt x="2" y="1880"/>
                </a:lnTo>
                <a:lnTo>
                  <a:pt x="0" y="1778"/>
                </a:lnTo>
                <a:lnTo>
                  <a:pt x="2" y="1677"/>
                </a:lnTo>
                <a:lnTo>
                  <a:pt x="11" y="1576"/>
                </a:lnTo>
                <a:lnTo>
                  <a:pt x="25" y="1478"/>
                </a:lnTo>
                <a:lnTo>
                  <a:pt x="44" y="1380"/>
                </a:lnTo>
                <a:lnTo>
                  <a:pt x="69" y="1284"/>
                </a:lnTo>
                <a:lnTo>
                  <a:pt x="99" y="1189"/>
                </a:lnTo>
                <a:lnTo>
                  <a:pt x="134" y="1097"/>
                </a:lnTo>
                <a:lnTo>
                  <a:pt x="174" y="1006"/>
                </a:lnTo>
                <a:lnTo>
                  <a:pt x="220" y="919"/>
                </a:lnTo>
                <a:lnTo>
                  <a:pt x="271" y="834"/>
                </a:lnTo>
                <a:lnTo>
                  <a:pt x="326" y="751"/>
                </a:lnTo>
                <a:lnTo>
                  <a:pt x="386" y="670"/>
                </a:lnTo>
                <a:lnTo>
                  <a:pt x="451" y="593"/>
                </a:lnTo>
                <a:lnTo>
                  <a:pt x="520" y="521"/>
                </a:lnTo>
                <a:lnTo>
                  <a:pt x="594" y="450"/>
                </a:lnTo>
                <a:lnTo>
                  <a:pt x="671" y="385"/>
                </a:lnTo>
                <a:lnTo>
                  <a:pt x="751" y="326"/>
                </a:lnTo>
                <a:lnTo>
                  <a:pt x="833" y="270"/>
                </a:lnTo>
                <a:lnTo>
                  <a:pt x="919" y="220"/>
                </a:lnTo>
                <a:lnTo>
                  <a:pt x="1006" y="174"/>
                </a:lnTo>
                <a:lnTo>
                  <a:pt x="1097" y="134"/>
                </a:lnTo>
                <a:lnTo>
                  <a:pt x="1189" y="98"/>
                </a:lnTo>
                <a:lnTo>
                  <a:pt x="1284" y="69"/>
                </a:lnTo>
                <a:lnTo>
                  <a:pt x="1380" y="44"/>
                </a:lnTo>
                <a:lnTo>
                  <a:pt x="1478" y="25"/>
                </a:lnTo>
                <a:lnTo>
                  <a:pt x="1576" y="10"/>
                </a:lnTo>
                <a:lnTo>
                  <a:pt x="1677" y="2"/>
                </a:lnTo>
                <a:lnTo>
                  <a:pt x="1778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20" name="Group 485"/>
          <p:cNvGrpSpPr>
            <a:grpSpLocks noChangeAspect="1"/>
          </p:cNvGrpSpPr>
          <p:nvPr/>
        </p:nvGrpSpPr>
        <p:grpSpPr bwMode="auto">
          <a:xfrm>
            <a:off x="1315669" y="646050"/>
            <a:ext cx="324346" cy="338543"/>
            <a:chOff x="6565" y="408"/>
            <a:chExt cx="297" cy="31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23" name="Freeform 487"/>
            <p:cNvSpPr>
              <a:spLocks noEditPoints="1"/>
            </p:cNvSpPr>
            <p:nvPr/>
          </p:nvSpPr>
          <p:spPr bwMode="auto">
            <a:xfrm>
              <a:off x="6565" y="442"/>
              <a:ext cx="64" cy="254"/>
            </a:xfrm>
            <a:custGeom>
              <a:avLst/>
              <a:gdLst>
                <a:gd name="T0" fmla="*/ 260 w 700"/>
                <a:gd name="T1" fmla="*/ 603 h 2800"/>
                <a:gd name="T2" fmla="*/ 232 w 700"/>
                <a:gd name="T3" fmla="*/ 624 h 2800"/>
                <a:gd name="T4" fmla="*/ 222 w 700"/>
                <a:gd name="T5" fmla="*/ 657 h 2800"/>
                <a:gd name="T6" fmla="*/ 225 w 700"/>
                <a:gd name="T7" fmla="*/ 2162 h 2800"/>
                <a:gd name="T8" fmla="*/ 245 w 700"/>
                <a:gd name="T9" fmla="*/ 2189 h 2800"/>
                <a:gd name="T10" fmla="*/ 278 w 700"/>
                <a:gd name="T11" fmla="*/ 2200 h 2800"/>
                <a:gd name="T12" fmla="*/ 440 w 700"/>
                <a:gd name="T13" fmla="*/ 2197 h 2800"/>
                <a:gd name="T14" fmla="*/ 468 w 700"/>
                <a:gd name="T15" fmla="*/ 2177 h 2800"/>
                <a:gd name="T16" fmla="*/ 479 w 700"/>
                <a:gd name="T17" fmla="*/ 2143 h 2800"/>
                <a:gd name="T18" fmla="*/ 475 w 700"/>
                <a:gd name="T19" fmla="*/ 639 h 2800"/>
                <a:gd name="T20" fmla="*/ 456 w 700"/>
                <a:gd name="T21" fmla="*/ 611 h 2800"/>
                <a:gd name="T22" fmla="*/ 422 w 700"/>
                <a:gd name="T23" fmla="*/ 600 h 2800"/>
                <a:gd name="T24" fmla="*/ 350 w 700"/>
                <a:gd name="T25" fmla="*/ 0 h 2800"/>
                <a:gd name="T26" fmla="*/ 398 w 700"/>
                <a:gd name="T27" fmla="*/ 11 h 2800"/>
                <a:gd name="T28" fmla="*/ 436 w 700"/>
                <a:gd name="T29" fmla="*/ 41 h 2800"/>
                <a:gd name="T30" fmla="*/ 458 w 700"/>
                <a:gd name="T31" fmla="*/ 85 h 2800"/>
                <a:gd name="T32" fmla="*/ 461 w 700"/>
                <a:gd name="T33" fmla="*/ 381 h 2800"/>
                <a:gd name="T34" fmla="*/ 538 w 700"/>
                <a:gd name="T35" fmla="*/ 404 h 2800"/>
                <a:gd name="T36" fmla="*/ 603 w 700"/>
                <a:gd name="T37" fmla="*/ 446 h 2800"/>
                <a:gd name="T38" fmla="*/ 654 w 700"/>
                <a:gd name="T39" fmla="*/ 505 h 2800"/>
                <a:gd name="T40" fmla="*/ 689 w 700"/>
                <a:gd name="T41" fmla="*/ 576 h 2800"/>
                <a:gd name="T42" fmla="*/ 700 w 700"/>
                <a:gd name="T43" fmla="*/ 657 h 2800"/>
                <a:gd name="T44" fmla="*/ 697 w 700"/>
                <a:gd name="T45" fmla="*/ 2185 h 2800"/>
                <a:gd name="T46" fmla="*/ 674 w 700"/>
                <a:gd name="T47" fmla="*/ 2262 h 2800"/>
                <a:gd name="T48" fmla="*/ 632 w 700"/>
                <a:gd name="T49" fmla="*/ 2327 h 2800"/>
                <a:gd name="T50" fmla="*/ 572 w 700"/>
                <a:gd name="T51" fmla="*/ 2378 h 2800"/>
                <a:gd name="T52" fmla="*/ 500 w 700"/>
                <a:gd name="T53" fmla="*/ 2410 h 2800"/>
                <a:gd name="T54" fmla="*/ 461 w 700"/>
                <a:gd name="T55" fmla="*/ 2690 h 2800"/>
                <a:gd name="T56" fmla="*/ 449 w 700"/>
                <a:gd name="T57" fmla="*/ 2739 h 2800"/>
                <a:gd name="T58" fmla="*/ 419 w 700"/>
                <a:gd name="T59" fmla="*/ 2776 h 2800"/>
                <a:gd name="T60" fmla="*/ 376 w 700"/>
                <a:gd name="T61" fmla="*/ 2797 h 2800"/>
                <a:gd name="T62" fmla="*/ 325 w 700"/>
                <a:gd name="T63" fmla="*/ 2797 h 2800"/>
                <a:gd name="T64" fmla="*/ 281 w 700"/>
                <a:gd name="T65" fmla="*/ 2776 h 2800"/>
                <a:gd name="T66" fmla="*/ 251 w 700"/>
                <a:gd name="T67" fmla="*/ 2739 h 2800"/>
                <a:gd name="T68" fmla="*/ 239 w 700"/>
                <a:gd name="T69" fmla="*/ 2690 h 2800"/>
                <a:gd name="T70" fmla="*/ 200 w 700"/>
                <a:gd name="T71" fmla="*/ 2410 h 2800"/>
                <a:gd name="T72" fmla="*/ 128 w 700"/>
                <a:gd name="T73" fmla="*/ 2378 h 2800"/>
                <a:gd name="T74" fmla="*/ 69 w 700"/>
                <a:gd name="T75" fmla="*/ 2327 h 2800"/>
                <a:gd name="T76" fmla="*/ 26 w 700"/>
                <a:gd name="T77" fmla="*/ 2262 h 2800"/>
                <a:gd name="T78" fmla="*/ 3 w 700"/>
                <a:gd name="T79" fmla="*/ 2185 h 2800"/>
                <a:gd name="T80" fmla="*/ 0 w 700"/>
                <a:gd name="T81" fmla="*/ 657 h 2800"/>
                <a:gd name="T82" fmla="*/ 11 w 700"/>
                <a:gd name="T83" fmla="*/ 576 h 2800"/>
                <a:gd name="T84" fmla="*/ 45 w 700"/>
                <a:gd name="T85" fmla="*/ 505 h 2800"/>
                <a:gd name="T86" fmla="*/ 97 w 700"/>
                <a:gd name="T87" fmla="*/ 446 h 2800"/>
                <a:gd name="T88" fmla="*/ 162 w 700"/>
                <a:gd name="T89" fmla="*/ 404 h 2800"/>
                <a:gd name="T90" fmla="*/ 239 w 700"/>
                <a:gd name="T91" fmla="*/ 381 h 2800"/>
                <a:gd name="T92" fmla="*/ 242 w 700"/>
                <a:gd name="T93" fmla="*/ 85 h 2800"/>
                <a:gd name="T94" fmla="*/ 263 w 700"/>
                <a:gd name="T95" fmla="*/ 41 h 2800"/>
                <a:gd name="T96" fmla="*/ 302 w 700"/>
                <a:gd name="T97" fmla="*/ 11 h 2800"/>
                <a:gd name="T98" fmla="*/ 350 w 700"/>
                <a:gd name="T99" fmla="*/ 0 h 2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00" h="2800">
                  <a:moveTo>
                    <a:pt x="278" y="600"/>
                  </a:moveTo>
                  <a:lnTo>
                    <a:pt x="260" y="603"/>
                  </a:lnTo>
                  <a:lnTo>
                    <a:pt x="245" y="611"/>
                  </a:lnTo>
                  <a:lnTo>
                    <a:pt x="232" y="624"/>
                  </a:lnTo>
                  <a:lnTo>
                    <a:pt x="225" y="639"/>
                  </a:lnTo>
                  <a:lnTo>
                    <a:pt x="222" y="657"/>
                  </a:lnTo>
                  <a:lnTo>
                    <a:pt x="222" y="2143"/>
                  </a:lnTo>
                  <a:lnTo>
                    <a:pt x="225" y="2162"/>
                  </a:lnTo>
                  <a:lnTo>
                    <a:pt x="232" y="2177"/>
                  </a:lnTo>
                  <a:lnTo>
                    <a:pt x="245" y="2189"/>
                  </a:lnTo>
                  <a:lnTo>
                    <a:pt x="260" y="2197"/>
                  </a:lnTo>
                  <a:lnTo>
                    <a:pt x="278" y="2200"/>
                  </a:lnTo>
                  <a:lnTo>
                    <a:pt x="422" y="2200"/>
                  </a:lnTo>
                  <a:lnTo>
                    <a:pt x="440" y="2197"/>
                  </a:lnTo>
                  <a:lnTo>
                    <a:pt x="456" y="2189"/>
                  </a:lnTo>
                  <a:lnTo>
                    <a:pt x="468" y="2177"/>
                  </a:lnTo>
                  <a:lnTo>
                    <a:pt x="475" y="2162"/>
                  </a:lnTo>
                  <a:lnTo>
                    <a:pt x="479" y="2143"/>
                  </a:lnTo>
                  <a:lnTo>
                    <a:pt x="479" y="657"/>
                  </a:lnTo>
                  <a:lnTo>
                    <a:pt x="475" y="639"/>
                  </a:lnTo>
                  <a:lnTo>
                    <a:pt x="468" y="624"/>
                  </a:lnTo>
                  <a:lnTo>
                    <a:pt x="456" y="611"/>
                  </a:lnTo>
                  <a:lnTo>
                    <a:pt x="440" y="603"/>
                  </a:lnTo>
                  <a:lnTo>
                    <a:pt x="422" y="600"/>
                  </a:lnTo>
                  <a:lnTo>
                    <a:pt x="278" y="600"/>
                  </a:lnTo>
                  <a:close/>
                  <a:moveTo>
                    <a:pt x="350" y="0"/>
                  </a:moveTo>
                  <a:lnTo>
                    <a:pt x="376" y="3"/>
                  </a:lnTo>
                  <a:lnTo>
                    <a:pt x="398" y="11"/>
                  </a:lnTo>
                  <a:lnTo>
                    <a:pt x="419" y="24"/>
                  </a:lnTo>
                  <a:lnTo>
                    <a:pt x="436" y="41"/>
                  </a:lnTo>
                  <a:lnTo>
                    <a:pt x="449" y="62"/>
                  </a:lnTo>
                  <a:lnTo>
                    <a:pt x="458" y="85"/>
                  </a:lnTo>
                  <a:lnTo>
                    <a:pt x="461" y="111"/>
                  </a:lnTo>
                  <a:lnTo>
                    <a:pt x="461" y="381"/>
                  </a:lnTo>
                  <a:lnTo>
                    <a:pt x="500" y="390"/>
                  </a:lnTo>
                  <a:lnTo>
                    <a:pt x="538" y="404"/>
                  </a:lnTo>
                  <a:lnTo>
                    <a:pt x="572" y="423"/>
                  </a:lnTo>
                  <a:lnTo>
                    <a:pt x="603" y="446"/>
                  </a:lnTo>
                  <a:lnTo>
                    <a:pt x="632" y="474"/>
                  </a:lnTo>
                  <a:lnTo>
                    <a:pt x="654" y="505"/>
                  </a:lnTo>
                  <a:lnTo>
                    <a:pt x="674" y="539"/>
                  </a:lnTo>
                  <a:lnTo>
                    <a:pt x="689" y="576"/>
                  </a:lnTo>
                  <a:lnTo>
                    <a:pt x="697" y="615"/>
                  </a:lnTo>
                  <a:lnTo>
                    <a:pt x="700" y="657"/>
                  </a:lnTo>
                  <a:lnTo>
                    <a:pt x="700" y="2143"/>
                  </a:lnTo>
                  <a:lnTo>
                    <a:pt x="697" y="2185"/>
                  </a:lnTo>
                  <a:lnTo>
                    <a:pt x="689" y="2224"/>
                  </a:lnTo>
                  <a:lnTo>
                    <a:pt x="674" y="2262"/>
                  </a:lnTo>
                  <a:lnTo>
                    <a:pt x="654" y="2296"/>
                  </a:lnTo>
                  <a:lnTo>
                    <a:pt x="632" y="2327"/>
                  </a:lnTo>
                  <a:lnTo>
                    <a:pt x="603" y="2354"/>
                  </a:lnTo>
                  <a:lnTo>
                    <a:pt x="572" y="2378"/>
                  </a:lnTo>
                  <a:lnTo>
                    <a:pt x="538" y="2397"/>
                  </a:lnTo>
                  <a:lnTo>
                    <a:pt x="500" y="2410"/>
                  </a:lnTo>
                  <a:lnTo>
                    <a:pt x="461" y="2419"/>
                  </a:lnTo>
                  <a:lnTo>
                    <a:pt x="461" y="2690"/>
                  </a:lnTo>
                  <a:lnTo>
                    <a:pt x="458" y="2715"/>
                  </a:lnTo>
                  <a:lnTo>
                    <a:pt x="449" y="2739"/>
                  </a:lnTo>
                  <a:lnTo>
                    <a:pt x="436" y="2759"/>
                  </a:lnTo>
                  <a:lnTo>
                    <a:pt x="419" y="2776"/>
                  </a:lnTo>
                  <a:lnTo>
                    <a:pt x="398" y="2789"/>
                  </a:lnTo>
                  <a:lnTo>
                    <a:pt x="376" y="2797"/>
                  </a:lnTo>
                  <a:lnTo>
                    <a:pt x="350" y="2800"/>
                  </a:lnTo>
                  <a:lnTo>
                    <a:pt x="325" y="2797"/>
                  </a:lnTo>
                  <a:lnTo>
                    <a:pt x="302" y="2789"/>
                  </a:lnTo>
                  <a:lnTo>
                    <a:pt x="281" y="2776"/>
                  </a:lnTo>
                  <a:lnTo>
                    <a:pt x="263" y="2759"/>
                  </a:lnTo>
                  <a:lnTo>
                    <a:pt x="251" y="2739"/>
                  </a:lnTo>
                  <a:lnTo>
                    <a:pt x="242" y="2715"/>
                  </a:lnTo>
                  <a:lnTo>
                    <a:pt x="239" y="2690"/>
                  </a:lnTo>
                  <a:lnTo>
                    <a:pt x="239" y="2419"/>
                  </a:lnTo>
                  <a:lnTo>
                    <a:pt x="200" y="2410"/>
                  </a:lnTo>
                  <a:lnTo>
                    <a:pt x="162" y="2397"/>
                  </a:lnTo>
                  <a:lnTo>
                    <a:pt x="128" y="2378"/>
                  </a:lnTo>
                  <a:lnTo>
                    <a:pt x="97" y="2354"/>
                  </a:lnTo>
                  <a:lnTo>
                    <a:pt x="69" y="2327"/>
                  </a:lnTo>
                  <a:lnTo>
                    <a:pt x="45" y="2296"/>
                  </a:lnTo>
                  <a:lnTo>
                    <a:pt x="26" y="2262"/>
                  </a:lnTo>
                  <a:lnTo>
                    <a:pt x="11" y="2224"/>
                  </a:lnTo>
                  <a:lnTo>
                    <a:pt x="3" y="2185"/>
                  </a:lnTo>
                  <a:lnTo>
                    <a:pt x="0" y="2143"/>
                  </a:lnTo>
                  <a:lnTo>
                    <a:pt x="0" y="657"/>
                  </a:lnTo>
                  <a:lnTo>
                    <a:pt x="3" y="615"/>
                  </a:lnTo>
                  <a:lnTo>
                    <a:pt x="11" y="576"/>
                  </a:lnTo>
                  <a:lnTo>
                    <a:pt x="26" y="539"/>
                  </a:lnTo>
                  <a:lnTo>
                    <a:pt x="45" y="505"/>
                  </a:lnTo>
                  <a:lnTo>
                    <a:pt x="69" y="474"/>
                  </a:lnTo>
                  <a:lnTo>
                    <a:pt x="97" y="446"/>
                  </a:lnTo>
                  <a:lnTo>
                    <a:pt x="128" y="423"/>
                  </a:lnTo>
                  <a:lnTo>
                    <a:pt x="162" y="404"/>
                  </a:lnTo>
                  <a:lnTo>
                    <a:pt x="200" y="390"/>
                  </a:lnTo>
                  <a:lnTo>
                    <a:pt x="239" y="381"/>
                  </a:lnTo>
                  <a:lnTo>
                    <a:pt x="239" y="111"/>
                  </a:lnTo>
                  <a:lnTo>
                    <a:pt x="242" y="85"/>
                  </a:lnTo>
                  <a:lnTo>
                    <a:pt x="251" y="62"/>
                  </a:lnTo>
                  <a:lnTo>
                    <a:pt x="263" y="41"/>
                  </a:lnTo>
                  <a:lnTo>
                    <a:pt x="281" y="24"/>
                  </a:lnTo>
                  <a:lnTo>
                    <a:pt x="302" y="11"/>
                  </a:lnTo>
                  <a:lnTo>
                    <a:pt x="325" y="3"/>
                  </a:lnTo>
                  <a:lnTo>
                    <a:pt x="3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4" name="Freeform 488"/>
            <p:cNvSpPr>
              <a:spLocks noEditPoints="1"/>
            </p:cNvSpPr>
            <p:nvPr/>
          </p:nvSpPr>
          <p:spPr bwMode="auto">
            <a:xfrm>
              <a:off x="6720" y="425"/>
              <a:ext cx="64" cy="293"/>
            </a:xfrm>
            <a:custGeom>
              <a:avLst/>
              <a:gdLst>
                <a:gd name="T0" fmla="*/ 261 w 701"/>
                <a:gd name="T1" fmla="*/ 603 h 3222"/>
                <a:gd name="T2" fmla="*/ 233 w 701"/>
                <a:gd name="T3" fmla="*/ 623 h 3222"/>
                <a:gd name="T4" fmla="*/ 222 w 701"/>
                <a:gd name="T5" fmla="*/ 657 h 3222"/>
                <a:gd name="T6" fmla="*/ 225 w 701"/>
                <a:gd name="T7" fmla="*/ 1726 h 3222"/>
                <a:gd name="T8" fmla="*/ 245 w 701"/>
                <a:gd name="T9" fmla="*/ 1754 h 3222"/>
                <a:gd name="T10" fmla="*/ 279 w 701"/>
                <a:gd name="T11" fmla="*/ 1765 h 3222"/>
                <a:gd name="T12" fmla="*/ 441 w 701"/>
                <a:gd name="T13" fmla="*/ 1763 h 3222"/>
                <a:gd name="T14" fmla="*/ 469 w 701"/>
                <a:gd name="T15" fmla="*/ 1742 h 3222"/>
                <a:gd name="T16" fmla="*/ 479 w 701"/>
                <a:gd name="T17" fmla="*/ 1708 h 3222"/>
                <a:gd name="T18" fmla="*/ 477 w 701"/>
                <a:gd name="T19" fmla="*/ 638 h 3222"/>
                <a:gd name="T20" fmla="*/ 456 w 701"/>
                <a:gd name="T21" fmla="*/ 611 h 3222"/>
                <a:gd name="T22" fmla="*/ 423 w 701"/>
                <a:gd name="T23" fmla="*/ 600 h 3222"/>
                <a:gd name="T24" fmla="*/ 351 w 701"/>
                <a:gd name="T25" fmla="*/ 0 h 3222"/>
                <a:gd name="T26" fmla="*/ 399 w 701"/>
                <a:gd name="T27" fmla="*/ 11 h 3222"/>
                <a:gd name="T28" fmla="*/ 437 w 701"/>
                <a:gd name="T29" fmla="*/ 41 h 3222"/>
                <a:gd name="T30" fmla="*/ 458 w 701"/>
                <a:gd name="T31" fmla="*/ 85 h 3222"/>
                <a:gd name="T32" fmla="*/ 461 w 701"/>
                <a:gd name="T33" fmla="*/ 381 h 3222"/>
                <a:gd name="T34" fmla="*/ 538 w 701"/>
                <a:gd name="T35" fmla="*/ 403 h 3222"/>
                <a:gd name="T36" fmla="*/ 604 w 701"/>
                <a:gd name="T37" fmla="*/ 446 h 3222"/>
                <a:gd name="T38" fmla="*/ 656 w 701"/>
                <a:gd name="T39" fmla="*/ 504 h 3222"/>
                <a:gd name="T40" fmla="*/ 689 w 701"/>
                <a:gd name="T41" fmla="*/ 576 h 3222"/>
                <a:gd name="T42" fmla="*/ 701 w 701"/>
                <a:gd name="T43" fmla="*/ 657 h 3222"/>
                <a:gd name="T44" fmla="*/ 698 w 701"/>
                <a:gd name="T45" fmla="*/ 1750 h 3222"/>
                <a:gd name="T46" fmla="*/ 675 w 701"/>
                <a:gd name="T47" fmla="*/ 1826 h 3222"/>
                <a:gd name="T48" fmla="*/ 632 w 701"/>
                <a:gd name="T49" fmla="*/ 1891 h 3222"/>
                <a:gd name="T50" fmla="*/ 573 w 701"/>
                <a:gd name="T51" fmla="*/ 1942 h 3222"/>
                <a:gd name="T52" fmla="*/ 501 w 701"/>
                <a:gd name="T53" fmla="*/ 1975 h 3222"/>
                <a:gd name="T54" fmla="*/ 461 w 701"/>
                <a:gd name="T55" fmla="*/ 3111 h 3222"/>
                <a:gd name="T56" fmla="*/ 450 w 701"/>
                <a:gd name="T57" fmla="*/ 3159 h 3222"/>
                <a:gd name="T58" fmla="*/ 420 w 701"/>
                <a:gd name="T59" fmla="*/ 3198 h 3222"/>
                <a:gd name="T60" fmla="*/ 376 w 701"/>
                <a:gd name="T61" fmla="*/ 3219 h 3222"/>
                <a:gd name="T62" fmla="*/ 325 w 701"/>
                <a:gd name="T63" fmla="*/ 3219 h 3222"/>
                <a:gd name="T64" fmla="*/ 281 w 701"/>
                <a:gd name="T65" fmla="*/ 3198 h 3222"/>
                <a:gd name="T66" fmla="*/ 251 w 701"/>
                <a:gd name="T67" fmla="*/ 3159 h 3222"/>
                <a:gd name="T68" fmla="*/ 240 w 701"/>
                <a:gd name="T69" fmla="*/ 3111 h 3222"/>
                <a:gd name="T70" fmla="*/ 200 w 701"/>
                <a:gd name="T71" fmla="*/ 1975 h 3222"/>
                <a:gd name="T72" fmla="*/ 128 w 701"/>
                <a:gd name="T73" fmla="*/ 1942 h 3222"/>
                <a:gd name="T74" fmla="*/ 69 w 701"/>
                <a:gd name="T75" fmla="*/ 1891 h 3222"/>
                <a:gd name="T76" fmla="*/ 26 w 701"/>
                <a:gd name="T77" fmla="*/ 1826 h 3222"/>
                <a:gd name="T78" fmla="*/ 4 w 701"/>
                <a:gd name="T79" fmla="*/ 1750 h 3222"/>
                <a:gd name="T80" fmla="*/ 0 w 701"/>
                <a:gd name="T81" fmla="*/ 657 h 3222"/>
                <a:gd name="T82" fmla="*/ 13 w 701"/>
                <a:gd name="T83" fmla="*/ 576 h 3222"/>
                <a:gd name="T84" fmla="*/ 46 w 701"/>
                <a:gd name="T85" fmla="*/ 504 h 3222"/>
                <a:gd name="T86" fmla="*/ 97 w 701"/>
                <a:gd name="T87" fmla="*/ 446 h 3222"/>
                <a:gd name="T88" fmla="*/ 163 w 701"/>
                <a:gd name="T89" fmla="*/ 403 h 3222"/>
                <a:gd name="T90" fmla="*/ 240 w 701"/>
                <a:gd name="T91" fmla="*/ 381 h 3222"/>
                <a:gd name="T92" fmla="*/ 243 w 701"/>
                <a:gd name="T93" fmla="*/ 85 h 3222"/>
                <a:gd name="T94" fmla="*/ 265 w 701"/>
                <a:gd name="T95" fmla="*/ 41 h 3222"/>
                <a:gd name="T96" fmla="*/ 302 w 701"/>
                <a:gd name="T97" fmla="*/ 11 h 3222"/>
                <a:gd name="T98" fmla="*/ 351 w 701"/>
                <a:gd name="T99" fmla="*/ 0 h 3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01" h="3222">
                  <a:moveTo>
                    <a:pt x="279" y="600"/>
                  </a:moveTo>
                  <a:lnTo>
                    <a:pt x="261" y="603"/>
                  </a:lnTo>
                  <a:lnTo>
                    <a:pt x="245" y="611"/>
                  </a:lnTo>
                  <a:lnTo>
                    <a:pt x="233" y="623"/>
                  </a:lnTo>
                  <a:lnTo>
                    <a:pt x="225" y="638"/>
                  </a:lnTo>
                  <a:lnTo>
                    <a:pt x="222" y="657"/>
                  </a:lnTo>
                  <a:lnTo>
                    <a:pt x="222" y="1708"/>
                  </a:lnTo>
                  <a:lnTo>
                    <a:pt x="225" y="1726"/>
                  </a:lnTo>
                  <a:lnTo>
                    <a:pt x="233" y="1742"/>
                  </a:lnTo>
                  <a:lnTo>
                    <a:pt x="245" y="1754"/>
                  </a:lnTo>
                  <a:lnTo>
                    <a:pt x="261" y="1763"/>
                  </a:lnTo>
                  <a:lnTo>
                    <a:pt x="279" y="1765"/>
                  </a:lnTo>
                  <a:lnTo>
                    <a:pt x="423" y="1765"/>
                  </a:lnTo>
                  <a:lnTo>
                    <a:pt x="441" y="1763"/>
                  </a:lnTo>
                  <a:lnTo>
                    <a:pt x="456" y="1754"/>
                  </a:lnTo>
                  <a:lnTo>
                    <a:pt x="469" y="1742"/>
                  </a:lnTo>
                  <a:lnTo>
                    <a:pt x="477" y="1726"/>
                  </a:lnTo>
                  <a:lnTo>
                    <a:pt x="479" y="1708"/>
                  </a:lnTo>
                  <a:lnTo>
                    <a:pt x="479" y="657"/>
                  </a:lnTo>
                  <a:lnTo>
                    <a:pt x="477" y="638"/>
                  </a:lnTo>
                  <a:lnTo>
                    <a:pt x="469" y="623"/>
                  </a:lnTo>
                  <a:lnTo>
                    <a:pt x="456" y="611"/>
                  </a:lnTo>
                  <a:lnTo>
                    <a:pt x="441" y="603"/>
                  </a:lnTo>
                  <a:lnTo>
                    <a:pt x="423" y="600"/>
                  </a:lnTo>
                  <a:lnTo>
                    <a:pt x="279" y="600"/>
                  </a:lnTo>
                  <a:close/>
                  <a:moveTo>
                    <a:pt x="351" y="0"/>
                  </a:moveTo>
                  <a:lnTo>
                    <a:pt x="376" y="3"/>
                  </a:lnTo>
                  <a:lnTo>
                    <a:pt x="399" y="11"/>
                  </a:lnTo>
                  <a:lnTo>
                    <a:pt x="420" y="24"/>
                  </a:lnTo>
                  <a:lnTo>
                    <a:pt x="437" y="41"/>
                  </a:lnTo>
                  <a:lnTo>
                    <a:pt x="450" y="61"/>
                  </a:lnTo>
                  <a:lnTo>
                    <a:pt x="458" y="85"/>
                  </a:lnTo>
                  <a:lnTo>
                    <a:pt x="461" y="110"/>
                  </a:lnTo>
                  <a:lnTo>
                    <a:pt x="461" y="381"/>
                  </a:lnTo>
                  <a:lnTo>
                    <a:pt x="501" y="390"/>
                  </a:lnTo>
                  <a:lnTo>
                    <a:pt x="538" y="403"/>
                  </a:lnTo>
                  <a:lnTo>
                    <a:pt x="573" y="423"/>
                  </a:lnTo>
                  <a:lnTo>
                    <a:pt x="604" y="446"/>
                  </a:lnTo>
                  <a:lnTo>
                    <a:pt x="632" y="474"/>
                  </a:lnTo>
                  <a:lnTo>
                    <a:pt x="656" y="504"/>
                  </a:lnTo>
                  <a:lnTo>
                    <a:pt x="675" y="538"/>
                  </a:lnTo>
                  <a:lnTo>
                    <a:pt x="689" y="576"/>
                  </a:lnTo>
                  <a:lnTo>
                    <a:pt x="698" y="615"/>
                  </a:lnTo>
                  <a:lnTo>
                    <a:pt x="701" y="657"/>
                  </a:lnTo>
                  <a:lnTo>
                    <a:pt x="701" y="1708"/>
                  </a:lnTo>
                  <a:lnTo>
                    <a:pt x="698" y="1750"/>
                  </a:lnTo>
                  <a:lnTo>
                    <a:pt x="689" y="1789"/>
                  </a:lnTo>
                  <a:lnTo>
                    <a:pt x="675" y="1826"/>
                  </a:lnTo>
                  <a:lnTo>
                    <a:pt x="656" y="1860"/>
                  </a:lnTo>
                  <a:lnTo>
                    <a:pt x="632" y="1891"/>
                  </a:lnTo>
                  <a:lnTo>
                    <a:pt x="604" y="1919"/>
                  </a:lnTo>
                  <a:lnTo>
                    <a:pt x="573" y="1942"/>
                  </a:lnTo>
                  <a:lnTo>
                    <a:pt x="538" y="1961"/>
                  </a:lnTo>
                  <a:lnTo>
                    <a:pt x="501" y="1975"/>
                  </a:lnTo>
                  <a:lnTo>
                    <a:pt x="461" y="1984"/>
                  </a:lnTo>
                  <a:lnTo>
                    <a:pt x="461" y="3111"/>
                  </a:lnTo>
                  <a:lnTo>
                    <a:pt x="458" y="3136"/>
                  </a:lnTo>
                  <a:lnTo>
                    <a:pt x="450" y="3159"/>
                  </a:lnTo>
                  <a:lnTo>
                    <a:pt x="437" y="3180"/>
                  </a:lnTo>
                  <a:lnTo>
                    <a:pt x="420" y="3198"/>
                  </a:lnTo>
                  <a:lnTo>
                    <a:pt x="399" y="3210"/>
                  </a:lnTo>
                  <a:lnTo>
                    <a:pt x="376" y="3219"/>
                  </a:lnTo>
                  <a:lnTo>
                    <a:pt x="351" y="3222"/>
                  </a:lnTo>
                  <a:lnTo>
                    <a:pt x="325" y="3219"/>
                  </a:lnTo>
                  <a:lnTo>
                    <a:pt x="302" y="3210"/>
                  </a:lnTo>
                  <a:lnTo>
                    <a:pt x="281" y="3198"/>
                  </a:lnTo>
                  <a:lnTo>
                    <a:pt x="265" y="3180"/>
                  </a:lnTo>
                  <a:lnTo>
                    <a:pt x="251" y="3159"/>
                  </a:lnTo>
                  <a:lnTo>
                    <a:pt x="243" y="3136"/>
                  </a:lnTo>
                  <a:lnTo>
                    <a:pt x="240" y="3111"/>
                  </a:lnTo>
                  <a:lnTo>
                    <a:pt x="240" y="1984"/>
                  </a:lnTo>
                  <a:lnTo>
                    <a:pt x="200" y="1975"/>
                  </a:lnTo>
                  <a:lnTo>
                    <a:pt x="163" y="1961"/>
                  </a:lnTo>
                  <a:lnTo>
                    <a:pt x="128" y="1942"/>
                  </a:lnTo>
                  <a:lnTo>
                    <a:pt x="97" y="1919"/>
                  </a:lnTo>
                  <a:lnTo>
                    <a:pt x="69" y="1891"/>
                  </a:lnTo>
                  <a:lnTo>
                    <a:pt x="46" y="1860"/>
                  </a:lnTo>
                  <a:lnTo>
                    <a:pt x="26" y="1826"/>
                  </a:lnTo>
                  <a:lnTo>
                    <a:pt x="13" y="1789"/>
                  </a:lnTo>
                  <a:lnTo>
                    <a:pt x="4" y="1750"/>
                  </a:lnTo>
                  <a:lnTo>
                    <a:pt x="0" y="1708"/>
                  </a:lnTo>
                  <a:lnTo>
                    <a:pt x="0" y="657"/>
                  </a:lnTo>
                  <a:lnTo>
                    <a:pt x="4" y="615"/>
                  </a:lnTo>
                  <a:lnTo>
                    <a:pt x="13" y="576"/>
                  </a:lnTo>
                  <a:lnTo>
                    <a:pt x="26" y="538"/>
                  </a:lnTo>
                  <a:lnTo>
                    <a:pt x="46" y="504"/>
                  </a:lnTo>
                  <a:lnTo>
                    <a:pt x="69" y="474"/>
                  </a:lnTo>
                  <a:lnTo>
                    <a:pt x="97" y="446"/>
                  </a:lnTo>
                  <a:lnTo>
                    <a:pt x="128" y="423"/>
                  </a:lnTo>
                  <a:lnTo>
                    <a:pt x="163" y="403"/>
                  </a:lnTo>
                  <a:lnTo>
                    <a:pt x="200" y="390"/>
                  </a:lnTo>
                  <a:lnTo>
                    <a:pt x="240" y="381"/>
                  </a:lnTo>
                  <a:lnTo>
                    <a:pt x="240" y="110"/>
                  </a:lnTo>
                  <a:lnTo>
                    <a:pt x="243" y="85"/>
                  </a:lnTo>
                  <a:lnTo>
                    <a:pt x="251" y="61"/>
                  </a:lnTo>
                  <a:lnTo>
                    <a:pt x="265" y="41"/>
                  </a:lnTo>
                  <a:lnTo>
                    <a:pt x="281" y="24"/>
                  </a:lnTo>
                  <a:lnTo>
                    <a:pt x="302" y="11"/>
                  </a:lnTo>
                  <a:lnTo>
                    <a:pt x="325" y="3"/>
                  </a:lnTo>
                  <a:lnTo>
                    <a:pt x="3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5" name="Freeform 489"/>
            <p:cNvSpPr>
              <a:spLocks noEditPoints="1"/>
            </p:cNvSpPr>
            <p:nvPr/>
          </p:nvSpPr>
          <p:spPr bwMode="auto">
            <a:xfrm>
              <a:off x="6643" y="408"/>
              <a:ext cx="63" cy="227"/>
            </a:xfrm>
            <a:custGeom>
              <a:avLst/>
              <a:gdLst>
                <a:gd name="T0" fmla="*/ 260 w 700"/>
                <a:gd name="T1" fmla="*/ 604 h 2499"/>
                <a:gd name="T2" fmla="*/ 232 w 700"/>
                <a:gd name="T3" fmla="*/ 623 h 2499"/>
                <a:gd name="T4" fmla="*/ 222 w 700"/>
                <a:gd name="T5" fmla="*/ 658 h 2499"/>
                <a:gd name="T6" fmla="*/ 225 w 700"/>
                <a:gd name="T7" fmla="*/ 1861 h 2499"/>
                <a:gd name="T8" fmla="*/ 245 w 700"/>
                <a:gd name="T9" fmla="*/ 1888 h 2499"/>
                <a:gd name="T10" fmla="*/ 278 w 700"/>
                <a:gd name="T11" fmla="*/ 1899 h 2499"/>
                <a:gd name="T12" fmla="*/ 440 w 700"/>
                <a:gd name="T13" fmla="*/ 1896 h 2499"/>
                <a:gd name="T14" fmla="*/ 468 w 700"/>
                <a:gd name="T15" fmla="*/ 1876 h 2499"/>
                <a:gd name="T16" fmla="*/ 479 w 700"/>
                <a:gd name="T17" fmla="*/ 1842 h 2499"/>
                <a:gd name="T18" fmla="*/ 476 w 700"/>
                <a:gd name="T19" fmla="*/ 639 h 2499"/>
                <a:gd name="T20" fmla="*/ 456 w 700"/>
                <a:gd name="T21" fmla="*/ 612 h 2499"/>
                <a:gd name="T22" fmla="*/ 423 w 700"/>
                <a:gd name="T23" fmla="*/ 600 h 2499"/>
                <a:gd name="T24" fmla="*/ 351 w 700"/>
                <a:gd name="T25" fmla="*/ 0 h 2499"/>
                <a:gd name="T26" fmla="*/ 399 w 700"/>
                <a:gd name="T27" fmla="*/ 12 h 2499"/>
                <a:gd name="T28" fmla="*/ 437 w 700"/>
                <a:gd name="T29" fmla="*/ 42 h 2499"/>
                <a:gd name="T30" fmla="*/ 458 w 700"/>
                <a:gd name="T31" fmla="*/ 86 h 2499"/>
                <a:gd name="T32" fmla="*/ 461 w 700"/>
                <a:gd name="T33" fmla="*/ 382 h 2499"/>
                <a:gd name="T34" fmla="*/ 538 w 700"/>
                <a:gd name="T35" fmla="*/ 404 h 2499"/>
                <a:gd name="T36" fmla="*/ 604 w 700"/>
                <a:gd name="T37" fmla="*/ 446 h 2499"/>
                <a:gd name="T38" fmla="*/ 656 w 700"/>
                <a:gd name="T39" fmla="*/ 505 h 2499"/>
                <a:gd name="T40" fmla="*/ 689 w 700"/>
                <a:gd name="T41" fmla="*/ 576 h 2499"/>
                <a:gd name="T42" fmla="*/ 700 w 700"/>
                <a:gd name="T43" fmla="*/ 658 h 2499"/>
                <a:gd name="T44" fmla="*/ 697 w 700"/>
                <a:gd name="T45" fmla="*/ 1884 h 2499"/>
                <a:gd name="T46" fmla="*/ 674 w 700"/>
                <a:gd name="T47" fmla="*/ 1961 h 2499"/>
                <a:gd name="T48" fmla="*/ 632 w 700"/>
                <a:gd name="T49" fmla="*/ 2025 h 2499"/>
                <a:gd name="T50" fmla="*/ 572 w 700"/>
                <a:gd name="T51" fmla="*/ 2076 h 2499"/>
                <a:gd name="T52" fmla="*/ 501 w 700"/>
                <a:gd name="T53" fmla="*/ 2109 h 2499"/>
                <a:gd name="T54" fmla="*/ 461 w 700"/>
                <a:gd name="T55" fmla="*/ 2389 h 2499"/>
                <a:gd name="T56" fmla="*/ 450 w 700"/>
                <a:gd name="T57" fmla="*/ 2437 h 2499"/>
                <a:gd name="T58" fmla="*/ 420 w 700"/>
                <a:gd name="T59" fmla="*/ 2476 h 2499"/>
                <a:gd name="T60" fmla="*/ 376 w 700"/>
                <a:gd name="T61" fmla="*/ 2496 h 2499"/>
                <a:gd name="T62" fmla="*/ 325 w 700"/>
                <a:gd name="T63" fmla="*/ 2496 h 2499"/>
                <a:gd name="T64" fmla="*/ 281 w 700"/>
                <a:gd name="T65" fmla="*/ 2476 h 2499"/>
                <a:gd name="T66" fmla="*/ 251 w 700"/>
                <a:gd name="T67" fmla="*/ 2437 h 2499"/>
                <a:gd name="T68" fmla="*/ 240 w 700"/>
                <a:gd name="T69" fmla="*/ 2389 h 2499"/>
                <a:gd name="T70" fmla="*/ 200 w 700"/>
                <a:gd name="T71" fmla="*/ 2109 h 2499"/>
                <a:gd name="T72" fmla="*/ 128 w 700"/>
                <a:gd name="T73" fmla="*/ 2076 h 2499"/>
                <a:gd name="T74" fmla="*/ 69 w 700"/>
                <a:gd name="T75" fmla="*/ 2025 h 2499"/>
                <a:gd name="T76" fmla="*/ 26 w 700"/>
                <a:gd name="T77" fmla="*/ 1961 h 2499"/>
                <a:gd name="T78" fmla="*/ 3 w 700"/>
                <a:gd name="T79" fmla="*/ 1884 h 2499"/>
                <a:gd name="T80" fmla="*/ 0 w 700"/>
                <a:gd name="T81" fmla="*/ 658 h 2499"/>
                <a:gd name="T82" fmla="*/ 12 w 700"/>
                <a:gd name="T83" fmla="*/ 576 h 2499"/>
                <a:gd name="T84" fmla="*/ 46 w 700"/>
                <a:gd name="T85" fmla="*/ 505 h 2499"/>
                <a:gd name="T86" fmla="*/ 97 w 700"/>
                <a:gd name="T87" fmla="*/ 446 h 2499"/>
                <a:gd name="T88" fmla="*/ 163 w 700"/>
                <a:gd name="T89" fmla="*/ 404 h 2499"/>
                <a:gd name="T90" fmla="*/ 240 w 700"/>
                <a:gd name="T91" fmla="*/ 382 h 2499"/>
                <a:gd name="T92" fmla="*/ 243 w 700"/>
                <a:gd name="T93" fmla="*/ 86 h 2499"/>
                <a:gd name="T94" fmla="*/ 263 w 700"/>
                <a:gd name="T95" fmla="*/ 42 h 2499"/>
                <a:gd name="T96" fmla="*/ 302 w 700"/>
                <a:gd name="T97" fmla="*/ 12 h 2499"/>
                <a:gd name="T98" fmla="*/ 351 w 700"/>
                <a:gd name="T99" fmla="*/ 0 h 2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00" h="2499">
                  <a:moveTo>
                    <a:pt x="278" y="600"/>
                  </a:moveTo>
                  <a:lnTo>
                    <a:pt x="260" y="604"/>
                  </a:lnTo>
                  <a:lnTo>
                    <a:pt x="245" y="612"/>
                  </a:lnTo>
                  <a:lnTo>
                    <a:pt x="232" y="623"/>
                  </a:lnTo>
                  <a:lnTo>
                    <a:pt x="225" y="639"/>
                  </a:lnTo>
                  <a:lnTo>
                    <a:pt x="222" y="658"/>
                  </a:lnTo>
                  <a:lnTo>
                    <a:pt x="222" y="1842"/>
                  </a:lnTo>
                  <a:lnTo>
                    <a:pt x="225" y="1861"/>
                  </a:lnTo>
                  <a:lnTo>
                    <a:pt x="232" y="1876"/>
                  </a:lnTo>
                  <a:lnTo>
                    <a:pt x="245" y="1888"/>
                  </a:lnTo>
                  <a:lnTo>
                    <a:pt x="260" y="1896"/>
                  </a:lnTo>
                  <a:lnTo>
                    <a:pt x="278" y="1899"/>
                  </a:lnTo>
                  <a:lnTo>
                    <a:pt x="423" y="1899"/>
                  </a:lnTo>
                  <a:lnTo>
                    <a:pt x="440" y="1896"/>
                  </a:lnTo>
                  <a:lnTo>
                    <a:pt x="456" y="1888"/>
                  </a:lnTo>
                  <a:lnTo>
                    <a:pt x="468" y="1876"/>
                  </a:lnTo>
                  <a:lnTo>
                    <a:pt x="476" y="1861"/>
                  </a:lnTo>
                  <a:lnTo>
                    <a:pt x="479" y="1842"/>
                  </a:lnTo>
                  <a:lnTo>
                    <a:pt x="479" y="658"/>
                  </a:lnTo>
                  <a:lnTo>
                    <a:pt x="476" y="639"/>
                  </a:lnTo>
                  <a:lnTo>
                    <a:pt x="468" y="623"/>
                  </a:lnTo>
                  <a:lnTo>
                    <a:pt x="456" y="612"/>
                  </a:lnTo>
                  <a:lnTo>
                    <a:pt x="440" y="604"/>
                  </a:lnTo>
                  <a:lnTo>
                    <a:pt x="423" y="600"/>
                  </a:lnTo>
                  <a:lnTo>
                    <a:pt x="278" y="600"/>
                  </a:lnTo>
                  <a:close/>
                  <a:moveTo>
                    <a:pt x="351" y="0"/>
                  </a:moveTo>
                  <a:lnTo>
                    <a:pt x="376" y="3"/>
                  </a:lnTo>
                  <a:lnTo>
                    <a:pt x="399" y="12"/>
                  </a:lnTo>
                  <a:lnTo>
                    <a:pt x="420" y="24"/>
                  </a:lnTo>
                  <a:lnTo>
                    <a:pt x="437" y="42"/>
                  </a:lnTo>
                  <a:lnTo>
                    <a:pt x="450" y="62"/>
                  </a:lnTo>
                  <a:lnTo>
                    <a:pt x="458" y="86"/>
                  </a:lnTo>
                  <a:lnTo>
                    <a:pt x="461" y="111"/>
                  </a:lnTo>
                  <a:lnTo>
                    <a:pt x="461" y="382"/>
                  </a:lnTo>
                  <a:lnTo>
                    <a:pt x="501" y="390"/>
                  </a:lnTo>
                  <a:lnTo>
                    <a:pt x="538" y="404"/>
                  </a:lnTo>
                  <a:lnTo>
                    <a:pt x="572" y="424"/>
                  </a:lnTo>
                  <a:lnTo>
                    <a:pt x="604" y="446"/>
                  </a:lnTo>
                  <a:lnTo>
                    <a:pt x="632" y="475"/>
                  </a:lnTo>
                  <a:lnTo>
                    <a:pt x="656" y="505"/>
                  </a:lnTo>
                  <a:lnTo>
                    <a:pt x="674" y="539"/>
                  </a:lnTo>
                  <a:lnTo>
                    <a:pt x="689" y="576"/>
                  </a:lnTo>
                  <a:lnTo>
                    <a:pt x="697" y="616"/>
                  </a:lnTo>
                  <a:lnTo>
                    <a:pt x="700" y="658"/>
                  </a:lnTo>
                  <a:lnTo>
                    <a:pt x="700" y="1842"/>
                  </a:lnTo>
                  <a:lnTo>
                    <a:pt x="697" y="1884"/>
                  </a:lnTo>
                  <a:lnTo>
                    <a:pt x="689" y="1923"/>
                  </a:lnTo>
                  <a:lnTo>
                    <a:pt x="674" y="1961"/>
                  </a:lnTo>
                  <a:lnTo>
                    <a:pt x="656" y="1995"/>
                  </a:lnTo>
                  <a:lnTo>
                    <a:pt x="632" y="2025"/>
                  </a:lnTo>
                  <a:lnTo>
                    <a:pt x="604" y="2053"/>
                  </a:lnTo>
                  <a:lnTo>
                    <a:pt x="572" y="2076"/>
                  </a:lnTo>
                  <a:lnTo>
                    <a:pt x="538" y="2096"/>
                  </a:lnTo>
                  <a:lnTo>
                    <a:pt x="501" y="2109"/>
                  </a:lnTo>
                  <a:lnTo>
                    <a:pt x="461" y="2118"/>
                  </a:lnTo>
                  <a:lnTo>
                    <a:pt x="461" y="2389"/>
                  </a:lnTo>
                  <a:lnTo>
                    <a:pt x="458" y="2414"/>
                  </a:lnTo>
                  <a:lnTo>
                    <a:pt x="450" y="2437"/>
                  </a:lnTo>
                  <a:lnTo>
                    <a:pt x="437" y="2458"/>
                  </a:lnTo>
                  <a:lnTo>
                    <a:pt x="420" y="2476"/>
                  </a:lnTo>
                  <a:lnTo>
                    <a:pt x="399" y="2488"/>
                  </a:lnTo>
                  <a:lnTo>
                    <a:pt x="376" y="2496"/>
                  </a:lnTo>
                  <a:lnTo>
                    <a:pt x="351" y="2499"/>
                  </a:lnTo>
                  <a:lnTo>
                    <a:pt x="325" y="2496"/>
                  </a:lnTo>
                  <a:lnTo>
                    <a:pt x="302" y="2488"/>
                  </a:lnTo>
                  <a:lnTo>
                    <a:pt x="281" y="2476"/>
                  </a:lnTo>
                  <a:lnTo>
                    <a:pt x="263" y="2458"/>
                  </a:lnTo>
                  <a:lnTo>
                    <a:pt x="251" y="2437"/>
                  </a:lnTo>
                  <a:lnTo>
                    <a:pt x="243" y="2414"/>
                  </a:lnTo>
                  <a:lnTo>
                    <a:pt x="240" y="2389"/>
                  </a:lnTo>
                  <a:lnTo>
                    <a:pt x="240" y="2118"/>
                  </a:lnTo>
                  <a:lnTo>
                    <a:pt x="200" y="2109"/>
                  </a:lnTo>
                  <a:lnTo>
                    <a:pt x="163" y="2096"/>
                  </a:lnTo>
                  <a:lnTo>
                    <a:pt x="128" y="2076"/>
                  </a:lnTo>
                  <a:lnTo>
                    <a:pt x="97" y="2053"/>
                  </a:lnTo>
                  <a:lnTo>
                    <a:pt x="69" y="2025"/>
                  </a:lnTo>
                  <a:lnTo>
                    <a:pt x="46" y="1995"/>
                  </a:lnTo>
                  <a:lnTo>
                    <a:pt x="26" y="1961"/>
                  </a:lnTo>
                  <a:lnTo>
                    <a:pt x="12" y="1923"/>
                  </a:lnTo>
                  <a:lnTo>
                    <a:pt x="3" y="1884"/>
                  </a:lnTo>
                  <a:lnTo>
                    <a:pt x="0" y="1842"/>
                  </a:lnTo>
                  <a:lnTo>
                    <a:pt x="0" y="658"/>
                  </a:lnTo>
                  <a:lnTo>
                    <a:pt x="3" y="616"/>
                  </a:lnTo>
                  <a:lnTo>
                    <a:pt x="12" y="576"/>
                  </a:lnTo>
                  <a:lnTo>
                    <a:pt x="26" y="539"/>
                  </a:lnTo>
                  <a:lnTo>
                    <a:pt x="46" y="505"/>
                  </a:lnTo>
                  <a:lnTo>
                    <a:pt x="69" y="475"/>
                  </a:lnTo>
                  <a:lnTo>
                    <a:pt x="97" y="446"/>
                  </a:lnTo>
                  <a:lnTo>
                    <a:pt x="128" y="424"/>
                  </a:lnTo>
                  <a:lnTo>
                    <a:pt x="163" y="404"/>
                  </a:lnTo>
                  <a:lnTo>
                    <a:pt x="200" y="390"/>
                  </a:lnTo>
                  <a:lnTo>
                    <a:pt x="240" y="382"/>
                  </a:lnTo>
                  <a:lnTo>
                    <a:pt x="240" y="111"/>
                  </a:lnTo>
                  <a:lnTo>
                    <a:pt x="243" y="86"/>
                  </a:lnTo>
                  <a:lnTo>
                    <a:pt x="251" y="62"/>
                  </a:lnTo>
                  <a:lnTo>
                    <a:pt x="263" y="42"/>
                  </a:lnTo>
                  <a:lnTo>
                    <a:pt x="281" y="24"/>
                  </a:lnTo>
                  <a:lnTo>
                    <a:pt x="302" y="12"/>
                  </a:lnTo>
                  <a:lnTo>
                    <a:pt x="325" y="3"/>
                  </a:lnTo>
                  <a:lnTo>
                    <a:pt x="3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6" name="Freeform 490"/>
            <p:cNvSpPr>
              <a:spLocks noEditPoints="1"/>
            </p:cNvSpPr>
            <p:nvPr/>
          </p:nvSpPr>
          <p:spPr bwMode="auto">
            <a:xfrm>
              <a:off x="6798" y="421"/>
              <a:ext cx="64" cy="279"/>
            </a:xfrm>
            <a:custGeom>
              <a:avLst/>
              <a:gdLst>
                <a:gd name="T0" fmla="*/ 260 w 700"/>
                <a:gd name="T1" fmla="*/ 1164 h 3061"/>
                <a:gd name="T2" fmla="*/ 233 w 700"/>
                <a:gd name="T3" fmla="*/ 1185 h 3061"/>
                <a:gd name="T4" fmla="*/ 221 w 700"/>
                <a:gd name="T5" fmla="*/ 1218 h 3061"/>
                <a:gd name="T6" fmla="*/ 224 w 700"/>
                <a:gd name="T7" fmla="*/ 2421 h 3061"/>
                <a:gd name="T8" fmla="*/ 244 w 700"/>
                <a:gd name="T9" fmla="*/ 2449 h 3061"/>
                <a:gd name="T10" fmla="*/ 278 w 700"/>
                <a:gd name="T11" fmla="*/ 2460 h 3061"/>
                <a:gd name="T12" fmla="*/ 440 w 700"/>
                <a:gd name="T13" fmla="*/ 2458 h 3061"/>
                <a:gd name="T14" fmla="*/ 468 w 700"/>
                <a:gd name="T15" fmla="*/ 2437 h 3061"/>
                <a:gd name="T16" fmla="*/ 478 w 700"/>
                <a:gd name="T17" fmla="*/ 2404 h 3061"/>
                <a:gd name="T18" fmla="*/ 476 w 700"/>
                <a:gd name="T19" fmla="*/ 1200 h 3061"/>
                <a:gd name="T20" fmla="*/ 455 w 700"/>
                <a:gd name="T21" fmla="*/ 1172 h 3061"/>
                <a:gd name="T22" fmla="*/ 422 w 700"/>
                <a:gd name="T23" fmla="*/ 1162 h 3061"/>
                <a:gd name="T24" fmla="*/ 350 w 700"/>
                <a:gd name="T25" fmla="*/ 0 h 3061"/>
                <a:gd name="T26" fmla="*/ 399 w 700"/>
                <a:gd name="T27" fmla="*/ 12 h 3061"/>
                <a:gd name="T28" fmla="*/ 437 w 700"/>
                <a:gd name="T29" fmla="*/ 42 h 3061"/>
                <a:gd name="T30" fmla="*/ 457 w 700"/>
                <a:gd name="T31" fmla="*/ 85 h 3061"/>
                <a:gd name="T32" fmla="*/ 461 w 700"/>
                <a:gd name="T33" fmla="*/ 942 h 3061"/>
                <a:gd name="T34" fmla="*/ 538 w 700"/>
                <a:gd name="T35" fmla="*/ 965 h 3061"/>
                <a:gd name="T36" fmla="*/ 603 w 700"/>
                <a:gd name="T37" fmla="*/ 1008 h 3061"/>
                <a:gd name="T38" fmla="*/ 655 w 700"/>
                <a:gd name="T39" fmla="*/ 1066 h 3061"/>
                <a:gd name="T40" fmla="*/ 688 w 700"/>
                <a:gd name="T41" fmla="*/ 1138 h 3061"/>
                <a:gd name="T42" fmla="*/ 700 w 700"/>
                <a:gd name="T43" fmla="*/ 1218 h 3061"/>
                <a:gd name="T44" fmla="*/ 697 w 700"/>
                <a:gd name="T45" fmla="*/ 2445 h 3061"/>
                <a:gd name="T46" fmla="*/ 674 w 700"/>
                <a:gd name="T47" fmla="*/ 2521 h 3061"/>
                <a:gd name="T48" fmla="*/ 631 w 700"/>
                <a:gd name="T49" fmla="*/ 2587 h 3061"/>
                <a:gd name="T50" fmla="*/ 572 w 700"/>
                <a:gd name="T51" fmla="*/ 2638 h 3061"/>
                <a:gd name="T52" fmla="*/ 500 w 700"/>
                <a:gd name="T53" fmla="*/ 2671 h 3061"/>
                <a:gd name="T54" fmla="*/ 461 w 700"/>
                <a:gd name="T55" fmla="*/ 2950 h 3061"/>
                <a:gd name="T56" fmla="*/ 449 w 700"/>
                <a:gd name="T57" fmla="*/ 2998 h 3061"/>
                <a:gd name="T58" fmla="*/ 419 w 700"/>
                <a:gd name="T59" fmla="*/ 3036 h 3061"/>
                <a:gd name="T60" fmla="*/ 375 w 700"/>
                <a:gd name="T61" fmla="*/ 3058 h 3061"/>
                <a:gd name="T62" fmla="*/ 324 w 700"/>
                <a:gd name="T63" fmla="*/ 3058 h 3061"/>
                <a:gd name="T64" fmla="*/ 281 w 700"/>
                <a:gd name="T65" fmla="*/ 3036 h 3061"/>
                <a:gd name="T66" fmla="*/ 250 w 700"/>
                <a:gd name="T67" fmla="*/ 2998 h 3061"/>
                <a:gd name="T68" fmla="*/ 239 w 700"/>
                <a:gd name="T69" fmla="*/ 2950 h 3061"/>
                <a:gd name="T70" fmla="*/ 199 w 700"/>
                <a:gd name="T71" fmla="*/ 2671 h 3061"/>
                <a:gd name="T72" fmla="*/ 128 w 700"/>
                <a:gd name="T73" fmla="*/ 2638 h 3061"/>
                <a:gd name="T74" fmla="*/ 69 w 700"/>
                <a:gd name="T75" fmla="*/ 2587 h 3061"/>
                <a:gd name="T76" fmla="*/ 26 w 700"/>
                <a:gd name="T77" fmla="*/ 2521 h 3061"/>
                <a:gd name="T78" fmla="*/ 3 w 700"/>
                <a:gd name="T79" fmla="*/ 2445 h 3061"/>
                <a:gd name="T80" fmla="*/ 0 w 700"/>
                <a:gd name="T81" fmla="*/ 1218 h 3061"/>
                <a:gd name="T82" fmla="*/ 12 w 700"/>
                <a:gd name="T83" fmla="*/ 1138 h 3061"/>
                <a:gd name="T84" fmla="*/ 45 w 700"/>
                <a:gd name="T85" fmla="*/ 1066 h 3061"/>
                <a:gd name="T86" fmla="*/ 96 w 700"/>
                <a:gd name="T87" fmla="*/ 1008 h 3061"/>
                <a:gd name="T88" fmla="*/ 163 w 700"/>
                <a:gd name="T89" fmla="*/ 965 h 3061"/>
                <a:gd name="T90" fmla="*/ 239 w 700"/>
                <a:gd name="T91" fmla="*/ 942 h 3061"/>
                <a:gd name="T92" fmla="*/ 242 w 700"/>
                <a:gd name="T93" fmla="*/ 85 h 3061"/>
                <a:gd name="T94" fmla="*/ 264 w 700"/>
                <a:gd name="T95" fmla="*/ 42 h 3061"/>
                <a:gd name="T96" fmla="*/ 301 w 700"/>
                <a:gd name="T97" fmla="*/ 12 h 3061"/>
                <a:gd name="T98" fmla="*/ 350 w 700"/>
                <a:gd name="T99" fmla="*/ 0 h 30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00" h="3061">
                  <a:moveTo>
                    <a:pt x="278" y="1162"/>
                  </a:moveTo>
                  <a:lnTo>
                    <a:pt x="260" y="1164"/>
                  </a:lnTo>
                  <a:lnTo>
                    <a:pt x="244" y="1172"/>
                  </a:lnTo>
                  <a:lnTo>
                    <a:pt x="233" y="1185"/>
                  </a:lnTo>
                  <a:lnTo>
                    <a:pt x="224" y="1200"/>
                  </a:lnTo>
                  <a:lnTo>
                    <a:pt x="221" y="1218"/>
                  </a:lnTo>
                  <a:lnTo>
                    <a:pt x="221" y="2404"/>
                  </a:lnTo>
                  <a:lnTo>
                    <a:pt x="224" y="2421"/>
                  </a:lnTo>
                  <a:lnTo>
                    <a:pt x="233" y="2437"/>
                  </a:lnTo>
                  <a:lnTo>
                    <a:pt x="244" y="2449"/>
                  </a:lnTo>
                  <a:lnTo>
                    <a:pt x="260" y="2458"/>
                  </a:lnTo>
                  <a:lnTo>
                    <a:pt x="278" y="2460"/>
                  </a:lnTo>
                  <a:lnTo>
                    <a:pt x="422" y="2460"/>
                  </a:lnTo>
                  <a:lnTo>
                    <a:pt x="440" y="2458"/>
                  </a:lnTo>
                  <a:lnTo>
                    <a:pt x="455" y="2449"/>
                  </a:lnTo>
                  <a:lnTo>
                    <a:pt x="468" y="2437"/>
                  </a:lnTo>
                  <a:lnTo>
                    <a:pt x="476" y="2421"/>
                  </a:lnTo>
                  <a:lnTo>
                    <a:pt x="478" y="2404"/>
                  </a:lnTo>
                  <a:lnTo>
                    <a:pt x="478" y="1218"/>
                  </a:lnTo>
                  <a:lnTo>
                    <a:pt x="476" y="1200"/>
                  </a:lnTo>
                  <a:lnTo>
                    <a:pt x="468" y="1185"/>
                  </a:lnTo>
                  <a:lnTo>
                    <a:pt x="455" y="1172"/>
                  </a:lnTo>
                  <a:lnTo>
                    <a:pt x="440" y="1164"/>
                  </a:lnTo>
                  <a:lnTo>
                    <a:pt x="422" y="1162"/>
                  </a:lnTo>
                  <a:lnTo>
                    <a:pt x="278" y="1162"/>
                  </a:lnTo>
                  <a:close/>
                  <a:moveTo>
                    <a:pt x="350" y="0"/>
                  </a:moveTo>
                  <a:lnTo>
                    <a:pt x="375" y="3"/>
                  </a:lnTo>
                  <a:lnTo>
                    <a:pt x="399" y="12"/>
                  </a:lnTo>
                  <a:lnTo>
                    <a:pt x="419" y="25"/>
                  </a:lnTo>
                  <a:lnTo>
                    <a:pt x="437" y="42"/>
                  </a:lnTo>
                  <a:lnTo>
                    <a:pt x="449" y="63"/>
                  </a:lnTo>
                  <a:lnTo>
                    <a:pt x="457" y="85"/>
                  </a:lnTo>
                  <a:lnTo>
                    <a:pt x="461" y="111"/>
                  </a:lnTo>
                  <a:lnTo>
                    <a:pt x="461" y="942"/>
                  </a:lnTo>
                  <a:lnTo>
                    <a:pt x="500" y="952"/>
                  </a:lnTo>
                  <a:lnTo>
                    <a:pt x="538" y="965"/>
                  </a:lnTo>
                  <a:lnTo>
                    <a:pt x="572" y="984"/>
                  </a:lnTo>
                  <a:lnTo>
                    <a:pt x="603" y="1008"/>
                  </a:lnTo>
                  <a:lnTo>
                    <a:pt x="631" y="1035"/>
                  </a:lnTo>
                  <a:lnTo>
                    <a:pt x="655" y="1066"/>
                  </a:lnTo>
                  <a:lnTo>
                    <a:pt x="674" y="1100"/>
                  </a:lnTo>
                  <a:lnTo>
                    <a:pt x="688" y="1138"/>
                  </a:lnTo>
                  <a:lnTo>
                    <a:pt x="697" y="1177"/>
                  </a:lnTo>
                  <a:lnTo>
                    <a:pt x="700" y="1218"/>
                  </a:lnTo>
                  <a:lnTo>
                    <a:pt x="700" y="2404"/>
                  </a:lnTo>
                  <a:lnTo>
                    <a:pt x="697" y="2445"/>
                  </a:lnTo>
                  <a:lnTo>
                    <a:pt x="688" y="2484"/>
                  </a:lnTo>
                  <a:lnTo>
                    <a:pt x="674" y="2521"/>
                  </a:lnTo>
                  <a:lnTo>
                    <a:pt x="655" y="2555"/>
                  </a:lnTo>
                  <a:lnTo>
                    <a:pt x="631" y="2587"/>
                  </a:lnTo>
                  <a:lnTo>
                    <a:pt x="603" y="2614"/>
                  </a:lnTo>
                  <a:lnTo>
                    <a:pt x="572" y="2638"/>
                  </a:lnTo>
                  <a:lnTo>
                    <a:pt x="538" y="2656"/>
                  </a:lnTo>
                  <a:lnTo>
                    <a:pt x="500" y="2671"/>
                  </a:lnTo>
                  <a:lnTo>
                    <a:pt x="461" y="2679"/>
                  </a:lnTo>
                  <a:lnTo>
                    <a:pt x="461" y="2950"/>
                  </a:lnTo>
                  <a:lnTo>
                    <a:pt x="457" y="2976"/>
                  </a:lnTo>
                  <a:lnTo>
                    <a:pt x="449" y="2998"/>
                  </a:lnTo>
                  <a:lnTo>
                    <a:pt x="437" y="3019"/>
                  </a:lnTo>
                  <a:lnTo>
                    <a:pt x="419" y="3036"/>
                  </a:lnTo>
                  <a:lnTo>
                    <a:pt x="399" y="3049"/>
                  </a:lnTo>
                  <a:lnTo>
                    <a:pt x="375" y="3058"/>
                  </a:lnTo>
                  <a:lnTo>
                    <a:pt x="350" y="3061"/>
                  </a:lnTo>
                  <a:lnTo>
                    <a:pt x="324" y="3058"/>
                  </a:lnTo>
                  <a:lnTo>
                    <a:pt x="301" y="3049"/>
                  </a:lnTo>
                  <a:lnTo>
                    <a:pt x="281" y="3036"/>
                  </a:lnTo>
                  <a:lnTo>
                    <a:pt x="264" y="3019"/>
                  </a:lnTo>
                  <a:lnTo>
                    <a:pt x="250" y="2998"/>
                  </a:lnTo>
                  <a:lnTo>
                    <a:pt x="242" y="2976"/>
                  </a:lnTo>
                  <a:lnTo>
                    <a:pt x="239" y="2950"/>
                  </a:lnTo>
                  <a:lnTo>
                    <a:pt x="239" y="2679"/>
                  </a:lnTo>
                  <a:lnTo>
                    <a:pt x="199" y="2671"/>
                  </a:lnTo>
                  <a:lnTo>
                    <a:pt x="163" y="2656"/>
                  </a:lnTo>
                  <a:lnTo>
                    <a:pt x="128" y="2638"/>
                  </a:lnTo>
                  <a:lnTo>
                    <a:pt x="96" y="2614"/>
                  </a:lnTo>
                  <a:lnTo>
                    <a:pt x="69" y="2587"/>
                  </a:lnTo>
                  <a:lnTo>
                    <a:pt x="45" y="2555"/>
                  </a:lnTo>
                  <a:lnTo>
                    <a:pt x="26" y="2521"/>
                  </a:lnTo>
                  <a:lnTo>
                    <a:pt x="12" y="2484"/>
                  </a:lnTo>
                  <a:lnTo>
                    <a:pt x="3" y="2445"/>
                  </a:lnTo>
                  <a:lnTo>
                    <a:pt x="0" y="2404"/>
                  </a:lnTo>
                  <a:lnTo>
                    <a:pt x="0" y="1218"/>
                  </a:lnTo>
                  <a:lnTo>
                    <a:pt x="3" y="1177"/>
                  </a:lnTo>
                  <a:lnTo>
                    <a:pt x="12" y="1138"/>
                  </a:lnTo>
                  <a:lnTo>
                    <a:pt x="26" y="1100"/>
                  </a:lnTo>
                  <a:lnTo>
                    <a:pt x="45" y="1066"/>
                  </a:lnTo>
                  <a:lnTo>
                    <a:pt x="69" y="1035"/>
                  </a:lnTo>
                  <a:lnTo>
                    <a:pt x="96" y="1008"/>
                  </a:lnTo>
                  <a:lnTo>
                    <a:pt x="128" y="984"/>
                  </a:lnTo>
                  <a:lnTo>
                    <a:pt x="163" y="965"/>
                  </a:lnTo>
                  <a:lnTo>
                    <a:pt x="199" y="952"/>
                  </a:lnTo>
                  <a:lnTo>
                    <a:pt x="239" y="942"/>
                  </a:lnTo>
                  <a:lnTo>
                    <a:pt x="239" y="111"/>
                  </a:lnTo>
                  <a:lnTo>
                    <a:pt x="242" y="85"/>
                  </a:lnTo>
                  <a:lnTo>
                    <a:pt x="250" y="63"/>
                  </a:lnTo>
                  <a:lnTo>
                    <a:pt x="264" y="42"/>
                  </a:lnTo>
                  <a:lnTo>
                    <a:pt x="281" y="25"/>
                  </a:lnTo>
                  <a:lnTo>
                    <a:pt x="301" y="12"/>
                  </a:lnTo>
                  <a:lnTo>
                    <a:pt x="324" y="3"/>
                  </a:lnTo>
                  <a:lnTo>
                    <a:pt x="3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86" name="Group 138"/>
          <p:cNvGrpSpPr>
            <a:grpSpLocks noChangeAspect="1"/>
          </p:cNvGrpSpPr>
          <p:nvPr/>
        </p:nvGrpSpPr>
        <p:grpSpPr bwMode="auto">
          <a:xfrm>
            <a:off x="10555327" y="664060"/>
            <a:ext cx="302523" cy="302523"/>
            <a:chOff x="5559" y="3853"/>
            <a:chExt cx="316" cy="316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87" name="Freeform 140"/>
            <p:cNvSpPr>
              <a:spLocks noEditPoints="1"/>
            </p:cNvSpPr>
            <p:nvPr/>
          </p:nvSpPr>
          <p:spPr bwMode="auto">
            <a:xfrm>
              <a:off x="5699" y="3974"/>
              <a:ext cx="36" cy="74"/>
            </a:xfrm>
            <a:custGeom>
              <a:avLst/>
              <a:gdLst>
                <a:gd name="T0" fmla="*/ 254 w 398"/>
                <a:gd name="T1" fmla="*/ 623 h 819"/>
                <a:gd name="T2" fmla="*/ 278 w 398"/>
                <a:gd name="T3" fmla="*/ 592 h 819"/>
                <a:gd name="T4" fmla="*/ 288 w 398"/>
                <a:gd name="T5" fmla="*/ 553 h 819"/>
                <a:gd name="T6" fmla="*/ 278 w 398"/>
                <a:gd name="T7" fmla="*/ 515 h 819"/>
                <a:gd name="T8" fmla="*/ 254 w 398"/>
                <a:gd name="T9" fmla="*/ 484 h 819"/>
                <a:gd name="T10" fmla="*/ 130 w 398"/>
                <a:gd name="T11" fmla="*/ 210 h 819"/>
                <a:gd name="T12" fmla="*/ 113 w 398"/>
                <a:gd name="T13" fmla="*/ 246 h 819"/>
                <a:gd name="T14" fmla="*/ 113 w 398"/>
                <a:gd name="T15" fmla="*/ 286 h 819"/>
                <a:gd name="T16" fmla="*/ 130 w 398"/>
                <a:gd name="T17" fmla="*/ 321 h 819"/>
                <a:gd name="T18" fmla="*/ 144 w 398"/>
                <a:gd name="T19" fmla="*/ 197 h 819"/>
                <a:gd name="T20" fmla="*/ 217 w 398"/>
                <a:gd name="T21" fmla="*/ 2 h 819"/>
                <a:gd name="T22" fmla="*/ 243 w 398"/>
                <a:gd name="T23" fmla="*/ 22 h 819"/>
                <a:gd name="T24" fmla="*/ 254 w 398"/>
                <a:gd name="T25" fmla="*/ 55 h 819"/>
                <a:gd name="T26" fmla="*/ 285 w 398"/>
                <a:gd name="T27" fmla="*/ 86 h 819"/>
                <a:gd name="T28" fmla="*/ 336 w 398"/>
                <a:gd name="T29" fmla="*/ 122 h 819"/>
                <a:gd name="T30" fmla="*/ 375 w 398"/>
                <a:gd name="T31" fmla="*/ 171 h 819"/>
                <a:gd name="T32" fmla="*/ 396 w 398"/>
                <a:gd name="T33" fmla="*/ 232 h 819"/>
                <a:gd name="T34" fmla="*/ 396 w 398"/>
                <a:gd name="T35" fmla="*/ 283 h 819"/>
                <a:gd name="T36" fmla="*/ 376 w 398"/>
                <a:gd name="T37" fmla="*/ 310 h 819"/>
                <a:gd name="T38" fmla="*/ 343 w 398"/>
                <a:gd name="T39" fmla="*/ 321 h 819"/>
                <a:gd name="T40" fmla="*/ 310 w 398"/>
                <a:gd name="T41" fmla="*/ 310 h 819"/>
                <a:gd name="T42" fmla="*/ 290 w 398"/>
                <a:gd name="T43" fmla="*/ 283 h 819"/>
                <a:gd name="T44" fmla="*/ 286 w 398"/>
                <a:gd name="T45" fmla="*/ 246 h 819"/>
                <a:gd name="T46" fmla="*/ 268 w 398"/>
                <a:gd name="T47" fmla="*/ 210 h 819"/>
                <a:gd name="T48" fmla="*/ 254 w 398"/>
                <a:gd name="T49" fmla="*/ 362 h 819"/>
                <a:gd name="T50" fmla="*/ 312 w 398"/>
                <a:gd name="T51" fmla="*/ 389 h 819"/>
                <a:gd name="T52" fmla="*/ 358 w 398"/>
                <a:gd name="T53" fmla="*/ 432 h 819"/>
                <a:gd name="T54" fmla="*/ 387 w 398"/>
                <a:gd name="T55" fmla="*/ 488 h 819"/>
                <a:gd name="T56" fmla="*/ 398 w 398"/>
                <a:gd name="T57" fmla="*/ 553 h 819"/>
                <a:gd name="T58" fmla="*/ 387 w 398"/>
                <a:gd name="T59" fmla="*/ 619 h 819"/>
                <a:gd name="T60" fmla="*/ 358 w 398"/>
                <a:gd name="T61" fmla="*/ 674 h 819"/>
                <a:gd name="T62" fmla="*/ 312 w 398"/>
                <a:gd name="T63" fmla="*/ 717 h 819"/>
                <a:gd name="T64" fmla="*/ 254 w 398"/>
                <a:gd name="T65" fmla="*/ 745 h 819"/>
                <a:gd name="T66" fmla="*/ 252 w 398"/>
                <a:gd name="T67" fmla="*/ 782 h 819"/>
                <a:gd name="T68" fmla="*/ 232 w 398"/>
                <a:gd name="T69" fmla="*/ 809 h 819"/>
                <a:gd name="T70" fmla="*/ 199 w 398"/>
                <a:gd name="T71" fmla="*/ 819 h 819"/>
                <a:gd name="T72" fmla="*/ 166 w 398"/>
                <a:gd name="T73" fmla="*/ 809 h 819"/>
                <a:gd name="T74" fmla="*/ 147 w 398"/>
                <a:gd name="T75" fmla="*/ 782 h 819"/>
                <a:gd name="T76" fmla="*/ 144 w 398"/>
                <a:gd name="T77" fmla="*/ 745 h 819"/>
                <a:gd name="T78" fmla="*/ 86 w 398"/>
                <a:gd name="T79" fmla="*/ 717 h 819"/>
                <a:gd name="T80" fmla="*/ 41 w 398"/>
                <a:gd name="T81" fmla="*/ 674 h 819"/>
                <a:gd name="T82" fmla="*/ 10 w 398"/>
                <a:gd name="T83" fmla="*/ 619 h 819"/>
                <a:gd name="T84" fmla="*/ 0 w 398"/>
                <a:gd name="T85" fmla="*/ 553 h 819"/>
                <a:gd name="T86" fmla="*/ 10 w 398"/>
                <a:gd name="T87" fmla="*/ 521 h 819"/>
                <a:gd name="T88" fmla="*/ 38 w 398"/>
                <a:gd name="T89" fmla="*/ 501 h 819"/>
                <a:gd name="T90" fmla="*/ 73 w 398"/>
                <a:gd name="T91" fmla="*/ 501 h 819"/>
                <a:gd name="T92" fmla="*/ 99 w 398"/>
                <a:gd name="T93" fmla="*/ 521 h 819"/>
                <a:gd name="T94" fmla="*/ 111 w 398"/>
                <a:gd name="T95" fmla="*/ 553 h 819"/>
                <a:gd name="T96" fmla="*/ 119 w 398"/>
                <a:gd name="T97" fmla="*/ 592 h 819"/>
                <a:gd name="T98" fmla="*/ 144 w 398"/>
                <a:gd name="T99" fmla="*/ 623 h 819"/>
                <a:gd name="T100" fmla="*/ 114 w 398"/>
                <a:gd name="T101" fmla="*/ 446 h 819"/>
                <a:gd name="T102" fmla="*/ 61 w 398"/>
                <a:gd name="T103" fmla="*/ 409 h 819"/>
                <a:gd name="T104" fmla="*/ 23 w 398"/>
                <a:gd name="T105" fmla="*/ 359 h 819"/>
                <a:gd name="T106" fmla="*/ 3 w 398"/>
                <a:gd name="T107" fmla="*/ 299 h 819"/>
                <a:gd name="T108" fmla="*/ 3 w 398"/>
                <a:gd name="T109" fmla="*/ 232 h 819"/>
                <a:gd name="T110" fmla="*/ 23 w 398"/>
                <a:gd name="T111" fmla="*/ 171 h 819"/>
                <a:gd name="T112" fmla="*/ 61 w 398"/>
                <a:gd name="T113" fmla="*/ 122 h 819"/>
                <a:gd name="T114" fmla="*/ 114 w 398"/>
                <a:gd name="T115" fmla="*/ 86 h 819"/>
                <a:gd name="T116" fmla="*/ 144 w 398"/>
                <a:gd name="T117" fmla="*/ 55 h 819"/>
                <a:gd name="T118" fmla="*/ 154 w 398"/>
                <a:gd name="T119" fmla="*/ 22 h 819"/>
                <a:gd name="T120" fmla="*/ 182 w 398"/>
                <a:gd name="T121" fmla="*/ 2 h 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8" h="819">
                  <a:moveTo>
                    <a:pt x="254" y="484"/>
                  </a:moveTo>
                  <a:lnTo>
                    <a:pt x="254" y="623"/>
                  </a:lnTo>
                  <a:lnTo>
                    <a:pt x="268" y="609"/>
                  </a:lnTo>
                  <a:lnTo>
                    <a:pt x="278" y="592"/>
                  </a:lnTo>
                  <a:lnTo>
                    <a:pt x="286" y="573"/>
                  </a:lnTo>
                  <a:lnTo>
                    <a:pt x="288" y="553"/>
                  </a:lnTo>
                  <a:lnTo>
                    <a:pt x="286" y="533"/>
                  </a:lnTo>
                  <a:lnTo>
                    <a:pt x="278" y="515"/>
                  </a:lnTo>
                  <a:lnTo>
                    <a:pt x="268" y="498"/>
                  </a:lnTo>
                  <a:lnTo>
                    <a:pt x="254" y="484"/>
                  </a:lnTo>
                  <a:close/>
                  <a:moveTo>
                    <a:pt x="144" y="197"/>
                  </a:moveTo>
                  <a:lnTo>
                    <a:pt x="130" y="210"/>
                  </a:lnTo>
                  <a:lnTo>
                    <a:pt x="119" y="227"/>
                  </a:lnTo>
                  <a:lnTo>
                    <a:pt x="113" y="246"/>
                  </a:lnTo>
                  <a:lnTo>
                    <a:pt x="111" y="266"/>
                  </a:lnTo>
                  <a:lnTo>
                    <a:pt x="113" y="286"/>
                  </a:lnTo>
                  <a:lnTo>
                    <a:pt x="119" y="304"/>
                  </a:lnTo>
                  <a:lnTo>
                    <a:pt x="130" y="321"/>
                  </a:lnTo>
                  <a:lnTo>
                    <a:pt x="144" y="335"/>
                  </a:lnTo>
                  <a:lnTo>
                    <a:pt x="144" y="197"/>
                  </a:lnTo>
                  <a:close/>
                  <a:moveTo>
                    <a:pt x="199" y="0"/>
                  </a:moveTo>
                  <a:lnTo>
                    <a:pt x="217" y="2"/>
                  </a:lnTo>
                  <a:lnTo>
                    <a:pt x="232" y="10"/>
                  </a:lnTo>
                  <a:lnTo>
                    <a:pt x="243" y="22"/>
                  </a:lnTo>
                  <a:lnTo>
                    <a:pt x="252" y="37"/>
                  </a:lnTo>
                  <a:lnTo>
                    <a:pt x="254" y="55"/>
                  </a:lnTo>
                  <a:lnTo>
                    <a:pt x="254" y="74"/>
                  </a:lnTo>
                  <a:lnTo>
                    <a:pt x="285" y="86"/>
                  </a:lnTo>
                  <a:lnTo>
                    <a:pt x="312" y="101"/>
                  </a:lnTo>
                  <a:lnTo>
                    <a:pt x="336" y="122"/>
                  </a:lnTo>
                  <a:lnTo>
                    <a:pt x="358" y="145"/>
                  </a:lnTo>
                  <a:lnTo>
                    <a:pt x="375" y="171"/>
                  </a:lnTo>
                  <a:lnTo>
                    <a:pt x="387" y="201"/>
                  </a:lnTo>
                  <a:lnTo>
                    <a:pt x="396" y="232"/>
                  </a:lnTo>
                  <a:lnTo>
                    <a:pt x="398" y="266"/>
                  </a:lnTo>
                  <a:lnTo>
                    <a:pt x="396" y="283"/>
                  </a:lnTo>
                  <a:lnTo>
                    <a:pt x="387" y="299"/>
                  </a:lnTo>
                  <a:lnTo>
                    <a:pt x="376" y="310"/>
                  </a:lnTo>
                  <a:lnTo>
                    <a:pt x="360" y="318"/>
                  </a:lnTo>
                  <a:lnTo>
                    <a:pt x="343" y="321"/>
                  </a:lnTo>
                  <a:lnTo>
                    <a:pt x="325" y="318"/>
                  </a:lnTo>
                  <a:lnTo>
                    <a:pt x="310" y="310"/>
                  </a:lnTo>
                  <a:lnTo>
                    <a:pt x="298" y="299"/>
                  </a:lnTo>
                  <a:lnTo>
                    <a:pt x="290" y="283"/>
                  </a:lnTo>
                  <a:lnTo>
                    <a:pt x="288" y="266"/>
                  </a:lnTo>
                  <a:lnTo>
                    <a:pt x="286" y="246"/>
                  </a:lnTo>
                  <a:lnTo>
                    <a:pt x="278" y="227"/>
                  </a:lnTo>
                  <a:lnTo>
                    <a:pt x="268" y="210"/>
                  </a:lnTo>
                  <a:lnTo>
                    <a:pt x="254" y="197"/>
                  </a:lnTo>
                  <a:lnTo>
                    <a:pt x="254" y="362"/>
                  </a:lnTo>
                  <a:lnTo>
                    <a:pt x="285" y="373"/>
                  </a:lnTo>
                  <a:lnTo>
                    <a:pt x="312" y="389"/>
                  </a:lnTo>
                  <a:lnTo>
                    <a:pt x="336" y="409"/>
                  </a:lnTo>
                  <a:lnTo>
                    <a:pt x="358" y="432"/>
                  </a:lnTo>
                  <a:lnTo>
                    <a:pt x="375" y="460"/>
                  </a:lnTo>
                  <a:lnTo>
                    <a:pt x="387" y="488"/>
                  </a:lnTo>
                  <a:lnTo>
                    <a:pt x="396" y="520"/>
                  </a:lnTo>
                  <a:lnTo>
                    <a:pt x="398" y="553"/>
                  </a:lnTo>
                  <a:lnTo>
                    <a:pt x="396" y="587"/>
                  </a:lnTo>
                  <a:lnTo>
                    <a:pt x="387" y="619"/>
                  </a:lnTo>
                  <a:lnTo>
                    <a:pt x="375" y="647"/>
                  </a:lnTo>
                  <a:lnTo>
                    <a:pt x="358" y="674"/>
                  </a:lnTo>
                  <a:lnTo>
                    <a:pt x="336" y="697"/>
                  </a:lnTo>
                  <a:lnTo>
                    <a:pt x="312" y="717"/>
                  </a:lnTo>
                  <a:lnTo>
                    <a:pt x="285" y="733"/>
                  </a:lnTo>
                  <a:lnTo>
                    <a:pt x="254" y="745"/>
                  </a:lnTo>
                  <a:lnTo>
                    <a:pt x="254" y="764"/>
                  </a:lnTo>
                  <a:lnTo>
                    <a:pt x="252" y="782"/>
                  </a:lnTo>
                  <a:lnTo>
                    <a:pt x="243" y="797"/>
                  </a:lnTo>
                  <a:lnTo>
                    <a:pt x="232" y="809"/>
                  </a:lnTo>
                  <a:lnTo>
                    <a:pt x="217" y="817"/>
                  </a:lnTo>
                  <a:lnTo>
                    <a:pt x="199" y="819"/>
                  </a:lnTo>
                  <a:lnTo>
                    <a:pt x="182" y="817"/>
                  </a:lnTo>
                  <a:lnTo>
                    <a:pt x="166" y="809"/>
                  </a:lnTo>
                  <a:lnTo>
                    <a:pt x="154" y="797"/>
                  </a:lnTo>
                  <a:lnTo>
                    <a:pt x="147" y="782"/>
                  </a:lnTo>
                  <a:lnTo>
                    <a:pt x="144" y="764"/>
                  </a:lnTo>
                  <a:lnTo>
                    <a:pt x="144" y="745"/>
                  </a:lnTo>
                  <a:lnTo>
                    <a:pt x="114" y="733"/>
                  </a:lnTo>
                  <a:lnTo>
                    <a:pt x="86" y="717"/>
                  </a:lnTo>
                  <a:lnTo>
                    <a:pt x="61" y="697"/>
                  </a:lnTo>
                  <a:lnTo>
                    <a:pt x="41" y="674"/>
                  </a:lnTo>
                  <a:lnTo>
                    <a:pt x="23" y="647"/>
                  </a:lnTo>
                  <a:lnTo>
                    <a:pt x="10" y="619"/>
                  </a:lnTo>
                  <a:lnTo>
                    <a:pt x="3" y="587"/>
                  </a:lnTo>
                  <a:lnTo>
                    <a:pt x="0" y="553"/>
                  </a:lnTo>
                  <a:lnTo>
                    <a:pt x="3" y="536"/>
                  </a:lnTo>
                  <a:lnTo>
                    <a:pt x="10" y="521"/>
                  </a:lnTo>
                  <a:lnTo>
                    <a:pt x="22" y="509"/>
                  </a:lnTo>
                  <a:lnTo>
                    <a:pt x="38" y="501"/>
                  </a:lnTo>
                  <a:lnTo>
                    <a:pt x="55" y="498"/>
                  </a:lnTo>
                  <a:lnTo>
                    <a:pt x="73" y="501"/>
                  </a:lnTo>
                  <a:lnTo>
                    <a:pt x="87" y="509"/>
                  </a:lnTo>
                  <a:lnTo>
                    <a:pt x="99" y="521"/>
                  </a:lnTo>
                  <a:lnTo>
                    <a:pt x="108" y="536"/>
                  </a:lnTo>
                  <a:lnTo>
                    <a:pt x="111" y="553"/>
                  </a:lnTo>
                  <a:lnTo>
                    <a:pt x="113" y="573"/>
                  </a:lnTo>
                  <a:lnTo>
                    <a:pt x="119" y="592"/>
                  </a:lnTo>
                  <a:lnTo>
                    <a:pt x="130" y="609"/>
                  </a:lnTo>
                  <a:lnTo>
                    <a:pt x="144" y="623"/>
                  </a:lnTo>
                  <a:lnTo>
                    <a:pt x="144" y="457"/>
                  </a:lnTo>
                  <a:lnTo>
                    <a:pt x="114" y="446"/>
                  </a:lnTo>
                  <a:lnTo>
                    <a:pt x="86" y="430"/>
                  </a:lnTo>
                  <a:lnTo>
                    <a:pt x="61" y="409"/>
                  </a:lnTo>
                  <a:lnTo>
                    <a:pt x="41" y="387"/>
                  </a:lnTo>
                  <a:lnTo>
                    <a:pt x="23" y="359"/>
                  </a:lnTo>
                  <a:lnTo>
                    <a:pt x="10" y="330"/>
                  </a:lnTo>
                  <a:lnTo>
                    <a:pt x="3" y="299"/>
                  </a:lnTo>
                  <a:lnTo>
                    <a:pt x="0" y="266"/>
                  </a:lnTo>
                  <a:lnTo>
                    <a:pt x="3" y="232"/>
                  </a:lnTo>
                  <a:lnTo>
                    <a:pt x="10" y="201"/>
                  </a:lnTo>
                  <a:lnTo>
                    <a:pt x="23" y="171"/>
                  </a:lnTo>
                  <a:lnTo>
                    <a:pt x="41" y="145"/>
                  </a:lnTo>
                  <a:lnTo>
                    <a:pt x="61" y="122"/>
                  </a:lnTo>
                  <a:lnTo>
                    <a:pt x="86" y="101"/>
                  </a:lnTo>
                  <a:lnTo>
                    <a:pt x="114" y="86"/>
                  </a:lnTo>
                  <a:lnTo>
                    <a:pt x="144" y="74"/>
                  </a:lnTo>
                  <a:lnTo>
                    <a:pt x="144" y="55"/>
                  </a:lnTo>
                  <a:lnTo>
                    <a:pt x="147" y="37"/>
                  </a:lnTo>
                  <a:lnTo>
                    <a:pt x="154" y="22"/>
                  </a:lnTo>
                  <a:lnTo>
                    <a:pt x="166" y="10"/>
                  </a:lnTo>
                  <a:lnTo>
                    <a:pt x="182" y="2"/>
                  </a:lnTo>
                  <a:lnTo>
                    <a:pt x="1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8" name="Freeform 141"/>
            <p:cNvSpPr>
              <a:spLocks noEditPoints="1"/>
            </p:cNvSpPr>
            <p:nvPr/>
          </p:nvSpPr>
          <p:spPr bwMode="auto">
            <a:xfrm>
              <a:off x="5559" y="3853"/>
              <a:ext cx="316" cy="316"/>
            </a:xfrm>
            <a:custGeom>
              <a:avLst/>
              <a:gdLst>
                <a:gd name="T0" fmla="*/ 3066 w 3480"/>
                <a:gd name="T1" fmla="*/ 1400 h 3480"/>
                <a:gd name="T2" fmla="*/ 2924 w 3480"/>
                <a:gd name="T3" fmla="*/ 2428 h 3480"/>
                <a:gd name="T4" fmla="*/ 2113 w 3480"/>
                <a:gd name="T5" fmla="*/ 3059 h 3480"/>
                <a:gd name="T6" fmla="*/ 2970 w 3480"/>
                <a:gd name="T7" fmla="*/ 2630 h 3480"/>
                <a:gd name="T8" fmla="*/ 3246 w 3480"/>
                <a:gd name="T9" fmla="*/ 1550 h 3480"/>
                <a:gd name="T10" fmla="*/ 2746 w 3480"/>
                <a:gd name="T11" fmla="*/ 605 h 3480"/>
                <a:gd name="T12" fmla="*/ 2744 w 3480"/>
                <a:gd name="T13" fmla="*/ 319 h 3480"/>
                <a:gd name="T14" fmla="*/ 3412 w 3480"/>
                <a:gd name="T15" fmla="*/ 1257 h 3480"/>
                <a:gd name="T16" fmla="*/ 3348 w 3480"/>
                <a:gd name="T17" fmla="*/ 2407 h 3480"/>
                <a:gd name="T18" fmla="*/ 2580 w 3480"/>
                <a:gd name="T19" fmla="*/ 3265 h 3480"/>
                <a:gd name="T20" fmla="*/ 1441 w 3480"/>
                <a:gd name="T21" fmla="*/ 3455 h 3480"/>
                <a:gd name="T22" fmla="*/ 672 w 3480"/>
                <a:gd name="T23" fmla="*/ 3075 h 3480"/>
                <a:gd name="T24" fmla="*/ 847 w 3480"/>
                <a:gd name="T25" fmla="*/ 2968 h 3480"/>
                <a:gd name="T26" fmla="*/ 1916 w 3480"/>
                <a:gd name="T27" fmla="*/ 3249 h 3480"/>
                <a:gd name="T28" fmla="*/ 1127 w 3480"/>
                <a:gd name="T29" fmla="*/ 2965 h 3480"/>
                <a:gd name="T30" fmla="*/ 446 w 3480"/>
                <a:gd name="T31" fmla="*/ 2190 h 3480"/>
                <a:gd name="T32" fmla="*/ 496 w 3480"/>
                <a:gd name="T33" fmla="*/ 1167 h 3480"/>
                <a:gd name="T34" fmla="*/ 1196 w 3480"/>
                <a:gd name="T35" fmla="*/ 483 h 3480"/>
                <a:gd name="T36" fmla="*/ 1511 w 3480"/>
                <a:gd name="T37" fmla="*/ 517 h 3480"/>
                <a:gd name="T38" fmla="*/ 842 w 3480"/>
                <a:gd name="T39" fmla="*/ 912 h 3480"/>
                <a:gd name="T40" fmla="*/ 1360 w 3480"/>
                <a:gd name="T41" fmla="*/ 783 h 3480"/>
                <a:gd name="T42" fmla="*/ 2259 w 3480"/>
                <a:gd name="T43" fmla="*/ 851 h 3480"/>
                <a:gd name="T44" fmla="*/ 2758 w 3480"/>
                <a:gd name="T45" fmla="*/ 1581 h 3480"/>
                <a:gd name="T46" fmla="*/ 2595 w 3480"/>
                <a:gd name="T47" fmla="*/ 2278 h 3480"/>
                <a:gd name="T48" fmla="*/ 2585 w 3480"/>
                <a:gd name="T49" fmla="*/ 1994 h 3480"/>
                <a:gd name="T50" fmla="*/ 2435 w 3480"/>
                <a:gd name="T51" fmla="*/ 1197 h 3480"/>
                <a:gd name="T52" fmla="*/ 1663 w 3480"/>
                <a:gd name="T53" fmla="*/ 861 h 3480"/>
                <a:gd name="T54" fmla="*/ 966 w 3480"/>
                <a:gd name="T55" fmla="*/ 1316 h 3480"/>
                <a:gd name="T56" fmla="*/ 1111 w 3480"/>
                <a:gd name="T57" fmla="*/ 1977 h 3480"/>
                <a:gd name="T58" fmla="*/ 1174 w 3480"/>
                <a:gd name="T59" fmla="*/ 1395 h 3480"/>
                <a:gd name="T60" fmla="*/ 1239 w 3480"/>
                <a:gd name="T61" fmla="*/ 1588 h 3480"/>
                <a:gd name="T62" fmla="*/ 1430 w 3480"/>
                <a:gd name="T63" fmla="*/ 2163 h 3480"/>
                <a:gd name="T64" fmla="*/ 2049 w 3480"/>
                <a:gd name="T65" fmla="*/ 2163 h 3480"/>
                <a:gd name="T66" fmla="*/ 2237 w 3480"/>
                <a:gd name="T67" fmla="*/ 1575 h 3480"/>
                <a:gd name="T68" fmla="*/ 1740 w 3480"/>
                <a:gd name="T69" fmla="*/ 1216 h 3480"/>
                <a:gd name="T70" fmla="*/ 1443 w 3480"/>
                <a:gd name="T71" fmla="*/ 1176 h 3480"/>
                <a:gd name="T72" fmla="*/ 1987 w 3480"/>
                <a:gd name="T73" fmla="*/ 1116 h 3480"/>
                <a:gd name="T74" fmla="*/ 2408 w 3480"/>
                <a:gd name="T75" fmla="*/ 1676 h 3480"/>
                <a:gd name="T76" fmla="*/ 2096 w 3480"/>
                <a:gd name="T77" fmla="*/ 2310 h 3480"/>
                <a:gd name="T78" fmla="*/ 1391 w 3480"/>
                <a:gd name="T79" fmla="*/ 2313 h 3480"/>
                <a:gd name="T80" fmla="*/ 1276 w 3480"/>
                <a:gd name="T81" fmla="*/ 2490 h 3480"/>
                <a:gd name="T82" fmla="*/ 2079 w 3480"/>
                <a:gd name="T83" fmla="*/ 2555 h 3480"/>
                <a:gd name="T84" fmla="*/ 2436 w 3480"/>
                <a:gd name="T85" fmla="*/ 2452 h 3480"/>
                <a:gd name="T86" fmla="*/ 1886 w 3480"/>
                <a:gd name="T87" fmla="*/ 2761 h 3480"/>
                <a:gd name="T88" fmla="*/ 1039 w 3480"/>
                <a:gd name="T89" fmla="*/ 2495 h 3480"/>
                <a:gd name="T90" fmla="*/ 713 w 3480"/>
                <a:gd name="T91" fmla="*/ 1657 h 3480"/>
                <a:gd name="T92" fmla="*/ 521 w 3480"/>
                <a:gd name="T93" fmla="*/ 1655 h 3480"/>
                <a:gd name="T94" fmla="*/ 876 w 3480"/>
                <a:gd name="T95" fmla="*/ 2604 h 3480"/>
                <a:gd name="T96" fmla="*/ 1831 w 3480"/>
                <a:gd name="T97" fmla="*/ 2959 h 3480"/>
                <a:gd name="T98" fmla="*/ 2716 w 3480"/>
                <a:gd name="T99" fmla="*/ 2476 h 3480"/>
                <a:gd name="T100" fmla="*/ 2935 w 3480"/>
                <a:gd name="T101" fmla="*/ 1489 h 3480"/>
                <a:gd name="T102" fmla="*/ 2370 w 3480"/>
                <a:gd name="T103" fmla="*/ 694 h 3480"/>
                <a:gd name="T104" fmla="*/ 1935 w 3480"/>
                <a:gd name="T105" fmla="*/ 437 h 3480"/>
                <a:gd name="T106" fmla="*/ 2534 w 3480"/>
                <a:gd name="T107" fmla="*/ 625 h 3480"/>
                <a:gd name="T108" fmla="*/ 1640 w 3480"/>
                <a:gd name="T109" fmla="*/ 225 h 3480"/>
                <a:gd name="T110" fmla="*/ 635 w 3480"/>
                <a:gd name="T111" fmla="*/ 700 h 3480"/>
                <a:gd name="T112" fmla="*/ 221 w 3480"/>
                <a:gd name="T113" fmla="*/ 1740 h 3480"/>
                <a:gd name="T114" fmla="*/ 589 w 3480"/>
                <a:gd name="T115" fmla="*/ 2731 h 3480"/>
                <a:gd name="T116" fmla="*/ 497 w 3480"/>
                <a:gd name="T117" fmla="*/ 2913 h 3480"/>
                <a:gd name="T118" fmla="*/ 65 w 3480"/>
                <a:gd name="T119" fmla="*/ 2211 h 3480"/>
                <a:gd name="T120" fmla="*/ 132 w 3480"/>
                <a:gd name="T121" fmla="*/ 1074 h 3480"/>
                <a:gd name="T122" fmla="*/ 900 w 3480"/>
                <a:gd name="T123" fmla="*/ 216 h 3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80" h="3480">
                  <a:moveTo>
                    <a:pt x="2746" y="605"/>
                  </a:moveTo>
                  <a:lnTo>
                    <a:pt x="2650" y="717"/>
                  </a:lnTo>
                  <a:lnTo>
                    <a:pt x="2702" y="766"/>
                  </a:lnTo>
                  <a:lnTo>
                    <a:pt x="2751" y="816"/>
                  </a:lnTo>
                  <a:lnTo>
                    <a:pt x="2796" y="869"/>
                  </a:lnTo>
                  <a:lnTo>
                    <a:pt x="2849" y="937"/>
                  </a:lnTo>
                  <a:lnTo>
                    <a:pt x="2898" y="1008"/>
                  </a:lnTo>
                  <a:lnTo>
                    <a:pt x="2941" y="1083"/>
                  </a:lnTo>
                  <a:lnTo>
                    <a:pt x="2979" y="1159"/>
                  </a:lnTo>
                  <a:lnTo>
                    <a:pt x="3013" y="1237"/>
                  </a:lnTo>
                  <a:lnTo>
                    <a:pt x="3042" y="1318"/>
                  </a:lnTo>
                  <a:lnTo>
                    <a:pt x="3066" y="1400"/>
                  </a:lnTo>
                  <a:lnTo>
                    <a:pt x="3084" y="1483"/>
                  </a:lnTo>
                  <a:lnTo>
                    <a:pt x="3098" y="1568"/>
                  </a:lnTo>
                  <a:lnTo>
                    <a:pt x="3107" y="1654"/>
                  </a:lnTo>
                  <a:lnTo>
                    <a:pt x="3109" y="1740"/>
                  </a:lnTo>
                  <a:lnTo>
                    <a:pt x="3107" y="1833"/>
                  </a:lnTo>
                  <a:lnTo>
                    <a:pt x="3097" y="1925"/>
                  </a:lnTo>
                  <a:lnTo>
                    <a:pt x="3081" y="2014"/>
                  </a:lnTo>
                  <a:lnTo>
                    <a:pt x="3061" y="2102"/>
                  </a:lnTo>
                  <a:lnTo>
                    <a:pt x="3035" y="2187"/>
                  </a:lnTo>
                  <a:lnTo>
                    <a:pt x="3003" y="2271"/>
                  </a:lnTo>
                  <a:lnTo>
                    <a:pt x="2966" y="2350"/>
                  </a:lnTo>
                  <a:lnTo>
                    <a:pt x="2924" y="2428"/>
                  </a:lnTo>
                  <a:lnTo>
                    <a:pt x="2878" y="2502"/>
                  </a:lnTo>
                  <a:lnTo>
                    <a:pt x="2827" y="2573"/>
                  </a:lnTo>
                  <a:lnTo>
                    <a:pt x="2771" y="2641"/>
                  </a:lnTo>
                  <a:lnTo>
                    <a:pt x="2711" y="2704"/>
                  </a:lnTo>
                  <a:lnTo>
                    <a:pt x="2649" y="2765"/>
                  </a:lnTo>
                  <a:lnTo>
                    <a:pt x="2581" y="2820"/>
                  </a:lnTo>
                  <a:lnTo>
                    <a:pt x="2511" y="2872"/>
                  </a:lnTo>
                  <a:lnTo>
                    <a:pt x="2437" y="2920"/>
                  </a:lnTo>
                  <a:lnTo>
                    <a:pt x="2360" y="2962"/>
                  </a:lnTo>
                  <a:lnTo>
                    <a:pt x="2280" y="2999"/>
                  </a:lnTo>
                  <a:lnTo>
                    <a:pt x="2197" y="3032"/>
                  </a:lnTo>
                  <a:lnTo>
                    <a:pt x="2113" y="3059"/>
                  </a:lnTo>
                  <a:lnTo>
                    <a:pt x="2146" y="3204"/>
                  </a:lnTo>
                  <a:lnTo>
                    <a:pt x="2236" y="3176"/>
                  </a:lnTo>
                  <a:lnTo>
                    <a:pt x="2324" y="3142"/>
                  </a:lnTo>
                  <a:lnTo>
                    <a:pt x="2409" y="3103"/>
                  </a:lnTo>
                  <a:lnTo>
                    <a:pt x="2491" y="3060"/>
                  </a:lnTo>
                  <a:lnTo>
                    <a:pt x="2570" y="3011"/>
                  </a:lnTo>
                  <a:lnTo>
                    <a:pt x="2647" y="2958"/>
                  </a:lnTo>
                  <a:lnTo>
                    <a:pt x="2719" y="2901"/>
                  </a:lnTo>
                  <a:lnTo>
                    <a:pt x="2788" y="2838"/>
                  </a:lnTo>
                  <a:lnTo>
                    <a:pt x="2852" y="2772"/>
                  </a:lnTo>
                  <a:lnTo>
                    <a:pt x="2914" y="2703"/>
                  </a:lnTo>
                  <a:lnTo>
                    <a:pt x="2970" y="2630"/>
                  </a:lnTo>
                  <a:lnTo>
                    <a:pt x="3022" y="2553"/>
                  </a:lnTo>
                  <a:lnTo>
                    <a:pt x="3069" y="2473"/>
                  </a:lnTo>
                  <a:lnTo>
                    <a:pt x="3112" y="2390"/>
                  </a:lnTo>
                  <a:lnTo>
                    <a:pt x="3150" y="2304"/>
                  </a:lnTo>
                  <a:lnTo>
                    <a:pt x="3182" y="2216"/>
                  </a:lnTo>
                  <a:lnTo>
                    <a:pt x="3208" y="2125"/>
                  </a:lnTo>
                  <a:lnTo>
                    <a:pt x="3229" y="2031"/>
                  </a:lnTo>
                  <a:lnTo>
                    <a:pt x="3245" y="1936"/>
                  </a:lnTo>
                  <a:lnTo>
                    <a:pt x="3255" y="1840"/>
                  </a:lnTo>
                  <a:lnTo>
                    <a:pt x="3258" y="1740"/>
                  </a:lnTo>
                  <a:lnTo>
                    <a:pt x="3255" y="1644"/>
                  </a:lnTo>
                  <a:lnTo>
                    <a:pt x="3246" y="1550"/>
                  </a:lnTo>
                  <a:lnTo>
                    <a:pt x="3232" y="1457"/>
                  </a:lnTo>
                  <a:lnTo>
                    <a:pt x="3211" y="1367"/>
                  </a:lnTo>
                  <a:lnTo>
                    <a:pt x="3186" y="1278"/>
                  </a:lnTo>
                  <a:lnTo>
                    <a:pt x="3155" y="1192"/>
                  </a:lnTo>
                  <a:lnTo>
                    <a:pt x="3119" y="1107"/>
                  </a:lnTo>
                  <a:lnTo>
                    <a:pt x="3079" y="1027"/>
                  </a:lnTo>
                  <a:lnTo>
                    <a:pt x="3035" y="948"/>
                  </a:lnTo>
                  <a:lnTo>
                    <a:pt x="2985" y="873"/>
                  </a:lnTo>
                  <a:lnTo>
                    <a:pt x="2931" y="800"/>
                  </a:lnTo>
                  <a:lnTo>
                    <a:pt x="2873" y="731"/>
                  </a:lnTo>
                  <a:lnTo>
                    <a:pt x="2812" y="666"/>
                  </a:lnTo>
                  <a:lnTo>
                    <a:pt x="2746" y="605"/>
                  </a:lnTo>
                  <a:close/>
                  <a:moveTo>
                    <a:pt x="1740" y="0"/>
                  </a:moveTo>
                  <a:lnTo>
                    <a:pt x="1839" y="3"/>
                  </a:lnTo>
                  <a:lnTo>
                    <a:pt x="1937" y="11"/>
                  </a:lnTo>
                  <a:lnTo>
                    <a:pt x="2034" y="25"/>
                  </a:lnTo>
                  <a:lnTo>
                    <a:pt x="2130" y="44"/>
                  </a:lnTo>
                  <a:lnTo>
                    <a:pt x="2223" y="68"/>
                  </a:lnTo>
                  <a:lnTo>
                    <a:pt x="2316" y="97"/>
                  </a:lnTo>
                  <a:lnTo>
                    <a:pt x="2406" y="132"/>
                  </a:lnTo>
                  <a:lnTo>
                    <a:pt x="2494" y="171"/>
                  </a:lnTo>
                  <a:lnTo>
                    <a:pt x="2580" y="216"/>
                  </a:lnTo>
                  <a:lnTo>
                    <a:pt x="2664" y="265"/>
                  </a:lnTo>
                  <a:lnTo>
                    <a:pt x="2744" y="319"/>
                  </a:lnTo>
                  <a:lnTo>
                    <a:pt x="2823" y="378"/>
                  </a:lnTo>
                  <a:lnTo>
                    <a:pt x="2898" y="441"/>
                  </a:lnTo>
                  <a:lnTo>
                    <a:pt x="2970" y="510"/>
                  </a:lnTo>
                  <a:lnTo>
                    <a:pt x="3038" y="582"/>
                  </a:lnTo>
                  <a:lnTo>
                    <a:pt x="3101" y="658"/>
                  </a:lnTo>
                  <a:lnTo>
                    <a:pt x="3161" y="735"/>
                  </a:lnTo>
                  <a:lnTo>
                    <a:pt x="3215" y="817"/>
                  </a:lnTo>
                  <a:lnTo>
                    <a:pt x="3264" y="900"/>
                  </a:lnTo>
                  <a:lnTo>
                    <a:pt x="3308" y="986"/>
                  </a:lnTo>
                  <a:lnTo>
                    <a:pt x="3348" y="1074"/>
                  </a:lnTo>
                  <a:lnTo>
                    <a:pt x="3382" y="1164"/>
                  </a:lnTo>
                  <a:lnTo>
                    <a:pt x="3412" y="1257"/>
                  </a:lnTo>
                  <a:lnTo>
                    <a:pt x="3436" y="1351"/>
                  </a:lnTo>
                  <a:lnTo>
                    <a:pt x="3455" y="1446"/>
                  </a:lnTo>
                  <a:lnTo>
                    <a:pt x="3468" y="1543"/>
                  </a:lnTo>
                  <a:lnTo>
                    <a:pt x="3476" y="1641"/>
                  </a:lnTo>
                  <a:lnTo>
                    <a:pt x="3480" y="1740"/>
                  </a:lnTo>
                  <a:lnTo>
                    <a:pt x="3476" y="1840"/>
                  </a:lnTo>
                  <a:lnTo>
                    <a:pt x="3468" y="1938"/>
                  </a:lnTo>
                  <a:lnTo>
                    <a:pt x="3455" y="2035"/>
                  </a:lnTo>
                  <a:lnTo>
                    <a:pt x="3436" y="2130"/>
                  </a:lnTo>
                  <a:lnTo>
                    <a:pt x="3412" y="2224"/>
                  </a:lnTo>
                  <a:lnTo>
                    <a:pt x="3382" y="2317"/>
                  </a:lnTo>
                  <a:lnTo>
                    <a:pt x="3348" y="2407"/>
                  </a:lnTo>
                  <a:lnTo>
                    <a:pt x="3308" y="2495"/>
                  </a:lnTo>
                  <a:lnTo>
                    <a:pt x="3263" y="2582"/>
                  </a:lnTo>
                  <a:lnTo>
                    <a:pt x="3215" y="2664"/>
                  </a:lnTo>
                  <a:lnTo>
                    <a:pt x="3161" y="2746"/>
                  </a:lnTo>
                  <a:lnTo>
                    <a:pt x="3101" y="2823"/>
                  </a:lnTo>
                  <a:lnTo>
                    <a:pt x="3038" y="2898"/>
                  </a:lnTo>
                  <a:lnTo>
                    <a:pt x="2970" y="2971"/>
                  </a:lnTo>
                  <a:lnTo>
                    <a:pt x="2898" y="3039"/>
                  </a:lnTo>
                  <a:lnTo>
                    <a:pt x="2823" y="3103"/>
                  </a:lnTo>
                  <a:lnTo>
                    <a:pt x="2744" y="3161"/>
                  </a:lnTo>
                  <a:lnTo>
                    <a:pt x="2664" y="3215"/>
                  </a:lnTo>
                  <a:lnTo>
                    <a:pt x="2580" y="3265"/>
                  </a:lnTo>
                  <a:lnTo>
                    <a:pt x="2494" y="3310"/>
                  </a:lnTo>
                  <a:lnTo>
                    <a:pt x="2406" y="3349"/>
                  </a:lnTo>
                  <a:lnTo>
                    <a:pt x="2316" y="3384"/>
                  </a:lnTo>
                  <a:lnTo>
                    <a:pt x="2223" y="3413"/>
                  </a:lnTo>
                  <a:lnTo>
                    <a:pt x="2130" y="3437"/>
                  </a:lnTo>
                  <a:lnTo>
                    <a:pt x="2034" y="3456"/>
                  </a:lnTo>
                  <a:lnTo>
                    <a:pt x="1937" y="3470"/>
                  </a:lnTo>
                  <a:lnTo>
                    <a:pt x="1839" y="3478"/>
                  </a:lnTo>
                  <a:lnTo>
                    <a:pt x="1740" y="3480"/>
                  </a:lnTo>
                  <a:lnTo>
                    <a:pt x="1639" y="3478"/>
                  </a:lnTo>
                  <a:lnTo>
                    <a:pt x="1539" y="3470"/>
                  </a:lnTo>
                  <a:lnTo>
                    <a:pt x="1441" y="3455"/>
                  </a:lnTo>
                  <a:lnTo>
                    <a:pt x="1343" y="3436"/>
                  </a:lnTo>
                  <a:lnTo>
                    <a:pt x="1248" y="3410"/>
                  </a:lnTo>
                  <a:lnTo>
                    <a:pt x="1155" y="3380"/>
                  </a:lnTo>
                  <a:lnTo>
                    <a:pt x="1063" y="3344"/>
                  </a:lnTo>
                  <a:lnTo>
                    <a:pt x="973" y="3302"/>
                  </a:lnTo>
                  <a:lnTo>
                    <a:pt x="885" y="3257"/>
                  </a:lnTo>
                  <a:lnTo>
                    <a:pt x="799" y="3205"/>
                  </a:lnTo>
                  <a:lnTo>
                    <a:pt x="716" y="3148"/>
                  </a:lnTo>
                  <a:lnTo>
                    <a:pt x="699" y="3133"/>
                  </a:lnTo>
                  <a:lnTo>
                    <a:pt x="687" y="3116"/>
                  </a:lnTo>
                  <a:lnTo>
                    <a:pt x="677" y="3096"/>
                  </a:lnTo>
                  <a:lnTo>
                    <a:pt x="672" y="3075"/>
                  </a:lnTo>
                  <a:lnTo>
                    <a:pt x="671" y="3054"/>
                  </a:lnTo>
                  <a:lnTo>
                    <a:pt x="674" y="3033"/>
                  </a:lnTo>
                  <a:lnTo>
                    <a:pt x="681" y="3012"/>
                  </a:lnTo>
                  <a:lnTo>
                    <a:pt x="692" y="2993"/>
                  </a:lnTo>
                  <a:lnTo>
                    <a:pt x="707" y="2976"/>
                  </a:lnTo>
                  <a:lnTo>
                    <a:pt x="725" y="2963"/>
                  </a:lnTo>
                  <a:lnTo>
                    <a:pt x="744" y="2955"/>
                  </a:lnTo>
                  <a:lnTo>
                    <a:pt x="764" y="2949"/>
                  </a:lnTo>
                  <a:lnTo>
                    <a:pt x="785" y="2947"/>
                  </a:lnTo>
                  <a:lnTo>
                    <a:pt x="807" y="2950"/>
                  </a:lnTo>
                  <a:lnTo>
                    <a:pt x="827" y="2958"/>
                  </a:lnTo>
                  <a:lnTo>
                    <a:pt x="847" y="2968"/>
                  </a:lnTo>
                  <a:lnTo>
                    <a:pt x="926" y="3024"/>
                  </a:lnTo>
                  <a:lnTo>
                    <a:pt x="1009" y="3072"/>
                  </a:lnTo>
                  <a:lnTo>
                    <a:pt x="1093" y="3116"/>
                  </a:lnTo>
                  <a:lnTo>
                    <a:pt x="1180" y="3153"/>
                  </a:lnTo>
                  <a:lnTo>
                    <a:pt x="1269" y="3186"/>
                  </a:lnTo>
                  <a:lnTo>
                    <a:pt x="1360" y="3211"/>
                  </a:lnTo>
                  <a:lnTo>
                    <a:pt x="1454" y="3232"/>
                  </a:lnTo>
                  <a:lnTo>
                    <a:pt x="1548" y="3247"/>
                  </a:lnTo>
                  <a:lnTo>
                    <a:pt x="1643" y="3256"/>
                  </a:lnTo>
                  <a:lnTo>
                    <a:pt x="1740" y="3259"/>
                  </a:lnTo>
                  <a:lnTo>
                    <a:pt x="1829" y="3257"/>
                  </a:lnTo>
                  <a:lnTo>
                    <a:pt x="1916" y="3249"/>
                  </a:lnTo>
                  <a:lnTo>
                    <a:pt x="2001" y="3237"/>
                  </a:lnTo>
                  <a:lnTo>
                    <a:pt x="1969" y="3091"/>
                  </a:lnTo>
                  <a:lnTo>
                    <a:pt x="1893" y="3102"/>
                  </a:lnTo>
                  <a:lnTo>
                    <a:pt x="1817" y="3108"/>
                  </a:lnTo>
                  <a:lnTo>
                    <a:pt x="1740" y="3110"/>
                  </a:lnTo>
                  <a:lnTo>
                    <a:pt x="1646" y="3107"/>
                  </a:lnTo>
                  <a:lnTo>
                    <a:pt x="1554" y="3098"/>
                  </a:lnTo>
                  <a:lnTo>
                    <a:pt x="1464" y="3083"/>
                  </a:lnTo>
                  <a:lnTo>
                    <a:pt x="1376" y="3062"/>
                  </a:lnTo>
                  <a:lnTo>
                    <a:pt x="1290" y="3034"/>
                  </a:lnTo>
                  <a:lnTo>
                    <a:pt x="1208" y="3002"/>
                  </a:lnTo>
                  <a:lnTo>
                    <a:pt x="1127" y="2965"/>
                  </a:lnTo>
                  <a:lnTo>
                    <a:pt x="1049" y="2923"/>
                  </a:lnTo>
                  <a:lnTo>
                    <a:pt x="975" y="2876"/>
                  </a:lnTo>
                  <a:lnTo>
                    <a:pt x="904" y="2824"/>
                  </a:lnTo>
                  <a:lnTo>
                    <a:pt x="836" y="2769"/>
                  </a:lnTo>
                  <a:lnTo>
                    <a:pt x="772" y="2709"/>
                  </a:lnTo>
                  <a:lnTo>
                    <a:pt x="712" y="2645"/>
                  </a:lnTo>
                  <a:lnTo>
                    <a:pt x="656" y="2577"/>
                  </a:lnTo>
                  <a:lnTo>
                    <a:pt x="605" y="2506"/>
                  </a:lnTo>
                  <a:lnTo>
                    <a:pt x="557" y="2431"/>
                  </a:lnTo>
                  <a:lnTo>
                    <a:pt x="516" y="2354"/>
                  </a:lnTo>
                  <a:lnTo>
                    <a:pt x="478" y="2273"/>
                  </a:lnTo>
                  <a:lnTo>
                    <a:pt x="446" y="2190"/>
                  </a:lnTo>
                  <a:lnTo>
                    <a:pt x="420" y="2105"/>
                  </a:lnTo>
                  <a:lnTo>
                    <a:pt x="398" y="2017"/>
                  </a:lnTo>
                  <a:lnTo>
                    <a:pt x="383" y="1926"/>
                  </a:lnTo>
                  <a:lnTo>
                    <a:pt x="374" y="1834"/>
                  </a:lnTo>
                  <a:lnTo>
                    <a:pt x="371" y="1740"/>
                  </a:lnTo>
                  <a:lnTo>
                    <a:pt x="373" y="1655"/>
                  </a:lnTo>
                  <a:lnTo>
                    <a:pt x="381" y="1571"/>
                  </a:lnTo>
                  <a:lnTo>
                    <a:pt x="394" y="1488"/>
                  </a:lnTo>
                  <a:lnTo>
                    <a:pt x="412" y="1406"/>
                  </a:lnTo>
                  <a:lnTo>
                    <a:pt x="435" y="1324"/>
                  </a:lnTo>
                  <a:lnTo>
                    <a:pt x="463" y="1245"/>
                  </a:lnTo>
                  <a:lnTo>
                    <a:pt x="496" y="1167"/>
                  </a:lnTo>
                  <a:lnTo>
                    <a:pt x="534" y="1092"/>
                  </a:lnTo>
                  <a:lnTo>
                    <a:pt x="575" y="1019"/>
                  </a:lnTo>
                  <a:lnTo>
                    <a:pt x="622" y="949"/>
                  </a:lnTo>
                  <a:lnTo>
                    <a:pt x="674" y="881"/>
                  </a:lnTo>
                  <a:lnTo>
                    <a:pt x="728" y="818"/>
                  </a:lnTo>
                  <a:lnTo>
                    <a:pt x="786" y="758"/>
                  </a:lnTo>
                  <a:lnTo>
                    <a:pt x="847" y="702"/>
                  </a:lnTo>
                  <a:lnTo>
                    <a:pt x="911" y="650"/>
                  </a:lnTo>
                  <a:lnTo>
                    <a:pt x="979" y="601"/>
                  </a:lnTo>
                  <a:lnTo>
                    <a:pt x="1049" y="558"/>
                  </a:lnTo>
                  <a:lnTo>
                    <a:pt x="1122" y="518"/>
                  </a:lnTo>
                  <a:lnTo>
                    <a:pt x="1196" y="483"/>
                  </a:lnTo>
                  <a:lnTo>
                    <a:pt x="1274" y="452"/>
                  </a:lnTo>
                  <a:lnTo>
                    <a:pt x="1352" y="427"/>
                  </a:lnTo>
                  <a:lnTo>
                    <a:pt x="1432" y="405"/>
                  </a:lnTo>
                  <a:lnTo>
                    <a:pt x="1452" y="403"/>
                  </a:lnTo>
                  <a:lnTo>
                    <a:pt x="1471" y="406"/>
                  </a:lnTo>
                  <a:lnTo>
                    <a:pt x="1488" y="415"/>
                  </a:lnTo>
                  <a:lnTo>
                    <a:pt x="1502" y="427"/>
                  </a:lnTo>
                  <a:lnTo>
                    <a:pt x="1514" y="442"/>
                  </a:lnTo>
                  <a:lnTo>
                    <a:pt x="1520" y="460"/>
                  </a:lnTo>
                  <a:lnTo>
                    <a:pt x="1523" y="481"/>
                  </a:lnTo>
                  <a:lnTo>
                    <a:pt x="1519" y="500"/>
                  </a:lnTo>
                  <a:lnTo>
                    <a:pt x="1511" y="517"/>
                  </a:lnTo>
                  <a:lnTo>
                    <a:pt x="1499" y="531"/>
                  </a:lnTo>
                  <a:lnTo>
                    <a:pt x="1484" y="542"/>
                  </a:lnTo>
                  <a:lnTo>
                    <a:pt x="1465" y="550"/>
                  </a:lnTo>
                  <a:lnTo>
                    <a:pt x="1387" y="570"/>
                  </a:lnTo>
                  <a:lnTo>
                    <a:pt x="1310" y="596"/>
                  </a:lnTo>
                  <a:lnTo>
                    <a:pt x="1234" y="628"/>
                  </a:lnTo>
                  <a:lnTo>
                    <a:pt x="1162" y="664"/>
                  </a:lnTo>
                  <a:lnTo>
                    <a:pt x="1092" y="704"/>
                  </a:lnTo>
                  <a:lnTo>
                    <a:pt x="1025" y="750"/>
                  </a:lnTo>
                  <a:lnTo>
                    <a:pt x="960" y="800"/>
                  </a:lnTo>
                  <a:lnTo>
                    <a:pt x="900" y="854"/>
                  </a:lnTo>
                  <a:lnTo>
                    <a:pt x="842" y="912"/>
                  </a:lnTo>
                  <a:lnTo>
                    <a:pt x="788" y="974"/>
                  </a:lnTo>
                  <a:lnTo>
                    <a:pt x="760" y="1011"/>
                  </a:lnTo>
                  <a:lnTo>
                    <a:pt x="733" y="1048"/>
                  </a:lnTo>
                  <a:lnTo>
                    <a:pt x="897" y="1148"/>
                  </a:lnTo>
                  <a:lnTo>
                    <a:pt x="942" y="1089"/>
                  </a:lnTo>
                  <a:lnTo>
                    <a:pt x="992" y="1033"/>
                  </a:lnTo>
                  <a:lnTo>
                    <a:pt x="1045" y="981"/>
                  </a:lnTo>
                  <a:lnTo>
                    <a:pt x="1102" y="932"/>
                  </a:lnTo>
                  <a:lnTo>
                    <a:pt x="1162" y="889"/>
                  </a:lnTo>
                  <a:lnTo>
                    <a:pt x="1225" y="848"/>
                  </a:lnTo>
                  <a:lnTo>
                    <a:pt x="1292" y="813"/>
                  </a:lnTo>
                  <a:lnTo>
                    <a:pt x="1360" y="783"/>
                  </a:lnTo>
                  <a:lnTo>
                    <a:pt x="1432" y="757"/>
                  </a:lnTo>
                  <a:lnTo>
                    <a:pt x="1507" y="737"/>
                  </a:lnTo>
                  <a:lnTo>
                    <a:pt x="1583" y="722"/>
                  </a:lnTo>
                  <a:lnTo>
                    <a:pt x="1660" y="713"/>
                  </a:lnTo>
                  <a:lnTo>
                    <a:pt x="1740" y="711"/>
                  </a:lnTo>
                  <a:lnTo>
                    <a:pt x="1820" y="713"/>
                  </a:lnTo>
                  <a:lnTo>
                    <a:pt x="1899" y="722"/>
                  </a:lnTo>
                  <a:lnTo>
                    <a:pt x="1976" y="737"/>
                  </a:lnTo>
                  <a:lnTo>
                    <a:pt x="2050" y="758"/>
                  </a:lnTo>
                  <a:lnTo>
                    <a:pt x="2122" y="784"/>
                  </a:lnTo>
                  <a:lnTo>
                    <a:pt x="2192" y="815"/>
                  </a:lnTo>
                  <a:lnTo>
                    <a:pt x="2259" y="851"/>
                  </a:lnTo>
                  <a:lnTo>
                    <a:pt x="2324" y="892"/>
                  </a:lnTo>
                  <a:lnTo>
                    <a:pt x="2384" y="936"/>
                  </a:lnTo>
                  <a:lnTo>
                    <a:pt x="2440" y="986"/>
                  </a:lnTo>
                  <a:lnTo>
                    <a:pt x="2494" y="1039"/>
                  </a:lnTo>
                  <a:lnTo>
                    <a:pt x="2543" y="1096"/>
                  </a:lnTo>
                  <a:lnTo>
                    <a:pt x="2588" y="1157"/>
                  </a:lnTo>
                  <a:lnTo>
                    <a:pt x="2629" y="1220"/>
                  </a:lnTo>
                  <a:lnTo>
                    <a:pt x="2665" y="1287"/>
                  </a:lnTo>
                  <a:lnTo>
                    <a:pt x="2695" y="1357"/>
                  </a:lnTo>
                  <a:lnTo>
                    <a:pt x="2722" y="1429"/>
                  </a:lnTo>
                  <a:lnTo>
                    <a:pt x="2742" y="1505"/>
                  </a:lnTo>
                  <a:lnTo>
                    <a:pt x="2758" y="1581"/>
                  </a:lnTo>
                  <a:lnTo>
                    <a:pt x="2766" y="1660"/>
                  </a:lnTo>
                  <a:lnTo>
                    <a:pt x="2770" y="1740"/>
                  </a:lnTo>
                  <a:lnTo>
                    <a:pt x="2766" y="1816"/>
                  </a:lnTo>
                  <a:lnTo>
                    <a:pt x="2759" y="1890"/>
                  </a:lnTo>
                  <a:lnTo>
                    <a:pt x="2745" y="1965"/>
                  </a:lnTo>
                  <a:lnTo>
                    <a:pt x="2726" y="2037"/>
                  </a:lnTo>
                  <a:lnTo>
                    <a:pt x="2702" y="2108"/>
                  </a:lnTo>
                  <a:lnTo>
                    <a:pt x="2673" y="2177"/>
                  </a:lnTo>
                  <a:lnTo>
                    <a:pt x="2639" y="2243"/>
                  </a:lnTo>
                  <a:lnTo>
                    <a:pt x="2627" y="2259"/>
                  </a:lnTo>
                  <a:lnTo>
                    <a:pt x="2612" y="2271"/>
                  </a:lnTo>
                  <a:lnTo>
                    <a:pt x="2595" y="2278"/>
                  </a:lnTo>
                  <a:lnTo>
                    <a:pt x="2576" y="2282"/>
                  </a:lnTo>
                  <a:lnTo>
                    <a:pt x="2557" y="2279"/>
                  </a:lnTo>
                  <a:lnTo>
                    <a:pt x="2539" y="2272"/>
                  </a:lnTo>
                  <a:lnTo>
                    <a:pt x="2523" y="2260"/>
                  </a:lnTo>
                  <a:lnTo>
                    <a:pt x="2511" y="2244"/>
                  </a:lnTo>
                  <a:lnTo>
                    <a:pt x="2504" y="2227"/>
                  </a:lnTo>
                  <a:lnTo>
                    <a:pt x="2500" y="2208"/>
                  </a:lnTo>
                  <a:lnTo>
                    <a:pt x="2503" y="2189"/>
                  </a:lnTo>
                  <a:lnTo>
                    <a:pt x="2510" y="2171"/>
                  </a:lnTo>
                  <a:lnTo>
                    <a:pt x="2540" y="2114"/>
                  </a:lnTo>
                  <a:lnTo>
                    <a:pt x="2564" y="2055"/>
                  </a:lnTo>
                  <a:lnTo>
                    <a:pt x="2585" y="1994"/>
                  </a:lnTo>
                  <a:lnTo>
                    <a:pt x="2601" y="1932"/>
                  </a:lnTo>
                  <a:lnTo>
                    <a:pt x="2613" y="1869"/>
                  </a:lnTo>
                  <a:lnTo>
                    <a:pt x="2620" y="1805"/>
                  </a:lnTo>
                  <a:lnTo>
                    <a:pt x="2622" y="1740"/>
                  </a:lnTo>
                  <a:lnTo>
                    <a:pt x="2619" y="1665"/>
                  </a:lnTo>
                  <a:lnTo>
                    <a:pt x="2610" y="1590"/>
                  </a:lnTo>
                  <a:lnTo>
                    <a:pt x="2594" y="1518"/>
                  </a:lnTo>
                  <a:lnTo>
                    <a:pt x="2573" y="1448"/>
                  </a:lnTo>
                  <a:lnTo>
                    <a:pt x="2545" y="1381"/>
                  </a:lnTo>
                  <a:lnTo>
                    <a:pt x="2513" y="1316"/>
                  </a:lnTo>
                  <a:lnTo>
                    <a:pt x="2476" y="1254"/>
                  </a:lnTo>
                  <a:lnTo>
                    <a:pt x="2435" y="1197"/>
                  </a:lnTo>
                  <a:lnTo>
                    <a:pt x="2388" y="1142"/>
                  </a:lnTo>
                  <a:lnTo>
                    <a:pt x="2337" y="1092"/>
                  </a:lnTo>
                  <a:lnTo>
                    <a:pt x="2283" y="1046"/>
                  </a:lnTo>
                  <a:lnTo>
                    <a:pt x="2225" y="1004"/>
                  </a:lnTo>
                  <a:lnTo>
                    <a:pt x="2164" y="967"/>
                  </a:lnTo>
                  <a:lnTo>
                    <a:pt x="2100" y="934"/>
                  </a:lnTo>
                  <a:lnTo>
                    <a:pt x="2032" y="908"/>
                  </a:lnTo>
                  <a:lnTo>
                    <a:pt x="1962" y="887"/>
                  </a:lnTo>
                  <a:lnTo>
                    <a:pt x="1890" y="871"/>
                  </a:lnTo>
                  <a:lnTo>
                    <a:pt x="1816" y="861"/>
                  </a:lnTo>
                  <a:lnTo>
                    <a:pt x="1740" y="858"/>
                  </a:lnTo>
                  <a:lnTo>
                    <a:pt x="1663" y="861"/>
                  </a:lnTo>
                  <a:lnTo>
                    <a:pt x="1589" y="871"/>
                  </a:lnTo>
                  <a:lnTo>
                    <a:pt x="1517" y="887"/>
                  </a:lnTo>
                  <a:lnTo>
                    <a:pt x="1447" y="908"/>
                  </a:lnTo>
                  <a:lnTo>
                    <a:pt x="1381" y="934"/>
                  </a:lnTo>
                  <a:lnTo>
                    <a:pt x="1316" y="967"/>
                  </a:lnTo>
                  <a:lnTo>
                    <a:pt x="1254" y="1004"/>
                  </a:lnTo>
                  <a:lnTo>
                    <a:pt x="1196" y="1046"/>
                  </a:lnTo>
                  <a:lnTo>
                    <a:pt x="1142" y="1092"/>
                  </a:lnTo>
                  <a:lnTo>
                    <a:pt x="1091" y="1142"/>
                  </a:lnTo>
                  <a:lnTo>
                    <a:pt x="1046" y="1197"/>
                  </a:lnTo>
                  <a:lnTo>
                    <a:pt x="1003" y="1254"/>
                  </a:lnTo>
                  <a:lnTo>
                    <a:pt x="966" y="1316"/>
                  </a:lnTo>
                  <a:lnTo>
                    <a:pt x="934" y="1381"/>
                  </a:lnTo>
                  <a:lnTo>
                    <a:pt x="907" y="1448"/>
                  </a:lnTo>
                  <a:lnTo>
                    <a:pt x="886" y="1518"/>
                  </a:lnTo>
                  <a:lnTo>
                    <a:pt x="871" y="1590"/>
                  </a:lnTo>
                  <a:lnTo>
                    <a:pt x="860" y="1665"/>
                  </a:lnTo>
                  <a:lnTo>
                    <a:pt x="857" y="1740"/>
                  </a:lnTo>
                  <a:lnTo>
                    <a:pt x="860" y="1810"/>
                  </a:lnTo>
                  <a:lnTo>
                    <a:pt x="869" y="1879"/>
                  </a:lnTo>
                  <a:lnTo>
                    <a:pt x="881" y="1946"/>
                  </a:lnTo>
                  <a:lnTo>
                    <a:pt x="900" y="2010"/>
                  </a:lnTo>
                  <a:lnTo>
                    <a:pt x="923" y="2073"/>
                  </a:lnTo>
                  <a:lnTo>
                    <a:pt x="1111" y="1977"/>
                  </a:lnTo>
                  <a:lnTo>
                    <a:pt x="1093" y="1921"/>
                  </a:lnTo>
                  <a:lnTo>
                    <a:pt x="1080" y="1863"/>
                  </a:lnTo>
                  <a:lnTo>
                    <a:pt x="1071" y="1802"/>
                  </a:lnTo>
                  <a:lnTo>
                    <a:pt x="1069" y="1740"/>
                  </a:lnTo>
                  <a:lnTo>
                    <a:pt x="1071" y="1686"/>
                  </a:lnTo>
                  <a:lnTo>
                    <a:pt x="1078" y="1631"/>
                  </a:lnTo>
                  <a:lnTo>
                    <a:pt x="1089" y="1577"/>
                  </a:lnTo>
                  <a:lnTo>
                    <a:pt x="1104" y="1525"/>
                  </a:lnTo>
                  <a:lnTo>
                    <a:pt x="1124" y="1473"/>
                  </a:lnTo>
                  <a:lnTo>
                    <a:pt x="1147" y="1424"/>
                  </a:lnTo>
                  <a:lnTo>
                    <a:pt x="1159" y="1407"/>
                  </a:lnTo>
                  <a:lnTo>
                    <a:pt x="1174" y="1395"/>
                  </a:lnTo>
                  <a:lnTo>
                    <a:pt x="1192" y="1388"/>
                  </a:lnTo>
                  <a:lnTo>
                    <a:pt x="1210" y="1385"/>
                  </a:lnTo>
                  <a:lnTo>
                    <a:pt x="1229" y="1387"/>
                  </a:lnTo>
                  <a:lnTo>
                    <a:pt x="1248" y="1393"/>
                  </a:lnTo>
                  <a:lnTo>
                    <a:pt x="1264" y="1405"/>
                  </a:lnTo>
                  <a:lnTo>
                    <a:pt x="1276" y="1420"/>
                  </a:lnTo>
                  <a:lnTo>
                    <a:pt x="1283" y="1437"/>
                  </a:lnTo>
                  <a:lnTo>
                    <a:pt x="1286" y="1456"/>
                  </a:lnTo>
                  <a:lnTo>
                    <a:pt x="1285" y="1475"/>
                  </a:lnTo>
                  <a:lnTo>
                    <a:pt x="1278" y="1493"/>
                  </a:lnTo>
                  <a:lnTo>
                    <a:pt x="1256" y="1540"/>
                  </a:lnTo>
                  <a:lnTo>
                    <a:pt x="1239" y="1588"/>
                  </a:lnTo>
                  <a:lnTo>
                    <a:pt x="1226" y="1638"/>
                  </a:lnTo>
                  <a:lnTo>
                    <a:pt x="1218" y="1689"/>
                  </a:lnTo>
                  <a:lnTo>
                    <a:pt x="1216" y="1740"/>
                  </a:lnTo>
                  <a:lnTo>
                    <a:pt x="1219" y="1797"/>
                  </a:lnTo>
                  <a:lnTo>
                    <a:pt x="1228" y="1852"/>
                  </a:lnTo>
                  <a:lnTo>
                    <a:pt x="1243" y="1906"/>
                  </a:lnTo>
                  <a:lnTo>
                    <a:pt x="1263" y="1956"/>
                  </a:lnTo>
                  <a:lnTo>
                    <a:pt x="1287" y="2005"/>
                  </a:lnTo>
                  <a:lnTo>
                    <a:pt x="1317" y="2049"/>
                  </a:lnTo>
                  <a:lnTo>
                    <a:pt x="1351" y="2092"/>
                  </a:lnTo>
                  <a:lnTo>
                    <a:pt x="1389" y="2129"/>
                  </a:lnTo>
                  <a:lnTo>
                    <a:pt x="1430" y="2163"/>
                  </a:lnTo>
                  <a:lnTo>
                    <a:pt x="1476" y="2193"/>
                  </a:lnTo>
                  <a:lnTo>
                    <a:pt x="1524" y="2218"/>
                  </a:lnTo>
                  <a:lnTo>
                    <a:pt x="1574" y="2238"/>
                  </a:lnTo>
                  <a:lnTo>
                    <a:pt x="1627" y="2252"/>
                  </a:lnTo>
                  <a:lnTo>
                    <a:pt x="1683" y="2261"/>
                  </a:lnTo>
                  <a:lnTo>
                    <a:pt x="1740" y="2265"/>
                  </a:lnTo>
                  <a:lnTo>
                    <a:pt x="1797" y="2261"/>
                  </a:lnTo>
                  <a:lnTo>
                    <a:pt x="1852" y="2252"/>
                  </a:lnTo>
                  <a:lnTo>
                    <a:pt x="1905" y="2238"/>
                  </a:lnTo>
                  <a:lnTo>
                    <a:pt x="1956" y="2218"/>
                  </a:lnTo>
                  <a:lnTo>
                    <a:pt x="2004" y="2193"/>
                  </a:lnTo>
                  <a:lnTo>
                    <a:pt x="2049" y="2163"/>
                  </a:lnTo>
                  <a:lnTo>
                    <a:pt x="2090" y="2129"/>
                  </a:lnTo>
                  <a:lnTo>
                    <a:pt x="2129" y="2092"/>
                  </a:lnTo>
                  <a:lnTo>
                    <a:pt x="2162" y="2049"/>
                  </a:lnTo>
                  <a:lnTo>
                    <a:pt x="2192" y="2005"/>
                  </a:lnTo>
                  <a:lnTo>
                    <a:pt x="2217" y="1956"/>
                  </a:lnTo>
                  <a:lnTo>
                    <a:pt x="2237" y="1906"/>
                  </a:lnTo>
                  <a:lnTo>
                    <a:pt x="2251" y="1852"/>
                  </a:lnTo>
                  <a:lnTo>
                    <a:pt x="2260" y="1797"/>
                  </a:lnTo>
                  <a:lnTo>
                    <a:pt x="2263" y="1740"/>
                  </a:lnTo>
                  <a:lnTo>
                    <a:pt x="2260" y="1684"/>
                  </a:lnTo>
                  <a:lnTo>
                    <a:pt x="2251" y="1629"/>
                  </a:lnTo>
                  <a:lnTo>
                    <a:pt x="2237" y="1575"/>
                  </a:lnTo>
                  <a:lnTo>
                    <a:pt x="2217" y="1525"/>
                  </a:lnTo>
                  <a:lnTo>
                    <a:pt x="2192" y="1476"/>
                  </a:lnTo>
                  <a:lnTo>
                    <a:pt x="2162" y="1431"/>
                  </a:lnTo>
                  <a:lnTo>
                    <a:pt x="2129" y="1390"/>
                  </a:lnTo>
                  <a:lnTo>
                    <a:pt x="2090" y="1352"/>
                  </a:lnTo>
                  <a:lnTo>
                    <a:pt x="2049" y="1318"/>
                  </a:lnTo>
                  <a:lnTo>
                    <a:pt x="2004" y="1288"/>
                  </a:lnTo>
                  <a:lnTo>
                    <a:pt x="1956" y="1263"/>
                  </a:lnTo>
                  <a:lnTo>
                    <a:pt x="1905" y="1243"/>
                  </a:lnTo>
                  <a:lnTo>
                    <a:pt x="1852" y="1229"/>
                  </a:lnTo>
                  <a:lnTo>
                    <a:pt x="1797" y="1219"/>
                  </a:lnTo>
                  <a:lnTo>
                    <a:pt x="1740" y="1216"/>
                  </a:lnTo>
                  <a:lnTo>
                    <a:pt x="1689" y="1219"/>
                  </a:lnTo>
                  <a:lnTo>
                    <a:pt x="1639" y="1226"/>
                  </a:lnTo>
                  <a:lnTo>
                    <a:pt x="1590" y="1239"/>
                  </a:lnTo>
                  <a:lnTo>
                    <a:pt x="1544" y="1254"/>
                  </a:lnTo>
                  <a:lnTo>
                    <a:pt x="1525" y="1260"/>
                  </a:lnTo>
                  <a:lnTo>
                    <a:pt x="1506" y="1260"/>
                  </a:lnTo>
                  <a:lnTo>
                    <a:pt x="1486" y="1254"/>
                  </a:lnTo>
                  <a:lnTo>
                    <a:pt x="1471" y="1245"/>
                  </a:lnTo>
                  <a:lnTo>
                    <a:pt x="1457" y="1231"/>
                  </a:lnTo>
                  <a:lnTo>
                    <a:pt x="1447" y="1214"/>
                  </a:lnTo>
                  <a:lnTo>
                    <a:pt x="1442" y="1195"/>
                  </a:lnTo>
                  <a:lnTo>
                    <a:pt x="1443" y="1176"/>
                  </a:lnTo>
                  <a:lnTo>
                    <a:pt x="1447" y="1157"/>
                  </a:lnTo>
                  <a:lnTo>
                    <a:pt x="1457" y="1141"/>
                  </a:lnTo>
                  <a:lnTo>
                    <a:pt x="1471" y="1127"/>
                  </a:lnTo>
                  <a:lnTo>
                    <a:pt x="1488" y="1118"/>
                  </a:lnTo>
                  <a:lnTo>
                    <a:pt x="1549" y="1096"/>
                  </a:lnTo>
                  <a:lnTo>
                    <a:pt x="1612" y="1082"/>
                  </a:lnTo>
                  <a:lnTo>
                    <a:pt x="1675" y="1072"/>
                  </a:lnTo>
                  <a:lnTo>
                    <a:pt x="1740" y="1069"/>
                  </a:lnTo>
                  <a:lnTo>
                    <a:pt x="1804" y="1072"/>
                  </a:lnTo>
                  <a:lnTo>
                    <a:pt x="1867" y="1081"/>
                  </a:lnTo>
                  <a:lnTo>
                    <a:pt x="1928" y="1095"/>
                  </a:lnTo>
                  <a:lnTo>
                    <a:pt x="1987" y="1116"/>
                  </a:lnTo>
                  <a:lnTo>
                    <a:pt x="2043" y="1141"/>
                  </a:lnTo>
                  <a:lnTo>
                    <a:pt x="2096" y="1172"/>
                  </a:lnTo>
                  <a:lnTo>
                    <a:pt x="2146" y="1206"/>
                  </a:lnTo>
                  <a:lnTo>
                    <a:pt x="2192" y="1245"/>
                  </a:lnTo>
                  <a:lnTo>
                    <a:pt x="2236" y="1287"/>
                  </a:lnTo>
                  <a:lnTo>
                    <a:pt x="2274" y="1334"/>
                  </a:lnTo>
                  <a:lnTo>
                    <a:pt x="2309" y="1385"/>
                  </a:lnTo>
                  <a:lnTo>
                    <a:pt x="2339" y="1438"/>
                  </a:lnTo>
                  <a:lnTo>
                    <a:pt x="2364" y="1494"/>
                  </a:lnTo>
                  <a:lnTo>
                    <a:pt x="2384" y="1552"/>
                  </a:lnTo>
                  <a:lnTo>
                    <a:pt x="2399" y="1613"/>
                  </a:lnTo>
                  <a:lnTo>
                    <a:pt x="2408" y="1676"/>
                  </a:lnTo>
                  <a:lnTo>
                    <a:pt x="2411" y="1740"/>
                  </a:lnTo>
                  <a:lnTo>
                    <a:pt x="2408" y="1805"/>
                  </a:lnTo>
                  <a:lnTo>
                    <a:pt x="2399" y="1868"/>
                  </a:lnTo>
                  <a:lnTo>
                    <a:pt x="2384" y="1929"/>
                  </a:lnTo>
                  <a:lnTo>
                    <a:pt x="2364" y="1987"/>
                  </a:lnTo>
                  <a:lnTo>
                    <a:pt x="2339" y="2043"/>
                  </a:lnTo>
                  <a:lnTo>
                    <a:pt x="2309" y="2096"/>
                  </a:lnTo>
                  <a:lnTo>
                    <a:pt x="2274" y="2147"/>
                  </a:lnTo>
                  <a:lnTo>
                    <a:pt x="2236" y="2194"/>
                  </a:lnTo>
                  <a:lnTo>
                    <a:pt x="2192" y="2236"/>
                  </a:lnTo>
                  <a:lnTo>
                    <a:pt x="2146" y="2275"/>
                  </a:lnTo>
                  <a:lnTo>
                    <a:pt x="2096" y="2310"/>
                  </a:lnTo>
                  <a:lnTo>
                    <a:pt x="2043" y="2340"/>
                  </a:lnTo>
                  <a:lnTo>
                    <a:pt x="1987" y="2365"/>
                  </a:lnTo>
                  <a:lnTo>
                    <a:pt x="1928" y="2385"/>
                  </a:lnTo>
                  <a:lnTo>
                    <a:pt x="1867" y="2400"/>
                  </a:lnTo>
                  <a:lnTo>
                    <a:pt x="1804" y="2409"/>
                  </a:lnTo>
                  <a:lnTo>
                    <a:pt x="1740" y="2412"/>
                  </a:lnTo>
                  <a:lnTo>
                    <a:pt x="1676" y="2409"/>
                  </a:lnTo>
                  <a:lnTo>
                    <a:pt x="1615" y="2400"/>
                  </a:lnTo>
                  <a:lnTo>
                    <a:pt x="1555" y="2386"/>
                  </a:lnTo>
                  <a:lnTo>
                    <a:pt x="1498" y="2367"/>
                  </a:lnTo>
                  <a:lnTo>
                    <a:pt x="1443" y="2343"/>
                  </a:lnTo>
                  <a:lnTo>
                    <a:pt x="1391" y="2313"/>
                  </a:lnTo>
                  <a:lnTo>
                    <a:pt x="1341" y="2280"/>
                  </a:lnTo>
                  <a:lnTo>
                    <a:pt x="1295" y="2243"/>
                  </a:lnTo>
                  <a:lnTo>
                    <a:pt x="1252" y="2202"/>
                  </a:lnTo>
                  <a:lnTo>
                    <a:pt x="1213" y="2156"/>
                  </a:lnTo>
                  <a:lnTo>
                    <a:pt x="1179" y="2109"/>
                  </a:lnTo>
                  <a:lnTo>
                    <a:pt x="990" y="2205"/>
                  </a:lnTo>
                  <a:lnTo>
                    <a:pt x="1028" y="2261"/>
                  </a:lnTo>
                  <a:lnTo>
                    <a:pt x="1070" y="2314"/>
                  </a:lnTo>
                  <a:lnTo>
                    <a:pt x="1116" y="2364"/>
                  </a:lnTo>
                  <a:lnTo>
                    <a:pt x="1165" y="2410"/>
                  </a:lnTo>
                  <a:lnTo>
                    <a:pt x="1219" y="2452"/>
                  </a:lnTo>
                  <a:lnTo>
                    <a:pt x="1276" y="2490"/>
                  </a:lnTo>
                  <a:lnTo>
                    <a:pt x="1335" y="2524"/>
                  </a:lnTo>
                  <a:lnTo>
                    <a:pt x="1396" y="2554"/>
                  </a:lnTo>
                  <a:lnTo>
                    <a:pt x="1461" y="2578"/>
                  </a:lnTo>
                  <a:lnTo>
                    <a:pt x="1528" y="2597"/>
                  </a:lnTo>
                  <a:lnTo>
                    <a:pt x="1597" y="2611"/>
                  </a:lnTo>
                  <a:lnTo>
                    <a:pt x="1668" y="2620"/>
                  </a:lnTo>
                  <a:lnTo>
                    <a:pt x="1740" y="2623"/>
                  </a:lnTo>
                  <a:lnTo>
                    <a:pt x="1810" y="2621"/>
                  </a:lnTo>
                  <a:lnTo>
                    <a:pt x="1880" y="2612"/>
                  </a:lnTo>
                  <a:lnTo>
                    <a:pt x="1947" y="2598"/>
                  </a:lnTo>
                  <a:lnTo>
                    <a:pt x="2014" y="2579"/>
                  </a:lnTo>
                  <a:lnTo>
                    <a:pt x="2079" y="2555"/>
                  </a:lnTo>
                  <a:lnTo>
                    <a:pt x="2141" y="2526"/>
                  </a:lnTo>
                  <a:lnTo>
                    <a:pt x="2202" y="2492"/>
                  </a:lnTo>
                  <a:lnTo>
                    <a:pt x="2260" y="2453"/>
                  </a:lnTo>
                  <a:lnTo>
                    <a:pt x="2315" y="2410"/>
                  </a:lnTo>
                  <a:lnTo>
                    <a:pt x="2331" y="2399"/>
                  </a:lnTo>
                  <a:lnTo>
                    <a:pt x="2350" y="2393"/>
                  </a:lnTo>
                  <a:lnTo>
                    <a:pt x="2368" y="2393"/>
                  </a:lnTo>
                  <a:lnTo>
                    <a:pt x="2387" y="2396"/>
                  </a:lnTo>
                  <a:lnTo>
                    <a:pt x="2404" y="2405"/>
                  </a:lnTo>
                  <a:lnTo>
                    <a:pt x="2419" y="2418"/>
                  </a:lnTo>
                  <a:lnTo>
                    <a:pt x="2430" y="2434"/>
                  </a:lnTo>
                  <a:lnTo>
                    <a:pt x="2436" y="2452"/>
                  </a:lnTo>
                  <a:lnTo>
                    <a:pt x="2437" y="2471"/>
                  </a:lnTo>
                  <a:lnTo>
                    <a:pt x="2433" y="2490"/>
                  </a:lnTo>
                  <a:lnTo>
                    <a:pt x="2424" y="2507"/>
                  </a:lnTo>
                  <a:lnTo>
                    <a:pt x="2410" y="2522"/>
                  </a:lnTo>
                  <a:lnTo>
                    <a:pt x="2353" y="2568"/>
                  </a:lnTo>
                  <a:lnTo>
                    <a:pt x="2293" y="2609"/>
                  </a:lnTo>
                  <a:lnTo>
                    <a:pt x="2230" y="2646"/>
                  </a:lnTo>
                  <a:lnTo>
                    <a:pt x="2165" y="2679"/>
                  </a:lnTo>
                  <a:lnTo>
                    <a:pt x="2098" y="2707"/>
                  </a:lnTo>
                  <a:lnTo>
                    <a:pt x="2029" y="2729"/>
                  </a:lnTo>
                  <a:lnTo>
                    <a:pt x="1958" y="2747"/>
                  </a:lnTo>
                  <a:lnTo>
                    <a:pt x="1886" y="2761"/>
                  </a:lnTo>
                  <a:lnTo>
                    <a:pt x="1814" y="2768"/>
                  </a:lnTo>
                  <a:lnTo>
                    <a:pt x="1740" y="2771"/>
                  </a:lnTo>
                  <a:lnTo>
                    <a:pt x="1659" y="2768"/>
                  </a:lnTo>
                  <a:lnTo>
                    <a:pt x="1581" y="2759"/>
                  </a:lnTo>
                  <a:lnTo>
                    <a:pt x="1505" y="2744"/>
                  </a:lnTo>
                  <a:lnTo>
                    <a:pt x="1429" y="2723"/>
                  </a:lnTo>
                  <a:lnTo>
                    <a:pt x="1357" y="2697"/>
                  </a:lnTo>
                  <a:lnTo>
                    <a:pt x="1287" y="2666"/>
                  </a:lnTo>
                  <a:lnTo>
                    <a:pt x="1221" y="2630"/>
                  </a:lnTo>
                  <a:lnTo>
                    <a:pt x="1157" y="2589"/>
                  </a:lnTo>
                  <a:lnTo>
                    <a:pt x="1097" y="2544"/>
                  </a:lnTo>
                  <a:lnTo>
                    <a:pt x="1039" y="2495"/>
                  </a:lnTo>
                  <a:lnTo>
                    <a:pt x="985" y="2442"/>
                  </a:lnTo>
                  <a:lnTo>
                    <a:pt x="937" y="2384"/>
                  </a:lnTo>
                  <a:lnTo>
                    <a:pt x="891" y="2324"/>
                  </a:lnTo>
                  <a:lnTo>
                    <a:pt x="851" y="2260"/>
                  </a:lnTo>
                  <a:lnTo>
                    <a:pt x="815" y="2194"/>
                  </a:lnTo>
                  <a:lnTo>
                    <a:pt x="784" y="2124"/>
                  </a:lnTo>
                  <a:lnTo>
                    <a:pt x="758" y="2052"/>
                  </a:lnTo>
                  <a:lnTo>
                    <a:pt x="737" y="1976"/>
                  </a:lnTo>
                  <a:lnTo>
                    <a:pt x="723" y="1900"/>
                  </a:lnTo>
                  <a:lnTo>
                    <a:pt x="713" y="1820"/>
                  </a:lnTo>
                  <a:lnTo>
                    <a:pt x="710" y="1740"/>
                  </a:lnTo>
                  <a:lnTo>
                    <a:pt x="713" y="1657"/>
                  </a:lnTo>
                  <a:lnTo>
                    <a:pt x="723" y="1577"/>
                  </a:lnTo>
                  <a:lnTo>
                    <a:pt x="738" y="1497"/>
                  </a:lnTo>
                  <a:lnTo>
                    <a:pt x="761" y="1421"/>
                  </a:lnTo>
                  <a:lnTo>
                    <a:pt x="788" y="1347"/>
                  </a:lnTo>
                  <a:lnTo>
                    <a:pt x="821" y="1276"/>
                  </a:lnTo>
                  <a:lnTo>
                    <a:pt x="657" y="1175"/>
                  </a:lnTo>
                  <a:lnTo>
                    <a:pt x="620" y="1250"/>
                  </a:lnTo>
                  <a:lnTo>
                    <a:pt x="589" y="1328"/>
                  </a:lnTo>
                  <a:lnTo>
                    <a:pt x="564" y="1407"/>
                  </a:lnTo>
                  <a:lnTo>
                    <a:pt x="543" y="1488"/>
                  </a:lnTo>
                  <a:lnTo>
                    <a:pt x="530" y="1570"/>
                  </a:lnTo>
                  <a:lnTo>
                    <a:pt x="521" y="1655"/>
                  </a:lnTo>
                  <a:lnTo>
                    <a:pt x="518" y="1740"/>
                  </a:lnTo>
                  <a:lnTo>
                    <a:pt x="521" y="1831"/>
                  </a:lnTo>
                  <a:lnTo>
                    <a:pt x="532" y="1921"/>
                  </a:lnTo>
                  <a:lnTo>
                    <a:pt x="548" y="2008"/>
                  </a:lnTo>
                  <a:lnTo>
                    <a:pt x="570" y="2093"/>
                  </a:lnTo>
                  <a:lnTo>
                    <a:pt x="599" y="2176"/>
                  </a:lnTo>
                  <a:lnTo>
                    <a:pt x="631" y="2255"/>
                  </a:lnTo>
                  <a:lnTo>
                    <a:pt x="671" y="2332"/>
                  </a:lnTo>
                  <a:lnTo>
                    <a:pt x="715" y="2406"/>
                  </a:lnTo>
                  <a:lnTo>
                    <a:pt x="764" y="2476"/>
                  </a:lnTo>
                  <a:lnTo>
                    <a:pt x="818" y="2542"/>
                  </a:lnTo>
                  <a:lnTo>
                    <a:pt x="876" y="2604"/>
                  </a:lnTo>
                  <a:lnTo>
                    <a:pt x="939" y="2662"/>
                  </a:lnTo>
                  <a:lnTo>
                    <a:pt x="1005" y="2716"/>
                  </a:lnTo>
                  <a:lnTo>
                    <a:pt x="1075" y="2766"/>
                  </a:lnTo>
                  <a:lnTo>
                    <a:pt x="1148" y="2809"/>
                  </a:lnTo>
                  <a:lnTo>
                    <a:pt x="1225" y="2849"/>
                  </a:lnTo>
                  <a:lnTo>
                    <a:pt x="1305" y="2883"/>
                  </a:lnTo>
                  <a:lnTo>
                    <a:pt x="1387" y="2911"/>
                  </a:lnTo>
                  <a:lnTo>
                    <a:pt x="1473" y="2933"/>
                  </a:lnTo>
                  <a:lnTo>
                    <a:pt x="1560" y="2949"/>
                  </a:lnTo>
                  <a:lnTo>
                    <a:pt x="1649" y="2959"/>
                  </a:lnTo>
                  <a:lnTo>
                    <a:pt x="1740" y="2963"/>
                  </a:lnTo>
                  <a:lnTo>
                    <a:pt x="1831" y="2959"/>
                  </a:lnTo>
                  <a:lnTo>
                    <a:pt x="1920" y="2949"/>
                  </a:lnTo>
                  <a:lnTo>
                    <a:pt x="2008" y="2933"/>
                  </a:lnTo>
                  <a:lnTo>
                    <a:pt x="2093" y="2911"/>
                  </a:lnTo>
                  <a:lnTo>
                    <a:pt x="2175" y="2883"/>
                  </a:lnTo>
                  <a:lnTo>
                    <a:pt x="2255" y="2849"/>
                  </a:lnTo>
                  <a:lnTo>
                    <a:pt x="2331" y="2809"/>
                  </a:lnTo>
                  <a:lnTo>
                    <a:pt x="2405" y="2766"/>
                  </a:lnTo>
                  <a:lnTo>
                    <a:pt x="2475" y="2716"/>
                  </a:lnTo>
                  <a:lnTo>
                    <a:pt x="2541" y="2662"/>
                  </a:lnTo>
                  <a:lnTo>
                    <a:pt x="2603" y="2604"/>
                  </a:lnTo>
                  <a:lnTo>
                    <a:pt x="2662" y="2542"/>
                  </a:lnTo>
                  <a:lnTo>
                    <a:pt x="2716" y="2476"/>
                  </a:lnTo>
                  <a:lnTo>
                    <a:pt x="2764" y="2406"/>
                  </a:lnTo>
                  <a:lnTo>
                    <a:pt x="2809" y="2332"/>
                  </a:lnTo>
                  <a:lnTo>
                    <a:pt x="2848" y="2255"/>
                  </a:lnTo>
                  <a:lnTo>
                    <a:pt x="2882" y="2176"/>
                  </a:lnTo>
                  <a:lnTo>
                    <a:pt x="2909" y="2093"/>
                  </a:lnTo>
                  <a:lnTo>
                    <a:pt x="2932" y="2008"/>
                  </a:lnTo>
                  <a:lnTo>
                    <a:pt x="2949" y="1921"/>
                  </a:lnTo>
                  <a:lnTo>
                    <a:pt x="2958" y="1831"/>
                  </a:lnTo>
                  <a:lnTo>
                    <a:pt x="2961" y="1740"/>
                  </a:lnTo>
                  <a:lnTo>
                    <a:pt x="2958" y="1656"/>
                  </a:lnTo>
                  <a:lnTo>
                    <a:pt x="2950" y="1571"/>
                  </a:lnTo>
                  <a:lnTo>
                    <a:pt x="2935" y="1489"/>
                  </a:lnTo>
                  <a:lnTo>
                    <a:pt x="2915" y="1407"/>
                  </a:lnTo>
                  <a:lnTo>
                    <a:pt x="2889" y="1328"/>
                  </a:lnTo>
                  <a:lnTo>
                    <a:pt x="2859" y="1249"/>
                  </a:lnTo>
                  <a:lnTo>
                    <a:pt x="2823" y="1174"/>
                  </a:lnTo>
                  <a:lnTo>
                    <a:pt x="2780" y="1101"/>
                  </a:lnTo>
                  <a:lnTo>
                    <a:pt x="2735" y="1030"/>
                  </a:lnTo>
                  <a:lnTo>
                    <a:pt x="2683" y="963"/>
                  </a:lnTo>
                  <a:lnTo>
                    <a:pt x="2628" y="900"/>
                  </a:lnTo>
                  <a:lnTo>
                    <a:pt x="2568" y="842"/>
                  </a:lnTo>
                  <a:lnTo>
                    <a:pt x="2505" y="788"/>
                  </a:lnTo>
                  <a:lnTo>
                    <a:pt x="2439" y="738"/>
                  </a:lnTo>
                  <a:lnTo>
                    <a:pt x="2370" y="694"/>
                  </a:lnTo>
                  <a:lnTo>
                    <a:pt x="2297" y="653"/>
                  </a:lnTo>
                  <a:lnTo>
                    <a:pt x="2223" y="617"/>
                  </a:lnTo>
                  <a:lnTo>
                    <a:pt x="2146" y="588"/>
                  </a:lnTo>
                  <a:lnTo>
                    <a:pt x="2067" y="562"/>
                  </a:lnTo>
                  <a:lnTo>
                    <a:pt x="1987" y="543"/>
                  </a:lnTo>
                  <a:lnTo>
                    <a:pt x="1968" y="537"/>
                  </a:lnTo>
                  <a:lnTo>
                    <a:pt x="1952" y="526"/>
                  </a:lnTo>
                  <a:lnTo>
                    <a:pt x="1939" y="511"/>
                  </a:lnTo>
                  <a:lnTo>
                    <a:pt x="1932" y="494"/>
                  </a:lnTo>
                  <a:lnTo>
                    <a:pt x="1927" y="475"/>
                  </a:lnTo>
                  <a:lnTo>
                    <a:pt x="1928" y="456"/>
                  </a:lnTo>
                  <a:lnTo>
                    <a:pt x="1935" y="437"/>
                  </a:lnTo>
                  <a:lnTo>
                    <a:pt x="1946" y="421"/>
                  </a:lnTo>
                  <a:lnTo>
                    <a:pt x="1960" y="410"/>
                  </a:lnTo>
                  <a:lnTo>
                    <a:pt x="1977" y="401"/>
                  </a:lnTo>
                  <a:lnTo>
                    <a:pt x="1996" y="397"/>
                  </a:lnTo>
                  <a:lnTo>
                    <a:pt x="2016" y="398"/>
                  </a:lnTo>
                  <a:lnTo>
                    <a:pt x="2096" y="417"/>
                  </a:lnTo>
                  <a:lnTo>
                    <a:pt x="2173" y="440"/>
                  </a:lnTo>
                  <a:lnTo>
                    <a:pt x="2249" y="469"/>
                  </a:lnTo>
                  <a:lnTo>
                    <a:pt x="2325" y="502"/>
                  </a:lnTo>
                  <a:lnTo>
                    <a:pt x="2397" y="539"/>
                  </a:lnTo>
                  <a:lnTo>
                    <a:pt x="2467" y="580"/>
                  </a:lnTo>
                  <a:lnTo>
                    <a:pt x="2534" y="625"/>
                  </a:lnTo>
                  <a:lnTo>
                    <a:pt x="2631" y="511"/>
                  </a:lnTo>
                  <a:lnTo>
                    <a:pt x="2555" y="459"/>
                  </a:lnTo>
                  <a:lnTo>
                    <a:pt x="2474" y="412"/>
                  </a:lnTo>
                  <a:lnTo>
                    <a:pt x="2391" y="368"/>
                  </a:lnTo>
                  <a:lnTo>
                    <a:pt x="2306" y="331"/>
                  </a:lnTo>
                  <a:lnTo>
                    <a:pt x="2217" y="298"/>
                  </a:lnTo>
                  <a:lnTo>
                    <a:pt x="2125" y="272"/>
                  </a:lnTo>
                  <a:lnTo>
                    <a:pt x="2032" y="250"/>
                  </a:lnTo>
                  <a:lnTo>
                    <a:pt x="1937" y="235"/>
                  </a:lnTo>
                  <a:lnTo>
                    <a:pt x="1839" y="225"/>
                  </a:lnTo>
                  <a:lnTo>
                    <a:pt x="1740" y="222"/>
                  </a:lnTo>
                  <a:lnTo>
                    <a:pt x="1640" y="225"/>
                  </a:lnTo>
                  <a:lnTo>
                    <a:pt x="1543" y="235"/>
                  </a:lnTo>
                  <a:lnTo>
                    <a:pt x="1446" y="251"/>
                  </a:lnTo>
                  <a:lnTo>
                    <a:pt x="1352" y="272"/>
                  </a:lnTo>
                  <a:lnTo>
                    <a:pt x="1261" y="299"/>
                  </a:lnTo>
                  <a:lnTo>
                    <a:pt x="1172" y="332"/>
                  </a:lnTo>
                  <a:lnTo>
                    <a:pt x="1085" y="370"/>
                  </a:lnTo>
                  <a:lnTo>
                    <a:pt x="1001" y="414"/>
                  </a:lnTo>
                  <a:lnTo>
                    <a:pt x="921" y="463"/>
                  </a:lnTo>
                  <a:lnTo>
                    <a:pt x="843" y="516"/>
                  </a:lnTo>
                  <a:lnTo>
                    <a:pt x="770" y="573"/>
                  </a:lnTo>
                  <a:lnTo>
                    <a:pt x="700" y="634"/>
                  </a:lnTo>
                  <a:lnTo>
                    <a:pt x="635" y="700"/>
                  </a:lnTo>
                  <a:lnTo>
                    <a:pt x="572" y="770"/>
                  </a:lnTo>
                  <a:lnTo>
                    <a:pt x="515" y="844"/>
                  </a:lnTo>
                  <a:lnTo>
                    <a:pt x="462" y="922"/>
                  </a:lnTo>
                  <a:lnTo>
                    <a:pt x="414" y="1002"/>
                  </a:lnTo>
                  <a:lnTo>
                    <a:pt x="371" y="1085"/>
                  </a:lnTo>
                  <a:lnTo>
                    <a:pt x="333" y="1172"/>
                  </a:lnTo>
                  <a:lnTo>
                    <a:pt x="299" y="1261"/>
                  </a:lnTo>
                  <a:lnTo>
                    <a:pt x="272" y="1353"/>
                  </a:lnTo>
                  <a:lnTo>
                    <a:pt x="250" y="1446"/>
                  </a:lnTo>
                  <a:lnTo>
                    <a:pt x="234" y="1543"/>
                  </a:lnTo>
                  <a:lnTo>
                    <a:pt x="225" y="1640"/>
                  </a:lnTo>
                  <a:lnTo>
                    <a:pt x="221" y="1740"/>
                  </a:lnTo>
                  <a:lnTo>
                    <a:pt x="225" y="1831"/>
                  </a:lnTo>
                  <a:lnTo>
                    <a:pt x="232" y="1921"/>
                  </a:lnTo>
                  <a:lnTo>
                    <a:pt x="246" y="2010"/>
                  </a:lnTo>
                  <a:lnTo>
                    <a:pt x="265" y="2098"/>
                  </a:lnTo>
                  <a:lnTo>
                    <a:pt x="288" y="2184"/>
                  </a:lnTo>
                  <a:lnTo>
                    <a:pt x="317" y="2269"/>
                  </a:lnTo>
                  <a:lnTo>
                    <a:pt x="350" y="2352"/>
                  </a:lnTo>
                  <a:lnTo>
                    <a:pt x="389" y="2433"/>
                  </a:lnTo>
                  <a:lnTo>
                    <a:pt x="431" y="2512"/>
                  </a:lnTo>
                  <a:lnTo>
                    <a:pt x="480" y="2587"/>
                  </a:lnTo>
                  <a:lnTo>
                    <a:pt x="532" y="2661"/>
                  </a:lnTo>
                  <a:lnTo>
                    <a:pt x="589" y="2731"/>
                  </a:lnTo>
                  <a:lnTo>
                    <a:pt x="602" y="2749"/>
                  </a:lnTo>
                  <a:lnTo>
                    <a:pt x="610" y="2769"/>
                  </a:lnTo>
                  <a:lnTo>
                    <a:pt x="616" y="2790"/>
                  </a:lnTo>
                  <a:lnTo>
                    <a:pt x="616" y="2812"/>
                  </a:lnTo>
                  <a:lnTo>
                    <a:pt x="612" y="2833"/>
                  </a:lnTo>
                  <a:lnTo>
                    <a:pt x="604" y="2853"/>
                  </a:lnTo>
                  <a:lnTo>
                    <a:pt x="593" y="2871"/>
                  </a:lnTo>
                  <a:lnTo>
                    <a:pt x="577" y="2887"/>
                  </a:lnTo>
                  <a:lnTo>
                    <a:pt x="559" y="2900"/>
                  </a:lnTo>
                  <a:lnTo>
                    <a:pt x="539" y="2909"/>
                  </a:lnTo>
                  <a:lnTo>
                    <a:pt x="518" y="2913"/>
                  </a:lnTo>
                  <a:lnTo>
                    <a:pt x="497" y="2913"/>
                  </a:lnTo>
                  <a:lnTo>
                    <a:pt x="476" y="2910"/>
                  </a:lnTo>
                  <a:lnTo>
                    <a:pt x="456" y="2903"/>
                  </a:lnTo>
                  <a:lnTo>
                    <a:pt x="438" y="2891"/>
                  </a:lnTo>
                  <a:lnTo>
                    <a:pt x="422" y="2875"/>
                  </a:lnTo>
                  <a:lnTo>
                    <a:pt x="361" y="2801"/>
                  </a:lnTo>
                  <a:lnTo>
                    <a:pt x="305" y="2724"/>
                  </a:lnTo>
                  <a:lnTo>
                    <a:pt x="253" y="2644"/>
                  </a:lnTo>
                  <a:lnTo>
                    <a:pt x="207" y="2561"/>
                  </a:lnTo>
                  <a:lnTo>
                    <a:pt x="164" y="2477"/>
                  </a:lnTo>
                  <a:lnTo>
                    <a:pt x="126" y="2390"/>
                  </a:lnTo>
                  <a:lnTo>
                    <a:pt x="93" y="2302"/>
                  </a:lnTo>
                  <a:lnTo>
                    <a:pt x="65" y="2211"/>
                  </a:lnTo>
                  <a:lnTo>
                    <a:pt x="42" y="2119"/>
                  </a:lnTo>
                  <a:lnTo>
                    <a:pt x="24" y="2026"/>
                  </a:lnTo>
                  <a:lnTo>
                    <a:pt x="11" y="1932"/>
                  </a:lnTo>
                  <a:lnTo>
                    <a:pt x="3" y="1836"/>
                  </a:lnTo>
                  <a:lnTo>
                    <a:pt x="0" y="1740"/>
                  </a:lnTo>
                  <a:lnTo>
                    <a:pt x="3" y="1641"/>
                  </a:lnTo>
                  <a:lnTo>
                    <a:pt x="12" y="1543"/>
                  </a:lnTo>
                  <a:lnTo>
                    <a:pt x="25" y="1446"/>
                  </a:lnTo>
                  <a:lnTo>
                    <a:pt x="43" y="1351"/>
                  </a:lnTo>
                  <a:lnTo>
                    <a:pt x="68" y="1257"/>
                  </a:lnTo>
                  <a:lnTo>
                    <a:pt x="97" y="1164"/>
                  </a:lnTo>
                  <a:lnTo>
                    <a:pt x="132" y="1074"/>
                  </a:lnTo>
                  <a:lnTo>
                    <a:pt x="172" y="986"/>
                  </a:lnTo>
                  <a:lnTo>
                    <a:pt x="216" y="900"/>
                  </a:lnTo>
                  <a:lnTo>
                    <a:pt x="265" y="817"/>
                  </a:lnTo>
                  <a:lnTo>
                    <a:pt x="319" y="735"/>
                  </a:lnTo>
                  <a:lnTo>
                    <a:pt x="378" y="658"/>
                  </a:lnTo>
                  <a:lnTo>
                    <a:pt x="442" y="582"/>
                  </a:lnTo>
                  <a:lnTo>
                    <a:pt x="510" y="510"/>
                  </a:lnTo>
                  <a:lnTo>
                    <a:pt x="582" y="441"/>
                  </a:lnTo>
                  <a:lnTo>
                    <a:pt x="657" y="378"/>
                  </a:lnTo>
                  <a:lnTo>
                    <a:pt x="735" y="319"/>
                  </a:lnTo>
                  <a:lnTo>
                    <a:pt x="816" y="265"/>
                  </a:lnTo>
                  <a:lnTo>
                    <a:pt x="900" y="216"/>
                  </a:lnTo>
                  <a:lnTo>
                    <a:pt x="985" y="171"/>
                  </a:lnTo>
                  <a:lnTo>
                    <a:pt x="1074" y="132"/>
                  </a:lnTo>
                  <a:lnTo>
                    <a:pt x="1164" y="97"/>
                  </a:lnTo>
                  <a:lnTo>
                    <a:pt x="1257" y="68"/>
                  </a:lnTo>
                  <a:lnTo>
                    <a:pt x="1350" y="44"/>
                  </a:lnTo>
                  <a:lnTo>
                    <a:pt x="1446" y="25"/>
                  </a:lnTo>
                  <a:lnTo>
                    <a:pt x="1543" y="11"/>
                  </a:lnTo>
                  <a:lnTo>
                    <a:pt x="1641" y="3"/>
                  </a:lnTo>
                  <a:lnTo>
                    <a:pt x="17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89" name="Freeform 146"/>
          <p:cNvSpPr>
            <a:spLocks noEditPoints="1"/>
          </p:cNvSpPr>
          <p:nvPr/>
        </p:nvSpPr>
        <p:spPr bwMode="auto">
          <a:xfrm>
            <a:off x="9155500" y="684642"/>
            <a:ext cx="284334" cy="261358"/>
          </a:xfrm>
          <a:custGeom>
            <a:avLst/>
            <a:gdLst>
              <a:gd name="T0" fmla="*/ 3241 w 3560"/>
              <a:gd name="T1" fmla="*/ 2838 h 3277"/>
              <a:gd name="T2" fmla="*/ 3146 w 3560"/>
              <a:gd name="T3" fmla="*/ 2922 h 3277"/>
              <a:gd name="T4" fmla="*/ 3083 w 3560"/>
              <a:gd name="T5" fmla="*/ 3035 h 3277"/>
              <a:gd name="T6" fmla="*/ 242 w 3560"/>
              <a:gd name="T7" fmla="*/ 2800 h 3277"/>
              <a:gd name="T8" fmla="*/ 460 w 3560"/>
              <a:gd name="T9" fmla="*/ 2995 h 3277"/>
              <a:gd name="T10" fmla="*/ 386 w 3560"/>
              <a:gd name="T11" fmla="*/ 2891 h 3277"/>
              <a:gd name="T12" fmla="*/ 282 w 3560"/>
              <a:gd name="T13" fmla="*/ 2817 h 3277"/>
              <a:gd name="T14" fmla="*/ 242 w 3560"/>
              <a:gd name="T15" fmla="*/ 2633 h 3277"/>
              <a:gd name="T16" fmla="*/ 393 w 3560"/>
              <a:gd name="T17" fmla="*/ 2694 h 3277"/>
              <a:gd name="T18" fmla="*/ 518 w 3560"/>
              <a:gd name="T19" fmla="*/ 2796 h 3277"/>
              <a:gd name="T20" fmla="*/ 608 w 3560"/>
              <a:gd name="T21" fmla="*/ 2931 h 3277"/>
              <a:gd name="T22" fmla="*/ 2917 w 3560"/>
              <a:gd name="T23" fmla="*/ 3035 h 3277"/>
              <a:gd name="T24" fmla="*/ 2978 w 3560"/>
              <a:gd name="T25" fmla="*/ 2883 h 3277"/>
              <a:gd name="T26" fmla="*/ 3080 w 3560"/>
              <a:gd name="T27" fmla="*/ 2758 h 3277"/>
              <a:gd name="T28" fmla="*/ 3214 w 3560"/>
              <a:gd name="T29" fmla="*/ 2669 h 3277"/>
              <a:gd name="T30" fmla="*/ 3319 w 3560"/>
              <a:gd name="T31" fmla="*/ 872 h 3277"/>
              <a:gd name="T32" fmla="*/ 1264 w 3560"/>
              <a:gd name="T33" fmla="*/ 630 h 3277"/>
              <a:gd name="T34" fmla="*/ 1264 w 3560"/>
              <a:gd name="T35" fmla="*/ 493 h 3277"/>
              <a:gd name="T36" fmla="*/ 1282 w 3560"/>
              <a:gd name="T37" fmla="*/ 251 h 3277"/>
              <a:gd name="T38" fmla="*/ 1264 w 3560"/>
              <a:gd name="T39" fmla="*/ 287 h 3277"/>
              <a:gd name="T40" fmla="*/ 2296 w 3560"/>
              <a:gd name="T41" fmla="*/ 287 h 3277"/>
              <a:gd name="T42" fmla="*/ 2279 w 3560"/>
              <a:gd name="T43" fmla="*/ 251 h 3277"/>
              <a:gd name="T44" fmla="*/ 1308 w 3560"/>
              <a:gd name="T45" fmla="*/ 243 h 3277"/>
              <a:gd name="T46" fmla="*/ 2294 w 3560"/>
              <a:gd name="T47" fmla="*/ 3 h 3277"/>
              <a:gd name="T48" fmla="*/ 2407 w 3560"/>
              <a:gd name="T49" fmla="*/ 47 h 3277"/>
              <a:gd name="T50" fmla="*/ 2492 w 3560"/>
              <a:gd name="T51" fmla="*/ 131 h 3277"/>
              <a:gd name="T52" fmla="*/ 2535 w 3560"/>
              <a:gd name="T53" fmla="*/ 245 h 3277"/>
              <a:gd name="T54" fmla="*/ 3439 w 3560"/>
              <a:gd name="T55" fmla="*/ 630 h 3277"/>
              <a:gd name="T56" fmla="*/ 3514 w 3560"/>
              <a:gd name="T57" fmla="*/ 657 h 3277"/>
              <a:gd name="T58" fmla="*/ 3556 w 3560"/>
              <a:gd name="T59" fmla="*/ 723 h 3277"/>
              <a:gd name="T60" fmla="*/ 3556 w 3560"/>
              <a:gd name="T61" fmla="*/ 3184 h 3277"/>
              <a:gd name="T62" fmla="*/ 3514 w 3560"/>
              <a:gd name="T63" fmla="*/ 3251 h 3277"/>
              <a:gd name="T64" fmla="*/ 3439 w 3560"/>
              <a:gd name="T65" fmla="*/ 3277 h 3277"/>
              <a:gd name="T66" fmla="*/ 68 w 3560"/>
              <a:gd name="T67" fmla="*/ 3265 h 3277"/>
              <a:gd name="T68" fmla="*/ 12 w 3560"/>
              <a:gd name="T69" fmla="*/ 3209 h 3277"/>
              <a:gd name="T70" fmla="*/ 0 w 3560"/>
              <a:gd name="T71" fmla="*/ 751 h 3277"/>
              <a:gd name="T72" fmla="*/ 27 w 3560"/>
              <a:gd name="T73" fmla="*/ 675 h 3277"/>
              <a:gd name="T74" fmla="*/ 93 w 3560"/>
              <a:gd name="T75" fmla="*/ 633 h 3277"/>
              <a:gd name="T76" fmla="*/ 1022 w 3560"/>
              <a:gd name="T77" fmla="*/ 287 h 3277"/>
              <a:gd name="T78" fmla="*/ 1049 w 3560"/>
              <a:gd name="T79" fmla="*/ 167 h 3277"/>
              <a:gd name="T80" fmla="*/ 1120 w 3560"/>
              <a:gd name="T81" fmla="*/ 70 h 3277"/>
              <a:gd name="T82" fmla="*/ 1226 w 3560"/>
              <a:gd name="T83" fmla="*/ 13 h 3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560" h="3277">
                <a:moveTo>
                  <a:pt x="3319" y="2800"/>
                </a:moveTo>
                <a:lnTo>
                  <a:pt x="3278" y="2817"/>
                </a:lnTo>
                <a:lnTo>
                  <a:pt x="3241" y="2838"/>
                </a:lnTo>
                <a:lnTo>
                  <a:pt x="3205" y="2862"/>
                </a:lnTo>
                <a:lnTo>
                  <a:pt x="3174" y="2891"/>
                </a:lnTo>
                <a:lnTo>
                  <a:pt x="3146" y="2922"/>
                </a:lnTo>
                <a:lnTo>
                  <a:pt x="3121" y="2957"/>
                </a:lnTo>
                <a:lnTo>
                  <a:pt x="3101" y="2995"/>
                </a:lnTo>
                <a:lnTo>
                  <a:pt x="3083" y="3035"/>
                </a:lnTo>
                <a:lnTo>
                  <a:pt x="3319" y="3035"/>
                </a:lnTo>
                <a:lnTo>
                  <a:pt x="3319" y="2800"/>
                </a:lnTo>
                <a:close/>
                <a:moveTo>
                  <a:pt x="242" y="2800"/>
                </a:moveTo>
                <a:lnTo>
                  <a:pt x="242" y="3035"/>
                </a:lnTo>
                <a:lnTo>
                  <a:pt x="476" y="3035"/>
                </a:lnTo>
                <a:lnTo>
                  <a:pt x="460" y="2995"/>
                </a:lnTo>
                <a:lnTo>
                  <a:pt x="440" y="2957"/>
                </a:lnTo>
                <a:lnTo>
                  <a:pt x="415" y="2922"/>
                </a:lnTo>
                <a:lnTo>
                  <a:pt x="386" y="2891"/>
                </a:lnTo>
                <a:lnTo>
                  <a:pt x="354" y="2862"/>
                </a:lnTo>
                <a:lnTo>
                  <a:pt x="320" y="2838"/>
                </a:lnTo>
                <a:lnTo>
                  <a:pt x="282" y="2817"/>
                </a:lnTo>
                <a:lnTo>
                  <a:pt x="242" y="2800"/>
                </a:lnTo>
                <a:close/>
                <a:moveTo>
                  <a:pt x="242" y="872"/>
                </a:moveTo>
                <a:lnTo>
                  <a:pt x="242" y="2633"/>
                </a:lnTo>
                <a:lnTo>
                  <a:pt x="295" y="2648"/>
                </a:lnTo>
                <a:lnTo>
                  <a:pt x="346" y="2669"/>
                </a:lnTo>
                <a:lnTo>
                  <a:pt x="393" y="2694"/>
                </a:lnTo>
                <a:lnTo>
                  <a:pt x="438" y="2724"/>
                </a:lnTo>
                <a:lnTo>
                  <a:pt x="481" y="2758"/>
                </a:lnTo>
                <a:lnTo>
                  <a:pt x="518" y="2796"/>
                </a:lnTo>
                <a:lnTo>
                  <a:pt x="553" y="2838"/>
                </a:lnTo>
                <a:lnTo>
                  <a:pt x="582" y="2883"/>
                </a:lnTo>
                <a:lnTo>
                  <a:pt x="608" y="2931"/>
                </a:lnTo>
                <a:lnTo>
                  <a:pt x="629" y="2982"/>
                </a:lnTo>
                <a:lnTo>
                  <a:pt x="644" y="3035"/>
                </a:lnTo>
                <a:lnTo>
                  <a:pt x="2917" y="3035"/>
                </a:lnTo>
                <a:lnTo>
                  <a:pt x="2932" y="2982"/>
                </a:lnTo>
                <a:lnTo>
                  <a:pt x="2953" y="2931"/>
                </a:lnTo>
                <a:lnTo>
                  <a:pt x="2978" y="2883"/>
                </a:lnTo>
                <a:lnTo>
                  <a:pt x="3008" y="2838"/>
                </a:lnTo>
                <a:lnTo>
                  <a:pt x="3041" y="2796"/>
                </a:lnTo>
                <a:lnTo>
                  <a:pt x="3080" y="2758"/>
                </a:lnTo>
                <a:lnTo>
                  <a:pt x="3121" y="2724"/>
                </a:lnTo>
                <a:lnTo>
                  <a:pt x="3167" y="2694"/>
                </a:lnTo>
                <a:lnTo>
                  <a:pt x="3214" y="2669"/>
                </a:lnTo>
                <a:lnTo>
                  <a:pt x="3265" y="2648"/>
                </a:lnTo>
                <a:lnTo>
                  <a:pt x="3319" y="2633"/>
                </a:lnTo>
                <a:lnTo>
                  <a:pt x="3319" y="872"/>
                </a:lnTo>
                <a:lnTo>
                  <a:pt x="242" y="872"/>
                </a:lnTo>
                <a:close/>
                <a:moveTo>
                  <a:pt x="1264" y="493"/>
                </a:moveTo>
                <a:lnTo>
                  <a:pt x="1264" y="630"/>
                </a:lnTo>
                <a:lnTo>
                  <a:pt x="2296" y="630"/>
                </a:lnTo>
                <a:lnTo>
                  <a:pt x="2296" y="493"/>
                </a:lnTo>
                <a:lnTo>
                  <a:pt x="1264" y="493"/>
                </a:lnTo>
                <a:close/>
                <a:moveTo>
                  <a:pt x="1308" y="243"/>
                </a:moveTo>
                <a:lnTo>
                  <a:pt x="1294" y="245"/>
                </a:lnTo>
                <a:lnTo>
                  <a:pt x="1282" y="251"/>
                </a:lnTo>
                <a:lnTo>
                  <a:pt x="1272" y="261"/>
                </a:lnTo>
                <a:lnTo>
                  <a:pt x="1266" y="273"/>
                </a:lnTo>
                <a:lnTo>
                  <a:pt x="1264" y="287"/>
                </a:lnTo>
                <a:lnTo>
                  <a:pt x="1264" y="331"/>
                </a:lnTo>
                <a:lnTo>
                  <a:pt x="2296" y="331"/>
                </a:lnTo>
                <a:lnTo>
                  <a:pt x="2296" y="287"/>
                </a:lnTo>
                <a:lnTo>
                  <a:pt x="2294" y="273"/>
                </a:lnTo>
                <a:lnTo>
                  <a:pt x="2287" y="261"/>
                </a:lnTo>
                <a:lnTo>
                  <a:pt x="2279" y="251"/>
                </a:lnTo>
                <a:lnTo>
                  <a:pt x="2266" y="245"/>
                </a:lnTo>
                <a:lnTo>
                  <a:pt x="2252" y="243"/>
                </a:lnTo>
                <a:lnTo>
                  <a:pt x="1308" y="243"/>
                </a:lnTo>
                <a:close/>
                <a:moveTo>
                  <a:pt x="1308" y="0"/>
                </a:moveTo>
                <a:lnTo>
                  <a:pt x="2252" y="0"/>
                </a:lnTo>
                <a:lnTo>
                  <a:pt x="2294" y="3"/>
                </a:lnTo>
                <a:lnTo>
                  <a:pt x="2335" y="13"/>
                </a:lnTo>
                <a:lnTo>
                  <a:pt x="2373" y="27"/>
                </a:lnTo>
                <a:lnTo>
                  <a:pt x="2407" y="47"/>
                </a:lnTo>
                <a:lnTo>
                  <a:pt x="2440" y="70"/>
                </a:lnTo>
                <a:lnTo>
                  <a:pt x="2468" y="100"/>
                </a:lnTo>
                <a:lnTo>
                  <a:pt x="2492" y="131"/>
                </a:lnTo>
                <a:lnTo>
                  <a:pt x="2511" y="167"/>
                </a:lnTo>
                <a:lnTo>
                  <a:pt x="2526" y="205"/>
                </a:lnTo>
                <a:lnTo>
                  <a:pt x="2535" y="245"/>
                </a:lnTo>
                <a:lnTo>
                  <a:pt x="2538" y="287"/>
                </a:lnTo>
                <a:lnTo>
                  <a:pt x="2538" y="630"/>
                </a:lnTo>
                <a:lnTo>
                  <a:pt x="3439" y="630"/>
                </a:lnTo>
                <a:lnTo>
                  <a:pt x="3467" y="633"/>
                </a:lnTo>
                <a:lnTo>
                  <a:pt x="3493" y="642"/>
                </a:lnTo>
                <a:lnTo>
                  <a:pt x="3514" y="657"/>
                </a:lnTo>
                <a:lnTo>
                  <a:pt x="3534" y="675"/>
                </a:lnTo>
                <a:lnTo>
                  <a:pt x="3548" y="698"/>
                </a:lnTo>
                <a:lnTo>
                  <a:pt x="3556" y="723"/>
                </a:lnTo>
                <a:lnTo>
                  <a:pt x="3560" y="751"/>
                </a:lnTo>
                <a:lnTo>
                  <a:pt x="3560" y="3156"/>
                </a:lnTo>
                <a:lnTo>
                  <a:pt x="3556" y="3184"/>
                </a:lnTo>
                <a:lnTo>
                  <a:pt x="3548" y="3209"/>
                </a:lnTo>
                <a:lnTo>
                  <a:pt x="3534" y="3232"/>
                </a:lnTo>
                <a:lnTo>
                  <a:pt x="3514" y="3251"/>
                </a:lnTo>
                <a:lnTo>
                  <a:pt x="3493" y="3265"/>
                </a:lnTo>
                <a:lnTo>
                  <a:pt x="3467" y="3274"/>
                </a:lnTo>
                <a:lnTo>
                  <a:pt x="3439" y="3277"/>
                </a:lnTo>
                <a:lnTo>
                  <a:pt x="121" y="3277"/>
                </a:lnTo>
                <a:lnTo>
                  <a:pt x="93" y="3274"/>
                </a:lnTo>
                <a:lnTo>
                  <a:pt x="68" y="3265"/>
                </a:lnTo>
                <a:lnTo>
                  <a:pt x="45" y="3251"/>
                </a:lnTo>
                <a:lnTo>
                  <a:pt x="27" y="3232"/>
                </a:lnTo>
                <a:lnTo>
                  <a:pt x="12" y="3209"/>
                </a:lnTo>
                <a:lnTo>
                  <a:pt x="3" y="3184"/>
                </a:lnTo>
                <a:lnTo>
                  <a:pt x="0" y="3156"/>
                </a:lnTo>
                <a:lnTo>
                  <a:pt x="0" y="751"/>
                </a:lnTo>
                <a:lnTo>
                  <a:pt x="3" y="723"/>
                </a:lnTo>
                <a:lnTo>
                  <a:pt x="12" y="698"/>
                </a:lnTo>
                <a:lnTo>
                  <a:pt x="27" y="675"/>
                </a:lnTo>
                <a:lnTo>
                  <a:pt x="45" y="657"/>
                </a:lnTo>
                <a:lnTo>
                  <a:pt x="68" y="642"/>
                </a:lnTo>
                <a:lnTo>
                  <a:pt x="93" y="633"/>
                </a:lnTo>
                <a:lnTo>
                  <a:pt x="121" y="630"/>
                </a:lnTo>
                <a:lnTo>
                  <a:pt x="1022" y="630"/>
                </a:lnTo>
                <a:lnTo>
                  <a:pt x="1022" y="287"/>
                </a:lnTo>
                <a:lnTo>
                  <a:pt x="1025" y="245"/>
                </a:lnTo>
                <a:lnTo>
                  <a:pt x="1034" y="205"/>
                </a:lnTo>
                <a:lnTo>
                  <a:pt x="1049" y="167"/>
                </a:lnTo>
                <a:lnTo>
                  <a:pt x="1068" y="131"/>
                </a:lnTo>
                <a:lnTo>
                  <a:pt x="1092" y="100"/>
                </a:lnTo>
                <a:lnTo>
                  <a:pt x="1120" y="70"/>
                </a:lnTo>
                <a:lnTo>
                  <a:pt x="1152" y="47"/>
                </a:lnTo>
                <a:lnTo>
                  <a:pt x="1187" y="27"/>
                </a:lnTo>
                <a:lnTo>
                  <a:pt x="1226" y="13"/>
                </a:lnTo>
                <a:lnTo>
                  <a:pt x="1266" y="3"/>
                </a:lnTo>
                <a:lnTo>
                  <a:pt x="1308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13" name="Group 212"/>
          <p:cNvGrpSpPr/>
          <p:nvPr/>
        </p:nvGrpSpPr>
        <p:grpSpPr>
          <a:xfrm>
            <a:off x="6557320" y="2942377"/>
            <a:ext cx="295926" cy="230391"/>
            <a:chOff x="756182" y="5818623"/>
            <a:chExt cx="1493629" cy="116285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10" name="Freeform 6"/>
            <p:cNvSpPr>
              <a:spLocks noEditPoints="1"/>
            </p:cNvSpPr>
            <p:nvPr/>
          </p:nvSpPr>
          <p:spPr bwMode="auto">
            <a:xfrm>
              <a:off x="1407384" y="6366458"/>
              <a:ext cx="186058" cy="382451"/>
            </a:xfrm>
            <a:custGeom>
              <a:avLst/>
              <a:gdLst>
                <a:gd name="T0" fmla="*/ 277 w 431"/>
                <a:gd name="T1" fmla="*/ 670 h 886"/>
                <a:gd name="T2" fmla="*/ 302 w 431"/>
                <a:gd name="T3" fmla="*/ 639 h 886"/>
                <a:gd name="T4" fmla="*/ 310 w 431"/>
                <a:gd name="T5" fmla="*/ 598 h 886"/>
                <a:gd name="T6" fmla="*/ 302 w 431"/>
                <a:gd name="T7" fmla="*/ 558 h 886"/>
                <a:gd name="T8" fmla="*/ 277 w 431"/>
                <a:gd name="T9" fmla="*/ 526 h 886"/>
                <a:gd name="T10" fmla="*/ 142 w 431"/>
                <a:gd name="T11" fmla="*/ 231 h 886"/>
                <a:gd name="T12" fmla="*/ 124 w 431"/>
                <a:gd name="T13" fmla="*/ 267 h 886"/>
                <a:gd name="T14" fmla="*/ 124 w 431"/>
                <a:gd name="T15" fmla="*/ 310 h 886"/>
                <a:gd name="T16" fmla="*/ 142 w 431"/>
                <a:gd name="T17" fmla="*/ 346 h 886"/>
                <a:gd name="T18" fmla="*/ 156 w 431"/>
                <a:gd name="T19" fmla="*/ 216 h 886"/>
                <a:gd name="T20" fmla="*/ 236 w 431"/>
                <a:gd name="T21" fmla="*/ 4 h 886"/>
                <a:gd name="T22" fmla="*/ 265 w 431"/>
                <a:gd name="T23" fmla="*/ 26 h 886"/>
                <a:gd name="T24" fmla="*/ 277 w 431"/>
                <a:gd name="T25" fmla="*/ 61 h 886"/>
                <a:gd name="T26" fmla="*/ 309 w 431"/>
                <a:gd name="T27" fmla="*/ 94 h 886"/>
                <a:gd name="T28" fmla="*/ 365 w 431"/>
                <a:gd name="T29" fmla="*/ 133 h 886"/>
                <a:gd name="T30" fmla="*/ 406 w 431"/>
                <a:gd name="T31" fmla="*/ 187 h 886"/>
                <a:gd name="T32" fmla="*/ 429 w 431"/>
                <a:gd name="T33" fmla="*/ 252 h 886"/>
                <a:gd name="T34" fmla="*/ 428 w 431"/>
                <a:gd name="T35" fmla="*/ 308 h 886"/>
                <a:gd name="T36" fmla="*/ 407 w 431"/>
                <a:gd name="T37" fmla="*/ 337 h 886"/>
                <a:gd name="T38" fmla="*/ 371 w 431"/>
                <a:gd name="T39" fmla="*/ 349 h 886"/>
                <a:gd name="T40" fmla="*/ 336 w 431"/>
                <a:gd name="T41" fmla="*/ 337 h 886"/>
                <a:gd name="T42" fmla="*/ 314 w 431"/>
                <a:gd name="T43" fmla="*/ 308 h 886"/>
                <a:gd name="T44" fmla="*/ 308 w 431"/>
                <a:gd name="T45" fmla="*/ 267 h 886"/>
                <a:gd name="T46" fmla="*/ 290 w 431"/>
                <a:gd name="T47" fmla="*/ 231 h 886"/>
                <a:gd name="T48" fmla="*/ 277 w 431"/>
                <a:gd name="T49" fmla="*/ 392 h 886"/>
                <a:gd name="T50" fmla="*/ 339 w 431"/>
                <a:gd name="T51" fmla="*/ 421 h 886"/>
                <a:gd name="T52" fmla="*/ 388 w 431"/>
                <a:gd name="T53" fmla="*/ 468 h 886"/>
                <a:gd name="T54" fmla="*/ 420 w 431"/>
                <a:gd name="T55" fmla="*/ 528 h 886"/>
                <a:gd name="T56" fmla="*/ 431 w 431"/>
                <a:gd name="T57" fmla="*/ 598 h 886"/>
                <a:gd name="T58" fmla="*/ 420 w 431"/>
                <a:gd name="T59" fmla="*/ 668 h 886"/>
                <a:gd name="T60" fmla="*/ 388 w 431"/>
                <a:gd name="T61" fmla="*/ 728 h 886"/>
                <a:gd name="T62" fmla="*/ 339 w 431"/>
                <a:gd name="T63" fmla="*/ 776 h 886"/>
                <a:gd name="T64" fmla="*/ 277 w 431"/>
                <a:gd name="T65" fmla="*/ 805 h 886"/>
                <a:gd name="T66" fmla="*/ 274 w 431"/>
                <a:gd name="T67" fmla="*/ 844 h 886"/>
                <a:gd name="T68" fmla="*/ 252 w 431"/>
                <a:gd name="T69" fmla="*/ 874 h 886"/>
                <a:gd name="T70" fmla="*/ 216 w 431"/>
                <a:gd name="T71" fmla="*/ 886 h 886"/>
                <a:gd name="T72" fmla="*/ 180 w 431"/>
                <a:gd name="T73" fmla="*/ 874 h 886"/>
                <a:gd name="T74" fmla="*/ 159 w 431"/>
                <a:gd name="T75" fmla="*/ 844 h 886"/>
                <a:gd name="T76" fmla="*/ 156 w 431"/>
                <a:gd name="T77" fmla="*/ 805 h 886"/>
                <a:gd name="T78" fmla="*/ 94 w 431"/>
                <a:gd name="T79" fmla="*/ 776 h 886"/>
                <a:gd name="T80" fmla="*/ 45 w 431"/>
                <a:gd name="T81" fmla="*/ 728 h 886"/>
                <a:gd name="T82" fmla="*/ 13 w 431"/>
                <a:gd name="T83" fmla="*/ 668 h 886"/>
                <a:gd name="T84" fmla="*/ 0 w 431"/>
                <a:gd name="T85" fmla="*/ 598 h 886"/>
                <a:gd name="T86" fmla="*/ 13 w 431"/>
                <a:gd name="T87" fmla="*/ 562 h 886"/>
                <a:gd name="T88" fmla="*/ 42 w 431"/>
                <a:gd name="T89" fmla="*/ 541 h 886"/>
                <a:gd name="T90" fmla="*/ 80 w 431"/>
                <a:gd name="T91" fmla="*/ 541 h 886"/>
                <a:gd name="T92" fmla="*/ 110 w 431"/>
                <a:gd name="T93" fmla="*/ 562 h 886"/>
                <a:gd name="T94" fmla="*/ 122 w 431"/>
                <a:gd name="T95" fmla="*/ 598 h 886"/>
                <a:gd name="T96" fmla="*/ 131 w 431"/>
                <a:gd name="T97" fmla="*/ 639 h 886"/>
                <a:gd name="T98" fmla="*/ 156 w 431"/>
                <a:gd name="T99" fmla="*/ 670 h 886"/>
                <a:gd name="T100" fmla="*/ 123 w 431"/>
                <a:gd name="T101" fmla="*/ 482 h 886"/>
                <a:gd name="T102" fmla="*/ 68 w 431"/>
                <a:gd name="T103" fmla="*/ 444 h 886"/>
                <a:gd name="T104" fmla="*/ 27 w 431"/>
                <a:gd name="T105" fmla="*/ 390 h 886"/>
                <a:gd name="T106" fmla="*/ 4 w 431"/>
                <a:gd name="T107" fmla="*/ 324 h 886"/>
                <a:gd name="T108" fmla="*/ 4 w 431"/>
                <a:gd name="T109" fmla="*/ 252 h 886"/>
                <a:gd name="T110" fmla="*/ 27 w 431"/>
                <a:gd name="T111" fmla="*/ 187 h 886"/>
                <a:gd name="T112" fmla="*/ 68 w 431"/>
                <a:gd name="T113" fmla="*/ 133 h 886"/>
                <a:gd name="T114" fmla="*/ 123 w 431"/>
                <a:gd name="T115" fmla="*/ 94 h 886"/>
                <a:gd name="T116" fmla="*/ 156 w 431"/>
                <a:gd name="T117" fmla="*/ 61 h 886"/>
                <a:gd name="T118" fmla="*/ 168 w 431"/>
                <a:gd name="T119" fmla="*/ 26 h 886"/>
                <a:gd name="T120" fmla="*/ 197 w 431"/>
                <a:gd name="T121" fmla="*/ 4 h 8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31" h="886">
                  <a:moveTo>
                    <a:pt x="277" y="526"/>
                  </a:moveTo>
                  <a:lnTo>
                    <a:pt x="277" y="670"/>
                  </a:lnTo>
                  <a:lnTo>
                    <a:pt x="290" y="657"/>
                  </a:lnTo>
                  <a:lnTo>
                    <a:pt x="302" y="639"/>
                  </a:lnTo>
                  <a:lnTo>
                    <a:pt x="308" y="620"/>
                  </a:lnTo>
                  <a:lnTo>
                    <a:pt x="310" y="598"/>
                  </a:lnTo>
                  <a:lnTo>
                    <a:pt x="308" y="577"/>
                  </a:lnTo>
                  <a:lnTo>
                    <a:pt x="302" y="558"/>
                  </a:lnTo>
                  <a:lnTo>
                    <a:pt x="290" y="540"/>
                  </a:lnTo>
                  <a:lnTo>
                    <a:pt x="277" y="526"/>
                  </a:lnTo>
                  <a:close/>
                  <a:moveTo>
                    <a:pt x="156" y="216"/>
                  </a:moveTo>
                  <a:lnTo>
                    <a:pt x="142" y="231"/>
                  </a:lnTo>
                  <a:lnTo>
                    <a:pt x="131" y="248"/>
                  </a:lnTo>
                  <a:lnTo>
                    <a:pt x="124" y="267"/>
                  </a:lnTo>
                  <a:lnTo>
                    <a:pt x="122" y="289"/>
                  </a:lnTo>
                  <a:lnTo>
                    <a:pt x="124" y="310"/>
                  </a:lnTo>
                  <a:lnTo>
                    <a:pt x="131" y="329"/>
                  </a:lnTo>
                  <a:lnTo>
                    <a:pt x="142" y="346"/>
                  </a:lnTo>
                  <a:lnTo>
                    <a:pt x="156" y="361"/>
                  </a:lnTo>
                  <a:lnTo>
                    <a:pt x="156" y="216"/>
                  </a:lnTo>
                  <a:close/>
                  <a:moveTo>
                    <a:pt x="216" y="0"/>
                  </a:moveTo>
                  <a:lnTo>
                    <a:pt x="236" y="4"/>
                  </a:lnTo>
                  <a:lnTo>
                    <a:pt x="252" y="12"/>
                  </a:lnTo>
                  <a:lnTo>
                    <a:pt x="265" y="26"/>
                  </a:lnTo>
                  <a:lnTo>
                    <a:pt x="274" y="42"/>
                  </a:lnTo>
                  <a:lnTo>
                    <a:pt x="277" y="61"/>
                  </a:lnTo>
                  <a:lnTo>
                    <a:pt x="277" y="81"/>
                  </a:lnTo>
                  <a:lnTo>
                    <a:pt x="309" y="94"/>
                  </a:lnTo>
                  <a:lnTo>
                    <a:pt x="339" y="111"/>
                  </a:lnTo>
                  <a:lnTo>
                    <a:pt x="365" y="133"/>
                  </a:lnTo>
                  <a:lnTo>
                    <a:pt x="388" y="158"/>
                  </a:lnTo>
                  <a:lnTo>
                    <a:pt x="406" y="187"/>
                  </a:lnTo>
                  <a:lnTo>
                    <a:pt x="420" y="218"/>
                  </a:lnTo>
                  <a:lnTo>
                    <a:pt x="429" y="252"/>
                  </a:lnTo>
                  <a:lnTo>
                    <a:pt x="431" y="289"/>
                  </a:lnTo>
                  <a:lnTo>
                    <a:pt x="428" y="308"/>
                  </a:lnTo>
                  <a:lnTo>
                    <a:pt x="420" y="324"/>
                  </a:lnTo>
                  <a:lnTo>
                    <a:pt x="407" y="337"/>
                  </a:lnTo>
                  <a:lnTo>
                    <a:pt x="390" y="345"/>
                  </a:lnTo>
                  <a:lnTo>
                    <a:pt x="371" y="349"/>
                  </a:lnTo>
                  <a:lnTo>
                    <a:pt x="352" y="345"/>
                  </a:lnTo>
                  <a:lnTo>
                    <a:pt x="336" y="337"/>
                  </a:lnTo>
                  <a:lnTo>
                    <a:pt x="322" y="324"/>
                  </a:lnTo>
                  <a:lnTo>
                    <a:pt x="314" y="308"/>
                  </a:lnTo>
                  <a:lnTo>
                    <a:pt x="310" y="289"/>
                  </a:lnTo>
                  <a:lnTo>
                    <a:pt x="308" y="267"/>
                  </a:lnTo>
                  <a:lnTo>
                    <a:pt x="302" y="248"/>
                  </a:lnTo>
                  <a:lnTo>
                    <a:pt x="290" y="231"/>
                  </a:lnTo>
                  <a:lnTo>
                    <a:pt x="277" y="216"/>
                  </a:lnTo>
                  <a:lnTo>
                    <a:pt x="277" y="392"/>
                  </a:lnTo>
                  <a:lnTo>
                    <a:pt x="309" y="404"/>
                  </a:lnTo>
                  <a:lnTo>
                    <a:pt x="339" y="421"/>
                  </a:lnTo>
                  <a:lnTo>
                    <a:pt x="365" y="442"/>
                  </a:lnTo>
                  <a:lnTo>
                    <a:pt x="388" y="468"/>
                  </a:lnTo>
                  <a:lnTo>
                    <a:pt x="406" y="497"/>
                  </a:lnTo>
                  <a:lnTo>
                    <a:pt x="420" y="528"/>
                  </a:lnTo>
                  <a:lnTo>
                    <a:pt x="429" y="562"/>
                  </a:lnTo>
                  <a:lnTo>
                    <a:pt x="431" y="598"/>
                  </a:lnTo>
                  <a:lnTo>
                    <a:pt x="429" y="635"/>
                  </a:lnTo>
                  <a:lnTo>
                    <a:pt x="420" y="668"/>
                  </a:lnTo>
                  <a:lnTo>
                    <a:pt x="406" y="700"/>
                  </a:lnTo>
                  <a:lnTo>
                    <a:pt x="388" y="728"/>
                  </a:lnTo>
                  <a:lnTo>
                    <a:pt x="365" y="753"/>
                  </a:lnTo>
                  <a:lnTo>
                    <a:pt x="339" y="776"/>
                  </a:lnTo>
                  <a:lnTo>
                    <a:pt x="309" y="792"/>
                  </a:lnTo>
                  <a:lnTo>
                    <a:pt x="277" y="805"/>
                  </a:lnTo>
                  <a:lnTo>
                    <a:pt x="277" y="825"/>
                  </a:lnTo>
                  <a:lnTo>
                    <a:pt x="274" y="844"/>
                  </a:lnTo>
                  <a:lnTo>
                    <a:pt x="265" y="861"/>
                  </a:lnTo>
                  <a:lnTo>
                    <a:pt x="252" y="874"/>
                  </a:lnTo>
                  <a:lnTo>
                    <a:pt x="236" y="883"/>
                  </a:lnTo>
                  <a:lnTo>
                    <a:pt x="216" y="886"/>
                  </a:lnTo>
                  <a:lnTo>
                    <a:pt x="197" y="883"/>
                  </a:lnTo>
                  <a:lnTo>
                    <a:pt x="180" y="874"/>
                  </a:lnTo>
                  <a:lnTo>
                    <a:pt x="168" y="861"/>
                  </a:lnTo>
                  <a:lnTo>
                    <a:pt x="159" y="844"/>
                  </a:lnTo>
                  <a:lnTo>
                    <a:pt x="156" y="825"/>
                  </a:lnTo>
                  <a:lnTo>
                    <a:pt x="156" y="805"/>
                  </a:lnTo>
                  <a:lnTo>
                    <a:pt x="123" y="792"/>
                  </a:lnTo>
                  <a:lnTo>
                    <a:pt x="94" y="776"/>
                  </a:lnTo>
                  <a:lnTo>
                    <a:pt x="68" y="753"/>
                  </a:lnTo>
                  <a:lnTo>
                    <a:pt x="45" y="728"/>
                  </a:lnTo>
                  <a:lnTo>
                    <a:pt x="27" y="700"/>
                  </a:lnTo>
                  <a:lnTo>
                    <a:pt x="13" y="668"/>
                  </a:lnTo>
                  <a:lnTo>
                    <a:pt x="4" y="635"/>
                  </a:lnTo>
                  <a:lnTo>
                    <a:pt x="0" y="598"/>
                  </a:lnTo>
                  <a:lnTo>
                    <a:pt x="4" y="579"/>
                  </a:lnTo>
                  <a:lnTo>
                    <a:pt x="13" y="562"/>
                  </a:lnTo>
                  <a:lnTo>
                    <a:pt x="26" y="549"/>
                  </a:lnTo>
                  <a:lnTo>
                    <a:pt x="42" y="541"/>
                  </a:lnTo>
                  <a:lnTo>
                    <a:pt x="61" y="538"/>
                  </a:lnTo>
                  <a:lnTo>
                    <a:pt x="80" y="541"/>
                  </a:lnTo>
                  <a:lnTo>
                    <a:pt x="97" y="549"/>
                  </a:lnTo>
                  <a:lnTo>
                    <a:pt x="110" y="562"/>
                  </a:lnTo>
                  <a:lnTo>
                    <a:pt x="119" y="579"/>
                  </a:lnTo>
                  <a:lnTo>
                    <a:pt x="122" y="598"/>
                  </a:lnTo>
                  <a:lnTo>
                    <a:pt x="124" y="620"/>
                  </a:lnTo>
                  <a:lnTo>
                    <a:pt x="131" y="639"/>
                  </a:lnTo>
                  <a:lnTo>
                    <a:pt x="142" y="657"/>
                  </a:lnTo>
                  <a:lnTo>
                    <a:pt x="156" y="670"/>
                  </a:lnTo>
                  <a:lnTo>
                    <a:pt x="156" y="495"/>
                  </a:lnTo>
                  <a:lnTo>
                    <a:pt x="123" y="482"/>
                  </a:lnTo>
                  <a:lnTo>
                    <a:pt x="94" y="465"/>
                  </a:lnTo>
                  <a:lnTo>
                    <a:pt x="68" y="444"/>
                  </a:lnTo>
                  <a:lnTo>
                    <a:pt x="45" y="418"/>
                  </a:lnTo>
                  <a:lnTo>
                    <a:pt x="27" y="390"/>
                  </a:lnTo>
                  <a:lnTo>
                    <a:pt x="13" y="358"/>
                  </a:lnTo>
                  <a:lnTo>
                    <a:pt x="4" y="324"/>
                  </a:lnTo>
                  <a:lnTo>
                    <a:pt x="0" y="289"/>
                  </a:lnTo>
                  <a:lnTo>
                    <a:pt x="4" y="252"/>
                  </a:lnTo>
                  <a:lnTo>
                    <a:pt x="13" y="218"/>
                  </a:lnTo>
                  <a:lnTo>
                    <a:pt x="27" y="187"/>
                  </a:lnTo>
                  <a:lnTo>
                    <a:pt x="45" y="158"/>
                  </a:lnTo>
                  <a:lnTo>
                    <a:pt x="68" y="133"/>
                  </a:lnTo>
                  <a:lnTo>
                    <a:pt x="94" y="111"/>
                  </a:lnTo>
                  <a:lnTo>
                    <a:pt x="123" y="94"/>
                  </a:lnTo>
                  <a:lnTo>
                    <a:pt x="156" y="81"/>
                  </a:lnTo>
                  <a:lnTo>
                    <a:pt x="156" y="61"/>
                  </a:lnTo>
                  <a:lnTo>
                    <a:pt x="159" y="42"/>
                  </a:lnTo>
                  <a:lnTo>
                    <a:pt x="168" y="26"/>
                  </a:lnTo>
                  <a:lnTo>
                    <a:pt x="180" y="12"/>
                  </a:lnTo>
                  <a:lnTo>
                    <a:pt x="197" y="4"/>
                  </a:lnTo>
                  <a:lnTo>
                    <a:pt x="2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1" name="Freeform 7"/>
            <p:cNvSpPr>
              <a:spLocks noEditPoints="1"/>
            </p:cNvSpPr>
            <p:nvPr/>
          </p:nvSpPr>
          <p:spPr bwMode="auto">
            <a:xfrm>
              <a:off x="756182" y="5818623"/>
              <a:ext cx="1493629" cy="1162857"/>
            </a:xfrm>
            <a:custGeom>
              <a:avLst/>
              <a:gdLst>
                <a:gd name="T0" fmla="*/ 3143 w 3463"/>
                <a:gd name="T1" fmla="*/ 2267 h 2706"/>
                <a:gd name="T2" fmla="*/ 3048 w 3463"/>
                <a:gd name="T3" fmla="*/ 2352 h 2706"/>
                <a:gd name="T4" fmla="*/ 2986 w 3463"/>
                <a:gd name="T5" fmla="*/ 2465 h 2706"/>
                <a:gd name="T6" fmla="*/ 242 w 3463"/>
                <a:gd name="T7" fmla="*/ 2230 h 2706"/>
                <a:gd name="T8" fmla="*/ 460 w 3463"/>
                <a:gd name="T9" fmla="*/ 2425 h 2706"/>
                <a:gd name="T10" fmla="*/ 387 w 3463"/>
                <a:gd name="T11" fmla="*/ 2320 h 2706"/>
                <a:gd name="T12" fmla="*/ 282 w 3463"/>
                <a:gd name="T13" fmla="*/ 2246 h 2706"/>
                <a:gd name="T14" fmla="*/ 3002 w 3463"/>
                <a:gd name="T15" fmla="*/ 1026 h 2706"/>
                <a:gd name="T16" fmla="*/ 3076 w 3463"/>
                <a:gd name="T17" fmla="*/ 1130 h 2706"/>
                <a:gd name="T18" fmla="*/ 3180 w 3463"/>
                <a:gd name="T19" fmla="*/ 1205 h 2706"/>
                <a:gd name="T20" fmla="*/ 2986 w 3463"/>
                <a:gd name="T21" fmla="*/ 986 h 2706"/>
                <a:gd name="T22" fmla="*/ 608 w 3463"/>
                <a:gd name="T23" fmla="*/ 1090 h 2706"/>
                <a:gd name="T24" fmla="*/ 519 w 3463"/>
                <a:gd name="T25" fmla="*/ 1225 h 2706"/>
                <a:gd name="T26" fmla="*/ 394 w 3463"/>
                <a:gd name="T27" fmla="*/ 1327 h 2706"/>
                <a:gd name="T28" fmla="*/ 242 w 3463"/>
                <a:gd name="T29" fmla="*/ 1389 h 2706"/>
                <a:gd name="T30" fmla="*/ 346 w 3463"/>
                <a:gd name="T31" fmla="*/ 2098 h 2706"/>
                <a:gd name="T32" fmla="*/ 481 w 3463"/>
                <a:gd name="T33" fmla="*/ 2188 h 2706"/>
                <a:gd name="T34" fmla="*/ 583 w 3463"/>
                <a:gd name="T35" fmla="*/ 2312 h 2706"/>
                <a:gd name="T36" fmla="*/ 644 w 3463"/>
                <a:gd name="T37" fmla="*/ 2465 h 2706"/>
                <a:gd name="T38" fmla="*/ 2854 w 3463"/>
                <a:gd name="T39" fmla="*/ 2360 h 2706"/>
                <a:gd name="T40" fmla="*/ 2944 w 3463"/>
                <a:gd name="T41" fmla="*/ 2226 h 2706"/>
                <a:gd name="T42" fmla="*/ 3069 w 3463"/>
                <a:gd name="T43" fmla="*/ 2124 h 2706"/>
                <a:gd name="T44" fmla="*/ 3221 w 3463"/>
                <a:gd name="T45" fmla="*/ 2062 h 2706"/>
                <a:gd name="T46" fmla="*/ 3117 w 3463"/>
                <a:gd name="T47" fmla="*/ 1353 h 2706"/>
                <a:gd name="T48" fmla="*/ 2981 w 3463"/>
                <a:gd name="T49" fmla="*/ 1262 h 2706"/>
                <a:gd name="T50" fmla="*/ 2879 w 3463"/>
                <a:gd name="T51" fmla="*/ 1138 h 2706"/>
                <a:gd name="T52" fmla="*/ 2819 w 3463"/>
                <a:gd name="T53" fmla="*/ 986 h 2706"/>
                <a:gd name="T54" fmla="*/ 242 w 3463"/>
                <a:gd name="T55" fmla="*/ 1220 h 2706"/>
                <a:gd name="T56" fmla="*/ 355 w 3463"/>
                <a:gd name="T57" fmla="*/ 1158 h 2706"/>
                <a:gd name="T58" fmla="*/ 439 w 3463"/>
                <a:gd name="T59" fmla="*/ 1064 h 2706"/>
                <a:gd name="T60" fmla="*/ 242 w 3463"/>
                <a:gd name="T61" fmla="*/ 986 h 2706"/>
                <a:gd name="T62" fmla="*/ 3017 w 3463"/>
                <a:gd name="T63" fmla="*/ 683 h 2706"/>
                <a:gd name="T64" fmla="*/ 3221 w 3463"/>
                <a:gd name="T65" fmla="*/ 744 h 2706"/>
                <a:gd name="T66" fmla="*/ 644 w 3463"/>
                <a:gd name="T67" fmla="*/ 616 h 2706"/>
                <a:gd name="T68" fmla="*/ 597 w 3463"/>
                <a:gd name="T69" fmla="*/ 744 h 2706"/>
                <a:gd name="T70" fmla="*/ 2831 w 3463"/>
                <a:gd name="T71" fmla="*/ 660 h 2706"/>
                <a:gd name="T72" fmla="*/ 242 w 3463"/>
                <a:gd name="T73" fmla="*/ 616 h 2706"/>
                <a:gd name="T74" fmla="*/ 426 w 3463"/>
                <a:gd name="T75" fmla="*/ 714 h 2706"/>
                <a:gd name="T76" fmla="*/ 476 w 3463"/>
                <a:gd name="T77" fmla="*/ 616 h 2706"/>
                <a:gd name="T78" fmla="*/ 3000 w 3463"/>
                <a:gd name="T79" fmla="*/ 278 h 2706"/>
                <a:gd name="T80" fmla="*/ 3062 w 3463"/>
                <a:gd name="T81" fmla="*/ 373 h 2706"/>
                <a:gd name="T82" fmla="*/ 2987 w 3463"/>
                <a:gd name="T83" fmla="*/ 243 h 2706"/>
                <a:gd name="T84" fmla="*/ 616 w 3463"/>
                <a:gd name="T85" fmla="*/ 332 h 2706"/>
                <a:gd name="T86" fmla="*/ 2847 w 3463"/>
                <a:gd name="T87" fmla="*/ 332 h 2706"/>
                <a:gd name="T88" fmla="*/ 644 w 3463"/>
                <a:gd name="T89" fmla="*/ 243 h 2706"/>
                <a:gd name="T90" fmla="*/ 400 w 3463"/>
                <a:gd name="T91" fmla="*/ 373 h 2706"/>
                <a:gd name="T92" fmla="*/ 462 w 3463"/>
                <a:gd name="T93" fmla="*/ 278 h 2706"/>
                <a:gd name="T94" fmla="*/ 121 w 3463"/>
                <a:gd name="T95" fmla="*/ 0 h 2706"/>
                <a:gd name="T96" fmla="*/ 3394 w 3463"/>
                <a:gd name="T97" fmla="*/ 13 h 2706"/>
                <a:gd name="T98" fmla="*/ 3450 w 3463"/>
                <a:gd name="T99" fmla="*/ 69 h 2706"/>
                <a:gd name="T100" fmla="*/ 3463 w 3463"/>
                <a:gd name="T101" fmla="*/ 2586 h 2706"/>
                <a:gd name="T102" fmla="*/ 3436 w 3463"/>
                <a:gd name="T103" fmla="*/ 2661 h 2706"/>
                <a:gd name="T104" fmla="*/ 3369 w 3463"/>
                <a:gd name="T105" fmla="*/ 2703 h 2706"/>
                <a:gd name="T106" fmla="*/ 94 w 3463"/>
                <a:gd name="T107" fmla="*/ 2703 h 2706"/>
                <a:gd name="T108" fmla="*/ 26 w 3463"/>
                <a:gd name="T109" fmla="*/ 2661 h 2706"/>
                <a:gd name="T110" fmla="*/ 0 w 3463"/>
                <a:gd name="T111" fmla="*/ 2586 h 2706"/>
                <a:gd name="T112" fmla="*/ 13 w 3463"/>
                <a:gd name="T113" fmla="*/ 69 h 2706"/>
                <a:gd name="T114" fmla="*/ 67 w 3463"/>
                <a:gd name="T115" fmla="*/ 13 h 2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463" h="2706">
                  <a:moveTo>
                    <a:pt x="3221" y="2230"/>
                  </a:moveTo>
                  <a:lnTo>
                    <a:pt x="3180" y="2246"/>
                  </a:lnTo>
                  <a:lnTo>
                    <a:pt x="3143" y="2267"/>
                  </a:lnTo>
                  <a:lnTo>
                    <a:pt x="3108" y="2292"/>
                  </a:lnTo>
                  <a:lnTo>
                    <a:pt x="3076" y="2320"/>
                  </a:lnTo>
                  <a:lnTo>
                    <a:pt x="3048" y="2352"/>
                  </a:lnTo>
                  <a:lnTo>
                    <a:pt x="3023" y="2387"/>
                  </a:lnTo>
                  <a:lnTo>
                    <a:pt x="3002" y="2425"/>
                  </a:lnTo>
                  <a:lnTo>
                    <a:pt x="2986" y="2465"/>
                  </a:lnTo>
                  <a:lnTo>
                    <a:pt x="3221" y="2465"/>
                  </a:lnTo>
                  <a:lnTo>
                    <a:pt x="3221" y="2230"/>
                  </a:lnTo>
                  <a:close/>
                  <a:moveTo>
                    <a:pt x="242" y="2230"/>
                  </a:moveTo>
                  <a:lnTo>
                    <a:pt x="242" y="2465"/>
                  </a:lnTo>
                  <a:lnTo>
                    <a:pt x="477" y="2465"/>
                  </a:lnTo>
                  <a:lnTo>
                    <a:pt x="460" y="2425"/>
                  </a:lnTo>
                  <a:lnTo>
                    <a:pt x="439" y="2387"/>
                  </a:lnTo>
                  <a:lnTo>
                    <a:pt x="415" y="2352"/>
                  </a:lnTo>
                  <a:lnTo>
                    <a:pt x="387" y="2320"/>
                  </a:lnTo>
                  <a:lnTo>
                    <a:pt x="355" y="2292"/>
                  </a:lnTo>
                  <a:lnTo>
                    <a:pt x="319" y="2267"/>
                  </a:lnTo>
                  <a:lnTo>
                    <a:pt x="282" y="2246"/>
                  </a:lnTo>
                  <a:lnTo>
                    <a:pt x="242" y="2230"/>
                  </a:lnTo>
                  <a:close/>
                  <a:moveTo>
                    <a:pt x="2986" y="986"/>
                  </a:moveTo>
                  <a:lnTo>
                    <a:pt x="3002" y="1026"/>
                  </a:lnTo>
                  <a:lnTo>
                    <a:pt x="3023" y="1064"/>
                  </a:lnTo>
                  <a:lnTo>
                    <a:pt x="3048" y="1098"/>
                  </a:lnTo>
                  <a:lnTo>
                    <a:pt x="3076" y="1130"/>
                  </a:lnTo>
                  <a:lnTo>
                    <a:pt x="3108" y="1158"/>
                  </a:lnTo>
                  <a:lnTo>
                    <a:pt x="3143" y="1184"/>
                  </a:lnTo>
                  <a:lnTo>
                    <a:pt x="3180" y="1205"/>
                  </a:lnTo>
                  <a:lnTo>
                    <a:pt x="3221" y="1220"/>
                  </a:lnTo>
                  <a:lnTo>
                    <a:pt x="3221" y="986"/>
                  </a:lnTo>
                  <a:lnTo>
                    <a:pt x="2986" y="986"/>
                  </a:lnTo>
                  <a:close/>
                  <a:moveTo>
                    <a:pt x="644" y="986"/>
                  </a:moveTo>
                  <a:lnTo>
                    <a:pt x="628" y="1038"/>
                  </a:lnTo>
                  <a:lnTo>
                    <a:pt x="608" y="1090"/>
                  </a:lnTo>
                  <a:lnTo>
                    <a:pt x="583" y="1138"/>
                  </a:lnTo>
                  <a:lnTo>
                    <a:pt x="553" y="1183"/>
                  </a:lnTo>
                  <a:lnTo>
                    <a:pt x="519" y="1225"/>
                  </a:lnTo>
                  <a:lnTo>
                    <a:pt x="481" y="1263"/>
                  </a:lnTo>
                  <a:lnTo>
                    <a:pt x="439" y="1297"/>
                  </a:lnTo>
                  <a:lnTo>
                    <a:pt x="394" y="1327"/>
                  </a:lnTo>
                  <a:lnTo>
                    <a:pt x="346" y="1353"/>
                  </a:lnTo>
                  <a:lnTo>
                    <a:pt x="295" y="1373"/>
                  </a:lnTo>
                  <a:lnTo>
                    <a:pt x="242" y="1389"/>
                  </a:lnTo>
                  <a:lnTo>
                    <a:pt x="242" y="2062"/>
                  </a:lnTo>
                  <a:lnTo>
                    <a:pt x="295" y="2078"/>
                  </a:lnTo>
                  <a:lnTo>
                    <a:pt x="346" y="2098"/>
                  </a:lnTo>
                  <a:lnTo>
                    <a:pt x="394" y="2124"/>
                  </a:lnTo>
                  <a:lnTo>
                    <a:pt x="439" y="2153"/>
                  </a:lnTo>
                  <a:lnTo>
                    <a:pt x="481" y="2188"/>
                  </a:lnTo>
                  <a:lnTo>
                    <a:pt x="519" y="2226"/>
                  </a:lnTo>
                  <a:lnTo>
                    <a:pt x="553" y="2268"/>
                  </a:lnTo>
                  <a:lnTo>
                    <a:pt x="583" y="2312"/>
                  </a:lnTo>
                  <a:lnTo>
                    <a:pt x="608" y="2360"/>
                  </a:lnTo>
                  <a:lnTo>
                    <a:pt x="628" y="2412"/>
                  </a:lnTo>
                  <a:lnTo>
                    <a:pt x="644" y="2465"/>
                  </a:lnTo>
                  <a:lnTo>
                    <a:pt x="2819" y="2465"/>
                  </a:lnTo>
                  <a:lnTo>
                    <a:pt x="2833" y="2412"/>
                  </a:lnTo>
                  <a:lnTo>
                    <a:pt x="2854" y="2360"/>
                  </a:lnTo>
                  <a:lnTo>
                    <a:pt x="2879" y="2312"/>
                  </a:lnTo>
                  <a:lnTo>
                    <a:pt x="2909" y="2268"/>
                  </a:lnTo>
                  <a:lnTo>
                    <a:pt x="2944" y="2226"/>
                  </a:lnTo>
                  <a:lnTo>
                    <a:pt x="2981" y="2188"/>
                  </a:lnTo>
                  <a:lnTo>
                    <a:pt x="3023" y="2153"/>
                  </a:lnTo>
                  <a:lnTo>
                    <a:pt x="3069" y="2124"/>
                  </a:lnTo>
                  <a:lnTo>
                    <a:pt x="3117" y="2098"/>
                  </a:lnTo>
                  <a:lnTo>
                    <a:pt x="3167" y="2078"/>
                  </a:lnTo>
                  <a:lnTo>
                    <a:pt x="3221" y="2062"/>
                  </a:lnTo>
                  <a:lnTo>
                    <a:pt x="3221" y="1389"/>
                  </a:lnTo>
                  <a:lnTo>
                    <a:pt x="3167" y="1373"/>
                  </a:lnTo>
                  <a:lnTo>
                    <a:pt x="3117" y="1353"/>
                  </a:lnTo>
                  <a:lnTo>
                    <a:pt x="3069" y="1327"/>
                  </a:lnTo>
                  <a:lnTo>
                    <a:pt x="3023" y="1297"/>
                  </a:lnTo>
                  <a:lnTo>
                    <a:pt x="2981" y="1262"/>
                  </a:lnTo>
                  <a:lnTo>
                    <a:pt x="2944" y="1225"/>
                  </a:lnTo>
                  <a:lnTo>
                    <a:pt x="2909" y="1183"/>
                  </a:lnTo>
                  <a:lnTo>
                    <a:pt x="2879" y="1138"/>
                  </a:lnTo>
                  <a:lnTo>
                    <a:pt x="2854" y="1090"/>
                  </a:lnTo>
                  <a:lnTo>
                    <a:pt x="2833" y="1038"/>
                  </a:lnTo>
                  <a:lnTo>
                    <a:pt x="2819" y="986"/>
                  </a:lnTo>
                  <a:lnTo>
                    <a:pt x="644" y="986"/>
                  </a:lnTo>
                  <a:close/>
                  <a:moveTo>
                    <a:pt x="242" y="986"/>
                  </a:moveTo>
                  <a:lnTo>
                    <a:pt x="242" y="1220"/>
                  </a:lnTo>
                  <a:lnTo>
                    <a:pt x="282" y="1205"/>
                  </a:lnTo>
                  <a:lnTo>
                    <a:pt x="319" y="1184"/>
                  </a:lnTo>
                  <a:lnTo>
                    <a:pt x="355" y="1158"/>
                  </a:lnTo>
                  <a:lnTo>
                    <a:pt x="387" y="1130"/>
                  </a:lnTo>
                  <a:lnTo>
                    <a:pt x="415" y="1098"/>
                  </a:lnTo>
                  <a:lnTo>
                    <a:pt x="439" y="1064"/>
                  </a:lnTo>
                  <a:lnTo>
                    <a:pt x="460" y="1026"/>
                  </a:lnTo>
                  <a:lnTo>
                    <a:pt x="477" y="986"/>
                  </a:lnTo>
                  <a:lnTo>
                    <a:pt x="242" y="986"/>
                  </a:lnTo>
                  <a:close/>
                  <a:moveTo>
                    <a:pt x="2986" y="616"/>
                  </a:moveTo>
                  <a:lnTo>
                    <a:pt x="3000" y="650"/>
                  </a:lnTo>
                  <a:lnTo>
                    <a:pt x="3017" y="683"/>
                  </a:lnTo>
                  <a:lnTo>
                    <a:pt x="3037" y="714"/>
                  </a:lnTo>
                  <a:lnTo>
                    <a:pt x="3060" y="744"/>
                  </a:lnTo>
                  <a:lnTo>
                    <a:pt x="3221" y="744"/>
                  </a:lnTo>
                  <a:lnTo>
                    <a:pt x="3221" y="616"/>
                  </a:lnTo>
                  <a:lnTo>
                    <a:pt x="2986" y="616"/>
                  </a:lnTo>
                  <a:close/>
                  <a:moveTo>
                    <a:pt x="644" y="616"/>
                  </a:moveTo>
                  <a:lnTo>
                    <a:pt x="632" y="660"/>
                  </a:lnTo>
                  <a:lnTo>
                    <a:pt x="616" y="702"/>
                  </a:lnTo>
                  <a:lnTo>
                    <a:pt x="597" y="744"/>
                  </a:lnTo>
                  <a:lnTo>
                    <a:pt x="2866" y="744"/>
                  </a:lnTo>
                  <a:lnTo>
                    <a:pt x="2847" y="702"/>
                  </a:lnTo>
                  <a:lnTo>
                    <a:pt x="2831" y="660"/>
                  </a:lnTo>
                  <a:lnTo>
                    <a:pt x="2819" y="616"/>
                  </a:lnTo>
                  <a:lnTo>
                    <a:pt x="644" y="616"/>
                  </a:lnTo>
                  <a:close/>
                  <a:moveTo>
                    <a:pt x="242" y="616"/>
                  </a:moveTo>
                  <a:lnTo>
                    <a:pt x="242" y="744"/>
                  </a:lnTo>
                  <a:lnTo>
                    <a:pt x="402" y="744"/>
                  </a:lnTo>
                  <a:lnTo>
                    <a:pt x="426" y="714"/>
                  </a:lnTo>
                  <a:lnTo>
                    <a:pt x="446" y="683"/>
                  </a:lnTo>
                  <a:lnTo>
                    <a:pt x="462" y="650"/>
                  </a:lnTo>
                  <a:lnTo>
                    <a:pt x="476" y="616"/>
                  </a:lnTo>
                  <a:lnTo>
                    <a:pt x="242" y="616"/>
                  </a:lnTo>
                  <a:close/>
                  <a:moveTo>
                    <a:pt x="2987" y="243"/>
                  </a:moveTo>
                  <a:lnTo>
                    <a:pt x="3000" y="278"/>
                  </a:lnTo>
                  <a:lnTo>
                    <a:pt x="3017" y="312"/>
                  </a:lnTo>
                  <a:lnTo>
                    <a:pt x="3038" y="343"/>
                  </a:lnTo>
                  <a:lnTo>
                    <a:pt x="3062" y="373"/>
                  </a:lnTo>
                  <a:lnTo>
                    <a:pt x="3221" y="373"/>
                  </a:lnTo>
                  <a:lnTo>
                    <a:pt x="3221" y="243"/>
                  </a:lnTo>
                  <a:lnTo>
                    <a:pt x="2987" y="243"/>
                  </a:lnTo>
                  <a:close/>
                  <a:moveTo>
                    <a:pt x="644" y="243"/>
                  </a:moveTo>
                  <a:lnTo>
                    <a:pt x="632" y="287"/>
                  </a:lnTo>
                  <a:lnTo>
                    <a:pt x="616" y="332"/>
                  </a:lnTo>
                  <a:lnTo>
                    <a:pt x="596" y="373"/>
                  </a:lnTo>
                  <a:lnTo>
                    <a:pt x="2867" y="373"/>
                  </a:lnTo>
                  <a:lnTo>
                    <a:pt x="2847" y="332"/>
                  </a:lnTo>
                  <a:lnTo>
                    <a:pt x="2831" y="287"/>
                  </a:lnTo>
                  <a:lnTo>
                    <a:pt x="2819" y="243"/>
                  </a:lnTo>
                  <a:lnTo>
                    <a:pt x="644" y="243"/>
                  </a:lnTo>
                  <a:close/>
                  <a:moveTo>
                    <a:pt x="242" y="243"/>
                  </a:moveTo>
                  <a:lnTo>
                    <a:pt x="242" y="373"/>
                  </a:lnTo>
                  <a:lnTo>
                    <a:pt x="400" y="373"/>
                  </a:lnTo>
                  <a:lnTo>
                    <a:pt x="425" y="343"/>
                  </a:lnTo>
                  <a:lnTo>
                    <a:pt x="445" y="312"/>
                  </a:lnTo>
                  <a:lnTo>
                    <a:pt x="462" y="278"/>
                  </a:lnTo>
                  <a:lnTo>
                    <a:pt x="476" y="243"/>
                  </a:lnTo>
                  <a:lnTo>
                    <a:pt x="242" y="243"/>
                  </a:lnTo>
                  <a:close/>
                  <a:moveTo>
                    <a:pt x="121" y="0"/>
                  </a:moveTo>
                  <a:lnTo>
                    <a:pt x="3342" y="0"/>
                  </a:lnTo>
                  <a:lnTo>
                    <a:pt x="3369" y="4"/>
                  </a:lnTo>
                  <a:lnTo>
                    <a:pt x="3394" y="13"/>
                  </a:lnTo>
                  <a:lnTo>
                    <a:pt x="3418" y="28"/>
                  </a:lnTo>
                  <a:lnTo>
                    <a:pt x="3436" y="47"/>
                  </a:lnTo>
                  <a:lnTo>
                    <a:pt x="3450" y="69"/>
                  </a:lnTo>
                  <a:lnTo>
                    <a:pt x="3460" y="94"/>
                  </a:lnTo>
                  <a:lnTo>
                    <a:pt x="3463" y="122"/>
                  </a:lnTo>
                  <a:lnTo>
                    <a:pt x="3463" y="2586"/>
                  </a:lnTo>
                  <a:lnTo>
                    <a:pt x="3460" y="2614"/>
                  </a:lnTo>
                  <a:lnTo>
                    <a:pt x="3450" y="2639"/>
                  </a:lnTo>
                  <a:lnTo>
                    <a:pt x="3436" y="2661"/>
                  </a:lnTo>
                  <a:lnTo>
                    <a:pt x="3418" y="2680"/>
                  </a:lnTo>
                  <a:lnTo>
                    <a:pt x="3394" y="2695"/>
                  </a:lnTo>
                  <a:lnTo>
                    <a:pt x="3369" y="2703"/>
                  </a:lnTo>
                  <a:lnTo>
                    <a:pt x="3342" y="2706"/>
                  </a:lnTo>
                  <a:lnTo>
                    <a:pt x="121" y="2706"/>
                  </a:lnTo>
                  <a:lnTo>
                    <a:pt x="94" y="2703"/>
                  </a:lnTo>
                  <a:lnTo>
                    <a:pt x="68" y="2695"/>
                  </a:lnTo>
                  <a:lnTo>
                    <a:pt x="45" y="2680"/>
                  </a:lnTo>
                  <a:lnTo>
                    <a:pt x="26" y="2661"/>
                  </a:lnTo>
                  <a:lnTo>
                    <a:pt x="13" y="2639"/>
                  </a:lnTo>
                  <a:lnTo>
                    <a:pt x="3" y="2614"/>
                  </a:lnTo>
                  <a:lnTo>
                    <a:pt x="0" y="2586"/>
                  </a:lnTo>
                  <a:lnTo>
                    <a:pt x="0" y="122"/>
                  </a:lnTo>
                  <a:lnTo>
                    <a:pt x="3" y="94"/>
                  </a:lnTo>
                  <a:lnTo>
                    <a:pt x="13" y="69"/>
                  </a:lnTo>
                  <a:lnTo>
                    <a:pt x="26" y="47"/>
                  </a:lnTo>
                  <a:lnTo>
                    <a:pt x="45" y="28"/>
                  </a:lnTo>
                  <a:lnTo>
                    <a:pt x="67" y="13"/>
                  </a:lnTo>
                  <a:lnTo>
                    <a:pt x="94" y="4"/>
                  </a:lnTo>
                  <a:lnTo>
                    <a:pt x="1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8"/>
            <p:cNvSpPr>
              <a:spLocks noEditPoints="1"/>
            </p:cNvSpPr>
            <p:nvPr/>
          </p:nvSpPr>
          <p:spPr bwMode="auto">
            <a:xfrm>
              <a:off x="1210989" y="6268261"/>
              <a:ext cx="578846" cy="578845"/>
            </a:xfrm>
            <a:custGeom>
              <a:avLst/>
              <a:gdLst>
                <a:gd name="T0" fmla="*/ 562 w 1342"/>
                <a:gd name="T1" fmla="*/ 174 h 1344"/>
                <a:gd name="T2" fmla="*/ 414 w 1342"/>
                <a:gd name="T3" fmla="*/ 232 h 1344"/>
                <a:gd name="T4" fmla="*/ 293 w 1342"/>
                <a:gd name="T5" fmla="*/ 330 h 1344"/>
                <a:gd name="T6" fmla="*/ 206 w 1342"/>
                <a:gd name="T7" fmla="*/ 462 h 1344"/>
                <a:gd name="T8" fmla="*/ 164 w 1342"/>
                <a:gd name="T9" fmla="*/ 616 h 1344"/>
                <a:gd name="T10" fmla="*/ 173 w 1342"/>
                <a:gd name="T11" fmla="*/ 782 h 1344"/>
                <a:gd name="T12" fmla="*/ 231 w 1342"/>
                <a:gd name="T13" fmla="*/ 930 h 1344"/>
                <a:gd name="T14" fmla="*/ 329 w 1342"/>
                <a:gd name="T15" fmla="*/ 1051 h 1344"/>
                <a:gd name="T16" fmla="*/ 461 w 1342"/>
                <a:gd name="T17" fmla="*/ 1137 h 1344"/>
                <a:gd name="T18" fmla="*/ 616 w 1342"/>
                <a:gd name="T19" fmla="*/ 1180 h 1344"/>
                <a:gd name="T20" fmla="*/ 780 w 1342"/>
                <a:gd name="T21" fmla="*/ 1171 h 1344"/>
                <a:gd name="T22" fmla="*/ 928 w 1342"/>
                <a:gd name="T23" fmla="*/ 1113 h 1344"/>
                <a:gd name="T24" fmla="*/ 1050 w 1342"/>
                <a:gd name="T25" fmla="*/ 1014 h 1344"/>
                <a:gd name="T26" fmla="*/ 1136 w 1342"/>
                <a:gd name="T27" fmla="*/ 883 h 1344"/>
                <a:gd name="T28" fmla="*/ 1178 w 1342"/>
                <a:gd name="T29" fmla="*/ 728 h 1344"/>
                <a:gd name="T30" fmla="*/ 1170 w 1342"/>
                <a:gd name="T31" fmla="*/ 563 h 1344"/>
                <a:gd name="T32" fmla="*/ 1112 w 1342"/>
                <a:gd name="T33" fmla="*/ 415 h 1344"/>
                <a:gd name="T34" fmla="*/ 1013 w 1342"/>
                <a:gd name="T35" fmla="*/ 294 h 1344"/>
                <a:gd name="T36" fmla="*/ 882 w 1342"/>
                <a:gd name="T37" fmla="*/ 207 h 1344"/>
                <a:gd name="T38" fmla="*/ 727 w 1342"/>
                <a:gd name="T39" fmla="*/ 164 h 1344"/>
                <a:gd name="T40" fmla="*/ 736 w 1342"/>
                <a:gd name="T41" fmla="*/ 3 h 1344"/>
                <a:gd name="T42" fmla="*/ 918 w 1342"/>
                <a:gd name="T43" fmla="*/ 47 h 1344"/>
                <a:gd name="T44" fmla="*/ 1078 w 1342"/>
                <a:gd name="T45" fmla="*/ 137 h 1344"/>
                <a:gd name="T46" fmla="*/ 1206 w 1342"/>
                <a:gd name="T47" fmla="*/ 266 h 1344"/>
                <a:gd name="T48" fmla="*/ 1296 w 1342"/>
                <a:gd name="T49" fmla="*/ 425 h 1344"/>
                <a:gd name="T50" fmla="*/ 1340 w 1342"/>
                <a:gd name="T51" fmla="*/ 608 h 1344"/>
                <a:gd name="T52" fmla="*/ 1331 w 1342"/>
                <a:gd name="T53" fmla="*/ 799 h 1344"/>
                <a:gd name="T54" fmla="*/ 1271 w 1342"/>
                <a:gd name="T55" fmla="*/ 975 h 1344"/>
                <a:gd name="T56" fmla="*/ 1167 w 1342"/>
                <a:gd name="T57" fmla="*/ 1126 h 1344"/>
                <a:gd name="T58" fmla="*/ 1027 w 1342"/>
                <a:gd name="T59" fmla="*/ 1242 h 1344"/>
                <a:gd name="T60" fmla="*/ 860 w 1342"/>
                <a:gd name="T61" fmla="*/ 1317 h 1344"/>
                <a:gd name="T62" fmla="*/ 671 w 1342"/>
                <a:gd name="T63" fmla="*/ 1344 h 1344"/>
                <a:gd name="T64" fmla="*/ 483 w 1342"/>
                <a:gd name="T65" fmla="*/ 1317 h 1344"/>
                <a:gd name="T66" fmla="*/ 316 w 1342"/>
                <a:gd name="T67" fmla="*/ 1242 h 1344"/>
                <a:gd name="T68" fmla="*/ 176 w 1342"/>
                <a:gd name="T69" fmla="*/ 1126 h 1344"/>
                <a:gd name="T70" fmla="*/ 72 w 1342"/>
                <a:gd name="T71" fmla="*/ 975 h 1344"/>
                <a:gd name="T72" fmla="*/ 12 w 1342"/>
                <a:gd name="T73" fmla="*/ 799 h 1344"/>
                <a:gd name="T74" fmla="*/ 2 w 1342"/>
                <a:gd name="T75" fmla="*/ 608 h 1344"/>
                <a:gd name="T76" fmla="*/ 47 w 1342"/>
                <a:gd name="T77" fmla="*/ 425 h 1344"/>
                <a:gd name="T78" fmla="*/ 137 w 1342"/>
                <a:gd name="T79" fmla="*/ 266 h 1344"/>
                <a:gd name="T80" fmla="*/ 265 w 1342"/>
                <a:gd name="T81" fmla="*/ 137 h 1344"/>
                <a:gd name="T82" fmla="*/ 425 w 1342"/>
                <a:gd name="T83" fmla="*/ 47 h 1344"/>
                <a:gd name="T84" fmla="*/ 607 w 1342"/>
                <a:gd name="T85" fmla="*/ 3 h 1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42" h="1344">
                  <a:moveTo>
                    <a:pt x="671" y="162"/>
                  </a:moveTo>
                  <a:lnTo>
                    <a:pt x="616" y="164"/>
                  </a:lnTo>
                  <a:lnTo>
                    <a:pt x="562" y="174"/>
                  </a:lnTo>
                  <a:lnTo>
                    <a:pt x="510" y="187"/>
                  </a:lnTo>
                  <a:lnTo>
                    <a:pt x="461" y="207"/>
                  </a:lnTo>
                  <a:lnTo>
                    <a:pt x="414" y="232"/>
                  </a:lnTo>
                  <a:lnTo>
                    <a:pt x="370" y="260"/>
                  </a:lnTo>
                  <a:lnTo>
                    <a:pt x="329" y="294"/>
                  </a:lnTo>
                  <a:lnTo>
                    <a:pt x="293" y="330"/>
                  </a:lnTo>
                  <a:lnTo>
                    <a:pt x="260" y="370"/>
                  </a:lnTo>
                  <a:lnTo>
                    <a:pt x="231" y="415"/>
                  </a:lnTo>
                  <a:lnTo>
                    <a:pt x="206" y="462"/>
                  </a:lnTo>
                  <a:lnTo>
                    <a:pt x="187" y="511"/>
                  </a:lnTo>
                  <a:lnTo>
                    <a:pt x="173" y="563"/>
                  </a:lnTo>
                  <a:lnTo>
                    <a:pt x="164" y="616"/>
                  </a:lnTo>
                  <a:lnTo>
                    <a:pt x="161" y="672"/>
                  </a:lnTo>
                  <a:lnTo>
                    <a:pt x="164" y="728"/>
                  </a:lnTo>
                  <a:lnTo>
                    <a:pt x="173" y="782"/>
                  </a:lnTo>
                  <a:lnTo>
                    <a:pt x="187" y="833"/>
                  </a:lnTo>
                  <a:lnTo>
                    <a:pt x="206" y="883"/>
                  </a:lnTo>
                  <a:lnTo>
                    <a:pt x="231" y="930"/>
                  </a:lnTo>
                  <a:lnTo>
                    <a:pt x="260" y="974"/>
                  </a:lnTo>
                  <a:lnTo>
                    <a:pt x="293" y="1014"/>
                  </a:lnTo>
                  <a:lnTo>
                    <a:pt x="329" y="1051"/>
                  </a:lnTo>
                  <a:lnTo>
                    <a:pt x="370" y="1084"/>
                  </a:lnTo>
                  <a:lnTo>
                    <a:pt x="414" y="1113"/>
                  </a:lnTo>
                  <a:lnTo>
                    <a:pt x="461" y="1137"/>
                  </a:lnTo>
                  <a:lnTo>
                    <a:pt x="510" y="1157"/>
                  </a:lnTo>
                  <a:lnTo>
                    <a:pt x="562" y="1171"/>
                  </a:lnTo>
                  <a:lnTo>
                    <a:pt x="616" y="1180"/>
                  </a:lnTo>
                  <a:lnTo>
                    <a:pt x="671" y="1183"/>
                  </a:lnTo>
                  <a:lnTo>
                    <a:pt x="727" y="1180"/>
                  </a:lnTo>
                  <a:lnTo>
                    <a:pt x="780" y="1171"/>
                  </a:lnTo>
                  <a:lnTo>
                    <a:pt x="833" y="1157"/>
                  </a:lnTo>
                  <a:lnTo>
                    <a:pt x="882" y="1137"/>
                  </a:lnTo>
                  <a:lnTo>
                    <a:pt x="928" y="1113"/>
                  </a:lnTo>
                  <a:lnTo>
                    <a:pt x="972" y="1084"/>
                  </a:lnTo>
                  <a:lnTo>
                    <a:pt x="1013" y="1051"/>
                  </a:lnTo>
                  <a:lnTo>
                    <a:pt x="1050" y="1014"/>
                  </a:lnTo>
                  <a:lnTo>
                    <a:pt x="1083" y="974"/>
                  </a:lnTo>
                  <a:lnTo>
                    <a:pt x="1112" y="930"/>
                  </a:lnTo>
                  <a:lnTo>
                    <a:pt x="1136" y="883"/>
                  </a:lnTo>
                  <a:lnTo>
                    <a:pt x="1155" y="833"/>
                  </a:lnTo>
                  <a:lnTo>
                    <a:pt x="1170" y="782"/>
                  </a:lnTo>
                  <a:lnTo>
                    <a:pt x="1178" y="728"/>
                  </a:lnTo>
                  <a:lnTo>
                    <a:pt x="1182" y="672"/>
                  </a:lnTo>
                  <a:lnTo>
                    <a:pt x="1178" y="616"/>
                  </a:lnTo>
                  <a:lnTo>
                    <a:pt x="1170" y="563"/>
                  </a:lnTo>
                  <a:lnTo>
                    <a:pt x="1155" y="511"/>
                  </a:lnTo>
                  <a:lnTo>
                    <a:pt x="1136" y="462"/>
                  </a:lnTo>
                  <a:lnTo>
                    <a:pt x="1112" y="415"/>
                  </a:lnTo>
                  <a:lnTo>
                    <a:pt x="1083" y="370"/>
                  </a:lnTo>
                  <a:lnTo>
                    <a:pt x="1050" y="330"/>
                  </a:lnTo>
                  <a:lnTo>
                    <a:pt x="1013" y="294"/>
                  </a:lnTo>
                  <a:lnTo>
                    <a:pt x="972" y="260"/>
                  </a:lnTo>
                  <a:lnTo>
                    <a:pt x="928" y="232"/>
                  </a:lnTo>
                  <a:lnTo>
                    <a:pt x="882" y="207"/>
                  </a:lnTo>
                  <a:lnTo>
                    <a:pt x="833" y="187"/>
                  </a:lnTo>
                  <a:lnTo>
                    <a:pt x="780" y="174"/>
                  </a:lnTo>
                  <a:lnTo>
                    <a:pt x="727" y="164"/>
                  </a:lnTo>
                  <a:lnTo>
                    <a:pt x="671" y="162"/>
                  </a:lnTo>
                  <a:close/>
                  <a:moveTo>
                    <a:pt x="671" y="0"/>
                  </a:moveTo>
                  <a:lnTo>
                    <a:pt x="736" y="3"/>
                  </a:lnTo>
                  <a:lnTo>
                    <a:pt x="799" y="13"/>
                  </a:lnTo>
                  <a:lnTo>
                    <a:pt x="860" y="27"/>
                  </a:lnTo>
                  <a:lnTo>
                    <a:pt x="918" y="47"/>
                  </a:lnTo>
                  <a:lnTo>
                    <a:pt x="975" y="73"/>
                  </a:lnTo>
                  <a:lnTo>
                    <a:pt x="1027" y="102"/>
                  </a:lnTo>
                  <a:lnTo>
                    <a:pt x="1078" y="137"/>
                  </a:lnTo>
                  <a:lnTo>
                    <a:pt x="1124" y="176"/>
                  </a:lnTo>
                  <a:lnTo>
                    <a:pt x="1167" y="219"/>
                  </a:lnTo>
                  <a:lnTo>
                    <a:pt x="1206" y="266"/>
                  </a:lnTo>
                  <a:lnTo>
                    <a:pt x="1240" y="316"/>
                  </a:lnTo>
                  <a:lnTo>
                    <a:pt x="1271" y="369"/>
                  </a:lnTo>
                  <a:lnTo>
                    <a:pt x="1296" y="425"/>
                  </a:lnTo>
                  <a:lnTo>
                    <a:pt x="1316" y="484"/>
                  </a:lnTo>
                  <a:lnTo>
                    <a:pt x="1331" y="545"/>
                  </a:lnTo>
                  <a:lnTo>
                    <a:pt x="1340" y="608"/>
                  </a:lnTo>
                  <a:lnTo>
                    <a:pt x="1342" y="672"/>
                  </a:lnTo>
                  <a:lnTo>
                    <a:pt x="1340" y="736"/>
                  </a:lnTo>
                  <a:lnTo>
                    <a:pt x="1331" y="799"/>
                  </a:lnTo>
                  <a:lnTo>
                    <a:pt x="1316" y="860"/>
                  </a:lnTo>
                  <a:lnTo>
                    <a:pt x="1296" y="919"/>
                  </a:lnTo>
                  <a:lnTo>
                    <a:pt x="1271" y="975"/>
                  </a:lnTo>
                  <a:lnTo>
                    <a:pt x="1240" y="1029"/>
                  </a:lnTo>
                  <a:lnTo>
                    <a:pt x="1206" y="1078"/>
                  </a:lnTo>
                  <a:lnTo>
                    <a:pt x="1167" y="1126"/>
                  </a:lnTo>
                  <a:lnTo>
                    <a:pt x="1124" y="1169"/>
                  </a:lnTo>
                  <a:lnTo>
                    <a:pt x="1078" y="1208"/>
                  </a:lnTo>
                  <a:lnTo>
                    <a:pt x="1027" y="1242"/>
                  </a:lnTo>
                  <a:lnTo>
                    <a:pt x="975" y="1272"/>
                  </a:lnTo>
                  <a:lnTo>
                    <a:pt x="918" y="1297"/>
                  </a:lnTo>
                  <a:lnTo>
                    <a:pt x="860" y="1317"/>
                  </a:lnTo>
                  <a:lnTo>
                    <a:pt x="799" y="1332"/>
                  </a:lnTo>
                  <a:lnTo>
                    <a:pt x="736" y="1341"/>
                  </a:lnTo>
                  <a:lnTo>
                    <a:pt x="671" y="1344"/>
                  </a:lnTo>
                  <a:lnTo>
                    <a:pt x="607" y="1341"/>
                  </a:lnTo>
                  <a:lnTo>
                    <a:pt x="544" y="1332"/>
                  </a:lnTo>
                  <a:lnTo>
                    <a:pt x="483" y="1317"/>
                  </a:lnTo>
                  <a:lnTo>
                    <a:pt x="425" y="1297"/>
                  </a:lnTo>
                  <a:lnTo>
                    <a:pt x="368" y="1272"/>
                  </a:lnTo>
                  <a:lnTo>
                    <a:pt x="316" y="1242"/>
                  </a:lnTo>
                  <a:lnTo>
                    <a:pt x="265" y="1208"/>
                  </a:lnTo>
                  <a:lnTo>
                    <a:pt x="219" y="1169"/>
                  </a:lnTo>
                  <a:lnTo>
                    <a:pt x="176" y="1126"/>
                  </a:lnTo>
                  <a:lnTo>
                    <a:pt x="137" y="1078"/>
                  </a:lnTo>
                  <a:lnTo>
                    <a:pt x="102" y="1029"/>
                  </a:lnTo>
                  <a:lnTo>
                    <a:pt x="72" y="975"/>
                  </a:lnTo>
                  <a:lnTo>
                    <a:pt x="47" y="919"/>
                  </a:lnTo>
                  <a:lnTo>
                    <a:pt x="27" y="860"/>
                  </a:lnTo>
                  <a:lnTo>
                    <a:pt x="12" y="799"/>
                  </a:lnTo>
                  <a:lnTo>
                    <a:pt x="2" y="736"/>
                  </a:lnTo>
                  <a:lnTo>
                    <a:pt x="0" y="672"/>
                  </a:lnTo>
                  <a:lnTo>
                    <a:pt x="2" y="608"/>
                  </a:lnTo>
                  <a:lnTo>
                    <a:pt x="12" y="545"/>
                  </a:lnTo>
                  <a:lnTo>
                    <a:pt x="27" y="484"/>
                  </a:lnTo>
                  <a:lnTo>
                    <a:pt x="47" y="425"/>
                  </a:lnTo>
                  <a:lnTo>
                    <a:pt x="72" y="369"/>
                  </a:lnTo>
                  <a:lnTo>
                    <a:pt x="102" y="316"/>
                  </a:lnTo>
                  <a:lnTo>
                    <a:pt x="137" y="266"/>
                  </a:lnTo>
                  <a:lnTo>
                    <a:pt x="176" y="219"/>
                  </a:lnTo>
                  <a:lnTo>
                    <a:pt x="219" y="176"/>
                  </a:lnTo>
                  <a:lnTo>
                    <a:pt x="265" y="137"/>
                  </a:lnTo>
                  <a:lnTo>
                    <a:pt x="316" y="102"/>
                  </a:lnTo>
                  <a:lnTo>
                    <a:pt x="368" y="73"/>
                  </a:lnTo>
                  <a:lnTo>
                    <a:pt x="425" y="47"/>
                  </a:lnTo>
                  <a:lnTo>
                    <a:pt x="483" y="27"/>
                  </a:lnTo>
                  <a:lnTo>
                    <a:pt x="544" y="13"/>
                  </a:lnTo>
                  <a:lnTo>
                    <a:pt x="607" y="3"/>
                  </a:lnTo>
                  <a:lnTo>
                    <a:pt x="6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49" name="Group 52"/>
          <p:cNvGrpSpPr>
            <a:grpSpLocks noChangeAspect="1"/>
          </p:cNvGrpSpPr>
          <p:nvPr/>
        </p:nvGrpSpPr>
        <p:grpSpPr bwMode="auto">
          <a:xfrm>
            <a:off x="2882065" y="2849262"/>
            <a:ext cx="416621" cy="416621"/>
            <a:chOff x="1015" y="2582"/>
            <a:chExt cx="1258" cy="125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52" name="Freeform 54"/>
            <p:cNvSpPr>
              <a:spLocks noEditPoints="1"/>
            </p:cNvSpPr>
            <p:nvPr/>
          </p:nvSpPr>
          <p:spPr bwMode="auto">
            <a:xfrm>
              <a:off x="1509" y="3075"/>
              <a:ext cx="394" cy="395"/>
            </a:xfrm>
            <a:custGeom>
              <a:avLst/>
              <a:gdLst>
                <a:gd name="T0" fmla="*/ 723 w 1184"/>
                <a:gd name="T1" fmla="*/ 605 h 1184"/>
                <a:gd name="T2" fmla="*/ 1006 w 1184"/>
                <a:gd name="T3" fmla="*/ 799 h 1184"/>
                <a:gd name="T4" fmla="*/ 984 w 1184"/>
                <a:gd name="T5" fmla="*/ 705 h 1184"/>
                <a:gd name="T6" fmla="*/ 918 w 1184"/>
                <a:gd name="T7" fmla="*/ 629 h 1184"/>
                <a:gd name="T8" fmla="*/ 823 w 1184"/>
                <a:gd name="T9" fmla="*/ 592 h 1184"/>
                <a:gd name="T10" fmla="*/ 181 w 1184"/>
                <a:gd name="T11" fmla="*/ 348 h 1184"/>
                <a:gd name="T12" fmla="*/ 187 w 1184"/>
                <a:gd name="T13" fmla="*/ 451 h 1184"/>
                <a:gd name="T14" fmla="*/ 239 w 1184"/>
                <a:gd name="T15" fmla="*/ 534 h 1184"/>
                <a:gd name="T16" fmla="*/ 327 w 1184"/>
                <a:gd name="T17" fmla="*/ 585 h 1184"/>
                <a:gd name="T18" fmla="*/ 428 w 1184"/>
                <a:gd name="T19" fmla="*/ 590 h 1184"/>
                <a:gd name="T20" fmla="*/ 84 w 1184"/>
                <a:gd name="T21" fmla="*/ 0 h 1184"/>
                <a:gd name="T22" fmla="*/ 142 w 1184"/>
                <a:gd name="T23" fmla="*/ 26 h 1184"/>
                <a:gd name="T24" fmla="*/ 269 w 1184"/>
                <a:gd name="T25" fmla="*/ 29 h 1184"/>
                <a:gd name="T26" fmla="*/ 403 w 1184"/>
                <a:gd name="T27" fmla="*/ 12 h 1184"/>
                <a:gd name="T28" fmla="*/ 535 w 1184"/>
                <a:gd name="T29" fmla="*/ 42 h 1184"/>
                <a:gd name="T30" fmla="*/ 651 w 1184"/>
                <a:gd name="T31" fmla="*/ 121 h 1184"/>
                <a:gd name="T32" fmla="*/ 676 w 1184"/>
                <a:gd name="T33" fmla="*/ 180 h 1184"/>
                <a:gd name="T34" fmla="*/ 651 w 1184"/>
                <a:gd name="T35" fmla="*/ 239 h 1184"/>
                <a:gd name="T36" fmla="*/ 591 w 1184"/>
                <a:gd name="T37" fmla="*/ 264 h 1184"/>
                <a:gd name="T38" fmla="*/ 533 w 1184"/>
                <a:gd name="T39" fmla="*/ 239 h 1184"/>
                <a:gd name="T40" fmla="*/ 450 w 1184"/>
                <a:gd name="T41" fmla="*/ 188 h 1184"/>
                <a:gd name="T42" fmla="*/ 347 w 1184"/>
                <a:gd name="T43" fmla="*/ 183 h 1184"/>
                <a:gd name="T44" fmla="*/ 635 w 1184"/>
                <a:gd name="T45" fmla="*/ 460 h 1184"/>
                <a:gd name="T46" fmla="*/ 755 w 1184"/>
                <a:gd name="T47" fmla="*/ 426 h 1184"/>
                <a:gd name="T48" fmla="*/ 883 w 1184"/>
                <a:gd name="T49" fmla="*/ 433 h 1184"/>
                <a:gd name="T50" fmla="*/ 998 w 1184"/>
                <a:gd name="T51" fmla="*/ 481 h 1184"/>
                <a:gd name="T52" fmla="*/ 1093 w 1184"/>
                <a:gd name="T53" fmla="*/ 565 h 1184"/>
                <a:gd name="T54" fmla="*/ 1153 w 1184"/>
                <a:gd name="T55" fmla="*/ 675 h 1184"/>
                <a:gd name="T56" fmla="*/ 1174 w 1184"/>
                <a:gd name="T57" fmla="*/ 799 h 1184"/>
                <a:gd name="T58" fmla="*/ 1153 w 1184"/>
                <a:gd name="T59" fmla="*/ 923 h 1184"/>
                <a:gd name="T60" fmla="*/ 1159 w 1184"/>
                <a:gd name="T61" fmla="*/ 1041 h 1184"/>
                <a:gd name="T62" fmla="*/ 1184 w 1184"/>
                <a:gd name="T63" fmla="*/ 1101 h 1184"/>
                <a:gd name="T64" fmla="*/ 1159 w 1184"/>
                <a:gd name="T65" fmla="*/ 1160 h 1184"/>
                <a:gd name="T66" fmla="*/ 1100 w 1184"/>
                <a:gd name="T67" fmla="*/ 1184 h 1184"/>
                <a:gd name="T68" fmla="*/ 1041 w 1184"/>
                <a:gd name="T69" fmla="*/ 1160 h 1184"/>
                <a:gd name="T70" fmla="*/ 921 w 1184"/>
                <a:gd name="T71" fmla="*/ 1153 h 1184"/>
                <a:gd name="T72" fmla="*/ 798 w 1184"/>
                <a:gd name="T73" fmla="*/ 1174 h 1184"/>
                <a:gd name="T74" fmla="*/ 676 w 1184"/>
                <a:gd name="T75" fmla="*/ 1154 h 1184"/>
                <a:gd name="T76" fmla="*/ 565 w 1184"/>
                <a:gd name="T77" fmla="*/ 1094 h 1184"/>
                <a:gd name="T78" fmla="*/ 511 w 1184"/>
                <a:gd name="T79" fmla="*/ 1026 h 1184"/>
                <a:gd name="T80" fmla="*/ 519 w 1184"/>
                <a:gd name="T81" fmla="*/ 964 h 1184"/>
                <a:gd name="T82" fmla="*/ 571 w 1184"/>
                <a:gd name="T83" fmla="*/ 924 h 1184"/>
                <a:gd name="T84" fmla="*/ 634 w 1184"/>
                <a:gd name="T85" fmla="*/ 932 h 1184"/>
                <a:gd name="T86" fmla="*/ 704 w 1184"/>
                <a:gd name="T87" fmla="*/ 985 h 1184"/>
                <a:gd name="T88" fmla="*/ 798 w 1184"/>
                <a:gd name="T89" fmla="*/ 1006 h 1184"/>
                <a:gd name="T90" fmla="*/ 585 w 1184"/>
                <a:gd name="T91" fmla="*/ 705 h 1184"/>
                <a:gd name="T92" fmla="*/ 469 w 1184"/>
                <a:gd name="T93" fmla="*/ 753 h 1184"/>
                <a:gd name="T94" fmla="*/ 343 w 1184"/>
                <a:gd name="T95" fmla="*/ 760 h 1184"/>
                <a:gd name="T96" fmla="*/ 223 w 1184"/>
                <a:gd name="T97" fmla="*/ 725 h 1184"/>
                <a:gd name="T98" fmla="*/ 119 w 1184"/>
                <a:gd name="T99" fmla="*/ 652 h 1184"/>
                <a:gd name="T100" fmla="*/ 47 w 1184"/>
                <a:gd name="T101" fmla="*/ 549 h 1184"/>
                <a:gd name="T102" fmla="*/ 11 w 1184"/>
                <a:gd name="T103" fmla="*/ 429 h 1184"/>
                <a:gd name="T104" fmla="*/ 19 w 1184"/>
                <a:gd name="T105" fmla="*/ 302 h 1184"/>
                <a:gd name="T106" fmla="*/ 67 w 1184"/>
                <a:gd name="T107" fmla="*/ 187 h 1184"/>
                <a:gd name="T108" fmla="*/ 2 w 1184"/>
                <a:gd name="T109" fmla="*/ 106 h 1184"/>
                <a:gd name="T110" fmla="*/ 10 w 1184"/>
                <a:gd name="T111" fmla="*/ 43 h 1184"/>
                <a:gd name="T112" fmla="*/ 62 w 1184"/>
                <a:gd name="T113" fmla="*/ 4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84" h="1184">
                  <a:moveTo>
                    <a:pt x="789" y="591"/>
                  </a:moveTo>
                  <a:lnTo>
                    <a:pt x="755" y="596"/>
                  </a:lnTo>
                  <a:lnTo>
                    <a:pt x="723" y="605"/>
                  </a:lnTo>
                  <a:lnTo>
                    <a:pt x="992" y="874"/>
                  </a:lnTo>
                  <a:lnTo>
                    <a:pt x="1002" y="838"/>
                  </a:lnTo>
                  <a:lnTo>
                    <a:pt x="1006" y="799"/>
                  </a:lnTo>
                  <a:lnTo>
                    <a:pt x="1003" y="766"/>
                  </a:lnTo>
                  <a:lnTo>
                    <a:pt x="996" y="735"/>
                  </a:lnTo>
                  <a:lnTo>
                    <a:pt x="984" y="705"/>
                  </a:lnTo>
                  <a:lnTo>
                    <a:pt x="967" y="677"/>
                  </a:lnTo>
                  <a:lnTo>
                    <a:pt x="945" y="652"/>
                  </a:lnTo>
                  <a:lnTo>
                    <a:pt x="918" y="629"/>
                  </a:lnTo>
                  <a:lnTo>
                    <a:pt x="887" y="612"/>
                  </a:lnTo>
                  <a:lnTo>
                    <a:pt x="856" y="599"/>
                  </a:lnTo>
                  <a:lnTo>
                    <a:pt x="823" y="592"/>
                  </a:lnTo>
                  <a:lnTo>
                    <a:pt x="789" y="591"/>
                  </a:lnTo>
                  <a:close/>
                  <a:moveTo>
                    <a:pt x="192" y="311"/>
                  </a:moveTo>
                  <a:lnTo>
                    <a:pt x="181" y="348"/>
                  </a:lnTo>
                  <a:lnTo>
                    <a:pt x="178" y="387"/>
                  </a:lnTo>
                  <a:lnTo>
                    <a:pt x="180" y="419"/>
                  </a:lnTo>
                  <a:lnTo>
                    <a:pt x="187" y="451"/>
                  </a:lnTo>
                  <a:lnTo>
                    <a:pt x="200" y="481"/>
                  </a:lnTo>
                  <a:lnTo>
                    <a:pt x="217" y="509"/>
                  </a:lnTo>
                  <a:lnTo>
                    <a:pt x="239" y="534"/>
                  </a:lnTo>
                  <a:lnTo>
                    <a:pt x="265" y="557"/>
                  </a:lnTo>
                  <a:lnTo>
                    <a:pt x="296" y="574"/>
                  </a:lnTo>
                  <a:lnTo>
                    <a:pt x="327" y="585"/>
                  </a:lnTo>
                  <a:lnTo>
                    <a:pt x="360" y="592"/>
                  </a:lnTo>
                  <a:lnTo>
                    <a:pt x="395" y="593"/>
                  </a:lnTo>
                  <a:lnTo>
                    <a:pt x="428" y="590"/>
                  </a:lnTo>
                  <a:lnTo>
                    <a:pt x="460" y="580"/>
                  </a:lnTo>
                  <a:lnTo>
                    <a:pt x="192" y="311"/>
                  </a:lnTo>
                  <a:close/>
                  <a:moveTo>
                    <a:pt x="84" y="0"/>
                  </a:moveTo>
                  <a:lnTo>
                    <a:pt x="104" y="4"/>
                  </a:lnTo>
                  <a:lnTo>
                    <a:pt x="125" y="12"/>
                  </a:lnTo>
                  <a:lnTo>
                    <a:pt x="142" y="26"/>
                  </a:lnTo>
                  <a:lnTo>
                    <a:pt x="186" y="68"/>
                  </a:lnTo>
                  <a:lnTo>
                    <a:pt x="226" y="46"/>
                  </a:lnTo>
                  <a:lnTo>
                    <a:pt x="269" y="29"/>
                  </a:lnTo>
                  <a:lnTo>
                    <a:pt x="313" y="17"/>
                  </a:lnTo>
                  <a:lnTo>
                    <a:pt x="358" y="12"/>
                  </a:lnTo>
                  <a:lnTo>
                    <a:pt x="403" y="12"/>
                  </a:lnTo>
                  <a:lnTo>
                    <a:pt x="448" y="16"/>
                  </a:lnTo>
                  <a:lnTo>
                    <a:pt x="492" y="27"/>
                  </a:lnTo>
                  <a:lnTo>
                    <a:pt x="535" y="42"/>
                  </a:lnTo>
                  <a:lnTo>
                    <a:pt x="576" y="62"/>
                  </a:lnTo>
                  <a:lnTo>
                    <a:pt x="615" y="89"/>
                  </a:lnTo>
                  <a:lnTo>
                    <a:pt x="651" y="121"/>
                  </a:lnTo>
                  <a:lnTo>
                    <a:pt x="665" y="139"/>
                  </a:lnTo>
                  <a:lnTo>
                    <a:pt x="673" y="159"/>
                  </a:lnTo>
                  <a:lnTo>
                    <a:pt x="676" y="180"/>
                  </a:lnTo>
                  <a:lnTo>
                    <a:pt x="673" y="201"/>
                  </a:lnTo>
                  <a:lnTo>
                    <a:pt x="665" y="222"/>
                  </a:lnTo>
                  <a:lnTo>
                    <a:pt x="651" y="239"/>
                  </a:lnTo>
                  <a:lnTo>
                    <a:pt x="634" y="253"/>
                  </a:lnTo>
                  <a:lnTo>
                    <a:pt x="613" y="261"/>
                  </a:lnTo>
                  <a:lnTo>
                    <a:pt x="591" y="264"/>
                  </a:lnTo>
                  <a:lnTo>
                    <a:pt x="571" y="261"/>
                  </a:lnTo>
                  <a:lnTo>
                    <a:pt x="550" y="253"/>
                  </a:lnTo>
                  <a:lnTo>
                    <a:pt x="533" y="239"/>
                  </a:lnTo>
                  <a:lnTo>
                    <a:pt x="507" y="218"/>
                  </a:lnTo>
                  <a:lnTo>
                    <a:pt x="480" y="201"/>
                  </a:lnTo>
                  <a:lnTo>
                    <a:pt x="450" y="188"/>
                  </a:lnTo>
                  <a:lnTo>
                    <a:pt x="418" y="182"/>
                  </a:lnTo>
                  <a:lnTo>
                    <a:pt x="386" y="178"/>
                  </a:lnTo>
                  <a:lnTo>
                    <a:pt x="347" y="183"/>
                  </a:lnTo>
                  <a:lnTo>
                    <a:pt x="310" y="193"/>
                  </a:lnTo>
                  <a:lnTo>
                    <a:pt x="598" y="481"/>
                  </a:lnTo>
                  <a:lnTo>
                    <a:pt x="635" y="460"/>
                  </a:lnTo>
                  <a:lnTo>
                    <a:pt x="674" y="444"/>
                  </a:lnTo>
                  <a:lnTo>
                    <a:pt x="714" y="433"/>
                  </a:lnTo>
                  <a:lnTo>
                    <a:pt x="755" y="426"/>
                  </a:lnTo>
                  <a:lnTo>
                    <a:pt x="798" y="424"/>
                  </a:lnTo>
                  <a:lnTo>
                    <a:pt x="840" y="426"/>
                  </a:lnTo>
                  <a:lnTo>
                    <a:pt x="883" y="433"/>
                  </a:lnTo>
                  <a:lnTo>
                    <a:pt x="923" y="444"/>
                  </a:lnTo>
                  <a:lnTo>
                    <a:pt x="961" y="460"/>
                  </a:lnTo>
                  <a:lnTo>
                    <a:pt x="998" y="481"/>
                  </a:lnTo>
                  <a:lnTo>
                    <a:pt x="1032" y="505"/>
                  </a:lnTo>
                  <a:lnTo>
                    <a:pt x="1064" y="534"/>
                  </a:lnTo>
                  <a:lnTo>
                    <a:pt x="1093" y="565"/>
                  </a:lnTo>
                  <a:lnTo>
                    <a:pt x="1117" y="599"/>
                  </a:lnTo>
                  <a:lnTo>
                    <a:pt x="1136" y="636"/>
                  </a:lnTo>
                  <a:lnTo>
                    <a:pt x="1153" y="675"/>
                  </a:lnTo>
                  <a:lnTo>
                    <a:pt x="1164" y="715"/>
                  </a:lnTo>
                  <a:lnTo>
                    <a:pt x="1172" y="756"/>
                  </a:lnTo>
                  <a:lnTo>
                    <a:pt x="1174" y="799"/>
                  </a:lnTo>
                  <a:lnTo>
                    <a:pt x="1172" y="841"/>
                  </a:lnTo>
                  <a:lnTo>
                    <a:pt x="1164" y="883"/>
                  </a:lnTo>
                  <a:lnTo>
                    <a:pt x="1153" y="923"/>
                  </a:lnTo>
                  <a:lnTo>
                    <a:pt x="1136" y="962"/>
                  </a:lnTo>
                  <a:lnTo>
                    <a:pt x="1117" y="998"/>
                  </a:lnTo>
                  <a:lnTo>
                    <a:pt x="1159" y="1041"/>
                  </a:lnTo>
                  <a:lnTo>
                    <a:pt x="1173" y="1059"/>
                  </a:lnTo>
                  <a:lnTo>
                    <a:pt x="1181" y="1080"/>
                  </a:lnTo>
                  <a:lnTo>
                    <a:pt x="1184" y="1101"/>
                  </a:lnTo>
                  <a:lnTo>
                    <a:pt x="1181" y="1122"/>
                  </a:lnTo>
                  <a:lnTo>
                    <a:pt x="1173" y="1142"/>
                  </a:lnTo>
                  <a:lnTo>
                    <a:pt x="1159" y="1160"/>
                  </a:lnTo>
                  <a:lnTo>
                    <a:pt x="1141" y="1174"/>
                  </a:lnTo>
                  <a:lnTo>
                    <a:pt x="1122" y="1182"/>
                  </a:lnTo>
                  <a:lnTo>
                    <a:pt x="1100" y="1184"/>
                  </a:lnTo>
                  <a:lnTo>
                    <a:pt x="1079" y="1182"/>
                  </a:lnTo>
                  <a:lnTo>
                    <a:pt x="1058" y="1174"/>
                  </a:lnTo>
                  <a:lnTo>
                    <a:pt x="1041" y="1160"/>
                  </a:lnTo>
                  <a:lnTo>
                    <a:pt x="998" y="1117"/>
                  </a:lnTo>
                  <a:lnTo>
                    <a:pt x="961" y="1137"/>
                  </a:lnTo>
                  <a:lnTo>
                    <a:pt x="921" y="1153"/>
                  </a:lnTo>
                  <a:lnTo>
                    <a:pt x="880" y="1165"/>
                  </a:lnTo>
                  <a:lnTo>
                    <a:pt x="839" y="1172"/>
                  </a:lnTo>
                  <a:lnTo>
                    <a:pt x="798" y="1174"/>
                  </a:lnTo>
                  <a:lnTo>
                    <a:pt x="756" y="1172"/>
                  </a:lnTo>
                  <a:lnTo>
                    <a:pt x="716" y="1165"/>
                  </a:lnTo>
                  <a:lnTo>
                    <a:pt x="676" y="1154"/>
                  </a:lnTo>
                  <a:lnTo>
                    <a:pt x="637" y="1138"/>
                  </a:lnTo>
                  <a:lnTo>
                    <a:pt x="600" y="1118"/>
                  </a:lnTo>
                  <a:lnTo>
                    <a:pt x="565" y="1094"/>
                  </a:lnTo>
                  <a:lnTo>
                    <a:pt x="533" y="1065"/>
                  </a:lnTo>
                  <a:lnTo>
                    <a:pt x="519" y="1047"/>
                  </a:lnTo>
                  <a:lnTo>
                    <a:pt x="511" y="1026"/>
                  </a:lnTo>
                  <a:lnTo>
                    <a:pt x="507" y="1005"/>
                  </a:lnTo>
                  <a:lnTo>
                    <a:pt x="511" y="983"/>
                  </a:lnTo>
                  <a:lnTo>
                    <a:pt x="519" y="964"/>
                  </a:lnTo>
                  <a:lnTo>
                    <a:pt x="533" y="946"/>
                  </a:lnTo>
                  <a:lnTo>
                    <a:pt x="550" y="932"/>
                  </a:lnTo>
                  <a:lnTo>
                    <a:pt x="571" y="924"/>
                  </a:lnTo>
                  <a:lnTo>
                    <a:pt x="592" y="922"/>
                  </a:lnTo>
                  <a:lnTo>
                    <a:pt x="613" y="924"/>
                  </a:lnTo>
                  <a:lnTo>
                    <a:pt x="634" y="932"/>
                  </a:lnTo>
                  <a:lnTo>
                    <a:pt x="651" y="946"/>
                  </a:lnTo>
                  <a:lnTo>
                    <a:pt x="676" y="967"/>
                  </a:lnTo>
                  <a:lnTo>
                    <a:pt x="704" y="985"/>
                  </a:lnTo>
                  <a:lnTo>
                    <a:pt x="734" y="996"/>
                  </a:lnTo>
                  <a:lnTo>
                    <a:pt x="766" y="1004"/>
                  </a:lnTo>
                  <a:lnTo>
                    <a:pt x="798" y="1006"/>
                  </a:lnTo>
                  <a:lnTo>
                    <a:pt x="837" y="1003"/>
                  </a:lnTo>
                  <a:lnTo>
                    <a:pt x="874" y="993"/>
                  </a:lnTo>
                  <a:lnTo>
                    <a:pt x="585" y="705"/>
                  </a:lnTo>
                  <a:lnTo>
                    <a:pt x="549" y="725"/>
                  </a:lnTo>
                  <a:lnTo>
                    <a:pt x="510" y="741"/>
                  </a:lnTo>
                  <a:lnTo>
                    <a:pt x="469" y="753"/>
                  </a:lnTo>
                  <a:lnTo>
                    <a:pt x="428" y="760"/>
                  </a:lnTo>
                  <a:lnTo>
                    <a:pt x="386" y="762"/>
                  </a:lnTo>
                  <a:lnTo>
                    <a:pt x="343" y="760"/>
                  </a:lnTo>
                  <a:lnTo>
                    <a:pt x="301" y="753"/>
                  </a:lnTo>
                  <a:lnTo>
                    <a:pt x="261" y="741"/>
                  </a:lnTo>
                  <a:lnTo>
                    <a:pt x="223" y="725"/>
                  </a:lnTo>
                  <a:lnTo>
                    <a:pt x="186" y="705"/>
                  </a:lnTo>
                  <a:lnTo>
                    <a:pt x="151" y="681"/>
                  </a:lnTo>
                  <a:lnTo>
                    <a:pt x="119" y="652"/>
                  </a:lnTo>
                  <a:lnTo>
                    <a:pt x="91" y="620"/>
                  </a:lnTo>
                  <a:lnTo>
                    <a:pt x="67" y="585"/>
                  </a:lnTo>
                  <a:lnTo>
                    <a:pt x="47" y="549"/>
                  </a:lnTo>
                  <a:lnTo>
                    <a:pt x="31" y="511"/>
                  </a:lnTo>
                  <a:lnTo>
                    <a:pt x="19" y="471"/>
                  </a:lnTo>
                  <a:lnTo>
                    <a:pt x="11" y="429"/>
                  </a:lnTo>
                  <a:lnTo>
                    <a:pt x="9" y="387"/>
                  </a:lnTo>
                  <a:lnTo>
                    <a:pt x="11" y="343"/>
                  </a:lnTo>
                  <a:lnTo>
                    <a:pt x="19" y="302"/>
                  </a:lnTo>
                  <a:lnTo>
                    <a:pt x="31" y="262"/>
                  </a:lnTo>
                  <a:lnTo>
                    <a:pt x="47" y="224"/>
                  </a:lnTo>
                  <a:lnTo>
                    <a:pt x="67" y="187"/>
                  </a:lnTo>
                  <a:lnTo>
                    <a:pt x="24" y="144"/>
                  </a:lnTo>
                  <a:lnTo>
                    <a:pt x="10" y="126"/>
                  </a:lnTo>
                  <a:lnTo>
                    <a:pt x="2" y="106"/>
                  </a:lnTo>
                  <a:lnTo>
                    <a:pt x="0" y="84"/>
                  </a:lnTo>
                  <a:lnTo>
                    <a:pt x="2" y="63"/>
                  </a:lnTo>
                  <a:lnTo>
                    <a:pt x="10" y="43"/>
                  </a:lnTo>
                  <a:lnTo>
                    <a:pt x="24" y="26"/>
                  </a:lnTo>
                  <a:lnTo>
                    <a:pt x="42" y="12"/>
                  </a:lnTo>
                  <a:lnTo>
                    <a:pt x="62" y="4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Freeform 55"/>
            <p:cNvSpPr>
              <a:spLocks noEditPoints="1"/>
            </p:cNvSpPr>
            <p:nvPr/>
          </p:nvSpPr>
          <p:spPr bwMode="auto">
            <a:xfrm>
              <a:off x="1015" y="2582"/>
              <a:ext cx="1258" cy="1258"/>
            </a:xfrm>
            <a:custGeom>
              <a:avLst/>
              <a:gdLst>
                <a:gd name="T0" fmla="*/ 522 w 3775"/>
                <a:gd name="T1" fmla="*/ 1307 h 3774"/>
                <a:gd name="T2" fmla="*/ 2231 w 3775"/>
                <a:gd name="T3" fmla="*/ 3470 h 3774"/>
                <a:gd name="T4" fmla="*/ 1876 w 3775"/>
                <a:gd name="T5" fmla="*/ 637 h 3774"/>
                <a:gd name="T6" fmla="*/ 465 w 3775"/>
                <a:gd name="T7" fmla="*/ 253 h 3774"/>
                <a:gd name="T8" fmla="*/ 390 w 3775"/>
                <a:gd name="T9" fmla="*/ 265 h 3774"/>
                <a:gd name="T10" fmla="*/ 327 w 3775"/>
                <a:gd name="T11" fmla="*/ 303 h 3774"/>
                <a:gd name="T12" fmla="*/ 280 w 3775"/>
                <a:gd name="T13" fmla="*/ 358 h 3774"/>
                <a:gd name="T14" fmla="*/ 255 w 3775"/>
                <a:gd name="T15" fmla="*/ 428 h 3774"/>
                <a:gd name="T16" fmla="*/ 251 w 3775"/>
                <a:gd name="T17" fmla="*/ 487 h 3774"/>
                <a:gd name="T18" fmla="*/ 265 w 3775"/>
                <a:gd name="T19" fmla="*/ 561 h 3774"/>
                <a:gd name="T20" fmla="*/ 302 w 3775"/>
                <a:gd name="T21" fmla="*/ 624 h 3774"/>
                <a:gd name="T22" fmla="*/ 357 w 3775"/>
                <a:gd name="T23" fmla="*/ 671 h 3774"/>
                <a:gd name="T24" fmla="*/ 427 w 3775"/>
                <a:gd name="T25" fmla="*/ 697 h 3774"/>
                <a:gd name="T26" fmla="*/ 699 w 3775"/>
                <a:gd name="T27" fmla="*/ 700 h 3774"/>
                <a:gd name="T28" fmla="*/ 696 w 3775"/>
                <a:gd name="T29" fmla="*/ 428 h 3774"/>
                <a:gd name="T30" fmla="*/ 670 w 3775"/>
                <a:gd name="T31" fmla="*/ 358 h 3774"/>
                <a:gd name="T32" fmla="*/ 623 w 3775"/>
                <a:gd name="T33" fmla="*/ 303 h 3774"/>
                <a:gd name="T34" fmla="*/ 560 w 3775"/>
                <a:gd name="T35" fmla="*/ 265 h 3774"/>
                <a:gd name="T36" fmla="*/ 486 w 3775"/>
                <a:gd name="T37" fmla="*/ 253 h 3774"/>
                <a:gd name="T38" fmla="*/ 465 w 3775"/>
                <a:gd name="T39" fmla="*/ 0 h 3774"/>
                <a:gd name="T40" fmla="*/ 544 w 3775"/>
                <a:gd name="T41" fmla="*/ 5 h 3774"/>
                <a:gd name="T42" fmla="*/ 653 w 3775"/>
                <a:gd name="T43" fmla="*/ 32 h 3774"/>
                <a:gd name="T44" fmla="*/ 752 w 3775"/>
                <a:gd name="T45" fmla="*/ 84 h 3774"/>
                <a:gd name="T46" fmla="*/ 833 w 3775"/>
                <a:gd name="T47" fmla="*/ 157 h 3774"/>
                <a:gd name="T48" fmla="*/ 897 w 3775"/>
                <a:gd name="T49" fmla="*/ 248 h 3774"/>
                <a:gd name="T50" fmla="*/ 937 w 3775"/>
                <a:gd name="T51" fmla="*/ 351 h 3774"/>
                <a:gd name="T52" fmla="*/ 952 w 3775"/>
                <a:gd name="T53" fmla="*/ 466 h 3774"/>
                <a:gd name="T54" fmla="*/ 1177 w 3775"/>
                <a:gd name="T55" fmla="*/ 297 h 3774"/>
                <a:gd name="T56" fmla="*/ 1217 w 3775"/>
                <a:gd name="T57" fmla="*/ 270 h 3774"/>
                <a:gd name="T58" fmla="*/ 1265 w 3775"/>
                <a:gd name="T59" fmla="*/ 261 h 3774"/>
                <a:gd name="T60" fmla="*/ 1962 w 3775"/>
                <a:gd name="T61" fmla="*/ 397 h 3774"/>
                <a:gd name="T62" fmla="*/ 2008 w 3775"/>
                <a:gd name="T63" fmla="*/ 416 h 3774"/>
                <a:gd name="T64" fmla="*/ 3738 w 3775"/>
                <a:gd name="T65" fmla="*/ 2142 h 3774"/>
                <a:gd name="T66" fmla="*/ 3766 w 3775"/>
                <a:gd name="T67" fmla="*/ 2182 h 3774"/>
                <a:gd name="T68" fmla="*/ 3775 w 3775"/>
                <a:gd name="T69" fmla="*/ 2231 h 3774"/>
                <a:gd name="T70" fmla="*/ 3766 w 3775"/>
                <a:gd name="T71" fmla="*/ 2279 h 3774"/>
                <a:gd name="T72" fmla="*/ 3738 w 3775"/>
                <a:gd name="T73" fmla="*/ 2320 h 3774"/>
                <a:gd name="T74" fmla="*/ 2301 w 3775"/>
                <a:gd name="T75" fmla="*/ 3753 h 3774"/>
                <a:gd name="T76" fmla="*/ 2255 w 3775"/>
                <a:gd name="T77" fmla="*/ 3771 h 3774"/>
                <a:gd name="T78" fmla="*/ 2207 w 3775"/>
                <a:gd name="T79" fmla="*/ 3771 h 3774"/>
                <a:gd name="T80" fmla="*/ 2162 w 3775"/>
                <a:gd name="T81" fmla="*/ 3753 h 3774"/>
                <a:gd name="T82" fmla="*/ 431 w 3775"/>
                <a:gd name="T83" fmla="*/ 2026 h 3774"/>
                <a:gd name="T84" fmla="*/ 404 w 3775"/>
                <a:gd name="T85" fmla="*/ 1986 h 3774"/>
                <a:gd name="T86" fmla="*/ 262 w 3775"/>
                <a:gd name="T87" fmla="*/ 1291 h 3774"/>
                <a:gd name="T88" fmla="*/ 262 w 3775"/>
                <a:gd name="T89" fmla="*/ 1242 h 3774"/>
                <a:gd name="T90" fmla="*/ 280 w 3775"/>
                <a:gd name="T91" fmla="*/ 1196 h 3774"/>
                <a:gd name="T92" fmla="*/ 521 w 3775"/>
                <a:gd name="T93" fmla="*/ 951 h 3774"/>
                <a:gd name="T94" fmla="*/ 408 w 3775"/>
                <a:gd name="T95" fmla="*/ 948 h 3774"/>
                <a:gd name="T96" fmla="*/ 297 w 3775"/>
                <a:gd name="T97" fmla="*/ 920 h 3774"/>
                <a:gd name="T98" fmla="*/ 200 w 3775"/>
                <a:gd name="T99" fmla="*/ 869 h 3774"/>
                <a:gd name="T100" fmla="*/ 117 w 3775"/>
                <a:gd name="T101" fmla="*/ 795 h 3774"/>
                <a:gd name="T102" fmla="*/ 54 w 3775"/>
                <a:gd name="T103" fmla="*/ 705 h 3774"/>
                <a:gd name="T104" fmla="*/ 14 w 3775"/>
                <a:gd name="T105" fmla="*/ 600 h 3774"/>
                <a:gd name="T106" fmla="*/ 0 w 3775"/>
                <a:gd name="T107" fmla="*/ 487 h 3774"/>
                <a:gd name="T108" fmla="*/ 3 w 3775"/>
                <a:gd name="T109" fmla="*/ 408 h 3774"/>
                <a:gd name="T110" fmla="*/ 31 w 3775"/>
                <a:gd name="T111" fmla="*/ 299 h 3774"/>
                <a:gd name="T112" fmla="*/ 83 w 3775"/>
                <a:gd name="T113" fmla="*/ 200 h 3774"/>
                <a:gd name="T114" fmla="*/ 156 w 3775"/>
                <a:gd name="T115" fmla="*/ 118 h 3774"/>
                <a:gd name="T116" fmla="*/ 247 w 3775"/>
                <a:gd name="T117" fmla="*/ 55 h 3774"/>
                <a:gd name="T118" fmla="*/ 351 w 3775"/>
                <a:gd name="T119" fmla="*/ 15 h 3774"/>
                <a:gd name="T120" fmla="*/ 465 w 3775"/>
                <a:gd name="T121" fmla="*/ 0 h 3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775" h="3774">
                  <a:moveTo>
                    <a:pt x="1306" y="523"/>
                  </a:moveTo>
                  <a:lnTo>
                    <a:pt x="522" y="1307"/>
                  </a:lnTo>
                  <a:lnTo>
                    <a:pt x="636" y="1876"/>
                  </a:lnTo>
                  <a:lnTo>
                    <a:pt x="2231" y="3470"/>
                  </a:lnTo>
                  <a:lnTo>
                    <a:pt x="3470" y="2231"/>
                  </a:lnTo>
                  <a:lnTo>
                    <a:pt x="1876" y="637"/>
                  </a:lnTo>
                  <a:lnTo>
                    <a:pt x="1306" y="523"/>
                  </a:lnTo>
                  <a:close/>
                  <a:moveTo>
                    <a:pt x="465" y="253"/>
                  </a:moveTo>
                  <a:lnTo>
                    <a:pt x="427" y="256"/>
                  </a:lnTo>
                  <a:lnTo>
                    <a:pt x="390" y="265"/>
                  </a:lnTo>
                  <a:lnTo>
                    <a:pt x="357" y="281"/>
                  </a:lnTo>
                  <a:lnTo>
                    <a:pt x="327" y="303"/>
                  </a:lnTo>
                  <a:lnTo>
                    <a:pt x="302" y="328"/>
                  </a:lnTo>
                  <a:lnTo>
                    <a:pt x="280" y="358"/>
                  </a:lnTo>
                  <a:lnTo>
                    <a:pt x="265" y="392"/>
                  </a:lnTo>
                  <a:lnTo>
                    <a:pt x="255" y="428"/>
                  </a:lnTo>
                  <a:lnTo>
                    <a:pt x="251" y="466"/>
                  </a:lnTo>
                  <a:lnTo>
                    <a:pt x="251" y="487"/>
                  </a:lnTo>
                  <a:lnTo>
                    <a:pt x="255" y="525"/>
                  </a:lnTo>
                  <a:lnTo>
                    <a:pt x="265" y="561"/>
                  </a:lnTo>
                  <a:lnTo>
                    <a:pt x="280" y="595"/>
                  </a:lnTo>
                  <a:lnTo>
                    <a:pt x="302" y="624"/>
                  </a:lnTo>
                  <a:lnTo>
                    <a:pt x="327" y="650"/>
                  </a:lnTo>
                  <a:lnTo>
                    <a:pt x="357" y="671"/>
                  </a:lnTo>
                  <a:lnTo>
                    <a:pt x="390" y="686"/>
                  </a:lnTo>
                  <a:lnTo>
                    <a:pt x="427" y="697"/>
                  </a:lnTo>
                  <a:lnTo>
                    <a:pt x="465" y="700"/>
                  </a:lnTo>
                  <a:lnTo>
                    <a:pt x="699" y="700"/>
                  </a:lnTo>
                  <a:lnTo>
                    <a:pt x="699" y="466"/>
                  </a:lnTo>
                  <a:lnTo>
                    <a:pt x="696" y="428"/>
                  </a:lnTo>
                  <a:lnTo>
                    <a:pt x="687" y="392"/>
                  </a:lnTo>
                  <a:lnTo>
                    <a:pt x="670" y="358"/>
                  </a:lnTo>
                  <a:lnTo>
                    <a:pt x="649" y="328"/>
                  </a:lnTo>
                  <a:lnTo>
                    <a:pt x="623" y="303"/>
                  </a:lnTo>
                  <a:lnTo>
                    <a:pt x="594" y="281"/>
                  </a:lnTo>
                  <a:lnTo>
                    <a:pt x="560" y="265"/>
                  </a:lnTo>
                  <a:lnTo>
                    <a:pt x="523" y="256"/>
                  </a:lnTo>
                  <a:lnTo>
                    <a:pt x="486" y="253"/>
                  </a:lnTo>
                  <a:lnTo>
                    <a:pt x="465" y="253"/>
                  </a:lnTo>
                  <a:close/>
                  <a:moveTo>
                    <a:pt x="465" y="0"/>
                  </a:moveTo>
                  <a:lnTo>
                    <a:pt x="486" y="0"/>
                  </a:lnTo>
                  <a:lnTo>
                    <a:pt x="544" y="5"/>
                  </a:lnTo>
                  <a:lnTo>
                    <a:pt x="600" y="15"/>
                  </a:lnTo>
                  <a:lnTo>
                    <a:pt x="653" y="32"/>
                  </a:lnTo>
                  <a:lnTo>
                    <a:pt x="704" y="55"/>
                  </a:lnTo>
                  <a:lnTo>
                    <a:pt x="752" y="84"/>
                  </a:lnTo>
                  <a:lnTo>
                    <a:pt x="794" y="118"/>
                  </a:lnTo>
                  <a:lnTo>
                    <a:pt x="833" y="157"/>
                  </a:lnTo>
                  <a:lnTo>
                    <a:pt x="868" y="200"/>
                  </a:lnTo>
                  <a:lnTo>
                    <a:pt x="897" y="248"/>
                  </a:lnTo>
                  <a:lnTo>
                    <a:pt x="920" y="299"/>
                  </a:lnTo>
                  <a:lnTo>
                    <a:pt x="937" y="351"/>
                  </a:lnTo>
                  <a:lnTo>
                    <a:pt x="948" y="408"/>
                  </a:lnTo>
                  <a:lnTo>
                    <a:pt x="952" y="466"/>
                  </a:lnTo>
                  <a:lnTo>
                    <a:pt x="952" y="522"/>
                  </a:lnTo>
                  <a:lnTo>
                    <a:pt x="1177" y="297"/>
                  </a:lnTo>
                  <a:lnTo>
                    <a:pt x="1196" y="281"/>
                  </a:lnTo>
                  <a:lnTo>
                    <a:pt x="1217" y="270"/>
                  </a:lnTo>
                  <a:lnTo>
                    <a:pt x="1241" y="263"/>
                  </a:lnTo>
                  <a:lnTo>
                    <a:pt x="1265" y="261"/>
                  </a:lnTo>
                  <a:lnTo>
                    <a:pt x="1290" y="263"/>
                  </a:lnTo>
                  <a:lnTo>
                    <a:pt x="1962" y="397"/>
                  </a:lnTo>
                  <a:lnTo>
                    <a:pt x="1986" y="404"/>
                  </a:lnTo>
                  <a:lnTo>
                    <a:pt x="2008" y="416"/>
                  </a:lnTo>
                  <a:lnTo>
                    <a:pt x="2026" y="432"/>
                  </a:lnTo>
                  <a:lnTo>
                    <a:pt x="3738" y="2142"/>
                  </a:lnTo>
                  <a:lnTo>
                    <a:pt x="3754" y="2161"/>
                  </a:lnTo>
                  <a:lnTo>
                    <a:pt x="3766" y="2182"/>
                  </a:lnTo>
                  <a:lnTo>
                    <a:pt x="3772" y="2207"/>
                  </a:lnTo>
                  <a:lnTo>
                    <a:pt x="3775" y="2231"/>
                  </a:lnTo>
                  <a:lnTo>
                    <a:pt x="3772" y="2256"/>
                  </a:lnTo>
                  <a:lnTo>
                    <a:pt x="3766" y="2279"/>
                  </a:lnTo>
                  <a:lnTo>
                    <a:pt x="3754" y="2301"/>
                  </a:lnTo>
                  <a:lnTo>
                    <a:pt x="3738" y="2320"/>
                  </a:lnTo>
                  <a:lnTo>
                    <a:pt x="2320" y="3737"/>
                  </a:lnTo>
                  <a:lnTo>
                    <a:pt x="2301" y="3753"/>
                  </a:lnTo>
                  <a:lnTo>
                    <a:pt x="2279" y="3764"/>
                  </a:lnTo>
                  <a:lnTo>
                    <a:pt x="2255" y="3771"/>
                  </a:lnTo>
                  <a:lnTo>
                    <a:pt x="2231" y="3774"/>
                  </a:lnTo>
                  <a:lnTo>
                    <a:pt x="2207" y="3771"/>
                  </a:lnTo>
                  <a:lnTo>
                    <a:pt x="2184" y="3764"/>
                  </a:lnTo>
                  <a:lnTo>
                    <a:pt x="2162" y="3753"/>
                  </a:lnTo>
                  <a:lnTo>
                    <a:pt x="2142" y="3737"/>
                  </a:lnTo>
                  <a:lnTo>
                    <a:pt x="431" y="2026"/>
                  </a:lnTo>
                  <a:lnTo>
                    <a:pt x="416" y="2008"/>
                  </a:lnTo>
                  <a:lnTo>
                    <a:pt x="404" y="1986"/>
                  </a:lnTo>
                  <a:lnTo>
                    <a:pt x="396" y="1962"/>
                  </a:lnTo>
                  <a:lnTo>
                    <a:pt x="262" y="1291"/>
                  </a:lnTo>
                  <a:lnTo>
                    <a:pt x="259" y="1266"/>
                  </a:lnTo>
                  <a:lnTo>
                    <a:pt x="262" y="1242"/>
                  </a:lnTo>
                  <a:lnTo>
                    <a:pt x="269" y="1218"/>
                  </a:lnTo>
                  <a:lnTo>
                    <a:pt x="280" y="1196"/>
                  </a:lnTo>
                  <a:lnTo>
                    <a:pt x="296" y="1177"/>
                  </a:lnTo>
                  <a:lnTo>
                    <a:pt x="521" y="951"/>
                  </a:lnTo>
                  <a:lnTo>
                    <a:pt x="465" y="951"/>
                  </a:lnTo>
                  <a:lnTo>
                    <a:pt x="408" y="948"/>
                  </a:lnTo>
                  <a:lnTo>
                    <a:pt x="351" y="938"/>
                  </a:lnTo>
                  <a:lnTo>
                    <a:pt x="297" y="920"/>
                  </a:lnTo>
                  <a:lnTo>
                    <a:pt x="247" y="897"/>
                  </a:lnTo>
                  <a:lnTo>
                    <a:pt x="200" y="869"/>
                  </a:lnTo>
                  <a:lnTo>
                    <a:pt x="156" y="834"/>
                  </a:lnTo>
                  <a:lnTo>
                    <a:pt x="117" y="795"/>
                  </a:lnTo>
                  <a:lnTo>
                    <a:pt x="83" y="752"/>
                  </a:lnTo>
                  <a:lnTo>
                    <a:pt x="54" y="705"/>
                  </a:lnTo>
                  <a:lnTo>
                    <a:pt x="31" y="654"/>
                  </a:lnTo>
                  <a:lnTo>
                    <a:pt x="14" y="600"/>
                  </a:lnTo>
                  <a:lnTo>
                    <a:pt x="3" y="544"/>
                  </a:lnTo>
                  <a:lnTo>
                    <a:pt x="0" y="487"/>
                  </a:lnTo>
                  <a:lnTo>
                    <a:pt x="0" y="466"/>
                  </a:lnTo>
                  <a:lnTo>
                    <a:pt x="3" y="408"/>
                  </a:lnTo>
                  <a:lnTo>
                    <a:pt x="14" y="351"/>
                  </a:lnTo>
                  <a:lnTo>
                    <a:pt x="31" y="299"/>
                  </a:lnTo>
                  <a:lnTo>
                    <a:pt x="54" y="248"/>
                  </a:lnTo>
                  <a:lnTo>
                    <a:pt x="83" y="200"/>
                  </a:lnTo>
                  <a:lnTo>
                    <a:pt x="117" y="157"/>
                  </a:lnTo>
                  <a:lnTo>
                    <a:pt x="156" y="118"/>
                  </a:lnTo>
                  <a:lnTo>
                    <a:pt x="200" y="84"/>
                  </a:lnTo>
                  <a:lnTo>
                    <a:pt x="247" y="55"/>
                  </a:lnTo>
                  <a:lnTo>
                    <a:pt x="297" y="32"/>
                  </a:lnTo>
                  <a:lnTo>
                    <a:pt x="351" y="15"/>
                  </a:lnTo>
                  <a:lnTo>
                    <a:pt x="408" y="5"/>
                  </a:lnTo>
                  <a:lnTo>
                    <a:pt x="4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Freeform 56"/>
            <p:cNvSpPr>
              <a:spLocks/>
            </p:cNvSpPr>
            <p:nvPr/>
          </p:nvSpPr>
          <p:spPr bwMode="auto">
            <a:xfrm>
              <a:off x="1350" y="2917"/>
              <a:ext cx="84" cy="84"/>
            </a:xfrm>
            <a:custGeom>
              <a:avLst/>
              <a:gdLst>
                <a:gd name="T0" fmla="*/ 126 w 252"/>
                <a:gd name="T1" fmla="*/ 0 h 253"/>
                <a:gd name="T2" fmla="*/ 151 w 252"/>
                <a:gd name="T3" fmla="*/ 3 h 253"/>
                <a:gd name="T4" fmla="*/ 174 w 252"/>
                <a:gd name="T5" fmla="*/ 11 h 253"/>
                <a:gd name="T6" fmla="*/ 196 w 252"/>
                <a:gd name="T7" fmla="*/ 22 h 253"/>
                <a:gd name="T8" fmla="*/ 215 w 252"/>
                <a:gd name="T9" fmla="*/ 37 h 253"/>
                <a:gd name="T10" fmla="*/ 230 w 252"/>
                <a:gd name="T11" fmla="*/ 57 h 253"/>
                <a:gd name="T12" fmla="*/ 242 w 252"/>
                <a:gd name="T13" fmla="*/ 78 h 253"/>
                <a:gd name="T14" fmla="*/ 250 w 252"/>
                <a:gd name="T15" fmla="*/ 102 h 253"/>
                <a:gd name="T16" fmla="*/ 252 w 252"/>
                <a:gd name="T17" fmla="*/ 127 h 253"/>
                <a:gd name="T18" fmla="*/ 250 w 252"/>
                <a:gd name="T19" fmla="*/ 151 h 253"/>
                <a:gd name="T20" fmla="*/ 242 w 252"/>
                <a:gd name="T21" fmla="*/ 175 h 253"/>
                <a:gd name="T22" fmla="*/ 230 w 252"/>
                <a:gd name="T23" fmla="*/ 196 h 253"/>
                <a:gd name="T24" fmla="*/ 215 w 252"/>
                <a:gd name="T25" fmla="*/ 216 h 253"/>
                <a:gd name="T26" fmla="*/ 196 w 252"/>
                <a:gd name="T27" fmla="*/ 231 h 253"/>
                <a:gd name="T28" fmla="*/ 174 w 252"/>
                <a:gd name="T29" fmla="*/ 242 h 253"/>
                <a:gd name="T30" fmla="*/ 151 w 252"/>
                <a:gd name="T31" fmla="*/ 249 h 253"/>
                <a:gd name="T32" fmla="*/ 126 w 252"/>
                <a:gd name="T33" fmla="*/ 253 h 253"/>
                <a:gd name="T34" fmla="*/ 102 w 252"/>
                <a:gd name="T35" fmla="*/ 249 h 253"/>
                <a:gd name="T36" fmla="*/ 78 w 252"/>
                <a:gd name="T37" fmla="*/ 242 h 253"/>
                <a:gd name="T38" fmla="*/ 56 w 252"/>
                <a:gd name="T39" fmla="*/ 231 h 253"/>
                <a:gd name="T40" fmla="*/ 37 w 252"/>
                <a:gd name="T41" fmla="*/ 216 h 253"/>
                <a:gd name="T42" fmla="*/ 21 w 252"/>
                <a:gd name="T43" fmla="*/ 196 h 253"/>
                <a:gd name="T44" fmla="*/ 10 w 252"/>
                <a:gd name="T45" fmla="*/ 175 h 253"/>
                <a:gd name="T46" fmla="*/ 3 w 252"/>
                <a:gd name="T47" fmla="*/ 151 h 253"/>
                <a:gd name="T48" fmla="*/ 0 w 252"/>
                <a:gd name="T49" fmla="*/ 127 h 253"/>
                <a:gd name="T50" fmla="*/ 3 w 252"/>
                <a:gd name="T51" fmla="*/ 102 h 253"/>
                <a:gd name="T52" fmla="*/ 10 w 252"/>
                <a:gd name="T53" fmla="*/ 78 h 253"/>
                <a:gd name="T54" fmla="*/ 21 w 252"/>
                <a:gd name="T55" fmla="*/ 57 h 253"/>
                <a:gd name="T56" fmla="*/ 37 w 252"/>
                <a:gd name="T57" fmla="*/ 37 h 253"/>
                <a:gd name="T58" fmla="*/ 56 w 252"/>
                <a:gd name="T59" fmla="*/ 22 h 253"/>
                <a:gd name="T60" fmla="*/ 78 w 252"/>
                <a:gd name="T61" fmla="*/ 11 h 253"/>
                <a:gd name="T62" fmla="*/ 102 w 252"/>
                <a:gd name="T63" fmla="*/ 3 h 253"/>
                <a:gd name="T64" fmla="*/ 126 w 252"/>
                <a:gd name="T6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2" h="253">
                  <a:moveTo>
                    <a:pt x="126" y="0"/>
                  </a:moveTo>
                  <a:lnTo>
                    <a:pt x="151" y="3"/>
                  </a:lnTo>
                  <a:lnTo>
                    <a:pt x="174" y="11"/>
                  </a:lnTo>
                  <a:lnTo>
                    <a:pt x="196" y="22"/>
                  </a:lnTo>
                  <a:lnTo>
                    <a:pt x="215" y="37"/>
                  </a:lnTo>
                  <a:lnTo>
                    <a:pt x="230" y="57"/>
                  </a:lnTo>
                  <a:lnTo>
                    <a:pt x="242" y="78"/>
                  </a:lnTo>
                  <a:lnTo>
                    <a:pt x="250" y="102"/>
                  </a:lnTo>
                  <a:lnTo>
                    <a:pt x="252" y="127"/>
                  </a:lnTo>
                  <a:lnTo>
                    <a:pt x="250" y="151"/>
                  </a:lnTo>
                  <a:lnTo>
                    <a:pt x="242" y="175"/>
                  </a:lnTo>
                  <a:lnTo>
                    <a:pt x="230" y="196"/>
                  </a:lnTo>
                  <a:lnTo>
                    <a:pt x="215" y="216"/>
                  </a:lnTo>
                  <a:lnTo>
                    <a:pt x="196" y="231"/>
                  </a:lnTo>
                  <a:lnTo>
                    <a:pt x="174" y="242"/>
                  </a:lnTo>
                  <a:lnTo>
                    <a:pt x="151" y="249"/>
                  </a:lnTo>
                  <a:lnTo>
                    <a:pt x="126" y="253"/>
                  </a:lnTo>
                  <a:lnTo>
                    <a:pt x="102" y="249"/>
                  </a:lnTo>
                  <a:lnTo>
                    <a:pt x="78" y="242"/>
                  </a:lnTo>
                  <a:lnTo>
                    <a:pt x="56" y="231"/>
                  </a:lnTo>
                  <a:lnTo>
                    <a:pt x="37" y="216"/>
                  </a:lnTo>
                  <a:lnTo>
                    <a:pt x="21" y="196"/>
                  </a:lnTo>
                  <a:lnTo>
                    <a:pt x="10" y="175"/>
                  </a:lnTo>
                  <a:lnTo>
                    <a:pt x="3" y="151"/>
                  </a:lnTo>
                  <a:lnTo>
                    <a:pt x="0" y="127"/>
                  </a:lnTo>
                  <a:lnTo>
                    <a:pt x="3" y="102"/>
                  </a:lnTo>
                  <a:lnTo>
                    <a:pt x="10" y="78"/>
                  </a:lnTo>
                  <a:lnTo>
                    <a:pt x="21" y="57"/>
                  </a:lnTo>
                  <a:lnTo>
                    <a:pt x="37" y="37"/>
                  </a:lnTo>
                  <a:lnTo>
                    <a:pt x="56" y="22"/>
                  </a:lnTo>
                  <a:lnTo>
                    <a:pt x="78" y="11"/>
                  </a:lnTo>
                  <a:lnTo>
                    <a:pt x="102" y="3"/>
                  </a:lnTo>
                  <a:lnTo>
                    <a:pt x="1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67" name="Freeform 72"/>
          <p:cNvSpPr>
            <a:spLocks noEditPoints="1"/>
          </p:cNvSpPr>
          <p:nvPr/>
        </p:nvSpPr>
        <p:spPr bwMode="auto">
          <a:xfrm>
            <a:off x="4466106" y="2833758"/>
            <a:ext cx="192490" cy="447628"/>
          </a:xfrm>
          <a:custGeom>
            <a:avLst/>
            <a:gdLst>
              <a:gd name="T0" fmla="*/ 3268 w 3912"/>
              <a:gd name="T1" fmla="*/ 4460 h 4675"/>
              <a:gd name="T2" fmla="*/ 325 w 3912"/>
              <a:gd name="T3" fmla="*/ 3434 h 4675"/>
              <a:gd name="T4" fmla="*/ 3589 w 3912"/>
              <a:gd name="T5" fmla="*/ 3434 h 4675"/>
              <a:gd name="T6" fmla="*/ 1893 w 3912"/>
              <a:gd name="T7" fmla="*/ 328 h 4675"/>
              <a:gd name="T8" fmla="*/ 1717 w 3912"/>
              <a:gd name="T9" fmla="*/ 380 h 4675"/>
              <a:gd name="T10" fmla="*/ 1569 w 3912"/>
              <a:gd name="T11" fmla="*/ 493 h 4675"/>
              <a:gd name="T12" fmla="*/ 1467 w 3912"/>
              <a:gd name="T13" fmla="*/ 649 h 4675"/>
              <a:gd name="T14" fmla="*/ 1428 w 3912"/>
              <a:gd name="T15" fmla="*/ 829 h 4675"/>
              <a:gd name="T16" fmla="*/ 2312 w 3912"/>
              <a:gd name="T17" fmla="*/ 3109 h 4675"/>
              <a:gd name="T18" fmla="*/ 2478 w 3912"/>
              <a:gd name="T19" fmla="*/ 767 h 4675"/>
              <a:gd name="T20" fmla="*/ 2418 w 3912"/>
              <a:gd name="T21" fmla="*/ 594 h 4675"/>
              <a:gd name="T22" fmla="*/ 2298 w 3912"/>
              <a:gd name="T23" fmla="*/ 449 h 4675"/>
              <a:gd name="T24" fmla="*/ 2140 w 3912"/>
              <a:gd name="T25" fmla="*/ 356 h 4675"/>
              <a:gd name="T26" fmla="*/ 1956 w 3912"/>
              <a:gd name="T27" fmla="*/ 323 h 4675"/>
              <a:gd name="T28" fmla="*/ 2113 w 3912"/>
              <a:gd name="T29" fmla="*/ 14 h 4675"/>
              <a:gd name="T30" fmla="*/ 2332 w 3912"/>
              <a:gd name="T31" fmla="*/ 87 h 4675"/>
              <a:gd name="T32" fmla="*/ 2526 w 3912"/>
              <a:gd name="T33" fmla="*/ 218 h 4675"/>
              <a:gd name="T34" fmla="*/ 2677 w 3912"/>
              <a:gd name="T35" fmla="*/ 397 h 4675"/>
              <a:gd name="T36" fmla="*/ 2774 w 3912"/>
              <a:gd name="T37" fmla="*/ 608 h 4675"/>
              <a:gd name="T38" fmla="*/ 2810 w 3912"/>
              <a:gd name="T39" fmla="*/ 839 h 4675"/>
              <a:gd name="T40" fmla="*/ 3750 w 3912"/>
              <a:gd name="T41" fmla="*/ 3109 h 4675"/>
              <a:gd name="T42" fmla="*/ 3852 w 3912"/>
              <a:gd name="T43" fmla="*/ 3146 h 4675"/>
              <a:gd name="T44" fmla="*/ 3908 w 3912"/>
              <a:gd name="T45" fmla="*/ 3235 h 4675"/>
              <a:gd name="T46" fmla="*/ 3908 w 3912"/>
              <a:gd name="T47" fmla="*/ 4151 h 4675"/>
              <a:gd name="T48" fmla="*/ 3852 w 3912"/>
              <a:gd name="T49" fmla="*/ 4241 h 4675"/>
              <a:gd name="T50" fmla="*/ 3750 w 3912"/>
              <a:gd name="T51" fmla="*/ 4277 h 4675"/>
              <a:gd name="T52" fmla="*/ 3428 w 3912"/>
              <a:gd name="T53" fmla="*/ 4633 h 4675"/>
              <a:gd name="T54" fmla="*/ 3365 w 3912"/>
              <a:gd name="T55" fmla="*/ 4672 h 4675"/>
              <a:gd name="T56" fmla="*/ 547 w 3912"/>
              <a:gd name="T57" fmla="*/ 4672 h 4675"/>
              <a:gd name="T58" fmla="*/ 486 w 3912"/>
              <a:gd name="T59" fmla="*/ 4633 h 4675"/>
              <a:gd name="T60" fmla="*/ 162 w 3912"/>
              <a:gd name="T61" fmla="*/ 4277 h 4675"/>
              <a:gd name="T62" fmla="*/ 61 w 3912"/>
              <a:gd name="T63" fmla="*/ 4241 h 4675"/>
              <a:gd name="T64" fmla="*/ 4 w 3912"/>
              <a:gd name="T65" fmla="*/ 4151 h 4675"/>
              <a:gd name="T66" fmla="*/ 4 w 3912"/>
              <a:gd name="T67" fmla="*/ 3235 h 4675"/>
              <a:gd name="T68" fmla="*/ 61 w 3912"/>
              <a:gd name="T69" fmla="*/ 3146 h 4675"/>
              <a:gd name="T70" fmla="*/ 162 w 3912"/>
              <a:gd name="T71" fmla="*/ 3109 h 4675"/>
              <a:gd name="T72" fmla="*/ 1104 w 3912"/>
              <a:gd name="T73" fmla="*/ 839 h 4675"/>
              <a:gd name="T74" fmla="*/ 1140 w 3912"/>
              <a:gd name="T75" fmla="*/ 608 h 4675"/>
              <a:gd name="T76" fmla="*/ 1235 w 3912"/>
              <a:gd name="T77" fmla="*/ 397 h 4675"/>
              <a:gd name="T78" fmla="*/ 1386 w 3912"/>
              <a:gd name="T79" fmla="*/ 218 h 4675"/>
              <a:gd name="T80" fmla="*/ 1580 w 3912"/>
              <a:gd name="T81" fmla="*/ 87 h 4675"/>
              <a:gd name="T82" fmla="*/ 1801 w 3912"/>
              <a:gd name="T83" fmla="*/ 14 h 46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912" h="4675">
                <a:moveTo>
                  <a:pt x="567" y="4277"/>
                </a:moveTo>
                <a:lnTo>
                  <a:pt x="644" y="4460"/>
                </a:lnTo>
                <a:lnTo>
                  <a:pt x="3268" y="4460"/>
                </a:lnTo>
                <a:lnTo>
                  <a:pt x="3345" y="4277"/>
                </a:lnTo>
                <a:lnTo>
                  <a:pt x="567" y="4277"/>
                </a:lnTo>
                <a:close/>
                <a:moveTo>
                  <a:pt x="325" y="3434"/>
                </a:moveTo>
                <a:lnTo>
                  <a:pt x="325" y="3952"/>
                </a:lnTo>
                <a:lnTo>
                  <a:pt x="3589" y="3952"/>
                </a:lnTo>
                <a:lnTo>
                  <a:pt x="3589" y="3434"/>
                </a:lnTo>
                <a:lnTo>
                  <a:pt x="325" y="3434"/>
                </a:lnTo>
                <a:close/>
                <a:moveTo>
                  <a:pt x="1956" y="323"/>
                </a:moveTo>
                <a:lnTo>
                  <a:pt x="1893" y="328"/>
                </a:lnTo>
                <a:lnTo>
                  <a:pt x="1832" y="338"/>
                </a:lnTo>
                <a:lnTo>
                  <a:pt x="1772" y="356"/>
                </a:lnTo>
                <a:lnTo>
                  <a:pt x="1717" y="380"/>
                </a:lnTo>
                <a:lnTo>
                  <a:pt x="1664" y="412"/>
                </a:lnTo>
                <a:lnTo>
                  <a:pt x="1614" y="449"/>
                </a:lnTo>
                <a:lnTo>
                  <a:pt x="1569" y="493"/>
                </a:lnTo>
                <a:lnTo>
                  <a:pt x="1529" y="541"/>
                </a:lnTo>
                <a:lnTo>
                  <a:pt x="1495" y="594"/>
                </a:lnTo>
                <a:lnTo>
                  <a:pt x="1467" y="649"/>
                </a:lnTo>
                <a:lnTo>
                  <a:pt x="1448" y="708"/>
                </a:lnTo>
                <a:lnTo>
                  <a:pt x="1435" y="767"/>
                </a:lnTo>
                <a:lnTo>
                  <a:pt x="1428" y="829"/>
                </a:lnTo>
                <a:lnTo>
                  <a:pt x="1429" y="893"/>
                </a:lnTo>
                <a:lnTo>
                  <a:pt x="1600" y="3109"/>
                </a:lnTo>
                <a:lnTo>
                  <a:pt x="2312" y="3109"/>
                </a:lnTo>
                <a:lnTo>
                  <a:pt x="2483" y="893"/>
                </a:lnTo>
                <a:lnTo>
                  <a:pt x="2485" y="829"/>
                </a:lnTo>
                <a:lnTo>
                  <a:pt x="2478" y="767"/>
                </a:lnTo>
                <a:lnTo>
                  <a:pt x="2465" y="708"/>
                </a:lnTo>
                <a:lnTo>
                  <a:pt x="2445" y="649"/>
                </a:lnTo>
                <a:lnTo>
                  <a:pt x="2418" y="594"/>
                </a:lnTo>
                <a:lnTo>
                  <a:pt x="2384" y="541"/>
                </a:lnTo>
                <a:lnTo>
                  <a:pt x="2344" y="493"/>
                </a:lnTo>
                <a:lnTo>
                  <a:pt x="2298" y="449"/>
                </a:lnTo>
                <a:lnTo>
                  <a:pt x="2250" y="412"/>
                </a:lnTo>
                <a:lnTo>
                  <a:pt x="2196" y="380"/>
                </a:lnTo>
                <a:lnTo>
                  <a:pt x="2140" y="356"/>
                </a:lnTo>
                <a:lnTo>
                  <a:pt x="2080" y="338"/>
                </a:lnTo>
                <a:lnTo>
                  <a:pt x="2019" y="328"/>
                </a:lnTo>
                <a:lnTo>
                  <a:pt x="1956" y="323"/>
                </a:lnTo>
                <a:close/>
                <a:moveTo>
                  <a:pt x="1956" y="0"/>
                </a:moveTo>
                <a:lnTo>
                  <a:pt x="2035" y="3"/>
                </a:lnTo>
                <a:lnTo>
                  <a:pt x="2113" y="14"/>
                </a:lnTo>
                <a:lnTo>
                  <a:pt x="2188" y="31"/>
                </a:lnTo>
                <a:lnTo>
                  <a:pt x="2261" y="57"/>
                </a:lnTo>
                <a:lnTo>
                  <a:pt x="2332" y="87"/>
                </a:lnTo>
                <a:lnTo>
                  <a:pt x="2401" y="125"/>
                </a:lnTo>
                <a:lnTo>
                  <a:pt x="2465" y="168"/>
                </a:lnTo>
                <a:lnTo>
                  <a:pt x="2526" y="218"/>
                </a:lnTo>
                <a:lnTo>
                  <a:pt x="2582" y="273"/>
                </a:lnTo>
                <a:lnTo>
                  <a:pt x="2633" y="333"/>
                </a:lnTo>
                <a:lnTo>
                  <a:pt x="2677" y="397"/>
                </a:lnTo>
                <a:lnTo>
                  <a:pt x="2716" y="464"/>
                </a:lnTo>
                <a:lnTo>
                  <a:pt x="2748" y="535"/>
                </a:lnTo>
                <a:lnTo>
                  <a:pt x="2774" y="608"/>
                </a:lnTo>
                <a:lnTo>
                  <a:pt x="2792" y="683"/>
                </a:lnTo>
                <a:lnTo>
                  <a:pt x="2804" y="760"/>
                </a:lnTo>
                <a:lnTo>
                  <a:pt x="2810" y="839"/>
                </a:lnTo>
                <a:lnTo>
                  <a:pt x="2807" y="917"/>
                </a:lnTo>
                <a:lnTo>
                  <a:pt x="2637" y="3109"/>
                </a:lnTo>
                <a:lnTo>
                  <a:pt x="3750" y="3109"/>
                </a:lnTo>
                <a:lnTo>
                  <a:pt x="3788" y="3115"/>
                </a:lnTo>
                <a:lnTo>
                  <a:pt x="3821" y="3126"/>
                </a:lnTo>
                <a:lnTo>
                  <a:pt x="3852" y="3146"/>
                </a:lnTo>
                <a:lnTo>
                  <a:pt x="3877" y="3171"/>
                </a:lnTo>
                <a:lnTo>
                  <a:pt x="3897" y="3200"/>
                </a:lnTo>
                <a:lnTo>
                  <a:pt x="3908" y="3235"/>
                </a:lnTo>
                <a:lnTo>
                  <a:pt x="3912" y="3272"/>
                </a:lnTo>
                <a:lnTo>
                  <a:pt x="3912" y="4114"/>
                </a:lnTo>
                <a:lnTo>
                  <a:pt x="3908" y="4151"/>
                </a:lnTo>
                <a:lnTo>
                  <a:pt x="3897" y="4186"/>
                </a:lnTo>
                <a:lnTo>
                  <a:pt x="3877" y="4216"/>
                </a:lnTo>
                <a:lnTo>
                  <a:pt x="3852" y="4241"/>
                </a:lnTo>
                <a:lnTo>
                  <a:pt x="3821" y="4260"/>
                </a:lnTo>
                <a:lnTo>
                  <a:pt x="3788" y="4272"/>
                </a:lnTo>
                <a:lnTo>
                  <a:pt x="3750" y="4277"/>
                </a:lnTo>
                <a:lnTo>
                  <a:pt x="3579" y="4277"/>
                </a:lnTo>
                <a:lnTo>
                  <a:pt x="3439" y="4610"/>
                </a:lnTo>
                <a:lnTo>
                  <a:pt x="3428" y="4633"/>
                </a:lnTo>
                <a:lnTo>
                  <a:pt x="3411" y="4650"/>
                </a:lnTo>
                <a:lnTo>
                  <a:pt x="3389" y="4664"/>
                </a:lnTo>
                <a:lnTo>
                  <a:pt x="3365" y="4672"/>
                </a:lnTo>
                <a:lnTo>
                  <a:pt x="3340" y="4675"/>
                </a:lnTo>
                <a:lnTo>
                  <a:pt x="573" y="4675"/>
                </a:lnTo>
                <a:lnTo>
                  <a:pt x="547" y="4672"/>
                </a:lnTo>
                <a:lnTo>
                  <a:pt x="523" y="4664"/>
                </a:lnTo>
                <a:lnTo>
                  <a:pt x="503" y="4650"/>
                </a:lnTo>
                <a:lnTo>
                  <a:pt x="486" y="4633"/>
                </a:lnTo>
                <a:lnTo>
                  <a:pt x="473" y="4610"/>
                </a:lnTo>
                <a:lnTo>
                  <a:pt x="333" y="4277"/>
                </a:lnTo>
                <a:lnTo>
                  <a:pt x="162" y="4277"/>
                </a:lnTo>
                <a:lnTo>
                  <a:pt x="125" y="4272"/>
                </a:lnTo>
                <a:lnTo>
                  <a:pt x="91" y="4260"/>
                </a:lnTo>
                <a:lnTo>
                  <a:pt x="61" y="4241"/>
                </a:lnTo>
                <a:lnTo>
                  <a:pt x="36" y="4216"/>
                </a:lnTo>
                <a:lnTo>
                  <a:pt x="17" y="4186"/>
                </a:lnTo>
                <a:lnTo>
                  <a:pt x="4" y="4151"/>
                </a:lnTo>
                <a:lnTo>
                  <a:pt x="0" y="4114"/>
                </a:lnTo>
                <a:lnTo>
                  <a:pt x="0" y="3272"/>
                </a:lnTo>
                <a:lnTo>
                  <a:pt x="4" y="3235"/>
                </a:lnTo>
                <a:lnTo>
                  <a:pt x="17" y="3200"/>
                </a:lnTo>
                <a:lnTo>
                  <a:pt x="36" y="3171"/>
                </a:lnTo>
                <a:lnTo>
                  <a:pt x="61" y="3146"/>
                </a:lnTo>
                <a:lnTo>
                  <a:pt x="91" y="3126"/>
                </a:lnTo>
                <a:lnTo>
                  <a:pt x="125" y="3115"/>
                </a:lnTo>
                <a:lnTo>
                  <a:pt x="162" y="3109"/>
                </a:lnTo>
                <a:lnTo>
                  <a:pt x="1275" y="3109"/>
                </a:lnTo>
                <a:lnTo>
                  <a:pt x="1106" y="917"/>
                </a:lnTo>
                <a:lnTo>
                  <a:pt x="1104" y="839"/>
                </a:lnTo>
                <a:lnTo>
                  <a:pt x="1108" y="760"/>
                </a:lnTo>
                <a:lnTo>
                  <a:pt x="1120" y="683"/>
                </a:lnTo>
                <a:lnTo>
                  <a:pt x="1140" y="608"/>
                </a:lnTo>
                <a:lnTo>
                  <a:pt x="1165" y="535"/>
                </a:lnTo>
                <a:lnTo>
                  <a:pt x="1197" y="464"/>
                </a:lnTo>
                <a:lnTo>
                  <a:pt x="1235" y="397"/>
                </a:lnTo>
                <a:lnTo>
                  <a:pt x="1279" y="333"/>
                </a:lnTo>
                <a:lnTo>
                  <a:pt x="1331" y="273"/>
                </a:lnTo>
                <a:lnTo>
                  <a:pt x="1386" y="218"/>
                </a:lnTo>
                <a:lnTo>
                  <a:pt x="1448" y="168"/>
                </a:lnTo>
                <a:lnTo>
                  <a:pt x="1512" y="125"/>
                </a:lnTo>
                <a:lnTo>
                  <a:pt x="1580" y="87"/>
                </a:lnTo>
                <a:lnTo>
                  <a:pt x="1651" y="57"/>
                </a:lnTo>
                <a:lnTo>
                  <a:pt x="1724" y="31"/>
                </a:lnTo>
                <a:lnTo>
                  <a:pt x="1801" y="14"/>
                </a:lnTo>
                <a:lnTo>
                  <a:pt x="1878" y="3"/>
                </a:lnTo>
                <a:lnTo>
                  <a:pt x="1956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79" name="Group 88"/>
          <p:cNvGrpSpPr>
            <a:grpSpLocks noChangeAspect="1"/>
          </p:cNvGrpSpPr>
          <p:nvPr/>
        </p:nvGrpSpPr>
        <p:grpSpPr bwMode="auto">
          <a:xfrm>
            <a:off x="583678" y="2858066"/>
            <a:ext cx="355690" cy="399012"/>
            <a:chOff x="2822" y="2095"/>
            <a:chExt cx="1248" cy="14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82" name="Freeform 90"/>
            <p:cNvSpPr>
              <a:spLocks noEditPoints="1"/>
            </p:cNvSpPr>
            <p:nvPr/>
          </p:nvSpPr>
          <p:spPr bwMode="auto">
            <a:xfrm>
              <a:off x="3579" y="2233"/>
              <a:ext cx="230" cy="477"/>
            </a:xfrm>
            <a:custGeom>
              <a:avLst/>
              <a:gdLst>
                <a:gd name="T0" fmla="*/ 460 w 689"/>
                <a:gd name="T1" fmla="*/ 1087 h 1433"/>
                <a:gd name="T2" fmla="*/ 505 w 689"/>
                <a:gd name="T3" fmla="*/ 1003 h 1433"/>
                <a:gd name="T4" fmla="*/ 495 w 689"/>
                <a:gd name="T5" fmla="*/ 906 h 1433"/>
                <a:gd name="T6" fmla="*/ 435 w 689"/>
                <a:gd name="T7" fmla="*/ 834 h 1433"/>
                <a:gd name="T8" fmla="*/ 210 w 689"/>
                <a:gd name="T9" fmla="*/ 370 h 1433"/>
                <a:gd name="T10" fmla="*/ 181 w 689"/>
                <a:gd name="T11" fmla="*/ 462 h 1433"/>
                <a:gd name="T12" fmla="*/ 210 w 689"/>
                <a:gd name="T13" fmla="*/ 554 h 1433"/>
                <a:gd name="T14" fmla="*/ 254 w 689"/>
                <a:gd name="T15" fmla="*/ 325 h 1433"/>
                <a:gd name="T16" fmla="*/ 390 w 689"/>
                <a:gd name="T17" fmla="*/ 12 h 1433"/>
                <a:gd name="T18" fmla="*/ 432 w 689"/>
                <a:gd name="T19" fmla="*/ 67 h 1433"/>
                <a:gd name="T20" fmla="*/ 482 w 689"/>
                <a:gd name="T21" fmla="*/ 146 h 1433"/>
                <a:gd name="T22" fmla="*/ 601 w 689"/>
                <a:gd name="T23" fmla="*/ 233 h 1433"/>
                <a:gd name="T24" fmla="*/ 674 w 689"/>
                <a:gd name="T25" fmla="*/ 361 h 1433"/>
                <a:gd name="T26" fmla="*/ 685 w 689"/>
                <a:gd name="T27" fmla="*/ 486 h 1433"/>
                <a:gd name="T28" fmla="*/ 644 w 689"/>
                <a:gd name="T29" fmla="*/ 540 h 1433"/>
                <a:gd name="T30" fmla="*/ 575 w 689"/>
                <a:gd name="T31" fmla="*/ 549 h 1433"/>
                <a:gd name="T32" fmla="*/ 520 w 689"/>
                <a:gd name="T33" fmla="*/ 508 h 1433"/>
                <a:gd name="T34" fmla="*/ 505 w 689"/>
                <a:gd name="T35" fmla="*/ 429 h 1433"/>
                <a:gd name="T36" fmla="*/ 460 w 689"/>
                <a:gd name="T37" fmla="*/ 345 h 1433"/>
                <a:gd name="T38" fmla="*/ 482 w 689"/>
                <a:gd name="T39" fmla="*/ 655 h 1433"/>
                <a:gd name="T40" fmla="*/ 601 w 689"/>
                <a:gd name="T41" fmla="*/ 741 h 1433"/>
                <a:gd name="T42" fmla="*/ 674 w 689"/>
                <a:gd name="T43" fmla="*/ 869 h 1433"/>
                <a:gd name="T44" fmla="*/ 685 w 689"/>
                <a:gd name="T45" fmla="*/ 1022 h 1433"/>
                <a:gd name="T46" fmla="*/ 632 w 689"/>
                <a:gd name="T47" fmla="*/ 1162 h 1433"/>
                <a:gd name="T48" fmla="*/ 525 w 689"/>
                <a:gd name="T49" fmla="*/ 1263 h 1433"/>
                <a:gd name="T50" fmla="*/ 435 w 689"/>
                <a:gd name="T51" fmla="*/ 1342 h 1433"/>
                <a:gd name="T52" fmla="*/ 409 w 689"/>
                <a:gd name="T53" fmla="*/ 1406 h 1433"/>
                <a:gd name="T54" fmla="*/ 345 w 689"/>
                <a:gd name="T55" fmla="*/ 1433 h 1433"/>
                <a:gd name="T56" fmla="*/ 281 w 689"/>
                <a:gd name="T57" fmla="*/ 1406 h 1433"/>
                <a:gd name="T58" fmla="*/ 254 w 689"/>
                <a:gd name="T59" fmla="*/ 1342 h 1433"/>
                <a:gd name="T60" fmla="*/ 163 w 689"/>
                <a:gd name="T61" fmla="*/ 1263 h 1433"/>
                <a:gd name="T62" fmla="*/ 59 w 689"/>
                <a:gd name="T63" fmla="*/ 1162 h 1433"/>
                <a:gd name="T64" fmla="*/ 4 w 689"/>
                <a:gd name="T65" fmla="*/ 1022 h 1433"/>
                <a:gd name="T66" fmla="*/ 13 w 689"/>
                <a:gd name="T67" fmla="*/ 925 h 1433"/>
                <a:gd name="T68" fmla="*/ 66 w 689"/>
                <a:gd name="T69" fmla="*/ 883 h 1433"/>
                <a:gd name="T70" fmla="*/ 137 w 689"/>
                <a:gd name="T71" fmla="*/ 892 h 1433"/>
                <a:gd name="T72" fmla="*/ 178 w 689"/>
                <a:gd name="T73" fmla="*/ 947 h 1433"/>
                <a:gd name="T74" fmla="*/ 194 w 689"/>
                <a:gd name="T75" fmla="*/ 1035 h 1433"/>
                <a:gd name="T76" fmla="*/ 254 w 689"/>
                <a:gd name="T77" fmla="*/ 1107 h 1433"/>
                <a:gd name="T78" fmla="*/ 163 w 689"/>
                <a:gd name="T79" fmla="*/ 755 h 1433"/>
                <a:gd name="T80" fmla="*/ 59 w 689"/>
                <a:gd name="T81" fmla="*/ 652 h 1433"/>
                <a:gd name="T82" fmla="*/ 4 w 689"/>
                <a:gd name="T83" fmla="*/ 514 h 1433"/>
                <a:gd name="T84" fmla="*/ 15 w 689"/>
                <a:gd name="T85" fmla="*/ 361 h 1433"/>
                <a:gd name="T86" fmla="*/ 88 w 689"/>
                <a:gd name="T87" fmla="*/ 233 h 1433"/>
                <a:gd name="T88" fmla="*/ 207 w 689"/>
                <a:gd name="T89" fmla="*/ 146 h 1433"/>
                <a:gd name="T90" fmla="*/ 258 w 689"/>
                <a:gd name="T91" fmla="*/ 67 h 1433"/>
                <a:gd name="T92" fmla="*/ 299 w 689"/>
                <a:gd name="T93" fmla="*/ 12 h 1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89" h="1433">
                  <a:moveTo>
                    <a:pt x="435" y="834"/>
                  </a:moveTo>
                  <a:lnTo>
                    <a:pt x="435" y="1107"/>
                  </a:lnTo>
                  <a:lnTo>
                    <a:pt x="460" y="1087"/>
                  </a:lnTo>
                  <a:lnTo>
                    <a:pt x="479" y="1063"/>
                  </a:lnTo>
                  <a:lnTo>
                    <a:pt x="495" y="1035"/>
                  </a:lnTo>
                  <a:lnTo>
                    <a:pt x="505" y="1003"/>
                  </a:lnTo>
                  <a:lnTo>
                    <a:pt x="509" y="970"/>
                  </a:lnTo>
                  <a:lnTo>
                    <a:pt x="505" y="936"/>
                  </a:lnTo>
                  <a:lnTo>
                    <a:pt x="495" y="906"/>
                  </a:lnTo>
                  <a:lnTo>
                    <a:pt x="479" y="878"/>
                  </a:lnTo>
                  <a:lnTo>
                    <a:pt x="460" y="853"/>
                  </a:lnTo>
                  <a:lnTo>
                    <a:pt x="435" y="834"/>
                  </a:lnTo>
                  <a:close/>
                  <a:moveTo>
                    <a:pt x="254" y="325"/>
                  </a:moveTo>
                  <a:lnTo>
                    <a:pt x="230" y="345"/>
                  </a:lnTo>
                  <a:lnTo>
                    <a:pt x="210" y="370"/>
                  </a:lnTo>
                  <a:lnTo>
                    <a:pt x="194" y="398"/>
                  </a:lnTo>
                  <a:lnTo>
                    <a:pt x="184" y="429"/>
                  </a:lnTo>
                  <a:lnTo>
                    <a:pt x="181" y="462"/>
                  </a:lnTo>
                  <a:lnTo>
                    <a:pt x="184" y="495"/>
                  </a:lnTo>
                  <a:lnTo>
                    <a:pt x="194" y="526"/>
                  </a:lnTo>
                  <a:lnTo>
                    <a:pt x="210" y="554"/>
                  </a:lnTo>
                  <a:lnTo>
                    <a:pt x="230" y="578"/>
                  </a:lnTo>
                  <a:lnTo>
                    <a:pt x="254" y="599"/>
                  </a:lnTo>
                  <a:lnTo>
                    <a:pt x="254" y="325"/>
                  </a:lnTo>
                  <a:close/>
                  <a:moveTo>
                    <a:pt x="345" y="0"/>
                  </a:moveTo>
                  <a:lnTo>
                    <a:pt x="368" y="3"/>
                  </a:lnTo>
                  <a:lnTo>
                    <a:pt x="390" y="12"/>
                  </a:lnTo>
                  <a:lnTo>
                    <a:pt x="409" y="27"/>
                  </a:lnTo>
                  <a:lnTo>
                    <a:pt x="423" y="45"/>
                  </a:lnTo>
                  <a:lnTo>
                    <a:pt x="432" y="67"/>
                  </a:lnTo>
                  <a:lnTo>
                    <a:pt x="435" y="90"/>
                  </a:lnTo>
                  <a:lnTo>
                    <a:pt x="435" y="129"/>
                  </a:lnTo>
                  <a:lnTo>
                    <a:pt x="482" y="146"/>
                  </a:lnTo>
                  <a:lnTo>
                    <a:pt x="525" y="169"/>
                  </a:lnTo>
                  <a:lnTo>
                    <a:pt x="566" y="198"/>
                  </a:lnTo>
                  <a:lnTo>
                    <a:pt x="601" y="233"/>
                  </a:lnTo>
                  <a:lnTo>
                    <a:pt x="632" y="271"/>
                  </a:lnTo>
                  <a:lnTo>
                    <a:pt x="656" y="315"/>
                  </a:lnTo>
                  <a:lnTo>
                    <a:pt x="674" y="361"/>
                  </a:lnTo>
                  <a:lnTo>
                    <a:pt x="685" y="411"/>
                  </a:lnTo>
                  <a:lnTo>
                    <a:pt x="689" y="462"/>
                  </a:lnTo>
                  <a:lnTo>
                    <a:pt x="685" y="486"/>
                  </a:lnTo>
                  <a:lnTo>
                    <a:pt x="676" y="508"/>
                  </a:lnTo>
                  <a:lnTo>
                    <a:pt x="662" y="526"/>
                  </a:lnTo>
                  <a:lnTo>
                    <a:pt x="644" y="540"/>
                  </a:lnTo>
                  <a:lnTo>
                    <a:pt x="623" y="549"/>
                  </a:lnTo>
                  <a:lnTo>
                    <a:pt x="598" y="553"/>
                  </a:lnTo>
                  <a:lnTo>
                    <a:pt x="575" y="549"/>
                  </a:lnTo>
                  <a:lnTo>
                    <a:pt x="554" y="540"/>
                  </a:lnTo>
                  <a:lnTo>
                    <a:pt x="534" y="526"/>
                  </a:lnTo>
                  <a:lnTo>
                    <a:pt x="520" y="508"/>
                  </a:lnTo>
                  <a:lnTo>
                    <a:pt x="511" y="486"/>
                  </a:lnTo>
                  <a:lnTo>
                    <a:pt x="509" y="462"/>
                  </a:lnTo>
                  <a:lnTo>
                    <a:pt x="505" y="429"/>
                  </a:lnTo>
                  <a:lnTo>
                    <a:pt x="495" y="398"/>
                  </a:lnTo>
                  <a:lnTo>
                    <a:pt x="479" y="370"/>
                  </a:lnTo>
                  <a:lnTo>
                    <a:pt x="460" y="345"/>
                  </a:lnTo>
                  <a:lnTo>
                    <a:pt x="435" y="325"/>
                  </a:lnTo>
                  <a:lnTo>
                    <a:pt x="435" y="638"/>
                  </a:lnTo>
                  <a:lnTo>
                    <a:pt x="482" y="655"/>
                  </a:lnTo>
                  <a:lnTo>
                    <a:pt x="525" y="678"/>
                  </a:lnTo>
                  <a:lnTo>
                    <a:pt x="566" y="706"/>
                  </a:lnTo>
                  <a:lnTo>
                    <a:pt x="601" y="741"/>
                  </a:lnTo>
                  <a:lnTo>
                    <a:pt x="632" y="779"/>
                  </a:lnTo>
                  <a:lnTo>
                    <a:pt x="656" y="823"/>
                  </a:lnTo>
                  <a:lnTo>
                    <a:pt x="674" y="869"/>
                  </a:lnTo>
                  <a:lnTo>
                    <a:pt x="685" y="918"/>
                  </a:lnTo>
                  <a:lnTo>
                    <a:pt x="689" y="970"/>
                  </a:lnTo>
                  <a:lnTo>
                    <a:pt x="685" y="1022"/>
                  </a:lnTo>
                  <a:lnTo>
                    <a:pt x="674" y="1072"/>
                  </a:lnTo>
                  <a:lnTo>
                    <a:pt x="656" y="1118"/>
                  </a:lnTo>
                  <a:lnTo>
                    <a:pt x="632" y="1162"/>
                  </a:lnTo>
                  <a:lnTo>
                    <a:pt x="601" y="1200"/>
                  </a:lnTo>
                  <a:lnTo>
                    <a:pt x="566" y="1234"/>
                  </a:lnTo>
                  <a:lnTo>
                    <a:pt x="525" y="1263"/>
                  </a:lnTo>
                  <a:lnTo>
                    <a:pt x="482" y="1286"/>
                  </a:lnTo>
                  <a:lnTo>
                    <a:pt x="435" y="1302"/>
                  </a:lnTo>
                  <a:lnTo>
                    <a:pt x="435" y="1342"/>
                  </a:lnTo>
                  <a:lnTo>
                    <a:pt x="432" y="1366"/>
                  </a:lnTo>
                  <a:lnTo>
                    <a:pt x="423" y="1388"/>
                  </a:lnTo>
                  <a:lnTo>
                    <a:pt x="409" y="1406"/>
                  </a:lnTo>
                  <a:lnTo>
                    <a:pt x="390" y="1420"/>
                  </a:lnTo>
                  <a:lnTo>
                    <a:pt x="368" y="1429"/>
                  </a:lnTo>
                  <a:lnTo>
                    <a:pt x="345" y="1433"/>
                  </a:lnTo>
                  <a:lnTo>
                    <a:pt x="321" y="1429"/>
                  </a:lnTo>
                  <a:lnTo>
                    <a:pt x="299" y="1420"/>
                  </a:lnTo>
                  <a:lnTo>
                    <a:pt x="281" y="1406"/>
                  </a:lnTo>
                  <a:lnTo>
                    <a:pt x="267" y="1388"/>
                  </a:lnTo>
                  <a:lnTo>
                    <a:pt x="258" y="1366"/>
                  </a:lnTo>
                  <a:lnTo>
                    <a:pt x="254" y="1342"/>
                  </a:lnTo>
                  <a:lnTo>
                    <a:pt x="254" y="1302"/>
                  </a:lnTo>
                  <a:lnTo>
                    <a:pt x="207" y="1286"/>
                  </a:lnTo>
                  <a:lnTo>
                    <a:pt x="163" y="1263"/>
                  </a:lnTo>
                  <a:lnTo>
                    <a:pt x="124" y="1234"/>
                  </a:lnTo>
                  <a:lnTo>
                    <a:pt x="88" y="1200"/>
                  </a:lnTo>
                  <a:lnTo>
                    <a:pt x="59" y="1162"/>
                  </a:lnTo>
                  <a:lnTo>
                    <a:pt x="34" y="1118"/>
                  </a:lnTo>
                  <a:lnTo>
                    <a:pt x="15" y="1072"/>
                  </a:lnTo>
                  <a:lnTo>
                    <a:pt x="4" y="1022"/>
                  </a:lnTo>
                  <a:lnTo>
                    <a:pt x="0" y="970"/>
                  </a:lnTo>
                  <a:lnTo>
                    <a:pt x="4" y="947"/>
                  </a:lnTo>
                  <a:lnTo>
                    <a:pt x="13" y="925"/>
                  </a:lnTo>
                  <a:lnTo>
                    <a:pt x="27" y="907"/>
                  </a:lnTo>
                  <a:lnTo>
                    <a:pt x="44" y="892"/>
                  </a:lnTo>
                  <a:lnTo>
                    <a:pt x="66" y="883"/>
                  </a:lnTo>
                  <a:lnTo>
                    <a:pt x="91" y="880"/>
                  </a:lnTo>
                  <a:lnTo>
                    <a:pt x="115" y="883"/>
                  </a:lnTo>
                  <a:lnTo>
                    <a:pt x="137" y="892"/>
                  </a:lnTo>
                  <a:lnTo>
                    <a:pt x="155" y="907"/>
                  </a:lnTo>
                  <a:lnTo>
                    <a:pt x="169" y="925"/>
                  </a:lnTo>
                  <a:lnTo>
                    <a:pt x="178" y="947"/>
                  </a:lnTo>
                  <a:lnTo>
                    <a:pt x="181" y="970"/>
                  </a:lnTo>
                  <a:lnTo>
                    <a:pt x="184" y="1003"/>
                  </a:lnTo>
                  <a:lnTo>
                    <a:pt x="194" y="1035"/>
                  </a:lnTo>
                  <a:lnTo>
                    <a:pt x="210" y="1063"/>
                  </a:lnTo>
                  <a:lnTo>
                    <a:pt x="230" y="1087"/>
                  </a:lnTo>
                  <a:lnTo>
                    <a:pt x="254" y="1107"/>
                  </a:lnTo>
                  <a:lnTo>
                    <a:pt x="254" y="794"/>
                  </a:lnTo>
                  <a:lnTo>
                    <a:pt x="207" y="778"/>
                  </a:lnTo>
                  <a:lnTo>
                    <a:pt x="163" y="755"/>
                  </a:lnTo>
                  <a:lnTo>
                    <a:pt x="124" y="725"/>
                  </a:lnTo>
                  <a:lnTo>
                    <a:pt x="88" y="692"/>
                  </a:lnTo>
                  <a:lnTo>
                    <a:pt x="59" y="652"/>
                  </a:lnTo>
                  <a:lnTo>
                    <a:pt x="34" y="610"/>
                  </a:lnTo>
                  <a:lnTo>
                    <a:pt x="15" y="563"/>
                  </a:lnTo>
                  <a:lnTo>
                    <a:pt x="4" y="514"/>
                  </a:lnTo>
                  <a:lnTo>
                    <a:pt x="0" y="462"/>
                  </a:lnTo>
                  <a:lnTo>
                    <a:pt x="4" y="411"/>
                  </a:lnTo>
                  <a:lnTo>
                    <a:pt x="15" y="361"/>
                  </a:lnTo>
                  <a:lnTo>
                    <a:pt x="34" y="315"/>
                  </a:lnTo>
                  <a:lnTo>
                    <a:pt x="59" y="271"/>
                  </a:lnTo>
                  <a:lnTo>
                    <a:pt x="88" y="233"/>
                  </a:lnTo>
                  <a:lnTo>
                    <a:pt x="124" y="198"/>
                  </a:lnTo>
                  <a:lnTo>
                    <a:pt x="163" y="169"/>
                  </a:lnTo>
                  <a:lnTo>
                    <a:pt x="207" y="146"/>
                  </a:lnTo>
                  <a:lnTo>
                    <a:pt x="254" y="129"/>
                  </a:lnTo>
                  <a:lnTo>
                    <a:pt x="254" y="90"/>
                  </a:lnTo>
                  <a:lnTo>
                    <a:pt x="258" y="67"/>
                  </a:lnTo>
                  <a:lnTo>
                    <a:pt x="267" y="45"/>
                  </a:lnTo>
                  <a:lnTo>
                    <a:pt x="281" y="27"/>
                  </a:lnTo>
                  <a:lnTo>
                    <a:pt x="299" y="12"/>
                  </a:lnTo>
                  <a:lnTo>
                    <a:pt x="321" y="3"/>
                  </a:lnTo>
                  <a:lnTo>
                    <a:pt x="3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Freeform 91"/>
            <p:cNvSpPr>
              <a:spLocks noEditPoints="1"/>
            </p:cNvSpPr>
            <p:nvPr/>
          </p:nvSpPr>
          <p:spPr bwMode="auto">
            <a:xfrm>
              <a:off x="2822" y="2695"/>
              <a:ext cx="496" cy="800"/>
            </a:xfrm>
            <a:custGeom>
              <a:avLst/>
              <a:gdLst>
                <a:gd name="T0" fmla="*/ 629 w 1490"/>
                <a:gd name="T1" fmla="*/ 1504 h 2400"/>
                <a:gd name="T2" fmla="*/ 474 w 1490"/>
                <a:gd name="T3" fmla="*/ 1574 h 2400"/>
                <a:gd name="T4" fmla="*/ 357 w 1490"/>
                <a:gd name="T5" fmla="*/ 1693 h 2400"/>
                <a:gd name="T6" fmla="*/ 285 w 1490"/>
                <a:gd name="T7" fmla="*/ 1847 h 2400"/>
                <a:gd name="T8" fmla="*/ 271 w 1490"/>
                <a:gd name="T9" fmla="*/ 2129 h 2400"/>
                <a:gd name="T10" fmla="*/ 1216 w 1490"/>
                <a:gd name="T11" fmla="*/ 1904 h 2400"/>
                <a:gd name="T12" fmla="*/ 1164 w 1490"/>
                <a:gd name="T13" fmla="*/ 1740 h 2400"/>
                <a:gd name="T14" fmla="*/ 1060 w 1490"/>
                <a:gd name="T15" fmla="*/ 1609 h 2400"/>
                <a:gd name="T16" fmla="*/ 917 w 1490"/>
                <a:gd name="T17" fmla="*/ 1522 h 2400"/>
                <a:gd name="T18" fmla="*/ 746 w 1490"/>
                <a:gd name="T19" fmla="*/ 1490 h 2400"/>
                <a:gd name="T20" fmla="*/ 629 w 1490"/>
                <a:gd name="T21" fmla="*/ 285 h 2400"/>
                <a:gd name="T22" fmla="*/ 474 w 1490"/>
                <a:gd name="T23" fmla="*/ 355 h 2400"/>
                <a:gd name="T24" fmla="*/ 357 w 1490"/>
                <a:gd name="T25" fmla="*/ 473 h 2400"/>
                <a:gd name="T26" fmla="*/ 285 w 1490"/>
                <a:gd name="T27" fmla="*/ 628 h 2400"/>
                <a:gd name="T28" fmla="*/ 275 w 1490"/>
                <a:gd name="T29" fmla="*/ 804 h 2400"/>
                <a:gd name="T30" fmla="*/ 327 w 1490"/>
                <a:gd name="T31" fmla="*/ 967 h 2400"/>
                <a:gd name="T32" fmla="*/ 431 w 1490"/>
                <a:gd name="T33" fmla="*/ 1098 h 2400"/>
                <a:gd name="T34" fmla="*/ 574 w 1490"/>
                <a:gd name="T35" fmla="*/ 1187 h 2400"/>
                <a:gd name="T36" fmla="*/ 746 w 1490"/>
                <a:gd name="T37" fmla="*/ 1219 h 2400"/>
                <a:gd name="T38" fmla="*/ 917 w 1490"/>
                <a:gd name="T39" fmla="*/ 1187 h 2400"/>
                <a:gd name="T40" fmla="*/ 1060 w 1490"/>
                <a:gd name="T41" fmla="*/ 1098 h 2400"/>
                <a:gd name="T42" fmla="*/ 1164 w 1490"/>
                <a:gd name="T43" fmla="*/ 967 h 2400"/>
                <a:gd name="T44" fmla="*/ 1216 w 1490"/>
                <a:gd name="T45" fmla="*/ 804 h 2400"/>
                <a:gd name="T46" fmla="*/ 1205 w 1490"/>
                <a:gd name="T47" fmla="*/ 628 h 2400"/>
                <a:gd name="T48" fmla="*/ 1134 w 1490"/>
                <a:gd name="T49" fmla="*/ 473 h 2400"/>
                <a:gd name="T50" fmla="*/ 1017 w 1490"/>
                <a:gd name="T51" fmla="*/ 355 h 2400"/>
                <a:gd name="T52" fmla="*/ 862 w 1490"/>
                <a:gd name="T53" fmla="*/ 285 h 2400"/>
                <a:gd name="T54" fmla="*/ 746 w 1490"/>
                <a:gd name="T55" fmla="*/ 0 h 2400"/>
                <a:gd name="T56" fmla="*/ 967 w 1490"/>
                <a:gd name="T57" fmla="*/ 33 h 2400"/>
                <a:gd name="T58" fmla="*/ 1161 w 1490"/>
                <a:gd name="T59" fmla="*/ 126 h 2400"/>
                <a:gd name="T60" fmla="*/ 1320 w 1490"/>
                <a:gd name="T61" fmla="*/ 271 h 2400"/>
                <a:gd name="T62" fmla="*/ 1433 w 1490"/>
                <a:gd name="T63" fmla="*/ 455 h 2400"/>
                <a:gd name="T64" fmla="*/ 1486 w 1490"/>
                <a:gd name="T65" fmla="*/ 669 h 2400"/>
                <a:gd name="T66" fmla="*/ 1476 w 1490"/>
                <a:gd name="T67" fmla="*/ 891 h 2400"/>
                <a:gd name="T68" fmla="*/ 1404 w 1490"/>
                <a:gd name="T69" fmla="*/ 1093 h 2400"/>
                <a:gd name="T70" fmla="*/ 1280 w 1490"/>
                <a:gd name="T71" fmla="*/ 1263 h 2400"/>
                <a:gd name="T72" fmla="*/ 1229 w 1490"/>
                <a:gd name="T73" fmla="*/ 1396 h 2400"/>
                <a:gd name="T74" fmla="*/ 1367 w 1490"/>
                <a:gd name="T75" fmla="*/ 1554 h 2400"/>
                <a:gd name="T76" fmla="*/ 1458 w 1490"/>
                <a:gd name="T77" fmla="*/ 1747 h 2400"/>
                <a:gd name="T78" fmla="*/ 1490 w 1490"/>
                <a:gd name="T79" fmla="*/ 1963 h 2400"/>
                <a:gd name="T80" fmla="*/ 1477 w 1490"/>
                <a:gd name="T81" fmla="*/ 2325 h 2400"/>
                <a:gd name="T82" fmla="*/ 1415 w 1490"/>
                <a:gd name="T83" fmla="*/ 2386 h 2400"/>
                <a:gd name="T84" fmla="*/ 135 w 1490"/>
                <a:gd name="T85" fmla="*/ 2400 h 2400"/>
                <a:gd name="T86" fmla="*/ 51 w 1490"/>
                <a:gd name="T87" fmla="*/ 2371 h 2400"/>
                <a:gd name="T88" fmla="*/ 4 w 1490"/>
                <a:gd name="T89" fmla="*/ 2297 h 2400"/>
                <a:gd name="T90" fmla="*/ 4 w 1490"/>
                <a:gd name="T91" fmla="*/ 1889 h 2400"/>
                <a:gd name="T92" fmla="*/ 56 w 1490"/>
                <a:gd name="T93" fmla="*/ 1679 h 2400"/>
                <a:gd name="T94" fmla="*/ 165 w 1490"/>
                <a:gd name="T95" fmla="*/ 1497 h 2400"/>
                <a:gd name="T96" fmla="*/ 318 w 1490"/>
                <a:gd name="T97" fmla="*/ 1354 h 2400"/>
                <a:gd name="T98" fmla="*/ 165 w 1490"/>
                <a:gd name="T99" fmla="*/ 1211 h 2400"/>
                <a:gd name="T100" fmla="*/ 56 w 1490"/>
                <a:gd name="T101" fmla="*/ 1029 h 2400"/>
                <a:gd name="T102" fmla="*/ 4 w 1490"/>
                <a:gd name="T103" fmla="*/ 818 h 2400"/>
                <a:gd name="T104" fmla="*/ 15 w 1490"/>
                <a:gd name="T105" fmla="*/ 594 h 2400"/>
                <a:gd name="T106" fmla="*/ 91 w 1490"/>
                <a:gd name="T107" fmla="*/ 390 h 2400"/>
                <a:gd name="T108" fmla="*/ 218 w 1490"/>
                <a:gd name="T109" fmla="*/ 217 h 2400"/>
                <a:gd name="T110" fmla="*/ 390 w 1490"/>
                <a:gd name="T111" fmla="*/ 89 h 2400"/>
                <a:gd name="T112" fmla="*/ 596 w 1490"/>
                <a:gd name="T113" fmla="*/ 14 h 2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90" h="2400">
                  <a:moveTo>
                    <a:pt x="746" y="1490"/>
                  </a:moveTo>
                  <a:lnTo>
                    <a:pt x="685" y="1494"/>
                  </a:lnTo>
                  <a:lnTo>
                    <a:pt x="629" y="1504"/>
                  </a:lnTo>
                  <a:lnTo>
                    <a:pt x="574" y="1522"/>
                  </a:lnTo>
                  <a:lnTo>
                    <a:pt x="523" y="1545"/>
                  </a:lnTo>
                  <a:lnTo>
                    <a:pt x="474" y="1574"/>
                  </a:lnTo>
                  <a:lnTo>
                    <a:pt x="431" y="1609"/>
                  </a:lnTo>
                  <a:lnTo>
                    <a:pt x="391" y="1648"/>
                  </a:lnTo>
                  <a:lnTo>
                    <a:pt x="357" y="1693"/>
                  </a:lnTo>
                  <a:lnTo>
                    <a:pt x="327" y="1740"/>
                  </a:lnTo>
                  <a:lnTo>
                    <a:pt x="303" y="1793"/>
                  </a:lnTo>
                  <a:lnTo>
                    <a:pt x="285" y="1847"/>
                  </a:lnTo>
                  <a:lnTo>
                    <a:pt x="275" y="1904"/>
                  </a:lnTo>
                  <a:lnTo>
                    <a:pt x="271" y="1963"/>
                  </a:lnTo>
                  <a:lnTo>
                    <a:pt x="271" y="2129"/>
                  </a:lnTo>
                  <a:lnTo>
                    <a:pt x="1220" y="2129"/>
                  </a:lnTo>
                  <a:lnTo>
                    <a:pt x="1220" y="1963"/>
                  </a:lnTo>
                  <a:lnTo>
                    <a:pt x="1216" y="1904"/>
                  </a:lnTo>
                  <a:lnTo>
                    <a:pt x="1205" y="1847"/>
                  </a:lnTo>
                  <a:lnTo>
                    <a:pt x="1188" y="1793"/>
                  </a:lnTo>
                  <a:lnTo>
                    <a:pt x="1164" y="1740"/>
                  </a:lnTo>
                  <a:lnTo>
                    <a:pt x="1134" y="1693"/>
                  </a:lnTo>
                  <a:lnTo>
                    <a:pt x="1100" y="1648"/>
                  </a:lnTo>
                  <a:lnTo>
                    <a:pt x="1060" y="1609"/>
                  </a:lnTo>
                  <a:lnTo>
                    <a:pt x="1017" y="1574"/>
                  </a:lnTo>
                  <a:lnTo>
                    <a:pt x="968" y="1545"/>
                  </a:lnTo>
                  <a:lnTo>
                    <a:pt x="917" y="1522"/>
                  </a:lnTo>
                  <a:lnTo>
                    <a:pt x="862" y="1504"/>
                  </a:lnTo>
                  <a:lnTo>
                    <a:pt x="804" y="1494"/>
                  </a:lnTo>
                  <a:lnTo>
                    <a:pt x="746" y="1490"/>
                  </a:lnTo>
                  <a:close/>
                  <a:moveTo>
                    <a:pt x="746" y="270"/>
                  </a:moveTo>
                  <a:lnTo>
                    <a:pt x="685" y="273"/>
                  </a:lnTo>
                  <a:lnTo>
                    <a:pt x="629" y="285"/>
                  </a:lnTo>
                  <a:lnTo>
                    <a:pt x="574" y="302"/>
                  </a:lnTo>
                  <a:lnTo>
                    <a:pt x="523" y="326"/>
                  </a:lnTo>
                  <a:lnTo>
                    <a:pt x="474" y="355"/>
                  </a:lnTo>
                  <a:lnTo>
                    <a:pt x="431" y="390"/>
                  </a:lnTo>
                  <a:lnTo>
                    <a:pt x="391" y="429"/>
                  </a:lnTo>
                  <a:lnTo>
                    <a:pt x="357" y="473"/>
                  </a:lnTo>
                  <a:lnTo>
                    <a:pt x="327" y="522"/>
                  </a:lnTo>
                  <a:lnTo>
                    <a:pt x="303" y="573"/>
                  </a:lnTo>
                  <a:lnTo>
                    <a:pt x="285" y="628"/>
                  </a:lnTo>
                  <a:lnTo>
                    <a:pt x="275" y="685"/>
                  </a:lnTo>
                  <a:lnTo>
                    <a:pt x="271" y="744"/>
                  </a:lnTo>
                  <a:lnTo>
                    <a:pt x="275" y="804"/>
                  </a:lnTo>
                  <a:lnTo>
                    <a:pt x="285" y="860"/>
                  </a:lnTo>
                  <a:lnTo>
                    <a:pt x="303" y="915"/>
                  </a:lnTo>
                  <a:lnTo>
                    <a:pt x="327" y="967"/>
                  </a:lnTo>
                  <a:lnTo>
                    <a:pt x="357" y="1015"/>
                  </a:lnTo>
                  <a:lnTo>
                    <a:pt x="391" y="1059"/>
                  </a:lnTo>
                  <a:lnTo>
                    <a:pt x="431" y="1098"/>
                  </a:lnTo>
                  <a:lnTo>
                    <a:pt x="474" y="1133"/>
                  </a:lnTo>
                  <a:lnTo>
                    <a:pt x="523" y="1162"/>
                  </a:lnTo>
                  <a:lnTo>
                    <a:pt x="574" y="1187"/>
                  </a:lnTo>
                  <a:lnTo>
                    <a:pt x="629" y="1205"/>
                  </a:lnTo>
                  <a:lnTo>
                    <a:pt x="685" y="1215"/>
                  </a:lnTo>
                  <a:lnTo>
                    <a:pt x="746" y="1219"/>
                  </a:lnTo>
                  <a:lnTo>
                    <a:pt x="804" y="1215"/>
                  </a:lnTo>
                  <a:lnTo>
                    <a:pt x="862" y="1205"/>
                  </a:lnTo>
                  <a:lnTo>
                    <a:pt x="917" y="1187"/>
                  </a:lnTo>
                  <a:lnTo>
                    <a:pt x="968" y="1162"/>
                  </a:lnTo>
                  <a:lnTo>
                    <a:pt x="1017" y="1133"/>
                  </a:lnTo>
                  <a:lnTo>
                    <a:pt x="1060" y="1098"/>
                  </a:lnTo>
                  <a:lnTo>
                    <a:pt x="1100" y="1059"/>
                  </a:lnTo>
                  <a:lnTo>
                    <a:pt x="1134" y="1015"/>
                  </a:lnTo>
                  <a:lnTo>
                    <a:pt x="1164" y="967"/>
                  </a:lnTo>
                  <a:lnTo>
                    <a:pt x="1188" y="915"/>
                  </a:lnTo>
                  <a:lnTo>
                    <a:pt x="1205" y="860"/>
                  </a:lnTo>
                  <a:lnTo>
                    <a:pt x="1216" y="804"/>
                  </a:lnTo>
                  <a:lnTo>
                    <a:pt x="1220" y="744"/>
                  </a:lnTo>
                  <a:lnTo>
                    <a:pt x="1216" y="685"/>
                  </a:lnTo>
                  <a:lnTo>
                    <a:pt x="1205" y="628"/>
                  </a:lnTo>
                  <a:lnTo>
                    <a:pt x="1188" y="573"/>
                  </a:lnTo>
                  <a:lnTo>
                    <a:pt x="1164" y="522"/>
                  </a:lnTo>
                  <a:lnTo>
                    <a:pt x="1134" y="473"/>
                  </a:lnTo>
                  <a:lnTo>
                    <a:pt x="1100" y="429"/>
                  </a:lnTo>
                  <a:lnTo>
                    <a:pt x="1060" y="390"/>
                  </a:lnTo>
                  <a:lnTo>
                    <a:pt x="1017" y="355"/>
                  </a:lnTo>
                  <a:lnTo>
                    <a:pt x="968" y="326"/>
                  </a:lnTo>
                  <a:lnTo>
                    <a:pt x="917" y="302"/>
                  </a:lnTo>
                  <a:lnTo>
                    <a:pt x="862" y="285"/>
                  </a:lnTo>
                  <a:lnTo>
                    <a:pt x="804" y="273"/>
                  </a:lnTo>
                  <a:lnTo>
                    <a:pt x="746" y="270"/>
                  </a:lnTo>
                  <a:close/>
                  <a:moveTo>
                    <a:pt x="746" y="0"/>
                  </a:moveTo>
                  <a:lnTo>
                    <a:pt x="821" y="3"/>
                  </a:lnTo>
                  <a:lnTo>
                    <a:pt x="895" y="14"/>
                  </a:lnTo>
                  <a:lnTo>
                    <a:pt x="967" y="33"/>
                  </a:lnTo>
                  <a:lnTo>
                    <a:pt x="1035" y="57"/>
                  </a:lnTo>
                  <a:lnTo>
                    <a:pt x="1100" y="89"/>
                  </a:lnTo>
                  <a:lnTo>
                    <a:pt x="1161" y="126"/>
                  </a:lnTo>
                  <a:lnTo>
                    <a:pt x="1219" y="170"/>
                  </a:lnTo>
                  <a:lnTo>
                    <a:pt x="1273" y="217"/>
                  </a:lnTo>
                  <a:lnTo>
                    <a:pt x="1320" y="271"/>
                  </a:lnTo>
                  <a:lnTo>
                    <a:pt x="1363" y="328"/>
                  </a:lnTo>
                  <a:lnTo>
                    <a:pt x="1401" y="390"/>
                  </a:lnTo>
                  <a:lnTo>
                    <a:pt x="1433" y="455"/>
                  </a:lnTo>
                  <a:lnTo>
                    <a:pt x="1457" y="523"/>
                  </a:lnTo>
                  <a:lnTo>
                    <a:pt x="1476" y="594"/>
                  </a:lnTo>
                  <a:lnTo>
                    <a:pt x="1486" y="669"/>
                  </a:lnTo>
                  <a:lnTo>
                    <a:pt x="1490" y="744"/>
                  </a:lnTo>
                  <a:lnTo>
                    <a:pt x="1488" y="818"/>
                  </a:lnTo>
                  <a:lnTo>
                    <a:pt x="1476" y="891"/>
                  </a:lnTo>
                  <a:lnTo>
                    <a:pt x="1458" y="962"/>
                  </a:lnTo>
                  <a:lnTo>
                    <a:pt x="1434" y="1029"/>
                  </a:lnTo>
                  <a:lnTo>
                    <a:pt x="1404" y="1093"/>
                  </a:lnTo>
                  <a:lnTo>
                    <a:pt x="1367" y="1153"/>
                  </a:lnTo>
                  <a:lnTo>
                    <a:pt x="1326" y="1210"/>
                  </a:lnTo>
                  <a:lnTo>
                    <a:pt x="1280" y="1263"/>
                  </a:lnTo>
                  <a:lnTo>
                    <a:pt x="1229" y="1311"/>
                  </a:lnTo>
                  <a:lnTo>
                    <a:pt x="1173" y="1354"/>
                  </a:lnTo>
                  <a:lnTo>
                    <a:pt x="1229" y="1396"/>
                  </a:lnTo>
                  <a:lnTo>
                    <a:pt x="1280" y="1445"/>
                  </a:lnTo>
                  <a:lnTo>
                    <a:pt x="1326" y="1497"/>
                  </a:lnTo>
                  <a:lnTo>
                    <a:pt x="1367" y="1554"/>
                  </a:lnTo>
                  <a:lnTo>
                    <a:pt x="1404" y="1615"/>
                  </a:lnTo>
                  <a:lnTo>
                    <a:pt x="1434" y="1679"/>
                  </a:lnTo>
                  <a:lnTo>
                    <a:pt x="1458" y="1747"/>
                  </a:lnTo>
                  <a:lnTo>
                    <a:pt x="1476" y="1816"/>
                  </a:lnTo>
                  <a:lnTo>
                    <a:pt x="1488" y="1889"/>
                  </a:lnTo>
                  <a:lnTo>
                    <a:pt x="1490" y="1963"/>
                  </a:lnTo>
                  <a:lnTo>
                    <a:pt x="1490" y="2265"/>
                  </a:lnTo>
                  <a:lnTo>
                    <a:pt x="1488" y="2297"/>
                  </a:lnTo>
                  <a:lnTo>
                    <a:pt x="1477" y="2325"/>
                  </a:lnTo>
                  <a:lnTo>
                    <a:pt x="1461" y="2351"/>
                  </a:lnTo>
                  <a:lnTo>
                    <a:pt x="1440" y="2371"/>
                  </a:lnTo>
                  <a:lnTo>
                    <a:pt x="1415" y="2386"/>
                  </a:lnTo>
                  <a:lnTo>
                    <a:pt x="1386" y="2397"/>
                  </a:lnTo>
                  <a:lnTo>
                    <a:pt x="1356" y="2400"/>
                  </a:lnTo>
                  <a:lnTo>
                    <a:pt x="135" y="2400"/>
                  </a:lnTo>
                  <a:lnTo>
                    <a:pt x="105" y="2397"/>
                  </a:lnTo>
                  <a:lnTo>
                    <a:pt x="76" y="2386"/>
                  </a:lnTo>
                  <a:lnTo>
                    <a:pt x="51" y="2371"/>
                  </a:lnTo>
                  <a:lnTo>
                    <a:pt x="30" y="2351"/>
                  </a:lnTo>
                  <a:lnTo>
                    <a:pt x="14" y="2325"/>
                  </a:lnTo>
                  <a:lnTo>
                    <a:pt x="4" y="2297"/>
                  </a:lnTo>
                  <a:lnTo>
                    <a:pt x="0" y="2265"/>
                  </a:lnTo>
                  <a:lnTo>
                    <a:pt x="0" y="1963"/>
                  </a:lnTo>
                  <a:lnTo>
                    <a:pt x="4" y="1889"/>
                  </a:lnTo>
                  <a:lnTo>
                    <a:pt x="15" y="1816"/>
                  </a:lnTo>
                  <a:lnTo>
                    <a:pt x="33" y="1747"/>
                  </a:lnTo>
                  <a:lnTo>
                    <a:pt x="56" y="1679"/>
                  </a:lnTo>
                  <a:lnTo>
                    <a:pt x="87" y="1615"/>
                  </a:lnTo>
                  <a:lnTo>
                    <a:pt x="123" y="1554"/>
                  </a:lnTo>
                  <a:lnTo>
                    <a:pt x="165" y="1497"/>
                  </a:lnTo>
                  <a:lnTo>
                    <a:pt x="211" y="1445"/>
                  </a:lnTo>
                  <a:lnTo>
                    <a:pt x="262" y="1396"/>
                  </a:lnTo>
                  <a:lnTo>
                    <a:pt x="318" y="1354"/>
                  </a:lnTo>
                  <a:lnTo>
                    <a:pt x="262" y="1311"/>
                  </a:lnTo>
                  <a:lnTo>
                    <a:pt x="211" y="1263"/>
                  </a:lnTo>
                  <a:lnTo>
                    <a:pt x="165" y="1211"/>
                  </a:lnTo>
                  <a:lnTo>
                    <a:pt x="123" y="1153"/>
                  </a:lnTo>
                  <a:lnTo>
                    <a:pt x="87" y="1093"/>
                  </a:lnTo>
                  <a:lnTo>
                    <a:pt x="56" y="1029"/>
                  </a:lnTo>
                  <a:lnTo>
                    <a:pt x="33" y="962"/>
                  </a:lnTo>
                  <a:lnTo>
                    <a:pt x="15" y="891"/>
                  </a:lnTo>
                  <a:lnTo>
                    <a:pt x="4" y="818"/>
                  </a:lnTo>
                  <a:lnTo>
                    <a:pt x="0" y="744"/>
                  </a:lnTo>
                  <a:lnTo>
                    <a:pt x="4" y="669"/>
                  </a:lnTo>
                  <a:lnTo>
                    <a:pt x="15" y="594"/>
                  </a:lnTo>
                  <a:lnTo>
                    <a:pt x="34" y="523"/>
                  </a:lnTo>
                  <a:lnTo>
                    <a:pt x="59" y="455"/>
                  </a:lnTo>
                  <a:lnTo>
                    <a:pt x="91" y="390"/>
                  </a:lnTo>
                  <a:lnTo>
                    <a:pt x="128" y="328"/>
                  </a:lnTo>
                  <a:lnTo>
                    <a:pt x="170" y="271"/>
                  </a:lnTo>
                  <a:lnTo>
                    <a:pt x="218" y="217"/>
                  </a:lnTo>
                  <a:lnTo>
                    <a:pt x="272" y="170"/>
                  </a:lnTo>
                  <a:lnTo>
                    <a:pt x="328" y="126"/>
                  </a:lnTo>
                  <a:lnTo>
                    <a:pt x="390" y="89"/>
                  </a:lnTo>
                  <a:lnTo>
                    <a:pt x="455" y="57"/>
                  </a:lnTo>
                  <a:lnTo>
                    <a:pt x="524" y="33"/>
                  </a:lnTo>
                  <a:lnTo>
                    <a:pt x="596" y="14"/>
                  </a:lnTo>
                  <a:lnTo>
                    <a:pt x="669" y="3"/>
                  </a:lnTo>
                  <a:lnTo>
                    <a:pt x="7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Freeform 92"/>
            <p:cNvSpPr>
              <a:spLocks noEditPoints="1"/>
            </p:cNvSpPr>
            <p:nvPr/>
          </p:nvSpPr>
          <p:spPr bwMode="auto">
            <a:xfrm>
              <a:off x="3318" y="2095"/>
              <a:ext cx="752" cy="870"/>
            </a:xfrm>
            <a:custGeom>
              <a:avLst/>
              <a:gdLst>
                <a:gd name="T0" fmla="*/ 965 w 2257"/>
                <a:gd name="T1" fmla="*/ 286 h 2611"/>
                <a:gd name="T2" fmla="*/ 741 w 2257"/>
                <a:gd name="T3" fmla="*/ 363 h 2611"/>
                <a:gd name="T4" fmla="*/ 550 w 2257"/>
                <a:gd name="T5" fmla="*/ 496 h 2611"/>
                <a:gd name="T6" fmla="*/ 401 w 2257"/>
                <a:gd name="T7" fmla="*/ 674 h 2611"/>
                <a:gd name="T8" fmla="*/ 305 w 2257"/>
                <a:gd name="T9" fmla="*/ 889 h 2611"/>
                <a:gd name="T10" fmla="*/ 271 w 2257"/>
                <a:gd name="T11" fmla="*/ 1129 h 2611"/>
                <a:gd name="T12" fmla="*/ 301 w 2257"/>
                <a:gd name="T13" fmla="*/ 1358 h 2611"/>
                <a:gd name="T14" fmla="*/ 391 w 2257"/>
                <a:gd name="T15" fmla="*/ 1568 h 2611"/>
                <a:gd name="T16" fmla="*/ 534 w 2257"/>
                <a:gd name="T17" fmla="*/ 1748 h 2611"/>
                <a:gd name="T18" fmla="*/ 630 w 2257"/>
                <a:gd name="T19" fmla="*/ 1846 h 2611"/>
                <a:gd name="T20" fmla="*/ 642 w 2257"/>
                <a:gd name="T21" fmla="*/ 1931 h 2611"/>
                <a:gd name="T22" fmla="*/ 704 w 2257"/>
                <a:gd name="T23" fmla="*/ 2212 h 2611"/>
                <a:gd name="T24" fmla="*/ 898 w 2257"/>
                <a:gd name="T25" fmla="*/ 2137 h 2611"/>
                <a:gd name="T26" fmla="*/ 1082 w 2257"/>
                <a:gd name="T27" fmla="*/ 2067 h 2611"/>
                <a:gd name="T28" fmla="*/ 1243 w 2257"/>
                <a:gd name="T29" fmla="*/ 2004 h 2611"/>
                <a:gd name="T30" fmla="*/ 1371 w 2257"/>
                <a:gd name="T31" fmla="*/ 1954 h 2611"/>
                <a:gd name="T32" fmla="*/ 1454 w 2257"/>
                <a:gd name="T33" fmla="*/ 1922 h 2611"/>
                <a:gd name="T34" fmla="*/ 1547 w 2257"/>
                <a:gd name="T35" fmla="*/ 1878 h 2611"/>
                <a:gd name="T36" fmla="*/ 1730 w 2257"/>
                <a:gd name="T37" fmla="*/ 1742 h 2611"/>
                <a:gd name="T38" fmla="*/ 1869 w 2257"/>
                <a:gd name="T39" fmla="*/ 1564 h 2611"/>
                <a:gd name="T40" fmla="*/ 1957 w 2257"/>
                <a:gd name="T41" fmla="*/ 1357 h 2611"/>
                <a:gd name="T42" fmla="*/ 1988 w 2257"/>
                <a:gd name="T43" fmla="*/ 1129 h 2611"/>
                <a:gd name="T44" fmla="*/ 1953 w 2257"/>
                <a:gd name="T45" fmla="*/ 889 h 2611"/>
                <a:gd name="T46" fmla="*/ 1856 w 2257"/>
                <a:gd name="T47" fmla="*/ 674 h 2611"/>
                <a:gd name="T48" fmla="*/ 1707 w 2257"/>
                <a:gd name="T49" fmla="*/ 496 h 2611"/>
                <a:gd name="T50" fmla="*/ 1515 w 2257"/>
                <a:gd name="T51" fmla="*/ 363 h 2611"/>
                <a:gd name="T52" fmla="*/ 1292 w 2257"/>
                <a:gd name="T53" fmla="*/ 286 h 2611"/>
                <a:gd name="T54" fmla="*/ 1129 w 2257"/>
                <a:gd name="T55" fmla="*/ 0 h 2611"/>
                <a:gd name="T56" fmla="*/ 1400 w 2257"/>
                <a:gd name="T57" fmla="*/ 33 h 2611"/>
                <a:gd name="T58" fmla="*/ 1647 w 2257"/>
                <a:gd name="T59" fmla="*/ 127 h 2611"/>
                <a:gd name="T60" fmla="*/ 1863 w 2257"/>
                <a:gd name="T61" fmla="*/ 272 h 2611"/>
                <a:gd name="T62" fmla="*/ 2040 w 2257"/>
                <a:gd name="T63" fmla="*/ 463 h 2611"/>
                <a:gd name="T64" fmla="*/ 2169 w 2257"/>
                <a:gd name="T65" fmla="*/ 691 h 2611"/>
                <a:gd name="T66" fmla="*/ 2243 w 2257"/>
                <a:gd name="T67" fmla="*/ 946 h 2611"/>
                <a:gd name="T68" fmla="*/ 2255 w 2257"/>
                <a:gd name="T69" fmla="*/ 1218 h 2611"/>
                <a:gd name="T70" fmla="*/ 2204 w 2257"/>
                <a:gd name="T71" fmla="*/ 1473 h 2611"/>
                <a:gd name="T72" fmla="*/ 2098 w 2257"/>
                <a:gd name="T73" fmla="*/ 1708 h 2611"/>
                <a:gd name="T74" fmla="*/ 1943 w 2257"/>
                <a:gd name="T75" fmla="*/ 1912 h 2611"/>
                <a:gd name="T76" fmla="*/ 1742 w 2257"/>
                <a:gd name="T77" fmla="*/ 2077 h 2611"/>
                <a:gd name="T78" fmla="*/ 1581 w 2257"/>
                <a:gd name="T79" fmla="*/ 2164 h 2611"/>
                <a:gd name="T80" fmla="*/ 1523 w 2257"/>
                <a:gd name="T81" fmla="*/ 2186 h 2611"/>
                <a:gd name="T82" fmla="*/ 1418 w 2257"/>
                <a:gd name="T83" fmla="*/ 2227 h 2611"/>
                <a:gd name="T84" fmla="*/ 1274 w 2257"/>
                <a:gd name="T85" fmla="*/ 2282 h 2611"/>
                <a:gd name="T86" fmla="*/ 1105 w 2257"/>
                <a:gd name="T87" fmla="*/ 2347 h 2611"/>
                <a:gd name="T88" fmla="*/ 921 w 2257"/>
                <a:gd name="T89" fmla="*/ 2419 h 2611"/>
                <a:gd name="T90" fmla="*/ 733 w 2257"/>
                <a:gd name="T91" fmla="*/ 2490 h 2611"/>
                <a:gd name="T92" fmla="*/ 552 w 2257"/>
                <a:gd name="T93" fmla="*/ 2559 h 2611"/>
                <a:gd name="T94" fmla="*/ 419 w 2257"/>
                <a:gd name="T95" fmla="*/ 2609 h 2611"/>
                <a:gd name="T96" fmla="*/ 347 w 2257"/>
                <a:gd name="T97" fmla="*/ 2603 h 2611"/>
                <a:gd name="T98" fmla="*/ 287 w 2257"/>
                <a:gd name="T99" fmla="*/ 2558 h 2611"/>
                <a:gd name="T100" fmla="*/ 259 w 2257"/>
                <a:gd name="T101" fmla="*/ 2478 h 2611"/>
                <a:gd name="T102" fmla="*/ 300 w 2257"/>
                <a:gd name="T103" fmla="*/ 1896 h 2611"/>
                <a:gd name="T104" fmla="*/ 150 w 2257"/>
                <a:gd name="T105" fmla="*/ 1693 h 2611"/>
                <a:gd name="T106" fmla="*/ 49 w 2257"/>
                <a:gd name="T107" fmla="*/ 1463 h 2611"/>
                <a:gd name="T108" fmla="*/ 3 w 2257"/>
                <a:gd name="T109" fmla="*/ 1215 h 2611"/>
                <a:gd name="T110" fmla="*/ 15 w 2257"/>
                <a:gd name="T111" fmla="*/ 946 h 2611"/>
                <a:gd name="T112" fmla="*/ 89 w 2257"/>
                <a:gd name="T113" fmla="*/ 691 h 2611"/>
                <a:gd name="T114" fmla="*/ 218 w 2257"/>
                <a:gd name="T115" fmla="*/ 463 h 2611"/>
                <a:gd name="T116" fmla="*/ 395 w 2257"/>
                <a:gd name="T117" fmla="*/ 272 h 2611"/>
                <a:gd name="T118" fmla="*/ 610 w 2257"/>
                <a:gd name="T119" fmla="*/ 127 h 2611"/>
                <a:gd name="T120" fmla="*/ 858 w 2257"/>
                <a:gd name="T121" fmla="*/ 33 h 2611"/>
                <a:gd name="T122" fmla="*/ 1129 w 2257"/>
                <a:gd name="T123" fmla="*/ 0 h 2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57" h="2611">
                  <a:moveTo>
                    <a:pt x="1129" y="271"/>
                  </a:moveTo>
                  <a:lnTo>
                    <a:pt x="1046" y="275"/>
                  </a:lnTo>
                  <a:lnTo>
                    <a:pt x="965" y="286"/>
                  </a:lnTo>
                  <a:lnTo>
                    <a:pt x="889" y="306"/>
                  </a:lnTo>
                  <a:lnTo>
                    <a:pt x="813" y="331"/>
                  </a:lnTo>
                  <a:lnTo>
                    <a:pt x="741" y="363"/>
                  </a:lnTo>
                  <a:lnTo>
                    <a:pt x="674" y="402"/>
                  </a:lnTo>
                  <a:lnTo>
                    <a:pt x="610" y="446"/>
                  </a:lnTo>
                  <a:lnTo>
                    <a:pt x="550" y="496"/>
                  </a:lnTo>
                  <a:lnTo>
                    <a:pt x="496" y="551"/>
                  </a:lnTo>
                  <a:lnTo>
                    <a:pt x="446" y="610"/>
                  </a:lnTo>
                  <a:lnTo>
                    <a:pt x="401" y="674"/>
                  </a:lnTo>
                  <a:lnTo>
                    <a:pt x="363" y="742"/>
                  </a:lnTo>
                  <a:lnTo>
                    <a:pt x="331" y="813"/>
                  </a:lnTo>
                  <a:lnTo>
                    <a:pt x="305" y="889"/>
                  </a:lnTo>
                  <a:lnTo>
                    <a:pt x="286" y="966"/>
                  </a:lnTo>
                  <a:lnTo>
                    <a:pt x="275" y="1046"/>
                  </a:lnTo>
                  <a:lnTo>
                    <a:pt x="271" y="1129"/>
                  </a:lnTo>
                  <a:lnTo>
                    <a:pt x="275" y="1207"/>
                  </a:lnTo>
                  <a:lnTo>
                    <a:pt x="285" y="1284"/>
                  </a:lnTo>
                  <a:lnTo>
                    <a:pt x="301" y="1358"/>
                  </a:lnTo>
                  <a:lnTo>
                    <a:pt x="324" y="1431"/>
                  </a:lnTo>
                  <a:lnTo>
                    <a:pt x="355" y="1502"/>
                  </a:lnTo>
                  <a:lnTo>
                    <a:pt x="391" y="1568"/>
                  </a:lnTo>
                  <a:lnTo>
                    <a:pt x="433" y="1632"/>
                  </a:lnTo>
                  <a:lnTo>
                    <a:pt x="481" y="1692"/>
                  </a:lnTo>
                  <a:lnTo>
                    <a:pt x="534" y="1748"/>
                  </a:lnTo>
                  <a:lnTo>
                    <a:pt x="593" y="1800"/>
                  </a:lnTo>
                  <a:lnTo>
                    <a:pt x="614" y="1820"/>
                  </a:lnTo>
                  <a:lnTo>
                    <a:pt x="630" y="1846"/>
                  </a:lnTo>
                  <a:lnTo>
                    <a:pt x="640" y="1873"/>
                  </a:lnTo>
                  <a:lnTo>
                    <a:pt x="644" y="1902"/>
                  </a:lnTo>
                  <a:lnTo>
                    <a:pt x="642" y="1931"/>
                  </a:lnTo>
                  <a:lnTo>
                    <a:pt x="575" y="2261"/>
                  </a:lnTo>
                  <a:lnTo>
                    <a:pt x="639" y="2236"/>
                  </a:lnTo>
                  <a:lnTo>
                    <a:pt x="704" y="2212"/>
                  </a:lnTo>
                  <a:lnTo>
                    <a:pt x="770" y="2186"/>
                  </a:lnTo>
                  <a:lnTo>
                    <a:pt x="834" y="2162"/>
                  </a:lnTo>
                  <a:lnTo>
                    <a:pt x="898" y="2137"/>
                  </a:lnTo>
                  <a:lnTo>
                    <a:pt x="962" y="2113"/>
                  </a:lnTo>
                  <a:lnTo>
                    <a:pt x="1022" y="2089"/>
                  </a:lnTo>
                  <a:lnTo>
                    <a:pt x="1082" y="2067"/>
                  </a:lnTo>
                  <a:lnTo>
                    <a:pt x="1138" y="2044"/>
                  </a:lnTo>
                  <a:lnTo>
                    <a:pt x="1192" y="2023"/>
                  </a:lnTo>
                  <a:lnTo>
                    <a:pt x="1243" y="2004"/>
                  </a:lnTo>
                  <a:lnTo>
                    <a:pt x="1289" y="1986"/>
                  </a:lnTo>
                  <a:lnTo>
                    <a:pt x="1333" y="1970"/>
                  </a:lnTo>
                  <a:lnTo>
                    <a:pt x="1371" y="1954"/>
                  </a:lnTo>
                  <a:lnTo>
                    <a:pt x="1404" y="1942"/>
                  </a:lnTo>
                  <a:lnTo>
                    <a:pt x="1432" y="1931"/>
                  </a:lnTo>
                  <a:lnTo>
                    <a:pt x="1454" y="1922"/>
                  </a:lnTo>
                  <a:lnTo>
                    <a:pt x="1469" y="1916"/>
                  </a:lnTo>
                  <a:lnTo>
                    <a:pt x="1478" y="1913"/>
                  </a:lnTo>
                  <a:lnTo>
                    <a:pt x="1547" y="1878"/>
                  </a:lnTo>
                  <a:lnTo>
                    <a:pt x="1613" y="1838"/>
                  </a:lnTo>
                  <a:lnTo>
                    <a:pt x="1674" y="1792"/>
                  </a:lnTo>
                  <a:lnTo>
                    <a:pt x="1730" y="1742"/>
                  </a:lnTo>
                  <a:lnTo>
                    <a:pt x="1782" y="1686"/>
                  </a:lnTo>
                  <a:lnTo>
                    <a:pt x="1828" y="1627"/>
                  </a:lnTo>
                  <a:lnTo>
                    <a:pt x="1869" y="1564"/>
                  </a:lnTo>
                  <a:lnTo>
                    <a:pt x="1903" y="1498"/>
                  </a:lnTo>
                  <a:lnTo>
                    <a:pt x="1933" y="1429"/>
                  </a:lnTo>
                  <a:lnTo>
                    <a:pt x="1957" y="1357"/>
                  </a:lnTo>
                  <a:lnTo>
                    <a:pt x="1973" y="1283"/>
                  </a:lnTo>
                  <a:lnTo>
                    <a:pt x="1984" y="1206"/>
                  </a:lnTo>
                  <a:lnTo>
                    <a:pt x="1988" y="1129"/>
                  </a:lnTo>
                  <a:lnTo>
                    <a:pt x="1982" y="1046"/>
                  </a:lnTo>
                  <a:lnTo>
                    <a:pt x="1971" y="966"/>
                  </a:lnTo>
                  <a:lnTo>
                    <a:pt x="1953" y="889"/>
                  </a:lnTo>
                  <a:lnTo>
                    <a:pt x="1927" y="813"/>
                  </a:lnTo>
                  <a:lnTo>
                    <a:pt x="1894" y="742"/>
                  </a:lnTo>
                  <a:lnTo>
                    <a:pt x="1856" y="674"/>
                  </a:lnTo>
                  <a:lnTo>
                    <a:pt x="1812" y="610"/>
                  </a:lnTo>
                  <a:lnTo>
                    <a:pt x="1762" y="551"/>
                  </a:lnTo>
                  <a:lnTo>
                    <a:pt x="1707" y="496"/>
                  </a:lnTo>
                  <a:lnTo>
                    <a:pt x="1647" y="446"/>
                  </a:lnTo>
                  <a:lnTo>
                    <a:pt x="1583" y="402"/>
                  </a:lnTo>
                  <a:lnTo>
                    <a:pt x="1515" y="363"/>
                  </a:lnTo>
                  <a:lnTo>
                    <a:pt x="1444" y="331"/>
                  </a:lnTo>
                  <a:lnTo>
                    <a:pt x="1370" y="306"/>
                  </a:lnTo>
                  <a:lnTo>
                    <a:pt x="1292" y="286"/>
                  </a:lnTo>
                  <a:lnTo>
                    <a:pt x="1211" y="275"/>
                  </a:lnTo>
                  <a:lnTo>
                    <a:pt x="1129" y="271"/>
                  </a:lnTo>
                  <a:close/>
                  <a:moveTo>
                    <a:pt x="1129" y="0"/>
                  </a:moveTo>
                  <a:lnTo>
                    <a:pt x="1221" y="4"/>
                  </a:lnTo>
                  <a:lnTo>
                    <a:pt x="1312" y="15"/>
                  </a:lnTo>
                  <a:lnTo>
                    <a:pt x="1400" y="33"/>
                  </a:lnTo>
                  <a:lnTo>
                    <a:pt x="1485" y="58"/>
                  </a:lnTo>
                  <a:lnTo>
                    <a:pt x="1568" y="89"/>
                  </a:lnTo>
                  <a:lnTo>
                    <a:pt x="1647" y="127"/>
                  </a:lnTo>
                  <a:lnTo>
                    <a:pt x="1723" y="170"/>
                  </a:lnTo>
                  <a:lnTo>
                    <a:pt x="1796" y="219"/>
                  </a:lnTo>
                  <a:lnTo>
                    <a:pt x="1863" y="272"/>
                  </a:lnTo>
                  <a:lnTo>
                    <a:pt x="1927" y="331"/>
                  </a:lnTo>
                  <a:lnTo>
                    <a:pt x="1986" y="395"/>
                  </a:lnTo>
                  <a:lnTo>
                    <a:pt x="2040" y="463"/>
                  </a:lnTo>
                  <a:lnTo>
                    <a:pt x="2089" y="535"/>
                  </a:lnTo>
                  <a:lnTo>
                    <a:pt x="2132" y="611"/>
                  </a:lnTo>
                  <a:lnTo>
                    <a:pt x="2169" y="691"/>
                  </a:lnTo>
                  <a:lnTo>
                    <a:pt x="2200" y="773"/>
                  </a:lnTo>
                  <a:lnTo>
                    <a:pt x="2225" y="858"/>
                  </a:lnTo>
                  <a:lnTo>
                    <a:pt x="2243" y="946"/>
                  </a:lnTo>
                  <a:lnTo>
                    <a:pt x="2254" y="1037"/>
                  </a:lnTo>
                  <a:lnTo>
                    <a:pt x="2257" y="1129"/>
                  </a:lnTo>
                  <a:lnTo>
                    <a:pt x="2255" y="1218"/>
                  </a:lnTo>
                  <a:lnTo>
                    <a:pt x="2245" y="1305"/>
                  </a:lnTo>
                  <a:lnTo>
                    <a:pt x="2227" y="1390"/>
                  </a:lnTo>
                  <a:lnTo>
                    <a:pt x="2204" y="1473"/>
                  </a:lnTo>
                  <a:lnTo>
                    <a:pt x="2174" y="1554"/>
                  </a:lnTo>
                  <a:lnTo>
                    <a:pt x="2140" y="1633"/>
                  </a:lnTo>
                  <a:lnTo>
                    <a:pt x="2098" y="1708"/>
                  </a:lnTo>
                  <a:lnTo>
                    <a:pt x="2051" y="1779"/>
                  </a:lnTo>
                  <a:lnTo>
                    <a:pt x="1999" y="1848"/>
                  </a:lnTo>
                  <a:lnTo>
                    <a:pt x="1943" y="1912"/>
                  </a:lnTo>
                  <a:lnTo>
                    <a:pt x="1880" y="1972"/>
                  </a:lnTo>
                  <a:lnTo>
                    <a:pt x="1814" y="2027"/>
                  </a:lnTo>
                  <a:lnTo>
                    <a:pt x="1742" y="2077"/>
                  </a:lnTo>
                  <a:lnTo>
                    <a:pt x="1666" y="2122"/>
                  </a:lnTo>
                  <a:lnTo>
                    <a:pt x="1587" y="2162"/>
                  </a:lnTo>
                  <a:lnTo>
                    <a:pt x="1581" y="2164"/>
                  </a:lnTo>
                  <a:lnTo>
                    <a:pt x="1568" y="2169"/>
                  </a:lnTo>
                  <a:lnTo>
                    <a:pt x="1549" y="2176"/>
                  </a:lnTo>
                  <a:lnTo>
                    <a:pt x="1523" y="2186"/>
                  </a:lnTo>
                  <a:lnTo>
                    <a:pt x="1494" y="2197"/>
                  </a:lnTo>
                  <a:lnTo>
                    <a:pt x="1458" y="2212"/>
                  </a:lnTo>
                  <a:lnTo>
                    <a:pt x="1418" y="2227"/>
                  </a:lnTo>
                  <a:lnTo>
                    <a:pt x="1373" y="2245"/>
                  </a:lnTo>
                  <a:lnTo>
                    <a:pt x="1325" y="2263"/>
                  </a:lnTo>
                  <a:lnTo>
                    <a:pt x="1274" y="2282"/>
                  </a:lnTo>
                  <a:lnTo>
                    <a:pt x="1220" y="2304"/>
                  </a:lnTo>
                  <a:lnTo>
                    <a:pt x="1164" y="2325"/>
                  </a:lnTo>
                  <a:lnTo>
                    <a:pt x="1105" y="2347"/>
                  </a:lnTo>
                  <a:lnTo>
                    <a:pt x="1045" y="2371"/>
                  </a:lnTo>
                  <a:lnTo>
                    <a:pt x="982" y="2394"/>
                  </a:lnTo>
                  <a:lnTo>
                    <a:pt x="921" y="2419"/>
                  </a:lnTo>
                  <a:lnTo>
                    <a:pt x="858" y="2443"/>
                  </a:lnTo>
                  <a:lnTo>
                    <a:pt x="795" y="2467"/>
                  </a:lnTo>
                  <a:lnTo>
                    <a:pt x="733" y="2490"/>
                  </a:lnTo>
                  <a:lnTo>
                    <a:pt x="671" y="2515"/>
                  </a:lnTo>
                  <a:lnTo>
                    <a:pt x="611" y="2538"/>
                  </a:lnTo>
                  <a:lnTo>
                    <a:pt x="552" y="2559"/>
                  </a:lnTo>
                  <a:lnTo>
                    <a:pt x="496" y="2581"/>
                  </a:lnTo>
                  <a:lnTo>
                    <a:pt x="442" y="2602"/>
                  </a:lnTo>
                  <a:lnTo>
                    <a:pt x="419" y="2609"/>
                  </a:lnTo>
                  <a:lnTo>
                    <a:pt x="395" y="2611"/>
                  </a:lnTo>
                  <a:lnTo>
                    <a:pt x="371" y="2609"/>
                  </a:lnTo>
                  <a:lnTo>
                    <a:pt x="347" y="2603"/>
                  </a:lnTo>
                  <a:lnTo>
                    <a:pt x="327" y="2593"/>
                  </a:lnTo>
                  <a:lnTo>
                    <a:pt x="307" y="2579"/>
                  </a:lnTo>
                  <a:lnTo>
                    <a:pt x="287" y="2558"/>
                  </a:lnTo>
                  <a:lnTo>
                    <a:pt x="272" y="2534"/>
                  </a:lnTo>
                  <a:lnTo>
                    <a:pt x="262" y="2507"/>
                  </a:lnTo>
                  <a:lnTo>
                    <a:pt x="259" y="2478"/>
                  </a:lnTo>
                  <a:lnTo>
                    <a:pt x="262" y="2449"/>
                  </a:lnTo>
                  <a:lnTo>
                    <a:pt x="360" y="1956"/>
                  </a:lnTo>
                  <a:lnTo>
                    <a:pt x="300" y="1896"/>
                  </a:lnTo>
                  <a:lnTo>
                    <a:pt x="245" y="1832"/>
                  </a:lnTo>
                  <a:lnTo>
                    <a:pt x="195" y="1764"/>
                  </a:lnTo>
                  <a:lnTo>
                    <a:pt x="150" y="1693"/>
                  </a:lnTo>
                  <a:lnTo>
                    <a:pt x="111" y="1619"/>
                  </a:lnTo>
                  <a:lnTo>
                    <a:pt x="78" y="1543"/>
                  </a:lnTo>
                  <a:lnTo>
                    <a:pt x="49" y="1463"/>
                  </a:lnTo>
                  <a:lnTo>
                    <a:pt x="28" y="1383"/>
                  </a:lnTo>
                  <a:lnTo>
                    <a:pt x="12" y="1300"/>
                  </a:lnTo>
                  <a:lnTo>
                    <a:pt x="3" y="1215"/>
                  </a:lnTo>
                  <a:lnTo>
                    <a:pt x="0" y="1129"/>
                  </a:lnTo>
                  <a:lnTo>
                    <a:pt x="3" y="1036"/>
                  </a:lnTo>
                  <a:lnTo>
                    <a:pt x="15" y="946"/>
                  </a:lnTo>
                  <a:lnTo>
                    <a:pt x="33" y="858"/>
                  </a:lnTo>
                  <a:lnTo>
                    <a:pt x="57" y="773"/>
                  </a:lnTo>
                  <a:lnTo>
                    <a:pt x="89" y="691"/>
                  </a:lnTo>
                  <a:lnTo>
                    <a:pt x="126" y="610"/>
                  </a:lnTo>
                  <a:lnTo>
                    <a:pt x="168" y="535"/>
                  </a:lnTo>
                  <a:lnTo>
                    <a:pt x="218" y="463"/>
                  </a:lnTo>
                  <a:lnTo>
                    <a:pt x="272" y="395"/>
                  </a:lnTo>
                  <a:lnTo>
                    <a:pt x="331" y="331"/>
                  </a:lnTo>
                  <a:lnTo>
                    <a:pt x="395" y="272"/>
                  </a:lnTo>
                  <a:lnTo>
                    <a:pt x="463" y="219"/>
                  </a:lnTo>
                  <a:lnTo>
                    <a:pt x="534" y="170"/>
                  </a:lnTo>
                  <a:lnTo>
                    <a:pt x="610" y="127"/>
                  </a:lnTo>
                  <a:lnTo>
                    <a:pt x="689" y="89"/>
                  </a:lnTo>
                  <a:lnTo>
                    <a:pt x="772" y="58"/>
                  </a:lnTo>
                  <a:lnTo>
                    <a:pt x="858" y="33"/>
                  </a:lnTo>
                  <a:lnTo>
                    <a:pt x="946" y="15"/>
                  </a:lnTo>
                  <a:lnTo>
                    <a:pt x="1036" y="4"/>
                  </a:lnTo>
                  <a:lnTo>
                    <a:pt x="11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92" name="Group 103"/>
          <p:cNvGrpSpPr>
            <a:grpSpLocks noChangeAspect="1"/>
          </p:cNvGrpSpPr>
          <p:nvPr/>
        </p:nvGrpSpPr>
        <p:grpSpPr bwMode="auto">
          <a:xfrm>
            <a:off x="9245936" y="2895676"/>
            <a:ext cx="268707" cy="323792"/>
            <a:chOff x="2511" y="2222"/>
            <a:chExt cx="1161" cy="1399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95" name="Freeform 105"/>
            <p:cNvSpPr>
              <a:spLocks noEditPoints="1"/>
            </p:cNvSpPr>
            <p:nvPr/>
          </p:nvSpPr>
          <p:spPr bwMode="auto">
            <a:xfrm>
              <a:off x="2511" y="2222"/>
              <a:ext cx="1161" cy="1399"/>
            </a:xfrm>
            <a:custGeom>
              <a:avLst/>
              <a:gdLst>
                <a:gd name="T0" fmla="*/ 2582 w 3483"/>
                <a:gd name="T1" fmla="*/ 482 h 4198"/>
                <a:gd name="T2" fmla="*/ 2582 w 3483"/>
                <a:gd name="T3" fmla="*/ 900 h 4198"/>
                <a:gd name="T4" fmla="*/ 2999 w 3483"/>
                <a:gd name="T5" fmla="*/ 900 h 4198"/>
                <a:gd name="T6" fmla="*/ 2582 w 3483"/>
                <a:gd name="T7" fmla="*/ 482 h 4198"/>
                <a:gd name="T8" fmla="*/ 283 w 3483"/>
                <a:gd name="T9" fmla="*/ 282 h 4198"/>
                <a:gd name="T10" fmla="*/ 283 w 3483"/>
                <a:gd name="T11" fmla="*/ 3916 h 4198"/>
                <a:gd name="T12" fmla="*/ 3199 w 3483"/>
                <a:gd name="T13" fmla="*/ 3916 h 4198"/>
                <a:gd name="T14" fmla="*/ 3199 w 3483"/>
                <a:gd name="T15" fmla="*/ 1182 h 4198"/>
                <a:gd name="T16" fmla="*/ 2440 w 3483"/>
                <a:gd name="T17" fmla="*/ 1182 h 4198"/>
                <a:gd name="T18" fmla="*/ 2408 w 3483"/>
                <a:gd name="T19" fmla="*/ 1178 h 4198"/>
                <a:gd name="T20" fmla="*/ 2378 w 3483"/>
                <a:gd name="T21" fmla="*/ 1168 h 4198"/>
                <a:gd name="T22" fmla="*/ 2351 w 3483"/>
                <a:gd name="T23" fmla="*/ 1150 h 4198"/>
                <a:gd name="T24" fmla="*/ 2330 w 3483"/>
                <a:gd name="T25" fmla="*/ 1128 h 4198"/>
                <a:gd name="T26" fmla="*/ 2313 w 3483"/>
                <a:gd name="T27" fmla="*/ 1103 h 4198"/>
                <a:gd name="T28" fmla="*/ 2303 w 3483"/>
                <a:gd name="T29" fmla="*/ 1073 h 4198"/>
                <a:gd name="T30" fmla="*/ 2299 w 3483"/>
                <a:gd name="T31" fmla="*/ 1040 h 4198"/>
                <a:gd name="T32" fmla="*/ 2299 w 3483"/>
                <a:gd name="T33" fmla="*/ 282 h 4198"/>
                <a:gd name="T34" fmla="*/ 283 w 3483"/>
                <a:gd name="T35" fmla="*/ 282 h 4198"/>
                <a:gd name="T36" fmla="*/ 141 w 3483"/>
                <a:gd name="T37" fmla="*/ 0 h 4198"/>
                <a:gd name="T38" fmla="*/ 2440 w 3483"/>
                <a:gd name="T39" fmla="*/ 0 h 4198"/>
                <a:gd name="T40" fmla="*/ 2468 w 3483"/>
                <a:gd name="T41" fmla="*/ 2 h 4198"/>
                <a:gd name="T42" fmla="*/ 2495 w 3483"/>
                <a:gd name="T43" fmla="*/ 10 h 4198"/>
                <a:gd name="T44" fmla="*/ 2519 w 3483"/>
                <a:gd name="T45" fmla="*/ 23 h 4198"/>
                <a:gd name="T46" fmla="*/ 2540 w 3483"/>
                <a:gd name="T47" fmla="*/ 41 h 4198"/>
                <a:gd name="T48" fmla="*/ 3441 w 3483"/>
                <a:gd name="T49" fmla="*/ 940 h 4198"/>
                <a:gd name="T50" fmla="*/ 3459 w 3483"/>
                <a:gd name="T51" fmla="*/ 962 h 4198"/>
                <a:gd name="T52" fmla="*/ 3472 w 3483"/>
                <a:gd name="T53" fmla="*/ 986 h 4198"/>
                <a:gd name="T54" fmla="*/ 3480 w 3483"/>
                <a:gd name="T55" fmla="*/ 1012 h 4198"/>
                <a:gd name="T56" fmla="*/ 3483 w 3483"/>
                <a:gd name="T57" fmla="*/ 1040 h 4198"/>
                <a:gd name="T58" fmla="*/ 3483 w 3483"/>
                <a:gd name="T59" fmla="*/ 4057 h 4198"/>
                <a:gd name="T60" fmla="*/ 3479 w 3483"/>
                <a:gd name="T61" fmla="*/ 4090 h 4198"/>
                <a:gd name="T62" fmla="*/ 3468 w 3483"/>
                <a:gd name="T63" fmla="*/ 4119 h 4198"/>
                <a:gd name="T64" fmla="*/ 3451 w 3483"/>
                <a:gd name="T65" fmla="*/ 4145 h 4198"/>
                <a:gd name="T66" fmla="*/ 3429 w 3483"/>
                <a:gd name="T67" fmla="*/ 4167 h 4198"/>
                <a:gd name="T68" fmla="*/ 3404 w 3483"/>
                <a:gd name="T69" fmla="*/ 4184 h 4198"/>
                <a:gd name="T70" fmla="*/ 3373 w 3483"/>
                <a:gd name="T71" fmla="*/ 4195 h 4198"/>
                <a:gd name="T72" fmla="*/ 3341 w 3483"/>
                <a:gd name="T73" fmla="*/ 4198 h 4198"/>
                <a:gd name="T74" fmla="*/ 141 w 3483"/>
                <a:gd name="T75" fmla="*/ 4198 h 4198"/>
                <a:gd name="T76" fmla="*/ 109 w 3483"/>
                <a:gd name="T77" fmla="*/ 4195 h 4198"/>
                <a:gd name="T78" fmla="*/ 79 w 3483"/>
                <a:gd name="T79" fmla="*/ 4184 h 4198"/>
                <a:gd name="T80" fmla="*/ 52 w 3483"/>
                <a:gd name="T81" fmla="*/ 4167 h 4198"/>
                <a:gd name="T82" fmla="*/ 31 w 3483"/>
                <a:gd name="T83" fmla="*/ 4145 h 4198"/>
                <a:gd name="T84" fmla="*/ 14 w 3483"/>
                <a:gd name="T85" fmla="*/ 4119 h 4198"/>
                <a:gd name="T86" fmla="*/ 4 w 3483"/>
                <a:gd name="T87" fmla="*/ 4090 h 4198"/>
                <a:gd name="T88" fmla="*/ 0 w 3483"/>
                <a:gd name="T89" fmla="*/ 4057 h 4198"/>
                <a:gd name="T90" fmla="*/ 0 w 3483"/>
                <a:gd name="T91" fmla="*/ 140 h 4198"/>
                <a:gd name="T92" fmla="*/ 4 w 3483"/>
                <a:gd name="T93" fmla="*/ 108 h 4198"/>
                <a:gd name="T94" fmla="*/ 14 w 3483"/>
                <a:gd name="T95" fmla="*/ 79 h 4198"/>
                <a:gd name="T96" fmla="*/ 31 w 3483"/>
                <a:gd name="T97" fmla="*/ 52 h 4198"/>
                <a:gd name="T98" fmla="*/ 52 w 3483"/>
                <a:gd name="T99" fmla="*/ 30 h 4198"/>
                <a:gd name="T100" fmla="*/ 79 w 3483"/>
                <a:gd name="T101" fmla="*/ 14 h 4198"/>
                <a:gd name="T102" fmla="*/ 109 w 3483"/>
                <a:gd name="T103" fmla="*/ 4 h 4198"/>
                <a:gd name="T104" fmla="*/ 141 w 3483"/>
                <a:gd name="T105" fmla="*/ 0 h 4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483" h="4198">
                  <a:moveTo>
                    <a:pt x="2582" y="482"/>
                  </a:moveTo>
                  <a:lnTo>
                    <a:pt x="2582" y="900"/>
                  </a:lnTo>
                  <a:lnTo>
                    <a:pt x="2999" y="900"/>
                  </a:lnTo>
                  <a:lnTo>
                    <a:pt x="2582" y="482"/>
                  </a:lnTo>
                  <a:close/>
                  <a:moveTo>
                    <a:pt x="283" y="282"/>
                  </a:moveTo>
                  <a:lnTo>
                    <a:pt x="283" y="3916"/>
                  </a:lnTo>
                  <a:lnTo>
                    <a:pt x="3199" y="3916"/>
                  </a:lnTo>
                  <a:lnTo>
                    <a:pt x="3199" y="1182"/>
                  </a:lnTo>
                  <a:lnTo>
                    <a:pt x="2440" y="1182"/>
                  </a:lnTo>
                  <a:lnTo>
                    <a:pt x="2408" y="1178"/>
                  </a:lnTo>
                  <a:lnTo>
                    <a:pt x="2378" y="1168"/>
                  </a:lnTo>
                  <a:lnTo>
                    <a:pt x="2351" y="1150"/>
                  </a:lnTo>
                  <a:lnTo>
                    <a:pt x="2330" y="1128"/>
                  </a:lnTo>
                  <a:lnTo>
                    <a:pt x="2313" y="1103"/>
                  </a:lnTo>
                  <a:lnTo>
                    <a:pt x="2303" y="1073"/>
                  </a:lnTo>
                  <a:lnTo>
                    <a:pt x="2299" y="1040"/>
                  </a:lnTo>
                  <a:lnTo>
                    <a:pt x="2299" y="282"/>
                  </a:lnTo>
                  <a:lnTo>
                    <a:pt x="283" y="282"/>
                  </a:lnTo>
                  <a:close/>
                  <a:moveTo>
                    <a:pt x="141" y="0"/>
                  </a:moveTo>
                  <a:lnTo>
                    <a:pt x="2440" y="0"/>
                  </a:lnTo>
                  <a:lnTo>
                    <a:pt x="2468" y="2"/>
                  </a:lnTo>
                  <a:lnTo>
                    <a:pt x="2495" y="10"/>
                  </a:lnTo>
                  <a:lnTo>
                    <a:pt x="2519" y="23"/>
                  </a:lnTo>
                  <a:lnTo>
                    <a:pt x="2540" y="41"/>
                  </a:lnTo>
                  <a:lnTo>
                    <a:pt x="3441" y="940"/>
                  </a:lnTo>
                  <a:lnTo>
                    <a:pt x="3459" y="962"/>
                  </a:lnTo>
                  <a:lnTo>
                    <a:pt x="3472" y="986"/>
                  </a:lnTo>
                  <a:lnTo>
                    <a:pt x="3480" y="1012"/>
                  </a:lnTo>
                  <a:lnTo>
                    <a:pt x="3483" y="1040"/>
                  </a:lnTo>
                  <a:lnTo>
                    <a:pt x="3483" y="4057"/>
                  </a:lnTo>
                  <a:lnTo>
                    <a:pt x="3479" y="4090"/>
                  </a:lnTo>
                  <a:lnTo>
                    <a:pt x="3468" y="4119"/>
                  </a:lnTo>
                  <a:lnTo>
                    <a:pt x="3451" y="4145"/>
                  </a:lnTo>
                  <a:lnTo>
                    <a:pt x="3429" y="4167"/>
                  </a:lnTo>
                  <a:lnTo>
                    <a:pt x="3404" y="4184"/>
                  </a:lnTo>
                  <a:lnTo>
                    <a:pt x="3373" y="4195"/>
                  </a:lnTo>
                  <a:lnTo>
                    <a:pt x="3341" y="4198"/>
                  </a:lnTo>
                  <a:lnTo>
                    <a:pt x="141" y="4198"/>
                  </a:lnTo>
                  <a:lnTo>
                    <a:pt x="109" y="4195"/>
                  </a:lnTo>
                  <a:lnTo>
                    <a:pt x="79" y="4184"/>
                  </a:lnTo>
                  <a:lnTo>
                    <a:pt x="52" y="4167"/>
                  </a:lnTo>
                  <a:lnTo>
                    <a:pt x="31" y="4145"/>
                  </a:lnTo>
                  <a:lnTo>
                    <a:pt x="14" y="4119"/>
                  </a:lnTo>
                  <a:lnTo>
                    <a:pt x="4" y="4090"/>
                  </a:lnTo>
                  <a:lnTo>
                    <a:pt x="0" y="4057"/>
                  </a:lnTo>
                  <a:lnTo>
                    <a:pt x="0" y="140"/>
                  </a:lnTo>
                  <a:lnTo>
                    <a:pt x="4" y="108"/>
                  </a:lnTo>
                  <a:lnTo>
                    <a:pt x="14" y="79"/>
                  </a:lnTo>
                  <a:lnTo>
                    <a:pt x="31" y="52"/>
                  </a:lnTo>
                  <a:lnTo>
                    <a:pt x="52" y="30"/>
                  </a:lnTo>
                  <a:lnTo>
                    <a:pt x="79" y="14"/>
                  </a:lnTo>
                  <a:lnTo>
                    <a:pt x="109" y="4"/>
                  </a:lnTo>
                  <a:lnTo>
                    <a:pt x="1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Freeform 106"/>
            <p:cNvSpPr>
              <a:spLocks/>
            </p:cNvSpPr>
            <p:nvPr/>
          </p:nvSpPr>
          <p:spPr bwMode="auto">
            <a:xfrm>
              <a:off x="2770" y="2740"/>
              <a:ext cx="642" cy="63"/>
            </a:xfrm>
            <a:custGeom>
              <a:avLst/>
              <a:gdLst>
                <a:gd name="T0" fmla="*/ 95 w 1925"/>
                <a:gd name="T1" fmla="*/ 0 h 189"/>
                <a:gd name="T2" fmla="*/ 1832 w 1925"/>
                <a:gd name="T3" fmla="*/ 0 h 189"/>
                <a:gd name="T4" fmla="*/ 1856 w 1925"/>
                <a:gd name="T5" fmla="*/ 4 h 189"/>
                <a:gd name="T6" fmla="*/ 1879 w 1925"/>
                <a:gd name="T7" fmla="*/ 14 h 189"/>
                <a:gd name="T8" fmla="*/ 1899 w 1925"/>
                <a:gd name="T9" fmla="*/ 28 h 189"/>
                <a:gd name="T10" fmla="*/ 1913 w 1925"/>
                <a:gd name="T11" fmla="*/ 47 h 189"/>
                <a:gd name="T12" fmla="*/ 1923 w 1925"/>
                <a:gd name="T13" fmla="*/ 70 h 189"/>
                <a:gd name="T14" fmla="*/ 1925 w 1925"/>
                <a:gd name="T15" fmla="*/ 95 h 189"/>
                <a:gd name="T16" fmla="*/ 1923 w 1925"/>
                <a:gd name="T17" fmla="*/ 120 h 189"/>
                <a:gd name="T18" fmla="*/ 1913 w 1925"/>
                <a:gd name="T19" fmla="*/ 142 h 189"/>
                <a:gd name="T20" fmla="*/ 1899 w 1925"/>
                <a:gd name="T21" fmla="*/ 161 h 189"/>
                <a:gd name="T22" fmla="*/ 1879 w 1925"/>
                <a:gd name="T23" fmla="*/ 176 h 189"/>
                <a:gd name="T24" fmla="*/ 1856 w 1925"/>
                <a:gd name="T25" fmla="*/ 185 h 189"/>
                <a:gd name="T26" fmla="*/ 1832 w 1925"/>
                <a:gd name="T27" fmla="*/ 189 h 189"/>
                <a:gd name="T28" fmla="*/ 95 w 1925"/>
                <a:gd name="T29" fmla="*/ 189 h 189"/>
                <a:gd name="T30" fmla="*/ 69 w 1925"/>
                <a:gd name="T31" fmla="*/ 185 h 189"/>
                <a:gd name="T32" fmla="*/ 48 w 1925"/>
                <a:gd name="T33" fmla="*/ 176 h 189"/>
                <a:gd name="T34" fmla="*/ 28 w 1925"/>
                <a:gd name="T35" fmla="*/ 161 h 189"/>
                <a:gd name="T36" fmla="*/ 13 w 1925"/>
                <a:gd name="T37" fmla="*/ 142 h 189"/>
                <a:gd name="T38" fmla="*/ 4 w 1925"/>
                <a:gd name="T39" fmla="*/ 120 h 189"/>
                <a:gd name="T40" fmla="*/ 0 w 1925"/>
                <a:gd name="T41" fmla="*/ 95 h 189"/>
                <a:gd name="T42" fmla="*/ 4 w 1925"/>
                <a:gd name="T43" fmla="*/ 70 h 189"/>
                <a:gd name="T44" fmla="*/ 13 w 1925"/>
                <a:gd name="T45" fmla="*/ 47 h 189"/>
                <a:gd name="T46" fmla="*/ 28 w 1925"/>
                <a:gd name="T47" fmla="*/ 28 h 189"/>
                <a:gd name="T48" fmla="*/ 48 w 1925"/>
                <a:gd name="T49" fmla="*/ 14 h 189"/>
                <a:gd name="T50" fmla="*/ 69 w 1925"/>
                <a:gd name="T51" fmla="*/ 4 h 189"/>
                <a:gd name="T52" fmla="*/ 95 w 1925"/>
                <a:gd name="T53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25" h="189">
                  <a:moveTo>
                    <a:pt x="95" y="0"/>
                  </a:moveTo>
                  <a:lnTo>
                    <a:pt x="1832" y="0"/>
                  </a:lnTo>
                  <a:lnTo>
                    <a:pt x="1856" y="4"/>
                  </a:lnTo>
                  <a:lnTo>
                    <a:pt x="1879" y="14"/>
                  </a:lnTo>
                  <a:lnTo>
                    <a:pt x="1899" y="28"/>
                  </a:lnTo>
                  <a:lnTo>
                    <a:pt x="1913" y="47"/>
                  </a:lnTo>
                  <a:lnTo>
                    <a:pt x="1923" y="70"/>
                  </a:lnTo>
                  <a:lnTo>
                    <a:pt x="1925" y="95"/>
                  </a:lnTo>
                  <a:lnTo>
                    <a:pt x="1923" y="120"/>
                  </a:lnTo>
                  <a:lnTo>
                    <a:pt x="1913" y="142"/>
                  </a:lnTo>
                  <a:lnTo>
                    <a:pt x="1899" y="161"/>
                  </a:lnTo>
                  <a:lnTo>
                    <a:pt x="1879" y="176"/>
                  </a:lnTo>
                  <a:lnTo>
                    <a:pt x="1856" y="185"/>
                  </a:lnTo>
                  <a:lnTo>
                    <a:pt x="1832" y="189"/>
                  </a:lnTo>
                  <a:lnTo>
                    <a:pt x="95" y="189"/>
                  </a:lnTo>
                  <a:lnTo>
                    <a:pt x="69" y="185"/>
                  </a:lnTo>
                  <a:lnTo>
                    <a:pt x="48" y="176"/>
                  </a:lnTo>
                  <a:lnTo>
                    <a:pt x="28" y="161"/>
                  </a:lnTo>
                  <a:lnTo>
                    <a:pt x="13" y="142"/>
                  </a:lnTo>
                  <a:lnTo>
                    <a:pt x="4" y="120"/>
                  </a:lnTo>
                  <a:lnTo>
                    <a:pt x="0" y="95"/>
                  </a:lnTo>
                  <a:lnTo>
                    <a:pt x="4" y="70"/>
                  </a:lnTo>
                  <a:lnTo>
                    <a:pt x="13" y="47"/>
                  </a:lnTo>
                  <a:lnTo>
                    <a:pt x="28" y="28"/>
                  </a:lnTo>
                  <a:lnTo>
                    <a:pt x="48" y="14"/>
                  </a:lnTo>
                  <a:lnTo>
                    <a:pt x="69" y="4"/>
                  </a:lnTo>
                  <a:lnTo>
                    <a:pt x="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Freeform 107"/>
            <p:cNvSpPr>
              <a:spLocks/>
            </p:cNvSpPr>
            <p:nvPr/>
          </p:nvSpPr>
          <p:spPr bwMode="auto">
            <a:xfrm>
              <a:off x="2770" y="2890"/>
              <a:ext cx="642" cy="64"/>
            </a:xfrm>
            <a:custGeom>
              <a:avLst/>
              <a:gdLst>
                <a:gd name="T0" fmla="*/ 95 w 1925"/>
                <a:gd name="T1" fmla="*/ 0 h 190"/>
                <a:gd name="T2" fmla="*/ 1832 w 1925"/>
                <a:gd name="T3" fmla="*/ 0 h 190"/>
                <a:gd name="T4" fmla="*/ 1856 w 1925"/>
                <a:gd name="T5" fmla="*/ 4 h 190"/>
                <a:gd name="T6" fmla="*/ 1879 w 1925"/>
                <a:gd name="T7" fmla="*/ 13 h 190"/>
                <a:gd name="T8" fmla="*/ 1899 w 1925"/>
                <a:gd name="T9" fmla="*/ 29 h 190"/>
                <a:gd name="T10" fmla="*/ 1913 w 1925"/>
                <a:gd name="T11" fmla="*/ 48 h 190"/>
                <a:gd name="T12" fmla="*/ 1923 w 1925"/>
                <a:gd name="T13" fmla="*/ 71 h 190"/>
                <a:gd name="T14" fmla="*/ 1925 w 1925"/>
                <a:gd name="T15" fmla="*/ 95 h 190"/>
                <a:gd name="T16" fmla="*/ 1923 w 1925"/>
                <a:gd name="T17" fmla="*/ 121 h 190"/>
                <a:gd name="T18" fmla="*/ 1913 w 1925"/>
                <a:gd name="T19" fmla="*/ 142 h 190"/>
                <a:gd name="T20" fmla="*/ 1899 w 1925"/>
                <a:gd name="T21" fmla="*/ 161 h 190"/>
                <a:gd name="T22" fmla="*/ 1879 w 1925"/>
                <a:gd name="T23" fmla="*/ 177 h 190"/>
                <a:gd name="T24" fmla="*/ 1856 w 1925"/>
                <a:gd name="T25" fmla="*/ 186 h 190"/>
                <a:gd name="T26" fmla="*/ 1832 w 1925"/>
                <a:gd name="T27" fmla="*/ 190 h 190"/>
                <a:gd name="T28" fmla="*/ 95 w 1925"/>
                <a:gd name="T29" fmla="*/ 190 h 190"/>
                <a:gd name="T30" fmla="*/ 69 w 1925"/>
                <a:gd name="T31" fmla="*/ 186 h 190"/>
                <a:gd name="T32" fmla="*/ 48 w 1925"/>
                <a:gd name="T33" fmla="*/ 177 h 190"/>
                <a:gd name="T34" fmla="*/ 28 w 1925"/>
                <a:gd name="T35" fmla="*/ 161 h 190"/>
                <a:gd name="T36" fmla="*/ 13 w 1925"/>
                <a:gd name="T37" fmla="*/ 142 h 190"/>
                <a:gd name="T38" fmla="*/ 4 w 1925"/>
                <a:gd name="T39" fmla="*/ 121 h 190"/>
                <a:gd name="T40" fmla="*/ 0 w 1925"/>
                <a:gd name="T41" fmla="*/ 95 h 190"/>
                <a:gd name="T42" fmla="*/ 4 w 1925"/>
                <a:gd name="T43" fmla="*/ 71 h 190"/>
                <a:gd name="T44" fmla="*/ 13 w 1925"/>
                <a:gd name="T45" fmla="*/ 48 h 190"/>
                <a:gd name="T46" fmla="*/ 28 w 1925"/>
                <a:gd name="T47" fmla="*/ 29 h 190"/>
                <a:gd name="T48" fmla="*/ 48 w 1925"/>
                <a:gd name="T49" fmla="*/ 13 h 190"/>
                <a:gd name="T50" fmla="*/ 69 w 1925"/>
                <a:gd name="T51" fmla="*/ 4 h 190"/>
                <a:gd name="T52" fmla="*/ 95 w 1925"/>
                <a:gd name="T53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25" h="190">
                  <a:moveTo>
                    <a:pt x="95" y="0"/>
                  </a:moveTo>
                  <a:lnTo>
                    <a:pt x="1832" y="0"/>
                  </a:lnTo>
                  <a:lnTo>
                    <a:pt x="1856" y="4"/>
                  </a:lnTo>
                  <a:lnTo>
                    <a:pt x="1879" y="13"/>
                  </a:lnTo>
                  <a:lnTo>
                    <a:pt x="1899" y="29"/>
                  </a:lnTo>
                  <a:lnTo>
                    <a:pt x="1913" y="48"/>
                  </a:lnTo>
                  <a:lnTo>
                    <a:pt x="1923" y="71"/>
                  </a:lnTo>
                  <a:lnTo>
                    <a:pt x="1925" y="95"/>
                  </a:lnTo>
                  <a:lnTo>
                    <a:pt x="1923" y="121"/>
                  </a:lnTo>
                  <a:lnTo>
                    <a:pt x="1913" y="142"/>
                  </a:lnTo>
                  <a:lnTo>
                    <a:pt x="1899" y="161"/>
                  </a:lnTo>
                  <a:lnTo>
                    <a:pt x="1879" y="177"/>
                  </a:lnTo>
                  <a:lnTo>
                    <a:pt x="1856" y="186"/>
                  </a:lnTo>
                  <a:lnTo>
                    <a:pt x="1832" y="190"/>
                  </a:lnTo>
                  <a:lnTo>
                    <a:pt x="95" y="190"/>
                  </a:lnTo>
                  <a:lnTo>
                    <a:pt x="69" y="186"/>
                  </a:lnTo>
                  <a:lnTo>
                    <a:pt x="48" y="177"/>
                  </a:lnTo>
                  <a:lnTo>
                    <a:pt x="28" y="161"/>
                  </a:lnTo>
                  <a:lnTo>
                    <a:pt x="13" y="142"/>
                  </a:lnTo>
                  <a:lnTo>
                    <a:pt x="4" y="121"/>
                  </a:lnTo>
                  <a:lnTo>
                    <a:pt x="0" y="95"/>
                  </a:lnTo>
                  <a:lnTo>
                    <a:pt x="4" y="71"/>
                  </a:lnTo>
                  <a:lnTo>
                    <a:pt x="13" y="48"/>
                  </a:lnTo>
                  <a:lnTo>
                    <a:pt x="28" y="29"/>
                  </a:lnTo>
                  <a:lnTo>
                    <a:pt x="48" y="13"/>
                  </a:lnTo>
                  <a:lnTo>
                    <a:pt x="69" y="4"/>
                  </a:lnTo>
                  <a:lnTo>
                    <a:pt x="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Freeform 108"/>
            <p:cNvSpPr>
              <a:spLocks/>
            </p:cNvSpPr>
            <p:nvPr/>
          </p:nvSpPr>
          <p:spPr bwMode="auto">
            <a:xfrm>
              <a:off x="2770" y="3041"/>
              <a:ext cx="642" cy="63"/>
            </a:xfrm>
            <a:custGeom>
              <a:avLst/>
              <a:gdLst>
                <a:gd name="T0" fmla="*/ 95 w 1925"/>
                <a:gd name="T1" fmla="*/ 0 h 189"/>
                <a:gd name="T2" fmla="*/ 1832 w 1925"/>
                <a:gd name="T3" fmla="*/ 0 h 189"/>
                <a:gd name="T4" fmla="*/ 1856 w 1925"/>
                <a:gd name="T5" fmla="*/ 4 h 189"/>
                <a:gd name="T6" fmla="*/ 1879 w 1925"/>
                <a:gd name="T7" fmla="*/ 13 h 189"/>
                <a:gd name="T8" fmla="*/ 1899 w 1925"/>
                <a:gd name="T9" fmla="*/ 28 h 189"/>
                <a:gd name="T10" fmla="*/ 1913 w 1925"/>
                <a:gd name="T11" fmla="*/ 47 h 189"/>
                <a:gd name="T12" fmla="*/ 1923 w 1925"/>
                <a:gd name="T13" fmla="*/ 70 h 189"/>
                <a:gd name="T14" fmla="*/ 1925 w 1925"/>
                <a:gd name="T15" fmla="*/ 94 h 189"/>
                <a:gd name="T16" fmla="*/ 1923 w 1925"/>
                <a:gd name="T17" fmla="*/ 120 h 189"/>
                <a:gd name="T18" fmla="*/ 1913 w 1925"/>
                <a:gd name="T19" fmla="*/ 142 h 189"/>
                <a:gd name="T20" fmla="*/ 1899 w 1925"/>
                <a:gd name="T21" fmla="*/ 161 h 189"/>
                <a:gd name="T22" fmla="*/ 1879 w 1925"/>
                <a:gd name="T23" fmla="*/ 176 h 189"/>
                <a:gd name="T24" fmla="*/ 1856 w 1925"/>
                <a:gd name="T25" fmla="*/ 185 h 189"/>
                <a:gd name="T26" fmla="*/ 1832 w 1925"/>
                <a:gd name="T27" fmla="*/ 189 h 189"/>
                <a:gd name="T28" fmla="*/ 95 w 1925"/>
                <a:gd name="T29" fmla="*/ 189 h 189"/>
                <a:gd name="T30" fmla="*/ 69 w 1925"/>
                <a:gd name="T31" fmla="*/ 185 h 189"/>
                <a:gd name="T32" fmla="*/ 48 w 1925"/>
                <a:gd name="T33" fmla="*/ 176 h 189"/>
                <a:gd name="T34" fmla="*/ 28 w 1925"/>
                <a:gd name="T35" fmla="*/ 161 h 189"/>
                <a:gd name="T36" fmla="*/ 13 w 1925"/>
                <a:gd name="T37" fmla="*/ 142 h 189"/>
                <a:gd name="T38" fmla="*/ 4 w 1925"/>
                <a:gd name="T39" fmla="*/ 120 h 189"/>
                <a:gd name="T40" fmla="*/ 0 w 1925"/>
                <a:gd name="T41" fmla="*/ 94 h 189"/>
                <a:gd name="T42" fmla="*/ 4 w 1925"/>
                <a:gd name="T43" fmla="*/ 70 h 189"/>
                <a:gd name="T44" fmla="*/ 13 w 1925"/>
                <a:gd name="T45" fmla="*/ 47 h 189"/>
                <a:gd name="T46" fmla="*/ 28 w 1925"/>
                <a:gd name="T47" fmla="*/ 28 h 189"/>
                <a:gd name="T48" fmla="*/ 48 w 1925"/>
                <a:gd name="T49" fmla="*/ 13 h 189"/>
                <a:gd name="T50" fmla="*/ 69 w 1925"/>
                <a:gd name="T51" fmla="*/ 4 h 189"/>
                <a:gd name="T52" fmla="*/ 95 w 1925"/>
                <a:gd name="T53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25" h="189">
                  <a:moveTo>
                    <a:pt x="95" y="0"/>
                  </a:moveTo>
                  <a:lnTo>
                    <a:pt x="1832" y="0"/>
                  </a:lnTo>
                  <a:lnTo>
                    <a:pt x="1856" y="4"/>
                  </a:lnTo>
                  <a:lnTo>
                    <a:pt x="1879" y="13"/>
                  </a:lnTo>
                  <a:lnTo>
                    <a:pt x="1899" y="28"/>
                  </a:lnTo>
                  <a:lnTo>
                    <a:pt x="1913" y="47"/>
                  </a:lnTo>
                  <a:lnTo>
                    <a:pt x="1923" y="70"/>
                  </a:lnTo>
                  <a:lnTo>
                    <a:pt x="1925" y="94"/>
                  </a:lnTo>
                  <a:lnTo>
                    <a:pt x="1923" y="120"/>
                  </a:lnTo>
                  <a:lnTo>
                    <a:pt x="1913" y="142"/>
                  </a:lnTo>
                  <a:lnTo>
                    <a:pt x="1899" y="161"/>
                  </a:lnTo>
                  <a:lnTo>
                    <a:pt x="1879" y="176"/>
                  </a:lnTo>
                  <a:lnTo>
                    <a:pt x="1856" y="185"/>
                  </a:lnTo>
                  <a:lnTo>
                    <a:pt x="1832" y="189"/>
                  </a:lnTo>
                  <a:lnTo>
                    <a:pt x="95" y="189"/>
                  </a:lnTo>
                  <a:lnTo>
                    <a:pt x="69" y="185"/>
                  </a:lnTo>
                  <a:lnTo>
                    <a:pt x="48" y="176"/>
                  </a:lnTo>
                  <a:lnTo>
                    <a:pt x="28" y="161"/>
                  </a:lnTo>
                  <a:lnTo>
                    <a:pt x="13" y="142"/>
                  </a:lnTo>
                  <a:lnTo>
                    <a:pt x="4" y="120"/>
                  </a:lnTo>
                  <a:lnTo>
                    <a:pt x="0" y="94"/>
                  </a:lnTo>
                  <a:lnTo>
                    <a:pt x="4" y="70"/>
                  </a:lnTo>
                  <a:lnTo>
                    <a:pt x="13" y="47"/>
                  </a:lnTo>
                  <a:lnTo>
                    <a:pt x="28" y="28"/>
                  </a:lnTo>
                  <a:lnTo>
                    <a:pt x="48" y="13"/>
                  </a:lnTo>
                  <a:lnTo>
                    <a:pt x="69" y="4"/>
                  </a:lnTo>
                  <a:lnTo>
                    <a:pt x="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02" name="Freeform 113"/>
          <p:cNvSpPr>
            <a:spLocks noEditPoints="1"/>
          </p:cNvSpPr>
          <p:nvPr/>
        </p:nvSpPr>
        <p:spPr bwMode="auto">
          <a:xfrm>
            <a:off x="11354880" y="2811088"/>
            <a:ext cx="253443" cy="492969"/>
          </a:xfrm>
          <a:custGeom>
            <a:avLst/>
            <a:gdLst>
              <a:gd name="T0" fmla="*/ 1134 w 4162"/>
              <a:gd name="T1" fmla="*/ 3544 h 4161"/>
              <a:gd name="T2" fmla="*/ 703 w 4162"/>
              <a:gd name="T3" fmla="*/ 2851 h 4161"/>
              <a:gd name="T4" fmla="*/ 2772 w 4162"/>
              <a:gd name="T5" fmla="*/ 781 h 4161"/>
              <a:gd name="T6" fmla="*/ 3281 w 4162"/>
              <a:gd name="T7" fmla="*/ 287 h 4161"/>
              <a:gd name="T8" fmla="*/ 2904 w 4162"/>
              <a:gd name="T9" fmla="*/ 649 h 4161"/>
              <a:gd name="T10" fmla="*/ 3860 w 4162"/>
              <a:gd name="T11" fmla="*/ 904 h 4161"/>
              <a:gd name="T12" fmla="*/ 3883 w 4162"/>
              <a:gd name="T13" fmla="*/ 827 h 4161"/>
              <a:gd name="T14" fmla="*/ 3860 w 4162"/>
              <a:gd name="T15" fmla="*/ 749 h 4161"/>
              <a:gd name="T16" fmla="*/ 3410 w 4162"/>
              <a:gd name="T17" fmla="*/ 300 h 4161"/>
              <a:gd name="T18" fmla="*/ 3333 w 4162"/>
              <a:gd name="T19" fmla="*/ 277 h 4161"/>
              <a:gd name="T20" fmla="*/ 3455 w 4162"/>
              <a:gd name="T21" fmla="*/ 17 h 4161"/>
              <a:gd name="T22" fmla="*/ 3589 w 4162"/>
              <a:gd name="T23" fmla="*/ 87 h 4161"/>
              <a:gd name="T24" fmla="*/ 4070 w 4162"/>
              <a:gd name="T25" fmla="*/ 567 h 4161"/>
              <a:gd name="T26" fmla="*/ 4138 w 4162"/>
              <a:gd name="T27" fmla="*/ 689 h 4161"/>
              <a:gd name="T28" fmla="*/ 4162 w 4162"/>
              <a:gd name="T29" fmla="*/ 827 h 4161"/>
              <a:gd name="T30" fmla="*/ 4138 w 4162"/>
              <a:gd name="T31" fmla="*/ 965 h 4161"/>
              <a:gd name="T32" fmla="*/ 4070 w 4162"/>
              <a:gd name="T33" fmla="*/ 1086 h 4161"/>
              <a:gd name="T34" fmla="*/ 3874 w 4162"/>
              <a:gd name="T35" fmla="*/ 1345 h 4161"/>
              <a:gd name="T36" fmla="*/ 3997 w 4162"/>
              <a:gd name="T37" fmla="*/ 1511 h 4161"/>
              <a:gd name="T38" fmla="*/ 4063 w 4162"/>
              <a:gd name="T39" fmla="*/ 1703 h 4161"/>
              <a:gd name="T40" fmla="*/ 4069 w 4162"/>
              <a:gd name="T41" fmla="*/ 1910 h 4161"/>
              <a:gd name="T42" fmla="*/ 4015 w 4162"/>
              <a:gd name="T43" fmla="*/ 2109 h 4161"/>
              <a:gd name="T44" fmla="*/ 3906 w 4162"/>
              <a:gd name="T45" fmla="*/ 2280 h 4161"/>
              <a:gd name="T46" fmla="*/ 3747 w 4162"/>
              <a:gd name="T47" fmla="*/ 2413 h 4161"/>
              <a:gd name="T48" fmla="*/ 2978 w 4162"/>
              <a:gd name="T49" fmla="*/ 2899 h 4161"/>
              <a:gd name="T50" fmla="*/ 2854 w 4162"/>
              <a:gd name="T51" fmla="*/ 3054 h 4161"/>
              <a:gd name="T52" fmla="*/ 2780 w 4162"/>
              <a:gd name="T53" fmla="*/ 3237 h 4161"/>
              <a:gd name="T54" fmla="*/ 2757 w 4162"/>
              <a:gd name="T55" fmla="*/ 3401 h 4161"/>
              <a:gd name="T56" fmla="*/ 2707 w 4162"/>
              <a:gd name="T57" fmla="*/ 3474 h 4161"/>
              <a:gd name="T58" fmla="*/ 2622 w 4162"/>
              <a:gd name="T59" fmla="*/ 3503 h 4161"/>
              <a:gd name="T60" fmla="*/ 2557 w 4162"/>
              <a:gd name="T61" fmla="*/ 3487 h 4161"/>
              <a:gd name="T62" fmla="*/ 2496 w 4162"/>
              <a:gd name="T63" fmla="*/ 3421 h 4161"/>
              <a:gd name="T64" fmla="*/ 2491 w 4162"/>
              <a:gd name="T65" fmla="*/ 3279 h 4161"/>
              <a:gd name="T66" fmla="*/ 2548 w 4162"/>
              <a:gd name="T67" fmla="*/ 3052 h 4161"/>
              <a:gd name="T68" fmla="*/ 2657 w 4162"/>
              <a:gd name="T69" fmla="*/ 2847 h 4161"/>
              <a:gd name="T70" fmla="*/ 2812 w 4162"/>
              <a:gd name="T71" fmla="*/ 2675 h 4161"/>
              <a:gd name="T72" fmla="*/ 3602 w 4162"/>
              <a:gd name="T73" fmla="*/ 2176 h 4161"/>
              <a:gd name="T74" fmla="*/ 3718 w 4162"/>
              <a:gd name="T75" fmla="*/ 2069 h 4161"/>
              <a:gd name="T76" fmla="*/ 3784 w 4162"/>
              <a:gd name="T77" fmla="*/ 1929 h 4161"/>
              <a:gd name="T78" fmla="*/ 3792 w 4162"/>
              <a:gd name="T79" fmla="*/ 1772 h 4161"/>
              <a:gd name="T80" fmla="*/ 3741 w 4162"/>
              <a:gd name="T81" fmla="*/ 1625 h 4161"/>
              <a:gd name="T82" fmla="*/ 3649 w 4162"/>
              <a:gd name="T83" fmla="*/ 1512 h 4161"/>
              <a:gd name="T84" fmla="*/ 1406 w 4162"/>
              <a:gd name="T85" fmla="*/ 3745 h 4161"/>
              <a:gd name="T86" fmla="*/ 161 w 4162"/>
              <a:gd name="T87" fmla="*/ 4158 h 4161"/>
              <a:gd name="T88" fmla="*/ 86 w 4162"/>
              <a:gd name="T89" fmla="*/ 4150 h 4161"/>
              <a:gd name="T90" fmla="*/ 20 w 4162"/>
              <a:gd name="T91" fmla="*/ 4096 h 4161"/>
              <a:gd name="T92" fmla="*/ 0 w 4162"/>
              <a:gd name="T93" fmla="*/ 4009 h 4161"/>
              <a:gd name="T94" fmla="*/ 416 w 4162"/>
              <a:gd name="T95" fmla="*/ 2755 h 4161"/>
              <a:gd name="T96" fmla="*/ 3039 w 4162"/>
              <a:gd name="T97" fmla="*/ 121 h 4161"/>
              <a:gd name="T98" fmla="*/ 3166 w 4162"/>
              <a:gd name="T99" fmla="*/ 35 h 4161"/>
              <a:gd name="T100" fmla="*/ 3309 w 4162"/>
              <a:gd name="T101" fmla="*/ 0 h 4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162" h="4161">
                <a:moveTo>
                  <a:pt x="616" y="3026"/>
                </a:moveTo>
                <a:lnTo>
                  <a:pt x="357" y="3802"/>
                </a:lnTo>
                <a:lnTo>
                  <a:pt x="1134" y="3544"/>
                </a:lnTo>
                <a:lnTo>
                  <a:pt x="616" y="3026"/>
                </a:lnTo>
                <a:close/>
                <a:moveTo>
                  <a:pt x="2772" y="781"/>
                </a:moveTo>
                <a:lnTo>
                  <a:pt x="703" y="2851"/>
                </a:lnTo>
                <a:lnTo>
                  <a:pt x="1310" y="3458"/>
                </a:lnTo>
                <a:lnTo>
                  <a:pt x="3380" y="1388"/>
                </a:lnTo>
                <a:lnTo>
                  <a:pt x="2772" y="781"/>
                </a:lnTo>
                <a:close/>
                <a:moveTo>
                  <a:pt x="3333" y="277"/>
                </a:moveTo>
                <a:lnTo>
                  <a:pt x="3308" y="280"/>
                </a:lnTo>
                <a:lnTo>
                  <a:pt x="3281" y="287"/>
                </a:lnTo>
                <a:lnTo>
                  <a:pt x="3257" y="300"/>
                </a:lnTo>
                <a:lnTo>
                  <a:pt x="3236" y="318"/>
                </a:lnTo>
                <a:lnTo>
                  <a:pt x="2904" y="649"/>
                </a:lnTo>
                <a:lnTo>
                  <a:pt x="3510" y="1257"/>
                </a:lnTo>
                <a:lnTo>
                  <a:pt x="3842" y="924"/>
                </a:lnTo>
                <a:lnTo>
                  <a:pt x="3860" y="904"/>
                </a:lnTo>
                <a:lnTo>
                  <a:pt x="3873" y="880"/>
                </a:lnTo>
                <a:lnTo>
                  <a:pt x="3880" y="853"/>
                </a:lnTo>
                <a:lnTo>
                  <a:pt x="3883" y="827"/>
                </a:lnTo>
                <a:lnTo>
                  <a:pt x="3880" y="800"/>
                </a:lnTo>
                <a:lnTo>
                  <a:pt x="3873" y="774"/>
                </a:lnTo>
                <a:lnTo>
                  <a:pt x="3860" y="749"/>
                </a:lnTo>
                <a:lnTo>
                  <a:pt x="3842" y="729"/>
                </a:lnTo>
                <a:lnTo>
                  <a:pt x="3432" y="318"/>
                </a:lnTo>
                <a:lnTo>
                  <a:pt x="3410" y="300"/>
                </a:lnTo>
                <a:lnTo>
                  <a:pt x="3386" y="287"/>
                </a:lnTo>
                <a:lnTo>
                  <a:pt x="3360" y="280"/>
                </a:lnTo>
                <a:lnTo>
                  <a:pt x="3333" y="277"/>
                </a:lnTo>
                <a:close/>
                <a:moveTo>
                  <a:pt x="3358" y="0"/>
                </a:moveTo>
                <a:lnTo>
                  <a:pt x="3407" y="6"/>
                </a:lnTo>
                <a:lnTo>
                  <a:pt x="3455" y="17"/>
                </a:lnTo>
                <a:lnTo>
                  <a:pt x="3502" y="35"/>
                </a:lnTo>
                <a:lnTo>
                  <a:pt x="3547" y="58"/>
                </a:lnTo>
                <a:lnTo>
                  <a:pt x="3589" y="87"/>
                </a:lnTo>
                <a:lnTo>
                  <a:pt x="3628" y="121"/>
                </a:lnTo>
                <a:lnTo>
                  <a:pt x="4039" y="533"/>
                </a:lnTo>
                <a:lnTo>
                  <a:pt x="4070" y="567"/>
                </a:lnTo>
                <a:lnTo>
                  <a:pt x="4098" y="606"/>
                </a:lnTo>
                <a:lnTo>
                  <a:pt x="4120" y="647"/>
                </a:lnTo>
                <a:lnTo>
                  <a:pt x="4138" y="689"/>
                </a:lnTo>
                <a:lnTo>
                  <a:pt x="4150" y="733"/>
                </a:lnTo>
                <a:lnTo>
                  <a:pt x="4159" y="780"/>
                </a:lnTo>
                <a:lnTo>
                  <a:pt x="4162" y="827"/>
                </a:lnTo>
                <a:lnTo>
                  <a:pt x="4159" y="874"/>
                </a:lnTo>
                <a:lnTo>
                  <a:pt x="4150" y="920"/>
                </a:lnTo>
                <a:lnTo>
                  <a:pt x="4138" y="965"/>
                </a:lnTo>
                <a:lnTo>
                  <a:pt x="4120" y="1008"/>
                </a:lnTo>
                <a:lnTo>
                  <a:pt x="4098" y="1048"/>
                </a:lnTo>
                <a:lnTo>
                  <a:pt x="4070" y="1086"/>
                </a:lnTo>
                <a:lnTo>
                  <a:pt x="4039" y="1121"/>
                </a:lnTo>
                <a:lnTo>
                  <a:pt x="3845" y="1316"/>
                </a:lnTo>
                <a:lnTo>
                  <a:pt x="3874" y="1345"/>
                </a:lnTo>
                <a:lnTo>
                  <a:pt x="3921" y="1397"/>
                </a:lnTo>
                <a:lnTo>
                  <a:pt x="3962" y="1452"/>
                </a:lnTo>
                <a:lnTo>
                  <a:pt x="3997" y="1511"/>
                </a:lnTo>
                <a:lnTo>
                  <a:pt x="4025" y="1573"/>
                </a:lnTo>
                <a:lnTo>
                  <a:pt x="4048" y="1637"/>
                </a:lnTo>
                <a:lnTo>
                  <a:pt x="4063" y="1703"/>
                </a:lnTo>
                <a:lnTo>
                  <a:pt x="4072" y="1770"/>
                </a:lnTo>
                <a:lnTo>
                  <a:pt x="4074" y="1840"/>
                </a:lnTo>
                <a:lnTo>
                  <a:pt x="4069" y="1910"/>
                </a:lnTo>
                <a:lnTo>
                  <a:pt x="4058" y="1978"/>
                </a:lnTo>
                <a:lnTo>
                  <a:pt x="4040" y="2044"/>
                </a:lnTo>
                <a:lnTo>
                  <a:pt x="4015" y="2109"/>
                </a:lnTo>
                <a:lnTo>
                  <a:pt x="3984" y="2169"/>
                </a:lnTo>
                <a:lnTo>
                  <a:pt x="3948" y="2226"/>
                </a:lnTo>
                <a:lnTo>
                  <a:pt x="3906" y="2280"/>
                </a:lnTo>
                <a:lnTo>
                  <a:pt x="3858" y="2328"/>
                </a:lnTo>
                <a:lnTo>
                  <a:pt x="3806" y="2373"/>
                </a:lnTo>
                <a:lnTo>
                  <a:pt x="3747" y="2413"/>
                </a:lnTo>
                <a:lnTo>
                  <a:pt x="3085" y="2818"/>
                </a:lnTo>
                <a:lnTo>
                  <a:pt x="3029" y="2856"/>
                </a:lnTo>
                <a:lnTo>
                  <a:pt x="2978" y="2899"/>
                </a:lnTo>
                <a:lnTo>
                  <a:pt x="2932" y="2947"/>
                </a:lnTo>
                <a:lnTo>
                  <a:pt x="2890" y="2998"/>
                </a:lnTo>
                <a:lnTo>
                  <a:pt x="2854" y="3054"/>
                </a:lnTo>
                <a:lnTo>
                  <a:pt x="2824" y="3112"/>
                </a:lnTo>
                <a:lnTo>
                  <a:pt x="2799" y="3173"/>
                </a:lnTo>
                <a:lnTo>
                  <a:pt x="2780" y="3237"/>
                </a:lnTo>
                <a:lnTo>
                  <a:pt x="2768" y="3303"/>
                </a:lnTo>
                <a:lnTo>
                  <a:pt x="2762" y="3370"/>
                </a:lnTo>
                <a:lnTo>
                  <a:pt x="2757" y="3401"/>
                </a:lnTo>
                <a:lnTo>
                  <a:pt x="2745" y="3428"/>
                </a:lnTo>
                <a:lnTo>
                  <a:pt x="2729" y="3454"/>
                </a:lnTo>
                <a:lnTo>
                  <a:pt x="2707" y="3474"/>
                </a:lnTo>
                <a:lnTo>
                  <a:pt x="2682" y="3491"/>
                </a:lnTo>
                <a:lnTo>
                  <a:pt x="2654" y="3499"/>
                </a:lnTo>
                <a:lnTo>
                  <a:pt x="2622" y="3503"/>
                </a:lnTo>
                <a:lnTo>
                  <a:pt x="2617" y="3503"/>
                </a:lnTo>
                <a:lnTo>
                  <a:pt x="2586" y="3498"/>
                </a:lnTo>
                <a:lnTo>
                  <a:pt x="2557" y="3487"/>
                </a:lnTo>
                <a:lnTo>
                  <a:pt x="2531" y="3469"/>
                </a:lnTo>
                <a:lnTo>
                  <a:pt x="2511" y="3447"/>
                </a:lnTo>
                <a:lnTo>
                  <a:pt x="2496" y="3421"/>
                </a:lnTo>
                <a:lnTo>
                  <a:pt x="2486" y="3390"/>
                </a:lnTo>
                <a:lnTo>
                  <a:pt x="2484" y="3359"/>
                </a:lnTo>
                <a:lnTo>
                  <a:pt x="2491" y="3279"/>
                </a:lnTo>
                <a:lnTo>
                  <a:pt x="2503" y="3202"/>
                </a:lnTo>
                <a:lnTo>
                  <a:pt x="2522" y="3126"/>
                </a:lnTo>
                <a:lnTo>
                  <a:pt x="2548" y="3052"/>
                </a:lnTo>
                <a:lnTo>
                  <a:pt x="2578" y="2981"/>
                </a:lnTo>
                <a:lnTo>
                  <a:pt x="2615" y="2913"/>
                </a:lnTo>
                <a:lnTo>
                  <a:pt x="2657" y="2847"/>
                </a:lnTo>
                <a:lnTo>
                  <a:pt x="2703" y="2786"/>
                </a:lnTo>
                <a:lnTo>
                  <a:pt x="2755" y="2728"/>
                </a:lnTo>
                <a:lnTo>
                  <a:pt x="2812" y="2675"/>
                </a:lnTo>
                <a:lnTo>
                  <a:pt x="2875" y="2625"/>
                </a:lnTo>
                <a:lnTo>
                  <a:pt x="2940" y="2581"/>
                </a:lnTo>
                <a:lnTo>
                  <a:pt x="3602" y="2176"/>
                </a:lnTo>
                <a:lnTo>
                  <a:pt x="3646" y="2144"/>
                </a:lnTo>
                <a:lnTo>
                  <a:pt x="3684" y="2109"/>
                </a:lnTo>
                <a:lnTo>
                  <a:pt x="3718" y="2069"/>
                </a:lnTo>
                <a:lnTo>
                  <a:pt x="3746" y="2026"/>
                </a:lnTo>
                <a:lnTo>
                  <a:pt x="3768" y="1978"/>
                </a:lnTo>
                <a:lnTo>
                  <a:pt x="3784" y="1929"/>
                </a:lnTo>
                <a:lnTo>
                  <a:pt x="3793" y="1877"/>
                </a:lnTo>
                <a:lnTo>
                  <a:pt x="3797" y="1824"/>
                </a:lnTo>
                <a:lnTo>
                  <a:pt x="3792" y="1772"/>
                </a:lnTo>
                <a:lnTo>
                  <a:pt x="3782" y="1720"/>
                </a:lnTo>
                <a:lnTo>
                  <a:pt x="3765" y="1672"/>
                </a:lnTo>
                <a:lnTo>
                  <a:pt x="3741" y="1625"/>
                </a:lnTo>
                <a:lnTo>
                  <a:pt x="3712" y="1582"/>
                </a:lnTo>
                <a:lnTo>
                  <a:pt x="3678" y="1541"/>
                </a:lnTo>
                <a:lnTo>
                  <a:pt x="3649" y="1512"/>
                </a:lnTo>
                <a:lnTo>
                  <a:pt x="1440" y="3720"/>
                </a:lnTo>
                <a:lnTo>
                  <a:pt x="1424" y="3734"/>
                </a:lnTo>
                <a:lnTo>
                  <a:pt x="1406" y="3745"/>
                </a:lnTo>
                <a:lnTo>
                  <a:pt x="1386" y="3753"/>
                </a:lnTo>
                <a:lnTo>
                  <a:pt x="182" y="4153"/>
                </a:lnTo>
                <a:lnTo>
                  <a:pt x="161" y="4158"/>
                </a:lnTo>
                <a:lnTo>
                  <a:pt x="138" y="4161"/>
                </a:lnTo>
                <a:lnTo>
                  <a:pt x="111" y="4158"/>
                </a:lnTo>
                <a:lnTo>
                  <a:pt x="86" y="4150"/>
                </a:lnTo>
                <a:lnTo>
                  <a:pt x="62" y="4138"/>
                </a:lnTo>
                <a:lnTo>
                  <a:pt x="41" y="4120"/>
                </a:lnTo>
                <a:lnTo>
                  <a:pt x="20" y="4096"/>
                </a:lnTo>
                <a:lnTo>
                  <a:pt x="8" y="4068"/>
                </a:lnTo>
                <a:lnTo>
                  <a:pt x="0" y="4039"/>
                </a:lnTo>
                <a:lnTo>
                  <a:pt x="0" y="4009"/>
                </a:lnTo>
                <a:lnTo>
                  <a:pt x="6" y="3978"/>
                </a:lnTo>
                <a:lnTo>
                  <a:pt x="407" y="2774"/>
                </a:lnTo>
                <a:lnTo>
                  <a:pt x="416" y="2755"/>
                </a:lnTo>
                <a:lnTo>
                  <a:pt x="427" y="2736"/>
                </a:lnTo>
                <a:lnTo>
                  <a:pt x="441" y="2719"/>
                </a:lnTo>
                <a:lnTo>
                  <a:pt x="3039" y="121"/>
                </a:lnTo>
                <a:lnTo>
                  <a:pt x="3078" y="87"/>
                </a:lnTo>
                <a:lnTo>
                  <a:pt x="3120" y="58"/>
                </a:lnTo>
                <a:lnTo>
                  <a:pt x="3166" y="35"/>
                </a:lnTo>
                <a:lnTo>
                  <a:pt x="3212" y="17"/>
                </a:lnTo>
                <a:lnTo>
                  <a:pt x="3260" y="6"/>
                </a:lnTo>
                <a:lnTo>
                  <a:pt x="3309" y="0"/>
                </a:lnTo>
                <a:lnTo>
                  <a:pt x="3358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28" name="Group 145"/>
          <p:cNvGrpSpPr>
            <a:grpSpLocks noChangeAspect="1"/>
          </p:cNvGrpSpPr>
          <p:nvPr/>
        </p:nvGrpSpPr>
        <p:grpSpPr bwMode="auto">
          <a:xfrm>
            <a:off x="7900866" y="2909190"/>
            <a:ext cx="324998" cy="296764"/>
            <a:chOff x="3334" y="2189"/>
            <a:chExt cx="1036" cy="946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31" name="Freeform 147"/>
            <p:cNvSpPr>
              <a:spLocks/>
            </p:cNvSpPr>
            <p:nvPr/>
          </p:nvSpPr>
          <p:spPr bwMode="auto">
            <a:xfrm>
              <a:off x="3520" y="2682"/>
              <a:ext cx="95" cy="46"/>
            </a:xfrm>
            <a:custGeom>
              <a:avLst/>
              <a:gdLst>
                <a:gd name="T0" fmla="*/ 92 w 380"/>
                <a:gd name="T1" fmla="*/ 0 h 185"/>
                <a:gd name="T2" fmla="*/ 287 w 380"/>
                <a:gd name="T3" fmla="*/ 0 h 185"/>
                <a:gd name="T4" fmla="*/ 312 w 380"/>
                <a:gd name="T5" fmla="*/ 3 h 185"/>
                <a:gd name="T6" fmla="*/ 335 w 380"/>
                <a:gd name="T7" fmla="*/ 13 h 185"/>
                <a:gd name="T8" fmla="*/ 352 w 380"/>
                <a:gd name="T9" fmla="*/ 26 h 185"/>
                <a:gd name="T10" fmla="*/ 367 w 380"/>
                <a:gd name="T11" fmla="*/ 45 h 185"/>
                <a:gd name="T12" fmla="*/ 376 w 380"/>
                <a:gd name="T13" fmla="*/ 68 h 185"/>
                <a:gd name="T14" fmla="*/ 380 w 380"/>
                <a:gd name="T15" fmla="*/ 92 h 185"/>
                <a:gd name="T16" fmla="*/ 376 w 380"/>
                <a:gd name="T17" fmla="*/ 117 h 185"/>
                <a:gd name="T18" fmla="*/ 367 w 380"/>
                <a:gd name="T19" fmla="*/ 140 h 185"/>
                <a:gd name="T20" fmla="*/ 352 w 380"/>
                <a:gd name="T21" fmla="*/ 157 h 185"/>
                <a:gd name="T22" fmla="*/ 335 w 380"/>
                <a:gd name="T23" fmla="*/ 172 h 185"/>
                <a:gd name="T24" fmla="*/ 312 w 380"/>
                <a:gd name="T25" fmla="*/ 181 h 185"/>
                <a:gd name="T26" fmla="*/ 287 w 380"/>
                <a:gd name="T27" fmla="*/ 185 h 185"/>
                <a:gd name="T28" fmla="*/ 92 w 380"/>
                <a:gd name="T29" fmla="*/ 185 h 185"/>
                <a:gd name="T30" fmla="*/ 68 w 380"/>
                <a:gd name="T31" fmla="*/ 181 h 185"/>
                <a:gd name="T32" fmla="*/ 45 w 380"/>
                <a:gd name="T33" fmla="*/ 172 h 185"/>
                <a:gd name="T34" fmla="*/ 26 w 380"/>
                <a:gd name="T35" fmla="*/ 157 h 185"/>
                <a:gd name="T36" fmla="*/ 12 w 380"/>
                <a:gd name="T37" fmla="*/ 140 h 185"/>
                <a:gd name="T38" fmla="*/ 2 w 380"/>
                <a:gd name="T39" fmla="*/ 117 h 185"/>
                <a:gd name="T40" fmla="*/ 0 w 380"/>
                <a:gd name="T41" fmla="*/ 92 h 185"/>
                <a:gd name="T42" fmla="*/ 2 w 380"/>
                <a:gd name="T43" fmla="*/ 68 h 185"/>
                <a:gd name="T44" fmla="*/ 12 w 380"/>
                <a:gd name="T45" fmla="*/ 45 h 185"/>
                <a:gd name="T46" fmla="*/ 26 w 380"/>
                <a:gd name="T47" fmla="*/ 26 h 185"/>
                <a:gd name="T48" fmla="*/ 45 w 380"/>
                <a:gd name="T49" fmla="*/ 13 h 185"/>
                <a:gd name="T50" fmla="*/ 68 w 380"/>
                <a:gd name="T51" fmla="*/ 3 h 185"/>
                <a:gd name="T52" fmla="*/ 92 w 380"/>
                <a:gd name="T53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80" h="185">
                  <a:moveTo>
                    <a:pt x="92" y="0"/>
                  </a:moveTo>
                  <a:lnTo>
                    <a:pt x="287" y="0"/>
                  </a:lnTo>
                  <a:lnTo>
                    <a:pt x="312" y="3"/>
                  </a:lnTo>
                  <a:lnTo>
                    <a:pt x="335" y="13"/>
                  </a:lnTo>
                  <a:lnTo>
                    <a:pt x="352" y="26"/>
                  </a:lnTo>
                  <a:lnTo>
                    <a:pt x="367" y="45"/>
                  </a:lnTo>
                  <a:lnTo>
                    <a:pt x="376" y="68"/>
                  </a:lnTo>
                  <a:lnTo>
                    <a:pt x="380" y="92"/>
                  </a:lnTo>
                  <a:lnTo>
                    <a:pt x="376" y="117"/>
                  </a:lnTo>
                  <a:lnTo>
                    <a:pt x="367" y="140"/>
                  </a:lnTo>
                  <a:lnTo>
                    <a:pt x="352" y="157"/>
                  </a:lnTo>
                  <a:lnTo>
                    <a:pt x="335" y="172"/>
                  </a:lnTo>
                  <a:lnTo>
                    <a:pt x="312" y="181"/>
                  </a:lnTo>
                  <a:lnTo>
                    <a:pt x="287" y="185"/>
                  </a:lnTo>
                  <a:lnTo>
                    <a:pt x="92" y="185"/>
                  </a:lnTo>
                  <a:lnTo>
                    <a:pt x="68" y="181"/>
                  </a:lnTo>
                  <a:lnTo>
                    <a:pt x="45" y="172"/>
                  </a:lnTo>
                  <a:lnTo>
                    <a:pt x="26" y="157"/>
                  </a:lnTo>
                  <a:lnTo>
                    <a:pt x="12" y="140"/>
                  </a:lnTo>
                  <a:lnTo>
                    <a:pt x="2" y="117"/>
                  </a:lnTo>
                  <a:lnTo>
                    <a:pt x="0" y="92"/>
                  </a:lnTo>
                  <a:lnTo>
                    <a:pt x="2" y="68"/>
                  </a:lnTo>
                  <a:lnTo>
                    <a:pt x="12" y="45"/>
                  </a:lnTo>
                  <a:lnTo>
                    <a:pt x="26" y="26"/>
                  </a:lnTo>
                  <a:lnTo>
                    <a:pt x="45" y="13"/>
                  </a:lnTo>
                  <a:lnTo>
                    <a:pt x="68" y="3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" name="Freeform 148"/>
            <p:cNvSpPr>
              <a:spLocks/>
            </p:cNvSpPr>
            <p:nvPr/>
          </p:nvSpPr>
          <p:spPr bwMode="auto">
            <a:xfrm>
              <a:off x="4089" y="2682"/>
              <a:ext cx="95" cy="46"/>
            </a:xfrm>
            <a:custGeom>
              <a:avLst/>
              <a:gdLst>
                <a:gd name="T0" fmla="*/ 92 w 380"/>
                <a:gd name="T1" fmla="*/ 0 h 185"/>
                <a:gd name="T2" fmla="*/ 287 w 380"/>
                <a:gd name="T3" fmla="*/ 0 h 185"/>
                <a:gd name="T4" fmla="*/ 312 w 380"/>
                <a:gd name="T5" fmla="*/ 3 h 185"/>
                <a:gd name="T6" fmla="*/ 333 w 380"/>
                <a:gd name="T7" fmla="*/ 13 h 185"/>
                <a:gd name="T8" fmla="*/ 352 w 380"/>
                <a:gd name="T9" fmla="*/ 26 h 185"/>
                <a:gd name="T10" fmla="*/ 367 w 380"/>
                <a:gd name="T11" fmla="*/ 45 h 185"/>
                <a:gd name="T12" fmla="*/ 376 w 380"/>
                <a:gd name="T13" fmla="*/ 68 h 185"/>
                <a:gd name="T14" fmla="*/ 380 w 380"/>
                <a:gd name="T15" fmla="*/ 92 h 185"/>
                <a:gd name="T16" fmla="*/ 376 w 380"/>
                <a:gd name="T17" fmla="*/ 117 h 185"/>
                <a:gd name="T18" fmla="*/ 367 w 380"/>
                <a:gd name="T19" fmla="*/ 140 h 185"/>
                <a:gd name="T20" fmla="*/ 352 w 380"/>
                <a:gd name="T21" fmla="*/ 157 h 185"/>
                <a:gd name="T22" fmla="*/ 333 w 380"/>
                <a:gd name="T23" fmla="*/ 172 h 185"/>
                <a:gd name="T24" fmla="*/ 312 w 380"/>
                <a:gd name="T25" fmla="*/ 181 h 185"/>
                <a:gd name="T26" fmla="*/ 287 w 380"/>
                <a:gd name="T27" fmla="*/ 185 h 185"/>
                <a:gd name="T28" fmla="*/ 92 w 380"/>
                <a:gd name="T29" fmla="*/ 185 h 185"/>
                <a:gd name="T30" fmla="*/ 68 w 380"/>
                <a:gd name="T31" fmla="*/ 181 h 185"/>
                <a:gd name="T32" fmla="*/ 45 w 380"/>
                <a:gd name="T33" fmla="*/ 172 h 185"/>
                <a:gd name="T34" fmla="*/ 26 w 380"/>
                <a:gd name="T35" fmla="*/ 157 h 185"/>
                <a:gd name="T36" fmla="*/ 12 w 380"/>
                <a:gd name="T37" fmla="*/ 140 h 185"/>
                <a:gd name="T38" fmla="*/ 2 w 380"/>
                <a:gd name="T39" fmla="*/ 117 h 185"/>
                <a:gd name="T40" fmla="*/ 0 w 380"/>
                <a:gd name="T41" fmla="*/ 92 h 185"/>
                <a:gd name="T42" fmla="*/ 2 w 380"/>
                <a:gd name="T43" fmla="*/ 68 h 185"/>
                <a:gd name="T44" fmla="*/ 12 w 380"/>
                <a:gd name="T45" fmla="*/ 45 h 185"/>
                <a:gd name="T46" fmla="*/ 26 w 380"/>
                <a:gd name="T47" fmla="*/ 26 h 185"/>
                <a:gd name="T48" fmla="*/ 45 w 380"/>
                <a:gd name="T49" fmla="*/ 13 h 185"/>
                <a:gd name="T50" fmla="*/ 68 w 380"/>
                <a:gd name="T51" fmla="*/ 3 h 185"/>
                <a:gd name="T52" fmla="*/ 92 w 380"/>
                <a:gd name="T53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80" h="185">
                  <a:moveTo>
                    <a:pt x="92" y="0"/>
                  </a:moveTo>
                  <a:lnTo>
                    <a:pt x="287" y="0"/>
                  </a:lnTo>
                  <a:lnTo>
                    <a:pt x="312" y="3"/>
                  </a:lnTo>
                  <a:lnTo>
                    <a:pt x="333" y="13"/>
                  </a:lnTo>
                  <a:lnTo>
                    <a:pt x="352" y="26"/>
                  </a:lnTo>
                  <a:lnTo>
                    <a:pt x="367" y="45"/>
                  </a:lnTo>
                  <a:lnTo>
                    <a:pt x="376" y="68"/>
                  </a:lnTo>
                  <a:lnTo>
                    <a:pt x="380" y="92"/>
                  </a:lnTo>
                  <a:lnTo>
                    <a:pt x="376" y="117"/>
                  </a:lnTo>
                  <a:lnTo>
                    <a:pt x="367" y="140"/>
                  </a:lnTo>
                  <a:lnTo>
                    <a:pt x="352" y="157"/>
                  </a:lnTo>
                  <a:lnTo>
                    <a:pt x="333" y="172"/>
                  </a:lnTo>
                  <a:lnTo>
                    <a:pt x="312" y="181"/>
                  </a:lnTo>
                  <a:lnTo>
                    <a:pt x="287" y="185"/>
                  </a:lnTo>
                  <a:lnTo>
                    <a:pt x="92" y="185"/>
                  </a:lnTo>
                  <a:lnTo>
                    <a:pt x="68" y="181"/>
                  </a:lnTo>
                  <a:lnTo>
                    <a:pt x="45" y="172"/>
                  </a:lnTo>
                  <a:lnTo>
                    <a:pt x="26" y="157"/>
                  </a:lnTo>
                  <a:lnTo>
                    <a:pt x="12" y="140"/>
                  </a:lnTo>
                  <a:lnTo>
                    <a:pt x="2" y="117"/>
                  </a:lnTo>
                  <a:lnTo>
                    <a:pt x="0" y="92"/>
                  </a:lnTo>
                  <a:lnTo>
                    <a:pt x="2" y="68"/>
                  </a:lnTo>
                  <a:lnTo>
                    <a:pt x="12" y="45"/>
                  </a:lnTo>
                  <a:lnTo>
                    <a:pt x="26" y="26"/>
                  </a:lnTo>
                  <a:lnTo>
                    <a:pt x="45" y="13"/>
                  </a:lnTo>
                  <a:lnTo>
                    <a:pt x="68" y="3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" name="Freeform 149"/>
            <p:cNvSpPr>
              <a:spLocks/>
            </p:cNvSpPr>
            <p:nvPr/>
          </p:nvSpPr>
          <p:spPr bwMode="auto">
            <a:xfrm>
              <a:off x="3829" y="2373"/>
              <a:ext cx="46" cy="95"/>
            </a:xfrm>
            <a:custGeom>
              <a:avLst/>
              <a:gdLst>
                <a:gd name="T0" fmla="*/ 92 w 185"/>
                <a:gd name="T1" fmla="*/ 0 h 380"/>
                <a:gd name="T2" fmla="*/ 117 w 185"/>
                <a:gd name="T3" fmla="*/ 2 h 380"/>
                <a:gd name="T4" fmla="*/ 139 w 185"/>
                <a:gd name="T5" fmla="*/ 12 h 380"/>
                <a:gd name="T6" fmla="*/ 158 w 185"/>
                <a:gd name="T7" fmla="*/ 26 h 380"/>
                <a:gd name="T8" fmla="*/ 173 w 185"/>
                <a:gd name="T9" fmla="*/ 45 h 380"/>
                <a:gd name="T10" fmla="*/ 182 w 185"/>
                <a:gd name="T11" fmla="*/ 68 h 380"/>
                <a:gd name="T12" fmla="*/ 185 w 185"/>
                <a:gd name="T13" fmla="*/ 92 h 380"/>
                <a:gd name="T14" fmla="*/ 185 w 185"/>
                <a:gd name="T15" fmla="*/ 288 h 380"/>
                <a:gd name="T16" fmla="*/ 182 w 185"/>
                <a:gd name="T17" fmla="*/ 312 h 380"/>
                <a:gd name="T18" fmla="*/ 173 w 185"/>
                <a:gd name="T19" fmla="*/ 334 h 380"/>
                <a:gd name="T20" fmla="*/ 158 w 185"/>
                <a:gd name="T21" fmla="*/ 353 h 380"/>
                <a:gd name="T22" fmla="*/ 139 w 185"/>
                <a:gd name="T23" fmla="*/ 367 h 380"/>
                <a:gd name="T24" fmla="*/ 117 w 185"/>
                <a:gd name="T25" fmla="*/ 376 h 380"/>
                <a:gd name="T26" fmla="*/ 92 w 185"/>
                <a:gd name="T27" fmla="*/ 380 h 380"/>
                <a:gd name="T28" fmla="*/ 68 w 185"/>
                <a:gd name="T29" fmla="*/ 376 h 380"/>
                <a:gd name="T30" fmla="*/ 46 w 185"/>
                <a:gd name="T31" fmla="*/ 367 h 380"/>
                <a:gd name="T32" fmla="*/ 27 w 185"/>
                <a:gd name="T33" fmla="*/ 353 h 380"/>
                <a:gd name="T34" fmla="*/ 13 w 185"/>
                <a:gd name="T35" fmla="*/ 334 h 380"/>
                <a:gd name="T36" fmla="*/ 3 w 185"/>
                <a:gd name="T37" fmla="*/ 312 h 380"/>
                <a:gd name="T38" fmla="*/ 0 w 185"/>
                <a:gd name="T39" fmla="*/ 288 h 380"/>
                <a:gd name="T40" fmla="*/ 0 w 185"/>
                <a:gd name="T41" fmla="*/ 92 h 380"/>
                <a:gd name="T42" fmla="*/ 3 w 185"/>
                <a:gd name="T43" fmla="*/ 68 h 380"/>
                <a:gd name="T44" fmla="*/ 13 w 185"/>
                <a:gd name="T45" fmla="*/ 45 h 380"/>
                <a:gd name="T46" fmla="*/ 27 w 185"/>
                <a:gd name="T47" fmla="*/ 26 h 380"/>
                <a:gd name="T48" fmla="*/ 46 w 185"/>
                <a:gd name="T49" fmla="*/ 12 h 380"/>
                <a:gd name="T50" fmla="*/ 68 w 185"/>
                <a:gd name="T51" fmla="*/ 2 h 380"/>
                <a:gd name="T52" fmla="*/ 92 w 185"/>
                <a:gd name="T53" fmla="*/ 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5" h="380">
                  <a:moveTo>
                    <a:pt x="92" y="0"/>
                  </a:moveTo>
                  <a:lnTo>
                    <a:pt x="117" y="2"/>
                  </a:lnTo>
                  <a:lnTo>
                    <a:pt x="139" y="12"/>
                  </a:lnTo>
                  <a:lnTo>
                    <a:pt x="158" y="26"/>
                  </a:lnTo>
                  <a:lnTo>
                    <a:pt x="173" y="45"/>
                  </a:lnTo>
                  <a:lnTo>
                    <a:pt x="182" y="68"/>
                  </a:lnTo>
                  <a:lnTo>
                    <a:pt x="185" y="92"/>
                  </a:lnTo>
                  <a:lnTo>
                    <a:pt x="185" y="288"/>
                  </a:lnTo>
                  <a:lnTo>
                    <a:pt x="182" y="312"/>
                  </a:lnTo>
                  <a:lnTo>
                    <a:pt x="173" y="334"/>
                  </a:lnTo>
                  <a:lnTo>
                    <a:pt x="158" y="353"/>
                  </a:lnTo>
                  <a:lnTo>
                    <a:pt x="139" y="367"/>
                  </a:lnTo>
                  <a:lnTo>
                    <a:pt x="117" y="376"/>
                  </a:lnTo>
                  <a:lnTo>
                    <a:pt x="92" y="380"/>
                  </a:lnTo>
                  <a:lnTo>
                    <a:pt x="68" y="376"/>
                  </a:lnTo>
                  <a:lnTo>
                    <a:pt x="46" y="367"/>
                  </a:lnTo>
                  <a:lnTo>
                    <a:pt x="27" y="353"/>
                  </a:lnTo>
                  <a:lnTo>
                    <a:pt x="13" y="334"/>
                  </a:lnTo>
                  <a:lnTo>
                    <a:pt x="3" y="312"/>
                  </a:lnTo>
                  <a:lnTo>
                    <a:pt x="0" y="288"/>
                  </a:lnTo>
                  <a:lnTo>
                    <a:pt x="0" y="92"/>
                  </a:lnTo>
                  <a:lnTo>
                    <a:pt x="3" y="68"/>
                  </a:lnTo>
                  <a:lnTo>
                    <a:pt x="13" y="45"/>
                  </a:lnTo>
                  <a:lnTo>
                    <a:pt x="27" y="26"/>
                  </a:lnTo>
                  <a:lnTo>
                    <a:pt x="46" y="12"/>
                  </a:lnTo>
                  <a:lnTo>
                    <a:pt x="68" y="2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" name="Freeform 150"/>
            <p:cNvSpPr>
              <a:spLocks/>
            </p:cNvSpPr>
            <p:nvPr/>
          </p:nvSpPr>
          <p:spPr bwMode="auto">
            <a:xfrm>
              <a:off x="3829" y="2942"/>
              <a:ext cx="46" cy="95"/>
            </a:xfrm>
            <a:custGeom>
              <a:avLst/>
              <a:gdLst>
                <a:gd name="T0" fmla="*/ 92 w 185"/>
                <a:gd name="T1" fmla="*/ 0 h 380"/>
                <a:gd name="T2" fmla="*/ 117 w 185"/>
                <a:gd name="T3" fmla="*/ 3 h 380"/>
                <a:gd name="T4" fmla="*/ 139 w 185"/>
                <a:gd name="T5" fmla="*/ 13 h 380"/>
                <a:gd name="T6" fmla="*/ 158 w 185"/>
                <a:gd name="T7" fmla="*/ 27 h 380"/>
                <a:gd name="T8" fmla="*/ 173 w 185"/>
                <a:gd name="T9" fmla="*/ 46 h 380"/>
                <a:gd name="T10" fmla="*/ 182 w 185"/>
                <a:gd name="T11" fmla="*/ 68 h 380"/>
                <a:gd name="T12" fmla="*/ 185 w 185"/>
                <a:gd name="T13" fmla="*/ 92 h 380"/>
                <a:gd name="T14" fmla="*/ 185 w 185"/>
                <a:gd name="T15" fmla="*/ 288 h 380"/>
                <a:gd name="T16" fmla="*/ 182 w 185"/>
                <a:gd name="T17" fmla="*/ 312 h 380"/>
                <a:gd name="T18" fmla="*/ 173 w 185"/>
                <a:gd name="T19" fmla="*/ 335 h 380"/>
                <a:gd name="T20" fmla="*/ 158 w 185"/>
                <a:gd name="T21" fmla="*/ 354 h 380"/>
                <a:gd name="T22" fmla="*/ 139 w 185"/>
                <a:gd name="T23" fmla="*/ 368 h 380"/>
                <a:gd name="T24" fmla="*/ 117 w 185"/>
                <a:gd name="T25" fmla="*/ 376 h 380"/>
                <a:gd name="T26" fmla="*/ 92 w 185"/>
                <a:gd name="T27" fmla="*/ 380 h 380"/>
                <a:gd name="T28" fmla="*/ 68 w 185"/>
                <a:gd name="T29" fmla="*/ 376 h 380"/>
                <a:gd name="T30" fmla="*/ 46 w 185"/>
                <a:gd name="T31" fmla="*/ 368 h 380"/>
                <a:gd name="T32" fmla="*/ 27 w 185"/>
                <a:gd name="T33" fmla="*/ 354 h 380"/>
                <a:gd name="T34" fmla="*/ 13 w 185"/>
                <a:gd name="T35" fmla="*/ 335 h 380"/>
                <a:gd name="T36" fmla="*/ 3 w 185"/>
                <a:gd name="T37" fmla="*/ 312 h 380"/>
                <a:gd name="T38" fmla="*/ 0 w 185"/>
                <a:gd name="T39" fmla="*/ 288 h 380"/>
                <a:gd name="T40" fmla="*/ 0 w 185"/>
                <a:gd name="T41" fmla="*/ 92 h 380"/>
                <a:gd name="T42" fmla="*/ 3 w 185"/>
                <a:gd name="T43" fmla="*/ 68 h 380"/>
                <a:gd name="T44" fmla="*/ 13 w 185"/>
                <a:gd name="T45" fmla="*/ 46 h 380"/>
                <a:gd name="T46" fmla="*/ 27 w 185"/>
                <a:gd name="T47" fmla="*/ 27 h 380"/>
                <a:gd name="T48" fmla="*/ 46 w 185"/>
                <a:gd name="T49" fmla="*/ 13 h 380"/>
                <a:gd name="T50" fmla="*/ 68 w 185"/>
                <a:gd name="T51" fmla="*/ 3 h 380"/>
                <a:gd name="T52" fmla="*/ 92 w 185"/>
                <a:gd name="T53" fmla="*/ 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5" h="380">
                  <a:moveTo>
                    <a:pt x="92" y="0"/>
                  </a:moveTo>
                  <a:lnTo>
                    <a:pt x="117" y="3"/>
                  </a:lnTo>
                  <a:lnTo>
                    <a:pt x="139" y="13"/>
                  </a:lnTo>
                  <a:lnTo>
                    <a:pt x="158" y="27"/>
                  </a:lnTo>
                  <a:lnTo>
                    <a:pt x="173" y="46"/>
                  </a:lnTo>
                  <a:lnTo>
                    <a:pt x="182" y="68"/>
                  </a:lnTo>
                  <a:lnTo>
                    <a:pt x="185" y="92"/>
                  </a:lnTo>
                  <a:lnTo>
                    <a:pt x="185" y="288"/>
                  </a:lnTo>
                  <a:lnTo>
                    <a:pt x="182" y="312"/>
                  </a:lnTo>
                  <a:lnTo>
                    <a:pt x="173" y="335"/>
                  </a:lnTo>
                  <a:lnTo>
                    <a:pt x="158" y="354"/>
                  </a:lnTo>
                  <a:lnTo>
                    <a:pt x="139" y="368"/>
                  </a:lnTo>
                  <a:lnTo>
                    <a:pt x="117" y="376"/>
                  </a:lnTo>
                  <a:lnTo>
                    <a:pt x="92" y="380"/>
                  </a:lnTo>
                  <a:lnTo>
                    <a:pt x="68" y="376"/>
                  </a:lnTo>
                  <a:lnTo>
                    <a:pt x="46" y="368"/>
                  </a:lnTo>
                  <a:lnTo>
                    <a:pt x="27" y="354"/>
                  </a:lnTo>
                  <a:lnTo>
                    <a:pt x="13" y="335"/>
                  </a:lnTo>
                  <a:lnTo>
                    <a:pt x="3" y="312"/>
                  </a:lnTo>
                  <a:lnTo>
                    <a:pt x="0" y="288"/>
                  </a:lnTo>
                  <a:lnTo>
                    <a:pt x="0" y="92"/>
                  </a:lnTo>
                  <a:lnTo>
                    <a:pt x="3" y="68"/>
                  </a:lnTo>
                  <a:lnTo>
                    <a:pt x="13" y="46"/>
                  </a:lnTo>
                  <a:lnTo>
                    <a:pt x="27" y="27"/>
                  </a:lnTo>
                  <a:lnTo>
                    <a:pt x="46" y="13"/>
                  </a:lnTo>
                  <a:lnTo>
                    <a:pt x="68" y="3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" name="Freeform 151"/>
            <p:cNvSpPr>
              <a:spLocks noEditPoints="1"/>
            </p:cNvSpPr>
            <p:nvPr/>
          </p:nvSpPr>
          <p:spPr bwMode="auto">
            <a:xfrm>
              <a:off x="3334" y="2189"/>
              <a:ext cx="1036" cy="946"/>
            </a:xfrm>
            <a:custGeom>
              <a:avLst/>
              <a:gdLst>
                <a:gd name="T0" fmla="*/ 1587 w 4146"/>
                <a:gd name="T1" fmla="*/ 789 h 3784"/>
                <a:gd name="T2" fmla="*/ 1108 w 4146"/>
                <a:gd name="T3" fmla="*/ 1099 h 3784"/>
                <a:gd name="T4" fmla="*/ 798 w 4146"/>
                <a:gd name="T5" fmla="*/ 1577 h 3784"/>
                <a:gd name="T6" fmla="*/ 712 w 4146"/>
                <a:gd name="T7" fmla="*/ 2165 h 3784"/>
                <a:gd name="T8" fmla="*/ 878 w 4146"/>
                <a:gd name="T9" fmla="*/ 2723 h 3784"/>
                <a:gd name="T10" fmla="*/ 1252 w 4146"/>
                <a:gd name="T11" fmla="*/ 3152 h 3784"/>
                <a:gd name="T12" fmla="*/ 1774 w 4146"/>
                <a:gd name="T13" fmla="*/ 3395 h 3784"/>
                <a:gd name="T14" fmla="*/ 2372 w 4146"/>
                <a:gd name="T15" fmla="*/ 3395 h 3784"/>
                <a:gd name="T16" fmla="*/ 2894 w 4146"/>
                <a:gd name="T17" fmla="*/ 3152 h 3784"/>
                <a:gd name="T18" fmla="*/ 3266 w 4146"/>
                <a:gd name="T19" fmla="*/ 2723 h 3784"/>
                <a:gd name="T20" fmla="*/ 3434 w 4146"/>
                <a:gd name="T21" fmla="*/ 2165 h 3784"/>
                <a:gd name="T22" fmla="*/ 3348 w 4146"/>
                <a:gd name="T23" fmla="*/ 1577 h 3784"/>
                <a:gd name="T24" fmla="*/ 3037 w 4146"/>
                <a:gd name="T25" fmla="*/ 1099 h 3784"/>
                <a:gd name="T26" fmla="*/ 2558 w 4146"/>
                <a:gd name="T27" fmla="*/ 789 h 3784"/>
                <a:gd name="T28" fmla="*/ 3339 w 4146"/>
                <a:gd name="T29" fmla="*/ 185 h 3784"/>
                <a:gd name="T30" fmla="*/ 2969 w 4146"/>
                <a:gd name="T31" fmla="*/ 307 h 3784"/>
                <a:gd name="T32" fmla="*/ 3954 w 4146"/>
                <a:gd name="T33" fmla="*/ 887 h 3784"/>
                <a:gd name="T34" fmla="*/ 3893 w 4146"/>
                <a:gd name="T35" fmla="*/ 523 h 3784"/>
                <a:gd name="T36" fmla="*/ 3631 w 4146"/>
                <a:gd name="T37" fmla="*/ 258 h 3784"/>
                <a:gd name="T38" fmla="*/ 806 w 4146"/>
                <a:gd name="T39" fmla="*/ 185 h 3784"/>
                <a:gd name="T40" fmla="*/ 462 w 4146"/>
                <a:gd name="T41" fmla="*/ 289 h 3784"/>
                <a:gd name="T42" fmla="*/ 226 w 4146"/>
                <a:gd name="T43" fmla="*/ 581 h 3784"/>
                <a:gd name="T44" fmla="*/ 201 w 4146"/>
                <a:gd name="T45" fmla="*/ 947 h 3784"/>
                <a:gd name="T46" fmla="*/ 1121 w 4146"/>
                <a:gd name="T47" fmla="*/ 270 h 3784"/>
                <a:gd name="T48" fmla="*/ 806 w 4146"/>
                <a:gd name="T49" fmla="*/ 0 h 3784"/>
                <a:gd name="T50" fmla="*/ 1209 w 4146"/>
                <a:gd name="T51" fmla="*/ 108 h 3784"/>
                <a:gd name="T52" fmla="*/ 1403 w 4146"/>
                <a:gd name="T53" fmla="*/ 302 h 3784"/>
                <a:gd name="T54" fmla="*/ 1061 w 4146"/>
                <a:gd name="T55" fmla="*/ 771 h 3784"/>
                <a:gd name="T56" fmla="*/ 1632 w 4146"/>
                <a:gd name="T57" fmla="*/ 482 h 3784"/>
                <a:gd name="T58" fmla="*/ 2297 w 4146"/>
                <a:gd name="T59" fmla="*/ 438 h 3784"/>
                <a:gd name="T60" fmla="*/ 2909 w 4146"/>
                <a:gd name="T61" fmla="*/ 651 h 3784"/>
                <a:gd name="T62" fmla="*/ 2754 w 4146"/>
                <a:gd name="T63" fmla="*/ 347 h 3784"/>
                <a:gd name="T64" fmla="*/ 2821 w 4146"/>
                <a:gd name="T65" fmla="*/ 188 h 3784"/>
                <a:gd name="T66" fmla="*/ 3198 w 4146"/>
                <a:gd name="T67" fmla="*/ 12 h 3784"/>
                <a:gd name="T68" fmla="*/ 3615 w 4146"/>
                <a:gd name="T69" fmla="*/ 49 h 3784"/>
                <a:gd name="T70" fmla="*/ 3958 w 4146"/>
                <a:gd name="T71" fmla="*/ 290 h 3784"/>
                <a:gd name="T72" fmla="*/ 4133 w 4146"/>
                <a:gd name="T73" fmla="*/ 669 h 3784"/>
                <a:gd name="T74" fmla="*/ 4099 w 4146"/>
                <a:gd name="T75" fmla="*/ 1078 h 3784"/>
                <a:gd name="T76" fmla="*/ 3890 w 4146"/>
                <a:gd name="T77" fmla="*/ 1391 h 3784"/>
                <a:gd name="T78" fmla="*/ 3334 w 4146"/>
                <a:gd name="T79" fmla="*/ 933 h 3784"/>
                <a:gd name="T80" fmla="*/ 3582 w 4146"/>
                <a:gd name="T81" fmla="*/ 1419 h 3784"/>
                <a:gd name="T82" fmla="*/ 3714 w 4146"/>
                <a:gd name="T83" fmla="*/ 2063 h 3784"/>
                <a:gd name="T84" fmla="*/ 3585 w 4146"/>
                <a:gd name="T85" fmla="*/ 2704 h 3784"/>
                <a:gd name="T86" fmla="*/ 3228 w 4146"/>
                <a:gd name="T87" fmla="*/ 3228 h 3784"/>
                <a:gd name="T88" fmla="*/ 3240 w 4146"/>
                <a:gd name="T89" fmla="*/ 3714 h 3784"/>
                <a:gd name="T90" fmla="*/ 3132 w 4146"/>
                <a:gd name="T91" fmla="*/ 3781 h 3784"/>
                <a:gd name="T92" fmla="*/ 2822 w 4146"/>
                <a:gd name="T93" fmla="*/ 3523 h 3784"/>
                <a:gd name="T94" fmla="*/ 2187 w 4146"/>
                <a:gd name="T95" fmla="*/ 3701 h 3784"/>
                <a:gd name="T96" fmla="*/ 1522 w 4146"/>
                <a:gd name="T97" fmla="*/ 3610 h 3784"/>
                <a:gd name="T98" fmla="*/ 1048 w 4146"/>
                <a:gd name="T99" fmla="*/ 3766 h 3784"/>
                <a:gd name="T100" fmla="*/ 929 w 4146"/>
                <a:gd name="T101" fmla="*/ 3756 h 3784"/>
                <a:gd name="T102" fmla="*/ 1076 w 4146"/>
                <a:gd name="T103" fmla="*/ 3367 h 3784"/>
                <a:gd name="T104" fmla="*/ 657 w 4146"/>
                <a:gd name="T105" fmla="*/ 2894 h 3784"/>
                <a:gd name="T106" fmla="*/ 445 w 4146"/>
                <a:gd name="T107" fmla="*/ 2287 h 3784"/>
                <a:gd name="T108" fmla="*/ 491 w 4146"/>
                <a:gd name="T109" fmla="*/ 1623 h 3784"/>
                <a:gd name="T110" fmla="*/ 780 w 4146"/>
                <a:gd name="T111" fmla="*/ 1051 h 3784"/>
                <a:gd name="T112" fmla="*/ 301 w 4146"/>
                <a:gd name="T113" fmla="*/ 1404 h 3784"/>
                <a:gd name="T114" fmla="*/ 104 w 4146"/>
                <a:gd name="T115" fmla="*/ 1205 h 3784"/>
                <a:gd name="T116" fmla="*/ 0 w 4146"/>
                <a:gd name="T117" fmla="*/ 806 h 3784"/>
                <a:gd name="T118" fmla="*/ 104 w 4146"/>
                <a:gd name="T119" fmla="*/ 409 h 3784"/>
                <a:gd name="T120" fmla="*/ 404 w 4146"/>
                <a:gd name="T121" fmla="*/ 108 h 3784"/>
                <a:gd name="T122" fmla="*/ 806 w 4146"/>
                <a:gd name="T123" fmla="*/ 0 h 3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146" h="3784">
                  <a:moveTo>
                    <a:pt x="2072" y="699"/>
                  </a:moveTo>
                  <a:lnTo>
                    <a:pt x="1970" y="703"/>
                  </a:lnTo>
                  <a:lnTo>
                    <a:pt x="1871" y="714"/>
                  </a:lnTo>
                  <a:lnTo>
                    <a:pt x="1774" y="732"/>
                  </a:lnTo>
                  <a:lnTo>
                    <a:pt x="1678" y="757"/>
                  </a:lnTo>
                  <a:lnTo>
                    <a:pt x="1587" y="789"/>
                  </a:lnTo>
                  <a:lnTo>
                    <a:pt x="1497" y="826"/>
                  </a:lnTo>
                  <a:lnTo>
                    <a:pt x="1412" y="870"/>
                  </a:lnTo>
                  <a:lnTo>
                    <a:pt x="1330" y="919"/>
                  </a:lnTo>
                  <a:lnTo>
                    <a:pt x="1252" y="975"/>
                  </a:lnTo>
                  <a:lnTo>
                    <a:pt x="1178" y="1034"/>
                  </a:lnTo>
                  <a:lnTo>
                    <a:pt x="1108" y="1099"/>
                  </a:lnTo>
                  <a:lnTo>
                    <a:pt x="1043" y="1168"/>
                  </a:lnTo>
                  <a:lnTo>
                    <a:pt x="983" y="1243"/>
                  </a:lnTo>
                  <a:lnTo>
                    <a:pt x="929" y="1321"/>
                  </a:lnTo>
                  <a:lnTo>
                    <a:pt x="878" y="1404"/>
                  </a:lnTo>
                  <a:lnTo>
                    <a:pt x="835" y="1489"/>
                  </a:lnTo>
                  <a:lnTo>
                    <a:pt x="798" y="1577"/>
                  </a:lnTo>
                  <a:lnTo>
                    <a:pt x="766" y="1670"/>
                  </a:lnTo>
                  <a:lnTo>
                    <a:pt x="741" y="1765"/>
                  </a:lnTo>
                  <a:lnTo>
                    <a:pt x="723" y="1862"/>
                  </a:lnTo>
                  <a:lnTo>
                    <a:pt x="712" y="1962"/>
                  </a:lnTo>
                  <a:lnTo>
                    <a:pt x="708" y="2063"/>
                  </a:lnTo>
                  <a:lnTo>
                    <a:pt x="712" y="2165"/>
                  </a:lnTo>
                  <a:lnTo>
                    <a:pt x="723" y="2264"/>
                  </a:lnTo>
                  <a:lnTo>
                    <a:pt x="741" y="2362"/>
                  </a:lnTo>
                  <a:lnTo>
                    <a:pt x="766" y="2457"/>
                  </a:lnTo>
                  <a:lnTo>
                    <a:pt x="798" y="2548"/>
                  </a:lnTo>
                  <a:lnTo>
                    <a:pt x="835" y="2638"/>
                  </a:lnTo>
                  <a:lnTo>
                    <a:pt x="878" y="2723"/>
                  </a:lnTo>
                  <a:lnTo>
                    <a:pt x="929" y="2806"/>
                  </a:lnTo>
                  <a:lnTo>
                    <a:pt x="983" y="2884"/>
                  </a:lnTo>
                  <a:lnTo>
                    <a:pt x="1043" y="2958"/>
                  </a:lnTo>
                  <a:lnTo>
                    <a:pt x="1108" y="3028"/>
                  </a:lnTo>
                  <a:lnTo>
                    <a:pt x="1178" y="3093"/>
                  </a:lnTo>
                  <a:lnTo>
                    <a:pt x="1252" y="3152"/>
                  </a:lnTo>
                  <a:lnTo>
                    <a:pt x="1330" y="3208"/>
                  </a:lnTo>
                  <a:lnTo>
                    <a:pt x="1412" y="3257"/>
                  </a:lnTo>
                  <a:lnTo>
                    <a:pt x="1497" y="3301"/>
                  </a:lnTo>
                  <a:lnTo>
                    <a:pt x="1587" y="3338"/>
                  </a:lnTo>
                  <a:lnTo>
                    <a:pt x="1678" y="3370"/>
                  </a:lnTo>
                  <a:lnTo>
                    <a:pt x="1774" y="3395"/>
                  </a:lnTo>
                  <a:lnTo>
                    <a:pt x="1871" y="3413"/>
                  </a:lnTo>
                  <a:lnTo>
                    <a:pt x="1970" y="3424"/>
                  </a:lnTo>
                  <a:lnTo>
                    <a:pt x="2072" y="3428"/>
                  </a:lnTo>
                  <a:lnTo>
                    <a:pt x="2174" y="3424"/>
                  </a:lnTo>
                  <a:lnTo>
                    <a:pt x="2274" y="3413"/>
                  </a:lnTo>
                  <a:lnTo>
                    <a:pt x="2372" y="3395"/>
                  </a:lnTo>
                  <a:lnTo>
                    <a:pt x="2466" y="3370"/>
                  </a:lnTo>
                  <a:lnTo>
                    <a:pt x="2558" y="3338"/>
                  </a:lnTo>
                  <a:lnTo>
                    <a:pt x="2647" y="3301"/>
                  </a:lnTo>
                  <a:lnTo>
                    <a:pt x="2733" y="3257"/>
                  </a:lnTo>
                  <a:lnTo>
                    <a:pt x="2815" y="3208"/>
                  </a:lnTo>
                  <a:lnTo>
                    <a:pt x="2894" y="3152"/>
                  </a:lnTo>
                  <a:lnTo>
                    <a:pt x="2967" y="3093"/>
                  </a:lnTo>
                  <a:lnTo>
                    <a:pt x="3037" y="3028"/>
                  </a:lnTo>
                  <a:lnTo>
                    <a:pt x="3101" y="2958"/>
                  </a:lnTo>
                  <a:lnTo>
                    <a:pt x="3162" y="2884"/>
                  </a:lnTo>
                  <a:lnTo>
                    <a:pt x="3217" y="2806"/>
                  </a:lnTo>
                  <a:lnTo>
                    <a:pt x="3266" y="2723"/>
                  </a:lnTo>
                  <a:lnTo>
                    <a:pt x="3310" y="2638"/>
                  </a:lnTo>
                  <a:lnTo>
                    <a:pt x="3348" y="2548"/>
                  </a:lnTo>
                  <a:lnTo>
                    <a:pt x="3379" y="2457"/>
                  </a:lnTo>
                  <a:lnTo>
                    <a:pt x="3405" y="2362"/>
                  </a:lnTo>
                  <a:lnTo>
                    <a:pt x="3422" y="2264"/>
                  </a:lnTo>
                  <a:lnTo>
                    <a:pt x="3434" y="2165"/>
                  </a:lnTo>
                  <a:lnTo>
                    <a:pt x="3437" y="2063"/>
                  </a:lnTo>
                  <a:lnTo>
                    <a:pt x="3434" y="1962"/>
                  </a:lnTo>
                  <a:lnTo>
                    <a:pt x="3422" y="1862"/>
                  </a:lnTo>
                  <a:lnTo>
                    <a:pt x="3405" y="1765"/>
                  </a:lnTo>
                  <a:lnTo>
                    <a:pt x="3379" y="1670"/>
                  </a:lnTo>
                  <a:lnTo>
                    <a:pt x="3348" y="1577"/>
                  </a:lnTo>
                  <a:lnTo>
                    <a:pt x="3310" y="1489"/>
                  </a:lnTo>
                  <a:lnTo>
                    <a:pt x="3266" y="1404"/>
                  </a:lnTo>
                  <a:lnTo>
                    <a:pt x="3217" y="1321"/>
                  </a:lnTo>
                  <a:lnTo>
                    <a:pt x="3162" y="1243"/>
                  </a:lnTo>
                  <a:lnTo>
                    <a:pt x="3101" y="1168"/>
                  </a:lnTo>
                  <a:lnTo>
                    <a:pt x="3037" y="1099"/>
                  </a:lnTo>
                  <a:lnTo>
                    <a:pt x="2967" y="1034"/>
                  </a:lnTo>
                  <a:lnTo>
                    <a:pt x="2894" y="975"/>
                  </a:lnTo>
                  <a:lnTo>
                    <a:pt x="2815" y="919"/>
                  </a:lnTo>
                  <a:lnTo>
                    <a:pt x="2733" y="870"/>
                  </a:lnTo>
                  <a:lnTo>
                    <a:pt x="2647" y="826"/>
                  </a:lnTo>
                  <a:lnTo>
                    <a:pt x="2558" y="789"/>
                  </a:lnTo>
                  <a:lnTo>
                    <a:pt x="2466" y="757"/>
                  </a:lnTo>
                  <a:lnTo>
                    <a:pt x="2372" y="732"/>
                  </a:lnTo>
                  <a:lnTo>
                    <a:pt x="2274" y="714"/>
                  </a:lnTo>
                  <a:lnTo>
                    <a:pt x="2174" y="703"/>
                  </a:lnTo>
                  <a:lnTo>
                    <a:pt x="2072" y="699"/>
                  </a:lnTo>
                  <a:close/>
                  <a:moveTo>
                    <a:pt x="3339" y="185"/>
                  </a:moveTo>
                  <a:lnTo>
                    <a:pt x="3273" y="188"/>
                  </a:lnTo>
                  <a:lnTo>
                    <a:pt x="3207" y="200"/>
                  </a:lnTo>
                  <a:lnTo>
                    <a:pt x="3144" y="216"/>
                  </a:lnTo>
                  <a:lnTo>
                    <a:pt x="3083" y="240"/>
                  </a:lnTo>
                  <a:lnTo>
                    <a:pt x="3025" y="270"/>
                  </a:lnTo>
                  <a:lnTo>
                    <a:pt x="2969" y="307"/>
                  </a:lnTo>
                  <a:lnTo>
                    <a:pt x="3839" y="1176"/>
                  </a:lnTo>
                  <a:lnTo>
                    <a:pt x="3874" y="1122"/>
                  </a:lnTo>
                  <a:lnTo>
                    <a:pt x="3904" y="1067"/>
                  </a:lnTo>
                  <a:lnTo>
                    <a:pt x="3927" y="1007"/>
                  </a:lnTo>
                  <a:lnTo>
                    <a:pt x="3944" y="947"/>
                  </a:lnTo>
                  <a:lnTo>
                    <a:pt x="3954" y="887"/>
                  </a:lnTo>
                  <a:lnTo>
                    <a:pt x="3959" y="825"/>
                  </a:lnTo>
                  <a:lnTo>
                    <a:pt x="3958" y="763"/>
                  </a:lnTo>
                  <a:lnTo>
                    <a:pt x="3951" y="702"/>
                  </a:lnTo>
                  <a:lnTo>
                    <a:pt x="3938" y="640"/>
                  </a:lnTo>
                  <a:lnTo>
                    <a:pt x="3918" y="581"/>
                  </a:lnTo>
                  <a:lnTo>
                    <a:pt x="3893" y="523"/>
                  </a:lnTo>
                  <a:lnTo>
                    <a:pt x="3860" y="469"/>
                  </a:lnTo>
                  <a:lnTo>
                    <a:pt x="3822" y="416"/>
                  </a:lnTo>
                  <a:lnTo>
                    <a:pt x="3778" y="367"/>
                  </a:lnTo>
                  <a:lnTo>
                    <a:pt x="3733" y="326"/>
                  </a:lnTo>
                  <a:lnTo>
                    <a:pt x="3684" y="289"/>
                  </a:lnTo>
                  <a:lnTo>
                    <a:pt x="3631" y="258"/>
                  </a:lnTo>
                  <a:lnTo>
                    <a:pt x="3577" y="233"/>
                  </a:lnTo>
                  <a:lnTo>
                    <a:pt x="3520" y="212"/>
                  </a:lnTo>
                  <a:lnTo>
                    <a:pt x="3461" y="197"/>
                  </a:lnTo>
                  <a:lnTo>
                    <a:pt x="3401" y="188"/>
                  </a:lnTo>
                  <a:lnTo>
                    <a:pt x="3339" y="185"/>
                  </a:lnTo>
                  <a:close/>
                  <a:moveTo>
                    <a:pt x="806" y="185"/>
                  </a:moveTo>
                  <a:lnTo>
                    <a:pt x="745" y="188"/>
                  </a:lnTo>
                  <a:lnTo>
                    <a:pt x="684" y="197"/>
                  </a:lnTo>
                  <a:lnTo>
                    <a:pt x="625" y="212"/>
                  </a:lnTo>
                  <a:lnTo>
                    <a:pt x="569" y="233"/>
                  </a:lnTo>
                  <a:lnTo>
                    <a:pt x="513" y="258"/>
                  </a:lnTo>
                  <a:lnTo>
                    <a:pt x="462" y="289"/>
                  </a:lnTo>
                  <a:lnTo>
                    <a:pt x="413" y="326"/>
                  </a:lnTo>
                  <a:lnTo>
                    <a:pt x="366" y="367"/>
                  </a:lnTo>
                  <a:lnTo>
                    <a:pt x="322" y="416"/>
                  </a:lnTo>
                  <a:lnTo>
                    <a:pt x="284" y="469"/>
                  </a:lnTo>
                  <a:lnTo>
                    <a:pt x="253" y="523"/>
                  </a:lnTo>
                  <a:lnTo>
                    <a:pt x="226" y="581"/>
                  </a:lnTo>
                  <a:lnTo>
                    <a:pt x="208" y="640"/>
                  </a:lnTo>
                  <a:lnTo>
                    <a:pt x="194" y="702"/>
                  </a:lnTo>
                  <a:lnTo>
                    <a:pt x="186" y="763"/>
                  </a:lnTo>
                  <a:lnTo>
                    <a:pt x="185" y="825"/>
                  </a:lnTo>
                  <a:lnTo>
                    <a:pt x="190" y="887"/>
                  </a:lnTo>
                  <a:lnTo>
                    <a:pt x="201" y="947"/>
                  </a:lnTo>
                  <a:lnTo>
                    <a:pt x="218" y="1007"/>
                  </a:lnTo>
                  <a:lnTo>
                    <a:pt x="242" y="1067"/>
                  </a:lnTo>
                  <a:lnTo>
                    <a:pt x="271" y="1122"/>
                  </a:lnTo>
                  <a:lnTo>
                    <a:pt x="306" y="1176"/>
                  </a:lnTo>
                  <a:lnTo>
                    <a:pt x="1175" y="307"/>
                  </a:lnTo>
                  <a:lnTo>
                    <a:pt x="1121" y="270"/>
                  </a:lnTo>
                  <a:lnTo>
                    <a:pt x="1062" y="240"/>
                  </a:lnTo>
                  <a:lnTo>
                    <a:pt x="1002" y="216"/>
                  </a:lnTo>
                  <a:lnTo>
                    <a:pt x="939" y="200"/>
                  </a:lnTo>
                  <a:lnTo>
                    <a:pt x="873" y="188"/>
                  </a:lnTo>
                  <a:lnTo>
                    <a:pt x="806" y="185"/>
                  </a:lnTo>
                  <a:close/>
                  <a:moveTo>
                    <a:pt x="806" y="0"/>
                  </a:moveTo>
                  <a:lnTo>
                    <a:pt x="877" y="4"/>
                  </a:lnTo>
                  <a:lnTo>
                    <a:pt x="947" y="12"/>
                  </a:lnTo>
                  <a:lnTo>
                    <a:pt x="1015" y="27"/>
                  </a:lnTo>
                  <a:lnTo>
                    <a:pt x="1082" y="49"/>
                  </a:lnTo>
                  <a:lnTo>
                    <a:pt x="1147" y="75"/>
                  </a:lnTo>
                  <a:lnTo>
                    <a:pt x="1209" y="108"/>
                  </a:lnTo>
                  <a:lnTo>
                    <a:pt x="1268" y="146"/>
                  </a:lnTo>
                  <a:lnTo>
                    <a:pt x="1324" y="188"/>
                  </a:lnTo>
                  <a:lnTo>
                    <a:pt x="1376" y="236"/>
                  </a:lnTo>
                  <a:lnTo>
                    <a:pt x="1392" y="256"/>
                  </a:lnTo>
                  <a:lnTo>
                    <a:pt x="1400" y="278"/>
                  </a:lnTo>
                  <a:lnTo>
                    <a:pt x="1403" y="302"/>
                  </a:lnTo>
                  <a:lnTo>
                    <a:pt x="1400" y="326"/>
                  </a:lnTo>
                  <a:lnTo>
                    <a:pt x="1392" y="347"/>
                  </a:lnTo>
                  <a:lnTo>
                    <a:pt x="1376" y="367"/>
                  </a:lnTo>
                  <a:lnTo>
                    <a:pt x="941" y="802"/>
                  </a:lnTo>
                  <a:lnTo>
                    <a:pt x="979" y="840"/>
                  </a:lnTo>
                  <a:lnTo>
                    <a:pt x="1061" y="771"/>
                  </a:lnTo>
                  <a:lnTo>
                    <a:pt x="1146" y="708"/>
                  </a:lnTo>
                  <a:lnTo>
                    <a:pt x="1237" y="651"/>
                  </a:lnTo>
                  <a:lnTo>
                    <a:pt x="1330" y="599"/>
                  </a:lnTo>
                  <a:lnTo>
                    <a:pt x="1428" y="553"/>
                  </a:lnTo>
                  <a:lnTo>
                    <a:pt x="1529" y="514"/>
                  </a:lnTo>
                  <a:lnTo>
                    <a:pt x="1632" y="482"/>
                  </a:lnTo>
                  <a:lnTo>
                    <a:pt x="1739" y="455"/>
                  </a:lnTo>
                  <a:lnTo>
                    <a:pt x="1848" y="438"/>
                  </a:lnTo>
                  <a:lnTo>
                    <a:pt x="1959" y="425"/>
                  </a:lnTo>
                  <a:lnTo>
                    <a:pt x="2072" y="421"/>
                  </a:lnTo>
                  <a:lnTo>
                    <a:pt x="2185" y="425"/>
                  </a:lnTo>
                  <a:lnTo>
                    <a:pt x="2297" y="438"/>
                  </a:lnTo>
                  <a:lnTo>
                    <a:pt x="2407" y="455"/>
                  </a:lnTo>
                  <a:lnTo>
                    <a:pt x="2513" y="482"/>
                  </a:lnTo>
                  <a:lnTo>
                    <a:pt x="2617" y="514"/>
                  </a:lnTo>
                  <a:lnTo>
                    <a:pt x="2718" y="553"/>
                  </a:lnTo>
                  <a:lnTo>
                    <a:pt x="2815" y="599"/>
                  </a:lnTo>
                  <a:lnTo>
                    <a:pt x="2909" y="651"/>
                  </a:lnTo>
                  <a:lnTo>
                    <a:pt x="2998" y="708"/>
                  </a:lnTo>
                  <a:lnTo>
                    <a:pt x="3084" y="771"/>
                  </a:lnTo>
                  <a:lnTo>
                    <a:pt x="3166" y="840"/>
                  </a:lnTo>
                  <a:lnTo>
                    <a:pt x="3203" y="802"/>
                  </a:lnTo>
                  <a:lnTo>
                    <a:pt x="2769" y="367"/>
                  </a:lnTo>
                  <a:lnTo>
                    <a:pt x="2754" y="347"/>
                  </a:lnTo>
                  <a:lnTo>
                    <a:pt x="2744" y="326"/>
                  </a:lnTo>
                  <a:lnTo>
                    <a:pt x="2742" y="302"/>
                  </a:lnTo>
                  <a:lnTo>
                    <a:pt x="2744" y="278"/>
                  </a:lnTo>
                  <a:lnTo>
                    <a:pt x="2754" y="256"/>
                  </a:lnTo>
                  <a:lnTo>
                    <a:pt x="2769" y="236"/>
                  </a:lnTo>
                  <a:lnTo>
                    <a:pt x="2821" y="188"/>
                  </a:lnTo>
                  <a:lnTo>
                    <a:pt x="2877" y="146"/>
                  </a:lnTo>
                  <a:lnTo>
                    <a:pt x="2937" y="108"/>
                  </a:lnTo>
                  <a:lnTo>
                    <a:pt x="2998" y="75"/>
                  </a:lnTo>
                  <a:lnTo>
                    <a:pt x="3062" y="49"/>
                  </a:lnTo>
                  <a:lnTo>
                    <a:pt x="3129" y="27"/>
                  </a:lnTo>
                  <a:lnTo>
                    <a:pt x="3198" y="12"/>
                  </a:lnTo>
                  <a:lnTo>
                    <a:pt x="3267" y="4"/>
                  </a:lnTo>
                  <a:lnTo>
                    <a:pt x="3339" y="0"/>
                  </a:lnTo>
                  <a:lnTo>
                    <a:pt x="3411" y="4"/>
                  </a:lnTo>
                  <a:lnTo>
                    <a:pt x="3480" y="12"/>
                  </a:lnTo>
                  <a:lnTo>
                    <a:pt x="3549" y="27"/>
                  </a:lnTo>
                  <a:lnTo>
                    <a:pt x="3615" y="49"/>
                  </a:lnTo>
                  <a:lnTo>
                    <a:pt x="3680" y="75"/>
                  </a:lnTo>
                  <a:lnTo>
                    <a:pt x="3742" y="108"/>
                  </a:lnTo>
                  <a:lnTo>
                    <a:pt x="3801" y="146"/>
                  </a:lnTo>
                  <a:lnTo>
                    <a:pt x="3856" y="188"/>
                  </a:lnTo>
                  <a:lnTo>
                    <a:pt x="3909" y="236"/>
                  </a:lnTo>
                  <a:lnTo>
                    <a:pt x="3958" y="290"/>
                  </a:lnTo>
                  <a:lnTo>
                    <a:pt x="4002" y="348"/>
                  </a:lnTo>
                  <a:lnTo>
                    <a:pt x="4040" y="409"/>
                  </a:lnTo>
                  <a:lnTo>
                    <a:pt x="4073" y="472"/>
                  </a:lnTo>
                  <a:lnTo>
                    <a:pt x="4099" y="536"/>
                  </a:lnTo>
                  <a:lnTo>
                    <a:pt x="4119" y="602"/>
                  </a:lnTo>
                  <a:lnTo>
                    <a:pt x="4133" y="669"/>
                  </a:lnTo>
                  <a:lnTo>
                    <a:pt x="4142" y="738"/>
                  </a:lnTo>
                  <a:lnTo>
                    <a:pt x="4146" y="806"/>
                  </a:lnTo>
                  <a:lnTo>
                    <a:pt x="4142" y="875"/>
                  </a:lnTo>
                  <a:lnTo>
                    <a:pt x="4133" y="943"/>
                  </a:lnTo>
                  <a:lnTo>
                    <a:pt x="4119" y="1011"/>
                  </a:lnTo>
                  <a:lnTo>
                    <a:pt x="4099" y="1078"/>
                  </a:lnTo>
                  <a:lnTo>
                    <a:pt x="4073" y="1142"/>
                  </a:lnTo>
                  <a:lnTo>
                    <a:pt x="4040" y="1205"/>
                  </a:lnTo>
                  <a:lnTo>
                    <a:pt x="4002" y="1265"/>
                  </a:lnTo>
                  <a:lnTo>
                    <a:pt x="3958" y="1323"/>
                  </a:lnTo>
                  <a:lnTo>
                    <a:pt x="3909" y="1377"/>
                  </a:lnTo>
                  <a:lnTo>
                    <a:pt x="3890" y="1391"/>
                  </a:lnTo>
                  <a:lnTo>
                    <a:pt x="3868" y="1401"/>
                  </a:lnTo>
                  <a:lnTo>
                    <a:pt x="3844" y="1404"/>
                  </a:lnTo>
                  <a:lnTo>
                    <a:pt x="3820" y="1401"/>
                  </a:lnTo>
                  <a:lnTo>
                    <a:pt x="3797" y="1391"/>
                  </a:lnTo>
                  <a:lnTo>
                    <a:pt x="3778" y="1377"/>
                  </a:lnTo>
                  <a:lnTo>
                    <a:pt x="3334" y="933"/>
                  </a:lnTo>
                  <a:lnTo>
                    <a:pt x="3296" y="971"/>
                  </a:lnTo>
                  <a:lnTo>
                    <a:pt x="3364" y="1051"/>
                  </a:lnTo>
                  <a:lnTo>
                    <a:pt x="3429" y="1138"/>
                  </a:lnTo>
                  <a:lnTo>
                    <a:pt x="3485" y="1228"/>
                  </a:lnTo>
                  <a:lnTo>
                    <a:pt x="3537" y="1321"/>
                  </a:lnTo>
                  <a:lnTo>
                    <a:pt x="3582" y="1419"/>
                  </a:lnTo>
                  <a:lnTo>
                    <a:pt x="3622" y="1519"/>
                  </a:lnTo>
                  <a:lnTo>
                    <a:pt x="3655" y="1623"/>
                  </a:lnTo>
                  <a:lnTo>
                    <a:pt x="3680" y="1729"/>
                  </a:lnTo>
                  <a:lnTo>
                    <a:pt x="3699" y="1839"/>
                  </a:lnTo>
                  <a:lnTo>
                    <a:pt x="3710" y="1950"/>
                  </a:lnTo>
                  <a:lnTo>
                    <a:pt x="3714" y="2063"/>
                  </a:lnTo>
                  <a:lnTo>
                    <a:pt x="3710" y="2176"/>
                  </a:lnTo>
                  <a:lnTo>
                    <a:pt x="3699" y="2287"/>
                  </a:lnTo>
                  <a:lnTo>
                    <a:pt x="3681" y="2395"/>
                  </a:lnTo>
                  <a:lnTo>
                    <a:pt x="3655" y="2502"/>
                  </a:lnTo>
                  <a:lnTo>
                    <a:pt x="3624" y="2605"/>
                  </a:lnTo>
                  <a:lnTo>
                    <a:pt x="3585" y="2704"/>
                  </a:lnTo>
                  <a:lnTo>
                    <a:pt x="3539" y="2801"/>
                  </a:lnTo>
                  <a:lnTo>
                    <a:pt x="3488" y="2894"/>
                  </a:lnTo>
                  <a:lnTo>
                    <a:pt x="3431" y="2985"/>
                  </a:lnTo>
                  <a:lnTo>
                    <a:pt x="3369" y="3070"/>
                  </a:lnTo>
                  <a:lnTo>
                    <a:pt x="3301" y="3151"/>
                  </a:lnTo>
                  <a:lnTo>
                    <a:pt x="3228" y="3228"/>
                  </a:lnTo>
                  <a:lnTo>
                    <a:pt x="3152" y="3299"/>
                  </a:lnTo>
                  <a:lnTo>
                    <a:pt x="3070" y="3367"/>
                  </a:lnTo>
                  <a:lnTo>
                    <a:pt x="3230" y="3645"/>
                  </a:lnTo>
                  <a:lnTo>
                    <a:pt x="3240" y="3668"/>
                  </a:lnTo>
                  <a:lnTo>
                    <a:pt x="3242" y="3692"/>
                  </a:lnTo>
                  <a:lnTo>
                    <a:pt x="3240" y="3714"/>
                  </a:lnTo>
                  <a:lnTo>
                    <a:pt x="3231" y="3737"/>
                  </a:lnTo>
                  <a:lnTo>
                    <a:pt x="3216" y="3756"/>
                  </a:lnTo>
                  <a:lnTo>
                    <a:pt x="3197" y="3771"/>
                  </a:lnTo>
                  <a:lnTo>
                    <a:pt x="3174" y="3780"/>
                  </a:lnTo>
                  <a:lnTo>
                    <a:pt x="3150" y="3784"/>
                  </a:lnTo>
                  <a:lnTo>
                    <a:pt x="3132" y="3781"/>
                  </a:lnTo>
                  <a:lnTo>
                    <a:pt x="3113" y="3776"/>
                  </a:lnTo>
                  <a:lnTo>
                    <a:pt x="3096" y="3766"/>
                  </a:lnTo>
                  <a:lnTo>
                    <a:pt x="3081" y="3753"/>
                  </a:lnTo>
                  <a:lnTo>
                    <a:pt x="3070" y="3737"/>
                  </a:lnTo>
                  <a:lnTo>
                    <a:pt x="2916" y="3472"/>
                  </a:lnTo>
                  <a:lnTo>
                    <a:pt x="2822" y="3523"/>
                  </a:lnTo>
                  <a:lnTo>
                    <a:pt x="2724" y="3570"/>
                  </a:lnTo>
                  <a:lnTo>
                    <a:pt x="2622" y="3610"/>
                  </a:lnTo>
                  <a:lnTo>
                    <a:pt x="2518" y="3644"/>
                  </a:lnTo>
                  <a:lnTo>
                    <a:pt x="2409" y="3670"/>
                  </a:lnTo>
                  <a:lnTo>
                    <a:pt x="2300" y="3689"/>
                  </a:lnTo>
                  <a:lnTo>
                    <a:pt x="2187" y="3701"/>
                  </a:lnTo>
                  <a:lnTo>
                    <a:pt x="2072" y="3706"/>
                  </a:lnTo>
                  <a:lnTo>
                    <a:pt x="1958" y="3701"/>
                  </a:lnTo>
                  <a:lnTo>
                    <a:pt x="1846" y="3689"/>
                  </a:lnTo>
                  <a:lnTo>
                    <a:pt x="1735" y="3670"/>
                  </a:lnTo>
                  <a:lnTo>
                    <a:pt x="1628" y="3644"/>
                  </a:lnTo>
                  <a:lnTo>
                    <a:pt x="1522" y="3610"/>
                  </a:lnTo>
                  <a:lnTo>
                    <a:pt x="1422" y="3570"/>
                  </a:lnTo>
                  <a:lnTo>
                    <a:pt x="1324" y="3523"/>
                  </a:lnTo>
                  <a:lnTo>
                    <a:pt x="1229" y="3472"/>
                  </a:lnTo>
                  <a:lnTo>
                    <a:pt x="1074" y="3737"/>
                  </a:lnTo>
                  <a:lnTo>
                    <a:pt x="1063" y="3753"/>
                  </a:lnTo>
                  <a:lnTo>
                    <a:pt x="1048" y="3766"/>
                  </a:lnTo>
                  <a:lnTo>
                    <a:pt x="1032" y="3776"/>
                  </a:lnTo>
                  <a:lnTo>
                    <a:pt x="1014" y="3781"/>
                  </a:lnTo>
                  <a:lnTo>
                    <a:pt x="995" y="3784"/>
                  </a:lnTo>
                  <a:lnTo>
                    <a:pt x="971" y="3780"/>
                  </a:lnTo>
                  <a:lnTo>
                    <a:pt x="949" y="3771"/>
                  </a:lnTo>
                  <a:lnTo>
                    <a:pt x="929" y="3756"/>
                  </a:lnTo>
                  <a:lnTo>
                    <a:pt x="915" y="3737"/>
                  </a:lnTo>
                  <a:lnTo>
                    <a:pt x="906" y="3714"/>
                  </a:lnTo>
                  <a:lnTo>
                    <a:pt x="902" y="3692"/>
                  </a:lnTo>
                  <a:lnTo>
                    <a:pt x="906" y="3668"/>
                  </a:lnTo>
                  <a:lnTo>
                    <a:pt x="915" y="3645"/>
                  </a:lnTo>
                  <a:lnTo>
                    <a:pt x="1076" y="3367"/>
                  </a:lnTo>
                  <a:lnTo>
                    <a:pt x="994" y="3299"/>
                  </a:lnTo>
                  <a:lnTo>
                    <a:pt x="916" y="3228"/>
                  </a:lnTo>
                  <a:lnTo>
                    <a:pt x="844" y="3151"/>
                  </a:lnTo>
                  <a:lnTo>
                    <a:pt x="776" y="3070"/>
                  </a:lnTo>
                  <a:lnTo>
                    <a:pt x="713" y="2985"/>
                  </a:lnTo>
                  <a:lnTo>
                    <a:pt x="657" y="2894"/>
                  </a:lnTo>
                  <a:lnTo>
                    <a:pt x="606" y="2801"/>
                  </a:lnTo>
                  <a:lnTo>
                    <a:pt x="561" y="2704"/>
                  </a:lnTo>
                  <a:lnTo>
                    <a:pt x="522" y="2605"/>
                  </a:lnTo>
                  <a:lnTo>
                    <a:pt x="489" y="2502"/>
                  </a:lnTo>
                  <a:lnTo>
                    <a:pt x="464" y="2395"/>
                  </a:lnTo>
                  <a:lnTo>
                    <a:pt x="445" y="2287"/>
                  </a:lnTo>
                  <a:lnTo>
                    <a:pt x="434" y="2176"/>
                  </a:lnTo>
                  <a:lnTo>
                    <a:pt x="430" y="2063"/>
                  </a:lnTo>
                  <a:lnTo>
                    <a:pt x="434" y="1950"/>
                  </a:lnTo>
                  <a:lnTo>
                    <a:pt x="445" y="1839"/>
                  </a:lnTo>
                  <a:lnTo>
                    <a:pt x="464" y="1729"/>
                  </a:lnTo>
                  <a:lnTo>
                    <a:pt x="491" y="1623"/>
                  </a:lnTo>
                  <a:lnTo>
                    <a:pt x="523" y="1519"/>
                  </a:lnTo>
                  <a:lnTo>
                    <a:pt x="562" y="1419"/>
                  </a:lnTo>
                  <a:lnTo>
                    <a:pt x="608" y="1321"/>
                  </a:lnTo>
                  <a:lnTo>
                    <a:pt x="659" y="1228"/>
                  </a:lnTo>
                  <a:lnTo>
                    <a:pt x="717" y="1138"/>
                  </a:lnTo>
                  <a:lnTo>
                    <a:pt x="780" y="1051"/>
                  </a:lnTo>
                  <a:lnTo>
                    <a:pt x="848" y="971"/>
                  </a:lnTo>
                  <a:lnTo>
                    <a:pt x="810" y="933"/>
                  </a:lnTo>
                  <a:lnTo>
                    <a:pt x="366" y="1377"/>
                  </a:lnTo>
                  <a:lnTo>
                    <a:pt x="347" y="1391"/>
                  </a:lnTo>
                  <a:lnTo>
                    <a:pt x="326" y="1401"/>
                  </a:lnTo>
                  <a:lnTo>
                    <a:pt x="301" y="1404"/>
                  </a:lnTo>
                  <a:lnTo>
                    <a:pt x="277" y="1401"/>
                  </a:lnTo>
                  <a:lnTo>
                    <a:pt x="255" y="1391"/>
                  </a:lnTo>
                  <a:lnTo>
                    <a:pt x="235" y="1377"/>
                  </a:lnTo>
                  <a:lnTo>
                    <a:pt x="186" y="1323"/>
                  </a:lnTo>
                  <a:lnTo>
                    <a:pt x="142" y="1265"/>
                  </a:lnTo>
                  <a:lnTo>
                    <a:pt x="104" y="1205"/>
                  </a:lnTo>
                  <a:lnTo>
                    <a:pt x="73" y="1142"/>
                  </a:lnTo>
                  <a:lnTo>
                    <a:pt x="47" y="1078"/>
                  </a:lnTo>
                  <a:lnTo>
                    <a:pt x="26" y="1011"/>
                  </a:lnTo>
                  <a:lnTo>
                    <a:pt x="11" y="943"/>
                  </a:lnTo>
                  <a:lnTo>
                    <a:pt x="3" y="875"/>
                  </a:lnTo>
                  <a:lnTo>
                    <a:pt x="0" y="806"/>
                  </a:lnTo>
                  <a:lnTo>
                    <a:pt x="3" y="738"/>
                  </a:lnTo>
                  <a:lnTo>
                    <a:pt x="11" y="669"/>
                  </a:lnTo>
                  <a:lnTo>
                    <a:pt x="26" y="602"/>
                  </a:lnTo>
                  <a:lnTo>
                    <a:pt x="47" y="536"/>
                  </a:lnTo>
                  <a:lnTo>
                    <a:pt x="73" y="472"/>
                  </a:lnTo>
                  <a:lnTo>
                    <a:pt x="104" y="409"/>
                  </a:lnTo>
                  <a:lnTo>
                    <a:pt x="142" y="348"/>
                  </a:lnTo>
                  <a:lnTo>
                    <a:pt x="186" y="290"/>
                  </a:lnTo>
                  <a:lnTo>
                    <a:pt x="235" y="236"/>
                  </a:lnTo>
                  <a:lnTo>
                    <a:pt x="288" y="188"/>
                  </a:lnTo>
                  <a:lnTo>
                    <a:pt x="345" y="146"/>
                  </a:lnTo>
                  <a:lnTo>
                    <a:pt x="404" y="108"/>
                  </a:lnTo>
                  <a:lnTo>
                    <a:pt x="466" y="75"/>
                  </a:lnTo>
                  <a:lnTo>
                    <a:pt x="530" y="49"/>
                  </a:lnTo>
                  <a:lnTo>
                    <a:pt x="596" y="27"/>
                  </a:lnTo>
                  <a:lnTo>
                    <a:pt x="664" y="12"/>
                  </a:lnTo>
                  <a:lnTo>
                    <a:pt x="735" y="4"/>
                  </a:lnTo>
                  <a:lnTo>
                    <a:pt x="8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" name="Freeform 152"/>
            <p:cNvSpPr>
              <a:spLocks/>
            </p:cNvSpPr>
            <p:nvPr/>
          </p:nvSpPr>
          <p:spPr bwMode="auto">
            <a:xfrm>
              <a:off x="3714" y="2543"/>
              <a:ext cx="276" cy="324"/>
            </a:xfrm>
            <a:custGeom>
              <a:avLst/>
              <a:gdLst>
                <a:gd name="T0" fmla="*/ 785 w 1105"/>
                <a:gd name="T1" fmla="*/ 12 h 1295"/>
                <a:gd name="T2" fmla="*/ 931 w 1105"/>
                <a:gd name="T3" fmla="*/ 72 h 1295"/>
                <a:gd name="T4" fmla="*/ 1052 w 1105"/>
                <a:gd name="T5" fmla="*/ 178 h 1295"/>
                <a:gd name="T6" fmla="*/ 1072 w 1105"/>
                <a:gd name="T7" fmla="*/ 246 h 1295"/>
                <a:gd name="T8" fmla="*/ 1038 w 1105"/>
                <a:gd name="T9" fmla="*/ 307 h 1295"/>
                <a:gd name="T10" fmla="*/ 970 w 1105"/>
                <a:gd name="T11" fmla="*/ 327 h 1295"/>
                <a:gd name="T12" fmla="*/ 907 w 1105"/>
                <a:gd name="T13" fmla="*/ 295 h 1295"/>
                <a:gd name="T14" fmla="*/ 805 w 1105"/>
                <a:gd name="T15" fmla="*/ 213 h 1295"/>
                <a:gd name="T16" fmla="*/ 678 w 1105"/>
                <a:gd name="T17" fmla="*/ 185 h 1295"/>
                <a:gd name="T18" fmla="*/ 541 w 1105"/>
                <a:gd name="T19" fmla="*/ 218 h 1295"/>
                <a:gd name="T20" fmla="*/ 439 w 1105"/>
                <a:gd name="T21" fmla="*/ 308 h 1295"/>
                <a:gd name="T22" fmla="*/ 386 w 1105"/>
                <a:gd name="T23" fmla="*/ 437 h 1295"/>
                <a:gd name="T24" fmla="*/ 717 w 1105"/>
                <a:gd name="T25" fmla="*/ 449 h 1295"/>
                <a:gd name="T26" fmla="*/ 760 w 1105"/>
                <a:gd name="T27" fmla="*/ 505 h 1295"/>
                <a:gd name="T28" fmla="*/ 751 w 1105"/>
                <a:gd name="T29" fmla="*/ 575 h 1295"/>
                <a:gd name="T30" fmla="*/ 696 w 1105"/>
                <a:gd name="T31" fmla="*/ 618 h 1295"/>
                <a:gd name="T32" fmla="*/ 382 w 1105"/>
                <a:gd name="T33" fmla="*/ 673 h 1295"/>
                <a:gd name="T34" fmla="*/ 717 w 1105"/>
                <a:gd name="T35" fmla="*/ 686 h 1295"/>
                <a:gd name="T36" fmla="*/ 760 w 1105"/>
                <a:gd name="T37" fmla="*/ 741 h 1295"/>
                <a:gd name="T38" fmla="*/ 751 w 1105"/>
                <a:gd name="T39" fmla="*/ 813 h 1295"/>
                <a:gd name="T40" fmla="*/ 696 w 1105"/>
                <a:gd name="T41" fmla="*/ 856 h 1295"/>
                <a:gd name="T42" fmla="*/ 397 w 1105"/>
                <a:gd name="T43" fmla="*/ 905 h 1295"/>
                <a:gd name="T44" fmla="*/ 468 w 1105"/>
                <a:gd name="T45" fmla="*/ 1022 h 1295"/>
                <a:gd name="T46" fmla="*/ 584 w 1105"/>
                <a:gd name="T47" fmla="*/ 1095 h 1295"/>
                <a:gd name="T48" fmla="*/ 722 w 1105"/>
                <a:gd name="T49" fmla="*/ 1106 h 1295"/>
                <a:gd name="T50" fmla="*/ 843 w 1105"/>
                <a:gd name="T51" fmla="*/ 1059 h 1295"/>
                <a:gd name="T52" fmla="*/ 932 w 1105"/>
                <a:gd name="T53" fmla="*/ 964 h 1295"/>
                <a:gd name="T54" fmla="*/ 989 w 1105"/>
                <a:gd name="T55" fmla="*/ 922 h 1295"/>
                <a:gd name="T56" fmla="*/ 1059 w 1105"/>
                <a:gd name="T57" fmla="*/ 931 h 1295"/>
                <a:gd name="T58" fmla="*/ 1102 w 1105"/>
                <a:gd name="T59" fmla="*/ 988 h 1295"/>
                <a:gd name="T60" fmla="*/ 1092 w 1105"/>
                <a:gd name="T61" fmla="*/ 1058 h 1295"/>
                <a:gd name="T62" fmla="*/ 984 w 1105"/>
                <a:gd name="T63" fmla="*/ 1184 h 1295"/>
                <a:gd name="T64" fmla="*/ 842 w 1105"/>
                <a:gd name="T65" fmla="*/ 1266 h 1295"/>
                <a:gd name="T66" fmla="*/ 678 w 1105"/>
                <a:gd name="T67" fmla="*/ 1295 h 1295"/>
                <a:gd name="T68" fmla="*/ 501 w 1105"/>
                <a:gd name="T69" fmla="*/ 1261 h 1295"/>
                <a:gd name="T70" fmla="*/ 353 w 1105"/>
                <a:gd name="T71" fmla="*/ 1169 h 1295"/>
                <a:gd name="T72" fmla="*/ 249 w 1105"/>
                <a:gd name="T73" fmla="*/ 1029 h 1295"/>
                <a:gd name="T74" fmla="*/ 200 w 1105"/>
                <a:gd name="T75" fmla="*/ 858 h 1295"/>
                <a:gd name="T76" fmla="*/ 46 w 1105"/>
                <a:gd name="T77" fmla="*/ 846 h 1295"/>
                <a:gd name="T78" fmla="*/ 4 w 1105"/>
                <a:gd name="T79" fmla="*/ 790 h 1295"/>
                <a:gd name="T80" fmla="*/ 12 w 1105"/>
                <a:gd name="T81" fmla="*/ 720 h 1295"/>
                <a:gd name="T82" fmla="*/ 68 w 1105"/>
                <a:gd name="T83" fmla="*/ 677 h 1295"/>
                <a:gd name="T84" fmla="*/ 197 w 1105"/>
                <a:gd name="T85" fmla="*/ 622 h 1295"/>
                <a:gd name="T86" fmla="*/ 46 w 1105"/>
                <a:gd name="T87" fmla="*/ 609 h 1295"/>
                <a:gd name="T88" fmla="*/ 4 w 1105"/>
                <a:gd name="T89" fmla="*/ 554 h 1295"/>
                <a:gd name="T90" fmla="*/ 12 w 1105"/>
                <a:gd name="T91" fmla="*/ 482 h 1295"/>
                <a:gd name="T92" fmla="*/ 68 w 1105"/>
                <a:gd name="T93" fmla="*/ 439 h 1295"/>
                <a:gd name="T94" fmla="*/ 209 w 1105"/>
                <a:gd name="T95" fmla="*/ 376 h 1295"/>
                <a:gd name="T96" fmla="*/ 278 w 1105"/>
                <a:gd name="T97" fmla="*/ 214 h 1295"/>
                <a:gd name="T98" fmla="*/ 399 w 1105"/>
                <a:gd name="T99" fmla="*/ 90 h 1295"/>
                <a:gd name="T100" fmla="*/ 557 w 1105"/>
                <a:gd name="T101" fmla="*/ 15 h 1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05" h="1295">
                  <a:moveTo>
                    <a:pt x="678" y="0"/>
                  </a:moveTo>
                  <a:lnTo>
                    <a:pt x="732" y="3"/>
                  </a:lnTo>
                  <a:lnTo>
                    <a:pt x="785" y="12"/>
                  </a:lnTo>
                  <a:lnTo>
                    <a:pt x="837" y="27"/>
                  </a:lnTo>
                  <a:lnTo>
                    <a:pt x="884" y="47"/>
                  </a:lnTo>
                  <a:lnTo>
                    <a:pt x="931" y="72"/>
                  </a:lnTo>
                  <a:lnTo>
                    <a:pt x="975" y="102"/>
                  </a:lnTo>
                  <a:lnTo>
                    <a:pt x="1015" y="137"/>
                  </a:lnTo>
                  <a:lnTo>
                    <a:pt x="1052" y="178"/>
                  </a:lnTo>
                  <a:lnTo>
                    <a:pt x="1064" y="199"/>
                  </a:lnTo>
                  <a:lnTo>
                    <a:pt x="1071" y="222"/>
                  </a:lnTo>
                  <a:lnTo>
                    <a:pt x="1072" y="246"/>
                  </a:lnTo>
                  <a:lnTo>
                    <a:pt x="1066" y="268"/>
                  </a:lnTo>
                  <a:lnTo>
                    <a:pt x="1054" y="290"/>
                  </a:lnTo>
                  <a:lnTo>
                    <a:pt x="1038" y="307"/>
                  </a:lnTo>
                  <a:lnTo>
                    <a:pt x="1016" y="321"/>
                  </a:lnTo>
                  <a:lnTo>
                    <a:pt x="994" y="327"/>
                  </a:lnTo>
                  <a:lnTo>
                    <a:pt x="970" y="327"/>
                  </a:lnTo>
                  <a:lnTo>
                    <a:pt x="947" y="322"/>
                  </a:lnTo>
                  <a:lnTo>
                    <a:pt x="926" y="311"/>
                  </a:lnTo>
                  <a:lnTo>
                    <a:pt x="907" y="295"/>
                  </a:lnTo>
                  <a:lnTo>
                    <a:pt x="877" y="262"/>
                  </a:lnTo>
                  <a:lnTo>
                    <a:pt x="843" y="235"/>
                  </a:lnTo>
                  <a:lnTo>
                    <a:pt x="805" y="213"/>
                  </a:lnTo>
                  <a:lnTo>
                    <a:pt x="765" y="198"/>
                  </a:lnTo>
                  <a:lnTo>
                    <a:pt x="722" y="188"/>
                  </a:lnTo>
                  <a:lnTo>
                    <a:pt x="678" y="185"/>
                  </a:lnTo>
                  <a:lnTo>
                    <a:pt x="630" y="189"/>
                  </a:lnTo>
                  <a:lnTo>
                    <a:pt x="584" y="200"/>
                  </a:lnTo>
                  <a:lnTo>
                    <a:pt x="541" y="218"/>
                  </a:lnTo>
                  <a:lnTo>
                    <a:pt x="503" y="243"/>
                  </a:lnTo>
                  <a:lnTo>
                    <a:pt x="468" y="273"/>
                  </a:lnTo>
                  <a:lnTo>
                    <a:pt x="439" y="308"/>
                  </a:lnTo>
                  <a:lnTo>
                    <a:pt x="415" y="347"/>
                  </a:lnTo>
                  <a:lnTo>
                    <a:pt x="397" y="390"/>
                  </a:lnTo>
                  <a:lnTo>
                    <a:pt x="386" y="437"/>
                  </a:lnTo>
                  <a:lnTo>
                    <a:pt x="670" y="437"/>
                  </a:lnTo>
                  <a:lnTo>
                    <a:pt x="696" y="439"/>
                  </a:lnTo>
                  <a:lnTo>
                    <a:pt x="717" y="449"/>
                  </a:lnTo>
                  <a:lnTo>
                    <a:pt x="736" y="463"/>
                  </a:lnTo>
                  <a:lnTo>
                    <a:pt x="751" y="482"/>
                  </a:lnTo>
                  <a:lnTo>
                    <a:pt x="760" y="505"/>
                  </a:lnTo>
                  <a:lnTo>
                    <a:pt x="764" y="529"/>
                  </a:lnTo>
                  <a:lnTo>
                    <a:pt x="760" y="554"/>
                  </a:lnTo>
                  <a:lnTo>
                    <a:pt x="751" y="575"/>
                  </a:lnTo>
                  <a:lnTo>
                    <a:pt x="736" y="594"/>
                  </a:lnTo>
                  <a:lnTo>
                    <a:pt x="717" y="609"/>
                  </a:lnTo>
                  <a:lnTo>
                    <a:pt x="696" y="618"/>
                  </a:lnTo>
                  <a:lnTo>
                    <a:pt x="670" y="622"/>
                  </a:lnTo>
                  <a:lnTo>
                    <a:pt x="382" y="622"/>
                  </a:lnTo>
                  <a:lnTo>
                    <a:pt x="382" y="673"/>
                  </a:lnTo>
                  <a:lnTo>
                    <a:pt x="670" y="673"/>
                  </a:lnTo>
                  <a:lnTo>
                    <a:pt x="696" y="677"/>
                  </a:lnTo>
                  <a:lnTo>
                    <a:pt x="717" y="686"/>
                  </a:lnTo>
                  <a:lnTo>
                    <a:pt x="736" y="701"/>
                  </a:lnTo>
                  <a:lnTo>
                    <a:pt x="751" y="720"/>
                  </a:lnTo>
                  <a:lnTo>
                    <a:pt x="760" y="741"/>
                  </a:lnTo>
                  <a:lnTo>
                    <a:pt x="764" y="766"/>
                  </a:lnTo>
                  <a:lnTo>
                    <a:pt x="760" y="790"/>
                  </a:lnTo>
                  <a:lnTo>
                    <a:pt x="751" y="813"/>
                  </a:lnTo>
                  <a:lnTo>
                    <a:pt x="736" y="832"/>
                  </a:lnTo>
                  <a:lnTo>
                    <a:pt x="717" y="846"/>
                  </a:lnTo>
                  <a:lnTo>
                    <a:pt x="696" y="856"/>
                  </a:lnTo>
                  <a:lnTo>
                    <a:pt x="670" y="858"/>
                  </a:lnTo>
                  <a:lnTo>
                    <a:pt x="386" y="858"/>
                  </a:lnTo>
                  <a:lnTo>
                    <a:pt x="397" y="905"/>
                  </a:lnTo>
                  <a:lnTo>
                    <a:pt x="415" y="947"/>
                  </a:lnTo>
                  <a:lnTo>
                    <a:pt x="439" y="986"/>
                  </a:lnTo>
                  <a:lnTo>
                    <a:pt x="468" y="1022"/>
                  </a:lnTo>
                  <a:lnTo>
                    <a:pt x="503" y="1052"/>
                  </a:lnTo>
                  <a:lnTo>
                    <a:pt x="541" y="1076"/>
                  </a:lnTo>
                  <a:lnTo>
                    <a:pt x="584" y="1095"/>
                  </a:lnTo>
                  <a:lnTo>
                    <a:pt x="630" y="1106"/>
                  </a:lnTo>
                  <a:lnTo>
                    <a:pt x="678" y="1110"/>
                  </a:lnTo>
                  <a:lnTo>
                    <a:pt x="722" y="1106"/>
                  </a:lnTo>
                  <a:lnTo>
                    <a:pt x="765" y="1097"/>
                  </a:lnTo>
                  <a:lnTo>
                    <a:pt x="805" y="1081"/>
                  </a:lnTo>
                  <a:lnTo>
                    <a:pt x="843" y="1059"/>
                  </a:lnTo>
                  <a:lnTo>
                    <a:pt x="877" y="1033"/>
                  </a:lnTo>
                  <a:lnTo>
                    <a:pt x="907" y="1000"/>
                  </a:lnTo>
                  <a:lnTo>
                    <a:pt x="932" y="964"/>
                  </a:lnTo>
                  <a:lnTo>
                    <a:pt x="949" y="945"/>
                  </a:lnTo>
                  <a:lnTo>
                    <a:pt x="967" y="931"/>
                  </a:lnTo>
                  <a:lnTo>
                    <a:pt x="989" y="922"/>
                  </a:lnTo>
                  <a:lnTo>
                    <a:pt x="1013" y="919"/>
                  </a:lnTo>
                  <a:lnTo>
                    <a:pt x="1037" y="922"/>
                  </a:lnTo>
                  <a:lnTo>
                    <a:pt x="1059" y="931"/>
                  </a:lnTo>
                  <a:lnTo>
                    <a:pt x="1079" y="947"/>
                  </a:lnTo>
                  <a:lnTo>
                    <a:pt x="1093" y="966"/>
                  </a:lnTo>
                  <a:lnTo>
                    <a:pt x="1102" y="988"/>
                  </a:lnTo>
                  <a:lnTo>
                    <a:pt x="1105" y="1012"/>
                  </a:lnTo>
                  <a:lnTo>
                    <a:pt x="1102" y="1036"/>
                  </a:lnTo>
                  <a:lnTo>
                    <a:pt x="1092" y="1058"/>
                  </a:lnTo>
                  <a:lnTo>
                    <a:pt x="1061" y="1105"/>
                  </a:lnTo>
                  <a:lnTo>
                    <a:pt x="1025" y="1147"/>
                  </a:lnTo>
                  <a:lnTo>
                    <a:pt x="984" y="1184"/>
                  </a:lnTo>
                  <a:lnTo>
                    <a:pt x="940" y="1217"/>
                  </a:lnTo>
                  <a:lnTo>
                    <a:pt x="892" y="1244"/>
                  </a:lnTo>
                  <a:lnTo>
                    <a:pt x="842" y="1266"/>
                  </a:lnTo>
                  <a:lnTo>
                    <a:pt x="789" y="1282"/>
                  </a:lnTo>
                  <a:lnTo>
                    <a:pt x="735" y="1292"/>
                  </a:lnTo>
                  <a:lnTo>
                    <a:pt x="678" y="1295"/>
                  </a:lnTo>
                  <a:lnTo>
                    <a:pt x="616" y="1291"/>
                  </a:lnTo>
                  <a:lnTo>
                    <a:pt x="557" y="1280"/>
                  </a:lnTo>
                  <a:lnTo>
                    <a:pt x="501" y="1261"/>
                  </a:lnTo>
                  <a:lnTo>
                    <a:pt x="448" y="1236"/>
                  </a:lnTo>
                  <a:lnTo>
                    <a:pt x="399" y="1205"/>
                  </a:lnTo>
                  <a:lnTo>
                    <a:pt x="353" y="1169"/>
                  </a:lnTo>
                  <a:lnTo>
                    <a:pt x="313" y="1126"/>
                  </a:lnTo>
                  <a:lnTo>
                    <a:pt x="278" y="1080"/>
                  </a:lnTo>
                  <a:lnTo>
                    <a:pt x="249" y="1029"/>
                  </a:lnTo>
                  <a:lnTo>
                    <a:pt x="226" y="975"/>
                  </a:lnTo>
                  <a:lnTo>
                    <a:pt x="209" y="919"/>
                  </a:lnTo>
                  <a:lnTo>
                    <a:pt x="200" y="858"/>
                  </a:lnTo>
                  <a:lnTo>
                    <a:pt x="93" y="858"/>
                  </a:lnTo>
                  <a:lnTo>
                    <a:pt x="68" y="856"/>
                  </a:lnTo>
                  <a:lnTo>
                    <a:pt x="46" y="846"/>
                  </a:lnTo>
                  <a:lnTo>
                    <a:pt x="28" y="832"/>
                  </a:lnTo>
                  <a:lnTo>
                    <a:pt x="12" y="813"/>
                  </a:lnTo>
                  <a:lnTo>
                    <a:pt x="4" y="790"/>
                  </a:lnTo>
                  <a:lnTo>
                    <a:pt x="0" y="766"/>
                  </a:lnTo>
                  <a:lnTo>
                    <a:pt x="4" y="741"/>
                  </a:lnTo>
                  <a:lnTo>
                    <a:pt x="12" y="720"/>
                  </a:lnTo>
                  <a:lnTo>
                    <a:pt x="28" y="701"/>
                  </a:lnTo>
                  <a:lnTo>
                    <a:pt x="46" y="686"/>
                  </a:lnTo>
                  <a:lnTo>
                    <a:pt x="68" y="677"/>
                  </a:lnTo>
                  <a:lnTo>
                    <a:pt x="93" y="673"/>
                  </a:lnTo>
                  <a:lnTo>
                    <a:pt x="197" y="673"/>
                  </a:lnTo>
                  <a:lnTo>
                    <a:pt x="197" y="622"/>
                  </a:lnTo>
                  <a:lnTo>
                    <a:pt x="93" y="622"/>
                  </a:lnTo>
                  <a:lnTo>
                    <a:pt x="68" y="618"/>
                  </a:lnTo>
                  <a:lnTo>
                    <a:pt x="46" y="609"/>
                  </a:lnTo>
                  <a:lnTo>
                    <a:pt x="28" y="594"/>
                  </a:lnTo>
                  <a:lnTo>
                    <a:pt x="12" y="575"/>
                  </a:lnTo>
                  <a:lnTo>
                    <a:pt x="4" y="554"/>
                  </a:lnTo>
                  <a:lnTo>
                    <a:pt x="0" y="529"/>
                  </a:lnTo>
                  <a:lnTo>
                    <a:pt x="4" y="505"/>
                  </a:lnTo>
                  <a:lnTo>
                    <a:pt x="12" y="482"/>
                  </a:lnTo>
                  <a:lnTo>
                    <a:pt x="28" y="463"/>
                  </a:lnTo>
                  <a:lnTo>
                    <a:pt x="46" y="449"/>
                  </a:lnTo>
                  <a:lnTo>
                    <a:pt x="68" y="439"/>
                  </a:lnTo>
                  <a:lnTo>
                    <a:pt x="93" y="437"/>
                  </a:lnTo>
                  <a:lnTo>
                    <a:pt x="200" y="437"/>
                  </a:lnTo>
                  <a:lnTo>
                    <a:pt x="209" y="376"/>
                  </a:lnTo>
                  <a:lnTo>
                    <a:pt x="226" y="320"/>
                  </a:lnTo>
                  <a:lnTo>
                    <a:pt x="249" y="264"/>
                  </a:lnTo>
                  <a:lnTo>
                    <a:pt x="278" y="214"/>
                  </a:lnTo>
                  <a:lnTo>
                    <a:pt x="313" y="169"/>
                  </a:lnTo>
                  <a:lnTo>
                    <a:pt x="353" y="126"/>
                  </a:lnTo>
                  <a:lnTo>
                    <a:pt x="399" y="90"/>
                  </a:lnTo>
                  <a:lnTo>
                    <a:pt x="448" y="58"/>
                  </a:lnTo>
                  <a:lnTo>
                    <a:pt x="501" y="34"/>
                  </a:lnTo>
                  <a:lnTo>
                    <a:pt x="557" y="15"/>
                  </a:lnTo>
                  <a:lnTo>
                    <a:pt x="616" y="4"/>
                  </a:lnTo>
                  <a:lnTo>
                    <a:pt x="6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40" name="Freeform 157"/>
          <p:cNvSpPr>
            <a:spLocks noEditPoints="1"/>
          </p:cNvSpPr>
          <p:nvPr/>
        </p:nvSpPr>
        <p:spPr bwMode="auto">
          <a:xfrm>
            <a:off x="1344466" y="2876761"/>
            <a:ext cx="399726" cy="361622"/>
          </a:xfrm>
          <a:custGeom>
            <a:avLst/>
            <a:gdLst>
              <a:gd name="T0" fmla="*/ 2524 w 4940"/>
              <a:gd name="T1" fmla="*/ 1909 h 4470"/>
              <a:gd name="T2" fmla="*/ 2384 w 4940"/>
              <a:gd name="T3" fmla="*/ 1642 h 4470"/>
              <a:gd name="T4" fmla="*/ 2033 w 4940"/>
              <a:gd name="T5" fmla="*/ 1167 h 4470"/>
              <a:gd name="T6" fmla="*/ 2177 w 4940"/>
              <a:gd name="T7" fmla="*/ 942 h 4470"/>
              <a:gd name="T8" fmla="*/ 1615 w 4940"/>
              <a:gd name="T9" fmla="*/ 509 h 4470"/>
              <a:gd name="T10" fmla="*/ 1140 w 4940"/>
              <a:gd name="T11" fmla="*/ 1116 h 4470"/>
              <a:gd name="T12" fmla="*/ 1136 w 4940"/>
              <a:gd name="T13" fmla="*/ 1906 h 4470"/>
              <a:gd name="T14" fmla="*/ 1551 w 4940"/>
              <a:gd name="T15" fmla="*/ 2480 h 4470"/>
              <a:gd name="T16" fmla="*/ 1927 w 4940"/>
              <a:gd name="T17" fmla="*/ 2370 h 4470"/>
              <a:gd name="T18" fmla="*/ 1894 w 4940"/>
              <a:gd name="T19" fmla="*/ 2100 h 4470"/>
              <a:gd name="T20" fmla="*/ 1879 w 4940"/>
              <a:gd name="T21" fmla="*/ 1778 h 4470"/>
              <a:gd name="T22" fmla="*/ 2033 w 4940"/>
              <a:gd name="T23" fmla="*/ 1867 h 4470"/>
              <a:gd name="T24" fmla="*/ 2177 w 4940"/>
              <a:gd name="T25" fmla="*/ 1607 h 4470"/>
              <a:gd name="T26" fmla="*/ 1844 w 4940"/>
              <a:gd name="T27" fmla="*/ 1291 h 4470"/>
              <a:gd name="T28" fmla="*/ 1969 w 4940"/>
              <a:gd name="T29" fmla="*/ 840 h 4470"/>
              <a:gd name="T30" fmla="*/ 2208 w 4940"/>
              <a:gd name="T31" fmla="*/ 582 h 4470"/>
              <a:gd name="T32" fmla="*/ 2379 w 4940"/>
              <a:gd name="T33" fmla="*/ 627 h 4470"/>
              <a:gd name="T34" fmla="*/ 2667 w 4940"/>
              <a:gd name="T35" fmla="*/ 933 h 4470"/>
              <a:gd name="T36" fmla="*/ 2682 w 4940"/>
              <a:gd name="T37" fmla="*/ 1255 h 4470"/>
              <a:gd name="T38" fmla="*/ 2527 w 4940"/>
              <a:gd name="T39" fmla="*/ 1167 h 4470"/>
              <a:gd name="T40" fmla="*/ 2384 w 4940"/>
              <a:gd name="T41" fmla="*/ 1426 h 4470"/>
              <a:gd name="T42" fmla="*/ 2716 w 4940"/>
              <a:gd name="T43" fmla="*/ 1744 h 4470"/>
              <a:gd name="T44" fmla="*/ 2592 w 4940"/>
              <a:gd name="T45" fmla="*/ 2193 h 4470"/>
              <a:gd name="T46" fmla="*/ 3272 w 4940"/>
              <a:gd name="T47" fmla="*/ 2208 h 4470"/>
              <a:gd name="T48" fmla="*/ 3488 w 4940"/>
              <a:gd name="T49" fmla="*/ 1517 h 4470"/>
              <a:gd name="T50" fmla="*/ 3232 w 4940"/>
              <a:gd name="T51" fmla="*/ 773 h 4470"/>
              <a:gd name="T52" fmla="*/ 2584 w 4940"/>
              <a:gd name="T53" fmla="*/ 347 h 4470"/>
              <a:gd name="T54" fmla="*/ 2737 w 4940"/>
              <a:gd name="T55" fmla="*/ 70 h 4470"/>
              <a:gd name="T56" fmla="*/ 3464 w 4940"/>
              <a:gd name="T57" fmla="*/ 569 h 4470"/>
              <a:gd name="T58" fmla="*/ 3792 w 4940"/>
              <a:gd name="T59" fmla="*/ 1399 h 4470"/>
              <a:gd name="T60" fmla="*/ 3600 w 4940"/>
              <a:gd name="T61" fmla="*/ 2267 h 4470"/>
              <a:gd name="T62" fmla="*/ 4075 w 4940"/>
              <a:gd name="T63" fmla="*/ 2629 h 4470"/>
              <a:gd name="T64" fmla="*/ 4931 w 4940"/>
              <a:gd name="T65" fmla="*/ 3888 h 4470"/>
              <a:gd name="T66" fmla="*/ 4733 w 4940"/>
              <a:gd name="T67" fmla="*/ 3981 h 4470"/>
              <a:gd name="T68" fmla="*/ 3733 w 4940"/>
              <a:gd name="T69" fmla="*/ 2752 h 4470"/>
              <a:gd name="T70" fmla="*/ 1910 w 4940"/>
              <a:gd name="T71" fmla="*/ 2680 h 4470"/>
              <a:gd name="T72" fmla="*/ 1858 w 4940"/>
              <a:gd name="T73" fmla="*/ 2785 h 4470"/>
              <a:gd name="T74" fmla="*/ 2983 w 4940"/>
              <a:gd name="T75" fmla="*/ 2892 h 4470"/>
              <a:gd name="T76" fmla="*/ 3197 w 4940"/>
              <a:gd name="T77" fmla="*/ 3211 h 4470"/>
              <a:gd name="T78" fmla="*/ 2987 w 4940"/>
              <a:gd name="T79" fmla="*/ 3561 h 4470"/>
              <a:gd name="T80" fmla="*/ 1597 w 4940"/>
              <a:gd name="T81" fmla="*/ 3546 h 4470"/>
              <a:gd name="T82" fmla="*/ 412 w 4940"/>
              <a:gd name="T83" fmla="*/ 2668 h 4470"/>
              <a:gd name="T84" fmla="*/ 312 w 4940"/>
              <a:gd name="T85" fmla="*/ 2820 h 4470"/>
              <a:gd name="T86" fmla="*/ 1730 w 4940"/>
              <a:gd name="T87" fmla="*/ 4084 h 4470"/>
              <a:gd name="T88" fmla="*/ 3726 w 4940"/>
              <a:gd name="T89" fmla="*/ 4252 h 4470"/>
              <a:gd name="T90" fmla="*/ 3620 w 4940"/>
              <a:gd name="T91" fmla="*/ 4467 h 4470"/>
              <a:gd name="T92" fmla="*/ 1489 w 4940"/>
              <a:gd name="T93" fmla="*/ 4320 h 4470"/>
              <a:gd name="T94" fmla="*/ 19 w 4940"/>
              <a:gd name="T95" fmla="*/ 2919 h 4470"/>
              <a:gd name="T96" fmla="*/ 117 w 4940"/>
              <a:gd name="T97" fmla="*/ 2496 h 4470"/>
              <a:gd name="T98" fmla="*/ 511 w 4940"/>
              <a:gd name="T99" fmla="*/ 2366 h 4470"/>
              <a:gd name="T100" fmla="*/ 1744 w 4940"/>
              <a:gd name="T101" fmla="*/ 3269 h 4470"/>
              <a:gd name="T102" fmla="*/ 2888 w 4940"/>
              <a:gd name="T103" fmla="*/ 3217 h 4470"/>
              <a:gd name="T104" fmla="*/ 1924 w 4940"/>
              <a:gd name="T105" fmla="*/ 3145 h 4470"/>
              <a:gd name="T106" fmla="*/ 1573 w 4940"/>
              <a:gd name="T107" fmla="*/ 2904 h 4470"/>
              <a:gd name="T108" fmla="*/ 1007 w 4940"/>
              <a:gd name="T109" fmla="*/ 2339 h 4470"/>
              <a:gd name="T110" fmla="*/ 764 w 4940"/>
              <a:gd name="T111" fmla="*/ 1517 h 4470"/>
              <a:gd name="T112" fmla="*/ 1031 w 4940"/>
              <a:gd name="T113" fmla="*/ 657 h 4470"/>
              <a:gd name="T114" fmla="*/ 1717 w 4940"/>
              <a:gd name="T115" fmla="*/ 109 h 44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940" h="4470">
                <a:moveTo>
                  <a:pt x="2384" y="1642"/>
                </a:moveTo>
                <a:lnTo>
                  <a:pt x="2384" y="2091"/>
                </a:lnTo>
                <a:lnTo>
                  <a:pt x="2418" y="2072"/>
                </a:lnTo>
                <a:lnTo>
                  <a:pt x="2450" y="2046"/>
                </a:lnTo>
                <a:lnTo>
                  <a:pt x="2475" y="2018"/>
                </a:lnTo>
                <a:lnTo>
                  <a:pt x="2497" y="1985"/>
                </a:lnTo>
                <a:lnTo>
                  <a:pt x="2514" y="1948"/>
                </a:lnTo>
                <a:lnTo>
                  <a:pt x="2524" y="1909"/>
                </a:lnTo>
                <a:lnTo>
                  <a:pt x="2527" y="1867"/>
                </a:lnTo>
                <a:lnTo>
                  <a:pt x="2524" y="1825"/>
                </a:lnTo>
                <a:lnTo>
                  <a:pt x="2514" y="1786"/>
                </a:lnTo>
                <a:lnTo>
                  <a:pt x="2497" y="1748"/>
                </a:lnTo>
                <a:lnTo>
                  <a:pt x="2475" y="1715"/>
                </a:lnTo>
                <a:lnTo>
                  <a:pt x="2450" y="1687"/>
                </a:lnTo>
                <a:lnTo>
                  <a:pt x="2418" y="1661"/>
                </a:lnTo>
                <a:lnTo>
                  <a:pt x="2384" y="1642"/>
                </a:lnTo>
                <a:close/>
                <a:moveTo>
                  <a:pt x="2177" y="942"/>
                </a:moveTo>
                <a:lnTo>
                  <a:pt x="2142" y="962"/>
                </a:lnTo>
                <a:lnTo>
                  <a:pt x="2112" y="987"/>
                </a:lnTo>
                <a:lnTo>
                  <a:pt x="2085" y="1015"/>
                </a:lnTo>
                <a:lnTo>
                  <a:pt x="2063" y="1048"/>
                </a:lnTo>
                <a:lnTo>
                  <a:pt x="2047" y="1086"/>
                </a:lnTo>
                <a:lnTo>
                  <a:pt x="2038" y="1125"/>
                </a:lnTo>
                <a:lnTo>
                  <a:pt x="2033" y="1167"/>
                </a:lnTo>
                <a:lnTo>
                  <a:pt x="2038" y="1209"/>
                </a:lnTo>
                <a:lnTo>
                  <a:pt x="2047" y="1248"/>
                </a:lnTo>
                <a:lnTo>
                  <a:pt x="2063" y="1285"/>
                </a:lnTo>
                <a:lnTo>
                  <a:pt x="2085" y="1318"/>
                </a:lnTo>
                <a:lnTo>
                  <a:pt x="2112" y="1348"/>
                </a:lnTo>
                <a:lnTo>
                  <a:pt x="2142" y="1372"/>
                </a:lnTo>
                <a:lnTo>
                  <a:pt x="2177" y="1392"/>
                </a:lnTo>
                <a:lnTo>
                  <a:pt x="2177" y="942"/>
                </a:lnTo>
                <a:close/>
                <a:moveTo>
                  <a:pt x="2280" y="308"/>
                </a:moveTo>
                <a:lnTo>
                  <a:pt x="2177" y="313"/>
                </a:lnTo>
                <a:lnTo>
                  <a:pt x="2075" y="326"/>
                </a:lnTo>
                <a:lnTo>
                  <a:pt x="1976" y="347"/>
                </a:lnTo>
                <a:lnTo>
                  <a:pt x="1880" y="377"/>
                </a:lnTo>
                <a:lnTo>
                  <a:pt x="1787" y="413"/>
                </a:lnTo>
                <a:lnTo>
                  <a:pt x="1699" y="458"/>
                </a:lnTo>
                <a:lnTo>
                  <a:pt x="1615" y="509"/>
                </a:lnTo>
                <a:lnTo>
                  <a:pt x="1536" y="566"/>
                </a:lnTo>
                <a:lnTo>
                  <a:pt x="1462" y="629"/>
                </a:lnTo>
                <a:lnTo>
                  <a:pt x="1393" y="698"/>
                </a:lnTo>
                <a:lnTo>
                  <a:pt x="1329" y="773"/>
                </a:lnTo>
                <a:lnTo>
                  <a:pt x="1272" y="852"/>
                </a:lnTo>
                <a:lnTo>
                  <a:pt x="1221" y="936"/>
                </a:lnTo>
                <a:lnTo>
                  <a:pt x="1178" y="1024"/>
                </a:lnTo>
                <a:lnTo>
                  <a:pt x="1140" y="1116"/>
                </a:lnTo>
                <a:lnTo>
                  <a:pt x="1112" y="1212"/>
                </a:lnTo>
                <a:lnTo>
                  <a:pt x="1089" y="1311"/>
                </a:lnTo>
                <a:lnTo>
                  <a:pt x="1077" y="1413"/>
                </a:lnTo>
                <a:lnTo>
                  <a:pt x="1073" y="1517"/>
                </a:lnTo>
                <a:lnTo>
                  <a:pt x="1076" y="1616"/>
                </a:lnTo>
                <a:lnTo>
                  <a:pt x="1088" y="1715"/>
                </a:lnTo>
                <a:lnTo>
                  <a:pt x="1109" y="1811"/>
                </a:lnTo>
                <a:lnTo>
                  <a:pt x="1136" y="1906"/>
                </a:lnTo>
                <a:lnTo>
                  <a:pt x="1172" y="1997"/>
                </a:lnTo>
                <a:lnTo>
                  <a:pt x="1215" y="2087"/>
                </a:lnTo>
                <a:lnTo>
                  <a:pt x="1264" y="2172"/>
                </a:lnTo>
                <a:lnTo>
                  <a:pt x="1314" y="2241"/>
                </a:lnTo>
                <a:lnTo>
                  <a:pt x="1366" y="2307"/>
                </a:lnTo>
                <a:lnTo>
                  <a:pt x="1423" y="2370"/>
                </a:lnTo>
                <a:lnTo>
                  <a:pt x="1485" y="2427"/>
                </a:lnTo>
                <a:lnTo>
                  <a:pt x="1551" y="2480"/>
                </a:lnTo>
                <a:lnTo>
                  <a:pt x="1620" y="2529"/>
                </a:lnTo>
                <a:lnTo>
                  <a:pt x="1648" y="2494"/>
                </a:lnTo>
                <a:lnTo>
                  <a:pt x="1687" y="2459"/>
                </a:lnTo>
                <a:lnTo>
                  <a:pt x="1729" y="2427"/>
                </a:lnTo>
                <a:lnTo>
                  <a:pt x="1775" y="2403"/>
                </a:lnTo>
                <a:lnTo>
                  <a:pt x="1823" y="2385"/>
                </a:lnTo>
                <a:lnTo>
                  <a:pt x="1874" y="2375"/>
                </a:lnTo>
                <a:lnTo>
                  <a:pt x="1927" y="2370"/>
                </a:lnTo>
                <a:lnTo>
                  <a:pt x="2177" y="2366"/>
                </a:lnTo>
                <a:lnTo>
                  <a:pt x="2177" y="2307"/>
                </a:lnTo>
                <a:lnTo>
                  <a:pt x="2118" y="2289"/>
                </a:lnTo>
                <a:lnTo>
                  <a:pt x="2064" y="2264"/>
                </a:lnTo>
                <a:lnTo>
                  <a:pt x="2014" y="2232"/>
                </a:lnTo>
                <a:lnTo>
                  <a:pt x="1969" y="2193"/>
                </a:lnTo>
                <a:lnTo>
                  <a:pt x="1928" y="2150"/>
                </a:lnTo>
                <a:lnTo>
                  <a:pt x="1894" y="2100"/>
                </a:lnTo>
                <a:lnTo>
                  <a:pt x="1865" y="2048"/>
                </a:lnTo>
                <a:lnTo>
                  <a:pt x="1844" y="1991"/>
                </a:lnTo>
                <a:lnTo>
                  <a:pt x="1832" y="1930"/>
                </a:lnTo>
                <a:lnTo>
                  <a:pt x="1828" y="1867"/>
                </a:lnTo>
                <a:lnTo>
                  <a:pt x="1831" y="1840"/>
                </a:lnTo>
                <a:lnTo>
                  <a:pt x="1841" y="1814"/>
                </a:lnTo>
                <a:lnTo>
                  <a:pt x="1858" y="1795"/>
                </a:lnTo>
                <a:lnTo>
                  <a:pt x="1879" y="1778"/>
                </a:lnTo>
                <a:lnTo>
                  <a:pt x="1903" y="1768"/>
                </a:lnTo>
                <a:lnTo>
                  <a:pt x="1931" y="1763"/>
                </a:lnTo>
                <a:lnTo>
                  <a:pt x="1958" y="1768"/>
                </a:lnTo>
                <a:lnTo>
                  <a:pt x="1982" y="1778"/>
                </a:lnTo>
                <a:lnTo>
                  <a:pt x="2003" y="1795"/>
                </a:lnTo>
                <a:lnTo>
                  <a:pt x="2020" y="1814"/>
                </a:lnTo>
                <a:lnTo>
                  <a:pt x="2030" y="1840"/>
                </a:lnTo>
                <a:lnTo>
                  <a:pt x="2033" y="1867"/>
                </a:lnTo>
                <a:lnTo>
                  <a:pt x="2038" y="1909"/>
                </a:lnTo>
                <a:lnTo>
                  <a:pt x="2047" y="1948"/>
                </a:lnTo>
                <a:lnTo>
                  <a:pt x="2063" y="1985"/>
                </a:lnTo>
                <a:lnTo>
                  <a:pt x="2085" y="2018"/>
                </a:lnTo>
                <a:lnTo>
                  <a:pt x="2112" y="2046"/>
                </a:lnTo>
                <a:lnTo>
                  <a:pt x="2142" y="2072"/>
                </a:lnTo>
                <a:lnTo>
                  <a:pt x="2177" y="2091"/>
                </a:lnTo>
                <a:lnTo>
                  <a:pt x="2177" y="1607"/>
                </a:lnTo>
                <a:lnTo>
                  <a:pt x="2118" y="1589"/>
                </a:lnTo>
                <a:lnTo>
                  <a:pt x="2064" y="1564"/>
                </a:lnTo>
                <a:lnTo>
                  <a:pt x="2014" y="1532"/>
                </a:lnTo>
                <a:lnTo>
                  <a:pt x="1969" y="1494"/>
                </a:lnTo>
                <a:lnTo>
                  <a:pt x="1928" y="1450"/>
                </a:lnTo>
                <a:lnTo>
                  <a:pt x="1894" y="1401"/>
                </a:lnTo>
                <a:lnTo>
                  <a:pt x="1865" y="1348"/>
                </a:lnTo>
                <a:lnTo>
                  <a:pt x="1844" y="1291"/>
                </a:lnTo>
                <a:lnTo>
                  <a:pt x="1832" y="1230"/>
                </a:lnTo>
                <a:lnTo>
                  <a:pt x="1828" y="1167"/>
                </a:lnTo>
                <a:lnTo>
                  <a:pt x="1832" y="1104"/>
                </a:lnTo>
                <a:lnTo>
                  <a:pt x="1844" y="1044"/>
                </a:lnTo>
                <a:lnTo>
                  <a:pt x="1865" y="986"/>
                </a:lnTo>
                <a:lnTo>
                  <a:pt x="1894" y="933"/>
                </a:lnTo>
                <a:lnTo>
                  <a:pt x="1928" y="884"/>
                </a:lnTo>
                <a:lnTo>
                  <a:pt x="1969" y="840"/>
                </a:lnTo>
                <a:lnTo>
                  <a:pt x="2014" y="801"/>
                </a:lnTo>
                <a:lnTo>
                  <a:pt x="2064" y="770"/>
                </a:lnTo>
                <a:lnTo>
                  <a:pt x="2118" y="744"/>
                </a:lnTo>
                <a:lnTo>
                  <a:pt x="2177" y="726"/>
                </a:lnTo>
                <a:lnTo>
                  <a:pt x="2177" y="656"/>
                </a:lnTo>
                <a:lnTo>
                  <a:pt x="2181" y="627"/>
                </a:lnTo>
                <a:lnTo>
                  <a:pt x="2192" y="603"/>
                </a:lnTo>
                <a:lnTo>
                  <a:pt x="2208" y="582"/>
                </a:lnTo>
                <a:lnTo>
                  <a:pt x="2228" y="566"/>
                </a:lnTo>
                <a:lnTo>
                  <a:pt x="2253" y="555"/>
                </a:lnTo>
                <a:lnTo>
                  <a:pt x="2280" y="552"/>
                </a:lnTo>
                <a:lnTo>
                  <a:pt x="2307" y="555"/>
                </a:lnTo>
                <a:lnTo>
                  <a:pt x="2333" y="566"/>
                </a:lnTo>
                <a:lnTo>
                  <a:pt x="2354" y="582"/>
                </a:lnTo>
                <a:lnTo>
                  <a:pt x="2369" y="603"/>
                </a:lnTo>
                <a:lnTo>
                  <a:pt x="2379" y="627"/>
                </a:lnTo>
                <a:lnTo>
                  <a:pt x="2384" y="656"/>
                </a:lnTo>
                <a:lnTo>
                  <a:pt x="2384" y="726"/>
                </a:lnTo>
                <a:lnTo>
                  <a:pt x="2442" y="744"/>
                </a:lnTo>
                <a:lnTo>
                  <a:pt x="2496" y="770"/>
                </a:lnTo>
                <a:lnTo>
                  <a:pt x="2547" y="801"/>
                </a:lnTo>
                <a:lnTo>
                  <a:pt x="2592" y="840"/>
                </a:lnTo>
                <a:lnTo>
                  <a:pt x="2632" y="884"/>
                </a:lnTo>
                <a:lnTo>
                  <a:pt x="2667" y="933"/>
                </a:lnTo>
                <a:lnTo>
                  <a:pt x="2695" y="986"/>
                </a:lnTo>
                <a:lnTo>
                  <a:pt x="2716" y="1044"/>
                </a:lnTo>
                <a:lnTo>
                  <a:pt x="2728" y="1104"/>
                </a:lnTo>
                <a:lnTo>
                  <a:pt x="2733" y="1167"/>
                </a:lnTo>
                <a:lnTo>
                  <a:pt x="2730" y="1194"/>
                </a:lnTo>
                <a:lnTo>
                  <a:pt x="2719" y="1219"/>
                </a:lnTo>
                <a:lnTo>
                  <a:pt x="2703" y="1240"/>
                </a:lnTo>
                <a:lnTo>
                  <a:pt x="2682" y="1255"/>
                </a:lnTo>
                <a:lnTo>
                  <a:pt x="2658" y="1266"/>
                </a:lnTo>
                <a:lnTo>
                  <a:pt x="2629" y="1270"/>
                </a:lnTo>
                <a:lnTo>
                  <a:pt x="2602" y="1266"/>
                </a:lnTo>
                <a:lnTo>
                  <a:pt x="2578" y="1255"/>
                </a:lnTo>
                <a:lnTo>
                  <a:pt x="2557" y="1240"/>
                </a:lnTo>
                <a:lnTo>
                  <a:pt x="2541" y="1219"/>
                </a:lnTo>
                <a:lnTo>
                  <a:pt x="2530" y="1194"/>
                </a:lnTo>
                <a:lnTo>
                  <a:pt x="2527" y="1167"/>
                </a:lnTo>
                <a:lnTo>
                  <a:pt x="2524" y="1125"/>
                </a:lnTo>
                <a:lnTo>
                  <a:pt x="2514" y="1086"/>
                </a:lnTo>
                <a:lnTo>
                  <a:pt x="2497" y="1048"/>
                </a:lnTo>
                <a:lnTo>
                  <a:pt x="2475" y="1015"/>
                </a:lnTo>
                <a:lnTo>
                  <a:pt x="2450" y="987"/>
                </a:lnTo>
                <a:lnTo>
                  <a:pt x="2418" y="962"/>
                </a:lnTo>
                <a:lnTo>
                  <a:pt x="2384" y="942"/>
                </a:lnTo>
                <a:lnTo>
                  <a:pt x="2384" y="1426"/>
                </a:lnTo>
                <a:lnTo>
                  <a:pt x="2442" y="1444"/>
                </a:lnTo>
                <a:lnTo>
                  <a:pt x="2496" y="1470"/>
                </a:lnTo>
                <a:lnTo>
                  <a:pt x="2547" y="1501"/>
                </a:lnTo>
                <a:lnTo>
                  <a:pt x="2592" y="1540"/>
                </a:lnTo>
                <a:lnTo>
                  <a:pt x="2632" y="1583"/>
                </a:lnTo>
                <a:lnTo>
                  <a:pt x="2667" y="1633"/>
                </a:lnTo>
                <a:lnTo>
                  <a:pt x="2695" y="1685"/>
                </a:lnTo>
                <a:lnTo>
                  <a:pt x="2716" y="1744"/>
                </a:lnTo>
                <a:lnTo>
                  <a:pt x="2728" y="1804"/>
                </a:lnTo>
                <a:lnTo>
                  <a:pt x="2733" y="1867"/>
                </a:lnTo>
                <a:lnTo>
                  <a:pt x="2728" y="1930"/>
                </a:lnTo>
                <a:lnTo>
                  <a:pt x="2716" y="1991"/>
                </a:lnTo>
                <a:lnTo>
                  <a:pt x="2695" y="2048"/>
                </a:lnTo>
                <a:lnTo>
                  <a:pt x="2667" y="2100"/>
                </a:lnTo>
                <a:lnTo>
                  <a:pt x="2632" y="2150"/>
                </a:lnTo>
                <a:lnTo>
                  <a:pt x="2592" y="2193"/>
                </a:lnTo>
                <a:lnTo>
                  <a:pt x="2547" y="2232"/>
                </a:lnTo>
                <a:lnTo>
                  <a:pt x="2496" y="2264"/>
                </a:lnTo>
                <a:lnTo>
                  <a:pt x="2442" y="2289"/>
                </a:lnTo>
                <a:lnTo>
                  <a:pt x="2384" y="2307"/>
                </a:lnTo>
                <a:lnTo>
                  <a:pt x="2384" y="2363"/>
                </a:lnTo>
                <a:lnTo>
                  <a:pt x="3154" y="2352"/>
                </a:lnTo>
                <a:lnTo>
                  <a:pt x="3215" y="2282"/>
                </a:lnTo>
                <a:lnTo>
                  <a:pt x="3272" y="2208"/>
                </a:lnTo>
                <a:lnTo>
                  <a:pt x="3321" y="2132"/>
                </a:lnTo>
                <a:lnTo>
                  <a:pt x="3365" y="2051"/>
                </a:lnTo>
                <a:lnTo>
                  <a:pt x="3402" y="1969"/>
                </a:lnTo>
                <a:lnTo>
                  <a:pt x="3432" y="1882"/>
                </a:lnTo>
                <a:lnTo>
                  <a:pt x="3456" y="1793"/>
                </a:lnTo>
                <a:lnTo>
                  <a:pt x="3474" y="1703"/>
                </a:lnTo>
                <a:lnTo>
                  <a:pt x="3485" y="1610"/>
                </a:lnTo>
                <a:lnTo>
                  <a:pt x="3488" y="1517"/>
                </a:lnTo>
                <a:lnTo>
                  <a:pt x="3483" y="1413"/>
                </a:lnTo>
                <a:lnTo>
                  <a:pt x="3471" y="1311"/>
                </a:lnTo>
                <a:lnTo>
                  <a:pt x="3449" y="1212"/>
                </a:lnTo>
                <a:lnTo>
                  <a:pt x="3420" y="1116"/>
                </a:lnTo>
                <a:lnTo>
                  <a:pt x="3383" y="1024"/>
                </a:lnTo>
                <a:lnTo>
                  <a:pt x="3339" y="936"/>
                </a:lnTo>
                <a:lnTo>
                  <a:pt x="3289" y="852"/>
                </a:lnTo>
                <a:lnTo>
                  <a:pt x="3232" y="773"/>
                </a:lnTo>
                <a:lnTo>
                  <a:pt x="3169" y="698"/>
                </a:lnTo>
                <a:lnTo>
                  <a:pt x="3098" y="629"/>
                </a:lnTo>
                <a:lnTo>
                  <a:pt x="3025" y="566"/>
                </a:lnTo>
                <a:lnTo>
                  <a:pt x="2945" y="509"/>
                </a:lnTo>
                <a:lnTo>
                  <a:pt x="2862" y="458"/>
                </a:lnTo>
                <a:lnTo>
                  <a:pt x="2773" y="413"/>
                </a:lnTo>
                <a:lnTo>
                  <a:pt x="2680" y="377"/>
                </a:lnTo>
                <a:lnTo>
                  <a:pt x="2584" y="347"/>
                </a:lnTo>
                <a:lnTo>
                  <a:pt x="2485" y="326"/>
                </a:lnTo>
                <a:lnTo>
                  <a:pt x="2385" y="313"/>
                </a:lnTo>
                <a:lnTo>
                  <a:pt x="2280" y="308"/>
                </a:lnTo>
                <a:close/>
                <a:moveTo>
                  <a:pt x="2280" y="0"/>
                </a:moveTo>
                <a:lnTo>
                  <a:pt x="2399" y="5"/>
                </a:lnTo>
                <a:lnTo>
                  <a:pt x="2514" y="19"/>
                </a:lnTo>
                <a:lnTo>
                  <a:pt x="2628" y="40"/>
                </a:lnTo>
                <a:lnTo>
                  <a:pt x="2737" y="70"/>
                </a:lnTo>
                <a:lnTo>
                  <a:pt x="2844" y="109"/>
                </a:lnTo>
                <a:lnTo>
                  <a:pt x="2947" y="155"/>
                </a:lnTo>
                <a:lnTo>
                  <a:pt x="3044" y="208"/>
                </a:lnTo>
                <a:lnTo>
                  <a:pt x="3139" y="268"/>
                </a:lnTo>
                <a:lnTo>
                  <a:pt x="3229" y="334"/>
                </a:lnTo>
                <a:lnTo>
                  <a:pt x="3312" y="407"/>
                </a:lnTo>
                <a:lnTo>
                  <a:pt x="3390" y="485"/>
                </a:lnTo>
                <a:lnTo>
                  <a:pt x="3464" y="569"/>
                </a:lnTo>
                <a:lnTo>
                  <a:pt x="3530" y="657"/>
                </a:lnTo>
                <a:lnTo>
                  <a:pt x="3590" y="752"/>
                </a:lnTo>
                <a:lnTo>
                  <a:pt x="3642" y="851"/>
                </a:lnTo>
                <a:lnTo>
                  <a:pt x="3689" y="953"/>
                </a:lnTo>
                <a:lnTo>
                  <a:pt x="3726" y="1059"/>
                </a:lnTo>
                <a:lnTo>
                  <a:pt x="3756" y="1170"/>
                </a:lnTo>
                <a:lnTo>
                  <a:pt x="3778" y="1282"/>
                </a:lnTo>
                <a:lnTo>
                  <a:pt x="3792" y="1399"/>
                </a:lnTo>
                <a:lnTo>
                  <a:pt x="3796" y="1517"/>
                </a:lnTo>
                <a:lnTo>
                  <a:pt x="3792" y="1631"/>
                </a:lnTo>
                <a:lnTo>
                  <a:pt x="3780" y="1744"/>
                </a:lnTo>
                <a:lnTo>
                  <a:pt x="3759" y="1853"/>
                </a:lnTo>
                <a:lnTo>
                  <a:pt x="3730" y="1961"/>
                </a:lnTo>
                <a:lnTo>
                  <a:pt x="3695" y="2066"/>
                </a:lnTo>
                <a:lnTo>
                  <a:pt x="3651" y="2168"/>
                </a:lnTo>
                <a:lnTo>
                  <a:pt x="3600" y="2267"/>
                </a:lnTo>
                <a:lnTo>
                  <a:pt x="3540" y="2361"/>
                </a:lnTo>
                <a:lnTo>
                  <a:pt x="3626" y="2379"/>
                </a:lnTo>
                <a:lnTo>
                  <a:pt x="3708" y="2403"/>
                </a:lnTo>
                <a:lnTo>
                  <a:pt x="3789" y="2435"/>
                </a:lnTo>
                <a:lnTo>
                  <a:pt x="3865" y="2474"/>
                </a:lnTo>
                <a:lnTo>
                  <a:pt x="3940" y="2520"/>
                </a:lnTo>
                <a:lnTo>
                  <a:pt x="4011" y="2571"/>
                </a:lnTo>
                <a:lnTo>
                  <a:pt x="4075" y="2629"/>
                </a:lnTo>
                <a:lnTo>
                  <a:pt x="4136" y="2694"/>
                </a:lnTo>
                <a:lnTo>
                  <a:pt x="4192" y="2763"/>
                </a:lnTo>
                <a:lnTo>
                  <a:pt x="4910" y="3744"/>
                </a:lnTo>
                <a:lnTo>
                  <a:pt x="4926" y="3771"/>
                </a:lnTo>
                <a:lnTo>
                  <a:pt x="4935" y="3800"/>
                </a:lnTo>
                <a:lnTo>
                  <a:pt x="4940" y="3830"/>
                </a:lnTo>
                <a:lnTo>
                  <a:pt x="4938" y="3860"/>
                </a:lnTo>
                <a:lnTo>
                  <a:pt x="4931" y="3888"/>
                </a:lnTo>
                <a:lnTo>
                  <a:pt x="4917" y="3915"/>
                </a:lnTo>
                <a:lnTo>
                  <a:pt x="4899" y="3939"/>
                </a:lnTo>
                <a:lnTo>
                  <a:pt x="4877" y="3960"/>
                </a:lnTo>
                <a:lnTo>
                  <a:pt x="4850" y="3975"/>
                </a:lnTo>
                <a:lnTo>
                  <a:pt x="4821" y="3985"/>
                </a:lnTo>
                <a:lnTo>
                  <a:pt x="4791" y="3990"/>
                </a:lnTo>
                <a:lnTo>
                  <a:pt x="4761" y="3987"/>
                </a:lnTo>
                <a:lnTo>
                  <a:pt x="4733" y="3981"/>
                </a:lnTo>
                <a:lnTo>
                  <a:pt x="4706" y="3968"/>
                </a:lnTo>
                <a:lnTo>
                  <a:pt x="4682" y="3950"/>
                </a:lnTo>
                <a:lnTo>
                  <a:pt x="4661" y="3927"/>
                </a:lnTo>
                <a:lnTo>
                  <a:pt x="3943" y="2944"/>
                </a:lnTo>
                <a:lnTo>
                  <a:pt x="3898" y="2889"/>
                </a:lnTo>
                <a:lnTo>
                  <a:pt x="3847" y="2838"/>
                </a:lnTo>
                <a:lnTo>
                  <a:pt x="3792" y="2793"/>
                </a:lnTo>
                <a:lnTo>
                  <a:pt x="3733" y="2752"/>
                </a:lnTo>
                <a:lnTo>
                  <a:pt x="3671" y="2721"/>
                </a:lnTo>
                <a:lnTo>
                  <a:pt x="3606" y="2694"/>
                </a:lnTo>
                <a:lnTo>
                  <a:pt x="3539" y="2674"/>
                </a:lnTo>
                <a:lnTo>
                  <a:pt x="3470" y="2662"/>
                </a:lnTo>
                <a:lnTo>
                  <a:pt x="3399" y="2658"/>
                </a:lnTo>
                <a:lnTo>
                  <a:pt x="3378" y="2658"/>
                </a:lnTo>
                <a:lnTo>
                  <a:pt x="1931" y="2679"/>
                </a:lnTo>
                <a:lnTo>
                  <a:pt x="1910" y="2680"/>
                </a:lnTo>
                <a:lnTo>
                  <a:pt x="1895" y="2688"/>
                </a:lnTo>
                <a:lnTo>
                  <a:pt x="1882" y="2695"/>
                </a:lnTo>
                <a:lnTo>
                  <a:pt x="1874" y="2703"/>
                </a:lnTo>
                <a:lnTo>
                  <a:pt x="1867" y="2712"/>
                </a:lnTo>
                <a:lnTo>
                  <a:pt x="1859" y="2725"/>
                </a:lnTo>
                <a:lnTo>
                  <a:pt x="1855" y="2742"/>
                </a:lnTo>
                <a:lnTo>
                  <a:pt x="1853" y="2763"/>
                </a:lnTo>
                <a:lnTo>
                  <a:pt x="1858" y="2785"/>
                </a:lnTo>
                <a:lnTo>
                  <a:pt x="1870" y="2806"/>
                </a:lnTo>
                <a:lnTo>
                  <a:pt x="1886" y="2821"/>
                </a:lnTo>
                <a:lnTo>
                  <a:pt x="1907" y="2833"/>
                </a:lnTo>
                <a:lnTo>
                  <a:pt x="1930" y="2836"/>
                </a:lnTo>
                <a:lnTo>
                  <a:pt x="2836" y="2857"/>
                </a:lnTo>
                <a:lnTo>
                  <a:pt x="2887" y="2862"/>
                </a:lnTo>
                <a:lnTo>
                  <a:pt x="2936" y="2874"/>
                </a:lnTo>
                <a:lnTo>
                  <a:pt x="2983" y="2892"/>
                </a:lnTo>
                <a:lnTo>
                  <a:pt x="3028" y="2916"/>
                </a:lnTo>
                <a:lnTo>
                  <a:pt x="3068" y="2946"/>
                </a:lnTo>
                <a:lnTo>
                  <a:pt x="3104" y="2980"/>
                </a:lnTo>
                <a:lnTo>
                  <a:pt x="3136" y="3020"/>
                </a:lnTo>
                <a:lnTo>
                  <a:pt x="3161" y="3065"/>
                </a:lnTo>
                <a:lnTo>
                  <a:pt x="3179" y="3112"/>
                </a:lnTo>
                <a:lnTo>
                  <a:pt x="3193" y="3160"/>
                </a:lnTo>
                <a:lnTo>
                  <a:pt x="3197" y="3211"/>
                </a:lnTo>
                <a:lnTo>
                  <a:pt x="3197" y="3262"/>
                </a:lnTo>
                <a:lnTo>
                  <a:pt x="3187" y="3317"/>
                </a:lnTo>
                <a:lnTo>
                  <a:pt x="3170" y="3370"/>
                </a:lnTo>
                <a:lnTo>
                  <a:pt x="3145" y="3418"/>
                </a:lnTo>
                <a:lnTo>
                  <a:pt x="3113" y="3461"/>
                </a:lnTo>
                <a:lnTo>
                  <a:pt x="3077" y="3500"/>
                </a:lnTo>
                <a:lnTo>
                  <a:pt x="3034" y="3534"/>
                </a:lnTo>
                <a:lnTo>
                  <a:pt x="2987" y="3561"/>
                </a:lnTo>
                <a:lnTo>
                  <a:pt x="2938" y="3581"/>
                </a:lnTo>
                <a:lnTo>
                  <a:pt x="2884" y="3593"/>
                </a:lnTo>
                <a:lnTo>
                  <a:pt x="2829" y="3597"/>
                </a:lnTo>
                <a:lnTo>
                  <a:pt x="2823" y="3597"/>
                </a:lnTo>
                <a:lnTo>
                  <a:pt x="1781" y="3581"/>
                </a:lnTo>
                <a:lnTo>
                  <a:pt x="1718" y="3576"/>
                </a:lnTo>
                <a:lnTo>
                  <a:pt x="1657" y="3564"/>
                </a:lnTo>
                <a:lnTo>
                  <a:pt x="1597" y="3546"/>
                </a:lnTo>
                <a:lnTo>
                  <a:pt x="1539" y="3522"/>
                </a:lnTo>
                <a:lnTo>
                  <a:pt x="1483" y="3491"/>
                </a:lnTo>
                <a:lnTo>
                  <a:pt x="1432" y="3454"/>
                </a:lnTo>
                <a:lnTo>
                  <a:pt x="511" y="2695"/>
                </a:lnTo>
                <a:lnTo>
                  <a:pt x="488" y="2680"/>
                </a:lnTo>
                <a:lnTo>
                  <a:pt x="463" y="2671"/>
                </a:lnTo>
                <a:lnTo>
                  <a:pt x="437" y="2667"/>
                </a:lnTo>
                <a:lnTo>
                  <a:pt x="412" y="2668"/>
                </a:lnTo>
                <a:lnTo>
                  <a:pt x="387" y="2676"/>
                </a:lnTo>
                <a:lnTo>
                  <a:pt x="363" y="2688"/>
                </a:lnTo>
                <a:lnTo>
                  <a:pt x="342" y="2706"/>
                </a:lnTo>
                <a:lnTo>
                  <a:pt x="327" y="2725"/>
                </a:lnTo>
                <a:lnTo>
                  <a:pt x="316" y="2748"/>
                </a:lnTo>
                <a:lnTo>
                  <a:pt x="310" y="2772"/>
                </a:lnTo>
                <a:lnTo>
                  <a:pt x="309" y="2796"/>
                </a:lnTo>
                <a:lnTo>
                  <a:pt x="312" y="2820"/>
                </a:lnTo>
                <a:lnTo>
                  <a:pt x="319" y="2844"/>
                </a:lnTo>
                <a:lnTo>
                  <a:pt x="331" y="2865"/>
                </a:lnTo>
                <a:lnTo>
                  <a:pt x="348" y="2883"/>
                </a:lnTo>
                <a:lnTo>
                  <a:pt x="1519" y="3968"/>
                </a:lnTo>
                <a:lnTo>
                  <a:pt x="1567" y="4006"/>
                </a:lnTo>
                <a:lnTo>
                  <a:pt x="1618" y="4039"/>
                </a:lnTo>
                <a:lnTo>
                  <a:pt x="1673" y="4065"/>
                </a:lnTo>
                <a:lnTo>
                  <a:pt x="1730" y="4084"/>
                </a:lnTo>
                <a:lnTo>
                  <a:pt x="1790" y="4098"/>
                </a:lnTo>
                <a:lnTo>
                  <a:pt x="1850" y="4104"/>
                </a:lnTo>
                <a:lnTo>
                  <a:pt x="3591" y="4161"/>
                </a:lnTo>
                <a:lnTo>
                  <a:pt x="3626" y="4167"/>
                </a:lnTo>
                <a:lnTo>
                  <a:pt x="3659" y="4179"/>
                </a:lnTo>
                <a:lnTo>
                  <a:pt x="3686" y="4198"/>
                </a:lnTo>
                <a:lnTo>
                  <a:pt x="3709" y="4224"/>
                </a:lnTo>
                <a:lnTo>
                  <a:pt x="3726" y="4252"/>
                </a:lnTo>
                <a:lnTo>
                  <a:pt x="3736" y="4285"/>
                </a:lnTo>
                <a:lnTo>
                  <a:pt x="3739" y="4321"/>
                </a:lnTo>
                <a:lnTo>
                  <a:pt x="3735" y="4356"/>
                </a:lnTo>
                <a:lnTo>
                  <a:pt x="3723" y="4387"/>
                </a:lnTo>
                <a:lnTo>
                  <a:pt x="3704" y="4414"/>
                </a:lnTo>
                <a:lnTo>
                  <a:pt x="3680" y="4438"/>
                </a:lnTo>
                <a:lnTo>
                  <a:pt x="3651" y="4455"/>
                </a:lnTo>
                <a:lnTo>
                  <a:pt x="3620" y="4467"/>
                </a:lnTo>
                <a:lnTo>
                  <a:pt x="3585" y="4470"/>
                </a:lnTo>
                <a:lnTo>
                  <a:pt x="3581" y="4470"/>
                </a:lnTo>
                <a:lnTo>
                  <a:pt x="1841" y="4411"/>
                </a:lnTo>
                <a:lnTo>
                  <a:pt x="1768" y="4405"/>
                </a:lnTo>
                <a:lnTo>
                  <a:pt x="1694" y="4393"/>
                </a:lnTo>
                <a:lnTo>
                  <a:pt x="1624" y="4375"/>
                </a:lnTo>
                <a:lnTo>
                  <a:pt x="1555" y="4350"/>
                </a:lnTo>
                <a:lnTo>
                  <a:pt x="1489" y="4320"/>
                </a:lnTo>
                <a:lnTo>
                  <a:pt x="1426" y="4284"/>
                </a:lnTo>
                <a:lnTo>
                  <a:pt x="1366" y="4240"/>
                </a:lnTo>
                <a:lnTo>
                  <a:pt x="1309" y="4194"/>
                </a:lnTo>
                <a:lnTo>
                  <a:pt x="139" y="3109"/>
                </a:lnTo>
                <a:lnTo>
                  <a:pt x="99" y="3067"/>
                </a:lnTo>
                <a:lnTo>
                  <a:pt x="66" y="3020"/>
                </a:lnTo>
                <a:lnTo>
                  <a:pt x="39" y="2971"/>
                </a:lnTo>
                <a:lnTo>
                  <a:pt x="19" y="2919"/>
                </a:lnTo>
                <a:lnTo>
                  <a:pt x="6" y="2865"/>
                </a:lnTo>
                <a:lnTo>
                  <a:pt x="0" y="2806"/>
                </a:lnTo>
                <a:lnTo>
                  <a:pt x="1" y="2749"/>
                </a:lnTo>
                <a:lnTo>
                  <a:pt x="10" y="2694"/>
                </a:lnTo>
                <a:lnTo>
                  <a:pt x="27" y="2640"/>
                </a:lnTo>
                <a:lnTo>
                  <a:pt x="51" y="2589"/>
                </a:lnTo>
                <a:lnTo>
                  <a:pt x="79" y="2541"/>
                </a:lnTo>
                <a:lnTo>
                  <a:pt x="117" y="2496"/>
                </a:lnTo>
                <a:lnTo>
                  <a:pt x="157" y="2457"/>
                </a:lnTo>
                <a:lnTo>
                  <a:pt x="202" y="2426"/>
                </a:lnTo>
                <a:lnTo>
                  <a:pt x="250" y="2399"/>
                </a:lnTo>
                <a:lnTo>
                  <a:pt x="300" y="2379"/>
                </a:lnTo>
                <a:lnTo>
                  <a:pt x="352" y="2367"/>
                </a:lnTo>
                <a:lnTo>
                  <a:pt x="405" y="2360"/>
                </a:lnTo>
                <a:lnTo>
                  <a:pt x="457" y="2360"/>
                </a:lnTo>
                <a:lnTo>
                  <a:pt x="511" y="2366"/>
                </a:lnTo>
                <a:lnTo>
                  <a:pt x="563" y="2379"/>
                </a:lnTo>
                <a:lnTo>
                  <a:pt x="613" y="2399"/>
                </a:lnTo>
                <a:lnTo>
                  <a:pt x="662" y="2424"/>
                </a:lnTo>
                <a:lnTo>
                  <a:pt x="707" y="2457"/>
                </a:lnTo>
                <a:lnTo>
                  <a:pt x="1629" y="3215"/>
                </a:lnTo>
                <a:lnTo>
                  <a:pt x="1664" y="3239"/>
                </a:lnTo>
                <a:lnTo>
                  <a:pt x="1702" y="3257"/>
                </a:lnTo>
                <a:lnTo>
                  <a:pt x="1744" y="3269"/>
                </a:lnTo>
                <a:lnTo>
                  <a:pt x="1786" y="3274"/>
                </a:lnTo>
                <a:lnTo>
                  <a:pt x="2827" y="3289"/>
                </a:lnTo>
                <a:lnTo>
                  <a:pt x="2829" y="3289"/>
                </a:lnTo>
                <a:lnTo>
                  <a:pt x="2851" y="3284"/>
                </a:lnTo>
                <a:lnTo>
                  <a:pt x="2869" y="3272"/>
                </a:lnTo>
                <a:lnTo>
                  <a:pt x="2884" y="3256"/>
                </a:lnTo>
                <a:lnTo>
                  <a:pt x="2890" y="3233"/>
                </a:lnTo>
                <a:lnTo>
                  <a:pt x="2888" y="3217"/>
                </a:lnTo>
                <a:lnTo>
                  <a:pt x="2885" y="3203"/>
                </a:lnTo>
                <a:lnTo>
                  <a:pt x="2880" y="3193"/>
                </a:lnTo>
                <a:lnTo>
                  <a:pt x="2874" y="3185"/>
                </a:lnTo>
                <a:lnTo>
                  <a:pt x="2868" y="3179"/>
                </a:lnTo>
                <a:lnTo>
                  <a:pt x="2859" y="3173"/>
                </a:lnTo>
                <a:lnTo>
                  <a:pt x="2845" y="3167"/>
                </a:lnTo>
                <a:lnTo>
                  <a:pt x="2829" y="3164"/>
                </a:lnTo>
                <a:lnTo>
                  <a:pt x="1924" y="3145"/>
                </a:lnTo>
                <a:lnTo>
                  <a:pt x="1865" y="3139"/>
                </a:lnTo>
                <a:lnTo>
                  <a:pt x="1811" y="3125"/>
                </a:lnTo>
                <a:lnTo>
                  <a:pt x="1759" y="3103"/>
                </a:lnTo>
                <a:lnTo>
                  <a:pt x="1711" y="3074"/>
                </a:lnTo>
                <a:lnTo>
                  <a:pt x="1667" y="3040"/>
                </a:lnTo>
                <a:lnTo>
                  <a:pt x="1630" y="2999"/>
                </a:lnTo>
                <a:lnTo>
                  <a:pt x="1599" y="2953"/>
                </a:lnTo>
                <a:lnTo>
                  <a:pt x="1573" y="2904"/>
                </a:lnTo>
                <a:lnTo>
                  <a:pt x="1557" y="2850"/>
                </a:lnTo>
                <a:lnTo>
                  <a:pt x="1462" y="2794"/>
                </a:lnTo>
                <a:lnTo>
                  <a:pt x="1374" y="2733"/>
                </a:lnTo>
                <a:lnTo>
                  <a:pt x="1290" y="2665"/>
                </a:lnTo>
                <a:lnTo>
                  <a:pt x="1211" y="2592"/>
                </a:lnTo>
                <a:lnTo>
                  <a:pt x="1137" y="2512"/>
                </a:lnTo>
                <a:lnTo>
                  <a:pt x="1068" y="2429"/>
                </a:lnTo>
                <a:lnTo>
                  <a:pt x="1007" y="2339"/>
                </a:lnTo>
                <a:lnTo>
                  <a:pt x="950" y="2246"/>
                </a:lnTo>
                <a:lnTo>
                  <a:pt x="902" y="2148"/>
                </a:lnTo>
                <a:lnTo>
                  <a:pt x="860" y="2048"/>
                </a:lnTo>
                <a:lnTo>
                  <a:pt x="825" y="1946"/>
                </a:lnTo>
                <a:lnTo>
                  <a:pt x="799" y="1841"/>
                </a:lnTo>
                <a:lnTo>
                  <a:pt x="779" y="1735"/>
                </a:lnTo>
                <a:lnTo>
                  <a:pt x="769" y="1627"/>
                </a:lnTo>
                <a:lnTo>
                  <a:pt x="764" y="1517"/>
                </a:lnTo>
                <a:lnTo>
                  <a:pt x="769" y="1399"/>
                </a:lnTo>
                <a:lnTo>
                  <a:pt x="782" y="1282"/>
                </a:lnTo>
                <a:lnTo>
                  <a:pt x="805" y="1170"/>
                </a:lnTo>
                <a:lnTo>
                  <a:pt x="834" y="1059"/>
                </a:lnTo>
                <a:lnTo>
                  <a:pt x="872" y="953"/>
                </a:lnTo>
                <a:lnTo>
                  <a:pt x="918" y="851"/>
                </a:lnTo>
                <a:lnTo>
                  <a:pt x="971" y="752"/>
                </a:lnTo>
                <a:lnTo>
                  <a:pt x="1031" y="657"/>
                </a:lnTo>
                <a:lnTo>
                  <a:pt x="1098" y="569"/>
                </a:lnTo>
                <a:lnTo>
                  <a:pt x="1170" y="485"/>
                </a:lnTo>
                <a:lnTo>
                  <a:pt x="1248" y="407"/>
                </a:lnTo>
                <a:lnTo>
                  <a:pt x="1332" y="334"/>
                </a:lnTo>
                <a:lnTo>
                  <a:pt x="1422" y="268"/>
                </a:lnTo>
                <a:lnTo>
                  <a:pt x="1516" y="208"/>
                </a:lnTo>
                <a:lnTo>
                  <a:pt x="1614" y="155"/>
                </a:lnTo>
                <a:lnTo>
                  <a:pt x="1717" y="109"/>
                </a:lnTo>
                <a:lnTo>
                  <a:pt x="1823" y="70"/>
                </a:lnTo>
                <a:lnTo>
                  <a:pt x="1933" y="40"/>
                </a:lnTo>
                <a:lnTo>
                  <a:pt x="2047" y="19"/>
                </a:lnTo>
                <a:lnTo>
                  <a:pt x="2162" y="5"/>
                </a:lnTo>
                <a:lnTo>
                  <a:pt x="2280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51" name="Group 171"/>
          <p:cNvGrpSpPr>
            <a:grpSpLocks noChangeAspect="1"/>
          </p:cNvGrpSpPr>
          <p:nvPr/>
        </p:nvGrpSpPr>
        <p:grpSpPr bwMode="auto">
          <a:xfrm>
            <a:off x="2149290" y="2881236"/>
            <a:ext cx="327677" cy="352673"/>
            <a:chOff x="5493" y="2505"/>
            <a:chExt cx="721" cy="776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54" name="Freeform 173"/>
            <p:cNvSpPr>
              <a:spLocks noEditPoints="1"/>
            </p:cNvSpPr>
            <p:nvPr/>
          </p:nvSpPr>
          <p:spPr bwMode="auto">
            <a:xfrm>
              <a:off x="5493" y="2505"/>
              <a:ext cx="721" cy="776"/>
            </a:xfrm>
            <a:custGeom>
              <a:avLst/>
              <a:gdLst>
                <a:gd name="T0" fmla="*/ 703 w 3604"/>
                <a:gd name="T1" fmla="*/ 3618 h 3880"/>
                <a:gd name="T2" fmla="*/ 2901 w 3604"/>
                <a:gd name="T3" fmla="*/ 1600 h 3880"/>
                <a:gd name="T4" fmla="*/ 2470 w 3604"/>
                <a:gd name="T5" fmla="*/ 445 h 3880"/>
                <a:gd name="T6" fmla="*/ 2785 w 3604"/>
                <a:gd name="T7" fmla="*/ 796 h 3880"/>
                <a:gd name="T8" fmla="*/ 2470 w 3604"/>
                <a:gd name="T9" fmla="*/ 445 h 3880"/>
                <a:gd name="T10" fmla="*/ 487 w 3604"/>
                <a:gd name="T11" fmla="*/ 1423 h 3880"/>
                <a:gd name="T12" fmla="*/ 1801 w 3604"/>
                <a:gd name="T13" fmla="*/ 303 h 3880"/>
                <a:gd name="T14" fmla="*/ 1816 w 3604"/>
                <a:gd name="T15" fmla="*/ 0 h 3880"/>
                <a:gd name="T16" fmla="*/ 1865 w 3604"/>
                <a:gd name="T17" fmla="*/ 16 h 3880"/>
                <a:gd name="T18" fmla="*/ 2209 w 3604"/>
                <a:gd name="T19" fmla="*/ 304 h 3880"/>
                <a:gd name="T20" fmla="*/ 2224 w 3604"/>
                <a:gd name="T21" fmla="*/ 251 h 3880"/>
                <a:gd name="T22" fmla="*/ 2260 w 3604"/>
                <a:gd name="T23" fmla="*/ 209 h 3880"/>
                <a:gd name="T24" fmla="*/ 2311 w 3604"/>
                <a:gd name="T25" fmla="*/ 186 h 3880"/>
                <a:gd name="T26" fmla="*/ 2916 w 3604"/>
                <a:gd name="T27" fmla="*/ 182 h 3880"/>
                <a:gd name="T28" fmla="*/ 2974 w 3604"/>
                <a:gd name="T29" fmla="*/ 196 h 3880"/>
                <a:gd name="T30" fmla="*/ 3019 w 3604"/>
                <a:gd name="T31" fmla="*/ 232 h 3880"/>
                <a:gd name="T32" fmla="*/ 3044 w 3604"/>
                <a:gd name="T33" fmla="*/ 284 h 3880"/>
                <a:gd name="T34" fmla="*/ 3047 w 3604"/>
                <a:gd name="T35" fmla="*/ 1019 h 3880"/>
                <a:gd name="T36" fmla="*/ 3577 w 3604"/>
                <a:gd name="T37" fmla="*/ 1474 h 3880"/>
                <a:gd name="T38" fmla="*/ 3600 w 3604"/>
                <a:gd name="T39" fmla="*/ 1521 h 3880"/>
                <a:gd name="T40" fmla="*/ 3603 w 3604"/>
                <a:gd name="T41" fmla="*/ 1573 h 3880"/>
                <a:gd name="T42" fmla="*/ 3585 w 3604"/>
                <a:gd name="T43" fmla="*/ 1624 h 3880"/>
                <a:gd name="T44" fmla="*/ 3548 w 3604"/>
                <a:gd name="T45" fmla="*/ 1662 h 3880"/>
                <a:gd name="T46" fmla="*/ 3500 w 3604"/>
                <a:gd name="T47" fmla="*/ 1683 h 3880"/>
                <a:gd name="T48" fmla="*/ 3163 w 3604"/>
                <a:gd name="T49" fmla="*/ 1686 h 3880"/>
                <a:gd name="T50" fmla="*/ 3159 w 3604"/>
                <a:gd name="T51" fmla="*/ 3779 h 3880"/>
                <a:gd name="T52" fmla="*/ 3135 w 3604"/>
                <a:gd name="T53" fmla="*/ 3831 h 3880"/>
                <a:gd name="T54" fmla="*/ 3090 w 3604"/>
                <a:gd name="T55" fmla="*/ 3866 h 3880"/>
                <a:gd name="T56" fmla="*/ 3032 w 3604"/>
                <a:gd name="T57" fmla="*/ 3880 h 3880"/>
                <a:gd name="T58" fmla="*/ 543 w 3604"/>
                <a:gd name="T59" fmla="*/ 3877 h 3880"/>
                <a:gd name="T60" fmla="*/ 491 w 3604"/>
                <a:gd name="T61" fmla="*/ 3851 h 3880"/>
                <a:gd name="T62" fmla="*/ 454 w 3604"/>
                <a:gd name="T63" fmla="*/ 3807 h 3880"/>
                <a:gd name="T64" fmla="*/ 441 w 3604"/>
                <a:gd name="T65" fmla="*/ 3749 h 3880"/>
                <a:gd name="T66" fmla="*/ 131 w 3604"/>
                <a:gd name="T67" fmla="*/ 1686 h 3880"/>
                <a:gd name="T68" fmla="*/ 79 w 3604"/>
                <a:gd name="T69" fmla="*/ 1675 h 3880"/>
                <a:gd name="T70" fmla="*/ 35 w 3604"/>
                <a:gd name="T71" fmla="*/ 1645 h 3880"/>
                <a:gd name="T72" fmla="*/ 8 w 3604"/>
                <a:gd name="T73" fmla="*/ 1600 h 3880"/>
                <a:gd name="T74" fmla="*/ 0 w 3604"/>
                <a:gd name="T75" fmla="*/ 1547 h 3880"/>
                <a:gd name="T76" fmla="*/ 13 w 3604"/>
                <a:gd name="T77" fmla="*/ 1496 h 3880"/>
                <a:gd name="T78" fmla="*/ 46 w 3604"/>
                <a:gd name="T79" fmla="*/ 1455 h 3880"/>
                <a:gd name="T80" fmla="*/ 1740 w 3604"/>
                <a:gd name="T81" fmla="*/ 16 h 3880"/>
                <a:gd name="T82" fmla="*/ 1789 w 3604"/>
                <a:gd name="T83" fmla="*/ 0 h 38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604" h="3880">
                  <a:moveTo>
                    <a:pt x="703" y="1600"/>
                  </a:moveTo>
                  <a:lnTo>
                    <a:pt x="703" y="3618"/>
                  </a:lnTo>
                  <a:lnTo>
                    <a:pt x="2901" y="3618"/>
                  </a:lnTo>
                  <a:lnTo>
                    <a:pt x="2901" y="1600"/>
                  </a:lnTo>
                  <a:lnTo>
                    <a:pt x="703" y="1600"/>
                  </a:lnTo>
                  <a:close/>
                  <a:moveTo>
                    <a:pt x="2470" y="445"/>
                  </a:moveTo>
                  <a:lnTo>
                    <a:pt x="2470" y="527"/>
                  </a:lnTo>
                  <a:lnTo>
                    <a:pt x="2785" y="796"/>
                  </a:lnTo>
                  <a:lnTo>
                    <a:pt x="2785" y="445"/>
                  </a:lnTo>
                  <a:lnTo>
                    <a:pt x="2470" y="445"/>
                  </a:lnTo>
                  <a:close/>
                  <a:moveTo>
                    <a:pt x="1801" y="303"/>
                  </a:moveTo>
                  <a:lnTo>
                    <a:pt x="487" y="1423"/>
                  </a:lnTo>
                  <a:lnTo>
                    <a:pt x="3117" y="1423"/>
                  </a:lnTo>
                  <a:lnTo>
                    <a:pt x="1801" y="303"/>
                  </a:lnTo>
                  <a:close/>
                  <a:moveTo>
                    <a:pt x="1789" y="0"/>
                  </a:moveTo>
                  <a:lnTo>
                    <a:pt x="1816" y="0"/>
                  </a:lnTo>
                  <a:lnTo>
                    <a:pt x="1840" y="5"/>
                  </a:lnTo>
                  <a:lnTo>
                    <a:pt x="1865" y="16"/>
                  </a:lnTo>
                  <a:lnTo>
                    <a:pt x="1888" y="31"/>
                  </a:lnTo>
                  <a:lnTo>
                    <a:pt x="2209" y="304"/>
                  </a:lnTo>
                  <a:lnTo>
                    <a:pt x="2214" y="277"/>
                  </a:lnTo>
                  <a:lnTo>
                    <a:pt x="2224" y="251"/>
                  </a:lnTo>
                  <a:lnTo>
                    <a:pt x="2240" y="228"/>
                  </a:lnTo>
                  <a:lnTo>
                    <a:pt x="2260" y="209"/>
                  </a:lnTo>
                  <a:lnTo>
                    <a:pt x="2284" y="195"/>
                  </a:lnTo>
                  <a:lnTo>
                    <a:pt x="2311" y="186"/>
                  </a:lnTo>
                  <a:lnTo>
                    <a:pt x="2339" y="182"/>
                  </a:lnTo>
                  <a:lnTo>
                    <a:pt x="2916" y="182"/>
                  </a:lnTo>
                  <a:lnTo>
                    <a:pt x="2947" y="186"/>
                  </a:lnTo>
                  <a:lnTo>
                    <a:pt x="2974" y="196"/>
                  </a:lnTo>
                  <a:lnTo>
                    <a:pt x="2999" y="212"/>
                  </a:lnTo>
                  <a:lnTo>
                    <a:pt x="3019" y="232"/>
                  </a:lnTo>
                  <a:lnTo>
                    <a:pt x="3034" y="257"/>
                  </a:lnTo>
                  <a:lnTo>
                    <a:pt x="3044" y="284"/>
                  </a:lnTo>
                  <a:lnTo>
                    <a:pt x="3047" y="313"/>
                  </a:lnTo>
                  <a:lnTo>
                    <a:pt x="3047" y="1019"/>
                  </a:lnTo>
                  <a:lnTo>
                    <a:pt x="3559" y="1455"/>
                  </a:lnTo>
                  <a:lnTo>
                    <a:pt x="3577" y="1474"/>
                  </a:lnTo>
                  <a:lnTo>
                    <a:pt x="3591" y="1496"/>
                  </a:lnTo>
                  <a:lnTo>
                    <a:pt x="3600" y="1521"/>
                  </a:lnTo>
                  <a:lnTo>
                    <a:pt x="3604" y="1547"/>
                  </a:lnTo>
                  <a:lnTo>
                    <a:pt x="3603" y="1573"/>
                  </a:lnTo>
                  <a:lnTo>
                    <a:pt x="3597" y="1600"/>
                  </a:lnTo>
                  <a:lnTo>
                    <a:pt x="3585" y="1624"/>
                  </a:lnTo>
                  <a:lnTo>
                    <a:pt x="3568" y="1645"/>
                  </a:lnTo>
                  <a:lnTo>
                    <a:pt x="3548" y="1662"/>
                  </a:lnTo>
                  <a:lnTo>
                    <a:pt x="3526" y="1675"/>
                  </a:lnTo>
                  <a:lnTo>
                    <a:pt x="3500" y="1683"/>
                  </a:lnTo>
                  <a:lnTo>
                    <a:pt x="3474" y="1686"/>
                  </a:lnTo>
                  <a:lnTo>
                    <a:pt x="3163" y="1686"/>
                  </a:lnTo>
                  <a:lnTo>
                    <a:pt x="3163" y="3749"/>
                  </a:lnTo>
                  <a:lnTo>
                    <a:pt x="3159" y="3779"/>
                  </a:lnTo>
                  <a:lnTo>
                    <a:pt x="3150" y="3807"/>
                  </a:lnTo>
                  <a:lnTo>
                    <a:pt x="3135" y="3831"/>
                  </a:lnTo>
                  <a:lnTo>
                    <a:pt x="3114" y="3851"/>
                  </a:lnTo>
                  <a:lnTo>
                    <a:pt x="3090" y="3866"/>
                  </a:lnTo>
                  <a:lnTo>
                    <a:pt x="3062" y="3877"/>
                  </a:lnTo>
                  <a:lnTo>
                    <a:pt x="3032" y="3880"/>
                  </a:lnTo>
                  <a:lnTo>
                    <a:pt x="572" y="3880"/>
                  </a:lnTo>
                  <a:lnTo>
                    <a:pt x="543" y="3877"/>
                  </a:lnTo>
                  <a:lnTo>
                    <a:pt x="514" y="3866"/>
                  </a:lnTo>
                  <a:lnTo>
                    <a:pt x="491" y="3851"/>
                  </a:lnTo>
                  <a:lnTo>
                    <a:pt x="470" y="3831"/>
                  </a:lnTo>
                  <a:lnTo>
                    <a:pt x="454" y="3807"/>
                  </a:lnTo>
                  <a:lnTo>
                    <a:pt x="444" y="3779"/>
                  </a:lnTo>
                  <a:lnTo>
                    <a:pt x="441" y="3749"/>
                  </a:lnTo>
                  <a:lnTo>
                    <a:pt x="441" y="1686"/>
                  </a:lnTo>
                  <a:lnTo>
                    <a:pt x="131" y="1686"/>
                  </a:lnTo>
                  <a:lnTo>
                    <a:pt x="104" y="1683"/>
                  </a:lnTo>
                  <a:lnTo>
                    <a:pt x="79" y="1675"/>
                  </a:lnTo>
                  <a:lnTo>
                    <a:pt x="56" y="1662"/>
                  </a:lnTo>
                  <a:lnTo>
                    <a:pt x="35" y="1645"/>
                  </a:lnTo>
                  <a:lnTo>
                    <a:pt x="20" y="1624"/>
                  </a:lnTo>
                  <a:lnTo>
                    <a:pt x="8" y="1600"/>
                  </a:lnTo>
                  <a:lnTo>
                    <a:pt x="1" y="1573"/>
                  </a:lnTo>
                  <a:lnTo>
                    <a:pt x="0" y="1547"/>
                  </a:lnTo>
                  <a:lnTo>
                    <a:pt x="4" y="1521"/>
                  </a:lnTo>
                  <a:lnTo>
                    <a:pt x="13" y="1496"/>
                  </a:lnTo>
                  <a:lnTo>
                    <a:pt x="27" y="1474"/>
                  </a:lnTo>
                  <a:lnTo>
                    <a:pt x="46" y="1455"/>
                  </a:lnTo>
                  <a:lnTo>
                    <a:pt x="1717" y="31"/>
                  </a:lnTo>
                  <a:lnTo>
                    <a:pt x="1740" y="16"/>
                  </a:lnTo>
                  <a:lnTo>
                    <a:pt x="1763" y="5"/>
                  </a:lnTo>
                  <a:lnTo>
                    <a:pt x="17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5" name="Freeform 174"/>
            <p:cNvSpPr>
              <a:spLocks noEditPoints="1"/>
            </p:cNvSpPr>
            <p:nvPr/>
          </p:nvSpPr>
          <p:spPr bwMode="auto">
            <a:xfrm>
              <a:off x="5800" y="2919"/>
              <a:ext cx="107" cy="224"/>
            </a:xfrm>
            <a:custGeom>
              <a:avLst/>
              <a:gdLst>
                <a:gd name="T0" fmla="*/ 354 w 531"/>
                <a:gd name="T1" fmla="*/ 862 h 1118"/>
                <a:gd name="T2" fmla="*/ 397 w 531"/>
                <a:gd name="T3" fmla="*/ 789 h 1118"/>
                <a:gd name="T4" fmla="*/ 387 w 531"/>
                <a:gd name="T5" fmla="*/ 703 h 1118"/>
                <a:gd name="T6" fmla="*/ 331 w 531"/>
                <a:gd name="T7" fmla="*/ 642 h 1118"/>
                <a:gd name="T8" fmla="*/ 157 w 531"/>
                <a:gd name="T9" fmla="*/ 278 h 1118"/>
                <a:gd name="T10" fmla="*/ 131 w 531"/>
                <a:gd name="T11" fmla="*/ 359 h 1118"/>
                <a:gd name="T12" fmla="*/ 157 w 531"/>
                <a:gd name="T13" fmla="*/ 440 h 1118"/>
                <a:gd name="T14" fmla="*/ 199 w 531"/>
                <a:gd name="T15" fmla="*/ 241 h 1118"/>
                <a:gd name="T16" fmla="*/ 303 w 531"/>
                <a:gd name="T17" fmla="*/ 13 h 1118"/>
                <a:gd name="T18" fmla="*/ 331 w 531"/>
                <a:gd name="T19" fmla="*/ 65 h 1118"/>
                <a:gd name="T20" fmla="*/ 403 w 531"/>
                <a:gd name="T21" fmla="*/ 131 h 1118"/>
                <a:gd name="T22" fmla="*/ 485 w 531"/>
                <a:gd name="T23" fmla="*/ 210 h 1118"/>
                <a:gd name="T24" fmla="*/ 528 w 531"/>
                <a:gd name="T25" fmla="*/ 318 h 1118"/>
                <a:gd name="T26" fmla="*/ 518 w 531"/>
                <a:gd name="T27" fmla="*/ 397 h 1118"/>
                <a:gd name="T28" fmla="*/ 465 w 531"/>
                <a:gd name="T29" fmla="*/ 424 h 1118"/>
                <a:gd name="T30" fmla="*/ 413 w 531"/>
                <a:gd name="T31" fmla="*/ 397 h 1118"/>
                <a:gd name="T32" fmla="*/ 397 w 531"/>
                <a:gd name="T33" fmla="*/ 330 h 1118"/>
                <a:gd name="T34" fmla="*/ 354 w 531"/>
                <a:gd name="T35" fmla="*/ 258 h 1118"/>
                <a:gd name="T36" fmla="*/ 368 w 531"/>
                <a:gd name="T37" fmla="*/ 514 h 1118"/>
                <a:gd name="T38" fmla="*/ 462 w 531"/>
                <a:gd name="T39" fmla="*/ 580 h 1118"/>
                <a:gd name="T40" fmla="*/ 520 w 531"/>
                <a:gd name="T41" fmla="*/ 681 h 1118"/>
                <a:gd name="T42" fmla="*/ 528 w 531"/>
                <a:gd name="T43" fmla="*/ 800 h 1118"/>
                <a:gd name="T44" fmla="*/ 485 w 531"/>
                <a:gd name="T45" fmla="*/ 909 h 1118"/>
                <a:gd name="T46" fmla="*/ 403 w 531"/>
                <a:gd name="T47" fmla="*/ 987 h 1118"/>
                <a:gd name="T48" fmla="*/ 331 w 531"/>
                <a:gd name="T49" fmla="*/ 1053 h 1118"/>
                <a:gd name="T50" fmla="*/ 303 w 531"/>
                <a:gd name="T51" fmla="*/ 1106 h 1118"/>
                <a:gd name="T52" fmla="*/ 244 w 531"/>
                <a:gd name="T53" fmla="*/ 1116 h 1118"/>
                <a:gd name="T54" fmla="*/ 203 w 531"/>
                <a:gd name="T55" fmla="*/ 1073 h 1118"/>
                <a:gd name="T56" fmla="*/ 163 w 531"/>
                <a:gd name="T57" fmla="*/ 1005 h 1118"/>
                <a:gd name="T58" fmla="*/ 68 w 531"/>
                <a:gd name="T59" fmla="*/ 938 h 1118"/>
                <a:gd name="T60" fmla="*/ 11 w 531"/>
                <a:gd name="T61" fmla="*/ 839 h 1118"/>
                <a:gd name="T62" fmla="*/ 2 w 531"/>
                <a:gd name="T63" fmla="*/ 739 h 1118"/>
                <a:gd name="T64" fmla="*/ 44 w 531"/>
                <a:gd name="T65" fmla="*/ 697 h 1118"/>
                <a:gd name="T66" fmla="*/ 104 w 531"/>
                <a:gd name="T67" fmla="*/ 707 h 1118"/>
                <a:gd name="T68" fmla="*/ 131 w 531"/>
                <a:gd name="T69" fmla="*/ 760 h 1118"/>
                <a:gd name="T70" fmla="*/ 157 w 531"/>
                <a:gd name="T71" fmla="*/ 840 h 1118"/>
                <a:gd name="T72" fmla="*/ 199 w 531"/>
                <a:gd name="T73" fmla="*/ 617 h 1118"/>
                <a:gd name="T74" fmla="*/ 96 w 531"/>
                <a:gd name="T75" fmla="*/ 564 h 1118"/>
                <a:gd name="T76" fmla="*/ 26 w 531"/>
                <a:gd name="T77" fmla="*/ 474 h 1118"/>
                <a:gd name="T78" fmla="*/ 0 w 531"/>
                <a:gd name="T79" fmla="*/ 359 h 1118"/>
                <a:gd name="T80" fmla="*/ 26 w 531"/>
                <a:gd name="T81" fmla="*/ 243 h 1118"/>
                <a:gd name="T82" fmla="*/ 96 w 531"/>
                <a:gd name="T83" fmla="*/ 154 h 1118"/>
                <a:gd name="T84" fmla="*/ 199 w 531"/>
                <a:gd name="T85" fmla="*/ 100 h 1118"/>
                <a:gd name="T86" fmla="*/ 212 w 531"/>
                <a:gd name="T87" fmla="*/ 27 h 1118"/>
                <a:gd name="T88" fmla="*/ 264 w 531"/>
                <a:gd name="T89" fmla="*/ 0 h 1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31" h="1118">
                  <a:moveTo>
                    <a:pt x="331" y="642"/>
                  </a:moveTo>
                  <a:lnTo>
                    <a:pt x="331" y="877"/>
                  </a:lnTo>
                  <a:lnTo>
                    <a:pt x="354" y="862"/>
                  </a:lnTo>
                  <a:lnTo>
                    <a:pt x="373" y="840"/>
                  </a:lnTo>
                  <a:lnTo>
                    <a:pt x="387" y="817"/>
                  </a:lnTo>
                  <a:lnTo>
                    <a:pt x="397" y="789"/>
                  </a:lnTo>
                  <a:lnTo>
                    <a:pt x="400" y="760"/>
                  </a:lnTo>
                  <a:lnTo>
                    <a:pt x="397" y="730"/>
                  </a:lnTo>
                  <a:lnTo>
                    <a:pt x="387" y="703"/>
                  </a:lnTo>
                  <a:lnTo>
                    <a:pt x="373" y="678"/>
                  </a:lnTo>
                  <a:lnTo>
                    <a:pt x="354" y="658"/>
                  </a:lnTo>
                  <a:lnTo>
                    <a:pt x="331" y="642"/>
                  </a:lnTo>
                  <a:close/>
                  <a:moveTo>
                    <a:pt x="199" y="241"/>
                  </a:moveTo>
                  <a:lnTo>
                    <a:pt x="177" y="258"/>
                  </a:lnTo>
                  <a:lnTo>
                    <a:pt x="157" y="278"/>
                  </a:lnTo>
                  <a:lnTo>
                    <a:pt x="143" y="303"/>
                  </a:lnTo>
                  <a:lnTo>
                    <a:pt x="133" y="330"/>
                  </a:lnTo>
                  <a:lnTo>
                    <a:pt x="131" y="359"/>
                  </a:lnTo>
                  <a:lnTo>
                    <a:pt x="133" y="388"/>
                  </a:lnTo>
                  <a:lnTo>
                    <a:pt x="143" y="415"/>
                  </a:lnTo>
                  <a:lnTo>
                    <a:pt x="157" y="440"/>
                  </a:lnTo>
                  <a:lnTo>
                    <a:pt x="177" y="460"/>
                  </a:lnTo>
                  <a:lnTo>
                    <a:pt x="199" y="476"/>
                  </a:lnTo>
                  <a:lnTo>
                    <a:pt x="199" y="241"/>
                  </a:lnTo>
                  <a:close/>
                  <a:moveTo>
                    <a:pt x="264" y="0"/>
                  </a:moveTo>
                  <a:lnTo>
                    <a:pt x="286" y="4"/>
                  </a:lnTo>
                  <a:lnTo>
                    <a:pt x="303" y="13"/>
                  </a:lnTo>
                  <a:lnTo>
                    <a:pt x="318" y="27"/>
                  </a:lnTo>
                  <a:lnTo>
                    <a:pt x="327" y="45"/>
                  </a:lnTo>
                  <a:lnTo>
                    <a:pt x="331" y="65"/>
                  </a:lnTo>
                  <a:lnTo>
                    <a:pt x="331" y="100"/>
                  </a:lnTo>
                  <a:lnTo>
                    <a:pt x="368" y="113"/>
                  </a:lnTo>
                  <a:lnTo>
                    <a:pt x="403" y="131"/>
                  </a:lnTo>
                  <a:lnTo>
                    <a:pt x="433" y="154"/>
                  </a:lnTo>
                  <a:lnTo>
                    <a:pt x="462" y="180"/>
                  </a:lnTo>
                  <a:lnTo>
                    <a:pt x="485" y="210"/>
                  </a:lnTo>
                  <a:lnTo>
                    <a:pt x="504" y="243"/>
                  </a:lnTo>
                  <a:lnTo>
                    <a:pt x="520" y="280"/>
                  </a:lnTo>
                  <a:lnTo>
                    <a:pt x="528" y="318"/>
                  </a:lnTo>
                  <a:lnTo>
                    <a:pt x="531" y="359"/>
                  </a:lnTo>
                  <a:lnTo>
                    <a:pt x="528" y="379"/>
                  </a:lnTo>
                  <a:lnTo>
                    <a:pt x="518" y="397"/>
                  </a:lnTo>
                  <a:lnTo>
                    <a:pt x="504" y="411"/>
                  </a:lnTo>
                  <a:lnTo>
                    <a:pt x="487" y="421"/>
                  </a:lnTo>
                  <a:lnTo>
                    <a:pt x="465" y="424"/>
                  </a:lnTo>
                  <a:lnTo>
                    <a:pt x="445" y="421"/>
                  </a:lnTo>
                  <a:lnTo>
                    <a:pt x="427" y="411"/>
                  </a:lnTo>
                  <a:lnTo>
                    <a:pt x="413" y="397"/>
                  </a:lnTo>
                  <a:lnTo>
                    <a:pt x="404" y="379"/>
                  </a:lnTo>
                  <a:lnTo>
                    <a:pt x="400" y="359"/>
                  </a:lnTo>
                  <a:lnTo>
                    <a:pt x="397" y="330"/>
                  </a:lnTo>
                  <a:lnTo>
                    <a:pt x="387" y="303"/>
                  </a:lnTo>
                  <a:lnTo>
                    <a:pt x="373" y="278"/>
                  </a:lnTo>
                  <a:lnTo>
                    <a:pt x="354" y="258"/>
                  </a:lnTo>
                  <a:lnTo>
                    <a:pt x="331" y="241"/>
                  </a:lnTo>
                  <a:lnTo>
                    <a:pt x="331" y="502"/>
                  </a:lnTo>
                  <a:lnTo>
                    <a:pt x="368" y="514"/>
                  </a:lnTo>
                  <a:lnTo>
                    <a:pt x="403" y="532"/>
                  </a:lnTo>
                  <a:lnTo>
                    <a:pt x="433" y="554"/>
                  </a:lnTo>
                  <a:lnTo>
                    <a:pt x="462" y="580"/>
                  </a:lnTo>
                  <a:lnTo>
                    <a:pt x="485" y="611"/>
                  </a:lnTo>
                  <a:lnTo>
                    <a:pt x="504" y="644"/>
                  </a:lnTo>
                  <a:lnTo>
                    <a:pt x="520" y="681"/>
                  </a:lnTo>
                  <a:lnTo>
                    <a:pt x="528" y="719"/>
                  </a:lnTo>
                  <a:lnTo>
                    <a:pt x="531" y="760"/>
                  </a:lnTo>
                  <a:lnTo>
                    <a:pt x="528" y="800"/>
                  </a:lnTo>
                  <a:lnTo>
                    <a:pt x="520" y="839"/>
                  </a:lnTo>
                  <a:lnTo>
                    <a:pt x="504" y="875"/>
                  </a:lnTo>
                  <a:lnTo>
                    <a:pt x="485" y="909"/>
                  </a:lnTo>
                  <a:lnTo>
                    <a:pt x="462" y="938"/>
                  </a:lnTo>
                  <a:lnTo>
                    <a:pt x="433" y="966"/>
                  </a:lnTo>
                  <a:lnTo>
                    <a:pt x="403" y="987"/>
                  </a:lnTo>
                  <a:lnTo>
                    <a:pt x="368" y="1005"/>
                  </a:lnTo>
                  <a:lnTo>
                    <a:pt x="331" y="1018"/>
                  </a:lnTo>
                  <a:lnTo>
                    <a:pt x="331" y="1053"/>
                  </a:lnTo>
                  <a:lnTo>
                    <a:pt x="327" y="1073"/>
                  </a:lnTo>
                  <a:lnTo>
                    <a:pt x="318" y="1092"/>
                  </a:lnTo>
                  <a:lnTo>
                    <a:pt x="303" y="1106"/>
                  </a:lnTo>
                  <a:lnTo>
                    <a:pt x="286" y="1116"/>
                  </a:lnTo>
                  <a:lnTo>
                    <a:pt x="264" y="1118"/>
                  </a:lnTo>
                  <a:lnTo>
                    <a:pt x="244" y="1116"/>
                  </a:lnTo>
                  <a:lnTo>
                    <a:pt x="226" y="1106"/>
                  </a:lnTo>
                  <a:lnTo>
                    <a:pt x="212" y="1092"/>
                  </a:lnTo>
                  <a:lnTo>
                    <a:pt x="203" y="1073"/>
                  </a:lnTo>
                  <a:lnTo>
                    <a:pt x="199" y="1053"/>
                  </a:lnTo>
                  <a:lnTo>
                    <a:pt x="199" y="1018"/>
                  </a:lnTo>
                  <a:lnTo>
                    <a:pt x="163" y="1005"/>
                  </a:lnTo>
                  <a:lnTo>
                    <a:pt x="128" y="987"/>
                  </a:lnTo>
                  <a:lnTo>
                    <a:pt x="96" y="966"/>
                  </a:lnTo>
                  <a:lnTo>
                    <a:pt x="68" y="938"/>
                  </a:lnTo>
                  <a:lnTo>
                    <a:pt x="44" y="909"/>
                  </a:lnTo>
                  <a:lnTo>
                    <a:pt x="26" y="875"/>
                  </a:lnTo>
                  <a:lnTo>
                    <a:pt x="11" y="839"/>
                  </a:lnTo>
                  <a:lnTo>
                    <a:pt x="2" y="800"/>
                  </a:lnTo>
                  <a:lnTo>
                    <a:pt x="0" y="760"/>
                  </a:lnTo>
                  <a:lnTo>
                    <a:pt x="2" y="739"/>
                  </a:lnTo>
                  <a:lnTo>
                    <a:pt x="11" y="721"/>
                  </a:lnTo>
                  <a:lnTo>
                    <a:pt x="26" y="707"/>
                  </a:lnTo>
                  <a:lnTo>
                    <a:pt x="44" y="697"/>
                  </a:lnTo>
                  <a:lnTo>
                    <a:pt x="65" y="694"/>
                  </a:lnTo>
                  <a:lnTo>
                    <a:pt x="86" y="697"/>
                  </a:lnTo>
                  <a:lnTo>
                    <a:pt x="104" y="707"/>
                  </a:lnTo>
                  <a:lnTo>
                    <a:pt x="118" y="721"/>
                  </a:lnTo>
                  <a:lnTo>
                    <a:pt x="127" y="739"/>
                  </a:lnTo>
                  <a:lnTo>
                    <a:pt x="131" y="760"/>
                  </a:lnTo>
                  <a:lnTo>
                    <a:pt x="133" y="789"/>
                  </a:lnTo>
                  <a:lnTo>
                    <a:pt x="143" y="817"/>
                  </a:lnTo>
                  <a:lnTo>
                    <a:pt x="157" y="840"/>
                  </a:lnTo>
                  <a:lnTo>
                    <a:pt x="177" y="862"/>
                  </a:lnTo>
                  <a:lnTo>
                    <a:pt x="199" y="877"/>
                  </a:lnTo>
                  <a:lnTo>
                    <a:pt x="199" y="617"/>
                  </a:lnTo>
                  <a:lnTo>
                    <a:pt x="163" y="604"/>
                  </a:lnTo>
                  <a:lnTo>
                    <a:pt x="128" y="586"/>
                  </a:lnTo>
                  <a:lnTo>
                    <a:pt x="96" y="564"/>
                  </a:lnTo>
                  <a:lnTo>
                    <a:pt x="68" y="538"/>
                  </a:lnTo>
                  <a:lnTo>
                    <a:pt x="44" y="508"/>
                  </a:lnTo>
                  <a:lnTo>
                    <a:pt x="26" y="474"/>
                  </a:lnTo>
                  <a:lnTo>
                    <a:pt x="11" y="438"/>
                  </a:lnTo>
                  <a:lnTo>
                    <a:pt x="2" y="399"/>
                  </a:lnTo>
                  <a:lnTo>
                    <a:pt x="0" y="359"/>
                  </a:lnTo>
                  <a:lnTo>
                    <a:pt x="2" y="318"/>
                  </a:lnTo>
                  <a:lnTo>
                    <a:pt x="11" y="280"/>
                  </a:lnTo>
                  <a:lnTo>
                    <a:pt x="26" y="243"/>
                  </a:lnTo>
                  <a:lnTo>
                    <a:pt x="44" y="210"/>
                  </a:lnTo>
                  <a:lnTo>
                    <a:pt x="68" y="180"/>
                  </a:lnTo>
                  <a:lnTo>
                    <a:pt x="96" y="154"/>
                  </a:lnTo>
                  <a:lnTo>
                    <a:pt x="128" y="131"/>
                  </a:lnTo>
                  <a:lnTo>
                    <a:pt x="163" y="113"/>
                  </a:lnTo>
                  <a:lnTo>
                    <a:pt x="199" y="100"/>
                  </a:lnTo>
                  <a:lnTo>
                    <a:pt x="199" y="65"/>
                  </a:lnTo>
                  <a:lnTo>
                    <a:pt x="203" y="45"/>
                  </a:lnTo>
                  <a:lnTo>
                    <a:pt x="212" y="27"/>
                  </a:lnTo>
                  <a:lnTo>
                    <a:pt x="226" y="13"/>
                  </a:lnTo>
                  <a:lnTo>
                    <a:pt x="244" y="4"/>
                  </a:lnTo>
                  <a:lnTo>
                    <a:pt x="2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" name="Freeform 175"/>
            <p:cNvSpPr>
              <a:spLocks noEditPoints="1"/>
            </p:cNvSpPr>
            <p:nvPr/>
          </p:nvSpPr>
          <p:spPr bwMode="auto">
            <a:xfrm>
              <a:off x="5683" y="2860"/>
              <a:ext cx="341" cy="341"/>
            </a:xfrm>
            <a:custGeom>
              <a:avLst/>
              <a:gdLst>
                <a:gd name="T0" fmla="*/ 715 w 1704"/>
                <a:gd name="T1" fmla="*/ 189 h 1704"/>
                <a:gd name="T2" fmla="*/ 530 w 1704"/>
                <a:gd name="T3" fmla="*/ 258 h 1704"/>
                <a:gd name="T4" fmla="*/ 374 w 1704"/>
                <a:gd name="T5" fmla="*/ 373 h 1704"/>
                <a:gd name="T6" fmla="*/ 257 w 1704"/>
                <a:gd name="T7" fmla="*/ 529 h 1704"/>
                <a:gd name="T8" fmla="*/ 188 w 1704"/>
                <a:gd name="T9" fmla="*/ 716 h 1704"/>
                <a:gd name="T10" fmla="*/ 179 w 1704"/>
                <a:gd name="T11" fmla="*/ 922 h 1704"/>
                <a:gd name="T12" fmla="*/ 228 w 1704"/>
                <a:gd name="T13" fmla="*/ 1116 h 1704"/>
                <a:gd name="T14" fmla="*/ 330 w 1704"/>
                <a:gd name="T15" fmla="*/ 1282 h 1704"/>
                <a:gd name="T16" fmla="*/ 474 w 1704"/>
                <a:gd name="T17" fmla="*/ 1413 h 1704"/>
                <a:gd name="T18" fmla="*/ 652 w 1704"/>
                <a:gd name="T19" fmla="*/ 1498 h 1704"/>
                <a:gd name="T20" fmla="*/ 851 w 1704"/>
                <a:gd name="T21" fmla="*/ 1529 h 1704"/>
                <a:gd name="T22" fmla="*/ 1053 w 1704"/>
                <a:gd name="T23" fmla="*/ 1498 h 1704"/>
                <a:gd name="T24" fmla="*/ 1231 w 1704"/>
                <a:gd name="T25" fmla="*/ 1413 h 1704"/>
                <a:gd name="T26" fmla="*/ 1375 w 1704"/>
                <a:gd name="T27" fmla="*/ 1282 h 1704"/>
                <a:gd name="T28" fmla="*/ 1475 w 1704"/>
                <a:gd name="T29" fmla="*/ 1116 h 1704"/>
                <a:gd name="T30" fmla="*/ 1526 w 1704"/>
                <a:gd name="T31" fmla="*/ 922 h 1704"/>
                <a:gd name="T32" fmla="*/ 1516 w 1704"/>
                <a:gd name="T33" fmla="*/ 716 h 1704"/>
                <a:gd name="T34" fmla="*/ 1447 w 1704"/>
                <a:gd name="T35" fmla="*/ 529 h 1704"/>
                <a:gd name="T36" fmla="*/ 1331 w 1704"/>
                <a:gd name="T37" fmla="*/ 373 h 1704"/>
                <a:gd name="T38" fmla="*/ 1175 w 1704"/>
                <a:gd name="T39" fmla="*/ 258 h 1704"/>
                <a:gd name="T40" fmla="*/ 988 w 1704"/>
                <a:gd name="T41" fmla="*/ 189 h 1704"/>
                <a:gd name="T42" fmla="*/ 851 w 1704"/>
                <a:gd name="T43" fmla="*/ 0 h 1704"/>
                <a:gd name="T44" fmla="*/ 1078 w 1704"/>
                <a:gd name="T45" fmla="*/ 31 h 1704"/>
                <a:gd name="T46" fmla="*/ 1282 w 1704"/>
                <a:gd name="T47" fmla="*/ 117 h 1704"/>
                <a:gd name="T48" fmla="*/ 1454 w 1704"/>
                <a:gd name="T49" fmla="*/ 250 h 1704"/>
                <a:gd name="T50" fmla="*/ 1588 w 1704"/>
                <a:gd name="T51" fmla="*/ 423 h 1704"/>
                <a:gd name="T52" fmla="*/ 1674 w 1704"/>
                <a:gd name="T53" fmla="*/ 626 h 1704"/>
                <a:gd name="T54" fmla="*/ 1704 w 1704"/>
                <a:gd name="T55" fmla="*/ 852 h 1704"/>
                <a:gd name="T56" fmla="*/ 1674 w 1704"/>
                <a:gd name="T57" fmla="*/ 1079 h 1704"/>
                <a:gd name="T58" fmla="*/ 1588 w 1704"/>
                <a:gd name="T59" fmla="*/ 1282 h 1704"/>
                <a:gd name="T60" fmla="*/ 1454 w 1704"/>
                <a:gd name="T61" fmla="*/ 1455 h 1704"/>
                <a:gd name="T62" fmla="*/ 1282 w 1704"/>
                <a:gd name="T63" fmla="*/ 1587 h 1704"/>
                <a:gd name="T64" fmla="*/ 1078 w 1704"/>
                <a:gd name="T65" fmla="*/ 1673 h 1704"/>
                <a:gd name="T66" fmla="*/ 851 w 1704"/>
                <a:gd name="T67" fmla="*/ 1704 h 1704"/>
                <a:gd name="T68" fmla="*/ 626 w 1704"/>
                <a:gd name="T69" fmla="*/ 1673 h 1704"/>
                <a:gd name="T70" fmla="*/ 422 w 1704"/>
                <a:gd name="T71" fmla="*/ 1587 h 1704"/>
                <a:gd name="T72" fmla="*/ 250 w 1704"/>
                <a:gd name="T73" fmla="*/ 1455 h 1704"/>
                <a:gd name="T74" fmla="*/ 116 w 1704"/>
                <a:gd name="T75" fmla="*/ 1282 h 1704"/>
                <a:gd name="T76" fmla="*/ 31 w 1704"/>
                <a:gd name="T77" fmla="*/ 1079 h 1704"/>
                <a:gd name="T78" fmla="*/ 0 w 1704"/>
                <a:gd name="T79" fmla="*/ 852 h 1704"/>
                <a:gd name="T80" fmla="*/ 31 w 1704"/>
                <a:gd name="T81" fmla="*/ 626 h 1704"/>
                <a:gd name="T82" fmla="*/ 116 w 1704"/>
                <a:gd name="T83" fmla="*/ 423 h 1704"/>
                <a:gd name="T84" fmla="*/ 250 w 1704"/>
                <a:gd name="T85" fmla="*/ 250 h 1704"/>
                <a:gd name="T86" fmla="*/ 422 w 1704"/>
                <a:gd name="T87" fmla="*/ 117 h 1704"/>
                <a:gd name="T88" fmla="*/ 626 w 1704"/>
                <a:gd name="T89" fmla="*/ 31 h 1704"/>
                <a:gd name="T90" fmla="*/ 851 w 1704"/>
                <a:gd name="T91" fmla="*/ 0 h 1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04" h="1704">
                  <a:moveTo>
                    <a:pt x="851" y="175"/>
                  </a:moveTo>
                  <a:lnTo>
                    <a:pt x="783" y="178"/>
                  </a:lnTo>
                  <a:lnTo>
                    <a:pt x="715" y="189"/>
                  </a:lnTo>
                  <a:lnTo>
                    <a:pt x="652" y="206"/>
                  </a:lnTo>
                  <a:lnTo>
                    <a:pt x="589" y="228"/>
                  </a:lnTo>
                  <a:lnTo>
                    <a:pt x="530" y="258"/>
                  </a:lnTo>
                  <a:lnTo>
                    <a:pt x="474" y="291"/>
                  </a:lnTo>
                  <a:lnTo>
                    <a:pt x="421" y="330"/>
                  </a:lnTo>
                  <a:lnTo>
                    <a:pt x="374" y="373"/>
                  </a:lnTo>
                  <a:lnTo>
                    <a:pt x="330" y="422"/>
                  </a:lnTo>
                  <a:lnTo>
                    <a:pt x="291" y="474"/>
                  </a:lnTo>
                  <a:lnTo>
                    <a:pt x="257" y="529"/>
                  </a:lnTo>
                  <a:lnTo>
                    <a:pt x="228" y="588"/>
                  </a:lnTo>
                  <a:lnTo>
                    <a:pt x="206" y="651"/>
                  </a:lnTo>
                  <a:lnTo>
                    <a:pt x="188" y="716"/>
                  </a:lnTo>
                  <a:lnTo>
                    <a:pt x="179" y="783"/>
                  </a:lnTo>
                  <a:lnTo>
                    <a:pt x="175" y="852"/>
                  </a:lnTo>
                  <a:lnTo>
                    <a:pt x="179" y="922"/>
                  </a:lnTo>
                  <a:lnTo>
                    <a:pt x="188" y="988"/>
                  </a:lnTo>
                  <a:lnTo>
                    <a:pt x="206" y="1053"/>
                  </a:lnTo>
                  <a:lnTo>
                    <a:pt x="228" y="1116"/>
                  </a:lnTo>
                  <a:lnTo>
                    <a:pt x="257" y="1175"/>
                  </a:lnTo>
                  <a:lnTo>
                    <a:pt x="291" y="1230"/>
                  </a:lnTo>
                  <a:lnTo>
                    <a:pt x="330" y="1282"/>
                  </a:lnTo>
                  <a:lnTo>
                    <a:pt x="374" y="1331"/>
                  </a:lnTo>
                  <a:lnTo>
                    <a:pt x="421" y="1374"/>
                  </a:lnTo>
                  <a:lnTo>
                    <a:pt x="474" y="1413"/>
                  </a:lnTo>
                  <a:lnTo>
                    <a:pt x="530" y="1448"/>
                  </a:lnTo>
                  <a:lnTo>
                    <a:pt x="589" y="1476"/>
                  </a:lnTo>
                  <a:lnTo>
                    <a:pt x="652" y="1498"/>
                  </a:lnTo>
                  <a:lnTo>
                    <a:pt x="715" y="1515"/>
                  </a:lnTo>
                  <a:lnTo>
                    <a:pt x="783" y="1526"/>
                  </a:lnTo>
                  <a:lnTo>
                    <a:pt x="851" y="1529"/>
                  </a:lnTo>
                  <a:lnTo>
                    <a:pt x="921" y="1526"/>
                  </a:lnTo>
                  <a:lnTo>
                    <a:pt x="988" y="1515"/>
                  </a:lnTo>
                  <a:lnTo>
                    <a:pt x="1053" y="1498"/>
                  </a:lnTo>
                  <a:lnTo>
                    <a:pt x="1115" y="1476"/>
                  </a:lnTo>
                  <a:lnTo>
                    <a:pt x="1175" y="1448"/>
                  </a:lnTo>
                  <a:lnTo>
                    <a:pt x="1231" y="1413"/>
                  </a:lnTo>
                  <a:lnTo>
                    <a:pt x="1283" y="1374"/>
                  </a:lnTo>
                  <a:lnTo>
                    <a:pt x="1331" y="1331"/>
                  </a:lnTo>
                  <a:lnTo>
                    <a:pt x="1375" y="1282"/>
                  </a:lnTo>
                  <a:lnTo>
                    <a:pt x="1414" y="1230"/>
                  </a:lnTo>
                  <a:lnTo>
                    <a:pt x="1447" y="1175"/>
                  </a:lnTo>
                  <a:lnTo>
                    <a:pt x="1475" y="1116"/>
                  </a:lnTo>
                  <a:lnTo>
                    <a:pt x="1499" y="1053"/>
                  </a:lnTo>
                  <a:lnTo>
                    <a:pt x="1516" y="988"/>
                  </a:lnTo>
                  <a:lnTo>
                    <a:pt x="1526" y="922"/>
                  </a:lnTo>
                  <a:lnTo>
                    <a:pt x="1530" y="852"/>
                  </a:lnTo>
                  <a:lnTo>
                    <a:pt x="1526" y="783"/>
                  </a:lnTo>
                  <a:lnTo>
                    <a:pt x="1516" y="716"/>
                  </a:lnTo>
                  <a:lnTo>
                    <a:pt x="1499" y="651"/>
                  </a:lnTo>
                  <a:lnTo>
                    <a:pt x="1475" y="588"/>
                  </a:lnTo>
                  <a:lnTo>
                    <a:pt x="1447" y="529"/>
                  </a:lnTo>
                  <a:lnTo>
                    <a:pt x="1414" y="474"/>
                  </a:lnTo>
                  <a:lnTo>
                    <a:pt x="1375" y="422"/>
                  </a:lnTo>
                  <a:lnTo>
                    <a:pt x="1331" y="373"/>
                  </a:lnTo>
                  <a:lnTo>
                    <a:pt x="1283" y="330"/>
                  </a:lnTo>
                  <a:lnTo>
                    <a:pt x="1231" y="291"/>
                  </a:lnTo>
                  <a:lnTo>
                    <a:pt x="1175" y="258"/>
                  </a:lnTo>
                  <a:lnTo>
                    <a:pt x="1115" y="228"/>
                  </a:lnTo>
                  <a:lnTo>
                    <a:pt x="1053" y="206"/>
                  </a:lnTo>
                  <a:lnTo>
                    <a:pt x="988" y="189"/>
                  </a:lnTo>
                  <a:lnTo>
                    <a:pt x="921" y="178"/>
                  </a:lnTo>
                  <a:lnTo>
                    <a:pt x="851" y="175"/>
                  </a:lnTo>
                  <a:close/>
                  <a:moveTo>
                    <a:pt x="851" y="0"/>
                  </a:moveTo>
                  <a:lnTo>
                    <a:pt x="929" y="3"/>
                  </a:lnTo>
                  <a:lnTo>
                    <a:pt x="1005" y="14"/>
                  </a:lnTo>
                  <a:lnTo>
                    <a:pt x="1078" y="31"/>
                  </a:lnTo>
                  <a:lnTo>
                    <a:pt x="1149" y="54"/>
                  </a:lnTo>
                  <a:lnTo>
                    <a:pt x="1217" y="83"/>
                  </a:lnTo>
                  <a:lnTo>
                    <a:pt x="1282" y="117"/>
                  </a:lnTo>
                  <a:lnTo>
                    <a:pt x="1343" y="156"/>
                  </a:lnTo>
                  <a:lnTo>
                    <a:pt x="1401" y="201"/>
                  </a:lnTo>
                  <a:lnTo>
                    <a:pt x="1454" y="250"/>
                  </a:lnTo>
                  <a:lnTo>
                    <a:pt x="1504" y="304"/>
                  </a:lnTo>
                  <a:lnTo>
                    <a:pt x="1547" y="362"/>
                  </a:lnTo>
                  <a:lnTo>
                    <a:pt x="1588" y="423"/>
                  </a:lnTo>
                  <a:lnTo>
                    <a:pt x="1622" y="487"/>
                  </a:lnTo>
                  <a:lnTo>
                    <a:pt x="1650" y="555"/>
                  </a:lnTo>
                  <a:lnTo>
                    <a:pt x="1674" y="626"/>
                  </a:lnTo>
                  <a:lnTo>
                    <a:pt x="1691" y="700"/>
                  </a:lnTo>
                  <a:lnTo>
                    <a:pt x="1700" y="775"/>
                  </a:lnTo>
                  <a:lnTo>
                    <a:pt x="1704" y="852"/>
                  </a:lnTo>
                  <a:lnTo>
                    <a:pt x="1700" y="930"/>
                  </a:lnTo>
                  <a:lnTo>
                    <a:pt x="1691" y="1006"/>
                  </a:lnTo>
                  <a:lnTo>
                    <a:pt x="1674" y="1079"/>
                  </a:lnTo>
                  <a:lnTo>
                    <a:pt x="1650" y="1149"/>
                  </a:lnTo>
                  <a:lnTo>
                    <a:pt x="1622" y="1217"/>
                  </a:lnTo>
                  <a:lnTo>
                    <a:pt x="1588" y="1282"/>
                  </a:lnTo>
                  <a:lnTo>
                    <a:pt x="1547" y="1344"/>
                  </a:lnTo>
                  <a:lnTo>
                    <a:pt x="1504" y="1400"/>
                  </a:lnTo>
                  <a:lnTo>
                    <a:pt x="1454" y="1455"/>
                  </a:lnTo>
                  <a:lnTo>
                    <a:pt x="1401" y="1503"/>
                  </a:lnTo>
                  <a:lnTo>
                    <a:pt x="1343" y="1548"/>
                  </a:lnTo>
                  <a:lnTo>
                    <a:pt x="1282" y="1587"/>
                  </a:lnTo>
                  <a:lnTo>
                    <a:pt x="1217" y="1621"/>
                  </a:lnTo>
                  <a:lnTo>
                    <a:pt x="1149" y="1651"/>
                  </a:lnTo>
                  <a:lnTo>
                    <a:pt x="1078" y="1673"/>
                  </a:lnTo>
                  <a:lnTo>
                    <a:pt x="1005" y="1690"/>
                  </a:lnTo>
                  <a:lnTo>
                    <a:pt x="929" y="1701"/>
                  </a:lnTo>
                  <a:lnTo>
                    <a:pt x="851" y="1704"/>
                  </a:lnTo>
                  <a:lnTo>
                    <a:pt x="774" y="1701"/>
                  </a:lnTo>
                  <a:lnTo>
                    <a:pt x="699" y="1690"/>
                  </a:lnTo>
                  <a:lnTo>
                    <a:pt x="626" y="1673"/>
                  </a:lnTo>
                  <a:lnTo>
                    <a:pt x="555" y="1651"/>
                  </a:lnTo>
                  <a:lnTo>
                    <a:pt x="487" y="1621"/>
                  </a:lnTo>
                  <a:lnTo>
                    <a:pt x="422" y="1587"/>
                  </a:lnTo>
                  <a:lnTo>
                    <a:pt x="361" y="1548"/>
                  </a:lnTo>
                  <a:lnTo>
                    <a:pt x="304" y="1503"/>
                  </a:lnTo>
                  <a:lnTo>
                    <a:pt x="250" y="1455"/>
                  </a:lnTo>
                  <a:lnTo>
                    <a:pt x="201" y="1400"/>
                  </a:lnTo>
                  <a:lnTo>
                    <a:pt x="156" y="1344"/>
                  </a:lnTo>
                  <a:lnTo>
                    <a:pt x="116" y="1282"/>
                  </a:lnTo>
                  <a:lnTo>
                    <a:pt x="82" y="1217"/>
                  </a:lnTo>
                  <a:lnTo>
                    <a:pt x="53" y="1149"/>
                  </a:lnTo>
                  <a:lnTo>
                    <a:pt x="31" y="1079"/>
                  </a:lnTo>
                  <a:lnTo>
                    <a:pt x="14" y="1006"/>
                  </a:lnTo>
                  <a:lnTo>
                    <a:pt x="4" y="930"/>
                  </a:lnTo>
                  <a:lnTo>
                    <a:pt x="0" y="852"/>
                  </a:lnTo>
                  <a:lnTo>
                    <a:pt x="4" y="775"/>
                  </a:lnTo>
                  <a:lnTo>
                    <a:pt x="14" y="700"/>
                  </a:lnTo>
                  <a:lnTo>
                    <a:pt x="31" y="626"/>
                  </a:lnTo>
                  <a:lnTo>
                    <a:pt x="53" y="555"/>
                  </a:lnTo>
                  <a:lnTo>
                    <a:pt x="82" y="487"/>
                  </a:lnTo>
                  <a:lnTo>
                    <a:pt x="116" y="423"/>
                  </a:lnTo>
                  <a:lnTo>
                    <a:pt x="156" y="362"/>
                  </a:lnTo>
                  <a:lnTo>
                    <a:pt x="201" y="304"/>
                  </a:lnTo>
                  <a:lnTo>
                    <a:pt x="250" y="250"/>
                  </a:lnTo>
                  <a:lnTo>
                    <a:pt x="304" y="201"/>
                  </a:lnTo>
                  <a:lnTo>
                    <a:pt x="361" y="156"/>
                  </a:lnTo>
                  <a:lnTo>
                    <a:pt x="422" y="117"/>
                  </a:lnTo>
                  <a:lnTo>
                    <a:pt x="487" y="83"/>
                  </a:lnTo>
                  <a:lnTo>
                    <a:pt x="555" y="54"/>
                  </a:lnTo>
                  <a:lnTo>
                    <a:pt x="626" y="31"/>
                  </a:lnTo>
                  <a:lnTo>
                    <a:pt x="699" y="14"/>
                  </a:lnTo>
                  <a:lnTo>
                    <a:pt x="774" y="3"/>
                  </a:lnTo>
                  <a:lnTo>
                    <a:pt x="8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64" name="Group 186"/>
          <p:cNvGrpSpPr>
            <a:grpSpLocks noChangeAspect="1"/>
          </p:cNvGrpSpPr>
          <p:nvPr/>
        </p:nvGrpSpPr>
        <p:grpSpPr bwMode="auto">
          <a:xfrm>
            <a:off x="9919741" y="2889685"/>
            <a:ext cx="333429" cy="335775"/>
            <a:chOff x="2692" y="1857"/>
            <a:chExt cx="1137" cy="114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67" name="Freeform 188"/>
            <p:cNvSpPr>
              <a:spLocks noEditPoints="1"/>
            </p:cNvSpPr>
            <p:nvPr/>
          </p:nvSpPr>
          <p:spPr bwMode="auto">
            <a:xfrm>
              <a:off x="2692" y="1857"/>
              <a:ext cx="1137" cy="1145"/>
            </a:xfrm>
            <a:custGeom>
              <a:avLst/>
              <a:gdLst>
                <a:gd name="T0" fmla="*/ 2534 w 3412"/>
                <a:gd name="T1" fmla="*/ 1796 h 3434"/>
                <a:gd name="T2" fmla="*/ 2425 w 3412"/>
                <a:gd name="T3" fmla="*/ 1856 h 3434"/>
                <a:gd name="T4" fmla="*/ 2350 w 3412"/>
                <a:gd name="T5" fmla="*/ 1956 h 3434"/>
                <a:gd name="T6" fmla="*/ 2323 w 3412"/>
                <a:gd name="T7" fmla="*/ 2081 h 3434"/>
                <a:gd name="T8" fmla="*/ 2350 w 3412"/>
                <a:gd name="T9" fmla="*/ 2206 h 3434"/>
                <a:gd name="T10" fmla="*/ 2425 w 3412"/>
                <a:gd name="T11" fmla="*/ 2304 h 3434"/>
                <a:gd name="T12" fmla="*/ 2534 w 3412"/>
                <a:gd name="T13" fmla="*/ 2365 h 3434"/>
                <a:gd name="T14" fmla="*/ 3158 w 3412"/>
                <a:gd name="T15" fmla="*/ 2378 h 3434"/>
                <a:gd name="T16" fmla="*/ 253 w 3412"/>
                <a:gd name="T17" fmla="*/ 920 h 3434"/>
                <a:gd name="T18" fmla="*/ 264 w 3412"/>
                <a:gd name="T19" fmla="*/ 2999 h 3434"/>
                <a:gd name="T20" fmla="*/ 316 w 3412"/>
                <a:gd name="T21" fmla="*/ 3092 h 3434"/>
                <a:gd name="T22" fmla="*/ 400 w 3412"/>
                <a:gd name="T23" fmla="*/ 3156 h 3434"/>
                <a:gd name="T24" fmla="*/ 507 w 3412"/>
                <a:gd name="T25" fmla="*/ 3180 h 3434"/>
                <a:gd name="T26" fmla="*/ 2620 w 3412"/>
                <a:gd name="T27" fmla="*/ 2547 h 3434"/>
                <a:gd name="T28" fmla="*/ 2462 w 3412"/>
                <a:gd name="T29" fmla="*/ 2520 h 3434"/>
                <a:gd name="T30" fmla="*/ 2328 w 3412"/>
                <a:gd name="T31" fmla="*/ 2444 h 3434"/>
                <a:gd name="T32" fmla="*/ 2227 w 3412"/>
                <a:gd name="T33" fmla="*/ 2331 h 3434"/>
                <a:gd name="T34" fmla="*/ 2166 w 3412"/>
                <a:gd name="T35" fmla="*/ 2187 h 3434"/>
                <a:gd name="T36" fmla="*/ 2157 w 3412"/>
                <a:gd name="T37" fmla="*/ 2027 h 3434"/>
                <a:gd name="T38" fmla="*/ 2201 w 3412"/>
                <a:gd name="T39" fmla="*/ 1875 h 3434"/>
                <a:gd name="T40" fmla="*/ 2290 w 3412"/>
                <a:gd name="T41" fmla="*/ 1751 h 3434"/>
                <a:gd name="T42" fmla="*/ 2415 w 3412"/>
                <a:gd name="T43" fmla="*/ 1661 h 3434"/>
                <a:gd name="T44" fmla="*/ 2566 w 3412"/>
                <a:gd name="T45" fmla="*/ 1617 h 3434"/>
                <a:gd name="T46" fmla="*/ 3158 w 3412"/>
                <a:gd name="T47" fmla="*/ 981 h 3434"/>
                <a:gd name="T48" fmla="*/ 390 w 3412"/>
                <a:gd name="T49" fmla="*/ 972 h 3434"/>
                <a:gd name="T50" fmla="*/ 253 w 3412"/>
                <a:gd name="T51" fmla="*/ 920 h 3434"/>
                <a:gd name="T52" fmla="*/ 303 w 3412"/>
                <a:gd name="T53" fmla="*/ 636 h 3434"/>
                <a:gd name="T54" fmla="*/ 385 w 3412"/>
                <a:gd name="T55" fmla="*/ 703 h 3434"/>
                <a:gd name="T56" fmla="*/ 490 w 3412"/>
                <a:gd name="T57" fmla="*/ 727 h 3434"/>
                <a:gd name="T58" fmla="*/ 269 w 3412"/>
                <a:gd name="T59" fmla="*/ 576 h 3434"/>
                <a:gd name="T60" fmla="*/ 418 w 3412"/>
                <a:gd name="T61" fmla="*/ 265 h 3434"/>
                <a:gd name="T62" fmla="*/ 327 w 3412"/>
                <a:gd name="T63" fmla="*/ 319 h 3434"/>
                <a:gd name="T64" fmla="*/ 269 w 3412"/>
                <a:gd name="T65" fmla="*/ 406 h 3434"/>
                <a:gd name="T66" fmla="*/ 2919 w 3412"/>
                <a:gd name="T67" fmla="*/ 418 h 3434"/>
                <a:gd name="T68" fmla="*/ 2958 w 3412"/>
                <a:gd name="T69" fmla="*/ 468 h 3434"/>
                <a:gd name="T70" fmla="*/ 3158 w 3412"/>
                <a:gd name="T71" fmla="*/ 727 h 3434"/>
                <a:gd name="T72" fmla="*/ 490 w 3412"/>
                <a:gd name="T73" fmla="*/ 0 h 3434"/>
                <a:gd name="T74" fmla="*/ 3334 w 3412"/>
                <a:gd name="T75" fmla="*/ 11 h 3434"/>
                <a:gd name="T76" fmla="*/ 3390 w 3412"/>
                <a:gd name="T77" fmla="*/ 57 h 3434"/>
                <a:gd name="T78" fmla="*/ 3412 w 3412"/>
                <a:gd name="T79" fmla="*/ 128 h 3434"/>
                <a:gd name="T80" fmla="*/ 3401 w 3412"/>
                <a:gd name="T81" fmla="*/ 3356 h 3434"/>
                <a:gd name="T82" fmla="*/ 3355 w 3412"/>
                <a:gd name="T83" fmla="*/ 3412 h 3434"/>
                <a:gd name="T84" fmla="*/ 3285 w 3412"/>
                <a:gd name="T85" fmla="*/ 3434 h 3434"/>
                <a:gd name="T86" fmla="*/ 398 w 3412"/>
                <a:gd name="T87" fmla="*/ 3422 h 3434"/>
                <a:gd name="T88" fmla="*/ 251 w 3412"/>
                <a:gd name="T89" fmla="*/ 3364 h 3434"/>
                <a:gd name="T90" fmla="*/ 131 w 3412"/>
                <a:gd name="T91" fmla="*/ 3265 h 3434"/>
                <a:gd name="T92" fmla="*/ 45 w 3412"/>
                <a:gd name="T93" fmla="*/ 3135 h 3434"/>
                <a:gd name="T94" fmla="*/ 3 w 3412"/>
                <a:gd name="T95" fmla="*/ 2980 h 3434"/>
                <a:gd name="T96" fmla="*/ 3 w 3412"/>
                <a:gd name="T97" fmla="*/ 434 h 3434"/>
                <a:gd name="T98" fmla="*/ 50 w 3412"/>
                <a:gd name="T99" fmla="*/ 275 h 3434"/>
                <a:gd name="T100" fmla="*/ 144 w 3412"/>
                <a:gd name="T101" fmla="*/ 144 h 3434"/>
                <a:gd name="T102" fmla="*/ 274 w 3412"/>
                <a:gd name="T103" fmla="*/ 50 h 3434"/>
                <a:gd name="T104" fmla="*/ 433 w 3412"/>
                <a:gd name="T105" fmla="*/ 3 h 3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412" h="3434">
                  <a:moveTo>
                    <a:pt x="2620" y="1783"/>
                  </a:moveTo>
                  <a:lnTo>
                    <a:pt x="2576" y="1786"/>
                  </a:lnTo>
                  <a:lnTo>
                    <a:pt x="2534" y="1796"/>
                  </a:lnTo>
                  <a:lnTo>
                    <a:pt x="2495" y="1810"/>
                  </a:lnTo>
                  <a:lnTo>
                    <a:pt x="2458" y="1831"/>
                  </a:lnTo>
                  <a:lnTo>
                    <a:pt x="2425" y="1856"/>
                  </a:lnTo>
                  <a:lnTo>
                    <a:pt x="2396" y="1886"/>
                  </a:lnTo>
                  <a:lnTo>
                    <a:pt x="2371" y="1919"/>
                  </a:lnTo>
                  <a:lnTo>
                    <a:pt x="2350" y="1956"/>
                  </a:lnTo>
                  <a:lnTo>
                    <a:pt x="2335" y="1995"/>
                  </a:lnTo>
                  <a:lnTo>
                    <a:pt x="2326" y="2037"/>
                  </a:lnTo>
                  <a:lnTo>
                    <a:pt x="2323" y="2081"/>
                  </a:lnTo>
                  <a:lnTo>
                    <a:pt x="2326" y="2125"/>
                  </a:lnTo>
                  <a:lnTo>
                    <a:pt x="2335" y="2167"/>
                  </a:lnTo>
                  <a:lnTo>
                    <a:pt x="2350" y="2206"/>
                  </a:lnTo>
                  <a:lnTo>
                    <a:pt x="2371" y="2243"/>
                  </a:lnTo>
                  <a:lnTo>
                    <a:pt x="2396" y="2275"/>
                  </a:lnTo>
                  <a:lnTo>
                    <a:pt x="2425" y="2304"/>
                  </a:lnTo>
                  <a:lnTo>
                    <a:pt x="2458" y="2329"/>
                  </a:lnTo>
                  <a:lnTo>
                    <a:pt x="2495" y="2350"/>
                  </a:lnTo>
                  <a:lnTo>
                    <a:pt x="2534" y="2365"/>
                  </a:lnTo>
                  <a:lnTo>
                    <a:pt x="2576" y="2374"/>
                  </a:lnTo>
                  <a:lnTo>
                    <a:pt x="2620" y="2378"/>
                  </a:lnTo>
                  <a:lnTo>
                    <a:pt x="3158" y="2378"/>
                  </a:lnTo>
                  <a:lnTo>
                    <a:pt x="3158" y="1783"/>
                  </a:lnTo>
                  <a:lnTo>
                    <a:pt x="2620" y="1783"/>
                  </a:lnTo>
                  <a:close/>
                  <a:moveTo>
                    <a:pt x="253" y="920"/>
                  </a:moveTo>
                  <a:lnTo>
                    <a:pt x="253" y="2926"/>
                  </a:lnTo>
                  <a:lnTo>
                    <a:pt x="257" y="2962"/>
                  </a:lnTo>
                  <a:lnTo>
                    <a:pt x="264" y="2999"/>
                  </a:lnTo>
                  <a:lnTo>
                    <a:pt x="277" y="3032"/>
                  </a:lnTo>
                  <a:lnTo>
                    <a:pt x="294" y="3064"/>
                  </a:lnTo>
                  <a:lnTo>
                    <a:pt x="316" y="3092"/>
                  </a:lnTo>
                  <a:lnTo>
                    <a:pt x="341" y="3117"/>
                  </a:lnTo>
                  <a:lnTo>
                    <a:pt x="369" y="3139"/>
                  </a:lnTo>
                  <a:lnTo>
                    <a:pt x="400" y="3156"/>
                  </a:lnTo>
                  <a:lnTo>
                    <a:pt x="434" y="3169"/>
                  </a:lnTo>
                  <a:lnTo>
                    <a:pt x="469" y="3177"/>
                  </a:lnTo>
                  <a:lnTo>
                    <a:pt x="507" y="3180"/>
                  </a:lnTo>
                  <a:lnTo>
                    <a:pt x="3158" y="3180"/>
                  </a:lnTo>
                  <a:lnTo>
                    <a:pt x="3158" y="2547"/>
                  </a:lnTo>
                  <a:lnTo>
                    <a:pt x="2620" y="2547"/>
                  </a:lnTo>
                  <a:lnTo>
                    <a:pt x="2566" y="2544"/>
                  </a:lnTo>
                  <a:lnTo>
                    <a:pt x="2513" y="2535"/>
                  </a:lnTo>
                  <a:lnTo>
                    <a:pt x="2462" y="2520"/>
                  </a:lnTo>
                  <a:lnTo>
                    <a:pt x="2415" y="2500"/>
                  </a:lnTo>
                  <a:lnTo>
                    <a:pt x="2370" y="2475"/>
                  </a:lnTo>
                  <a:lnTo>
                    <a:pt x="2328" y="2444"/>
                  </a:lnTo>
                  <a:lnTo>
                    <a:pt x="2290" y="2410"/>
                  </a:lnTo>
                  <a:lnTo>
                    <a:pt x="2256" y="2372"/>
                  </a:lnTo>
                  <a:lnTo>
                    <a:pt x="2227" y="2331"/>
                  </a:lnTo>
                  <a:lnTo>
                    <a:pt x="2201" y="2286"/>
                  </a:lnTo>
                  <a:lnTo>
                    <a:pt x="2181" y="2238"/>
                  </a:lnTo>
                  <a:lnTo>
                    <a:pt x="2166" y="2187"/>
                  </a:lnTo>
                  <a:lnTo>
                    <a:pt x="2157" y="2135"/>
                  </a:lnTo>
                  <a:lnTo>
                    <a:pt x="2154" y="2081"/>
                  </a:lnTo>
                  <a:lnTo>
                    <a:pt x="2157" y="2027"/>
                  </a:lnTo>
                  <a:lnTo>
                    <a:pt x="2166" y="1973"/>
                  </a:lnTo>
                  <a:lnTo>
                    <a:pt x="2181" y="1923"/>
                  </a:lnTo>
                  <a:lnTo>
                    <a:pt x="2201" y="1875"/>
                  </a:lnTo>
                  <a:lnTo>
                    <a:pt x="2227" y="1830"/>
                  </a:lnTo>
                  <a:lnTo>
                    <a:pt x="2256" y="1788"/>
                  </a:lnTo>
                  <a:lnTo>
                    <a:pt x="2290" y="1751"/>
                  </a:lnTo>
                  <a:lnTo>
                    <a:pt x="2328" y="1716"/>
                  </a:lnTo>
                  <a:lnTo>
                    <a:pt x="2370" y="1687"/>
                  </a:lnTo>
                  <a:lnTo>
                    <a:pt x="2415" y="1661"/>
                  </a:lnTo>
                  <a:lnTo>
                    <a:pt x="2462" y="1641"/>
                  </a:lnTo>
                  <a:lnTo>
                    <a:pt x="2513" y="1626"/>
                  </a:lnTo>
                  <a:lnTo>
                    <a:pt x="2566" y="1617"/>
                  </a:lnTo>
                  <a:lnTo>
                    <a:pt x="2620" y="1614"/>
                  </a:lnTo>
                  <a:lnTo>
                    <a:pt x="3158" y="1614"/>
                  </a:lnTo>
                  <a:lnTo>
                    <a:pt x="3158" y="981"/>
                  </a:lnTo>
                  <a:lnTo>
                    <a:pt x="490" y="981"/>
                  </a:lnTo>
                  <a:lnTo>
                    <a:pt x="439" y="979"/>
                  </a:lnTo>
                  <a:lnTo>
                    <a:pt x="390" y="972"/>
                  </a:lnTo>
                  <a:lnTo>
                    <a:pt x="342" y="959"/>
                  </a:lnTo>
                  <a:lnTo>
                    <a:pt x="297" y="941"/>
                  </a:lnTo>
                  <a:lnTo>
                    <a:pt x="253" y="920"/>
                  </a:lnTo>
                  <a:close/>
                  <a:moveTo>
                    <a:pt x="269" y="576"/>
                  </a:moveTo>
                  <a:lnTo>
                    <a:pt x="285" y="607"/>
                  </a:lnTo>
                  <a:lnTo>
                    <a:pt x="303" y="636"/>
                  </a:lnTo>
                  <a:lnTo>
                    <a:pt x="327" y="662"/>
                  </a:lnTo>
                  <a:lnTo>
                    <a:pt x="355" y="684"/>
                  </a:lnTo>
                  <a:lnTo>
                    <a:pt x="385" y="703"/>
                  </a:lnTo>
                  <a:lnTo>
                    <a:pt x="418" y="717"/>
                  </a:lnTo>
                  <a:lnTo>
                    <a:pt x="453" y="725"/>
                  </a:lnTo>
                  <a:lnTo>
                    <a:pt x="490" y="727"/>
                  </a:lnTo>
                  <a:lnTo>
                    <a:pt x="2792" y="727"/>
                  </a:lnTo>
                  <a:lnTo>
                    <a:pt x="2792" y="576"/>
                  </a:lnTo>
                  <a:lnTo>
                    <a:pt x="269" y="576"/>
                  </a:lnTo>
                  <a:close/>
                  <a:moveTo>
                    <a:pt x="490" y="254"/>
                  </a:moveTo>
                  <a:lnTo>
                    <a:pt x="453" y="257"/>
                  </a:lnTo>
                  <a:lnTo>
                    <a:pt x="418" y="265"/>
                  </a:lnTo>
                  <a:lnTo>
                    <a:pt x="385" y="279"/>
                  </a:lnTo>
                  <a:lnTo>
                    <a:pt x="355" y="297"/>
                  </a:lnTo>
                  <a:lnTo>
                    <a:pt x="327" y="319"/>
                  </a:lnTo>
                  <a:lnTo>
                    <a:pt x="303" y="345"/>
                  </a:lnTo>
                  <a:lnTo>
                    <a:pt x="285" y="374"/>
                  </a:lnTo>
                  <a:lnTo>
                    <a:pt x="269" y="406"/>
                  </a:lnTo>
                  <a:lnTo>
                    <a:pt x="2877" y="406"/>
                  </a:lnTo>
                  <a:lnTo>
                    <a:pt x="2899" y="410"/>
                  </a:lnTo>
                  <a:lnTo>
                    <a:pt x="2919" y="418"/>
                  </a:lnTo>
                  <a:lnTo>
                    <a:pt x="2937" y="430"/>
                  </a:lnTo>
                  <a:lnTo>
                    <a:pt x="2950" y="448"/>
                  </a:lnTo>
                  <a:lnTo>
                    <a:pt x="2958" y="468"/>
                  </a:lnTo>
                  <a:lnTo>
                    <a:pt x="2961" y="491"/>
                  </a:lnTo>
                  <a:lnTo>
                    <a:pt x="2961" y="727"/>
                  </a:lnTo>
                  <a:lnTo>
                    <a:pt x="3158" y="727"/>
                  </a:lnTo>
                  <a:lnTo>
                    <a:pt x="3158" y="254"/>
                  </a:lnTo>
                  <a:lnTo>
                    <a:pt x="490" y="254"/>
                  </a:lnTo>
                  <a:close/>
                  <a:moveTo>
                    <a:pt x="490" y="0"/>
                  </a:moveTo>
                  <a:lnTo>
                    <a:pt x="3285" y="0"/>
                  </a:lnTo>
                  <a:lnTo>
                    <a:pt x="3310" y="3"/>
                  </a:lnTo>
                  <a:lnTo>
                    <a:pt x="3334" y="11"/>
                  </a:lnTo>
                  <a:lnTo>
                    <a:pt x="3355" y="22"/>
                  </a:lnTo>
                  <a:lnTo>
                    <a:pt x="3374" y="38"/>
                  </a:lnTo>
                  <a:lnTo>
                    <a:pt x="3390" y="57"/>
                  </a:lnTo>
                  <a:lnTo>
                    <a:pt x="3401" y="77"/>
                  </a:lnTo>
                  <a:lnTo>
                    <a:pt x="3410" y="101"/>
                  </a:lnTo>
                  <a:lnTo>
                    <a:pt x="3412" y="128"/>
                  </a:lnTo>
                  <a:lnTo>
                    <a:pt x="3412" y="3306"/>
                  </a:lnTo>
                  <a:lnTo>
                    <a:pt x="3410" y="3332"/>
                  </a:lnTo>
                  <a:lnTo>
                    <a:pt x="3401" y="3356"/>
                  </a:lnTo>
                  <a:lnTo>
                    <a:pt x="3390" y="3377"/>
                  </a:lnTo>
                  <a:lnTo>
                    <a:pt x="3374" y="3396"/>
                  </a:lnTo>
                  <a:lnTo>
                    <a:pt x="3355" y="3412"/>
                  </a:lnTo>
                  <a:lnTo>
                    <a:pt x="3334" y="3423"/>
                  </a:lnTo>
                  <a:lnTo>
                    <a:pt x="3310" y="3430"/>
                  </a:lnTo>
                  <a:lnTo>
                    <a:pt x="3285" y="3434"/>
                  </a:lnTo>
                  <a:lnTo>
                    <a:pt x="507" y="3434"/>
                  </a:lnTo>
                  <a:lnTo>
                    <a:pt x="452" y="3430"/>
                  </a:lnTo>
                  <a:lnTo>
                    <a:pt x="398" y="3422"/>
                  </a:lnTo>
                  <a:lnTo>
                    <a:pt x="347" y="3407"/>
                  </a:lnTo>
                  <a:lnTo>
                    <a:pt x="298" y="3389"/>
                  </a:lnTo>
                  <a:lnTo>
                    <a:pt x="251" y="3364"/>
                  </a:lnTo>
                  <a:lnTo>
                    <a:pt x="208" y="3335"/>
                  </a:lnTo>
                  <a:lnTo>
                    <a:pt x="168" y="3302"/>
                  </a:lnTo>
                  <a:lnTo>
                    <a:pt x="131" y="3265"/>
                  </a:lnTo>
                  <a:lnTo>
                    <a:pt x="98" y="3226"/>
                  </a:lnTo>
                  <a:lnTo>
                    <a:pt x="70" y="3182"/>
                  </a:lnTo>
                  <a:lnTo>
                    <a:pt x="45" y="3135"/>
                  </a:lnTo>
                  <a:lnTo>
                    <a:pt x="26" y="3086"/>
                  </a:lnTo>
                  <a:lnTo>
                    <a:pt x="11" y="3035"/>
                  </a:lnTo>
                  <a:lnTo>
                    <a:pt x="3" y="2980"/>
                  </a:lnTo>
                  <a:lnTo>
                    <a:pt x="0" y="2926"/>
                  </a:lnTo>
                  <a:lnTo>
                    <a:pt x="0" y="491"/>
                  </a:lnTo>
                  <a:lnTo>
                    <a:pt x="3" y="434"/>
                  </a:lnTo>
                  <a:lnTo>
                    <a:pt x="14" y="378"/>
                  </a:lnTo>
                  <a:lnTo>
                    <a:pt x="29" y="326"/>
                  </a:lnTo>
                  <a:lnTo>
                    <a:pt x="50" y="275"/>
                  </a:lnTo>
                  <a:lnTo>
                    <a:pt x="76" y="228"/>
                  </a:lnTo>
                  <a:lnTo>
                    <a:pt x="107" y="184"/>
                  </a:lnTo>
                  <a:lnTo>
                    <a:pt x="144" y="144"/>
                  </a:lnTo>
                  <a:lnTo>
                    <a:pt x="184" y="108"/>
                  </a:lnTo>
                  <a:lnTo>
                    <a:pt x="227" y="76"/>
                  </a:lnTo>
                  <a:lnTo>
                    <a:pt x="274" y="50"/>
                  </a:lnTo>
                  <a:lnTo>
                    <a:pt x="325" y="29"/>
                  </a:lnTo>
                  <a:lnTo>
                    <a:pt x="378" y="14"/>
                  </a:lnTo>
                  <a:lnTo>
                    <a:pt x="433" y="3"/>
                  </a:lnTo>
                  <a:lnTo>
                    <a:pt x="4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" name="Freeform 189"/>
            <p:cNvSpPr>
              <a:spLocks/>
            </p:cNvSpPr>
            <p:nvPr/>
          </p:nvSpPr>
          <p:spPr bwMode="auto">
            <a:xfrm>
              <a:off x="3526" y="2508"/>
              <a:ext cx="84" cy="85"/>
            </a:xfrm>
            <a:custGeom>
              <a:avLst/>
              <a:gdLst>
                <a:gd name="T0" fmla="*/ 126 w 254"/>
                <a:gd name="T1" fmla="*/ 0 h 254"/>
                <a:gd name="T2" fmla="*/ 151 w 254"/>
                <a:gd name="T3" fmla="*/ 4 h 254"/>
                <a:gd name="T4" fmla="*/ 175 w 254"/>
                <a:gd name="T5" fmla="*/ 10 h 254"/>
                <a:gd name="T6" fmla="*/ 197 w 254"/>
                <a:gd name="T7" fmla="*/ 22 h 254"/>
                <a:gd name="T8" fmla="*/ 216 w 254"/>
                <a:gd name="T9" fmla="*/ 38 h 254"/>
                <a:gd name="T10" fmla="*/ 232 w 254"/>
                <a:gd name="T11" fmla="*/ 57 h 254"/>
                <a:gd name="T12" fmla="*/ 243 w 254"/>
                <a:gd name="T13" fmla="*/ 79 h 254"/>
                <a:gd name="T14" fmla="*/ 250 w 254"/>
                <a:gd name="T15" fmla="*/ 103 h 254"/>
                <a:gd name="T16" fmla="*/ 254 w 254"/>
                <a:gd name="T17" fmla="*/ 128 h 254"/>
                <a:gd name="T18" fmla="*/ 250 w 254"/>
                <a:gd name="T19" fmla="*/ 152 h 254"/>
                <a:gd name="T20" fmla="*/ 243 w 254"/>
                <a:gd name="T21" fmla="*/ 176 h 254"/>
                <a:gd name="T22" fmla="*/ 232 w 254"/>
                <a:gd name="T23" fmla="*/ 198 h 254"/>
                <a:gd name="T24" fmla="*/ 216 w 254"/>
                <a:gd name="T25" fmla="*/ 218 h 254"/>
                <a:gd name="T26" fmla="*/ 197 w 254"/>
                <a:gd name="T27" fmla="*/ 233 h 254"/>
                <a:gd name="T28" fmla="*/ 175 w 254"/>
                <a:gd name="T29" fmla="*/ 245 h 254"/>
                <a:gd name="T30" fmla="*/ 151 w 254"/>
                <a:gd name="T31" fmla="*/ 252 h 254"/>
                <a:gd name="T32" fmla="*/ 126 w 254"/>
                <a:gd name="T33" fmla="*/ 254 h 254"/>
                <a:gd name="T34" fmla="*/ 101 w 254"/>
                <a:gd name="T35" fmla="*/ 252 h 254"/>
                <a:gd name="T36" fmla="*/ 78 w 254"/>
                <a:gd name="T37" fmla="*/ 245 h 254"/>
                <a:gd name="T38" fmla="*/ 56 w 254"/>
                <a:gd name="T39" fmla="*/ 233 h 254"/>
                <a:gd name="T40" fmla="*/ 37 w 254"/>
                <a:gd name="T41" fmla="*/ 218 h 254"/>
                <a:gd name="T42" fmla="*/ 21 w 254"/>
                <a:gd name="T43" fmla="*/ 198 h 254"/>
                <a:gd name="T44" fmla="*/ 10 w 254"/>
                <a:gd name="T45" fmla="*/ 176 h 254"/>
                <a:gd name="T46" fmla="*/ 2 w 254"/>
                <a:gd name="T47" fmla="*/ 152 h 254"/>
                <a:gd name="T48" fmla="*/ 0 w 254"/>
                <a:gd name="T49" fmla="*/ 128 h 254"/>
                <a:gd name="T50" fmla="*/ 2 w 254"/>
                <a:gd name="T51" fmla="*/ 103 h 254"/>
                <a:gd name="T52" fmla="*/ 10 w 254"/>
                <a:gd name="T53" fmla="*/ 79 h 254"/>
                <a:gd name="T54" fmla="*/ 21 w 254"/>
                <a:gd name="T55" fmla="*/ 57 h 254"/>
                <a:gd name="T56" fmla="*/ 37 w 254"/>
                <a:gd name="T57" fmla="*/ 38 h 254"/>
                <a:gd name="T58" fmla="*/ 56 w 254"/>
                <a:gd name="T59" fmla="*/ 22 h 254"/>
                <a:gd name="T60" fmla="*/ 78 w 254"/>
                <a:gd name="T61" fmla="*/ 10 h 254"/>
                <a:gd name="T62" fmla="*/ 101 w 254"/>
                <a:gd name="T63" fmla="*/ 4 h 254"/>
                <a:gd name="T64" fmla="*/ 126 w 254"/>
                <a:gd name="T65" fmla="*/ 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4" h="254">
                  <a:moveTo>
                    <a:pt x="126" y="0"/>
                  </a:moveTo>
                  <a:lnTo>
                    <a:pt x="151" y="4"/>
                  </a:lnTo>
                  <a:lnTo>
                    <a:pt x="175" y="10"/>
                  </a:lnTo>
                  <a:lnTo>
                    <a:pt x="197" y="22"/>
                  </a:lnTo>
                  <a:lnTo>
                    <a:pt x="216" y="38"/>
                  </a:lnTo>
                  <a:lnTo>
                    <a:pt x="232" y="57"/>
                  </a:lnTo>
                  <a:lnTo>
                    <a:pt x="243" y="79"/>
                  </a:lnTo>
                  <a:lnTo>
                    <a:pt x="250" y="103"/>
                  </a:lnTo>
                  <a:lnTo>
                    <a:pt x="254" y="128"/>
                  </a:lnTo>
                  <a:lnTo>
                    <a:pt x="250" y="152"/>
                  </a:lnTo>
                  <a:lnTo>
                    <a:pt x="243" y="176"/>
                  </a:lnTo>
                  <a:lnTo>
                    <a:pt x="232" y="198"/>
                  </a:lnTo>
                  <a:lnTo>
                    <a:pt x="216" y="218"/>
                  </a:lnTo>
                  <a:lnTo>
                    <a:pt x="197" y="233"/>
                  </a:lnTo>
                  <a:lnTo>
                    <a:pt x="175" y="245"/>
                  </a:lnTo>
                  <a:lnTo>
                    <a:pt x="151" y="252"/>
                  </a:lnTo>
                  <a:lnTo>
                    <a:pt x="126" y="254"/>
                  </a:lnTo>
                  <a:lnTo>
                    <a:pt x="101" y="252"/>
                  </a:lnTo>
                  <a:lnTo>
                    <a:pt x="78" y="245"/>
                  </a:lnTo>
                  <a:lnTo>
                    <a:pt x="56" y="233"/>
                  </a:lnTo>
                  <a:lnTo>
                    <a:pt x="37" y="218"/>
                  </a:lnTo>
                  <a:lnTo>
                    <a:pt x="21" y="198"/>
                  </a:lnTo>
                  <a:lnTo>
                    <a:pt x="10" y="176"/>
                  </a:lnTo>
                  <a:lnTo>
                    <a:pt x="2" y="152"/>
                  </a:lnTo>
                  <a:lnTo>
                    <a:pt x="0" y="128"/>
                  </a:lnTo>
                  <a:lnTo>
                    <a:pt x="2" y="103"/>
                  </a:lnTo>
                  <a:lnTo>
                    <a:pt x="10" y="79"/>
                  </a:lnTo>
                  <a:lnTo>
                    <a:pt x="21" y="57"/>
                  </a:lnTo>
                  <a:lnTo>
                    <a:pt x="37" y="38"/>
                  </a:lnTo>
                  <a:lnTo>
                    <a:pt x="56" y="22"/>
                  </a:lnTo>
                  <a:lnTo>
                    <a:pt x="78" y="10"/>
                  </a:lnTo>
                  <a:lnTo>
                    <a:pt x="101" y="4"/>
                  </a:lnTo>
                  <a:lnTo>
                    <a:pt x="1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79" name="Group 204"/>
          <p:cNvGrpSpPr>
            <a:grpSpLocks noChangeAspect="1"/>
          </p:cNvGrpSpPr>
          <p:nvPr/>
        </p:nvGrpSpPr>
        <p:grpSpPr bwMode="auto">
          <a:xfrm>
            <a:off x="3703784" y="2877485"/>
            <a:ext cx="357224" cy="360174"/>
            <a:chOff x="2984" y="1624"/>
            <a:chExt cx="848" cy="85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82" name="Freeform 206"/>
            <p:cNvSpPr>
              <a:spLocks noEditPoints="1"/>
            </p:cNvSpPr>
            <p:nvPr/>
          </p:nvSpPr>
          <p:spPr bwMode="auto">
            <a:xfrm>
              <a:off x="2984" y="1670"/>
              <a:ext cx="808" cy="809"/>
            </a:xfrm>
            <a:custGeom>
              <a:avLst/>
              <a:gdLst>
                <a:gd name="T0" fmla="*/ 1129 w 3232"/>
                <a:gd name="T1" fmla="*/ 2998 h 3234"/>
                <a:gd name="T2" fmla="*/ 1842 w 3232"/>
                <a:gd name="T3" fmla="*/ 2367 h 3234"/>
                <a:gd name="T4" fmla="*/ 2306 w 3232"/>
                <a:gd name="T5" fmla="*/ 1988 h 3234"/>
                <a:gd name="T6" fmla="*/ 2248 w 3232"/>
                <a:gd name="T7" fmla="*/ 2937 h 3234"/>
                <a:gd name="T8" fmla="*/ 2306 w 3232"/>
                <a:gd name="T9" fmla="*/ 1988 h 3234"/>
                <a:gd name="T10" fmla="*/ 296 w 3232"/>
                <a:gd name="T11" fmla="*/ 2249 h 3234"/>
                <a:gd name="T12" fmla="*/ 1245 w 3232"/>
                <a:gd name="T13" fmla="*/ 2308 h 3234"/>
                <a:gd name="T14" fmla="*/ 2210 w 3232"/>
                <a:gd name="T15" fmla="*/ 1434 h 3234"/>
                <a:gd name="T16" fmla="*/ 1861 w 3232"/>
                <a:gd name="T17" fmla="*/ 2210 h 3234"/>
                <a:gd name="T18" fmla="*/ 2210 w 3232"/>
                <a:gd name="T19" fmla="*/ 1434 h 3234"/>
                <a:gd name="T20" fmla="*/ 1204 w 3232"/>
                <a:gd name="T21" fmla="*/ 2044 h 3234"/>
                <a:gd name="T22" fmla="*/ 2131 w 3232"/>
                <a:gd name="T23" fmla="*/ 1292 h 3234"/>
                <a:gd name="T24" fmla="*/ 2996 w 3232"/>
                <a:gd name="T25" fmla="*/ 1131 h 3234"/>
                <a:gd name="T26" fmla="*/ 2367 w 3232"/>
                <a:gd name="T27" fmla="*/ 1843 h 3234"/>
                <a:gd name="T28" fmla="*/ 2996 w 3232"/>
                <a:gd name="T29" fmla="*/ 1131 h 3234"/>
                <a:gd name="T30" fmla="*/ 236 w 3232"/>
                <a:gd name="T31" fmla="*/ 2103 h 3234"/>
                <a:gd name="T32" fmla="*/ 865 w 3232"/>
                <a:gd name="T33" fmla="*/ 1391 h 3234"/>
                <a:gd name="T34" fmla="*/ 1371 w 3232"/>
                <a:gd name="T35" fmla="*/ 1024 h 3234"/>
                <a:gd name="T36" fmla="*/ 1022 w 3232"/>
                <a:gd name="T37" fmla="*/ 1863 h 3234"/>
                <a:gd name="T38" fmla="*/ 1960 w 3232"/>
                <a:gd name="T39" fmla="*/ 1121 h 3234"/>
                <a:gd name="T40" fmla="*/ 1371 w 3232"/>
                <a:gd name="T41" fmla="*/ 1024 h 3234"/>
                <a:gd name="T42" fmla="*/ 1987 w 3232"/>
                <a:gd name="T43" fmla="*/ 926 h 3234"/>
                <a:gd name="T44" fmla="*/ 2936 w 3232"/>
                <a:gd name="T45" fmla="*/ 985 h 3234"/>
                <a:gd name="T46" fmla="*/ 984 w 3232"/>
                <a:gd name="T47" fmla="*/ 297 h 3234"/>
                <a:gd name="T48" fmla="*/ 925 w 3232"/>
                <a:gd name="T49" fmla="*/ 1245 h 3234"/>
                <a:gd name="T50" fmla="*/ 984 w 3232"/>
                <a:gd name="T51" fmla="*/ 297 h 3234"/>
                <a:gd name="T52" fmla="*/ 1390 w 3232"/>
                <a:gd name="T53" fmla="*/ 866 h 3234"/>
                <a:gd name="T54" fmla="*/ 2103 w 3232"/>
                <a:gd name="T55" fmla="*/ 236 h 3234"/>
                <a:gd name="T56" fmla="*/ 995 w 3232"/>
                <a:gd name="T57" fmla="*/ 0 h 3234"/>
                <a:gd name="T58" fmla="*/ 2260 w 3232"/>
                <a:gd name="T59" fmla="*/ 3 h 3234"/>
                <a:gd name="T60" fmla="*/ 2302 w 3232"/>
                <a:gd name="T61" fmla="*/ 20 h 3234"/>
                <a:gd name="T62" fmla="*/ 3198 w 3232"/>
                <a:gd name="T63" fmla="*/ 912 h 3234"/>
                <a:gd name="T64" fmla="*/ 3224 w 3232"/>
                <a:gd name="T65" fmla="*/ 951 h 3234"/>
                <a:gd name="T66" fmla="*/ 3232 w 3232"/>
                <a:gd name="T67" fmla="*/ 997 h 3234"/>
                <a:gd name="T68" fmla="*/ 3230 w 3232"/>
                <a:gd name="T69" fmla="*/ 2260 h 3234"/>
                <a:gd name="T70" fmla="*/ 3212 w 3232"/>
                <a:gd name="T71" fmla="*/ 2303 h 3234"/>
                <a:gd name="T72" fmla="*/ 2320 w 3232"/>
                <a:gd name="T73" fmla="*/ 3198 h 3234"/>
                <a:gd name="T74" fmla="*/ 2281 w 3232"/>
                <a:gd name="T75" fmla="*/ 3224 h 3234"/>
                <a:gd name="T76" fmla="*/ 2237 w 3232"/>
                <a:gd name="T77" fmla="*/ 3234 h 3234"/>
                <a:gd name="T78" fmla="*/ 972 w 3232"/>
                <a:gd name="T79" fmla="*/ 3231 h 3234"/>
                <a:gd name="T80" fmla="*/ 930 w 3232"/>
                <a:gd name="T81" fmla="*/ 3213 h 3234"/>
                <a:gd name="T82" fmla="*/ 34 w 3232"/>
                <a:gd name="T83" fmla="*/ 2321 h 3234"/>
                <a:gd name="T84" fmla="*/ 9 w 3232"/>
                <a:gd name="T85" fmla="*/ 2283 h 3234"/>
                <a:gd name="T86" fmla="*/ 0 w 3232"/>
                <a:gd name="T87" fmla="*/ 2237 h 3234"/>
                <a:gd name="T88" fmla="*/ 2 w 3232"/>
                <a:gd name="T89" fmla="*/ 973 h 3234"/>
                <a:gd name="T90" fmla="*/ 20 w 3232"/>
                <a:gd name="T91" fmla="*/ 931 h 3234"/>
                <a:gd name="T92" fmla="*/ 912 w 3232"/>
                <a:gd name="T93" fmla="*/ 36 h 3234"/>
                <a:gd name="T94" fmla="*/ 950 w 3232"/>
                <a:gd name="T95" fmla="*/ 10 h 3234"/>
                <a:gd name="T96" fmla="*/ 995 w 3232"/>
                <a:gd name="T97" fmla="*/ 0 h 3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32" h="3234">
                  <a:moveTo>
                    <a:pt x="1390" y="2367"/>
                  </a:moveTo>
                  <a:lnTo>
                    <a:pt x="1129" y="2998"/>
                  </a:lnTo>
                  <a:lnTo>
                    <a:pt x="2103" y="2998"/>
                  </a:lnTo>
                  <a:lnTo>
                    <a:pt x="1842" y="2367"/>
                  </a:lnTo>
                  <a:lnTo>
                    <a:pt x="1390" y="2367"/>
                  </a:lnTo>
                  <a:close/>
                  <a:moveTo>
                    <a:pt x="2306" y="1988"/>
                  </a:moveTo>
                  <a:lnTo>
                    <a:pt x="1987" y="2308"/>
                  </a:lnTo>
                  <a:lnTo>
                    <a:pt x="2248" y="2937"/>
                  </a:lnTo>
                  <a:lnTo>
                    <a:pt x="2936" y="2249"/>
                  </a:lnTo>
                  <a:lnTo>
                    <a:pt x="2306" y="1988"/>
                  </a:lnTo>
                  <a:close/>
                  <a:moveTo>
                    <a:pt x="925" y="1988"/>
                  </a:moveTo>
                  <a:lnTo>
                    <a:pt x="296" y="2249"/>
                  </a:lnTo>
                  <a:lnTo>
                    <a:pt x="984" y="2937"/>
                  </a:lnTo>
                  <a:lnTo>
                    <a:pt x="1245" y="2308"/>
                  </a:lnTo>
                  <a:lnTo>
                    <a:pt x="925" y="1988"/>
                  </a:lnTo>
                  <a:close/>
                  <a:moveTo>
                    <a:pt x="2210" y="1434"/>
                  </a:moveTo>
                  <a:lnTo>
                    <a:pt x="1380" y="2210"/>
                  </a:lnTo>
                  <a:lnTo>
                    <a:pt x="1861" y="2210"/>
                  </a:lnTo>
                  <a:lnTo>
                    <a:pt x="2210" y="1863"/>
                  </a:lnTo>
                  <a:lnTo>
                    <a:pt x="2210" y="1434"/>
                  </a:lnTo>
                  <a:close/>
                  <a:moveTo>
                    <a:pt x="2071" y="1233"/>
                  </a:moveTo>
                  <a:lnTo>
                    <a:pt x="1204" y="2044"/>
                  </a:lnTo>
                  <a:lnTo>
                    <a:pt x="1263" y="2104"/>
                  </a:lnTo>
                  <a:lnTo>
                    <a:pt x="2131" y="1292"/>
                  </a:lnTo>
                  <a:lnTo>
                    <a:pt x="2071" y="1233"/>
                  </a:lnTo>
                  <a:close/>
                  <a:moveTo>
                    <a:pt x="2996" y="1131"/>
                  </a:moveTo>
                  <a:lnTo>
                    <a:pt x="2367" y="1391"/>
                  </a:lnTo>
                  <a:lnTo>
                    <a:pt x="2367" y="1843"/>
                  </a:lnTo>
                  <a:lnTo>
                    <a:pt x="2996" y="2103"/>
                  </a:lnTo>
                  <a:lnTo>
                    <a:pt x="2996" y="1131"/>
                  </a:lnTo>
                  <a:close/>
                  <a:moveTo>
                    <a:pt x="236" y="1131"/>
                  </a:moveTo>
                  <a:lnTo>
                    <a:pt x="236" y="2103"/>
                  </a:lnTo>
                  <a:lnTo>
                    <a:pt x="865" y="1843"/>
                  </a:lnTo>
                  <a:lnTo>
                    <a:pt x="865" y="1391"/>
                  </a:lnTo>
                  <a:lnTo>
                    <a:pt x="236" y="1131"/>
                  </a:lnTo>
                  <a:close/>
                  <a:moveTo>
                    <a:pt x="1371" y="1024"/>
                  </a:moveTo>
                  <a:lnTo>
                    <a:pt x="1022" y="1371"/>
                  </a:lnTo>
                  <a:lnTo>
                    <a:pt x="1022" y="1863"/>
                  </a:lnTo>
                  <a:lnTo>
                    <a:pt x="1093" y="1933"/>
                  </a:lnTo>
                  <a:lnTo>
                    <a:pt x="1960" y="1121"/>
                  </a:lnTo>
                  <a:lnTo>
                    <a:pt x="1861" y="1024"/>
                  </a:lnTo>
                  <a:lnTo>
                    <a:pt x="1371" y="1024"/>
                  </a:lnTo>
                  <a:close/>
                  <a:moveTo>
                    <a:pt x="2248" y="297"/>
                  </a:moveTo>
                  <a:lnTo>
                    <a:pt x="1987" y="926"/>
                  </a:lnTo>
                  <a:lnTo>
                    <a:pt x="2306" y="1245"/>
                  </a:lnTo>
                  <a:lnTo>
                    <a:pt x="2936" y="985"/>
                  </a:lnTo>
                  <a:lnTo>
                    <a:pt x="2248" y="297"/>
                  </a:lnTo>
                  <a:close/>
                  <a:moveTo>
                    <a:pt x="984" y="297"/>
                  </a:moveTo>
                  <a:lnTo>
                    <a:pt x="296" y="985"/>
                  </a:lnTo>
                  <a:lnTo>
                    <a:pt x="925" y="1245"/>
                  </a:lnTo>
                  <a:lnTo>
                    <a:pt x="1245" y="926"/>
                  </a:lnTo>
                  <a:lnTo>
                    <a:pt x="984" y="297"/>
                  </a:lnTo>
                  <a:close/>
                  <a:moveTo>
                    <a:pt x="1129" y="236"/>
                  </a:moveTo>
                  <a:lnTo>
                    <a:pt x="1390" y="866"/>
                  </a:lnTo>
                  <a:lnTo>
                    <a:pt x="1842" y="866"/>
                  </a:lnTo>
                  <a:lnTo>
                    <a:pt x="2103" y="236"/>
                  </a:lnTo>
                  <a:lnTo>
                    <a:pt x="1129" y="236"/>
                  </a:lnTo>
                  <a:close/>
                  <a:moveTo>
                    <a:pt x="995" y="0"/>
                  </a:moveTo>
                  <a:lnTo>
                    <a:pt x="2237" y="0"/>
                  </a:lnTo>
                  <a:lnTo>
                    <a:pt x="2260" y="3"/>
                  </a:lnTo>
                  <a:lnTo>
                    <a:pt x="2281" y="10"/>
                  </a:lnTo>
                  <a:lnTo>
                    <a:pt x="2302" y="20"/>
                  </a:lnTo>
                  <a:lnTo>
                    <a:pt x="2320" y="36"/>
                  </a:lnTo>
                  <a:lnTo>
                    <a:pt x="3198" y="912"/>
                  </a:lnTo>
                  <a:lnTo>
                    <a:pt x="3212" y="931"/>
                  </a:lnTo>
                  <a:lnTo>
                    <a:pt x="3224" y="951"/>
                  </a:lnTo>
                  <a:lnTo>
                    <a:pt x="3230" y="973"/>
                  </a:lnTo>
                  <a:lnTo>
                    <a:pt x="3232" y="997"/>
                  </a:lnTo>
                  <a:lnTo>
                    <a:pt x="3232" y="2237"/>
                  </a:lnTo>
                  <a:lnTo>
                    <a:pt x="3230" y="2260"/>
                  </a:lnTo>
                  <a:lnTo>
                    <a:pt x="3223" y="2283"/>
                  </a:lnTo>
                  <a:lnTo>
                    <a:pt x="3212" y="2303"/>
                  </a:lnTo>
                  <a:lnTo>
                    <a:pt x="3198" y="2321"/>
                  </a:lnTo>
                  <a:lnTo>
                    <a:pt x="2320" y="3198"/>
                  </a:lnTo>
                  <a:lnTo>
                    <a:pt x="2302" y="3213"/>
                  </a:lnTo>
                  <a:lnTo>
                    <a:pt x="2281" y="3224"/>
                  </a:lnTo>
                  <a:lnTo>
                    <a:pt x="2260" y="3231"/>
                  </a:lnTo>
                  <a:lnTo>
                    <a:pt x="2237" y="3234"/>
                  </a:lnTo>
                  <a:lnTo>
                    <a:pt x="995" y="3234"/>
                  </a:lnTo>
                  <a:lnTo>
                    <a:pt x="972" y="3231"/>
                  </a:lnTo>
                  <a:lnTo>
                    <a:pt x="950" y="3224"/>
                  </a:lnTo>
                  <a:lnTo>
                    <a:pt x="930" y="3213"/>
                  </a:lnTo>
                  <a:lnTo>
                    <a:pt x="912" y="3198"/>
                  </a:lnTo>
                  <a:lnTo>
                    <a:pt x="34" y="2321"/>
                  </a:lnTo>
                  <a:lnTo>
                    <a:pt x="20" y="2303"/>
                  </a:lnTo>
                  <a:lnTo>
                    <a:pt x="9" y="2283"/>
                  </a:lnTo>
                  <a:lnTo>
                    <a:pt x="2" y="2260"/>
                  </a:lnTo>
                  <a:lnTo>
                    <a:pt x="0" y="2237"/>
                  </a:lnTo>
                  <a:lnTo>
                    <a:pt x="0" y="997"/>
                  </a:lnTo>
                  <a:lnTo>
                    <a:pt x="2" y="973"/>
                  </a:lnTo>
                  <a:lnTo>
                    <a:pt x="9" y="951"/>
                  </a:lnTo>
                  <a:lnTo>
                    <a:pt x="20" y="931"/>
                  </a:lnTo>
                  <a:lnTo>
                    <a:pt x="34" y="912"/>
                  </a:lnTo>
                  <a:lnTo>
                    <a:pt x="912" y="36"/>
                  </a:lnTo>
                  <a:lnTo>
                    <a:pt x="930" y="20"/>
                  </a:lnTo>
                  <a:lnTo>
                    <a:pt x="950" y="10"/>
                  </a:lnTo>
                  <a:lnTo>
                    <a:pt x="972" y="3"/>
                  </a:lnTo>
                  <a:lnTo>
                    <a:pt x="9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3" name="Freeform 207"/>
            <p:cNvSpPr>
              <a:spLocks/>
            </p:cNvSpPr>
            <p:nvPr/>
          </p:nvSpPr>
          <p:spPr bwMode="auto">
            <a:xfrm>
              <a:off x="3655" y="1624"/>
              <a:ext cx="177" cy="176"/>
            </a:xfrm>
            <a:custGeom>
              <a:avLst/>
              <a:gdLst>
                <a:gd name="T0" fmla="*/ 354 w 708"/>
                <a:gd name="T1" fmla="*/ 0 h 707"/>
                <a:gd name="T2" fmla="*/ 375 w 708"/>
                <a:gd name="T3" fmla="*/ 2 h 707"/>
                <a:gd name="T4" fmla="*/ 394 w 708"/>
                <a:gd name="T5" fmla="*/ 10 h 707"/>
                <a:gd name="T6" fmla="*/ 410 w 708"/>
                <a:gd name="T7" fmla="*/ 23 h 707"/>
                <a:gd name="T8" fmla="*/ 422 w 708"/>
                <a:gd name="T9" fmla="*/ 39 h 707"/>
                <a:gd name="T10" fmla="*/ 430 w 708"/>
                <a:gd name="T11" fmla="*/ 57 h 707"/>
                <a:gd name="T12" fmla="*/ 432 w 708"/>
                <a:gd name="T13" fmla="*/ 78 h 707"/>
                <a:gd name="T14" fmla="*/ 432 w 708"/>
                <a:gd name="T15" fmla="*/ 275 h 707"/>
                <a:gd name="T16" fmla="*/ 629 w 708"/>
                <a:gd name="T17" fmla="*/ 275 h 707"/>
                <a:gd name="T18" fmla="*/ 651 w 708"/>
                <a:gd name="T19" fmla="*/ 278 h 707"/>
                <a:gd name="T20" fmla="*/ 669 w 708"/>
                <a:gd name="T21" fmla="*/ 286 h 707"/>
                <a:gd name="T22" fmla="*/ 685 w 708"/>
                <a:gd name="T23" fmla="*/ 299 h 707"/>
                <a:gd name="T24" fmla="*/ 698 w 708"/>
                <a:gd name="T25" fmla="*/ 314 h 707"/>
                <a:gd name="T26" fmla="*/ 705 w 708"/>
                <a:gd name="T27" fmla="*/ 333 h 707"/>
                <a:gd name="T28" fmla="*/ 708 w 708"/>
                <a:gd name="T29" fmla="*/ 354 h 707"/>
                <a:gd name="T30" fmla="*/ 705 w 708"/>
                <a:gd name="T31" fmla="*/ 374 h 707"/>
                <a:gd name="T32" fmla="*/ 698 w 708"/>
                <a:gd name="T33" fmla="*/ 393 h 707"/>
                <a:gd name="T34" fmla="*/ 685 w 708"/>
                <a:gd name="T35" fmla="*/ 410 h 707"/>
                <a:gd name="T36" fmla="*/ 669 w 708"/>
                <a:gd name="T37" fmla="*/ 421 h 707"/>
                <a:gd name="T38" fmla="*/ 651 w 708"/>
                <a:gd name="T39" fmla="*/ 430 h 707"/>
                <a:gd name="T40" fmla="*/ 629 w 708"/>
                <a:gd name="T41" fmla="*/ 433 h 707"/>
                <a:gd name="T42" fmla="*/ 432 w 708"/>
                <a:gd name="T43" fmla="*/ 433 h 707"/>
                <a:gd name="T44" fmla="*/ 432 w 708"/>
                <a:gd name="T45" fmla="*/ 629 h 707"/>
                <a:gd name="T46" fmla="*/ 430 w 708"/>
                <a:gd name="T47" fmla="*/ 650 h 707"/>
                <a:gd name="T48" fmla="*/ 422 w 708"/>
                <a:gd name="T49" fmla="*/ 669 h 707"/>
                <a:gd name="T50" fmla="*/ 410 w 708"/>
                <a:gd name="T51" fmla="*/ 684 h 707"/>
                <a:gd name="T52" fmla="*/ 394 w 708"/>
                <a:gd name="T53" fmla="*/ 697 h 707"/>
                <a:gd name="T54" fmla="*/ 375 w 708"/>
                <a:gd name="T55" fmla="*/ 705 h 707"/>
                <a:gd name="T56" fmla="*/ 354 w 708"/>
                <a:gd name="T57" fmla="*/ 707 h 707"/>
                <a:gd name="T58" fmla="*/ 334 w 708"/>
                <a:gd name="T59" fmla="*/ 705 h 707"/>
                <a:gd name="T60" fmla="*/ 315 w 708"/>
                <a:gd name="T61" fmla="*/ 697 h 707"/>
                <a:gd name="T62" fmla="*/ 298 w 708"/>
                <a:gd name="T63" fmla="*/ 684 h 707"/>
                <a:gd name="T64" fmla="*/ 286 w 708"/>
                <a:gd name="T65" fmla="*/ 669 h 707"/>
                <a:gd name="T66" fmla="*/ 279 w 708"/>
                <a:gd name="T67" fmla="*/ 650 h 707"/>
                <a:gd name="T68" fmla="*/ 275 w 708"/>
                <a:gd name="T69" fmla="*/ 629 h 707"/>
                <a:gd name="T70" fmla="*/ 275 w 708"/>
                <a:gd name="T71" fmla="*/ 433 h 707"/>
                <a:gd name="T72" fmla="*/ 79 w 708"/>
                <a:gd name="T73" fmla="*/ 433 h 707"/>
                <a:gd name="T74" fmla="*/ 58 w 708"/>
                <a:gd name="T75" fmla="*/ 430 h 707"/>
                <a:gd name="T76" fmla="*/ 39 w 708"/>
                <a:gd name="T77" fmla="*/ 421 h 707"/>
                <a:gd name="T78" fmla="*/ 23 w 708"/>
                <a:gd name="T79" fmla="*/ 410 h 707"/>
                <a:gd name="T80" fmla="*/ 11 w 708"/>
                <a:gd name="T81" fmla="*/ 393 h 707"/>
                <a:gd name="T82" fmla="*/ 3 w 708"/>
                <a:gd name="T83" fmla="*/ 374 h 707"/>
                <a:gd name="T84" fmla="*/ 0 w 708"/>
                <a:gd name="T85" fmla="*/ 354 h 707"/>
                <a:gd name="T86" fmla="*/ 3 w 708"/>
                <a:gd name="T87" fmla="*/ 333 h 707"/>
                <a:gd name="T88" fmla="*/ 11 w 708"/>
                <a:gd name="T89" fmla="*/ 314 h 707"/>
                <a:gd name="T90" fmla="*/ 23 w 708"/>
                <a:gd name="T91" fmla="*/ 299 h 707"/>
                <a:gd name="T92" fmla="*/ 39 w 708"/>
                <a:gd name="T93" fmla="*/ 286 h 707"/>
                <a:gd name="T94" fmla="*/ 58 w 708"/>
                <a:gd name="T95" fmla="*/ 278 h 707"/>
                <a:gd name="T96" fmla="*/ 79 w 708"/>
                <a:gd name="T97" fmla="*/ 275 h 707"/>
                <a:gd name="T98" fmla="*/ 275 w 708"/>
                <a:gd name="T99" fmla="*/ 275 h 707"/>
                <a:gd name="T100" fmla="*/ 275 w 708"/>
                <a:gd name="T101" fmla="*/ 78 h 707"/>
                <a:gd name="T102" fmla="*/ 279 w 708"/>
                <a:gd name="T103" fmla="*/ 57 h 707"/>
                <a:gd name="T104" fmla="*/ 286 w 708"/>
                <a:gd name="T105" fmla="*/ 39 h 707"/>
                <a:gd name="T106" fmla="*/ 298 w 708"/>
                <a:gd name="T107" fmla="*/ 23 h 707"/>
                <a:gd name="T108" fmla="*/ 315 w 708"/>
                <a:gd name="T109" fmla="*/ 10 h 707"/>
                <a:gd name="T110" fmla="*/ 334 w 708"/>
                <a:gd name="T111" fmla="*/ 2 h 707"/>
                <a:gd name="T112" fmla="*/ 354 w 708"/>
                <a:gd name="T113" fmla="*/ 0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08" h="707">
                  <a:moveTo>
                    <a:pt x="354" y="0"/>
                  </a:moveTo>
                  <a:lnTo>
                    <a:pt x="375" y="2"/>
                  </a:lnTo>
                  <a:lnTo>
                    <a:pt x="394" y="10"/>
                  </a:lnTo>
                  <a:lnTo>
                    <a:pt x="410" y="23"/>
                  </a:lnTo>
                  <a:lnTo>
                    <a:pt x="422" y="39"/>
                  </a:lnTo>
                  <a:lnTo>
                    <a:pt x="430" y="57"/>
                  </a:lnTo>
                  <a:lnTo>
                    <a:pt x="432" y="78"/>
                  </a:lnTo>
                  <a:lnTo>
                    <a:pt x="432" y="275"/>
                  </a:lnTo>
                  <a:lnTo>
                    <a:pt x="629" y="275"/>
                  </a:lnTo>
                  <a:lnTo>
                    <a:pt x="651" y="278"/>
                  </a:lnTo>
                  <a:lnTo>
                    <a:pt x="669" y="286"/>
                  </a:lnTo>
                  <a:lnTo>
                    <a:pt x="685" y="299"/>
                  </a:lnTo>
                  <a:lnTo>
                    <a:pt x="698" y="314"/>
                  </a:lnTo>
                  <a:lnTo>
                    <a:pt x="705" y="333"/>
                  </a:lnTo>
                  <a:lnTo>
                    <a:pt x="708" y="354"/>
                  </a:lnTo>
                  <a:lnTo>
                    <a:pt x="705" y="374"/>
                  </a:lnTo>
                  <a:lnTo>
                    <a:pt x="698" y="393"/>
                  </a:lnTo>
                  <a:lnTo>
                    <a:pt x="685" y="410"/>
                  </a:lnTo>
                  <a:lnTo>
                    <a:pt x="669" y="421"/>
                  </a:lnTo>
                  <a:lnTo>
                    <a:pt x="651" y="430"/>
                  </a:lnTo>
                  <a:lnTo>
                    <a:pt x="629" y="433"/>
                  </a:lnTo>
                  <a:lnTo>
                    <a:pt x="432" y="433"/>
                  </a:lnTo>
                  <a:lnTo>
                    <a:pt x="432" y="629"/>
                  </a:lnTo>
                  <a:lnTo>
                    <a:pt x="430" y="650"/>
                  </a:lnTo>
                  <a:lnTo>
                    <a:pt x="422" y="669"/>
                  </a:lnTo>
                  <a:lnTo>
                    <a:pt x="410" y="684"/>
                  </a:lnTo>
                  <a:lnTo>
                    <a:pt x="394" y="697"/>
                  </a:lnTo>
                  <a:lnTo>
                    <a:pt x="375" y="705"/>
                  </a:lnTo>
                  <a:lnTo>
                    <a:pt x="354" y="707"/>
                  </a:lnTo>
                  <a:lnTo>
                    <a:pt x="334" y="705"/>
                  </a:lnTo>
                  <a:lnTo>
                    <a:pt x="315" y="697"/>
                  </a:lnTo>
                  <a:lnTo>
                    <a:pt x="298" y="684"/>
                  </a:lnTo>
                  <a:lnTo>
                    <a:pt x="286" y="669"/>
                  </a:lnTo>
                  <a:lnTo>
                    <a:pt x="279" y="650"/>
                  </a:lnTo>
                  <a:lnTo>
                    <a:pt x="275" y="629"/>
                  </a:lnTo>
                  <a:lnTo>
                    <a:pt x="275" y="433"/>
                  </a:lnTo>
                  <a:lnTo>
                    <a:pt x="79" y="433"/>
                  </a:lnTo>
                  <a:lnTo>
                    <a:pt x="58" y="430"/>
                  </a:lnTo>
                  <a:lnTo>
                    <a:pt x="39" y="421"/>
                  </a:lnTo>
                  <a:lnTo>
                    <a:pt x="23" y="410"/>
                  </a:lnTo>
                  <a:lnTo>
                    <a:pt x="11" y="393"/>
                  </a:lnTo>
                  <a:lnTo>
                    <a:pt x="3" y="374"/>
                  </a:lnTo>
                  <a:lnTo>
                    <a:pt x="0" y="354"/>
                  </a:lnTo>
                  <a:lnTo>
                    <a:pt x="3" y="333"/>
                  </a:lnTo>
                  <a:lnTo>
                    <a:pt x="11" y="314"/>
                  </a:lnTo>
                  <a:lnTo>
                    <a:pt x="23" y="299"/>
                  </a:lnTo>
                  <a:lnTo>
                    <a:pt x="39" y="286"/>
                  </a:lnTo>
                  <a:lnTo>
                    <a:pt x="58" y="278"/>
                  </a:lnTo>
                  <a:lnTo>
                    <a:pt x="79" y="275"/>
                  </a:lnTo>
                  <a:lnTo>
                    <a:pt x="275" y="275"/>
                  </a:lnTo>
                  <a:lnTo>
                    <a:pt x="275" y="78"/>
                  </a:lnTo>
                  <a:lnTo>
                    <a:pt x="279" y="57"/>
                  </a:lnTo>
                  <a:lnTo>
                    <a:pt x="286" y="39"/>
                  </a:lnTo>
                  <a:lnTo>
                    <a:pt x="298" y="23"/>
                  </a:lnTo>
                  <a:lnTo>
                    <a:pt x="315" y="10"/>
                  </a:lnTo>
                  <a:lnTo>
                    <a:pt x="334" y="2"/>
                  </a:lnTo>
                  <a:lnTo>
                    <a:pt x="3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92" name="Group 219"/>
          <p:cNvGrpSpPr>
            <a:grpSpLocks noChangeAspect="1"/>
          </p:cNvGrpSpPr>
          <p:nvPr/>
        </p:nvGrpSpPr>
        <p:grpSpPr bwMode="auto">
          <a:xfrm>
            <a:off x="5063694" y="2873493"/>
            <a:ext cx="368159" cy="368159"/>
            <a:chOff x="2452" y="1796"/>
            <a:chExt cx="1132" cy="113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95" name="Freeform 221"/>
            <p:cNvSpPr>
              <a:spLocks noEditPoints="1"/>
            </p:cNvSpPr>
            <p:nvPr/>
          </p:nvSpPr>
          <p:spPr bwMode="auto">
            <a:xfrm>
              <a:off x="2452" y="1796"/>
              <a:ext cx="1132" cy="1132"/>
            </a:xfrm>
            <a:custGeom>
              <a:avLst/>
              <a:gdLst>
                <a:gd name="T0" fmla="*/ 1414 w 3397"/>
                <a:gd name="T1" fmla="*/ 257 h 3396"/>
                <a:gd name="T2" fmla="*/ 1064 w 3397"/>
                <a:gd name="T3" fmla="*/ 372 h 3396"/>
                <a:gd name="T4" fmla="*/ 759 w 3397"/>
                <a:gd name="T5" fmla="*/ 568 h 3396"/>
                <a:gd name="T6" fmla="*/ 512 w 3397"/>
                <a:gd name="T7" fmla="*/ 830 h 3396"/>
                <a:gd name="T8" fmla="*/ 335 w 3397"/>
                <a:gd name="T9" fmla="*/ 1148 h 3396"/>
                <a:gd name="T10" fmla="*/ 241 w 3397"/>
                <a:gd name="T11" fmla="*/ 1506 h 3396"/>
                <a:gd name="T12" fmla="*/ 241 w 3397"/>
                <a:gd name="T13" fmla="*/ 1889 h 3396"/>
                <a:gd name="T14" fmla="*/ 335 w 3397"/>
                <a:gd name="T15" fmla="*/ 2248 h 3396"/>
                <a:gd name="T16" fmla="*/ 512 w 3397"/>
                <a:gd name="T17" fmla="*/ 2565 h 3396"/>
                <a:gd name="T18" fmla="*/ 759 w 3397"/>
                <a:gd name="T19" fmla="*/ 2827 h 3396"/>
                <a:gd name="T20" fmla="*/ 1064 w 3397"/>
                <a:gd name="T21" fmla="*/ 3023 h 3396"/>
                <a:gd name="T22" fmla="*/ 1414 w 3397"/>
                <a:gd name="T23" fmla="*/ 3139 h 3396"/>
                <a:gd name="T24" fmla="*/ 1794 w 3397"/>
                <a:gd name="T25" fmla="*/ 3164 h 3396"/>
                <a:gd name="T26" fmla="*/ 2162 w 3397"/>
                <a:gd name="T27" fmla="*/ 3092 h 3396"/>
                <a:gd name="T28" fmla="*/ 2491 w 3397"/>
                <a:gd name="T29" fmla="*/ 2935 h 3396"/>
                <a:gd name="T30" fmla="*/ 2768 w 3397"/>
                <a:gd name="T31" fmla="*/ 2703 h 3396"/>
                <a:gd name="T32" fmla="*/ 2982 w 3397"/>
                <a:gd name="T33" fmla="*/ 2413 h 3396"/>
                <a:gd name="T34" fmla="*/ 3119 w 3397"/>
                <a:gd name="T35" fmla="*/ 2073 h 3396"/>
                <a:gd name="T36" fmla="*/ 3167 w 3397"/>
                <a:gd name="T37" fmla="*/ 1697 h 3396"/>
                <a:gd name="T38" fmla="*/ 3119 w 3397"/>
                <a:gd name="T39" fmla="*/ 1322 h 3396"/>
                <a:gd name="T40" fmla="*/ 2982 w 3397"/>
                <a:gd name="T41" fmla="*/ 983 h 3396"/>
                <a:gd name="T42" fmla="*/ 2768 w 3397"/>
                <a:gd name="T43" fmla="*/ 692 h 3396"/>
                <a:gd name="T44" fmla="*/ 2491 w 3397"/>
                <a:gd name="T45" fmla="*/ 461 h 3396"/>
                <a:gd name="T46" fmla="*/ 2162 w 3397"/>
                <a:gd name="T47" fmla="*/ 304 h 3396"/>
                <a:gd name="T48" fmla="*/ 1794 w 3397"/>
                <a:gd name="T49" fmla="*/ 232 h 3396"/>
                <a:gd name="T50" fmla="*/ 1890 w 3397"/>
                <a:gd name="T51" fmla="*/ 11 h 3396"/>
                <a:gd name="T52" fmla="*/ 2260 w 3397"/>
                <a:gd name="T53" fmla="*/ 94 h 3396"/>
                <a:gd name="T54" fmla="*/ 2600 w 3397"/>
                <a:gd name="T55" fmla="*/ 259 h 3396"/>
                <a:gd name="T56" fmla="*/ 2899 w 3397"/>
                <a:gd name="T57" fmla="*/ 497 h 3396"/>
                <a:gd name="T58" fmla="*/ 3138 w 3397"/>
                <a:gd name="T59" fmla="*/ 796 h 3396"/>
                <a:gd name="T60" fmla="*/ 3302 w 3397"/>
                <a:gd name="T61" fmla="*/ 1136 h 3396"/>
                <a:gd name="T62" fmla="*/ 3385 w 3397"/>
                <a:gd name="T63" fmla="*/ 1505 h 3396"/>
                <a:gd name="T64" fmla="*/ 3385 w 3397"/>
                <a:gd name="T65" fmla="*/ 1890 h 3396"/>
                <a:gd name="T66" fmla="*/ 3302 w 3397"/>
                <a:gd name="T67" fmla="*/ 2260 h 3396"/>
                <a:gd name="T68" fmla="*/ 3138 w 3397"/>
                <a:gd name="T69" fmla="*/ 2600 h 3396"/>
                <a:gd name="T70" fmla="*/ 2899 w 3397"/>
                <a:gd name="T71" fmla="*/ 2899 h 3396"/>
                <a:gd name="T72" fmla="*/ 2600 w 3397"/>
                <a:gd name="T73" fmla="*/ 3137 h 3396"/>
                <a:gd name="T74" fmla="*/ 2260 w 3397"/>
                <a:gd name="T75" fmla="*/ 3301 h 3396"/>
                <a:gd name="T76" fmla="*/ 1890 w 3397"/>
                <a:gd name="T77" fmla="*/ 3384 h 3396"/>
                <a:gd name="T78" fmla="*/ 1506 w 3397"/>
                <a:gd name="T79" fmla="*/ 3384 h 3396"/>
                <a:gd name="T80" fmla="*/ 1135 w 3397"/>
                <a:gd name="T81" fmla="*/ 3301 h 3396"/>
                <a:gd name="T82" fmla="*/ 796 w 3397"/>
                <a:gd name="T83" fmla="*/ 3137 h 3396"/>
                <a:gd name="T84" fmla="*/ 497 w 3397"/>
                <a:gd name="T85" fmla="*/ 2899 h 3396"/>
                <a:gd name="T86" fmla="*/ 259 w 3397"/>
                <a:gd name="T87" fmla="*/ 2600 h 3396"/>
                <a:gd name="T88" fmla="*/ 94 w 3397"/>
                <a:gd name="T89" fmla="*/ 2260 h 3396"/>
                <a:gd name="T90" fmla="*/ 10 w 3397"/>
                <a:gd name="T91" fmla="*/ 1890 h 3396"/>
                <a:gd name="T92" fmla="*/ 10 w 3397"/>
                <a:gd name="T93" fmla="*/ 1505 h 3396"/>
                <a:gd name="T94" fmla="*/ 94 w 3397"/>
                <a:gd name="T95" fmla="*/ 1136 h 3396"/>
                <a:gd name="T96" fmla="*/ 259 w 3397"/>
                <a:gd name="T97" fmla="*/ 796 h 3396"/>
                <a:gd name="T98" fmla="*/ 497 w 3397"/>
                <a:gd name="T99" fmla="*/ 497 h 3396"/>
                <a:gd name="T100" fmla="*/ 796 w 3397"/>
                <a:gd name="T101" fmla="*/ 259 h 3396"/>
                <a:gd name="T102" fmla="*/ 1135 w 3397"/>
                <a:gd name="T103" fmla="*/ 94 h 3396"/>
                <a:gd name="T104" fmla="*/ 1506 w 3397"/>
                <a:gd name="T105" fmla="*/ 11 h 3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397" h="3396">
                  <a:moveTo>
                    <a:pt x="1698" y="229"/>
                  </a:moveTo>
                  <a:lnTo>
                    <a:pt x="1602" y="232"/>
                  </a:lnTo>
                  <a:lnTo>
                    <a:pt x="1507" y="241"/>
                  </a:lnTo>
                  <a:lnTo>
                    <a:pt x="1414" y="257"/>
                  </a:lnTo>
                  <a:lnTo>
                    <a:pt x="1323" y="277"/>
                  </a:lnTo>
                  <a:lnTo>
                    <a:pt x="1234" y="304"/>
                  </a:lnTo>
                  <a:lnTo>
                    <a:pt x="1148" y="335"/>
                  </a:lnTo>
                  <a:lnTo>
                    <a:pt x="1064" y="372"/>
                  </a:lnTo>
                  <a:lnTo>
                    <a:pt x="983" y="415"/>
                  </a:lnTo>
                  <a:lnTo>
                    <a:pt x="905" y="461"/>
                  </a:lnTo>
                  <a:lnTo>
                    <a:pt x="830" y="513"/>
                  </a:lnTo>
                  <a:lnTo>
                    <a:pt x="759" y="568"/>
                  </a:lnTo>
                  <a:lnTo>
                    <a:pt x="692" y="628"/>
                  </a:lnTo>
                  <a:lnTo>
                    <a:pt x="628" y="692"/>
                  </a:lnTo>
                  <a:lnTo>
                    <a:pt x="568" y="760"/>
                  </a:lnTo>
                  <a:lnTo>
                    <a:pt x="512" y="830"/>
                  </a:lnTo>
                  <a:lnTo>
                    <a:pt x="461" y="906"/>
                  </a:lnTo>
                  <a:lnTo>
                    <a:pt x="415" y="983"/>
                  </a:lnTo>
                  <a:lnTo>
                    <a:pt x="372" y="1064"/>
                  </a:lnTo>
                  <a:lnTo>
                    <a:pt x="335" y="1148"/>
                  </a:lnTo>
                  <a:lnTo>
                    <a:pt x="303" y="1234"/>
                  </a:lnTo>
                  <a:lnTo>
                    <a:pt x="277" y="1322"/>
                  </a:lnTo>
                  <a:lnTo>
                    <a:pt x="256" y="1413"/>
                  </a:lnTo>
                  <a:lnTo>
                    <a:pt x="241" y="1506"/>
                  </a:lnTo>
                  <a:lnTo>
                    <a:pt x="232" y="1601"/>
                  </a:lnTo>
                  <a:lnTo>
                    <a:pt x="229" y="1697"/>
                  </a:lnTo>
                  <a:lnTo>
                    <a:pt x="232" y="1795"/>
                  </a:lnTo>
                  <a:lnTo>
                    <a:pt x="241" y="1889"/>
                  </a:lnTo>
                  <a:lnTo>
                    <a:pt x="256" y="1982"/>
                  </a:lnTo>
                  <a:lnTo>
                    <a:pt x="277" y="2073"/>
                  </a:lnTo>
                  <a:lnTo>
                    <a:pt x="303" y="2162"/>
                  </a:lnTo>
                  <a:lnTo>
                    <a:pt x="335" y="2248"/>
                  </a:lnTo>
                  <a:lnTo>
                    <a:pt x="372" y="2331"/>
                  </a:lnTo>
                  <a:lnTo>
                    <a:pt x="415" y="2413"/>
                  </a:lnTo>
                  <a:lnTo>
                    <a:pt x="461" y="2490"/>
                  </a:lnTo>
                  <a:lnTo>
                    <a:pt x="512" y="2565"/>
                  </a:lnTo>
                  <a:lnTo>
                    <a:pt x="568" y="2636"/>
                  </a:lnTo>
                  <a:lnTo>
                    <a:pt x="628" y="2703"/>
                  </a:lnTo>
                  <a:lnTo>
                    <a:pt x="692" y="2767"/>
                  </a:lnTo>
                  <a:lnTo>
                    <a:pt x="759" y="2827"/>
                  </a:lnTo>
                  <a:lnTo>
                    <a:pt x="830" y="2883"/>
                  </a:lnTo>
                  <a:lnTo>
                    <a:pt x="905" y="2935"/>
                  </a:lnTo>
                  <a:lnTo>
                    <a:pt x="983" y="2981"/>
                  </a:lnTo>
                  <a:lnTo>
                    <a:pt x="1064" y="3023"/>
                  </a:lnTo>
                  <a:lnTo>
                    <a:pt x="1148" y="3060"/>
                  </a:lnTo>
                  <a:lnTo>
                    <a:pt x="1234" y="3092"/>
                  </a:lnTo>
                  <a:lnTo>
                    <a:pt x="1323" y="3119"/>
                  </a:lnTo>
                  <a:lnTo>
                    <a:pt x="1414" y="3139"/>
                  </a:lnTo>
                  <a:lnTo>
                    <a:pt x="1507" y="3155"/>
                  </a:lnTo>
                  <a:lnTo>
                    <a:pt x="1602" y="3164"/>
                  </a:lnTo>
                  <a:lnTo>
                    <a:pt x="1698" y="3167"/>
                  </a:lnTo>
                  <a:lnTo>
                    <a:pt x="1794" y="3164"/>
                  </a:lnTo>
                  <a:lnTo>
                    <a:pt x="1889" y="3155"/>
                  </a:lnTo>
                  <a:lnTo>
                    <a:pt x="1982" y="3139"/>
                  </a:lnTo>
                  <a:lnTo>
                    <a:pt x="2073" y="3119"/>
                  </a:lnTo>
                  <a:lnTo>
                    <a:pt x="2162" y="3092"/>
                  </a:lnTo>
                  <a:lnTo>
                    <a:pt x="2248" y="3060"/>
                  </a:lnTo>
                  <a:lnTo>
                    <a:pt x="2332" y="3023"/>
                  </a:lnTo>
                  <a:lnTo>
                    <a:pt x="2412" y="2981"/>
                  </a:lnTo>
                  <a:lnTo>
                    <a:pt x="2491" y="2935"/>
                  </a:lnTo>
                  <a:lnTo>
                    <a:pt x="2565" y="2883"/>
                  </a:lnTo>
                  <a:lnTo>
                    <a:pt x="2637" y="2827"/>
                  </a:lnTo>
                  <a:lnTo>
                    <a:pt x="2704" y="2767"/>
                  </a:lnTo>
                  <a:lnTo>
                    <a:pt x="2768" y="2703"/>
                  </a:lnTo>
                  <a:lnTo>
                    <a:pt x="2828" y="2636"/>
                  </a:lnTo>
                  <a:lnTo>
                    <a:pt x="2884" y="2565"/>
                  </a:lnTo>
                  <a:lnTo>
                    <a:pt x="2935" y="2490"/>
                  </a:lnTo>
                  <a:lnTo>
                    <a:pt x="2982" y="2413"/>
                  </a:lnTo>
                  <a:lnTo>
                    <a:pt x="3024" y="2331"/>
                  </a:lnTo>
                  <a:lnTo>
                    <a:pt x="3061" y="2248"/>
                  </a:lnTo>
                  <a:lnTo>
                    <a:pt x="3093" y="2162"/>
                  </a:lnTo>
                  <a:lnTo>
                    <a:pt x="3119" y="2073"/>
                  </a:lnTo>
                  <a:lnTo>
                    <a:pt x="3140" y="1982"/>
                  </a:lnTo>
                  <a:lnTo>
                    <a:pt x="3155" y="1889"/>
                  </a:lnTo>
                  <a:lnTo>
                    <a:pt x="3164" y="1795"/>
                  </a:lnTo>
                  <a:lnTo>
                    <a:pt x="3167" y="1697"/>
                  </a:lnTo>
                  <a:lnTo>
                    <a:pt x="3164" y="1601"/>
                  </a:lnTo>
                  <a:lnTo>
                    <a:pt x="3155" y="1506"/>
                  </a:lnTo>
                  <a:lnTo>
                    <a:pt x="3140" y="1413"/>
                  </a:lnTo>
                  <a:lnTo>
                    <a:pt x="3119" y="1322"/>
                  </a:lnTo>
                  <a:lnTo>
                    <a:pt x="3093" y="1234"/>
                  </a:lnTo>
                  <a:lnTo>
                    <a:pt x="3061" y="1148"/>
                  </a:lnTo>
                  <a:lnTo>
                    <a:pt x="3024" y="1064"/>
                  </a:lnTo>
                  <a:lnTo>
                    <a:pt x="2982" y="983"/>
                  </a:lnTo>
                  <a:lnTo>
                    <a:pt x="2935" y="906"/>
                  </a:lnTo>
                  <a:lnTo>
                    <a:pt x="2884" y="830"/>
                  </a:lnTo>
                  <a:lnTo>
                    <a:pt x="2828" y="760"/>
                  </a:lnTo>
                  <a:lnTo>
                    <a:pt x="2768" y="692"/>
                  </a:lnTo>
                  <a:lnTo>
                    <a:pt x="2704" y="628"/>
                  </a:lnTo>
                  <a:lnTo>
                    <a:pt x="2637" y="568"/>
                  </a:lnTo>
                  <a:lnTo>
                    <a:pt x="2565" y="513"/>
                  </a:lnTo>
                  <a:lnTo>
                    <a:pt x="2491" y="461"/>
                  </a:lnTo>
                  <a:lnTo>
                    <a:pt x="2412" y="415"/>
                  </a:lnTo>
                  <a:lnTo>
                    <a:pt x="2332" y="372"/>
                  </a:lnTo>
                  <a:lnTo>
                    <a:pt x="2248" y="335"/>
                  </a:lnTo>
                  <a:lnTo>
                    <a:pt x="2162" y="304"/>
                  </a:lnTo>
                  <a:lnTo>
                    <a:pt x="2073" y="277"/>
                  </a:lnTo>
                  <a:lnTo>
                    <a:pt x="1982" y="257"/>
                  </a:lnTo>
                  <a:lnTo>
                    <a:pt x="1889" y="241"/>
                  </a:lnTo>
                  <a:lnTo>
                    <a:pt x="1794" y="232"/>
                  </a:lnTo>
                  <a:lnTo>
                    <a:pt x="1698" y="229"/>
                  </a:lnTo>
                  <a:close/>
                  <a:moveTo>
                    <a:pt x="1698" y="0"/>
                  </a:moveTo>
                  <a:lnTo>
                    <a:pt x="1795" y="2"/>
                  </a:lnTo>
                  <a:lnTo>
                    <a:pt x="1890" y="11"/>
                  </a:lnTo>
                  <a:lnTo>
                    <a:pt x="1985" y="24"/>
                  </a:lnTo>
                  <a:lnTo>
                    <a:pt x="2078" y="43"/>
                  </a:lnTo>
                  <a:lnTo>
                    <a:pt x="2170" y="66"/>
                  </a:lnTo>
                  <a:lnTo>
                    <a:pt x="2260" y="94"/>
                  </a:lnTo>
                  <a:lnTo>
                    <a:pt x="2348" y="128"/>
                  </a:lnTo>
                  <a:lnTo>
                    <a:pt x="2434" y="167"/>
                  </a:lnTo>
                  <a:lnTo>
                    <a:pt x="2518" y="210"/>
                  </a:lnTo>
                  <a:lnTo>
                    <a:pt x="2600" y="259"/>
                  </a:lnTo>
                  <a:lnTo>
                    <a:pt x="2679" y="311"/>
                  </a:lnTo>
                  <a:lnTo>
                    <a:pt x="2756" y="369"/>
                  </a:lnTo>
                  <a:lnTo>
                    <a:pt x="2828" y="431"/>
                  </a:lnTo>
                  <a:lnTo>
                    <a:pt x="2899" y="497"/>
                  </a:lnTo>
                  <a:lnTo>
                    <a:pt x="2966" y="568"/>
                  </a:lnTo>
                  <a:lnTo>
                    <a:pt x="3028" y="641"/>
                  </a:lnTo>
                  <a:lnTo>
                    <a:pt x="3085" y="718"/>
                  </a:lnTo>
                  <a:lnTo>
                    <a:pt x="3138" y="796"/>
                  </a:lnTo>
                  <a:lnTo>
                    <a:pt x="3186" y="878"/>
                  </a:lnTo>
                  <a:lnTo>
                    <a:pt x="3229" y="961"/>
                  </a:lnTo>
                  <a:lnTo>
                    <a:pt x="3268" y="1047"/>
                  </a:lnTo>
                  <a:lnTo>
                    <a:pt x="3302" y="1136"/>
                  </a:lnTo>
                  <a:lnTo>
                    <a:pt x="3331" y="1226"/>
                  </a:lnTo>
                  <a:lnTo>
                    <a:pt x="3353" y="1317"/>
                  </a:lnTo>
                  <a:lnTo>
                    <a:pt x="3372" y="1411"/>
                  </a:lnTo>
                  <a:lnTo>
                    <a:pt x="3385" y="1505"/>
                  </a:lnTo>
                  <a:lnTo>
                    <a:pt x="3394" y="1601"/>
                  </a:lnTo>
                  <a:lnTo>
                    <a:pt x="3397" y="1697"/>
                  </a:lnTo>
                  <a:lnTo>
                    <a:pt x="3394" y="1795"/>
                  </a:lnTo>
                  <a:lnTo>
                    <a:pt x="3385" y="1890"/>
                  </a:lnTo>
                  <a:lnTo>
                    <a:pt x="3372" y="1985"/>
                  </a:lnTo>
                  <a:lnTo>
                    <a:pt x="3353" y="2078"/>
                  </a:lnTo>
                  <a:lnTo>
                    <a:pt x="3331" y="2170"/>
                  </a:lnTo>
                  <a:lnTo>
                    <a:pt x="3302" y="2260"/>
                  </a:lnTo>
                  <a:lnTo>
                    <a:pt x="3268" y="2348"/>
                  </a:lnTo>
                  <a:lnTo>
                    <a:pt x="3229" y="2434"/>
                  </a:lnTo>
                  <a:lnTo>
                    <a:pt x="3186" y="2518"/>
                  </a:lnTo>
                  <a:lnTo>
                    <a:pt x="3138" y="2600"/>
                  </a:lnTo>
                  <a:lnTo>
                    <a:pt x="3085" y="2678"/>
                  </a:lnTo>
                  <a:lnTo>
                    <a:pt x="3028" y="2755"/>
                  </a:lnTo>
                  <a:lnTo>
                    <a:pt x="2966" y="2828"/>
                  </a:lnTo>
                  <a:lnTo>
                    <a:pt x="2899" y="2899"/>
                  </a:lnTo>
                  <a:lnTo>
                    <a:pt x="2828" y="2965"/>
                  </a:lnTo>
                  <a:lnTo>
                    <a:pt x="2756" y="3027"/>
                  </a:lnTo>
                  <a:lnTo>
                    <a:pt x="2679" y="3085"/>
                  </a:lnTo>
                  <a:lnTo>
                    <a:pt x="2600" y="3137"/>
                  </a:lnTo>
                  <a:lnTo>
                    <a:pt x="2518" y="3185"/>
                  </a:lnTo>
                  <a:lnTo>
                    <a:pt x="2434" y="3228"/>
                  </a:lnTo>
                  <a:lnTo>
                    <a:pt x="2348" y="3268"/>
                  </a:lnTo>
                  <a:lnTo>
                    <a:pt x="2260" y="3301"/>
                  </a:lnTo>
                  <a:lnTo>
                    <a:pt x="2170" y="3330"/>
                  </a:lnTo>
                  <a:lnTo>
                    <a:pt x="2078" y="3353"/>
                  </a:lnTo>
                  <a:lnTo>
                    <a:pt x="1985" y="3372"/>
                  </a:lnTo>
                  <a:lnTo>
                    <a:pt x="1890" y="3384"/>
                  </a:lnTo>
                  <a:lnTo>
                    <a:pt x="1795" y="3393"/>
                  </a:lnTo>
                  <a:lnTo>
                    <a:pt x="1698" y="3396"/>
                  </a:lnTo>
                  <a:lnTo>
                    <a:pt x="1602" y="3393"/>
                  </a:lnTo>
                  <a:lnTo>
                    <a:pt x="1506" y="3384"/>
                  </a:lnTo>
                  <a:lnTo>
                    <a:pt x="1410" y="3372"/>
                  </a:lnTo>
                  <a:lnTo>
                    <a:pt x="1317" y="3353"/>
                  </a:lnTo>
                  <a:lnTo>
                    <a:pt x="1226" y="3330"/>
                  </a:lnTo>
                  <a:lnTo>
                    <a:pt x="1135" y="3301"/>
                  </a:lnTo>
                  <a:lnTo>
                    <a:pt x="1047" y="3268"/>
                  </a:lnTo>
                  <a:lnTo>
                    <a:pt x="962" y="3228"/>
                  </a:lnTo>
                  <a:lnTo>
                    <a:pt x="878" y="3185"/>
                  </a:lnTo>
                  <a:lnTo>
                    <a:pt x="796" y="3137"/>
                  </a:lnTo>
                  <a:lnTo>
                    <a:pt x="717" y="3085"/>
                  </a:lnTo>
                  <a:lnTo>
                    <a:pt x="641" y="3027"/>
                  </a:lnTo>
                  <a:lnTo>
                    <a:pt x="568" y="2965"/>
                  </a:lnTo>
                  <a:lnTo>
                    <a:pt x="497" y="2899"/>
                  </a:lnTo>
                  <a:lnTo>
                    <a:pt x="430" y="2828"/>
                  </a:lnTo>
                  <a:lnTo>
                    <a:pt x="368" y="2755"/>
                  </a:lnTo>
                  <a:lnTo>
                    <a:pt x="311" y="2678"/>
                  </a:lnTo>
                  <a:lnTo>
                    <a:pt x="259" y="2600"/>
                  </a:lnTo>
                  <a:lnTo>
                    <a:pt x="210" y="2518"/>
                  </a:lnTo>
                  <a:lnTo>
                    <a:pt x="166" y="2434"/>
                  </a:lnTo>
                  <a:lnTo>
                    <a:pt x="128" y="2348"/>
                  </a:lnTo>
                  <a:lnTo>
                    <a:pt x="94" y="2260"/>
                  </a:lnTo>
                  <a:lnTo>
                    <a:pt x="66" y="2170"/>
                  </a:lnTo>
                  <a:lnTo>
                    <a:pt x="42" y="2078"/>
                  </a:lnTo>
                  <a:lnTo>
                    <a:pt x="24" y="1985"/>
                  </a:lnTo>
                  <a:lnTo>
                    <a:pt x="10" y="1890"/>
                  </a:lnTo>
                  <a:lnTo>
                    <a:pt x="2" y="1795"/>
                  </a:lnTo>
                  <a:lnTo>
                    <a:pt x="0" y="1697"/>
                  </a:lnTo>
                  <a:lnTo>
                    <a:pt x="2" y="1601"/>
                  </a:lnTo>
                  <a:lnTo>
                    <a:pt x="10" y="1505"/>
                  </a:lnTo>
                  <a:lnTo>
                    <a:pt x="24" y="1411"/>
                  </a:lnTo>
                  <a:lnTo>
                    <a:pt x="42" y="1317"/>
                  </a:lnTo>
                  <a:lnTo>
                    <a:pt x="66" y="1226"/>
                  </a:lnTo>
                  <a:lnTo>
                    <a:pt x="94" y="1136"/>
                  </a:lnTo>
                  <a:lnTo>
                    <a:pt x="128" y="1047"/>
                  </a:lnTo>
                  <a:lnTo>
                    <a:pt x="166" y="961"/>
                  </a:lnTo>
                  <a:lnTo>
                    <a:pt x="210" y="878"/>
                  </a:lnTo>
                  <a:lnTo>
                    <a:pt x="259" y="796"/>
                  </a:lnTo>
                  <a:lnTo>
                    <a:pt x="311" y="718"/>
                  </a:lnTo>
                  <a:lnTo>
                    <a:pt x="368" y="641"/>
                  </a:lnTo>
                  <a:lnTo>
                    <a:pt x="430" y="568"/>
                  </a:lnTo>
                  <a:lnTo>
                    <a:pt x="497" y="497"/>
                  </a:lnTo>
                  <a:lnTo>
                    <a:pt x="568" y="431"/>
                  </a:lnTo>
                  <a:lnTo>
                    <a:pt x="641" y="369"/>
                  </a:lnTo>
                  <a:lnTo>
                    <a:pt x="717" y="311"/>
                  </a:lnTo>
                  <a:lnTo>
                    <a:pt x="796" y="259"/>
                  </a:lnTo>
                  <a:lnTo>
                    <a:pt x="878" y="210"/>
                  </a:lnTo>
                  <a:lnTo>
                    <a:pt x="962" y="167"/>
                  </a:lnTo>
                  <a:lnTo>
                    <a:pt x="1047" y="128"/>
                  </a:lnTo>
                  <a:lnTo>
                    <a:pt x="1135" y="94"/>
                  </a:lnTo>
                  <a:lnTo>
                    <a:pt x="1226" y="66"/>
                  </a:lnTo>
                  <a:lnTo>
                    <a:pt x="1317" y="43"/>
                  </a:lnTo>
                  <a:lnTo>
                    <a:pt x="1410" y="24"/>
                  </a:lnTo>
                  <a:lnTo>
                    <a:pt x="1506" y="11"/>
                  </a:lnTo>
                  <a:lnTo>
                    <a:pt x="1602" y="2"/>
                  </a:lnTo>
                  <a:lnTo>
                    <a:pt x="16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" name="Freeform 222"/>
            <p:cNvSpPr>
              <a:spLocks noEditPoints="1"/>
            </p:cNvSpPr>
            <p:nvPr/>
          </p:nvSpPr>
          <p:spPr bwMode="auto">
            <a:xfrm>
              <a:off x="2580" y="1924"/>
              <a:ext cx="876" cy="876"/>
            </a:xfrm>
            <a:custGeom>
              <a:avLst/>
              <a:gdLst>
                <a:gd name="T0" fmla="*/ 1143 w 2630"/>
                <a:gd name="T1" fmla="*/ 165 h 2629"/>
                <a:gd name="T2" fmla="*/ 901 w 2630"/>
                <a:gd name="T3" fmla="*/ 229 h 2629"/>
                <a:gd name="T4" fmla="*/ 682 w 2630"/>
                <a:gd name="T5" fmla="*/ 340 h 2629"/>
                <a:gd name="T6" fmla="*/ 493 w 2630"/>
                <a:gd name="T7" fmla="*/ 494 h 2629"/>
                <a:gd name="T8" fmla="*/ 340 w 2630"/>
                <a:gd name="T9" fmla="*/ 682 h 2629"/>
                <a:gd name="T10" fmla="*/ 228 w 2630"/>
                <a:gd name="T11" fmla="*/ 901 h 2629"/>
                <a:gd name="T12" fmla="*/ 165 w 2630"/>
                <a:gd name="T13" fmla="*/ 1143 h 2629"/>
                <a:gd name="T14" fmla="*/ 156 w 2630"/>
                <a:gd name="T15" fmla="*/ 1401 h 2629"/>
                <a:gd name="T16" fmla="*/ 201 w 2630"/>
                <a:gd name="T17" fmla="*/ 1650 h 2629"/>
                <a:gd name="T18" fmla="*/ 297 w 2630"/>
                <a:gd name="T19" fmla="*/ 1877 h 2629"/>
                <a:gd name="T20" fmla="*/ 438 w 2630"/>
                <a:gd name="T21" fmla="*/ 2077 h 2629"/>
                <a:gd name="T22" fmla="*/ 616 w 2630"/>
                <a:gd name="T23" fmla="*/ 2243 h 2629"/>
                <a:gd name="T24" fmla="*/ 826 w 2630"/>
                <a:gd name="T25" fmla="*/ 2369 h 2629"/>
                <a:gd name="T26" fmla="*/ 1061 w 2630"/>
                <a:gd name="T27" fmla="*/ 2449 h 2629"/>
                <a:gd name="T28" fmla="*/ 1315 w 2630"/>
                <a:gd name="T29" fmla="*/ 2477 h 2629"/>
                <a:gd name="T30" fmla="*/ 1569 w 2630"/>
                <a:gd name="T31" fmla="*/ 2449 h 2629"/>
                <a:gd name="T32" fmla="*/ 1805 w 2630"/>
                <a:gd name="T33" fmla="*/ 2369 h 2629"/>
                <a:gd name="T34" fmla="*/ 2014 w 2630"/>
                <a:gd name="T35" fmla="*/ 2243 h 2629"/>
                <a:gd name="T36" fmla="*/ 2192 w 2630"/>
                <a:gd name="T37" fmla="*/ 2077 h 2629"/>
                <a:gd name="T38" fmla="*/ 2332 w 2630"/>
                <a:gd name="T39" fmla="*/ 1877 h 2629"/>
                <a:gd name="T40" fmla="*/ 2429 w 2630"/>
                <a:gd name="T41" fmla="*/ 1650 h 2629"/>
                <a:gd name="T42" fmla="*/ 2474 w 2630"/>
                <a:gd name="T43" fmla="*/ 1401 h 2629"/>
                <a:gd name="T44" fmla="*/ 2465 w 2630"/>
                <a:gd name="T45" fmla="*/ 1143 h 2629"/>
                <a:gd name="T46" fmla="*/ 2402 w 2630"/>
                <a:gd name="T47" fmla="*/ 901 h 2629"/>
                <a:gd name="T48" fmla="*/ 2290 w 2630"/>
                <a:gd name="T49" fmla="*/ 682 h 2629"/>
                <a:gd name="T50" fmla="*/ 2137 w 2630"/>
                <a:gd name="T51" fmla="*/ 494 h 2629"/>
                <a:gd name="T52" fmla="*/ 1948 w 2630"/>
                <a:gd name="T53" fmla="*/ 340 h 2629"/>
                <a:gd name="T54" fmla="*/ 1729 w 2630"/>
                <a:gd name="T55" fmla="*/ 229 h 2629"/>
                <a:gd name="T56" fmla="*/ 1487 w 2630"/>
                <a:gd name="T57" fmla="*/ 165 h 2629"/>
                <a:gd name="T58" fmla="*/ 1315 w 2630"/>
                <a:gd name="T59" fmla="*/ 0 h 2629"/>
                <a:gd name="T60" fmla="*/ 1591 w 2630"/>
                <a:gd name="T61" fmla="*/ 30 h 2629"/>
                <a:gd name="T62" fmla="*/ 1846 w 2630"/>
                <a:gd name="T63" fmla="*/ 112 h 2629"/>
                <a:gd name="T64" fmla="*/ 2077 w 2630"/>
                <a:gd name="T65" fmla="*/ 244 h 2629"/>
                <a:gd name="T66" fmla="*/ 2276 w 2630"/>
                <a:gd name="T67" fmla="*/ 417 h 2629"/>
                <a:gd name="T68" fmla="*/ 2435 w 2630"/>
                <a:gd name="T69" fmla="*/ 626 h 2629"/>
                <a:gd name="T70" fmla="*/ 2552 w 2630"/>
                <a:gd name="T71" fmla="*/ 866 h 2629"/>
                <a:gd name="T72" fmla="*/ 2617 w 2630"/>
                <a:gd name="T73" fmla="*/ 1129 h 2629"/>
                <a:gd name="T74" fmla="*/ 2627 w 2630"/>
                <a:gd name="T75" fmla="*/ 1408 h 2629"/>
                <a:gd name="T76" fmla="*/ 2580 w 2630"/>
                <a:gd name="T77" fmla="*/ 1678 h 2629"/>
                <a:gd name="T78" fmla="*/ 2479 w 2630"/>
                <a:gd name="T79" fmla="*/ 1926 h 2629"/>
                <a:gd name="T80" fmla="*/ 2333 w 2630"/>
                <a:gd name="T81" fmla="*/ 2147 h 2629"/>
                <a:gd name="T82" fmla="*/ 2147 w 2630"/>
                <a:gd name="T83" fmla="*/ 2333 h 2629"/>
                <a:gd name="T84" fmla="*/ 1927 w 2630"/>
                <a:gd name="T85" fmla="*/ 2478 h 2629"/>
                <a:gd name="T86" fmla="*/ 1679 w 2630"/>
                <a:gd name="T87" fmla="*/ 2579 h 2629"/>
                <a:gd name="T88" fmla="*/ 1409 w 2630"/>
                <a:gd name="T89" fmla="*/ 2626 h 2629"/>
                <a:gd name="T90" fmla="*/ 1129 w 2630"/>
                <a:gd name="T91" fmla="*/ 2617 h 2629"/>
                <a:gd name="T92" fmla="*/ 866 w 2630"/>
                <a:gd name="T93" fmla="*/ 2551 h 2629"/>
                <a:gd name="T94" fmla="*/ 626 w 2630"/>
                <a:gd name="T95" fmla="*/ 2435 h 2629"/>
                <a:gd name="T96" fmla="*/ 417 w 2630"/>
                <a:gd name="T97" fmla="*/ 2275 h 2629"/>
                <a:gd name="T98" fmla="*/ 244 w 2630"/>
                <a:gd name="T99" fmla="*/ 2076 h 2629"/>
                <a:gd name="T100" fmla="*/ 112 w 2630"/>
                <a:gd name="T101" fmla="*/ 1847 h 2629"/>
                <a:gd name="T102" fmla="*/ 29 w 2630"/>
                <a:gd name="T103" fmla="*/ 1590 h 2629"/>
                <a:gd name="T104" fmla="*/ 0 w 2630"/>
                <a:gd name="T105" fmla="*/ 1314 h 2629"/>
                <a:gd name="T106" fmla="*/ 29 w 2630"/>
                <a:gd name="T107" fmla="*/ 1039 h 2629"/>
                <a:gd name="T108" fmla="*/ 112 w 2630"/>
                <a:gd name="T109" fmla="*/ 783 h 2629"/>
                <a:gd name="T110" fmla="*/ 244 w 2630"/>
                <a:gd name="T111" fmla="*/ 553 h 2629"/>
                <a:gd name="T112" fmla="*/ 417 w 2630"/>
                <a:gd name="T113" fmla="*/ 355 h 2629"/>
                <a:gd name="T114" fmla="*/ 626 w 2630"/>
                <a:gd name="T115" fmla="*/ 195 h 2629"/>
                <a:gd name="T116" fmla="*/ 866 w 2630"/>
                <a:gd name="T117" fmla="*/ 79 h 2629"/>
                <a:gd name="T118" fmla="*/ 1129 w 2630"/>
                <a:gd name="T119" fmla="*/ 13 h 2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630" h="2629">
                  <a:moveTo>
                    <a:pt x="1315" y="153"/>
                  </a:moveTo>
                  <a:lnTo>
                    <a:pt x="1228" y="156"/>
                  </a:lnTo>
                  <a:lnTo>
                    <a:pt x="1143" y="165"/>
                  </a:lnTo>
                  <a:lnTo>
                    <a:pt x="1061" y="181"/>
                  </a:lnTo>
                  <a:lnTo>
                    <a:pt x="980" y="202"/>
                  </a:lnTo>
                  <a:lnTo>
                    <a:pt x="901" y="229"/>
                  </a:lnTo>
                  <a:lnTo>
                    <a:pt x="826" y="261"/>
                  </a:lnTo>
                  <a:lnTo>
                    <a:pt x="752" y="298"/>
                  </a:lnTo>
                  <a:lnTo>
                    <a:pt x="682" y="340"/>
                  </a:lnTo>
                  <a:lnTo>
                    <a:pt x="616" y="387"/>
                  </a:lnTo>
                  <a:lnTo>
                    <a:pt x="553" y="438"/>
                  </a:lnTo>
                  <a:lnTo>
                    <a:pt x="493" y="494"/>
                  </a:lnTo>
                  <a:lnTo>
                    <a:pt x="438" y="553"/>
                  </a:lnTo>
                  <a:lnTo>
                    <a:pt x="386" y="616"/>
                  </a:lnTo>
                  <a:lnTo>
                    <a:pt x="340" y="682"/>
                  </a:lnTo>
                  <a:lnTo>
                    <a:pt x="297" y="752"/>
                  </a:lnTo>
                  <a:lnTo>
                    <a:pt x="260" y="826"/>
                  </a:lnTo>
                  <a:lnTo>
                    <a:pt x="228" y="901"/>
                  </a:lnTo>
                  <a:lnTo>
                    <a:pt x="201" y="980"/>
                  </a:lnTo>
                  <a:lnTo>
                    <a:pt x="181" y="1060"/>
                  </a:lnTo>
                  <a:lnTo>
                    <a:pt x="165" y="1143"/>
                  </a:lnTo>
                  <a:lnTo>
                    <a:pt x="156" y="1228"/>
                  </a:lnTo>
                  <a:lnTo>
                    <a:pt x="153" y="1314"/>
                  </a:lnTo>
                  <a:lnTo>
                    <a:pt x="156" y="1401"/>
                  </a:lnTo>
                  <a:lnTo>
                    <a:pt x="165" y="1486"/>
                  </a:lnTo>
                  <a:lnTo>
                    <a:pt x="181" y="1569"/>
                  </a:lnTo>
                  <a:lnTo>
                    <a:pt x="201" y="1650"/>
                  </a:lnTo>
                  <a:lnTo>
                    <a:pt x="228" y="1729"/>
                  </a:lnTo>
                  <a:lnTo>
                    <a:pt x="260" y="1804"/>
                  </a:lnTo>
                  <a:lnTo>
                    <a:pt x="297" y="1877"/>
                  </a:lnTo>
                  <a:lnTo>
                    <a:pt x="340" y="1947"/>
                  </a:lnTo>
                  <a:lnTo>
                    <a:pt x="386" y="2014"/>
                  </a:lnTo>
                  <a:lnTo>
                    <a:pt x="438" y="2077"/>
                  </a:lnTo>
                  <a:lnTo>
                    <a:pt x="493" y="2136"/>
                  </a:lnTo>
                  <a:lnTo>
                    <a:pt x="553" y="2192"/>
                  </a:lnTo>
                  <a:lnTo>
                    <a:pt x="616" y="2243"/>
                  </a:lnTo>
                  <a:lnTo>
                    <a:pt x="682" y="2289"/>
                  </a:lnTo>
                  <a:lnTo>
                    <a:pt x="752" y="2332"/>
                  </a:lnTo>
                  <a:lnTo>
                    <a:pt x="826" y="2369"/>
                  </a:lnTo>
                  <a:lnTo>
                    <a:pt x="901" y="2401"/>
                  </a:lnTo>
                  <a:lnTo>
                    <a:pt x="980" y="2428"/>
                  </a:lnTo>
                  <a:lnTo>
                    <a:pt x="1061" y="2449"/>
                  </a:lnTo>
                  <a:lnTo>
                    <a:pt x="1143" y="2464"/>
                  </a:lnTo>
                  <a:lnTo>
                    <a:pt x="1228" y="2474"/>
                  </a:lnTo>
                  <a:lnTo>
                    <a:pt x="1315" y="2477"/>
                  </a:lnTo>
                  <a:lnTo>
                    <a:pt x="1402" y="2474"/>
                  </a:lnTo>
                  <a:lnTo>
                    <a:pt x="1487" y="2464"/>
                  </a:lnTo>
                  <a:lnTo>
                    <a:pt x="1569" y="2449"/>
                  </a:lnTo>
                  <a:lnTo>
                    <a:pt x="1650" y="2428"/>
                  </a:lnTo>
                  <a:lnTo>
                    <a:pt x="1729" y="2401"/>
                  </a:lnTo>
                  <a:lnTo>
                    <a:pt x="1805" y="2369"/>
                  </a:lnTo>
                  <a:lnTo>
                    <a:pt x="1877" y="2332"/>
                  </a:lnTo>
                  <a:lnTo>
                    <a:pt x="1948" y="2289"/>
                  </a:lnTo>
                  <a:lnTo>
                    <a:pt x="2014" y="2243"/>
                  </a:lnTo>
                  <a:lnTo>
                    <a:pt x="2077" y="2192"/>
                  </a:lnTo>
                  <a:lnTo>
                    <a:pt x="2137" y="2136"/>
                  </a:lnTo>
                  <a:lnTo>
                    <a:pt x="2192" y="2077"/>
                  </a:lnTo>
                  <a:lnTo>
                    <a:pt x="2243" y="2014"/>
                  </a:lnTo>
                  <a:lnTo>
                    <a:pt x="2290" y="1947"/>
                  </a:lnTo>
                  <a:lnTo>
                    <a:pt x="2332" y="1877"/>
                  </a:lnTo>
                  <a:lnTo>
                    <a:pt x="2370" y="1804"/>
                  </a:lnTo>
                  <a:lnTo>
                    <a:pt x="2402" y="1729"/>
                  </a:lnTo>
                  <a:lnTo>
                    <a:pt x="2429" y="1650"/>
                  </a:lnTo>
                  <a:lnTo>
                    <a:pt x="2449" y="1569"/>
                  </a:lnTo>
                  <a:lnTo>
                    <a:pt x="2465" y="1486"/>
                  </a:lnTo>
                  <a:lnTo>
                    <a:pt x="2474" y="1401"/>
                  </a:lnTo>
                  <a:lnTo>
                    <a:pt x="2477" y="1314"/>
                  </a:lnTo>
                  <a:lnTo>
                    <a:pt x="2474" y="1228"/>
                  </a:lnTo>
                  <a:lnTo>
                    <a:pt x="2465" y="1143"/>
                  </a:lnTo>
                  <a:lnTo>
                    <a:pt x="2449" y="1060"/>
                  </a:lnTo>
                  <a:lnTo>
                    <a:pt x="2429" y="980"/>
                  </a:lnTo>
                  <a:lnTo>
                    <a:pt x="2402" y="901"/>
                  </a:lnTo>
                  <a:lnTo>
                    <a:pt x="2370" y="826"/>
                  </a:lnTo>
                  <a:lnTo>
                    <a:pt x="2332" y="752"/>
                  </a:lnTo>
                  <a:lnTo>
                    <a:pt x="2290" y="682"/>
                  </a:lnTo>
                  <a:lnTo>
                    <a:pt x="2243" y="616"/>
                  </a:lnTo>
                  <a:lnTo>
                    <a:pt x="2192" y="553"/>
                  </a:lnTo>
                  <a:lnTo>
                    <a:pt x="2137" y="494"/>
                  </a:lnTo>
                  <a:lnTo>
                    <a:pt x="2077" y="438"/>
                  </a:lnTo>
                  <a:lnTo>
                    <a:pt x="2014" y="387"/>
                  </a:lnTo>
                  <a:lnTo>
                    <a:pt x="1948" y="340"/>
                  </a:lnTo>
                  <a:lnTo>
                    <a:pt x="1877" y="298"/>
                  </a:lnTo>
                  <a:lnTo>
                    <a:pt x="1805" y="261"/>
                  </a:lnTo>
                  <a:lnTo>
                    <a:pt x="1729" y="229"/>
                  </a:lnTo>
                  <a:lnTo>
                    <a:pt x="1650" y="202"/>
                  </a:lnTo>
                  <a:lnTo>
                    <a:pt x="1569" y="181"/>
                  </a:lnTo>
                  <a:lnTo>
                    <a:pt x="1487" y="165"/>
                  </a:lnTo>
                  <a:lnTo>
                    <a:pt x="1402" y="156"/>
                  </a:lnTo>
                  <a:lnTo>
                    <a:pt x="1315" y="153"/>
                  </a:lnTo>
                  <a:close/>
                  <a:moveTo>
                    <a:pt x="1315" y="0"/>
                  </a:moveTo>
                  <a:lnTo>
                    <a:pt x="1409" y="4"/>
                  </a:lnTo>
                  <a:lnTo>
                    <a:pt x="1501" y="13"/>
                  </a:lnTo>
                  <a:lnTo>
                    <a:pt x="1591" y="30"/>
                  </a:lnTo>
                  <a:lnTo>
                    <a:pt x="1679" y="51"/>
                  </a:lnTo>
                  <a:lnTo>
                    <a:pt x="1764" y="79"/>
                  </a:lnTo>
                  <a:lnTo>
                    <a:pt x="1846" y="112"/>
                  </a:lnTo>
                  <a:lnTo>
                    <a:pt x="1927" y="152"/>
                  </a:lnTo>
                  <a:lnTo>
                    <a:pt x="2004" y="195"/>
                  </a:lnTo>
                  <a:lnTo>
                    <a:pt x="2077" y="244"/>
                  </a:lnTo>
                  <a:lnTo>
                    <a:pt x="2147" y="297"/>
                  </a:lnTo>
                  <a:lnTo>
                    <a:pt x="2212" y="355"/>
                  </a:lnTo>
                  <a:lnTo>
                    <a:pt x="2276" y="417"/>
                  </a:lnTo>
                  <a:lnTo>
                    <a:pt x="2333" y="483"/>
                  </a:lnTo>
                  <a:lnTo>
                    <a:pt x="2386" y="553"/>
                  </a:lnTo>
                  <a:lnTo>
                    <a:pt x="2435" y="626"/>
                  </a:lnTo>
                  <a:lnTo>
                    <a:pt x="2479" y="704"/>
                  </a:lnTo>
                  <a:lnTo>
                    <a:pt x="2517" y="783"/>
                  </a:lnTo>
                  <a:lnTo>
                    <a:pt x="2552" y="866"/>
                  </a:lnTo>
                  <a:lnTo>
                    <a:pt x="2580" y="952"/>
                  </a:lnTo>
                  <a:lnTo>
                    <a:pt x="2601" y="1039"/>
                  </a:lnTo>
                  <a:lnTo>
                    <a:pt x="2617" y="1129"/>
                  </a:lnTo>
                  <a:lnTo>
                    <a:pt x="2627" y="1221"/>
                  </a:lnTo>
                  <a:lnTo>
                    <a:pt x="2630" y="1314"/>
                  </a:lnTo>
                  <a:lnTo>
                    <a:pt x="2627" y="1408"/>
                  </a:lnTo>
                  <a:lnTo>
                    <a:pt x="2617" y="1500"/>
                  </a:lnTo>
                  <a:lnTo>
                    <a:pt x="2601" y="1590"/>
                  </a:lnTo>
                  <a:lnTo>
                    <a:pt x="2580" y="1678"/>
                  </a:lnTo>
                  <a:lnTo>
                    <a:pt x="2552" y="1764"/>
                  </a:lnTo>
                  <a:lnTo>
                    <a:pt x="2517" y="1847"/>
                  </a:lnTo>
                  <a:lnTo>
                    <a:pt x="2479" y="1926"/>
                  </a:lnTo>
                  <a:lnTo>
                    <a:pt x="2435" y="2003"/>
                  </a:lnTo>
                  <a:lnTo>
                    <a:pt x="2386" y="2076"/>
                  </a:lnTo>
                  <a:lnTo>
                    <a:pt x="2333" y="2147"/>
                  </a:lnTo>
                  <a:lnTo>
                    <a:pt x="2276" y="2213"/>
                  </a:lnTo>
                  <a:lnTo>
                    <a:pt x="2212" y="2275"/>
                  </a:lnTo>
                  <a:lnTo>
                    <a:pt x="2147" y="2333"/>
                  </a:lnTo>
                  <a:lnTo>
                    <a:pt x="2077" y="2385"/>
                  </a:lnTo>
                  <a:lnTo>
                    <a:pt x="2004" y="2435"/>
                  </a:lnTo>
                  <a:lnTo>
                    <a:pt x="1927" y="2478"/>
                  </a:lnTo>
                  <a:lnTo>
                    <a:pt x="1846" y="2517"/>
                  </a:lnTo>
                  <a:lnTo>
                    <a:pt x="1764" y="2551"/>
                  </a:lnTo>
                  <a:lnTo>
                    <a:pt x="1679" y="2579"/>
                  </a:lnTo>
                  <a:lnTo>
                    <a:pt x="1591" y="2600"/>
                  </a:lnTo>
                  <a:lnTo>
                    <a:pt x="1501" y="2617"/>
                  </a:lnTo>
                  <a:lnTo>
                    <a:pt x="1409" y="2626"/>
                  </a:lnTo>
                  <a:lnTo>
                    <a:pt x="1315" y="2629"/>
                  </a:lnTo>
                  <a:lnTo>
                    <a:pt x="1221" y="2626"/>
                  </a:lnTo>
                  <a:lnTo>
                    <a:pt x="1129" y="2617"/>
                  </a:lnTo>
                  <a:lnTo>
                    <a:pt x="1039" y="2600"/>
                  </a:lnTo>
                  <a:lnTo>
                    <a:pt x="951" y="2579"/>
                  </a:lnTo>
                  <a:lnTo>
                    <a:pt x="866" y="2551"/>
                  </a:lnTo>
                  <a:lnTo>
                    <a:pt x="783" y="2517"/>
                  </a:lnTo>
                  <a:lnTo>
                    <a:pt x="703" y="2478"/>
                  </a:lnTo>
                  <a:lnTo>
                    <a:pt x="626" y="2435"/>
                  </a:lnTo>
                  <a:lnTo>
                    <a:pt x="553" y="2385"/>
                  </a:lnTo>
                  <a:lnTo>
                    <a:pt x="484" y="2333"/>
                  </a:lnTo>
                  <a:lnTo>
                    <a:pt x="417" y="2275"/>
                  </a:lnTo>
                  <a:lnTo>
                    <a:pt x="355" y="2213"/>
                  </a:lnTo>
                  <a:lnTo>
                    <a:pt x="297" y="2147"/>
                  </a:lnTo>
                  <a:lnTo>
                    <a:pt x="244" y="2076"/>
                  </a:lnTo>
                  <a:lnTo>
                    <a:pt x="195" y="2003"/>
                  </a:lnTo>
                  <a:lnTo>
                    <a:pt x="151" y="1926"/>
                  </a:lnTo>
                  <a:lnTo>
                    <a:pt x="112" y="1847"/>
                  </a:lnTo>
                  <a:lnTo>
                    <a:pt x="79" y="1764"/>
                  </a:lnTo>
                  <a:lnTo>
                    <a:pt x="51" y="1678"/>
                  </a:lnTo>
                  <a:lnTo>
                    <a:pt x="29" y="1590"/>
                  </a:lnTo>
                  <a:lnTo>
                    <a:pt x="13" y="1500"/>
                  </a:lnTo>
                  <a:lnTo>
                    <a:pt x="3" y="1408"/>
                  </a:lnTo>
                  <a:lnTo>
                    <a:pt x="0" y="1314"/>
                  </a:lnTo>
                  <a:lnTo>
                    <a:pt x="3" y="1221"/>
                  </a:lnTo>
                  <a:lnTo>
                    <a:pt x="13" y="1129"/>
                  </a:lnTo>
                  <a:lnTo>
                    <a:pt x="29" y="1039"/>
                  </a:lnTo>
                  <a:lnTo>
                    <a:pt x="51" y="952"/>
                  </a:lnTo>
                  <a:lnTo>
                    <a:pt x="79" y="866"/>
                  </a:lnTo>
                  <a:lnTo>
                    <a:pt x="112" y="783"/>
                  </a:lnTo>
                  <a:lnTo>
                    <a:pt x="151" y="704"/>
                  </a:lnTo>
                  <a:lnTo>
                    <a:pt x="195" y="626"/>
                  </a:lnTo>
                  <a:lnTo>
                    <a:pt x="244" y="553"/>
                  </a:lnTo>
                  <a:lnTo>
                    <a:pt x="297" y="483"/>
                  </a:lnTo>
                  <a:lnTo>
                    <a:pt x="355" y="417"/>
                  </a:lnTo>
                  <a:lnTo>
                    <a:pt x="417" y="355"/>
                  </a:lnTo>
                  <a:lnTo>
                    <a:pt x="484" y="297"/>
                  </a:lnTo>
                  <a:lnTo>
                    <a:pt x="553" y="244"/>
                  </a:lnTo>
                  <a:lnTo>
                    <a:pt x="626" y="195"/>
                  </a:lnTo>
                  <a:lnTo>
                    <a:pt x="703" y="152"/>
                  </a:lnTo>
                  <a:lnTo>
                    <a:pt x="783" y="112"/>
                  </a:lnTo>
                  <a:lnTo>
                    <a:pt x="866" y="79"/>
                  </a:lnTo>
                  <a:lnTo>
                    <a:pt x="951" y="51"/>
                  </a:lnTo>
                  <a:lnTo>
                    <a:pt x="1039" y="30"/>
                  </a:lnTo>
                  <a:lnTo>
                    <a:pt x="1129" y="13"/>
                  </a:lnTo>
                  <a:lnTo>
                    <a:pt x="1221" y="4"/>
                  </a:lnTo>
                  <a:lnTo>
                    <a:pt x="13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7" name="Freeform 223"/>
            <p:cNvSpPr>
              <a:spLocks/>
            </p:cNvSpPr>
            <p:nvPr/>
          </p:nvSpPr>
          <p:spPr bwMode="auto">
            <a:xfrm>
              <a:off x="2899" y="2136"/>
              <a:ext cx="157" cy="264"/>
            </a:xfrm>
            <a:custGeom>
              <a:avLst/>
              <a:gdLst>
                <a:gd name="T0" fmla="*/ 358 w 473"/>
                <a:gd name="T1" fmla="*/ 0 h 791"/>
                <a:gd name="T2" fmla="*/ 384 w 473"/>
                <a:gd name="T3" fmla="*/ 4 h 791"/>
                <a:gd name="T4" fmla="*/ 409 w 473"/>
                <a:gd name="T5" fmla="*/ 12 h 791"/>
                <a:gd name="T6" fmla="*/ 429 w 473"/>
                <a:gd name="T7" fmla="*/ 25 h 791"/>
                <a:gd name="T8" fmla="*/ 447 w 473"/>
                <a:gd name="T9" fmla="*/ 43 h 791"/>
                <a:gd name="T10" fmla="*/ 460 w 473"/>
                <a:gd name="T11" fmla="*/ 65 h 791"/>
                <a:gd name="T12" fmla="*/ 470 w 473"/>
                <a:gd name="T13" fmla="*/ 88 h 791"/>
                <a:gd name="T14" fmla="*/ 473 w 473"/>
                <a:gd name="T15" fmla="*/ 115 h 791"/>
                <a:gd name="T16" fmla="*/ 473 w 473"/>
                <a:gd name="T17" fmla="*/ 676 h 791"/>
                <a:gd name="T18" fmla="*/ 470 w 473"/>
                <a:gd name="T19" fmla="*/ 703 h 791"/>
                <a:gd name="T20" fmla="*/ 460 w 473"/>
                <a:gd name="T21" fmla="*/ 727 h 791"/>
                <a:gd name="T22" fmla="*/ 447 w 473"/>
                <a:gd name="T23" fmla="*/ 748 h 791"/>
                <a:gd name="T24" fmla="*/ 429 w 473"/>
                <a:gd name="T25" fmla="*/ 766 h 791"/>
                <a:gd name="T26" fmla="*/ 409 w 473"/>
                <a:gd name="T27" fmla="*/ 780 h 791"/>
                <a:gd name="T28" fmla="*/ 384 w 473"/>
                <a:gd name="T29" fmla="*/ 788 h 791"/>
                <a:gd name="T30" fmla="*/ 358 w 473"/>
                <a:gd name="T31" fmla="*/ 791 h 791"/>
                <a:gd name="T32" fmla="*/ 114 w 473"/>
                <a:gd name="T33" fmla="*/ 791 h 791"/>
                <a:gd name="T34" fmla="*/ 88 w 473"/>
                <a:gd name="T35" fmla="*/ 788 h 791"/>
                <a:gd name="T36" fmla="*/ 63 w 473"/>
                <a:gd name="T37" fmla="*/ 780 h 791"/>
                <a:gd name="T38" fmla="*/ 43 w 473"/>
                <a:gd name="T39" fmla="*/ 766 h 791"/>
                <a:gd name="T40" fmla="*/ 25 w 473"/>
                <a:gd name="T41" fmla="*/ 748 h 791"/>
                <a:gd name="T42" fmla="*/ 11 w 473"/>
                <a:gd name="T43" fmla="*/ 727 h 791"/>
                <a:gd name="T44" fmla="*/ 2 w 473"/>
                <a:gd name="T45" fmla="*/ 703 h 791"/>
                <a:gd name="T46" fmla="*/ 0 w 473"/>
                <a:gd name="T47" fmla="*/ 676 h 791"/>
                <a:gd name="T48" fmla="*/ 2 w 473"/>
                <a:gd name="T49" fmla="*/ 651 h 791"/>
                <a:gd name="T50" fmla="*/ 11 w 473"/>
                <a:gd name="T51" fmla="*/ 627 h 791"/>
                <a:gd name="T52" fmla="*/ 25 w 473"/>
                <a:gd name="T53" fmla="*/ 605 h 791"/>
                <a:gd name="T54" fmla="*/ 43 w 473"/>
                <a:gd name="T55" fmla="*/ 588 h 791"/>
                <a:gd name="T56" fmla="*/ 63 w 473"/>
                <a:gd name="T57" fmla="*/ 574 h 791"/>
                <a:gd name="T58" fmla="*/ 88 w 473"/>
                <a:gd name="T59" fmla="*/ 566 h 791"/>
                <a:gd name="T60" fmla="*/ 114 w 473"/>
                <a:gd name="T61" fmla="*/ 563 h 791"/>
                <a:gd name="T62" fmla="*/ 243 w 473"/>
                <a:gd name="T63" fmla="*/ 563 h 791"/>
                <a:gd name="T64" fmla="*/ 243 w 473"/>
                <a:gd name="T65" fmla="*/ 115 h 791"/>
                <a:gd name="T66" fmla="*/ 246 w 473"/>
                <a:gd name="T67" fmla="*/ 88 h 791"/>
                <a:gd name="T68" fmla="*/ 256 w 473"/>
                <a:gd name="T69" fmla="*/ 65 h 791"/>
                <a:gd name="T70" fmla="*/ 269 w 473"/>
                <a:gd name="T71" fmla="*/ 43 h 791"/>
                <a:gd name="T72" fmla="*/ 287 w 473"/>
                <a:gd name="T73" fmla="*/ 25 h 791"/>
                <a:gd name="T74" fmla="*/ 307 w 473"/>
                <a:gd name="T75" fmla="*/ 12 h 791"/>
                <a:gd name="T76" fmla="*/ 332 w 473"/>
                <a:gd name="T77" fmla="*/ 4 h 791"/>
                <a:gd name="T78" fmla="*/ 358 w 473"/>
                <a:gd name="T79" fmla="*/ 0 h 7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3" h="791">
                  <a:moveTo>
                    <a:pt x="358" y="0"/>
                  </a:moveTo>
                  <a:lnTo>
                    <a:pt x="384" y="4"/>
                  </a:lnTo>
                  <a:lnTo>
                    <a:pt x="409" y="12"/>
                  </a:lnTo>
                  <a:lnTo>
                    <a:pt x="429" y="25"/>
                  </a:lnTo>
                  <a:lnTo>
                    <a:pt x="447" y="43"/>
                  </a:lnTo>
                  <a:lnTo>
                    <a:pt x="460" y="65"/>
                  </a:lnTo>
                  <a:lnTo>
                    <a:pt x="470" y="88"/>
                  </a:lnTo>
                  <a:lnTo>
                    <a:pt x="473" y="115"/>
                  </a:lnTo>
                  <a:lnTo>
                    <a:pt x="473" y="676"/>
                  </a:lnTo>
                  <a:lnTo>
                    <a:pt x="470" y="703"/>
                  </a:lnTo>
                  <a:lnTo>
                    <a:pt x="460" y="727"/>
                  </a:lnTo>
                  <a:lnTo>
                    <a:pt x="447" y="748"/>
                  </a:lnTo>
                  <a:lnTo>
                    <a:pt x="429" y="766"/>
                  </a:lnTo>
                  <a:lnTo>
                    <a:pt x="409" y="780"/>
                  </a:lnTo>
                  <a:lnTo>
                    <a:pt x="384" y="788"/>
                  </a:lnTo>
                  <a:lnTo>
                    <a:pt x="358" y="791"/>
                  </a:lnTo>
                  <a:lnTo>
                    <a:pt x="114" y="791"/>
                  </a:lnTo>
                  <a:lnTo>
                    <a:pt x="88" y="788"/>
                  </a:lnTo>
                  <a:lnTo>
                    <a:pt x="63" y="780"/>
                  </a:lnTo>
                  <a:lnTo>
                    <a:pt x="43" y="766"/>
                  </a:lnTo>
                  <a:lnTo>
                    <a:pt x="25" y="748"/>
                  </a:lnTo>
                  <a:lnTo>
                    <a:pt x="11" y="727"/>
                  </a:lnTo>
                  <a:lnTo>
                    <a:pt x="2" y="703"/>
                  </a:lnTo>
                  <a:lnTo>
                    <a:pt x="0" y="676"/>
                  </a:lnTo>
                  <a:lnTo>
                    <a:pt x="2" y="651"/>
                  </a:lnTo>
                  <a:lnTo>
                    <a:pt x="11" y="627"/>
                  </a:lnTo>
                  <a:lnTo>
                    <a:pt x="25" y="605"/>
                  </a:lnTo>
                  <a:lnTo>
                    <a:pt x="43" y="588"/>
                  </a:lnTo>
                  <a:lnTo>
                    <a:pt x="63" y="574"/>
                  </a:lnTo>
                  <a:lnTo>
                    <a:pt x="88" y="566"/>
                  </a:lnTo>
                  <a:lnTo>
                    <a:pt x="114" y="563"/>
                  </a:lnTo>
                  <a:lnTo>
                    <a:pt x="243" y="563"/>
                  </a:lnTo>
                  <a:lnTo>
                    <a:pt x="243" y="115"/>
                  </a:lnTo>
                  <a:lnTo>
                    <a:pt x="246" y="88"/>
                  </a:lnTo>
                  <a:lnTo>
                    <a:pt x="256" y="65"/>
                  </a:lnTo>
                  <a:lnTo>
                    <a:pt x="269" y="43"/>
                  </a:lnTo>
                  <a:lnTo>
                    <a:pt x="287" y="25"/>
                  </a:lnTo>
                  <a:lnTo>
                    <a:pt x="307" y="12"/>
                  </a:lnTo>
                  <a:lnTo>
                    <a:pt x="332" y="4"/>
                  </a:lnTo>
                  <a:lnTo>
                    <a:pt x="3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8" name="Freeform 224"/>
            <p:cNvSpPr>
              <a:spLocks/>
            </p:cNvSpPr>
            <p:nvPr/>
          </p:nvSpPr>
          <p:spPr bwMode="auto">
            <a:xfrm>
              <a:off x="2653" y="2337"/>
              <a:ext cx="105" cy="50"/>
            </a:xfrm>
            <a:custGeom>
              <a:avLst/>
              <a:gdLst>
                <a:gd name="T0" fmla="*/ 75 w 313"/>
                <a:gd name="T1" fmla="*/ 0 h 152"/>
                <a:gd name="T2" fmla="*/ 237 w 313"/>
                <a:gd name="T3" fmla="*/ 0 h 152"/>
                <a:gd name="T4" fmla="*/ 257 w 313"/>
                <a:gd name="T5" fmla="*/ 2 h 152"/>
                <a:gd name="T6" fmla="*/ 275 w 313"/>
                <a:gd name="T7" fmla="*/ 10 h 152"/>
                <a:gd name="T8" fmla="*/ 290 w 313"/>
                <a:gd name="T9" fmla="*/ 22 h 152"/>
                <a:gd name="T10" fmla="*/ 303 w 313"/>
                <a:gd name="T11" fmla="*/ 37 h 152"/>
                <a:gd name="T12" fmla="*/ 310 w 313"/>
                <a:gd name="T13" fmla="*/ 56 h 152"/>
                <a:gd name="T14" fmla="*/ 313 w 313"/>
                <a:gd name="T15" fmla="*/ 75 h 152"/>
                <a:gd name="T16" fmla="*/ 310 w 313"/>
                <a:gd name="T17" fmla="*/ 96 h 152"/>
                <a:gd name="T18" fmla="*/ 303 w 313"/>
                <a:gd name="T19" fmla="*/ 115 h 152"/>
                <a:gd name="T20" fmla="*/ 290 w 313"/>
                <a:gd name="T21" fmla="*/ 129 h 152"/>
                <a:gd name="T22" fmla="*/ 275 w 313"/>
                <a:gd name="T23" fmla="*/ 142 h 152"/>
                <a:gd name="T24" fmla="*/ 257 w 313"/>
                <a:gd name="T25" fmla="*/ 149 h 152"/>
                <a:gd name="T26" fmla="*/ 237 w 313"/>
                <a:gd name="T27" fmla="*/ 152 h 152"/>
                <a:gd name="T28" fmla="*/ 75 w 313"/>
                <a:gd name="T29" fmla="*/ 152 h 152"/>
                <a:gd name="T30" fmla="*/ 56 w 313"/>
                <a:gd name="T31" fmla="*/ 149 h 152"/>
                <a:gd name="T32" fmla="*/ 37 w 313"/>
                <a:gd name="T33" fmla="*/ 142 h 152"/>
                <a:gd name="T34" fmla="*/ 22 w 313"/>
                <a:gd name="T35" fmla="*/ 129 h 152"/>
                <a:gd name="T36" fmla="*/ 10 w 313"/>
                <a:gd name="T37" fmla="*/ 115 h 152"/>
                <a:gd name="T38" fmla="*/ 2 w 313"/>
                <a:gd name="T39" fmla="*/ 96 h 152"/>
                <a:gd name="T40" fmla="*/ 0 w 313"/>
                <a:gd name="T41" fmla="*/ 75 h 152"/>
                <a:gd name="T42" fmla="*/ 2 w 313"/>
                <a:gd name="T43" fmla="*/ 56 h 152"/>
                <a:gd name="T44" fmla="*/ 10 w 313"/>
                <a:gd name="T45" fmla="*/ 37 h 152"/>
                <a:gd name="T46" fmla="*/ 22 w 313"/>
                <a:gd name="T47" fmla="*/ 22 h 152"/>
                <a:gd name="T48" fmla="*/ 37 w 313"/>
                <a:gd name="T49" fmla="*/ 10 h 152"/>
                <a:gd name="T50" fmla="*/ 56 w 313"/>
                <a:gd name="T51" fmla="*/ 2 h 152"/>
                <a:gd name="T52" fmla="*/ 75 w 313"/>
                <a:gd name="T53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3" h="152">
                  <a:moveTo>
                    <a:pt x="75" y="0"/>
                  </a:moveTo>
                  <a:lnTo>
                    <a:pt x="237" y="0"/>
                  </a:lnTo>
                  <a:lnTo>
                    <a:pt x="257" y="2"/>
                  </a:lnTo>
                  <a:lnTo>
                    <a:pt x="275" y="10"/>
                  </a:lnTo>
                  <a:lnTo>
                    <a:pt x="290" y="22"/>
                  </a:lnTo>
                  <a:lnTo>
                    <a:pt x="303" y="37"/>
                  </a:lnTo>
                  <a:lnTo>
                    <a:pt x="310" y="56"/>
                  </a:lnTo>
                  <a:lnTo>
                    <a:pt x="313" y="75"/>
                  </a:lnTo>
                  <a:lnTo>
                    <a:pt x="310" y="96"/>
                  </a:lnTo>
                  <a:lnTo>
                    <a:pt x="303" y="115"/>
                  </a:lnTo>
                  <a:lnTo>
                    <a:pt x="290" y="129"/>
                  </a:lnTo>
                  <a:lnTo>
                    <a:pt x="275" y="142"/>
                  </a:lnTo>
                  <a:lnTo>
                    <a:pt x="257" y="149"/>
                  </a:lnTo>
                  <a:lnTo>
                    <a:pt x="237" y="152"/>
                  </a:lnTo>
                  <a:lnTo>
                    <a:pt x="75" y="152"/>
                  </a:lnTo>
                  <a:lnTo>
                    <a:pt x="56" y="149"/>
                  </a:lnTo>
                  <a:lnTo>
                    <a:pt x="37" y="142"/>
                  </a:lnTo>
                  <a:lnTo>
                    <a:pt x="22" y="129"/>
                  </a:lnTo>
                  <a:lnTo>
                    <a:pt x="10" y="115"/>
                  </a:lnTo>
                  <a:lnTo>
                    <a:pt x="2" y="96"/>
                  </a:lnTo>
                  <a:lnTo>
                    <a:pt x="0" y="75"/>
                  </a:lnTo>
                  <a:lnTo>
                    <a:pt x="2" y="56"/>
                  </a:lnTo>
                  <a:lnTo>
                    <a:pt x="10" y="37"/>
                  </a:lnTo>
                  <a:lnTo>
                    <a:pt x="22" y="22"/>
                  </a:lnTo>
                  <a:lnTo>
                    <a:pt x="37" y="10"/>
                  </a:lnTo>
                  <a:lnTo>
                    <a:pt x="56" y="2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9" name="Freeform 225"/>
            <p:cNvSpPr>
              <a:spLocks/>
            </p:cNvSpPr>
            <p:nvPr/>
          </p:nvSpPr>
          <p:spPr bwMode="auto">
            <a:xfrm>
              <a:off x="3279" y="2337"/>
              <a:ext cx="104" cy="50"/>
            </a:xfrm>
            <a:custGeom>
              <a:avLst/>
              <a:gdLst>
                <a:gd name="T0" fmla="*/ 75 w 313"/>
                <a:gd name="T1" fmla="*/ 0 h 152"/>
                <a:gd name="T2" fmla="*/ 236 w 313"/>
                <a:gd name="T3" fmla="*/ 0 h 152"/>
                <a:gd name="T4" fmla="*/ 257 w 313"/>
                <a:gd name="T5" fmla="*/ 2 h 152"/>
                <a:gd name="T6" fmla="*/ 275 w 313"/>
                <a:gd name="T7" fmla="*/ 10 h 152"/>
                <a:gd name="T8" fmla="*/ 290 w 313"/>
                <a:gd name="T9" fmla="*/ 22 h 152"/>
                <a:gd name="T10" fmla="*/ 303 w 313"/>
                <a:gd name="T11" fmla="*/ 37 h 152"/>
                <a:gd name="T12" fmla="*/ 310 w 313"/>
                <a:gd name="T13" fmla="*/ 56 h 152"/>
                <a:gd name="T14" fmla="*/ 313 w 313"/>
                <a:gd name="T15" fmla="*/ 75 h 152"/>
                <a:gd name="T16" fmla="*/ 310 w 313"/>
                <a:gd name="T17" fmla="*/ 96 h 152"/>
                <a:gd name="T18" fmla="*/ 303 w 313"/>
                <a:gd name="T19" fmla="*/ 115 h 152"/>
                <a:gd name="T20" fmla="*/ 290 w 313"/>
                <a:gd name="T21" fmla="*/ 129 h 152"/>
                <a:gd name="T22" fmla="*/ 275 w 313"/>
                <a:gd name="T23" fmla="*/ 142 h 152"/>
                <a:gd name="T24" fmla="*/ 257 w 313"/>
                <a:gd name="T25" fmla="*/ 149 h 152"/>
                <a:gd name="T26" fmla="*/ 236 w 313"/>
                <a:gd name="T27" fmla="*/ 152 h 152"/>
                <a:gd name="T28" fmla="*/ 75 w 313"/>
                <a:gd name="T29" fmla="*/ 152 h 152"/>
                <a:gd name="T30" fmla="*/ 55 w 313"/>
                <a:gd name="T31" fmla="*/ 149 h 152"/>
                <a:gd name="T32" fmla="*/ 37 w 313"/>
                <a:gd name="T33" fmla="*/ 142 h 152"/>
                <a:gd name="T34" fmla="*/ 21 w 313"/>
                <a:gd name="T35" fmla="*/ 129 h 152"/>
                <a:gd name="T36" fmla="*/ 10 w 313"/>
                <a:gd name="T37" fmla="*/ 115 h 152"/>
                <a:gd name="T38" fmla="*/ 2 w 313"/>
                <a:gd name="T39" fmla="*/ 96 h 152"/>
                <a:gd name="T40" fmla="*/ 0 w 313"/>
                <a:gd name="T41" fmla="*/ 75 h 152"/>
                <a:gd name="T42" fmla="*/ 2 w 313"/>
                <a:gd name="T43" fmla="*/ 56 h 152"/>
                <a:gd name="T44" fmla="*/ 10 w 313"/>
                <a:gd name="T45" fmla="*/ 37 h 152"/>
                <a:gd name="T46" fmla="*/ 21 w 313"/>
                <a:gd name="T47" fmla="*/ 22 h 152"/>
                <a:gd name="T48" fmla="*/ 37 w 313"/>
                <a:gd name="T49" fmla="*/ 10 h 152"/>
                <a:gd name="T50" fmla="*/ 55 w 313"/>
                <a:gd name="T51" fmla="*/ 2 h 152"/>
                <a:gd name="T52" fmla="*/ 75 w 313"/>
                <a:gd name="T53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3" h="152">
                  <a:moveTo>
                    <a:pt x="75" y="0"/>
                  </a:moveTo>
                  <a:lnTo>
                    <a:pt x="236" y="0"/>
                  </a:lnTo>
                  <a:lnTo>
                    <a:pt x="257" y="2"/>
                  </a:lnTo>
                  <a:lnTo>
                    <a:pt x="275" y="10"/>
                  </a:lnTo>
                  <a:lnTo>
                    <a:pt x="290" y="22"/>
                  </a:lnTo>
                  <a:lnTo>
                    <a:pt x="303" y="37"/>
                  </a:lnTo>
                  <a:lnTo>
                    <a:pt x="310" y="56"/>
                  </a:lnTo>
                  <a:lnTo>
                    <a:pt x="313" y="75"/>
                  </a:lnTo>
                  <a:lnTo>
                    <a:pt x="310" y="96"/>
                  </a:lnTo>
                  <a:lnTo>
                    <a:pt x="303" y="115"/>
                  </a:lnTo>
                  <a:lnTo>
                    <a:pt x="290" y="129"/>
                  </a:lnTo>
                  <a:lnTo>
                    <a:pt x="275" y="142"/>
                  </a:lnTo>
                  <a:lnTo>
                    <a:pt x="257" y="149"/>
                  </a:lnTo>
                  <a:lnTo>
                    <a:pt x="236" y="152"/>
                  </a:lnTo>
                  <a:lnTo>
                    <a:pt x="75" y="152"/>
                  </a:lnTo>
                  <a:lnTo>
                    <a:pt x="55" y="149"/>
                  </a:lnTo>
                  <a:lnTo>
                    <a:pt x="37" y="142"/>
                  </a:lnTo>
                  <a:lnTo>
                    <a:pt x="21" y="129"/>
                  </a:lnTo>
                  <a:lnTo>
                    <a:pt x="10" y="115"/>
                  </a:lnTo>
                  <a:lnTo>
                    <a:pt x="2" y="96"/>
                  </a:lnTo>
                  <a:lnTo>
                    <a:pt x="0" y="75"/>
                  </a:lnTo>
                  <a:lnTo>
                    <a:pt x="2" y="56"/>
                  </a:lnTo>
                  <a:lnTo>
                    <a:pt x="10" y="37"/>
                  </a:lnTo>
                  <a:lnTo>
                    <a:pt x="21" y="22"/>
                  </a:lnTo>
                  <a:lnTo>
                    <a:pt x="37" y="10"/>
                  </a:lnTo>
                  <a:lnTo>
                    <a:pt x="55" y="2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" name="Freeform 226"/>
            <p:cNvSpPr>
              <a:spLocks/>
            </p:cNvSpPr>
            <p:nvPr/>
          </p:nvSpPr>
          <p:spPr bwMode="auto">
            <a:xfrm>
              <a:off x="2992" y="1997"/>
              <a:ext cx="51" cy="105"/>
            </a:xfrm>
            <a:custGeom>
              <a:avLst/>
              <a:gdLst>
                <a:gd name="T0" fmla="*/ 77 w 153"/>
                <a:gd name="T1" fmla="*/ 0 h 313"/>
                <a:gd name="T2" fmla="*/ 98 w 153"/>
                <a:gd name="T3" fmla="*/ 2 h 313"/>
                <a:gd name="T4" fmla="*/ 115 w 153"/>
                <a:gd name="T5" fmla="*/ 10 h 313"/>
                <a:gd name="T6" fmla="*/ 131 w 153"/>
                <a:gd name="T7" fmla="*/ 22 h 313"/>
                <a:gd name="T8" fmla="*/ 143 w 153"/>
                <a:gd name="T9" fmla="*/ 37 h 313"/>
                <a:gd name="T10" fmla="*/ 150 w 153"/>
                <a:gd name="T11" fmla="*/ 56 h 313"/>
                <a:gd name="T12" fmla="*/ 153 w 153"/>
                <a:gd name="T13" fmla="*/ 75 h 313"/>
                <a:gd name="T14" fmla="*/ 153 w 153"/>
                <a:gd name="T15" fmla="*/ 237 h 313"/>
                <a:gd name="T16" fmla="*/ 150 w 153"/>
                <a:gd name="T17" fmla="*/ 257 h 313"/>
                <a:gd name="T18" fmla="*/ 143 w 153"/>
                <a:gd name="T19" fmla="*/ 275 h 313"/>
                <a:gd name="T20" fmla="*/ 131 w 153"/>
                <a:gd name="T21" fmla="*/ 290 h 313"/>
                <a:gd name="T22" fmla="*/ 115 w 153"/>
                <a:gd name="T23" fmla="*/ 303 h 313"/>
                <a:gd name="T24" fmla="*/ 98 w 153"/>
                <a:gd name="T25" fmla="*/ 310 h 313"/>
                <a:gd name="T26" fmla="*/ 77 w 153"/>
                <a:gd name="T27" fmla="*/ 313 h 313"/>
                <a:gd name="T28" fmla="*/ 56 w 153"/>
                <a:gd name="T29" fmla="*/ 310 h 313"/>
                <a:gd name="T30" fmla="*/ 39 w 153"/>
                <a:gd name="T31" fmla="*/ 303 h 313"/>
                <a:gd name="T32" fmla="*/ 23 w 153"/>
                <a:gd name="T33" fmla="*/ 290 h 313"/>
                <a:gd name="T34" fmla="*/ 11 w 153"/>
                <a:gd name="T35" fmla="*/ 275 h 313"/>
                <a:gd name="T36" fmla="*/ 3 w 153"/>
                <a:gd name="T37" fmla="*/ 257 h 313"/>
                <a:gd name="T38" fmla="*/ 0 w 153"/>
                <a:gd name="T39" fmla="*/ 237 h 313"/>
                <a:gd name="T40" fmla="*/ 0 w 153"/>
                <a:gd name="T41" fmla="*/ 75 h 313"/>
                <a:gd name="T42" fmla="*/ 3 w 153"/>
                <a:gd name="T43" fmla="*/ 56 h 313"/>
                <a:gd name="T44" fmla="*/ 11 w 153"/>
                <a:gd name="T45" fmla="*/ 37 h 313"/>
                <a:gd name="T46" fmla="*/ 23 w 153"/>
                <a:gd name="T47" fmla="*/ 22 h 313"/>
                <a:gd name="T48" fmla="*/ 39 w 153"/>
                <a:gd name="T49" fmla="*/ 10 h 313"/>
                <a:gd name="T50" fmla="*/ 56 w 153"/>
                <a:gd name="T51" fmla="*/ 2 h 313"/>
                <a:gd name="T52" fmla="*/ 77 w 153"/>
                <a:gd name="T53" fmla="*/ 0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3" h="313">
                  <a:moveTo>
                    <a:pt x="77" y="0"/>
                  </a:moveTo>
                  <a:lnTo>
                    <a:pt x="98" y="2"/>
                  </a:lnTo>
                  <a:lnTo>
                    <a:pt x="115" y="10"/>
                  </a:lnTo>
                  <a:lnTo>
                    <a:pt x="131" y="22"/>
                  </a:lnTo>
                  <a:lnTo>
                    <a:pt x="143" y="37"/>
                  </a:lnTo>
                  <a:lnTo>
                    <a:pt x="150" y="56"/>
                  </a:lnTo>
                  <a:lnTo>
                    <a:pt x="153" y="75"/>
                  </a:lnTo>
                  <a:lnTo>
                    <a:pt x="153" y="237"/>
                  </a:lnTo>
                  <a:lnTo>
                    <a:pt x="150" y="257"/>
                  </a:lnTo>
                  <a:lnTo>
                    <a:pt x="143" y="275"/>
                  </a:lnTo>
                  <a:lnTo>
                    <a:pt x="131" y="290"/>
                  </a:lnTo>
                  <a:lnTo>
                    <a:pt x="115" y="303"/>
                  </a:lnTo>
                  <a:lnTo>
                    <a:pt x="98" y="310"/>
                  </a:lnTo>
                  <a:lnTo>
                    <a:pt x="77" y="313"/>
                  </a:lnTo>
                  <a:lnTo>
                    <a:pt x="56" y="310"/>
                  </a:lnTo>
                  <a:lnTo>
                    <a:pt x="39" y="303"/>
                  </a:lnTo>
                  <a:lnTo>
                    <a:pt x="23" y="290"/>
                  </a:lnTo>
                  <a:lnTo>
                    <a:pt x="11" y="275"/>
                  </a:lnTo>
                  <a:lnTo>
                    <a:pt x="3" y="257"/>
                  </a:lnTo>
                  <a:lnTo>
                    <a:pt x="0" y="237"/>
                  </a:lnTo>
                  <a:lnTo>
                    <a:pt x="0" y="75"/>
                  </a:lnTo>
                  <a:lnTo>
                    <a:pt x="3" y="56"/>
                  </a:lnTo>
                  <a:lnTo>
                    <a:pt x="11" y="37"/>
                  </a:lnTo>
                  <a:lnTo>
                    <a:pt x="23" y="22"/>
                  </a:lnTo>
                  <a:lnTo>
                    <a:pt x="39" y="10"/>
                  </a:lnTo>
                  <a:lnTo>
                    <a:pt x="56" y="2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" name="Freeform 227"/>
            <p:cNvSpPr>
              <a:spLocks/>
            </p:cNvSpPr>
            <p:nvPr/>
          </p:nvSpPr>
          <p:spPr bwMode="auto">
            <a:xfrm>
              <a:off x="2992" y="2622"/>
              <a:ext cx="51" cy="105"/>
            </a:xfrm>
            <a:custGeom>
              <a:avLst/>
              <a:gdLst>
                <a:gd name="T0" fmla="*/ 77 w 153"/>
                <a:gd name="T1" fmla="*/ 0 h 313"/>
                <a:gd name="T2" fmla="*/ 98 w 153"/>
                <a:gd name="T3" fmla="*/ 2 h 313"/>
                <a:gd name="T4" fmla="*/ 115 w 153"/>
                <a:gd name="T5" fmla="*/ 10 h 313"/>
                <a:gd name="T6" fmla="*/ 131 w 153"/>
                <a:gd name="T7" fmla="*/ 22 h 313"/>
                <a:gd name="T8" fmla="*/ 143 w 153"/>
                <a:gd name="T9" fmla="*/ 37 h 313"/>
                <a:gd name="T10" fmla="*/ 150 w 153"/>
                <a:gd name="T11" fmla="*/ 56 h 313"/>
                <a:gd name="T12" fmla="*/ 153 w 153"/>
                <a:gd name="T13" fmla="*/ 75 h 313"/>
                <a:gd name="T14" fmla="*/ 153 w 153"/>
                <a:gd name="T15" fmla="*/ 237 h 313"/>
                <a:gd name="T16" fmla="*/ 150 w 153"/>
                <a:gd name="T17" fmla="*/ 257 h 313"/>
                <a:gd name="T18" fmla="*/ 143 w 153"/>
                <a:gd name="T19" fmla="*/ 275 h 313"/>
                <a:gd name="T20" fmla="*/ 131 w 153"/>
                <a:gd name="T21" fmla="*/ 290 h 313"/>
                <a:gd name="T22" fmla="*/ 115 w 153"/>
                <a:gd name="T23" fmla="*/ 303 h 313"/>
                <a:gd name="T24" fmla="*/ 98 w 153"/>
                <a:gd name="T25" fmla="*/ 310 h 313"/>
                <a:gd name="T26" fmla="*/ 77 w 153"/>
                <a:gd name="T27" fmla="*/ 313 h 313"/>
                <a:gd name="T28" fmla="*/ 56 w 153"/>
                <a:gd name="T29" fmla="*/ 310 h 313"/>
                <a:gd name="T30" fmla="*/ 39 w 153"/>
                <a:gd name="T31" fmla="*/ 303 h 313"/>
                <a:gd name="T32" fmla="*/ 23 w 153"/>
                <a:gd name="T33" fmla="*/ 290 h 313"/>
                <a:gd name="T34" fmla="*/ 11 w 153"/>
                <a:gd name="T35" fmla="*/ 275 h 313"/>
                <a:gd name="T36" fmla="*/ 3 w 153"/>
                <a:gd name="T37" fmla="*/ 257 h 313"/>
                <a:gd name="T38" fmla="*/ 0 w 153"/>
                <a:gd name="T39" fmla="*/ 237 h 313"/>
                <a:gd name="T40" fmla="*/ 0 w 153"/>
                <a:gd name="T41" fmla="*/ 75 h 313"/>
                <a:gd name="T42" fmla="*/ 3 w 153"/>
                <a:gd name="T43" fmla="*/ 56 h 313"/>
                <a:gd name="T44" fmla="*/ 11 w 153"/>
                <a:gd name="T45" fmla="*/ 37 h 313"/>
                <a:gd name="T46" fmla="*/ 23 w 153"/>
                <a:gd name="T47" fmla="*/ 22 h 313"/>
                <a:gd name="T48" fmla="*/ 39 w 153"/>
                <a:gd name="T49" fmla="*/ 10 h 313"/>
                <a:gd name="T50" fmla="*/ 56 w 153"/>
                <a:gd name="T51" fmla="*/ 2 h 313"/>
                <a:gd name="T52" fmla="*/ 77 w 153"/>
                <a:gd name="T53" fmla="*/ 0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3" h="313">
                  <a:moveTo>
                    <a:pt x="77" y="0"/>
                  </a:moveTo>
                  <a:lnTo>
                    <a:pt x="98" y="2"/>
                  </a:lnTo>
                  <a:lnTo>
                    <a:pt x="115" y="10"/>
                  </a:lnTo>
                  <a:lnTo>
                    <a:pt x="131" y="22"/>
                  </a:lnTo>
                  <a:lnTo>
                    <a:pt x="143" y="37"/>
                  </a:lnTo>
                  <a:lnTo>
                    <a:pt x="150" y="56"/>
                  </a:lnTo>
                  <a:lnTo>
                    <a:pt x="153" y="75"/>
                  </a:lnTo>
                  <a:lnTo>
                    <a:pt x="153" y="237"/>
                  </a:lnTo>
                  <a:lnTo>
                    <a:pt x="150" y="257"/>
                  </a:lnTo>
                  <a:lnTo>
                    <a:pt x="143" y="275"/>
                  </a:lnTo>
                  <a:lnTo>
                    <a:pt x="131" y="290"/>
                  </a:lnTo>
                  <a:lnTo>
                    <a:pt x="115" y="303"/>
                  </a:lnTo>
                  <a:lnTo>
                    <a:pt x="98" y="310"/>
                  </a:lnTo>
                  <a:lnTo>
                    <a:pt x="77" y="313"/>
                  </a:lnTo>
                  <a:lnTo>
                    <a:pt x="56" y="310"/>
                  </a:lnTo>
                  <a:lnTo>
                    <a:pt x="39" y="303"/>
                  </a:lnTo>
                  <a:lnTo>
                    <a:pt x="23" y="290"/>
                  </a:lnTo>
                  <a:lnTo>
                    <a:pt x="11" y="275"/>
                  </a:lnTo>
                  <a:lnTo>
                    <a:pt x="3" y="257"/>
                  </a:lnTo>
                  <a:lnTo>
                    <a:pt x="0" y="237"/>
                  </a:lnTo>
                  <a:lnTo>
                    <a:pt x="0" y="75"/>
                  </a:lnTo>
                  <a:lnTo>
                    <a:pt x="3" y="56"/>
                  </a:lnTo>
                  <a:lnTo>
                    <a:pt x="11" y="37"/>
                  </a:lnTo>
                  <a:lnTo>
                    <a:pt x="23" y="22"/>
                  </a:lnTo>
                  <a:lnTo>
                    <a:pt x="39" y="10"/>
                  </a:lnTo>
                  <a:lnTo>
                    <a:pt x="56" y="2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02" name="Group 230"/>
          <p:cNvGrpSpPr>
            <a:grpSpLocks noChangeAspect="1"/>
          </p:cNvGrpSpPr>
          <p:nvPr/>
        </p:nvGrpSpPr>
        <p:grpSpPr bwMode="auto">
          <a:xfrm>
            <a:off x="5836951" y="2898974"/>
            <a:ext cx="315271" cy="317196"/>
            <a:chOff x="2424" y="1252"/>
            <a:chExt cx="1310" cy="131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05" name="Freeform 232"/>
            <p:cNvSpPr>
              <a:spLocks noEditPoints="1"/>
            </p:cNvSpPr>
            <p:nvPr/>
          </p:nvSpPr>
          <p:spPr bwMode="auto">
            <a:xfrm>
              <a:off x="2424" y="1252"/>
              <a:ext cx="1310" cy="1318"/>
            </a:xfrm>
            <a:custGeom>
              <a:avLst/>
              <a:gdLst>
                <a:gd name="T0" fmla="*/ 3063 w 3931"/>
                <a:gd name="T1" fmla="*/ 3455 h 3954"/>
                <a:gd name="T2" fmla="*/ 2952 w 3931"/>
                <a:gd name="T3" fmla="*/ 3554 h 3954"/>
                <a:gd name="T4" fmla="*/ 2881 w 3931"/>
                <a:gd name="T5" fmla="*/ 3685 h 3954"/>
                <a:gd name="T6" fmla="*/ 778 w 3931"/>
                <a:gd name="T7" fmla="*/ 3413 h 3954"/>
                <a:gd name="T8" fmla="*/ 1032 w 3931"/>
                <a:gd name="T9" fmla="*/ 3638 h 3954"/>
                <a:gd name="T10" fmla="*/ 946 w 3931"/>
                <a:gd name="T11" fmla="*/ 3516 h 3954"/>
                <a:gd name="T12" fmla="*/ 825 w 3931"/>
                <a:gd name="T13" fmla="*/ 3431 h 3954"/>
                <a:gd name="T14" fmla="*/ 778 w 3931"/>
                <a:gd name="T15" fmla="*/ 3228 h 3954"/>
                <a:gd name="T16" fmla="*/ 952 w 3931"/>
                <a:gd name="T17" fmla="*/ 3296 h 3954"/>
                <a:gd name="T18" fmla="*/ 1094 w 3931"/>
                <a:gd name="T19" fmla="*/ 3412 h 3954"/>
                <a:gd name="T20" fmla="*/ 1197 w 3931"/>
                <a:gd name="T21" fmla="*/ 3566 h 3954"/>
                <a:gd name="T22" fmla="*/ 2694 w 3931"/>
                <a:gd name="T23" fmla="*/ 3685 h 3954"/>
                <a:gd name="T24" fmla="*/ 2764 w 3931"/>
                <a:gd name="T25" fmla="*/ 3512 h 3954"/>
                <a:gd name="T26" fmla="*/ 2880 w 3931"/>
                <a:gd name="T27" fmla="*/ 3368 h 3954"/>
                <a:gd name="T28" fmla="*/ 3034 w 3931"/>
                <a:gd name="T29" fmla="*/ 3267 h 3954"/>
                <a:gd name="T30" fmla="*/ 3153 w 3931"/>
                <a:gd name="T31" fmla="*/ 802 h 3954"/>
                <a:gd name="T32" fmla="*/ 358 w 3931"/>
                <a:gd name="T33" fmla="*/ 271 h 3954"/>
                <a:gd name="T34" fmla="*/ 295 w 3931"/>
                <a:gd name="T35" fmla="*/ 311 h 3954"/>
                <a:gd name="T36" fmla="*/ 270 w 3931"/>
                <a:gd name="T37" fmla="*/ 382 h 3954"/>
                <a:gd name="T38" fmla="*/ 280 w 3931"/>
                <a:gd name="T39" fmla="*/ 1092 h 3954"/>
                <a:gd name="T40" fmla="*/ 333 w 3931"/>
                <a:gd name="T41" fmla="*/ 1145 h 3954"/>
                <a:gd name="T42" fmla="*/ 601 w 3931"/>
                <a:gd name="T43" fmla="*/ 1155 h 3954"/>
                <a:gd name="T44" fmla="*/ 433 w 3931"/>
                <a:gd name="T45" fmla="*/ 798 h 3954"/>
                <a:gd name="T46" fmla="*/ 379 w 3931"/>
                <a:gd name="T47" fmla="*/ 757 h 3954"/>
                <a:gd name="T48" fmla="*/ 371 w 3931"/>
                <a:gd name="T49" fmla="*/ 688 h 3954"/>
                <a:gd name="T50" fmla="*/ 412 w 3931"/>
                <a:gd name="T51" fmla="*/ 635 h 3954"/>
                <a:gd name="T52" fmla="*/ 3473 w 3931"/>
                <a:gd name="T53" fmla="*/ 623 h 3954"/>
                <a:gd name="T54" fmla="*/ 3537 w 3931"/>
                <a:gd name="T55" fmla="*/ 649 h 3954"/>
                <a:gd name="T56" fmla="*/ 3563 w 3931"/>
                <a:gd name="T57" fmla="*/ 712 h 3954"/>
                <a:gd name="T58" fmla="*/ 3537 w 3931"/>
                <a:gd name="T59" fmla="*/ 775 h 3954"/>
                <a:gd name="T60" fmla="*/ 3473 w 3931"/>
                <a:gd name="T61" fmla="*/ 802 h 3954"/>
                <a:gd name="T62" fmla="*/ 3547 w 3931"/>
                <a:gd name="T63" fmla="*/ 1155 h 3954"/>
                <a:gd name="T64" fmla="*/ 3619 w 3931"/>
                <a:gd name="T65" fmla="*/ 1130 h 3954"/>
                <a:gd name="T66" fmla="*/ 3659 w 3931"/>
                <a:gd name="T67" fmla="*/ 1068 h 3954"/>
                <a:gd name="T68" fmla="*/ 3659 w 3931"/>
                <a:gd name="T69" fmla="*/ 357 h 3954"/>
                <a:gd name="T70" fmla="*/ 3619 w 3931"/>
                <a:gd name="T71" fmla="*/ 293 h 3954"/>
                <a:gd name="T72" fmla="*/ 3547 w 3931"/>
                <a:gd name="T73" fmla="*/ 268 h 3954"/>
                <a:gd name="T74" fmla="*/ 3547 w 3931"/>
                <a:gd name="T75" fmla="*/ 0 h 3954"/>
                <a:gd name="T76" fmla="*/ 3696 w 3931"/>
                <a:gd name="T77" fmla="*/ 30 h 3954"/>
                <a:gd name="T78" fmla="*/ 3819 w 3931"/>
                <a:gd name="T79" fmla="*/ 111 h 3954"/>
                <a:gd name="T80" fmla="*/ 3900 w 3931"/>
                <a:gd name="T81" fmla="*/ 233 h 3954"/>
                <a:gd name="T82" fmla="*/ 3931 w 3931"/>
                <a:gd name="T83" fmla="*/ 382 h 3954"/>
                <a:gd name="T84" fmla="*/ 3917 w 3931"/>
                <a:gd name="T85" fmla="*/ 1143 h 3954"/>
                <a:gd name="T86" fmla="*/ 3851 w 3931"/>
                <a:gd name="T87" fmla="*/ 1276 h 3954"/>
                <a:gd name="T88" fmla="*/ 3740 w 3931"/>
                <a:gd name="T89" fmla="*/ 1372 h 3954"/>
                <a:gd name="T90" fmla="*/ 3600 w 3931"/>
                <a:gd name="T91" fmla="*/ 1421 h 3954"/>
                <a:gd name="T92" fmla="*/ 3423 w 3931"/>
                <a:gd name="T93" fmla="*/ 3819 h 3954"/>
                <a:gd name="T94" fmla="*/ 3392 w 3931"/>
                <a:gd name="T95" fmla="*/ 3904 h 3954"/>
                <a:gd name="T96" fmla="*/ 3319 w 3931"/>
                <a:gd name="T97" fmla="*/ 3951 h 3954"/>
                <a:gd name="T98" fmla="*/ 613 w 3931"/>
                <a:gd name="T99" fmla="*/ 3951 h 3954"/>
                <a:gd name="T100" fmla="*/ 538 w 3931"/>
                <a:gd name="T101" fmla="*/ 3904 h 3954"/>
                <a:gd name="T102" fmla="*/ 508 w 3931"/>
                <a:gd name="T103" fmla="*/ 3819 h 3954"/>
                <a:gd name="T104" fmla="*/ 332 w 3931"/>
                <a:gd name="T105" fmla="*/ 1421 h 3954"/>
                <a:gd name="T106" fmla="*/ 190 w 3931"/>
                <a:gd name="T107" fmla="*/ 1372 h 3954"/>
                <a:gd name="T108" fmla="*/ 81 w 3931"/>
                <a:gd name="T109" fmla="*/ 1276 h 3954"/>
                <a:gd name="T110" fmla="*/ 13 w 3931"/>
                <a:gd name="T111" fmla="*/ 1143 h 3954"/>
                <a:gd name="T112" fmla="*/ 0 w 3931"/>
                <a:gd name="T113" fmla="*/ 382 h 3954"/>
                <a:gd name="T114" fmla="*/ 30 w 3931"/>
                <a:gd name="T115" fmla="*/ 233 h 3954"/>
                <a:gd name="T116" fmla="*/ 112 w 3931"/>
                <a:gd name="T117" fmla="*/ 111 h 3954"/>
                <a:gd name="T118" fmla="*/ 235 w 3931"/>
                <a:gd name="T119" fmla="*/ 30 h 3954"/>
                <a:gd name="T120" fmla="*/ 384 w 3931"/>
                <a:gd name="T121" fmla="*/ 0 h 39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31" h="3954">
                  <a:moveTo>
                    <a:pt x="3153" y="3413"/>
                  </a:moveTo>
                  <a:lnTo>
                    <a:pt x="3106" y="3431"/>
                  </a:lnTo>
                  <a:lnTo>
                    <a:pt x="3063" y="3455"/>
                  </a:lnTo>
                  <a:lnTo>
                    <a:pt x="3022" y="3484"/>
                  </a:lnTo>
                  <a:lnTo>
                    <a:pt x="2984" y="3516"/>
                  </a:lnTo>
                  <a:lnTo>
                    <a:pt x="2952" y="3554"/>
                  </a:lnTo>
                  <a:lnTo>
                    <a:pt x="2923" y="3595"/>
                  </a:lnTo>
                  <a:lnTo>
                    <a:pt x="2899" y="3638"/>
                  </a:lnTo>
                  <a:lnTo>
                    <a:pt x="2881" y="3685"/>
                  </a:lnTo>
                  <a:lnTo>
                    <a:pt x="3153" y="3685"/>
                  </a:lnTo>
                  <a:lnTo>
                    <a:pt x="3153" y="3413"/>
                  </a:lnTo>
                  <a:close/>
                  <a:moveTo>
                    <a:pt x="778" y="3413"/>
                  </a:moveTo>
                  <a:lnTo>
                    <a:pt x="778" y="3685"/>
                  </a:lnTo>
                  <a:lnTo>
                    <a:pt x="1051" y="3685"/>
                  </a:lnTo>
                  <a:lnTo>
                    <a:pt x="1032" y="3638"/>
                  </a:lnTo>
                  <a:lnTo>
                    <a:pt x="1008" y="3595"/>
                  </a:lnTo>
                  <a:lnTo>
                    <a:pt x="979" y="3554"/>
                  </a:lnTo>
                  <a:lnTo>
                    <a:pt x="946" y="3516"/>
                  </a:lnTo>
                  <a:lnTo>
                    <a:pt x="909" y="3484"/>
                  </a:lnTo>
                  <a:lnTo>
                    <a:pt x="869" y="3455"/>
                  </a:lnTo>
                  <a:lnTo>
                    <a:pt x="825" y="3431"/>
                  </a:lnTo>
                  <a:lnTo>
                    <a:pt x="778" y="3413"/>
                  </a:lnTo>
                  <a:close/>
                  <a:moveTo>
                    <a:pt x="778" y="802"/>
                  </a:moveTo>
                  <a:lnTo>
                    <a:pt x="778" y="3228"/>
                  </a:lnTo>
                  <a:lnTo>
                    <a:pt x="839" y="3245"/>
                  </a:lnTo>
                  <a:lnTo>
                    <a:pt x="897" y="3267"/>
                  </a:lnTo>
                  <a:lnTo>
                    <a:pt x="952" y="3296"/>
                  </a:lnTo>
                  <a:lnTo>
                    <a:pt x="1003" y="3330"/>
                  </a:lnTo>
                  <a:lnTo>
                    <a:pt x="1051" y="3368"/>
                  </a:lnTo>
                  <a:lnTo>
                    <a:pt x="1094" y="3412"/>
                  </a:lnTo>
                  <a:lnTo>
                    <a:pt x="1133" y="3460"/>
                  </a:lnTo>
                  <a:lnTo>
                    <a:pt x="1168" y="3512"/>
                  </a:lnTo>
                  <a:lnTo>
                    <a:pt x="1197" y="3566"/>
                  </a:lnTo>
                  <a:lnTo>
                    <a:pt x="1220" y="3623"/>
                  </a:lnTo>
                  <a:lnTo>
                    <a:pt x="1236" y="3685"/>
                  </a:lnTo>
                  <a:lnTo>
                    <a:pt x="2694" y="3685"/>
                  </a:lnTo>
                  <a:lnTo>
                    <a:pt x="2711" y="3623"/>
                  </a:lnTo>
                  <a:lnTo>
                    <a:pt x="2735" y="3566"/>
                  </a:lnTo>
                  <a:lnTo>
                    <a:pt x="2764" y="3512"/>
                  </a:lnTo>
                  <a:lnTo>
                    <a:pt x="2798" y="3460"/>
                  </a:lnTo>
                  <a:lnTo>
                    <a:pt x="2836" y="3412"/>
                  </a:lnTo>
                  <a:lnTo>
                    <a:pt x="2880" y="3368"/>
                  </a:lnTo>
                  <a:lnTo>
                    <a:pt x="2928" y="3330"/>
                  </a:lnTo>
                  <a:lnTo>
                    <a:pt x="2980" y="3296"/>
                  </a:lnTo>
                  <a:lnTo>
                    <a:pt x="3034" y="3267"/>
                  </a:lnTo>
                  <a:lnTo>
                    <a:pt x="3091" y="3245"/>
                  </a:lnTo>
                  <a:lnTo>
                    <a:pt x="3153" y="3228"/>
                  </a:lnTo>
                  <a:lnTo>
                    <a:pt x="3153" y="802"/>
                  </a:lnTo>
                  <a:lnTo>
                    <a:pt x="778" y="802"/>
                  </a:lnTo>
                  <a:close/>
                  <a:moveTo>
                    <a:pt x="384" y="268"/>
                  </a:moveTo>
                  <a:lnTo>
                    <a:pt x="358" y="271"/>
                  </a:lnTo>
                  <a:lnTo>
                    <a:pt x="333" y="280"/>
                  </a:lnTo>
                  <a:lnTo>
                    <a:pt x="312" y="293"/>
                  </a:lnTo>
                  <a:lnTo>
                    <a:pt x="295" y="311"/>
                  </a:lnTo>
                  <a:lnTo>
                    <a:pt x="280" y="333"/>
                  </a:lnTo>
                  <a:lnTo>
                    <a:pt x="272" y="357"/>
                  </a:lnTo>
                  <a:lnTo>
                    <a:pt x="270" y="382"/>
                  </a:lnTo>
                  <a:lnTo>
                    <a:pt x="270" y="1041"/>
                  </a:lnTo>
                  <a:lnTo>
                    <a:pt x="272" y="1068"/>
                  </a:lnTo>
                  <a:lnTo>
                    <a:pt x="280" y="1092"/>
                  </a:lnTo>
                  <a:lnTo>
                    <a:pt x="295" y="1113"/>
                  </a:lnTo>
                  <a:lnTo>
                    <a:pt x="312" y="1130"/>
                  </a:lnTo>
                  <a:lnTo>
                    <a:pt x="333" y="1145"/>
                  </a:lnTo>
                  <a:lnTo>
                    <a:pt x="358" y="1153"/>
                  </a:lnTo>
                  <a:lnTo>
                    <a:pt x="384" y="1155"/>
                  </a:lnTo>
                  <a:lnTo>
                    <a:pt x="601" y="1155"/>
                  </a:lnTo>
                  <a:lnTo>
                    <a:pt x="601" y="802"/>
                  </a:lnTo>
                  <a:lnTo>
                    <a:pt x="457" y="802"/>
                  </a:lnTo>
                  <a:lnTo>
                    <a:pt x="433" y="798"/>
                  </a:lnTo>
                  <a:lnTo>
                    <a:pt x="412" y="790"/>
                  </a:lnTo>
                  <a:lnTo>
                    <a:pt x="394" y="775"/>
                  </a:lnTo>
                  <a:lnTo>
                    <a:pt x="379" y="757"/>
                  </a:lnTo>
                  <a:lnTo>
                    <a:pt x="371" y="736"/>
                  </a:lnTo>
                  <a:lnTo>
                    <a:pt x="367" y="712"/>
                  </a:lnTo>
                  <a:lnTo>
                    <a:pt x="371" y="688"/>
                  </a:lnTo>
                  <a:lnTo>
                    <a:pt x="379" y="667"/>
                  </a:lnTo>
                  <a:lnTo>
                    <a:pt x="394" y="649"/>
                  </a:lnTo>
                  <a:lnTo>
                    <a:pt x="412" y="635"/>
                  </a:lnTo>
                  <a:lnTo>
                    <a:pt x="433" y="625"/>
                  </a:lnTo>
                  <a:lnTo>
                    <a:pt x="457" y="623"/>
                  </a:lnTo>
                  <a:lnTo>
                    <a:pt x="3473" y="623"/>
                  </a:lnTo>
                  <a:lnTo>
                    <a:pt x="3497" y="625"/>
                  </a:lnTo>
                  <a:lnTo>
                    <a:pt x="3519" y="635"/>
                  </a:lnTo>
                  <a:lnTo>
                    <a:pt x="3537" y="649"/>
                  </a:lnTo>
                  <a:lnTo>
                    <a:pt x="3551" y="667"/>
                  </a:lnTo>
                  <a:lnTo>
                    <a:pt x="3560" y="688"/>
                  </a:lnTo>
                  <a:lnTo>
                    <a:pt x="3563" y="712"/>
                  </a:lnTo>
                  <a:lnTo>
                    <a:pt x="3560" y="736"/>
                  </a:lnTo>
                  <a:lnTo>
                    <a:pt x="3551" y="757"/>
                  </a:lnTo>
                  <a:lnTo>
                    <a:pt x="3537" y="775"/>
                  </a:lnTo>
                  <a:lnTo>
                    <a:pt x="3519" y="790"/>
                  </a:lnTo>
                  <a:lnTo>
                    <a:pt x="3497" y="798"/>
                  </a:lnTo>
                  <a:lnTo>
                    <a:pt x="3473" y="802"/>
                  </a:lnTo>
                  <a:lnTo>
                    <a:pt x="3330" y="802"/>
                  </a:lnTo>
                  <a:lnTo>
                    <a:pt x="3330" y="1155"/>
                  </a:lnTo>
                  <a:lnTo>
                    <a:pt x="3547" y="1155"/>
                  </a:lnTo>
                  <a:lnTo>
                    <a:pt x="3573" y="1153"/>
                  </a:lnTo>
                  <a:lnTo>
                    <a:pt x="3597" y="1145"/>
                  </a:lnTo>
                  <a:lnTo>
                    <a:pt x="3619" y="1130"/>
                  </a:lnTo>
                  <a:lnTo>
                    <a:pt x="3637" y="1113"/>
                  </a:lnTo>
                  <a:lnTo>
                    <a:pt x="3650" y="1092"/>
                  </a:lnTo>
                  <a:lnTo>
                    <a:pt x="3659" y="1068"/>
                  </a:lnTo>
                  <a:lnTo>
                    <a:pt x="3662" y="1041"/>
                  </a:lnTo>
                  <a:lnTo>
                    <a:pt x="3662" y="382"/>
                  </a:lnTo>
                  <a:lnTo>
                    <a:pt x="3659" y="357"/>
                  </a:lnTo>
                  <a:lnTo>
                    <a:pt x="3650" y="333"/>
                  </a:lnTo>
                  <a:lnTo>
                    <a:pt x="3637" y="311"/>
                  </a:lnTo>
                  <a:lnTo>
                    <a:pt x="3619" y="293"/>
                  </a:lnTo>
                  <a:lnTo>
                    <a:pt x="3597" y="280"/>
                  </a:lnTo>
                  <a:lnTo>
                    <a:pt x="3573" y="271"/>
                  </a:lnTo>
                  <a:lnTo>
                    <a:pt x="3547" y="268"/>
                  </a:lnTo>
                  <a:lnTo>
                    <a:pt x="384" y="268"/>
                  </a:lnTo>
                  <a:close/>
                  <a:moveTo>
                    <a:pt x="384" y="0"/>
                  </a:moveTo>
                  <a:lnTo>
                    <a:pt x="3547" y="0"/>
                  </a:lnTo>
                  <a:lnTo>
                    <a:pt x="3600" y="3"/>
                  </a:lnTo>
                  <a:lnTo>
                    <a:pt x="3649" y="13"/>
                  </a:lnTo>
                  <a:lnTo>
                    <a:pt x="3696" y="30"/>
                  </a:lnTo>
                  <a:lnTo>
                    <a:pt x="3740" y="51"/>
                  </a:lnTo>
                  <a:lnTo>
                    <a:pt x="3781" y="79"/>
                  </a:lnTo>
                  <a:lnTo>
                    <a:pt x="3819" y="111"/>
                  </a:lnTo>
                  <a:lnTo>
                    <a:pt x="3851" y="149"/>
                  </a:lnTo>
                  <a:lnTo>
                    <a:pt x="3879" y="190"/>
                  </a:lnTo>
                  <a:lnTo>
                    <a:pt x="3900" y="233"/>
                  </a:lnTo>
                  <a:lnTo>
                    <a:pt x="3917" y="281"/>
                  </a:lnTo>
                  <a:lnTo>
                    <a:pt x="3927" y="330"/>
                  </a:lnTo>
                  <a:lnTo>
                    <a:pt x="3931" y="382"/>
                  </a:lnTo>
                  <a:lnTo>
                    <a:pt x="3931" y="1041"/>
                  </a:lnTo>
                  <a:lnTo>
                    <a:pt x="3927" y="1093"/>
                  </a:lnTo>
                  <a:lnTo>
                    <a:pt x="3917" y="1143"/>
                  </a:lnTo>
                  <a:lnTo>
                    <a:pt x="3900" y="1190"/>
                  </a:lnTo>
                  <a:lnTo>
                    <a:pt x="3879" y="1235"/>
                  </a:lnTo>
                  <a:lnTo>
                    <a:pt x="3851" y="1276"/>
                  </a:lnTo>
                  <a:lnTo>
                    <a:pt x="3819" y="1312"/>
                  </a:lnTo>
                  <a:lnTo>
                    <a:pt x="3781" y="1344"/>
                  </a:lnTo>
                  <a:lnTo>
                    <a:pt x="3740" y="1372"/>
                  </a:lnTo>
                  <a:lnTo>
                    <a:pt x="3696" y="1395"/>
                  </a:lnTo>
                  <a:lnTo>
                    <a:pt x="3649" y="1412"/>
                  </a:lnTo>
                  <a:lnTo>
                    <a:pt x="3600" y="1421"/>
                  </a:lnTo>
                  <a:lnTo>
                    <a:pt x="3547" y="1425"/>
                  </a:lnTo>
                  <a:lnTo>
                    <a:pt x="3423" y="1425"/>
                  </a:lnTo>
                  <a:lnTo>
                    <a:pt x="3423" y="3819"/>
                  </a:lnTo>
                  <a:lnTo>
                    <a:pt x="3419" y="3850"/>
                  </a:lnTo>
                  <a:lnTo>
                    <a:pt x="3408" y="3878"/>
                  </a:lnTo>
                  <a:lnTo>
                    <a:pt x="3392" y="3904"/>
                  </a:lnTo>
                  <a:lnTo>
                    <a:pt x="3372" y="3924"/>
                  </a:lnTo>
                  <a:lnTo>
                    <a:pt x="3347" y="3940"/>
                  </a:lnTo>
                  <a:lnTo>
                    <a:pt x="3319" y="3951"/>
                  </a:lnTo>
                  <a:lnTo>
                    <a:pt x="3288" y="3954"/>
                  </a:lnTo>
                  <a:lnTo>
                    <a:pt x="643" y="3954"/>
                  </a:lnTo>
                  <a:lnTo>
                    <a:pt x="613" y="3951"/>
                  </a:lnTo>
                  <a:lnTo>
                    <a:pt x="584" y="3940"/>
                  </a:lnTo>
                  <a:lnTo>
                    <a:pt x="559" y="3924"/>
                  </a:lnTo>
                  <a:lnTo>
                    <a:pt x="538" y="3904"/>
                  </a:lnTo>
                  <a:lnTo>
                    <a:pt x="522" y="3878"/>
                  </a:lnTo>
                  <a:lnTo>
                    <a:pt x="512" y="3850"/>
                  </a:lnTo>
                  <a:lnTo>
                    <a:pt x="508" y="3819"/>
                  </a:lnTo>
                  <a:lnTo>
                    <a:pt x="508" y="1425"/>
                  </a:lnTo>
                  <a:lnTo>
                    <a:pt x="384" y="1425"/>
                  </a:lnTo>
                  <a:lnTo>
                    <a:pt x="332" y="1421"/>
                  </a:lnTo>
                  <a:lnTo>
                    <a:pt x="282" y="1412"/>
                  </a:lnTo>
                  <a:lnTo>
                    <a:pt x="235" y="1395"/>
                  </a:lnTo>
                  <a:lnTo>
                    <a:pt x="190" y="1372"/>
                  </a:lnTo>
                  <a:lnTo>
                    <a:pt x="149" y="1344"/>
                  </a:lnTo>
                  <a:lnTo>
                    <a:pt x="112" y="1312"/>
                  </a:lnTo>
                  <a:lnTo>
                    <a:pt x="81" y="1276"/>
                  </a:lnTo>
                  <a:lnTo>
                    <a:pt x="53" y="1235"/>
                  </a:lnTo>
                  <a:lnTo>
                    <a:pt x="30" y="1190"/>
                  </a:lnTo>
                  <a:lnTo>
                    <a:pt x="13" y="1143"/>
                  </a:lnTo>
                  <a:lnTo>
                    <a:pt x="4" y="1093"/>
                  </a:lnTo>
                  <a:lnTo>
                    <a:pt x="0" y="1041"/>
                  </a:lnTo>
                  <a:lnTo>
                    <a:pt x="0" y="382"/>
                  </a:lnTo>
                  <a:lnTo>
                    <a:pt x="4" y="330"/>
                  </a:lnTo>
                  <a:lnTo>
                    <a:pt x="13" y="281"/>
                  </a:lnTo>
                  <a:lnTo>
                    <a:pt x="30" y="233"/>
                  </a:lnTo>
                  <a:lnTo>
                    <a:pt x="53" y="190"/>
                  </a:lnTo>
                  <a:lnTo>
                    <a:pt x="81" y="149"/>
                  </a:lnTo>
                  <a:lnTo>
                    <a:pt x="112" y="111"/>
                  </a:lnTo>
                  <a:lnTo>
                    <a:pt x="149" y="79"/>
                  </a:lnTo>
                  <a:lnTo>
                    <a:pt x="190" y="51"/>
                  </a:lnTo>
                  <a:lnTo>
                    <a:pt x="235" y="30"/>
                  </a:lnTo>
                  <a:lnTo>
                    <a:pt x="282" y="13"/>
                  </a:lnTo>
                  <a:lnTo>
                    <a:pt x="332" y="3"/>
                  </a:lnTo>
                  <a:lnTo>
                    <a:pt x="3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6" name="Freeform 233"/>
            <p:cNvSpPr>
              <a:spLocks noEditPoints="1"/>
            </p:cNvSpPr>
            <p:nvPr/>
          </p:nvSpPr>
          <p:spPr bwMode="auto">
            <a:xfrm>
              <a:off x="2904" y="1743"/>
              <a:ext cx="362" cy="174"/>
            </a:xfrm>
            <a:custGeom>
              <a:avLst/>
              <a:gdLst>
                <a:gd name="T0" fmla="*/ 278 w 1088"/>
                <a:gd name="T1" fmla="*/ 364 h 522"/>
                <a:gd name="T2" fmla="*/ 350 w 1088"/>
                <a:gd name="T3" fmla="*/ 387 h 522"/>
                <a:gd name="T4" fmla="*/ 423 w 1088"/>
                <a:gd name="T5" fmla="*/ 364 h 522"/>
                <a:gd name="T6" fmla="*/ 244 w 1088"/>
                <a:gd name="T7" fmla="*/ 328 h 522"/>
                <a:gd name="T8" fmla="*/ 687 w 1088"/>
                <a:gd name="T9" fmla="*/ 145 h 522"/>
                <a:gd name="T10" fmla="*/ 632 w 1088"/>
                <a:gd name="T11" fmla="*/ 194 h 522"/>
                <a:gd name="T12" fmla="*/ 810 w 1088"/>
                <a:gd name="T13" fmla="*/ 158 h 522"/>
                <a:gd name="T14" fmla="*/ 738 w 1088"/>
                <a:gd name="T15" fmla="*/ 135 h 522"/>
                <a:gd name="T16" fmla="*/ 390 w 1088"/>
                <a:gd name="T17" fmla="*/ 13 h 522"/>
                <a:gd name="T18" fmla="*/ 417 w 1088"/>
                <a:gd name="T19" fmla="*/ 67 h 522"/>
                <a:gd name="T20" fmla="*/ 390 w 1088"/>
                <a:gd name="T21" fmla="*/ 121 h 522"/>
                <a:gd name="T22" fmla="*/ 325 w 1088"/>
                <a:gd name="T23" fmla="*/ 137 h 522"/>
                <a:gd name="T24" fmla="*/ 260 w 1088"/>
                <a:gd name="T25" fmla="*/ 174 h 522"/>
                <a:gd name="T26" fmla="*/ 500 w 1088"/>
                <a:gd name="T27" fmla="*/ 154 h 522"/>
                <a:gd name="T28" fmla="*/ 577 w 1088"/>
                <a:gd name="T29" fmla="*/ 55 h 522"/>
                <a:gd name="T30" fmla="*/ 693 w 1088"/>
                <a:gd name="T31" fmla="*/ 4 h 522"/>
                <a:gd name="T32" fmla="*/ 824 w 1088"/>
                <a:gd name="T33" fmla="*/ 14 h 522"/>
                <a:gd name="T34" fmla="*/ 929 w 1088"/>
                <a:gd name="T35" fmla="*/ 84 h 522"/>
                <a:gd name="T36" fmla="*/ 990 w 1088"/>
                <a:gd name="T37" fmla="*/ 194 h 522"/>
                <a:gd name="T38" fmla="*/ 1061 w 1088"/>
                <a:gd name="T39" fmla="*/ 207 h 522"/>
                <a:gd name="T40" fmla="*/ 1088 w 1088"/>
                <a:gd name="T41" fmla="*/ 261 h 522"/>
                <a:gd name="T42" fmla="*/ 1061 w 1088"/>
                <a:gd name="T43" fmla="*/ 315 h 522"/>
                <a:gd name="T44" fmla="*/ 990 w 1088"/>
                <a:gd name="T45" fmla="*/ 328 h 522"/>
                <a:gd name="T46" fmla="*/ 929 w 1088"/>
                <a:gd name="T47" fmla="*/ 439 h 522"/>
                <a:gd name="T48" fmla="*/ 824 w 1088"/>
                <a:gd name="T49" fmla="*/ 506 h 522"/>
                <a:gd name="T50" fmla="*/ 716 w 1088"/>
                <a:gd name="T51" fmla="*/ 518 h 522"/>
                <a:gd name="T52" fmla="*/ 674 w 1088"/>
                <a:gd name="T53" fmla="*/ 476 h 522"/>
                <a:gd name="T54" fmla="*/ 683 w 1088"/>
                <a:gd name="T55" fmla="*/ 415 h 522"/>
                <a:gd name="T56" fmla="*/ 738 w 1088"/>
                <a:gd name="T57" fmla="*/ 387 h 522"/>
                <a:gd name="T58" fmla="*/ 810 w 1088"/>
                <a:gd name="T59" fmla="*/ 364 h 522"/>
                <a:gd name="T60" fmla="*/ 603 w 1088"/>
                <a:gd name="T61" fmla="*/ 328 h 522"/>
                <a:gd name="T62" fmla="*/ 541 w 1088"/>
                <a:gd name="T63" fmla="*/ 439 h 522"/>
                <a:gd name="T64" fmla="*/ 437 w 1088"/>
                <a:gd name="T65" fmla="*/ 506 h 522"/>
                <a:gd name="T66" fmla="*/ 307 w 1088"/>
                <a:gd name="T67" fmla="*/ 518 h 522"/>
                <a:gd name="T68" fmla="*/ 190 w 1088"/>
                <a:gd name="T69" fmla="*/ 467 h 522"/>
                <a:gd name="T70" fmla="*/ 113 w 1088"/>
                <a:gd name="T71" fmla="*/ 369 h 522"/>
                <a:gd name="T72" fmla="*/ 45 w 1088"/>
                <a:gd name="T73" fmla="*/ 325 h 522"/>
                <a:gd name="T74" fmla="*/ 3 w 1088"/>
                <a:gd name="T75" fmla="*/ 283 h 522"/>
                <a:gd name="T76" fmla="*/ 13 w 1088"/>
                <a:gd name="T77" fmla="*/ 221 h 522"/>
                <a:gd name="T78" fmla="*/ 67 w 1088"/>
                <a:gd name="T79" fmla="*/ 194 h 522"/>
                <a:gd name="T80" fmla="*/ 133 w 1088"/>
                <a:gd name="T81" fmla="*/ 117 h 522"/>
                <a:gd name="T82" fmla="*/ 226 w 1088"/>
                <a:gd name="T83" fmla="*/ 32 h 522"/>
                <a:gd name="T84" fmla="*/ 350 w 1088"/>
                <a:gd name="T85" fmla="*/ 0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88" h="522">
                  <a:moveTo>
                    <a:pt x="244" y="328"/>
                  </a:moveTo>
                  <a:lnTo>
                    <a:pt x="260" y="348"/>
                  </a:lnTo>
                  <a:lnTo>
                    <a:pt x="278" y="364"/>
                  </a:lnTo>
                  <a:lnTo>
                    <a:pt x="299" y="376"/>
                  </a:lnTo>
                  <a:lnTo>
                    <a:pt x="325" y="385"/>
                  </a:lnTo>
                  <a:lnTo>
                    <a:pt x="350" y="387"/>
                  </a:lnTo>
                  <a:lnTo>
                    <a:pt x="376" y="385"/>
                  </a:lnTo>
                  <a:lnTo>
                    <a:pt x="400" y="376"/>
                  </a:lnTo>
                  <a:lnTo>
                    <a:pt x="423" y="364"/>
                  </a:lnTo>
                  <a:lnTo>
                    <a:pt x="441" y="348"/>
                  </a:lnTo>
                  <a:lnTo>
                    <a:pt x="457" y="328"/>
                  </a:lnTo>
                  <a:lnTo>
                    <a:pt x="244" y="328"/>
                  </a:lnTo>
                  <a:close/>
                  <a:moveTo>
                    <a:pt x="738" y="135"/>
                  </a:moveTo>
                  <a:lnTo>
                    <a:pt x="711" y="138"/>
                  </a:lnTo>
                  <a:lnTo>
                    <a:pt x="687" y="145"/>
                  </a:lnTo>
                  <a:lnTo>
                    <a:pt x="665" y="158"/>
                  </a:lnTo>
                  <a:lnTo>
                    <a:pt x="646" y="174"/>
                  </a:lnTo>
                  <a:lnTo>
                    <a:pt x="632" y="194"/>
                  </a:lnTo>
                  <a:lnTo>
                    <a:pt x="845" y="194"/>
                  </a:lnTo>
                  <a:lnTo>
                    <a:pt x="829" y="174"/>
                  </a:lnTo>
                  <a:lnTo>
                    <a:pt x="810" y="158"/>
                  </a:lnTo>
                  <a:lnTo>
                    <a:pt x="788" y="145"/>
                  </a:lnTo>
                  <a:lnTo>
                    <a:pt x="764" y="138"/>
                  </a:lnTo>
                  <a:lnTo>
                    <a:pt x="738" y="135"/>
                  </a:lnTo>
                  <a:close/>
                  <a:moveTo>
                    <a:pt x="350" y="0"/>
                  </a:moveTo>
                  <a:lnTo>
                    <a:pt x="372" y="4"/>
                  </a:lnTo>
                  <a:lnTo>
                    <a:pt x="390" y="13"/>
                  </a:lnTo>
                  <a:lnTo>
                    <a:pt x="405" y="28"/>
                  </a:lnTo>
                  <a:lnTo>
                    <a:pt x="415" y="47"/>
                  </a:lnTo>
                  <a:lnTo>
                    <a:pt x="417" y="67"/>
                  </a:lnTo>
                  <a:lnTo>
                    <a:pt x="415" y="89"/>
                  </a:lnTo>
                  <a:lnTo>
                    <a:pt x="405" y="107"/>
                  </a:lnTo>
                  <a:lnTo>
                    <a:pt x="390" y="121"/>
                  </a:lnTo>
                  <a:lnTo>
                    <a:pt x="372" y="131"/>
                  </a:lnTo>
                  <a:lnTo>
                    <a:pt x="350" y="135"/>
                  </a:lnTo>
                  <a:lnTo>
                    <a:pt x="325" y="137"/>
                  </a:lnTo>
                  <a:lnTo>
                    <a:pt x="299" y="145"/>
                  </a:lnTo>
                  <a:lnTo>
                    <a:pt x="278" y="158"/>
                  </a:lnTo>
                  <a:lnTo>
                    <a:pt x="260" y="174"/>
                  </a:lnTo>
                  <a:lnTo>
                    <a:pt x="244" y="194"/>
                  </a:lnTo>
                  <a:lnTo>
                    <a:pt x="486" y="194"/>
                  </a:lnTo>
                  <a:lnTo>
                    <a:pt x="500" y="154"/>
                  </a:lnTo>
                  <a:lnTo>
                    <a:pt x="521" y="117"/>
                  </a:lnTo>
                  <a:lnTo>
                    <a:pt x="546" y="84"/>
                  </a:lnTo>
                  <a:lnTo>
                    <a:pt x="577" y="55"/>
                  </a:lnTo>
                  <a:lnTo>
                    <a:pt x="612" y="32"/>
                  </a:lnTo>
                  <a:lnTo>
                    <a:pt x="652" y="14"/>
                  </a:lnTo>
                  <a:lnTo>
                    <a:pt x="693" y="4"/>
                  </a:lnTo>
                  <a:lnTo>
                    <a:pt x="738" y="0"/>
                  </a:lnTo>
                  <a:lnTo>
                    <a:pt x="782" y="4"/>
                  </a:lnTo>
                  <a:lnTo>
                    <a:pt x="824" y="14"/>
                  </a:lnTo>
                  <a:lnTo>
                    <a:pt x="863" y="32"/>
                  </a:lnTo>
                  <a:lnTo>
                    <a:pt x="898" y="55"/>
                  </a:lnTo>
                  <a:lnTo>
                    <a:pt x="929" y="84"/>
                  </a:lnTo>
                  <a:lnTo>
                    <a:pt x="954" y="117"/>
                  </a:lnTo>
                  <a:lnTo>
                    <a:pt x="976" y="154"/>
                  </a:lnTo>
                  <a:lnTo>
                    <a:pt x="990" y="194"/>
                  </a:lnTo>
                  <a:lnTo>
                    <a:pt x="1022" y="194"/>
                  </a:lnTo>
                  <a:lnTo>
                    <a:pt x="1042" y="197"/>
                  </a:lnTo>
                  <a:lnTo>
                    <a:pt x="1061" y="207"/>
                  </a:lnTo>
                  <a:lnTo>
                    <a:pt x="1076" y="221"/>
                  </a:lnTo>
                  <a:lnTo>
                    <a:pt x="1085" y="239"/>
                  </a:lnTo>
                  <a:lnTo>
                    <a:pt x="1088" y="261"/>
                  </a:lnTo>
                  <a:lnTo>
                    <a:pt x="1085" y="283"/>
                  </a:lnTo>
                  <a:lnTo>
                    <a:pt x="1076" y="301"/>
                  </a:lnTo>
                  <a:lnTo>
                    <a:pt x="1061" y="315"/>
                  </a:lnTo>
                  <a:lnTo>
                    <a:pt x="1042" y="325"/>
                  </a:lnTo>
                  <a:lnTo>
                    <a:pt x="1022" y="328"/>
                  </a:lnTo>
                  <a:lnTo>
                    <a:pt x="990" y="328"/>
                  </a:lnTo>
                  <a:lnTo>
                    <a:pt x="976" y="369"/>
                  </a:lnTo>
                  <a:lnTo>
                    <a:pt x="954" y="405"/>
                  </a:lnTo>
                  <a:lnTo>
                    <a:pt x="929" y="439"/>
                  </a:lnTo>
                  <a:lnTo>
                    <a:pt x="898" y="467"/>
                  </a:lnTo>
                  <a:lnTo>
                    <a:pt x="863" y="489"/>
                  </a:lnTo>
                  <a:lnTo>
                    <a:pt x="824" y="506"/>
                  </a:lnTo>
                  <a:lnTo>
                    <a:pt x="782" y="518"/>
                  </a:lnTo>
                  <a:lnTo>
                    <a:pt x="738" y="522"/>
                  </a:lnTo>
                  <a:lnTo>
                    <a:pt x="716" y="518"/>
                  </a:lnTo>
                  <a:lnTo>
                    <a:pt x="698" y="509"/>
                  </a:lnTo>
                  <a:lnTo>
                    <a:pt x="683" y="494"/>
                  </a:lnTo>
                  <a:lnTo>
                    <a:pt x="674" y="476"/>
                  </a:lnTo>
                  <a:lnTo>
                    <a:pt x="670" y="455"/>
                  </a:lnTo>
                  <a:lnTo>
                    <a:pt x="674" y="433"/>
                  </a:lnTo>
                  <a:lnTo>
                    <a:pt x="683" y="415"/>
                  </a:lnTo>
                  <a:lnTo>
                    <a:pt x="698" y="400"/>
                  </a:lnTo>
                  <a:lnTo>
                    <a:pt x="716" y="391"/>
                  </a:lnTo>
                  <a:lnTo>
                    <a:pt x="738" y="387"/>
                  </a:lnTo>
                  <a:lnTo>
                    <a:pt x="764" y="385"/>
                  </a:lnTo>
                  <a:lnTo>
                    <a:pt x="788" y="376"/>
                  </a:lnTo>
                  <a:lnTo>
                    <a:pt x="810" y="364"/>
                  </a:lnTo>
                  <a:lnTo>
                    <a:pt x="829" y="348"/>
                  </a:lnTo>
                  <a:lnTo>
                    <a:pt x="845" y="328"/>
                  </a:lnTo>
                  <a:lnTo>
                    <a:pt x="603" y="328"/>
                  </a:lnTo>
                  <a:lnTo>
                    <a:pt x="588" y="369"/>
                  </a:lnTo>
                  <a:lnTo>
                    <a:pt x="568" y="405"/>
                  </a:lnTo>
                  <a:lnTo>
                    <a:pt x="541" y="439"/>
                  </a:lnTo>
                  <a:lnTo>
                    <a:pt x="510" y="467"/>
                  </a:lnTo>
                  <a:lnTo>
                    <a:pt x="475" y="489"/>
                  </a:lnTo>
                  <a:lnTo>
                    <a:pt x="437" y="506"/>
                  </a:lnTo>
                  <a:lnTo>
                    <a:pt x="394" y="518"/>
                  </a:lnTo>
                  <a:lnTo>
                    <a:pt x="350" y="522"/>
                  </a:lnTo>
                  <a:lnTo>
                    <a:pt x="307" y="518"/>
                  </a:lnTo>
                  <a:lnTo>
                    <a:pt x="264" y="506"/>
                  </a:lnTo>
                  <a:lnTo>
                    <a:pt x="226" y="489"/>
                  </a:lnTo>
                  <a:lnTo>
                    <a:pt x="190" y="467"/>
                  </a:lnTo>
                  <a:lnTo>
                    <a:pt x="160" y="439"/>
                  </a:lnTo>
                  <a:lnTo>
                    <a:pt x="133" y="405"/>
                  </a:lnTo>
                  <a:lnTo>
                    <a:pt x="113" y="369"/>
                  </a:lnTo>
                  <a:lnTo>
                    <a:pt x="98" y="328"/>
                  </a:lnTo>
                  <a:lnTo>
                    <a:pt x="67" y="328"/>
                  </a:lnTo>
                  <a:lnTo>
                    <a:pt x="45" y="325"/>
                  </a:lnTo>
                  <a:lnTo>
                    <a:pt x="27" y="315"/>
                  </a:lnTo>
                  <a:lnTo>
                    <a:pt x="13" y="301"/>
                  </a:lnTo>
                  <a:lnTo>
                    <a:pt x="3" y="283"/>
                  </a:lnTo>
                  <a:lnTo>
                    <a:pt x="0" y="261"/>
                  </a:lnTo>
                  <a:lnTo>
                    <a:pt x="3" y="239"/>
                  </a:lnTo>
                  <a:lnTo>
                    <a:pt x="13" y="221"/>
                  </a:lnTo>
                  <a:lnTo>
                    <a:pt x="27" y="207"/>
                  </a:lnTo>
                  <a:lnTo>
                    <a:pt x="45" y="197"/>
                  </a:lnTo>
                  <a:lnTo>
                    <a:pt x="67" y="194"/>
                  </a:lnTo>
                  <a:lnTo>
                    <a:pt x="98" y="194"/>
                  </a:lnTo>
                  <a:lnTo>
                    <a:pt x="113" y="154"/>
                  </a:lnTo>
                  <a:lnTo>
                    <a:pt x="133" y="117"/>
                  </a:lnTo>
                  <a:lnTo>
                    <a:pt x="160" y="84"/>
                  </a:lnTo>
                  <a:lnTo>
                    <a:pt x="190" y="55"/>
                  </a:lnTo>
                  <a:lnTo>
                    <a:pt x="226" y="32"/>
                  </a:lnTo>
                  <a:lnTo>
                    <a:pt x="264" y="14"/>
                  </a:lnTo>
                  <a:lnTo>
                    <a:pt x="307" y="4"/>
                  </a:lnTo>
                  <a:lnTo>
                    <a:pt x="3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7" name="Freeform 234"/>
            <p:cNvSpPr>
              <a:spLocks noEditPoints="1"/>
            </p:cNvSpPr>
            <p:nvPr/>
          </p:nvSpPr>
          <p:spPr bwMode="auto">
            <a:xfrm>
              <a:off x="2809" y="1554"/>
              <a:ext cx="552" cy="552"/>
            </a:xfrm>
            <a:custGeom>
              <a:avLst/>
              <a:gdLst>
                <a:gd name="T0" fmla="*/ 690 w 1657"/>
                <a:gd name="T1" fmla="*/ 195 h 1655"/>
                <a:gd name="T2" fmla="*/ 502 w 1657"/>
                <a:gd name="T3" fmla="*/ 269 h 1655"/>
                <a:gd name="T4" fmla="*/ 347 w 1657"/>
                <a:gd name="T5" fmla="*/ 394 h 1655"/>
                <a:gd name="T6" fmla="*/ 238 w 1657"/>
                <a:gd name="T7" fmla="*/ 561 h 1655"/>
                <a:gd name="T8" fmla="*/ 185 w 1657"/>
                <a:gd name="T9" fmla="*/ 758 h 1655"/>
                <a:gd name="T10" fmla="*/ 196 w 1657"/>
                <a:gd name="T11" fmla="*/ 967 h 1655"/>
                <a:gd name="T12" fmla="*/ 269 w 1657"/>
                <a:gd name="T13" fmla="*/ 1155 h 1655"/>
                <a:gd name="T14" fmla="*/ 394 w 1657"/>
                <a:gd name="T15" fmla="*/ 1309 h 1655"/>
                <a:gd name="T16" fmla="*/ 561 w 1657"/>
                <a:gd name="T17" fmla="*/ 1418 h 1655"/>
                <a:gd name="T18" fmla="*/ 759 w 1657"/>
                <a:gd name="T19" fmla="*/ 1473 h 1655"/>
                <a:gd name="T20" fmla="*/ 968 w 1657"/>
                <a:gd name="T21" fmla="*/ 1462 h 1655"/>
                <a:gd name="T22" fmla="*/ 1156 w 1657"/>
                <a:gd name="T23" fmla="*/ 1387 h 1655"/>
                <a:gd name="T24" fmla="*/ 1310 w 1657"/>
                <a:gd name="T25" fmla="*/ 1262 h 1655"/>
                <a:gd name="T26" fmla="*/ 1420 w 1657"/>
                <a:gd name="T27" fmla="*/ 1096 h 1655"/>
                <a:gd name="T28" fmla="*/ 1474 w 1657"/>
                <a:gd name="T29" fmla="*/ 899 h 1655"/>
                <a:gd name="T30" fmla="*/ 1463 w 1657"/>
                <a:gd name="T31" fmla="*/ 690 h 1655"/>
                <a:gd name="T32" fmla="*/ 1390 w 1657"/>
                <a:gd name="T33" fmla="*/ 501 h 1655"/>
                <a:gd name="T34" fmla="*/ 1263 w 1657"/>
                <a:gd name="T35" fmla="*/ 347 h 1655"/>
                <a:gd name="T36" fmla="*/ 1097 w 1657"/>
                <a:gd name="T37" fmla="*/ 237 h 1655"/>
                <a:gd name="T38" fmla="*/ 900 w 1657"/>
                <a:gd name="T39" fmla="*/ 183 h 1655"/>
                <a:gd name="T40" fmla="*/ 908 w 1657"/>
                <a:gd name="T41" fmla="*/ 4 h 1655"/>
                <a:gd name="T42" fmla="*/ 1133 w 1657"/>
                <a:gd name="T43" fmla="*/ 58 h 1655"/>
                <a:gd name="T44" fmla="*/ 1330 w 1657"/>
                <a:gd name="T45" fmla="*/ 169 h 1655"/>
                <a:gd name="T46" fmla="*/ 1488 w 1657"/>
                <a:gd name="T47" fmla="*/ 328 h 1655"/>
                <a:gd name="T48" fmla="*/ 1599 w 1657"/>
                <a:gd name="T49" fmla="*/ 524 h 1655"/>
                <a:gd name="T50" fmla="*/ 1653 w 1657"/>
                <a:gd name="T51" fmla="*/ 749 h 1655"/>
                <a:gd name="T52" fmla="*/ 1643 w 1657"/>
                <a:gd name="T53" fmla="*/ 985 h 1655"/>
                <a:gd name="T54" fmla="*/ 1568 w 1657"/>
                <a:gd name="T55" fmla="*/ 1202 h 1655"/>
                <a:gd name="T56" fmla="*/ 1440 w 1657"/>
                <a:gd name="T57" fmla="*/ 1386 h 1655"/>
                <a:gd name="T58" fmla="*/ 1268 w 1657"/>
                <a:gd name="T59" fmla="*/ 1529 h 1655"/>
                <a:gd name="T60" fmla="*/ 1061 w 1657"/>
                <a:gd name="T61" fmla="*/ 1623 h 1655"/>
                <a:gd name="T62" fmla="*/ 829 w 1657"/>
                <a:gd name="T63" fmla="*/ 1655 h 1655"/>
                <a:gd name="T64" fmla="*/ 596 w 1657"/>
                <a:gd name="T65" fmla="*/ 1623 h 1655"/>
                <a:gd name="T66" fmla="*/ 389 w 1657"/>
                <a:gd name="T67" fmla="*/ 1529 h 1655"/>
                <a:gd name="T68" fmla="*/ 218 w 1657"/>
                <a:gd name="T69" fmla="*/ 1386 h 1655"/>
                <a:gd name="T70" fmla="*/ 90 w 1657"/>
                <a:gd name="T71" fmla="*/ 1202 h 1655"/>
                <a:gd name="T72" fmla="*/ 16 w 1657"/>
                <a:gd name="T73" fmla="*/ 985 h 1655"/>
                <a:gd name="T74" fmla="*/ 4 w 1657"/>
                <a:gd name="T75" fmla="*/ 749 h 1655"/>
                <a:gd name="T76" fmla="*/ 58 w 1657"/>
                <a:gd name="T77" fmla="*/ 524 h 1655"/>
                <a:gd name="T78" fmla="*/ 170 w 1657"/>
                <a:gd name="T79" fmla="*/ 328 h 1655"/>
                <a:gd name="T80" fmla="*/ 328 w 1657"/>
                <a:gd name="T81" fmla="*/ 169 h 1655"/>
                <a:gd name="T82" fmla="*/ 524 w 1657"/>
                <a:gd name="T83" fmla="*/ 58 h 1655"/>
                <a:gd name="T84" fmla="*/ 749 w 1657"/>
                <a:gd name="T85" fmla="*/ 4 h 1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57" h="1655">
                  <a:moveTo>
                    <a:pt x="829" y="180"/>
                  </a:moveTo>
                  <a:lnTo>
                    <a:pt x="759" y="183"/>
                  </a:lnTo>
                  <a:lnTo>
                    <a:pt x="690" y="195"/>
                  </a:lnTo>
                  <a:lnTo>
                    <a:pt x="624" y="213"/>
                  </a:lnTo>
                  <a:lnTo>
                    <a:pt x="561" y="237"/>
                  </a:lnTo>
                  <a:lnTo>
                    <a:pt x="502" y="269"/>
                  </a:lnTo>
                  <a:lnTo>
                    <a:pt x="446" y="305"/>
                  </a:lnTo>
                  <a:lnTo>
                    <a:pt x="394" y="347"/>
                  </a:lnTo>
                  <a:lnTo>
                    <a:pt x="347" y="394"/>
                  </a:lnTo>
                  <a:lnTo>
                    <a:pt x="306" y="445"/>
                  </a:lnTo>
                  <a:lnTo>
                    <a:pt x="269" y="501"/>
                  </a:lnTo>
                  <a:lnTo>
                    <a:pt x="238" y="561"/>
                  </a:lnTo>
                  <a:lnTo>
                    <a:pt x="214" y="623"/>
                  </a:lnTo>
                  <a:lnTo>
                    <a:pt x="196" y="690"/>
                  </a:lnTo>
                  <a:lnTo>
                    <a:pt x="185" y="758"/>
                  </a:lnTo>
                  <a:lnTo>
                    <a:pt x="180" y="828"/>
                  </a:lnTo>
                  <a:lnTo>
                    <a:pt x="185" y="899"/>
                  </a:lnTo>
                  <a:lnTo>
                    <a:pt x="196" y="967"/>
                  </a:lnTo>
                  <a:lnTo>
                    <a:pt x="214" y="1032"/>
                  </a:lnTo>
                  <a:lnTo>
                    <a:pt x="238" y="1096"/>
                  </a:lnTo>
                  <a:lnTo>
                    <a:pt x="269" y="1155"/>
                  </a:lnTo>
                  <a:lnTo>
                    <a:pt x="306" y="1210"/>
                  </a:lnTo>
                  <a:lnTo>
                    <a:pt x="347" y="1262"/>
                  </a:lnTo>
                  <a:lnTo>
                    <a:pt x="394" y="1309"/>
                  </a:lnTo>
                  <a:lnTo>
                    <a:pt x="446" y="1351"/>
                  </a:lnTo>
                  <a:lnTo>
                    <a:pt x="502" y="1387"/>
                  </a:lnTo>
                  <a:lnTo>
                    <a:pt x="561" y="1418"/>
                  </a:lnTo>
                  <a:lnTo>
                    <a:pt x="624" y="1444"/>
                  </a:lnTo>
                  <a:lnTo>
                    <a:pt x="690" y="1462"/>
                  </a:lnTo>
                  <a:lnTo>
                    <a:pt x="759" y="1473"/>
                  </a:lnTo>
                  <a:lnTo>
                    <a:pt x="829" y="1476"/>
                  </a:lnTo>
                  <a:lnTo>
                    <a:pt x="900" y="1473"/>
                  </a:lnTo>
                  <a:lnTo>
                    <a:pt x="968" y="1462"/>
                  </a:lnTo>
                  <a:lnTo>
                    <a:pt x="1033" y="1444"/>
                  </a:lnTo>
                  <a:lnTo>
                    <a:pt x="1097" y="1418"/>
                  </a:lnTo>
                  <a:lnTo>
                    <a:pt x="1156" y="1387"/>
                  </a:lnTo>
                  <a:lnTo>
                    <a:pt x="1212" y="1351"/>
                  </a:lnTo>
                  <a:lnTo>
                    <a:pt x="1263" y="1309"/>
                  </a:lnTo>
                  <a:lnTo>
                    <a:pt x="1310" y="1262"/>
                  </a:lnTo>
                  <a:lnTo>
                    <a:pt x="1352" y="1210"/>
                  </a:lnTo>
                  <a:lnTo>
                    <a:pt x="1390" y="1155"/>
                  </a:lnTo>
                  <a:lnTo>
                    <a:pt x="1420" y="1096"/>
                  </a:lnTo>
                  <a:lnTo>
                    <a:pt x="1445" y="1032"/>
                  </a:lnTo>
                  <a:lnTo>
                    <a:pt x="1463" y="967"/>
                  </a:lnTo>
                  <a:lnTo>
                    <a:pt x="1474" y="899"/>
                  </a:lnTo>
                  <a:lnTo>
                    <a:pt x="1478" y="828"/>
                  </a:lnTo>
                  <a:lnTo>
                    <a:pt x="1474" y="758"/>
                  </a:lnTo>
                  <a:lnTo>
                    <a:pt x="1463" y="690"/>
                  </a:lnTo>
                  <a:lnTo>
                    <a:pt x="1445" y="623"/>
                  </a:lnTo>
                  <a:lnTo>
                    <a:pt x="1420" y="561"/>
                  </a:lnTo>
                  <a:lnTo>
                    <a:pt x="1390" y="501"/>
                  </a:lnTo>
                  <a:lnTo>
                    <a:pt x="1352" y="445"/>
                  </a:lnTo>
                  <a:lnTo>
                    <a:pt x="1310" y="394"/>
                  </a:lnTo>
                  <a:lnTo>
                    <a:pt x="1263" y="347"/>
                  </a:lnTo>
                  <a:lnTo>
                    <a:pt x="1212" y="305"/>
                  </a:lnTo>
                  <a:lnTo>
                    <a:pt x="1156" y="269"/>
                  </a:lnTo>
                  <a:lnTo>
                    <a:pt x="1097" y="237"/>
                  </a:lnTo>
                  <a:lnTo>
                    <a:pt x="1033" y="213"/>
                  </a:lnTo>
                  <a:lnTo>
                    <a:pt x="968" y="195"/>
                  </a:lnTo>
                  <a:lnTo>
                    <a:pt x="900" y="183"/>
                  </a:lnTo>
                  <a:lnTo>
                    <a:pt x="829" y="180"/>
                  </a:lnTo>
                  <a:close/>
                  <a:moveTo>
                    <a:pt x="829" y="0"/>
                  </a:moveTo>
                  <a:lnTo>
                    <a:pt x="908" y="4"/>
                  </a:lnTo>
                  <a:lnTo>
                    <a:pt x="986" y="16"/>
                  </a:lnTo>
                  <a:lnTo>
                    <a:pt x="1061" y="34"/>
                  </a:lnTo>
                  <a:lnTo>
                    <a:pt x="1133" y="58"/>
                  </a:lnTo>
                  <a:lnTo>
                    <a:pt x="1203" y="89"/>
                  </a:lnTo>
                  <a:lnTo>
                    <a:pt x="1268" y="127"/>
                  </a:lnTo>
                  <a:lnTo>
                    <a:pt x="1330" y="169"/>
                  </a:lnTo>
                  <a:lnTo>
                    <a:pt x="1387" y="217"/>
                  </a:lnTo>
                  <a:lnTo>
                    <a:pt x="1440" y="270"/>
                  </a:lnTo>
                  <a:lnTo>
                    <a:pt x="1488" y="328"/>
                  </a:lnTo>
                  <a:lnTo>
                    <a:pt x="1531" y="389"/>
                  </a:lnTo>
                  <a:lnTo>
                    <a:pt x="1568" y="455"/>
                  </a:lnTo>
                  <a:lnTo>
                    <a:pt x="1599" y="524"/>
                  </a:lnTo>
                  <a:lnTo>
                    <a:pt x="1624" y="596"/>
                  </a:lnTo>
                  <a:lnTo>
                    <a:pt x="1643" y="672"/>
                  </a:lnTo>
                  <a:lnTo>
                    <a:pt x="1653" y="749"/>
                  </a:lnTo>
                  <a:lnTo>
                    <a:pt x="1657" y="828"/>
                  </a:lnTo>
                  <a:lnTo>
                    <a:pt x="1653" y="907"/>
                  </a:lnTo>
                  <a:lnTo>
                    <a:pt x="1643" y="985"/>
                  </a:lnTo>
                  <a:lnTo>
                    <a:pt x="1624" y="1060"/>
                  </a:lnTo>
                  <a:lnTo>
                    <a:pt x="1599" y="1132"/>
                  </a:lnTo>
                  <a:lnTo>
                    <a:pt x="1568" y="1202"/>
                  </a:lnTo>
                  <a:lnTo>
                    <a:pt x="1531" y="1267"/>
                  </a:lnTo>
                  <a:lnTo>
                    <a:pt x="1488" y="1328"/>
                  </a:lnTo>
                  <a:lnTo>
                    <a:pt x="1440" y="1386"/>
                  </a:lnTo>
                  <a:lnTo>
                    <a:pt x="1387" y="1439"/>
                  </a:lnTo>
                  <a:lnTo>
                    <a:pt x="1330" y="1487"/>
                  </a:lnTo>
                  <a:lnTo>
                    <a:pt x="1268" y="1529"/>
                  </a:lnTo>
                  <a:lnTo>
                    <a:pt x="1203" y="1566"/>
                  </a:lnTo>
                  <a:lnTo>
                    <a:pt x="1133" y="1598"/>
                  </a:lnTo>
                  <a:lnTo>
                    <a:pt x="1061" y="1623"/>
                  </a:lnTo>
                  <a:lnTo>
                    <a:pt x="986" y="1641"/>
                  </a:lnTo>
                  <a:lnTo>
                    <a:pt x="908" y="1652"/>
                  </a:lnTo>
                  <a:lnTo>
                    <a:pt x="829" y="1655"/>
                  </a:lnTo>
                  <a:lnTo>
                    <a:pt x="749" y="1652"/>
                  </a:lnTo>
                  <a:lnTo>
                    <a:pt x="672" y="1641"/>
                  </a:lnTo>
                  <a:lnTo>
                    <a:pt x="596" y="1623"/>
                  </a:lnTo>
                  <a:lnTo>
                    <a:pt x="524" y="1598"/>
                  </a:lnTo>
                  <a:lnTo>
                    <a:pt x="456" y="1566"/>
                  </a:lnTo>
                  <a:lnTo>
                    <a:pt x="389" y="1529"/>
                  </a:lnTo>
                  <a:lnTo>
                    <a:pt x="328" y="1487"/>
                  </a:lnTo>
                  <a:lnTo>
                    <a:pt x="270" y="1439"/>
                  </a:lnTo>
                  <a:lnTo>
                    <a:pt x="218" y="1386"/>
                  </a:lnTo>
                  <a:lnTo>
                    <a:pt x="170" y="1328"/>
                  </a:lnTo>
                  <a:lnTo>
                    <a:pt x="127" y="1267"/>
                  </a:lnTo>
                  <a:lnTo>
                    <a:pt x="90" y="1202"/>
                  </a:lnTo>
                  <a:lnTo>
                    <a:pt x="58" y="1132"/>
                  </a:lnTo>
                  <a:lnTo>
                    <a:pt x="34" y="1060"/>
                  </a:lnTo>
                  <a:lnTo>
                    <a:pt x="16" y="985"/>
                  </a:lnTo>
                  <a:lnTo>
                    <a:pt x="4" y="907"/>
                  </a:lnTo>
                  <a:lnTo>
                    <a:pt x="0" y="828"/>
                  </a:lnTo>
                  <a:lnTo>
                    <a:pt x="4" y="749"/>
                  </a:lnTo>
                  <a:lnTo>
                    <a:pt x="16" y="672"/>
                  </a:lnTo>
                  <a:lnTo>
                    <a:pt x="34" y="596"/>
                  </a:lnTo>
                  <a:lnTo>
                    <a:pt x="58" y="524"/>
                  </a:lnTo>
                  <a:lnTo>
                    <a:pt x="90" y="455"/>
                  </a:lnTo>
                  <a:lnTo>
                    <a:pt x="127" y="389"/>
                  </a:lnTo>
                  <a:lnTo>
                    <a:pt x="170" y="328"/>
                  </a:lnTo>
                  <a:lnTo>
                    <a:pt x="218" y="270"/>
                  </a:lnTo>
                  <a:lnTo>
                    <a:pt x="270" y="217"/>
                  </a:lnTo>
                  <a:lnTo>
                    <a:pt x="328" y="169"/>
                  </a:lnTo>
                  <a:lnTo>
                    <a:pt x="389" y="127"/>
                  </a:lnTo>
                  <a:lnTo>
                    <a:pt x="456" y="89"/>
                  </a:lnTo>
                  <a:lnTo>
                    <a:pt x="524" y="58"/>
                  </a:lnTo>
                  <a:lnTo>
                    <a:pt x="596" y="34"/>
                  </a:lnTo>
                  <a:lnTo>
                    <a:pt x="672" y="16"/>
                  </a:lnTo>
                  <a:lnTo>
                    <a:pt x="749" y="4"/>
                  </a:lnTo>
                  <a:lnTo>
                    <a:pt x="8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33" name="Group 266"/>
          <p:cNvGrpSpPr>
            <a:grpSpLocks noChangeAspect="1"/>
          </p:cNvGrpSpPr>
          <p:nvPr/>
        </p:nvGrpSpPr>
        <p:grpSpPr bwMode="auto">
          <a:xfrm>
            <a:off x="10658268" y="2846378"/>
            <a:ext cx="291513" cy="422389"/>
            <a:chOff x="3028" y="791"/>
            <a:chExt cx="764" cy="110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36" name="Freeform 268"/>
            <p:cNvSpPr>
              <a:spLocks noEditPoints="1"/>
            </p:cNvSpPr>
            <p:nvPr/>
          </p:nvSpPr>
          <p:spPr bwMode="auto">
            <a:xfrm>
              <a:off x="3028" y="791"/>
              <a:ext cx="764" cy="1107"/>
            </a:xfrm>
            <a:custGeom>
              <a:avLst/>
              <a:gdLst>
                <a:gd name="T0" fmla="*/ 334 w 2292"/>
                <a:gd name="T1" fmla="*/ 3105 h 3320"/>
                <a:gd name="T2" fmla="*/ 1958 w 2292"/>
                <a:gd name="T3" fmla="*/ 1981 h 3320"/>
                <a:gd name="T4" fmla="*/ 214 w 2292"/>
                <a:gd name="T5" fmla="*/ 1148 h 3320"/>
                <a:gd name="T6" fmla="*/ 2078 w 2292"/>
                <a:gd name="T7" fmla="*/ 1766 h 3320"/>
                <a:gd name="T8" fmla="*/ 214 w 2292"/>
                <a:gd name="T9" fmla="*/ 1148 h 3320"/>
                <a:gd name="T10" fmla="*/ 1125 w 2292"/>
                <a:gd name="T11" fmla="*/ 933 h 3320"/>
                <a:gd name="T12" fmla="*/ 1722 w 2292"/>
                <a:gd name="T13" fmla="*/ 215 h 3320"/>
                <a:gd name="T14" fmla="*/ 824 w 2292"/>
                <a:gd name="T15" fmla="*/ 215 h 3320"/>
                <a:gd name="T16" fmla="*/ 981 w 2292"/>
                <a:gd name="T17" fmla="*/ 933 h 3320"/>
                <a:gd name="T18" fmla="*/ 824 w 2292"/>
                <a:gd name="T19" fmla="*/ 215 h 3320"/>
                <a:gd name="T20" fmla="*/ 570 w 2292"/>
                <a:gd name="T21" fmla="*/ 933 h 3320"/>
                <a:gd name="T22" fmla="*/ 681 w 2292"/>
                <a:gd name="T23" fmla="*/ 215 h 3320"/>
                <a:gd name="T24" fmla="*/ 462 w 2292"/>
                <a:gd name="T25" fmla="*/ 0 h 3320"/>
                <a:gd name="T26" fmla="*/ 1854 w 2292"/>
                <a:gd name="T27" fmla="*/ 3 h 3320"/>
                <a:gd name="T28" fmla="*/ 1896 w 2292"/>
                <a:gd name="T29" fmla="*/ 24 h 3320"/>
                <a:gd name="T30" fmla="*/ 1925 w 2292"/>
                <a:gd name="T31" fmla="*/ 61 h 3320"/>
                <a:gd name="T32" fmla="*/ 1937 w 2292"/>
                <a:gd name="T33" fmla="*/ 108 h 3320"/>
                <a:gd name="T34" fmla="*/ 2185 w 2292"/>
                <a:gd name="T35" fmla="*/ 933 h 3320"/>
                <a:gd name="T36" fmla="*/ 2232 w 2292"/>
                <a:gd name="T37" fmla="*/ 944 h 3320"/>
                <a:gd name="T38" fmla="*/ 2269 w 2292"/>
                <a:gd name="T39" fmla="*/ 974 h 3320"/>
                <a:gd name="T40" fmla="*/ 2290 w 2292"/>
                <a:gd name="T41" fmla="*/ 1016 h 3320"/>
                <a:gd name="T42" fmla="*/ 2292 w 2292"/>
                <a:gd name="T43" fmla="*/ 1874 h 3320"/>
                <a:gd name="T44" fmla="*/ 2282 w 2292"/>
                <a:gd name="T45" fmla="*/ 1922 h 3320"/>
                <a:gd name="T46" fmla="*/ 2253 w 2292"/>
                <a:gd name="T47" fmla="*/ 1958 h 3320"/>
                <a:gd name="T48" fmla="*/ 2209 w 2292"/>
                <a:gd name="T49" fmla="*/ 1979 h 3320"/>
                <a:gd name="T50" fmla="*/ 2173 w 2292"/>
                <a:gd name="T51" fmla="*/ 1981 h 3320"/>
                <a:gd name="T52" fmla="*/ 2170 w 2292"/>
                <a:gd name="T53" fmla="*/ 3237 h 3320"/>
                <a:gd name="T54" fmla="*/ 2150 w 2292"/>
                <a:gd name="T55" fmla="*/ 3279 h 3320"/>
                <a:gd name="T56" fmla="*/ 2112 w 2292"/>
                <a:gd name="T57" fmla="*/ 3309 h 3320"/>
                <a:gd name="T58" fmla="*/ 2066 w 2292"/>
                <a:gd name="T59" fmla="*/ 3320 h 3320"/>
                <a:gd name="T60" fmla="*/ 202 w 2292"/>
                <a:gd name="T61" fmla="*/ 3317 h 3320"/>
                <a:gd name="T62" fmla="*/ 160 w 2292"/>
                <a:gd name="T63" fmla="*/ 3297 h 3320"/>
                <a:gd name="T64" fmla="*/ 130 w 2292"/>
                <a:gd name="T65" fmla="*/ 3260 h 3320"/>
                <a:gd name="T66" fmla="*/ 119 w 2292"/>
                <a:gd name="T67" fmla="*/ 3213 h 3320"/>
                <a:gd name="T68" fmla="*/ 107 w 2292"/>
                <a:gd name="T69" fmla="*/ 1981 h 3320"/>
                <a:gd name="T70" fmla="*/ 60 w 2292"/>
                <a:gd name="T71" fmla="*/ 1971 h 3320"/>
                <a:gd name="T72" fmla="*/ 23 w 2292"/>
                <a:gd name="T73" fmla="*/ 1941 h 3320"/>
                <a:gd name="T74" fmla="*/ 2 w 2292"/>
                <a:gd name="T75" fmla="*/ 1899 h 3320"/>
                <a:gd name="T76" fmla="*/ 0 w 2292"/>
                <a:gd name="T77" fmla="*/ 1040 h 3320"/>
                <a:gd name="T78" fmla="*/ 10 w 2292"/>
                <a:gd name="T79" fmla="*/ 993 h 3320"/>
                <a:gd name="T80" fmla="*/ 39 w 2292"/>
                <a:gd name="T81" fmla="*/ 956 h 3320"/>
                <a:gd name="T82" fmla="*/ 83 w 2292"/>
                <a:gd name="T83" fmla="*/ 936 h 3320"/>
                <a:gd name="T84" fmla="*/ 355 w 2292"/>
                <a:gd name="T85" fmla="*/ 933 h 3320"/>
                <a:gd name="T86" fmla="*/ 358 w 2292"/>
                <a:gd name="T87" fmla="*/ 83 h 3320"/>
                <a:gd name="T88" fmla="*/ 379 w 2292"/>
                <a:gd name="T89" fmla="*/ 41 h 3320"/>
                <a:gd name="T90" fmla="*/ 416 w 2292"/>
                <a:gd name="T91" fmla="*/ 11 h 3320"/>
                <a:gd name="T92" fmla="*/ 462 w 2292"/>
                <a:gd name="T93" fmla="*/ 0 h 3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92" h="3320">
                  <a:moveTo>
                    <a:pt x="334" y="1981"/>
                  </a:moveTo>
                  <a:lnTo>
                    <a:pt x="334" y="3105"/>
                  </a:lnTo>
                  <a:lnTo>
                    <a:pt x="1958" y="3105"/>
                  </a:lnTo>
                  <a:lnTo>
                    <a:pt x="1958" y="1981"/>
                  </a:lnTo>
                  <a:lnTo>
                    <a:pt x="334" y="1981"/>
                  </a:lnTo>
                  <a:close/>
                  <a:moveTo>
                    <a:pt x="214" y="1148"/>
                  </a:moveTo>
                  <a:lnTo>
                    <a:pt x="214" y="1766"/>
                  </a:lnTo>
                  <a:lnTo>
                    <a:pt x="2078" y="1766"/>
                  </a:lnTo>
                  <a:lnTo>
                    <a:pt x="2078" y="1148"/>
                  </a:lnTo>
                  <a:lnTo>
                    <a:pt x="214" y="1148"/>
                  </a:lnTo>
                  <a:close/>
                  <a:moveTo>
                    <a:pt x="1125" y="215"/>
                  </a:moveTo>
                  <a:lnTo>
                    <a:pt x="1125" y="933"/>
                  </a:lnTo>
                  <a:lnTo>
                    <a:pt x="1722" y="933"/>
                  </a:lnTo>
                  <a:lnTo>
                    <a:pt x="1722" y="215"/>
                  </a:lnTo>
                  <a:lnTo>
                    <a:pt x="1125" y="215"/>
                  </a:lnTo>
                  <a:close/>
                  <a:moveTo>
                    <a:pt x="824" y="215"/>
                  </a:moveTo>
                  <a:lnTo>
                    <a:pt x="824" y="933"/>
                  </a:lnTo>
                  <a:lnTo>
                    <a:pt x="981" y="933"/>
                  </a:lnTo>
                  <a:lnTo>
                    <a:pt x="981" y="215"/>
                  </a:lnTo>
                  <a:lnTo>
                    <a:pt x="824" y="215"/>
                  </a:lnTo>
                  <a:close/>
                  <a:moveTo>
                    <a:pt x="570" y="215"/>
                  </a:moveTo>
                  <a:lnTo>
                    <a:pt x="570" y="933"/>
                  </a:lnTo>
                  <a:lnTo>
                    <a:pt x="681" y="933"/>
                  </a:lnTo>
                  <a:lnTo>
                    <a:pt x="681" y="215"/>
                  </a:lnTo>
                  <a:lnTo>
                    <a:pt x="570" y="215"/>
                  </a:lnTo>
                  <a:close/>
                  <a:moveTo>
                    <a:pt x="462" y="0"/>
                  </a:moveTo>
                  <a:lnTo>
                    <a:pt x="1830" y="0"/>
                  </a:lnTo>
                  <a:lnTo>
                    <a:pt x="1854" y="3"/>
                  </a:lnTo>
                  <a:lnTo>
                    <a:pt x="1876" y="11"/>
                  </a:lnTo>
                  <a:lnTo>
                    <a:pt x="1896" y="24"/>
                  </a:lnTo>
                  <a:lnTo>
                    <a:pt x="1913" y="41"/>
                  </a:lnTo>
                  <a:lnTo>
                    <a:pt x="1925" y="61"/>
                  </a:lnTo>
                  <a:lnTo>
                    <a:pt x="1934" y="83"/>
                  </a:lnTo>
                  <a:lnTo>
                    <a:pt x="1937" y="108"/>
                  </a:lnTo>
                  <a:lnTo>
                    <a:pt x="1937" y="933"/>
                  </a:lnTo>
                  <a:lnTo>
                    <a:pt x="2185" y="933"/>
                  </a:lnTo>
                  <a:lnTo>
                    <a:pt x="2209" y="936"/>
                  </a:lnTo>
                  <a:lnTo>
                    <a:pt x="2232" y="944"/>
                  </a:lnTo>
                  <a:lnTo>
                    <a:pt x="2253" y="956"/>
                  </a:lnTo>
                  <a:lnTo>
                    <a:pt x="2269" y="974"/>
                  </a:lnTo>
                  <a:lnTo>
                    <a:pt x="2282" y="993"/>
                  </a:lnTo>
                  <a:lnTo>
                    <a:pt x="2290" y="1016"/>
                  </a:lnTo>
                  <a:lnTo>
                    <a:pt x="2292" y="1040"/>
                  </a:lnTo>
                  <a:lnTo>
                    <a:pt x="2292" y="1874"/>
                  </a:lnTo>
                  <a:lnTo>
                    <a:pt x="2290" y="1899"/>
                  </a:lnTo>
                  <a:lnTo>
                    <a:pt x="2282" y="1922"/>
                  </a:lnTo>
                  <a:lnTo>
                    <a:pt x="2269" y="1941"/>
                  </a:lnTo>
                  <a:lnTo>
                    <a:pt x="2253" y="1958"/>
                  </a:lnTo>
                  <a:lnTo>
                    <a:pt x="2232" y="1971"/>
                  </a:lnTo>
                  <a:lnTo>
                    <a:pt x="2209" y="1979"/>
                  </a:lnTo>
                  <a:lnTo>
                    <a:pt x="2185" y="1981"/>
                  </a:lnTo>
                  <a:lnTo>
                    <a:pt x="2173" y="1981"/>
                  </a:lnTo>
                  <a:lnTo>
                    <a:pt x="2173" y="3213"/>
                  </a:lnTo>
                  <a:lnTo>
                    <a:pt x="2170" y="3237"/>
                  </a:lnTo>
                  <a:lnTo>
                    <a:pt x="2162" y="3260"/>
                  </a:lnTo>
                  <a:lnTo>
                    <a:pt x="2150" y="3279"/>
                  </a:lnTo>
                  <a:lnTo>
                    <a:pt x="2132" y="3297"/>
                  </a:lnTo>
                  <a:lnTo>
                    <a:pt x="2112" y="3309"/>
                  </a:lnTo>
                  <a:lnTo>
                    <a:pt x="2090" y="3317"/>
                  </a:lnTo>
                  <a:lnTo>
                    <a:pt x="2066" y="3320"/>
                  </a:lnTo>
                  <a:lnTo>
                    <a:pt x="226" y="3320"/>
                  </a:lnTo>
                  <a:lnTo>
                    <a:pt x="202" y="3317"/>
                  </a:lnTo>
                  <a:lnTo>
                    <a:pt x="180" y="3309"/>
                  </a:lnTo>
                  <a:lnTo>
                    <a:pt x="160" y="3297"/>
                  </a:lnTo>
                  <a:lnTo>
                    <a:pt x="142" y="3279"/>
                  </a:lnTo>
                  <a:lnTo>
                    <a:pt x="130" y="3260"/>
                  </a:lnTo>
                  <a:lnTo>
                    <a:pt x="122" y="3237"/>
                  </a:lnTo>
                  <a:lnTo>
                    <a:pt x="119" y="3213"/>
                  </a:lnTo>
                  <a:lnTo>
                    <a:pt x="119" y="1981"/>
                  </a:lnTo>
                  <a:lnTo>
                    <a:pt x="107" y="1981"/>
                  </a:lnTo>
                  <a:lnTo>
                    <a:pt x="83" y="1979"/>
                  </a:lnTo>
                  <a:lnTo>
                    <a:pt x="60" y="1971"/>
                  </a:lnTo>
                  <a:lnTo>
                    <a:pt x="39" y="1958"/>
                  </a:lnTo>
                  <a:lnTo>
                    <a:pt x="23" y="1941"/>
                  </a:lnTo>
                  <a:lnTo>
                    <a:pt x="10" y="1922"/>
                  </a:lnTo>
                  <a:lnTo>
                    <a:pt x="2" y="1899"/>
                  </a:lnTo>
                  <a:lnTo>
                    <a:pt x="0" y="1874"/>
                  </a:lnTo>
                  <a:lnTo>
                    <a:pt x="0" y="1040"/>
                  </a:lnTo>
                  <a:lnTo>
                    <a:pt x="2" y="1016"/>
                  </a:lnTo>
                  <a:lnTo>
                    <a:pt x="10" y="993"/>
                  </a:lnTo>
                  <a:lnTo>
                    <a:pt x="23" y="974"/>
                  </a:lnTo>
                  <a:lnTo>
                    <a:pt x="39" y="956"/>
                  </a:lnTo>
                  <a:lnTo>
                    <a:pt x="60" y="944"/>
                  </a:lnTo>
                  <a:lnTo>
                    <a:pt x="83" y="936"/>
                  </a:lnTo>
                  <a:lnTo>
                    <a:pt x="107" y="933"/>
                  </a:lnTo>
                  <a:lnTo>
                    <a:pt x="355" y="933"/>
                  </a:lnTo>
                  <a:lnTo>
                    <a:pt x="355" y="108"/>
                  </a:lnTo>
                  <a:lnTo>
                    <a:pt x="358" y="83"/>
                  </a:lnTo>
                  <a:lnTo>
                    <a:pt x="367" y="61"/>
                  </a:lnTo>
                  <a:lnTo>
                    <a:pt x="379" y="41"/>
                  </a:lnTo>
                  <a:lnTo>
                    <a:pt x="396" y="24"/>
                  </a:lnTo>
                  <a:lnTo>
                    <a:pt x="416" y="11"/>
                  </a:lnTo>
                  <a:lnTo>
                    <a:pt x="438" y="3"/>
                  </a:lnTo>
                  <a:lnTo>
                    <a:pt x="4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7" name="Freeform 269"/>
            <p:cNvSpPr>
              <a:spLocks noEditPoints="1"/>
            </p:cNvSpPr>
            <p:nvPr/>
          </p:nvSpPr>
          <p:spPr bwMode="auto">
            <a:xfrm>
              <a:off x="3145" y="1196"/>
              <a:ext cx="530" cy="162"/>
            </a:xfrm>
            <a:custGeom>
              <a:avLst/>
              <a:gdLst>
                <a:gd name="T0" fmla="*/ 1327 w 1592"/>
                <a:gd name="T1" fmla="*/ 144 h 486"/>
                <a:gd name="T2" fmla="*/ 1129 w 1592"/>
                <a:gd name="T3" fmla="*/ 343 h 486"/>
                <a:gd name="T4" fmla="*/ 1448 w 1592"/>
                <a:gd name="T5" fmla="*/ 343 h 486"/>
                <a:gd name="T6" fmla="*/ 1448 w 1592"/>
                <a:gd name="T7" fmla="*/ 144 h 486"/>
                <a:gd name="T8" fmla="*/ 1327 w 1592"/>
                <a:gd name="T9" fmla="*/ 144 h 486"/>
                <a:gd name="T10" fmla="*/ 947 w 1592"/>
                <a:gd name="T11" fmla="*/ 144 h 486"/>
                <a:gd name="T12" fmla="*/ 749 w 1592"/>
                <a:gd name="T13" fmla="*/ 343 h 486"/>
                <a:gd name="T14" fmla="*/ 926 w 1592"/>
                <a:gd name="T15" fmla="*/ 343 h 486"/>
                <a:gd name="T16" fmla="*/ 1124 w 1592"/>
                <a:gd name="T17" fmla="*/ 144 h 486"/>
                <a:gd name="T18" fmla="*/ 947 w 1592"/>
                <a:gd name="T19" fmla="*/ 144 h 486"/>
                <a:gd name="T20" fmla="*/ 144 w 1592"/>
                <a:gd name="T21" fmla="*/ 144 h 486"/>
                <a:gd name="T22" fmla="*/ 144 w 1592"/>
                <a:gd name="T23" fmla="*/ 343 h 486"/>
                <a:gd name="T24" fmla="*/ 547 w 1592"/>
                <a:gd name="T25" fmla="*/ 343 h 486"/>
                <a:gd name="T26" fmla="*/ 745 w 1592"/>
                <a:gd name="T27" fmla="*/ 144 h 486"/>
                <a:gd name="T28" fmla="*/ 144 w 1592"/>
                <a:gd name="T29" fmla="*/ 144 h 486"/>
                <a:gd name="T30" fmla="*/ 72 w 1592"/>
                <a:gd name="T31" fmla="*/ 0 h 486"/>
                <a:gd name="T32" fmla="*/ 1520 w 1592"/>
                <a:gd name="T33" fmla="*/ 0 h 486"/>
                <a:gd name="T34" fmla="*/ 1539 w 1592"/>
                <a:gd name="T35" fmla="*/ 3 h 486"/>
                <a:gd name="T36" fmla="*/ 1556 w 1592"/>
                <a:gd name="T37" fmla="*/ 10 h 486"/>
                <a:gd name="T38" fmla="*/ 1570 w 1592"/>
                <a:gd name="T39" fmla="*/ 21 h 486"/>
                <a:gd name="T40" fmla="*/ 1582 w 1592"/>
                <a:gd name="T41" fmla="*/ 37 h 486"/>
                <a:gd name="T42" fmla="*/ 1589 w 1592"/>
                <a:gd name="T43" fmla="*/ 53 h 486"/>
                <a:gd name="T44" fmla="*/ 1592 w 1592"/>
                <a:gd name="T45" fmla="*/ 72 h 486"/>
                <a:gd name="T46" fmla="*/ 1592 w 1592"/>
                <a:gd name="T47" fmla="*/ 415 h 486"/>
                <a:gd name="T48" fmla="*/ 1589 w 1592"/>
                <a:gd name="T49" fmla="*/ 434 h 486"/>
                <a:gd name="T50" fmla="*/ 1582 w 1592"/>
                <a:gd name="T51" fmla="*/ 451 h 486"/>
                <a:gd name="T52" fmla="*/ 1570 w 1592"/>
                <a:gd name="T53" fmla="*/ 465 h 486"/>
                <a:gd name="T54" fmla="*/ 1556 w 1592"/>
                <a:gd name="T55" fmla="*/ 476 h 486"/>
                <a:gd name="T56" fmla="*/ 1539 w 1592"/>
                <a:gd name="T57" fmla="*/ 483 h 486"/>
                <a:gd name="T58" fmla="*/ 1520 w 1592"/>
                <a:gd name="T59" fmla="*/ 486 h 486"/>
                <a:gd name="T60" fmla="*/ 72 w 1592"/>
                <a:gd name="T61" fmla="*/ 486 h 486"/>
                <a:gd name="T62" fmla="*/ 53 w 1592"/>
                <a:gd name="T63" fmla="*/ 483 h 486"/>
                <a:gd name="T64" fmla="*/ 36 w 1592"/>
                <a:gd name="T65" fmla="*/ 476 h 486"/>
                <a:gd name="T66" fmla="*/ 22 w 1592"/>
                <a:gd name="T67" fmla="*/ 465 h 486"/>
                <a:gd name="T68" fmla="*/ 10 w 1592"/>
                <a:gd name="T69" fmla="*/ 451 h 486"/>
                <a:gd name="T70" fmla="*/ 3 w 1592"/>
                <a:gd name="T71" fmla="*/ 434 h 486"/>
                <a:gd name="T72" fmla="*/ 0 w 1592"/>
                <a:gd name="T73" fmla="*/ 415 h 486"/>
                <a:gd name="T74" fmla="*/ 0 w 1592"/>
                <a:gd name="T75" fmla="*/ 72 h 486"/>
                <a:gd name="T76" fmla="*/ 3 w 1592"/>
                <a:gd name="T77" fmla="*/ 53 h 486"/>
                <a:gd name="T78" fmla="*/ 10 w 1592"/>
                <a:gd name="T79" fmla="*/ 37 h 486"/>
                <a:gd name="T80" fmla="*/ 22 w 1592"/>
                <a:gd name="T81" fmla="*/ 21 h 486"/>
                <a:gd name="T82" fmla="*/ 36 w 1592"/>
                <a:gd name="T83" fmla="*/ 10 h 486"/>
                <a:gd name="T84" fmla="*/ 53 w 1592"/>
                <a:gd name="T85" fmla="*/ 3 h 486"/>
                <a:gd name="T86" fmla="*/ 72 w 1592"/>
                <a:gd name="T87" fmla="*/ 0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92" h="486">
                  <a:moveTo>
                    <a:pt x="1327" y="144"/>
                  </a:moveTo>
                  <a:lnTo>
                    <a:pt x="1129" y="343"/>
                  </a:lnTo>
                  <a:lnTo>
                    <a:pt x="1448" y="343"/>
                  </a:lnTo>
                  <a:lnTo>
                    <a:pt x="1448" y="144"/>
                  </a:lnTo>
                  <a:lnTo>
                    <a:pt x="1327" y="144"/>
                  </a:lnTo>
                  <a:close/>
                  <a:moveTo>
                    <a:pt x="947" y="144"/>
                  </a:moveTo>
                  <a:lnTo>
                    <a:pt x="749" y="343"/>
                  </a:lnTo>
                  <a:lnTo>
                    <a:pt x="926" y="343"/>
                  </a:lnTo>
                  <a:lnTo>
                    <a:pt x="1124" y="144"/>
                  </a:lnTo>
                  <a:lnTo>
                    <a:pt x="947" y="144"/>
                  </a:lnTo>
                  <a:close/>
                  <a:moveTo>
                    <a:pt x="144" y="144"/>
                  </a:moveTo>
                  <a:lnTo>
                    <a:pt x="144" y="343"/>
                  </a:lnTo>
                  <a:lnTo>
                    <a:pt x="547" y="343"/>
                  </a:lnTo>
                  <a:lnTo>
                    <a:pt x="745" y="144"/>
                  </a:lnTo>
                  <a:lnTo>
                    <a:pt x="144" y="144"/>
                  </a:lnTo>
                  <a:close/>
                  <a:moveTo>
                    <a:pt x="72" y="0"/>
                  </a:moveTo>
                  <a:lnTo>
                    <a:pt x="1520" y="0"/>
                  </a:lnTo>
                  <a:lnTo>
                    <a:pt x="1539" y="3"/>
                  </a:lnTo>
                  <a:lnTo>
                    <a:pt x="1556" y="10"/>
                  </a:lnTo>
                  <a:lnTo>
                    <a:pt x="1570" y="21"/>
                  </a:lnTo>
                  <a:lnTo>
                    <a:pt x="1582" y="37"/>
                  </a:lnTo>
                  <a:lnTo>
                    <a:pt x="1589" y="53"/>
                  </a:lnTo>
                  <a:lnTo>
                    <a:pt x="1592" y="72"/>
                  </a:lnTo>
                  <a:lnTo>
                    <a:pt x="1592" y="415"/>
                  </a:lnTo>
                  <a:lnTo>
                    <a:pt x="1589" y="434"/>
                  </a:lnTo>
                  <a:lnTo>
                    <a:pt x="1582" y="451"/>
                  </a:lnTo>
                  <a:lnTo>
                    <a:pt x="1570" y="465"/>
                  </a:lnTo>
                  <a:lnTo>
                    <a:pt x="1556" y="476"/>
                  </a:lnTo>
                  <a:lnTo>
                    <a:pt x="1539" y="483"/>
                  </a:lnTo>
                  <a:lnTo>
                    <a:pt x="1520" y="486"/>
                  </a:lnTo>
                  <a:lnTo>
                    <a:pt x="72" y="486"/>
                  </a:lnTo>
                  <a:lnTo>
                    <a:pt x="53" y="483"/>
                  </a:lnTo>
                  <a:lnTo>
                    <a:pt x="36" y="476"/>
                  </a:lnTo>
                  <a:lnTo>
                    <a:pt x="22" y="465"/>
                  </a:lnTo>
                  <a:lnTo>
                    <a:pt x="10" y="451"/>
                  </a:lnTo>
                  <a:lnTo>
                    <a:pt x="3" y="434"/>
                  </a:lnTo>
                  <a:lnTo>
                    <a:pt x="0" y="415"/>
                  </a:lnTo>
                  <a:lnTo>
                    <a:pt x="0" y="72"/>
                  </a:lnTo>
                  <a:lnTo>
                    <a:pt x="3" y="53"/>
                  </a:lnTo>
                  <a:lnTo>
                    <a:pt x="10" y="37"/>
                  </a:lnTo>
                  <a:lnTo>
                    <a:pt x="22" y="21"/>
                  </a:lnTo>
                  <a:lnTo>
                    <a:pt x="36" y="10"/>
                  </a:lnTo>
                  <a:lnTo>
                    <a:pt x="53" y="3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" name="Freeform 270"/>
            <p:cNvSpPr>
              <a:spLocks/>
            </p:cNvSpPr>
            <p:nvPr/>
          </p:nvSpPr>
          <p:spPr bwMode="auto">
            <a:xfrm>
              <a:off x="3183" y="1496"/>
              <a:ext cx="120" cy="47"/>
            </a:xfrm>
            <a:custGeom>
              <a:avLst/>
              <a:gdLst>
                <a:gd name="T0" fmla="*/ 72 w 359"/>
                <a:gd name="T1" fmla="*/ 0 h 143"/>
                <a:gd name="T2" fmla="*/ 287 w 359"/>
                <a:gd name="T3" fmla="*/ 0 h 143"/>
                <a:gd name="T4" fmla="*/ 306 w 359"/>
                <a:gd name="T5" fmla="*/ 2 h 143"/>
                <a:gd name="T6" fmla="*/ 323 w 359"/>
                <a:gd name="T7" fmla="*/ 10 h 143"/>
                <a:gd name="T8" fmla="*/ 338 w 359"/>
                <a:gd name="T9" fmla="*/ 21 h 143"/>
                <a:gd name="T10" fmla="*/ 349 w 359"/>
                <a:gd name="T11" fmla="*/ 35 h 143"/>
                <a:gd name="T12" fmla="*/ 356 w 359"/>
                <a:gd name="T13" fmla="*/ 52 h 143"/>
                <a:gd name="T14" fmla="*/ 359 w 359"/>
                <a:gd name="T15" fmla="*/ 72 h 143"/>
                <a:gd name="T16" fmla="*/ 356 w 359"/>
                <a:gd name="T17" fmla="*/ 91 h 143"/>
                <a:gd name="T18" fmla="*/ 349 w 359"/>
                <a:gd name="T19" fmla="*/ 108 h 143"/>
                <a:gd name="T20" fmla="*/ 338 w 359"/>
                <a:gd name="T21" fmla="*/ 122 h 143"/>
                <a:gd name="T22" fmla="*/ 323 w 359"/>
                <a:gd name="T23" fmla="*/ 133 h 143"/>
                <a:gd name="T24" fmla="*/ 306 w 359"/>
                <a:gd name="T25" fmla="*/ 140 h 143"/>
                <a:gd name="T26" fmla="*/ 287 w 359"/>
                <a:gd name="T27" fmla="*/ 143 h 143"/>
                <a:gd name="T28" fmla="*/ 72 w 359"/>
                <a:gd name="T29" fmla="*/ 143 h 143"/>
                <a:gd name="T30" fmla="*/ 53 w 359"/>
                <a:gd name="T31" fmla="*/ 140 h 143"/>
                <a:gd name="T32" fmla="*/ 36 w 359"/>
                <a:gd name="T33" fmla="*/ 133 h 143"/>
                <a:gd name="T34" fmla="*/ 22 w 359"/>
                <a:gd name="T35" fmla="*/ 122 h 143"/>
                <a:gd name="T36" fmla="*/ 10 w 359"/>
                <a:gd name="T37" fmla="*/ 108 h 143"/>
                <a:gd name="T38" fmla="*/ 2 w 359"/>
                <a:gd name="T39" fmla="*/ 91 h 143"/>
                <a:gd name="T40" fmla="*/ 0 w 359"/>
                <a:gd name="T41" fmla="*/ 72 h 143"/>
                <a:gd name="T42" fmla="*/ 2 w 359"/>
                <a:gd name="T43" fmla="*/ 52 h 143"/>
                <a:gd name="T44" fmla="*/ 10 w 359"/>
                <a:gd name="T45" fmla="*/ 35 h 143"/>
                <a:gd name="T46" fmla="*/ 22 w 359"/>
                <a:gd name="T47" fmla="*/ 21 h 143"/>
                <a:gd name="T48" fmla="*/ 36 w 359"/>
                <a:gd name="T49" fmla="*/ 10 h 143"/>
                <a:gd name="T50" fmla="*/ 53 w 359"/>
                <a:gd name="T51" fmla="*/ 2 h 143"/>
                <a:gd name="T52" fmla="*/ 72 w 359"/>
                <a:gd name="T5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59" h="143">
                  <a:moveTo>
                    <a:pt x="72" y="0"/>
                  </a:moveTo>
                  <a:lnTo>
                    <a:pt x="287" y="0"/>
                  </a:lnTo>
                  <a:lnTo>
                    <a:pt x="306" y="2"/>
                  </a:lnTo>
                  <a:lnTo>
                    <a:pt x="323" y="10"/>
                  </a:lnTo>
                  <a:lnTo>
                    <a:pt x="338" y="21"/>
                  </a:lnTo>
                  <a:lnTo>
                    <a:pt x="349" y="35"/>
                  </a:lnTo>
                  <a:lnTo>
                    <a:pt x="356" y="52"/>
                  </a:lnTo>
                  <a:lnTo>
                    <a:pt x="359" y="72"/>
                  </a:lnTo>
                  <a:lnTo>
                    <a:pt x="356" y="91"/>
                  </a:lnTo>
                  <a:lnTo>
                    <a:pt x="349" y="108"/>
                  </a:lnTo>
                  <a:lnTo>
                    <a:pt x="338" y="122"/>
                  </a:lnTo>
                  <a:lnTo>
                    <a:pt x="323" y="133"/>
                  </a:lnTo>
                  <a:lnTo>
                    <a:pt x="306" y="140"/>
                  </a:lnTo>
                  <a:lnTo>
                    <a:pt x="287" y="143"/>
                  </a:lnTo>
                  <a:lnTo>
                    <a:pt x="72" y="143"/>
                  </a:lnTo>
                  <a:lnTo>
                    <a:pt x="53" y="140"/>
                  </a:lnTo>
                  <a:lnTo>
                    <a:pt x="36" y="133"/>
                  </a:lnTo>
                  <a:lnTo>
                    <a:pt x="22" y="122"/>
                  </a:lnTo>
                  <a:lnTo>
                    <a:pt x="10" y="108"/>
                  </a:lnTo>
                  <a:lnTo>
                    <a:pt x="2" y="91"/>
                  </a:lnTo>
                  <a:lnTo>
                    <a:pt x="0" y="72"/>
                  </a:lnTo>
                  <a:lnTo>
                    <a:pt x="2" y="52"/>
                  </a:lnTo>
                  <a:lnTo>
                    <a:pt x="10" y="35"/>
                  </a:lnTo>
                  <a:lnTo>
                    <a:pt x="22" y="21"/>
                  </a:lnTo>
                  <a:lnTo>
                    <a:pt x="36" y="10"/>
                  </a:lnTo>
                  <a:lnTo>
                    <a:pt x="53" y="2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" name="Freeform 271"/>
            <p:cNvSpPr>
              <a:spLocks/>
            </p:cNvSpPr>
            <p:nvPr/>
          </p:nvSpPr>
          <p:spPr bwMode="auto">
            <a:xfrm>
              <a:off x="3183" y="1575"/>
              <a:ext cx="120" cy="48"/>
            </a:xfrm>
            <a:custGeom>
              <a:avLst/>
              <a:gdLst>
                <a:gd name="T0" fmla="*/ 72 w 359"/>
                <a:gd name="T1" fmla="*/ 0 h 143"/>
                <a:gd name="T2" fmla="*/ 287 w 359"/>
                <a:gd name="T3" fmla="*/ 0 h 143"/>
                <a:gd name="T4" fmla="*/ 306 w 359"/>
                <a:gd name="T5" fmla="*/ 2 h 143"/>
                <a:gd name="T6" fmla="*/ 323 w 359"/>
                <a:gd name="T7" fmla="*/ 10 h 143"/>
                <a:gd name="T8" fmla="*/ 338 w 359"/>
                <a:gd name="T9" fmla="*/ 21 h 143"/>
                <a:gd name="T10" fmla="*/ 349 w 359"/>
                <a:gd name="T11" fmla="*/ 36 h 143"/>
                <a:gd name="T12" fmla="*/ 356 w 359"/>
                <a:gd name="T13" fmla="*/ 53 h 143"/>
                <a:gd name="T14" fmla="*/ 359 w 359"/>
                <a:gd name="T15" fmla="*/ 72 h 143"/>
                <a:gd name="T16" fmla="*/ 356 w 359"/>
                <a:gd name="T17" fmla="*/ 90 h 143"/>
                <a:gd name="T18" fmla="*/ 349 w 359"/>
                <a:gd name="T19" fmla="*/ 108 h 143"/>
                <a:gd name="T20" fmla="*/ 338 w 359"/>
                <a:gd name="T21" fmla="*/ 123 h 143"/>
                <a:gd name="T22" fmla="*/ 323 w 359"/>
                <a:gd name="T23" fmla="*/ 134 h 143"/>
                <a:gd name="T24" fmla="*/ 306 w 359"/>
                <a:gd name="T25" fmla="*/ 141 h 143"/>
                <a:gd name="T26" fmla="*/ 287 w 359"/>
                <a:gd name="T27" fmla="*/ 143 h 143"/>
                <a:gd name="T28" fmla="*/ 72 w 359"/>
                <a:gd name="T29" fmla="*/ 143 h 143"/>
                <a:gd name="T30" fmla="*/ 53 w 359"/>
                <a:gd name="T31" fmla="*/ 141 h 143"/>
                <a:gd name="T32" fmla="*/ 36 w 359"/>
                <a:gd name="T33" fmla="*/ 134 h 143"/>
                <a:gd name="T34" fmla="*/ 22 w 359"/>
                <a:gd name="T35" fmla="*/ 123 h 143"/>
                <a:gd name="T36" fmla="*/ 10 w 359"/>
                <a:gd name="T37" fmla="*/ 108 h 143"/>
                <a:gd name="T38" fmla="*/ 2 w 359"/>
                <a:gd name="T39" fmla="*/ 90 h 143"/>
                <a:gd name="T40" fmla="*/ 0 w 359"/>
                <a:gd name="T41" fmla="*/ 72 h 143"/>
                <a:gd name="T42" fmla="*/ 2 w 359"/>
                <a:gd name="T43" fmla="*/ 53 h 143"/>
                <a:gd name="T44" fmla="*/ 10 w 359"/>
                <a:gd name="T45" fmla="*/ 36 h 143"/>
                <a:gd name="T46" fmla="*/ 22 w 359"/>
                <a:gd name="T47" fmla="*/ 21 h 143"/>
                <a:gd name="T48" fmla="*/ 36 w 359"/>
                <a:gd name="T49" fmla="*/ 10 h 143"/>
                <a:gd name="T50" fmla="*/ 53 w 359"/>
                <a:gd name="T51" fmla="*/ 2 h 143"/>
                <a:gd name="T52" fmla="*/ 72 w 359"/>
                <a:gd name="T5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59" h="143">
                  <a:moveTo>
                    <a:pt x="72" y="0"/>
                  </a:moveTo>
                  <a:lnTo>
                    <a:pt x="287" y="0"/>
                  </a:lnTo>
                  <a:lnTo>
                    <a:pt x="306" y="2"/>
                  </a:lnTo>
                  <a:lnTo>
                    <a:pt x="323" y="10"/>
                  </a:lnTo>
                  <a:lnTo>
                    <a:pt x="338" y="21"/>
                  </a:lnTo>
                  <a:lnTo>
                    <a:pt x="349" y="36"/>
                  </a:lnTo>
                  <a:lnTo>
                    <a:pt x="356" y="53"/>
                  </a:lnTo>
                  <a:lnTo>
                    <a:pt x="359" y="72"/>
                  </a:lnTo>
                  <a:lnTo>
                    <a:pt x="356" y="90"/>
                  </a:lnTo>
                  <a:lnTo>
                    <a:pt x="349" y="108"/>
                  </a:lnTo>
                  <a:lnTo>
                    <a:pt x="338" y="123"/>
                  </a:lnTo>
                  <a:lnTo>
                    <a:pt x="323" y="134"/>
                  </a:lnTo>
                  <a:lnTo>
                    <a:pt x="306" y="141"/>
                  </a:lnTo>
                  <a:lnTo>
                    <a:pt x="287" y="143"/>
                  </a:lnTo>
                  <a:lnTo>
                    <a:pt x="72" y="143"/>
                  </a:lnTo>
                  <a:lnTo>
                    <a:pt x="53" y="141"/>
                  </a:lnTo>
                  <a:lnTo>
                    <a:pt x="36" y="134"/>
                  </a:lnTo>
                  <a:lnTo>
                    <a:pt x="22" y="123"/>
                  </a:lnTo>
                  <a:lnTo>
                    <a:pt x="10" y="108"/>
                  </a:lnTo>
                  <a:lnTo>
                    <a:pt x="2" y="90"/>
                  </a:lnTo>
                  <a:lnTo>
                    <a:pt x="0" y="72"/>
                  </a:lnTo>
                  <a:lnTo>
                    <a:pt x="2" y="53"/>
                  </a:lnTo>
                  <a:lnTo>
                    <a:pt x="10" y="36"/>
                  </a:lnTo>
                  <a:lnTo>
                    <a:pt x="22" y="21"/>
                  </a:lnTo>
                  <a:lnTo>
                    <a:pt x="36" y="10"/>
                  </a:lnTo>
                  <a:lnTo>
                    <a:pt x="53" y="2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" name="Freeform 272"/>
            <p:cNvSpPr>
              <a:spLocks/>
            </p:cNvSpPr>
            <p:nvPr/>
          </p:nvSpPr>
          <p:spPr bwMode="auto">
            <a:xfrm>
              <a:off x="3183" y="1655"/>
              <a:ext cx="120" cy="48"/>
            </a:xfrm>
            <a:custGeom>
              <a:avLst/>
              <a:gdLst>
                <a:gd name="T0" fmla="*/ 72 w 359"/>
                <a:gd name="T1" fmla="*/ 0 h 144"/>
                <a:gd name="T2" fmla="*/ 287 w 359"/>
                <a:gd name="T3" fmla="*/ 0 h 144"/>
                <a:gd name="T4" fmla="*/ 306 w 359"/>
                <a:gd name="T5" fmla="*/ 3 h 144"/>
                <a:gd name="T6" fmla="*/ 323 w 359"/>
                <a:gd name="T7" fmla="*/ 10 h 144"/>
                <a:gd name="T8" fmla="*/ 338 w 359"/>
                <a:gd name="T9" fmla="*/ 21 h 144"/>
                <a:gd name="T10" fmla="*/ 349 w 359"/>
                <a:gd name="T11" fmla="*/ 35 h 144"/>
                <a:gd name="T12" fmla="*/ 356 w 359"/>
                <a:gd name="T13" fmla="*/ 53 h 144"/>
                <a:gd name="T14" fmla="*/ 359 w 359"/>
                <a:gd name="T15" fmla="*/ 72 h 144"/>
                <a:gd name="T16" fmla="*/ 356 w 359"/>
                <a:gd name="T17" fmla="*/ 91 h 144"/>
                <a:gd name="T18" fmla="*/ 349 w 359"/>
                <a:gd name="T19" fmla="*/ 108 h 144"/>
                <a:gd name="T20" fmla="*/ 338 w 359"/>
                <a:gd name="T21" fmla="*/ 122 h 144"/>
                <a:gd name="T22" fmla="*/ 323 w 359"/>
                <a:gd name="T23" fmla="*/ 133 h 144"/>
                <a:gd name="T24" fmla="*/ 306 w 359"/>
                <a:gd name="T25" fmla="*/ 142 h 144"/>
                <a:gd name="T26" fmla="*/ 287 w 359"/>
                <a:gd name="T27" fmla="*/ 144 h 144"/>
                <a:gd name="T28" fmla="*/ 72 w 359"/>
                <a:gd name="T29" fmla="*/ 144 h 144"/>
                <a:gd name="T30" fmla="*/ 53 w 359"/>
                <a:gd name="T31" fmla="*/ 142 h 144"/>
                <a:gd name="T32" fmla="*/ 36 w 359"/>
                <a:gd name="T33" fmla="*/ 133 h 144"/>
                <a:gd name="T34" fmla="*/ 22 w 359"/>
                <a:gd name="T35" fmla="*/ 122 h 144"/>
                <a:gd name="T36" fmla="*/ 10 w 359"/>
                <a:gd name="T37" fmla="*/ 108 h 144"/>
                <a:gd name="T38" fmla="*/ 2 w 359"/>
                <a:gd name="T39" fmla="*/ 91 h 144"/>
                <a:gd name="T40" fmla="*/ 0 w 359"/>
                <a:gd name="T41" fmla="*/ 72 h 144"/>
                <a:gd name="T42" fmla="*/ 2 w 359"/>
                <a:gd name="T43" fmla="*/ 53 h 144"/>
                <a:gd name="T44" fmla="*/ 10 w 359"/>
                <a:gd name="T45" fmla="*/ 35 h 144"/>
                <a:gd name="T46" fmla="*/ 22 w 359"/>
                <a:gd name="T47" fmla="*/ 21 h 144"/>
                <a:gd name="T48" fmla="*/ 36 w 359"/>
                <a:gd name="T49" fmla="*/ 10 h 144"/>
                <a:gd name="T50" fmla="*/ 53 w 359"/>
                <a:gd name="T51" fmla="*/ 3 h 144"/>
                <a:gd name="T52" fmla="*/ 72 w 359"/>
                <a:gd name="T53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59" h="144">
                  <a:moveTo>
                    <a:pt x="72" y="0"/>
                  </a:moveTo>
                  <a:lnTo>
                    <a:pt x="287" y="0"/>
                  </a:lnTo>
                  <a:lnTo>
                    <a:pt x="306" y="3"/>
                  </a:lnTo>
                  <a:lnTo>
                    <a:pt x="323" y="10"/>
                  </a:lnTo>
                  <a:lnTo>
                    <a:pt x="338" y="21"/>
                  </a:lnTo>
                  <a:lnTo>
                    <a:pt x="349" y="35"/>
                  </a:lnTo>
                  <a:lnTo>
                    <a:pt x="356" y="53"/>
                  </a:lnTo>
                  <a:lnTo>
                    <a:pt x="359" y="72"/>
                  </a:lnTo>
                  <a:lnTo>
                    <a:pt x="356" y="91"/>
                  </a:lnTo>
                  <a:lnTo>
                    <a:pt x="349" y="108"/>
                  </a:lnTo>
                  <a:lnTo>
                    <a:pt x="338" y="122"/>
                  </a:lnTo>
                  <a:lnTo>
                    <a:pt x="323" y="133"/>
                  </a:lnTo>
                  <a:lnTo>
                    <a:pt x="306" y="142"/>
                  </a:lnTo>
                  <a:lnTo>
                    <a:pt x="287" y="144"/>
                  </a:lnTo>
                  <a:lnTo>
                    <a:pt x="72" y="144"/>
                  </a:lnTo>
                  <a:lnTo>
                    <a:pt x="53" y="142"/>
                  </a:lnTo>
                  <a:lnTo>
                    <a:pt x="36" y="133"/>
                  </a:lnTo>
                  <a:lnTo>
                    <a:pt x="22" y="122"/>
                  </a:lnTo>
                  <a:lnTo>
                    <a:pt x="10" y="108"/>
                  </a:lnTo>
                  <a:lnTo>
                    <a:pt x="2" y="91"/>
                  </a:lnTo>
                  <a:lnTo>
                    <a:pt x="0" y="72"/>
                  </a:lnTo>
                  <a:lnTo>
                    <a:pt x="2" y="53"/>
                  </a:lnTo>
                  <a:lnTo>
                    <a:pt x="10" y="35"/>
                  </a:lnTo>
                  <a:lnTo>
                    <a:pt x="22" y="21"/>
                  </a:lnTo>
                  <a:lnTo>
                    <a:pt x="36" y="10"/>
                  </a:lnTo>
                  <a:lnTo>
                    <a:pt x="53" y="3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" name="Freeform 273"/>
            <p:cNvSpPr>
              <a:spLocks/>
            </p:cNvSpPr>
            <p:nvPr/>
          </p:nvSpPr>
          <p:spPr bwMode="auto">
            <a:xfrm>
              <a:off x="3183" y="1735"/>
              <a:ext cx="120" cy="48"/>
            </a:xfrm>
            <a:custGeom>
              <a:avLst/>
              <a:gdLst>
                <a:gd name="T0" fmla="*/ 72 w 359"/>
                <a:gd name="T1" fmla="*/ 0 h 143"/>
                <a:gd name="T2" fmla="*/ 287 w 359"/>
                <a:gd name="T3" fmla="*/ 0 h 143"/>
                <a:gd name="T4" fmla="*/ 306 w 359"/>
                <a:gd name="T5" fmla="*/ 2 h 143"/>
                <a:gd name="T6" fmla="*/ 323 w 359"/>
                <a:gd name="T7" fmla="*/ 9 h 143"/>
                <a:gd name="T8" fmla="*/ 338 w 359"/>
                <a:gd name="T9" fmla="*/ 20 h 143"/>
                <a:gd name="T10" fmla="*/ 349 w 359"/>
                <a:gd name="T11" fmla="*/ 35 h 143"/>
                <a:gd name="T12" fmla="*/ 356 w 359"/>
                <a:gd name="T13" fmla="*/ 52 h 143"/>
                <a:gd name="T14" fmla="*/ 359 w 359"/>
                <a:gd name="T15" fmla="*/ 71 h 143"/>
                <a:gd name="T16" fmla="*/ 356 w 359"/>
                <a:gd name="T17" fmla="*/ 90 h 143"/>
                <a:gd name="T18" fmla="*/ 349 w 359"/>
                <a:gd name="T19" fmla="*/ 107 h 143"/>
                <a:gd name="T20" fmla="*/ 338 w 359"/>
                <a:gd name="T21" fmla="*/ 122 h 143"/>
                <a:gd name="T22" fmla="*/ 323 w 359"/>
                <a:gd name="T23" fmla="*/ 133 h 143"/>
                <a:gd name="T24" fmla="*/ 306 w 359"/>
                <a:gd name="T25" fmla="*/ 140 h 143"/>
                <a:gd name="T26" fmla="*/ 287 w 359"/>
                <a:gd name="T27" fmla="*/ 143 h 143"/>
                <a:gd name="T28" fmla="*/ 72 w 359"/>
                <a:gd name="T29" fmla="*/ 143 h 143"/>
                <a:gd name="T30" fmla="*/ 53 w 359"/>
                <a:gd name="T31" fmla="*/ 140 h 143"/>
                <a:gd name="T32" fmla="*/ 36 w 359"/>
                <a:gd name="T33" fmla="*/ 133 h 143"/>
                <a:gd name="T34" fmla="*/ 22 w 359"/>
                <a:gd name="T35" fmla="*/ 122 h 143"/>
                <a:gd name="T36" fmla="*/ 10 w 359"/>
                <a:gd name="T37" fmla="*/ 107 h 143"/>
                <a:gd name="T38" fmla="*/ 2 w 359"/>
                <a:gd name="T39" fmla="*/ 90 h 143"/>
                <a:gd name="T40" fmla="*/ 0 w 359"/>
                <a:gd name="T41" fmla="*/ 71 h 143"/>
                <a:gd name="T42" fmla="*/ 2 w 359"/>
                <a:gd name="T43" fmla="*/ 52 h 143"/>
                <a:gd name="T44" fmla="*/ 10 w 359"/>
                <a:gd name="T45" fmla="*/ 35 h 143"/>
                <a:gd name="T46" fmla="*/ 22 w 359"/>
                <a:gd name="T47" fmla="*/ 20 h 143"/>
                <a:gd name="T48" fmla="*/ 36 w 359"/>
                <a:gd name="T49" fmla="*/ 9 h 143"/>
                <a:gd name="T50" fmla="*/ 53 w 359"/>
                <a:gd name="T51" fmla="*/ 2 h 143"/>
                <a:gd name="T52" fmla="*/ 72 w 359"/>
                <a:gd name="T5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59" h="143">
                  <a:moveTo>
                    <a:pt x="72" y="0"/>
                  </a:moveTo>
                  <a:lnTo>
                    <a:pt x="287" y="0"/>
                  </a:lnTo>
                  <a:lnTo>
                    <a:pt x="306" y="2"/>
                  </a:lnTo>
                  <a:lnTo>
                    <a:pt x="323" y="9"/>
                  </a:lnTo>
                  <a:lnTo>
                    <a:pt x="338" y="20"/>
                  </a:lnTo>
                  <a:lnTo>
                    <a:pt x="349" y="35"/>
                  </a:lnTo>
                  <a:lnTo>
                    <a:pt x="356" y="52"/>
                  </a:lnTo>
                  <a:lnTo>
                    <a:pt x="359" y="71"/>
                  </a:lnTo>
                  <a:lnTo>
                    <a:pt x="356" y="90"/>
                  </a:lnTo>
                  <a:lnTo>
                    <a:pt x="349" y="107"/>
                  </a:lnTo>
                  <a:lnTo>
                    <a:pt x="338" y="122"/>
                  </a:lnTo>
                  <a:lnTo>
                    <a:pt x="323" y="133"/>
                  </a:lnTo>
                  <a:lnTo>
                    <a:pt x="306" y="140"/>
                  </a:lnTo>
                  <a:lnTo>
                    <a:pt x="287" y="143"/>
                  </a:lnTo>
                  <a:lnTo>
                    <a:pt x="72" y="143"/>
                  </a:lnTo>
                  <a:lnTo>
                    <a:pt x="53" y="140"/>
                  </a:lnTo>
                  <a:lnTo>
                    <a:pt x="36" y="133"/>
                  </a:lnTo>
                  <a:lnTo>
                    <a:pt x="22" y="122"/>
                  </a:lnTo>
                  <a:lnTo>
                    <a:pt x="10" y="107"/>
                  </a:lnTo>
                  <a:lnTo>
                    <a:pt x="2" y="90"/>
                  </a:lnTo>
                  <a:lnTo>
                    <a:pt x="0" y="71"/>
                  </a:lnTo>
                  <a:lnTo>
                    <a:pt x="2" y="52"/>
                  </a:lnTo>
                  <a:lnTo>
                    <a:pt x="10" y="35"/>
                  </a:lnTo>
                  <a:lnTo>
                    <a:pt x="22" y="20"/>
                  </a:lnTo>
                  <a:lnTo>
                    <a:pt x="36" y="9"/>
                  </a:lnTo>
                  <a:lnTo>
                    <a:pt x="53" y="2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" name="Freeform 274"/>
            <p:cNvSpPr>
              <a:spLocks/>
            </p:cNvSpPr>
            <p:nvPr/>
          </p:nvSpPr>
          <p:spPr bwMode="auto">
            <a:xfrm>
              <a:off x="3350" y="1496"/>
              <a:ext cx="120" cy="47"/>
            </a:xfrm>
            <a:custGeom>
              <a:avLst/>
              <a:gdLst>
                <a:gd name="T0" fmla="*/ 72 w 358"/>
                <a:gd name="T1" fmla="*/ 0 h 143"/>
                <a:gd name="T2" fmla="*/ 286 w 358"/>
                <a:gd name="T3" fmla="*/ 0 h 143"/>
                <a:gd name="T4" fmla="*/ 305 w 358"/>
                <a:gd name="T5" fmla="*/ 2 h 143"/>
                <a:gd name="T6" fmla="*/ 322 w 358"/>
                <a:gd name="T7" fmla="*/ 10 h 143"/>
                <a:gd name="T8" fmla="*/ 338 w 358"/>
                <a:gd name="T9" fmla="*/ 21 h 143"/>
                <a:gd name="T10" fmla="*/ 349 w 358"/>
                <a:gd name="T11" fmla="*/ 35 h 143"/>
                <a:gd name="T12" fmla="*/ 356 w 358"/>
                <a:gd name="T13" fmla="*/ 52 h 143"/>
                <a:gd name="T14" fmla="*/ 358 w 358"/>
                <a:gd name="T15" fmla="*/ 72 h 143"/>
                <a:gd name="T16" fmla="*/ 356 w 358"/>
                <a:gd name="T17" fmla="*/ 91 h 143"/>
                <a:gd name="T18" fmla="*/ 349 w 358"/>
                <a:gd name="T19" fmla="*/ 108 h 143"/>
                <a:gd name="T20" fmla="*/ 338 w 358"/>
                <a:gd name="T21" fmla="*/ 122 h 143"/>
                <a:gd name="T22" fmla="*/ 322 w 358"/>
                <a:gd name="T23" fmla="*/ 133 h 143"/>
                <a:gd name="T24" fmla="*/ 305 w 358"/>
                <a:gd name="T25" fmla="*/ 140 h 143"/>
                <a:gd name="T26" fmla="*/ 286 w 358"/>
                <a:gd name="T27" fmla="*/ 143 h 143"/>
                <a:gd name="T28" fmla="*/ 72 w 358"/>
                <a:gd name="T29" fmla="*/ 143 h 143"/>
                <a:gd name="T30" fmla="*/ 53 w 358"/>
                <a:gd name="T31" fmla="*/ 140 h 143"/>
                <a:gd name="T32" fmla="*/ 36 w 358"/>
                <a:gd name="T33" fmla="*/ 133 h 143"/>
                <a:gd name="T34" fmla="*/ 20 w 358"/>
                <a:gd name="T35" fmla="*/ 122 h 143"/>
                <a:gd name="T36" fmla="*/ 9 w 358"/>
                <a:gd name="T37" fmla="*/ 108 h 143"/>
                <a:gd name="T38" fmla="*/ 2 w 358"/>
                <a:gd name="T39" fmla="*/ 91 h 143"/>
                <a:gd name="T40" fmla="*/ 0 w 358"/>
                <a:gd name="T41" fmla="*/ 72 h 143"/>
                <a:gd name="T42" fmla="*/ 2 w 358"/>
                <a:gd name="T43" fmla="*/ 52 h 143"/>
                <a:gd name="T44" fmla="*/ 9 w 358"/>
                <a:gd name="T45" fmla="*/ 35 h 143"/>
                <a:gd name="T46" fmla="*/ 20 w 358"/>
                <a:gd name="T47" fmla="*/ 21 h 143"/>
                <a:gd name="T48" fmla="*/ 36 w 358"/>
                <a:gd name="T49" fmla="*/ 10 h 143"/>
                <a:gd name="T50" fmla="*/ 53 w 358"/>
                <a:gd name="T51" fmla="*/ 2 h 143"/>
                <a:gd name="T52" fmla="*/ 72 w 358"/>
                <a:gd name="T5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58" h="143">
                  <a:moveTo>
                    <a:pt x="72" y="0"/>
                  </a:moveTo>
                  <a:lnTo>
                    <a:pt x="286" y="0"/>
                  </a:lnTo>
                  <a:lnTo>
                    <a:pt x="305" y="2"/>
                  </a:lnTo>
                  <a:lnTo>
                    <a:pt x="322" y="10"/>
                  </a:lnTo>
                  <a:lnTo>
                    <a:pt x="338" y="21"/>
                  </a:lnTo>
                  <a:lnTo>
                    <a:pt x="349" y="35"/>
                  </a:lnTo>
                  <a:lnTo>
                    <a:pt x="356" y="52"/>
                  </a:lnTo>
                  <a:lnTo>
                    <a:pt x="358" y="72"/>
                  </a:lnTo>
                  <a:lnTo>
                    <a:pt x="356" y="91"/>
                  </a:lnTo>
                  <a:lnTo>
                    <a:pt x="349" y="108"/>
                  </a:lnTo>
                  <a:lnTo>
                    <a:pt x="338" y="122"/>
                  </a:lnTo>
                  <a:lnTo>
                    <a:pt x="322" y="133"/>
                  </a:lnTo>
                  <a:lnTo>
                    <a:pt x="305" y="140"/>
                  </a:lnTo>
                  <a:lnTo>
                    <a:pt x="286" y="143"/>
                  </a:lnTo>
                  <a:lnTo>
                    <a:pt x="72" y="143"/>
                  </a:lnTo>
                  <a:lnTo>
                    <a:pt x="53" y="140"/>
                  </a:lnTo>
                  <a:lnTo>
                    <a:pt x="36" y="133"/>
                  </a:lnTo>
                  <a:lnTo>
                    <a:pt x="20" y="122"/>
                  </a:lnTo>
                  <a:lnTo>
                    <a:pt x="9" y="108"/>
                  </a:lnTo>
                  <a:lnTo>
                    <a:pt x="2" y="91"/>
                  </a:lnTo>
                  <a:lnTo>
                    <a:pt x="0" y="72"/>
                  </a:lnTo>
                  <a:lnTo>
                    <a:pt x="2" y="52"/>
                  </a:lnTo>
                  <a:lnTo>
                    <a:pt x="9" y="35"/>
                  </a:lnTo>
                  <a:lnTo>
                    <a:pt x="20" y="21"/>
                  </a:lnTo>
                  <a:lnTo>
                    <a:pt x="36" y="10"/>
                  </a:lnTo>
                  <a:lnTo>
                    <a:pt x="53" y="2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" name="Freeform 275"/>
            <p:cNvSpPr>
              <a:spLocks/>
            </p:cNvSpPr>
            <p:nvPr/>
          </p:nvSpPr>
          <p:spPr bwMode="auto">
            <a:xfrm>
              <a:off x="3350" y="1575"/>
              <a:ext cx="120" cy="48"/>
            </a:xfrm>
            <a:custGeom>
              <a:avLst/>
              <a:gdLst>
                <a:gd name="T0" fmla="*/ 72 w 358"/>
                <a:gd name="T1" fmla="*/ 0 h 143"/>
                <a:gd name="T2" fmla="*/ 286 w 358"/>
                <a:gd name="T3" fmla="*/ 0 h 143"/>
                <a:gd name="T4" fmla="*/ 305 w 358"/>
                <a:gd name="T5" fmla="*/ 2 h 143"/>
                <a:gd name="T6" fmla="*/ 322 w 358"/>
                <a:gd name="T7" fmla="*/ 10 h 143"/>
                <a:gd name="T8" fmla="*/ 338 w 358"/>
                <a:gd name="T9" fmla="*/ 21 h 143"/>
                <a:gd name="T10" fmla="*/ 349 w 358"/>
                <a:gd name="T11" fmla="*/ 36 h 143"/>
                <a:gd name="T12" fmla="*/ 356 w 358"/>
                <a:gd name="T13" fmla="*/ 53 h 143"/>
                <a:gd name="T14" fmla="*/ 358 w 358"/>
                <a:gd name="T15" fmla="*/ 72 h 143"/>
                <a:gd name="T16" fmla="*/ 356 w 358"/>
                <a:gd name="T17" fmla="*/ 90 h 143"/>
                <a:gd name="T18" fmla="*/ 349 w 358"/>
                <a:gd name="T19" fmla="*/ 108 h 143"/>
                <a:gd name="T20" fmla="*/ 338 w 358"/>
                <a:gd name="T21" fmla="*/ 123 h 143"/>
                <a:gd name="T22" fmla="*/ 322 w 358"/>
                <a:gd name="T23" fmla="*/ 134 h 143"/>
                <a:gd name="T24" fmla="*/ 305 w 358"/>
                <a:gd name="T25" fmla="*/ 141 h 143"/>
                <a:gd name="T26" fmla="*/ 286 w 358"/>
                <a:gd name="T27" fmla="*/ 143 h 143"/>
                <a:gd name="T28" fmla="*/ 72 w 358"/>
                <a:gd name="T29" fmla="*/ 143 h 143"/>
                <a:gd name="T30" fmla="*/ 53 w 358"/>
                <a:gd name="T31" fmla="*/ 141 h 143"/>
                <a:gd name="T32" fmla="*/ 36 w 358"/>
                <a:gd name="T33" fmla="*/ 134 h 143"/>
                <a:gd name="T34" fmla="*/ 20 w 358"/>
                <a:gd name="T35" fmla="*/ 123 h 143"/>
                <a:gd name="T36" fmla="*/ 9 w 358"/>
                <a:gd name="T37" fmla="*/ 108 h 143"/>
                <a:gd name="T38" fmla="*/ 2 w 358"/>
                <a:gd name="T39" fmla="*/ 90 h 143"/>
                <a:gd name="T40" fmla="*/ 0 w 358"/>
                <a:gd name="T41" fmla="*/ 72 h 143"/>
                <a:gd name="T42" fmla="*/ 2 w 358"/>
                <a:gd name="T43" fmla="*/ 53 h 143"/>
                <a:gd name="T44" fmla="*/ 9 w 358"/>
                <a:gd name="T45" fmla="*/ 36 h 143"/>
                <a:gd name="T46" fmla="*/ 20 w 358"/>
                <a:gd name="T47" fmla="*/ 21 h 143"/>
                <a:gd name="T48" fmla="*/ 36 w 358"/>
                <a:gd name="T49" fmla="*/ 10 h 143"/>
                <a:gd name="T50" fmla="*/ 53 w 358"/>
                <a:gd name="T51" fmla="*/ 2 h 143"/>
                <a:gd name="T52" fmla="*/ 72 w 358"/>
                <a:gd name="T5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58" h="143">
                  <a:moveTo>
                    <a:pt x="72" y="0"/>
                  </a:moveTo>
                  <a:lnTo>
                    <a:pt x="286" y="0"/>
                  </a:lnTo>
                  <a:lnTo>
                    <a:pt x="305" y="2"/>
                  </a:lnTo>
                  <a:lnTo>
                    <a:pt x="322" y="10"/>
                  </a:lnTo>
                  <a:lnTo>
                    <a:pt x="338" y="21"/>
                  </a:lnTo>
                  <a:lnTo>
                    <a:pt x="349" y="36"/>
                  </a:lnTo>
                  <a:lnTo>
                    <a:pt x="356" y="53"/>
                  </a:lnTo>
                  <a:lnTo>
                    <a:pt x="358" y="72"/>
                  </a:lnTo>
                  <a:lnTo>
                    <a:pt x="356" y="90"/>
                  </a:lnTo>
                  <a:lnTo>
                    <a:pt x="349" y="108"/>
                  </a:lnTo>
                  <a:lnTo>
                    <a:pt x="338" y="123"/>
                  </a:lnTo>
                  <a:lnTo>
                    <a:pt x="322" y="134"/>
                  </a:lnTo>
                  <a:lnTo>
                    <a:pt x="305" y="141"/>
                  </a:lnTo>
                  <a:lnTo>
                    <a:pt x="286" y="143"/>
                  </a:lnTo>
                  <a:lnTo>
                    <a:pt x="72" y="143"/>
                  </a:lnTo>
                  <a:lnTo>
                    <a:pt x="53" y="141"/>
                  </a:lnTo>
                  <a:lnTo>
                    <a:pt x="36" y="134"/>
                  </a:lnTo>
                  <a:lnTo>
                    <a:pt x="20" y="123"/>
                  </a:lnTo>
                  <a:lnTo>
                    <a:pt x="9" y="108"/>
                  </a:lnTo>
                  <a:lnTo>
                    <a:pt x="2" y="90"/>
                  </a:lnTo>
                  <a:lnTo>
                    <a:pt x="0" y="72"/>
                  </a:lnTo>
                  <a:lnTo>
                    <a:pt x="2" y="53"/>
                  </a:lnTo>
                  <a:lnTo>
                    <a:pt x="9" y="36"/>
                  </a:lnTo>
                  <a:lnTo>
                    <a:pt x="20" y="21"/>
                  </a:lnTo>
                  <a:lnTo>
                    <a:pt x="36" y="10"/>
                  </a:lnTo>
                  <a:lnTo>
                    <a:pt x="53" y="2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" name="Freeform 276"/>
            <p:cNvSpPr>
              <a:spLocks/>
            </p:cNvSpPr>
            <p:nvPr/>
          </p:nvSpPr>
          <p:spPr bwMode="auto">
            <a:xfrm>
              <a:off x="3350" y="1655"/>
              <a:ext cx="120" cy="48"/>
            </a:xfrm>
            <a:custGeom>
              <a:avLst/>
              <a:gdLst>
                <a:gd name="T0" fmla="*/ 72 w 358"/>
                <a:gd name="T1" fmla="*/ 0 h 144"/>
                <a:gd name="T2" fmla="*/ 286 w 358"/>
                <a:gd name="T3" fmla="*/ 0 h 144"/>
                <a:gd name="T4" fmla="*/ 305 w 358"/>
                <a:gd name="T5" fmla="*/ 3 h 144"/>
                <a:gd name="T6" fmla="*/ 322 w 358"/>
                <a:gd name="T7" fmla="*/ 10 h 144"/>
                <a:gd name="T8" fmla="*/ 338 w 358"/>
                <a:gd name="T9" fmla="*/ 21 h 144"/>
                <a:gd name="T10" fmla="*/ 349 w 358"/>
                <a:gd name="T11" fmla="*/ 35 h 144"/>
                <a:gd name="T12" fmla="*/ 356 w 358"/>
                <a:gd name="T13" fmla="*/ 53 h 144"/>
                <a:gd name="T14" fmla="*/ 358 w 358"/>
                <a:gd name="T15" fmla="*/ 72 h 144"/>
                <a:gd name="T16" fmla="*/ 356 w 358"/>
                <a:gd name="T17" fmla="*/ 91 h 144"/>
                <a:gd name="T18" fmla="*/ 349 w 358"/>
                <a:gd name="T19" fmla="*/ 108 h 144"/>
                <a:gd name="T20" fmla="*/ 338 w 358"/>
                <a:gd name="T21" fmla="*/ 122 h 144"/>
                <a:gd name="T22" fmla="*/ 322 w 358"/>
                <a:gd name="T23" fmla="*/ 133 h 144"/>
                <a:gd name="T24" fmla="*/ 305 w 358"/>
                <a:gd name="T25" fmla="*/ 142 h 144"/>
                <a:gd name="T26" fmla="*/ 286 w 358"/>
                <a:gd name="T27" fmla="*/ 144 h 144"/>
                <a:gd name="T28" fmla="*/ 72 w 358"/>
                <a:gd name="T29" fmla="*/ 144 h 144"/>
                <a:gd name="T30" fmla="*/ 53 w 358"/>
                <a:gd name="T31" fmla="*/ 142 h 144"/>
                <a:gd name="T32" fmla="*/ 36 w 358"/>
                <a:gd name="T33" fmla="*/ 133 h 144"/>
                <a:gd name="T34" fmla="*/ 20 w 358"/>
                <a:gd name="T35" fmla="*/ 122 h 144"/>
                <a:gd name="T36" fmla="*/ 9 w 358"/>
                <a:gd name="T37" fmla="*/ 108 h 144"/>
                <a:gd name="T38" fmla="*/ 2 w 358"/>
                <a:gd name="T39" fmla="*/ 91 h 144"/>
                <a:gd name="T40" fmla="*/ 0 w 358"/>
                <a:gd name="T41" fmla="*/ 72 h 144"/>
                <a:gd name="T42" fmla="*/ 2 w 358"/>
                <a:gd name="T43" fmla="*/ 53 h 144"/>
                <a:gd name="T44" fmla="*/ 9 w 358"/>
                <a:gd name="T45" fmla="*/ 35 h 144"/>
                <a:gd name="T46" fmla="*/ 20 w 358"/>
                <a:gd name="T47" fmla="*/ 21 h 144"/>
                <a:gd name="T48" fmla="*/ 36 w 358"/>
                <a:gd name="T49" fmla="*/ 10 h 144"/>
                <a:gd name="T50" fmla="*/ 53 w 358"/>
                <a:gd name="T51" fmla="*/ 3 h 144"/>
                <a:gd name="T52" fmla="*/ 72 w 358"/>
                <a:gd name="T53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58" h="144">
                  <a:moveTo>
                    <a:pt x="72" y="0"/>
                  </a:moveTo>
                  <a:lnTo>
                    <a:pt x="286" y="0"/>
                  </a:lnTo>
                  <a:lnTo>
                    <a:pt x="305" y="3"/>
                  </a:lnTo>
                  <a:lnTo>
                    <a:pt x="322" y="10"/>
                  </a:lnTo>
                  <a:lnTo>
                    <a:pt x="338" y="21"/>
                  </a:lnTo>
                  <a:lnTo>
                    <a:pt x="349" y="35"/>
                  </a:lnTo>
                  <a:lnTo>
                    <a:pt x="356" y="53"/>
                  </a:lnTo>
                  <a:lnTo>
                    <a:pt x="358" y="72"/>
                  </a:lnTo>
                  <a:lnTo>
                    <a:pt x="356" y="91"/>
                  </a:lnTo>
                  <a:lnTo>
                    <a:pt x="349" y="108"/>
                  </a:lnTo>
                  <a:lnTo>
                    <a:pt x="338" y="122"/>
                  </a:lnTo>
                  <a:lnTo>
                    <a:pt x="322" y="133"/>
                  </a:lnTo>
                  <a:lnTo>
                    <a:pt x="305" y="142"/>
                  </a:lnTo>
                  <a:lnTo>
                    <a:pt x="286" y="144"/>
                  </a:lnTo>
                  <a:lnTo>
                    <a:pt x="72" y="144"/>
                  </a:lnTo>
                  <a:lnTo>
                    <a:pt x="53" y="142"/>
                  </a:lnTo>
                  <a:lnTo>
                    <a:pt x="36" y="133"/>
                  </a:lnTo>
                  <a:lnTo>
                    <a:pt x="20" y="122"/>
                  </a:lnTo>
                  <a:lnTo>
                    <a:pt x="9" y="108"/>
                  </a:lnTo>
                  <a:lnTo>
                    <a:pt x="2" y="91"/>
                  </a:lnTo>
                  <a:lnTo>
                    <a:pt x="0" y="72"/>
                  </a:lnTo>
                  <a:lnTo>
                    <a:pt x="2" y="53"/>
                  </a:lnTo>
                  <a:lnTo>
                    <a:pt x="9" y="35"/>
                  </a:lnTo>
                  <a:lnTo>
                    <a:pt x="20" y="21"/>
                  </a:lnTo>
                  <a:lnTo>
                    <a:pt x="36" y="10"/>
                  </a:lnTo>
                  <a:lnTo>
                    <a:pt x="53" y="3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" name="Freeform 277"/>
            <p:cNvSpPr>
              <a:spLocks/>
            </p:cNvSpPr>
            <p:nvPr/>
          </p:nvSpPr>
          <p:spPr bwMode="auto">
            <a:xfrm>
              <a:off x="3350" y="1735"/>
              <a:ext cx="120" cy="48"/>
            </a:xfrm>
            <a:custGeom>
              <a:avLst/>
              <a:gdLst>
                <a:gd name="T0" fmla="*/ 72 w 358"/>
                <a:gd name="T1" fmla="*/ 0 h 143"/>
                <a:gd name="T2" fmla="*/ 286 w 358"/>
                <a:gd name="T3" fmla="*/ 0 h 143"/>
                <a:gd name="T4" fmla="*/ 305 w 358"/>
                <a:gd name="T5" fmla="*/ 2 h 143"/>
                <a:gd name="T6" fmla="*/ 322 w 358"/>
                <a:gd name="T7" fmla="*/ 9 h 143"/>
                <a:gd name="T8" fmla="*/ 338 w 358"/>
                <a:gd name="T9" fmla="*/ 20 h 143"/>
                <a:gd name="T10" fmla="*/ 349 w 358"/>
                <a:gd name="T11" fmla="*/ 35 h 143"/>
                <a:gd name="T12" fmla="*/ 356 w 358"/>
                <a:gd name="T13" fmla="*/ 52 h 143"/>
                <a:gd name="T14" fmla="*/ 358 w 358"/>
                <a:gd name="T15" fmla="*/ 71 h 143"/>
                <a:gd name="T16" fmla="*/ 356 w 358"/>
                <a:gd name="T17" fmla="*/ 90 h 143"/>
                <a:gd name="T18" fmla="*/ 349 w 358"/>
                <a:gd name="T19" fmla="*/ 107 h 143"/>
                <a:gd name="T20" fmla="*/ 338 w 358"/>
                <a:gd name="T21" fmla="*/ 122 h 143"/>
                <a:gd name="T22" fmla="*/ 322 w 358"/>
                <a:gd name="T23" fmla="*/ 133 h 143"/>
                <a:gd name="T24" fmla="*/ 305 w 358"/>
                <a:gd name="T25" fmla="*/ 140 h 143"/>
                <a:gd name="T26" fmla="*/ 286 w 358"/>
                <a:gd name="T27" fmla="*/ 143 h 143"/>
                <a:gd name="T28" fmla="*/ 72 w 358"/>
                <a:gd name="T29" fmla="*/ 143 h 143"/>
                <a:gd name="T30" fmla="*/ 53 w 358"/>
                <a:gd name="T31" fmla="*/ 140 h 143"/>
                <a:gd name="T32" fmla="*/ 36 w 358"/>
                <a:gd name="T33" fmla="*/ 133 h 143"/>
                <a:gd name="T34" fmla="*/ 20 w 358"/>
                <a:gd name="T35" fmla="*/ 122 h 143"/>
                <a:gd name="T36" fmla="*/ 9 w 358"/>
                <a:gd name="T37" fmla="*/ 107 h 143"/>
                <a:gd name="T38" fmla="*/ 2 w 358"/>
                <a:gd name="T39" fmla="*/ 90 h 143"/>
                <a:gd name="T40" fmla="*/ 0 w 358"/>
                <a:gd name="T41" fmla="*/ 71 h 143"/>
                <a:gd name="T42" fmla="*/ 2 w 358"/>
                <a:gd name="T43" fmla="*/ 52 h 143"/>
                <a:gd name="T44" fmla="*/ 9 w 358"/>
                <a:gd name="T45" fmla="*/ 35 h 143"/>
                <a:gd name="T46" fmla="*/ 20 w 358"/>
                <a:gd name="T47" fmla="*/ 20 h 143"/>
                <a:gd name="T48" fmla="*/ 36 w 358"/>
                <a:gd name="T49" fmla="*/ 9 h 143"/>
                <a:gd name="T50" fmla="*/ 53 w 358"/>
                <a:gd name="T51" fmla="*/ 2 h 143"/>
                <a:gd name="T52" fmla="*/ 72 w 358"/>
                <a:gd name="T5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58" h="143">
                  <a:moveTo>
                    <a:pt x="72" y="0"/>
                  </a:moveTo>
                  <a:lnTo>
                    <a:pt x="286" y="0"/>
                  </a:lnTo>
                  <a:lnTo>
                    <a:pt x="305" y="2"/>
                  </a:lnTo>
                  <a:lnTo>
                    <a:pt x="322" y="9"/>
                  </a:lnTo>
                  <a:lnTo>
                    <a:pt x="338" y="20"/>
                  </a:lnTo>
                  <a:lnTo>
                    <a:pt x="349" y="35"/>
                  </a:lnTo>
                  <a:lnTo>
                    <a:pt x="356" y="52"/>
                  </a:lnTo>
                  <a:lnTo>
                    <a:pt x="358" y="71"/>
                  </a:lnTo>
                  <a:lnTo>
                    <a:pt x="356" y="90"/>
                  </a:lnTo>
                  <a:lnTo>
                    <a:pt x="349" y="107"/>
                  </a:lnTo>
                  <a:lnTo>
                    <a:pt x="338" y="122"/>
                  </a:lnTo>
                  <a:lnTo>
                    <a:pt x="322" y="133"/>
                  </a:lnTo>
                  <a:lnTo>
                    <a:pt x="305" y="140"/>
                  </a:lnTo>
                  <a:lnTo>
                    <a:pt x="286" y="143"/>
                  </a:lnTo>
                  <a:lnTo>
                    <a:pt x="72" y="143"/>
                  </a:lnTo>
                  <a:lnTo>
                    <a:pt x="53" y="140"/>
                  </a:lnTo>
                  <a:lnTo>
                    <a:pt x="36" y="133"/>
                  </a:lnTo>
                  <a:lnTo>
                    <a:pt x="20" y="122"/>
                  </a:lnTo>
                  <a:lnTo>
                    <a:pt x="9" y="107"/>
                  </a:lnTo>
                  <a:lnTo>
                    <a:pt x="2" y="90"/>
                  </a:lnTo>
                  <a:lnTo>
                    <a:pt x="0" y="71"/>
                  </a:lnTo>
                  <a:lnTo>
                    <a:pt x="2" y="52"/>
                  </a:lnTo>
                  <a:lnTo>
                    <a:pt x="9" y="35"/>
                  </a:lnTo>
                  <a:lnTo>
                    <a:pt x="20" y="20"/>
                  </a:lnTo>
                  <a:lnTo>
                    <a:pt x="36" y="9"/>
                  </a:lnTo>
                  <a:lnTo>
                    <a:pt x="53" y="2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6" name="Freeform 278"/>
            <p:cNvSpPr>
              <a:spLocks/>
            </p:cNvSpPr>
            <p:nvPr/>
          </p:nvSpPr>
          <p:spPr bwMode="auto">
            <a:xfrm>
              <a:off x="3517" y="1496"/>
              <a:ext cx="120" cy="47"/>
            </a:xfrm>
            <a:custGeom>
              <a:avLst/>
              <a:gdLst>
                <a:gd name="T0" fmla="*/ 72 w 359"/>
                <a:gd name="T1" fmla="*/ 0 h 143"/>
                <a:gd name="T2" fmla="*/ 287 w 359"/>
                <a:gd name="T3" fmla="*/ 0 h 143"/>
                <a:gd name="T4" fmla="*/ 306 w 359"/>
                <a:gd name="T5" fmla="*/ 2 h 143"/>
                <a:gd name="T6" fmla="*/ 323 w 359"/>
                <a:gd name="T7" fmla="*/ 10 h 143"/>
                <a:gd name="T8" fmla="*/ 337 w 359"/>
                <a:gd name="T9" fmla="*/ 21 h 143"/>
                <a:gd name="T10" fmla="*/ 349 w 359"/>
                <a:gd name="T11" fmla="*/ 35 h 143"/>
                <a:gd name="T12" fmla="*/ 357 w 359"/>
                <a:gd name="T13" fmla="*/ 52 h 143"/>
                <a:gd name="T14" fmla="*/ 359 w 359"/>
                <a:gd name="T15" fmla="*/ 72 h 143"/>
                <a:gd name="T16" fmla="*/ 357 w 359"/>
                <a:gd name="T17" fmla="*/ 91 h 143"/>
                <a:gd name="T18" fmla="*/ 349 w 359"/>
                <a:gd name="T19" fmla="*/ 108 h 143"/>
                <a:gd name="T20" fmla="*/ 337 w 359"/>
                <a:gd name="T21" fmla="*/ 122 h 143"/>
                <a:gd name="T22" fmla="*/ 323 w 359"/>
                <a:gd name="T23" fmla="*/ 133 h 143"/>
                <a:gd name="T24" fmla="*/ 306 w 359"/>
                <a:gd name="T25" fmla="*/ 140 h 143"/>
                <a:gd name="T26" fmla="*/ 287 w 359"/>
                <a:gd name="T27" fmla="*/ 143 h 143"/>
                <a:gd name="T28" fmla="*/ 72 w 359"/>
                <a:gd name="T29" fmla="*/ 143 h 143"/>
                <a:gd name="T30" fmla="*/ 53 w 359"/>
                <a:gd name="T31" fmla="*/ 140 h 143"/>
                <a:gd name="T32" fmla="*/ 36 w 359"/>
                <a:gd name="T33" fmla="*/ 133 h 143"/>
                <a:gd name="T34" fmla="*/ 21 w 359"/>
                <a:gd name="T35" fmla="*/ 122 h 143"/>
                <a:gd name="T36" fmla="*/ 10 w 359"/>
                <a:gd name="T37" fmla="*/ 108 h 143"/>
                <a:gd name="T38" fmla="*/ 3 w 359"/>
                <a:gd name="T39" fmla="*/ 91 h 143"/>
                <a:gd name="T40" fmla="*/ 0 w 359"/>
                <a:gd name="T41" fmla="*/ 72 h 143"/>
                <a:gd name="T42" fmla="*/ 3 w 359"/>
                <a:gd name="T43" fmla="*/ 52 h 143"/>
                <a:gd name="T44" fmla="*/ 10 w 359"/>
                <a:gd name="T45" fmla="*/ 35 h 143"/>
                <a:gd name="T46" fmla="*/ 21 w 359"/>
                <a:gd name="T47" fmla="*/ 21 h 143"/>
                <a:gd name="T48" fmla="*/ 36 w 359"/>
                <a:gd name="T49" fmla="*/ 10 h 143"/>
                <a:gd name="T50" fmla="*/ 53 w 359"/>
                <a:gd name="T51" fmla="*/ 2 h 143"/>
                <a:gd name="T52" fmla="*/ 72 w 359"/>
                <a:gd name="T5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59" h="143">
                  <a:moveTo>
                    <a:pt x="72" y="0"/>
                  </a:moveTo>
                  <a:lnTo>
                    <a:pt x="287" y="0"/>
                  </a:lnTo>
                  <a:lnTo>
                    <a:pt x="306" y="2"/>
                  </a:lnTo>
                  <a:lnTo>
                    <a:pt x="323" y="10"/>
                  </a:lnTo>
                  <a:lnTo>
                    <a:pt x="337" y="21"/>
                  </a:lnTo>
                  <a:lnTo>
                    <a:pt x="349" y="35"/>
                  </a:lnTo>
                  <a:lnTo>
                    <a:pt x="357" y="52"/>
                  </a:lnTo>
                  <a:lnTo>
                    <a:pt x="359" y="72"/>
                  </a:lnTo>
                  <a:lnTo>
                    <a:pt x="357" y="91"/>
                  </a:lnTo>
                  <a:lnTo>
                    <a:pt x="349" y="108"/>
                  </a:lnTo>
                  <a:lnTo>
                    <a:pt x="337" y="122"/>
                  </a:lnTo>
                  <a:lnTo>
                    <a:pt x="323" y="133"/>
                  </a:lnTo>
                  <a:lnTo>
                    <a:pt x="306" y="140"/>
                  </a:lnTo>
                  <a:lnTo>
                    <a:pt x="287" y="143"/>
                  </a:lnTo>
                  <a:lnTo>
                    <a:pt x="72" y="143"/>
                  </a:lnTo>
                  <a:lnTo>
                    <a:pt x="53" y="140"/>
                  </a:lnTo>
                  <a:lnTo>
                    <a:pt x="36" y="133"/>
                  </a:lnTo>
                  <a:lnTo>
                    <a:pt x="21" y="122"/>
                  </a:lnTo>
                  <a:lnTo>
                    <a:pt x="10" y="108"/>
                  </a:lnTo>
                  <a:lnTo>
                    <a:pt x="3" y="91"/>
                  </a:lnTo>
                  <a:lnTo>
                    <a:pt x="0" y="72"/>
                  </a:lnTo>
                  <a:lnTo>
                    <a:pt x="3" y="52"/>
                  </a:lnTo>
                  <a:lnTo>
                    <a:pt x="10" y="35"/>
                  </a:lnTo>
                  <a:lnTo>
                    <a:pt x="21" y="21"/>
                  </a:lnTo>
                  <a:lnTo>
                    <a:pt x="36" y="10"/>
                  </a:lnTo>
                  <a:lnTo>
                    <a:pt x="53" y="2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7" name="Freeform 279"/>
            <p:cNvSpPr>
              <a:spLocks/>
            </p:cNvSpPr>
            <p:nvPr/>
          </p:nvSpPr>
          <p:spPr bwMode="auto">
            <a:xfrm>
              <a:off x="3517" y="1575"/>
              <a:ext cx="120" cy="48"/>
            </a:xfrm>
            <a:custGeom>
              <a:avLst/>
              <a:gdLst>
                <a:gd name="T0" fmla="*/ 72 w 359"/>
                <a:gd name="T1" fmla="*/ 0 h 143"/>
                <a:gd name="T2" fmla="*/ 287 w 359"/>
                <a:gd name="T3" fmla="*/ 0 h 143"/>
                <a:gd name="T4" fmla="*/ 306 w 359"/>
                <a:gd name="T5" fmla="*/ 2 h 143"/>
                <a:gd name="T6" fmla="*/ 323 w 359"/>
                <a:gd name="T7" fmla="*/ 10 h 143"/>
                <a:gd name="T8" fmla="*/ 337 w 359"/>
                <a:gd name="T9" fmla="*/ 21 h 143"/>
                <a:gd name="T10" fmla="*/ 349 w 359"/>
                <a:gd name="T11" fmla="*/ 36 h 143"/>
                <a:gd name="T12" fmla="*/ 357 w 359"/>
                <a:gd name="T13" fmla="*/ 53 h 143"/>
                <a:gd name="T14" fmla="*/ 359 w 359"/>
                <a:gd name="T15" fmla="*/ 72 h 143"/>
                <a:gd name="T16" fmla="*/ 357 w 359"/>
                <a:gd name="T17" fmla="*/ 90 h 143"/>
                <a:gd name="T18" fmla="*/ 349 w 359"/>
                <a:gd name="T19" fmla="*/ 108 h 143"/>
                <a:gd name="T20" fmla="*/ 337 w 359"/>
                <a:gd name="T21" fmla="*/ 123 h 143"/>
                <a:gd name="T22" fmla="*/ 323 w 359"/>
                <a:gd name="T23" fmla="*/ 134 h 143"/>
                <a:gd name="T24" fmla="*/ 306 w 359"/>
                <a:gd name="T25" fmla="*/ 141 h 143"/>
                <a:gd name="T26" fmla="*/ 287 w 359"/>
                <a:gd name="T27" fmla="*/ 143 h 143"/>
                <a:gd name="T28" fmla="*/ 72 w 359"/>
                <a:gd name="T29" fmla="*/ 143 h 143"/>
                <a:gd name="T30" fmla="*/ 53 w 359"/>
                <a:gd name="T31" fmla="*/ 141 h 143"/>
                <a:gd name="T32" fmla="*/ 36 w 359"/>
                <a:gd name="T33" fmla="*/ 134 h 143"/>
                <a:gd name="T34" fmla="*/ 21 w 359"/>
                <a:gd name="T35" fmla="*/ 123 h 143"/>
                <a:gd name="T36" fmla="*/ 10 w 359"/>
                <a:gd name="T37" fmla="*/ 108 h 143"/>
                <a:gd name="T38" fmla="*/ 3 w 359"/>
                <a:gd name="T39" fmla="*/ 90 h 143"/>
                <a:gd name="T40" fmla="*/ 0 w 359"/>
                <a:gd name="T41" fmla="*/ 72 h 143"/>
                <a:gd name="T42" fmla="*/ 3 w 359"/>
                <a:gd name="T43" fmla="*/ 53 h 143"/>
                <a:gd name="T44" fmla="*/ 10 w 359"/>
                <a:gd name="T45" fmla="*/ 36 h 143"/>
                <a:gd name="T46" fmla="*/ 21 w 359"/>
                <a:gd name="T47" fmla="*/ 21 h 143"/>
                <a:gd name="T48" fmla="*/ 36 w 359"/>
                <a:gd name="T49" fmla="*/ 10 h 143"/>
                <a:gd name="T50" fmla="*/ 53 w 359"/>
                <a:gd name="T51" fmla="*/ 2 h 143"/>
                <a:gd name="T52" fmla="*/ 72 w 359"/>
                <a:gd name="T5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59" h="143">
                  <a:moveTo>
                    <a:pt x="72" y="0"/>
                  </a:moveTo>
                  <a:lnTo>
                    <a:pt x="287" y="0"/>
                  </a:lnTo>
                  <a:lnTo>
                    <a:pt x="306" y="2"/>
                  </a:lnTo>
                  <a:lnTo>
                    <a:pt x="323" y="10"/>
                  </a:lnTo>
                  <a:lnTo>
                    <a:pt x="337" y="21"/>
                  </a:lnTo>
                  <a:lnTo>
                    <a:pt x="349" y="36"/>
                  </a:lnTo>
                  <a:lnTo>
                    <a:pt x="357" y="53"/>
                  </a:lnTo>
                  <a:lnTo>
                    <a:pt x="359" y="72"/>
                  </a:lnTo>
                  <a:lnTo>
                    <a:pt x="357" y="90"/>
                  </a:lnTo>
                  <a:lnTo>
                    <a:pt x="349" y="108"/>
                  </a:lnTo>
                  <a:lnTo>
                    <a:pt x="337" y="123"/>
                  </a:lnTo>
                  <a:lnTo>
                    <a:pt x="323" y="134"/>
                  </a:lnTo>
                  <a:lnTo>
                    <a:pt x="306" y="141"/>
                  </a:lnTo>
                  <a:lnTo>
                    <a:pt x="287" y="143"/>
                  </a:lnTo>
                  <a:lnTo>
                    <a:pt x="72" y="143"/>
                  </a:lnTo>
                  <a:lnTo>
                    <a:pt x="53" y="141"/>
                  </a:lnTo>
                  <a:lnTo>
                    <a:pt x="36" y="134"/>
                  </a:lnTo>
                  <a:lnTo>
                    <a:pt x="21" y="123"/>
                  </a:lnTo>
                  <a:lnTo>
                    <a:pt x="10" y="108"/>
                  </a:lnTo>
                  <a:lnTo>
                    <a:pt x="3" y="90"/>
                  </a:lnTo>
                  <a:lnTo>
                    <a:pt x="0" y="72"/>
                  </a:lnTo>
                  <a:lnTo>
                    <a:pt x="3" y="53"/>
                  </a:lnTo>
                  <a:lnTo>
                    <a:pt x="10" y="36"/>
                  </a:lnTo>
                  <a:lnTo>
                    <a:pt x="21" y="21"/>
                  </a:lnTo>
                  <a:lnTo>
                    <a:pt x="36" y="10"/>
                  </a:lnTo>
                  <a:lnTo>
                    <a:pt x="53" y="2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8" name="Freeform 280"/>
            <p:cNvSpPr>
              <a:spLocks/>
            </p:cNvSpPr>
            <p:nvPr/>
          </p:nvSpPr>
          <p:spPr bwMode="auto">
            <a:xfrm>
              <a:off x="3517" y="1655"/>
              <a:ext cx="120" cy="48"/>
            </a:xfrm>
            <a:custGeom>
              <a:avLst/>
              <a:gdLst>
                <a:gd name="T0" fmla="*/ 72 w 359"/>
                <a:gd name="T1" fmla="*/ 0 h 144"/>
                <a:gd name="T2" fmla="*/ 287 w 359"/>
                <a:gd name="T3" fmla="*/ 0 h 144"/>
                <a:gd name="T4" fmla="*/ 306 w 359"/>
                <a:gd name="T5" fmla="*/ 3 h 144"/>
                <a:gd name="T6" fmla="*/ 323 w 359"/>
                <a:gd name="T7" fmla="*/ 10 h 144"/>
                <a:gd name="T8" fmla="*/ 337 w 359"/>
                <a:gd name="T9" fmla="*/ 21 h 144"/>
                <a:gd name="T10" fmla="*/ 349 w 359"/>
                <a:gd name="T11" fmla="*/ 35 h 144"/>
                <a:gd name="T12" fmla="*/ 357 w 359"/>
                <a:gd name="T13" fmla="*/ 53 h 144"/>
                <a:gd name="T14" fmla="*/ 359 w 359"/>
                <a:gd name="T15" fmla="*/ 72 h 144"/>
                <a:gd name="T16" fmla="*/ 357 w 359"/>
                <a:gd name="T17" fmla="*/ 91 h 144"/>
                <a:gd name="T18" fmla="*/ 349 w 359"/>
                <a:gd name="T19" fmla="*/ 108 h 144"/>
                <a:gd name="T20" fmla="*/ 337 w 359"/>
                <a:gd name="T21" fmla="*/ 122 h 144"/>
                <a:gd name="T22" fmla="*/ 323 w 359"/>
                <a:gd name="T23" fmla="*/ 133 h 144"/>
                <a:gd name="T24" fmla="*/ 306 w 359"/>
                <a:gd name="T25" fmla="*/ 142 h 144"/>
                <a:gd name="T26" fmla="*/ 287 w 359"/>
                <a:gd name="T27" fmla="*/ 144 h 144"/>
                <a:gd name="T28" fmla="*/ 72 w 359"/>
                <a:gd name="T29" fmla="*/ 144 h 144"/>
                <a:gd name="T30" fmla="*/ 53 w 359"/>
                <a:gd name="T31" fmla="*/ 142 h 144"/>
                <a:gd name="T32" fmla="*/ 36 w 359"/>
                <a:gd name="T33" fmla="*/ 133 h 144"/>
                <a:gd name="T34" fmla="*/ 21 w 359"/>
                <a:gd name="T35" fmla="*/ 122 h 144"/>
                <a:gd name="T36" fmla="*/ 10 w 359"/>
                <a:gd name="T37" fmla="*/ 108 h 144"/>
                <a:gd name="T38" fmla="*/ 3 w 359"/>
                <a:gd name="T39" fmla="*/ 91 h 144"/>
                <a:gd name="T40" fmla="*/ 0 w 359"/>
                <a:gd name="T41" fmla="*/ 72 h 144"/>
                <a:gd name="T42" fmla="*/ 3 w 359"/>
                <a:gd name="T43" fmla="*/ 53 h 144"/>
                <a:gd name="T44" fmla="*/ 10 w 359"/>
                <a:gd name="T45" fmla="*/ 35 h 144"/>
                <a:gd name="T46" fmla="*/ 21 w 359"/>
                <a:gd name="T47" fmla="*/ 21 h 144"/>
                <a:gd name="T48" fmla="*/ 36 w 359"/>
                <a:gd name="T49" fmla="*/ 10 h 144"/>
                <a:gd name="T50" fmla="*/ 53 w 359"/>
                <a:gd name="T51" fmla="*/ 3 h 144"/>
                <a:gd name="T52" fmla="*/ 72 w 359"/>
                <a:gd name="T53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59" h="144">
                  <a:moveTo>
                    <a:pt x="72" y="0"/>
                  </a:moveTo>
                  <a:lnTo>
                    <a:pt x="287" y="0"/>
                  </a:lnTo>
                  <a:lnTo>
                    <a:pt x="306" y="3"/>
                  </a:lnTo>
                  <a:lnTo>
                    <a:pt x="323" y="10"/>
                  </a:lnTo>
                  <a:lnTo>
                    <a:pt x="337" y="21"/>
                  </a:lnTo>
                  <a:lnTo>
                    <a:pt x="349" y="35"/>
                  </a:lnTo>
                  <a:lnTo>
                    <a:pt x="357" y="53"/>
                  </a:lnTo>
                  <a:lnTo>
                    <a:pt x="359" y="72"/>
                  </a:lnTo>
                  <a:lnTo>
                    <a:pt x="357" y="91"/>
                  </a:lnTo>
                  <a:lnTo>
                    <a:pt x="349" y="108"/>
                  </a:lnTo>
                  <a:lnTo>
                    <a:pt x="337" y="122"/>
                  </a:lnTo>
                  <a:lnTo>
                    <a:pt x="323" y="133"/>
                  </a:lnTo>
                  <a:lnTo>
                    <a:pt x="306" y="142"/>
                  </a:lnTo>
                  <a:lnTo>
                    <a:pt x="287" y="144"/>
                  </a:lnTo>
                  <a:lnTo>
                    <a:pt x="72" y="144"/>
                  </a:lnTo>
                  <a:lnTo>
                    <a:pt x="53" y="142"/>
                  </a:lnTo>
                  <a:lnTo>
                    <a:pt x="36" y="133"/>
                  </a:lnTo>
                  <a:lnTo>
                    <a:pt x="21" y="122"/>
                  </a:lnTo>
                  <a:lnTo>
                    <a:pt x="10" y="108"/>
                  </a:lnTo>
                  <a:lnTo>
                    <a:pt x="3" y="91"/>
                  </a:lnTo>
                  <a:lnTo>
                    <a:pt x="0" y="72"/>
                  </a:lnTo>
                  <a:lnTo>
                    <a:pt x="3" y="53"/>
                  </a:lnTo>
                  <a:lnTo>
                    <a:pt x="10" y="35"/>
                  </a:lnTo>
                  <a:lnTo>
                    <a:pt x="21" y="21"/>
                  </a:lnTo>
                  <a:lnTo>
                    <a:pt x="36" y="10"/>
                  </a:lnTo>
                  <a:lnTo>
                    <a:pt x="53" y="3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9" name="Freeform 281"/>
            <p:cNvSpPr>
              <a:spLocks/>
            </p:cNvSpPr>
            <p:nvPr/>
          </p:nvSpPr>
          <p:spPr bwMode="auto">
            <a:xfrm>
              <a:off x="3517" y="1735"/>
              <a:ext cx="120" cy="48"/>
            </a:xfrm>
            <a:custGeom>
              <a:avLst/>
              <a:gdLst>
                <a:gd name="T0" fmla="*/ 72 w 359"/>
                <a:gd name="T1" fmla="*/ 0 h 143"/>
                <a:gd name="T2" fmla="*/ 287 w 359"/>
                <a:gd name="T3" fmla="*/ 0 h 143"/>
                <a:gd name="T4" fmla="*/ 306 w 359"/>
                <a:gd name="T5" fmla="*/ 2 h 143"/>
                <a:gd name="T6" fmla="*/ 323 w 359"/>
                <a:gd name="T7" fmla="*/ 9 h 143"/>
                <a:gd name="T8" fmla="*/ 337 w 359"/>
                <a:gd name="T9" fmla="*/ 20 h 143"/>
                <a:gd name="T10" fmla="*/ 349 w 359"/>
                <a:gd name="T11" fmla="*/ 35 h 143"/>
                <a:gd name="T12" fmla="*/ 357 w 359"/>
                <a:gd name="T13" fmla="*/ 52 h 143"/>
                <a:gd name="T14" fmla="*/ 359 w 359"/>
                <a:gd name="T15" fmla="*/ 71 h 143"/>
                <a:gd name="T16" fmla="*/ 357 w 359"/>
                <a:gd name="T17" fmla="*/ 90 h 143"/>
                <a:gd name="T18" fmla="*/ 349 w 359"/>
                <a:gd name="T19" fmla="*/ 107 h 143"/>
                <a:gd name="T20" fmla="*/ 337 w 359"/>
                <a:gd name="T21" fmla="*/ 122 h 143"/>
                <a:gd name="T22" fmla="*/ 323 w 359"/>
                <a:gd name="T23" fmla="*/ 133 h 143"/>
                <a:gd name="T24" fmla="*/ 306 w 359"/>
                <a:gd name="T25" fmla="*/ 140 h 143"/>
                <a:gd name="T26" fmla="*/ 287 w 359"/>
                <a:gd name="T27" fmla="*/ 143 h 143"/>
                <a:gd name="T28" fmla="*/ 72 w 359"/>
                <a:gd name="T29" fmla="*/ 143 h 143"/>
                <a:gd name="T30" fmla="*/ 53 w 359"/>
                <a:gd name="T31" fmla="*/ 140 h 143"/>
                <a:gd name="T32" fmla="*/ 36 w 359"/>
                <a:gd name="T33" fmla="*/ 133 h 143"/>
                <a:gd name="T34" fmla="*/ 21 w 359"/>
                <a:gd name="T35" fmla="*/ 122 h 143"/>
                <a:gd name="T36" fmla="*/ 10 w 359"/>
                <a:gd name="T37" fmla="*/ 107 h 143"/>
                <a:gd name="T38" fmla="*/ 3 w 359"/>
                <a:gd name="T39" fmla="*/ 90 h 143"/>
                <a:gd name="T40" fmla="*/ 0 w 359"/>
                <a:gd name="T41" fmla="*/ 71 h 143"/>
                <a:gd name="T42" fmla="*/ 3 w 359"/>
                <a:gd name="T43" fmla="*/ 52 h 143"/>
                <a:gd name="T44" fmla="*/ 10 w 359"/>
                <a:gd name="T45" fmla="*/ 35 h 143"/>
                <a:gd name="T46" fmla="*/ 21 w 359"/>
                <a:gd name="T47" fmla="*/ 20 h 143"/>
                <a:gd name="T48" fmla="*/ 36 w 359"/>
                <a:gd name="T49" fmla="*/ 9 h 143"/>
                <a:gd name="T50" fmla="*/ 53 w 359"/>
                <a:gd name="T51" fmla="*/ 2 h 143"/>
                <a:gd name="T52" fmla="*/ 72 w 359"/>
                <a:gd name="T5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59" h="143">
                  <a:moveTo>
                    <a:pt x="72" y="0"/>
                  </a:moveTo>
                  <a:lnTo>
                    <a:pt x="287" y="0"/>
                  </a:lnTo>
                  <a:lnTo>
                    <a:pt x="306" y="2"/>
                  </a:lnTo>
                  <a:lnTo>
                    <a:pt x="323" y="9"/>
                  </a:lnTo>
                  <a:lnTo>
                    <a:pt x="337" y="20"/>
                  </a:lnTo>
                  <a:lnTo>
                    <a:pt x="349" y="35"/>
                  </a:lnTo>
                  <a:lnTo>
                    <a:pt x="357" y="52"/>
                  </a:lnTo>
                  <a:lnTo>
                    <a:pt x="359" y="71"/>
                  </a:lnTo>
                  <a:lnTo>
                    <a:pt x="357" y="90"/>
                  </a:lnTo>
                  <a:lnTo>
                    <a:pt x="349" y="107"/>
                  </a:lnTo>
                  <a:lnTo>
                    <a:pt x="337" y="122"/>
                  </a:lnTo>
                  <a:lnTo>
                    <a:pt x="323" y="133"/>
                  </a:lnTo>
                  <a:lnTo>
                    <a:pt x="306" y="140"/>
                  </a:lnTo>
                  <a:lnTo>
                    <a:pt x="287" y="143"/>
                  </a:lnTo>
                  <a:lnTo>
                    <a:pt x="72" y="143"/>
                  </a:lnTo>
                  <a:lnTo>
                    <a:pt x="53" y="140"/>
                  </a:lnTo>
                  <a:lnTo>
                    <a:pt x="36" y="133"/>
                  </a:lnTo>
                  <a:lnTo>
                    <a:pt x="21" y="122"/>
                  </a:lnTo>
                  <a:lnTo>
                    <a:pt x="10" y="107"/>
                  </a:lnTo>
                  <a:lnTo>
                    <a:pt x="3" y="90"/>
                  </a:lnTo>
                  <a:lnTo>
                    <a:pt x="0" y="71"/>
                  </a:lnTo>
                  <a:lnTo>
                    <a:pt x="3" y="52"/>
                  </a:lnTo>
                  <a:lnTo>
                    <a:pt x="10" y="35"/>
                  </a:lnTo>
                  <a:lnTo>
                    <a:pt x="21" y="20"/>
                  </a:lnTo>
                  <a:lnTo>
                    <a:pt x="36" y="9"/>
                  </a:lnTo>
                  <a:lnTo>
                    <a:pt x="53" y="2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98" name="Group 164"/>
          <p:cNvGrpSpPr>
            <a:grpSpLocks noChangeAspect="1"/>
          </p:cNvGrpSpPr>
          <p:nvPr/>
        </p:nvGrpSpPr>
        <p:grpSpPr bwMode="auto">
          <a:xfrm>
            <a:off x="8630962" y="2991689"/>
            <a:ext cx="209876" cy="131767"/>
            <a:chOff x="3889" y="3659"/>
            <a:chExt cx="309" cy="194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99" name="Freeform 166"/>
            <p:cNvSpPr>
              <a:spLocks noEditPoints="1"/>
            </p:cNvSpPr>
            <p:nvPr/>
          </p:nvSpPr>
          <p:spPr bwMode="auto">
            <a:xfrm>
              <a:off x="3889" y="3659"/>
              <a:ext cx="309" cy="194"/>
            </a:xfrm>
            <a:custGeom>
              <a:avLst/>
              <a:gdLst>
                <a:gd name="T0" fmla="*/ 221 w 3402"/>
                <a:gd name="T1" fmla="*/ 1835 h 2141"/>
                <a:gd name="T2" fmla="*/ 233 w 3402"/>
                <a:gd name="T3" fmla="*/ 1877 h 2141"/>
                <a:gd name="T4" fmla="*/ 262 w 3402"/>
                <a:gd name="T5" fmla="*/ 1907 h 2141"/>
                <a:gd name="T6" fmla="*/ 305 w 3402"/>
                <a:gd name="T7" fmla="*/ 1919 h 2141"/>
                <a:gd name="T8" fmla="*/ 3120 w 3402"/>
                <a:gd name="T9" fmla="*/ 1916 h 2141"/>
                <a:gd name="T10" fmla="*/ 3156 w 3402"/>
                <a:gd name="T11" fmla="*/ 1894 h 2141"/>
                <a:gd name="T12" fmla="*/ 3178 w 3402"/>
                <a:gd name="T13" fmla="*/ 1857 h 2141"/>
                <a:gd name="T14" fmla="*/ 3181 w 3402"/>
                <a:gd name="T15" fmla="*/ 1017 h 2141"/>
                <a:gd name="T16" fmla="*/ 221 w 3402"/>
                <a:gd name="T17" fmla="*/ 639 h 2141"/>
                <a:gd name="T18" fmla="*/ 3181 w 3402"/>
                <a:gd name="T19" fmla="*/ 869 h 2141"/>
                <a:gd name="T20" fmla="*/ 221 w 3402"/>
                <a:gd name="T21" fmla="*/ 639 h 2141"/>
                <a:gd name="T22" fmla="*/ 282 w 3402"/>
                <a:gd name="T23" fmla="*/ 225 h 2141"/>
                <a:gd name="T24" fmla="*/ 246 w 3402"/>
                <a:gd name="T25" fmla="*/ 247 h 2141"/>
                <a:gd name="T26" fmla="*/ 224 w 3402"/>
                <a:gd name="T27" fmla="*/ 285 h 2141"/>
                <a:gd name="T28" fmla="*/ 221 w 3402"/>
                <a:gd name="T29" fmla="*/ 491 h 2141"/>
                <a:gd name="T30" fmla="*/ 3181 w 3402"/>
                <a:gd name="T31" fmla="*/ 306 h 2141"/>
                <a:gd name="T32" fmla="*/ 3169 w 3402"/>
                <a:gd name="T33" fmla="*/ 265 h 2141"/>
                <a:gd name="T34" fmla="*/ 3139 w 3402"/>
                <a:gd name="T35" fmla="*/ 235 h 2141"/>
                <a:gd name="T36" fmla="*/ 3097 w 3402"/>
                <a:gd name="T37" fmla="*/ 222 h 2141"/>
                <a:gd name="T38" fmla="*/ 305 w 3402"/>
                <a:gd name="T39" fmla="*/ 0 h 2141"/>
                <a:gd name="T40" fmla="*/ 3138 w 3402"/>
                <a:gd name="T41" fmla="*/ 3 h 2141"/>
                <a:gd name="T42" fmla="*/ 3216 w 3402"/>
                <a:gd name="T43" fmla="*/ 25 h 2141"/>
                <a:gd name="T44" fmla="*/ 3283 w 3402"/>
                <a:gd name="T45" fmla="*/ 65 h 2141"/>
                <a:gd name="T46" fmla="*/ 3338 w 3402"/>
                <a:gd name="T47" fmla="*/ 120 h 2141"/>
                <a:gd name="T48" fmla="*/ 3378 w 3402"/>
                <a:gd name="T49" fmla="*/ 188 h 2141"/>
                <a:gd name="T50" fmla="*/ 3399 w 3402"/>
                <a:gd name="T51" fmla="*/ 265 h 2141"/>
                <a:gd name="T52" fmla="*/ 3402 w 3402"/>
                <a:gd name="T53" fmla="*/ 1835 h 2141"/>
                <a:gd name="T54" fmla="*/ 3390 w 3402"/>
                <a:gd name="T55" fmla="*/ 1917 h 2141"/>
                <a:gd name="T56" fmla="*/ 3360 w 3402"/>
                <a:gd name="T57" fmla="*/ 1989 h 2141"/>
                <a:gd name="T58" fmla="*/ 3313 w 3402"/>
                <a:gd name="T59" fmla="*/ 2051 h 2141"/>
                <a:gd name="T60" fmla="*/ 3251 w 3402"/>
                <a:gd name="T61" fmla="*/ 2099 h 2141"/>
                <a:gd name="T62" fmla="*/ 3178 w 3402"/>
                <a:gd name="T63" fmla="*/ 2130 h 2141"/>
                <a:gd name="T64" fmla="*/ 3097 w 3402"/>
                <a:gd name="T65" fmla="*/ 2141 h 2141"/>
                <a:gd name="T66" fmla="*/ 264 w 3402"/>
                <a:gd name="T67" fmla="*/ 2138 h 2141"/>
                <a:gd name="T68" fmla="*/ 186 w 3402"/>
                <a:gd name="T69" fmla="*/ 2117 h 2141"/>
                <a:gd name="T70" fmla="*/ 119 w 3402"/>
                <a:gd name="T71" fmla="*/ 2077 h 2141"/>
                <a:gd name="T72" fmla="*/ 64 w 3402"/>
                <a:gd name="T73" fmla="*/ 2021 h 2141"/>
                <a:gd name="T74" fmla="*/ 24 w 3402"/>
                <a:gd name="T75" fmla="*/ 1954 h 2141"/>
                <a:gd name="T76" fmla="*/ 3 w 3402"/>
                <a:gd name="T77" fmla="*/ 1876 h 2141"/>
                <a:gd name="T78" fmla="*/ 0 w 3402"/>
                <a:gd name="T79" fmla="*/ 306 h 2141"/>
                <a:gd name="T80" fmla="*/ 11 w 3402"/>
                <a:gd name="T81" fmla="*/ 225 h 2141"/>
                <a:gd name="T82" fmla="*/ 41 w 3402"/>
                <a:gd name="T83" fmla="*/ 153 h 2141"/>
                <a:gd name="T84" fmla="*/ 89 w 3402"/>
                <a:gd name="T85" fmla="*/ 90 h 2141"/>
                <a:gd name="T86" fmla="*/ 151 w 3402"/>
                <a:gd name="T87" fmla="*/ 43 h 2141"/>
                <a:gd name="T88" fmla="*/ 224 w 3402"/>
                <a:gd name="T89" fmla="*/ 12 h 2141"/>
                <a:gd name="T90" fmla="*/ 305 w 3402"/>
                <a:gd name="T91" fmla="*/ 0 h 2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402" h="2141">
                  <a:moveTo>
                    <a:pt x="221" y="1017"/>
                  </a:moveTo>
                  <a:lnTo>
                    <a:pt x="221" y="1835"/>
                  </a:lnTo>
                  <a:lnTo>
                    <a:pt x="224" y="1857"/>
                  </a:lnTo>
                  <a:lnTo>
                    <a:pt x="233" y="1877"/>
                  </a:lnTo>
                  <a:lnTo>
                    <a:pt x="246" y="1894"/>
                  </a:lnTo>
                  <a:lnTo>
                    <a:pt x="262" y="1907"/>
                  </a:lnTo>
                  <a:lnTo>
                    <a:pt x="282" y="1916"/>
                  </a:lnTo>
                  <a:lnTo>
                    <a:pt x="305" y="1919"/>
                  </a:lnTo>
                  <a:lnTo>
                    <a:pt x="3097" y="1919"/>
                  </a:lnTo>
                  <a:lnTo>
                    <a:pt x="3120" y="1916"/>
                  </a:lnTo>
                  <a:lnTo>
                    <a:pt x="3139" y="1907"/>
                  </a:lnTo>
                  <a:lnTo>
                    <a:pt x="3156" y="1894"/>
                  </a:lnTo>
                  <a:lnTo>
                    <a:pt x="3169" y="1877"/>
                  </a:lnTo>
                  <a:lnTo>
                    <a:pt x="3178" y="1857"/>
                  </a:lnTo>
                  <a:lnTo>
                    <a:pt x="3181" y="1835"/>
                  </a:lnTo>
                  <a:lnTo>
                    <a:pt x="3181" y="1017"/>
                  </a:lnTo>
                  <a:lnTo>
                    <a:pt x="221" y="1017"/>
                  </a:lnTo>
                  <a:close/>
                  <a:moveTo>
                    <a:pt x="221" y="639"/>
                  </a:moveTo>
                  <a:lnTo>
                    <a:pt x="221" y="869"/>
                  </a:lnTo>
                  <a:lnTo>
                    <a:pt x="3181" y="869"/>
                  </a:lnTo>
                  <a:lnTo>
                    <a:pt x="3181" y="639"/>
                  </a:lnTo>
                  <a:lnTo>
                    <a:pt x="221" y="639"/>
                  </a:lnTo>
                  <a:close/>
                  <a:moveTo>
                    <a:pt x="305" y="222"/>
                  </a:moveTo>
                  <a:lnTo>
                    <a:pt x="282" y="225"/>
                  </a:lnTo>
                  <a:lnTo>
                    <a:pt x="262" y="235"/>
                  </a:lnTo>
                  <a:lnTo>
                    <a:pt x="246" y="247"/>
                  </a:lnTo>
                  <a:lnTo>
                    <a:pt x="233" y="265"/>
                  </a:lnTo>
                  <a:lnTo>
                    <a:pt x="224" y="285"/>
                  </a:lnTo>
                  <a:lnTo>
                    <a:pt x="221" y="306"/>
                  </a:lnTo>
                  <a:lnTo>
                    <a:pt x="221" y="491"/>
                  </a:lnTo>
                  <a:lnTo>
                    <a:pt x="3181" y="491"/>
                  </a:lnTo>
                  <a:lnTo>
                    <a:pt x="3181" y="306"/>
                  </a:lnTo>
                  <a:lnTo>
                    <a:pt x="3178" y="285"/>
                  </a:lnTo>
                  <a:lnTo>
                    <a:pt x="3169" y="265"/>
                  </a:lnTo>
                  <a:lnTo>
                    <a:pt x="3156" y="247"/>
                  </a:lnTo>
                  <a:lnTo>
                    <a:pt x="3139" y="235"/>
                  </a:lnTo>
                  <a:lnTo>
                    <a:pt x="3120" y="225"/>
                  </a:lnTo>
                  <a:lnTo>
                    <a:pt x="3097" y="222"/>
                  </a:lnTo>
                  <a:lnTo>
                    <a:pt x="305" y="222"/>
                  </a:lnTo>
                  <a:close/>
                  <a:moveTo>
                    <a:pt x="305" y="0"/>
                  </a:moveTo>
                  <a:lnTo>
                    <a:pt x="3097" y="0"/>
                  </a:lnTo>
                  <a:lnTo>
                    <a:pt x="3138" y="3"/>
                  </a:lnTo>
                  <a:lnTo>
                    <a:pt x="3178" y="12"/>
                  </a:lnTo>
                  <a:lnTo>
                    <a:pt x="3216" y="25"/>
                  </a:lnTo>
                  <a:lnTo>
                    <a:pt x="3251" y="43"/>
                  </a:lnTo>
                  <a:lnTo>
                    <a:pt x="3283" y="65"/>
                  </a:lnTo>
                  <a:lnTo>
                    <a:pt x="3313" y="90"/>
                  </a:lnTo>
                  <a:lnTo>
                    <a:pt x="3338" y="120"/>
                  </a:lnTo>
                  <a:lnTo>
                    <a:pt x="3360" y="153"/>
                  </a:lnTo>
                  <a:lnTo>
                    <a:pt x="3378" y="188"/>
                  </a:lnTo>
                  <a:lnTo>
                    <a:pt x="3390" y="225"/>
                  </a:lnTo>
                  <a:lnTo>
                    <a:pt x="3399" y="265"/>
                  </a:lnTo>
                  <a:lnTo>
                    <a:pt x="3402" y="306"/>
                  </a:lnTo>
                  <a:lnTo>
                    <a:pt x="3402" y="1835"/>
                  </a:lnTo>
                  <a:lnTo>
                    <a:pt x="3399" y="1876"/>
                  </a:lnTo>
                  <a:lnTo>
                    <a:pt x="3390" y="1917"/>
                  </a:lnTo>
                  <a:lnTo>
                    <a:pt x="3378" y="1954"/>
                  </a:lnTo>
                  <a:lnTo>
                    <a:pt x="3360" y="1989"/>
                  </a:lnTo>
                  <a:lnTo>
                    <a:pt x="3338" y="2021"/>
                  </a:lnTo>
                  <a:lnTo>
                    <a:pt x="3313" y="2051"/>
                  </a:lnTo>
                  <a:lnTo>
                    <a:pt x="3283" y="2077"/>
                  </a:lnTo>
                  <a:lnTo>
                    <a:pt x="3251" y="2099"/>
                  </a:lnTo>
                  <a:lnTo>
                    <a:pt x="3216" y="2117"/>
                  </a:lnTo>
                  <a:lnTo>
                    <a:pt x="3178" y="2130"/>
                  </a:lnTo>
                  <a:lnTo>
                    <a:pt x="3138" y="2138"/>
                  </a:lnTo>
                  <a:lnTo>
                    <a:pt x="3097" y="2141"/>
                  </a:lnTo>
                  <a:lnTo>
                    <a:pt x="305" y="2141"/>
                  </a:lnTo>
                  <a:lnTo>
                    <a:pt x="264" y="2138"/>
                  </a:lnTo>
                  <a:lnTo>
                    <a:pt x="224" y="2130"/>
                  </a:lnTo>
                  <a:lnTo>
                    <a:pt x="186" y="2117"/>
                  </a:lnTo>
                  <a:lnTo>
                    <a:pt x="151" y="2099"/>
                  </a:lnTo>
                  <a:lnTo>
                    <a:pt x="119" y="2077"/>
                  </a:lnTo>
                  <a:lnTo>
                    <a:pt x="89" y="2051"/>
                  </a:lnTo>
                  <a:lnTo>
                    <a:pt x="64" y="2021"/>
                  </a:lnTo>
                  <a:lnTo>
                    <a:pt x="41" y="1989"/>
                  </a:lnTo>
                  <a:lnTo>
                    <a:pt x="24" y="1954"/>
                  </a:lnTo>
                  <a:lnTo>
                    <a:pt x="11" y="1917"/>
                  </a:lnTo>
                  <a:lnTo>
                    <a:pt x="3" y="1876"/>
                  </a:lnTo>
                  <a:lnTo>
                    <a:pt x="0" y="1835"/>
                  </a:lnTo>
                  <a:lnTo>
                    <a:pt x="0" y="306"/>
                  </a:lnTo>
                  <a:lnTo>
                    <a:pt x="3" y="265"/>
                  </a:lnTo>
                  <a:lnTo>
                    <a:pt x="11" y="225"/>
                  </a:lnTo>
                  <a:lnTo>
                    <a:pt x="24" y="188"/>
                  </a:lnTo>
                  <a:lnTo>
                    <a:pt x="41" y="153"/>
                  </a:lnTo>
                  <a:lnTo>
                    <a:pt x="64" y="120"/>
                  </a:lnTo>
                  <a:lnTo>
                    <a:pt x="89" y="90"/>
                  </a:lnTo>
                  <a:lnTo>
                    <a:pt x="119" y="65"/>
                  </a:lnTo>
                  <a:lnTo>
                    <a:pt x="151" y="43"/>
                  </a:lnTo>
                  <a:lnTo>
                    <a:pt x="186" y="25"/>
                  </a:lnTo>
                  <a:lnTo>
                    <a:pt x="224" y="12"/>
                  </a:lnTo>
                  <a:lnTo>
                    <a:pt x="264" y="3"/>
                  </a:lnTo>
                  <a:lnTo>
                    <a:pt x="3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0" name="Freeform 167"/>
            <p:cNvSpPr>
              <a:spLocks/>
            </p:cNvSpPr>
            <p:nvPr/>
          </p:nvSpPr>
          <p:spPr bwMode="auto">
            <a:xfrm>
              <a:off x="4011" y="3758"/>
              <a:ext cx="65" cy="66"/>
            </a:xfrm>
            <a:custGeom>
              <a:avLst/>
              <a:gdLst>
                <a:gd name="T0" fmla="*/ 131 w 722"/>
                <a:gd name="T1" fmla="*/ 2 h 725"/>
                <a:gd name="T2" fmla="*/ 172 w 722"/>
                <a:gd name="T3" fmla="*/ 19 h 725"/>
                <a:gd name="T4" fmla="*/ 361 w 722"/>
                <a:gd name="T5" fmla="*/ 205 h 725"/>
                <a:gd name="T6" fmla="*/ 550 w 722"/>
                <a:gd name="T7" fmla="*/ 19 h 725"/>
                <a:gd name="T8" fmla="*/ 590 w 722"/>
                <a:gd name="T9" fmla="*/ 2 h 725"/>
                <a:gd name="T10" fmla="*/ 633 w 722"/>
                <a:gd name="T11" fmla="*/ 2 h 725"/>
                <a:gd name="T12" fmla="*/ 672 w 722"/>
                <a:gd name="T13" fmla="*/ 19 h 725"/>
                <a:gd name="T14" fmla="*/ 704 w 722"/>
                <a:gd name="T15" fmla="*/ 51 h 725"/>
                <a:gd name="T16" fmla="*/ 719 w 722"/>
                <a:gd name="T17" fmla="*/ 90 h 725"/>
                <a:gd name="T18" fmla="*/ 719 w 722"/>
                <a:gd name="T19" fmla="*/ 133 h 725"/>
                <a:gd name="T20" fmla="*/ 704 w 722"/>
                <a:gd name="T21" fmla="*/ 172 h 725"/>
                <a:gd name="T22" fmla="*/ 517 w 722"/>
                <a:gd name="T23" fmla="*/ 363 h 725"/>
                <a:gd name="T24" fmla="*/ 704 w 722"/>
                <a:gd name="T25" fmla="*/ 553 h 725"/>
                <a:gd name="T26" fmla="*/ 719 w 722"/>
                <a:gd name="T27" fmla="*/ 592 h 725"/>
                <a:gd name="T28" fmla="*/ 719 w 722"/>
                <a:gd name="T29" fmla="*/ 635 h 725"/>
                <a:gd name="T30" fmla="*/ 704 w 722"/>
                <a:gd name="T31" fmla="*/ 675 h 725"/>
                <a:gd name="T32" fmla="*/ 672 w 722"/>
                <a:gd name="T33" fmla="*/ 706 h 725"/>
                <a:gd name="T34" fmla="*/ 633 w 722"/>
                <a:gd name="T35" fmla="*/ 723 h 725"/>
                <a:gd name="T36" fmla="*/ 590 w 722"/>
                <a:gd name="T37" fmla="*/ 723 h 725"/>
                <a:gd name="T38" fmla="*/ 550 w 722"/>
                <a:gd name="T39" fmla="*/ 706 h 725"/>
                <a:gd name="T40" fmla="*/ 361 w 722"/>
                <a:gd name="T41" fmla="*/ 520 h 725"/>
                <a:gd name="T42" fmla="*/ 172 w 722"/>
                <a:gd name="T43" fmla="*/ 706 h 725"/>
                <a:gd name="T44" fmla="*/ 131 w 722"/>
                <a:gd name="T45" fmla="*/ 723 h 725"/>
                <a:gd name="T46" fmla="*/ 89 w 722"/>
                <a:gd name="T47" fmla="*/ 723 h 725"/>
                <a:gd name="T48" fmla="*/ 50 w 722"/>
                <a:gd name="T49" fmla="*/ 706 h 725"/>
                <a:gd name="T50" fmla="*/ 18 w 722"/>
                <a:gd name="T51" fmla="*/ 675 h 725"/>
                <a:gd name="T52" fmla="*/ 2 w 722"/>
                <a:gd name="T53" fmla="*/ 635 h 725"/>
                <a:gd name="T54" fmla="*/ 2 w 722"/>
                <a:gd name="T55" fmla="*/ 592 h 725"/>
                <a:gd name="T56" fmla="*/ 18 w 722"/>
                <a:gd name="T57" fmla="*/ 553 h 725"/>
                <a:gd name="T58" fmla="*/ 205 w 722"/>
                <a:gd name="T59" fmla="*/ 363 h 725"/>
                <a:gd name="T60" fmla="*/ 18 w 722"/>
                <a:gd name="T61" fmla="*/ 172 h 725"/>
                <a:gd name="T62" fmla="*/ 2 w 722"/>
                <a:gd name="T63" fmla="*/ 133 h 725"/>
                <a:gd name="T64" fmla="*/ 2 w 722"/>
                <a:gd name="T65" fmla="*/ 90 h 725"/>
                <a:gd name="T66" fmla="*/ 18 w 722"/>
                <a:gd name="T67" fmla="*/ 51 h 725"/>
                <a:gd name="T68" fmla="*/ 50 w 722"/>
                <a:gd name="T69" fmla="*/ 19 h 725"/>
                <a:gd name="T70" fmla="*/ 89 w 722"/>
                <a:gd name="T71" fmla="*/ 2 h 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22" h="725">
                  <a:moveTo>
                    <a:pt x="111" y="0"/>
                  </a:moveTo>
                  <a:lnTo>
                    <a:pt x="131" y="2"/>
                  </a:lnTo>
                  <a:lnTo>
                    <a:pt x="152" y="8"/>
                  </a:lnTo>
                  <a:lnTo>
                    <a:pt x="172" y="19"/>
                  </a:lnTo>
                  <a:lnTo>
                    <a:pt x="188" y="33"/>
                  </a:lnTo>
                  <a:lnTo>
                    <a:pt x="361" y="205"/>
                  </a:lnTo>
                  <a:lnTo>
                    <a:pt x="533" y="33"/>
                  </a:lnTo>
                  <a:lnTo>
                    <a:pt x="550" y="19"/>
                  </a:lnTo>
                  <a:lnTo>
                    <a:pt x="570" y="8"/>
                  </a:lnTo>
                  <a:lnTo>
                    <a:pt x="590" y="2"/>
                  </a:lnTo>
                  <a:lnTo>
                    <a:pt x="611" y="0"/>
                  </a:lnTo>
                  <a:lnTo>
                    <a:pt x="633" y="2"/>
                  </a:lnTo>
                  <a:lnTo>
                    <a:pt x="652" y="8"/>
                  </a:lnTo>
                  <a:lnTo>
                    <a:pt x="672" y="19"/>
                  </a:lnTo>
                  <a:lnTo>
                    <a:pt x="689" y="33"/>
                  </a:lnTo>
                  <a:lnTo>
                    <a:pt x="704" y="51"/>
                  </a:lnTo>
                  <a:lnTo>
                    <a:pt x="713" y="69"/>
                  </a:lnTo>
                  <a:lnTo>
                    <a:pt x="719" y="90"/>
                  </a:lnTo>
                  <a:lnTo>
                    <a:pt x="722" y="111"/>
                  </a:lnTo>
                  <a:lnTo>
                    <a:pt x="719" y="133"/>
                  </a:lnTo>
                  <a:lnTo>
                    <a:pt x="713" y="153"/>
                  </a:lnTo>
                  <a:lnTo>
                    <a:pt x="704" y="172"/>
                  </a:lnTo>
                  <a:lnTo>
                    <a:pt x="689" y="190"/>
                  </a:lnTo>
                  <a:lnTo>
                    <a:pt x="517" y="363"/>
                  </a:lnTo>
                  <a:lnTo>
                    <a:pt x="689" y="535"/>
                  </a:lnTo>
                  <a:lnTo>
                    <a:pt x="704" y="553"/>
                  </a:lnTo>
                  <a:lnTo>
                    <a:pt x="713" y="573"/>
                  </a:lnTo>
                  <a:lnTo>
                    <a:pt x="719" y="592"/>
                  </a:lnTo>
                  <a:lnTo>
                    <a:pt x="722" y="614"/>
                  </a:lnTo>
                  <a:lnTo>
                    <a:pt x="719" y="635"/>
                  </a:lnTo>
                  <a:lnTo>
                    <a:pt x="713" y="656"/>
                  </a:lnTo>
                  <a:lnTo>
                    <a:pt x="704" y="675"/>
                  </a:lnTo>
                  <a:lnTo>
                    <a:pt x="689" y="693"/>
                  </a:lnTo>
                  <a:lnTo>
                    <a:pt x="672" y="706"/>
                  </a:lnTo>
                  <a:lnTo>
                    <a:pt x="652" y="717"/>
                  </a:lnTo>
                  <a:lnTo>
                    <a:pt x="633" y="723"/>
                  </a:lnTo>
                  <a:lnTo>
                    <a:pt x="611" y="725"/>
                  </a:lnTo>
                  <a:lnTo>
                    <a:pt x="590" y="723"/>
                  </a:lnTo>
                  <a:lnTo>
                    <a:pt x="570" y="717"/>
                  </a:lnTo>
                  <a:lnTo>
                    <a:pt x="550" y="706"/>
                  </a:lnTo>
                  <a:lnTo>
                    <a:pt x="532" y="693"/>
                  </a:lnTo>
                  <a:lnTo>
                    <a:pt x="361" y="520"/>
                  </a:lnTo>
                  <a:lnTo>
                    <a:pt x="188" y="693"/>
                  </a:lnTo>
                  <a:lnTo>
                    <a:pt x="172" y="706"/>
                  </a:lnTo>
                  <a:lnTo>
                    <a:pt x="152" y="717"/>
                  </a:lnTo>
                  <a:lnTo>
                    <a:pt x="131" y="723"/>
                  </a:lnTo>
                  <a:lnTo>
                    <a:pt x="111" y="725"/>
                  </a:lnTo>
                  <a:lnTo>
                    <a:pt x="89" y="723"/>
                  </a:lnTo>
                  <a:lnTo>
                    <a:pt x="69" y="717"/>
                  </a:lnTo>
                  <a:lnTo>
                    <a:pt x="50" y="706"/>
                  </a:lnTo>
                  <a:lnTo>
                    <a:pt x="32" y="693"/>
                  </a:lnTo>
                  <a:lnTo>
                    <a:pt x="18" y="675"/>
                  </a:lnTo>
                  <a:lnTo>
                    <a:pt x="9" y="656"/>
                  </a:lnTo>
                  <a:lnTo>
                    <a:pt x="2" y="635"/>
                  </a:lnTo>
                  <a:lnTo>
                    <a:pt x="0" y="614"/>
                  </a:lnTo>
                  <a:lnTo>
                    <a:pt x="2" y="592"/>
                  </a:lnTo>
                  <a:lnTo>
                    <a:pt x="9" y="573"/>
                  </a:lnTo>
                  <a:lnTo>
                    <a:pt x="18" y="553"/>
                  </a:lnTo>
                  <a:lnTo>
                    <a:pt x="32" y="535"/>
                  </a:lnTo>
                  <a:lnTo>
                    <a:pt x="205" y="363"/>
                  </a:lnTo>
                  <a:lnTo>
                    <a:pt x="32" y="190"/>
                  </a:lnTo>
                  <a:lnTo>
                    <a:pt x="18" y="172"/>
                  </a:lnTo>
                  <a:lnTo>
                    <a:pt x="9" y="153"/>
                  </a:lnTo>
                  <a:lnTo>
                    <a:pt x="2" y="133"/>
                  </a:lnTo>
                  <a:lnTo>
                    <a:pt x="0" y="111"/>
                  </a:lnTo>
                  <a:lnTo>
                    <a:pt x="2" y="90"/>
                  </a:lnTo>
                  <a:lnTo>
                    <a:pt x="9" y="69"/>
                  </a:lnTo>
                  <a:lnTo>
                    <a:pt x="18" y="51"/>
                  </a:lnTo>
                  <a:lnTo>
                    <a:pt x="32" y="33"/>
                  </a:lnTo>
                  <a:lnTo>
                    <a:pt x="50" y="19"/>
                  </a:lnTo>
                  <a:lnTo>
                    <a:pt x="69" y="8"/>
                  </a:lnTo>
                  <a:lnTo>
                    <a:pt x="89" y="2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01" name="Group 170"/>
          <p:cNvGrpSpPr>
            <a:grpSpLocks noChangeAspect="1"/>
          </p:cNvGrpSpPr>
          <p:nvPr/>
        </p:nvGrpSpPr>
        <p:grpSpPr bwMode="auto">
          <a:xfrm>
            <a:off x="7258344" y="2914448"/>
            <a:ext cx="237424" cy="286249"/>
            <a:chOff x="3562" y="3701"/>
            <a:chExt cx="248" cy="299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02" name="Freeform 172"/>
            <p:cNvSpPr>
              <a:spLocks noEditPoints="1"/>
            </p:cNvSpPr>
            <p:nvPr/>
          </p:nvSpPr>
          <p:spPr bwMode="auto">
            <a:xfrm>
              <a:off x="3562" y="3701"/>
              <a:ext cx="248" cy="299"/>
            </a:xfrm>
            <a:custGeom>
              <a:avLst/>
              <a:gdLst>
                <a:gd name="T0" fmla="*/ 963 w 2732"/>
                <a:gd name="T1" fmla="*/ 2363 h 3296"/>
                <a:gd name="T2" fmla="*/ 550 w 2732"/>
                <a:gd name="T3" fmla="*/ 2215 h 3296"/>
                <a:gd name="T4" fmla="*/ 1074 w 2732"/>
                <a:gd name="T5" fmla="*/ 2225 h 3296"/>
                <a:gd name="T6" fmla="*/ 1108 w 2732"/>
                <a:gd name="T7" fmla="*/ 2270 h 3296"/>
                <a:gd name="T8" fmla="*/ 2181 w 2732"/>
                <a:gd name="T9" fmla="*/ 2776 h 3296"/>
                <a:gd name="T10" fmla="*/ 1956 w 2732"/>
                <a:gd name="T11" fmla="*/ 635 h 3296"/>
                <a:gd name="T12" fmla="*/ 1935 w 2732"/>
                <a:gd name="T13" fmla="*/ 687 h 3296"/>
                <a:gd name="T14" fmla="*/ 1883 w 2732"/>
                <a:gd name="T15" fmla="*/ 709 h 3296"/>
                <a:gd name="T16" fmla="*/ 812 w 2732"/>
                <a:gd name="T17" fmla="*/ 699 h 3296"/>
                <a:gd name="T18" fmla="*/ 778 w 2732"/>
                <a:gd name="T19" fmla="*/ 654 h 3296"/>
                <a:gd name="T20" fmla="*/ 550 w 2732"/>
                <a:gd name="T21" fmla="*/ 520 h 3296"/>
                <a:gd name="T22" fmla="*/ 1808 w 2732"/>
                <a:gd name="T23" fmla="*/ 561 h 3296"/>
                <a:gd name="T24" fmla="*/ 316 w 2732"/>
                <a:gd name="T25" fmla="*/ 222 h 3296"/>
                <a:gd name="T26" fmla="*/ 257 w 2732"/>
                <a:gd name="T27" fmla="*/ 243 h 3296"/>
                <a:gd name="T28" fmla="*/ 224 w 2732"/>
                <a:gd name="T29" fmla="*/ 294 h 3296"/>
                <a:gd name="T30" fmla="*/ 224 w 2732"/>
                <a:gd name="T31" fmla="*/ 3001 h 3296"/>
                <a:gd name="T32" fmla="*/ 257 w 2732"/>
                <a:gd name="T33" fmla="*/ 3053 h 3296"/>
                <a:gd name="T34" fmla="*/ 316 w 2732"/>
                <a:gd name="T35" fmla="*/ 3074 h 3296"/>
                <a:gd name="T36" fmla="*/ 2457 w 2732"/>
                <a:gd name="T37" fmla="*/ 3064 h 3296"/>
                <a:gd name="T38" fmla="*/ 2500 w 2732"/>
                <a:gd name="T39" fmla="*/ 3021 h 3296"/>
                <a:gd name="T40" fmla="*/ 2510 w 2732"/>
                <a:gd name="T41" fmla="*/ 316 h 3296"/>
                <a:gd name="T42" fmla="*/ 2489 w 2732"/>
                <a:gd name="T43" fmla="*/ 257 h 3296"/>
                <a:gd name="T44" fmla="*/ 2437 w 2732"/>
                <a:gd name="T45" fmla="*/ 224 h 3296"/>
                <a:gd name="T46" fmla="*/ 1956 w 2732"/>
                <a:gd name="T47" fmla="*/ 371 h 3296"/>
                <a:gd name="T48" fmla="*/ 2292 w 2732"/>
                <a:gd name="T49" fmla="*/ 382 h 3296"/>
                <a:gd name="T50" fmla="*/ 2326 w 2732"/>
                <a:gd name="T51" fmla="*/ 426 h 3296"/>
                <a:gd name="T52" fmla="*/ 2326 w 2732"/>
                <a:gd name="T53" fmla="*/ 2870 h 3296"/>
                <a:gd name="T54" fmla="*/ 2292 w 2732"/>
                <a:gd name="T55" fmla="*/ 2914 h 3296"/>
                <a:gd name="T56" fmla="*/ 1037 w 2732"/>
                <a:gd name="T57" fmla="*/ 2924 h 3296"/>
                <a:gd name="T58" fmla="*/ 985 w 2732"/>
                <a:gd name="T59" fmla="*/ 2902 h 3296"/>
                <a:gd name="T60" fmla="*/ 405 w 2732"/>
                <a:gd name="T61" fmla="*/ 2309 h 3296"/>
                <a:gd name="T62" fmla="*/ 405 w 2732"/>
                <a:gd name="T63" fmla="*/ 426 h 3296"/>
                <a:gd name="T64" fmla="*/ 439 w 2732"/>
                <a:gd name="T65" fmla="*/ 382 h 3296"/>
                <a:gd name="T66" fmla="*/ 775 w 2732"/>
                <a:gd name="T67" fmla="*/ 371 h 3296"/>
                <a:gd name="T68" fmla="*/ 316 w 2732"/>
                <a:gd name="T69" fmla="*/ 0 h 3296"/>
                <a:gd name="T70" fmla="*/ 2499 w 2732"/>
                <a:gd name="T71" fmla="*/ 11 h 3296"/>
                <a:gd name="T72" fmla="*/ 2608 w 2732"/>
                <a:gd name="T73" fmla="*/ 65 h 3296"/>
                <a:gd name="T74" fmla="*/ 2689 w 2732"/>
                <a:gd name="T75" fmla="*/ 157 h 3296"/>
                <a:gd name="T76" fmla="*/ 2729 w 2732"/>
                <a:gd name="T77" fmla="*/ 273 h 3296"/>
                <a:gd name="T78" fmla="*/ 2729 w 2732"/>
                <a:gd name="T79" fmla="*/ 3022 h 3296"/>
                <a:gd name="T80" fmla="*/ 2689 w 2732"/>
                <a:gd name="T81" fmla="*/ 3139 h 3296"/>
                <a:gd name="T82" fmla="*/ 2608 w 2732"/>
                <a:gd name="T83" fmla="*/ 3230 h 3296"/>
                <a:gd name="T84" fmla="*/ 2499 w 2732"/>
                <a:gd name="T85" fmla="*/ 3285 h 3296"/>
                <a:gd name="T86" fmla="*/ 316 w 2732"/>
                <a:gd name="T87" fmla="*/ 3296 h 3296"/>
                <a:gd name="T88" fmla="*/ 193 w 2732"/>
                <a:gd name="T89" fmla="*/ 3271 h 3296"/>
                <a:gd name="T90" fmla="*/ 92 w 2732"/>
                <a:gd name="T91" fmla="*/ 3203 h 3296"/>
                <a:gd name="T92" fmla="*/ 25 w 2732"/>
                <a:gd name="T93" fmla="*/ 3102 h 3296"/>
                <a:gd name="T94" fmla="*/ 0 w 2732"/>
                <a:gd name="T95" fmla="*/ 2979 h 3296"/>
                <a:gd name="T96" fmla="*/ 11 w 2732"/>
                <a:gd name="T97" fmla="*/ 232 h 3296"/>
                <a:gd name="T98" fmla="*/ 66 w 2732"/>
                <a:gd name="T99" fmla="*/ 122 h 3296"/>
                <a:gd name="T100" fmla="*/ 157 w 2732"/>
                <a:gd name="T101" fmla="*/ 43 h 3296"/>
                <a:gd name="T102" fmla="*/ 273 w 2732"/>
                <a:gd name="T103" fmla="*/ 3 h 3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732" h="3296">
                  <a:moveTo>
                    <a:pt x="655" y="2363"/>
                  </a:moveTo>
                  <a:lnTo>
                    <a:pt x="963" y="2671"/>
                  </a:lnTo>
                  <a:lnTo>
                    <a:pt x="963" y="2363"/>
                  </a:lnTo>
                  <a:lnTo>
                    <a:pt x="655" y="2363"/>
                  </a:lnTo>
                  <a:close/>
                  <a:moveTo>
                    <a:pt x="550" y="520"/>
                  </a:moveTo>
                  <a:lnTo>
                    <a:pt x="550" y="2215"/>
                  </a:lnTo>
                  <a:lnTo>
                    <a:pt x="1037" y="2215"/>
                  </a:lnTo>
                  <a:lnTo>
                    <a:pt x="1057" y="2218"/>
                  </a:lnTo>
                  <a:lnTo>
                    <a:pt x="1074" y="2225"/>
                  </a:lnTo>
                  <a:lnTo>
                    <a:pt x="1089" y="2237"/>
                  </a:lnTo>
                  <a:lnTo>
                    <a:pt x="1101" y="2252"/>
                  </a:lnTo>
                  <a:lnTo>
                    <a:pt x="1108" y="2270"/>
                  </a:lnTo>
                  <a:lnTo>
                    <a:pt x="1111" y="2290"/>
                  </a:lnTo>
                  <a:lnTo>
                    <a:pt x="1111" y="2776"/>
                  </a:lnTo>
                  <a:lnTo>
                    <a:pt x="2181" y="2776"/>
                  </a:lnTo>
                  <a:lnTo>
                    <a:pt x="2181" y="520"/>
                  </a:lnTo>
                  <a:lnTo>
                    <a:pt x="1956" y="520"/>
                  </a:lnTo>
                  <a:lnTo>
                    <a:pt x="1956" y="635"/>
                  </a:lnTo>
                  <a:lnTo>
                    <a:pt x="1954" y="654"/>
                  </a:lnTo>
                  <a:lnTo>
                    <a:pt x="1946" y="672"/>
                  </a:lnTo>
                  <a:lnTo>
                    <a:pt x="1935" y="687"/>
                  </a:lnTo>
                  <a:lnTo>
                    <a:pt x="1920" y="699"/>
                  </a:lnTo>
                  <a:lnTo>
                    <a:pt x="1902" y="706"/>
                  </a:lnTo>
                  <a:lnTo>
                    <a:pt x="1883" y="709"/>
                  </a:lnTo>
                  <a:lnTo>
                    <a:pt x="849" y="709"/>
                  </a:lnTo>
                  <a:lnTo>
                    <a:pt x="829" y="706"/>
                  </a:lnTo>
                  <a:lnTo>
                    <a:pt x="812" y="699"/>
                  </a:lnTo>
                  <a:lnTo>
                    <a:pt x="797" y="687"/>
                  </a:lnTo>
                  <a:lnTo>
                    <a:pt x="785" y="672"/>
                  </a:lnTo>
                  <a:lnTo>
                    <a:pt x="778" y="654"/>
                  </a:lnTo>
                  <a:lnTo>
                    <a:pt x="775" y="635"/>
                  </a:lnTo>
                  <a:lnTo>
                    <a:pt x="775" y="520"/>
                  </a:lnTo>
                  <a:lnTo>
                    <a:pt x="550" y="520"/>
                  </a:lnTo>
                  <a:close/>
                  <a:moveTo>
                    <a:pt x="924" y="222"/>
                  </a:moveTo>
                  <a:lnTo>
                    <a:pt x="924" y="561"/>
                  </a:lnTo>
                  <a:lnTo>
                    <a:pt x="1808" y="561"/>
                  </a:lnTo>
                  <a:lnTo>
                    <a:pt x="1808" y="222"/>
                  </a:lnTo>
                  <a:lnTo>
                    <a:pt x="924" y="222"/>
                  </a:lnTo>
                  <a:close/>
                  <a:moveTo>
                    <a:pt x="316" y="222"/>
                  </a:moveTo>
                  <a:lnTo>
                    <a:pt x="294" y="224"/>
                  </a:lnTo>
                  <a:lnTo>
                    <a:pt x="275" y="231"/>
                  </a:lnTo>
                  <a:lnTo>
                    <a:pt x="257" y="243"/>
                  </a:lnTo>
                  <a:lnTo>
                    <a:pt x="243" y="257"/>
                  </a:lnTo>
                  <a:lnTo>
                    <a:pt x="232" y="275"/>
                  </a:lnTo>
                  <a:lnTo>
                    <a:pt x="224" y="294"/>
                  </a:lnTo>
                  <a:lnTo>
                    <a:pt x="222" y="316"/>
                  </a:lnTo>
                  <a:lnTo>
                    <a:pt x="222" y="2979"/>
                  </a:lnTo>
                  <a:lnTo>
                    <a:pt x="224" y="3001"/>
                  </a:lnTo>
                  <a:lnTo>
                    <a:pt x="232" y="3021"/>
                  </a:lnTo>
                  <a:lnTo>
                    <a:pt x="243" y="3038"/>
                  </a:lnTo>
                  <a:lnTo>
                    <a:pt x="257" y="3053"/>
                  </a:lnTo>
                  <a:lnTo>
                    <a:pt x="275" y="3064"/>
                  </a:lnTo>
                  <a:lnTo>
                    <a:pt x="294" y="3071"/>
                  </a:lnTo>
                  <a:lnTo>
                    <a:pt x="316" y="3074"/>
                  </a:lnTo>
                  <a:lnTo>
                    <a:pt x="2415" y="3074"/>
                  </a:lnTo>
                  <a:lnTo>
                    <a:pt x="2437" y="3071"/>
                  </a:lnTo>
                  <a:lnTo>
                    <a:pt x="2457" y="3064"/>
                  </a:lnTo>
                  <a:lnTo>
                    <a:pt x="2474" y="3053"/>
                  </a:lnTo>
                  <a:lnTo>
                    <a:pt x="2489" y="3038"/>
                  </a:lnTo>
                  <a:lnTo>
                    <a:pt x="2500" y="3021"/>
                  </a:lnTo>
                  <a:lnTo>
                    <a:pt x="2507" y="3001"/>
                  </a:lnTo>
                  <a:lnTo>
                    <a:pt x="2510" y="2979"/>
                  </a:lnTo>
                  <a:lnTo>
                    <a:pt x="2510" y="316"/>
                  </a:lnTo>
                  <a:lnTo>
                    <a:pt x="2507" y="294"/>
                  </a:lnTo>
                  <a:lnTo>
                    <a:pt x="2500" y="275"/>
                  </a:lnTo>
                  <a:lnTo>
                    <a:pt x="2489" y="257"/>
                  </a:lnTo>
                  <a:lnTo>
                    <a:pt x="2474" y="243"/>
                  </a:lnTo>
                  <a:lnTo>
                    <a:pt x="2457" y="231"/>
                  </a:lnTo>
                  <a:lnTo>
                    <a:pt x="2437" y="224"/>
                  </a:lnTo>
                  <a:lnTo>
                    <a:pt x="2415" y="222"/>
                  </a:lnTo>
                  <a:lnTo>
                    <a:pt x="1956" y="222"/>
                  </a:lnTo>
                  <a:lnTo>
                    <a:pt x="1956" y="371"/>
                  </a:lnTo>
                  <a:lnTo>
                    <a:pt x="2255" y="371"/>
                  </a:lnTo>
                  <a:lnTo>
                    <a:pt x="2275" y="374"/>
                  </a:lnTo>
                  <a:lnTo>
                    <a:pt x="2292" y="382"/>
                  </a:lnTo>
                  <a:lnTo>
                    <a:pt x="2307" y="393"/>
                  </a:lnTo>
                  <a:lnTo>
                    <a:pt x="2319" y="408"/>
                  </a:lnTo>
                  <a:lnTo>
                    <a:pt x="2326" y="426"/>
                  </a:lnTo>
                  <a:lnTo>
                    <a:pt x="2329" y="446"/>
                  </a:lnTo>
                  <a:lnTo>
                    <a:pt x="2329" y="2849"/>
                  </a:lnTo>
                  <a:lnTo>
                    <a:pt x="2326" y="2870"/>
                  </a:lnTo>
                  <a:lnTo>
                    <a:pt x="2319" y="2888"/>
                  </a:lnTo>
                  <a:lnTo>
                    <a:pt x="2307" y="2902"/>
                  </a:lnTo>
                  <a:lnTo>
                    <a:pt x="2292" y="2914"/>
                  </a:lnTo>
                  <a:lnTo>
                    <a:pt x="2275" y="2921"/>
                  </a:lnTo>
                  <a:lnTo>
                    <a:pt x="2255" y="2924"/>
                  </a:lnTo>
                  <a:lnTo>
                    <a:pt x="1037" y="2924"/>
                  </a:lnTo>
                  <a:lnTo>
                    <a:pt x="1018" y="2922"/>
                  </a:lnTo>
                  <a:lnTo>
                    <a:pt x="1000" y="2914"/>
                  </a:lnTo>
                  <a:lnTo>
                    <a:pt x="985" y="2902"/>
                  </a:lnTo>
                  <a:lnTo>
                    <a:pt x="424" y="2342"/>
                  </a:lnTo>
                  <a:lnTo>
                    <a:pt x="413" y="2326"/>
                  </a:lnTo>
                  <a:lnTo>
                    <a:pt x="405" y="2309"/>
                  </a:lnTo>
                  <a:lnTo>
                    <a:pt x="403" y="2290"/>
                  </a:lnTo>
                  <a:lnTo>
                    <a:pt x="403" y="446"/>
                  </a:lnTo>
                  <a:lnTo>
                    <a:pt x="405" y="426"/>
                  </a:lnTo>
                  <a:lnTo>
                    <a:pt x="413" y="408"/>
                  </a:lnTo>
                  <a:lnTo>
                    <a:pt x="424" y="393"/>
                  </a:lnTo>
                  <a:lnTo>
                    <a:pt x="439" y="382"/>
                  </a:lnTo>
                  <a:lnTo>
                    <a:pt x="457" y="374"/>
                  </a:lnTo>
                  <a:lnTo>
                    <a:pt x="476" y="371"/>
                  </a:lnTo>
                  <a:lnTo>
                    <a:pt x="775" y="371"/>
                  </a:lnTo>
                  <a:lnTo>
                    <a:pt x="775" y="222"/>
                  </a:lnTo>
                  <a:lnTo>
                    <a:pt x="316" y="222"/>
                  </a:lnTo>
                  <a:close/>
                  <a:moveTo>
                    <a:pt x="316" y="0"/>
                  </a:moveTo>
                  <a:lnTo>
                    <a:pt x="2415" y="0"/>
                  </a:lnTo>
                  <a:lnTo>
                    <a:pt x="2458" y="3"/>
                  </a:lnTo>
                  <a:lnTo>
                    <a:pt x="2499" y="11"/>
                  </a:lnTo>
                  <a:lnTo>
                    <a:pt x="2538" y="25"/>
                  </a:lnTo>
                  <a:lnTo>
                    <a:pt x="2574" y="43"/>
                  </a:lnTo>
                  <a:lnTo>
                    <a:pt x="2608" y="65"/>
                  </a:lnTo>
                  <a:lnTo>
                    <a:pt x="2639" y="92"/>
                  </a:lnTo>
                  <a:lnTo>
                    <a:pt x="2666" y="122"/>
                  </a:lnTo>
                  <a:lnTo>
                    <a:pt x="2689" y="157"/>
                  </a:lnTo>
                  <a:lnTo>
                    <a:pt x="2707" y="193"/>
                  </a:lnTo>
                  <a:lnTo>
                    <a:pt x="2720" y="232"/>
                  </a:lnTo>
                  <a:lnTo>
                    <a:pt x="2729" y="273"/>
                  </a:lnTo>
                  <a:lnTo>
                    <a:pt x="2732" y="316"/>
                  </a:lnTo>
                  <a:lnTo>
                    <a:pt x="2732" y="2979"/>
                  </a:lnTo>
                  <a:lnTo>
                    <a:pt x="2729" y="3022"/>
                  </a:lnTo>
                  <a:lnTo>
                    <a:pt x="2720" y="3063"/>
                  </a:lnTo>
                  <a:lnTo>
                    <a:pt x="2707" y="3102"/>
                  </a:lnTo>
                  <a:lnTo>
                    <a:pt x="2689" y="3139"/>
                  </a:lnTo>
                  <a:lnTo>
                    <a:pt x="2666" y="3173"/>
                  </a:lnTo>
                  <a:lnTo>
                    <a:pt x="2639" y="3203"/>
                  </a:lnTo>
                  <a:lnTo>
                    <a:pt x="2608" y="3230"/>
                  </a:lnTo>
                  <a:lnTo>
                    <a:pt x="2574" y="3253"/>
                  </a:lnTo>
                  <a:lnTo>
                    <a:pt x="2538" y="3271"/>
                  </a:lnTo>
                  <a:lnTo>
                    <a:pt x="2499" y="3285"/>
                  </a:lnTo>
                  <a:lnTo>
                    <a:pt x="2458" y="3293"/>
                  </a:lnTo>
                  <a:lnTo>
                    <a:pt x="2415" y="3296"/>
                  </a:lnTo>
                  <a:lnTo>
                    <a:pt x="316" y="3296"/>
                  </a:lnTo>
                  <a:lnTo>
                    <a:pt x="273" y="3293"/>
                  </a:lnTo>
                  <a:lnTo>
                    <a:pt x="232" y="3285"/>
                  </a:lnTo>
                  <a:lnTo>
                    <a:pt x="193" y="3271"/>
                  </a:lnTo>
                  <a:lnTo>
                    <a:pt x="157" y="3253"/>
                  </a:lnTo>
                  <a:lnTo>
                    <a:pt x="122" y="3230"/>
                  </a:lnTo>
                  <a:lnTo>
                    <a:pt x="92" y="3203"/>
                  </a:lnTo>
                  <a:lnTo>
                    <a:pt x="66" y="3173"/>
                  </a:lnTo>
                  <a:lnTo>
                    <a:pt x="43" y="3139"/>
                  </a:lnTo>
                  <a:lnTo>
                    <a:pt x="25" y="3102"/>
                  </a:lnTo>
                  <a:lnTo>
                    <a:pt x="11" y="3063"/>
                  </a:lnTo>
                  <a:lnTo>
                    <a:pt x="3" y="3022"/>
                  </a:lnTo>
                  <a:lnTo>
                    <a:pt x="0" y="2979"/>
                  </a:lnTo>
                  <a:lnTo>
                    <a:pt x="0" y="316"/>
                  </a:lnTo>
                  <a:lnTo>
                    <a:pt x="3" y="273"/>
                  </a:lnTo>
                  <a:lnTo>
                    <a:pt x="11" y="232"/>
                  </a:lnTo>
                  <a:lnTo>
                    <a:pt x="25" y="193"/>
                  </a:lnTo>
                  <a:lnTo>
                    <a:pt x="43" y="157"/>
                  </a:lnTo>
                  <a:lnTo>
                    <a:pt x="66" y="122"/>
                  </a:lnTo>
                  <a:lnTo>
                    <a:pt x="92" y="92"/>
                  </a:lnTo>
                  <a:lnTo>
                    <a:pt x="122" y="65"/>
                  </a:lnTo>
                  <a:lnTo>
                    <a:pt x="157" y="43"/>
                  </a:lnTo>
                  <a:lnTo>
                    <a:pt x="193" y="25"/>
                  </a:lnTo>
                  <a:lnTo>
                    <a:pt x="232" y="11"/>
                  </a:lnTo>
                  <a:lnTo>
                    <a:pt x="273" y="3"/>
                  </a:lnTo>
                  <a:lnTo>
                    <a:pt x="3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3" name="Freeform 173"/>
            <p:cNvSpPr>
              <a:spLocks/>
            </p:cNvSpPr>
            <p:nvPr/>
          </p:nvSpPr>
          <p:spPr bwMode="auto">
            <a:xfrm>
              <a:off x="3626" y="3788"/>
              <a:ext cx="120" cy="13"/>
            </a:xfrm>
            <a:custGeom>
              <a:avLst/>
              <a:gdLst>
                <a:gd name="T0" fmla="*/ 74 w 1314"/>
                <a:gd name="T1" fmla="*/ 0 h 148"/>
                <a:gd name="T2" fmla="*/ 1240 w 1314"/>
                <a:gd name="T3" fmla="*/ 0 h 148"/>
                <a:gd name="T4" fmla="*/ 1260 w 1314"/>
                <a:gd name="T5" fmla="*/ 2 h 148"/>
                <a:gd name="T6" fmla="*/ 1277 w 1314"/>
                <a:gd name="T7" fmla="*/ 10 h 148"/>
                <a:gd name="T8" fmla="*/ 1292 w 1314"/>
                <a:gd name="T9" fmla="*/ 21 h 148"/>
                <a:gd name="T10" fmla="*/ 1304 w 1314"/>
                <a:gd name="T11" fmla="*/ 36 h 148"/>
                <a:gd name="T12" fmla="*/ 1311 w 1314"/>
                <a:gd name="T13" fmla="*/ 54 h 148"/>
                <a:gd name="T14" fmla="*/ 1314 w 1314"/>
                <a:gd name="T15" fmla="*/ 73 h 148"/>
                <a:gd name="T16" fmla="*/ 1311 w 1314"/>
                <a:gd name="T17" fmla="*/ 94 h 148"/>
                <a:gd name="T18" fmla="*/ 1304 w 1314"/>
                <a:gd name="T19" fmla="*/ 112 h 148"/>
                <a:gd name="T20" fmla="*/ 1292 w 1314"/>
                <a:gd name="T21" fmla="*/ 126 h 148"/>
                <a:gd name="T22" fmla="*/ 1277 w 1314"/>
                <a:gd name="T23" fmla="*/ 138 h 148"/>
                <a:gd name="T24" fmla="*/ 1260 w 1314"/>
                <a:gd name="T25" fmla="*/ 145 h 148"/>
                <a:gd name="T26" fmla="*/ 1240 w 1314"/>
                <a:gd name="T27" fmla="*/ 148 h 148"/>
                <a:gd name="T28" fmla="*/ 74 w 1314"/>
                <a:gd name="T29" fmla="*/ 148 h 148"/>
                <a:gd name="T30" fmla="*/ 54 w 1314"/>
                <a:gd name="T31" fmla="*/ 145 h 148"/>
                <a:gd name="T32" fmla="*/ 36 w 1314"/>
                <a:gd name="T33" fmla="*/ 138 h 148"/>
                <a:gd name="T34" fmla="*/ 21 w 1314"/>
                <a:gd name="T35" fmla="*/ 126 h 148"/>
                <a:gd name="T36" fmla="*/ 10 w 1314"/>
                <a:gd name="T37" fmla="*/ 112 h 148"/>
                <a:gd name="T38" fmla="*/ 2 w 1314"/>
                <a:gd name="T39" fmla="*/ 94 h 148"/>
                <a:gd name="T40" fmla="*/ 0 w 1314"/>
                <a:gd name="T41" fmla="*/ 73 h 148"/>
                <a:gd name="T42" fmla="*/ 2 w 1314"/>
                <a:gd name="T43" fmla="*/ 54 h 148"/>
                <a:gd name="T44" fmla="*/ 10 w 1314"/>
                <a:gd name="T45" fmla="*/ 36 h 148"/>
                <a:gd name="T46" fmla="*/ 21 w 1314"/>
                <a:gd name="T47" fmla="*/ 21 h 148"/>
                <a:gd name="T48" fmla="*/ 36 w 1314"/>
                <a:gd name="T49" fmla="*/ 10 h 148"/>
                <a:gd name="T50" fmla="*/ 54 w 1314"/>
                <a:gd name="T51" fmla="*/ 2 h 148"/>
                <a:gd name="T52" fmla="*/ 74 w 1314"/>
                <a:gd name="T5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14" h="148">
                  <a:moveTo>
                    <a:pt x="74" y="0"/>
                  </a:moveTo>
                  <a:lnTo>
                    <a:pt x="1240" y="0"/>
                  </a:lnTo>
                  <a:lnTo>
                    <a:pt x="1260" y="2"/>
                  </a:lnTo>
                  <a:lnTo>
                    <a:pt x="1277" y="10"/>
                  </a:lnTo>
                  <a:lnTo>
                    <a:pt x="1292" y="21"/>
                  </a:lnTo>
                  <a:lnTo>
                    <a:pt x="1304" y="36"/>
                  </a:lnTo>
                  <a:lnTo>
                    <a:pt x="1311" y="54"/>
                  </a:lnTo>
                  <a:lnTo>
                    <a:pt x="1314" y="73"/>
                  </a:lnTo>
                  <a:lnTo>
                    <a:pt x="1311" y="94"/>
                  </a:lnTo>
                  <a:lnTo>
                    <a:pt x="1304" y="112"/>
                  </a:lnTo>
                  <a:lnTo>
                    <a:pt x="1292" y="126"/>
                  </a:lnTo>
                  <a:lnTo>
                    <a:pt x="1277" y="138"/>
                  </a:lnTo>
                  <a:lnTo>
                    <a:pt x="1260" y="145"/>
                  </a:lnTo>
                  <a:lnTo>
                    <a:pt x="1240" y="148"/>
                  </a:lnTo>
                  <a:lnTo>
                    <a:pt x="74" y="148"/>
                  </a:lnTo>
                  <a:lnTo>
                    <a:pt x="54" y="145"/>
                  </a:lnTo>
                  <a:lnTo>
                    <a:pt x="36" y="138"/>
                  </a:lnTo>
                  <a:lnTo>
                    <a:pt x="21" y="126"/>
                  </a:lnTo>
                  <a:lnTo>
                    <a:pt x="10" y="112"/>
                  </a:lnTo>
                  <a:lnTo>
                    <a:pt x="2" y="94"/>
                  </a:lnTo>
                  <a:lnTo>
                    <a:pt x="0" y="73"/>
                  </a:lnTo>
                  <a:lnTo>
                    <a:pt x="2" y="54"/>
                  </a:lnTo>
                  <a:lnTo>
                    <a:pt x="10" y="36"/>
                  </a:lnTo>
                  <a:lnTo>
                    <a:pt x="21" y="21"/>
                  </a:lnTo>
                  <a:lnTo>
                    <a:pt x="36" y="10"/>
                  </a:lnTo>
                  <a:lnTo>
                    <a:pt x="54" y="2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4" name="Freeform 174"/>
            <p:cNvSpPr>
              <a:spLocks/>
            </p:cNvSpPr>
            <p:nvPr/>
          </p:nvSpPr>
          <p:spPr bwMode="auto">
            <a:xfrm>
              <a:off x="3626" y="3822"/>
              <a:ext cx="120" cy="14"/>
            </a:xfrm>
            <a:custGeom>
              <a:avLst/>
              <a:gdLst>
                <a:gd name="T0" fmla="*/ 74 w 1314"/>
                <a:gd name="T1" fmla="*/ 0 h 149"/>
                <a:gd name="T2" fmla="*/ 1240 w 1314"/>
                <a:gd name="T3" fmla="*/ 0 h 149"/>
                <a:gd name="T4" fmla="*/ 1260 w 1314"/>
                <a:gd name="T5" fmla="*/ 3 h 149"/>
                <a:gd name="T6" fmla="*/ 1277 w 1314"/>
                <a:gd name="T7" fmla="*/ 11 h 149"/>
                <a:gd name="T8" fmla="*/ 1292 w 1314"/>
                <a:gd name="T9" fmla="*/ 23 h 149"/>
                <a:gd name="T10" fmla="*/ 1304 w 1314"/>
                <a:gd name="T11" fmla="*/ 38 h 149"/>
                <a:gd name="T12" fmla="*/ 1311 w 1314"/>
                <a:gd name="T13" fmla="*/ 55 h 149"/>
                <a:gd name="T14" fmla="*/ 1314 w 1314"/>
                <a:gd name="T15" fmla="*/ 75 h 149"/>
                <a:gd name="T16" fmla="*/ 1311 w 1314"/>
                <a:gd name="T17" fmla="*/ 95 h 149"/>
                <a:gd name="T18" fmla="*/ 1304 w 1314"/>
                <a:gd name="T19" fmla="*/ 112 h 149"/>
                <a:gd name="T20" fmla="*/ 1292 w 1314"/>
                <a:gd name="T21" fmla="*/ 127 h 149"/>
                <a:gd name="T22" fmla="*/ 1277 w 1314"/>
                <a:gd name="T23" fmla="*/ 139 h 149"/>
                <a:gd name="T24" fmla="*/ 1260 w 1314"/>
                <a:gd name="T25" fmla="*/ 146 h 149"/>
                <a:gd name="T26" fmla="*/ 1240 w 1314"/>
                <a:gd name="T27" fmla="*/ 149 h 149"/>
                <a:gd name="T28" fmla="*/ 74 w 1314"/>
                <a:gd name="T29" fmla="*/ 149 h 149"/>
                <a:gd name="T30" fmla="*/ 54 w 1314"/>
                <a:gd name="T31" fmla="*/ 146 h 149"/>
                <a:gd name="T32" fmla="*/ 36 w 1314"/>
                <a:gd name="T33" fmla="*/ 139 h 149"/>
                <a:gd name="T34" fmla="*/ 21 w 1314"/>
                <a:gd name="T35" fmla="*/ 127 h 149"/>
                <a:gd name="T36" fmla="*/ 10 w 1314"/>
                <a:gd name="T37" fmla="*/ 112 h 149"/>
                <a:gd name="T38" fmla="*/ 2 w 1314"/>
                <a:gd name="T39" fmla="*/ 95 h 149"/>
                <a:gd name="T40" fmla="*/ 0 w 1314"/>
                <a:gd name="T41" fmla="*/ 75 h 149"/>
                <a:gd name="T42" fmla="*/ 2 w 1314"/>
                <a:gd name="T43" fmla="*/ 55 h 149"/>
                <a:gd name="T44" fmla="*/ 10 w 1314"/>
                <a:gd name="T45" fmla="*/ 38 h 149"/>
                <a:gd name="T46" fmla="*/ 21 w 1314"/>
                <a:gd name="T47" fmla="*/ 23 h 149"/>
                <a:gd name="T48" fmla="*/ 36 w 1314"/>
                <a:gd name="T49" fmla="*/ 11 h 149"/>
                <a:gd name="T50" fmla="*/ 54 w 1314"/>
                <a:gd name="T51" fmla="*/ 3 h 149"/>
                <a:gd name="T52" fmla="*/ 74 w 1314"/>
                <a:gd name="T53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14" h="149">
                  <a:moveTo>
                    <a:pt x="74" y="0"/>
                  </a:moveTo>
                  <a:lnTo>
                    <a:pt x="1240" y="0"/>
                  </a:lnTo>
                  <a:lnTo>
                    <a:pt x="1260" y="3"/>
                  </a:lnTo>
                  <a:lnTo>
                    <a:pt x="1277" y="11"/>
                  </a:lnTo>
                  <a:lnTo>
                    <a:pt x="1292" y="23"/>
                  </a:lnTo>
                  <a:lnTo>
                    <a:pt x="1304" y="38"/>
                  </a:lnTo>
                  <a:lnTo>
                    <a:pt x="1311" y="55"/>
                  </a:lnTo>
                  <a:lnTo>
                    <a:pt x="1314" y="75"/>
                  </a:lnTo>
                  <a:lnTo>
                    <a:pt x="1311" y="95"/>
                  </a:lnTo>
                  <a:lnTo>
                    <a:pt x="1304" y="112"/>
                  </a:lnTo>
                  <a:lnTo>
                    <a:pt x="1292" y="127"/>
                  </a:lnTo>
                  <a:lnTo>
                    <a:pt x="1277" y="139"/>
                  </a:lnTo>
                  <a:lnTo>
                    <a:pt x="1260" y="146"/>
                  </a:lnTo>
                  <a:lnTo>
                    <a:pt x="1240" y="149"/>
                  </a:lnTo>
                  <a:lnTo>
                    <a:pt x="74" y="149"/>
                  </a:lnTo>
                  <a:lnTo>
                    <a:pt x="54" y="146"/>
                  </a:lnTo>
                  <a:lnTo>
                    <a:pt x="36" y="139"/>
                  </a:lnTo>
                  <a:lnTo>
                    <a:pt x="21" y="127"/>
                  </a:lnTo>
                  <a:lnTo>
                    <a:pt x="10" y="112"/>
                  </a:lnTo>
                  <a:lnTo>
                    <a:pt x="2" y="95"/>
                  </a:lnTo>
                  <a:lnTo>
                    <a:pt x="0" y="75"/>
                  </a:lnTo>
                  <a:lnTo>
                    <a:pt x="2" y="55"/>
                  </a:lnTo>
                  <a:lnTo>
                    <a:pt x="10" y="38"/>
                  </a:lnTo>
                  <a:lnTo>
                    <a:pt x="21" y="23"/>
                  </a:lnTo>
                  <a:lnTo>
                    <a:pt x="36" y="11"/>
                  </a:lnTo>
                  <a:lnTo>
                    <a:pt x="54" y="3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5" name="Freeform 175"/>
            <p:cNvSpPr>
              <a:spLocks/>
            </p:cNvSpPr>
            <p:nvPr/>
          </p:nvSpPr>
          <p:spPr bwMode="auto">
            <a:xfrm>
              <a:off x="3626" y="3857"/>
              <a:ext cx="120" cy="14"/>
            </a:xfrm>
            <a:custGeom>
              <a:avLst/>
              <a:gdLst>
                <a:gd name="T0" fmla="*/ 74 w 1314"/>
                <a:gd name="T1" fmla="*/ 0 h 147"/>
                <a:gd name="T2" fmla="*/ 1240 w 1314"/>
                <a:gd name="T3" fmla="*/ 0 h 147"/>
                <a:gd name="T4" fmla="*/ 1260 w 1314"/>
                <a:gd name="T5" fmla="*/ 2 h 147"/>
                <a:gd name="T6" fmla="*/ 1277 w 1314"/>
                <a:gd name="T7" fmla="*/ 10 h 147"/>
                <a:gd name="T8" fmla="*/ 1292 w 1314"/>
                <a:gd name="T9" fmla="*/ 21 h 147"/>
                <a:gd name="T10" fmla="*/ 1304 w 1314"/>
                <a:gd name="T11" fmla="*/ 36 h 147"/>
                <a:gd name="T12" fmla="*/ 1311 w 1314"/>
                <a:gd name="T13" fmla="*/ 54 h 147"/>
                <a:gd name="T14" fmla="*/ 1314 w 1314"/>
                <a:gd name="T15" fmla="*/ 74 h 147"/>
                <a:gd name="T16" fmla="*/ 1311 w 1314"/>
                <a:gd name="T17" fmla="*/ 93 h 147"/>
                <a:gd name="T18" fmla="*/ 1304 w 1314"/>
                <a:gd name="T19" fmla="*/ 111 h 147"/>
                <a:gd name="T20" fmla="*/ 1292 w 1314"/>
                <a:gd name="T21" fmla="*/ 126 h 147"/>
                <a:gd name="T22" fmla="*/ 1277 w 1314"/>
                <a:gd name="T23" fmla="*/ 137 h 147"/>
                <a:gd name="T24" fmla="*/ 1260 w 1314"/>
                <a:gd name="T25" fmla="*/ 145 h 147"/>
                <a:gd name="T26" fmla="*/ 1240 w 1314"/>
                <a:gd name="T27" fmla="*/ 147 h 147"/>
                <a:gd name="T28" fmla="*/ 74 w 1314"/>
                <a:gd name="T29" fmla="*/ 147 h 147"/>
                <a:gd name="T30" fmla="*/ 54 w 1314"/>
                <a:gd name="T31" fmla="*/ 145 h 147"/>
                <a:gd name="T32" fmla="*/ 36 w 1314"/>
                <a:gd name="T33" fmla="*/ 137 h 147"/>
                <a:gd name="T34" fmla="*/ 21 w 1314"/>
                <a:gd name="T35" fmla="*/ 126 h 147"/>
                <a:gd name="T36" fmla="*/ 10 w 1314"/>
                <a:gd name="T37" fmla="*/ 111 h 147"/>
                <a:gd name="T38" fmla="*/ 2 w 1314"/>
                <a:gd name="T39" fmla="*/ 93 h 147"/>
                <a:gd name="T40" fmla="*/ 0 w 1314"/>
                <a:gd name="T41" fmla="*/ 74 h 147"/>
                <a:gd name="T42" fmla="*/ 2 w 1314"/>
                <a:gd name="T43" fmla="*/ 54 h 147"/>
                <a:gd name="T44" fmla="*/ 10 w 1314"/>
                <a:gd name="T45" fmla="*/ 36 h 147"/>
                <a:gd name="T46" fmla="*/ 21 w 1314"/>
                <a:gd name="T47" fmla="*/ 21 h 147"/>
                <a:gd name="T48" fmla="*/ 36 w 1314"/>
                <a:gd name="T49" fmla="*/ 10 h 147"/>
                <a:gd name="T50" fmla="*/ 54 w 1314"/>
                <a:gd name="T51" fmla="*/ 2 h 147"/>
                <a:gd name="T52" fmla="*/ 74 w 1314"/>
                <a:gd name="T53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14" h="147">
                  <a:moveTo>
                    <a:pt x="74" y="0"/>
                  </a:moveTo>
                  <a:lnTo>
                    <a:pt x="1240" y="0"/>
                  </a:lnTo>
                  <a:lnTo>
                    <a:pt x="1260" y="2"/>
                  </a:lnTo>
                  <a:lnTo>
                    <a:pt x="1277" y="10"/>
                  </a:lnTo>
                  <a:lnTo>
                    <a:pt x="1292" y="21"/>
                  </a:lnTo>
                  <a:lnTo>
                    <a:pt x="1304" y="36"/>
                  </a:lnTo>
                  <a:lnTo>
                    <a:pt x="1311" y="54"/>
                  </a:lnTo>
                  <a:lnTo>
                    <a:pt x="1314" y="74"/>
                  </a:lnTo>
                  <a:lnTo>
                    <a:pt x="1311" y="93"/>
                  </a:lnTo>
                  <a:lnTo>
                    <a:pt x="1304" y="111"/>
                  </a:lnTo>
                  <a:lnTo>
                    <a:pt x="1292" y="126"/>
                  </a:lnTo>
                  <a:lnTo>
                    <a:pt x="1277" y="137"/>
                  </a:lnTo>
                  <a:lnTo>
                    <a:pt x="1260" y="145"/>
                  </a:lnTo>
                  <a:lnTo>
                    <a:pt x="1240" y="147"/>
                  </a:lnTo>
                  <a:lnTo>
                    <a:pt x="74" y="147"/>
                  </a:lnTo>
                  <a:lnTo>
                    <a:pt x="54" y="145"/>
                  </a:lnTo>
                  <a:lnTo>
                    <a:pt x="36" y="137"/>
                  </a:lnTo>
                  <a:lnTo>
                    <a:pt x="21" y="126"/>
                  </a:lnTo>
                  <a:lnTo>
                    <a:pt x="10" y="111"/>
                  </a:lnTo>
                  <a:lnTo>
                    <a:pt x="2" y="93"/>
                  </a:lnTo>
                  <a:lnTo>
                    <a:pt x="0" y="74"/>
                  </a:lnTo>
                  <a:lnTo>
                    <a:pt x="2" y="54"/>
                  </a:lnTo>
                  <a:lnTo>
                    <a:pt x="10" y="36"/>
                  </a:lnTo>
                  <a:lnTo>
                    <a:pt x="21" y="21"/>
                  </a:lnTo>
                  <a:lnTo>
                    <a:pt x="36" y="10"/>
                  </a:lnTo>
                  <a:lnTo>
                    <a:pt x="54" y="2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5" name="Group 24"/>
          <p:cNvGrpSpPr>
            <a:grpSpLocks noChangeAspect="1"/>
          </p:cNvGrpSpPr>
          <p:nvPr/>
        </p:nvGrpSpPr>
        <p:grpSpPr bwMode="auto">
          <a:xfrm>
            <a:off x="2886292" y="3956459"/>
            <a:ext cx="236999" cy="352665"/>
            <a:chOff x="699" y="2784"/>
            <a:chExt cx="209" cy="31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28" name="Freeform 26"/>
            <p:cNvSpPr>
              <a:spLocks noEditPoints="1"/>
            </p:cNvSpPr>
            <p:nvPr/>
          </p:nvSpPr>
          <p:spPr bwMode="auto">
            <a:xfrm>
              <a:off x="699" y="2784"/>
              <a:ext cx="209" cy="311"/>
            </a:xfrm>
            <a:custGeom>
              <a:avLst/>
              <a:gdLst>
                <a:gd name="T0" fmla="*/ 221 w 2295"/>
                <a:gd name="T1" fmla="*/ 3106 h 3421"/>
                <a:gd name="T2" fmla="*/ 231 w 2295"/>
                <a:gd name="T3" fmla="*/ 3147 h 3421"/>
                <a:gd name="T4" fmla="*/ 256 w 2295"/>
                <a:gd name="T5" fmla="*/ 3179 h 3421"/>
                <a:gd name="T6" fmla="*/ 294 w 2295"/>
                <a:gd name="T7" fmla="*/ 3197 h 3421"/>
                <a:gd name="T8" fmla="*/ 1979 w 2295"/>
                <a:gd name="T9" fmla="*/ 3200 h 3421"/>
                <a:gd name="T10" fmla="*/ 2021 w 2295"/>
                <a:gd name="T11" fmla="*/ 3190 h 3421"/>
                <a:gd name="T12" fmla="*/ 2053 w 2295"/>
                <a:gd name="T13" fmla="*/ 3165 h 3421"/>
                <a:gd name="T14" fmla="*/ 2071 w 2295"/>
                <a:gd name="T15" fmla="*/ 3128 h 3421"/>
                <a:gd name="T16" fmla="*/ 2074 w 2295"/>
                <a:gd name="T17" fmla="*/ 2935 h 3421"/>
                <a:gd name="T18" fmla="*/ 221 w 2295"/>
                <a:gd name="T19" fmla="*/ 633 h 3421"/>
                <a:gd name="T20" fmla="*/ 2074 w 2295"/>
                <a:gd name="T21" fmla="*/ 2788 h 3421"/>
                <a:gd name="T22" fmla="*/ 221 w 2295"/>
                <a:gd name="T23" fmla="*/ 633 h 3421"/>
                <a:gd name="T24" fmla="*/ 294 w 2295"/>
                <a:gd name="T25" fmla="*/ 224 h 3421"/>
                <a:gd name="T26" fmla="*/ 256 w 2295"/>
                <a:gd name="T27" fmla="*/ 242 h 3421"/>
                <a:gd name="T28" fmla="*/ 231 w 2295"/>
                <a:gd name="T29" fmla="*/ 274 h 3421"/>
                <a:gd name="T30" fmla="*/ 221 w 2295"/>
                <a:gd name="T31" fmla="*/ 315 h 3421"/>
                <a:gd name="T32" fmla="*/ 2074 w 2295"/>
                <a:gd name="T33" fmla="*/ 485 h 3421"/>
                <a:gd name="T34" fmla="*/ 2071 w 2295"/>
                <a:gd name="T35" fmla="*/ 293 h 3421"/>
                <a:gd name="T36" fmla="*/ 2053 w 2295"/>
                <a:gd name="T37" fmla="*/ 257 h 3421"/>
                <a:gd name="T38" fmla="*/ 2021 w 2295"/>
                <a:gd name="T39" fmla="*/ 231 h 3421"/>
                <a:gd name="T40" fmla="*/ 1979 w 2295"/>
                <a:gd name="T41" fmla="*/ 221 h 3421"/>
                <a:gd name="T42" fmla="*/ 314 w 2295"/>
                <a:gd name="T43" fmla="*/ 0 h 3421"/>
                <a:gd name="T44" fmla="*/ 2023 w 2295"/>
                <a:gd name="T45" fmla="*/ 3 h 3421"/>
                <a:gd name="T46" fmla="*/ 2102 w 2295"/>
                <a:gd name="T47" fmla="*/ 25 h 3421"/>
                <a:gd name="T48" fmla="*/ 2172 w 2295"/>
                <a:gd name="T49" fmla="*/ 65 h 3421"/>
                <a:gd name="T50" fmla="*/ 2229 w 2295"/>
                <a:gd name="T51" fmla="*/ 122 h 3421"/>
                <a:gd name="T52" fmla="*/ 2270 w 2295"/>
                <a:gd name="T53" fmla="*/ 193 h 3421"/>
                <a:gd name="T54" fmla="*/ 2292 w 2295"/>
                <a:gd name="T55" fmla="*/ 273 h 3421"/>
                <a:gd name="T56" fmla="*/ 2295 w 2295"/>
                <a:gd name="T57" fmla="*/ 3106 h 3421"/>
                <a:gd name="T58" fmla="*/ 2283 w 2295"/>
                <a:gd name="T59" fmla="*/ 3190 h 3421"/>
                <a:gd name="T60" fmla="*/ 2251 w 2295"/>
                <a:gd name="T61" fmla="*/ 3264 h 3421"/>
                <a:gd name="T62" fmla="*/ 2202 w 2295"/>
                <a:gd name="T63" fmla="*/ 3329 h 3421"/>
                <a:gd name="T64" fmla="*/ 2139 w 2295"/>
                <a:gd name="T65" fmla="*/ 3377 h 3421"/>
                <a:gd name="T66" fmla="*/ 2063 w 2295"/>
                <a:gd name="T67" fmla="*/ 3410 h 3421"/>
                <a:gd name="T68" fmla="*/ 1979 w 2295"/>
                <a:gd name="T69" fmla="*/ 3421 h 3421"/>
                <a:gd name="T70" fmla="*/ 272 w 2295"/>
                <a:gd name="T71" fmla="*/ 3418 h 3421"/>
                <a:gd name="T72" fmla="*/ 192 w 2295"/>
                <a:gd name="T73" fmla="*/ 3396 h 3421"/>
                <a:gd name="T74" fmla="*/ 123 w 2295"/>
                <a:gd name="T75" fmla="*/ 3356 h 3421"/>
                <a:gd name="T76" fmla="*/ 66 w 2295"/>
                <a:gd name="T77" fmla="*/ 3299 h 3421"/>
                <a:gd name="T78" fmla="*/ 25 w 2295"/>
                <a:gd name="T79" fmla="*/ 3228 h 3421"/>
                <a:gd name="T80" fmla="*/ 3 w 2295"/>
                <a:gd name="T81" fmla="*/ 3148 h 3421"/>
                <a:gd name="T82" fmla="*/ 0 w 2295"/>
                <a:gd name="T83" fmla="*/ 315 h 3421"/>
                <a:gd name="T84" fmla="*/ 11 w 2295"/>
                <a:gd name="T85" fmla="*/ 231 h 3421"/>
                <a:gd name="T86" fmla="*/ 43 w 2295"/>
                <a:gd name="T87" fmla="*/ 157 h 3421"/>
                <a:gd name="T88" fmla="*/ 92 w 2295"/>
                <a:gd name="T89" fmla="*/ 92 h 3421"/>
                <a:gd name="T90" fmla="*/ 156 w 2295"/>
                <a:gd name="T91" fmla="*/ 44 h 3421"/>
                <a:gd name="T92" fmla="*/ 232 w 2295"/>
                <a:gd name="T93" fmla="*/ 11 h 3421"/>
                <a:gd name="T94" fmla="*/ 314 w 2295"/>
                <a:gd name="T95" fmla="*/ 0 h 3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95" h="3421">
                  <a:moveTo>
                    <a:pt x="221" y="2935"/>
                  </a:moveTo>
                  <a:lnTo>
                    <a:pt x="221" y="3106"/>
                  </a:lnTo>
                  <a:lnTo>
                    <a:pt x="223" y="3128"/>
                  </a:lnTo>
                  <a:lnTo>
                    <a:pt x="231" y="3147"/>
                  </a:lnTo>
                  <a:lnTo>
                    <a:pt x="242" y="3164"/>
                  </a:lnTo>
                  <a:lnTo>
                    <a:pt x="256" y="3179"/>
                  </a:lnTo>
                  <a:lnTo>
                    <a:pt x="273" y="3190"/>
                  </a:lnTo>
                  <a:lnTo>
                    <a:pt x="294" y="3197"/>
                  </a:lnTo>
                  <a:lnTo>
                    <a:pt x="314" y="3200"/>
                  </a:lnTo>
                  <a:lnTo>
                    <a:pt x="1979" y="3200"/>
                  </a:lnTo>
                  <a:lnTo>
                    <a:pt x="2001" y="3197"/>
                  </a:lnTo>
                  <a:lnTo>
                    <a:pt x="2021" y="3190"/>
                  </a:lnTo>
                  <a:lnTo>
                    <a:pt x="2038" y="3179"/>
                  </a:lnTo>
                  <a:lnTo>
                    <a:pt x="2053" y="3165"/>
                  </a:lnTo>
                  <a:lnTo>
                    <a:pt x="2064" y="3147"/>
                  </a:lnTo>
                  <a:lnTo>
                    <a:pt x="2071" y="3128"/>
                  </a:lnTo>
                  <a:lnTo>
                    <a:pt x="2074" y="3106"/>
                  </a:lnTo>
                  <a:lnTo>
                    <a:pt x="2074" y="2935"/>
                  </a:lnTo>
                  <a:lnTo>
                    <a:pt x="221" y="2935"/>
                  </a:lnTo>
                  <a:close/>
                  <a:moveTo>
                    <a:pt x="221" y="633"/>
                  </a:moveTo>
                  <a:lnTo>
                    <a:pt x="221" y="2788"/>
                  </a:lnTo>
                  <a:lnTo>
                    <a:pt x="2074" y="2788"/>
                  </a:lnTo>
                  <a:lnTo>
                    <a:pt x="2074" y="633"/>
                  </a:lnTo>
                  <a:lnTo>
                    <a:pt x="221" y="633"/>
                  </a:lnTo>
                  <a:close/>
                  <a:moveTo>
                    <a:pt x="314" y="221"/>
                  </a:moveTo>
                  <a:lnTo>
                    <a:pt x="294" y="224"/>
                  </a:lnTo>
                  <a:lnTo>
                    <a:pt x="273" y="231"/>
                  </a:lnTo>
                  <a:lnTo>
                    <a:pt x="256" y="242"/>
                  </a:lnTo>
                  <a:lnTo>
                    <a:pt x="242" y="257"/>
                  </a:lnTo>
                  <a:lnTo>
                    <a:pt x="231" y="274"/>
                  </a:lnTo>
                  <a:lnTo>
                    <a:pt x="223" y="293"/>
                  </a:lnTo>
                  <a:lnTo>
                    <a:pt x="221" y="315"/>
                  </a:lnTo>
                  <a:lnTo>
                    <a:pt x="221" y="485"/>
                  </a:lnTo>
                  <a:lnTo>
                    <a:pt x="2074" y="485"/>
                  </a:lnTo>
                  <a:lnTo>
                    <a:pt x="2074" y="315"/>
                  </a:lnTo>
                  <a:lnTo>
                    <a:pt x="2071" y="293"/>
                  </a:lnTo>
                  <a:lnTo>
                    <a:pt x="2064" y="274"/>
                  </a:lnTo>
                  <a:lnTo>
                    <a:pt x="2053" y="257"/>
                  </a:lnTo>
                  <a:lnTo>
                    <a:pt x="2038" y="242"/>
                  </a:lnTo>
                  <a:lnTo>
                    <a:pt x="2021" y="231"/>
                  </a:lnTo>
                  <a:lnTo>
                    <a:pt x="2001" y="224"/>
                  </a:lnTo>
                  <a:lnTo>
                    <a:pt x="1979" y="221"/>
                  </a:lnTo>
                  <a:lnTo>
                    <a:pt x="314" y="221"/>
                  </a:lnTo>
                  <a:close/>
                  <a:moveTo>
                    <a:pt x="314" y="0"/>
                  </a:moveTo>
                  <a:lnTo>
                    <a:pt x="1979" y="0"/>
                  </a:lnTo>
                  <a:lnTo>
                    <a:pt x="2023" y="3"/>
                  </a:lnTo>
                  <a:lnTo>
                    <a:pt x="2063" y="11"/>
                  </a:lnTo>
                  <a:lnTo>
                    <a:pt x="2102" y="25"/>
                  </a:lnTo>
                  <a:lnTo>
                    <a:pt x="2139" y="44"/>
                  </a:lnTo>
                  <a:lnTo>
                    <a:pt x="2172" y="65"/>
                  </a:lnTo>
                  <a:lnTo>
                    <a:pt x="2202" y="92"/>
                  </a:lnTo>
                  <a:lnTo>
                    <a:pt x="2229" y="122"/>
                  </a:lnTo>
                  <a:lnTo>
                    <a:pt x="2251" y="157"/>
                  </a:lnTo>
                  <a:lnTo>
                    <a:pt x="2270" y="193"/>
                  </a:lnTo>
                  <a:lnTo>
                    <a:pt x="2283" y="231"/>
                  </a:lnTo>
                  <a:lnTo>
                    <a:pt x="2292" y="273"/>
                  </a:lnTo>
                  <a:lnTo>
                    <a:pt x="2295" y="315"/>
                  </a:lnTo>
                  <a:lnTo>
                    <a:pt x="2295" y="3106"/>
                  </a:lnTo>
                  <a:lnTo>
                    <a:pt x="2292" y="3148"/>
                  </a:lnTo>
                  <a:lnTo>
                    <a:pt x="2283" y="3190"/>
                  </a:lnTo>
                  <a:lnTo>
                    <a:pt x="2270" y="3228"/>
                  </a:lnTo>
                  <a:lnTo>
                    <a:pt x="2251" y="3264"/>
                  </a:lnTo>
                  <a:lnTo>
                    <a:pt x="2229" y="3299"/>
                  </a:lnTo>
                  <a:lnTo>
                    <a:pt x="2202" y="3329"/>
                  </a:lnTo>
                  <a:lnTo>
                    <a:pt x="2172" y="3356"/>
                  </a:lnTo>
                  <a:lnTo>
                    <a:pt x="2139" y="3377"/>
                  </a:lnTo>
                  <a:lnTo>
                    <a:pt x="2102" y="3396"/>
                  </a:lnTo>
                  <a:lnTo>
                    <a:pt x="2063" y="3410"/>
                  </a:lnTo>
                  <a:lnTo>
                    <a:pt x="2023" y="3418"/>
                  </a:lnTo>
                  <a:lnTo>
                    <a:pt x="1979" y="3421"/>
                  </a:lnTo>
                  <a:lnTo>
                    <a:pt x="314" y="3421"/>
                  </a:lnTo>
                  <a:lnTo>
                    <a:pt x="272" y="3418"/>
                  </a:lnTo>
                  <a:lnTo>
                    <a:pt x="232" y="3410"/>
                  </a:lnTo>
                  <a:lnTo>
                    <a:pt x="192" y="3396"/>
                  </a:lnTo>
                  <a:lnTo>
                    <a:pt x="156" y="3377"/>
                  </a:lnTo>
                  <a:lnTo>
                    <a:pt x="123" y="3356"/>
                  </a:lnTo>
                  <a:lnTo>
                    <a:pt x="92" y="3329"/>
                  </a:lnTo>
                  <a:lnTo>
                    <a:pt x="66" y="3299"/>
                  </a:lnTo>
                  <a:lnTo>
                    <a:pt x="43" y="3264"/>
                  </a:lnTo>
                  <a:lnTo>
                    <a:pt x="25" y="3228"/>
                  </a:lnTo>
                  <a:lnTo>
                    <a:pt x="11" y="3190"/>
                  </a:lnTo>
                  <a:lnTo>
                    <a:pt x="3" y="3148"/>
                  </a:lnTo>
                  <a:lnTo>
                    <a:pt x="0" y="3106"/>
                  </a:lnTo>
                  <a:lnTo>
                    <a:pt x="0" y="315"/>
                  </a:lnTo>
                  <a:lnTo>
                    <a:pt x="3" y="273"/>
                  </a:lnTo>
                  <a:lnTo>
                    <a:pt x="11" y="231"/>
                  </a:lnTo>
                  <a:lnTo>
                    <a:pt x="25" y="193"/>
                  </a:lnTo>
                  <a:lnTo>
                    <a:pt x="43" y="157"/>
                  </a:lnTo>
                  <a:lnTo>
                    <a:pt x="66" y="122"/>
                  </a:lnTo>
                  <a:lnTo>
                    <a:pt x="92" y="92"/>
                  </a:lnTo>
                  <a:lnTo>
                    <a:pt x="123" y="65"/>
                  </a:lnTo>
                  <a:lnTo>
                    <a:pt x="156" y="44"/>
                  </a:lnTo>
                  <a:lnTo>
                    <a:pt x="192" y="25"/>
                  </a:lnTo>
                  <a:lnTo>
                    <a:pt x="232" y="11"/>
                  </a:lnTo>
                  <a:lnTo>
                    <a:pt x="272" y="3"/>
                  </a:lnTo>
                  <a:lnTo>
                    <a:pt x="3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Freeform 27"/>
            <p:cNvSpPr>
              <a:spLocks/>
            </p:cNvSpPr>
            <p:nvPr/>
          </p:nvSpPr>
          <p:spPr bwMode="auto">
            <a:xfrm>
              <a:off x="783" y="2810"/>
              <a:ext cx="40" cy="13"/>
            </a:xfrm>
            <a:custGeom>
              <a:avLst/>
              <a:gdLst>
                <a:gd name="T0" fmla="*/ 74 w 434"/>
                <a:gd name="T1" fmla="*/ 0 h 147"/>
                <a:gd name="T2" fmla="*/ 361 w 434"/>
                <a:gd name="T3" fmla="*/ 0 h 147"/>
                <a:gd name="T4" fmla="*/ 380 w 434"/>
                <a:gd name="T5" fmla="*/ 2 h 147"/>
                <a:gd name="T6" fmla="*/ 398 w 434"/>
                <a:gd name="T7" fmla="*/ 9 h 147"/>
                <a:gd name="T8" fmla="*/ 412 w 434"/>
                <a:gd name="T9" fmla="*/ 21 h 147"/>
                <a:gd name="T10" fmla="*/ 425 w 434"/>
                <a:gd name="T11" fmla="*/ 36 h 147"/>
                <a:gd name="T12" fmla="*/ 432 w 434"/>
                <a:gd name="T13" fmla="*/ 54 h 147"/>
                <a:gd name="T14" fmla="*/ 434 w 434"/>
                <a:gd name="T15" fmla="*/ 74 h 147"/>
                <a:gd name="T16" fmla="*/ 432 w 434"/>
                <a:gd name="T17" fmla="*/ 93 h 147"/>
                <a:gd name="T18" fmla="*/ 425 w 434"/>
                <a:gd name="T19" fmla="*/ 111 h 147"/>
                <a:gd name="T20" fmla="*/ 412 w 434"/>
                <a:gd name="T21" fmla="*/ 125 h 147"/>
                <a:gd name="T22" fmla="*/ 398 w 434"/>
                <a:gd name="T23" fmla="*/ 137 h 147"/>
                <a:gd name="T24" fmla="*/ 380 w 434"/>
                <a:gd name="T25" fmla="*/ 144 h 147"/>
                <a:gd name="T26" fmla="*/ 361 w 434"/>
                <a:gd name="T27" fmla="*/ 147 h 147"/>
                <a:gd name="T28" fmla="*/ 74 w 434"/>
                <a:gd name="T29" fmla="*/ 147 h 147"/>
                <a:gd name="T30" fmla="*/ 55 w 434"/>
                <a:gd name="T31" fmla="*/ 144 h 147"/>
                <a:gd name="T32" fmla="*/ 37 w 434"/>
                <a:gd name="T33" fmla="*/ 137 h 147"/>
                <a:gd name="T34" fmla="*/ 21 w 434"/>
                <a:gd name="T35" fmla="*/ 125 h 147"/>
                <a:gd name="T36" fmla="*/ 10 w 434"/>
                <a:gd name="T37" fmla="*/ 111 h 147"/>
                <a:gd name="T38" fmla="*/ 3 w 434"/>
                <a:gd name="T39" fmla="*/ 93 h 147"/>
                <a:gd name="T40" fmla="*/ 0 w 434"/>
                <a:gd name="T41" fmla="*/ 74 h 147"/>
                <a:gd name="T42" fmla="*/ 3 w 434"/>
                <a:gd name="T43" fmla="*/ 54 h 147"/>
                <a:gd name="T44" fmla="*/ 10 w 434"/>
                <a:gd name="T45" fmla="*/ 36 h 147"/>
                <a:gd name="T46" fmla="*/ 21 w 434"/>
                <a:gd name="T47" fmla="*/ 21 h 147"/>
                <a:gd name="T48" fmla="*/ 37 w 434"/>
                <a:gd name="T49" fmla="*/ 9 h 147"/>
                <a:gd name="T50" fmla="*/ 55 w 434"/>
                <a:gd name="T51" fmla="*/ 2 h 147"/>
                <a:gd name="T52" fmla="*/ 74 w 434"/>
                <a:gd name="T53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34" h="147">
                  <a:moveTo>
                    <a:pt x="74" y="0"/>
                  </a:moveTo>
                  <a:lnTo>
                    <a:pt x="361" y="0"/>
                  </a:lnTo>
                  <a:lnTo>
                    <a:pt x="380" y="2"/>
                  </a:lnTo>
                  <a:lnTo>
                    <a:pt x="398" y="9"/>
                  </a:lnTo>
                  <a:lnTo>
                    <a:pt x="412" y="21"/>
                  </a:lnTo>
                  <a:lnTo>
                    <a:pt x="425" y="36"/>
                  </a:lnTo>
                  <a:lnTo>
                    <a:pt x="432" y="54"/>
                  </a:lnTo>
                  <a:lnTo>
                    <a:pt x="434" y="74"/>
                  </a:lnTo>
                  <a:lnTo>
                    <a:pt x="432" y="93"/>
                  </a:lnTo>
                  <a:lnTo>
                    <a:pt x="425" y="111"/>
                  </a:lnTo>
                  <a:lnTo>
                    <a:pt x="412" y="125"/>
                  </a:lnTo>
                  <a:lnTo>
                    <a:pt x="398" y="137"/>
                  </a:lnTo>
                  <a:lnTo>
                    <a:pt x="380" y="144"/>
                  </a:lnTo>
                  <a:lnTo>
                    <a:pt x="361" y="147"/>
                  </a:lnTo>
                  <a:lnTo>
                    <a:pt x="74" y="147"/>
                  </a:lnTo>
                  <a:lnTo>
                    <a:pt x="55" y="144"/>
                  </a:lnTo>
                  <a:lnTo>
                    <a:pt x="37" y="137"/>
                  </a:lnTo>
                  <a:lnTo>
                    <a:pt x="21" y="125"/>
                  </a:lnTo>
                  <a:lnTo>
                    <a:pt x="10" y="111"/>
                  </a:lnTo>
                  <a:lnTo>
                    <a:pt x="3" y="93"/>
                  </a:lnTo>
                  <a:lnTo>
                    <a:pt x="0" y="74"/>
                  </a:lnTo>
                  <a:lnTo>
                    <a:pt x="3" y="54"/>
                  </a:lnTo>
                  <a:lnTo>
                    <a:pt x="10" y="36"/>
                  </a:lnTo>
                  <a:lnTo>
                    <a:pt x="21" y="21"/>
                  </a:lnTo>
                  <a:lnTo>
                    <a:pt x="37" y="9"/>
                  </a:lnTo>
                  <a:lnTo>
                    <a:pt x="55" y="2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Freeform 28"/>
            <p:cNvSpPr>
              <a:spLocks/>
            </p:cNvSpPr>
            <p:nvPr/>
          </p:nvSpPr>
          <p:spPr bwMode="auto">
            <a:xfrm>
              <a:off x="796" y="3056"/>
              <a:ext cx="14" cy="13"/>
            </a:xfrm>
            <a:custGeom>
              <a:avLst/>
              <a:gdLst>
                <a:gd name="T0" fmla="*/ 74 w 148"/>
                <a:gd name="T1" fmla="*/ 0 h 147"/>
                <a:gd name="T2" fmla="*/ 94 w 148"/>
                <a:gd name="T3" fmla="*/ 2 h 147"/>
                <a:gd name="T4" fmla="*/ 111 w 148"/>
                <a:gd name="T5" fmla="*/ 9 h 147"/>
                <a:gd name="T6" fmla="*/ 127 w 148"/>
                <a:gd name="T7" fmla="*/ 22 h 147"/>
                <a:gd name="T8" fmla="*/ 138 w 148"/>
                <a:gd name="T9" fmla="*/ 36 h 147"/>
                <a:gd name="T10" fmla="*/ 145 w 148"/>
                <a:gd name="T11" fmla="*/ 54 h 147"/>
                <a:gd name="T12" fmla="*/ 148 w 148"/>
                <a:gd name="T13" fmla="*/ 73 h 147"/>
                <a:gd name="T14" fmla="*/ 145 w 148"/>
                <a:gd name="T15" fmla="*/ 92 h 147"/>
                <a:gd name="T16" fmla="*/ 138 w 148"/>
                <a:gd name="T17" fmla="*/ 110 h 147"/>
                <a:gd name="T18" fmla="*/ 127 w 148"/>
                <a:gd name="T19" fmla="*/ 125 h 147"/>
                <a:gd name="T20" fmla="*/ 111 w 148"/>
                <a:gd name="T21" fmla="*/ 137 h 147"/>
                <a:gd name="T22" fmla="*/ 94 w 148"/>
                <a:gd name="T23" fmla="*/ 145 h 147"/>
                <a:gd name="T24" fmla="*/ 74 w 148"/>
                <a:gd name="T25" fmla="*/ 147 h 147"/>
                <a:gd name="T26" fmla="*/ 55 w 148"/>
                <a:gd name="T27" fmla="*/ 145 h 147"/>
                <a:gd name="T28" fmla="*/ 38 w 148"/>
                <a:gd name="T29" fmla="*/ 137 h 147"/>
                <a:gd name="T30" fmla="*/ 22 w 148"/>
                <a:gd name="T31" fmla="*/ 125 h 147"/>
                <a:gd name="T32" fmla="*/ 11 w 148"/>
                <a:gd name="T33" fmla="*/ 110 h 147"/>
                <a:gd name="T34" fmla="*/ 4 w 148"/>
                <a:gd name="T35" fmla="*/ 92 h 147"/>
                <a:gd name="T36" fmla="*/ 0 w 148"/>
                <a:gd name="T37" fmla="*/ 73 h 147"/>
                <a:gd name="T38" fmla="*/ 4 w 148"/>
                <a:gd name="T39" fmla="*/ 54 h 147"/>
                <a:gd name="T40" fmla="*/ 11 w 148"/>
                <a:gd name="T41" fmla="*/ 36 h 147"/>
                <a:gd name="T42" fmla="*/ 22 w 148"/>
                <a:gd name="T43" fmla="*/ 22 h 147"/>
                <a:gd name="T44" fmla="*/ 38 w 148"/>
                <a:gd name="T45" fmla="*/ 9 h 147"/>
                <a:gd name="T46" fmla="*/ 55 w 148"/>
                <a:gd name="T47" fmla="*/ 2 h 147"/>
                <a:gd name="T48" fmla="*/ 74 w 148"/>
                <a:gd name="T49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8" h="147">
                  <a:moveTo>
                    <a:pt x="74" y="0"/>
                  </a:moveTo>
                  <a:lnTo>
                    <a:pt x="94" y="2"/>
                  </a:lnTo>
                  <a:lnTo>
                    <a:pt x="111" y="9"/>
                  </a:lnTo>
                  <a:lnTo>
                    <a:pt x="127" y="22"/>
                  </a:lnTo>
                  <a:lnTo>
                    <a:pt x="138" y="36"/>
                  </a:lnTo>
                  <a:lnTo>
                    <a:pt x="145" y="54"/>
                  </a:lnTo>
                  <a:lnTo>
                    <a:pt x="148" y="73"/>
                  </a:lnTo>
                  <a:lnTo>
                    <a:pt x="145" y="92"/>
                  </a:lnTo>
                  <a:lnTo>
                    <a:pt x="138" y="110"/>
                  </a:lnTo>
                  <a:lnTo>
                    <a:pt x="127" y="125"/>
                  </a:lnTo>
                  <a:lnTo>
                    <a:pt x="111" y="137"/>
                  </a:lnTo>
                  <a:lnTo>
                    <a:pt x="94" y="145"/>
                  </a:lnTo>
                  <a:lnTo>
                    <a:pt x="74" y="147"/>
                  </a:lnTo>
                  <a:lnTo>
                    <a:pt x="55" y="145"/>
                  </a:lnTo>
                  <a:lnTo>
                    <a:pt x="38" y="137"/>
                  </a:lnTo>
                  <a:lnTo>
                    <a:pt x="22" y="125"/>
                  </a:lnTo>
                  <a:lnTo>
                    <a:pt x="11" y="110"/>
                  </a:lnTo>
                  <a:lnTo>
                    <a:pt x="4" y="92"/>
                  </a:lnTo>
                  <a:lnTo>
                    <a:pt x="0" y="73"/>
                  </a:lnTo>
                  <a:lnTo>
                    <a:pt x="4" y="54"/>
                  </a:lnTo>
                  <a:lnTo>
                    <a:pt x="11" y="36"/>
                  </a:lnTo>
                  <a:lnTo>
                    <a:pt x="22" y="22"/>
                  </a:lnTo>
                  <a:lnTo>
                    <a:pt x="38" y="9"/>
                  </a:lnTo>
                  <a:lnTo>
                    <a:pt x="55" y="2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Freeform 29"/>
            <p:cNvSpPr>
              <a:spLocks noEditPoints="1"/>
            </p:cNvSpPr>
            <p:nvPr/>
          </p:nvSpPr>
          <p:spPr bwMode="auto">
            <a:xfrm>
              <a:off x="738" y="2874"/>
              <a:ext cx="131" cy="131"/>
            </a:xfrm>
            <a:custGeom>
              <a:avLst/>
              <a:gdLst>
                <a:gd name="T0" fmla="*/ 151 w 1438"/>
                <a:gd name="T1" fmla="*/ 425 h 1441"/>
                <a:gd name="T2" fmla="*/ 152 w 1438"/>
                <a:gd name="T3" fmla="*/ 477 h 1441"/>
                <a:gd name="T4" fmla="*/ 285 w 1438"/>
                <a:gd name="T5" fmla="*/ 670 h 1441"/>
                <a:gd name="T6" fmla="*/ 476 w 1438"/>
                <a:gd name="T7" fmla="*/ 896 h 1441"/>
                <a:gd name="T8" fmla="*/ 691 w 1438"/>
                <a:gd name="T9" fmla="*/ 1094 h 1441"/>
                <a:gd name="T10" fmla="*/ 945 w 1438"/>
                <a:gd name="T11" fmla="*/ 1280 h 1441"/>
                <a:gd name="T12" fmla="*/ 997 w 1438"/>
                <a:gd name="T13" fmla="*/ 1293 h 1441"/>
                <a:gd name="T14" fmla="*/ 1268 w 1438"/>
                <a:gd name="T15" fmla="*/ 1139 h 1441"/>
                <a:gd name="T16" fmla="*/ 1172 w 1438"/>
                <a:gd name="T17" fmla="*/ 1013 h 1441"/>
                <a:gd name="T18" fmla="*/ 1049 w 1438"/>
                <a:gd name="T19" fmla="*/ 912 h 1441"/>
                <a:gd name="T20" fmla="*/ 956 w 1438"/>
                <a:gd name="T21" fmla="*/ 1021 h 1441"/>
                <a:gd name="T22" fmla="*/ 899 w 1438"/>
                <a:gd name="T23" fmla="*/ 1021 h 1441"/>
                <a:gd name="T24" fmla="*/ 799 w 1438"/>
                <a:gd name="T25" fmla="*/ 945 h 1441"/>
                <a:gd name="T26" fmla="*/ 695 w 1438"/>
                <a:gd name="T27" fmla="*/ 858 h 1441"/>
                <a:gd name="T28" fmla="*/ 609 w 1438"/>
                <a:gd name="T29" fmla="*/ 774 h 1441"/>
                <a:gd name="T30" fmla="*/ 524 w 1438"/>
                <a:gd name="T31" fmla="*/ 678 h 1441"/>
                <a:gd name="T32" fmla="*/ 428 w 1438"/>
                <a:gd name="T33" fmla="*/ 557 h 1441"/>
                <a:gd name="T34" fmla="*/ 414 w 1438"/>
                <a:gd name="T35" fmla="*/ 502 h 1441"/>
                <a:gd name="T36" fmla="*/ 443 w 1438"/>
                <a:gd name="T37" fmla="*/ 453 h 1441"/>
                <a:gd name="T38" fmla="*/ 464 w 1438"/>
                <a:gd name="T39" fmla="*/ 305 h 1441"/>
                <a:gd name="T40" fmla="*/ 347 w 1438"/>
                <a:gd name="T41" fmla="*/ 199 h 1441"/>
                <a:gd name="T42" fmla="*/ 288 w 1438"/>
                <a:gd name="T43" fmla="*/ 1 h 1441"/>
                <a:gd name="T44" fmla="*/ 376 w 1438"/>
                <a:gd name="T45" fmla="*/ 44 h 1441"/>
                <a:gd name="T46" fmla="*/ 534 w 1438"/>
                <a:gd name="T47" fmla="*/ 164 h 1441"/>
                <a:gd name="T48" fmla="*/ 657 w 1438"/>
                <a:gd name="T49" fmla="*/ 319 h 1441"/>
                <a:gd name="T50" fmla="*/ 697 w 1438"/>
                <a:gd name="T51" fmla="*/ 411 h 1441"/>
                <a:gd name="T52" fmla="*/ 681 w 1438"/>
                <a:gd name="T53" fmla="*/ 458 h 1441"/>
                <a:gd name="T54" fmla="*/ 624 w 1438"/>
                <a:gd name="T55" fmla="*/ 567 h 1441"/>
                <a:gd name="T56" fmla="*/ 713 w 1438"/>
                <a:gd name="T57" fmla="*/ 669 h 1441"/>
                <a:gd name="T58" fmla="*/ 803 w 1438"/>
                <a:gd name="T59" fmla="*/ 757 h 1441"/>
                <a:gd name="T60" fmla="*/ 913 w 1438"/>
                <a:gd name="T61" fmla="*/ 849 h 1441"/>
                <a:gd name="T62" fmla="*/ 996 w 1438"/>
                <a:gd name="T63" fmla="*/ 751 h 1441"/>
                <a:gd name="T64" fmla="*/ 1045 w 1438"/>
                <a:gd name="T65" fmla="*/ 744 h 1441"/>
                <a:gd name="T66" fmla="*/ 1175 w 1438"/>
                <a:gd name="T67" fmla="*/ 820 h 1441"/>
                <a:gd name="T68" fmla="*/ 1319 w 1438"/>
                <a:gd name="T69" fmla="*/ 956 h 1441"/>
                <a:gd name="T70" fmla="*/ 1426 w 1438"/>
                <a:gd name="T71" fmla="*/ 1125 h 1441"/>
                <a:gd name="T72" fmla="*/ 1438 w 1438"/>
                <a:gd name="T73" fmla="*/ 1171 h 1441"/>
                <a:gd name="T74" fmla="*/ 1417 w 1438"/>
                <a:gd name="T75" fmla="*/ 1219 h 1441"/>
                <a:gd name="T76" fmla="*/ 1079 w 1438"/>
                <a:gd name="T77" fmla="*/ 1423 h 1441"/>
                <a:gd name="T78" fmla="*/ 990 w 1438"/>
                <a:gd name="T79" fmla="*/ 1441 h 1441"/>
                <a:gd name="T80" fmla="*/ 894 w 1438"/>
                <a:gd name="T81" fmla="*/ 1420 h 1441"/>
                <a:gd name="T82" fmla="*/ 664 w 1438"/>
                <a:gd name="T83" fmla="*/ 1261 h 1441"/>
                <a:gd name="T84" fmla="*/ 407 w 1438"/>
                <a:gd name="T85" fmla="*/ 1035 h 1441"/>
                <a:gd name="T86" fmla="*/ 181 w 1438"/>
                <a:gd name="T87" fmla="*/ 775 h 1441"/>
                <a:gd name="T88" fmla="*/ 22 w 1438"/>
                <a:gd name="T89" fmla="*/ 546 h 1441"/>
                <a:gd name="T90" fmla="*/ 0 w 1438"/>
                <a:gd name="T91" fmla="*/ 455 h 1441"/>
                <a:gd name="T92" fmla="*/ 18 w 1438"/>
                <a:gd name="T93" fmla="*/ 362 h 1441"/>
                <a:gd name="T94" fmla="*/ 221 w 1438"/>
                <a:gd name="T95" fmla="*/ 21 h 1441"/>
                <a:gd name="T96" fmla="*/ 269 w 1438"/>
                <a:gd name="T97" fmla="*/ 0 h 1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38" h="1441">
                  <a:moveTo>
                    <a:pt x="301" y="171"/>
                  </a:moveTo>
                  <a:lnTo>
                    <a:pt x="158" y="408"/>
                  </a:lnTo>
                  <a:lnTo>
                    <a:pt x="151" y="425"/>
                  </a:lnTo>
                  <a:lnTo>
                    <a:pt x="148" y="443"/>
                  </a:lnTo>
                  <a:lnTo>
                    <a:pt x="148" y="460"/>
                  </a:lnTo>
                  <a:lnTo>
                    <a:pt x="152" y="477"/>
                  </a:lnTo>
                  <a:lnTo>
                    <a:pt x="160" y="493"/>
                  </a:lnTo>
                  <a:lnTo>
                    <a:pt x="222" y="585"/>
                  </a:lnTo>
                  <a:lnTo>
                    <a:pt x="285" y="670"/>
                  </a:lnTo>
                  <a:lnTo>
                    <a:pt x="347" y="750"/>
                  </a:lnTo>
                  <a:lnTo>
                    <a:pt x="411" y="824"/>
                  </a:lnTo>
                  <a:lnTo>
                    <a:pt x="476" y="896"/>
                  </a:lnTo>
                  <a:lnTo>
                    <a:pt x="544" y="964"/>
                  </a:lnTo>
                  <a:lnTo>
                    <a:pt x="615" y="1029"/>
                  </a:lnTo>
                  <a:lnTo>
                    <a:pt x="691" y="1094"/>
                  </a:lnTo>
                  <a:lnTo>
                    <a:pt x="771" y="1156"/>
                  </a:lnTo>
                  <a:lnTo>
                    <a:pt x="855" y="1218"/>
                  </a:lnTo>
                  <a:lnTo>
                    <a:pt x="945" y="1280"/>
                  </a:lnTo>
                  <a:lnTo>
                    <a:pt x="962" y="1289"/>
                  </a:lnTo>
                  <a:lnTo>
                    <a:pt x="978" y="1293"/>
                  </a:lnTo>
                  <a:lnTo>
                    <a:pt x="997" y="1293"/>
                  </a:lnTo>
                  <a:lnTo>
                    <a:pt x="1014" y="1290"/>
                  </a:lnTo>
                  <a:lnTo>
                    <a:pt x="1030" y="1282"/>
                  </a:lnTo>
                  <a:lnTo>
                    <a:pt x="1268" y="1139"/>
                  </a:lnTo>
                  <a:lnTo>
                    <a:pt x="1239" y="1095"/>
                  </a:lnTo>
                  <a:lnTo>
                    <a:pt x="1207" y="1052"/>
                  </a:lnTo>
                  <a:lnTo>
                    <a:pt x="1172" y="1013"/>
                  </a:lnTo>
                  <a:lnTo>
                    <a:pt x="1134" y="976"/>
                  </a:lnTo>
                  <a:lnTo>
                    <a:pt x="1093" y="942"/>
                  </a:lnTo>
                  <a:lnTo>
                    <a:pt x="1049" y="912"/>
                  </a:lnTo>
                  <a:lnTo>
                    <a:pt x="987" y="997"/>
                  </a:lnTo>
                  <a:lnTo>
                    <a:pt x="972" y="1012"/>
                  </a:lnTo>
                  <a:lnTo>
                    <a:pt x="956" y="1021"/>
                  </a:lnTo>
                  <a:lnTo>
                    <a:pt x="937" y="1026"/>
                  </a:lnTo>
                  <a:lnTo>
                    <a:pt x="917" y="1026"/>
                  </a:lnTo>
                  <a:lnTo>
                    <a:pt x="899" y="1021"/>
                  </a:lnTo>
                  <a:lnTo>
                    <a:pt x="882" y="1012"/>
                  </a:lnTo>
                  <a:lnTo>
                    <a:pt x="838" y="978"/>
                  </a:lnTo>
                  <a:lnTo>
                    <a:pt x="799" y="945"/>
                  </a:lnTo>
                  <a:lnTo>
                    <a:pt x="761" y="915"/>
                  </a:lnTo>
                  <a:lnTo>
                    <a:pt x="727" y="886"/>
                  </a:lnTo>
                  <a:lnTo>
                    <a:pt x="695" y="858"/>
                  </a:lnTo>
                  <a:lnTo>
                    <a:pt x="666" y="830"/>
                  </a:lnTo>
                  <a:lnTo>
                    <a:pt x="637" y="802"/>
                  </a:lnTo>
                  <a:lnTo>
                    <a:pt x="609" y="774"/>
                  </a:lnTo>
                  <a:lnTo>
                    <a:pt x="581" y="744"/>
                  </a:lnTo>
                  <a:lnTo>
                    <a:pt x="553" y="712"/>
                  </a:lnTo>
                  <a:lnTo>
                    <a:pt x="524" y="678"/>
                  </a:lnTo>
                  <a:lnTo>
                    <a:pt x="494" y="642"/>
                  </a:lnTo>
                  <a:lnTo>
                    <a:pt x="463" y="601"/>
                  </a:lnTo>
                  <a:lnTo>
                    <a:pt x="428" y="557"/>
                  </a:lnTo>
                  <a:lnTo>
                    <a:pt x="419" y="540"/>
                  </a:lnTo>
                  <a:lnTo>
                    <a:pt x="414" y="521"/>
                  </a:lnTo>
                  <a:lnTo>
                    <a:pt x="414" y="502"/>
                  </a:lnTo>
                  <a:lnTo>
                    <a:pt x="419" y="483"/>
                  </a:lnTo>
                  <a:lnTo>
                    <a:pt x="429" y="467"/>
                  </a:lnTo>
                  <a:lnTo>
                    <a:pt x="443" y="453"/>
                  </a:lnTo>
                  <a:lnTo>
                    <a:pt x="528" y="390"/>
                  </a:lnTo>
                  <a:lnTo>
                    <a:pt x="498" y="346"/>
                  </a:lnTo>
                  <a:lnTo>
                    <a:pt x="464" y="305"/>
                  </a:lnTo>
                  <a:lnTo>
                    <a:pt x="428" y="266"/>
                  </a:lnTo>
                  <a:lnTo>
                    <a:pt x="388" y="231"/>
                  </a:lnTo>
                  <a:lnTo>
                    <a:pt x="347" y="199"/>
                  </a:lnTo>
                  <a:lnTo>
                    <a:pt x="301" y="171"/>
                  </a:lnTo>
                  <a:close/>
                  <a:moveTo>
                    <a:pt x="269" y="0"/>
                  </a:moveTo>
                  <a:lnTo>
                    <a:pt x="288" y="1"/>
                  </a:lnTo>
                  <a:lnTo>
                    <a:pt x="305" y="7"/>
                  </a:lnTo>
                  <a:lnTo>
                    <a:pt x="317" y="12"/>
                  </a:lnTo>
                  <a:lnTo>
                    <a:pt x="376" y="44"/>
                  </a:lnTo>
                  <a:lnTo>
                    <a:pt x="431" y="79"/>
                  </a:lnTo>
                  <a:lnTo>
                    <a:pt x="484" y="119"/>
                  </a:lnTo>
                  <a:lnTo>
                    <a:pt x="534" y="164"/>
                  </a:lnTo>
                  <a:lnTo>
                    <a:pt x="579" y="211"/>
                  </a:lnTo>
                  <a:lnTo>
                    <a:pt x="621" y="263"/>
                  </a:lnTo>
                  <a:lnTo>
                    <a:pt x="657" y="319"/>
                  </a:lnTo>
                  <a:lnTo>
                    <a:pt x="690" y="377"/>
                  </a:lnTo>
                  <a:lnTo>
                    <a:pt x="695" y="394"/>
                  </a:lnTo>
                  <a:lnTo>
                    <a:pt x="697" y="411"/>
                  </a:lnTo>
                  <a:lnTo>
                    <a:pt x="695" y="428"/>
                  </a:lnTo>
                  <a:lnTo>
                    <a:pt x="690" y="444"/>
                  </a:lnTo>
                  <a:lnTo>
                    <a:pt x="681" y="458"/>
                  </a:lnTo>
                  <a:lnTo>
                    <a:pt x="667" y="470"/>
                  </a:lnTo>
                  <a:lnTo>
                    <a:pt x="592" y="527"/>
                  </a:lnTo>
                  <a:lnTo>
                    <a:pt x="624" y="567"/>
                  </a:lnTo>
                  <a:lnTo>
                    <a:pt x="655" y="603"/>
                  </a:lnTo>
                  <a:lnTo>
                    <a:pt x="684" y="638"/>
                  </a:lnTo>
                  <a:lnTo>
                    <a:pt x="713" y="669"/>
                  </a:lnTo>
                  <a:lnTo>
                    <a:pt x="742" y="699"/>
                  </a:lnTo>
                  <a:lnTo>
                    <a:pt x="771" y="728"/>
                  </a:lnTo>
                  <a:lnTo>
                    <a:pt x="803" y="757"/>
                  </a:lnTo>
                  <a:lnTo>
                    <a:pt x="836" y="786"/>
                  </a:lnTo>
                  <a:lnTo>
                    <a:pt x="873" y="816"/>
                  </a:lnTo>
                  <a:lnTo>
                    <a:pt x="913" y="849"/>
                  </a:lnTo>
                  <a:lnTo>
                    <a:pt x="969" y="772"/>
                  </a:lnTo>
                  <a:lnTo>
                    <a:pt x="982" y="760"/>
                  </a:lnTo>
                  <a:lnTo>
                    <a:pt x="996" y="751"/>
                  </a:lnTo>
                  <a:lnTo>
                    <a:pt x="1012" y="744"/>
                  </a:lnTo>
                  <a:lnTo>
                    <a:pt x="1028" y="742"/>
                  </a:lnTo>
                  <a:lnTo>
                    <a:pt x="1045" y="744"/>
                  </a:lnTo>
                  <a:lnTo>
                    <a:pt x="1061" y="751"/>
                  </a:lnTo>
                  <a:lnTo>
                    <a:pt x="1120" y="783"/>
                  </a:lnTo>
                  <a:lnTo>
                    <a:pt x="1175" y="820"/>
                  </a:lnTo>
                  <a:lnTo>
                    <a:pt x="1227" y="861"/>
                  </a:lnTo>
                  <a:lnTo>
                    <a:pt x="1275" y="907"/>
                  </a:lnTo>
                  <a:lnTo>
                    <a:pt x="1319" y="956"/>
                  </a:lnTo>
                  <a:lnTo>
                    <a:pt x="1359" y="1009"/>
                  </a:lnTo>
                  <a:lnTo>
                    <a:pt x="1395" y="1066"/>
                  </a:lnTo>
                  <a:lnTo>
                    <a:pt x="1426" y="1125"/>
                  </a:lnTo>
                  <a:lnTo>
                    <a:pt x="1431" y="1136"/>
                  </a:lnTo>
                  <a:lnTo>
                    <a:pt x="1437" y="1154"/>
                  </a:lnTo>
                  <a:lnTo>
                    <a:pt x="1438" y="1171"/>
                  </a:lnTo>
                  <a:lnTo>
                    <a:pt x="1435" y="1189"/>
                  </a:lnTo>
                  <a:lnTo>
                    <a:pt x="1428" y="1205"/>
                  </a:lnTo>
                  <a:lnTo>
                    <a:pt x="1417" y="1219"/>
                  </a:lnTo>
                  <a:lnTo>
                    <a:pt x="1402" y="1231"/>
                  </a:lnTo>
                  <a:lnTo>
                    <a:pt x="1106" y="1409"/>
                  </a:lnTo>
                  <a:lnTo>
                    <a:pt x="1079" y="1423"/>
                  </a:lnTo>
                  <a:lnTo>
                    <a:pt x="1050" y="1433"/>
                  </a:lnTo>
                  <a:lnTo>
                    <a:pt x="1020" y="1439"/>
                  </a:lnTo>
                  <a:lnTo>
                    <a:pt x="990" y="1441"/>
                  </a:lnTo>
                  <a:lnTo>
                    <a:pt x="957" y="1439"/>
                  </a:lnTo>
                  <a:lnTo>
                    <a:pt x="925" y="1432"/>
                  </a:lnTo>
                  <a:lnTo>
                    <a:pt x="894" y="1420"/>
                  </a:lnTo>
                  <a:lnTo>
                    <a:pt x="865" y="1404"/>
                  </a:lnTo>
                  <a:lnTo>
                    <a:pt x="761" y="1332"/>
                  </a:lnTo>
                  <a:lnTo>
                    <a:pt x="664" y="1261"/>
                  </a:lnTo>
                  <a:lnTo>
                    <a:pt x="573" y="1187"/>
                  </a:lnTo>
                  <a:lnTo>
                    <a:pt x="487" y="1112"/>
                  </a:lnTo>
                  <a:lnTo>
                    <a:pt x="407" y="1035"/>
                  </a:lnTo>
                  <a:lnTo>
                    <a:pt x="329" y="953"/>
                  </a:lnTo>
                  <a:lnTo>
                    <a:pt x="253" y="867"/>
                  </a:lnTo>
                  <a:lnTo>
                    <a:pt x="181" y="775"/>
                  </a:lnTo>
                  <a:lnTo>
                    <a:pt x="109" y="679"/>
                  </a:lnTo>
                  <a:lnTo>
                    <a:pt x="38" y="575"/>
                  </a:lnTo>
                  <a:lnTo>
                    <a:pt x="22" y="546"/>
                  </a:lnTo>
                  <a:lnTo>
                    <a:pt x="10" y="517"/>
                  </a:lnTo>
                  <a:lnTo>
                    <a:pt x="3" y="486"/>
                  </a:lnTo>
                  <a:lnTo>
                    <a:pt x="0" y="455"/>
                  </a:lnTo>
                  <a:lnTo>
                    <a:pt x="2" y="423"/>
                  </a:lnTo>
                  <a:lnTo>
                    <a:pt x="7" y="392"/>
                  </a:lnTo>
                  <a:lnTo>
                    <a:pt x="18" y="362"/>
                  </a:lnTo>
                  <a:lnTo>
                    <a:pt x="32" y="333"/>
                  </a:lnTo>
                  <a:lnTo>
                    <a:pt x="210" y="35"/>
                  </a:lnTo>
                  <a:lnTo>
                    <a:pt x="221" y="21"/>
                  </a:lnTo>
                  <a:lnTo>
                    <a:pt x="236" y="10"/>
                  </a:lnTo>
                  <a:lnTo>
                    <a:pt x="252" y="3"/>
                  </a:lnTo>
                  <a:lnTo>
                    <a:pt x="2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9" name="Group 64"/>
          <p:cNvGrpSpPr>
            <a:grpSpLocks noChangeAspect="1"/>
          </p:cNvGrpSpPr>
          <p:nvPr/>
        </p:nvGrpSpPr>
        <p:grpSpPr bwMode="auto">
          <a:xfrm>
            <a:off x="4327994" y="3973343"/>
            <a:ext cx="344548" cy="318896"/>
            <a:chOff x="1814" y="2014"/>
            <a:chExt cx="1867" cy="172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62" name="Freeform 66"/>
            <p:cNvSpPr>
              <a:spLocks noEditPoints="1"/>
            </p:cNvSpPr>
            <p:nvPr/>
          </p:nvSpPr>
          <p:spPr bwMode="auto">
            <a:xfrm>
              <a:off x="1814" y="2014"/>
              <a:ext cx="1867" cy="1728"/>
            </a:xfrm>
            <a:custGeom>
              <a:avLst/>
              <a:gdLst>
                <a:gd name="T0" fmla="*/ 1454 w 3735"/>
                <a:gd name="T1" fmla="*/ 946 h 3457"/>
                <a:gd name="T2" fmla="*/ 993 w 3735"/>
                <a:gd name="T3" fmla="*/ 1149 h 3457"/>
                <a:gd name="T4" fmla="*/ 620 w 3735"/>
                <a:gd name="T5" fmla="*/ 1478 h 3457"/>
                <a:gd name="T6" fmla="*/ 363 w 3735"/>
                <a:gd name="T7" fmla="*/ 1907 h 3457"/>
                <a:gd name="T8" fmla="*/ 248 w 3735"/>
                <a:gd name="T9" fmla="*/ 2408 h 3457"/>
                <a:gd name="T10" fmla="*/ 276 w 3735"/>
                <a:gd name="T11" fmla="*/ 2863 h 3457"/>
                <a:gd name="T12" fmla="*/ 443 w 3735"/>
                <a:gd name="T13" fmla="*/ 3096 h 3457"/>
                <a:gd name="T14" fmla="*/ 710 w 3735"/>
                <a:gd name="T15" fmla="*/ 3208 h 3457"/>
                <a:gd name="T16" fmla="*/ 3142 w 3735"/>
                <a:gd name="T17" fmla="*/ 3181 h 3457"/>
                <a:gd name="T18" fmla="*/ 3375 w 3735"/>
                <a:gd name="T19" fmla="*/ 3014 h 3457"/>
                <a:gd name="T20" fmla="*/ 3487 w 3735"/>
                <a:gd name="T21" fmla="*/ 2747 h 3457"/>
                <a:gd name="T22" fmla="*/ 3460 w 3735"/>
                <a:gd name="T23" fmla="*/ 2201 h 3457"/>
                <a:gd name="T24" fmla="*/ 3285 w 3735"/>
                <a:gd name="T25" fmla="*/ 1726 h 3457"/>
                <a:gd name="T26" fmla="*/ 2979 w 3735"/>
                <a:gd name="T27" fmla="*/ 1333 h 3457"/>
                <a:gd name="T28" fmla="*/ 2568 w 3735"/>
                <a:gd name="T29" fmla="*/ 1051 h 3457"/>
                <a:gd name="T30" fmla="*/ 2079 w 3735"/>
                <a:gd name="T31" fmla="*/ 906 h 3457"/>
                <a:gd name="T32" fmla="*/ 2122 w 3735"/>
                <a:gd name="T33" fmla="*/ 258 h 3457"/>
                <a:gd name="T34" fmla="*/ 2003 w 3735"/>
                <a:gd name="T35" fmla="*/ 376 h 3457"/>
                <a:gd name="T36" fmla="*/ 2017 w 3735"/>
                <a:gd name="T37" fmla="*/ 548 h 3457"/>
                <a:gd name="T38" fmla="*/ 2156 w 3735"/>
                <a:gd name="T39" fmla="*/ 644 h 3457"/>
                <a:gd name="T40" fmla="*/ 2321 w 3735"/>
                <a:gd name="T41" fmla="*/ 600 h 3457"/>
                <a:gd name="T42" fmla="*/ 2392 w 3735"/>
                <a:gd name="T43" fmla="*/ 446 h 3457"/>
                <a:gd name="T44" fmla="*/ 2321 w 3735"/>
                <a:gd name="T45" fmla="*/ 293 h 3457"/>
                <a:gd name="T46" fmla="*/ 1544 w 3735"/>
                <a:gd name="T47" fmla="*/ 246 h 3457"/>
                <a:gd name="T48" fmla="*/ 1390 w 3735"/>
                <a:gd name="T49" fmla="*/ 317 h 3457"/>
                <a:gd name="T50" fmla="*/ 1346 w 3735"/>
                <a:gd name="T51" fmla="*/ 482 h 3457"/>
                <a:gd name="T52" fmla="*/ 1442 w 3735"/>
                <a:gd name="T53" fmla="*/ 620 h 3457"/>
                <a:gd name="T54" fmla="*/ 1614 w 3735"/>
                <a:gd name="T55" fmla="*/ 635 h 3457"/>
                <a:gd name="T56" fmla="*/ 1732 w 3735"/>
                <a:gd name="T57" fmla="*/ 516 h 3457"/>
                <a:gd name="T58" fmla="*/ 1717 w 3735"/>
                <a:gd name="T59" fmla="*/ 345 h 3457"/>
                <a:gd name="T60" fmla="*/ 1580 w 3735"/>
                <a:gd name="T61" fmla="*/ 249 h 3457"/>
                <a:gd name="T62" fmla="*/ 1699 w 3735"/>
                <a:gd name="T63" fmla="*/ 28 h 3457"/>
                <a:gd name="T64" fmla="*/ 1904 w 3735"/>
                <a:gd name="T65" fmla="*/ 105 h 3457"/>
                <a:gd name="T66" fmla="*/ 2137 w 3735"/>
                <a:gd name="T67" fmla="*/ 4 h 3457"/>
                <a:gd name="T68" fmla="*/ 2401 w 3735"/>
                <a:gd name="T69" fmla="*/ 53 h 3457"/>
                <a:gd name="T70" fmla="*/ 2585 w 3735"/>
                <a:gd name="T71" fmla="*/ 237 h 3457"/>
                <a:gd name="T72" fmla="*/ 2634 w 3735"/>
                <a:gd name="T73" fmla="*/ 498 h 3457"/>
                <a:gd name="T74" fmla="*/ 2540 w 3735"/>
                <a:gd name="T75" fmla="*/ 723 h 3457"/>
                <a:gd name="T76" fmla="*/ 2870 w 3735"/>
                <a:gd name="T77" fmla="*/ 938 h 3457"/>
                <a:gd name="T78" fmla="*/ 3262 w 3735"/>
                <a:gd name="T79" fmla="*/ 1272 h 3457"/>
                <a:gd name="T80" fmla="*/ 3551 w 3735"/>
                <a:gd name="T81" fmla="*/ 1705 h 3457"/>
                <a:gd name="T82" fmla="*/ 3709 w 3735"/>
                <a:gd name="T83" fmla="*/ 2199 h 3457"/>
                <a:gd name="T84" fmla="*/ 3731 w 3735"/>
                <a:gd name="T85" fmla="*/ 2760 h 3457"/>
                <a:gd name="T86" fmla="*/ 3617 w 3735"/>
                <a:gd name="T87" fmla="*/ 3095 h 3457"/>
                <a:gd name="T88" fmla="*/ 3373 w 3735"/>
                <a:gd name="T89" fmla="*/ 3339 h 3457"/>
                <a:gd name="T90" fmla="*/ 3037 w 3735"/>
                <a:gd name="T91" fmla="*/ 3453 h 3457"/>
                <a:gd name="T92" fmla="*/ 555 w 3735"/>
                <a:gd name="T93" fmla="*/ 3426 h 3457"/>
                <a:gd name="T94" fmla="*/ 251 w 3735"/>
                <a:gd name="T95" fmla="*/ 3254 h 3457"/>
                <a:gd name="T96" fmla="*/ 54 w 3735"/>
                <a:gd name="T97" fmla="*/ 2969 h 3457"/>
                <a:gd name="T98" fmla="*/ 0 w 3735"/>
                <a:gd name="T99" fmla="*/ 2514 h 3457"/>
                <a:gd name="T100" fmla="*/ 72 w 3735"/>
                <a:gd name="T101" fmla="*/ 1995 h 3457"/>
                <a:gd name="T102" fmla="*/ 284 w 3735"/>
                <a:gd name="T103" fmla="*/ 1523 h 3457"/>
                <a:gd name="T104" fmla="*/ 622 w 3735"/>
                <a:gd name="T105" fmla="*/ 1124 h 3457"/>
                <a:gd name="T106" fmla="*/ 1042 w 3735"/>
                <a:gd name="T107" fmla="*/ 839 h 3457"/>
                <a:gd name="T108" fmla="*/ 1142 w 3735"/>
                <a:gd name="T109" fmla="*/ 642 h 3457"/>
                <a:gd name="T110" fmla="*/ 1102 w 3735"/>
                <a:gd name="T111" fmla="*/ 390 h 3457"/>
                <a:gd name="T112" fmla="*/ 1210 w 3735"/>
                <a:gd name="T113" fmla="*/ 151 h 3457"/>
                <a:gd name="T114" fmla="*/ 1434 w 3735"/>
                <a:gd name="T115" fmla="*/ 14 h 3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35" h="3457">
                  <a:moveTo>
                    <a:pt x="1867" y="893"/>
                  </a:moveTo>
                  <a:lnTo>
                    <a:pt x="1762" y="896"/>
                  </a:lnTo>
                  <a:lnTo>
                    <a:pt x="1656" y="906"/>
                  </a:lnTo>
                  <a:lnTo>
                    <a:pt x="1553" y="923"/>
                  </a:lnTo>
                  <a:lnTo>
                    <a:pt x="1454" y="946"/>
                  </a:lnTo>
                  <a:lnTo>
                    <a:pt x="1355" y="975"/>
                  </a:lnTo>
                  <a:lnTo>
                    <a:pt x="1260" y="1011"/>
                  </a:lnTo>
                  <a:lnTo>
                    <a:pt x="1167" y="1051"/>
                  </a:lnTo>
                  <a:lnTo>
                    <a:pt x="1078" y="1098"/>
                  </a:lnTo>
                  <a:lnTo>
                    <a:pt x="993" y="1149"/>
                  </a:lnTo>
                  <a:lnTo>
                    <a:pt x="910" y="1205"/>
                  </a:lnTo>
                  <a:lnTo>
                    <a:pt x="831" y="1267"/>
                  </a:lnTo>
                  <a:lnTo>
                    <a:pt x="756" y="1333"/>
                  </a:lnTo>
                  <a:lnTo>
                    <a:pt x="686" y="1403"/>
                  </a:lnTo>
                  <a:lnTo>
                    <a:pt x="620" y="1478"/>
                  </a:lnTo>
                  <a:lnTo>
                    <a:pt x="558" y="1557"/>
                  </a:lnTo>
                  <a:lnTo>
                    <a:pt x="502" y="1640"/>
                  </a:lnTo>
                  <a:lnTo>
                    <a:pt x="451" y="1726"/>
                  </a:lnTo>
                  <a:lnTo>
                    <a:pt x="404" y="1815"/>
                  </a:lnTo>
                  <a:lnTo>
                    <a:pt x="363" y="1907"/>
                  </a:lnTo>
                  <a:lnTo>
                    <a:pt x="328" y="2002"/>
                  </a:lnTo>
                  <a:lnTo>
                    <a:pt x="299" y="2100"/>
                  </a:lnTo>
                  <a:lnTo>
                    <a:pt x="275" y="2201"/>
                  </a:lnTo>
                  <a:lnTo>
                    <a:pt x="258" y="2303"/>
                  </a:lnTo>
                  <a:lnTo>
                    <a:pt x="248" y="2408"/>
                  </a:lnTo>
                  <a:lnTo>
                    <a:pt x="245" y="2514"/>
                  </a:lnTo>
                  <a:lnTo>
                    <a:pt x="245" y="2686"/>
                  </a:lnTo>
                  <a:lnTo>
                    <a:pt x="249" y="2747"/>
                  </a:lnTo>
                  <a:lnTo>
                    <a:pt x="259" y="2806"/>
                  </a:lnTo>
                  <a:lnTo>
                    <a:pt x="276" y="2863"/>
                  </a:lnTo>
                  <a:lnTo>
                    <a:pt x="299" y="2917"/>
                  </a:lnTo>
                  <a:lnTo>
                    <a:pt x="327" y="2968"/>
                  </a:lnTo>
                  <a:lnTo>
                    <a:pt x="361" y="3014"/>
                  </a:lnTo>
                  <a:lnTo>
                    <a:pt x="400" y="3057"/>
                  </a:lnTo>
                  <a:lnTo>
                    <a:pt x="443" y="3096"/>
                  </a:lnTo>
                  <a:lnTo>
                    <a:pt x="489" y="3130"/>
                  </a:lnTo>
                  <a:lnTo>
                    <a:pt x="540" y="3158"/>
                  </a:lnTo>
                  <a:lnTo>
                    <a:pt x="594" y="3181"/>
                  </a:lnTo>
                  <a:lnTo>
                    <a:pt x="651" y="3198"/>
                  </a:lnTo>
                  <a:lnTo>
                    <a:pt x="710" y="3208"/>
                  </a:lnTo>
                  <a:lnTo>
                    <a:pt x="771" y="3211"/>
                  </a:lnTo>
                  <a:lnTo>
                    <a:pt x="2964" y="3211"/>
                  </a:lnTo>
                  <a:lnTo>
                    <a:pt x="3025" y="3208"/>
                  </a:lnTo>
                  <a:lnTo>
                    <a:pt x="3084" y="3198"/>
                  </a:lnTo>
                  <a:lnTo>
                    <a:pt x="3142" y="3181"/>
                  </a:lnTo>
                  <a:lnTo>
                    <a:pt x="3195" y="3158"/>
                  </a:lnTo>
                  <a:lnTo>
                    <a:pt x="3246" y="3130"/>
                  </a:lnTo>
                  <a:lnTo>
                    <a:pt x="3293" y="3096"/>
                  </a:lnTo>
                  <a:lnTo>
                    <a:pt x="3335" y="3057"/>
                  </a:lnTo>
                  <a:lnTo>
                    <a:pt x="3375" y="3014"/>
                  </a:lnTo>
                  <a:lnTo>
                    <a:pt x="3408" y="2968"/>
                  </a:lnTo>
                  <a:lnTo>
                    <a:pt x="3436" y="2917"/>
                  </a:lnTo>
                  <a:lnTo>
                    <a:pt x="3460" y="2863"/>
                  </a:lnTo>
                  <a:lnTo>
                    <a:pt x="3476" y="2806"/>
                  </a:lnTo>
                  <a:lnTo>
                    <a:pt x="3487" y="2747"/>
                  </a:lnTo>
                  <a:lnTo>
                    <a:pt x="3490" y="2686"/>
                  </a:lnTo>
                  <a:lnTo>
                    <a:pt x="3490" y="2514"/>
                  </a:lnTo>
                  <a:lnTo>
                    <a:pt x="3487" y="2408"/>
                  </a:lnTo>
                  <a:lnTo>
                    <a:pt x="3477" y="2303"/>
                  </a:lnTo>
                  <a:lnTo>
                    <a:pt x="3460" y="2201"/>
                  </a:lnTo>
                  <a:lnTo>
                    <a:pt x="3436" y="2100"/>
                  </a:lnTo>
                  <a:lnTo>
                    <a:pt x="3408" y="2002"/>
                  </a:lnTo>
                  <a:lnTo>
                    <a:pt x="3373" y="1907"/>
                  </a:lnTo>
                  <a:lnTo>
                    <a:pt x="3331" y="1815"/>
                  </a:lnTo>
                  <a:lnTo>
                    <a:pt x="3285" y="1726"/>
                  </a:lnTo>
                  <a:lnTo>
                    <a:pt x="3233" y="1640"/>
                  </a:lnTo>
                  <a:lnTo>
                    <a:pt x="3177" y="1557"/>
                  </a:lnTo>
                  <a:lnTo>
                    <a:pt x="3116" y="1478"/>
                  </a:lnTo>
                  <a:lnTo>
                    <a:pt x="3049" y="1403"/>
                  </a:lnTo>
                  <a:lnTo>
                    <a:pt x="2979" y="1333"/>
                  </a:lnTo>
                  <a:lnTo>
                    <a:pt x="2904" y="1267"/>
                  </a:lnTo>
                  <a:lnTo>
                    <a:pt x="2825" y="1205"/>
                  </a:lnTo>
                  <a:lnTo>
                    <a:pt x="2743" y="1149"/>
                  </a:lnTo>
                  <a:lnTo>
                    <a:pt x="2657" y="1098"/>
                  </a:lnTo>
                  <a:lnTo>
                    <a:pt x="2568" y="1051"/>
                  </a:lnTo>
                  <a:lnTo>
                    <a:pt x="2475" y="1011"/>
                  </a:lnTo>
                  <a:lnTo>
                    <a:pt x="2380" y="975"/>
                  </a:lnTo>
                  <a:lnTo>
                    <a:pt x="2282" y="946"/>
                  </a:lnTo>
                  <a:lnTo>
                    <a:pt x="2182" y="923"/>
                  </a:lnTo>
                  <a:lnTo>
                    <a:pt x="2079" y="906"/>
                  </a:lnTo>
                  <a:lnTo>
                    <a:pt x="1974" y="896"/>
                  </a:lnTo>
                  <a:lnTo>
                    <a:pt x="1867" y="893"/>
                  </a:lnTo>
                  <a:close/>
                  <a:moveTo>
                    <a:pt x="2192" y="246"/>
                  </a:moveTo>
                  <a:lnTo>
                    <a:pt x="2156" y="249"/>
                  </a:lnTo>
                  <a:lnTo>
                    <a:pt x="2122" y="258"/>
                  </a:lnTo>
                  <a:lnTo>
                    <a:pt x="2090" y="273"/>
                  </a:lnTo>
                  <a:lnTo>
                    <a:pt x="2062" y="293"/>
                  </a:lnTo>
                  <a:lnTo>
                    <a:pt x="2038" y="317"/>
                  </a:lnTo>
                  <a:lnTo>
                    <a:pt x="2017" y="345"/>
                  </a:lnTo>
                  <a:lnTo>
                    <a:pt x="2003" y="376"/>
                  </a:lnTo>
                  <a:lnTo>
                    <a:pt x="1994" y="411"/>
                  </a:lnTo>
                  <a:lnTo>
                    <a:pt x="1990" y="446"/>
                  </a:lnTo>
                  <a:lnTo>
                    <a:pt x="1994" y="482"/>
                  </a:lnTo>
                  <a:lnTo>
                    <a:pt x="2003" y="516"/>
                  </a:lnTo>
                  <a:lnTo>
                    <a:pt x="2017" y="548"/>
                  </a:lnTo>
                  <a:lnTo>
                    <a:pt x="2038" y="576"/>
                  </a:lnTo>
                  <a:lnTo>
                    <a:pt x="2062" y="600"/>
                  </a:lnTo>
                  <a:lnTo>
                    <a:pt x="2090" y="620"/>
                  </a:lnTo>
                  <a:lnTo>
                    <a:pt x="2122" y="635"/>
                  </a:lnTo>
                  <a:lnTo>
                    <a:pt x="2156" y="644"/>
                  </a:lnTo>
                  <a:lnTo>
                    <a:pt x="2192" y="647"/>
                  </a:lnTo>
                  <a:lnTo>
                    <a:pt x="2227" y="644"/>
                  </a:lnTo>
                  <a:lnTo>
                    <a:pt x="2262" y="635"/>
                  </a:lnTo>
                  <a:lnTo>
                    <a:pt x="2293" y="620"/>
                  </a:lnTo>
                  <a:lnTo>
                    <a:pt x="2321" y="600"/>
                  </a:lnTo>
                  <a:lnTo>
                    <a:pt x="2345" y="576"/>
                  </a:lnTo>
                  <a:lnTo>
                    <a:pt x="2365" y="548"/>
                  </a:lnTo>
                  <a:lnTo>
                    <a:pt x="2380" y="516"/>
                  </a:lnTo>
                  <a:lnTo>
                    <a:pt x="2389" y="482"/>
                  </a:lnTo>
                  <a:lnTo>
                    <a:pt x="2392" y="446"/>
                  </a:lnTo>
                  <a:lnTo>
                    <a:pt x="2389" y="411"/>
                  </a:lnTo>
                  <a:lnTo>
                    <a:pt x="2380" y="376"/>
                  </a:lnTo>
                  <a:lnTo>
                    <a:pt x="2365" y="345"/>
                  </a:lnTo>
                  <a:lnTo>
                    <a:pt x="2346" y="317"/>
                  </a:lnTo>
                  <a:lnTo>
                    <a:pt x="2321" y="293"/>
                  </a:lnTo>
                  <a:lnTo>
                    <a:pt x="2293" y="273"/>
                  </a:lnTo>
                  <a:lnTo>
                    <a:pt x="2262" y="258"/>
                  </a:lnTo>
                  <a:lnTo>
                    <a:pt x="2227" y="249"/>
                  </a:lnTo>
                  <a:lnTo>
                    <a:pt x="2192" y="246"/>
                  </a:lnTo>
                  <a:close/>
                  <a:moveTo>
                    <a:pt x="1544" y="246"/>
                  </a:moveTo>
                  <a:lnTo>
                    <a:pt x="1508" y="249"/>
                  </a:lnTo>
                  <a:lnTo>
                    <a:pt x="1474" y="258"/>
                  </a:lnTo>
                  <a:lnTo>
                    <a:pt x="1442" y="273"/>
                  </a:lnTo>
                  <a:lnTo>
                    <a:pt x="1414" y="293"/>
                  </a:lnTo>
                  <a:lnTo>
                    <a:pt x="1390" y="317"/>
                  </a:lnTo>
                  <a:lnTo>
                    <a:pt x="1370" y="345"/>
                  </a:lnTo>
                  <a:lnTo>
                    <a:pt x="1355" y="376"/>
                  </a:lnTo>
                  <a:lnTo>
                    <a:pt x="1346" y="411"/>
                  </a:lnTo>
                  <a:lnTo>
                    <a:pt x="1343" y="446"/>
                  </a:lnTo>
                  <a:lnTo>
                    <a:pt x="1346" y="482"/>
                  </a:lnTo>
                  <a:lnTo>
                    <a:pt x="1355" y="516"/>
                  </a:lnTo>
                  <a:lnTo>
                    <a:pt x="1370" y="548"/>
                  </a:lnTo>
                  <a:lnTo>
                    <a:pt x="1390" y="576"/>
                  </a:lnTo>
                  <a:lnTo>
                    <a:pt x="1414" y="600"/>
                  </a:lnTo>
                  <a:lnTo>
                    <a:pt x="1442" y="620"/>
                  </a:lnTo>
                  <a:lnTo>
                    <a:pt x="1474" y="635"/>
                  </a:lnTo>
                  <a:lnTo>
                    <a:pt x="1508" y="644"/>
                  </a:lnTo>
                  <a:lnTo>
                    <a:pt x="1544" y="647"/>
                  </a:lnTo>
                  <a:lnTo>
                    <a:pt x="1580" y="644"/>
                  </a:lnTo>
                  <a:lnTo>
                    <a:pt x="1614" y="635"/>
                  </a:lnTo>
                  <a:lnTo>
                    <a:pt x="1645" y="620"/>
                  </a:lnTo>
                  <a:lnTo>
                    <a:pt x="1673" y="600"/>
                  </a:lnTo>
                  <a:lnTo>
                    <a:pt x="1698" y="576"/>
                  </a:lnTo>
                  <a:lnTo>
                    <a:pt x="1717" y="548"/>
                  </a:lnTo>
                  <a:lnTo>
                    <a:pt x="1732" y="516"/>
                  </a:lnTo>
                  <a:lnTo>
                    <a:pt x="1742" y="482"/>
                  </a:lnTo>
                  <a:lnTo>
                    <a:pt x="1745" y="446"/>
                  </a:lnTo>
                  <a:lnTo>
                    <a:pt x="1742" y="411"/>
                  </a:lnTo>
                  <a:lnTo>
                    <a:pt x="1732" y="376"/>
                  </a:lnTo>
                  <a:lnTo>
                    <a:pt x="1717" y="345"/>
                  </a:lnTo>
                  <a:lnTo>
                    <a:pt x="1698" y="317"/>
                  </a:lnTo>
                  <a:lnTo>
                    <a:pt x="1673" y="293"/>
                  </a:lnTo>
                  <a:lnTo>
                    <a:pt x="1645" y="273"/>
                  </a:lnTo>
                  <a:lnTo>
                    <a:pt x="1614" y="258"/>
                  </a:lnTo>
                  <a:lnTo>
                    <a:pt x="1580" y="249"/>
                  </a:lnTo>
                  <a:lnTo>
                    <a:pt x="1544" y="246"/>
                  </a:lnTo>
                  <a:close/>
                  <a:moveTo>
                    <a:pt x="1544" y="0"/>
                  </a:moveTo>
                  <a:lnTo>
                    <a:pt x="1597" y="4"/>
                  </a:lnTo>
                  <a:lnTo>
                    <a:pt x="1650" y="13"/>
                  </a:lnTo>
                  <a:lnTo>
                    <a:pt x="1699" y="28"/>
                  </a:lnTo>
                  <a:lnTo>
                    <a:pt x="1746" y="49"/>
                  </a:lnTo>
                  <a:lnTo>
                    <a:pt x="1790" y="75"/>
                  </a:lnTo>
                  <a:lnTo>
                    <a:pt x="1831" y="105"/>
                  </a:lnTo>
                  <a:lnTo>
                    <a:pt x="1867" y="140"/>
                  </a:lnTo>
                  <a:lnTo>
                    <a:pt x="1904" y="105"/>
                  </a:lnTo>
                  <a:lnTo>
                    <a:pt x="1945" y="75"/>
                  </a:lnTo>
                  <a:lnTo>
                    <a:pt x="1989" y="49"/>
                  </a:lnTo>
                  <a:lnTo>
                    <a:pt x="2036" y="28"/>
                  </a:lnTo>
                  <a:lnTo>
                    <a:pt x="2085" y="13"/>
                  </a:lnTo>
                  <a:lnTo>
                    <a:pt x="2137" y="4"/>
                  </a:lnTo>
                  <a:lnTo>
                    <a:pt x="2192" y="0"/>
                  </a:lnTo>
                  <a:lnTo>
                    <a:pt x="2247" y="4"/>
                  </a:lnTo>
                  <a:lnTo>
                    <a:pt x="2302" y="14"/>
                  </a:lnTo>
                  <a:lnTo>
                    <a:pt x="2353" y="31"/>
                  </a:lnTo>
                  <a:lnTo>
                    <a:pt x="2401" y="53"/>
                  </a:lnTo>
                  <a:lnTo>
                    <a:pt x="2447" y="80"/>
                  </a:lnTo>
                  <a:lnTo>
                    <a:pt x="2487" y="113"/>
                  </a:lnTo>
                  <a:lnTo>
                    <a:pt x="2525" y="151"/>
                  </a:lnTo>
                  <a:lnTo>
                    <a:pt x="2557" y="191"/>
                  </a:lnTo>
                  <a:lnTo>
                    <a:pt x="2585" y="237"/>
                  </a:lnTo>
                  <a:lnTo>
                    <a:pt x="2607" y="285"/>
                  </a:lnTo>
                  <a:lnTo>
                    <a:pt x="2624" y="336"/>
                  </a:lnTo>
                  <a:lnTo>
                    <a:pt x="2634" y="390"/>
                  </a:lnTo>
                  <a:lnTo>
                    <a:pt x="2638" y="446"/>
                  </a:lnTo>
                  <a:lnTo>
                    <a:pt x="2634" y="498"/>
                  </a:lnTo>
                  <a:lnTo>
                    <a:pt x="2625" y="548"/>
                  </a:lnTo>
                  <a:lnTo>
                    <a:pt x="2612" y="595"/>
                  </a:lnTo>
                  <a:lnTo>
                    <a:pt x="2593" y="642"/>
                  </a:lnTo>
                  <a:lnTo>
                    <a:pt x="2569" y="684"/>
                  </a:lnTo>
                  <a:lnTo>
                    <a:pt x="2540" y="723"/>
                  </a:lnTo>
                  <a:lnTo>
                    <a:pt x="2509" y="760"/>
                  </a:lnTo>
                  <a:lnTo>
                    <a:pt x="2602" y="797"/>
                  </a:lnTo>
                  <a:lnTo>
                    <a:pt x="2693" y="839"/>
                  </a:lnTo>
                  <a:lnTo>
                    <a:pt x="2783" y="886"/>
                  </a:lnTo>
                  <a:lnTo>
                    <a:pt x="2870" y="938"/>
                  </a:lnTo>
                  <a:lnTo>
                    <a:pt x="2954" y="995"/>
                  </a:lnTo>
                  <a:lnTo>
                    <a:pt x="3035" y="1057"/>
                  </a:lnTo>
                  <a:lnTo>
                    <a:pt x="3113" y="1124"/>
                  </a:lnTo>
                  <a:lnTo>
                    <a:pt x="3188" y="1194"/>
                  </a:lnTo>
                  <a:lnTo>
                    <a:pt x="3262" y="1272"/>
                  </a:lnTo>
                  <a:lnTo>
                    <a:pt x="3330" y="1352"/>
                  </a:lnTo>
                  <a:lnTo>
                    <a:pt x="3393" y="1436"/>
                  </a:lnTo>
                  <a:lnTo>
                    <a:pt x="3451" y="1523"/>
                  </a:lnTo>
                  <a:lnTo>
                    <a:pt x="3504" y="1612"/>
                  </a:lnTo>
                  <a:lnTo>
                    <a:pt x="3551" y="1705"/>
                  </a:lnTo>
                  <a:lnTo>
                    <a:pt x="3593" y="1799"/>
                  </a:lnTo>
                  <a:lnTo>
                    <a:pt x="3631" y="1896"/>
                  </a:lnTo>
                  <a:lnTo>
                    <a:pt x="3662" y="1995"/>
                  </a:lnTo>
                  <a:lnTo>
                    <a:pt x="3688" y="2096"/>
                  </a:lnTo>
                  <a:lnTo>
                    <a:pt x="3709" y="2199"/>
                  </a:lnTo>
                  <a:lnTo>
                    <a:pt x="3724" y="2303"/>
                  </a:lnTo>
                  <a:lnTo>
                    <a:pt x="3733" y="2408"/>
                  </a:lnTo>
                  <a:lnTo>
                    <a:pt x="3735" y="2514"/>
                  </a:lnTo>
                  <a:lnTo>
                    <a:pt x="3735" y="2686"/>
                  </a:lnTo>
                  <a:lnTo>
                    <a:pt x="3731" y="2760"/>
                  </a:lnTo>
                  <a:lnTo>
                    <a:pt x="3721" y="2832"/>
                  </a:lnTo>
                  <a:lnTo>
                    <a:pt x="3704" y="2902"/>
                  </a:lnTo>
                  <a:lnTo>
                    <a:pt x="3682" y="2969"/>
                  </a:lnTo>
                  <a:lnTo>
                    <a:pt x="3652" y="3034"/>
                  </a:lnTo>
                  <a:lnTo>
                    <a:pt x="3617" y="3095"/>
                  </a:lnTo>
                  <a:lnTo>
                    <a:pt x="3578" y="3151"/>
                  </a:lnTo>
                  <a:lnTo>
                    <a:pt x="3533" y="3206"/>
                  </a:lnTo>
                  <a:lnTo>
                    <a:pt x="3484" y="3254"/>
                  </a:lnTo>
                  <a:lnTo>
                    <a:pt x="3430" y="3300"/>
                  </a:lnTo>
                  <a:lnTo>
                    <a:pt x="3373" y="3339"/>
                  </a:lnTo>
                  <a:lnTo>
                    <a:pt x="3311" y="3373"/>
                  </a:lnTo>
                  <a:lnTo>
                    <a:pt x="3247" y="3403"/>
                  </a:lnTo>
                  <a:lnTo>
                    <a:pt x="3180" y="3426"/>
                  </a:lnTo>
                  <a:lnTo>
                    <a:pt x="3110" y="3442"/>
                  </a:lnTo>
                  <a:lnTo>
                    <a:pt x="3037" y="3453"/>
                  </a:lnTo>
                  <a:lnTo>
                    <a:pt x="2964" y="3457"/>
                  </a:lnTo>
                  <a:lnTo>
                    <a:pt x="771" y="3457"/>
                  </a:lnTo>
                  <a:lnTo>
                    <a:pt x="697" y="3453"/>
                  </a:lnTo>
                  <a:lnTo>
                    <a:pt x="625" y="3442"/>
                  </a:lnTo>
                  <a:lnTo>
                    <a:pt x="555" y="3426"/>
                  </a:lnTo>
                  <a:lnTo>
                    <a:pt x="488" y="3403"/>
                  </a:lnTo>
                  <a:lnTo>
                    <a:pt x="423" y="3373"/>
                  </a:lnTo>
                  <a:lnTo>
                    <a:pt x="362" y="3339"/>
                  </a:lnTo>
                  <a:lnTo>
                    <a:pt x="305" y="3300"/>
                  </a:lnTo>
                  <a:lnTo>
                    <a:pt x="251" y="3254"/>
                  </a:lnTo>
                  <a:lnTo>
                    <a:pt x="202" y="3206"/>
                  </a:lnTo>
                  <a:lnTo>
                    <a:pt x="157" y="3151"/>
                  </a:lnTo>
                  <a:lnTo>
                    <a:pt x="118" y="3095"/>
                  </a:lnTo>
                  <a:lnTo>
                    <a:pt x="83" y="3034"/>
                  </a:lnTo>
                  <a:lnTo>
                    <a:pt x="54" y="2969"/>
                  </a:lnTo>
                  <a:lnTo>
                    <a:pt x="31" y="2902"/>
                  </a:lnTo>
                  <a:lnTo>
                    <a:pt x="14" y="2832"/>
                  </a:lnTo>
                  <a:lnTo>
                    <a:pt x="3" y="2760"/>
                  </a:lnTo>
                  <a:lnTo>
                    <a:pt x="0" y="2686"/>
                  </a:lnTo>
                  <a:lnTo>
                    <a:pt x="0" y="2514"/>
                  </a:lnTo>
                  <a:lnTo>
                    <a:pt x="3" y="2408"/>
                  </a:lnTo>
                  <a:lnTo>
                    <a:pt x="11" y="2303"/>
                  </a:lnTo>
                  <a:lnTo>
                    <a:pt x="26" y="2199"/>
                  </a:lnTo>
                  <a:lnTo>
                    <a:pt x="46" y="2096"/>
                  </a:lnTo>
                  <a:lnTo>
                    <a:pt x="72" y="1995"/>
                  </a:lnTo>
                  <a:lnTo>
                    <a:pt x="104" y="1896"/>
                  </a:lnTo>
                  <a:lnTo>
                    <a:pt x="142" y="1799"/>
                  </a:lnTo>
                  <a:lnTo>
                    <a:pt x="183" y="1705"/>
                  </a:lnTo>
                  <a:lnTo>
                    <a:pt x="231" y="1612"/>
                  </a:lnTo>
                  <a:lnTo>
                    <a:pt x="284" y="1523"/>
                  </a:lnTo>
                  <a:lnTo>
                    <a:pt x="342" y="1436"/>
                  </a:lnTo>
                  <a:lnTo>
                    <a:pt x="405" y="1352"/>
                  </a:lnTo>
                  <a:lnTo>
                    <a:pt x="474" y="1272"/>
                  </a:lnTo>
                  <a:lnTo>
                    <a:pt x="547" y="1194"/>
                  </a:lnTo>
                  <a:lnTo>
                    <a:pt x="622" y="1124"/>
                  </a:lnTo>
                  <a:lnTo>
                    <a:pt x="701" y="1057"/>
                  </a:lnTo>
                  <a:lnTo>
                    <a:pt x="781" y="995"/>
                  </a:lnTo>
                  <a:lnTo>
                    <a:pt x="866" y="938"/>
                  </a:lnTo>
                  <a:lnTo>
                    <a:pt x="952" y="886"/>
                  </a:lnTo>
                  <a:lnTo>
                    <a:pt x="1042" y="839"/>
                  </a:lnTo>
                  <a:lnTo>
                    <a:pt x="1133" y="797"/>
                  </a:lnTo>
                  <a:lnTo>
                    <a:pt x="1227" y="760"/>
                  </a:lnTo>
                  <a:lnTo>
                    <a:pt x="1194" y="723"/>
                  </a:lnTo>
                  <a:lnTo>
                    <a:pt x="1166" y="684"/>
                  </a:lnTo>
                  <a:lnTo>
                    <a:pt x="1142" y="642"/>
                  </a:lnTo>
                  <a:lnTo>
                    <a:pt x="1123" y="595"/>
                  </a:lnTo>
                  <a:lnTo>
                    <a:pt x="1109" y="548"/>
                  </a:lnTo>
                  <a:lnTo>
                    <a:pt x="1100" y="498"/>
                  </a:lnTo>
                  <a:lnTo>
                    <a:pt x="1097" y="446"/>
                  </a:lnTo>
                  <a:lnTo>
                    <a:pt x="1102" y="390"/>
                  </a:lnTo>
                  <a:lnTo>
                    <a:pt x="1112" y="337"/>
                  </a:lnTo>
                  <a:lnTo>
                    <a:pt x="1128" y="285"/>
                  </a:lnTo>
                  <a:lnTo>
                    <a:pt x="1150" y="237"/>
                  </a:lnTo>
                  <a:lnTo>
                    <a:pt x="1177" y="191"/>
                  </a:lnTo>
                  <a:lnTo>
                    <a:pt x="1210" y="151"/>
                  </a:lnTo>
                  <a:lnTo>
                    <a:pt x="1248" y="113"/>
                  </a:lnTo>
                  <a:lnTo>
                    <a:pt x="1289" y="80"/>
                  </a:lnTo>
                  <a:lnTo>
                    <a:pt x="1334" y="53"/>
                  </a:lnTo>
                  <a:lnTo>
                    <a:pt x="1382" y="31"/>
                  </a:lnTo>
                  <a:lnTo>
                    <a:pt x="1434" y="14"/>
                  </a:lnTo>
                  <a:lnTo>
                    <a:pt x="1488" y="4"/>
                  </a:lnTo>
                  <a:lnTo>
                    <a:pt x="15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Freeform 67"/>
            <p:cNvSpPr>
              <a:spLocks noEditPoints="1"/>
            </p:cNvSpPr>
            <p:nvPr/>
          </p:nvSpPr>
          <p:spPr bwMode="auto">
            <a:xfrm>
              <a:off x="2572" y="2666"/>
              <a:ext cx="351" cy="747"/>
            </a:xfrm>
            <a:custGeom>
              <a:avLst/>
              <a:gdLst>
                <a:gd name="T0" fmla="*/ 463 w 703"/>
                <a:gd name="T1" fmla="*/ 1168 h 1492"/>
                <a:gd name="T2" fmla="*/ 526 w 703"/>
                <a:gd name="T3" fmla="*/ 1086 h 1492"/>
                <a:gd name="T4" fmla="*/ 537 w 703"/>
                <a:gd name="T5" fmla="*/ 980 h 1492"/>
                <a:gd name="T6" fmla="*/ 489 w 703"/>
                <a:gd name="T7" fmla="*/ 887 h 1492"/>
                <a:gd name="T8" fmla="*/ 269 w 703"/>
                <a:gd name="T9" fmla="*/ 306 h 1492"/>
                <a:gd name="T10" fmla="*/ 194 w 703"/>
                <a:gd name="T11" fmla="*/ 376 h 1492"/>
                <a:gd name="T12" fmla="*/ 163 w 703"/>
                <a:gd name="T13" fmla="*/ 476 h 1492"/>
                <a:gd name="T14" fmla="*/ 194 w 703"/>
                <a:gd name="T15" fmla="*/ 578 h 1492"/>
                <a:gd name="T16" fmla="*/ 269 w 703"/>
                <a:gd name="T17" fmla="*/ 646 h 1492"/>
                <a:gd name="T18" fmla="*/ 374 w 703"/>
                <a:gd name="T19" fmla="*/ 3 h 1492"/>
                <a:gd name="T20" fmla="*/ 422 w 703"/>
                <a:gd name="T21" fmla="*/ 41 h 1492"/>
                <a:gd name="T22" fmla="*/ 434 w 703"/>
                <a:gd name="T23" fmla="*/ 135 h 1492"/>
                <a:gd name="T24" fmla="*/ 559 w 703"/>
                <a:gd name="T25" fmla="*/ 193 h 1492"/>
                <a:gd name="T26" fmla="*/ 652 w 703"/>
                <a:gd name="T27" fmla="*/ 295 h 1492"/>
                <a:gd name="T28" fmla="*/ 700 w 703"/>
                <a:gd name="T29" fmla="*/ 428 h 1492"/>
                <a:gd name="T30" fmla="*/ 692 w 703"/>
                <a:gd name="T31" fmla="*/ 518 h 1492"/>
                <a:gd name="T32" fmla="*/ 643 w 703"/>
                <a:gd name="T33" fmla="*/ 555 h 1492"/>
                <a:gd name="T34" fmla="*/ 581 w 703"/>
                <a:gd name="T35" fmla="*/ 546 h 1492"/>
                <a:gd name="T36" fmla="*/ 542 w 703"/>
                <a:gd name="T37" fmla="*/ 498 h 1492"/>
                <a:gd name="T38" fmla="*/ 526 w 703"/>
                <a:gd name="T39" fmla="*/ 406 h 1492"/>
                <a:gd name="T40" fmla="*/ 463 w 703"/>
                <a:gd name="T41" fmla="*/ 325 h 1492"/>
                <a:gd name="T42" fmla="*/ 479 w 703"/>
                <a:gd name="T43" fmla="*/ 688 h 1492"/>
                <a:gd name="T44" fmla="*/ 595 w 703"/>
                <a:gd name="T45" fmla="*/ 762 h 1492"/>
                <a:gd name="T46" fmla="*/ 674 w 703"/>
                <a:gd name="T47" fmla="*/ 876 h 1492"/>
                <a:gd name="T48" fmla="*/ 703 w 703"/>
                <a:gd name="T49" fmla="*/ 1016 h 1492"/>
                <a:gd name="T50" fmla="*/ 674 w 703"/>
                <a:gd name="T51" fmla="*/ 1155 h 1492"/>
                <a:gd name="T52" fmla="*/ 595 w 703"/>
                <a:gd name="T53" fmla="*/ 1268 h 1492"/>
                <a:gd name="T54" fmla="*/ 479 w 703"/>
                <a:gd name="T55" fmla="*/ 1343 h 1492"/>
                <a:gd name="T56" fmla="*/ 430 w 703"/>
                <a:gd name="T57" fmla="*/ 1432 h 1492"/>
                <a:gd name="T58" fmla="*/ 393 w 703"/>
                <a:gd name="T59" fmla="*/ 1481 h 1492"/>
                <a:gd name="T60" fmla="*/ 329 w 703"/>
                <a:gd name="T61" fmla="*/ 1489 h 1492"/>
                <a:gd name="T62" fmla="*/ 281 w 703"/>
                <a:gd name="T63" fmla="*/ 1452 h 1492"/>
                <a:gd name="T64" fmla="*/ 269 w 703"/>
                <a:gd name="T65" fmla="*/ 1358 h 1492"/>
                <a:gd name="T66" fmla="*/ 144 w 703"/>
                <a:gd name="T67" fmla="*/ 1299 h 1492"/>
                <a:gd name="T68" fmla="*/ 51 w 703"/>
                <a:gd name="T69" fmla="*/ 1197 h 1492"/>
                <a:gd name="T70" fmla="*/ 3 w 703"/>
                <a:gd name="T71" fmla="*/ 1065 h 1492"/>
                <a:gd name="T72" fmla="*/ 11 w 703"/>
                <a:gd name="T73" fmla="*/ 974 h 1492"/>
                <a:gd name="T74" fmla="*/ 60 w 703"/>
                <a:gd name="T75" fmla="*/ 937 h 1492"/>
                <a:gd name="T76" fmla="*/ 123 w 703"/>
                <a:gd name="T77" fmla="*/ 946 h 1492"/>
                <a:gd name="T78" fmla="*/ 161 w 703"/>
                <a:gd name="T79" fmla="*/ 994 h 1492"/>
                <a:gd name="T80" fmla="*/ 177 w 703"/>
                <a:gd name="T81" fmla="*/ 1086 h 1492"/>
                <a:gd name="T82" fmla="*/ 240 w 703"/>
                <a:gd name="T83" fmla="*/ 1168 h 1492"/>
                <a:gd name="T84" fmla="*/ 225 w 703"/>
                <a:gd name="T85" fmla="*/ 804 h 1492"/>
                <a:gd name="T86" fmla="*/ 109 w 703"/>
                <a:gd name="T87" fmla="*/ 730 h 1492"/>
                <a:gd name="T88" fmla="*/ 29 w 703"/>
                <a:gd name="T89" fmla="*/ 617 h 1492"/>
                <a:gd name="T90" fmla="*/ 0 w 703"/>
                <a:gd name="T91" fmla="*/ 476 h 1492"/>
                <a:gd name="T92" fmla="*/ 29 w 703"/>
                <a:gd name="T93" fmla="*/ 337 h 1492"/>
                <a:gd name="T94" fmla="*/ 109 w 703"/>
                <a:gd name="T95" fmla="*/ 224 h 1492"/>
                <a:gd name="T96" fmla="*/ 225 w 703"/>
                <a:gd name="T97" fmla="*/ 149 h 1492"/>
                <a:gd name="T98" fmla="*/ 273 w 703"/>
                <a:gd name="T99" fmla="*/ 60 h 1492"/>
                <a:gd name="T100" fmla="*/ 310 w 703"/>
                <a:gd name="T101" fmla="*/ 11 h 1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03" h="1492">
                  <a:moveTo>
                    <a:pt x="434" y="846"/>
                  </a:moveTo>
                  <a:lnTo>
                    <a:pt x="434" y="1185"/>
                  </a:lnTo>
                  <a:lnTo>
                    <a:pt x="463" y="1168"/>
                  </a:lnTo>
                  <a:lnTo>
                    <a:pt x="489" y="1144"/>
                  </a:lnTo>
                  <a:lnTo>
                    <a:pt x="510" y="1117"/>
                  </a:lnTo>
                  <a:lnTo>
                    <a:pt x="526" y="1086"/>
                  </a:lnTo>
                  <a:lnTo>
                    <a:pt x="537" y="1052"/>
                  </a:lnTo>
                  <a:lnTo>
                    <a:pt x="540" y="1016"/>
                  </a:lnTo>
                  <a:lnTo>
                    <a:pt x="537" y="980"/>
                  </a:lnTo>
                  <a:lnTo>
                    <a:pt x="526" y="946"/>
                  </a:lnTo>
                  <a:lnTo>
                    <a:pt x="510" y="914"/>
                  </a:lnTo>
                  <a:lnTo>
                    <a:pt x="489" y="887"/>
                  </a:lnTo>
                  <a:lnTo>
                    <a:pt x="463" y="864"/>
                  </a:lnTo>
                  <a:lnTo>
                    <a:pt x="434" y="846"/>
                  </a:lnTo>
                  <a:close/>
                  <a:moveTo>
                    <a:pt x="269" y="306"/>
                  </a:moveTo>
                  <a:lnTo>
                    <a:pt x="240" y="325"/>
                  </a:lnTo>
                  <a:lnTo>
                    <a:pt x="214" y="348"/>
                  </a:lnTo>
                  <a:lnTo>
                    <a:pt x="194" y="376"/>
                  </a:lnTo>
                  <a:lnTo>
                    <a:pt x="177" y="406"/>
                  </a:lnTo>
                  <a:lnTo>
                    <a:pt x="167" y="440"/>
                  </a:lnTo>
                  <a:lnTo>
                    <a:pt x="163" y="476"/>
                  </a:lnTo>
                  <a:lnTo>
                    <a:pt x="167" y="512"/>
                  </a:lnTo>
                  <a:lnTo>
                    <a:pt x="177" y="546"/>
                  </a:lnTo>
                  <a:lnTo>
                    <a:pt x="194" y="578"/>
                  </a:lnTo>
                  <a:lnTo>
                    <a:pt x="214" y="605"/>
                  </a:lnTo>
                  <a:lnTo>
                    <a:pt x="240" y="628"/>
                  </a:lnTo>
                  <a:lnTo>
                    <a:pt x="269" y="646"/>
                  </a:lnTo>
                  <a:lnTo>
                    <a:pt x="269" y="306"/>
                  </a:lnTo>
                  <a:close/>
                  <a:moveTo>
                    <a:pt x="351" y="0"/>
                  </a:moveTo>
                  <a:lnTo>
                    <a:pt x="374" y="3"/>
                  </a:lnTo>
                  <a:lnTo>
                    <a:pt x="393" y="11"/>
                  </a:lnTo>
                  <a:lnTo>
                    <a:pt x="410" y="24"/>
                  </a:lnTo>
                  <a:lnTo>
                    <a:pt x="422" y="41"/>
                  </a:lnTo>
                  <a:lnTo>
                    <a:pt x="430" y="60"/>
                  </a:lnTo>
                  <a:lnTo>
                    <a:pt x="434" y="81"/>
                  </a:lnTo>
                  <a:lnTo>
                    <a:pt x="434" y="135"/>
                  </a:lnTo>
                  <a:lnTo>
                    <a:pt x="479" y="149"/>
                  </a:lnTo>
                  <a:lnTo>
                    <a:pt x="521" y="168"/>
                  </a:lnTo>
                  <a:lnTo>
                    <a:pt x="559" y="193"/>
                  </a:lnTo>
                  <a:lnTo>
                    <a:pt x="595" y="224"/>
                  </a:lnTo>
                  <a:lnTo>
                    <a:pt x="626" y="258"/>
                  </a:lnTo>
                  <a:lnTo>
                    <a:pt x="652" y="295"/>
                  </a:lnTo>
                  <a:lnTo>
                    <a:pt x="674" y="337"/>
                  </a:lnTo>
                  <a:lnTo>
                    <a:pt x="689" y="381"/>
                  </a:lnTo>
                  <a:lnTo>
                    <a:pt x="700" y="428"/>
                  </a:lnTo>
                  <a:lnTo>
                    <a:pt x="703" y="476"/>
                  </a:lnTo>
                  <a:lnTo>
                    <a:pt x="700" y="498"/>
                  </a:lnTo>
                  <a:lnTo>
                    <a:pt x="692" y="518"/>
                  </a:lnTo>
                  <a:lnTo>
                    <a:pt x="679" y="534"/>
                  </a:lnTo>
                  <a:lnTo>
                    <a:pt x="662" y="546"/>
                  </a:lnTo>
                  <a:lnTo>
                    <a:pt x="643" y="555"/>
                  </a:lnTo>
                  <a:lnTo>
                    <a:pt x="621" y="558"/>
                  </a:lnTo>
                  <a:lnTo>
                    <a:pt x="600" y="555"/>
                  </a:lnTo>
                  <a:lnTo>
                    <a:pt x="581" y="546"/>
                  </a:lnTo>
                  <a:lnTo>
                    <a:pt x="564" y="534"/>
                  </a:lnTo>
                  <a:lnTo>
                    <a:pt x="551" y="518"/>
                  </a:lnTo>
                  <a:lnTo>
                    <a:pt x="542" y="498"/>
                  </a:lnTo>
                  <a:lnTo>
                    <a:pt x="540" y="476"/>
                  </a:lnTo>
                  <a:lnTo>
                    <a:pt x="537" y="440"/>
                  </a:lnTo>
                  <a:lnTo>
                    <a:pt x="526" y="406"/>
                  </a:lnTo>
                  <a:lnTo>
                    <a:pt x="510" y="376"/>
                  </a:lnTo>
                  <a:lnTo>
                    <a:pt x="489" y="348"/>
                  </a:lnTo>
                  <a:lnTo>
                    <a:pt x="463" y="325"/>
                  </a:lnTo>
                  <a:lnTo>
                    <a:pt x="434" y="306"/>
                  </a:lnTo>
                  <a:lnTo>
                    <a:pt x="434" y="674"/>
                  </a:lnTo>
                  <a:lnTo>
                    <a:pt x="479" y="688"/>
                  </a:lnTo>
                  <a:lnTo>
                    <a:pt x="521" y="708"/>
                  </a:lnTo>
                  <a:lnTo>
                    <a:pt x="559" y="733"/>
                  </a:lnTo>
                  <a:lnTo>
                    <a:pt x="595" y="762"/>
                  </a:lnTo>
                  <a:lnTo>
                    <a:pt x="626" y="796"/>
                  </a:lnTo>
                  <a:lnTo>
                    <a:pt x="652" y="835"/>
                  </a:lnTo>
                  <a:lnTo>
                    <a:pt x="674" y="876"/>
                  </a:lnTo>
                  <a:lnTo>
                    <a:pt x="689" y="920"/>
                  </a:lnTo>
                  <a:lnTo>
                    <a:pt x="700" y="967"/>
                  </a:lnTo>
                  <a:lnTo>
                    <a:pt x="703" y="1016"/>
                  </a:lnTo>
                  <a:lnTo>
                    <a:pt x="700" y="1065"/>
                  </a:lnTo>
                  <a:lnTo>
                    <a:pt x="689" y="1111"/>
                  </a:lnTo>
                  <a:lnTo>
                    <a:pt x="674" y="1155"/>
                  </a:lnTo>
                  <a:lnTo>
                    <a:pt x="652" y="1197"/>
                  </a:lnTo>
                  <a:lnTo>
                    <a:pt x="626" y="1234"/>
                  </a:lnTo>
                  <a:lnTo>
                    <a:pt x="595" y="1268"/>
                  </a:lnTo>
                  <a:lnTo>
                    <a:pt x="559" y="1299"/>
                  </a:lnTo>
                  <a:lnTo>
                    <a:pt x="521" y="1324"/>
                  </a:lnTo>
                  <a:lnTo>
                    <a:pt x="479" y="1343"/>
                  </a:lnTo>
                  <a:lnTo>
                    <a:pt x="434" y="1358"/>
                  </a:lnTo>
                  <a:lnTo>
                    <a:pt x="434" y="1411"/>
                  </a:lnTo>
                  <a:lnTo>
                    <a:pt x="430" y="1432"/>
                  </a:lnTo>
                  <a:lnTo>
                    <a:pt x="422" y="1452"/>
                  </a:lnTo>
                  <a:lnTo>
                    <a:pt x="410" y="1469"/>
                  </a:lnTo>
                  <a:lnTo>
                    <a:pt x="393" y="1481"/>
                  </a:lnTo>
                  <a:lnTo>
                    <a:pt x="374" y="1489"/>
                  </a:lnTo>
                  <a:lnTo>
                    <a:pt x="351" y="1492"/>
                  </a:lnTo>
                  <a:lnTo>
                    <a:pt x="329" y="1489"/>
                  </a:lnTo>
                  <a:lnTo>
                    <a:pt x="310" y="1481"/>
                  </a:lnTo>
                  <a:lnTo>
                    <a:pt x="294" y="1469"/>
                  </a:lnTo>
                  <a:lnTo>
                    <a:pt x="281" y="1452"/>
                  </a:lnTo>
                  <a:lnTo>
                    <a:pt x="273" y="1432"/>
                  </a:lnTo>
                  <a:lnTo>
                    <a:pt x="269" y="1411"/>
                  </a:lnTo>
                  <a:lnTo>
                    <a:pt x="269" y="1358"/>
                  </a:lnTo>
                  <a:lnTo>
                    <a:pt x="225" y="1343"/>
                  </a:lnTo>
                  <a:lnTo>
                    <a:pt x="182" y="1324"/>
                  </a:lnTo>
                  <a:lnTo>
                    <a:pt x="144" y="1299"/>
                  </a:lnTo>
                  <a:lnTo>
                    <a:pt x="109" y="1269"/>
                  </a:lnTo>
                  <a:lnTo>
                    <a:pt x="77" y="1234"/>
                  </a:lnTo>
                  <a:lnTo>
                    <a:pt x="51" y="1197"/>
                  </a:lnTo>
                  <a:lnTo>
                    <a:pt x="29" y="1155"/>
                  </a:lnTo>
                  <a:lnTo>
                    <a:pt x="13" y="1111"/>
                  </a:lnTo>
                  <a:lnTo>
                    <a:pt x="3" y="1065"/>
                  </a:lnTo>
                  <a:lnTo>
                    <a:pt x="0" y="1016"/>
                  </a:lnTo>
                  <a:lnTo>
                    <a:pt x="3" y="994"/>
                  </a:lnTo>
                  <a:lnTo>
                    <a:pt x="11" y="974"/>
                  </a:lnTo>
                  <a:lnTo>
                    <a:pt x="24" y="958"/>
                  </a:lnTo>
                  <a:lnTo>
                    <a:pt x="41" y="946"/>
                  </a:lnTo>
                  <a:lnTo>
                    <a:pt x="60" y="937"/>
                  </a:lnTo>
                  <a:lnTo>
                    <a:pt x="81" y="934"/>
                  </a:lnTo>
                  <a:lnTo>
                    <a:pt x="103" y="937"/>
                  </a:lnTo>
                  <a:lnTo>
                    <a:pt x="123" y="946"/>
                  </a:lnTo>
                  <a:lnTo>
                    <a:pt x="139" y="958"/>
                  </a:lnTo>
                  <a:lnTo>
                    <a:pt x="153" y="974"/>
                  </a:lnTo>
                  <a:lnTo>
                    <a:pt x="161" y="994"/>
                  </a:lnTo>
                  <a:lnTo>
                    <a:pt x="163" y="1016"/>
                  </a:lnTo>
                  <a:lnTo>
                    <a:pt x="167" y="1052"/>
                  </a:lnTo>
                  <a:lnTo>
                    <a:pt x="177" y="1086"/>
                  </a:lnTo>
                  <a:lnTo>
                    <a:pt x="194" y="1117"/>
                  </a:lnTo>
                  <a:lnTo>
                    <a:pt x="214" y="1144"/>
                  </a:lnTo>
                  <a:lnTo>
                    <a:pt x="240" y="1168"/>
                  </a:lnTo>
                  <a:lnTo>
                    <a:pt x="269" y="1185"/>
                  </a:lnTo>
                  <a:lnTo>
                    <a:pt x="269" y="818"/>
                  </a:lnTo>
                  <a:lnTo>
                    <a:pt x="225" y="804"/>
                  </a:lnTo>
                  <a:lnTo>
                    <a:pt x="182" y="784"/>
                  </a:lnTo>
                  <a:lnTo>
                    <a:pt x="144" y="759"/>
                  </a:lnTo>
                  <a:lnTo>
                    <a:pt x="109" y="730"/>
                  </a:lnTo>
                  <a:lnTo>
                    <a:pt x="77" y="696"/>
                  </a:lnTo>
                  <a:lnTo>
                    <a:pt x="51" y="657"/>
                  </a:lnTo>
                  <a:lnTo>
                    <a:pt x="29" y="617"/>
                  </a:lnTo>
                  <a:lnTo>
                    <a:pt x="13" y="572"/>
                  </a:lnTo>
                  <a:lnTo>
                    <a:pt x="3" y="525"/>
                  </a:lnTo>
                  <a:lnTo>
                    <a:pt x="0" y="476"/>
                  </a:lnTo>
                  <a:lnTo>
                    <a:pt x="3" y="428"/>
                  </a:lnTo>
                  <a:lnTo>
                    <a:pt x="13" y="381"/>
                  </a:lnTo>
                  <a:lnTo>
                    <a:pt x="29" y="337"/>
                  </a:lnTo>
                  <a:lnTo>
                    <a:pt x="51" y="295"/>
                  </a:lnTo>
                  <a:lnTo>
                    <a:pt x="77" y="258"/>
                  </a:lnTo>
                  <a:lnTo>
                    <a:pt x="109" y="224"/>
                  </a:lnTo>
                  <a:lnTo>
                    <a:pt x="144" y="193"/>
                  </a:lnTo>
                  <a:lnTo>
                    <a:pt x="182" y="168"/>
                  </a:lnTo>
                  <a:lnTo>
                    <a:pt x="225" y="149"/>
                  </a:lnTo>
                  <a:lnTo>
                    <a:pt x="269" y="135"/>
                  </a:lnTo>
                  <a:lnTo>
                    <a:pt x="269" y="81"/>
                  </a:lnTo>
                  <a:lnTo>
                    <a:pt x="273" y="60"/>
                  </a:lnTo>
                  <a:lnTo>
                    <a:pt x="281" y="41"/>
                  </a:lnTo>
                  <a:lnTo>
                    <a:pt x="294" y="24"/>
                  </a:lnTo>
                  <a:lnTo>
                    <a:pt x="310" y="11"/>
                  </a:lnTo>
                  <a:lnTo>
                    <a:pt x="329" y="3"/>
                  </a:lnTo>
                  <a:lnTo>
                    <a:pt x="3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5" name="Group 95"/>
          <p:cNvGrpSpPr>
            <a:grpSpLocks noChangeAspect="1"/>
          </p:cNvGrpSpPr>
          <p:nvPr/>
        </p:nvGrpSpPr>
        <p:grpSpPr bwMode="auto">
          <a:xfrm>
            <a:off x="2104360" y="3944010"/>
            <a:ext cx="363597" cy="377562"/>
            <a:chOff x="2884" y="2104"/>
            <a:chExt cx="1380" cy="143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88" name="Freeform 97"/>
            <p:cNvSpPr>
              <a:spLocks/>
            </p:cNvSpPr>
            <p:nvPr/>
          </p:nvSpPr>
          <p:spPr bwMode="auto">
            <a:xfrm>
              <a:off x="3381" y="2505"/>
              <a:ext cx="386" cy="631"/>
            </a:xfrm>
            <a:custGeom>
              <a:avLst/>
              <a:gdLst>
                <a:gd name="T0" fmla="*/ 1067 w 1159"/>
                <a:gd name="T1" fmla="*/ 0 h 1893"/>
                <a:gd name="T2" fmla="*/ 1088 w 1159"/>
                <a:gd name="T3" fmla="*/ 4 h 1893"/>
                <a:gd name="T4" fmla="*/ 1109 w 1159"/>
                <a:gd name="T5" fmla="*/ 12 h 1893"/>
                <a:gd name="T6" fmla="*/ 1127 w 1159"/>
                <a:gd name="T7" fmla="*/ 25 h 1893"/>
                <a:gd name="T8" fmla="*/ 1142 w 1159"/>
                <a:gd name="T9" fmla="*/ 42 h 1893"/>
                <a:gd name="T10" fmla="*/ 1151 w 1159"/>
                <a:gd name="T11" fmla="*/ 60 h 1893"/>
                <a:gd name="T12" fmla="*/ 1157 w 1159"/>
                <a:gd name="T13" fmla="*/ 81 h 1893"/>
                <a:gd name="T14" fmla="*/ 1159 w 1159"/>
                <a:gd name="T15" fmla="*/ 102 h 1893"/>
                <a:gd name="T16" fmla="*/ 1155 w 1159"/>
                <a:gd name="T17" fmla="*/ 124 h 1893"/>
                <a:gd name="T18" fmla="*/ 1146 w 1159"/>
                <a:gd name="T19" fmla="*/ 145 h 1893"/>
                <a:gd name="T20" fmla="*/ 182 w 1159"/>
                <a:gd name="T21" fmla="*/ 1844 h 1893"/>
                <a:gd name="T22" fmla="*/ 170 w 1159"/>
                <a:gd name="T23" fmla="*/ 1862 h 1893"/>
                <a:gd name="T24" fmla="*/ 154 w 1159"/>
                <a:gd name="T25" fmla="*/ 1875 h 1893"/>
                <a:gd name="T26" fmla="*/ 137 w 1159"/>
                <a:gd name="T27" fmla="*/ 1885 h 1893"/>
                <a:gd name="T28" fmla="*/ 118 w 1159"/>
                <a:gd name="T29" fmla="*/ 1892 h 1893"/>
                <a:gd name="T30" fmla="*/ 98 w 1159"/>
                <a:gd name="T31" fmla="*/ 1893 h 1893"/>
                <a:gd name="T32" fmla="*/ 73 w 1159"/>
                <a:gd name="T33" fmla="*/ 1891 h 1893"/>
                <a:gd name="T34" fmla="*/ 50 w 1159"/>
                <a:gd name="T35" fmla="*/ 1880 h 1893"/>
                <a:gd name="T36" fmla="*/ 31 w 1159"/>
                <a:gd name="T37" fmla="*/ 1867 h 1893"/>
                <a:gd name="T38" fmla="*/ 17 w 1159"/>
                <a:gd name="T39" fmla="*/ 1851 h 1893"/>
                <a:gd name="T40" fmla="*/ 8 w 1159"/>
                <a:gd name="T41" fmla="*/ 1832 h 1893"/>
                <a:gd name="T42" fmla="*/ 1 w 1159"/>
                <a:gd name="T43" fmla="*/ 1812 h 1893"/>
                <a:gd name="T44" fmla="*/ 0 w 1159"/>
                <a:gd name="T45" fmla="*/ 1790 h 1893"/>
                <a:gd name="T46" fmla="*/ 4 w 1159"/>
                <a:gd name="T47" fmla="*/ 1769 h 1893"/>
                <a:gd name="T48" fmla="*/ 13 w 1159"/>
                <a:gd name="T49" fmla="*/ 1748 h 1893"/>
                <a:gd name="T50" fmla="*/ 977 w 1159"/>
                <a:gd name="T51" fmla="*/ 49 h 1893"/>
                <a:gd name="T52" fmla="*/ 990 w 1159"/>
                <a:gd name="T53" fmla="*/ 32 h 1893"/>
                <a:gd name="T54" fmla="*/ 1005 w 1159"/>
                <a:gd name="T55" fmla="*/ 17 h 1893"/>
                <a:gd name="T56" fmla="*/ 1025 w 1159"/>
                <a:gd name="T57" fmla="*/ 7 h 1893"/>
                <a:gd name="T58" fmla="*/ 1046 w 1159"/>
                <a:gd name="T59" fmla="*/ 2 h 1893"/>
                <a:gd name="T60" fmla="*/ 1067 w 1159"/>
                <a:gd name="T61" fmla="*/ 0 h 18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59" h="1893">
                  <a:moveTo>
                    <a:pt x="1067" y="0"/>
                  </a:moveTo>
                  <a:lnTo>
                    <a:pt x="1088" y="4"/>
                  </a:lnTo>
                  <a:lnTo>
                    <a:pt x="1109" y="12"/>
                  </a:lnTo>
                  <a:lnTo>
                    <a:pt x="1127" y="25"/>
                  </a:lnTo>
                  <a:lnTo>
                    <a:pt x="1142" y="42"/>
                  </a:lnTo>
                  <a:lnTo>
                    <a:pt x="1151" y="60"/>
                  </a:lnTo>
                  <a:lnTo>
                    <a:pt x="1157" y="81"/>
                  </a:lnTo>
                  <a:lnTo>
                    <a:pt x="1159" y="102"/>
                  </a:lnTo>
                  <a:lnTo>
                    <a:pt x="1155" y="124"/>
                  </a:lnTo>
                  <a:lnTo>
                    <a:pt x="1146" y="145"/>
                  </a:lnTo>
                  <a:lnTo>
                    <a:pt x="182" y="1844"/>
                  </a:lnTo>
                  <a:lnTo>
                    <a:pt x="170" y="1862"/>
                  </a:lnTo>
                  <a:lnTo>
                    <a:pt x="154" y="1875"/>
                  </a:lnTo>
                  <a:lnTo>
                    <a:pt x="137" y="1885"/>
                  </a:lnTo>
                  <a:lnTo>
                    <a:pt x="118" y="1892"/>
                  </a:lnTo>
                  <a:lnTo>
                    <a:pt x="98" y="1893"/>
                  </a:lnTo>
                  <a:lnTo>
                    <a:pt x="73" y="1891"/>
                  </a:lnTo>
                  <a:lnTo>
                    <a:pt x="50" y="1880"/>
                  </a:lnTo>
                  <a:lnTo>
                    <a:pt x="31" y="1867"/>
                  </a:lnTo>
                  <a:lnTo>
                    <a:pt x="17" y="1851"/>
                  </a:lnTo>
                  <a:lnTo>
                    <a:pt x="8" y="1832"/>
                  </a:lnTo>
                  <a:lnTo>
                    <a:pt x="1" y="1812"/>
                  </a:lnTo>
                  <a:lnTo>
                    <a:pt x="0" y="1790"/>
                  </a:lnTo>
                  <a:lnTo>
                    <a:pt x="4" y="1769"/>
                  </a:lnTo>
                  <a:lnTo>
                    <a:pt x="13" y="1748"/>
                  </a:lnTo>
                  <a:lnTo>
                    <a:pt x="977" y="49"/>
                  </a:lnTo>
                  <a:lnTo>
                    <a:pt x="990" y="32"/>
                  </a:lnTo>
                  <a:lnTo>
                    <a:pt x="1005" y="17"/>
                  </a:lnTo>
                  <a:lnTo>
                    <a:pt x="1025" y="7"/>
                  </a:lnTo>
                  <a:lnTo>
                    <a:pt x="1046" y="2"/>
                  </a:lnTo>
                  <a:lnTo>
                    <a:pt x="10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Freeform 98"/>
            <p:cNvSpPr>
              <a:spLocks noEditPoints="1"/>
            </p:cNvSpPr>
            <p:nvPr/>
          </p:nvSpPr>
          <p:spPr bwMode="auto">
            <a:xfrm>
              <a:off x="3219" y="2554"/>
              <a:ext cx="292" cy="292"/>
            </a:xfrm>
            <a:custGeom>
              <a:avLst/>
              <a:gdLst>
                <a:gd name="T0" fmla="*/ 407 w 876"/>
                <a:gd name="T1" fmla="*/ 196 h 876"/>
                <a:gd name="T2" fmla="*/ 339 w 876"/>
                <a:gd name="T3" fmla="*/ 216 h 876"/>
                <a:gd name="T4" fmla="*/ 275 w 876"/>
                <a:gd name="T5" fmla="*/ 256 h 876"/>
                <a:gd name="T6" fmla="*/ 228 w 876"/>
                <a:gd name="T7" fmla="*/ 316 h 876"/>
                <a:gd name="T8" fmla="*/ 201 w 876"/>
                <a:gd name="T9" fmla="*/ 387 h 876"/>
                <a:gd name="T10" fmla="*/ 197 w 876"/>
                <a:gd name="T11" fmla="*/ 463 h 876"/>
                <a:gd name="T12" fmla="*/ 216 w 876"/>
                <a:gd name="T13" fmla="*/ 537 h 876"/>
                <a:gd name="T14" fmla="*/ 257 w 876"/>
                <a:gd name="T15" fmla="*/ 600 h 876"/>
                <a:gd name="T16" fmla="*/ 317 w 876"/>
                <a:gd name="T17" fmla="*/ 648 h 876"/>
                <a:gd name="T18" fmla="*/ 388 w 876"/>
                <a:gd name="T19" fmla="*/ 676 h 876"/>
                <a:gd name="T20" fmla="*/ 464 w 876"/>
                <a:gd name="T21" fmla="*/ 680 h 876"/>
                <a:gd name="T22" fmla="*/ 538 w 876"/>
                <a:gd name="T23" fmla="*/ 659 h 876"/>
                <a:gd name="T24" fmla="*/ 601 w 876"/>
                <a:gd name="T25" fmla="*/ 618 h 876"/>
                <a:gd name="T26" fmla="*/ 650 w 876"/>
                <a:gd name="T27" fmla="*/ 560 h 876"/>
                <a:gd name="T28" fmla="*/ 677 w 876"/>
                <a:gd name="T29" fmla="*/ 488 h 876"/>
                <a:gd name="T30" fmla="*/ 681 w 876"/>
                <a:gd name="T31" fmla="*/ 412 h 876"/>
                <a:gd name="T32" fmla="*/ 660 w 876"/>
                <a:gd name="T33" fmla="*/ 339 h 876"/>
                <a:gd name="T34" fmla="*/ 619 w 876"/>
                <a:gd name="T35" fmla="*/ 275 h 876"/>
                <a:gd name="T36" fmla="*/ 561 w 876"/>
                <a:gd name="T37" fmla="*/ 227 h 876"/>
                <a:gd name="T38" fmla="*/ 481 w 876"/>
                <a:gd name="T39" fmla="*/ 199 h 876"/>
                <a:gd name="T40" fmla="*/ 439 w 876"/>
                <a:gd name="T41" fmla="*/ 0 h 876"/>
                <a:gd name="T42" fmla="*/ 551 w 876"/>
                <a:gd name="T43" fmla="*/ 14 h 876"/>
                <a:gd name="T44" fmla="*/ 657 w 876"/>
                <a:gd name="T45" fmla="*/ 59 h 876"/>
                <a:gd name="T46" fmla="*/ 737 w 876"/>
                <a:gd name="T47" fmla="*/ 118 h 876"/>
                <a:gd name="T48" fmla="*/ 800 w 876"/>
                <a:gd name="T49" fmla="*/ 191 h 876"/>
                <a:gd name="T50" fmla="*/ 846 w 876"/>
                <a:gd name="T51" fmla="*/ 277 h 876"/>
                <a:gd name="T52" fmla="*/ 873 w 876"/>
                <a:gd name="T53" fmla="*/ 380 h 876"/>
                <a:gd name="T54" fmla="*/ 873 w 876"/>
                <a:gd name="T55" fmla="*/ 494 h 876"/>
                <a:gd name="T56" fmla="*/ 843 w 876"/>
                <a:gd name="T57" fmla="*/ 604 h 876"/>
                <a:gd name="T58" fmla="*/ 791 w 876"/>
                <a:gd name="T59" fmla="*/ 698 h 876"/>
                <a:gd name="T60" fmla="*/ 724 w 876"/>
                <a:gd name="T61" fmla="*/ 770 h 876"/>
                <a:gd name="T62" fmla="*/ 644 w 876"/>
                <a:gd name="T63" fmla="*/ 824 h 876"/>
                <a:gd name="T64" fmla="*/ 551 w 876"/>
                <a:gd name="T65" fmla="*/ 860 h 876"/>
                <a:gd name="T66" fmla="*/ 437 w 876"/>
                <a:gd name="T67" fmla="*/ 876 h 876"/>
                <a:gd name="T68" fmla="*/ 325 w 876"/>
                <a:gd name="T69" fmla="*/ 860 h 876"/>
                <a:gd name="T70" fmla="*/ 219 w 876"/>
                <a:gd name="T71" fmla="*/ 817 h 876"/>
                <a:gd name="T72" fmla="*/ 140 w 876"/>
                <a:gd name="T73" fmla="*/ 758 h 876"/>
                <a:gd name="T74" fmla="*/ 76 w 876"/>
                <a:gd name="T75" fmla="*/ 685 h 876"/>
                <a:gd name="T76" fmla="*/ 30 w 876"/>
                <a:gd name="T77" fmla="*/ 599 h 876"/>
                <a:gd name="T78" fmla="*/ 4 w 876"/>
                <a:gd name="T79" fmla="*/ 494 h 876"/>
                <a:gd name="T80" fmla="*/ 4 w 876"/>
                <a:gd name="T81" fmla="*/ 380 h 876"/>
                <a:gd name="T82" fmla="*/ 33 w 876"/>
                <a:gd name="T83" fmla="*/ 271 h 876"/>
                <a:gd name="T84" fmla="*/ 87 w 876"/>
                <a:gd name="T85" fmla="*/ 178 h 876"/>
                <a:gd name="T86" fmla="*/ 152 w 876"/>
                <a:gd name="T87" fmla="*/ 106 h 876"/>
                <a:gd name="T88" fmla="*/ 233 w 876"/>
                <a:gd name="T89" fmla="*/ 51 h 876"/>
                <a:gd name="T90" fmla="*/ 325 w 876"/>
                <a:gd name="T91" fmla="*/ 16 h 876"/>
                <a:gd name="T92" fmla="*/ 439 w 876"/>
                <a:gd name="T93" fmla="*/ 0 h 8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76" h="876">
                  <a:moveTo>
                    <a:pt x="439" y="195"/>
                  </a:moveTo>
                  <a:lnTo>
                    <a:pt x="407" y="196"/>
                  </a:lnTo>
                  <a:lnTo>
                    <a:pt x="375" y="203"/>
                  </a:lnTo>
                  <a:lnTo>
                    <a:pt x="339" y="216"/>
                  </a:lnTo>
                  <a:lnTo>
                    <a:pt x="305" y="234"/>
                  </a:lnTo>
                  <a:lnTo>
                    <a:pt x="275" y="256"/>
                  </a:lnTo>
                  <a:lnTo>
                    <a:pt x="249" y="285"/>
                  </a:lnTo>
                  <a:lnTo>
                    <a:pt x="228" y="316"/>
                  </a:lnTo>
                  <a:lnTo>
                    <a:pt x="211" y="350"/>
                  </a:lnTo>
                  <a:lnTo>
                    <a:pt x="201" y="387"/>
                  </a:lnTo>
                  <a:lnTo>
                    <a:pt x="195" y="425"/>
                  </a:lnTo>
                  <a:lnTo>
                    <a:pt x="197" y="463"/>
                  </a:lnTo>
                  <a:lnTo>
                    <a:pt x="203" y="501"/>
                  </a:lnTo>
                  <a:lnTo>
                    <a:pt x="216" y="537"/>
                  </a:lnTo>
                  <a:lnTo>
                    <a:pt x="235" y="570"/>
                  </a:lnTo>
                  <a:lnTo>
                    <a:pt x="257" y="600"/>
                  </a:lnTo>
                  <a:lnTo>
                    <a:pt x="284" y="626"/>
                  </a:lnTo>
                  <a:lnTo>
                    <a:pt x="317" y="648"/>
                  </a:lnTo>
                  <a:lnTo>
                    <a:pt x="351" y="664"/>
                  </a:lnTo>
                  <a:lnTo>
                    <a:pt x="388" y="676"/>
                  </a:lnTo>
                  <a:lnTo>
                    <a:pt x="426" y="680"/>
                  </a:lnTo>
                  <a:lnTo>
                    <a:pt x="464" y="680"/>
                  </a:lnTo>
                  <a:lnTo>
                    <a:pt x="502" y="672"/>
                  </a:lnTo>
                  <a:lnTo>
                    <a:pt x="538" y="659"/>
                  </a:lnTo>
                  <a:lnTo>
                    <a:pt x="571" y="642"/>
                  </a:lnTo>
                  <a:lnTo>
                    <a:pt x="601" y="618"/>
                  </a:lnTo>
                  <a:lnTo>
                    <a:pt x="627" y="591"/>
                  </a:lnTo>
                  <a:lnTo>
                    <a:pt x="650" y="560"/>
                  </a:lnTo>
                  <a:lnTo>
                    <a:pt x="665" y="524"/>
                  </a:lnTo>
                  <a:lnTo>
                    <a:pt x="677" y="488"/>
                  </a:lnTo>
                  <a:lnTo>
                    <a:pt x="681" y="451"/>
                  </a:lnTo>
                  <a:lnTo>
                    <a:pt x="681" y="412"/>
                  </a:lnTo>
                  <a:lnTo>
                    <a:pt x="673" y="375"/>
                  </a:lnTo>
                  <a:lnTo>
                    <a:pt x="660" y="339"/>
                  </a:lnTo>
                  <a:lnTo>
                    <a:pt x="643" y="305"/>
                  </a:lnTo>
                  <a:lnTo>
                    <a:pt x="619" y="275"/>
                  </a:lnTo>
                  <a:lnTo>
                    <a:pt x="592" y="248"/>
                  </a:lnTo>
                  <a:lnTo>
                    <a:pt x="561" y="227"/>
                  </a:lnTo>
                  <a:lnTo>
                    <a:pt x="521" y="209"/>
                  </a:lnTo>
                  <a:lnTo>
                    <a:pt x="481" y="199"/>
                  </a:lnTo>
                  <a:lnTo>
                    <a:pt x="439" y="195"/>
                  </a:lnTo>
                  <a:close/>
                  <a:moveTo>
                    <a:pt x="439" y="0"/>
                  </a:moveTo>
                  <a:lnTo>
                    <a:pt x="495" y="4"/>
                  </a:lnTo>
                  <a:lnTo>
                    <a:pt x="551" y="14"/>
                  </a:lnTo>
                  <a:lnTo>
                    <a:pt x="605" y="33"/>
                  </a:lnTo>
                  <a:lnTo>
                    <a:pt x="657" y="59"/>
                  </a:lnTo>
                  <a:lnTo>
                    <a:pt x="699" y="86"/>
                  </a:lnTo>
                  <a:lnTo>
                    <a:pt x="737" y="118"/>
                  </a:lnTo>
                  <a:lnTo>
                    <a:pt x="770" y="152"/>
                  </a:lnTo>
                  <a:lnTo>
                    <a:pt x="800" y="191"/>
                  </a:lnTo>
                  <a:lnTo>
                    <a:pt x="825" y="233"/>
                  </a:lnTo>
                  <a:lnTo>
                    <a:pt x="846" y="277"/>
                  </a:lnTo>
                  <a:lnTo>
                    <a:pt x="862" y="324"/>
                  </a:lnTo>
                  <a:lnTo>
                    <a:pt x="873" y="380"/>
                  </a:lnTo>
                  <a:lnTo>
                    <a:pt x="876" y="438"/>
                  </a:lnTo>
                  <a:lnTo>
                    <a:pt x="873" y="494"/>
                  </a:lnTo>
                  <a:lnTo>
                    <a:pt x="862" y="550"/>
                  </a:lnTo>
                  <a:lnTo>
                    <a:pt x="843" y="604"/>
                  </a:lnTo>
                  <a:lnTo>
                    <a:pt x="818" y="656"/>
                  </a:lnTo>
                  <a:lnTo>
                    <a:pt x="791" y="698"/>
                  </a:lnTo>
                  <a:lnTo>
                    <a:pt x="760" y="736"/>
                  </a:lnTo>
                  <a:lnTo>
                    <a:pt x="724" y="770"/>
                  </a:lnTo>
                  <a:lnTo>
                    <a:pt x="686" y="799"/>
                  </a:lnTo>
                  <a:lnTo>
                    <a:pt x="644" y="824"/>
                  </a:lnTo>
                  <a:lnTo>
                    <a:pt x="600" y="845"/>
                  </a:lnTo>
                  <a:lnTo>
                    <a:pt x="551" y="860"/>
                  </a:lnTo>
                  <a:lnTo>
                    <a:pt x="495" y="872"/>
                  </a:lnTo>
                  <a:lnTo>
                    <a:pt x="437" y="876"/>
                  </a:lnTo>
                  <a:lnTo>
                    <a:pt x="381" y="872"/>
                  </a:lnTo>
                  <a:lnTo>
                    <a:pt x="325" y="860"/>
                  </a:lnTo>
                  <a:lnTo>
                    <a:pt x="271" y="842"/>
                  </a:lnTo>
                  <a:lnTo>
                    <a:pt x="219" y="817"/>
                  </a:lnTo>
                  <a:lnTo>
                    <a:pt x="178" y="790"/>
                  </a:lnTo>
                  <a:lnTo>
                    <a:pt x="140" y="758"/>
                  </a:lnTo>
                  <a:lnTo>
                    <a:pt x="106" y="723"/>
                  </a:lnTo>
                  <a:lnTo>
                    <a:pt x="76" y="685"/>
                  </a:lnTo>
                  <a:lnTo>
                    <a:pt x="51" y="643"/>
                  </a:lnTo>
                  <a:lnTo>
                    <a:pt x="30" y="599"/>
                  </a:lnTo>
                  <a:lnTo>
                    <a:pt x="15" y="552"/>
                  </a:lnTo>
                  <a:lnTo>
                    <a:pt x="4" y="494"/>
                  </a:lnTo>
                  <a:lnTo>
                    <a:pt x="0" y="438"/>
                  </a:lnTo>
                  <a:lnTo>
                    <a:pt x="4" y="380"/>
                  </a:lnTo>
                  <a:lnTo>
                    <a:pt x="15" y="326"/>
                  </a:lnTo>
                  <a:lnTo>
                    <a:pt x="33" y="271"/>
                  </a:lnTo>
                  <a:lnTo>
                    <a:pt x="59" y="220"/>
                  </a:lnTo>
                  <a:lnTo>
                    <a:pt x="87" y="178"/>
                  </a:lnTo>
                  <a:lnTo>
                    <a:pt x="117" y="140"/>
                  </a:lnTo>
                  <a:lnTo>
                    <a:pt x="152" y="106"/>
                  </a:lnTo>
                  <a:lnTo>
                    <a:pt x="191" y="76"/>
                  </a:lnTo>
                  <a:lnTo>
                    <a:pt x="233" y="51"/>
                  </a:lnTo>
                  <a:lnTo>
                    <a:pt x="278" y="30"/>
                  </a:lnTo>
                  <a:lnTo>
                    <a:pt x="325" y="16"/>
                  </a:lnTo>
                  <a:lnTo>
                    <a:pt x="381" y="4"/>
                  </a:lnTo>
                  <a:lnTo>
                    <a:pt x="4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Freeform 99"/>
            <p:cNvSpPr>
              <a:spLocks noEditPoints="1"/>
            </p:cNvSpPr>
            <p:nvPr/>
          </p:nvSpPr>
          <p:spPr bwMode="auto">
            <a:xfrm>
              <a:off x="3637" y="2795"/>
              <a:ext cx="292" cy="292"/>
            </a:xfrm>
            <a:custGeom>
              <a:avLst/>
              <a:gdLst>
                <a:gd name="T0" fmla="*/ 408 w 876"/>
                <a:gd name="T1" fmla="*/ 197 h 876"/>
                <a:gd name="T2" fmla="*/ 340 w 876"/>
                <a:gd name="T3" fmla="*/ 215 h 876"/>
                <a:gd name="T4" fmla="*/ 275 w 876"/>
                <a:gd name="T5" fmla="*/ 257 h 876"/>
                <a:gd name="T6" fmla="*/ 227 w 876"/>
                <a:gd name="T7" fmla="*/ 316 h 876"/>
                <a:gd name="T8" fmla="*/ 201 w 876"/>
                <a:gd name="T9" fmla="*/ 388 h 876"/>
                <a:gd name="T10" fmla="*/ 197 w 876"/>
                <a:gd name="T11" fmla="*/ 462 h 876"/>
                <a:gd name="T12" fmla="*/ 216 w 876"/>
                <a:gd name="T13" fmla="*/ 537 h 876"/>
                <a:gd name="T14" fmla="*/ 257 w 876"/>
                <a:gd name="T15" fmla="*/ 600 h 876"/>
                <a:gd name="T16" fmla="*/ 317 w 876"/>
                <a:gd name="T17" fmla="*/ 648 h 876"/>
                <a:gd name="T18" fmla="*/ 388 w 876"/>
                <a:gd name="T19" fmla="*/ 676 h 876"/>
                <a:gd name="T20" fmla="*/ 464 w 876"/>
                <a:gd name="T21" fmla="*/ 679 h 876"/>
                <a:gd name="T22" fmla="*/ 537 w 876"/>
                <a:gd name="T23" fmla="*/ 660 h 876"/>
                <a:gd name="T24" fmla="*/ 601 w 876"/>
                <a:gd name="T25" fmla="*/ 618 h 876"/>
                <a:gd name="T26" fmla="*/ 650 w 876"/>
                <a:gd name="T27" fmla="*/ 559 h 876"/>
                <a:gd name="T28" fmla="*/ 677 w 876"/>
                <a:gd name="T29" fmla="*/ 487 h 876"/>
                <a:gd name="T30" fmla="*/ 680 w 876"/>
                <a:gd name="T31" fmla="*/ 413 h 876"/>
                <a:gd name="T32" fmla="*/ 660 w 876"/>
                <a:gd name="T33" fmla="*/ 338 h 876"/>
                <a:gd name="T34" fmla="*/ 620 w 876"/>
                <a:gd name="T35" fmla="*/ 275 h 876"/>
                <a:gd name="T36" fmla="*/ 559 w 876"/>
                <a:gd name="T37" fmla="*/ 227 h 876"/>
                <a:gd name="T38" fmla="*/ 481 w 876"/>
                <a:gd name="T39" fmla="*/ 198 h 876"/>
                <a:gd name="T40" fmla="*/ 439 w 876"/>
                <a:gd name="T41" fmla="*/ 0 h 876"/>
                <a:gd name="T42" fmla="*/ 552 w 876"/>
                <a:gd name="T43" fmla="*/ 15 h 876"/>
                <a:gd name="T44" fmla="*/ 658 w 876"/>
                <a:gd name="T45" fmla="*/ 58 h 876"/>
                <a:gd name="T46" fmla="*/ 736 w 876"/>
                <a:gd name="T47" fmla="*/ 117 h 876"/>
                <a:gd name="T48" fmla="*/ 800 w 876"/>
                <a:gd name="T49" fmla="*/ 191 h 876"/>
                <a:gd name="T50" fmla="*/ 846 w 876"/>
                <a:gd name="T51" fmla="*/ 277 h 876"/>
                <a:gd name="T52" fmla="*/ 872 w 876"/>
                <a:gd name="T53" fmla="*/ 381 h 876"/>
                <a:gd name="T54" fmla="*/ 872 w 876"/>
                <a:gd name="T55" fmla="*/ 495 h 876"/>
                <a:gd name="T56" fmla="*/ 844 w 876"/>
                <a:gd name="T57" fmla="*/ 604 h 876"/>
                <a:gd name="T58" fmla="*/ 791 w 876"/>
                <a:gd name="T59" fmla="*/ 698 h 876"/>
                <a:gd name="T60" fmla="*/ 724 w 876"/>
                <a:gd name="T61" fmla="*/ 770 h 876"/>
                <a:gd name="T62" fmla="*/ 645 w 876"/>
                <a:gd name="T63" fmla="*/ 825 h 876"/>
                <a:gd name="T64" fmla="*/ 552 w 876"/>
                <a:gd name="T65" fmla="*/ 860 h 876"/>
                <a:gd name="T66" fmla="*/ 438 w 876"/>
                <a:gd name="T67" fmla="*/ 876 h 876"/>
                <a:gd name="T68" fmla="*/ 325 w 876"/>
                <a:gd name="T69" fmla="*/ 861 h 876"/>
                <a:gd name="T70" fmla="*/ 219 w 876"/>
                <a:gd name="T71" fmla="*/ 817 h 876"/>
                <a:gd name="T72" fmla="*/ 141 w 876"/>
                <a:gd name="T73" fmla="*/ 758 h 876"/>
                <a:gd name="T74" fmla="*/ 76 w 876"/>
                <a:gd name="T75" fmla="*/ 685 h 876"/>
                <a:gd name="T76" fmla="*/ 31 w 876"/>
                <a:gd name="T77" fmla="*/ 598 h 876"/>
                <a:gd name="T78" fmla="*/ 4 w 876"/>
                <a:gd name="T79" fmla="*/ 494 h 876"/>
                <a:gd name="T80" fmla="*/ 4 w 876"/>
                <a:gd name="T81" fmla="*/ 381 h 876"/>
                <a:gd name="T82" fmla="*/ 33 w 876"/>
                <a:gd name="T83" fmla="*/ 272 h 876"/>
                <a:gd name="T84" fmla="*/ 86 w 876"/>
                <a:gd name="T85" fmla="*/ 177 h 876"/>
                <a:gd name="T86" fmla="*/ 152 w 876"/>
                <a:gd name="T87" fmla="*/ 106 h 876"/>
                <a:gd name="T88" fmla="*/ 233 w 876"/>
                <a:gd name="T89" fmla="*/ 51 h 876"/>
                <a:gd name="T90" fmla="*/ 325 w 876"/>
                <a:gd name="T91" fmla="*/ 15 h 876"/>
                <a:gd name="T92" fmla="*/ 439 w 876"/>
                <a:gd name="T93" fmla="*/ 0 h 8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76" h="876">
                  <a:moveTo>
                    <a:pt x="439" y="194"/>
                  </a:moveTo>
                  <a:lnTo>
                    <a:pt x="408" y="197"/>
                  </a:lnTo>
                  <a:lnTo>
                    <a:pt x="375" y="204"/>
                  </a:lnTo>
                  <a:lnTo>
                    <a:pt x="340" y="215"/>
                  </a:lnTo>
                  <a:lnTo>
                    <a:pt x="306" y="234"/>
                  </a:lnTo>
                  <a:lnTo>
                    <a:pt x="275" y="257"/>
                  </a:lnTo>
                  <a:lnTo>
                    <a:pt x="249" y="285"/>
                  </a:lnTo>
                  <a:lnTo>
                    <a:pt x="227" y="316"/>
                  </a:lnTo>
                  <a:lnTo>
                    <a:pt x="211" y="351"/>
                  </a:lnTo>
                  <a:lnTo>
                    <a:pt x="201" y="388"/>
                  </a:lnTo>
                  <a:lnTo>
                    <a:pt x="196" y="425"/>
                  </a:lnTo>
                  <a:lnTo>
                    <a:pt x="197" y="462"/>
                  </a:lnTo>
                  <a:lnTo>
                    <a:pt x="203" y="500"/>
                  </a:lnTo>
                  <a:lnTo>
                    <a:pt x="216" y="537"/>
                  </a:lnTo>
                  <a:lnTo>
                    <a:pt x="235" y="571"/>
                  </a:lnTo>
                  <a:lnTo>
                    <a:pt x="257" y="600"/>
                  </a:lnTo>
                  <a:lnTo>
                    <a:pt x="285" y="626"/>
                  </a:lnTo>
                  <a:lnTo>
                    <a:pt x="317" y="648"/>
                  </a:lnTo>
                  <a:lnTo>
                    <a:pt x="351" y="665"/>
                  </a:lnTo>
                  <a:lnTo>
                    <a:pt x="388" y="676"/>
                  </a:lnTo>
                  <a:lnTo>
                    <a:pt x="426" y="681"/>
                  </a:lnTo>
                  <a:lnTo>
                    <a:pt x="464" y="679"/>
                  </a:lnTo>
                  <a:lnTo>
                    <a:pt x="502" y="673"/>
                  </a:lnTo>
                  <a:lnTo>
                    <a:pt x="537" y="660"/>
                  </a:lnTo>
                  <a:lnTo>
                    <a:pt x="571" y="642"/>
                  </a:lnTo>
                  <a:lnTo>
                    <a:pt x="601" y="618"/>
                  </a:lnTo>
                  <a:lnTo>
                    <a:pt x="628" y="591"/>
                  </a:lnTo>
                  <a:lnTo>
                    <a:pt x="650" y="559"/>
                  </a:lnTo>
                  <a:lnTo>
                    <a:pt x="666" y="524"/>
                  </a:lnTo>
                  <a:lnTo>
                    <a:pt x="677" y="487"/>
                  </a:lnTo>
                  <a:lnTo>
                    <a:pt x="681" y="451"/>
                  </a:lnTo>
                  <a:lnTo>
                    <a:pt x="680" y="413"/>
                  </a:lnTo>
                  <a:lnTo>
                    <a:pt x="673" y="375"/>
                  </a:lnTo>
                  <a:lnTo>
                    <a:pt x="660" y="338"/>
                  </a:lnTo>
                  <a:lnTo>
                    <a:pt x="642" y="306"/>
                  </a:lnTo>
                  <a:lnTo>
                    <a:pt x="620" y="275"/>
                  </a:lnTo>
                  <a:lnTo>
                    <a:pt x="592" y="249"/>
                  </a:lnTo>
                  <a:lnTo>
                    <a:pt x="559" y="227"/>
                  </a:lnTo>
                  <a:lnTo>
                    <a:pt x="522" y="209"/>
                  </a:lnTo>
                  <a:lnTo>
                    <a:pt x="481" y="198"/>
                  </a:lnTo>
                  <a:lnTo>
                    <a:pt x="439" y="194"/>
                  </a:lnTo>
                  <a:close/>
                  <a:moveTo>
                    <a:pt x="439" y="0"/>
                  </a:moveTo>
                  <a:lnTo>
                    <a:pt x="495" y="4"/>
                  </a:lnTo>
                  <a:lnTo>
                    <a:pt x="552" y="15"/>
                  </a:lnTo>
                  <a:lnTo>
                    <a:pt x="605" y="34"/>
                  </a:lnTo>
                  <a:lnTo>
                    <a:pt x="658" y="58"/>
                  </a:lnTo>
                  <a:lnTo>
                    <a:pt x="698" y="86"/>
                  </a:lnTo>
                  <a:lnTo>
                    <a:pt x="736" y="117"/>
                  </a:lnTo>
                  <a:lnTo>
                    <a:pt x="770" y="153"/>
                  </a:lnTo>
                  <a:lnTo>
                    <a:pt x="800" y="191"/>
                  </a:lnTo>
                  <a:lnTo>
                    <a:pt x="825" y="232"/>
                  </a:lnTo>
                  <a:lnTo>
                    <a:pt x="846" y="277"/>
                  </a:lnTo>
                  <a:lnTo>
                    <a:pt x="862" y="324"/>
                  </a:lnTo>
                  <a:lnTo>
                    <a:pt x="872" y="381"/>
                  </a:lnTo>
                  <a:lnTo>
                    <a:pt x="876" y="438"/>
                  </a:lnTo>
                  <a:lnTo>
                    <a:pt x="872" y="495"/>
                  </a:lnTo>
                  <a:lnTo>
                    <a:pt x="862" y="550"/>
                  </a:lnTo>
                  <a:lnTo>
                    <a:pt x="844" y="604"/>
                  </a:lnTo>
                  <a:lnTo>
                    <a:pt x="817" y="656"/>
                  </a:lnTo>
                  <a:lnTo>
                    <a:pt x="791" y="698"/>
                  </a:lnTo>
                  <a:lnTo>
                    <a:pt x="760" y="736"/>
                  </a:lnTo>
                  <a:lnTo>
                    <a:pt x="724" y="770"/>
                  </a:lnTo>
                  <a:lnTo>
                    <a:pt x="685" y="798"/>
                  </a:lnTo>
                  <a:lnTo>
                    <a:pt x="645" y="825"/>
                  </a:lnTo>
                  <a:lnTo>
                    <a:pt x="599" y="844"/>
                  </a:lnTo>
                  <a:lnTo>
                    <a:pt x="552" y="860"/>
                  </a:lnTo>
                  <a:lnTo>
                    <a:pt x="495" y="872"/>
                  </a:lnTo>
                  <a:lnTo>
                    <a:pt x="438" y="876"/>
                  </a:lnTo>
                  <a:lnTo>
                    <a:pt x="381" y="872"/>
                  </a:lnTo>
                  <a:lnTo>
                    <a:pt x="325" y="861"/>
                  </a:lnTo>
                  <a:lnTo>
                    <a:pt x="271" y="842"/>
                  </a:lnTo>
                  <a:lnTo>
                    <a:pt x="219" y="817"/>
                  </a:lnTo>
                  <a:lnTo>
                    <a:pt x="179" y="789"/>
                  </a:lnTo>
                  <a:lnTo>
                    <a:pt x="141" y="758"/>
                  </a:lnTo>
                  <a:lnTo>
                    <a:pt x="106" y="723"/>
                  </a:lnTo>
                  <a:lnTo>
                    <a:pt x="76" y="685"/>
                  </a:lnTo>
                  <a:lnTo>
                    <a:pt x="52" y="643"/>
                  </a:lnTo>
                  <a:lnTo>
                    <a:pt x="31" y="598"/>
                  </a:lnTo>
                  <a:lnTo>
                    <a:pt x="15" y="551"/>
                  </a:lnTo>
                  <a:lnTo>
                    <a:pt x="4" y="494"/>
                  </a:lnTo>
                  <a:lnTo>
                    <a:pt x="0" y="438"/>
                  </a:lnTo>
                  <a:lnTo>
                    <a:pt x="4" y="381"/>
                  </a:lnTo>
                  <a:lnTo>
                    <a:pt x="15" y="325"/>
                  </a:lnTo>
                  <a:lnTo>
                    <a:pt x="33" y="272"/>
                  </a:lnTo>
                  <a:lnTo>
                    <a:pt x="59" y="219"/>
                  </a:lnTo>
                  <a:lnTo>
                    <a:pt x="86" y="177"/>
                  </a:lnTo>
                  <a:lnTo>
                    <a:pt x="117" y="140"/>
                  </a:lnTo>
                  <a:lnTo>
                    <a:pt x="152" y="106"/>
                  </a:lnTo>
                  <a:lnTo>
                    <a:pt x="192" y="77"/>
                  </a:lnTo>
                  <a:lnTo>
                    <a:pt x="233" y="51"/>
                  </a:lnTo>
                  <a:lnTo>
                    <a:pt x="278" y="31"/>
                  </a:lnTo>
                  <a:lnTo>
                    <a:pt x="325" y="15"/>
                  </a:lnTo>
                  <a:lnTo>
                    <a:pt x="381" y="4"/>
                  </a:lnTo>
                  <a:lnTo>
                    <a:pt x="4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Freeform 100"/>
            <p:cNvSpPr>
              <a:spLocks noEditPoints="1"/>
            </p:cNvSpPr>
            <p:nvPr/>
          </p:nvSpPr>
          <p:spPr bwMode="auto">
            <a:xfrm>
              <a:off x="2884" y="2104"/>
              <a:ext cx="1380" cy="1433"/>
            </a:xfrm>
            <a:custGeom>
              <a:avLst/>
              <a:gdLst>
                <a:gd name="T0" fmla="*/ 1800 w 4141"/>
                <a:gd name="T1" fmla="*/ 409 h 4298"/>
                <a:gd name="T2" fmla="*/ 1329 w 4141"/>
                <a:gd name="T3" fmla="*/ 579 h 4298"/>
                <a:gd name="T4" fmla="*/ 976 w 4141"/>
                <a:gd name="T5" fmla="*/ 645 h 4298"/>
                <a:gd name="T6" fmla="*/ 810 w 4141"/>
                <a:gd name="T7" fmla="*/ 949 h 4298"/>
                <a:gd name="T8" fmla="*/ 539 w 4141"/>
                <a:gd name="T9" fmla="*/ 1320 h 4298"/>
                <a:gd name="T10" fmla="*/ 301 w 4141"/>
                <a:gd name="T11" fmla="*/ 1575 h 4298"/>
                <a:gd name="T12" fmla="*/ 343 w 4141"/>
                <a:gd name="T13" fmla="*/ 1911 h 4298"/>
                <a:gd name="T14" fmla="*/ 343 w 4141"/>
                <a:gd name="T15" fmla="*/ 2385 h 4298"/>
                <a:gd name="T16" fmla="*/ 301 w 4141"/>
                <a:gd name="T17" fmla="*/ 2723 h 4298"/>
                <a:gd name="T18" fmla="*/ 539 w 4141"/>
                <a:gd name="T19" fmla="*/ 2976 h 4298"/>
                <a:gd name="T20" fmla="*/ 810 w 4141"/>
                <a:gd name="T21" fmla="*/ 3349 h 4298"/>
                <a:gd name="T22" fmla="*/ 976 w 4141"/>
                <a:gd name="T23" fmla="*/ 3651 h 4298"/>
                <a:gd name="T24" fmla="*/ 1329 w 4141"/>
                <a:gd name="T25" fmla="*/ 3717 h 4298"/>
                <a:gd name="T26" fmla="*/ 1800 w 4141"/>
                <a:gd name="T27" fmla="*/ 3887 h 4298"/>
                <a:gd name="T28" fmla="*/ 2106 w 4141"/>
                <a:gd name="T29" fmla="*/ 4002 h 4298"/>
                <a:gd name="T30" fmla="*/ 2438 w 4141"/>
                <a:gd name="T31" fmla="*/ 3829 h 4298"/>
                <a:gd name="T32" fmla="*/ 2931 w 4141"/>
                <a:gd name="T33" fmla="*/ 3708 h 4298"/>
                <a:gd name="T34" fmla="*/ 3213 w 4141"/>
                <a:gd name="T35" fmla="*/ 3600 h 4298"/>
                <a:gd name="T36" fmla="*/ 3380 w 4141"/>
                <a:gd name="T37" fmla="*/ 3243 h 4298"/>
                <a:gd name="T38" fmla="*/ 3683 w 4141"/>
                <a:gd name="T39" fmla="*/ 2910 h 4298"/>
                <a:gd name="T40" fmla="*/ 3849 w 4141"/>
                <a:gd name="T41" fmla="*/ 2655 h 4298"/>
                <a:gd name="T42" fmla="*/ 3774 w 4141"/>
                <a:gd name="T43" fmla="*/ 2269 h 4298"/>
                <a:gd name="T44" fmla="*/ 3823 w 4141"/>
                <a:gd name="T45" fmla="*/ 1809 h 4298"/>
                <a:gd name="T46" fmla="*/ 3806 w 4141"/>
                <a:gd name="T47" fmla="*/ 1511 h 4298"/>
                <a:gd name="T48" fmla="*/ 3518 w 4141"/>
                <a:gd name="T49" fmla="*/ 1243 h 4298"/>
                <a:gd name="T50" fmla="*/ 3291 w 4141"/>
                <a:gd name="T51" fmla="*/ 851 h 4298"/>
                <a:gd name="T52" fmla="*/ 3100 w 4141"/>
                <a:gd name="T53" fmla="*/ 615 h 4298"/>
                <a:gd name="T54" fmla="*/ 2667 w 4141"/>
                <a:gd name="T55" fmla="*/ 559 h 4298"/>
                <a:gd name="T56" fmla="*/ 2259 w 4141"/>
                <a:gd name="T57" fmla="*/ 359 h 4298"/>
                <a:gd name="T58" fmla="*/ 2177 w 4141"/>
                <a:gd name="T59" fmla="*/ 11 h 4298"/>
                <a:gd name="T60" fmla="*/ 2546 w 4141"/>
                <a:gd name="T61" fmla="*/ 193 h 4298"/>
                <a:gd name="T62" fmla="*/ 2905 w 4141"/>
                <a:gd name="T63" fmla="*/ 294 h 4298"/>
                <a:gd name="T64" fmla="*/ 3291 w 4141"/>
                <a:gd name="T65" fmla="*/ 381 h 4298"/>
                <a:gd name="T66" fmla="*/ 3543 w 4141"/>
                <a:gd name="T67" fmla="*/ 696 h 4298"/>
                <a:gd name="T68" fmla="*/ 3707 w 4141"/>
                <a:gd name="T69" fmla="*/ 1021 h 4298"/>
                <a:gd name="T70" fmla="*/ 4014 w 4141"/>
                <a:gd name="T71" fmla="*/ 1304 h 4298"/>
                <a:gd name="T72" fmla="*/ 4137 w 4141"/>
                <a:gd name="T73" fmla="*/ 1710 h 4298"/>
                <a:gd name="T74" fmla="*/ 4058 w 4141"/>
                <a:gd name="T75" fmla="*/ 2107 h 4298"/>
                <a:gd name="T76" fmla="*/ 4120 w 4141"/>
                <a:gd name="T77" fmla="*/ 2478 h 4298"/>
                <a:gd name="T78" fmla="*/ 4074 w 4141"/>
                <a:gd name="T79" fmla="*/ 2910 h 4298"/>
                <a:gd name="T80" fmla="*/ 3789 w 4141"/>
                <a:gd name="T81" fmla="*/ 3202 h 4298"/>
                <a:gd name="T82" fmla="*/ 3580 w 4141"/>
                <a:gd name="T83" fmla="*/ 3512 h 4298"/>
                <a:gd name="T84" fmla="*/ 3376 w 4141"/>
                <a:gd name="T85" fmla="*/ 3853 h 4298"/>
                <a:gd name="T86" fmla="*/ 3002 w 4141"/>
                <a:gd name="T87" fmla="*/ 3996 h 4298"/>
                <a:gd name="T88" fmla="*/ 2640 w 4141"/>
                <a:gd name="T89" fmla="*/ 4052 h 4298"/>
                <a:gd name="T90" fmla="*/ 2276 w 4141"/>
                <a:gd name="T91" fmla="*/ 4255 h 4298"/>
                <a:gd name="T92" fmla="*/ 1864 w 4141"/>
                <a:gd name="T93" fmla="*/ 4255 h 4298"/>
                <a:gd name="T94" fmla="*/ 1500 w 4141"/>
                <a:gd name="T95" fmla="*/ 4052 h 4298"/>
                <a:gd name="T96" fmla="*/ 1140 w 4141"/>
                <a:gd name="T97" fmla="*/ 3996 h 4298"/>
                <a:gd name="T98" fmla="*/ 764 w 4141"/>
                <a:gd name="T99" fmla="*/ 3853 h 4298"/>
                <a:gd name="T100" fmla="*/ 560 w 4141"/>
                <a:gd name="T101" fmla="*/ 3512 h 4298"/>
                <a:gd name="T102" fmla="*/ 353 w 4141"/>
                <a:gd name="T103" fmla="*/ 3202 h 4298"/>
                <a:gd name="T104" fmla="*/ 66 w 4141"/>
                <a:gd name="T105" fmla="*/ 2910 h 4298"/>
                <a:gd name="T106" fmla="*/ 21 w 4141"/>
                <a:gd name="T107" fmla="*/ 2478 h 4298"/>
                <a:gd name="T108" fmla="*/ 82 w 4141"/>
                <a:gd name="T109" fmla="*/ 2107 h 4298"/>
                <a:gd name="T110" fmla="*/ 4 w 4141"/>
                <a:gd name="T111" fmla="*/ 1710 h 4298"/>
                <a:gd name="T112" fmla="*/ 127 w 4141"/>
                <a:gd name="T113" fmla="*/ 1304 h 4298"/>
                <a:gd name="T114" fmla="*/ 433 w 4141"/>
                <a:gd name="T115" fmla="*/ 1021 h 4298"/>
                <a:gd name="T116" fmla="*/ 598 w 4141"/>
                <a:gd name="T117" fmla="*/ 696 h 4298"/>
                <a:gd name="T118" fmla="*/ 849 w 4141"/>
                <a:gd name="T119" fmla="*/ 381 h 4298"/>
                <a:gd name="T120" fmla="*/ 1236 w 4141"/>
                <a:gd name="T121" fmla="*/ 294 h 4298"/>
                <a:gd name="T122" fmla="*/ 1594 w 4141"/>
                <a:gd name="T123" fmla="*/ 193 h 4298"/>
                <a:gd name="T124" fmla="*/ 1964 w 4141"/>
                <a:gd name="T125" fmla="*/ 11 h 4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41" h="4298">
                  <a:moveTo>
                    <a:pt x="2071" y="291"/>
                  </a:moveTo>
                  <a:lnTo>
                    <a:pt x="2034" y="295"/>
                  </a:lnTo>
                  <a:lnTo>
                    <a:pt x="1998" y="304"/>
                  </a:lnTo>
                  <a:lnTo>
                    <a:pt x="1960" y="319"/>
                  </a:lnTo>
                  <a:lnTo>
                    <a:pt x="1920" y="337"/>
                  </a:lnTo>
                  <a:lnTo>
                    <a:pt x="1881" y="359"/>
                  </a:lnTo>
                  <a:lnTo>
                    <a:pt x="1840" y="384"/>
                  </a:lnTo>
                  <a:lnTo>
                    <a:pt x="1800" y="409"/>
                  </a:lnTo>
                  <a:lnTo>
                    <a:pt x="1751" y="439"/>
                  </a:lnTo>
                  <a:lnTo>
                    <a:pt x="1703" y="468"/>
                  </a:lnTo>
                  <a:lnTo>
                    <a:pt x="1652" y="495"/>
                  </a:lnTo>
                  <a:lnTo>
                    <a:pt x="1601" y="520"/>
                  </a:lnTo>
                  <a:lnTo>
                    <a:pt x="1547" y="540"/>
                  </a:lnTo>
                  <a:lnTo>
                    <a:pt x="1475" y="559"/>
                  </a:lnTo>
                  <a:lnTo>
                    <a:pt x="1402" y="571"/>
                  </a:lnTo>
                  <a:lnTo>
                    <a:pt x="1329" y="579"/>
                  </a:lnTo>
                  <a:lnTo>
                    <a:pt x="1257" y="585"/>
                  </a:lnTo>
                  <a:lnTo>
                    <a:pt x="1209" y="588"/>
                  </a:lnTo>
                  <a:lnTo>
                    <a:pt x="1164" y="593"/>
                  </a:lnTo>
                  <a:lnTo>
                    <a:pt x="1119" y="598"/>
                  </a:lnTo>
                  <a:lnTo>
                    <a:pt x="1079" y="605"/>
                  </a:lnTo>
                  <a:lnTo>
                    <a:pt x="1041" y="615"/>
                  </a:lnTo>
                  <a:lnTo>
                    <a:pt x="1007" y="628"/>
                  </a:lnTo>
                  <a:lnTo>
                    <a:pt x="976" y="645"/>
                  </a:lnTo>
                  <a:lnTo>
                    <a:pt x="952" y="669"/>
                  </a:lnTo>
                  <a:lnTo>
                    <a:pt x="928" y="698"/>
                  </a:lnTo>
                  <a:lnTo>
                    <a:pt x="907" y="730"/>
                  </a:lnTo>
                  <a:lnTo>
                    <a:pt x="886" y="767"/>
                  </a:lnTo>
                  <a:lnTo>
                    <a:pt x="868" y="808"/>
                  </a:lnTo>
                  <a:lnTo>
                    <a:pt x="849" y="851"/>
                  </a:lnTo>
                  <a:lnTo>
                    <a:pt x="831" y="895"/>
                  </a:lnTo>
                  <a:lnTo>
                    <a:pt x="810" y="949"/>
                  </a:lnTo>
                  <a:lnTo>
                    <a:pt x="787" y="1001"/>
                  </a:lnTo>
                  <a:lnTo>
                    <a:pt x="762" y="1055"/>
                  </a:lnTo>
                  <a:lnTo>
                    <a:pt x="733" y="1106"/>
                  </a:lnTo>
                  <a:lnTo>
                    <a:pt x="700" y="1155"/>
                  </a:lnTo>
                  <a:lnTo>
                    <a:pt x="663" y="1201"/>
                  </a:lnTo>
                  <a:lnTo>
                    <a:pt x="624" y="1243"/>
                  </a:lnTo>
                  <a:lnTo>
                    <a:pt x="582" y="1282"/>
                  </a:lnTo>
                  <a:lnTo>
                    <a:pt x="539" y="1320"/>
                  </a:lnTo>
                  <a:lnTo>
                    <a:pt x="495" y="1357"/>
                  </a:lnTo>
                  <a:lnTo>
                    <a:pt x="458" y="1388"/>
                  </a:lnTo>
                  <a:lnTo>
                    <a:pt x="423" y="1418"/>
                  </a:lnTo>
                  <a:lnTo>
                    <a:pt x="390" y="1449"/>
                  </a:lnTo>
                  <a:lnTo>
                    <a:pt x="360" y="1479"/>
                  </a:lnTo>
                  <a:lnTo>
                    <a:pt x="335" y="1511"/>
                  </a:lnTo>
                  <a:lnTo>
                    <a:pt x="315" y="1542"/>
                  </a:lnTo>
                  <a:lnTo>
                    <a:pt x="301" y="1575"/>
                  </a:lnTo>
                  <a:lnTo>
                    <a:pt x="294" y="1606"/>
                  </a:lnTo>
                  <a:lnTo>
                    <a:pt x="292" y="1643"/>
                  </a:lnTo>
                  <a:lnTo>
                    <a:pt x="294" y="1681"/>
                  </a:lnTo>
                  <a:lnTo>
                    <a:pt x="300" y="1721"/>
                  </a:lnTo>
                  <a:lnTo>
                    <a:pt x="309" y="1764"/>
                  </a:lnTo>
                  <a:lnTo>
                    <a:pt x="318" y="1809"/>
                  </a:lnTo>
                  <a:lnTo>
                    <a:pt x="330" y="1855"/>
                  </a:lnTo>
                  <a:lnTo>
                    <a:pt x="343" y="1911"/>
                  </a:lnTo>
                  <a:lnTo>
                    <a:pt x="356" y="1970"/>
                  </a:lnTo>
                  <a:lnTo>
                    <a:pt x="366" y="2029"/>
                  </a:lnTo>
                  <a:lnTo>
                    <a:pt x="374" y="2087"/>
                  </a:lnTo>
                  <a:lnTo>
                    <a:pt x="377" y="2149"/>
                  </a:lnTo>
                  <a:lnTo>
                    <a:pt x="374" y="2209"/>
                  </a:lnTo>
                  <a:lnTo>
                    <a:pt x="366" y="2269"/>
                  </a:lnTo>
                  <a:lnTo>
                    <a:pt x="356" y="2328"/>
                  </a:lnTo>
                  <a:lnTo>
                    <a:pt x="343" y="2385"/>
                  </a:lnTo>
                  <a:lnTo>
                    <a:pt x="330" y="2443"/>
                  </a:lnTo>
                  <a:lnTo>
                    <a:pt x="318" y="2489"/>
                  </a:lnTo>
                  <a:lnTo>
                    <a:pt x="309" y="2533"/>
                  </a:lnTo>
                  <a:lnTo>
                    <a:pt x="300" y="2576"/>
                  </a:lnTo>
                  <a:lnTo>
                    <a:pt x="294" y="2617"/>
                  </a:lnTo>
                  <a:lnTo>
                    <a:pt x="292" y="2655"/>
                  </a:lnTo>
                  <a:lnTo>
                    <a:pt x="294" y="2690"/>
                  </a:lnTo>
                  <a:lnTo>
                    <a:pt x="301" y="2723"/>
                  </a:lnTo>
                  <a:lnTo>
                    <a:pt x="315" y="2755"/>
                  </a:lnTo>
                  <a:lnTo>
                    <a:pt x="335" y="2787"/>
                  </a:lnTo>
                  <a:lnTo>
                    <a:pt x="360" y="2817"/>
                  </a:lnTo>
                  <a:lnTo>
                    <a:pt x="390" y="2848"/>
                  </a:lnTo>
                  <a:lnTo>
                    <a:pt x="423" y="2878"/>
                  </a:lnTo>
                  <a:lnTo>
                    <a:pt x="458" y="2910"/>
                  </a:lnTo>
                  <a:lnTo>
                    <a:pt x="495" y="2940"/>
                  </a:lnTo>
                  <a:lnTo>
                    <a:pt x="539" y="2976"/>
                  </a:lnTo>
                  <a:lnTo>
                    <a:pt x="582" y="3014"/>
                  </a:lnTo>
                  <a:lnTo>
                    <a:pt x="624" y="3055"/>
                  </a:lnTo>
                  <a:lnTo>
                    <a:pt x="663" y="3097"/>
                  </a:lnTo>
                  <a:lnTo>
                    <a:pt x="700" y="3142"/>
                  </a:lnTo>
                  <a:lnTo>
                    <a:pt x="733" y="3192"/>
                  </a:lnTo>
                  <a:lnTo>
                    <a:pt x="762" y="3243"/>
                  </a:lnTo>
                  <a:lnTo>
                    <a:pt x="787" y="3295"/>
                  </a:lnTo>
                  <a:lnTo>
                    <a:pt x="810" y="3349"/>
                  </a:lnTo>
                  <a:lnTo>
                    <a:pt x="831" y="3402"/>
                  </a:lnTo>
                  <a:lnTo>
                    <a:pt x="849" y="3447"/>
                  </a:lnTo>
                  <a:lnTo>
                    <a:pt x="868" y="3489"/>
                  </a:lnTo>
                  <a:lnTo>
                    <a:pt x="886" y="3529"/>
                  </a:lnTo>
                  <a:lnTo>
                    <a:pt x="907" y="3567"/>
                  </a:lnTo>
                  <a:lnTo>
                    <a:pt x="928" y="3600"/>
                  </a:lnTo>
                  <a:lnTo>
                    <a:pt x="952" y="3629"/>
                  </a:lnTo>
                  <a:lnTo>
                    <a:pt x="976" y="3651"/>
                  </a:lnTo>
                  <a:lnTo>
                    <a:pt x="1007" y="3669"/>
                  </a:lnTo>
                  <a:lnTo>
                    <a:pt x="1041" y="3682"/>
                  </a:lnTo>
                  <a:lnTo>
                    <a:pt x="1079" y="3691"/>
                  </a:lnTo>
                  <a:lnTo>
                    <a:pt x="1119" y="3699"/>
                  </a:lnTo>
                  <a:lnTo>
                    <a:pt x="1164" y="3704"/>
                  </a:lnTo>
                  <a:lnTo>
                    <a:pt x="1209" y="3708"/>
                  </a:lnTo>
                  <a:lnTo>
                    <a:pt x="1257" y="3712"/>
                  </a:lnTo>
                  <a:lnTo>
                    <a:pt x="1329" y="3717"/>
                  </a:lnTo>
                  <a:lnTo>
                    <a:pt x="1402" y="3725"/>
                  </a:lnTo>
                  <a:lnTo>
                    <a:pt x="1475" y="3738"/>
                  </a:lnTo>
                  <a:lnTo>
                    <a:pt x="1547" y="3757"/>
                  </a:lnTo>
                  <a:lnTo>
                    <a:pt x="1601" y="3778"/>
                  </a:lnTo>
                  <a:lnTo>
                    <a:pt x="1652" y="3802"/>
                  </a:lnTo>
                  <a:lnTo>
                    <a:pt x="1703" y="3829"/>
                  </a:lnTo>
                  <a:lnTo>
                    <a:pt x="1751" y="3859"/>
                  </a:lnTo>
                  <a:lnTo>
                    <a:pt x="1800" y="3887"/>
                  </a:lnTo>
                  <a:lnTo>
                    <a:pt x="1840" y="3914"/>
                  </a:lnTo>
                  <a:lnTo>
                    <a:pt x="1881" y="3938"/>
                  </a:lnTo>
                  <a:lnTo>
                    <a:pt x="1920" y="3959"/>
                  </a:lnTo>
                  <a:lnTo>
                    <a:pt x="1960" y="3979"/>
                  </a:lnTo>
                  <a:lnTo>
                    <a:pt x="1998" y="3993"/>
                  </a:lnTo>
                  <a:lnTo>
                    <a:pt x="2034" y="4002"/>
                  </a:lnTo>
                  <a:lnTo>
                    <a:pt x="2071" y="4006"/>
                  </a:lnTo>
                  <a:lnTo>
                    <a:pt x="2106" y="4002"/>
                  </a:lnTo>
                  <a:lnTo>
                    <a:pt x="2143" y="3993"/>
                  </a:lnTo>
                  <a:lnTo>
                    <a:pt x="2181" y="3979"/>
                  </a:lnTo>
                  <a:lnTo>
                    <a:pt x="2220" y="3959"/>
                  </a:lnTo>
                  <a:lnTo>
                    <a:pt x="2259" y="3938"/>
                  </a:lnTo>
                  <a:lnTo>
                    <a:pt x="2300" y="3914"/>
                  </a:lnTo>
                  <a:lnTo>
                    <a:pt x="2342" y="3887"/>
                  </a:lnTo>
                  <a:lnTo>
                    <a:pt x="2389" y="3859"/>
                  </a:lnTo>
                  <a:lnTo>
                    <a:pt x="2438" y="3829"/>
                  </a:lnTo>
                  <a:lnTo>
                    <a:pt x="2489" y="3802"/>
                  </a:lnTo>
                  <a:lnTo>
                    <a:pt x="2540" y="3778"/>
                  </a:lnTo>
                  <a:lnTo>
                    <a:pt x="2593" y="3757"/>
                  </a:lnTo>
                  <a:lnTo>
                    <a:pt x="2667" y="3738"/>
                  </a:lnTo>
                  <a:lnTo>
                    <a:pt x="2739" y="3725"/>
                  </a:lnTo>
                  <a:lnTo>
                    <a:pt x="2812" y="3717"/>
                  </a:lnTo>
                  <a:lnTo>
                    <a:pt x="2884" y="3712"/>
                  </a:lnTo>
                  <a:lnTo>
                    <a:pt x="2931" y="3708"/>
                  </a:lnTo>
                  <a:lnTo>
                    <a:pt x="2977" y="3704"/>
                  </a:lnTo>
                  <a:lnTo>
                    <a:pt x="3021" y="3699"/>
                  </a:lnTo>
                  <a:lnTo>
                    <a:pt x="3062" y="3691"/>
                  </a:lnTo>
                  <a:lnTo>
                    <a:pt x="3100" y="3682"/>
                  </a:lnTo>
                  <a:lnTo>
                    <a:pt x="3134" y="3669"/>
                  </a:lnTo>
                  <a:lnTo>
                    <a:pt x="3164" y="3651"/>
                  </a:lnTo>
                  <a:lnTo>
                    <a:pt x="3189" y="3629"/>
                  </a:lnTo>
                  <a:lnTo>
                    <a:pt x="3213" y="3600"/>
                  </a:lnTo>
                  <a:lnTo>
                    <a:pt x="3235" y="3567"/>
                  </a:lnTo>
                  <a:lnTo>
                    <a:pt x="3254" y="3529"/>
                  </a:lnTo>
                  <a:lnTo>
                    <a:pt x="3273" y="3489"/>
                  </a:lnTo>
                  <a:lnTo>
                    <a:pt x="3291" y="3447"/>
                  </a:lnTo>
                  <a:lnTo>
                    <a:pt x="3309" y="3402"/>
                  </a:lnTo>
                  <a:lnTo>
                    <a:pt x="3332" y="3349"/>
                  </a:lnTo>
                  <a:lnTo>
                    <a:pt x="3354" y="3295"/>
                  </a:lnTo>
                  <a:lnTo>
                    <a:pt x="3380" y="3243"/>
                  </a:lnTo>
                  <a:lnTo>
                    <a:pt x="3408" y="3192"/>
                  </a:lnTo>
                  <a:lnTo>
                    <a:pt x="3440" y="3142"/>
                  </a:lnTo>
                  <a:lnTo>
                    <a:pt x="3477" y="3097"/>
                  </a:lnTo>
                  <a:lnTo>
                    <a:pt x="3518" y="3055"/>
                  </a:lnTo>
                  <a:lnTo>
                    <a:pt x="3560" y="3014"/>
                  </a:lnTo>
                  <a:lnTo>
                    <a:pt x="3603" y="2976"/>
                  </a:lnTo>
                  <a:lnTo>
                    <a:pt x="3646" y="2940"/>
                  </a:lnTo>
                  <a:lnTo>
                    <a:pt x="3683" y="2910"/>
                  </a:lnTo>
                  <a:lnTo>
                    <a:pt x="3718" y="2878"/>
                  </a:lnTo>
                  <a:lnTo>
                    <a:pt x="3751" y="2848"/>
                  </a:lnTo>
                  <a:lnTo>
                    <a:pt x="3781" y="2817"/>
                  </a:lnTo>
                  <a:lnTo>
                    <a:pt x="3806" y="2787"/>
                  </a:lnTo>
                  <a:lnTo>
                    <a:pt x="3825" y="2755"/>
                  </a:lnTo>
                  <a:lnTo>
                    <a:pt x="3840" y="2723"/>
                  </a:lnTo>
                  <a:lnTo>
                    <a:pt x="3848" y="2690"/>
                  </a:lnTo>
                  <a:lnTo>
                    <a:pt x="3849" y="2655"/>
                  </a:lnTo>
                  <a:lnTo>
                    <a:pt x="3846" y="2617"/>
                  </a:lnTo>
                  <a:lnTo>
                    <a:pt x="3841" y="2576"/>
                  </a:lnTo>
                  <a:lnTo>
                    <a:pt x="3833" y="2533"/>
                  </a:lnTo>
                  <a:lnTo>
                    <a:pt x="3823" y="2489"/>
                  </a:lnTo>
                  <a:lnTo>
                    <a:pt x="3811" y="2443"/>
                  </a:lnTo>
                  <a:lnTo>
                    <a:pt x="3798" y="2385"/>
                  </a:lnTo>
                  <a:lnTo>
                    <a:pt x="3785" y="2328"/>
                  </a:lnTo>
                  <a:lnTo>
                    <a:pt x="3774" y="2269"/>
                  </a:lnTo>
                  <a:lnTo>
                    <a:pt x="3766" y="2209"/>
                  </a:lnTo>
                  <a:lnTo>
                    <a:pt x="3764" y="2149"/>
                  </a:lnTo>
                  <a:lnTo>
                    <a:pt x="3766" y="2087"/>
                  </a:lnTo>
                  <a:lnTo>
                    <a:pt x="3774" y="2029"/>
                  </a:lnTo>
                  <a:lnTo>
                    <a:pt x="3785" y="1970"/>
                  </a:lnTo>
                  <a:lnTo>
                    <a:pt x="3798" y="1911"/>
                  </a:lnTo>
                  <a:lnTo>
                    <a:pt x="3811" y="1855"/>
                  </a:lnTo>
                  <a:lnTo>
                    <a:pt x="3823" y="1809"/>
                  </a:lnTo>
                  <a:lnTo>
                    <a:pt x="3833" y="1764"/>
                  </a:lnTo>
                  <a:lnTo>
                    <a:pt x="3841" y="1721"/>
                  </a:lnTo>
                  <a:lnTo>
                    <a:pt x="3846" y="1681"/>
                  </a:lnTo>
                  <a:lnTo>
                    <a:pt x="3849" y="1643"/>
                  </a:lnTo>
                  <a:lnTo>
                    <a:pt x="3848" y="1606"/>
                  </a:lnTo>
                  <a:lnTo>
                    <a:pt x="3840" y="1575"/>
                  </a:lnTo>
                  <a:lnTo>
                    <a:pt x="3825" y="1542"/>
                  </a:lnTo>
                  <a:lnTo>
                    <a:pt x="3806" y="1511"/>
                  </a:lnTo>
                  <a:lnTo>
                    <a:pt x="3781" y="1479"/>
                  </a:lnTo>
                  <a:lnTo>
                    <a:pt x="3751" y="1449"/>
                  </a:lnTo>
                  <a:lnTo>
                    <a:pt x="3718" y="1418"/>
                  </a:lnTo>
                  <a:lnTo>
                    <a:pt x="3683" y="1388"/>
                  </a:lnTo>
                  <a:lnTo>
                    <a:pt x="3646" y="1357"/>
                  </a:lnTo>
                  <a:lnTo>
                    <a:pt x="3603" y="1320"/>
                  </a:lnTo>
                  <a:lnTo>
                    <a:pt x="3560" y="1282"/>
                  </a:lnTo>
                  <a:lnTo>
                    <a:pt x="3518" y="1243"/>
                  </a:lnTo>
                  <a:lnTo>
                    <a:pt x="3477" y="1201"/>
                  </a:lnTo>
                  <a:lnTo>
                    <a:pt x="3440" y="1155"/>
                  </a:lnTo>
                  <a:lnTo>
                    <a:pt x="3408" y="1106"/>
                  </a:lnTo>
                  <a:lnTo>
                    <a:pt x="3380" y="1055"/>
                  </a:lnTo>
                  <a:lnTo>
                    <a:pt x="3354" y="1001"/>
                  </a:lnTo>
                  <a:lnTo>
                    <a:pt x="3332" y="949"/>
                  </a:lnTo>
                  <a:lnTo>
                    <a:pt x="3309" y="895"/>
                  </a:lnTo>
                  <a:lnTo>
                    <a:pt x="3291" y="851"/>
                  </a:lnTo>
                  <a:lnTo>
                    <a:pt x="3273" y="808"/>
                  </a:lnTo>
                  <a:lnTo>
                    <a:pt x="3254" y="767"/>
                  </a:lnTo>
                  <a:lnTo>
                    <a:pt x="3235" y="730"/>
                  </a:lnTo>
                  <a:lnTo>
                    <a:pt x="3213" y="698"/>
                  </a:lnTo>
                  <a:lnTo>
                    <a:pt x="3189" y="669"/>
                  </a:lnTo>
                  <a:lnTo>
                    <a:pt x="3164" y="645"/>
                  </a:lnTo>
                  <a:lnTo>
                    <a:pt x="3134" y="628"/>
                  </a:lnTo>
                  <a:lnTo>
                    <a:pt x="3100" y="615"/>
                  </a:lnTo>
                  <a:lnTo>
                    <a:pt x="3062" y="605"/>
                  </a:lnTo>
                  <a:lnTo>
                    <a:pt x="3021" y="598"/>
                  </a:lnTo>
                  <a:lnTo>
                    <a:pt x="2977" y="593"/>
                  </a:lnTo>
                  <a:lnTo>
                    <a:pt x="2931" y="588"/>
                  </a:lnTo>
                  <a:lnTo>
                    <a:pt x="2884" y="585"/>
                  </a:lnTo>
                  <a:lnTo>
                    <a:pt x="2812" y="579"/>
                  </a:lnTo>
                  <a:lnTo>
                    <a:pt x="2739" y="571"/>
                  </a:lnTo>
                  <a:lnTo>
                    <a:pt x="2667" y="559"/>
                  </a:lnTo>
                  <a:lnTo>
                    <a:pt x="2593" y="540"/>
                  </a:lnTo>
                  <a:lnTo>
                    <a:pt x="2540" y="520"/>
                  </a:lnTo>
                  <a:lnTo>
                    <a:pt x="2489" y="495"/>
                  </a:lnTo>
                  <a:lnTo>
                    <a:pt x="2438" y="468"/>
                  </a:lnTo>
                  <a:lnTo>
                    <a:pt x="2389" y="439"/>
                  </a:lnTo>
                  <a:lnTo>
                    <a:pt x="2342" y="409"/>
                  </a:lnTo>
                  <a:lnTo>
                    <a:pt x="2300" y="384"/>
                  </a:lnTo>
                  <a:lnTo>
                    <a:pt x="2259" y="359"/>
                  </a:lnTo>
                  <a:lnTo>
                    <a:pt x="2220" y="337"/>
                  </a:lnTo>
                  <a:lnTo>
                    <a:pt x="2181" y="319"/>
                  </a:lnTo>
                  <a:lnTo>
                    <a:pt x="2143" y="304"/>
                  </a:lnTo>
                  <a:lnTo>
                    <a:pt x="2106" y="295"/>
                  </a:lnTo>
                  <a:lnTo>
                    <a:pt x="2071" y="291"/>
                  </a:lnTo>
                  <a:close/>
                  <a:moveTo>
                    <a:pt x="2071" y="0"/>
                  </a:moveTo>
                  <a:lnTo>
                    <a:pt x="2125" y="2"/>
                  </a:lnTo>
                  <a:lnTo>
                    <a:pt x="2177" y="11"/>
                  </a:lnTo>
                  <a:lnTo>
                    <a:pt x="2228" y="24"/>
                  </a:lnTo>
                  <a:lnTo>
                    <a:pt x="2276" y="43"/>
                  </a:lnTo>
                  <a:lnTo>
                    <a:pt x="2324" y="64"/>
                  </a:lnTo>
                  <a:lnTo>
                    <a:pt x="2369" y="86"/>
                  </a:lnTo>
                  <a:lnTo>
                    <a:pt x="2413" y="111"/>
                  </a:lnTo>
                  <a:lnTo>
                    <a:pt x="2456" y="137"/>
                  </a:lnTo>
                  <a:lnTo>
                    <a:pt x="2496" y="162"/>
                  </a:lnTo>
                  <a:lnTo>
                    <a:pt x="2546" y="193"/>
                  </a:lnTo>
                  <a:lnTo>
                    <a:pt x="2595" y="222"/>
                  </a:lnTo>
                  <a:lnTo>
                    <a:pt x="2640" y="245"/>
                  </a:lnTo>
                  <a:lnTo>
                    <a:pt x="2684" y="262"/>
                  </a:lnTo>
                  <a:lnTo>
                    <a:pt x="2723" y="273"/>
                  </a:lnTo>
                  <a:lnTo>
                    <a:pt x="2765" y="281"/>
                  </a:lnTo>
                  <a:lnTo>
                    <a:pt x="2809" y="286"/>
                  </a:lnTo>
                  <a:lnTo>
                    <a:pt x="2856" y="290"/>
                  </a:lnTo>
                  <a:lnTo>
                    <a:pt x="2905" y="294"/>
                  </a:lnTo>
                  <a:lnTo>
                    <a:pt x="2952" y="298"/>
                  </a:lnTo>
                  <a:lnTo>
                    <a:pt x="3002" y="302"/>
                  </a:lnTo>
                  <a:lnTo>
                    <a:pt x="3050" y="308"/>
                  </a:lnTo>
                  <a:lnTo>
                    <a:pt x="3100" y="316"/>
                  </a:lnTo>
                  <a:lnTo>
                    <a:pt x="3148" y="326"/>
                  </a:lnTo>
                  <a:lnTo>
                    <a:pt x="3198" y="341"/>
                  </a:lnTo>
                  <a:lnTo>
                    <a:pt x="3245" y="359"/>
                  </a:lnTo>
                  <a:lnTo>
                    <a:pt x="3291" y="381"/>
                  </a:lnTo>
                  <a:lnTo>
                    <a:pt x="3336" y="410"/>
                  </a:lnTo>
                  <a:lnTo>
                    <a:pt x="3376" y="444"/>
                  </a:lnTo>
                  <a:lnTo>
                    <a:pt x="3413" y="481"/>
                  </a:lnTo>
                  <a:lnTo>
                    <a:pt x="3446" y="520"/>
                  </a:lnTo>
                  <a:lnTo>
                    <a:pt x="3474" y="563"/>
                  </a:lnTo>
                  <a:lnTo>
                    <a:pt x="3499" y="606"/>
                  </a:lnTo>
                  <a:lnTo>
                    <a:pt x="3523" y="651"/>
                  </a:lnTo>
                  <a:lnTo>
                    <a:pt x="3543" y="696"/>
                  </a:lnTo>
                  <a:lnTo>
                    <a:pt x="3562" y="741"/>
                  </a:lnTo>
                  <a:lnTo>
                    <a:pt x="3580" y="785"/>
                  </a:lnTo>
                  <a:lnTo>
                    <a:pt x="3599" y="830"/>
                  </a:lnTo>
                  <a:lnTo>
                    <a:pt x="3617" y="873"/>
                  </a:lnTo>
                  <a:lnTo>
                    <a:pt x="3635" y="913"/>
                  </a:lnTo>
                  <a:lnTo>
                    <a:pt x="3655" y="950"/>
                  </a:lnTo>
                  <a:lnTo>
                    <a:pt x="3677" y="983"/>
                  </a:lnTo>
                  <a:lnTo>
                    <a:pt x="3707" y="1021"/>
                  </a:lnTo>
                  <a:lnTo>
                    <a:pt x="3745" y="1057"/>
                  </a:lnTo>
                  <a:lnTo>
                    <a:pt x="3789" y="1095"/>
                  </a:lnTo>
                  <a:lnTo>
                    <a:pt x="3833" y="1133"/>
                  </a:lnTo>
                  <a:lnTo>
                    <a:pt x="3870" y="1164"/>
                  </a:lnTo>
                  <a:lnTo>
                    <a:pt x="3908" y="1197"/>
                  </a:lnTo>
                  <a:lnTo>
                    <a:pt x="3944" y="1230"/>
                  </a:lnTo>
                  <a:lnTo>
                    <a:pt x="3980" y="1266"/>
                  </a:lnTo>
                  <a:lnTo>
                    <a:pt x="4014" y="1304"/>
                  </a:lnTo>
                  <a:lnTo>
                    <a:pt x="4045" y="1345"/>
                  </a:lnTo>
                  <a:lnTo>
                    <a:pt x="4074" y="1388"/>
                  </a:lnTo>
                  <a:lnTo>
                    <a:pt x="4098" y="1435"/>
                  </a:lnTo>
                  <a:lnTo>
                    <a:pt x="4117" y="1485"/>
                  </a:lnTo>
                  <a:lnTo>
                    <a:pt x="4132" y="1541"/>
                  </a:lnTo>
                  <a:lnTo>
                    <a:pt x="4140" y="1597"/>
                  </a:lnTo>
                  <a:lnTo>
                    <a:pt x="4141" y="1653"/>
                  </a:lnTo>
                  <a:lnTo>
                    <a:pt x="4137" y="1710"/>
                  </a:lnTo>
                  <a:lnTo>
                    <a:pt x="4130" y="1764"/>
                  </a:lnTo>
                  <a:lnTo>
                    <a:pt x="4120" y="1819"/>
                  </a:lnTo>
                  <a:lnTo>
                    <a:pt x="4108" y="1873"/>
                  </a:lnTo>
                  <a:lnTo>
                    <a:pt x="4095" y="1924"/>
                  </a:lnTo>
                  <a:lnTo>
                    <a:pt x="4083" y="1972"/>
                  </a:lnTo>
                  <a:lnTo>
                    <a:pt x="4073" y="2019"/>
                  </a:lnTo>
                  <a:lnTo>
                    <a:pt x="4064" y="2064"/>
                  </a:lnTo>
                  <a:lnTo>
                    <a:pt x="4058" y="2107"/>
                  </a:lnTo>
                  <a:lnTo>
                    <a:pt x="4056" y="2149"/>
                  </a:lnTo>
                  <a:lnTo>
                    <a:pt x="4058" y="2189"/>
                  </a:lnTo>
                  <a:lnTo>
                    <a:pt x="4064" y="2234"/>
                  </a:lnTo>
                  <a:lnTo>
                    <a:pt x="4073" y="2278"/>
                  </a:lnTo>
                  <a:lnTo>
                    <a:pt x="4083" y="2325"/>
                  </a:lnTo>
                  <a:lnTo>
                    <a:pt x="4095" y="2372"/>
                  </a:lnTo>
                  <a:lnTo>
                    <a:pt x="4108" y="2425"/>
                  </a:lnTo>
                  <a:lnTo>
                    <a:pt x="4120" y="2478"/>
                  </a:lnTo>
                  <a:lnTo>
                    <a:pt x="4130" y="2532"/>
                  </a:lnTo>
                  <a:lnTo>
                    <a:pt x="4137" y="2588"/>
                  </a:lnTo>
                  <a:lnTo>
                    <a:pt x="4141" y="2643"/>
                  </a:lnTo>
                  <a:lnTo>
                    <a:pt x="4140" y="2700"/>
                  </a:lnTo>
                  <a:lnTo>
                    <a:pt x="4132" y="2757"/>
                  </a:lnTo>
                  <a:lnTo>
                    <a:pt x="4117" y="2813"/>
                  </a:lnTo>
                  <a:lnTo>
                    <a:pt x="4098" y="2863"/>
                  </a:lnTo>
                  <a:lnTo>
                    <a:pt x="4074" y="2910"/>
                  </a:lnTo>
                  <a:lnTo>
                    <a:pt x="4045" y="2953"/>
                  </a:lnTo>
                  <a:lnTo>
                    <a:pt x="4014" y="2993"/>
                  </a:lnTo>
                  <a:lnTo>
                    <a:pt x="3980" y="3031"/>
                  </a:lnTo>
                  <a:lnTo>
                    <a:pt x="3944" y="3066"/>
                  </a:lnTo>
                  <a:lnTo>
                    <a:pt x="3908" y="3100"/>
                  </a:lnTo>
                  <a:lnTo>
                    <a:pt x="3870" y="3133"/>
                  </a:lnTo>
                  <a:lnTo>
                    <a:pt x="3833" y="3163"/>
                  </a:lnTo>
                  <a:lnTo>
                    <a:pt x="3789" y="3202"/>
                  </a:lnTo>
                  <a:lnTo>
                    <a:pt x="3745" y="3239"/>
                  </a:lnTo>
                  <a:lnTo>
                    <a:pt x="3707" y="3277"/>
                  </a:lnTo>
                  <a:lnTo>
                    <a:pt x="3677" y="3314"/>
                  </a:lnTo>
                  <a:lnTo>
                    <a:pt x="3655" y="3348"/>
                  </a:lnTo>
                  <a:lnTo>
                    <a:pt x="3635" y="3384"/>
                  </a:lnTo>
                  <a:lnTo>
                    <a:pt x="3617" y="3425"/>
                  </a:lnTo>
                  <a:lnTo>
                    <a:pt x="3599" y="3468"/>
                  </a:lnTo>
                  <a:lnTo>
                    <a:pt x="3580" y="3512"/>
                  </a:lnTo>
                  <a:lnTo>
                    <a:pt x="3562" y="3557"/>
                  </a:lnTo>
                  <a:lnTo>
                    <a:pt x="3543" y="3601"/>
                  </a:lnTo>
                  <a:lnTo>
                    <a:pt x="3523" y="3647"/>
                  </a:lnTo>
                  <a:lnTo>
                    <a:pt x="3499" y="3691"/>
                  </a:lnTo>
                  <a:lnTo>
                    <a:pt x="3474" y="3734"/>
                  </a:lnTo>
                  <a:lnTo>
                    <a:pt x="3446" y="3776"/>
                  </a:lnTo>
                  <a:lnTo>
                    <a:pt x="3413" y="3817"/>
                  </a:lnTo>
                  <a:lnTo>
                    <a:pt x="3376" y="3853"/>
                  </a:lnTo>
                  <a:lnTo>
                    <a:pt x="3336" y="3887"/>
                  </a:lnTo>
                  <a:lnTo>
                    <a:pt x="3291" y="3916"/>
                  </a:lnTo>
                  <a:lnTo>
                    <a:pt x="3245" y="3938"/>
                  </a:lnTo>
                  <a:lnTo>
                    <a:pt x="3198" y="3957"/>
                  </a:lnTo>
                  <a:lnTo>
                    <a:pt x="3148" y="3971"/>
                  </a:lnTo>
                  <a:lnTo>
                    <a:pt x="3100" y="3982"/>
                  </a:lnTo>
                  <a:lnTo>
                    <a:pt x="3050" y="3989"/>
                  </a:lnTo>
                  <a:lnTo>
                    <a:pt x="3002" y="3996"/>
                  </a:lnTo>
                  <a:lnTo>
                    <a:pt x="2952" y="4000"/>
                  </a:lnTo>
                  <a:lnTo>
                    <a:pt x="2905" y="4004"/>
                  </a:lnTo>
                  <a:lnTo>
                    <a:pt x="2856" y="4006"/>
                  </a:lnTo>
                  <a:lnTo>
                    <a:pt x="2809" y="4012"/>
                  </a:lnTo>
                  <a:lnTo>
                    <a:pt x="2765" y="4017"/>
                  </a:lnTo>
                  <a:lnTo>
                    <a:pt x="2723" y="4025"/>
                  </a:lnTo>
                  <a:lnTo>
                    <a:pt x="2684" y="4035"/>
                  </a:lnTo>
                  <a:lnTo>
                    <a:pt x="2640" y="4052"/>
                  </a:lnTo>
                  <a:lnTo>
                    <a:pt x="2595" y="4076"/>
                  </a:lnTo>
                  <a:lnTo>
                    <a:pt x="2546" y="4104"/>
                  </a:lnTo>
                  <a:lnTo>
                    <a:pt x="2496" y="4135"/>
                  </a:lnTo>
                  <a:lnTo>
                    <a:pt x="2456" y="4161"/>
                  </a:lnTo>
                  <a:lnTo>
                    <a:pt x="2413" y="4187"/>
                  </a:lnTo>
                  <a:lnTo>
                    <a:pt x="2369" y="4210"/>
                  </a:lnTo>
                  <a:lnTo>
                    <a:pt x="2324" y="4234"/>
                  </a:lnTo>
                  <a:lnTo>
                    <a:pt x="2276" y="4255"/>
                  </a:lnTo>
                  <a:lnTo>
                    <a:pt x="2228" y="4272"/>
                  </a:lnTo>
                  <a:lnTo>
                    <a:pt x="2177" y="4286"/>
                  </a:lnTo>
                  <a:lnTo>
                    <a:pt x="2125" y="4294"/>
                  </a:lnTo>
                  <a:lnTo>
                    <a:pt x="2071" y="4298"/>
                  </a:lnTo>
                  <a:lnTo>
                    <a:pt x="2016" y="4294"/>
                  </a:lnTo>
                  <a:lnTo>
                    <a:pt x="1964" y="4286"/>
                  </a:lnTo>
                  <a:lnTo>
                    <a:pt x="1912" y="4272"/>
                  </a:lnTo>
                  <a:lnTo>
                    <a:pt x="1864" y="4255"/>
                  </a:lnTo>
                  <a:lnTo>
                    <a:pt x="1817" y="4234"/>
                  </a:lnTo>
                  <a:lnTo>
                    <a:pt x="1771" y="4210"/>
                  </a:lnTo>
                  <a:lnTo>
                    <a:pt x="1728" y="4187"/>
                  </a:lnTo>
                  <a:lnTo>
                    <a:pt x="1685" y="4161"/>
                  </a:lnTo>
                  <a:lnTo>
                    <a:pt x="1644" y="4135"/>
                  </a:lnTo>
                  <a:lnTo>
                    <a:pt x="1594" y="4104"/>
                  </a:lnTo>
                  <a:lnTo>
                    <a:pt x="1547" y="4076"/>
                  </a:lnTo>
                  <a:lnTo>
                    <a:pt x="1500" y="4052"/>
                  </a:lnTo>
                  <a:lnTo>
                    <a:pt x="1457" y="4035"/>
                  </a:lnTo>
                  <a:lnTo>
                    <a:pt x="1418" y="4025"/>
                  </a:lnTo>
                  <a:lnTo>
                    <a:pt x="1376" y="4017"/>
                  </a:lnTo>
                  <a:lnTo>
                    <a:pt x="1331" y="4012"/>
                  </a:lnTo>
                  <a:lnTo>
                    <a:pt x="1284" y="4006"/>
                  </a:lnTo>
                  <a:lnTo>
                    <a:pt x="1236" y="4004"/>
                  </a:lnTo>
                  <a:lnTo>
                    <a:pt x="1188" y="4000"/>
                  </a:lnTo>
                  <a:lnTo>
                    <a:pt x="1140" y="3996"/>
                  </a:lnTo>
                  <a:lnTo>
                    <a:pt x="1090" y="3989"/>
                  </a:lnTo>
                  <a:lnTo>
                    <a:pt x="1041" y="3982"/>
                  </a:lnTo>
                  <a:lnTo>
                    <a:pt x="992" y="3971"/>
                  </a:lnTo>
                  <a:lnTo>
                    <a:pt x="944" y="3957"/>
                  </a:lnTo>
                  <a:lnTo>
                    <a:pt x="895" y="3938"/>
                  </a:lnTo>
                  <a:lnTo>
                    <a:pt x="849" y="3916"/>
                  </a:lnTo>
                  <a:lnTo>
                    <a:pt x="805" y="3887"/>
                  </a:lnTo>
                  <a:lnTo>
                    <a:pt x="764" y="3853"/>
                  </a:lnTo>
                  <a:lnTo>
                    <a:pt x="728" y="3817"/>
                  </a:lnTo>
                  <a:lnTo>
                    <a:pt x="695" y="3776"/>
                  </a:lnTo>
                  <a:lnTo>
                    <a:pt x="667" y="3734"/>
                  </a:lnTo>
                  <a:lnTo>
                    <a:pt x="641" y="3691"/>
                  </a:lnTo>
                  <a:lnTo>
                    <a:pt x="619" y="3647"/>
                  </a:lnTo>
                  <a:lnTo>
                    <a:pt x="598" y="3601"/>
                  </a:lnTo>
                  <a:lnTo>
                    <a:pt x="578" y="3557"/>
                  </a:lnTo>
                  <a:lnTo>
                    <a:pt x="560" y="3512"/>
                  </a:lnTo>
                  <a:lnTo>
                    <a:pt x="543" y="3468"/>
                  </a:lnTo>
                  <a:lnTo>
                    <a:pt x="525" y="3425"/>
                  </a:lnTo>
                  <a:lnTo>
                    <a:pt x="505" y="3384"/>
                  </a:lnTo>
                  <a:lnTo>
                    <a:pt x="485" y="3348"/>
                  </a:lnTo>
                  <a:lnTo>
                    <a:pt x="464" y="3314"/>
                  </a:lnTo>
                  <a:lnTo>
                    <a:pt x="433" y="3277"/>
                  </a:lnTo>
                  <a:lnTo>
                    <a:pt x="395" y="3239"/>
                  </a:lnTo>
                  <a:lnTo>
                    <a:pt x="353" y="3202"/>
                  </a:lnTo>
                  <a:lnTo>
                    <a:pt x="307" y="3163"/>
                  </a:lnTo>
                  <a:lnTo>
                    <a:pt x="271" y="3133"/>
                  </a:lnTo>
                  <a:lnTo>
                    <a:pt x="233" y="3100"/>
                  </a:lnTo>
                  <a:lnTo>
                    <a:pt x="196" y="3066"/>
                  </a:lnTo>
                  <a:lnTo>
                    <a:pt x="161" y="3031"/>
                  </a:lnTo>
                  <a:lnTo>
                    <a:pt x="127" y="2993"/>
                  </a:lnTo>
                  <a:lnTo>
                    <a:pt x="95" y="2953"/>
                  </a:lnTo>
                  <a:lnTo>
                    <a:pt x="66" y="2910"/>
                  </a:lnTo>
                  <a:lnTo>
                    <a:pt x="43" y="2863"/>
                  </a:lnTo>
                  <a:lnTo>
                    <a:pt x="23" y="2813"/>
                  </a:lnTo>
                  <a:lnTo>
                    <a:pt x="9" y="2757"/>
                  </a:lnTo>
                  <a:lnTo>
                    <a:pt x="1" y="2700"/>
                  </a:lnTo>
                  <a:lnTo>
                    <a:pt x="0" y="2643"/>
                  </a:lnTo>
                  <a:lnTo>
                    <a:pt x="4" y="2588"/>
                  </a:lnTo>
                  <a:lnTo>
                    <a:pt x="11" y="2532"/>
                  </a:lnTo>
                  <a:lnTo>
                    <a:pt x="21" y="2478"/>
                  </a:lnTo>
                  <a:lnTo>
                    <a:pt x="34" y="2425"/>
                  </a:lnTo>
                  <a:lnTo>
                    <a:pt x="46" y="2372"/>
                  </a:lnTo>
                  <a:lnTo>
                    <a:pt x="57" y="2325"/>
                  </a:lnTo>
                  <a:lnTo>
                    <a:pt x="68" y="2278"/>
                  </a:lnTo>
                  <a:lnTo>
                    <a:pt x="77" y="2234"/>
                  </a:lnTo>
                  <a:lnTo>
                    <a:pt x="82" y="2189"/>
                  </a:lnTo>
                  <a:lnTo>
                    <a:pt x="85" y="2149"/>
                  </a:lnTo>
                  <a:lnTo>
                    <a:pt x="82" y="2107"/>
                  </a:lnTo>
                  <a:lnTo>
                    <a:pt x="77" y="2064"/>
                  </a:lnTo>
                  <a:lnTo>
                    <a:pt x="68" y="2019"/>
                  </a:lnTo>
                  <a:lnTo>
                    <a:pt x="57" y="1972"/>
                  </a:lnTo>
                  <a:lnTo>
                    <a:pt x="46" y="1924"/>
                  </a:lnTo>
                  <a:lnTo>
                    <a:pt x="34" y="1873"/>
                  </a:lnTo>
                  <a:lnTo>
                    <a:pt x="21" y="1819"/>
                  </a:lnTo>
                  <a:lnTo>
                    <a:pt x="11" y="1764"/>
                  </a:lnTo>
                  <a:lnTo>
                    <a:pt x="4" y="1710"/>
                  </a:lnTo>
                  <a:lnTo>
                    <a:pt x="0" y="1653"/>
                  </a:lnTo>
                  <a:lnTo>
                    <a:pt x="1" y="1597"/>
                  </a:lnTo>
                  <a:lnTo>
                    <a:pt x="9" y="1541"/>
                  </a:lnTo>
                  <a:lnTo>
                    <a:pt x="23" y="1485"/>
                  </a:lnTo>
                  <a:lnTo>
                    <a:pt x="43" y="1434"/>
                  </a:lnTo>
                  <a:lnTo>
                    <a:pt x="66" y="1388"/>
                  </a:lnTo>
                  <a:lnTo>
                    <a:pt x="95" y="1345"/>
                  </a:lnTo>
                  <a:lnTo>
                    <a:pt x="127" y="1304"/>
                  </a:lnTo>
                  <a:lnTo>
                    <a:pt x="161" y="1266"/>
                  </a:lnTo>
                  <a:lnTo>
                    <a:pt x="196" y="1230"/>
                  </a:lnTo>
                  <a:lnTo>
                    <a:pt x="233" y="1197"/>
                  </a:lnTo>
                  <a:lnTo>
                    <a:pt x="271" y="1164"/>
                  </a:lnTo>
                  <a:lnTo>
                    <a:pt x="307" y="1133"/>
                  </a:lnTo>
                  <a:lnTo>
                    <a:pt x="353" y="1095"/>
                  </a:lnTo>
                  <a:lnTo>
                    <a:pt x="395" y="1057"/>
                  </a:lnTo>
                  <a:lnTo>
                    <a:pt x="433" y="1021"/>
                  </a:lnTo>
                  <a:lnTo>
                    <a:pt x="464" y="983"/>
                  </a:lnTo>
                  <a:lnTo>
                    <a:pt x="485" y="950"/>
                  </a:lnTo>
                  <a:lnTo>
                    <a:pt x="505" y="913"/>
                  </a:lnTo>
                  <a:lnTo>
                    <a:pt x="525" y="873"/>
                  </a:lnTo>
                  <a:lnTo>
                    <a:pt x="542" y="830"/>
                  </a:lnTo>
                  <a:lnTo>
                    <a:pt x="560" y="785"/>
                  </a:lnTo>
                  <a:lnTo>
                    <a:pt x="578" y="741"/>
                  </a:lnTo>
                  <a:lnTo>
                    <a:pt x="598" y="696"/>
                  </a:lnTo>
                  <a:lnTo>
                    <a:pt x="619" y="651"/>
                  </a:lnTo>
                  <a:lnTo>
                    <a:pt x="641" y="606"/>
                  </a:lnTo>
                  <a:lnTo>
                    <a:pt x="666" y="563"/>
                  </a:lnTo>
                  <a:lnTo>
                    <a:pt x="695" y="520"/>
                  </a:lnTo>
                  <a:lnTo>
                    <a:pt x="728" y="481"/>
                  </a:lnTo>
                  <a:lnTo>
                    <a:pt x="764" y="444"/>
                  </a:lnTo>
                  <a:lnTo>
                    <a:pt x="805" y="410"/>
                  </a:lnTo>
                  <a:lnTo>
                    <a:pt x="849" y="381"/>
                  </a:lnTo>
                  <a:lnTo>
                    <a:pt x="895" y="359"/>
                  </a:lnTo>
                  <a:lnTo>
                    <a:pt x="944" y="341"/>
                  </a:lnTo>
                  <a:lnTo>
                    <a:pt x="992" y="326"/>
                  </a:lnTo>
                  <a:lnTo>
                    <a:pt x="1041" y="316"/>
                  </a:lnTo>
                  <a:lnTo>
                    <a:pt x="1090" y="308"/>
                  </a:lnTo>
                  <a:lnTo>
                    <a:pt x="1140" y="302"/>
                  </a:lnTo>
                  <a:lnTo>
                    <a:pt x="1188" y="298"/>
                  </a:lnTo>
                  <a:lnTo>
                    <a:pt x="1236" y="294"/>
                  </a:lnTo>
                  <a:lnTo>
                    <a:pt x="1284" y="290"/>
                  </a:lnTo>
                  <a:lnTo>
                    <a:pt x="1331" y="286"/>
                  </a:lnTo>
                  <a:lnTo>
                    <a:pt x="1376" y="281"/>
                  </a:lnTo>
                  <a:lnTo>
                    <a:pt x="1418" y="273"/>
                  </a:lnTo>
                  <a:lnTo>
                    <a:pt x="1457" y="262"/>
                  </a:lnTo>
                  <a:lnTo>
                    <a:pt x="1500" y="245"/>
                  </a:lnTo>
                  <a:lnTo>
                    <a:pt x="1547" y="222"/>
                  </a:lnTo>
                  <a:lnTo>
                    <a:pt x="1594" y="193"/>
                  </a:lnTo>
                  <a:lnTo>
                    <a:pt x="1644" y="162"/>
                  </a:lnTo>
                  <a:lnTo>
                    <a:pt x="1685" y="137"/>
                  </a:lnTo>
                  <a:lnTo>
                    <a:pt x="1728" y="111"/>
                  </a:lnTo>
                  <a:lnTo>
                    <a:pt x="1771" y="86"/>
                  </a:lnTo>
                  <a:lnTo>
                    <a:pt x="1817" y="64"/>
                  </a:lnTo>
                  <a:lnTo>
                    <a:pt x="1864" y="43"/>
                  </a:lnTo>
                  <a:lnTo>
                    <a:pt x="1912" y="24"/>
                  </a:lnTo>
                  <a:lnTo>
                    <a:pt x="1964" y="11"/>
                  </a:lnTo>
                  <a:lnTo>
                    <a:pt x="2016" y="2"/>
                  </a:lnTo>
                  <a:lnTo>
                    <a:pt x="20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06" name="Freeform 118"/>
          <p:cNvSpPr>
            <a:spLocks/>
          </p:cNvSpPr>
          <p:nvPr/>
        </p:nvSpPr>
        <p:spPr bwMode="auto">
          <a:xfrm>
            <a:off x="1350041" y="3969020"/>
            <a:ext cx="335984" cy="327542"/>
          </a:xfrm>
          <a:custGeom>
            <a:avLst/>
            <a:gdLst>
              <a:gd name="T0" fmla="*/ 2387 w 3166"/>
              <a:gd name="T1" fmla="*/ 15 h 3485"/>
              <a:gd name="T2" fmla="*/ 2653 w 3166"/>
              <a:gd name="T3" fmla="*/ 106 h 3485"/>
              <a:gd name="T4" fmla="*/ 2887 w 3166"/>
              <a:gd name="T5" fmla="*/ 278 h 3485"/>
              <a:gd name="T6" fmla="*/ 3063 w 3166"/>
              <a:gd name="T7" fmla="*/ 519 h 3485"/>
              <a:gd name="T8" fmla="*/ 3154 w 3166"/>
              <a:gd name="T9" fmla="*/ 800 h 3485"/>
              <a:gd name="T10" fmla="*/ 3154 w 3166"/>
              <a:gd name="T11" fmla="*/ 1099 h 3485"/>
              <a:gd name="T12" fmla="*/ 3063 w 3166"/>
              <a:gd name="T13" fmla="*/ 1381 h 3485"/>
              <a:gd name="T14" fmla="*/ 2887 w 3166"/>
              <a:gd name="T15" fmla="*/ 1622 h 3485"/>
              <a:gd name="T16" fmla="*/ 1081 w 3166"/>
              <a:gd name="T17" fmla="*/ 3389 h 3485"/>
              <a:gd name="T18" fmla="*/ 847 w 3166"/>
              <a:gd name="T19" fmla="*/ 3474 h 3485"/>
              <a:gd name="T20" fmla="*/ 595 w 3166"/>
              <a:gd name="T21" fmla="*/ 3474 h 3485"/>
              <a:gd name="T22" fmla="*/ 361 w 3166"/>
              <a:gd name="T23" fmla="*/ 3389 h 3485"/>
              <a:gd name="T24" fmla="*/ 167 w 3166"/>
              <a:gd name="T25" fmla="*/ 3226 h 3485"/>
              <a:gd name="T26" fmla="*/ 41 w 3166"/>
              <a:gd name="T27" fmla="*/ 3008 h 3485"/>
              <a:gd name="T28" fmla="*/ 0 w 3166"/>
              <a:gd name="T29" fmla="*/ 2765 h 3485"/>
              <a:gd name="T30" fmla="*/ 41 w 3166"/>
              <a:gd name="T31" fmla="*/ 2523 h 3485"/>
              <a:gd name="T32" fmla="*/ 167 w 3166"/>
              <a:gd name="T33" fmla="*/ 2305 h 3485"/>
              <a:gd name="T34" fmla="*/ 1911 w 3166"/>
              <a:gd name="T35" fmla="*/ 576 h 3485"/>
              <a:gd name="T36" fmla="*/ 2101 w 3166"/>
              <a:gd name="T37" fmla="*/ 505 h 3485"/>
              <a:gd name="T38" fmla="*/ 2300 w 3166"/>
              <a:gd name="T39" fmla="*/ 515 h 3485"/>
              <a:gd name="T40" fmla="*/ 2482 w 3166"/>
              <a:gd name="T41" fmla="*/ 607 h 3485"/>
              <a:gd name="T42" fmla="*/ 2614 w 3166"/>
              <a:gd name="T43" fmla="*/ 769 h 3485"/>
              <a:gd name="T44" fmla="*/ 2664 w 3166"/>
              <a:gd name="T45" fmla="*/ 963 h 3485"/>
              <a:gd name="T46" fmla="*/ 2634 w 3166"/>
              <a:gd name="T47" fmla="*/ 1160 h 3485"/>
              <a:gd name="T48" fmla="*/ 2521 w 3166"/>
              <a:gd name="T49" fmla="*/ 1333 h 3485"/>
              <a:gd name="T50" fmla="*/ 1268 w 3166"/>
              <a:gd name="T51" fmla="*/ 2554 h 3485"/>
              <a:gd name="T52" fmla="*/ 1179 w 3166"/>
              <a:gd name="T53" fmla="*/ 2536 h 3485"/>
              <a:gd name="T54" fmla="*/ 1127 w 3166"/>
              <a:gd name="T55" fmla="*/ 2459 h 3485"/>
              <a:gd name="T56" fmla="*/ 1145 w 3166"/>
              <a:gd name="T57" fmla="*/ 2368 h 3485"/>
              <a:gd name="T58" fmla="*/ 2393 w 3166"/>
              <a:gd name="T59" fmla="*/ 1105 h 3485"/>
              <a:gd name="T60" fmla="*/ 2422 w 3166"/>
              <a:gd name="T61" fmla="*/ 970 h 3485"/>
              <a:gd name="T62" fmla="*/ 2374 w 3166"/>
              <a:gd name="T63" fmla="*/ 840 h 3485"/>
              <a:gd name="T64" fmla="*/ 2270 w 3166"/>
              <a:gd name="T65" fmla="*/ 760 h 3485"/>
              <a:gd name="T66" fmla="*/ 2142 w 3166"/>
              <a:gd name="T67" fmla="*/ 743 h 3485"/>
              <a:gd name="T68" fmla="*/ 2025 w 3166"/>
              <a:gd name="T69" fmla="*/ 792 h 3485"/>
              <a:gd name="T70" fmla="*/ 317 w 3166"/>
              <a:gd name="T71" fmla="*/ 2507 h 3485"/>
              <a:gd name="T72" fmla="*/ 248 w 3166"/>
              <a:gd name="T73" fmla="*/ 2692 h 3485"/>
              <a:gd name="T74" fmla="*/ 257 w 3166"/>
              <a:gd name="T75" fmla="*/ 2887 h 3485"/>
              <a:gd name="T76" fmla="*/ 348 w 3166"/>
              <a:gd name="T77" fmla="*/ 3065 h 3485"/>
              <a:gd name="T78" fmla="*/ 496 w 3166"/>
              <a:gd name="T79" fmla="*/ 3187 h 3485"/>
              <a:gd name="T80" fmla="*/ 674 w 3166"/>
              <a:gd name="T81" fmla="*/ 3241 h 3485"/>
              <a:gd name="T82" fmla="*/ 861 w 3166"/>
              <a:gd name="T83" fmla="*/ 3223 h 3485"/>
              <a:gd name="T84" fmla="*/ 1025 w 3166"/>
              <a:gd name="T85" fmla="*/ 3135 h 3485"/>
              <a:gd name="T86" fmla="*/ 2795 w 3166"/>
              <a:gd name="T87" fmla="*/ 1355 h 3485"/>
              <a:gd name="T88" fmla="*/ 2900 w 3166"/>
              <a:gd name="T89" fmla="*/ 1135 h 3485"/>
              <a:gd name="T90" fmla="*/ 2921 w 3166"/>
              <a:gd name="T91" fmla="*/ 887 h 3485"/>
              <a:gd name="T92" fmla="*/ 2857 w 3166"/>
              <a:gd name="T93" fmla="*/ 650 h 3485"/>
              <a:gd name="T94" fmla="*/ 2716 w 3166"/>
              <a:gd name="T95" fmla="*/ 449 h 3485"/>
              <a:gd name="T96" fmla="*/ 2509 w 3166"/>
              <a:gd name="T97" fmla="*/ 305 h 3485"/>
              <a:gd name="T98" fmla="*/ 2274 w 3166"/>
              <a:gd name="T99" fmla="*/ 244 h 3485"/>
              <a:gd name="T100" fmla="*/ 2032 w 3166"/>
              <a:gd name="T101" fmla="*/ 264 h 3485"/>
              <a:gd name="T102" fmla="*/ 1809 w 3166"/>
              <a:gd name="T103" fmla="*/ 367 h 3485"/>
              <a:gd name="T104" fmla="*/ 464 w 3166"/>
              <a:gd name="T105" fmla="*/ 1690 h 3485"/>
              <a:gd name="T106" fmla="*/ 375 w 3166"/>
              <a:gd name="T107" fmla="*/ 1707 h 3485"/>
              <a:gd name="T108" fmla="*/ 296 w 3166"/>
              <a:gd name="T109" fmla="*/ 1655 h 3485"/>
              <a:gd name="T110" fmla="*/ 279 w 3166"/>
              <a:gd name="T111" fmla="*/ 1566 h 3485"/>
              <a:gd name="T112" fmla="*/ 1540 w 3166"/>
              <a:gd name="T113" fmla="*/ 278 h 3485"/>
              <a:gd name="T114" fmla="*/ 1774 w 3166"/>
              <a:gd name="T115" fmla="*/ 106 h 3485"/>
              <a:gd name="T116" fmla="*/ 2040 w 3166"/>
              <a:gd name="T117" fmla="*/ 15 h 3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166" h="3485">
                <a:moveTo>
                  <a:pt x="2178" y="0"/>
                </a:moveTo>
                <a:lnTo>
                  <a:pt x="2249" y="0"/>
                </a:lnTo>
                <a:lnTo>
                  <a:pt x="2318" y="6"/>
                </a:lnTo>
                <a:lnTo>
                  <a:pt x="2387" y="15"/>
                </a:lnTo>
                <a:lnTo>
                  <a:pt x="2455" y="30"/>
                </a:lnTo>
                <a:lnTo>
                  <a:pt x="2522" y="50"/>
                </a:lnTo>
                <a:lnTo>
                  <a:pt x="2588" y="76"/>
                </a:lnTo>
                <a:lnTo>
                  <a:pt x="2653" y="106"/>
                </a:lnTo>
                <a:lnTo>
                  <a:pt x="2715" y="142"/>
                </a:lnTo>
                <a:lnTo>
                  <a:pt x="2775" y="182"/>
                </a:lnTo>
                <a:lnTo>
                  <a:pt x="2833" y="227"/>
                </a:lnTo>
                <a:lnTo>
                  <a:pt x="2887" y="278"/>
                </a:lnTo>
                <a:lnTo>
                  <a:pt x="2938" y="333"/>
                </a:lnTo>
                <a:lnTo>
                  <a:pt x="2985" y="392"/>
                </a:lnTo>
                <a:lnTo>
                  <a:pt x="3026" y="454"/>
                </a:lnTo>
                <a:lnTo>
                  <a:pt x="3063" y="519"/>
                </a:lnTo>
                <a:lnTo>
                  <a:pt x="3093" y="586"/>
                </a:lnTo>
                <a:lnTo>
                  <a:pt x="3119" y="656"/>
                </a:lnTo>
                <a:lnTo>
                  <a:pt x="3139" y="727"/>
                </a:lnTo>
                <a:lnTo>
                  <a:pt x="3154" y="800"/>
                </a:lnTo>
                <a:lnTo>
                  <a:pt x="3163" y="874"/>
                </a:lnTo>
                <a:lnTo>
                  <a:pt x="3166" y="950"/>
                </a:lnTo>
                <a:lnTo>
                  <a:pt x="3163" y="1025"/>
                </a:lnTo>
                <a:lnTo>
                  <a:pt x="3154" y="1099"/>
                </a:lnTo>
                <a:lnTo>
                  <a:pt x="3139" y="1173"/>
                </a:lnTo>
                <a:lnTo>
                  <a:pt x="3119" y="1244"/>
                </a:lnTo>
                <a:lnTo>
                  <a:pt x="3093" y="1314"/>
                </a:lnTo>
                <a:lnTo>
                  <a:pt x="3063" y="1381"/>
                </a:lnTo>
                <a:lnTo>
                  <a:pt x="3026" y="1446"/>
                </a:lnTo>
                <a:lnTo>
                  <a:pt x="2985" y="1507"/>
                </a:lnTo>
                <a:lnTo>
                  <a:pt x="2938" y="1567"/>
                </a:lnTo>
                <a:lnTo>
                  <a:pt x="2887" y="1622"/>
                </a:lnTo>
                <a:lnTo>
                  <a:pt x="1231" y="3274"/>
                </a:lnTo>
                <a:lnTo>
                  <a:pt x="1184" y="3318"/>
                </a:lnTo>
                <a:lnTo>
                  <a:pt x="1133" y="3356"/>
                </a:lnTo>
                <a:lnTo>
                  <a:pt x="1081" y="3389"/>
                </a:lnTo>
                <a:lnTo>
                  <a:pt x="1026" y="3417"/>
                </a:lnTo>
                <a:lnTo>
                  <a:pt x="968" y="3442"/>
                </a:lnTo>
                <a:lnTo>
                  <a:pt x="909" y="3461"/>
                </a:lnTo>
                <a:lnTo>
                  <a:pt x="847" y="3474"/>
                </a:lnTo>
                <a:lnTo>
                  <a:pt x="784" y="3482"/>
                </a:lnTo>
                <a:lnTo>
                  <a:pt x="721" y="3485"/>
                </a:lnTo>
                <a:lnTo>
                  <a:pt x="658" y="3482"/>
                </a:lnTo>
                <a:lnTo>
                  <a:pt x="595" y="3474"/>
                </a:lnTo>
                <a:lnTo>
                  <a:pt x="533" y="3461"/>
                </a:lnTo>
                <a:lnTo>
                  <a:pt x="473" y="3442"/>
                </a:lnTo>
                <a:lnTo>
                  <a:pt x="416" y="3417"/>
                </a:lnTo>
                <a:lnTo>
                  <a:pt x="361" y="3389"/>
                </a:lnTo>
                <a:lnTo>
                  <a:pt x="309" y="3356"/>
                </a:lnTo>
                <a:lnTo>
                  <a:pt x="259" y="3318"/>
                </a:lnTo>
                <a:lnTo>
                  <a:pt x="211" y="3274"/>
                </a:lnTo>
                <a:lnTo>
                  <a:pt x="167" y="3226"/>
                </a:lnTo>
                <a:lnTo>
                  <a:pt x="128" y="3174"/>
                </a:lnTo>
                <a:lnTo>
                  <a:pt x="94" y="3121"/>
                </a:lnTo>
                <a:lnTo>
                  <a:pt x="65" y="3065"/>
                </a:lnTo>
                <a:lnTo>
                  <a:pt x="41" y="3008"/>
                </a:lnTo>
                <a:lnTo>
                  <a:pt x="23" y="2948"/>
                </a:lnTo>
                <a:lnTo>
                  <a:pt x="11" y="2888"/>
                </a:lnTo>
                <a:lnTo>
                  <a:pt x="3" y="2827"/>
                </a:lnTo>
                <a:lnTo>
                  <a:pt x="0" y="2765"/>
                </a:lnTo>
                <a:lnTo>
                  <a:pt x="3" y="2704"/>
                </a:lnTo>
                <a:lnTo>
                  <a:pt x="11" y="2643"/>
                </a:lnTo>
                <a:lnTo>
                  <a:pt x="23" y="2583"/>
                </a:lnTo>
                <a:lnTo>
                  <a:pt x="41" y="2523"/>
                </a:lnTo>
                <a:lnTo>
                  <a:pt x="65" y="2466"/>
                </a:lnTo>
                <a:lnTo>
                  <a:pt x="94" y="2410"/>
                </a:lnTo>
                <a:lnTo>
                  <a:pt x="128" y="2356"/>
                </a:lnTo>
                <a:lnTo>
                  <a:pt x="167" y="2305"/>
                </a:lnTo>
                <a:lnTo>
                  <a:pt x="211" y="2257"/>
                </a:lnTo>
                <a:lnTo>
                  <a:pt x="1829" y="642"/>
                </a:lnTo>
                <a:lnTo>
                  <a:pt x="1869" y="607"/>
                </a:lnTo>
                <a:lnTo>
                  <a:pt x="1911" y="576"/>
                </a:lnTo>
                <a:lnTo>
                  <a:pt x="1956" y="551"/>
                </a:lnTo>
                <a:lnTo>
                  <a:pt x="2003" y="530"/>
                </a:lnTo>
                <a:lnTo>
                  <a:pt x="2051" y="515"/>
                </a:lnTo>
                <a:lnTo>
                  <a:pt x="2101" y="505"/>
                </a:lnTo>
                <a:lnTo>
                  <a:pt x="2151" y="500"/>
                </a:lnTo>
                <a:lnTo>
                  <a:pt x="2201" y="500"/>
                </a:lnTo>
                <a:lnTo>
                  <a:pt x="2251" y="505"/>
                </a:lnTo>
                <a:lnTo>
                  <a:pt x="2300" y="515"/>
                </a:lnTo>
                <a:lnTo>
                  <a:pt x="2347" y="530"/>
                </a:lnTo>
                <a:lnTo>
                  <a:pt x="2394" y="551"/>
                </a:lnTo>
                <a:lnTo>
                  <a:pt x="2439" y="576"/>
                </a:lnTo>
                <a:lnTo>
                  <a:pt x="2482" y="607"/>
                </a:lnTo>
                <a:lnTo>
                  <a:pt x="2521" y="642"/>
                </a:lnTo>
                <a:lnTo>
                  <a:pt x="2557" y="682"/>
                </a:lnTo>
                <a:lnTo>
                  <a:pt x="2588" y="724"/>
                </a:lnTo>
                <a:lnTo>
                  <a:pt x="2614" y="769"/>
                </a:lnTo>
                <a:lnTo>
                  <a:pt x="2634" y="816"/>
                </a:lnTo>
                <a:lnTo>
                  <a:pt x="2649" y="864"/>
                </a:lnTo>
                <a:lnTo>
                  <a:pt x="2659" y="913"/>
                </a:lnTo>
                <a:lnTo>
                  <a:pt x="2664" y="963"/>
                </a:lnTo>
                <a:lnTo>
                  <a:pt x="2664" y="1012"/>
                </a:lnTo>
                <a:lnTo>
                  <a:pt x="2659" y="1062"/>
                </a:lnTo>
                <a:lnTo>
                  <a:pt x="2649" y="1111"/>
                </a:lnTo>
                <a:lnTo>
                  <a:pt x="2634" y="1160"/>
                </a:lnTo>
                <a:lnTo>
                  <a:pt x="2614" y="1207"/>
                </a:lnTo>
                <a:lnTo>
                  <a:pt x="2588" y="1251"/>
                </a:lnTo>
                <a:lnTo>
                  <a:pt x="2557" y="1294"/>
                </a:lnTo>
                <a:lnTo>
                  <a:pt x="2521" y="1333"/>
                </a:lnTo>
                <a:lnTo>
                  <a:pt x="1331" y="2520"/>
                </a:lnTo>
                <a:lnTo>
                  <a:pt x="1312" y="2536"/>
                </a:lnTo>
                <a:lnTo>
                  <a:pt x="1291" y="2547"/>
                </a:lnTo>
                <a:lnTo>
                  <a:pt x="1268" y="2554"/>
                </a:lnTo>
                <a:lnTo>
                  <a:pt x="1246" y="2556"/>
                </a:lnTo>
                <a:lnTo>
                  <a:pt x="1223" y="2554"/>
                </a:lnTo>
                <a:lnTo>
                  <a:pt x="1200" y="2547"/>
                </a:lnTo>
                <a:lnTo>
                  <a:pt x="1179" y="2536"/>
                </a:lnTo>
                <a:lnTo>
                  <a:pt x="1160" y="2520"/>
                </a:lnTo>
                <a:lnTo>
                  <a:pt x="1145" y="2502"/>
                </a:lnTo>
                <a:lnTo>
                  <a:pt x="1133" y="2481"/>
                </a:lnTo>
                <a:lnTo>
                  <a:pt x="1127" y="2459"/>
                </a:lnTo>
                <a:lnTo>
                  <a:pt x="1125" y="2435"/>
                </a:lnTo>
                <a:lnTo>
                  <a:pt x="1127" y="2412"/>
                </a:lnTo>
                <a:lnTo>
                  <a:pt x="1133" y="2390"/>
                </a:lnTo>
                <a:lnTo>
                  <a:pt x="1145" y="2368"/>
                </a:lnTo>
                <a:lnTo>
                  <a:pt x="1160" y="2349"/>
                </a:lnTo>
                <a:lnTo>
                  <a:pt x="2351" y="1162"/>
                </a:lnTo>
                <a:lnTo>
                  <a:pt x="2374" y="1135"/>
                </a:lnTo>
                <a:lnTo>
                  <a:pt x="2393" y="1105"/>
                </a:lnTo>
                <a:lnTo>
                  <a:pt x="2408" y="1072"/>
                </a:lnTo>
                <a:lnTo>
                  <a:pt x="2418" y="1039"/>
                </a:lnTo>
                <a:lnTo>
                  <a:pt x="2422" y="1005"/>
                </a:lnTo>
                <a:lnTo>
                  <a:pt x="2422" y="970"/>
                </a:lnTo>
                <a:lnTo>
                  <a:pt x="2418" y="936"/>
                </a:lnTo>
                <a:lnTo>
                  <a:pt x="2408" y="903"/>
                </a:lnTo>
                <a:lnTo>
                  <a:pt x="2393" y="871"/>
                </a:lnTo>
                <a:lnTo>
                  <a:pt x="2374" y="840"/>
                </a:lnTo>
                <a:lnTo>
                  <a:pt x="2351" y="813"/>
                </a:lnTo>
                <a:lnTo>
                  <a:pt x="2325" y="792"/>
                </a:lnTo>
                <a:lnTo>
                  <a:pt x="2299" y="773"/>
                </a:lnTo>
                <a:lnTo>
                  <a:pt x="2270" y="760"/>
                </a:lnTo>
                <a:lnTo>
                  <a:pt x="2240" y="749"/>
                </a:lnTo>
                <a:lnTo>
                  <a:pt x="2208" y="743"/>
                </a:lnTo>
                <a:lnTo>
                  <a:pt x="2175" y="741"/>
                </a:lnTo>
                <a:lnTo>
                  <a:pt x="2142" y="743"/>
                </a:lnTo>
                <a:lnTo>
                  <a:pt x="2111" y="749"/>
                </a:lnTo>
                <a:lnTo>
                  <a:pt x="2080" y="760"/>
                </a:lnTo>
                <a:lnTo>
                  <a:pt x="2052" y="773"/>
                </a:lnTo>
                <a:lnTo>
                  <a:pt x="2025" y="792"/>
                </a:lnTo>
                <a:lnTo>
                  <a:pt x="2001" y="813"/>
                </a:lnTo>
                <a:lnTo>
                  <a:pt x="382" y="2428"/>
                </a:lnTo>
                <a:lnTo>
                  <a:pt x="348" y="2466"/>
                </a:lnTo>
                <a:lnTo>
                  <a:pt x="317" y="2507"/>
                </a:lnTo>
                <a:lnTo>
                  <a:pt x="293" y="2551"/>
                </a:lnTo>
                <a:lnTo>
                  <a:pt x="272" y="2597"/>
                </a:lnTo>
                <a:lnTo>
                  <a:pt x="257" y="2644"/>
                </a:lnTo>
                <a:lnTo>
                  <a:pt x="248" y="2692"/>
                </a:lnTo>
                <a:lnTo>
                  <a:pt x="243" y="2741"/>
                </a:lnTo>
                <a:lnTo>
                  <a:pt x="243" y="2790"/>
                </a:lnTo>
                <a:lnTo>
                  <a:pt x="248" y="2839"/>
                </a:lnTo>
                <a:lnTo>
                  <a:pt x="257" y="2887"/>
                </a:lnTo>
                <a:lnTo>
                  <a:pt x="272" y="2933"/>
                </a:lnTo>
                <a:lnTo>
                  <a:pt x="293" y="2979"/>
                </a:lnTo>
                <a:lnTo>
                  <a:pt x="317" y="3023"/>
                </a:lnTo>
                <a:lnTo>
                  <a:pt x="348" y="3065"/>
                </a:lnTo>
                <a:lnTo>
                  <a:pt x="382" y="3103"/>
                </a:lnTo>
                <a:lnTo>
                  <a:pt x="417" y="3135"/>
                </a:lnTo>
                <a:lnTo>
                  <a:pt x="455" y="3164"/>
                </a:lnTo>
                <a:lnTo>
                  <a:pt x="496" y="3187"/>
                </a:lnTo>
                <a:lnTo>
                  <a:pt x="537" y="3207"/>
                </a:lnTo>
                <a:lnTo>
                  <a:pt x="581" y="3223"/>
                </a:lnTo>
                <a:lnTo>
                  <a:pt x="627" y="3234"/>
                </a:lnTo>
                <a:lnTo>
                  <a:pt x="674" y="3241"/>
                </a:lnTo>
                <a:lnTo>
                  <a:pt x="721" y="3243"/>
                </a:lnTo>
                <a:lnTo>
                  <a:pt x="768" y="3241"/>
                </a:lnTo>
                <a:lnTo>
                  <a:pt x="815" y="3234"/>
                </a:lnTo>
                <a:lnTo>
                  <a:pt x="861" y="3223"/>
                </a:lnTo>
                <a:lnTo>
                  <a:pt x="904" y="3207"/>
                </a:lnTo>
                <a:lnTo>
                  <a:pt x="946" y="3187"/>
                </a:lnTo>
                <a:lnTo>
                  <a:pt x="986" y="3164"/>
                </a:lnTo>
                <a:lnTo>
                  <a:pt x="1025" y="3135"/>
                </a:lnTo>
                <a:lnTo>
                  <a:pt x="1060" y="3103"/>
                </a:lnTo>
                <a:lnTo>
                  <a:pt x="2716" y="1451"/>
                </a:lnTo>
                <a:lnTo>
                  <a:pt x="2758" y="1404"/>
                </a:lnTo>
                <a:lnTo>
                  <a:pt x="2795" y="1355"/>
                </a:lnTo>
                <a:lnTo>
                  <a:pt x="2830" y="1303"/>
                </a:lnTo>
                <a:lnTo>
                  <a:pt x="2857" y="1249"/>
                </a:lnTo>
                <a:lnTo>
                  <a:pt x="2881" y="1193"/>
                </a:lnTo>
                <a:lnTo>
                  <a:pt x="2900" y="1135"/>
                </a:lnTo>
                <a:lnTo>
                  <a:pt x="2913" y="1074"/>
                </a:lnTo>
                <a:lnTo>
                  <a:pt x="2921" y="1012"/>
                </a:lnTo>
                <a:lnTo>
                  <a:pt x="2923" y="950"/>
                </a:lnTo>
                <a:lnTo>
                  <a:pt x="2921" y="887"/>
                </a:lnTo>
                <a:lnTo>
                  <a:pt x="2913" y="826"/>
                </a:lnTo>
                <a:lnTo>
                  <a:pt x="2900" y="765"/>
                </a:lnTo>
                <a:lnTo>
                  <a:pt x="2881" y="707"/>
                </a:lnTo>
                <a:lnTo>
                  <a:pt x="2857" y="650"/>
                </a:lnTo>
                <a:lnTo>
                  <a:pt x="2830" y="596"/>
                </a:lnTo>
                <a:lnTo>
                  <a:pt x="2795" y="544"/>
                </a:lnTo>
                <a:lnTo>
                  <a:pt x="2758" y="494"/>
                </a:lnTo>
                <a:lnTo>
                  <a:pt x="2716" y="449"/>
                </a:lnTo>
                <a:lnTo>
                  <a:pt x="2668" y="405"/>
                </a:lnTo>
                <a:lnTo>
                  <a:pt x="2618" y="367"/>
                </a:lnTo>
                <a:lnTo>
                  <a:pt x="2565" y="333"/>
                </a:lnTo>
                <a:lnTo>
                  <a:pt x="2509" y="305"/>
                </a:lnTo>
                <a:lnTo>
                  <a:pt x="2452" y="282"/>
                </a:lnTo>
                <a:lnTo>
                  <a:pt x="2393" y="264"/>
                </a:lnTo>
                <a:lnTo>
                  <a:pt x="2334" y="251"/>
                </a:lnTo>
                <a:lnTo>
                  <a:pt x="2274" y="244"/>
                </a:lnTo>
                <a:lnTo>
                  <a:pt x="2213" y="242"/>
                </a:lnTo>
                <a:lnTo>
                  <a:pt x="2153" y="244"/>
                </a:lnTo>
                <a:lnTo>
                  <a:pt x="2092" y="251"/>
                </a:lnTo>
                <a:lnTo>
                  <a:pt x="2032" y="264"/>
                </a:lnTo>
                <a:lnTo>
                  <a:pt x="1974" y="282"/>
                </a:lnTo>
                <a:lnTo>
                  <a:pt x="1918" y="305"/>
                </a:lnTo>
                <a:lnTo>
                  <a:pt x="1862" y="333"/>
                </a:lnTo>
                <a:lnTo>
                  <a:pt x="1809" y="367"/>
                </a:lnTo>
                <a:lnTo>
                  <a:pt x="1759" y="405"/>
                </a:lnTo>
                <a:lnTo>
                  <a:pt x="1711" y="449"/>
                </a:lnTo>
                <a:lnTo>
                  <a:pt x="483" y="1674"/>
                </a:lnTo>
                <a:lnTo>
                  <a:pt x="464" y="1690"/>
                </a:lnTo>
                <a:lnTo>
                  <a:pt x="443" y="1700"/>
                </a:lnTo>
                <a:lnTo>
                  <a:pt x="420" y="1707"/>
                </a:lnTo>
                <a:lnTo>
                  <a:pt x="397" y="1709"/>
                </a:lnTo>
                <a:lnTo>
                  <a:pt x="375" y="1707"/>
                </a:lnTo>
                <a:lnTo>
                  <a:pt x="351" y="1700"/>
                </a:lnTo>
                <a:lnTo>
                  <a:pt x="331" y="1690"/>
                </a:lnTo>
                <a:lnTo>
                  <a:pt x="312" y="1674"/>
                </a:lnTo>
                <a:lnTo>
                  <a:pt x="296" y="1655"/>
                </a:lnTo>
                <a:lnTo>
                  <a:pt x="285" y="1634"/>
                </a:lnTo>
                <a:lnTo>
                  <a:pt x="279" y="1611"/>
                </a:lnTo>
                <a:lnTo>
                  <a:pt x="276" y="1588"/>
                </a:lnTo>
                <a:lnTo>
                  <a:pt x="279" y="1566"/>
                </a:lnTo>
                <a:lnTo>
                  <a:pt x="285" y="1543"/>
                </a:lnTo>
                <a:lnTo>
                  <a:pt x="296" y="1522"/>
                </a:lnTo>
                <a:lnTo>
                  <a:pt x="312" y="1503"/>
                </a:lnTo>
                <a:lnTo>
                  <a:pt x="1540" y="278"/>
                </a:lnTo>
                <a:lnTo>
                  <a:pt x="1594" y="227"/>
                </a:lnTo>
                <a:lnTo>
                  <a:pt x="1652" y="182"/>
                </a:lnTo>
                <a:lnTo>
                  <a:pt x="1712" y="142"/>
                </a:lnTo>
                <a:lnTo>
                  <a:pt x="1774" y="106"/>
                </a:lnTo>
                <a:lnTo>
                  <a:pt x="1838" y="76"/>
                </a:lnTo>
                <a:lnTo>
                  <a:pt x="1904" y="50"/>
                </a:lnTo>
                <a:lnTo>
                  <a:pt x="1972" y="30"/>
                </a:lnTo>
                <a:lnTo>
                  <a:pt x="2040" y="15"/>
                </a:lnTo>
                <a:lnTo>
                  <a:pt x="2109" y="6"/>
                </a:lnTo>
                <a:lnTo>
                  <a:pt x="2178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08" name="Group 237"/>
          <p:cNvGrpSpPr>
            <a:grpSpLocks noChangeAspect="1"/>
          </p:cNvGrpSpPr>
          <p:nvPr/>
        </p:nvGrpSpPr>
        <p:grpSpPr bwMode="auto">
          <a:xfrm>
            <a:off x="579026" y="3956890"/>
            <a:ext cx="352680" cy="351802"/>
            <a:chOff x="2803" y="2234"/>
            <a:chExt cx="804" cy="80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11" name="Freeform 239"/>
            <p:cNvSpPr>
              <a:spLocks noEditPoints="1"/>
            </p:cNvSpPr>
            <p:nvPr/>
          </p:nvSpPr>
          <p:spPr bwMode="auto">
            <a:xfrm>
              <a:off x="3128" y="2446"/>
              <a:ext cx="165" cy="368"/>
            </a:xfrm>
            <a:custGeom>
              <a:avLst/>
              <a:gdLst>
                <a:gd name="T0" fmla="*/ 537 w 826"/>
                <a:gd name="T1" fmla="*/ 1442 h 1837"/>
                <a:gd name="T2" fmla="*/ 617 w 826"/>
                <a:gd name="T3" fmla="*/ 1358 h 1837"/>
                <a:gd name="T4" fmla="*/ 648 w 826"/>
                <a:gd name="T5" fmla="*/ 1242 h 1837"/>
                <a:gd name="T6" fmla="*/ 617 w 826"/>
                <a:gd name="T7" fmla="*/ 1127 h 1837"/>
                <a:gd name="T8" fmla="*/ 537 w 826"/>
                <a:gd name="T9" fmla="*/ 1043 h 1837"/>
                <a:gd name="T10" fmla="*/ 289 w 826"/>
                <a:gd name="T11" fmla="*/ 395 h 1837"/>
                <a:gd name="T12" fmla="*/ 208 w 826"/>
                <a:gd name="T13" fmla="*/ 480 h 1837"/>
                <a:gd name="T14" fmla="*/ 178 w 826"/>
                <a:gd name="T15" fmla="*/ 594 h 1837"/>
                <a:gd name="T16" fmla="*/ 208 w 826"/>
                <a:gd name="T17" fmla="*/ 710 h 1837"/>
                <a:gd name="T18" fmla="*/ 289 w 826"/>
                <a:gd name="T19" fmla="*/ 794 h 1837"/>
                <a:gd name="T20" fmla="*/ 413 w 826"/>
                <a:gd name="T21" fmla="*/ 0 h 1837"/>
                <a:gd name="T22" fmla="*/ 476 w 826"/>
                <a:gd name="T23" fmla="*/ 26 h 1837"/>
                <a:gd name="T24" fmla="*/ 502 w 826"/>
                <a:gd name="T25" fmla="*/ 89 h 1837"/>
                <a:gd name="T26" fmla="*/ 598 w 826"/>
                <a:gd name="T27" fmla="*/ 226 h 1837"/>
                <a:gd name="T28" fmla="*/ 717 w 826"/>
                <a:gd name="T29" fmla="*/ 316 h 1837"/>
                <a:gd name="T30" fmla="*/ 796 w 826"/>
                <a:gd name="T31" fmla="*/ 443 h 1837"/>
                <a:gd name="T32" fmla="*/ 826 w 826"/>
                <a:gd name="T33" fmla="*/ 594 h 1837"/>
                <a:gd name="T34" fmla="*/ 800 w 826"/>
                <a:gd name="T35" fmla="*/ 658 h 1837"/>
                <a:gd name="T36" fmla="*/ 737 w 826"/>
                <a:gd name="T37" fmla="*/ 683 h 1837"/>
                <a:gd name="T38" fmla="*/ 674 w 826"/>
                <a:gd name="T39" fmla="*/ 658 h 1837"/>
                <a:gd name="T40" fmla="*/ 648 w 826"/>
                <a:gd name="T41" fmla="*/ 594 h 1837"/>
                <a:gd name="T42" fmla="*/ 617 w 826"/>
                <a:gd name="T43" fmla="*/ 480 h 1837"/>
                <a:gd name="T44" fmla="*/ 537 w 826"/>
                <a:gd name="T45" fmla="*/ 395 h 1837"/>
                <a:gd name="T46" fmla="*/ 551 w 826"/>
                <a:gd name="T47" fmla="*/ 854 h 1837"/>
                <a:gd name="T48" fmla="*/ 680 w 826"/>
                <a:gd name="T49" fmla="*/ 928 h 1837"/>
                <a:gd name="T50" fmla="*/ 776 w 826"/>
                <a:gd name="T51" fmla="*/ 1044 h 1837"/>
                <a:gd name="T52" fmla="*/ 822 w 826"/>
                <a:gd name="T53" fmla="*/ 1189 h 1837"/>
                <a:gd name="T54" fmla="*/ 812 w 826"/>
                <a:gd name="T55" fmla="*/ 1346 h 1837"/>
                <a:gd name="T56" fmla="*/ 749 w 826"/>
                <a:gd name="T57" fmla="*/ 1482 h 1837"/>
                <a:gd name="T58" fmla="*/ 641 w 826"/>
                <a:gd name="T59" fmla="*/ 1586 h 1837"/>
                <a:gd name="T60" fmla="*/ 502 w 826"/>
                <a:gd name="T61" fmla="*/ 1646 h 1837"/>
                <a:gd name="T62" fmla="*/ 490 w 826"/>
                <a:gd name="T63" fmla="*/ 1793 h 1837"/>
                <a:gd name="T64" fmla="*/ 437 w 826"/>
                <a:gd name="T65" fmla="*/ 1833 h 1837"/>
                <a:gd name="T66" fmla="*/ 368 w 826"/>
                <a:gd name="T67" fmla="*/ 1825 h 1837"/>
                <a:gd name="T68" fmla="*/ 327 w 826"/>
                <a:gd name="T69" fmla="*/ 1771 h 1837"/>
                <a:gd name="T70" fmla="*/ 274 w 826"/>
                <a:gd name="T71" fmla="*/ 1631 h 1837"/>
                <a:gd name="T72" fmla="*/ 145 w 826"/>
                <a:gd name="T73" fmla="*/ 1555 h 1837"/>
                <a:gd name="T74" fmla="*/ 51 w 826"/>
                <a:gd name="T75" fmla="*/ 1441 h 1837"/>
                <a:gd name="T76" fmla="*/ 4 w 826"/>
                <a:gd name="T77" fmla="*/ 1296 h 1837"/>
                <a:gd name="T78" fmla="*/ 12 w 826"/>
                <a:gd name="T79" fmla="*/ 1198 h 1837"/>
                <a:gd name="T80" fmla="*/ 66 w 826"/>
                <a:gd name="T81" fmla="*/ 1157 h 1837"/>
                <a:gd name="T82" fmla="*/ 134 w 826"/>
                <a:gd name="T83" fmla="*/ 1165 h 1837"/>
                <a:gd name="T84" fmla="*/ 175 w 826"/>
                <a:gd name="T85" fmla="*/ 1219 h 1837"/>
                <a:gd name="T86" fmla="*/ 193 w 826"/>
                <a:gd name="T87" fmla="*/ 1322 h 1837"/>
                <a:gd name="T88" fmla="*/ 257 w 826"/>
                <a:gd name="T89" fmla="*/ 1419 h 1837"/>
                <a:gd name="T90" fmla="*/ 324 w 826"/>
                <a:gd name="T91" fmla="*/ 998 h 1837"/>
                <a:gd name="T92" fmla="*/ 185 w 826"/>
                <a:gd name="T93" fmla="*/ 938 h 1837"/>
                <a:gd name="T94" fmla="*/ 78 w 826"/>
                <a:gd name="T95" fmla="*/ 835 h 1837"/>
                <a:gd name="T96" fmla="*/ 13 w 826"/>
                <a:gd name="T97" fmla="*/ 699 h 1837"/>
                <a:gd name="T98" fmla="*/ 4 w 826"/>
                <a:gd name="T99" fmla="*/ 542 h 1837"/>
                <a:gd name="T100" fmla="*/ 51 w 826"/>
                <a:gd name="T101" fmla="*/ 397 h 1837"/>
                <a:gd name="T102" fmla="*/ 145 w 826"/>
                <a:gd name="T103" fmla="*/ 281 h 1837"/>
                <a:gd name="T104" fmla="*/ 274 w 826"/>
                <a:gd name="T105" fmla="*/ 206 h 1837"/>
                <a:gd name="T106" fmla="*/ 327 w 826"/>
                <a:gd name="T107" fmla="*/ 66 h 1837"/>
                <a:gd name="T108" fmla="*/ 368 w 826"/>
                <a:gd name="T109" fmla="*/ 12 h 18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26" h="1837">
                  <a:moveTo>
                    <a:pt x="502" y="1025"/>
                  </a:moveTo>
                  <a:lnTo>
                    <a:pt x="502" y="1459"/>
                  </a:lnTo>
                  <a:lnTo>
                    <a:pt x="537" y="1442"/>
                  </a:lnTo>
                  <a:lnTo>
                    <a:pt x="568" y="1419"/>
                  </a:lnTo>
                  <a:lnTo>
                    <a:pt x="595" y="1391"/>
                  </a:lnTo>
                  <a:lnTo>
                    <a:pt x="617" y="1358"/>
                  </a:lnTo>
                  <a:lnTo>
                    <a:pt x="634" y="1322"/>
                  </a:lnTo>
                  <a:lnTo>
                    <a:pt x="644" y="1283"/>
                  </a:lnTo>
                  <a:lnTo>
                    <a:pt x="648" y="1242"/>
                  </a:lnTo>
                  <a:lnTo>
                    <a:pt x="644" y="1202"/>
                  </a:lnTo>
                  <a:lnTo>
                    <a:pt x="634" y="1163"/>
                  </a:lnTo>
                  <a:lnTo>
                    <a:pt x="617" y="1127"/>
                  </a:lnTo>
                  <a:lnTo>
                    <a:pt x="595" y="1094"/>
                  </a:lnTo>
                  <a:lnTo>
                    <a:pt x="568" y="1066"/>
                  </a:lnTo>
                  <a:lnTo>
                    <a:pt x="537" y="1043"/>
                  </a:lnTo>
                  <a:lnTo>
                    <a:pt x="502" y="1025"/>
                  </a:lnTo>
                  <a:close/>
                  <a:moveTo>
                    <a:pt x="324" y="377"/>
                  </a:moveTo>
                  <a:lnTo>
                    <a:pt x="289" y="395"/>
                  </a:lnTo>
                  <a:lnTo>
                    <a:pt x="257" y="419"/>
                  </a:lnTo>
                  <a:lnTo>
                    <a:pt x="230" y="447"/>
                  </a:lnTo>
                  <a:lnTo>
                    <a:pt x="208" y="480"/>
                  </a:lnTo>
                  <a:lnTo>
                    <a:pt x="193" y="515"/>
                  </a:lnTo>
                  <a:lnTo>
                    <a:pt x="182" y="554"/>
                  </a:lnTo>
                  <a:lnTo>
                    <a:pt x="178" y="594"/>
                  </a:lnTo>
                  <a:lnTo>
                    <a:pt x="182" y="636"/>
                  </a:lnTo>
                  <a:lnTo>
                    <a:pt x="193" y="675"/>
                  </a:lnTo>
                  <a:lnTo>
                    <a:pt x="208" y="710"/>
                  </a:lnTo>
                  <a:lnTo>
                    <a:pt x="230" y="743"/>
                  </a:lnTo>
                  <a:lnTo>
                    <a:pt x="257" y="771"/>
                  </a:lnTo>
                  <a:lnTo>
                    <a:pt x="289" y="794"/>
                  </a:lnTo>
                  <a:lnTo>
                    <a:pt x="324" y="813"/>
                  </a:lnTo>
                  <a:lnTo>
                    <a:pt x="324" y="377"/>
                  </a:lnTo>
                  <a:close/>
                  <a:moveTo>
                    <a:pt x="413" y="0"/>
                  </a:moveTo>
                  <a:lnTo>
                    <a:pt x="437" y="4"/>
                  </a:lnTo>
                  <a:lnTo>
                    <a:pt x="458" y="12"/>
                  </a:lnTo>
                  <a:lnTo>
                    <a:pt x="476" y="26"/>
                  </a:lnTo>
                  <a:lnTo>
                    <a:pt x="490" y="44"/>
                  </a:lnTo>
                  <a:lnTo>
                    <a:pt x="499" y="66"/>
                  </a:lnTo>
                  <a:lnTo>
                    <a:pt x="502" y="89"/>
                  </a:lnTo>
                  <a:lnTo>
                    <a:pt x="502" y="192"/>
                  </a:lnTo>
                  <a:lnTo>
                    <a:pt x="551" y="206"/>
                  </a:lnTo>
                  <a:lnTo>
                    <a:pt x="598" y="226"/>
                  </a:lnTo>
                  <a:lnTo>
                    <a:pt x="641" y="251"/>
                  </a:lnTo>
                  <a:lnTo>
                    <a:pt x="680" y="281"/>
                  </a:lnTo>
                  <a:lnTo>
                    <a:pt x="717" y="316"/>
                  </a:lnTo>
                  <a:lnTo>
                    <a:pt x="749" y="355"/>
                  </a:lnTo>
                  <a:lnTo>
                    <a:pt x="776" y="397"/>
                  </a:lnTo>
                  <a:lnTo>
                    <a:pt x="796" y="443"/>
                  </a:lnTo>
                  <a:lnTo>
                    <a:pt x="812" y="491"/>
                  </a:lnTo>
                  <a:lnTo>
                    <a:pt x="822" y="542"/>
                  </a:lnTo>
                  <a:lnTo>
                    <a:pt x="826" y="594"/>
                  </a:lnTo>
                  <a:lnTo>
                    <a:pt x="822" y="619"/>
                  </a:lnTo>
                  <a:lnTo>
                    <a:pt x="813" y="639"/>
                  </a:lnTo>
                  <a:lnTo>
                    <a:pt x="800" y="658"/>
                  </a:lnTo>
                  <a:lnTo>
                    <a:pt x="782" y="671"/>
                  </a:lnTo>
                  <a:lnTo>
                    <a:pt x="761" y="681"/>
                  </a:lnTo>
                  <a:lnTo>
                    <a:pt x="737" y="683"/>
                  </a:lnTo>
                  <a:lnTo>
                    <a:pt x="713" y="681"/>
                  </a:lnTo>
                  <a:lnTo>
                    <a:pt x="691" y="671"/>
                  </a:lnTo>
                  <a:lnTo>
                    <a:pt x="674" y="658"/>
                  </a:lnTo>
                  <a:lnTo>
                    <a:pt x="660" y="639"/>
                  </a:lnTo>
                  <a:lnTo>
                    <a:pt x="651" y="619"/>
                  </a:lnTo>
                  <a:lnTo>
                    <a:pt x="648" y="594"/>
                  </a:lnTo>
                  <a:lnTo>
                    <a:pt x="644" y="554"/>
                  </a:lnTo>
                  <a:lnTo>
                    <a:pt x="634" y="515"/>
                  </a:lnTo>
                  <a:lnTo>
                    <a:pt x="617" y="480"/>
                  </a:lnTo>
                  <a:lnTo>
                    <a:pt x="595" y="447"/>
                  </a:lnTo>
                  <a:lnTo>
                    <a:pt x="568" y="419"/>
                  </a:lnTo>
                  <a:lnTo>
                    <a:pt x="537" y="395"/>
                  </a:lnTo>
                  <a:lnTo>
                    <a:pt x="502" y="377"/>
                  </a:lnTo>
                  <a:lnTo>
                    <a:pt x="502" y="839"/>
                  </a:lnTo>
                  <a:lnTo>
                    <a:pt x="551" y="854"/>
                  </a:lnTo>
                  <a:lnTo>
                    <a:pt x="598" y="874"/>
                  </a:lnTo>
                  <a:lnTo>
                    <a:pt x="641" y="899"/>
                  </a:lnTo>
                  <a:lnTo>
                    <a:pt x="680" y="928"/>
                  </a:lnTo>
                  <a:lnTo>
                    <a:pt x="717" y="964"/>
                  </a:lnTo>
                  <a:lnTo>
                    <a:pt x="749" y="1002"/>
                  </a:lnTo>
                  <a:lnTo>
                    <a:pt x="776" y="1044"/>
                  </a:lnTo>
                  <a:lnTo>
                    <a:pt x="796" y="1091"/>
                  </a:lnTo>
                  <a:lnTo>
                    <a:pt x="812" y="1138"/>
                  </a:lnTo>
                  <a:lnTo>
                    <a:pt x="822" y="1189"/>
                  </a:lnTo>
                  <a:lnTo>
                    <a:pt x="826" y="1242"/>
                  </a:lnTo>
                  <a:lnTo>
                    <a:pt x="822" y="1296"/>
                  </a:lnTo>
                  <a:lnTo>
                    <a:pt x="812" y="1346"/>
                  </a:lnTo>
                  <a:lnTo>
                    <a:pt x="796" y="1394"/>
                  </a:lnTo>
                  <a:lnTo>
                    <a:pt x="776" y="1441"/>
                  </a:lnTo>
                  <a:lnTo>
                    <a:pt x="749" y="1482"/>
                  </a:lnTo>
                  <a:lnTo>
                    <a:pt x="717" y="1521"/>
                  </a:lnTo>
                  <a:lnTo>
                    <a:pt x="680" y="1555"/>
                  </a:lnTo>
                  <a:lnTo>
                    <a:pt x="641" y="1586"/>
                  </a:lnTo>
                  <a:lnTo>
                    <a:pt x="598" y="1611"/>
                  </a:lnTo>
                  <a:lnTo>
                    <a:pt x="551" y="1631"/>
                  </a:lnTo>
                  <a:lnTo>
                    <a:pt x="502" y="1646"/>
                  </a:lnTo>
                  <a:lnTo>
                    <a:pt x="502" y="1748"/>
                  </a:lnTo>
                  <a:lnTo>
                    <a:pt x="499" y="1771"/>
                  </a:lnTo>
                  <a:lnTo>
                    <a:pt x="490" y="1793"/>
                  </a:lnTo>
                  <a:lnTo>
                    <a:pt x="476" y="1810"/>
                  </a:lnTo>
                  <a:lnTo>
                    <a:pt x="458" y="1825"/>
                  </a:lnTo>
                  <a:lnTo>
                    <a:pt x="437" y="1833"/>
                  </a:lnTo>
                  <a:lnTo>
                    <a:pt x="413" y="1837"/>
                  </a:lnTo>
                  <a:lnTo>
                    <a:pt x="389" y="1833"/>
                  </a:lnTo>
                  <a:lnTo>
                    <a:pt x="368" y="1825"/>
                  </a:lnTo>
                  <a:lnTo>
                    <a:pt x="350" y="1810"/>
                  </a:lnTo>
                  <a:lnTo>
                    <a:pt x="336" y="1793"/>
                  </a:lnTo>
                  <a:lnTo>
                    <a:pt x="327" y="1771"/>
                  </a:lnTo>
                  <a:lnTo>
                    <a:pt x="324" y="1748"/>
                  </a:lnTo>
                  <a:lnTo>
                    <a:pt x="324" y="1646"/>
                  </a:lnTo>
                  <a:lnTo>
                    <a:pt x="274" y="1631"/>
                  </a:lnTo>
                  <a:lnTo>
                    <a:pt x="228" y="1611"/>
                  </a:lnTo>
                  <a:lnTo>
                    <a:pt x="185" y="1586"/>
                  </a:lnTo>
                  <a:lnTo>
                    <a:pt x="145" y="1555"/>
                  </a:lnTo>
                  <a:lnTo>
                    <a:pt x="110" y="1521"/>
                  </a:lnTo>
                  <a:lnTo>
                    <a:pt x="78" y="1482"/>
                  </a:lnTo>
                  <a:lnTo>
                    <a:pt x="51" y="1441"/>
                  </a:lnTo>
                  <a:lnTo>
                    <a:pt x="29" y="1394"/>
                  </a:lnTo>
                  <a:lnTo>
                    <a:pt x="13" y="1346"/>
                  </a:lnTo>
                  <a:lnTo>
                    <a:pt x="4" y="1296"/>
                  </a:lnTo>
                  <a:lnTo>
                    <a:pt x="0" y="1242"/>
                  </a:lnTo>
                  <a:lnTo>
                    <a:pt x="4" y="1219"/>
                  </a:lnTo>
                  <a:lnTo>
                    <a:pt x="12" y="1198"/>
                  </a:lnTo>
                  <a:lnTo>
                    <a:pt x="27" y="1180"/>
                  </a:lnTo>
                  <a:lnTo>
                    <a:pt x="44" y="1165"/>
                  </a:lnTo>
                  <a:lnTo>
                    <a:pt x="66" y="1157"/>
                  </a:lnTo>
                  <a:lnTo>
                    <a:pt x="89" y="1153"/>
                  </a:lnTo>
                  <a:lnTo>
                    <a:pt x="113" y="1157"/>
                  </a:lnTo>
                  <a:lnTo>
                    <a:pt x="134" y="1165"/>
                  </a:lnTo>
                  <a:lnTo>
                    <a:pt x="152" y="1180"/>
                  </a:lnTo>
                  <a:lnTo>
                    <a:pt x="166" y="1198"/>
                  </a:lnTo>
                  <a:lnTo>
                    <a:pt x="175" y="1219"/>
                  </a:lnTo>
                  <a:lnTo>
                    <a:pt x="178" y="1242"/>
                  </a:lnTo>
                  <a:lnTo>
                    <a:pt x="182" y="1283"/>
                  </a:lnTo>
                  <a:lnTo>
                    <a:pt x="193" y="1322"/>
                  </a:lnTo>
                  <a:lnTo>
                    <a:pt x="208" y="1358"/>
                  </a:lnTo>
                  <a:lnTo>
                    <a:pt x="230" y="1391"/>
                  </a:lnTo>
                  <a:lnTo>
                    <a:pt x="257" y="1419"/>
                  </a:lnTo>
                  <a:lnTo>
                    <a:pt x="289" y="1442"/>
                  </a:lnTo>
                  <a:lnTo>
                    <a:pt x="324" y="1459"/>
                  </a:lnTo>
                  <a:lnTo>
                    <a:pt x="324" y="998"/>
                  </a:lnTo>
                  <a:lnTo>
                    <a:pt x="274" y="983"/>
                  </a:lnTo>
                  <a:lnTo>
                    <a:pt x="228" y="964"/>
                  </a:lnTo>
                  <a:lnTo>
                    <a:pt x="185" y="938"/>
                  </a:lnTo>
                  <a:lnTo>
                    <a:pt x="145" y="909"/>
                  </a:lnTo>
                  <a:lnTo>
                    <a:pt x="110" y="874"/>
                  </a:lnTo>
                  <a:lnTo>
                    <a:pt x="78" y="835"/>
                  </a:lnTo>
                  <a:lnTo>
                    <a:pt x="51" y="793"/>
                  </a:lnTo>
                  <a:lnTo>
                    <a:pt x="29" y="747"/>
                  </a:lnTo>
                  <a:lnTo>
                    <a:pt x="13" y="699"/>
                  </a:lnTo>
                  <a:lnTo>
                    <a:pt x="4" y="648"/>
                  </a:lnTo>
                  <a:lnTo>
                    <a:pt x="0" y="594"/>
                  </a:lnTo>
                  <a:lnTo>
                    <a:pt x="4" y="542"/>
                  </a:lnTo>
                  <a:lnTo>
                    <a:pt x="13" y="491"/>
                  </a:lnTo>
                  <a:lnTo>
                    <a:pt x="29" y="443"/>
                  </a:lnTo>
                  <a:lnTo>
                    <a:pt x="51" y="397"/>
                  </a:lnTo>
                  <a:lnTo>
                    <a:pt x="78" y="355"/>
                  </a:lnTo>
                  <a:lnTo>
                    <a:pt x="110" y="316"/>
                  </a:lnTo>
                  <a:lnTo>
                    <a:pt x="145" y="281"/>
                  </a:lnTo>
                  <a:lnTo>
                    <a:pt x="185" y="251"/>
                  </a:lnTo>
                  <a:lnTo>
                    <a:pt x="228" y="226"/>
                  </a:lnTo>
                  <a:lnTo>
                    <a:pt x="274" y="206"/>
                  </a:lnTo>
                  <a:lnTo>
                    <a:pt x="324" y="192"/>
                  </a:lnTo>
                  <a:lnTo>
                    <a:pt x="324" y="89"/>
                  </a:lnTo>
                  <a:lnTo>
                    <a:pt x="327" y="66"/>
                  </a:lnTo>
                  <a:lnTo>
                    <a:pt x="336" y="44"/>
                  </a:lnTo>
                  <a:lnTo>
                    <a:pt x="350" y="26"/>
                  </a:lnTo>
                  <a:lnTo>
                    <a:pt x="368" y="12"/>
                  </a:lnTo>
                  <a:lnTo>
                    <a:pt x="389" y="4"/>
                  </a:lnTo>
                  <a:lnTo>
                    <a:pt x="4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" name="Freeform 240"/>
            <p:cNvSpPr>
              <a:spLocks noEditPoints="1"/>
            </p:cNvSpPr>
            <p:nvPr/>
          </p:nvSpPr>
          <p:spPr bwMode="auto">
            <a:xfrm>
              <a:off x="2877" y="2763"/>
              <a:ext cx="657" cy="273"/>
            </a:xfrm>
            <a:custGeom>
              <a:avLst/>
              <a:gdLst>
                <a:gd name="T0" fmla="*/ 410 w 3285"/>
                <a:gd name="T1" fmla="*/ 589 h 1366"/>
                <a:gd name="T2" fmla="*/ 660 w 3285"/>
                <a:gd name="T3" fmla="*/ 796 h 1366"/>
                <a:gd name="T4" fmla="*/ 940 w 3285"/>
                <a:gd name="T5" fmla="*/ 951 h 1366"/>
                <a:gd name="T6" fmla="*/ 1232 w 3285"/>
                <a:gd name="T7" fmla="*/ 1051 h 1366"/>
                <a:gd name="T8" fmla="*/ 1538 w 3285"/>
                <a:gd name="T9" fmla="*/ 1096 h 1366"/>
                <a:gd name="T10" fmla="*/ 1851 w 3285"/>
                <a:gd name="T11" fmla="*/ 1087 h 1366"/>
                <a:gd name="T12" fmla="*/ 2153 w 3285"/>
                <a:gd name="T13" fmla="*/ 1023 h 1366"/>
                <a:gd name="T14" fmla="*/ 2440 w 3285"/>
                <a:gd name="T15" fmla="*/ 906 h 1366"/>
                <a:gd name="T16" fmla="*/ 2713 w 3285"/>
                <a:gd name="T17" fmla="*/ 732 h 1366"/>
                <a:gd name="T18" fmla="*/ 2950 w 3285"/>
                <a:gd name="T19" fmla="*/ 510 h 1366"/>
                <a:gd name="T20" fmla="*/ 2458 w 3285"/>
                <a:gd name="T21" fmla="*/ 418 h 1366"/>
                <a:gd name="T22" fmla="*/ 2236 w 3285"/>
                <a:gd name="T23" fmla="*/ 556 h 1366"/>
                <a:gd name="T24" fmla="*/ 1991 w 3285"/>
                <a:gd name="T25" fmla="*/ 649 h 1366"/>
                <a:gd name="T26" fmla="*/ 1731 w 3285"/>
                <a:gd name="T27" fmla="*/ 692 h 1366"/>
                <a:gd name="T28" fmla="*/ 1466 w 3285"/>
                <a:gd name="T29" fmla="*/ 683 h 1366"/>
                <a:gd name="T30" fmla="*/ 1210 w 3285"/>
                <a:gd name="T31" fmla="*/ 623 h 1366"/>
                <a:gd name="T32" fmla="*/ 974 w 3285"/>
                <a:gd name="T33" fmla="*/ 516 h 1366"/>
                <a:gd name="T34" fmla="*/ 760 w 3285"/>
                <a:gd name="T35" fmla="*/ 362 h 1366"/>
                <a:gd name="T36" fmla="*/ 757 w 3285"/>
                <a:gd name="T37" fmla="*/ 5 h 1366"/>
                <a:gd name="T38" fmla="*/ 824 w 3285"/>
                <a:gd name="T39" fmla="*/ 48 h 1366"/>
                <a:gd name="T40" fmla="*/ 993 w 3285"/>
                <a:gd name="T41" fmla="*/ 209 h 1366"/>
                <a:gd name="T42" fmla="*/ 1191 w 3285"/>
                <a:gd name="T43" fmla="*/ 328 h 1366"/>
                <a:gd name="T44" fmla="*/ 1410 w 3285"/>
                <a:gd name="T45" fmla="*/ 402 h 1366"/>
                <a:gd name="T46" fmla="*/ 1643 w 3285"/>
                <a:gd name="T47" fmla="*/ 428 h 1366"/>
                <a:gd name="T48" fmla="*/ 1875 w 3285"/>
                <a:gd name="T49" fmla="*/ 402 h 1366"/>
                <a:gd name="T50" fmla="*/ 2095 w 3285"/>
                <a:gd name="T51" fmla="*/ 328 h 1366"/>
                <a:gd name="T52" fmla="*/ 2292 w 3285"/>
                <a:gd name="T53" fmla="*/ 209 h 1366"/>
                <a:gd name="T54" fmla="*/ 2462 w 3285"/>
                <a:gd name="T55" fmla="*/ 48 h 1366"/>
                <a:gd name="T56" fmla="*/ 2529 w 3285"/>
                <a:gd name="T57" fmla="*/ 5 h 1366"/>
                <a:gd name="T58" fmla="*/ 2606 w 3285"/>
                <a:gd name="T59" fmla="*/ 7 h 1366"/>
                <a:gd name="T60" fmla="*/ 3241 w 3285"/>
                <a:gd name="T61" fmla="*/ 373 h 1366"/>
                <a:gd name="T62" fmla="*/ 3283 w 3285"/>
                <a:gd name="T63" fmla="*/ 445 h 1366"/>
                <a:gd name="T64" fmla="*/ 3273 w 3285"/>
                <a:gd name="T65" fmla="*/ 528 h 1366"/>
                <a:gd name="T66" fmla="*/ 3111 w 3285"/>
                <a:gd name="T67" fmla="*/ 729 h 1366"/>
                <a:gd name="T68" fmla="*/ 2853 w 3285"/>
                <a:gd name="T69" fmla="*/ 960 h 1366"/>
                <a:gd name="T70" fmla="*/ 2562 w 3285"/>
                <a:gd name="T71" fmla="*/ 1144 h 1366"/>
                <a:gd name="T72" fmla="*/ 2269 w 3285"/>
                <a:gd name="T73" fmla="*/ 1266 h 1366"/>
                <a:gd name="T74" fmla="*/ 1960 w 3285"/>
                <a:gd name="T75" fmla="*/ 1340 h 1366"/>
                <a:gd name="T76" fmla="*/ 1643 w 3285"/>
                <a:gd name="T77" fmla="*/ 1366 h 1366"/>
                <a:gd name="T78" fmla="*/ 1325 w 3285"/>
                <a:gd name="T79" fmla="*/ 1340 h 1366"/>
                <a:gd name="T80" fmla="*/ 1016 w 3285"/>
                <a:gd name="T81" fmla="*/ 1266 h 1366"/>
                <a:gd name="T82" fmla="*/ 724 w 3285"/>
                <a:gd name="T83" fmla="*/ 1144 h 1366"/>
                <a:gd name="T84" fmla="*/ 432 w 3285"/>
                <a:gd name="T85" fmla="*/ 960 h 1366"/>
                <a:gd name="T86" fmla="*/ 175 w 3285"/>
                <a:gd name="T87" fmla="*/ 729 h 1366"/>
                <a:gd name="T88" fmla="*/ 13 w 3285"/>
                <a:gd name="T89" fmla="*/ 528 h 1366"/>
                <a:gd name="T90" fmla="*/ 4 w 3285"/>
                <a:gd name="T91" fmla="*/ 445 h 1366"/>
                <a:gd name="T92" fmla="*/ 44 w 3285"/>
                <a:gd name="T93" fmla="*/ 373 h 1366"/>
                <a:gd name="T94" fmla="*/ 680 w 3285"/>
                <a:gd name="T95" fmla="*/ 7 h 1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285" h="1366">
                  <a:moveTo>
                    <a:pt x="696" y="302"/>
                  </a:moveTo>
                  <a:lnTo>
                    <a:pt x="336" y="510"/>
                  </a:lnTo>
                  <a:lnTo>
                    <a:pt x="410" y="589"/>
                  </a:lnTo>
                  <a:lnTo>
                    <a:pt x="489" y="663"/>
                  </a:lnTo>
                  <a:lnTo>
                    <a:pt x="572" y="732"/>
                  </a:lnTo>
                  <a:lnTo>
                    <a:pt x="660" y="796"/>
                  </a:lnTo>
                  <a:lnTo>
                    <a:pt x="752" y="854"/>
                  </a:lnTo>
                  <a:lnTo>
                    <a:pt x="846" y="906"/>
                  </a:lnTo>
                  <a:lnTo>
                    <a:pt x="940" y="951"/>
                  </a:lnTo>
                  <a:lnTo>
                    <a:pt x="1036" y="990"/>
                  </a:lnTo>
                  <a:lnTo>
                    <a:pt x="1133" y="1023"/>
                  </a:lnTo>
                  <a:lnTo>
                    <a:pt x="1232" y="1051"/>
                  </a:lnTo>
                  <a:lnTo>
                    <a:pt x="1332" y="1072"/>
                  </a:lnTo>
                  <a:lnTo>
                    <a:pt x="1435" y="1087"/>
                  </a:lnTo>
                  <a:lnTo>
                    <a:pt x="1538" y="1096"/>
                  </a:lnTo>
                  <a:lnTo>
                    <a:pt x="1643" y="1099"/>
                  </a:lnTo>
                  <a:lnTo>
                    <a:pt x="1747" y="1096"/>
                  </a:lnTo>
                  <a:lnTo>
                    <a:pt x="1851" y="1087"/>
                  </a:lnTo>
                  <a:lnTo>
                    <a:pt x="1953" y="1072"/>
                  </a:lnTo>
                  <a:lnTo>
                    <a:pt x="2053" y="1051"/>
                  </a:lnTo>
                  <a:lnTo>
                    <a:pt x="2153" y="1023"/>
                  </a:lnTo>
                  <a:lnTo>
                    <a:pt x="2249" y="990"/>
                  </a:lnTo>
                  <a:lnTo>
                    <a:pt x="2346" y="951"/>
                  </a:lnTo>
                  <a:lnTo>
                    <a:pt x="2440" y="906"/>
                  </a:lnTo>
                  <a:lnTo>
                    <a:pt x="2534" y="854"/>
                  </a:lnTo>
                  <a:lnTo>
                    <a:pt x="2625" y="796"/>
                  </a:lnTo>
                  <a:lnTo>
                    <a:pt x="2713" y="732"/>
                  </a:lnTo>
                  <a:lnTo>
                    <a:pt x="2796" y="663"/>
                  </a:lnTo>
                  <a:lnTo>
                    <a:pt x="2875" y="589"/>
                  </a:lnTo>
                  <a:lnTo>
                    <a:pt x="2950" y="510"/>
                  </a:lnTo>
                  <a:lnTo>
                    <a:pt x="2590" y="302"/>
                  </a:lnTo>
                  <a:lnTo>
                    <a:pt x="2525" y="362"/>
                  </a:lnTo>
                  <a:lnTo>
                    <a:pt x="2458" y="418"/>
                  </a:lnTo>
                  <a:lnTo>
                    <a:pt x="2386" y="470"/>
                  </a:lnTo>
                  <a:lnTo>
                    <a:pt x="2313" y="516"/>
                  </a:lnTo>
                  <a:lnTo>
                    <a:pt x="2236" y="556"/>
                  </a:lnTo>
                  <a:lnTo>
                    <a:pt x="2157" y="593"/>
                  </a:lnTo>
                  <a:lnTo>
                    <a:pt x="2075" y="623"/>
                  </a:lnTo>
                  <a:lnTo>
                    <a:pt x="1991" y="649"/>
                  </a:lnTo>
                  <a:lnTo>
                    <a:pt x="1907" y="668"/>
                  </a:lnTo>
                  <a:lnTo>
                    <a:pt x="1820" y="683"/>
                  </a:lnTo>
                  <a:lnTo>
                    <a:pt x="1731" y="692"/>
                  </a:lnTo>
                  <a:lnTo>
                    <a:pt x="1643" y="695"/>
                  </a:lnTo>
                  <a:lnTo>
                    <a:pt x="1554" y="692"/>
                  </a:lnTo>
                  <a:lnTo>
                    <a:pt x="1466" y="683"/>
                  </a:lnTo>
                  <a:lnTo>
                    <a:pt x="1380" y="668"/>
                  </a:lnTo>
                  <a:lnTo>
                    <a:pt x="1294" y="649"/>
                  </a:lnTo>
                  <a:lnTo>
                    <a:pt x="1210" y="623"/>
                  </a:lnTo>
                  <a:lnTo>
                    <a:pt x="1130" y="593"/>
                  </a:lnTo>
                  <a:lnTo>
                    <a:pt x="1051" y="556"/>
                  </a:lnTo>
                  <a:lnTo>
                    <a:pt x="974" y="516"/>
                  </a:lnTo>
                  <a:lnTo>
                    <a:pt x="899" y="470"/>
                  </a:lnTo>
                  <a:lnTo>
                    <a:pt x="829" y="418"/>
                  </a:lnTo>
                  <a:lnTo>
                    <a:pt x="760" y="362"/>
                  </a:lnTo>
                  <a:lnTo>
                    <a:pt x="696" y="302"/>
                  </a:lnTo>
                  <a:close/>
                  <a:moveTo>
                    <a:pt x="731" y="0"/>
                  </a:moveTo>
                  <a:lnTo>
                    <a:pt x="757" y="5"/>
                  </a:lnTo>
                  <a:lnTo>
                    <a:pt x="781" y="15"/>
                  </a:lnTo>
                  <a:lnTo>
                    <a:pt x="804" y="28"/>
                  </a:lnTo>
                  <a:lnTo>
                    <a:pt x="824" y="48"/>
                  </a:lnTo>
                  <a:lnTo>
                    <a:pt x="876" y="106"/>
                  </a:lnTo>
                  <a:lnTo>
                    <a:pt x="933" y="160"/>
                  </a:lnTo>
                  <a:lnTo>
                    <a:pt x="993" y="209"/>
                  </a:lnTo>
                  <a:lnTo>
                    <a:pt x="1057" y="254"/>
                  </a:lnTo>
                  <a:lnTo>
                    <a:pt x="1122" y="293"/>
                  </a:lnTo>
                  <a:lnTo>
                    <a:pt x="1191" y="328"/>
                  </a:lnTo>
                  <a:lnTo>
                    <a:pt x="1263" y="359"/>
                  </a:lnTo>
                  <a:lnTo>
                    <a:pt x="1335" y="383"/>
                  </a:lnTo>
                  <a:lnTo>
                    <a:pt x="1410" y="402"/>
                  </a:lnTo>
                  <a:lnTo>
                    <a:pt x="1486" y="416"/>
                  </a:lnTo>
                  <a:lnTo>
                    <a:pt x="1564" y="424"/>
                  </a:lnTo>
                  <a:lnTo>
                    <a:pt x="1643" y="428"/>
                  </a:lnTo>
                  <a:lnTo>
                    <a:pt x="1721" y="424"/>
                  </a:lnTo>
                  <a:lnTo>
                    <a:pt x="1799" y="416"/>
                  </a:lnTo>
                  <a:lnTo>
                    <a:pt x="1875" y="402"/>
                  </a:lnTo>
                  <a:lnTo>
                    <a:pt x="1951" y="383"/>
                  </a:lnTo>
                  <a:lnTo>
                    <a:pt x="2024" y="359"/>
                  </a:lnTo>
                  <a:lnTo>
                    <a:pt x="2095" y="328"/>
                  </a:lnTo>
                  <a:lnTo>
                    <a:pt x="2163" y="293"/>
                  </a:lnTo>
                  <a:lnTo>
                    <a:pt x="2229" y="254"/>
                  </a:lnTo>
                  <a:lnTo>
                    <a:pt x="2292" y="209"/>
                  </a:lnTo>
                  <a:lnTo>
                    <a:pt x="2352" y="160"/>
                  </a:lnTo>
                  <a:lnTo>
                    <a:pt x="2409" y="106"/>
                  </a:lnTo>
                  <a:lnTo>
                    <a:pt x="2462" y="48"/>
                  </a:lnTo>
                  <a:lnTo>
                    <a:pt x="2481" y="28"/>
                  </a:lnTo>
                  <a:lnTo>
                    <a:pt x="2504" y="15"/>
                  </a:lnTo>
                  <a:lnTo>
                    <a:pt x="2529" y="5"/>
                  </a:lnTo>
                  <a:lnTo>
                    <a:pt x="2554" y="0"/>
                  </a:lnTo>
                  <a:lnTo>
                    <a:pt x="2580" y="1"/>
                  </a:lnTo>
                  <a:lnTo>
                    <a:pt x="2606" y="7"/>
                  </a:lnTo>
                  <a:lnTo>
                    <a:pt x="2631" y="18"/>
                  </a:lnTo>
                  <a:lnTo>
                    <a:pt x="3218" y="357"/>
                  </a:lnTo>
                  <a:lnTo>
                    <a:pt x="3241" y="373"/>
                  </a:lnTo>
                  <a:lnTo>
                    <a:pt x="3259" y="394"/>
                  </a:lnTo>
                  <a:lnTo>
                    <a:pt x="3274" y="418"/>
                  </a:lnTo>
                  <a:lnTo>
                    <a:pt x="3283" y="445"/>
                  </a:lnTo>
                  <a:lnTo>
                    <a:pt x="3285" y="473"/>
                  </a:lnTo>
                  <a:lnTo>
                    <a:pt x="3281" y="501"/>
                  </a:lnTo>
                  <a:lnTo>
                    <a:pt x="3273" y="528"/>
                  </a:lnTo>
                  <a:lnTo>
                    <a:pt x="3258" y="552"/>
                  </a:lnTo>
                  <a:lnTo>
                    <a:pt x="3187" y="643"/>
                  </a:lnTo>
                  <a:lnTo>
                    <a:pt x="3111" y="729"/>
                  </a:lnTo>
                  <a:lnTo>
                    <a:pt x="3029" y="811"/>
                  </a:lnTo>
                  <a:lnTo>
                    <a:pt x="2943" y="888"/>
                  </a:lnTo>
                  <a:lnTo>
                    <a:pt x="2853" y="960"/>
                  </a:lnTo>
                  <a:lnTo>
                    <a:pt x="2759" y="1027"/>
                  </a:lnTo>
                  <a:lnTo>
                    <a:pt x="2663" y="1088"/>
                  </a:lnTo>
                  <a:lnTo>
                    <a:pt x="2562" y="1144"/>
                  </a:lnTo>
                  <a:lnTo>
                    <a:pt x="2467" y="1190"/>
                  </a:lnTo>
                  <a:lnTo>
                    <a:pt x="2369" y="1231"/>
                  </a:lnTo>
                  <a:lnTo>
                    <a:pt x="2269" y="1266"/>
                  </a:lnTo>
                  <a:lnTo>
                    <a:pt x="2168" y="1297"/>
                  </a:lnTo>
                  <a:lnTo>
                    <a:pt x="2064" y="1321"/>
                  </a:lnTo>
                  <a:lnTo>
                    <a:pt x="1960" y="1340"/>
                  </a:lnTo>
                  <a:lnTo>
                    <a:pt x="1856" y="1355"/>
                  </a:lnTo>
                  <a:lnTo>
                    <a:pt x="1749" y="1364"/>
                  </a:lnTo>
                  <a:lnTo>
                    <a:pt x="1643" y="1366"/>
                  </a:lnTo>
                  <a:lnTo>
                    <a:pt x="1536" y="1364"/>
                  </a:lnTo>
                  <a:lnTo>
                    <a:pt x="1431" y="1355"/>
                  </a:lnTo>
                  <a:lnTo>
                    <a:pt x="1325" y="1340"/>
                  </a:lnTo>
                  <a:lnTo>
                    <a:pt x="1221" y="1321"/>
                  </a:lnTo>
                  <a:lnTo>
                    <a:pt x="1118" y="1297"/>
                  </a:lnTo>
                  <a:lnTo>
                    <a:pt x="1016" y="1266"/>
                  </a:lnTo>
                  <a:lnTo>
                    <a:pt x="916" y="1231"/>
                  </a:lnTo>
                  <a:lnTo>
                    <a:pt x="819" y="1190"/>
                  </a:lnTo>
                  <a:lnTo>
                    <a:pt x="724" y="1144"/>
                  </a:lnTo>
                  <a:lnTo>
                    <a:pt x="624" y="1088"/>
                  </a:lnTo>
                  <a:lnTo>
                    <a:pt x="526" y="1027"/>
                  </a:lnTo>
                  <a:lnTo>
                    <a:pt x="432" y="960"/>
                  </a:lnTo>
                  <a:lnTo>
                    <a:pt x="342" y="888"/>
                  </a:lnTo>
                  <a:lnTo>
                    <a:pt x="256" y="811"/>
                  </a:lnTo>
                  <a:lnTo>
                    <a:pt x="175" y="729"/>
                  </a:lnTo>
                  <a:lnTo>
                    <a:pt x="98" y="643"/>
                  </a:lnTo>
                  <a:lnTo>
                    <a:pt x="27" y="552"/>
                  </a:lnTo>
                  <a:lnTo>
                    <a:pt x="13" y="528"/>
                  </a:lnTo>
                  <a:lnTo>
                    <a:pt x="4" y="501"/>
                  </a:lnTo>
                  <a:lnTo>
                    <a:pt x="0" y="473"/>
                  </a:lnTo>
                  <a:lnTo>
                    <a:pt x="4" y="445"/>
                  </a:lnTo>
                  <a:lnTo>
                    <a:pt x="13" y="418"/>
                  </a:lnTo>
                  <a:lnTo>
                    <a:pt x="26" y="394"/>
                  </a:lnTo>
                  <a:lnTo>
                    <a:pt x="44" y="373"/>
                  </a:lnTo>
                  <a:lnTo>
                    <a:pt x="67" y="357"/>
                  </a:lnTo>
                  <a:lnTo>
                    <a:pt x="655" y="18"/>
                  </a:lnTo>
                  <a:lnTo>
                    <a:pt x="680" y="7"/>
                  </a:lnTo>
                  <a:lnTo>
                    <a:pt x="705" y="1"/>
                  </a:lnTo>
                  <a:lnTo>
                    <a:pt x="7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" name="Freeform 241"/>
            <p:cNvSpPr>
              <a:spLocks noEditPoints="1"/>
            </p:cNvSpPr>
            <p:nvPr/>
          </p:nvSpPr>
          <p:spPr bwMode="auto">
            <a:xfrm>
              <a:off x="2803" y="2234"/>
              <a:ext cx="386" cy="576"/>
            </a:xfrm>
            <a:custGeom>
              <a:avLst/>
              <a:gdLst>
                <a:gd name="T0" fmla="*/ 1469 w 1931"/>
                <a:gd name="T1" fmla="*/ 340 h 2880"/>
                <a:gd name="T2" fmla="*/ 1190 w 1931"/>
                <a:gd name="T3" fmla="*/ 458 h 2880"/>
                <a:gd name="T4" fmla="*/ 937 w 1931"/>
                <a:gd name="T5" fmla="*/ 624 h 2880"/>
                <a:gd name="T6" fmla="*/ 714 w 1931"/>
                <a:gd name="T7" fmla="*/ 833 h 2880"/>
                <a:gd name="T8" fmla="*/ 522 w 1931"/>
                <a:gd name="T9" fmla="*/ 1089 h 2880"/>
                <a:gd name="T10" fmla="*/ 382 w 1931"/>
                <a:gd name="T11" fmla="*/ 1373 h 2880"/>
                <a:gd name="T12" fmla="*/ 296 w 1931"/>
                <a:gd name="T13" fmla="*/ 1679 h 2880"/>
                <a:gd name="T14" fmla="*/ 267 w 1931"/>
                <a:gd name="T15" fmla="*/ 1998 h 2880"/>
                <a:gd name="T16" fmla="*/ 299 w 1931"/>
                <a:gd name="T17" fmla="*/ 2336 h 2880"/>
                <a:gd name="T18" fmla="*/ 717 w 1931"/>
                <a:gd name="T19" fmla="*/ 2344 h 2880"/>
                <a:gd name="T20" fmla="*/ 674 w 1931"/>
                <a:gd name="T21" fmla="*/ 2086 h 2880"/>
                <a:gd name="T22" fmla="*/ 684 w 1931"/>
                <a:gd name="T23" fmla="*/ 1807 h 2880"/>
                <a:gd name="T24" fmla="*/ 753 w 1931"/>
                <a:gd name="T25" fmla="*/ 1538 h 2880"/>
                <a:gd name="T26" fmla="*/ 872 w 1931"/>
                <a:gd name="T27" fmla="*/ 1292 h 2880"/>
                <a:gd name="T28" fmla="*/ 1038 w 1931"/>
                <a:gd name="T29" fmla="*/ 1076 h 2880"/>
                <a:gd name="T30" fmla="*/ 1244 w 1931"/>
                <a:gd name="T31" fmla="*/ 899 h 2880"/>
                <a:gd name="T32" fmla="*/ 1486 w 1931"/>
                <a:gd name="T33" fmla="*/ 765 h 2880"/>
                <a:gd name="T34" fmla="*/ 1664 w 1931"/>
                <a:gd name="T35" fmla="*/ 289 h 2880"/>
                <a:gd name="T36" fmla="*/ 1864 w 1931"/>
                <a:gd name="T37" fmla="*/ 17 h 2880"/>
                <a:gd name="T38" fmla="*/ 1919 w 1931"/>
                <a:gd name="T39" fmla="*/ 78 h 2880"/>
                <a:gd name="T40" fmla="*/ 1931 w 1931"/>
                <a:gd name="T41" fmla="*/ 811 h 2880"/>
                <a:gd name="T42" fmla="*/ 1908 w 1931"/>
                <a:gd name="T43" fmla="*/ 887 h 2880"/>
                <a:gd name="T44" fmla="*/ 1847 w 1931"/>
                <a:gd name="T45" fmla="*/ 934 h 2880"/>
                <a:gd name="T46" fmla="*/ 1656 w 1931"/>
                <a:gd name="T47" fmla="*/ 985 h 2880"/>
                <a:gd name="T48" fmla="*/ 1432 w 1931"/>
                <a:gd name="T49" fmla="*/ 1094 h 2880"/>
                <a:gd name="T50" fmla="*/ 1242 w 1931"/>
                <a:gd name="T51" fmla="*/ 1249 h 2880"/>
                <a:gd name="T52" fmla="*/ 1093 w 1931"/>
                <a:gd name="T53" fmla="*/ 1442 h 2880"/>
                <a:gd name="T54" fmla="*/ 990 w 1931"/>
                <a:gd name="T55" fmla="*/ 1666 h 2880"/>
                <a:gd name="T56" fmla="*/ 942 w 1931"/>
                <a:gd name="T57" fmla="*/ 1912 h 2880"/>
                <a:gd name="T58" fmla="*/ 948 w 1931"/>
                <a:gd name="T59" fmla="*/ 2147 h 2880"/>
                <a:gd name="T60" fmla="*/ 1001 w 1931"/>
                <a:gd name="T61" fmla="*/ 2361 h 2880"/>
                <a:gd name="T62" fmla="*/ 1005 w 1931"/>
                <a:gd name="T63" fmla="*/ 2440 h 2880"/>
                <a:gd name="T64" fmla="*/ 965 w 1931"/>
                <a:gd name="T65" fmla="*/ 2506 h 2880"/>
                <a:gd name="T66" fmla="*/ 334 w 1931"/>
                <a:gd name="T67" fmla="*/ 2871 h 2880"/>
                <a:gd name="T68" fmla="*/ 267 w 1931"/>
                <a:gd name="T69" fmla="*/ 2878 h 2880"/>
                <a:gd name="T70" fmla="*/ 199 w 1931"/>
                <a:gd name="T71" fmla="*/ 2844 h 2880"/>
                <a:gd name="T72" fmla="*/ 122 w 1931"/>
                <a:gd name="T73" fmla="*/ 2689 h 2880"/>
                <a:gd name="T74" fmla="*/ 30 w 1931"/>
                <a:gd name="T75" fmla="*/ 2350 h 2880"/>
                <a:gd name="T76" fmla="*/ 0 w 1931"/>
                <a:gd name="T77" fmla="*/ 1998 h 2880"/>
                <a:gd name="T78" fmla="*/ 29 w 1931"/>
                <a:gd name="T79" fmla="*/ 1659 h 2880"/>
                <a:gd name="T80" fmla="*/ 113 w 1931"/>
                <a:gd name="T81" fmla="*/ 1331 h 2880"/>
                <a:gd name="T82" fmla="*/ 251 w 1931"/>
                <a:gd name="T83" fmla="*/ 1023 h 2880"/>
                <a:gd name="T84" fmla="*/ 442 w 1931"/>
                <a:gd name="T85" fmla="*/ 741 h 2880"/>
                <a:gd name="T86" fmla="*/ 676 w 1931"/>
                <a:gd name="T87" fmla="*/ 495 h 2880"/>
                <a:gd name="T88" fmla="*/ 944 w 1931"/>
                <a:gd name="T89" fmla="*/ 294 h 2880"/>
                <a:gd name="T90" fmla="*/ 1240 w 1931"/>
                <a:gd name="T91" fmla="*/ 140 h 2880"/>
                <a:gd name="T92" fmla="*/ 1560 w 1931"/>
                <a:gd name="T93" fmla="*/ 38 h 2880"/>
                <a:gd name="T94" fmla="*/ 1810 w 1931"/>
                <a:gd name="T95" fmla="*/ 0 h 28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31" h="2880">
                  <a:moveTo>
                    <a:pt x="1664" y="289"/>
                  </a:moveTo>
                  <a:lnTo>
                    <a:pt x="1565" y="312"/>
                  </a:lnTo>
                  <a:lnTo>
                    <a:pt x="1469" y="340"/>
                  </a:lnTo>
                  <a:lnTo>
                    <a:pt x="1373" y="374"/>
                  </a:lnTo>
                  <a:lnTo>
                    <a:pt x="1281" y="415"/>
                  </a:lnTo>
                  <a:lnTo>
                    <a:pt x="1190" y="458"/>
                  </a:lnTo>
                  <a:lnTo>
                    <a:pt x="1103" y="508"/>
                  </a:lnTo>
                  <a:lnTo>
                    <a:pt x="1018" y="565"/>
                  </a:lnTo>
                  <a:lnTo>
                    <a:pt x="937" y="624"/>
                  </a:lnTo>
                  <a:lnTo>
                    <a:pt x="859" y="689"/>
                  </a:lnTo>
                  <a:lnTo>
                    <a:pt x="784" y="759"/>
                  </a:lnTo>
                  <a:lnTo>
                    <a:pt x="714" y="833"/>
                  </a:lnTo>
                  <a:lnTo>
                    <a:pt x="644" y="915"/>
                  </a:lnTo>
                  <a:lnTo>
                    <a:pt x="581" y="1000"/>
                  </a:lnTo>
                  <a:lnTo>
                    <a:pt x="522" y="1089"/>
                  </a:lnTo>
                  <a:lnTo>
                    <a:pt x="470" y="1182"/>
                  </a:lnTo>
                  <a:lnTo>
                    <a:pt x="423" y="1277"/>
                  </a:lnTo>
                  <a:lnTo>
                    <a:pt x="382" y="1373"/>
                  </a:lnTo>
                  <a:lnTo>
                    <a:pt x="348" y="1473"/>
                  </a:lnTo>
                  <a:lnTo>
                    <a:pt x="318" y="1576"/>
                  </a:lnTo>
                  <a:lnTo>
                    <a:pt x="296" y="1679"/>
                  </a:lnTo>
                  <a:lnTo>
                    <a:pt x="281" y="1784"/>
                  </a:lnTo>
                  <a:lnTo>
                    <a:pt x="270" y="1890"/>
                  </a:lnTo>
                  <a:lnTo>
                    <a:pt x="267" y="1998"/>
                  </a:lnTo>
                  <a:lnTo>
                    <a:pt x="271" y="2112"/>
                  </a:lnTo>
                  <a:lnTo>
                    <a:pt x="282" y="2225"/>
                  </a:lnTo>
                  <a:lnTo>
                    <a:pt x="299" y="2336"/>
                  </a:lnTo>
                  <a:lnTo>
                    <a:pt x="324" y="2445"/>
                  </a:lnTo>
                  <a:lnTo>
                    <a:pt x="357" y="2553"/>
                  </a:lnTo>
                  <a:lnTo>
                    <a:pt x="717" y="2344"/>
                  </a:lnTo>
                  <a:lnTo>
                    <a:pt x="696" y="2260"/>
                  </a:lnTo>
                  <a:lnTo>
                    <a:pt x="683" y="2173"/>
                  </a:lnTo>
                  <a:lnTo>
                    <a:pt x="674" y="2086"/>
                  </a:lnTo>
                  <a:lnTo>
                    <a:pt x="671" y="1998"/>
                  </a:lnTo>
                  <a:lnTo>
                    <a:pt x="674" y="1903"/>
                  </a:lnTo>
                  <a:lnTo>
                    <a:pt x="684" y="1807"/>
                  </a:lnTo>
                  <a:lnTo>
                    <a:pt x="701" y="1716"/>
                  </a:lnTo>
                  <a:lnTo>
                    <a:pt x="723" y="1626"/>
                  </a:lnTo>
                  <a:lnTo>
                    <a:pt x="753" y="1538"/>
                  </a:lnTo>
                  <a:lnTo>
                    <a:pt x="787" y="1453"/>
                  </a:lnTo>
                  <a:lnTo>
                    <a:pt x="827" y="1371"/>
                  </a:lnTo>
                  <a:lnTo>
                    <a:pt x="872" y="1292"/>
                  </a:lnTo>
                  <a:lnTo>
                    <a:pt x="922" y="1216"/>
                  </a:lnTo>
                  <a:lnTo>
                    <a:pt x="978" y="1144"/>
                  </a:lnTo>
                  <a:lnTo>
                    <a:pt x="1038" y="1076"/>
                  </a:lnTo>
                  <a:lnTo>
                    <a:pt x="1103" y="1012"/>
                  </a:lnTo>
                  <a:lnTo>
                    <a:pt x="1172" y="952"/>
                  </a:lnTo>
                  <a:lnTo>
                    <a:pt x="1244" y="899"/>
                  </a:lnTo>
                  <a:lnTo>
                    <a:pt x="1321" y="849"/>
                  </a:lnTo>
                  <a:lnTo>
                    <a:pt x="1403" y="804"/>
                  </a:lnTo>
                  <a:lnTo>
                    <a:pt x="1486" y="765"/>
                  </a:lnTo>
                  <a:lnTo>
                    <a:pt x="1573" y="732"/>
                  </a:lnTo>
                  <a:lnTo>
                    <a:pt x="1664" y="704"/>
                  </a:lnTo>
                  <a:lnTo>
                    <a:pt x="1664" y="289"/>
                  </a:lnTo>
                  <a:close/>
                  <a:moveTo>
                    <a:pt x="1810" y="0"/>
                  </a:moveTo>
                  <a:lnTo>
                    <a:pt x="1838" y="6"/>
                  </a:lnTo>
                  <a:lnTo>
                    <a:pt x="1864" y="17"/>
                  </a:lnTo>
                  <a:lnTo>
                    <a:pt x="1886" y="33"/>
                  </a:lnTo>
                  <a:lnTo>
                    <a:pt x="1905" y="55"/>
                  </a:lnTo>
                  <a:lnTo>
                    <a:pt x="1919" y="78"/>
                  </a:lnTo>
                  <a:lnTo>
                    <a:pt x="1928" y="105"/>
                  </a:lnTo>
                  <a:lnTo>
                    <a:pt x="1931" y="133"/>
                  </a:lnTo>
                  <a:lnTo>
                    <a:pt x="1931" y="811"/>
                  </a:lnTo>
                  <a:lnTo>
                    <a:pt x="1928" y="838"/>
                  </a:lnTo>
                  <a:lnTo>
                    <a:pt x="1920" y="863"/>
                  </a:lnTo>
                  <a:lnTo>
                    <a:pt x="1908" y="887"/>
                  </a:lnTo>
                  <a:lnTo>
                    <a:pt x="1891" y="906"/>
                  </a:lnTo>
                  <a:lnTo>
                    <a:pt x="1870" y="922"/>
                  </a:lnTo>
                  <a:lnTo>
                    <a:pt x="1847" y="934"/>
                  </a:lnTo>
                  <a:lnTo>
                    <a:pt x="1821" y="943"/>
                  </a:lnTo>
                  <a:lnTo>
                    <a:pt x="1737" y="961"/>
                  </a:lnTo>
                  <a:lnTo>
                    <a:pt x="1656" y="985"/>
                  </a:lnTo>
                  <a:lnTo>
                    <a:pt x="1578" y="1016"/>
                  </a:lnTo>
                  <a:lnTo>
                    <a:pt x="1503" y="1052"/>
                  </a:lnTo>
                  <a:lnTo>
                    <a:pt x="1432" y="1094"/>
                  </a:lnTo>
                  <a:lnTo>
                    <a:pt x="1365" y="1140"/>
                  </a:lnTo>
                  <a:lnTo>
                    <a:pt x="1301" y="1193"/>
                  </a:lnTo>
                  <a:lnTo>
                    <a:pt x="1242" y="1249"/>
                  </a:lnTo>
                  <a:lnTo>
                    <a:pt x="1188" y="1310"/>
                  </a:lnTo>
                  <a:lnTo>
                    <a:pt x="1138" y="1373"/>
                  </a:lnTo>
                  <a:lnTo>
                    <a:pt x="1093" y="1442"/>
                  </a:lnTo>
                  <a:lnTo>
                    <a:pt x="1054" y="1514"/>
                  </a:lnTo>
                  <a:lnTo>
                    <a:pt x="1020" y="1588"/>
                  </a:lnTo>
                  <a:lnTo>
                    <a:pt x="990" y="1666"/>
                  </a:lnTo>
                  <a:lnTo>
                    <a:pt x="968" y="1745"/>
                  </a:lnTo>
                  <a:lnTo>
                    <a:pt x="951" y="1828"/>
                  </a:lnTo>
                  <a:lnTo>
                    <a:pt x="942" y="1912"/>
                  </a:lnTo>
                  <a:lnTo>
                    <a:pt x="938" y="1998"/>
                  </a:lnTo>
                  <a:lnTo>
                    <a:pt x="940" y="2072"/>
                  </a:lnTo>
                  <a:lnTo>
                    <a:pt x="948" y="2147"/>
                  </a:lnTo>
                  <a:lnTo>
                    <a:pt x="961" y="2220"/>
                  </a:lnTo>
                  <a:lnTo>
                    <a:pt x="978" y="2292"/>
                  </a:lnTo>
                  <a:lnTo>
                    <a:pt x="1001" y="2361"/>
                  </a:lnTo>
                  <a:lnTo>
                    <a:pt x="1007" y="2388"/>
                  </a:lnTo>
                  <a:lnTo>
                    <a:pt x="1009" y="2415"/>
                  </a:lnTo>
                  <a:lnTo>
                    <a:pt x="1005" y="2440"/>
                  </a:lnTo>
                  <a:lnTo>
                    <a:pt x="996" y="2465"/>
                  </a:lnTo>
                  <a:lnTo>
                    <a:pt x="982" y="2487"/>
                  </a:lnTo>
                  <a:lnTo>
                    <a:pt x="965" y="2506"/>
                  </a:lnTo>
                  <a:lnTo>
                    <a:pt x="943" y="2522"/>
                  </a:lnTo>
                  <a:lnTo>
                    <a:pt x="355" y="2861"/>
                  </a:lnTo>
                  <a:lnTo>
                    <a:pt x="334" y="2871"/>
                  </a:lnTo>
                  <a:lnTo>
                    <a:pt x="311" y="2877"/>
                  </a:lnTo>
                  <a:lnTo>
                    <a:pt x="288" y="2880"/>
                  </a:lnTo>
                  <a:lnTo>
                    <a:pt x="267" y="2878"/>
                  </a:lnTo>
                  <a:lnTo>
                    <a:pt x="246" y="2872"/>
                  </a:lnTo>
                  <a:lnTo>
                    <a:pt x="221" y="2861"/>
                  </a:lnTo>
                  <a:lnTo>
                    <a:pt x="199" y="2844"/>
                  </a:lnTo>
                  <a:lnTo>
                    <a:pt x="181" y="2823"/>
                  </a:lnTo>
                  <a:lnTo>
                    <a:pt x="166" y="2799"/>
                  </a:lnTo>
                  <a:lnTo>
                    <a:pt x="122" y="2689"/>
                  </a:lnTo>
                  <a:lnTo>
                    <a:pt x="85" y="2578"/>
                  </a:lnTo>
                  <a:lnTo>
                    <a:pt x="55" y="2465"/>
                  </a:lnTo>
                  <a:lnTo>
                    <a:pt x="30" y="2350"/>
                  </a:lnTo>
                  <a:lnTo>
                    <a:pt x="13" y="2234"/>
                  </a:lnTo>
                  <a:lnTo>
                    <a:pt x="4" y="2117"/>
                  </a:lnTo>
                  <a:lnTo>
                    <a:pt x="0" y="1998"/>
                  </a:lnTo>
                  <a:lnTo>
                    <a:pt x="4" y="1884"/>
                  </a:lnTo>
                  <a:lnTo>
                    <a:pt x="13" y="1771"/>
                  </a:lnTo>
                  <a:lnTo>
                    <a:pt x="29" y="1659"/>
                  </a:lnTo>
                  <a:lnTo>
                    <a:pt x="51" y="1548"/>
                  </a:lnTo>
                  <a:lnTo>
                    <a:pt x="79" y="1438"/>
                  </a:lnTo>
                  <a:lnTo>
                    <a:pt x="113" y="1331"/>
                  </a:lnTo>
                  <a:lnTo>
                    <a:pt x="154" y="1226"/>
                  </a:lnTo>
                  <a:lnTo>
                    <a:pt x="200" y="1123"/>
                  </a:lnTo>
                  <a:lnTo>
                    <a:pt x="251" y="1023"/>
                  </a:lnTo>
                  <a:lnTo>
                    <a:pt x="310" y="926"/>
                  </a:lnTo>
                  <a:lnTo>
                    <a:pt x="372" y="832"/>
                  </a:lnTo>
                  <a:lnTo>
                    <a:pt x="442" y="741"/>
                  </a:lnTo>
                  <a:lnTo>
                    <a:pt x="515" y="655"/>
                  </a:lnTo>
                  <a:lnTo>
                    <a:pt x="593" y="572"/>
                  </a:lnTo>
                  <a:lnTo>
                    <a:pt x="676" y="495"/>
                  </a:lnTo>
                  <a:lnTo>
                    <a:pt x="761" y="423"/>
                  </a:lnTo>
                  <a:lnTo>
                    <a:pt x="851" y="355"/>
                  </a:lnTo>
                  <a:lnTo>
                    <a:pt x="944" y="294"/>
                  </a:lnTo>
                  <a:lnTo>
                    <a:pt x="1040" y="237"/>
                  </a:lnTo>
                  <a:lnTo>
                    <a:pt x="1139" y="185"/>
                  </a:lnTo>
                  <a:lnTo>
                    <a:pt x="1240" y="140"/>
                  </a:lnTo>
                  <a:lnTo>
                    <a:pt x="1345" y="100"/>
                  </a:lnTo>
                  <a:lnTo>
                    <a:pt x="1451" y="66"/>
                  </a:lnTo>
                  <a:lnTo>
                    <a:pt x="1560" y="38"/>
                  </a:lnTo>
                  <a:lnTo>
                    <a:pt x="1671" y="16"/>
                  </a:lnTo>
                  <a:lnTo>
                    <a:pt x="1782" y="0"/>
                  </a:lnTo>
                  <a:lnTo>
                    <a:pt x="18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" name="Freeform 242"/>
            <p:cNvSpPr>
              <a:spLocks noEditPoints="1"/>
            </p:cNvSpPr>
            <p:nvPr/>
          </p:nvSpPr>
          <p:spPr bwMode="auto">
            <a:xfrm>
              <a:off x="3221" y="2234"/>
              <a:ext cx="386" cy="576"/>
            </a:xfrm>
            <a:custGeom>
              <a:avLst/>
              <a:gdLst>
                <a:gd name="T0" fmla="*/ 357 w 1930"/>
                <a:gd name="T1" fmla="*/ 732 h 2880"/>
                <a:gd name="T2" fmla="*/ 609 w 1930"/>
                <a:gd name="T3" fmla="*/ 849 h 2880"/>
                <a:gd name="T4" fmla="*/ 828 w 1930"/>
                <a:gd name="T5" fmla="*/ 1012 h 2880"/>
                <a:gd name="T6" fmla="*/ 1008 w 1930"/>
                <a:gd name="T7" fmla="*/ 1216 h 2880"/>
                <a:gd name="T8" fmla="*/ 1144 w 1930"/>
                <a:gd name="T9" fmla="*/ 1453 h 2880"/>
                <a:gd name="T10" fmla="*/ 1229 w 1930"/>
                <a:gd name="T11" fmla="*/ 1716 h 2880"/>
                <a:gd name="T12" fmla="*/ 1260 w 1930"/>
                <a:gd name="T13" fmla="*/ 1998 h 2880"/>
                <a:gd name="T14" fmla="*/ 1234 w 1930"/>
                <a:gd name="T15" fmla="*/ 2260 h 2880"/>
                <a:gd name="T16" fmla="*/ 1606 w 1930"/>
                <a:gd name="T17" fmla="*/ 2445 h 2880"/>
                <a:gd name="T18" fmla="*/ 1660 w 1930"/>
                <a:gd name="T19" fmla="*/ 2112 h 2880"/>
                <a:gd name="T20" fmla="*/ 1651 w 1930"/>
                <a:gd name="T21" fmla="*/ 1784 h 2880"/>
                <a:gd name="T22" fmla="*/ 1583 w 1930"/>
                <a:gd name="T23" fmla="*/ 1473 h 2880"/>
                <a:gd name="T24" fmla="*/ 1461 w 1930"/>
                <a:gd name="T25" fmla="*/ 1182 h 2880"/>
                <a:gd name="T26" fmla="*/ 1286 w 1930"/>
                <a:gd name="T27" fmla="*/ 915 h 2880"/>
                <a:gd name="T28" fmla="*/ 1072 w 1930"/>
                <a:gd name="T29" fmla="*/ 689 h 2880"/>
                <a:gd name="T30" fmla="*/ 828 w 1930"/>
                <a:gd name="T31" fmla="*/ 508 h 2880"/>
                <a:gd name="T32" fmla="*/ 557 w 1930"/>
                <a:gd name="T33" fmla="*/ 374 h 2880"/>
                <a:gd name="T34" fmla="*/ 267 w 1930"/>
                <a:gd name="T35" fmla="*/ 289 h 2880"/>
                <a:gd name="T36" fmla="*/ 261 w 1930"/>
                <a:gd name="T37" fmla="*/ 16 h 2880"/>
                <a:gd name="T38" fmla="*/ 585 w 1930"/>
                <a:gd name="T39" fmla="*/ 100 h 2880"/>
                <a:gd name="T40" fmla="*/ 890 w 1930"/>
                <a:gd name="T41" fmla="*/ 237 h 2880"/>
                <a:gd name="T42" fmla="*/ 1169 w 1930"/>
                <a:gd name="T43" fmla="*/ 423 h 2880"/>
                <a:gd name="T44" fmla="*/ 1416 w 1930"/>
                <a:gd name="T45" fmla="*/ 655 h 2880"/>
                <a:gd name="T46" fmla="*/ 1622 w 1930"/>
                <a:gd name="T47" fmla="*/ 926 h 2880"/>
                <a:gd name="T48" fmla="*/ 1777 w 1930"/>
                <a:gd name="T49" fmla="*/ 1226 h 2880"/>
                <a:gd name="T50" fmla="*/ 1879 w 1930"/>
                <a:gd name="T51" fmla="*/ 1548 h 2880"/>
                <a:gd name="T52" fmla="*/ 1928 w 1930"/>
                <a:gd name="T53" fmla="*/ 1884 h 2880"/>
                <a:gd name="T54" fmla="*/ 1917 w 1930"/>
                <a:gd name="T55" fmla="*/ 2234 h 2880"/>
                <a:gd name="T56" fmla="*/ 1846 w 1930"/>
                <a:gd name="T57" fmla="*/ 2578 h 2880"/>
                <a:gd name="T58" fmla="*/ 1751 w 1930"/>
                <a:gd name="T59" fmla="*/ 2823 h 2880"/>
                <a:gd name="T60" fmla="*/ 1684 w 1930"/>
                <a:gd name="T61" fmla="*/ 2872 h 2880"/>
                <a:gd name="T62" fmla="*/ 1619 w 1930"/>
                <a:gd name="T63" fmla="*/ 2877 h 2880"/>
                <a:gd name="T64" fmla="*/ 988 w 1930"/>
                <a:gd name="T65" fmla="*/ 2522 h 2880"/>
                <a:gd name="T66" fmla="*/ 935 w 1930"/>
                <a:gd name="T67" fmla="*/ 2465 h 2880"/>
                <a:gd name="T68" fmla="*/ 923 w 1930"/>
                <a:gd name="T69" fmla="*/ 2388 h 2880"/>
                <a:gd name="T70" fmla="*/ 969 w 1930"/>
                <a:gd name="T71" fmla="*/ 2220 h 2880"/>
                <a:gd name="T72" fmla="*/ 992 w 1930"/>
                <a:gd name="T73" fmla="*/ 1998 h 2880"/>
                <a:gd name="T74" fmla="*/ 963 w 1930"/>
                <a:gd name="T75" fmla="*/ 1745 h 2880"/>
                <a:gd name="T76" fmla="*/ 878 w 1930"/>
                <a:gd name="T77" fmla="*/ 1514 h 2880"/>
                <a:gd name="T78" fmla="*/ 742 w 1930"/>
                <a:gd name="T79" fmla="*/ 1310 h 2880"/>
                <a:gd name="T80" fmla="*/ 566 w 1930"/>
                <a:gd name="T81" fmla="*/ 1140 h 2880"/>
                <a:gd name="T82" fmla="*/ 353 w 1930"/>
                <a:gd name="T83" fmla="*/ 1016 h 2880"/>
                <a:gd name="T84" fmla="*/ 109 w 1930"/>
                <a:gd name="T85" fmla="*/ 943 h 2880"/>
                <a:gd name="T86" fmla="*/ 40 w 1930"/>
                <a:gd name="T87" fmla="*/ 906 h 2880"/>
                <a:gd name="T88" fmla="*/ 2 w 1930"/>
                <a:gd name="T89" fmla="*/ 838 h 2880"/>
                <a:gd name="T90" fmla="*/ 3 w 1930"/>
                <a:gd name="T91" fmla="*/ 105 h 2880"/>
                <a:gd name="T92" fmla="*/ 45 w 1930"/>
                <a:gd name="T93" fmla="*/ 33 h 2880"/>
                <a:gd name="T94" fmla="*/ 120 w 1930"/>
                <a:gd name="T95" fmla="*/ 0 h 28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30" h="2880">
                  <a:moveTo>
                    <a:pt x="267" y="289"/>
                  </a:moveTo>
                  <a:lnTo>
                    <a:pt x="267" y="704"/>
                  </a:lnTo>
                  <a:lnTo>
                    <a:pt x="357" y="732"/>
                  </a:lnTo>
                  <a:lnTo>
                    <a:pt x="445" y="765"/>
                  </a:lnTo>
                  <a:lnTo>
                    <a:pt x="529" y="804"/>
                  </a:lnTo>
                  <a:lnTo>
                    <a:pt x="609" y="849"/>
                  </a:lnTo>
                  <a:lnTo>
                    <a:pt x="686" y="899"/>
                  </a:lnTo>
                  <a:lnTo>
                    <a:pt x="759" y="952"/>
                  </a:lnTo>
                  <a:lnTo>
                    <a:pt x="828" y="1012"/>
                  </a:lnTo>
                  <a:lnTo>
                    <a:pt x="892" y="1076"/>
                  </a:lnTo>
                  <a:lnTo>
                    <a:pt x="952" y="1144"/>
                  </a:lnTo>
                  <a:lnTo>
                    <a:pt x="1008" y="1216"/>
                  </a:lnTo>
                  <a:lnTo>
                    <a:pt x="1058" y="1292"/>
                  </a:lnTo>
                  <a:lnTo>
                    <a:pt x="1103" y="1371"/>
                  </a:lnTo>
                  <a:lnTo>
                    <a:pt x="1144" y="1453"/>
                  </a:lnTo>
                  <a:lnTo>
                    <a:pt x="1178" y="1538"/>
                  </a:lnTo>
                  <a:lnTo>
                    <a:pt x="1207" y="1626"/>
                  </a:lnTo>
                  <a:lnTo>
                    <a:pt x="1229" y="1716"/>
                  </a:lnTo>
                  <a:lnTo>
                    <a:pt x="1246" y="1807"/>
                  </a:lnTo>
                  <a:lnTo>
                    <a:pt x="1256" y="1903"/>
                  </a:lnTo>
                  <a:lnTo>
                    <a:pt x="1260" y="1998"/>
                  </a:lnTo>
                  <a:lnTo>
                    <a:pt x="1257" y="2086"/>
                  </a:lnTo>
                  <a:lnTo>
                    <a:pt x="1249" y="2173"/>
                  </a:lnTo>
                  <a:lnTo>
                    <a:pt x="1234" y="2260"/>
                  </a:lnTo>
                  <a:lnTo>
                    <a:pt x="1214" y="2344"/>
                  </a:lnTo>
                  <a:lnTo>
                    <a:pt x="1574" y="2553"/>
                  </a:lnTo>
                  <a:lnTo>
                    <a:pt x="1606" y="2445"/>
                  </a:lnTo>
                  <a:lnTo>
                    <a:pt x="1632" y="2336"/>
                  </a:lnTo>
                  <a:lnTo>
                    <a:pt x="1650" y="2225"/>
                  </a:lnTo>
                  <a:lnTo>
                    <a:pt x="1660" y="2112"/>
                  </a:lnTo>
                  <a:lnTo>
                    <a:pt x="1663" y="1998"/>
                  </a:lnTo>
                  <a:lnTo>
                    <a:pt x="1661" y="1890"/>
                  </a:lnTo>
                  <a:lnTo>
                    <a:pt x="1651" y="1784"/>
                  </a:lnTo>
                  <a:lnTo>
                    <a:pt x="1634" y="1679"/>
                  </a:lnTo>
                  <a:lnTo>
                    <a:pt x="1612" y="1576"/>
                  </a:lnTo>
                  <a:lnTo>
                    <a:pt x="1583" y="1473"/>
                  </a:lnTo>
                  <a:lnTo>
                    <a:pt x="1549" y="1373"/>
                  </a:lnTo>
                  <a:lnTo>
                    <a:pt x="1507" y="1277"/>
                  </a:lnTo>
                  <a:lnTo>
                    <a:pt x="1461" y="1182"/>
                  </a:lnTo>
                  <a:lnTo>
                    <a:pt x="1408" y="1089"/>
                  </a:lnTo>
                  <a:lnTo>
                    <a:pt x="1350" y="1000"/>
                  </a:lnTo>
                  <a:lnTo>
                    <a:pt x="1286" y="915"/>
                  </a:lnTo>
                  <a:lnTo>
                    <a:pt x="1217" y="833"/>
                  </a:lnTo>
                  <a:lnTo>
                    <a:pt x="1146" y="759"/>
                  </a:lnTo>
                  <a:lnTo>
                    <a:pt x="1072" y="689"/>
                  </a:lnTo>
                  <a:lnTo>
                    <a:pt x="994" y="624"/>
                  </a:lnTo>
                  <a:lnTo>
                    <a:pt x="912" y="565"/>
                  </a:lnTo>
                  <a:lnTo>
                    <a:pt x="828" y="508"/>
                  </a:lnTo>
                  <a:lnTo>
                    <a:pt x="740" y="458"/>
                  </a:lnTo>
                  <a:lnTo>
                    <a:pt x="650" y="415"/>
                  </a:lnTo>
                  <a:lnTo>
                    <a:pt x="557" y="374"/>
                  </a:lnTo>
                  <a:lnTo>
                    <a:pt x="462" y="340"/>
                  </a:lnTo>
                  <a:lnTo>
                    <a:pt x="365" y="312"/>
                  </a:lnTo>
                  <a:lnTo>
                    <a:pt x="267" y="289"/>
                  </a:lnTo>
                  <a:close/>
                  <a:moveTo>
                    <a:pt x="120" y="0"/>
                  </a:moveTo>
                  <a:lnTo>
                    <a:pt x="148" y="0"/>
                  </a:lnTo>
                  <a:lnTo>
                    <a:pt x="261" y="16"/>
                  </a:lnTo>
                  <a:lnTo>
                    <a:pt x="370" y="38"/>
                  </a:lnTo>
                  <a:lnTo>
                    <a:pt x="479" y="66"/>
                  </a:lnTo>
                  <a:lnTo>
                    <a:pt x="585" y="100"/>
                  </a:lnTo>
                  <a:lnTo>
                    <a:pt x="690" y="140"/>
                  </a:lnTo>
                  <a:lnTo>
                    <a:pt x="791" y="185"/>
                  </a:lnTo>
                  <a:lnTo>
                    <a:pt x="890" y="237"/>
                  </a:lnTo>
                  <a:lnTo>
                    <a:pt x="986" y="294"/>
                  </a:lnTo>
                  <a:lnTo>
                    <a:pt x="1079" y="355"/>
                  </a:lnTo>
                  <a:lnTo>
                    <a:pt x="1169" y="423"/>
                  </a:lnTo>
                  <a:lnTo>
                    <a:pt x="1255" y="495"/>
                  </a:lnTo>
                  <a:lnTo>
                    <a:pt x="1338" y="572"/>
                  </a:lnTo>
                  <a:lnTo>
                    <a:pt x="1416" y="655"/>
                  </a:lnTo>
                  <a:lnTo>
                    <a:pt x="1490" y="741"/>
                  </a:lnTo>
                  <a:lnTo>
                    <a:pt x="1558" y="832"/>
                  </a:lnTo>
                  <a:lnTo>
                    <a:pt x="1622" y="926"/>
                  </a:lnTo>
                  <a:lnTo>
                    <a:pt x="1679" y="1023"/>
                  </a:lnTo>
                  <a:lnTo>
                    <a:pt x="1730" y="1123"/>
                  </a:lnTo>
                  <a:lnTo>
                    <a:pt x="1777" y="1226"/>
                  </a:lnTo>
                  <a:lnTo>
                    <a:pt x="1817" y="1331"/>
                  </a:lnTo>
                  <a:lnTo>
                    <a:pt x="1851" y="1438"/>
                  </a:lnTo>
                  <a:lnTo>
                    <a:pt x="1879" y="1548"/>
                  </a:lnTo>
                  <a:lnTo>
                    <a:pt x="1902" y="1659"/>
                  </a:lnTo>
                  <a:lnTo>
                    <a:pt x="1918" y="1771"/>
                  </a:lnTo>
                  <a:lnTo>
                    <a:pt x="1928" y="1884"/>
                  </a:lnTo>
                  <a:lnTo>
                    <a:pt x="1930" y="1998"/>
                  </a:lnTo>
                  <a:lnTo>
                    <a:pt x="1927" y="2117"/>
                  </a:lnTo>
                  <a:lnTo>
                    <a:pt x="1917" y="2234"/>
                  </a:lnTo>
                  <a:lnTo>
                    <a:pt x="1900" y="2350"/>
                  </a:lnTo>
                  <a:lnTo>
                    <a:pt x="1877" y="2465"/>
                  </a:lnTo>
                  <a:lnTo>
                    <a:pt x="1846" y="2578"/>
                  </a:lnTo>
                  <a:lnTo>
                    <a:pt x="1808" y="2689"/>
                  </a:lnTo>
                  <a:lnTo>
                    <a:pt x="1764" y="2799"/>
                  </a:lnTo>
                  <a:lnTo>
                    <a:pt x="1751" y="2823"/>
                  </a:lnTo>
                  <a:lnTo>
                    <a:pt x="1732" y="2844"/>
                  </a:lnTo>
                  <a:lnTo>
                    <a:pt x="1710" y="2861"/>
                  </a:lnTo>
                  <a:lnTo>
                    <a:pt x="1684" y="2872"/>
                  </a:lnTo>
                  <a:lnTo>
                    <a:pt x="1663" y="2878"/>
                  </a:lnTo>
                  <a:lnTo>
                    <a:pt x="1642" y="2880"/>
                  </a:lnTo>
                  <a:lnTo>
                    <a:pt x="1619" y="2877"/>
                  </a:lnTo>
                  <a:lnTo>
                    <a:pt x="1596" y="2871"/>
                  </a:lnTo>
                  <a:lnTo>
                    <a:pt x="1575" y="2861"/>
                  </a:lnTo>
                  <a:lnTo>
                    <a:pt x="988" y="2522"/>
                  </a:lnTo>
                  <a:lnTo>
                    <a:pt x="966" y="2506"/>
                  </a:lnTo>
                  <a:lnTo>
                    <a:pt x="948" y="2487"/>
                  </a:lnTo>
                  <a:lnTo>
                    <a:pt x="935" y="2465"/>
                  </a:lnTo>
                  <a:lnTo>
                    <a:pt x="925" y="2440"/>
                  </a:lnTo>
                  <a:lnTo>
                    <a:pt x="922" y="2415"/>
                  </a:lnTo>
                  <a:lnTo>
                    <a:pt x="923" y="2388"/>
                  </a:lnTo>
                  <a:lnTo>
                    <a:pt x="929" y="2361"/>
                  </a:lnTo>
                  <a:lnTo>
                    <a:pt x="952" y="2292"/>
                  </a:lnTo>
                  <a:lnTo>
                    <a:pt x="969" y="2220"/>
                  </a:lnTo>
                  <a:lnTo>
                    <a:pt x="983" y="2147"/>
                  </a:lnTo>
                  <a:lnTo>
                    <a:pt x="990" y="2072"/>
                  </a:lnTo>
                  <a:lnTo>
                    <a:pt x="992" y="1998"/>
                  </a:lnTo>
                  <a:lnTo>
                    <a:pt x="989" y="1912"/>
                  </a:lnTo>
                  <a:lnTo>
                    <a:pt x="979" y="1828"/>
                  </a:lnTo>
                  <a:lnTo>
                    <a:pt x="963" y="1745"/>
                  </a:lnTo>
                  <a:lnTo>
                    <a:pt x="940" y="1666"/>
                  </a:lnTo>
                  <a:lnTo>
                    <a:pt x="912" y="1588"/>
                  </a:lnTo>
                  <a:lnTo>
                    <a:pt x="878" y="1514"/>
                  </a:lnTo>
                  <a:lnTo>
                    <a:pt x="837" y="1442"/>
                  </a:lnTo>
                  <a:lnTo>
                    <a:pt x="792" y="1373"/>
                  </a:lnTo>
                  <a:lnTo>
                    <a:pt x="742" y="1310"/>
                  </a:lnTo>
                  <a:lnTo>
                    <a:pt x="689" y="1249"/>
                  </a:lnTo>
                  <a:lnTo>
                    <a:pt x="629" y="1193"/>
                  </a:lnTo>
                  <a:lnTo>
                    <a:pt x="566" y="1140"/>
                  </a:lnTo>
                  <a:lnTo>
                    <a:pt x="498" y="1094"/>
                  </a:lnTo>
                  <a:lnTo>
                    <a:pt x="428" y="1052"/>
                  </a:lnTo>
                  <a:lnTo>
                    <a:pt x="353" y="1016"/>
                  </a:lnTo>
                  <a:lnTo>
                    <a:pt x="275" y="985"/>
                  </a:lnTo>
                  <a:lnTo>
                    <a:pt x="193" y="961"/>
                  </a:lnTo>
                  <a:lnTo>
                    <a:pt x="109" y="943"/>
                  </a:lnTo>
                  <a:lnTo>
                    <a:pt x="84" y="934"/>
                  </a:lnTo>
                  <a:lnTo>
                    <a:pt x="61" y="922"/>
                  </a:lnTo>
                  <a:lnTo>
                    <a:pt x="40" y="906"/>
                  </a:lnTo>
                  <a:lnTo>
                    <a:pt x="23" y="887"/>
                  </a:lnTo>
                  <a:lnTo>
                    <a:pt x="11" y="863"/>
                  </a:lnTo>
                  <a:lnTo>
                    <a:pt x="2" y="838"/>
                  </a:lnTo>
                  <a:lnTo>
                    <a:pt x="0" y="811"/>
                  </a:lnTo>
                  <a:lnTo>
                    <a:pt x="0" y="133"/>
                  </a:lnTo>
                  <a:lnTo>
                    <a:pt x="3" y="105"/>
                  </a:lnTo>
                  <a:lnTo>
                    <a:pt x="12" y="78"/>
                  </a:lnTo>
                  <a:lnTo>
                    <a:pt x="25" y="55"/>
                  </a:lnTo>
                  <a:lnTo>
                    <a:pt x="45" y="33"/>
                  </a:lnTo>
                  <a:lnTo>
                    <a:pt x="68" y="17"/>
                  </a:lnTo>
                  <a:lnTo>
                    <a:pt x="92" y="6"/>
                  </a:lnTo>
                  <a:lnTo>
                    <a:pt x="1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18" name="Freeform 247"/>
          <p:cNvSpPr>
            <a:spLocks noEditPoints="1"/>
          </p:cNvSpPr>
          <p:nvPr/>
        </p:nvSpPr>
        <p:spPr bwMode="auto">
          <a:xfrm>
            <a:off x="8561653" y="3988284"/>
            <a:ext cx="241619" cy="289014"/>
          </a:xfrm>
          <a:custGeom>
            <a:avLst/>
            <a:gdLst>
              <a:gd name="T0" fmla="*/ 1271 w 2858"/>
              <a:gd name="T1" fmla="*/ 3202 h 3418"/>
              <a:gd name="T2" fmla="*/ 1409 w 2858"/>
              <a:gd name="T3" fmla="*/ 3267 h 3418"/>
              <a:gd name="T4" fmla="*/ 1564 w 2858"/>
              <a:gd name="T5" fmla="*/ 3245 h 3418"/>
              <a:gd name="T6" fmla="*/ 1676 w 2858"/>
              <a:gd name="T7" fmla="*/ 3145 h 3418"/>
              <a:gd name="T8" fmla="*/ 300 w 2858"/>
              <a:gd name="T9" fmla="*/ 2690 h 3418"/>
              <a:gd name="T10" fmla="*/ 232 w 2858"/>
              <a:gd name="T11" fmla="*/ 2744 h 3418"/>
              <a:gd name="T12" fmla="*/ 232 w 2858"/>
              <a:gd name="T13" fmla="*/ 2833 h 3418"/>
              <a:gd name="T14" fmla="*/ 300 w 2858"/>
              <a:gd name="T15" fmla="*/ 2887 h 3418"/>
              <a:gd name="T16" fmla="*/ 2579 w 2858"/>
              <a:gd name="T17" fmla="*/ 2880 h 3418"/>
              <a:gd name="T18" fmla="*/ 2633 w 2858"/>
              <a:gd name="T19" fmla="*/ 2811 h 3418"/>
              <a:gd name="T20" fmla="*/ 2614 w 2858"/>
              <a:gd name="T21" fmla="*/ 2725 h 3418"/>
              <a:gd name="T22" fmla="*/ 2534 w 2858"/>
              <a:gd name="T23" fmla="*/ 2687 h 3418"/>
              <a:gd name="T24" fmla="*/ 1276 w 2858"/>
              <a:gd name="T25" fmla="*/ 510 h 3418"/>
              <a:gd name="T26" fmla="*/ 998 w 2858"/>
              <a:gd name="T27" fmla="*/ 607 h 3418"/>
              <a:gd name="T28" fmla="*/ 772 w 2858"/>
              <a:gd name="T29" fmla="*/ 785 h 3418"/>
              <a:gd name="T30" fmla="*/ 613 w 2858"/>
              <a:gd name="T31" fmla="*/ 1027 h 3418"/>
              <a:gd name="T32" fmla="*/ 538 w 2858"/>
              <a:gd name="T33" fmla="*/ 1314 h 3418"/>
              <a:gd name="T34" fmla="*/ 2323 w 2858"/>
              <a:gd name="T35" fmla="*/ 1391 h 3418"/>
              <a:gd name="T36" fmla="*/ 2272 w 2858"/>
              <a:gd name="T37" fmla="*/ 1094 h 3418"/>
              <a:gd name="T38" fmla="*/ 2133 w 2858"/>
              <a:gd name="T39" fmla="*/ 839 h 3418"/>
              <a:gd name="T40" fmla="*/ 1921 w 2858"/>
              <a:gd name="T41" fmla="*/ 644 h 3418"/>
              <a:gd name="T42" fmla="*/ 1655 w 2858"/>
              <a:gd name="T43" fmla="*/ 525 h 3418"/>
              <a:gd name="T44" fmla="*/ 1449 w 2858"/>
              <a:gd name="T45" fmla="*/ 148 h 3418"/>
              <a:gd name="T46" fmla="*/ 1305 w 2858"/>
              <a:gd name="T47" fmla="*/ 189 h 3418"/>
              <a:gd name="T48" fmla="*/ 1207 w 2858"/>
              <a:gd name="T49" fmla="*/ 298 h 3418"/>
              <a:gd name="T50" fmla="*/ 1498 w 2858"/>
              <a:gd name="T51" fmla="*/ 277 h 3418"/>
              <a:gd name="T52" fmla="*/ 1678 w 2858"/>
              <a:gd name="T53" fmla="*/ 274 h 3418"/>
              <a:gd name="T54" fmla="*/ 1564 w 2858"/>
              <a:gd name="T55" fmla="*/ 173 h 3418"/>
              <a:gd name="T56" fmla="*/ 1449 w 2858"/>
              <a:gd name="T57" fmla="*/ 0 h 3418"/>
              <a:gd name="T58" fmla="*/ 1644 w 2858"/>
              <a:gd name="T59" fmla="*/ 48 h 3418"/>
              <a:gd name="T60" fmla="*/ 1791 w 2858"/>
              <a:gd name="T61" fmla="*/ 178 h 3418"/>
              <a:gd name="T62" fmla="*/ 1863 w 2858"/>
              <a:gd name="T63" fmla="*/ 363 h 3418"/>
              <a:gd name="T64" fmla="*/ 2138 w 2858"/>
              <a:gd name="T65" fmla="*/ 531 h 3418"/>
              <a:gd name="T66" fmla="*/ 2354 w 2858"/>
              <a:gd name="T67" fmla="*/ 768 h 3418"/>
              <a:gd name="T68" fmla="*/ 2494 w 2858"/>
              <a:gd name="T69" fmla="*/ 1060 h 3418"/>
              <a:gd name="T70" fmla="*/ 2545 w 2858"/>
              <a:gd name="T71" fmla="*/ 1391 h 3418"/>
              <a:gd name="T72" fmla="*/ 2667 w 2858"/>
              <a:gd name="T73" fmla="*/ 2493 h 3418"/>
              <a:gd name="T74" fmla="*/ 2792 w 2858"/>
              <a:gd name="T75" fmla="*/ 2594 h 3418"/>
              <a:gd name="T76" fmla="*/ 2855 w 2858"/>
              <a:gd name="T77" fmla="*/ 2746 h 3418"/>
              <a:gd name="T78" fmla="*/ 2832 w 2858"/>
              <a:gd name="T79" fmla="*/ 2914 h 3418"/>
              <a:gd name="T80" fmla="*/ 2732 w 2858"/>
              <a:gd name="T81" fmla="*/ 3044 h 3418"/>
              <a:gd name="T82" fmla="*/ 2578 w 2858"/>
              <a:gd name="T83" fmla="*/ 3109 h 3418"/>
              <a:gd name="T84" fmla="*/ 1814 w 2858"/>
              <a:gd name="T85" fmla="*/ 3202 h 3418"/>
              <a:gd name="T86" fmla="*/ 1684 w 2858"/>
              <a:gd name="T87" fmla="*/ 3345 h 3418"/>
              <a:gd name="T88" fmla="*/ 1501 w 2858"/>
              <a:gd name="T89" fmla="*/ 3415 h 3418"/>
              <a:gd name="T90" fmla="*/ 1301 w 2858"/>
              <a:gd name="T91" fmla="*/ 3391 h 3418"/>
              <a:gd name="T92" fmla="*/ 1141 w 2858"/>
              <a:gd name="T93" fmla="*/ 3281 h 3418"/>
              <a:gd name="T94" fmla="*/ 1047 w 2858"/>
              <a:gd name="T95" fmla="*/ 3112 h 3418"/>
              <a:gd name="T96" fmla="*/ 198 w 2858"/>
              <a:gd name="T97" fmla="*/ 3086 h 3418"/>
              <a:gd name="T98" fmla="*/ 68 w 2858"/>
              <a:gd name="T99" fmla="*/ 2986 h 3418"/>
              <a:gd name="T100" fmla="*/ 3 w 2858"/>
              <a:gd name="T101" fmla="*/ 2832 h 3418"/>
              <a:gd name="T102" fmla="*/ 25 w 2858"/>
              <a:gd name="T103" fmla="*/ 2665 h 3418"/>
              <a:gd name="T104" fmla="*/ 122 w 2858"/>
              <a:gd name="T105" fmla="*/ 2536 h 3418"/>
              <a:gd name="T106" fmla="*/ 270 w 2858"/>
              <a:gd name="T107" fmla="*/ 2469 h 3418"/>
              <a:gd name="T108" fmla="*/ 326 w 2858"/>
              <a:gd name="T109" fmla="*/ 1225 h 3418"/>
              <a:gd name="T110" fmla="*/ 418 w 2858"/>
              <a:gd name="T111" fmla="*/ 919 h 3418"/>
              <a:gd name="T112" fmla="*/ 590 w 2858"/>
              <a:gd name="T113" fmla="*/ 656 h 3418"/>
              <a:gd name="T114" fmla="*/ 827 w 2858"/>
              <a:gd name="T115" fmla="*/ 452 h 3418"/>
              <a:gd name="T116" fmla="*/ 1049 w 2858"/>
              <a:gd name="T117" fmla="*/ 298 h 3418"/>
              <a:gd name="T118" fmla="*/ 1145 w 2858"/>
              <a:gd name="T119" fmla="*/ 132 h 3418"/>
              <a:gd name="T120" fmla="*/ 1303 w 2858"/>
              <a:gd name="T121" fmla="*/ 26 h 34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858" h="3418">
                <a:moveTo>
                  <a:pt x="1203" y="3112"/>
                </a:moveTo>
                <a:lnTo>
                  <a:pt x="1222" y="3145"/>
                </a:lnTo>
                <a:lnTo>
                  <a:pt x="1245" y="3175"/>
                </a:lnTo>
                <a:lnTo>
                  <a:pt x="1271" y="3202"/>
                </a:lnTo>
                <a:lnTo>
                  <a:pt x="1301" y="3226"/>
                </a:lnTo>
                <a:lnTo>
                  <a:pt x="1334" y="3245"/>
                </a:lnTo>
                <a:lnTo>
                  <a:pt x="1371" y="3259"/>
                </a:lnTo>
                <a:lnTo>
                  <a:pt x="1409" y="3267"/>
                </a:lnTo>
                <a:lnTo>
                  <a:pt x="1449" y="3270"/>
                </a:lnTo>
                <a:lnTo>
                  <a:pt x="1489" y="3267"/>
                </a:lnTo>
                <a:lnTo>
                  <a:pt x="1528" y="3259"/>
                </a:lnTo>
                <a:lnTo>
                  <a:pt x="1564" y="3245"/>
                </a:lnTo>
                <a:lnTo>
                  <a:pt x="1597" y="3226"/>
                </a:lnTo>
                <a:lnTo>
                  <a:pt x="1628" y="3202"/>
                </a:lnTo>
                <a:lnTo>
                  <a:pt x="1654" y="3175"/>
                </a:lnTo>
                <a:lnTo>
                  <a:pt x="1676" y="3145"/>
                </a:lnTo>
                <a:lnTo>
                  <a:pt x="1695" y="3112"/>
                </a:lnTo>
                <a:lnTo>
                  <a:pt x="1203" y="3112"/>
                </a:lnTo>
                <a:close/>
                <a:moveTo>
                  <a:pt x="323" y="2687"/>
                </a:moveTo>
                <a:lnTo>
                  <a:pt x="300" y="2690"/>
                </a:lnTo>
                <a:lnTo>
                  <a:pt x="279" y="2697"/>
                </a:lnTo>
                <a:lnTo>
                  <a:pt x="260" y="2709"/>
                </a:lnTo>
                <a:lnTo>
                  <a:pt x="243" y="2725"/>
                </a:lnTo>
                <a:lnTo>
                  <a:pt x="232" y="2744"/>
                </a:lnTo>
                <a:lnTo>
                  <a:pt x="224" y="2765"/>
                </a:lnTo>
                <a:lnTo>
                  <a:pt x="222" y="2788"/>
                </a:lnTo>
                <a:lnTo>
                  <a:pt x="224" y="2811"/>
                </a:lnTo>
                <a:lnTo>
                  <a:pt x="232" y="2833"/>
                </a:lnTo>
                <a:lnTo>
                  <a:pt x="243" y="2852"/>
                </a:lnTo>
                <a:lnTo>
                  <a:pt x="260" y="2867"/>
                </a:lnTo>
                <a:lnTo>
                  <a:pt x="279" y="2880"/>
                </a:lnTo>
                <a:lnTo>
                  <a:pt x="300" y="2887"/>
                </a:lnTo>
                <a:lnTo>
                  <a:pt x="323" y="2890"/>
                </a:lnTo>
                <a:lnTo>
                  <a:pt x="2534" y="2890"/>
                </a:lnTo>
                <a:lnTo>
                  <a:pt x="2557" y="2887"/>
                </a:lnTo>
                <a:lnTo>
                  <a:pt x="2579" y="2880"/>
                </a:lnTo>
                <a:lnTo>
                  <a:pt x="2598" y="2867"/>
                </a:lnTo>
                <a:lnTo>
                  <a:pt x="2614" y="2852"/>
                </a:lnTo>
                <a:lnTo>
                  <a:pt x="2626" y="2833"/>
                </a:lnTo>
                <a:lnTo>
                  <a:pt x="2633" y="2811"/>
                </a:lnTo>
                <a:lnTo>
                  <a:pt x="2636" y="2788"/>
                </a:lnTo>
                <a:lnTo>
                  <a:pt x="2633" y="2765"/>
                </a:lnTo>
                <a:lnTo>
                  <a:pt x="2626" y="2744"/>
                </a:lnTo>
                <a:lnTo>
                  <a:pt x="2614" y="2725"/>
                </a:lnTo>
                <a:lnTo>
                  <a:pt x="2598" y="2709"/>
                </a:lnTo>
                <a:lnTo>
                  <a:pt x="2579" y="2697"/>
                </a:lnTo>
                <a:lnTo>
                  <a:pt x="2557" y="2690"/>
                </a:lnTo>
                <a:lnTo>
                  <a:pt x="2534" y="2687"/>
                </a:lnTo>
                <a:lnTo>
                  <a:pt x="323" y="2687"/>
                </a:lnTo>
                <a:close/>
                <a:moveTo>
                  <a:pt x="1429" y="496"/>
                </a:moveTo>
                <a:lnTo>
                  <a:pt x="1352" y="499"/>
                </a:lnTo>
                <a:lnTo>
                  <a:pt x="1276" y="510"/>
                </a:lnTo>
                <a:lnTo>
                  <a:pt x="1203" y="525"/>
                </a:lnTo>
                <a:lnTo>
                  <a:pt x="1133" y="547"/>
                </a:lnTo>
                <a:lnTo>
                  <a:pt x="1064" y="574"/>
                </a:lnTo>
                <a:lnTo>
                  <a:pt x="998" y="607"/>
                </a:lnTo>
                <a:lnTo>
                  <a:pt x="937" y="644"/>
                </a:lnTo>
                <a:lnTo>
                  <a:pt x="878" y="687"/>
                </a:lnTo>
                <a:lnTo>
                  <a:pt x="823" y="733"/>
                </a:lnTo>
                <a:lnTo>
                  <a:pt x="772" y="785"/>
                </a:lnTo>
                <a:lnTo>
                  <a:pt x="725" y="839"/>
                </a:lnTo>
                <a:lnTo>
                  <a:pt x="682" y="899"/>
                </a:lnTo>
                <a:lnTo>
                  <a:pt x="645" y="961"/>
                </a:lnTo>
                <a:lnTo>
                  <a:pt x="613" y="1027"/>
                </a:lnTo>
                <a:lnTo>
                  <a:pt x="584" y="1094"/>
                </a:lnTo>
                <a:lnTo>
                  <a:pt x="564" y="1165"/>
                </a:lnTo>
                <a:lnTo>
                  <a:pt x="547" y="1239"/>
                </a:lnTo>
                <a:lnTo>
                  <a:pt x="538" y="1314"/>
                </a:lnTo>
                <a:lnTo>
                  <a:pt x="535" y="1391"/>
                </a:lnTo>
                <a:lnTo>
                  <a:pt x="535" y="2465"/>
                </a:lnTo>
                <a:lnTo>
                  <a:pt x="2323" y="2465"/>
                </a:lnTo>
                <a:lnTo>
                  <a:pt x="2323" y="1391"/>
                </a:lnTo>
                <a:lnTo>
                  <a:pt x="2320" y="1314"/>
                </a:lnTo>
                <a:lnTo>
                  <a:pt x="2310" y="1239"/>
                </a:lnTo>
                <a:lnTo>
                  <a:pt x="2294" y="1165"/>
                </a:lnTo>
                <a:lnTo>
                  <a:pt x="2272" y="1094"/>
                </a:lnTo>
                <a:lnTo>
                  <a:pt x="2245" y="1027"/>
                </a:lnTo>
                <a:lnTo>
                  <a:pt x="2213" y="961"/>
                </a:lnTo>
                <a:lnTo>
                  <a:pt x="2176" y="899"/>
                </a:lnTo>
                <a:lnTo>
                  <a:pt x="2133" y="839"/>
                </a:lnTo>
                <a:lnTo>
                  <a:pt x="2086" y="785"/>
                </a:lnTo>
                <a:lnTo>
                  <a:pt x="2035" y="733"/>
                </a:lnTo>
                <a:lnTo>
                  <a:pt x="1980" y="687"/>
                </a:lnTo>
                <a:lnTo>
                  <a:pt x="1921" y="644"/>
                </a:lnTo>
                <a:lnTo>
                  <a:pt x="1858" y="607"/>
                </a:lnTo>
                <a:lnTo>
                  <a:pt x="1793" y="574"/>
                </a:lnTo>
                <a:lnTo>
                  <a:pt x="1725" y="547"/>
                </a:lnTo>
                <a:lnTo>
                  <a:pt x="1655" y="525"/>
                </a:lnTo>
                <a:lnTo>
                  <a:pt x="1581" y="510"/>
                </a:lnTo>
                <a:lnTo>
                  <a:pt x="1506" y="499"/>
                </a:lnTo>
                <a:lnTo>
                  <a:pt x="1429" y="496"/>
                </a:lnTo>
                <a:close/>
                <a:moveTo>
                  <a:pt x="1449" y="148"/>
                </a:moveTo>
                <a:lnTo>
                  <a:pt x="1410" y="150"/>
                </a:lnTo>
                <a:lnTo>
                  <a:pt x="1373" y="158"/>
                </a:lnTo>
                <a:lnTo>
                  <a:pt x="1338" y="172"/>
                </a:lnTo>
                <a:lnTo>
                  <a:pt x="1305" y="189"/>
                </a:lnTo>
                <a:lnTo>
                  <a:pt x="1276" y="210"/>
                </a:lnTo>
                <a:lnTo>
                  <a:pt x="1249" y="236"/>
                </a:lnTo>
                <a:lnTo>
                  <a:pt x="1226" y="265"/>
                </a:lnTo>
                <a:lnTo>
                  <a:pt x="1207" y="298"/>
                </a:lnTo>
                <a:lnTo>
                  <a:pt x="1280" y="285"/>
                </a:lnTo>
                <a:lnTo>
                  <a:pt x="1354" y="278"/>
                </a:lnTo>
                <a:lnTo>
                  <a:pt x="1429" y="275"/>
                </a:lnTo>
                <a:lnTo>
                  <a:pt x="1498" y="277"/>
                </a:lnTo>
                <a:lnTo>
                  <a:pt x="1564" y="283"/>
                </a:lnTo>
                <a:lnTo>
                  <a:pt x="1631" y="293"/>
                </a:lnTo>
                <a:lnTo>
                  <a:pt x="1695" y="307"/>
                </a:lnTo>
                <a:lnTo>
                  <a:pt x="1678" y="274"/>
                </a:lnTo>
                <a:lnTo>
                  <a:pt x="1655" y="243"/>
                </a:lnTo>
                <a:lnTo>
                  <a:pt x="1628" y="215"/>
                </a:lnTo>
                <a:lnTo>
                  <a:pt x="1597" y="192"/>
                </a:lnTo>
                <a:lnTo>
                  <a:pt x="1564" y="173"/>
                </a:lnTo>
                <a:lnTo>
                  <a:pt x="1528" y="159"/>
                </a:lnTo>
                <a:lnTo>
                  <a:pt x="1489" y="150"/>
                </a:lnTo>
                <a:lnTo>
                  <a:pt x="1449" y="148"/>
                </a:lnTo>
                <a:close/>
                <a:moveTo>
                  <a:pt x="1449" y="0"/>
                </a:moveTo>
                <a:lnTo>
                  <a:pt x="1502" y="3"/>
                </a:lnTo>
                <a:lnTo>
                  <a:pt x="1552" y="13"/>
                </a:lnTo>
                <a:lnTo>
                  <a:pt x="1600" y="27"/>
                </a:lnTo>
                <a:lnTo>
                  <a:pt x="1644" y="48"/>
                </a:lnTo>
                <a:lnTo>
                  <a:pt x="1687" y="74"/>
                </a:lnTo>
                <a:lnTo>
                  <a:pt x="1725" y="104"/>
                </a:lnTo>
                <a:lnTo>
                  <a:pt x="1760" y="140"/>
                </a:lnTo>
                <a:lnTo>
                  <a:pt x="1791" y="178"/>
                </a:lnTo>
                <a:lnTo>
                  <a:pt x="1817" y="220"/>
                </a:lnTo>
                <a:lnTo>
                  <a:pt x="1838" y="265"/>
                </a:lnTo>
                <a:lnTo>
                  <a:pt x="1853" y="313"/>
                </a:lnTo>
                <a:lnTo>
                  <a:pt x="1863" y="363"/>
                </a:lnTo>
                <a:lnTo>
                  <a:pt x="1936" y="397"/>
                </a:lnTo>
                <a:lnTo>
                  <a:pt x="2007" y="437"/>
                </a:lnTo>
                <a:lnTo>
                  <a:pt x="2074" y="482"/>
                </a:lnTo>
                <a:lnTo>
                  <a:pt x="2138" y="531"/>
                </a:lnTo>
                <a:lnTo>
                  <a:pt x="2199" y="584"/>
                </a:lnTo>
                <a:lnTo>
                  <a:pt x="2255" y="641"/>
                </a:lnTo>
                <a:lnTo>
                  <a:pt x="2307" y="702"/>
                </a:lnTo>
                <a:lnTo>
                  <a:pt x="2354" y="768"/>
                </a:lnTo>
                <a:lnTo>
                  <a:pt x="2396" y="836"/>
                </a:lnTo>
                <a:lnTo>
                  <a:pt x="2435" y="908"/>
                </a:lnTo>
                <a:lnTo>
                  <a:pt x="2467" y="982"/>
                </a:lnTo>
                <a:lnTo>
                  <a:pt x="2494" y="1060"/>
                </a:lnTo>
                <a:lnTo>
                  <a:pt x="2516" y="1139"/>
                </a:lnTo>
                <a:lnTo>
                  <a:pt x="2531" y="1221"/>
                </a:lnTo>
                <a:lnTo>
                  <a:pt x="2542" y="1305"/>
                </a:lnTo>
                <a:lnTo>
                  <a:pt x="2545" y="1391"/>
                </a:lnTo>
                <a:lnTo>
                  <a:pt x="2545" y="2465"/>
                </a:lnTo>
                <a:lnTo>
                  <a:pt x="2588" y="2469"/>
                </a:lnTo>
                <a:lnTo>
                  <a:pt x="2628" y="2480"/>
                </a:lnTo>
                <a:lnTo>
                  <a:pt x="2667" y="2493"/>
                </a:lnTo>
                <a:lnTo>
                  <a:pt x="2703" y="2513"/>
                </a:lnTo>
                <a:lnTo>
                  <a:pt x="2736" y="2536"/>
                </a:lnTo>
                <a:lnTo>
                  <a:pt x="2766" y="2564"/>
                </a:lnTo>
                <a:lnTo>
                  <a:pt x="2792" y="2594"/>
                </a:lnTo>
                <a:lnTo>
                  <a:pt x="2815" y="2628"/>
                </a:lnTo>
                <a:lnTo>
                  <a:pt x="2833" y="2665"/>
                </a:lnTo>
                <a:lnTo>
                  <a:pt x="2846" y="2704"/>
                </a:lnTo>
                <a:lnTo>
                  <a:pt x="2855" y="2746"/>
                </a:lnTo>
                <a:lnTo>
                  <a:pt x="2858" y="2788"/>
                </a:lnTo>
                <a:lnTo>
                  <a:pt x="2855" y="2832"/>
                </a:lnTo>
                <a:lnTo>
                  <a:pt x="2845" y="2874"/>
                </a:lnTo>
                <a:lnTo>
                  <a:pt x="2832" y="2914"/>
                </a:lnTo>
                <a:lnTo>
                  <a:pt x="2813" y="2952"/>
                </a:lnTo>
                <a:lnTo>
                  <a:pt x="2790" y="2986"/>
                </a:lnTo>
                <a:lnTo>
                  <a:pt x="2762" y="3016"/>
                </a:lnTo>
                <a:lnTo>
                  <a:pt x="2732" y="3044"/>
                </a:lnTo>
                <a:lnTo>
                  <a:pt x="2698" y="3067"/>
                </a:lnTo>
                <a:lnTo>
                  <a:pt x="2660" y="3086"/>
                </a:lnTo>
                <a:lnTo>
                  <a:pt x="2620" y="3100"/>
                </a:lnTo>
                <a:lnTo>
                  <a:pt x="2578" y="3109"/>
                </a:lnTo>
                <a:lnTo>
                  <a:pt x="2534" y="3112"/>
                </a:lnTo>
                <a:lnTo>
                  <a:pt x="1851" y="3112"/>
                </a:lnTo>
                <a:lnTo>
                  <a:pt x="1836" y="3159"/>
                </a:lnTo>
                <a:lnTo>
                  <a:pt x="1814" y="3202"/>
                </a:lnTo>
                <a:lnTo>
                  <a:pt x="1788" y="3244"/>
                </a:lnTo>
                <a:lnTo>
                  <a:pt x="1758" y="3281"/>
                </a:lnTo>
                <a:lnTo>
                  <a:pt x="1722" y="3316"/>
                </a:lnTo>
                <a:lnTo>
                  <a:pt x="1684" y="3345"/>
                </a:lnTo>
                <a:lnTo>
                  <a:pt x="1642" y="3370"/>
                </a:lnTo>
                <a:lnTo>
                  <a:pt x="1597" y="3391"/>
                </a:lnTo>
                <a:lnTo>
                  <a:pt x="1551" y="3405"/>
                </a:lnTo>
                <a:lnTo>
                  <a:pt x="1501" y="3415"/>
                </a:lnTo>
                <a:lnTo>
                  <a:pt x="1449" y="3418"/>
                </a:lnTo>
                <a:lnTo>
                  <a:pt x="1398" y="3415"/>
                </a:lnTo>
                <a:lnTo>
                  <a:pt x="1348" y="3405"/>
                </a:lnTo>
                <a:lnTo>
                  <a:pt x="1301" y="3391"/>
                </a:lnTo>
                <a:lnTo>
                  <a:pt x="1256" y="3370"/>
                </a:lnTo>
                <a:lnTo>
                  <a:pt x="1215" y="3345"/>
                </a:lnTo>
                <a:lnTo>
                  <a:pt x="1176" y="3316"/>
                </a:lnTo>
                <a:lnTo>
                  <a:pt x="1141" y="3281"/>
                </a:lnTo>
                <a:lnTo>
                  <a:pt x="1111" y="3244"/>
                </a:lnTo>
                <a:lnTo>
                  <a:pt x="1085" y="3202"/>
                </a:lnTo>
                <a:lnTo>
                  <a:pt x="1063" y="3159"/>
                </a:lnTo>
                <a:lnTo>
                  <a:pt x="1047" y="3112"/>
                </a:lnTo>
                <a:lnTo>
                  <a:pt x="323" y="3112"/>
                </a:lnTo>
                <a:lnTo>
                  <a:pt x="280" y="3109"/>
                </a:lnTo>
                <a:lnTo>
                  <a:pt x="237" y="3100"/>
                </a:lnTo>
                <a:lnTo>
                  <a:pt x="198" y="3086"/>
                </a:lnTo>
                <a:lnTo>
                  <a:pt x="160" y="3067"/>
                </a:lnTo>
                <a:lnTo>
                  <a:pt x="126" y="3044"/>
                </a:lnTo>
                <a:lnTo>
                  <a:pt x="95" y="3016"/>
                </a:lnTo>
                <a:lnTo>
                  <a:pt x="68" y="2986"/>
                </a:lnTo>
                <a:lnTo>
                  <a:pt x="44" y="2952"/>
                </a:lnTo>
                <a:lnTo>
                  <a:pt x="25" y="2914"/>
                </a:lnTo>
                <a:lnTo>
                  <a:pt x="11" y="2874"/>
                </a:lnTo>
                <a:lnTo>
                  <a:pt x="3" y="2832"/>
                </a:lnTo>
                <a:lnTo>
                  <a:pt x="0" y="2788"/>
                </a:lnTo>
                <a:lnTo>
                  <a:pt x="3" y="2746"/>
                </a:lnTo>
                <a:lnTo>
                  <a:pt x="11" y="2704"/>
                </a:lnTo>
                <a:lnTo>
                  <a:pt x="25" y="2665"/>
                </a:lnTo>
                <a:lnTo>
                  <a:pt x="43" y="2628"/>
                </a:lnTo>
                <a:lnTo>
                  <a:pt x="66" y="2594"/>
                </a:lnTo>
                <a:lnTo>
                  <a:pt x="92" y="2564"/>
                </a:lnTo>
                <a:lnTo>
                  <a:pt x="122" y="2536"/>
                </a:lnTo>
                <a:lnTo>
                  <a:pt x="155" y="2513"/>
                </a:lnTo>
                <a:lnTo>
                  <a:pt x="191" y="2493"/>
                </a:lnTo>
                <a:lnTo>
                  <a:pt x="230" y="2480"/>
                </a:lnTo>
                <a:lnTo>
                  <a:pt x="270" y="2469"/>
                </a:lnTo>
                <a:lnTo>
                  <a:pt x="313" y="2465"/>
                </a:lnTo>
                <a:lnTo>
                  <a:pt x="313" y="1391"/>
                </a:lnTo>
                <a:lnTo>
                  <a:pt x="316" y="1307"/>
                </a:lnTo>
                <a:lnTo>
                  <a:pt x="326" y="1225"/>
                </a:lnTo>
                <a:lnTo>
                  <a:pt x="340" y="1145"/>
                </a:lnTo>
                <a:lnTo>
                  <a:pt x="361" y="1067"/>
                </a:lnTo>
                <a:lnTo>
                  <a:pt x="387" y="991"/>
                </a:lnTo>
                <a:lnTo>
                  <a:pt x="418" y="919"/>
                </a:lnTo>
                <a:lnTo>
                  <a:pt x="454" y="849"/>
                </a:lnTo>
                <a:lnTo>
                  <a:pt x="495" y="781"/>
                </a:lnTo>
                <a:lnTo>
                  <a:pt x="540" y="717"/>
                </a:lnTo>
                <a:lnTo>
                  <a:pt x="590" y="656"/>
                </a:lnTo>
                <a:lnTo>
                  <a:pt x="644" y="599"/>
                </a:lnTo>
                <a:lnTo>
                  <a:pt x="701" y="546"/>
                </a:lnTo>
                <a:lnTo>
                  <a:pt x="762" y="497"/>
                </a:lnTo>
                <a:lnTo>
                  <a:pt x="827" y="452"/>
                </a:lnTo>
                <a:lnTo>
                  <a:pt x="894" y="412"/>
                </a:lnTo>
                <a:lnTo>
                  <a:pt x="965" y="377"/>
                </a:lnTo>
                <a:lnTo>
                  <a:pt x="1038" y="345"/>
                </a:lnTo>
                <a:lnTo>
                  <a:pt x="1049" y="298"/>
                </a:lnTo>
                <a:lnTo>
                  <a:pt x="1066" y="252"/>
                </a:lnTo>
                <a:lnTo>
                  <a:pt x="1088" y="209"/>
                </a:lnTo>
                <a:lnTo>
                  <a:pt x="1114" y="169"/>
                </a:lnTo>
                <a:lnTo>
                  <a:pt x="1145" y="132"/>
                </a:lnTo>
                <a:lnTo>
                  <a:pt x="1179" y="99"/>
                </a:lnTo>
                <a:lnTo>
                  <a:pt x="1218" y="70"/>
                </a:lnTo>
                <a:lnTo>
                  <a:pt x="1258" y="46"/>
                </a:lnTo>
                <a:lnTo>
                  <a:pt x="1303" y="26"/>
                </a:lnTo>
                <a:lnTo>
                  <a:pt x="1350" y="12"/>
                </a:lnTo>
                <a:lnTo>
                  <a:pt x="1399" y="3"/>
                </a:lnTo>
                <a:lnTo>
                  <a:pt x="1449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19" name="Group 250"/>
          <p:cNvGrpSpPr>
            <a:grpSpLocks noChangeAspect="1"/>
          </p:cNvGrpSpPr>
          <p:nvPr/>
        </p:nvGrpSpPr>
        <p:grpSpPr bwMode="auto">
          <a:xfrm>
            <a:off x="7158002" y="4002109"/>
            <a:ext cx="308974" cy="261365"/>
            <a:chOff x="3580" y="1588"/>
            <a:chExt cx="318" cy="269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22" name="Freeform 252"/>
            <p:cNvSpPr>
              <a:spLocks noEditPoints="1"/>
            </p:cNvSpPr>
            <p:nvPr/>
          </p:nvSpPr>
          <p:spPr bwMode="auto">
            <a:xfrm>
              <a:off x="3606" y="1756"/>
              <a:ext cx="76" cy="75"/>
            </a:xfrm>
            <a:custGeom>
              <a:avLst/>
              <a:gdLst>
                <a:gd name="T0" fmla="*/ 380 w 829"/>
                <a:gd name="T1" fmla="*/ 150 h 826"/>
                <a:gd name="T2" fmla="*/ 313 w 829"/>
                <a:gd name="T3" fmla="*/ 168 h 826"/>
                <a:gd name="T4" fmla="*/ 253 w 829"/>
                <a:gd name="T5" fmla="*/ 202 h 826"/>
                <a:gd name="T6" fmla="*/ 203 w 829"/>
                <a:gd name="T7" fmla="*/ 251 h 826"/>
                <a:gd name="T8" fmla="*/ 169 w 829"/>
                <a:gd name="T9" fmla="*/ 312 h 826"/>
                <a:gd name="T10" fmla="*/ 151 w 829"/>
                <a:gd name="T11" fmla="*/ 378 h 826"/>
                <a:gd name="T12" fmla="*/ 151 w 829"/>
                <a:gd name="T13" fmla="*/ 448 h 826"/>
                <a:gd name="T14" fmla="*/ 169 w 829"/>
                <a:gd name="T15" fmla="*/ 514 h 826"/>
                <a:gd name="T16" fmla="*/ 203 w 829"/>
                <a:gd name="T17" fmla="*/ 575 h 826"/>
                <a:gd name="T18" fmla="*/ 253 w 829"/>
                <a:gd name="T19" fmla="*/ 623 h 826"/>
                <a:gd name="T20" fmla="*/ 313 w 829"/>
                <a:gd name="T21" fmla="*/ 658 h 826"/>
                <a:gd name="T22" fmla="*/ 380 w 829"/>
                <a:gd name="T23" fmla="*/ 676 h 826"/>
                <a:gd name="T24" fmla="*/ 450 w 829"/>
                <a:gd name="T25" fmla="*/ 676 h 826"/>
                <a:gd name="T26" fmla="*/ 517 w 829"/>
                <a:gd name="T27" fmla="*/ 658 h 826"/>
                <a:gd name="T28" fmla="*/ 577 w 829"/>
                <a:gd name="T29" fmla="*/ 623 h 826"/>
                <a:gd name="T30" fmla="*/ 626 w 829"/>
                <a:gd name="T31" fmla="*/ 575 h 826"/>
                <a:gd name="T32" fmla="*/ 661 w 829"/>
                <a:gd name="T33" fmla="*/ 514 h 826"/>
                <a:gd name="T34" fmla="*/ 679 w 829"/>
                <a:gd name="T35" fmla="*/ 448 h 826"/>
                <a:gd name="T36" fmla="*/ 679 w 829"/>
                <a:gd name="T37" fmla="*/ 378 h 826"/>
                <a:gd name="T38" fmla="*/ 661 w 829"/>
                <a:gd name="T39" fmla="*/ 312 h 826"/>
                <a:gd name="T40" fmla="*/ 626 w 829"/>
                <a:gd name="T41" fmla="*/ 251 h 826"/>
                <a:gd name="T42" fmla="*/ 577 w 829"/>
                <a:gd name="T43" fmla="*/ 202 h 826"/>
                <a:gd name="T44" fmla="*/ 517 w 829"/>
                <a:gd name="T45" fmla="*/ 168 h 826"/>
                <a:gd name="T46" fmla="*/ 450 w 829"/>
                <a:gd name="T47" fmla="*/ 150 h 826"/>
                <a:gd name="T48" fmla="*/ 415 w 829"/>
                <a:gd name="T49" fmla="*/ 0 h 826"/>
                <a:gd name="T50" fmla="*/ 507 w 829"/>
                <a:gd name="T51" fmla="*/ 10 h 826"/>
                <a:gd name="T52" fmla="*/ 594 w 829"/>
                <a:gd name="T53" fmla="*/ 40 h 826"/>
                <a:gd name="T54" fmla="*/ 672 w 829"/>
                <a:gd name="T55" fmla="*/ 90 h 826"/>
                <a:gd name="T56" fmla="*/ 739 w 829"/>
                <a:gd name="T57" fmla="*/ 156 h 826"/>
                <a:gd name="T58" fmla="*/ 788 w 829"/>
                <a:gd name="T59" fmla="*/ 233 h 826"/>
                <a:gd name="T60" fmla="*/ 819 w 829"/>
                <a:gd name="T61" fmla="*/ 320 h 826"/>
                <a:gd name="T62" fmla="*/ 829 w 829"/>
                <a:gd name="T63" fmla="*/ 413 h 826"/>
                <a:gd name="T64" fmla="*/ 819 w 829"/>
                <a:gd name="T65" fmla="*/ 505 h 826"/>
                <a:gd name="T66" fmla="*/ 788 w 829"/>
                <a:gd name="T67" fmla="*/ 591 h 826"/>
                <a:gd name="T68" fmla="*/ 739 w 829"/>
                <a:gd name="T69" fmla="*/ 670 h 826"/>
                <a:gd name="T70" fmla="*/ 672 w 829"/>
                <a:gd name="T71" fmla="*/ 736 h 826"/>
                <a:gd name="T72" fmla="*/ 594 w 829"/>
                <a:gd name="T73" fmla="*/ 785 h 826"/>
                <a:gd name="T74" fmla="*/ 507 w 829"/>
                <a:gd name="T75" fmla="*/ 815 h 826"/>
                <a:gd name="T76" fmla="*/ 415 w 829"/>
                <a:gd name="T77" fmla="*/ 826 h 826"/>
                <a:gd name="T78" fmla="*/ 322 w 829"/>
                <a:gd name="T79" fmla="*/ 815 h 826"/>
                <a:gd name="T80" fmla="*/ 235 w 829"/>
                <a:gd name="T81" fmla="*/ 785 h 826"/>
                <a:gd name="T82" fmla="*/ 157 w 829"/>
                <a:gd name="T83" fmla="*/ 736 h 826"/>
                <a:gd name="T84" fmla="*/ 90 w 829"/>
                <a:gd name="T85" fmla="*/ 670 h 826"/>
                <a:gd name="T86" fmla="*/ 41 w 829"/>
                <a:gd name="T87" fmla="*/ 591 h 826"/>
                <a:gd name="T88" fmla="*/ 11 w 829"/>
                <a:gd name="T89" fmla="*/ 505 h 826"/>
                <a:gd name="T90" fmla="*/ 0 w 829"/>
                <a:gd name="T91" fmla="*/ 413 h 826"/>
                <a:gd name="T92" fmla="*/ 11 w 829"/>
                <a:gd name="T93" fmla="*/ 320 h 826"/>
                <a:gd name="T94" fmla="*/ 41 w 829"/>
                <a:gd name="T95" fmla="*/ 233 h 826"/>
                <a:gd name="T96" fmla="*/ 90 w 829"/>
                <a:gd name="T97" fmla="*/ 156 h 826"/>
                <a:gd name="T98" fmla="*/ 157 w 829"/>
                <a:gd name="T99" fmla="*/ 90 h 826"/>
                <a:gd name="T100" fmla="*/ 235 w 829"/>
                <a:gd name="T101" fmla="*/ 40 h 826"/>
                <a:gd name="T102" fmla="*/ 322 w 829"/>
                <a:gd name="T103" fmla="*/ 10 h 826"/>
                <a:gd name="T104" fmla="*/ 415 w 829"/>
                <a:gd name="T105" fmla="*/ 0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29" h="826">
                  <a:moveTo>
                    <a:pt x="415" y="148"/>
                  </a:moveTo>
                  <a:lnTo>
                    <a:pt x="380" y="150"/>
                  </a:lnTo>
                  <a:lnTo>
                    <a:pt x="346" y="156"/>
                  </a:lnTo>
                  <a:lnTo>
                    <a:pt x="313" y="168"/>
                  </a:lnTo>
                  <a:lnTo>
                    <a:pt x="282" y="183"/>
                  </a:lnTo>
                  <a:lnTo>
                    <a:pt x="253" y="202"/>
                  </a:lnTo>
                  <a:lnTo>
                    <a:pt x="226" y="225"/>
                  </a:lnTo>
                  <a:lnTo>
                    <a:pt x="203" y="251"/>
                  </a:lnTo>
                  <a:lnTo>
                    <a:pt x="184" y="280"/>
                  </a:lnTo>
                  <a:lnTo>
                    <a:pt x="169" y="312"/>
                  </a:lnTo>
                  <a:lnTo>
                    <a:pt x="157" y="344"/>
                  </a:lnTo>
                  <a:lnTo>
                    <a:pt x="151" y="378"/>
                  </a:lnTo>
                  <a:lnTo>
                    <a:pt x="149" y="413"/>
                  </a:lnTo>
                  <a:lnTo>
                    <a:pt x="151" y="448"/>
                  </a:lnTo>
                  <a:lnTo>
                    <a:pt x="157" y="482"/>
                  </a:lnTo>
                  <a:lnTo>
                    <a:pt x="169" y="514"/>
                  </a:lnTo>
                  <a:lnTo>
                    <a:pt x="184" y="545"/>
                  </a:lnTo>
                  <a:lnTo>
                    <a:pt x="203" y="575"/>
                  </a:lnTo>
                  <a:lnTo>
                    <a:pt x="226" y="601"/>
                  </a:lnTo>
                  <a:lnTo>
                    <a:pt x="253" y="623"/>
                  </a:lnTo>
                  <a:lnTo>
                    <a:pt x="282" y="643"/>
                  </a:lnTo>
                  <a:lnTo>
                    <a:pt x="313" y="658"/>
                  </a:lnTo>
                  <a:lnTo>
                    <a:pt x="346" y="670"/>
                  </a:lnTo>
                  <a:lnTo>
                    <a:pt x="380" y="676"/>
                  </a:lnTo>
                  <a:lnTo>
                    <a:pt x="415" y="678"/>
                  </a:lnTo>
                  <a:lnTo>
                    <a:pt x="450" y="676"/>
                  </a:lnTo>
                  <a:lnTo>
                    <a:pt x="484" y="670"/>
                  </a:lnTo>
                  <a:lnTo>
                    <a:pt x="517" y="658"/>
                  </a:lnTo>
                  <a:lnTo>
                    <a:pt x="547" y="643"/>
                  </a:lnTo>
                  <a:lnTo>
                    <a:pt x="577" y="623"/>
                  </a:lnTo>
                  <a:lnTo>
                    <a:pt x="604" y="601"/>
                  </a:lnTo>
                  <a:lnTo>
                    <a:pt x="626" y="575"/>
                  </a:lnTo>
                  <a:lnTo>
                    <a:pt x="646" y="545"/>
                  </a:lnTo>
                  <a:lnTo>
                    <a:pt x="661" y="514"/>
                  </a:lnTo>
                  <a:lnTo>
                    <a:pt x="672" y="482"/>
                  </a:lnTo>
                  <a:lnTo>
                    <a:pt x="679" y="448"/>
                  </a:lnTo>
                  <a:lnTo>
                    <a:pt x="681" y="413"/>
                  </a:lnTo>
                  <a:lnTo>
                    <a:pt x="679" y="378"/>
                  </a:lnTo>
                  <a:lnTo>
                    <a:pt x="672" y="344"/>
                  </a:lnTo>
                  <a:lnTo>
                    <a:pt x="661" y="312"/>
                  </a:lnTo>
                  <a:lnTo>
                    <a:pt x="646" y="280"/>
                  </a:lnTo>
                  <a:lnTo>
                    <a:pt x="626" y="251"/>
                  </a:lnTo>
                  <a:lnTo>
                    <a:pt x="604" y="225"/>
                  </a:lnTo>
                  <a:lnTo>
                    <a:pt x="577" y="202"/>
                  </a:lnTo>
                  <a:lnTo>
                    <a:pt x="547" y="183"/>
                  </a:lnTo>
                  <a:lnTo>
                    <a:pt x="517" y="168"/>
                  </a:lnTo>
                  <a:lnTo>
                    <a:pt x="484" y="156"/>
                  </a:lnTo>
                  <a:lnTo>
                    <a:pt x="450" y="150"/>
                  </a:lnTo>
                  <a:lnTo>
                    <a:pt x="415" y="148"/>
                  </a:lnTo>
                  <a:close/>
                  <a:moveTo>
                    <a:pt x="415" y="0"/>
                  </a:moveTo>
                  <a:lnTo>
                    <a:pt x="461" y="2"/>
                  </a:lnTo>
                  <a:lnTo>
                    <a:pt x="507" y="10"/>
                  </a:lnTo>
                  <a:lnTo>
                    <a:pt x="552" y="23"/>
                  </a:lnTo>
                  <a:lnTo>
                    <a:pt x="594" y="40"/>
                  </a:lnTo>
                  <a:lnTo>
                    <a:pt x="635" y="63"/>
                  </a:lnTo>
                  <a:lnTo>
                    <a:pt x="672" y="90"/>
                  </a:lnTo>
                  <a:lnTo>
                    <a:pt x="707" y="121"/>
                  </a:lnTo>
                  <a:lnTo>
                    <a:pt x="739" y="156"/>
                  </a:lnTo>
                  <a:lnTo>
                    <a:pt x="766" y="193"/>
                  </a:lnTo>
                  <a:lnTo>
                    <a:pt x="788" y="233"/>
                  </a:lnTo>
                  <a:lnTo>
                    <a:pt x="806" y="277"/>
                  </a:lnTo>
                  <a:lnTo>
                    <a:pt x="819" y="320"/>
                  </a:lnTo>
                  <a:lnTo>
                    <a:pt x="826" y="366"/>
                  </a:lnTo>
                  <a:lnTo>
                    <a:pt x="829" y="413"/>
                  </a:lnTo>
                  <a:lnTo>
                    <a:pt x="826" y="459"/>
                  </a:lnTo>
                  <a:lnTo>
                    <a:pt x="819" y="505"/>
                  </a:lnTo>
                  <a:lnTo>
                    <a:pt x="806" y="549"/>
                  </a:lnTo>
                  <a:lnTo>
                    <a:pt x="788" y="591"/>
                  </a:lnTo>
                  <a:lnTo>
                    <a:pt x="766" y="633"/>
                  </a:lnTo>
                  <a:lnTo>
                    <a:pt x="739" y="670"/>
                  </a:lnTo>
                  <a:lnTo>
                    <a:pt x="707" y="705"/>
                  </a:lnTo>
                  <a:lnTo>
                    <a:pt x="672" y="736"/>
                  </a:lnTo>
                  <a:lnTo>
                    <a:pt x="635" y="763"/>
                  </a:lnTo>
                  <a:lnTo>
                    <a:pt x="594" y="785"/>
                  </a:lnTo>
                  <a:lnTo>
                    <a:pt x="552" y="803"/>
                  </a:lnTo>
                  <a:lnTo>
                    <a:pt x="507" y="815"/>
                  </a:lnTo>
                  <a:lnTo>
                    <a:pt x="461" y="823"/>
                  </a:lnTo>
                  <a:lnTo>
                    <a:pt x="415" y="826"/>
                  </a:lnTo>
                  <a:lnTo>
                    <a:pt x="368" y="823"/>
                  </a:lnTo>
                  <a:lnTo>
                    <a:pt x="322" y="815"/>
                  </a:lnTo>
                  <a:lnTo>
                    <a:pt x="278" y="803"/>
                  </a:lnTo>
                  <a:lnTo>
                    <a:pt x="235" y="785"/>
                  </a:lnTo>
                  <a:lnTo>
                    <a:pt x="194" y="763"/>
                  </a:lnTo>
                  <a:lnTo>
                    <a:pt x="157" y="736"/>
                  </a:lnTo>
                  <a:lnTo>
                    <a:pt x="122" y="705"/>
                  </a:lnTo>
                  <a:lnTo>
                    <a:pt x="90" y="670"/>
                  </a:lnTo>
                  <a:lnTo>
                    <a:pt x="64" y="633"/>
                  </a:lnTo>
                  <a:lnTo>
                    <a:pt x="41" y="591"/>
                  </a:lnTo>
                  <a:lnTo>
                    <a:pt x="24" y="549"/>
                  </a:lnTo>
                  <a:lnTo>
                    <a:pt x="11" y="505"/>
                  </a:lnTo>
                  <a:lnTo>
                    <a:pt x="3" y="459"/>
                  </a:lnTo>
                  <a:lnTo>
                    <a:pt x="0" y="413"/>
                  </a:lnTo>
                  <a:lnTo>
                    <a:pt x="3" y="366"/>
                  </a:lnTo>
                  <a:lnTo>
                    <a:pt x="11" y="320"/>
                  </a:lnTo>
                  <a:lnTo>
                    <a:pt x="24" y="277"/>
                  </a:lnTo>
                  <a:lnTo>
                    <a:pt x="41" y="233"/>
                  </a:lnTo>
                  <a:lnTo>
                    <a:pt x="64" y="193"/>
                  </a:lnTo>
                  <a:lnTo>
                    <a:pt x="90" y="156"/>
                  </a:lnTo>
                  <a:lnTo>
                    <a:pt x="122" y="121"/>
                  </a:lnTo>
                  <a:lnTo>
                    <a:pt x="157" y="90"/>
                  </a:lnTo>
                  <a:lnTo>
                    <a:pt x="194" y="63"/>
                  </a:lnTo>
                  <a:lnTo>
                    <a:pt x="235" y="40"/>
                  </a:lnTo>
                  <a:lnTo>
                    <a:pt x="278" y="23"/>
                  </a:lnTo>
                  <a:lnTo>
                    <a:pt x="322" y="10"/>
                  </a:lnTo>
                  <a:lnTo>
                    <a:pt x="368" y="2"/>
                  </a:lnTo>
                  <a:lnTo>
                    <a:pt x="4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" name="Freeform 253"/>
            <p:cNvSpPr>
              <a:spLocks noEditPoints="1"/>
            </p:cNvSpPr>
            <p:nvPr/>
          </p:nvSpPr>
          <p:spPr bwMode="auto">
            <a:xfrm>
              <a:off x="3580" y="1588"/>
              <a:ext cx="318" cy="269"/>
            </a:xfrm>
            <a:custGeom>
              <a:avLst/>
              <a:gdLst>
                <a:gd name="T0" fmla="*/ 2115 w 3495"/>
                <a:gd name="T1" fmla="*/ 2058 h 2956"/>
                <a:gd name="T2" fmla="*/ 2668 w 3495"/>
                <a:gd name="T3" fmla="*/ 1790 h 2956"/>
                <a:gd name="T4" fmla="*/ 2418 w 3495"/>
                <a:gd name="T5" fmla="*/ 1951 h 2956"/>
                <a:gd name="T6" fmla="*/ 2311 w 3495"/>
                <a:gd name="T7" fmla="*/ 2207 h 2956"/>
                <a:gd name="T8" fmla="*/ 2365 w 3495"/>
                <a:gd name="T9" fmla="*/ 2481 h 2956"/>
                <a:gd name="T10" fmla="*/ 2575 w 3495"/>
                <a:gd name="T11" fmla="*/ 2685 h 2956"/>
                <a:gd name="T12" fmla="*/ 2864 w 3495"/>
                <a:gd name="T13" fmla="*/ 2729 h 2956"/>
                <a:gd name="T14" fmla="*/ 3131 w 3495"/>
                <a:gd name="T15" fmla="*/ 2594 h 2956"/>
                <a:gd name="T16" fmla="*/ 3263 w 3495"/>
                <a:gd name="T17" fmla="*/ 2349 h 2956"/>
                <a:gd name="T18" fmla="*/ 3236 w 3495"/>
                <a:gd name="T19" fmla="*/ 2071 h 2956"/>
                <a:gd name="T20" fmla="*/ 3051 w 3495"/>
                <a:gd name="T21" fmla="*/ 1850 h 2956"/>
                <a:gd name="T22" fmla="*/ 2766 w 3495"/>
                <a:gd name="T23" fmla="*/ 1775 h 2956"/>
                <a:gd name="T24" fmla="*/ 479 w 3495"/>
                <a:gd name="T25" fmla="*/ 1829 h 2956"/>
                <a:gd name="T26" fmla="*/ 279 w 3495"/>
                <a:gd name="T27" fmla="*/ 2029 h 2956"/>
                <a:gd name="T28" fmla="*/ 224 w 3495"/>
                <a:gd name="T29" fmla="*/ 2302 h 2956"/>
                <a:gd name="T30" fmla="*/ 331 w 3495"/>
                <a:gd name="T31" fmla="*/ 2559 h 2956"/>
                <a:gd name="T32" fmla="*/ 582 w 3495"/>
                <a:gd name="T33" fmla="*/ 2720 h 2956"/>
                <a:gd name="T34" fmla="*/ 873 w 3495"/>
                <a:gd name="T35" fmla="*/ 2704 h 2956"/>
                <a:gd name="T36" fmla="*/ 1110 w 3495"/>
                <a:gd name="T37" fmla="*/ 2514 h 2956"/>
                <a:gd name="T38" fmla="*/ 1185 w 3495"/>
                <a:gd name="T39" fmla="*/ 2231 h 2956"/>
                <a:gd name="T40" fmla="*/ 1080 w 3495"/>
                <a:gd name="T41" fmla="*/ 1954 h 2956"/>
                <a:gd name="T42" fmla="*/ 841 w 3495"/>
                <a:gd name="T43" fmla="*/ 1794 h 2956"/>
                <a:gd name="T44" fmla="*/ 1360 w 3495"/>
                <a:gd name="T45" fmla="*/ 2002 h 2956"/>
                <a:gd name="T46" fmla="*/ 2970 w 3495"/>
                <a:gd name="T47" fmla="*/ 672 h 2956"/>
                <a:gd name="T48" fmla="*/ 3050 w 3495"/>
                <a:gd name="T49" fmla="*/ 446 h 2956"/>
                <a:gd name="T50" fmla="*/ 467 w 3495"/>
                <a:gd name="T51" fmla="*/ 319 h 2956"/>
                <a:gd name="T52" fmla="*/ 465 w 3495"/>
                <a:gd name="T53" fmla="*/ 567 h 2956"/>
                <a:gd name="T54" fmla="*/ 1590 w 3495"/>
                <a:gd name="T55" fmla="*/ 1381 h 2956"/>
                <a:gd name="T56" fmla="*/ 551 w 3495"/>
                <a:gd name="T57" fmla="*/ 33 h 2956"/>
                <a:gd name="T58" fmla="*/ 3021 w 3495"/>
                <a:gd name="T59" fmla="*/ 0 h 2956"/>
                <a:gd name="T60" fmla="*/ 3174 w 3495"/>
                <a:gd name="T61" fmla="*/ 122 h 2956"/>
                <a:gd name="T62" fmla="*/ 3271 w 3495"/>
                <a:gd name="T63" fmla="*/ 446 h 2956"/>
                <a:gd name="T64" fmla="*/ 3174 w 3495"/>
                <a:gd name="T65" fmla="*/ 770 h 2956"/>
                <a:gd name="T66" fmla="*/ 2339 w 3495"/>
                <a:gd name="T67" fmla="*/ 1715 h 2956"/>
                <a:gd name="T68" fmla="*/ 2671 w 3495"/>
                <a:gd name="T69" fmla="*/ 1564 h 2956"/>
                <a:gd name="T70" fmla="*/ 3027 w 3495"/>
                <a:gd name="T71" fmla="*/ 1594 h 2956"/>
                <a:gd name="T72" fmla="*/ 3331 w 3495"/>
                <a:gd name="T73" fmla="*/ 1805 h 2956"/>
                <a:gd name="T74" fmla="*/ 3484 w 3495"/>
                <a:gd name="T75" fmla="*/ 2132 h 2956"/>
                <a:gd name="T76" fmla="*/ 3452 w 3495"/>
                <a:gd name="T77" fmla="*/ 2495 h 2956"/>
                <a:gd name="T78" fmla="*/ 3241 w 3495"/>
                <a:gd name="T79" fmla="*/ 2794 h 2956"/>
                <a:gd name="T80" fmla="*/ 2910 w 3495"/>
                <a:gd name="T81" fmla="*/ 2946 h 2956"/>
                <a:gd name="T82" fmla="*/ 2554 w 3495"/>
                <a:gd name="T83" fmla="*/ 2915 h 2956"/>
                <a:gd name="T84" fmla="*/ 1747 w 3495"/>
                <a:gd name="T85" fmla="*/ 2207 h 2956"/>
                <a:gd name="T86" fmla="*/ 940 w 3495"/>
                <a:gd name="T87" fmla="*/ 2915 h 2956"/>
                <a:gd name="T88" fmla="*/ 584 w 3495"/>
                <a:gd name="T89" fmla="*/ 2946 h 2956"/>
                <a:gd name="T90" fmla="*/ 253 w 3495"/>
                <a:gd name="T91" fmla="*/ 2794 h 2956"/>
                <a:gd name="T92" fmla="*/ 40 w 3495"/>
                <a:gd name="T93" fmla="*/ 2491 h 2956"/>
                <a:gd name="T94" fmla="*/ 2 w 3495"/>
                <a:gd name="T95" fmla="*/ 2195 h 2956"/>
                <a:gd name="T96" fmla="*/ 125 w 3495"/>
                <a:gd name="T97" fmla="*/ 1856 h 2956"/>
                <a:gd name="T98" fmla="*/ 410 w 3495"/>
                <a:gd name="T99" fmla="*/ 1617 h 2956"/>
                <a:gd name="T100" fmla="*/ 764 w 3495"/>
                <a:gd name="T101" fmla="*/ 1555 h 2956"/>
                <a:gd name="T102" fmla="*/ 1105 w 3495"/>
                <a:gd name="T103" fmla="*/ 1677 h 2956"/>
                <a:gd name="T104" fmla="*/ 355 w 3495"/>
                <a:gd name="T105" fmla="*/ 816 h 2956"/>
                <a:gd name="T106" fmla="*/ 226 w 3495"/>
                <a:gd name="T107" fmla="*/ 504 h 2956"/>
                <a:gd name="T108" fmla="*/ 292 w 3495"/>
                <a:gd name="T109" fmla="*/ 171 h 2956"/>
                <a:gd name="T110" fmla="*/ 452 w 3495"/>
                <a:gd name="T111" fmla="*/ 2 h 2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495" h="2956">
                  <a:moveTo>
                    <a:pt x="2083" y="1872"/>
                  </a:moveTo>
                  <a:lnTo>
                    <a:pt x="1904" y="2051"/>
                  </a:lnTo>
                  <a:lnTo>
                    <a:pt x="2087" y="2234"/>
                  </a:lnTo>
                  <a:lnTo>
                    <a:pt x="2091" y="2175"/>
                  </a:lnTo>
                  <a:lnTo>
                    <a:pt x="2101" y="2117"/>
                  </a:lnTo>
                  <a:lnTo>
                    <a:pt x="2115" y="2058"/>
                  </a:lnTo>
                  <a:lnTo>
                    <a:pt x="2134" y="2002"/>
                  </a:lnTo>
                  <a:lnTo>
                    <a:pt x="2158" y="1947"/>
                  </a:lnTo>
                  <a:lnTo>
                    <a:pt x="2083" y="1872"/>
                  </a:lnTo>
                  <a:close/>
                  <a:moveTo>
                    <a:pt x="2766" y="1775"/>
                  </a:moveTo>
                  <a:lnTo>
                    <a:pt x="2717" y="1781"/>
                  </a:lnTo>
                  <a:lnTo>
                    <a:pt x="2668" y="1790"/>
                  </a:lnTo>
                  <a:lnTo>
                    <a:pt x="2620" y="1805"/>
                  </a:lnTo>
                  <a:lnTo>
                    <a:pt x="2575" y="1825"/>
                  </a:lnTo>
                  <a:lnTo>
                    <a:pt x="2530" y="1850"/>
                  </a:lnTo>
                  <a:lnTo>
                    <a:pt x="2489" y="1880"/>
                  </a:lnTo>
                  <a:lnTo>
                    <a:pt x="2450" y="1915"/>
                  </a:lnTo>
                  <a:lnTo>
                    <a:pt x="2418" y="1951"/>
                  </a:lnTo>
                  <a:lnTo>
                    <a:pt x="2389" y="1989"/>
                  </a:lnTo>
                  <a:lnTo>
                    <a:pt x="2365" y="2029"/>
                  </a:lnTo>
                  <a:lnTo>
                    <a:pt x="2345" y="2071"/>
                  </a:lnTo>
                  <a:lnTo>
                    <a:pt x="2329" y="2114"/>
                  </a:lnTo>
                  <a:lnTo>
                    <a:pt x="2317" y="2161"/>
                  </a:lnTo>
                  <a:lnTo>
                    <a:pt x="2311" y="2207"/>
                  </a:lnTo>
                  <a:lnTo>
                    <a:pt x="2309" y="2255"/>
                  </a:lnTo>
                  <a:lnTo>
                    <a:pt x="2311" y="2302"/>
                  </a:lnTo>
                  <a:lnTo>
                    <a:pt x="2317" y="2349"/>
                  </a:lnTo>
                  <a:lnTo>
                    <a:pt x="2329" y="2394"/>
                  </a:lnTo>
                  <a:lnTo>
                    <a:pt x="2345" y="2439"/>
                  </a:lnTo>
                  <a:lnTo>
                    <a:pt x="2365" y="2481"/>
                  </a:lnTo>
                  <a:lnTo>
                    <a:pt x="2389" y="2521"/>
                  </a:lnTo>
                  <a:lnTo>
                    <a:pt x="2418" y="2559"/>
                  </a:lnTo>
                  <a:lnTo>
                    <a:pt x="2450" y="2594"/>
                  </a:lnTo>
                  <a:lnTo>
                    <a:pt x="2489" y="2630"/>
                  </a:lnTo>
                  <a:lnTo>
                    <a:pt x="2530" y="2660"/>
                  </a:lnTo>
                  <a:lnTo>
                    <a:pt x="2575" y="2685"/>
                  </a:lnTo>
                  <a:lnTo>
                    <a:pt x="2620" y="2704"/>
                  </a:lnTo>
                  <a:lnTo>
                    <a:pt x="2668" y="2720"/>
                  </a:lnTo>
                  <a:lnTo>
                    <a:pt x="2717" y="2729"/>
                  </a:lnTo>
                  <a:lnTo>
                    <a:pt x="2766" y="2735"/>
                  </a:lnTo>
                  <a:lnTo>
                    <a:pt x="2815" y="2735"/>
                  </a:lnTo>
                  <a:lnTo>
                    <a:pt x="2864" y="2729"/>
                  </a:lnTo>
                  <a:lnTo>
                    <a:pt x="2913" y="2720"/>
                  </a:lnTo>
                  <a:lnTo>
                    <a:pt x="2961" y="2704"/>
                  </a:lnTo>
                  <a:lnTo>
                    <a:pt x="3006" y="2685"/>
                  </a:lnTo>
                  <a:lnTo>
                    <a:pt x="3051" y="2660"/>
                  </a:lnTo>
                  <a:lnTo>
                    <a:pt x="3092" y="2630"/>
                  </a:lnTo>
                  <a:lnTo>
                    <a:pt x="3131" y="2594"/>
                  </a:lnTo>
                  <a:lnTo>
                    <a:pt x="3163" y="2559"/>
                  </a:lnTo>
                  <a:lnTo>
                    <a:pt x="3192" y="2521"/>
                  </a:lnTo>
                  <a:lnTo>
                    <a:pt x="3216" y="2481"/>
                  </a:lnTo>
                  <a:lnTo>
                    <a:pt x="3236" y="2439"/>
                  </a:lnTo>
                  <a:lnTo>
                    <a:pt x="3252" y="2394"/>
                  </a:lnTo>
                  <a:lnTo>
                    <a:pt x="3263" y="2349"/>
                  </a:lnTo>
                  <a:lnTo>
                    <a:pt x="3270" y="2302"/>
                  </a:lnTo>
                  <a:lnTo>
                    <a:pt x="3272" y="2255"/>
                  </a:lnTo>
                  <a:lnTo>
                    <a:pt x="3270" y="2207"/>
                  </a:lnTo>
                  <a:lnTo>
                    <a:pt x="3263" y="2161"/>
                  </a:lnTo>
                  <a:lnTo>
                    <a:pt x="3252" y="2114"/>
                  </a:lnTo>
                  <a:lnTo>
                    <a:pt x="3236" y="2071"/>
                  </a:lnTo>
                  <a:lnTo>
                    <a:pt x="3216" y="2029"/>
                  </a:lnTo>
                  <a:lnTo>
                    <a:pt x="3192" y="1989"/>
                  </a:lnTo>
                  <a:lnTo>
                    <a:pt x="3163" y="1951"/>
                  </a:lnTo>
                  <a:lnTo>
                    <a:pt x="3131" y="1915"/>
                  </a:lnTo>
                  <a:lnTo>
                    <a:pt x="3092" y="1880"/>
                  </a:lnTo>
                  <a:lnTo>
                    <a:pt x="3051" y="1850"/>
                  </a:lnTo>
                  <a:lnTo>
                    <a:pt x="3006" y="1825"/>
                  </a:lnTo>
                  <a:lnTo>
                    <a:pt x="2961" y="1805"/>
                  </a:lnTo>
                  <a:lnTo>
                    <a:pt x="2913" y="1790"/>
                  </a:lnTo>
                  <a:lnTo>
                    <a:pt x="2864" y="1781"/>
                  </a:lnTo>
                  <a:lnTo>
                    <a:pt x="2815" y="1775"/>
                  </a:lnTo>
                  <a:lnTo>
                    <a:pt x="2766" y="1775"/>
                  </a:lnTo>
                  <a:close/>
                  <a:moveTo>
                    <a:pt x="704" y="1774"/>
                  </a:moveTo>
                  <a:lnTo>
                    <a:pt x="657" y="1777"/>
                  </a:lnTo>
                  <a:lnTo>
                    <a:pt x="612" y="1784"/>
                  </a:lnTo>
                  <a:lnTo>
                    <a:pt x="566" y="1794"/>
                  </a:lnTo>
                  <a:lnTo>
                    <a:pt x="523" y="1810"/>
                  </a:lnTo>
                  <a:lnTo>
                    <a:pt x="479" y="1829"/>
                  </a:lnTo>
                  <a:lnTo>
                    <a:pt x="439" y="1853"/>
                  </a:lnTo>
                  <a:lnTo>
                    <a:pt x="400" y="1882"/>
                  </a:lnTo>
                  <a:lnTo>
                    <a:pt x="363" y="1915"/>
                  </a:lnTo>
                  <a:lnTo>
                    <a:pt x="331" y="1951"/>
                  </a:lnTo>
                  <a:lnTo>
                    <a:pt x="302" y="1989"/>
                  </a:lnTo>
                  <a:lnTo>
                    <a:pt x="279" y="2029"/>
                  </a:lnTo>
                  <a:lnTo>
                    <a:pt x="259" y="2071"/>
                  </a:lnTo>
                  <a:lnTo>
                    <a:pt x="243" y="2114"/>
                  </a:lnTo>
                  <a:lnTo>
                    <a:pt x="231" y="2161"/>
                  </a:lnTo>
                  <a:lnTo>
                    <a:pt x="224" y="2207"/>
                  </a:lnTo>
                  <a:lnTo>
                    <a:pt x="222" y="2255"/>
                  </a:lnTo>
                  <a:lnTo>
                    <a:pt x="224" y="2302"/>
                  </a:lnTo>
                  <a:lnTo>
                    <a:pt x="231" y="2349"/>
                  </a:lnTo>
                  <a:lnTo>
                    <a:pt x="243" y="2394"/>
                  </a:lnTo>
                  <a:lnTo>
                    <a:pt x="259" y="2439"/>
                  </a:lnTo>
                  <a:lnTo>
                    <a:pt x="279" y="2481"/>
                  </a:lnTo>
                  <a:lnTo>
                    <a:pt x="302" y="2521"/>
                  </a:lnTo>
                  <a:lnTo>
                    <a:pt x="331" y="2559"/>
                  </a:lnTo>
                  <a:lnTo>
                    <a:pt x="363" y="2594"/>
                  </a:lnTo>
                  <a:lnTo>
                    <a:pt x="402" y="2630"/>
                  </a:lnTo>
                  <a:lnTo>
                    <a:pt x="444" y="2660"/>
                  </a:lnTo>
                  <a:lnTo>
                    <a:pt x="488" y="2685"/>
                  </a:lnTo>
                  <a:lnTo>
                    <a:pt x="534" y="2704"/>
                  </a:lnTo>
                  <a:lnTo>
                    <a:pt x="582" y="2720"/>
                  </a:lnTo>
                  <a:lnTo>
                    <a:pt x="630" y="2729"/>
                  </a:lnTo>
                  <a:lnTo>
                    <a:pt x="679" y="2735"/>
                  </a:lnTo>
                  <a:lnTo>
                    <a:pt x="728" y="2735"/>
                  </a:lnTo>
                  <a:lnTo>
                    <a:pt x="778" y="2729"/>
                  </a:lnTo>
                  <a:lnTo>
                    <a:pt x="826" y="2720"/>
                  </a:lnTo>
                  <a:lnTo>
                    <a:pt x="873" y="2704"/>
                  </a:lnTo>
                  <a:lnTo>
                    <a:pt x="920" y="2685"/>
                  </a:lnTo>
                  <a:lnTo>
                    <a:pt x="964" y="2660"/>
                  </a:lnTo>
                  <a:lnTo>
                    <a:pt x="1006" y="2630"/>
                  </a:lnTo>
                  <a:lnTo>
                    <a:pt x="1044" y="2594"/>
                  </a:lnTo>
                  <a:lnTo>
                    <a:pt x="1080" y="2556"/>
                  </a:lnTo>
                  <a:lnTo>
                    <a:pt x="1110" y="2514"/>
                  </a:lnTo>
                  <a:lnTo>
                    <a:pt x="1135" y="2470"/>
                  </a:lnTo>
                  <a:lnTo>
                    <a:pt x="1154" y="2424"/>
                  </a:lnTo>
                  <a:lnTo>
                    <a:pt x="1170" y="2376"/>
                  </a:lnTo>
                  <a:lnTo>
                    <a:pt x="1180" y="2329"/>
                  </a:lnTo>
                  <a:lnTo>
                    <a:pt x="1185" y="2279"/>
                  </a:lnTo>
                  <a:lnTo>
                    <a:pt x="1185" y="2231"/>
                  </a:lnTo>
                  <a:lnTo>
                    <a:pt x="1180" y="2181"/>
                  </a:lnTo>
                  <a:lnTo>
                    <a:pt x="1170" y="2132"/>
                  </a:lnTo>
                  <a:lnTo>
                    <a:pt x="1154" y="2086"/>
                  </a:lnTo>
                  <a:lnTo>
                    <a:pt x="1135" y="2039"/>
                  </a:lnTo>
                  <a:lnTo>
                    <a:pt x="1110" y="1996"/>
                  </a:lnTo>
                  <a:lnTo>
                    <a:pt x="1080" y="1954"/>
                  </a:lnTo>
                  <a:lnTo>
                    <a:pt x="1044" y="1915"/>
                  </a:lnTo>
                  <a:lnTo>
                    <a:pt x="1008" y="1882"/>
                  </a:lnTo>
                  <a:lnTo>
                    <a:pt x="969" y="1853"/>
                  </a:lnTo>
                  <a:lnTo>
                    <a:pt x="928" y="1829"/>
                  </a:lnTo>
                  <a:lnTo>
                    <a:pt x="885" y="1810"/>
                  </a:lnTo>
                  <a:lnTo>
                    <a:pt x="841" y="1794"/>
                  </a:lnTo>
                  <a:lnTo>
                    <a:pt x="796" y="1784"/>
                  </a:lnTo>
                  <a:lnTo>
                    <a:pt x="750" y="1777"/>
                  </a:lnTo>
                  <a:lnTo>
                    <a:pt x="704" y="1774"/>
                  </a:lnTo>
                  <a:close/>
                  <a:moveTo>
                    <a:pt x="3009" y="280"/>
                  </a:moveTo>
                  <a:lnTo>
                    <a:pt x="1337" y="1947"/>
                  </a:lnTo>
                  <a:lnTo>
                    <a:pt x="1360" y="2002"/>
                  </a:lnTo>
                  <a:lnTo>
                    <a:pt x="1379" y="2058"/>
                  </a:lnTo>
                  <a:lnTo>
                    <a:pt x="1394" y="2117"/>
                  </a:lnTo>
                  <a:lnTo>
                    <a:pt x="1402" y="2175"/>
                  </a:lnTo>
                  <a:lnTo>
                    <a:pt x="1407" y="2234"/>
                  </a:lnTo>
                  <a:lnTo>
                    <a:pt x="2943" y="703"/>
                  </a:lnTo>
                  <a:lnTo>
                    <a:pt x="2970" y="672"/>
                  </a:lnTo>
                  <a:lnTo>
                    <a:pt x="2993" y="638"/>
                  </a:lnTo>
                  <a:lnTo>
                    <a:pt x="3014" y="604"/>
                  </a:lnTo>
                  <a:lnTo>
                    <a:pt x="3028" y="567"/>
                  </a:lnTo>
                  <a:lnTo>
                    <a:pt x="3040" y="527"/>
                  </a:lnTo>
                  <a:lnTo>
                    <a:pt x="3046" y="487"/>
                  </a:lnTo>
                  <a:lnTo>
                    <a:pt x="3050" y="446"/>
                  </a:lnTo>
                  <a:lnTo>
                    <a:pt x="3046" y="403"/>
                  </a:lnTo>
                  <a:lnTo>
                    <a:pt x="3039" y="361"/>
                  </a:lnTo>
                  <a:lnTo>
                    <a:pt x="3026" y="319"/>
                  </a:lnTo>
                  <a:lnTo>
                    <a:pt x="3009" y="280"/>
                  </a:lnTo>
                  <a:close/>
                  <a:moveTo>
                    <a:pt x="485" y="280"/>
                  </a:moveTo>
                  <a:lnTo>
                    <a:pt x="467" y="319"/>
                  </a:lnTo>
                  <a:lnTo>
                    <a:pt x="456" y="361"/>
                  </a:lnTo>
                  <a:lnTo>
                    <a:pt x="447" y="403"/>
                  </a:lnTo>
                  <a:lnTo>
                    <a:pt x="445" y="446"/>
                  </a:lnTo>
                  <a:lnTo>
                    <a:pt x="447" y="487"/>
                  </a:lnTo>
                  <a:lnTo>
                    <a:pt x="454" y="527"/>
                  </a:lnTo>
                  <a:lnTo>
                    <a:pt x="465" y="567"/>
                  </a:lnTo>
                  <a:lnTo>
                    <a:pt x="481" y="604"/>
                  </a:lnTo>
                  <a:lnTo>
                    <a:pt x="500" y="638"/>
                  </a:lnTo>
                  <a:lnTo>
                    <a:pt x="524" y="672"/>
                  </a:lnTo>
                  <a:lnTo>
                    <a:pt x="551" y="703"/>
                  </a:lnTo>
                  <a:lnTo>
                    <a:pt x="1411" y="1560"/>
                  </a:lnTo>
                  <a:lnTo>
                    <a:pt x="1590" y="1381"/>
                  </a:lnTo>
                  <a:lnTo>
                    <a:pt x="485" y="280"/>
                  </a:lnTo>
                  <a:close/>
                  <a:moveTo>
                    <a:pt x="473" y="0"/>
                  </a:moveTo>
                  <a:lnTo>
                    <a:pt x="494" y="2"/>
                  </a:lnTo>
                  <a:lnTo>
                    <a:pt x="515" y="9"/>
                  </a:lnTo>
                  <a:lnTo>
                    <a:pt x="534" y="19"/>
                  </a:lnTo>
                  <a:lnTo>
                    <a:pt x="551" y="33"/>
                  </a:lnTo>
                  <a:lnTo>
                    <a:pt x="1747" y="1225"/>
                  </a:lnTo>
                  <a:lnTo>
                    <a:pt x="2943" y="33"/>
                  </a:lnTo>
                  <a:lnTo>
                    <a:pt x="2960" y="19"/>
                  </a:lnTo>
                  <a:lnTo>
                    <a:pt x="2980" y="9"/>
                  </a:lnTo>
                  <a:lnTo>
                    <a:pt x="3000" y="2"/>
                  </a:lnTo>
                  <a:lnTo>
                    <a:pt x="3021" y="0"/>
                  </a:lnTo>
                  <a:lnTo>
                    <a:pt x="3042" y="2"/>
                  </a:lnTo>
                  <a:lnTo>
                    <a:pt x="3062" y="9"/>
                  </a:lnTo>
                  <a:lnTo>
                    <a:pt x="3082" y="19"/>
                  </a:lnTo>
                  <a:lnTo>
                    <a:pt x="3099" y="33"/>
                  </a:lnTo>
                  <a:lnTo>
                    <a:pt x="3139" y="76"/>
                  </a:lnTo>
                  <a:lnTo>
                    <a:pt x="3174" y="122"/>
                  </a:lnTo>
                  <a:lnTo>
                    <a:pt x="3202" y="171"/>
                  </a:lnTo>
                  <a:lnTo>
                    <a:pt x="3227" y="222"/>
                  </a:lnTo>
                  <a:lnTo>
                    <a:pt x="3246" y="276"/>
                  </a:lnTo>
                  <a:lnTo>
                    <a:pt x="3260" y="331"/>
                  </a:lnTo>
                  <a:lnTo>
                    <a:pt x="3268" y="388"/>
                  </a:lnTo>
                  <a:lnTo>
                    <a:pt x="3271" y="446"/>
                  </a:lnTo>
                  <a:lnTo>
                    <a:pt x="3268" y="504"/>
                  </a:lnTo>
                  <a:lnTo>
                    <a:pt x="3260" y="561"/>
                  </a:lnTo>
                  <a:lnTo>
                    <a:pt x="3246" y="616"/>
                  </a:lnTo>
                  <a:lnTo>
                    <a:pt x="3227" y="670"/>
                  </a:lnTo>
                  <a:lnTo>
                    <a:pt x="3202" y="721"/>
                  </a:lnTo>
                  <a:lnTo>
                    <a:pt x="3174" y="770"/>
                  </a:lnTo>
                  <a:lnTo>
                    <a:pt x="3139" y="816"/>
                  </a:lnTo>
                  <a:lnTo>
                    <a:pt x="3099" y="859"/>
                  </a:lnTo>
                  <a:lnTo>
                    <a:pt x="2240" y="1716"/>
                  </a:lnTo>
                  <a:lnTo>
                    <a:pt x="2287" y="1764"/>
                  </a:lnTo>
                  <a:lnTo>
                    <a:pt x="2293" y="1758"/>
                  </a:lnTo>
                  <a:lnTo>
                    <a:pt x="2339" y="1715"/>
                  </a:lnTo>
                  <a:lnTo>
                    <a:pt x="2390" y="1677"/>
                  </a:lnTo>
                  <a:lnTo>
                    <a:pt x="2442" y="1644"/>
                  </a:lnTo>
                  <a:lnTo>
                    <a:pt x="2497" y="1617"/>
                  </a:lnTo>
                  <a:lnTo>
                    <a:pt x="2554" y="1594"/>
                  </a:lnTo>
                  <a:lnTo>
                    <a:pt x="2612" y="1577"/>
                  </a:lnTo>
                  <a:lnTo>
                    <a:pt x="2671" y="1564"/>
                  </a:lnTo>
                  <a:lnTo>
                    <a:pt x="2731" y="1555"/>
                  </a:lnTo>
                  <a:lnTo>
                    <a:pt x="2790" y="1553"/>
                  </a:lnTo>
                  <a:lnTo>
                    <a:pt x="2850" y="1555"/>
                  </a:lnTo>
                  <a:lnTo>
                    <a:pt x="2910" y="1564"/>
                  </a:lnTo>
                  <a:lnTo>
                    <a:pt x="2969" y="1577"/>
                  </a:lnTo>
                  <a:lnTo>
                    <a:pt x="3027" y="1594"/>
                  </a:lnTo>
                  <a:lnTo>
                    <a:pt x="3084" y="1617"/>
                  </a:lnTo>
                  <a:lnTo>
                    <a:pt x="3139" y="1644"/>
                  </a:lnTo>
                  <a:lnTo>
                    <a:pt x="3191" y="1677"/>
                  </a:lnTo>
                  <a:lnTo>
                    <a:pt x="3241" y="1715"/>
                  </a:lnTo>
                  <a:lnTo>
                    <a:pt x="3288" y="1758"/>
                  </a:lnTo>
                  <a:lnTo>
                    <a:pt x="3331" y="1805"/>
                  </a:lnTo>
                  <a:lnTo>
                    <a:pt x="3368" y="1853"/>
                  </a:lnTo>
                  <a:lnTo>
                    <a:pt x="3400" y="1904"/>
                  </a:lnTo>
                  <a:lnTo>
                    <a:pt x="3429" y="1958"/>
                  </a:lnTo>
                  <a:lnTo>
                    <a:pt x="3452" y="2014"/>
                  </a:lnTo>
                  <a:lnTo>
                    <a:pt x="3470" y="2072"/>
                  </a:lnTo>
                  <a:lnTo>
                    <a:pt x="3484" y="2132"/>
                  </a:lnTo>
                  <a:lnTo>
                    <a:pt x="3492" y="2193"/>
                  </a:lnTo>
                  <a:lnTo>
                    <a:pt x="3495" y="2255"/>
                  </a:lnTo>
                  <a:lnTo>
                    <a:pt x="3492" y="2317"/>
                  </a:lnTo>
                  <a:lnTo>
                    <a:pt x="3484" y="2377"/>
                  </a:lnTo>
                  <a:lnTo>
                    <a:pt x="3470" y="2438"/>
                  </a:lnTo>
                  <a:lnTo>
                    <a:pt x="3452" y="2495"/>
                  </a:lnTo>
                  <a:lnTo>
                    <a:pt x="3429" y="2552"/>
                  </a:lnTo>
                  <a:lnTo>
                    <a:pt x="3400" y="2605"/>
                  </a:lnTo>
                  <a:lnTo>
                    <a:pt x="3368" y="2656"/>
                  </a:lnTo>
                  <a:lnTo>
                    <a:pt x="3331" y="2705"/>
                  </a:lnTo>
                  <a:lnTo>
                    <a:pt x="3288" y="2752"/>
                  </a:lnTo>
                  <a:lnTo>
                    <a:pt x="3241" y="2794"/>
                  </a:lnTo>
                  <a:lnTo>
                    <a:pt x="3191" y="2832"/>
                  </a:lnTo>
                  <a:lnTo>
                    <a:pt x="3139" y="2865"/>
                  </a:lnTo>
                  <a:lnTo>
                    <a:pt x="3084" y="2893"/>
                  </a:lnTo>
                  <a:lnTo>
                    <a:pt x="3027" y="2915"/>
                  </a:lnTo>
                  <a:lnTo>
                    <a:pt x="2969" y="2933"/>
                  </a:lnTo>
                  <a:lnTo>
                    <a:pt x="2910" y="2946"/>
                  </a:lnTo>
                  <a:lnTo>
                    <a:pt x="2850" y="2953"/>
                  </a:lnTo>
                  <a:lnTo>
                    <a:pt x="2790" y="2956"/>
                  </a:lnTo>
                  <a:lnTo>
                    <a:pt x="2731" y="2953"/>
                  </a:lnTo>
                  <a:lnTo>
                    <a:pt x="2671" y="2946"/>
                  </a:lnTo>
                  <a:lnTo>
                    <a:pt x="2612" y="2933"/>
                  </a:lnTo>
                  <a:lnTo>
                    <a:pt x="2554" y="2915"/>
                  </a:lnTo>
                  <a:lnTo>
                    <a:pt x="2497" y="2893"/>
                  </a:lnTo>
                  <a:lnTo>
                    <a:pt x="2442" y="2865"/>
                  </a:lnTo>
                  <a:lnTo>
                    <a:pt x="2390" y="2832"/>
                  </a:lnTo>
                  <a:lnTo>
                    <a:pt x="2339" y="2794"/>
                  </a:lnTo>
                  <a:lnTo>
                    <a:pt x="2293" y="2752"/>
                  </a:lnTo>
                  <a:lnTo>
                    <a:pt x="1747" y="2207"/>
                  </a:lnTo>
                  <a:lnTo>
                    <a:pt x="1202" y="2752"/>
                  </a:lnTo>
                  <a:lnTo>
                    <a:pt x="1154" y="2794"/>
                  </a:lnTo>
                  <a:lnTo>
                    <a:pt x="1105" y="2832"/>
                  </a:lnTo>
                  <a:lnTo>
                    <a:pt x="1052" y="2865"/>
                  </a:lnTo>
                  <a:lnTo>
                    <a:pt x="996" y="2893"/>
                  </a:lnTo>
                  <a:lnTo>
                    <a:pt x="940" y="2915"/>
                  </a:lnTo>
                  <a:lnTo>
                    <a:pt x="883" y="2933"/>
                  </a:lnTo>
                  <a:lnTo>
                    <a:pt x="824" y="2946"/>
                  </a:lnTo>
                  <a:lnTo>
                    <a:pt x="764" y="2953"/>
                  </a:lnTo>
                  <a:lnTo>
                    <a:pt x="704" y="2956"/>
                  </a:lnTo>
                  <a:lnTo>
                    <a:pt x="643" y="2953"/>
                  </a:lnTo>
                  <a:lnTo>
                    <a:pt x="584" y="2946"/>
                  </a:lnTo>
                  <a:lnTo>
                    <a:pt x="525" y="2933"/>
                  </a:lnTo>
                  <a:lnTo>
                    <a:pt x="467" y="2915"/>
                  </a:lnTo>
                  <a:lnTo>
                    <a:pt x="410" y="2893"/>
                  </a:lnTo>
                  <a:lnTo>
                    <a:pt x="356" y="2865"/>
                  </a:lnTo>
                  <a:lnTo>
                    <a:pt x="303" y="2832"/>
                  </a:lnTo>
                  <a:lnTo>
                    <a:pt x="253" y="2794"/>
                  </a:lnTo>
                  <a:lnTo>
                    <a:pt x="206" y="2752"/>
                  </a:lnTo>
                  <a:lnTo>
                    <a:pt x="162" y="2704"/>
                  </a:lnTo>
                  <a:lnTo>
                    <a:pt x="125" y="2654"/>
                  </a:lnTo>
                  <a:lnTo>
                    <a:pt x="91" y="2601"/>
                  </a:lnTo>
                  <a:lnTo>
                    <a:pt x="64" y="2547"/>
                  </a:lnTo>
                  <a:lnTo>
                    <a:pt x="40" y="2491"/>
                  </a:lnTo>
                  <a:lnTo>
                    <a:pt x="23" y="2432"/>
                  </a:lnTo>
                  <a:lnTo>
                    <a:pt x="11" y="2374"/>
                  </a:lnTo>
                  <a:lnTo>
                    <a:pt x="2" y="2315"/>
                  </a:lnTo>
                  <a:lnTo>
                    <a:pt x="0" y="2255"/>
                  </a:lnTo>
                  <a:lnTo>
                    <a:pt x="0" y="2255"/>
                  </a:lnTo>
                  <a:lnTo>
                    <a:pt x="2" y="2195"/>
                  </a:lnTo>
                  <a:lnTo>
                    <a:pt x="11" y="2136"/>
                  </a:lnTo>
                  <a:lnTo>
                    <a:pt x="23" y="2076"/>
                  </a:lnTo>
                  <a:lnTo>
                    <a:pt x="40" y="2019"/>
                  </a:lnTo>
                  <a:lnTo>
                    <a:pt x="64" y="1962"/>
                  </a:lnTo>
                  <a:lnTo>
                    <a:pt x="91" y="1908"/>
                  </a:lnTo>
                  <a:lnTo>
                    <a:pt x="125" y="1856"/>
                  </a:lnTo>
                  <a:lnTo>
                    <a:pt x="162" y="1806"/>
                  </a:lnTo>
                  <a:lnTo>
                    <a:pt x="206" y="1758"/>
                  </a:lnTo>
                  <a:lnTo>
                    <a:pt x="253" y="1715"/>
                  </a:lnTo>
                  <a:lnTo>
                    <a:pt x="303" y="1677"/>
                  </a:lnTo>
                  <a:lnTo>
                    <a:pt x="356" y="1644"/>
                  </a:lnTo>
                  <a:lnTo>
                    <a:pt x="410" y="1617"/>
                  </a:lnTo>
                  <a:lnTo>
                    <a:pt x="467" y="1594"/>
                  </a:lnTo>
                  <a:lnTo>
                    <a:pt x="525" y="1577"/>
                  </a:lnTo>
                  <a:lnTo>
                    <a:pt x="584" y="1564"/>
                  </a:lnTo>
                  <a:lnTo>
                    <a:pt x="643" y="1555"/>
                  </a:lnTo>
                  <a:lnTo>
                    <a:pt x="704" y="1553"/>
                  </a:lnTo>
                  <a:lnTo>
                    <a:pt x="764" y="1555"/>
                  </a:lnTo>
                  <a:lnTo>
                    <a:pt x="824" y="1564"/>
                  </a:lnTo>
                  <a:lnTo>
                    <a:pt x="883" y="1577"/>
                  </a:lnTo>
                  <a:lnTo>
                    <a:pt x="940" y="1594"/>
                  </a:lnTo>
                  <a:lnTo>
                    <a:pt x="996" y="1617"/>
                  </a:lnTo>
                  <a:lnTo>
                    <a:pt x="1052" y="1644"/>
                  </a:lnTo>
                  <a:lnTo>
                    <a:pt x="1105" y="1677"/>
                  </a:lnTo>
                  <a:lnTo>
                    <a:pt x="1154" y="1715"/>
                  </a:lnTo>
                  <a:lnTo>
                    <a:pt x="1202" y="1758"/>
                  </a:lnTo>
                  <a:lnTo>
                    <a:pt x="1206" y="1764"/>
                  </a:lnTo>
                  <a:lnTo>
                    <a:pt x="1254" y="1716"/>
                  </a:lnTo>
                  <a:lnTo>
                    <a:pt x="394" y="859"/>
                  </a:lnTo>
                  <a:lnTo>
                    <a:pt x="355" y="816"/>
                  </a:lnTo>
                  <a:lnTo>
                    <a:pt x="321" y="770"/>
                  </a:lnTo>
                  <a:lnTo>
                    <a:pt x="292" y="721"/>
                  </a:lnTo>
                  <a:lnTo>
                    <a:pt x="267" y="670"/>
                  </a:lnTo>
                  <a:lnTo>
                    <a:pt x="248" y="616"/>
                  </a:lnTo>
                  <a:lnTo>
                    <a:pt x="234" y="561"/>
                  </a:lnTo>
                  <a:lnTo>
                    <a:pt x="226" y="504"/>
                  </a:lnTo>
                  <a:lnTo>
                    <a:pt x="223" y="446"/>
                  </a:lnTo>
                  <a:lnTo>
                    <a:pt x="226" y="388"/>
                  </a:lnTo>
                  <a:lnTo>
                    <a:pt x="234" y="331"/>
                  </a:lnTo>
                  <a:lnTo>
                    <a:pt x="248" y="276"/>
                  </a:lnTo>
                  <a:lnTo>
                    <a:pt x="267" y="222"/>
                  </a:lnTo>
                  <a:lnTo>
                    <a:pt x="292" y="171"/>
                  </a:lnTo>
                  <a:lnTo>
                    <a:pt x="321" y="122"/>
                  </a:lnTo>
                  <a:lnTo>
                    <a:pt x="355" y="76"/>
                  </a:lnTo>
                  <a:lnTo>
                    <a:pt x="394" y="33"/>
                  </a:lnTo>
                  <a:lnTo>
                    <a:pt x="412" y="19"/>
                  </a:lnTo>
                  <a:lnTo>
                    <a:pt x="431" y="9"/>
                  </a:lnTo>
                  <a:lnTo>
                    <a:pt x="452" y="2"/>
                  </a:lnTo>
                  <a:lnTo>
                    <a:pt x="4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" name="Freeform 254"/>
            <p:cNvSpPr>
              <a:spLocks noEditPoints="1"/>
            </p:cNvSpPr>
            <p:nvPr/>
          </p:nvSpPr>
          <p:spPr bwMode="auto">
            <a:xfrm>
              <a:off x="3796" y="1756"/>
              <a:ext cx="75" cy="75"/>
            </a:xfrm>
            <a:custGeom>
              <a:avLst/>
              <a:gdLst>
                <a:gd name="T0" fmla="*/ 378 w 827"/>
                <a:gd name="T1" fmla="*/ 150 h 826"/>
                <a:gd name="T2" fmla="*/ 311 w 827"/>
                <a:gd name="T3" fmla="*/ 168 h 826"/>
                <a:gd name="T4" fmla="*/ 252 w 827"/>
                <a:gd name="T5" fmla="*/ 202 h 826"/>
                <a:gd name="T6" fmla="*/ 202 w 827"/>
                <a:gd name="T7" fmla="*/ 251 h 826"/>
                <a:gd name="T8" fmla="*/ 167 w 827"/>
                <a:gd name="T9" fmla="*/ 312 h 826"/>
                <a:gd name="T10" fmla="*/ 149 w 827"/>
                <a:gd name="T11" fmla="*/ 378 h 826"/>
                <a:gd name="T12" fmla="*/ 149 w 827"/>
                <a:gd name="T13" fmla="*/ 448 h 826"/>
                <a:gd name="T14" fmla="*/ 167 w 827"/>
                <a:gd name="T15" fmla="*/ 514 h 826"/>
                <a:gd name="T16" fmla="*/ 202 w 827"/>
                <a:gd name="T17" fmla="*/ 575 h 826"/>
                <a:gd name="T18" fmla="*/ 252 w 827"/>
                <a:gd name="T19" fmla="*/ 623 h 826"/>
                <a:gd name="T20" fmla="*/ 311 w 827"/>
                <a:gd name="T21" fmla="*/ 658 h 826"/>
                <a:gd name="T22" fmla="*/ 378 w 827"/>
                <a:gd name="T23" fmla="*/ 676 h 826"/>
                <a:gd name="T24" fmla="*/ 449 w 827"/>
                <a:gd name="T25" fmla="*/ 676 h 826"/>
                <a:gd name="T26" fmla="*/ 516 w 827"/>
                <a:gd name="T27" fmla="*/ 658 h 826"/>
                <a:gd name="T28" fmla="*/ 575 w 827"/>
                <a:gd name="T29" fmla="*/ 623 h 826"/>
                <a:gd name="T30" fmla="*/ 625 w 827"/>
                <a:gd name="T31" fmla="*/ 575 h 826"/>
                <a:gd name="T32" fmla="*/ 660 w 827"/>
                <a:gd name="T33" fmla="*/ 514 h 826"/>
                <a:gd name="T34" fmla="*/ 678 w 827"/>
                <a:gd name="T35" fmla="*/ 448 h 826"/>
                <a:gd name="T36" fmla="*/ 678 w 827"/>
                <a:gd name="T37" fmla="*/ 378 h 826"/>
                <a:gd name="T38" fmla="*/ 660 w 827"/>
                <a:gd name="T39" fmla="*/ 312 h 826"/>
                <a:gd name="T40" fmla="*/ 625 w 827"/>
                <a:gd name="T41" fmla="*/ 251 h 826"/>
                <a:gd name="T42" fmla="*/ 575 w 827"/>
                <a:gd name="T43" fmla="*/ 202 h 826"/>
                <a:gd name="T44" fmla="*/ 516 w 827"/>
                <a:gd name="T45" fmla="*/ 168 h 826"/>
                <a:gd name="T46" fmla="*/ 449 w 827"/>
                <a:gd name="T47" fmla="*/ 150 h 826"/>
                <a:gd name="T48" fmla="*/ 413 w 827"/>
                <a:gd name="T49" fmla="*/ 0 h 826"/>
                <a:gd name="T50" fmla="*/ 506 w 827"/>
                <a:gd name="T51" fmla="*/ 10 h 826"/>
                <a:gd name="T52" fmla="*/ 593 w 827"/>
                <a:gd name="T53" fmla="*/ 40 h 826"/>
                <a:gd name="T54" fmla="*/ 672 w 827"/>
                <a:gd name="T55" fmla="*/ 90 h 826"/>
                <a:gd name="T56" fmla="*/ 738 w 827"/>
                <a:gd name="T57" fmla="*/ 156 h 826"/>
                <a:gd name="T58" fmla="*/ 787 w 827"/>
                <a:gd name="T59" fmla="*/ 233 h 826"/>
                <a:gd name="T60" fmla="*/ 818 w 827"/>
                <a:gd name="T61" fmla="*/ 320 h 826"/>
                <a:gd name="T62" fmla="*/ 827 w 827"/>
                <a:gd name="T63" fmla="*/ 413 h 826"/>
                <a:gd name="T64" fmla="*/ 818 w 827"/>
                <a:gd name="T65" fmla="*/ 505 h 826"/>
                <a:gd name="T66" fmla="*/ 787 w 827"/>
                <a:gd name="T67" fmla="*/ 591 h 826"/>
                <a:gd name="T68" fmla="*/ 738 w 827"/>
                <a:gd name="T69" fmla="*/ 670 h 826"/>
                <a:gd name="T70" fmla="*/ 672 w 827"/>
                <a:gd name="T71" fmla="*/ 736 h 826"/>
                <a:gd name="T72" fmla="*/ 593 w 827"/>
                <a:gd name="T73" fmla="*/ 785 h 826"/>
                <a:gd name="T74" fmla="*/ 506 w 827"/>
                <a:gd name="T75" fmla="*/ 815 h 826"/>
                <a:gd name="T76" fmla="*/ 413 w 827"/>
                <a:gd name="T77" fmla="*/ 826 h 826"/>
                <a:gd name="T78" fmla="*/ 321 w 827"/>
                <a:gd name="T79" fmla="*/ 815 h 826"/>
                <a:gd name="T80" fmla="*/ 234 w 827"/>
                <a:gd name="T81" fmla="*/ 785 h 826"/>
                <a:gd name="T82" fmla="*/ 155 w 827"/>
                <a:gd name="T83" fmla="*/ 736 h 826"/>
                <a:gd name="T84" fmla="*/ 89 w 827"/>
                <a:gd name="T85" fmla="*/ 670 h 826"/>
                <a:gd name="T86" fmla="*/ 40 w 827"/>
                <a:gd name="T87" fmla="*/ 591 h 826"/>
                <a:gd name="T88" fmla="*/ 9 w 827"/>
                <a:gd name="T89" fmla="*/ 505 h 826"/>
                <a:gd name="T90" fmla="*/ 0 w 827"/>
                <a:gd name="T91" fmla="*/ 413 h 826"/>
                <a:gd name="T92" fmla="*/ 9 w 827"/>
                <a:gd name="T93" fmla="*/ 320 h 826"/>
                <a:gd name="T94" fmla="*/ 40 w 827"/>
                <a:gd name="T95" fmla="*/ 233 h 826"/>
                <a:gd name="T96" fmla="*/ 89 w 827"/>
                <a:gd name="T97" fmla="*/ 156 h 826"/>
                <a:gd name="T98" fmla="*/ 155 w 827"/>
                <a:gd name="T99" fmla="*/ 90 h 826"/>
                <a:gd name="T100" fmla="*/ 234 w 827"/>
                <a:gd name="T101" fmla="*/ 40 h 826"/>
                <a:gd name="T102" fmla="*/ 321 w 827"/>
                <a:gd name="T103" fmla="*/ 10 h 826"/>
                <a:gd name="T104" fmla="*/ 413 w 827"/>
                <a:gd name="T105" fmla="*/ 0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27" h="826">
                  <a:moveTo>
                    <a:pt x="413" y="148"/>
                  </a:moveTo>
                  <a:lnTo>
                    <a:pt x="378" y="150"/>
                  </a:lnTo>
                  <a:lnTo>
                    <a:pt x="344" y="156"/>
                  </a:lnTo>
                  <a:lnTo>
                    <a:pt x="311" y="168"/>
                  </a:lnTo>
                  <a:lnTo>
                    <a:pt x="280" y="183"/>
                  </a:lnTo>
                  <a:lnTo>
                    <a:pt x="252" y="202"/>
                  </a:lnTo>
                  <a:lnTo>
                    <a:pt x="225" y="225"/>
                  </a:lnTo>
                  <a:lnTo>
                    <a:pt x="202" y="251"/>
                  </a:lnTo>
                  <a:lnTo>
                    <a:pt x="183" y="280"/>
                  </a:lnTo>
                  <a:lnTo>
                    <a:pt x="167" y="312"/>
                  </a:lnTo>
                  <a:lnTo>
                    <a:pt x="156" y="344"/>
                  </a:lnTo>
                  <a:lnTo>
                    <a:pt x="149" y="378"/>
                  </a:lnTo>
                  <a:lnTo>
                    <a:pt x="147" y="413"/>
                  </a:lnTo>
                  <a:lnTo>
                    <a:pt x="149" y="448"/>
                  </a:lnTo>
                  <a:lnTo>
                    <a:pt x="156" y="482"/>
                  </a:lnTo>
                  <a:lnTo>
                    <a:pt x="167" y="514"/>
                  </a:lnTo>
                  <a:lnTo>
                    <a:pt x="183" y="545"/>
                  </a:lnTo>
                  <a:lnTo>
                    <a:pt x="202" y="575"/>
                  </a:lnTo>
                  <a:lnTo>
                    <a:pt x="225" y="601"/>
                  </a:lnTo>
                  <a:lnTo>
                    <a:pt x="252" y="623"/>
                  </a:lnTo>
                  <a:lnTo>
                    <a:pt x="280" y="643"/>
                  </a:lnTo>
                  <a:lnTo>
                    <a:pt x="311" y="658"/>
                  </a:lnTo>
                  <a:lnTo>
                    <a:pt x="344" y="670"/>
                  </a:lnTo>
                  <a:lnTo>
                    <a:pt x="378" y="676"/>
                  </a:lnTo>
                  <a:lnTo>
                    <a:pt x="413" y="678"/>
                  </a:lnTo>
                  <a:lnTo>
                    <a:pt x="449" y="676"/>
                  </a:lnTo>
                  <a:lnTo>
                    <a:pt x="483" y="670"/>
                  </a:lnTo>
                  <a:lnTo>
                    <a:pt x="516" y="658"/>
                  </a:lnTo>
                  <a:lnTo>
                    <a:pt x="546" y="643"/>
                  </a:lnTo>
                  <a:lnTo>
                    <a:pt x="575" y="623"/>
                  </a:lnTo>
                  <a:lnTo>
                    <a:pt x="602" y="601"/>
                  </a:lnTo>
                  <a:lnTo>
                    <a:pt x="625" y="575"/>
                  </a:lnTo>
                  <a:lnTo>
                    <a:pt x="644" y="545"/>
                  </a:lnTo>
                  <a:lnTo>
                    <a:pt x="660" y="514"/>
                  </a:lnTo>
                  <a:lnTo>
                    <a:pt x="671" y="482"/>
                  </a:lnTo>
                  <a:lnTo>
                    <a:pt x="678" y="448"/>
                  </a:lnTo>
                  <a:lnTo>
                    <a:pt x="680" y="413"/>
                  </a:lnTo>
                  <a:lnTo>
                    <a:pt x="678" y="378"/>
                  </a:lnTo>
                  <a:lnTo>
                    <a:pt x="671" y="344"/>
                  </a:lnTo>
                  <a:lnTo>
                    <a:pt x="660" y="312"/>
                  </a:lnTo>
                  <a:lnTo>
                    <a:pt x="644" y="280"/>
                  </a:lnTo>
                  <a:lnTo>
                    <a:pt x="625" y="251"/>
                  </a:lnTo>
                  <a:lnTo>
                    <a:pt x="602" y="225"/>
                  </a:lnTo>
                  <a:lnTo>
                    <a:pt x="575" y="202"/>
                  </a:lnTo>
                  <a:lnTo>
                    <a:pt x="546" y="183"/>
                  </a:lnTo>
                  <a:lnTo>
                    <a:pt x="516" y="168"/>
                  </a:lnTo>
                  <a:lnTo>
                    <a:pt x="483" y="156"/>
                  </a:lnTo>
                  <a:lnTo>
                    <a:pt x="449" y="150"/>
                  </a:lnTo>
                  <a:lnTo>
                    <a:pt x="413" y="148"/>
                  </a:lnTo>
                  <a:close/>
                  <a:moveTo>
                    <a:pt x="413" y="0"/>
                  </a:moveTo>
                  <a:lnTo>
                    <a:pt x="461" y="2"/>
                  </a:lnTo>
                  <a:lnTo>
                    <a:pt x="506" y="10"/>
                  </a:lnTo>
                  <a:lnTo>
                    <a:pt x="551" y="23"/>
                  </a:lnTo>
                  <a:lnTo>
                    <a:pt x="593" y="40"/>
                  </a:lnTo>
                  <a:lnTo>
                    <a:pt x="633" y="63"/>
                  </a:lnTo>
                  <a:lnTo>
                    <a:pt x="672" y="90"/>
                  </a:lnTo>
                  <a:lnTo>
                    <a:pt x="707" y="121"/>
                  </a:lnTo>
                  <a:lnTo>
                    <a:pt x="738" y="156"/>
                  </a:lnTo>
                  <a:lnTo>
                    <a:pt x="765" y="193"/>
                  </a:lnTo>
                  <a:lnTo>
                    <a:pt x="787" y="233"/>
                  </a:lnTo>
                  <a:lnTo>
                    <a:pt x="805" y="277"/>
                  </a:lnTo>
                  <a:lnTo>
                    <a:pt x="818" y="320"/>
                  </a:lnTo>
                  <a:lnTo>
                    <a:pt x="825" y="366"/>
                  </a:lnTo>
                  <a:lnTo>
                    <a:pt x="827" y="413"/>
                  </a:lnTo>
                  <a:lnTo>
                    <a:pt x="825" y="459"/>
                  </a:lnTo>
                  <a:lnTo>
                    <a:pt x="818" y="505"/>
                  </a:lnTo>
                  <a:lnTo>
                    <a:pt x="805" y="549"/>
                  </a:lnTo>
                  <a:lnTo>
                    <a:pt x="787" y="591"/>
                  </a:lnTo>
                  <a:lnTo>
                    <a:pt x="765" y="633"/>
                  </a:lnTo>
                  <a:lnTo>
                    <a:pt x="738" y="670"/>
                  </a:lnTo>
                  <a:lnTo>
                    <a:pt x="707" y="705"/>
                  </a:lnTo>
                  <a:lnTo>
                    <a:pt x="672" y="736"/>
                  </a:lnTo>
                  <a:lnTo>
                    <a:pt x="633" y="763"/>
                  </a:lnTo>
                  <a:lnTo>
                    <a:pt x="593" y="785"/>
                  </a:lnTo>
                  <a:lnTo>
                    <a:pt x="551" y="803"/>
                  </a:lnTo>
                  <a:lnTo>
                    <a:pt x="506" y="815"/>
                  </a:lnTo>
                  <a:lnTo>
                    <a:pt x="461" y="823"/>
                  </a:lnTo>
                  <a:lnTo>
                    <a:pt x="413" y="826"/>
                  </a:lnTo>
                  <a:lnTo>
                    <a:pt x="366" y="823"/>
                  </a:lnTo>
                  <a:lnTo>
                    <a:pt x="321" y="815"/>
                  </a:lnTo>
                  <a:lnTo>
                    <a:pt x="276" y="803"/>
                  </a:lnTo>
                  <a:lnTo>
                    <a:pt x="234" y="785"/>
                  </a:lnTo>
                  <a:lnTo>
                    <a:pt x="194" y="763"/>
                  </a:lnTo>
                  <a:lnTo>
                    <a:pt x="155" y="736"/>
                  </a:lnTo>
                  <a:lnTo>
                    <a:pt x="120" y="705"/>
                  </a:lnTo>
                  <a:lnTo>
                    <a:pt x="89" y="670"/>
                  </a:lnTo>
                  <a:lnTo>
                    <a:pt x="62" y="633"/>
                  </a:lnTo>
                  <a:lnTo>
                    <a:pt x="40" y="591"/>
                  </a:lnTo>
                  <a:lnTo>
                    <a:pt x="22" y="549"/>
                  </a:lnTo>
                  <a:lnTo>
                    <a:pt x="9" y="505"/>
                  </a:lnTo>
                  <a:lnTo>
                    <a:pt x="2" y="459"/>
                  </a:lnTo>
                  <a:lnTo>
                    <a:pt x="0" y="413"/>
                  </a:lnTo>
                  <a:lnTo>
                    <a:pt x="2" y="366"/>
                  </a:lnTo>
                  <a:lnTo>
                    <a:pt x="9" y="320"/>
                  </a:lnTo>
                  <a:lnTo>
                    <a:pt x="22" y="277"/>
                  </a:lnTo>
                  <a:lnTo>
                    <a:pt x="40" y="233"/>
                  </a:lnTo>
                  <a:lnTo>
                    <a:pt x="62" y="193"/>
                  </a:lnTo>
                  <a:lnTo>
                    <a:pt x="89" y="156"/>
                  </a:lnTo>
                  <a:lnTo>
                    <a:pt x="120" y="121"/>
                  </a:lnTo>
                  <a:lnTo>
                    <a:pt x="155" y="90"/>
                  </a:lnTo>
                  <a:lnTo>
                    <a:pt x="194" y="63"/>
                  </a:lnTo>
                  <a:lnTo>
                    <a:pt x="234" y="40"/>
                  </a:lnTo>
                  <a:lnTo>
                    <a:pt x="276" y="23"/>
                  </a:lnTo>
                  <a:lnTo>
                    <a:pt x="321" y="10"/>
                  </a:lnTo>
                  <a:lnTo>
                    <a:pt x="366" y="2"/>
                  </a:lnTo>
                  <a:lnTo>
                    <a:pt x="4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5" name="Freeform 255"/>
            <p:cNvSpPr>
              <a:spLocks/>
            </p:cNvSpPr>
            <p:nvPr/>
          </p:nvSpPr>
          <p:spPr bwMode="auto">
            <a:xfrm>
              <a:off x="3730" y="1734"/>
              <a:ext cx="20" cy="20"/>
            </a:xfrm>
            <a:custGeom>
              <a:avLst/>
              <a:gdLst>
                <a:gd name="T0" fmla="*/ 111 w 223"/>
                <a:gd name="T1" fmla="*/ 0 h 222"/>
                <a:gd name="T2" fmla="*/ 133 w 223"/>
                <a:gd name="T3" fmla="*/ 3 h 222"/>
                <a:gd name="T4" fmla="*/ 154 w 223"/>
                <a:gd name="T5" fmla="*/ 9 h 222"/>
                <a:gd name="T6" fmla="*/ 173 w 223"/>
                <a:gd name="T7" fmla="*/ 19 h 222"/>
                <a:gd name="T8" fmla="*/ 190 w 223"/>
                <a:gd name="T9" fmla="*/ 33 h 222"/>
                <a:gd name="T10" fmla="*/ 204 w 223"/>
                <a:gd name="T11" fmla="*/ 50 h 222"/>
                <a:gd name="T12" fmla="*/ 214 w 223"/>
                <a:gd name="T13" fmla="*/ 69 h 222"/>
                <a:gd name="T14" fmla="*/ 221 w 223"/>
                <a:gd name="T15" fmla="*/ 90 h 222"/>
                <a:gd name="T16" fmla="*/ 223 w 223"/>
                <a:gd name="T17" fmla="*/ 111 h 222"/>
                <a:gd name="T18" fmla="*/ 221 w 223"/>
                <a:gd name="T19" fmla="*/ 133 h 222"/>
                <a:gd name="T20" fmla="*/ 214 w 223"/>
                <a:gd name="T21" fmla="*/ 153 h 222"/>
                <a:gd name="T22" fmla="*/ 204 w 223"/>
                <a:gd name="T23" fmla="*/ 172 h 222"/>
                <a:gd name="T24" fmla="*/ 190 w 223"/>
                <a:gd name="T25" fmla="*/ 189 h 222"/>
                <a:gd name="T26" fmla="*/ 173 w 223"/>
                <a:gd name="T27" fmla="*/ 203 h 222"/>
                <a:gd name="T28" fmla="*/ 154 w 223"/>
                <a:gd name="T29" fmla="*/ 213 h 222"/>
                <a:gd name="T30" fmla="*/ 133 w 223"/>
                <a:gd name="T31" fmla="*/ 220 h 222"/>
                <a:gd name="T32" fmla="*/ 111 w 223"/>
                <a:gd name="T33" fmla="*/ 222 h 222"/>
                <a:gd name="T34" fmla="*/ 89 w 223"/>
                <a:gd name="T35" fmla="*/ 220 h 222"/>
                <a:gd name="T36" fmla="*/ 69 w 223"/>
                <a:gd name="T37" fmla="*/ 213 h 222"/>
                <a:gd name="T38" fmla="*/ 50 w 223"/>
                <a:gd name="T39" fmla="*/ 203 h 222"/>
                <a:gd name="T40" fmla="*/ 33 w 223"/>
                <a:gd name="T41" fmla="*/ 189 h 222"/>
                <a:gd name="T42" fmla="*/ 19 w 223"/>
                <a:gd name="T43" fmla="*/ 172 h 222"/>
                <a:gd name="T44" fmla="*/ 9 w 223"/>
                <a:gd name="T45" fmla="*/ 153 h 222"/>
                <a:gd name="T46" fmla="*/ 2 w 223"/>
                <a:gd name="T47" fmla="*/ 133 h 222"/>
                <a:gd name="T48" fmla="*/ 0 w 223"/>
                <a:gd name="T49" fmla="*/ 111 h 222"/>
                <a:gd name="T50" fmla="*/ 2 w 223"/>
                <a:gd name="T51" fmla="*/ 90 h 222"/>
                <a:gd name="T52" fmla="*/ 9 w 223"/>
                <a:gd name="T53" fmla="*/ 69 h 222"/>
                <a:gd name="T54" fmla="*/ 19 w 223"/>
                <a:gd name="T55" fmla="*/ 50 h 222"/>
                <a:gd name="T56" fmla="*/ 33 w 223"/>
                <a:gd name="T57" fmla="*/ 33 h 222"/>
                <a:gd name="T58" fmla="*/ 50 w 223"/>
                <a:gd name="T59" fmla="*/ 19 h 222"/>
                <a:gd name="T60" fmla="*/ 69 w 223"/>
                <a:gd name="T61" fmla="*/ 9 h 222"/>
                <a:gd name="T62" fmla="*/ 89 w 223"/>
                <a:gd name="T63" fmla="*/ 3 h 222"/>
                <a:gd name="T64" fmla="*/ 111 w 223"/>
                <a:gd name="T65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3" h="222">
                  <a:moveTo>
                    <a:pt x="111" y="0"/>
                  </a:moveTo>
                  <a:lnTo>
                    <a:pt x="133" y="3"/>
                  </a:lnTo>
                  <a:lnTo>
                    <a:pt x="154" y="9"/>
                  </a:lnTo>
                  <a:lnTo>
                    <a:pt x="173" y="19"/>
                  </a:lnTo>
                  <a:lnTo>
                    <a:pt x="190" y="33"/>
                  </a:lnTo>
                  <a:lnTo>
                    <a:pt x="204" y="50"/>
                  </a:lnTo>
                  <a:lnTo>
                    <a:pt x="214" y="69"/>
                  </a:lnTo>
                  <a:lnTo>
                    <a:pt x="221" y="90"/>
                  </a:lnTo>
                  <a:lnTo>
                    <a:pt x="223" y="111"/>
                  </a:lnTo>
                  <a:lnTo>
                    <a:pt x="221" y="133"/>
                  </a:lnTo>
                  <a:lnTo>
                    <a:pt x="214" y="153"/>
                  </a:lnTo>
                  <a:lnTo>
                    <a:pt x="204" y="172"/>
                  </a:lnTo>
                  <a:lnTo>
                    <a:pt x="190" y="189"/>
                  </a:lnTo>
                  <a:lnTo>
                    <a:pt x="173" y="203"/>
                  </a:lnTo>
                  <a:lnTo>
                    <a:pt x="154" y="213"/>
                  </a:lnTo>
                  <a:lnTo>
                    <a:pt x="133" y="220"/>
                  </a:lnTo>
                  <a:lnTo>
                    <a:pt x="111" y="222"/>
                  </a:lnTo>
                  <a:lnTo>
                    <a:pt x="89" y="220"/>
                  </a:lnTo>
                  <a:lnTo>
                    <a:pt x="69" y="213"/>
                  </a:lnTo>
                  <a:lnTo>
                    <a:pt x="50" y="203"/>
                  </a:lnTo>
                  <a:lnTo>
                    <a:pt x="33" y="189"/>
                  </a:lnTo>
                  <a:lnTo>
                    <a:pt x="19" y="172"/>
                  </a:lnTo>
                  <a:lnTo>
                    <a:pt x="9" y="153"/>
                  </a:lnTo>
                  <a:lnTo>
                    <a:pt x="2" y="133"/>
                  </a:lnTo>
                  <a:lnTo>
                    <a:pt x="0" y="111"/>
                  </a:lnTo>
                  <a:lnTo>
                    <a:pt x="2" y="90"/>
                  </a:lnTo>
                  <a:lnTo>
                    <a:pt x="9" y="69"/>
                  </a:lnTo>
                  <a:lnTo>
                    <a:pt x="19" y="50"/>
                  </a:lnTo>
                  <a:lnTo>
                    <a:pt x="33" y="33"/>
                  </a:lnTo>
                  <a:lnTo>
                    <a:pt x="50" y="19"/>
                  </a:lnTo>
                  <a:lnTo>
                    <a:pt x="69" y="9"/>
                  </a:lnTo>
                  <a:lnTo>
                    <a:pt x="89" y="3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65" name="Group 764"/>
          <p:cNvGrpSpPr/>
          <p:nvPr/>
        </p:nvGrpSpPr>
        <p:grpSpPr>
          <a:xfrm>
            <a:off x="3541626" y="3947020"/>
            <a:ext cx="368033" cy="371543"/>
            <a:chOff x="3984336" y="3521556"/>
            <a:chExt cx="450485" cy="454781"/>
          </a:xfrm>
        </p:grpSpPr>
        <p:sp>
          <p:nvSpPr>
            <p:cNvPr id="459" name="Freeform 293"/>
            <p:cNvSpPr>
              <a:spLocks noEditPoints="1"/>
            </p:cNvSpPr>
            <p:nvPr/>
          </p:nvSpPr>
          <p:spPr bwMode="auto">
            <a:xfrm>
              <a:off x="3984336" y="3521556"/>
              <a:ext cx="450485" cy="454781"/>
            </a:xfrm>
            <a:custGeom>
              <a:avLst/>
              <a:gdLst>
                <a:gd name="T0" fmla="*/ 410 w 3356"/>
                <a:gd name="T1" fmla="*/ 3168 h 3390"/>
                <a:gd name="T2" fmla="*/ 1938 w 3356"/>
                <a:gd name="T3" fmla="*/ 2495 h 3390"/>
                <a:gd name="T4" fmla="*/ 3133 w 3356"/>
                <a:gd name="T5" fmla="*/ 1727 h 3390"/>
                <a:gd name="T6" fmla="*/ 3133 w 3356"/>
                <a:gd name="T7" fmla="*/ 3115 h 3390"/>
                <a:gd name="T8" fmla="*/ 222 w 3356"/>
                <a:gd name="T9" fmla="*/ 1727 h 3390"/>
                <a:gd name="T10" fmla="*/ 1263 w 3356"/>
                <a:gd name="T11" fmla="*/ 2421 h 3390"/>
                <a:gd name="T12" fmla="*/ 2868 w 3356"/>
                <a:gd name="T13" fmla="*/ 1446 h 3390"/>
                <a:gd name="T14" fmla="*/ 3077 w 3356"/>
                <a:gd name="T15" fmla="*/ 1587 h 3390"/>
                <a:gd name="T16" fmla="*/ 487 w 3356"/>
                <a:gd name="T17" fmla="*/ 1446 h 3390"/>
                <a:gd name="T18" fmla="*/ 487 w 3356"/>
                <a:gd name="T19" fmla="*/ 1727 h 3390"/>
                <a:gd name="T20" fmla="*/ 709 w 3356"/>
                <a:gd name="T21" fmla="*/ 223 h 3390"/>
                <a:gd name="T22" fmla="*/ 1418 w 3356"/>
                <a:gd name="T23" fmla="*/ 2348 h 3390"/>
                <a:gd name="T24" fmla="*/ 2647 w 3356"/>
                <a:gd name="T25" fmla="*/ 1874 h 3390"/>
                <a:gd name="T26" fmla="*/ 709 w 3356"/>
                <a:gd name="T27" fmla="*/ 223 h 3390"/>
                <a:gd name="T28" fmla="*/ 2757 w 3356"/>
                <a:gd name="T29" fmla="*/ 0 h 3390"/>
                <a:gd name="T30" fmla="*/ 2805 w 3356"/>
                <a:gd name="T31" fmla="*/ 11 h 3390"/>
                <a:gd name="T32" fmla="*/ 2844 w 3356"/>
                <a:gd name="T33" fmla="*/ 42 h 3390"/>
                <a:gd name="T34" fmla="*/ 2865 w 3356"/>
                <a:gd name="T35" fmla="*/ 86 h 3390"/>
                <a:gd name="T36" fmla="*/ 2868 w 3356"/>
                <a:gd name="T37" fmla="*/ 1180 h 3390"/>
                <a:gd name="T38" fmla="*/ 3323 w 3356"/>
                <a:gd name="T39" fmla="*/ 1486 h 3390"/>
                <a:gd name="T40" fmla="*/ 3346 w 3356"/>
                <a:gd name="T41" fmla="*/ 1522 h 3390"/>
                <a:gd name="T42" fmla="*/ 3356 w 3356"/>
                <a:gd name="T43" fmla="*/ 1564 h 3390"/>
                <a:gd name="T44" fmla="*/ 3353 w 3356"/>
                <a:gd name="T45" fmla="*/ 3304 h 3390"/>
                <a:gd name="T46" fmla="*/ 3331 w 3356"/>
                <a:gd name="T47" fmla="*/ 3348 h 3390"/>
                <a:gd name="T48" fmla="*/ 3293 w 3356"/>
                <a:gd name="T49" fmla="*/ 3378 h 3390"/>
                <a:gd name="T50" fmla="*/ 3244 w 3356"/>
                <a:gd name="T51" fmla="*/ 3390 h 3390"/>
                <a:gd name="T52" fmla="*/ 86 w 3356"/>
                <a:gd name="T53" fmla="*/ 3387 h 3390"/>
                <a:gd name="T54" fmla="*/ 41 w 3356"/>
                <a:gd name="T55" fmla="*/ 3365 h 3390"/>
                <a:gd name="T56" fmla="*/ 11 w 3356"/>
                <a:gd name="T57" fmla="*/ 3328 h 3390"/>
                <a:gd name="T58" fmla="*/ 0 w 3356"/>
                <a:gd name="T59" fmla="*/ 3278 h 3390"/>
                <a:gd name="T60" fmla="*/ 2 w 3356"/>
                <a:gd name="T61" fmla="*/ 1542 h 3390"/>
                <a:gd name="T62" fmla="*/ 19 w 3356"/>
                <a:gd name="T63" fmla="*/ 1503 h 3390"/>
                <a:gd name="T64" fmla="*/ 49 w 3356"/>
                <a:gd name="T65" fmla="*/ 1472 h 3390"/>
                <a:gd name="T66" fmla="*/ 487 w 3356"/>
                <a:gd name="T67" fmla="*/ 112 h 3390"/>
                <a:gd name="T68" fmla="*/ 499 w 3356"/>
                <a:gd name="T69" fmla="*/ 63 h 3390"/>
                <a:gd name="T70" fmla="*/ 529 w 3356"/>
                <a:gd name="T71" fmla="*/ 25 h 3390"/>
                <a:gd name="T72" fmla="*/ 573 w 3356"/>
                <a:gd name="T73" fmla="*/ 3 h 3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56" h="3390">
                  <a:moveTo>
                    <a:pt x="1418" y="2495"/>
                  </a:moveTo>
                  <a:lnTo>
                    <a:pt x="410" y="3168"/>
                  </a:lnTo>
                  <a:lnTo>
                    <a:pt x="2945" y="3168"/>
                  </a:lnTo>
                  <a:lnTo>
                    <a:pt x="1938" y="2495"/>
                  </a:lnTo>
                  <a:lnTo>
                    <a:pt x="1418" y="2495"/>
                  </a:lnTo>
                  <a:close/>
                  <a:moveTo>
                    <a:pt x="3133" y="1727"/>
                  </a:moveTo>
                  <a:lnTo>
                    <a:pt x="2093" y="2421"/>
                  </a:lnTo>
                  <a:lnTo>
                    <a:pt x="3133" y="3115"/>
                  </a:lnTo>
                  <a:lnTo>
                    <a:pt x="3133" y="1727"/>
                  </a:lnTo>
                  <a:close/>
                  <a:moveTo>
                    <a:pt x="222" y="1727"/>
                  </a:moveTo>
                  <a:lnTo>
                    <a:pt x="222" y="3115"/>
                  </a:lnTo>
                  <a:lnTo>
                    <a:pt x="1263" y="2421"/>
                  </a:lnTo>
                  <a:lnTo>
                    <a:pt x="222" y="1727"/>
                  </a:lnTo>
                  <a:close/>
                  <a:moveTo>
                    <a:pt x="2868" y="1446"/>
                  </a:moveTo>
                  <a:lnTo>
                    <a:pt x="2868" y="1727"/>
                  </a:lnTo>
                  <a:lnTo>
                    <a:pt x="3077" y="1587"/>
                  </a:lnTo>
                  <a:lnTo>
                    <a:pt x="2868" y="1446"/>
                  </a:lnTo>
                  <a:close/>
                  <a:moveTo>
                    <a:pt x="487" y="1446"/>
                  </a:moveTo>
                  <a:lnTo>
                    <a:pt x="277" y="1587"/>
                  </a:lnTo>
                  <a:lnTo>
                    <a:pt x="487" y="1727"/>
                  </a:lnTo>
                  <a:lnTo>
                    <a:pt x="487" y="1446"/>
                  </a:lnTo>
                  <a:close/>
                  <a:moveTo>
                    <a:pt x="709" y="223"/>
                  </a:moveTo>
                  <a:lnTo>
                    <a:pt x="709" y="1874"/>
                  </a:lnTo>
                  <a:lnTo>
                    <a:pt x="1418" y="2348"/>
                  </a:lnTo>
                  <a:lnTo>
                    <a:pt x="1938" y="2348"/>
                  </a:lnTo>
                  <a:lnTo>
                    <a:pt x="2647" y="1874"/>
                  </a:lnTo>
                  <a:lnTo>
                    <a:pt x="2647" y="223"/>
                  </a:lnTo>
                  <a:lnTo>
                    <a:pt x="709" y="223"/>
                  </a:lnTo>
                  <a:close/>
                  <a:moveTo>
                    <a:pt x="598" y="0"/>
                  </a:moveTo>
                  <a:lnTo>
                    <a:pt x="2757" y="0"/>
                  </a:lnTo>
                  <a:lnTo>
                    <a:pt x="2783" y="3"/>
                  </a:lnTo>
                  <a:lnTo>
                    <a:pt x="2805" y="11"/>
                  </a:lnTo>
                  <a:lnTo>
                    <a:pt x="2826" y="25"/>
                  </a:lnTo>
                  <a:lnTo>
                    <a:pt x="2844" y="42"/>
                  </a:lnTo>
                  <a:lnTo>
                    <a:pt x="2857" y="63"/>
                  </a:lnTo>
                  <a:lnTo>
                    <a:pt x="2865" y="86"/>
                  </a:lnTo>
                  <a:lnTo>
                    <a:pt x="2868" y="112"/>
                  </a:lnTo>
                  <a:lnTo>
                    <a:pt x="2868" y="1180"/>
                  </a:lnTo>
                  <a:lnTo>
                    <a:pt x="3306" y="1472"/>
                  </a:lnTo>
                  <a:lnTo>
                    <a:pt x="3323" y="1486"/>
                  </a:lnTo>
                  <a:lnTo>
                    <a:pt x="3336" y="1503"/>
                  </a:lnTo>
                  <a:lnTo>
                    <a:pt x="3346" y="1522"/>
                  </a:lnTo>
                  <a:lnTo>
                    <a:pt x="3353" y="1542"/>
                  </a:lnTo>
                  <a:lnTo>
                    <a:pt x="3356" y="1564"/>
                  </a:lnTo>
                  <a:lnTo>
                    <a:pt x="3356" y="3278"/>
                  </a:lnTo>
                  <a:lnTo>
                    <a:pt x="3353" y="3304"/>
                  </a:lnTo>
                  <a:lnTo>
                    <a:pt x="3344" y="3328"/>
                  </a:lnTo>
                  <a:lnTo>
                    <a:pt x="3331" y="3348"/>
                  </a:lnTo>
                  <a:lnTo>
                    <a:pt x="3313" y="3365"/>
                  </a:lnTo>
                  <a:lnTo>
                    <a:pt x="3293" y="3378"/>
                  </a:lnTo>
                  <a:lnTo>
                    <a:pt x="3270" y="3387"/>
                  </a:lnTo>
                  <a:lnTo>
                    <a:pt x="3244" y="3390"/>
                  </a:lnTo>
                  <a:lnTo>
                    <a:pt x="111" y="3390"/>
                  </a:lnTo>
                  <a:lnTo>
                    <a:pt x="86" y="3387"/>
                  </a:lnTo>
                  <a:lnTo>
                    <a:pt x="62" y="3378"/>
                  </a:lnTo>
                  <a:lnTo>
                    <a:pt x="41" y="3365"/>
                  </a:lnTo>
                  <a:lnTo>
                    <a:pt x="25" y="3348"/>
                  </a:lnTo>
                  <a:lnTo>
                    <a:pt x="11" y="3328"/>
                  </a:lnTo>
                  <a:lnTo>
                    <a:pt x="3" y="3304"/>
                  </a:lnTo>
                  <a:lnTo>
                    <a:pt x="0" y="3278"/>
                  </a:lnTo>
                  <a:lnTo>
                    <a:pt x="0" y="1564"/>
                  </a:lnTo>
                  <a:lnTo>
                    <a:pt x="2" y="1542"/>
                  </a:lnTo>
                  <a:lnTo>
                    <a:pt x="8" y="1522"/>
                  </a:lnTo>
                  <a:lnTo>
                    <a:pt x="19" y="1503"/>
                  </a:lnTo>
                  <a:lnTo>
                    <a:pt x="32" y="1486"/>
                  </a:lnTo>
                  <a:lnTo>
                    <a:pt x="49" y="1472"/>
                  </a:lnTo>
                  <a:lnTo>
                    <a:pt x="487" y="1180"/>
                  </a:lnTo>
                  <a:lnTo>
                    <a:pt x="487" y="112"/>
                  </a:lnTo>
                  <a:lnTo>
                    <a:pt x="491" y="86"/>
                  </a:lnTo>
                  <a:lnTo>
                    <a:pt x="499" y="63"/>
                  </a:lnTo>
                  <a:lnTo>
                    <a:pt x="511" y="42"/>
                  </a:lnTo>
                  <a:lnTo>
                    <a:pt x="529" y="25"/>
                  </a:lnTo>
                  <a:lnTo>
                    <a:pt x="549" y="11"/>
                  </a:lnTo>
                  <a:lnTo>
                    <a:pt x="573" y="3"/>
                  </a:lnTo>
                  <a:lnTo>
                    <a:pt x="598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0" name="Freeform 294"/>
            <p:cNvSpPr>
              <a:spLocks/>
            </p:cNvSpPr>
            <p:nvPr/>
          </p:nvSpPr>
          <p:spPr bwMode="auto">
            <a:xfrm>
              <a:off x="4108367" y="3616056"/>
              <a:ext cx="202423" cy="19866"/>
            </a:xfrm>
            <a:custGeom>
              <a:avLst/>
              <a:gdLst>
                <a:gd name="T0" fmla="*/ 75 w 1509"/>
                <a:gd name="T1" fmla="*/ 0 h 147"/>
                <a:gd name="T2" fmla="*/ 1435 w 1509"/>
                <a:gd name="T3" fmla="*/ 0 h 147"/>
                <a:gd name="T4" fmla="*/ 1455 w 1509"/>
                <a:gd name="T5" fmla="*/ 2 h 147"/>
                <a:gd name="T6" fmla="*/ 1472 w 1509"/>
                <a:gd name="T7" fmla="*/ 10 h 147"/>
                <a:gd name="T8" fmla="*/ 1488 w 1509"/>
                <a:gd name="T9" fmla="*/ 21 h 147"/>
                <a:gd name="T10" fmla="*/ 1499 w 1509"/>
                <a:gd name="T11" fmla="*/ 36 h 147"/>
                <a:gd name="T12" fmla="*/ 1506 w 1509"/>
                <a:gd name="T13" fmla="*/ 54 h 147"/>
                <a:gd name="T14" fmla="*/ 1509 w 1509"/>
                <a:gd name="T15" fmla="*/ 74 h 147"/>
                <a:gd name="T16" fmla="*/ 1506 w 1509"/>
                <a:gd name="T17" fmla="*/ 93 h 147"/>
                <a:gd name="T18" fmla="*/ 1499 w 1509"/>
                <a:gd name="T19" fmla="*/ 111 h 147"/>
                <a:gd name="T20" fmla="*/ 1488 w 1509"/>
                <a:gd name="T21" fmla="*/ 125 h 147"/>
                <a:gd name="T22" fmla="*/ 1472 w 1509"/>
                <a:gd name="T23" fmla="*/ 138 h 147"/>
                <a:gd name="T24" fmla="*/ 1455 w 1509"/>
                <a:gd name="T25" fmla="*/ 145 h 147"/>
                <a:gd name="T26" fmla="*/ 1435 w 1509"/>
                <a:gd name="T27" fmla="*/ 147 h 147"/>
                <a:gd name="T28" fmla="*/ 75 w 1509"/>
                <a:gd name="T29" fmla="*/ 147 h 147"/>
                <a:gd name="T30" fmla="*/ 55 w 1509"/>
                <a:gd name="T31" fmla="*/ 145 h 147"/>
                <a:gd name="T32" fmla="*/ 38 w 1509"/>
                <a:gd name="T33" fmla="*/ 138 h 147"/>
                <a:gd name="T34" fmla="*/ 22 w 1509"/>
                <a:gd name="T35" fmla="*/ 125 h 147"/>
                <a:gd name="T36" fmla="*/ 11 w 1509"/>
                <a:gd name="T37" fmla="*/ 111 h 147"/>
                <a:gd name="T38" fmla="*/ 4 w 1509"/>
                <a:gd name="T39" fmla="*/ 93 h 147"/>
                <a:gd name="T40" fmla="*/ 0 w 1509"/>
                <a:gd name="T41" fmla="*/ 74 h 147"/>
                <a:gd name="T42" fmla="*/ 4 w 1509"/>
                <a:gd name="T43" fmla="*/ 54 h 147"/>
                <a:gd name="T44" fmla="*/ 11 w 1509"/>
                <a:gd name="T45" fmla="*/ 36 h 147"/>
                <a:gd name="T46" fmla="*/ 22 w 1509"/>
                <a:gd name="T47" fmla="*/ 21 h 147"/>
                <a:gd name="T48" fmla="*/ 38 w 1509"/>
                <a:gd name="T49" fmla="*/ 10 h 147"/>
                <a:gd name="T50" fmla="*/ 55 w 1509"/>
                <a:gd name="T51" fmla="*/ 2 h 147"/>
                <a:gd name="T52" fmla="*/ 75 w 1509"/>
                <a:gd name="T53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09" h="147">
                  <a:moveTo>
                    <a:pt x="75" y="0"/>
                  </a:moveTo>
                  <a:lnTo>
                    <a:pt x="1435" y="0"/>
                  </a:lnTo>
                  <a:lnTo>
                    <a:pt x="1455" y="2"/>
                  </a:lnTo>
                  <a:lnTo>
                    <a:pt x="1472" y="10"/>
                  </a:lnTo>
                  <a:lnTo>
                    <a:pt x="1488" y="21"/>
                  </a:lnTo>
                  <a:lnTo>
                    <a:pt x="1499" y="36"/>
                  </a:lnTo>
                  <a:lnTo>
                    <a:pt x="1506" y="54"/>
                  </a:lnTo>
                  <a:lnTo>
                    <a:pt x="1509" y="74"/>
                  </a:lnTo>
                  <a:lnTo>
                    <a:pt x="1506" y="93"/>
                  </a:lnTo>
                  <a:lnTo>
                    <a:pt x="1499" y="111"/>
                  </a:lnTo>
                  <a:lnTo>
                    <a:pt x="1488" y="125"/>
                  </a:lnTo>
                  <a:lnTo>
                    <a:pt x="1472" y="138"/>
                  </a:lnTo>
                  <a:lnTo>
                    <a:pt x="1455" y="145"/>
                  </a:lnTo>
                  <a:lnTo>
                    <a:pt x="1435" y="147"/>
                  </a:lnTo>
                  <a:lnTo>
                    <a:pt x="75" y="147"/>
                  </a:lnTo>
                  <a:lnTo>
                    <a:pt x="55" y="145"/>
                  </a:lnTo>
                  <a:lnTo>
                    <a:pt x="38" y="138"/>
                  </a:lnTo>
                  <a:lnTo>
                    <a:pt x="22" y="125"/>
                  </a:lnTo>
                  <a:lnTo>
                    <a:pt x="11" y="111"/>
                  </a:lnTo>
                  <a:lnTo>
                    <a:pt x="4" y="93"/>
                  </a:lnTo>
                  <a:lnTo>
                    <a:pt x="0" y="74"/>
                  </a:lnTo>
                  <a:lnTo>
                    <a:pt x="4" y="54"/>
                  </a:lnTo>
                  <a:lnTo>
                    <a:pt x="11" y="36"/>
                  </a:lnTo>
                  <a:lnTo>
                    <a:pt x="22" y="21"/>
                  </a:lnTo>
                  <a:lnTo>
                    <a:pt x="38" y="10"/>
                  </a:lnTo>
                  <a:lnTo>
                    <a:pt x="55" y="2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1" name="Freeform 295"/>
            <p:cNvSpPr>
              <a:spLocks/>
            </p:cNvSpPr>
            <p:nvPr/>
          </p:nvSpPr>
          <p:spPr bwMode="auto">
            <a:xfrm>
              <a:off x="4108367" y="3663843"/>
              <a:ext cx="202423" cy="19866"/>
            </a:xfrm>
            <a:custGeom>
              <a:avLst/>
              <a:gdLst>
                <a:gd name="T0" fmla="*/ 75 w 1509"/>
                <a:gd name="T1" fmla="*/ 0 h 149"/>
                <a:gd name="T2" fmla="*/ 1435 w 1509"/>
                <a:gd name="T3" fmla="*/ 0 h 149"/>
                <a:gd name="T4" fmla="*/ 1455 w 1509"/>
                <a:gd name="T5" fmla="*/ 4 h 149"/>
                <a:gd name="T6" fmla="*/ 1472 w 1509"/>
                <a:gd name="T7" fmla="*/ 11 h 149"/>
                <a:gd name="T8" fmla="*/ 1488 w 1509"/>
                <a:gd name="T9" fmla="*/ 22 h 149"/>
                <a:gd name="T10" fmla="*/ 1499 w 1509"/>
                <a:gd name="T11" fmla="*/ 38 h 149"/>
                <a:gd name="T12" fmla="*/ 1506 w 1509"/>
                <a:gd name="T13" fmla="*/ 55 h 149"/>
                <a:gd name="T14" fmla="*/ 1509 w 1509"/>
                <a:gd name="T15" fmla="*/ 75 h 149"/>
                <a:gd name="T16" fmla="*/ 1506 w 1509"/>
                <a:gd name="T17" fmla="*/ 94 h 149"/>
                <a:gd name="T18" fmla="*/ 1499 w 1509"/>
                <a:gd name="T19" fmla="*/ 112 h 149"/>
                <a:gd name="T20" fmla="*/ 1488 w 1509"/>
                <a:gd name="T21" fmla="*/ 127 h 149"/>
                <a:gd name="T22" fmla="*/ 1472 w 1509"/>
                <a:gd name="T23" fmla="*/ 139 h 149"/>
                <a:gd name="T24" fmla="*/ 1455 w 1509"/>
                <a:gd name="T25" fmla="*/ 146 h 149"/>
                <a:gd name="T26" fmla="*/ 1435 w 1509"/>
                <a:gd name="T27" fmla="*/ 149 h 149"/>
                <a:gd name="T28" fmla="*/ 75 w 1509"/>
                <a:gd name="T29" fmla="*/ 149 h 149"/>
                <a:gd name="T30" fmla="*/ 55 w 1509"/>
                <a:gd name="T31" fmla="*/ 146 h 149"/>
                <a:gd name="T32" fmla="*/ 38 w 1509"/>
                <a:gd name="T33" fmla="*/ 139 h 149"/>
                <a:gd name="T34" fmla="*/ 22 w 1509"/>
                <a:gd name="T35" fmla="*/ 127 h 149"/>
                <a:gd name="T36" fmla="*/ 11 w 1509"/>
                <a:gd name="T37" fmla="*/ 112 h 149"/>
                <a:gd name="T38" fmla="*/ 4 w 1509"/>
                <a:gd name="T39" fmla="*/ 94 h 149"/>
                <a:gd name="T40" fmla="*/ 0 w 1509"/>
                <a:gd name="T41" fmla="*/ 75 h 149"/>
                <a:gd name="T42" fmla="*/ 4 w 1509"/>
                <a:gd name="T43" fmla="*/ 55 h 149"/>
                <a:gd name="T44" fmla="*/ 11 w 1509"/>
                <a:gd name="T45" fmla="*/ 38 h 149"/>
                <a:gd name="T46" fmla="*/ 22 w 1509"/>
                <a:gd name="T47" fmla="*/ 22 h 149"/>
                <a:gd name="T48" fmla="*/ 38 w 1509"/>
                <a:gd name="T49" fmla="*/ 11 h 149"/>
                <a:gd name="T50" fmla="*/ 55 w 1509"/>
                <a:gd name="T51" fmla="*/ 4 h 149"/>
                <a:gd name="T52" fmla="*/ 75 w 1509"/>
                <a:gd name="T53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09" h="149">
                  <a:moveTo>
                    <a:pt x="75" y="0"/>
                  </a:moveTo>
                  <a:lnTo>
                    <a:pt x="1435" y="0"/>
                  </a:lnTo>
                  <a:lnTo>
                    <a:pt x="1455" y="4"/>
                  </a:lnTo>
                  <a:lnTo>
                    <a:pt x="1472" y="11"/>
                  </a:lnTo>
                  <a:lnTo>
                    <a:pt x="1488" y="22"/>
                  </a:lnTo>
                  <a:lnTo>
                    <a:pt x="1499" y="38"/>
                  </a:lnTo>
                  <a:lnTo>
                    <a:pt x="1506" y="55"/>
                  </a:lnTo>
                  <a:lnTo>
                    <a:pt x="1509" y="75"/>
                  </a:lnTo>
                  <a:lnTo>
                    <a:pt x="1506" y="94"/>
                  </a:lnTo>
                  <a:lnTo>
                    <a:pt x="1499" y="112"/>
                  </a:lnTo>
                  <a:lnTo>
                    <a:pt x="1488" y="127"/>
                  </a:lnTo>
                  <a:lnTo>
                    <a:pt x="1472" y="139"/>
                  </a:lnTo>
                  <a:lnTo>
                    <a:pt x="1455" y="146"/>
                  </a:lnTo>
                  <a:lnTo>
                    <a:pt x="1435" y="149"/>
                  </a:lnTo>
                  <a:lnTo>
                    <a:pt x="75" y="149"/>
                  </a:lnTo>
                  <a:lnTo>
                    <a:pt x="55" y="146"/>
                  </a:lnTo>
                  <a:lnTo>
                    <a:pt x="38" y="139"/>
                  </a:lnTo>
                  <a:lnTo>
                    <a:pt x="22" y="127"/>
                  </a:lnTo>
                  <a:lnTo>
                    <a:pt x="11" y="112"/>
                  </a:lnTo>
                  <a:lnTo>
                    <a:pt x="4" y="94"/>
                  </a:lnTo>
                  <a:lnTo>
                    <a:pt x="0" y="75"/>
                  </a:lnTo>
                  <a:lnTo>
                    <a:pt x="4" y="55"/>
                  </a:lnTo>
                  <a:lnTo>
                    <a:pt x="11" y="38"/>
                  </a:lnTo>
                  <a:lnTo>
                    <a:pt x="22" y="22"/>
                  </a:lnTo>
                  <a:lnTo>
                    <a:pt x="38" y="11"/>
                  </a:lnTo>
                  <a:lnTo>
                    <a:pt x="55" y="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2" name="Freeform 296"/>
            <p:cNvSpPr>
              <a:spLocks/>
            </p:cNvSpPr>
            <p:nvPr/>
          </p:nvSpPr>
          <p:spPr bwMode="auto">
            <a:xfrm>
              <a:off x="4108367" y="3711630"/>
              <a:ext cx="202423" cy="19330"/>
            </a:xfrm>
            <a:custGeom>
              <a:avLst/>
              <a:gdLst>
                <a:gd name="T0" fmla="*/ 75 w 1509"/>
                <a:gd name="T1" fmla="*/ 0 h 148"/>
                <a:gd name="T2" fmla="*/ 1435 w 1509"/>
                <a:gd name="T3" fmla="*/ 0 h 148"/>
                <a:gd name="T4" fmla="*/ 1455 w 1509"/>
                <a:gd name="T5" fmla="*/ 2 h 148"/>
                <a:gd name="T6" fmla="*/ 1472 w 1509"/>
                <a:gd name="T7" fmla="*/ 10 h 148"/>
                <a:gd name="T8" fmla="*/ 1488 w 1509"/>
                <a:gd name="T9" fmla="*/ 22 h 148"/>
                <a:gd name="T10" fmla="*/ 1499 w 1509"/>
                <a:gd name="T11" fmla="*/ 36 h 148"/>
                <a:gd name="T12" fmla="*/ 1506 w 1509"/>
                <a:gd name="T13" fmla="*/ 54 h 148"/>
                <a:gd name="T14" fmla="*/ 1509 w 1509"/>
                <a:gd name="T15" fmla="*/ 74 h 148"/>
                <a:gd name="T16" fmla="*/ 1506 w 1509"/>
                <a:gd name="T17" fmla="*/ 93 h 148"/>
                <a:gd name="T18" fmla="*/ 1499 w 1509"/>
                <a:gd name="T19" fmla="*/ 112 h 148"/>
                <a:gd name="T20" fmla="*/ 1488 w 1509"/>
                <a:gd name="T21" fmla="*/ 126 h 148"/>
                <a:gd name="T22" fmla="*/ 1472 w 1509"/>
                <a:gd name="T23" fmla="*/ 138 h 148"/>
                <a:gd name="T24" fmla="*/ 1455 w 1509"/>
                <a:gd name="T25" fmla="*/ 146 h 148"/>
                <a:gd name="T26" fmla="*/ 1435 w 1509"/>
                <a:gd name="T27" fmla="*/ 148 h 148"/>
                <a:gd name="T28" fmla="*/ 75 w 1509"/>
                <a:gd name="T29" fmla="*/ 148 h 148"/>
                <a:gd name="T30" fmla="*/ 55 w 1509"/>
                <a:gd name="T31" fmla="*/ 146 h 148"/>
                <a:gd name="T32" fmla="*/ 38 w 1509"/>
                <a:gd name="T33" fmla="*/ 138 h 148"/>
                <a:gd name="T34" fmla="*/ 22 w 1509"/>
                <a:gd name="T35" fmla="*/ 126 h 148"/>
                <a:gd name="T36" fmla="*/ 11 w 1509"/>
                <a:gd name="T37" fmla="*/ 112 h 148"/>
                <a:gd name="T38" fmla="*/ 4 w 1509"/>
                <a:gd name="T39" fmla="*/ 93 h 148"/>
                <a:gd name="T40" fmla="*/ 0 w 1509"/>
                <a:gd name="T41" fmla="*/ 74 h 148"/>
                <a:gd name="T42" fmla="*/ 4 w 1509"/>
                <a:gd name="T43" fmla="*/ 54 h 148"/>
                <a:gd name="T44" fmla="*/ 11 w 1509"/>
                <a:gd name="T45" fmla="*/ 36 h 148"/>
                <a:gd name="T46" fmla="*/ 22 w 1509"/>
                <a:gd name="T47" fmla="*/ 22 h 148"/>
                <a:gd name="T48" fmla="*/ 38 w 1509"/>
                <a:gd name="T49" fmla="*/ 10 h 148"/>
                <a:gd name="T50" fmla="*/ 55 w 1509"/>
                <a:gd name="T51" fmla="*/ 2 h 148"/>
                <a:gd name="T52" fmla="*/ 75 w 1509"/>
                <a:gd name="T5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09" h="148">
                  <a:moveTo>
                    <a:pt x="75" y="0"/>
                  </a:moveTo>
                  <a:lnTo>
                    <a:pt x="1435" y="0"/>
                  </a:lnTo>
                  <a:lnTo>
                    <a:pt x="1455" y="2"/>
                  </a:lnTo>
                  <a:lnTo>
                    <a:pt x="1472" y="10"/>
                  </a:lnTo>
                  <a:lnTo>
                    <a:pt x="1488" y="22"/>
                  </a:lnTo>
                  <a:lnTo>
                    <a:pt x="1499" y="36"/>
                  </a:lnTo>
                  <a:lnTo>
                    <a:pt x="1506" y="54"/>
                  </a:lnTo>
                  <a:lnTo>
                    <a:pt x="1509" y="74"/>
                  </a:lnTo>
                  <a:lnTo>
                    <a:pt x="1506" y="93"/>
                  </a:lnTo>
                  <a:lnTo>
                    <a:pt x="1499" y="112"/>
                  </a:lnTo>
                  <a:lnTo>
                    <a:pt x="1488" y="126"/>
                  </a:lnTo>
                  <a:lnTo>
                    <a:pt x="1472" y="138"/>
                  </a:lnTo>
                  <a:lnTo>
                    <a:pt x="1455" y="146"/>
                  </a:lnTo>
                  <a:lnTo>
                    <a:pt x="1435" y="148"/>
                  </a:lnTo>
                  <a:lnTo>
                    <a:pt x="75" y="148"/>
                  </a:lnTo>
                  <a:lnTo>
                    <a:pt x="55" y="146"/>
                  </a:lnTo>
                  <a:lnTo>
                    <a:pt x="38" y="138"/>
                  </a:lnTo>
                  <a:lnTo>
                    <a:pt x="22" y="126"/>
                  </a:lnTo>
                  <a:lnTo>
                    <a:pt x="11" y="112"/>
                  </a:lnTo>
                  <a:lnTo>
                    <a:pt x="4" y="93"/>
                  </a:lnTo>
                  <a:lnTo>
                    <a:pt x="0" y="74"/>
                  </a:lnTo>
                  <a:lnTo>
                    <a:pt x="4" y="54"/>
                  </a:lnTo>
                  <a:lnTo>
                    <a:pt x="11" y="36"/>
                  </a:lnTo>
                  <a:lnTo>
                    <a:pt x="22" y="22"/>
                  </a:lnTo>
                  <a:lnTo>
                    <a:pt x="38" y="10"/>
                  </a:lnTo>
                  <a:lnTo>
                    <a:pt x="55" y="2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6" name="Freeform 301"/>
          <p:cNvSpPr>
            <a:spLocks noEditPoints="1"/>
          </p:cNvSpPr>
          <p:nvPr/>
        </p:nvSpPr>
        <p:spPr bwMode="auto">
          <a:xfrm>
            <a:off x="5810778" y="3953607"/>
            <a:ext cx="228135" cy="358368"/>
          </a:xfrm>
          <a:custGeom>
            <a:avLst/>
            <a:gdLst>
              <a:gd name="T0" fmla="*/ 1063 w 2244"/>
              <a:gd name="T1" fmla="*/ 3294 h 3524"/>
              <a:gd name="T2" fmla="*/ 1391 w 2244"/>
              <a:gd name="T3" fmla="*/ 3227 h 3524"/>
              <a:gd name="T4" fmla="*/ 656 w 2244"/>
              <a:gd name="T5" fmla="*/ 3046 h 3524"/>
              <a:gd name="T6" fmla="*/ 564 w 2244"/>
              <a:gd name="T7" fmla="*/ 2589 h 3524"/>
              <a:gd name="T8" fmla="*/ 564 w 2244"/>
              <a:gd name="T9" fmla="*/ 2589 h 3524"/>
              <a:gd name="T10" fmla="*/ 1297 w 2244"/>
              <a:gd name="T11" fmla="*/ 1688 h 3524"/>
              <a:gd name="T12" fmla="*/ 1297 w 2244"/>
              <a:gd name="T13" fmla="*/ 1490 h 3524"/>
              <a:gd name="T14" fmla="*/ 1016 w 2244"/>
              <a:gd name="T15" fmla="*/ 866 h 3524"/>
              <a:gd name="T16" fmla="*/ 921 w 2244"/>
              <a:gd name="T17" fmla="*/ 1036 h 3524"/>
              <a:gd name="T18" fmla="*/ 1016 w 2244"/>
              <a:gd name="T19" fmla="*/ 1206 h 3524"/>
              <a:gd name="T20" fmla="*/ 891 w 2244"/>
              <a:gd name="T21" fmla="*/ 258 h 3524"/>
              <a:gd name="T22" fmla="*/ 513 w 2244"/>
              <a:gd name="T23" fmla="*/ 468 h 3524"/>
              <a:gd name="T24" fmla="*/ 277 w 2244"/>
              <a:gd name="T25" fmla="*/ 829 h 3524"/>
              <a:gd name="T26" fmla="*/ 240 w 2244"/>
              <a:gd name="T27" fmla="*/ 1264 h 3524"/>
              <a:gd name="T28" fmla="*/ 417 w 2244"/>
              <a:gd name="T29" fmla="*/ 1722 h 3524"/>
              <a:gd name="T30" fmla="*/ 558 w 2244"/>
              <a:gd name="T31" fmla="*/ 2333 h 3524"/>
              <a:gd name="T32" fmla="*/ 927 w 2244"/>
              <a:gd name="T33" fmla="*/ 1882 h 3524"/>
              <a:gd name="T34" fmla="*/ 779 w 2244"/>
              <a:gd name="T35" fmla="*/ 1677 h 3524"/>
              <a:gd name="T36" fmla="*/ 806 w 2244"/>
              <a:gd name="T37" fmla="*/ 1524 h 3524"/>
              <a:gd name="T38" fmla="*/ 911 w 2244"/>
              <a:gd name="T39" fmla="*/ 1551 h 3524"/>
              <a:gd name="T40" fmla="*/ 965 w 2244"/>
              <a:gd name="T41" fmla="*/ 1715 h 3524"/>
              <a:gd name="T42" fmla="*/ 963 w 2244"/>
              <a:gd name="T43" fmla="*/ 1351 h 3524"/>
              <a:gd name="T44" fmla="*/ 793 w 2244"/>
              <a:gd name="T45" fmla="*/ 1166 h 3524"/>
              <a:gd name="T46" fmla="*/ 793 w 2244"/>
              <a:gd name="T47" fmla="*/ 906 h 3524"/>
              <a:gd name="T48" fmla="*/ 963 w 2244"/>
              <a:gd name="T49" fmla="*/ 721 h 3524"/>
              <a:gd name="T50" fmla="*/ 1068 w 2244"/>
              <a:gd name="T51" fmla="*/ 578 h 3524"/>
              <a:gd name="T52" fmla="*/ 1175 w 2244"/>
              <a:gd name="T53" fmla="*/ 578 h 3524"/>
              <a:gd name="T54" fmla="*/ 1279 w 2244"/>
              <a:gd name="T55" fmla="*/ 721 h 3524"/>
              <a:gd name="T56" fmla="*/ 1450 w 2244"/>
              <a:gd name="T57" fmla="*/ 906 h 3524"/>
              <a:gd name="T58" fmla="*/ 1453 w 2244"/>
              <a:gd name="T59" fmla="*/ 1090 h 3524"/>
              <a:gd name="T60" fmla="*/ 1345 w 2244"/>
              <a:gd name="T61" fmla="*/ 1090 h 3524"/>
              <a:gd name="T62" fmla="*/ 1297 w 2244"/>
              <a:gd name="T63" fmla="*/ 938 h 3524"/>
              <a:gd name="T64" fmla="*/ 1240 w 2244"/>
              <a:gd name="T65" fmla="*/ 1257 h 3524"/>
              <a:gd name="T66" fmla="*/ 1431 w 2244"/>
              <a:gd name="T67" fmla="*/ 1420 h 3524"/>
              <a:gd name="T68" fmla="*/ 1463 w 2244"/>
              <a:gd name="T69" fmla="*/ 1677 h 3524"/>
              <a:gd name="T70" fmla="*/ 1317 w 2244"/>
              <a:gd name="T71" fmla="*/ 1882 h 3524"/>
              <a:gd name="T72" fmla="*/ 1685 w 2244"/>
              <a:gd name="T73" fmla="*/ 2334 h 3524"/>
              <a:gd name="T74" fmla="*/ 1828 w 2244"/>
              <a:gd name="T75" fmla="*/ 1721 h 3524"/>
              <a:gd name="T76" fmla="*/ 2004 w 2244"/>
              <a:gd name="T77" fmla="*/ 1261 h 3524"/>
              <a:gd name="T78" fmla="*/ 1972 w 2244"/>
              <a:gd name="T79" fmla="*/ 841 h 3524"/>
              <a:gd name="T80" fmla="*/ 1751 w 2244"/>
              <a:gd name="T81" fmla="*/ 486 h 3524"/>
              <a:gd name="T82" fmla="*/ 1398 w 2244"/>
              <a:gd name="T83" fmla="*/ 271 h 3524"/>
              <a:gd name="T84" fmla="*/ 1114 w 2244"/>
              <a:gd name="T85" fmla="*/ 0 h 3524"/>
              <a:gd name="T86" fmla="*/ 1583 w 2244"/>
              <a:gd name="T87" fmla="*/ 98 h 3524"/>
              <a:gd name="T88" fmla="*/ 1968 w 2244"/>
              <a:gd name="T89" fmla="*/ 384 h 3524"/>
              <a:gd name="T90" fmla="*/ 2198 w 2244"/>
              <a:gd name="T91" fmla="*/ 802 h 3524"/>
              <a:gd name="T92" fmla="*/ 2233 w 2244"/>
              <a:gd name="T93" fmla="*/ 1271 h 3524"/>
              <a:gd name="T94" fmla="*/ 2071 w 2244"/>
              <a:gd name="T95" fmla="*/ 1733 h 3524"/>
              <a:gd name="T96" fmla="*/ 1911 w 2244"/>
              <a:gd name="T97" fmla="*/ 2374 h 3524"/>
              <a:gd name="T98" fmla="*/ 1858 w 2244"/>
              <a:gd name="T99" fmla="*/ 3014 h 3524"/>
              <a:gd name="T100" fmla="*/ 1628 w 2244"/>
              <a:gd name="T101" fmla="*/ 3340 h 3524"/>
              <a:gd name="T102" fmla="*/ 1263 w 2244"/>
              <a:gd name="T103" fmla="*/ 3511 h 3524"/>
              <a:gd name="T104" fmla="*/ 848 w 2244"/>
              <a:gd name="T105" fmla="*/ 3475 h 3524"/>
              <a:gd name="T106" fmla="*/ 521 w 2244"/>
              <a:gd name="T107" fmla="*/ 3245 h 3524"/>
              <a:gd name="T108" fmla="*/ 348 w 2244"/>
              <a:gd name="T109" fmla="*/ 2881 h 3524"/>
              <a:gd name="T110" fmla="*/ 312 w 2244"/>
              <a:gd name="T111" fmla="*/ 2192 h 3524"/>
              <a:gd name="T112" fmla="*/ 126 w 2244"/>
              <a:gd name="T113" fmla="*/ 1635 h 3524"/>
              <a:gd name="T114" fmla="*/ 3 w 2244"/>
              <a:gd name="T115" fmla="*/ 1200 h 3524"/>
              <a:gd name="T116" fmla="*/ 50 w 2244"/>
              <a:gd name="T117" fmla="*/ 787 h 3524"/>
              <a:gd name="T118" fmla="*/ 297 w 2244"/>
              <a:gd name="T119" fmla="*/ 363 h 3524"/>
              <a:gd name="T120" fmla="*/ 699 w 2244"/>
              <a:gd name="T121" fmla="*/ 83 h 35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244" h="3524">
                <a:moveTo>
                  <a:pt x="805" y="3198"/>
                </a:moveTo>
                <a:lnTo>
                  <a:pt x="852" y="3227"/>
                </a:lnTo>
                <a:lnTo>
                  <a:pt x="901" y="3251"/>
                </a:lnTo>
                <a:lnTo>
                  <a:pt x="954" y="3271"/>
                </a:lnTo>
                <a:lnTo>
                  <a:pt x="1007" y="3285"/>
                </a:lnTo>
                <a:lnTo>
                  <a:pt x="1063" y="3294"/>
                </a:lnTo>
                <a:lnTo>
                  <a:pt x="1121" y="3297"/>
                </a:lnTo>
                <a:lnTo>
                  <a:pt x="1179" y="3294"/>
                </a:lnTo>
                <a:lnTo>
                  <a:pt x="1236" y="3285"/>
                </a:lnTo>
                <a:lnTo>
                  <a:pt x="1290" y="3271"/>
                </a:lnTo>
                <a:lnTo>
                  <a:pt x="1343" y="3251"/>
                </a:lnTo>
                <a:lnTo>
                  <a:pt x="1391" y="3227"/>
                </a:lnTo>
                <a:lnTo>
                  <a:pt x="1439" y="3198"/>
                </a:lnTo>
                <a:lnTo>
                  <a:pt x="805" y="3198"/>
                </a:lnTo>
                <a:close/>
                <a:moveTo>
                  <a:pt x="586" y="2894"/>
                </a:moveTo>
                <a:lnTo>
                  <a:pt x="604" y="2947"/>
                </a:lnTo>
                <a:lnTo>
                  <a:pt x="628" y="2998"/>
                </a:lnTo>
                <a:lnTo>
                  <a:pt x="656" y="3046"/>
                </a:lnTo>
                <a:lnTo>
                  <a:pt x="1587" y="3046"/>
                </a:lnTo>
                <a:lnTo>
                  <a:pt x="1616" y="2998"/>
                </a:lnTo>
                <a:lnTo>
                  <a:pt x="1640" y="2947"/>
                </a:lnTo>
                <a:lnTo>
                  <a:pt x="1658" y="2894"/>
                </a:lnTo>
                <a:lnTo>
                  <a:pt x="586" y="2894"/>
                </a:lnTo>
                <a:close/>
                <a:moveTo>
                  <a:pt x="564" y="2589"/>
                </a:moveTo>
                <a:lnTo>
                  <a:pt x="564" y="2740"/>
                </a:lnTo>
                <a:lnTo>
                  <a:pt x="564" y="2741"/>
                </a:lnTo>
                <a:lnTo>
                  <a:pt x="1679" y="2741"/>
                </a:lnTo>
                <a:lnTo>
                  <a:pt x="1679" y="2740"/>
                </a:lnTo>
                <a:lnTo>
                  <a:pt x="1679" y="2589"/>
                </a:lnTo>
                <a:lnTo>
                  <a:pt x="564" y="2589"/>
                </a:lnTo>
                <a:close/>
                <a:moveTo>
                  <a:pt x="1198" y="1404"/>
                </a:moveTo>
                <a:lnTo>
                  <a:pt x="1198" y="1774"/>
                </a:lnTo>
                <a:lnTo>
                  <a:pt x="1228" y="1759"/>
                </a:lnTo>
                <a:lnTo>
                  <a:pt x="1255" y="1739"/>
                </a:lnTo>
                <a:lnTo>
                  <a:pt x="1277" y="1715"/>
                </a:lnTo>
                <a:lnTo>
                  <a:pt x="1297" y="1688"/>
                </a:lnTo>
                <a:lnTo>
                  <a:pt x="1311" y="1657"/>
                </a:lnTo>
                <a:lnTo>
                  <a:pt x="1319" y="1623"/>
                </a:lnTo>
                <a:lnTo>
                  <a:pt x="1322" y="1589"/>
                </a:lnTo>
                <a:lnTo>
                  <a:pt x="1319" y="1554"/>
                </a:lnTo>
                <a:lnTo>
                  <a:pt x="1311" y="1520"/>
                </a:lnTo>
                <a:lnTo>
                  <a:pt x="1297" y="1490"/>
                </a:lnTo>
                <a:lnTo>
                  <a:pt x="1277" y="1463"/>
                </a:lnTo>
                <a:lnTo>
                  <a:pt x="1255" y="1439"/>
                </a:lnTo>
                <a:lnTo>
                  <a:pt x="1228" y="1419"/>
                </a:lnTo>
                <a:lnTo>
                  <a:pt x="1198" y="1404"/>
                </a:lnTo>
                <a:close/>
                <a:moveTo>
                  <a:pt x="1046" y="851"/>
                </a:moveTo>
                <a:lnTo>
                  <a:pt x="1016" y="866"/>
                </a:lnTo>
                <a:lnTo>
                  <a:pt x="989" y="885"/>
                </a:lnTo>
                <a:lnTo>
                  <a:pt x="965" y="910"/>
                </a:lnTo>
                <a:lnTo>
                  <a:pt x="947" y="938"/>
                </a:lnTo>
                <a:lnTo>
                  <a:pt x="933" y="968"/>
                </a:lnTo>
                <a:lnTo>
                  <a:pt x="924" y="1001"/>
                </a:lnTo>
                <a:lnTo>
                  <a:pt x="921" y="1036"/>
                </a:lnTo>
                <a:lnTo>
                  <a:pt x="924" y="1071"/>
                </a:lnTo>
                <a:lnTo>
                  <a:pt x="933" y="1104"/>
                </a:lnTo>
                <a:lnTo>
                  <a:pt x="947" y="1134"/>
                </a:lnTo>
                <a:lnTo>
                  <a:pt x="965" y="1162"/>
                </a:lnTo>
                <a:lnTo>
                  <a:pt x="989" y="1186"/>
                </a:lnTo>
                <a:lnTo>
                  <a:pt x="1016" y="1206"/>
                </a:lnTo>
                <a:lnTo>
                  <a:pt x="1046" y="1221"/>
                </a:lnTo>
                <a:lnTo>
                  <a:pt x="1046" y="851"/>
                </a:lnTo>
                <a:close/>
                <a:moveTo>
                  <a:pt x="1115" y="228"/>
                </a:moveTo>
                <a:lnTo>
                  <a:pt x="1039" y="232"/>
                </a:lnTo>
                <a:lnTo>
                  <a:pt x="963" y="242"/>
                </a:lnTo>
                <a:lnTo>
                  <a:pt x="891" y="258"/>
                </a:lnTo>
                <a:lnTo>
                  <a:pt x="820" y="280"/>
                </a:lnTo>
                <a:lnTo>
                  <a:pt x="753" y="308"/>
                </a:lnTo>
                <a:lnTo>
                  <a:pt x="688" y="340"/>
                </a:lnTo>
                <a:lnTo>
                  <a:pt x="626" y="378"/>
                </a:lnTo>
                <a:lnTo>
                  <a:pt x="568" y="421"/>
                </a:lnTo>
                <a:lnTo>
                  <a:pt x="513" y="468"/>
                </a:lnTo>
                <a:lnTo>
                  <a:pt x="462" y="519"/>
                </a:lnTo>
                <a:lnTo>
                  <a:pt x="416" y="574"/>
                </a:lnTo>
                <a:lnTo>
                  <a:pt x="374" y="633"/>
                </a:lnTo>
                <a:lnTo>
                  <a:pt x="336" y="694"/>
                </a:lnTo>
                <a:lnTo>
                  <a:pt x="304" y="760"/>
                </a:lnTo>
                <a:lnTo>
                  <a:pt x="277" y="829"/>
                </a:lnTo>
                <a:lnTo>
                  <a:pt x="256" y="898"/>
                </a:lnTo>
                <a:lnTo>
                  <a:pt x="241" y="971"/>
                </a:lnTo>
                <a:lnTo>
                  <a:pt x="231" y="1046"/>
                </a:lnTo>
                <a:lnTo>
                  <a:pt x="228" y="1123"/>
                </a:lnTo>
                <a:lnTo>
                  <a:pt x="231" y="1194"/>
                </a:lnTo>
                <a:lnTo>
                  <a:pt x="240" y="1264"/>
                </a:lnTo>
                <a:lnTo>
                  <a:pt x="254" y="1333"/>
                </a:lnTo>
                <a:lnTo>
                  <a:pt x="273" y="1400"/>
                </a:lnTo>
                <a:lnTo>
                  <a:pt x="298" y="1466"/>
                </a:lnTo>
                <a:lnTo>
                  <a:pt x="329" y="1530"/>
                </a:lnTo>
                <a:lnTo>
                  <a:pt x="375" y="1626"/>
                </a:lnTo>
                <a:lnTo>
                  <a:pt x="417" y="1722"/>
                </a:lnTo>
                <a:lnTo>
                  <a:pt x="454" y="1821"/>
                </a:lnTo>
                <a:lnTo>
                  <a:pt x="485" y="1922"/>
                </a:lnTo>
                <a:lnTo>
                  <a:pt x="511" y="2023"/>
                </a:lnTo>
                <a:lnTo>
                  <a:pt x="532" y="2126"/>
                </a:lnTo>
                <a:lnTo>
                  <a:pt x="548" y="2228"/>
                </a:lnTo>
                <a:lnTo>
                  <a:pt x="558" y="2333"/>
                </a:lnTo>
                <a:lnTo>
                  <a:pt x="563" y="2437"/>
                </a:lnTo>
                <a:lnTo>
                  <a:pt x="1046" y="2437"/>
                </a:lnTo>
                <a:lnTo>
                  <a:pt x="1046" y="1932"/>
                </a:lnTo>
                <a:lnTo>
                  <a:pt x="1003" y="1921"/>
                </a:lnTo>
                <a:lnTo>
                  <a:pt x="963" y="1903"/>
                </a:lnTo>
                <a:lnTo>
                  <a:pt x="927" y="1882"/>
                </a:lnTo>
                <a:lnTo>
                  <a:pt x="892" y="1856"/>
                </a:lnTo>
                <a:lnTo>
                  <a:pt x="862" y="1827"/>
                </a:lnTo>
                <a:lnTo>
                  <a:pt x="834" y="1794"/>
                </a:lnTo>
                <a:lnTo>
                  <a:pt x="812" y="1758"/>
                </a:lnTo>
                <a:lnTo>
                  <a:pt x="793" y="1719"/>
                </a:lnTo>
                <a:lnTo>
                  <a:pt x="779" y="1677"/>
                </a:lnTo>
                <a:lnTo>
                  <a:pt x="772" y="1634"/>
                </a:lnTo>
                <a:lnTo>
                  <a:pt x="769" y="1589"/>
                </a:lnTo>
                <a:lnTo>
                  <a:pt x="771" y="1569"/>
                </a:lnTo>
                <a:lnTo>
                  <a:pt x="779" y="1551"/>
                </a:lnTo>
                <a:lnTo>
                  <a:pt x="791" y="1536"/>
                </a:lnTo>
                <a:lnTo>
                  <a:pt x="806" y="1524"/>
                </a:lnTo>
                <a:lnTo>
                  <a:pt x="825" y="1515"/>
                </a:lnTo>
                <a:lnTo>
                  <a:pt x="845" y="1513"/>
                </a:lnTo>
                <a:lnTo>
                  <a:pt x="865" y="1515"/>
                </a:lnTo>
                <a:lnTo>
                  <a:pt x="883" y="1524"/>
                </a:lnTo>
                <a:lnTo>
                  <a:pt x="899" y="1536"/>
                </a:lnTo>
                <a:lnTo>
                  <a:pt x="911" y="1551"/>
                </a:lnTo>
                <a:lnTo>
                  <a:pt x="918" y="1569"/>
                </a:lnTo>
                <a:lnTo>
                  <a:pt x="921" y="1589"/>
                </a:lnTo>
                <a:lnTo>
                  <a:pt x="924" y="1623"/>
                </a:lnTo>
                <a:lnTo>
                  <a:pt x="933" y="1657"/>
                </a:lnTo>
                <a:lnTo>
                  <a:pt x="947" y="1688"/>
                </a:lnTo>
                <a:lnTo>
                  <a:pt x="965" y="1715"/>
                </a:lnTo>
                <a:lnTo>
                  <a:pt x="989" y="1739"/>
                </a:lnTo>
                <a:lnTo>
                  <a:pt x="1016" y="1759"/>
                </a:lnTo>
                <a:lnTo>
                  <a:pt x="1046" y="1774"/>
                </a:lnTo>
                <a:lnTo>
                  <a:pt x="1046" y="1380"/>
                </a:lnTo>
                <a:lnTo>
                  <a:pt x="1003" y="1368"/>
                </a:lnTo>
                <a:lnTo>
                  <a:pt x="963" y="1351"/>
                </a:lnTo>
                <a:lnTo>
                  <a:pt x="927" y="1330"/>
                </a:lnTo>
                <a:lnTo>
                  <a:pt x="892" y="1304"/>
                </a:lnTo>
                <a:lnTo>
                  <a:pt x="862" y="1274"/>
                </a:lnTo>
                <a:lnTo>
                  <a:pt x="834" y="1242"/>
                </a:lnTo>
                <a:lnTo>
                  <a:pt x="812" y="1205"/>
                </a:lnTo>
                <a:lnTo>
                  <a:pt x="793" y="1166"/>
                </a:lnTo>
                <a:lnTo>
                  <a:pt x="779" y="1125"/>
                </a:lnTo>
                <a:lnTo>
                  <a:pt x="772" y="1082"/>
                </a:lnTo>
                <a:lnTo>
                  <a:pt x="769" y="1036"/>
                </a:lnTo>
                <a:lnTo>
                  <a:pt x="772" y="991"/>
                </a:lnTo>
                <a:lnTo>
                  <a:pt x="779" y="948"/>
                </a:lnTo>
                <a:lnTo>
                  <a:pt x="793" y="906"/>
                </a:lnTo>
                <a:lnTo>
                  <a:pt x="812" y="867"/>
                </a:lnTo>
                <a:lnTo>
                  <a:pt x="834" y="831"/>
                </a:lnTo>
                <a:lnTo>
                  <a:pt x="862" y="799"/>
                </a:lnTo>
                <a:lnTo>
                  <a:pt x="892" y="769"/>
                </a:lnTo>
                <a:lnTo>
                  <a:pt x="927" y="743"/>
                </a:lnTo>
                <a:lnTo>
                  <a:pt x="963" y="721"/>
                </a:lnTo>
                <a:lnTo>
                  <a:pt x="1003" y="704"/>
                </a:lnTo>
                <a:lnTo>
                  <a:pt x="1046" y="692"/>
                </a:lnTo>
                <a:lnTo>
                  <a:pt x="1046" y="632"/>
                </a:lnTo>
                <a:lnTo>
                  <a:pt x="1048" y="612"/>
                </a:lnTo>
                <a:lnTo>
                  <a:pt x="1056" y="594"/>
                </a:lnTo>
                <a:lnTo>
                  <a:pt x="1068" y="578"/>
                </a:lnTo>
                <a:lnTo>
                  <a:pt x="1084" y="566"/>
                </a:lnTo>
                <a:lnTo>
                  <a:pt x="1102" y="558"/>
                </a:lnTo>
                <a:lnTo>
                  <a:pt x="1121" y="556"/>
                </a:lnTo>
                <a:lnTo>
                  <a:pt x="1142" y="558"/>
                </a:lnTo>
                <a:lnTo>
                  <a:pt x="1160" y="566"/>
                </a:lnTo>
                <a:lnTo>
                  <a:pt x="1175" y="578"/>
                </a:lnTo>
                <a:lnTo>
                  <a:pt x="1187" y="594"/>
                </a:lnTo>
                <a:lnTo>
                  <a:pt x="1196" y="612"/>
                </a:lnTo>
                <a:lnTo>
                  <a:pt x="1198" y="632"/>
                </a:lnTo>
                <a:lnTo>
                  <a:pt x="1198" y="692"/>
                </a:lnTo>
                <a:lnTo>
                  <a:pt x="1240" y="704"/>
                </a:lnTo>
                <a:lnTo>
                  <a:pt x="1279" y="721"/>
                </a:lnTo>
                <a:lnTo>
                  <a:pt x="1317" y="743"/>
                </a:lnTo>
                <a:lnTo>
                  <a:pt x="1351" y="769"/>
                </a:lnTo>
                <a:lnTo>
                  <a:pt x="1382" y="799"/>
                </a:lnTo>
                <a:lnTo>
                  <a:pt x="1408" y="831"/>
                </a:lnTo>
                <a:lnTo>
                  <a:pt x="1431" y="867"/>
                </a:lnTo>
                <a:lnTo>
                  <a:pt x="1450" y="906"/>
                </a:lnTo>
                <a:lnTo>
                  <a:pt x="1463" y="948"/>
                </a:lnTo>
                <a:lnTo>
                  <a:pt x="1472" y="991"/>
                </a:lnTo>
                <a:lnTo>
                  <a:pt x="1475" y="1036"/>
                </a:lnTo>
                <a:lnTo>
                  <a:pt x="1472" y="1056"/>
                </a:lnTo>
                <a:lnTo>
                  <a:pt x="1464" y="1074"/>
                </a:lnTo>
                <a:lnTo>
                  <a:pt x="1453" y="1090"/>
                </a:lnTo>
                <a:lnTo>
                  <a:pt x="1438" y="1102"/>
                </a:lnTo>
                <a:lnTo>
                  <a:pt x="1419" y="1110"/>
                </a:lnTo>
                <a:lnTo>
                  <a:pt x="1399" y="1112"/>
                </a:lnTo>
                <a:lnTo>
                  <a:pt x="1378" y="1110"/>
                </a:lnTo>
                <a:lnTo>
                  <a:pt x="1360" y="1102"/>
                </a:lnTo>
                <a:lnTo>
                  <a:pt x="1345" y="1090"/>
                </a:lnTo>
                <a:lnTo>
                  <a:pt x="1333" y="1074"/>
                </a:lnTo>
                <a:lnTo>
                  <a:pt x="1326" y="1056"/>
                </a:lnTo>
                <a:lnTo>
                  <a:pt x="1322" y="1036"/>
                </a:lnTo>
                <a:lnTo>
                  <a:pt x="1319" y="1001"/>
                </a:lnTo>
                <a:lnTo>
                  <a:pt x="1311" y="968"/>
                </a:lnTo>
                <a:lnTo>
                  <a:pt x="1297" y="938"/>
                </a:lnTo>
                <a:lnTo>
                  <a:pt x="1277" y="910"/>
                </a:lnTo>
                <a:lnTo>
                  <a:pt x="1255" y="885"/>
                </a:lnTo>
                <a:lnTo>
                  <a:pt x="1228" y="866"/>
                </a:lnTo>
                <a:lnTo>
                  <a:pt x="1198" y="851"/>
                </a:lnTo>
                <a:lnTo>
                  <a:pt x="1198" y="1245"/>
                </a:lnTo>
                <a:lnTo>
                  <a:pt x="1240" y="1257"/>
                </a:lnTo>
                <a:lnTo>
                  <a:pt x="1279" y="1274"/>
                </a:lnTo>
                <a:lnTo>
                  <a:pt x="1317" y="1295"/>
                </a:lnTo>
                <a:lnTo>
                  <a:pt x="1351" y="1321"/>
                </a:lnTo>
                <a:lnTo>
                  <a:pt x="1382" y="1351"/>
                </a:lnTo>
                <a:lnTo>
                  <a:pt x="1408" y="1384"/>
                </a:lnTo>
                <a:lnTo>
                  <a:pt x="1431" y="1420"/>
                </a:lnTo>
                <a:lnTo>
                  <a:pt x="1450" y="1459"/>
                </a:lnTo>
                <a:lnTo>
                  <a:pt x="1463" y="1500"/>
                </a:lnTo>
                <a:lnTo>
                  <a:pt x="1472" y="1544"/>
                </a:lnTo>
                <a:lnTo>
                  <a:pt x="1475" y="1589"/>
                </a:lnTo>
                <a:lnTo>
                  <a:pt x="1472" y="1634"/>
                </a:lnTo>
                <a:lnTo>
                  <a:pt x="1463" y="1677"/>
                </a:lnTo>
                <a:lnTo>
                  <a:pt x="1450" y="1719"/>
                </a:lnTo>
                <a:lnTo>
                  <a:pt x="1431" y="1758"/>
                </a:lnTo>
                <a:lnTo>
                  <a:pt x="1408" y="1794"/>
                </a:lnTo>
                <a:lnTo>
                  <a:pt x="1382" y="1827"/>
                </a:lnTo>
                <a:lnTo>
                  <a:pt x="1351" y="1856"/>
                </a:lnTo>
                <a:lnTo>
                  <a:pt x="1317" y="1882"/>
                </a:lnTo>
                <a:lnTo>
                  <a:pt x="1279" y="1903"/>
                </a:lnTo>
                <a:lnTo>
                  <a:pt x="1240" y="1921"/>
                </a:lnTo>
                <a:lnTo>
                  <a:pt x="1198" y="1932"/>
                </a:lnTo>
                <a:lnTo>
                  <a:pt x="1198" y="2437"/>
                </a:lnTo>
                <a:lnTo>
                  <a:pt x="1679" y="2437"/>
                </a:lnTo>
                <a:lnTo>
                  <a:pt x="1685" y="2334"/>
                </a:lnTo>
                <a:lnTo>
                  <a:pt x="1696" y="2231"/>
                </a:lnTo>
                <a:lnTo>
                  <a:pt x="1712" y="2128"/>
                </a:lnTo>
                <a:lnTo>
                  <a:pt x="1733" y="2025"/>
                </a:lnTo>
                <a:lnTo>
                  <a:pt x="1760" y="1923"/>
                </a:lnTo>
                <a:lnTo>
                  <a:pt x="1791" y="1821"/>
                </a:lnTo>
                <a:lnTo>
                  <a:pt x="1828" y="1721"/>
                </a:lnTo>
                <a:lnTo>
                  <a:pt x="1870" y="1623"/>
                </a:lnTo>
                <a:lnTo>
                  <a:pt x="1917" y="1526"/>
                </a:lnTo>
                <a:lnTo>
                  <a:pt x="1947" y="1463"/>
                </a:lnTo>
                <a:lnTo>
                  <a:pt x="1972" y="1396"/>
                </a:lnTo>
                <a:lnTo>
                  <a:pt x="1990" y="1330"/>
                </a:lnTo>
                <a:lnTo>
                  <a:pt x="2004" y="1261"/>
                </a:lnTo>
                <a:lnTo>
                  <a:pt x="2013" y="1190"/>
                </a:lnTo>
                <a:lnTo>
                  <a:pt x="2015" y="1119"/>
                </a:lnTo>
                <a:lnTo>
                  <a:pt x="2013" y="1048"/>
                </a:lnTo>
                <a:lnTo>
                  <a:pt x="2004" y="978"/>
                </a:lnTo>
                <a:lnTo>
                  <a:pt x="1990" y="909"/>
                </a:lnTo>
                <a:lnTo>
                  <a:pt x="1972" y="841"/>
                </a:lnTo>
                <a:lnTo>
                  <a:pt x="1947" y="777"/>
                </a:lnTo>
                <a:lnTo>
                  <a:pt x="1918" y="714"/>
                </a:lnTo>
                <a:lnTo>
                  <a:pt x="1884" y="653"/>
                </a:lnTo>
                <a:lnTo>
                  <a:pt x="1844" y="595"/>
                </a:lnTo>
                <a:lnTo>
                  <a:pt x="1800" y="539"/>
                </a:lnTo>
                <a:lnTo>
                  <a:pt x="1751" y="486"/>
                </a:lnTo>
                <a:lnTo>
                  <a:pt x="1699" y="439"/>
                </a:lnTo>
                <a:lnTo>
                  <a:pt x="1644" y="396"/>
                </a:lnTo>
                <a:lnTo>
                  <a:pt x="1586" y="358"/>
                </a:lnTo>
                <a:lnTo>
                  <a:pt x="1526" y="323"/>
                </a:lnTo>
                <a:lnTo>
                  <a:pt x="1462" y="294"/>
                </a:lnTo>
                <a:lnTo>
                  <a:pt x="1398" y="271"/>
                </a:lnTo>
                <a:lnTo>
                  <a:pt x="1331" y="253"/>
                </a:lnTo>
                <a:lnTo>
                  <a:pt x="1262" y="239"/>
                </a:lnTo>
                <a:lnTo>
                  <a:pt x="1192" y="231"/>
                </a:lnTo>
                <a:lnTo>
                  <a:pt x="1121" y="228"/>
                </a:lnTo>
                <a:lnTo>
                  <a:pt x="1115" y="228"/>
                </a:lnTo>
                <a:close/>
                <a:moveTo>
                  <a:pt x="1114" y="0"/>
                </a:moveTo>
                <a:lnTo>
                  <a:pt x="1196" y="3"/>
                </a:lnTo>
                <a:lnTo>
                  <a:pt x="1276" y="11"/>
                </a:lnTo>
                <a:lnTo>
                  <a:pt x="1355" y="24"/>
                </a:lnTo>
                <a:lnTo>
                  <a:pt x="1433" y="43"/>
                </a:lnTo>
                <a:lnTo>
                  <a:pt x="1508" y="68"/>
                </a:lnTo>
                <a:lnTo>
                  <a:pt x="1583" y="98"/>
                </a:lnTo>
                <a:lnTo>
                  <a:pt x="1654" y="133"/>
                </a:lnTo>
                <a:lnTo>
                  <a:pt x="1722" y="174"/>
                </a:lnTo>
                <a:lnTo>
                  <a:pt x="1789" y="219"/>
                </a:lnTo>
                <a:lnTo>
                  <a:pt x="1853" y="270"/>
                </a:lnTo>
                <a:lnTo>
                  <a:pt x="1912" y="325"/>
                </a:lnTo>
                <a:lnTo>
                  <a:pt x="1968" y="384"/>
                </a:lnTo>
                <a:lnTo>
                  <a:pt x="2019" y="448"/>
                </a:lnTo>
                <a:lnTo>
                  <a:pt x="2065" y="513"/>
                </a:lnTo>
                <a:lnTo>
                  <a:pt x="2106" y="582"/>
                </a:lnTo>
                <a:lnTo>
                  <a:pt x="2142" y="653"/>
                </a:lnTo>
                <a:lnTo>
                  <a:pt x="2173" y="726"/>
                </a:lnTo>
                <a:lnTo>
                  <a:pt x="2198" y="802"/>
                </a:lnTo>
                <a:lnTo>
                  <a:pt x="2218" y="879"/>
                </a:lnTo>
                <a:lnTo>
                  <a:pt x="2232" y="957"/>
                </a:lnTo>
                <a:lnTo>
                  <a:pt x="2241" y="1038"/>
                </a:lnTo>
                <a:lnTo>
                  <a:pt x="2244" y="1119"/>
                </a:lnTo>
                <a:lnTo>
                  <a:pt x="2241" y="1195"/>
                </a:lnTo>
                <a:lnTo>
                  <a:pt x="2233" y="1271"/>
                </a:lnTo>
                <a:lnTo>
                  <a:pt x="2220" y="1346"/>
                </a:lnTo>
                <a:lnTo>
                  <a:pt x="2203" y="1420"/>
                </a:lnTo>
                <a:lnTo>
                  <a:pt x="2179" y="1492"/>
                </a:lnTo>
                <a:lnTo>
                  <a:pt x="2153" y="1562"/>
                </a:lnTo>
                <a:lnTo>
                  <a:pt x="2120" y="1631"/>
                </a:lnTo>
                <a:lnTo>
                  <a:pt x="2071" y="1733"/>
                </a:lnTo>
                <a:lnTo>
                  <a:pt x="2028" y="1837"/>
                </a:lnTo>
                <a:lnTo>
                  <a:pt x="1991" y="1942"/>
                </a:lnTo>
                <a:lnTo>
                  <a:pt x="1962" y="2049"/>
                </a:lnTo>
                <a:lnTo>
                  <a:pt x="1939" y="2158"/>
                </a:lnTo>
                <a:lnTo>
                  <a:pt x="1921" y="2266"/>
                </a:lnTo>
                <a:lnTo>
                  <a:pt x="1911" y="2374"/>
                </a:lnTo>
                <a:lnTo>
                  <a:pt x="1907" y="2483"/>
                </a:lnTo>
                <a:lnTo>
                  <a:pt x="1907" y="2740"/>
                </a:lnTo>
                <a:lnTo>
                  <a:pt x="1904" y="2812"/>
                </a:lnTo>
                <a:lnTo>
                  <a:pt x="1894" y="2881"/>
                </a:lnTo>
                <a:lnTo>
                  <a:pt x="1879" y="2948"/>
                </a:lnTo>
                <a:lnTo>
                  <a:pt x="1858" y="3014"/>
                </a:lnTo>
                <a:lnTo>
                  <a:pt x="1832" y="3076"/>
                </a:lnTo>
                <a:lnTo>
                  <a:pt x="1800" y="3136"/>
                </a:lnTo>
                <a:lnTo>
                  <a:pt x="1763" y="3192"/>
                </a:lnTo>
                <a:lnTo>
                  <a:pt x="1722" y="3245"/>
                </a:lnTo>
                <a:lnTo>
                  <a:pt x="1677" y="3295"/>
                </a:lnTo>
                <a:lnTo>
                  <a:pt x="1628" y="3340"/>
                </a:lnTo>
                <a:lnTo>
                  <a:pt x="1575" y="3381"/>
                </a:lnTo>
                <a:lnTo>
                  <a:pt x="1518" y="3417"/>
                </a:lnTo>
                <a:lnTo>
                  <a:pt x="1458" y="3449"/>
                </a:lnTo>
                <a:lnTo>
                  <a:pt x="1396" y="3475"/>
                </a:lnTo>
                <a:lnTo>
                  <a:pt x="1330" y="3496"/>
                </a:lnTo>
                <a:lnTo>
                  <a:pt x="1263" y="3511"/>
                </a:lnTo>
                <a:lnTo>
                  <a:pt x="1193" y="3521"/>
                </a:lnTo>
                <a:lnTo>
                  <a:pt x="1121" y="3524"/>
                </a:lnTo>
                <a:lnTo>
                  <a:pt x="1050" y="3521"/>
                </a:lnTo>
                <a:lnTo>
                  <a:pt x="981" y="3511"/>
                </a:lnTo>
                <a:lnTo>
                  <a:pt x="913" y="3496"/>
                </a:lnTo>
                <a:lnTo>
                  <a:pt x="848" y="3475"/>
                </a:lnTo>
                <a:lnTo>
                  <a:pt x="785" y="3449"/>
                </a:lnTo>
                <a:lnTo>
                  <a:pt x="726" y="3417"/>
                </a:lnTo>
                <a:lnTo>
                  <a:pt x="669" y="3381"/>
                </a:lnTo>
                <a:lnTo>
                  <a:pt x="616" y="3340"/>
                </a:lnTo>
                <a:lnTo>
                  <a:pt x="567" y="3295"/>
                </a:lnTo>
                <a:lnTo>
                  <a:pt x="521" y="3245"/>
                </a:lnTo>
                <a:lnTo>
                  <a:pt x="479" y="3192"/>
                </a:lnTo>
                <a:lnTo>
                  <a:pt x="443" y="3136"/>
                </a:lnTo>
                <a:lnTo>
                  <a:pt x="412" y="3076"/>
                </a:lnTo>
                <a:lnTo>
                  <a:pt x="385" y="3014"/>
                </a:lnTo>
                <a:lnTo>
                  <a:pt x="364" y="2948"/>
                </a:lnTo>
                <a:lnTo>
                  <a:pt x="348" y="2881"/>
                </a:lnTo>
                <a:lnTo>
                  <a:pt x="339" y="2812"/>
                </a:lnTo>
                <a:lnTo>
                  <a:pt x="335" y="2740"/>
                </a:lnTo>
                <a:lnTo>
                  <a:pt x="335" y="2483"/>
                </a:lnTo>
                <a:lnTo>
                  <a:pt x="333" y="2385"/>
                </a:lnTo>
                <a:lnTo>
                  <a:pt x="326" y="2289"/>
                </a:lnTo>
                <a:lnTo>
                  <a:pt x="312" y="2192"/>
                </a:lnTo>
                <a:lnTo>
                  <a:pt x="293" y="2095"/>
                </a:lnTo>
                <a:lnTo>
                  <a:pt x="270" y="2001"/>
                </a:lnTo>
                <a:lnTo>
                  <a:pt x="242" y="1907"/>
                </a:lnTo>
                <a:lnTo>
                  <a:pt x="207" y="1814"/>
                </a:lnTo>
                <a:lnTo>
                  <a:pt x="170" y="1724"/>
                </a:lnTo>
                <a:lnTo>
                  <a:pt x="126" y="1635"/>
                </a:lnTo>
                <a:lnTo>
                  <a:pt x="93" y="1567"/>
                </a:lnTo>
                <a:lnTo>
                  <a:pt x="66" y="1497"/>
                </a:lnTo>
                <a:lnTo>
                  <a:pt x="42" y="1424"/>
                </a:lnTo>
                <a:lnTo>
                  <a:pt x="25" y="1351"/>
                </a:lnTo>
                <a:lnTo>
                  <a:pt x="11" y="1276"/>
                </a:lnTo>
                <a:lnTo>
                  <a:pt x="3" y="1200"/>
                </a:lnTo>
                <a:lnTo>
                  <a:pt x="0" y="1124"/>
                </a:lnTo>
                <a:lnTo>
                  <a:pt x="0" y="1124"/>
                </a:lnTo>
                <a:lnTo>
                  <a:pt x="3" y="1037"/>
                </a:lnTo>
                <a:lnTo>
                  <a:pt x="13" y="952"/>
                </a:lnTo>
                <a:lnTo>
                  <a:pt x="29" y="868"/>
                </a:lnTo>
                <a:lnTo>
                  <a:pt x="50" y="787"/>
                </a:lnTo>
                <a:lnTo>
                  <a:pt x="78" y="708"/>
                </a:lnTo>
                <a:lnTo>
                  <a:pt x="112" y="632"/>
                </a:lnTo>
                <a:lnTo>
                  <a:pt x="150" y="560"/>
                </a:lnTo>
                <a:lnTo>
                  <a:pt x="195" y="491"/>
                </a:lnTo>
                <a:lnTo>
                  <a:pt x="243" y="424"/>
                </a:lnTo>
                <a:lnTo>
                  <a:pt x="297" y="363"/>
                </a:lnTo>
                <a:lnTo>
                  <a:pt x="354" y="304"/>
                </a:lnTo>
                <a:lnTo>
                  <a:pt x="416" y="250"/>
                </a:lnTo>
                <a:lnTo>
                  <a:pt x="482" y="201"/>
                </a:lnTo>
                <a:lnTo>
                  <a:pt x="550" y="157"/>
                </a:lnTo>
                <a:lnTo>
                  <a:pt x="622" y="117"/>
                </a:lnTo>
                <a:lnTo>
                  <a:pt x="699" y="83"/>
                </a:lnTo>
                <a:lnTo>
                  <a:pt x="777" y="54"/>
                </a:lnTo>
                <a:lnTo>
                  <a:pt x="858" y="32"/>
                </a:lnTo>
                <a:lnTo>
                  <a:pt x="941" y="14"/>
                </a:lnTo>
                <a:lnTo>
                  <a:pt x="1027" y="5"/>
                </a:lnTo>
                <a:lnTo>
                  <a:pt x="1114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5" name="Freeform 360"/>
          <p:cNvSpPr>
            <a:spLocks noEditPoints="1"/>
          </p:cNvSpPr>
          <p:nvPr/>
        </p:nvSpPr>
        <p:spPr bwMode="auto">
          <a:xfrm>
            <a:off x="9924378" y="3987202"/>
            <a:ext cx="288021" cy="291178"/>
          </a:xfrm>
          <a:custGeom>
            <a:avLst/>
            <a:gdLst>
              <a:gd name="T0" fmla="*/ 2021 w 3285"/>
              <a:gd name="T1" fmla="*/ 451 h 3319"/>
              <a:gd name="T2" fmla="*/ 2162 w 3285"/>
              <a:gd name="T3" fmla="*/ 944 h 3319"/>
              <a:gd name="T4" fmla="*/ 2299 w 3285"/>
              <a:gd name="T5" fmla="*/ 1462 h 3319"/>
              <a:gd name="T6" fmla="*/ 2808 w 3285"/>
              <a:gd name="T7" fmla="*/ 1413 h 3319"/>
              <a:gd name="T8" fmla="*/ 3001 w 3285"/>
              <a:gd name="T9" fmla="*/ 1201 h 3319"/>
              <a:gd name="T10" fmla="*/ 2740 w 3285"/>
              <a:gd name="T11" fmla="*/ 730 h 3319"/>
              <a:gd name="T12" fmla="*/ 2328 w 3285"/>
              <a:gd name="T13" fmla="*/ 390 h 3319"/>
              <a:gd name="T14" fmla="*/ 1385 w 3285"/>
              <a:gd name="T15" fmla="*/ 238 h 3319"/>
              <a:gd name="T16" fmla="*/ 879 w 3285"/>
              <a:gd name="T17" fmla="*/ 436 h 3319"/>
              <a:gd name="T18" fmla="*/ 489 w 3285"/>
              <a:gd name="T19" fmla="*/ 801 h 3319"/>
              <a:gd name="T20" fmla="*/ 259 w 3285"/>
              <a:gd name="T21" fmla="*/ 1289 h 3319"/>
              <a:gd name="T22" fmla="*/ 562 w 3285"/>
              <a:gd name="T23" fmla="*/ 1406 h 3319"/>
              <a:gd name="T24" fmla="*/ 1067 w 3285"/>
              <a:gd name="T25" fmla="*/ 1493 h 3319"/>
              <a:gd name="T26" fmla="*/ 1142 w 3285"/>
              <a:gd name="T27" fmla="*/ 844 h 3319"/>
              <a:gd name="T28" fmla="*/ 1287 w 3285"/>
              <a:gd name="T29" fmla="*/ 398 h 3319"/>
              <a:gd name="T30" fmla="*/ 1615 w 3285"/>
              <a:gd name="T31" fmla="*/ 236 h 3319"/>
              <a:gd name="T32" fmla="*/ 1451 w 3285"/>
              <a:gd name="T33" fmla="*/ 395 h 3319"/>
              <a:gd name="T34" fmla="*/ 1303 w 3285"/>
              <a:gd name="T35" fmla="*/ 784 h 3319"/>
              <a:gd name="T36" fmla="*/ 1216 w 3285"/>
              <a:gd name="T37" fmla="*/ 1377 h 3319"/>
              <a:gd name="T38" fmla="*/ 1569 w 3285"/>
              <a:gd name="T39" fmla="*/ 1407 h 3319"/>
              <a:gd name="T40" fmla="*/ 2004 w 3285"/>
              <a:gd name="T41" fmla="*/ 1461 h 3319"/>
              <a:gd name="T42" fmla="*/ 2021 w 3285"/>
              <a:gd name="T43" fmla="*/ 968 h 3319"/>
              <a:gd name="T44" fmla="*/ 1885 w 3285"/>
              <a:gd name="T45" fmla="*/ 495 h 3319"/>
              <a:gd name="T46" fmla="*/ 1725 w 3285"/>
              <a:gd name="T47" fmla="*/ 263 h 3319"/>
              <a:gd name="T48" fmla="*/ 1828 w 3285"/>
              <a:gd name="T49" fmla="*/ 10 h 3319"/>
              <a:gd name="T50" fmla="*/ 2355 w 3285"/>
              <a:gd name="T51" fmla="*/ 161 h 3319"/>
              <a:gd name="T52" fmla="*/ 2803 w 3285"/>
              <a:gd name="T53" fmla="*/ 480 h 3319"/>
              <a:gd name="T54" fmla="*/ 3123 w 3285"/>
              <a:gd name="T55" fmla="*/ 929 h 3319"/>
              <a:gd name="T56" fmla="*/ 3274 w 3285"/>
              <a:gd name="T57" fmla="*/ 1454 h 3319"/>
              <a:gd name="T58" fmla="*/ 3250 w 3285"/>
              <a:gd name="T59" fmla="*/ 1718 h 3319"/>
              <a:gd name="T60" fmla="*/ 3143 w 3285"/>
              <a:gd name="T61" fmla="*/ 1741 h 3319"/>
              <a:gd name="T62" fmla="*/ 2775 w 3285"/>
              <a:gd name="T63" fmla="*/ 1625 h 3319"/>
              <a:gd name="T64" fmla="*/ 2341 w 3285"/>
              <a:gd name="T65" fmla="*/ 1674 h 3319"/>
              <a:gd name="T66" fmla="*/ 2122 w 3285"/>
              <a:gd name="T67" fmla="*/ 1742 h 3319"/>
              <a:gd name="T68" fmla="*/ 1750 w 3285"/>
              <a:gd name="T69" fmla="*/ 1625 h 3319"/>
              <a:gd name="T70" fmla="*/ 1685 w 3285"/>
              <a:gd name="T71" fmla="*/ 3166 h 3319"/>
              <a:gd name="T72" fmla="*/ 1479 w 3285"/>
              <a:gd name="T73" fmla="*/ 3308 h 3319"/>
              <a:gd name="T74" fmla="*/ 1221 w 3285"/>
              <a:gd name="T75" fmla="*/ 3277 h 3319"/>
              <a:gd name="T76" fmla="*/ 1056 w 3285"/>
              <a:gd name="T77" fmla="*/ 3090 h 3319"/>
              <a:gd name="T78" fmla="*/ 1055 w 3285"/>
              <a:gd name="T79" fmla="*/ 2893 h 3319"/>
              <a:gd name="T80" fmla="*/ 1186 w 3285"/>
              <a:gd name="T81" fmla="*/ 2864 h 3319"/>
              <a:gd name="T82" fmla="*/ 1249 w 3285"/>
              <a:gd name="T83" fmla="*/ 2989 h 3319"/>
              <a:gd name="T84" fmla="*/ 1361 w 3285"/>
              <a:gd name="T85" fmla="*/ 3102 h 3319"/>
              <a:gd name="T86" fmla="*/ 1510 w 3285"/>
              <a:gd name="T87" fmla="*/ 3042 h 3319"/>
              <a:gd name="T88" fmla="*/ 1390 w 3285"/>
              <a:gd name="T89" fmla="*/ 1652 h 3319"/>
              <a:gd name="T90" fmla="*/ 1139 w 3285"/>
              <a:gd name="T91" fmla="*/ 1747 h 3319"/>
              <a:gd name="T92" fmla="*/ 873 w 3285"/>
              <a:gd name="T93" fmla="*/ 1652 h 3319"/>
              <a:gd name="T94" fmla="*/ 437 w 3285"/>
              <a:gd name="T95" fmla="*/ 1636 h 3319"/>
              <a:gd name="T96" fmla="*/ 121 w 3285"/>
              <a:gd name="T97" fmla="*/ 1746 h 3319"/>
              <a:gd name="T98" fmla="*/ 17 w 3285"/>
              <a:gd name="T99" fmla="*/ 1697 h 3319"/>
              <a:gd name="T100" fmla="*/ 23 w 3285"/>
              <a:gd name="T101" fmla="*/ 1362 h 3319"/>
              <a:gd name="T102" fmla="*/ 203 w 3285"/>
              <a:gd name="T103" fmla="*/ 848 h 3319"/>
              <a:gd name="T104" fmla="*/ 550 w 3285"/>
              <a:gd name="T105" fmla="*/ 417 h 3319"/>
              <a:gd name="T106" fmla="*/ 1013 w 3285"/>
              <a:gd name="T107" fmla="*/ 124 h 3319"/>
              <a:gd name="T108" fmla="*/ 1549 w 3285"/>
              <a:gd name="T109" fmla="*/ 3 h 33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285" h="3319">
                <a:moveTo>
                  <a:pt x="1900" y="238"/>
                </a:moveTo>
                <a:lnTo>
                  <a:pt x="1924" y="271"/>
                </a:lnTo>
                <a:lnTo>
                  <a:pt x="1950" y="309"/>
                </a:lnTo>
                <a:lnTo>
                  <a:pt x="1974" y="351"/>
                </a:lnTo>
                <a:lnTo>
                  <a:pt x="1998" y="398"/>
                </a:lnTo>
                <a:lnTo>
                  <a:pt x="2021" y="451"/>
                </a:lnTo>
                <a:lnTo>
                  <a:pt x="2046" y="508"/>
                </a:lnTo>
                <a:lnTo>
                  <a:pt x="2068" y="571"/>
                </a:lnTo>
                <a:lnTo>
                  <a:pt x="2095" y="658"/>
                </a:lnTo>
                <a:lnTo>
                  <a:pt x="2120" y="748"/>
                </a:lnTo>
                <a:lnTo>
                  <a:pt x="2142" y="844"/>
                </a:lnTo>
                <a:lnTo>
                  <a:pt x="2162" y="944"/>
                </a:lnTo>
                <a:lnTo>
                  <a:pt x="2179" y="1048"/>
                </a:lnTo>
                <a:lnTo>
                  <a:pt x="2193" y="1155"/>
                </a:lnTo>
                <a:lnTo>
                  <a:pt x="2204" y="1265"/>
                </a:lnTo>
                <a:lnTo>
                  <a:pt x="2212" y="1378"/>
                </a:lnTo>
                <a:lnTo>
                  <a:pt x="2217" y="1492"/>
                </a:lnTo>
                <a:lnTo>
                  <a:pt x="2299" y="1462"/>
                </a:lnTo>
                <a:lnTo>
                  <a:pt x="2383" y="1439"/>
                </a:lnTo>
                <a:lnTo>
                  <a:pt x="2467" y="1421"/>
                </a:lnTo>
                <a:lnTo>
                  <a:pt x="2552" y="1410"/>
                </a:lnTo>
                <a:lnTo>
                  <a:pt x="2637" y="1405"/>
                </a:lnTo>
                <a:lnTo>
                  <a:pt x="2723" y="1406"/>
                </a:lnTo>
                <a:lnTo>
                  <a:pt x="2808" y="1413"/>
                </a:lnTo>
                <a:lnTo>
                  <a:pt x="2893" y="1427"/>
                </a:lnTo>
                <a:lnTo>
                  <a:pt x="2978" y="1446"/>
                </a:lnTo>
                <a:lnTo>
                  <a:pt x="3060" y="1471"/>
                </a:lnTo>
                <a:lnTo>
                  <a:pt x="3047" y="1380"/>
                </a:lnTo>
                <a:lnTo>
                  <a:pt x="3026" y="1289"/>
                </a:lnTo>
                <a:lnTo>
                  <a:pt x="3001" y="1201"/>
                </a:lnTo>
                <a:lnTo>
                  <a:pt x="2970" y="1115"/>
                </a:lnTo>
                <a:lnTo>
                  <a:pt x="2933" y="1033"/>
                </a:lnTo>
                <a:lnTo>
                  <a:pt x="2893" y="952"/>
                </a:lnTo>
                <a:lnTo>
                  <a:pt x="2847" y="874"/>
                </a:lnTo>
                <a:lnTo>
                  <a:pt x="2796" y="801"/>
                </a:lnTo>
                <a:lnTo>
                  <a:pt x="2740" y="730"/>
                </a:lnTo>
                <a:lnTo>
                  <a:pt x="2682" y="664"/>
                </a:lnTo>
                <a:lnTo>
                  <a:pt x="2618" y="600"/>
                </a:lnTo>
                <a:lnTo>
                  <a:pt x="2551" y="542"/>
                </a:lnTo>
                <a:lnTo>
                  <a:pt x="2480" y="486"/>
                </a:lnTo>
                <a:lnTo>
                  <a:pt x="2406" y="436"/>
                </a:lnTo>
                <a:lnTo>
                  <a:pt x="2328" y="390"/>
                </a:lnTo>
                <a:lnTo>
                  <a:pt x="2249" y="349"/>
                </a:lnTo>
                <a:lnTo>
                  <a:pt x="2165" y="314"/>
                </a:lnTo>
                <a:lnTo>
                  <a:pt x="2079" y="282"/>
                </a:lnTo>
                <a:lnTo>
                  <a:pt x="1991" y="257"/>
                </a:lnTo>
                <a:lnTo>
                  <a:pt x="1900" y="238"/>
                </a:lnTo>
                <a:close/>
                <a:moveTo>
                  <a:pt x="1385" y="238"/>
                </a:moveTo>
                <a:lnTo>
                  <a:pt x="1294" y="257"/>
                </a:lnTo>
                <a:lnTo>
                  <a:pt x="1206" y="282"/>
                </a:lnTo>
                <a:lnTo>
                  <a:pt x="1120" y="314"/>
                </a:lnTo>
                <a:lnTo>
                  <a:pt x="1036" y="349"/>
                </a:lnTo>
                <a:lnTo>
                  <a:pt x="956" y="390"/>
                </a:lnTo>
                <a:lnTo>
                  <a:pt x="879" y="436"/>
                </a:lnTo>
                <a:lnTo>
                  <a:pt x="804" y="486"/>
                </a:lnTo>
                <a:lnTo>
                  <a:pt x="733" y="542"/>
                </a:lnTo>
                <a:lnTo>
                  <a:pt x="667" y="600"/>
                </a:lnTo>
                <a:lnTo>
                  <a:pt x="603" y="664"/>
                </a:lnTo>
                <a:lnTo>
                  <a:pt x="543" y="730"/>
                </a:lnTo>
                <a:lnTo>
                  <a:pt x="489" y="801"/>
                </a:lnTo>
                <a:lnTo>
                  <a:pt x="438" y="874"/>
                </a:lnTo>
                <a:lnTo>
                  <a:pt x="392" y="952"/>
                </a:lnTo>
                <a:lnTo>
                  <a:pt x="351" y="1033"/>
                </a:lnTo>
                <a:lnTo>
                  <a:pt x="315" y="1115"/>
                </a:lnTo>
                <a:lnTo>
                  <a:pt x="284" y="1201"/>
                </a:lnTo>
                <a:lnTo>
                  <a:pt x="259" y="1289"/>
                </a:lnTo>
                <a:lnTo>
                  <a:pt x="238" y="1380"/>
                </a:lnTo>
                <a:lnTo>
                  <a:pt x="224" y="1471"/>
                </a:lnTo>
                <a:lnTo>
                  <a:pt x="307" y="1446"/>
                </a:lnTo>
                <a:lnTo>
                  <a:pt x="391" y="1427"/>
                </a:lnTo>
                <a:lnTo>
                  <a:pt x="476" y="1413"/>
                </a:lnTo>
                <a:lnTo>
                  <a:pt x="562" y="1406"/>
                </a:lnTo>
                <a:lnTo>
                  <a:pt x="647" y="1405"/>
                </a:lnTo>
                <a:lnTo>
                  <a:pt x="732" y="1410"/>
                </a:lnTo>
                <a:lnTo>
                  <a:pt x="818" y="1421"/>
                </a:lnTo>
                <a:lnTo>
                  <a:pt x="902" y="1439"/>
                </a:lnTo>
                <a:lnTo>
                  <a:pt x="985" y="1462"/>
                </a:lnTo>
                <a:lnTo>
                  <a:pt x="1067" y="1493"/>
                </a:lnTo>
                <a:lnTo>
                  <a:pt x="1073" y="1378"/>
                </a:lnTo>
                <a:lnTo>
                  <a:pt x="1081" y="1265"/>
                </a:lnTo>
                <a:lnTo>
                  <a:pt x="1092" y="1155"/>
                </a:lnTo>
                <a:lnTo>
                  <a:pt x="1106" y="1048"/>
                </a:lnTo>
                <a:lnTo>
                  <a:pt x="1123" y="944"/>
                </a:lnTo>
                <a:lnTo>
                  <a:pt x="1142" y="844"/>
                </a:lnTo>
                <a:lnTo>
                  <a:pt x="1165" y="748"/>
                </a:lnTo>
                <a:lnTo>
                  <a:pt x="1189" y="658"/>
                </a:lnTo>
                <a:lnTo>
                  <a:pt x="1217" y="571"/>
                </a:lnTo>
                <a:lnTo>
                  <a:pt x="1239" y="508"/>
                </a:lnTo>
                <a:lnTo>
                  <a:pt x="1263" y="451"/>
                </a:lnTo>
                <a:lnTo>
                  <a:pt x="1287" y="398"/>
                </a:lnTo>
                <a:lnTo>
                  <a:pt x="1311" y="351"/>
                </a:lnTo>
                <a:lnTo>
                  <a:pt x="1335" y="309"/>
                </a:lnTo>
                <a:lnTo>
                  <a:pt x="1360" y="271"/>
                </a:lnTo>
                <a:lnTo>
                  <a:pt x="1385" y="238"/>
                </a:lnTo>
                <a:close/>
                <a:moveTo>
                  <a:pt x="1642" y="232"/>
                </a:moveTo>
                <a:lnTo>
                  <a:pt x="1615" y="236"/>
                </a:lnTo>
                <a:lnTo>
                  <a:pt x="1588" y="246"/>
                </a:lnTo>
                <a:lnTo>
                  <a:pt x="1560" y="263"/>
                </a:lnTo>
                <a:lnTo>
                  <a:pt x="1532" y="287"/>
                </a:lnTo>
                <a:lnTo>
                  <a:pt x="1504" y="317"/>
                </a:lnTo>
                <a:lnTo>
                  <a:pt x="1478" y="353"/>
                </a:lnTo>
                <a:lnTo>
                  <a:pt x="1451" y="395"/>
                </a:lnTo>
                <a:lnTo>
                  <a:pt x="1424" y="443"/>
                </a:lnTo>
                <a:lnTo>
                  <a:pt x="1399" y="495"/>
                </a:lnTo>
                <a:lnTo>
                  <a:pt x="1375" y="554"/>
                </a:lnTo>
                <a:lnTo>
                  <a:pt x="1353" y="617"/>
                </a:lnTo>
                <a:lnTo>
                  <a:pt x="1326" y="698"/>
                </a:lnTo>
                <a:lnTo>
                  <a:pt x="1303" y="784"/>
                </a:lnTo>
                <a:lnTo>
                  <a:pt x="1282" y="873"/>
                </a:lnTo>
                <a:lnTo>
                  <a:pt x="1264" y="968"/>
                </a:lnTo>
                <a:lnTo>
                  <a:pt x="1248" y="1066"/>
                </a:lnTo>
                <a:lnTo>
                  <a:pt x="1234" y="1167"/>
                </a:lnTo>
                <a:lnTo>
                  <a:pt x="1224" y="1271"/>
                </a:lnTo>
                <a:lnTo>
                  <a:pt x="1216" y="1377"/>
                </a:lnTo>
                <a:lnTo>
                  <a:pt x="1210" y="1485"/>
                </a:lnTo>
                <a:lnTo>
                  <a:pt x="1281" y="1461"/>
                </a:lnTo>
                <a:lnTo>
                  <a:pt x="1352" y="1441"/>
                </a:lnTo>
                <a:lnTo>
                  <a:pt x="1423" y="1425"/>
                </a:lnTo>
                <a:lnTo>
                  <a:pt x="1496" y="1414"/>
                </a:lnTo>
                <a:lnTo>
                  <a:pt x="1569" y="1407"/>
                </a:lnTo>
                <a:lnTo>
                  <a:pt x="1642" y="1405"/>
                </a:lnTo>
                <a:lnTo>
                  <a:pt x="1715" y="1407"/>
                </a:lnTo>
                <a:lnTo>
                  <a:pt x="1789" y="1414"/>
                </a:lnTo>
                <a:lnTo>
                  <a:pt x="1861" y="1425"/>
                </a:lnTo>
                <a:lnTo>
                  <a:pt x="1933" y="1441"/>
                </a:lnTo>
                <a:lnTo>
                  <a:pt x="2004" y="1461"/>
                </a:lnTo>
                <a:lnTo>
                  <a:pt x="2074" y="1485"/>
                </a:lnTo>
                <a:lnTo>
                  <a:pt x="2069" y="1377"/>
                </a:lnTo>
                <a:lnTo>
                  <a:pt x="2061" y="1271"/>
                </a:lnTo>
                <a:lnTo>
                  <a:pt x="2051" y="1167"/>
                </a:lnTo>
                <a:lnTo>
                  <a:pt x="2036" y="1066"/>
                </a:lnTo>
                <a:lnTo>
                  <a:pt x="2021" y="968"/>
                </a:lnTo>
                <a:lnTo>
                  <a:pt x="2002" y="874"/>
                </a:lnTo>
                <a:lnTo>
                  <a:pt x="1982" y="784"/>
                </a:lnTo>
                <a:lnTo>
                  <a:pt x="1959" y="698"/>
                </a:lnTo>
                <a:lnTo>
                  <a:pt x="1932" y="617"/>
                </a:lnTo>
                <a:lnTo>
                  <a:pt x="1909" y="554"/>
                </a:lnTo>
                <a:lnTo>
                  <a:pt x="1885" y="495"/>
                </a:lnTo>
                <a:lnTo>
                  <a:pt x="1860" y="443"/>
                </a:lnTo>
                <a:lnTo>
                  <a:pt x="1834" y="395"/>
                </a:lnTo>
                <a:lnTo>
                  <a:pt x="1807" y="353"/>
                </a:lnTo>
                <a:lnTo>
                  <a:pt x="1780" y="317"/>
                </a:lnTo>
                <a:lnTo>
                  <a:pt x="1753" y="287"/>
                </a:lnTo>
                <a:lnTo>
                  <a:pt x="1725" y="263"/>
                </a:lnTo>
                <a:lnTo>
                  <a:pt x="1697" y="246"/>
                </a:lnTo>
                <a:lnTo>
                  <a:pt x="1670" y="236"/>
                </a:lnTo>
                <a:lnTo>
                  <a:pt x="1642" y="232"/>
                </a:lnTo>
                <a:close/>
                <a:moveTo>
                  <a:pt x="1642" y="0"/>
                </a:moveTo>
                <a:lnTo>
                  <a:pt x="1735" y="3"/>
                </a:lnTo>
                <a:lnTo>
                  <a:pt x="1828" y="10"/>
                </a:lnTo>
                <a:lnTo>
                  <a:pt x="1920" y="23"/>
                </a:lnTo>
                <a:lnTo>
                  <a:pt x="2010" y="41"/>
                </a:lnTo>
                <a:lnTo>
                  <a:pt x="2099" y="64"/>
                </a:lnTo>
                <a:lnTo>
                  <a:pt x="2186" y="92"/>
                </a:lnTo>
                <a:lnTo>
                  <a:pt x="2271" y="124"/>
                </a:lnTo>
                <a:lnTo>
                  <a:pt x="2355" y="161"/>
                </a:lnTo>
                <a:lnTo>
                  <a:pt x="2435" y="204"/>
                </a:lnTo>
                <a:lnTo>
                  <a:pt x="2514" y="250"/>
                </a:lnTo>
                <a:lnTo>
                  <a:pt x="2591" y="301"/>
                </a:lnTo>
                <a:lnTo>
                  <a:pt x="2665" y="356"/>
                </a:lnTo>
                <a:lnTo>
                  <a:pt x="2735" y="417"/>
                </a:lnTo>
                <a:lnTo>
                  <a:pt x="2803" y="480"/>
                </a:lnTo>
                <a:lnTo>
                  <a:pt x="2868" y="549"/>
                </a:lnTo>
                <a:lnTo>
                  <a:pt x="2927" y="619"/>
                </a:lnTo>
                <a:lnTo>
                  <a:pt x="2983" y="693"/>
                </a:lnTo>
                <a:lnTo>
                  <a:pt x="3034" y="769"/>
                </a:lnTo>
                <a:lnTo>
                  <a:pt x="3081" y="848"/>
                </a:lnTo>
                <a:lnTo>
                  <a:pt x="3123" y="929"/>
                </a:lnTo>
                <a:lnTo>
                  <a:pt x="3161" y="1012"/>
                </a:lnTo>
                <a:lnTo>
                  <a:pt x="3193" y="1097"/>
                </a:lnTo>
                <a:lnTo>
                  <a:pt x="3220" y="1184"/>
                </a:lnTo>
                <a:lnTo>
                  <a:pt x="3244" y="1273"/>
                </a:lnTo>
                <a:lnTo>
                  <a:pt x="3262" y="1362"/>
                </a:lnTo>
                <a:lnTo>
                  <a:pt x="3274" y="1454"/>
                </a:lnTo>
                <a:lnTo>
                  <a:pt x="3282" y="1546"/>
                </a:lnTo>
                <a:lnTo>
                  <a:pt x="3285" y="1640"/>
                </a:lnTo>
                <a:lnTo>
                  <a:pt x="3282" y="1662"/>
                </a:lnTo>
                <a:lnTo>
                  <a:pt x="3275" y="1683"/>
                </a:lnTo>
                <a:lnTo>
                  <a:pt x="3264" y="1702"/>
                </a:lnTo>
                <a:lnTo>
                  <a:pt x="3250" y="1718"/>
                </a:lnTo>
                <a:lnTo>
                  <a:pt x="3231" y="1733"/>
                </a:lnTo>
                <a:lnTo>
                  <a:pt x="3214" y="1741"/>
                </a:lnTo>
                <a:lnTo>
                  <a:pt x="3196" y="1745"/>
                </a:lnTo>
                <a:lnTo>
                  <a:pt x="3177" y="1747"/>
                </a:lnTo>
                <a:lnTo>
                  <a:pt x="3160" y="1746"/>
                </a:lnTo>
                <a:lnTo>
                  <a:pt x="3143" y="1741"/>
                </a:lnTo>
                <a:lnTo>
                  <a:pt x="3126" y="1734"/>
                </a:lnTo>
                <a:lnTo>
                  <a:pt x="3059" y="1701"/>
                </a:lnTo>
                <a:lnTo>
                  <a:pt x="2989" y="1674"/>
                </a:lnTo>
                <a:lnTo>
                  <a:pt x="2918" y="1652"/>
                </a:lnTo>
                <a:lnTo>
                  <a:pt x="2848" y="1636"/>
                </a:lnTo>
                <a:lnTo>
                  <a:pt x="2775" y="1625"/>
                </a:lnTo>
                <a:lnTo>
                  <a:pt x="2702" y="1620"/>
                </a:lnTo>
                <a:lnTo>
                  <a:pt x="2628" y="1620"/>
                </a:lnTo>
                <a:lnTo>
                  <a:pt x="2556" y="1625"/>
                </a:lnTo>
                <a:lnTo>
                  <a:pt x="2484" y="1636"/>
                </a:lnTo>
                <a:lnTo>
                  <a:pt x="2412" y="1652"/>
                </a:lnTo>
                <a:lnTo>
                  <a:pt x="2341" y="1674"/>
                </a:lnTo>
                <a:lnTo>
                  <a:pt x="2272" y="1701"/>
                </a:lnTo>
                <a:lnTo>
                  <a:pt x="2204" y="1734"/>
                </a:lnTo>
                <a:lnTo>
                  <a:pt x="2185" y="1743"/>
                </a:lnTo>
                <a:lnTo>
                  <a:pt x="2164" y="1747"/>
                </a:lnTo>
                <a:lnTo>
                  <a:pt x="2144" y="1746"/>
                </a:lnTo>
                <a:lnTo>
                  <a:pt x="2122" y="1742"/>
                </a:lnTo>
                <a:lnTo>
                  <a:pt x="2103" y="1734"/>
                </a:lnTo>
                <a:lnTo>
                  <a:pt x="2035" y="1701"/>
                </a:lnTo>
                <a:lnTo>
                  <a:pt x="1966" y="1674"/>
                </a:lnTo>
                <a:lnTo>
                  <a:pt x="1894" y="1652"/>
                </a:lnTo>
                <a:lnTo>
                  <a:pt x="1822" y="1636"/>
                </a:lnTo>
                <a:lnTo>
                  <a:pt x="1750" y="1625"/>
                </a:lnTo>
                <a:lnTo>
                  <a:pt x="1750" y="2960"/>
                </a:lnTo>
                <a:lnTo>
                  <a:pt x="1747" y="3005"/>
                </a:lnTo>
                <a:lnTo>
                  <a:pt x="1738" y="3049"/>
                </a:lnTo>
                <a:lnTo>
                  <a:pt x="1725" y="3090"/>
                </a:lnTo>
                <a:lnTo>
                  <a:pt x="1707" y="3129"/>
                </a:lnTo>
                <a:lnTo>
                  <a:pt x="1685" y="3166"/>
                </a:lnTo>
                <a:lnTo>
                  <a:pt x="1659" y="3199"/>
                </a:lnTo>
                <a:lnTo>
                  <a:pt x="1628" y="3228"/>
                </a:lnTo>
                <a:lnTo>
                  <a:pt x="1595" y="3254"/>
                </a:lnTo>
                <a:lnTo>
                  <a:pt x="1559" y="3277"/>
                </a:lnTo>
                <a:lnTo>
                  <a:pt x="1520" y="3295"/>
                </a:lnTo>
                <a:lnTo>
                  <a:pt x="1479" y="3308"/>
                </a:lnTo>
                <a:lnTo>
                  <a:pt x="1435" y="3316"/>
                </a:lnTo>
                <a:lnTo>
                  <a:pt x="1390" y="3319"/>
                </a:lnTo>
                <a:lnTo>
                  <a:pt x="1345" y="3316"/>
                </a:lnTo>
                <a:lnTo>
                  <a:pt x="1302" y="3308"/>
                </a:lnTo>
                <a:lnTo>
                  <a:pt x="1261" y="3295"/>
                </a:lnTo>
                <a:lnTo>
                  <a:pt x="1221" y="3277"/>
                </a:lnTo>
                <a:lnTo>
                  <a:pt x="1185" y="3254"/>
                </a:lnTo>
                <a:lnTo>
                  <a:pt x="1152" y="3228"/>
                </a:lnTo>
                <a:lnTo>
                  <a:pt x="1122" y="3199"/>
                </a:lnTo>
                <a:lnTo>
                  <a:pt x="1095" y="3166"/>
                </a:lnTo>
                <a:lnTo>
                  <a:pt x="1073" y="3129"/>
                </a:lnTo>
                <a:lnTo>
                  <a:pt x="1056" y="3090"/>
                </a:lnTo>
                <a:lnTo>
                  <a:pt x="1042" y="3049"/>
                </a:lnTo>
                <a:lnTo>
                  <a:pt x="1033" y="3005"/>
                </a:lnTo>
                <a:lnTo>
                  <a:pt x="1031" y="2960"/>
                </a:lnTo>
                <a:lnTo>
                  <a:pt x="1033" y="2936"/>
                </a:lnTo>
                <a:lnTo>
                  <a:pt x="1041" y="2914"/>
                </a:lnTo>
                <a:lnTo>
                  <a:pt x="1055" y="2893"/>
                </a:lnTo>
                <a:lnTo>
                  <a:pt x="1071" y="2877"/>
                </a:lnTo>
                <a:lnTo>
                  <a:pt x="1091" y="2864"/>
                </a:lnTo>
                <a:lnTo>
                  <a:pt x="1113" y="2856"/>
                </a:lnTo>
                <a:lnTo>
                  <a:pt x="1138" y="2853"/>
                </a:lnTo>
                <a:lnTo>
                  <a:pt x="1163" y="2856"/>
                </a:lnTo>
                <a:lnTo>
                  <a:pt x="1186" y="2864"/>
                </a:lnTo>
                <a:lnTo>
                  <a:pt x="1205" y="2877"/>
                </a:lnTo>
                <a:lnTo>
                  <a:pt x="1222" y="2893"/>
                </a:lnTo>
                <a:lnTo>
                  <a:pt x="1234" y="2914"/>
                </a:lnTo>
                <a:lnTo>
                  <a:pt x="1242" y="2936"/>
                </a:lnTo>
                <a:lnTo>
                  <a:pt x="1245" y="2960"/>
                </a:lnTo>
                <a:lnTo>
                  <a:pt x="1249" y="2989"/>
                </a:lnTo>
                <a:lnTo>
                  <a:pt x="1257" y="3016"/>
                </a:lnTo>
                <a:lnTo>
                  <a:pt x="1271" y="3042"/>
                </a:lnTo>
                <a:lnTo>
                  <a:pt x="1288" y="3063"/>
                </a:lnTo>
                <a:lnTo>
                  <a:pt x="1309" y="3080"/>
                </a:lnTo>
                <a:lnTo>
                  <a:pt x="1334" y="3094"/>
                </a:lnTo>
                <a:lnTo>
                  <a:pt x="1361" y="3102"/>
                </a:lnTo>
                <a:lnTo>
                  <a:pt x="1390" y="3105"/>
                </a:lnTo>
                <a:lnTo>
                  <a:pt x="1419" y="3102"/>
                </a:lnTo>
                <a:lnTo>
                  <a:pt x="1447" y="3094"/>
                </a:lnTo>
                <a:lnTo>
                  <a:pt x="1471" y="3080"/>
                </a:lnTo>
                <a:lnTo>
                  <a:pt x="1493" y="3063"/>
                </a:lnTo>
                <a:lnTo>
                  <a:pt x="1510" y="3042"/>
                </a:lnTo>
                <a:lnTo>
                  <a:pt x="1523" y="3016"/>
                </a:lnTo>
                <a:lnTo>
                  <a:pt x="1532" y="2989"/>
                </a:lnTo>
                <a:lnTo>
                  <a:pt x="1535" y="2960"/>
                </a:lnTo>
                <a:lnTo>
                  <a:pt x="1535" y="1625"/>
                </a:lnTo>
                <a:lnTo>
                  <a:pt x="1462" y="1636"/>
                </a:lnTo>
                <a:lnTo>
                  <a:pt x="1390" y="1652"/>
                </a:lnTo>
                <a:lnTo>
                  <a:pt x="1319" y="1674"/>
                </a:lnTo>
                <a:lnTo>
                  <a:pt x="1250" y="1701"/>
                </a:lnTo>
                <a:lnTo>
                  <a:pt x="1181" y="1735"/>
                </a:lnTo>
                <a:lnTo>
                  <a:pt x="1179" y="1736"/>
                </a:lnTo>
                <a:lnTo>
                  <a:pt x="1160" y="1743"/>
                </a:lnTo>
                <a:lnTo>
                  <a:pt x="1139" y="1747"/>
                </a:lnTo>
                <a:lnTo>
                  <a:pt x="1119" y="1746"/>
                </a:lnTo>
                <a:lnTo>
                  <a:pt x="1099" y="1742"/>
                </a:lnTo>
                <a:lnTo>
                  <a:pt x="1080" y="1735"/>
                </a:lnTo>
                <a:lnTo>
                  <a:pt x="1012" y="1701"/>
                </a:lnTo>
                <a:lnTo>
                  <a:pt x="943" y="1674"/>
                </a:lnTo>
                <a:lnTo>
                  <a:pt x="873" y="1652"/>
                </a:lnTo>
                <a:lnTo>
                  <a:pt x="801" y="1636"/>
                </a:lnTo>
                <a:lnTo>
                  <a:pt x="728" y="1625"/>
                </a:lnTo>
                <a:lnTo>
                  <a:pt x="656" y="1620"/>
                </a:lnTo>
                <a:lnTo>
                  <a:pt x="583" y="1620"/>
                </a:lnTo>
                <a:lnTo>
                  <a:pt x="509" y="1625"/>
                </a:lnTo>
                <a:lnTo>
                  <a:pt x="437" y="1636"/>
                </a:lnTo>
                <a:lnTo>
                  <a:pt x="366" y="1652"/>
                </a:lnTo>
                <a:lnTo>
                  <a:pt x="295" y="1674"/>
                </a:lnTo>
                <a:lnTo>
                  <a:pt x="225" y="1701"/>
                </a:lnTo>
                <a:lnTo>
                  <a:pt x="158" y="1735"/>
                </a:lnTo>
                <a:lnTo>
                  <a:pt x="141" y="1742"/>
                </a:lnTo>
                <a:lnTo>
                  <a:pt x="121" y="1746"/>
                </a:lnTo>
                <a:lnTo>
                  <a:pt x="101" y="1747"/>
                </a:lnTo>
                <a:lnTo>
                  <a:pt x="82" y="1744"/>
                </a:lnTo>
                <a:lnTo>
                  <a:pt x="63" y="1737"/>
                </a:lnTo>
                <a:lnTo>
                  <a:pt x="44" y="1727"/>
                </a:lnTo>
                <a:lnTo>
                  <a:pt x="29" y="1713"/>
                </a:lnTo>
                <a:lnTo>
                  <a:pt x="17" y="1697"/>
                </a:lnTo>
                <a:lnTo>
                  <a:pt x="8" y="1679"/>
                </a:lnTo>
                <a:lnTo>
                  <a:pt x="2" y="1660"/>
                </a:lnTo>
                <a:lnTo>
                  <a:pt x="0" y="1640"/>
                </a:lnTo>
                <a:lnTo>
                  <a:pt x="3" y="1546"/>
                </a:lnTo>
                <a:lnTo>
                  <a:pt x="10" y="1454"/>
                </a:lnTo>
                <a:lnTo>
                  <a:pt x="23" y="1362"/>
                </a:lnTo>
                <a:lnTo>
                  <a:pt x="41" y="1273"/>
                </a:lnTo>
                <a:lnTo>
                  <a:pt x="64" y="1184"/>
                </a:lnTo>
                <a:lnTo>
                  <a:pt x="92" y="1097"/>
                </a:lnTo>
                <a:lnTo>
                  <a:pt x="124" y="1012"/>
                </a:lnTo>
                <a:lnTo>
                  <a:pt x="162" y="929"/>
                </a:lnTo>
                <a:lnTo>
                  <a:pt x="203" y="848"/>
                </a:lnTo>
                <a:lnTo>
                  <a:pt x="251" y="769"/>
                </a:lnTo>
                <a:lnTo>
                  <a:pt x="301" y="693"/>
                </a:lnTo>
                <a:lnTo>
                  <a:pt x="357" y="619"/>
                </a:lnTo>
                <a:lnTo>
                  <a:pt x="417" y="549"/>
                </a:lnTo>
                <a:lnTo>
                  <a:pt x="481" y="480"/>
                </a:lnTo>
                <a:lnTo>
                  <a:pt x="550" y="417"/>
                </a:lnTo>
                <a:lnTo>
                  <a:pt x="620" y="356"/>
                </a:lnTo>
                <a:lnTo>
                  <a:pt x="694" y="301"/>
                </a:lnTo>
                <a:lnTo>
                  <a:pt x="770" y="250"/>
                </a:lnTo>
                <a:lnTo>
                  <a:pt x="850" y="204"/>
                </a:lnTo>
                <a:lnTo>
                  <a:pt x="930" y="161"/>
                </a:lnTo>
                <a:lnTo>
                  <a:pt x="1013" y="124"/>
                </a:lnTo>
                <a:lnTo>
                  <a:pt x="1099" y="92"/>
                </a:lnTo>
                <a:lnTo>
                  <a:pt x="1186" y="64"/>
                </a:lnTo>
                <a:lnTo>
                  <a:pt x="1275" y="41"/>
                </a:lnTo>
                <a:lnTo>
                  <a:pt x="1365" y="23"/>
                </a:lnTo>
                <a:lnTo>
                  <a:pt x="1457" y="10"/>
                </a:lnTo>
                <a:lnTo>
                  <a:pt x="1549" y="3"/>
                </a:lnTo>
                <a:lnTo>
                  <a:pt x="1642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7" name="Freeform 374"/>
          <p:cNvSpPr>
            <a:spLocks noEditPoints="1"/>
          </p:cNvSpPr>
          <p:nvPr/>
        </p:nvSpPr>
        <p:spPr bwMode="auto">
          <a:xfrm>
            <a:off x="11337914" y="3967906"/>
            <a:ext cx="275060" cy="329770"/>
          </a:xfrm>
          <a:custGeom>
            <a:avLst/>
            <a:gdLst>
              <a:gd name="T0" fmla="*/ 385 w 2916"/>
              <a:gd name="T1" fmla="*/ 2606 h 3493"/>
              <a:gd name="T2" fmla="*/ 2024 w 2916"/>
              <a:gd name="T3" fmla="*/ 1499 h 3493"/>
              <a:gd name="T4" fmla="*/ 2091 w 2916"/>
              <a:gd name="T5" fmla="*/ 1591 h 3493"/>
              <a:gd name="T6" fmla="*/ 2198 w 2916"/>
              <a:gd name="T7" fmla="*/ 1626 h 3493"/>
              <a:gd name="T8" fmla="*/ 2316 w 2916"/>
              <a:gd name="T9" fmla="*/ 1582 h 3493"/>
              <a:gd name="T10" fmla="*/ 2378 w 2916"/>
              <a:gd name="T11" fmla="*/ 1475 h 3493"/>
              <a:gd name="T12" fmla="*/ 226 w 2916"/>
              <a:gd name="T13" fmla="*/ 804 h 3493"/>
              <a:gd name="T14" fmla="*/ 1050 w 2916"/>
              <a:gd name="T15" fmla="*/ 2391 h 3493"/>
              <a:gd name="T16" fmla="*/ 1111 w 2916"/>
              <a:gd name="T17" fmla="*/ 2467 h 3493"/>
              <a:gd name="T18" fmla="*/ 2690 w 2916"/>
              <a:gd name="T19" fmla="*/ 804 h 3493"/>
              <a:gd name="T20" fmla="*/ 2520 w 2916"/>
              <a:gd name="T21" fmla="*/ 1531 h 3493"/>
              <a:gd name="T22" fmla="*/ 2434 w 2916"/>
              <a:gd name="T23" fmla="*/ 1679 h 3493"/>
              <a:gd name="T24" fmla="*/ 2286 w 2916"/>
              <a:gd name="T25" fmla="*/ 1765 h 3493"/>
              <a:gd name="T26" fmla="*/ 2111 w 2916"/>
              <a:gd name="T27" fmla="*/ 1765 h 3493"/>
              <a:gd name="T28" fmla="*/ 1961 w 2916"/>
              <a:gd name="T29" fmla="*/ 1679 h 3493"/>
              <a:gd name="T30" fmla="*/ 1875 w 2916"/>
              <a:gd name="T31" fmla="*/ 1529 h 3493"/>
              <a:gd name="T32" fmla="*/ 226 w 2916"/>
              <a:gd name="T33" fmla="*/ 804 h 3493"/>
              <a:gd name="T34" fmla="*/ 2039 w 2916"/>
              <a:gd name="T35" fmla="*/ 398 h 3493"/>
              <a:gd name="T36" fmla="*/ 2014 w 2916"/>
              <a:gd name="T37" fmla="*/ 578 h 3493"/>
              <a:gd name="T38" fmla="*/ 2170 w 2916"/>
              <a:gd name="T39" fmla="*/ 415 h 3493"/>
              <a:gd name="T40" fmla="*/ 2098 w 2916"/>
              <a:gd name="T41" fmla="*/ 373 h 3493"/>
              <a:gd name="T42" fmla="*/ 1979 w 2916"/>
              <a:gd name="T43" fmla="*/ 177 h 3493"/>
              <a:gd name="T44" fmla="*/ 1860 w 2916"/>
              <a:gd name="T45" fmla="*/ 279 h 3493"/>
              <a:gd name="T46" fmla="*/ 1815 w 2916"/>
              <a:gd name="T47" fmla="*/ 433 h 3493"/>
              <a:gd name="T48" fmla="*/ 1867 w 2916"/>
              <a:gd name="T49" fmla="*/ 418 h 3493"/>
              <a:gd name="T50" fmla="*/ 1933 w 2916"/>
              <a:gd name="T51" fmla="*/ 291 h 3493"/>
              <a:gd name="T52" fmla="*/ 2060 w 2916"/>
              <a:gd name="T53" fmla="*/ 225 h 3493"/>
              <a:gd name="T54" fmla="*/ 2204 w 2916"/>
              <a:gd name="T55" fmla="*/ 247 h 3493"/>
              <a:gd name="T56" fmla="*/ 2307 w 2916"/>
              <a:gd name="T57" fmla="*/ 350 h 3493"/>
              <a:gd name="T58" fmla="*/ 2332 w 2916"/>
              <a:gd name="T59" fmla="*/ 578 h 3493"/>
              <a:gd name="T60" fmla="*/ 2371 w 2916"/>
              <a:gd name="T61" fmla="*/ 360 h 3493"/>
              <a:gd name="T62" fmla="*/ 2298 w 2916"/>
              <a:gd name="T63" fmla="*/ 234 h 3493"/>
              <a:gd name="T64" fmla="*/ 2171 w 2916"/>
              <a:gd name="T65" fmla="*/ 160 h 3493"/>
              <a:gd name="T66" fmla="*/ 2147 w 2916"/>
              <a:gd name="T67" fmla="*/ 2 h 3493"/>
              <a:gd name="T68" fmla="*/ 2329 w 2916"/>
              <a:gd name="T69" fmla="*/ 66 h 3493"/>
              <a:gd name="T70" fmla="*/ 2466 w 2916"/>
              <a:gd name="T71" fmla="*/ 203 h 3493"/>
              <a:gd name="T72" fmla="*/ 2529 w 2916"/>
              <a:gd name="T73" fmla="*/ 384 h 3493"/>
              <a:gd name="T74" fmla="*/ 2829 w 2916"/>
              <a:gd name="T75" fmla="*/ 581 h 3493"/>
              <a:gd name="T76" fmla="*/ 2904 w 2916"/>
              <a:gd name="T77" fmla="*/ 641 h 3493"/>
              <a:gd name="T78" fmla="*/ 2913 w 2916"/>
              <a:gd name="T79" fmla="*/ 3406 h 3493"/>
              <a:gd name="T80" fmla="*/ 2852 w 2916"/>
              <a:gd name="T81" fmla="*/ 3482 h 3493"/>
              <a:gd name="T82" fmla="*/ 978 w 2916"/>
              <a:gd name="T83" fmla="*/ 3491 h 3493"/>
              <a:gd name="T84" fmla="*/ 33 w 2916"/>
              <a:gd name="T85" fmla="*/ 2573 h 3493"/>
              <a:gd name="T86" fmla="*/ 0 w 2916"/>
              <a:gd name="T87" fmla="*/ 2493 h 3493"/>
              <a:gd name="T88" fmla="*/ 24 w 2916"/>
              <a:gd name="T89" fmla="*/ 620 h 3493"/>
              <a:gd name="T90" fmla="*/ 113 w 2916"/>
              <a:gd name="T91" fmla="*/ 578 h 3493"/>
              <a:gd name="T92" fmla="*/ 1678 w 2916"/>
              <a:gd name="T93" fmla="*/ 327 h 3493"/>
              <a:gd name="T94" fmla="*/ 1774 w 2916"/>
              <a:gd name="T95" fmla="*/ 146 h 3493"/>
              <a:gd name="T96" fmla="*/ 1941 w 2916"/>
              <a:gd name="T97" fmla="*/ 29 h 34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916" h="3493">
                <a:moveTo>
                  <a:pt x="385" y="2606"/>
                </a:moveTo>
                <a:lnTo>
                  <a:pt x="888" y="3108"/>
                </a:lnTo>
                <a:lnTo>
                  <a:pt x="888" y="2606"/>
                </a:lnTo>
                <a:lnTo>
                  <a:pt x="385" y="2606"/>
                </a:lnTo>
                <a:close/>
                <a:moveTo>
                  <a:pt x="2014" y="804"/>
                </a:moveTo>
                <a:lnTo>
                  <a:pt x="2014" y="1443"/>
                </a:lnTo>
                <a:lnTo>
                  <a:pt x="2016" y="1472"/>
                </a:lnTo>
                <a:lnTo>
                  <a:pt x="2024" y="1499"/>
                </a:lnTo>
                <a:lnTo>
                  <a:pt x="2034" y="1526"/>
                </a:lnTo>
                <a:lnTo>
                  <a:pt x="2049" y="1550"/>
                </a:lnTo>
                <a:lnTo>
                  <a:pt x="2068" y="1572"/>
                </a:lnTo>
                <a:lnTo>
                  <a:pt x="2091" y="1591"/>
                </a:lnTo>
                <a:lnTo>
                  <a:pt x="2115" y="1606"/>
                </a:lnTo>
                <a:lnTo>
                  <a:pt x="2141" y="1617"/>
                </a:lnTo>
                <a:lnTo>
                  <a:pt x="2169" y="1624"/>
                </a:lnTo>
                <a:lnTo>
                  <a:pt x="2198" y="1626"/>
                </a:lnTo>
                <a:lnTo>
                  <a:pt x="2231" y="1623"/>
                </a:lnTo>
                <a:lnTo>
                  <a:pt x="2262" y="1614"/>
                </a:lnTo>
                <a:lnTo>
                  <a:pt x="2290" y="1600"/>
                </a:lnTo>
                <a:lnTo>
                  <a:pt x="2316" y="1582"/>
                </a:lnTo>
                <a:lnTo>
                  <a:pt x="2338" y="1561"/>
                </a:lnTo>
                <a:lnTo>
                  <a:pt x="2356" y="1535"/>
                </a:lnTo>
                <a:lnTo>
                  <a:pt x="2370" y="1507"/>
                </a:lnTo>
                <a:lnTo>
                  <a:pt x="2378" y="1475"/>
                </a:lnTo>
                <a:lnTo>
                  <a:pt x="2381" y="1443"/>
                </a:lnTo>
                <a:lnTo>
                  <a:pt x="2381" y="804"/>
                </a:lnTo>
                <a:lnTo>
                  <a:pt x="2014" y="804"/>
                </a:lnTo>
                <a:close/>
                <a:moveTo>
                  <a:pt x="226" y="804"/>
                </a:moveTo>
                <a:lnTo>
                  <a:pt x="226" y="2380"/>
                </a:lnTo>
                <a:lnTo>
                  <a:pt x="1000" y="2380"/>
                </a:lnTo>
                <a:lnTo>
                  <a:pt x="1027" y="2383"/>
                </a:lnTo>
                <a:lnTo>
                  <a:pt x="1050" y="2391"/>
                </a:lnTo>
                <a:lnTo>
                  <a:pt x="1071" y="2405"/>
                </a:lnTo>
                <a:lnTo>
                  <a:pt x="1088" y="2422"/>
                </a:lnTo>
                <a:lnTo>
                  <a:pt x="1102" y="2443"/>
                </a:lnTo>
                <a:lnTo>
                  <a:pt x="1111" y="2467"/>
                </a:lnTo>
                <a:lnTo>
                  <a:pt x="1114" y="2493"/>
                </a:lnTo>
                <a:lnTo>
                  <a:pt x="1114" y="3267"/>
                </a:lnTo>
                <a:lnTo>
                  <a:pt x="2690" y="3267"/>
                </a:lnTo>
                <a:lnTo>
                  <a:pt x="2690" y="804"/>
                </a:lnTo>
                <a:lnTo>
                  <a:pt x="2531" y="804"/>
                </a:lnTo>
                <a:lnTo>
                  <a:pt x="2531" y="1443"/>
                </a:lnTo>
                <a:lnTo>
                  <a:pt x="2528" y="1488"/>
                </a:lnTo>
                <a:lnTo>
                  <a:pt x="2520" y="1531"/>
                </a:lnTo>
                <a:lnTo>
                  <a:pt x="2505" y="1573"/>
                </a:lnTo>
                <a:lnTo>
                  <a:pt x="2486" y="1611"/>
                </a:lnTo>
                <a:lnTo>
                  <a:pt x="2462" y="1647"/>
                </a:lnTo>
                <a:lnTo>
                  <a:pt x="2434" y="1679"/>
                </a:lnTo>
                <a:lnTo>
                  <a:pt x="2402" y="1706"/>
                </a:lnTo>
                <a:lnTo>
                  <a:pt x="2366" y="1731"/>
                </a:lnTo>
                <a:lnTo>
                  <a:pt x="2328" y="1750"/>
                </a:lnTo>
                <a:lnTo>
                  <a:pt x="2286" y="1765"/>
                </a:lnTo>
                <a:lnTo>
                  <a:pt x="2243" y="1773"/>
                </a:lnTo>
                <a:lnTo>
                  <a:pt x="2198" y="1776"/>
                </a:lnTo>
                <a:lnTo>
                  <a:pt x="2153" y="1773"/>
                </a:lnTo>
                <a:lnTo>
                  <a:pt x="2111" y="1765"/>
                </a:lnTo>
                <a:lnTo>
                  <a:pt x="2069" y="1751"/>
                </a:lnTo>
                <a:lnTo>
                  <a:pt x="2031" y="1732"/>
                </a:lnTo>
                <a:lnTo>
                  <a:pt x="1995" y="1707"/>
                </a:lnTo>
                <a:lnTo>
                  <a:pt x="1961" y="1679"/>
                </a:lnTo>
                <a:lnTo>
                  <a:pt x="1933" y="1646"/>
                </a:lnTo>
                <a:lnTo>
                  <a:pt x="1908" y="1609"/>
                </a:lnTo>
                <a:lnTo>
                  <a:pt x="1889" y="1570"/>
                </a:lnTo>
                <a:lnTo>
                  <a:pt x="1875" y="1529"/>
                </a:lnTo>
                <a:lnTo>
                  <a:pt x="1867" y="1487"/>
                </a:lnTo>
                <a:lnTo>
                  <a:pt x="1863" y="1443"/>
                </a:lnTo>
                <a:lnTo>
                  <a:pt x="1863" y="804"/>
                </a:lnTo>
                <a:lnTo>
                  <a:pt x="226" y="804"/>
                </a:lnTo>
                <a:close/>
                <a:moveTo>
                  <a:pt x="2098" y="373"/>
                </a:moveTo>
                <a:lnTo>
                  <a:pt x="2076" y="376"/>
                </a:lnTo>
                <a:lnTo>
                  <a:pt x="2056" y="384"/>
                </a:lnTo>
                <a:lnTo>
                  <a:pt x="2039" y="398"/>
                </a:lnTo>
                <a:lnTo>
                  <a:pt x="2026" y="414"/>
                </a:lnTo>
                <a:lnTo>
                  <a:pt x="2017" y="434"/>
                </a:lnTo>
                <a:lnTo>
                  <a:pt x="2014" y="457"/>
                </a:lnTo>
                <a:lnTo>
                  <a:pt x="2014" y="578"/>
                </a:lnTo>
                <a:lnTo>
                  <a:pt x="2181" y="578"/>
                </a:lnTo>
                <a:lnTo>
                  <a:pt x="2181" y="457"/>
                </a:lnTo>
                <a:lnTo>
                  <a:pt x="2179" y="435"/>
                </a:lnTo>
                <a:lnTo>
                  <a:pt x="2170" y="415"/>
                </a:lnTo>
                <a:lnTo>
                  <a:pt x="2157" y="397"/>
                </a:lnTo>
                <a:lnTo>
                  <a:pt x="2140" y="384"/>
                </a:lnTo>
                <a:lnTo>
                  <a:pt x="2119" y="376"/>
                </a:lnTo>
                <a:lnTo>
                  <a:pt x="2098" y="373"/>
                </a:lnTo>
                <a:close/>
                <a:moveTo>
                  <a:pt x="2098" y="151"/>
                </a:moveTo>
                <a:lnTo>
                  <a:pt x="2057" y="154"/>
                </a:lnTo>
                <a:lnTo>
                  <a:pt x="2016" y="163"/>
                </a:lnTo>
                <a:lnTo>
                  <a:pt x="1979" y="177"/>
                </a:lnTo>
                <a:lnTo>
                  <a:pt x="1944" y="196"/>
                </a:lnTo>
                <a:lnTo>
                  <a:pt x="1912" y="220"/>
                </a:lnTo>
                <a:lnTo>
                  <a:pt x="1885" y="249"/>
                </a:lnTo>
                <a:lnTo>
                  <a:pt x="1860" y="279"/>
                </a:lnTo>
                <a:lnTo>
                  <a:pt x="1841" y="314"/>
                </a:lnTo>
                <a:lnTo>
                  <a:pt x="1827" y="352"/>
                </a:lnTo>
                <a:lnTo>
                  <a:pt x="1818" y="392"/>
                </a:lnTo>
                <a:lnTo>
                  <a:pt x="1815" y="433"/>
                </a:lnTo>
                <a:lnTo>
                  <a:pt x="1815" y="578"/>
                </a:lnTo>
                <a:lnTo>
                  <a:pt x="1863" y="578"/>
                </a:lnTo>
                <a:lnTo>
                  <a:pt x="1863" y="457"/>
                </a:lnTo>
                <a:lnTo>
                  <a:pt x="1867" y="418"/>
                </a:lnTo>
                <a:lnTo>
                  <a:pt x="1876" y="382"/>
                </a:lnTo>
                <a:lnTo>
                  <a:pt x="1890" y="349"/>
                </a:lnTo>
                <a:lnTo>
                  <a:pt x="1909" y="319"/>
                </a:lnTo>
                <a:lnTo>
                  <a:pt x="1933" y="291"/>
                </a:lnTo>
                <a:lnTo>
                  <a:pt x="1960" y="268"/>
                </a:lnTo>
                <a:lnTo>
                  <a:pt x="1991" y="249"/>
                </a:lnTo>
                <a:lnTo>
                  <a:pt x="2024" y="235"/>
                </a:lnTo>
                <a:lnTo>
                  <a:pt x="2060" y="225"/>
                </a:lnTo>
                <a:lnTo>
                  <a:pt x="2098" y="223"/>
                </a:lnTo>
                <a:lnTo>
                  <a:pt x="2135" y="225"/>
                </a:lnTo>
                <a:lnTo>
                  <a:pt x="2170" y="234"/>
                </a:lnTo>
                <a:lnTo>
                  <a:pt x="2204" y="247"/>
                </a:lnTo>
                <a:lnTo>
                  <a:pt x="2235" y="267"/>
                </a:lnTo>
                <a:lnTo>
                  <a:pt x="2264" y="291"/>
                </a:lnTo>
                <a:lnTo>
                  <a:pt x="2288" y="320"/>
                </a:lnTo>
                <a:lnTo>
                  <a:pt x="2307" y="350"/>
                </a:lnTo>
                <a:lnTo>
                  <a:pt x="2321" y="384"/>
                </a:lnTo>
                <a:lnTo>
                  <a:pt x="2330" y="419"/>
                </a:lnTo>
                <a:lnTo>
                  <a:pt x="2332" y="457"/>
                </a:lnTo>
                <a:lnTo>
                  <a:pt x="2332" y="578"/>
                </a:lnTo>
                <a:lnTo>
                  <a:pt x="2381" y="578"/>
                </a:lnTo>
                <a:lnTo>
                  <a:pt x="2381" y="433"/>
                </a:lnTo>
                <a:lnTo>
                  <a:pt x="2378" y="396"/>
                </a:lnTo>
                <a:lnTo>
                  <a:pt x="2371" y="360"/>
                </a:lnTo>
                <a:lnTo>
                  <a:pt x="2359" y="325"/>
                </a:lnTo>
                <a:lnTo>
                  <a:pt x="2343" y="292"/>
                </a:lnTo>
                <a:lnTo>
                  <a:pt x="2323" y="261"/>
                </a:lnTo>
                <a:lnTo>
                  <a:pt x="2298" y="234"/>
                </a:lnTo>
                <a:lnTo>
                  <a:pt x="2270" y="209"/>
                </a:lnTo>
                <a:lnTo>
                  <a:pt x="2239" y="188"/>
                </a:lnTo>
                <a:lnTo>
                  <a:pt x="2206" y="172"/>
                </a:lnTo>
                <a:lnTo>
                  <a:pt x="2171" y="160"/>
                </a:lnTo>
                <a:lnTo>
                  <a:pt x="2135" y="153"/>
                </a:lnTo>
                <a:lnTo>
                  <a:pt x="2098" y="151"/>
                </a:lnTo>
                <a:close/>
                <a:moveTo>
                  <a:pt x="2098" y="0"/>
                </a:moveTo>
                <a:lnTo>
                  <a:pt x="2147" y="2"/>
                </a:lnTo>
                <a:lnTo>
                  <a:pt x="2195" y="11"/>
                </a:lnTo>
                <a:lnTo>
                  <a:pt x="2241" y="24"/>
                </a:lnTo>
                <a:lnTo>
                  <a:pt x="2286" y="43"/>
                </a:lnTo>
                <a:lnTo>
                  <a:pt x="2329" y="66"/>
                </a:lnTo>
                <a:lnTo>
                  <a:pt x="2368" y="95"/>
                </a:lnTo>
                <a:lnTo>
                  <a:pt x="2405" y="127"/>
                </a:lnTo>
                <a:lnTo>
                  <a:pt x="2438" y="164"/>
                </a:lnTo>
                <a:lnTo>
                  <a:pt x="2466" y="203"/>
                </a:lnTo>
                <a:lnTo>
                  <a:pt x="2489" y="245"/>
                </a:lnTo>
                <a:lnTo>
                  <a:pt x="2507" y="290"/>
                </a:lnTo>
                <a:lnTo>
                  <a:pt x="2521" y="337"/>
                </a:lnTo>
                <a:lnTo>
                  <a:pt x="2529" y="384"/>
                </a:lnTo>
                <a:lnTo>
                  <a:pt x="2531" y="433"/>
                </a:lnTo>
                <a:lnTo>
                  <a:pt x="2531" y="578"/>
                </a:lnTo>
                <a:lnTo>
                  <a:pt x="2803" y="578"/>
                </a:lnTo>
                <a:lnTo>
                  <a:pt x="2829" y="581"/>
                </a:lnTo>
                <a:lnTo>
                  <a:pt x="2852" y="589"/>
                </a:lnTo>
                <a:lnTo>
                  <a:pt x="2873" y="602"/>
                </a:lnTo>
                <a:lnTo>
                  <a:pt x="2891" y="620"/>
                </a:lnTo>
                <a:lnTo>
                  <a:pt x="2904" y="641"/>
                </a:lnTo>
                <a:lnTo>
                  <a:pt x="2913" y="665"/>
                </a:lnTo>
                <a:lnTo>
                  <a:pt x="2916" y="691"/>
                </a:lnTo>
                <a:lnTo>
                  <a:pt x="2916" y="3381"/>
                </a:lnTo>
                <a:lnTo>
                  <a:pt x="2913" y="3406"/>
                </a:lnTo>
                <a:lnTo>
                  <a:pt x="2904" y="3430"/>
                </a:lnTo>
                <a:lnTo>
                  <a:pt x="2891" y="3451"/>
                </a:lnTo>
                <a:lnTo>
                  <a:pt x="2873" y="3469"/>
                </a:lnTo>
                <a:lnTo>
                  <a:pt x="2852" y="3482"/>
                </a:lnTo>
                <a:lnTo>
                  <a:pt x="2829" y="3490"/>
                </a:lnTo>
                <a:lnTo>
                  <a:pt x="2803" y="3493"/>
                </a:lnTo>
                <a:lnTo>
                  <a:pt x="1000" y="3493"/>
                </a:lnTo>
                <a:lnTo>
                  <a:pt x="978" y="3491"/>
                </a:lnTo>
                <a:lnTo>
                  <a:pt x="958" y="3485"/>
                </a:lnTo>
                <a:lnTo>
                  <a:pt x="938" y="3474"/>
                </a:lnTo>
                <a:lnTo>
                  <a:pt x="921" y="3461"/>
                </a:lnTo>
                <a:lnTo>
                  <a:pt x="33" y="2573"/>
                </a:lnTo>
                <a:lnTo>
                  <a:pt x="19" y="2556"/>
                </a:lnTo>
                <a:lnTo>
                  <a:pt x="8" y="2536"/>
                </a:lnTo>
                <a:lnTo>
                  <a:pt x="2" y="2516"/>
                </a:lnTo>
                <a:lnTo>
                  <a:pt x="0" y="2493"/>
                </a:lnTo>
                <a:lnTo>
                  <a:pt x="0" y="691"/>
                </a:lnTo>
                <a:lnTo>
                  <a:pt x="3" y="665"/>
                </a:lnTo>
                <a:lnTo>
                  <a:pt x="12" y="641"/>
                </a:lnTo>
                <a:lnTo>
                  <a:pt x="24" y="620"/>
                </a:lnTo>
                <a:lnTo>
                  <a:pt x="42" y="602"/>
                </a:lnTo>
                <a:lnTo>
                  <a:pt x="64" y="589"/>
                </a:lnTo>
                <a:lnTo>
                  <a:pt x="87" y="581"/>
                </a:lnTo>
                <a:lnTo>
                  <a:pt x="113" y="578"/>
                </a:lnTo>
                <a:lnTo>
                  <a:pt x="1664" y="578"/>
                </a:lnTo>
                <a:lnTo>
                  <a:pt x="1664" y="433"/>
                </a:lnTo>
                <a:lnTo>
                  <a:pt x="1668" y="379"/>
                </a:lnTo>
                <a:lnTo>
                  <a:pt x="1678" y="327"/>
                </a:lnTo>
                <a:lnTo>
                  <a:pt x="1694" y="277"/>
                </a:lnTo>
                <a:lnTo>
                  <a:pt x="1715" y="229"/>
                </a:lnTo>
                <a:lnTo>
                  <a:pt x="1742" y="186"/>
                </a:lnTo>
                <a:lnTo>
                  <a:pt x="1774" y="146"/>
                </a:lnTo>
                <a:lnTo>
                  <a:pt x="1810" y="109"/>
                </a:lnTo>
                <a:lnTo>
                  <a:pt x="1851" y="78"/>
                </a:lnTo>
                <a:lnTo>
                  <a:pt x="1894" y="51"/>
                </a:lnTo>
                <a:lnTo>
                  <a:pt x="1941" y="29"/>
                </a:lnTo>
                <a:lnTo>
                  <a:pt x="1991" y="13"/>
                </a:lnTo>
                <a:lnTo>
                  <a:pt x="2044" y="3"/>
                </a:lnTo>
                <a:lnTo>
                  <a:pt x="2098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28" name="Group 377"/>
          <p:cNvGrpSpPr>
            <a:grpSpLocks noChangeAspect="1"/>
          </p:cNvGrpSpPr>
          <p:nvPr/>
        </p:nvGrpSpPr>
        <p:grpSpPr bwMode="auto">
          <a:xfrm>
            <a:off x="9221607" y="3991038"/>
            <a:ext cx="284436" cy="283507"/>
            <a:chOff x="5096" y="750"/>
            <a:chExt cx="306" cy="30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31" name="Freeform 379"/>
            <p:cNvSpPr>
              <a:spLocks noEditPoints="1"/>
            </p:cNvSpPr>
            <p:nvPr/>
          </p:nvSpPr>
          <p:spPr bwMode="auto">
            <a:xfrm>
              <a:off x="5216" y="750"/>
              <a:ext cx="186" cy="186"/>
            </a:xfrm>
            <a:custGeom>
              <a:avLst/>
              <a:gdLst>
                <a:gd name="T0" fmla="*/ 413 w 2052"/>
                <a:gd name="T1" fmla="*/ 223 h 2045"/>
                <a:gd name="T2" fmla="*/ 248 w 2052"/>
                <a:gd name="T3" fmla="*/ 243 h 2045"/>
                <a:gd name="T4" fmla="*/ 1809 w 2052"/>
                <a:gd name="T5" fmla="*/ 1797 h 2045"/>
                <a:gd name="T6" fmla="*/ 1827 w 2052"/>
                <a:gd name="T7" fmla="*/ 1633 h 2045"/>
                <a:gd name="T8" fmla="*/ 1826 w 2052"/>
                <a:gd name="T9" fmla="*/ 1468 h 2045"/>
                <a:gd name="T10" fmla="*/ 1804 w 2052"/>
                <a:gd name="T11" fmla="*/ 1304 h 2045"/>
                <a:gd name="T12" fmla="*/ 1764 w 2052"/>
                <a:gd name="T13" fmla="*/ 1147 h 2045"/>
                <a:gd name="T14" fmla="*/ 1707 w 2052"/>
                <a:gd name="T15" fmla="*/ 1000 h 2045"/>
                <a:gd name="T16" fmla="*/ 1633 w 2052"/>
                <a:gd name="T17" fmla="*/ 861 h 2045"/>
                <a:gd name="T18" fmla="*/ 1542 w 2052"/>
                <a:gd name="T19" fmla="*/ 732 h 2045"/>
                <a:gd name="T20" fmla="*/ 1436 w 2052"/>
                <a:gd name="T21" fmla="*/ 613 h 2045"/>
                <a:gd name="T22" fmla="*/ 1317 w 2052"/>
                <a:gd name="T23" fmla="*/ 508 h 2045"/>
                <a:gd name="T24" fmla="*/ 1188 w 2052"/>
                <a:gd name="T25" fmla="*/ 418 h 2045"/>
                <a:gd name="T26" fmla="*/ 1048 w 2052"/>
                <a:gd name="T27" fmla="*/ 343 h 2045"/>
                <a:gd name="T28" fmla="*/ 900 w 2052"/>
                <a:gd name="T29" fmla="*/ 286 h 2045"/>
                <a:gd name="T30" fmla="*/ 743 w 2052"/>
                <a:gd name="T31" fmla="*/ 246 h 2045"/>
                <a:gd name="T32" fmla="*/ 579 w 2052"/>
                <a:gd name="T33" fmla="*/ 224 h 2045"/>
                <a:gd name="T34" fmla="*/ 481 w 2052"/>
                <a:gd name="T35" fmla="*/ 0 h 2045"/>
                <a:gd name="T36" fmla="*/ 682 w 2052"/>
                <a:gd name="T37" fmla="*/ 11 h 2045"/>
                <a:gd name="T38" fmla="*/ 880 w 2052"/>
                <a:gd name="T39" fmla="*/ 49 h 2045"/>
                <a:gd name="T40" fmla="*/ 1056 w 2052"/>
                <a:gd name="T41" fmla="*/ 106 h 2045"/>
                <a:gd name="T42" fmla="*/ 1223 w 2052"/>
                <a:gd name="T43" fmla="*/ 182 h 2045"/>
                <a:gd name="T44" fmla="*/ 1381 w 2052"/>
                <a:gd name="T45" fmla="*/ 279 h 2045"/>
                <a:gd name="T46" fmla="*/ 1525 w 2052"/>
                <a:gd name="T47" fmla="*/ 393 h 2045"/>
                <a:gd name="T48" fmla="*/ 1657 w 2052"/>
                <a:gd name="T49" fmla="*/ 524 h 2045"/>
                <a:gd name="T50" fmla="*/ 1772 w 2052"/>
                <a:gd name="T51" fmla="*/ 668 h 2045"/>
                <a:gd name="T52" fmla="*/ 1868 w 2052"/>
                <a:gd name="T53" fmla="*/ 826 h 2045"/>
                <a:gd name="T54" fmla="*/ 1945 w 2052"/>
                <a:gd name="T55" fmla="*/ 993 h 2045"/>
                <a:gd name="T56" fmla="*/ 2002 w 2052"/>
                <a:gd name="T57" fmla="*/ 1168 h 2045"/>
                <a:gd name="T58" fmla="*/ 2039 w 2052"/>
                <a:gd name="T59" fmla="*/ 1365 h 2045"/>
                <a:gd name="T60" fmla="*/ 2052 w 2052"/>
                <a:gd name="T61" fmla="*/ 1566 h 2045"/>
                <a:gd name="T62" fmla="*/ 2037 w 2052"/>
                <a:gd name="T63" fmla="*/ 1765 h 2045"/>
                <a:gd name="T64" fmla="*/ 1998 w 2052"/>
                <a:gd name="T65" fmla="*/ 1963 h 2045"/>
                <a:gd name="T66" fmla="*/ 1979 w 2052"/>
                <a:gd name="T67" fmla="*/ 2002 h 2045"/>
                <a:gd name="T68" fmla="*/ 1947 w 2052"/>
                <a:gd name="T69" fmla="*/ 2031 h 2045"/>
                <a:gd name="T70" fmla="*/ 1910 w 2052"/>
                <a:gd name="T71" fmla="*/ 2043 h 2045"/>
                <a:gd name="T72" fmla="*/ 1876 w 2052"/>
                <a:gd name="T73" fmla="*/ 2044 h 2045"/>
                <a:gd name="T74" fmla="*/ 461 w 2052"/>
                <a:gd name="T75" fmla="*/ 1667 h 2045"/>
                <a:gd name="T76" fmla="*/ 438 w 2052"/>
                <a:gd name="T77" fmla="*/ 1658 h 2045"/>
                <a:gd name="T78" fmla="*/ 401 w 2052"/>
                <a:gd name="T79" fmla="*/ 1629 h 2045"/>
                <a:gd name="T80" fmla="*/ 380 w 2052"/>
                <a:gd name="T81" fmla="*/ 1587 h 2045"/>
                <a:gd name="T82" fmla="*/ 0 w 2052"/>
                <a:gd name="T83" fmla="*/ 167 h 2045"/>
                <a:gd name="T84" fmla="*/ 6 w 2052"/>
                <a:gd name="T85" fmla="*/ 124 h 2045"/>
                <a:gd name="T86" fmla="*/ 28 w 2052"/>
                <a:gd name="T87" fmla="*/ 86 h 2045"/>
                <a:gd name="T88" fmla="*/ 62 w 2052"/>
                <a:gd name="T89" fmla="*/ 61 h 2045"/>
                <a:gd name="T90" fmla="*/ 181 w 2052"/>
                <a:gd name="T91" fmla="*/ 30 h 2045"/>
                <a:gd name="T92" fmla="*/ 381 w 2052"/>
                <a:gd name="T93" fmla="*/ 3 h 20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052" h="2045">
                  <a:moveTo>
                    <a:pt x="496" y="221"/>
                  </a:moveTo>
                  <a:lnTo>
                    <a:pt x="413" y="223"/>
                  </a:lnTo>
                  <a:lnTo>
                    <a:pt x="330" y="230"/>
                  </a:lnTo>
                  <a:lnTo>
                    <a:pt x="248" y="243"/>
                  </a:lnTo>
                  <a:lnTo>
                    <a:pt x="578" y="1469"/>
                  </a:lnTo>
                  <a:lnTo>
                    <a:pt x="1809" y="1797"/>
                  </a:lnTo>
                  <a:lnTo>
                    <a:pt x="1820" y="1715"/>
                  </a:lnTo>
                  <a:lnTo>
                    <a:pt x="1827" y="1633"/>
                  </a:lnTo>
                  <a:lnTo>
                    <a:pt x="1829" y="1551"/>
                  </a:lnTo>
                  <a:lnTo>
                    <a:pt x="1826" y="1468"/>
                  </a:lnTo>
                  <a:lnTo>
                    <a:pt x="1818" y="1386"/>
                  </a:lnTo>
                  <a:lnTo>
                    <a:pt x="1804" y="1304"/>
                  </a:lnTo>
                  <a:lnTo>
                    <a:pt x="1787" y="1223"/>
                  </a:lnTo>
                  <a:lnTo>
                    <a:pt x="1764" y="1147"/>
                  </a:lnTo>
                  <a:lnTo>
                    <a:pt x="1738" y="1073"/>
                  </a:lnTo>
                  <a:lnTo>
                    <a:pt x="1707" y="1000"/>
                  </a:lnTo>
                  <a:lnTo>
                    <a:pt x="1672" y="929"/>
                  </a:lnTo>
                  <a:lnTo>
                    <a:pt x="1633" y="861"/>
                  </a:lnTo>
                  <a:lnTo>
                    <a:pt x="1589" y="795"/>
                  </a:lnTo>
                  <a:lnTo>
                    <a:pt x="1542" y="732"/>
                  </a:lnTo>
                  <a:lnTo>
                    <a:pt x="1491" y="670"/>
                  </a:lnTo>
                  <a:lnTo>
                    <a:pt x="1436" y="613"/>
                  </a:lnTo>
                  <a:lnTo>
                    <a:pt x="1378" y="559"/>
                  </a:lnTo>
                  <a:lnTo>
                    <a:pt x="1317" y="508"/>
                  </a:lnTo>
                  <a:lnTo>
                    <a:pt x="1253" y="461"/>
                  </a:lnTo>
                  <a:lnTo>
                    <a:pt x="1188" y="418"/>
                  </a:lnTo>
                  <a:lnTo>
                    <a:pt x="1119" y="378"/>
                  </a:lnTo>
                  <a:lnTo>
                    <a:pt x="1048" y="343"/>
                  </a:lnTo>
                  <a:lnTo>
                    <a:pt x="975" y="312"/>
                  </a:lnTo>
                  <a:lnTo>
                    <a:pt x="900" y="286"/>
                  </a:lnTo>
                  <a:lnTo>
                    <a:pt x="824" y="264"/>
                  </a:lnTo>
                  <a:lnTo>
                    <a:pt x="743" y="246"/>
                  </a:lnTo>
                  <a:lnTo>
                    <a:pt x="661" y="233"/>
                  </a:lnTo>
                  <a:lnTo>
                    <a:pt x="579" y="224"/>
                  </a:lnTo>
                  <a:lnTo>
                    <a:pt x="496" y="221"/>
                  </a:lnTo>
                  <a:close/>
                  <a:moveTo>
                    <a:pt x="481" y="0"/>
                  </a:moveTo>
                  <a:lnTo>
                    <a:pt x="582" y="2"/>
                  </a:lnTo>
                  <a:lnTo>
                    <a:pt x="682" y="11"/>
                  </a:lnTo>
                  <a:lnTo>
                    <a:pt x="781" y="28"/>
                  </a:lnTo>
                  <a:lnTo>
                    <a:pt x="880" y="49"/>
                  </a:lnTo>
                  <a:lnTo>
                    <a:pt x="969" y="75"/>
                  </a:lnTo>
                  <a:lnTo>
                    <a:pt x="1056" y="106"/>
                  </a:lnTo>
                  <a:lnTo>
                    <a:pt x="1140" y="141"/>
                  </a:lnTo>
                  <a:lnTo>
                    <a:pt x="1223" y="182"/>
                  </a:lnTo>
                  <a:lnTo>
                    <a:pt x="1304" y="228"/>
                  </a:lnTo>
                  <a:lnTo>
                    <a:pt x="1381" y="279"/>
                  </a:lnTo>
                  <a:lnTo>
                    <a:pt x="1454" y="334"/>
                  </a:lnTo>
                  <a:lnTo>
                    <a:pt x="1525" y="393"/>
                  </a:lnTo>
                  <a:lnTo>
                    <a:pt x="1593" y="457"/>
                  </a:lnTo>
                  <a:lnTo>
                    <a:pt x="1657" y="524"/>
                  </a:lnTo>
                  <a:lnTo>
                    <a:pt x="1716" y="595"/>
                  </a:lnTo>
                  <a:lnTo>
                    <a:pt x="1772" y="668"/>
                  </a:lnTo>
                  <a:lnTo>
                    <a:pt x="1822" y="746"/>
                  </a:lnTo>
                  <a:lnTo>
                    <a:pt x="1868" y="826"/>
                  </a:lnTo>
                  <a:lnTo>
                    <a:pt x="1909" y="908"/>
                  </a:lnTo>
                  <a:lnTo>
                    <a:pt x="1945" y="993"/>
                  </a:lnTo>
                  <a:lnTo>
                    <a:pt x="1976" y="1079"/>
                  </a:lnTo>
                  <a:lnTo>
                    <a:pt x="2002" y="1168"/>
                  </a:lnTo>
                  <a:lnTo>
                    <a:pt x="2024" y="1266"/>
                  </a:lnTo>
                  <a:lnTo>
                    <a:pt x="2039" y="1365"/>
                  </a:lnTo>
                  <a:lnTo>
                    <a:pt x="2049" y="1466"/>
                  </a:lnTo>
                  <a:lnTo>
                    <a:pt x="2052" y="1566"/>
                  </a:lnTo>
                  <a:lnTo>
                    <a:pt x="2048" y="1666"/>
                  </a:lnTo>
                  <a:lnTo>
                    <a:pt x="2037" y="1765"/>
                  </a:lnTo>
                  <a:lnTo>
                    <a:pt x="2021" y="1865"/>
                  </a:lnTo>
                  <a:lnTo>
                    <a:pt x="1998" y="1963"/>
                  </a:lnTo>
                  <a:lnTo>
                    <a:pt x="1991" y="1983"/>
                  </a:lnTo>
                  <a:lnTo>
                    <a:pt x="1979" y="2002"/>
                  </a:lnTo>
                  <a:lnTo>
                    <a:pt x="1965" y="2017"/>
                  </a:lnTo>
                  <a:lnTo>
                    <a:pt x="1947" y="2031"/>
                  </a:lnTo>
                  <a:lnTo>
                    <a:pt x="1929" y="2039"/>
                  </a:lnTo>
                  <a:lnTo>
                    <a:pt x="1910" y="2043"/>
                  </a:lnTo>
                  <a:lnTo>
                    <a:pt x="1892" y="2045"/>
                  </a:lnTo>
                  <a:lnTo>
                    <a:pt x="1876" y="2044"/>
                  </a:lnTo>
                  <a:lnTo>
                    <a:pt x="1863" y="2041"/>
                  </a:lnTo>
                  <a:lnTo>
                    <a:pt x="461" y="1667"/>
                  </a:lnTo>
                  <a:lnTo>
                    <a:pt x="461" y="1666"/>
                  </a:lnTo>
                  <a:lnTo>
                    <a:pt x="438" y="1658"/>
                  </a:lnTo>
                  <a:lnTo>
                    <a:pt x="418" y="1646"/>
                  </a:lnTo>
                  <a:lnTo>
                    <a:pt x="401" y="1629"/>
                  </a:lnTo>
                  <a:lnTo>
                    <a:pt x="389" y="1610"/>
                  </a:lnTo>
                  <a:lnTo>
                    <a:pt x="380" y="1587"/>
                  </a:lnTo>
                  <a:lnTo>
                    <a:pt x="4" y="189"/>
                  </a:lnTo>
                  <a:lnTo>
                    <a:pt x="0" y="167"/>
                  </a:lnTo>
                  <a:lnTo>
                    <a:pt x="1" y="146"/>
                  </a:lnTo>
                  <a:lnTo>
                    <a:pt x="6" y="124"/>
                  </a:lnTo>
                  <a:lnTo>
                    <a:pt x="15" y="105"/>
                  </a:lnTo>
                  <a:lnTo>
                    <a:pt x="28" y="86"/>
                  </a:lnTo>
                  <a:lnTo>
                    <a:pt x="43" y="72"/>
                  </a:lnTo>
                  <a:lnTo>
                    <a:pt x="62" y="61"/>
                  </a:lnTo>
                  <a:lnTo>
                    <a:pt x="82" y="52"/>
                  </a:lnTo>
                  <a:lnTo>
                    <a:pt x="181" y="30"/>
                  </a:lnTo>
                  <a:lnTo>
                    <a:pt x="280" y="14"/>
                  </a:lnTo>
                  <a:lnTo>
                    <a:pt x="381" y="3"/>
                  </a:lnTo>
                  <a:lnTo>
                    <a:pt x="4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" name="Freeform 380"/>
            <p:cNvSpPr>
              <a:spLocks noEditPoints="1"/>
            </p:cNvSpPr>
            <p:nvPr/>
          </p:nvSpPr>
          <p:spPr bwMode="auto">
            <a:xfrm>
              <a:off x="5096" y="776"/>
              <a:ext cx="280" cy="279"/>
            </a:xfrm>
            <a:custGeom>
              <a:avLst/>
              <a:gdLst>
                <a:gd name="T0" fmla="*/ 764 w 3078"/>
                <a:gd name="T1" fmla="*/ 2585 h 3069"/>
                <a:gd name="T2" fmla="*/ 979 w 3078"/>
                <a:gd name="T3" fmla="*/ 2715 h 3069"/>
                <a:gd name="T4" fmla="*/ 1211 w 3078"/>
                <a:gd name="T5" fmla="*/ 2801 h 3069"/>
                <a:gd name="T6" fmla="*/ 1452 w 3078"/>
                <a:gd name="T7" fmla="*/ 2843 h 3069"/>
                <a:gd name="T8" fmla="*/ 1698 w 3078"/>
                <a:gd name="T9" fmla="*/ 2841 h 3069"/>
                <a:gd name="T10" fmla="*/ 1938 w 3078"/>
                <a:gd name="T11" fmla="*/ 2795 h 3069"/>
                <a:gd name="T12" fmla="*/ 2169 w 3078"/>
                <a:gd name="T13" fmla="*/ 2704 h 3069"/>
                <a:gd name="T14" fmla="*/ 2382 w 3078"/>
                <a:gd name="T15" fmla="*/ 2570 h 3069"/>
                <a:gd name="T16" fmla="*/ 2571 w 3078"/>
                <a:gd name="T17" fmla="*/ 2394 h 3069"/>
                <a:gd name="T18" fmla="*/ 2720 w 3078"/>
                <a:gd name="T19" fmla="*/ 2190 h 3069"/>
                <a:gd name="T20" fmla="*/ 2827 w 3078"/>
                <a:gd name="T21" fmla="*/ 1963 h 3069"/>
                <a:gd name="T22" fmla="*/ 1032 w 3078"/>
                <a:gd name="T23" fmla="*/ 281 h 3069"/>
                <a:gd name="T24" fmla="*/ 810 w 3078"/>
                <a:gd name="T25" fmla="*/ 403 h 3069"/>
                <a:gd name="T26" fmla="*/ 615 w 3078"/>
                <a:gd name="T27" fmla="*/ 564 h 3069"/>
                <a:gd name="T28" fmla="*/ 451 w 3078"/>
                <a:gd name="T29" fmla="*/ 762 h 3069"/>
                <a:gd name="T30" fmla="*/ 331 w 3078"/>
                <a:gd name="T31" fmla="*/ 982 h 3069"/>
                <a:gd name="T32" fmla="*/ 255 w 3078"/>
                <a:gd name="T33" fmla="*/ 1216 h 3069"/>
                <a:gd name="T34" fmla="*/ 224 w 3078"/>
                <a:gd name="T35" fmla="*/ 1458 h 3069"/>
                <a:gd name="T36" fmla="*/ 236 w 3078"/>
                <a:gd name="T37" fmla="*/ 1702 h 3069"/>
                <a:gd name="T38" fmla="*/ 293 w 3078"/>
                <a:gd name="T39" fmla="*/ 1940 h 3069"/>
                <a:gd name="T40" fmla="*/ 394 w 3078"/>
                <a:gd name="T41" fmla="*/ 2166 h 3069"/>
                <a:gd name="T42" fmla="*/ 540 w 3078"/>
                <a:gd name="T43" fmla="*/ 2375 h 3069"/>
                <a:gd name="T44" fmla="*/ 1181 w 3078"/>
                <a:gd name="T45" fmla="*/ 0 h 3069"/>
                <a:gd name="T46" fmla="*/ 1243 w 3078"/>
                <a:gd name="T47" fmla="*/ 14 h 3069"/>
                <a:gd name="T48" fmla="*/ 1287 w 3078"/>
                <a:gd name="T49" fmla="*/ 61 h 3069"/>
                <a:gd name="T50" fmla="*/ 2996 w 3078"/>
                <a:gd name="T51" fmla="*/ 1778 h 3069"/>
                <a:gd name="T52" fmla="*/ 3052 w 3078"/>
                <a:gd name="T53" fmla="*/ 1812 h 3069"/>
                <a:gd name="T54" fmla="*/ 3077 w 3078"/>
                <a:gd name="T55" fmla="*/ 1869 h 3069"/>
                <a:gd name="T56" fmla="*/ 3049 w 3078"/>
                <a:gd name="T57" fmla="*/ 2000 h 3069"/>
                <a:gd name="T58" fmla="*/ 2941 w 3078"/>
                <a:gd name="T59" fmla="*/ 2250 h 3069"/>
                <a:gd name="T60" fmla="*/ 2791 w 3078"/>
                <a:gd name="T61" fmla="*/ 2476 h 3069"/>
                <a:gd name="T62" fmla="*/ 2603 w 3078"/>
                <a:gd name="T63" fmla="*/ 2676 h 3069"/>
                <a:gd name="T64" fmla="*/ 2388 w 3078"/>
                <a:gd name="T65" fmla="*/ 2836 h 3069"/>
                <a:gd name="T66" fmla="*/ 2152 w 3078"/>
                <a:gd name="T67" fmla="*/ 2955 h 3069"/>
                <a:gd name="T68" fmla="*/ 1905 w 3078"/>
                <a:gd name="T69" fmla="*/ 3032 h 3069"/>
                <a:gd name="T70" fmla="*/ 1649 w 3078"/>
                <a:gd name="T71" fmla="*/ 3067 h 3069"/>
                <a:gd name="T72" fmla="*/ 1392 w 3078"/>
                <a:gd name="T73" fmla="*/ 3060 h 3069"/>
                <a:gd name="T74" fmla="*/ 1139 w 3078"/>
                <a:gd name="T75" fmla="*/ 3010 h 3069"/>
                <a:gd name="T76" fmla="*/ 895 w 3078"/>
                <a:gd name="T77" fmla="*/ 2919 h 3069"/>
                <a:gd name="T78" fmla="*/ 666 w 3078"/>
                <a:gd name="T79" fmla="*/ 2787 h 3069"/>
                <a:gd name="T80" fmla="*/ 458 w 3078"/>
                <a:gd name="T81" fmla="*/ 2612 h 3069"/>
                <a:gd name="T82" fmla="*/ 275 w 3078"/>
                <a:gd name="T83" fmla="*/ 2394 h 3069"/>
                <a:gd name="T84" fmla="*/ 137 w 3078"/>
                <a:gd name="T85" fmla="*/ 2150 h 3069"/>
                <a:gd name="T86" fmla="*/ 45 w 3078"/>
                <a:gd name="T87" fmla="*/ 1886 h 3069"/>
                <a:gd name="T88" fmla="*/ 2 w 3078"/>
                <a:gd name="T89" fmla="*/ 1605 h 3069"/>
                <a:gd name="T90" fmla="*/ 11 w 3078"/>
                <a:gd name="T91" fmla="*/ 1320 h 3069"/>
                <a:gd name="T92" fmla="*/ 70 w 3078"/>
                <a:gd name="T93" fmla="*/ 1045 h 3069"/>
                <a:gd name="T94" fmla="*/ 178 w 3078"/>
                <a:gd name="T95" fmla="*/ 786 h 3069"/>
                <a:gd name="T96" fmla="*/ 331 w 3078"/>
                <a:gd name="T97" fmla="*/ 550 h 3069"/>
                <a:gd name="T98" fmla="*/ 525 w 3078"/>
                <a:gd name="T99" fmla="*/ 345 h 3069"/>
                <a:gd name="T100" fmla="*/ 743 w 3078"/>
                <a:gd name="T101" fmla="*/ 182 h 3069"/>
                <a:gd name="T102" fmla="*/ 986 w 3078"/>
                <a:gd name="T103" fmla="*/ 60 h 3069"/>
                <a:gd name="T104" fmla="*/ 1181 w 3078"/>
                <a:gd name="T105" fmla="*/ 0 h 3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078" h="3069">
                  <a:moveTo>
                    <a:pt x="1597" y="1633"/>
                  </a:moveTo>
                  <a:lnTo>
                    <a:pt x="697" y="2532"/>
                  </a:lnTo>
                  <a:lnTo>
                    <a:pt x="764" y="2585"/>
                  </a:lnTo>
                  <a:lnTo>
                    <a:pt x="833" y="2633"/>
                  </a:lnTo>
                  <a:lnTo>
                    <a:pt x="905" y="2676"/>
                  </a:lnTo>
                  <a:lnTo>
                    <a:pt x="979" y="2715"/>
                  </a:lnTo>
                  <a:lnTo>
                    <a:pt x="1055" y="2748"/>
                  </a:lnTo>
                  <a:lnTo>
                    <a:pt x="1132" y="2777"/>
                  </a:lnTo>
                  <a:lnTo>
                    <a:pt x="1211" y="2801"/>
                  </a:lnTo>
                  <a:lnTo>
                    <a:pt x="1291" y="2820"/>
                  </a:lnTo>
                  <a:lnTo>
                    <a:pt x="1371" y="2833"/>
                  </a:lnTo>
                  <a:lnTo>
                    <a:pt x="1452" y="2843"/>
                  </a:lnTo>
                  <a:lnTo>
                    <a:pt x="1535" y="2847"/>
                  </a:lnTo>
                  <a:lnTo>
                    <a:pt x="1616" y="2847"/>
                  </a:lnTo>
                  <a:lnTo>
                    <a:pt x="1698" y="2841"/>
                  </a:lnTo>
                  <a:lnTo>
                    <a:pt x="1778" y="2830"/>
                  </a:lnTo>
                  <a:lnTo>
                    <a:pt x="1859" y="2815"/>
                  </a:lnTo>
                  <a:lnTo>
                    <a:pt x="1938" y="2795"/>
                  </a:lnTo>
                  <a:lnTo>
                    <a:pt x="2016" y="2770"/>
                  </a:lnTo>
                  <a:lnTo>
                    <a:pt x="2093" y="2739"/>
                  </a:lnTo>
                  <a:lnTo>
                    <a:pt x="2169" y="2704"/>
                  </a:lnTo>
                  <a:lnTo>
                    <a:pt x="2242" y="2665"/>
                  </a:lnTo>
                  <a:lnTo>
                    <a:pt x="2314" y="2620"/>
                  </a:lnTo>
                  <a:lnTo>
                    <a:pt x="2382" y="2570"/>
                  </a:lnTo>
                  <a:lnTo>
                    <a:pt x="2449" y="2515"/>
                  </a:lnTo>
                  <a:lnTo>
                    <a:pt x="2513" y="2456"/>
                  </a:lnTo>
                  <a:lnTo>
                    <a:pt x="2571" y="2394"/>
                  </a:lnTo>
                  <a:lnTo>
                    <a:pt x="2625" y="2329"/>
                  </a:lnTo>
                  <a:lnTo>
                    <a:pt x="2675" y="2261"/>
                  </a:lnTo>
                  <a:lnTo>
                    <a:pt x="2720" y="2190"/>
                  </a:lnTo>
                  <a:lnTo>
                    <a:pt x="2760" y="2116"/>
                  </a:lnTo>
                  <a:lnTo>
                    <a:pt x="2796" y="2040"/>
                  </a:lnTo>
                  <a:lnTo>
                    <a:pt x="2827" y="1963"/>
                  </a:lnTo>
                  <a:lnTo>
                    <a:pt x="1597" y="1633"/>
                  </a:lnTo>
                  <a:close/>
                  <a:moveTo>
                    <a:pt x="1111" y="251"/>
                  </a:moveTo>
                  <a:lnTo>
                    <a:pt x="1032" y="281"/>
                  </a:lnTo>
                  <a:lnTo>
                    <a:pt x="956" y="317"/>
                  </a:lnTo>
                  <a:lnTo>
                    <a:pt x="882" y="358"/>
                  </a:lnTo>
                  <a:lnTo>
                    <a:pt x="810" y="403"/>
                  </a:lnTo>
                  <a:lnTo>
                    <a:pt x="742" y="452"/>
                  </a:lnTo>
                  <a:lnTo>
                    <a:pt x="676" y="506"/>
                  </a:lnTo>
                  <a:lnTo>
                    <a:pt x="615" y="564"/>
                  </a:lnTo>
                  <a:lnTo>
                    <a:pt x="555" y="627"/>
                  </a:lnTo>
                  <a:lnTo>
                    <a:pt x="500" y="694"/>
                  </a:lnTo>
                  <a:lnTo>
                    <a:pt x="451" y="762"/>
                  </a:lnTo>
                  <a:lnTo>
                    <a:pt x="405" y="834"/>
                  </a:lnTo>
                  <a:lnTo>
                    <a:pt x="365" y="906"/>
                  </a:lnTo>
                  <a:lnTo>
                    <a:pt x="331" y="982"/>
                  </a:lnTo>
                  <a:lnTo>
                    <a:pt x="301" y="1059"/>
                  </a:lnTo>
                  <a:lnTo>
                    <a:pt x="275" y="1137"/>
                  </a:lnTo>
                  <a:lnTo>
                    <a:pt x="255" y="1216"/>
                  </a:lnTo>
                  <a:lnTo>
                    <a:pt x="239" y="1296"/>
                  </a:lnTo>
                  <a:lnTo>
                    <a:pt x="229" y="1377"/>
                  </a:lnTo>
                  <a:lnTo>
                    <a:pt x="224" y="1458"/>
                  </a:lnTo>
                  <a:lnTo>
                    <a:pt x="223" y="1539"/>
                  </a:lnTo>
                  <a:lnTo>
                    <a:pt x="227" y="1621"/>
                  </a:lnTo>
                  <a:lnTo>
                    <a:pt x="236" y="1702"/>
                  </a:lnTo>
                  <a:lnTo>
                    <a:pt x="250" y="1781"/>
                  </a:lnTo>
                  <a:lnTo>
                    <a:pt x="269" y="1861"/>
                  </a:lnTo>
                  <a:lnTo>
                    <a:pt x="293" y="1940"/>
                  </a:lnTo>
                  <a:lnTo>
                    <a:pt x="321" y="2017"/>
                  </a:lnTo>
                  <a:lnTo>
                    <a:pt x="355" y="2093"/>
                  </a:lnTo>
                  <a:lnTo>
                    <a:pt x="394" y="2166"/>
                  </a:lnTo>
                  <a:lnTo>
                    <a:pt x="437" y="2238"/>
                  </a:lnTo>
                  <a:lnTo>
                    <a:pt x="487" y="2307"/>
                  </a:lnTo>
                  <a:lnTo>
                    <a:pt x="540" y="2375"/>
                  </a:lnTo>
                  <a:lnTo>
                    <a:pt x="1440" y="1476"/>
                  </a:lnTo>
                  <a:lnTo>
                    <a:pt x="1111" y="251"/>
                  </a:lnTo>
                  <a:close/>
                  <a:moveTo>
                    <a:pt x="1181" y="0"/>
                  </a:moveTo>
                  <a:lnTo>
                    <a:pt x="1203" y="1"/>
                  </a:lnTo>
                  <a:lnTo>
                    <a:pt x="1224" y="6"/>
                  </a:lnTo>
                  <a:lnTo>
                    <a:pt x="1243" y="14"/>
                  </a:lnTo>
                  <a:lnTo>
                    <a:pt x="1260" y="27"/>
                  </a:lnTo>
                  <a:lnTo>
                    <a:pt x="1275" y="43"/>
                  </a:lnTo>
                  <a:lnTo>
                    <a:pt x="1287" y="61"/>
                  </a:lnTo>
                  <a:lnTo>
                    <a:pt x="1294" y="82"/>
                  </a:lnTo>
                  <a:lnTo>
                    <a:pt x="1655" y="1419"/>
                  </a:lnTo>
                  <a:lnTo>
                    <a:pt x="2996" y="1778"/>
                  </a:lnTo>
                  <a:lnTo>
                    <a:pt x="3018" y="1786"/>
                  </a:lnTo>
                  <a:lnTo>
                    <a:pt x="3036" y="1798"/>
                  </a:lnTo>
                  <a:lnTo>
                    <a:pt x="3052" y="1812"/>
                  </a:lnTo>
                  <a:lnTo>
                    <a:pt x="3064" y="1830"/>
                  </a:lnTo>
                  <a:lnTo>
                    <a:pt x="3072" y="1849"/>
                  </a:lnTo>
                  <a:lnTo>
                    <a:pt x="3077" y="1869"/>
                  </a:lnTo>
                  <a:lnTo>
                    <a:pt x="3078" y="1892"/>
                  </a:lnTo>
                  <a:lnTo>
                    <a:pt x="3075" y="1913"/>
                  </a:lnTo>
                  <a:lnTo>
                    <a:pt x="3049" y="2000"/>
                  </a:lnTo>
                  <a:lnTo>
                    <a:pt x="3018" y="2085"/>
                  </a:lnTo>
                  <a:lnTo>
                    <a:pt x="2982" y="2169"/>
                  </a:lnTo>
                  <a:lnTo>
                    <a:pt x="2941" y="2250"/>
                  </a:lnTo>
                  <a:lnTo>
                    <a:pt x="2896" y="2328"/>
                  </a:lnTo>
                  <a:lnTo>
                    <a:pt x="2845" y="2404"/>
                  </a:lnTo>
                  <a:lnTo>
                    <a:pt x="2791" y="2476"/>
                  </a:lnTo>
                  <a:lnTo>
                    <a:pt x="2732" y="2546"/>
                  </a:lnTo>
                  <a:lnTo>
                    <a:pt x="2670" y="2612"/>
                  </a:lnTo>
                  <a:lnTo>
                    <a:pt x="2603" y="2676"/>
                  </a:lnTo>
                  <a:lnTo>
                    <a:pt x="2533" y="2734"/>
                  </a:lnTo>
                  <a:lnTo>
                    <a:pt x="2461" y="2787"/>
                  </a:lnTo>
                  <a:lnTo>
                    <a:pt x="2388" y="2836"/>
                  </a:lnTo>
                  <a:lnTo>
                    <a:pt x="2311" y="2880"/>
                  </a:lnTo>
                  <a:lnTo>
                    <a:pt x="2233" y="2919"/>
                  </a:lnTo>
                  <a:lnTo>
                    <a:pt x="2152" y="2955"/>
                  </a:lnTo>
                  <a:lnTo>
                    <a:pt x="2071" y="2985"/>
                  </a:lnTo>
                  <a:lnTo>
                    <a:pt x="1988" y="3010"/>
                  </a:lnTo>
                  <a:lnTo>
                    <a:pt x="1905" y="3032"/>
                  </a:lnTo>
                  <a:lnTo>
                    <a:pt x="1820" y="3048"/>
                  </a:lnTo>
                  <a:lnTo>
                    <a:pt x="1735" y="3060"/>
                  </a:lnTo>
                  <a:lnTo>
                    <a:pt x="1649" y="3067"/>
                  </a:lnTo>
                  <a:lnTo>
                    <a:pt x="1563" y="3069"/>
                  </a:lnTo>
                  <a:lnTo>
                    <a:pt x="1478" y="3067"/>
                  </a:lnTo>
                  <a:lnTo>
                    <a:pt x="1392" y="3060"/>
                  </a:lnTo>
                  <a:lnTo>
                    <a:pt x="1307" y="3048"/>
                  </a:lnTo>
                  <a:lnTo>
                    <a:pt x="1222" y="3032"/>
                  </a:lnTo>
                  <a:lnTo>
                    <a:pt x="1139" y="3010"/>
                  </a:lnTo>
                  <a:lnTo>
                    <a:pt x="1056" y="2985"/>
                  </a:lnTo>
                  <a:lnTo>
                    <a:pt x="975" y="2955"/>
                  </a:lnTo>
                  <a:lnTo>
                    <a:pt x="895" y="2919"/>
                  </a:lnTo>
                  <a:lnTo>
                    <a:pt x="817" y="2880"/>
                  </a:lnTo>
                  <a:lnTo>
                    <a:pt x="740" y="2836"/>
                  </a:lnTo>
                  <a:lnTo>
                    <a:pt x="666" y="2787"/>
                  </a:lnTo>
                  <a:lnTo>
                    <a:pt x="594" y="2734"/>
                  </a:lnTo>
                  <a:lnTo>
                    <a:pt x="525" y="2676"/>
                  </a:lnTo>
                  <a:lnTo>
                    <a:pt x="458" y="2612"/>
                  </a:lnTo>
                  <a:lnTo>
                    <a:pt x="392" y="2543"/>
                  </a:lnTo>
                  <a:lnTo>
                    <a:pt x="331" y="2470"/>
                  </a:lnTo>
                  <a:lnTo>
                    <a:pt x="275" y="2394"/>
                  </a:lnTo>
                  <a:lnTo>
                    <a:pt x="224" y="2316"/>
                  </a:lnTo>
                  <a:lnTo>
                    <a:pt x="178" y="2234"/>
                  </a:lnTo>
                  <a:lnTo>
                    <a:pt x="137" y="2150"/>
                  </a:lnTo>
                  <a:lnTo>
                    <a:pt x="101" y="2064"/>
                  </a:lnTo>
                  <a:lnTo>
                    <a:pt x="70" y="1976"/>
                  </a:lnTo>
                  <a:lnTo>
                    <a:pt x="45" y="1886"/>
                  </a:lnTo>
                  <a:lnTo>
                    <a:pt x="25" y="1794"/>
                  </a:lnTo>
                  <a:lnTo>
                    <a:pt x="11" y="1701"/>
                  </a:lnTo>
                  <a:lnTo>
                    <a:pt x="2" y="1605"/>
                  </a:lnTo>
                  <a:lnTo>
                    <a:pt x="0" y="1510"/>
                  </a:lnTo>
                  <a:lnTo>
                    <a:pt x="2" y="1414"/>
                  </a:lnTo>
                  <a:lnTo>
                    <a:pt x="11" y="1320"/>
                  </a:lnTo>
                  <a:lnTo>
                    <a:pt x="25" y="1227"/>
                  </a:lnTo>
                  <a:lnTo>
                    <a:pt x="45" y="1135"/>
                  </a:lnTo>
                  <a:lnTo>
                    <a:pt x="70" y="1045"/>
                  </a:lnTo>
                  <a:lnTo>
                    <a:pt x="101" y="957"/>
                  </a:lnTo>
                  <a:lnTo>
                    <a:pt x="137" y="870"/>
                  </a:lnTo>
                  <a:lnTo>
                    <a:pt x="178" y="786"/>
                  </a:lnTo>
                  <a:lnTo>
                    <a:pt x="224" y="705"/>
                  </a:lnTo>
                  <a:lnTo>
                    <a:pt x="275" y="626"/>
                  </a:lnTo>
                  <a:lnTo>
                    <a:pt x="331" y="550"/>
                  </a:lnTo>
                  <a:lnTo>
                    <a:pt x="392" y="477"/>
                  </a:lnTo>
                  <a:lnTo>
                    <a:pt x="458" y="407"/>
                  </a:lnTo>
                  <a:lnTo>
                    <a:pt x="525" y="345"/>
                  </a:lnTo>
                  <a:lnTo>
                    <a:pt x="594" y="286"/>
                  </a:lnTo>
                  <a:lnTo>
                    <a:pt x="667" y="232"/>
                  </a:lnTo>
                  <a:lnTo>
                    <a:pt x="743" y="182"/>
                  </a:lnTo>
                  <a:lnTo>
                    <a:pt x="822" y="137"/>
                  </a:lnTo>
                  <a:lnTo>
                    <a:pt x="903" y="96"/>
                  </a:lnTo>
                  <a:lnTo>
                    <a:pt x="986" y="60"/>
                  </a:lnTo>
                  <a:lnTo>
                    <a:pt x="1072" y="29"/>
                  </a:lnTo>
                  <a:lnTo>
                    <a:pt x="1159" y="4"/>
                  </a:lnTo>
                  <a:lnTo>
                    <a:pt x="11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66" name="Group 421"/>
          <p:cNvGrpSpPr>
            <a:grpSpLocks noChangeAspect="1"/>
          </p:cNvGrpSpPr>
          <p:nvPr/>
        </p:nvGrpSpPr>
        <p:grpSpPr bwMode="auto">
          <a:xfrm>
            <a:off x="10630734" y="4005566"/>
            <a:ext cx="288845" cy="254451"/>
            <a:chOff x="1592" y="325"/>
            <a:chExt cx="949" cy="836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69" name="Freeform 423"/>
            <p:cNvSpPr>
              <a:spLocks noEditPoints="1"/>
            </p:cNvSpPr>
            <p:nvPr/>
          </p:nvSpPr>
          <p:spPr bwMode="auto">
            <a:xfrm>
              <a:off x="1592" y="325"/>
              <a:ext cx="949" cy="836"/>
            </a:xfrm>
            <a:custGeom>
              <a:avLst/>
              <a:gdLst>
                <a:gd name="T0" fmla="*/ 1641 w 3795"/>
                <a:gd name="T1" fmla="*/ 2387 h 3344"/>
                <a:gd name="T2" fmla="*/ 1718 w 3795"/>
                <a:gd name="T3" fmla="*/ 2448 h 3344"/>
                <a:gd name="T4" fmla="*/ 2102 w 3795"/>
                <a:gd name="T5" fmla="*/ 2440 h 3344"/>
                <a:gd name="T6" fmla="*/ 2164 w 3795"/>
                <a:gd name="T7" fmla="*/ 2363 h 3344"/>
                <a:gd name="T8" fmla="*/ 3540 w 3795"/>
                <a:gd name="T9" fmla="*/ 1403 h 3344"/>
                <a:gd name="T10" fmla="*/ 3185 w 3795"/>
                <a:gd name="T11" fmla="*/ 1698 h 3344"/>
                <a:gd name="T12" fmla="*/ 2781 w 3795"/>
                <a:gd name="T13" fmla="*/ 1915 h 3344"/>
                <a:gd name="T14" fmla="*/ 2338 w 3795"/>
                <a:gd name="T15" fmla="*/ 2048 h 3344"/>
                <a:gd name="T16" fmla="*/ 2310 w 3795"/>
                <a:gd name="T17" fmla="*/ 2456 h 3344"/>
                <a:gd name="T18" fmla="*/ 2206 w 3795"/>
                <a:gd name="T19" fmla="*/ 2575 h 3344"/>
                <a:gd name="T20" fmla="*/ 2051 w 3795"/>
                <a:gd name="T21" fmla="*/ 2621 h 3344"/>
                <a:gd name="T22" fmla="*/ 1624 w 3795"/>
                <a:gd name="T23" fmla="*/ 2595 h 3344"/>
                <a:gd name="T24" fmla="*/ 1505 w 3795"/>
                <a:gd name="T25" fmla="*/ 2491 h 3344"/>
                <a:gd name="T26" fmla="*/ 1459 w 3795"/>
                <a:gd name="T27" fmla="*/ 2336 h 3344"/>
                <a:gd name="T28" fmla="*/ 1123 w 3795"/>
                <a:gd name="T29" fmla="*/ 1956 h 3344"/>
                <a:gd name="T30" fmla="*/ 707 w 3795"/>
                <a:gd name="T31" fmla="*/ 1760 h 3344"/>
                <a:gd name="T32" fmla="*/ 340 w 3795"/>
                <a:gd name="T33" fmla="*/ 1483 h 3344"/>
                <a:gd name="T34" fmla="*/ 3540 w 3795"/>
                <a:gd name="T35" fmla="*/ 1403 h 3344"/>
                <a:gd name="T36" fmla="*/ 852 w 3795"/>
                <a:gd name="T37" fmla="*/ 664 h 3344"/>
                <a:gd name="T38" fmla="*/ 329 w 3795"/>
                <a:gd name="T39" fmla="*/ 1233 h 3344"/>
                <a:gd name="T40" fmla="*/ 659 w 3795"/>
                <a:gd name="T41" fmla="*/ 1524 h 3344"/>
                <a:gd name="T42" fmla="*/ 1039 w 3795"/>
                <a:gd name="T43" fmla="*/ 1740 h 3344"/>
                <a:gd name="T44" fmla="*/ 1459 w 3795"/>
                <a:gd name="T45" fmla="*/ 1875 h 3344"/>
                <a:gd name="T46" fmla="*/ 1483 w 3795"/>
                <a:gd name="T47" fmla="*/ 1715 h 3344"/>
                <a:gd name="T48" fmla="*/ 2251 w 3795"/>
                <a:gd name="T49" fmla="*/ 1690 h 3344"/>
                <a:gd name="T50" fmla="*/ 2325 w 3795"/>
                <a:gd name="T51" fmla="*/ 1732 h 3344"/>
                <a:gd name="T52" fmla="*/ 2445 w 3795"/>
                <a:gd name="T53" fmla="*/ 1848 h 3344"/>
                <a:gd name="T54" fmla="*/ 2856 w 3795"/>
                <a:gd name="T55" fmla="*/ 1693 h 3344"/>
                <a:gd name="T56" fmla="*/ 3224 w 3795"/>
                <a:gd name="T57" fmla="*/ 1458 h 3344"/>
                <a:gd name="T58" fmla="*/ 3540 w 3795"/>
                <a:gd name="T59" fmla="*/ 1149 h 3344"/>
                <a:gd name="T60" fmla="*/ 2645 w 3795"/>
                <a:gd name="T61" fmla="*/ 641 h 3344"/>
                <a:gd name="T62" fmla="*/ 1367 w 3795"/>
                <a:gd name="T63" fmla="*/ 255 h 3344"/>
                <a:gd name="T64" fmla="*/ 2164 w 3795"/>
                <a:gd name="T65" fmla="*/ 363 h 3344"/>
                <a:gd name="T66" fmla="*/ 1239 w 3795"/>
                <a:gd name="T67" fmla="*/ 0 h 3344"/>
                <a:gd name="T68" fmla="*/ 2637 w 3795"/>
                <a:gd name="T69" fmla="*/ 28 h 3344"/>
                <a:gd name="T70" fmla="*/ 2685 w 3795"/>
                <a:gd name="T71" fmla="*/ 128 h 3344"/>
                <a:gd name="T72" fmla="*/ 2902 w 3795"/>
                <a:gd name="T73" fmla="*/ 375 h 3344"/>
                <a:gd name="T74" fmla="*/ 2967 w 3795"/>
                <a:gd name="T75" fmla="*/ 321 h 3344"/>
                <a:gd name="T76" fmla="*/ 3402 w 3795"/>
                <a:gd name="T77" fmla="*/ 372 h 3344"/>
                <a:gd name="T78" fmla="*/ 3436 w 3795"/>
                <a:gd name="T79" fmla="*/ 450 h 3344"/>
                <a:gd name="T80" fmla="*/ 3712 w 3795"/>
                <a:gd name="T81" fmla="*/ 507 h 3344"/>
                <a:gd name="T82" fmla="*/ 3785 w 3795"/>
                <a:gd name="T83" fmla="*/ 574 h 3344"/>
                <a:gd name="T84" fmla="*/ 3793 w 3795"/>
                <a:gd name="T85" fmla="*/ 3241 h 3344"/>
                <a:gd name="T86" fmla="*/ 3739 w 3795"/>
                <a:gd name="T87" fmla="*/ 3323 h 3344"/>
                <a:gd name="T88" fmla="*/ 128 w 3795"/>
                <a:gd name="T89" fmla="*/ 3344 h 3344"/>
                <a:gd name="T90" fmla="*/ 28 w 3795"/>
                <a:gd name="T91" fmla="*/ 3296 h 3344"/>
                <a:gd name="T92" fmla="*/ 0 w 3795"/>
                <a:gd name="T93" fmla="*/ 626 h 3344"/>
                <a:gd name="T94" fmla="*/ 39 w 3795"/>
                <a:gd name="T95" fmla="*/ 533 h 3344"/>
                <a:gd name="T96" fmla="*/ 362 w 3795"/>
                <a:gd name="T97" fmla="*/ 463 h 3344"/>
                <a:gd name="T98" fmla="*/ 366 w 3795"/>
                <a:gd name="T99" fmla="*/ 407 h 3344"/>
                <a:gd name="T100" fmla="*/ 435 w 3795"/>
                <a:gd name="T101" fmla="*/ 357 h 3344"/>
                <a:gd name="T102" fmla="*/ 868 w 3795"/>
                <a:gd name="T103" fmla="*/ 339 h 3344"/>
                <a:gd name="T104" fmla="*/ 899 w 3795"/>
                <a:gd name="T105" fmla="*/ 403 h 3344"/>
                <a:gd name="T106" fmla="*/ 1124 w 3795"/>
                <a:gd name="T107" fmla="*/ 71 h 3344"/>
                <a:gd name="T108" fmla="*/ 1209 w 3795"/>
                <a:gd name="T109" fmla="*/ 2 h 3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795" h="3344">
                  <a:moveTo>
                    <a:pt x="1629" y="1860"/>
                  </a:moveTo>
                  <a:lnTo>
                    <a:pt x="1629" y="2336"/>
                  </a:lnTo>
                  <a:lnTo>
                    <a:pt x="1632" y="2363"/>
                  </a:lnTo>
                  <a:lnTo>
                    <a:pt x="1641" y="2387"/>
                  </a:lnTo>
                  <a:lnTo>
                    <a:pt x="1655" y="2407"/>
                  </a:lnTo>
                  <a:lnTo>
                    <a:pt x="1672" y="2426"/>
                  </a:lnTo>
                  <a:lnTo>
                    <a:pt x="1694" y="2440"/>
                  </a:lnTo>
                  <a:lnTo>
                    <a:pt x="1718" y="2448"/>
                  </a:lnTo>
                  <a:lnTo>
                    <a:pt x="1745" y="2451"/>
                  </a:lnTo>
                  <a:lnTo>
                    <a:pt x="2051" y="2451"/>
                  </a:lnTo>
                  <a:lnTo>
                    <a:pt x="2077" y="2448"/>
                  </a:lnTo>
                  <a:lnTo>
                    <a:pt x="2102" y="2440"/>
                  </a:lnTo>
                  <a:lnTo>
                    <a:pt x="2123" y="2426"/>
                  </a:lnTo>
                  <a:lnTo>
                    <a:pt x="2141" y="2407"/>
                  </a:lnTo>
                  <a:lnTo>
                    <a:pt x="2154" y="2387"/>
                  </a:lnTo>
                  <a:lnTo>
                    <a:pt x="2164" y="2363"/>
                  </a:lnTo>
                  <a:lnTo>
                    <a:pt x="2166" y="2336"/>
                  </a:lnTo>
                  <a:lnTo>
                    <a:pt x="2166" y="1860"/>
                  </a:lnTo>
                  <a:lnTo>
                    <a:pt x="1629" y="1860"/>
                  </a:lnTo>
                  <a:close/>
                  <a:moveTo>
                    <a:pt x="3540" y="1403"/>
                  </a:moveTo>
                  <a:lnTo>
                    <a:pt x="3456" y="1483"/>
                  </a:lnTo>
                  <a:lnTo>
                    <a:pt x="3369" y="1560"/>
                  </a:lnTo>
                  <a:lnTo>
                    <a:pt x="3278" y="1631"/>
                  </a:lnTo>
                  <a:lnTo>
                    <a:pt x="3185" y="1698"/>
                  </a:lnTo>
                  <a:lnTo>
                    <a:pt x="3088" y="1760"/>
                  </a:lnTo>
                  <a:lnTo>
                    <a:pt x="2988" y="1816"/>
                  </a:lnTo>
                  <a:lnTo>
                    <a:pt x="2886" y="1868"/>
                  </a:lnTo>
                  <a:lnTo>
                    <a:pt x="2781" y="1915"/>
                  </a:lnTo>
                  <a:lnTo>
                    <a:pt x="2673" y="1956"/>
                  </a:lnTo>
                  <a:lnTo>
                    <a:pt x="2563" y="1992"/>
                  </a:lnTo>
                  <a:lnTo>
                    <a:pt x="2452" y="2023"/>
                  </a:lnTo>
                  <a:lnTo>
                    <a:pt x="2338" y="2048"/>
                  </a:lnTo>
                  <a:lnTo>
                    <a:pt x="2338" y="2336"/>
                  </a:lnTo>
                  <a:lnTo>
                    <a:pt x="2334" y="2378"/>
                  </a:lnTo>
                  <a:lnTo>
                    <a:pt x="2325" y="2418"/>
                  </a:lnTo>
                  <a:lnTo>
                    <a:pt x="2310" y="2456"/>
                  </a:lnTo>
                  <a:lnTo>
                    <a:pt x="2290" y="2491"/>
                  </a:lnTo>
                  <a:lnTo>
                    <a:pt x="2267" y="2523"/>
                  </a:lnTo>
                  <a:lnTo>
                    <a:pt x="2239" y="2551"/>
                  </a:lnTo>
                  <a:lnTo>
                    <a:pt x="2206" y="2575"/>
                  </a:lnTo>
                  <a:lnTo>
                    <a:pt x="2172" y="2595"/>
                  </a:lnTo>
                  <a:lnTo>
                    <a:pt x="2134" y="2610"/>
                  </a:lnTo>
                  <a:lnTo>
                    <a:pt x="2093" y="2619"/>
                  </a:lnTo>
                  <a:lnTo>
                    <a:pt x="2051" y="2621"/>
                  </a:lnTo>
                  <a:lnTo>
                    <a:pt x="1745" y="2621"/>
                  </a:lnTo>
                  <a:lnTo>
                    <a:pt x="1702" y="2619"/>
                  </a:lnTo>
                  <a:lnTo>
                    <a:pt x="1662" y="2610"/>
                  </a:lnTo>
                  <a:lnTo>
                    <a:pt x="1624" y="2595"/>
                  </a:lnTo>
                  <a:lnTo>
                    <a:pt x="1589" y="2575"/>
                  </a:lnTo>
                  <a:lnTo>
                    <a:pt x="1557" y="2551"/>
                  </a:lnTo>
                  <a:lnTo>
                    <a:pt x="1529" y="2523"/>
                  </a:lnTo>
                  <a:lnTo>
                    <a:pt x="1505" y="2491"/>
                  </a:lnTo>
                  <a:lnTo>
                    <a:pt x="1485" y="2456"/>
                  </a:lnTo>
                  <a:lnTo>
                    <a:pt x="1470" y="2418"/>
                  </a:lnTo>
                  <a:lnTo>
                    <a:pt x="1461" y="2378"/>
                  </a:lnTo>
                  <a:lnTo>
                    <a:pt x="1459" y="2336"/>
                  </a:lnTo>
                  <a:lnTo>
                    <a:pt x="1459" y="2048"/>
                  </a:lnTo>
                  <a:lnTo>
                    <a:pt x="1344" y="2023"/>
                  </a:lnTo>
                  <a:lnTo>
                    <a:pt x="1232" y="1992"/>
                  </a:lnTo>
                  <a:lnTo>
                    <a:pt x="1123" y="1956"/>
                  </a:lnTo>
                  <a:lnTo>
                    <a:pt x="1014" y="1915"/>
                  </a:lnTo>
                  <a:lnTo>
                    <a:pt x="910" y="1868"/>
                  </a:lnTo>
                  <a:lnTo>
                    <a:pt x="807" y="1816"/>
                  </a:lnTo>
                  <a:lnTo>
                    <a:pt x="707" y="1760"/>
                  </a:lnTo>
                  <a:lnTo>
                    <a:pt x="610" y="1698"/>
                  </a:lnTo>
                  <a:lnTo>
                    <a:pt x="517" y="1631"/>
                  </a:lnTo>
                  <a:lnTo>
                    <a:pt x="426" y="1560"/>
                  </a:lnTo>
                  <a:lnTo>
                    <a:pt x="340" y="1483"/>
                  </a:lnTo>
                  <a:lnTo>
                    <a:pt x="256" y="1403"/>
                  </a:lnTo>
                  <a:lnTo>
                    <a:pt x="256" y="3089"/>
                  </a:lnTo>
                  <a:lnTo>
                    <a:pt x="3540" y="3089"/>
                  </a:lnTo>
                  <a:lnTo>
                    <a:pt x="3540" y="1403"/>
                  </a:lnTo>
                  <a:close/>
                  <a:moveTo>
                    <a:pt x="1748" y="617"/>
                  </a:moveTo>
                  <a:lnTo>
                    <a:pt x="1450" y="625"/>
                  </a:lnTo>
                  <a:lnTo>
                    <a:pt x="1150" y="641"/>
                  </a:lnTo>
                  <a:lnTo>
                    <a:pt x="852" y="664"/>
                  </a:lnTo>
                  <a:lnTo>
                    <a:pt x="554" y="696"/>
                  </a:lnTo>
                  <a:lnTo>
                    <a:pt x="256" y="735"/>
                  </a:lnTo>
                  <a:lnTo>
                    <a:pt x="256" y="1149"/>
                  </a:lnTo>
                  <a:lnTo>
                    <a:pt x="329" y="1233"/>
                  </a:lnTo>
                  <a:lnTo>
                    <a:pt x="406" y="1312"/>
                  </a:lnTo>
                  <a:lnTo>
                    <a:pt x="487" y="1388"/>
                  </a:lnTo>
                  <a:lnTo>
                    <a:pt x="571" y="1458"/>
                  </a:lnTo>
                  <a:lnTo>
                    <a:pt x="659" y="1524"/>
                  </a:lnTo>
                  <a:lnTo>
                    <a:pt x="750" y="1585"/>
                  </a:lnTo>
                  <a:lnTo>
                    <a:pt x="843" y="1641"/>
                  </a:lnTo>
                  <a:lnTo>
                    <a:pt x="940" y="1693"/>
                  </a:lnTo>
                  <a:lnTo>
                    <a:pt x="1039" y="1740"/>
                  </a:lnTo>
                  <a:lnTo>
                    <a:pt x="1140" y="1782"/>
                  </a:lnTo>
                  <a:lnTo>
                    <a:pt x="1245" y="1817"/>
                  </a:lnTo>
                  <a:lnTo>
                    <a:pt x="1351" y="1848"/>
                  </a:lnTo>
                  <a:lnTo>
                    <a:pt x="1459" y="1875"/>
                  </a:lnTo>
                  <a:lnTo>
                    <a:pt x="1459" y="1775"/>
                  </a:lnTo>
                  <a:lnTo>
                    <a:pt x="1461" y="1752"/>
                  </a:lnTo>
                  <a:lnTo>
                    <a:pt x="1470" y="1732"/>
                  </a:lnTo>
                  <a:lnTo>
                    <a:pt x="1483" y="1715"/>
                  </a:lnTo>
                  <a:lnTo>
                    <a:pt x="1500" y="1701"/>
                  </a:lnTo>
                  <a:lnTo>
                    <a:pt x="1521" y="1693"/>
                  </a:lnTo>
                  <a:lnTo>
                    <a:pt x="1544" y="1690"/>
                  </a:lnTo>
                  <a:lnTo>
                    <a:pt x="2251" y="1690"/>
                  </a:lnTo>
                  <a:lnTo>
                    <a:pt x="2274" y="1693"/>
                  </a:lnTo>
                  <a:lnTo>
                    <a:pt x="2295" y="1701"/>
                  </a:lnTo>
                  <a:lnTo>
                    <a:pt x="2312" y="1715"/>
                  </a:lnTo>
                  <a:lnTo>
                    <a:pt x="2325" y="1732"/>
                  </a:lnTo>
                  <a:lnTo>
                    <a:pt x="2334" y="1752"/>
                  </a:lnTo>
                  <a:lnTo>
                    <a:pt x="2338" y="1775"/>
                  </a:lnTo>
                  <a:lnTo>
                    <a:pt x="2338" y="1873"/>
                  </a:lnTo>
                  <a:lnTo>
                    <a:pt x="2445" y="1848"/>
                  </a:lnTo>
                  <a:lnTo>
                    <a:pt x="2552" y="1817"/>
                  </a:lnTo>
                  <a:lnTo>
                    <a:pt x="2655" y="1782"/>
                  </a:lnTo>
                  <a:lnTo>
                    <a:pt x="2757" y="1740"/>
                  </a:lnTo>
                  <a:lnTo>
                    <a:pt x="2856" y="1693"/>
                  </a:lnTo>
                  <a:lnTo>
                    <a:pt x="2952" y="1641"/>
                  </a:lnTo>
                  <a:lnTo>
                    <a:pt x="3046" y="1585"/>
                  </a:lnTo>
                  <a:lnTo>
                    <a:pt x="3137" y="1524"/>
                  </a:lnTo>
                  <a:lnTo>
                    <a:pt x="3224" y="1458"/>
                  </a:lnTo>
                  <a:lnTo>
                    <a:pt x="3308" y="1386"/>
                  </a:lnTo>
                  <a:lnTo>
                    <a:pt x="3389" y="1312"/>
                  </a:lnTo>
                  <a:lnTo>
                    <a:pt x="3466" y="1233"/>
                  </a:lnTo>
                  <a:lnTo>
                    <a:pt x="3540" y="1149"/>
                  </a:lnTo>
                  <a:lnTo>
                    <a:pt x="3540" y="735"/>
                  </a:lnTo>
                  <a:lnTo>
                    <a:pt x="3242" y="696"/>
                  </a:lnTo>
                  <a:lnTo>
                    <a:pt x="2943" y="664"/>
                  </a:lnTo>
                  <a:lnTo>
                    <a:pt x="2645" y="641"/>
                  </a:lnTo>
                  <a:lnTo>
                    <a:pt x="2347" y="625"/>
                  </a:lnTo>
                  <a:lnTo>
                    <a:pt x="2047" y="617"/>
                  </a:lnTo>
                  <a:lnTo>
                    <a:pt x="1748" y="617"/>
                  </a:lnTo>
                  <a:close/>
                  <a:moveTo>
                    <a:pt x="1367" y="255"/>
                  </a:moveTo>
                  <a:lnTo>
                    <a:pt x="1367" y="372"/>
                  </a:lnTo>
                  <a:lnTo>
                    <a:pt x="1632" y="363"/>
                  </a:lnTo>
                  <a:lnTo>
                    <a:pt x="1898" y="361"/>
                  </a:lnTo>
                  <a:lnTo>
                    <a:pt x="2164" y="363"/>
                  </a:lnTo>
                  <a:lnTo>
                    <a:pt x="2429" y="372"/>
                  </a:lnTo>
                  <a:lnTo>
                    <a:pt x="2429" y="255"/>
                  </a:lnTo>
                  <a:lnTo>
                    <a:pt x="1367" y="255"/>
                  </a:lnTo>
                  <a:close/>
                  <a:moveTo>
                    <a:pt x="1239" y="0"/>
                  </a:moveTo>
                  <a:lnTo>
                    <a:pt x="2558" y="0"/>
                  </a:lnTo>
                  <a:lnTo>
                    <a:pt x="2586" y="2"/>
                  </a:lnTo>
                  <a:lnTo>
                    <a:pt x="2614" y="13"/>
                  </a:lnTo>
                  <a:lnTo>
                    <a:pt x="2637" y="28"/>
                  </a:lnTo>
                  <a:lnTo>
                    <a:pt x="2657" y="47"/>
                  </a:lnTo>
                  <a:lnTo>
                    <a:pt x="2673" y="71"/>
                  </a:lnTo>
                  <a:lnTo>
                    <a:pt x="2682" y="98"/>
                  </a:lnTo>
                  <a:lnTo>
                    <a:pt x="2685" y="128"/>
                  </a:lnTo>
                  <a:lnTo>
                    <a:pt x="2685" y="387"/>
                  </a:lnTo>
                  <a:lnTo>
                    <a:pt x="2896" y="403"/>
                  </a:lnTo>
                  <a:lnTo>
                    <a:pt x="2896" y="396"/>
                  </a:lnTo>
                  <a:lnTo>
                    <a:pt x="2902" y="375"/>
                  </a:lnTo>
                  <a:lnTo>
                    <a:pt x="2912" y="355"/>
                  </a:lnTo>
                  <a:lnTo>
                    <a:pt x="2927" y="339"/>
                  </a:lnTo>
                  <a:lnTo>
                    <a:pt x="2946" y="328"/>
                  </a:lnTo>
                  <a:lnTo>
                    <a:pt x="2967" y="321"/>
                  </a:lnTo>
                  <a:lnTo>
                    <a:pt x="2989" y="321"/>
                  </a:lnTo>
                  <a:lnTo>
                    <a:pt x="3360" y="357"/>
                  </a:lnTo>
                  <a:lnTo>
                    <a:pt x="3382" y="362"/>
                  </a:lnTo>
                  <a:lnTo>
                    <a:pt x="3402" y="372"/>
                  </a:lnTo>
                  <a:lnTo>
                    <a:pt x="3418" y="387"/>
                  </a:lnTo>
                  <a:lnTo>
                    <a:pt x="3429" y="407"/>
                  </a:lnTo>
                  <a:lnTo>
                    <a:pt x="3436" y="427"/>
                  </a:lnTo>
                  <a:lnTo>
                    <a:pt x="3436" y="450"/>
                  </a:lnTo>
                  <a:lnTo>
                    <a:pt x="3435" y="456"/>
                  </a:lnTo>
                  <a:lnTo>
                    <a:pt x="3434" y="463"/>
                  </a:lnTo>
                  <a:lnTo>
                    <a:pt x="3687" y="500"/>
                  </a:lnTo>
                  <a:lnTo>
                    <a:pt x="3712" y="507"/>
                  </a:lnTo>
                  <a:lnTo>
                    <a:pt x="3736" y="518"/>
                  </a:lnTo>
                  <a:lnTo>
                    <a:pt x="3756" y="533"/>
                  </a:lnTo>
                  <a:lnTo>
                    <a:pt x="3772" y="553"/>
                  </a:lnTo>
                  <a:lnTo>
                    <a:pt x="3785" y="574"/>
                  </a:lnTo>
                  <a:lnTo>
                    <a:pt x="3793" y="600"/>
                  </a:lnTo>
                  <a:lnTo>
                    <a:pt x="3795" y="626"/>
                  </a:lnTo>
                  <a:lnTo>
                    <a:pt x="3795" y="3216"/>
                  </a:lnTo>
                  <a:lnTo>
                    <a:pt x="3793" y="3241"/>
                  </a:lnTo>
                  <a:lnTo>
                    <a:pt x="3786" y="3265"/>
                  </a:lnTo>
                  <a:lnTo>
                    <a:pt x="3774" y="3287"/>
                  </a:lnTo>
                  <a:lnTo>
                    <a:pt x="3759" y="3307"/>
                  </a:lnTo>
                  <a:lnTo>
                    <a:pt x="3739" y="3323"/>
                  </a:lnTo>
                  <a:lnTo>
                    <a:pt x="3716" y="3334"/>
                  </a:lnTo>
                  <a:lnTo>
                    <a:pt x="3693" y="3341"/>
                  </a:lnTo>
                  <a:lnTo>
                    <a:pt x="3668" y="3344"/>
                  </a:lnTo>
                  <a:lnTo>
                    <a:pt x="128" y="3344"/>
                  </a:lnTo>
                  <a:lnTo>
                    <a:pt x="99" y="3340"/>
                  </a:lnTo>
                  <a:lnTo>
                    <a:pt x="71" y="3331"/>
                  </a:lnTo>
                  <a:lnTo>
                    <a:pt x="48" y="3316"/>
                  </a:lnTo>
                  <a:lnTo>
                    <a:pt x="28" y="3296"/>
                  </a:lnTo>
                  <a:lnTo>
                    <a:pt x="13" y="3272"/>
                  </a:lnTo>
                  <a:lnTo>
                    <a:pt x="3" y="3246"/>
                  </a:lnTo>
                  <a:lnTo>
                    <a:pt x="0" y="3216"/>
                  </a:lnTo>
                  <a:lnTo>
                    <a:pt x="0" y="626"/>
                  </a:lnTo>
                  <a:lnTo>
                    <a:pt x="2" y="600"/>
                  </a:lnTo>
                  <a:lnTo>
                    <a:pt x="10" y="574"/>
                  </a:lnTo>
                  <a:lnTo>
                    <a:pt x="23" y="553"/>
                  </a:lnTo>
                  <a:lnTo>
                    <a:pt x="39" y="533"/>
                  </a:lnTo>
                  <a:lnTo>
                    <a:pt x="60" y="518"/>
                  </a:lnTo>
                  <a:lnTo>
                    <a:pt x="83" y="507"/>
                  </a:lnTo>
                  <a:lnTo>
                    <a:pt x="108" y="500"/>
                  </a:lnTo>
                  <a:lnTo>
                    <a:pt x="362" y="463"/>
                  </a:lnTo>
                  <a:lnTo>
                    <a:pt x="360" y="456"/>
                  </a:lnTo>
                  <a:lnTo>
                    <a:pt x="359" y="450"/>
                  </a:lnTo>
                  <a:lnTo>
                    <a:pt x="360" y="427"/>
                  </a:lnTo>
                  <a:lnTo>
                    <a:pt x="366" y="407"/>
                  </a:lnTo>
                  <a:lnTo>
                    <a:pt x="378" y="387"/>
                  </a:lnTo>
                  <a:lnTo>
                    <a:pt x="394" y="372"/>
                  </a:lnTo>
                  <a:lnTo>
                    <a:pt x="413" y="362"/>
                  </a:lnTo>
                  <a:lnTo>
                    <a:pt x="435" y="357"/>
                  </a:lnTo>
                  <a:lnTo>
                    <a:pt x="806" y="321"/>
                  </a:lnTo>
                  <a:lnTo>
                    <a:pt x="829" y="321"/>
                  </a:lnTo>
                  <a:lnTo>
                    <a:pt x="850" y="328"/>
                  </a:lnTo>
                  <a:lnTo>
                    <a:pt x="868" y="339"/>
                  </a:lnTo>
                  <a:lnTo>
                    <a:pt x="883" y="355"/>
                  </a:lnTo>
                  <a:lnTo>
                    <a:pt x="894" y="375"/>
                  </a:lnTo>
                  <a:lnTo>
                    <a:pt x="899" y="396"/>
                  </a:lnTo>
                  <a:lnTo>
                    <a:pt x="899" y="403"/>
                  </a:lnTo>
                  <a:lnTo>
                    <a:pt x="1110" y="387"/>
                  </a:lnTo>
                  <a:lnTo>
                    <a:pt x="1110" y="128"/>
                  </a:lnTo>
                  <a:lnTo>
                    <a:pt x="1114" y="98"/>
                  </a:lnTo>
                  <a:lnTo>
                    <a:pt x="1124" y="71"/>
                  </a:lnTo>
                  <a:lnTo>
                    <a:pt x="1139" y="47"/>
                  </a:lnTo>
                  <a:lnTo>
                    <a:pt x="1158" y="28"/>
                  </a:lnTo>
                  <a:lnTo>
                    <a:pt x="1183" y="13"/>
                  </a:lnTo>
                  <a:lnTo>
                    <a:pt x="1209" y="2"/>
                  </a:lnTo>
                  <a:lnTo>
                    <a:pt x="12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0" name="Freeform 424"/>
            <p:cNvSpPr>
              <a:spLocks/>
            </p:cNvSpPr>
            <p:nvPr/>
          </p:nvSpPr>
          <p:spPr bwMode="auto">
            <a:xfrm>
              <a:off x="2015" y="876"/>
              <a:ext cx="102" cy="42"/>
            </a:xfrm>
            <a:custGeom>
              <a:avLst/>
              <a:gdLst>
                <a:gd name="T0" fmla="*/ 86 w 408"/>
                <a:gd name="T1" fmla="*/ 0 h 170"/>
                <a:gd name="T2" fmla="*/ 322 w 408"/>
                <a:gd name="T3" fmla="*/ 0 h 170"/>
                <a:gd name="T4" fmla="*/ 344 w 408"/>
                <a:gd name="T5" fmla="*/ 3 h 170"/>
                <a:gd name="T6" fmla="*/ 365 w 408"/>
                <a:gd name="T7" fmla="*/ 11 h 170"/>
                <a:gd name="T8" fmla="*/ 382 w 408"/>
                <a:gd name="T9" fmla="*/ 25 h 170"/>
                <a:gd name="T10" fmla="*/ 396 w 408"/>
                <a:gd name="T11" fmla="*/ 42 h 170"/>
                <a:gd name="T12" fmla="*/ 404 w 408"/>
                <a:gd name="T13" fmla="*/ 62 h 170"/>
                <a:gd name="T14" fmla="*/ 408 w 408"/>
                <a:gd name="T15" fmla="*/ 85 h 170"/>
                <a:gd name="T16" fmla="*/ 404 w 408"/>
                <a:gd name="T17" fmla="*/ 108 h 170"/>
                <a:gd name="T18" fmla="*/ 396 w 408"/>
                <a:gd name="T19" fmla="*/ 129 h 170"/>
                <a:gd name="T20" fmla="*/ 382 w 408"/>
                <a:gd name="T21" fmla="*/ 146 h 170"/>
                <a:gd name="T22" fmla="*/ 365 w 408"/>
                <a:gd name="T23" fmla="*/ 158 h 170"/>
                <a:gd name="T24" fmla="*/ 344 w 408"/>
                <a:gd name="T25" fmla="*/ 168 h 170"/>
                <a:gd name="T26" fmla="*/ 322 w 408"/>
                <a:gd name="T27" fmla="*/ 170 h 170"/>
                <a:gd name="T28" fmla="*/ 86 w 408"/>
                <a:gd name="T29" fmla="*/ 170 h 170"/>
                <a:gd name="T30" fmla="*/ 63 w 408"/>
                <a:gd name="T31" fmla="*/ 168 h 170"/>
                <a:gd name="T32" fmla="*/ 42 w 408"/>
                <a:gd name="T33" fmla="*/ 158 h 170"/>
                <a:gd name="T34" fmla="*/ 25 w 408"/>
                <a:gd name="T35" fmla="*/ 146 h 170"/>
                <a:gd name="T36" fmla="*/ 13 w 408"/>
                <a:gd name="T37" fmla="*/ 129 h 170"/>
                <a:gd name="T38" fmla="*/ 3 w 408"/>
                <a:gd name="T39" fmla="*/ 108 h 170"/>
                <a:gd name="T40" fmla="*/ 0 w 408"/>
                <a:gd name="T41" fmla="*/ 85 h 170"/>
                <a:gd name="T42" fmla="*/ 3 w 408"/>
                <a:gd name="T43" fmla="*/ 62 h 170"/>
                <a:gd name="T44" fmla="*/ 13 w 408"/>
                <a:gd name="T45" fmla="*/ 42 h 170"/>
                <a:gd name="T46" fmla="*/ 25 w 408"/>
                <a:gd name="T47" fmla="*/ 25 h 170"/>
                <a:gd name="T48" fmla="*/ 42 w 408"/>
                <a:gd name="T49" fmla="*/ 11 h 170"/>
                <a:gd name="T50" fmla="*/ 63 w 408"/>
                <a:gd name="T51" fmla="*/ 3 h 170"/>
                <a:gd name="T52" fmla="*/ 86 w 408"/>
                <a:gd name="T53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08" h="170">
                  <a:moveTo>
                    <a:pt x="86" y="0"/>
                  </a:moveTo>
                  <a:lnTo>
                    <a:pt x="322" y="0"/>
                  </a:lnTo>
                  <a:lnTo>
                    <a:pt x="344" y="3"/>
                  </a:lnTo>
                  <a:lnTo>
                    <a:pt x="365" y="11"/>
                  </a:lnTo>
                  <a:lnTo>
                    <a:pt x="382" y="25"/>
                  </a:lnTo>
                  <a:lnTo>
                    <a:pt x="396" y="42"/>
                  </a:lnTo>
                  <a:lnTo>
                    <a:pt x="404" y="62"/>
                  </a:lnTo>
                  <a:lnTo>
                    <a:pt x="408" y="85"/>
                  </a:lnTo>
                  <a:lnTo>
                    <a:pt x="404" y="108"/>
                  </a:lnTo>
                  <a:lnTo>
                    <a:pt x="396" y="129"/>
                  </a:lnTo>
                  <a:lnTo>
                    <a:pt x="382" y="146"/>
                  </a:lnTo>
                  <a:lnTo>
                    <a:pt x="365" y="158"/>
                  </a:lnTo>
                  <a:lnTo>
                    <a:pt x="344" y="168"/>
                  </a:lnTo>
                  <a:lnTo>
                    <a:pt x="322" y="170"/>
                  </a:lnTo>
                  <a:lnTo>
                    <a:pt x="86" y="170"/>
                  </a:lnTo>
                  <a:lnTo>
                    <a:pt x="63" y="168"/>
                  </a:lnTo>
                  <a:lnTo>
                    <a:pt x="42" y="158"/>
                  </a:lnTo>
                  <a:lnTo>
                    <a:pt x="25" y="146"/>
                  </a:lnTo>
                  <a:lnTo>
                    <a:pt x="13" y="129"/>
                  </a:lnTo>
                  <a:lnTo>
                    <a:pt x="3" y="108"/>
                  </a:lnTo>
                  <a:lnTo>
                    <a:pt x="0" y="85"/>
                  </a:lnTo>
                  <a:lnTo>
                    <a:pt x="3" y="62"/>
                  </a:lnTo>
                  <a:lnTo>
                    <a:pt x="13" y="42"/>
                  </a:lnTo>
                  <a:lnTo>
                    <a:pt x="25" y="25"/>
                  </a:lnTo>
                  <a:lnTo>
                    <a:pt x="42" y="11"/>
                  </a:lnTo>
                  <a:lnTo>
                    <a:pt x="63" y="3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92" name="Group 452"/>
          <p:cNvGrpSpPr>
            <a:grpSpLocks noChangeAspect="1"/>
          </p:cNvGrpSpPr>
          <p:nvPr/>
        </p:nvGrpSpPr>
        <p:grpSpPr bwMode="auto">
          <a:xfrm>
            <a:off x="7885311" y="3930552"/>
            <a:ext cx="258007" cy="404479"/>
            <a:chOff x="3906" y="415"/>
            <a:chExt cx="192" cy="30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95" name="Freeform 454"/>
            <p:cNvSpPr>
              <a:spLocks noEditPoints="1"/>
            </p:cNvSpPr>
            <p:nvPr/>
          </p:nvSpPr>
          <p:spPr bwMode="auto">
            <a:xfrm>
              <a:off x="3980" y="544"/>
              <a:ext cx="44" cy="92"/>
            </a:xfrm>
            <a:custGeom>
              <a:avLst/>
              <a:gdLst>
                <a:gd name="T0" fmla="*/ 314 w 477"/>
                <a:gd name="T1" fmla="*/ 792 h 1013"/>
                <a:gd name="T2" fmla="*/ 357 w 477"/>
                <a:gd name="T3" fmla="*/ 737 h 1013"/>
                <a:gd name="T4" fmla="*/ 363 w 477"/>
                <a:gd name="T5" fmla="*/ 665 h 1013"/>
                <a:gd name="T6" fmla="*/ 332 w 477"/>
                <a:gd name="T7" fmla="*/ 602 h 1013"/>
                <a:gd name="T8" fmla="*/ 183 w 477"/>
                <a:gd name="T9" fmla="*/ 209 h 1013"/>
                <a:gd name="T10" fmla="*/ 131 w 477"/>
                <a:gd name="T11" fmla="*/ 255 h 1013"/>
                <a:gd name="T12" fmla="*/ 111 w 477"/>
                <a:gd name="T13" fmla="*/ 324 h 1013"/>
                <a:gd name="T14" fmla="*/ 131 w 477"/>
                <a:gd name="T15" fmla="*/ 392 h 1013"/>
                <a:gd name="T16" fmla="*/ 183 w 477"/>
                <a:gd name="T17" fmla="*/ 438 h 1013"/>
                <a:gd name="T18" fmla="*/ 256 w 477"/>
                <a:gd name="T19" fmla="*/ 3 h 1013"/>
                <a:gd name="T20" fmla="*/ 291 w 477"/>
                <a:gd name="T21" fmla="*/ 39 h 1013"/>
                <a:gd name="T22" fmla="*/ 328 w 477"/>
                <a:gd name="T23" fmla="*/ 103 h 1013"/>
                <a:gd name="T24" fmla="*/ 414 w 477"/>
                <a:gd name="T25" fmla="*/ 161 h 1013"/>
                <a:gd name="T26" fmla="*/ 466 w 477"/>
                <a:gd name="T27" fmla="*/ 252 h 1013"/>
                <a:gd name="T28" fmla="*/ 474 w 477"/>
                <a:gd name="T29" fmla="*/ 341 h 1013"/>
                <a:gd name="T30" fmla="*/ 439 w 477"/>
                <a:gd name="T31" fmla="*/ 376 h 1013"/>
                <a:gd name="T32" fmla="*/ 388 w 477"/>
                <a:gd name="T33" fmla="*/ 368 h 1013"/>
                <a:gd name="T34" fmla="*/ 366 w 477"/>
                <a:gd name="T35" fmla="*/ 324 h 1013"/>
                <a:gd name="T36" fmla="*/ 346 w 477"/>
                <a:gd name="T37" fmla="*/ 255 h 1013"/>
                <a:gd name="T38" fmla="*/ 294 w 477"/>
                <a:gd name="T39" fmla="*/ 209 h 1013"/>
                <a:gd name="T40" fmla="*/ 359 w 477"/>
                <a:gd name="T41" fmla="*/ 485 h 1013"/>
                <a:gd name="T42" fmla="*/ 435 w 477"/>
                <a:gd name="T43" fmla="*/ 555 h 1013"/>
                <a:gd name="T44" fmla="*/ 474 w 477"/>
                <a:gd name="T45" fmla="*/ 653 h 1013"/>
                <a:gd name="T46" fmla="*/ 466 w 477"/>
                <a:gd name="T47" fmla="*/ 761 h 1013"/>
                <a:gd name="T48" fmla="*/ 414 w 477"/>
                <a:gd name="T49" fmla="*/ 851 h 1013"/>
                <a:gd name="T50" fmla="*/ 328 w 477"/>
                <a:gd name="T51" fmla="*/ 910 h 1013"/>
                <a:gd name="T52" fmla="*/ 291 w 477"/>
                <a:gd name="T53" fmla="*/ 975 h 1013"/>
                <a:gd name="T54" fmla="*/ 256 w 477"/>
                <a:gd name="T55" fmla="*/ 1010 h 1013"/>
                <a:gd name="T56" fmla="*/ 206 w 477"/>
                <a:gd name="T57" fmla="*/ 1002 h 1013"/>
                <a:gd name="T58" fmla="*/ 183 w 477"/>
                <a:gd name="T59" fmla="*/ 958 h 1013"/>
                <a:gd name="T60" fmla="*/ 118 w 477"/>
                <a:gd name="T61" fmla="*/ 895 h 1013"/>
                <a:gd name="T62" fmla="*/ 42 w 477"/>
                <a:gd name="T63" fmla="*/ 824 h 1013"/>
                <a:gd name="T64" fmla="*/ 3 w 477"/>
                <a:gd name="T65" fmla="*/ 726 h 1013"/>
                <a:gd name="T66" fmla="*/ 11 w 477"/>
                <a:gd name="T67" fmla="*/ 657 h 1013"/>
                <a:gd name="T68" fmla="*/ 55 w 477"/>
                <a:gd name="T69" fmla="*/ 635 h 1013"/>
                <a:gd name="T70" fmla="*/ 101 w 477"/>
                <a:gd name="T71" fmla="*/ 657 h 1013"/>
                <a:gd name="T72" fmla="*/ 114 w 477"/>
                <a:gd name="T73" fmla="*/ 714 h 1013"/>
                <a:gd name="T74" fmla="*/ 146 w 477"/>
                <a:gd name="T75" fmla="*/ 777 h 1013"/>
                <a:gd name="T76" fmla="*/ 183 w 477"/>
                <a:gd name="T77" fmla="*/ 555 h 1013"/>
                <a:gd name="T78" fmla="*/ 90 w 477"/>
                <a:gd name="T79" fmla="*/ 509 h 1013"/>
                <a:gd name="T80" fmla="*/ 24 w 477"/>
                <a:gd name="T81" fmla="*/ 428 h 1013"/>
                <a:gd name="T82" fmla="*/ 0 w 477"/>
                <a:gd name="T83" fmla="*/ 324 h 1013"/>
                <a:gd name="T84" fmla="*/ 24 w 477"/>
                <a:gd name="T85" fmla="*/ 219 h 1013"/>
                <a:gd name="T86" fmla="*/ 90 w 477"/>
                <a:gd name="T87" fmla="*/ 138 h 1013"/>
                <a:gd name="T88" fmla="*/ 183 w 477"/>
                <a:gd name="T89" fmla="*/ 92 h 1013"/>
                <a:gd name="T90" fmla="*/ 194 w 477"/>
                <a:gd name="T91" fmla="*/ 24 h 1013"/>
                <a:gd name="T92" fmla="*/ 238 w 477"/>
                <a:gd name="T93" fmla="*/ 0 h 10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77" h="1013">
                  <a:moveTo>
                    <a:pt x="294" y="575"/>
                  </a:moveTo>
                  <a:lnTo>
                    <a:pt x="294" y="805"/>
                  </a:lnTo>
                  <a:lnTo>
                    <a:pt x="314" y="792"/>
                  </a:lnTo>
                  <a:lnTo>
                    <a:pt x="332" y="777"/>
                  </a:lnTo>
                  <a:lnTo>
                    <a:pt x="346" y="758"/>
                  </a:lnTo>
                  <a:lnTo>
                    <a:pt x="357" y="737"/>
                  </a:lnTo>
                  <a:lnTo>
                    <a:pt x="363" y="714"/>
                  </a:lnTo>
                  <a:lnTo>
                    <a:pt x="366" y="690"/>
                  </a:lnTo>
                  <a:lnTo>
                    <a:pt x="363" y="665"/>
                  </a:lnTo>
                  <a:lnTo>
                    <a:pt x="357" y="642"/>
                  </a:lnTo>
                  <a:lnTo>
                    <a:pt x="346" y="621"/>
                  </a:lnTo>
                  <a:lnTo>
                    <a:pt x="332" y="602"/>
                  </a:lnTo>
                  <a:lnTo>
                    <a:pt x="314" y="587"/>
                  </a:lnTo>
                  <a:lnTo>
                    <a:pt x="294" y="575"/>
                  </a:lnTo>
                  <a:close/>
                  <a:moveTo>
                    <a:pt x="183" y="209"/>
                  </a:moveTo>
                  <a:lnTo>
                    <a:pt x="163" y="221"/>
                  </a:lnTo>
                  <a:lnTo>
                    <a:pt x="146" y="237"/>
                  </a:lnTo>
                  <a:lnTo>
                    <a:pt x="131" y="255"/>
                  </a:lnTo>
                  <a:lnTo>
                    <a:pt x="121" y="276"/>
                  </a:lnTo>
                  <a:lnTo>
                    <a:pt x="114" y="299"/>
                  </a:lnTo>
                  <a:lnTo>
                    <a:pt x="111" y="324"/>
                  </a:lnTo>
                  <a:lnTo>
                    <a:pt x="114" y="348"/>
                  </a:lnTo>
                  <a:lnTo>
                    <a:pt x="121" y="371"/>
                  </a:lnTo>
                  <a:lnTo>
                    <a:pt x="131" y="392"/>
                  </a:lnTo>
                  <a:lnTo>
                    <a:pt x="146" y="411"/>
                  </a:lnTo>
                  <a:lnTo>
                    <a:pt x="163" y="426"/>
                  </a:lnTo>
                  <a:lnTo>
                    <a:pt x="183" y="438"/>
                  </a:lnTo>
                  <a:lnTo>
                    <a:pt x="183" y="209"/>
                  </a:lnTo>
                  <a:close/>
                  <a:moveTo>
                    <a:pt x="238" y="0"/>
                  </a:moveTo>
                  <a:lnTo>
                    <a:pt x="256" y="3"/>
                  </a:lnTo>
                  <a:lnTo>
                    <a:pt x="272" y="11"/>
                  </a:lnTo>
                  <a:lnTo>
                    <a:pt x="283" y="24"/>
                  </a:lnTo>
                  <a:lnTo>
                    <a:pt x="291" y="39"/>
                  </a:lnTo>
                  <a:lnTo>
                    <a:pt x="294" y="56"/>
                  </a:lnTo>
                  <a:lnTo>
                    <a:pt x="294" y="92"/>
                  </a:lnTo>
                  <a:lnTo>
                    <a:pt x="328" y="103"/>
                  </a:lnTo>
                  <a:lnTo>
                    <a:pt x="359" y="118"/>
                  </a:lnTo>
                  <a:lnTo>
                    <a:pt x="387" y="138"/>
                  </a:lnTo>
                  <a:lnTo>
                    <a:pt x="414" y="161"/>
                  </a:lnTo>
                  <a:lnTo>
                    <a:pt x="435" y="189"/>
                  </a:lnTo>
                  <a:lnTo>
                    <a:pt x="453" y="219"/>
                  </a:lnTo>
                  <a:lnTo>
                    <a:pt x="466" y="252"/>
                  </a:lnTo>
                  <a:lnTo>
                    <a:pt x="474" y="287"/>
                  </a:lnTo>
                  <a:lnTo>
                    <a:pt x="477" y="324"/>
                  </a:lnTo>
                  <a:lnTo>
                    <a:pt x="474" y="341"/>
                  </a:lnTo>
                  <a:lnTo>
                    <a:pt x="466" y="357"/>
                  </a:lnTo>
                  <a:lnTo>
                    <a:pt x="454" y="368"/>
                  </a:lnTo>
                  <a:lnTo>
                    <a:pt x="439" y="376"/>
                  </a:lnTo>
                  <a:lnTo>
                    <a:pt x="422" y="379"/>
                  </a:lnTo>
                  <a:lnTo>
                    <a:pt x="404" y="376"/>
                  </a:lnTo>
                  <a:lnTo>
                    <a:pt x="388" y="368"/>
                  </a:lnTo>
                  <a:lnTo>
                    <a:pt x="376" y="357"/>
                  </a:lnTo>
                  <a:lnTo>
                    <a:pt x="369" y="341"/>
                  </a:lnTo>
                  <a:lnTo>
                    <a:pt x="366" y="324"/>
                  </a:lnTo>
                  <a:lnTo>
                    <a:pt x="363" y="299"/>
                  </a:lnTo>
                  <a:lnTo>
                    <a:pt x="357" y="276"/>
                  </a:lnTo>
                  <a:lnTo>
                    <a:pt x="346" y="255"/>
                  </a:lnTo>
                  <a:lnTo>
                    <a:pt x="332" y="237"/>
                  </a:lnTo>
                  <a:lnTo>
                    <a:pt x="314" y="221"/>
                  </a:lnTo>
                  <a:lnTo>
                    <a:pt x="294" y="209"/>
                  </a:lnTo>
                  <a:lnTo>
                    <a:pt x="294" y="457"/>
                  </a:lnTo>
                  <a:lnTo>
                    <a:pt x="328" y="468"/>
                  </a:lnTo>
                  <a:lnTo>
                    <a:pt x="359" y="485"/>
                  </a:lnTo>
                  <a:lnTo>
                    <a:pt x="387" y="504"/>
                  </a:lnTo>
                  <a:lnTo>
                    <a:pt x="414" y="528"/>
                  </a:lnTo>
                  <a:lnTo>
                    <a:pt x="435" y="555"/>
                  </a:lnTo>
                  <a:lnTo>
                    <a:pt x="453" y="585"/>
                  </a:lnTo>
                  <a:lnTo>
                    <a:pt x="466" y="617"/>
                  </a:lnTo>
                  <a:lnTo>
                    <a:pt x="474" y="653"/>
                  </a:lnTo>
                  <a:lnTo>
                    <a:pt x="477" y="690"/>
                  </a:lnTo>
                  <a:lnTo>
                    <a:pt x="474" y="726"/>
                  </a:lnTo>
                  <a:lnTo>
                    <a:pt x="466" y="761"/>
                  </a:lnTo>
                  <a:lnTo>
                    <a:pt x="453" y="794"/>
                  </a:lnTo>
                  <a:lnTo>
                    <a:pt x="435" y="824"/>
                  </a:lnTo>
                  <a:lnTo>
                    <a:pt x="414" y="851"/>
                  </a:lnTo>
                  <a:lnTo>
                    <a:pt x="387" y="875"/>
                  </a:lnTo>
                  <a:lnTo>
                    <a:pt x="359" y="895"/>
                  </a:lnTo>
                  <a:lnTo>
                    <a:pt x="328" y="910"/>
                  </a:lnTo>
                  <a:lnTo>
                    <a:pt x="294" y="921"/>
                  </a:lnTo>
                  <a:lnTo>
                    <a:pt x="294" y="958"/>
                  </a:lnTo>
                  <a:lnTo>
                    <a:pt x="291" y="975"/>
                  </a:lnTo>
                  <a:lnTo>
                    <a:pt x="283" y="990"/>
                  </a:lnTo>
                  <a:lnTo>
                    <a:pt x="272" y="1002"/>
                  </a:lnTo>
                  <a:lnTo>
                    <a:pt x="256" y="1010"/>
                  </a:lnTo>
                  <a:lnTo>
                    <a:pt x="238" y="1013"/>
                  </a:lnTo>
                  <a:lnTo>
                    <a:pt x="221" y="1010"/>
                  </a:lnTo>
                  <a:lnTo>
                    <a:pt x="206" y="1002"/>
                  </a:lnTo>
                  <a:lnTo>
                    <a:pt x="194" y="990"/>
                  </a:lnTo>
                  <a:lnTo>
                    <a:pt x="186" y="975"/>
                  </a:lnTo>
                  <a:lnTo>
                    <a:pt x="183" y="958"/>
                  </a:lnTo>
                  <a:lnTo>
                    <a:pt x="183" y="921"/>
                  </a:lnTo>
                  <a:lnTo>
                    <a:pt x="149" y="910"/>
                  </a:lnTo>
                  <a:lnTo>
                    <a:pt x="118" y="895"/>
                  </a:lnTo>
                  <a:lnTo>
                    <a:pt x="90" y="875"/>
                  </a:lnTo>
                  <a:lnTo>
                    <a:pt x="63" y="851"/>
                  </a:lnTo>
                  <a:lnTo>
                    <a:pt x="42" y="824"/>
                  </a:lnTo>
                  <a:lnTo>
                    <a:pt x="24" y="794"/>
                  </a:lnTo>
                  <a:lnTo>
                    <a:pt x="11" y="761"/>
                  </a:lnTo>
                  <a:lnTo>
                    <a:pt x="3" y="726"/>
                  </a:lnTo>
                  <a:lnTo>
                    <a:pt x="0" y="690"/>
                  </a:lnTo>
                  <a:lnTo>
                    <a:pt x="3" y="672"/>
                  </a:lnTo>
                  <a:lnTo>
                    <a:pt x="11" y="657"/>
                  </a:lnTo>
                  <a:lnTo>
                    <a:pt x="23" y="645"/>
                  </a:lnTo>
                  <a:lnTo>
                    <a:pt x="38" y="637"/>
                  </a:lnTo>
                  <a:lnTo>
                    <a:pt x="55" y="635"/>
                  </a:lnTo>
                  <a:lnTo>
                    <a:pt x="73" y="637"/>
                  </a:lnTo>
                  <a:lnTo>
                    <a:pt x="89" y="645"/>
                  </a:lnTo>
                  <a:lnTo>
                    <a:pt x="101" y="657"/>
                  </a:lnTo>
                  <a:lnTo>
                    <a:pt x="109" y="672"/>
                  </a:lnTo>
                  <a:lnTo>
                    <a:pt x="111" y="690"/>
                  </a:lnTo>
                  <a:lnTo>
                    <a:pt x="114" y="714"/>
                  </a:lnTo>
                  <a:lnTo>
                    <a:pt x="121" y="737"/>
                  </a:lnTo>
                  <a:lnTo>
                    <a:pt x="131" y="758"/>
                  </a:lnTo>
                  <a:lnTo>
                    <a:pt x="146" y="777"/>
                  </a:lnTo>
                  <a:lnTo>
                    <a:pt x="163" y="792"/>
                  </a:lnTo>
                  <a:lnTo>
                    <a:pt x="183" y="805"/>
                  </a:lnTo>
                  <a:lnTo>
                    <a:pt x="183" y="555"/>
                  </a:lnTo>
                  <a:lnTo>
                    <a:pt x="149" y="545"/>
                  </a:lnTo>
                  <a:lnTo>
                    <a:pt x="118" y="529"/>
                  </a:lnTo>
                  <a:lnTo>
                    <a:pt x="90" y="509"/>
                  </a:lnTo>
                  <a:lnTo>
                    <a:pt x="63" y="486"/>
                  </a:lnTo>
                  <a:lnTo>
                    <a:pt x="42" y="458"/>
                  </a:lnTo>
                  <a:lnTo>
                    <a:pt x="24" y="428"/>
                  </a:lnTo>
                  <a:lnTo>
                    <a:pt x="11" y="395"/>
                  </a:lnTo>
                  <a:lnTo>
                    <a:pt x="3" y="361"/>
                  </a:lnTo>
                  <a:lnTo>
                    <a:pt x="0" y="324"/>
                  </a:lnTo>
                  <a:lnTo>
                    <a:pt x="3" y="287"/>
                  </a:lnTo>
                  <a:lnTo>
                    <a:pt x="11" y="252"/>
                  </a:lnTo>
                  <a:lnTo>
                    <a:pt x="24" y="219"/>
                  </a:lnTo>
                  <a:lnTo>
                    <a:pt x="42" y="189"/>
                  </a:lnTo>
                  <a:lnTo>
                    <a:pt x="63" y="161"/>
                  </a:lnTo>
                  <a:lnTo>
                    <a:pt x="90" y="138"/>
                  </a:lnTo>
                  <a:lnTo>
                    <a:pt x="118" y="118"/>
                  </a:lnTo>
                  <a:lnTo>
                    <a:pt x="149" y="103"/>
                  </a:lnTo>
                  <a:lnTo>
                    <a:pt x="183" y="92"/>
                  </a:lnTo>
                  <a:lnTo>
                    <a:pt x="183" y="56"/>
                  </a:lnTo>
                  <a:lnTo>
                    <a:pt x="186" y="39"/>
                  </a:lnTo>
                  <a:lnTo>
                    <a:pt x="194" y="24"/>
                  </a:lnTo>
                  <a:lnTo>
                    <a:pt x="206" y="11"/>
                  </a:lnTo>
                  <a:lnTo>
                    <a:pt x="221" y="3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6" name="Freeform 455"/>
            <p:cNvSpPr>
              <a:spLocks noEditPoints="1"/>
            </p:cNvSpPr>
            <p:nvPr/>
          </p:nvSpPr>
          <p:spPr bwMode="auto">
            <a:xfrm>
              <a:off x="3906" y="415"/>
              <a:ext cx="192" cy="301"/>
            </a:xfrm>
            <a:custGeom>
              <a:avLst/>
              <a:gdLst>
                <a:gd name="T0" fmla="*/ 224 w 2111"/>
                <a:gd name="T1" fmla="*/ 2957 h 3308"/>
                <a:gd name="T2" fmla="*/ 259 w 2111"/>
                <a:gd name="T3" fmla="*/ 3030 h 3308"/>
                <a:gd name="T4" fmla="*/ 325 w 2111"/>
                <a:gd name="T5" fmla="*/ 3076 h 3308"/>
                <a:gd name="T6" fmla="*/ 1731 w 2111"/>
                <a:gd name="T7" fmla="*/ 3086 h 3308"/>
                <a:gd name="T8" fmla="*/ 1811 w 2111"/>
                <a:gd name="T9" fmla="*/ 3064 h 3308"/>
                <a:gd name="T10" fmla="*/ 1867 w 2111"/>
                <a:gd name="T11" fmla="*/ 3008 h 3308"/>
                <a:gd name="T12" fmla="*/ 1890 w 2111"/>
                <a:gd name="T13" fmla="*/ 2927 h 3308"/>
                <a:gd name="T14" fmla="*/ 221 w 2111"/>
                <a:gd name="T15" fmla="*/ 1307 h 3308"/>
                <a:gd name="T16" fmla="*/ 1890 w 2111"/>
                <a:gd name="T17" fmla="*/ 1307 h 3308"/>
                <a:gd name="T18" fmla="*/ 352 w 2111"/>
                <a:gd name="T19" fmla="*/ 755 h 3308"/>
                <a:gd name="T20" fmla="*/ 278 w 2111"/>
                <a:gd name="T21" fmla="*/ 790 h 3308"/>
                <a:gd name="T22" fmla="*/ 231 w 2111"/>
                <a:gd name="T23" fmla="*/ 856 h 3308"/>
                <a:gd name="T24" fmla="*/ 221 w 2111"/>
                <a:gd name="T25" fmla="*/ 1159 h 3308"/>
                <a:gd name="T26" fmla="*/ 1887 w 2111"/>
                <a:gd name="T27" fmla="*/ 883 h 3308"/>
                <a:gd name="T28" fmla="*/ 1852 w 2111"/>
                <a:gd name="T29" fmla="*/ 809 h 3308"/>
                <a:gd name="T30" fmla="*/ 1786 w 2111"/>
                <a:gd name="T31" fmla="*/ 763 h 3308"/>
                <a:gd name="T32" fmla="*/ 380 w 2111"/>
                <a:gd name="T33" fmla="*/ 753 h 3308"/>
                <a:gd name="T34" fmla="*/ 1594 w 2111"/>
                <a:gd name="T35" fmla="*/ 532 h 3308"/>
                <a:gd name="T36" fmla="*/ 1266 w 2111"/>
                <a:gd name="T37" fmla="*/ 222 h 3308"/>
                <a:gd name="T38" fmla="*/ 1392 w 2111"/>
                <a:gd name="T39" fmla="*/ 222 h 3308"/>
                <a:gd name="T40" fmla="*/ 993 w 2111"/>
                <a:gd name="T41" fmla="*/ 532 h 3308"/>
                <a:gd name="T42" fmla="*/ 993 w 2111"/>
                <a:gd name="T43" fmla="*/ 222 h 3308"/>
                <a:gd name="T44" fmla="*/ 845 w 2111"/>
                <a:gd name="T45" fmla="*/ 532 h 3308"/>
                <a:gd name="T46" fmla="*/ 517 w 2111"/>
                <a:gd name="T47" fmla="*/ 222 h 3308"/>
                <a:gd name="T48" fmla="*/ 573 w 2111"/>
                <a:gd name="T49" fmla="*/ 222 h 3308"/>
                <a:gd name="T50" fmla="*/ 1704 w 2111"/>
                <a:gd name="T51" fmla="*/ 0 h 3308"/>
                <a:gd name="T52" fmla="*/ 1774 w 2111"/>
                <a:gd name="T53" fmla="*/ 24 h 3308"/>
                <a:gd name="T54" fmla="*/ 1813 w 2111"/>
                <a:gd name="T55" fmla="*/ 86 h 3308"/>
                <a:gd name="T56" fmla="*/ 1860 w 2111"/>
                <a:gd name="T57" fmla="*/ 554 h 3308"/>
                <a:gd name="T58" fmla="*/ 1979 w 2111"/>
                <a:gd name="T59" fmla="*/ 624 h 3308"/>
                <a:gd name="T60" fmla="*/ 2065 w 2111"/>
                <a:gd name="T61" fmla="*/ 730 h 3308"/>
                <a:gd name="T62" fmla="*/ 2108 w 2111"/>
                <a:gd name="T63" fmla="*/ 863 h 3308"/>
                <a:gd name="T64" fmla="*/ 2108 w 2111"/>
                <a:gd name="T65" fmla="*/ 2976 h 3308"/>
                <a:gd name="T66" fmla="*/ 2066 w 2111"/>
                <a:gd name="T67" fmla="*/ 3107 h 3308"/>
                <a:gd name="T68" fmla="*/ 1983 w 2111"/>
                <a:gd name="T69" fmla="*/ 3211 h 3308"/>
                <a:gd name="T70" fmla="*/ 1868 w 2111"/>
                <a:gd name="T71" fmla="*/ 3282 h 3308"/>
                <a:gd name="T72" fmla="*/ 1731 w 2111"/>
                <a:gd name="T73" fmla="*/ 3308 h 3308"/>
                <a:gd name="T74" fmla="*/ 287 w 2111"/>
                <a:gd name="T75" fmla="*/ 3296 h 3308"/>
                <a:gd name="T76" fmla="*/ 163 w 2111"/>
                <a:gd name="T77" fmla="*/ 3239 h 3308"/>
                <a:gd name="T78" fmla="*/ 68 w 2111"/>
                <a:gd name="T79" fmla="*/ 3145 h 3308"/>
                <a:gd name="T80" fmla="*/ 12 w 2111"/>
                <a:gd name="T81" fmla="*/ 3021 h 3308"/>
                <a:gd name="T82" fmla="*/ 0 w 2111"/>
                <a:gd name="T83" fmla="*/ 911 h 3308"/>
                <a:gd name="T84" fmla="*/ 27 w 2111"/>
                <a:gd name="T85" fmla="*/ 772 h 3308"/>
                <a:gd name="T86" fmla="*/ 100 w 2111"/>
                <a:gd name="T87" fmla="*/ 655 h 3308"/>
                <a:gd name="T88" fmla="*/ 208 w 2111"/>
                <a:gd name="T89" fmla="*/ 573 h 3308"/>
                <a:gd name="T90" fmla="*/ 296 w 2111"/>
                <a:gd name="T91" fmla="*/ 111 h 3308"/>
                <a:gd name="T92" fmla="*/ 320 w 2111"/>
                <a:gd name="T93" fmla="*/ 41 h 3308"/>
                <a:gd name="T94" fmla="*/ 381 w 2111"/>
                <a:gd name="T95" fmla="*/ 3 h 3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111" h="3308">
                  <a:moveTo>
                    <a:pt x="221" y="2680"/>
                  </a:moveTo>
                  <a:lnTo>
                    <a:pt x="221" y="2927"/>
                  </a:lnTo>
                  <a:lnTo>
                    <a:pt x="224" y="2957"/>
                  </a:lnTo>
                  <a:lnTo>
                    <a:pt x="231" y="2983"/>
                  </a:lnTo>
                  <a:lnTo>
                    <a:pt x="243" y="3008"/>
                  </a:lnTo>
                  <a:lnTo>
                    <a:pt x="259" y="3030"/>
                  </a:lnTo>
                  <a:lnTo>
                    <a:pt x="278" y="3049"/>
                  </a:lnTo>
                  <a:lnTo>
                    <a:pt x="300" y="3064"/>
                  </a:lnTo>
                  <a:lnTo>
                    <a:pt x="325" y="3076"/>
                  </a:lnTo>
                  <a:lnTo>
                    <a:pt x="352" y="3083"/>
                  </a:lnTo>
                  <a:lnTo>
                    <a:pt x="380" y="3086"/>
                  </a:lnTo>
                  <a:lnTo>
                    <a:pt x="1731" y="3086"/>
                  </a:lnTo>
                  <a:lnTo>
                    <a:pt x="1760" y="3083"/>
                  </a:lnTo>
                  <a:lnTo>
                    <a:pt x="1786" y="3076"/>
                  </a:lnTo>
                  <a:lnTo>
                    <a:pt x="1811" y="3064"/>
                  </a:lnTo>
                  <a:lnTo>
                    <a:pt x="1833" y="3049"/>
                  </a:lnTo>
                  <a:lnTo>
                    <a:pt x="1852" y="3030"/>
                  </a:lnTo>
                  <a:lnTo>
                    <a:pt x="1867" y="3008"/>
                  </a:lnTo>
                  <a:lnTo>
                    <a:pt x="1880" y="2983"/>
                  </a:lnTo>
                  <a:lnTo>
                    <a:pt x="1887" y="2957"/>
                  </a:lnTo>
                  <a:lnTo>
                    <a:pt x="1890" y="2927"/>
                  </a:lnTo>
                  <a:lnTo>
                    <a:pt x="1890" y="2680"/>
                  </a:lnTo>
                  <a:lnTo>
                    <a:pt x="221" y="2680"/>
                  </a:lnTo>
                  <a:close/>
                  <a:moveTo>
                    <a:pt x="221" y="1307"/>
                  </a:moveTo>
                  <a:lnTo>
                    <a:pt x="221" y="2533"/>
                  </a:lnTo>
                  <a:lnTo>
                    <a:pt x="1890" y="2533"/>
                  </a:lnTo>
                  <a:lnTo>
                    <a:pt x="1890" y="1307"/>
                  </a:lnTo>
                  <a:lnTo>
                    <a:pt x="221" y="1307"/>
                  </a:lnTo>
                  <a:close/>
                  <a:moveTo>
                    <a:pt x="380" y="753"/>
                  </a:moveTo>
                  <a:lnTo>
                    <a:pt x="352" y="755"/>
                  </a:lnTo>
                  <a:lnTo>
                    <a:pt x="325" y="763"/>
                  </a:lnTo>
                  <a:lnTo>
                    <a:pt x="300" y="774"/>
                  </a:lnTo>
                  <a:lnTo>
                    <a:pt x="278" y="790"/>
                  </a:lnTo>
                  <a:lnTo>
                    <a:pt x="259" y="809"/>
                  </a:lnTo>
                  <a:lnTo>
                    <a:pt x="243" y="832"/>
                  </a:lnTo>
                  <a:lnTo>
                    <a:pt x="231" y="856"/>
                  </a:lnTo>
                  <a:lnTo>
                    <a:pt x="224" y="883"/>
                  </a:lnTo>
                  <a:lnTo>
                    <a:pt x="221" y="911"/>
                  </a:lnTo>
                  <a:lnTo>
                    <a:pt x="221" y="1159"/>
                  </a:lnTo>
                  <a:lnTo>
                    <a:pt x="1890" y="1159"/>
                  </a:lnTo>
                  <a:lnTo>
                    <a:pt x="1890" y="911"/>
                  </a:lnTo>
                  <a:lnTo>
                    <a:pt x="1887" y="883"/>
                  </a:lnTo>
                  <a:lnTo>
                    <a:pt x="1880" y="856"/>
                  </a:lnTo>
                  <a:lnTo>
                    <a:pt x="1867" y="832"/>
                  </a:lnTo>
                  <a:lnTo>
                    <a:pt x="1852" y="809"/>
                  </a:lnTo>
                  <a:lnTo>
                    <a:pt x="1833" y="790"/>
                  </a:lnTo>
                  <a:lnTo>
                    <a:pt x="1811" y="774"/>
                  </a:lnTo>
                  <a:lnTo>
                    <a:pt x="1786" y="763"/>
                  </a:lnTo>
                  <a:lnTo>
                    <a:pt x="1760" y="755"/>
                  </a:lnTo>
                  <a:lnTo>
                    <a:pt x="1731" y="753"/>
                  </a:lnTo>
                  <a:lnTo>
                    <a:pt x="380" y="753"/>
                  </a:lnTo>
                  <a:close/>
                  <a:moveTo>
                    <a:pt x="1538" y="222"/>
                  </a:moveTo>
                  <a:lnTo>
                    <a:pt x="1538" y="532"/>
                  </a:lnTo>
                  <a:lnTo>
                    <a:pt x="1594" y="532"/>
                  </a:lnTo>
                  <a:lnTo>
                    <a:pt x="1594" y="222"/>
                  </a:lnTo>
                  <a:lnTo>
                    <a:pt x="1538" y="222"/>
                  </a:lnTo>
                  <a:close/>
                  <a:moveTo>
                    <a:pt x="1266" y="222"/>
                  </a:moveTo>
                  <a:lnTo>
                    <a:pt x="1266" y="532"/>
                  </a:lnTo>
                  <a:lnTo>
                    <a:pt x="1392" y="532"/>
                  </a:lnTo>
                  <a:lnTo>
                    <a:pt x="1392" y="222"/>
                  </a:lnTo>
                  <a:lnTo>
                    <a:pt x="1266" y="222"/>
                  </a:lnTo>
                  <a:close/>
                  <a:moveTo>
                    <a:pt x="993" y="222"/>
                  </a:moveTo>
                  <a:lnTo>
                    <a:pt x="993" y="532"/>
                  </a:lnTo>
                  <a:lnTo>
                    <a:pt x="1118" y="532"/>
                  </a:lnTo>
                  <a:lnTo>
                    <a:pt x="1118" y="222"/>
                  </a:lnTo>
                  <a:lnTo>
                    <a:pt x="993" y="222"/>
                  </a:lnTo>
                  <a:close/>
                  <a:moveTo>
                    <a:pt x="719" y="222"/>
                  </a:moveTo>
                  <a:lnTo>
                    <a:pt x="719" y="532"/>
                  </a:lnTo>
                  <a:lnTo>
                    <a:pt x="845" y="532"/>
                  </a:lnTo>
                  <a:lnTo>
                    <a:pt x="845" y="222"/>
                  </a:lnTo>
                  <a:lnTo>
                    <a:pt x="719" y="222"/>
                  </a:lnTo>
                  <a:close/>
                  <a:moveTo>
                    <a:pt x="517" y="222"/>
                  </a:moveTo>
                  <a:lnTo>
                    <a:pt x="517" y="532"/>
                  </a:lnTo>
                  <a:lnTo>
                    <a:pt x="573" y="532"/>
                  </a:lnTo>
                  <a:lnTo>
                    <a:pt x="573" y="222"/>
                  </a:lnTo>
                  <a:lnTo>
                    <a:pt x="517" y="222"/>
                  </a:lnTo>
                  <a:close/>
                  <a:moveTo>
                    <a:pt x="406" y="0"/>
                  </a:moveTo>
                  <a:lnTo>
                    <a:pt x="1704" y="0"/>
                  </a:lnTo>
                  <a:lnTo>
                    <a:pt x="1731" y="3"/>
                  </a:lnTo>
                  <a:lnTo>
                    <a:pt x="1754" y="11"/>
                  </a:lnTo>
                  <a:lnTo>
                    <a:pt x="1774" y="24"/>
                  </a:lnTo>
                  <a:lnTo>
                    <a:pt x="1791" y="41"/>
                  </a:lnTo>
                  <a:lnTo>
                    <a:pt x="1804" y="61"/>
                  </a:lnTo>
                  <a:lnTo>
                    <a:pt x="1813" y="86"/>
                  </a:lnTo>
                  <a:lnTo>
                    <a:pt x="1815" y="111"/>
                  </a:lnTo>
                  <a:lnTo>
                    <a:pt x="1815" y="541"/>
                  </a:lnTo>
                  <a:lnTo>
                    <a:pt x="1860" y="554"/>
                  </a:lnTo>
                  <a:lnTo>
                    <a:pt x="1903" y="573"/>
                  </a:lnTo>
                  <a:lnTo>
                    <a:pt x="1943" y="596"/>
                  </a:lnTo>
                  <a:lnTo>
                    <a:pt x="1979" y="624"/>
                  </a:lnTo>
                  <a:lnTo>
                    <a:pt x="2011" y="655"/>
                  </a:lnTo>
                  <a:lnTo>
                    <a:pt x="2041" y="692"/>
                  </a:lnTo>
                  <a:lnTo>
                    <a:pt x="2065" y="730"/>
                  </a:lnTo>
                  <a:lnTo>
                    <a:pt x="2084" y="772"/>
                  </a:lnTo>
                  <a:lnTo>
                    <a:pt x="2099" y="816"/>
                  </a:lnTo>
                  <a:lnTo>
                    <a:pt x="2108" y="863"/>
                  </a:lnTo>
                  <a:lnTo>
                    <a:pt x="2111" y="911"/>
                  </a:lnTo>
                  <a:lnTo>
                    <a:pt x="2111" y="2927"/>
                  </a:lnTo>
                  <a:lnTo>
                    <a:pt x="2108" y="2976"/>
                  </a:lnTo>
                  <a:lnTo>
                    <a:pt x="2099" y="3021"/>
                  </a:lnTo>
                  <a:lnTo>
                    <a:pt x="2085" y="3065"/>
                  </a:lnTo>
                  <a:lnTo>
                    <a:pt x="2066" y="3107"/>
                  </a:lnTo>
                  <a:lnTo>
                    <a:pt x="2043" y="3145"/>
                  </a:lnTo>
                  <a:lnTo>
                    <a:pt x="2014" y="3180"/>
                  </a:lnTo>
                  <a:lnTo>
                    <a:pt x="1983" y="3211"/>
                  </a:lnTo>
                  <a:lnTo>
                    <a:pt x="1948" y="3239"/>
                  </a:lnTo>
                  <a:lnTo>
                    <a:pt x="1910" y="3264"/>
                  </a:lnTo>
                  <a:lnTo>
                    <a:pt x="1868" y="3282"/>
                  </a:lnTo>
                  <a:lnTo>
                    <a:pt x="1824" y="3296"/>
                  </a:lnTo>
                  <a:lnTo>
                    <a:pt x="1779" y="3305"/>
                  </a:lnTo>
                  <a:lnTo>
                    <a:pt x="1731" y="3308"/>
                  </a:lnTo>
                  <a:lnTo>
                    <a:pt x="380" y="3308"/>
                  </a:lnTo>
                  <a:lnTo>
                    <a:pt x="333" y="3305"/>
                  </a:lnTo>
                  <a:lnTo>
                    <a:pt x="287" y="3296"/>
                  </a:lnTo>
                  <a:lnTo>
                    <a:pt x="243" y="3282"/>
                  </a:lnTo>
                  <a:lnTo>
                    <a:pt x="202" y="3264"/>
                  </a:lnTo>
                  <a:lnTo>
                    <a:pt x="163" y="3239"/>
                  </a:lnTo>
                  <a:lnTo>
                    <a:pt x="128" y="3211"/>
                  </a:lnTo>
                  <a:lnTo>
                    <a:pt x="97" y="3180"/>
                  </a:lnTo>
                  <a:lnTo>
                    <a:pt x="68" y="3145"/>
                  </a:lnTo>
                  <a:lnTo>
                    <a:pt x="45" y="3107"/>
                  </a:lnTo>
                  <a:lnTo>
                    <a:pt x="26" y="3065"/>
                  </a:lnTo>
                  <a:lnTo>
                    <a:pt x="12" y="3021"/>
                  </a:lnTo>
                  <a:lnTo>
                    <a:pt x="3" y="2976"/>
                  </a:lnTo>
                  <a:lnTo>
                    <a:pt x="0" y="2927"/>
                  </a:lnTo>
                  <a:lnTo>
                    <a:pt x="0" y="911"/>
                  </a:lnTo>
                  <a:lnTo>
                    <a:pt x="3" y="863"/>
                  </a:lnTo>
                  <a:lnTo>
                    <a:pt x="12" y="816"/>
                  </a:lnTo>
                  <a:lnTo>
                    <a:pt x="27" y="772"/>
                  </a:lnTo>
                  <a:lnTo>
                    <a:pt x="46" y="730"/>
                  </a:lnTo>
                  <a:lnTo>
                    <a:pt x="70" y="692"/>
                  </a:lnTo>
                  <a:lnTo>
                    <a:pt x="100" y="655"/>
                  </a:lnTo>
                  <a:lnTo>
                    <a:pt x="132" y="624"/>
                  </a:lnTo>
                  <a:lnTo>
                    <a:pt x="169" y="596"/>
                  </a:lnTo>
                  <a:lnTo>
                    <a:pt x="208" y="573"/>
                  </a:lnTo>
                  <a:lnTo>
                    <a:pt x="251" y="554"/>
                  </a:lnTo>
                  <a:lnTo>
                    <a:pt x="296" y="541"/>
                  </a:lnTo>
                  <a:lnTo>
                    <a:pt x="296" y="111"/>
                  </a:lnTo>
                  <a:lnTo>
                    <a:pt x="299" y="86"/>
                  </a:lnTo>
                  <a:lnTo>
                    <a:pt x="307" y="61"/>
                  </a:lnTo>
                  <a:lnTo>
                    <a:pt x="320" y="41"/>
                  </a:lnTo>
                  <a:lnTo>
                    <a:pt x="337" y="24"/>
                  </a:lnTo>
                  <a:lnTo>
                    <a:pt x="357" y="11"/>
                  </a:lnTo>
                  <a:lnTo>
                    <a:pt x="381" y="3"/>
                  </a:lnTo>
                  <a:lnTo>
                    <a:pt x="4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06" name="Group 178"/>
          <p:cNvGrpSpPr>
            <a:grpSpLocks noChangeAspect="1"/>
          </p:cNvGrpSpPr>
          <p:nvPr/>
        </p:nvGrpSpPr>
        <p:grpSpPr bwMode="auto">
          <a:xfrm>
            <a:off x="6457248" y="4009293"/>
            <a:ext cx="282419" cy="246996"/>
            <a:chOff x="3028" y="3737"/>
            <a:chExt cx="295" cy="25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07" name="Freeform 180"/>
            <p:cNvSpPr>
              <a:spLocks noEditPoints="1"/>
            </p:cNvSpPr>
            <p:nvPr/>
          </p:nvSpPr>
          <p:spPr bwMode="auto">
            <a:xfrm>
              <a:off x="3028" y="3737"/>
              <a:ext cx="295" cy="258"/>
            </a:xfrm>
            <a:custGeom>
              <a:avLst/>
              <a:gdLst>
                <a:gd name="T0" fmla="*/ 826 w 3536"/>
                <a:gd name="T1" fmla="*/ 1463 h 3093"/>
                <a:gd name="T2" fmla="*/ 807 w 3536"/>
                <a:gd name="T3" fmla="*/ 1499 h 3093"/>
                <a:gd name="T4" fmla="*/ 815 w 3536"/>
                <a:gd name="T5" fmla="*/ 2832 h 3093"/>
                <a:gd name="T6" fmla="*/ 853 w 3536"/>
                <a:gd name="T7" fmla="*/ 2852 h 3093"/>
                <a:gd name="T8" fmla="*/ 3275 w 3536"/>
                <a:gd name="T9" fmla="*/ 2843 h 3093"/>
                <a:gd name="T10" fmla="*/ 3294 w 3536"/>
                <a:gd name="T11" fmla="*/ 2806 h 3093"/>
                <a:gd name="T12" fmla="*/ 3291 w 3536"/>
                <a:gd name="T13" fmla="*/ 1484 h 3093"/>
                <a:gd name="T14" fmla="*/ 3263 w 3536"/>
                <a:gd name="T15" fmla="*/ 1456 h 3093"/>
                <a:gd name="T16" fmla="*/ 242 w 3536"/>
                <a:gd name="T17" fmla="*/ 1002 h 3093"/>
                <a:gd name="T18" fmla="*/ 251 w 3536"/>
                <a:gd name="T19" fmla="*/ 1621 h 3093"/>
                <a:gd name="T20" fmla="*/ 287 w 3536"/>
                <a:gd name="T21" fmla="*/ 1641 h 3093"/>
                <a:gd name="T22" fmla="*/ 567 w 3536"/>
                <a:gd name="T23" fmla="*/ 1456 h 3093"/>
                <a:gd name="T24" fmla="*/ 611 w 3536"/>
                <a:gd name="T25" fmla="*/ 1342 h 3093"/>
                <a:gd name="T26" fmla="*/ 696 w 3536"/>
                <a:gd name="T27" fmla="*/ 1257 h 3093"/>
                <a:gd name="T28" fmla="*/ 810 w 3536"/>
                <a:gd name="T29" fmla="*/ 1215 h 3093"/>
                <a:gd name="T30" fmla="*/ 2729 w 3536"/>
                <a:gd name="T31" fmla="*/ 1002 h 3093"/>
                <a:gd name="T32" fmla="*/ 242 w 3536"/>
                <a:gd name="T33" fmla="*/ 841 h 3093"/>
                <a:gd name="T34" fmla="*/ 242 w 3536"/>
                <a:gd name="T35" fmla="*/ 680 h 3093"/>
                <a:gd name="T36" fmla="*/ 261 w 3536"/>
                <a:gd name="T37" fmla="*/ 250 h 3093"/>
                <a:gd name="T38" fmla="*/ 242 w 3536"/>
                <a:gd name="T39" fmla="*/ 288 h 3093"/>
                <a:gd name="T40" fmla="*/ 2729 w 3536"/>
                <a:gd name="T41" fmla="*/ 288 h 3093"/>
                <a:gd name="T42" fmla="*/ 2711 w 3536"/>
                <a:gd name="T43" fmla="*/ 250 h 3093"/>
                <a:gd name="T44" fmla="*/ 287 w 3536"/>
                <a:gd name="T45" fmla="*/ 242 h 3093"/>
                <a:gd name="T46" fmla="*/ 2726 w 3536"/>
                <a:gd name="T47" fmla="*/ 2 h 3093"/>
                <a:gd name="T48" fmla="*/ 2841 w 3536"/>
                <a:gd name="T49" fmla="*/ 46 h 3093"/>
                <a:gd name="T50" fmla="*/ 2925 w 3536"/>
                <a:gd name="T51" fmla="*/ 131 h 3093"/>
                <a:gd name="T52" fmla="*/ 2968 w 3536"/>
                <a:gd name="T53" fmla="*/ 245 h 3093"/>
                <a:gd name="T54" fmla="*/ 3248 w 3536"/>
                <a:gd name="T55" fmla="*/ 1211 h 3093"/>
                <a:gd name="T56" fmla="*/ 3369 w 3536"/>
                <a:gd name="T57" fmla="*/ 1238 h 3093"/>
                <a:gd name="T58" fmla="*/ 3465 w 3536"/>
                <a:gd name="T59" fmla="*/ 1310 h 3093"/>
                <a:gd name="T60" fmla="*/ 3524 w 3536"/>
                <a:gd name="T61" fmla="*/ 1416 h 3093"/>
                <a:gd name="T62" fmla="*/ 3536 w 3536"/>
                <a:gd name="T63" fmla="*/ 2806 h 3093"/>
                <a:gd name="T64" fmla="*/ 3509 w 3536"/>
                <a:gd name="T65" fmla="*/ 2927 h 3093"/>
                <a:gd name="T66" fmla="*/ 3437 w 3536"/>
                <a:gd name="T67" fmla="*/ 3023 h 3093"/>
                <a:gd name="T68" fmla="*/ 3332 w 3536"/>
                <a:gd name="T69" fmla="*/ 3081 h 3093"/>
                <a:gd name="T70" fmla="*/ 853 w 3536"/>
                <a:gd name="T71" fmla="*/ 3093 h 3093"/>
                <a:gd name="T72" fmla="*/ 732 w 3536"/>
                <a:gd name="T73" fmla="*/ 3067 h 3093"/>
                <a:gd name="T74" fmla="*/ 635 w 3536"/>
                <a:gd name="T75" fmla="*/ 2994 h 3093"/>
                <a:gd name="T76" fmla="*/ 577 w 3536"/>
                <a:gd name="T77" fmla="*/ 2889 h 3093"/>
                <a:gd name="T78" fmla="*/ 564 w 3536"/>
                <a:gd name="T79" fmla="*/ 1882 h 3093"/>
                <a:gd name="T80" fmla="*/ 205 w 3536"/>
                <a:gd name="T81" fmla="*/ 1870 h 3093"/>
                <a:gd name="T82" fmla="*/ 99 w 3536"/>
                <a:gd name="T83" fmla="*/ 1811 h 3093"/>
                <a:gd name="T84" fmla="*/ 27 w 3536"/>
                <a:gd name="T85" fmla="*/ 1716 h 3093"/>
                <a:gd name="T86" fmla="*/ 0 w 3536"/>
                <a:gd name="T87" fmla="*/ 1595 h 3093"/>
                <a:gd name="T88" fmla="*/ 12 w 3536"/>
                <a:gd name="T89" fmla="*/ 204 h 3093"/>
                <a:gd name="T90" fmla="*/ 71 w 3536"/>
                <a:gd name="T91" fmla="*/ 99 h 3093"/>
                <a:gd name="T92" fmla="*/ 166 w 3536"/>
                <a:gd name="T93" fmla="*/ 27 h 3093"/>
                <a:gd name="T94" fmla="*/ 287 w 3536"/>
                <a:gd name="T95" fmla="*/ 0 h 30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536" h="3093">
                  <a:moveTo>
                    <a:pt x="853" y="1453"/>
                  </a:moveTo>
                  <a:lnTo>
                    <a:pt x="838" y="1456"/>
                  </a:lnTo>
                  <a:lnTo>
                    <a:pt x="826" y="1463"/>
                  </a:lnTo>
                  <a:lnTo>
                    <a:pt x="815" y="1472"/>
                  </a:lnTo>
                  <a:lnTo>
                    <a:pt x="809" y="1484"/>
                  </a:lnTo>
                  <a:lnTo>
                    <a:pt x="807" y="1499"/>
                  </a:lnTo>
                  <a:lnTo>
                    <a:pt x="807" y="2806"/>
                  </a:lnTo>
                  <a:lnTo>
                    <a:pt x="809" y="2821"/>
                  </a:lnTo>
                  <a:lnTo>
                    <a:pt x="815" y="2832"/>
                  </a:lnTo>
                  <a:lnTo>
                    <a:pt x="826" y="2843"/>
                  </a:lnTo>
                  <a:lnTo>
                    <a:pt x="838" y="2850"/>
                  </a:lnTo>
                  <a:lnTo>
                    <a:pt x="853" y="2852"/>
                  </a:lnTo>
                  <a:lnTo>
                    <a:pt x="3248" y="2852"/>
                  </a:lnTo>
                  <a:lnTo>
                    <a:pt x="3263" y="2850"/>
                  </a:lnTo>
                  <a:lnTo>
                    <a:pt x="3275" y="2843"/>
                  </a:lnTo>
                  <a:lnTo>
                    <a:pt x="3285" y="2832"/>
                  </a:lnTo>
                  <a:lnTo>
                    <a:pt x="3291" y="2821"/>
                  </a:lnTo>
                  <a:lnTo>
                    <a:pt x="3294" y="2806"/>
                  </a:lnTo>
                  <a:lnTo>
                    <a:pt x="3294" y="2806"/>
                  </a:lnTo>
                  <a:lnTo>
                    <a:pt x="3294" y="1499"/>
                  </a:lnTo>
                  <a:lnTo>
                    <a:pt x="3291" y="1484"/>
                  </a:lnTo>
                  <a:lnTo>
                    <a:pt x="3285" y="1472"/>
                  </a:lnTo>
                  <a:lnTo>
                    <a:pt x="3275" y="1463"/>
                  </a:lnTo>
                  <a:lnTo>
                    <a:pt x="3263" y="1456"/>
                  </a:lnTo>
                  <a:lnTo>
                    <a:pt x="3248" y="1453"/>
                  </a:lnTo>
                  <a:lnTo>
                    <a:pt x="853" y="1453"/>
                  </a:lnTo>
                  <a:close/>
                  <a:moveTo>
                    <a:pt x="242" y="1002"/>
                  </a:moveTo>
                  <a:lnTo>
                    <a:pt x="242" y="1595"/>
                  </a:lnTo>
                  <a:lnTo>
                    <a:pt x="245" y="1610"/>
                  </a:lnTo>
                  <a:lnTo>
                    <a:pt x="251" y="1621"/>
                  </a:lnTo>
                  <a:lnTo>
                    <a:pt x="261" y="1631"/>
                  </a:lnTo>
                  <a:lnTo>
                    <a:pt x="274" y="1637"/>
                  </a:lnTo>
                  <a:lnTo>
                    <a:pt x="287" y="1641"/>
                  </a:lnTo>
                  <a:lnTo>
                    <a:pt x="564" y="1641"/>
                  </a:lnTo>
                  <a:lnTo>
                    <a:pt x="564" y="1499"/>
                  </a:lnTo>
                  <a:lnTo>
                    <a:pt x="567" y="1456"/>
                  </a:lnTo>
                  <a:lnTo>
                    <a:pt x="577" y="1416"/>
                  </a:lnTo>
                  <a:lnTo>
                    <a:pt x="591" y="1378"/>
                  </a:lnTo>
                  <a:lnTo>
                    <a:pt x="611" y="1342"/>
                  </a:lnTo>
                  <a:lnTo>
                    <a:pt x="635" y="1310"/>
                  </a:lnTo>
                  <a:lnTo>
                    <a:pt x="664" y="1282"/>
                  </a:lnTo>
                  <a:lnTo>
                    <a:pt x="696" y="1257"/>
                  </a:lnTo>
                  <a:lnTo>
                    <a:pt x="732" y="1238"/>
                  </a:lnTo>
                  <a:lnTo>
                    <a:pt x="769" y="1223"/>
                  </a:lnTo>
                  <a:lnTo>
                    <a:pt x="810" y="1215"/>
                  </a:lnTo>
                  <a:lnTo>
                    <a:pt x="853" y="1211"/>
                  </a:lnTo>
                  <a:lnTo>
                    <a:pt x="2729" y="1211"/>
                  </a:lnTo>
                  <a:lnTo>
                    <a:pt x="2729" y="1002"/>
                  </a:lnTo>
                  <a:lnTo>
                    <a:pt x="242" y="1002"/>
                  </a:lnTo>
                  <a:close/>
                  <a:moveTo>
                    <a:pt x="242" y="680"/>
                  </a:moveTo>
                  <a:lnTo>
                    <a:pt x="242" y="841"/>
                  </a:lnTo>
                  <a:lnTo>
                    <a:pt x="2729" y="841"/>
                  </a:lnTo>
                  <a:lnTo>
                    <a:pt x="2729" y="680"/>
                  </a:lnTo>
                  <a:lnTo>
                    <a:pt x="242" y="680"/>
                  </a:lnTo>
                  <a:close/>
                  <a:moveTo>
                    <a:pt x="287" y="242"/>
                  </a:moveTo>
                  <a:lnTo>
                    <a:pt x="274" y="244"/>
                  </a:lnTo>
                  <a:lnTo>
                    <a:pt x="261" y="250"/>
                  </a:lnTo>
                  <a:lnTo>
                    <a:pt x="251" y="261"/>
                  </a:lnTo>
                  <a:lnTo>
                    <a:pt x="245" y="273"/>
                  </a:lnTo>
                  <a:lnTo>
                    <a:pt x="242" y="288"/>
                  </a:lnTo>
                  <a:lnTo>
                    <a:pt x="242" y="518"/>
                  </a:lnTo>
                  <a:lnTo>
                    <a:pt x="2729" y="518"/>
                  </a:lnTo>
                  <a:lnTo>
                    <a:pt x="2729" y="288"/>
                  </a:lnTo>
                  <a:lnTo>
                    <a:pt x="2727" y="273"/>
                  </a:lnTo>
                  <a:lnTo>
                    <a:pt x="2720" y="261"/>
                  </a:lnTo>
                  <a:lnTo>
                    <a:pt x="2711" y="250"/>
                  </a:lnTo>
                  <a:lnTo>
                    <a:pt x="2698" y="244"/>
                  </a:lnTo>
                  <a:lnTo>
                    <a:pt x="2684" y="242"/>
                  </a:lnTo>
                  <a:lnTo>
                    <a:pt x="287" y="242"/>
                  </a:lnTo>
                  <a:close/>
                  <a:moveTo>
                    <a:pt x="287" y="0"/>
                  </a:moveTo>
                  <a:lnTo>
                    <a:pt x="2684" y="0"/>
                  </a:lnTo>
                  <a:lnTo>
                    <a:pt x="2726" y="2"/>
                  </a:lnTo>
                  <a:lnTo>
                    <a:pt x="2767" y="12"/>
                  </a:lnTo>
                  <a:lnTo>
                    <a:pt x="2805" y="27"/>
                  </a:lnTo>
                  <a:lnTo>
                    <a:pt x="2841" y="46"/>
                  </a:lnTo>
                  <a:lnTo>
                    <a:pt x="2872" y="70"/>
                  </a:lnTo>
                  <a:lnTo>
                    <a:pt x="2901" y="99"/>
                  </a:lnTo>
                  <a:lnTo>
                    <a:pt x="2925" y="131"/>
                  </a:lnTo>
                  <a:lnTo>
                    <a:pt x="2945" y="167"/>
                  </a:lnTo>
                  <a:lnTo>
                    <a:pt x="2959" y="204"/>
                  </a:lnTo>
                  <a:lnTo>
                    <a:pt x="2968" y="245"/>
                  </a:lnTo>
                  <a:lnTo>
                    <a:pt x="2971" y="288"/>
                  </a:lnTo>
                  <a:lnTo>
                    <a:pt x="2971" y="1211"/>
                  </a:lnTo>
                  <a:lnTo>
                    <a:pt x="3248" y="1211"/>
                  </a:lnTo>
                  <a:lnTo>
                    <a:pt x="3291" y="1215"/>
                  </a:lnTo>
                  <a:lnTo>
                    <a:pt x="3332" y="1223"/>
                  </a:lnTo>
                  <a:lnTo>
                    <a:pt x="3369" y="1238"/>
                  </a:lnTo>
                  <a:lnTo>
                    <a:pt x="3405" y="1257"/>
                  </a:lnTo>
                  <a:lnTo>
                    <a:pt x="3437" y="1282"/>
                  </a:lnTo>
                  <a:lnTo>
                    <a:pt x="3465" y="1310"/>
                  </a:lnTo>
                  <a:lnTo>
                    <a:pt x="3490" y="1342"/>
                  </a:lnTo>
                  <a:lnTo>
                    <a:pt x="3509" y="1378"/>
                  </a:lnTo>
                  <a:lnTo>
                    <a:pt x="3524" y="1416"/>
                  </a:lnTo>
                  <a:lnTo>
                    <a:pt x="3532" y="1456"/>
                  </a:lnTo>
                  <a:lnTo>
                    <a:pt x="3536" y="1499"/>
                  </a:lnTo>
                  <a:lnTo>
                    <a:pt x="3536" y="2806"/>
                  </a:lnTo>
                  <a:lnTo>
                    <a:pt x="3532" y="2848"/>
                  </a:lnTo>
                  <a:lnTo>
                    <a:pt x="3524" y="2889"/>
                  </a:lnTo>
                  <a:lnTo>
                    <a:pt x="3509" y="2927"/>
                  </a:lnTo>
                  <a:lnTo>
                    <a:pt x="3490" y="2962"/>
                  </a:lnTo>
                  <a:lnTo>
                    <a:pt x="3465" y="2994"/>
                  </a:lnTo>
                  <a:lnTo>
                    <a:pt x="3437" y="3023"/>
                  </a:lnTo>
                  <a:lnTo>
                    <a:pt x="3405" y="3047"/>
                  </a:lnTo>
                  <a:lnTo>
                    <a:pt x="3369" y="3067"/>
                  </a:lnTo>
                  <a:lnTo>
                    <a:pt x="3332" y="3081"/>
                  </a:lnTo>
                  <a:lnTo>
                    <a:pt x="3291" y="3091"/>
                  </a:lnTo>
                  <a:lnTo>
                    <a:pt x="3248" y="3093"/>
                  </a:lnTo>
                  <a:lnTo>
                    <a:pt x="853" y="3093"/>
                  </a:lnTo>
                  <a:lnTo>
                    <a:pt x="810" y="3091"/>
                  </a:lnTo>
                  <a:lnTo>
                    <a:pt x="769" y="3081"/>
                  </a:lnTo>
                  <a:lnTo>
                    <a:pt x="732" y="3067"/>
                  </a:lnTo>
                  <a:lnTo>
                    <a:pt x="696" y="3047"/>
                  </a:lnTo>
                  <a:lnTo>
                    <a:pt x="664" y="3023"/>
                  </a:lnTo>
                  <a:lnTo>
                    <a:pt x="635" y="2994"/>
                  </a:lnTo>
                  <a:lnTo>
                    <a:pt x="611" y="2962"/>
                  </a:lnTo>
                  <a:lnTo>
                    <a:pt x="591" y="2927"/>
                  </a:lnTo>
                  <a:lnTo>
                    <a:pt x="577" y="2889"/>
                  </a:lnTo>
                  <a:lnTo>
                    <a:pt x="567" y="2848"/>
                  </a:lnTo>
                  <a:lnTo>
                    <a:pt x="564" y="2806"/>
                  </a:lnTo>
                  <a:lnTo>
                    <a:pt x="564" y="1882"/>
                  </a:lnTo>
                  <a:lnTo>
                    <a:pt x="287" y="1882"/>
                  </a:lnTo>
                  <a:lnTo>
                    <a:pt x="245" y="1879"/>
                  </a:lnTo>
                  <a:lnTo>
                    <a:pt x="205" y="1870"/>
                  </a:lnTo>
                  <a:lnTo>
                    <a:pt x="166" y="1855"/>
                  </a:lnTo>
                  <a:lnTo>
                    <a:pt x="131" y="1836"/>
                  </a:lnTo>
                  <a:lnTo>
                    <a:pt x="99" y="1811"/>
                  </a:lnTo>
                  <a:lnTo>
                    <a:pt x="71" y="1784"/>
                  </a:lnTo>
                  <a:lnTo>
                    <a:pt x="46" y="1751"/>
                  </a:lnTo>
                  <a:lnTo>
                    <a:pt x="27" y="1716"/>
                  </a:lnTo>
                  <a:lnTo>
                    <a:pt x="12" y="1678"/>
                  </a:lnTo>
                  <a:lnTo>
                    <a:pt x="3" y="1637"/>
                  </a:lnTo>
                  <a:lnTo>
                    <a:pt x="0" y="1595"/>
                  </a:lnTo>
                  <a:lnTo>
                    <a:pt x="0" y="288"/>
                  </a:lnTo>
                  <a:lnTo>
                    <a:pt x="3" y="245"/>
                  </a:lnTo>
                  <a:lnTo>
                    <a:pt x="12" y="204"/>
                  </a:lnTo>
                  <a:lnTo>
                    <a:pt x="27" y="167"/>
                  </a:lnTo>
                  <a:lnTo>
                    <a:pt x="46" y="131"/>
                  </a:lnTo>
                  <a:lnTo>
                    <a:pt x="71" y="99"/>
                  </a:lnTo>
                  <a:lnTo>
                    <a:pt x="99" y="70"/>
                  </a:lnTo>
                  <a:lnTo>
                    <a:pt x="131" y="46"/>
                  </a:lnTo>
                  <a:lnTo>
                    <a:pt x="166" y="27"/>
                  </a:lnTo>
                  <a:lnTo>
                    <a:pt x="205" y="12"/>
                  </a:lnTo>
                  <a:lnTo>
                    <a:pt x="245" y="2"/>
                  </a:lnTo>
                  <a:lnTo>
                    <a:pt x="2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8" name="Freeform 181"/>
            <p:cNvSpPr>
              <a:spLocks noEditPoints="1"/>
            </p:cNvSpPr>
            <p:nvPr/>
          </p:nvSpPr>
          <p:spPr bwMode="auto">
            <a:xfrm>
              <a:off x="3216" y="3913"/>
              <a:ext cx="81" cy="55"/>
            </a:xfrm>
            <a:custGeom>
              <a:avLst/>
              <a:gdLst>
                <a:gd name="T0" fmla="*/ 582 w 972"/>
                <a:gd name="T1" fmla="*/ 173 h 663"/>
                <a:gd name="T2" fmla="*/ 511 w 972"/>
                <a:gd name="T3" fmla="*/ 223 h 663"/>
                <a:gd name="T4" fmla="*/ 475 w 972"/>
                <a:gd name="T5" fmla="*/ 301 h 663"/>
                <a:gd name="T6" fmla="*/ 482 w 972"/>
                <a:gd name="T7" fmla="*/ 391 h 663"/>
                <a:gd name="T8" fmla="*/ 532 w 972"/>
                <a:gd name="T9" fmla="*/ 461 h 663"/>
                <a:gd name="T10" fmla="*/ 611 w 972"/>
                <a:gd name="T11" fmla="*/ 498 h 663"/>
                <a:gd name="T12" fmla="*/ 700 w 972"/>
                <a:gd name="T13" fmla="*/ 491 h 663"/>
                <a:gd name="T14" fmla="*/ 771 w 972"/>
                <a:gd name="T15" fmla="*/ 441 h 663"/>
                <a:gd name="T16" fmla="*/ 807 w 972"/>
                <a:gd name="T17" fmla="*/ 362 h 663"/>
                <a:gd name="T18" fmla="*/ 800 w 972"/>
                <a:gd name="T19" fmla="*/ 273 h 663"/>
                <a:gd name="T20" fmla="*/ 751 w 972"/>
                <a:gd name="T21" fmla="*/ 202 h 663"/>
                <a:gd name="T22" fmla="*/ 671 w 972"/>
                <a:gd name="T23" fmla="*/ 165 h 663"/>
                <a:gd name="T24" fmla="*/ 300 w 972"/>
                <a:gd name="T25" fmla="*/ 165 h 663"/>
                <a:gd name="T26" fmla="*/ 222 w 972"/>
                <a:gd name="T27" fmla="*/ 202 h 663"/>
                <a:gd name="T28" fmla="*/ 172 w 972"/>
                <a:gd name="T29" fmla="*/ 273 h 663"/>
                <a:gd name="T30" fmla="*/ 164 w 972"/>
                <a:gd name="T31" fmla="*/ 362 h 663"/>
                <a:gd name="T32" fmla="*/ 201 w 972"/>
                <a:gd name="T33" fmla="*/ 441 h 663"/>
                <a:gd name="T34" fmla="*/ 272 w 972"/>
                <a:gd name="T35" fmla="*/ 491 h 663"/>
                <a:gd name="T36" fmla="*/ 356 w 972"/>
                <a:gd name="T37" fmla="*/ 500 h 663"/>
                <a:gd name="T38" fmla="*/ 314 w 972"/>
                <a:gd name="T39" fmla="*/ 377 h 663"/>
                <a:gd name="T40" fmla="*/ 323 w 972"/>
                <a:gd name="T41" fmla="*/ 243 h 663"/>
                <a:gd name="T42" fmla="*/ 331 w 972"/>
                <a:gd name="T43" fmla="*/ 162 h 663"/>
                <a:gd name="T44" fmla="*/ 412 w 972"/>
                <a:gd name="T45" fmla="*/ 10 h 663"/>
                <a:gd name="T46" fmla="*/ 522 w 972"/>
                <a:gd name="T47" fmla="*/ 23 h 663"/>
                <a:gd name="T48" fmla="*/ 641 w 972"/>
                <a:gd name="T49" fmla="*/ 0 h 663"/>
                <a:gd name="T50" fmla="*/ 770 w 972"/>
                <a:gd name="T51" fmla="*/ 27 h 663"/>
                <a:gd name="T52" fmla="*/ 875 w 972"/>
                <a:gd name="T53" fmla="*/ 98 h 663"/>
                <a:gd name="T54" fmla="*/ 946 w 972"/>
                <a:gd name="T55" fmla="*/ 203 h 663"/>
                <a:gd name="T56" fmla="*/ 972 w 972"/>
                <a:gd name="T57" fmla="*/ 332 h 663"/>
                <a:gd name="T58" fmla="*/ 946 w 972"/>
                <a:gd name="T59" fmla="*/ 461 h 663"/>
                <a:gd name="T60" fmla="*/ 875 w 972"/>
                <a:gd name="T61" fmla="*/ 566 h 663"/>
                <a:gd name="T62" fmla="*/ 770 w 972"/>
                <a:gd name="T63" fmla="*/ 637 h 663"/>
                <a:gd name="T64" fmla="*/ 641 w 972"/>
                <a:gd name="T65" fmla="*/ 663 h 663"/>
                <a:gd name="T66" fmla="*/ 522 w 972"/>
                <a:gd name="T67" fmla="*/ 640 h 663"/>
                <a:gd name="T68" fmla="*/ 412 w 972"/>
                <a:gd name="T69" fmla="*/ 653 h 663"/>
                <a:gd name="T70" fmla="*/ 286 w 972"/>
                <a:gd name="T71" fmla="*/ 660 h 663"/>
                <a:gd name="T72" fmla="*/ 164 w 972"/>
                <a:gd name="T73" fmla="*/ 618 h 663"/>
                <a:gd name="T74" fmla="*/ 69 w 972"/>
                <a:gd name="T75" fmla="*/ 534 h 663"/>
                <a:gd name="T76" fmla="*/ 11 w 972"/>
                <a:gd name="T77" fmla="*/ 420 h 663"/>
                <a:gd name="T78" fmla="*/ 3 w 972"/>
                <a:gd name="T79" fmla="*/ 287 h 663"/>
                <a:gd name="T80" fmla="*/ 45 w 972"/>
                <a:gd name="T81" fmla="*/ 165 h 663"/>
                <a:gd name="T82" fmla="*/ 128 w 972"/>
                <a:gd name="T83" fmla="*/ 70 h 663"/>
                <a:gd name="T84" fmla="*/ 243 w 972"/>
                <a:gd name="T85" fmla="*/ 12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72" h="663">
                  <a:moveTo>
                    <a:pt x="641" y="162"/>
                  </a:moveTo>
                  <a:lnTo>
                    <a:pt x="611" y="165"/>
                  </a:lnTo>
                  <a:lnTo>
                    <a:pt x="582" y="173"/>
                  </a:lnTo>
                  <a:lnTo>
                    <a:pt x="555" y="185"/>
                  </a:lnTo>
                  <a:lnTo>
                    <a:pt x="532" y="202"/>
                  </a:lnTo>
                  <a:lnTo>
                    <a:pt x="511" y="223"/>
                  </a:lnTo>
                  <a:lnTo>
                    <a:pt x="495" y="246"/>
                  </a:lnTo>
                  <a:lnTo>
                    <a:pt x="482" y="273"/>
                  </a:lnTo>
                  <a:lnTo>
                    <a:pt x="475" y="301"/>
                  </a:lnTo>
                  <a:lnTo>
                    <a:pt x="472" y="332"/>
                  </a:lnTo>
                  <a:lnTo>
                    <a:pt x="475" y="362"/>
                  </a:lnTo>
                  <a:lnTo>
                    <a:pt x="482" y="391"/>
                  </a:lnTo>
                  <a:lnTo>
                    <a:pt x="495" y="417"/>
                  </a:lnTo>
                  <a:lnTo>
                    <a:pt x="511" y="441"/>
                  </a:lnTo>
                  <a:lnTo>
                    <a:pt x="532" y="461"/>
                  </a:lnTo>
                  <a:lnTo>
                    <a:pt x="555" y="478"/>
                  </a:lnTo>
                  <a:lnTo>
                    <a:pt x="582" y="491"/>
                  </a:lnTo>
                  <a:lnTo>
                    <a:pt x="611" y="498"/>
                  </a:lnTo>
                  <a:lnTo>
                    <a:pt x="641" y="502"/>
                  </a:lnTo>
                  <a:lnTo>
                    <a:pt x="671" y="498"/>
                  </a:lnTo>
                  <a:lnTo>
                    <a:pt x="700" y="491"/>
                  </a:lnTo>
                  <a:lnTo>
                    <a:pt x="727" y="478"/>
                  </a:lnTo>
                  <a:lnTo>
                    <a:pt x="751" y="461"/>
                  </a:lnTo>
                  <a:lnTo>
                    <a:pt x="771" y="441"/>
                  </a:lnTo>
                  <a:lnTo>
                    <a:pt x="787" y="417"/>
                  </a:lnTo>
                  <a:lnTo>
                    <a:pt x="800" y="391"/>
                  </a:lnTo>
                  <a:lnTo>
                    <a:pt x="807" y="362"/>
                  </a:lnTo>
                  <a:lnTo>
                    <a:pt x="811" y="332"/>
                  </a:lnTo>
                  <a:lnTo>
                    <a:pt x="807" y="301"/>
                  </a:lnTo>
                  <a:lnTo>
                    <a:pt x="800" y="273"/>
                  </a:lnTo>
                  <a:lnTo>
                    <a:pt x="787" y="246"/>
                  </a:lnTo>
                  <a:lnTo>
                    <a:pt x="771" y="223"/>
                  </a:lnTo>
                  <a:lnTo>
                    <a:pt x="751" y="202"/>
                  </a:lnTo>
                  <a:lnTo>
                    <a:pt x="727" y="185"/>
                  </a:lnTo>
                  <a:lnTo>
                    <a:pt x="700" y="173"/>
                  </a:lnTo>
                  <a:lnTo>
                    <a:pt x="671" y="165"/>
                  </a:lnTo>
                  <a:lnTo>
                    <a:pt x="641" y="162"/>
                  </a:lnTo>
                  <a:close/>
                  <a:moveTo>
                    <a:pt x="331" y="162"/>
                  </a:moveTo>
                  <a:lnTo>
                    <a:pt x="300" y="165"/>
                  </a:lnTo>
                  <a:lnTo>
                    <a:pt x="272" y="173"/>
                  </a:lnTo>
                  <a:lnTo>
                    <a:pt x="245" y="185"/>
                  </a:lnTo>
                  <a:lnTo>
                    <a:pt x="222" y="202"/>
                  </a:lnTo>
                  <a:lnTo>
                    <a:pt x="201" y="223"/>
                  </a:lnTo>
                  <a:lnTo>
                    <a:pt x="184" y="246"/>
                  </a:lnTo>
                  <a:lnTo>
                    <a:pt x="172" y="273"/>
                  </a:lnTo>
                  <a:lnTo>
                    <a:pt x="164" y="301"/>
                  </a:lnTo>
                  <a:lnTo>
                    <a:pt x="162" y="332"/>
                  </a:lnTo>
                  <a:lnTo>
                    <a:pt x="164" y="362"/>
                  </a:lnTo>
                  <a:lnTo>
                    <a:pt x="172" y="391"/>
                  </a:lnTo>
                  <a:lnTo>
                    <a:pt x="184" y="417"/>
                  </a:lnTo>
                  <a:lnTo>
                    <a:pt x="201" y="441"/>
                  </a:lnTo>
                  <a:lnTo>
                    <a:pt x="222" y="461"/>
                  </a:lnTo>
                  <a:lnTo>
                    <a:pt x="245" y="478"/>
                  </a:lnTo>
                  <a:lnTo>
                    <a:pt x="272" y="491"/>
                  </a:lnTo>
                  <a:lnTo>
                    <a:pt x="300" y="498"/>
                  </a:lnTo>
                  <a:lnTo>
                    <a:pt x="331" y="502"/>
                  </a:lnTo>
                  <a:lnTo>
                    <a:pt x="356" y="500"/>
                  </a:lnTo>
                  <a:lnTo>
                    <a:pt x="336" y="461"/>
                  </a:lnTo>
                  <a:lnTo>
                    <a:pt x="323" y="420"/>
                  </a:lnTo>
                  <a:lnTo>
                    <a:pt x="314" y="377"/>
                  </a:lnTo>
                  <a:lnTo>
                    <a:pt x="311" y="332"/>
                  </a:lnTo>
                  <a:lnTo>
                    <a:pt x="314" y="287"/>
                  </a:lnTo>
                  <a:lnTo>
                    <a:pt x="323" y="243"/>
                  </a:lnTo>
                  <a:lnTo>
                    <a:pt x="336" y="202"/>
                  </a:lnTo>
                  <a:lnTo>
                    <a:pt x="356" y="165"/>
                  </a:lnTo>
                  <a:lnTo>
                    <a:pt x="331" y="162"/>
                  </a:lnTo>
                  <a:close/>
                  <a:moveTo>
                    <a:pt x="331" y="0"/>
                  </a:moveTo>
                  <a:lnTo>
                    <a:pt x="372" y="4"/>
                  </a:lnTo>
                  <a:lnTo>
                    <a:pt x="412" y="10"/>
                  </a:lnTo>
                  <a:lnTo>
                    <a:pt x="449" y="23"/>
                  </a:lnTo>
                  <a:lnTo>
                    <a:pt x="487" y="39"/>
                  </a:lnTo>
                  <a:lnTo>
                    <a:pt x="522" y="23"/>
                  </a:lnTo>
                  <a:lnTo>
                    <a:pt x="560" y="11"/>
                  </a:lnTo>
                  <a:lnTo>
                    <a:pt x="600" y="4"/>
                  </a:lnTo>
                  <a:lnTo>
                    <a:pt x="641" y="0"/>
                  </a:lnTo>
                  <a:lnTo>
                    <a:pt x="686" y="4"/>
                  </a:lnTo>
                  <a:lnTo>
                    <a:pt x="729" y="12"/>
                  </a:lnTo>
                  <a:lnTo>
                    <a:pt x="770" y="27"/>
                  </a:lnTo>
                  <a:lnTo>
                    <a:pt x="808" y="45"/>
                  </a:lnTo>
                  <a:lnTo>
                    <a:pt x="843" y="70"/>
                  </a:lnTo>
                  <a:lnTo>
                    <a:pt x="875" y="98"/>
                  </a:lnTo>
                  <a:lnTo>
                    <a:pt x="903" y="129"/>
                  </a:lnTo>
                  <a:lnTo>
                    <a:pt x="926" y="165"/>
                  </a:lnTo>
                  <a:lnTo>
                    <a:pt x="946" y="203"/>
                  </a:lnTo>
                  <a:lnTo>
                    <a:pt x="960" y="244"/>
                  </a:lnTo>
                  <a:lnTo>
                    <a:pt x="969" y="287"/>
                  </a:lnTo>
                  <a:lnTo>
                    <a:pt x="972" y="332"/>
                  </a:lnTo>
                  <a:lnTo>
                    <a:pt x="969" y="376"/>
                  </a:lnTo>
                  <a:lnTo>
                    <a:pt x="960" y="420"/>
                  </a:lnTo>
                  <a:lnTo>
                    <a:pt x="946" y="461"/>
                  </a:lnTo>
                  <a:lnTo>
                    <a:pt x="926" y="498"/>
                  </a:lnTo>
                  <a:lnTo>
                    <a:pt x="903" y="534"/>
                  </a:lnTo>
                  <a:lnTo>
                    <a:pt x="875" y="566"/>
                  </a:lnTo>
                  <a:lnTo>
                    <a:pt x="843" y="594"/>
                  </a:lnTo>
                  <a:lnTo>
                    <a:pt x="808" y="618"/>
                  </a:lnTo>
                  <a:lnTo>
                    <a:pt x="770" y="637"/>
                  </a:lnTo>
                  <a:lnTo>
                    <a:pt x="729" y="651"/>
                  </a:lnTo>
                  <a:lnTo>
                    <a:pt x="686" y="660"/>
                  </a:lnTo>
                  <a:lnTo>
                    <a:pt x="641" y="663"/>
                  </a:lnTo>
                  <a:lnTo>
                    <a:pt x="600" y="661"/>
                  </a:lnTo>
                  <a:lnTo>
                    <a:pt x="560" y="653"/>
                  </a:lnTo>
                  <a:lnTo>
                    <a:pt x="522" y="640"/>
                  </a:lnTo>
                  <a:lnTo>
                    <a:pt x="487" y="624"/>
                  </a:lnTo>
                  <a:lnTo>
                    <a:pt x="449" y="641"/>
                  </a:lnTo>
                  <a:lnTo>
                    <a:pt x="412" y="653"/>
                  </a:lnTo>
                  <a:lnTo>
                    <a:pt x="372" y="661"/>
                  </a:lnTo>
                  <a:lnTo>
                    <a:pt x="331" y="663"/>
                  </a:lnTo>
                  <a:lnTo>
                    <a:pt x="286" y="660"/>
                  </a:lnTo>
                  <a:lnTo>
                    <a:pt x="243" y="651"/>
                  </a:lnTo>
                  <a:lnTo>
                    <a:pt x="202" y="637"/>
                  </a:lnTo>
                  <a:lnTo>
                    <a:pt x="164" y="618"/>
                  </a:lnTo>
                  <a:lnTo>
                    <a:pt x="128" y="594"/>
                  </a:lnTo>
                  <a:lnTo>
                    <a:pt x="97" y="566"/>
                  </a:lnTo>
                  <a:lnTo>
                    <a:pt x="69" y="534"/>
                  </a:lnTo>
                  <a:lnTo>
                    <a:pt x="45" y="498"/>
                  </a:lnTo>
                  <a:lnTo>
                    <a:pt x="25" y="461"/>
                  </a:lnTo>
                  <a:lnTo>
                    <a:pt x="11" y="420"/>
                  </a:lnTo>
                  <a:lnTo>
                    <a:pt x="3" y="376"/>
                  </a:lnTo>
                  <a:lnTo>
                    <a:pt x="0" y="332"/>
                  </a:lnTo>
                  <a:lnTo>
                    <a:pt x="3" y="287"/>
                  </a:lnTo>
                  <a:lnTo>
                    <a:pt x="11" y="244"/>
                  </a:lnTo>
                  <a:lnTo>
                    <a:pt x="25" y="203"/>
                  </a:lnTo>
                  <a:lnTo>
                    <a:pt x="45" y="165"/>
                  </a:lnTo>
                  <a:lnTo>
                    <a:pt x="69" y="129"/>
                  </a:lnTo>
                  <a:lnTo>
                    <a:pt x="97" y="98"/>
                  </a:lnTo>
                  <a:lnTo>
                    <a:pt x="128" y="70"/>
                  </a:lnTo>
                  <a:lnTo>
                    <a:pt x="164" y="45"/>
                  </a:lnTo>
                  <a:lnTo>
                    <a:pt x="202" y="27"/>
                  </a:lnTo>
                  <a:lnTo>
                    <a:pt x="243" y="12"/>
                  </a:lnTo>
                  <a:lnTo>
                    <a:pt x="286" y="4"/>
                  </a:lnTo>
                  <a:lnTo>
                    <a:pt x="3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9" name="Freeform 182"/>
            <p:cNvSpPr>
              <a:spLocks/>
            </p:cNvSpPr>
            <p:nvPr/>
          </p:nvSpPr>
          <p:spPr bwMode="auto">
            <a:xfrm>
              <a:off x="3122" y="3881"/>
              <a:ext cx="32" cy="14"/>
            </a:xfrm>
            <a:custGeom>
              <a:avLst/>
              <a:gdLst>
                <a:gd name="T0" fmla="*/ 82 w 387"/>
                <a:gd name="T1" fmla="*/ 0 h 162"/>
                <a:gd name="T2" fmla="*/ 307 w 387"/>
                <a:gd name="T3" fmla="*/ 0 h 162"/>
                <a:gd name="T4" fmla="*/ 328 w 387"/>
                <a:gd name="T5" fmla="*/ 3 h 162"/>
                <a:gd name="T6" fmla="*/ 348 w 387"/>
                <a:gd name="T7" fmla="*/ 12 h 162"/>
                <a:gd name="T8" fmla="*/ 364 w 387"/>
                <a:gd name="T9" fmla="*/ 23 h 162"/>
                <a:gd name="T10" fmla="*/ 377 w 387"/>
                <a:gd name="T11" fmla="*/ 41 h 162"/>
                <a:gd name="T12" fmla="*/ 385 w 387"/>
                <a:gd name="T13" fmla="*/ 60 h 162"/>
                <a:gd name="T14" fmla="*/ 387 w 387"/>
                <a:gd name="T15" fmla="*/ 81 h 162"/>
                <a:gd name="T16" fmla="*/ 385 w 387"/>
                <a:gd name="T17" fmla="*/ 103 h 162"/>
                <a:gd name="T18" fmla="*/ 377 w 387"/>
                <a:gd name="T19" fmla="*/ 122 h 162"/>
                <a:gd name="T20" fmla="*/ 364 w 387"/>
                <a:gd name="T21" fmla="*/ 138 h 162"/>
                <a:gd name="T22" fmla="*/ 348 w 387"/>
                <a:gd name="T23" fmla="*/ 151 h 162"/>
                <a:gd name="T24" fmla="*/ 328 w 387"/>
                <a:gd name="T25" fmla="*/ 159 h 162"/>
                <a:gd name="T26" fmla="*/ 307 w 387"/>
                <a:gd name="T27" fmla="*/ 162 h 162"/>
                <a:gd name="T28" fmla="*/ 82 w 387"/>
                <a:gd name="T29" fmla="*/ 162 h 162"/>
                <a:gd name="T30" fmla="*/ 60 w 387"/>
                <a:gd name="T31" fmla="*/ 159 h 162"/>
                <a:gd name="T32" fmla="*/ 41 w 387"/>
                <a:gd name="T33" fmla="*/ 151 h 162"/>
                <a:gd name="T34" fmla="*/ 24 w 387"/>
                <a:gd name="T35" fmla="*/ 138 h 162"/>
                <a:gd name="T36" fmla="*/ 12 w 387"/>
                <a:gd name="T37" fmla="*/ 122 h 162"/>
                <a:gd name="T38" fmla="*/ 3 w 387"/>
                <a:gd name="T39" fmla="*/ 103 h 162"/>
                <a:gd name="T40" fmla="*/ 0 w 387"/>
                <a:gd name="T41" fmla="*/ 81 h 162"/>
                <a:gd name="T42" fmla="*/ 3 w 387"/>
                <a:gd name="T43" fmla="*/ 60 h 162"/>
                <a:gd name="T44" fmla="*/ 12 w 387"/>
                <a:gd name="T45" fmla="*/ 41 h 162"/>
                <a:gd name="T46" fmla="*/ 24 w 387"/>
                <a:gd name="T47" fmla="*/ 23 h 162"/>
                <a:gd name="T48" fmla="*/ 41 w 387"/>
                <a:gd name="T49" fmla="*/ 12 h 162"/>
                <a:gd name="T50" fmla="*/ 60 w 387"/>
                <a:gd name="T51" fmla="*/ 3 h 162"/>
                <a:gd name="T52" fmla="*/ 82 w 387"/>
                <a:gd name="T53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87" h="162">
                  <a:moveTo>
                    <a:pt x="82" y="0"/>
                  </a:moveTo>
                  <a:lnTo>
                    <a:pt x="307" y="0"/>
                  </a:lnTo>
                  <a:lnTo>
                    <a:pt x="328" y="3"/>
                  </a:lnTo>
                  <a:lnTo>
                    <a:pt x="348" y="12"/>
                  </a:lnTo>
                  <a:lnTo>
                    <a:pt x="364" y="23"/>
                  </a:lnTo>
                  <a:lnTo>
                    <a:pt x="377" y="41"/>
                  </a:lnTo>
                  <a:lnTo>
                    <a:pt x="385" y="60"/>
                  </a:lnTo>
                  <a:lnTo>
                    <a:pt x="387" y="81"/>
                  </a:lnTo>
                  <a:lnTo>
                    <a:pt x="385" y="103"/>
                  </a:lnTo>
                  <a:lnTo>
                    <a:pt x="377" y="122"/>
                  </a:lnTo>
                  <a:lnTo>
                    <a:pt x="364" y="138"/>
                  </a:lnTo>
                  <a:lnTo>
                    <a:pt x="348" y="151"/>
                  </a:lnTo>
                  <a:lnTo>
                    <a:pt x="328" y="159"/>
                  </a:lnTo>
                  <a:lnTo>
                    <a:pt x="307" y="162"/>
                  </a:lnTo>
                  <a:lnTo>
                    <a:pt x="82" y="162"/>
                  </a:lnTo>
                  <a:lnTo>
                    <a:pt x="60" y="159"/>
                  </a:lnTo>
                  <a:lnTo>
                    <a:pt x="41" y="151"/>
                  </a:lnTo>
                  <a:lnTo>
                    <a:pt x="24" y="138"/>
                  </a:lnTo>
                  <a:lnTo>
                    <a:pt x="12" y="122"/>
                  </a:lnTo>
                  <a:lnTo>
                    <a:pt x="3" y="103"/>
                  </a:lnTo>
                  <a:lnTo>
                    <a:pt x="0" y="81"/>
                  </a:lnTo>
                  <a:lnTo>
                    <a:pt x="3" y="60"/>
                  </a:lnTo>
                  <a:lnTo>
                    <a:pt x="12" y="41"/>
                  </a:lnTo>
                  <a:lnTo>
                    <a:pt x="24" y="23"/>
                  </a:lnTo>
                  <a:lnTo>
                    <a:pt x="41" y="12"/>
                  </a:lnTo>
                  <a:lnTo>
                    <a:pt x="60" y="3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0" name="Freeform 183"/>
            <p:cNvSpPr>
              <a:spLocks/>
            </p:cNvSpPr>
            <p:nvPr/>
          </p:nvSpPr>
          <p:spPr bwMode="auto">
            <a:xfrm>
              <a:off x="3162" y="3881"/>
              <a:ext cx="33" cy="14"/>
            </a:xfrm>
            <a:custGeom>
              <a:avLst/>
              <a:gdLst>
                <a:gd name="T0" fmla="*/ 81 w 388"/>
                <a:gd name="T1" fmla="*/ 0 h 162"/>
                <a:gd name="T2" fmla="*/ 307 w 388"/>
                <a:gd name="T3" fmla="*/ 0 h 162"/>
                <a:gd name="T4" fmla="*/ 329 w 388"/>
                <a:gd name="T5" fmla="*/ 3 h 162"/>
                <a:gd name="T6" fmla="*/ 347 w 388"/>
                <a:gd name="T7" fmla="*/ 12 h 162"/>
                <a:gd name="T8" fmla="*/ 364 w 388"/>
                <a:gd name="T9" fmla="*/ 23 h 162"/>
                <a:gd name="T10" fmla="*/ 376 w 388"/>
                <a:gd name="T11" fmla="*/ 41 h 162"/>
                <a:gd name="T12" fmla="*/ 384 w 388"/>
                <a:gd name="T13" fmla="*/ 60 h 162"/>
                <a:gd name="T14" fmla="*/ 388 w 388"/>
                <a:gd name="T15" fmla="*/ 81 h 162"/>
                <a:gd name="T16" fmla="*/ 384 w 388"/>
                <a:gd name="T17" fmla="*/ 103 h 162"/>
                <a:gd name="T18" fmla="*/ 376 w 388"/>
                <a:gd name="T19" fmla="*/ 122 h 162"/>
                <a:gd name="T20" fmla="*/ 364 w 388"/>
                <a:gd name="T21" fmla="*/ 138 h 162"/>
                <a:gd name="T22" fmla="*/ 347 w 388"/>
                <a:gd name="T23" fmla="*/ 151 h 162"/>
                <a:gd name="T24" fmla="*/ 329 w 388"/>
                <a:gd name="T25" fmla="*/ 159 h 162"/>
                <a:gd name="T26" fmla="*/ 307 w 388"/>
                <a:gd name="T27" fmla="*/ 162 h 162"/>
                <a:gd name="T28" fmla="*/ 81 w 388"/>
                <a:gd name="T29" fmla="*/ 162 h 162"/>
                <a:gd name="T30" fmla="*/ 59 w 388"/>
                <a:gd name="T31" fmla="*/ 159 h 162"/>
                <a:gd name="T32" fmla="*/ 40 w 388"/>
                <a:gd name="T33" fmla="*/ 151 h 162"/>
                <a:gd name="T34" fmla="*/ 24 w 388"/>
                <a:gd name="T35" fmla="*/ 138 h 162"/>
                <a:gd name="T36" fmla="*/ 11 w 388"/>
                <a:gd name="T37" fmla="*/ 122 h 162"/>
                <a:gd name="T38" fmla="*/ 2 w 388"/>
                <a:gd name="T39" fmla="*/ 103 h 162"/>
                <a:gd name="T40" fmla="*/ 0 w 388"/>
                <a:gd name="T41" fmla="*/ 81 h 162"/>
                <a:gd name="T42" fmla="*/ 2 w 388"/>
                <a:gd name="T43" fmla="*/ 60 h 162"/>
                <a:gd name="T44" fmla="*/ 11 w 388"/>
                <a:gd name="T45" fmla="*/ 41 h 162"/>
                <a:gd name="T46" fmla="*/ 24 w 388"/>
                <a:gd name="T47" fmla="*/ 23 h 162"/>
                <a:gd name="T48" fmla="*/ 40 w 388"/>
                <a:gd name="T49" fmla="*/ 12 h 162"/>
                <a:gd name="T50" fmla="*/ 59 w 388"/>
                <a:gd name="T51" fmla="*/ 3 h 162"/>
                <a:gd name="T52" fmla="*/ 81 w 388"/>
                <a:gd name="T53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88" h="162">
                  <a:moveTo>
                    <a:pt x="81" y="0"/>
                  </a:moveTo>
                  <a:lnTo>
                    <a:pt x="307" y="0"/>
                  </a:lnTo>
                  <a:lnTo>
                    <a:pt x="329" y="3"/>
                  </a:lnTo>
                  <a:lnTo>
                    <a:pt x="347" y="12"/>
                  </a:lnTo>
                  <a:lnTo>
                    <a:pt x="364" y="23"/>
                  </a:lnTo>
                  <a:lnTo>
                    <a:pt x="376" y="41"/>
                  </a:lnTo>
                  <a:lnTo>
                    <a:pt x="384" y="60"/>
                  </a:lnTo>
                  <a:lnTo>
                    <a:pt x="388" y="81"/>
                  </a:lnTo>
                  <a:lnTo>
                    <a:pt x="384" y="103"/>
                  </a:lnTo>
                  <a:lnTo>
                    <a:pt x="376" y="122"/>
                  </a:lnTo>
                  <a:lnTo>
                    <a:pt x="364" y="138"/>
                  </a:lnTo>
                  <a:lnTo>
                    <a:pt x="347" y="151"/>
                  </a:lnTo>
                  <a:lnTo>
                    <a:pt x="329" y="159"/>
                  </a:lnTo>
                  <a:lnTo>
                    <a:pt x="307" y="162"/>
                  </a:lnTo>
                  <a:lnTo>
                    <a:pt x="81" y="162"/>
                  </a:lnTo>
                  <a:lnTo>
                    <a:pt x="59" y="159"/>
                  </a:lnTo>
                  <a:lnTo>
                    <a:pt x="40" y="151"/>
                  </a:lnTo>
                  <a:lnTo>
                    <a:pt x="24" y="138"/>
                  </a:lnTo>
                  <a:lnTo>
                    <a:pt x="11" y="122"/>
                  </a:lnTo>
                  <a:lnTo>
                    <a:pt x="2" y="103"/>
                  </a:lnTo>
                  <a:lnTo>
                    <a:pt x="0" y="81"/>
                  </a:lnTo>
                  <a:lnTo>
                    <a:pt x="2" y="60"/>
                  </a:lnTo>
                  <a:lnTo>
                    <a:pt x="11" y="41"/>
                  </a:lnTo>
                  <a:lnTo>
                    <a:pt x="24" y="23"/>
                  </a:lnTo>
                  <a:lnTo>
                    <a:pt x="40" y="12"/>
                  </a:lnTo>
                  <a:lnTo>
                    <a:pt x="59" y="3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1" name="Freeform 184"/>
            <p:cNvSpPr>
              <a:spLocks/>
            </p:cNvSpPr>
            <p:nvPr/>
          </p:nvSpPr>
          <p:spPr bwMode="auto">
            <a:xfrm>
              <a:off x="3203" y="3881"/>
              <a:ext cx="32" cy="14"/>
            </a:xfrm>
            <a:custGeom>
              <a:avLst/>
              <a:gdLst>
                <a:gd name="T0" fmla="*/ 81 w 388"/>
                <a:gd name="T1" fmla="*/ 0 h 162"/>
                <a:gd name="T2" fmla="*/ 307 w 388"/>
                <a:gd name="T3" fmla="*/ 0 h 162"/>
                <a:gd name="T4" fmla="*/ 329 w 388"/>
                <a:gd name="T5" fmla="*/ 3 h 162"/>
                <a:gd name="T6" fmla="*/ 348 w 388"/>
                <a:gd name="T7" fmla="*/ 12 h 162"/>
                <a:gd name="T8" fmla="*/ 364 w 388"/>
                <a:gd name="T9" fmla="*/ 23 h 162"/>
                <a:gd name="T10" fmla="*/ 377 w 388"/>
                <a:gd name="T11" fmla="*/ 41 h 162"/>
                <a:gd name="T12" fmla="*/ 385 w 388"/>
                <a:gd name="T13" fmla="*/ 60 h 162"/>
                <a:gd name="T14" fmla="*/ 388 w 388"/>
                <a:gd name="T15" fmla="*/ 81 h 162"/>
                <a:gd name="T16" fmla="*/ 385 w 388"/>
                <a:gd name="T17" fmla="*/ 103 h 162"/>
                <a:gd name="T18" fmla="*/ 377 w 388"/>
                <a:gd name="T19" fmla="*/ 122 h 162"/>
                <a:gd name="T20" fmla="*/ 364 w 388"/>
                <a:gd name="T21" fmla="*/ 138 h 162"/>
                <a:gd name="T22" fmla="*/ 348 w 388"/>
                <a:gd name="T23" fmla="*/ 151 h 162"/>
                <a:gd name="T24" fmla="*/ 329 w 388"/>
                <a:gd name="T25" fmla="*/ 159 h 162"/>
                <a:gd name="T26" fmla="*/ 307 w 388"/>
                <a:gd name="T27" fmla="*/ 162 h 162"/>
                <a:gd name="T28" fmla="*/ 81 w 388"/>
                <a:gd name="T29" fmla="*/ 162 h 162"/>
                <a:gd name="T30" fmla="*/ 59 w 388"/>
                <a:gd name="T31" fmla="*/ 159 h 162"/>
                <a:gd name="T32" fmla="*/ 40 w 388"/>
                <a:gd name="T33" fmla="*/ 151 h 162"/>
                <a:gd name="T34" fmla="*/ 24 w 388"/>
                <a:gd name="T35" fmla="*/ 138 h 162"/>
                <a:gd name="T36" fmla="*/ 11 w 388"/>
                <a:gd name="T37" fmla="*/ 122 h 162"/>
                <a:gd name="T38" fmla="*/ 4 w 388"/>
                <a:gd name="T39" fmla="*/ 103 h 162"/>
                <a:gd name="T40" fmla="*/ 0 w 388"/>
                <a:gd name="T41" fmla="*/ 81 h 162"/>
                <a:gd name="T42" fmla="*/ 4 w 388"/>
                <a:gd name="T43" fmla="*/ 60 h 162"/>
                <a:gd name="T44" fmla="*/ 11 w 388"/>
                <a:gd name="T45" fmla="*/ 41 h 162"/>
                <a:gd name="T46" fmla="*/ 24 w 388"/>
                <a:gd name="T47" fmla="*/ 23 h 162"/>
                <a:gd name="T48" fmla="*/ 40 w 388"/>
                <a:gd name="T49" fmla="*/ 12 h 162"/>
                <a:gd name="T50" fmla="*/ 59 w 388"/>
                <a:gd name="T51" fmla="*/ 3 h 162"/>
                <a:gd name="T52" fmla="*/ 81 w 388"/>
                <a:gd name="T53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88" h="162">
                  <a:moveTo>
                    <a:pt x="81" y="0"/>
                  </a:moveTo>
                  <a:lnTo>
                    <a:pt x="307" y="0"/>
                  </a:lnTo>
                  <a:lnTo>
                    <a:pt x="329" y="3"/>
                  </a:lnTo>
                  <a:lnTo>
                    <a:pt x="348" y="12"/>
                  </a:lnTo>
                  <a:lnTo>
                    <a:pt x="364" y="23"/>
                  </a:lnTo>
                  <a:lnTo>
                    <a:pt x="377" y="41"/>
                  </a:lnTo>
                  <a:lnTo>
                    <a:pt x="385" y="60"/>
                  </a:lnTo>
                  <a:lnTo>
                    <a:pt x="388" y="81"/>
                  </a:lnTo>
                  <a:lnTo>
                    <a:pt x="385" y="103"/>
                  </a:lnTo>
                  <a:lnTo>
                    <a:pt x="377" y="122"/>
                  </a:lnTo>
                  <a:lnTo>
                    <a:pt x="364" y="138"/>
                  </a:lnTo>
                  <a:lnTo>
                    <a:pt x="348" y="151"/>
                  </a:lnTo>
                  <a:lnTo>
                    <a:pt x="329" y="159"/>
                  </a:lnTo>
                  <a:lnTo>
                    <a:pt x="307" y="162"/>
                  </a:lnTo>
                  <a:lnTo>
                    <a:pt x="81" y="162"/>
                  </a:lnTo>
                  <a:lnTo>
                    <a:pt x="59" y="159"/>
                  </a:lnTo>
                  <a:lnTo>
                    <a:pt x="40" y="151"/>
                  </a:lnTo>
                  <a:lnTo>
                    <a:pt x="24" y="138"/>
                  </a:lnTo>
                  <a:lnTo>
                    <a:pt x="11" y="122"/>
                  </a:lnTo>
                  <a:lnTo>
                    <a:pt x="4" y="103"/>
                  </a:lnTo>
                  <a:lnTo>
                    <a:pt x="0" y="81"/>
                  </a:lnTo>
                  <a:lnTo>
                    <a:pt x="4" y="60"/>
                  </a:lnTo>
                  <a:lnTo>
                    <a:pt x="11" y="41"/>
                  </a:lnTo>
                  <a:lnTo>
                    <a:pt x="24" y="23"/>
                  </a:lnTo>
                  <a:lnTo>
                    <a:pt x="40" y="12"/>
                  </a:lnTo>
                  <a:lnTo>
                    <a:pt x="59" y="3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2" name="Freeform 185"/>
            <p:cNvSpPr>
              <a:spLocks/>
            </p:cNvSpPr>
            <p:nvPr/>
          </p:nvSpPr>
          <p:spPr bwMode="auto">
            <a:xfrm>
              <a:off x="3244" y="3881"/>
              <a:ext cx="32" cy="14"/>
            </a:xfrm>
            <a:custGeom>
              <a:avLst/>
              <a:gdLst>
                <a:gd name="T0" fmla="*/ 81 w 387"/>
                <a:gd name="T1" fmla="*/ 0 h 162"/>
                <a:gd name="T2" fmla="*/ 306 w 387"/>
                <a:gd name="T3" fmla="*/ 0 h 162"/>
                <a:gd name="T4" fmla="*/ 328 w 387"/>
                <a:gd name="T5" fmla="*/ 3 h 162"/>
                <a:gd name="T6" fmla="*/ 347 w 387"/>
                <a:gd name="T7" fmla="*/ 12 h 162"/>
                <a:gd name="T8" fmla="*/ 363 w 387"/>
                <a:gd name="T9" fmla="*/ 23 h 162"/>
                <a:gd name="T10" fmla="*/ 376 w 387"/>
                <a:gd name="T11" fmla="*/ 41 h 162"/>
                <a:gd name="T12" fmla="*/ 385 w 387"/>
                <a:gd name="T13" fmla="*/ 60 h 162"/>
                <a:gd name="T14" fmla="*/ 387 w 387"/>
                <a:gd name="T15" fmla="*/ 81 h 162"/>
                <a:gd name="T16" fmla="*/ 385 w 387"/>
                <a:gd name="T17" fmla="*/ 103 h 162"/>
                <a:gd name="T18" fmla="*/ 376 w 387"/>
                <a:gd name="T19" fmla="*/ 122 h 162"/>
                <a:gd name="T20" fmla="*/ 363 w 387"/>
                <a:gd name="T21" fmla="*/ 138 h 162"/>
                <a:gd name="T22" fmla="*/ 347 w 387"/>
                <a:gd name="T23" fmla="*/ 151 h 162"/>
                <a:gd name="T24" fmla="*/ 328 w 387"/>
                <a:gd name="T25" fmla="*/ 159 h 162"/>
                <a:gd name="T26" fmla="*/ 306 w 387"/>
                <a:gd name="T27" fmla="*/ 162 h 162"/>
                <a:gd name="T28" fmla="*/ 81 w 387"/>
                <a:gd name="T29" fmla="*/ 162 h 162"/>
                <a:gd name="T30" fmla="*/ 60 w 387"/>
                <a:gd name="T31" fmla="*/ 159 h 162"/>
                <a:gd name="T32" fmla="*/ 40 w 387"/>
                <a:gd name="T33" fmla="*/ 151 h 162"/>
                <a:gd name="T34" fmla="*/ 23 w 387"/>
                <a:gd name="T35" fmla="*/ 138 h 162"/>
                <a:gd name="T36" fmla="*/ 11 w 387"/>
                <a:gd name="T37" fmla="*/ 122 h 162"/>
                <a:gd name="T38" fmla="*/ 3 w 387"/>
                <a:gd name="T39" fmla="*/ 103 h 162"/>
                <a:gd name="T40" fmla="*/ 0 w 387"/>
                <a:gd name="T41" fmla="*/ 81 h 162"/>
                <a:gd name="T42" fmla="*/ 3 w 387"/>
                <a:gd name="T43" fmla="*/ 60 h 162"/>
                <a:gd name="T44" fmla="*/ 11 w 387"/>
                <a:gd name="T45" fmla="*/ 41 h 162"/>
                <a:gd name="T46" fmla="*/ 23 w 387"/>
                <a:gd name="T47" fmla="*/ 23 h 162"/>
                <a:gd name="T48" fmla="*/ 40 w 387"/>
                <a:gd name="T49" fmla="*/ 12 h 162"/>
                <a:gd name="T50" fmla="*/ 60 w 387"/>
                <a:gd name="T51" fmla="*/ 3 h 162"/>
                <a:gd name="T52" fmla="*/ 81 w 387"/>
                <a:gd name="T53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87" h="162">
                  <a:moveTo>
                    <a:pt x="81" y="0"/>
                  </a:moveTo>
                  <a:lnTo>
                    <a:pt x="306" y="0"/>
                  </a:lnTo>
                  <a:lnTo>
                    <a:pt x="328" y="3"/>
                  </a:lnTo>
                  <a:lnTo>
                    <a:pt x="347" y="12"/>
                  </a:lnTo>
                  <a:lnTo>
                    <a:pt x="363" y="23"/>
                  </a:lnTo>
                  <a:lnTo>
                    <a:pt x="376" y="41"/>
                  </a:lnTo>
                  <a:lnTo>
                    <a:pt x="385" y="60"/>
                  </a:lnTo>
                  <a:lnTo>
                    <a:pt x="387" y="81"/>
                  </a:lnTo>
                  <a:lnTo>
                    <a:pt x="385" y="103"/>
                  </a:lnTo>
                  <a:lnTo>
                    <a:pt x="376" y="122"/>
                  </a:lnTo>
                  <a:lnTo>
                    <a:pt x="363" y="138"/>
                  </a:lnTo>
                  <a:lnTo>
                    <a:pt x="347" y="151"/>
                  </a:lnTo>
                  <a:lnTo>
                    <a:pt x="328" y="159"/>
                  </a:lnTo>
                  <a:lnTo>
                    <a:pt x="306" y="162"/>
                  </a:lnTo>
                  <a:lnTo>
                    <a:pt x="81" y="162"/>
                  </a:lnTo>
                  <a:lnTo>
                    <a:pt x="60" y="159"/>
                  </a:lnTo>
                  <a:lnTo>
                    <a:pt x="40" y="151"/>
                  </a:lnTo>
                  <a:lnTo>
                    <a:pt x="23" y="138"/>
                  </a:lnTo>
                  <a:lnTo>
                    <a:pt x="11" y="122"/>
                  </a:lnTo>
                  <a:lnTo>
                    <a:pt x="3" y="103"/>
                  </a:lnTo>
                  <a:lnTo>
                    <a:pt x="0" y="81"/>
                  </a:lnTo>
                  <a:lnTo>
                    <a:pt x="3" y="60"/>
                  </a:lnTo>
                  <a:lnTo>
                    <a:pt x="11" y="41"/>
                  </a:lnTo>
                  <a:lnTo>
                    <a:pt x="23" y="23"/>
                  </a:lnTo>
                  <a:lnTo>
                    <a:pt x="40" y="12"/>
                  </a:lnTo>
                  <a:lnTo>
                    <a:pt x="60" y="3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13" name="Group 188"/>
          <p:cNvGrpSpPr>
            <a:grpSpLocks noChangeAspect="1"/>
          </p:cNvGrpSpPr>
          <p:nvPr/>
        </p:nvGrpSpPr>
        <p:grpSpPr bwMode="auto">
          <a:xfrm>
            <a:off x="5090877" y="4003549"/>
            <a:ext cx="301566" cy="258485"/>
            <a:chOff x="2457" y="3674"/>
            <a:chExt cx="315" cy="27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14" name="Freeform 190"/>
            <p:cNvSpPr>
              <a:spLocks noEditPoints="1"/>
            </p:cNvSpPr>
            <p:nvPr/>
          </p:nvSpPr>
          <p:spPr bwMode="auto">
            <a:xfrm>
              <a:off x="2457" y="3674"/>
              <a:ext cx="214" cy="270"/>
            </a:xfrm>
            <a:custGeom>
              <a:avLst/>
              <a:gdLst>
                <a:gd name="T0" fmla="*/ 222 w 2352"/>
                <a:gd name="T1" fmla="*/ 222 h 2970"/>
                <a:gd name="T2" fmla="*/ 222 w 2352"/>
                <a:gd name="T3" fmla="*/ 2748 h 2970"/>
                <a:gd name="T4" fmla="*/ 2130 w 2352"/>
                <a:gd name="T5" fmla="*/ 2748 h 2970"/>
                <a:gd name="T6" fmla="*/ 2130 w 2352"/>
                <a:gd name="T7" fmla="*/ 222 h 2970"/>
                <a:gd name="T8" fmla="*/ 222 w 2352"/>
                <a:gd name="T9" fmla="*/ 222 h 2970"/>
                <a:gd name="T10" fmla="*/ 111 w 2352"/>
                <a:gd name="T11" fmla="*/ 0 h 2970"/>
                <a:gd name="T12" fmla="*/ 2240 w 2352"/>
                <a:gd name="T13" fmla="*/ 0 h 2970"/>
                <a:gd name="T14" fmla="*/ 2267 w 2352"/>
                <a:gd name="T15" fmla="*/ 3 h 2970"/>
                <a:gd name="T16" fmla="*/ 2290 w 2352"/>
                <a:gd name="T17" fmla="*/ 12 h 2970"/>
                <a:gd name="T18" fmla="*/ 2310 w 2352"/>
                <a:gd name="T19" fmla="*/ 24 h 2970"/>
                <a:gd name="T20" fmla="*/ 2328 w 2352"/>
                <a:gd name="T21" fmla="*/ 42 h 2970"/>
                <a:gd name="T22" fmla="*/ 2341 w 2352"/>
                <a:gd name="T23" fmla="*/ 62 h 2970"/>
                <a:gd name="T24" fmla="*/ 2349 w 2352"/>
                <a:gd name="T25" fmla="*/ 85 h 2970"/>
                <a:gd name="T26" fmla="*/ 2352 w 2352"/>
                <a:gd name="T27" fmla="*/ 111 h 2970"/>
                <a:gd name="T28" fmla="*/ 2352 w 2352"/>
                <a:gd name="T29" fmla="*/ 2858 h 2970"/>
                <a:gd name="T30" fmla="*/ 2349 w 2352"/>
                <a:gd name="T31" fmla="*/ 2883 h 2970"/>
                <a:gd name="T32" fmla="*/ 2341 w 2352"/>
                <a:gd name="T33" fmla="*/ 2908 h 2970"/>
                <a:gd name="T34" fmla="*/ 2328 w 2352"/>
                <a:gd name="T35" fmla="*/ 2928 h 2970"/>
                <a:gd name="T36" fmla="*/ 2310 w 2352"/>
                <a:gd name="T37" fmla="*/ 2945 h 2970"/>
                <a:gd name="T38" fmla="*/ 2290 w 2352"/>
                <a:gd name="T39" fmla="*/ 2958 h 2970"/>
                <a:gd name="T40" fmla="*/ 2267 w 2352"/>
                <a:gd name="T41" fmla="*/ 2966 h 2970"/>
                <a:gd name="T42" fmla="*/ 2240 w 2352"/>
                <a:gd name="T43" fmla="*/ 2970 h 2970"/>
                <a:gd name="T44" fmla="*/ 111 w 2352"/>
                <a:gd name="T45" fmla="*/ 2970 h 2970"/>
                <a:gd name="T46" fmla="*/ 85 w 2352"/>
                <a:gd name="T47" fmla="*/ 2966 h 2970"/>
                <a:gd name="T48" fmla="*/ 62 w 2352"/>
                <a:gd name="T49" fmla="*/ 2958 h 2970"/>
                <a:gd name="T50" fmla="*/ 41 w 2352"/>
                <a:gd name="T51" fmla="*/ 2945 h 2970"/>
                <a:gd name="T52" fmla="*/ 24 w 2352"/>
                <a:gd name="T53" fmla="*/ 2928 h 2970"/>
                <a:gd name="T54" fmla="*/ 12 w 2352"/>
                <a:gd name="T55" fmla="*/ 2908 h 2970"/>
                <a:gd name="T56" fmla="*/ 3 w 2352"/>
                <a:gd name="T57" fmla="*/ 2883 h 2970"/>
                <a:gd name="T58" fmla="*/ 0 w 2352"/>
                <a:gd name="T59" fmla="*/ 2858 h 2970"/>
                <a:gd name="T60" fmla="*/ 0 w 2352"/>
                <a:gd name="T61" fmla="*/ 111 h 2970"/>
                <a:gd name="T62" fmla="*/ 3 w 2352"/>
                <a:gd name="T63" fmla="*/ 85 h 2970"/>
                <a:gd name="T64" fmla="*/ 12 w 2352"/>
                <a:gd name="T65" fmla="*/ 62 h 2970"/>
                <a:gd name="T66" fmla="*/ 24 w 2352"/>
                <a:gd name="T67" fmla="*/ 42 h 2970"/>
                <a:gd name="T68" fmla="*/ 41 w 2352"/>
                <a:gd name="T69" fmla="*/ 24 h 2970"/>
                <a:gd name="T70" fmla="*/ 62 w 2352"/>
                <a:gd name="T71" fmla="*/ 12 h 2970"/>
                <a:gd name="T72" fmla="*/ 85 w 2352"/>
                <a:gd name="T73" fmla="*/ 3 h 2970"/>
                <a:gd name="T74" fmla="*/ 111 w 2352"/>
                <a:gd name="T75" fmla="*/ 0 h 2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52" h="2970">
                  <a:moveTo>
                    <a:pt x="222" y="222"/>
                  </a:moveTo>
                  <a:lnTo>
                    <a:pt x="222" y="2748"/>
                  </a:lnTo>
                  <a:lnTo>
                    <a:pt x="2130" y="2748"/>
                  </a:lnTo>
                  <a:lnTo>
                    <a:pt x="2130" y="222"/>
                  </a:lnTo>
                  <a:lnTo>
                    <a:pt x="222" y="222"/>
                  </a:lnTo>
                  <a:close/>
                  <a:moveTo>
                    <a:pt x="111" y="0"/>
                  </a:moveTo>
                  <a:lnTo>
                    <a:pt x="2240" y="0"/>
                  </a:lnTo>
                  <a:lnTo>
                    <a:pt x="2267" y="3"/>
                  </a:lnTo>
                  <a:lnTo>
                    <a:pt x="2290" y="12"/>
                  </a:lnTo>
                  <a:lnTo>
                    <a:pt x="2310" y="24"/>
                  </a:lnTo>
                  <a:lnTo>
                    <a:pt x="2328" y="42"/>
                  </a:lnTo>
                  <a:lnTo>
                    <a:pt x="2341" y="62"/>
                  </a:lnTo>
                  <a:lnTo>
                    <a:pt x="2349" y="85"/>
                  </a:lnTo>
                  <a:lnTo>
                    <a:pt x="2352" y="111"/>
                  </a:lnTo>
                  <a:lnTo>
                    <a:pt x="2352" y="2858"/>
                  </a:lnTo>
                  <a:lnTo>
                    <a:pt x="2349" y="2883"/>
                  </a:lnTo>
                  <a:lnTo>
                    <a:pt x="2341" y="2908"/>
                  </a:lnTo>
                  <a:lnTo>
                    <a:pt x="2328" y="2928"/>
                  </a:lnTo>
                  <a:lnTo>
                    <a:pt x="2310" y="2945"/>
                  </a:lnTo>
                  <a:lnTo>
                    <a:pt x="2290" y="2958"/>
                  </a:lnTo>
                  <a:lnTo>
                    <a:pt x="2267" y="2966"/>
                  </a:lnTo>
                  <a:lnTo>
                    <a:pt x="2240" y="2970"/>
                  </a:lnTo>
                  <a:lnTo>
                    <a:pt x="111" y="2970"/>
                  </a:lnTo>
                  <a:lnTo>
                    <a:pt x="85" y="2966"/>
                  </a:lnTo>
                  <a:lnTo>
                    <a:pt x="62" y="2958"/>
                  </a:lnTo>
                  <a:lnTo>
                    <a:pt x="41" y="2945"/>
                  </a:lnTo>
                  <a:lnTo>
                    <a:pt x="24" y="2928"/>
                  </a:lnTo>
                  <a:lnTo>
                    <a:pt x="12" y="2908"/>
                  </a:lnTo>
                  <a:lnTo>
                    <a:pt x="3" y="2883"/>
                  </a:lnTo>
                  <a:lnTo>
                    <a:pt x="0" y="2858"/>
                  </a:lnTo>
                  <a:lnTo>
                    <a:pt x="0" y="111"/>
                  </a:lnTo>
                  <a:lnTo>
                    <a:pt x="3" y="85"/>
                  </a:lnTo>
                  <a:lnTo>
                    <a:pt x="12" y="62"/>
                  </a:lnTo>
                  <a:lnTo>
                    <a:pt x="24" y="42"/>
                  </a:lnTo>
                  <a:lnTo>
                    <a:pt x="41" y="24"/>
                  </a:lnTo>
                  <a:lnTo>
                    <a:pt x="62" y="12"/>
                  </a:lnTo>
                  <a:lnTo>
                    <a:pt x="85" y="3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5" name="Freeform 191"/>
            <p:cNvSpPr>
              <a:spLocks/>
            </p:cNvSpPr>
            <p:nvPr/>
          </p:nvSpPr>
          <p:spPr bwMode="auto">
            <a:xfrm>
              <a:off x="2495" y="3737"/>
              <a:ext cx="138" cy="13"/>
            </a:xfrm>
            <a:custGeom>
              <a:avLst/>
              <a:gdLst>
                <a:gd name="T0" fmla="*/ 74 w 1510"/>
                <a:gd name="T1" fmla="*/ 0 h 147"/>
                <a:gd name="T2" fmla="*/ 1435 w 1510"/>
                <a:gd name="T3" fmla="*/ 0 h 147"/>
                <a:gd name="T4" fmla="*/ 1455 w 1510"/>
                <a:gd name="T5" fmla="*/ 3 h 147"/>
                <a:gd name="T6" fmla="*/ 1473 w 1510"/>
                <a:gd name="T7" fmla="*/ 11 h 147"/>
                <a:gd name="T8" fmla="*/ 1488 w 1510"/>
                <a:gd name="T9" fmla="*/ 22 h 147"/>
                <a:gd name="T10" fmla="*/ 1499 w 1510"/>
                <a:gd name="T11" fmla="*/ 37 h 147"/>
                <a:gd name="T12" fmla="*/ 1507 w 1510"/>
                <a:gd name="T13" fmla="*/ 55 h 147"/>
                <a:gd name="T14" fmla="*/ 1510 w 1510"/>
                <a:gd name="T15" fmla="*/ 74 h 147"/>
                <a:gd name="T16" fmla="*/ 1507 w 1510"/>
                <a:gd name="T17" fmla="*/ 94 h 147"/>
                <a:gd name="T18" fmla="*/ 1499 w 1510"/>
                <a:gd name="T19" fmla="*/ 112 h 147"/>
                <a:gd name="T20" fmla="*/ 1488 w 1510"/>
                <a:gd name="T21" fmla="*/ 126 h 147"/>
                <a:gd name="T22" fmla="*/ 1473 w 1510"/>
                <a:gd name="T23" fmla="*/ 138 h 147"/>
                <a:gd name="T24" fmla="*/ 1455 w 1510"/>
                <a:gd name="T25" fmla="*/ 145 h 147"/>
                <a:gd name="T26" fmla="*/ 1435 w 1510"/>
                <a:gd name="T27" fmla="*/ 147 h 147"/>
                <a:gd name="T28" fmla="*/ 74 w 1510"/>
                <a:gd name="T29" fmla="*/ 147 h 147"/>
                <a:gd name="T30" fmla="*/ 55 w 1510"/>
                <a:gd name="T31" fmla="*/ 145 h 147"/>
                <a:gd name="T32" fmla="*/ 37 w 1510"/>
                <a:gd name="T33" fmla="*/ 138 h 147"/>
                <a:gd name="T34" fmla="*/ 22 w 1510"/>
                <a:gd name="T35" fmla="*/ 126 h 147"/>
                <a:gd name="T36" fmla="*/ 11 w 1510"/>
                <a:gd name="T37" fmla="*/ 112 h 147"/>
                <a:gd name="T38" fmla="*/ 3 w 1510"/>
                <a:gd name="T39" fmla="*/ 94 h 147"/>
                <a:gd name="T40" fmla="*/ 0 w 1510"/>
                <a:gd name="T41" fmla="*/ 74 h 147"/>
                <a:gd name="T42" fmla="*/ 3 w 1510"/>
                <a:gd name="T43" fmla="*/ 55 h 147"/>
                <a:gd name="T44" fmla="*/ 11 w 1510"/>
                <a:gd name="T45" fmla="*/ 37 h 147"/>
                <a:gd name="T46" fmla="*/ 22 w 1510"/>
                <a:gd name="T47" fmla="*/ 22 h 147"/>
                <a:gd name="T48" fmla="*/ 37 w 1510"/>
                <a:gd name="T49" fmla="*/ 11 h 147"/>
                <a:gd name="T50" fmla="*/ 55 w 1510"/>
                <a:gd name="T51" fmla="*/ 3 h 147"/>
                <a:gd name="T52" fmla="*/ 74 w 1510"/>
                <a:gd name="T53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10" h="147">
                  <a:moveTo>
                    <a:pt x="74" y="0"/>
                  </a:moveTo>
                  <a:lnTo>
                    <a:pt x="1435" y="0"/>
                  </a:lnTo>
                  <a:lnTo>
                    <a:pt x="1455" y="3"/>
                  </a:lnTo>
                  <a:lnTo>
                    <a:pt x="1473" y="11"/>
                  </a:lnTo>
                  <a:lnTo>
                    <a:pt x="1488" y="22"/>
                  </a:lnTo>
                  <a:lnTo>
                    <a:pt x="1499" y="37"/>
                  </a:lnTo>
                  <a:lnTo>
                    <a:pt x="1507" y="55"/>
                  </a:lnTo>
                  <a:lnTo>
                    <a:pt x="1510" y="74"/>
                  </a:lnTo>
                  <a:lnTo>
                    <a:pt x="1507" y="94"/>
                  </a:lnTo>
                  <a:lnTo>
                    <a:pt x="1499" y="112"/>
                  </a:lnTo>
                  <a:lnTo>
                    <a:pt x="1488" y="126"/>
                  </a:lnTo>
                  <a:lnTo>
                    <a:pt x="1473" y="138"/>
                  </a:lnTo>
                  <a:lnTo>
                    <a:pt x="1455" y="145"/>
                  </a:lnTo>
                  <a:lnTo>
                    <a:pt x="1435" y="147"/>
                  </a:lnTo>
                  <a:lnTo>
                    <a:pt x="74" y="147"/>
                  </a:lnTo>
                  <a:lnTo>
                    <a:pt x="55" y="145"/>
                  </a:lnTo>
                  <a:lnTo>
                    <a:pt x="37" y="138"/>
                  </a:lnTo>
                  <a:lnTo>
                    <a:pt x="22" y="126"/>
                  </a:lnTo>
                  <a:lnTo>
                    <a:pt x="11" y="112"/>
                  </a:lnTo>
                  <a:lnTo>
                    <a:pt x="3" y="94"/>
                  </a:lnTo>
                  <a:lnTo>
                    <a:pt x="0" y="74"/>
                  </a:lnTo>
                  <a:lnTo>
                    <a:pt x="3" y="55"/>
                  </a:lnTo>
                  <a:lnTo>
                    <a:pt x="11" y="37"/>
                  </a:lnTo>
                  <a:lnTo>
                    <a:pt x="22" y="22"/>
                  </a:lnTo>
                  <a:lnTo>
                    <a:pt x="37" y="11"/>
                  </a:lnTo>
                  <a:lnTo>
                    <a:pt x="55" y="3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6" name="Freeform 192"/>
            <p:cNvSpPr>
              <a:spLocks/>
            </p:cNvSpPr>
            <p:nvPr/>
          </p:nvSpPr>
          <p:spPr bwMode="auto">
            <a:xfrm>
              <a:off x="2495" y="3769"/>
              <a:ext cx="138" cy="13"/>
            </a:xfrm>
            <a:custGeom>
              <a:avLst/>
              <a:gdLst>
                <a:gd name="T0" fmla="*/ 74 w 1510"/>
                <a:gd name="T1" fmla="*/ 0 h 148"/>
                <a:gd name="T2" fmla="*/ 1435 w 1510"/>
                <a:gd name="T3" fmla="*/ 0 h 148"/>
                <a:gd name="T4" fmla="*/ 1455 w 1510"/>
                <a:gd name="T5" fmla="*/ 3 h 148"/>
                <a:gd name="T6" fmla="*/ 1473 w 1510"/>
                <a:gd name="T7" fmla="*/ 10 h 148"/>
                <a:gd name="T8" fmla="*/ 1488 w 1510"/>
                <a:gd name="T9" fmla="*/ 22 h 148"/>
                <a:gd name="T10" fmla="*/ 1499 w 1510"/>
                <a:gd name="T11" fmla="*/ 36 h 148"/>
                <a:gd name="T12" fmla="*/ 1507 w 1510"/>
                <a:gd name="T13" fmla="*/ 54 h 148"/>
                <a:gd name="T14" fmla="*/ 1510 w 1510"/>
                <a:gd name="T15" fmla="*/ 73 h 148"/>
                <a:gd name="T16" fmla="*/ 1507 w 1510"/>
                <a:gd name="T17" fmla="*/ 93 h 148"/>
                <a:gd name="T18" fmla="*/ 1499 w 1510"/>
                <a:gd name="T19" fmla="*/ 111 h 148"/>
                <a:gd name="T20" fmla="*/ 1488 w 1510"/>
                <a:gd name="T21" fmla="*/ 126 h 148"/>
                <a:gd name="T22" fmla="*/ 1473 w 1510"/>
                <a:gd name="T23" fmla="*/ 137 h 148"/>
                <a:gd name="T24" fmla="*/ 1455 w 1510"/>
                <a:gd name="T25" fmla="*/ 145 h 148"/>
                <a:gd name="T26" fmla="*/ 1435 w 1510"/>
                <a:gd name="T27" fmla="*/ 148 h 148"/>
                <a:gd name="T28" fmla="*/ 74 w 1510"/>
                <a:gd name="T29" fmla="*/ 148 h 148"/>
                <a:gd name="T30" fmla="*/ 55 w 1510"/>
                <a:gd name="T31" fmla="*/ 145 h 148"/>
                <a:gd name="T32" fmla="*/ 37 w 1510"/>
                <a:gd name="T33" fmla="*/ 137 h 148"/>
                <a:gd name="T34" fmla="*/ 22 w 1510"/>
                <a:gd name="T35" fmla="*/ 126 h 148"/>
                <a:gd name="T36" fmla="*/ 11 w 1510"/>
                <a:gd name="T37" fmla="*/ 111 h 148"/>
                <a:gd name="T38" fmla="*/ 3 w 1510"/>
                <a:gd name="T39" fmla="*/ 93 h 148"/>
                <a:gd name="T40" fmla="*/ 0 w 1510"/>
                <a:gd name="T41" fmla="*/ 73 h 148"/>
                <a:gd name="T42" fmla="*/ 3 w 1510"/>
                <a:gd name="T43" fmla="*/ 54 h 148"/>
                <a:gd name="T44" fmla="*/ 11 w 1510"/>
                <a:gd name="T45" fmla="*/ 36 h 148"/>
                <a:gd name="T46" fmla="*/ 22 w 1510"/>
                <a:gd name="T47" fmla="*/ 22 h 148"/>
                <a:gd name="T48" fmla="*/ 37 w 1510"/>
                <a:gd name="T49" fmla="*/ 10 h 148"/>
                <a:gd name="T50" fmla="*/ 55 w 1510"/>
                <a:gd name="T51" fmla="*/ 3 h 148"/>
                <a:gd name="T52" fmla="*/ 74 w 1510"/>
                <a:gd name="T5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10" h="148">
                  <a:moveTo>
                    <a:pt x="74" y="0"/>
                  </a:moveTo>
                  <a:lnTo>
                    <a:pt x="1435" y="0"/>
                  </a:lnTo>
                  <a:lnTo>
                    <a:pt x="1455" y="3"/>
                  </a:lnTo>
                  <a:lnTo>
                    <a:pt x="1473" y="10"/>
                  </a:lnTo>
                  <a:lnTo>
                    <a:pt x="1488" y="22"/>
                  </a:lnTo>
                  <a:lnTo>
                    <a:pt x="1499" y="36"/>
                  </a:lnTo>
                  <a:lnTo>
                    <a:pt x="1507" y="54"/>
                  </a:lnTo>
                  <a:lnTo>
                    <a:pt x="1510" y="73"/>
                  </a:lnTo>
                  <a:lnTo>
                    <a:pt x="1507" y="93"/>
                  </a:lnTo>
                  <a:lnTo>
                    <a:pt x="1499" y="111"/>
                  </a:lnTo>
                  <a:lnTo>
                    <a:pt x="1488" y="126"/>
                  </a:lnTo>
                  <a:lnTo>
                    <a:pt x="1473" y="137"/>
                  </a:lnTo>
                  <a:lnTo>
                    <a:pt x="1455" y="145"/>
                  </a:lnTo>
                  <a:lnTo>
                    <a:pt x="1435" y="148"/>
                  </a:lnTo>
                  <a:lnTo>
                    <a:pt x="74" y="148"/>
                  </a:lnTo>
                  <a:lnTo>
                    <a:pt x="55" y="145"/>
                  </a:lnTo>
                  <a:lnTo>
                    <a:pt x="37" y="137"/>
                  </a:lnTo>
                  <a:lnTo>
                    <a:pt x="22" y="126"/>
                  </a:lnTo>
                  <a:lnTo>
                    <a:pt x="11" y="111"/>
                  </a:lnTo>
                  <a:lnTo>
                    <a:pt x="3" y="93"/>
                  </a:lnTo>
                  <a:lnTo>
                    <a:pt x="0" y="73"/>
                  </a:lnTo>
                  <a:lnTo>
                    <a:pt x="3" y="54"/>
                  </a:lnTo>
                  <a:lnTo>
                    <a:pt x="11" y="36"/>
                  </a:lnTo>
                  <a:lnTo>
                    <a:pt x="22" y="22"/>
                  </a:lnTo>
                  <a:lnTo>
                    <a:pt x="37" y="10"/>
                  </a:lnTo>
                  <a:lnTo>
                    <a:pt x="55" y="3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" name="Freeform 193"/>
            <p:cNvSpPr>
              <a:spLocks/>
            </p:cNvSpPr>
            <p:nvPr/>
          </p:nvSpPr>
          <p:spPr bwMode="auto">
            <a:xfrm>
              <a:off x="2495" y="3801"/>
              <a:ext cx="138" cy="14"/>
            </a:xfrm>
            <a:custGeom>
              <a:avLst/>
              <a:gdLst>
                <a:gd name="T0" fmla="*/ 74 w 1510"/>
                <a:gd name="T1" fmla="*/ 0 h 148"/>
                <a:gd name="T2" fmla="*/ 1435 w 1510"/>
                <a:gd name="T3" fmla="*/ 0 h 148"/>
                <a:gd name="T4" fmla="*/ 1455 w 1510"/>
                <a:gd name="T5" fmla="*/ 3 h 148"/>
                <a:gd name="T6" fmla="*/ 1473 w 1510"/>
                <a:gd name="T7" fmla="*/ 11 h 148"/>
                <a:gd name="T8" fmla="*/ 1488 w 1510"/>
                <a:gd name="T9" fmla="*/ 22 h 148"/>
                <a:gd name="T10" fmla="*/ 1499 w 1510"/>
                <a:gd name="T11" fmla="*/ 37 h 148"/>
                <a:gd name="T12" fmla="*/ 1507 w 1510"/>
                <a:gd name="T13" fmla="*/ 55 h 148"/>
                <a:gd name="T14" fmla="*/ 1510 w 1510"/>
                <a:gd name="T15" fmla="*/ 74 h 148"/>
                <a:gd name="T16" fmla="*/ 1507 w 1510"/>
                <a:gd name="T17" fmla="*/ 94 h 148"/>
                <a:gd name="T18" fmla="*/ 1499 w 1510"/>
                <a:gd name="T19" fmla="*/ 111 h 148"/>
                <a:gd name="T20" fmla="*/ 1488 w 1510"/>
                <a:gd name="T21" fmla="*/ 126 h 148"/>
                <a:gd name="T22" fmla="*/ 1473 w 1510"/>
                <a:gd name="T23" fmla="*/ 138 h 148"/>
                <a:gd name="T24" fmla="*/ 1455 w 1510"/>
                <a:gd name="T25" fmla="*/ 145 h 148"/>
                <a:gd name="T26" fmla="*/ 1435 w 1510"/>
                <a:gd name="T27" fmla="*/ 148 h 148"/>
                <a:gd name="T28" fmla="*/ 74 w 1510"/>
                <a:gd name="T29" fmla="*/ 148 h 148"/>
                <a:gd name="T30" fmla="*/ 55 w 1510"/>
                <a:gd name="T31" fmla="*/ 145 h 148"/>
                <a:gd name="T32" fmla="*/ 37 w 1510"/>
                <a:gd name="T33" fmla="*/ 138 h 148"/>
                <a:gd name="T34" fmla="*/ 22 w 1510"/>
                <a:gd name="T35" fmla="*/ 126 h 148"/>
                <a:gd name="T36" fmla="*/ 11 w 1510"/>
                <a:gd name="T37" fmla="*/ 111 h 148"/>
                <a:gd name="T38" fmla="*/ 3 w 1510"/>
                <a:gd name="T39" fmla="*/ 94 h 148"/>
                <a:gd name="T40" fmla="*/ 0 w 1510"/>
                <a:gd name="T41" fmla="*/ 74 h 148"/>
                <a:gd name="T42" fmla="*/ 3 w 1510"/>
                <a:gd name="T43" fmla="*/ 55 h 148"/>
                <a:gd name="T44" fmla="*/ 11 w 1510"/>
                <a:gd name="T45" fmla="*/ 37 h 148"/>
                <a:gd name="T46" fmla="*/ 22 w 1510"/>
                <a:gd name="T47" fmla="*/ 22 h 148"/>
                <a:gd name="T48" fmla="*/ 37 w 1510"/>
                <a:gd name="T49" fmla="*/ 11 h 148"/>
                <a:gd name="T50" fmla="*/ 55 w 1510"/>
                <a:gd name="T51" fmla="*/ 3 h 148"/>
                <a:gd name="T52" fmla="*/ 74 w 1510"/>
                <a:gd name="T5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10" h="148">
                  <a:moveTo>
                    <a:pt x="74" y="0"/>
                  </a:moveTo>
                  <a:lnTo>
                    <a:pt x="1435" y="0"/>
                  </a:lnTo>
                  <a:lnTo>
                    <a:pt x="1455" y="3"/>
                  </a:lnTo>
                  <a:lnTo>
                    <a:pt x="1473" y="11"/>
                  </a:lnTo>
                  <a:lnTo>
                    <a:pt x="1488" y="22"/>
                  </a:lnTo>
                  <a:lnTo>
                    <a:pt x="1499" y="37"/>
                  </a:lnTo>
                  <a:lnTo>
                    <a:pt x="1507" y="55"/>
                  </a:lnTo>
                  <a:lnTo>
                    <a:pt x="1510" y="74"/>
                  </a:lnTo>
                  <a:lnTo>
                    <a:pt x="1507" y="94"/>
                  </a:lnTo>
                  <a:lnTo>
                    <a:pt x="1499" y="111"/>
                  </a:lnTo>
                  <a:lnTo>
                    <a:pt x="1488" y="126"/>
                  </a:lnTo>
                  <a:lnTo>
                    <a:pt x="1473" y="138"/>
                  </a:lnTo>
                  <a:lnTo>
                    <a:pt x="1455" y="145"/>
                  </a:lnTo>
                  <a:lnTo>
                    <a:pt x="1435" y="148"/>
                  </a:lnTo>
                  <a:lnTo>
                    <a:pt x="74" y="148"/>
                  </a:lnTo>
                  <a:lnTo>
                    <a:pt x="55" y="145"/>
                  </a:lnTo>
                  <a:lnTo>
                    <a:pt x="37" y="138"/>
                  </a:lnTo>
                  <a:lnTo>
                    <a:pt x="22" y="126"/>
                  </a:lnTo>
                  <a:lnTo>
                    <a:pt x="11" y="111"/>
                  </a:lnTo>
                  <a:lnTo>
                    <a:pt x="3" y="94"/>
                  </a:lnTo>
                  <a:lnTo>
                    <a:pt x="0" y="74"/>
                  </a:lnTo>
                  <a:lnTo>
                    <a:pt x="3" y="55"/>
                  </a:lnTo>
                  <a:lnTo>
                    <a:pt x="11" y="37"/>
                  </a:lnTo>
                  <a:lnTo>
                    <a:pt x="22" y="22"/>
                  </a:lnTo>
                  <a:lnTo>
                    <a:pt x="37" y="11"/>
                  </a:lnTo>
                  <a:lnTo>
                    <a:pt x="55" y="3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8" name="Freeform 194"/>
            <p:cNvSpPr>
              <a:spLocks/>
            </p:cNvSpPr>
            <p:nvPr/>
          </p:nvSpPr>
          <p:spPr bwMode="auto">
            <a:xfrm>
              <a:off x="2552" y="3884"/>
              <a:ext cx="81" cy="14"/>
            </a:xfrm>
            <a:custGeom>
              <a:avLst/>
              <a:gdLst>
                <a:gd name="T0" fmla="*/ 74 w 888"/>
                <a:gd name="T1" fmla="*/ 0 h 147"/>
                <a:gd name="T2" fmla="*/ 813 w 888"/>
                <a:gd name="T3" fmla="*/ 0 h 147"/>
                <a:gd name="T4" fmla="*/ 833 w 888"/>
                <a:gd name="T5" fmla="*/ 2 h 147"/>
                <a:gd name="T6" fmla="*/ 851 w 888"/>
                <a:gd name="T7" fmla="*/ 10 h 147"/>
                <a:gd name="T8" fmla="*/ 866 w 888"/>
                <a:gd name="T9" fmla="*/ 21 h 147"/>
                <a:gd name="T10" fmla="*/ 877 w 888"/>
                <a:gd name="T11" fmla="*/ 37 h 147"/>
                <a:gd name="T12" fmla="*/ 885 w 888"/>
                <a:gd name="T13" fmla="*/ 54 h 147"/>
                <a:gd name="T14" fmla="*/ 888 w 888"/>
                <a:gd name="T15" fmla="*/ 74 h 147"/>
                <a:gd name="T16" fmla="*/ 885 w 888"/>
                <a:gd name="T17" fmla="*/ 94 h 147"/>
                <a:gd name="T18" fmla="*/ 877 w 888"/>
                <a:gd name="T19" fmla="*/ 111 h 147"/>
                <a:gd name="T20" fmla="*/ 866 w 888"/>
                <a:gd name="T21" fmla="*/ 126 h 147"/>
                <a:gd name="T22" fmla="*/ 851 w 888"/>
                <a:gd name="T23" fmla="*/ 138 h 147"/>
                <a:gd name="T24" fmla="*/ 833 w 888"/>
                <a:gd name="T25" fmla="*/ 145 h 147"/>
                <a:gd name="T26" fmla="*/ 813 w 888"/>
                <a:gd name="T27" fmla="*/ 147 h 147"/>
                <a:gd name="T28" fmla="*/ 74 w 888"/>
                <a:gd name="T29" fmla="*/ 147 h 147"/>
                <a:gd name="T30" fmla="*/ 55 w 888"/>
                <a:gd name="T31" fmla="*/ 145 h 147"/>
                <a:gd name="T32" fmla="*/ 37 w 888"/>
                <a:gd name="T33" fmla="*/ 138 h 147"/>
                <a:gd name="T34" fmla="*/ 22 w 888"/>
                <a:gd name="T35" fmla="*/ 126 h 147"/>
                <a:gd name="T36" fmla="*/ 10 w 888"/>
                <a:gd name="T37" fmla="*/ 111 h 147"/>
                <a:gd name="T38" fmla="*/ 3 w 888"/>
                <a:gd name="T39" fmla="*/ 94 h 147"/>
                <a:gd name="T40" fmla="*/ 0 w 888"/>
                <a:gd name="T41" fmla="*/ 74 h 147"/>
                <a:gd name="T42" fmla="*/ 3 w 888"/>
                <a:gd name="T43" fmla="*/ 54 h 147"/>
                <a:gd name="T44" fmla="*/ 10 w 888"/>
                <a:gd name="T45" fmla="*/ 37 h 147"/>
                <a:gd name="T46" fmla="*/ 22 w 888"/>
                <a:gd name="T47" fmla="*/ 21 h 147"/>
                <a:gd name="T48" fmla="*/ 37 w 888"/>
                <a:gd name="T49" fmla="*/ 10 h 147"/>
                <a:gd name="T50" fmla="*/ 55 w 888"/>
                <a:gd name="T51" fmla="*/ 2 h 147"/>
                <a:gd name="T52" fmla="*/ 74 w 888"/>
                <a:gd name="T53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88" h="147">
                  <a:moveTo>
                    <a:pt x="74" y="0"/>
                  </a:moveTo>
                  <a:lnTo>
                    <a:pt x="813" y="0"/>
                  </a:lnTo>
                  <a:lnTo>
                    <a:pt x="833" y="2"/>
                  </a:lnTo>
                  <a:lnTo>
                    <a:pt x="851" y="10"/>
                  </a:lnTo>
                  <a:lnTo>
                    <a:pt x="866" y="21"/>
                  </a:lnTo>
                  <a:lnTo>
                    <a:pt x="877" y="37"/>
                  </a:lnTo>
                  <a:lnTo>
                    <a:pt x="885" y="54"/>
                  </a:lnTo>
                  <a:lnTo>
                    <a:pt x="888" y="74"/>
                  </a:lnTo>
                  <a:lnTo>
                    <a:pt x="885" y="94"/>
                  </a:lnTo>
                  <a:lnTo>
                    <a:pt x="877" y="111"/>
                  </a:lnTo>
                  <a:lnTo>
                    <a:pt x="866" y="126"/>
                  </a:lnTo>
                  <a:lnTo>
                    <a:pt x="851" y="138"/>
                  </a:lnTo>
                  <a:lnTo>
                    <a:pt x="833" y="145"/>
                  </a:lnTo>
                  <a:lnTo>
                    <a:pt x="813" y="147"/>
                  </a:lnTo>
                  <a:lnTo>
                    <a:pt x="74" y="147"/>
                  </a:lnTo>
                  <a:lnTo>
                    <a:pt x="55" y="145"/>
                  </a:lnTo>
                  <a:lnTo>
                    <a:pt x="37" y="138"/>
                  </a:lnTo>
                  <a:lnTo>
                    <a:pt x="22" y="126"/>
                  </a:lnTo>
                  <a:lnTo>
                    <a:pt x="10" y="111"/>
                  </a:lnTo>
                  <a:lnTo>
                    <a:pt x="3" y="94"/>
                  </a:lnTo>
                  <a:lnTo>
                    <a:pt x="0" y="74"/>
                  </a:lnTo>
                  <a:lnTo>
                    <a:pt x="3" y="54"/>
                  </a:lnTo>
                  <a:lnTo>
                    <a:pt x="10" y="37"/>
                  </a:lnTo>
                  <a:lnTo>
                    <a:pt x="22" y="21"/>
                  </a:lnTo>
                  <a:lnTo>
                    <a:pt x="37" y="10"/>
                  </a:lnTo>
                  <a:lnTo>
                    <a:pt x="55" y="2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9" name="Freeform 195"/>
            <p:cNvSpPr>
              <a:spLocks noEditPoints="1"/>
            </p:cNvSpPr>
            <p:nvPr/>
          </p:nvSpPr>
          <p:spPr bwMode="auto">
            <a:xfrm>
              <a:off x="2694" y="3674"/>
              <a:ext cx="78" cy="267"/>
            </a:xfrm>
            <a:custGeom>
              <a:avLst/>
              <a:gdLst>
                <a:gd name="T0" fmla="*/ 221 w 865"/>
                <a:gd name="T1" fmla="*/ 2504 h 2933"/>
                <a:gd name="T2" fmla="*/ 231 w 865"/>
                <a:gd name="T3" fmla="*/ 2546 h 2933"/>
                <a:gd name="T4" fmla="*/ 257 w 865"/>
                <a:gd name="T5" fmla="*/ 2579 h 2933"/>
                <a:gd name="T6" fmla="*/ 296 w 865"/>
                <a:gd name="T7" fmla="*/ 2597 h 2933"/>
                <a:gd name="T8" fmla="*/ 339 w 865"/>
                <a:gd name="T9" fmla="*/ 2597 h 2933"/>
                <a:gd name="T10" fmla="*/ 377 w 865"/>
                <a:gd name="T11" fmla="*/ 2579 h 2933"/>
                <a:gd name="T12" fmla="*/ 403 w 865"/>
                <a:gd name="T13" fmla="*/ 2546 h 2933"/>
                <a:gd name="T14" fmla="*/ 414 w 865"/>
                <a:gd name="T15" fmla="*/ 2504 h 2933"/>
                <a:gd name="T16" fmla="*/ 221 w 865"/>
                <a:gd name="T17" fmla="*/ 2105 h 2933"/>
                <a:gd name="T18" fmla="*/ 221 w 865"/>
                <a:gd name="T19" fmla="*/ 1958 h 2933"/>
                <a:gd name="T20" fmla="*/ 414 w 865"/>
                <a:gd name="T21" fmla="*/ 613 h 2933"/>
                <a:gd name="T22" fmla="*/ 221 w 865"/>
                <a:gd name="T23" fmla="*/ 222 h 2933"/>
                <a:gd name="T24" fmla="*/ 414 w 865"/>
                <a:gd name="T25" fmla="*/ 465 h 2933"/>
                <a:gd name="T26" fmla="*/ 221 w 865"/>
                <a:gd name="T27" fmla="*/ 222 h 2933"/>
                <a:gd name="T28" fmla="*/ 524 w 865"/>
                <a:gd name="T29" fmla="*/ 0 h 2933"/>
                <a:gd name="T30" fmla="*/ 573 w 865"/>
                <a:gd name="T31" fmla="*/ 12 h 2933"/>
                <a:gd name="T32" fmla="*/ 611 w 865"/>
                <a:gd name="T33" fmla="*/ 42 h 2933"/>
                <a:gd name="T34" fmla="*/ 633 w 865"/>
                <a:gd name="T35" fmla="*/ 85 h 2933"/>
                <a:gd name="T36" fmla="*/ 635 w 865"/>
                <a:gd name="T37" fmla="*/ 482 h 2933"/>
                <a:gd name="T38" fmla="*/ 710 w 865"/>
                <a:gd name="T39" fmla="*/ 518 h 2933"/>
                <a:gd name="T40" fmla="*/ 773 w 865"/>
                <a:gd name="T41" fmla="*/ 570 h 2933"/>
                <a:gd name="T42" fmla="*/ 822 w 865"/>
                <a:gd name="T43" fmla="*/ 637 h 2933"/>
                <a:gd name="T44" fmla="*/ 853 w 865"/>
                <a:gd name="T45" fmla="*/ 713 h 2933"/>
                <a:gd name="T46" fmla="*/ 865 w 865"/>
                <a:gd name="T47" fmla="*/ 799 h 2933"/>
                <a:gd name="T48" fmla="*/ 861 w 865"/>
                <a:gd name="T49" fmla="*/ 1490 h 2933"/>
                <a:gd name="T50" fmla="*/ 843 w 865"/>
                <a:gd name="T51" fmla="*/ 1522 h 2933"/>
                <a:gd name="T52" fmla="*/ 810 w 865"/>
                <a:gd name="T53" fmla="*/ 1541 h 2933"/>
                <a:gd name="T54" fmla="*/ 771 w 865"/>
                <a:gd name="T55" fmla="*/ 1541 h 2933"/>
                <a:gd name="T56" fmla="*/ 738 w 865"/>
                <a:gd name="T57" fmla="*/ 1522 h 2933"/>
                <a:gd name="T58" fmla="*/ 719 w 865"/>
                <a:gd name="T59" fmla="*/ 1490 h 2933"/>
                <a:gd name="T60" fmla="*/ 717 w 865"/>
                <a:gd name="T61" fmla="*/ 799 h 2933"/>
                <a:gd name="T62" fmla="*/ 707 w 865"/>
                <a:gd name="T63" fmla="*/ 739 h 2933"/>
                <a:gd name="T64" fmla="*/ 678 w 865"/>
                <a:gd name="T65" fmla="*/ 686 h 2933"/>
                <a:gd name="T66" fmla="*/ 635 w 865"/>
                <a:gd name="T67" fmla="*/ 646 h 2933"/>
                <a:gd name="T68" fmla="*/ 632 w 865"/>
                <a:gd name="T69" fmla="*/ 2548 h 2933"/>
                <a:gd name="T70" fmla="*/ 609 w 865"/>
                <a:gd name="T71" fmla="*/ 2630 h 2933"/>
                <a:gd name="T72" fmla="*/ 565 w 865"/>
                <a:gd name="T73" fmla="*/ 2702 h 2933"/>
                <a:gd name="T74" fmla="*/ 505 w 865"/>
                <a:gd name="T75" fmla="*/ 2759 h 2933"/>
                <a:gd name="T76" fmla="*/ 432 w 865"/>
                <a:gd name="T77" fmla="*/ 2800 h 2933"/>
                <a:gd name="T78" fmla="*/ 392 w 865"/>
                <a:gd name="T79" fmla="*/ 2858 h 2933"/>
                <a:gd name="T80" fmla="*/ 381 w 865"/>
                <a:gd name="T81" fmla="*/ 2896 h 2933"/>
                <a:gd name="T82" fmla="*/ 355 w 865"/>
                <a:gd name="T83" fmla="*/ 2922 h 2933"/>
                <a:gd name="T84" fmla="*/ 317 w 865"/>
                <a:gd name="T85" fmla="*/ 2933 h 2933"/>
                <a:gd name="T86" fmla="*/ 280 w 865"/>
                <a:gd name="T87" fmla="*/ 2922 h 2933"/>
                <a:gd name="T88" fmla="*/ 254 w 865"/>
                <a:gd name="T89" fmla="*/ 2896 h 2933"/>
                <a:gd name="T90" fmla="*/ 243 w 865"/>
                <a:gd name="T91" fmla="*/ 2858 h 2933"/>
                <a:gd name="T92" fmla="*/ 202 w 865"/>
                <a:gd name="T93" fmla="*/ 2800 h 2933"/>
                <a:gd name="T94" fmla="*/ 129 w 865"/>
                <a:gd name="T95" fmla="*/ 2759 h 2933"/>
                <a:gd name="T96" fmla="*/ 69 w 865"/>
                <a:gd name="T97" fmla="*/ 2702 h 2933"/>
                <a:gd name="T98" fmla="*/ 25 w 865"/>
                <a:gd name="T99" fmla="*/ 2630 h 2933"/>
                <a:gd name="T100" fmla="*/ 2 w 865"/>
                <a:gd name="T101" fmla="*/ 2548 h 2933"/>
                <a:gd name="T102" fmla="*/ 0 w 865"/>
                <a:gd name="T103" fmla="*/ 111 h 2933"/>
                <a:gd name="T104" fmla="*/ 10 w 865"/>
                <a:gd name="T105" fmla="*/ 62 h 2933"/>
                <a:gd name="T106" fmla="*/ 41 w 865"/>
                <a:gd name="T107" fmla="*/ 24 h 2933"/>
                <a:gd name="T108" fmla="*/ 85 w 865"/>
                <a:gd name="T109" fmla="*/ 3 h 29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65" h="2933">
                  <a:moveTo>
                    <a:pt x="221" y="2105"/>
                  </a:moveTo>
                  <a:lnTo>
                    <a:pt x="221" y="2504"/>
                  </a:lnTo>
                  <a:lnTo>
                    <a:pt x="224" y="2526"/>
                  </a:lnTo>
                  <a:lnTo>
                    <a:pt x="231" y="2546"/>
                  </a:lnTo>
                  <a:lnTo>
                    <a:pt x="242" y="2564"/>
                  </a:lnTo>
                  <a:lnTo>
                    <a:pt x="257" y="2579"/>
                  </a:lnTo>
                  <a:lnTo>
                    <a:pt x="275" y="2590"/>
                  </a:lnTo>
                  <a:lnTo>
                    <a:pt x="296" y="2597"/>
                  </a:lnTo>
                  <a:lnTo>
                    <a:pt x="317" y="2600"/>
                  </a:lnTo>
                  <a:lnTo>
                    <a:pt x="339" y="2597"/>
                  </a:lnTo>
                  <a:lnTo>
                    <a:pt x="360" y="2590"/>
                  </a:lnTo>
                  <a:lnTo>
                    <a:pt x="377" y="2579"/>
                  </a:lnTo>
                  <a:lnTo>
                    <a:pt x="393" y="2564"/>
                  </a:lnTo>
                  <a:lnTo>
                    <a:pt x="403" y="2546"/>
                  </a:lnTo>
                  <a:lnTo>
                    <a:pt x="411" y="2526"/>
                  </a:lnTo>
                  <a:lnTo>
                    <a:pt x="414" y="2504"/>
                  </a:lnTo>
                  <a:lnTo>
                    <a:pt x="414" y="2105"/>
                  </a:lnTo>
                  <a:lnTo>
                    <a:pt x="221" y="2105"/>
                  </a:lnTo>
                  <a:close/>
                  <a:moveTo>
                    <a:pt x="221" y="613"/>
                  </a:moveTo>
                  <a:lnTo>
                    <a:pt x="221" y="1958"/>
                  </a:lnTo>
                  <a:lnTo>
                    <a:pt x="414" y="1958"/>
                  </a:lnTo>
                  <a:lnTo>
                    <a:pt x="414" y="613"/>
                  </a:lnTo>
                  <a:lnTo>
                    <a:pt x="221" y="613"/>
                  </a:lnTo>
                  <a:close/>
                  <a:moveTo>
                    <a:pt x="221" y="222"/>
                  </a:moveTo>
                  <a:lnTo>
                    <a:pt x="221" y="465"/>
                  </a:lnTo>
                  <a:lnTo>
                    <a:pt x="414" y="465"/>
                  </a:lnTo>
                  <a:lnTo>
                    <a:pt x="414" y="222"/>
                  </a:lnTo>
                  <a:lnTo>
                    <a:pt x="221" y="222"/>
                  </a:lnTo>
                  <a:close/>
                  <a:moveTo>
                    <a:pt x="110" y="0"/>
                  </a:moveTo>
                  <a:lnTo>
                    <a:pt x="524" y="0"/>
                  </a:lnTo>
                  <a:lnTo>
                    <a:pt x="550" y="3"/>
                  </a:lnTo>
                  <a:lnTo>
                    <a:pt x="573" y="12"/>
                  </a:lnTo>
                  <a:lnTo>
                    <a:pt x="594" y="24"/>
                  </a:lnTo>
                  <a:lnTo>
                    <a:pt x="611" y="42"/>
                  </a:lnTo>
                  <a:lnTo>
                    <a:pt x="624" y="62"/>
                  </a:lnTo>
                  <a:lnTo>
                    <a:pt x="633" y="85"/>
                  </a:lnTo>
                  <a:lnTo>
                    <a:pt x="635" y="111"/>
                  </a:lnTo>
                  <a:lnTo>
                    <a:pt x="635" y="482"/>
                  </a:lnTo>
                  <a:lnTo>
                    <a:pt x="674" y="498"/>
                  </a:lnTo>
                  <a:lnTo>
                    <a:pt x="710" y="518"/>
                  </a:lnTo>
                  <a:lnTo>
                    <a:pt x="743" y="542"/>
                  </a:lnTo>
                  <a:lnTo>
                    <a:pt x="773" y="570"/>
                  </a:lnTo>
                  <a:lnTo>
                    <a:pt x="799" y="602"/>
                  </a:lnTo>
                  <a:lnTo>
                    <a:pt x="822" y="637"/>
                  </a:lnTo>
                  <a:lnTo>
                    <a:pt x="840" y="674"/>
                  </a:lnTo>
                  <a:lnTo>
                    <a:pt x="853" y="713"/>
                  </a:lnTo>
                  <a:lnTo>
                    <a:pt x="861" y="755"/>
                  </a:lnTo>
                  <a:lnTo>
                    <a:pt x="865" y="799"/>
                  </a:lnTo>
                  <a:lnTo>
                    <a:pt x="865" y="1470"/>
                  </a:lnTo>
                  <a:lnTo>
                    <a:pt x="861" y="1490"/>
                  </a:lnTo>
                  <a:lnTo>
                    <a:pt x="854" y="1507"/>
                  </a:lnTo>
                  <a:lnTo>
                    <a:pt x="843" y="1522"/>
                  </a:lnTo>
                  <a:lnTo>
                    <a:pt x="828" y="1534"/>
                  </a:lnTo>
                  <a:lnTo>
                    <a:pt x="810" y="1541"/>
                  </a:lnTo>
                  <a:lnTo>
                    <a:pt x="791" y="1544"/>
                  </a:lnTo>
                  <a:lnTo>
                    <a:pt x="771" y="1541"/>
                  </a:lnTo>
                  <a:lnTo>
                    <a:pt x="753" y="1534"/>
                  </a:lnTo>
                  <a:lnTo>
                    <a:pt x="738" y="1522"/>
                  </a:lnTo>
                  <a:lnTo>
                    <a:pt x="727" y="1507"/>
                  </a:lnTo>
                  <a:lnTo>
                    <a:pt x="719" y="1490"/>
                  </a:lnTo>
                  <a:lnTo>
                    <a:pt x="717" y="1470"/>
                  </a:lnTo>
                  <a:lnTo>
                    <a:pt x="717" y="799"/>
                  </a:lnTo>
                  <a:lnTo>
                    <a:pt x="714" y="768"/>
                  </a:lnTo>
                  <a:lnTo>
                    <a:pt x="707" y="739"/>
                  </a:lnTo>
                  <a:lnTo>
                    <a:pt x="694" y="711"/>
                  </a:lnTo>
                  <a:lnTo>
                    <a:pt x="678" y="686"/>
                  </a:lnTo>
                  <a:lnTo>
                    <a:pt x="658" y="664"/>
                  </a:lnTo>
                  <a:lnTo>
                    <a:pt x="635" y="646"/>
                  </a:lnTo>
                  <a:lnTo>
                    <a:pt x="635" y="2504"/>
                  </a:lnTo>
                  <a:lnTo>
                    <a:pt x="632" y="2548"/>
                  </a:lnTo>
                  <a:lnTo>
                    <a:pt x="623" y="2590"/>
                  </a:lnTo>
                  <a:lnTo>
                    <a:pt x="609" y="2630"/>
                  </a:lnTo>
                  <a:lnTo>
                    <a:pt x="590" y="2668"/>
                  </a:lnTo>
                  <a:lnTo>
                    <a:pt x="565" y="2702"/>
                  </a:lnTo>
                  <a:lnTo>
                    <a:pt x="538" y="2733"/>
                  </a:lnTo>
                  <a:lnTo>
                    <a:pt x="505" y="2759"/>
                  </a:lnTo>
                  <a:lnTo>
                    <a:pt x="471" y="2782"/>
                  </a:lnTo>
                  <a:lnTo>
                    <a:pt x="432" y="2800"/>
                  </a:lnTo>
                  <a:lnTo>
                    <a:pt x="392" y="2813"/>
                  </a:lnTo>
                  <a:lnTo>
                    <a:pt x="392" y="2858"/>
                  </a:lnTo>
                  <a:lnTo>
                    <a:pt x="389" y="2878"/>
                  </a:lnTo>
                  <a:lnTo>
                    <a:pt x="381" y="2896"/>
                  </a:lnTo>
                  <a:lnTo>
                    <a:pt x="370" y="2911"/>
                  </a:lnTo>
                  <a:lnTo>
                    <a:pt x="355" y="2922"/>
                  </a:lnTo>
                  <a:lnTo>
                    <a:pt x="337" y="2930"/>
                  </a:lnTo>
                  <a:lnTo>
                    <a:pt x="317" y="2933"/>
                  </a:lnTo>
                  <a:lnTo>
                    <a:pt x="298" y="2930"/>
                  </a:lnTo>
                  <a:lnTo>
                    <a:pt x="280" y="2922"/>
                  </a:lnTo>
                  <a:lnTo>
                    <a:pt x="265" y="2911"/>
                  </a:lnTo>
                  <a:lnTo>
                    <a:pt x="254" y="2896"/>
                  </a:lnTo>
                  <a:lnTo>
                    <a:pt x="246" y="2878"/>
                  </a:lnTo>
                  <a:lnTo>
                    <a:pt x="243" y="2858"/>
                  </a:lnTo>
                  <a:lnTo>
                    <a:pt x="243" y="2813"/>
                  </a:lnTo>
                  <a:lnTo>
                    <a:pt x="202" y="2800"/>
                  </a:lnTo>
                  <a:lnTo>
                    <a:pt x="164" y="2782"/>
                  </a:lnTo>
                  <a:lnTo>
                    <a:pt x="129" y="2759"/>
                  </a:lnTo>
                  <a:lnTo>
                    <a:pt x="97" y="2733"/>
                  </a:lnTo>
                  <a:lnTo>
                    <a:pt x="69" y="2702"/>
                  </a:lnTo>
                  <a:lnTo>
                    <a:pt x="45" y="2668"/>
                  </a:lnTo>
                  <a:lnTo>
                    <a:pt x="25" y="2630"/>
                  </a:lnTo>
                  <a:lnTo>
                    <a:pt x="11" y="2590"/>
                  </a:lnTo>
                  <a:lnTo>
                    <a:pt x="2" y="2548"/>
                  </a:lnTo>
                  <a:lnTo>
                    <a:pt x="0" y="2504"/>
                  </a:lnTo>
                  <a:lnTo>
                    <a:pt x="0" y="111"/>
                  </a:lnTo>
                  <a:lnTo>
                    <a:pt x="2" y="85"/>
                  </a:lnTo>
                  <a:lnTo>
                    <a:pt x="10" y="62"/>
                  </a:lnTo>
                  <a:lnTo>
                    <a:pt x="24" y="42"/>
                  </a:lnTo>
                  <a:lnTo>
                    <a:pt x="41" y="24"/>
                  </a:lnTo>
                  <a:lnTo>
                    <a:pt x="62" y="12"/>
                  </a:lnTo>
                  <a:lnTo>
                    <a:pt x="85" y="3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41" name="Group 160"/>
          <p:cNvGrpSpPr>
            <a:grpSpLocks noChangeAspect="1"/>
          </p:cNvGrpSpPr>
          <p:nvPr/>
        </p:nvGrpSpPr>
        <p:grpSpPr bwMode="auto">
          <a:xfrm>
            <a:off x="11301058" y="4991444"/>
            <a:ext cx="304736" cy="313905"/>
            <a:chOff x="2064" y="2042"/>
            <a:chExt cx="1130" cy="1164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44" name="Freeform 162"/>
            <p:cNvSpPr>
              <a:spLocks/>
            </p:cNvSpPr>
            <p:nvPr/>
          </p:nvSpPr>
          <p:spPr bwMode="auto">
            <a:xfrm>
              <a:off x="2839" y="2147"/>
              <a:ext cx="215" cy="252"/>
            </a:xfrm>
            <a:custGeom>
              <a:avLst/>
              <a:gdLst>
                <a:gd name="T0" fmla="*/ 467 w 646"/>
                <a:gd name="T1" fmla="*/ 9 h 756"/>
                <a:gd name="T2" fmla="*/ 562 w 646"/>
                <a:gd name="T3" fmla="*/ 55 h 756"/>
                <a:gd name="T4" fmla="*/ 623 w 646"/>
                <a:gd name="T5" fmla="*/ 118 h 756"/>
                <a:gd name="T6" fmla="*/ 624 w 646"/>
                <a:gd name="T7" fmla="*/ 162 h 756"/>
                <a:gd name="T8" fmla="*/ 592 w 646"/>
                <a:gd name="T9" fmla="*/ 195 h 756"/>
                <a:gd name="T10" fmla="*/ 547 w 646"/>
                <a:gd name="T11" fmla="*/ 196 h 756"/>
                <a:gd name="T12" fmla="*/ 502 w 646"/>
                <a:gd name="T13" fmla="*/ 157 h 756"/>
                <a:gd name="T14" fmla="*/ 424 w 646"/>
                <a:gd name="T15" fmla="*/ 120 h 756"/>
                <a:gd name="T16" fmla="*/ 338 w 646"/>
                <a:gd name="T17" fmla="*/ 128 h 756"/>
                <a:gd name="T18" fmla="*/ 270 w 646"/>
                <a:gd name="T19" fmla="*/ 175 h 756"/>
                <a:gd name="T20" fmla="*/ 234 w 646"/>
                <a:gd name="T21" fmla="*/ 251 h 756"/>
                <a:gd name="T22" fmla="*/ 425 w 646"/>
                <a:gd name="T23" fmla="*/ 262 h 756"/>
                <a:gd name="T24" fmla="*/ 450 w 646"/>
                <a:gd name="T25" fmla="*/ 310 h 756"/>
                <a:gd name="T26" fmla="*/ 425 w 646"/>
                <a:gd name="T27" fmla="*/ 358 h 756"/>
                <a:gd name="T28" fmla="*/ 231 w 646"/>
                <a:gd name="T29" fmla="*/ 369 h 756"/>
                <a:gd name="T30" fmla="*/ 409 w 646"/>
                <a:gd name="T31" fmla="*/ 391 h 756"/>
                <a:gd name="T32" fmla="*/ 447 w 646"/>
                <a:gd name="T33" fmla="*/ 428 h 756"/>
                <a:gd name="T34" fmla="*/ 438 w 646"/>
                <a:gd name="T35" fmla="*/ 481 h 756"/>
                <a:gd name="T36" fmla="*/ 391 w 646"/>
                <a:gd name="T37" fmla="*/ 506 h 756"/>
                <a:gd name="T38" fmla="*/ 254 w 646"/>
                <a:gd name="T39" fmla="*/ 558 h 756"/>
                <a:gd name="T40" fmla="*/ 313 w 646"/>
                <a:gd name="T41" fmla="*/ 616 h 756"/>
                <a:gd name="T42" fmla="*/ 396 w 646"/>
                <a:gd name="T43" fmla="*/ 639 h 756"/>
                <a:gd name="T44" fmla="*/ 476 w 646"/>
                <a:gd name="T45" fmla="*/ 617 h 756"/>
                <a:gd name="T46" fmla="*/ 537 w 646"/>
                <a:gd name="T47" fmla="*/ 558 h 756"/>
                <a:gd name="T48" fmla="*/ 573 w 646"/>
                <a:gd name="T49" fmla="*/ 530 h 756"/>
                <a:gd name="T50" fmla="*/ 618 w 646"/>
                <a:gd name="T51" fmla="*/ 536 h 756"/>
                <a:gd name="T52" fmla="*/ 644 w 646"/>
                <a:gd name="T53" fmla="*/ 573 h 756"/>
                <a:gd name="T54" fmla="*/ 638 w 646"/>
                <a:gd name="T55" fmla="*/ 617 h 756"/>
                <a:gd name="T56" fmla="*/ 566 w 646"/>
                <a:gd name="T57" fmla="*/ 699 h 756"/>
                <a:gd name="T58" fmla="*/ 468 w 646"/>
                <a:gd name="T59" fmla="*/ 747 h 756"/>
                <a:gd name="T60" fmla="*/ 353 w 646"/>
                <a:gd name="T61" fmla="*/ 753 h 756"/>
                <a:gd name="T62" fmla="*/ 238 w 646"/>
                <a:gd name="T63" fmla="*/ 709 h 756"/>
                <a:gd name="T64" fmla="*/ 156 w 646"/>
                <a:gd name="T65" fmla="*/ 622 h 756"/>
                <a:gd name="T66" fmla="*/ 115 w 646"/>
                <a:gd name="T67" fmla="*/ 506 h 756"/>
                <a:gd name="T68" fmla="*/ 24 w 646"/>
                <a:gd name="T69" fmla="*/ 494 h 756"/>
                <a:gd name="T70" fmla="*/ 0 w 646"/>
                <a:gd name="T71" fmla="*/ 446 h 756"/>
                <a:gd name="T72" fmla="*/ 24 w 646"/>
                <a:gd name="T73" fmla="*/ 398 h 756"/>
                <a:gd name="T74" fmla="*/ 113 w 646"/>
                <a:gd name="T75" fmla="*/ 388 h 756"/>
                <a:gd name="T76" fmla="*/ 40 w 646"/>
                <a:gd name="T77" fmla="*/ 366 h 756"/>
                <a:gd name="T78" fmla="*/ 3 w 646"/>
                <a:gd name="T79" fmla="*/ 328 h 756"/>
                <a:gd name="T80" fmla="*/ 11 w 646"/>
                <a:gd name="T81" fmla="*/ 275 h 756"/>
                <a:gd name="T82" fmla="*/ 59 w 646"/>
                <a:gd name="T83" fmla="*/ 251 h 756"/>
                <a:gd name="T84" fmla="*/ 137 w 646"/>
                <a:gd name="T85" fmla="*/ 171 h 756"/>
                <a:gd name="T86" fmla="*/ 207 w 646"/>
                <a:gd name="T87" fmla="*/ 73 h 756"/>
                <a:gd name="T88" fmla="*/ 312 w 646"/>
                <a:gd name="T89" fmla="*/ 13 h 7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46" h="756">
                  <a:moveTo>
                    <a:pt x="396" y="0"/>
                  </a:moveTo>
                  <a:lnTo>
                    <a:pt x="432" y="2"/>
                  </a:lnTo>
                  <a:lnTo>
                    <a:pt x="467" y="9"/>
                  </a:lnTo>
                  <a:lnTo>
                    <a:pt x="501" y="20"/>
                  </a:lnTo>
                  <a:lnTo>
                    <a:pt x="533" y="35"/>
                  </a:lnTo>
                  <a:lnTo>
                    <a:pt x="562" y="55"/>
                  </a:lnTo>
                  <a:lnTo>
                    <a:pt x="590" y="77"/>
                  </a:lnTo>
                  <a:lnTo>
                    <a:pt x="614" y="104"/>
                  </a:lnTo>
                  <a:lnTo>
                    <a:pt x="623" y="118"/>
                  </a:lnTo>
                  <a:lnTo>
                    <a:pt x="627" y="133"/>
                  </a:lnTo>
                  <a:lnTo>
                    <a:pt x="627" y="148"/>
                  </a:lnTo>
                  <a:lnTo>
                    <a:pt x="624" y="162"/>
                  </a:lnTo>
                  <a:lnTo>
                    <a:pt x="617" y="176"/>
                  </a:lnTo>
                  <a:lnTo>
                    <a:pt x="606" y="187"/>
                  </a:lnTo>
                  <a:lnTo>
                    <a:pt x="592" y="195"/>
                  </a:lnTo>
                  <a:lnTo>
                    <a:pt x="577" y="200"/>
                  </a:lnTo>
                  <a:lnTo>
                    <a:pt x="562" y="200"/>
                  </a:lnTo>
                  <a:lnTo>
                    <a:pt x="547" y="196"/>
                  </a:lnTo>
                  <a:lnTo>
                    <a:pt x="535" y="189"/>
                  </a:lnTo>
                  <a:lnTo>
                    <a:pt x="523" y="178"/>
                  </a:lnTo>
                  <a:lnTo>
                    <a:pt x="502" y="157"/>
                  </a:lnTo>
                  <a:lnTo>
                    <a:pt x="478" y="140"/>
                  </a:lnTo>
                  <a:lnTo>
                    <a:pt x="453" y="128"/>
                  </a:lnTo>
                  <a:lnTo>
                    <a:pt x="424" y="120"/>
                  </a:lnTo>
                  <a:lnTo>
                    <a:pt x="396" y="118"/>
                  </a:lnTo>
                  <a:lnTo>
                    <a:pt x="366" y="121"/>
                  </a:lnTo>
                  <a:lnTo>
                    <a:pt x="338" y="128"/>
                  </a:lnTo>
                  <a:lnTo>
                    <a:pt x="313" y="140"/>
                  </a:lnTo>
                  <a:lnTo>
                    <a:pt x="290" y="156"/>
                  </a:lnTo>
                  <a:lnTo>
                    <a:pt x="270" y="175"/>
                  </a:lnTo>
                  <a:lnTo>
                    <a:pt x="254" y="199"/>
                  </a:lnTo>
                  <a:lnTo>
                    <a:pt x="242" y="224"/>
                  </a:lnTo>
                  <a:lnTo>
                    <a:pt x="234" y="251"/>
                  </a:lnTo>
                  <a:lnTo>
                    <a:pt x="391" y="251"/>
                  </a:lnTo>
                  <a:lnTo>
                    <a:pt x="409" y="254"/>
                  </a:lnTo>
                  <a:lnTo>
                    <a:pt x="425" y="262"/>
                  </a:lnTo>
                  <a:lnTo>
                    <a:pt x="438" y="275"/>
                  </a:lnTo>
                  <a:lnTo>
                    <a:pt x="447" y="291"/>
                  </a:lnTo>
                  <a:lnTo>
                    <a:pt x="450" y="310"/>
                  </a:lnTo>
                  <a:lnTo>
                    <a:pt x="447" y="328"/>
                  </a:lnTo>
                  <a:lnTo>
                    <a:pt x="438" y="345"/>
                  </a:lnTo>
                  <a:lnTo>
                    <a:pt x="425" y="358"/>
                  </a:lnTo>
                  <a:lnTo>
                    <a:pt x="409" y="366"/>
                  </a:lnTo>
                  <a:lnTo>
                    <a:pt x="391" y="369"/>
                  </a:lnTo>
                  <a:lnTo>
                    <a:pt x="231" y="369"/>
                  </a:lnTo>
                  <a:lnTo>
                    <a:pt x="231" y="388"/>
                  </a:lnTo>
                  <a:lnTo>
                    <a:pt x="391" y="388"/>
                  </a:lnTo>
                  <a:lnTo>
                    <a:pt x="409" y="391"/>
                  </a:lnTo>
                  <a:lnTo>
                    <a:pt x="425" y="398"/>
                  </a:lnTo>
                  <a:lnTo>
                    <a:pt x="438" y="411"/>
                  </a:lnTo>
                  <a:lnTo>
                    <a:pt x="447" y="428"/>
                  </a:lnTo>
                  <a:lnTo>
                    <a:pt x="450" y="446"/>
                  </a:lnTo>
                  <a:lnTo>
                    <a:pt x="447" y="465"/>
                  </a:lnTo>
                  <a:lnTo>
                    <a:pt x="438" y="481"/>
                  </a:lnTo>
                  <a:lnTo>
                    <a:pt x="425" y="494"/>
                  </a:lnTo>
                  <a:lnTo>
                    <a:pt x="409" y="502"/>
                  </a:lnTo>
                  <a:lnTo>
                    <a:pt x="391" y="506"/>
                  </a:lnTo>
                  <a:lnTo>
                    <a:pt x="234" y="506"/>
                  </a:lnTo>
                  <a:lnTo>
                    <a:pt x="242" y="533"/>
                  </a:lnTo>
                  <a:lnTo>
                    <a:pt x="254" y="558"/>
                  </a:lnTo>
                  <a:lnTo>
                    <a:pt x="270" y="581"/>
                  </a:lnTo>
                  <a:lnTo>
                    <a:pt x="290" y="600"/>
                  </a:lnTo>
                  <a:lnTo>
                    <a:pt x="313" y="616"/>
                  </a:lnTo>
                  <a:lnTo>
                    <a:pt x="338" y="629"/>
                  </a:lnTo>
                  <a:lnTo>
                    <a:pt x="366" y="636"/>
                  </a:lnTo>
                  <a:lnTo>
                    <a:pt x="396" y="639"/>
                  </a:lnTo>
                  <a:lnTo>
                    <a:pt x="424" y="636"/>
                  </a:lnTo>
                  <a:lnTo>
                    <a:pt x="451" y="629"/>
                  </a:lnTo>
                  <a:lnTo>
                    <a:pt x="476" y="617"/>
                  </a:lnTo>
                  <a:lnTo>
                    <a:pt x="500" y="601"/>
                  </a:lnTo>
                  <a:lnTo>
                    <a:pt x="520" y="581"/>
                  </a:lnTo>
                  <a:lnTo>
                    <a:pt x="537" y="558"/>
                  </a:lnTo>
                  <a:lnTo>
                    <a:pt x="546" y="545"/>
                  </a:lnTo>
                  <a:lnTo>
                    <a:pt x="559" y="536"/>
                  </a:lnTo>
                  <a:lnTo>
                    <a:pt x="573" y="530"/>
                  </a:lnTo>
                  <a:lnTo>
                    <a:pt x="588" y="529"/>
                  </a:lnTo>
                  <a:lnTo>
                    <a:pt x="603" y="531"/>
                  </a:lnTo>
                  <a:lnTo>
                    <a:pt x="618" y="536"/>
                  </a:lnTo>
                  <a:lnTo>
                    <a:pt x="630" y="547"/>
                  </a:lnTo>
                  <a:lnTo>
                    <a:pt x="639" y="559"/>
                  </a:lnTo>
                  <a:lnTo>
                    <a:pt x="644" y="573"/>
                  </a:lnTo>
                  <a:lnTo>
                    <a:pt x="646" y="588"/>
                  </a:lnTo>
                  <a:lnTo>
                    <a:pt x="644" y="603"/>
                  </a:lnTo>
                  <a:lnTo>
                    <a:pt x="638" y="617"/>
                  </a:lnTo>
                  <a:lnTo>
                    <a:pt x="618" y="648"/>
                  </a:lnTo>
                  <a:lnTo>
                    <a:pt x="593" y="676"/>
                  </a:lnTo>
                  <a:lnTo>
                    <a:pt x="566" y="699"/>
                  </a:lnTo>
                  <a:lnTo>
                    <a:pt x="535" y="719"/>
                  </a:lnTo>
                  <a:lnTo>
                    <a:pt x="503" y="735"/>
                  </a:lnTo>
                  <a:lnTo>
                    <a:pt x="468" y="747"/>
                  </a:lnTo>
                  <a:lnTo>
                    <a:pt x="433" y="754"/>
                  </a:lnTo>
                  <a:lnTo>
                    <a:pt x="396" y="756"/>
                  </a:lnTo>
                  <a:lnTo>
                    <a:pt x="353" y="753"/>
                  </a:lnTo>
                  <a:lnTo>
                    <a:pt x="312" y="744"/>
                  </a:lnTo>
                  <a:lnTo>
                    <a:pt x="274" y="729"/>
                  </a:lnTo>
                  <a:lnTo>
                    <a:pt x="238" y="709"/>
                  </a:lnTo>
                  <a:lnTo>
                    <a:pt x="207" y="684"/>
                  </a:lnTo>
                  <a:lnTo>
                    <a:pt x="179" y="654"/>
                  </a:lnTo>
                  <a:lnTo>
                    <a:pt x="156" y="622"/>
                  </a:lnTo>
                  <a:lnTo>
                    <a:pt x="137" y="585"/>
                  </a:lnTo>
                  <a:lnTo>
                    <a:pt x="123" y="547"/>
                  </a:lnTo>
                  <a:lnTo>
                    <a:pt x="115" y="506"/>
                  </a:lnTo>
                  <a:lnTo>
                    <a:pt x="59" y="506"/>
                  </a:lnTo>
                  <a:lnTo>
                    <a:pt x="40" y="502"/>
                  </a:lnTo>
                  <a:lnTo>
                    <a:pt x="24" y="494"/>
                  </a:lnTo>
                  <a:lnTo>
                    <a:pt x="11" y="481"/>
                  </a:lnTo>
                  <a:lnTo>
                    <a:pt x="3" y="465"/>
                  </a:lnTo>
                  <a:lnTo>
                    <a:pt x="0" y="446"/>
                  </a:lnTo>
                  <a:lnTo>
                    <a:pt x="3" y="428"/>
                  </a:lnTo>
                  <a:lnTo>
                    <a:pt x="11" y="411"/>
                  </a:lnTo>
                  <a:lnTo>
                    <a:pt x="24" y="398"/>
                  </a:lnTo>
                  <a:lnTo>
                    <a:pt x="40" y="391"/>
                  </a:lnTo>
                  <a:lnTo>
                    <a:pt x="59" y="388"/>
                  </a:lnTo>
                  <a:lnTo>
                    <a:pt x="113" y="388"/>
                  </a:lnTo>
                  <a:lnTo>
                    <a:pt x="113" y="369"/>
                  </a:lnTo>
                  <a:lnTo>
                    <a:pt x="59" y="369"/>
                  </a:lnTo>
                  <a:lnTo>
                    <a:pt x="40" y="366"/>
                  </a:lnTo>
                  <a:lnTo>
                    <a:pt x="24" y="358"/>
                  </a:lnTo>
                  <a:lnTo>
                    <a:pt x="11" y="345"/>
                  </a:lnTo>
                  <a:lnTo>
                    <a:pt x="3" y="328"/>
                  </a:lnTo>
                  <a:lnTo>
                    <a:pt x="0" y="310"/>
                  </a:lnTo>
                  <a:lnTo>
                    <a:pt x="3" y="291"/>
                  </a:lnTo>
                  <a:lnTo>
                    <a:pt x="11" y="275"/>
                  </a:lnTo>
                  <a:lnTo>
                    <a:pt x="24" y="262"/>
                  </a:lnTo>
                  <a:lnTo>
                    <a:pt x="40" y="254"/>
                  </a:lnTo>
                  <a:lnTo>
                    <a:pt x="59" y="251"/>
                  </a:lnTo>
                  <a:lnTo>
                    <a:pt x="115" y="251"/>
                  </a:lnTo>
                  <a:lnTo>
                    <a:pt x="123" y="210"/>
                  </a:lnTo>
                  <a:lnTo>
                    <a:pt x="137" y="171"/>
                  </a:lnTo>
                  <a:lnTo>
                    <a:pt x="156" y="135"/>
                  </a:lnTo>
                  <a:lnTo>
                    <a:pt x="179" y="102"/>
                  </a:lnTo>
                  <a:lnTo>
                    <a:pt x="207" y="73"/>
                  </a:lnTo>
                  <a:lnTo>
                    <a:pt x="238" y="48"/>
                  </a:lnTo>
                  <a:lnTo>
                    <a:pt x="274" y="27"/>
                  </a:lnTo>
                  <a:lnTo>
                    <a:pt x="312" y="13"/>
                  </a:lnTo>
                  <a:lnTo>
                    <a:pt x="353" y="3"/>
                  </a:lnTo>
                  <a:lnTo>
                    <a:pt x="3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5" name="Freeform 163"/>
            <p:cNvSpPr>
              <a:spLocks noEditPoints="1"/>
            </p:cNvSpPr>
            <p:nvPr/>
          </p:nvSpPr>
          <p:spPr bwMode="auto">
            <a:xfrm>
              <a:off x="2415" y="2612"/>
              <a:ext cx="374" cy="594"/>
            </a:xfrm>
            <a:custGeom>
              <a:avLst/>
              <a:gdLst>
                <a:gd name="T0" fmla="*/ 474 w 1122"/>
                <a:gd name="T1" fmla="*/ 1133 h 1784"/>
                <a:gd name="T2" fmla="*/ 362 w 1122"/>
                <a:gd name="T3" fmla="*/ 1189 h 1784"/>
                <a:gd name="T4" fmla="*/ 280 w 1122"/>
                <a:gd name="T5" fmla="*/ 1283 h 1784"/>
                <a:gd name="T6" fmla="*/ 238 w 1122"/>
                <a:gd name="T7" fmla="*/ 1403 h 1784"/>
                <a:gd name="T8" fmla="*/ 886 w 1122"/>
                <a:gd name="T9" fmla="*/ 1548 h 1784"/>
                <a:gd name="T10" fmla="*/ 874 w 1122"/>
                <a:gd name="T11" fmla="*/ 1360 h 1784"/>
                <a:gd name="T12" fmla="*/ 818 w 1122"/>
                <a:gd name="T13" fmla="*/ 1249 h 1784"/>
                <a:gd name="T14" fmla="*/ 725 w 1122"/>
                <a:gd name="T15" fmla="*/ 1166 h 1784"/>
                <a:gd name="T16" fmla="*/ 605 w 1122"/>
                <a:gd name="T17" fmla="*/ 1124 h 1784"/>
                <a:gd name="T18" fmla="*/ 516 w 1122"/>
                <a:gd name="T19" fmla="*/ 238 h 1784"/>
                <a:gd name="T20" fmla="*/ 396 w 1122"/>
                <a:gd name="T21" fmla="*/ 280 h 1784"/>
                <a:gd name="T22" fmla="*/ 303 w 1122"/>
                <a:gd name="T23" fmla="*/ 362 h 1784"/>
                <a:gd name="T24" fmla="*/ 247 w 1122"/>
                <a:gd name="T25" fmla="*/ 474 h 1784"/>
                <a:gd name="T26" fmla="*/ 238 w 1122"/>
                <a:gd name="T27" fmla="*/ 605 h 1784"/>
                <a:gd name="T28" fmla="*/ 280 w 1122"/>
                <a:gd name="T29" fmla="*/ 725 h 1784"/>
                <a:gd name="T30" fmla="*/ 362 w 1122"/>
                <a:gd name="T31" fmla="*/ 818 h 1784"/>
                <a:gd name="T32" fmla="*/ 474 w 1122"/>
                <a:gd name="T33" fmla="*/ 875 h 1784"/>
                <a:gd name="T34" fmla="*/ 605 w 1122"/>
                <a:gd name="T35" fmla="*/ 883 h 1784"/>
                <a:gd name="T36" fmla="*/ 725 w 1122"/>
                <a:gd name="T37" fmla="*/ 842 h 1784"/>
                <a:gd name="T38" fmla="*/ 818 w 1122"/>
                <a:gd name="T39" fmla="*/ 759 h 1784"/>
                <a:gd name="T40" fmla="*/ 874 w 1122"/>
                <a:gd name="T41" fmla="*/ 647 h 1784"/>
                <a:gd name="T42" fmla="*/ 883 w 1122"/>
                <a:gd name="T43" fmla="*/ 517 h 1784"/>
                <a:gd name="T44" fmla="*/ 841 w 1122"/>
                <a:gd name="T45" fmla="*/ 396 h 1784"/>
                <a:gd name="T46" fmla="*/ 760 w 1122"/>
                <a:gd name="T47" fmla="*/ 303 h 1784"/>
                <a:gd name="T48" fmla="*/ 647 w 1122"/>
                <a:gd name="T49" fmla="*/ 247 h 1784"/>
                <a:gd name="T50" fmla="*/ 561 w 1122"/>
                <a:gd name="T51" fmla="*/ 0 h 1784"/>
                <a:gd name="T52" fmla="*/ 737 w 1122"/>
                <a:gd name="T53" fmla="*/ 29 h 1784"/>
                <a:gd name="T54" fmla="*/ 891 w 1122"/>
                <a:gd name="T55" fmla="*/ 108 h 1784"/>
                <a:gd name="T56" fmla="*/ 1013 w 1122"/>
                <a:gd name="T57" fmla="*/ 230 h 1784"/>
                <a:gd name="T58" fmla="*/ 1093 w 1122"/>
                <a:gd name="T59" fmla="*/ 384 h 1784"/>
                <a:gd name="T60" fmla="*/ 1122 w 1122"/>
                <a:gd name="T61" fmla="*/ 561 h 1784"/>
                <a:gd name="T62" fmla="*/ 1094 w 1122"/>
                <a:gd name="T63" fmla="*/ 732 h 1784"/>
                <a:gd name="T64" fmla="*/ 1019 w 1122"/>
                <a:gd name="T65" fmla="*/ 883 h 1784"/>
                <a:gd name="T66" fmla="*/ 904 w 1122"/>
                <a:gd name="T67" fmla="*/ 1004 h 1784"/>
                <a:gd name="T68" fmla="*/ 1019 w 1122"/>
                <a:gd name="T69" fmla="*/ 1124 h 1784"/>
                <a:gd name="T70" fmla="*/ 1094 w 1122"/>
                <a:gd name="T71" fmla="*/ 1275 h 1784"/>
                <a:gd name="T72" fmla="*/ 1122 w 1122"/>
                <a:gd name="T73" fmla="*/ 1447 h 1784"/>
                <a:gd name="T74" fmla="*/ 1109 w 1122"/>
                <a:gd name="T75" fmla="*/ 1718 h 1784"/>
                <a:gd name="T76" fmla="*/ 1055 w 1122"/>
                <a:gd name="T77" fmla="*/ 1772 h 1784"/>
                <a:gd name="T78" fmla="*/ 118 w 1122"/>
                <a:gd name="T79" fmla="*/ 1784 h 1784"/>
                <a:gd name="T80" fmla="*/ 44 w 1122"/>
                <a:gd name="T81" fmla="*/ 1758 h 1784"/>
                <a:gd name="T82" fmla="*/ 4 w 1122"/>
                <a:gd name="T83" fmla="*/ 1693 h 1784"/>
                <a:gd name="T84" fmla="*/ 4 w 1122"/>
                <a:gd name="T85" fmla="*/ 1388 h 1784"/>
                <a:gd name="T86" fmla="*/ 47 w 1122"/>
                <a:gd name="T87" fmla="*/ 1222 h 1784"/>
                <a:gd name="T88" fmla="*/ 136 w 1122"/>
                <a:gd name="T89" fmla="*/ 1081 h 1784"/>
                <a:gd name="T90" fmla="*/ 176 w 1122"/>
                <a:gd name="T91" fmla="*/ 967 h 1784"/>
                <a:gd name="T92" fmla="*/ 73 w 1122"/>
                <a:gd name="T93" fmla="*/ 836 h 1784"/>
                <a:gd name="T94" fmla="*/ 12 w 1122"/>
                <a:gd name="T95" fmla="*/ 677 h 1784"/>
                <a:gd name="T96" fmla="*/ 4 w 1122"/>
                <a:gd name="T97" fmla="*/ 500 h 1784"/>
                <a:gd name="T98" fmla="*/ 50 w 1122"/>
                <a:gd name="T99" fmla="*/ 329 h 1784"/>
                <a:gd name="T100" fmla="*/ 145 w 1122"/>
                <a:gd name="T101" fmla="*/ 185 h 1784"/>
                <a:gd name="T102" fmla="*/ 278 w 1122"/>
                <a:gd name="T103" fmla="*/ 77 h 1784"/>
                <a:gd name="T104" fmla="*/ 440 w 1122"/>
                <a:gd name="T105" fmla="*/ 13 h 1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22" h="1784">
                  <a:moveTo>
                    <a:pt x="561" y="1121"/>
                  </a:moveTo>
                  <a:lnTo>
                    <a:pt x="516" y="1124"/>
                  </a:lnTo>
                  <a:lnTo>
                    <a:pt x="474" y="1133"/>
                  </a:lnTo>
                  <a:lnTo>
                    <a:pt x="435" y="1148"/>
                  </a:lnTo>
                  <a:lnTo>
                    <a:pt x="396" y="1166"/>
                  </a:lnTo>
                  <a:lnTo>
                    <a:pt x="362" y="1189"/>
                  </a:lnTo>
                  <a:lnTo>
                    <a:pt x="331" y="1217"/>
                  </a:lnTo>
                  <a:lnTo>
                    <a:pt x="303" y="1249"/>
                  </a:lnTo>
                  <a:lnTo>
                    <a:pt x="280" y="1283"/>
                  </a:lnTo>
                  <a:lnTo>
                    <a:pt x="262" y="1320"/>
                  </a:lnTo>
                  <a:lnTo>
                    <a:pt x="247" y="1360"/>
                  </a:lnTo>
                  <a:lnTo>
                    <a:pt x="238" y="1403"/>
                  </a:lnTo>
                  <a:lnTo>
                    <a:pt x="236" y="1447"/>
                  </a:lnTo>
                  <a:lnTo>
                    <a:pt x="236" y="1548"/>
                  </a:lnTo>
                  <a:lnTo>
                    <a:pt x="886" y="1548"/>
                  </a:lnTo>
                  <a:lnTo>
                    <a:pt x="886" y="1447"/>
                  </a:lnTo>
                  <a:lnTo>
                    <a:pt x="883" y="1403"/>
                  </a:lnTo>
                  <a:lnTo>
                    <a:pt x="874" y="1360"/>
                  </a:lnTo>
                  <a:lnTo>
                    <a:pt x="861" y="1320"/>
                  </a:lnTo>
                  <a:lnTo>
                    <a:pt x="841" y="1283"/>
                  </a:lnTo>
                  <a:lnTo>
                    <a:pt x="818" y="1249"/>
                  </a:lnTo>
                  <a:lnTo>
                    <a:pt x="790" y="1217"/>
                  </a:lnTo>
                  <a:lnTo>
                    <a:pt x="760" y="1189"/>
                  </a:lnTo>
                  <a:lnTo>
                    <a:pt x="725" y="1166"/>
                  </a:lnTo>
                  <a:lnTo>
                    <a:pt x="687" y="1148"/>
                  </a:lnTo>
                  <a:lnTo>
                    <a:pt x="647" y="1133"/>
                  </a:lnTo>
                  <a:lnTo>
                    <a:pt x="605" y="1124"/>
                  </a:lnTo>
                  <a:lnTo>
                    <a:pt x="561" y="1121"/>
                  </a:lnTo>
                  <a:close/>
                  <a:moveTo>
                    <a:pt x="561" y="235"/>
                  </a:moveTo>
                  <a:lnTo>
                    <a:pt x="516" y="238"/>
                  </a:lnTo>
                  <a:lnTo>
                    <a:pt x="474" y="247"/>
                  </a:lnTo>
                  <a:lnTo>
                    <a:pt x="435" y="261"/>
                  </a:lnTo>
                  <a:lnTo>
                    <a:pt x="396" y="280"/>
                  </a:lnTo>
                  <a:lnTo>
                    <a:pt x="362" y="303"/>
                  </a:lnTo>
                  <a:lnTo>
                    <a:pt x="331" y="331"/>
                  </a:lnTo>
                  <a:lnTo>
                    <a:pt x="303" y="362"/>
                  </a:lnTo>
                  <a:lnTo>
                    <a:pt x="280" y="396"/>
                  </a:lnTo>
                  <a:lnTo>
                    <a:pt x="262" y="435"/>
                  </a:lnTo>
                  <a:lnTo>
                    <a:pt x="247" y="474"/>
                  </a:lnTo>
                  <a:lnTo>
                    <a:pt x="238" y="517"/>
                  </a:lnTo>
                  <a:lnTo>
                    <a:pt x="236" y="561"/>
                  </a:lnTo>
                  <a:lnTo>
                    <a:pt x="238" y="605"/>
                  </a:lnTo>
                  <a:lnTo>
                    <a:pt x="247" y="647"/>
                  </a:lnTo>
                  <a:lnTo>
                    <a:pt x="262" y="688"/>
                  </a:lnTo>
                  <a:lnTo>
                    <a:pt x="280" y="725"/>
                  </a:lnTo>
                  <a:lnTo>
                    <a:pt x="303" y="759"/>
                  </a:lnTo>
                  <a:lnTo>
                    <a:pt x="331" y="791"/>
                  </a:lnTo>
                  <a:lnTo>
                    <a:pt x="362" y="818"/>
                  </a:lnTo>
                  <a:lnTo>
                    <a:pt x="396" y="842"/>
                  </a:lnTo>
                  <a:lnTo>
                    <a:pt x="435" y="861"/>
                  </a:lnTo>
                  <a:lnTo>
                    <a:pt x="474" y="875"/>
                  </a:lnTo>
                  <a:lnTo>
                    <a:pt x="516" y="883"/>
                  </a:lnTo>
                  <a:lnTo>
                    <a:pt x="561" y="886"/>
                  </a:lnTo>
                  <a:lnTo>
                    <a:pt x="605" y="883"/>
                  </a:lnTo>
                  <a:lnTo>
                    <a:pt x="647" y="875"/>
                  </a:lnTo>
                  <a:lnTo>
                    <a:pt x="687" y="861"/>
                  </a:lnTo>
                  <a:lnTo>
                    <a:pt x="725" y="842"/>
                  </a:lnTo>
                  <a:lnTo>
                    <a:pt x="760" y="818"/>
                  </a:lnTo>
                  <a:lnTo>
                    <a:pt x="790" y="791"/>
                  </a:lnTo>
                  <a:lnTo>
                    <a:pt x="818" y="759"/>
                  </a:lnTo>
                  <a:lnTo>
                    <a:pt x="841" y="725"/>
                  </a:lnTo>
                  <a:lnTo>
                    <a:pt x="861" y="688"/>
                  </a:lnTo>
                  <a:lnTo>
                    <a:pt x="874" y="647"/>
                  </a:lnTo>
                  <a:lnTo>
                    <a:pt x="883" y="605"/>
                  </a:lnTo>
                  <a:lnTo>
                    <a:pt x="886" y="561"/>
                  </a:lnTo>
                  <a:lnTo>
                    <a:pt x="883" y="517"/>
                  </a:lnTo>
                  <a:lnTo>
                    <a:pt x="874" y="474"/>
                  </a:lnTo>
                  <a:lnTo>
                    <a:pt x="861" y="435"/>
                  </a:lnTo>
                  <a:lnTo>
                    <a:pt x="841" y="396"/>
                  </a:lnTo>
                  <a:lnTo>
                    <a:pt x="818" y="362"/>
                  </a:lnTo>
                  <a:lnTo>
                    <a:pt x="790" y="331"/>
                  </a:lnTo>
                  <a:lnTo>
                    <a:pt x="760" y="303"/>
                  </a:lnTo>
                  <a:lnTo>
                    <a:pt x="725" y="280"/>
                  </a:lnTo>
                  <a:lnTo>
                    <a:pt x="687" y="261"/>
                  </a:lnTo>
                  <a:lnTo>
                    <a:pt x="647" y="247"/>
                  </a:lnTo>
                  <a:lnTo>
                    <a:pt x="605" y="238"/>
                  </a:lnTo>
                  <a:lnTo>
                    <a:pt x="561" y="235"/>
                  </a:lnTo>
                  <a:close/>
                  <a:moveTo>
                    <a:pt x="561" y="0"/>
                  </a:moveTo>
                  <a:lnTo>
                    <a:pt x="622" y="3"/>
                  </a:lnTo>
                  <a:lnTo>
                    <a:pt x="681" y="13"/>
                  </a:lnTo>
                  <a:lnTo>
                    <a:pt x="737" y="29"/>
                  </a:lnTo>
                  <a:lnTo>
                    <a:pt x="791" y="50"/>
                  </a:lnTo>
                  <a:lnTo>
                    <a:pt x="844" y="77"/>
                  </a:lnTo>
                  <a:lnTo>
                    <a:pt x="891" y="108"/>
                  </a:lnTo>
                  <a:lnTo>
                    <a:pt x="936" y="145"/>
                  </a:lnTo>
                  <a:lnTo>
                    <a:pt x="976" y="185"/>
                  </a:lnTo>
                  <a:lnTo>
                    <a:pt x="1013" y="230"/>
                  </a:lnTo>
                  <a:lnTo>
                    <a:pt x="1044" y="277"/>
                  </a:lnTo>
                  <a:lnTo>
                    <a:pt x="1071" y="329"/>
                  </a:lnTo>
                  <a:lnTo>
                    <a:pt x="1093" y="384"/>
                  </a:lnTo>
                  <a:lnTo>
                    <a:pt x="1108" y="440"/>
                  </a:lnTo>
                  <a:lnTo>
                    <a:pt x="1117" y="500"/>
                  </a:lnTo>
                  <a:lnTo>
                    <a:pt x="1122" y="561"/>
                  </a:lnTo>
                  <a:lnTo>
                    <a:pt x="1119" y="620"/>
                  </a:lnTo>
                  <a:lnTo>
                    <a:pt x="1109" y="677"/>
                  </a:lnTo>
                  <a:lnTo>
                    <a:pt x="1094" y="732"/>
                  </a:lnTo>
                  <a:lnTo>
                    <a:pt x="1074" y="785"/>
                  </a:lnTo>
                  <a:lnTo>
                    <a:pt x="1048" y="836"/>
                  </a:lnTo>
                  <a:lnTo>
                    <a:pt x="1019" y="883"/>
                  </a:lnTo>
                  <a:lnTo>
                    <a:pt x="985" y="927"/>
                  </a:lnTo>
                  <a:lnTo>
                    <a:pt x="947" y="967"/>
                  </a:lnTo>
                  <a:lnTo>
                    <a:pt x="904" y="1004"/>
                  </a:lnTo>
                  <a:lnTo>
                    <a:pt x="947" y="1040"/>
                  </a:lnTo>
                  <a:lnTo>
                    <a:pt x="985" y="1081"/>
                  </a:lnTo>
                  <a:lnTo>
                    <a:pt x="1019" y="1124"/>
                  </a:lnTo>
                  <a:lnTo>
                    <a:pt x="1048" y="1171"/>
                  </a:lnTo>
                  <a:lnTo>
                    <a:pt x="1074" y="1222"/>
                  </a:lnTo>
                  <a:lnTo>
                    <a:pt x="1094" y="1275"/>
                  </a:lnTo>
                  <a:lnTo>
                    <a:pt x="1109" y="1331"/>
                  </a:lnTo>
                  <a:lnTo>
                    <a:pt x="1119" y="1388"/>
                  </a:lnTo>
                  <a:lnTo>
                    <a:pt x="1122" y="1447"/>
                  </a:lnTo>
                  <a:lnTo>
                    <a:pt x="1122" y="1666"/>
                  </a:lnTo>
                  <a:lnTo>
                    <a:pt x="1119" y="1693"/>
                  </a:lnTo>
                  <a:lnTo>
                    <a:pt x="1109" y="1718"/>
                  </a:lnTo>
                  <a:lnTo>
                    <a:pt x="1095" y="1740"/>
                  </a:lnTo>
                  <a:lnTo>
                    <a:pt x="1077" y="1758"/>
                  </a:lnTo>
                  <a:lnTo>
                    <a:pt x="1055" y="1772"/>
                  </a:lnTo>
                  <a:lnTo>
                    <a:pt x="1030" y="1781"/>
                  </a:lnTo>
                  <a:lnTo>
                    <a:pt x="1004" y="1784"/>
                  </a:lnTo>
                  <a:lnTo>
                    <a:pt x="118" y="1784"/>
                  </a:lnTo>
                  <a:lnTo>
                    <a:pt x="91" y="1781"/>
                  </a:lnTo>
                  <a:lnTo>
                    <a:pt x="66" y="1772"/>
                  </a:lnTo>
                  <a:lnTo>
                    <a:pt x="44" y="1758"/>
                  </a:lnTo>
                  <a:lnTo>
                    <a:pt x="26" y="1740"/>
                  </a:lnTo>
                  <a:lnTo>
                    <a:pt x="12" y="1718"/>
                  </a:lnTo>
                  <a:lnTo>
                    <a:pt x="4" y="1693"/>
                  </a:lnTo>
                  <a:lnTo>
                    <a:pt x="0" y="1666"/>
                  </a:lnTo>
                  <a:lnTo>
                    <a:pt x="0" y="1447"/>
                  </a:lnTo>
                  <a:lnTo>
                    <a:pt x="4" y="1388"/>
                  </a:lnTo>
                  <a:lnTo>
                    <a:pt x="12" y="1331"/>
                  </a:lnTo>
                  <a:lnTo>
                    <a:pt x="27" y="1275"/>
                  </a:lnTo>
                  <a:lnTo>
                    <a:pt x="47" y="1222"/>
                  </a:lnTo>
                  <a:lnTo>
                    <a:pt x="73" y="1171"/>
                  </a:lnTo>
                  <a:lnTo>
                    <a:pt x="102" y="1124"/>
                  </a:lnTo>
                  <a:lnTo>
                    <a:pt x="136" y="1081"/>
                  </a:lnTo>
                  <a:lnTo>
                    <a:pt x="176" y="1040"/>
                  </a:lnTo>
                  <a:lnTo>
                    <a:pt x="217" y="1004"/>
                  </a:lnTo>
                  <a:lnTo>
                    <a:pt x="176" y="967"/>
                  </a:lnTo>
                  <a:lnTo>
                    <a:pt x="136" y="927"/>
                  </a:lnTo>
                  <a:lnTo>
                    <a:pt x="102" y="883"/>
                  </a:lnTo>
                  <a:lnTo>
                    <a:pt x="73" y="836"/>
                  </a:lnTo>
                  <a:lnTo>
                    <a:pt x="47" y="785"/>
                  </a:lnTo>
                  <a:lnTo>
                    <a:pt x="27" y="732"/>
                  </a:lnTo>
                  <a:lnTo>
                    <a:pt x="12" y="677"/>
                  </a:lnTo>
                  <a:lnTo>
                    <a:pt x="4" y="620"/>
                  </a:lnTo>
                  <a:lnTo>
                    <a:pt x="0" y="561"/>
                  </a:lnTo>
                  <a:lnTo>
                    <a:pt x="4" y="500"/>
                  </a:lnTo>
                  <a:lnTo>
                    <a:pt x="13" y="440"/>
                  </a:lnTo>
                  <a:lnTo>
                    <a:pt x="29" y="384"/>
                  </a:lnTo>
                  <a:lnTo>
                    <a:pt x="50" y="329"/>
                  </a:lnTo>
                  <a:lnTo>
                    <a:pt x="77" y="277"/>
                  </a:lnTo>
                  <a:lnTo>
                    <a:pt x="109" y="230"/>
                  </a:lnTo>
                  <a:lnTo>
                    <a:pt x="145" y="185"/>
                  </a:lnTo>
                  <a:lnTo>
                    <a:pt x="185" y="145"/>
                  </a:lnTo>
                  <a:lnTo>
                    <a:pt x="230" y="108"/>
                  </a:lnTo>
                  <a:lnTo>
                    <a:pt x="278" y="77"/>
                  </a:lnTo>
                  <a:lnTo>
                    <a:pt x="330" y="50"/>
                  </a:lnTo>
                  <a:lnTo>
                    <a:pt x="384" y="29"/>
                  </a:lnTo>
                  <a:lnTo>
                    <a:pt x="440" y="13"/>
                  </a:lnTo>
                  <a:lnTo>
                    <a:pt x="499" y="3"/>
                  </a:lnTo>
                  <a:lnTo>
                    <a:pt x="5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" name="Freeform 164"/>
            <p:cNvSpPr>
              <a:spLocks noEditPoints="1"/>
            </p:cNvSpPr>
            <p:nvPr/>
          </p:nvSpPr>
          <p:spPr bwMode="auto">
            <a:xfrm>
              <a:off x="2225" y="2130"/>
              <a:ext cx="140" cy="287"/>
            </a:xfrm>
            <a:custGeom>
              <a:avLst/>
              <a:gdLst>
                <a:gd name="T0" fmla="*/ 269 w 420"/>
                <a:gd name="T1" fmla="*/ 652 h 861"/>
                <a:gd name="T2" fmla="*/ 293 w 420"/>
                <a:gd name="T3" fmla="*/ 620 h 861"/>
                <a:gd name="T4" fmla="*/ 302 w 420"/>
                <a:gd name="T5" fmla="*/ 581 h 861"/>
                <a:gd name="T6" fmla="*/ 293 w 420"/>
                <a:gd name="T7" fmla="*/ 542 h 861"/>
                <a:gd name="T8" fmla="*/ 269 w 420"/>
                <a:gd name="T9" fmla="*/ 511 h 861"/>
                <a:gd name="T10" fmla="*/ 137 w 420"/>
                <a:gd name="T11" fmla="*/ 223 h 861"/>
                <a:gd name="T12" fmla="*/ 120 w 420"/>
                <a:gd name="T13" fmla="*/ 259 h 861"/>
                <a:gd name="T14" fmla="*/ 120 w 420"/>
                <a:gd name="T15" fmla="*/ 299 h 861"/>
                <a:gd name="T16" fmla="*/ 137 w 420"/>
                <a:gd name="T17" fmla="*/ 336 h 861"/>
                <a:gd name="T18" fmla="*/ 151 w 420"/>
                <a:gd name="T19" fmla="*/ 209 h 861"/>
                <a:gd name="T20" fmla="*/ 228 w 420"/>
                <a:gd name="T21" fmla="*/ 3 h 861"/>
                <a:gd name="T22" fmla="*/ 257 w 420"/>
                <a:gd name="T23" fmla="*/ 23 h 861"/>
                <a:gd name="T24" fmla="*/ 269 w 420"/>
                <a:gd name="T25" fmla="*/ 58 h 861"/>
                <a:gd name="T26" fmla="*/ 301 w 420"/>
                <a:gd name="T27" fmla="*/ 90 h 861"/>
                <a:gd name="T28" fmla="*/ 355 w 420"/>
                <a:gd name="T29" fmla="*/ 127 h 861"/>
                <a:gd name="T30" fmla="*/ 395 w 420"/>
                <a:gd name="T31" fmla="*/ 180 h 861"/>
                <a:gd name="T32" fmla="*/ 416 w 420"/>
                <a:gd name="T33" fmla="*/ 244 h 861"/>
                <a:gd name="T34" fmla="*/ 416 w 420"/>
                <a:gd name="T35" fmla="*/ 298 h 861"/>
                <a:gd name="T36" fmla="*/ 395 w 420"/>
                <a:gd name="T37" fmla="*/ 327 h 861"/>
                <a:gd name="T38" fmla="*/ 361 w 420"/>
                <a:gd name="T39" fmla="*/ 338 h 861"/>
                <a:gd name="T40" fmla="*/ 326 w 420"/>
                <a:gd name="T41" fmla="*/ 327 h 861"/>
                <a:gd name="T42" fmla="*/ 305 w 420"/>
                <a:gd name="T43" fmla="*/ 298 h 861"/>
                <a:gd name="T44" fmla="*/ 300 w 420"/>
                <a:gd name="T45" fmla="*/ 259 h 861"/>
                <a:gd name="T46" fmla="*/ 283 w 420"/>
                <a:gd name="T47" fmla="*/ 223 h 861"/>
                <a:gd name="T48" fmla="*/ 269 w 420"/>
                <a:gd name="T49" fmla="*/ 380 h 861"/>
                <a:gd name="T50" fmla="*/ 329 w 420"/>
                <a:gd name="T51" fmla="*/ 409 h 861"/>
                <a:gd name="T52" fmla="*/ 377 w 420"/>
                <a:gd name="T53" fmla="*/ 455 h 861"/>
                <a:gd name="T54" fmla="*/ 408 w 420"/>
                <a:gd name="T55" fmla="*/ 513 h 861"/>
                <a:gd name="T56" fmla="*/ 420 w 420"/>
                <a:gd name="T57" fmla="*/ 581 h 861"/>
                <a:gd name="T58" fmla="*/ 408 w 420"/>
                <a:gd name="T59" fmla="*/ 649 h 861"/>
                <a:gd name="T60" fmla="*/ 377 w 420"/>
                <a:gd name="T61" fmla="*/ 709 h 861"/>
                <a:gd name="T62" fmla="*/ 329 w 420"/>
                <a:gd name="T63" fmla="*/ 754 h 861"/>
                <a:gd name="T64" fmla="*/ 269 w 420"/>
                <a:gd name="T65" fmla="*/ 783 h 861"/>
                <a:gd name="T66" fmla="*/ 266 w 420"/>
                <a:gd name="T67" fmla="*/ 821 h 861"/>
                <a:gd name="T68" fmla="*/ 244 w 420"/>
                <a:gd name="T69" fmla="*/ 850 h 861"/>
                <a:gd name="T70" fmla="*/ 210 w 420"/>
                <a:gd name="T71" fmla="*/ 861 h 861"/>
                <a:gd name="T72" fmla="*/ 175 w 420"/>
                <a:gd name="T73" fmla="*/ 850 h 861"/>
                <a:gd name="T74" fmla="*/ 154 w 420"/>
                <a:gd name="T75" fmla="*/ 821 h 861"/>
                <a:gd name="T76" fmla="*/ 151 w 420"/>
                <a:gd name="T77" fmla="*/ 783 h 861"/>
                <a:gd name="T78" fmla="*/ 90 w 420"/>
                <a:gd name="T79" fmla="*/ 754 h 861"/>
                <a:gd name="T80" fmla="*/ 43 w 420"/>
                <a:gd name="T81" fmla="*/ 709 h 861"/>
                <a:gd name="T82" fmla="*/ 12 w 420"/>
                <a:gd name="T83" fmla="*/ 649 h 861"/>
                <a:gd name="T84" fmla="*/ 0 w 420"/>
                <a:gd name="T85" fmla="*/ 581 h 861"/>
                <a:gd name="T86" fmla="*/ 12 w 420"/>
                <a:gd name="T87" fmla="*/ 546 h 861"/>
                <a:gd name="T88" fmla="*/ 41 w 420"/>
                <a:gd name="T89" fmla="*/ 525 h 861"/>
                <a:gd name="T90" fmla="*/ 78 w 420"/>
                <a:gd name="T91" fmla="*/ 525 h 861"/>
                <a:gd name="T92" fmla="*/ 106 w 420"/>
                <a:gd name="T93" fmla="*/ 546 h 861"/>
                <a:gd name="T94" fmla="*/ 118 w 420"/>
                <a:gd name="T95" fmla="*/ 581 h 861"/>
                <a:gd name="T96" fmla="*/ 127 w 420"/>
                <a:gd name="T97" fmla="*/ 620 h 861"/>
                <a:gd name="T98" fmla="*/ 151 w 420"/>
                <a:gd name="T99" fmla="*/ 652 h 861"/>
                <a:gd name="T100" fmla="*/ 119 w 420"/>
                <a:gd name="T101" fmla="*/ 468 h 861"/>
                <a:gd name="T102" fmla="*/ 65 w 420"/>
                <a:gd name="T103" fmla="*/ 431 h 861"/>
                <a:gd name="T104" fmla="*/ 25 w 420"/>
                <a:gd name="T105" fmla="*/ 378 h 861"/>
                <a:gd name="T106" fmla="*/ 3 w 420"/>
                <a:gd name="T107" fmla="*/ 314 h 861"/>
                <a:gd name="T108" fmla="*/ 3 w 420"/>
                <a:gd name="T109" fmla="*/ 244 h 861"/>
                <a:gd name="T110" fmla="*/ 25 w 420"/>
                <a:gd name="T111" fmla="*/ 180 h 861"/>
                <a:gd name="T112" fmla="*/ 65 w 420"/>
                <a:gd name="T113" fmla="*/ 127 h 861"/>
                <a:gd name="T114" fmla="*/ 119 w 420"/>
                <a:gd name="T115" fmla="*/ 90 h 861"/>
                <a:gd name="T116" fmla="*/ 151 w 420"/>
                <a:gd name="T117" fmla="*/ 58 h 861"/>
                <a:gd name="T118" fmla="*/ 163 w 420"/>
                <a:gd name="T119" fmla="*/ 23 h 861"/>
                <a:gd name="T120" fmla="*/ 191 w 420"/>
                <a:gd name="T121" fmla="*/ 3 h 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20" h="861">
                  <a:moveTo>
                    <a:pt x="269" y="511"/>
                  </a:moveTo>
                  <a:lnTo>
                    <a:pt x="269" y="652"/>
                  </a:lnTo>
                  <a:lnTo>
                    <a:pt x="283" y="637"/>
                  </a:lnTo>
                  <a:lnTo>
                    <a:pt x="293" y="620"/>
                  </a:lnTo>
                  <a:lnTo>
                    <a:pt x="300" y="602"/>
                  </a:lnTo>
                  <a:lnTo>
                    <a:pt x="302" y="581"/>
                  </a:lnTo>
                  <a:lnTo>
                    <a:pt x="300" y="561"/>
                  </a:lnTo>
                  <a:lnTo>
                    <a:pt x="293" y="542"/>
                  </a:lnTo>
                  <a:lnTo>
                    <a:pt x="283" y="525"/>
                  </a:lnTo>
                  <a:lnTo>
                    <a:pt x="269" y="511"/>
                  </a:lnTo>
                  <a:close/>
                  <a:moveTo>
                    <a:pt x="151" y="209"/>
                  </a:moveTo>
                  <a:lnTo>
                    <a:pt x="137" y="223"/>
                  </a:lnTo>
                  <a:lnTo>
                    <a:pt x="127" y="240"/>
                  </a:lnTo>
                  <a:lnTo>
                    <a:pt x="120" y="259"/>
                  </a:lnTo>
                  <a:lnTo>
                    <a:pt x="118" y="279"/>
                  </a:lnTo>
                  <a:lnTo>
                    <a:pt x="120" y="299"/>
                  </a:lnTo>
                  <a:lnTo>
                    <a:pt x="127" y="319"/>
                  </a:lnTo>
                  <a:lnTo>
                    <a:pt x="137" y="336"/>
                  </a:lnTo>
                  <a:lnTo>
                    <a:pt x="151" y="349"/>
                  </a:lnTo>
                  <a:lnTo>
                    <a:pt x="151" y="209"/>
                  </a:lnTo>
                  <a:close/>
                  <a:moveTo>
                    <a:pt x="210" y="0"/>
                  </a:moveTo>
                  <a:lnTo>
                    <a:pt x="228" y="3"/>
                  </a:lnTo>
                  <a:lnTo>
                    <a:pt x="244" y="10"/>
                  </a:lnTo>
                  <a:lnTo>
                    <a:pt x="257" y="23"/>
                  </a:lnTo>
                  <a:lnTo>
                    <a:pt x="266" y="40"/>
                  </a:lnTo>
                  <a:lnTo>
                    <a:pt x="269" y="58"/>
                  </a:lnTo>
                  <a:lnTo>
                    <a:pt x="269" y="78"/>
                  </a:lnTo>
                  <a:lnTo>
                    <a:pt x="301" y="90"/>
                  </a:lnTo>
                  <a:lnTo>
                    <a:pt x="329" y="107"/>
                  </a:lnTo>
                  <a:lnTo>
                    <a:pt x="355" y="127"/>
                  </a:lnTo>
                  <a:lnTo>
                    <a:pt x="377" y="153"/>
                  </a:lnTo>
                  <a:lnTo>
                    <a:pt x="395" y="180"/>
                  </a:lnTo>
                  <a:lnTo>
                    <a:pt x="408" y="211"/>
                  </a:lnTo>
                  <a:lnTo>
                    <a:pt x="416" y="244"/>
                  </a:lnTo>
                  <a:lnTo>
                    <a:pt x="420" y="279"/>
                  </a:lnTo>
                  <a:lnTo>
                    <a:pt x="416" y="298"/>
                  </a:lnTo>
                  <a:lnTo>
                    <a:pt x="408" y="314"/>
                  </a:lnTo>
                  <a:lnTo>
                    <a:pt x="395" y="327"/>
                  </a:lnTo>
                  <a:lnTo>
                    <a:pt x="379" y="336"/>
                  </a:lnTo>
                  <a:lnTo>
                    <a:pt x="361" y="338"/>
                  </a:lnTo>
                  <a:lnTo>
                    <a:pt x="342" y="336"/>
                  </a:lnTo>
                  <a:lnTo>
                    <a:pt x="326" y="327"/>
                  </a:lnTo>
                  <a:lnTo>
                    <a:pt x="313" y="314"/>
                  </a:lnTo>
                  <a:lnTo>
                    <a:pt x="305" y="298"/>
                  </a:lnTo>
                  <a:lnTo>
                    <a:pt x="302" y="279"/>
                  </a:lnTo>
                  <a:lnTo>
                    <a:pt x="300" y="259"/>
                  </a:lnTo>
                  <a:lnTo>
                    <a:pt x="293" y="240"/>
                  </a:lnTo>
                  <a:lnTo>
                    <a:pt x="283" y="223"/>
                  </a:lnTo>
                  <a:lnTo>
                    <a:pt x="269" y="209"/>
                  </a:lnTo>
                  <a:lnTo>
                    <a:pt x="269" y="380"/>
                  </a:lnTo>
                  <a:lnTo>
                    <a:pt x="301" y="392"/>
                  </a:lnTo>
                  <a:lnTo>
                    <a:pt x="329" y="409"/>
                  </a:lnTo>
                  <a:lnTo>
                    <a:pt x="355" y="429"/>
                  </a:lnTo>
                  <a:lnTo>
                    <a:pt x="377" y="455"/>
                  </a:lnTo>
                  <a:lnTo>
                    <a:pt x="395" y="482"/>
                  </a:lnTo>
                  <a:lnTo>
                    <a:pt x="408" y="513"/>
                  </a:lnTo>
                  <a:lnTo>
                    <a:pt x="416" y="546"/>
                  </a:lnTo>
                  <a:lnTo>
                    <a:pt x="420" y="581"/>
                  </a:lnTo>
                  <a:lnTo>
                    <a:pt x="416" y="616"/>
                  </a:lnTo>
                  <a:lnTo>
                    <a:pt x="408" y="649"/>
                  </a:lnTo>
                  <a:lnTo>
                    <a:pt x="395" y="680"/>
                  </a:lnTo>
                  <a:lnTo>
                    <a:pt x="377" y="709"/>
                  </a:lnTo>
                  <a:lnTo>
                    <a:pt x="355" y="733"/>
                  </a:lnTo>
                  <a:lnTo>
                    <a:pt x="329" y="754"/>
                  </a:lnTo>
                  <a:lnTo>
                    <a:pt x="301" y="770"/>
                  </a:lnTo>
                  <a:lnTo>
                    <a:pt x="269" y="783"/>
                  </a:lnTo>
                  <a:lnTo>
                    <a:pt x="269" y="802"/>
                  </a:lnTo>
                  <a:lnTo>
                    <a:pt x="266" y="821"/>
                  </a:lnTo>
                  <a:lnTo>
                    <a:pt x="257" y="837"/>
                  </a:lnTo>
                  <a:lnTo>
                    <a:pt x="244" y="850"/>
                  </a:lnTo>
                  <a:lnTo>
                    <a:pt x="228" y="858"/>
                  </a:lnTo>
                  <a:lnTo>
                    <a:pt x="210" y="861"/>
                  </a:lnTo>
                  <a:lnTo>
                    <a:pt x="191" y="858"/>
                  </a:lnTo>
                  <a:lnTo>
                    <a:pt x="175" y="850"/>
                  </a:lnTo>
                  <a:lnTo>
                    <a:pt x="163" y="837"/>
                  </a:lnTo>
                  <a:lnTo>
                    <a:pt x="154" y="821"/>
                  </a:lnTo>
                  <a:lnTo>
                    <a:pt x="151" y="802"/>
                  </a:lnTo>
                  <a:lnTo>
                    <a:pt x="151" y="783"/>
                  </a:lnTo>
                  <a:lnTo>
                    <a:pt x="119" y="770"/>
                  </a:lnTo>
                  <a:lnTo>
                    <a:pt x="90" y="754"/>
                  </a:lnTo>
                  <a:lnTo>
                    <a:pt x="65" y="733"/>
                  </a:lnTo>
                  <a:lnTo>
                    <a:pt x="43" y="709"/>
                  </a:lnTo>
                  <a:lnTo>
                    <a:pt x="25" y="680"/>
                  </a:lnTo>
                  <a:lnTo>
                    <a:pt x="12" y="649"/>
                  </a:lnTo>
                  <a:lnTo>
                    <a:pt x="3" y="616"/>
                  </a:lnTo>
                  <a:lnTo>
                    <a:pt x="0" y="581"/>
                  </a:lnTo>
                  <a:lnTo>
                    <a:pt x="3" y="563"/>
                  </a:lnTo>
                  <a:lnTo>
                    <a:pt x="12" y="546"/>
                  </a:lnTo>
                  <a:lnTo>
                    <a:pt x="25" y="533"/>
                  </a:lnTo>
                  <a:lnTo>
                    <a:pt x="41" y="525"/>
                  </a:lnTo>
                  <a:lnTo>
                    <a:pt x="59" y="523"/>
                  </a:lnTo>
                  <a:lnTo>
                    <a:pt x="78" y="525"/>
                  </a:lnTo>
                  <a:lnTo>
                    <a:pt x="94" y="533"/>
                  </a:lnTo>
                  <a:lnTo>
                    <a:pt x="106" y="546"/>
                  </a:lnTo>
                  <a:lnTo>
                    <a:pt x="115" y="563"/>
                  </a:lnTo>
                  <a:lnTo>
                    <a:pt x="118" y="581"/>
                  </a:lnTo>
                  <a:lnTo>
                    <a:pt x="120" y="602"/>
                  </a:lnTo>
                  <a:lnTo>
                    <a:pt x="127" y="620"/>
                  </a:lnTo>
                  <a:lnTo>
                    <a:pt x="137" y="637"/>
                  </a:lnTo>
                  <a:lnTo>
                    <a:pt x="151" y="652"/>
                  </a:lnTo>
                  <a:lnTo>
                    <a:pt x="151" y="481"/>
                  </a:lnTo>
                  <a:lnTo>
                    <a:pt x="119" y="468"/>
                  </a:lnTo>
                  <a:lnTo>
                    <a:pt x="90" y="451"/>
                  </a:lnTo>
                  <a:lnTo>
                    <a:pt x="65" y="431"/>
                  </a:lnTo>
                  <a:lnTo>
                    <a:pt x="43" y="406"/>
                  </a:lnTo>
                  <a:lnTo>
                    <a:pt x="25" y="378"/>
                  </a:lnTo>
                  <a:lnTo>
                    <a:pt x="12" y="347"/>
                  </a:lnTo>
                  <a:lnTo>
                    <a:pt x="3" y="314"/>
                  </a:lnTo>
                  <a:lnTo>
                    <a:pt x="0" y="279"/>
                  </a:lnTo>
                  <a:lnTo>
                    <a:pt x="3" y="244"/>
                  </a:lnTo>
                  <a:lnTo>
                    <a:pt x="12" y="211"/>
                  </a:lnTo>
                  <a:lnTo>
                    <a:pt x="25" y="180"/>
                  </a:lnTo>
                  <a:lnTo>
                    <a:pt x="43" y="153"/>
                  </a:lnTo>
                  <a:lnTo>
                    <a:pt x="65" y="127"/>
                  </a:lnTo>
                  <a:lnTo>
                    <a:pt x="90" y="107"/>
                  </a:lnTo>
                  <a:lnTo>
                    <a:pt x="119" y="90"/>
                  </a:lnTo>
                  <a:lnTo>
                    <a:pt x="151" y="78"/>
                  </a:lnTo>
                  <a:lnTo>
                    <a:pt x="151" y="58"/>
                  </a:lnTo>
                  <a:lnTo>
                    <a:pt x="154" y="40"/>
                  </a:lnTo>
                  <a:lnTo>
                    <a:pt x="163" y="23"/>
                  </a:lnTo>
                  <a:lnTo>
                    <a:pt x="175" y="10"/>
                  </a:lnTo>
                  <a:lnTo>
                    <a:pt x="191" y="3"/>
                  </a:lnTo>
                  <a:lnTo>
                    <a:pt x="2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" name="Freeform 165"/>
            <p:cNvSpPr>
              <a:spLocks noEditPoints="1"/>
            </p:cNvSpPr>
            <p:nvPr/>
          </p:nvSpPr>
          <p:spPr bwMode="auto">
            <a:xfrm>
              <a:off x="2064" y="2042"/>
              <a:ext cx="462" cy="463"/>
            </a:xfrm>
            <a:custGeom>
              <a:avLst/>
              <a:gdLst>
                <a:gd name="T0" fmla="*/ 639 w 1386"/>
                <a:gd name="T1" fmla="*/ 239 h 1388"/>
                <a:gd name="T2" fmla="*/ 538 w 1386"/>
                <a:gd name="T3" fmla="*/ 263 h 1388"/>
                <a:gd name="T4" fmla="*/ 448 w 1386"/>
                <a:gd name="T5" fmla="*/ 307 h 1388"/>
                <a:gd name="T6" fmla="*/ 370 w 1386"/>
                <a:gd name="T7" fmla="*/ 371 h 1388"/>
                <a:gd name="T8" fmla="*/ 307 w 1386"/>
                <a:gd name="T9" fmla="*/ 449 h 1388"/>
                <a:gd name="T10" fmla="*/ 262 w 1386"/>
                <a:gd name="T11" fmla="*/ 540 h 1388"/>
                <a:gd name="T12" fmla="*/ 239 w 1386"/>
                <a:gd name="T13" fmla="*/ 641 h 1388"/>
                <a:gd name="T14" fmla="*/ 239 w 1386"/>
                <a:gd name="T15" fmla="*/ 747 h 1388"/>
                <a:gd name="T16" fmla="*/ 262 w 1386"/>
                <a:gd name="T17" fmla="*/ 848 h 1388"/>
                <a:gd name="T18" fmla="*/ 307 w 1386"/>
                <a:gd name="T19" fmla="*/ 940 h 1388"/>
                <a:gd name="T20" fmla="*/ 370 w 1386"/>
                <a:gd name="T21" fmla="*/ 1018 h 1388"/>
                <a:gd name="T22" fmla="*/ 448 w 1386"/>
                <a:gd name="T23" fmla="*/ 1081 h 1388"/>
                <a:gd name="T24" fmla="*/ 538 w 1386"/>
                <a:gd name="T25" fmla="*/ 1126 h 1388"/>
                <a:gd name="T26" fmla="*/ 639 w 1386"/>
                <a:gd name="T27" fmla="*/ 1149 h 1388"/>
                <a:gd name="T28" fmla="*/ 747 w 1386"/>
                <a:gd name="T29" fmla="*/ 1149 h 1388"/>
                <a:gd name="T30" fmla="*/ 847 w 1386"/>
                <a:gd name="T31" fmla="*/ 1126 h 1388"/>
                <a:gd name="T32" fmla="*/ 938 w 1386"/>
                <a:gd name="T33" fmla="*/ 1081 h 1388"/>
                <a:gd name="T34" fmla="*/ 1016 w 1386"/>
                <a:gd name="T35" fmla="*/ 1018 h 1388"/>
                <a:gd name="T36" fmla="*/ 1079 w 1386"/>
                <a:gd name="T37" fmla="*/ 940 h 1388"/>
                <a:gd name="T38" fmla="*/ 1124 w 1386"/>
                <a:gd name="T39" fmla="*/ 848 h 1388"/>
                <a:gd name="T40" fmla="*/ 1147 w 1386"/>
                <a:gd name="T41" fmla="*/ 747 h 1388"/>
                <a:gd name="T42" fmla="*/ 1147 w 1386"/>
                <a:gd name="T43" fmla="*/ 641 h 1388"/>
                <a:gd name="T44" fmla="*/ 1124 w 1386"/>
                <a:gd name="T45" fmla="*/ 540 h 1388"/>
                <a:gd name="T46" fmla="*/ 1079 w 1386"/>
                <a:gd name="T47" fmla="*/ 449 h 1388"/>
                <a:gd name="T48" fmla="*/ 1016 w 1386"/>
                <a:gd name="T49" fmla="*/ 371 h 1388"/>
                <a:gd name="T50" fmla="*/ 938 w 1386"/>
                <a:gd name="T51" fmla="*/ 307 h 1388"/>
                <a:gd name="T52" fmla="*/ 847 w 1386"/>
                <a:gd name="T53" fmla="*/ 263 h 1388"/>
                <a:gd name="T54" fmla="*/ 747 w 1386"/>
                <a:gd name="T55" fmla="*/ 239 h 1388"/>
                <a:gd name="T56" fmla="*/ 692 w 1386"/>
                <a:gd name="T57" fmla="*/ 0 h 1388"/>
                <a:gd name="T58" fmla="*/ 824 w 1386"/>
                <a:gd name="T59" fmla="*/ 13 h 1388"/>
                <a:gd name="T60" fmla="*/ 947 w 1386"/>
                <a:gd name="T61" fmla="*/ 49 h 1388"/>
                <a:gd name="T62" fmla="*/ 1061 w 1386"/>
                <a:gd name="T63" fmla="*/ 106 h 1388"/>
                <a:gd name="T64" fmla="*/ 1160 w 1386"/>
                <a:gd name="T65" fmla="*/ 182 h 1388"/>
                <a:gd name="T66" fmla="*/ 1245 w 1386"/>
                <a:gd name="T67" fmla="*/ 274 h 1388"/>
                <a:gd name="T68" fmla="*/ 1311 w 1386"/>
                <a:gd name="T69" fmla="*/ 382 h 1388"/>
                <a:gd name="T70" fmla="*/ 1358 w 1386"/>
                <a:gd name="T71" fmla="*/ 500 h 1388"/>
                <a:gd name="T72" fmla="*/ 1383 w 1386"/>
                <a:gd name="T73" fmla="*/ 627 h 1388"/>
                <a:gd name="T74" fmla="*/ 1383 w 1386"/>
                <a:gd name="T75" fmla="*/ 761 h 1388"/>
                <a:gd name="T76" fmla="*/ 1358 w 1386"/>
                <a:gd name="T77" fmla="*/ 889 h 1388"/>
                <a:gd name="T78" fmla="*/ 1311 w 1386"/>
                <a:gd name="T79" fmla="*/ 1007 h 1388"/>
                <a:gd name="T80" fmla="*/ 1245 w 1386"/>
                <a:gd name="T81" fmla="*/ 1114 h 1388"/>
                <a:gd name="T82" fmla="*/ 1160 w 1386"/>
                <a:gd name="T83" fmla="*/ 1206 h 1388"/>
                <a:gd name="T84" fmla="*/ 1061 w 1386"/>
                <a:gd name="T85" fmla="*/ 1282 h 1388"/>
                <a:gd name="T86" fmla="*/ 947 w 1386"/>
                <a:gd name="T87" fmla="*/ 1339 h 1388"/>
                <a:gd name="T88" fmla="*/ 824 w 1386"/>
                <a:gd name="T89" fmla="*/ 1375 h 1388"/>
                <a:gd name="T90" fmla="*/ 692 w 1386"/>
                <a:gd name="T91" fmla="*/ 1388 h 1388"/>
                <a:gd name="T92" fmla="*/ 562 w 1386"/>
                <a:gd name="T93" fmla="*/ 1375 h 1388"/>
                <a:gd name="T94" fmla="*/ 439 w 1386"/>
                <a:gd name="T95" fmla="*/ 1339 h 1388"/>
                <a:gd name="T96" fmla="*/ 325 w 1386"/>
                <a:gd name="T97" fmla="*/ 1282 h 1388"/>
                <a:gd name="T98" fmla="*/ 226 w 1386"/>
                <a:gd name="T99" fmla="*/ 1206 h 1388"/>
                <a:gd name="T100" fmla="*/ 141 w 1386"/>
                <a:gd name="T101" fmla="*/ 1114 h 1388"/>
                <a:gd name="T102" fmla="*/ 74 w 1386"/>
                <a:gd name="T103" fmla="*/ 1007 h 1388"/>
                <a:gd name="T104" fmla="*/ 28 w 1386"/>
                <a:gd name="T105" fmla="*/ 889 h 1388"/>
                <a:gd name="T106" fmla="*/ 3 w 1386"/>
                <a:gd name="T107" fmla="*/ 761 h 1388"/>
                <a:gd name="T108" fmla="*/ 3 w 1386"/>
                <a:gd name="T109" fmla="*/ 627 h 1388"/>
                <a:gd name="T110" fmla="*/ 28 w 1386"/>
                <a:gd name="T111" fmla="*/ 500 h 1388"/>
                <a:gd name="T112" fmla="*/ 74 w 1386"/>
                <a:gd name="T113" fmla="*/ 382 h 1388"/>
                <a:gd name="T114" fmla="*/ 141 w 1386"/>
                <a:gd name="T115" fmla="*/ 274 h 1388"/>
                <a:gd name="T116" fmla="*/ 226 w 1386"/>
                <a:gd name="T117" fmla="*/ 182 h 1388"/>
                <a:gd name="T118" fmla="*/ 325 w 1386"/>
                <a:gd name="T119" fmla="*/ 106 h 1388"/>
                <a:gd name="T120" fmla="*/ 439 w 1386"/>
                <a:gd name="T121" fmla="*/ 49 h 1388"/>
                <a:gd name="T122" fmla="*/ 562 w 1386"/>
                <a:gd name="T123" fmla="*/ 13 h 1388"/>
                <a:gd name="T124" fmla="*/ 692 w 1386"/>
                <a:gd name="T125" fmla="*/ 0 h 1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86" h="1388">
                  <a:moveTo>
                    <a:pt x="692" y="236"/>
                  </a:moveTo>
                  <a:lnTo>
                    <a:pt x="639" y="239"/>
                  </a:lnTo>
                  <a:lnTo>
                    <a:pt x="588" y="249"/>
                  </a:lnTo>
                  <a:lnTo>
                    <a:pt x="538" y="263"/>
                  </a:lnTo>
                  <a:lnTo>
                    <a:pt x="492" y="283"/>
                  </a:lnTo>
                  <a:lnTo>
                    <a:pt x="448" y="307"/>
                  </a:lnTo>
                  <a:lnTo>
                    <a:pt x="407" y="337"/>
                  </a:lnTo>
                  <a:lnTo>
                    <a:pt x="370" y="371"/>
                  </a:lnTo>
                  <a:lnTo>
                    <a:pt x="336" y="408"/>
                  </a:lnTo>
                  <a:lnTo>
                    <a:pt x="307" y="449"/>
                  </a:lnTo>
                  <a:lnTo>
                    <a:pt x="282" y="493"/>
                  </a:lnTo>
                  <a:lnTo>
                    <a:pt x="262" y="540"/>
                  </a:lnTo>
                  <a:lnTo>
                    <a:pt x="247" y="589"/>
                  </a:lnTo>
                  <a:lnTo>
                    <a:pt x="239" y="641"/>
                  </a:lnTo>
                  <a:lnTo>
                    <a:pt x="236" y="694"/>
                  </a:lnTo>
                  <a:lnTo>
                    <a:pt x="239" y="747"/>
                  </a:lnTo>
                  <a:lnTo>
                    <a:pt x="247" y="799"/>
                  </a:lnTo>
                  <a:lnTo>
                    <a:pt x="262" y="848"/>
                  </a:lnTo>
                  <a:lnTo>
                    <a:pt x="282" y="895"/>
                  </a:lnTo>
                  <a:lnTo>
                    <a:pt x="307" y="940"/>
                  </a:lnTo>
                  <a:lnTo>
                    <a:pt x="336" y="980"/>
                  </a:lnTo>
                  <a:lnTo>
                    <a:pt x="370" y="1018"/>
                  </a:lnTo>
                  <a:lnTo>
                    <a:pt x="407" y="1051"/>
                  </a:lnTo>
                  <a:lnTo>
                    <a:pt x="448" y="1081"/>
                  </a:lnTo>
                  <a:lnTo>
                    <a:pt x="492" y="1105"/>
                  </a:lnTo>
                  <a:lnTo>
                    <a:pt x="538" y="1126"/>
                  </a:lnTo>
                  <a:lnTo>
                    <a:pt x="588" y="1140"/>
                  </a:lnTo>
                  <a:lnTo>
                    <a:pt x="639" y="1149"/>
                  </a:lnTo>
                  <a:lnTo>
                    <a:pt x="692" y="1152"/>
                  </a:lnTo>
                  <a:lnTo>
                    <a:pt x="747" y="1149"/>
                  </a:lnTo>
                  <a:lnTo>
                    <a:pt x="797" y="1140"/>
                  </a:lnTo>
                  <a:lnTo>
                    <a:pt x="847" y="1126"/>
                  </a:lnTo>
                  <a:lnTo>
                    <a:pt x="894" y="1105"/>
                  </a:lnTo>
                  <a:lnTo>
                    <a:pt x="938" y="1081"/>
                  </a:lnTo>
                  <a:lnTo>
                    <a:pt x="979" y="1051"/>
                  </a:lnTo>
                  <a:lnTo>
                    <a:pt x="1016" y="1018"/>
                  </a:lnTo>
                  <a:lnTo>
                    <a:pt x="1050" y="980"/>
                  </a:lnTo>
                  <a:lnTo>
                    <a:pt x="1079" y="940"/>
                  </a:lnTo>
                  <a:lnTo>
                    <a:pt x="1103" y="895"/>
                  </a:lnTo>
                  <a:lnTo>
                    <a:pt x="1124" y="848"/>
                  </a:lnTo>
                  <a:lnTo>
                    <a:pt x="1138" y="799"/>
                  </a:lnTo>
                  <a:lnTo>
                    <a:pt x="1147" y="747"/>
                  </a:lnTo>
                  <a:lnTo>
                    <a:pt x="1150" y="694"/>
                  </a:lnTo>
                  <a:lnTo>
                    <a:pt x="1147" y="641"/>
                  </a:lnTo>
                  <a:lnTo>
                    <a:pt x="1138" y="589"/>
                  </a:lnTo>
                  <a:lnTo>
                    <a:pt x="1124" y="540"/>
                  </a:lnTo>
                  <a:lnTo>
                    <a:pt x="1103" y="493"/>
                  </a:lnTo>
                  <a:lnTo>
                    <a:pt x="1079" y="449"/>
                  </a:lnTo>
                  <a:lnTo>
                    <a:pt x="1050" y="408"/>
                  </a:lnTo>
                  <a:lnTo>
                    <a:pt x="1016" y="371"/>
                  </a:lnTo>
                  <a:lnTo>
                    <a:pt x="979" y="337"/>
                  </a:lnTo>
                  <a:lnTo>
                    <a:pt x="938" y="307"/>
                  </a:lnTo>
                  <a:lnTo>
                    <a:pt x="894" y="283"/>
                  </a:lnTo>
                  <a:lnTo>
                    <a:pt x="847" y="263"/>
                  </a:lnTo>
                  <a:lnTo>
                    <a:pt x="797" y="249"/>
                  </a:lnTo>
                  <a:lnTo>
                    <a:pt x="747" y="239"/>
                  </a:lnTo>
                  <a:lnTo>
                    <a:pt x="692" y="236"/>
                  </a:lnTo>
                  <a:close/>
                  <a:moveTo>
                    <a:pt x="692" y="0"/>
                  </a:moveTo>
                  <a:lnTo>
                    <a:pt x="759" y="3"/>
                  </a:lnTo>
                  <a:lnTo>
                    <a:pt x="824" y="13"/>
                  </a:lnTo>
                  <a:lnTo>
                    <a:pt x="888" y="29"/>
                  </a:lnTo>
                  <a:lnTo>
                    <a:pt x="947" y="49"/>
                  </a:lnTo>
                  <a:lnTo>
                    <a:pt x="1006" y="76"/>
                  </a:lnTo>
                  <a:lnTo>
                    <a:pt x="1061" y="106"/>
                  </a:lnTo>
                  <a:lnTo>
                    <a:pt x="1112" y="143"/>
                  </a:lnTo>
                  <a:lnTo>
                    <a:pt x="1160" y="182"/>
                  </a:lnTo>
                  <a:lnTo>
                    <a:pt x="1204" y="227"/>
                  </a:lnTo>
                  <a:lnTo>
                    <a:pt x="1245" y="274"/>
                  </a:lnTo>
                  <a:lnTo>
                    <a:pt x="1281" y="326"/>
                  </a:lnTo>
                  <a:lnTo>
                    <a:pt x="1311" y="382"/>
                  </a:lnTo>
                  <a:lnTo>
                    <a:pt x="1337" y="439"/>
                  </a:lnTo>
                  <a:lnTo>
                    <a:pt x="1358" y="500"/>
                  </a:lnTo>
                  <a:lnTo>
                    <a:pt x="1373" y="562"/>
                  </a:lnTo>
                  <a:lnTo>
                    <a:pt x="1383" y="627"/>
                  </a:lnTo>
                  <a:lnTo>
                    <a:pt x="1386" y="694"/>
                  </a:lnTo>
                  <a:lnTo>
                    <a:pt x="1383" y="761"/>
                  </a:lnTo>
                  <a:lnTo>
                    <a:pt x="1373" y="826"/>
                  </a:lnTo>
                  <a:lnTo>
                    <a:pt x="1358" y="889"/>
                  </a:lnTo>
                  <a:lnTo>
                    <a:pt x="1337" y="949"/>
                  </a:lnTo>
                  <a:lnTo>
                    <a:pt x="1311" y="1007"/>
                  </a:lnTo>
                  <a:lnTo>
                    <a:pt x="1281" y="1062"/>
                  </a:lnTo>
                  <a:lnTo>
                    <a:pt x="1245" y="1114"/>
                  </a:lnTo>
                  <a:lnTo>
                    <a:pt x="1204" y="1162"/>
                  </a:lnTo>
                  <a:lnTo>
                    <a:pt x="1160" y="1206"/>
                  </a:lnTo>
                  <a:lnTo>
                    <a:pt x="1112" y="1247"/>
                  </a:lnTo>
                  <a:lnTo>
                    <a:pt x="1061" y="1282"/>
                  </a:lnTo>
                  <a:lnTo>
                    <a:pt x="1006" y="1314"/>
                  </a:lnTo>
                  <a:lnTo>
                    <a:pt x="947" y="1339"/>
                  </a:lnTo>
                  <a:lnTo>
                    <a:pt x="888" y="1360"/>
                  </a:lnTo>
                  <a:lnTo>
                    <a:pt x="824" y="1375"/>
                  </a:lnTo>
                  <a:lnTo>
                    <a:pt x="759" y="1385"/>
                  </a:lnTo>
                  <a:lnTo>
                    <a:pt x="692" y="1388"/>
                  </a:lnTo>
                  <a:lnTo>
                    <a:pt x="627" y="1385"/>
                  </a:lnTo>
                  <a:lnTo>
                    <a:pt x="562" y="1375"/>
                  </a:lnTo>
                  <a:lnTo>
                    <a:pt x="498" y="1360"/>
                  </a:lnTo>
                  <a:lnTo>
                    <a:pt x="439" y="1339"/>
                  </a:lnTo>
                  <a:lnTo>
                    <a:pt x="380" y="1314"/>
                  </a:lnTo>
                  <a:lnTo>
                    <a:pt x="325" y="1282"/>
                  </a:lnTo>
                  <a:lnTo>
                    <a:pt x="274" y="1247"/>
                  </a:lnTo>
                  <a:lnTo>
                    <a:pt x="226" y="1206"/>
                  </a:lnTo>
                  <a:lnTo>
                    <a:pt x="182" y="1162"/>
                  </a:lnTo>
                  <a:lnTo>
                    <a:pt x="141" y="1114"/>
                  </a:lnTo>
                  <a:lnTo>
                    <a:pt x="105" y="1062"/>
                  </a:lnTo>
                  <a:lnTo>
                    <a:pt x="74" y="1007"/>
                  </a:lnTo>
                  <a:lnTo>
                    <a:pt x="49" y="949"/>
                  </a:lnTo>
                  <a:lnTo>
                    <a:pt x="28" y="889"/>
                  </a:lnTo>
                  <a:lnTo>
                    <a:pt x="13" y="826"/>
                  </a:lnTo>
                  <a:lnTo>
                    <a:pt x="3" y="761"/>
                  </a:lnTo>
                  <a:lnTo>
                    <a:pt x="0" y="694"/>
                  </a:lnTo>
                  <a:lnTo>
                    <a:pt x="3" y="627"/>
                  </a:lnTo>
                  <a:lnTo>
                    <a:pt x="13" y="562"/>
                  </a:lnTo>
                  <a:lnTo>
                    <a:pt x="28" y="500"/>
                  </a:lnTo>
                  <a:lnTo>
                    <a:pt x="49" y="439"/>
                  </a:lnTo>
                  <a:lnTo>
                    <a:pt x="74" y="382"/>
                  </a:lnTo>
                  <a:lnTo>
                    <a:pt x="105" y="326"/>
                  </a:lnTo>
                  <a:lnTo>
                    <a:pt x="141" y="274"/>
                  </a:lnTo>
                  <a:lnTo>
                    <a:pt x="182" y="227"/>
                  </a:lnTo>
                  <a:lnTo>
                    <a:pt x="226" y="182"/>
                  </a:lnTo>
                  <a:lnTo>
                    <a:pt x="274" y="143"/>
                  </a:lnTo>
                  <a:lnTo>
                    <a:pt x="325" y="106"/>
                  </a:lnTo>
                  <a:lnTo>
                    <a:pt x="380" y="76"/>
                  </a:lnTo>
                  <a:lnTo>
                    <a:pt x="439" y="49"/>
                  </a:lnTo>
                  <a:lnTo>
                    <a:pt x="498" y="29"/>
                  </a:lnTo>
                  <a:lnTo>
                    <a:pt x="562" y="13"/>
                  </a:lnTo>
                  <a:lnTo>
                    <a:pt x="627" y="3"/>
                  </a:lnTo>
                  <a:lnTo>
                    <a:pt x="6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" name="Freeform 166"/>
            <p:cNvSpPr>
              <a:spLocks noEditPoints="1"/>
            </p:cNvSpPr>
            <p:nvPr/>
          </p:nvSpPr>
          <p:spPr bwMode="auto">
            <a:xfrm>
              <a:off x="2731" y="2042"/>
              <a:ext cx="463" cy="463"/>
            </a:xfrm>
            <a:custGeom>
              <a:avLst/>
              <a:gdLst>
                <a:gd name="T0" fmla="*/ 640 w 1387"/>
                <a:gd name="T1" fmla="*/ 239 h 1388"/>
                <a:gd name="T2" fmla="*/ 539 w 1387"/>
                <a:gd name="T3" fmla="*/ 263 h 1388"/>
                <a:gd name="T4" fmla="*/ 448 w 1387"/>
                <a:gd name="T5" fmla="*/ 307 h 1388"/>
                <a:gd name="T6" fmla="*/ 370 w 1387"/>
                <a:gd name="T7" fmla="*/ 371 h 1388"/>
                <a:gd name="T8" fmla="*/ 307 w 1387"/>
                <a:gd name="T9" fmla="*/ 449 h 1388"/>
                <a:gd name="T10" fmla="*/ 262 w 1387"/>
                <a:gd name="T11" fmla="*/ 540 h 1388"/>
                <a:gd name="T12" fmla="*/ 239 w 1387"/>
                <a:gd name="T13" fmla="*/ 641 h 1388"/>
                <a:gd name="T14" fmla="*/ 239 w 1387"/>
                <a:gd name="T15" fmla="*/ 747 h 1388"/>
                <a:gd name="T16" fmla="*/ 262 w 1387"/>
                <a:gd name="T17" fmla="*/ 848 h 1388"/>
                <a:gd name="T18" fmla="*/ 307 w 1387"/>
                <a:gd name="T19" fmla="*/ 940 h 1388"/>
                <a:gd name="T20" fmla="*/ 370 w 1387"/>
                <a:gd name="T21" fmla="*/ 1018 h 1388"/>
                <a:gd name="T22" fmla="*/ 448 w 1387"/>
                <a:gd name="T23" fmla="*/ 1081 h 1388"/>
                <a:gd name="T24" fmla="*/ 539 w 1387"/>
                <a:gd name="T25" fmla="*/ 1126 h 1388"/>
                <a:gd name="T26" fmla="*/ 640 w 1387"/>
                <a:gd name="T27" fmla="*/ 1149 h 1388"/>
                <a:gd name="T28" fmla="*/ 746 w 1387"/>
                <a:gd name="T29" fmla="*/ 1149 h 1388"/>
                <a:gd name="T30" fmla="*/ 847 w 1387"/>
                <a:gd name="T31" fmla="*/ 1126 h 1388"/>
                <a:gd name="T32" fmla="*/ 938 w 1387"/>
                <a:gd name="T33" fmla="*/ 1081 h 1388"/>
                <a:gd name="T34" fmla="*/ 1017 w 1387"/>
                <a:gd name="T35" fmla="*/ 1018 h 1388"/>
                <a:gd name="T36" fmla="*/ 1080 w 1387"/>
                <a:gd name="T37" fmla="*/ 940 h 1388"/>
                <a:gd name="T38" fmla="*/ 1124 w 1387"/>
                <a:gd name="T39" fmla="*/ 848 h 1388"/>
                <a:gd name="T40" fmla="*/ 1148 w 1387"/>
                <a:gd name="T41" fmla="*/ 747 h 1388"/>
                <a:gd name="T42" fmla="*/ 1148 w 1387"/>
                <a:gd name="T43" fmla="*/ 641 h 1388"/>
                <a:gd name="T44" fmla="*/ 1124 w 1387"/>
                <a:gd name="T45" fmla="*/ 540 h 1388"/>
                <a:gd name="T46" fmla="*/ 1080 w 1387"/>
                <a:gd name="T47" fmla="*/ 449 h 1388"/>
                <a:gd name="T48" fmla="*/ 1017 w 1387"/>
                <a:gd name="T49" fmla="*/ 371 h 1388"/>
                <a:gd name="T50" fmla="*/ 938 w 1387"/>
                <a:gd name="T51" fmla="*/ 307 h 1388"/>
                <a:gd name="T52" fmla="*/ 847 w 1387"/>
                <a:gd name="T53" fmla="*/ 263 h 1388"/>
                <a:gd name="T54" fmla="*/ 746 w 1387"/>
                <a:gd name="T55" fmla="*/ 239 h 1388"/>
                <a:gd name="T56" fmla="*/ 693 w 1387"/>
                <a:gd name="T57" fmla="*/ 0 h 1388"/>
                <a:gd name="T58" fmla="*/ 825 w 1387"/>
                <a:gd name="T59" fmla="*/ 13 h 1388"/>
                <a:gd name="T60" fmla="*/ 948 w 1387"/>
                <a:gd name="T61" fmla="*/ 49 h 1388"/>
                <a:gd name="T62" fmla="*/ 1061 w 1387"/>
                <a:gd name="T63" fmla="*/ 106 h 1388"/>
                <a:gd name="T64" fmla="*/ 1160 w 1387"/>
                <a:gd name="T65" fmla="*/ 182 h 1388"/>
                <a:gd name="T66" fmla="*/ 1245 w 1387"/>
                <a:gd name="T67" fmla="*/ 274 h 1388"/>
                <a:gd name="T68" fmla="*/ 1312 w 1387"/>
                <a:gd name="T69" fmla="*/ 382 h 1388"/>
                <a:gd name="T70" fmla="*/ 1359 w 1387"/>
                <a:gd name="T71" fmla="*/ 500 h 1388"/>
                <a:gd name="T72" fmla="*/ 1383 w 1387"/>
                <a:gd name="T73" fmla="*/ 627 h 1388"/>
                <a:gd name="T74" fmla="*/ 1383 w 1387"/>
                <a:gd name="T75" fmla="*/ 761 h 1388"/>
                <a:gd name="T76" fmla="*/ 1359 w 1387"/>
                <a:gd name="T77" fmla="*/ 889 h 1388"/>
                <a:gd name="T78" fmla="*/ 1312 w 1387"/>
                <a:gd name="T79" fmla="*/ 1007 h 1388"/>
                <a:gd name="T80" fmla="*/ 1245 w 1387"/>
                <a:gd name="T81" fmla="*/ 1114 h 1388"/>
                <a:gd name="T82" fmla="*/ 1160 w 1387"/>
                <a:gd name="T83" fmla="*/ 1206 h 1388"/>
                <a:gd name="T84" fmla="*/ 1061 w 1387"/>
                <a:gd name="T85" fmla="*/ 1282 h 1388"/>
                <a:gd name="T86" fmla="*/ 948 w 1387"/>
                <a:gd name="T87" fmla="*/ 1339 h 1388"/>
                <a:gd name="T88" fmla="*/ 825 w 1387"/>
                <a:gd name="T89" fmla="*/ 1375 h 1388"/>
                <a:gd name="T90" fmla="*/ 693 w 1387"/>
                <a:gd name="T91" fmla="*/ 1388 h 1388"/>
                <a:gd name="T92" fmla="*/ 561 w 1387"/>
                <a:gd name="T93" fmla="*/ 1375 h 1388"/>
                <a:gd name="T94" fmla="*/ 438 w 1387"/>
                <a:gd name="T95" fmla="*/ 1339 h 1388"/>
                <a:gd name="T96" fmla="*/ 326 w 1387"/>
                <a:gd name="T97" fmla="*/ 1282 h 1388"/>
                <a:gd name="T98" fmla="*/ 226 w 1387"/>
                <a:gd name="T99" fmla="*/ 1206 h 1388"/>
                <a:gd name="T100" fmla="*/ 142 w 1387"/>
                <a:gd name="T101" fmla="*/ 1114 h 1388"/>
                <a:gd name="T102" fmla="*/ 75 w 1387"/>
                <a:gd name="T103" fmla="*/ 1007 h 1388"/>
                <a:gd name="T104" fmla="*/ 28 w 1387"/>
                <a:gd name="T105" fmla="*/ 889 h 1388"/>
                <a:gd name="T106" fmla="*/ 3 w 1387"/>
                <a:gd name="T107" fmla="*/ 761 h 1388"/>
                <a:gd name="T108" fmla="*/ 3 w 1387"/>
                <a:gd name="T109" fmla="*/ 627 h 1388"/>
                <a:gd name="T110" fmla="*/ 28 w 1387"/>
                <a:gd name="T111" fmla="*/ 500 h 1388"/>
                <a:gd name="T112" fmla="*/ 75 w 1387"/>
                <a:gd name="T113" fmla="*/ 382 h 1388"/>
                <a:gd name="T114" fmla="*/ 142 w 1387"/>
                <a:gd name="T115" fmla="*/ 274 h 1388"/>
                <a:gd name="T116" fmla="*/ 226 w 1387"/>
                <a:gd name="T117" fmla="*/ 182 h 1388"/>
                <a:gd name="T118" fmla="*/ 326 w 1387"/>
                <a:gd name="T119" fmla="*/ 106 h 1388"/>
                <a:gd name="T120" fmla="*/ 438 w 1387"/>
                <a:gd name="T121" fmla="*/ 49 h 1388"/>
                <a:gd name="T122" fmla="*/ 561 w 1387"/>
                <a:gd name="T123" fmla="*/ 13 h 1388"/>
                <a:gd name="T124" fmla="*/ 693 w 1387"/>
                <a:gd name="T125" fmla="*/ 0 h 1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87" h="1388">
                  <a:moveTo>
                    <a:pt x="693" y="236"/>
                  </a:moveTo>
                  <a:lnTo>
                    <a:pt x="640" y="239"/>
                  </a:lnTo>
                  <a:lnTo>
                    <a:pt x="588" y="249"/>
                  </a:lnTo>
                  <a:lnTo>
                    <a:pt x="539" y="263"/>
                  </a:lnTo>
                  <a:lnTo>
                    <a:pt x="492" y="283"/>
                  </a:lnTo>
                  <a:lnTo>
                    <a:pt x="448" y="307"/>
                  </a:lnTo>
                  <a:lnTo>
                    <a:pt x="407" y="337"/>
                  </a:lnTo>
                  <a:lnTo>
                    <a:pt x="370" y="371"/>
                  </a:lnTo>
                  <a:lnTo>
                    <a:pt x="336" y="408"/>
                  </a:lnTo>
                  <a:lnTo>
                    <a:pt x="307" y="449"/>
                  </a:lnTo>
                  <a:lnTo>
                    <a:pt x="282" y="493"/>
                  </a:lnTo>
                  <a:lnTo>
                    <a:pt x="262" y="540"/>
                  </a:lnTo>
                  <a:lnTo>
                    <a:pt x="248" y="589"/>
                  </a:lnTo>
                  <a:lnTo>
                    <a:pt x="239" y="641"/>
                  </a:lnTo>
                  <a:lnTo>
                    <a:pt x="235" y="694"/>
                  </a:lnTo>
                  <a:lnTo>
                    <a:pt x="239" y="747"/>
                  </a:lnTo>
                  <a:lnTo>
                    <a:pt x="248" y="799"/>
                  </a:lnTo>
                  <a:lnTo>
                    <a:pt x="262" y="848"/>
                  </a:lnTo>
                  <a:lnTo>
                    <a:pt x="282" y="895"/>
                  </a:lnTo>
                  <a:lnTo>
                    <a:pt x="307" y="940"/>
                  </a:lnTo>
                  <a:lnTo>
                    <a:pt x="336" y="980"/>
                  </a:lnTo>
                  <a:lnTo>
                    <a:pt x="370" y="1018"/>
                  </a:lnTo>
                  <a:lnTo>
                    <a:pt x="407" y="1051"/>
                  </a:lnTo>
                  <a:lnTo>
                    <a:pt x="448" y="1081"/>
                  </a:lnTo>
                  <a:lnTo>
                    <a:pt x="492" y="1105"/>
                  </a:lnTo>
                  <a:lnTo>
                    <a:pt x="539" y="1126"/>
                  </a:lnTo>
                  <a:lnTo>
                    <a:pt x="588" y="1140"/>
                  </a:lnTo>
                  <a:lnTo>
                    <a:pt x="640" y="1149"/>
                  </a:lnTo>
                  <a:lnTo>
                    <a:pt x="693" y="1152"/>
                  </a:lnTo>
                  <a:lnTo>
                    <a:pt x="746" y="1149"/>
                  </a:lnTo>
                  <a:lnTo>
                    <a:pt x="798" y="1140"/>
                  </a:lnTo>
                  <a:lnTo>
                    <a:pt x="847" y="1126"/>
                  </a:lnTo>
                  <a:lnTo>
                    <a:pt x="894" y="1105"/>
                  </a:lnTo>
                  <a:lnTo>
                    <a:pt x="938" y="1081"/>
                  </a:lnTo>
                  <a:lnTo>
                    <a:pt x="979" y="1051"/>
                  </a:lnTo>
                  <a:lnTo>
                    <a:pt x="1017" y="1018"/>
                  </a:lnTo>
                  <a:lnTo>
                    <a:pt x="1050" y="980"/>
                  </a:lnTo>
                  <a:lnTo>
                    <a:pt x="1080" y="940"/>
                  </a:lnTo>
                  <a:lnTo>
                    <a:pt x="1104" y="895"/>
                  </a:lnTo>
                  <a:lnTo>
                    <a:pt x="1124" y="848"/>
                  </a:lnTo>
                  <a:lnTo>
                    <a:pt x="1139" y="799"/>
                  </a:lnTo>
                  <a:lnTo>
                    <a:pt x="1148" y="747"/>
                  </a:lnTo>
                  <a:lnTo>
                    <a:pt x="1151" y="694"/>
                  </a:lnTo>
                  <a:lnTo>
                    <a:pt x="1148" y="641"/>
                  </a:lnTo>
                  <a:lnTo>
                    <a:pt x="1139" y="589"/>
                  </a:lnTo>
                  <a:lnTo>
                    <a:pt x="1124" y="540"/>
                  </a:lnTo>
                  <a:lnTo>
                    <a:pt x="1104" y="493"/>
                  </a:lnTo>
                  <a:lnTo>
                    <a:pt x="1080" y="449"/>
                  </a:lnTo>
                  <a:lnTo>
                    <a:pt x="1050" y="408"/>
                  </a:lnTo>
                  <a:lnTo>
                    <a:pt x="1017" y="371"/>
                  </a:lnTo>
                  <a:lnTo>
                    <a:pt x="979" y="337"/>
                  </a:lnTo>
                  <a:lnTo>
                    <a:pt x="938" y="307"/>
                  </a:lnTo>
                  <a:lnTo>
                    <a:pt x="894" y="283"/>
                  </a:lnTo>
                  <a:lnTo>
                    <a:pt x="847" y="263"/>
                  </a:lnTo>
                  <a:lnTo>
                    <a:pt x="798" y="249"/>
                  </a:lnTo>
                  <a:lnTo>
                    <a:pt x="746" y="239"/>
                  </a:lnTo>
                  <a:lnTo>
                    <a:pt x="693" y="236"/>
                  </a:lnTo>
                  <a:close/>
                  <a:moveTo>
                    <a:pt x="693" y="0"/>
                  </a:moveTo>
                  <a:lnTo>
                    <a:pt x="760" y="3"/>
                  </a:lnTo>
                  <a:lnTo>
                    <a:pt x="825" y="13"/>
                  </a:lnTo>
                  <a:lnTo>
                    <a:pt x="887" y="29"/>
                  </a:lnTo>
                  <a:lnTo>
                    <a:pt x="948" y="49"/>
                  </a:lnTo>
                  <a:lnTo>
                    <a:pt x="1006" y="76"/>
                  </a:lnTo>
                  <a:lnTo>
                    <a:pt x="1061" y="106"/>
                  </a:lnTo>
                  <a:lnTo>
                    <a:pt x="1113" y="143"/>
                  </a:lnTo>
                  <a:lnTo>
                    <a:pt x="1160" y="182"/>
                  </a:lnTo>
                  <a:lnTo>
                    <a:pt x="1205" y="227"/>
                  </a:lnTo>
                  <a:lnTo>
                    <a:pt x="1245" y="274"/>
                  </a:lnTo>
                  <a:lnTo>
                    <a:pt x="1280" y="326"/>
                  </a:lnTo>
                  <a:lnTo>
                    <a:pt x="1312" y="382"/>
                  </a:lnTo>
                  <a:lnTo>
                    <a:pt x="1338" y="439"/>
                  </a:lnTo>
                  <a:lnTo>
                    <a:pt x="1359" y="500"/>
                  </a:lnTo>
                  <a:lnTo>
                    <a:pt x="1374" y="562"/>
                  </a:lnTo>
                  <a:lnTo>
                    <a:pt x="1383" y="627"/>
                  </a:lnTo>
                  <a:lnTo>
                    <a:pt x="1387" y="694"/>
                  </a:lnTo>
                  <a:lnTo>
                    <a:pt x="1383" y="761"/>
                  </a:lnTo>
                  <a:lnTo>
                    <a:pt x="1374" y="826"/>
                  </a:lnTo>
                  <a:lnTo>
                    <a:pt x="1359" y="889"/>
                  </a:lnTo>
                  <a:lnTo>
                    <a:pt x="1338" y="949"/>
                  </a:lnTo>
                  <a:lnTo>
                    <a:pt x="1312" y="1007"/>
                  </a:lnTo>
                  <a:lnTo>
                    <a:pt x="1280" y="1062"/>
                  </a:lnTo>
                  <a:lnTo>
                    <a:pt x="1245" y="1114"/>
                  </a:lnTo>
                  <a:lnTo>
                    <a:pt x="1205" y="1162"/>
                  </a:lnTo>
                  <a:lnTo>
                    <a:pt x="1160" y="1206"/>
                  </a:lnTo>
                  <a:lnTo>
                    <a:pt x="1113" y="1247"/>
                  </a:lnTo>
                  <a:lnTo>
                    <a:pt x="1061" y="1282"/>
                  </a:lnTo>
                  <a:lnTo>
                    <a:pt x="1006" y="1314"/>
                  </a:lnTo>
                  <a:lnTo>
                    <a:pt x="948" y="1339"/>
                  </a:lnTo>
                  <a:lnTo>
                    <a:pt x="887" y="1360"/>
                  </a:lnTo>
                  <a:lnTo>
                    <a:pt x="825" y="1375"/>
                  </a:lnTo>
                  <a:lnTo>
                    <a:pt x="760" y="1385"/>
                  </a:lnTo>
                  <a:lnTo>
                    <a:pt x="693" y="1388"/>
                  </a:lnTo>
                  <a:lnTo>
                    <a:pt x="626" y="1385"/>
                  </a:lnTo>
                  <a:lnTo>
                    <a:pt x="561" y="1375"/>
                  </a:lnTo>
                  <a:lnTo>
                    <a:pt x="499" y="1360"/>
                  </a:lnTo>
                  <a:lnTo>
                    <a:pt x="438" y="1339"/>
                  </a:lnTo>
                  <a:lnTo>
                    <a:pt x="381" y="1314"/>
                  </a:lnTo>
                  <a:lnTo>
                    <a:pt x="326" y="1282"/>
                  </a:lnTo>
                  <a:lnTo>
                    <a:pt x="274" y="1247"/>
                  </a:lnTo>
                  <a:lnTo>
                    <a:pt x="226" y="1206"/>
                  </a:lnTo>
                  <a:lnTo>
                    <a:pt x="181" y="1162"/>
                  </a:lnTo>
                  <a:lnTo>
                    <a:pt x="142" y="1114"/>
                  </a:lnTo>
                  <a:lnTo>
                    <a:pt x="106" y="1062"/>
                  </a:lnTo>
                  <a:lnTo>
                    <a:pt x="75" y="1007"/>
                  </a:lnTo>
                  <a:lnTo>
                    <a:pt x="49" y="949"/>
                  </a:lnTo>
                  <a:lnTo>
                    <a:pt x="28" y="889"/>
                  </a:lnTo>
                  <a:lnTo>
                    <a:pt x="12" y="826"/>
                  </a:lnTo>
                  <a:lnTo>
                    <a:pt x="3" y="761"/>
                  </a:lnTo>
                  <a:lnTo>
                    <a:pt x="0" y="694"/>
                  </a:lnTo>
                  <a:lnTo>
                    <a:pt x="3" y="627"/>
                  </a:lnTo>
                  <a:lnTo>
                    <a:pt x="12" y="562"/>
                  </a:lnTo>
                  <a:lnTo>
                    <a:pt x="28" y="500"/>
                  </a:lnTo>
                  <a:lnTo>
                    <a:pt x="49" y="439"/>
                  </a:lnTo>
                  <a:lnTo>
                    <a:pt x="75" y="382"/>
                  </a:lnTo>
                  <a:lnTo>
                    <a:pt x="106" y="326"/>
                  </a:lnTo>
                  <a:lnTo>
                    <a:pt x="142" y="274"/>
                  </a:lnTo>
                  <a:lnTo>
                    <a:pt x="181" y="227"/>
                  </a:lnTo>
                  <a:lnTo>
                    <a:pt x="226" y="182"/>
                  </a:lnTo>
                  <a:lnTo>
                    <a:pt x="274" y="143"/>
                  </a:lnTo>
                  <a:lnTo>
                    <a:pt x="326" y="106"/>
                  </a:lnTo>
                  <a:lnTo>
                    <a:pt x="381" y="76"/>
                  </a:lnTo>
                  <a:lnTo>
                    <a:pt x="438" y="49"/>
                  </a:lnTo>
                  <a:lnTo>
                    <a:pt x="499" y="29"/>
                  </a:lnTo>
                  <a:lnTo>
                    <a:pt x="561" y="13"/>
                  </a:lnTo>
                  <a:lnTo>
                    <a:pt x="626" y="3"/>
                  </a:lnTo>
                  <a:lnTo>
                    <a:pt x="6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9" name="Freeform 167"/>
            <p:cNvSpPr>
              <a:spLocks/>
            </p:cNvSpPr>
            <p:nvPr/>
          </p:nvSpPr>
          <p:spPr bwMode="auto">
            <a:xfrm>
              <a:off x="2385" y="2489"/>
              <a:ext cx="103" cy="130"/>
            </a:xfrm>
            <a:custGeom>
              <a:avLst/>
              <a:gdLst>
                <a:gd name="T0" fmla="*/ 86 w 309"/>
                <a:gd name="T1" fmla="*/ 0 h 392"/>
                <a:gd name="T2" fmla="*/ 103 w 309"/>
                <a:gd name="T3" fmla="*/ 3 h 392"/>
                <a:gd name="T4" fmla="*/ 119 w 309"/>
                <a:gd name="T5" fmla="*/ 11 h 392"/>
                <a:gd name="T6" fmla="*/ 133 w 309"/>
                <a:gd name="T7" fmla="*/ 22 h 392"/>
                <a:gd name="T8" fmla="*/ 145 w 309"/>
                <a:gd name="T9" fmla="*/ 35 h 392"/>
                <a:gd name="T10" fmla="*/ 298 w 309"/>
                <a:gd name="T11" fmla="*/ 271 h 392"/>
                <a:gd name="T12" fmla="*/ 305 w 309"/>
                <a:gd name="T13" fmla="*/ 287 h 392"/>
                <a:gd name="T14" fmla="*/ 309 w 309"/>
                <a:gd name="T15" fmla="*/ 304 h 392"/>
                <a:gd name="T16" fmla="*/ 309 w 309"/>
                <a:gd name="T17" fmla="*/ 322 h 392"/>
                <a:gd name="T18" fmla="*/ 306 w 309"/>
                <a:gd name="T19" fmla="*/ 339 h 392"/>
                <a:gd name="T20" fmla="*/ 299 w 309"/>
                <a:gd name="T21" fmla="*/ 354 h 392"/>
                <a:gd name="T22" fmla="*/ 288 w 309"/>
                <a:gd name="T23" fmla="*/ 369 h 392"/>
                <a:gd name="T24" fmla="*/ 274 w 309"/>
                <a:gd name="T25" fmla="*/ 380 h 392"/>
                <a:gd name="T26" fmla="*/ 260 w 309"/>
                <a:gd name="T27" fmla="*/ 387 h 392"/>
                <a:gd name="T28" fmla="*/ 247 w 309"/>
                <a:gd name="T29" fmla="*/ 391 h 392"/>
                <a:gd name="T30" fmla="*/ 232 w 309"/>
                <a:gd name="T31" fmla="*/ 392 h 392"/>
                <a:gd name="T32" fmla="*/ 213 w 309"/>
                <a:gd name="T33" fmla="*/ 390 h 392"/>
                <a:gd name="T34" fmla="*/ 195 w 309"/>
                <a:gd name="T35" fmla="*/ 384 h 392"/>
                <a:gd name="T36" fmla="*/ 179 w 309"/>
                <a:gd name="T37" fmla="*/ 372 h 392"/>
                <a:gd name="T38" fmla="*/ 166 w 309"/>
                <a:gd name="T39" fmla="*/ 357 h 392"/>
                <a:gd name="T40" fmla="*/ 13 w 309"/>
                <a:gd name="T41" fmla="*/ 121 h 392"/>
                <a:gd name="T42" fmla="*/ 4 w 309"/>
                <a:gd name="T43" fmla="*/ 105 h 392"/>
                <a:gd name="T44" fmla="*/ 0 w 309"/>
                <a:gd name="T45" fmla="*/ 88 h 392"/>
                <a:gd name="T46" fmla="*/ 0 w 309"/>
                <a:gd name="T47" fmla="*/ 70 h 392"/>
                <a:gd name="T48" fmla="*/ 3 w 309"/>
                <a:gd name="T49" fmla="*/ 53 h 392"/>
                <a:gd name="T50" fmla="*/ 11 w 309"/>
                <a:gd name="T51" fmla="*/ 39 h 392"/>
                <a:gd name="T52" fmla="*/ 21 w 309"/>
                <a:gd name="T53" fmla="*/ 24 h 392"/>
                <a:gd name="T54" fmla="*/ 35 w 309"/>
                <a:gd name="T55" fmla="*/ 13 h 392"/>
                <a:gd name="T56" fmla="*/ 52 w 309"/>
                <a:gd name="T57" fmla="*/ 5 h 392"/>
                <a:gd name="T58" fmla="*/ 69 w 309"/>
                <a:gd name="T59" fmla="*/ 0 h 392"/>
                <a:gd name="T60" fmla="*/ 86 w 309"/>
                <a:gd name="T61" fmla="*/ 0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09" h="392">
                  <a:moveTo>
                    <a:pt x="86" y="0"/>
                  </a:moveTo>
                  <a:lnTo>
                    <a:pt x="103" y="3"/>
                  </a:lnTo>
                  <a:lnTo>
                    <a:pt x="119" y="11"/>
                  </a:lnTo>
                  <a:lnTo>
                    <a:pt x="133" y="22"/>
                  </a:lnTo>
                  <a:lnTo>
                    <a:pt x="145" y="35"/>
                  </a:lnTo>
                  <a:lnTo>
                    <a:pt x="298" y="271"/>
                  </a:lnTo>
                  <a:lnTo>
                    <a:pt x="305" y="287"/>
                  </a:lnTo>
                  <a:lnTo>
                    <a:pt x="309" y="304"/>
                  </a:lnTo>
                  <a:lnTo>
                    <a:pt x="309" y="322"/>
                  </a:lnTo>
                  <a:lnTo>
                    <a:pt x="306" y="339"/>
                  </a:lnTo>
                  <a:lnTo>
                    <a:pt x="299" y="354"/>
                  </a:lnTo>
                  <a:lnTo>
                    <a:pt x="288" y="369"/>
                  </a:lnTo>
                  <a:lnTo>
                    <a:pt x="274" y="380"/>
                  </a:lnTo>
                  <a:lnTo>
                    <a:pt x="260" y="387"/>
                  </a:lnTo>
                  <a:lnTo>
                    <a:pt x="247" y="391"/>
                  </a:lnTo>
                  <a:lnTo>
                    <a:pt x="232" y="392"/>
                  </a:lnTo>
                  <a:lnTo>
                    <a:pt x="213" y="390"/>
                  </a:lnTo>
                  <a:lnTo>
                    <a:pt x="195" y="384"/>
                  </a:lnTo>
                  <a:lnTo>
                    <a:pt x="179" y="372"/>
                  </a:lnTo>
                  <a:lnTo>
                    <a:pt x="166" y="357"/>
                  </a:lnTo>
                  <a:lnTo>
                    <a:pt x="13" y="121"/>
                  </a:lnTo>
                  <a:lnTo>
                    <a:pt x="4" y="105"/>
                  </a:lnTo>
                  <a:lnTo>
                    <a:pt x="0" y="88"/>
                  </a:lnTo>
                  <a:lnTo>
                    <a:pt x="0" y="70"/>
                  </a:lnTo>
                  <a:lnTo>
                    <a:pt x="3" y="53"/>
                  </a:lnTo>
                  <a:lnTo>
                    <a:pt x="11" y="39"/>
                  </a:lnTo>
                  <a:lnTo>
                    <a:pt x="21" y="24"/>
                  </a:lnTo>
                  <a:lnTo>
                    <a:pt x="35" y="13"/>
                  </a:lnTo>
                  <a:lnTo>
                    <a:pt x="52" y="5"/>
                  </a:lnTo>
                  <a:lnTo>
                    <a:pt x="69" y="0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0" name="Freeform 168"/>
            <p:cNvSpPr>
              <a:spLocks/>
            </p:cNvSpPr>
            <p:nvPr/>
          </p:nvSpPr>
          <p:spPr bwMode="auto">
            <a:xfrm>
              <a:off x="2715" y="2489"/>
              <a:ext cx="103" cy="130"/>
            </a:xfrm>
            <a:custGeom>
              <a:avLst/>
              <a:gdLst>
                <a:gd name="T0" fmla="*/ 223 w 309"/>
                <a:gd name="T1" fmla="*/ 0 h 392"/>
                <a:gd name="T2" fmla="*/ 240 w 309"/>
                <a:gd name="T3" fmla="*/ 0 h 392"/>
                <a:gd name="T4" fmla="*/ 258 w 309"/>
                <a:gd name="T5" fmla="*/ 5 h 392"/>
                <a:gd name="T6" fmla="*/ 274 w 309"/>
                <a:gd name="T7" fmla="*/ 13 h 392"/>
                <a:gd name="T8" fmla="*/ 288 w 309"/>
                <a:gd name="T9" fmla="*/ 24 h 392"/>
                <a:gd name="T10" fmla="*/ 298 w 309"/>
                <a:gd name="T11" fmla="*/ 39 h 392"/>
                <a:gd name="T12" fmla="*/ 306 w 309"/>
                <a:gd name="T13" fmla="*/ 53 h 392"/>
                <a:gd name="T14" fmla="*/ 309 w 309"/>
                <a:gd name="T15" fmla="*/ 70 h 392"/>
                <a:gd name="T16" fmla="*/ 309 w 309"/>
                <a:gd name="T17" fmla="*/ 88 h 392"/>
                <a:gd name="T18" fmla="*/ 305 w 309"/>
                <a:gd name="T19" fmla="*/ 105 h 392"/>
                <a:gd name="T20" fmla="*/ 297 w 309"/>
                <a:gd name="T21" fmla="*/ 121 h 392"/>
                <a:gd name="T22" fmla="*/ 143 w 309"/>
                <a:gd name="T23" fmla="*/ 357 h 392"/>
                <a:gd name="T24" fmla="*/ 130 w 309"/>
                <a:gd name="T25" fmla="*/ 372 h 392"/>
                <a:gd name="T26" fmla="*/ 114 w 309"/>
                <a:gd name="T27" fmla="*/ 384 h 392"/>
                <a:gd name="T28" fmla="*/ 96 w 309"/>
                <a:gd name="T29" fmla="*/ 390 h 392"/>
                <a:gd name="T30" fmla="*/ 77 w 309"/>
                <a:gd name="T31" fmla="*/ 392 h 392"/>
                <a:gd name="T32" fmla="*/ 62 w 309"/>
                <a:gd name="T33" fmla="*/ 391 h 392"/>
                <a:gd name="T34" fmla="*/ 49 w 309"/>
                <a:gd name="T35" fmla="*/ 387 h 392"/>
                <a:gd name="T36" fmla="*/ 35 w 309"/>
                <a:gd name="T37" fmla="*/ 380 h 392"/>
                <a:gd name="T38" fmla="*/ 21 w 309"/>
                <a:gd name="T39" fmla="*/ 369 h 392"/>
                <a:gd name="T40" fmla="*/ 10 w 309"/>
                <a:gd name="T41" fmla="*/ 354 h 392"/>
                <a:gd name="T42" fmla="*/ 3 w 309"/>
                <a:gd name="T43" fmla="*/ 339 h 392"/>
                <a:gd name="T44" fmla="*/ 0 w 309"/>
                <a:gd name="T45" fmla="*/ 322 h 392"/>
                <a:gd name="T46" fmla="*/ 0 w 309"/>
                <a:gd name="T47" fmla="*/ 304 h 392"/>
                <a:gd name="T48" fmla="*/ 4 w 309"/>
                <a:gd name="T49" fmla="*/ 287 h 392"/>
                <a:gd name="T50" fmla="*/ 11 w 309"/>
                <a:gd name="T51" fmla="*/ 271 h 392"/>
                <a:gd name="T52" fmla="*/ 165 w 309"/>
                <a:gd name="T53" fmla="*/ 35 h 392"/>
                <a:gd name="T54" fmla="*/ 176 w 309"/>
                <a:gd name="T55" fmla="*/ 22 h 392"/>
                <a:gd name="T56" fmla="*/ 191 w 309"/>
                <a:gd name="T57" fmla="*/ 11 h 392"/>
                <a:gd name="T58" fmla="*/ 206 w 309"/>
                <a:gd name="T59" fmla="*/ 3 h 392"/>
                <a:gd name="T60" fmla="*/ 223 w 309"/>
                <a:gd name="T61" fmla="*/ 0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09" h="392">
                  <a:moveTo>
                    <a:pt x="223" y="0"/>
                  </a:moveTo>
                  <a:lnTo>
                    <a:pt x="240" y="0"/>
                  </a:lnTo>
                  <a:lnTo>
                    <a:pt x="258" y="5"/>
                  </a:lnTo>
                  <a:lnTo>
                    <a:pt x="274" y="13"/>
                  </a:lnTo>
                  <a:lnTo>
                    <a:pt x="288" y="24"/>
                  </a:lnTo>
                  <a:lnTo>
                    <a:pt x="298" y="39"/>
                  </a:lnTo>
                  <a:lnTo>
                    <a:pt x="306" y="53"/>
                  </a:lnTo>
                  <a:lnTo>
                    <a:pt x="309" y="70"/>
                  </a:lnTo>
                  <a:lnTo>
                    <a:pt x="309" y="88"/>
                  </a:lnTo>
                  <a:lnTo>
                    <a:pt x="305" y="105"/>
                  </a:lnTo>
                  <a:lnTo>
                    <a:pt x="297" y="121"/>
                  </a:lnTo>
                  <a:lnTo>
                    <a:pt x="143" y="357"/>
                  </a:lnTo>
                  <a:lnTo>
                    <a:pt x="130" y="372"/>
                  </a:lnTo>
                  <a:lnTo>
                    <a:pt x="114" y="384"/>
                  </a:lnTo>
                  <a:lnTo>
                    <a:pt x="96" y="390"/>
                  </a:lnTo>
                  <a:lnTo>
                    <a:pt x="77" y="392"/>
                  </a:lnTo>
                  <a:lnTo>
                    <a:pt x="62" y="391"/>
                  </a:lnTo>
                  <a:lnTo>
                    <a:pt x="49" y="387"/>
                  </a:lnTo>
                  <a:lnTo>
                    <a:pt x="35" y="380"/>
                  </a:lnTo>
                  <a:lnTo>
                    <a:pt x="21" y="369"/>
                  </a:lnTo>
                  <a:lnTo>
                    <a:pt x="10" y="354"/>
                  </a:lnTo>
                  <a:lnTo>
                    <a:pt x="3" y="339"/>
                  </a:lnTo>
                  <a:lnTo>
                    <a:pt x="0" y="322"/>
                  </a:lnTo>
                  <a:lnTo>
                    <a:pt x="0" y="304"/>
                  </a:lnTo>
                  <a:lnTo>
                    <a:pt x="4" y="287"/>
                  </a:lnTo>
                  <a:lnTo>
                    <a:pt x="11" y="271"/>
                  </a:lnTo>
                  <a:lnTo>
                    <a:pt x="165" y="35"/>
                  </a:lnTo>
                  <a:lnTo>
                    <a:pt x="176" y="22"/>
                  </a:lnTo>
                  <a:lnTo>
                    <a:pt x="191" y="11"/>
                  </a:lnTo>
                  <a:lnTo>
                    <a:pt x="206" y="3"/>
                  </a:lnTo>
                  <a:lnTo>
                    <a:pt x="2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26" name="Group 258"/>
          <p:cNvGrpSpPr>
            <a:grpSpLocks noChangeAspect="1"/>
          </p:cNvGrpSpPr>
          <p:nvPr/>
        </p:nvGrpSpPr>
        <p:grpSpPr bwMode="auto">
          <a:xfrm>
            <a:off x="10573489" y="4966985"/>
            <a:ext cx="306479" cy="362822"/>
            <a:chOff x="4679" y="1100"/>
            <a:chExt cx="854" cy="101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29" name="Freeform 260"/>
            <p:cNvSpPr>
              <a:spLocks/>
            </p:cNvSpPr>
            <p:nvPr/>
          </p:nvSpPr>
          <p:spPr bwMode="auto">
            <a:xfrm>
              <a:off x="5213" y="1678"/>
              <a:ext cx="320" cy="433"/>
            </a:xfrm>
            <a:custGeom>
              <a:avLst/>
              <a:gdLst>
                <a:gd name="T0" fmla="*/ 149 w 1283"/>
                <a:gd name="T1" fmla="*/ 2 h 1733"/>
                <a:gd name="T2" fmla="*/ 194 w 1283"/>
                <a:gd name="T3" fmla="*/ 18 h 1733"/>
                <a:gd name="T4" fmla="*/ 232 w 1283"/>
                <a:gd name="T5" fmla="*/ 53 h 1733"/>
                <a:gd name="T6" fmla="*/ 1049 w 1283"/>
                <a:gd name="T7" fmla="*/ 53 h 1733"/>
                <a:gd name="T8" fmla="*/ 1087 w 1283"/>
                <a:gd name="T9" fmla="*/ 18 h 1733"/>
                <a:gd name="T10" fmla="*/ 1133 w 1283"/>
                <a:gd name="T11" fmla="*/ 2 h 1733"/>
                <a:gd name="T12" fmla="*/ 1183 w 1283"/>
                <a:gd name="T13" fmla="*/ 3 h 1733"/>
                <a:gd name="T14" fmla="*/ 1228 w 1283"/>
                <a:gd name="T15" fmla="*/ 24 h 1733"/>
                <a:gd name="T16" fmla="*/ 1264 w 1283"/>
                <a:gd name="T17" fmla="*/ 62 h 1733"/>
                <a:gd name="T18" fmla="*/ 1280 w 1283"/>
                <a:gd name="T19" fmla="*/ 109 h 1733"/>
                <a:gd name="T20" fmla="*/ 1279 w 1283"/>
                <a:gd name="T21" fmla="*/ 158 h 1733"/>
                <a:gd name="T22" fmla="*/ 1258 w 1283"/>
                <a:gd name="T23" fmla="*/ 205 h 1733"/>
                <a:gd name="T24" fmla="*/ 918 w 1283"/>
                <a:gd name="T25" fmla="*/ 760 h 1733"/>
                <a:gd name="T26" fmla="*/ 974 w 1283"/>
                <a:gd name="T27" fmla="*/ 774 h 1733"/>
                <a:gd name="T28" fmla="*/ 1017 w 1283"/>
                <a:gd name="T29" fmla="*/ 808 h 1733"/>
                <a:gd name="T30" fmla="*/ 1043 w 1283"/>
                <a:gd name="T31" fmla="*/ 860 h 1733"/>
                <a:gd name="T32" fmla="*/ 1043 w 1283"/>
                <a:gd name="T33" fmla="*/ 919 h 1733"/>
                <a:gd name="T34" fmla="*/ 1017 w 1283"/>
                <a:gd name="T35" fmla="*/ 969 h 1733"/>
                <a:gd name="T36" fmla="*/ 974 w 1283"/>
                <a:gd name="T37" fmla="*/ 1005 h 1733"/>
                <a:gd name="T38" fmla="*/ 918 w 1283"/>
                <a:gd name="T39" fmla="*/ 1019 h 1733"/>
                <a:gd name="T40" fmla="*/ 769 w 1283"/>
                <a:gd name="T41" fmla="*/ 1074 h 1733"/>
                <a:gd name="T42" fmla="*/ 947 w 1283"/>
                <a:gd name="T43" fmla="*/ 1078 h 1733"/>
                <a:gd name="T44" fmla="*/ 998 w 1283"/>
                <a:gd name="T45" fmla="*/ 1102 h 1733"/>
                <a:gd name="T46" fmla="*/ 1033 w 1283"/>
                <a:gd name="T47" fmla="*/ 1146 h 1733"/>
                <a:gd name="T48" fmla="*/ 1045 w 1283"/>
                <a:gd name="T49" fmla="*/ 1203 h 1733"/>
                <a:gd name="T50" fmla="*/ 1033 w 1283"/>
                <a:gd name="T51" fmla="*/ 1260 h 1733"/>
                <a:gd name="T52" fmla="*/ 998 w 1283"/>
                <a:gd name="T53" fmla="*/ 1304 h 1733"/>
                <a:gd name="T54" fmla="*/ 947 w 1283"/>
                <a:gd name="T55" fmla="*/ 1328 h 1733"/>
                <a:gd name="T56" fmla="*/ 769 w 1283"/>
                <a:gd name="T57" fmla="*/ 1332 h 1733"/>
                <a:gd name="T58" fmla="*/ 767 w 1283"/>
                <a:gd name="T59" fmla="*/ 1634 h 1733"/>
                <a:gd name="T60" fmla="*/ 741 w 1283"/>
                <a:gd name="T61" fmla="*/ 1685 h 1733"/>
                <a:gd name="T62" fmla="*/ 698 w 1283"/>
                <a:gd name="T63" fmla="*/ 1720 h 1733"/>
                <a:gd name="T64" fmla="*/ 641 w 1283"/>
                <a:gd name="T65" fmla="*/ 1733 h 1733"/>
                <a:gd name="T66" fmla="*/ 585 w 1283"/>
                <a:gd name="T67" fmla="*/ 1720 h 1733"/>
                <a:gd name="T68" fmla="*/ 541 w 1283"/>
                <a:gd name="T69" fmla="*/ 1685 h 1733"/>
                <a:gd name="T70" fmla="*/ 516 w 1283"/>
                <a:gd name="T71" fmla="*/ 1634 h 1733"/>
                <a:gd name="T72" fmla="*/ 512 w 1283"/>
                <a:gd name="T73" fmla="*/ 1332 h 1733"/>
                <a:gd name="T74" fmla="*/ 334 w 1283"/>
                <a:gd name="T75" fmla="*/ 1328 h 1733"/>
                <a:gd name="T76" fmla="*/ 284 w 1283"/>
                <a:gd name="T77" fmla="*/ 1304 h 1733"/>
                <a:gd name="T78" fmla="*/ 248 w 1283"/>
                <a:gd name="T79" fmla="*/ 1260 h 1733"/>
                <a:gd name="T80" fmla="*/ 236 w 1283"/>
                <a:gd name="T81" fmla="*/ 1203 h 1733"/>
                <a:gd name="T82" fmla="*/ 248 w 1283"/>
                <a:gd name="T83" fmla="*/ 1146 h 1733"/>
                <a:gd name="T84" fmla="*/ 284 w 1283"/>
                <a:gd name="T85" fmla="*/ 1102 h 1733"/>
                <a:gd name="T86" fmla="*/ 334 w 1283"/>
                <a:gd name="T87" fmla="*/ 1078 h 1733"/>
                <a:gd name="T88" fmla="*/ 512 w 1283"/>
                <a:gd name="T89" fmla="*/ 1074 h 1733"/>
                <a:gd name="T90" fmla="*/ 365 w 1283"/>
                <a:gd name="T91" fmla="*/ 1019 h 1733"/>
                <a:gd name="T92" fmla="*/ 307 w 1283"/>
                <a:gd name="T93" fmla="*/ 1005 h 1733"/>
                <a:gd name="T94" fmla="*/ 264 w 1283"/>
                <a:gd name="T95" fmla="*/ 969 h 1733"/>
                <a:gd name="T96" fmla="*/ 240 w 1283"/>
                <a:gd name="T97" fmla="*/ 919 h 1733"/>
                <a:gd name="T98" fmla="*/ 240 w 1283"/>
                <a:gd name="T99" fmla="*/ 860 h 1733"/>
                <a:gd name="T100" fmla="*/ 264 w 1283"/>
                <a:gd name="T101" fmla="*/ 808 h 1733"/>
                <a:gd name="T102" fmla="*/ 307 w 1283"/>
                <a:gd name="T103" fmla="*/ 774 h 1733"/>
                <a:gd name="T104" fmla="*/ 365 w 1283"/>
                <a:gd name="T105" fmla="*/ 760 h 1733"/>
                <a:gd name="T106" fmla="*/ 25 w 1283"/>
                <a:gd name="T107" fmla="*/ 205 h 1733"/>
                <a:gd name="T108" fmla="*/ 3 w 1283"/>
                <a:gd name="T109" fmla="*/ 158 h 1733"/>
                <a:gd name="T110" fmla="*/ 1 w 1283"/>
                <a:gd name="T111" fmla="*/ 109 h 1733"/>
                <a:gd name="T112" fmla="*/ 18 w 1283"/>
                <a:gd name="T113" fmla="*/ 62 h 1733"/>
                <a:gd name="T114" fmla="*/ 53 w 1283"/>
                <a:gd name="T115" fmla="*/ 24 h 1733"/>
                <a:gd name="T116" fmla="*/ 100 w 1283"/>
                <a:gd name="T117" fmla="*/ 3 h 17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83" h="1733">
                  <a:moveTo>
                    <a:pt x="124" y="0"/>
                  </a:moveTo>
                  <a:lnTo>
                    <a:pt x="149" y="2"/>
                  </a:lnTo>
                  <a:lnTo>
                    <a:pt x="172" y="8"/>
                  </a:lnTo>
                  <a:lnTo>
                    <a:pt x="194" y="18"/>
                  </a:lnTo>
                  <a:lnTo>
                    <a:pt x="215" y="34"/>
                  </a:lnTo>
                  <a:lnTo>
                    <a:pt x="232" y="53"/>
                  </a:lnTo>
                  <a:lnTo>
                    <a:pt x="641" y="615"/>
                  </a:lnTo>
                  <a:lnTo>
                    <a:pt x="1049" y="53"/>
                  </a:lnTo>
                  <a:lnTo>
                    <a:pt x="1066" y="34"/>
                  </a:lnTo>
                  <a:lnTo>
                    <a:pt x="1087" y="18"/>
                  </a:lnTo>
                  <a:lnTo>
                    <a:pt x="1109" y="8"/>
                  </a:lnTo>
                  <a:lnTo>
                    <a:pt x="1133" y="2"/>
                  </a:lnTo>
                  <a:lnTo>
                    <a:pt x="1158" y="0"/>
                  </a:lnTo>
                  <a:lnTo>
                    <a:pt x="1183" y="3"/>
                  </a:lnTo>
                  <a:lnTo>
                    <a:pt x="1206" y="12"/>
                  </a:lnTo>
                  <a:lnTo>
                    <a:pt x="1228" y="24"/>
                  </a:lnTo>
                  <a:lnTo>
                    <a:pt x="1248" y="41"/>
                  </a:lnTo>
                  <a:lnTo>
                    <a:pt x="1264" y="62"/>
                  </a:lnTo>
                  <a:lnTo>
                    <a:pt x="1274" y="84"/>
                  </a:lnTo>
                  <a:lnTo>
                    <a:pt x="1280" y="109"/>
                  </a:lnTo>
                  <a:lnTo>
                    <a:pt x="1283" y="134"/>
                  </a:lnTo>
                  <a:lnTo>
                    <a:pt x="1279" y="158"/>
                  </a:lnTo>
                  <a:lnTo>
                    <a:pt x="1270" y="182"/>
                  </a:lnTo>
                  <a:lnTo>
                    <a:pt x="1258" y="205"/>
                  </a:lnTo>
                  <a:lnTo>
                    <a:pt x="854" y="760"/>
                  </a:lnTo>
                  <a:lnTo>
                    <a:pt x="918" y="760"/>
                  </a:lnTo>
                  <a:lnTo>
                    <a:pt x="947" y="764"/>
                  </a:lnTo>
                  <a:lnTo>
                    <a:pt x="974" y="774"/>
                  </a:lnTo>
                  <a:lnTo>
                    <a:pt x="998" y="789"/>
                  </a:lnTo>
                  <a:lnTo>
                    <a:pt x="1017" y="808"/>
                  </a:lnTo>
                  <a:lnTo>
                    <a:pt x="1033" y="833"/>
                  </a:lnTo>
                  <a:lnTo>
                    <a:pt x="1043" y="860"/>
                  </a:lnTo>
                  <a:lnTo>
                    <a:pt x="1045" y="890"/>
                  </a:lnTo>
                  <a:lnTo>
                    <a:pt x="1043" y="919"/>
                  </a:lnTo>
                  <a:lnTo>
                    <a:pt x="1033" y="946"/>
                  </a:lnTo>
                  <a:lnTo>
                    <a:pt x="1017" y="969"/>
                  </a:lnTo>
                  <a:lnTo>
                    <a:pt x="998" y="990"/>
                  </a:lnTo>
                  <a:lnTo>
                    <a:pt x="974" y="1005"/>
                  </a:lnTo>
                  <a:lnTo>
                    <a:pt x="947" y="1015"/>
                  </a:lnTo>
                  <a:lnTo>
                    <a:pt x="918" y="1019"/>
                  </a:lnTo>
                  <a:lnTo>
                    <a:pt x="769" y="1019"/>
                  </a:lnTo>
                  <a:lnTo>
                    <a:pt x="769" y="1074"/>
                  </a:lnTo>
                  <a:lnTo>
                    <a:pt x="918" y="1074"/>
                  </a:lnTo>
                  <a:lnTo>
                    <a:pt x="947" y="1078"/>
                  </a:lnTo>
                  <a:lnTo>
                    <a:pt x="974" y="1087"/>
                  </a:lnTo>
                  <a:lnTo>
                    <a:pt x="998" y="1102"/>
                  </a:lnTo>
                  <a:lnTo>
                    <a:pt x="1017" y="1123"/>
                  </a:lnTo>
                  <a:lnTo>
                    <a:pt x="1033" y="1146"/>
                  </a:lnTo>
                  <a:lnTo>
                    <a:pt x="1043" y="1173"/>
                  </a:lnTo>
                  <a:lnTo>
                    <a:pt x="1045" y="1203"/>
                  </a:lnTo>
                  <a:lnTo>
                    <a:pt x="1043" y="1232"/>
                  </a:lnTo>
                  <a:lnTo>
                    <a:pt x="1033" y="1260"/>
                  </a:lnTo>
                  <a:lnTo>
                    <a:pt x="1017" y="1284"/>
                  </a:lnTo>
                  <a:lnTo>
                    <a:pt x="998" y="1304"/>
                  </a:lnTo>
                  <a:lnTo>
                    <a:pt x="974" y="1319"/>
                  </a:lnTo>
                  <a:lnTo>
                    <a:pt x="947" y="1328"/>
                  </a:lnTo>
                  <a:lnTo>
                    <a:pt x="918" y="1332"/>
                  </a:lnTo>
                  <a:lnTo>
                    <a:pt x="769" y="1332"/>
                  </a:lnTo>
                  <a:lnTo>
                    <a:pt x="769" y="1604"/>
                  </a:lnTo>
                  <a:lnTo>
                    <a:pt x="767" y="1634"/>
                  </a:lnTo>
                  <a:lnTo>
                    <a:pt x="757" y="1661"/>
                  </a:lnTo>
                  <a:lnTo>
                    <a:pt x="741" y="1685"/>
                  </a:lnTo>
                  <a:lnTo>
                    <a:pt x="721" y="1704"/>
                  </a:lnTo>
                  <a:lnTo>
                    <a:pt x="698" y="1720"/>
                  </a:lnTo>
                  <a:lnTo>
                    <a:pt x="671" y="1729"/>
                  </a:lnTo>
                  <a:lnTo>
                    <a:pt x="641" y="1733"/>
                  </a:lnTo>
                  <a:lnTo>
                    <a:pt x="612" y="1729"/>
                  </a:lnTo>
                  <a:lnTo>
                    <a:pt x="585" y="1720"/>
                  </a:lnTo>
                  <a:lnTo>
                    <a:pt x="560" y="1704"/>
                  </a:lnTo>
                  <a:lnTo>
                    <a:pt x="541" y="1685"/>
                  </a:lnTo>
                  <a:lnTo>
                    <a:pt x="525" y="1661"/>
                  </a:lnTo>
                  <a:lnTo>
                    <a:pt x="516" y="1634"/>
                  </a:lnTo>
                  <a:lnTo>
                    <a:pt x="512" y="1604"/>
                  </a:lnTo>
                  <a:lnTo>
                    <a:pt x="512" y="1332"/>
                  </a:lnTo>
                  <a:lnTo>
                    <a:pt x="365" y="1332"/>
                  </a:lnTo>
                  <a:lnTo>
                    <a:pt x="334" y="1328"/>
                  </a:lnTo>
                  <a:lnTo>
                    <a:pt x="307" y="1319"/>
                  </a:lnTo>
                  <a:lnTo>
                    <a:pt x="284" y="1304"/>
                  </a:lnTo>
                  <a:lnTo>
                    <a:pt x="264" y="1284"/>
                  </a:lnTo>
                  <a:lnTo>
                    <a:pt x="248" y="1260"/>
                  </a:lnTo>
                  <a:lnTo>
                    <a:pt x="240" y="1232"/>
                  </a:lnTo>
                  <a:lnTo>
                    <a:pt x="236" y="1203"/>
                  </a:lnTo>
                  <a:lnTo>
                    <a:pt x="240" y="1173"/>
                  </a:lnTo>
                  <a:lnTo>
                    <a:pt x="248" y="1146"/>
                  </a:lnTo>
                  <a:lnTo>
                    <a:pt x="264" y="1123"/>
                  </a:lnTo>
                  <a:lnTo>
                    <a:pt x="284" y="1102"/>
                  </a:lnTo>
                  <a:lnTo>
                    <a:pt x="307" y="1087"/>
                  </a:lnTo>
                  <a:lnTo>
                    <a:pt x="334" y="1078"/>
                  </a:lnTo>
                  <a:lnTo>
                    <a:pt x="365" y="1074"/>
                  </a:lnTo>
                  <a:lnTo>
                    <a:pt x="512" y="1074"/>
                  </a:lnTo>
                  <a:lnTo>
                    <a:pt x="512" y="1019"/>
                  </a:lnTo>
                  <a:lnTo>
                    <a:pt x="365" y="1019"/>
                  </a:lnTo>
                  <a:lnTo>
                    <a:pt x="334" y="1015"/>
                  </a:lnTo>
                  <a:lnTo>
                    <a:pt x="307" y="1005"/>
                  </a:lnTo>
                  <a:lnTo>
                    <a:pt x="284" y="990"/>
                  </a:lnTo>
                  <a:lnTo>
                    <a:pt x="264" y="969"/>
                  </a:lnTo>
                  <a:lnTo>
                    <a:pt x="248" y="946"/>
                  </a:lnTo>
                  <a:lnTo>
                    <a:pt x="240" y="919"/>
                  </a:lnTo>
                  <a:lnTo>
                    <a:pt x="236" y="890"/>
                  </a:lnTo>
                  <a:lnTo>
                    <a:pt x="240" y="860"/>
                  </a:lnTo>
                  <a:lnTo>
                    <a:pt x="248" y="833"/>
                  </a:lnTo>
                  <a:lnTo>
                    <a:pt x="264" y="808"/>
                  </a:lnTo>
                  <a:lnTo>
                    <a:pt x="284" y="789"/>
                  </a:lnTo>
                  <a:lnTo>
                    <a:pt x="307" y="774"/>
                  </a:lnTo>
                  <a:lnTo>
                    <a:pt x="334" y="764"/>
                  </a:lnTo>
                  <a:lnTo>
                    <a:pt x="365" y="760"/>
                  </a:lnTo>
                  <a:lnTo>
                    <a:pt x="429" y="760"/>
                  </a:lnTo>
                  <a:lnTo>
                    <a:pt x="25" y="205"/>
                  </a:lnTo>
                  <a:lnTo>
                    <a:pt x="11" y="182"/>
                  </a:lnTo>
                  <a:lnTo>
                    <a:pt x="3" y="158"/>
                  </a:lnTo>
                  <a:lnTo>
                    <a:pt x="0" y="134"/>
                  </a:lnTo>
                  <a:lnTo>
                    <a:pt x="1" y="109"/>
                  </a:lnTo>
                  <a:lnTo>
                    <a:pt x="7" y="84"/>
                  </a:lnTo>
                  <a:lnTo>
                    <a:pt x="18" y="62"/>
                  </a:lnTo>
                  <a:lnTo>
                    <a:pt x="33" y="41"/>
                  </a:lnTo>
                  <a:lnTo>
                    <a:pt x="53" y="24"/>
                  </a:lnTo>
                  <a:lnTo>
                    <a:pt x="75" y="12"/>
                  </a:lnTo>
                  <a:lnTo>
                    <a:pt x="100" y="3"/>
                  </a:lnTo>
                  <a:lnTo>
                    <a:pt x="1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" name="Freeform 261"/>
            <p:cNvSpPr>
              <a:spLocks noEditPoints="1"/>
            </p:cNvSpPr>
            <p:nvPr/>
          </p:nvSpPr>
          <p:spPr bwMode="auto">
            <a:xfrm>
              <a:off x="5245" y="1100"/>
              <a:ext cx="256" cy="537"/>
            </a:xfrm>
            <a:custGeom>
              <a:avLst/>
              <a:gdLst>
                <a:gd name="T0" fmla="*/ 671 w 1023"/>
                <a:gd name="T1" fmla="*/ 1656 h 2147"/>
                <a:gd name="T2" fmla="*/ 741 w 1023"/>
                <a:gd name="T3" fmla="*/ 1570 h 2147"/>
                <a:gd name="T4" fmla="*/ 767 w 1023"/>
                <a:gd name="T5" fmla="*/ 1458 h 2147"/>
                <a:gd name="T6" fmla="*/ 741 w 1023"/>
                <a:gd name="T7" fmla="*/ 1346 h 2147"/>
                <a:gd name="T8" fmla="*/ 671 w 1023"/>
                <a:gd name="T9" fmla="*/ 1259 h 2147"/>
                <a:gd name="T10" fmla="*/ 353 w 1023"/>
                <a:gd name="T11" fmla="*/ 492 h 2147"/>
                <a:gd name="T12" fmla="*/ 283 w 1023"/>
                <a:gd name="T13" fmla="*/ 579 h 2147"/>
                <a:gd name="T14" fmla="*/ 257 w 1023"/>
                <a:gd name="T15" fmla="*/ 691 h 2147"/>
                <a:gd name="T16" fmla="*/ 283 w 1023"/>
                <a:gd name="T17" fmla="*/ 803 h 2147"/>
                <a:gd name="T18" fmla="*/ 353 w 1023"/>
                <a:gd name="T19" fmla="*/ 889 h 2147"/>
                <a:gd name="T20" fmla="*/ 512 w 1023"/>
                <a:gd name="T21" fmla="*/ 0 h 2147"/>
                <a:gd name="T22" fmla="*/ 592 w 1023"/>
                <a:gd name="T23" fmla="*/ 28 h 2147"/>
                <a:gd name="T24" fmla="*/ 638 w 1023"/>
                <a:gd name="T25" fmla="*/ 100 h 2147"/>
                <a:gd name="T26" fmla="*/ 694 w 1023"/>
                <a:gd name="T27" fmla="*/ 212 h 2147"/>
                <a:gd name="T28" fmla="*/ 838 w 1023"/>
                <a:gd name="T29" fmla="*/ 296 h 2147"/>
                <a:gd name="T30" fmla="*/ 946 w 1023"/>
                <a:gd name="T31" fmla="*/ 421 h 2147"/>
                <a:gd name="T32" fmla="*/ 1011 w 1023"/>
                <a:gd name="T33" fmla="*/ 575 h 2147"/>
                <a:gd name="T34" fmla="*/ 1021 w 1023"/>
                <a:gd name="T35" fmla="*/ 720 h 2147"/>
                <a:gd name="T36" fmla="*/ 975 w 1023"/>
                <a:gd name="T37" fmla="*/ 792 h 2147"/>
                <a:gd name="T38" fmla="*/ 896 w 1023"/>
                <a:gd name="T39" fmla="*/ 820 h 2147"/>
                <a:gd name="T40" fmla="*/ 814 w 1023"/>
                <a:gd name="T41" fmla="*/ 792 h 2147"/>
                <a:gd name="T42" fmla="*/ 770 w 1023"/>
                <a:gd name="T43" fmla="*/ 720 h 2147"/>
                <a:gd name="T44" fmla="*/ 754 w 1023"/>
                <a:gd name="T45" fmla="*/ 614 h 2147"/>
                <a:gd name="T46" fmla="*/ 698 w 1023"/>
                <a:gd name="T47" fmla="*/ 518 h 2147"/>
                <a:gd name="T48" fmla="*/ 640 w 1023"/>
                <a:gd name="T49" fmla="*/ 961 h 2147"/>
                <a:gd name="T50" fmla="*/ 794 w 1023"/>
                <a:gd name="T51" fmla="*/ 1030 h 2147"/>
                <a:gd name="T52" fmla="*/ 915 w 1023"/>
                <a:gd name="T53" fmla="*/ 1142 h 2147"/>
                <a:gd name="T54" fmla="*/ 995 w 1023"/>
                <a:gd name="T55" fmla="*/ 1288 h 2147"/>
                <a:gd name="T56" fmla="*/ 1023 w 1023"/>
                <a:gd name="T57" fmla="*/ 1458 h 2147"/>
                <a:gd name="T58" fmla="*/ 995 w 1023"/>
                <a:gd name="T59" fmla="*/ 1628 h 2147"/>
                <a:gd name="T60" fmla="*/ 915 w 1023"/>
                <a:gd name="T61" fmla="*/ 1774 h 2147"/>
                <a:gd name="T62" fmla="*/ 794 w 1023"/>
                <a:gd name="T63" fmla="*/ 1886 h 2147"/>
                <a:gd name="T64" fmla="*/ 640 w 1023"/>
                <a:gd name="T65" fmla="*/ 1953 h 2147"/>
                <a:gd name="T66" fmla="*/ 628 w 1023"/>
                <a:gd name="T67" fmla="*/ 2076 h 2147"/>
                <a:gd name="T68" fmla="*/ 569 w 1023"/>
                <a:gd name="T69" fmla="*/ 2135 h 2147"/>
                <a:gd name="T70" fmla="*/ 483 w 1023"/>
                <a:gd name="T71" fmla="*/ 2144 h 2147"/>
                <a:gd name="T72" fmla="*/ 412 w 1023"/>
                <a:gd name="T73" fmla="*/ 2100 h 2147"/>
                <a:gd name="T74" fmla="*/ 383 w 1023"/>
                <a:gd name="T75" fmla="*/ 2018 h 2147"/>
                <a:gd name="T76" fmla="*/ 278 w 1023"/>
                <a:gd name="T77" fmla="*/ 1914 h 2147"/>
                <a:gd name="T78" fmla="*/ 145 w 1023"/>
                <a:gd name="T79" fmla="*/ 1816 h 2147"/>
                <a:gd name="T80" fmla="*/ 50 w 1023"/>
                <a:gd name="T81" fmla="*/ 1679 h 2147"/>
                <a:gd name="T82" fmla="*/ 4 w 1023"/>
                <a:gd name="T83" fmla="*/ 1517 h 2147"/>
                <a:gd name="T84" fmla="*/ 12 w 1023"/>
                <a:gd name="T85" fmla="*/ 1401 h 2147"/>
                <a:gd name="T86" fmla="*/ 71 w 1023"/>
                <a:gd name="T87" fmla="*/ 1342 h 2147"/>
                <a:gd name="T88" fmla="*/ 159 w 1023"/>
                <a:gd name="T89" fmla="*/ 1333 h 2147"/>
                <a:gd name="T90" fmla="*/ 229 w 1023"/>
                <a:gd name="T91" fmla="*/ 1377 h 2147"/>
                <a:gd name="T92" fmla="*/ 257 w 1023"/>
                <a:gd name="T93" fmla="*/ 1458 h 2147"/>
                <a:gd name="T94" fmla="*/ 283 w 1023"/>
                <a:gd name="T95" fmla="*/ 1570 h 2147"/>
                <a:gd name="T96" fmla="*/ 353 w 1023"/>
                <a:gd name="T97" fmla="*/ 1656 h 2147"/>
                <a:gd name="T98" fmla="*/ 329 w 1023"/>
                <a:gd name="T99" fmla="*/ 1169 h 2147"/>
                <a:gd name="T100" fmla="*/ 186 w 1023"/>
                <a:gd name="T101" fmla="*/ 1086 h 2147"/>
                <a:gd name="T102" fmla="*/ 77 w 1023"/>
                <a:gd name="T103" fmla="*/ 961 h 2147"/>
                <a:gd name="T104" fmla="*/ 12 w 1023"/>
                <a:gd name="T105" fmla="*/ 807 h 2147"/>
                <a:gd name="T106" fmla="*/ 4 w 1023"/>
                <a:gd name="T107" fmla="*/ 632 h 2147"/>
                <a:gd name="T108" fmla="*/ 50 w 1023"/>
                <a:gd name="T109" fmla="*/ 469 h 2147"/>
                <a:gd name="T110" fmla="*/ 145 w 1023"/>
                <a:gd name="T111" fmla="*/ 333 h 2147"/>
                <a:gd name="T112" fmla="*/ 278 w 1023"/>
                <a:gd name="T113" fmla="*/ 235 h 2147"/>
                <a:gd name="T114" fmla="*/ 383 w 1023"/>
                <a:gd name="T115" fmla="*/ 129 h 2147"/>
                <a:gd name="T116" fmla="*/ 412 w 1023"/>
                <a:gd name="T117" fmla="*/ 49 h 2147"/>
                <a:gd name="T118" fmla="*/ 483 w 1023"/>
                <a:gd name="T119" fmla="*/ 4 h 2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23" h="2147">
                  <a:moveTo>
                    <a:pt x="640" y="1238"/>
                  </a:moveTo>
                  <a:lnTo>
                    <a:pt x="640" y="1678"/>
                  </a:lnTo>
                  <a:lnTo>
                    <a:pt x="671" y="1656"/>
                  </a:lnTo>
                  <a:lnTo>
                    <a:pt x="698" y="1631"/>
                  </a:lnTo>
                  <a:lnTo>
                    <a:pt x="721" y="1602"/>
                  </a:lnTo>
                  <a:lnTo>
                    <a:pt x="741" y="1570"/>
                  </a:lnTo>
                  <a:lnTo>
                    <a:pt x="754" y="1534"/>
                  </a:lnTo>
                  <a:lnTo>
                    <a:pt x="763" y="1497"/>
                  </a:lnTo>
                  <a:lnTo>
                    <a:pt x="767" y="1458"/>
                  </a:lnTo>
                  <a:lnTo>
                    <a:pt x="763" y="1419"/>
                  </a:lnTo>
                  <a:lnTo>
                    <a:pt x="754" y="1380"/>
                  </a:lnTo>
                  <a:lnTo>
                    <a:pt x="741" y="1346"/>
                  </a:lnTo>
                  <a:lnTo>
                    <a:pt x="721" y="1314"/>
                  </a:lnTo>
                  <a:lnTo>
                    <a:pt x="698" y="1285"/>
                  </a:lnTo>
                  <a:lnTo>
                    <a:pt x="671" y="1259"/>
                  </a:lnTo>
                  <a:lnTo>
                    <a:pt x="640" y="1238"/>
                  </a:lnTo>
                  <a:close/>
                  <a:moveTo>
                    <a:pt x="383" y="471"/>
                  </a:moveTo>
                  <a:lnTo>
                    <a:pt x="353" y="492"/>
                  </a:lnTo>
                  <a:lnTo>
                    <a:pt x="326" y="518"/>
                  </a:lnTo>
                  <a:lnTo>
                    <a:pt x="302" y="547"/>
                  </a:lnTo>
                  <a:lnTo>
                    <a:pt x="283" y="579"/>
                  </a:lnTo>
                  <a:lnTo>
                    <a:pt x="269" y="614"/>
                  </a:lnTo>
                  <a:lnTo>
                    <a:pt x="260" y="652"/>
                  </a:lnTo>
                  <a:lnTo>
                    <a:pt x="257" y="691"/>
                  </a:lnTo>
                  <a:lnTo>
                    <a:pt x="260" y="730"/>
                  </a:lnTo>
                  <a:lnTo>
                    <a:pt x="269" y="767"/>
                  </a:lnTo>
                  <a:lnTo>
                    <a:pt x="283" y="803"/>
                  </a:lnTo>
                  <a:lnTo>
                    <a:pt x="302" y="835"/>
                  </a:lnTo>
                  <a:lnTo>
                    <a:pt x="326" y="864"/>
                  </a:lnTo>
                  <a:lnTo>
                    <a:pt x="353" y="889"/>
                  </a:lnTo>
                  <a:lnTo>
                    <a:pt x="383" y="911"/>
                  </a:lnTo>
                  <a:lnTo>
                    <a:pt x="383" y="471"/>
                  </a:lnTo>
                  <a:close/>
                  <a:moveTo>
                    <a:pt x="512" y="0"/>
                  </a:moveTo>
                  <a:lnTo>
                    <a:pt x="542" y="4"/>
                  </a:lnTo>
                  <a:lnTo>
                    <a:pt x="569" y="14"/>
                  </a:lnTo>
                  <a:lnTo>
                    <a:pt x="592" y="28"/>
                  </a:lnTo>
                  <a:lnTo>
                    <a:pt x="612" y="49"/>
                  </a:lnTo>
                  <a:lnTo>
                    <a:pt x="628" y="73"/>
                  </a:lnTo>
                  <a:lnTo>
                    <a:pt x="638" y="100"/>
                  </a:lnTo>
                  <a:lnTo>
                    <a:pt x="640" y="129"/>
                  </a:lnTo>
                  <a:lnTo>
                    <a:pt x="640" y="194"/>
                  </a:lnTo>
                  <a:lnTo>
                    <a:pt x="694" y="212"/>
                  </a:lnTo>
                  <a:lnTo>
                    <a:pt x="746" y="235"/>
                  </a:lnTo>
                  <a:lnTo>
                    <a:pt x="794" y="263"/>
                  </a:lnTo>
                  <a:lnTo>
                    <a:pt x="838" y="296"/>
                  </a:lnTo>
                  <a:lnTo>
                    <a:pt x="878" y="333"/>
                  </a:lnTo>
                  <a:lnTo>
                    <a:pt x="915" y="375"/>
                  </a:lnTo>
                  <a:lnTo>
                    <a:pt x="946" y="421"/>
                  </a:lnTo>
                  <a:lnTo>
                    <a:pt x="973" y="469"/>
                  </a:lnTo>
                  <a:lnTo>
                    <a:pt x="995" y="521"/>
                  </a:lnTo>
                  <a:lnTo>
                    <a:pt x="1011" y="575"/>
                  </a:lnTo>
                  <a:lnTo>
                    <a:pt x="1021" y="632"/>
                  </a:lnTo>
                  <a:lnTo>
                    <a:pt x="1023" y="691"/>
                  </a:lnTo>
                  <a:lnTo>
                    <a:pt x="1021" y="720"/>
                  </a:lnTo>
                  <a:lnTo>
                    <a:pt x="1011" y="748"/>
                  </a:lnTo>
                  <a:lnTo>
                    <a:pt x="995" y="771"/>
                  </a:lnTo>
                  <a:lnTo>
                    <a:pt x="975" y="792"/>
                  </a:lnTo>
                  <a:lnTo>
                    <a:pt x="952" y="807"/>
                  </a:lnTo>
                  <a:lnTo>
                    <a:pt x="925" y="816"/>
                  </a:lnTo>
                  <a:lnTo>
                    <a:pt x="896" y="820"/>
                  </a:lnTo>
                  <a:lnTo>
                    <a:pt x="866" y="816"/>
                  </a:lnTo>
                  <a:lnTo>
                    <a:pt x="839" y="807"/>
                  </a:lnTo>
                  <a:lnTo>
                    <a:pt x="814" y="792"/>
                  </a:lnTo>
                  <a:lnTo>
                    <a:pt x="795" y="771"/>
                  </a:lnTo>
                  <a:lnTo>
                    <a:pt x="780" y="748"/>
                  </a:lnTo>
                  <a:lnTo>
                    <a:pt x="770" y="720"/>
                  </a:lnTo>
                  <a:lnTo>
                    <a:pt x="767" y="691"/>
                  </a:lnTo>
                  <a:lnTo>
                    <a:pt x="763" y="652"/>
                  </a:lnTo>
                  <a:lnTo>
                    <a:pt x="754" y="614"/>
                  </a:lnTo>
                  <a:lnTo>
                    <a:pt x="741" y="579"/>
                  </a:lnTo>
                  <a:lnTo>
                    <a:pt x="721" y="547"/>
                  </a:lnTo>
                  <a:lnTo>
                    <a:pt x="698" y="518"/>
                  </a:lnTo>
                  <a:lnTo>
                    <a:pt x="671" y="492"/>
                  </a:lnTo>
                  <a:lnTo>
                    <a:pt x="640" y="471"/>
                  </a:lnTo>
                  <a:lnTo>
                    <a:pt x="640" y="961"/>
                  </a:lnTo>
                  <a:lnTo>
                    <a:pt x="694" y="979"/>
                  </a:lnTo>
                  <a:lnTo>
                    <a:pt x="746" y="1002"/>
                  </a:lnTo>
                  <a:lnTo>
                    <a:pt x="794" y="1030"/>
                  </a:lnTo>
                  <a:lnTo>
                    <a:pt x="838" y="1063"/>
                  </a:lnTo>
                  <a:lnTo>
                    <a:pt x="878" y="1100"/>
                  </a:lnTo>
                  <a:lnTo>
                    <a:pt x="915" y="1142"/>
                  </a:lnTo>
                  <a:lnTo>
                    <a:pt x="946" y="1188"/>
                  </a:lnTo>
                  <a:lnTo>
                    <a:pt x="973" y="1237"/>
                  </a:lnTo>
                  <a:lnTo>
                    <a:pt x="995" y="1288"/>
                  </a:lnTo>
                  <a:lnTo>
                    <a:pt x="1011" y="1342"/>
                  </a:lnTo>
                  <a:lnTo>
                    <a:pt x="1021" y="1399"/>
                  </a:lnTo>
                  <a:lnTo>
                    <a:pt x="1023" y="1458"/>
                  </a:lnTo>
                  <a:lnTo>
                    <a:pt x="1021" y="1517"/>
                  </a:lnTo>
                  <a:lnTo>
                    <a:pt x="1011" y="1573"/>
                  </a:lnTo>
                  <a:lnTo>
                    <a:pt x="995" y="1628"/>
                  </a:lnTo>
                  <a:lnTo>
                    <a:pt x="973" y="1679"/>
                  </a:lnTo>
                  <a:lnTo>
                    <a:pt x="946" y="1728"/>
                  </a:lnTo>
                  <a:lnTo>
                    <a:pt x="915" y="1774"/>
                  </a:lnTo>
                  <a:lnTo>
                    <a:pt x="878" y="1816"/>
                  </a:lnTo>
                  <a:lnTo>
                    <a:pt x="838" y="1852"/>
                  </a:lnTo>
                  <a:lnTo>
                    <a:pt x="794" y="1886"/>
                  </a:lnTo>
                  <a:lnTo>
                    <a:pt x="746" y="1914"/>
                  </a:lnTo>
                  <a:lnTo>
                    <a:pt x="694" y="1936"/>
                  </a:lnTo>
                  <a:lnTo>
                    <a:pt x="640" y="1953"/>
                  </a:lnTo>
                  <a:lnTo>
                    <a:pt x="640" y="2018"/>
                  </a:lnTo>
                  <a:lnTo>
                    <a:pt x="638" y="2048"/>
                  </a:lnTo>
                  <a:lnTo>
                    <a:pt x="628" y="2076"/>
                  </a:lnTo>
                  <a:lnTo>
                    <a:pt x="612" y="2100"/>
                  </a:lnTo>
                  <a:lnTo>
                    <a:pt x="592" y="2119"/>
                  </a:lnTo>
                  <a:lnTo>
                    <a:pt x="569" y="2135"/>
                  </a:lnTo>
                  <a:lnTo>
                    <a:pt x="542" y="2144"/>
                  </a:lnTo>
                  <a:lnTo>
                    <a:pt x="512" y="2147"/>
                  </a:lnTo>
                  <a:lnTo>
                    <a:pt x="483" y="2144"/>
                  </a:lnTo>
                  <a:lnTo>
                    <a:pt x="456" y="2135"/>
                  </a:lnTo>
                  <a:lnTo>
                    <a:pt x="431" y="2119"/>
                  </a:lnTo>
                  <a:lnTo>
                    <a:pt x="412" y="2100"/>
                  </a:lnTo>
                  <a:lnTo>
                    <a:pt x="396" y="2076"/>
                  </a:lnTo>
                  <a:lnTo>
                    <a:pt x="387" y="2048"/>
                  </a:lnTo>
                  <a:lnTo>
                    <a:pt x="383" y="2018"/>
                  </a:lnTo>
                  <a:lnTo>
                    <a:pt x="383" y="1953"/>
                  </a:lnTo>
                  <a:lnTo>
                    <a:pt x="329" y="1936"/>
                  </a:lnTo>
                  <a:lnTo>
                    <a:pt x="278" y="1914"/>
                  </a:lnTo>
                  <a:lnTo>
                    <a:pt x="230" y="1886"/>
                  </a:lnTo>
                  <a:lnTo>
                    <a:pt x="186" y="1852"/>
                  </a:lnTo>
                  <a:lnTo>
                    <a:pt x="145" y="1816"/>
                  </a:lnTo>
                  <a:lnTo>
                    <a:pt x="109" y="1774"/>
                  </a:lnTo>
                  <a:lnTo>
                    <a:pt x="77" y="1728"/>
                  </a:lnTo>
                  <a:lnTo>
                    <a:pt x="50" y="1679"/>
                  </a:lnTo>
                  <a:lnTo>
                    <a:pt x="28" y="1628"/>
                  </a:lnTo>
                  <a:lnTo>
                    <a:pt x="12" y="1573"/>
                  </a:lnTo>
                  <a:lnTo>
                    <a:pt x="4" y="1517"/>
                  </a:lnTo>
                  <a:lnTo>
                    <a:pt x="0" y="1458"/>
                  </a:lnTo>
                  <a:lnTo>
                    <a:pt x="4" y="1428"/>
                  </a:lnTo>
                  <a:lnTo>
                    <a:pt x="12" y="1401"/>
                  </a:lnTo>
                  <a:lnTo>
                    <a:pt x="28" y="1377"/>
                  </a:lnTo>
                  <a:lnTo>
                    <a:pt x="48" y="1357"/>
                  </a:lnTo>
                  <a:lnTo>
                    <a:pt x="71" y="1342"/>
                  </a:lnTo>
                  <a:lnTo>
                    <a:pt x="100" y="1333"/>
                  </a:lnTo>
                  <a:lnTo>
                    <a:pt x="129" y="1329"/>
                  </a:lnTo>
                  <a:lnTo>
                    <a:pt x="159" y="1333"/>
                  </a:lnTo>
                  <a:lnTo>
                    <a:pt x="186" y="1342"/>
                  </a:lnTo>
                  <a:lnTo>
                    <a:pt x="209" y="1357"/>
                  </a:lnTo>
                  <a:lnTo>
                    <a:pt x="229" y="1377"/>
                  </a:lnTo>
                  <a:lnTo>
                    <a:pt x="244" y="1401"/>
                  </a:lnTo>
                  <a:lnTo>
                    <a:pt x="254" y="1428"/>
                  </a:lnTo>
                  <a:lnTo>
                    <a:pt x="257" y="1458"/>
                  </a:lnTo>
                  <a:lnTo>
                    <a:pt x="260" y="1497"/>
                  </a:lnTo>
                  <a:lnTo>
                    <a:pt x="269" y="1534"/>
                  </a:lnTo>
                  <a:lnTo>
                    <a:pt x="283" y="1570"/>
                  </a:lnTo>
                  <a:lnTo>
                    <a:pt x="302" y="1602"/>
                  </a:lnTo>
                  <a:lnTo>
                    <a:pt x="326" y="1631"/>
                  </a:lnTo>
                  <a:lnTo>
                    <a:pt x="353" y="1656"/>
                  </a:lnTo>
                  <a:lnTo>
                    <a:pt x="383" y="1678"/>
                  </a:lnTo>
                  <a:lnTo>
                    <a:pt x="383" y="1186"/>
                  </a:lnTo>
                  <a:lnTo>
                    <a:pt x="329" y="1169"/>
                  </a:lnTo>
                  <a:lnTo>
                    <a:pt x="278" y="1147"/>
                  </a:lnTo>
                  <a:lnTo>
                    <a:pt x="230" y="1119"/>
                  </a:lnTo>
                  <a:lnTo>
                    <a:pt x="186" y="1086"/>
                  </a:lnTo>
                  <a:lnTo>
                    <a:pt x="145" y="1049"/>
                  </a:lnTo>
                  <a:lnTo>
                    <a:pt x="109" y="1007"/>
                  </a:lnTo>
                  <a:lnTo>
                    <a:pt x="77" y="961"/>
                  </a:lnTo>
                  <a:lnTo>
                    <a:pt x="50" y="912"/>
                  </a:lnTo>
                  <a:lnTo>
                    <a:pt x="28" y="861"/>
                  </a:lnTo>
                  <a:lnTo>
                    <a:pt x="12" y="807"/>
                  </a:lnTo>
                  <a:lnTo>
                    <a:pt x="4" y="750"/>
                  </a:lnTo>
                  <a:lnTo>
                    <a:pt x="0" y="691"/>
                  </a:lnTo>
                  <a:lnTo>
                    <a:pt x="4" y="632"/>
                  </a:lnTo>
                  <a:lnTo>
                    <a:pt x="12" y="575"/>
                  </a:lnTo>
                  <a:lnTo>
                    <a:pt x="28" y="521"/>
                  </a:lnTo>
                  <a:lnTo>
                    <a:pt x="50" y="469"/>
                  </a:lnTo>
                  <a:lnTo>
                    <a:pt x="77" y="421"/>
                  </a:lnTo>
                  <a:lnTo>
                    <a:pt x="109" y="375"/>
                  </a:lnTo>
                  <a:lnTo>
                    <a:pt x="145" y="333"/>
                  </a:lnTo>
                  <a:lnTo>
                    <a:pt x="186" y="296"/>
                  </a:lnTo>
                  <a:lnTo>
                    <a:pt x="230" y="263"/>
                  </a:lnTo>
                  <a:lnTo>
                    <a:pt x="278" y="235"/>
                  </a:lnTo>
                  <a:lnTo>
                    <a:pt x="329" y="212"/>
                  </a:lnTo>
                  <a:lnTo>
                    <a:pt x="383" y="194"/>
                  </a:lnTo>
                  <a:lnTo>
                    <a:pt x="383" y="129"/>
                  </a:lnTo>
                  <a:lnTo>
                    <a:pt x="387" y="100"/>
                  </a:lnTo>
                  <a:lnTo>
                    <a:pt x="396" y="73"/>
                  </a:lnTo>
                  <a:lnTo>
                    <a:pt x="412" y="49"/>
                  </a:lnTo>
                  <a:lnTo>
                    <a:pt x="431" y="28"/>
                  </a:lnTo>
                  <a:lnTo>
                    <a:pt x="456" y="14"/>
                  </a:lnTo>
                  <a:lnTo>
                    <a:pt x="483" y="4"/>
                  </a:lnTo>
                  <a:lnTo>
                    <a:pt x="5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" name="Freeform 262"/>
            <p:cNvSpPr>
              <a:spLocks/>
            </p:cNvSpPr>
            <p:nvPr/>
          </p:nvSpPr>
          <p:spPr bwMode="auto">
            <a:xfrm>
              <a:off x="4679" y="1678"/>
              <a:ext cx="369" cy="433"/>
            </a:xfrm>
            <a:custGeom>
              <a:avLst/>
              <a:gdLst>
                <a:gd name="T0" fmla="*/ 1033 w 1478"/>
                <a:gd name="T1" fmla="*/ 13 h 1733"/>
                <a:gd name="T2" fmla="*/ 1211 w 1478"/>
                <a:gd name="T3" fmla="*/ 77 h 1733"/>
                <a:gd name="T4" fmla="*/ 1362 w 1478"/>
                <a:gd name="T5" fmla="*/ 190 h 1733"/>
                <a:gd name="T6" fmla="*/ 1430 w 1478"/>
                <a:gd name="T7" fmla="*/ 284 h 1733"/>
                <a:gd name="T8" fmla="*/ 1429 w 1478"/>
                <a:gd name="T9" fmla="*/ 357 h 1733"/>
                <a:gd name="T10" fmla="*/ 1387 w 1478"/>
                <a:gd name="T11" fmla="*/ 420 h 1733"/>
                <a:gd name="T12" fmla="*/ 1317 w 1478"/>
                <a:gd name="T13" fmla="*/ 448 h 1733"/>
                <a:gd name="T14" fmla="*/ 1246 w 1478"/>
                <a:gd name="T15" fmla="*/ 434 h 1733"/>
                <a:gd name="T16" fmla="*/ 1172 w 1478"/>
                <a:gd name="T17" fmla="*/ 365 h 1733"/>
                <a:gd name="T18" fmla="*/ 1050 w 1478"/>
                <a:gd name="T19" fmla="*/ 285 h 1733"/>
                <a:gd name="T20" fmla="*/ 905 w 1478"/>
                <a:gd name="T21" fmla="*/ 258 h 1733"/>
                <a:gd name="T22" fmla="*/ 758 w 1478"/>
                <a:gd name="T23" fmla="*/ 287 h 1733"/>
                <a:gd name="T24" fmla="*/ 638 w 1478"/>
                <a:gd name="T25" fmla="*/ 367 h 1733"/>
                <a:gd name="T26" fmla="*/ 554 w 1478"/>
                <a:gd name="T27" fmla="*/ 485 h 1733"/>
                <a:gd name="T28" fmla="*/ 896 w 1478"/>
                <a:gd name="T29" fmla="*/ 580 h 1733"/>
                <a:gd name="T30" fmla="*/ 977 w 1478"/>
                <a:gd name="T31" fmla="*/ 608 h 1733"/>
                <a:gd name="T32" fmla="*/ 1021 w 1478"/>
                <a:gd name="T33" fmla="*/ 679 h 1733"/>
                <a:gd name="T34" fmla="*/ 1011 w 1478"/>
                <a:gd name="T35" fmla="*/ 765 h 1733"/>
                <a:gd name="T36" fmla="*/ 952 w 1478"/>
                <a:gd name="T37" fmla="*/ 824 h 1733"/>
                <a:gd name="T38" fmla="*/ 520 w 1478"/>
                <a:gd name="T39" fmla="*/ 838 h 1733"/>
                <a:gd name="T40" fmla="*/ 925 w 1478"/>
                <a:gd name="T41" fmla="*/ 898 h 1733"/>
                <a:gd name="T42" fmla="*/ 996 w 1478"/>
                <a:gd name="T43" fmla="*/ 944 h 1733"/>
                <a:gd name="T44" fmla="*/ 1025 w 1478"/>
                <a:gd name="T45" fmla="*/ 1024 h 1733"/>
                <a:gd name="T46" fmla="*/ 996 w 1478"/>
                <a:gd name="T47" fmla="*/ 1105 h 1733"/>
                <a:gd name="T48" fmla="*/ 925 w 1478"/>
                <a:gd name="T49" fmla="*/ 1149 h 1733"/>
                <a:gd name="T50" fmla="*/ 537 w 1478"/>
                <a:gd name="T51" fmla="*/ 1202 h 1733"/>
                <a:gd name="T52" fmla="*/ 604 w 1478"/>
                <a:gd name="T53" fmla="*/ 1331 h 1733"/>
                <a:gd name="T54" fmla="*/ 715 w 1478"/>
                <a:gd name="T55" fmla="*/ 1424 h 1733"/>
                <a:gd name="T56" fmla="*/ 855 w 1478"/>
                <a:gd name="T57" fmla="*/ 1472 h 1733"/>
                <a:gd name="T58" fmla="*/ 1006 w 1478"/>
                <a:gd name="T59" fmla="*/ 1462 h 1733"/>
                <a:gd name="T60" fmla="*/ 1139 w 1478"/>
                <a:gd name="T61" fmla="*/ 1397 h 1733"/>
                <a:gd name="T62" fmla="*/ 1240 w 1478"/>
                <a:gd name="T63" fmla="*/ 1285 h 1733"/>
                <a:gd name="T64" fmla="*/ 1295 w 1478"/>
                <a:gd name="T65" fmla="*/ 1234 h 1733"/>
                <a:gd name="T66" fmla="*/ 1367 w 1478"/>
                <a:gd name="T67" fmla="*/ 1223 h 1733"/>
                <a:gd name="T68" fmla="*/ 1436 w 1478"/>
                <a:gd name="T69" fmla="*/ 1255 h 1733"/>
                <a:gd name="T70" fmla="*/ 1474 w 1478"/>
                <a:gd name="T71" fmla="*/ 1319 h 1733"/>
                <a:gd name="T72" fmla="*/ 1472 w 1478"/>
                <a:gd name="T73" fmla="*/ 1392 h 1733"/>
                <a:gd name="T74" fmla="*/ 1388 w 1478"/>
                <a:gd name="T75" fmla="*/ 1515 h 1733"/>
                <a:gd name="T76" fmla="*/ 1251 w 1478"/>
                <a:gd name="T77" fmla="*/ 1632 h 1733"/>
                <a:gd name="T78" fmla="*/ 1087 w 1478"/>
                <a:gd name="T79" fmla="*/ 1707 h 1733"/>
                <a:gd name="T80" fmla="*/ 905 w 1478"/>
                <a:gd name="T81" fmla="*/ 1733 h 1733"/>
                <a:gd name="T82" fmla="*/ 701 w 1478"/>
                <a:gd name="T83" fmla="*/ 1700 h 1733"/>
                <a:gd name="T84" fmla="*/ 523 w 1478"/>
                <a:gd name="T85" fmla="*/ 1607 h 1733"/>
                <a:gd name="T86" fmla="*/ 385 w 1478"/>
                <a:gd name="T87" fmla="*/ 1466 h 1733"/>
                <a:gd name="T88" fmla="*/ 294 w 1478"/>
                <a:gd name="T89" fmla="*/ 1288 h 1733"/>
                <a:gd name="T90" fmla="*/ 128 w 1478"/>
                <a:gd name="T91" fmla="*/ 1153 h 1733"/>
                <a:gd name="T92" fmla="*/ 48 w 1478"/>
                <a:gd name="T93" fmla="*/ 1124 h 1733"/>
                <a:gd name="T94" fmla="*/ 2 w 1478"/>
                <a:gd name="T95" fmla="*/ 1053 h 1733"/>
                <a:gd name="T96" fmla="*/ 12 w 1478"/>
                <a:gd name="T97" fmla="*/ 967 h 1733"/>
                <a:gd name="T98" fmla="*/ 71 w 1478"/>
                <a:gd name="T99" fmla="*/ 908 h 1733"/>
                <a:gd name="T100" fmla="*/ 262 w 1478"/>
                <a:gd name="T101" fmla="*/ 896 h 1733"/>
                <a:gd name="T102" fmla="*/ 98 w 1478"/>
                <a:gd name="T103" fmla="*/ 834 h 1733"/>
                <a:gd name="T104" fmla="*/ 28 w 1478"/>
                <a:gd name="T105" fmla="*/ 790 h 1733"/>
                <a:gd name="T106" fmla="*/ 0 w 1478"/>
                <a:gd name="T107" fmla="*/ 709 h 1733"/>
                <a:gd name="T108" fmla="*/ 28 w 1478"/>
                <a:gd name="T109" fmla="*/ 629 h 1733"/>
                <a:gd name="T110" fmla="*/ 98 w 1478"/>
                <a:gd name="T111" fmla="*/ 584 h 1733"/>
                <a:gd name="T112" fmla="*/ 276 w 1478"/>
                <a:gd name="T113" fmla="*/ 512 h 1733"/>
                <a:gd name="T114" fmla="*/ 348 w 1478"/>
                <a:gd name="T115" fmla="*/ 323 h 1733"/>
                <a:gd name="T116" fmla="*/ 473 w 1478"/>
                <a:gd name="T117" fmla="*/ 168 h 1733"/>
                <a:gd name="T118" fmla="*/ 639 w 1478"/>
                <a:gd name="T119" fmla="*/ 59 h 1733"/>
                <a:gd name="T120" fmla="*/ 835 w 1478"/>
                <a:gd name="T121" fmla="*/ 3 h 17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78" h="1733">
                  <a:moveTo>
                    <a:pt x="905" y="0"/>
                  </a:moveTo>
                  <a:lnTo>
                    <a:pt x="970" y="3"/>
                  </a:lnTo>
                  <a:lnTo>
                    <a:pt x="1033" y="13"/>
                  </a:lnTo>
                  <a:lnTo>
                    <a:pt x="1095" y="28"/>
                  </a:lnTo>
                  <a:lnTo>
                    <a:pt x="1154" y="50"/>
                  </a:lnTo>
                  <a:lnTo>
                    <a:pt x="1211" y="77"/>
                  </a:lnTo>
                  <a:lnTo>
                    <a:pt x="1265" y="109"/>
                  </a:lnTo>
                  <a:lnTo>
                    <a:pt x="1316" y="147"/>
                  </a:lnTo>
                  <a:lnTo>
                    <a:pt x="1362" y="190"/>
                  </a:lnTo>
                  <a:lnTo>
                    <a:pt x="1405" y="238"/>
                  </a:lnTo>
                  <a:lnTo>
                    <a:pt x="1420" y="260"/>
                  </a:lnTo>
                  <a:lnTo>
                    <a:pt x="1430" y="284"/>
                  </a:lnTo>
                  <a:lnTo>
                    <a:pt x="1434" y="308"/>
                  </a:lnTo>
                  <a:lnTo>
                    <a:pt x="1434" y="333"/>
                  </a:lnTo>
                  <a:lnTo>
                    <a:pt x="1429" y="357"/>
                  </a:lnTo>
                  <a:lnTo>
                    <a:pt x="1420" y="381"/>
                  </a:lnTo>
                  <a:lnTo>
                    <a:pt x="1405" y="402"/>
                  </a:lnTo>
                  <a:lnTo>
                    <a:pt x="1387" y="420"/>
                  </a:lnTo>
                  <a:lnTo>
                    <a:pt x="1365" y="434"/>
                  </a:lnTo>
                  <a:lnTo>
                    <a:pt x="1341" y="443"/>
                  </a:lnTo>
                  <a:lnTo>
                    <a:pt x="1317" y="448"/>
                  </a:lnTo>
                  <a:lnTo>
                    <a:pt x="1292" y="447"/>
                  </a:lnTo>
                  <a:lnTo>
                    <a:pt x="1269" y="443"/>
                  </a:lnTo>
                  <a:lnTo>
                    <a:pt x="1246" y="434"/>
                  </a:lnTo>
                  <a:lnTo>
                    <a:pt x="1225" y="419"/>
                  </a:lnTo>
                  <a:lnTo>
                    <a:pt x="1206" y="400"/>
                  </a:lnTo>
                  <a:lnTo>
                    <a:pt x="1172" y="365"/>
                  </a:lnTo>
                  <a:lnTo>
                    <a:pt x="1135" y="333"/>
                  </a:lnTo>
                  <a:lnTo>
                    <a:pt x="1093" y="306"/>
                  </a:lnTo>
                  <a:lnTo>
                    <a:pt x="1050" y="285"/>
                  </a:lnTo>
                  <a:lnTo>
                    <a:pt x="1004" y="270"/>
                  </a:lnTo>
                  <a:lnTo>
                    <a:pt x="956" y="260"/>
                  </a:lnTo>
                  <a:lnTo>
                    <a:pt x="905" y="258"/>
                  </a:lnTo>
                  <a:lnTo>
                    <a:pt x="855" y="261"/>
                  </a:lnTo>
                  <a:lnTo>
                    <a:pt x="806" y="271"/>
                  </a:lnTo>
                  <a:lnTo>
                    <a:pt x="758" y="287"/>
                  </a:lnTo>
                  <a:lnTo>
                    <a:pt x="715" y="308"/>
                  </a:lnTo>
                  <a:lnTo>
                    <a:pt x="674" y="335"/>
                  </a:lnTo>
                  <a:lnTo>
                    <a:pt x="638" y="367"/>
                  </a:lnTo>
                  <a:lnTo>
                    <a:pt x="604" y="403"/>
                  </a:lnTo>
                  <a:lnTo>
                    <a:pt x="576" y="442"/>
                  </a:lnTo>
                  <a:lnTo>
                    <a:pt x="554" y="485"/>
                  </a:lnTo>
                  <a:lnTo>
                    <a:pt x="537" y="532"/>
                  </a:lnTo>
                  <a:lnTo>
                    <a:pt x="525" y="580"/>
                  </a:lnTo>
                  <a:lnTo>
                    <a:pt x="896" y="580"/>
                  </a:lnTo>
                  <a:lnTo>
                    <a:pt x="925" y="584"/>
                  </a:lnTo>
                  <a:lnTo>
                    <a:pt x="952" y="593"/>
                  </a:lnTo>
                  <a:lnTo>
                    <a:pt x="977" y="608"/>
                  </a:lnTo>
                  <a:lnTo>
                    <a:pt x="996" y="629"/>
                  </a:lnTo>
                  <a:lnTo>
                    <a:pt x="1011" y="652"/>
                  </a:lnTo>
                  <a:lnTo>
                    <a:pt x="1021" y="679"/>
                  </a:lnTo>
                  <a:lnTo>
                    <a:pt x="1025" y="709"/>
                  </a:lnTo>
                  <a:lnTo>
                    <a:pt x="1021" y="738"/>
                  </a:lnTo>
                  <a:lnTo>
                    <a:pt x="1011" y="765"/>
                  </a:lnTo>
                  <a:lnTo>
                    <a:pt x="996" y="790"/>
                  </a:lnTo>
                  <a:lnTo>
                    <a:pt x="977" y="810"/>
                  </a:lnTo>
                  <a:lnTo>
                    <a:pt x="952" y="824"/>
                  </a:lnTo>
                  <a:lnTo>
                    <a:pt x="925" y="834"/>
                  </a:lnTo>
                  <a:lnTo>
                    <a:pt x="896" y="838"/>
                  </a:lnTo>
                  <a:lnTo>
                    <a:pt x="520" y="838"/>
                  </a:lnTo>
                  <a:lnTo>
                    <a:pt x="520" y="896"/>
                  </a:lnTo>
                  <a:lnTo>
                    <a:pt x="896" y="896"/>
                  </a:lnTo>
                  <a:lnTo>
                    <a:pt x="925" y="898"/>
                  </a:lnTo>
                  <a:lnTo>
                    <a:pt x="952" y="908"/>
                  </a:lnTo>
                  <a:lnTo>
                    <a:pt x="977" y="924"/>
                  </a:lnTo>
                  <a:lnTo>
                    <a:pt x="996" y="944"/>
                  </a:lnTo>
                  <a:lnTo>
                    <a:pt x="1011" y="967"/>
                  </a:lnTo>
                  <a:lnTo>
                    <a:pt x="1021" y="994"/>
                  </a:lnTo>
                  <a:lnTo>
                    <a:pt x="1025" y="1024"/>
                  </a:lnTo>
                  <a:lnTo>
                    <a:pt x="1021" y="1053"/>
                  </a:lnTo>
                  <a:lnTo>
                    <a:pt x="1011" y="1081"/>
                  </a:lnTo>
                  <a:lnTo>
                    <a:pt x="996" y="1105"/>
                  </a:lnTo>
                  <a:lnTo>
                    <a:pt x="977" y="1124"/>
                  </a:lnTo>
                  <a:lnTo>
                    <a:pt x="952" y="1140"/>
                  </a:lnTo>
                  <a:lnTo>
                    <a:pt x="925" y="1149"/>
                  </a:lnTo>
                  <a:lnTo>
                    <a:pt x="896" y="1153"/>
                  </a:lnTo>
                  <a:lnTo>
                    <a:pt x="525" y="1153"/>
                  </a:lnTo>
                  <a:lnTo>
                    <a:pt x="537" y="1202"/>
                  </a:lnTo>
                  <a:lnTo>
                    <a:pt x="554" y="1247"/>
                  </a:lnTo>
                  <a:lnTo>
                    <a:pt x="576" y="1291"/>
                  </a:lnTo>
                  <a:lnTo>
                    <a:pt x="604" y="1331"/>
                  </a:lnTo>
                  <a:lnTo>
                    <a:pt x="638" y="1366"/>
                  </a:lnTo>
                  <a:lnTo>
                    <a:pt x="674" y="1398"/>
                  </a:lnTo>
                  <a:lnTo>
                    <a:pt x="715" y="1424"/>
                  </a:lnTo>
                  <a:lnTo>
                    <a:pt x="758" y="1446"/>
                  </a:lnTo>
                  <a:lnTo>
                    <a:pt x="806" y="1462"/>
                  </a:lnTo>
                  <a:lnTo>
                    <a:pt x="855" y="1472"/>
                  </a:lnTo>
                  <a:lnTo>
                    <a:pt x="905" y="1476"/>
                  </a:lnTo>
                  <a:lnTo>
                    <a:pt x="957" y="1472"/>
                  </a:lnTo>
                  <a:lnTo>
                    <a:pt x="1006" y="1462"/>
                  </a:lnTo>
                  <a:lnTo>
                    <a:pt x="1053" y="1446"/>
                  </a:lnTo>
                  <a:lnTo>
                    <a:pt x="1097" y="1424"/>
                  </a:lnTo>
                  <a:lnTo>
                    <a:pt x="1139" y="1397"/>
                  </a:lnTo>
                  <a:lnTo>
                    <a:pt x="1177" y="1364"/>
                  </a:lnTo>
                  <a:lnTo>
                    <a:pt x="1210" y="1327"/>
                  </a:lnTo>
                  <a:lnTo>
                    <a:pt x="1240" y="1285"/>
                  </a:lnTo>
                  <a:lnTo>
                    <a:pt x="1254" y="1264"/>
                  </a:lnTo>
                  <a:lnTo>
                    <a:pt x="1273" y="1247"/>
                  </a:lnTo>
                  <a:lnTo>
                    <a:pt x="1295" y="1234"/>
                  </a:lnTo>
                  <a:lnTo>
                    <a:pt x="1318" y="1226"/>
                  </a:lnTo>
                  <a:lnTo>
                    <a:pt x="1341" y="1221"/>
                  </a:lnTo>
                  <a:lnTo>
                    <a:pt x="1367" y="1223"/>
                  </a:lnTo>
                  <a:lnTo>
                    <a:pt x="1392" y="1229"/>
                  </a:lnTo>
                  <a:lnTo>
                    <a:pt x="1415" y="1240"/>
                  </a:lnTo>
                  <a:lnTo>
                    <a:pt x="1436" y="1255"/>
                  </a:lnTo>
                  <a:lnTo>
                    <a:pt x="1453" y="1274"/>
                  </a:lnTo>
                  <a:lnTo>
                    <a:pt x="1466" y="1295"/>
                  </a:lnTo>
                  <a:lnTo>
                    <a:pt x="1474" y="1319"/>
                  </a:lnTo>
                  <a:lnTo>
                    <a:pt x="1478" y="1343"/>
                  </a:lnTo>
                  <a:lnTo>
                    <a:pt x="1478" y="1368"/>
                  </a:lnTo>
                  <a:lnTo>
                    <a:pt x="1472" y="1392"/>
                  </a:lnTo>
                  <a:lnTo>
                    <a:pt x="1461" y="1416"/>
                  </a:lnTo>
                  <a:lnTo>
                    <a:pt x="1426" y="1467"/>
                  </a:lnTo>
                  <a:lnTo>
                    <a:pt x="1388" y="1515"/>
                  </a:lnTo>
                  <a:lnTo>
                    <a:pt x="1346" y="1558"/>
                  </a:lnTo>
                  <a:lnTo>
                    <a:pt x="1300" y="1598"/>
                  </a:lnTo>
                  <a:lnTo>
                    <a:pt x="1251" y="1632"/>
                  </a:lnTo>
                  <a:lnTo>
                    <a:pt x="1199" y="1663"/>
                  </a:lnTo>
                  <a:lnTo>
                    <a:pt x="1144" y="1687"/>
                  </a:lnTo>
                  <a:lnTo>
                    <a:pt x="1087" y="1707"/>
                  </a:lnTo>
                  <a:lnTo>
                    <a:pt x="1028" y="1722"/>
                  </a:lnTo>
                  <a:lnTo>
                    <a:pt x="967" y="1730"/>
                  </a:lnTo>
                  <a:lnTo>
                    <a:pt x="905" y="1733"/>
                  </a:lnTo>
                  <a:lnTo>
                    <a:pt x="835" y="1729"/>
                  </a:lnTo>
                  <a:lnTo>
                    <a:pt x="767" y="1718"/>
                  </a:lnTo>
                  <a:lnTo>
                    <a:pt x="701" y="1700"/>
                  </a:lnTo>
                  <a:lnTo>
                    <a:pt x="639" y="1675"/>
                  </a:lnTo>
                  <a:lnTo>
                    <a:pt x="580" y="1644"/>
                  </a:lnTo>
                  <a:lnTo>
                    <a:pt x="523" y="1607"/>
                  </a:lnTo>
                  <a:lnTo>
                    <a:pt x="473" y="1564"/>
                  </a:lnTo>
                  <a:lnTo>
                    <a:pt x="426" y="1518"/>
                  </a:lnTo>
                  <a:lnTo>
                    <a:pt x="385" y="1466"/>
                  </a:lnTo>
                  <a:lnTo>
                    <a:pt x="348" y="1411"/>
                  </a:lnTo>
                  <a:lnTo>
                    <a:pt x="318" y="1350"/>
                  </a:lnTo>
                  <a:lnTo>
                    <a:pt x="294" y="1288"/>
                  </a:lnTo>
                  <a:lnTo>
                    <a:pt x="276" y="1221"/>
                  </a:lnTo>
                  <a:lnTo>
                    <a:pt x="265" y="1153"/>
                  </a:lnTo>
                  <a:lnTo>
                    <a:pt x="128" y="1153"/>
                  </a:lnTo>
                  <a:lnTo>
                    <a:pt x="98" y="1149"/>
                  </a:lnTo>
                  <a:lnTo>
                    <a:pt x="71" y="1140"/>
                  </a:lnTo>
                  <a:lnTo>
                    <a:pt x="48" y="1124"/>
                  </a:lnTo>
                  <a:lnTo>
                    <a:pt x="28" y="1105"/>
                  </a:lnTo>
                  <a:lnTo>
                    <a:pt x="12" y="1081"/>
                  </a:lnTo>
                  <a:lnTo>
                    <a:pt x="2" y="1053"/>
                  </a:lnTo>
                  <a:lnTo>
                    <a:pt x="0" y="1024"/>
                  </a:lnTo>
                  <a:lnTo>
                    <a:pt x="2" y="994"/>
                  </a:lnTo>
                  <a:lnTo>
                    <a:pt x="12" y="967"/>
                  </a:lnTo>
                  <a:lnTo>
                    <a:pt x="28" y="944"/>
                  </a:lnTo>
                  <a:lnTo>
                    <a:pt x="48" y="924"/>
                  </a:lnTo>
                  <a:lnTo>
                    <a:pt x="71" y="908"/>
                  </a:lnTo>
                  <a:lnTo>
                    <a:pt x="98" y="898"/>
                  </a:lnTo>
                  <a:lnTo>
                    <a:pt x="128" y="896"/>
                  </a:lnTo>
                  <a:lnTo>
                    <a:pt x="262" y="896"/>
                  </a:lnTo>
                  <a:lnTo>
                    <a:pt x="262" y="838"/>
                  </a:lnTo>
                  <a:lnTo>
                    <a:pt x="128" y="838"/>
                  </a:lnTo>
                  <a:lnTo>
                    <a:pt x="98" y="834"/>
                  </a:lnTo>
                  <a:lnTo>
                    <a:pt x="71" y="824"/>
                  </a:lnTo>
                  <a:lnTo>
                    <a:pt x="48" y="810"/>
                  </a:lnTo>
                  <a:lnTo>
                    <a:pt x="28" y="790"/>
                  </a:lnTo>
                  <a:lnTo>
                    <a:pt x="12" y="765"/>
                  </a:lnTo>
                  <a:lnTo>
                    <a:pt x="2" y="738"/>
                  </a:lnTo>
                  <a:lnTo>
                    <a:pt x="0" y="709"/>
                  </a:lnTo>
                  <a:lnTo>
                    <a:pt x="2" y="679"/>
                  </a:lnTo>
                  <a:lnTo>
                    <a:pt x="12" y="652"/>
                  </a:lnTo>
                  <a:lnTo>
                    <a:pt x="28" y="629"/>
                  </a:lnTo>
                  <a:lnTo>
                    <a:pt x="48" y="608"/>
                  </a:lnTo>
                  <a:lnTo>
                    <a:pt x="71" y="593"/>
                  </a:lnTo>
                  <a:lnTo>
                    <a:pt x="98" y="584"/>
                  </a:lnTo>
                  <a:lnTo>
                    <a:pt x="128" y="580"/>
                  </a:lnTo>
                  <a:lnTo>
                    <a:pt x="265" y="580"/>
                  </a:lnTo>
                  <a:lnTo>
                    <a:pt x="276" y="512"/>
                  </a:lnTo>
                  <a:lnTo>
                    <a:pt x="294" y="446"/>
                  </a:lnTo>
                  <a:lnTo>
                    <a:pt x="318" y="383"/>
                  </a:lnTo>
                  <a:lnTo>
                    <a:pt x="348" y="323"/>
                  </a:lnTo>
                  <a:lnTo>
                    <a:pt x="385" y="268"/>
                  </a:lnTo>
                  <a:lnTo>
                    <a:pt x="426" y="215"/>
                  </a:lnTo>
                  <a:lnTo>
                    <a:pt x="473" y="168"/>
                  </a:lnTo>
                  <a:lnTo>
                    <a:pt x="523" y="126"/>
                  </a:lnTo>
                  <a:lnTo>
                    <a:pt x="580" y="89"/>
                  </a:lnTo>
                  <a:lnTo>
                    <a:pt x="639" y="59"/>
                  </a:lnTo>
                  <a:lnTo>
                    <a:pt x="701" y="33"/>
                  </a:lnTo>
                  <a:lnTo>
                    <a:pt x="767" y="16"/>
                  </a:lnTo>
                  <a:lnTo>
                    <a:pt x="835" y="3"/>
                  </a:lnTo>
                  <a:lnTo>
                    <a:pt x="9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" name="Freeform 263"/>
            <p:cNvSpPr>
              <a:spLocks/>
            </p:cNvSpPr>
            <p:nvPr/>
          </p:nvSpPr>
          <p:spPr bwMode="auto">
            <a:xfrm>
              <a:off x="4694" y="1152"/>
              <a:ext cx="339" cy="433"/>
            </a:xfrm>
            <a:custGeom>
              <a:avLst/>
              <a:gdLst>
                <a:gd name="T0" fmla="*/ 933 w 1355"/>
                <a:gd name="T1" fmla="*/ 15 h 1733"/>
                <a:gd name="T2" fmla="*/ 1101 w 1355"/>
                <a:gd name="T3" fmla="*/ 85 h 1733"/>
                <a:gd name="T4" fmla="*/ 1235 w 1355"/>
                <a:gd name="T5" fmla="*/ 205 h 1733"/>
                <a:gd name="T6" fmla="*/ 1323 w 1355"/>
                <a:gd name="T7" fmla="*/ 363 h 1733"/>
                <a:gd name="T8" fmla="*/ 1355 w 1355"/>
                <a:gd name="T9" fmla="*/ 548 h 1733"/>
                <a:gd name="T10" fmla="*/ 1327 w 1355"/>
                <a:gd name="T11" fmla="*/ 628 h 1733"/>
                <a:gd name="T12" fmla="*/ 1256 w 1355"/>
                <a:gd name="T13" fmla="*/ 673 h 1733"/>
                <a:gd name="T14" fmla="*/ 1170 w 1355"/>
                <a:gd name="T15" fmla="*/ 664 h 1733"/>
                <a:gd name="T16" fmla="*/ 1111 w 1355"/>
                <a:gd name="T17" fmla="*/ 605 h 1733"/>
                <a:gd name="T18" fmla="*/ 1094 w 1355"/>
                <a:gd name="T19" fmla="*/ 500 h 1733"/>
                <a:gd name="T20" fmla="*/ 1042 w 1355"/>
                <a:gd name="T21" fmla="*/ 376 h 1733"/>
                <a:gd name="T22" fmla="*/ 941 w 1355"/>
                <a:gd name="T23" fmla="*/ 290 h 1733"/>
                <a:gd name="T24" fmla="*/ 808 w 1355"/>
                <a:gd name="T25" fmla="*/ 257 h 1733"/>
                <a:gd name="T26" fmla="*/ 675 w 1355"/>
                <a:gd name="T27" fmla="*/ 290 h 1733"/>
                <a:gd name="T28" fmla="*/ 574 w 1355"/>
                <a:gd name="T29" fmla="*/ 376 h 1733"/>
                <a:gd name="T30" fmla="*/ 521 w 1355"/>
                <a:gd name="T31" fmla="*/ 500 h 1733"/>
                <a:gd name="T32" fmla="*/ 816 w 1355"/>
                <a:gd name="T33" fmla="*/ 836 h 1733"/>
                <a:gd name="T34" fmla="*/ 897 w 1355"/>
                <a:gd name="T35" fmla="*/ 864 h 1733"/>
                <a:gd name="T36" fmla="*/ 941 w 1355"/>
                <a:gd name="T37" fmla="*/ 935 h 1733"/>
                <a:gd name="T38" fmla="*/ 932 w 1355"/>
                <a:gd name="T39" fmla="*/ 1021 h 1733"/>
                <a:gd name="T40" fmla="*/ 873 w 1355"/>
                <a:gd name="T41" fmla="*/ 1080 h 1733"/>
                <a:gd name="T42" fmla="*/ 518 w 1355"/>
                <a:gd name="T43" fmla="*/ 1094 h 1733"/>
                <a:gd name="T44" fmla="*/ 1160 w 1355"/>
                <a:gd name="T45" fmla="*/ 1479 h 1733"/>
                <a:gd name="T46" fmla="*/ 1231 w 1355"/>
                <a:gd name="T47" fmla="*/ 1524 h 1733"/>
                <a:gd name="T48" fmla="*/ 1260 w 1355"/>
                <a:gd name="T49" fmla="*/ 1604 h 1733"/>
                <a:gd name="T50" fmla="*/ 1231 w 1355"/>
                <a:gd name="T51" fmla="*/ 1685 h 1733"/>
                <a:gd name="T52" fmla="*/ 1160 w 1355"/>
                <a:gd name="T53" fmla="*/ 1729 h 1733"/>
                <a:gd name="T54" fmla="*/ 100 w 1355"/>
                <a:gd name="T55" fmla="*/ 1729 h 1733"/>
                <a:gd name="T56" fmla="*/ 29 w 1355"/>
                <a:gd name="T57" fmla="*/ 1685 h 1733"/>
                <a:gd name="T58" fmla="*/ 0 w 1355"/>
                <a:gd name="T59" fmla="*/ 1604 h 1733"/>
                <a:gd name="T60" fmla="*/ 29 w 1355"/>
                <a:gd name="T61" fmla="*/ 1524 h 1733"/>
                <a:gd name="T62" fmla="*/ 100 w 1355"/>
                <a:gd name="T63" fmla="*/ 1479 h 1733"/>
                <a:gd name="T64" fmla="*/ 260 w 1355"/>
                <a:gd name="T65" fmla="*/ 1094 h 1733"/>
                <a:gd name="T66" fmla="*/ 123 w 1355"/>
                <a:gd name="T67" fmla="*/ 1080 h 1733"/>
                <a:gd name="T68" fmla="*/ 64 w 1355"/>
                <a:gd name="T69" fmla="*/ 1021 h 1733"/>
                <a:gd name="T70" fmla="*/ 54 w 1355"/>
                <a:gd name="T71" fmla="*/ 935 h 1733"/>
                <a:gd name="T72" fmla="*/ 99 w 1355"/>
                <a:gd name="T73" fmla="*/ 864 h 1733"/>
                <a:gd name="T74" fmla="*/ 180 w 1355"/>
                <a:gd name="T75" fmla="*/ 836 h 1733"/>
                <a:gd name="T76" fmla="*/ 263 w 1355"/>
                <a:gd name="T77" fmla="*/ 484 h 1733"/>
                <a:gd name="T78" fmla="*/ 316 w 1355"/>
                <a:gd name="T79" fmla="*/ 307 h 1733"/>
                <a:gd name="T80" fmla="*/ 421 w 1355"/>
                <a:gd name="T81" fmla="*/ 161 h 1733"/>
                <a:gd name="T82" fmla="*/ 567 w 1355"/>
                <a:gd name="T83" fmla="*/ 55 h 1733"/>
                <a:gd name="T84" fmla="*/ 744 w 1355"/>
                <a:gd name="T85" fmla="*/ 4 h 17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55" h="1733">
                  <a:moveTo>
                    <a:pt x="808" y="0"/>
                  </a:moveTo>
                  <a:lnTo>
                    <a:pt x="871" y="4"/>
                  </a:lnTo>
                  <a:lnTo>
                    <a:pt x="933" y="15"/>
                  </a:lnTo>
                  <a:lnTo>
                    <a:pt x="993" y="32"/>
                  </a:lnTo>
                  <a:lnTo>
                    <a:pt x="1048" y="55"/>
                  </a:lnTo>
                  <a:lnTo>
                    <a:pt x="1101" y="85"/>
                  </a:lnTo>
                  <a:lnTo>
                    <a:pt x="1150" y="120"/>
                  </a:lnTo>
                  <a:lnTo>
                    <a:pt x="1194" y="161"/>
                  </a:lnTo>
                  <a:lnTo>
                    <a:pt x="1235" y="205"/>
                  </a:lnTo>
                  <a:lnTo>
                    <a:pt x="1271" y="254"/>
                  </a:lnTo>
                  <a:lnTo>
                    <a:pt x="1300" y="307"/>
                  </a:lnTo>
                  <a:lnTo>
                    <a:pt x="1323" y="363"/>
                  </a:lnTo>
                  <a:lnTo>
                    <a:pt x="1341" y="423"/>
                  </a:lnTo>
                  <a:lnTo>
                    <a:pt x="1352" y="484"/>
                  </a:lnTo>
                  <a:lnTo>
                    <a:pt x="1355" y="548"/>
                  </a:lnTo>
                  <a:lnTo>
                    <a:pt x="1352" y="578"/>
                  </a:lnTo>
                  <a:lnTo>
                    <a:pt x="1342" y="605"/>
                  </a:lnTo>
                  <a:lnTo>
                    <a:pt x="1327" y="628"/>
                  </a:lnTo>
                  <a:lnTo>
                    <a:pt x="1307" y="648"/>
                  </a:lnTo>
                  <a:lnTo>
                    <a:pt x="1283" y="664"/>
                  </a:lnTo>
                  <a:lnTo>
                    <a:pt x="1256" y="673"/>
                  </a:lnTo>
                  <a:lnTo>
                    <a:pt x="1226" y="676"/>
                  </a:lnTo>
                  <a:lnTo>
                    <a:pt x="1197" y="673"/>
                  </a:lnTo>
                  <a:lnTo>
                    <a:pt x="1170" y="664"/>
                  </a:lnTo>
                  <a:lnTo>
                    <a:pt x="1147" y="648"/>
                  </a:lnTo>
                  <a:lnTo>
                    <a:pt x="1127" y="628"/>
                  </a:lnTo>
                  <a:lnTo>
                    <a:pt x="1111" y="605"/>
                  </a:lnTo>
                  <a:lnTo>
                    <a:pt x="1101" y="578"/>
                  </a:lnTo>
                  <a:lnTo>
                    <a:pt x="1099" y="548"/>
                  </a:lnTo>
                  <a:lnTo>
                    <a:pt x="1094" y="500"/>
                  </a:lnTo>
                  <a:lnTo>
                    <a:pt x="1084" y="456"/>
                  </a:lnTo>
                  <a:lnTo>
                    <a:pt x="1065" y="414"/>
                  </a:lnTo>
                  <a:lnTo>
                    <a:pt x="1042" y="376"/>
                  </a:lnTo>
                  <a:lnTo>
                    <a:pt x="1013" y="343"/>
                  </a:lnTo>
                  <a:lnTo>
                    <a:pt x="979" y="313"/>
                  </a:lnTo>
                  <a:lnTo>
                    <a:pt x="941" y="290"/>
                  </a:lnTo>
                  <a:lnTo>
                    <a:pt x="900" y="272"/>
                  </a:lnTo>
                  <a:lnTo>
                    <a:pt x="855" y="261"/>
                  </a:lnTo>
                  <a:lnTo>
                    <a:pt x="808" y="257"/>
                  </a:lnTo>
                  <a:lnTo>
                    <a:pt x="761" y="261"/>
                  </a:lnTo>
                  <a:lnTo>
                    <a:pt x="717" y="272"/>
                  </a:lnTo>
                  <a:lnTo>
                    <a:pt x="675" y="290"/>
                  </a:lnTo>
                  <a:lnTo>
                    <a:pt x="637" y="313"/>
                  </a:lnTo>
                  <a:lnTo>
                    <a:pt x="602" y="343"/>
                  </a:lnTo>
                  <a:lnTo>
                    <a:pt x="574" y="376"/>
                  </a:lnTo>
                  <a:lnTo>
                    <a:pt x="550" y="414"/>
                  </a:lnTo>
                  <a:lnTo>
                    <a:pt x="532" y="456"/>
                  </a:lnTo>
                  <a:lnTo>
                    <a:pt x="521" y="500"/>
                  </a:lnTo>
                  <a:lnTo>
                    <a:pt x="518" y="548"/>
                  </a:lnTo>
                  <a:lnTo>
                    <a:pt x="518" y="836"/>
                  </a:lnTo>
                  <a:lnTo>
                    <a:pt x="816" y="836"/>
                  </a:lnTo>
                  <a:lnTo>
                    <a:pt x="846" y="839"/>
                  </a:lnTo>
                  <a:lnTo>
                    <a:pt x="873" y="849"/>
                  </a:lnTo>
                  <a:lnTo>
                    <a:pt x="897" y="864"/>
                  </a:lnTo>
                  <a:lnTo>
                    <a:pt x="917" y="884"/>
                  </a:lnTo>
                  <a:lnTo>
                    <a:pt x="932" y="908"/>
                  </a:lnTo>
                  <a:lnTo>
                    <a:pt x="941" y="935"/>
                  </a:lnTo>
                  <a:lnTo>
                    <a:pt x="945" y="965"/>
                  </a:lnTo>
                  <a:lnTo>
                    <a:pt x="941" y="994"/>
                  </a:lnTo>
                  <a:lnTo>
                    <a:pt x="932" y="1021"/>
                  </a:lnTo>
                  <a:lnTo>
                    <a:pt x="917" y="1045"/>
                  </a:lnTo>
                  <a:lnTo>
                    <a:pt x="897" y="1064"/>
                  </a:lnTo>
                  <a:lnTo>
                    <a:pt x="873" y="1080"/>
                  </a:lnTo>
                  <a:lnTo>
                    <a:pt x="846" y="1090"/>
                  </a:lnTo>
                  <a:lnTo>
                    <a:pt x="816" y="1094"/>
                  </a:lnTo>
                  <a:lnTo>
                    <a:pt x="518" y="1094"/>
                  </a:lnTo>
                  <a:lnTo>
                    <a:pt x="518" y="1475"/>
                  </a:lnTo>
                  <a:lnTo>
                    <a:pt x="1131" y="1475"/>
                  </a:lnTo>
                  <a:lnTo>
                    <a:pt x="1160" y="1479"/>
                  </a:lnTo>
                  <a:lnTo>
                    <a:pt x="1187" y="1488"/>
                  </a:lnTo>
                  <a:lnTo>
                    <a:pt x="1212" y="1503"/>
                  </a:lnTo>
                  <a:lnTo>
                    <a:pt x="1231" y="1524"/>
                  </a:lnTo>
                  <a:lnTo>
                    <a:pt x="1246" y="1547"/>
                  </a:lnTo>
                  <a:lnTo>
                    <a:pt x="1256" y="1574"/>
                  </a:lnTo>
                  <a:lnTo>
                    <a:pt x="1260" y="1604"/>
                  </a:lnTo>
                  <a:lnTo>
                    <a:pt x="1256" y="1633"/>
                  </a:lnTo>
                  <a:lnTo>
                    <a:pt x="1246" y="1660"/>
                  </a:lnTo>
                  <a:lnTo>
                    <a:pt x="1231" y="1685"/>
                  </a:lnTo>
                  <a:lnTo>
                    <a:pt x="1212" y="1705"/>
                  </a:lnTo>
                  <a:lnTo>
                    <a:pt x="1187" y="1719"/>
                  </a:lnTo>
                  <a:lnTo>
                    <a:pt x="1160" y="1729"/>
                  </a:lnTo>
                  <a:lnTo>
                    <a:pt x="1131" y="1733"/>
                  </a:lnTo>
                  <a:lnTo>
                    <a:pt x="129" y="1733"/>
                  </a:lnTo>
                  <a:lnTo>
                    <a:pt x="100" y="1729"/>
                  </a:lnTo>
                  <a:lnTo>
                    <a:pt x="73" y="1719"/>
                  </a:lnTo>
                  <a:lnTo>
                    <a:pt x="48" y="1705"/>
                  </a:lnTo>
                  <a:lnTo>
                    <a:pt x="29" y="1685"/>
                  </a:lnTo>
                  <a:lnTo>
                    <a:pt x="14" y="1660"/>
                  </a:lnTo>
                  <a:lnTo>
                    <a:pt x="4" y="1633"/>
                  </a:lnTo>
                  <a:lnTo>
                    <a:pt x="0" y="1604"/>
                  </a:lnTo>
                  <a:lnTo>
                    <a:pt x="4" y="1574"/>
                  </a:lnTo>
                  <a:lnTo>
                    <a:pt x="14" y="1547"/>
                  </a:lnTo>
                  <a:lnTo>
                    <a:pt x="29" y="1524"/>
                  </a:lnTo>
                  <a:lnTo>
                    <a:pt x="48" y="1503"/>
                  </a:lnTo>
                  <a:lnTo>
                    <a:pt x="73" y="1488"/>
                  </a:lnTo>
                  <a:lnTo>
                    <a:pt x="100" y="1479"/>
                  </a:lnTo>
                  <a:lnTo>
                    <a:pt x="129" y="1475"/>
                  </a:lnTo>
                  <a:lnTo>
                    <a:pt x="260" y="1475"/>
                  </a:lnTo>
                  <a:lnTo>
                    <a:pt x="260" y="1094"/>
                  </a:lnTo>
                  <a:lnTo>
                    <a:pt x="180" y="1094"/>
                  </a:lnTo>
                  <a:lnTo>
                    <a:pt x="150" y="1090"/>
                  </a:lnTo>
                  <a:lnTo>
                    <a:pt x="123" y="1080"/>
                  </a:lnTo>
                  <a:lnTo>
                    <a:pt x="99" y="1064"/>
                  </a:lnTo>
                  <a:lnTo>
                    <a:pt x="79" y="1045"/>
                  </a:lnTo>
                  <a:lnTo>
                    <a:pt x="64" y="1021"/>
                  </a:lnTo>
                  <a:lnTo>
                    <a:pt x="54" y="994"/>
                  </a:lnTo>
                  <a:lnTo>
                    <a:pt x="51" y="965"/>
                  </a:lnTo>
                  <a:lnTo>
                    <a:pt x="54" y="935"/>
                  </a:lnTo>
                  <a:lnTo>
                    <a:pt x="64" y="908"/>
                  </a:lnTo>
                  <a:lnTo>
                    <a:pt x="79" y="884"/>
                  </a:lnTo>
                  <a:lnTo>
                    <a:pt x="99" y="864"/>
                  </a:lnTo>
                  <a:lnTo>
                    <a:pt x="123" y="849"/>
                  </a:lnTo>
                  <a:lnTo>
                    <a:pt x="150" y="839"/>
                  </a:lnTo>
                  <a:lnTo>
                    <a:pt x="180" y="836"/>
                  </a:lnTo>
                  <a:lnTo>
                    <a:pt x="260" y="836"/>
                  </a:lnTo>
                  <a:lnTo>
                    <a:pt x="260" y="548"/>
                  </a:lnTo>
                  <a:lnTo>
                    <a:pt x="263" y="484"/>
                  </a:lnTo>
                  <a:lnTo>
                    <a:pt x="274" y="423"/>
                  </a:lnTo>
                  <a:lnTo>
                    <a:pt x="292" y="363"/>
                  </a:lnTo>
                  <a:lnTo>
                    <a:pt x="316" y="307"/>
                  </a:lnTo>
                  <a:lnTo>
                    <a:pt x="346" y="254"/>
                  </a:lnTo>
                  <a:lnTo>
                    <a:pt x="381" y="205"/>
                  </a:lnTo>
                  <a:lnTo>
                    <a:pt x="421" y="161"/>
                  </a:lnTo>
                  <a:lnTo>
                    <a:pt x="466" y="120"/>
                  </a:lnTo>
                  <a:lnTo>
                    <a:pt x="514" y="85"/>
                  </a:lnTo>
                  <a:lnTo>
                    <a:pt x="567" y="55"/>
                  </a:lnTo>
                  <a:lnTo>
                    <a:pt x="623" y="32"/>
                  </a:lnTo>
                  <a:lnTo>
                    <a:pt x="682" y="15"/>
                  </a:lnTo>
                  <a:lnTo>
                    <a:pt x="744" y="4"/>
                  </a:lnTo>
                  <a:lnTo>
                    <a:pt x="8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76" name="Group 315"/>
          <p:cNvGrpSpPr>
            <a:grpSpLocks noChangeAspect="1"/>
          </p:cNvGrpSpPr>
          <p:nvPr/>
        </p:nvGrpSpPr>
        <p:grpSpPr bwMode="auto">
          <a:xfrm>
            <a:off x="8496505" y="5004600"/>
            <a:ext cx="288490" cy="287593"/>
            <a:chOff x="3300" y="1351"/>
            <a:chExt cx="964" cy="96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79" name="Freeform 317"/>
            <p:cNvSpPr>
              <a:spLocks/>
            </p:cNvSpPr>
            <p:nvPr/>
          </p:nvSpPr>
          <p:spPr bwMode="auto">
            <a:xfrm>
              <a:off x="3300" y="1351"/>
              <a:ext cx="964" cy="961"/>
            </a:xfrm>
            <a:custGeom>
              <a:avLst/>
              <a:gdLst>
                <a:gd name="T0" fmla="*/ 127 w 3854"/>
                <a:gd name="T1" fmla="*/ 0 h 3846"/>
                <a:gd name="T2" fmla="*/ 156 w 3854"/>
                <a:gd name="T3" fmla="*/ 2 h 3846"/>
                <a:gd name="T4" fmla="*/ 183 w 3854"/>
                <a:gd name="T5" fmla="*/ 13 h 3846"/>
                <a:gd name="T6" fmla="*/ 206 w 3854"/>
                <a:gd name="T7" fmla="*/ 27 h 3846"/>
                <a:gd name="T8" fmla="*/ 226 w 3854"/>
                <a:gd name="T9" fmla="*/ 47 h 3846"/>
                <a:gd name="T10" fmla="*/ 242 w 3854"/>
                <a:gd name="T11" fmla="*/ 71 h 3846"/>
                <a:gd name="T12" fmla="*/ 251 w 3854"/>
                <a:gd name="T13" fmla="*/ 97 h 3846"/>
                <a:gd name="T14" fmla="*/ 255 w 3854"/>
                <a:gd name="T15" fmla="*/ 126 h 3846"/>
                <a:gd name="T16" fmla="*/ 255 w 3854"/>
                <a:gd name="T17" fmla="*/ 3591 h 3846"/>
                <a:gd name="T18" fmla="*/ 3726 w 3854"/>
                <a:gd name="T19" fmla="*/ 3591 h 3846"/>
                <a:gd name="T20" fmla="*/ 3756 w 3854"/>
                <a:gd name="T21" fmla="*/ 3595 h 3846"/>
                <a:gd name="T22" fmla="*/ 3783 w 3854"/>
                <a:gd name="T23" fmla="*/ 3604 h 3846"/>
                <a:gd name="T24" fmla="*/ 3806 w 3854"/>
                <a:gd name="T25" fmla="*/ 3619 h 3846"/>
                <a:gd name="T26" fmla="*/ 3826 w 3854"/>
                <a:gd name="T27" fmla="*/ 3639 h 3846"/>
                <a:gd name="T28" fmla="*/ 3841 w 3854"/>
                <a:gd name="T29" fmla="*/ 3663 h 3846"/>
                <a:gd name="T30" fmla="*/ 3851 w 3854"/>
                <a:gd name="T31" fmla="*/ 3690 h 3846"/>
                <a:gd name="T32" fmla="*/ 3854 w 3854"/>
                <a:gd name="T33" fmla="*/ 3719 h 3846"/>
                <a:gd name="T34" fmla="*/ 3851 w 3854"/>
                <a:gd name="T35" fmla="*/ 3748 h 3846"/>
                <a:gd name="T36" fmla="*/ 3841 w 3854"/>
                <a:gd name="T37" fmla="*/ 3775 h 3846"/>
                <a:gd name="T38" fmla="*/ 3826 w 3854"/>
                <a:gd name="T39" fmla="*/ 3798 h 3846"/>
                <a:gd name="T40" fmla="*/ 3806 w 3854"/>
                <a:gd name="T41" fmla="*/ 3818 h 3846"/>
                <a:gd name="T42" fmla="*/ 3783 w 3854"/>
                <a:gd name="T43" fmla="*/ 3834 h 3846"/>
                <a:gd name="T44" fmla="*/ 3756 w 3854"/>
                <a:gd name="T45" fmla="*/ 3843 h 3846"/>
                <a:gd name="T46" fmla="*/ 3726 w 3854"/>
                <a:gd name="T47" fmla="*/ 3846 h 3846"/>
                <a:gd name="T48" fmla="*/ 127 w 3854"/>
                <a:gd name="T49" fmla="*/ 3846 h 3846"/>
                <a:gd name="T50" fmla="*/ 97 w 3854"/>
                <a:gd name="T51" fmla="*/ 3843 h 3846"/>
                <a:gd name="T52" fmla="*/ 70 w 3854"/>
                <a:gd name="T53" fmla="*/ 3834 h 3846"/>
                <a:gd name="T54" fmla="*/ 47 w 3854"/>
                <a:gd name="T55" fmla="*/ 3818 h 3846"/>
                <a:gd name="T56" fmla="*/ 27 w 3854"/>
                <a:gd name="T57" fmla="*/ 3798 h 3846"/>
                <a:gd name="T58" fmla="*/ 13 w 3854"/>
                <a:gd name="T59" fmla="*/ 3775 h 3846"/>
                <a:gd name="T60" fmla="*/ 2 w 3854"/>
                <a:gd name="T61" fmla="*/ 3748 h 3846"/>
                <a:gd name="T62" fmla="*/ 0 w 3854"/>
                <a:gd name="T63" fmla="*/ 3719 h 3846"/>
                <a:gd name="T64" fmla="*/ 0 w 3854"/>
                <a:gd name="T65" fmla="*/ 126 h 3846"/>
                <a:gd name="T66" fmla="*/ 2 w 3854"/>
                <a:gd name="T67" fmla="*/ 97 h 3846"/>
                <a:gd name="T68" fmla="*/ 13 w 3854"/>
                <a:gd name="T69" fmla="*/ 71 h 3846"/>
                <a:gd name="T70" fmla="*/ 27 w 3854"/>
                <a:gd name="T71" fmla="*/ 47 h 3846"/>
                <a:gd name="T72" fmla="*/ 47 w 3854"/>
                <a:gd name="T73" fmla="*/ 27 h 3846"/>
                <a:gd name="T74" fmla="*/ 70 w 3854"/>
                <a:gd name="T75" fmla="*/ 13 h 3846"/>
                <a:gd name="T76" fmla="*/ 97 w 3854"/>
                <a:gd name="T77" fmla="*/ 2 h 3846"/>
                <a:gd name="T78" fmla="*/ 127 w 3854"/>
                <a:gd name="T79" fmla="*/ 0 h 38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854" h="3846">
                  <a:moveTo>
                    <a:pt x="127" y="0"/>
                  </a:moveTo>
                  <a:lnTo>
                    <a:pt x="156" y="2"/>
                  </a:lnTo>
                  <a:lnTo>
                    <a:pt x="183" y="13"/>
                  </a:lnTo>
                  <a:lnTo>
                    <a:pt x="206" y="27"/>
                  </a:lnTo>
                  <a:lnTo>
                    <a:pt x="226" y="47"/>
                  </a:lnTo>
                  <a:lnTo>
                    <a:pt x="242" y="71"/>
                  </a:lnTo>
                  <a:lnTo>
                    <a:pt x="251" y="97"/>
                  </a:lnTo>
                  <a:lnTo>
                    <a:pt x="255" y="126"/>
                  </a:lnTo>
                  <a:lnTo>
                    <a:pt x="255" y="3591"/>
                  </a:lnTo>
                  <a:lnTo>
                    <a:pt x="3726" y="3591"/>
                  </a:lnTo>
                  <a:lnTo>
                    <a:pt x="3756" y="3595"/>
                  </a:lnTo>
                  <a:lnTo>
                    <a:pt x="3783" y="3604"/>
                  </a:lnTo>
                  <a:lnTo>
                    <a:pt x="3806" y="3619"/>
                  </a:lnTo>
                  <a:lnTo>
                    <a:pt x="3826" y="3639"/>
                  </a:lnTo>
                  <a:lnTo>
                    <a:pt x="3841" y="3663"/>
                  </a:lnTo>
                  <a:lnTo>
                    <a:pt x="3851" y="3690"/>
                  </a:lnTo>
                  <a:lnTo>
                    <a:pt x="3854" y="3719"/>
                  </a:lnTo>
                  <a:lnTo>
                    <a:pt x="3851" y="3748"/>
                  </a:lnTo>
                  <a:lnTo>
                    <a:pt x="3841" y="3775"/>
                  </a:lnTo>
                  <a:lnTo>
                    <a:pt x="3826" y="3798"/>
                  </a:lnTo>
                  <a:lnTo>
                    <a:pt x="3806" y="3818"/>
                  </a:lnTo>
                  <a:lnTo>
                    <a:pt x="3783" y="3834"/>
                  </a:lnTo>
                  <a:lnTo>
                    <a:pt x="3756" y="3843"/>
                  </a:lnTo>
                  <a:lnTo>
                    <a:pt x="3726" y="3846"/>
                  </a:lnTo>
                  <a:lnTo>
                    <a:pt x="127" y="3846"/>
                  </a:lnTo>
                  <a:lnTo>
                    <a:pt x="97" y="3843"/>
                  </a:lnTo>
                  <a:lnTo>
                    <a:pt x="70" y="3834"/>
                  </a:lnTo>
                  <a:lnTo>
                    <a:pt x="47" y="3818"/>
                  </a:lnTo>
                  <a:lnTo>
                    <a:pt x="27" y="3798"/>
                  </a:lnTo>
                  <a:lnTo>
                    <a:pt x="13" y="3775"/>
                  </a:lnTo>
                  <a:lnTo>
                    <a:pt x="2" y="3748"/>
                  </a:lnTo>
                  <a:lnTo>
                    <a:pt x="0" y="3719"/>
                  </a:lnTo>
                  <a:lnTo>
                    <a:pt x="0" y="126"/>
                  </a:lnTo>
                  <a:lnTo>
                    <a:pt x="2" y="97"/>
                  </a:lnTo>
                  <a:lnTo>
                    <a:pt x="13" y="71"/>
                  </a:lnTo>
                  <a:lnTo>
                    <a:pt x="27" y="47"/>
                  </a:lnTo>
                  <a:lnTo>
                    <a:pt x="47" y="27"/>
                  </a:lnTo>
                  <a:lnTo>
                    <a:pt x="70" y="13"/>
                  </a:lnTo>
                  <a:lnTo>
                    <a:pt x="97" y="2"/>
                  </a:lnTo>
                  <a:lnTo>
                    <a:pt x="1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0" name="Freeform 318"/>
            <p:cNvSpPr>
              <a:spLocks noEditPoints="1"/>
            </p:cNvSpPr>
            <p:nvPr/>
          </p:nvSpPr>
          <p:spPr bwMode="auto">
            <a:xfrm>
              <a:off x="3400" y="1994"/>
              <a:ext cx="210" cy="219"/>
            </a:xfrm>
            <a:custGeom>
              <a:avLst/>
              <a:gdLst>
                <a:gd name="T0" fmla="*/ 170 w 842"/>
                <a:gd name="T1" fmla="*/ 169 h 873"/>
                <a:gd name="T2" fmla="*/ 170 w 842"/>
                <a:gd name="T3" fmla="*/ 703 h 873"/>
                <a:gd name="T4" fmla="*/ 672 w 842"/>
                <a:gd name="T5" fmla="*/ 703 h 873"/>
                <a:gd name="T6" fmla="*/ 672 w 842"/>
                <a:gd name="T7" fmla="*/ 169 h 873"/>
                <a:gd name="T8" fmla="*/ 170 w 842"/>
                <a:gd name="T9" fmla="*/ 169 h 873"/>
                <a:gd name="T10" fmla="*/ 86 w 842"/>
                <a:gd name="T11" fmla="*/ 0 h 873"/>
                <a:gd name="T12" fmla="*/ 757 w 842"/>
                <a:gd name="T13" fmla="*/ 0 h 873"/>
                <a:gd name="T14" fmla="*/ 780 w 842"/>
                <a:gd name="T15" fmla="*/ 3 h 873"/>
                <a:gd name="T16" fmla="*/ 800 w 842"/>
                <a:gd name="T17" fmla="*/ 11 h 873"/>
                <a:gd name="T18" fmla="*/ 818 w 842"/>
                <a:gd name="T19" fmla="*/ 24 h 873"/>
                <a:gd name="T20" fmla="*/ 831 w 842"/>
                <a:gd name="T21" fmla="*/ 42 h 873"/>
                <a:gd name="T22" fmla="*/ 839 w 842"/>
                <a:gd name="T23" fmla="*/ 63 h 873"/>
                <a:gd name="T24" fmla="*/ 842 w 842"/>
                <a:gd name="T25" fmla="*/ 85 h 873"/>
                <a:gd name="T26" fmla="*/ 842 w 842"/>
                <a:gd name="T27" fmla="*/ 789 h 873"/>
                <a:gd name="T28" fmla="*/ 839 w 842"/>
                <a:gd name="T29" fmla="*/ 811 h 873"/>
                <a:gd name="T30" fmla="*/ 831 w 842"/>
                <a:gd name="T31" fmla="*/ 831 h 873"/>
                <a:gd name="T32" fmla="*/ 818 w 842"/>
                <a:gd name="T33" fmla="*/ 849 h 873"/>
                <a:gd name="T34" fmla="*/ 800 w 842"/>
                <a:gd name="T35" fmla="*/ 861 h 873"/>
                <a:gd name="T36" fmla="*/ 780 w 842"/>
                <a:gd name="T37" fmla="*/ 870 h 873"/>
                <a:gd name="T38" fmla="*/ 757 w 842"/>
                <a:gd name="T39" fmla="*/ 873 h 873"/>
                <a:gd name="T40" fmla="*/ 86 w 842"/>
                <a:gd name="T41" fmla="*/ 873 h 873"/>
                <a:gd name="T42" fmla="*/ 63 w 842"/>
                <a:gd name="T43" fmla="*/ 870 h 873"/>
                <a:gd name="T44" fmla="*/ 42 w 842"/>
                <a:gd name="T45" fmla="*/ 861 h 873"/>
                <a:gd name="T46" fmla="*/ 26 w 842"/>
                <a:gd name="T47" fmla="*/ 849 h 873"/>
                <a:gd name="T48" fmla="*/ 12 w 842"/>
                <a:gd name="T49" fmla="*/ 831 h 873"/>
                <a:gd name="T50" fmla="*/ 3 w 842"/>
                <a:gd name="T51" fmla="*/ 811 h 873"/>
                <a:gd name="T52" fmla="*/ 0 w 842"/>
                <a:gd name="T53" fmla="*/ 789 h 873"/>
                <a:gd name="T54" fmla="*/ 0 w 842"/>
                <a:gd name="T55" fmla="*/ 85 h 873"/>
                <a:gd name="T56" fmla="*/ 3 w 842"/>
                <a:gd name="T57" fmla="*/ 63 h 873"/>
                <a:gd name="T58" fmla="*/ 12 w 842"/>
                <a:gd name="T59" fmla="*/ 42 h 873"/>
                <a:gd name="T60" fmla="*/ 26 w 842"/>
                <a:gd name="T61" fmla="*/ 24 h 873"/>
                <a:gd name="T62" fmla="*/ 42 w 842"/>
                <a:gd name="T63" fmla="*/ 11 h 873"/>
                <a:gd name="T64" fmla="*/ 63 w 842"/>
                <a:gd name="T65" fmla="*/ 3 h 873"/>
                <a:gd name="T66" fmla="*/ 86 w 842"/>
                <a:gd name="T67" fmla="*/ 0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42" h="873">
                  <a:moveTo>
                    <a:pt x="170" y="169"/>
                  </a:moveTo>
                  <a:lnTo>
                    <a:pt x="170" y="703"/>
                  </a:lnTo>
                  <a:lnTo>
                    <a:pt x="672" y="703"/>
                  </a:lnTo>
                  <a:lnTo>
                    <a:pt x="672" y="169"/>
                  </a:lnTo>
                  <a:lnTo>
                    <a:pt x="170" y="169"/>
                  </a:lnTo>
                  <a:close/>
                  <a:moveTo>
                    <a:pt x="86" y="0"/>
                  </a:moveTo>
                  <a:lnTo>
                    <a:pt x="757" y="0"/>
                  </a:lnTo>
                  <a:lnTo>
                    <a:pt x="780" y="3"/>
                  </a:lnTo>
                  <a:lnTo>
                    <a:pt x="800" y="11"/>
                  </a:lnTo>
                  <a:lnTo>
                    <a:pt x="818" y="24"/>
                  </a:lnTo>
                  <a:lnTo>
                    <a:pt x="831" y="42"/>
                  </a:lnTo>
                  <a:lnTo>
                    <a:pt x="839" y="63"/>
                  </a:lnTo>
                  <a:lnTo>
                    <a:pt x="842" y="85"/>
                  </a:lnTo>
                  <a:lnTo>
                    <a:pt x="842" y="789"/>
                  </a:lnTo>
                  <a:lnTo>
                    <a:pt x="839" y="811"/>
                  </a:lnTo>
                  <a:lnTo>
                    <a:pt x="831" y="831"/>
                  </a:lnTo>
                  <a:lnTo>
                    <a:pt x="818" y="849"/>
                  </a:lnTo>
                  <a:lnTo>
                    <a:pt x="800" y="861"/>
                  </a:lnTo>
                  <a:lnTo>
                    <a:pt x="780" y="870"/>
                  </a:lnTo>
                  <a:lnTo>
                    <a:pt x="757" y="873"/>
                  </a:lnTo>
                  <a:lnTo>
                    <a:pt x="86" y="873"/>
                  </a:lnTo>
                  <a:lnTo>
                    <a:pt x="63" y="870"/>
                  </a:lnTo>
                  <a:lnTo>
                    <a:pt x="42" y="861"/>
                  </a:lnTo>
                  <a:lnTo>
                    <a:pt x="26" y="849"/>
                  </a:lnTo>
                  <a:lnTo>
                    <a:pt x="12" y="831"/>
                  </a:lnTo>
                  <a:lnTo>
                    <a:pt x="3" y="811"/>
                  </a:lnTo>
                  <a:lnTo>
                    <a:pt x="0" y="789"/>
                  </a:lnTo>
                  <a:lnTo>
                    <a:pt x="0" y="85"/>
                  </a:lnTo>
                  <a:lnTo>
                    <a:pt x="3" y="63"/>
                  </a:lnTo>
                  <a:lnTo>
                    <a:pt x="12" y="42"/>
                  </a:lnTo>
                  <a:lnTo>
                    <a:pt x="26" y="24"/>
                  </a:lnTo>
                  <a:lnTo>
                    <a:pt x="42" y="11"/>
                  </a:lnTo>
                  <a:lnTo>
                    <a:pt x="63" y="3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" name="Freeform 319"/>
            <p:cNvSpPr>
              <a:spLocks noEditPoints="1"/>
            </p:cNvSpPr>
            <p:nvPr/>
          </p:nvSpPr>
          <p:spPr bwMode="auto">
            <a:xfrm>
              <a:off x="3660" y="1712"/>
              <a:ext cx="210" cy="501"/>
            </a:xfrm>
            <a:custGeom>
              <a:avLst/>
              <a:gdLst>
                <a:gd name="T0" fmla="*/ 171 w 843"/>
                <a:gd name="T1" fmla="*/ 170 h 2001"/>
                <a:gd name="T2" fmla="*/ 171 w 843"/>
                <a:gd name="T3" fmla="*/ 1831 h 2001"/>
                <a:gd name="T4" fmla="*/ 673 w 843"/>
                <a:gd name="T5" fmla="*/ 1831 h 2001"/>
                <a:gd name="T6" fmla="*/ 673 w 843"/>
                <a:gd name="T7" fmla="*/ 170 h 2001"/>
                <a:gd name="T8" fmla="*/ 171 w 843"/>
                <a:gd name="T9" fmla="*/ 170 h 2001"/>
                <a:gd name="T10" fmla="*/ 86 w 843"/>
                <a:gd name="T11" fmla="*/ 0 h 2001"/>
                <a:gd name="T12" fmla="*/ 757 w 843"/>
                <a:gd name="T13" fmla="*/ 0 h 2001"/>
                <a:gd name="T14" fmla="*/ 781 w 843"/>
                <a:gd name="T15" fmla="*/ 4 h 2001"/>
                <a:gd name="T16" fmla="*/ 801 w 843"/>
                <a:gd name="T17" fmla="*/ 12 h 2001"/>
                <a:gd name="T18" fmla="*/ 818 w 843"/>
                <a:gd name="T19" fmla="*/ 26 h 2001"/>
                <a:gd name="T20" fmla="*/ 831 w 843"/>
                <a:gd name="T21" fmla="*/ 42 h 2001"/>
                <a:gd name="T22" fmla="*/ 839 w 843"/>
                <a:gd name="T23" fmla="*/ 63 h 2001"/>
                <a:gd name="T24" fmla="*/ 843 w 843"/>
                <a:gd name="T25" fmla="*/ 86 h 2001"/>
                <a:gd name="T26" fmla="*/ 843 w 843"/>
                <a:gd name="T27" fmla="*/ 1917 h 2001"/>
                <a:gd name="T28" fmla="*/ 839 w 843"/>
                <a:gd name="T29" fmla="*/ 1939 h 2001"/>
                <a:gd name="T30" fmla="*/ 831 w 843"/>
                <a:gd name="T31" fmla="*/ 1959 h 2001"/>
                <a:gd name="T32" fmla="*/ 818 w 843"/>
                <a:gd name="T33" fmla="*/ 1977 h 2001"/>
                <a:gd name="T34" fmla="*/ 801 w 843"/>
                <a:gd name="T35" fmla="*/ 1989 h 2001"/>
                <a:gd name="T36" fmla="*/ 781 w 843"/>
                <a:gd name="T37" fmla="*/ 1998 h 2001"/>
                <a:gd name="T38" fmla="*/ 757 w 843"/>
                <a:gd name="T39" fmla="*/ 2001 h 2001"/>
                <a:gd name="T40" fmla="*/ 86 w 843"/>
                <a:gd name="T41" fmla="*/ 2001 h 2001"/>
                <a:gd name="T42" fmla="*/ 64 w 843"/>
                <a:gd name="T43" fmla="*/ 1998 h 2001"/>
                <a:gd name="T44" fmla="*/ 43 w 843"/>
                <a:gd name="T45" fmla="*/ 1989 h 2001"/>
                <a:gd name="T46" fmla="*/ 26 w 843"/>
                <a:gd name="T47" fmla="*/ 1977 h 2001"/>
                <a:gd name="T48" fmla="*/ 12 w 843"/>
                <a:gd name="T49" fmla="*/ 1959 h 2001"/>
                <a:gd name="T50" fmla="*/ 4 w 843"/>
                <a:gd name="T51" fmla="*/ 1939 h 2001"/>
                <a:gd name="T52" fmla="*/ 0 w 843"/>
                <a:gd name="T53" fmla="*/ 1917 h 2001"/>
                <a:gd name="T54" fmla="*/ 0 w 843"/>
                <a:gd name="T55" fmla="*/ 86 h 2001"/>
                <a:gd name="T56" fmla="*/ 4 w 843"/>
                <a:gd name="T57" fmla="*/ 63 h 2001"/>
                <a:gd name="T58" fmla="*/ 12 w 843"/>
                <a:gd name="T59" fmla="*/ 42 h 2001"/>
                <a:gd name="T60" fmla="*/ 26 w 843"/>
                <a:gd name="T61" fmla="*/ 26 h 2001"/>
                <a:gd name="T62" fmla="*/ 43 w 843"/>
                <a:gd name="T63" fmla="*/ 12 h 2001"/>
                <a:gd name="T64" fmla="*/ 64 w 843"/>
                <a:gd name="T65" fmla="*/ 4 h 2001"/>
                <a:gd name="T66" fmla="*/ 86 w 843"/>
                <a:gd name="T67" fmla="*/ 0 h 20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43" h="2001">
                  <a:moveTo>
                    <a:pt x="171" y="170"/>
                  </a:moveTo>
                  <a:lnTo>
                    <a:pt x="171" y="1831"/>
                  </a:lnTo>
                  <a:lnTo>
                    <a:pt x="673" y="1831"/>
                  </a:lnTo>
                  <a:lnTo>
                    <a:pt x="673" y="170"/>
                  </a:lnTo>
                  <a:lnTo>
                    <a:pt x="171" y="170"/>
                  </a:lnTo>
                  <a:close/>
                  <a:moveTo>
                    <a:pt x="86" y="0"/>
                  </a:moveTo>
                  <a:lnTo>
                    <a:pt x="757" y="0"/>
                  </a:lnTo>
                  <a:lnTo>
                    <a:pt x="781" y="4"/>
                  </a:lnTo>
                  <a:lnTo>
                    <a:pt x="801" y="12"/>
                  </a:lnTo>
                  <a:lnTo>
                    <a:pt x="818" y="26"/>
                  </a:lnTo>
                  <a:lnTo>
                    <a:pt x="831" y="42"/>
                  </a:lnTo>
                  <a:lnTo>
                    <a:pt x="839" y="63"/>
                  </a:lnTo>
                  <a:lnTo>
                    <a:pt x="843" y="86"/>
                  </a:lnTo>
                  <a:lnTo>
                    <a:pt x="843" y="1917"/>
                  </a:lnTo>
                  <a:lnTo>
                    <a:pt x="839" y="1939"/>
                  </a:lnTo>
                  <a:lnTo>
                    <a:pt x="831" y="1959"/>
                  </a:lnTo>
                  <a:lnTo>
                    <a:pt x="818" y="1977"/>
                  </a:lnTo>
                  <a:lnTo>
                    <a:pt x="801" y="1989"/>
                  </a:lnTo>
                  <a:lnTo>
                    <a:pt x="781" y="1998"/>
                  </a:lnTo>
                  <a:lnTo>
                    <a:pt x="757" y="2001"/>
                  </a:lnTo>
                  <a:lnTo>
                    <a:pt x="86" y="2001"/>
                  </a:lnTo>
                  <a:lnTo>
                    <a:pt x="64" y="1998"/>
                  </a:lnTo>
                  <a:lnTo>
                    <a:pt x="43" y="1989"/>
                  </a:lnTo>
                  <a:lnTo>
                    <a:pt x="26" y="1977"/>
                  </a:lnTo>
                  <a:lnTo>
                    <a:pt x="12" y="1959"/>
                  </a:lnTo>
                  <a:lnTo>
                    <a:pt x="4" y="1939"/>
                  </a:lnTo>
                  <a:lnTo>
                    <a:pt x="0" y="1917"/>
                  </a:lnTo>
                  <a:lnTo>
                    <a:pt x="0" y="86"/>
                  </a:lnTo>
                  <a:lnTo>
                    <a:pt x="4" y="63"/>
                  </a:lnTo>
                  <a:lnTo>
                    <a:pt x="12" y="42"/>
                  </a:lnTo>
                  <a:lnTo>
                    <a:pt x="26" y="26"/>
                  </a:lnTo>
                  <a:lnTo>
                    <a:pt x="43" y="12"/>
                  </a:lnTo>
                  <a:lnTo>
                    <a:pt x="64" y="4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" name="Freeform 320"/>
            <p:cNvSpPr>
              <a:spLocks noEditPoints="1"/>
            </p:cNvSpPr>
            <p:nvPr/>
          </p:nvSpPr>
          <p:spPr bwMode="auto">
            <a:xfrm>
              <a:off x="3927" y="1434"/>
              <a:ext cx="211" cy="779"/>
            </a:xfrm>
            <a:custGeom>
              <a:avLst/>
              <a:gdLst>
                <a:gd name="T0" fmla="*/ 171 w 842"/>
                <a:gd name="T1" fmla="*/ 169 h 3114"/>
                <a:gd name="T2" fmla="*/ 171 w 842"/>
                <a:gd name="T3" fmla="*/ 2944 h 3114"/>
                <a:gd name="T4" fmla="*/ 672 w 842"/>
                <a:gd name="T5" fmla="*/ 2944 h 3114"/>
                <a:gd name="T6" fmla="*/ 672 w 842"/>
                <a:gd name="T7" fmla="*/ 169 h 3114"/>
                <a:gd name="T8" fmla="*/ 171 w 842"/>
                <a:gd name="T9" fmla="*/ 169 h 3114"/>
                <a:gd name="T10" fmla="*/ 85 w 842"/>
                <a:gd name="T11" fmla="*/ 0 h 3114"/>
                <a:gd name="T12" fmla="*/ 756 w 842"/>
                <a:gd name="T13" fmla="*/ 0 h 3114"/>
                <a:gd name="T14" fmla="*/ 780 w 842"/>
                <a:gd name="T15" fmla="*/ 2 h 3114"/>
                <a:gd name="T16" fmla="*/ 800 w 842"/>
                <a:gd name="T17" fmla="*/ 11 h 3114"/>
                <a:gd name="T18" fmla="*/ 817 w 842"/>
                <a:gd name="T19" fmla="*/ 24 h 3114"/>
                <a:gd name="T20" fmla="*/ 830 w 842"/>
                <a:gd name="T21" fmla="*/ 42 h 3114"/>
                <a:gd name="T22" fmla="*/ 838 w 842"/>
                <a:gd name="T23" fmla="*/ 62 h 3114"/>
                <a:gd name="T24" fmla="*/ 842 w 842"/>
                <a:gd name="T25" fmla="*/ 84 h 3114"/>
                <a:gd name="T26" fmla="*/ 842 w 842"/>
                <a:gd name="T27" fmla="*/ 3030 h 3114"/>
                <a:gd name="T28" fmla="*/ 838 w 842"/>
                <a:gd name="T29" fmla="*/ 3052 h 3114"/>
                <a:gd name="T30" fmla="*/ 830 w 842"/>
                <a:gd name="T31" fmla="*/ 3072 h 3114"/>
                <a:gd name="T32" fmla="*/ 817 w 842"/>
                <a:gd name="T33" fmla="*/ 3090 h 3114"/>
                <a:gd name="T34" fmla="*/ 800 w 842"/>
                <a:gd name="T35" fmla="*/ 3102 h 3114"/>
                <a:gd name="T36" fmla="*/ 780 w 842"/>
                <a:gd name="T37" fmla="*/ 3111 h 3114"/>
                <a:gd name="T38" fmla="*/ 756 w 842"/>
                <a:gd name="T39" fmla="*/ 3114 h 3114"/>
                <a:gd name="T40" fmla="*/ 85 w 842"/>
                <a:gd name="T41" fmla="*/ 3114 h 3114"/>
                <a:gd name="T42" fmla="*/ 63 w 842"/>
                <a:gd name="T43" fmla="*/ 3111 h 3114"/>
                <a:gd name="T44" fmla="*/ 42 w 842"/>
                <a:gd name="T45" fmla="*/ 3102 h 3114"/>
                <a:gd name="T46" fmla="*/ 25 w 842"/>
                <a:gd name="T47" fmla="*/ 3090 h 3114"/>
                <a:gd name="T48" fmla="*/ 11 w 842"/>
                <a:gd name="T49" fmla="*/ 3072 h 3114"/>
                <a:gd name="T50" fmla="*/ 3 w 842"/>
                <a:gd name="T51" fmla="*/ 3052 h 3114"/>
                <a:gd name="T52" fmla="*/ 0 w 842"/>
                <a:gd name="T53" fmla="*/ 3030 h 3114"/>
                <a:gd name="T54" fmla="*/ 0 w 842"/>
                <a:gd name="T55" fmla="*/ 84 h 3114"/>
                <a:gd name="T56" fmla="*/ 3 w 842"/>
                <a:gd name="T57" fmla="*/ 62 h 3114"/>
                <a:gd name="T58" fmla="*/ 11 w 842"/>
                <a:gd name="T59" fmla="*/ 42 h 3114"/>
                <a:gd name="T60" fmla="*/ 25 w 842"/>
                <a:gd name="T61" fmla="*/ 24 h 3114"/>
                <a:gd name="T62" fmla="*/ 42 w 842"/>
                <a:gd name="T63" fmla="*/ 11 h 3114"/>
                <a:gd name="T64" fmla="*/ 63 w 842"/>
                <a:gd name="T65" fmla="*/ 2 h 3114"/>
                <a:gd name="T66" fmla="*/ 85 w 842"/>
                <a:gd name="T67" fmla="*/ 0 h 3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42" h="3114">
                  <a:moveTo>
                    <a:pt x="171" y="169"/>
                  </a:moveTo>
                  <a:lnTo>
                    <a:pt x="171" y="2944"/>
                  </a:lnTo>
                  <a:lnTo>
                    <a:pt x="672" y="2944"/>
                  </a:lnTo>
                  <a:lnTo>
                    <a:pt x="672" y="169"/>
                  </a:lnTo>
                  <a:lnTo>
                    <a:pt x="171" y="169"/>
                  </a:lnTo>
                  <a:close/>
                  <a:moveTo>
                    <a:pt x="85" y="0"/>
                  </a:moveTo>
                  <a:lnTo>
                    <a:pt x="756" y="0"/>
                  </a:lnTo>
                  <a:lnTo>
                    <a:pt x="780" y="2"/>
                  </a:lnTo>
                  <a:lnTo>
                    <a:pt x="800" y="11"/>
                  </a:lnTo>
                  <a:lnTo>
                    <a:pt x="817" y="24"/>
                  </a:lnTo>
                  <a:lnTo>
                    <a:pt x="830" y="42"/>
                  </a:lnTo>
                  <a:lnTo>
                    <a:pt x="838" y="62"/>
                  </a:lnTo>
                  <a:lnTo>
                    <a:pt x="842" y="84"/>
                  </a:lnTo>
                  <a:lnTo>
                    <a:pt x="842" y="3030"/>
                  </a:lnTo>
                  <a:lnTo>
                    <a:pt x="838" y="3052"/>
                  </a:lnTo>
                  <a:lnTo>
                    <a:pt x="830" y="3072"/>
                  </a:lnTo>
                  <a:lnTo>
                    <a:pt x="817" y="3090"/>
                  </a:lnTo>
                  <a:lnTo>
                    <a:pt x="800" y="3102"/>
                  </a:lnTo>
                  <a:lnTo>
                    <a:pt x="780" y="3111"/>
                  </a:lnTo>
                  <a:lnTo>
                    <a:pt x="756" y="3114"/>
                  </a:lnTo>
                  <a:lnTo>
                    <a:pt x="85" y="3114"/>
                  </a:lnTo>
                  <a:lnTo>
                    <a:pt x="63" y="3111"/>
                  </a:lnTo>
                  <a:lnTo>
                    <a:pt x="42" y="3102"/>
                  </a:lnTo>
                  <a:lnTo>
                    <a:pt x="25" y="3090"/>
                  </a:lnTo>
                  <a:lnTo>
                    <a:pt x="11" y="3072"/>
                  </a:lnTo>
                  <a:lnTo>
                    <a:pt x="3" y="3052"/>
                  </a:lnTo>
                  <a:lnTo>
                    <a:pt x="0" y="3030"/>
                  </a:lnTo>
                  <a:lnTo>
                    <a:pt x="0" y="84"/>
                  </a:lnTo>
                  <a:lnTo>
                    <a:pt x="3" y="62"/>
                  </a:lnTo>
                  <a:lnTo>
                    <a:pt x="11" y="42"/>
                  </a:lnTo>
                  <a:lnTo>
                    <a:pt x="25" y="24"/>
                  </a:lnTo>
                  <a:lnTo>
                    <a:pt x="42" y="11"/>
                  </a:lnTo>
                  <a:lnTo>
                    <a:pt x="63" y="2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3" name="Group 323"/>
          <p:cNvGrpSpPr>
            <a:grpSpLocks noChangeAspect="1"/>
          </p:cNvGrpSpPr>
          <p:nvPr/>
        </p:nvGrpSpPr>
        <p:grpSpPr bwMode="auto">
          <a:xfrm>
            <a:off x="5132256" y="4969810"/>
            <a:ext cx="184098" cy="357172"/>
            <a:chOff x="2839" y="1410"/>
            <a:chExt cx="167" cy="324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86" name="Freeform 325"/>
            <p:cNvSpPr>
              <a:spLocks noEditPoints="1"/>
            </p:cNvSpPr>
            <p:nvPr/>
          </p:nvSpPr>
          <p:spPr bwMode="auto">
            <a:xfrm>
              <a:off x="2905" y="1457"/>
              <a:ext cx="35" cy="73"/>
            </a:xfrm>
            <a:custGeom>
              <a:avLst/>
              <a:gdLst>
                <a:gd name="T0" fmla="*/ 253 w 394"/>
                <a:gd name="T1" fmla="*/ 612 h 808"/>
                <a:gd name="T2" fmla="*/ 275 w 394"/>
                <a:gd name="T3" fmla="*/ 583 h 808"/>
                <a:gd name="T4" fmla="*/ 283 w 394"/>
                <a:gd name="T5" fmla="*/ 546 h 808"/>
                <a:gd name="T6" fmla="*/ 275 w 394"/>
                <a:gd name="T7" fmla="*/ 508 h 808"/>
                <a:gd name="T8" fmla="*/ 253 w 394"/>
                <a:gd name="T9" fmla="*/ 479 h 808"/>
                <a:gd name="T10" fmla="*/ 129 w 394"/>
                <a:gd name="T11" fmla="*/ 209 h 808"/>
                <a:gd name="T12" fmla="*/ 113 w 394"/>
                <a:gd name="T13" fmla="*/ 242 h 808"/>
                <a:gd name="T14" fmla="*/ 113 w 394"/>
                <a:gd name="T15" fmla="*/ 281 h 808"/>
                <a:gd name="T16" fmla="*/ 129 w 394"/>
                <a:gd name="T17" fmla="*/ 315 h 808"/>
                <a:gd name="T18" fmla="*/ 142 w 394"/>
                <a:gd name="T19" fmla="*/ 196 h 808"/>
                <a:gd name="T20" fmla="*/ 215 w 394"/>
                <a:gd name="T21" fmla="*/ 2 h 808"/>
                <a:gd name="T22" fmla="*/ 242 w 394"/>
                <a:gd name="T23" fmla="*/ 22 h 808"/>
                <a:gd name="T24" fmla="*/ 253 w 394"/>
                <a:gd name="T25" fmla="*/ 55 h 808"/>
                <a:gd name="T26" fmla="*/ 282 w 394"/>
                <a:gd name="T27" fmla="*/ 84 h 808"/>
                <a:gd name="T28" fmla="*/ 333 w 394"/>
                <a:gd name="T29" fmla="*/ 120 h 808"/>
                <a:gd name="T30" fmla="*/ 371 w 394"/>
                <a:gd name="T31" fmla="*/ 170 h 808"/>
                <a:gd name="T32" fmla="*/ 392 w 394"/>
                <a:gd name="T33" fmla="*/ 229 h 808"/>
                <a:gd name="T34" fmla="*/ 392 w 394"/>
                <a:gd name="T35" fmla="*/ 279 h 808"/>
                <a:gd name="T36" fmla="*/ 371 w 394"/>
                <a:gd name="T37" fmla="*/ 306 h 808"/>
                <a:gd name="T38" fmla="*/ 339 w 394"/>
                <a:gd name="T39" fmla="*/ 317 h 808"/>
                <a:gd name="T40" fmla="*/ 306 w 394"/>
                <a:gd name="T41" fmla="*/ 306 h 808"/>
                <a:gd name="T42" fmla="*/ 287 w 394"/>
                <a:gd name="T43" fmla="*/ 279 h 808"/>
                <a:gd name="T44" fmla="*/ 281 w 394"/>
                <a:gd name="T45" fmla="*/ 242 h 808"/>
                <a:gd name="T46" fmla="*/ 265 w 394"/>
                <a:gd name="T47" fmla="*/ 209 h 808"/>
                <a:gd name="T48" fmla="*/ 253 w 394"/>
                <a:gd name="T49" fmla="*/ 356 h 808"/>
                <a:gd name="T50" fmla="*/ 309 w 394"/>
                <a:gd name="T51" fmla="*/ 383 h 808"/>
                <a:gd name="T52" fmla="*/ 354 w 394"/>
                <a:gd name="T53" fmla="*/ 427 h 808"/>
                <a:gd name="T54" fmla="*/ 383 w 394"/>
                <a:gd name="T55" fmla="*/ 482 h 808"/>
                <a:gd name="T56" fmla="*/ 394 w 394"/>
                <a:gd name="T57" fmla="*/ 546 h 808"/>
                <a:gd name="T58" fmla="*/ 383 w 394"/>
                <a:gd name="T59" fmla="*/ 609 h 808"/>
                <a:gd name="T60" fmla="*/ 354 w 394"/>
                <a:gd name="T61" fmla="*/ 664 h 808"/>
                <a:gd name="T62" fmla="*/ 309 w 394"/>
                <a:gd name="T63" fmla="*/ 707 h 808"/>
                <a:gd name="T64" fmla="*/ 253 w 394"/>
                <a:gd name="T65" fmla="*/ 734 h 808"/>
                <a:gd name="T66" fmla="*/ 250 w 394"/>
                <a:gd name="T67" fmla="*/ 770 h 808"/>
                <a:gd name="T68" fmla="*/ 230 w 394"/>
                <a:gd name="T69" fmla="*/ 797 h 808"/>
                <a:gd name="T70" fmla="*/ 196 w 394"/>
                <a:gd name="T71" fmla="*/ 808 h 808"/>
                <a:gd name="T72" fmla="*/ 164 w 394"/>
                <a:gd name="T73" fmla="*/ 797 h 808"/>
                <a:gd name="T74" fmla="*/ 144 w 394"/>
                <a:gd name="T75" fmla="*/ 770 h 808"/>
                <a:gd name="T76" fmla="*/ 142 w 394"/>
                <a:gd name="T77" fmla="*/ 734 h 808"/>
                <a:gd name="T78" fmla="*/ 85 w 394"/>
                <a:gd name="T79" fmla="*/ 707 h 808"/>
                <a:gd name="T80" fmla="*/ 40 w 394"/>
                <a:gd name="T81" fmla="*/ 664 h 808"/>
                <a:gd name="T82" fmla="*/ 11 w 394"/>
                <a:gd name="T83" fmla="*/ 609 h 808"/>
                <a:gd name="T84" fmla="*/ 0 w 394"/>
                <a:gd name="T85" fmla="*/ 546 h 808"/>
                <a:gd name="T86" fmla="*/ 11 w 394"/>
                <a:gd name="T87" fmla="*/ 512 h 808"/>
                <a:gd name="T88" fmla="*/ 38 w 394"/>
                <a:gd name="T89" fmla="*/ 493 h 808"/>
                <a:gd name="T90" fmla="*/ 73 w 394"/>
                <a:gd name="T91" fmla="*/ 493 h 808"/>
                <a:gd name="T92" fmla="*/ 100 w 394"/>
                <a:gd name="T93" fmla="*/ 512 h 808"/>
                <a:gd name="T94" fmla="*/ 111 w 394"/>
                <a:gd name="T95" fmla="*/ 546 h 808"/>
                <a:gd name="T96" fmla="*/ 119 w 394"/>
                <a:gd name="T97" fmla="*/ 583 h 808"/>
                <a:gd name="T98" fmla="*/ 142 w 394"/>
                <a:gd name="T99" fmla="*/ 612 h 808"/>
                <a:gd name="T100" fmla="*/ 112 w 394"/>
                <a:gd name="T101" fmla="*/ 440 h 808"/>
                <a:gd name="T102" fmla="*/ 61 w 394"/>
                <a:gd name="T103" fmla="*/ 404 h 808"/>
                <a:gd name="T104" fmla="*/ 23 w 394"/>
                <a:gd name="T105" fmla="*/ 355 h 808"/>
                <a:gd name="T106" fmla="*/ 2 w 394"/>
                <a:gd name="T107" fmla="*/ 294 h 808"/>
                <a:gd name="T108" fmla="*/ 2 w 394"/>
                <a:gd name="T109" fmla="*/ 229 h 808"/>
                <a:gd name="T110" fmla="*/ 23 w 394"/>
                <a:gd name="T111" fmla="*/ 170 h 808"/>
                <a:gd name="T112" fmla="*/ 61 w 394"/>
                <a:gd name="T113" fmla="*/ 120 h 808"/>
                <a:gd name="T114" fmla="*/ 112 w 394"/>
                <a:gd name="T115" fmla="*/ 84 h 808"/>
                <a:gd name="T116" fmla="*/ 142 w 394"/>
                <a:gd name="T117" fmla="*/ 55 h 808"/>
                <a:gd name="T118" fmla="*/ 152 w 394"/>
                <a:gd name="T119" fmla="*/ 22 h 808"/>
                <a:gd name="T120" fmla="*/ 179 w 394"/>
                <a:gd name="T121" fmla="*/ 2 h 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4" h="808">
                  <a:moveTo>
                    <a:pt x="253" y="479"/>
                  </a:moveTo>
                  <a:lnTo>
                    <a:pt x="253" y="612"/>
                  </a:lnTo>
                  <a:lnTo>
                    <a:pt x="265" y="598"/>
                  </a:lnTo>
                  <a:lnTo>
                    <a:pt x="275" y="583"/>
                  </a:lnTo>
                  <a:lnTo>
                    <a:pt x="281" y="564"/>
                  </a:lnTo>
                  <a:lnTo>
                    <a:pt x="283" y="546"/>
                  </a:lnTo>
                  <a:lnTo>
                    <a:pt x="281" y="526"/>
                  </a:lnTo>
                  <a:lnTo>
                    <a:pt x="275" y="508"/>
                  </a:lnTo>
                  <a:lnTo>
                    <a:pt x="265" y="493"/>
                  </a:lnTo>
                  <a:lnTo>
                    <a:pt x="253" y="479"/>
                  </a:lnTo>
                  <a:close/>
                  <a:moveTo>
                    <a:pt x="142" y="196"/>
                  </a:moveTo>
                  <a:lnTo>
                    <a:pt x="129" y="209"/>
                  </a:lnTo>
                  <a:lnTo>
                    <a:pt x="119" y="225"/>
                  </a:lnTo>
                  <a:lnTo>
                    <a:pt x="113" y="242"/>
                  </a:lnTo>
                  <a:lnTo>
                    <a:pt x="111" y="262"/>
                  </a:lnTo>
                  <a:lnTo>
                    <a:pt x="113" y="281"/>
                  </a:lnTo>
                  <a:lnTo>
                    <a:pt x="119" y="299"/>
                  </a:lnTo>
                  <a:lnTo>
                    <a:pt x="129" y="315"/>
                  </a:lnTo>
                  <a:lnTo>
                    <a:pt x="142" y="328"/>
                  </a:lnTo>
                  <a:lnTo>
                    <a:pt x="142" y="196"/>
                  </a:lnTo>
                  <a:close/>
                  <a:moveTo>
                    <a:pt x="196" y="0"/>
                  </a:moveTo>
                  <a:lnTo>
                    <a:pt x="215" y="2"/>
                  </a:lnTo>
                  <a:lnTo>
                    <a:pt x="230" y="11"/>
                  </a:lnTo>
                  <a:lnTo>
                    <a:pt x="242" y="22"/>
                  </a:lnTo>
                  <a:lnTo>
                    <a:pt x="250" y="38"/>
                  </a:lnTo>
                  <a:lnTo>
                    <a:pt x="253" y="55"/>
                  </a:lnTo>
                  <a:lnTo>
                    <a:pt x="253" y="73"/>
                  </a:lnTo>
                  <a:lnTo>
                    <a:pt x="282" y="84"/>
                  </a:lnTo>
                  <a:lnTo>
                    <a:pt x="309" y="100"/>
                  </a:lnTo>
                  <a:lnTo>
                    <a:pt x="333" y="120"/>
                  </a:lnTo>
                  <a:lnTo>
                    <a:pt x="354" y="143"/>
                  </a:lnTo>
                  <a:lnTo>
                    <a:pt x="371" y="170"/>
                  </a:lnTo>
                  <a:lnTo>
                    <a:pt x="383" y="198"/>
                  </a:lnTo>
                  <a:lnTo>
                    <a:pt x="392" y="229"/>
                  </a:lnTo>
                  <a:lnTo>
                    <a:pt x="394" y="262"/>
                  </a:lnTo>
                  <a:lnTo>
                    <a:pt x="392" y="279"/>
                  </a:lnTo>
                  <a:lnTo>
                    <a:pt x="383" y="294"/>
                  </a:lnTo>
                  <a:lnTo>
                    <a:pt x="371" y="306"/>
                  </a:lnTo>
                  <a:lnTo>
                    <a:pt x="356" y="315"/>
                  </a:lnTo>
                  <a:lnTo>
                    <a:pt x="339" y="317"/>
                  </a:lnTo>
                  <a:lnTo>
                    <a:pt x="321" y="315"/>
                  </a:lnTo>
                  <a:lnTo>
                    <a:pt x="306" y="306"/>
                  </a:lnTo>
                  <a:lnTo>
                    <a:pt x="294" y="294"/>
                  </a:lnTo>
                  <a:lnTo>
                    <a:pt x="287" y="279"/>
                  </a:lnTo>
                  <a:lnTo>
                    <a:pt x="283" y="262"/>
                  </a:lnTo>
                  <a:lnTo>
                    <a:pt x="281" y="242"/>
                  </a:lnTo>
                  <a:lnTo>
                    <a:pt x="275" y="225"/>
                  </a:lnTo>
                  <a:lnTo>
                    <a:pt x="265" y="209"/>
                  </a:lnTo>
                  <a:lnTo>
                    <a:pt x="253" y="196"/>
                  </a:lnTo>
                  <a:lnTo>
                    <a:pt x="253" y="356"/>
                  </a:lnTo>
                  <a:lnTo>
                    <a:pt x="282" y="368"/>
                  </a:lnTo>
                  <a:lnTo>
                    <a:pt x="309" y="383"/>
                  </a:lnTo>
                  <a:lnTo>
                    <a:pt x="333" y="403"/>
                  </a:lnTo>
                  <a:lnTo>
                    <a:pt x="354" y="427"/>
                  </a:lnTo>
                  <a:lnTo>
                    <a:pt x="371" y="453"/>
                  </a:lnTo>
                  <a:lnTo>
                    <a:pt x="383" y="482"/>
                  </a:lnTo>
                  <a:lnTo>
                    <a:pt x="392" y="512"/>
                  </a:lnTo>
                  <a:lnTo>
                    <a:pt x="394" y="546"/>
                  </a:lnTo>
                  <a:lnTo>
                    <a:pt x="392" y="578"/>
                  </a:lnTo>
                  <a:lnTo>
                    <a:pt x="383" y="609"/>
                  </a:lnTo>
                  <a:lnTo>
                    <a:pt x="371" y="638"/>
                  </a:lnTo>
                  <a:lnTo>
                    <a:pt x="354" y="664"/>
                  </a:lnTo>
                  <a:lnTo>
                    <a:pt x="333" y="688"/>
                  </a:lnTo>
                  <a:lnTo>
                    <a:pt x="309" y="707"/>
                  </a:lnTo>
                  <a:lnTo>
                    <a:pt x="282" y="722"/>
                  </a:lnTo>
                  <a:lnTo>
                    <a:pt x="253" y="734"/>
                  </a:lnTo>
                  <a:lnTo>
                    <a:pt x="253" y="753"/>
                  </a:lnTo>
                  <a:lnTo>
                    <a:pt x="250" y="770"/>
                  </a:lnTo>
                  <a:lnTo>
                    <a:pt x="242" y="785"/>
                  </a:lnTo>
                  <a:lnTo>
                    <a:pt x="230" y="797"/>
                  </a:lnTo>
                  <a:lnTo>
                    <a:pt x="215" y="805"/>
                  </a:lnTo>
                  <a:lnTo>
                    <a:pt x="196" y="808"/>
                  </a:lnTo>
                  <a:lnTo>
                    <a:pt x="179" y="805"/>
                  </a:lnTo>
                  <a:lnTo>
                    <a:pt x="164" y="797"/>
                  </a:lnTo>
                  <a:lnTo>
                    <a:pt x="152" y="785"/>
                  </a:lnTo>
                  <a:lnTo>
                    <a:pt x="144" y="770"/>
                  </a:lnTo>
                  <a:lnTo>
                    <a:pt x="142" y="753"/>
                  </a:lnTo>
                  <a:lnTo>
                    <a:pt x="142" y="734"/>
                  </a:lnTo>
                  <a:lnTo>
                    <a:pt x="112" y="722"/>
                  </a:lnTo>
                  <a:lnTo>
                    <a:pt x="85" y="707"/>
                  </a:lnTo>
                  <a:lnTo>
                    <a:pt x="61" y="688"/>
                  </a:lnTo>
                  <a:lnTo>
                    <a:pt x="40" y="664"/>
                  </a:lnTo>
                  <a:lnTo>
                    <a:pt x="23" y="638"/>
                  </a:lnTo>
                  <a:lnTo>
                    <a:pt x="11" y="609"/>
                  </a:lnTo>
                  <a:lnTo>
                    <a:pt x="2" y="578"/>
                  </a:lnTo>
                  <a:lnTo>
                    <a:pt x="0" y="546"/>
                  </a:lnTo>
                  <a:lnTo>
                    <a:pt x="2" y="527"/>
                  </a:lnTo>
                  <a:lnTo>
                    <a:pt x="11" y="512"/>
                  </a:lnTo>
                  <a:lnTo>
                    <a:pt x="23" y="500"/>
                  </a:lnTo>
                  <a:lnTo>
                    <a:pt x="38" y="493"/>
                  </a:lnTo>
                  <a:lnTo>
                    <a:pt x="55" y="490"/>
                  </a:lnTo>
                  <a:lnTo>
                    <a:pt x="73" y="493"/>
                  </a:lnTo>
                  <a:lnTo>
                    <a:pt x="88" y="500"/>
                  </a:lnTo>
                  <a:lnTo>
                    <a:pt x="100" y="512"/>
                  </a:lnTo>
                  <a:lnTo>
                    <a:pt x="107" y="527"/>
                  </a:lnTo>
                  <a:lnTo>
                    <a:pt x="111" y="546"/>
                  </a:lnTo>
                  <a:lnTo>
                    <a:pt x="113" y="564"/>
                  </a:lnTo>
                  <a:lnTo>
                    <a:pt x="119" y="583"/>
                  </a:lnTo>
                  <a:lnTo>
                    <a:pt x="129" y="598"/>
                  </a:lnTo>
                  <a:lnTo>
                    <a:pt x="142" y="612"/>
                  </a:lnTo>
                  <a:lnTo>
                    <a:pt x="142" y="451"/>
                  </a:lnTo>
                  <a:lnTo>
                    <a:pt x="112" y="440"/>
                  </a:lnTo>
                  <a:lnTo>
                    <a:pt x="85" y="424"/>
                  </a:lnTo>
                  <a:lnTo>
                    <a:pt x="61" y="404"/>
                  </a:lnTo>
                  <a:lnTo>
                    <a:pt x="40" y="381"/>
                  </a:lnTo>
                  <a:lnTo>
                    <a:pt x="23" y="355"/>
                  </a:lnTo>
                  <a:lnTo>
                    <a:pt x="11" y="326"/>
                  </a:lnTo>
                  <a:lnTo>
                    <a:pt x="2" y="294"/>
                  </a:lnTo>
                  <a:lnTo>
                    <a:pt x="0" y="262"/>
                  </a:lnTo>
                  <a:lnTo>
                    <a:pt x="2" y="229"/>
                  </a:lnTo>
                  <a:lnTo>
                    <a:pt x="11" y="198"/>
                  </a:lnTo>
                  <a:lnTo>
                    <a:pt x="23" y="170"/>
                  </a:lnTo>
                  <a:lnTo>
                    <a:pt x="40" y="143"/>
                  </a:lnTo>
                  <a:lnTo>
                    <a:pt x="61" y="120"/>
                  </a:lnTo>
                  <a:lnTo>
                    <a:pt x="85" y="100"/>
                  </a:lnTo>
                  <a:lnTo>
                    <a:pt x="112" y="84"/>
                  </a:lnTo>
                  <a:lnTo>
                    <a:pt x="142" y="73"/>
                  </a:lnTo>
                  <a:lnTo>
                    <a:pt x="142" y="55"/>
                  </a:lnTo>
                  <a:lnTo>
                    <a:pt x="144" y="38"/>
                  </a:lnTo>
                  <a:lnTo>
                    <a:pt x="152" y="22"/>
                  </a:lnTo>
                  <a:lnTo>
                    <a:pt x="164" y="11"/>
                  </a:lnTo>
                  <a:lnTo>
                    <a:pt x="179" y="2"/>
                  </a:lnTo>
                  <a:lnTo>
                    <a:pt x="1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7" name="Freeform 326"/>
            <p:cNvSpPr>
              <a:spLocks noEditPoints="1"/>
            </p:cNvSpPr>
            <p:nvPr/>
          </p:nvSpPr>
          <p:spPr bwMode="auto">
            <a:xfrm>
              <a:off x="2839" y="1410"/>
              <a:ext cx="167" cy="324"/>
            </a:xfrm>
            <a:custGeom>
              <a:avLst/>
              <a:gdLst>
                <a:gd name="T0" fmla="*/ 352 w 1836"/>
                <a:gd name="T1" fmla="*/ 3315 h 3562"/>
                <a:gd name="T2" fmla="*/ 1462 w 1836"/>
                <a:gd name="T3" fmla="*/ 3329 h 3562"/>
                <a:gd name="T4" fmla="*/ 1529 w 1836"/>
                <a:gd name="T5" fmla="*/ 2984 h 3562"/>
                <a:gd name="T6" fmla="*/ 308 w 1836"/>
                <a:gd name="T7" fmla="*/ 2771 h 3562"/>
                <a:gd name="T8" fmla="*/ 1214 w 1836"/>
                <a:gd name="T9" fmla="*/ 2048 h 3562"/>
                <a:gd name="T10" fmla="*/ 1046 w 1836"/>
                <a:gd name="T11" fmla="*/ 2305 h 3562"/>
                <a:gd name="T12" fmla="*/ 1271 w 1836"/>
                <a:gd name="T13" fmla="*/ 2250 h 3562"/>
                <a:gd name="T14" fmla="*/ 1439 w 1836"/>
                <a:gd name="T15" fmla="*/ 1994 h 3562"/>
                <a:gd name="T16" fmla="*/ 1103 w 1836"/>
                <a:gd name="T17" fmla="*/ 1502 h 3562"/>
                <a:gd name="T18" fmla="*/ 1187 w 1836"/>
                <a:gd name="T19" fmla="*/ 1558 h 3562"/>
                <a:gd name="T20" fmla="*/ 481 w 1836"/>
                <a:gd name="T21" fmla="*/ 1457 h 3562"/>
                <a:gd name="T22" fmla="*/ 844 w 1836"/>
                <a:gd name="T23" fmla="*/ 1608 h 3562"/>
                <a:gd name="T24" fmla="*/ 583 w 1836"/>
                <a:gd name="T25" fmla="*/ 1431 h 3562"/>
                <a:gd name="T26" fmla="*/ 1461 w 1836"/>
                <a:gd name="T27" fmla="*/ 1203 h 3562"/>
                <a:gd name="T28" fmla="*/ 1560 w 1836"/>
                <a:gd name="T29" fmla="*/ 1184 h 3562"/>
                <a:gd name="T30" fmla="*/ 236 w 1836"/>
                <a:gd name="T31" fmla="*/ 1058 h 3562"/>
                <a:gd name="T32" fmla="*/ 434 w 1836"/>
                <a:gd name="T33" fmla="*/ 1295 h 3562"/>
                <a:gd name="T34" fmla="*/ 307 w 1836"/>
                <a:gd name="T35" fmla="*/ 990 h 3562"/>
                <a:gd name="T36" fmla="*/ 1485 w 1836"/>
                <a:gd name="T37" fmla="*/ 681 h 3562"/>
                <a:gd name="T38" fmla="*/ 1583 w 1836"/>
                <a:gd name="T39" fmla="*/ 711 h 3562"/>
                <a:gd name="T40" fmla="*/ 338 w 1836"/>
                <a:gd name="T41" fmla="*/ 533 h 3562"/>
                <a:gd name="T42" fmla="*/ 307 w 1836"/>
                <a:gd name="T43" fmla="*/ 843 h 3562"/>
                <a:gd name="T44" fmla="*/ 434 w 1836"/>
                <a:gd name="T45" fmla="*/ 539 h 3562"/>
                <a:gd name="T46" fmla="*/ 712 w 1836"/>
                <a:gd name="T47" fmla="*/ 498 h 3562"/>
                <a:gd name="T48" fmla="*/ 498 w 1836"/>
                <a:gd name="T49" fmla="*/ 712 h 3562"/>
                <a:gd name="T50" fmla="*/ 463 w 1836"/>
                <a:gd name="T51" fmla="*/ 1023 h 3562"/>
                <a:gd name="T52" fmla="*/ 625 w 1836"/>
                <a:gd name="T53" fmla="*/ 1281 h 3562"/>
                <a:gd name="T54" fmla="*/ 917 w 1836"/>
                <a:gd name="T55" fmla="*/ 1383 h 3562"/>
                <a:gd name="T56" fmla="*/ 1211 w 1836"/>
                <a:gd name="T57" fmla="*/ 1281 h 3562"/>
                <a:gd name="T58" fmla="*/ 1373 w 1836"/>
                <a:gd name="T59" fmla="*/ 1023 h 3562"/>
                <a:gd name="T60" fmla="*/ 1338 w 1836"/>
                <a:gd name="T61" fmla="*/ 712 h 3562"/>
                <a:gd name="T62" fmla="*/ 1124 w 1836"/>
                <a:gd name="T63" fmla="*/ 498 h 3562"/>
                <a:gd name="T64" fmla="*/ 992 w 1836"/>
                <a:gd name="T65" fmla="*/ 308 h 3562"/>
                <a:gd name="T66" fmla="*/ 1297 w 1836"/>
                <a:gd name="T67" fmla="*/ 434 h 3562"/>
                <a:gd name="T68" fmla="*/ 1060 w 1836"/>
                <a:gd name="T69" fmla="*/ 235 h 3562"/>
                <a:gd name="T70" fmla="*/ 590 w 1836"/>
                <a:gd name="T71" fmla="*/ 304 h 3562"/>
                <a:gd name="T72" fmla="*/ 681 w 1836"/>
                <a:gd name="T73" fmla="*/ 350 h 3562"/>
                <a:gd name="T74" fmla="*/ 997 w 1836"/>
                <a:gd name="T75" fmla="*/ 4 h 3562"/>
                <a:gd name="T76" fmla="*/ 1423 w 1836"/>
                <a:gd name="T77" fmla="*/ 152 h 3562"/>
                <a:gd name="T78" fmla="*/ 1723 w 1836"/>
                <a:gd name="T79" fmla="*/ 476 h 3562"/>
                <a:gd name="T80" fmla="*/ 1836 w 1836"/>
                <a:gd name="T81" fmla="*/ 917 h 3562"/>
                <a:gd name="T82" fmla="*/ 1727 w 1836"/>
                <a:gd name="T83" fmla="*/ 1348 h 3562"/>
                <a:gd name="T84" fmla="*/ 1440 w 1836"/>
                <a:gd name="T85" fmla="*/ 1670 h 3562"/>
                <a:gd name="T86" fmla="*/ 1029 w 1836"/>
                <a:gd name="T87" fmla="*/ 1826 h 3562"/>
                <a:gd name="T88" fmla="*/ 1278 w 1836"/>
                <a:gd name="T89" fmla="*/ 1839 h 3562"/>
                <a:gd name="T90" fmla="*/ 1568 w 1836"/>
                <a:gd name="T91" fmla="*/ 1798 h 3562"/>
                <a:gd name="T92" fmla="*/ 1592 w 1836"/>
                <a:gd name="T93" fmla="*/ 1990 h 3562"/>
                <a:gd name="T94" fmla="*/ 1417 w 1836"/>
                <a:gd name="T95" fmla="*/ 2316 h 3562"/>
                <a:gd name="T96" fmla="*/ 1092 w 1836"/>
                <a:gd name="T97" fmla="*/ 2495 h 3562"/>
                <a:gd name="T98" fmla="*/ 1708 w 1836"/>
                <a:gd name="T99" fmla="*/ 2574 h 3562"/>
                <a:gd name="T100" fmla="*/ 1747 w 1836"/>
                <a:gd name="T101" fmla="*/ 3270 h 3562"/>
                <a:gd name="T102" fmla="*/ 1618 w 1836"/>
                <a:gd name="T103" fmla="*/ 3492 h 3562"/>
                <a:gd name="T104" fmla="*/ 426 w 1836"/>
                <a:gd name="T105" fmla="*/ 3562 h 3562"/>
                <a:gd name="T106" fmla="*/ 186 w 1836"/>
                <a:gd name="T107" fmla="*/ 3464 h 3562"/>
                <a:gd name="T108" fmla="*/ 86 w 1836"/>
                <a:gd name="T109" fmla="*/ 3224 h 3562"/>
                <a:gd name="T110" fmla="*/ 149 w 1836"/>
                <a:gd name="T111" fmla="*/ 2561 h 3562"/>
                <a:gd name="T112" fmla="*/ 660 w 1836"/>
                <a:gd name="T113" fmla="*/ 1796 h 3562"/>
                <a:gd name="T114" fmla="*/ 283 w 1836"/>
                <a:gd name="T115" fmla="*/ 1579 h 3562"/>
                <a:gd name="T116" fmla="*/ 49 w 1836"/>
                <a:gd name="T117" fmla="*/ 1214 h 3562"/>
                <a:gd name="T118" fmla="*/ 13 w 1836"/>
                <a:gd name="T119" fmla="*/ 761 h 3562"/>
                <a:gd name="T120" fmla="*/ 195 w 1836"/>
                <a:gd name="T121" fmla="*/ 352 h 3562"/>
                <a:gd name="T122" fmla="*/ 544 w 1836"/>
                <a:gd name="T123" fmla="*/ 80 h 3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36" h="3562">
                  <a:moveTo>
                    <a:pt x="308" y="2984"/>
                  </a:moveTo>
                  <a:lnTo>
                    <a:pt x="308" y="3224"/>
                  </a:lnTo>
                  <a:lnTo>
                    <a:pt x="311" y="3251"/>
                  </a:lnTo>
                  <a:lnTo>
                    <a:pt x="320" y="3275"/>
                  </a:lnTo>
                  <a:lnTo>
                    <a:pt x="333" y="3298"/>
                  </a:lnTo>
                  <a:lnTo>
                    <a:pt x="352" y="3315"/>
                  </a:lnTo>
                  <a:lnTo>
                    <a:pt x="373" y="3329"/>
                  </a:lnTo>
                  <a:lnTo>
                    <a:pt x="398" y="3338"/>
                  </a:lnTo>
                  <a:lnTo>
                    <a:pt x="426" y="3341"/>
                  </a:lnTo>
                  <a:lnTo>
                    <a:pt x="1410" y="3341"/>
                  </a:lnTo>
                  <a:lnTo>
                    <a:pt x="1437" y="3338"/>
                  </a:lnTo>
                  <a:lnTo>
                    <a:pt x="1462" y="3329"/>
                  </a:lnTo>
                  <a:lnTo>
                    <a:pt x="1484" y="3315"/>
                  </a:lnTo>
                  <a:lnTo>
                    <a:pt x="1503" y="3298"/>
                  </a:lnTo>
                  <a:lnTo>
                    <a:pt x="1516" y="3275"/>
                  </a:lnTo>
                  <a:lnTo>
                    <a:pt x="1525" y="3251"/>
                  </a:lnTo>
                  <a:lnTo>
                    <a:pt x="1529" y="3224"/>
                  </a:lnTo>
                  <a:lnTo>
                    <a:pt x="1529" y="2984"/>
                  </a:lnTo>
                  <a:lnTo>
                    <a:pt x="308" y="2984"/>
                  </a:lnTo>
                  <a:close/>
                  <a:moveTo>
                    <a:pt x="308" y="2771"/>
                  </a:moveTo>
                  <a:lnTo>
                    <a:pt x="308" y="2836"/>
                  </a:lnTo>
                  <a:lnTo>
                    <a:pt x="1529" y="2836"/>
                  </a:lnTo>
                  <a:lnTo>
                    <a:pt x="1529" y="2771"/>
                  </a:lnTo>
                  <a:lnTo>
                    <a:pt x="308" y="2771"/>
                  </a:lnTo>
                  <a:close/>
                  <a:moveTo>
                    <a:pt x="1450" y="1942"/>
                  </a:moveTo>
                  <a:lnTo>
                    <a:pt x="1398" y="1952"/>
                  </a:lnTo>
                  <a:lnTo>
                    <a:pt x="1347" y="1970"/>
                  </a:lnTo>
                  <a:lnTo>
                    <a:pt x="1301" y="1990"/>
                  </a:lnTo>
                  <a:lnTo>
                    <a:pt x="1255" y="2017"/>
                  </a:lnTo>
                  <a:lnTo>
                    <a:pt x="1214" y="2048"/>
                  </a:lnTo>
                  <a:lnTo>
                    <a:pt x="1176" y="2082"/>
                  </a:lnTo>
                  <a:lnTo>
                    <a:pt x="1141" y="2120"/>
                  </a:lnTo>
                  <a:lnTo>
                    <a:pt x="1111" y="2162"/>
                  </a:lnTo>
                  <a:lnTo>
                    <a:pt x="1084" y="2207"/>
                  </a:lnTo>
                  <a:lnTo>
                    <a:pt x="1063" y="2254"/>
                  </a:lnTo>
                  <a:lnTo>
                    <a:pt x="1046" y="2305"/>
                  </a:lnTo>
                  <a:lnTo>
                    <a:pt x="1035" y="2357"/>
                  </a:lnTo>
                  <a:lnTo>
                    <a:pt x="1087" y="2345"/>
                  </a:lnTo>
                  <a:lnTo>
                    <a:pt x="1137" y="2328"/>
                  </a:lnTo>
                  <a:lnTo>
                    <a:pt x="1184" y="2307"/>
                  </a:lnTo>
                  <a:lnTo>
                    <a:pt x="1229" y="2281"/>
                  </a:lnTo>
                  <a:lnTo>
                    <a:pt x="1271" y="2250"/>
                  </a:lnTo>
                  <a:lnTo>
                    <a:pt x="1309" y="2216"/>
                  </a:lnTo>
                  <a:lnTo>
                    <a:pt x="1344" y="2178"/>
                  </a:lnTo>
                  <a:lnTo>
                    <a:pt x="1374" y="2136"/>
                  </a:lnTo>
                  <a:lnTo>
                    <a:pt x="1401" y="2091"/>
                  </a:lnTo>
                  <a:lnTo>
                    <a:pt x="1422" y="2043"/>
                  </a:lnTo>
                  <a:lnTo>
                    <a:pt x="1439" y="1994"/>
                  </a:lnTo>
                  <a:lnTo>
                    <a:pt x="1450" y="1942"/>
                  </a:lnTo>
                  <a:close/>
                  <a:moveTo>
                    <a:pt x="1297" y="1399"/>
                  </a:moveTo>
                  <a:lnTo>
                    <a:pt x="1253" y="1431"/>
                  </a:lnTo>
                  <a:lnTo>
                    <a:pt x="1205" y="1460"/>
                  </a:lnTo>
                  <a:lnTo>
                    <a:pt x="1155" y="1482"/>
                  </a:lnTo>
                  <a:lnTo>
                    <a:pt x="1103" y="1502"/>
                  </a:lnTo>
                  <a:lnTo>
                    <a:pt x="1048" y="1516"/>
                  </a:lnTo>
                  <a:lnTo>
                    <a:pt x="992" y="1526"/>
                  </a:lnTo>
                  <a:lnTo>
                    <a:pt x="992" y="1608"/>
                  </a:lnTo>
                  <a:lnTo>
                    <a:pt x="1060" y="1597"/>
                  </a:lnTo>
                  <a:lnTo>
                    <a:pt x="1125" y="1581"/>
                  </a:lnTo>
                  <a:lnTo>
                    <a:pt x="1187" y="1558"/>
                  </a:lnTo>
                  <a:lnTo>
                    <a:pt x="1246" y="1530"/>
                  </a:lnTo>
                  <a:lnTo>
                    <a:pt x="1303" y="1496"/>
                  </a:lnTo>
                  <a:lnTo>
                    <a:pt x="1355" y="1457"/>
                  </a:lnTo>
                  <a:lnTo>
                    <a:pt x="1297" y="1399"/>
                  </a:lnTo>
                  <a:close/>
                  <a:moveTo>
                    <a:pt x="539" y="1399"/>
                  </a:moveTo>
                  <a:lnTo>
                    <a:pt x="481" y="1457"/>
                  </a:lnTo>
                  <a:lnTo>
                    <a:pt x="533" y="1496"/>
                  </a:lnTo>
                  <a:lnTo>
                    <a:pt x="590" y="1530"/>
                  </a:lnTo>
                  <a:lnTo>
                    <a:pt x="649" y="1558"/>
                  </a:lnTo>
                  <a:lnTo>
                    <a:pt x="712" y="1581"/>
                  </a:lnTo>
                  <a:lnTo>
                    <a:pt x="776" y="1597"/>
                  </a:lnTo>
                  <a:lnTo>
                    <a:pt x="844" y="1608"/>
                  </a:lnTo>
                  <a:lnTo>
                    <a:pt x="844" y="1526"/>
                  </a:lnTo>
                  <a:lnTo>
                    <a:pt x="788" y="1516"/>
                  </a:lnTo>
                  <a:lnTo>
                    <a:pt x="733" y="1502"/>
                  </a:lnTo>
                  <a:lnTo>
                    <a:pt x="681" y="1482"/>
                  </a:lnTo>
                  <a:lnTo>
                    <a:pt x="631" y="1460"/>
                  </a:lnTo>
                  <a:lnTo>
                    <a:pt x="583" y="1431"/>
                  </a:lnTo>
                  <a:lnTo>
                    <a:pt x="539" y="1399"/>
                  </a:lnTo>
                  <a:close/>
                  <a:moveTo>
                    <a:pt x="1529" y="990"/>
                  </a:moveTo>
                  <a:lnTo>
                    <a:pt x="1519" y="1047"/>
                  </a:lnTo>
                  <a:lnTo>
                    <a:pt x="1505" y="1101"/>
                  </a:lnTo>
                  <a:lnTo>
                    <a:pt x="1485" y="1153"/>
                  </a:lnTo>
                  <a:lnTo>
                    <a:pt x="1461" y="1203"/>
                  </a:lnTo>
                  <a:lnTo>
                    <a:pt x="1433" y="1250"/>
                  </a:lnTo>
                  <a:lnTo>
                    <a:pt x="1402" y="1295"/>
                  </a:lnTo>
                  <a:lnTo>
                    <a:pt x="1460" y="1353"/>
                  </a:lnTo>
                  <a:lnTo>
                    <a:pt x="1498" y="1300"/>
                  </a:lnTo>
                  <a:lnTo>
                    <a:pt x="1532" y="1244"/>
                  </a:lnTo>
                  <a:lnTo>
                    <a:pt x="1560" y="1184"/>
                  </a:lnTo>
                  <a:lnTo>
                    <a:pt x="1583" y="1123"/>
                  </a:lnTo>
                  <a:lnTo>
                    <a:pt x="1600" y="1058"/>
                  </a:lnTo>
                  <a:lnTo>
                    <a:pt x="1611" y="990"/>
                  </a:lnTo>
                  <a:lnTo>
                    <a:pt x="1529" y="990"/>
                  </a:lnTo>
                  <a:close/>
                  <a:moveTo>
                    <a:pt x="225" y="990"/>
                  </a:moveTo>
                  <a:lnTo>
                    <a:pt x="236" y="1058"/>
                  </a:lnTo>
                  <a:lnTo>
                    <a:pt x="253" y="1123"/>
                  </a:lnTo>
                  <a:lnTo>
                    <a:pt x="276" y="1184"/>
                  </a:lnTo>
                  <a:lnTo>
                    <a:pt x="304" y="1244"/>
                  </a:lnTo>
                  <a:lnTo>
                    <a:pt x="338" y="1300"/>
                  </a:lnTo>
                  <a:lnTo>
                    <a:pt x="376" y="1353"/>
                  </a:lnTo>
                  <a:lnTo>
                    <a:pt x="434" y="1295"/>
                  </a:lnTo>
                  <a:lnTo>
                    <a:pt x="403" y="1250"/>
                  </a:lnTo>
                  <a:lnTo>
                    <a:pt x="375" y="1203"/>
                  </a:lnTo>
                  <a:lnTo>
                    <a:pt x="351" y="1153"/>
                  </a:lnTo>
                  <a:lnTo>
                    <a:pt x="331" y="1101"/>
                  </a:lnTo>
                  <a:lnTo>
                    <a:pt x="317" y="1047"/>
                  </a:lnTo>
                  <a:lnTo>
                    <a:pt x="307" y="990"/>
                  </a:lnTo>
                  <a:lnTo>
                    <a:pt x="225" y="990"/>
                  </a:lnTo>
                  <a:close/>
                  <a:moveTo>
                    <a:pt x="1460" y="480"/>
                  </a:moveTo>
                  <a:lnTo>
                    <a:pt x="1402" y="539"/>
                  </a:lnTo>
                  <a:lnTo>
                    <a:pt x="1434" y="583"/>
                  </a:lnTo>
                  <a:lnTo>
                    <a:pt x="1461" y="630"/>
                  </a:lnTo>
                  <a:lnTo>
                    <a:pt x="1485" y="681"/>
                  </a:lnTo>
                  <a:lnTo>
                    <a:pt x="1505" y="733"/>
                  </a:lnTo>
                  <a:lnTo>
                    <a:pt x="1519" y="787"/>
                  </a:lnTo>
                  <a:lnTo>
                    <a:pt x="1529" y="843"/>
                  </a:lnTo>
                  <a:lnTo>
                    <a:pt x="1611" y="843"/>
                  </a:lnTo>
                  <a:lnTo>
                    <a:pt x="1600" y="776"/>
                  </a:lnTo>
                  <a:lnTo>
                    <a:pt x="1583" y="711"/>
                  </a:lnTo>
                  <a:lnTo>
                    <a:pt x="1560" y="648"/>
                  </a:lnTo>
                  <a:lnTo>
                    <a:pt x="1532" y="589"/>
                  </a:lnTo>
                  <a:lnTo>
                    <a:pt x="1498" y="533"/>
                  </a:lnTo>
                  <a:lnTo>
                    <a:pt x="1460" y="480"/>
                  </a:lnTo>
                  <a:close/>
                  <a:moveTo>
                    <a:pt x="376" y="480"/>
                  </a:moveTo>
                  <a:lnTo>
                    <a:pt x="338" y="533"/>
                  </a:lnTo>
                  <a:lnTo>
                    <a:pt x="304" y="589"/>
                  </a:lnTo>
                  <a:lnTo>
                    <a:pt x="276" y="648"/>
                  </a:lnTo>
                  <a:lnTo>
                    <a:pt x="253" y="711"/>
                  </a:lnTo>
                  <a:lnTo>
                    <a:pt x="236" y="776"/>
                  </a:lnTo>
                  <a:lnTo>
                    <a:pt x="225" y="843"/>
                  </a:lnTo>
                  <a:lnTo>
                    <a:pt x="307" y="843"/>
                  </a:lnTo>
                  <a:lnTo>
                    <a:pt x="317" y="787"/>
                  </a:lnTo>
                  <a:lnTo>
                    <a:pt x="331" y="733"/>
                  </a:lnTo>
                  <a:lnTo>
                    <a:pt x="351" y="681"/>
                  </a:lnTo>
                  <a:lnTo>
                    <a:pt x="375" y="630"/>
                  </a:lnTo>
                  <a:lnTo>
                    <a:pt x="403" y="583"/>
                  </a:lnTo>
                  <a:lnTo>
                    <a:pt x="434" y="539"/>
                  </a:lnTo>
                  <a:lnTo>
                    <a:pt x="376" y="480"/>
                  </a:lnTo>
                  <a:close/>
                  <a:moveTo>
                    <a:pt x="917" y="450"/>
                  </a:moveTo>
                  <a:lnTo>
                    <a:pt x="863" y="453"/>
                  </a:lnTo>
                  <a:lnTo>
                    <a:pt x="811" y="463"/>
                  </a:lnTo>
                  <a:lnTo>
                    <a:pt x="761" y="478"/>
                  </a:lnTo>
                  <a:lnTo>
                    <a:pt x="712" y="498"/>
                  </a:lnTo>
                  <a:lnTo>
                    <a:pt x="668" y="524"/>
                  </a:lnTo>
                  <a:lnTo>
                    <a:pt x="625" y="553"/>
                  </a:lnTo>
                  <a:lnTo>
                    <a:pt x="587" y="587"/>
                  </a:lnTo>
                  <a:lnTo>
                    <a:pt x="554" y="625"/>
                  </a:lnTo>
                  <a:lnTo>
                    <a:pt x="523" y="667"/>
                  </a:lnTo>
                  <a:lnTo>
                    <a:pt x="498" y="712"/>
                  </a:lnTo>
                  <a:lnTo>
                    <a:pt x="478" y="760"/>
                  </a:lnTo>
                  <a:lnTo>
                    <a:pt x="463" y="810"/>
                  </a:lnTo>
                  <a:lnTo>
                    <a:pt x="454" y="863"/>
                  </a:lnTo>
                  <a:lnTo>
                    <a:pt x="451" y="917"/>
                  </a:lnTo>
                  <a:lnTo>
                    <a:pt x="454" y="971"/>
                  </a:lnTo>
                  <a:lnTo>
                    <a:pt x="463" y="1023"/>
                  </a:lnTo>
                  <a:lnTo>
                    <a:pt x="478" y="1074"/>
                  </a:lnTo>
                  <a:lnTo>
                    <a:pt x="498" y="1122"/>
                  </a:lnTo>
                  <a:lnTo>
                    <a:pt x="523" y="1166"/>
                  </a:lnTo>
                  <a:lnTo>
                    <a:pt x="554" y="1208"/>
                  </a:lnTo>
                  <a:lnTo>
                    <a:pt x="587" y="1246"/>
                  </a:lnTo>
                  <a:lnTo>
                    <a:pt x="625" y="1281"/>
                  </a:lnTo>
                  <a:lnTo>
                    <a:pt x="668" y="1310"/>
                  </a:lnTo>
                  <a:lnTo>
                    <a:pt x="712" y="1335"/>
                  </a:lnTo>
                  <a:lnTo>
                    <a:pt x="761" y="1356"/>
                  </a:lnTo>
                  <a:lnTo>
                    <a:pt x="811" y="1371"/>
                  </a:lnTo>
                  <a:lnTo>
                    <a:pt x="863" y="1379"/>
                  </a:lnTo>
                  <a:lnTo>
                    <a:pt x="917" y="1383"/>
                  </a:lnTo>
                  <a:lnTo>
                    <a:pt x="973" y="1379"/>
                  </a:lnTo>
                  <a:lnTo>
                    <a:pt x="1025" y="1371"/>
                  </a:lnTo>
                  <a:lnTo>
                    <a:pt x="1076" y="1356"/>
                  </a:lnTo>
                  <a:lnTo>
                    <a:pt x="1124" y="1335"/>
                  </a:lnTo>
                  <a:lnTo>
                    <a:pt x="1168" y="1310"/>
                  </a:lnTo>
                  <a:lnTo>
                    <a:pt x="1211" y="1281"/>
                  </a:lnTo>
                  <a:lnTo>
                    <a:pt x="1249" y="1246"/>
                  </a:lnTo>
                  <a:lnTo>
                    <a:pt x="1282" y="1208"/>
                  </a:lnTo>
                  <a:lnTo>
                    <a:pt x="1313" y="1166"/>
                  </a:lnTo>
                  <a:lnTo>
                    <a:pt x="1338" y="1122"/>
                  </a:lnTo>
                  <a:lnTo>
                    <a:pt x="1358" y="1074"/>
                  </a:lnTo>
                  <a:lnTo>
                    <a:pt x="1373" y="1023"/>
                  </a:lnTo>
                  <a:lnTo>
                    <a:pt x="1382" y="971"/>
                  </a:lnTo>
                  <a:lnTo>
                    <a:pt x="1385" y="917"/>
                  </a:lnTo>
                  <a:lnTo>
                    <a:pt x="1382" y="863"/>
                  </a:lnTo>
                  <a:lnTo>
                    <a:pt x="1373" y="810"/>
                  </a:lnTo>
                  <a:lnTo>
                    <a:pt x="1358" y="760"/>
                  </a:lnTo>
                  <a:lnTo>
                    <a:pt x="1338" y="712"/>
                  </a:lnTo>
                  <a:lnTo>
                    <a:pt x="1313" y="667"/>
                  </a:lnTo>
                  <a:lnTo>
                    <a:pt x="1282" y="625"/>
                  </a:lnTo>
                  <a:lnTo>
                    <a:pt x="1249" y="587"/>
                  </a:lnTo>
                  <a:lnTo>
                    <a:pt x="1211" y="553"/>
                  </a:lnTo>
                  <a:lnTo>
                    <a:pt x="1168" y="524"/>
                  </a:lnTo>
                  <a:lnTo>
                    <a:pt x="1124" y="498"/>
                  </a:lnTo>
                  <a:lnTo>
                    <a:pt x="1076" y="478"/>
                  </a:lnTo>
                  <a:lnTo>
                    <a:pt x="1025" y="463"/>
                  </a:lnTo>
                  <a:lnTo>
                    <a:pt x="973" y="453"/>
                  </a:lnTo>
                  <a:lnTo>
                    <a:pt x="917" y="450"/>
                  </a:lnTo>
                  <a:close/>
                  <a:moveTo>
                    <a:pt x="992" y="226"/>
                  </a:moveTo>
                  <a:lnTo>
                    <a:pt x="992" y="308"/>
                  </a:lnTo>
                  <a:lnTo>
                    <a:pt x="1048" y="317"/>
                  </a:lnTo>
                  <a:lnTo>
                    <a:pt x="1103" y="332"/>
                  </a:lnTo>
                  <a:lnTo>
                    <a:pt x="1155" y="350"/>
                  </a:lnTo>
                  <a:lnTo>
                    <a:pt x="1205" y="374"/>
                  </a:lnTo>
                  <a:lnTo>
                    <a:pt x="1253" y="402"/>
                  </a:lnTo>
                  <a:lnTo>
                    <a:pt x="1297" y="434"/>
                  </a:lnTo>
                  <a:lnTo>
                    <a:pt x="1355" y="376"/>
                  </a:lnTo>
                  <a:lnTo>
                    <a:pt x="1303" y="337"/>
                  </a:lnTo>
                  <a:lnTo>
                    <a:pt x="1246" y="304"/>
                  </a:lnTo>
                  <a:lnTo>
                    <a:pt x="1187" y="275"/>
                  </a:lnTo>
                  <a:lnTo>
                    <a:pt x="1125" y="253"/>
                  </a:lnTo>
                  <a:lnTo>
                    <a:pt x="1060" y="235"/>
                  </a:lnTo>
                  <a:lnTo>
                    <a:pt x="992" y="226"/>
                  </a:lnTo>
                  <a:close/>
                  <a:moveTo>
                    <a:pt x="844" y="226"/>
                  </a:moveTo>
                  <a:lnTo>
                    <a:pt x="776" y="235"/>
                  </a:lnTo>
                  <a:lnTo>
                    <a:pt x="711" y="253"/>
                  </a:lnTo>
                  <a:lnTo>
                    <a:pt x="649" y="275"/>
                  </a:lnTo>
                  <a:lnTo>
                    <a:pt x="590" y="304"/>
                  </a:lnTo>
                  <a:lnTo>
                    <a:pt x="533" y="337"/>
                  </a:lnTo>
                  <a:lnTo>
                    <a:pt x="481" y="376"/>
                  </a:lnTo>
                  <a:lnTo>
                    <a:pt x="539" y="434"/>
                  </a:lnTo>
                  <a:lnTo>
                    <a:pt x="583" y="402"/>
                  </a:lnTo>
                  <a:lnTo>
                    <a:pt x="631" y="374"/>
                  </a:lnTo>
                  <a:lnTo>
                    <a:pt x="681" y="350"/>
                  </a:lnTo>
                  <a:lnTo>
                    <a:pt x="733" y="332"/>
                  </a:lnTo>
                  <a:lnTo>
                    <a:pt x="788" y="317"/>
                  </a:lnTo>
                  <a:lnTo>
                    <a:pt x="844" y="308"/>
                  </a:lnTo>
                  <a:lnTo>
                    <a:pt x="844" y="226"/>
                  </a:lnTo>
                  <a:close/>
                  <a:moveTo>
                    <a:pt x="917" y="0"/>
                  </a:moveTo>
                  <a:lnTo>
                    <a:pt x="997" y="4"/>
                  </a:lnTo>
                  <a:lnTo>
                    <a:pt x="1075" y="13"/>
                  </a:lnTo>
                  <a:lnTo>
                    <a:pt x="1150" y="30"/>
                  </a:lnTo>
                  <a:lnTo>
                    <a:pt x="1222" y="52"/>
                  </a:lnTo>
                  <a:lnTo>
                    <a:pt x="1292" y="80"/>
                  </a:lnTo>
                  <a:lnTo>
                    <a:pt x="1359" y="113"/>
                  </a:lnTo>
                  <a:lnTo>
                    <a:pt x="1423" y="152"/>
                  </a:lnTo>
                  <a:lnTo>
                    <a:pt x="1484" y="195"/>
                  </a:lnTo>
                  <a:lnTo>
                    <a:pt x="1541" y="243"/>
                  </a:lnTo>
                  <a:lnTo>
                    <a:pt x="1593" y="296"/>
                  </a:lnTo>
                  <a:lnTo>
                    <a:pt x="1640" y="352"/>
                  </a:lnTo>
                  <a:lnTo>
                    <a:pt x="1684" y="412"/>
                  </a:lnTo>
                  <a:lnTo>
                    <a:pt x="1723" y="476"/>
                  </a:lnTo>
                  <a:lnTo>
                    <a:pt x="1757" y="543"/>
                  </a:lnTo>
                  <a:lnTo>
                    <a:pt x="1785" y="613"/>
                  </a:lnTo>
                  <a:lnTo>
                    <a:pt x="1807" y="686"/>
                  </a:lnTo>
                  <a:lnTo>
                    <a:pt x="1823" y="761"/>
                  </a:lnTo>
                  <a:lnTo>
                    <a:pt x="1833" y="838"/>
                  </a:lnTo>
                  <a:lnTo>
                    <a:pt x="1836" y="917"/>
                  </a:lnTo>
                  <a:lnTo>
                    <a:pt x="1833" y="994"/>
                  </a:lnTo>
                  <a:lnTo>
                    <a:pt x="1824" y="1070"/>
                  </a:lnTo>
                  <a:lnTo>
                    <a:pt x="1808" y="1142"/>
                  </a:lnTo>
                  <a:lnTo>
                    <a:pt x="1787" y="1214"/>
                  </a:lnTo>
                  <a:lnTo>
                    <a:pt x="1760" y="1282"/>
                  </a:lnTo>
                  <a:lnTo>
                    <a:pt x="1727" y="1348"/>
                  </a:lnTo>
                  <a:lnTo>
                    <a:pt x="1690" y="1411"/>
                  </a:lnTo>
                  <a:lnTo>
                    <a:pt x="1649" y="1470"/>
                  </a:lnTo>
                  <a:lnTo>
                    <a:pt x="1602" y="1527"/>
                  </a:lnTo>
                  <a:lnTo>
                    <a:pt x="1553" y="1579"/>
                  </a:lnTo>
                  <a:lnTo>
                    <a:pt x="1498" y="1626"/>
                  </a:lnTo>
                  <a:lnTo>
                    <a:pt x="1440" y="1670"/>
                  </a:lnTo>
                  <a:lnTo>
                    <a:pt x="1379" y="1709"/>
                  </a:lnTo>
                  <a:lnTo>
                    <a:pt x="1314" y="1743"/>
                  </a:lnTo>
                  <a:lnTo>
                    <a:pt x="1246" y="1773"/>
                  </a:lnTo>
                  <a:lnTo>
                    <a:pt x="1176" y="1796"/>
                  </a:lnTo>
                  <a:lnTo>
                    <a:pt x="1103" y="1814"/>
                  </a:lnTo>
                  <a:lnTo>
                    <a:pt x="1029" y="1826"/>
                  </a:lnTo>
                  <a:lnTo>
                    <a:pt x="1029" y="2024"/>
                  </a:lnTo>
                  <a:lnTo>
                    <a:pt x="1070" y="1978"/>
                  </a:lnTo>
                  <a:lnTo>
                    <a:pt x="1117" y="1936"/>
                  </a:lnTo>
                  <a:lnTo>
                    <a:pt x="1167" y="1898"/>
                  </a:lnTo>
                  <a:lnTo>
                    <a:pt x="1220" y="1866"/>
                  </a:lnTo>
                  <a:lnTo>
                    <a:pt x="1278" y="1839"/>
                  </a:lnTo>
                  <a:lnTo>
                    <a:pt x="1338" y="1817"/>
                  </a:lnTo>
                  <a:lnTo>
                    <a:pt x="1399" y="1801"/>
                  </a:lnTo>
                  <a:lnTo>
                    <a:pt x="1464" y="1791"/>
                  </a:lnTo>
                  <a:lnTo>
                    <a:pt x="1531" y="1788"/>
                  </a:lnTo>
                  <a:lnTo>
                    <a:pt x="1550" y="1790"/>
                  </a:lnTo>
                  <a:lnTo>
                    <a:pt x="1568" y="1798"/>
                  </a:lnTo>
                  <a:lnTo>
                    <a:pt x="1583" y="1809"/>
                  </a:lnTo>
                  <a:lnTo>
                    <a:pt x="1594" y="1825"/>
                  </a:lnTo>
                  <a:lnTo>
                    <a:pt x="1601" y="1842"/>
                  </a:lnTo>
                  <a:lnTo>
                    <a:pt x="1605" y="1861"/>
                  </a:lnTo>
                  <a:lnTo>
                    <a:pt x="1601" y="1928"/>
                  </a:lnTo>
                  <a:lnTo>
                    <a:pt x="1592" y="1990"/>
                  </a:lnTo>
                  <a:lnTo>
                    <a:pt x="1575" y="2052"/>
                  </a:lnTo>
                  <a:lnTo>
                    <a:pt x="1554" y="2112"/>
                  </a:lnTo>
                  <a:lnTo>
                    <a:pt x="1526" y="2168"/>
                  </a:lnTo>
                  <a:lnTo>
                    <a:pt x="1495" y="2221"/>
                  </a:lnTo>
                  <a:lnTo>
                    <a:pt x="1458" y="2271"/>
                  </a:lnTo>
                  <a:lnTo>
                    <a:pt x="1417" y="2316"/>
                  </a:lnTo>
                  <a:lnTo>
                    <a:pt x="1371" y="2359"/>
                  </a:lnTo>
                  <a:lnTo>
                    <a:pt x="1321" y="2397"/>
                  </a:lnTo>
                  <a:lnTo>
                    <a:pt x="1269" y="2429"/>
                  </a:lnTo>
                  <a:lnTo>
                    <a:pt x="1213" y="2456"/>
                  </a:lnTo>
                  <a:lnTo>
                    <a:pt x="1154" y="2479"/>
                  </a:lnTo>
                  <a:lnTo>
                    <a:pt x="1092" y="2495"/>
                  </a:lnTo>
                  <a:lnTo>
                    <a:pt x="1029" y="2506"/>
                  </a:lnTo>
                  <a:lnTo>
                    <a:pt x="1029" y="2550"/>
                  </a:lnTo>
                  <a:lnTo>
                    <a:pt x="1639" y="2550"/>
                  </a:lnTo>
                  <a:lnTo>
                    <a:pt x="1664" y="2553"/>
                  </a:lnTo>
                  <a:lnTo>
                    <a:pt x="1687" y="2561"/>
                  </a:lnTo>
                  <a:lnTo>
                    <a:pt x="1708" y="2574"/>
                  </a:lnTo>
                  <a:lnTo>
                    <a:pt x="1725" y="2592"/>
                  </a:lnTo>
                  <a:lnTo>
                    <a:pt x="1738" y="2612"/>
                  </a:lnTo>
                  <a:lnTo>
                    <a:pt x="1747" y="2635"/>
                  </a:lnTo>
                  <a:lnTo>
                    <a:pt x="1750" y="2661"/>
                  </a:lnTo>
                  <a:lnTo>
                    <a:pt x="1750" y="3224"/>
                  </a:lnTo>
                  <a:lnTo>
                    <a:pt x="1747" y="3270"/>
                  </a:lnTo>
                  <a:lnTo>
                    <a:pt x="1737" y="3314"/>
                  </a:lnTo>
                  <a:lnTo>
                    <a:pt x="1723" y="3355"/>
                  </a:lnTo>
                  <a:lnTo>
                    <a:pt x="1703" y="3394"/>
                  </a:lnTo>
                  <a:lnTo>
                    <a:pt x="1678" y="3431"/>
                  </a:lnTo>
                  <a:lnTo>
                    <a:pt x="1650" y="3464"/>
                  </a:lnTo>
                  <a:lnTo>
                    <a:pt x="1618" y="3492"/>
                  </a:lnTo>
                  <a:lnTo>
                    <a:pt x="1582" y="3517"/>
                  </a:lnTo>
                  <a:lnTo>
                    <a:pt x="1543" y="3536"/>
                  </a:lnTo>
                  <a:lnTo>
                    <a:pt x="1500" y="3550"/>
                  </a:lnTo>
                  <a:lnTo>
                    <a:pt x="1456" y="3560"/>
                  </a:lnTo>
                  <a:lnTo>
                    <a:pt x="1410" y="3562"/>
                  </a:lnTo>
                  <a:lnTo>
                    <a:pt x="426" y="3562"/>
                  </a:lnTo>
                  <a:lnTo>
                    <a:pt x="380" y="3560"/>
                  </a:lnTo>
                  <a:lnTo>
                    <a:pt x="335" y="3550"/>
                  </a:lnTo>
                  <a:lnTo>
                    <a:pt x="294" y="3536"/>
                  </a:lnTo>
                  <a:lnTo>
                    <a:pt x="254" y="3517"/>
                  </a:lnTo>
                  <a:lnTo>
                    <a:pt x="218" y="3492"/>
                  </a:lnTo>
                  <a:lnTo>
                    <a:pt x="186" y="3464"/>
                  </a:lnTo>
                  <a:lnTo>
                    <a:pt x="157" y="3431"/>
                  </a:lnTo>
                  <a:lnTo>
                    <a:pt x="132" y="3394"/>
                  </a:lnTo>
                  <a:lnTo>
                    <a:pt x="113" y="3355"/>
                  </a:lnTo>
                  <a:lnTo>
                    <a:pt x="99" y="3314"/>
                  </a:lnTo>
                  <a:lnTo>
                    <a:pt x="89" y="3270"/>
                  </a:lnTo>
                  <a:lnTo>
                    <a:pt x="86" y="3224"/>
                  </a:lnTo>
                  <a:lnTo>
                    <a:pt x="86" y="2661"/>
                  </a:lnTo>
                  <a:lnTo>
                    <a:pt x="89" y="2635"/>
                  </a:lnTo>
                  <a:lnTo>
                    <a:pt x="98" y="2612"/>
                  </a:lnTo>
                  <a:lnTo>
                    <a:pt x="111" y="2592"/>
                  </a:lnTo>
                  <a:lnTo>
                    <a:pt x="128" y="2574"/>
                  </a:lnTo>
                  <a:lnTo>
                    <a:pt x="149" y="2561"/>
                  </a:lnTo>
                  <a:lnTo>
                    <a:pt x="172" y="2553"/>
                  </a:lnTo>
                  <a:lnTo>
                    <a:pt x="197" y="2550"/>
                  </a:lnTo>
                  <a:lnTo>
                    <a:pt x="807" y="2550"/>
                  </a:lnTo>
                  <a:lnTo>
                    <a:pt x="807" y="1826"/>
                  </a:lnTo>
                  <a:lnTo>
                    <a:pt x="733" y="1814"/>
                  </a:lnTo>
                  <a:lnTo>
                    <a:pt x="660" y="1796"/>
                  </a:lnTo>
                  <a:lnTo>
                    <a:pt x="590" y="1773"/>
                  </a:lnTo>
                  <a:lnTo>
                    <a:pt x="522" y="1743"/>
                  </a:lnTo>
                  <a:lnTo>
                    <a:pt x="457" y="1709"/>
                  </a:lnTo>
                  <a:lnTo>
                    <a:pt x="396" y="1670"/>
                  </a:lnTo>
                  <a:lnTo>
                    <a:pt x="338" y="1626"/>
                  </a:lnTo>
                  <a:lnTo>
                    <a:pt x="283" y="1579"/>
                  </a:lnTo>
                  <a:lnTo>
                    <a:pt x="233" y="1527"/>
                  </a:lnTo>
                  <a:lnTo>
                    <a:pt x="187" y="1470"/>
                  </a:lnTo>
                  <a:lnTo>
                    <a:pt x="145" y="1411"/>
                  </a:lnTo>
                  <a:lnTo>
                    <a:pt x="109" y="1348"/>
                  </a:lnTo>
                  <a:lnTo>
                    <a:pt x="76" y="1282"/>
                  </a:lnTo>
                  <a:lnTo>
                    <a:pt x="49" y="1214"/>
                  </a:lnTo>
                  <a:lnTo>
                    <a:pt x="28" y="1142"/>
                  </a:lnTo>
                  <a:lnTo>
                    <a:pt x="12" y="1070"/>
                  </a:lnTo>
                  <a:lnTo>
                    <a:pt x="3" y="994"/>
                  </a:lnTo>
                  <a:lnTo>
                    <a:pt x="0" y="917"/>
                  </a:lnTo>
                  <a:lnTo>
                    <a:pt x="3" y="838"/>
                  </a:lnTo>
                  <a:lnTo>
                    <a:pt x="13" y="761"/>
                  </a:lnTo>
                  <a:lnTo>
                    <a:pt x="29" y="686"/>
                  </a:lnTo>
                  <a:lnTo>
                    <a:pt x="51" y="613"/>
                  </a:lnTo>
                  <a:lnTo>
                    <a:pt x="79" y="543"/>
                  </a:lnTo>
                  <a:lnTo>
                    <a:pt x="113" y="476"/>
                  </a:lnTo>
                  <a:lnTo>
                    <a:pt x="152" y="412"/>
                  </a:lnTo>
                  <a:lnTo>
                    <a:pt x="195" y="352"/>
                  </a:lnTo>
                  <a:lnTo>
                    <a:pt x="243" y="296"/>
                  </a:lnTo>
                  <a:lnTo>
                    <a:pt x="295" y="243"/>
                  </a:lnTo>
                  <a:lnTo>
                    <a:pt x="353" y="195"/>
                  </a:lnTo>
                  <a:lnTo>
                    <a:pt x="413" y="152"/>
                  </a:lnTo>
                  <a:lnTo>
                    <a:pt x="477" y="113"/>
                  </a:lnTo>
                  <a:lnTo>
                    <a:pt x="544" y="80"/>
                  </a:lnTo>
                  <a:lnTo>
                    <a:pt x="613" y="52"/>
                  </a:lnTo>
                  <a:lnTo>
                    <a:pt x="686" y="30"/>
                  </a:lnTo>
                  <a:lnTo>
                    <a:pt x="761" y="13"/>
                  </a:lnTo>
                  <a:lnTo>
                    <a:pt x="839" y="4"/>
                  </a:lnTo>
                  <a:lnTo>
                    <a:pt x="9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03" name="Group 347"/>
          <p:cNvGrpSpPr>
            <a:grpSpLocks noChangeAspect="1"/>
          </p:cNvGrpSpPr>
          <p:nvPr/>
        </p:nvGrpSpPr>
        <p:grpSpPr bwMode="auto">
          <a:xfrm>
            <a:off x="586207" y="4987878"/>
            <a:ext cx="294283" cy="321037"/>
            <a:chOff x="1813" y="1370"/>
            <a:chExt cx="264" cy="2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06" name="Freeform 349"/>
            <p:cNvSpPr>
              <a:spLocks noEditPoints="1"/>
            </p:cNvSpPr>
            <p:nvPr/>
          </p:nvSpPr>
          <p:spPr bwMode="auto">
            <a:xfrm>
              <a:off x="1813" y="1370"/>
              <a:ext cx="143" cy="288"/>
            </a:xfrm>
            <a:custGeom>
              <a:avLst/>
              <a:gdLst>
                <a:gd name="T0" fmla="*/ 329 w 1710"/>
                <a:gd name="T1" fmla="*/ 1275 h 3452"/>
                <a:gd name="T2" fmla="*/ 545 w 1710"/>
                <a:gd name="T3" fmla="*/ 1278 h 3452"/>
                <a:gd name="T4" fmla="*/ 593 w 1710"/>
                <a:gd name="T5" fmla="*/ 1302 h 3452"/>
                <a:gd name="T6" fmla="*/ 625 w 1710"/>
                <a:gd name="T7" fmla="*/ 1343 h 3452"/>
                <a:gd name="T8" fmla="*/ 638 w 1710"/>
                <a:gd name="T9" fmla="*/ 1396 h 3452"/>
                <a:gd name="T10" fmla="*/ 1072 w 1710"/>
                <a:gd name="T11" fmla="*/ 3211 h 3452"/>
                <a:gd name="T12" fmla="*/ 1075 w 1710"/>
                <a:gd name="T13" fmla="*/ 1369 h 3452"/>
                <a:gd name="T14" fmla="*/ 1100 w 1710"/>
                <a:gd name="T15" fmla="*/ 1320 h 3452"/>
                <a:gd name="T16" fmla="*/ 1140 w 1710"/>
                <a:gd name="T17" fmla="*/ 1288 h 3452"/>
                <a:gd name="T18" fmla="*/ 1193 w 1710"/>
                <a:gd name="T19" fmla="*/ 1275 h 3452"/>
                <a:gd name="T20" fmla="*/ 855 w 1710"/>
                <a:gd name="T21" fmla="*/ 363 h 3452"/>
                <a:gd name="T22" fmla="*/ 880 w 1710"/>
                <a:gd name="T23" fmla="*/ 2 h 3452"/>
                <a:gd name="T24" fmla="*/ 926 w 1710"/>
                <a:gd name="T25" fmla="*/ 23 h 3452"/>
                <a:gd name="T26" fmla="*/ 960 w 1710"/>
                <a:gd name="T27" fmla="*/ 60 h 3452"/>
                <a:gd name="T28" fmla="*/ 1705 w 1710"/>
                <a:gd name="T29" fmla="*/ 1359 h 3452"/>
                <a:gd name="T30" fmla="*/ 1710 w 1710"/>
                <a:gd name="T31" fmla="*/ 1408 h 3452"/>
                <a:gd name="T32" fmla="*/ 1694 w 1710"/>
                <a:gd name="T33" fmla="*/ 1457 h 3452"/>
                <a:gd name="T34" fmla="*/ 1661 w 1710"/>
                <a:gd name="T35" fmla="*/ 1495 h 3452"/>
                <a:gd name="T36" fmla="*/ 1616 w 1710"/>
                <a:gd name="T37" fmla="*/ 1515 h 3452"/>
                <a:gd name="T38" fmla="*/ 1315 w 1710"/>
                <a:gd name="T39" fmla="*/ 1518 h 3452"/>
                <a:gd name="T40" fmla="*/ 1310 w 1710"/>
                <a:gd name="T41" fmla="*/ 3360 h 3452"/>
                <a:gd name="T42" fmla="*/ 1287 w 1710"/>
                <a:gd name="T43" fmla="*/ 3407 h 3452"/>
                <a:gd name="T44" fmla="*/ 1246 w 1710"/>
                <a:gd name="T45" fmla="*/ 3441 h 3452"/>
                <a:gd name="T46" fmla="*/ 1193 w 1710"/>
                <a:gd name="T47" fmla="*/ 3452 h 3452"/>
                <a:gd name="T48" fmla="*/ 489 w 1710"/>
                <a:gd name="T49" fmla="*/ 3449 h 3452"/>
                <a:gd name="T50" fmla="*/ 442 w 1710"/>
                <a:gd name="T51" fmla="*/ 3426 h 3452"/>
                <a:gd name="T52" fmla="*/ 408 w 1710"/>
                <a:gd name="T53" fmla="*/ 3385 h 3452"/>
                <a:gd name="T54" fmla="*/ 397 w 1710"/>
                <a:gd name="T55" fmla="*/ 3332 h 3452"/>
                <a:gd name="T56" fmla="*/ 120 w 1710"/>
                <a:gd name="T57" fmla="*/ 1518 h 3452"/>
                <a:gd name="T58" fmla="*/ 70 w 1710"/>
                <a:gd name="T59" fmla="*/ 1507 h 3452"/>
                <a:gd name="T60" fmla="*/ 30 w 1710"/>
                <a:gd name="T61" fmla="*/ 1478 h 3452"/>
                <a:gd name="T62" fmla="*/ 5 w 1710"/>
                <a:gd name="T63" fmla="*/ 1434 h 3452"/>
                <a:gd name="T64" fmla="*/ 0 w 1710"/>
                <a:gd name="T65" fmla="*/ 1384 h 3452"/>
                <a:gd name="T66" fmla="*/ 16 w 1710"/>
                <a:gd name="T67" fmla="*/ 1336 h 3452"/>
                <a:gd name="T68" fmla="*/ 766 w 1710"/>
                <a:gd name="T69" fmla="*/ 40 h 3452"/>
                <a:gd name="T70" fmla="*/ 806 w 1710"/>
                <a:gd name="T71" fmla="*/ 11 h 3452"/>
                <a:gd name="T72" fmla="*/ 855 w 1710"/>
                <a:gd name="T73" fmla="*/ 0 h 3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0" h="3452">
                  <a:moveTo>
                    <a:pt x="855" y="363"/>
                  </a:moveTo>
                  <a:lnTo>
                    <a:pt x="329" y="1275"/>
                  </a:lnTo>
                  <a:lnTo>
                    <a:pt x="517" y="1275"/>
                  </a:lnTo>
                  <a:lnTo>
                    <a:pt x="545" y="1278"/>
                  </a:lnTo>
                  <a:lnTo>
                    <a:pt x="570" y="1288"/>
                  </a:lnTo>
                  <a:lnTo>
                    <a:pt x="593" y="1302"/>
                  </a:lnTo>
                  <a:lnTo>
                    <a:pt x="612" y="1320"/>
                  </a:lnTo>
                  <a:lnTo>
                    <a:pt x="625" y="1343"/>
                  </a:lnTo>
                  <a:lnTo>
                    <a:pt x="635" y="1369"/>
                  </a:lnTo>
                  <a:lnTo>
                    <a:pt x="638" y="1396"/>
                  </a:lnTo>
                  <a:lnTo>
                    <a:pt x="638" y="3211"/>
                  </a:lnTo>
                  <a:lnTo>
                    <a:pt x="1072" y="3211"/>
                  </a:lnTo>
                  <a:lnTo>
                    <a:pt x="1072" y="1396"/>
                  </a:lnTo>
                  <a:lnTo>
                    <a:pt x="1075" y="1369"/>
                  </a:lnTo>
                  <a:lnTo>
                    <a:pt x="1085" y="1343"/>
                  </a:lnTo>
                  <a:lnTo>
                    <a:pt x="1100" y="1320"/>
                  </a:lnTo>
                  <a:lnTo>
                    <a:pt x="1117" y="1302"/>
                  </a:lnTo>
                  <a:lnTo>
                    <a:pt x="1140" y="1288"/>
                  </a:lnTo>
                  <a:lnTo>
                    <a:pt x="1166" y="1278"/>
                  </a:lnTo>
                  <a:lnTo>
                    <a:pt x="1193" y="1275"/>
                  </a:lnTo>
                  <a:lnTo>
                    <a:pt x="1381" y="1275"/>
                  </a:lnTo>
                  <a:lnTo>
                    <a:pt x="855" y="363"/>
                  </a:lnTo>
                  <a:close/>
                  <a:moveTo>
                    <a:pt x="855" y="0"/>
                  </a:moveTo>
                  <a:lnTo>
                    <a:pt x="880" y="2"/>
                  </a:lnTo>
                  <a:lnTo>
                    <a:pt x="904" y="11"/>
                  </a:lnTo>
                  <a:lnTo>
                    <a:pt x="926" y="23"/>
                  </a:lnTo>
                  <a:lnTo>
                    <a:pt x="944" y="40"/>
                  </a:lnTo>
                  <a:lnTo>
                    <a:pt x="960" y="60"/>
                  </a:lnTo>
                  <a:lnTo>
                    <a:pt x="1694" y="1336"/>
                  </a:lnTo>
                  <a:lnTo>
                    <a:pt x="1705" y="1359"/>
                  </a:lnTo>
                  <a:lnTo>
                    <a:pt x="1710" y="1384"/>
                  </a:lnTo>
                  <a:lnTo>
                    <a:pt x="1710" y="1408"/>
                  </a:lnTo>
                  <a:lnTo>
                    <a:pt x="1705" y="1434"/>
                  </a:lnTo>
                  <a:lnTo>
                    <a:pt x="1694" y="1457"/>
                  </a:lnTo>
                  <a:lnTo>
                    <a:pt x="1680" y="1478"/>
                  </a:lnTo>
                  <a:lnTo>
                    <a:pt x="1661" y="1495"/>
                  </a:lnTo>
                  <a:lnTo>
                    <a:pt x="1640" y="1507"/>
                  </a:lnTo>
                  <a:lnTo>
                    <a:pt x="1616" y="1515"/>
                  </a:lnTo>
                  <a:lnTo>
                    <a:pt x="1591" y="1518"/>
                  </a:lnTo>
                  <a:lnTo>
                    <a:pt x="1315" y="1518"/>
                  </a:lnTo>
                  <a:lnTo>
                    <a:pt x="1315" y="3332"/>
                  </a:lnTo>
                  <a:lnTo>
                    <a:pt x="1310" y="3360"/>
                  </a:lnTo>
                  <a:lnTo>
                    <a:pt x="1302" y="3385"/>
                  </a:lnTo>
                  <a:lnTo>
                    <a:pt x="1287" y="3407"/>
                  </a:lnTo>
                  <a:lnTo>
                    <a:pt x="1268" y="3426"/>
                  </a:lnTo>
                  <a:lnTo>
                    <a:pt x="1246" y="3441"/>
                  </a:lnTo>
                  <a:lnTo>
                    <a:pt x="1221" y="3449"/>
                  </a:lnTo>
                  <a:lnTo>
                    <a:pt x="1193" y="3452"/>
                  </a:lnTo>
                  <a:lnTo>
                    <a:pt x="517" y="3452"/>
                  </a:lnTo>
                  <a:lnTo>
                    <a:pt x="489" y="3449"/>
                  </a:lnTo>
                  <a:lnTo>
                    <a:pt x="464" y="3441"/>
                  </a:lnTo>
                  <a:lnTo>
                    <a:pt x="442" y="3426"/>
                  </a:lnTo>
                  <a:lnTo>
                    <a:pt x="423" y="3407"/>
                  </a:lnTo>
                  <a:lnTo>
                    <a:pt x="408" y="3385"/>
                  </a:lnTo>
                  <a:lnTo>
                    <a:pt x="400" y="3360"/>
                  </a:lnTo>
                  <a:lnTo>
                    <a:pt x="397" y="3332"/>
                  </a:lnTo>
                  <a:lnTo>
                    <a:pt x="397" y="1518"/>
                  </a:lnTo>
                  <a:lnTo>
                    <a:pt x="120" y="1518"/>
                  </a:lnTo>
                  <a:lnTo>
                    <a:pt x="94" y="1515"/>
                  </a:lnTo>
                  <a:lnTo>
                    <a:pt x="70" y="1507"/>
                  </a:lnTo>
                  <a:lnTo>
                    <a:pt x="49" y="1495"/>
                  </a:lnTo>
                  <a:lnTo>
                    <a:pt x="30" y="1478"/>
                  </a:lnTo>
                  <a:lnTo>
                    <a:pt x="16" y="1457"/>
                  </a:lnTo>
                  <a:lnTo>
                    <a:pt x="5" y="1434"/>
                  </a:lnTo>
                  <a:lnTo>
                    <a:pt x="0" y="1408"/>
                  </a:lnTo>
                  <a:lnTo>
                    <a:pt x="0" y="1384"/>
                  </a:lnTo>
                  <a:lnTo>
                    <a:pt x="5" y="1359"/>
                  </a:lnTo>
                  <a:lnTo>
                    <a:pt x="16" y="1336"/>
                  </a:lnTo>
                  <a:lnTo>
                    <a:pt x="750" y="60"/>
                  </a:lnTo>
                  <a:lnTo>
                    <a:pt x="766" y="40"/>
                  </a:lnTo>
                  <a:lnTo>
                    <a:pt x="785" y="23"/>
                  </a:lnTo>
                  <a:lnTo>
                    <a:pt x="806" y="11"/>
                  </a:lnTo>
                  <a:lnTo>
                    <a:pt x="830" y="2"/>
                  </a:lnTo>
                  <a:lnTo>
                    <a:pt x="8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7" name="Freeform 350"/>
            <p:cNvSpPr>
              <a:spLocks noEditPoints="1"/>
            </p:cNvSpPr>
            <p:nvPr/>
          </p:nvSpPr>
          <p:spPr bwMode="auto">
            <a:xfrm>
              <a:off x="1935" y="1370"/>
              <a:ext cx="142" cy="288"/>
            </a:xfrm>
            <a:custGeom>
              <a:avLst/>
              <a:gdLst>
                <a:gd name="T0" fmla="*/ 637 w 1710"/>
                <a:gd name="T1" fmla="*/ 2057 h 3452"/>
                <a:gd name="T2" fmla="*/ 625 w 1710"/>
                <a:gd name="T3" fmla="*/ 2109 h 3452"/>
                <a:gd name="T4" fmla="*/ 592 w 1710"/>
                <a:gd name="T5" fmla="*/ 2151 h 3452"/>
                <a:gd name="T6" fmla="*/ 544 w 1710"/>
                <a:gd name="T7" fmla="*/ 2175 h 3452"/>
                <a:gd name="T8" fmla="*/ 329 w 1710"/>
                <a:gd name="T9" fmla="*/ 2178 h 3452"/>
                <a:gd name="T10" fmla="*/ 1380 w 1710"/>
                <a:gd name="T11" fmla="*/ 2178 h 3452"/>
                <a:gd name="T12" fmla="*/ 1165 w 1710"/>
                <a:gd name="T13" fmla="*/ 2175 h 3452"/>
                <a:gd name="T14" fmla="*/ 1118 w 1710"/>
                <a:gd name="T15" fmla="*/ 2151 h 3452"/>
                <a:gd name="T16" fmla="*/ 1084 w 1710"/>
                <a:gd name="T17" fmla="*/ 2109 h 3452"/>
                <a:gd name="T18" fmla="*/ 1072 w 1710"/>
                <a:gd name="T19" fmla="*/ 2057 h 3452"/>
                <a:gd name="T20" fmla="*/ 637 w 1710"/>
                <a:gd name="T21" fmla="*/ 242 h 3452"/>
                <a:gd name="T22" fmla="*/ 1192 w 1710"/>
                <a:gd name="T23" fmla="*/ 0 h 3452"/>
                <a:gd name="T24" fmla="*/ 1246 w 1710"/>
                <a:gd name="T25" fmla="*/ 12 h 3452"/>
                <a:gd name="T26" fmla="*/ 1287 w 1710"/>
                <a:gd name="T27" fmla="*/ 45 h 3452"/>
                <a:gd name="T28" fmla="*/ 1311 w 1710"/>
                <a:gd name="T29" fmla="*/ 93 h 3452"/>
                <a:gd name="T30" fmla="*/ 1314 w 1710"/>
                <a:gd name="T31" fmla="*/ 1936 h 3452"/>
                <a:gd name="T32" fmla="*/ 1615 w 1710"/>
                <a:gd name="T33" fmla="*/ 1938 h 3452"/>
                <a:gd name="T34" fmla="*/ 1660 w 1710"/>
                <a:gd name="T35" fmla="*/ 1959 h 3452"/>
                <a:gd name="T36" fmla="*/ 1695 w 1710"/>
                <a:gd name="T37" fmla="*/ 1996 h 3452"/>
                <a:gd name="T38" fmla="*/ 1710 w 1710"/>
                <a:gd name="T39" fmla="*/ 2044 h 3452"/>
                <a:gd name="T40" fmla="*/ 1704 w 1710"/>
                <a:gd name="T41" fmla="*/ 2094 h 3452"/>
                <a:gd name="T42" fmla="*/ 960 w 1710"/>
                <a:gd name="T43" fmla="*/ 3393 h 3452"/>
                <a:gd name="T44" fmla="*/ 926 w 1710"/>
                <a:gd name="T45" fmla="*/ 3429 h 3452"/>
                <a:gd name="T46" fmla="*/ 880 w 1710"/>
                <a:gd name="T47" fmla="*/ 3450 h 3452"/>
                <a:gd name="T48" fmla="*/ 829 w 1710"/>
                <a:gd name="T49" fmla="*/ 3450 h 3452"/>
                <a:gd name="T50" fmla="*/ 784 w 1710"/>
                <a:gd name="T51" fmla="*/ 3429 h 3452"/>
                <a:gd name="T52" fmla="*/ 750 w 1710"/>
                <a:gd name="T53" fmla="*/ 3393 h 3452"/>
                <a:gd name="T54" fmla="*/ 5 w 1710"/>
                <a:gd name="T55" fmla="*/ 2094 h 3452"/>
                <a:gd name="T56" fmla="*/ 0 w 1710"/>
                <a:gd name="T57" fmla="*/ 2044 h 3452"/>
                <a:gd name="T58" fmla="*/ 15 w 1710"/>
                <a:gd name="T59" fmla="*/ 1996 h 3452"/>
                <a:gd name="T60" fmla="*/ 49 w 1710"/>
                <a:gd name="T61" fmla="*/ 1959 h 3452"/>
                <a:gd name="T62" fmla="*/ 94 w 1710"/>
                <a:gd name="T63" fmla="*/ 1938 h 3452"/>
                <a:gd name="T64" fmla="*/ 396 w 1710"/>
                <a:gd name="T65" fmla="*/ 1936 h 3452"/>
                <a:gd name="T66" fmla="*/ 399 w 1710"/>
                <a:gd name="T67" fmla="*/ 93 h 3452"/>
                <a:gd name="T68" fmla="*/ 422 w 1710"/>
                <a:gd name="T69" fmla="*/ 45 h 3452"/>
                <a:gd name="T70" fmla="*/ 463 w 1710"/>
                <a:gd name="T71" fmla="*/ 12 h 3452"/>
                <a:gd name="T72" fmla="*/ 517 w 1710"/>
                <a:gd name="T73" fmla="*/ 0 h 3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0" h="3452">
                  <a:moveTo>
                    <a:pt x="637" y="242"/>
                  </a:moveTo>
                  <a:lnTo>
                    <a:pt x="637" y="2057"/>
                  </a:lnTo>
                  <a:lnTo>
                    <a:pt x="634" y="2084"/>
                  </a:lnTo>
                  <a:lnTo>
                    <a:pt x="625" y="2109"/>
                  </a:lnTo>
                  <a:lnTo>
                    <a:pt x="611" y="2133"/>
                  </a:lnTo>
                  <a:lnTo>
                    <a:pt x="592" y="2151"/>
                  </a:lnTo>
                  <a:lnTo>
                    <a:pt x="569" y="2165"/>
                  </a:lnTo>
                  <a:lnTo>
                    <a:pt x="544" y="2175"/>
                  </a:lnTo>
                  <a:lnTo>
                    <a:pt x="517" y="2178"/>
                  </a:lnTo>
                  <a:lnTo>
                    <a:pt x="329" y="2178"/>
                  </a:lnTo>
                  <a:lnTo>
                    <a:pt x="855" y="3090"/>
                  </a:lnTo>
                  <a:lnTo>
                    <a:pt x="1380" y="2178"/>
                  </a:lnTo>
                  <a:lnTo>
                    <a:pt x="1192" y="2178"/>
                  </a:lnTo>
                  <a:lnTo>
                    <a:pt x="1165" y="2175"/>
                  </a:lnTo>
                  <a:lnTo>
                    <a:pt x="1140" y="2165"/>
                  </a:lnTo>
                  <a:lnTo>
                    <a:pt x="1118" y="2151"/>
                  </a:lnTo>
                  <a:lnTo>
                    <a:pt x="1099" y="2133"/>
                  </a:lnTo>
                  <a:lnTo>
                    <a:pt x="1084" y="2109"/>
                  </a:lnTo>
                  <a:lnTo>
                    <a:pt x="1075" y="2084"/>
                  </a:lnTo>
                  <a:lnTo>
                    <a:pt x="1072" y="2057"/>
                  </a:lnTo>
                  <a:lnTo>
                    <a:pt x="1072" y="242"/>
                  </a:lnTo>
                  <a:lnTo>
                    <a:pt x="637" y="242"/>
                  </a:lnTo>
                  <a:close/>
                  <a:moveTo>
                    <a:pt x="517" y="0"/>
                  </a:moveTo>
                  <a:lnTo>
                    <a:pt x="1192" y="0"/>
                  </a:lnTo>
                  <a:lnTo>
                    <a:pt x="1221" y="3"/>
                  </a:lnTo>
                  <a:lnTo>
                    <a:pt x="1246" y="12"/>
                  </a:lnTo>
                  <a:lnTo>
                    <a:pt x="1268" y="27"/>
                  </a:lnTo>
                  <a:lnTo>
                    <a:pt x="1287" y="45"/>
                  </a:lnTo>
                  <a:lnTo>
                    <a:pt x="1302" y="68"/>
                  </a:lnTo>
                  <a:lnTo>
                    <a:pt x="1311" y="93"/>
                  </a:lnTo>
                  <a:lnTo>
                    <a:pt x="1314" y="121"/>
                  </a:lnTo>
                  <a:lnTo>
                    <a:pt x="1314" y="1936"/>
                  </a:lnTo>
                  <a:lnTo>
                    <a:pt x="1590" y="1936"/>
                  </a:lnTo>
                  <a:lnTo>
                    <a:pt x="1615" y="1938"/>
                  </a:lnTo>
                  <a:lnTo>
                    <a:pt x="1639" y="1947"/>
                  </a:lnTo>
                  <a:lnTo>
                    <a:pt x="1660" y="1959"/>
                  </a:lnTo>
                  <a:lnTo>
                    <a:pt x="1679" y="1976"/>
                  </a:lnTo>
                  <a:lnTo>
                    <a:pt x="1695" y="1996"/>
                  </a:lnTo>
                  <a:lnTo>
                    <a:pt x="1704" y="2019"/>
                  </a:lnTo>
                  <a:lnTo>
                    <a:pt x="1710" y="2044"/>
                  </a:lnTo>
                  <a:lnTo>
                    <a:pt x="1710" y="2069"/>
                  </a:lnTo>
                  <a:lnTo>
                    <a:pt x="1704" y="2094"/>
                  </a:lnTo>
                  <a:lnTo>
                    <a:pt x="1695" y="2117"/>
                  </a:lnTo>
                  <a:lnTo>
                    <a:pt x="960" y="3393"/>
                  </a:lnTo>
                  <a:lnTo>
                    <a:pt x="945" y="3414"/>
                  </a:lnTo>
                  <a:lnTo>
                    <a:pt x="926" y="3429"/>
                  </a:lnTo>
                  <a:lnTo>
                    <a:pt x="904" y="3442"/>
                  </a:lnTo>
                  <a:lnTo>
                    <a:pt x="880" y="3450"/>
                  </a:lnTo>
                  <a:lnTo>
                    <a:pt x="855" y="3452"/>
                  </a:lnTo>
                  <a:lnTo>
                    <a:pt x="829" y="3450"/>
                  </a:lnTo>
                  <a:lnTo>
                    <a:pt x="805" y="3442"/>
                  </a:lnTo>
                  <a:lnTo>
                    <a:pt x="784" y="3429"/>
                  </a:lnTo>
                  <a:lnTo>
                    <a:pt x="765" y="3414"/>
                  </a:lnTo>
                  <a:lnTo>
                    <a:pt x="750" y="3393"/>
                  </a:lnTo>
                  <a:lnTo>
                    <a:pt x="15" y="2117"/>
                  </a:lnTo>
                  <a:lnTo>
                    <a:pt x="5" y="2094"/>
                  </a:lnTo>
                  <a:lnTo>
                    <a:pt x="0" y="2069"/>
                  </a:lnTo>
                  <a:lnTo>
                    <a:pt x="0" y="2044"/>
                  </a:lnTo>
                  <a:lnTo>
                    <a:pt x="5" y="2019"/>
                  </a:lnTo>
                  <a:lnTo>
                    <a:pt x="15" y="1996"/>
                  </a:lnTo>
                  <a:lnTo>
                    <a:pt x="30" y="1976"/>
                  </a:lnTo>
                  <a:lnTo>
                    <a:pt x="49" y="1959"/>
                  </a:lnTo>
                  <a:lnTo>
                    <a:pt x="71" y="1947"/>
                  </a:lnTo>
                  <a:lnTo>
                    <a:pt x="94" y="1938"/>
                  </a:lnTo>
                  <a:lnTo>
                    <a:pt x="120" y="1936"/>
                  </a:lnTo>
                  <a:lnTo>
                    <a:pt x="396" y="1936"/>
                  </a:lnTo>
                  <a:lnTo>
                    <a:pt x="396" y="121"/>
                  </a:lnTo>
                  <a:lnTo>
                    <a:pt x="399" y="93"/>
                  </a:lnTo>
                  <a:lnTo>
                    <a:pt x="408" y="68"/>
                  </a:lnTo>
                  <a:lnTo>
                    <a:pt x="422" y="45"/>
                  </a:lnTo>
                  <a:lnTo>
                    <a:pt x="441" y="27"/>
                  </a:lnTo>
                  <a:lnTo>
                    <a:pt x="463" y="12"/>
                  </a:lnTo>
                  <a:lnTo>
                    <a:pt x="488" y="3"/>
                  </a:lnTo>
                  <a:lnTo>
                    <a:pt x="5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16" name="Group 363"/>
          <p:cNvGrpSpPr>
            <a:grpSpLocks noChangeAspect="1"/>
          </p:cNvGrpSpPr>
          <p:nvPr/>
        </p:nvGrpSpPr>
        <p:grpSpPr bwMode="auto">
          <a:xfrm>
            <a:off x="7065015" y="4981441"/>
            <a:ext cx="304972" cy="333911"/>
            <a:chOff x="2922" y="954"/>
            <a:chExt cx="274" cy="3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19" name="Freeform 365"/>
            <p:cNvSpPr>
              <a:spLocks noEditPoints="1"/>
            </p:cNvSpPr>
            <p:nvPr/>
          </p:nvSpPr>
          <p:spPr bwMode="auto">
            <a:xfrm>
              <a:off x="2951" y="1166"/>
              <a:ext cx="49" cy="48"/>
            </a:xfrm>
            <a:custGeom>
              <a:avLst/>
              <a:gdLst>
                <a:gd name="T0" fmla="*/ 239 w 533"/>
                <a:gd name="T1" fmla="*/ 152 h 533"/>
                <a:gd name="T2" fmla="*/ 193 w 533"/>
                <a:gd name="T3" fmla="*/ 174 h 533"/>
                <a:gd name="T4" fmla="*/ 160 w 533"/>
                <a:gd name="T5" fmla="*/ 214 h 533"/>
                <a:gd name="T6" fmla="*/ 149 w 533"/>
                <a:gd name="T7" fmla="*/ 266 h 533"/>
                <a:gd name="T8" fmla="*/ 160 w 533"/>
                <a:gd name="T9" fmla="*/ 319 h 533"/>
                <a:gd name="T10" fmla="*/ 193 w 533"/>
                <a:gd name="T11" fmla="*/ 359 h 533"/>
                <a:gd name="T12" fmla="*/ 239 w 533"/>
                <a:gd name="T13" fmla="*/ 382 h 533"/>
                <a:gd name="T14" fmla="*/ 294 w 533"/>
                <a:gd name="T15" fmla="*/ 382 h 533"/>
                <a:gd name="T16" fmla="*/ 341 w 533"/>
                <a:gd name="T17" fmla="*/ 359 h 533"/>
                <a:gd name="T18" fmla="*/ 373 w 533"/>
                <a:gd name="T19" fmla="*/ 319 h 533"/>
                <a:gd name="T20" fmla="*/ 385 w 533"/>
                <a:gd name="T21" fmla="*/ 266 h 533"/>
                <a:gd name="T22" fmla="*/ 373 w 533"/>
                <a:gd name="T23" fmla="*/ 214 h 533"/>
                <a:gd name="T24" fmla="*/ 341 w 533"/>
                <a:gd name="T25" fmla="*/ 174 h 533"/>
                <a:gd name="T26" fmla="*/ 294 w 533"/>
                <a:gd name="T27" fmla="*/ 152 h 533"/>
                <a:gd name="T28" fmla="*/ 267 w 533"/>
                <a:gd name="T29" fmla="*/ 0 h 533"/>
                <a:gd name="T30" fmla="*/ 344 w 533"/>
                <a:gd name="T31" fmla="*/ 12 h 533"/>
                <a:gd name="T32" fmla="*/ 411 w 533"/>
                <a:gd name="T33" fmla="*/ 43 h 533"/>
                <a:gd name="T34" fmla="*/ 468 w 533"/>
                <a:gd name="T35" fmla="*/ 92 h 533"/>
                <a:gd name="T36" fmla="*/ 508 w 533"/>
                <a:gd name="T37" fmla="*/ 155 h 533"/>
                <a:gd name="T38" fmla="*/ 530 w 533"/>
                <a:gd name="T39" fmla="*/ 227 h 533"/>
                <a:gd name="T40" fmla="*/ 530 w 533"/>
                <a:gd name="T41" fmla="*/ 306 h 533"/>
                <a:gd name="T42" fmla="*/ 508 w 533"/>
                <a:gd name="T43" fmla="*/ 379 h 533"/>
                <a:gd name="T44" fmla="*/ 468 w 533"/>
                <a:gd name="T45" fmla="*/ 441 h 533"/>
                <a:gd name="T46" fmla="*/ 411 w 533"/>
                <a:gd name="T47" fmla="*/ 490 h 533"/>
                <a:gd name="T48" fmla="*/ 344 w 533"/>
                <a:gd name="T49" fmla="*/ 522 h 533"/>
                <a:gd name="T50" fmla="*/ 267 w 533"/>
                <a:gd name="T51" fmla="*/ 533 h 533"/>
                <a:gd name="T52" fmla="*/ 190 w 533"/>
                <a:gd name="T53" fmla="*/ 522 h 533"/>
                <a:gd name="T54" fmla="*/ 122 w 533"/>
                <a:gd name="T55" fmla="*/ 490 h 533"/>
                <a:gd name="T56" fmla="*/ 65 w 533"/>
                <a:gd name="T57" fmla="*/ 441 h 533"/>
                <a:gd name="T58" fmla="*/ 25 w 533"/>
                <a:gd name="T59" fmla="*/ 379 h 533"/>
                <a:gd name="T60" fmla="*/ 3 w 533"/>
                <a:gd name="T61" fmla="*/ 306 h 533"/>
                <a:gd name="T62" fmla="*/ 3 w 533"/>
                <a:gd name="T63" fmla="*/ 227 h 533"/>
                <a:gd name="T64" fmla="*/ 25 w 533"/>
                <a:gd name="T65" fmla="*/ 155 h 533"/>
                <a:gd name="T66" fmla="*/ 65 w 533"/>
                <a:gd name="T67" fmla="*/ 92 h 533"/>
                <a:gd name="T68" fmla="*/ 122 w 533"/>
                <a:gd name="T69" fmla="*/ 43 h 533"/>
                <a:gd name="T70" fmla="*/ 190 w 533"/>
                <a:gd name="T71" fmla="*/ 12 h 533"/>
                <a:gd name="T72" fmla="*/ 267 w 533"/>
                <a:gd name="T73" fmla="*/ 0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33" h="533">
                  <a:moveTo>
                    <a:pt x="267" y="149"/>
                  </a:moveTo>
                  <a:lnTo>
                    <a:pt x="239" y="152"/>
                  </a:lnTo>
                  <a:lnTo>
                    <a:pt x="214" y="160"/>
                  </a:lnTo>
                  <a:lnTo>
                    <a:pt x="193" y="174"/>
                  </a:lnTo>
                  <a:lnTo>
                    <a:pt x="174" y="193"/>
                  </a:lnTo>
                  <a:lnTo>
                    <a:pt x="160" y="214"/>
                  </a:lnTo>
                  <a:lnTo>
                    <a:pt x="152" y="239"/>
                  </a:lnTo>
                  <a:lnTo>
                    <a:pt x="149" y="266"/>
                  </a:lnTo>
                  <a:lnTo>
                    <a:pt x="152" y="293"/>
                  </a:lnTo>
                  <a:lnTo>
                    <a:pt x="160" y="319"/>
                  </a:lnTo>
                  <a:lnTo>
                    <a:pt x="174" y="341"/>
                  </a:lnTo>
                  <a:lnTo>
                    <a:pt x="193" y="359"/>
                  </a:lnTo>
                  <a:lnTo>
                    <a:pt x="214" y="373"/>
                  </a:lnTo>
                  <a:lnTo>
                    <a:pt x="239" y="382"/>
                  </a:lnTo>
                  <a:lnTo>
                    <a:pt x="267" y="385"/>
                  </a:lnTo>
                  <a:lnTo>
                    <a:pt x="294" y="382"/>
                  </a:lnTo>
                  <a:lnTo>
                    <a:pt x="319" y="373"/>
                  </a:lnTo>
                  <a:lnTo>
                    <a:pt x="341" y="359"/>
                  </a:lnTo>
                  <a:lnTo>
                    <a:pt x="359" y="341"/>
                  </a:lnTo>
                  <a:lnTo>
                    <a:pt x="373" y="319"/>
                  </a:lnTo>
                  <a:lnTo>
                    <a:pt x="382" y="293"/>
                  </a:lnTo>
                  <a:lnTo>
                    <a:pt x="385" y="266"/>
                  </a:lnTo>
                  <a:lnTo>
                    <a:pt x="382" y="239"/>
                  </a:lnTo>
                  <a:lnTo>
                    <a:pt x="373" y="214"/>
                  </a:lnTo>
                  <a:lnTo>
                    <a:pt x="359" y="193"/>
                  </a:lnTo>
                  <a:lnTo>
                    <a:pt x="341" y="174"/>
                  </a:lnTo>
                  <a:lnTo>
                    <a:pt x="319" y="160"/>
                  </a:lnTo>
                  <a:lnTo>
                    <a:pt x="294" y="152"/>
                  </a:lnTo>
                  <a:lnTo>
                    <a:pt x="267" y="149"/>
                  </a:lnTo>
                  <a:close/>
                  <a:moveTo>
                    <a:pt x="267" y="0"/>
                  </a:moveTo>
                  <a:lnTo>
                    <a:pt x="306" y="3"/>
                  </a:lnTo>
                  <a:lnTo>
                    <a:pt x="344" y="12"/>
                  </a:lnTo>
                  <a:lnTo>
                    <a:pt x="379" y="25"/>
                  </a:lnTo>
                  <a:lnTo>
                    <a:pt x="411" y="43"/>
                  </a:lnTo>
                  <a:lnTo>
                    <a:pt x="442" y="65"/>
                  </a:lnTo>
                  <a:lnTo>
                    <a:pt x="468" y="92"/>
                  </a:lnTo>
                  <a:lnTo>
                    <a:pt x="490" y="121"/>
                  </a:lnTo>
                  <a:lnTo>
                    <a:pt x="508" y="155"/>
                  </a:lnTo>
                  <a:lnTo>
                    <a:pt x="522" y="190"/>
                  </a:lnTo>
                  <a:lnTo>
                    <a:pt x="530" y="227"/>
                  </a:lnTo>
                  <a:lnTo>
                    <a:pt x="533" y="266"/>
                  </a:lnTo>
                  <a:lnTo>
                    <a:pt x="530" y="306"/>
                  </a:lnTo>
                  <a:lnTo>
                    <a:pt x="522" y="344"/>
                  </a:lnTo>
                  <a:lnTo>
                    <a:pt x="508" y="379"/>
                  </a:lnTo>
                  <a:lnTo>
                    <a:pt x="490" y="411"/>
                  </a:lnTo>
                  <a:lnTo>
                    <a:pt x="468" y="441"/>
                  </a:lnTo>
                  <a:lnTo>
                    <a:pt x="442" y="468"/>
                  </a:lnTo>
                  <a:lnTo>
                    <a:pt x="411" y="490"/>
                  </a:lnTo>
                  <a:lnTo>
                    <a:pt x="379" y="508"/>
                  </a:lnTo>
                  <a:lnTo>
                    <a:pt x="344" y="522"/>
                  </a:lnTo>
                  <a:lnTo>
                    <a:pt x="306" y="530"/>
                  </a:lnTo>
                  <a:lnTo>
                    <a:pt x="267" y="533"/>
                  </a:lnTo>
                  <a:lnTo>
                    <a:pt x="227" y="530"/>
                  </a:lnTo>
                  <a:lnTo>
                    <a:pt x="190" y="522"/>
                  </a:lnTo>
                  <a:lnTo>
                    <a:pt x="155" y="508"/>
                  </a:lnTo>
                  <a:lnTo>
                    <a:pt x="122" y="490"/>
                  </a:lnTo>
                  <a:lnTo>
                    <a:pt x="92" y="468"/>
                  </a:lnTo>
                  <a:lnTo>
                    <a:pt x="65" y="441"/>
                  </a:lnTo>
                  <a:lnTo>
                    <a:pt x="43" y="411"/>
                  </a:lnTo>
                  <a:lnTo>
                    <a:pt x="25" y="379"/>
                  </a:lnTo>
                  <a:lnTo>
                    <a:pt x="12" y="344"/>
                  </a:lnTo>
                  <a:lnTo>
                    <a:pt x="3" y="306"/>
                  </a:lnTo>
                  <a:lnTo>
                    <a:pt x="0" y="266"/>
                  </a:lnTo>
                  <a:lnTo>
                    <a:pt x="3" y="227"/>
                  </a:lnTo>
                  <a:lnTo>
                    <a:pt x="12" y="190"/>
                  </a:lnTo>
                  <a:lnTo>
                    <a:pt x="25" y="155"/>
                  </a:lnTo>
                  <a:lnTo>
                    <a:pt x="43" y="121"/>
                  </a:lnTo>
                  <a:lnTo>
                    <a:pt x="65" y="92"/>
                  </a:lnTo>
                  <a:lnTo>
                    <a:pt x="92" y="65"/>
                  </a:lnTo>
                  <a:lnTo>
                    <a:pt x="122" y="43"/>
                  </a:lnTo>
                  <a:lnTo>
                    <a:pt x="155" y="25"/>
                  </a:lnTo>
                  <a:lnTo>
                    <a:pt x="190" y="12"/>
                  </a:lnTo>
                  <a:lnTo>
                    <a:pt x="227" y="3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" name="Freeform 366"/>
            <p:cNvSpPr>
              <a:spLocks noEditPoints="1"/>
            </p:cNvSpPr>
            <p:nvPr/>
          </p:nvSpPr>
          <p:spPr bwMode="auto">
            <a:xfrm>
              <a:off x="2951" y="1000"/>
              <a:ext cx="49" cy="99"/>
            </a:xfrm>
            <a:custGeom>
              <a:avLst/>
              <a:gdLst>
                <a:gd name="T0" fmla="*/ 149 w 533"/>
                <a:gd name="T1" fmla="*/ 148 h 1082"/>
                <a:gd name="T2" fmla="*/ 149 w 533"/>
                <a:gd name="T3" fmla="*/ 934 h 1082"/>
                <a:gd name="T4" fmla="*/ 385 w 533"/>
                <a:gd name="T5" fmla="*/ 934 h 1082"/>
                <a:gd name="T6" fmla="*/ 385 w 533"/>
                <a:gd name="T7" fmla="*/ 148 h 1082"/>
                <a:gd name="T8" fmla="*/ 149 w 533"/>
                <a:gd name="T9" fmla="*/ 148 h 1082"/>
                <a:gd name="T10" fmla="*/ 74 w 533"/>
                <a:gd name="T11" fmla="*/ 0 h 1082"/>
                <a:gd name="T12" fmla="*/ 459 w 533"/>
                <a:gd name="T13" fmla="*/ 0 h 1082"/>
                <a:gd name="T14" fmla="*/ 479 w 533"/>
                <a:gd name="T15" fmla="*/ 3 h 1082"/>
                <a:gd name="T16" fmla="*/ 496 w 533"/>
                <a:gd name="T17" fmla="*/ 11 h 1082"/>
                <a:gd name="T18" fmla="*/ 511 w 533"/>
                <a:gd name="T19" fmla="*/ 23 h 1082"/>
                <a:gd name="T20" fmla="*/ 523 w 533"/>
                <a:gd name="T21" fmla="*/ 38 h 1082"/>
                <a:gd name="T22" fmla="*/ 530 w 533"/>
                <a:gd name="T23" fmla="*/ 55 h 1082"/>
                <a:gd name="T24" fmla="*/ 533 w 533"/>
                <a:gd name="T25" fmla="*/ 75 h 1082"/>
                <a:gd name="T26" fmla="*/ 533 w 533"/>
                <a:gd name="T27" fmla="*/ 1008 h 1082"/>
                <a:gd name="T28" fmla="*/ 530 w 533"/>
                <a:gd name="T29" fmla="*/ 1027 h 1082"/>
                <a:gd name="T30" fmla="*/ 523 w 533"/>
                <a:gd name="T31" fmla="*/ 1045 h 1082"/>
                <a:gd name="T32" fmla="*/ 511 w 533"/>
                <a:gd name="T33" fmla="*/ 1060 h 1082"/>
                <a:gd name="T34" fmla="*/ 496 w 533"/>
                <a:gd name="T35" fmla="*/ 1072 h 1082"/>
                <a:gd name="T36" fmla="*/ 479 w 533"/>
                <a:gd name="T37" fmla="*/ 1079 h 1082"/>
                <a:gd name="T38" fmla="*/ 459 w 533"/>
                <a:gd name="T39" fmla="*/ 1082 h 1082"/>
                <a:gd name="T40" fmla="*/ 74 w 533"/>
                <a:gd name="T41" fmla="*/ 1082 h 1082"/>
                <a:gd name="T42" fmla="*/ 54 w 533"/>
                <a:gd name="T43" fmla="*/ 1079 h 1082"/>
                <a:gd name="T44" fmla="*/ 37 w 533"/>
                <a:gd name="T45" fmla="*/ 1072 h 1082"/>
                <a:gd name="T46" fmla="*/ 22 w 533"/>
                <a:gd name="T47" fmla="*/ 1060 h 1082"/>
                <a:gd name="T48" fmla="*/ 10 w 533"/>
                <a:gd name="T49" fmla="*/ 1045 h 1082"/>
                <a:gd name="T50" fmla="*/ 3 w 533"/>
                <a:gd name="T51" fmla="*/ 1027 h 1082"/>
                <a:gd name="T52" fmla="*/ 0 w 533"/>
                <a:gd name="T53" fmla="*/ 1008 h 1082"/>
                <a:gd name="T54" fmla="*/ 0 w 533"/>
                <a:gd name="T55" fmla="*/ 75 h 1082"/>
                <a:gd name="T56" fmla="*/ 3 w 533"/>
                <a:gd name="T57" fmla="*/ 55 h 1082"/>
                <a:gd name="T58" fmla="*/ 10 w 533"/>
                <a:gd name="T59" fmla="*/ 38 h 1082"/>
                <a:gd name="T60" fmla="*/ 22 w 533"/>
                <a:gd name="T61" fmla="*/ 23 h 1082"/>
                <a:gd name="T62" fmla="*/ 37 w 533"/>
                <a:gd name="T63" fmla="*/ 11 h 1082"/>
                <a:gd name="T64" fmla="*/ 54 w 533"/>
                <a:gd name="T65" fmla="*/ 3 h 1082"/>
                <a:gd name="T66" fmla="*/ 74 w 533"/>
                <a:gd name="T67" fmla="*/ 0 h 10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33" h="1082">
                  <a:moveTo>
                    <a:pt x="149" y="148"/>
                  </a:moveTo>
                  <a:lnTo>
                    <a:pt x="149" y="934"/>
                  </a:lnTo>
                  <a:lnTo>
                    <a:pt x="385" y="934"/>
                  </a:lnTo>
                  <a:lnTo>
                    <a:pt x="385" y="148"/>
                  </a:lnTo>
                  <a:lnTo>
                    <a:pt x="149" y="148"/>
                  </a:lnTo>
                  <a:close/>
                  <a:moveTo>
                    <a:pt x="74" y="0"/>
                  </a:moveTo>
                  <a:lnTo>
                    <a:pt x="459" y="0"/>
                  </a:lnTo>
                  <a:lnTo>
                    <a:pt x="479" y="3"/>
                  </a:lnTo>
                  <a:lnTo>
                    <a:pt x="496" y="11"/>
                  </a:lnTo>
                  <a:lnTo>
                    <a:pt x="511" y="23"/>
                  </a:lnTo>
                  <a:lnTo>
                    <a:pt x="523" y="38"/>
                  </a:lnTo>
                  <a:lnTo>
                    <a:pt x="530" y="55"/>
                  </a:lnTo>
                  <a:lnTo>
                    <a:pt x="533" y="75"/>
                  </a:lnTo>
                  <a:lnTo>
                    <a:pt x="533" y="1008"/>
                  </a:lnTo>
                  <a:lnTo>
                    <a:pt x="530" y="1027"/>
                  </a:lnTo>
                  <a:lnTo>
                    <a:pt x="523" y="1045"/>
                  </a:lnTo>
                  <a:lnTo>
                    <a:pt x="511" y="1060"/>
                  </a:lnTo>
                  <a:lnTo>
                    <a:pt x="496" y="1072"/>
                  </a:lnTo>
                  <a:lnTo>
                    <a:pt x="479" y="1079"/>
                  </a:lnTo>
                  <a:lnTo>
                    <a:pt x="459" y="1082"/>
                  </a:lnTo>
                  <a:lnTo>
                    <a:pt x="74" y="1082"/>
                  </a:lnTo>
                  <a:lnTo>
                    <a:pt x="54" y="1079"/>
                  </a:lnTo>
                  <a:lnTo>
                    <a:pt x="37" y="1072"/>
                  </a:lnTo>
                  <a:lnTo>
                    <a:pt x="22" y="1060"/>
                  </a:lnTo>
                  <a:lnTo>
                    <a:pt x="10" y="1045"/>
                  </a:lnTo>
                  <a:lnTo>
                    <a:pt x="3" y="1027"/>
                  </a:lnTo>
                  <a:lnTo>
                    <a:pt x="0" y="1008"/>
                  </a:lnTo>
                  <a:lnTo>
                    <a:pt x="0" y="75"/>
                  </a:lnTo>
                  <a:lnTo>
                    <a:pt x="3" y="55"/>
                  </a:lnTo>
                  <a:lnTo>
                    <a:pt x="10" y="38"/>
                  </a:lnTo>
                  <a:lnTo>
                    <a:pt x="22" y="23"/>
                  </a:lnTo>
                  <a:lnTo>
                    <a:pt x="37" y="11"/>
                  </a:lnTo>
                  <a:lnTo>
                    <a:pt x="54" y="3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" name="Freeform 367"/>
            <p:cNvSpPr>
              <a:spLocks noEditPoints="1"/>
            </p:cNvSpPr>
            <p:nvPr/>
          </p:nvSpPr>
          <p:spPr bwMode="auto">
            <a:xfrm>
              <a:off x="2922" y="954"/>
              <a:ext cx="274" cy="300"/>
            </a:xfrm>
            <a:custGeom>
              <a:avLst/>
              <a:gdLst>
                <a:gd name="T0" fmla="*/ 221 w 3013"/>
                <a:gd name="T1" fmla="*/ 3083 h 3306"/>
                <a:gd name="T2" fmla="*/ 958 w 3013"/>
                <a:gd name="T3" fmla="*/ 375 h 3306"/>
                <a:gd name="T4" fmla="*/ 1918 w 3013"/>
                <a:gd name="T5" fmla="*/ 251 h 3306"/>
                <a:gd name="T6" fmla="*/ 2063 w 3013"/>
                <a:gd name="T7" fmla="*/ 3054 h 3306"/>
                <a:gd name="T8" fmla="*/ 1918 w 3013"/>
                <a:gd name="T9" fmla="*/ 251 h 3306"/>
                <a:gd name="T10" fmla="*/ 2019 w 3013"/>
                <a:gd name="T11" fmla="*/ 3 h 3306"/>
                <a:gd name="T12" fmla="*/ 2057 w 3013"/>
                <a:gd name="T13" fmla="*/ 22 h 3306"/>
                <a:gd name="T14" fmla="*/ 2085 w 3013"/>
                <a:gd name="T15" fmla="*/ 55 h 3306"/>
                <a:gd name="T16" fmla="*/ 3008 w 3013"/>
                <a:gd name="T17" fmla="*/ 2861 h 3306"/>
                <a:gd name="T18" fmla="*/ 3013 w 3013"/>
                <a:gd name="T19" fmla="*/ 2904 h 3306"/>
                <a:gd name="T20" fmla="*/ 3002 w 3013"/>
                <a:gd name="T21" fmla="*/ 2946 h 3306"/>
                <a:gd name="T22" fmla="*/ 2975 w 3013"/>
                <a:gd name="T23" fmla="*/ 2980 h 3306"/>
                <a:gd name="T24" fmla="*/ 2938 w 3013"/>
                <a:gd name="T25" fmla="*/ 3001 h 3306"/>
                <a:gd name="T26" fmla="*/ 2009 w 3013"/>
                <a:gd name="T27" fmla="*/ 3304 h 3306"/>
                <a:gd name="T28" fmla="*/ 1969 w 3013"/>
                <a:gd name="T29" fmla="*/ 3303 h 3306"/>
                <a:gd name="T30" fmla="*/ 1928 w 3013"/>
                <a:gd name="T31" fmla="*/ 3285 h 3306"/>
                <a:gd name="T32" fmla="*/ 1896 w 3013"/>
                <a:gd name="T33" fmla="*/ 3252 h 3306"/>
                <a:gd name="T34" fmla="*/ 1180 w 3013"/>
                <a:gd name="T35" fmla="*/ 1073 h 3306"/>
                <a:gd name="T36" fmla="*/ 1177 w 3013"/>
                <a:gd name="T37" fmla="*/ 3220 h 3306"/>
                <a:gd name="T38" fmla="*/ 1155 w 3013"/>
                <a:gd name="T39" fmla="*/ 3264 h 3306"/>
                <a:gd name="T40" fmla="*/ 1118 w 3013"/>
                <a:gd name="T41" fmla="*/ 3295 h 3306"/>
                <a:gd name="T42" fmla="*/ 1068 w 3013"/>
                <a:gd name="T43" fmla="*/ 3306 h 3306"/>
                <a:gd name="T44" fmla="*/ 86 w 3013"/>
                <a:gd name="T45" fmla="*/ 3303 h 3306"/>
                <a:gd name="T46" fmla="*/ 41 w 3013"/>
                <a:gd name="T47" fmla="*/ 3282 h 3306"/>
                <a:gd name="T48" fmla="*/ 11 w 3013"/>
                <a:gd name="T49" fmla="*/ 3244 h 3306"/>
                <a:gd name="T50" fmla="*/ 0 w 3013"/>
                <a:gd name="T51" fmla="*/ 3194 h 3306"/>
                <a:gd name="T52" fmla="*/ 3 w 3013"/>
                <a:gd name="T53" fmla="*/ 238 h 3306"/>
                <a:gd name="T54" fmla="*/ 24 w 3013"/>
                <a:gd name="T55" fmla="*/ 193 h 3306"/>
                <a:gd name="T56" fmla="*/ 61 w 3013"/>
                <a:gd name="T57" fmla="*/ 163 h 3306"/>
                <a:gd name="T58" fmla="*/ 111 w 3013"/>
                <a:gd name="T59" fmla="*/ 152 h 3306"/>
                <a:gd name="T60" fmla="*/ 1094 w 3013"/>
                <a:gd name="T61" fmla="*/ 155 h 3306"/>
                <a:gd name="T62" fmla="*/ 1137 w 3013"/>
                <a:gd name="T63" fmla="*/ 175 h 3306"/>
                <a:gd name="T64" fmla="*/ 1167 w 3013"/>
                <a:gd name="T65" fmla="*/ 212 h 3306"/>
                <a:gd name="T66" fmla="*/ 1180 w 3013"/>
                <a:gd name="T67" fmla="*/ 260 h 3306"/>
                <a:gd name="T68" fmla="*/ 1977 w 3013"/>
                <a:gd name="T69" fmla="*/ 0 h 3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13" h="3306">
                  <a:moveTo>
                    <a:pt x="221" y="375"/>
                  </a:moveTo>
                  <a:lnTo>
                    <a:pt x="221" y="3083"/>
                  </a:lnTo>
                  <a:lnTo>
                    <a:pt x="958" y="3083"/>
                  </a:lnTo>
                  <a:lnTo>
                    <a:pt x="958" y="375"/>
                  </a:lnTo>
                  <a:lnTo>
                    <a:pt x="221" y="375"/>
                  </a:lnTo>
                  <a:close/>
                  <a:moveTo>
                    <a:pt x="1918" y="251"/>
                  </a:moveTo>
                  <a:lnTo>
                    <a:pt x="1219" y="480"/>
                  </a:lnTo>
                  <a:lnTo>
                    <a:pt x="2063" y="3054"/>
                  </a:lnTo>
                  <a:lnTo>
                    <a:pt x="2762" y="2825"/>
                  </a:lnTo>
                  <a:lnTo>
                    <a:pt x="1918" y="251"/>
                  </a:lnTo>
                  <a:close/>
                  <a:moveTo>
                    <a:pt x="1998" y="0"/>
                  </a:moveTo>
                  <a:lnTo>
                    <a:pt x="2019" y="3"/>
                  </a:lnTo>
                  <a:lnTo>
                    <a:pt x="2039" y="11"/>
                  </a:lnTo>
                  <a:lnTo>
                    <a:pt x="2057" y="22"/>
                  </a:lnTo>
                  <a:lnTo>
                    <a:pt x="2072" y="37"/>
                  </a:lnTo>
                  <a:lnTo>
                    <a:pt x="2085" y="55"/>
                  </a:lnTo>
                  <a:lnTo>
                    <a:pt x="2095" y="76"/>
                  </a:lnTo>
                  <a:lnTo>
                    <a:pt x="3008" y="2861"/>
                  </a:lnTo>
                  <a:lnTo>
                    <a:pt x="3013" y="2882"/>
                  </a:lnTo>
                  <a:lnTo>
                    <a:pt x="3013" y="2904"/>
                  </a:lnTo>
                  <a:lnTo>
                    <a:pt x="3009" y="2925"/>
                  </a:lnTo>
                  <a:lnTo>
                    <a:pt x="3002" y="2946"/>
                  </a:lnTo>
                  <a:lnTo>
                    <a:pt x="2990" y="2965"/>
                  </a:lnTo>
                  <a:lnTo>
                    <a:pt x="2975" y="2980"/>
                  </a:lnTo>
                  <a:lnTo>
                    <a:pt x="2957" y="2993"/>
                  </a:lnTo>
                  <a:lnTo>
                    <a:pt x="2938" y="3001"/>
                  </a:lnTo>
                  <a:lnTo>
                    <a:pt x="2027" y="3300"/>
                  </a:lnTo>
                  <a:lnTo>
                    <a:pt x="2009" y="3304"/>
                  </a:lnTo>
                  <a:lnTo>
                    <a:pt x="1992" y="3306"/>
                  </a:lnTo>
                  <a:lnTo>
                    <a:pt x="1969" y="3303"/>
                  </a:lnTo>
                  <a:lnTo>
                    <a:pt x="1948" y="3296"/>
                  </a:lnTo>
                  <a:lnTo>
                    <a:pt x="1928" y="3285"/>
                  </a:lnTo>
                  <a:lnTo>
                    <a:pt x="1910" y="3270"/>
                  </a:lnTo>
                  <a:lnTo>
                    <a:pt x="1896" y="3252"/>
                  </a:lnTo>
                  <a:lnTo>
                    <a:pt x="1886" y="3229"/>
                  </a:lnTo>
                  <a:lnTo>
                    <a:pt x="1180" y="1073"/>
                  </a:lnTo>
                  <a:lnTo>
                    <a:pt x="1180" y="3194"/>
                  </a:lnTo>
                  <a:lnTo>
                    <a:pt x="1177" y="3220"/>
                  </a:lnTo>
                  <a:lnTo>
                    <a:pt x="1169" y="3244"/>
                  </a:lnTo>
                  <a:lnTo>
                    <a:pt x="1155" y="3264"/>
                  </a:lnTo>
                  <a:lnTo>
                    <a:pt x="1138" y="3282"/>
                  </a:lnTo>
                  <a:lnTo>
                    <a:pt x="1118" y="3295"/>
                  </a:lnTo>
                  <a:lnTo>
                    <a:pt x="1095" y="3303"/>
                  </a:lnTo>
                  <a:lnTo>
                    <a:pt x="1068" y="3306"/>
                  </a:lnTo>
                  <a:lnTo>
                    <a:pt x="111" y="3306"/>
                  </a:lnTo>
                  <a:lnTo>
                    <a:pt x="86" y="3303"/>
                  </a:lnTo>
                  <a:lnTo>
                    <a:pt x="61" y="3295"/>
                  </a:lnTo>
                  <a:lnTo>
                    <a:pt x="41" y="3282"/>
                  </a:lnTo>
                  <a:lnTo>
                    <a:pt x="24" y="3264"/>
                  </a:lnTo>
                  <a:lnTo>
                    <a:pt x="11" y="3244"/>
                  </a:lnTo>
                  <a:lnTo>
                    <a:pt x="3" y="3220"/>
                  </a:lnTo>
                  <a:lnTo>
                    <a:pt x="0" y="3194"/>
                  </a:lnTo>
                  <a:lnTo>
                    <a:pt x="0" y="263"/>
                  </a:lnTo>
                  <a:lnTo>
                    <a:pt x="3" y="238"/>
                  </a:lnTo>
                  <a:lnTo>
                    <a:pt x="11" y="214"/>
                  </a:lnTo>
                  <a:lnTo>
                    <a:pt x="24" y="193"/>
                  </a:lnTo>
                  <a:lnTo>
                    <a:pt x="41" y="176"/>
                  </a:lnTo>
                  <a:lnTo>
                    <a:pt x="61" y="163"/>
                  </a:lnTo>
                  <a:lnTo>
                    <a:pt x="86" y="155"/>
                  </a:lnTo>
                  <a:lnTo>
                    <a:pt x="111" y="152"/>
                  </a:lnTo>
                  <a:lnTo>
                    <a:pt x="1068" y="152"/>
                  </a:lnTo>
                  <a:lnTo>
                    <a:pt x="1094" y="155"/>
                  </a:lnTo>
                  <a:lnTo>
                    <a:pt x="1117" y="163"/>
                  </a:lnTo>
                  <a:lnTo>
                    <a:pt x="1137" y="175"/>
                  </a:lnTo>
                  <a:lnTo>
                    <a:pt x="1154" y="192"/>
                  </a:lnTo>
                  <a:lnTo>
                    <a:pt x="1167" y="212"/>
                  </a:lnTo>
                  <a:lnTo>
                    <a:pt x="1176" y="235"/>
                  </a:lnTo>
                  <a:lnTo>
                    <a:pt x="1180" y="260"/>
                  </a:lnTo>
                  <a:lnTo>
                    <a:pt x="1955" y="5"/>
                  </a:lnTo>
                  <a:lnTo>
                    <a:pt x="1977" y="0"/>
                  </a:lnTo>
                  <a:lnTo>
                    <a:pt x="19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" name="Freeform 368"/>
            <p:cNvSpPr>
              <a:spLocks noEditPoints="1"/>
            </p:cNvSpPr>
            <p:nvPr/>
          </p:nvSpPr>
          <p:spPr bwMode="auto">
            <a:xfrm>
              <a:off x="3104" y="1155"/>
              <a:ext cx="48" cy="49"/>
            </a:xfrm>
            <a:custGeom>
              <a:avLst/>
              <a:gdLst>
                <a:gd name="T0" fmla="*/ 247 w 532"/>
                <a:gd name="T1" fmla="*/ 149 h 532"/>
                <a:gd name="T2" fmla="*/ 207 w 532"/>
                <a:gd name="T3" fmla="*/ 163 h 532"/>
                <a:gd name="T4" fmla="*/ 173 w 532"/>
                <a:gd name="T5" fmla="*/ 192 h 532"/>
                <a:gd name="T6" fmla="*/ 152 w 532"/>
                <a:gd name="T7" fmla="*/ 234 h 532"/>
                <a:gd name="T8" fmla="*/ 148 w 532"/>
                <a:gd name="T9" fmla="*/ 280 h 532"/>
                <a:gd name="T10" fmla="*/ 163 w 532"/>
                <a:gd name="T11" fmla="*/ 324 h 532"/>
                <a:gd name="T12" fmla="*/ 192 w 532"/>
                <a:gd name="T13" fmla="*/ 359 h 532"/>
                <a:gd name="T14" fmla="*/ 234 w 532"/>
                <a:gd name="T15" fmla="*/ 379 h 532"/>
                <a:gd name="T16" fmla="*/ 280 w 532"/>
                <a:gd name="T17" fmla="*/ 383 h 532"/>
                <a:gd name="T18" fmla="*/ 325 w 532"/>
                <a:gd name="T19" fmla="*/ 368 h 532"/>
                <a:gd name="T20" fmla="*/ 359 w 532"/>
                <a:gd name="T21" fmla="*/ 338 h 532"/>
                <a:gd name="T22" fmla="*/ 379 w 532"/>
                <a:gd name="T23" fmla="*/ 298 h 532"/>
                <a:gd name="T24" fmla="*/ 383 w 532"/>
                <a:gd name="T25" fmla="*/ 252 h 532"/>
                <a:gd name="T26" fmla="*/ 369 w 532"/>
                <a:gd name="T27" fmla="*/ 207 h 532"/>
                <a:gd name="T28" fmla="*/ 339 w 532"/>
                <a:gd name="T29" fmla="*/ 173 h 532"/>
                <a:gd name="T30" fmla="*/ 302 w 532"/>
                <a:gd name="T31" fmla="*/ 153 h 532"/>
                <a:gd name="T32" fmla="*/ 266 w 532"/>
                <a:gd name="T33" fmla="*/ 147 h 532"/>
                <a:gd name="T34" fmla="*/ 286 w 532"/>
                <a:gd name="T35" fmla="*/ 0 h 532"/>
                <a:gd name="T36" fmla="*/ 354 w 532"/>
                <a:gd name="T37" fmla="*/ 14 h 532"/>
                <a:gd name="T38" fmla="*/ 416 w 532"/>
                <a:gd name="T39" fmla="*/ 46 h 532"/>
                <a:gd name="T40" fmla="*/ 468 w 532"/>
                <a:gd name="T41" fmla="*/ 91 h 532"/>
                <a:gd name="T42" fmla="*/ 506 w 532"/>
                <a:gd name="T43" fmla="*/ 150 h 532"/>
                <a:gd name="T44" fmla="*/ 528 w 532"/>
                <a:gd name="T45" fmla="*/ 217 h 532"/>
                <a:gd name="T46" fmla="*/ 531 w 532"/>
                <a:gd name="T47" fmla="*/ 288 h 532"/>
                <a:gd name="T48" fmla="*/ 517 w 532"/>
                <a:gd name="T49" fmla="*/ 354 h 532"/>
                <a:gd name="T50" fmla="*/ 486 w 532"/>
                <a:gd name="T51" fmla="*/ 415 h 532"/>
                <a:gd name="T52" fmla="*/ 441 w 532"/>
                <a:gd name="T53" fmla="*/ 467 h 532"/>
                <a:gd name="T54" fmla="*/ 382 w 532"/>
                <a:gd name="T55" fmla="*/ 505 h 532"/>
                <a:gd name="T56" fmla="*/ 308 w 532"/>
                <a:gd name="T57" fmla="*/ 529 h 532"/>
                <a:gd name="T58" fmla="*/ 234 w 532"/>
                <a:gd name="T59" fmla="*/ 530 h 532"/>
                <a:gd name="T60" fmla="*/ 174 w 532"/>
                <a:gd name="T61" fmla="*/ 516 h 532"/>
                <a:gd name="T62" fmla="*/ 116 w 532"/>
                <a:gd name="T63" fmla="*/ 485 h 532"/>
                <a:gd name="T64" fmla="*/ 63 w 532"/>
                <a:gd name="T65" fmla="*/ 440 h 532"/>
                <a:gd name="T66" fmla="*/ 26 w 532"/>
                <a:gd name="T67" fmla="*/ 381 h 532"/>
                <a:gd name="T68" fmla="*/ 4 w 532"/>
                <a:gd name="T69" fmla="*/ 315 h 532"/>
                <a:gd name="T70" fmla="*/ 0 w 532"/>
                <a:gd name="T71" fmla="*/ 245 h 532"/>
                <a:gd name="T72" fmla="*/ 14 w 532"/>
                <a:gd name="T73" fmla="*/ 178 h 532"/>
                <a:gd name="T74" fmla="*/ 46 w 532"/>
                <a:gd name="T75" fmla="*/ 114 h 532"/>
                <a:gd name="T76" fmla="*/ 92 w 532"/>
                <a:gd name="T77" fmla="*/ 63 h 532"/>
                <a:gd name="T78" fmla="*/ 150 w 532"/>
                <a:gd name="T79" fmla="*/ 26 h 532"/>
                <a:gd name="T80" fmla="*/ 217 w 532"/>
                <a:gd name="T81" fmla="*/ 4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2" h="532">
                  <a:moveTo>
                    <a:pt x="266" y="147"/>
                  </a:moveTo>
                  <a:lnTo>
                    <a:pt x="247" y="149"/>
                  </a:lnTo>
                  <a:lnTo>
                    <a:pt x="229" y="153"/>
                  </a:lnTo>
                  <a:lnTo>
                    <a:pt x="207" y="163"/>
                  </a:lnTo>
                  <a:lnTo>
                    <a:pt x="189" y="176"/>
                  </a:lnTo>
                  <a:lnTo>
                    <a:pt x="173" y="192"/>
                  </a:lnTo>
                  <a:lnTo>
                    <a:pt x="160" y="212"/>
                  </a:lnTo>
                  <a:lnTo>
                    <a:pt x="152" y="234"/>
                  </a:lnTo>
                  <a:lnTo>
                    <a:pt x="148" y="256"/>
                  </a:lnTo>
                  <a:lnTo>
                    <a:pt x="148" y="280"/>
                  </a:lnTo>
                  <a:lnTo>
                    <a:pt x="153" y="303"/>
                  </a:lnTo>
                  <a:lnTo>
                    <a:pt x="163" y="324"/>
                  </a:lnTo>
                  <a:lnTo>
                    <a:pt x="176" y="343"/>
                  </a:lnTo>
                  <a:lnTo>
                    <a:pt x="192" y="359"/>
                  </a:lnTo>
                  <a:lnTo>
                    <a:pt x="212" y="371"/>
                  </a:lnTo>
                  <a:lnTo>
                    <a:pt x="234" y="379"/>
                  </a:lnTo>
                  <a:lnTo>
                    <a:pt x="256" y="383"/>
                  </a:lnTo>
                  <a:lnTo>
                    <a:pt x="280" y="383"/>
                  </a:lnTo>
                  <a:lnTo>
                    <a:pt x="303" y="378"/>
                  </a:lnTo>
                  <a:lnTo>
                    <a:pt x="325" y="368"/>
                  </a:lnTo>
                  <a:lnTo>
                    <a:pt x="343" y="355"/>
                  </a:lnTo>
                  <a:lnTo>
                    <a:pt x="359" y="338"/>
                  </a:lnTo>
                  <a:lnTo>
                    <a:pt x="371" y="319"/>
                  </a:lnTo>
                  <a:lnTo>
                    <a:pt x="379" y="298"/>
                  </a:lnTo>
                  <a:lnTo>
                    <a:pt x="383" y="276"/>
                  </a:lnTo>
                  <a:lnTo>
                    <a:pt x="383" y="252"/>
                  </a:lnTo>
                  <a:lnTo>
                    <a:pt x="378" y="228"/>
                  </a:lnTo>
                  <a:lnTo>
                    <a:pt x="369" y="207"/>
                  </a:lnTo>
                  <a:lnTo>
                    <a:pt x="356" y="188"/>
                  </a:lnTo>
                  <a:lnTo>
                    <a:pt x="339" y="173"/>
                  </a:lnTo>
                  <a:lnTo>
                    <a:pt x="319" y="160"/>
                  </a:lnTo>
                  <a:lnTo>
                    <a:pt x="302" y="153"/>
                  </a:lnTo>
                  <a:lnTo>
                    <a:pt x="284" y="149"/>
                  </a:lnTo>
                  <a:lnTo>
                    <a:pt x="266" y="147"/>
                  </a:lnTo>
                  <a:close/>
                  <a:moveTo>
                    <a:pt x="251" y="0"/>
                  </a:moveTo>
                  <a:lnTo>
                    <a:pt x="286" y="0"/>
                  </a:lnTo>
                  <a:lnTo>
                    <a:pt x="320" y="5"/>
                  </a:lnTo>
                  <a:lnTo>
                    <a:pt x="354" y="14"/>
                  </a:lnTo>
                  <a:lnTo>
                    <a:pt x="386" y="28"/>
                  </a:lnTo>
                  <a:lnTo>
                    <a:pt x="416" y="46"/>
                  </a:lnTo>
                  <a:lnTo>
                    <a:pt x="444" y="67"/>
                  </a:lnTo>
                  <a:lnTo>
                    <a:pt x="468" y="91"/>
                  </a:lnTo>
                  <a:lnTo>
                    <a:pt x="489" y="120"/>
                  </a:lnTo>
                  <a:lnTo>
                    <a:pt x="506" y="150"/>
                  </a:lnTo>
                  <a:lnTo>
                    <a:pt x="519" y="183"/>
                  </a:lnTo>
                  <a:lnTo>
                    <a:pt x="528" y="217"/>
                  </a:lnTo>
                  <a:lnTo>
                    <a:pt x="532" y="252"/>
                  </a:lnTo>
                  <a:lnTo>
                    <a:pt x="531" y="288"/>
                  </a:lnTo>
                  <a:lnTo>
                    <a:pt x="526" y="322"/>
                  </a:lnTo>
                  <a:lnTo>
                    <a:pt x="517" y="354"/>
                  </a:lnTo>
                  <a:lnTo>
                    <a:pt x="503" y="385"/>
                  </a:lnTo>
                  <a:lnTo>
                    <a:pt x="486" y="415"/>
                  </a:lnTo>
                  <a:lnTo>
                    <a:pt x="465" y="443"/>
                  </a:lnTo>
                  <a:lnTo>
                    <a:pt x="441" y="467"/>
                  </a:lnTo>
                  <a:lnTo>
                    <a:pt x="413" y="488"/>
                  </a:lnTo>
                  <a:lnTo>
                    <a:pt x="382" y="505"/>
                  </a:lnTo>
                  <a:lnTo>
                    <a:pt x="349" y="519"/>
                  </a:lnTo>
                  <a:lnTo>
                    <a:pt x="308" y="529"/>
                  </a:lnTo>
                  <a:lnTo>
                    <a:pt x="266" y="532"/>
                  </a:lnTo>
                  <a:lnTo>
                    <a:pt x="234" y="530"/>
                  </a:lnTo>
                  <a:lnTo>
                    <a:pt x="204" y="525"/>
                  </a:lnTo>
                  <a:lnTo>
                    <a:pt x="174" y="516"/>
                  </a:lnTo>
                  <a:lnTo>
                    <a:pt x="146" y="503"/>
                  </a:lnTo>
                  <a:lnTo>
                    <a:pt x="116" y="485"/>
                  </a:lnTo>
                  <a:lnTo>
                    <a:pt x="87" y="464"/>
                  </a:lnTo>
                  <a:lnTo>
                    <a:pt x="63" y="440"/>
                  </a:lnTo>
                  <a:lnTo>
                    <a:pt x="43" y="411"/>
                  </a:lnTo>
                  <a:lnTo>
                    <a:pt x="26" y="381"/>
                  </a:lnTo>
                  <a:lnTo>
                    <a:pt x="13" y="349"/>
                  </a:lnTo>
                  <a:lnTo>
                    <a:pt x="4" y="315"/>
                  </a:lnTo>
                  <a:lnTo>
                    <a:pt x="0" y="280"/>
                  </a:lnTo>
                  <a:lnTo>
                    <a:pt x="0" y="245"/>
                  </a:lnTo>
                  <a:lnTo>
                    <a:pt x="5" y="211"/>
                  </a:lnTo>
                  <a:lnTo>
                    <a:pt x="14" y="178"/>
                  </a:lnTo>
                  <a:lnTo>
                    <a:pt x="28" y="146"/>
                  </a:lnTo>
                  <a:lnTo>
                    <a:pt x="46" y="114"/>
                  </a:lnTo>
                  <a:lnTo>
                    <a:pt x="67" y="87"/>
                  </a:lnTo>
                  <a:lnTo>
                    <a:pt x="92" y="63"/>
                  </a:lnTo>
                  <a:lnTo>
                    <a:pt x="120" y="43"/>
                  </a:lnTo>
                  <a:lnTo>
                    <a:pt x="150" y="26"/>
                  </a:lnTo>
                  <a:lnTo>
                    <a:pt x="183" y="13"/>
                  </a:lnTo>
                  <a:lnTo>
                    <a:pt x="217" y="4"/>
                  </a:lnTo>
                  <a:lnTo>
                    <a:pt x="2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" name="Freeform 369"/>
            <p:cNvSpPr>
              <a:spLocks noEditPoints="1"/>
            </p:cNvSpPr>
            <p:nvPr/>
          </p:nvSpPr>
          <p:spPr bwMode="auto">
            <a:xfrm>
              <a:off x="3047" y="993"/>
              <a:ext cx="73" cy="105"/>
            </a:xfrm>
            <a:custGeom>
              <a:avLst/>
              <a:gdLst>
                <a:gd name="T0" fmla="*/ 392 w 804"/>
                <a:gd name="T1" fmla="*/ 168 h 1155"/>
                <a:gd name="T2" fmla="*/ 167 w 804"/>
                <a:gd name="T3" fmla="*/ 242 h 1155"/>
                <a:gd name="T4" fmla="*/ 412 w 804"/>
                <a:gd name="T5" fmla="*/ 987 h 1155"/>
                <a:gd name="T6" fmla="*/ 636 w 804"/>
                <a:gd name="T7" fmla="*/ 913 h 1155"/>
                <a:gd name="T8" fmla="*/ 392 w 804"/>
                <a:gd name="T9" fmla="*/ 168 h 1155"/>
                <a:gd name="T10" fmla="*/ 435 w 804"/>
                <a:gd name="T11" fmla="*/ 0 h 1155"/>
                <a:gd name="T12" fmla="*/ 454 w 804"/>
                <a:gd name="T13" fmla="*/ 2 h 1155"/>
                <a:gd name="T14" fmla="*/ 473 w 804"/>
                <a:gd name="T15" fmla="*/ 8 h 1155"/>
                <a:gd name="T16" fmla="*/ 488 w 804"/>
                <a:gd name="T17" fmla="*/ 19 h 1155"/>
                <a:gd name="T18" fmla="*/ 501 w 804"/>
                <a:gd name="T19" fmla="*/ 34 h 1155"/>
                <a:gd name="T20" fmla="*/ 509 w 804"/>
                <a:gd name="T21" fmla="*/ 51 h 1155"/>
                <a:gd name="T22" fmla="*/ 800 w 804"/>
                <a:gd name="T23" fmla="*/ 937 h 1155"/>
                <a:gd name="T24" fmla="*/ 804 w 804"/>
                <a:gd name="T25" fmla="*/ 957 h 1155"/>
                <a:gd name="T26" fmla="*/ 802 w 804"/>
                <a:gd name="T27" fmla="*/ 976 h 1155"/>
                <a:gd name="T28" fmla="*/ 796 w 804"/>
                <a:gd name="T29" fmla="*/ 994 h 1155"/>
                <a:gd name="T30" fmla="*/ 785 w 804"/>
                <a:gd name="T31" fmla="*/ 1010 h 1155"/>
                <a:gd name="T32" fmla="*/ 771 w 804"/>
                <a:gd name="T33" fmla="*/ 1023 h 1155"/>
                <a:gd name="T34" fmla="*/ 753 w 804"/>
                <a:gd name="T35" fmla="*/ 1031 h 1155"/>
                <a:gd name="T36" fmla="*/ 388 w 804"/>
                <a:gd name="T37" fmla="*/ 1151 h 1155"/>
                <a:gd name="T38" fmla="*/ 375 w 804"/>
                <a:gd name="T39" fmla="*/ 1154 h 1155"/>
                <a:gd name="T40" fmla="*/ 364 w 804"/>
                <a:gd name="T41" fmla="*/ 1155 h 1155"/>
                <a:gd name="T42" fmla="*/ 346 w 804"/>
                <a:gd name="T43" fmla="*/ 1153 h 1155"/>
                <a:gd name="T44" fmla="*/ 329 w 804"/>
                <a:gd name="T45" fmla="*/ 1146 h 1155"/>
                <a:gd name="T46" fmla="*/ 314 w 804"/>
                <a:gd name="T47" fmla="*/ 1135 h 1155"/>
                <a:gd name="T48" fmla="*/ 302 w 804"/>
                <a:gd name="T49" fmla="*/ 1121 h 1155"/>
                <a:gd name="T50" fmla="*/ 294 w 804"/>
                <a:gd name="T51" fmla="*/ 1103 h 1155"/>
                <a:gd name="T52" fmla="*/ 3 w 804"/>
                <a:gd name="T53" fmla="*/ 217 h 1155"/>
                <a:gd name="T54" fmla="*/ 0 w 804"/>
                <a:gd name="T55" fmla="*/ 198 h 1155"/>
                <a:gd name="T56" fmla="*/ 1 w 804"/>
                <a:gd name="T57" fmla="*/ 179 h 1155"/>
                <a:gd name="T58" fmla="*/ 7 w 804"/>
                <a:gd name="T59" fmla="*/ 161 h 1155"/>
                <a:gd name="T60" fmla="*/ 18 w 804"/>
                <a:gd name="T61" fmla="*/ 145 h 1155"/>
                <a:gd name="T62" fmla="*/ 33 w 804"/>
                <a:gd name="T63" fmla="*/ 133 h 1155"/>
                <a:gd name="T64" fmla="*/ 51 w 804"/>
                <a:gd name="T65" fmla="*/ 124 h 1155"/>
                <a:gd name="T66" fmla="*/ 416 w 804"/>
                <a:gd name="T67" fmla="*/ 4 h 1155"/>
                <a:gd name="T68" fmla="*/ 435 w 804"/>
                <a:gd name="T69" fmla="*/ 0 h 1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04" h="1155">
                  <a:moveTo>
                    <a:pt x="392" y="168"/>
                  </a:moveTo>
                  <a:lnTo>
                    <a:pt x="167" y="242"/>
                  </a:lnTo>
                  <a:lnTo>
                    <a:pt x="412" y="987"/>
                  </a:lnTo>
                  <a:lnTo>
                    <a:pt x="636" y="913"/>
                  </a:lnTo>
                  <a:lnTo>
                    <a:pt x="392" y="168"/>
                  </a:lnTo>
                  <a:close/>
                  <a:moveTo>
                    <a:pt x="435" y="0"/>
                  </a:moveTo>
                  <a:lnTo>
                    <a:pt x="454" y="2"/>
                  </a:lnTo>
                  <a:lnTo>
                    <a:pt x="473" y="8"/>
                  </a:lnTo>
                  <a:lnTo>
                    <a:pt x="488" y="19"/>
                  </a:lnTo>
                  <a:lnTo>
                    <a:pt x="501" y="34"/>
                  </a:lnTo>
                  <a:lnTo>
                    <a:pt x="509" y="51"/>
                  </a:lnTo>
                  <a:lnTo>
                    <a:pt x="800" y="937"/>
                  </a:lnTo>
                  <a:lnTo>
                    <a:pt x="804" y="957"/>
                  </a:lnTo>
                  <a:lnTo>
                    <a:pt x="802" y="976"/>
                  </a:lnTo>
                  <a:lnTo>
                    <a:pt x="796" y="994"/>
                  </a:lnTo>
                  <a:lnTo>
                    <a:pt x="785" y="1010"/>
                  </a:lnTo>
                  <a:lnTo>
                    <a:pt x="771" y="1023"/>
                  </a:lnTo>
                  <a:lnTo>
                    <a:pt x="753" y="1031"/>
                  </a:lnTo>
                  <a:lnTo>
                    <a:pt x="388" y="1151"/>
                  </a:lnTo>
                  <a:lnTo>
                    <a:pt x="375" y="1154"/>
                  </a:lnTo>
                  <a:lnTo>
                    <a:pt x="364" y="1155"/>
                  </a:lnTo>
                  <a:lnTo>
                    <a:pt x="346" y="1153"/>
                  </a:lnTo>
                  <a:lnTo>
                    <a:pt x="329" y="1146"/>
                  </a:lnTo>
                  <a:lnTo>
                    <a:pt x="314" y="1135"/>
                  </a:lnTo>
                  <a:lnTo>
                    <a:pt x="302" y="1121"/>
                  </a:lnTo>
                  <a:lnTo>
                    <a:pt x="294" y="1103"/>
                  </a:lnTo>
                  <a:lnTo>
                    <a:pt x="3" y="217"/>
                  </a:lnTo>
                  <a:lnTo>
                    <a:pt x="0" y="198"/>
                  </a:lnTo>
                  <a:lnTo>
                    <a:pt x="1" y="179"/>
                  </a:lnTo>
                  <a:lnTo>
                    <a:pt x="7" y="161"/>
                  </a:lnTo>
                  <a:lnTo>
                    <a:pt x="18" y="145"/>
                  </a:lnTo>
                  <a:lnTo>
                    <a:pt x="33" y="133"/>
                  </a:lnTo>
                  <a:lnTo>
                    <a:pt x="51" y="124"/>
                  </a:lnTo>
                  <a:lnTo>
                    <a:pt x="416" y="4"/>
                  </a:lnTo>
                  <a:lnTo>
                    <a:pt x="4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33" name="Group 383"/>
          <p:cNvGrpSpPr>
            <a:grpSpLocks noChangeAspect="1"/>
          </p:cNvGrpSpPr>
          <p:nvPr/>
        </p:nvGrpSpPr>
        <p:grpSpPr bwMode="auto">
          <a:xfrm>
            <a:off x="9929702" y="5028472"/>
            <a:ext cx="222695" cy="239848"/>
            <a:chOff x="4792" y="1083"/>
            <a:chExt cx="753" cy="81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36" name="Freeform 385"/>
            <p:cNvSpPr>
              <a:spLocks noEditPoints="1"/>
            </p:cNvSpPr>
            <p:nvPr/>
          </p:nvSpPr>
          <p:spPr bwMode="auto">
            <a:xfrm>
              <a:off x="4792" y="1083"/>
              <a:ext cx="753" cy="811"/>
            </a:xfrm>
            <a:custGeom>
              <a:avLst/>
              <a:gdLst>
                <a:gd name="T0" fmla="*/ 1745 w 3764"/>
                <a:gd name="T1" fmla="*/ 304 h 4052"/>
                <a:gd name="T2" fmla="*/ 1366 w 3764"/>
                <a:gd name="T3" fmla="*/ 452 h 4052"/>
                <a:gd name="T4" fmla="*/ 1047 w 3764"/>
                <a:gd name="T5" fmla="*/ 695 h 4052"/>
                <a:gd name="T6" fmla="*/ 808 w 3764"/>
                <a:gd name="T7" fmla="*/ 1018 h 4052"/>
                <a:gd name="T8" fmla="*/ 664 w 3764"/>
                <a:gd name="T9" fmla="*/ 1401 h 4052"/>
                <a:gd name="T10" fmla="*/ 625 w 3764"/>
                <a:gd name="T11" fmla="*/ 1837 h 4052"/>
                <a:gd name="T12" fmla="*/ 544 w 3764"/>
                <a:gd name="T13" fmla="*/ 2310 h 4052"/>
                <a:gd name="T14" fmla="*/ 322 w 3764"/>
                <a:gd name="T15" fmla="*/ 2837 h 4052"/>
                <a:gd name="T16" fmla="*/ 600 w 3764"/>
                <a:gd name="T17" fmla="*/ 2953 h 4052"/>
                <a:gd name="T18" fmla="*/ 844 w 3764"/>
                <a:gd name="T19" fmla="*/ 3683 h 4052"/>
                <a:gd name="T20" fmla="*/ 943 w 3764"/>
                <a:gd name="T21" fmla="*/ 3771 h 4052"/>
                <a:gd name="T22" fmla="*/ 1801 w 3764"/>
                <a:gd name="T23" fmla="*/ 3779 h 4052"/>
                <a:gd name="T24" fmla="*/ 2037 w 3764"/>
                <a:gd name="T25" fmla="*/ 3695 h 4052"/>
                <a:gd name="T26" fmla="*/ 2210 w 3764"/>
                <a:gd name="T27" fmla="*/ 3523 h 4052"/>
                <a:gd name="T28" fmla="*/ 2294 w 3764"/>
                <a:gd name="T29" fmla="*/ 3288 h 4052"/>
                <a:gd name="T30" fmla="*/ 2326 w 3764"/>
                <a:gd name="T31" fmla="*/ 3139 h 4052"/>
                <a:gd name="T32" fmla="*/ 2491 w 3764"/>
                <a:gd name="T33" fmla="*/ 3066 h 4052"/>
                <a:gd name="T34" fmla="*/ 2833 w 3764"/>
                <a:gd name="T35" fmla="*/ 2907 h 4052"/>
                <a:gd name="T36" fmla="*/ 3122 w 3764"/>
                <a:gd name="T37" fmla="*/ 2664 h 4052"/>
                <a:gd name="T38" fmla="*/ 3340 w 3764"/>
                <a:gd name="T39" fmla="*/ 2349 h 4052"/>
                <a:gd name="T40" fmla="*/ 3466 w 3764"/>
                <a:gd name="T41" fmla="*/ 1989 h 4052"/>
                <a:gd name="T42" fmla="*/ 3492 w 3764"/>
                <a:gd name="T43" fmla="*/ 1605 h 4052"/>
                <a:gd name="T44" fmla="*/ 3419 w 3764"/>
                <a:gd name="T45" fmla="*/ 1237 h 4052"/>
                <a:gd name="T46" fmla="*/ 3254 w 3764"/>
                <a:gd name="T47" fmla="*/ 904 h 4052"/>
                <a:gd name="T48" fmla="*/ 3005 w 3764"/>
                <a:gd name="T49" fmla="*/ 621 h 4052"/>
                <a:gd name="T50" fmla="*/ 2694 w 3764"/>
                <a:gd name="T51" fmla="*/ 415 h 4052"/>
                <a:gd name="T52" fmla="*/ 2343 w 3764"/>
                <a:gd name="T53" fmla="*/ 295 h 4052"/>
                <a:gd name="T54" fmla="*/ 2057 w 3764"/>
                <a:gd name="T55" fmla="*/ 268 h 4052"/>
                <a:gd name="T56" fmla="*/ 2269 w 3764"/>
                <a:gd name="T57" fmla="*/ 13 h 4052"/>
                <a:gd name="T58" fmla="*/ 2665 w 3764"/>
                <a:gd name="T59" fmla="*/ 109 h 4052"/>
                <a:gd name="T60" fmla="*/ 3024 w 3764"/>
                <a:gd name="T61" fmla="*/ 298 h 4052"/>
                <a:gd name="T62" fmla="*/ 3335 w 3764"/>
                <a:gd name="T63" fmla="*/ 571 h 4052"/>
                <a:gd name="T64" fmla="*/ 3569 w 3764"/>
                <a:gd name="T65" fmla="*/ 909 h 4052"/>
                <a:gd name="T66" fmla="*/ 3714 w 3764"/>
                <a:gd name="T67" fmla="*/ 1290 h 4052"/>
                <a:gd name="T68" fmla="*/ 3764 w 3764"/>
                <a:gd name="T69" fmla="*/ 1700 h 4052"/>
                <a:gd name="T70" fmla="*/ 3713 w 3764"/>
                <a:gd name="T71" fmla="*/ 2114 h 4052"/>
                <a:gd name="T72" fmla="*/ 3566 w 3764"/>
                <a:gd name="T73" fmla="*/ 2498 h 4052"/>
                <a:gd name="T74" fmla="*/ 3327 w 3764"/>
                <a:gd name="T75" fmla="*/ 2838 h 4052"/>
                <a:gd name="T76" fmla="*/ 3018 w 3764"/>
                <a:gd name="T77" fmla="*/ 3106 h 4052"/>
                <a:gd name="T78" fmla="*/ 2657 w 3764"/>
                <a:gd name="T79" fmla="*/ 3293 h 4052"/>
                <a:gd name="T80" fmla="*/ 2501 w 3764"/>
                <a:gd name="T81" fmla="*/ 3545 h 4052"/>
                <a:gd name="T82" fmla="*/ 2340 w 3764"/>
                <a:gd name="T83" fmla="*/ 3792 h 4052"/>
                <a:gd name="T84" fmla="*/ 2104 w 3764"/>
                <a:gd name="T85" fmla="*/ 3966 h 4052"/>
                <a:gd name="T86" fmla="*/ 1815 w 3764"/>
                <a:gd name="T87" fmla="*/ 4048 h 4052"/>
                <a:gd name="T88" fmla="*/ 904 w 3764"/>
                <a:gd name="T89" fmla="*/ 4040 h 4052"/>
                <a:gd name="T90" fmla="*/ 719 w 3764"/>
                <a:gd name="T91" fmla="*/ 3948 h 4052"/>
                <a:gd name="T92" fmla="*/ 593 w 3764"/>
                <a:gd name="T93" fmla="*/ 3783 h 4052"/>
                <a:gd name="T94" fmla="*/ 65 w 3764"/>
                <a:gd name="T95" fmla="*/ 3029 h 4052"/>
                <a:gd name="T96" fmla="*/ 2 w 3764"/>
                <a:gd name="T97" fmla="*/ 2938 h 4052"/>
                <a:gd name="T98" fmla="*/ 174 w 3764"/>
                <a:gd name="T99" fmla="*/ 2529 h 4052"/>
                <a:gd name="T100" fmla="*/ 313 w 3764"/>
                <a:gd name="T101" fmla="*/ 2134 h 4052"/>
                <a:gd name="T102" fmla="*/ 360 w 3764"/>
                <a:gd name="T103" fmla="*/ 1717 h 4052"/>
                <a:gd name="T104" fmla="*/ 422 w 3764"/>
                <a:gd name="T105" fmla="*/ 1262 h 4052"/>
                <a:gd name="T106" fmla="*/ 592 w 3764"/>
                <a:gd name="T107" fmla="*/ 854 h 4052"/>
                <a:gd name="T108" fmla="*/ 857 w 3764"/>
                <a:gd name="T109" fmla="*/ 506 h 4052"/>
                <a:gd name="T110" fmla="*/ 1200 w 3764"/>
                <a:gd name="T111" fmla="*/ 237 h 4052"/>
                <a:gd name="T112" fmla="*/ 1606 w 3764"/>
                <a:gd name="T113" fmla="*/ 63 h 4052"/>
                <a:gd name="T114" fmla="*/ 2056 w 3764"/>
                <a:gd name="T115" fmla="*/ 0 h 40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64" h="4052">
                  <a:moveTo>
                    <a:pt x="2057" y="268"/>
                  </a:moveTo>
                  <a:lnTo>
                    <a:pt x="1951" y="273"/>
                  </a:lnTo>
                  <a:lnTo>
                    <a:pt x="1846" y="284"/>
                  </a:lnTo>
                  <a:lnTo>
                    <a:pt x="1745" y="304"/>
                  </a:lnTo>
                  <a:lnTo>
                    <a:pt x="1645" y="331"/>
                  </a:lnTo>
                  <a:lnTo>
                    <a:pt x="1548" y="364"/>
                  </a:lnTo>
                  <a:lnTo>
                    <a:pt x="1456" y="405"/>
                  </a:lnTo>
                  <a:lnTo>
                    <a:pt x="1366" y="452"/>
                  </a:lnTo>
                  <a:lnTo>
                    <a:pt x="1281" y="504"/>
                  </a:lnTo>
                  <a:lnTo>
                    <a:pt x="1198" y="563"/>
                  </a:lnTo>
                  <a:lnTo>
                    <a:pt x="1120" y="626"/>
                  </a:lnTo>
                  <a:lnTo>
                    <a:pt x="1047" y="695"/>
                  </a:lnTo>
                  <a:lnTo>
                    <a:pt x="980" y="769"/>
                  </a:lnTo>
                  <a:lnTo>
                    <a:pt x="917" y="848"/>
                  </a:lnTo>
                  <a:lnTo>
                    <a:pt x="860" y="930"/>
                  </a:lnTo>
                  <a:lnTo>
                    <a:pt x="808" y="1018"/>
                  </a:lnTo>
                  <a:lnTo>
                    <a:pt x="762" y="1109"/>
                  </a:lnTo>
                  <a:lnTo>
                    <a:pt x="723" y="1203"/>
                  </a:lnTo>
                  <a:lnTo>
                    <a:pt x="690" y="1300"/>
                  </a:lnTo>
                  <a:lnTo>
                    <a:pt x="664" y="1401"/>
                  </a:lnTo>
                  <a:lnTo>
                    <a:pt x="645" y="1504"/>
                  </a:lnTo>
                  <a:lnTo>
                    <a:pt x="633" y="1610"/>
                  </a:lnTo>
                  <a:lnTo>
                    <a:pt x="629" y="1717"/>
                  </a:lnTo>
                  <a:lnTo>
                    <a:pt x="625" y="1837"/>
                  </a:lnTo>
                  <a:lnTo>
                    <a:pt x="616" y="1956"/>
                  </a:lnTo>
                  <a:lnTo>
                    <a:pt x="598" y="2076"/>
                  </a:lnTo>
                  <a:lnTo>
                    <a:pt x="575" y="2193"/>
                  </a:lnTo>
                  <a:lnTo>
                    <a:pt x="544" y="2310"/>
                  </a:lnTo>
                  <a:lnTo>
                    <a:pt x="507" y="2425"/>
                  </a:lnTo>
                  <a:lnTo>
                    <a:pt x="464" y="2536"/>
                  </a:lnTo>
                  <a:lnTo>
                    <a:pt x="414" y="2646"/>
                  </a:lnTo>
                  <a:lnTo>
                    <a:pt x="322" y="2837"/>
                  </a:lnTo>
                  <a:lnTo>
                    <a:pt x="538" y="2911"/>
                  </a:lnTo>
                  <a:lnTo>
                    <a:pt x="561" y="2921"/>
                  </a:lnTo>
                  <a:lnTo>
                    <a:pt x="582" y="2936"/>
                  </a:lnTo>
                  <a:lnTo>
                    <a:pt x="600" y="2953"/>
                  </a:lnTo>
                  <a:lnTo>
                    <a:pt x="613" y="2974"/>
                  </a:lnTo>
                  <a:lnTo>
                    <a:pt x="623" y="2997"/>
                  </a:lnTo>
                  <a:lnTo>
                    <a:pt x="830" y="3651"/>
                  </a:lnTo>
                  <a:lnTo>
                    <a:pt x="844" y="3683"/>
                  </a:lnTo>
                  <a:lnTo>
                    <a:pt x="862" y="3712"/>
                  </a:lnTo>
                  <a:lnTo>
                    <a:pt x="886" y="3736"/>
                  </a:lnTo>
                  <a:lnTo>
                    <a:pt x="913" y="3756"/>
                  </a:lnTo>
                  <a:lnTo>
                    <a:pt x="943" y="3771"/>
                  </a:lnTo>
                  <a:lnTo>
                    <a:pt x="976" y="3781"/>
                  </a:lnTo>
                  <a:lnTo>
                    <a:pt x="1010" y="3783"/>
                  </a:lnTo>
                  <a:lnTo>
                    <a:pt x="1736" y="3783"/>
                  </a:lnTo>
                  <a:lnTo>
                    <a:pt x="1801" y="3779"/>
                  </a:lnTo>
                  <a:lnTo>
                    <a:pt x="1864" y="3768"/>
                  </a:lnTo>
                  <a:lnTo>
                    <a:pt x="1925" y="3751"/>
                  </a:lnTo>
                  <a:lnTo>
                    <a:pt x="1983" y="3726"/>
                  </a:lnTo>
                  <a:lnTo>
                    <a:pt x="2037" y="3695"/>
                  </a:lnTo>
                  <a:lnTo>
                    <a:pt x="2088" y="3660"/>
                  </a:lnTo>
                  <a:lnTo>
                    <a:pt x="2133" y="3619"/>
                  </a:lnTo>
                  <a:lnTo>
                    <a:pt x="2174" y="3573"/>
                  </a:lnTo>
                  <a:lnTo>
                    <a:pt x="2210" y="3523"/>
                  </a:lnTo>
                  <a:lnTo>
                    <a:pt x="2241" y="3469"/>
                  </a:lnTo>
                  <a:lnTo>
                    <a:pt x="2264" y="3412"/>
                  </a:lnTo>
                  <a:lnTo>
                    <a:pt x="2283" y="3351"/>
                  </a:lnTo>
                  <a:lnTo>
                    <a:pt x="2294" y="3288"/>
                  </a:lnTo>
                  <a:lnTo>
                    <a:pt x="2298" y="3223"/>
                  </a:lnTo>
                  <a:lnTo>
                    <a:pt x="2301" y="3192"/>
                  </a:lnTo>
                  <a:lnTo>
                    <a:pt x="2311" y="3164"/>
                  </a:lnTo>
                  <a:lnTo>
                    <a:pt x="2326" y="3139"/>
                  </a:lnTo>
                  <a:lnTo>
                    <a:pt x="2347" y="3118"/>
                  </a:lnTo>
                  <a:lnTo>
                    <a:pt x="2372" y="3102"/>
                  </a:lnTo>
                  <a:lnTo>
                    <a:pt x="2400" y="3092"/>
                  </a:lnTo>
                  <a:lnTo>
                    <a:pt x="2491" y="3066"/>
                  </a:lnTo>
                  <a:lnTo>
                    <a:pt x="2580" y="3036"/>
                  </a:lnTo>
                  <a:lnTo>
                    <a:pt x="2668" y="2999"/>
                  </a:lnTo>
                  <a:lnTo>
                    <a:pt x="2752" y="2955"/>
                  </a:lnTo>
                  <a:lnTo>
                    <a:pt x="2833" y="2907"/>
                  </a:lnTo>
                  <a:lnTo>
                    <a:pt x="2911" y="2854"/>
                  </a:lnTo>
                  <a:lnTo>
                    <a:pt x="2985" y="2795"/>
                  </a:lnTo>
                  <a:lnTo>
                    <a:pt x="3055" y="2732"/>
                  </a:lnTo>
                  <a:lnTo>
                    <a:pt x="3122" y="2664"/>
                  </a:lnTo>
                  <a:lnTo>
                    <a:pt x="3184" y="2592"/>
                  </a:lnTo>
                  <a:lnTo>
                    <a:pt x="3242" y="2514"/>
                  </a:lnTo>
                  <a:lnTo>
                    <a:pt x="3293" y="2433"/>
                  </a:lnTo>
                  <a:lnTo>
                    <a:pt x="3340" y="2349"/>
                  </a:lnTo>
                  <a:lnTo>
                    <a:pt x="3381" y="2262"/>
                  </a:lnTo>
                  <a:lnTo>
                    <a:pt x="3416" y="2174"/>
                  </a:lnTo>
                  <a:lnTo>
                    <a:pt x="3444" y="2082"/>
                  </a:lnTo>
                  <a:lnTo>
                    <a:pt x="3466" y="1989"/>
                  </a:lnTo>
                  <a:lnTo>
                    <a:pt x="3482" y="1895"/>
                  </a:lnTo>
                  <a:lnTo>
                    <a:pt x="3492" y="1799"/>
                  </a:lnTo>
                  <a:lnTo>
                    <a:pt x="3495" y="1700"/>
                  </a:lnTo>
                  <a:lnTo>
                    <a:pt x="3492" y="1605"/>
                  </a:lnTo>
                  <a:lnTo>
                    <a:pt x="3482" y="1511"/>
                  </a:lnTo>
                  <a:lnTo>
                    <a:pt x="3467" y="1418"/>
                  </a:lnTo>
                  <a:lnTo>
                    <a:pt x="3446" y="1327"/>
                  </a:lnTo>
                  <a:lnTo>
                    <a:pt x="3419" y="1237"/>
                  </a:lnTo>
                  <a:lnTo>
                    <a:pt x="3386" y="1151"/>
                  </a:lnTo>
                  <a:lnTo>
                    <a:pt x="3348" y="1066"/>
                  </a:lnTo>
                  <a:lnTo>
                    <a:pt x="3303" y="985"/>
                  </a:lnTo>
                  <a:lnTo>
                    <a:pt x="3254" y="904"/>
                  </a:lnTo>
                  <a:lnTo>
                    <a:pt x="3200" y="828"/>
                  </a:lnTo>
                  <a:lnTo>
                    <a:pt x="3139" y="755"/>
                  </a:lnTo>
                  <a:lnTo>
                    <a:pt x="3074" y="686"/>
                  </a:lnTo>
                  <a:lnTo>
                    <a:pt x="3005" y="621"/>
                  </a:lnTo>
                  <a:lnTo>
                    <a:pt x="2931" y="562"/>
                  </a:lnTo>
                  <a:lnTo>
                    <a:pt x="2855" y="507"/>
                  </a:lnTo>
                  <a:lnTo>
                    <a:pt x="2776" y="458"/>
                  </a:lnTo>
                  <a:lnTo>
                    <a:pt x="2694" y="415"/>
                  </a:lnTo>
                  <a:lnTo>
                    <a:pt x="2610" y="377"/>
                  </a:lnTo>
                  <a:lnTo>
                    <a:pt x="2523" y="343"/>
                  </a:lnTo>
                  <a:lnTo>
                    <a:pt x="2433" y="316"/>
                  </a:lnTo>
                  <a:lnTo>
                    <a:pt x="2343" y="295"/>
                  </a:lnTo>
                  <a:lnTo>
                    <a:pt x="2251" y="280"/>
                  </a:lnTo>
                  <a:lnTo>
                    <a:pt x="2157" y="272"/>
                  </a:lnTo>
                  <a:lnTo>
                    <a:pt x="2062" y="268"/>
                  </a:lnTo>
                  <a:lnTo>
                    <a:pt x="2057" y="268"/>
                  </a:lnTo>
                  <a:close/>
                  <a:moveTo>
                    <a:pt x="2056" y="0"/>
                  </a:moveTo>
                  <a:lnTo>
                    <a:pt x="2062" y="0"/>
                  </a:lnTo>
                  <a:lnTo>
                    <a:pt x="2167" y="3"/>
                  </a:lnTo>
                  <a:lnTo>
                    <a:pt x="2269" y="13"/>
                  </a:lnTo>
                  <a:lnTo>
                    <a:pt x="2370" y="28"/>
                  </a:lnTo>
                  <a:lnTo>
                    <a:pt x="2470" y="49"/>
                  </a:lnTo>
                  <a:lnTo>
                    <a:pt x="2569" y="76"/>
                  </a:lnTo>
                  <a:lnTo>
                    <a:pt x="2665" y="109"/>
                  </a:lnTo>
                  <a:lnTo>
                    <a:pt x="2759" y="148"/>
                  </a:lnTo>
                  <a:lnTo>
                    <a:pt x="2850" y="193"/>
                  </a:lnTo>
                  <a:lnTo>
                    <a:pt x="2939" y="242"/>
                  </a:lnTo>
                  <a:lnTo>
                    <a:pt x="3024" y="298"/>
                  </a:lnTo>
                  <a:lnTo>
                    <a:pt x="3107" y="358"/>
                  </a:lnTo>
                  <a:lnTo>
                    <a:pt x="3187" y="425"/>
                  </a:lnTo>
                  <a:lnTo>
                    <a:pt x="3263" y="496"/>
                  </a:lnTo>
                  <a:lnTo>
                    <a:pt x="3335" y="571"/>
                  </a:lnTo>
                  <a:lnTo>
                    <a:pt x="3402" y="652"/>
                  </a:lnTo>
                  <a:lnTo>
                    <a:pt x="3462" y="734"/>
                  </a:lnTo>
                  <a:lnTo>
                    <a:pt x="3519" y="821"/>
                  </a:lnTo>
                  <a:lnTo>
                    <a:pt x="3569" y="909"/>
                  </a:lnTo>
                  <a:lnTo>
                    <a:pt x="3614" y="1001"/>
                  </a:lnTo>
                  <a:lnTo>
                    <a:pt x="3653" y="1096"/>
                  </a:lnTo>
                  <a:lnTo>
                    <a:pt x="3686" y="1192"/>
                  </a:lnTo>
                  <a:lnTo>
                    <a:pt x="3714" y="1290"/>
                  </a:lnTo>
                  <a:lnTo>
                    <a:pt x="3735" y="1390"/>
                  </a:lnTo>
                  <a:lnTo>
                    <a:pt x="3751" y="1493"/>
                  </a:lnTo>
                  <a:lnTo>
                    <a:pt x="3760" y="1596"/>
                  </a:lnTo>
                  <a:lnTo>
                    <a:pt x="3764" y="1700"/>
                  </a:lnTo>
                  <a:lnTo>
                    <a:pt x="3760" y="1806"/>
                  </a:lnTo>
                  <a:lnTo>
                    <a:pt x="3751" y="1910"/>
                  </a:lnTo>
                  <a:lnTo>
                    <a:pt x="3735" y="2013"/>
                  </a:lnTo>
                  <a:lnTo>
                    <a:pt x="3713" y="2114"/>
                  </a:lnTo>
                  <a:lnTo>
                    <a:pt x="3686" y="2213"/>
                  </a:lnTo>
                  <a:lnTo>
                    <a:pt x="3651" y="2310"/>
                  </a:lnTo>
                  <a:lnTo>
                    <a:pt x="3612" y="2405"/>
                  </a:lnTo>
                  <a:lnTo>
                    <a:pt x="3566" y="2498"/>
                  </a:lnTo>
                  <a:lnTo>
                    <a:pt x="3514" y="2588"/>
                  </a:lnTo>
                  <a:lnTo>
                    <a:pt x="3456" y="2676"/>
                  </a:lnTo>
                  <a:lnTo>
                    <a:pt x="3393" y="2759"/>
                  </a:lnTo>
                  <a:lnTo>
                    <a:pt x="3327" y="2838"/>
                  </a:lnTo>
                  <a:lnTo>
                    <a:pt x="3255" y="2912"/>
                  </a:lnTo>
                  <a:lnTo>
                    <a:pt x="3180" y="2981"/>
                  </a:lnTo>
                  <a:lnTo>
                    <a:pt x="3101" y="3047"/>
                  </a:lnTo>
                  <a:lnTo>
                    <a:pt x="3018" y="3106"/>
                  </a:lnTo>
                  <a:lnTo>
                    <a:pt x="2932" y="3161"/>
                  </a:lnTo>
                  <a:lnTo>
                    <a:pt x="2843" y="3211"/>
                  </a:lnTo>
                  <a:lnTo>
                    <a:pt x="2750" y="3255"/>
                  </a:lnTo>
                  <a:lnTo>
                    <a:pt x="2657" y="3293"/>
                  </a:lnTo>
                  <a:lnTo>
                    <a:pt x="2559" y="3327"/>
                  </a:lnTo>
                  <a:lnTo>
                    <a:pt x="2547" y="3402"/>
                  </a:lnTo>
                  <a:lnTo>
                    <a:pt x="2527" y="3475"/>
                  </a:lnTo>
                  <a:lnTo>
                    <a:pt x="2501" y="3545"/>
                  </a:lnTo>
                  <a:lnTo>
                    <a:pt x="2469" y="3612"/>
                  </a:lnTo>
                  <a:lnTo>
                    <a:pt x="2431" y="3676"/>
                  </a:lnTo>
                  <a:lnTo>
                    <a:pt x="2388" y="3735"/>
                  </a:lnTo>
                  <a:lnTo>
                    <a:pt x="2340" y="3792"/>
                  </a:lnTo>
                  <a:lnTo>
                    <a:pt x="2286" y="3842"/>
                  </a:lnTo>
                  <a:lnTo>
                    <a:pt x="2230" y="3889"/>
                  </a:lnTo>
                  <a:lnTo>
                    <a:pt x="2169" y="3930"/>
                  </a:lnTo>
                  <a:lnTo>
                    <a:pt x="2104" y="3966"/>
                  </a:lnTo>
                  <a:lnTo>
                    <a:pt x="2036" y="3996"/>
                  </a:lnTo>
                  <a:lnTo>
                    <a:pt x="1964" y="4020"/>
                  </a:lnTo>
                  <a:lnTo>
                    <a:pt x="1890" y="4037"/>
                  </a:lnTo>
                  <a:lnTo>
                    <a:pt x="1815" y="4048"/>
                  </a:lnTo>
                  <a:lnTo>
                    <a:pt x="1736" y="4052"/>
                  </a:lnTo>
                  <a:lnTo>
                    <a:pt x="1010" y="4052"/>
                  </a:lnTo>
                  <a:lnTo>
                    <a:pt x="957" y="4048"/>
                  </a:lnTo>
                  <a:lnTo>
                    <a:pt x="904" y="4040"/>
                  </a:lnTo>
                  <a:lnTo>
                    <a:pt x="854" y="4025"/>
                  </a:lnTo>
                  <a:lnTo>
                    <a:pt x="807" y="4004"/>
                  </a:lnTo>
                  <a:lnTo>
                    <a:pt x="761" y="3978"/>
                  </a:lnTo>
                  <a:lnTo>
                    <a:pt x="719" y="3948"/>
                  </a:lnTo>
                  <a:lnTo>
                    <a:pt x="682" y="3913"/>
                  </a:lnTo>
                  <a:lnTo>
                    <a:pt x="648" y="3873"/>
                  </a:lnTo>
                  <a:lnTo>
                    <a:pt x="618" y="3830"/>
                  </a:lnTo>
                  <a:lnTo>
                    <a:pt x="593" y="3783"/>
                  </a:lnTo>
                  <a:lnTo>
                    <a:pt x="575" y="3732"/>
                  </a:lnTo>
                  <a:lnTo>
                    <a:pt x="387" y="3143"/>
                  </a:lnTo>
                  <a:lnTo>
                    <a:pt x="91" y="3042"/>
                  </a:lnTo>
                  <a:lnTo>
                    <a:pt x="65" y="3029"/>
                  </a:lnTo>
                  <a:lnTo>
                    <a:pt x="43" y="3012"/>
                  </a:lnTo>
                  <a:lnTo>
                    <a:pt x="24" y="2991"/>
                  </a:lnTo>
                  <a:lnTo>
                    <a:pt x="11" y="2967"/>
                  </a:lnTo>
                  <a:lnTo>
                    <a:pt x="2" y="2938"/>
                  </a:lnTo>
                  <a:lnTo>
                    <a:pt x="0" y="2911"/>
                  </a:lnTo>
                  <a:lnTo>
                    <a:pt x="5" y="2883"/>
                  </a:lnTo>
                  <a:lnTo>
                    <a:pt x="13" y="2856"/>
                  </a:lnTo>
                  <a:lnTo>
                    <a:pt x="174" y="2529"/>
                  </a:lnTo>
                  <a:lnTo>
                    <a:pt x="217" y="2433"/>
                  </a:lnTo>
                  <a:lnTo>
                    <a:pt x="254" y="2335"/>
                  </a:lnTo>
                  <a:lnTo>
                    <a:pt x="286" y="2235"/>
                  </a:lnTo>
                  <a:lnTo>
                    <a:pt x="313" y="2134"/>
                  </a:lnTo>
                  <a:lnTo>
                    <a:pt x="334" y="2030"/>
                  </a:lnTo>
                  <a:lnTo>
                    <a:pt x="349" y="1927"/>
                  </a:lnTo>
                  <a:lnTo>
                    <a:pt x="358" y="1822"/>
                  </a:lnTo>
                  <a:lnTo>
                    <a:pt x="360" y="1717"/>
                  </a:lnTo>
                  <a:lnTo>
                    <a:pt x="365" y="1600"/>
                  </a:lnTo>
                  <a:lnTo>
                    <a:pt x="376" y="1485"/>
                  </a:lnTo>
                  <a:lnTo>
                    <a:pt x="395" y="1373"/>
                  </a:lnTo>
                  <a:lnTo>
                    <a:pt x="422" y="1262"/>
                  </a:lnTo>
                  <a:lnTo>
                    <a:pt x="454" y="1155"/>
                  </a:lnTo>
                  <a:lnTo>
                    <a:pt x="495" y="1051"/>
                  </a:lnTo>
                  <a:lnTo>
                    <a:pt x="540" y="950"/>
                  </a:lnTo>
                  <a:lnTo>
                    <a:pt x="592" y="854"/>
                  </a:lnTo>
                  <a:lnTo>
                    <a:pt x="650" y="760"/>
                  </a:lnTo>
                  <a:lnTo>
                    <a:pt x="714" y="671"/>
                  </a:lnTo>
                  <a:lnTo>
                    <a:pt x="783" y="586"/>
                  </a:lnTo>
                  <a:lnTo>
                    <a:pt x="857" y="506"/>
                  </a:lnTo>
                  <a:lnTo>
                    <a:pt x="936" y="431"/>
                  </a:lnTo>
                  <a:lnTo>
                    <a:pt x="1020" y="361"/>
                  </a:lnTo>
                  <a:lnTo>
                    <a:pt x="1109" y="296"/>
                  </a:lnTo>
                  <a:lnTo>
                    <a:pt x="1200" y="237"/>
                  </a:lnTo>
                  <a:lnTo>
                    <a:pt x="1297" y="184"/>
                  </a:lnTo>
                  <a:lnTo>
                    <a:pt x="1397" y="137"/>
                  </a:lnTo>
                  <a:lnTo>
                    <a:pt x="1500" y="97"/>
                  </a:lnTo>
                  <a:lnTo>
                    <a:pt x="1606" y="63"/>
                  </a:lnTo>
                  <a:lnTo>
                    <a:pt x="1715" y="36"/>
                  </a:lnTo>
                  <a:lnTo>
                    <a:pt x="1826" y="16"/>
                  </a:lnTo>
                  <a:lnTo>
                    <a:pt x="1940" y="4"/>
                  </a:lnTo>
                  <a:lnTo>
                    <a:pt x="20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7" name="Freeform 386"/>
            <p:cNvSpPr>
              <a:spLocks noEditPoints="1"/>
            </p:cNvSpPr>
            <p:nvPr/>
          </p:nvSpPr>
          <p:spPr bwMode="auto">
            <a:xfrm>
              <a:off x="5137" y="1285"/>
              <a:ext cx="134" cy="278"/>
            </a:xfrm>
            <a:custGeom>
              <a:avLst/>
              <a:gdLst>
                <a:gd name="T0" fmla="*/ 448 w 672"/>
                <a:gd name="T1" fmla="*/ 1049 h 1390"/>
                <a:gd name="T2" fmla="*/ 489 w 672"/>
                <a:gd name="T3" fmla="*/ 971 h 1390"/>
                <a:gd name="T4" fmla="*/ 480 w 672"/>
                <a:gd name="T5" fmla="*/ 880 h 1390"/>
                <a:gd name="T6" fmla="*/ 426 w 672"/>
                <a:gd name="T7" fmla="*/ 812 h 1390"/>
                <a:gd name="T8" fmla="*/ 205 w 672"/>
                <a:gd name="T9" fmla="*/ 362 h 1390"/>
                <a:gd name="T10" fmla="*/ 179 w 672"/>
                <a:gd name="T11" fmla="*/ 449 h 1390"/>
                <a:gd name="T12" fmla="*/ 205 w 672"/>
                <a:gd name="T13" fmla="*/ 535 h 1390"/>
                <a:gd name="T14" fmla="*/ 247 w 672"/>
                <a:gd name="T15" fmla="*/ 320 h 1390"/>
                <a:gd name="T16" fmla="*/ 382 w 672"/>
                <a:gd name="T17" fmla="*/ 12 h 1390"/>
                <a:gd name="T18" fmla="*/ 422 w 672"/>
                <a:gd name="T19" fmla="*/ 65 h 1390"/>
                <a:gd name="T20" fmla="*/ 472 w 672"/>
                <a:gd name="T21" fmla="*/ 141 h 1390"/>
                <a:gd name="T22" fmla="*/ 586 w 672"/>
                <a:gd name="T23" fmla="*/ 225 h 1390"/>
                <a:gd name="T24" fmla="*/ 657 w 672"/>
                <a:gd name="T25" fmla="*/ 350 h 1390"/>
                <a:gd name="T26" fmla="*/ 668 w 672"/>
                <a:gd name="T27" fmla="*/ 472 h 1390"/>
                <a:gd name="T28" fmla="*/ 627 w 672"/>
                <a:gd name="T29" fmla="*/ 526 h 1390"/>
                <a:gd name="T30" fmla="*/ 558 w 672"/>
                <a:gd name="T31" fmla="*/ 535 h 1390"/>
                <a:gd name="T32" fmla="*/ 505 w 672"/>
                <a:gd name="T33" fmla="*/ 494 h 1390"/>
                <a:gd name="T34" fmla="*/ 489 w 672"/>
                <a:gd name="T35" fmla="*/ 418 h 1390"/>
                <a:gd name="T36" fmla="*/ 448 w 672"/>
                <a:gd name="T37" fmla="*/ 340 h 1390"/>
                <a:gd name="T38" fmla="*/ 472 w 672"/>
                <a:gd name="T39" fmla="*/ 634 h 1390"/>
                <a:gd name="T40" fmla="*/ 586 w 672"/>
                <a:gd name="T41" fmla="*/ 717 h 1390"/>
                <a:gd name="T42" fmla="*/ 657 w 672"/>
                <a:gd name="T43" fmla="*/ 842 h 1390"/>
                <a:gd name="T44" fmla="*/ 668 w 672"/>
                <a:gd name="T45" fmla="*/ 990 h 1390"/>
                <a:gd name="T46" fmla="*/ 616 w 672"/>
                <a:gd name="T47" fmla="*/ 1126 h 1390"/>
                <a:gd name="T48" fmla="*/ 514 w 672"/>
                <a:gd name="T49" fmla="*/ 1224 h 1390"/>
                <a:gd name="T50" fmla="*/ 426 w 672"/>
                <a:gd name="T51" fmla="*/ 1300 h 1390"/>
                <a:gd name="T52" fmla="*/ 399 w 672"/>
                <a:gd name="T53" fmla="*/ 1364 h 1390"/>
                <a:gd name="T54" fmla="*/ 336 w 672"/>
                <a:gd name="T55" fmla="*/ 1390 h 1390"/>
                <a:gd name="T56" fmla="*/ 273 w 672"/>
                <a:gd name="T57" fmla="*/ 1364 h 1390"/>
                <a:gd name="T58" fmla="*/ 247 w 672"/>
                <a:gd name="T59" fmla="*/ 1300 h 1390"/>
                <a:gd name="T60" fmla="*/ 158 w 672"/>
                <a:gd name="T61" fmla="*/ 1224 h 1390"/>
                <a:gd name="T62" fmla="*/ 57 w 672"/>
                <a:gd name="T63" fmla="*/ 1126 h 1390"/>
                <a:gd name="T64" fmla="*/ 4 w 672"/>
                <a:gd name="T65" fmla="*/ 990 h 1390"/>
                <a:gd name="T66" fmla="*/ 13 w 672"/>
                <a:gd name="T67" fmla="*/ 895 h 1390"/>
                <a:gd name="T68" fmla="*/ 67 w 672"/>
                <a:gd name="T69" fmla="*/ 854 h 1390"/>
                <a:gd name="T70" fmla="*/ 135 w 672"/>
                <a:gd name="T71" fmla="*/ 863 h 1390"/>
                <a:gd name="T72" fmla="*/ 177 w 672"/>
                <a:gd name="T73" fmla="*/ 916 h 1390"/>
                <a:gd name="T74" fmla="*/ 191 w 672"/>
                <a:gd name="T75" fmla="*/ 1000 h 1390"/>
                <a:gd name="T76" fmla="*/ 247 w 672"/>
                <a:gd name="T77" fmla="*/ 1068 h 1390"/>
                <a:gd name="T78" fmla="*/ 158 w 672"/>
                <a:gd name="T79" fmla="*/ 732 h 1390"/>
                <a:gd name="T80" fmla="*/ 57 w 672"/>
                <a:gd name="T81" fmla="*/ 634 h 1390"/>
                <a:gd name="T82" fmla="*/ 4 w 672"/>
                <a:gd name="T83" fmla="*/ 499 h 1390"/>
                <a:gd name="T84" fmla="*/ 15 w 672"/>
                <a:gd name="T85" fmla="*/ 350 h 1390"/>
                <a:gd name="T86" fmla="*/ 85 w 672"/>
                <a:gd name="T87" fmla="*/ 225 h 1390"/>
                <a:gd name="T88" fmla="*/ 201 w 672"/>
                <a:gd name="T89" fmla="*/ 141 h 1390"/>
                <a:gd name="T90" fmla="*/ 249 w 672"/>
                <a:gd name="T91" fmla="*/ 65 h 1390"/>
                <a:gd name="T92" fmla="*/ 291 w 672"/>
                <a:gd name="T93" fmla="*/ 12 h 1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72" h="1390">
                  <a:moveTo>
                    <a:pt x="426" y="812"/>
                  </a:moveTo>
                  <a:lnTo>
                    <a:pt x="426" y="1068"/>
                  </a:lnTo>
                  <a:lnTo>
                    <a:pt x="448" y="1049"/>
                  </a:lnTo>
                  <a:lnTo>
                    <a:pt x="467" y="1026"/>
                  </a:lnTo>
                  <a:lnTo>
                    <a:pt x="480" y="1000"/>
                  </a:lnTo>
                  <a:lnTo>
                    <a:pt x="489" y="971"/>
                  </a:lnTo>
                  <a:lnTo>
                    <a:pt x="493" y="941"/>
                  </a:lnTo>
                  <a:lnTo>
                    <a:pt x="489" y="910"/>
                  </a:lnTo>
                  <a:lnTo>
                    <a:pt x="480" y="880"/>
                  </a:lnTo>
                  <a:lnTo>
                    <a:pt x="467" y="854"/>
                  </a:lnTo>
                  <a:lnTo>
                    <a:pt x="448" y="831"/>
                  </a:lnTo>
                  <a:lnTo>
                    <a:pt x="426" y="812"/>
                  </a:lnTo>
                  <a:close/>
                  <a:moveTo>
                    <a:pt x="247" y="320"/>
                  </a:moveTo>
                  <a:lnTo>
                    <a:pt x="224" y="340"/>
                  </a:lnTo>
                  <a:lnTo>
                    <a:pt x="205" y="362"/>
                  </a:lnTo>
                  <a:lnTo>
                    <a:pt x="191" y="388"/>
                  </a:lnTo>
                  <a:lnTo>
                    <a:pt x="183" y="418"/>
                  </a:lnTo>
                  <a:lnTo>
                    <a:pt x="179" y="449"/>
                  </a:lnTo>
                  <a:lnTo>
                    <a:pt x="183" y="479"/>
                  </a:lnTo>
                  <a:lnTo>
                    <a:pt x="191" y="508"/>
                  </a:lnTo>
                  <a:lnTo>
                    <a:pt x="205" y="535"/>
                  </a:lnTo>
                  <a:lnTo>
                    <a:pt x="224" y="557"/>
                  </a:lnTo>
                  <a:lnTo>
                    <a:pt x="247" y="577"/>
                  </a:lnTo>
                  <a:lnTo>
                    <a:pt x="247" y="320"/>
                  </a:lnTo>
                  <a:close/>
                  <a:moveTo>
                    <a:pt x="336" y="0"/>
                  </a:moveTo>
                  <a:lnTo>
                    <a:pt x="359" y="2"/>
                  </a:lnTo>
                  <a:lnTo>
                    <a:pt x="382" y="12"/>
                  </a:lnTo>
                  <a:lnTo>
                    <a:pt x="399" y="25"/>
                  </a:lnTo>
                  <a:lnTo>
                    <a:pt x="414" y="44"/>
                  </a:lnTo>
                  <a:lnTo>
                    <a:pt x="422" y="65"/>
                  </a:lnTo>
                  <a:lnTo>
                    <a:pt x="426" y="88"/>
                  </a:lnTo>
                  <a:lnTo>
                    <a:pt x="426" y="125"/>
                  </a:lnTo>
                  <a:lnTo>
                    <a:pt x="472" y="141"/>
                  </a:lnTo>
                  <a:lnTo>
                    <a:pt x="514" y="165"/>
                  </a:lnTo>
                  <a:lnTo>
                    <a:pt x="552" y="192"/>
                  </a:lnTo>
                  <a:lnTo>
                    <a:pt x="586" y="225"/>
                  </a:lnTo>
                  <a:lnTo>
                    <a:pt x="616" y="264"/>
                  </a:lnTo>
                  <a:lnTo>
                    <a:pt x="639" y="305"/>
                  </a:lnTo>
                  <a:lnTo>
                    <a:pt x="657" y="350"/>
                  </a:lnTo>
                  <a:lnTo>
                    <a:pt x="668" y="398"/>
                  </a:lnTo>
                  <a:lnTo>
                    <a:pt x="672" y="449"/>
                  </a:lnTo>
                  <a:lnTo>
                    <a:pt x="668" y="472"/>
                  </a:lnTo>
                  <a:lnTo>
                    <a:pt x="659" y="494"/>
                  </a:lnTo>
                  <a:lnTo>
                    <a:pt x="646" y="511"/>
                  </a:lnTo>
                  <a:lnTo>
                    <a:pt x="627" y="526"/>
                  </a:lnTo>
                  <a:lnTo>
                    <a:pt x="606" y="535"/>
                  </a:lnTo>
                  <a:lnTo>
                    <a:pt x="581" y="539"/>
                  </a:lnTo>
                  <a:lnTo>
                    <a:pt x="558" y="535"/>
                  </a:lnTo>
                  <a:lnTo>
                    <a:pt x="537" y="526"/>
                  </a:lnTo>
                  <a:lnTo>
                    <a:pt x="518" y="511"/>
                  </a:lnTo>
                  <a:lnTo>
                    <a:pt x="505" y="494"/>
                  </a:lnTo>
                  <a:lnTo>
                    <a:pt x="496" y="472"/>
                  </a:lnTo>
                  <a:lnTo>
                    <a:pt x="493" y="449"/>
                  </a:lnTo>
                  <a:lnTo>
                    <a:pt x="489" y="418"/>
                  </a:lnTo>
                  <a:lnTo>
                    <a:pt x="480" y="388"/>
                  </a:lnTo>
                  <a:lnTo>
                    <a:pt x="467" y="362"/>
                  </a:lnTo>
                  <a:lnTo>
                    <a:pt x="448" y="340"/>
                  </a:lnTo>
                  <a:lnTo>
                    <a:pt x="426" y="320"/>
                  </a:lnTo>
                  <a:lnTo>
                    <a:pt x="426" y="617"/>
                  </a:lnTo>
                  <a:lnTo>
                    <a:pt x="472" y="634"/>
                  </a:lnTo>
                  <a:lnTo>
                    <a:pt x="514" y="656"/>
                  </a:lnTo>
                  <a:lnTo>
                    <a:pt x="552" y="684"/>
                  </a:lnTo>
                  <a:lnTo>
                    <a:pt x="586" y="717"/>
                  </a:lnTo>
                  <a:lnTo>
                    <a:pt x="616" y="756"/>
                  </a:lnTo>
                  <a:lnTo>
                    <a:pt x="639" y="796"/>
                  </a:lnTo>
                  <a:lnTo>
                    <a:pt x="657" y="842"/>
                  </a:lnTo>
                  <a:lnTo>
                    <a:pt x="668" y="890"/>
                  </a:lnTo>
                  <a:lnTo>
                    <a:pt x="672" y="941"/>
                  </a:lnTo>
                  <a:lnTo>
                    <a:pt x="668" y="990"/>
                  </a:lnTo>
                  <a:lnTo>
                    <a:pt x="657" y="1038"/>
                  </a:lnTo>
                  <a:lnTo>
                    <a:pt x="639" y="1084"/>
                  </a:lnTo>
                  <a:lnTo>
                    <a:pt x="616" y="1126"/>
                  </a:lnTo>
                  <a:lnTo>
                    <a:pt x="586" y="1163"/>
                  </a:lnTo>
                  <a:lnTo>
                    <a:pt x="552" y="1196"/>
                  </a:lnTo>
                  <a:lnTo>
                    <a:pt x="514" y="1224"/>
                  </a:lnTo>
                  <a:lnTo>
                    <a:pt x="472" y="1246"/>
                  </a:lnTo>
                  <a:lnTo>
                    <a:pt x="426" y="1264"/>
                  </a:lnTo>
                  <a:lnTo>
                    <a:pt x="426" y="1300"/>
                  </a:lnTo>
                  <a:lnTo>
                    <a:pt x="422" y="1324"/>
                  </a:lnTo>
                  <a:lnTo>
                    <a:pt x="414" y="1345"/>
                  </a:lnTo>
                  <a:lnTo>
                    <a:pt x="399" y="1364"/>
                  </a:lnTo>
                  <a:lnTo>
                    <a:pt x="382" y="1377"/>
                  </a:lnTo>
                  <a:lnTo>
                    <a:pt x="359" y="1386"/>
                  </a:lnTo>
                  <a:lnTo>
                    <a:pt x="336" y="1390"/>
                  </a:lnTo>
                  <a:lnTo>
                    <a:pt x="312" y="1386"/>
                  </a:lnTo>
                  <a:lnTo>
                    <a:pt x="291" y="1377"/>
                  </a:lnTo>
                  <a:lnTo>
                    <a:pt x="273" y="1364"/>
                  </a:lnTo>
                  <a:lnTo>
                    <a:pt x="259" y="1345"/>
                  </a:lnTo>
                  <a:lnTo>
                    <a:pt x="249" y="1324"/>
                  </a:lnTo>
                  <a:lnTo>
                    <a:pt x="247" y="1300"/>
                  </a:lnTo>
                  <a:lnTo>
                    <a:pt x="247" y="1264"/>
                  </a:lnTo>
                  <a:lnTo>
                    <a:pt x="201" y="1246"/>
                  </a:lnTo>
                  <a:lnTo>
                    <a:pt x="158" y="1224"/>
                  </a:lnTo>
                  <a:lnTo>
                    <a:pt x="120" y="1196"/>
                  </a:lnTo>
                  <a:lnTo>
                    <a:pt x="85" y="1163"/>
                  </a:lnTo>
                  <a:lnTo>
                    <a:pt x="57" y="1126"/>
                  </a:lnTo>
                  <a:lnTo>
                    <a:pt x="34" y="1084"/>
                  </a:lnTo>
                  <a:lnTo>
                    <a:pt x="15" y="1038"/>
                  </a:lnTo>
                  <a:lnTo>
                    <a:pt x="4" y="990"/>
                  </a:lnTo>
                  <a:lnTo>
                    <a:pt x="0" y="941"/>
                  </a:lnTo>
                  <a:lnTo>
                    <a:pt x="4" y="916"/>
                  </a:lnTo>
                  <a:lnTo>
                    <a:pt x="13" y="895"/>
                  </a:lnTo>
                  <a:lnTo>
                    <a:pt x="27" y="876"/>
                  </a:lnTo>
                  <a:lnTo>
                    <a:pt x="45" y="863"/>
                  </a:lnTo>
                  <a:lnTo>
                    <a:pt x="67" y="854"/>
                  </a:lnTo>
                  <a:lnTo>
                    <a:pt x="90" y="851"/>
                  </a:lnTo>
                  <a:lnTo>
                    <a:pt x="114" y="854"/>
                  </a:lnTo>
                  <a:lnTo>
                    <a:pt x="135" y="863"/>
                  </a:lnTo>
                  <a:lnTo>
                    <a:pt x="153" y="876"/>
                  </a:lnTo>
                  <a:lnTo>
                    <a:pt x="167" y="895"/>
                  </a:lnTo>
                  <a:lnTo>
                    <a:pt x="177" y="916"/>
                  </a:lnTo>
                  <a:lnTo>
                    <a:pt x="179" y="941"/>
                  </a:lnTo>
                  <a:lnTo>
                    <a:pt x="183" y="971"/>
                  </a:lnTo>
                  <a:lnTo>
                    <a:pt x="191" y="1000"/>
                  </a:lnTo>
                  <a:lnTo>
                    <a:pt x="205" y="1026"/>
                  </a:lnTo>
                  <a:lnTo>
                    <a:pt x="224" y="1049"/>
                  </a:lnTo>
                  <a:lnTo>
                    <a:pt x="247" y="1068"/>
                  </a:lnTo>
                  <a:lnTo>
                    <a:pt x="247" y="772"/>
                  </a:lnTo>
                  <a:lnTo>
                    <a:pt x="201" y="756"/>
                  </a:lnTo>
                  <a:lnTo>
                    <a:pt x="158" y="732"/>
                  </a:lnTo>
                  <a:lnTo>
                    <a:pt x="120" y="705"/>
                  </a:lnTo>
                  <a:lnTo>
                    <a:pt x="85" y="672"/>
                  </a:lnTo>
                  <a:lnTo>
                    <a:pt x="57" y="634"/>
                  </a:lnTo>
                  <a:lnTo>
                    <a:pt x="34" y="592"/>
                  </a:lnTo>
                  <a:lnTo>
                    <a:pt x="15" y="547"/>
                  </a:lnTo>
                  <a:lnTo>
                    <a:pt x="4" y="499"/>
                  </a:lnTo>
                  <a:lnTo>
                    <a:pt x="0" y="449"/>
                  </a:lnTo>
                  <a:lnTo>
                    <a:pt x="4" y="398"/>
                  </a:lnTo>
                  <a:lnTo>
                    <a:pt x="15" y="350"/>
                  </a:lnTo>
                  <a:lnTo>
                    <a:pt x="34" y="305"/>
                  </a:lnTo>
                  <a:lnTo>
                    <a:pt x="57" y="264"/>
                  </a:lnTo>
                  <a:lnTo>
                    <a:pt x="85" y="225"/>
                  </a:lnTo>
                  <a:lnTo>
                    <a:pt x="120" y="192"/>
                  </a:lnTo>
                  <a:lnTo>
                    <a:pt x="158" y="165"/>
                  </a:lnTo>
                  <a:lnTo>
                    <a:pt x="201" y="141"/>
                  </a:lnTo>
                  <a:lnTo>
                    <a:pt x="247" y="125"/>
                  </a:lnTo>
                  <a:lnTo>
                    <a:pt x="247" y="88"/>
                  </a:lnTo>
                  <a:lnTo>
                    <a:pt x="249" y="65"/>
                  </a:lnTo>
                  <a:lnTo>
                    <a:pt x="259" y="44"/>
                  </a:lnTo>
                  <a:lnTo>
                    <a:pt x="273" y="25"/>
                  </a:lnTo>
                  <a:lnTo>
                    <a:pt x="291" y="12"/>
                  </a:lnTo>
                  <a:lnTo>
                    <a:pt x="312" y="2"/>
                  </a:lnTo>
                  <a:lnTo>
                    <a:pt x="3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8" name="Freeform 387"/>
            <p:cNvSpPr>
              <a:spLocks noEditPoints="1"/>
            </p:cNvSpPr>
            <p:nvPr/>
          </p:nvSpPr>
          <p:spPr bwMode="auto">
            <a:xfrm>
              <a:off x="4999" y="1218"/>
              <a:ext cx="411" cy="411"/>
            </a:xfrm>
            <a:custGeom>
              <a:avLst/>
              <a:gdLst>
                <a:gd name="T0" fmla="*/ 867 w 2056"/>
                <a:gd name="T1" fmla="*/ 193 h 2053"/>
                <a:gd name="T2" fmla="*/ 645 w 2056"/>
                <a:gd name="T3" fmla="*/ 270 h 2053"/>
                <a:gd name="T4" fmla="*/ 456 w 2056"/>
                <a:gd name="T5" fmla="*/ 401 h 2053"/>
                <a:gd name="T6" fmla="*/ 308 w 2056"/>
                <a:gd name="T7" fmla="*/ 577 h 2053"/>
                <a:gd name="T8" fmla="*/ 213 w 2056"/>
                <a:gd name="T9" fmla="*/ 788 h 2053"/>
                <a:gd name="T10" fmla="*/ 180 w 2056"/>
                <a:gd name="T11" fmla="*/ 1026 h 2053"/>
                <a:gd name="T12" fmla="*/ 213 w 2056"/>
                <a:gd name="T13" fmla="*/ 1264 h 2053"/>
                <a:gd name="T14" fmla="*/ 308 w 2056"/>
                <a:gd name="T15" fmla="*/ 1476 h 2053"/>
                <a:gd name="T16" fmla="*/ 456 w 2056"/>
                <a:gd name="T17" fmla="*/ 1652 h 2053"/>
                <a:gd name="T18" fmla="*/ 645 w 2056"/>
                <a:gd name="T19" fmla="*/ 1783 h 2053"/>
                <a:gd name="T20" fmla="*/ 867 w 2056"/>
                <a:gd name="T21" fmla="*/ 1858 h 2053"/>
                <a:gd name="T22" fmla="*/ 1109 w 2056"/>
                <a:gd name="T23" fmla="*/ 1871 h 2053"/>
                <a:gd name="T24" fmla="*/ 1340 w 2056"/>
                <a:gd name="T25" fmla="*/ 1815 h 2053"/>
                <a:gd name="T26" fmla="*/ 1541 w 2056"/>
                <a:gd name="T27" fmla="*/ 1702 h 2053"/>
                <a:gd name="T28" fmla="*/ 1704 w 2056"/>
                <a:gd name="T29" fmla="*/ 1539 h 2053"/>
                <a:gd name="T30" fmla="*/ 1818 w 2056"/>
                <a:gd name="T31" fmla="*/ 1338 h 2053"/>
                <a:gd name="T32" fmla="*/ 1873 w 2056"/>
                <a:gd name="T33" fmla="*/ 1107 h 2053"/>
                <a:gd name="T34" fmla="*/ 1861 w 2056"/>
                <a:gd name="T35" fmla="*/ 866 h 2053"/>
                <a:gd name="T36" fmla="*/ 1786 w 2056"/>
                <a:gd name="T37" fmla="*/ 644 h 2053"/>
                <a:gd name="T38" fmla="*/ 1655 w 2056"/>
                <a:gd name="T39" fmla="*/ 455 h 2053"/>
                <a:gd name="T40" fmla="*/ 1478 w 2056"/>
                <a:gd name="T41" fmla="*/ 307 h 2053"/>
                <a:gd name="T42" fmla="*/ 1266 w 2056"/>
                <a:gd name="T43" fmla="*/ 212 h 2053"/>
                <a:gd name="T44" fmla="*/ 1028 w 2056"/>
                <a:gd name="T45" fmla="*/ 179 h 2053"/>
                <a:gd name="T46" fmla="*/ 1203 w 2056"/>
                <a:gd name="T47" fmla="*/ 15 h 2053"/>
                <a:gd name="T48" fmla="*/ 1447 w 2056"/>
                <a:gd name="T49" fmla="*/ 89 h 2053"/>
                <a:gd name="T50" fmla="*/ 1661 w 2056"/>
                <a:gd name="T51" fmla="*/ 218 h 2053"/>
                <a:gd name="T52" fmla="*/ 1837 w 2056"/>
                <a:gd name="T53" fmla="*/ 393 h 2053"/>
                <a:gd name="T54" fmla="*/ 1967 w 2056"/>
                <a:gd name="T55" fmla="*/ 608 h 2053"/>
                <a:gd name="T56" fmla="*/ 2041 w 2056"/>
                <a:gd name="T57" fmla="*/ 851 h 2053"/>
                <a:gd name="T58" fmla="*/ 2052 w 2056"/>
                <a:gd name="T59" fmla="*/ 1115 h 2053"/>
                <a:gd name="T60" fmla="*/ 1998 w 2056"/>
                <a:gd name="T61" fmla="*/ 1366 h 2053"/>
                <a:gd name="T62" fmla="*/ 1886 w 2056"/>
                <a:gd name="T63" fmla="*/ 1592 h 2053"/>
                <a:gd name="T64" fmla="*/ 1724 w 2056"/>
                <a:gd name="T65" fmla="*/ 1781 h 2053"/>
                <a:gd name="T66" fmla="*/ 1521 w 2056"/>
                <a:gd name="T67" fmla="*/ 1926 h 2053"/>
                <a:gd name="T68" fmla="*/ 1287 w 2056"/>
                <a:gd name="T69" fmla="*/ 2020 h 2053"/>
                <a:gd name="T70" fmla="*/ 1028 w 2056"/>
                <a:gd name="T71" fmla="*/ 2053 h 2053"/>
                <a:gd name="T72" fmla="*/ 769 w 2056"/>
                <a:gd name="T73" fmla="*/ 2020 h 2053"/>
                <a:gd name="T74" fmla="*/ 534 w 2056"/>
                <a:gd name="T75" fmla="*/ 1926 h 2053"/>
                <a:gd name="T76" fmla="*/ 332 w 2056"/>
                <a:gd name="T77" fmla="*/ 1781 h 2053"/>
                <a:gd name="T78" fmla="*/ 170 w 2056"/>
                <a:gd name="T79" fmla="*/ 1592 h 2053"/>
                <a:gd name="T80" fmla="*/ 58 w 2056"/>
                <a:gd name="T81" fmla="*/ 1366 h 2053"/>
                <a:gd name="T82" fmla="*/ 5 w 2056"/>
                <a:gd name="T83" fmla="*/ 1115 h 2053"/>
                <a:gd name="T84" fmla="*/ 16 w 2056"/>
                <a:gd name="T85" fmla="*/ 851 h 2053"/>
                <a:gd name="T86" fmla="*/ 90 w 2056"/>
                <a:gd name="T87" fmla="*/ 608 h 2053"/>
                <a:gd name="T88" fmla="*/ 220 w 2056"/>
                <a:gd name="T89" fmla="*/ 393 h 2053"/>
                <a:gd name="T90" fmla="*/ 395 w 2056"/>
                <a:gd name="T91" fmla="*/ 218 h 2053"/>
                <a:gd name="T92" fmla="*/ 610 w 2056"/>
                <a:gd name="T93" fmla="*/ 89 h 2053"/>
                <a:gd name="T94" fmla="*/ 853 w 2056"/>
                <a:gd name="T95" fmla="*/ 15 h 2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56" h="2053">
                  <a:moveTo>
                    <a:pt x="1028" y="179"/>
                  </a:moveTo>
                  <a:lnTo>
                    <a:pt x="946" y="182"/>
                  </a:lnTo>
                  <a:lnTo>
                    <a:pt x="867" y="193"/>
                  </a:lnTo>
                  <a:lnTo>
                    <a:pt x="790" y="212"/>
                  </a:lnTo>
                  <a:lnTo>
                    <a:pt x="716" y="238"/>
                  </a:lnTo>
                  <a:lnTo>
                    <a:pt x="645" y="270"/>
                  </a:lnTo>
                  <a:lnTo>
                    <a:pt x="579" y="307"/>
                  </a:lnTo>
                  <a:lnTo>
                    <a:pt x="514" y="351"/>
                  </a:lnTo>
                  <a:lnTo>
                    <a:pt x="456" y="401"/>
                  </a:lnTo>
                  <a:lnTo>
                    <a:pt x="402" y="455"/>
                  </a:lnTo>
                  <a:lnTo>
                    <a:pt x="353" y="513"/>
                  </a:lnTo>
                  <a:lnTo>
                    <a:pt x="308" y="577"/>
                  </a:lnTo>
                  <a:lnTo>
                    <a:pt x="271" y="644"/>
                  </a:lnTo>
                  <a:lnTo>
                    <a:pt x="239" y="714"/>
                  </a:lnTo>
                  <a:lnTo>
                    <a:pt x="213" y="788"/>
                  </a:lnTo>
                  <a:lnTo>
                    <a:pt x="195" y="866"/>
                  </a:lnTo>
                  <a:lnTo>
                    <a:pt x="184" y="945"/>
                  </a:lnTo>
                  <a:lnTo>
                    <a:pt x="180" y="1026"/>
                  </a:lnTo>
                  <a:lnTo>
                    <a:pt x="184" y="1107"/>
                  </a:lnTo>
                  <a:lnTo>
                    <a:pt x="195" y="1188"/>
                  </a:lnTo>
                  <a:lnTo>
                    <a:pt x="213" y="1264"/>
                  </a:lnTo>
                  <a:lnTo>
                    <a:pt x="239" y="1338"/>
                  </a:lnTo>
                  <a:lnTo>
                    <a:pt x="271" y="1408"/>
                  </a:lnTo>
                  <a:lnTo>
                    <a:pt x="308" y="1476"/>
                  </a:lnTo>
                  <a:lnTo>
                    <a:pt x="353" y="1539"/>
                  </a:lnTo>
                  <a:lnTo>
                    <a:pt x="402" y="1598"/>
                  </a:lnTo>
                  <a:lnTo>
                    <a:pt x="456" y="1652"/>
                  </a:lnTo>
                  <a:lnTo>
                    <a:pt x="514" y="1702"/>
                  </a:lnTo>
                  <a:lnTo>
                    <a:pt x="579" y="1745"/>
                  </a:lnTo>
                  <a:lnTo>
                    <a:pt x="645" y="1783"/>
                  </a:lnTo>
                  <a:lnTo>
                    <a:pt x="716" y="1815"/>
                  </a:lnTo>
                  <a:lnTo>
                    <a:pt x="790" y="1840"/>
                  </a:lnTo>
                  <a:lnTo>
                    <a:pt x="867" y="1858"/>
                  </a:lnTo>
                  <a:lnTo>
                    <a:pt x="946" y="1871"/>
                  </a:lnTo>
                  <a:lnTo>
                    <a:pt x="1028" y="1874"/>
                  </a:lnTo>
                  <a:lnTo>
                    <a:pt x="1109" y="1871"/>
                  </a:lnTo>
                  <a:lnTo>
                    <a:pt x="1190" y="1858"/>
                  </a:lnTo>
                  <a:lnTo>
                    <a:pt x="1266" y="1840"/>
                  </a:lnTo>
                  <a:lnTo>
                    <a:pt x="1340" y="1815"/>
                  </a:lnTo>
                  <a:lnTo>
                    <a:pt x="1410" y="1783"/>
                  </a:lnTo>
                  <a:lnTo>
                    <a:pt x="1478" y="1745"/>
                  </a:lnTo>
                  <a:lnTo>
                    <a:pt x="1541" y="1702"/>
                  </a:lnTo>
                  <a:lnTo>
                    <a:pt x="1600" y="1652"/>
                  </a:lnTo>
                  <a:lnTo>
                    <a:pt x="1655" y="1598"/>
                  </a:lnTo>
                  <a:lnTo>
                    <a:pt x="1704" y="1539"/>
                  </a:lnTo>
                  <a:lnTo>
                    <a:pt x="1747" y="1476"/>
                  </a:lnTo>
                  <a:lnTo>
                    <a:pt x="1786" y="1408"/>
                  </a:lnTo>
                  <a:lnTo>
                    <a:pt x="1818" y="1338"/>
                  </a:lnTo>
                  <a:lnTo>
                    <a:pt x="1842" y="1264"/>
                  </a:lnTo>
                  <a:lnTo>
                    <a:pt x="1861" y="1188"/>
                  </a:lnTo>
                  <a:lnTo>
                    <a:pt x="1873" y="1107"/>
                  </a:lnTo>
                  <a:lnTo>
                    <a:pt x="1877" y="1026"/>
                  </a:lnTo>
                  <a:lnTo>
                    <a:pt x="1873" y="945"/>
                  </a:lnTo>
                  <a:lnTo>
                    <a:pt x="1861" y="866"/>
                  </a:lnTo>
                  <a:lnTo>
                    <a:pt x="1842" y="788"/>
                  </a:lnTo>
                  <a:lnTo>
                    <a:pt x="1818" y="714"/>
                  </a:lnTo>
                  <a:lnTo>
                    <a:pt x="1786" y="644"/>
                  </a:lnTo>
                  <a:lnTo>
                    <a:pt x="1747" y="577"/>
                  </a:lnTo>
                  <a:lnTo>
                    <a:pt x="1704" y="513"/>
                  </a:lnTo>
                  <a:lnTo>
                    <a:pt x="1655" y="455"/>
                  </a:lnTo>
                  <a:lnTo>
                    <a:pt x="1600" y="401"/>
                  </a:lnTo>
                  <a:lnTo>
                    <a:pt x="1541" y="351"/>
                  </a:lnTo>
                  <a:lnTo>
                    <a:pt x="1478" y="307"/>
                  </a:lnTo>
                  <a:lnTo>
                    <a:pt x="1410" y="270"/>
                  </a:lnTo>
                  <a:lnTo>
                    <a:pt x="1340" y="238"/>
                  </a:lnTo>
                  <a:lnTo>
                    <a:pt x="1266" y="212"/>
                  </a:lnTo>
                  <a:lnTo>
                    <a:pt x="1190" y="193"/>
                  </a:lnTo>
                  <a:lnTo>
                    <a:pt x="1109" y="182"/>
                  </a:lnTo>
                  <a:lnTo>
                    <a:pt x="1028" y="179"/>
                  </a:lnTo>
                  <a:close/>
                  <a:moveTo>
                    <a:pt x="1028" y="0"/>
                  </a:moveTo>
                  <a:lnTo>
                    <a:pt x="1117" y="4"/>
                  </a:lnTo>
                  <a:lnTo>
                    <a:pt x="1203" y="15"/>
                  </a:lnTo>
                  <a:lnTo>
                    <a:pt x="1287" y="32"/>
                  </a:lnTo>
                  <a:lnTo>
                    <a:pt x="1368" y="58"/>
                  </a:lnTo>
                  <a:lnTo>
                    <a:pt x="1447" y="89"/>
                  </a:lnTo>
                  <a:lnTo>
                    <a:pt x="1521" y="126"/>
                  </a:lnTo>
                  <a:lnTo>
                    <a:pt x="1593" y="169"/>
                  </a:lnTo>
                  <a:lnTo>
                    <a:pt x="1661" y="218"/>
                  </a:lnTo>
                  <a:lnTo>
                    <a:pt x="1724" y="271"/>
                  </a:lnTo>
                  <a:lnTo>
                    <a:pt x="1783" y="330"/>
                  </a:lnTo>
                  <a:lnTo>
                    <a:pt x="1837" y="393"/>
                  </a:lnTo>
                  <a:lnTo>
                    <a:pt x="1886" y="461"/>
                  </a:lnTo>
                  <a:lnTo>
                    <a:pt x="1929" y="533"/>
                  </a:lnTo>
                  <a:lnTo>
                    <a:pt x="1967" y="608"/>
                  </a:lnTo>
                  <a:lnTo>
                    <a:pt x="1998" y="686"/>
                  </a:lnTo>
                  <a:lnTo>
                    <a:pt x="2022" y="767"/>
                  </a:lnTo>
                  <a:lnTo>
                    <a:pt x="2041" y="851"/>
                  </a:lnTo>
                  <a:lnTo>
                    <a:pt x="2052" y="938"/>
                  </a:lnTo>
                  <a:lnTo>
                    <a:pt x="2056" y="1026"/>
                  </a:lnTo>
                  <a:lnTo>
                    <a:pt x="2052" y="1115"/>
                  </a:lnTo>
                  <a:lnTo>
                    <a:pt x="2041" y="1201"/>
                  </a:lnTo>
                  <a:lnTo>
                    <a:pt x="2022" y="1285"/>
                  </a:lnTo>
                  <a:lnTo>
                    <a:pt x="1998" y="1366"/>
                  </a:lnTo>
                  <a:lnTo>
                    <a:pt x="1967" y="1445"/>
                  </a:lnTo>
                  <a:lnTo>
                    <a:pt x="1929" y="1521"/>
                  </a:lnTo>
                  <a:lnTo>
                    <a:pt x="1886" y="1592"/>
                  </a:lnTo>
                  <a:lnTo>
                    <a:pt x="1837" y="1659"/>
                  </a:lnTo>
                  <a:lnTo>
                    <a:pt x="1783" y="1723"/>
                  </a:lnTo>
                  <a:lnTo>
                    <a:pt x="1724" y="1781"/>
                  </a:lnTo>
                  <a:lnTo>
                    <a:pt x="1661" y="1835"/>
                  </a:lnTo>
                  <a:lnTo>
                    <a:pt x="1593" y="1883"/>
                  </a:lnTo>
                  <a:lnTo>
                    <a:pt x="1521" y="1926"/>
                  </a:lnTo>
                  <a:lnTo>
                    <a:pt x="1447" y="1965"/>
                  </a:lnTo>
                  <a:lnTo>
                    <a:pt x="1368" y="1995"/>
                  </a:lnTo>
                  <a:lnTo>
                    <a:pt x="1287" y="2020"/>
                  </a:lnTo>
                  <a:lnTo>
                    <a:pt x="1203" y="2039"/>
                  </a:lnTo>
                  <a:lnTo>
                    <a:pt x="1117" y="2050"/>
                  </a:lnTo>
                  <a:lnTo>
                    <a:pt x="1028" y="2053"/>
                  </a:lnTo>
                  <a:lnTo>
                    <a:pt x="939" y="2050"/>
                  </a:lnTo>
                  <a:lnTo>
                    <a:pt x="853" y="2039"/>
                  </a:lnTo>
                  <a:lnTo>
                    <a:pt x="769" y="2020"/>
                  </a:lnTo>
                  <a:lnTo>
                    <a:pt x="687" y="1995"/>
                  </a:lnTo>
                  <a:lnTo>
                    <a:pt x="610" y="1965"/>
                  </a:lnTo>
                  <a:lnTo>
                    <a:pt x="534" y="1926"/>
                  </a:lnTo>
                  <a:lnTo>
                    <a:pt x="463" y="1883"/>
                  </a:lnTo>
                  <a:lnTo>
                    <a:pt x="395" y="1835"/>
                  </a:lnTo>
                  <a:lnTo>
                    <a:pt x="332" y="1781"/>
                  </a:lnTo>
                  <a:lnTo>
                    <a:pt x="273" y="1723"/>
                  </a:lnTo>
                  <a:lnTo>
                    <a:pt x="220" y="1659"/>
                  </a:lnTo>
                  <a:lnTo>
                    <a:pt x="170" y="1592"/>
                  </a:lnTo>
                  <a:lnTo>
                    <a:pt x="127" y="1521"/>
                  </a:lnTo>
                  <a:lnTo>
                    <a:pt x="90" y="1445"/>
                  </a:lnTo>
                  <a:lnTo>
                    <a:pt x="58" y="1366"/>
                  </a:lnTo>
                  <a:lnTo>
                    <a:pt x="33" y="1285"/>
                  </a:lnTo>
                  <a:lnTo>
                    <a:pt x="16" y="1201"/>
                  </a:lnTo>
                  <a:lnTo>
                    <a:pt x="5" y="1115"/>
                  </a:lnTo>
                  <a:lnTo>
                    <a:pt x="0" y="1026"/>
                  </a:lnTo>
                  <a:lnTo>
                    <a:pt x="5" y="938"/>
                  </a:lnTo>
                  <a:lnTo>
                    <a:pt x="16" y="851"/>
                  </a:lnTo>
                  <a:lnTo>
                    <a:pt x="33" y="767"/>
                  </a:lnTo>
                  <a:lnTo>
                    <a:pt x="58" y="686"/>
                  </a:lnTo>
                  <a:lnTo>
                    <a:pt x="90" y="608"/>
                  </a:lnTo>
                  <a:lnTo>
                    <a:pt x="127" y="533"/>
                  </a:lnTo>
                  <a:lnTo>
                    <a:pt x="170" y="461"/>
                  </a:lnTo>
                  <a:lnTo>
                    <a:pt x="220" y="393"/>
                  </a:lnTo>
                  <a:lnTo>
                    <a:pt x="273" y="330"/>
                  </a:lnTo>
                  <a:lnTo>
                    <a:pt x="332" y="271"/>
                  </a:lnTo>
                  <a:lnTo>
                    <a:pt x="395" y="218"/>
                  </a:lnTo>
                  <a:lnTo>
                    <a:pt x="463" y="169"/>
                  </a:lnTo>
                  <a:lnTo>
                    <a:pt x="534" y="126"/>
                  </a:lnTo>
                  <a:lnTo>
                    <a:pt x="610" y="89"/>
                  </a:lnTo>
                  <a:lnTo>
                    <a:pt x="687" y="58"/>
                  </a:lnTo>
                  <a:lnTo>
                    <a:pt x="769" y="32"/>
                  </a:lnTo>
                  <a:lnTo>
                    <a:pt x="853" y="15"/>
                  </a:lnTo>
                  <a:lnTo>
                    <a:pt x="939" y="4"/>
                  </a:lnTo>
                  <a:lnTo>
                    <a:pt x="10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87" name="Freeform 444"/>
          <p:cNvSpPr>
            <a:spLocks noEditPoints="1"/>
          </p:cNvSpPr>
          <p:nvPr/>
        </p:nvSpPr>
        <p:spPr bwMode="auto">
          <a:xfrm>
            <a:off x="2838031" y="5010742"/>
            <a:ext cx="323448" cy="275309"/>
          </a:xfrm>
          <a:custGeom>
            <a:avLst/>
            <a:gdLst>
              <a:gd name="T0" fmla="*/ 1823 w 4066"/>
              <a:gd name="T1" fmla="*/ 3202 h 3459"/>
              <a:gd name="T2" fmla="*/ 2034 w 4066"/>
              <a:gd name="T3" fmla="*/ 3083 h 3459"/>
              <a:gd name="T4" fmla="*/ 3217 w 4066"/>
              <a:gd name="T5" fmla="*/ 2347 h 3459"/>
              <a:gd name="T6" fmla="*/ 3529 w 4066"/>
              <a:gd name="T7" fmla="*/ 2385 h 3459"/>
              <a:gd name="T8" fmla="*/ 3780 w 4066"/>
              <a:gd name="T9" fmla="*/ 2164 h 3459"/>
              <a:gd name="T10" fmla="*/ 368 w 4066"/>
              <a:gd name="T11" fmla="*/ 2287 h 3459"/>
              <a:gd name="T12" fmla="*/ 656 w 4066"/>
              <a:gd name="T13" fmla="*/ 2399 h 3459"/>
              <a:gd name="T14" fmla="*/ 959 w 4066"/>
              <a:gd name="T15" fmla="*/ 2249 h 3459"/>
              <a:gd name="T16" fmla="*/ 3729 w 4066"/>
              <a:gd name="T17" fmla="*/ 1859 h 3459"/>
              <a:gd name="T18" fmla="*/ 2063 w 4066"/>
              <a:gd name="T19" fmla="*/ 4 h 3459"/>
              <a:gd name="T20" fmla="*/ 2162 w 4066"/>
              <a:gd name="T21" fmla="*/ 459 h 3459"/>
              <a:gd name="T22" fmla="*/ 2597 w 4066"/>
              <a:gd name="T23" fmla="*/ 269 h 3459"/>
              <a:gd name="T24" fmla="*/ 3041 w 4066"/>
              <a:gd name="T25" fmla="*/ 363 h 3459"/>
              <a:gd name="T26" fmla="*/ 3344 w 4066"/>
              <a:gd name="T27" fmla="*/ 594 h 3459"/>
              <a:gd name="T28" fmla="*/ 3595 w 4066"/>
              <a:gd name="T29" fmla="*/ 557 h 3459"/>
              <a:gd name="T30" fmla="*/ 3761 w 4066"/>
              <a:gd name="T31" fmla="*/ 505 h 3459"/>
              <a:gd name="T32" fmla="*/ 3839 w 4066"/>
              <a:gd name="T33" fmla="*/ 648 h 3459"/>
              <a:gd name="T34" fmla="*/ 3637 w 4066"/>
              <a:gd name="T35" fmla="*/ 826 h 3459"/>
              <a:gd name="T36" fmla="*/ 4018 w 4066"/>
              <a:gd name="T37" fmla="*/ 1888 h 3459"/>
              <a:gd name="T38" fmla="*/ 4052 w 4066"/>
              <a:gd name="T39" fmla="*/ 2154 h 3459"/>
              <a:gd name="T40" fmla="*/ 3805 w 4066"/>
              <a:gd name="T41" fmla="*/ 2534 h 3459"/>
              <a:gd name="T42" fmla="*/ 3411 w 4066"/>
              <a:gd name="T43" fmla="*/ 2657 h 3459"/>
              <a:gd name="T44" fmla="*/ 2982 w 4066"/>
              <a:gd name="T45" fmla="*/ 2492 h 3459"/>
              <a:gd name="T46" fmla="*/ 2775 w 4066"/>
              <a:gd name="T47" fmla="*/ 2086 h 3459"/>
              <a:gd name="T48" fmla="*/ 2843 w 4066"/>
              <a:gd name="T49" fmla="*/ 1873 h 3459"/>
              <a:gd name="T50" fmla="*/ 3164 w 4066"/>
              <a:gd name="T51" fmla="*/ 792 h 3459"/>
              <a:gd name="T52" fmla="*/ 2878 w 4066"/>
              <a:gd name="T53" fmla="*/ 568 h 3459"/>
              <a:gd name="T54" fmla="*/ 2498 w 4066"/>
              <a:gd name="T55" fmla="*/ 553 h 3459"/>
              <a:gd name="T56" fmla="*/ 2214 w 4066"/>
              <a:gd name="T57" fmla="*/ 808 h 3459"/>
              <a:gd name="T58" fmla="*/ 2272 w 4066"/>
              <a:gd name="T59" fmla="*/ 2887 h 3459"/>
              <a:gd name="T60" fmla="*/ 2520 w 4066"/>
              <a:gd name="T61" fmla="*/ 3202 h 3459"/>
              <a:gd name="T62" fmla="*/ 2794 w 4066"/>
              <a:gd name="T63" fmla="*/ 3301 h 3459"/>
              <a:gd name="T64" fmla="*/ 2699 w 4066"/>
              <a:gd name="T65" fmla="*/ 3455 h 3459"/>
              <a:gd name="T66" fmla="*/ 1282 w 4066"/>
              <a:gd name="T67" fmla="*/ 3387 h 3459"/>
              <a:gd name="T68" fmla="*/ 1341 w 4066"/>
              <a:gd name="T69" fmla="*/ 3214 h 3459"/>
              <a:gd name="T70" fmla="*/ 1657 w 4066"/>
              <a:gd name="T71" fmla="*/ 2996 h 3459"/>
              <a:gd name="T72" fmla="*/ 1902 w 4066"/>
              <a:gd name="T73" fmla="*/ 972 h 3459"/>
              <a:gd name="T74" fmla="*/ 1714 w 4066"/>
              <a:gd name="T75" fmla="*/ 635 h 3459"/>
              <a:gd name="T76" fmla="*/ 1344 w 4066"/>
              <a:gd name="T77" fmla="*/ 526 h 3459"/>
              <a:gd name="T78" fmla="*/ 1016 w 4066"/>
              <a:gd name="T79" fmla="*/ 695 h 3459"/>
              <a:gd name="T80" fmla="*/ 1141 w 4066"/>
              <a:gd name="T81" fmla="*/ 1859 h 3459"/>
              <a:gd name="T82" fmla="*/ 1292 w 4066"/>
              <a:gd name="T83" fmla="*/ 1958 h 3459"/>
              <a:gd name="T84" fmla="*/ 1208 w 4066"/>
              <a:gd name="T85" fmla="*/ 2340 h 3459"/>
              <a:gd name="T86" fmla="*/ 858 w 4066"/>
              <a:gd name="T87" fmla="*/ 2624 h 3459"/>
              <a:gd name="T88" fmla="*/ 437 w 4066"/>
              <a:gd name="T89" fmla="*/ 2624 h 3459"/>
              <a:gd name="T90" fmla="*/ 88 w 4066"/>
              <a:gd name="T91" fmla="*/ 2340 h 3459"/>
              <a:gd name="T92" fmla="*/ 4 w 4066"/>
              <a:gd name="T93" fmla="*/ 1958 h 3459"/>
              <a:gd name="T94" fmla="*/ 154 w 4066"/>
              <a:gd name="T95" fmla="*/ 1859 h 3459"/>
              <a:gd name="T96" fmla="*/ 263 w 4066"/>
              <a:gd name="T97" fmla="*/ 715 h 3459"/>
              <a:gd name="T98" fmla="*/ 246 w 4066"/>
              <a:gd name="T99" fmla="*/ 553 h 3459"/>
              <a:gd name="T100" fmla="*/ 403 w 4066"/>
              <a:gd name="T101" fmla="*/ 505 h 3459"/>
              <a:gd name="T102" fmla="*/ 604 w 4066"/>
              <a:gd name="T103" fmla="*/ 609 h 3459"/>
              <a:gd name="T104" fmla="*/ 869 w 4066"/>
              <a:gd name="T105" fmla="*/ 478 h 3459"/>
              <a:gd name="T106" fmla="*/ 1267 w 4066"/>
              <a:gd name="T107" fmla="*/ 278 h 3459"/>
              <a:gd name="T108" fmla="*/ 1736 w 4066"/>
              <a:gd name="T109" fmla="*/ 346 h 3459"/>
              <a:gd name="T110" fmla="*/ 1933 w 4066"/>
              <a:gd name="T111" fmla="*/ 48 h 34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066" h="3459">
                <a:moveTo>
                  <a:pt x="2034" y="3083"/>
                </a:moveTo>
                <a:lnTo>
                  <a:pt x="1989" y="3087"/>
                </a:lnTo>
                <a:lnTo>
                  <a:pt x="1949" y="3098"/>
                </a:lnTo>
                <a:lnTo>
                  <a:pt x="1912" y="3117"/>
                </a:lnTo>
                <a:lnTo>
                  <a:pt x="1877" y="3140"/>
                </a:lnTo>
                <a:lnTo>
                  <a:pt x="1847" y="3169"/>
                </a:lnTo>
                <a:lnTo>
                  <a:pt x="1823" y="3202"/>
                </a:lnTo>
                <a:lnTo>
                  <a:pt x="2244" y="3202"/>
                </a:lnTo>
                <a:lnTo>
                  <a:pt x="2219" y="3169"/>
                </a:lnTo>
                <a:lnTo>
                  <a:pt x="2189" y="3140"/>
                </a:lnTo>
                <a:lnTo>
                  <a:pt x="2155" y="3117"/>
                </a:lnTo>
                <a:lnTo>
                  <a:pt x="2118" y="3098"/>
                </a:lnTo>
                <a:lnTo>
                  <a:pt x="2077" y="3087"/>
                </a:lnTo>
                <a:lnTo>
                  <a:pt x="2034" y="3083"/>
                </a:lnTo>
                <a:close/>
                <a:moveTo>
                  <a:pt x="3041" y="2116"/>
                </a:moveTo>
                <a:lnTo>
                  <a:pt x="3057" y="2164"/>
                </a:lnTo>
                <a:lnTo>
                  <a:pt x="3080" y="2209"/>
                </a:lnTo>
                <a:lnTo>
                  <a:pt x="3107" y="2249"/>
                </a:lnTo>
                <a:lnTo>
                  <a:pt x="3140" y="2287"/>
                </a:lnTo>
                <a:lnTo>
                  <a:pt x="3176" y="2319"/>
                </a:lnTo>
                <a:lnTo>
                  <a:pt x="3217" y="2347"/>
                </a:lnTo>
                <a:lnTo>
                  <a:pt x="3261" y="2369"/>
                </a:lnTo>
                <a:lnTo>
                  <a:pt x="3309" y="2385"/>
                </a:lnTo>
                <a:lnTo>
                  <a:pt x="3359" y="2396"/>
                </a:lnTo>
                <a:lnTo>
                  <a:pt x="3411" y="2399"/>
                </a:lnTo>
                <a:lnTo>
                  <a:pt x="3427" y="2399"/>
                </a:lnTo>
                <a:lnTo>
                  <a:pt x="3479" y="2396"/>
                </a:lnTo>
                <a:lnTo>
                  <a:pt x="3529" y="2385"/>
                </a:lnTo>
                <a:lnTo>
                  <a:pt x="3576" y="2369"/>
                </a:lnTo>
                <a:lnTo>
                  <a:pt x="3621" y="2347"/>
                </a:lnTo>
                <a:lnTo>
                  <a:pt x="3661" y="2319"/>
                </a:lnTo>
                <a:lnTo>
                  <a:pt x="3698" y="2287"/>
                </a:lnTo>
                <a:lnTo>
                  <a:pt x="3730" y="2249"/>
                </a:lnTo>
                <a:lnTo>
                  <a:pt x="3758" y="2209"/>
                </a:lnTo>
                <a:lnTo>
                  <a:pt x="3780" y="2164"/>
                </a:lnTo>
                <a:lnTo>
                  <a:pt x="3796" y="2116"/>
                </a:lnTo>
                <a:lnTo>
                  <a:pt x="3041" y="2116"/>
                </a:lnTo>
                <a:close/>
                <a:moveTo>
                  <a:pt x="270" y="2116"/>
                </a:moveTo>
                <a:lnTo>
                  <a:pt x="286" y="2164"/>
                </a:lnTo>
                <a:lnTo>
                  <a:pt x="309" y="2209"/>
                </a:lnTo>
                <a:lnTo>
                  <a:pt x="336" y="2249"/>
                </a:lnTo>
                <a:lnTo>
                  <a:pt x="368" y="2287"/>
                </a:lnTo>
                <a:lnTo>
                  <a:pt x="405" y="2319"/>
                </a:lnTo>
                <a:lnTo>
                  <a:pt x="446" y="2347"/>
                </a:lnTo>
                <a:lnTo>
                  <a:pt x="490" y="2369"/>
                </a:lnTo>
                <a:lnTo>
                  <a:pt x="537" y="2385"/>
                </a:lnTo>
                <a:lnTo>
                  <a:pt x="588" y="2396"/>
                </a:lnTo>
                <a:lnTo>
                  <a:pt x="640" y="2399"/>
                </a:lnTo>
                <a:lnTo>
                  <a:pt x="656" y="2399"/>
                </a:lnTo>
                <a:lnTo>
                  <a:pt x="708" y="2396"/>
                </a:lnTo>
                <a:lnTo>
                  <a:pt x="758" y="2385"/>
                </a:lnTo>
                <a:lnTo>
                  <a:pt x="805" y="2369"/>
                </a:lnTo>
                <a:lnTo>
                  <a:pt x="850" y="2347"/>
                </a:lnTo>
                <a:lnTo>
                  <a:pt x="890" y="2319"/>
                </a:lnTo>
                <a:lnTo>
                  <a:pt x="927" y="2287"/>
                </a:lnTo>
                <a:lnTo>
                  <a:pt x="959" y="2249"/>
                </a:lnTo>
                <a:lnTo>
                  <a:pt x="987" y="2209"/>
                </a:lnTo>
                <a:lnTo>
                  <a:pt x="1009" y="2164"/>
                </a:lnTo>
                <a:lnTo>
                  <a:pt x="1025" y="2116"/>
                </a:lnTo>
                <a:lnTo>
                  <a:pt x="270" y="2116"/>
                </a:lnTo>
                <a:close/>
                <a:moveTo>
                  <a:pt x="3419" y="1020"/>
                </a:moveTo>
                <a:lnTo>
                  <a:pt x="3108" y="1859"/>
                </a:lnTo>
                <a:lnTo>
                  <a:pt x="3729" y="1859"/>
                </a:lnTo>
                <a:lnTo>
                  <a:pt x="3419" y="1020"/>
                </a:lnTo>
                <a:close/>
                <a:moveTo>
                  <a:pt x="648" y="1020"/>
                </a:moveTo>
                <a:lnTo>
                  <a:pt x="337" y="1859"/>
                </a:lnTo>
                <a:lnTo>
                  <a:pt x="958" y="1859"/>
                </a:lnTo>
                <a:lnTo>
                  <a:pt x="648" y="1020"/>
                </a:lnTo>
                <a:close/>
                <a:moveTo>
                  <a:pt x="2034" y="0"/>
                </a:moveTo>
                <a:lnTo>
                  <a:pt x="2063" y="4"/>
                </a:lnTo>
                <a:lnTo>
                  <a:pt x="2089" y="14"/>
                </a:lnTo>
                <a:lnTo>
                  <a:pt x="2114" y="28"/>
                </a:lnTo>
                <a:lnTo>
                  <a:pt x="2134" y="48"/>
                </a:lnTo>
                <a:lnTo>
                  <a:pt x="2149" y="73"/>
                </a:lnTo>
                <a:lnTo>
                  <a:pt x="2159" y="100"/>
                </a:lnTo>
                <a:lnTo>
                  <a:pt x="2162" y="128"/>
                </a:lnTo>
                <a:lnTo>
                  <a:pt x="2162" y="459"/>
                </a:lnTo>
                <a:lnTo>
                  <a:pt x="2214" y="416"/>
                </a:lnTo>
                <a:lnTo>
                  <a:pt x="2271" y="379"/>
                </a:lnTo>
                <a:lnTo>
                  <a:pt x="2330" y="346"/>
                </a:lnTo>
                <a:lnTo>
                  <a:pt x="2393" y="317"/>
                </a:lnTo>
                <a:lnTo>
                  <a:pt x="2459" y="295"/>
                </a:lnTo>
                <a:lnTo>
                  <a:pt x="2527" y="279"/>
                </a:lnTo>
                <a:lnTo>
                  <a:pt x="2597" y="269"/>
                </a:lnTo>
                <a:lnTo>
                  <a:pt x="2670" y="267"/>
                </a:lnTo>
                <a:lnTo>
                  <a:pt x="2735" y="269"/>
                </a:lnTo>
                <a:lnTo>
                  <a:pt x="2799" y="278"/>
                </a:lnTo>
                <a:lnTo>
                  <a:pt x="2862" y="291"/>
                </a:lnTo>
                <a:lnTo>
                  <a:pt x="2924" y="310"/>
                </a:lnTo>
                <a:lnTo>
                  <a:pt x="2983" y="333"/>
                </a:lnTo>
                <a:lnTo>
                  <a:pt x="3041" y="363"/>
                </a:lnTo>
                <a:lnTo>
                  <a:pt x="3097" y="396"/>
                </a:lnTo>
                <a:lnTo>
                  <a:pt x="3149" y="435"/>
                </a:lnTo>
                <a:lnTo>
                  <a:pt x="3197" y="478"/>
                </a:lnTo>
                <a:lnTo>
                  <a:pt x="3243" y="525"/>
                </a:lnTo>
                <a:lnTo>
                  <a:pt x="3274" y="555"/>
                </a:lnTo>
                <a:lnTo>
                  <a:pt x="3307" y="577"/>
                </a:lnTo>
                <a:lnTo>
                  <a:pt x="3344" y="594"/>
                </a:lnTo>
                <a:lnTo>
                  <a:pt x="3383" y="606"/>
                </a:lnTo>
                <a:lnTo>
                  <a:pt x="3425" y="610"/>
                </a:lnTo>
                <a:lnTo>
                  <a:pt x="3463" y="609"/>
                </a:lnTo>
                <a:lnTo>
                  <a:pt x="3498" y="603"/>
                </a:lnTo>
                <a:lnTo>
                  <a:pt x="3532" y="592"/>
                </a:lnTo>
                <a:lnTo>
                  <a:pt x="3565" y="577"/>
                </a:lnTo>
                <a:lnTo>
                  <a:pt x="3595" y="557"/>
                </a:lnTo>
                <a:lnTo>
                  <a:pt x="3622" y="532"/>
                </a:lnTo>
                <a:lnTo>
                  <a:pt x="3642" y="516"/>
                </a:lnTo>
                <a:lnTo>
                  <a:pt x="3665" y="505"/>
                </a:lnTo>
                <a:lnTo>
                  <a:pt x="3688" y="498"/>
                </a:lnTo>
                <a:lnTo>
                  <a:pt x="3713" y="495"/>
                </a:lnTo>
                <a:lnTo>
                  <a:pt x="3738" y="498"/>
                </a:lnTo>
                <a:lnTo>
                  <a:pt x="3761" y="505"/>
                </a:lnTo>
                <a:lnTo>
                  <a:pt x="3784" y="516"/>
                </a:lnTo>
                <a:lnTo>
                  <a:pt x="3805" y="532"/>
                </a:lnTo>
                <a:lnTo>
                  <a:pt x="3821" y="553"/>
                </a:lnTo>
                <a:lnTo>
                  <a:pt x="3832" y="576"/>
                </a:lnTo>
                <a:lnTo>
                  <a:pt x="3839" y="599"/>
                </a:lnTo>
                <a:lnTo>
                  <a:pt x="3842" y="624"/>
                </a:lnTo>
                <a:lnTo>
                  <a:pt x="3839" y="648"/>
                </a:lnTo>
                <a:lnTo>
                  <a:pt x="3832" y="672"/>
                </a:lnTo>
                <a:lnTo>
                  <a:pt x="3821" y="694"/>
                </a:lnTo>
                <a:lnTo>
                  <a:pt x="3805" y="715"/>
                </a:lnTo>
                <a:lnTo>
                  <a:pt x="3766" y="749"/>
                </a:lnTo>
                <a:lnTo>
                  <a:pt x="3726" y="779"/>
                </a:lnTo>
                <a:lnTo>
                  <a:pt x="3682" y="805"/>
                </a:lnTo>
                <a:lnTo>
                  <a:pt x="3637" y="826"/>
                </a:lnTo>
                <a:lnTo>
                  <a:pt x="3590" y="844"/>
                </a:lnTo>
                <a:lnTo>
                  <a:pt x="3542" y="857"/>
                </a:lnTo>
                <a:lnTo>
                  <a:pt x="3912" y="1859"/>
                </a:lnTo>
                <a:lnTo>
                  <a:pt x="3938" y="1859"/>
                </a:lnTo>
                <a:lnTo>
                  <a:pt x="3968" y="1863"/>
                </a:lnTo>
                <a:lnTo>
                  <a:pt x="3995" y="1873"/>
                </a:lnTo>
                <a:lnTo>
                  <a:pt x="4018" y="1888"/>
                </a:lnTo>
                <a:lnTo>
                  <a:pt x="4038" y="1907"/>
                </a:lnTo>
                <a:lnTo>
                  <a:pt x="4054" y="1931"/>
                </a:lnTo>
                <a:lnTo>
                  <a:pt x="4063" y="1958"/>
                </a:lnTo>
                <a:lnTo>
                  <a:pt x="4066" y="1988"/>
                </a:lnTo>
                <a:lnTo>
                  <a:pt x="4066" y="2017"/>
                </a:lnTo>
                <a:lnTo>
                  <a:pt x="4063" y="2086"/>
                </a:lnTo>
                <a:lnTo>
                  <a:pt x="4052" y="2154"/>
                </a:lnTo>
                <a:lnTo>
                  <a:pt x="4034" y="2219"/>
                </a:lnTo>
                <a:lnTo>
                  <a:pt x="4010" y="2282"/>
                </a:lnTo>
                <a:lnTo>
                  <a:pt x="3979" y="2340"/>
                </a:lnTo>
                <a:lnTo>
                  <a:pt x="3943" y="2395"/>
                </a:lnTo>
                <a:lnTo>
                  <a:pt x="3902" y="2446"/>
                </a:lnTo>
                <a:lnTo>
                  <a:pt x="3855" y="2492"/>
                </a:lnTo>
                <a:lnTo>
                  <a:pt x="3805" y="2534"/>
                </a:lnTo>
                <a:lnTo>
                  <a:pt x="3749" y="2569"/>
                </a:lnTo>
                <a:lnTo>
                  <a:pt x="3691" y="2600"/>
                </a:lnTo>
                <a:lnTo>
                  <a:pt x="3629" y="2624"/>
                </a:lnTo>
                <a:lnTo>
                  <a:pt x="3564" y="2642"/>
                </a:lnTo>
                <a:lnTo>
                  <a:pt x="3497" y="2653"/>
                </a:lnTo>
                <a:lnTo>
                  <a:pt x="3427" y="2657"/>
                </a:lnTo>
                <a:lnTo>
                  <a:pt x="3411" y="2657"/>
                </a:lnTo>
                <a:lnTo>
                  <a:pt x="3342" y="2653"/>
                </a:lnTo>
                <a:lnTo>
                  <a:pt x="3274" y="2642"/>
                </a:lnTo>
                <a:lnTo>
                  <a:pt x="3209" y="2624"/>
                </a:lnTo>
                <a:lnTo>
                  <a:pt x="3146" y="2600"/>
                </a:lnTo>
                <a:lnTo>
                  <a:pt x="3088" y="2569"/>
                </a:lnTo>
                <a:lnTo>
                  <a:pt x="3033" y="2534"/>
                </a:lnTo>
                <a:lnTo>
                  <a:pt x="2982" y="2492"/>
                </a:lnTo>
                <a:lnTo>
                  <a:pt x="2936" y="2446"/>
                </a:lnTo>
                <a:lnTo>
                  <a:pt x="2894" y="2395"/>
                </a:lnTo>
                <a:lnTo>
                  <a:pt x="2859" y="2340"/>
                </a:lnTo>
                <a:lnTo>
                  <a:pt x="2828" y="2282"/>
                </a:lnTo>
                <a:lnTo>
                  <a:pt x="2804" y="2219"/>
                </a:lnTo>
                <a:lnTo>
                  <a:pt x="2786" y="2154"/>
                </a:lnTo>
                <a:lnTo>
                  <a:pt x="2775" y="2086"/>
                </a:lnTo>
                <a:lnTo>
                  <a:pt x="2771" y="2017"/>
                </a:lnTo>
                <a:lnTo>
                  <a:pt x="2771" y="1988"/>
                </a:lnTo>
                <a:lnTo>
                  <a:pt x="2775" y="1958"/>
                </a:lnTo>
                <a:lnTo>
                  <a:pt x="2785" y="1931"/>
                </a:lnTo>
                <a:lnTo>
                  <a:pt x="2799" y="1907"/>
                </a:lnTo>
                <a:lnTo>
                  <a:pt x="2819" y="1888"/>
                </a:lnTo>
                <a:lnTo>
                  <a:pt x="2843" y="1873"/>
                </a:lnTo>
                <a:lnTo>
                  <a:pt x="2870" y="1863"/>
                </a:lnTo>
                <a:lnTo>
                  <a:pt x="2899" y="1859"/>
                </a:lnTo>
                <a:lnTo>
                  <a:pt x="2925" y="1859"/>
                </a:lnTo>
                <a:lnTo>
                  <a:pt x="3300" y="850"/>
                </a:lnTo>
                <a:lnTo>
                  <a:pt x="3251" y="835"/>
                </a:lnTo>
                <a:lnTo>
                  <a:pt x="3207" y="815"/>
                </a:lnTo>
                <a:lnTo>
                  <a:pt x="3164" y="792"/>
                </a:lnTo>
                <a:lnTo>
                  <a:pt x="3123" y="763"/>
                </a:lnTo>
                <a:lnTo>
                  <a:pt x="3085" y="731"/>
                </a:lnTo>
                <a:lnTo>
                  <a:pt x="3050" y="695"/>
                </a:lnTo>
                <a:lnTo>
                  <a:pt x="3012" y="657"/>
                </a:lnTo>
                <a:lnTo>
                  <a:pt x="2970" y="623"/>
                </a:lnTo>
                <a:lnTo>
                  <a:pt x="2925" y="593"/>
                </a:lnTo>
                <a:lnTo>
                  <a:pt x="2878" y="568"/>
                </a:lnTo>
                <a:lnTo>
                  <a:pt x="2828" y="550"/>
                </a:lnTo>
                <a:lnTo>
                  <a:pt x="2777" y="535"/>
                </a:lnTo>
                <a:lnTo>
                  <a:pt x="2724" y="526"/>
                </a:lnTo>
                <a:lnTo>
                  <a:pt x="2670" y="524"/>
                </a:lnTo>
                <a:lnTo>
                  <a:pt x="2610" y="527"/>
                </a:lnTo>
                <a:lnTo>
                  <a:pt x="2554" y="537"/>
                </a:lnTo>
                <a:lnTo>
                  <a:pt x="2498" y="553"/>
                </a:lnTo>
                <a:lnTo>
                  <a:pt x="2446" y="576"/>
                </a:lnTo>
                <a:lnTo>
                  <a:pt x="2398" y="603"/>
                </a:lnTo>
                <a:lnTo>
                  <a:pt x="2352" y="635"/>
                </a:lnTo>
                <a:lnTo>
                  <a:pt x="2310" y="673"/>
                </a:lnTo>
                <a:lnTo>
                  <a:pt x="2273" y="714"/>
                </a:lnTo>
                <a:lnTo>
                  <a:pt x="2241" y="760"/>
                </a:lnTo>
                <a:lnTo>
                  <a:pt x="2214" y="808"/>
                </a:lnTo>
                <a:lnTo>
                  <a:pt x="2192" y="861"/>
                </a:lnTo>
                <a:lnTo>
                  <a:pt x="2176" y="915"/>
                </a:lnTo>
                <a:lnTo>
                  <a:pt x="2166" y="972"/>
                </a:lnTo>
                <a:lnTo>
                  <a:pt x="2162" y="1031"/>
                </a:lnTo>
                <a:lnTo>
                  <a:pt x="2162" y="2842"/>
                </a:lnTo>
                <a:lnTo>
                  <a:pt x="2219" y="2862"/>
                </a:lnTo>
                <a:lnTo>
                  <a:pt x="2272" y="2887"/>
                </a:lnTo>
                <a:lnTo>
                  <a:pt x="2323" y="2918"/>
                </a:lnTo>
                <a:lnTo>
                  <a:pt x="2368" y="2954"/>
                </a:lnTo>
                <a:lnTo>
                  <a:pt x="2409" y="2996"/>
                </a:lnTo>
                <a:lnTo>
                  <a:pt x="2446" y="3041"/>
                </a:lnTo>
                <a:lnTo>
                  <a:pt x="2477" y="3091"/>
                </a:lnTo>
                <a:lnTo>
                  <a:pt x="2502" y="3145"/>
                </a:lnTo>
                <a:lnTo>
                  <a:pt x="2520" y="3202"/>
                </a:lnTo>
                <a:lnTo>
                  <a:pt x="2670" y="3202"/>
                </a:lnTo>
                <a:lnTo>
                  <a:pt x="2699" y="3204"/>
                </a:lnTo>
                <a:lnTo>
                  <a:pt x="2727" y="3214"/>
                </a:lnTo>
                <a:lnTo>
                  <a:pt x="2750" y="3230"/>
                </a:lnTo>
                <a:lnTo>
                  <a:pt x="2770" y="3250"/>
                </a:lnTo>
                <a:lnTo>
                  <a:pt x="2785" y="3274"/>
                </a:lnTo>
                <a:lnTo>
                  <a:pt x="2794" y="3301"/>
                </a:lnTo>
                <a:lnTo>
                  <a:pt x="2798" y="3330"/>
                </a:lnTo>
                <a:lnTo>
                  <a:pt x="2794" y="3360"/>
                </a:lnTo>
                <a:lnTo>
                  <a:pt x="2785" y="3387"/>
                </a:lnTo>
                <a:lnTo>
                  <a:pt x="2770" y="3411"/>
                </a:lnTo>
                <a:lnTo>
                  <a:pt x="2750" y="3430"/>
                </a:lnTo>
                <a:lnTo>
                  <a:pt x="2727" y="3447"/>
                </a:lnTo>
                <a:lnTo>
                  <a:pt x="2699" y="3455"/>
                </a:lnTo>
                <a:lnTo>
                  <a:pt x="2670" y="3459"/>
                </a:lnTo>
                <a:lnTo>
                  <a:pt x="1397" y="3459"/>
                </a:lnTo>
                <a:lnTo>
                  <a:pt x="1368" y="3455"/>
                </a:lnTo>
                <a:lnTo>
                  <a:pt x="1341" y="3447"/>
                </a:lnTo>
                <a:lnTo>
                  <a:pt x="1316" y="3430"/>
                </a:lnTo>
                <a:lnTo>
                  <a:pt x="1297" y="3411"/>
                </a:lnTo>
                <a:lnTo>
                  <a:pt x="1282" y="3387"/>
                </a:lnTo>
                <a:lnTo>
                  <a:pt x="1272" y="3360"/>
                </a:lnTo>
                <a:lnTo>
                  <a:pt x="1268" y="3330"/>
                </a:lnTo>
                <a:lnTo>
                  <a:pt x="1272" y="3301"/>
                </a:lnTo>
                <a:lnTo>
                  <a:pt x="1282" y="3274"/>
                </a:lnTo>
                <a:lnTo>
                  <a:pt x="1297" y="3250"/>
                </a:lnTo>
                <a:lnTo>
                  <a:pt x="1316" y="3230"/>
                </a:lnTo>
                <a:lnTo>
                  <a:pt x="1341" y="3214"/>
                </a:lnTo>
                <a:lnTo>
                  <a:pt x="1368" y="3204"/>
                </a:lnTo>
                <a:lnTo>
                  <a:pt x="1397" y="3202"/>
                </a:lnTo>
                <a:lnTo>
                  <a:pt x="1546" y="3202"/>
                </a:lnTo>
                <a:lnTo>
                  <a:pt x="1565" y="3145"/>
                </a:lnTo>
                <a:lnTo>
                  <a:pt x="1590" y="3091"/>
                </a:lnTo>
                <a:lnTo>
                  <a:pt x="1621" y="3041"/>
                </a:lnTo>
                <a:lnTo>
                  <a:pt x="1657" y="2996"/>
                </a:lnTo>
                <a:lnTo>
                  <a:pt x="1698" y="2954"/>
                </a:lnTo>
                <a:lnTo>
                  <a:pt x="1745" y="2918"/>
                </a:lnTo>
                <a:lnTo>
                  <a:pt x="1794" y="2887"/>
                </a:lnTo>
                <a:lnTo>
                  <a:pt x="1847" y="2862"/>
                </a:lnTo>
                <a:lnTo>
                  <a:pt x="1904" y="2842"/>
                </a:lnTo>
                <a:lnTo>
                  <a:pt x="1904" y="1031"/>
                </a:lnTo>
                <a:lnTo>
                  <a:pt x="1902" y="972"/>
                </a:lnTo>
                <a:lnTo>
                  <a:pt x="1892" y="915"/>
                </a:lnTo>
                <a:lnTo>
                  <a:pt x="1875" y="861"/>
                </a:lnTo>
                <a:lnTo>
                  <a:pt x="1854" y="808"/>
                </a:lnTo>
                <a:lnTo>
                  <a:pt x="1825" y="760"/>
                </a:lnTo>
                <a:lnTo>
                  <a:pt x="1793" y="714"/>
                </a:lnTo>
                <a:lnTo>
                  <a:pt x="1756" y="673"/>
                </a:lnTo>
                <a:lnTo>
                  <a:pt x="1714" y="635"/>
                </a:lnTo>
                <a:lnTo>
                  <a:pt x="1670" y="603"/>
                </a:lnTo>
                <a:lnTo>
                  <a:pt x="1620" y="576"/>
                </a:lnTo>
                <a:lnTo>
                  <a:pt x="1568" y="553"/>
                </a:lnTo>
                <a:lnTo>
                  <a:pt x="1514" y="537"/>
                </a:lnTo>
                <a:lnTo>
                  <a:pt x="1456" y="527"/>
                </a:lnTo>
                <a:lnTo>
                  <a:pt x="1397" y="524"/>
                </a:lnTo>
                <a:lnTo>
                  <a:pt x="1344" y="526"/>
                </a:lnTo>
                <a:lnTo>
                  <a:pt x="1290" y="535"/>
                </a:lnTo>
                <a:lnTo>
                  <a:pt x="1239" y="550"/>
                </a:lnTo>
                <a:lnTo>
                  <a:pt x="1188" y="568"/>
                </a:lnTo>
                <a:lnTo>
                  <a:pt x="1141" y="593"/>
                </a:lnTo>
                <a:lnTo>
                  <a:pt x="1097" y="623"/>
                </a:lnTo>
                <a:lnTo>
                  <a:pt x="1055" y="657"/>
                </a:lnTo>
                <a:lnTo>
                  <a:pt x="1016" y="695"/>
                </a:lnTo>
                <a:lnTo>
                  <a:pt x="982" y="731"/>
                </a:lnTo>
                <a:lnTo>
                  <a:pt x="943" y="763"/>
                </a:lnTo>
                <a:lnTo>
                  <a:pt x="903" y="792"/>
                </a:lnTo>
                <a:lnTo>
                  <a:pt x="859" y="815"/>
                </a:lnTo>
                <a:lnTo>
                  <a:pt x="815" y="835"/>
                </a:lnTo>
                <a:lnTo>
                  <a:pt x="768" y="850"/>
                </a:lnTo>
                <a:lnTo>
                  <a:pt x="1141" y="1859"/>
                </a:lnTo>
                <a:lnTo>
                  <a:pt x="1167" y="1859"/>
                </a:lnTo>
                <a:lnTo>
                  <a:pt x="1197" y="1863"/>
                </a:lnTo>
                <a:lnTo>
                  <a:pt x="1224" y="1873"/>
                </a:lnTo>
                <a:lnTo>
                  <a:pt x="1247" y="1888"/>
                </a:lnTo>
                <a:lnTo>
                  <a:pt x="1267" y="1907"/>
                </a:lnTo>
                <a:lnTo>
                  <a:pt x="1283" y="1931"/>
                </a:lnTo>
                <a:lnTo>
                  <a:pt x="1292" y="1958"/>
                </a:lnTo>
                <a:lnTo>
                  <a:pt x="1295" y="1988"/>
                </a:lnTo>
                <a:lnTo>
                  <a:pt x="1295" y="2017"/>
                </a:lnTo>
                <a:lnTo>
                  <a:pt x="1292" y="2086"/>
                </a:lnTo>
                <a:lnTo>
                  <a:pt x="1281" y="2154"/>
                </a:lnTo>
                <a:lnTo>
                  <a:pt x="1263" y="2219"/>
                </a:lnTo>
                <a:lnTo>
                  <a:pt x="1239" y="2282"/>
                </a:lnTo>
                <a:lnTo>
                  <a:pt x="1208" y="2340"/>
                </a:lnTo>
                <a:lnTo>
                  <a:pt x="1172" y="2395"/>
                </a:lnTo>
                <a:lnTo>
                  <a:pt x="1130" y="2446"/>
                </a:lnTo>
                <a:lnTo>
                  <a:pt x="1084" y="2492"/>
                </a:lnTo>
                <a:lnTo>
                  <a:pt x="1034" y="2534"/>
                </a:lnTo>
                <a:lnTo>
                  <a:pt x="978" y="2569"/>
                </a:lnTo>
                <a:lnTo>
                  <a:pt x="920" y="2600"/>
                </a:lnTo>
                <a:lnTo>
                  <a:pt x="858" y="2624"/>
                </a:lnTo>
                <a:lnTo>
                  <a:pt x="793" y="2642"/>
                </a:lnTo>
                <a:lnTo>
                  <a:pt x="725" y="2653"/>
                </a:lnTo>
                <a:lnTo>
                  <a:pt x="656" y="2657"/>
                </a:lnTo>
                <a:lnTo>
                  <a:pt x="640" y="2657"/>
                </a:lnTo>
                <a:lnTo>
                  <a:pt x="571" y="2653"/>
                </a:lnTo>
                <a:lnTo>
                  <a:pt x="503" y="2642"/>
                </a:lnTo>
                <a:lnTo>
                  <a:pt x="437" y="2624"/>
                </a:lnTo>
                <a:lnTo>
                  <a:pt x="375" y="2600"/>
                </a:lnTo>
                <a:lnTo>
                  <a:pt x="317" y="2569"/>
                </a:lnTo>
                <a:lnTo>
                  <a:pt x="262" y="2534"/>
                </a:lnTo>
                <a:lnTo>
                  <a:pt x="211" y="2492"/>
                </a:lnTo>
                <a:lnTo>
                  <a:pt x="165" y="2446"/>
                </a:lnTo>
                <a:lnTo>
                  <a:pt x="123" y="2395"/>
                </a:lnTo>
                <a:lnTo>
                  <a:pt x="88" y="2340"/>
                </a:lnTo>
                <a:lnTo>
                  <a:pt x="57" y="2282"/>
                </a:lnTo>
                <a:lnTo>
                  <a:pt x="32" y="2219"/>
                </a:lnTo>
                <a:lnTo>
                  <a:pt x="15" y="2154"/>
                </a:lnTo>
                <a:lnTo>
                  <a:pt x="4" y="2086"/>
                </a:lnTo>
                <a:lnTo>
                  <a:pt x="0" y="2017"/>
                </a:lnTo>
                <a:lnTo>
                  <a:pt x="0" y="1988"/>
                </a:lnTo>
                <a:lnTo>
                  <a:pt x="4" y="1958"/>
                </a:lnTo>
                <a:lnTo>
                  <a:pt x="14" y="1931"/>
                </a:lnTo>
                <a:lnTo>
                  <a:pt x="28" y="1907"/>
                </a:lnTo>
                <a:lnTo>
                  <a:pt x="48" y="1888"/>
                </a:lnTo>
                <a:lnTo>
                  <a:pt x="72" y="1873"/>
                </a:lnTo>
                <a:lnTo>
                  <a:pt x="99" y="1863"/>
                </a:lnTo>
                <a:lnTo>
                  <a:pt x="128" y="1859"/>
                </a:lnTo>
                <a:lnTo>
                  <a:pt x="154" y="1859"/>
                </a:lnTo>
                <a:lnTo>
                  <a:pt x="525" y="857"/>
                </a:lnTo>
                <a:lnTo>
                  <a:pt x="477" y="844"/>
                </a:lnTo>
                <a:lnTo>
                  <a:pt x="430" y="826"/>
                </a:lnTo>
                <a:lnTo>
                  <a:pt x="384" y="805"/>
                </a:lnTo>
                <a:lnTo>
                  <a:pt x="341" y="779"/>
                </a:lnTo>
                <a:lnTo>
                  <a:pt x="300" y="749"/>
                </a:lnTo>
                <a:lnTo>
                  <a:pt x="263" y="715"/>
                </a:lnTo>
                <a:lnTo>
                  <a:pt x="246" y="694"/>
                </a:lnTo>
                <a:lnTo>
                  <a:pt x="235" y="672"/>
                </a:lnTo>
                <a:lnTo>
                  <a:pt x="227" y="648"/>
                </a:lnTo>
                <a:lnTo>
                  <a:pt x="225" y="624"/>
                </a:lnTo>
                <a:lnTo>
                  <a:pt x="227" y="599"/>
                </a:lnTo>
                <a:lnTo>
                  <a:pt x="235" y="576"/>
                </a:lnTo>
                <a:lnTo>
                  <a:pt x="246" y="553"/>
                </a:lnTo>
                <a:lnTo>
                  <a:pt x="263" y="532"/>
                </a:lnTo>
                <a:lnTo>
                  <a:pt x="283" y="516"/>
                </a:lnTo>
                <a:lnTo>
                  <a:pt x="305" y="505"/>
                </a:lnTo>
                <a:lnTo>
                  <a:pt x="328" y="498"/>
                </a:lnTo>
                <a:lnTo>
                  <a:pt x="353" y="495"/>
                </a:lnTo>
                <a:lnTo>
                  <a:pt x="378" y="498"/>
                </a:lnTo>
                <a:lnTo>
                  <a:pt x="403" y="505"/>
                </a:lnTo>
                <a:lnTo>
                  <a:pt x="425" y="516"/>
                </a:lnTo>
                <a:lnTo>
                  <a:pt x="445" y="532"/>
                </a:lnTo>
                <a:lnTo>
                  <a:pt x="472" y="557"/>
                </a:lnTo>
                <a:lnTo>
                  <a:pt x="503" y="577"/>
                </a:lnTo>
                <a:lnTo>
                  <a:pt x="535" y="592"/>
                </a:lnTo>
                <a:lnTo>
                  <a:pt x="569" y="603"/>
                </a:lnTo>
                <a:lnTo>
                  <a:pt x="604" y="609"/>
                </a:lnTo>
                <a:lnTo>
                  <a:pt x="641" y="610"/>
                </a:lnTo>
                <a:lnTo>
                  <a:pt x="683" y="605"/>
                </a:lnTo>
                <a:lnTo>
                  <a:pt x="722" y="594"/>
                </a:lnTo>
                <a:lnTo>
                  <a:pt x="759" y="577"/>
                </a:lnTo>
                <a:lnTo>
                  <a:pt x="794" y="555"/>
                </a:lnTo>
                <a:lnTo>
                  <a:pt x="824" y="525"/>
                </a:lnTo>
                <a:lnTo>
                  <a:pt x="869" y="478"/>
                </a:lnTo>
                <a:lnTo>
                  <a:pt x="917" y="435"/>
                </a:lnTo>
                <a:lnTo>
                  <a:pt x="971" y="396"/>
                </a:lnTo>
                <a:lnTo>
                  <a:pt x="1025" y="363"/>
                </a:lnTo>
                <a:lnTo>
                  <a:pt x="1083" y="333"/>
                </a:lnTo>
                <a:lnTo>
                  <a:pt x="1142" y="310"/>
                </a:lnTo>
                <a:lnTo>
                  <a:pt x="1204" y="291"/>
                </a:lnTo>
                <a:lnTo>
                  <a:pt x="1267" y="278"/>
                </a:lnTo>
                <a:lnTo>
                  <a:pt x="1331" y="269"/>
                </a:lnTo>
                <a:lnTo>
                  <a:pt x="1397" y="267"/>
                </a:lnTo>
                <a:lnTo>
                  <a:pt x="1469" y="269"/>
                </a:lnTo>
                <a:lnTo>
                  <a:pt x="1540" y="279"/>
                </a:lnTo>
                <a:lnTo>
                  <a:pt x="1608" y="295"/>
                </a:lnTo>
                <a:lnTo>
                  <a:pt x="1673" y="317"/>
                </a:lnTo>
                <a:lnTo>
                  <a:pt x="1736" y="346"/>
                </a:lnTo>
                <a:lnTo>
                  <a:pt x="1795" y="379"/>
                </a:lnTo>
                <a:lnTo>
                  <a:pt x="1852" y="416"/>
                </a:lnTo>
                <a:lnTo>
                  <a:pt x="1904" y="459"/>
                </a:lnTo>
                <a:lnTo>
                  <a:pt x="1904" y="128"/>
                </a:lnTo>
                <a:lnTo>
                  <a:pt x="1908" y="100"/>
                </a:lnTo>
                <a:lnTo>
                  <a:pt x="1918" y="73"/>
                </a:lnTo>
                <a:lnTo>
                  <a:pt x="1933" y="48"/>
                </a:lnTo>
                <a:lnTo>
                  <a:pt x="1952" y="28"/>
                </a:lnTo>
                <a:lnTo>
                  <a:pt x="1977" y="14"/>
                </a:lnTo>
                <a:lnTo>
                  <a:pt x="2004" y="4"/>
                </a:lnTo>
                <a:lnTo>
                  <a:pt x="2034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1" name="Freeform 449"/>
          <p:cNvSpPr>
            <a:spLocks noEditPoints="1"/>
          </p:cNvSpPr>
          <p:nvPr/>
        </p:nvSpPr>
        <p:spPr bwMode="auto">
          <a:xfrm>
            <a:off x="3582571" y="4970633"/>
            <a:ext cx="399578" cy="355526"/>
          </a:xfrm>
          <a:custGeom>
            <a:avLst/>
            <a:gdLst>
              <a:gd name="T0" fmla="*/ 271 w 3853"/>
              <a:gd name="T1" fmla="*/ 2732 h 3428"/>
              <a:gd name="T2" fmla="*/ 349 w 3853"/>
              <a:gd name="T3" fmla="*/ 2776 h 3428"/>
              <a:gd name="T4" fmla="*/ 3566 w 3853"/>
              <a:gd name="T5" fmla="*/ 2750 h 3428"/>
              <a:gd name="T6" fmla="*/ 3593 w 3853"/>
              <a:gd name="T7" fmla="*/ 2578 h 3428"/>
              <a:gd name="T8" fmla="*/ 1835 w 3853"/>
              <a:gd name="T9" fmla="*/ 2137 h 3428"/>
              <a:gd name="T10" fmla="*/ 1769 w 3853"/>
              <a:gd name="T11" fmla="*/ 2157 h 3428"/>
              <a:gd name="T12" fmla="*/ 1282 w 3853"/>
              <a:gd name="T13" fmla="*/ 1735 h 3428"/>
              <a:gd name="T14" fmla="*/ 811 w 3853"/>
              <a:gd name="T15" fmla="*/ 2217 h 3428"/>
              <a:gd name="T16" fmla="*/ 735 w 3853"/>
              <a:gd name="T17" fmla="*/ 2196 h 3428"/>
              <a:gd name="T18" fmla="*/ 709 w 3853"/>
              <a:gd name="T19" fmla="*/ 2113 h 3428"/>
              <a:gd name="T20" fmla="*/ 1232 w 3853"/>
              <a:gd name="T21" fmla="*/ 1540 h 3428"/>
              <a:gd name="T22" fmla="*/ 1317 w 3853"/>
              <a:gd name="T23" fmla="*/ 1537 h 3428"/>
              <a:gd name="T24" fmla="*/ 349 w 3853"/>
              <a:gd name="T25" fmla="*/ 880 h 3428"/>
              <a:gd name="T26" fmla="*/ 271 w 3853"/>
              <a:gd name="T27" fmla="*/ 924 h 3428"/>
              <a:gd name="T28" fmla="*/ 3593 w 3853"/>
              <a:gd name="T29" fmla="*/ 2405 h 3428"/>
              <a:gd name="T30" fmla="*/ 3566 w 3853"/>
              <a:gd name="T31" fmla="*/ 905 h 3428"/>
              <a:gd name="T32" fmla="*/ 2807 w 3853"/>
              <a:gd name="T33" fmla="*/ 880 h 3428"/>
              <a:gd name="T34" fmla="*/ 3327 w 3853"/>
              <a:gd name="T35" fmla="*/ 27 h 3428"/>
              <a:gd name="T36" fmla="*/ 3355 w 3853"/>
              <a:gd name="T37" fmla="*/ 460 h 3428"/>
              <a:gd name="T38" fmla="*/ 3313 w 3853"/>
              <a:gd name="T39" fmla="*/ 535 h 3428"/>
              <a:gd name="T40" fmla="*/ 3245 w 3853"/>
              <a:gd name="T41" fmla="*/ 544 h 3428"/>
              <a:gd name="T42" fmla="*/ 3185 w 3853"/>
              <a:gd name="T43" fmla="*/ 485 h 3428"/>
              <a:gd name="T44" fmla="*/ 3503 w 3853"/>
              <a:gd name="T45" fmla="*/ 620 h 3428"/>
              <a:gd name="T46" fmla="*/ 3680 w 3853"/>
              <a:gd name="T47" fmla="*/ 668 h 3428"/>
              <a:gd name="T48" fmla="*/ 3805 w 3853"/>
              <a:gd name="T49" fmla="*/ 793 h 3428"/>
              <a:gd name="T50" fmla="*/ 3853 w 3853"/>
              <a:gd name="T51" fmla="*/ 969 h 3428"/>
              <a:gd name="T52" fmla="*/ 3825 w 3853"/>
              <a:gd name="T53" fmla="*/ 2822 h 3428"/>
              <a:gd name="T54" fmla="*/ 3717 w 3853"/>
              <a:gd name="T55" fmla="*/ 2962 h 3428"/>
              <a:gd name="T56" fmla="*/ 3551 w 3853"/>
              <a:gd name="T57" fmla="*/ 3032 h 3428"/>
              <a:gd name="T58" fmla="*/ 2956 w 3853"/>
              <a:gd name="T59" fmla="*/ 3169 h 3428"/>
              <a:gd name="T60" fmla="*/ 3056 w 3853"/>
              <a:gd name="T61" fmla="*/ 3218 h 3428"/>
              <a:gd name="T62" fmla="*/ 3082 w 3853"/>
              <a:gd name="T63" fmla="*/ 3329 h 3428"/>
              <a:gd name="T64" fmla="*/ 3013 w 3853"/>
              <a:gd name="T65" fmla="*/ 3416 h 3428"/>
              <a:gd name="T66" fmla="*/ 867 w 3853"/>
              <a:gd name="T67" fmla="*/ 3425 h 3428"/>
              <a:gd name="T68" fmla="*/ 780 w 3853"/>
              <a:gd name="T69" fmla="*/ 3356 h 3428"/>
              <a:gd name="T70" fmla="*/ 780 w 3853"/>
              <a:gd name="T71" fmla="*/ 3242 h 3428"/>
              <a:gd name="T72" fmla="*/ 867 w 3853"/>
              <a:gd name="T73" fmla="*/ 3173 h 3428"/>
              <a:gd name="T74" fmla="*/ 349 w 3853"/>
              <a:gd name="T75" fmla="*/ 3036 h 3428"/>
              <a:gd name="T76" fmla="*/ 173 w 3853"/>
              <a:gd name="T77" fmla="*/ 2988 h 3428"/>
              <a:gd name="T78" fmla="*/ 48 w 3853"/>
              <a:gd name="T79" fmla="*/ 2863 h 3428"/>
              <a:gd name="T80" fmla="*/ 0 w 3853"/>
              <a:gd name="T81" fmla="*/ 2686 h 3428"/>
              <a:gd name="T82" fmla="*/ 27 w 3853"/>
              <a:gd name="T83" fmla="*/ 833 h 3428"/>
              <a:gd name="T84" fmla="*/ 136 w 3853"/>
              <a:gd name="T85" fmla="*/ 693 h 3428"/>
              <a:gd name="T86" fmla="*/ 302 w 3853"/>
              <a:gd name="T87" fmla="*/ 624 h 3428"/>
              <a:gd name="T88" fmla="*/ 2962 w 3853"/>
              <a:gd name="T89" fmla="*/ 322 h 3428"/>
              <a:gd name="T90" fmla="*/ 2876 w 3853"/>
              <a:gd name="T91" fmla="*/ 315 h 3428"/>
              <a:gd name="T92" fmla="*/ 2839 w 3853"/>
              <a:gd name="T93" fmla="*/ 237 h 3428"/>
              <a:gd name="T94" fmla="*/ 2889 w 3853"/>
              <a:gd name="T95" fmla="*/ 166 h 3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853" h="3428">
                <a:moveTo>
                  <a:pt x="260" y="2578"/>
                </a:moveTo>
                <a:lnTo>
                  <a:pt x="260" y="2686"/>
                </a:lnTo>
                <a:lnTo>
                  <a:pt x="263" y="2711"/>
                </a:lnTo>
                <a:lnTo>
                  <a:pt x="271" y="2732"/>
                </a:lnTo>
                <a:lnTo>
                  <a:pt x="285" y="2750"/>
                </a:lnTo>
                <a:lnTo>
                  <a:pt x="304" y="2764"/>
                </a:lnTo>
                <a:lnTo>
                  <a:pt x="325" y="2773"/>
                </a:lnTo>
                <a:lnTo>
                  <a:pt x="349" y="2776"/>
                </a:lnTo>
                <a:lnTo>
                  <a:pt x="3503" y="2776"/>
                </a:lnTo>
                <a:lnTo>
                  <a:pt x="3528" y="2773"/>
                </a:lnTo>
                <a:lnTo>
                  <a:pt x="3549" y="2764"/>
                </a:lnTo>
                <a:lnTo>
                  <a:pt x="3566" y="2750"/>
                </a:lnTo>
                <a:lnTo>
                  <a:pt x="3580" y="2732"/>
                </a:lnTo>
                <a:lnTo>
                  <a:pt x="3590" y="2711"/>
                </a:lnTo>
                <a:lnTo>
                  <a:pt x="3593" y="2686"/>
                </a:lnTo>
                <a:lnTo>
                  <a:pt x="3593" y="2578"/>
                </a:lnTo>
                <a:lnTo>
                  <a:pt x="260" y="2578"/>
                </a:lnTo>
                <a:close/>
                <a:moveTo>
                  <a:pt x="2807" y="880"/>
                </a:moveTo>
                <a:lnTo>
                  <a:pt x="1848" y="2124"/>
                </a:lnTo>
                <a:lnTo>
                  <a:pt x="1835" y="2137"/>
                </a:lnTo>
                <a:lnTo>
                  <a:pt x="1821" y="2148"/>
                </a:lnTo>
                <a:lnTo>
                  <a:pt x="1805" y="2155"/>
                </a:lnTo>
                <a:lnTo>
                  <a:pt x="1787" y="2157"/>
                </a:lnTo>
                <a:lnTo>
                  <a:pt x="1769" y="2157"/>
                </a:lnTo>
                <a:lnTo>
                  <a:pt x="1751" y="2154"/>
                </a:lnTo>
                <a:lnTo>
                  <a:pt x="1736" y="2147"/>
                </a:lnTo>
                <a:lnTo>
                  <a:pt x="1721" y="2135"/>
                </a:lnTo>
                <a:lnTo>
                  <a:pt x="1282" y="1735"/>
                </a:lnTo>
                <a:lnTo>
                  <a:pt x="856" y="2191"/>
                </a:lnTo>
                <a:lnTo>
                  <a:pt x="842" y="2203"/>
                </a:lnTo>
                <a:lnTo>
                  <a:pt x="827" y="2212"/>
                </a:lnTo>
                <a:lnTo>
                  <a:pt x="811" y="2217"/>
                </a:lnTo>
                <a:lnTo>
                  <a:pt x="793" y="2219"/>
                </a:lnTo>
                <a:lnTo>
                  <a:pt x="772" y="2215"/>
                </a:lnTo>
                <a:lnTo>
                  <a:pt x="752" y="2208"/>
                </a:lnTo>
                <a:lnTo>
                  <a:pt x="735" y="2196"/>
                </a:lnTo>
                <a:lnTo>
                  <a:pt x="719" y="2177"/>
                </a:lnTo>
                <a:lnTo>
                  <a:pt x="710" y="2157"/>
                </a:lnTo>
                <a:lnTo>
                  <a:pt x="706" y="2135"/>
                </a:lnTo>
                <a:lnTo>
                  <a:pt x="709" y="2113"/>
                </a:lnTo>
                <a:lnTo>
                  <a:pt x="716" y="2092"/>
                </a:lnTo>
                <a:lnTo>
                  <a:pt x="730" y="2073"/>
                </a:lnTo>
                <a:lnTo>
                  <a:pt x="1214" y="1554"/>
                </a:lnTo>
                <a:lnTo>
                  <a:pt x="1232" y="1540"/>
                </a:lnTo>
                <a:lnTo>
                  <a:pt x="1253" y="1531"/>
                </a:lnTo>
                <a:lnTo>
                  <a:pt x="1274" y="1527"/>
                </a:lnTo>
                <a:lnTo>
                  <a:pt x="1296" y="1530"/>
                </a:lnTo>
                <a:lnTo>
                  <a:pt x="1317" y="1537"/>
                </a:lnTo>
                <a:lnTo>
                  <a:pt x="1336" y="1549"/>
                </a:lnTo>
                <a:lnTo>
                  <a:pt x="1769" y="1944"/>
                </a:lnTo>
                <a:lnTo>
                  <a:pt x="2589" y="880"/>
                </a:lnTo>
                <a:lnTo>
                  <a:pt x="349" y="880"/>
                </a:lnTo>
                <a:lnTo>
                  <a:pt x="325" y="882"/>
                </a:lnTo>
                <a:lnTo>
                  <a:pt x="304" y="891"/>
                </a:lnTo>
                <a:lnTo>
                  <a:pt x="285" y="905"/>
                </a:lnTo>
                <a:lnTo>
                  <a:pt x="271" y="924"/>
                </a:lnTo>
                <a:lnTo>
                  <a:pt x="263" y="945"/>
                </a:lnTo>
                <a:lnTo>
                  <a:pt x="260" y="969"/>
                </a:lnTo>
                <a:lnTo>
                  <a:pt x="260" y="2405"/>
                </a:lnTo>
                <a:lnTo>
                  <a:pt x="3593" y="2405"/>
                </a:lnTo>
                <a:lnTo>
                  <a:pt x="3593" y="969"/>
                </a:lnTo>
                <a:lnTo>
                  <a:pt x="3590" y="945"/>
                </a:lnTo>
                <a:lnTo>
                  <a:pt x="3580" y="924"/>
                </a:lnTo>
                <a:lnTo>
                  <a:pt x="3566" y="905"/>
                </a:lnTo>
                <a:lnTo>
                  <a:pt x="3549" y="891"/>
                </a:lnTo>
                <a:lnTo>
                  <a:pt x="3528" y="882"/>
                </a:lnTo>
                <a:lnTo>
                  <a:pt x="3503" y="880"/>
                </a:lnTo>
                <a:lnTo>
                  <a:pt x="2807" y="880"/>
                </a:lnTo>
                <a:close/>
                <a:moveTo>
                  <a:pt x="3269" y="0"/>
                </a:moveTo>
                <a:lnTo>
                  <a:pt x="3290" y="5"/>
                </a:lnTo>
                <a:lnTo>
                  <a:pt x="3309" y="13"/>
                </a:lnTo>
                <a:lnTo>
                  <a:pt x="3327" y="27"/>
                </a:lnTo>
                <a:lnTo>
                  <a:pt x="3339" y="44"/>
                </a:lnTo>
                <a:lnTo>
                  <a:pt x="3347" y="64"/>
                </a:lnTo>
                <a:lnTo>
                  <a:pt x="3350" y="85"/>
                </a:lnTo>
                <a:lnTo>
                  <a:pt x="3355" y="460"/>
                </a:lnTo>
                <a:lnTo>
                  <a:pt x="3351" y="484"/>
                </a:lnTo>
                <a:lnTo>
                  <a:pt x="3343" y="505"/>
                </a:lnTo>
                <a:lnTo>
                  <a:pt x="3330" y="522"/>
                </a:lnTo>
                <a:lnTo>
                  <a:pt x="3313" y="535"/>
                </a:lnTo>
                <a:lnTo>
                  <a:pt x="3292" y="544"/>
                </a:lnTo>
                <a:lnTo>
                  <a:pt x="3269" y="548"/>
                </a:lnTo>
                <a:lnTo>
                  <a:pt x="3268" y="548"/>
                </a:lnTo>
                <a:lnTo>
                  <a:pt x="3245" y="544"/>
                </a:lnTo>
                <a:lnTo>
                  <a:pt x="3225" y="536"/>
                </a:lnTo>
                <a:lnTo>
                  <a:pt x="3207" y="523"/>
                </a:lnTo>
                <a:lnTo>
                  <a:pt x="3193" y="506"/>
                </a:lnTo>
                <a:lnTo>
                  <a:pt x="3185" y="485"/>
                </a:lnTo>
                <a:lnTo>
                  <a:pt x="3182" y="463"/>
                </a:lnTo>
                <a:lnTo>
                  <a:pt x="3180" y="395"/>
                </a:lnTo>
                <a:lnTo>
                  <a:pt x="3007" y="620"/>
                </a:lnTo>
                <a:lnTo>
                  <a:pt x="3503" y="620"/>
                </a:lnTo>
                <a:lnTo>
                  <a:pt x="3551" y="624"/>
                </a:lnTo>
                <a:lnTo>
                  <a:pt x="3597" y="632"/>
                </a:lnTo>
                <a:lnTo>
                  <a:pt x="3639" y="647"/>
                </a:lnTo>
                <a:lnTo>
                  <a:pt x="3680" y="668"/>
                </a:lnTo>
                <a:lnTo>
                  <a:pt x="3717" y="693"/>
                </a:lnTo>
                <a:lnTo>
                  <a:pt x="3750" y="722"/>
                </a:lnTo>
                <a:lnTo>
                  <a:pt x="3780" y="756"/>
                </a:lnTo>
                <a:lnTo>
                  <a:pt x="3805" y="793"/>
                </a:lnTo>
                <a:lnTo>
                  <a:pt x="3825" y="833"/>
                </a:lnTo>
                <a:lnTo>
                  <a:pt x="3840" y="876"/>
                </a:lnTo>
                <a:lnTo>
                  <a:pt x="3849" y="922"/>
                </a:lnTo>
                <a:lnTo>
                  <a:pt x="3853" y="969"/>
                </a:lnTo>
                <a:lnTo>
                  <a:pt x="3853" y="2686"/>
                </a:lnTo>
                <a:lnTo>
                  <a:pt x="3849" y="2734"/>
                </a:lnTo>
                <a:lnTo>
                  <a:pt x="3840" y="2780"/>
                </a:lnTo>
                <a:lnTo>
                  <a:pt x="3825" y="2822"/>
                </a:lnTo>
                <a:lnTo>
                  <a:pt x="3805" y="2863"/>
                </a:lnTo>
                <a:lnTo>
                  <a:pt x="3780" y="2899"/>
                </a:lnTo>
                <a:lnTo>
                  <a:pt x="3750" y="2933"/>
                </a:lnTo>
                <a:lnTo>
                  <a:pt x="3717" y="2962"/>
                </a:lnTo>
                <a:lnTo>
                  <a:pt x="3680" y="2988"/>
                </a:lnTo>
                <a:lnTo>
                  <a:pt x="3639" y="3008"/>
                </a:lnTo>
                <a:lnTo>
                  <a:pt x="3597" y="3023"/>
                </a:lnTo>
                <a:lnTo>
                  <a:pt x="3551" y="3032"/>
                </a:lnTo>
                <a:lnTo>
                  <a:pt x="3503" y="3036"/>
                </a:lnTo>
                <a:lnTo>
                  <a:pt x="2056" y="3036"/>
                </a:lnTo>
                <a:lnTo>
                  <a:pt x="2056" y="3169"/>
                </a:lnTo>
                <a:lnTo>
                  <a:pt x="2956" y="3169"/>
                </a:lnTo>
                <a:lnTo>
                  <a:pt x="2985" y="3173"/>
                </a:lnTo>
                <a:lnTo>
                  <a:pt x="3013" y="3183"/>
                </a:lnTo>
                <a:lnTo>
                  <a:pt x="3037" y="3198"/>
                </a:lnTo>
                <a:lnTo>
                  <a:pt x="3056" y="3218"/>
                </a:lnTo>
                <a:lnTo>
                  <a:pt x="3073" y="3242"/>
                </a:lnTo>
                <a:lnTo>
                  <a:pt x="3082" y="3270"/>
                </a:lnTo>
                <a:lnTo>
                  <a:pt x="3086" y="3299"/>
                </a:lnTo>
                <a:lnTo>
                  <a:pt x="3082" y="3329"/>
                </a:lnTo>
                <a:lnTo>
                  <a:pt x="3073" y="3356"/>
                </a:lnTo>
                <a:lnTo>
                  <a:pt x="3056" y="3381"/>
                </a:lnTo>
                <a:lnTo>
                  <a:pt x="3037" y="3400"/>
                </a:lnTo>
                <a:lnTo>
                  <a:pt x="3013" y="3416"/>
                </a:lnTo>
                <a:lnTo>
                  <a:pt x="2985" y="3425"/>
                </a:lnTo>
                <a:lnTo>
                  <a:pt x="2956" y="3428"/>
                </a:lnTo>
                <a:lnTo>
                  <a:pt x="897" y="3428"/>
                </a:lnTo>
                <a:lnTo>
                  <a:pt x="867" y="3425"/>
                </a:lnTo>
                <a:lnTo>
                  <a:pt x="840" y="3416"/>
                </a:lnTo>
                <a:lnTo>
                  <a:pt x="816" y="3400"/>
                </a:lnTo>
                <a:lnTo>
                  <a:pt x="795" y="3381"/>
                </a:lnTo>
                <a:lnTo>
                  <a:pt x="780" y="3356"/>
                </a:lnTo>
                <a:lnTo>
                  <a:pt x="771" y="3329"/>
                </a:lnTo>
                <a:lnTo>
                  <a:pt x="767" y="3299"/>
                </a:lnTo>
                <a:lnTo>
                  <a:pt x="771" y="3270"/>
                </a:lnTo>
                <a:lnTo>
                  <a:pt x="780" y="3242"/>
                </a:lnTo>
                <a:lnTo>
                  <a:pt x="795" y="3218"/>
                </a:lnTo>
                <a:lnTo>
                  <a:pt x="816" y="3198"/>
                </a:lnTo>
                <a:lnTo>
                  <a:pt x="840" y="3183"/>
                </a:lnTo>
                <a:lnTo>
                  <a:pt x="867" y="3173"/>
                </a:lnTo>
                <a:lnTo>
                  <a:pt x="897" y="3169"/>
                </a:lnTo>
                <a:lnTo>
                  <a:pt x="1797" y="3169"/>
                </a:lnTo>
                <a:lnTo>
                  <a:pt x="1797" y="3036"/>
                </a:lnTo>
                <a:lnTo>
                  <a:pt x="349" y="3036"/>
                </a:lnTo>
                <a:lnTo>
                  <a:pt x="302" y="3032"/>
                </a:lnTo>
                <a:lnTo>
                  <a:pt x="256" y="3023"/>
                </a:lnTo>
                <a:lnTo>
                  <a:pt x="213" y="3008"/>
                </a:lnTo>
                <a:lnTo>
                  <a:pt x="173" y="2988"/>
                </a:lnTo>
                <a:lnTo>
                  <a:pt x="136" y="2962"/>
                </a:lnTo>
                <a:lnTo>
                  <a:pt x="102" y="2933"/>
                </a:lnTo>
                <a:lnTo>
                  <a:pt x="73" y="2899"/>
                </a:lnTo>
                <a:lnTo>
                  <a:pt x="48" y="2863"/>
                </a:lnTo>
                <a:lnTo>
                  <a:pt x="27" y="2822"/>
                </a:lnTo>
                <a:lnTo>
                  <a:pt x="13" y="2780"/>
                </a:lnTo>
                <a:lnTo>
                  <a:pt x="4" y="2734"/>
                </a:lnTo>
                <a:lnTo>
                  <a:pt x="0" y="2686"/>
                </a:lnTo>
                <a:lnTo>
                  <a:pt x="0" y="969"/>
                </a:lnTo>
                <a:lnTo>
                  <a:pt x="4" y="922"/>
                </a:lnTo>
                <a:lnTo>
                  <a:pt x="13" y="876"/>
                </a:lnTo>
                <a:lnTo>
                  <a:pt x="27" y="833"/>
                </a:lnTo>
                <a:lnTo>
                  <a:pt x="48" y="793"/>
                </a:lnTo>
                <a:lnTo>
                  <a:pt x="73" y="756"/>
                </a:lnTo>
                <a:lnTo>
                  <a:pt x="102" y="722"/>
                </a:lnTo>
                <a:lnTo>
                  <a:pt x="136" y="693"/>
                </a:lnTo>
                <a:lnTo>
                  <a:pt x="173" y="668"/>
                </a:lnTo>
                <a:lnTo>
                  <a:pt x="213" y="647"/>
                </a:lnTo>
                <a:lnTo>
                  <a:pt x="256" y="632"/>
                </a:lnTo>
                <a:lnTo>
                  <a:pt x="302" y="624"/>
                </a:lnTo>
                <a:lnTo>
                  <a:pt x="349" y="620"/>
                </a:lnTo>
                <a:lnTo>
                  <a:pt x="2789" y="620"/>
                </a:lnTo>
                <a:lnTo>
                  <a:pt x="3049" y="283"/>
                </a:lnTo>
                <a:lnTo>
                  <a:pt x="2962" y="322"/>
                </a:lnTo>
                <a:lnTo>
                  <a:pt x="2939" y="329"/>
                </a:lnTo>
                <a:lnTo>
                  <a:pt x="2917" y="331"/>
                </a:lnTo>
                <a:lnTo>
                  <a:pt x="2896" y="326"/>
                </a:lnTo>
                <a:lnTo>
                  <a:pt x="2876" y="315"/>
                </a:lnTo>
                <a:lnTo>
                  <a:pt x="2860" y="300"/>
                </a:lnTo>
                <a:lnTo>
                  <a:pt x="2847" y="281"/>
                </a:lnTo>
                <a:lnTo>
                  <a:pt x="2840" y="259"/>
                </a:lnTo>
                <a:lnTo>
                  <a:pt x="2839" y="237"/>
                </a:lnTo>
                <a:lnTo>
                  <a:pt x="2844" y="215"/>
                </a:lnTo>
                <a:lnTo>
                  <a:pt x="2854" y="195"/>
                </a:lnTo>
                <a:lnTo>
                  <a:pt x="2869" y="179"/>
                </a:lnTo>
                <a:lnTo>
                  <a:pt x="2889" y="166"/>
                </a:lnTo>
                <a:lnTo>
                  <a:pt x="3227" y="8"/>
                </a:lnTo>
                <a:lnTo>
                  <a:pt x="3247" y="1"/>
                </a:lnTo>
                <a:lnTo>
                  <a:pt x="3269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97" name="Group 458"/>
          <p:cNvGrpSpPr>
            <a:grpSpLocks noChangeAspect="1"/>
          </p:cNvGrpSpPr>
          <p:nvPr/>
        </p:nvGrpSpPr>
        <p:grpSpPr bwMode="auto">
          <a:xfrm>
            <a:off x="1301582" y="4961526"/>
            <a:ext cx="403231" cy="373740"/>
            <a:chOff x="4817" y="502"/>
            <a:chExt cx="752" cy="69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00" name="Freeform 460"/>
            <p:cNvSpPr>
              <a:spLocks/>
            </p:cNvSpPr>
            <p:nvPr/>
          </p:nvSpPr>
          <p:spPr bwMode="auto">
            <a:xfrm>
              <a:off x="4962" y="833"/>
              <a:ext cx="33" cy="57"/>
            </a:xfrm>
            <a:custGeom>
              <a:avLst/>
              <a:gdLst>
                <a:gd name="T0" fmla="*/ 82 w 164"/>
                <a:gd name="T1" fmla="*/ 0 h 285"/>
                <a:gd name="T2" fmla="*/ 104 w 164"/>
                <a:gd name="T3" fmla="*/ 3 h 285"/>
                <a:gd name="T4" fmla="*/ 123 w 164"/>
                <a:gd name="T5" fmla="*/ 11 h 285"/>
                <a:gd name="T6" fmla="*/ 140 w 164"/>
                <a:gd name="T7" fmla="*/ 24 h 285"/>
                <a:gd name="T8" fmla="*/ 153 w 164"/>
                <a:gd name="T9" fmla="*/ 41 h 285"/>
                <a:gd name="T10" fmla="*/ 161 w 164"/>
                <a:gd name="T11" fmla="*/ 60 h 285"/>
                <a:gd name="T12" fmla="*/ 164 w 164"/>
                <a:gd name="T13" fmla="*/ 82 h 285"/>
                <a:gd name="T14" fmla="*/ 164 w 164"/>
                <a:gd name="T15" fmla="*/ 205 h 285"/>
                <a:gd name="T16" fmla="*/ 161 w 164"/>
                <a:gd name="T17" fmla="*/ 226 h 285"/>
                <a:gd name="T18" fmla="*/ 153 w 164"/>
                <a:gd name="T19" fmla="*/ 246 h 285"/>
                <a:gd name="T20" fmla="*/ 140 w 164"/>
                <a:gd name="T21" fmla="*/ 262 h 285"/>
                <a:gd name="T22" fmla="*/ 123 w 164"/>
                <a:gd name="T23" fmla="*/ 275 h 285"/>
                <a:gd name="T24" fmla="*/ 104 w 164"/>
                <a:gd name="T25" fmla="*/ 283 h 285"/>
                <a:gd name="T26" fmla="*/ 82 w 164"/>
                <a:gd name="T27" fmla="*/ 285 h 285"/>
                <a:gd name="T28" fmla="*/ 60 w 164"/>
                <a:gd name="T29" fmla="*/ 283 h 285"/>
                <a:gd name="T30" fmla="*/ 41 w 164"/>
                <a:gd name="T31" fmla="*/ 275 h 285"/>
                <a:gd name="T32" fmla="*/ 24 w 164"/>
                <a:gd name="T33" fmla="*/ 262 h 285"/>
                <a:gd name="T34" fmla="*/ 11 w 164"/>
                <a:gd name="T35" fmla="*/ 246 h 285"/>
                <a:gd name="T36" fmla="*/ 3 w 164"/>
                <a:gd name="T37" fmla="*/ 226 h 285"/>
                <a:gd name="T38" fmla="*/ 0 w 164"/>
                <a:gd name="T39" fmla="*/ 205 h 285"/>
                <a:gd name="T40" fmla="*/ 0 w 164"/>
                <a:gd name="T41" fmla="*/ 82 h 285"/>
                <a:gd name="T42" fmla="*/ 3 w 164"/>
                <a:gd name="T43" fmla="*/ 60 h 285"/>
                <a:gd name="T44" fmla="*/ 11 w 164"/>
                <a:gd name="T45" fmla="*/ 41 h 285"/>
                <a:gd name="T46" fmla="*/ 24 w 164"/>
                <a:gd name="T47" fmla="*/ 24 h 285"/>
                <a:gd name="T48" fmla="*/ 41 w 164"/>
                <a:gd name="T49" fmla="*/ 11 h 285"/>
                <a:gd name="T50" fmla="*/ 60 w 164"/>
                <a:gd name="T51" fmla="*/ 3 h 285"/>
                <a:gd name="T52" fmla="*/ 82 w 164"/>
                <a:gd name="T53" fmla="*/ 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4" h="285">
                  <a:moveTo>
                    <a:pt x="82" y="0"/>
                  </a:moveTo>
                  <a:lnTo>
                    <a:pt x="104" y="3"/>
                  </a:lnTo>
                  <a:lnTo>
                    <a:pt x="123" y="11"/>
                  </a:lnTo>
                  <a:lnTo>
                    <a:pt x="140" y="24"/>
                  </a:lnTo>
                  <a:lnTo>
                    <a:pt x="153" y="41"/>
                  </a:lnTo>
                  <a:lnTo>
                    <a:pt x="161" y="60"/>
                  </a:lnTo>
                  <a:lnTo>
                    <a:pt x="164" y="82"/>
                  </a:lnTo>
                  <a:lnTo>
                    <a:pt x="164" y="205"/>
                  </a:lnTo>
                  <a:lnTo>
                    <a:pt x="161" y="226"/>
                  </a:lnTo>
                  <a:lnTo>
                    <a:pt x="153" y="246"/>
                  </a:lnTo>
                  <a:lnTo>
                    <a:pt x="140" y="262"/>
                  </a:lnTo>
                  <a:lnTo>
                    <a:pt x="123" y="275"/>
                  </a:lnTo>
                  <a:lnTo>
                    <a:pt x="104" y="283"/>
                  </a:lnTo>
                  <a:lnTo>
                    <a:pt x="82" y="285"/>
                  </a:lnTo>
                  <a:lnTo>
                    <a:pt x="60" y="283"/>
                  </a:lnTo>
                  <a:lnTo>
                    <a:pt x="41" y="275"/>
                  </a:lnTo>
                  <a:lnTo>
                    <a:pt x="24" y="262"/>
                  </a:lnTo>
                  <a:lnTo>
                    <a:pt x="11" y="246"/>
                  </a:lnTo>
                  <a:lnTo>
                    <a:pt x="3" y="226"/>
                  </a:lnTo>
                  <a:lnTo>
                    <a:pt x="0" y="205"/>
                  </a:lnTo>
                  <a:lnTo>
                    <a:pt x="0" y="82"/>
                  </a:lnTo>
                  <a:lnTo>
                    <a:pt x="3" y="60"/>
                  </a:lnTo>
                  <a:lnTo>
                    <a:pt x="11" y="41"/>
                  </a:lnTo>
                  <a:lnTo>
                    <a:pt x="24" y="24"/>
                  </a:lnTo>
                  <a:lnTo>
                    <a:pt x="41" y="11"/>
                  </a:lnTo>
                  <a:lnTo>
                    <a:pt x="60" y="3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1" name="Freeform 461"/>
            <p:cNvSpPr>
              <a:spLocks noEditPoints="1"/>
            </p:cNvSpPr>
            <p:nvPr/>
          </p:nvSpPr>
          <p:spPr bwMode="auto">
            <a:xfrm>
              <a:off x="4817" y="502"/>
              <a:ext cx="752" cy="697"/>
            </a:xfrm>
            <a:custGeom>
              <a:avLst/>
              <a:gdLst>
                <a:gd name="T0" fmla="*/ 1300 w 3760"/>
                <a:gd name="T1" fmla="*/ 1145 h 3485"/>
                <a:gd name="T2" fmla="*/ 1210 w 3760"/>
                <a:gd name="T3" fmla="*/ 1303 h 3485"/>
                <a:gd name="T4" fmla="*/ 1064 w 3760"/>
                <a:gd name="T5" fmla="*/ 1361 h 3485"/>
                <a:gd name="T6" fmla="*/ 925 w 3760"/>
                <a:gd name="T7" fmla="*/ 1216 h 3485"/>
                <a:gd name="T8" fmla="*/ 921 w 3760"/>
                <a:gd name="T9" fmla="*/ 1359 h 3485"/>
                <a:gd name="T10" fmla="*/ 937 w 3760"/>
                <a:gd name="T11" fmla="*/ 1512 h 3485"/>
                <a:gd name="T12" fmla="*/ 787 w 3760"/>
                <a:gd name="T13" fmla="*/ 1559 h 3485"/>
                <a:gd name="T14" fmla="*/ 613 w 3760"/>
                <a:gd name="T15" fmla="*/ 1754 h 3485"/>
                <a:gd name="T16" fmla="*/ 509 w 3760"/>
                <a:gd name="T17" fmla="*/ 1968 h 3485"/>
                <a:gd name="T18" fmla="*/ 265 w 3760"/>
                <a:gd name="T19" fmla="*/ 2322 h 3485"/>
                <a:gd name="T20" fmla="*/ 536 w 3760"/>
                <a:gd name="T21" fmla="*/ 2506 h 3485"/>
                <a:gd name="T22" fmla="*/ 942 w 3760"/>
                <a:gd name="T23" fmla="*/ 2711 h 3485"/>
                <a:gd name="T24" fmla="*/ 1246 w 3760"/>
                <a:gd name="T25" fmla="*/ 2946 h 3485"/>
                <a:gd name="T26" fmla="*/ 1372 w 3760"/>
                <a:gd name="T27" fmla="*/ 2848 h 3485"/>
                <a:gd name="T28" fmla="*/ 2029 w 3760"/>
                <a:gd name="T29" fmla="*/ 2917 h 3485"/>
                <a:gd name="T30" fmla="*/ 2453 w 3760"/>
                <a:gd name="T31" fmla="*/ 2882 h 3485"/>
                <a:gd name="T32" fmla="*/ 2778 w 3760"/>
                <a:gd name="T33" fmla="*/ 2767 h 3485"/>
                <a:gd name="T34" fmla="*/ 2958 w 3760"/>
                <a:gd name="T35" fmla="*/ 2570 h 3485"/>
                <a:gd name="T36" fmla="*/ 3230 w 3760"/>
                <a:gd name="T37" fmla="*/ 2170 h 3485"/>
                <a:gd name="T38" fmla="*/ 3206 w 3760"/>
                <a:gd name="T39" fmla="*/ 1721 h 3485"/>
                <a:gd name="T40" fmla="*/ 2880 w 3760"/>
                <a:gd name="T41" fmla="*/ 1327 h 3485"/>
                <a:gd name="T42" fmla="*/ 2303 w 3760"/>
                <a:gd name="T43" fmla="*/ 1079 h 3485"/>
                <a:gd name="T44" fmla="*/ 1799 w 3760"/>
                <a:gd name="T45" fmla="*/ 257 h 3485"/>
                <a:gd name="T46" fmla="*/ 1542 w 3760"/>
                <a:gd name="T47" fmla="*/ 459 h 3485"/>
                <a:gd name="T48" fmla="*/ 1518 w 3760"/>
                <a:gd name="T49" fmla="*/ 785 h 3485"/>
                <a:gd name="T50" fmla="*/ 2150 w 3760"/>
                <a:gd name="T51" fmla="*/ 807 h 3485"/>
                <a:gd name="T52" fmla="*/ 2291 w 3760"/>
                <a:gd name="T53" fmla="*/ 549 h 3485"/>
                <a:gd name="T54" fmla="*/ 2089 w 3760"/>
                <a:gd name="T55" fmla="*/ 292 h 3485"/>
                <a:gd name="T56" fmla="*/ 2029 w 3760"/>
                <a:gd name="T57" fmla="*/ 13 h 3485"/>
                <a:gd name="T58" fmla="*/ 2400 w 3760"/>
                <a:gd name="T59" fmla="*/ 236 h 3485"/>
                <a:gd name="T60" fmla="*/ 2549 w 3760"/>
                <a:gd name="T61" fmla="*/ 649 h 3485"/>
                <a:gd name="T62" fmla="*/ 2780 w 3760"/>
                <a:gd name="T63" fmla="*/ 983 h 3485"/>
                <a:gd name="T64" fmla="*/ 3279 w 3760"/>
                <a:gd name="T65" fmla="*/ 1368 h 3485"/>
                <a:gd name="T66" fmla="*/ 3497 w 3760"/>
                <a:gd name="T67" fmla="*/ 1870 h 3485"/>
                <a:gd name="T68" fmla="*/ 3621 w 3760"/>
                <a:gd name="T69" fmla="*/ 1705 h 3485"/>
                <a:gd name="T70" fmla="*/ 3750 w 3760"/>
                <a:gd name="T71" fmla="*/ 1724 h 3485"/>
                <a:gd name="T72" fmla="*/ 3661 w 3760"/>
                <a:gd name="T73" fmla="*/ 1948 h 3485"/>
                <a:gd name="T74" fmla="*/ 3458 w 3760"/>
                <a:gd name="T75" fmla="*/ 2265 h 3485"/>
                <a:gd name="T76" fmla="*/ 3156 w 3760"/>
                <a:gd name="T77" fmla="*/ 2722 h 3485"/>
                <a:gd name="T78" fmla="*/ 2977 w 3760"/>
                <a:gd name="T79" fmla="*/ 3457 h 3485"/>
                <a:gd name="T80" fmla="*/ 2401 w 3760"/>
                <a:gd name="T81" fmla="*/ 3459 h 3485"/>
                <a:gd name="T82" fmla="*/ 2012 w 3760"/>
                <a:gd name="T83" fmla="*/ 3163 h 3485"/>
                <a:gd name="T84" fmla="*/ 1400 w 3760"/>
                <a:gd name="T85" fmla="*/ 3410 h 3485"/>
                <a:gd name="T86" fmla="*/ 855 w 3760"/>
                <a:gd name="T87" fmla="*/ 3485 h 3485"/>
                <a:gd name="T88" fmla="*/ 733 w 3760"/>
                <a:gd name="T89" fmla="*/ 3362 h 3485"/>
                <a:gd name="T90" fmla="*/ 336 w 3760"/>
                <a:gd name="T91" fmla="*/ 2674 h 3485"/>
                <a:gd name="T92" fmla="*/ 63 w 3760"/>
                <a:gd name="T93" fmla="*/ 2459 h 3485"/>
                <a:gd name="T94" fmla="*/ 3 w 3760"/>
                <a:gd name="T95" fmla="*/ 1828 h 3485"/>
                <a:gd name="T96" fmla="*/ 362 w 3760"/>
                <a:gd name="T97" fmla="*/ 1733 h 3485"/>
                <a:gd name="T98" fmla="*/ 336 w 3760"/>
                <a:gd name="T99" fmla="*/ 1122 h 3485"/>
                <a:gd name="T100" fmla="*/ 321 w 3760"/>
                <a:gd name="T101" fmla="*/ 966 h 3485"/>
                <a:gd name="T102" fmla="*/ 818 w 3760"/>
                <a:gd name="T103" fmla="*/ 916 h 3485"/>
                <a:gd name="T104" fmla="*/ 1294 w 3760"/>
                <a:gd name="T105" fmla="*/ 887 h 3485"/>
                <a:gd name="T106" fmla="*/ 1278 w 3760"/>
                <a:gd name="T107" fmla="*/ 456 h 3485"/>
                <a:gd name="T108" fmla="*/ 1536 w 3760"/>
                <a:gd name="T109" fmla="*/ 111 h 3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760" h="3485">
                  <a:moveTo>
                    <a:pt x="1916" y="1039"/>
                  </a:moveTo>
                  <a:lnTo>
                    <a:pt x="1808" y="1042"/>
                  </a:lnTo>
                  <a:lnTo>
                    <a:pt x="1701" y="1050"/>
                  </a:lnTo>
                  <a:lnTo>
                    <a:pt x="1597" y="1065"/>
                  </a:lnTo>
                  <a:lnTo>
                    <a:pt x="1496" y="1087"/>
                  </a:lnTo>
                  <a:lnTo>
                    <a:pt x="1397" y="1113"/>
                  </a:lnTo>
                  <a:lnTo>
                    <a:pt x="1300" y="1145"/>
                  </a:lnTo>
                  <a:lnTo>
                    <a:pt x="1208" y="1181"/>
                  </a:lnTo>
                  <a:lnTo>
                    <a:pt x="1211" y="1188"/>
                  </a:lnTo>
                  <a:lnTo>
                    <a:pt x="1220" y="1211"/>
                  </a:lnTo>
                  <a:lnTo>
                    <a:pt x="1225" y="1235"/>
                  </a:lnTo>
                  <a:lnTo>
                    <a:pt x="1224" y="1258"/>
                  </a:lnTo>
                  <a:lnTo>
                    <a:pt x="1219" y="1281"/>
                  </a:lnTo>
                  <a:lnTo>
                    <a:pt x="1210" y="1303"/>
                  </a:lnTo>
                  <a:lnTo>
                    <a:pt x="1196" y="1322"/>
                  </a:lnTo>
                  <a:lnTo>
                    <a:pt x="1179" y="1339"/>
                  </a:lnTo>
                  <a:lnTo>
                    <a:pt x="1159" y="1353"/>
                  </a:lnTo>
                  <a:lnTo>
                    <a:pt x="1135" y="1362"/>
                  </a:lnTo>
                  <a:lnTo>
                    <a:pt x="1111" y="1367"/>
                  </a:lnTo>
                  <a:lnTo>
                    <a:pt x="1088" y="1365"/>
                  </a:lnTo>
                  <a:lnTo>
                    <a:pt x="1064" y="1361"/>
                  </a:lnTo>
                  <a:lnTo>
                    <a:pt x="1044" y="1352"/>
                  </a:lnTo>
                  <a:lnTo>
                    <a:pt x="1023" y="1338"/>
                  </a:lnTo>
                  <a:lnTo>
                    <a:pt x="1006" y="1321"/>
                  </a:lnTo>
                  <a:lnTo>
                    <a:pt x="994" y="1301"/>
                  </a:lnTo>
                  <a:lnTo>
                    <a:pt x="974" y="1269"/>
                  </a:lnTo>
                  <a:lnTo>
                    <a:pt x="951" y="1240"/>
                  </a:lnTo>
                  <a:lnTo>
                    <a:pt x="925" y="1216"/>
                  </a:lnTo>
                  <a:lnTo>
                    <a:pt x="896" y="1196"/>
                  </a:lnTo>
                  <a:lnTo>
                    <a:pt x="865" y="1179"/>
                  </a:lnTo>
                  <a:lnTo>
                    <a:pt x="831" y="1167"/>
                  </a:lnTo>
                  <a:lnTo>
                    <a:pt x="795" y="1159"/>
                  </a:lnTo>
                  <a:lnTo>
                    <a:pt x="759" y="1157"/>
                  </a:lnTo>
                  <a:lnTo>
                    <a:pt x="719" y="1157"/>
                  </a:lnTo>
                  <a:lnTo>
                    <a:pt x="921" y="1359"/>
                  </a:lnTo>
                  <a:lnTo>
                    <a:pt x="937" y="1378"/>
                  </a:lnTo>
                  <a:lnTo>
                    <a:pt x="947" y="1398"/>
                  </a:lnTo>
                  <a:lnTo>
                    <a:pt x="954" y="1421"/>
                  </a:lnTo>
                  <a:lnTo>
                    <a:pt x="956" y="1445"/>
                  </a:lnTo>
                  <a:lnTo>
                    <a:pt x="954" y="1468"/>
                  </a:lnTo>
                  <a:lnTo>
                    <a:pt x="947" y="1491"/>
                  </a:lnTo>
                  <a:lnTo>
                    <a:pt x="937" y="1512"/>
                  </a:lnTo>
                  <a:lnTo>
                    <a:pt x="921" y="1532"/>
                  </a:lnTo>
                  <a:lnTo>
                    <a:pt x="901" y="1548"/>
                  </a:lnTo>
                  <a:lnTo>
                    <a:pt x="880" y="1559"/>
                  </a:lnTo>
                  <a:lnTo>
                    <a:pt x="857" y="1566"/>
                  </a:lnTo>
                  <a:lnTo>
                    <a:pt x="834" y="1567"/>
                  </a:lnTo>
                  <a:lnTo>
                    <a:pt x="810" y="1566"/>
                  </a:lnTo>
                  <a:lnTo>
                    <a:pt x="787" y="1559"/>
                  </a:lnTo>
                  <a:lnTo>
                    <a:pt x="766" y="1548"/>
                  </a:lnTo>
                  <a:lnTo>
                    <a:pt x="747" y="1532"/>
                  </a:lnTo>
                  <a:lnTo>
                    <a:pt x="742" y="1526"/>
                  </a:lnTo>
                  <a:lnTo>
                    <a:pt x="702" y="1581"/>
                  </a:lnTo>
                  <a:lnTo>
                    <a:pt x="667" y="1637"/>
                  </a:lnTo>
                  <a:lnTo>
                    <a:pt x="637" y="1695"/>
                  </a:lnTo>
                  <a:lnTo>
                    <a:pt x="613" y="1754"/>
                  </a:lnTo>
                  <a:lnTo>
                    <a:pt x="595" y="1814"/>
                  </a:lnTo>
                  <a:lnTo>
                    <a:pt x="582" y="1874"/>
                  </a:lnTo>
                  <a:lnTo>
                    <a:pt x="575" y="1899"/>
                  </a:lnTo>
                  <a:lnTo>
                    <a:pt x="564" y="1921"/>
                  </a:lnTo>
                  <a:lnTo>
                    <a:pt x="549" y="1940"/>
                  </a:lnTo>
                  <a:lnTo>
                    <a:pt x="531" y="1956"/>
                  </a:lnTo>
                  <a:lnTo>
                    <a:pt x="509" y="1968"/>
                  </a:lnTo>
                  <a:lnTo>
                    <a:pt x="487" y="1975"/>
                  </a:lnTo>
                  <a:lnTo>
                    <a:pt x="460" y="1978"/>
                  </a:lnTo>
                  <a:lnTo>
                    <a:pt x="245" y="1978"/>
                  </a:lnTo>
                  <a:lnTo>
                    <a:pt x="245" y="2242"/>
                  </a:lnTo>
                  <a:lnTo>
                    <a:pt x="247" y="2269"/>
                  </a:lnTo>
                  <a:lnTo>
                    <a:pt x="254" y="2296"/>
                  </a:lnTo>
                  <a:lnTo>
                    <a:pt x="265" y="2322"/>
                  </a:lnTo>
                  <a:lnTo>
                    <a:pt x="281" y="2344"/>
                  </a:lnTo>
                  <a:lnTo>
                    <a:pt x="300" y="2364"/>
                  </a:lnTo>
                  <a:lnTo>
                    <a:pt x="322" y="2381"/>
                  </a:lnTo>
                  <a:lnTo>
                    <a:pt x="368" y="2409"/>
                  </a:lnTo>
                  <a:lnTo>
                    <a:pt x="419" y="2440"/>
                  </a:lnTo>
                  <a:lnTo>
                    <a:pt x="475" y="2472"/>
                  </a:lnTo>
                  <a:lnTo>
                    <a:pt x="536" y="2506"/>
                  </a:lnTo>
                  <a:lnTo>
                    <a:pt x="602" y="2541"/>
                  </a:lnTo>
                  <a:lnTo>
                    <a:pt x="671" y="2576"/>
                  </a:lnTo>
                  <a:lnTo>
                    <a:pt x="745" y="2613"/>
                  </a:lnTo>
                  <a:lnTo>
                    <a:pt x="823" y="2649"/>
                  </a:lnTo>
                  <a:lnTo>
                    <a:pt x="904" y="2685"/>
                  </a:lnTo>
                  <a:lnTo>
                    <a:pt x="924" y="2696"/>
                  </a:lnTo>
                  <a:lnTo>
                    <a:pt x="942" y="2711"/>
                  </a:lnTo>
                  <a:lnTo>
                    <a:pt x="957" y="2729"/>
                  </a:lnTo>
                  <a:lnTo>
                    <a:pt x="968" y="2751"/>
                  </a:lnTo>
                  <a:lnTo>
                    <a:pt x="975" y="2773"/>
                  </a:lnTo>
                  <a:lnTo>
                    <a:pt x="978" y="2797"/>
                  </a:lnTo>
                  <a:lnTo>
                    <a:pt x="978" y="3240"/>
                  </a:lnTo>
                  <a:lnTo>
                    <a:pt x="1187" y="3240"/>
                  </a:lnTo>
                  <a:lnTo>
                    <a:pt x="1246" y="2946"/>
                  </a:lnTo>
                  <a:lnTo>
                    <a:pt x="1253" y="2922"/>
                  </a:lnTo>
                  <a:lnTo>
                    <a:pt x="1266" y="2901"/>
                  </a:lnTo>
                  <a:lnTo>
                    <a:pt x="1282" y="2883"/>
                  </a:lnTo>
                  <a:lnTo>
                    <a:pt x="1301" y="2867"/>
                  </a:lnTo>
                  <a:lnTo>
                    <a:pt x="1323" y="2856"/>
                  </a:lnTo>
                  <a:lnTo>
                    <a:pt x="1347" y="2850"/>
                  </a:lnTo>
                  <a:lnTo>
                    <a:pt x="1372" y="2848"/>
                  </a:lnTo>
                  <a:lnTo>
                    <a:pt x="1396" y="2852"/>
                  </a:lnTo>
                  <a:lnTo>
                    <a:pt x="1505" y="2876"/>
                  </a:lnTo>
                  <a:lnTo>
                    <a:pt x="1611" y="2895"/>
                  </a:lnTo>
                  <a:lnTo>
                    <a:pt x="1716" y="2909"/>
                  </a:lnTo>
                  <a:lnTo>
                    <a:pt x="1817" y="2918"/>
                  </a:lnTo>
                  <a:lnTo>
                    <a:pt x="1916" y="2920"/>
                  </a:lnTo>
                  <a:lnTo>
                    <a:pt x="2029" y="2917"/>
                  </a:lnTo>
                  <a:lnTo>
                    <a:pt x="2141" y="2907"/>
                  </a:lnTo>
                  <a:lnTo>
                    <a:pt x="2251" y="2891"/>
                  </a:lnTo>
                  <a:lnTo>
                    <a:pt x="2360" y="2867"/>
                  </a:lnTo>
                  <a:lnTo>
                    <a:pt x="2384" y="2863"/>
                  </a:lnTo>
                  <a:lnTo>
                    <a:pt x="2408" y="2864"/>
                  </a:lnTo>
                  <a:lnTo>
                    <a:pt x="2431" y="2871"/>
                  </a:lnTo>
                  <a:lnTo>
                    <a:pt x="2453" y="2882"/>
                  </a:lnTo>
                  <a:lnTo>
                    <a:pt x="2472" y="2896"/>
                  </a:lnTo>
                  <a:lnTo>
                    <a:pt x="2488" y="2915"/>
                  </a:lnTo>
                  <a:lnTo>
                    <a:pt x="2501" y="2935"/>
                  </a:lnTo>
                  <a:lnTo>
                    <a:pt x="2509" y="2958"/>
                  </a:lnTo>
                  <a:lnTo>
                    <a:pt x="2574" y="3240"/>
                  </a:lnTo>
                  <a:lnTo>
                    <a:pt x="2778" y="3240"/>
                  </a:lnTo>
                  <a:lnTo>
                    <a:pt x="2778" y="2767"/>
                  </a:lnTo>
                  <a:lnTo>
                    <a:pt x="2780" y="2743"/>
                  </a:lnTo>
                  <a:lnTo>
                    <a:pt x="2787" y="2720"/>
                  </a:lnTo>
                  <a:lnTo>
                    <a:pt x="2798" y="2698"/>
                  </a:lnTo>
                  <a:lnTo>
                    <a:pt x="2814" y="2680"/>
                  </a:lnTo>
                  <a:lnTo>
                    <a:pt x="2833" y="2665"/>
                  </a:lnTo>
                  <a:lnTo>
                    <a:pt x="2899" y="2619"/>
                  </a:lnTo>
                  <a:lnTo>
                    <a:pt x="2958" y="2570"/>
                  </a:lnTo>
                  <a:lnTo>
                    <a:pt x="3014" y="2518"/>
                  </a:lnTo>
                  <a:lnTo>
                    <a:pt x="3064" y="2465"/>
                  </a:lnTo>
                  <a:lnTo>
                    <a:pt x="3108" y="2409"/>
                  </a:lnTo>
                  <a:lnTo>
                    <a:pt x="3147" y="2352"/>
                  </a:lnTo>
                  <a:lnTo>
                    <a:pt x="3181" y="2293"/>
                  </a:lnTo>
                  <a:lnTo>
                    <a:pt x="3209" y="2232"/>
                  </a:lnTo>
                  <a:lnTo>
                    <a:pt x="3230" y="2170"/>
                  </a:lnTo>
                  <a:lnTo>
                    <a:pt x="3246" y="2108"/>
                  </a:lnTo>
                  <a:lnTo>
                    <a:pt x="3255" y="2044"/>
                  </a:lnTo>
                  <a:lnTo>
                    <a:pt x="3259" y="1979"/>
                  </a:lnTo>
                  <a:lnTo>
                    <a:pt x="3255" y="1913"/>
                  </a:lnTo>
                  <a:lnTo>
                    <a:pt x="3245" y="1848"/>
                  </a:lnTo>
                  <a:lnTo>
                    <a:pt x="3229" y="1783"/>
                  </a:lnTo>
                  <a:lnTo>
                    <a:pt x="3206" y="1721"/>
                  </a:lnTo>
                  <a:lnTo>
                    <a:pt x="3178" y="1658"/>
                  </a:lnTo>
                  <a:lnTo>
                    <a:pt x="3142" y="1599"/>
                  </a:lnTo>
                  <a:lnTo>
                    <a:pt x="3101" y="1540"/>
                  </a:lnTo>
                  <a:lnTo>
                    <a:pt x="3055" y="1483"/>
                  </a:lnTo>
                  <a:lnTo>
                    <a:pt x="3002" y="1428"/>
                  </a:lnTo>
                  <a:lnTo>
                    <a:pt x="2944" y="1377"/>
                  </a:lnTo>
                  <a:lnTo>
                    <a:pt x="2880" y="1327"/>
                  </a:lnTo>
                  <a:lnTo>
                    <a:pt x="2809" y="1278"/>
                  </a:lnTo>
                  <a:lnTo>
                    <a:pt x="2732" y="1233"/>
                  </a:lnTo>
                  <a:lnTo>
                    <a:pt x="2653" y="1194"/>
                  </a:lnTo>
                  <a:lnTo>
                    <a:pt x="2569" y="1158"/>
                  </a:lnTo>
                  <a:lnTo>
                    <a:pt x="2483" y="1126"/>
                  </a:lnTo>
                  <a:lnTo>
                    <a:pt x="2394" y="1100"/>
                  </a:lnTo>
                  <a:lnTo>
                    <a:pt x="2303" y="1079"/>
                  </a:lnTo>
                  <a:lnTo>
                    <a:pt x="2208" y="1062"/>
                  </a:lnTo>
                  <a:lnTo>
                    <a:pt x="2112" y="1049"/>
                  </a:lnTo>
                  <a:lnTo>
                    <a:pt x="2016" y="1041"/>
                  </a:lnTo>
                  <a:lnTo>
                    <a:pt x="1916" y="1039"/>
                  </a:lnTo>
                  <a:close/>
                  <a:moveTo>
                    <a:pt x="1898" y="244"/>
                  </a:moveTo>
                  <a:lnTo>
                    <a:pt x="1848" y="248"/>
                  </a:lnTo>
                  <a:lnTo>
                    <a:pt x="1799" y="257"/>
                  </a:lnTo>
                  <a:lnTo>
                    <a:pt x="1752" y="272"/>
                  </a:lnTo>
                  <a:lnTo>
                    <a:pt x="1709" y="292"/>
                  </a:lnTo>
                  <a:lnTo>
                    <a:pt x="1668" y="317"/>
                  </a:lnTo>
                  <a:lnTo>
                    <a:pt x="1630" y="347"/>
                  </a:lnTo>
                  <a:lnTo>
                    <a:pt x="1596" y="381"/>
                  </a:lnTo>
                  <a:lnTo>
                    <a:pt x="1567" y="418"/>
                  </a:lnTo>
                  <a:lnTo>
                    <a:pt x="1542" y="459"/>
                  </a:lnTo>
                  <a:lnTo>
                    <a:pt x="1521" y="503"/>
                  </a:lnTo>
                  <a:lnTo>
                    <a:pt x="1506" y="549"/>
                  </a:lnTo>
                  <a:lnTo>
                    <a:pt x="1497" y="598"/>
                  </a:lnTo>
                  <a:lnTo>
                    <a:pt x="1494" y="649"/>
                  </a:lnTo>
                  <a:lnTo>
                    <a:pt x="1497" y="696"/>
                  </a:lnTo>
                  <a:lnTo>
                    <a:pt x="1505" y="742"/>
                  </a:lnTo>
                  <a:lnTo>
                    <a:pt x="1518" y="785"/>
                  </a:lnTo>
                  <a:lnTo>
                    <a:pt x="1536" y="827"/>
                  </a:lnTo>
                  <a:lnTo>
                    <a:pt x="1628" y="813"/>
                  </a:lnTo>
                  <a:lnTo>
                    <a:pt x="1723" y="802"/>
                  </a:lnTo>
                  <a:lnTo>
                    <a:pt x="1820" y="796"/>
                  </a:lnTo>
                  <a:lnTo>
                    <a:pt x="1916" y="794"/>
                  </a:lnTo>
                  <a:lnTo>
                    <a:pt x="2034" y="797"/>
                  </a:lnTo>
                  <a:lnTo>
                    <a:pt x="2150" y="807"/>
                  </a:lnTo>
                  <a:lnTo>
                    <a:pt x="2264" y="822"/>
                  </a:lnTo>
                  <a:lnTo>
                    <a:pt x="2281" y="782"/>
                  </a:lnTo>
                  <a:lnTo>
                    <a:pt x="2294" y="738"/>
                  </a:lnTo>
                  <a:lnTo>
                    <a:pt x="2300" y="694"/>
                  </a:lnTo>
                  <a:lnTo>
                    <a:pt x="2304" y="649"/>
                  </a:lnTo>
                  <a:lnTo>
                    <a:pt x="2300" y="598"/>
                  </a:lnTo>
                  <a:lnTo>
                    <a:pt x="2291" y="549"/>
                  </a:lnTo>
                  <a:lnTo>
                    <a:pt x="2277" y="503"/>
                  </a:lnTo>
                  <a:lnTo>
                    <a:pt x="2256" y="459"/>
                  </a:lnTo>
                  <a:lnTo>
                    <a:pt x="2231" y="418"/>
                  </a:lnTo>
                  <a:lnTo>
                    <a:pt x="2201" y="381"/>
                  </a:lnTo>
                  <a:lnTo>
                    <a:pt x="2167" y="347"/>
                  </a:lnTo>
                  <a:lnTo>
                    <a:pt x="2130" y="317"/>
                  </a:lnTo>
                  <a:lnTo>
                    <a:pt x="2089" y="292"/>
                  </a:lnTo>
                  <a:lnTo>
                    <a:pt x="2045" y="272"/>
                  </a:lnTo>
                  <a:lnTo>
                    <a:pt x="1998" y="257"/>
                  </a:lnTo>
                  <a:lnTo>
                    <a:pt x="1950" y="248"/>
                  </a:lnTo>
                  <a:lnTo>
                    <a:pt x="1898" y="244"/>
                  </a:lnTo>
                  <a:close/>
                  <a:moveTo>
                    <a:pt x="1898" y="0"/>
                  </a:moveTo>
                  <a:lnTo>
                    <a:pt x="1965" y="3"/>
                  </a:lnTo>
                  <a:lnTo>
                    <a:pt x="2029" y="13"/>
                  </a:lnTo>
                  <a:lnTo>
                    <a:pt x="2092" y="29"/>
                  </a:lnTo>
                  <a:lnTo>
                    <a:pt x="2151" y="51"/>
                  </a:lnTo>
                  <a:lnTo>
                    <a:pt x="2208" y="78"/>
                  </a:lnTo>
                  <a:lnTo>
                    <a:pt x="2262" y="111"/>
                  </a:lnTo>
                  <a:lnTo>
                    <a:pt x="2312" y="149"/>
                  </a:lnTo>
                  <a:lnTo>
                    <a:pt x="2359" y="190"/>
                  </a:lnTo>
                  <a:lnTo>
                    <a:pt x="2400" y="236"/>
                  </a:lnTo>
                  <a:lnTo>
                    <a:pt x="2437" y="286"/>
                  </a:lnTo>
                  <a:lnTo>
                    <a:pt x="2470" y="340"/>
                  </a:lnTo>
                  <a:lnTo>
                    <a:pt x="2498" y="397"/>
                  </a:lnTo>
                  <a:lnTo>
                    <a:pt x="2519" y="456"/>
                  </a:lnTo>
                  <a:lnTo>
                    <a:pt x="2535" y="519"/>
                  </a:lnTo>
                  <a:lnTo>
                    <a:pt x="2545" y="582"/>
                  </a:lnTo>
                  <a:lnTo>
                    <a:pt x="2549" y="649"/>
                  </a:lnTo>
                  <a:lnTo>
                    <a:pt x="2545" y="708"/>
                  </a:lnTo>
                  <a:lnTo>
                    <a:pt x="2539" y="766"/>
                  </a:lnTo>
                  <a:lnTo>
                    <a:pt x="2525" y="822"/>
                  </a:lnTo>
                  <a:lnTo>
                    <a:pt x="2507" y="878"/>
                  </a:lnTo>
                  <a:lnTo>
                    <a:pt x="2601" y="909"/>
                  </a:lnTo>
                  <a:lnTo>
                    <a:pt x="2692" y="944"/>
                  </a:lnTo>
                  <a:lnTo>
                    <a:pt x="2780" y="983"/>
                  </a:lnTo>
                  <a:lnTo>
                    <a:pt x="2866" y="1027"/>
                  </a:lnTo>
                  <a:lnTo>
                    <a:pt x="2946" y="1076"/>
                  </a:lnTo>
                  <a:lnTo>
                    <a:pt x="3024" y="1129"/>
                  </a:lnTo>
                  <a:lnTo>
                    <a:pt x="3096" y="1184"/>
                  </a:lnTo>
                  <a:lnTo>
                    <a:pt x="3163" y="1242"/>
                  </a:lnTo>
                  <a:lnTo>
                    <a:pt x="3223" y="1304"/>
                  </a:lnTo>
                  <a:lnTo>
                    <a:pt x="3279" y="1368"/>
                  </a:lnTo>
                  <a:lnTo>
                    <a:pt x="3328" y="1434"/>
                  </a:lnTo>
                  <a:lnTo>
                    <a:pt x="3371" y="1502"/>
                  </a:lnTo>
                  <a:lnTo>
                    <a:pt x="3409" y="1573"/>
                  </a:lnTo>
                  <a:lnTo>
                    <a:pt x="3441" y="1644"/>
                  </a:lnTo>
                  <a:lnTo>
                    <a:pt x="3466" y="1718"/>
                  </a:lnTo>
                  <a:lnTo>
                    <a:pt x="3484" y="1793"/>
                  </a:lnTo>
                  <a:lnTo>
                    <a:pt x="3497" y="1870"/>
                  </a:lnTo>
                  <a:lnTo>
                    <a:pt x="3525" y="1851"/>
                  </a:lnTo>
                  <a:lnTo>
                    <a:pt x="3549" y="1829"/>
                  </a:lnTo>
                  <a:lnTo>
                    <a:pt x="3571" y="1802"/>
                  </a:lnTo>
                  <a:lnTo>
                    <a:pt x="3587" y="1773"/>
                  </a:lnTo>
                  <a:lnTo>
                    <a:pt x="3599" y="1741"/>
                  </a:lnTo>
                  <a:lnTo>
                    <a:pt x="3608" y="1721"/>
                  </a:lnTo>
                  <a:lnTo>
                    <a:pt x="3621" y="1705"/>
                  </a:lnTo>
                  <a:lnTo>
                    <a:pt x="3638" y="1692"/>
                  </a:lnTo>
                  <a:lnTo>
                    <a:pt x="3657" y="1684"/>
                  </a:lnTo>
                  <a:lnTo>
                    <a:pt x="3679" y="1682"/>
                  </a:lnTo>
                  <a:lnTo>
                    <a:pt x="3701" y="1685"/>
                  </a:lnTo>
                  <a:lnTo>
                    <a:pt x="3720" y="1693"/>
                  </a:lnTo>
                  <a:lnTo>
                    <a:pt x="3737" y="1707"/>
                  </a:lnTo>
                  <a:lnTo>
                    <a:pt x="3750" y="1724"/>
                  </a:lnTo>
                  <a:lnTo>
                    <a:pt x="3758" y="1743"/>
                  </a:lnTo>
                  <a:lnTo>
                    <a:pt x="3760" y="1764"/>
                  </a:lnTo>
                  <a:lnTo>
                    <a:pt x="3757" y="1785"/>
                  </a:lnTo>
                  <a:lnTo>
                    <a:pt x="3741" y="1831"/>
                  </a:lnTo>
                  <a:lnTo>
                    <a:pt x="3719" y="1874"/>
                  </a:lnTo>
                  <a:lnTo>
                    <a:pt x="3692" y="1913"/>
                  </a:lnTo>
                  <a:lnTo>
                    <a:pt x="3661" y="1948"/>
                  </a:lnTo>
                  <a:lnTo>
                    <a:pt x="3626" y="1980"/>
                  </a:lnTo>
                  <a:lnTo>
                    <a:pt x="3587" y="2006"/>
                  </a:lnTo>
                  <a:lnTo>
                    <a:pt x="3546" y="2028"/>
                  </a:lnTo>
                  <a:lnTo>
                    <a:pt x="3501" y="2045"/>
                  </a:lnTo>
                  <a:lnTo>
                    <a:pt x="3492" y="2119"/>
                  </a:lnTo>
                  <a:lnTo>
                    <a:pt x="3479" y="2192"/>
                  </a:lnTo>
                  <a:lnTo>
                    <a:pt x="3458" y="2265"/>
                  </a:lnTo>
                  <a:lnTo>
                    <a:pt x="3431" y="2335"/>
                  </a:lnTo>
                  <a:lnTo>
                    <a:pt x="3399" y="2405"/>
                  </a:lnTo>
                  <a:lnTo>
                    <a:pt x="3361" y="2472"/>
                  </a:lnTo>
                  <a:lnTo>
                    <a:pt x="3318" y="2538"/>
                  </a:lnTo>
                  <a:lnTo>
                    <a:pt x="3269" y="2602"/>
                  </a:lnTo>
                  <a:lnTo>
                    <a:pt x="3215" y="2663"/>
                  </a:lnTo>
                  <a:lnTo>
                    <a:pt x="3156" y="2722"/>
                  </a:lnTo>
                  <a:lnTo>
                    <a:pt x="3092" y="2778"/>
                  </a:lnTo>
                  <a:lnTo>
                    <a:pt x="3023" y="2831"/>
                  </a:lnTo>
                  <a:lnTo>
                    <a:pt x="3023" y="3362"/>
                  </a:lnTo>
                  <a:lnTo>
                    <a:pt x="3019" y="3390"/>
                  </a:lnTo>
                  <a:lnTo>
                    <a:pt x="3010" y="3416"/>
                  </a:lnTo>
                  <a:lnTo>
                    <a:pt x="2997" y="3439"/>
                  </a:lnTo>
                  <a:lnTo>
                    <a:pt x="2977" y="3457"/>
                  </a:lnTo>
                  <a:lnTo>
                    <a:pt x="2954" y="3472"/>
                  </a:lnTo>
                  <a:lnTo>
                    <a:pt x="2928" y="3481"/>
                  </a:lnTo>
                  <a:lnTo>
                    <a:pt x="2901" y="3485"/>
                  </a:lnTo>
                  <a:lnTo>
                    <a:pt x="2477" y="3485"/>
                  </a:lnTo>
                  <a:lnTo>
                    <a:pt x="2449" y="3481"/>
                  </a:lnTo>
                  <a:lnTo>
                    <a:pt x="2423" y="3472"/>
                  </a:lnTo>
                  <a:lnTo>
                    <a:pt x="2401" y="3459"/>
                  </a:lnTo>
                  <a:lnTo>
                    <a:pt x="2381" y="3439"/>
                  </a:lnTo>
                  <a:lnTo>
                    <a:pt x="2367" y="3416"/>
                  </a:lnTo>
                  <a:lnTo>
                    <a:pt x="2357" y="3390"/>
                  </a:lnTo>
                  <a:lnTo>
                    <a:pt x="2297" y="3131"/>
                  </a:lnTo>
                  <a:lnTo>
                    <a:pt x="2204" y="3146"/>
                  </a:lnTo>
                  <a:lnTo>
                    <a:pt x="2108" y="3157"/>
                  </a:lnTo>
                  <a:lnTo>
                    <a:pt x="2012" y="3163"/>
                  </a:lnTo>
                  <a:lnTo>
                    <a:pt x="1916" y="3165"/>
                  </a:lnTo>
                  <a:lnTo>
                    <a:pt x="1806" y="3163"/>
                  </a:lnTo>
                  <a:lnTo>
                    <a:pt x="1694" y="3154"/>
                  </a:lnTo>
                  <a:lnTo>
                    <a:pt x="1579" y="3139"/>
                  </a:lnTo>
                  <a:lnTo>
                    <a:pt x="1462" y="3117"/>
                  </a:lnTo>
                  <a:lnTo>
                    <a:pt x="1407" y="3387"/>
                  </a:lnTo>
                  <a:lnTo>
                    <a:pt x="1400" y="3410"/>
                  </a:lnTo>
                  <a:lnTo>
                    <a:pt x="1389" y="3431"/>
                  </a:lnTo>
                  <a:lnTo>
                    <a:pt x="1374" y="3449"/>
                  </a:lnTo>
                  <a:lnTo>
                    <a:pt x="1356" y="3464"/>
                  </a:lnTo>
                  <a:lnTo>
                    <a:pt x="1334" y="3476"/>
                  </a:lnTo>
                  <a:lnTo>
                    <a:pt x="1311" y="3482"/>
                  </a:lnTo>
                  <a:lnTo>
                    <a:pt x="1288" y="3485"/>
                  </a:lnTo>
                  <a:lnTo>
                    <a:pt x="855" y="3485"/>
                  </a:lnTo>
                  <a:lnTo>
                    <a:pt x="827" y="3481"/>
                  </a:lnTo>
                  <a:lnTo>
                    <a:pt x="801" y="3472"/>
                  </a:lnTo>
                  <a:lnTo>
                    <a:pt x="778" y="3457"/>
                  </a:lnTo>
                  <a:lnTo>
                    <a:pt x="759" y="3439"/>
                  </a:lnTo>
                  <a:lnTo>
                    <a:pt x="745" y="3416"/>
                  </a:lnTo>
                  <a:lnTo>
                    <a:pt x="736" y="3390"/>
                  </a:lnTo>
                  <a:lnTo>
                    <a:pt x="733" y="3362"/>
                  </a:lnTo>
                  <a:lnTo>
                    <a:pt x="733" y="2877"/>
                  </a:lnTo>
                  <a:lnTo>
                    <a:pt x="657" y="2843"/>
                  </a:lnTo>
                  <a:lnTo>
                    <a:pt x="587" y="2808"/>
                  </a:lnTo>
                  <a:lnTo>
                    <a:pt x="518" y="2773"/>
                  </a:lnTo>
                  <a:lnTo>
                    <a:pt x="453" y="2739"/>
                  </a:lnTo>
                  <a:lnTo>
                    <a:pt x="393" y="2706"/>
                  </a:lnTo>
                  <a:lnTo>
                    <a:pt x="336" y="2674"/>
                  </a:lnTo>
                  <a:lnTo>
                    <a:pt x="284" y="2644"/>
                  </a:lnTo>
                  <a:lnTo>
                    <a:pt x="236" y="2615"/>
                  </a:lnTo>
                  <a:lnTo>
                    <a:pt x="193" y="2589"/>
                  </a:lnTo>
                  <a:lnTo>
                    <a:pt x="154" y="2562"/>
                  </a:lnTo>
                  <a:lnTo>
                    <a:pt x="120" y="2531"/>
                  </a:lnTo>
                  <a:lnTo>
                    <a:pt x="89" y="2497"/>
                  </a:lnTo>
                  <a:lnTo>
                    <a:pt x="63" y="2459"/>
                  </a:lnTo>
                  <a:lnTo>
                    <a:pt x="41" y="2419"/>
                  </a:lnTo>
                  <a:lnTo>
                    <a:pt x="23" y="2378"/>
                  </a:lnTo>
                  <a:lnTo>
                    <a:pt x="10" y="2334"/>
                  </a:lnTo>
                  <a:lnTo>
                    <a:pt x="2" y="2288"/>
                  </a:lnTo>
                  <a:lnTo>
                    <a:pt x="0" y="2242"/>
                  </a:lnTo>
                  <a:lnTo>
                    <a:pt x="0" y="1855"/>
                  </a:lnTo>
                  <a:lnTo>
                    <a:pt x="3" y="1828"/>
                  </a:lnTo>
                  <a:lnTo>
                    <a:pt x="13" y="1801"/>
                  </a:lnTo>
                  <a:lnTo>
                    <a:pt x="27" y="1779"/>
                  </a:lnTo>
                  <a:lnTo>
                    <a:pt x="46" y="1759"/>
                  </a:lnTo>
                  <a:lnTo>
                    <a:pt x="68" y="1746"/>
                  </a:lnTo>
                  <a:lnTo>
                    <a:pt x="95" y="1736"/>
                  </a:lnTo>
                  <a:lnTo>
                    <a:pt x="123" y="1733"/>
                  </a:lnTo>
                  <a:lnTo>
                    <a:pt x="362" y="1733"/>
                  </a:lnTo>
                  <a:lnTo>
                    <a:pt x="384" y="1666"/>
                  </a:lnTo>
                  <a:lnTo>
                    <a:pt x="411" y="1600"/>
                  </a:lnTo>
                  <a:lnTo>
                    <a:pt x="443" y="1535"/>
                  </a:lnTo>
                  <a:lnTo>
                    <a:pt x="480" y="1472"/>
                  </a:lnTo>
                  <a:lnTo>
                    <a:pt x="521" y="1411"/>
                  </a:lnTo>
                  <a:lnTo>
                    <a:pt x="567" y="1352"/>
                  </a:lnTo>
                  <a:lnTo>
                    <a:pt x="336" y="1122"/>
                  </a:lnTo>
                  <a:lnTo>
                    <a:pt x="321" y="1102"/>
                  </a:lnTo>
                  <a:lnTo>
                    <a:pt x="310" y="1081"/>
                  </a:lnTo>
                  <a:lnTo>
                    <a:pt x="303" y="1058"/>
                  </a:lnTo>
                  <a:lnTo>
                    <a:pt x="301" y="1035"/>
                  </a:lnTo>
                  <a:lnTo>
                    <a:pt x="303" y="1011"/>
                  </a:lnTo>
                  <a:lnTo>
                    <a:pt x="310" y="988"/>
                  </a:lnTo>
                  <a:lnTo>
                    <a:pt x="321" y="966"/>
                  </a:lnTo>
                  <a:lnTo>
                    <a:pt x="336" y="948"/>
                  </a:lnTo>
                  <a:lnTo>
                    <a:pt x="354" y="933"/>
                  </a:lnTo>
                  <a:lnTo>
                    <a:pt x="376" y="922"/>
                  </a:lnTo>
                  <a:lnTo>
                    <a:pt x="399" y="915"/>
                  </a:lnTo>
                  <a:lnTo>
                    <a:pt x="423" y="912"/>
                  </a:lnTo>
                  <a:lnTo>
                    <a:pt x="759" y="912"/>
                  </a:lnTo>
                  <a:lnTo>
                    <a:pt x="818" y="916"/>
                  </a:lnTo>
                  <a:lnTo>
                    <a:pt x="875" y="926"/>
                  </a:lnTo>
                  <a:lnTo>
                    <a:pt x="931" y="942"/>
                  </a:lnTo>
                  <a:lnTo>
                    <a:pt x="983" y="965"/>
                  </a:lnTo>
                  <a:lnTo>
                    <a:pt x="1033" y="992"/>
                  </a:lnTo>
                  <a:lnTo>
                    <a:pt x="1118" y="953"/>
                  </a:lnTo>
                  <a:lnTo>
                    <a:pt x="1204" y="918"/>
                  </a:lnTo>
                  <a:lnTo>
                    <a:pt x="1294" y="887"/>
                  </a:lnTo>
                  <a:lnTo>
                    <a:pt x="1275" y="830"/>
                  </a:lnTo>
                  <a:lnTo>
                    <a:pt x="1260" y="771"/>
                  </a:lnTo>
                  <a:lnTo>
                    <a:pt x="1252" y="711"/>
                  </a:lnTo>
                  <a:lnTo>
                    <a:pt x="1249" y="649"/>
                  </a:lnTo>
                  <a:lnTo>
                    <a:pt x="1252" y="582"/>
                  </a:lnTo>
                  <a:lnTo>
                    <a:pt x="1262" y="519"/>
                  </a:lnTo>
                  <a:lnTo>
                    <a:pt x="1278" y="456"/>
                  </a:lnTo>
                  <a:lnTo>
                    <a:pt x="1300" y="397"/>
                  </a:lnTo>
                  <a:lnTo>
                    <a:pt x="1327" y="340"/>
                  </a:lnTo>
                  <a:lnTo>
                    <a:pt x="1360" y="286"/>
                  </a:lnTo>
                  <a:lnTo>
                    <a:pt x="1397" y="236"/>
                  </a:lnTo>
                  <a:lnTo>
                    <a:pt x="1439" y="190"/>
                  </a:lnTo>
                  <a:lnTo>
                    <a:pt x="1486" y="149"/>
                  </a:lnTo>
                  <a:lnTo>
                    <a:pt x="1536" y="111"/>
                  </a:lnTo>
                  <a:lnTo>
                    <a:pt x="1589" y="78"/>
                  </a:lnTo>
                  <a:lnTo>
                    <a:pt x="1646" y="51"/>
                  </a:lnTo>
                  <a:lnTo>
                    <a:pt x="1706" y="29"/>
                  </a:lnTo>
                  <a:lnTo>
                    <a:pt x="1768" y="13"/>
                  </a:lnTo>
                  <a:lnTo>
                    <a:pt x="1832" y="3"/>
                  </a:lnTo>
                  <a:lnTo>
                    <a:pt x="18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27" name="Group 138"/>
          <p:cNvGrpSpPr>
            <a:grpSpLocks noChangeAspect="1"/>
          </p:cNvGrpSpPr>
          <p:nvPr/>
        </p:nvGrpSpPr>
        <p:grpSpPr bwMode="auto">
          <a:xfrm>
            <a:off x="9206087" y="4997135"/>
            <a:ext cx="302523" cy="302523"/>
            <a:chOff x="5559" y="3853"/>
            <a:chExt cx="316" cy="316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28" name="Freeform 140"/>
            <p:cNvSpPr>
              <a:spLocks noEditPoints="1"/>
            </p:cNvSpPr>
            <p:nvPr/>
          </p:nvSpPr>
          <p:spPr bwMode="auto">
            <a:xfrm>
              <a:off x="5699" y="3974"/>
              <a:ext cx="36" cy="74"/>
            </a:xfrm>
            <a:custGeom>
              <a:avLst/>
              <a:gdLst>
                <a:gd name="T0" fmla="*/ 254 w 398"/>
                <a:gd name="T1" fmla="*/ 623 h 819"/>
                <a:gd name="T2" fmla="*/ 278 w 398"/>
                <a:gd name="T3" fmla="*/ 592 h 819"/>
                <a:gd name="T4" fmla="*/ 288 w 398"/>
                <a:gd name="T5" fmla="*/ 553 h 819"/>
                <a:gd name="T6" fmla="*/ 278 w 398"/>
                <a:gd name="T7" fmla="*/ 515 h 819"/>
                <a:gd name="T8" fmla="*/ 254 w 398"/>
                <a:gd name="T9" fmla="*/ 484 h 819"/>
                <a:gd name="T10" fmla="*/ 130 w 398"/>
                <a:gd name="T11" fmla="*/ 210 h 819"/>
                <a:gd name="T12" fmla="*/ 113 w 398"/>
                <a:gd name="T13" fmla="*/ 246 h 819"/>
                <a:gd name="T14" fmla="*/ 113 w 398"/>
                <a:gd name="T15" fmla="*/ 286 h 819"/>
                <a:gd name="T16" fmla="*/ 130 w 398"/>
                <a:gd name="T17" fmla="*/ 321 h 819"/>
                <a:gd name="T18" fmla="*/ 144 w 398"/>
                <a:gd name="T19" fmla="*/ 197 h 819"/>
                <a:gd name="T20" fmla="*/ 217 w 398"/>
                <a:gd name="T21" fmla="*/ 2 h 819"/>
                <a:gd name="T22" fmla="*/ 243 w 398"/>
                <a:gd name="T23" fmla="*/ 22 h 819"/>
                <a:gd name="T24" fmla="*/ 254 w 398"/>
                <a:gd name="T25" fmla="*/ 55 h 819"/>
                <a:gd name="T26" fmla="*/ 285 w 398"/>
                <a:gd name="T27" fmla="*/ 86 h 819"/>
                <a:gd name="T28" fmla="*/ 336 w 398"/>
                <a:gd name="T29" fmla="*/ 122 h 819"/>
                <a:gd name="T30" fmla="*/ 375 w 398"/>
                <a:gd name="T31" fmla="*/ 171 h 819"/>
                <a:gd name="T32" fmla="*/ 396 w 398"/>
                <a:gd name="T33" fmla="*/ 232 h 819"/>
                <a:gd name="T34" fmla="*/ 396 w 398"/>
                <a:gd name="T35" fmla="*/ 283 h 819"/>
                <a:gd name="T36" fmla="*/ 376 w 398"/>
                <a:gd name="T37" fmla="*/ 310 h 819"/>
                <a:gd name="T38" fmla="*/ 343 w 398"/>
                <a:gd name="T39" fmla="*/ 321 h 819"/>
                <a:gd name="T40" fmla="*/ 310 w 398"/>
                <a:gd name="T41" fmla="*/ 310 h 819"/>
                <a:gd name="T42" fmla="*/ 290 w 398"/>
                <a:gd name="T43" fmla="*/ 283 h 819"/>
                <a:gd name="T44" fmla="*/ 286 w 398"/>
                <a:gd name="T45" fmla="*/ 246 h 819"/>
                <a:gd name="T46" fmla="*/ 268 w 398"/>
                <a:gd name="T47" fmla="*/ 210 h 819"/>
                <a:gd name="T48" fmla="*/ 254 w 398"/>
                <a:gd name="T49" fmla="*/ 362 h 819"/>
                <a:gd name="T50" fmla="*/ 312 w 398"/>
                <a:gd name="T51" fmla="*/ 389 h 819"/>
                <a:gd name="T52" fmla="*/ 358 w 398"/>
                <a:gd name="T53" fmla="*/ 432 h 819"/>
                <a:gd name="T54" fmla="*/ 387 w 398"/>
                <a:gd name="T55" fmla="*/ 488 h 819"/>
                <a:gd name="T56" fmla="*/ 398 w 398"/>
                <a:gd name="T57" fmla="*/ 553 h 819"/>
                <a:gd name="T58" fmla="*/ 387 w 398"/>
                <a:gd name="T59" fmla="*/ 619 h 819"/>
                <a:gd name="T60" fmla="*/ 358 w 398"/>
                <a:gd name="T61" fmla="*/ 674 h 819"/>
                <a:gd name="T62" fmla="*/ 312 w 398"/>
                <a:gd name="T63" fmla="*/ 717 h 819"/>
                <a:gd name="T64" fmla="*/ 254 w 398"/>
                <a:gd name="T65" fmla="*/ 745 h 819"/>
                <a:gd name="T66" fmla="*/ 252 w 398"/>
                <a:gd name="T67" fmla="*/ 782 h 819"/>
                <a:gd name="T68" fmla="*/ 232 w 398"/>
                <a:gd name="T69" fmla="*/ 809 h 819"/>
                <a:gd name="T70" fmla="*/ 199 w 398"/>
                <a:gd name="T71" fmla="*/ 819 h 819"/>
                <a:gd name="T72" fmla="*/ 166 w 398"/>
                <a:gd name="T73" fmla="*/ 809 h 819"/>
                <a:gd name="T74" fmla="*/ 147 w 398"/>
                <a:gd name="T75" fmla="*/ 782 h 819"/>
                <a:gd name="T76" fmla="*/ 144 w 398"/>
                <a:gd name="T77" fmla="*/ 745 h 819"/>
                <a:gd name="T78" fmla="*/ 86 w 398"/>
                <a:gd name="T79" fmla="*/ 717 h 819"/>
                <a:gd name="T80" fmla="*/ 41 w 398"/>
                <a:gd name="T81" fmla="*/ 674 h 819"/>
                <a:gd name="T82" fmla="*/ 10 w 398"/>
                <a:gd name="T83" fmla="*/ 619 h 819"/>
                <a:gd name="T84" fmla="*/ 0 w 398"/>
                <a:gd name="T85" fmla="*/ 553 h 819"/>
                <a:gd name="T86" fmla="*/ 10 w 398"/>
                <a:gd name="T87" fmla="*/ 521 h 819"/>
                <a:gd name="T88" fmla="*/ 38 w 398"/>
                <a:gd name="T89" fmla="*/ 501 h 819"/>
                <a:gd name="T90" fmla="*/ 73 w 398"/>
                <a:gd name="T91" fmla="*/ 501 h 819"/>
                <a:gd name="T92" fmla="*/ 99 w 398"/>
                <a:gd name="T93" fmla="*/ 521 h 819"/>
                <a:gd name="T94" fmla="*/ 111 w 398"/>
                <a:gd name="T95" fmla="*/ 553 h 819"/>
                <a:gd name="T96" fmla="*/ 119 w 398"/>
                <a:gd name="T97" fmla="*/ 592 h 819"/>
                <a:gd name="T98" fmla="*/ 144 w 398"/>
                <a:gd name="T99" fmla="*/ 623 h 819"/>
                <a:gd name="T100" fmla="*/ 114 w 398"/>
                <a:gd name="T101" fmla="*/ 446 h 819"/>
                <a:gd name="T102" fmla="*/ 61 w 398"/>
                <a:gd name="T103" fmla="*/ 409 h 819"/>
                <a:gd name="T104" fmla="*/ 23 w 398"/>
                <a:gd name="T105" fmla="*/ 359 h 819"/>
                <a:gd name="T106" fmla="*/ 3 w 398"/>
                <a:gd name="T107" fmla="*/ 299 h 819"/>
                <a:gd name="T108" fmla="*/ 3 w 398"/>
                <a:gd name="T109" fmla="*/ 232 h 819"/>
                <a:gd name="T110" fmla="*/ 23 w 398"/>
                <a:gd name="T111" fmla="*/ 171 h 819"/>
                <a:gd name="T112" fmla="*/ 61 w 398"/>
                <a:gd name="T113" fmla="*/ 122 h 819"/>
                <a:gd name="T114" fmla="*/ 114 w 398"/>
                <a:gd name="T115" fmla="*/ 86 h 819"/>
                <a:gd name="T116" fmla="*/ 144 w 398"/>
                <a:gd name="T117" fmla="*/ 55 h 819"/>
                <a:gd name="T118" fmla="*/ 154 w 398"/>
                <a:gd name="T119" fmla="*/ 22 h 819"/>
                <a:gd name="T120" fmla="*/ 182 w 398"/>
                <a:gd name="T121" fmla="*/ 2 h 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8" h="819">
                  <a:moveTo>
                    <a:pt x="254" y="484"/>
                  </a:moveTo>
                  <a:lnTo>
                    <a:pt x="254" y="623"/>
                  </a:lnTo>
                  <a:lnTo>
                    <a:pt x="268" y="609"/>
                  </a:lnTo>
                  <a:lnTo>
                    <a:pt x="278" y="592"/>
                  </a:lnTo>
                  <a:lnTo>
                    <a:pt x="286" y="573"/>
                  </a:lnTo>
                  <a:lnTo>
                    <a:pt x="288" y="553"/>
                  </a:lnTo>
                  <a:lnTo>
                    <a:pt x="286" y="533"/>
                  </a:lnTo>
                  <a:lnTo>
                    <a:pt x="278" y="515"/>
                  </a:lnTo>
                  <a:lnTo>
                    <a:pt x="268" y="498"/>
                  </a:lnTo>
                  <a:lnTo>
                    <a:pt x="254" y="484"/>
                  </a:lnTo>
                  <a:close/>
                  <a:moveTo>
                    <a:pt x="144" y="197"/>
                  </a:moveTo>
                  <a:lnTo>
                    <a:pt x="130" y="210"/>
                  </a:lnTo>
                  <a:lnTo>
                    <a:pt x="119" y="227"/>
                  </a:lnTo>
                  <a:lnTo>
                    <a:pt x="113" y="246"/>
                  </a:lnTo>
                  <a:lnTo>
                    <a:pt x="111" y="266"/>
                  </a:lnTo>
                  <a:lnTo>
                    <a:pt x="113" y="286"/>
                  </a:lnTo>
                  <a:lnTo>
                    <a:pt x="119" y="304"/>
                  </a:lnTo>
                  <a:lnTo>
                    <a:pt x="130" y="321"/>
                  </a:lnTo>
                  <a:lnTo>
                    <a:pt x="144" y="335"/>
                  </a:lnTo>
                  <a:lnTo>
                    <a:pt x="144" y="197"/>
                  </a:lnTo>
                  <a:close/>
                  <a:moveTo>
                    <a:pt x="199" y="0"/>
                  </a:moveTo>
                  <a:lnTo>
                    <a:pt x="217" y="2"/>
                  </a:lnTo>
                  <a:lnTo>
                    <a:pt x="232" y="10"/>
                  </a:lnTo>
                  <a:lnTo>
                    <a:pt x="243" y="22"/>
                  </a:lnTo>
                  <a:lnTo>
                    <a:pt x="252" y="37"/>
                  </a:lnTo>
                  <a:lnTo>
                    <a:pt x="254" y="55"/>
                  </a:lnTo>
                  <a:lnTo>
                    <a:pt x="254" y="74"/>
                  </a:lnTo>
                  <a:lnTo>
                    <a:pt x="285" y="86"/>
                  </a:lnTo>
                  <a:lnTo>
                    <a:pt x="312" y="101"/>
                  </a:lnTo>
                  <a:lnTo>
                    <a:pt x="336" y="122"/>
                  </a:lnTo>
                  <a:lnTo>
                    <a:pt x="358" y="145"/>
                  </a:lnTo>
                  <a:lnTo>
                    <a:pt x="375" y="171"/>
                  </a:lnTo>
                  <a:lnTo>
                    <a:pt x="387" y="201"/>
                  </a:lnTo>
                  <a:lnTo>
                    <a:pt x="396" y="232"/>
                  </a:lnTo>
                  <a:lnTo>
                    <a:pt x="398" y="266"/>
                  </a:lnTo>
                  <a:lnTo>
                    <a:pt x="396" y="283"/>
                  </a:lnTo>
                  <a:lnTo>
                    <a:pt x="387" y="299"/>
                  </a:lnTo>
                  <a:lnTo>
                    <a:pt x="376" y="310"/>
                  </a:lnTo>
                  <a:lnTo>
                    <a:pt x="360" y="318"/>
                  </a:lnTo>
                  <a:lnTo>
                    <a:pt x="343" y="321"/>
                  </a:lnTo>
                  <a:lnTo>
                    <a:pt x="325" y="318"/>
                  </a:lnTo>
                  <a:lnTo>
                    <a:pt x="310" y="310"/>
                  </a:lnTo>
                  <a:lnTo>
                    <a:pt x="298" y="299"/>
                  </a:lnTo>
                  <a:lnTo>
                    <a:pt x="290" y="283"/>
                  </a:lnTo>
                  <a:lnTo>
                    <a:pt x="288" y="266"/>
                  </a:lnTo>
                  <a:lnTo>
                    <a:pt x="286" y="246"/>
                  </a:lnTo>
                  <a:lnTo>
                    <a:pt x="278" y="227"/>
                  </a:lnTo>
                  <a:lnTo>
                    <a:pt x="268" y="210"/>
                  </a:lnTo>
                  <a:lnTo>
                    <a:pt x="254" y="197"/>
                  </a:lnTo>
                  <a:lnTo>
                    <a:pt x="254" y="362"/>
                  </a:lnTo>
                  <a:lnTo>
                    <a:pt x="285" y="373"/>
                  </a:lnTo>
                  <a:lnTo>
                    <a:pt x="312" y="389"/>
                  </a:lnTo>
                  <a:lnTo>
                    <a:pt x="336" y="409"/>
                  </a:lnTo>
                  <a:lnTo>
                    <a:pt x="358" y="432"/>
                  </a:lnTo>
                  <a:lnTo>
                    <a:pt x="375" y="460"/>
                  </a:lnTo>
                  <a:lnTo>
                    <a:pt x="387" y="488"/>
                  </a:lnTo>
                  <a:lnTo>
                    <a:pt x="396" y="520"/>
                  </a:lnTo>
                  <a:lnTo>
                    <a:pt x="398" y="553"/>
                  </a:lnTo>
                  <a:lnTo>
                    <a:pt x="396" y="587"/>
                  </a:lnTo>
                  <a:lnTo>
                    <a:pt x="387" y="619"/>
                  </a:lnTo>
                  <a:lnTo>
                    <a:pt x="375" y="647"/>
                  </a:lnTo>
                  <a:lnTo>
                    <a:pt x="358" y="674"/>
                  </a:lnTo>
                  <a:lnTo>
                    <a:pt x="336" y="697"/>
                  </a:lnTo>
                  <a:lnTo>
                    <a:pt x="312" y="717"/>
                  </a:lnTo>
                  <a:lnTo>
                    <a:pt x="285" y="733"/>
                  </a:lnTo>
                  <a:lnTo>
                    <a:pt x="254" y="745"/>
                  </a:lnTo>
                  <a:lnTo>
                    <a:pt x="254" y="764"/>
                  </a:lnTo>
                  <a:lnTo>
                    <a:pt x="252" y="782"/>
                  </a:lnTo>
                  <a:lnTo>
                    <a:pt x="243" y="797"/>
                  </a:lnTo>
                  <a:lnTo>
                    <a:pt x="232" y="809"/>
                  </a:lnTo>
                  <a:lnTo>
                    <a:pt x="217" y="817"/>
                  </a:lnTo>
                  <a:lnTo>
                    <a:pt x="199" y="819"/>
                  </a:lnTo>
                  <a:lnTo>
                    <a:pt x="182" y="817"/>
                  </a:lnTo>
                  <a:lnTo>
                    <a:pt x="166" y="809"/>
                  </a:lnTo>
                  <a:lnTo>
                    <a:pt x="154" y="797"/>
                  </a:lnTo>
                  <a:lnTo>
                    <a:pt x="147" y="782"/>
                  </a:lnTo>
                  <a:lnTo>
                    <a:pt x="144" y="764"/>
                  </a:lnTo>
                  <a:lnTo>
                    <a:pt x="144" y="745"/>
                  </a:lnTo>
                  <a:lnTo>
                    <a:pt x="114" y="733"/>
                  </a:lnTo>
                  <a:lnTo>
                    <a:pt x="86" y="717"/>
                  </a:lnTo>
                  <a:lnTo>
                    <a:pt x="61" y="697"/>
                  </a:lnTo>
                  <a:lnTo>
                    <a:pt x="41" y="674"/>
                  </a:lnTo>
                  <a:lnTo>
                    <a:pt x="23" y="647"/>
                  </a:lnTo>
                  <a:lnTo>
                    <a:pt x="10" y="619"/>
                  </a:lnTo>
                  <a:lnTo>
                    <a:pt x="3" y="587"/>
                  </a:lnTo>
                  <a:lnTo>
                    <a:pt x="0" y="553"/>
                  </a:lnTo>
                  <a:lnTo>
                    <a:pt x="3" y="536"/>
                  </a:lnTo>
                  <a:lnTo>
                    <a:pt x="10" y="521"/>
                  </a:lnTo>
                  <a:lnTo>
                    <a:pt x="22" y="509"/>
                  </a:lnTo>
                  <a:lnTo>
                    <a:pt x="38" y="501"/>
                  </a:lnTo>
                  <a:lnTo>
                    <a:pt x="55" y="498"/>
                  </a:lnTo>
                  <a:lnTo>
                    <a:pt x="73" y="501"/>
                  </a:lnTo>
                  <a:lnTo>
                    <a:pt x="87" y="509"/>
                  </a:lnTo>
                  <a:lnTo>
                    <a:pt x="99" y="521"/>
                  </a:lnTo>
                  <a:lnTo>
                    <a:pt x="108" y="536"/>
                  </a:lnTo>
                  <a:lnTo>
                    <a:pt x="111" y="553"/>
                  </a:lnTo>
                  <a:lnTo>
                    <a:pt x="113" y="573"/>
                  </a:lnTo>
                  <a:lnTo>
                    <a:pt x="119" y="592"/>
                  </a:lnTo>
                  <a:lnTo>
                    <a:pt x="130" y="609"/>
                  </a:lnTo>
                  <a:lnTo>
                    <a:pt x="144" y="623"/>
                  </a:lnTo>
                  <a:lnTo>
                    <a:pt x="144" y="457"/>
                  </a:lnTo>
                  <a:lnTo>
                    <a:pt x="114" y="446"/>
                  </a:lnTo>
                  <a:lnTo>
                    <a:pt x="86" y="430"/>
                  </a:lnTo>
                  <a:lnTo>
                    <a:pt x="61" y="409"/>
                  </a:lnTo>
                  <a:lnTo>
                    <a:pt x="41" y="387"/>
                  </a:lnTo>
                  <a:lnTo>
                    <a:pt x="23" y="359"/>
                  </a:lnTo>
                  <a:lnTo>
                    <a:pt x="10" y="330"/>
                  </a:lnTo>
                  <a:lnTo>
                    <a:pt x="3" y="299"/>
                  </a:lnTo>
                  <a:lnTo>
                    <a:pt x="0" y="266"/>
                  </a:lnTo>
                  <a:lnTo>
                    <a:pt x="3" y="232"/>
                  </a:lnTo>
                  <a:lnTo>
                    <a:pt x="10" y="201"/>
                  </a:lnTo>
                  <a:lnTo>
                    <a:pt x="23" y="171"/>
                  </a:lnTo>
                  <a:lnTo>
                    <a:pt x="41" y="145"/>
                  </a:lnTo>
                  <a:lnTo>
                    <a:pt x="61" y="122"/>
                  </a:lnTo>
                  <a:lnTo>
                    <a:pt x="86" y="101"/>
                  </a:lnTo>
                  <a:lnTo>
                    <a:pt x="114" y="86"/>
                  </a:lnTo>
                  <a:lnTo>
                    <a:pt x="144" y="74"/>
                  </a:lnTo>
                  <a:lnTo>
                    <a:pt x="144" y="55"/>
                  </a:lnTo>
                  <a:lnTo>
                    <a:pt x="147" y="37"/>
                  </a:lnTo>
                  <a:lnTo>
                    <a:pt x="154" y="22"/>
                  </a:lnTo>
                  <a:lnTo>
                    <a:pt x="166" y="10"/>
                  </a:lnTo>
                  <a:lnTo>
                    <a:pt x="182" y="2"/>
                  </a:lnTo>
                  <a:lnTo>
                    <a:pt x="1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9" name="Freeform 141"/>
            <p:cNvSpPr>
              <a:spLocks noEditPoints="1"/>
            </p:cNvSpPr>
            <p:nvPr/>
          </p:nvSpPr>
          <p:spPr bwMode="auto">
            <a:xfrm>
              <a:off x="5559" y="3853"/>
              <a:ext cx="316" cy="316"/>
            </a:xfrm>
            <a:custGeom>
              <a:avLst/>
              <a:gdLst>
                <a:gd name="T0" fmla="*/ 3066 w 3480"/>
                <a:gd name="T1" fmla="*/ 1400 h 3480"/>
                <a:gd name="T2" fmla="*/ 2924 w 3480"/>
                <a:gd name="T3" fmla="*/ 2428 h 3480"/>
                <a:gd name="T4" fmla="*/ 2113 w 3480"/>
                <a:gd name="T5" fmla="*/ 3059 h 3480"/>
                <a:gd name="T6" fmla="*/ 2970 w 3480"/>
                <a:gd name="T7" fmla="*/ 2630 h 3480"/>
                <a:gd name="T8" fmla="*/ 3246 w 3480"/>
                <a:gd name="T9" fmla="*/ 1550 h 3480"/>
                <a:gd name="T10" fmla="*/ 2746 w 3480"/>
                <a:gd name="T11" fmla="*/ 605 h 3480"/>
                <a:gd name="T12" fmla="*/ 2744 w 3480"/>
                <a:gd name="T13" fmla="*/ 319 h 3480"/>
                <a:gd name="T14" fmla="*/ 3412 w 3480"/>
                <a:gd name="T15" fmla="*/ 1257 h 3480"/>
                <a:gd name="T16" fmla="*/ 3348 w 3480"/>
                <a:gd name="T17" fmla="*/ 2407 h 3480"/>
                <a:gd name="T18" fmla="*/ 2580 w 3480"/>
                <a:gd name="T19" fmla="*/ 3265 h 3480"/>
                <a:gd name="T20" fmla="*/ 1441 w 3480"/>
                <a:gd name="T21" fmla="*/ 3455 h 3480"/>
                <a:gd name="T22" fmla="*/ 672 w 3480"/>
                <a:gd name="T23" fmla="*/ 3075 h 3480"/>
                <a:gd name="T24" fmla="*/ 847 w 3480"/>
                <a:gd name="T25" fmla="*/ 2968 h 3480"/>
                <a:gd name="T26" fmla="*/ 1916 w 3480"/>
                <a:gd name="T27" fmla="*/ 3249 h 3480"/>
                <a:gd name="T28" fmla="*/ 1127 w 3480"/>
                <a:gd name="T29" fmla="*/ 2965 h 3480"/>
                <a:gd name="T30" fmla="*/ 446 w 3480"/>
                <a:gd name="T31" fmla="*/ 2190 h 3480"/>
                <a:gd name="T32" fmla="*/ 496 w 3480"/>
                <a:gd name="T33" fmla="*/ 1167 h 3480"/>
                <a:gd name="T34" fmla="*/ 1196 w 3480"/>
                <a:gd name="T35" fmla="*/ 483 h 3480"/>
                <a:gd name="T36" fmla="*/ 1511 w 3480"/>
                <a:gd name="T37" fmla="*/ 517 h 3480"/>
                <a:gd name="T38" fmla="*/ 842 w 3480"/>
                <a:gd name="T39" fmla="*/ 912 h 3480"/>
                <a:gd name="T40" fmla="*/ 1360 w 3480"/>
                <a:gd name="T41" fmla="*/ 783 h 3480"/>
                <a:gd name="T42" fmla="*/ 2259 w 3480"/>
                <a:gd name="T43" fmla="*/ 851 h 3480"/>
                <a:gd name="T44" fmla="*/ 2758 w 3480"/>
                <a:gd name="T45" fmla="*/ 1581 h 3480"/>
                <a:gd name="T46" fmla="*/ 2595 w 3480"/>
                <a:gd name="T47" fmla="*/ 2278 h 3480"/>
                <a:gd name="T48" fmla="*/ 2585 w 3480"/>
                <a:gd name="T49" fmla="*/ 1994 h 3480"/>
                <a:gd name="T50" fmla="*/ 2435 w 3480"/>
                <a:gd name="T51" fmla="*/ 1197 h 3480"/>
                <a:gd name="T52" fmla="*/ 1663 w 3480"/>
                <a:gd name="T53" fmla="*/ 861 h 3480"/>
                <a:gd name="T54" fmla="*/ 966 w 3480"/>
                <a:gd name="T55" fmla="*/ 1316 h 3480"/>
                <a:gd name="T56" fmla="*/ 1111 w 3480"/>
                <a:gd name="T57" fmla="*/ 1977 h 3480"/>
                <a:gd name="T58" fmla="*/ 1174 w 3480"/>
                <a:gd name="T59" fmla="*/ 1395 h 3480"/>
                <a:gd name="T60" fmla="*/ 1239 w 3480"/>
                <a:gd name="T61" fmla="*/ 1588 h 3480"/>
                <a:gd name="T62" fmla="*/ 1430 w 3480"/>
                <a:gd name="T63" fmla="*/ 2163 h 3480"/>
                <a:gd name="T64" fmla="*/ 2049 w 3480"/>
                <a:gd name="T65" fmla="*/ 2163 h 3480"/>
                <a:gd name="T66" fmla="*/ 2237 w 3480"/>
                <a:gd name="T67" fmla="*/ 1575 h 3480"/>
                <a:gd name="T68" fmla="*/ 1740 w 3480"/>
                <a:gd name="T69" fmla="*/ 1216 h 3480"/>
                <a:gd name="T70" fmla="*/ 1443 w 3480"/>
                <a:gd name="T71" fmla="*/ 1176 h 3480"/>
                <a:gd name="T72" fmla="*/ 1987 w 3480"/>
                <a:gd name="T73" fmla="*/ 1116 h 3480"/>
                <a:gd name="T74" fmla="*/ 2408 w 3480"/>
                <a:gd name="T75" fmla="*/ 1676 h 3480"/>
                <a:gd name="T76" fmla="*/ 2096 w 3480"/>
                <a:gd name="T77" fmla="*/ 2310 h 3480"/>
                <a:gd name="T78" fmla="*/ 1391 w 3480"/>
                <a:gd name="T79" fmla="*/ 2313 h 3480"/>
                <a:gd name="T80" fmla="*/ 1276 w 3480"/>
                <a:gd name="T81" fmla="*/ 2490 h 3480"/>
                <a:gd name="T82" fmla="*/ 2079 w 3480"/>
                <a:gd name="T83" fmla="*/ 2555 h 3480"/>
                <a:gd name="T84" fmla="*/ 2436 w 3480"/>
                <a:gd name="T85" fmla="*/ 2452 h 3480"/>
                <a:gd name="T86" fmla="*/ 1886 w 3480"/>
                <a:gd name="T87" fmla="*/ 2761 h 3480"/>
                <a:gd name="T88" fmla="*/ 1039 w 3480"/>
                <a:gd name="T89" fmla="*/ 2495 h 3480"/>
                <a:gd name="T90" fmla="*/ 713 w 3480"/>
                <a:gd name="T91" fmla="*/ 1657 h 3480"/>
                <a:gd name="T92" fmla="*/ 521 w 3480"/>
                <a:gd name="T93" fmla="*/ 1655 h 3480"/>
                <a:gd name="T94" fmla="*/ 876 w 3480"/>
                <a:gd name="T95" fmla="*/ 2604 h 3480"/>
                <a:gd name="T96" fmla="*/ 1831 w 3480"/>
                <a:gd name="T97" fmla="*/ 2959 h 3480"/>
                <a:gd name="T98" fmla="*/ 2716 w 3480"/>
                <a:gd name="T99" fmla="*/ 2476 h 3480"/>
                <a:gd name="T100" fmla="*/ 2935 w 3480"/>
                <a:gd name="T101" fmla="*/ 1489 h 3480"/>
                <a:gd name="T102" fmla="*/ 2370 w 3480"/>
                <a:gd name="T103" fmla="*/ 694 h 3480"/>
                <a:gd name="T104" fmla="*/ 1935 w 3480"/>
                <a:gd name="T105" fmla="*/ 437 h 3480"/>
                <a:gd name="T106" fmla="*/ 2534 w 3480"/>
                <a:gd name="T107" fmla="*/ 625 h 3480"/>
                <a:gd name="T108" fmla="*/ 1640 w 3480"/>
                <a:gd name="T109" fmla="*/ 225 h 3480"/>
                <a:gd name="T110" fmla="*/ 635 w 3480"/>
                <a:gd name="T111" fmla="*/ 700 h 3480"/>
                <a:gd name="T112" fmla="*/ 221 w 3480"/>
                <a:gd name="T113" fmla="*/ 1740 h 3480"/>
                <a:gd name="T114" fmla="*/ 589 w 3480"/>
                <a:gd name="T115" fmla="*/ 2731 h 3480"/>
                <a:gd name="T116" fmla="*/ 497 w 3480"/>
                <a:gd name="T117" fmla="*/ 2913 h 3480"/>
                <a:gd name="T118" fmla="*/ 65 w 3480"/>
                <a:gd name="T119" fmla="*/ 2211 h 3480"/>
                <a:gd name="T120" fmla="*/ 132 w 3480"/>
                <a:gd name="T121" fmla="*/ 1074 h 3480"/>
                <a:gd name="T122" fmla="*/ 900 w 3480"/>
                <a:gd name="T123" fmla="*/ 216 h 3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80" h="3480">
                  <a:moveTo>
                    <a:pt x="2746" y="605"/>
                  </a:moveTo>
                  <a:lnTo>
                    <a:pt x="2650" y="717"/>
                  </a:lnTo>
                  <a:lnTo>
                    <a:pt x="2702" y="766"/>
                  </a:lnTo>
                  <a:lnTo>
                    <a:pt x="2751" y="816"/>
                  </a:lnTo>
                  <a:lnTo>
                    <a:pt x="2796" y="869"/>
                  </a:lnTo>
                  <a:lnTo>
                    <a:pt x="2849" y="937"/>
                  </a:lnTo>
                  <a:lnTo>
                    <a:pt x="2898" y="1008"/>
                  </a:lnTo>
                  <a:lnTo>
                    <a:pt x="2941" y="1083"/>
                  </a:lnTo>
                  <a:lnTo>
                    <a:pt x="2979" y="1159"/>
                  </a:lnTo>
                  <a:lnTo>
                    <a:pt x="3013" y="1237"/>
                  </a:lnTo>
                  <a:lnTo>
                    <a:pt x="3042" y="1318"/>
                  </a:lnTo>
                  <a:lnTo>
                    <a:pt x="3066" y="1400"/>
                  </a:lnTo>
                  <a:lnTo>
                    <a:pt x="3084" y="1483"/>
                  </a:lnTo>
                  <a:lnTo>
                    <a:pt x="3098" y="1568"/>
                  </a:lnTo>
                  <a:lnTo>
                    <a:pt x="3107" y="1654"/>
                  </a:lnTo>
                  <a:lnTo>
                    <a:pt x="3109" y="1740"/>
                  </a:lnTo>
                  <a:lnTo>
                    <a:pt x="3107" y="1833"/>
                  </a:lnTo>
                  <a:lnTo>
                    <a:pt x="3097" y="1925"/>
                  </a:lnTo>
                  <a:lnTo>
                    <a:pt x="3081" y="2014"/>
                  </a:lnTo>
                  <a:lnTo>
                    <a:pt x="3061" y="2102"/>
                  </a:lnTo>
                  <a:lnTo>
                    <a:pt x="3035" y="2187"/>
                  </a:lnTo>
                  <a:lnTo>
                    <a:pt x="3003" y="2271"/>
                  </a:lnTo>
                  <a:lnTo>
                    <a:pt x="2966" y="2350"/>
                  </a:lnTo>
                  <a:lnTo>
                    <a:pt x="2924" y="2428"/>
                  </a:lnTo>
                  <a:lnTo>
                    <a:pt x="2878" y="2502"/>
                  </a:lnTo>
                  <a:lnTo>
                    <a:pt x="2827" y="2573"/>
                  </a:lnTo>
                  <a:lnTo>
                    <a:pt x="2771" y="2641"/>
                  </a:lnTo>
                  <a:lnTo>
                    <a:pt x="2711" y="2704"/>
                  </a:lnTo>
                  <a:lnTo>
                    <a:pt x="2649" y="2765"/>
                  </a:lnTo>
                  <a:lnTo>
                    <a:pt x="2581" y="2820"/>
                  </a:lnTo>
                  <a:lnTo>
                    <a:pt x="2511" y="2872"/>
                  </a:lnTo>
                  <a:lnTo>
                    <a:pt x="2437" y="2920"/>
                  </a:lnTo>
                  <a:lnTo>
                    <a:pt x="2360" y="2962"/>
                  </a:lnTo>
                  <a:lnTo>
                    <a:pt x="2280" y="2999"/>
                  </a:lnTo>
                  <a:lnTo>
                    <a:pt x="2197" y="3032"/>
                  </a:lnTo>
                  <a:lnTo>
                    <a:pt x="2113" y="3059"/>
                  </a:lnTo>
                  <a:lnTo>
                    <a:pt x="2146" y="3204"/>
                  </a:lnTo>
                  <a:lnTo>
                    <a:pt x="2236" y="3176"/>
                  </a:lnTo>
                  <a:lnTo>
                    <a:pt x="2324" y="3142"/>
                  </a:lnTo>
                  <a:lnTo>
                    <a:pt x="2409" y="3103"/>
                  </a:lnTo>
                  <a:lnTo>
                    <a:pt x="2491" y="3060"/>
                  </a:lnTo>
                  <a:lnTo>
                    <a:pt x="2570" y="3011"/>
                  </a:lnTo>
                  <a:lnTo>
                    <a:pt x="2647" y="2958"/>
                  </a:lnTo>
                  <a:lnTo>
                    <a:pt x="2719" y="2901"/>
                  </a:lnTo>
                  <a:lnTo>
                    <a:pt x="2788" y="2838"/>
                  </a:lnTo>
                  <a:lnTo>
                    <a:pt x="2852" y="2772"/>
                  </a:lnTo>
                  <a:lnTo>
                    <a:pt x="2914" y="2703"/>
                  </a:lnTo>
                  <a:lnTo>
                    <a:pt x="2970" y="2630"/>
                  </a:lnTo>
                  <a:lnTo>
                    <a:pt x="3022" y="2553"/>
                  </a:lnTo>
                  <a:lnTo>
                    <a:pt x="3069" y="2473"/>
                  </a:lnTo>
                  <a:lnTo>
                    <a:pt x="3112" y="2390"/>
                  </a:lnTo>
                  <a:lnTo>
                    <a:pt x="3150" y="2304"/>
                  </a:lnTo>
                  <a:lnTo>
                    <a:pt x="3182" y="2216"/>
                  </a:lnTo>
                  <a:lnTo>
                    <a:pt x="3208" y="2125"/>
                  </a:lnTo>
                  <a:lnTo>
                    <a:pt x="3229" y="2031"/>
                  </a:lnTo>
                  <a:lnTo>
                    <a:pt x="3245" y="1936"/>
                  </a:lnTo>
                  <a:lnTo>
                    <a:pt x="3255" y="1840"/>
                  </a:lnTo>
                  <a:lnTo>
                    <a:pt x="3258" y="1740"/>
                  </a:lnTo>
                  <a:lnTo>
                    <a:pt x="3255" y="1644"/>
                  </a:lnTo>
                  <a:lnTo>
                    <a:pt x="3246" y="1550"/>
                  </a:lnTo>
                  <a:lnTo>
                    <a:pt x="3232" y="1457"/>
                  </a:lnTo>
                  <a:lnTo>
                    <a:pt x="3211" y="1367"/>
                  </a:lnTo>
                  <a:lnTo>
                    <a:pt x="3186" y="1278"/>
                  </a:lnTo>
                  <a:lnTo>
                    <a:pt x="3155" y="1192"/>
                  </a:lnTo>
                  <a:lnTo>
                    <a:pt x="3119" y="1107"/>
                  </a:lnTo>
                  <a:lnTo>
                    <a:pt x="3079" y="1027"/>
                  </a:lnTo>
                  <a:lnTo>
                    <a:pt x="3035" y="948"/>
                  </a:lnTo>
                  <a:lnTo>
                    <a:pt x="2985" y="873"/>
                  </a:lnTo>
                  <a:lnTo>
                    <a:pt x="2931" y="800"/>
                  </a:lnTo>
                  <a:lnTo>
                    <a:pt x="2873" y="731"/>
                  </a:lnTo>
                  <a:lnTo>
                    <a:pt x="2812" y="666"/>
                  </a:lnTo>
                  <a:lnTo>
                    <a:pt x="2746" y="605"/>
                  </a:lnTo>
                  <a:close/>
                  <a:moveTo>
                    <a:pt x="1740" y="0"/>
                  </a:moveTo>
                  <a:lnTo>
                    <a:pt x="1839" y="3"/>
                  </a:lnTo>
                  <a:lnTo>
                    <a:pt x="1937" y="11"/>
                  </a:lnTo>
                  <a:lnTo>
                    <a:pt x="2034" y="25"/>
                  </a:lnTo>
                  <a:lnTo>
                    <a:pt x="2130" y="44"/>
                  </a:lnTo>
                  <a:lnTo>
                    <a:pt x="2223" y="68"/>
                  </a:lnTo>
                  <a:lnTo>
                    <a:pt x="2316" y="97"/>
                  </a:lnTo>
                  <a:lnTo>
                    <a:pt x="2406" y="132"/>
                  </a:lnTo>
                  <a:lnTo>
                    <a:pt x="2494" y="171"/>
                  </a:lnTo>
                  <a:lnTo>
                    <a:pt x="2580" y="216"/>
                  </a:lnTo>
                  <a:lnTo>
                    <a:pt x="2664" y="265"/>
                  </a:lnTo>
                  <a:lnTo>
                    <a:pt x="2744" y="319"/>
                  </a:lnTo>
                  <a:lnTo>
                    <a:pt x="2823" y="378"/>
                  </a:lnTo>
                  <a:lnTo>
                    <a:pt x="2898" y="441"/>
                  </a:lnTo>
                  <a:lnTo>
                    <a:pt x="2970" y="510"/>
                  </a:lnTo>
                  <a:lnTo>
                    <a:pt x="3038" y="582"/>
                  </a:lnTo>
                  <a:lnTo>
                    <a:pt x="3101" y="658"/>
                  </a:lnTo>
                  <a:lnTo>
                    <a:pt x="3161" y="735"/>
                  </a:lnTo>
                  <a:lnTo>
                    <a:pt x="3215" y="817"/>
                  </a:lnTo>
                  <a:lnTo>
                    <a:pt x="3264" y="900"/>
                  </a:lnTo>
                  <a:lnTo>
                    <a:pt x="3308" y="986"/>
                  </a:lnTo>
                  <a:lnTo>
                    <a:pt x="3348" y="1074"/>
                  </a:lnTo>
                  <a:lnTo>
                    <a:pt x="3382" y="1164"/>
                  </a:lnTo>
                  <a:lnTo>
                    <a:pt x="3412" y="1257"/>
                  </a:lnTo>
                  <a:lnTo>
                    <a:pt x="3436" y="1351"/>
                  </a:lnTo>
                  <a:lnTo>
                    <a:pt x="3455" y="1446"/>
                  </a:lnTo>
                  <a:lnTo>
                    <a:pt x="3468" y="1543"/>
                  </a:lnTo>
                  <a:lnTo>
                    <a:pt x="3476" y="1641"/>
                  </a:lnTo>
                  <a:lnTo>
                    <a:pt x="3480" y="1740"/>
                  </a:lnTo>
                  <a:lnTo>
                    <a:pt x="3476" y="1840"/>
                  </a:lnTo>
                  <a:lnTo>
                    <a:pt x="3468" y="1938"/>
                  </a:lnTo>
                  <a:lnTo>
                    <a:pt x="3455" y="2035"/>
                  </a:lnTo>
                  <a:lnTo>
                    <a:pt x="3436" y="2130"/>
                  </a:lnTo>
                  <a:lnTo>
                    <a:pt x="3412" y="2224"/>
                  </a:lnTo>
                  <a:lnTo>
                    <a:pt x="3382" y="2317"/>
                  </a:lnTo>
                  <a:lnTo>
                    <a:pt x="3348" y="2407"/>
                  </a:lnTo>
                  <a:lnTo>
                    <a:pt x="3308" y="2495"/>
                  </a:lnTo>
                  <a:lnTo>
                    <a:pt x="3263" y="2582"/>
                  </a:lnTo>
                  <a:lnTo>
                    <a:pt x="3215" y="2664"/>
                  </a:lnTo>
                  <a:lnTo>
                    <a:pt x="3161" y="2746"/>
                  </a:lnTo>
                  <a:lnTo>
                    <a:pt x="3101" y="2823"/>
                  </a:lnTo>
                  <a:lnTo>
                    <a:pt x="3038" y="2898"/>
                  </a:lnTo>
                  <a:lnTo>
                    <a:pt x="2970" y="2971"/>
                  </a:lnTo>
                  <a:lnTo>
                    <a:pt x="2898" y="3039"/>
                  </a:lnTo>
                  <a:lnTo>
                    <a:pt x="2823" y="3103"/>
                  </a:lnTo>
                  <a:lnTo>
                    <a:pt x="2744" y="3161"/>
                  </a:lnTo>
                  <a:lnTo>
                    <a:pt x="2664" y="3215"/>
                  </a:lnTo>
                  <a:lnTo>
                    <a:pt x="2580" y="3265"/>
                  </a:lnTo>
                  <a:lnTo>
                    <a:pt x="2494" y="3310"/>
                  </a:lnTo>
                  <a:lnTo>
                    <a:pt x="2406" y="3349"/>
                  </a:lnTo>
                  <a:lnTo>
                    <a:pt x="2316" y="3384"/>
                  </a:lnTo>
                  <a:lnTo>
                    <a:pt x="2223" y="3413"/>
                  </a:lnTo>
                  <a:lnTo>
                    <a:pt x="2130" y="3437"/>
                  </a:lnTo>
                  <a:lnTo>
                    <a:pt x="2034" y="3456"/>
                  </a:lnTo>
                  <a:lnTo>
                    <a:pt x="1937" y="3470"/>
                  </a:lnTo>
                  <a:lnTo>
                    <a:pt x="1839" y="3478"/>
                  </a:lnTo>
                  <a:lnTo>
                    <a:pt x="1740" y="3480"/>
                  </a:lnTo>
                  <a:lnTo>
                    <a:pt x="1639" y="3478"/>
                  </a:lnTo>
                  <a:lnTo>
                    <a:pt x="1539" y="3470"/>
                  </a:lnTo>
                  <a:lnTo>
                    <a:pt x="1441" y="3455"/>
                  </a:lnTo>
                  <a:lnTo>
                    <a:pt x="1343" y="3436"/>
                  </a:lnTo>
                  <a:lnTo>
                    <a:pt x="1248" y="3410"/>
                  </a:lnTo>
                  <a:lnTo>
                    <a:pt x="1155" y="3380"/>
                  </a:lnTo>
                  <a:lnTo>
                    <a:pt x="1063" y="3344"/>
                  </a:lnTo>
                  <a:lnTo>
                    <a:pt x="973" y="3302"/>
                  </a:lnTo>
                  <a:lnTo>
                    <a:pt x="885" y="3257"/>
                  </a:lnTo>
                  <a:lnTo>
                    <a:pt x="799" y="3205"/>
                  </a:lnTo>
                  <a:lnTo>
                    <a:pt x="716" y="3148"/>
                  </a:lnTo>
                  <a:lnTo>
                    <a:pt x="699" y="3133"/>
                  </a:lnTo>
                  <a:lnTo>
                    <a:pt x="687" y="3116"/>
                  </a:lnTo>
                  <a:lnTo>
                    <a:pt x="677" y="3096"/>
                  </a:lnTo>
                  <a:lnTo>
                    <a:pt x="672" y="3075"/>
                  </a:lnTo>
                  <a:lnTo>
                    <a:pt x="671" y="3054"/>
                  </a:lnTo>
                  <a:lnTo>
                    <a:pt x="674" y="3033"/>
                  </a:lnTo>
                  <a:lnTo>
                    <a:pt x="681" y="3012"/>
                  </a:lnTo>
                  <a:lnTo>
                    <a:pt x="692" y="2993"/>
                  </a:lnTo>
                  <a:lnTo>
                    <a:pt x="707" y="2976"/>
                  </a:lnTo>
                  <a:lnTo>
                    <a:pt x="725" y="2963"/>
                  </a:lnTo>
                  <a:lnTo>
                    <a:pt x="744" y="2955"/>
                  </a:lnTo>
                  <a:lnTo>
                    <a:pt x="764" y="2949"/>
                  </a:lnTo>
                  <a:lnTo>
                    <a:pt x="785" y="2947"/>
                  </a:lnTo>
                  <a:lnTo>
                    <a:pt x="807" y="2950"/>
                  </a:lnTo>
                  <a:lnTo>
                    <a:pt x="827" y="2958"/>
                  </a:lnTo>
                  <a:lnTo>
                    <a:pt x="847" y="2968"/>
                  </a:lnTo>
                  <a:lnTo>
                    <a:pt x="926" y="3024"/>
                  </a:lnTo>
                  <a:lnTo>
                    <a:pt x="1009" y="3072"/>
                  </a:lnTo>
                  <a:lnTo>
                    <a:pt x="1093" y="3116"/>
                  </a:lnTo>
                  <a:lnTo>
                    <a:pt x="1180" y="3153"/>
                  </a:lnTo>
                  <a:lnTo>
                    <a:pt x="1269" y="3186"/>
                  </a:lnTo>
                  <a:lnTo>
                    <a:pt x="1360" y="3211"/>
                  </a:lnTo>
                  <a:lnTo>
                    <a:pt x="1454" y="3232"/>
                  </a:lnTo>
                  <a:lnTo>
                    <a:pt x="1548" y="3247"/>
                  </a:lnTo>
                  <a:lnTo>
                    <a:pt x="1643" y="3256"/>
                  </a:lnTo>
                  <a:lnTo>
                    <a:pt x="1740" y="3259"/>
                  </a:lnTo>
                  <a:lnTo>
                    <a:pt x="1829" y="3257"/>
                  </a:lnTo>
                  <a:lnTo>
                    <a:pt x="1916" y="3249"/>
                  </a:lnTo>
                  <a:lnTo>
                    <a:pt x="2001" y="3237"/>
                  </a:lnTo>
                  <a:lnTo>
                    <a:pt x="1969" y="3091"/>
                  </a:lnTo>
                  <a:lnTo>
                    <a:pt x="1893" y="3102"/>
                  </a:lnTo>
                  <a:lnTo>
                    <a:pt x="1817" y="3108"/>
                  </a:lnTo>
                  <a:lnTo>
                    <a:pt x="1740" y="3110"/>
                  </a:lnTo>
                  <a:lnTo>
                    <a:pt x="1646" y="3107"/>
                  </a:lnTo>
                  <a:lnTo>
                    <a:pt x="1554" y="3098"/>
                  </a:lnTo>
                  <a:lnTo>
                    <a:pt x="1464" y="3083"/>
                  </a:lnTo>
                  <a:lnTo>
                    <a:pt x="1376" y="3062"/>
                  </a:lnTo>
                  <a:lnTo>
                    <a:pt x="1290" y="3034"/>
                  </a:lnTo>
                  <a:lnTo>
                    <a:pt x="1208" y="3002"/>
                  </a:lnTo>
                  <a:lnTo>
                    <a:pt x="1127" y="2965"/>
                  </a:lnTo>
                  <a:lnTo>
                    <a:pt x="1049" y="2923"/>
                  </a:lnTo>
                  <a:lnTo>
                    <a:pt x="975" y="2876"/>
                  </a:lnTo>
                  <a:lnTo>
                    <a:pt x="904" y="2824"/>
                  </a:lnTo>
                  <a:lnTo>
                    <a:pt x="836" y="2769"/>
                  </a:lnTo>
                  <a:lnTo>
                    <a:pt x="772" y="2709"/>
                  </a:lnTo>
                  <a:lnTo>
                    <a:pt x="712" y="2645"/>
                  </a:lnTo>
                  <a:lnTo>
                    <a:pt x="656" y="2577"/>
                  </a:lnTo>
                  <a:lnTo>
                    <a:pt x="605" y="2506"/>
                  </a:lnTo>
                  <a:lnTo>
                    <a:pt x="557" y="2431"/>
                  </a:lnTo>
                  <a:lnTo>
                    <a:pt x="516" y="2354"/>
                  </a:lnTo>
                  <a:lnTo>
                    <a:pt x="478" y="2273"/>
                  </a:lnTo>
                  <a:lnTo>
                    <a:pt x="446" y="2190"/>
                  </a:lnTo>
                  <a:lnTo>
                    <a:pt x="420" y="2105"/>
                  </a:lnTo>
                  <a:lnTo>
                    <a:pt x="398" y="2017"/>
                  </a:lnTo>
                  <a:lnTo>
                    <a:pt x="383" y="1926"/>
                  </a:lnTo>
                  <a:lnTo>
                    <a:pt x="374" y="1834"/>
                  </a:lnTo>
                  <a:lnTo>
                    <a:pt x="371" y="1740"/>
                  </a:lnTo>
                  <a:lnTo>
                    <a:pt x="373" y="1655"/>
                  </a:lnTo>
                  <a:lnTo>
                    <a:pt x="381" y="1571"/>
                  </a:lnTo>
                  <a:lnTo>
                    <a:pt x="394" y="1488"/>
                  </a:lnTo>
                  <a:lnTo>
                    <a:pt x="412" y="1406"/>
                  </a:lnTo>
                  <a:lnTo>
                    <a:pt x="435" y="1324"/>
                  </a:lnTo>
                  <a:lnTo>
                    <a:pt x="463" y="1245"/>
                  </a:lnTo>
                  <a:lnTo>
                    <a:pt x="496" y="1167"/>
                  </a:lnTo>
                  <a:lnTo>
                    <a:pt x="534" y="1092"/>
                  </a:lnTo>
                  <a:lnTo>
                    <a:pt x="575" y="1019"/>
                  </a:lnTo>
                  <a:lnTo>
                    <a:pt x="622" y="949"/>
                  </a:lnTo>
                  <a:lnTo>
                    <a:pt x="674" y="881"/>
                  </a:lnTo>
                  <a:lnTo>
                    <a:pt x="728" y="818"/>
                  </a:lnTo>
                  <a:lnTo>
                    <a:pt x="786" y="758"/>
                  </a:lnTo>
                  <a:lnTo>
                    <a:pt x="847" y="702"/>
                  </a:lnTo>
                  <a:lnTo>
                    <a:pt x="911" y="650"/>
                  </a:lnTo>
                  <a:lnTo>
                    <a:pt x="979" y="601"/>
                  </a:lnTo>
                  <a:lnTo>
                    <a:pt x="1049" y="558"/>
                  </a:lnTo>
                  <a:lnTo>
                    <a:pt x="1122" y="518"/>
                  </a:lnTo>
                  <a:lnTo>
                    <a:pt x="1196" y="483"/>
                  </a:lnTo>
                  <a:lnTo>
                    <a:pt x="1274" y="452"/>
                  </a:lnTo>
                  <a:lnTo>
                    <a:pt x="1352" y="427"/>
                  </a:lnTo>
                  <a:lnTo>
                    <a:pt x="1432" y="405"/>
                  </a:lnTo>
                  <a:lnTo>
                    <a:pt x="1452" y="403"/>
                  </a:lnTo>
                  <a:lnTo>
                    <a:pt x="1471" y="406"/>
                  </a:lnTo>
                  <a:lnTo>
                    <a:pt x="1488" y="415"/>
                  </a:lnTo>
                  <a:lnTo>
                    <a:pt x="1502" y="427"/>
                  </a:lnTo>
                  <a:lnTo>
                    <a:pt x="1514" y="442"/>
                  </a:lnTo>
                  <a:lnTo>
                    <a:pt x="1520" y="460"/>
                  </a:lnTo>
                  <a:lnTo>
                    <a:pt x="1523" y="481"/>
                  </a:lnTo>
                  <a:lnTo>
                    <a:pt x="1519" y="500"/>
                  </a:lnTo>
                  <a:lnTo>
                    <a:pt x="1511" y="517"/>
                  </a:lnTo>
                  <a:lnTo>
                    <a:pt x="1499" y="531"/>
                  </a:lnTo>
                  <a:lnTo>
                    <a:pt x="1484" y="542"/>
                  </a:lnTo>
                  <a:lnTo>
                    <a:pt x="1465" y="550"/>
                  </a:lnTo>
                  <a:lnTo>
                    <a:pt x="1387" y="570"/>
                  </a:lnTo>
                  <a:lnTo>
                    <a:pt x="1310" y="596"/>
                  </a:lnTo>
                  <a:lnTo>
                    <a:pt x="1234" y="628"/>
                  </a:lnTo>
                  <a:lnTo>
                    <a:pt x="1162" y="664"/>
                  </a:lnTo>
                  <a:lnTo>
                    <a:pt x="1092" y="704"/>
                  </a:lnTo>
                  <a:lnTo>
                    <a:pt x="1025" y="750"/>
                  </a:lnTo>
                  <a:lnTo>
                    <a:pt x="960" y="800"/>
                  </a:lnTo>
                  <a:lnTo>
                    <a:pt x="900" y="854"/>
                  </a:lnTo>
                  <a:lnTo>
                    <a:pt x="842" y="912"/>
                  </a:lnTo>
                  <a:lnTo>
                    <a:pt x="788" y="974"/>
                  </a:lnTo>
                  <a:lnTo>
                    <a:pt x="760" y="1011"/>
                  </a:lnTo>
                  <a:lnTo>
                    <a:pt x="733" y="1048"/>
                  </a:lnTo>
                  <a:lnTo>
                    <a:pt x="897" y="1148"/>
                  </a:lnTo>
                  <a:lnTo>
                    <a:pt x="942" y="1089"/>
                  </a:lnTo>
                  <a:lnTo>
                    <a:pt x="992" y="1033"/>
                  </a:lnTo>
                  <a:lnTo>
                    <a:pt x="1045" y="981"/>
                  </a:lnTo>
                  <a:lnTo>
                    <a:pt x="1102" y="932"/>
                  </a:lnTo>
                  <a:lnTo>
                    <a:pt x="1162" y="889"/>
                  </a:lnTo>
                  <a:lnTo>
                    <a:pt x="1225" y="848"/>
                  </a:lnTo>
                  <a:lnTo>
                    <a:pt x="1292" y="813"/>
                  </a:lnTo>
                  <a:lnTo>
                    <a:pt x="1360" y="783"/>
                  </a:lnTo>
                  <a:lnTo>
                    <a:pt x="1432" y="757"/>
                  </a:lnTo>
                  <a:lnTo>
                    <a:pt x="1507" y="737"/>
                  </a:lnTo>
                  <a:lnTo>
                    <a:pt x="1583" y="722"/>
                  </a:lnTo>
                  <a:lnTo>
                    <a:pt x="1660" y="713"/>
                  </a:lnTo>
                  <a:lnTo>
                    <a:pt x="1740" y="711"/>
                  </a:lnTo>
                  <a:lnTo>
                    <a:pt x="1820" y="713"/>
                  </a:lnTo>
                  <a:lnTo>
                    <a:pt x="1899" y="722"/>
                  </a:lnTo>
                  <a:lnTo>
                    <a:pt x="1976" y="737"/>
                  </a:lnTo>
                  <a:lnTo>
                    <a:pt x="2050" y="758"/>
                  </a:lnTo>
                  <a:lnTo>
                    <a:pt x="2122" y="784"/>
                  </a:lnTo>
                  <a:lnTo>
                    <a:pt x="2192" y="815"/>
                  </a:lnTo>
                  <a:lnTo>
                    <a:pt x="2259" y="851"/>
                  </a:lnTo>
                  <a:lnTo>
                    <a:pt x="2324" y="892"/>
                  </a:lnTo>
                  <a:lnTo>
                    <a:pt x="2384" y="936"/>
                  </a:lnTo>
                  <a:lnTo>
                    <a:pt x="2440" y="986"/>
                  </a:lnTo>
                  <a:lnTo>
                    <a:pt x="2494" y="1039"/>
                  </a:lnTo>
                  <a:lnTo>
                    <a:pt x="2543" y="1096"/>
                  </a:lnTo>
                  <a:lnTo>
                    <a:pt x="2588" y="1157"/>
                  </a:lnTo>
                  <a:lnTo>
                    <a:pt x="2629" y="1220"/>
                  </a:lnTo>
                  <a:lnTo>
                    <a:pt x="2665" y="1287"/>
                  </a:lnTo>
                  <a:lnTo>
                    <a:pt x="2695" y="1357"/>
                  </a:lnTo>
                  <a:lnTo>
                    <a:pt x="2722" y="1429"/>
                  </a:lnTo>
                  <a:lnTo>
                    <a:pt x="2742" y="1505"/>
                  </a:lnTo>
                  <a:lnTo>
                    <a:pt x="2758" y="1581"/>
                  </a:lnTo>
                  <a:lnTo>
                    <a:pt x="2766" y="1660"/>
                  </a:lnTo>
                  <a:lnTo>
                    <a:pt x="2770" y="1740"/>
                  </a:lnTo>
                  <a:lnTo>
                    <a:pt x="2766" y="1816"/>
                  </a:lnTo>
                  <a:lnTo>
                    <a:pt x="2759" y="1890"/>
                  </a:lnTo>
                  <a:lnTo>
                    <a:pt x="2745" y="1965"/>
                  </a:lnTo>
                  <a:lnTo>
                    <a:pt x="2726" y="2037"/>
                  </a:lnTo>
                  <a:lnTo>
                    <a:pt x="2702" y="2108"/>
                  </a:lnTo>
                  <a:lnTo>
                    <a:pt x="2673" y="2177"/>
                  </a:lnTo>
                  <a:lnTo>
                    <a:pt x="2639" y="2243"/>
                  </a:lnTo>
                  <a:lnTo>
                    <a:pt x="2627" y="2259"/>
                  </a:lnTo>
                  <a:lnTo>
                    <a:pt x="2612" y="2271"/>
                  </a:lnTo>
                  <a:lnTo>
                    <a:pt x="2595" y="2278"/>
                  </a:lnTo>
                  <a:lnTo>
                    <a:pt x="2576" y="2282"/>
                  </a:lnTo>
                  <a:lnTo>
                    <a:pt x="2557" y="2279"/>
                  </a:lnTo>
                  <a:lnTo>
                    <a:pt x="2539" y="2272"/>
                  </a:lnTo>
                  <a:lnTo>
                    <a:pt x="2523" y="2260"/>
                  </a:lnTo>
                  <a:lnTo>
                    <a:pt x="2511" y="2244"/>
                  </a:lnTo>
                  <a:lnTo>
                    <a:pt x="2504" y="2227"/>
                  </a:lnTo>
                  <a:lnTo>
                    <a:pt x="2500" y="2208"/>
                  </a:lnTo>
                  <a:lnTo>
                    <a:pt x="2503" y="2189"/>
                  </a:lnTo>
                  <a:lnTo>
                    <a:pt x="2510" y="2171"/>
                  </a:lnTo>
                  <a:lnTo>
                    <a:pt x="2540" y="2114"/>
                  </a:lnTo>
                  <a:lnTo>
                    <a:pt x="2564" y="2055"/>
                  </a:lnTo>
                  <a:lnTo>
                    <a:pt x="2585" y="1994"/>
                  </a:lnTo>
                  <a:lnTo>
                    <a:pt x="2601" y="1932"/>
                  </a:lnTo>
                  <a:lnTo>
                    <a:pt x="2613" y="1869"/>
                  </a:lnTo>
                  <a:lnTo>
                    <a:pt x="2620" y="1805"/>
                  </a:lnTo>
                  <a:lnTo>
                    <a:pt x="2622" y="1740"/>
                  </a:lnTo>
                  <a:lnTo>
                    <a:pt x="2619" y="1665"/>
                  </a:lnTo>
                  <a:lnTo>
                    <a:pt x="2610" y="1590"/>
                  </a:lnTo>
                  <a:lnTo>
                    <a:pt x="2594" y="1518"/>
                  </a:lnTo>
                  <a:lnTo>
                    <a:pt x="2573" y="1448"/>
                  </a:lnTo>
                  <a:lnTo>
                    <a:pt x="2545" y="1381"/>
                  </a:lnTo>
                  <a:lnTo>
                    <a:pt x="2513" y="1316"/>
                  </a:lnTo>
                  <a:lnTo>
                    <a:pt x="2476" y="1254"/>
                  </a:lnTo>
                  <a:lnTo>
                    <a:pt x="2435" y="1197"/>
                  </a:lnTo>
                  <a:lnTo>
                    <a:pt x="2388" y="1142"/>
                  </a:lnTo>
                  <a:lnTo>
                    <a:pt x="2337" y="1092"/>
                  </a:lnTo>
                  <a:lnTo>
                    <a:pt x="2283" y="1046"/>
                  </a:lnTo>
                  <a:lnTo>
                    <a:pt x="2225" y="1004"/>
                  </a:lnTo>
                  <a:lnTo>
                    <a:pt x="2164" y="967"/>
                  </a:lnTo>
                  <a:lnTo>
                    <a:pt x="2100" y="934"/>
                  </a:lnTo>
                  <a:lnTo>
                    <a:pt x="2032" y="908"/>
                  </a:lnTo>
                  <a:lnTo>
                    <a:pt x="1962" y="887"/>
                  </a:lnTo>
                  <a:lnTo>
                    <a:pt x="1890" y="871"/>
                  </a:lnTo>
                  <a:lnTo>
                    <a:pt x="1816" y="861"/>
                  </a:lnTo>
                  <a:lnTo>
                    <a:pt x="1740" y="858"/>
                  </a:lnTo>
                  <a:lnTo>
                    <a:pt x="1663" y="861"/>
                  </a:lnTo>
                  <a:lnTo>
                    <a:pt x="1589" y="871"/>
                  </a:lnTo>
                  <a:lnTo>
                    <a:pt x="1517" y="887"/>
                  </a:lnTo>
                  <a:lnTo>
                    <a:pt x="1447" y="908"/>
                  </a:lnTo>
                  <a:lnTo>
                    <a:pt x="1381" y="934"/>
                  </a:lnTo>
                  <a:lnTo>
                    <a:pt x="1316" y="967"/>
                  </a:lnTo>
                  <a:lnTo>
                    <a:pt x="1254" y="1004"/>
                  </a:lnTo>
                  <a:lnTo>
                    <a:pt x="1196" y="1046"/>
                  </a:lnTo>
                  <a:lnTo>
                    <a:pt x="1142" y="1092"/>
                  </a:lnTo>
                  <a:lnTo>
                    <a:pt x="1091" y="1142"/>
                  </a:lnTo>
                  <a:lnTo>
                    <a:pt x="1046" y="1197"/>
                  </a:lnTo>
                  <a:lnTo>
                    <a:pt x="1003" y="1254"/>
                  </a:lnTo>
                  <a:lnTo>
                    <a:pt x="966" y="1316"/>
                  </a:lnTo>
                  <a:lnTo>
                    <a:pt x="934" y="1381"/>
                  </a:lnTo>
                  <a:lnTo>
                    <a:pt x="907" y="1448"/>
                  </a:lnTo>
                  <a:lnTo>
                    <a:pt x="886" y="1518"/>
                  </a:lnTo>
                  <a:lnTo>
                    <a:pt x="871" y="1590"/>
                  </a:lnTo>
                  <a:lnTo>
                    <a:pt x="860" y="1665"/>
                  </a:lnTo>
                  <a:lnTo>
                    <a:pt x="857" y="1740"/>
                  </a:lnTo>
                  <a:lnTo>
                    <a:pt x="860" y="1810"/>
                  </a:lnTo>
                  <a:lnTo>
                    <a:pt x="869" y="1879"/>
                  </a:lnTo>
                  <a:lnTo>
                    <a:pt x="881" y="1946"/>
                  </a:lnTo>
                  <a:lnTo>
                    <a:pt x="900" y="2010"/>
                  </a:lnTo>
                  <a:lnTo>
                    <a:pt x="923" y="2073"/>
                  </a:lnTo>
                  <a:lnTo>
                    <a:pt x="1111" y="1977"/>
                  </a:lnTo>
                  <a:lnTo>
                    <a:pt x="1093" y="1921"/>
                  </a:lnTo>
                  <a:lnTo>
                    <a:pt x="1080" y="1863"/>
                  </a:lnTo>
                  <a:lnTo>
                    <a:pt x="1071" y="1802"/>
                  </a:lnTo>
                  <a:lnTo>
                    <a:pt x="1069" y="1740"/>
                  </a:lnTo>
                  <a:lnTo>
                    <a:pt x="1071" y="1686"/>
                  </a:lnTo>
                  <a:lnTo>
                    <a:pt x="1078" y="1631"/>
                  </a:lnTo>
                  <a:lnTo>
                    <a:pt x="1089" y="1577"/>
                  </a:lnTo>
                  <a:lnTo>
                    <a:pt x="1104" y="1525"/>
                  </a:lnTo>
                  <a:lnTo>
                    <a:pt x="1124" y="1473"/>
                  </a:lnTo>
                  <a:lnTo>
                    <a:pt x="1147" y="1424"/>
                  </a:lnTo>
                  <a:lnTo>
                    <a:pt x="1159" y="1407"/>
                  </a:lnTo>
                  <a:lnTo>
                    <a:pt x="1174" y="1395"/>
                  </a:lnTo>
                  <a:lnTo>
                    <a:pt x="1192" y="1388"/>
                  </a:lnTo>
                  <a:lnTo>
                    <a:pt x="1210" y="1385"/>
                  </a:lnTo>
                  <a:lnTo>
                    <a:pt x="1229" y="1387"/>
                  </a:lnTo>
                  <a:lnTo>
                    <a:pt x="1248" y="1393"/>
                  </a:lnTo>
                  <a:lnTo>
                    <a:pt x="1264" y="1405"/>
                  </a:lnTo>
                  <a:lnTo>
                    <a:pt x="1276" y="1420"/>
                  </a:lnTo>
                  <a:lnTo>
                    <a:pt x="1283" y="1437"/>
                  </a:lnTo>
                  <a:lnTo>
                    <a:pt x="1286" y="1456"/>
                  </a:lnTo>
                  <a:lnTo>
                    <a:pt x="1285" y="1475"/>
                  </a:lnTo>
                  <a:lnTo>
                    <a:pt x="1278" y="1493"/>
                  </a:lnTo>
                  <a:lnTo>
                    <a:pt x="1256" y="1540"/>
                  </a:lnTo>
                  <a:lnTo>
                    <a:pt x="1239" y="1588"/>
                  </a:lnTo>
                  <a:lnTo>
                    <a:pt x="1226" y="1638"/>
                  </a:lnTo>
                  <a:lnTo>
                    <a:pt x="1218" y="1689"/>
                  </a:lnTo>
                  <a:lnTo>
                    <a:pt x="1216" y="1740"/>
                  </a:lnTo>
                  <a:lnTo>
                    <a:pt x="1219" y="1797"/>
                  </a:lnTo>
                  <a:lnTo>
                    <a:pt x="1228" y="1852"/>
                  </a:lnTo>
                  <a:lnTo>
                    <a:pt x="1243" y="1906"/>
                  </a:lnTo>
                  <a:lnTo>
                    <a:pt x="1263" y="1956"/>
                  </a:lnTo>
                  <a:lnTo>
                    <a:pt x="1287" y="2005"/>
                  </a:lnTo>
                  <a:lnTo>
                    <a:pt x="1317" y="2049"/>
                  </a:lnTo>
                  <a:lnTo>
                    <a:pt x="1351" y="2092"/>
                  </a:lnTo>
                  <a:lnTo>
                    <a:pt x="1389" y="2129"/>
                  </a:lnTo>
                  <a:lnTo>
                    <a:pt x="1430" y="2163"/>
                  </a:lnTo>
                  <a:lnTo>
                    <a:pt x="1476" y="2193"/>
                  </a:lnTo>
                  <a:lnTo>
                    <a:pt x="1524" y="2218"/>
                  </a:lnTo>
                  <a:lnTo>
                    <a:pt x="1574" y="2238"/>
                  </a:lnTo>
                  <a:lnTo>
                    <a:pt x="1627" y="2252"/>
                  </a:lnTo>
                  <a:lnTo>
                    <a:pt x="1683" y="2261"/>
                  </a:lnTo>
                  <a:lnTo>
                    <a:pt x="1740" y="2265"/>
                  </a:lnTo>
                  <a:lnTo>
                    <a:pt x="1797" y="2261"/>
                  </a:lnTo>
                  <a:lnTo>
                    <a:pt x="1852" y="2252"/>
                  </a:lnTo>
                  <a:lnTo>
                    <a:pt x="1905" y="2238"/>
                  </a:lnTo>
                  <a:lnTo>
                    <a:pt x="1956" y="2218"/>
                  </a:lnTo>
                  <a:lnTo>
                    <a:pt x="2004" y="2193"/>
                  </a:lnTo>
                  <a:lnTo>
                    <a:pt x="2049" y="2163"/>
                  </a:lnTo>
                  <a:lnTo>
                    <a:pt x="2090" y="2129"/>
                  </a:lnTo>
                  <a:lnTo>
                    <a:pt x="2129" y="2092"/>
                  </a:lnTo>
                  <a:lnTo>
                    <a:pt x="2162" y="2049"/>
                  </a:lnTo>
                  <a:lnTo>
                    <a:pt x="2192" y="2005"/>
                  </a:lnTo>
                  <a:lnTo>
                    <a:pt x="2217" y="1956"/>
                  </a:lnTo>
                  <a:lnTo>
                    <a:pt x="2237" y="1906"/>
                  </a:lnTo>
                  <a:lnTo>
                    <a:pt x="2251" y="1852"/>
                  </a:lnTo>
                  <a:lnTo>
                    <a:pt x="2260" y="1797"/>
                  </a:lnTo>
                  <a:lnTo>
                    <a:pt x="2263" y="1740"/>
                  </a:lnTo>
                  <a:lnTo>
                    <a:pt x="2260" y="1684"/>
                  </a:lnTo>
                  <a:lnTo>
                    <a:pt x="2251" y="1629"/>
                  </a:lnTo>
                  <a:lnTo>
                    <a:pt x="2237" y="1575"/>
                  </a:lnTo>
                  <a:lnTo>
                    <a:pt x="2217" y="1525"/>
                  </a:lnTo>
                  <a:lnTo>
                    <a:pt x="2192" y="1476"/>
                  </a:lnTo>
                  <a:lnTo>
                    <a:pt x="2162" y="1431"/>
                  </a:lnTo>
                  <a:lnTo>
                    <a:pt x="2129" y="1390"/>
                  </a:lnTo>
                  <a:lnTo>
                    <a:pt x="2090" y="1352"/>
                  </a:lnTo>
                  <a:lnTo>
                    <a:pt x="2049" y="1318"/>
                  </a:lnTo>
                  <a:lnTo>
                    <a:pt x="2004" y="1288"/>
                  </a:lnTo>
                  <a:lnTo>
                    <a:pt x="1956" y="1263"/>
                  </a:lnTo>
                  <a:lnTo>
                    <a:pt x="1905" y="1243"/>
                  </a:lnTo>
                  <a:lnTo>
                    <a:pt x="1852" y="1229"/>
                  </a:lnTo>
                  <a:lnTo>
                    <a:pt x="1797" y="1219"/>
                  </a:lnTo>
                  <a:lnTo>
                    <a:pt x="1740" y="1216"/>
                  </a:lnTo>
                  <a:lnTo>
                    <a:pt x="1689" y="1219"/>
                  </a:lnTo>
                  <a:lnTo>
                    <a:pt x="1639" y="1226"/>
                  </a:lnTo>
                  <a:lnTo>
                    <a:pt x="1590" y="1239"/>
                  </a:lnTo>
                  <a:lnTo>
                    <a:pt x="1544" y="1254"/>
                  </a:lnTo>
                  <a:lnTo>
                    <a:pt x="1525" y="1260"/>
                  </a:lnTo>
                  <a:lnTo>
                    <a:pt x="1506" y="1260"/>
                  </a:lnTo>
                  <a:lnTo>
                    <a:pt x="1486" y="1254"/>
                  </a:lnTo>
                  <a:lnTo>
                    <a:pt x="1471" y="1245"/>
                  </a:lnTo>
                  <a:lnTo>
                    <a:pt x="1457" y="1231"/>
                  </a:lnTo>
                  <a:lnTo>
                    <a:pt x="1447" y="1214"/>
                  </a:lnTo>
                  <a:lnTo>
                    <a:pt x="1442" y="1195"/>
                  </a:lnTo>
                  <a:lnTo>
                    <a:pt x="1443" y="1176"/>
                  </a:lnTo>
                  <a:lnTo>
                    <a:pt x="1447" y="1157"/>
                  </a:lnTo>
                  <a:lnTo>
                    <a:pt x="1457" y="1141"/>
                  </a:lnTo>
                  <a:lnTo>
                    <a:pt x="1471" y="1127"/>
                  </a:lnTo>
                  <a:lnTo>
                    <a:pt x="1488" y="1118"/>
                  </a:lnTo>
                  <a:lnTo>
                    <a:pt x="1549" y="1096"/>
                  </a:lnTo>
                  <a:lnTo>
                    <a:pt x="1612" y="1082"/>
                  </a:lnTo>
                  <a:lnTo>
                    <a:pt x="1675" y="1072"/>
                  </a:lnTo>
                  <a:lnTo>
                    <a:pt x="1740" y="1069"/>
                  </a:lnTo>
                  <a:lnTo>
                    <a:pt x="1804" y="1072"/>
                  </a:lnTo>
                  <a:lnTo>
                    <a:pt x="1867" y="1081"/>
                  </a:lnTo>
                  <a:lnTo>
                    <a:pt x="1928" y="1095"/>
                  </a:lnTo>
                  <a:lnTo>
                    <a:pt x="1987" y="1116"/>
                  </a:lnTo>
                  <a:lnTo>
                    <a:pt x="2043" y="1141"/>
                  </a:lnTo>
                  <a:lnTo>
                    <a:pt x="2096" y="1172"/>
                  </a:lnTo>
                  <a:lnTo>
                    <a:pt x="2146" y="1206"/>
                  </a:lnTo>
                  <a:lnTo>
                    <a:pt x="2192" y="1245"/>
                  </a:lnTo>
                  <a:lnTo>
                    <a:pt x="2236" y="1287"/>
                  </a:lnTo>
                  <a:lnTo>
                    <a:pt x="2274" y="1334"/>
                  </a:lnTo>
                  <a:lnTo>
                    <a:pt x="2309" y="1385"/>
                  </a:lnTo>
                  <a:lnTo>
                    <a:pt x="2339" y="1438"/>
                  </a:lnTo>
                  <a:lnTo>
                    <a:pt x="2364" y="1494"/>
                  </a:lnTo>
                  <a:lnTo>
                    <a:pt x="2384" y="1552"/>
                  </a:lnTo>
                  <a:lnTo>
                    <a:pt x="2399" y="1613"/>
                  </a:lnTo>
                  <a:lnTo>
                    <a:pt x="2408" y="1676"/>
                  </a:lnTo>
                  <a:lnTo>
                    <a:pt x="2411" y="1740"/>
                  </a:lnTo>
                  <a:lnTo>
                    <a:pt x="2408" y="1805"/>
                  </a:lnTo>
                  <a:lnTo>
                    <a:pt x="2399" y="1868"/>
                  </a:lnTo>
                  <a:lnTo>
                    <a:pt x="2384" y="1929"/>
                  </a:lnTo>
                  <a:lnTo>
                    <a:pt x="2364" y="1987"/>
                  </a:lnTo>
                  <a:lnTo>
                    <a:pt x="2339" y="2043"/>
                  </a:lnTo>
                  <a:lnTo>
                    <a:pt x="2309" y="2096"/>
                  </a:lnTo>
                  <a:lnTo>
                    <a:pt x="2274" y="2147"/>
                  </a:lnTo>
                  <a:lnTo>
                    <a:pt x="2236" y="2194"/>
                  </a:lnTo>
                  <a:lnTo>
                    <a:pt x="2192" y="2236"/>
                  </a:lnTo>
                  <a:lnTo>
                    <a:pt x="2146" y="2275"/>
                  </a:lnTo>
                  <a:lnTo>
                    <a:pt x="2096" y="2310"/>
                  </a:lnTo>
                  <a:lnTo>
                    <a:pt x="2043" y="2340"/>
                  </a:lnTo>
                  <a:lnTo>
                    <a:pt x="1987" y="2365"/>
                  </a:lnTo>
                  <a:lnTo>
                    <a:pt x="1928" y="2385"/>
                  </a:lnTo>
                  <a:lnTo>
                    <a:pt x="1867" y="2400"/>
                  </a:lnTo>
                  <a:lnTo>
                    <a:pt x="1804" y="2409"/>
                  </a:lnTo>
                  <a:lnTo>
                    <a:pt x="1740" y="2412"/>
                  </a:lnTo>
                  <a:lnTo>
                    <a:pt x="1676" y="2409"/>
                  </a:lnTo>
                  <a:lnTo>
                    <a:pt x="1615" y="2400"/>
                  </a:lnTo>
                  <a:lnTo>
                    <a:pt x="1555" y="2386"/>
                  </a:lnTo>
                  <a:lnTo>
                    <a:pt x="1498" y="2367"/>
                  </a:lnTo>
                  <a:lnTo>
                    <a:pt x="1443" y="2343"/>
                  </a:lnTo>
                  <a:lnTo>
                    <a:pt x="1391" y="2313"/>
                  </a:lnTo>
                  <a:lnTo>
                    <a:pt x="1341" y="2280"/>
                  </a:lnTo>
                  <a:lnTo>
                    <a:pt x="1295" y="2243"/>
                  </a:lnTo>
                  <a:lnTo>
                    <a:pt x="1252" y="2202"/>
                  </a:lnTo>
                  <a:lnTo>
                    <a:pt x="1213" y="2156"/>
                  </a:lnTo>
                  <a:lnTo>
                    <a:pt x="1179" y="2109"/>
                  </a:lnTo>
                  <a:lnTo>
                    <a:pt x="990" y="2205"/>
                  </a:lnTo>
                  <a:lnTo>
                    <a:pt x="1028" y="2261"/>
                  </a:lnTo>
                  <a:lnTo>
                    <a:pt x="1070" y="2314"/>
                  </a:lnTo>
                  <a:lnTo>
                    <a:pt x="1116" y="2364"/>
                  </a:lnTo>
                  <a:lnTo>
                    <a:pt x="1165" y="2410"/>
                  </a:lnTo>
                  <a:lnTo>
                    <a:pt x="1219" y="2452"/>
                  </a:lnTo>
                  <a:lnTo>
                    <a:pt x="1276" y="2490"/>
                  </a:lnTo>
                  <a:lnTo>
                    <a:pt x="1335" y="2524"/>
                  </a:lnTo>
                  <a:lnTo>
                    <a:pt x="1396" y="2554"/>
                  </a:lnTo>
                  <a:lnTo>
                    <a:pt x="1461" y="2578"/>
                  </a:lnTo>
                  <a:lnTo>
                    <a:pt x="1528" y="2597"/>
                  </a:lnTo>
                  <a:lnTo>
                    <a:pt x="1597" y="2611"/>
                  </a:lnTo>
                  <a:lnTo>
                    <a:pt x="1668" y="2620"/>
                  </a:lnTo>
                  <a:lnTo>
                    <a:pt x="1740" y="2623"/>
                  </a:lnTo>
                  <a:lnTo>
                    <a:pt x="1810" y="2621"/>
                  </a:lnTo>
                  <a:lnTo>
                    <a:pt x="1880" y="2612"/>
                  </a:lnTo>
                  <a:lnTo>
                    <a:pt x="1947" y="2598"/>
                  </a:lnTo>
                  <a:lnTo>
                    <a:pt x="2014" y="2579"/>
                  </a:lnTo>
                  <a:lnTo>
                    <a:pt x="2079" y="2555"/>
                  </a:lnTo>
                  <a:lnTo>
                    <a:pt x="2141" y="2526"/>
                  </a:lnTo>
                  <a:lnTo>
                    <a:pt x="2202" y="2492"/>
                  </a:lnTo>
                  <a:lnTo>
                    <a:pt x="2260" y="2453"/>
                  </a:lnTo>
                  <a:lnTo>
                    <a:pt x="2315" y="2410"/>
                  </a:lnTo>
                  <a:lnTo>
                    <a:pt x="2331" y="2399"/>
                  </a:lnTo>
                  <a:lnTo>
                    <a:pt x="2350" y="2393"/>
                  </a:lnTo>
                  <a:lnTo>
                    <a:pt x="2368" y="2393"/>
                  </a:lnTo>
                  <a:lnTo>
                    <a:pt x="2387" y="2396"/>
                  </a:lnTo>
                  <a:lnTo>
                    <a:pt x="2404" y="2405"/>
                  </a:lnTo>
                  <a:lnTo>
                    <a:pt x="2419" y="2418"/>
                  </a:lnTo>
                  <a:lnTo>
                    <a:pt x="2430" y="2434"/>
                  </a:lnTo>
                  <a:lnTo>
                    <a:pt x="2436" y="2452"/>
                  </a:lnTo>
                  <a:lnTo>
                    <a:pt x="2437" y="2471"/>
                  </a:lnTo>
                  <a:lnTo>
                    <a:pt x="2433" y="2490"/>
                  </a:lnTo>
                  <a:lnTo>
                    <a:pt x="2424" y="2507"/>
                  </a:lnTo>
                  <a:lnTo>
                    <a:pt x="2410" y="2522"/>
                  </a:lnTo>
                  <a:lnTo>
                    <a:pt x="2353" y="2568"/>
                  </a:lnTo>
                  <a:lnTo>
                    <a:pt x="2293" y="2609"/>
                  </a:lnTo>
                  <a:lnTo>
                    <a:pt x="2230" y="2646"/>
                  </a:lnTo>
                  <a:lnTo>
                    <a:pt x="2165" y="2679"/>
                  </a:lnTo>
                  <a:lnTo>
                    <a:pt x="2098" y="2707"/>
                  </a:lnTo>
                  <a:lnTo>
                    <a:pt x="2029" y="2729"/>
                  </a:lnTo>
                  <a:lnTo>
                    <a:pt x="1958" y="2747"/>
                  </a:lnTo>
                  <a:lnTo>
                    <a:pt x="1886" y="2761"/>
                  </a:lnTo>
                  <a:lnTo>
                    <a:pt x="1814" y="2768"/>
                  </a:lnTo>
                  <a:lnTo>
                    <a:pt x="1740" y="2771"/>
                  </a:lnTo>
                  <a:lnTo>
                    <a:pt x="1659" y="2768"/>
                  </a:lnTo>
                  <a:lnTo>
                    <a:pt x="1581" y="2759"/>
                  </a:lnTo>
                  <a:lnTo>
                    <a:pt x="1505" y="2744"/>
                  </a:lnTo>
                  <a:lnTo>
                    <a:pt x="1429" y="2723"/>
                  </a:lnTo>
                  <a:lnTo>
                    <a:pt x="1357" y="2697"/>
                  </a:lnTo>
                  <a:lnTo>
                    <a:pt x="1287" y="2666"/>
                  </a:lnTo>
                  <a:lnTo>
                    <a:pt x="1221" y="2630"/>
                  </a:lnTo>
                  <a:lnTo>
                    <a:pt x="1157" y="2589"/>
                  </a:lnTo>
                  <a:lnTo>
                    <a:pt x="1097" y="2544"/>
                  </a:lnTo>
                  <a:lnTo>
                    <a:pt x="1039" y="2495"/>
                  </a:lnTo>
                  <a:lnTo>
                    <a:pt x="985" y="2442"/>
                  </a:lnTo>
                  <a:lnTo>
                    <a:pt x="937" y="2384"/>
                  </a:lnTo>
                  <a:lnTo>
                    <a:pt x="891" y="2324"/>
                  </a:lnTo>
                  <a:lnTo>
                    <a:pt x="851" y="2260"/>
                  </a:lnTo>
                  <a:lnTo>
                    <a:pt x="815" y="2194"/>
                  </a:lnTo>
                  <a:lnTo>
                    <a:pt x="784" y="2124"/>
                  </a:lnTo>
                  <a:lnTo>
                    <a:pt x="758" y="2052"/>
                  </a:lnTo>
                  <a:lnTo>
                    <a:pt x="737" y="1976"/>
                  </a:lnTo>
                  <a:lnTo>
                    <a:pt x="723" y="1900"/>
                  </a:lnTo>
                  <a:lnTo>
                    <a:pt x="713" y="1820"/>
                  </a:lnTo>
                  <a:lnTo>
                    <a:pt x="710" y="1740"/>
                  </a:lnTo>
                  <a:lnTo>
                    <a:pt x="713" y="1657"/>
                  </a:lnTo>
                  <a:lnTo>
                    <a:pt x="723" y="1577"/>
                  </a:lnTo>
                  <a:lnTo>
                    <a:pt x="738" y="1497"/>
                  </a:lnTo>
                  <a:lnTo>
                    <a:pt x="761" y="1421"/>
                  </a:lnTo>
                  <a:lnTo>
                    <a:pt x="788" y="1347"/>
                  </a:lnTo>
                  <a:lnTo>
                    <a:pt x="821" y="1276"/>
                  </a:lnTo>
                  <a:lnTo>
                    <a:pt x="657" y="1175"/>
                  </a:lnTo>
                  <a:lnTo>
                    <a:pt x="620" y="1250"/>
                  </a:lnTo>
                  <a:lnTo>
                    <a:pt x="589" y="1328"/>
                  </a:lnTo>
                  <a:lnTo>
                    <a:pt x="564" y="1407"/>
                  </a:lnTo>
                  <a:lnTo>
                    <a:pt x="543" y="1488"/>
                  </a:lnTo>
                  <a:lnTo>
                    <a:pt x="530" y="1570"/>
                  </a:lnTo>
                  <a:lnTo>
                    <a:pt x="521" y="1655"/>
                  </a:lnTo>
                  <a:lnTo>
                    <a:pt x="518" y="1740"/>
                  </a:lnTo>
                  <a:lnTo>
                    <a:pt x="521" y="1831"/>
                  </a:lnTo>
                  <a:lnTo>
                    <a:pt x="532" y="1921"/>
                  </a:lnTo>
                  <a:lnTo>
                    <a:pt x="548" y="2008"/>
                  </a:lnTo>
                  <a:lnTo>
                    <a:pt x="570" y="2093"/>
                  </a:lnTo>
                  <a:lnTo>
                    <a:pt x="599" y="2176"/>
                  </a:lnTo>
                  <a:lnTo>
                    <a:pt x="631" y="2255"/>
                  </a:lnTo>
                  <a:lnTo>
                    <a:pt x="671" y="2332"/>
                  </a:lnTo>
                  <a:lnTo>
                    <a:pt x="715" y="2406"/>
                  </a:lnTo>
                  <a:lnTo>
                    <a:pt x="764" y="2476"/>
                  </a:lnTo>
                  <a:lnTo>
                    <a:pt x="818" y="2542"/>
                  </a:lnTo>
                  <a:lnTo>
                    <a:pt x="876" y="2604"/>
                  </a:lnTo>
                  <a:lnTo>
                    <a:pt x="939" y="2662"/>
                  </a:lnTo>
                  <a:lnTo>
                    <a:pt x="1005" y="2716"/>
                  </a:lnTo>
                  <a:lnTo>
                    <a:pt x="1075" y="2766"/>
                  </a:lnTo>
                  <a:lnTo>
                    <a:pt x="1148" y="2809"/>
                  </a:lnTo>
                  <a:lnTo>
                    <a:pt x="1225" y="2849"/>
                  </a:lnTo>
                  <a:lnTo>
                    <a:pt x="1305" y="2883"/>
                  </a:lnTo>
                  <a:lnTo>
                    <a:pt x="1387" y="2911"/>
                  </a:lnTo>
                  <a:lnTo>
                    <a:pt x="1473" y="2933"/>
                  </a:lnTo>
                  <a:lnTo>
                    <a:pt x="1560" y="2949"/>
                  </a:lnTo>
                  <a:lnTo>
                    <a:pt x="1649" y="2959"/>
                  </a:lnTo>
                  <a:lnTo>
                    <a:pt x="1740" y="2963"/>
                  </a:lnTo>
                  <a:lnTo>
                    <a:pt x="1831" y="2959"/>
                  </a:lnTo>
                  <a:lnTo>
                    <a:pt x="1920" y="2949"/>
                  </a:lnTo>
                  <a:lnTo>
                    <a:pt x="2008" y="2933"/>
                  </a:lnTo>
                  <a:lnTo>
                    <a:pt x="2093" y="2911"/>
                  </a:lnTo>
                  <a:lnTo>
                    <a:pt x="2175" y="2883"/>
                  </a:lnTo>
                  <a:lnTo>
                    <a:pt x="2255" y="2849"/>
                  </a:lnTo>
                  <a:lnTo>
                    <a:pt x="2331" y="2809"/>
                  </a:lnTo>
                  <a:lnTo>
                    <a:pt x="2405" y="2766"/>
                  </a:lnTo>
                  <a:lnTo>
                    <a:pt x="2475" y="2716"/>
                  </a:lnTo>
                  <a:lnTo>
                    <a:pt x="2541" y="2662"/>
                  </a:lnTo>
                  <a:lnTo>
                    <a:pt x="2603" y="2604"/>
                  </a:lnTo>
                  <a:lnTo>
                    <a:pt x="2662" y="2542"/>
                  </a:lnTo>
                  <a:lnTo>
                    <a:pt x="2716" y="2476"/>
                  </a:lnTo>
                  <a:lnTo>
                    <a:pt x="2764" y="2406"/>
                  </a:lnTo>
                  <a:lnTo>
                    <a:pt x="2809" y="2332"/>
                  </a:lnTo>
                  <a:lnTo>
                    <a:pt x="2848" y="2255"/>
                  </a:lnTo>
                  <a:lnTo>
                    <a:pt x="2882" y="2176"/>
                  </a:lnTo>
                  <a:lnTo>
                    <a:pt x="2909" y="2093"/>
                  </a:lnTo>
                  <a:lnTo>
                    <a:pt x="2932" y="2008"/>
                  </a:lnTo>
                  <a:lnTo>
                    <a:pt x="2949" y="1921"/>
                  </a:lnTo>
                  <a:lnTo>
                    <a:pt x="2958" y="1831"/>
                  </a:lnTo>
                  <a:lnTo>
                    <a:pt x="2961" y="1740"/>
                  </a:lnTo>
                  <a:lnTo>
                    <a:pt x="2958" y="1656"/>
                  </a:lnTo>
                  <a:lnTo>
                    <a:pt x="2950" y="1571"/>
                  </a:lnTo>
                  <a:lnTo>
                    <a:pt x="2935" y="1489"/>
                  </a:lnTo>
                  <a:lnTo>
                    <a:pt x="2915" y="1407"/>
                  </a:lnTo>
                  <a:lnTo>
                    <a:pt x="2889" y="1328"/>
                  </a:lnTo>
                  <a:lnTo>
                    <a:pt x="2859" y="1249"/>
                  </a:lnTo>
                  <a:lnTo>
                    <a:pt x="2823" y="1174"/>
                  </a:lnTo>
                  <a:lnTo>
                    <a:pt x="2780" y="1101"/>
                  </a:lnTo>
                  <a:lnTo>
                    <a:pt x="2735" y="1030"/>
                  </a:lnTo>
                  <a:lnTo>
                    <a:pt x="2683" y="963"/>
                  </a:lnTo>
                  <a:lnTo>
                    <a:pt x="2628" y="900"/>
                  </a:lnTo>
                  <a:lnTo>
                    <a:pt x="2568" y="842"/>
                  </a:lnTo>
                  <a:lnTo>
                    <a:pt x="2505" y="788"/>
                  </a:lnTo>
                  <a:lnTo>
                    <a:pt x="2439" y="738"/>
                  </a:lnTo>
                  <a:lnTo>
                    <a:pt x="2370" y="694"/>
                  </a:lnTo>
                  <a:lnTo>
                    <a:pt x="2297" y="653"/>
                  </a:lnTo>
                  <a:lnTo>
                    <a:pt x="2223" y="617"/>
                  </a:lnTo>
                  <a:lnTo>
                    <a:pt x="2146" y="588"/>
                  </a:lnTo>
                  <a:lnTo>
                    <a:pt x="2067" y="562"/>
                  </a:lnTo>
                  <a:lnTo>
                    <a:pt x="1987" y="543"/>
                  </a:lnTo>
                  <a:lnTo>
                    <a:pt x="1968" y="537"/>
                  </a:lnTo>
                  <a:lnTo>
                    <a:pt x="1952" y="526"/>
                  </a:lnTo>
                  <a:lnTo>
                    <a:pt x="1939" y="511"/>
                  </a:lnTo>
                  <a:lnTo>
                    <a:pt x="1932" y="494"/>
                  </a:lnTo>
                  <a:lnTo>
                    <a:pt x="1927" y="475"/>
                  </a:lnTo>
                  <a:lnTo>
                    <a:pt x="1928" y="456"/>
                  </a:lnTo>
                  <a:lnTo>
                    <a:pt x="1935" y="437"/>
                  </a:lnTo>
                  <a:lnTo>
                    <a:pt x="1946" y="421"/>
                  </a:lnTo>
                  <a:lnTo>
                    <a:pt x="1960" y="410"/>
                  </a:lnTo>
                  <a:lnTo>
                    <a:pt x="1977" y="401"/>
                  </a:lnTo>
                  <a:lnTo>
                    <a:pt x="1996" y="397"/>
                  </a:lnTo>
                  <a:lnTo>
                    <a:pt x="2016" y="398"/>
                  </a:lnTo>
                  <a:lnTo>
                    <a:pt x="2096" y="417"/>
                  </a:lnTo>
                  <a:lnTo>
                    <a:pt x="2173" y="440"/>
                  </a:lnTo>
                  <a:lnTo>
                    <a:pt x="2249" y="469"/>
                  </a:lnTo>
                  <a:lnTo>
                    <a:pt x="2325" y="502"/>
                  </a:lnTo>
                  <a:lnTo>
                    <a:pt x="2397" y="539"/>
                  </a:lnTo>
                  <a:lnTo>
                    <a:pt x="2467" y="580"/>
                  </a:lnTo>
                  <a:lnTo>
                    <a:pt x="2534" y="625"/>
                  </a:lnTo>
                  <a:lnTo>
                    <a:pt x="2631" y="511"/>
                  </a:lnTo>
                  <a:lnTo>
                    <a:pt x="2555" y="459"/>
                  </a:lnTo>
                  <a:lnTo>
                    <a:pt x="2474" y="412"/>
                  </a:lnTo>
                  <a:lnTo>
                    <a:pt x="2391" y="368"/>
                  </a:lnTo>
                  <a:lnTo>
                    <a:pt x="2306" y="331"/>
                  </a:lnTo>
                  <a:lnTo>
                    <a:pt x="2217" y="298"/>
                  </a:lnTo>
                  <a:lnTo>
                    <a:pt x="2125" y="272"/>
                  </a:lnTo>
                  <a:lnTo>
                    <a:pt x="2032" y="250"/>
                  </a:lnTo>
                  <a:lnTo>
                    <a:pt x="1937" y="235"/>
                  </a:lnTo>
                  <a:lnTo>
                    <a:pt x="1839" y="225"/>
                  </a:lnTo>
                  <a:lnTo>
                    <a:pt x="1740" y="222"/>
                  </a:lnTo>
                  <a:lnTo>
                    <a:pt x="1640" y="225"/>
                  </a:lnTo>
                  <a:lnTo>
                    <a:pt x="1543" y="235"/>
                  </a:lnTo>
                  <a:lnTo>
                    <a:pt x="1446" y="251"/>
                  </a:lnTo>
                  <a:lnTo>
                    <a:pt x="1352" y="272"/>
                  </a:lnTo>
                  <a:lnTo>
                    <a:pt x="1261" y="299"/>
                  </a:lnTo>
                  <a:lnTo>
                    <a:pt x="1172" y="332"/>
                  </a:lnTo>
                  <a:lnTo>
                    <a:pt x="1085" y="370"/>
                  </a:lnTo>
                  <a:lnTo>
                    <a:pt x="1001" y="414"/>
                  </a:lnTo>
                  <a:lnTo>
                    <a:pt x="921" y="463"/>
                  </a:lnTo>
                  <a:lnTo>
                    <a:pt x="843" y="516"/>
                  </a:lnTo>
                  <a:lnTo>
                    <a:pt x="770" y="573"/>
                  </a:lnTo>
                  <a:lnTo>
                    <a:pt x="700" y="634"/>
                  </a:lnTo>
                  <a:lnTo>
                    <a:pt x="635" y="700"/>
                  </a:lnTo>
                  <a:lnTo>
                    <a:pt x="572" y="770"/>
                  </a:lnTo>
                  <a:lnTo>
                    <a:pt x="515" y="844"/>
                  </a:lnTo>
                  <a:lnTo>
                    <a:pt x="462" y="922"/>
                  </a:lnTo>
                  <a:lnTo>
                    <a:pt x="414" y="1002"/>
                  </a:lnTo>
                  <a:lnTo>
                    <a:pt x="371" y="1085"/>
                  </a:lnTo>
                  <a:lnTo>
                    <a:pt x="333" y="1172"/>
                  </a:lnTo>
                  <a:lnTo>
                    <a:pt x="299" y="1261"/>
                  </a:lnTo>
                  <a:lnTo>
                    <a:pt x="272" y="1353"/>
                  </a:lnTo>
                  <a:lnTo>
                    <a:pt x="250" y="1446"/>
                  </a:lnTo>
                  <a:lnTo>
                    <a:pt x="234" y="1543"/>
                  </a:lnTo>
                  <a:lnTo>
                    <a:pt x="225" y="1640"/>
                  </a:lnTo>
                  <a:lnTo>
                    <a:pt x="221" y="1740"/>
                  </a:lnTo>
                  <a:lnTo>
                    <a:pt x="225" y="1831"/>
                  </a:lnTo>
                  <a:lnTo>
                    <a:pt x="232" y="1921"/>
                  </a:lnTo>
                  <a:lnTo>
                    <a:pt x="246" y="2010"/>
                  </a:lnTo>
                  <a:lnTo>
                    <a:pt x="265" y="2098"/>
                  </a:lnTo>
                  <a:lnTo>
                    <a:pt x="288" y="2184"/>
                  </a:lnTo>
                  <a:lnTo>
                    <a:pt x="317" y="2269"/>
                  </a:lnTo>
                  <a:lnTo>
                    <a:pt x="350" y="2352"/>
                  </a:lnTo>
                  <a:lnTo>
                    <a:pt x="389" y="2433"/>
                  </a:lnTo>
                  <a:lnTo>
                    <a:pt x="431" y="2512"/>
                  </a:lnTo>
                  <a:lnTo>
                    <a:pt x="480" y="2587"/>
                  </a:lnTo>
                  <a:lnTo>
                    <a:pt x="532" y="2661"/>
                  </a:lnTo>
                  <a:lnTo>
                    <a:pt x="589" y="2731"/>
                  </a:lnTo>
                  <a:lnTo>
                    <a:pt x="602" y="2749"/>
                  </a:lnTo>
                  <a:lnTo>
                    <a:pt x="610" y="2769"/>
                  </a:lnTo>
                  <a:lnTo>
                    <a:pt x="616" y="2790"/>
                  </a:lnTo>
                  <a:lnTo>
                    <a:pt x="616" y="2812"/>
                  </a:lnTo>
                  <a:lnTo>
                    <a:pt x="612" y="2833"/>
                  </a:lnTo>
                  <a:lnTo>
                    <a:pt x="604" y="2853"/>
                  </a:lnTo>
                  <a:lnTo>
                    <a:pt x="593" y="2871"/>
                  </a:lnTo>
                  <a:lnTo>
                    <a:pt x="577" y="2887"/>
                  </a:lnTo>
                  <a:lnTo>
                    <a:pt x="559" y="2900"/>
                  </a:lnTo>
                  <a:lnTo>
                    <a:pt x="539" y="2909"/>
                  </a:lnTo>
                  <a:lnTo>
                    <a:pt x="518" y="2913"/>
                  </a:lnTo>
                  <a:lnTo>
                    <a:pt x="497" y="2913"/>
                  </a:lnTo>
                  <a:lnTo>
                    <a:pt x="476" y="2910"/>
                  </a:lnTo>
                  <a:lnTo>
                    <a:pt x="456" y="2903"/>
                  </a:lnTo>
                  <a:lnTo>
                    <a:pt x="438" y="2891"/>
                  </a:lnTo>
                  <a:lnTo>
                    <a:pt x="422" y="2875"/>
                  </a:lnTo>
                  <a:lnTo>
                    <a:pt x="361" y="2801"/>
                  </a:lnTo>
                  <a:lnTo>
                    <a:pt x="305" y="2724"/>
                  </a:lnTo>
                  <a:lnTo>
                    <a:pt x="253" y="2644"/>
                  </a:lnTo>
                  <a:lnTo>
                    <a:pt x="207" y="2561"/>
                  </a:lnTo>
                  <a:lnTo>
                    <a:pt x="164" y="2477"/>
                  </a:lnTo>
                  <a:lnTo>
                    <a:pt x="126" y="2390"/>
                  </a:lnTo>
                  <a:lnTo>
                    <a:pt x="93" y="2302"/>
                  </a:lnTo>
                  <a:lnTo>
                    <a:pt x="65" y="2211"/>
                  </a:lnTo>
                  <a:lnTo>
                    <a:pt x="42" y="2119"/>
                  </a:lnTo>
                  <a:lnTo>
                    <a:pt x="24" y="2026"/>
                  </a:lnTo>
                  <a:lnTo>
                    <a:pt x="11" y="1932"/>
                  </a:lnTo>
                  <a:lnTo>
                    <a:pt x="3" y="1836"/>
                  </a:lnTo>
                  <a:lnTo>
                    <a:pt x="0" y="1740"/>
                  </a:lnTo>
                  <a:lnTo>
                    <a:pt x="3" y="1641"/>
                  </a:lnTo>
                  <a:lnTo>
                    <a:pt x="12" y="1543"/>
                  </a:lnTo>
                  <a:lnTo>
                    <a:pt x="25" y="1446"/>
                  </a:lnTo>
                  <a:lnTo>
                    <a:pt x="43" y="1351"/>
                  </a:lnTo>
                  <a:lnTo>
                    <a:pt x="68" y="1257"/>
                  </a:lnTo>
                  <a:lnTo>
                    <a:pt x="97" y="1164"/>
                  </a:lnTo>
                  <a:lnTo>
                    <a:pt x="132" y="1074"/>
                  </a:lnTo>
                  <a:lnTo>
                    <a:pt x="172" y="986"/>
                  </a:lnTo>
                  <a:lnTo>
                    <a:pt x="216" y="900"/>
                  </a:lnTo>
                  <a:lnTo>
                    <a:pt x="265" y="817"/>
                  </a:lnTo>
                  <a:lnTo>
                    <a:pt x="319" y="735"/>
                  </a:lnTo>
                  <a:lnTo>
                    <a:pt x="378" y="658"/>
                  </a:lnTo>
                  <a:lnTo>
                    <a:pt x="442" y="582"/>
                  </a:lnTo>
                  <a:lnTo>
                    <a:pt x="510" y="510"/>
                  </a:lnTo>
                  <a:lnTo>
                    <a:pt x="582" y="441"/>
                  </a:lnTo>
                  <a:lnTo>
                    <a:pt x="657" y="378"/>
                  </a:lnTo>
                  <a:lnTo>
                    <a:pt x="735" y="319"/>
                  </a:lnTo>
                  <a:lnTo>
                    <a:pt x="816" y="265"/>
                  </a:lnTo>
                  <a:lnTo>
                    <a:pt x="900" y="216"/>
                  </a:lnTo>
                  <a:lnTo>
                    <a:pt x="985" y="171"/>
                  </a:lnTo>
                  <a:lnTo>
                    <a:pt x="1074" y="132"/>
                  </a:lnTo>
                  <a:lnTo>
                    <a:pt x="1164" y="97"/>
                  </a:lnTo>
                  <a:lnTo>
                    <a:pt x="1257" y="68"/>
                  </a:lnTo>
                  <a:lnTo>
                    <a:pt x="1350" y="44"/>
                  </a:lnTo>
                  <a:lnTo>
                    <a:pt x="1446" y="25"/>
                  </a:lnTo>
                  <a:lnTo>
                    <a:pt x="1543" y="11"/>
                  </a:lnTo>
                  <a:lnTo>
                    <a:pt x="1641" y="3"/>
                  </a:lnTo>
                  <a:lnTo>
                    <a:pt x="17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30" name="Freeform 146"/>
          <p:cNvSpPr>
            <a:spLocks noEditPoints="1"/>
          </p:cNvSpPr>
          <p:nvPr/>
        </p:nvSpPr>
        <p:spPr bwMode="auto">
          <a:xfrm>
            <a:off x="7791079" y="5017717"/>
            <a:ext cx="284334" cy="261358"/>
          </a:xfrm>
          <a:custGeom>
            <a:avLst/>
            <a:gdLst>
              <a:gd name="T0" fmla="*/ 3241 w 3560"/>
              <a:gd name="T1" fmla="*/ 2838 h 3277"/>
              <a:gd name="T2" fmla="*/ 3146 w 3560"/>
              <a:gd name="T3" fmla="*/ 2922 h 3277"/>
              <a:gd name="T4" fmla="*/ 3083 w 3560"/>
              <a:gd name="T5" fmla="*/ 3035 h 3277"/>
              <a:gd name="T6" fmla="*/ 242 w 3560"/>
              <a:gd name="T7" fmla="*/ 2800 h 3277"/>
              <a:gd name="T8" fmla="*/ 460 w 3560"/>
              <a:gd name="T9" fmla="*/ 2995 h 3277"/>
              <a:gd name="T10" fmla="*/ 386 w 3560"/>
              <a:gd name="T11" fmla="*/ 2891 h 3277"/>
              <a:gd name="T12" fmla="*/ 282 w 3560"/>
              <a:gd name="T13" fmla="*/ 2817 h 3277"/>
              <a:gd name="T14" fmla="*/ 242 w 3560"/>
              <a:gd name="T15" fmla="*/ 2633 h 3277"/>
              <a:gd name="T16" fmla="*/ 393 w 3560"/>
              <a:gd name="T17" fmla="*/ 2694 h 3277"/>
              <a:gd name="T18" fmla="*/ 518 w 3560"/>
              <a:gd name="T19" fmla="*/ 2796 h 3277"/>
              <a:gd name="T20" fmla="*/ 608 w 3560"/>
              <a:gd name="T21" fmla="*/ 2931 h 3277"/>
              <a:gd name="T22" fmla="*/ 2917 w 3560"/>
              <a:gd name="T23" fmla="*/ 3035 h 3277"/>
              <a:gd name="T24" fmla="*/ 2978 w 3560"/>
              <a:gd name="T25" fmla="*/ 2883 h 3277"/>
              <a:gd name="T26" fmla="*/ 3080 w 3560"/>
              <a:gd name="T27" fmla="*/ 2758 h 3277"/>
              <a:gd name="T28" fmla="*/ 3214 w 3560"/>
              <a:gd name="T29" fmla="*/ 2669 h 3277"/>
              <a:gd name="T30" fmla="*/ 3319 w 3560"/>
              <a:gd name="T31" fmla="*/ 872 h 3277"/>
              <a:gd name="T32" fmla="*/ 1264 w 3560"/>
              <a:gd name="T33" fmla="*/ 630 h 3277"/>
              <a:gd name="T34" fmla="*/ 1264 w 3560"/>
              <a:gd name="T35" fmla="*/ 493 h 3277"/>
              <a:gd name="T36" fmla="*/ 1282 w 3560"/>
              <a:gd name="T37" fmla="*/ 251 h 3277"/>
              <a:gd name="T38" fmla="*/ 1264 w 3560"/>
              <a:gd name="T39" fmla="*/ 287 h 3277"/>
              <a:gd name="T40" fmla="*/ 2296 w 3560"/>
              <a:gd name="T41" fmla="*/ 287 h 3277"/>
              <a:gd name="T42" fmla="*/ 2279 w 3560"/>
              <a:gd name="T43" fmla="*/ 251 h 3277"/>
              <a:gd name="T44" fmla="*/ 1308 w 3560"/>
              <a:gd name="T45" fmla="*/ 243 h 3277"/>
              <a:gd name="T46" fmla="*/ 2294 w 3560"/>
              <a:gd name="T47" fmla="*/ 3 h 3277"/>
              <a:gd name="T48" fmla="*/ 2407 w 3560"/>
              <a:gd name="T49" fmla="*/ 47 h 3277"/>
              <a:gd name="T50" fmla="*/ 2492 w 3560"/>
              <a:gd name="T51" fmla="*/ 131 h 3277"/>
              <a:gd name="T52" fmla="*/ 2535 w 3560"/>
              <a:gd name="T53" fmla="*/ 245 h 3277"/>
              <a:gd name="T54" fmla="*/ 3439 w 3560"/>
              <a:gd name="T55" fmla="*/ 630 h 3277"/>
              <a:gd name="T56" fmla="*/ 3514 w 3560"/>
              <a:gd name="T57" fmla="*/ 657 h 3277"/>
              <a:gd name="T58" fmla="*/ 3556 w 3560"/>
              <a:gd name="T59" fmla="*/ 723 h 3277"/>
              <a:gd name="T60" fmla="*/ 3556 w 3560"/>
              <a:gd name="T61" fmla="*/ 3184 h 3277"/>
              <a:gd name="T62" fmla="*/ 3514 w 3560"/>
              <a:gd name="T63" fmla="*/ 3251 h 3277"/>
              <a:gd name="T64" fmla="*/ 3439 w 3560"/>
              <a:gd name="T65" fmla="*/ 3277 h 3277"/>
              <a:gd name="T66" fmla="*/ 68 w 3560"/>
              <a:gd name="T67" fmla="*/ 3265 h 3277"/>
              <a:gd name="T68" fmla="*/ 12 w 3560"/>
              <a:gd name="T69" fmla="*/ 3209 h 3277"/>
              <a:gd name="T70" fmla="*/ 0 w 3560"/>
              <a:gd name="T71" fmla="*/ 751 h 3277"/>
              <a:gd name="T72" fmla="*/ 27 w 3560"/>
              <a:gd name="T73" fmla="*/ 675 h 3277"/>
              <a:gd name="T74" fmla="*/ 93 w 3560"/>
              <a:gd name="T75" fmla="*/ 633 h 3277"/>
              <a:gd name="T76" fmla="*/ 1022 w 3560"/>
              <a:gd name="T77" fmla="*/ 287 h 3277"/>
              <a:gd name="T78" fmla="*/ 1049 w 3560"/>
              <a:gd name="T79" fmla="*/ 167 h 3277"/>
              <a:gd name="T80" fmla="*/ 1120 w 3560"/>
              <a:gd name="T81" fmla="*/ 70 h 3277"/>
              <a:gd name="T82" fmla="*/ 1226 w 3560"/>
              <a:gd name="T83" fmla="*/ 13 h 3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560" h="3277">
                <a:moveTo>
                  <a:pt x="3319" y="2800"/>
                </a:moveTo>
                <a:lnTo>
                  <a:pt x="3278" y="2817"/>
                </a:lnTo>
                <a:lnTo>
                  <a:pt x="3241" y="2838"/>
                </a:lnTo>
                <a:lnTo>
                  <a:pt x="3205" y="2862"/>
                </a:lnTo>
                <a:lnTo>
                  <a:pt x="3174" y="2891"/>
                </a:lnTo>
                <a:lnTo>
                  <a:pt x="3146" y="2922"/>
                </a:lnTo>
                <a:lnTo>
                  <a:pt x="3121" y="2957"/>
                </a:lnTo>
                <a:lnTo>
                  <a:pt x="3101" y="2995"/>
                </a:lnTo>
                <a:lnTo>
                  <a:pt x="3083" y="3035"/>
                </a:lnTo>
                <a:lnTo>
                  <a:pt x="3319" y="3035"/>
                </a:lnTo>
                <a:lnTo>
                  <a:pt x="3319" y="2800"/>
                </a:lnTo>
                <a:close/>
                <a:moveTo>
                  <a:pt x="242" y="2800"/>
                </a:moveTo>
                <a:lnTo>
                  <a:pt x="242" y="3035"/>
                </a:lnTo>
                <a:lnTo>
                  <a:pt x="476" y="3035"/>
                </a:lnTo>
                <a:lnTo>
                  <a:pt x="460" y="2995"/>
                </a:lnTo>
                <a:lnTo>
                  <a:pt x="440" y="2957"/>
                </a:lnTo>
                <a:lnTo>
                  <a:pt x="415" y="2922"/>
                </a:lnTo>
                <a:lnTo>
                  <a:pt x="386" y="2891"/>
                </a:lnTo>
                <a:lnTo>
                  <a:pt x="354" y="2862"/>
                </a:lnTo>
                <a:lnTo>
                  <a:pt x="320" y="2838"/>
                </a:lnTo>
                <a:lnTo>
                  <a:pt x="282" y="2817"/>
                </a:lnTo>
                <a:lnTo>
                  <a:pt x="242" y="2800"/>
                </a:lnTo>
                <a:close/>
                <a:moveTo>
                  <a:pt x="242" y="872"/>
                </a:moveTo>
                <a:lnTo>
                  <a:pt x="242" y="2633"/>
                </a:lnTo>
                <a:lnTo>
                  <a:pt x="295" y="2648"/>
                </a:lnTo>
                <a:lnTo>
                  <a:pt x="346" y="2669"/>
                </a:lnTo>
                <a:lnTo>
                  <a:pt x="393" y="2694"/>
                </a:lnTo>
                <a:lnTo>
                  <a:pt x="438" y="2724"/>
                </a:lnTo>
                <a:lnTo>
                  <a:pt x="481" y="2758"/>
                </a:lnTo>
                <a:lnTo>
                  <a:pt x="518" y="2796"/>
                </a:lnTo>
                <a:lnTo>
                  <a:pt x="553" y="2838"/>
                </a:lnTo>
                <a:lnTo>
                  <a:pt x="582" y="2883"/>
                </a:lnTo>
                <a:lnTo>
                  <a:pt x="608" y="2931"/>
                </a:lnTo>
                <a:lnTo>
                  <a:pt x="629" y="2982"/>
                </a:lnTo>
                <a:lnTo>
                  <a:pt x="644" y="3035"/>
                </a:lnTo>
                <a:lnTo>
                  <a:pt x="2917" y="3035"/>
                </a:lnTo>
                <a:lnTo>
                  <a:pt x="2932" y="2982"/>
                </a:lnTo>
                <a:lnTo>
                  <a:pt x="2953" y="2931"/>
                </a:lnTo>
                <a:lnTo>
                  <a:pt x="2978" y="2883"/>
                </a:lnTo>
                <a:lnTo>
                  <a:pt x="3008" y="2838"/>
                </a:lnTo>
                <a:lnTo>
                  <a:pt x="3041" y="2796"/>
                </a:lnTo>
                <a:lnTo>
                  <a:pt x="3080" y="2758"/>
                </a:lnTo>
                <a:lnTo>
                  <a:pt x="3121" y="2724"/>
                </a:lnTo>
                <a:lnTo>
                  <a:pt x="3167" y="2694"/>
                </a:lnTo>
                <a:lnTo>
                  <a:pt x="3214" y="2669"/>
                </a:lnTo>
                <a:lnTo>
                  <a:pt x="3265" y="2648"/>
                </a:lnTo>
                <a:lnTo>
                  <a:pt x="3319" y="2633"/>
                </a:lnTo>
                <a:lnTo>
                  <a:pt x="3319" y="872"/>
                </a:lnTo>
                <a:lnTo>
                  <a:pt x="242" y="872"/>
                </a:lnTo>
                <a:close/>
                <a:moveTo>
                  <a:pt x="1264" y="493"/>
                </a:moveTo>
                <a:lnTo>
                  <a:pt x="1264" y="630"/>
                </a:lnTo>
                <a:lnTo>
                  <a:pt x="2296" y="630"/>
                </a:lnTo>
                <a:lnTo>
                  <a:pt x="2296" y="493"/>
                </a:lnTo>
                <a:lnTo>
                  <a:pt x="1264" y="493"/>
                </a:lnTo>
                <a:close/>
                <a:moveTo>
                  <a:pt x="1308" y="243"/>
                </a:moveTo>
                <a:lnTo>
                  <a:pt x="1294" y="245"/>
                </a:lnTo>
                <a:lnTo>
                  <a:pt x="1282" y="251"/>
                </a:lnTo>
                <a:lnTo>
                  <a:pt x="1272" y="261"/>
                </a:lnTo>
                <a:lnTo>
                  <a:pt x="1266" y="273"/>
                </a:lnTo>
                <a:lnTo>
                  <a:pt x="1264" y="287"/>
                </a:lnTo>
                <a:lnTo>
                  <a:pt x="1264" y="331"/>
                </a:lnTo>
                <a:lnTo>
                  <a:pt x="2296" y="331"/>
                </a:lnTo>
                <a:lnTo>
                  <a:pt x="2296" y="287"/>
                </a:lnTo>
                <a:lnTo>
                  <a:pt x="2294" y="273"/>
                </a:lnTo>
                <a:lnTo>
                  <a:pt x="2287" y="261"/>
                </a:lnTo>
                <a:lnTo>
                  <a:pt x="2279" y="251"/>
                </a:lnTo>
                <a:lnTo>
                  <a:pt x="2266" y="245"/>
                </a:lnTo>
                <a:lnTo>
                  <a:pt x="2252" y="243"/>
                </a:lnTo>
                <a:lnTo>
                  <a:pt x="1308" y="243"/>
                </a:lnTo>
                <a:close/>
                <a:moveTo>
                  <a:pt x="1308" y="0"/>
                </a:moveTo>
                <a:lnTo>
                  <a:pt x="2252" y="0"/>
                </a:lnTo>
                <a:lnTo>
                  <a:pt x="2294" y="3"/>
                </a:lnTo>
                <a:lnTo>
                  <a:pt x="2335" y="13"/>
                </a:lnTo>
                <a:lnTo>
                  <a:pt x="2373" y="27"/>
                </a:lnTo>
                <a:lnTo>
                  <a:pt x="2407" y="47"/>
                </a:lnTo>
                <a:lnTo>
                  <a:pt x="2440" y="70"/>
                </a:lnTo>
                <a:lnTo>
                  <a:pt x="2468" y="100"/>
                </a:lnTo>
                <a:lnTo>
                  <a:pt x="2492" y="131"/>
                </a:lnTo>
                <a:lnTo>
                  <a:pt x="2511" y="167"/>
                </a:lnTo>
                <a:lnTo>
                  <a:pt x="2526" y="205"/>
                </a:lnTo>
                <a:lnTo>
                  <a:pt x="2535" y="245"/>
                </a:lnTo>
                <a:lnTo>
                  <a:pt x="2538" y="287"/>
                </a:lnTo>
                <a:lnTo>
                  <a:pt x="2538" y="630"/>
                </a:lnTo>
                <a:lnTo>
                  <a:pt x="3439" y="630"/>
                </a:lnTo>
                <a:lnTo>
                  <a:pt x="3467" y="633"/>
                </a:lnTo>
                <a:lnTo>
                  <a:pt x="3493" y="642"/>
                </a:lnTo>
                <a:lnTo>
                  <a:pt x="3514" y="657"/>
                </a:lnTo>
                <a:lnTo>
                  <a:pt x="3534" y="675"/>
                </a:lnTo>
                <a:lnTo>
                  <a:pt x="3548" y="698"/>
                </a:lnTo>
                <a:lnTo>
                  <a:pt x="3556" y="723"/>
                </a:lnTo>
                <a:lnTo>
                  <a:pt x="3560" y="751"/>
                </a:lnTo>
                <a:lnTo>
                  <a:pt x="3560" y="3156"/>
                </a:lnTo>
                <a:lnTo>
                  <a:pt x="3556" y="3184"/>
                </a:lnTo>
                <a:lnTo>
                  <a:pt x="3548" y="3209"/>
                </a:lnTo>
                <a:lnTo>
                  <a:pt x="3534" y="3232"/>
                </a:lnTo>
                <a:lnTo>
                  <a:pt x="3514" y="3251"/>
                </a:lnTo>
                <a:lnTo>
                  <a:pt x="3493" y="3265"/>
                </a:lnTo>
                <a:lnTo>
                  <a:pt x="3467" y="3274"/>
                </a:lnTo>
                <a:lnTo>
                  <a:pt x="3439" y="3277"/>
                </a:lnTo>
                <a:lnTo>
                  <a:pt x="121" y="3277"/>
                </a:lnTo>
                <a:lnTo>
                  <a:pt x="93" y="3274"/>
                </a:lnTo>
                <a:lnTo>
                  <a:pt x="68" y="3265"/>
                </a:lnTo>
                <a:lnTo>
                  <a:pt x="45" y="3251"/>
                </a:lnTo>
                <a:lnTo>
                  <a:pt x="27" y="3232"/>
                </a:lnTo>
                <a:lnTo>
                  <a:pt x="12" y="3209"/>
                </a:lnTo>
                <a:lnTo>
                  <a:pt x="3" y="3184"/>
                </a:lnTo>
                <a:lnTo>
                  <a:pt x="0" y="3156"/>
                </a:lnTo>
                <a:lnTo>
                  <a:pt x="0" y="751"/>
                </a:lnTo>
                <a:lnTo>
                  <a:pt x="3" y="723"/>
                </a:lnTo>
                <a:lnTo>
                  <a:pt x="12" y="698"/>
                </a:lnTo>
                <a:lnTo>
                  <a:pt x="27" y="675"/>
                </a:lnTo>
                <a:lnTo>
                  <a:pt x="45" y="657"/>
                </a:lnTo>
                <a:lnTo>
                  <a:pt x="68" y="642"/>
                </a:lnTo>
                <a:lnTo>
                  <a:pt x="93" y="633"/>
                </a:lnTo>
                <a:lnTo>
                  <a:pt x="121" y="630"/>
                </a:lnTo>
                <a:lnTo>
                  <a:pt x="1022" y="630"/>
                </a:lnTo>
                <a:lnTo>
                  <a:pt x="1022" y="287"/>
                </a:lnTo>
                <a:lnTo>
                  <a:pt x="1025" y="245"/>
                </a:lnTo>
                <a:lnTo>
                  <a:pt x="1034" y="205"/>
                </a:lnTo>
                <a:lnTo>
                  <a:pt x="1049" y="167"/>
                </a:lnTo>
                <a:lnTo>
                  <a:pt x="1068" y="131"/>
                </a:lnTo>
                <a:lnTo>
                  <a:pt x="1092" y="100"/>
                </a:lnTo>
                <a:lnTo>
                  <a:pt x="1120" y="70"/>
                </a:lnTo>
                <a:lnTo>
                  <a:pt x="1152" y="47"/>
                </a:lnTo>
                <a:lnTo>
                  <a:pt x="1187" y="27"/>
                </a:lnTo>
                <a:lnTo>
                  <a:pt x="1226" y="13"/>
                </a:lnTo>
                <a:lnTo>
                  <a:pt x="1266" y="3"/>
                </a:lnTo>
                <a:lnTo>
                  <a:pt x="1308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31" name="Group 149"/>
          <p:cNvGrpSpPr>
            <a:grpSpLocks noChangeAspect="1"/>
          </p:cNvGrpSpPr>
          <p:nvPr/>
        </p:nvGrpSpPr>
        <p:grpSpPr bwMode="auto">
          <a:xfrm>
            <a:off x="6381609" y="5017239"/>
            <a:ext cx="262314" cy="262314"/>
            <a:chOff x="4736" y="3863"/>
            <a:chExt cx="274" cy="274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32" name="Freeform 151"/>
            <p:cNvSpPr>
              <a:spLocks noEditPoints="1"/>
            </p:cNvSpPr>
            <p:nvPr/>
          </p:nvSpPr>
          <p:spPr bwMode="auto">
            <a:xfrm>
              <a:off x="4829" y="3951"/>
              <a:ext cx="89" cy="99"/>
            </a:xfrm>
            <a:custGeom>
              <a:avLst/>
              <a:gdLst>
                <a:gd name="T0" fmla="*/ 714 w 1156"/>
                <a:gd name="T1" fmla="*/ 669 h 1291"/>
                <a:gd name="T2" fmla="*/ 977 w 1156"/>
                <a:gd name="T3" fmla="*/ 914 h 1291"/>
                <a:gd name="T4" fmla="*/ 976 w 1156"/>
                <a:gd name="T5" fmla="*/ 823 h 1291"/>
                <a:gd name="T6" fmla="*/ 931 w 1156"/>
                <a:gd name="T7" fmla="*/ 735 h 1291"/>
                <a:gd name="T8" fmla="*/ 852 w 1156"/>
                <a:gd name="T9" fmla="*/ 678 h 1291"/>
                <a:gd name="T10" fmla="*/ 195 w 1156"/>
                <a:gd name="T11" fmla="*/ 330 h 1291"/>
                <a:gd name="T12" fmla="*/ 175 w 1156"/>
                <a:gd name="T13" fmla="*/ 429 h 1291"/>
                <a:gd name="T14" fmla="*/ 205 w 1156"/>
                <a:gd name="T15" fmla="*/ 526 h 1291"/>
                <a:gd name="T16" fmla="*/ 275 w 1156"/>
                <a:gd name="T17" fmla="*/ 598 h 1291"/>
                <a:gd name="T18" fmla="*/ 368 w 1156"/>
                <a:gd name="T19" fmla="*/ 628 h 1291"/>
                <a:gd name="T20" fmla="*/ 195 w 1156"/>
                <a:gd name="T21" fmla="*/ 330 h 1291"/>
                <a:gd name="T22" fmla="*/ 137 w 1156"/>
                <a:gd name="T23" fmla="*/ 6 h 1291"/>
                <a:gd name="T24" fmla="*/ 208 w 1156"/>
                <a:gd name="T25" fmla="*/ 77 h 1291"/>
                <a:gd name="T26" fmla="*/ 329 w 1156"/>
                <a:gd name="T27" fmla="*/ 38 h 1291"/>
                <a:gd name="T28" fmla="*/ 459 w 1156"/>
                <a:gd name="T29" fmla="*/ 41 h 1291"/>
                <a:gd name="T30" fmla="*/ 579 w 1156"/>
                <a:gd name="T31" fmla="*/ 85 h 1291"/>
                <a:gd name="T32" fmla="*/ 678 w 1156"/>
                <a:gd name="T33" fmla="*/ 169 h 1291"/>
                <a:gd name="T34" fmla="*/ 699 w 1156"/>
                <a:gd name="T35" fmla="*/ 223 h 1291"/>
                <a:gd name="T36" fmla="*/ 682 w 1156"/>
                <a:gd name="T37" fmla="*/ 277 h 1291"/>
                <a:gd name="T38" fmla="*/ 634 w 1156"/>
                <a:gd name="T39" fmla="*/ 311 h 1291"/>
                <a:gd name="T40" fmla="*/ 577 w 1156"/>
                <a:gd name="T41" fmla="*/ 305 h 1291"/>
                <a:gd name="T42" fmla="*/ 522 w 1156"/>
                <a:gd name="T43" fmla="*/ 259 h 1291"/>
                <a:gd name="T44" fmla="*/ 434 w 1156"/>
                <a:gd name="T45" fmla="*/ 214 h 1291"/>
                <a:gd name="T46" fmla="*/ 328 w 1156"/>
                <a:gd name="T47" fmla="*/ 217 h 1291"/>
                <a:gd name="T48" fmla="*/ 674 w 1156"/>
                <a:gd name="T49" fmla="*/ 499 h 1291"/>
                <a:gd name="T50" fmla="*/ 801 w 1156"/>
                <a:gd name="T51" fmla="*/ 488 h 1291"/>
                <a:gd name="T52" fmla="*/ 927 w 1156"/>
                <a:gd name="T53" fmla="*/ 520 h 1291"/>
                <a:gd name="T54" fmla="*/ 1034 w 1156"/>
                <a:gd name="T55" fmla="*/ 590 h 1291"/>
                <a:gd name="T56" fmla="*/ 1113 w 1156"/>
                <a:gd name="T57" fmla="*/ 694 h 1291"/>
                <a:gd name="T58" fmla="*/ 1152 w 1156"/>
                <a:gd name="T59" fmla="*/ 816 h 1291"/>
                <a:gd name="T60" fmla="*/ 1149 w 1156"/>
                <a:gd name="T61" fmla="*/ 946 h 1291"/>
                <a:gd name="T62" fmla="*/ 1105 w 1156"/>
                <a:gd name="T63" fmla="*/ 1066 h 1291"/>
                <a:gd name="T64" fmla="*/ 1132 w 1156"/>
                <a:gd name="T65" fmla="*/ 1163 h 1291"/>
                <a:gd name="T66" fmla="*/ 1139 w 1156"/>
                <a:gd name="T67" fmla="*/ 1220 h 1291"/>
                <a:gd name="T68" fmla="*/ 1110 w 1156"/>
                <a:gd name="T69" fmla="*/ 1271 h 1291"/>
                <a:gd name="T70" fmla="*/ 1054 w 1156"/>
                <a:gd name="T71" fmla="*/ 1291 h 1291"/>
                <a:gd name="T72" fmla="*/ 1001 w 1156"/>
                <a:gd name="T73" fmla="*/ 1274 h 1291"/>
                <a:gd name="T74" fmla="*/ 907 w 1156"/>
                <a:gd name="T75" fmla="*/ 1233 h 1291"/>
                <a:gd name="T76" fmla="*/ 772 w 1156"/>
                <a:gd name="T77" fmla="*/ 1258 h 1291"/>
                <a:gd name="T78" fmla="*/ 655 w 1156"/>
                <a:gd name="T79" fmla="*/ 1239 h 1291"/>
                <a:gd name="T80" fmla="*/ 541 w 1156"/>
                <a:gd name="T81" fmla="*/ 1181 h 1291"/>
                <a:gd name="T82" fmla="*/ 467 w 1156"/>
                <a:gd name="T83" fmla="*/ 1105 h 1291"/>
                <a:gd name="T84" fmla="*/ 458 w 1156"/>
                <a:gd name="T85" fmla="*/ 1049 h 1291"/>
                <a:gd name="T86" fmla="*/ 487 w 1156"/>
                <a:gd name="T87" fmla="*/ 999 h 1291"/>
                <a:gd name="T88" fmla="*/ 541 w 1156"/>
                <a:gd name="T89" fmla="*/ 978 h 1291"/>
                <a:gd name="T90" fmla="*/ 597 w 1156"/>
                <a:gd name="T91" fmla="*/ 994 h 1291"/>
                <a:gd name="T92" fmla="*/ 661 w 1156"/>
                <a:gd name="T93" fmla="*/ 1052 h 1291"/>
                <a:gd name="T94" fmla="*/ 754 w 1156"/>
                <a:gd name="T95" fmla="*/ 1082 h 1291"/>
                <a:gd name="T96" fmla="*/ 562 w 1156"/>
                <a:gd name="T97" fmla="*/ 761 h 1291"/>
                <a:gd name="T98" fmla="*/ 441 w 1156"/>
                <a:gd name="T99" fmla="*/ 800 h 1291"/>
                <a:gd name="T100" fmla="*/ 311 w 1156"/>
                <a:gd name="T101" fmla="*/ 797 h 1291"/>
                <a:gd name="T102" fmla="*/ 190 w 1156"/>
                <a:gd name="T103" fmla="*/ 752 h 1291"/>
                <a:gd name="T104" fmla="*/ 92 w 1156"/>
                <a:gd name="T105" fmla="*/ 668 h 1291"/>
                <a:gd name="T106" fmla="*/ 25 w 1156"/>
                <a:gd name="T107" fmla="*/ 555 h 1291"/>
                <a:gd name="T108" fmla="*/ 0 w 1156"/>
                <a:gd name="T109" fmla="*/ 430 h 1291"/>
                <a:gd name="T110" fmla="*/ 17 w 1156"/>
                <a:gd name="T111" fmla="*/ 304 h 1291"/>
                <a:gd name="T112" fmla="*/ 76 w 1156"/>
                <a:gd name="T113" fmla="*/ 189 h 1291"/>
                <a:gd name="T114" fmla="*/ 18 w 1156"/>
                <a:gd name="T115" fmla="*/ 108 h 1291"/>
                <a:gd name="T116" fmla="*/ 23 w 1156"/>
                <a:gd name="T117" fmla="*/ 52 h 1291"/>
                <a:gd name="T118" fmla="*/ 63 w 1156"/>
                <a:gd name="T119" fmla="*/ 10 h 1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56" h="1291">
                  <a:moveTo>
                    <a:pt x="787" y="663"/>
                  </a:moveTo>
                  <a:lnTo>
                    <a:pt x="751" y="663"/>
                  </a:lnTo>
                  <a:lnTo>
                    <a:pt x="714" y="669"/>
                  </a:lnTo>
                  <a:lnTo>
                    <a:pt x="962" y="961"/>
                  </a:lnTo>
                  <a:lnTo>
                    <a:pt x="970" y="938"/>
                  </a:lnTo>
                  <a:lnTo>
                    <a:pt x="977" y="914"/>
                  </a:lnTo>
                  <a:lnTo>
                    <a:pt x="980" y="889"/>
                  </a:lnTo>
                  <a:lnTo>
                    <a:pt x="980" y="856"/>
                  </a:lnTo>
                  <a:lnTo>
                    <a:pt x="976" y="823"/>
                  </a:lnTo>
                  <a:lnTo>
                    <a:pt x="966" y="792"/>
                  </a:lnTo>
                  <a:lnTo>
                    <a:pt x="951" y="763"/>
                  </a:lnTo>
                  <a:lnTo>
                    <a:pt x="931" y="735"/>
                  </a:lnTo>
                  <a:lnTo>
                    <a:pt x="908" y="712"/>
                  </a:lnTo>
                  <a:lnTo>
                    <a:pt x="882" y="693"/>
                  </a:lnTo>
                  <a:lnTo>
                    <a:pt x="852" y="678"/>
                  </a:lnTo>
                  <a:lnTo>
                    <a:pt x="821" y="667"/>
                  </a:lnTo>
                  <a:lnTo>
                    <a:pt x="787" y="663"/>
                  </a:lnTo>
                  <a:close/>
                  <a:moveTo>
                    <a:pt x="195" y="330"/>
                  </a:moveTo>
                  <a:lnTo>
                    <a:pt x="183" y="362"/>
                  </a:lnTo>
                  <a:lnTo>
                    <a:pt x="176" y="395"/>
                  </a:lnTo>
                  <a:lnTo>
                    <a:pt x="175" y="429"/>
                  </a:lnTo>
                  <a:lnTo>
                    <a:pt x="180" y="462"/>
                  </a:lnTo>
                  <a:lnTo>
                    <a:pt x="189" y="495"/>
                  </a:lnTo>
                  <a:lnTo>
                    <a:pt x="205" y="526"/>
                  </a:lnTo>
                  <a:lnTo>
                    <a:pt x="225" y="555"/>
                  </a:lnTo>
                  <a:lnTo>
                    <a:pt x="248" y="578"/>
                  </a:lnTo>
                  <a:lnTo>
                    <a:pt x="275" y="598"/>
                  </a:lnTo>
                  <a:lnTo>
                    <a:pt x="304" y="613"/>
                  </a:lnTo>
                  <a:lnTo>
                    <a:pt x="336" y="623"/>
                  </a:lnTo>
                  <a:lnTo>
                    <a:pt x="368" y="628"/>
                  </a:lnTo>
                  <a:lnTo>
                    <a:pt x="406" y="628"/>
                  </a:lnTo>
                  <a:lnTo>
                    <a:pt x="443" y="621"/>
                  </a:lnTo>
                  <a:lnTo>
                    <a:pt x="195" y="330"/>
                  </a:lnTo>
                  <a:close/>
                  <a:moveTo>
                    <a:pt x="99" y="0"/>
                  </a:moveTo>
                  <a:lnTo>
                    <a:pt x="119" y="1"/>
                  </a:lnTo>
                  <a:lnTo>
                    <a:pt x="137" y="6"/>
                  </a:lnTo>
                  <a:lnTo>
                    <a:pt x="155" y="16"/>
                  </a:lnTo>
                  <a:lnTo>
                    <a:pt x="169" y="30"/>
                  </a:lnTo>
                  <a:lnTo>
                    <a:pt x="208" y="77"/>
                  </a:lnTo>
                  <a:lnTo>
                    <a:pt x="247" y="58"/>
                  </a:lnTo>
                  <a:lnTo>
                    <a:pt x="288" y="45"/>
                  </a:lnTo>
                  <a:lnTo>
                    <a:pt x="329" y="38"/>
                  </a:lnTo>
                  <a:lnTo>
                    <a:pt x="372" y="33"/>
                  </a:lnTo>
                  <a:lnTo>
                    <a:pt x="416" y="35"/>
                  </a:lnTo>
                  <a:lnTo>
                    <a:pt x="459" y="41"/>
                  </a:lnTo>
                  <a:lnTo>
                    <a:pt x="501" y="51"/>
                  </a:lnTo>
                  <a:lnTo>
                    <a:pt x="541" y="66"/>
                  </a:lnTo>
                  <a:lnTo>
                    <a:pt x="579" y="85"/>
                  </a:lnTo>
                  <a:lnTo>
                    <a:pt x="615" y="109"/>
                  </a:lnTo>
                  <a:lnTo>
                    <a:pt x="648" y="137"/>
                  </a:lnTo>
                  <a:lnTo>
                    <a:pt x="678" y="169"/>
                  </a:lnTo>
                  <a:lnTo>
                    <a:pt x="690" y="185"/>
                  </a:lnTo>
                  <a:lnTo>
                    <a:pt x="696" y="204"/>
                  </a:lnTo>
                  <a:lnTo>
                    <a:pt x="699" y="223"/>
                  </a:lnTo>
                  <a:lnTo>
                    <a:pt x="697" y="243"/>
                  </a:lnTo>
                  <a:lnTo>
                    <a:pt x="692" y="261"/>
                  </a:lnTo>
                  <a:lnTo>
                    <a:pt x="682" y="277"/>
                  </a:lnTo>
                  <a:lnTo>
                    <a:pt x="668" y="292"/>
                  </a:lnTo>
                  <a:lnTo>
                    <a:pt x="652" y="303"/>
                  </a:lnTo>
                  <a:lnTo>
                    <a:pt x="634" y="311"/>
                  </a:lnTo>
                  <a:lnTo>
                    <a:pt x="614" y="313"/>
                  </a:lnTo>
                  <a:lnTo>
                    <a:pt x="596" y="312"/>
                  </a:lnTo>
                  <a:lnTo>
                    <a:pt x="577" y="305"/>
                  </a:lnTo>
                  <a:lnTo>
                    <a:pt x="560" y="296"/>
                  </a:lnTo>
                  <a:lnTo>
                    <a:pt x="545" y="283"/>
                  </a:lnTo>
                  <a:lnTo>
                    <a:pt x="522" y="259"/>
                  </a:lnTo>
                  <a:lnTo>
                    <a:pt x="495" y="239"/>
                  </a:lnTo>
                  <a:lnTo>
                    <a:pt x="466" y="224"/>
                  </a:lnTo>
                  <a:lnTo>
                    <a:pt x="434" y="214"/>
                  </a:lnTo>
                  <a:lnTo>
                    <a:pt x="402" y="209"/>
                  </a:lnTo>
                  <a:lnTo>
                    <a:pt x="364" y="209"/>
                  </a:lnTo>
                  <a:lnTo>
                    <a:pt x="328" y="217"/>
                  </a:lnTo>
                  <a:lnTo>
                    <a:pt x="595" y="530"/>
                  </a:lnTo>
                  <a:lnTo>
                    <a:pt x="634" y="512"/>
                  </a:lnTo>
                  <a:lnTo>
                    <a:pt x="674" y="499"/>
                  </a:lnTo>
                  <a:lnTo>
                    <a:pt x="716" y="491"/>
                  </a:lnTo>
                  <a:lnTo>
                    <a:pt x="758" y="487"/>
                  </a:lnTo>
                  <a:lnTo>
                    <a:pt x="801" y="488"/>
                  </a:lnTo>
                  <a:lnTo>
                    <a:pt x="845" y="494"/>
                  </a:lnTo>
                  <a:lnTo>
                    <a:pt x="887" y="505"/>
                  </a:lnTo>
                  <a:lnTo>
                    <a:pt x="927" y="520"/>
                  </a:lnTo>
                  <a:lnTo>
                    <a:pt x="965" y="539"/>
                  </a:lnTo>
                  <a:lnTo>
                    <a:pt x="1001" y="563"/>
                  </a:lnTo>
                  <a:lnTo>
                    <a:pt x="1034" y="590"/>
                  </a:lnTo>
                  <a:lnTo>
                    <a:pt x="1065" y="623"/>
                  </a:lnTo>
                  <a:lnTo>
                    <a:pt x="1091" y="657"/>
                  </a:lnTo>
                  <a:lnTo>
                    <a:pt x="1113" y="694"/>
                  </a:lnTo>
                  <a:lnTo>
                    <a:pt x="1131" y="733"/>
                  </a:lnTo>
                  <a:lnTo>
                    <a:pt x="1144" y="774"/>
                  </a:lnTo>
                  <a:lnTo>
                    <a:pt x="1152" y="816"/>
                  </a:lnTo>
                  <a:lnTo>
                    <a:pt x="1156" y="859"/>
                  </a:lnTo>
                  <a:lnTo>
                    <a:pt x="1155" y="902"/>
                  </a:lnTo>
                  <a:lnTo>
                    <a:pt x="1149" y="946"/>
                  </a:lnTo>
                  <a:lnTo>
                    <a:pt x="1138" y="988"/>
                  </a:lnTo>
                  <a:lnTo>
                    <a:pt x="1123" y="1028"/>
                  </a:lnTo>
                  <a:lnTo>
                    <a:pt x="1105" y="1066"/>
                  </a:lnTo>
                  <a:lnTo>
                    <a:pt x="1081" y="1101"/>
                  </a:lnTo>
                  <a:lnTo>
                    <a:pt x="1120" y="1147"/>
                  </a:lnTo>
                  <a:lnTo>
                    <a:pt x="1132" y="1163"/>
                  </a:lnTo>
                  <a:lnTo>
                    <a:pt x="1138" y="1182"/>
                  </a:lnTo>
                  <a:lnTo>
                    <a:pt x="1141" y="1201"/>
                  </a:lnTo>
                  <a:lnTo>
                    <a:pt x="1139" y="1220"/>
                  </a:lnTo>
                  <a:lnTo>
                    <a:pt x="1134" y="1238"/>
                  </a:lnTo>
                  <a:lnTo>
                    <a:pt x="1124" y="1255"/>
                  </a:lnTo>
                  <a:lnTo>
                    <a:pt x="1110" y="1271"/>
                  </a:lnTo>
                  <a:lnTo>
                    <a:pt x="1093" y="1281"/>
                  </a:lnTo>
                  <a:lnTo>
                    <a:pt x="1073" y="1289"/>
                  </a:lnTo>
                  <a:lnTo>
                    <a:pt x="1054" y="1291"/>
                  </a:lnTo>
                  <a:lnTo>
                    <a:pt x="1035" y="1289"/>
                  </a:lnTo>
                  <a:lnTo>
                    <a:pt x="1017" y="1284"/>
                  </a:lnTo>
                  <a:lnTo>
                    <a:pt x="1001" y="1274"/>
                  </a:lnTo>
                  <a:lnTo>
                    <a:pt x="987" y="1261"/>
                  </a:lnTo>
                  <a:lnTo>
                    <a:pt x="948" y="1214"/>
                  </a:lnTo>
                  <a:lnTo>
                    <a:pt x="907" y="1233"/>
                  </a:lnTo>
                  <a:lnTo>
                    <a:pt x="862" y="1247"/>
                  </a:lnTo>
                  <a:lnTo>
                    <a:pt x="818" y="1254"/>
                  </a:lnTo>
                  <a:lnTo>
                    <a:pt x="772" y="1258"/>
                  </a:lnTo>
                  <a:lnTo>
                    <a:pt x="741" y="1257"/>
                  </a:lnTo>
                  <a:lnTo>
                    <a:pt x="697" y="1250"/>
                  </a:lnTo>
                  <a:lnTo>
                    <a:pt x="655" y="1239"/>
                  </a:lnTo>
                  <a:lnTo>
                    <a:pt x="615" y="1224"/>
                  </a:lnTo>
                  <a:lnTo>
                    <a:pt x="577" y="1205"/>
                  </a:lnTo>
                  <a:lnTo>
                    <a:pt x="541" y="1181"/>
                  </a:lnTo>
                  <a:lnTo>
                    <a:pt x="508" y="1154"/>
                  </a:lnTo>
                  <a:lnTo>
                    <a:pt x="478" y="1122"/>
                  </a:lnTo>
                  <a:lnTo>
                    <a:pt x="467" y="1105"/>
                  </a:lnTo>
                  <a:lnTo>
                    <a:pt x="459" y="1086"/>
                  </a:lnTo>
                  <a:lnTo>
                    <a:pt x="457" y="1068"/>
                  </a:lnTo>
                  <a:lnTo>
                    <a:pt x="458" y="1049"/>
                  </a:lnTo>
                  <a:lnTo>
                    <a:pt x="465" y="1030"/>
                  </a:lnTo>
                  <a:lnTo>
                    <a:pt x="474" y="1013"/>
                  </a:lnTo>
                  <a:lnTo>
                    <a:pt x="487" y="999"/>
                  </a:lnTo>
                  <a:lnTo>
                    <a:pt x="505" y="987"/>
                  </a:lnTo>
                  <a:lnTo>
                    <a:pt x="523" y="980"/>
                  </a:lnTo>
                  <a:lnTo>
                    <a:pt x="541" y="978"/>
                  </a:lnTo>
                  <a:lnTo>
                    <a:pt x="561" y="979"/>
                  </a:lnTo>
                  <a:lnTo>
                    <a:pt x="579" y="985"/>
                  </a:lnTo>
                  <a:lnTo>
                    <a:pt x="597" y="994"/>
                  </a:lnTo>
                  <a:lnTo>
                    <a:pt x="611" y="1008"/>
                  </a:lnTo>
                  <a:lnTo>
                    <a:pt x="635" y="1032"/>
                  </a:lnTo>
                  <a:lnTo>
                    <a:pt x="661" y="1052"/>
                  </a:lnTo>
                  <a:lnTo>
                    <a:pt x="690" y="1066"/>
                  </a:lnTo>
                  <a:lnTo>
                    <a:pt x="721" y="1077"/>
                  </a:lnTo>
                  <a:lnTo>
                    <a:pt x="754" y="1082"/>
                  </a:lnTo>
                  <a:lnTo>
                    <a:pt x="792" y="1081"/>
                  </a:lnTo>
                  <a:lnTo>
                    <a:pt x="829" y="1075"/>
                  </a:lnTo>
                  <a:lnTo>
                    <a:pt x="562" y="761"/>
                  </a:lnTo>
                  <a:lnTo>
                    <a:pt x="523" y="779"/>
                  </a:lnTo>
                  <a:lnTo>
                    <a:pt x="482" y="792"/>
                  </a:lnTo>
                  <a:lnTo>
                    <a:pt x="441" y="800"/>
                  </a:lnTo>
                  <a:lnTo>
                    <a:pt x="397" y="804"/>
                  </a:lnTo>
                  <a:lnTo>
                    <a:pt x="354" y="803"/>
                  </a:lnTo>
                  <a:lnTo>
                    <a:pt x="311" y="797"/>
                  </a:lnTo>
                  <a:lnTo>
                    <a:pt x="268" y="786"/>
                  </a:lnTo>
                  <a:lnTo>
                    <a:pt x="228" y="771"/>
                  </a:lnTo>
                  <a:lnTo>
                    <a:pt x="190" y="752"/>
                  </a:lnTo>
                  <a:lnTo>
                    <a:pt x="155" y="728"/>
                  </a:lnTo>
                  <a:lnTo>
                    <a:pt x="122" y="700"/>
                  </a:lnTo>
                  <a:lnTo>
                    <a:pt x="92" y="668"/>
                  </a:lnTo>
                  <a:lnTo>
                    <a:pt x="65" y="633"/>
                  </a:lnTo>
                  <a:lnTo>
                    <a:pt x="42" y="595"/>
                  </a:lnTo>
                  <a:lnTo>
                    <a:pt x="25" y="555"/>
                  </a:lnTo>
                  <a:lnTo>
                    <a:pt x="12" y="513"/>
                  </a:lnTo>
                  <a:lnTo>
                    <a:pt x="4" y="472"/>
                  </a:lnTo>
                  <a:lnTo>
                    <a:pt x="0" y="430"/>
                  </a:lnTo>
                  <a:lnTo>
                    <a:pt x="1" y="388"/>
                  </a:lnTo>
                  <a:lnTo>
                    <a:pt x="7" y="345"/>
                  </a:lnTo>
                  <a:lnTo>
                    <a:pt x="17" y="304"/>
                  </a:lnTo>
                  <a:lnTo>
                    <a:pt x="32" y="264"/>
                  </a:lnTo>
                  <a:lnTo>
                    <a:pt x="52" y="226"/>
                  </a:lnTo>
                  <a:lnTo>
                    <a:pt x="76" y="189"/>
                  </a:lnTo>
                  <a:lnTo>
                    <a:pt x="36" y="144"/>
                  </a:lnTo>
                  <a:lnTo>
                    <a:pt x="25" y="127"/>
                  </a:lnTo>
                  <a:lnTo>
                    <a:pt x="18" y="108"/>
                  </a:lnTo>
                  <a:lnTo>
                    <a:pt x="15" y="90"/>
                  </a:lnTo>
                  <a:lnTo>
                    <a:pt x="16" y="70"/>
                  </a:lnTo>
                  <a:lnTo>
                    <a:pt x="23" y="52"/>
                  </a:lnTo>
                  <a:lnTo>
                    <a:pt x="32" y="36"/>
                  </a:lnTo>
                  <a:lnTo>
                    <a:pt x="45" y="20"/>
                  </a:lnTo>
                  <a:lnTo>
                    <a:pt x="63" y="10"/>
                  </a:lnTo>
                  <a:lnTo>
                    <a:pt x="81" y="2"/>
                  </a:lnTo>
                  <a:lnTo>
                    <a:pt x="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3" name="Freeform 152"/>
            <p:cNvSpPr>
              <a:spLocks noEditPoints="1"/>
            </p:cNvSpPr>
            <p:nvPr/>
          </p:nvSpPr>
          <p:spPr bwMode="auto">
            <a:xfrm>
              <a:off x="4774" y="3901"/>
              <a:ext cx="199" cy="199"/>
            </a:xfrm>
            <a:custGeom>
              <a:avLst/>
              <a:gdLst>
                <a:gd name="T0" fmla="*/ 1149 w 2582"/>
                <a:gd name="T1" fmla="*/ 272 h 2582"/>
                <a:gd name="T2" fmla="*/ 941 w 2582"/>
                <a:gd name="T3" fmla="*/ 323 h 2582"/>
                <a:gd name="T4" fmla="*/ 745 w 2582"/>
                <a:gd name="T5" fmla="*/ 418 h 2582"/>
                <a:gd name="T6" fmla="*/ 569 w 2582"/>
                <a:gd name="T7" fmla="*/ 557 h 2582"/>
                <a:gd name="T8" fmla="*/ 430 w 2582"/>
                <a:gd name="T9" fmla="*/ 727 h 2582"/>
                <a:gd name="T10" fmla="*/ 330 w 2582"/>
                <a:gd name="T11" fmla="*/ 921 h 2582"/>
                <a:gd name="T12" fmla="*/ 274 w 2582"/>
                <a:gd name="T13" fmla="*/ 1135 h 2582"/>
                <a:gd name="T14" fmla="*/ 264 w 2582"/>
                <a:gd name="T15" fmla="*/ 1357 h 2582"/>
                <a:gd name="T16" fmla="*/ 301 w 2582"/>
                <a:gd name="T17" fmla="*/ 1572 h 2582"/>
                <a:gd name="T18" fmla="*/ 383 w 2582"/>
                <a:gd name="T19" fmla="*/ 1775 h 2582"/>
                <a:gd name="T20" fmla="*/ 508 w 2582"/>
                <a:gd name="T21" fmla="*/ 1957 h 2582"/>
                <a:gd name="T22" fmla="*/ 668 w 2582"/>
                <a:gd name="T23" fmla="*/ 2110 h 2582"/>
                <a:gd name="T24" fmla="*/ 855 w 2582"/>
                <a:gd name="T25" fmla="*/ 2222 h 2582"/>
                <a:gd name="T26" fmla="*/ 1063 w 2582"/>
                <a:gd name="T27" fmla="*/ 2294 h 2582"/>
                <a:gd name="T28" fmla="*/ 1284 w 2582"/>
                <a:gd name="T29" fmla="*/ 2319 h 2582"/>
                <a:gd name="T30" fmla="*/ 1503 w 2582"/>
                <a:gd name="T31" fmla="*/ 2297 h 2582"/>
                <a:gd name="T32" fmla="*/ 1709 w 2582"/>
                <a:gd name="T33" fmla="*/ 2231 h 2582"/>
                <a:gd name="T34" fmla="*/ 1899 w 2582"/>
                <a:gd name="T35" fmla="*/ 2119 h 2582"/>
                <a:gd name="T36" fmla="*/ 2066 w 2582"/>
                <a:gd name="T37" fmla="*/ 1967 h 2582"/>
                <a:gd name="T38" fmla="*/ 2193 w 2582"/>
                <a:gd name="T39" fmla="*/ 1785 h 2582"/>
                <a:gd name="T40" fmla="*/ 2276 w 2582"/>
                <a:gd name="T41" fmla="*/ 1584 h 2582"/>
                <a:gd name="T42" fmla="*/ 2316 w 2582"/>
                <a:gd name="T43" fmla="*/ 1373 h 2582"/>
                <a:gd name="T44" fmla="*/ 2311 w 2582"/>
                <a:gd name="T45" fmla="*/ 1157 h 2582"/>
                <a:gd name="T46" fmla="*/ 2260 w 2582"/>
                <a:gd name="T47" fmla="*/ 946 h 2582"/>
                <a:gd name="T48" fmla="*/ 2164 w 2582"/>
                <a:gd name="T49" fmla="*/ 747 h 2582"/>
                <a:gd name="T50" fmla="*/ 2021 w 2582"/>
                <a:gd name="T51" fmla="*/ 566 h 2582"/>
                <a:gd name="T52" fmla="*/ 1845 w 2582"/>
                <a:gd name="T53" fmla="*/ 424 h 2582"/>
                <a:gd name="T54" fmla="*/ 1648 w 2582"/>
                <a:gd name="T55" fmla="*/ 325 h 2582"/>
                <a:gd name="T56" fmla="*/ 1435 w 2582"/>
                <a:gd name="T57" fmla="*/ 272 h 2582"/>
                <a:gd name="T58" fmla="*/ 1312 w 2582"/>
                <a:gd name="T59" fmla="*/ 0 h 2582"/>
                <a:gd name="T60" fmla="*/ 1558 w 2582"/>
                <a:gd name="T61" fmla="*/ 27 h 2582"/>
                <a:gd name="T62" fmla="*/ 1795 w 2582"/>
                <a:gd name="T63" fmla="*/ 102 h 2582"/>
                <a:gd name="T64" fmla="*/ 2016 w 2582"/>
                <a:gd name="T65" fmla="*/ 222 h 2582"/>
                <a:gd name="T66" fmla="*/ 2214 w 2582"/>
                <a:gd name="T67" fmla="*/ 388 h 2582"/>
                <a:gd name="T68" fmla="*/ 2378 w 2582"/>
                <a:gd name="T69" fmla="*/ 594 h 2582"/>
                <a:gd name="T70" fmla="*/ 2494 w 2582"/>
                <a:gd name="T71" fmla="*/ 823 h 2582"/>
                <a:gd name="T72" fmla="*/ 2562 w 2582"/>
                <a:gd name="T73" fmla="*/ 1063 h 2582"/>
                <a:gd name="T74" fmla="*/ 2582 w 2582"/>
                <a:gd name="T75" fmla="*/ 1311 h 2582"/>
                <a:gd name="T76" fmla="*/ 2553 w 2582"/>
                <a:gd name="T77" fmla="*/ 1557 h 2582"/>
                <a:gd name="T78" fmla="*/ 2480 w 2582"/>
                <a:gd name="T79" fmla="*/ 1794 h 2582"/>
                <a:gd name="T80" fmla="*/ 2359 w 2582"/>
                <a:gd name="T81" fmla="*/ 2015 h 2582"/>
                <a:gd name="T82" fmla="*/ 2194 w 2582"/>
                <a:gd name="T83" fmla="*/ 2214 h 2582"/>
                <a:gd name="T84" fmla="*/ 1994 w 2582"/>
                <a:gd name="T85" fmla="*/ 2373 h 2582"/>
                <a:gd name="T86" fmla="*/ 1776 w 2582"/>
                <a:gd name="T87" fmla="*/ 2488 h 2582"/>
                <a:gd name="T88" fmla="*/ 1539 w 2582"/>
                <a:gd name="T89" fmla="*/ 2558 h 2582"/>
                <a:gd name="T90" fmla="*/ 1293 w 2582"/>
                <a:gd name="T91" fmla="*/ 2582 h 2582"/>
                <a:gd name="T92" fmla="*/ 1103 w 2582"/>
                <a:gd name="T93" fmla="*/ 2568 h 2582"/>
                <a:gd name="T94" fmla="*/ 857 w 2582"/>
                <a:gd name="T95" fmla="*/ 2507 h 2582"/>
                <a:gd name="T96" fmla="*/ 629 w 2582"/>
                <a:gd name="T97" fmla="*/ 2400 h 2582"/>
                <a:gd name="T98" fmla="*/ 427 w 2582"/>
                <a:gd name="T99" fmla="*/ 2250 h 2582"/>
                <a:gd name="T100" fmla="*/ 255 w 2582"/>
                <a:gd name="T101" fmla="*/ 2061 h 2582"/>
                <a:gd name="T102" fmla="*/ 123 w 2582"/>
                <a:gd name="T103" fmla="*/ 1843 h 2582"/>
                <a:gd name="T104" fmla="*/ 39 w 2582"/>
                <a:gd name="T105" fmla="*/ 1607 h 2582"/>
                <a:gd name="T106" fmla="*/ 2 w 2582"/>
                <a:gd name="T107" fmla="*/ 1358 h 2582"/>
                <a:gd name="T108" fmla="*/ 14 w 2582"/>
                <a:gd name="T109" fmla="*/ 1102 h 2582"/>
                <a:gd name="T110" fmla="*/ 75 w 2582"/>
                <a:gd name="T111" fmla="*/ 856 h 2582"/>
                <a:gd name="T112" fmla="*/ 182 w 2582"/>
                <a:gd name="T113" fmla="*/ 629 h 2582"/>
                <a:gd name="T114" fmla="*/ 331 w 2582"/>
                <a:gd name="T115" fmla="*/ 426 h 2582"/>
                <a:gd name="T116" fmla="*/ 523 w 2582"/>
                <a:gd name="T117" fmla="*/ 253 h 2582"/>
                <a:gd name="T118" fmla="*/ 745 w 2582"/>
                <a:gd name="T119" fmla="*/ 121 h 2582"/>
                <a:gd name="T120" fmla="*/ 983 w 2582"/>
                <a:gd name="T121" fmla="*/ 37 h 2582"/>
                <a:gd name="T122" fmla="*/ 1228 w 2582"/>
                <a:gd name="T123" fmla="*/ 1 h 2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82" h="2582">
                  <a:moveTo>
                    <a:pt x="1290" y="262"/>
                  </a:moveTo>
                  <a:lnTo>
                    <a:pt x="1220" y="265"/>
                  </a:lnTo>
                  <a:lnTo>
                    <a:pt x="1149" y="272"/>
                  </a:lnTo>
                  <a:lnTo>
                    <a:pt x="1079" y="284"/>
                  </a:lnTo>
                  <a:lnTo>
                    <a:pt x="1010" y="301"/>
                  </a:lnTo>
                  <a:lnTo>
                    <a:pt x="941" y="323"/>
                  </a:lnTo>
                  <a:lnTo>
                    <a:pt x="874" y="350"/>
                  </a:lnTo>
                  <a:lnTo>
                    <a:pt x="808" y="382"/>
                  </a:lnTo>
                  <a:lnTo>
                    <a:pt x="745" y="418"/>
                  </a:lnTo>
                  <a:lnTo>
                    <a:pt x="684" y="461"/>
                  </a:lnTo>
                  <a:lnTo>
                    <a:pt x="624" y="507"/>
                  </a:lnTo>
                  <a:lnTo>
                    <a:pt x="569" y="557"/>
                  </a:lnTo>
                  <a:lnTo>
                    <a:pt x="518" y="611"/>
                  </a:lnTo>
                  <a:lnTo>
                    <a:pt x="471" y="668"/>
                  </a:lnTo>
                  <a:lnTo>
                    <a:pt x="430" y="727"/>
                  </a:lnTo>
                  <a:lnTo>
                    <a:pt x="392" y="790"/>
                  </a:lnTo>
                  <a:lnTo>
                    <a:pt x="359" y="854"/>
                  </a:lnTo>
                  <a:lnTo>
                    <a:pt x="330" y="921"/>
                  </a:lnTo>
                  <a:lnTo>
                    <a:pt x="307" y="990"/>
                  </a:lnTo>
                  <a:lnTo>
                    <a:pt x="288" y="1062"/>
                  </a:lnTo>
                  <a:lnTo>
                    <a:pt x="274" y="1135"/>
                  </a:lnTo>
                  <a:lnTo>
                    <a:pt x="265" y="1208"/>
                  </a:lnTo>
                  <a:lnTo>
                    <a:pt x="262" y="1283"/>
                  </a:lnTo>
                  <a:lnTo>
                    <a:pt x="264" y="1357"/>
                  </a:lnTo>
                  <a:lnTo>
                    <a:pt x="272" y="1429"/>
                  </a:lnTo>
                  <a:lnTo>
                    <a:pt x="284" y="1502"/>
                  </a:lnTo>
                  <a:lnTo>
                    <a:pt x="301" y="1572"/>
                  </a:lnTo>
                  <a:lnTo>
                    <a:pt x="324" y="1642"/>
                  </a:lnTo>
                  <a:lnTo>
                    <a:pt x="351" y="1709"/>
                  </a:lnTo>
                  <a:lnTo>
                    <a:pt x="383" y="1775"/>
                  </a:lnTo>
                  <a:lnTo>
                    <a:pt x="420" y="1838"/>
                  </a:lnTo>
                  <a:lnTo>
                    <a:pt x="461" y="1898"/>
                  </a:lnTo>
                  <a:lnTo>
                    <a:pt x="508" y="1957"/>
                  </a:lnTo>
                  <a:lnTo>
                    <a:pt x="558" y="2012"/>
                  </a:lnTo>
                  <a:lnTo>
                    <a:pt x="612" y="2063"/>
                  </a:lnTo>
                  <a:lnTo>
                    <a:pt x="668" y="2110"/>
                  </a:lnTo>
                  <a:lnTo>
                    <a:pt x="728" y="2152"/>
                  </a:lnTo>
                  <a:lnTo>
                    <a:pt x="791" y="2190"/>
                  </a:lnTo>
                  <a:lnTo>
                    <a:pt x="855" y="2222"/>
                  </a:lnTo>
                  <a:lnTo>
                    <a:pt x="922" y="2251"/>
                  </a:lnTo>
                  <a:lnTo>
                    <a:pt x="991" y="2274"/>
                  </a:lnTo>
                  <a:lnTo>
                    <a:pt x="1063" y="2294"/>
                  </a:lnTo>
                  <a:lnTo>
                    <a:pt x="1135" y="2307"/>
                  </a:lnTo>
                  <a:lnTo>
                    <a:pt x="1209" y="2315"/>
                  </a:lnTo>
                  <a:lnTo>
                    <a:pt x="1284" y="2319"/>
                  </a:lnTo>
                  <a:lnTo>
                    <a:pt x="1357" y="2316"/>
                  </a:lnTo>
                  <a:lnTo>
                    <a:pt x="1430" y="2310"/>
                  </a:lnTo>
                  <a:lnTo>
                    <a:pt x="1503" y="2297"/>
                  </a:lnTo>
                  <a:lnTo>
                    <a:pt x="1573" y="2280"/>
                  </a:lnTo>
                  <a:lnTo>
                    <a:pt x="1642" y="2258"/>
                  </a:lnTo>
                  <a:lnTo>
                    <a:pt x="1709" y="2231"/>
                  </a:lnTo>
                  <a:lnTo>
                    <a:pt x="1776" y="2198"/>
                  </a:lnTo>
                  <a:lnTo>
                    <a:pt x="1838" y="2162"/>
                  </a:lnTo>
                  <a:lnTo>
                    <a:pt x="1899" y="2119"/>
                  </a:lnTo>
                  <a:lnTo>
                    <a:pt x="1958" y="2074"/>
                  </a:lnTo>
                  <a:lnTo>
                    <a:pt x="2015" y="2022"/>
                  </a:lnTo>
                  <a:lnTo>
                    <a:pt x="2066" y="1967"/>
                  </a:lnTo>
                  <a:lnTo>
                    <a:pt x="2114" y="1908"/>
                  </a:lnTo>
                  <a:lnTo>
                    <a:pt x="2156" y="1847"/>
                  </a:lnTo>
                  <a:lnTo>
                    <a:pt x="2193" y="1785"/>
                  </a:lnTo>
                  <a:lnTo>
                    <a:pt x="2225" y="1720"/>
                  </a:lnTo>
                  <a:lnTo>
                    <a:pt x="2253" y="1652"/>
                  </a:lnTo>
                  <a:lnTo>
                    <a:pt x="2276" y="1584"/>
                  </a:lnTo>
                  <a:lnTo>
                    <a:pt x="2294" y="1515"/>
                  </a:lnTo>
                  <a:lnTo>
                    <a:pt x="2307" y="1443"/>
                  </a:lnTo>
                  <a:lnTo>
                    <a:pt x="2316" y="1373"/>
                  </a:lnTo>
                  <a:lnTo>
                    <a:pt x="2319" y="1300"/>
                  </a:lnTo>
                  <a:lnTo>
                    <a:pt x="2317" y="1229"/>
                  </a:lnTo>
                  <a:lnTo>
                    <a:pt x="2311" y="1157"/>
                  </a:lnTo>
                  <a:lnTo>
                    <a:pt x="2299" y="1086"/>
                  </a:lnTo>
                  <a:lnTo>
                    <a:pt x="2283" y="1015"/>
                  </a:lnTo>
                  <a:lnTo>
                    <a:pt x="2260" y="946"/>
                  </a:lnTo>
                  <a:lnTo>
                    <a:pt x="2233" y="878"/>
                  </a:lnTo>
                  <a:lnTo>
                    <a:pt x="2201" y="811"/>
                  </a:lnTo>
                  <a:lnTo>
                    <a:pt x="2164" y="747"/>
                  </a:lnTo>
                  <a:lnTo>
                    <a:pt x="2121" y="684"/>
                  </a:lnTo>
                  <a:lnTo>
                    <a:pt x="2075" y="623"/>
                  </a:lnTo>
                  <a:lnTo>
                    <a:pt x="2021" y="566"/>
                  </a:lnTo>
                  <a:lnTo>
                    <a:pt x="1966" y="514"/>
                  </a:lnTo>
                  <a:lnTo>
                    <a:pt x="1907" y="466"/>
                  </a:lnTo>
                  <a:lnTo>
                    <a:pt x="1845" y="424"/>
                  </a:lnTo>
                  <a:lnTo>
                    <a:pt x="1781" y="386"/>
                  </a:lnTo>
                  <a:lnTo>
                    <a:pt x="1715" y="353"/>
                  </a:lnTo>
                  <a:lnTo>
                    <a:pt x="1648" y="325"/>
                  </a:lnTo>
                  <a:lnTo>
                    <a:pt x="1577" y="303"/>
                  </a:lnTo>
                  <a:lnTo>
                    <a:pt x="1507" y="285"/>
                  </a:lnTo>
                  <a:lnTo>
                    <a:pt x="1435" y="272"/>
                  </a:lnTo>
                  <a:lnTo>
                    <a:pt x="1363" y="265"/>
                  </a:lnTo>
                  <a:lnTo>
                    <a:pt x="1290" y="262"/>
                  </a:lnTo>
                  <a:close/>
                  <a:moveTo>
                    <a:pt x="1312" y="0"/>
                  </a:moveTo>
                  <a:lnTo>
                    <a:pt x="1394" y="5"/>
                  </a:lnTo>
                  <a:lnTo>
                    <a:pt x="1477" y="13"/>
                  </a:lnTo>
                  <a:lnTo>
                    <a:pt x="1558" y="27"/>
                  </a:lnTo>
                  <a:lnTo>
                    <a:pt x="1638" y="47"/>
                  </a:lnTo>
                  <a:lnTo>
                    <a:pt x="1717" y="72"/>
                  </a:lnTo>
                  <a:lnTo>
                    <a:pt x="1795" y="102"/>
                  </a:lnTo>
                  <a:lnTo>
                    <a:pt x="1871" y="137"/>
                  </a:lnTo>
                  <a:lnTo>
                    <a:pt x="1945" y="177"/>
                  </a:lnTo>
                  <a:lnTo>
                    <a:pt x="2016" y="222"/>
                  </a:lnTo>
                  <a:lnTo>
                    <a:pt x="2085" y="272"/>
                  </a:lnTo>
                  <a:lnTo>
                    <a:pt x="2151" y="327"/>
                  </a:lnTo>
                  <a:lnTo>
                    <a:pt x="2214" y="388"/>
                  </a:lnTo>
                  <a:lnTo>
                    <a:pt x="2274" y="453"/>
                  </a:lnTo>
                  <a:lnTo>
                    <a:pt x="2329" y="522"/>
                  </a:lnTo>
                  <a:lnTo>
                    <a:pt x="2378" y="594"/>
                  </a:lnTo>
                  <a:lnTo>
                    <a:pt x="2422" y="669"/>
                  </a:lnTo>
                  <a:lnTo>
                    <a:pt x="2461" y="745"/>
                  </a:lnTo>
                  <a:lnTo>
                    <a:pt x="2494" y="823"/>
                  </a:lnTo>
                  <a:lnTo>
                    <a:pt x="2522" y="902"/>
                  </a:lnTo>
                  <a:lnTo>
                    <a:pt x="2545" y="982"/>
                  </a:lnTo>
                  <a:lnTo>
                    <a:pt x="2562" y="1063"/>
                  </a:lnTo>
                  <a:lnTo>
                    <a:pt x="2573" y="1145"/>
                  </a:lnTo>
                  <a:lnTo>
                    <a:pt x="2580" y="1228"/>
                  </a:lnTo>
                  <a:lnTo>
                    <a:pt x="2582" y="1311"/>
                  </a:lnTo>
                  <a:lnTo>
                    <a:pt x="2577" y="1393"/>
                  </a:lnTo>
                  <a:lnTo>
                    <a:pt x="2567" y="1476"/>
                  </a:lnTo>
                  <a:lnTo>
                    <a:pt x="2553" y="1557"/>
                  </a:lnTo>
                  <a:lnTo>
                    <a:pt x="2534" y="1637"/>
                  </a:lnTo>
                  <a:lnTo>
                    <a:pt x="2509" y="1716"/>
                  </a:lnTo>
                  <a:lnTo>
                    <a:pt x="2480" y="1794"/>
                  </a:lnTo>
                  <a:lnTo>
                    <a:pt x="2444" y="1870"/>
                  </a:lnTo>
                  <a:lnTo>
                    <a:pt x="2404" y="1944"/>
                  </a:lnTo>
                  <a:lnTo>
                    <a:pt x="2359" y="2015"/>
                  </a:lnTo>
                  <a:lnTo>
                    <a:pt x="2309" y="2085"/>
                  </a:lnTo>
                  <a:lnTo>
                    <a:pt x="2253" y="2151"/>
                  </a:lnTo>
                  <a:lnTo>
                    <a:pt x="2194" y="2214"/>
                  </a:lnTo>
                  <a:lnTo>
                    <a:pt x="2128" y="2273"/>
                  </a:lnTo>
                  <a:lnTo>
                    <a:pt x="2063" y="2325"/>
                  </a:lnTo>
                  <a:lnTo>
                    <a:pt x="1994" y="2373"/>
                  </a:lnTo>
                  <a:lnTo>
                    <a:pt x="1923" y="2416"/>
                  </a:lnTo>
                  <a:lnTo>
                    <a:pt x="1850" y="2454"/>
                  </a:lnTo>
                  <a:lnTo>
                    <a:pt x="1776" y="2488"/>
                  </a:lnTo>
                  <a:lnTo>
                    <a:pt x="1699" y="2516"/>
                  </a:lnTo>
                  <a:lnTo>
                    <a:pt x="1620" y="2540"/>
                  </a:lnTo>
                  <a:lnTo>
                    <a:pt x="1539" y="2558"/>
                  </a:lnTo>
                  <a:lnTo>
                    <a:pt x="1458" y="2571"/>
                  </a:lnTo>
                  <a:lnTo>
                    <a:pt x="1376" y="2579"/>
                  </a:lnTo>
                  <a:lnTo>
                    <a:pt x="1293" y="2582"/>
                  </a:lnTo>
                  <a:lnTo>
                    <a:pt x="1240" y="2581"/>
                  </a:lnTo>
                  <a:lnTo>
                    <a:pt x="1188" y="2578"/>
                  </a:lnTo>
                  <a:lnTo>
                    <a:pt x="1103" y="2568"/>
                  </a:lnTo>
                  <a:lnTo>
                    <a:pt x="1019" y="2553"/>
                  </a:lnTo>
                  <a:lnTo>
                    <a:pt x="937" y="2532"/>
                  </a:lnTo>
                  <a:lnTo>
                    <a:pt x="857" y="2507"/>
                  </a:lnTo>
                  <a:lnTo>
                    <a:pt x="779" y="2476"/>
                  </a:lnTo>
                  <a:lnTo>
                    <a:pt x="703" y="2440"/>
                  </a:lnTo>
                  <a:lnTo>
                    <a:pt x="629" y="2400"/>
                  </a:lnTo>
                  <a:lnTo>
                    <a:pt x="559" y="2354"/>
                  </a:lnTo>
                  <a:lnTo>
                    <a:pt x="492" y="2305"/>
                  </a:lnTo>
                  <a:lnTo>
                    <a:pt x="427" y="2250"/>
                  </a:lnTo>
                  <a:lnTo>
                    <a:pt x="366" y="2191"/>
                  </a:lnTo>
                  <a:lnTo>
                    <a:pt x="308" y="2127"/>
                  </a:lnTo>
                  <a:lnTo>
                    <a:pt x="255" y="2061"/>
                  </a:lnTo>
                  <a:lnTo>
                    <a:pt x="206" y="1990"/>
                  </a:lnTo>
                  <a:lnTo>
                    <a:pt x="162" y="1918"/>
                  </a:lnTo>
                  <a:lnTo>
                    <a:pt x="123" y="1843"/>
                  </a:lnTo>
                  <a:lnTo>
                    <a:pt x="90" y="1766"/>
                  </a:lnTo>
                  <a:lnTo>
                    <a:pt x="62" y="1688"/>
                  </a:lnTo>
                  <a:lnTo>
                    <a:pt x="39" y="1607"/>
                  </a:lnTo>
                  <a:lnTo>
                    <a:pt x="21" y="1526"/>
                  </a:lnTo>
                  <a:lnTo>
                    <a:pt x="9" y="1442"/>
                  </a:lnTo>
                  <a:lnTo>
                    <a:pt x="2" y="1358"/>
                  </a:lnTo>
                  <a:lnTo>
                    <a:pt x="0" y="1273"/>
                  </a:lnTo>
                  <a:lnTo>
                    <a:pt x="4" y="1188"/>
                  </a:lnTo>
                  <a:lnTo>
                    <a:pt x="14" y="1102"/>
                  </a:lnTo>
                  <a:lnTo>
                    <a:pt x="29" y="1019"/>
                  </a:lnTo>
                  <a:lnTo>
                    <a:pt x="49" y="936"/>
                  </a:lnTo>
                  <a:lnTo>
                    <a:pt x="75" y="856"/>
                  </a:lnTo>
                  <a:lnTo>
                    <a:pt x="105" y="778"/>
                  </a:lnTo>
                  <a:lnTo>
                    <a:pt x="141" y="702"/>
                  </a:lnTo>
                  <a:lnTo>
                    <a:pt x="182" y="629"/>
                  </a:lnTo>
                  <a:lnTo>
                    <a:pt x="226" y="558"/>
                  </a:lnTo>
                  <a:lnTo>
                    <a:pt x="277" y="491"/>
                  </a:lnTo>
                  <a:lnTo>
                    <a:pt x="331" y="426"/>
                  </a:lnTo>
                  <a:lnTo>
                    <a:pt x="390" y="365"/>
                  </a:lnTo>
                  <a:lnTo>
                    <a:pt x="454" y="308"/>
                  </a:lnTo>
                  <a:lnTo>
                    <a:pt x="523" y="253"/>
                  </a:lnTo>
                  <a:lnTo>
                    <a:pt x="595" y="203"/>
                  </a:lnTo>
                  <a:lnTo>
                    <a:pt x="668" y="160"/>
                  </a:lnTo>
                  <a:lnTo>
                    <a:pt x="745" y="121"/>
                  </a:lnTo>
                  <a:lnTo>
                    <a:pt x="822" y="87"/>
                  </a:lnTo>
                  <a:lnTo>
                    <a:pt x="902" y="60"/>
                  </a:lnTo>
                  <a:lnTo>
                    <a:pt x="983" y="37"/>
                  </a:lnTo>
                  <a:lnTo>
                    <a:pt x="1064" y="20"/>
                  </a:lnTo>
                  <a:lnTo>
                    <a:pt x="1146" y="8"/>
                  </a:lnTo>
                  <a:lnTo>
                    <a:pt x="1228" y="1"/>
                  </a:lnTo>
                  <a:lnTo>
                    <a:pt x="13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4" name="Freeform 153"/>
            <p:cNvSpPr>
              <a:spLocks/>
            </p:cNvSpPr>
            <p:nvPr/>
          </p:nvSpPr>
          <p:spPr bwMode="auto">
            <a:xfrm>
              <a:off x="4878" y="3901"/>
              <a:ext cx="132" cy="236"/>
            </a:xfrm>
            <a:custGeom>
              <a:avLst/>
              <a:gdLst>
                <a:gd name="T0" fmla="*/ 1176 w 1721"/>
                <a:gd name="T1" fmla="*/ 4 h 3065"/>
                <a:gd name="T2" fmla="*/ 1563 w 1721"/>
                <a:gd name="T3" fmla="*/ 117 h 3065"/>
                <a:gd name="T4" fmla="*/ 1591 w 1721"/>
                <a:gd name="T5" fmla="*/ 143 h 3065"/>
                <a:gd name="T6" fmla="*/ 1605 w 1721"/>
                <a:gd name="T7" fmla="*/ 179 h 3065"/>
                <a:gd name="T8" fmla="*/ 1603 w 1721"/>
                <a:gd name="T9" fmla="*/ 218 h 3065"/>
                <a:gd name="T10" fmla="*/ 1585 w 1721"/>
                <a:gd name="T11" fmla="*/ 253 h 3065"/>
                <a:gd name="T12" fmla="*/ 1553 w 1721"/>
                <a:gd name="T13" fmla="*/ 275 h 3065"/>
                <a:gd name="T14" fmla="*/ 1516 w 1721"/>
                <a:gd name="T15" fmla="*/ 281 h 3065"/>
                <a:gd name="T16" fmla="*/ 1386 w 1721"/>
                <a:gd name="T17" fmla="*/ 246 h 3065"/>
                <a:gd name="T18" fmla="*/ 1495 w 1721"/>
                <a:gd name="T19" fmla="*/ 416 h 3065"/>
                <a:gd name="T20" fmla="*/ 1582 w 1721"/>
                <a:gd name="T21" fmla="*/ 595 h 3065"/>
                <a:gd name="T22" fmla="*/ 1648 w 1721"/>
                <a:gd name="T23" fmla="*/ 779 h 3065"/>
                <a:gd name="T24" fmla="*/ 1693 w 1721"/>
                <a:gd name="T25" fmla="*/ 969 h 3065"/>
                <a:gd name="T26" fmla="*/ 1717 w 1721"/>
                <a:gd name="T27" fmla="*/ 1161 h 3065"/>
                <a:gd name="T28" fmla="*/ 1720 w 1721"/>
                <a:gd name="T29" fmla="*/ 1355 h 3065"/>
                <a:gd name="T30" fmla="*/ 1703 w 1721"/>
                <a:gd name="T31" fmla="*/ 1546 h 3065"/>
                <a:gd name="T32" fmla="*/ 1665 w 1721"/>
                <a:gd name="T33" fmla="*/ 1735 h 3065"/>
                <a:gd name="T34" fmla="*/ 1607 w 1721"/>
                <a:gd name="T35" fmla="*/ 1920 h 3065"/>
                <a:gd name="T36" fmla="*/ 1527 w 1721"/>
                <a:gd name="T37" fmla="*/ 2099 h 3065"/>
                <a:gd name="T38" fmla="*/ 1429 w 1721"/>
                <a:gd name="T39" fmla="*/ 2269 h 3065"/>
                <a:gd name="T40" fmla="*/ 1310 w 1721"/>
                <a:gd name="T41" fmla="*/ 2428 h 3065"/>
                <a:gd name="T42" fmla="*/ 1172 w 1721"/>
                <a:gd name="T43" fmla="*/ 2577 h 3065"/>
                <a:gd name="T44" fmla="*/ 1016 w 1721"/>
                <a:gd name="T45" fmla="*/ 2710 h 3065"/>
                <a:gd name="T46" fmla="*/ 849 w 1721"/>
                <a:gd name="T47" fmla="*/ 2821 h 3065"/>
                <a:gd name="T48" fmla="*/ 673 w 1721"/>
                <a:gd name="T49" fmla="*/ 2915 h 3065"/>
                <a:gd name="T50" fmla="*/ 487 w 1721"/>
                <a:gd name="T51" fmla="*/ 2986 h 3065"/>
                <a:gd name="T52" fmla="*/ 294 w 1721"/>
                <a:gd name="T53" fmla="*/ 3036 h 3065"/>
                <a:gd name="T54" fmla="*/ 94 w 1721"/>
                <a:gd name="T55" fmla="*/ 3065 h 3065"/>
                <a:gd name="T56" fmla="*/ 65 w 1721"/>
                <a:gd name="T57" fmla="*/ 3062 h 3065"/>
                <a:gd name="T58" fmla="*/ 28 w 1721"/>
                <a:gd name="T59" fmla="*/ 3042 h 3065"/>
                <a:gd name="T60" fmla="*/ 4 w 1721"/>
                <a:gd name="T61" fmla="*/ 3007 h 3065"/>
                <a:gd name="T62" fmla="*/ 1 w 1721"/>
                <a:gd name="T63" fmla="*/ 2962 h 3065"/>
                <a:gd name="T64" fmla="*/ 19 w 1721"/>
                <a:gd name="T65" fmla="*/ 2921 h 3065"/>
                <a:gd name="T66" fmla="*/ 56 w 1721"/>
                <a:gd name="T67" fmla="*/ 2895 h 3065"/>
                <a:gd name="T68" fmla="*/ 179 w 1721"/>
                <a:gd name="T69" fmla="*/ 2879 h 3065"/>
                <a:gd name="T70" fmla="*/ 373 w 1721"/>
                <a:gd name="T71" fmla="*/ 2838 h 3065"/>
                <a:gd name="T72" fmla="*/ 560 w 1721"/>
                <a:gd name="T73" fmla="*/ 2773 h 3065"/>
                <a:gd name="T74" fmla="*/ 737 w 1721"/>
                <a:gd name="T75" fmla="*/ 2685 h 3065"/>
                <a:gd name="T76" fmla="*/ 903 w 1721"/>
                <a:gd name="T77" fmla="*/ 2576 h 3065"/>
                <a:gd name="T78" fmla="*/ 1054 w 1721"/>
                <a:gd name="T79" fmla="*/ 2448 h 3065"/>
                <a:gd name="T80" fmla="*/ 1183 w 1721"/>
                <a:gd name="T81" fmla="*/ 2308 h 3065"/>
                <a:gd name="T82" fmla="*/ 1292 w 1721"/>
                <a:gd name="T83" fmla="*/ 2156 h 3065"/>
                <a:gd name="T84" fmla="*/ 1383 w 1721"/>
                <a:gd name="T85" fmla="*/ 1996 h 3065"/>
                <a:gd name="T86" fmla="*/ 1454 w 1721"/>
                <a:gd name="T87" fmla="*/ 1827 h 3065"/>
                <a:gd name="T88" fmla="*/ 1505 w 1721"/>
                <a:gd name="T89" fmla="*/ 1653 h 3065"/>
                <a:gd name="T90" fmla="*/ 1536 w 1721"/>
                <a:gd name="T91" fmla="*/ 1475 h 3065"/>
                <a:gd name="T92" fmla="*/ 1547 w 1721"/>
                <a:gd name="T93" fmla="*/ 1294 h 3065"/>
                <a:gd name="T94" fmla="*/ 1537 w 1721"/>
                <a:gd name="T95" fmla="*/ 1112 h 3065"/>
                <a:gd name="T96" fmla="*/ 1507 w 1721"/>
                <a:gd name="T97" fmla="*/ 933 h 3065"/>
                <a:gd name="T98" fmla="*/ 1457 w 1721"/>
                <a:gd name="T99" fmla="*/ 757 h 3065"/>
                <a:gd name="T100" fmla="*/ 1386 w 1721"/>
                <a:gd name="T101" fmla="*/ 585 h 3065"/>
                <a:gd name="T102" fmla="*/ 1293 w 1721"/>
                <a:gd name="T103" fmla="*/ 422 h 3065"/>
                <a:gd name="T104" fmla="*/ 1240 w 1721"/>
                <a:gd name="T105" fmla="*/ 491 h 3065"/>
                <a:gd name="T106" fmla="*/ 1228 w 1721"/>
                <a:gd name="T107" fmla="*/ 536 h 3065"/>
                <a:gd name="T108" fmla="*/ 1197 w 1721"/>
                <a:gd name="T109" fmla="*/ 567 h 3065"/>
                <a:gd name="T110" fmla="*/ 1153 w 1721"/>
                <a:gd name="T111" fmla="*/ 579 h 3065"/>
                <a:gd name="T112" fmla="*/ 1108 w 1721"/>
                <a:gd name="T113" fmla="*/ 567 h 3065"/>
                <a:gd name="T114" fmla="*/ 1077 w 1721"/>
                <a:gd name="T115" fmla="*/ 536 h 3065"/>
                <a:gd name="T116" fmla="*/ 1065 w 1721"/>
                <a:gd name="T117" fmla="*/ 491 h 3065"/>
                <a:gd name="T118" fmla="*/ 1067 w 1721"/>
                <a:gd name="T119" fmla="*/ 68 h 3065"/>
                <a:gd name="T120" fmla="*/ 1085 w 1721"/>
                <a:gd name="T121" fmla="*/ 32 h 3065"/>
                <a:gd name="T122" fmla="*/ 1118 w 1721"/>
                <a:gd name="T123" fmla="*/ 7 h 3065"/>
                <a:gd name="T124" fmla="*/ 1157 w 1721"/>
                <a:gd name="T125" fmla="*/ 0 h 30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21" h="3065">
                  <a:moveTo>
                    <a:pt x="1157" y="0"/>
                  </a:moveTo>
                  <a:lnTo>
                    <a:pt x="1176" y="4"/>
                  </a:lnTo>
                  <a:lnTo>
                    <a:pt x="1544" y="110"/>
                  </a:lnTo>
                  <a:lnTo>
                    <a:pt x="1563" y="117"/>
                  </a:lnTo>
                  <a:lnTo>
                    <a:pt x="1578" y="129"/>
                  </a:lnTo>
                  <a:lnTo>
                    <a:pt x="1591" y="143"/>
                  </a:lnTo>
                  <a:lnTo>
                    <a:pt x="1600" y="161"/>
                  </a:lnTo>
                  <a:lnTo>
                    <a:pt x="1605" y="179"/>
                  </a:lnTo>
                  <a:lnTo>
                    <a:pt x="1608" y="199"/>
                  </a:lnTo>
                  <a:lnTo>
                    <a:pt x="1603" y="218"/>
                  </a:lnTo>
                  <a:lnTo>
                    <a:pt x="1596" y="238"/>
                  </a:lnTo>
                  <a:lnTo>
                    <a:pt x="1585" y="253"/>
                  </a:lnTo>
                  <a:lnTo>
                    <a:pt x="1570" y="266"/>
                  </a:lnTo>
                  <a:lnTo>
                    <a:pt x="1553" y="275"/>
                  </a:lnTo>
                  <a:lnTo>
                    <a:pt x="1535" y="280"/>
                  </a:lnTo>
                  <a:lnTo>
                    <a:pt x="1516" y="281"/>
                  </a:lnTo>
                  <a:lnTo>
                    <a:pt x="1495" y="278"/>
                  </a:lnTo>
                  <a:lnTo>
                    <a:pt x="1386" y="246"/>
                  </a:lnTo>
                  <a:lnTo>
                    <a:pt x="1443" y="331"/>
                  </a:lnTo>
                  <a:lnTo>
                    <a:pt x="1495" y="416"/>
                  </a:lnTo>
                  <a:lnTo>
                    <a:pt x="1540" y="505"/>
                  </a:lnTo>
                  <a:lnTo>
                    <a:pt x="1582" y="595"/>
                  </a:lnTo>
                  <a:lnTo>
                    <a:pt x="1617" y="687"/>
                  </a:lnTo>
                  <a:lnTo>
                    <a:pt x="1648" y="779"/>
                  </a:lnTo>
                  <a:lnTo>
                    <a:pt x="1673" y="874"/>
                  </a:lnTo>
                  <a:lnTo>
                    <a:pt x="1693" y="969"/>
                  </a:lnTo>
                  <a:lnTo>
                    <a:pt x="1707" y="1065"/>
                  </a:lnTo>
                  <a:lnTo>
                    <a:pt x="1717" y="1161"/>
                  </a:lnTo>
                  <a:lnTo>
                    <a:pt x="1721" y="1258"/>
                  </a:lnTo>
                  <a:lnTo>
                    <a:pt x="1720" y="1355"/>
                  </a:lnTo>
                  <a:lnTo>
                    <a:pt x="1714" y="1450"/>
                  </a:lnTo>
                  <a:lnTo>
                    <a:pt x="1703" y="1546"/>
                  </a:lnTo>
                  <a:lnTo>
                    <a:pt x="1686" y="1642"/>
                  </a:lnTo>
                  <a:lnTo>
                    <a:pt x="1665" y="1735"/>
                  </a:lnTo>
                  <a:lnTo>
                    <a:pt x="1638" y="1828"/>
                  </a:lnTo>
                  <a:lnTo>
                    <a:pt x="1607" y="1920"/>
                  </a:lnTo>
                  <a:lnTo>
                    <a:pt x="1570" y="2010"/>
                  </a:lnTo>
                  <a:lnTo>
                    <a:pt x="1527" y="2099"/>
                  </a:lnTo>
                  <a:lnTo>
                    <a:pt x="1481" y="2184"/>
                  </a:lnTo>
                  <a:lnTo>
                    <a:pt x="1429" y="2269"/>
                  </a:lnTo>
                  <a:lnTo>
                    <a:pt x="1371" y="2350"/>
                  </a:lnTo>
                  <a:lnTo>
                    <a:pt x="1310" y="2428"/>
                  </a:lnTo>
                  <a:lnTo>
                    <a:pt x="1244" y="2504"/>
                  </a:lnTo>
                  <a:lnTo>
                    <a:pt x="1172" y="2577"/>
                  </a:lnTo>
                  <a:lnTo>
                    <a:pt x="1095" y="2646"/>
                  </a:lnTo>
                  <a:lnTo>
                    <a:pt x="1016" y="2710"/>
                  </a:lnTo>
                  <a:lnTo>
                    <a:pt x="934" y="2768"/>
                  </a:lnTo>
                  <a:lnTo>
                    <a:pt x="849" y="2821"/>
                  </a:lnTo>
                  <a:lnTo>
                    <a:pt x="763" y="2870"/>
                  </a:lnTo>
                  <a:lnTo>
                    <a:pt x="673" y="2915"/>
                  </a:lnTo>
                  <a:lnTo>
                    <a:pt x="581" y="2953"/>
                  </a:lnTo>
                  <a:lnTo>
                    <a:pt x="487" y="2986"/>
                  </a:lnTo>
                  <a:lnTo>
                    <a:pt x="391" y="3013"/>
                  </a:lnTo>
                  <a:lnTo>
                    <a:pt x="294" y="3036"/>
                  </a:lnTo>
                  <a:lnTo>
                    <a:pt x="195" y="3053"/>
                  </a:lnTo>
                  <a:lnTo>
                    <a:pt x="94" y="3065"/>
                  </a:lnTo>
                  <a:lnTo>
                    <a:pt x="87" y="3065"/>
                  </a:lnTo>
                  <a:lnTo>
                    <a:pt x="65" y="3062"/>
                  </a:lnTo>
                  <a:lnTo>
                    <a:pt x="45" y="3054"/>
                  </a:lnTo>
                  <a:lnTo>
                    <a:pt x="28" y="3042"/>
                  </a:lnTo>
                  <a:lnTo>
                    <a:pt x="14" y="3026"/>
                  </a:lnTo>
                  <a:lnTo>
                    <a:pt x="4" y="3007"/>
                  </a:lnTo>
                  <a:lnTo>
                    <a:pt x="0" y="2985"/>
                  </a:lnTo>
                  <a:lnTo>
                    <a:pt x="1" y="2962"/>
                  </a:lnTo>
                  <a:lnTo>
                    <a:pt x="8" y="2941"/>
                  </a:lnTo>
                  <a:lnTo>
                    <a:pt x="19" y="2921"/>
                  </a:lnTo>
                  <a:lnTo>
                    <a:pt x="37" y="2906"/>
                  </a:lnTo>
                  <a:lnTo>
                    <a:pt x="56" y="2895"/>
                  </a:lnTo>
                  <a:lnTo>
                    <a:pt x="79" y="2891"/>
                  </a:lnTo>
                  <a:lnTo>
                    <a:pt x="179" y="2879"/>
                  </a:lnTo>
                  <a:lnTo>
                    <a:pt x="277" y="2862"/>
                  </a:lnTo>
                  <a:lnTo>
                    <a:pt x="373" y="2838"/>
                  </a:lnTo>
                  <a:lnTo>
                    <a:pt x="468" y="2807"/>
                  </a:lnTo>
                  <a:lnTo>
                    <a:pt x="560" y="2773"/>
                  </a:lnTo>
                  <a:lnTo>
                    <a:pt x="650" y="2732"/>
                  </a:lnTo>
                  <a:lnTo>
                    <a:pt x="737" y="2685"/>
                  </a:lnTo>
                  <a:lnTo>
                    <a:pt x="821" y="2633"/>
                  </a:lnTo>
                  <a:lnTo>
                    <a:pt x="903" y="2576"/>
                  </a:lnTo>
                  <a:lnTo>
                    <a:pt x="981" y="2513"/>
                  </a:lnTo>
                  <a:lnTo>
                    <a:pt x="1054" y="2448"/>
                  </a:lnTo>
                  <a:lnTo>
                    <a:pt x="1120" y="2379"/>
                  </a:lnTo>
                  <a:lnTo>
                    <a:pt x="1183" y="2308"/>
                  </a:lnTo>
                  <a:lnTo>
                    <a:pt x="1240" y="2233"/>
                  </a:lnTo>
                  <a:lnTo>
                    <a:pt x="1292" y="2156"/>
                  </a:lnTo>
                  <a:lnTo>
                    <a:pt x="1340" y="2077"/>
                  </a:lnTo>
                  <a:lnTo>
                    <a:pt x="1383" y="1996"/>
                  </a:lnTo>
                  <a:lnTo>
                    <a:pt x="1421" y="1913"/>
                  </a:lnTo>
                  <a:lnTo>
                    <a:pt x="1454" y="1827"/>
                  </a:lnTo>
                  <a:lnTo>
                    <a:pt x="1482" y="1740"/>
                  </a:lnTo>
                  <a:lnTo>
                    <a:pt x="1505" y="1653"/>
                  </a:lnTo>
                  <a:lnTo>
                    <a:pt x="1523" y="1564"/>
                  </a:lnTo>
                  <a:lnTo>
                    <a:pt x="1536" y="1475"/>
                  </a:lnTo>
                  <a:lnTo>
                    <a:pt x="1544" y="1384"/>
                  </a:lnTo>
                  <a:lnTo>
                    <a:pt x="1547" y="1294"/>
                  </a:lnTo>
                  <a:lnTo>
                    <a:pt x="1545" y="1203"/>
                  </a:lnTo>
                  <a:lnTo>
                    <a:pt x="1537" y="1112"/>
                  </a:lnTo>
                  <a:lnTo>
                    <a:pt x="1524" y="1022"/>
                  </a:lnTo>
                  <a:lnTo>
                    <a:pt x="1507" y="933"/>
                  </a:lnTo>
                  <a:lnTo>
                    <a:pt x="1484" y="844"/>
                  </a:lnTo>
                  <a:lnTo>
                    <a:pt x="1457" y="757"/>
                  </a:lnTo>
                  <a:lnTo>
                    <a:pt x="1423" y="670"/>
                  </a:lnTo>
                  <a:lnTo>
                    <a:pt x="1386" y="585"/>
                  </a:lnTo>
                  <a:lnTo>
                    <a:pt x="1342" y="502"/>
                  </a:lnTo>
                  <a:lnTo>
                    <a:pt x="1293" y="422"/>
                  </a:lnTo>
                  <a:lnTo>
                    <a:pt x="1240" y="343"/>
                  </a:lnTo>
                  <a:lnTo>
                    <a:pt x="1240" y="491"/>
                  </a:lnTo>
                  <a:lnTo>
                    <a:pt x="1237" y="515"/>
                  </a:lnTo>
                  <a:lnTo>
                    <a:pt x="1228" y="536"/>
                  </a:lnTo>
                  <a:lnTo>
                    <a:pt x="1214" y="553"/>
                  </a:lnTo>
                  <a:lnTo>
                    <a:pt x="1197" y="567"/>
                  </a:lnTo>
                  <a:lnTo>
                    <a:pt x="1175" y="576"/>
                  </a:lnTo>
                  <a:lnTo>
                    <a:pt x="1153" y="579"/>
                  </a:lnTo>
                  <a:lnTo>
                    <a:pt x="1129" y="576"/>
                  </a:lnTo>
                  <a:lnTo>
                    <a:pt x="1108" y="567"/>
                  </a:lnTo>
                  <a:lnTo>
                    <a:pt x="1091" y="553"/>
                  </a:lnTo>
                  <a:lnTo>
                    <a:pt x="1077" y="536"/>
                  </a:lnTo>
                  <a:lnTo>
                    <a:pt x="1068" y="515"/>
                  </a:lnTo>
                  <a:lnTo>
                    <a:pt x="1065" y="491"/>
                  </a:lnTo>
                  <a:lnTo>
                    <a:pt x="1065" y="87"/>
                  </a:lnTo>
                  <a:lnTo>
                    <a:pt x="1067" y="68"/>
                  </a:lnTo>
                  <a:lnTo>
                    <a:pt x="1075" y="48"/>
                  </a:lnTo>
                  <a:lnTo>
                    <a:pt x="1085" y="32"/>
                  </a:lnTo>
                  <a:lnTo>
                    <a:pt x="1100" y="18"/>
                  </a:lnTo>
                  <a:lnTo>
                    <a:pt x="1118" y="7"/>
                  </a:lnTo>
                  <a:lnTo>
                    <a:pt x="1136" y="2"/>
                  </a:lnTo>
                  <a:lnTo>
                    <a:pt x="11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5" name="Freeform 154"/>
            <p:cNvSpPr>
              <a:spLocks/>
            </p:cNvSpPr>
            <p:nvPr/>
          </p:nvSpPr>
          <p:spPr bwMode="auto">
            <a:xfrm>
              <a:off x="4736" y="3955"/>
              <a:ext cx="131" cy="182"/>
            </a:xfrm>
            <a:custGeom>
              <a:avLst/>
              <a:gdLst>
                <a:gd name="T0" fmla="*/ 191 w 1701"/>
                <a:gd name="T1" fmla="*/ 3 h 2366"/>
                <a:gd name="T2" fmla="*/ 225 w 1701"/>
                <a:gd name="T3" fmla="*/ 23 h 2366"/>
                <a:gd name="T4" fmla="*/ 246 w 1701"/>
                <a:gd name="T5" fmla="*/ 55 h 2366"/>
                <a:gd name="T6" fmla="*/ 252 w 1701"/>
                <a:gd name="T7" fmla="*/ 93 h 2366"/>
                <a:gd name="T8" fmla="*/ 222 w 1701"/>
                <a:gd name="T9" fmla="*/ 207 h 2366"/>
                <a:gd name="T10" fmla="*/ 187 w 1701"/>
                <a:gd name="T11" fmla="*/ 397 h 2366"/>
                <a:gd name="T12" fmla="*/ 176 w 1701"/>
                <a:gd name="T13" fmla="*/ 586 h 2366"/>
                <a:gd name="T14" fmla="*/ 185 w 1701"/>
                <a:gd name="T15" fmla="*/ 775 h 2366"/>
                <a:gd name="T16" fmla="*/ 218 w 1701"/>
                <a:gd name="T17" fmla="*/ 960 h 2366"/>
                <a:gd name="T18" fmla="*/ 272 w 1701"/>
                <a:gd name="T19" fmla="*/ 1141 h 2366"/>
                <a:gd name="T20" fmla="*/ 347 w 1701"/>
                <a:gd name="T21" fmla="*/ 1314 h 2366"/>
                <a:gd name="T22" fmla="*/ 443 w 1701"/>
                <a:gd name="T23" fmla="*/ 1479 h 2366"/>
                <a:gd name="T24" fmla="*/ 560 w 1701"/>
                <a:gd name="T25" fmla="*/ 1634 h 2366"/>
                <a:gd name="T26" fmla="*/ 692 w 1701"/>
                <a:gd name="T27" fmla="*/ 1772 h 2366"/>
                <a:gd name="T28" fmla="*/ 837 w 1701"/>
                <a:gd name="T29" fmla="*/ 1893 h 2366"/>
                <a:gd name="T30" fmla="*/ 996 w 1701"/>
                <a:gd name="T31" fmla="*/ 1993 h 2366"/>
                <a:gd name="T32" fmla="*/ 1165 w 1701"/>
                <a:gd name="T33" fmla="*/ 2076 h 2366"/>
                <a:gd name="T34" fmla="*/ 1342 w 1701"/>
                <a:gd name="T35" fmla="*/ 2139 h 2366"/>
                <a:gd name="T36" fmla="*/ 1528 w 1701"/>
                <a:gd name="T37" fmla="*/ 2179 h 2366"/>
                <a:gd name="T38" fmla="*/ 1646 w 1701"/>
                <a:gd name="T39" fmla="*/ 2197 h 2366"/>
                <a:gd name="T40" fmla="*/ 1682 w 1701"/>
                <a:gd name="T41" fmla="*/ 2223 h 2366"/>
                <a:gd name="T42" fmla="*/ 1701 w 1701"/>
                <a:gd name="T43" fmla="*/ 2264 h 2366"/>
                <a:gd name="T44" fmla="*/ 1697 w 1701"/>
                <a:gd name="T45" fmla="*/ 2309 h 2366"/>
                <a:gd name="T46" fmla="*/ 1673 w 1701"/>
                <a:gd name="T47" fmla="*/ 2343 h 2366"/>
                <a:gd name="T48" fmla="*/ 1636 w 1701"/>
                <a:gd name="T49" fmla="*/ 2363 h 2366"/>
                <a:gd name="T50" fmla="*/ 1606 w 1701"/>
                <a:gd name="T51" fmla="*/ 2365 h 2366"/>
                <a:gd name="T52" fmla="*/ 1412 w 1701"/>
                <a:gd name="T53" fmla="*/ 2336 h 2366"/>
                <a:gd name="T54" fmla="*/ 1223 w 1701"/>
                <a:gd name="T55" fmla="*/ 2285 h 2366"/>
                <a:gd name="T56" fmla="*/ 1042 w 1701"/>
                <a:gd name="T57" fmla="*/ 2213 h 2366"/>
                <a:gd name="T58" fmla="*/ 872 w 1701"/>
                <a:gd name="T59" fmla="*/ 2124 h 2366"/>
                <a:gd name="T60" fmla="*/ 711 w 1701"/>
                <a:gd name="T61" fmla="*/ 2016 h 2366"/>
                <a:gd name="T62" fmla="*/ 562 w 1701"/>
                <a:gd name="T63" fmla="*/ 1890 h 2366"/>
                <a:gd name="T64" fmla="*/ 427 w 1701"/>
                <a:gd name="T65" fmla="*/ 1747 h 2366"/>
                <a:gd name="T66" fmla="*/ 303 w 1701"/>
                <a:gd name="T67" fmla="*/ 1586 h 2366"/>
                <a:gd name="T68" fmla="*/ 202 w 1701"/>
                <a:gd name="T69" fmla="*/ 1414 h 2366"/>
                <a:gd name="T70" fmla="*/ 119 w 1701"/>
                <a:gd name="T71" fmla="*/ 1233 h 2366"/>
                <a:gd name="T72" fmla="*/ 59 w 1701"/>
                <a:gd name="T73" fmla="*/ 1045 h 2366"/>
                <a:gd name="T74" fmla="*/ 18 w 1701"/>
                <a:gd name="T75" fmla="*/ 852 h 2366"/>
                <a:gd name="T76" fmla="*/ 1 w 1701"/>
                <a:gd name="T77" fmla="*/ 655 h 2366"/>
                <a:gd name="T78" fmla="*/ 5 w 1701"/>
                <a:gd name="T79" fmla="*/ 457 h 2366"/>
                <a:gd name="T80" fmla="*/ 31 w 1701"/>
                <a:gd name="T81" fmla="*/ 258 h 2366"/>
                <a:gd name="T82" fmla="*/ 81 w 1701"/>
                <a:gd name="T83" fmla="*/ 61 h 2366"/>
                <a:gd name="T84" fmla="*/ 101 w 1701"/>
                <a:gd name="T85" fmla="*/ 27 h 2366"/>
                <a:gd name="T86" fmla="*/ 133 w 1701"/>
                <a:gd name="T87" fmla="*/ 5 h 2366"/>
                <a:gd name="T88" fmla="*/ 171 w 1701"/>
                <a:gd name="T89" fmla="*/ 0 h 2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01" h="2366">
                  <a:moveTo>
                    <a:pt x="171" y="0"/>
                  </a:moveTo>
                  <a:lnTo>
                    <a:pt x="191" y="3"/>
                  </a:lnTo>
                  <a:lnTo>
                    <a:pt x="209" y="12"/>
                  </a:lnTo>
                  <a:lnTo>
                    <a:pt x="225" y="23"/>
                  </a:lnTo>
                  <a:lnTo>
                    <a:pt x="237" y="38"/>
                  </a:lnTo>
                  <a:lnTo>
                    <a:pt x="246" y="55"/>
                  </a:lnTo>
                  <a:lnTo>
                    <a:pt x="251" y="74"/>
                  </a:lnTo>
                  <a:lnTo>
                    <a:pt x="252" y="93"/>
                  </a:lnTo>
                  <a:lnTo>
                    <a:pt x="248" y="113"/>
                  </a:lnTo>
                  <a:lnTo>
                    <a:pt x="222" y="207"/>
                  </a:lnTo>
                  <a:lnTo>
                    <a:pt x="202" y="301"/>
                  </a:lnTo>
                  <a:lnTo>
                    <a:pt x="187" y="397"/>
                  </a:lnTo>
                  <a:lnTo>
                    <a:pt x="179" y="491"/>
                  </a:lnTo>
                  <a:lnTo>
                    <a:pt x="176" y="586"/>
                  </a:lnTo>
                  <a:lnTo>
                    <a:pt x="178" y="680"/>
                  </a:lnTo>
                  <a:lnTo>
                    <a:pt x="185" y="775"/>
                  </a:lnTo>
                  <a:lnTo>
                    <a:pt x="198" y="868"/>
                  </a:lnTo>
                  <a:lnTo>
                    <a:pt x="218" y="960"/>
                  </a:lnTo>
                  <a:lnTo>
                    <a:pt x="242" y="1051"/>
                  </a:lnTo>
                  <a:lnTo>
                    <a:pt x="272" y="1141"/>
                  </a:lnTo>
                  <a:lnTo>
                    <a:pt x="307" y="1229"/>
                  </a:lnTo>
                  <a:lnTo>
                    <a:pt x="347" y="1314"/>
                  </a:lnTo>
                  <a:lnTo>
                    <a:pt x="392" y="1398"/>
                  </a:lnTo>
                  <a:lnTo>
                    <a:pt x="443" y="1479"/>
                  </a:lnTo>
                  <a:lnTo>
                    <a:pt x="498" y="1558"/>
                  </a:lnTo>
                  <a:lnTo>
                    <a:pt x="560" y="1634"/>
                  </a:lnTo>
                  <a:lnTo>
                    <a:pt x="624" y="1705"/>
                  </a:lnTo>
                  <a:lnTo>
                    <a:pt x="692" y="1772"/>
                  </a:lnTo>
                  <a:lnTo>
                    <a:pt x="763" y="1834"/>
                  </a:lnTo>
                  <a:lnTo>
                    <a:pt x="837" y="1893"/>
                  </a:lnTo>
                  <a:lnTo>
                    <a:pt x="915" y="1946"/>
                  </a:lnTo>
                  <a:lnTo>
                    <a:pt x="996" y="1993"/>
                  </a:lnTo>
                  <a:lnTo>
                    <a:pt x="1079" y="2038"/>
                  </a:lnTo>
                  <a:lnTo>
                    <a:pt x="1165" y="2076"/>
                  </a:lnTo>
                  <a:lnTo>
                    <a:pt x="1252" y="2109"/>
                  </a:lnTo>
                  <a:lnTo>
                    <a:pt x="1342" y="2139"/>
                  </a:lnTo>
                  <a:lnTo>
                    <a:pt x="1434" y="2161"/>
                  </a:lnTo>
                  <a:lnTo>
                    <a:pt x="1528" y="2179"/>
                  </a:lnTo>
                  <a:lnTo>
                    <a:pt x="1623" y="2192"/>
                  </a:lnTo>
                  <a:lnTo>
                    <a:pt x="1646" y="2197"/>
                  </a:lnTo>
                  <a:lnTo>
                    <a:pt x="1666" y="2208"/>
                  </a:lnTo>
                  <a:lnTo>
                    <a:pt x="1682" y="2223"/>
                  </a:lnTo>
                  <a:lnTo>
                    <a:pt x="1694" y="2243"/>
                  </a:lnTo>
                  <a:lnTo>
                    <a:pt x="1701" y="2264"/>
                  </a:lnTo>
                  <a:lnTo>
                    <a:pt x="1701" y="2287"/>
                  </a:lnTo>
                  <a:lnTo>
                    <a:pt x="1697" y="2309"/>
                  </a:lnTo>
                  <a:lnTo>
                    <a:pt x="1687" y="2328"/>
                  </a:lnTo>
                  <a:lnTo>
                    <a:pt x="1673" y="2343"/>
                  </a:lnTo>
                  <a:lnTo>
                    <a:pt x="1655" y="2355"/>
                  </a:lnTo>
                  <a:lnTo>
                    <a:pt x="1636" y="2363"/>
                  </a:lnTo>
                  <a:lnTo>
                    <a:pt x="1614" y="2366"/>
                  </a:lnTo>
                  <a:lnTo>
                    <a:pt x="1606" y="2365"/>
                  </a:lnTo>
                  <a:lnTo>
                    <a:pt x="1508" y="2353"/>
                  </a:lnTo>
                  <a:lnTo>
                    <a:pt x="1412" y="2336"/>
                  </a:lnTo>
                  <a:lnTo>
                    <a:pt x="1316" y="2312"/>
                  </a:lnTo>
                  <a:lnTo>
                    <a:pt x="1223" y="2285"/>
                  </a:lnTo>
                  <a:lnTo>
                    <a:pt x="1132" y="2251"/>
                  </a:lnTo>
                  <a:lnTo>
                    <a:pt x="1042" y="2213"/>
                  </a:lnTo>
                  <a:lnTo>
                    <a:pt x="956" y="2171"/>
                  </a:lnTo>
                  <a:lnTo>
                    <a:pt x="872" y="2124"/>
                  </a:lnTo>
                  <a:lnTo>
                    <a:pt x="790" y="2072"/>
                  </a:lnTo>
                  <a:lnTo>
                    <a:pt x="711" y="2016"/>
                  </a:lnTo>
                  <a:lnTo>
                    <a:pt x="635" y="1955"/>
                  </a:lnTo>
                  <a:lnTo>
                    <a:pt x="562" y="1890"/>
                  </a:lnTo>
                  <a:lnTo>
                    <a:pt x="493" y="1821"/>
                  </a:lnTo>
                  <a:lnTo>
                    <a:pt x="427" y="1747"/>
                  </a:lnTo>
                  <a:lnTo>
                    <a:pt x="363" y="1668"/>
                  </a:lnTo>
                  <a:lnTo>
                    <a:pt x="303" y="1586"/>
                  </a:lnTo>
                  <a:lnTo>
                    <a:pt x="250" y="1500"/>
                  </a:lnTo>
                  <a:lnTo>
                    <a:pt x="202" y="1414"/>
                  </a:lnTo>
                  <a:lnTo>
                    <a:pt x="157" y="1324"/>
                  </a:lnTo>
                  <a:lnTo>
                    <a:pt x="119" y="1233"/>
                  </a:lnTo>
                  <a:lnTo>
                    <a:pt x="86" y="1140"/>
                  </a:lnTo>
                  <a:lnTo>
                    <a:pt x="59" y="1045"/>
                  </a:lnTo>
                  <a:lnTo>
                    <a:pt x="36" y="949"/>
                  </a:lnTo>
                  <a:lnTo>
                    <a:pt x="18" y="852"/>
                  </a:lnTo>
                  <a:lnTo>
                    <a:pt x="8" y="754"/>
                  </a:lnTo>
                  <a:lnTo>
                    <a:pt x="1" y="655"/>
                  </a:lnTo>
                  <a:lnTo>
                    <a:pt x="0" y="557"/>
                  </a:lnTo>
                  <a:lnTo>
                    <a:pt x="5" y="457"/>
                  </a:lnTo>
                  <a:lnTo>
                    <a:pt x="16" y="358"/>
                  </a:lnTo>
                  <a:lnTo>
                    <a:pt x="31" y="258"/>
                  </a:lnTo>
                  <a:lnTo>
                    <a:pt x="54" y="159"/>
                  </a:lnTo>
                  <a:lnTo>
                    <a:pt x="81" y="61"/>
                  </a:lnTo>
                  <a:lnTo>
                    <a:pt x="90" y="42"/>
                  </a:lnTo>
                  <a:lnTo>
                    <a:pt x="101" y="27"/>
                  </a:lnTo>
                  <a:lnTo>
                    <a:pt x="116" y="14"/>
                  </a:lnTo>
                  <a:lnTo>
                    <a:pt x="133" y="5"/>
                  </a:lnTo>
                  <a:lnTo>
                    <a:pt x="152" y="0"/>
                  </a:lnTo>
                  <a:lnTo>
                    <a:pt x="1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6" name="Freeform 155"/>
            <p:cNvSpPr>
              <a:spLocks/>
            </p:cNvSpPr>
            <p:nvPr/>
          </p:nvSpPr>
          <p:spPr bwMode="auto">
            <a:xfrm>
              <a:off x="4752" y="3921"/>
              <a:ext cx="20" cy="24"/>
            </a:xfrm>
            <a:custGeom>
              <a:avLst/>
              <a:gdLst>
                <a:gd name="T0" fmla="*/ 166 w 261"/>
                <a:gd name="T1" fmla="*/ 0 h 317"/>
                <a:gd name="T2" fmla="*/ 186 w 261"/>
                <a:gd name="T3" fmla="*/ 0 h 317"/>
                <a:gd name="T4" fmla="*/ 204 w 261"/>
                <a:gd name="T5" fmla="*/ 4 h 317"/>
                <a:gd name="T6" fmla="*/ 223 w 261"/>
                <a:gd name="T7" fmla="*/ 14 h 317"/>
                <a:gd name="T8" fmla="*/ 238 w 261"/>
                <a:gd name="T9" fmla="*/ 27 h 317"/>
                <a:gd name="T10" fmla="*/ 250 w 261"/>
                <a:gd name="T11" fmla="*/ 43 h 317"/>
                <a:gd name="T12" fmla="*/ 257 w 261"/>
                <a:gd name="T13" fmla="*/ 61 h 317"/>
                <a:gd name="T14" fmla="*/ 261 w 261"/>
                <a:gd name="T15" fmla="*/ 79 h 317"/>
                <a:gd name="T16" fmla="*/ 261 w 261"/>
                <a:gd name="T17" fmla="*/ 99 h 317"/>
                <a:gd name="T18" fmla="*/ 255 w 261"/>
                <a:gd name="T19" fmla="*/ 118 h 317"/>
                <a:gd name="T20" fmla="*/ 247 w 261"/>
                <a:gd name="T21" fmla="*/ 135 h 317"/>
                <a:gd name="T22" fmla="*/ 203 w 261"/>
                <a:gd name="T23" fmla="*/ 203 h 317"/>
                <a:gd name="T24" fmla="*/ 164 w 261"/>
                <a:gd name="T25" fmla="*/ 272 h 317"/>
                <a:gd name="T26" fmla="*/ 153 w 261"/>
                <a:gd name="T27" fmla="*/ 288 h 317"/>
                <a:gd name="T28" fmla="*/ 139 w 261"/>
                <a:gd name="T29" fmla="*/ 301 h 317"/>
                <a:gd name="T30" fmla="*/ 123 w 261"/>
                <a:gd name="T31" fmla="*/ 310 h 317"/>
                <a:gd name="T32" fmla="*/ 106 w 261"/>
                <a:gd name="T33" fmla="*/ 316 h 317"/>
                <a:gd name="T34" fmla="*/ 87 w 261"/>
                <a:gd name="T35" fmla="*/ 317 h 317"/>
                <a:gd name="T36" fmla="*/ 66 w 261"/>
                <a:gd name="T37" fmla="*/ 315 h 317"/>
                <a:gd name="T38" fmla="*/ 45 w 261"/>
                <a:gd name="T39" fmla="*/ 308 h 317"/>
                <a:gd name="T40" fmla="*/ 29 w 261"/>
                <a:gd name="T41" fmla="*/ 296 h 317"/>
                <a:gd name="T42" fmla="*/ 16 w 261"/>
                <a:gd name="T43" fmla="*/ 282 h 317"/>
                <a:gd name="T44" fmla="*/ 6 w 261"/>
                <a:gd name="T45" fmla="*/ 264 h 317"/>
                <a:gd name="T46" fmla="*/ 1 w 261"/>
                <a:gd name="T47" fmla="*/ 246 h 317"/>
                <a:gd name="T48" fmla="*/ 0 w 261"/>
                <a:gd name="T49" fmla="*/ 228 h 317"/>
                <a:gd name="T50" fmla="*/ 3 w 261"/>
                <a:gd name="T51" fmla="*/ 208 h 317"/>
                <a:gd name="T52" fmla="*/ 9 w 261"/>
                <a:gd name="T53" fmla="*/ 189 h 317"/>
                <a:gd name="T54" fmla="*/ 54 w 261"/>
                <a:gd name="T55" fmla="*/ 113 h 317"/>
                <a:gd name="T56" fmla="*/ 101 w 261"/>
                <a:gd name="T57" fmla="*/ 38 h 317"/>
                <a:gd name="T58" fmla="*/ 114 w 261"/>
                <a:gd name="T59" fmla="*/ 23 h 317"/>
                <a:gd name="T60" fmla="*/ 130 w 261"/>
                <a:gd name="T61" fmla="*/ 11 h 317"/>
                <a:gd name="T62" fmla="*/ 148 w 261"/>
                <a:gd name="T63" fmla="*/ 3 h 317"/>
                <a:gd name="T64" fmla="*/ 166 w 261"/>
                <a:gd name="T65" fmla="*/ 0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1" h="317">
                  <a:moveTo>
                    <a:pt x="166" y="0"/>
                  </a:moveTo>
                  <a:lnTo>
                    <a:pt x="186" y="0"/>
                  </a:lnTo>
                  <a:lnTo>
                    <a:pt x="204" y="4"/>
                  </a:lnTo>
                  <a:lnTo>
                    <a:pt x="223" y="14"/>
                  </a:lnTo>
                  <a:lnTo>
                    <a:pt x="238" y="27"/>
                  </a:lnTo>
                  <a:lnTo>
                    <a:pt x="250" y="43"/>
                  </a:lnTo>
                  <a:lnTo>
                    <a:pt x="257" y="61"/>
                  </a:lnTo>
                  <a:lnTo>
                    <a:pt x="261" y="79"/>
                  </a:lnTo>
                  <a:lnTo>
                    <a:pt x="261" y="99"/>
                  </a:lnTo>
                  <a:lnTo>
                    <a:pt x="255" y="118"/>
                  </a:lnTo>
                  <a:lnTo>
                    <a:pt x="247" y="135"/>
                  </a:lnTo>
                  <a:lnTo>
                    <a:pt x="203" y="203"/>
                  </a:lnTo>
                  <a:lnTo>
                    <a:pt x="164" y="272"/>
                  </a:lnTo>
                  <a:lnTo>
                    <a:pt x="153" y="288"/>
                  </a:lnTo>
                  <a:lnTo>
                    <a:pt x="139" y="301"/>
                  </a:lnTo>
                  <a:lnTo>
                    <a:pt x="123" y="310"/>
                  </a:lnTo>
                  <a:lnTo>
                    <a:pt x="106" y="316"/>
                  </a:lnTo>
                  <a:lnTo>
                    <a:pt x="87" y="317"/>
                  </a:lnTo>
                  <a:lnTo>
                    <a:pt x="66" y="315"/>
                  </a:lnTo>
                  <a:lnTo>
                    <a:pt x="45" y="308"/>
                  </a:lnTo>
                  <a:lnTo>
                    <a:pt x="29" y="296"/>
                  </a:lnTo>
                  <a:lnTo>
                    <a:pt x="16" y="282"/>
                  </a:lnTo>
                  <a:lnTo>
                    <a:pt x="6" y="264"/>
                  </a:lnTo>
                  <a:lnTo>
                    <a:pt x="1" y="246"/>
                  </a:lnTo>
                  <a:lnTo>
                    <a:pt x="0" y="228"/>
                  </a:lnTo>
                  <a:lnTo>
                    <a:pt x="3" y="208"/>
                  </a:lnTo>
                  <a:lnTo>
                    <a:pt x="9" y="189"/>
                  </a:lnTo>
                  <a:lnTo>
                    <a:pt x="54" y="113"/>
                  </a:lnTo>
                  <a:lnTo>
                    <a:pt x="101" y="38"/>
                  </a:lnTo>
                  <a:lnTo>
                    <a:pt x="114" y="23"/>
                  </a:lnTo>
                  <a:lnTo>
                    <a:pt x="130" y="11"/>
                  </a:lnTo>
                  <a:lnTo>
                    <a:pt x="148" y="3"/>
                  </a:lnTo>
                  <a:lnTo>
                    <a:pt x="1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" name="Freeform 156"/>
            <p:cNvSpPr>
              <a:spLocks/>
            </p:cNvSpPr>
            <p:nvPr/>
          </p:nvSpPr>
          <p:spPr bwMode="auto">
            <a:xfrm>
              <a:off x="4782" y="3863"/>
              <a:ext cx="104" cy="45"/>
            </a:xfrm>
            <a:custGeom>
              <a:avLst/>
              <a:gdLst>
                <a:gd name="T0" fmla="*/ 1160 w 1348"/>
                <a:gd name="T1" fmla="*/ 0 h 580"/>
                <a:gd name="T2" fmla="*/ 1264 w 1348"/>
                <a:gd name="T3" fmla="*/ 1 h 580"/>
                <a:gd name="T4" fmla="*/ 1287 w 1348"/>
                <a:gd name="T5" fmla="*/ 6 h 580"/>
                <a:gd name="T6" fmla="*/ 1308 w 1348"/>
                <a:gd name="T7" fmla="*/ 16 h 580"/>
                <a:gd name="T8" fmla="*/ 1325 w 1348"/>
                <a:gd name="T9" fmla="*/ 30 h 580"/>
                <a:gd name="T10" fmla="*/ 1338 w 1348"/>
                <a:gd name="T11" fmla="*/ 48 h 580"/>
                <a:gd name="T12" fmla="*/ 1345 w 1348"/>
                <a:gd name="T13" fmla="*/ 70 h 580"/>
                <a:gd name="T14" fmla="*/ 1348 w 1348"/>
                <a:gd name="T15" fmla="*/ 94 h 580"/>
                <a:gd name="T16" fmla="*/ 1343 w 1348"/>
                <a:gd name="T17" fmla="*/ 116 h 580"/>
                <a:gd name="T18" fmla="*/ 1334 w 1348"/>
                <a:gd name="T19" fmla="*/ 137 h 580"/>
                <a:gd name="T20" fmla="*/ 1319 w 1348"/>
                <a:gd name="T21" fmla="*/ 154 h 580"/>
                <a:gd name="T22" fmla="*/ 1301 w 1348"/>
                <a:gd name="T23" fmla="*/ 167 h 580"/>
                <a:gd name="T24" fmla="*/ 1280 w 1348"/>
                <a:gd name="T25" fmla="*/ 175 h 580"/>
                <a:gd name="T26" fmla="*/ 1257 w 1348"/>
                <a:gd name="T27" fmla="*/ 177 h 580"/>
                <a:gd name="T28" fmla="*/ 1163 w 1348"/>
                <a:gd name="T29" fmla="*/ 175 h 580"/>
                <a:gd name="T30" fmla="*/ 1070 w 1348"/>
                <a:gd name="T31" fmla="*/ 179 h 580"/>
                <a:gd name="T32" fmla="*/ 978 w 1348"/>
                <a:gd name="T33" fmla="*/ 189 h 580"/>
                <a:gd name="T34" fmla="*/ 886 w 1348"/>
                <a:gd name="T35" fmla="*/ 203 h 580"/>
                <a:gd name="T36" fmla="*/ 796 w 1348"/>
                <a:gd name="T37" fmla="*/ 222 h 580"/>
                <a:gd name="T38" fmla="*/ 708 w 1348"/>
                <a:gd name="T39" fmla="*/ 247 h 580"/>
                <a:gd name="T40" fmla="*/ 621 w 1348"/>
                <a:gd name="T41" fmla="*/ 278 h 580"/>
                <a:gd name="T42" fmla="*/ 536 w 1348"/>
                <a:gd name="T43" fmla="*/ 312 h 580"/>
                <a:gd name="T44" fmla="*/ 453 w 1348"/>
                <a:gd name="T45" fmla="*/ 352 h 580"/>
                <a:gd name="T46" fmla="*/ 372 w 1348"/>
                <a:gd name="T47" fmla="*/ 397 h 580"/>
                <a:gd name="T48" fmla="*/ 294 w 1348"/>
                <a:gd name="T49" fmla="*/ 447 h 580"/>
                <a:gd name="T50" fmla="*/ 218 w 1348"/>
                <a:gd name="T51" fmla="*/ 500 h 580"/>
                <a:gd name="T52" fmla="*/ 144 w 1348"/>
                <a:gd name="T53" fmla="*/ 559 h 580"/>
                <a:gd name="T54" fmla="*/ 127 w 1348"/>
                <a:gd name="T55" fmla="*/ 570 h 580"/>
                <a:gd name="T56" fmla="*/ 107 w 1348"/>
                <a:gd name="T57" fmla="*/ 578 h 580"/>
                <a:gd name="T58" fmla="*/ 88 w 1348"/>
                <a:gd name="T59" fmla="*/ 580 h 580"/>
                <a:gd name="T60" fmla="*/ 69 w 1348"/>
                <a:gd name="T61" fmla="*/ 578 h 580"/>
                <a:gd name="T62" fmla="*/ 52 w 1348"/>
                <a:gd name="T63" fmla="*/ 572 h 580"/>
                <a:gd name="T64" fmla="*/ 36 w 1348"/>
                <a:gd name="T65" fmla="*/ 563 h 580"/>
                <a:gd name="T66" fmla="*/ 21 w 1348"/>
                <a:gd name="T67" fmla="*/ 550 h 580"/>
                <a:gd name="T68" fmla="*/ 10 w 1348"/>
                <a:gd name="T69" fmla="*/ 532 h 580"/>
                <a:gd name="T70" fmla="*/ 3 w 1348"/>
                <a:gd name="T71" fmla="*/ 514 h 580"/>
                <a:gd name="T72" fmla="*/ 0 w 1348"/>
                <a:gd name="T73" fmla="*/ 495 h 580"/>
                <a:gd name="T74" fmla="*/ 2 w 1348"/>
                <a:gd name="T75" fmla="*/ 476 h 580"/>
                <a:gd name="T76" fmla="*/ 8 w 1348"/>
                <a:gd name="T77" fmla="*/ 458 h 580"/>
                <a:gd name="T78" fmla="*/ 17 w 1348"/>
                <a:gd name="T79" fmla="*/ 440 h 580"/>
                <a:gd name="T80" fmla="*/ 31 w 1348"/>
                <a:gd name="T81" fmla="*/ 426 h 580"/>
                <a:gd name="T82" fmla="*/ 112 w 1348"/>
                <a:gd name="T83" fmla="*/ 361 h 580"/>
                <a:gd name="T84" fmla="*/ 196 w 1348"/>
                <a:gd name="T85" fmla="*/ 300 h 580"/>
                <a:gd name="T86" fmla="*/ 283 w 1348"/>
                <a:gd name="T87" fmla="*/ 246 h 580"/>
                <a:gd name="T88" fmla="*/ 373 w 1348"/>
                <a:gd name="T89" fmla="*/ 196 h 580"/>
                <a:gd name="T90" fmla="*/ 465 w 1348"/>
                <a:gd name="T91" fmla="*/ 152 h 580"/>
                <a:gd name="T92" fmla="*/ 559 w 1348"/>
                <a:gd name="T93" fmla="*/ 114 h 580"/>
                <a:gd name="T94" fmla="*/ 655 w 1348"/>
                <a:gd name="T95" fmla="*/ 81 h 580"/>
                <a:gd name="T96" fmla="*/ 754 w 1348"/>
                <a:gd name="T97" fmla="*/ 53 h 580"/>
                <a:gd name="T98" fmla="*/ 854 w 1348"/>
                <a:gd name="T99" fmla="*/ 31 h 580"/>
                <a:gd name="T100" fmla="*/ 955 w 1348"/>
                <a:gd name="T101" fmla="*/ 16 h 580"/>
                <a:gd name="T102" fmla="*/ 1057 w 1348"/>
                <a:gd name="T103" fmla="*/ 5 h 580"/>
                <a:gd name="T104" fmla="*/ 1160 w 1348"/>
                <a:gd name="T105" fmla="*/ 0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48" h="580">
                  <a:moveTo>
                    <a:pt x="1160" y="0"/>
                  </a:moveTo>
                  <a:lnTo>
                    <a:pt x="1264" y="1"/>
                  </a:lnTo>
                  <a:lnTo>
                    <a:pt x="1287" y="6"/>
                  </a:lnTo>
                  <a:lnTo>
                    <a:pt x="1308" y="16"/>
                  </a:lnTo>
                  <a:lnTo>
                    <a:pt x="1325" y="30"/>
                  </a:lnTo>
                  <a:lnTo>
                    <a:pt x="1338" y="48"/>
                  </a:lnTo>
                  <a:lnTo>
                    <a:pt x="1345" y="70"/>
                  </a:lnTo>
                  <a:lnTo>
                    <a:pt x="1348" y="94"/>
                  </a:lnTo>
                  <a:lnTo>
                    <a:pt x="1343" y="116"/>
                  </a:lnTo>
                  <a:lnTo>
                    <a:pt x="1334" y="137"/>
                  </a:lnTo>
                  <a:lnTo>
                    <a:pt x="1319" y="154"/>
                  </a:lnTo>
                  <a:lnTo>
                    <a:pt x="1301" y="167"/>
                  </a:lnTo>
                  <a:lnTo>
                    <a:pt x="1280" y="175"/>
                  </a:lnTo>
                  <a:lnTo>
                    <a:pt x="1257" y="177"/>
                  </a:lnTo>
                  <a:lnTo>
                    <a:pt x="1163" y="175"/>
                  </a:lnTo>
                  <a:lnTo>
                    <a:pt x="1070" y="179"/>
                  </a:lnTo>
                  <a:lnTo>
                    <a:pt x="978" y="189"/>
                  </a:lnTo>
                  <a:lnTo>
                    <a:pt x="886" y="203"/>
                  </a:lnTo>
                  <a:lnTo>
                    <a:pt x="796" y="222"/>
                  </a:lnTo>
                  <a:lnTo>
                    <a:pt x="708" y="247"/>
                  </a:lnTo>
                  <a:lnTo>
                    <a:pt x="621" y="278"/>
                  </a:lnTo>
                  <a:lnTo>
                    <a:pt x="536" y="312"/>
                  </a:lnTo>
                  <a:lnTo>
                    <a:pt x="453" y="352"/>
                  </a:lnTo>
                  <a:lnTo>
                    <a:pt x="372" y="397"/>
                  </a:lnTo>
                  <a:lnTo>
                    <a:pt x="294" y="447"/>
                  </a:lnTo>
                  <a:lnTo>
                    <a:pt x="218" y="500"/>
                  </a:lnTo>
                  <a:lnTo>
                    <a:pt x="144" y="559"/>
                  </a:lnTo>
                  <a:lnTo>
                    <a:pt x="127" y="570"/>
                  </a:lnTo>
                  <a:lnTo>
                    <a:pt x="107" y="578"/>
                  </a:lnTo>
                  <a:lnTo>
                    <a:pt x="88" y="580"/>
                  </a:lnTo>
                  <a:lnTo>
                    <a:pt x="69" y="578"/>
                  </a:lnTo>
                  <a:lnTo>
                    <a:pt x="52" y="572"/>
                  </a:lnTo>
                  <a:lnTo>
                    <a:pt x="36" y="563"/>
                  </a:lnTo>
                  <a:lnTo>
                    <a:pt x="21" y="550"/>
                  </a:lnTo>
                  <a:lnTo>
                    <a:pt x="10" y="532"/>
                  </a:lnTo>
                  <a:lnTo>
                    <a:pt x="3" y="514"/>
                  </a:lnTo>
                  <a:lnTo>
                    <a:pt x="0" y="495"/>
                  </a:lnTo>
                  <a:lnTo>
                    <a:pt x="2" y="476"/>
                  </a:lnTo>
                  <a:lnTo>
                    <a:pt x="8" y="458"/>
                  </a:lnTo>
                  <a:lnTo>
                    <a:pt x="17" y="440"/>
                  </a:lnTo>
                  <a:lnTo>
                    <a:pt x="31" y="426"/>
                  </a:lnTo>
                  <a:lnTo>
                    <a:pt x="112" y="361"/>
                  </a:lnTo>
                  <a:lnTo>
                    <a:pt x="196" y="300"/>
                  </a:lnTo>
                  <a:lnTo>
                    <a:pt x="283" y="246"/>
                  </a:lnTo>
                  <a:lnTo>
                    <a:pt x="373" y="196"/>
                  </a:lnTo>
                  <a:lnTo>
                    <a:pt x="465" y="152"/>
                  </a:lnTo>
                  <a:lnTo>
                    <a:pt x="559" y="114"/>
                  </a:lnTo>
                  <a:lnTo>
                    <a:pt x="655" y="81"/>
                  </a:lnTo>
                  <a:lnTo>
                    <a:pt x="754" y="53"/>
                  </a:lnTo>
                  <a:lnTo>
                    <a:pt x="854" y="31"/>
                  </a:lnTo>
                  <a:lnTo>
                    <a:pt x="955" y="16"/>
                  </a:lnTo>
                  <a:lnTo>
                    <a:pt x="1057" y="5"/>
                  </a:lnTo>
                  <a:lnTo>
                    <a:pt x="11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38" name="Freeform 161"/>
          <p:cNvSpPr>
            <a:spLocks noEditPoints="1"/>
          </p:cNvSpPr>
          <p:nvPr/>
        </p:nvSpPr>
        <p:spPr bwMode="auto">
          <a:xfrm>
            <a:off x="2125905" y="5064628"/>
            <a:ext cx="291034" cy="167536"/>
          </a:xfrm>
          <a:custGeom>
            <a:avLst/>
            <a:gdLst>
              <a:gd name="T0" fmla="*/ 1954 w 3346"/>
              <a:gd name="T1" fmla="*/ 1055 h 1932"/>
              <a:gd name="T2" fmla="*/ 1714 w 3346"/>
              <a:gd name="T3" fmla="*/ 1215 h 1932"/>
              <a:gd name="T4" fmla="*/ 1701 w 3346"/>
              <a:gd name="T5" fmla="*/ 1222 h 1932"/>
              <a:gd name="T6" fmla="*/ 1688 w 3346"/>
              <a:gd name="T7" fmla="*/ 1226 h 1932"/>
              <a:gd name="T8" fmla="*/ 1673 w 3346"/>
              <a:gd name="T9" fmla="*/ 1227 h 1932"/>
              <a:gd name="T10" fmla="*/ 1659 w 3346"/>
              <a:gd name="T11" fmla="*/ 1226 h 1932"/>
              <a:gd name="T12" fmla="*/ 1645 w 3346"/>
              <a:gd name="T13" fmla="*/ 1222 h 1932"/>
              <a:gd name="T14" fmla="*/ 1632 w 3346"/>
              <a:gd name="T15" fmla="*/ 1215 h 1932"/>
              <a:gd name="T16" fmla="*/ 1392 w 3346"/>
              <a:gd name="T17" fmla="*/ 1055 h 1932"/>
              <a:gd name="T18" fmla="*/ 410 w 3346"/>
              <a:gd name="T19" fmla="*/ 1711 h 1932"/>
              <a:gd name="T20" fmla="*/ 2937 w 3346"/>
              <a:gd name="T21" fmla="*/ 1711 h 1932"/>
              <a:gd name="T22" fmla="*/ 1954 w 3346"/>
              <a:gd name="T23" fmla="*/ 1055 h 1932"/>
              <a:gd name="T24" fmla="*/ 3125 w 3346"/>
              <a:gd name="T25" fmla="*/ 273 h 1932"/>
              <a:gd name="T26" fmla="*/ 2087 w 3346"/>
              <a:gd name="T27" fmla="*/ 965 h 1932"/>
              <a:gd name="T28" fmla="*/ 3125 w 3346"/>
              <a:gd name="T29" fmla="*/ 1659 h 1932"/>
              <a:gd name="T30" fmla="*/ 3125 w 3346"/>
              <a:gd name="T31" fmla="*/ 273 h 1932"/>
              <a:gd name="T32" fmla="*/ 222 w 3346"/>
              <a:gd name="T33" fmla="*/ 273 h 1932"/>
              <a:gd name="T34" fmla="*/ 222 w 3346"/>
              <a:gd name="T35" fmla="*/ 1659 h 1932"/>
              <a:gd name="T36" fmla="*/ 1259 w 3346"/>
              <a:gd name="T37" fmla="*/ 965 h 1932"/>
              <a:gd name="T38" fmla="*/ 222 w 3346"/>
              <a:gd name="T39" fmla="*/ 273 h 1932"/>
              <a:gd name="T40" fmla="*/ 410 w 3346"/>
              <a:gd name="T41" fmla="*/ 221 h 1932"/>
              <a:gd name="T42" fmla="*/ 1673 w 3346"/>
              <a:gd name="T43" fmla="*/ 1065 h 1932"/>
              <a:gd name="T44" fmla="*/ 2937 w 3346"/>
              <a:gd name="T45" fmla="*/ 221 h 1932"/>
              <a:gd name="T46" fmla="*/ 410 w 3346"/>
              <a:gd name="T47" fmla="*/ 221 h 1932"/>
              <a:gd name="T48" fmla="*/ 111 w 3346"/>
              <a:gd name="T49" fmla="*/ 0 h 1932"/>
              <a:gd name="T50" fmla="*/ 3236 w 3346"/>
              <a:gd name="T51" fmla="*/ 0 h 1932"/>
              <a:gd name="T52" fmla="*/ 3261 w 3346"/>
              <a:gd name="T53" fmla="*/ 2 h 1932"/>
              <a:gd name="T54" fmla="*/ 3284 w 3346"/>
              <a:gd name="T55" fmla="*/ 11 h 1932"/>
              <a:gd name="T56" fmla="*/ 3305 w 3346"/>
              <a:gd name="T57" fmla="*/ 24 h 1932"/>
              <a:gd name="T58" fmla="*/ 3322 w 3346"/>
              <a:gd name="T59" fmla="*/ 41 h 1932"/>
              <a:gd name="T60" fmla="*/ 3335 w 3346"/>
              <a:gd name="T61" fmla="*/ 61 h 1932"/>
              <a:gd name="T62" fmla="*/ 3344 w 3346"/>
              <a:gd name="T63" fmla="*/ 85 h 1932"/>
              <a:gd name="T64" fmla="*/ 3346 w 3346"/>
              <a:gd name="T65" fmla="*/ 110 h 1932"/>
              <a:gd name="T66" fmla="*/ 3346 w 3346"/>
              <a:gd name="T67" fmla="*/ 1822 h 1932"/>
              <a:gd name="T68" fmla="*/ 3344 w 3346"/>
              <a:gd name="T69" fmla="*/ 1847 h 1932"/>
              <a:gd name="T70" fmla="*/ 3335 w 3346"/>
              <a:gd name="T71" fmla="*/ 1870 h 1932"/>
              <a:gd name="T72" fmla="*/ 3322 w 3346"/>
              <a:gd name="T73" fmla="*/ 1891 h 1932"/>
              <a:gd name="T74" fmla="*/ 3305 w 3346"/>
              <a:gd name="T75" fmla="*/ 1907 h 1932"/>
              <a:gd name="T76" fmla="*/ 3284 w 3346"/>
              <a:gd name="T77" fmla="*/ 1921 h 1932"/>
              <a:gd name="T78" fmla="*/ 3261 w 3346"/>
              <a:gd name="T79" fmla="*/ 1930 h 1932"/>
              <a:gd name="T80" fmla="*/ 3236 w 3346"/>
              <a:gd name="T81" fmla="*/ 1932 h 1932"/>
              <a:gd name="T82" fmla="*/ 111 w 3346"/>
              <a:gd name="T83" fmla="*/ 1932 h 1932"/>
              <a:gd name="T84" fmla="*/ 85 w 3346"/>
              <a:gd name="T85" fmla="*/ 1930 h 1932"/>
              <a:gd name="T86" fmla="*/ 62 w 3346"/>
              <a:gd name="T87" fmla="*/ 1921 h 1932"/>
              <a:gd name="T88" fmla="*/ 42 w 3346"/>
              <a:gd name="T89" fmla="*/ 1907 h 1932"/>
              <a:gd name="T90" fmla="*/ 24 w 3346"/>
              <a:gd name="T91" fmla="*/ 1891 h 1932"/>
              <a:gd name="T92" fmla="*/ 11 w 3346"/>
              <a:gd name="T93" fmla="*/ 1870 h 1932"/>
              <a:gd name="T94" fmla="*/ 3 w 3346"/>
              <a:gd name="T95" fmla="*/ 1847 h 1932"/>
              <a:gd name="T96" fmla="*/ 0 w 3346"/>
              <a:gd name="T97" fmla="*/ 1822 h 1932"/>
              <a:gd name="T98" fmla="*/ 0 w 3346"/>
              <a:gd name="T99" fmla="*/ 110 h 1932"/>
              <a:gd name="T100" fmla="*/ 3 w 3346"/>
              <a:gd name="T101" fmla="*/ 85 h 1932"/>
              <a:gd name="T102" fmla="*/ 11 w 3346"/>
              <a:gd name="T103" fmla="*/ 61 h 1932"/>
              <a:gd name="T104" fmla="*/ 24 w 3346"/>
              <a:gd name="T105" fmla="*/ 41 h 1932"/>
              <a:gd name="T106" fmla="*/ 42 w 3346"/>
              <a:gd name="T107" fmla="*/ 24 h 1932"/>
              <a:gd name="T108" fmla="*/ 62 w 3346"/>
              <a:gd name="T109" fmla="*/ 11 h 1932"/>
              <a:gd name="T110" fmla="*/ 85 w 3346"/>
              <a:gd name="T111" fmla="*/ 2 h 1932"/>
              <a:gd name="T112" fmla="*/ 111 w 3346"/>
              <a:gd name="T113" fmla="*/ 0 h 19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46" h="1932">
                <a:moveTo>
                  <a:pt x="1954" y="1055"/>
                </a:moveTo>
                <a:lnTo>
                  <a:pt x="1714" y="1215"/>
                </a:lnTo>
                <a:lnTo>
                  <a:pt x="1701" y="1222"/>
                </a:lnTo>
                <a:lnTo>
                  <a:pt x="1688" y="1226"/>
                </a:lnTo>
                <a:lnTo>
                  <a:pt x="1673" y="1227"/>
                </a:lnTo>
                <a:lnTo>
                  <a:pt x="1659" y="1226"/>
                </a:lnTo>
                <a:lnTo>
                  <a:pt x="1645" y="1222"/>
                </a:lnTo>
                <a:lnTo>
                  <a:pt x="1632" y="1215"/>
                </a:lnTo>
                <a:lnTo>
                  <a:pt x="1392" y="1055"/>
                </a:lnTo>
                <a:lnTo>
                  <a:pt x="410" y="1711"/>
                </a:lnTo>
                <a:lnTo>
                  <a:pt x="2937" y="1711"/>
                </a:lnTo>
                <a:lnTo>
                  <a:pt x="1954" y="1055"/>
                </a:lnTo>
                <a:close/>
                <a:moveTo>
                  <a:pt x="3125" y="273"/>
                </a:moveTo>
                <a:lnTo>
                  <a:pt x="2087" y="965"/>
                </a:lnTo>
                <a:lnTo>
                  <a:pt x="3125" y="1659"/>
                </a:lnTo>
                <a:lnTo>
                  <a:pt x="3125" y="273"/>
                </a:lnTo>
                <a:close/>
                <a:moveTo>
                  <a:pt x="222" y="273"/>
                </a:moveTo>
                <a:lnTo>
                  <a:pt x="222" y="1659"/>
                </a:lnTo>
                <a:lnTo>
                  <a:pt x="1259" y="965"/>
                </a:lnTo>
                <a:lnTo>
                  <a:pt x="222" y="273"/>
                </a:lnTo>
                <a:close/>
                <a:moveTo>
                  <a:pt x="410" y="221"/>
                </a:moveTo>
                <a:lnTo>
                  <a:pt x="1673" y="1065"/>
                </a:lnTo>
                <a:lnTo>
                  <a:pt x="2937" y="221"/>
                </a:lnTo>
                <a:lnTo>
                  <a:pt x="410" y="221"/>
                </a:lnTo>
                <a:close/>
                <a:moveTo>
                  <a:pt x="111" y="0"/>
                </a:moveTo>
                <a:lnTo>
                  <a:pt x="3236" y="0"/>
                </a:lnTo>
                <a:lnTo>
                  <a:pt x="3261" y="2"/>
                </a:lnTo>
                <a:lnTo>
                  <a:pt x="3284" y="11"/>
                </a:lnTo>
                <a:lnTo>
                  <a:pt x="3305" y="24"/>
                </a:lnTo>
                <a:lnTo>
                  <a:pt x="3322" y="41"/>
                </a:lnTo>
                <a:lnTo>
                  <a:pt x="3335" y="61"/>
                </a:lnTo>
                <a:lnTo>
                  <a:pt x="3344" y="85"/>
                </a:lnTo>
                <a:lnTo>
                  <a:pt x="3346" y="110"/>
                </a:lnTo>
                <a:lnTo>
                  <a:pt x="3346" y="1822"/>
                </a:lnTo>
                <a:lnTo>
                  <a:pt x="3344" y="1847"/>
                </a:lnTo>
                <a:lnTo>
                  <a:pt x="3335" y="1870"/>
                </a:lnTo>
                <a:lnTo>
                  <a:pt x="3322" y="1891"/>
                </a:lnTo>
                <a:lnTo>
                  <a:pt x="3305" y="1907"/>
                </a:lnTo>
                <a:lnTo>
                  <a:pt x="3284" y="1921"/>
                </a:lnTo>
                <a:lnTo>
                  <a:pt x="3261" y="1930"/>
                </a:lnTo>
                <a:lnTo>
                  <a:pt x="3236" y="1932"/>
                </a:lnTo>
                <a:lnTo>
                  <a:pt x="111" y="1932"/>
                </a:lnTo>
                <a:lnTo>
                  <a:pt x="85" y="1930"/>
                </a:lnTo>
                <a:lnTo>
                  <a:pt x="62" y="1921"/>
                </a:lnTo>
                <a:lnTo>
                  <a:pt x="42" y="1907"/>
                </a:lnTo>
                <a:lnTo>
                  <a:pt x="24" y="1891"/>
                </a:lnTo>
                <a:lnTo>
                  <a:pt x="11" y="1870"/>
                </a:lnTo>
                <a:lnTo>
                  <a:pt x="3" y="1847"/>
                </a:lnTo>
                <a:lnTo>
                  <a:pt x="0" y="1822"/>
                </a:lnTo>
                <a:lnTo>
                  <a:pt x="0" y="110"/>
                </a:lnTo>
                <a:lnTo>
                  <a:pt x="3" y="85"/>
                </a:lnTo>
                <a:lnTo>
                  <a:pt x="11" y="61"/>
                </a:lnTo>
                <a:lnTo>
                  <a:pt x="24" y="41"/>
                </a:lnTo>
                <a:lnTo>
                  <a:pt x="42" y="24"/>
                </a:lnTo>
                <a:lnTo>
                  <a:pt x="62" y="11"/>
                </a:lnTo>
                <a:lnTo>
                  <a:pt x="85" y="2"/>
                </a:lnTo>
                <a:lnTo>
                  <a:pt x="111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20" name="Group 198"/>
          <p:cNvGrpSpPr>
            <a:grpSpLocks noChangeAspect="1"/>
          </p:cNvGrpSpPr>
          <p:nvPr/>
        </p:nvGrpSpPr>
        <p:grpSpPr bwMode="auto">
          <a:xfrm>
            <a:off x="5737446" y="4999682"/>
            <a:ext cx="223071" cy="297428"/>
            <a:chOff x="2069" y="3606"/>
            <a:chExt cx="243" cy="324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21" name="Freeform 200"/>
            <p:cNvSpPr>
              <a:spLocks noEditPoints="1"/>
            </p:cNvSpPr>
            <p:nvPr/>
          </p:nvSpPr>
          <p:spPr bwMode="auto">
            <a:xfrm>
              <a:off x="2069" y="3606"/>
              <a:ext cx="243" cy="324"/>
            </a:xfrm>
            <a:custGeom>
              <a:avLst/>
              <a:gdLst>
                <a:gd name="T0" fmla="*/ 300 w 2676"/>
                <a:gd name="T1" fmla="*/ 224 h 3564"/>
                <a:gd name="T2" fmla="*/ 259 w 2676"/>
                <a:gd name="T3" fmla="*/ 244 h 3564"/>
                <a:gd name="T4" fmla="*/ 231 w 2676"/>
                <a:gd name="T5" fmla="*/ 280 h 3564"/>
                <a:gd name="T6" fmla="*/ 221 w 2676"/>
                <a:gd name="T7" fmla="*/ 325 h 3564"/>
                <a:gd name="T8" fmla="*/ 223 w 2676"/>
                <a:gd name="T9" fmla="*/ 3263 h 3564"/>
                <a:gd name="T10" fmla="*/ 244 w 2676"/>
                <a:gd name="T11" fmla="*/ 3304 h 3564"/>
                <a:gd name="T12" fmla="*/ 278 w 2676"/>
                <a:gd name="T13" fmla="*/ 3332 h 3564"/>
                <a:gd name="T14" fmla="*/ 323 w 2676"/>
                <a:gd name="T15" fmla="*/ 3343 h 3564"/>
                <a:gd name="T16" fmla="*/ 2377 w 2676"/>
                <a:gd name="T17" fmla="*/ 3340 h 3564"/>
                <a:gd name="T18" fmla="*/ 2416 w 2676"/>
                <a:gd name="T19" fmla="*/ 3321 h 3564"/>
                <a:gd name="T20" fmla="*/ 2445 w 2676"/>
                <a:gd name="T21" fmla="*/ 3286 h 3564"/>
                <a:gd name="T22" fmla="*/ 2455 w 2676"/>
                <a:gd name="T23" fmla="*/ 3240 h 3564"/>
                <a:gd name="T24" fmla="*/ 2453 w 2676"/>
                <a:gd name="T25" fmla="*/ 301 h 3564"/>
                <a:gd name="T26" fmla="*/ 2433 w 2676"/>
                <a:gd name="T27" fmla="*/ 260 h 3564"/>
                <a:gd name="T28" fmla="*/ 2398 w 2676"/>
                <a:gd name="T29" fmla="*/ 232 h 3564"/>
                <a:gd name="T30" fmla="*/ 2353 w 2676"/>
                <a:gd name="T31" fmla="*/ 222 h 3564"/>
                <a:gd name="T32" fmla="*/ 323 w 2676"/>
                <a:gd name="T33" fmla="*/ 0 h 3564"/>
                <a:gd name="T34" fmla="*/ 2397 w 2676"/>
                <a:gd name="T35" fmla="*/ 3 h 3564"/>
                <a:gd name="T36" fmla="*/ 2479 w 2676"/>
                <a:gd name="T37" fmla="*/ 25 h 3564"/>
                <a:gd name="T38" fmla="*/ 2550 w 2676"/>
                <a:gd name="T39" fmla="*/ 67 h 3564"/>
                <a:gd name="T40" fmla="*/ 2608 w 2676"/>
                <a:gd name="T41" fmla="*/ 127 h 3564"/>
                <a:gd name="T42" fmla="*/ 2650 w 2676"/>
                <a:gd name="T43" fmla="*/ 198 h 3564"/>
                <a:gd name="T44" fmla="*/ 2673 w 2676"/>
                <a:gd name="T45" fmla="*/ 281 h 3564"/>
                <a:gd name="T46" fmla="*/ 2676 w 2676"/>
                <a:gd name="T47" fmla="*/ 3240 h 3564"/>
                <a:gd name="T48" fmla="*/ 2665 w 2676"/>
                <a:gd name="T49" fmla="*/ 3326 h 3564"/>
                <a:gd name="T50" fmla="*/ 2632 w 2676"/>
                <a:gd name="T51" fmla="*/ 3404 h 3564"/>
                <a:gd name="T52" fmla="*/ 2581 w 2676"/>
                <a:gd name="T53" fmla="*/ 3470 h 3564"/>
                <a:gd name="T54" fmla="*/ 2516 w 2676"/>
                <a:gd name="T55" fmla="*/ 3520 h 3564"/>
                <a:gd name="T56" fmla="*/ 2439 w 2676"/>
                <a:gd name="T57" fmla="*/ 3553 h 3564"/>
                <a:gd name="T58" fmla="*/ 2353 w 2676"/>
                <a:gd name="T59" fmla="*/ 3564 h 3564"/>
                <a:gd name="T60" fmla="*/ 279 w 2676"/>
                <a:gd name="T61" fmla="*/ 3562 h 3564"/>
                <a:gd name="T62" fmla="*/ 197 w 2676"/>
                <a:gd name="T63" fmla="*/ 3539 h 3564"/>
                <a:gd name="T64" fmla="*/ 126 w 2676"/>
                <a:gd name="T65" fmla="*/ 3497 h 3564"/>
                <a:gd name="T66" fmla="*/ 68 w 2676"/>
                <a:gd name="T67" fmla="*/ 3439 h 3564"/>
                <a:gd name="T68" fmla="*/ 26 w 2676"/>
                <a:gd name="T69" fmla="*/ 3366 h 3564"/>
                <a:gd name="T70" fmla="*/ 3 w 2676"/>
                <a:gd name="T71" fmla="*/ 3284 h 3564"/>
                <a:gd name="T72" fmla="*/ 0 w 2676"/>
                <a:gd name="T73" fmla="*/ 325 h 3564"/>
                <a:gd name="T74" fmla="*/ 12 w 2676"/>
                <a:gd name="T75" fmla="*/ 238 h 3564"/>
                <a:gd name="T76" fmla="*/ 44 w 2676"/>
                <a:gd name="T77" fmla="*/ 160 h 3564"/>
                <a:gd name="T78" fmla="*/ 95 w 2676"/>
                <a:gd name="T79" fmla="*/ 95 h 3564"/>
                <a:gd name="T80" fmla="*/ 161 w 2676"/>
                <a:gd name="T81" fmla="*/ 45 h 3564"/>
                <a:gd name="T82" fmla="*/ 237 w 2676"/>
                <a:gd name="T83" fmla="*/ 12 h 3564"/>
                <a:gd name="T84" fmla="*/ 323 w 2676"/>
                <a:gd name="T85" fmla="*/ 0 h 3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76" h="3564">
                  <a:moveTo>
                    <a:pt x="323" y="222"/>
                  </a:moveTo>
                  <a:lnTo>
                    <a:pt x="300" y="224"/>
                  </a:lnTo>
                  <a:lnTo>
                    <a:pt x="278" y="232"/>
                  </a:lnTo>
                  <a:lnTo>
                    <a:pt x="259" y="244"/>
                  </a:lnTo>
                  <a:lnTo>
                    <a:pt x="244" y="260"/>
                  </a:lnTo>
                  <a:lnTo>
                    <a:pt x="231" y="280"/>
                  </a:lnTo>
                  <a:lnTo>
                    <a:pt x="223" y="301"/>
                  </a:lnTo>
                  <a:lnTo>
                    <a:pt x="221" y="325"/>
                  </a:lnTo>
                  <a:lnTo>
                    <a:pt x="221" y="3240"/>
                  </a:lnTo>
                  <a:lnTo>
                    <a:pt x="223" y="3263"/>
                  </a:lnTo>
                  <a:lnTo>
                    <a:pt x="231" y="3286"/>
                  </a:lnTo>
                  <a:lnTo>
                    <a:pt x="244" y="3304"/>
                  </a:lnTo>
                  <a:lnTo>
                    <a:pt x="259" y="3321"/>
                  </a:lnTo>
                  <a:lnTo>
                    <a:pt x="278" y="3332"/>
                  </a:lnTo>
                  <a:lnTo>
                    <a:pt x="300" y="3340"/>
                  </a:lnTo>
                  <a:lnTo>
                    <a:pt x="323" y="3343"/>
                  </a:lnTo>
                  <a:lnTo>
                    <a:pt x="2353" y="3343"/>
                  </a:lnTo>
                  <a:lnTo>
                    <a:pt x="2377" y="3340"/>
                  </a:lnTo>
                  <a:lnTo>
                    <a:pt x="2398" y="3332"/>
                  </a:lnTo>
                  <a:lnTo>
                    <a:pt x="2416" y="3321"/>
                  </a:lnTo>
                  <a:lnTo>
                    <a:pt x="2433" y="3304"/>
                  </a:lnTo>
                  <a:lnTo>
                    <a:pt x="2445" y="3286"/>
                  </a:lnTo>
                  <a:lnTo>
                    <a:pt x="2453" y="3263"/>
                  </a:lnTo>
                  <a:lnTo>
                    <a:pt x="2455" y="3240"/>
                  </a:lnTo>
                  <a:lnTo>
                    <a:pt x="2455" y="325"/>
                  </a:lnTo>
                  <a:lnTo>
                    <a:pt x="2453" y="301"/>
                  </a:lnTo>
                  <a:lnTo>
                    <a:pt x="2445" y="280"/>
                  </a:lnTo>
                  <a:lnTo>
                    <a:pt x="2433" y="260"/>
                  </a:lnTo>
                  <a:lnTo>
                    <a:pt x="2416" y="244"/>
                  </a:lnTo>
                  <a:lnTo>
                    <a:pt x="2398" y="232"/>
                  </a:lnTo>
                  <a:lnTo>
                    <a:pt x="2377" y="224"/>
                  </a:lnTo>
                  <a:lnTo>
                    <a:pt x="2353" y="222"/>
                  </a:lnTo>
                  <a:lnTo>
                    <a:pt x="323" y="222"/>
                  </a:lnTo>
                  <a:close/>
                  <a:moveTo>
                    <a:pt x="323" y="0"/>
                  </a:moveTo>
                  <a:lnTo>
                    <a:pt x="2353" y="0"/>
                  </a:lnTo>
                  <a:lnTo>
                    <a:pt x="2397" y="3"/>
                  </a:lnTo>
                  <a:lnTo>
                    <a:pt x="2439" y="12"/>
                  </a:lnTo>
                  <a:lnTo>
                    <a:pt x="2479" y="25"/>
                  </a:lnTo>
                  <a:lnTo>
                    <a:pt x="2516" y="45"/>
                  </a:lnTo>
                  <a:lnTo>
                    <a:pt x="2550" y="67"/>
                  </a:lnTo>
                  <a:lnTo>
                    <a:pt x="2581" y="95"/>
                  </a:lnTo>
                  <a:lnTo>
                    <a:pt x="2608" y="127"/>
                  </a:lnTo>
                  <a:lnTo>
                    <a:pt x="2632" y="160"/>
                  </a:lnTo>
                  <a:lnTo>
                    <a:pt x="2650" y="198"/>
                  </a:lnTo>
                  <a:lnTo>
                    <a:pt x="2665" y="238"/>
                  </a:lnTo>
                  <a:lnTo>
                    <a:pt x="2673" y="281"/>
                  </a:lnTo>
                  <a:lnTo>
                    <a:pt x="2676" y="325"/>
                  </a:lnTo>
                  <a:lnTo>
                    <a:pt x="2676" y="3240"/>
                  </a:lnTo>
                  <a:lnTo>
                    <a:pt x="2673" y="3284"/>
                  </a:lnTo>
                  <a:lnTo>
                    <a:pt x="2665" y="3326"/>
                  </a:lnTo>
                  <a:lnTo>
                    <a:pt x="2650" y="3366"/>
                  </a:lnTo>
                  <a:lnTo>
                    <a:pt x="2632" y="3404"/>
                  </a:lnTo>
                  <a:lnTo>
                    <a:pt x="2608" y="3439"/>
                  </a:lnTo>
                  <a:lnTo>
                    <a:pt x="2581" y="3470"/>
                  </a:lnTo>
                  <a:lnTo>
                    <a:pt x="2550" y="3497"/>
                  </a:lnTo>
                  <a:lnTo>
                    <a:pt x="2516" y="3520"/>
                  </a:lnTo>
                  <a:lnTo>
                    <a:pt x="2478" y="3539"/>
                  </a:lnTo>
                  <a:lnTo>
                    <a:pt x="2439" y="3553"/>
                  </a:lnTo>
                  <a:lnTo>
                    <a:pt x="2397" y="3562"/>
                  </a:lnTo>
                  <a:lnTo>
                    <a:pt x="2353" y="3564"/>
                  </a:lnTo>
                  <a:lnTo>
                    <a:pt x="323" y="3564"/>
                  </a:lnTo>
                  <a:lnTo>
                    <a:pt x="279" y="3562"/>
                  </a:lnTo>
                  <a:lnTo>
                    <a:pt x="237" y="3553"/>
                  </a:lnTo>
                  <a:lnTo>
                    <a:pt x="197" y="3539"/>
                  </a:lnTo>
                  <a:lnTo>
                    <a:pt x="161" y="3520"/>
                  </a:lnTo>
                  <a:lnTo>
                    <a:pt x="126" y="3497"/>
                  </a:lnTo>
                  <a:lnTo>
                    <a:pt x="95" y="3470"/>
                  </a:lnTo>
                  <a:lnTo>
                    <a:pt x="68" y="3439"/>
                  </a:lnTo>
                  <a:lnTo>
                    <a:pt x="44" y="3404"/>
                  </a:lnTo>
                  <a:lnTo>
                    <a:pt x="26" y="3366"/>
                  </a:lnTo>
                  <a:lnTo>
                    <a:pt x="12" y="3326"/>
                  </a:lnTo>
                  <a:lnTo>
                    <a:pt x="3" y="3284"/>
                  </a:lnTo>
                  <a:lnTo>
                    <a:pt x="0" y="3240"/>
                  </a:lnTo>
                  <a:lnTo>
                    <a:pt x="0" y="325"/>
                  </a:lnTo>
                  <a:lnTo>
                    <a:pt x="3" y="281"/>
                  </a:lnTo>
                  <a:lnTo>
                    <a:pt x="12" y="238"/>
                  </a:lnTo>
                  <a:lnTo>
                    <a:pt x="26" y="198"/>
                  </a:lnTo>
                  <a:lnTo>
                    <a:pt x="44" y="160"/>
                  </a:lnTo>
                  <a:lnTo>
                    <a:pt x="68" y="127"/>
                  </a:lnTo>
                  <a:lnTo>
                    <a:pt x="95" y="95"/>
                  </a:lnTo>
                  <a:lnTo>
                    <a:pt x="126" y="67"/>
                  </a:lnTo>
                  <a:lnTo>
                    <a:pt x="161" y="45"/>
                  </a:lnTo>
                  <a:lnTo>
                    <a:pt x="197" y="25"/>
                  </a:lnTo>
                  <a:lnTo>
                    <a:pt x="237" y="12"/>
                  </a:lnTo>
                  <a:lnTo>
                    <a:pt x="279" y="3"/>
                  </a:lnTo>
                  <a:lnTo>
                    <a:pt x="3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2" name="Freeform 201"/>
            <p:cNvSpPr>
              <a:spLocks noEditPoints="1"/>
            </p:cNvSpPr>
            <p:nvPr/>
          </p:nvSpPr>
          <p:spPr bwMode="auto">
            <a:xfrm>
              <a:off x="2100" y="3639"/>
              <a:ext cx="182" cy="66"/>
            </a:xfrm>
            <a:custGeom>
              <a:avLst/>
              <a:gdLst>
                <a:gd name="T0" fmla="*/ 1661 w 2002"/>
                <a:gd name="T1" fmla="*/ 148 h 725"/>
                <a:gd name="T2" fmla="*/ 1234 w 2002"/>
                <a:gd name="T3" fmla="*/ 577 h 725"/>
                <a:gd name="T4" fmla="*/ 1854 w 2002"/>
                <a:gd name="T5" fmla="*/ 577 h 725"/>
                <a:gd name="T6" fmla="*/ 1854 w 2002"/>
                <a:gd name="T7" fmla="*/ 148 h 725"/>
                <a:gd name="T8" fmla="*/ 1661 w 2002"/>
                <a:gd name="T9" fmla="*/ 148 h 725"/>
                <a:gd name="T10" fmla="*/ 1256 w 2002"/>
                <a:gd name="T11" fmla="*/ 148 h 725"/>
                <a:gd name="T12" fmla="*/ 829 w 2002"/>
                <a:gd name="T13" fmla="*/ 577 h 725"/>
                <a:gd name="T14" fmla="*/ 1026 w 2002"/>
                <a:gd name="T15" fmla="*/ 577 h 725"/>
                <a:gd name="T16" fmla="*/ 1453 w 2002"/>
                <a:gd name="T17" fmla="*/ 148 h 725"/>
                <a:gd name="T18" fmla="*/ 1256 w 2002"/>
                <a:gd name="T19" fmla="*/ 148 h 725"/>
                <a:gd name="T20" fmla="*/ 148 w 2002"/>
                <a:gd name="T21" fmla="*/ 148 h 725"/>
                <a:gd name="T22" fmla="*/ 148 w 2002"/>
                <a:gd name="T23" fmla="*/ 577 h 725"/>
                <a:gd name="T24" fmla="*/ 620 w 2002"/>
                <a:gd name="T25" fmla="*/ 577 h 725"/>
                <a:gd name="T26" fmla="*/ 1048 w 2002"/>
                <a:gd name="T27" fmla="*/ 148 h 725"/>
                <a:gd name="T28" fmla="*/ 148 w 2002"/>
                <a:gd name="T29" fmla="*/ 148 h 725"/>
                <a:gd name="T30" fmla="*/ 74 w 2002"/>
                <a:gd name="T31" fmla="*/ 0 h 725"/>
                <a:gd name="T32" fmla="*/ 1927 w 2002"/>
                <a:gd name="T33" fmla="*/ 0 h 725"/>
                <a:gd name="T34" fmla="*/ 1948 w 2002"/>
                <a:gd name="T35" fmla="*/ 3 h 725"/>
                <a:gd name="T36" fmla="*/ 1965 w 2002"/>
                <a:gd name="T37" fmla="*/ 11 h 725"/>
                <a:gd name="T38" fmla="*/ 1980 w 2002"/>
                <a:gd name="T39" fmla="*/ 22 h 725"/>
                <a:gd name="T40" fmla="*/ 1991 w 2002"/>
                <a:gd name="T41" fmla="*/ 37 h 725"/>
                <a:gd name="T42" fmla="*/ 1999 w 2002"/>
                <a:gd name="T43" fmla="*/ 55 h 725"/>
                <a:gd name="T44" fmla="*/ 2002 w 2002"/>
                <a:gd name="T45" fmla="*/ 75 h 725"/>
                <a:gd name="T46" fmla="*/ 2002 w 2002"/>
                <a:gd name="T47" fmla="*/ 651 h 725"/>
                <a:gd name="T48" fmla="*/ 1999 w 2002"/>
                <a:gd name="T49" fmla="*/ 671 h 725"/>
                <a:gd name="T50" fmla="*/ 1991 w 2002"/>
                <a:gd name="T51" fmla="*/ 688 h 725"/>
                <a:gd name="T52" fmla="*/ 1980 w 2002"/>
                <a:gd name="T53" fmla="*/ 703 h 725"/>
                <a:gd name="T54" fmla="*/ 1965 w 2002"/>
                <a:gd name="T55" fmla="*/ 715 h 725"/>
                <a:gd name="T56" fmla="*/ 1948 w 2002"/>
                <a:gd name="T57" fmla="*/ 723 h 725"/>
                <a:gd name="T58" fmla="*/ 1927 w 2002"/>
                <a:gd name="T59" fmla="*/ 725 h 725"/>
                <a:gd name="T60" fmla="*/ 74 w 2002"/>
                <a:gd name="T61" fmla="*/ 725 h 725"/>
                <a:gd name="T62" fmla="*/ 54 w 2002"/>
                <a:gd name="T63" fmla="*/ 723 h 725"/>
                <a:gd name="T64" fmla="*/ 37 w 2002"/>
                <a:gd name="T65" fmla="*/ 715 h 725"/>
                <a:gd name="T66" fmla="*/ 22 w 2002"/>
                <a:gd name="T67" fmla="*/ 703 h 725"/>
                <a:gd name="T68" fmla="*/ 10 w 2002"/>
                <a:gd name="T69" fmla="*/ 688 h 725"/>
                <a:gd name="T70" fmla="*/ 4 w 2002"/>
                <a:gd name="T71" fmla="*/ 671 h 725"/>
                <a:gd name="T72" fmla="*/ 0 w 2002"/>
                <a:gd name="T73" fmla="*/ 651 h 725"/>
                <a:gd name="T74" fmla="*/ 0 w 2002"/>
                <a:gd name="T75" fmla="*/ 75 h 725"/>
                <a:gd name="T76" fmla="*/ 4 w 2002"/>
                <a:gd name="T77" fmla="*/ 55 h 725"/>
                <a:gd name="T78" fmla="*/ 10 w 2002"/>
                <a:gd name="T79" fmla="*/ 37 h 725"/>
                <a:gd name="T80" fmla="*/ 22 w 2002"/>
                <a:gd name="T81" fmla="*/ 22 h 725"/>
                <a:gd name="T82" fmla="*/ 37 w 2002"/>
                <a:gd name="T83" fmla="*/ 11 h 725"/>
                <a:gd name="T84" fmla="*/ 54 w 2002"/>
                <a:gd name="T85" fmla="*/ 3 h 725"/>
                <a:gd name="T86" fmla="*/ 74 w 2002"/>
                <a:gd name="T87" fmla="*/ 0 h 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02" h="725">
                  <a:moveTo>
                    <a:pt x="1661" y="148"/>
                  </a:moveTo>
                  <a:lnTo>
                    <a:pt x="1234" y="577"/>
                  </a:lnTo>
                  <a:lnTo>
                    <a:pt x="1854" y="577"/>
                  </a:lnTo>
                  <a:lnTo>
                    <a:pt x="1854" y="148"/>
                  </a:lnTo>
                  <a:lnTo>
                    <a:pt x="1661" y="148"/>
                  </a:lnTo>
                  <a:close/>
                  <a:moveTo>
                    <a:pt x="1256" y="148"/>
                  </a:moveTo>
                  <a:lnTo>
                    <a:pt x="829" y="577"/>
                  </a:lnTo>
                  <a:lnTo>
                    <a:pt x="1026" y="577"/>
                  </a:lnTo>
                  <a:lnTo>
                    <a:pt x="1453" y="148"/>
                  </a:lnTo>
                  <a:lnTo>
                    <a:pt x="1256" y="148"/>
                  </a:lnTo>
                  <a:close/>
                  <a:moveTo>
                    <a:pt x="148" y="148"/>
                  </a:moveTo>
                  <a:lnTo>
                    <a:pt x="148" y="577"/>
                  </a:lnTo>
                  <a:lnTo>
                    <a:pt x="620" y="577"/>
                  </a:lnTo>
                  <a:lnTo>
                    <a:pt x="1048" y="148"/>
                  </a:lnTo>
                  <a:lnTo>
                    <a:pt x="148" y="148"/>
                  </a:lnTo>
                  <a:close/>
                  <a:moveTo>
                    <a:pt x="74" y="0"/>
                  </a:moveTo>
                  <a:lnTo>
                    <a:pt x="1927" y="0"/>
                  </a:lnTo>
                  <a:lnTo>
                    <a:pt x="1948" y="3"/>
                  </a:lnTo>
                  <a:lnTo>
                    <a:pt x="1965" y="11"/>
                  </a:lnTo>
                  <a:lnTo>
                    <a:pt x="1980" y="22"/>
                  </a:lnTo>
                  <a:lnTo>
                    <a:pt x="1991" y="37"/>
                  </a:lnTo>
                  <a:lnTo>
                    <a:pt x="1999" y="55"/>
                  </a:lnTo>
                  <a:lnTo>
                    <a:pt x="2002" y="75"/>
                  </a:lnTo>
                  <a:lnTo>
                    <a:pt x="2002" y="651"/>
                  </a:lnTo>
                  <a:lnTo>
                    <a:pt x="1999" y="671"/>
                  </a:lnTo>
                  <a:lnTo>
                    <a:pt x="1991" y="688"/>
                  </a:lnTo>
                  <a:lnTo>
                    <a:pt x="1980" y="703"/>
                  </a:lnTo>
                  <a:lnTo>
                    <a:pt x="1965" y="715"/>
                  </a:lnTo>
                  <a:lnTo>
                    <a:pt x="1948" y="723"/>
                  </a:lnTo>
                  <a:lnTo>
                    <a:pt x="1927" y="725"/>
                  </a:lnTo>
                  <a:lnTo>
                    <a:pt x="74" y="725"/>
                  </a:lnTo>
                  <a:lnTo>
                    <a:pt x="54" y="723"/>
                  </a:lnTo>
                  <a:lnTo>
                    <a:pt x="37" y="715"/>
                  </a:lnTo>
                  <a:lnTo>
                    <a:pt x="22" y="703"/>
                  </a:lnTo>
                  <a:lnTo>
                    <a:pt x="10" y="688"/>
                  </a:lnTo>
                  <a:lnTo>
                    <a:pt x="4" y="671"/>
                  </a:lnTo>
                  <a:lnTo>
                    <a:pt x="0" y="651"/>
                  </a:lnTo>
                  <a:lnTo>
                    <a:pt x="0" y="75"/>
                  </a:lnTo>
                  <a:lnTo>
                    <a:pt x="4" y="55"/>
                  </a:lnTo>
                  <a:lnTo>
                    <a:pt x="10" y="37"/>
                  </a:lnTo>
                  <a:lnTo>
                    <a:pt x="22" y="22"/>
                  </a:lnTo>
                  <a:lnTo>
                    <a:pt x="37" y="11"/>
                  </a:lnTo>
                  <a:lnTo>
                    <a:pt x="54" y="3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3" name="Freeform 202"/>
            <p:cNvSpPr>
              <a:spLocks noEditPoints="1"/>
            </p:cNvSpPr>
            <p:nvPr/>
          </p:nvSpPr>
          <p:spPr bwMode="auto">
            <a:xfrm>
              <a:off x="2100" y="3718"/>
              <a:ext cx="38" cy="41"/>
            </a:xfrm>
            <a:custGeom>
              <a:avLst/>
              <a:gdLst>
                <a:gd name="T0" fmla="*/ 148 w 427"/>
                <a:gd name="T1" fmla="*/ 148 h 444"/>
                <a:gd name="T2" fmla="*/ 148 w 427"/>
                <a:gd name="T3" fmla="*/ 297 h 444"/>
                <a:gd name="T4" fmla="*/ 280 w 427"/>
                <a:gd name="T5" fmla="*/ 297 h 444"/>
                <a:gd name="T6" fmla="*/ 280 w 427"/>
                <a:gd name="T7" fmla="*/ 148 h 444"/>
                <a:gd name="T8" fmla="*/ 148 w 427"/>
                <a:gd name="T9" fmla="*/ 148 h 444"/>
                <a:gd name="T10" fmla="*/ 74 w 427"/>
                <a:gd name="T11" fmla="*/ 0 h 444"/>
                <a:gd name="T12" fmla="*/ 354 w 427"/>
                <a:gd name="T13" fmla="*/ 0 h 444"/>
                <a:gd name="T14" fmla="*/ 374 w 427"/>
                <a:gd name="T15" fmla="*/ 3 h 444"/>
                <a:gd name="T16" fmla="*/ 391 w 427"/>
                <a:gd name="T17" fmla="*/ 11 h 444"/>
                <a:gd name="T18" fmla="*/ 406 w 427"/>
                <a:gd name="T19" fmla="*/ 22 h 444"/>
                <a:gd name="T20" fmla="*/ 417 w 427"/>
                <a:gd name="T21" fmla="*/ 37 h 444"/>
                <a:gd name="T22" fmla="*/ 424 w 427"/>
                <a:gd name="T23" fmla="*/ 55 h 444"/>
                <a:gd name="T24" fmla="*/ 427 w 427"/>
                <a:gd name="T25" fmla="*/ 75 h 444"/>
                <a:gd name="T26" fmla="*/ 427 w 427"/>
                <a:gd name="T27" fmla="*/ 371 h 444"/>
                <a:gd name="T28" fmla="*/ 424 w 427"/>
                <a:gd name="T29" fmla="*/ 390 h 444"/>
                <a:gd name="T30" fmla="*/ 417 w 427"/>
                <a:gd name="T31" fmla="*/ 407 h 444"/>
                <a:gd name="T32" fmla="*/ 406 w 427"/>
                <a:gd name="T33" fmla="*/ 423 h 444"/>
                <a:gd name="T34" fmla="*/ 391 w 427"/>
                <a:gd name="T35" fmla="*/ 434 h 444"/>
                <a:gd name="T36" fmla="*/ 374 w 427"/>
                <a:gd name="T37" fmla="*/ 442 h 444"/>
                <a:gd name="T38" fmla="*/ 354 w 427"/>
                <a:gd name="T39" fmla="*/ 444 h 444"/>
                <a:gd name="T40" fmla="*/ 74 w 427"/>
                <a:gd name="T41" fmla="*/ 444 h 444"/>
                <a:gd name="T42" fmla="*/ 54 w 427"/>
                <a:gd name="T43" fmla="*/ 442 h 444"/>
                <a:gd name="T44" fmla="*/ 37 w 427"/>
                <a:gd name="T45" fmla="*/ 434 h 444"/>
                <a:gd name="T46" fmla="*/ 22 w 427"/>
                <a:gd name="T47" fmla="*/ 423 h 444"/>
                <a:gd name="T48" fmla="*/ 10 w 427"/>
                <a:gd name="T49" fmla="*/ 407 h 444"/>
                <a:gd name="T50" fmla="*/ 4 w 427"/>
                <a:gd name="T51" fmla="*/ 390 h 444"/>
                <a:gd name="T52" fmla="*/ 0 w 427"/>
                <a:gd name="T53" fmla="*/ 371 h 444"/>
                <a:gd name="T54" fmla="*/ 0 w 427"/>
                <a:gd name="T55" fmla="*/ 75 h 444"/>
                <a:gd name="T56" fmla="*/ 4 w 427"/>
                <a:gd name="T57" fmla="*/ 55 h 444"/>
                <a:gd name="T58" fmla="*/ 10 w 427"/>
                <a:gd name="T59" fmla="*/ 37 h 444"/>
                <a:gd name="T60" fmla="*/ 22 w 427"/>
                <a:gd name="T61" fmla="*/ 22 h 444"/>
                <a:gd name="T62" fmla="*/ 37 w 427"/>
                <a:gd name="T63" fmla="*/ 11 h 444"/>
                <a:gd name="T64" fmla="*/ 54 w 427"/>
                <a:gd name="T65" fmla="*/ 3 h 444"/>
                <a:gd name="T66" fmla="*/ 74 w 427"/>
                <a:gd name="T67" fmla="*/ 0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7" h="444">
                  <a:moveTo>
                    <a:pt x="148" y="148"/>
                  </a:moveTo>
                  <a:lnTo>
                    <a:pt x="148" y="297"/>
                  </a:lnTo>
                  <a:lnTo>
                    <a:pt x="280" y="297"/>
                  </a:lnTo>
                  <a:lnTo>
                    <a:pt x="280" y="148"/>
                  </a:lnTo>
                  <a:lnTo>
                    <a:pt x="148" y="148"/>
                  </a:lnTo>
                  <a:close/>
                  <a:moveTo>
                    <a:pt x="74" y="0"/>
                  </a:moveTo>
                  <a:lnTo>
                    <a:pt x="354" y="0"/>
                  </a:lnTo>
                  <a:lnTo>
                    <a:pt x="374" y="3"/>
                  </a:lnTo>
                  <a:lnTo>
                    <a:pt x="391" y="11"/>
                  </a:lnTo>
                  <a:lnTo>
                    <a:pt x="406" y="22"/>
                  </a:lnTo>
                  <a:lnTo>
                    <a:pt x="417" y="37"/>
                  </a:lnTo>
                  <a:lnTo>
                    <a:pt x="424" y="55"/>
                  </a:lnTo>
                  <a:lnTo>
                    <a:pt x="427" y="75"/>
                  </a:lnTo>
                  <a:lnTo>
                    <a:pt x="427" y="371"/>
                  </a:lnTo>
                  <a:lnTo>
                    <a:pt x="424" y="390"/>
                  </a:lnTo>
                  <a:lnTo>
                    <a:pt x="417" y="407"/>
                  </a:lnTo>
                  <a:lnTo>
                    <a:pt x="406" y="423"/>
                  </a:lnTo>
                  <a:lnTo>
                    <a:pt x="391" y="434"/>
                  </a:lnTo>
                  <a:lnTo>
                    <a:pt x="374" y="442"/>
                  </a:lnTo>
                  <a:lnTo>
                    <a:pt x="354" y="444"/>
                  </a:lnTo>
                  <a:lnTo>
                    <a:pt x="74" y="444"/>
                  </a:lnTo>
                  <a:lnTo>
                    <a:pt x="54" y="442"/>
                  </a:lnTo>
                  <a:lnTo>
                    <a:pt x="37" y="434"/>
                  </a:lnTo>
                  <a:lnTo>
                    <a:pt x="22" y="423"/>
                  </a:lnTo>
                  <a:lnTo>
                    <a:pt x="10" y="407"/>
                  </a:lnTo>
                  <a:lnTo>
                    <a:pt x="4" y="390"/>
                  </a:lnTo>
                  <a:lnTo>
                    <a:pt x="0" y="371"/>
                  </a:lnTo>
                  <a:lnTo>
                    <a:pt x="0" y="75"/>
                  </a:lnTo>
                  <a:lnTo>
                    <a:pt x="4" y="55"/>
                  </a:lnTo>
                  <a:lnTo>
                    <a:pt x="10" y="37"/>
                  </a:lnTo>
                  <a:lnTo>
                    <a:pt x="22" y="22"/>
                  </a:lnTo>
                  <a:lnTo>
                    <a:pt x="37" y="11"/>
                  </a:lnTo>
                  <a:lnTo>
                    <a:pt x="54" y="3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4" name="Freeform 203"/>
            <p:cNvSpPr>
              <a:spLocks noEditPoints="1"/>
            </p:cNvSpPr>
            <p:nvPr/>
          </p:nvSpPr>
          <p:spPr bwMode="auto">
            <a:xfrm>
              <a:off x="2147" y="3718"/>
              <a:ext cx="39" cy="41"/>
            </a:xfrm>
            <a:custGeom>
              <a:avLst/>
              <a:gdLst>
                <a:gd name="T0" fmla="*/ 146 w 426"/>
                <a:gd name="T1" fmla="*/ 148 h 444"/>
                <a:gd name="T2" fmla="*/ 146 w 426"/>
                <a:gd name="T3" fmla="*/ 297 h 444"/>
                <a:gd name="T4" fmla="*/ 279 w 426"/>
                <a:gd name="T5" fmla="*/ 297 h 444"/>
                <a:gd name="T6" fmla="*/ 279 w 426"/>
                <a:gd name="T7" fmla="*/ 148 h 444"/>
                <a:gd name="T8" fmla="*/ 146 w 426"/>
                <a:gd name="T9" fmla="*/ 148 h 444"/>
                <a:gd name="T10" fmla="*/ 73 w 426"/>
                <a:gd name="T11" fmla="*/ 0 h 444"/>
                <a:gd name="T12" fmla="*/ 352 w 426"/>
                <a:gd name="T13" fmla="*/ 0 h 444"/>
                <a:gd name="T14" fmla="*/ 372 w 426"/>
                <a:gd name="T15" fmla="*/ 3 h 444"/>
                <a:gd name="T16" fmla="*/ 390 w 426"/>
                <a:gd name="T17" fmla="*/ 11 h 444"/>
                <a:gd name="T18" fmla="*/ 404 w 426"/>
                <a:gd name="T19" fmla="*/ 22 h 444"/>
                <a:gd name="T20" fmla="*/ 416 w 426"/>
                <a:gd name="T21" fmla="*/ 37 h 444"/>
                <a:gd name="T22" fmla="*/ 423 w 426"/>
                <a:gd name="T23" fmla="*/ 55 h 444"/>
                <a:gd name="T24" fmla="*/ 426 w 426"/>
                <a:gd name="T25" fmla="*/ 75 h 444"/>
                <a:gd name="T26" fmla="*/ 426 w 426"/>
                <a:gd name="T27" fmla="*/ 371 h 444"/>
                <a:gd name="T28" fmla="*/ 423 w 426"/>
                <a:gd name="T29" fmla="*/ 390 h 444"/>
                <a:gd name="T30" fmla="*/ 416 w 426"/>
                <a:gd name="T31" fmla="*/ 407 h 444"/>
                <a:gd name="T32" fmla="*/ 404 w 426"/>
                <a:gd name="T33" fmla="*/ 423 h 444"/>
                <a:gd name="T34" fmla="*/ 390 w 426"/>
                <a:gd name="T35" fmla="*/ 434 h 444"/>
                <a:gd name="T36" fmla="*/ 372 w 426"/>
                <a:gd name="T37" fmla="*/ 442 h 444"/>
                <a:gd name="T38" fmla="*/ 352 w 426"/>
                <a:gd name="T39" fmla="*/ 444 h 444"/>
                <a:gd name="T40" fmla="*/ 73 w 426"/>
                <a:gd name="T41" fmla="*/ 444 h 444"/>
                <a:gd name="T42" fmla="*/ 54 w 426"/>
                <a:gd name="T43" fmla="*/ 442 h 444"/>
                <a:gd name="T44" fmla="*/ 36 w 426"/>
                <a:gd name="T45" fmla="*/ 434 h 444"/>
                <a:gd name="T46" fmla="*/ 21 w 426"/>
                <a:gd name="T47" fmla="*/ 423 h 444"/>
                <a:gd name="T48" fmla="*/ 9 w 426"/>
                <a:gd name="T49" fmla="*/ 407 h 444"/>
                <a:gd name="T50" fmla="*/ 2 w 426"/>
                <a:gd name="T51" fmla="*/ 390 h 444"/>
                <a:gd name="T52" fmla="*/ 0 w 426"/>
                <a:gd name="T53" fmla="*/ 371 h 444"/>
                <a:gd name="T54" fmla="*/ 0 w 426"/>
                <a:gd name="T55" fmla="*/ 75 h 444"/>
                <a:gd name="T56" fmla="*/ 2 w 426"/>
                <a:gd name="T57" fmla="*/ 55 h 444"/>
                <a:gd name="T58" fmla="*/ 9 w 426"/>
                <a:gd name="T59" fmla="*/ 37 h 444"/>
                <a:gd name="T60" fmla="*/ 21 w 426"/>
                <a:gd name="T61" fmla="*/ 22 h 444"/>
                <a:gd name="T62" fmla="*/ 36 w 426"/>
                <a:gd name="T63" fmla="*/ 11 h 444"/>
                <a:gd name="T64" fmla="*/ 54 w 426"/>
                <a:gd name="T65" fmla="*/ 3 h 444"/>
                <a:gd name="T66" fmla="*/ 73 w 426"/>
                <a:gd name="T67" fmla="*/ 0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6" h="444">
                  <a:moveTo>
                    <a:pt x="146" y="148"/>
                  </a:moveTo>
                  <a:lnTo>
                    <a:pt x="146" y="297"/>
                  </a:lnTo>
                  <a:lnTo>
                    <a:pt x="279" y="297"/>
                  </a:lnTo>
                  <a:lnTo>
                    <a:pt x="279" y="148"/>
                  </a:lnTo>
                  <a:lnTo>
                    <a:pt x="146" y="148"/>
                  </a:lnTo>
                  <a:close/>
                  <a:moveTo>
                    <a:pt x="73" y="0"/>
                  </a:moveTo>
                  <a:lnTo>
                    <a:pt x="352" y="0"/>
                  </a:lnTo>
                  <a:lnTo>
                    <a:pt x="372" y="3"/>
                  </a:lnTo>
                  <a:lnTo>
                    <a:pt x="390" y="11"/>
                  </a:lnTo>
                  <a:lnTo>
                    <a:pt x="404" y="22"/>
                  </a:lnTo>
                  <a:lnTo>
                    <a:pt x="416" y="37"/>
                  </a:lnTo>
                  <a:lnTo>
                    <a:pt x="423" y="55"/>
                  </a:lnTo>
                  <a:lnTo>
                    <a:pt x="426" y="75"/>
                  </a:lnTo>
                  <a:lnTo>
                    <a:pt x="426" y="371"/>
                  </a:lnTo>
                  <a:lnTo>
                    <a:pt x="423" y="390"/>
                  </a:lnTo>
                  <a:lnTo>
                    <a:pt x="416" y="407"/>
                  </a:lnTo>
                  <a:lnTo>
                    <a:pt x="404" y="423"/>
                  </a:lnTo>
                  <a:lnTo>
                    <a:pt x="390" y="434"/>
                  </a:lnTo>
                  <a:lnTo>
                    <a:pt x="372" y="442"/>
                  </a:lnTo>
                  <a:lnTo>
                    <a:pt x="352" y="444"/>
                  </a:lnTo>
                  <a:lnTo>
                    <a:pt x="73" y="444"/>
                  </a:lnTo>
                  <a:lnTo>
                    <a:pt x="54" y="442"/>
                  </a:lnTo>
                  <a:lnTo>
                    <a:pt x="36" y="434"/>
                  </a:lnTo>
                  <a:lnTo>
                    <a:pt x="21" y="423"/>
                  </a:lnTo>
                  <a:lnTo>
                    <a:pt x="9" y="407"/>
                  </a:lnTo>
                  <a:lnTo>
                    <a:pt x="2" y="390"/>
                  </a:lnTo>
                  <a:lnTo>
                    <a:pt x="0" y="371"/>
                  </a:lnTo>
                  <a:lnTo>
                    <a:pt x="0" y="75"/>
                  </a:lnTo>
                  <a:lnTo>
                    <a:pt x="2" y="55"/>
                  </a:lnTo>
                  <a:lnTo>
                    <a:pt x="9" y="37"/>
                  </a:lnTo>
                  <a:lnTo>
                    <a:pt x="21" y="22"/>
                  </a:lnTo>
                  <a:lnTo>
                    <a:pt x="36" y="11"/>
                  </a:lnTo>
                  <a:lnTo>
                    <a:pt x="54" y="3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5" name="Freeform 204"/>
            <p:cNvSpPr>
              <a:spLocks noEditPoints="1"/>
            </p:cNvSpPr>
            <p:nvPr/>
          </p:nvSpPr>
          <p:spPr bwMode="auto">
            <a:xfrm>
              <a:off x="2195" y="3718"/>
              <a:ext cx="39" cy="41"/>
            </a:xfrm>
            <a:custGeom>
              <a:avLst/>
              <a:gdLst>
                <a:gd name="T0" fmla="*/ 147 w 427"/>
                <a:gd name="T1" fmla="*/ 148 h 444"/>
                <a:gd name="T2" fmla="*/ 147 w 427"/>
                <a:gd name="T3" fmla="*/ 297 h 444"/>
                <a:gd name="T4" fmla="*/ 280 w 427"/>
                <a:gd name="T5" fmla="*/ 297 h 444"/>
                <a:gd name="T6" fmla="*/ 280 w 427"/>
                <a:gd name="T7" fmla="*/ 148 h 444"/>
                <a:gd name="T8" fmla="*/ 147 w 427"/>
                <a:gd name="T9" fmla="*/ 148 h 444"/>
                <a:gd name="T10" fmla="*/ 74 w 427"/>
                <a:gd name="T11" fmla="*/ 0 h 444"/>
                <a:gd name="T12" fmla="*/ 353 w 427"/>
                <a:gd name="T13" fmla="*/ 0 h 444"/>
                <a:gd name="T14" fmla="*/ 373 w 427"/>
                <a:gd name="T15" fmla="*/ 3 h 444"/>
                <a:gd name="T16" fmla="*/ 390 w 427"/>
                <a:gd name="T17" fmla="*/ 11 h 444"/>
                <a:gd name="T18" fmla="*/ 405 w 427"/>
                <a:gd name="T19" fmla="*/ 22 h 444"/>
                <a:gd name="T20" fmla="*/ 417 w 427"/>
                <a:gd name="T21" fmla="*/ 37 h 444"/>
                <a:gd name="T22" fmla="*/ 425 w 427"/>
                <a:gd name="T23" fmla="*/ 55 h 444"/>
                <a:gd name="T24" fmla="*/ 427 w 427"/>
                <a:gd name="T25" fmla="*/ 75 h 444"/>
                <a:gd name="T26" fmla="*/ 427 w 427"/>
                <a:gd name="T27" fmla="*/ 371 h 444"/>
                <a:gd name="T28" fmla="*/ 425 w 427"/>
                <a:gd name="T29" fmla="*/ 390 h 444"/>
                <a:gd name="T30" fmla="*/ 417 w 427"/>
                <a:gd name="T31" fmla="*/ 407 h 444"/>
                <a:gd name="T32" fmla="*/ 405 w 427"/>
                <a:gd name="T33" fmla="*/ 423 h 444"/>
                <a:gd name="T34" fmla="*/ 390 w 427"/>
                <a:gd name="T35" fmla="*/ 434 h 444"/>
                <a:gd name="T36" fmla="*/ 373 w 427"/>
                <a:gd name="T37" fmla="*/ 442 h 444"/>
                <a:gd name="T38" fmla="*/ 353 w 427"/>
                <a:gd name="T39" fmla="*/ 444 h 444"/>
                <a:gd name="T40" fmla="*/ 74 w 427"/>
                <a:gd name="T41" fmla="*/ 444 h 444"/>
                <a:gd name="T42" fmla="*/ 54 w 427"/>
                <a:gd name="T43" fmla="*/ 442 h 444"/>
                <a:gd name="T44" fmla="*/ 36 w 427"/>
                <a:gd name="T45" fmla="*/ 434 h 444"/>
                <a:gd name="T46" fmla="*/ 21 w 427"/>
                <a:gd name="T47" fmla="*/ 423 h 444"/>
                <a:gd name="T48" fmla="*/ 10 w 427"/>
                <a:gd name="T49" fmla="*/ 407 h 444"/>
                <a:gd name="T50" fmla="*/ 3 w 427"/>
                <a:gd name="T51" fmla="*/ 390 h 444"/>
                <a:gd name="T52" fmla="*/ 0 w 427"/>
                <a:gd name="T53" fmla="*/ 371 h 444"/>
                <a:gd name="T54" fmla="*/ 0 w 427"/>
                <a:gd name="T55" fmla="*/ 75 h 444"/>
                <a:gd name="T56" fmla="*/ 3 w 427"/>
                <a:gd name="T57" fmla="*/ 55 h 444"/>
                <a:gd name="T58" fmla="*/ 10 w 427"/>
                <a:gd name="T59" fmla="*/ 37 h 444"/>
                <a:gd name="T60" fmla="*/ 21 w 427"/>
                <a:gd name="T61" fmla="*/ 22 h 444"/>
                <a:gd name="T62" fmla="*/ 36 w 427"/>
                <a:gd name="T63" fmla="*/ 11 h 444"/>
                <a:gd name="T64" fmla="*/ 54 w 427"/>
                <a:gd name="T65" fmla="*/ 3 h 444"/>
                <a:gd name="T66" fmla="*/ 74 w 427"/>
                <a:gd name="T67" fmla="*/ 0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7" h="444">
                  <a:moveTo>
                    <a:pt x="147" y="148"/>
                  </a:moveTo>
                  <a:lnTo>
                    <a:pt x="147" y="297"/>
                  </a:lnTo>
                  <a:lnTo>
                    <a:pt x="280" y="297"/>
                  </a:lnTo>
                  <a:lnTo>
                    <a:pt x="280" y="148"/>
                  </a:lnTo>
                  <a:lnTo>
                    <a:pt x="147" y="148"/>
                  </a:lnTo>
                  <a:close/>
                  <a:moveTo>
                    <a:pt x="74" y="0"/>
                  </a:moveTo>
                  <a:lnTo>
                    <a:pt x="353" y="0"/>
                  </a:lnTo>
                  <a:lnTo>
                    <a:pt x="373" y="3"/>
                  </a:lnTo>
                  <a:lnTo>
                    <a:pt x="390" y="11"/>
                  </a:lnTo>
                  <a:lnTo>
                    <a:pt x="405" y="22"/>
                  </a:lnTo>
                  <a:lnTo>
                    <a:pt x="417" y="37"/>
                  </a:lnTo>
                  <a:lnTo>
                    <a:pt x="425" y="55"/>
                  </a:lnTo>
                  <a:lnTo>
                    <a:pt x="427" y="75"/>
                  </a:lnTo>
                  <a:lnTo>
                    <a:pt x="427" y="371"/>
                  </a:lnTo>
                  <a:lnTo>
                    <a:pt x="425" y="390"/>
                  </a:lnTo>
                  <a:lnTo>
                    <a:pt x="417" y="407"/>
                  </a:lnTo>
                  <a:lnTo>
                    <a:pt x="405" y="423"/>
                  </a:lnTo>
                  <a:lnTo>
                    <a:pt x="390" y="434"/>
                  </a:lnTo>
                  <a:lnTo>
                    <a:pt x="373" y="442"/>
                  </a:lnTo>
                  <a:lnTo>
                    <a:pt x="353" y="444"/>
                  </a:lnTo>
                  <a:lnTo>
                    <a:pt x="74" y="444"/>
                  </a:lnTo>
                  <a:lnTo>
                    <a:pt x="54" y="442"/>
                  </a:lnTo>
                  <a:lnTo>
                    <a:pt x="36" y="434"/>
                  </a:lnTo>
                  <a:lnTo>
                    <a:pt x="21" y="423"/>
                  </a:lnTo>
                  <a:lnTo>
                    <a:pt x="10" y="407"/>
                  </a:lnTo>
                  <a:lnTo>
                    <a:pt x="3" y="390"/>
                  </a:lnTo>
                  <a:lnTo>
                    <a:pt x="0" y="371"/>
                  </a:lnTo>
                  <a:lnTo>
                    <a:pt x="0" y="75"/>
                  </a:lnTo>
                  <a:lnTo>
                    <a:pt x="3" y="55"/>
                  </a:lnTo>
                  <a:lnTo>
                    <a:pt x="10" y="37"/>
                  </a:lnTo>
                  <a:lnTo>
                    <a:pt x="21" y="22"/>
                  </a:lnTo>
                  <a:lnTo>
                    <a:pt x="36" y="11"/>
                  </a:lnTo>
                  <a:lnTo>
                    <a:pt x="54" y="3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6" name="Freeform 205"/>
            <p:cNvSpPr>
              <a:spLocks noEditPoints="1"/>
            </p:cNvSpPr>
            <p:nvPr/>
          </p:nvSpPr>
          <p:spPr bwMode="auto">
            <a:xfrm>
              <a:off x="2243" y="3718"/>
              <a:ext cx="39" cy="41"/>
            </a:xfrm>
            <a:custGeom>
              <a:avLst/>
              <a:gdLst>
                <a:gd name="T0" fmla="*/ 146 w 427"/>
                <a:gd name="T1" fmla="*/ 148 h 444"/>
                <a:gd name="T2" fmla="*/ 146 w 427"/>
                <a:gd name="T3" fmla="*/ 297 h 444"/>
                <a:gd name="T4" fmla="*/ 279 w 427"/>
                <a:gd name="T5" fmla="*/ 297 h 444"/>
                <a:gd name="T6" fmla="*/ 279 w 427"/>
                <a:gd name="T7" fmla="*/ 148 h 444"/>
                <a:gd name="T8" fmla="*/ 146 w 427"/>
                <a:gd name="T9" fmla="*/ 148 h 444"/>
                <a:gd name="T10" fmla="*/ 73 w 427"/>
                <a:gd name="T11" fmla="*/ 0 h 444"/>
                <a:gd name="T12" fmla="*/ 352 w 427"/>
                <a:gd name="T13" fmla="*/ 0 h 444"/>
                <a:gd name="T14" fmla="*/ 373 w 427"/>
                <a:gd name="T15" fmla="*/ 3 h 444"/>
                <a:gd name="T16" fmla="*/ 390 w 427"/>
                <a:gd name="T17" fmla="*/ 11 h 444"/>
                <a:gd name="T18" fmla="*/ 405 w 427"/>
                <a:gd name="T19" fmla="*/ 22 h 444"/>
                <a:gd name="T20" fmla="*/ 416 w 427"/>
                <a:gd name="T21" fmla="*/ 37 h 444"/>
                <a:gd name="T22" fmla="*/ 424 w 427"/>
                <a:gd name="T23" fmla="*/ 55 h 444"/>
                <a:gd name="T24" fmla="*/ 427 w 427"/>
                <a:gd name="T25" fmla="*/ 75 h 444"/>
                <a:gd name="T26" fmla="*/ 427 w 427"/>
                <a:gd name="T27" fmla="*/ 371 h 444"/>
                <a:gd name="T28" fmla="*/ 424 w 427"/>
                <a:gd name="T29" fmla="*/ 390 h 444"/>
                <a:gd name="T30" fmla="*/ 416 w 427"/>
                <a:gd name="T31" fmla="*/ 407 h 444"/>
                <a:gd name="T32" fmla="*/ 405 w 427"/>
                <a:gd name="T33" fmla="*/ 423 h 444"/>
                <a:gd name="T34" fmla="*/ 390 w 427"/>
                <a:gd name="T35" fmla="*/ 434 h 444"/>
                <a:gd name="T36" fmla="*/ 373 w 427"/>
                <a:gd name="T37" fmla="*/ 442 h 444"/>
                <a:gd name="T38" fmla="*/ 352 w 427"/>
                <a:gd name="T39" fmla="*/ 444 h 444"/>
                <a:gd name="T40" fmla="*/ 73 w 427"/>
                <a:gd name="T41" fmla="*/ 444 h 444"/>
                <a:gd name="T42" fmla="*/ 54 w 427"/>
                <a:gd name="T43" fmla="*/ 442 h 444"/>
                <a:gd name="T44" fmla="*/ 36 w 427"/>
                <a:gd name="T45" fmla="*/ 434 h 444"/>
                <a:gd name="T46" fmla="*/ 21 w 427"/>
                <a:gd name="T47" fmla="*/ 423 h 444"/>
                <a:gd name="T48" fmla="*/ 10 w 427"/>
                <a:gd name="T49" fmla="*/ 407 h 444"/>
                <a:gd name="T50" fmla="*/ 2 w 427"/>
                <a:gd name="T51" fmla="*/ 390 h 444"/>
                <a:gd name="T52" fmla="*/ 0 w 427"/>
                <a:gd name="T53" fmla="*/ 371 h 444"/>
                <a:gd name="T54" fmla="*/ 0 w 427"/>
                <a:gd name="T55" fmla="*/ 75 h 444"/>
                <a:gd name="T56" fmla="*/ 2 w 427"/>
                <a:gd name="T57" fmla="*/ 55 h 444"/>
                <a:gd name="T58" fmla="*/ 10 w 427"/>
                <a:gd name="T59" fmla="*/ 37 h 444"/>
                <a:gd name="T60" fmla="*/ 21 w 427"/>
                <a:gd name="T61" fmla="*/ 22 h 444"/>
                <a:gd name="T62" fmla="*/ 36 w 427"/>
                <a:gd name="T63" fmla="*/ 11 h 444"/>
                <a:gd name="T64" fmla="*/ 54 w 427"/>
                <a:gd name="T65" fmla="*/ 3 h 444"/>
                <a:gd name="T66" fmla="*/ 73 w 427"/>
                <a:gd name="T67" fmla="*/ 0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7" h="444">
                  <a:moveTo>
                    <a:pt x="146" y="148"/>
                  </a:moveTo>
                  <a:lnTo>
                    <a:pt x="146" y="297"/>
                  </a:lnTo>
                  <a:lnTo>
                    <a:pt x="279" y="297"/>
                  </a:lnTo>
                  <a:lnTo>
                    <a:pt x="279" y="148"/>
                  </a:lnTo>
                  <a:lnTo>
                    <a:pt x="146" y="148"/>
                  </a:lnTo>
                  <a:close/>
                  <a:moveTo>
                    <a:pt x="73" y="0"/>
                  </a:moveTo>
                  <a:lnTo>
                    <a:pt x="352" y="0"/>
                  </a:lnTo>
                  <a:lnTo>
                    <a:pt x="373" y="3"/>
                  </a:lnTo>
                  <a:lnTo>
                    <a:pt x="390" y="11"/>
                  </a:lnTo>
                  <a:lnTo>
                    <a:pt x="405" y="22"/>
                  </a:lnTo>
                  <a:lnTo>
                    <a:pt x="416" y="37"/>
                  </a:lnTo>
                  <a:lnTo>
                    <a:pt x="424" y="55"/>
                  </a:lnTo>
                  <a:lnTo>
                    <a:pt x="427" y="75"/>
                  </a:lnTo>
                  <a:lnTo>
                    <a:pt x="427" y="371"/>
                  </a:lnTo>
                  <a:lnTo>
                    <a:pt x="424" y="390"/>
                  </a:lnTo>
                  <a:lnTo>
                    <a:pt x="416" y="407"/>
                  </a:lnTo>
                  <a:lnTo>
                    <a:pt x="405" y="423"/>
                  </a:lnTo>
                  <a:lnTo>
                    <a:pt x="390" y="434"/>
                  </a:lnTo>
                  <a:lnTo>
                    <a:pt x="373" y="442"/>
                  </a:lnTo>
                  <a:lnTo>
                    <a:pt x="352" y="444"/>
                  </a:lnTo>
                  <a:lnTo>
                    <a:pt x="73" y="444"/>
                  </a:lnTo>
                  <a:lnTo>
                    <a:pt x="54" y="442"/>
                  </a:lnTo>
                  <a:lnTo>
                    <a:pt x="36" y="434"/>
                  </a:lnTo>
                  <a:lnTo>
                    <a:pt x="21" y="423"/>
                  </a:lnTo>
                  <a:lnTo>
                    <a:pt x="10" y="407"/>
                  </a:lnTo>
                  <a:lnTo>
                    <a:pt x="2" y="390"/>
                  </a:lnTo>
                  <a:lnTo>
                    <a:pt x="0" y="371"/>
                  </a:lnTo>
                  <a:lnTo>
                    <a:pt x="0" y="75"/>
                  </a:lnTo>
                  <a:lnTo>
                    <a:pt x="2" y="55"/>
                  </a:lnTo>
                  <a:lnTo>
                    <a:pt x="10" y="37"/>
                  </a:lnTo>
                  <a:lnTo>
                    <a:pt x="21" y="22"/>
                  </a:lnTo>
                  <a:lnTo>
                    <a:pt x="36" y="11"/>
                  </a:lnTo>
                  <a:lnTo>
                    <a:pt x="54" y="3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" name="Freeform 206"/>
            <p:cNvSpPr>
              <a:spLocks noEditPoints="1"/>
            </p:cNvSpPr>
            <p:nvPr/>
          </p:nvSpPr>
          <p:spPr bwMode="auto">
            <a:xfrm>
              <a:off x="2100" y="3764"/>
              <a:ext cx="38" cy="41"/>
            </a:xfrm>
            <a:custGeom>
              <a:avLst/>
              <a:gdLst>
                <a:gd name="T0" fmla="*/ 148 w 427"/>
                <a:gd name="T1" fmla="*/ 147 h 444"/>
                <a:gd name="T2" fmla="*/ 148 w 427"/>
                <a:gd name="T3" fmla="*/ 296 h 444"/>
                <a:gd name="T4" fmla="*/ 280 w 427"/>
                <a:gd name="T5" fmla="*/ 296 h 444"/>
                <a:gd name="T6" fmla="*/ 280 w 427"/>
                <a:gd name="T7" fmla="*/ 147 h 444"/>
                <a:gd name="T8" fmla="*/ 148 w 427"/>
                <a:gd name="T9" fmla="*/ 147 h 444"/>
                <a:gd name="T10" fmla="*/ 74 w 427"/>
                <a:gd name="T11" fmla="*/ 0 h 444"/>
                <a:gd name="T12" fmla="*/ 354 w 427"/>
                <a:gd name="T13" fmla="*/ 0 h 444"/>
                <a:gd name="T14" fmla="*/ 374 w 427"/>
                <a:gd name="T15" fmla="*/ 2 h 444"/>
                <a:gd name="T16" fmla="*/ 391 w 427"/>
                <a:gd name="T17" fmla="*/ 10 h 444"/>
                <a:gd name="T18" fmla="*/ 406 w 427"/>
                <a:gd name="T19" fmla="*/ 22 h 444"/>
                <a:gd name="T20" fmla="*/ 417 w 427"/>
                <a:gd name="T21" fmla="*/ 37 h 444"/>
                <a:gd name="T22" fmla="*/ 424 w 427"/>
                <a:gd name="T23" fmla="*/ 54 h 444"/>
                <a:gd name="T24" fmla="*/ 427 w 427"/>
                <a:gd name="T25" fmla="*/ 74 h 444"/>
                <a:gd name="T26" fmla="*/ 427 w 427"/>
                <a:gd name="T27" fmla="*/ 371 h 444"/>
                <a:gd name="T28" fmla="*/ 424 w 427"/>
                <a:gd name="T29" fmla="*/ 390 h 444"/>
                <a:gd name="T30" fmla="*/ 417 w 427"/>
                <a:gd name="T31" fmla="*/ 407 h 444"/>
                <a:gd name="T32" fmla="*/ 406 w 427"/>
                <a:gd name="T33" fmla="*/ 423 h 444"/>
                <a:gd name="T34" fmla="*/ 391 w 427"/>
                <a:gd name="T35" fmla="*/ 435 h 444"/>
                <a:gd name="T36" fmla="*/ 374 w 427"/>
                <a:gd name="T37" fmla="*/ 441 h 444"/>
                <a:gd name="T38" fmla="*/ 354 w 427"/>
                <a:gd name="T39" fmla="*/ 444 h 444"/>
                <a:gd name="T40" fmla="*/ 74 w 427"/>
                <a:gd name="T41" fmla="*/ 444 h 444"/>
                <a:gd name="T42" fmla="*/ 54 w 427"/>
                <a:gd name="T43" fmla="*/ 441 h 444"/>
                <a:gd name="T44" fmla="*/ 37 w 427"/>
                <a:gd name="T45" fmla="*/ 435 h 444"/>
                <a:gd name="T46" fmla="*/ 22 w 427"/>
                <a:gd name="T47" fmla="*/ 423 h 444"/>
                <a:gd name="T48" fmla="*/ 10 w 427"/>
                <a:gd name="T49" fmla="*/ 407 h 444"/>
                <a:gd name="T50" fmla="*/ 4 w 427"/>
                <a:gd name="T51" fmla="*/ 390 h 444"/>
                <a:gd name="T52" fmla="*/ 0 w 427"/>
                <a:gd name="T53" fmla="*/ 371 h 444"/>
                <a:gd name="T54" fmla="*/ 0 w 427"/>
                <a:gd name="T55" fmla="*/ 74 h 444"/>
                <a:gd name="T56" fmla="*/ 4 w 427"/>
                <a:gd name="T57" fmla="*/ 54 h 444"/>
                <a:gd name="T58" fmla="*/ 10 w 427"/>
                <a:gd name="T59" fmla="*/ 37 h 444"/>
                <a:gd name="T60" fmla="*/ 22 w 427"/>
                <a:gd name="T61" fmla="*/ 22 h 444"/>
                <a:gd name="T62" fmla="*/ 37 w 427"/>
                <a:gd name="T63" fmla="*/ 10 h 444"/>
                <a:gd name="T64" fmla="*/ 54 w 427"/>
                <a:gd name="T65" fmla="*/ 2 h 444"/>
                <a:gd name="T66" fmla="*/ 74 w 427"/>
                <a:gd name="T67" fmla="*/ 0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7" h="444">
                  <a:moveTo>
                    <a:pt x="148" y="147"/>
                  </a:moveTo>
                  <a:lnTo>
                    <a:pt x="148" y="296"/>
                  </a:lnTo>
                  <a:lnTo>
                    <a:pt x="280" y="296"/>
                  </a:lnTo>
                  <a:lnTo>
                    <a:pt x="280" y="147"/>
                  </a:lnTo>
                  <a:lnTo>
                    <a:pt x="148" y="147"/>
                  </a:lnTo>
                  <a:close/>
                  <a:moveTo>
                    <a:pt x="74" y="0"/>
                  </a:moveTo>
                  <a:lnTo>
                    <a:pt x="354" y="0"/>
                  </a:lnTo>
                  <a:lnTo>
                    <a:pt x="374" y="2"/>
                  </a:lnTo>
                  <a:lnTo>
                    <a:pt x="391" y="10"/>
                  </a:lnTo>
                  <a:lnTo>
                    <a:pt x="406" y="22"/>
                  </a:lnTo>
                  <a:lnTo>
                    <a:pt x="417" y="37"/>
                  </a:lnTo>
                  <a:lnTo>
                    <a:pt x="424" y="54"/>
                  </a:lnTo>
                  <a:lnTo>
                    <a:pt x="427" y="74"/>
                  </a:lnTo>
                  <a:lnTo>
                    <a:pt x="427" y="371"/>
                  </a:lnTo>
                  <a:lnTo>
                    <a:pt x="424" y="390"/>
                  </a:lnTo>
                  <a:lnTo>
                    <a:pt x="417" y="407"/>
                  </a:lnTo>
                  <a:lnTo>
                    <a:pt x="406" y="423"/>
                  </a:lnTo>
                  <a:lnTo>
                    <a:pt x="391" y="435"/>
                  </a:lnTo>
                  <a:lnTo>
                    <a:pt x="374" y="441"/>
                  </a:lnTo>
                  <a:lnTo>
                    <a:pt x="354" y="444"/>
                  </a:lnTo>
                  <a:lnTo>
                    <a:pt x="74" y="444"/>
                  </a:lnTo>
                  <a:lnTo>
                    <a:pt x="54" y="441"/>
                  </a:lnTo>
                  <a:lnTo>
                    <a:pt x="37" y="435"/>
                  </a:lnTo>
                  <a:lnTo>
                    <a:pt x="22" y="423"/>
                  </a:lnTo>
                  <a:lnTo>
                    <a:pt x="10" y="407"/>
                  </a:lnTo>
                  <a:lnTo>
                    <a:pt x="4" y="390"/>
                  </a:lnTo>
                  <a:lnTo>
                    <a:pt x="0" y="371"/>
                  </a:lnTo>
                  <a:lnTo>
                    <a:pt x="0" y="74"/>
                  </a:lnTo>
                  <a:lnTo>
                    <a:pt x="4" y="54"/>
                  </a:lnTo>
                  <a:lnTo>
                    <a:pt x="10" y="37"/>
                  </a:lnTo>
                  <a:lnTo>
                    <a:pt x="22" y="22"/>
                  </a:lnTo>
                  <a:lnTo>
                    <a:pt x="37" y="10"/>
                  </a:lnTo>
                  <a:lnTo>
                    <a:pt x="54" y="2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8" name="Freeform 207"/>
            <p:cNvSpPr>
              <a:spLocks noEditPoints="1"/>
            </p:cNvSpPr>
            <p:nvPr/>
          </p:nvSpPr>
          <p:spPr bwMode="auto">
            <a:xfrm>
              <a:off x="2147" y="3764"/>
              <a:ext cx="39" cy="41"/>
            </a:xfrm>
            <a:custGeom>
              <a:avLst/>
              <a:gdLst>
                <a:gd name="T0" fmla="*/ 146 w 426"/>
                <a:gd name="T1" fmla="*/ 147 h 444"/>
                <a:gd name="T2" fmla="*/ 146 w 426"/>
                <a:gd name="T3" fmla="*/ 296 h 444"/>
                <a:gd name="T4" fmla="*/ 279 w 426"/>
                <a:gd name="T5" fmla="*/ 296 h 444"/>
                <a:gd name="T6" fmla="*/ 279 w 426"/>
                <a:gd name="T7" fmla="*/ 147 h 444"/>
                <a:gd name="T8" fmla="*/ 146 w 426"/>
                <a:gd name="T9" fmla="*/ 147 h 444"/>
                <a:gd name="T10" fmla="*/ 73 w 426"/>
                <a:gd name="T11" fmla="*/ 0 h 444"/>
                <a:gd name="T12" fmla="*/ 352 w 426"/>
                <a:gd name="T13" fmla="*/ 0 h 444"/>
                <a:gd name="T14" fmla="*/ 372 w 426"/>
                <a:gd name="T15" fmla="*/ 2 h 444"/>
                <a:gd name="T16" fmla="*/ 390 w 426"/>
                <a:gd name="T17" fmla="*/ 10 h 444"/>
                <a:gd name="T18" fmla="*/ 404 w 426"/>
                <a:gd name="T19" fmla="*/ 22 h 444"/>
                <a:gd name="T20" fmla="*/ 416 w 426"/>
                <a:gd name="T21" fmla="*/ 37 h 444"/>
                <a:gd name="T22" fmla="*/ 423 w 426"/>
                <a:gd name="T23" fmla="*/ 54 h 444"/>
                <a:gd name="T24" fmla="*/ 426 w 426"/>
                <a:gd name="T25" fmla="*/ 74 h 444"/>
                <a:gd name="T26" fmla="*/ 426 w 426"/>
                <a:gd name="T27" fmla="*/ 371 h 444"/>
                <a:gd name="T28" fmla="*/ 423 w 426"/>
                <a:gd name="T29" fmla="*/ 390 h 444"/>
                <a:gd name="T30" fmla="*/ 416 w 426"/>
                <a:gd name="T31" fmla="*/ 407 h 444"/>
                <a:gd name="T32" fmla="*/ 404 w 426"/>
                <a:gd name="T33" fmla="*/ 423 h 444"/>
                <a:gd name="T34" fmla="*/ 390 w 426"/>
                <a:gd name="T35" fmla="*/ 435 h 444"/>
                <a:gd name="T36" fmla="*/ 372 w 426"/>
                <a:gd name="T37" fmla="*/ 441 h 444"/>
                <a:gd name="T38" fmla="*/ 352 w 426"/>
                <a:gd name="T39" fmla="*/ 444 h 444"/>
                <a:gd name="T40" fmla="*/ 73 w 426"/>
                <a:gd name="T41" fmla="*/ 444 h 444"/>
                <a:gd name="T42" fmla="*/ 54 w 426"/>
                <a:gd name="T43" fmla="*/ 441 h 444"/>
                <a:gd name="T44" fmla="*/ 36 w 426"/>
                <a:gd name="T45" fmla="*/ 435 h 444"/>
                <a:gd name="T46" fmla="*/ 21 w 426"/>
                <a:gd name="T47" fmla="*/ 423 h 444"/>
                <a:gd name="T48" fmla="*/ 9 w 426"/>
                <a:gd name="T49" fmla="*/ 407 h 444"/>
                <a:gd name="T50" fmla="*/ 2 w 426"/>
                <a:gd name="T51" fmla="*/ 390 h 444"/>
                <a:gd name="T52" fmla="*/ 0 w 426"/>
                <a:gd name="T53" fmla="*/ 371 h 444"/>
                <a:gd name="T54" fmla="*/ 0 w 426"/>
                <a:gd name="T55" fmla="*/ 74 h 444"/>
                <a:gd name="T56" fmla="*/ 2 w 426"/>
                <a:gd name="T57" fmla="*/ 54 h 444"/>
                <a:gd name="T58" fmla="*/ 9 w 426"/>
                <a:gd name="T59" fmla="*/ 37 h 444"/>
                <a:gd name="T60" fmla="*/ 21 w 426"/>
                <a:gd name="T61" fmla="*/ 22 h 444"/>
                <a:gd name="T62" fmla="*/ 36 w 426"/>
                <a:gd name="T63" fmla="*/ 10 h 444"/>
                <a:gd name="T64" fmla="*/ 54 w 426"/>
                <a:gd name="T65" fmla="*/ 2 h 444"/>
                <a:gd name="T66" fmla="*/ 73 w 426"/>
                <a:gd name="T67" fmla="*/ 0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6" h="444">
                  <a:moveTo>
                    <a:pt x="146" y="147"/>
                  </a:moveTo>
                  <a:lnTo>
                    <a:pt x="146" y="296"/>
                  </a:lnTo>
                  <a:lnTo>
                    <a:pt x="279" y="296"/>
                  </a:lnTo>
                  <a:lnTo>
                    <a:pt x="279" y="147"/>
                  </a:lnTo>
                  <a:lnTo>
                    <a:pt x="146" y="147"/>
                  </a:lnTo>
                  <a:close/>
                  <a:moveTo>
                    <a:pt x="73" y="0"/>
                  </a:moveTo>
                  <a:lnTo>
                    <a:pt x="352" y="0"/>
                  </a:lnTo>
                  <a:lnTo>
                    <a:pt x="372" y="2"/>
                  </a:lnTo>
                  <a:lnTo>
                    <a:pt x="390" y="10"/>
                  </a:lnTo>
                  <a:lnTo>
                    <a:pt x="404" y="22"/>
                  </a:lnTo>
                  <a:lnTo>
                    <a:pt x="416" y="37"/>
                  </a:lnTo>
                  <a:lnTo>
                    <a:pt x="423" y="54"/>
                  </a:lnTo>
                  <a:lnTo>
                    <a:pt x="426" y="74"/>
                  </a:lnTo>
                  <a:lnTo>
                    <a:pt x="426" y="371"/>
                  </a:lnTo>
                  <a:lnTo>
                    <a:pt x="423" y="390"/>
                  </a:lnTo>
                  <a:lnTo>
                    <a:pt x="416" y="407"/>
                  </a:lnTo>
                  <a:lnTo>
                    <a:pt x="404" y="423"/>
                  </a:lnTo>
                  <a:lnTo>
                    <a:pt x="390" y="435"/>
                  </a:lnTo>
                  <a:lnTo>
                    <a:pt x="372" y="441"/>
                  </a:lnTo>
                  <a:lnTo>
                    <a:pt x="352" y="444"/>
                  </a:lnTo>
                  <a:lnTo>
                    <a:pt x="73" y="444"/>
                  </a:lnTo>
                  <a:lnTo>
                    <a:pt x="54" y="441"/>
                  </a:lnTo>
                  <a:lnTo>
                    <a:pt x="36" y="435"/>
                  </a:lnTo>
                  <a:lnTo>
                    <a:pt x="21" y="423"/>
                  </a:lnTo>
                  <a:lnTo>
                    <a:pt x="9" y="407"/>
                  </a:lnTo>
                  <a:lnTo>
                    <a:pt x="2" y="390"/>
                  </a:lnTo>
                  <a:lnTo>
                    <a:pt x="0" y="371"/>
                  </a:lnTo>
                  <a:lnTo>
                    <a:pt x="0" y="74"/>
                  </a:lnTo>
                  <a:lnTo>
                    <a:pt x="2" y="54"/>
                  </a:lnTo>
                  <a:lnTo>
                    <a:pt x="9" y="37"/>
                  </a:lnTo>
                  <a:lnTo>
                    <a:pt x="21" y="22"/>
                  </a:lnTo>
                  <a:lnTo>
                    <a:pt x="36" y="10"/>
                  </a:lnTo>
                  <a:lnTo>
                    <a:pt x="54" y="2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9" name="Freeform 208"/>
            <p:cNvSpPr>
              <a:spLocks noEditPoints="1"/>
            </p:cNvSpPr>
            <p:nvPr/>
          </p:nvSpPr>
          <p:spPr bwMode="auto">
            <a:xfrm>
              <a:off x="2195" y="3764"/>
              <a:ext cx="39" cy="41"/>
            </a:xfrm>
            <a:custGeom>
              <a:avLst/>
              <a:gdLst>
                <a:gd name="T0" fmla="*/ 147 w 427"/>
                <a:gd name="T1" fmla="*/ 147 h 444"/>
                <a:gd name="T2" fmla="*/ 147 w 427"/>
                <a:gd name="T3" fmla="*/ 296 h 444"/>
                <a:gd name="T4" fmla="*/ 280 w 427"/>
                <a:gd name="T5" fmla="*/ 296 h 444"/>
                <a:gd name="T6" fmla="*/ 280 w 427"/>
                <a:gd name="T7" fmla="*/ 147 h 444"/>
                <a:gd name="T8" fmla="*/ 147 w 427"/>
                <a:gd name="T9" fmla="*/ 147 h 444"/>
                <a:gd name="T10" fmla="*/ 74 w 427"/>
                <a:gd name="T11" fmla="*/ 0 h 444"/>
                <a:gd name="T12" fmla="*/ 353 w 427"/>
                <a:gd name="T13" fmla="*/ 0 h 444"/>
                <a:gd name="T14" fmla="*/ 373 w 427"/>
                <a:gd name="T15" fmla="*/ 2 h 444"/>
                <a:gd name="T16" fmla="*/ 390 w 427"/>
                <a:gd name="T17" fmla="*/ 10 h 444"/>
                <a:gd name="T18" fmla="*/ 405 w 427"/>
                <a:gd name="T19" fmla="*/ 22 h 444"/>
                <a:gd name="T20" fmla="*/ 417 w 427"/>
                <a:gd name="T21" fmla="*/ 37 h 444"/>
                <a:gd name="T22" fmla="*/ 425 w 427"/>
                <a:gd name="T23" fmla="*/ 54 h 444"/>
                <a:gd name="T24" fmla="*/ 427 w 427"/>
                <a:gd name="T25" fmla="*/ 74 h 444"/>
                <a:gd name="T26" fmla="*/ 427 w 427"/>
                <a:gd name="T27" fmla="*/ 371 h 444"/>
                <a:gd name="T28" fmla="*/ 425 w 427"/>
                <a:gd name="T29" fmla="*/ 390 h 444"/>
                <a:gd name="T30" fmla="*/ 417 w 427"/>
                <a:gd name="T31" fmla="*/ 407 h 444"/>
                <a:gd name="T32" fmla="*/ 405 w 427"/>
                <a:gd name="T33" fmla="*/ 423 h 444"/>
                <a:gd name="T34" fmla="*/ 390 w 427"/>
                <a:gd name="T35" fmla="*/ 435 h 444"/>
                <a:gd name="T36" fmla="*/ 373 w 427"/>
                <a:gd name="T37" fmla="*/ 441 h 444"/>
                <a:gd name="T38" fmla="*/ 353 w 427"/>
                <a:gd name="T39" fmla="*/ 444 h 444"/>
                <a:gd name="T40" fmla="*/ 74 w 427"/>
                <a:gd name="T41" fmla="*/ 444 h 444"/>
                <a:gd name="T42" fmla="*/ 54 w 427"/>
                <a:gd name="T43" fmla="*/ 441 h 444"/>
                <a:gd name="T44" fmla="*/ 36 w 427"/>
                <a:gd name="T45" fmla="*/ 435 h 444"/>
                <a:gd name="T46" fmla="*/ 21 w 427"/>
                <a:gd name="T47" fmla="*/ 423 h 444"/>
                <a:gd name="T48" fmla="*/ 10 w 427"/>
                <a:gd name="T49" fmla="*/ 407 h 444"/>
                <a:gd name="T50" fmla="*/ 3 w 427"/>
                <a:gd name="T51" fmla="*/ 390 h 444"/>
                <a:gd name="T52" fmla="*/ 0 w 427"/>
                <a:gd name="T53" fmla="*/ 371 h 444"/>
                <a:gd name="T54" fmla="*/ 0 w 427"/>
                <a:gd name="T55" fmla="*/ 74 h 444"/>
                <a:gd name="T56" fmla="*/ 3 w 427"/>
                <a:gd name="T57" fmla="*/ 54 h 444"/>
                <a:gd name="T58" fmla="*/ 10 w 427"/>
                <a:gd name="T59" fmla="*/ 37 h 444"/>
                <a:gd name="T60" fmla="*/ 21 w 427"/>
                <a:gd name="T61" fmla="*/ 22 h 444"/>
                <a:gd name="T62" fmla="*/ 36 w 427"/>
                <a:gd name="T63" fmla="*/ 10 h 444"/>
                <a:gd name="T64" fmla="*/ 54 w 427"/>
                <a:gd name="T65" fmla="*/ 2 h 444"/>
                <a:gd name="T66" fmla="*/ 74 w 427"/>
                <a:gd name="T67" fmla="*/ 0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7" h="444">
                  <a:moveTo>
                    <a:pt x="147" y="147"/>
                  </a:moveTo>
                  <a:lnTo>
                    <a:pt x="147" y="296"/>
                  </a:lnTo>
                  <a:lnTo>
                    <a:pt x="280" y="296"/>
                  </a:lnTo>
                  <a:lnTo>
                    <a:pt x="280" y="147"/>
                  </a:lnTo>
                  <a:lnTo>
                    <a:pt x="147" y="147"/>
                  </a:lnTo>
                  <a:close/>
                  <a:moveTo>
                    <a:pt x="74" y="0"/>
                  </a:moveTo>
                  <a:lnTo>
                    <a:pt x="353" y="0"/>
                  </a:lnTo>
                  <a:lnTo>
                    <a:pt x="373" y="2"/>
                  </a:lnTo>
                  <a:lnTo>
                    <a:pt x="390" y="10"/>
                  </a:lnTo>
                  <a:lnTo>
                    <a:pt x="405" y="22"/>
                  </a:lnTo>
                  <a:lnTo>
                    <a:pt x="417" y="37"/>
                  </a:lnTo>
                  <a:lnTo>
                    <a:pt x="425" y="54"/>
                  </a:lnTo>
                  <a:lnTo>
                    <a:pt x="427" y="74"/>
                  </a:lnTo>
                  <a:lnTo>
                    <a:pt x="427" y="371"/>
                  </a:lnTo>
                  <a:lnTo>
                    <a:pt x="425" y="390"/>
                  </a:lnTo>
                  <a:lnTo>
                    <a:pt x="417" y="407"/>
                  </a:lnTo>
                  <a:lnTo>
                    <a:pt x="405" y="423"/>
                  </a:lnTo>
                  <a:lnTo>
                    <a:pt x="390" y="435"/>
                  </a:lnTo>
                  <a:lnTo>
                    <a:pt x="373" y="441"/>
                  </a:lnTo>
                  <a:lnTo>
                    <a:pt x="353" y="444"/>
                  </a:lnTo>
                  <a:lnTo>
                    <a:pt x="74" y="444"/>
                  </a:lnTo>
                  <a:lnTo>
                    <a:pt x="54" y="441"/>
                  </a:lnTo>
                  <a:lnTo>
                    <a:pt x="36" y="435"/>
                  </a:lnTo>
                  <a:lnTo>
                    <a:pt x="21" y="423"/>
                  </a:lnTo>
                  <a:lnTo>
                    <a:pt x="10" y="407"/>
                  </a:lnTo>
                  <a:lnTo>
                    <a:pt x="3" y="390"/>
                  </a:lnTo>
                  <a:lnTo>
                    <a:pt x="0" y="371"/>
                  </a:lnTo>
                  <a:lnTo>
                    <a:pt x="0" y="74"/>
                  </a:lnTo>
                  <a:lnTo>
                    <a:pt x="3" y="54"/>
                  </a:lnTo>
                  <a:lnTo>
                    <a:pt x="10" y="37"/>
                  </a:lnTo>
                  <a:lnTo>
                    <a:pt x="21" y="22"/>
                  </a:lnTo>
                  <a:lnTo>
                    <a:pt x="36" y="10"/>
                  </a:lnTo>
                  <a:lnTo>
                    <a:pt x="54" y="2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0" name="Freeform 209"/>
            <p:cNvSpPr>
              <a:spLocks noEditPoints="1"/>
            </p:cNvSpPr>
            <p:nvPr/>
          </p:nvSpPr>
          <p:spPr bwMode="auto">
            <a:xfrm>
              <a:off x="2243" y="3764"/>
              <a:ext cx="39" cy="41"/>
            </a:xfrm>
            <a:custGeom>
              <a:avLst/>
              <a:gdLst>
                <a:gd name="T0" fmla="*/ 146 w 427"/>
                <a:gd name="T1" fmla="*/ 147 h 444"/>
                <a:gd name="T2" fmla="*/ 146 w 427"/>
                <a:gd name="T3" fmla="*/ 296 h 444"/>
                <a:gd name="T4" fmla="*/ 279 w 427"/>
                <a:gd name="T5" fmla="*/ 296 h 444"/>
                <a:gd name="T6" fmla="*/ 279 w 427"/>
                <a:gd name="T7" fmla="*/ 147 h 444"/>
                <a:gd name="T8" fmla="*/ 146 w 427"/>
                <a:gd name="T9" fmla="*/ 147 h 444"/>
                <a:gd name="T10" fmla="*/ 73 w 427"/>
                <a:gd name="T11" fmla="*/ 0 h 444"/>
                <a:gd name="T12" fmla="*/ 352 w 427"/>
                <a:gd name="T13" fmla="*/ 0 h 444"/>
                <a:gd name="T14" fmla="*/ 373 w 427"/>
                <a:gd name="T15" fmla="*/ 2 h 444"/>
                <a:gd name="T16" fmla="*/ 390 w 427"/>
                <a:gd name="T17" fmla="*/ 10 h 444"/>
                <a:gd name="T18" fmla="*/ 405 w 427"/>
                <a:gd name="T19" fmla="*/ 22 h 444"/>
                <a:gd name="T20" fmla="*/ 416 w 427"/>
                <a:gd name="T21" fmla="*/ 37 h 444"/>
                <a:gd name="T22" fmla="*/ 424 w 427"/>
                <a:gd name="T23" fmla="*/ 54 h 444"/>
                <a:gd name="T24" fmla="*/ 427 w 427"/>
                <a:gd name="T25" fmla="*/ 74 h 444"/>
                <a:gd name="T26" fmla="*/ 427 w 427"/>
                <a:gd name="T27" fmla="*/ 371 h 444"/>
                <a:gd name="T28" fmla="*/ 424 w 427"/>
                <a:gd name="T29" fmla="*/ 390 h 444"/>
                <a:gd name="T30" fmla="*/ 416 w 427"/>
                <a:gd name="T31" fmla="*/ 407 h 444"/>
                <a:gd name="T32" fmla="*/ 405 w 427"/>
                <a:gd name="T33" fmla="*/ 423 h 444"/>
                <a:gd name="T34" fmla="*/ 390 w 427"/>
                <a:gd name="T35" fmla="*/ 435 h 444"/>
                <a:gd name="T36" fmla="*/ 373 w 427"/>
                <a:gd name="T37" fmla="*/ 441 h 444"/>
                <a:gd name="T38" fmla="*/ 352 w 427"/>
                <a:gd name="T39" fmla="*/ 444 h 444"/>
                <a:gd name="T40" fmla="*/ 73 w 427"/>
                <a:gd name="T41" fmla="*/ 444 h 444"/>
                <a:gd name="T42" fmla="*/ 54 w 427"/>
                <a:gd name="T43" fmla="*/ 441 h 444"/>
                <a:gd name="T44" fmla="*/ 36 w 427"/>
                <a:gd name="T45" fmla="*/ 435 h 444"/>
                <a:gd name="T46" fmla="*/ 21 w 427"/>
                <a:gd name="T47" fmla="*/ 423 h 444"/>
                <a:gd name="T48" fmla="*/ 10 w 427"/>
                <a:gd name="T49" fmla="*/ 407 h 444"/>
                <a:gd name="T50" fmla="*/ 2 w 427"/>
                <a:gd name="T51" fmla="*/ 390 h 444"/>
                <a:gd name="T52" fmla="*/ 0 w 427"/>
                <a:gd name="T53" fmla="*/ 371 h 444"/>
                <a:gd name="T54" fmla="*/ 0 w 427"/>
                <a:gd name="T55" fmla="*/ 74 h 444"/>
                <a:gd name="T56" fmla="*/ 2 w 427"/>
                <a:gd name="T57" fmla="*/ 54 h 444"/>
                <a:gd name="T58" fmla="*/ 10 w 427"/>
                <a:gd name="T59" fmla="*/ 37 h 444"/>
                <a:gd name="T60" fmla="*/ 21 w 427"/>
                <a:gd name="T61" fmla="*/ 22 h 444"/>
                <a:gd name="T62" fmla="*/ 36 w 427"/>
                <a:gd name="T63" fmla="*/ 10 h 444"/>
                <a:gd name="T64" fmla="*/ 54 w 427"/>
                <a:gd name="T65" fmla="*/ 2 h 444"/>
                <a:gd name="T66" fmla="*/ 73 w 427"/>
                <a:gd name="T67" fmla="*/ 0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7" h="444">
                  <a:moveTo>
                    <a:pt x="146" y="147"/>
                  </a:moveTo>
                  <a:lnTo>
                    <a:pt x="146" y="296"/>
                  </a:lnTo>
                  <a:lnTo>
                    <a:pt x="279" y="296"/>
                  </a:lnTo>
                  <a:lnTo>
                    <a:pt x="279" y="147"/>
                  </a:lnTo>
                  <a:lnTo>
                    <a:pt x="146" y="147"/>
                  </a:lnTo>
                  <a:close/>
                  <a:moveTo>
                    <a:pt x="73" y="0"/>
                  </a:moveTo>
                  <a:lnTo>
                    <a:pt x="352" y="0"/>
                  </a:lnTo>
                  <a:lnTo>
                    <a:pt x="373" y="2"/>
                  </a:lnTo>
                  <a:lnTo>
                    <a:pt x="390" y="10"/>
                  </a:lnTo>
                  <a:lnTo>
                    <a:pt x="405" y="22"/>
                  </a:lnTo>
                  <a:lnTo>
                    <a:pt x="416" y="37"/>
                  </a:lnTo>
                  <a:lnTo>
                    <a:pt x="424" y="54"/>
                  </a:lnTo>
                  <a:lnTo>
                    <a:pt x="427" y="74"/>
                  </a:lnTo>
                  <a:lnTo>
                    <a:pt x="427" y="371"/>
                  </a:lnTo>
                  <a:lnTo>
                    <a:pt x="424" y="390"/>
                  </a:lnTo>
                  <a:lnTo>
                    <a:pt x="416" y="407"/>
                  </a:lnTo>
                  <a:lnTo>
                    <a:pt x="405" y="423"/>
                  </a:lnTo>
                  <a:lnTo>
                    <a:pt x="390" y="435"/>
                  </a:lnTo>
                  <a:lnTo>
                    <a:pt x="373" y="441"/>
                  </a:lnTo>
                  <a:lnTo>
                    <a:pt x="352" y="444"/>
                  </a:lnTo>
                  <a:lnTo>
                    <a:pt x="73" y="444"/>
                  </a:lnTo>
                  <a:lnTo>
                    <a:pt x="54" y="441"/>
                  </a:lnTo>
                  <a:lnTo>
                    <a:pt x="36" y="435"/>
                  </a:lnTo>
                  <a:lnTo>
                    <a:pt x="21" y="423"/>
                  </a:lnTo>
                  <a:lnTo>
                    <a:pt x="10" y="407"/>
                  </a:lnTo>
                  <a:lnTo>
                    <a:pt x="2" y="390"/>
                  </a:lnTo>
                  <a:lnTo>
                    <a:pt x="0" y="371"/>
                  </a:lnTo>
                  <a:lnTo>
                    <a:pt x="0" y="74"/>
                  </a:lnTo>
                  <a:lnTo>
                    <a:pt x="2" y="54"/>
                  </a:lnTo>
                  <a:lnTo>
                    <a:pt x="10" y="37"/>
                  </a:lnTo>
                  <a:lnTo>
                    <a:pt x="21" y="22"/>
                  </a:lnTo>
                  <a:lnTo>
                    <a:pt x="36" y="10"/>
                  </a:lnTo>
                  <a:lnTo>
                    <a:pt x="54" y="2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1" name="Freeform 210"/>
            <p:cNvSpPr>
              <a:spLocks noEditPoints="1"/>
            </p:cNvSpPr>
            <p:nvPr/>
          </p:nvSpPr>
          <p:spPr bwMode="auto">
            <a:xfrm>
              <a:off x="2100" y="3811"/>
              <a:ext cx="38" cy="40"/>
            </a:xfrm>
            <a:custGeom>
              <a:avLst/>
              <a:gdLst>
                <a:gd name="T0" fmla="*/ 148 w 427"/>
                <a:gd name="T1" fmla="*/ 148 h 443"/>
                <a:gd name="T2" fmla="*/ 148 w 427"/>
                <a:gd name="T3" fmla="*/ 296 h 443"/>
                <a:gd name="T4" fmla="*/ 280 w 427"/>
                <a:gd name="T5" fmla="*/ 296 h 443"/>
                <a:gd name="T6" fmla="*/ 280 w 427"/>
                <a:gd name="T7" fmla="*/ 148 h 443"/>
                <a:gd name="T8" fmla="*/ 148 w 427"/>
                <a:gd name="T9" fmla="*/ 148 h 443"/>
                <a:gd name="T10" fmla="*/ 74 w 427"/>
                <a:gd name="T11" fmla="*/ 0 h 443"/>
                <a:gd name="T12" fmla="*/ 354 w 427"/>
                <a:gd name="T13" fmla="*/ 0 h 443"/>
                <a:gd name="T14" fmla="*/ 374 w 427"/>
                <a:gd name="T15" fmla="*/ 2 h 443"/>
                <a:gd name="T16" fmla="*/ 391 w 427"/>
                <a:gd name="T17" fmla="*/ 10 h 443"/>
                <a:gd name="T18" fmla="*/ 406 w 427"/>
                <a:gd name="T19" fmla="*/ 22 h 443"/>
                <a:gd name="T20" fmla="*/ 417 w 427"/>
                <a:gd name="T21" fmla="*/ 36 h 443"/>
                <a:gd name="T22" fmla="*/ 424 w 427"/>
                <a:gd name="T23" fmla="*/ 54 h 443"/>
                <a:gd name="T24" fmla="*/ 427 w 427"/>
                <a:gd name="T25" fmla="*/ 74 h 443"/>
                <a:gd name="T26" fmla="*/ 427 w 427"/>
                <a:gd name="T27" fmla="*/ 370 h 443"/>
                <a:gd name="T28" fmla="*/ 424 w 427"/>
                <a:gd name="T29" fmla="*/ 389 h 443"/>
                <a:gd name="T30" fmla="*/ 417 w 427"/>
                <a:gd name="T31" fmla="*/ 408 h 443"/>
                <a:gd name="T32" fmla="*/ 406 w 427"/>
                <a:gd name="T33" fmla="*/ 422 h 443"/>
                <a:gd name="T34" fmla="*/ 391 w 427"/>
                <a:gd name="T35" fmla="*/ 434 h 443"/>
                <a:gd name="T36" fmla="*/ 374 w 427"/>
                <a:gd name="T37" fmla="*/ 441 h 443"/>
                <a:gd name="T38" fmla="*/ 354 w 427"/>
                <a:gd name="T39" fmla="*/ 443 h 443"/>
                <a:gd name="T40" fmla="*/ 74 w 427"/>
                <a:gd name="T41" fmla="*/ 443 h 443"/>
                <a:gd name="T42" fmla="*/ 54 w 427"/>
                <a:gd name="T43" fmla="*/ 441 h 443"/>
                <a:gd name="T44" fmla="*/ 37 w 427"/>
                <a:gd name="T45" fmla="*/ 434 h 443"/>
                <a:gd name="T46" fmla="*/ 22 w 427"/>
                <a:gd name="T47" fmla="*/ 422 h 443"/>
                <a:gd name="T48" fmla="*/ 10 w 427"/>
                <a:gd name="T49" fmla="*/ 408 h 443"/>
                <a:gd name="T50" fmla="*/ 4 w 427"/>
                <a:gd name="T51" fmla="*/ 389 h 443"/>
                <a:gd name="T52" fmla="*/ 0 w 427"/>
                <a:gd name="T53" fmla="*/ 370 h 443"/>
                <a:gd name="T54" fmla="*/ 0 w 427"/>
                <a:gd name="T55" fmla="*/ 74 h 443"/>
                <a:gd name="T56" fmla="*/ 4 w 427"/>
                <a:gd name="T57" fmla="*/ 54 h 443"/>
                <a:gd name="T58" fmla="*/ 10 w 427"/>
                <a:gd name="T59" fmla="*/ 36 h 443"/>
                <a:gd name="T60" fmla="*/ 22 w 427"/>
                <a:gd name="T61" fmla="*/ 22 h 443"/>
                <a:gd name="T62" fmla="*/ 37 w 427"/>
                <a:gd name="T63" fmla="*/ 10 h 443"/>
                <a:gd name="T64" fmla="*/ 54 w 427"/>
                <a:gd name="T65" fmla="*/ 2 h 443"/>
                <a:gd name="T66" fmla="*/ 74 w 427"/>
                <a:gd name="T67" fmla="*/ 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7" h="443">
                  <a:moveTo>
                    <a:pt x="148" y="148"/>
                  </a:moveTo>
                  <a:lnTo>
                    <a:pt x="148" y="296"/>
                  </a:lnTo>
                  <a:lnTo>
                    <a:pt x="280" y="296"/>
                  </a:lnTo>
                  <a:lnTo>
                    <a:pt x="280" y="148"/>
                  </a:lnTo>
                  <a:lnTo>
                    <a:pt x="148" y="148"/>
                  </a:lnTo>
                  <a:close/>
                  <a:moveTo>
                    <a:pt x="74" y="0"/>
                  </a:moveTo>
                  <a:lnTo>
                    <a:pt x="354" y="0"/>
                  </a:lnTo>
                  <a:lnTo>
                    <a:pt x="374" y="2"/>
                  </a:lnTo>
                  <a:lnTo>
                    <a:pt x="391" y="10"/>
                  </a:lnTo>
                  <a:lnTo>
                    <a:pt x="406" y="22"/>
                  </a:lnTo>
                  <a:lnTo>
                    <a:pt x="417" y="36"/>
                  </a:lnTo>
                  <a:lnTo>
                    <a:pt x="424" y="54"/>
                  </a:lnTo>
                  <a:lnTo>
                    <a:pt x="427" y="74"/>
                  </a:lnTo>
                  <a:lnTo>
                    <a:pt x="427" y="370"/>
                  </a:lnTo>
                  <a:lnTo>
                    <a:pt x="424" y="389"/>
                  </a:lnTo>
                  <a:lnTo>
                    <a:pt x="417" y="408"/>
                  </a:lnTo>
                  <a:lnTo>
                    <a:pt x="406" y="422"/>
                  </a:lnTo>
                  <a:lnTo>
                    <a:pt x="391" y="434"/>
                  </a:lnTo>
                  <a:lnTo>
                    <a:pt x="374" y="441"/>
                  </a:lnTo>
                  <a:lnTo>
                    <a:pt x="354" y="443"/>
                  </a:lnTo>
                  <a:lnTo>
                    <a:pt x="74" y="443"/>
                  </a:lnTo>
                  <a:lnTo>
                    <a:pt x="54" y="441"/>
                  </a:lnTo>
                  <a:lnTo>
                    <a:pt x="37" y="434"/>
                  </a:lnTo>
                  <a:lnTo>
                    <a:pt x="22" y="422"/>
                  </a:lnTo>
                  <a:lnTo>
                    <a:pt x="10" y="408"/>
                  </a:lnTo>
                  <a:lnTo>
                    <a:pt x="4" y="389"/>
                  </a:lnTo>
                  <a:lnTo>
                    <a:pt x="0" y="370"/>
                  </a:lnTo>
                  <a:lnTo>
                    <a:pt x="0" y="74"/>
                  </a:lnTo>
                  <a:lnTo>
                    <a:pt x="4" y="54"/>
                  </a:lnTo>
                  <a:lnTo>
                    <a:pt x="10" y="36"/>
                  </a:lnTo>
                  <a:lnTo>
                    <a:pt x="22" y="22"/>
                  </a:lnTo>
                  <a:lnTo>
                    <a:pt x="37" y="10"/>
                  </a:lnTo>
                  <a:lnTo>
                    <a:pt x="54" y="2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2" name="Freeform 211"/>
            <p:cNvSpPr>
              <a:spLocks noEditPoints="1"/>
            </p:cNvSpPr>
            <p:nvPr/>
          </p:nvSpPr>
          <p:spPr bwMode="auto">
            <a:xfrm>
              <a:off x="2147" y="3811"/>
              <a:ext cx="39" cy="40"/>
            </a:xfrm>
            <a:custGeom>
              <a:avLst/>
              <a:gdLst>
                <a:gd name="T0" fmla="*/ 146 w 426"/>
                <a:gd name="T1" fmla="*/ 148 h 443"/>
                <a:gd name="T2" fmla="*/ 146 w 426"/>
                <a:gd name="T3" fmla="*/ 296 h 443"/>
                <a:gd name="T4" fmla="*/ 279 w 426"/>
                <a:gd name="T5" fmla="*/ 296 h 443"/>
                <a:gd name="T6" fmla="*/ 279 w 426"/>
                <a:gd name="T7" fmla="*/ 148 h 443"/>
                <a:gd name="T8" fmla="*/ 146 w 426"/>
                <a:gd name="T9" fmla="*/ 148 h 443"/>
                <a:gd name="T10" fmla="*/ 73 w 426"/>
                <a:gd name="T11" fmla="*/ 0 h 443"/>
                <a:gd name="T12" fmla="*/ 352 w 426"/>
                <a:gd name="T13" fmla="*/ 0 h 443"/>
                <a:gd name="T14" fmla="*/ 372 w 426"/>
                <a:gd name="T15" fmla="*/ 2 h 443"/>
                <a:gd name="T16" fmla="*/ 390 w 426"/>
                <a:gd name="T17" fmla="*/ 10 h 443"/>
                <a:gd name="T18" fmla="*/ 404 w 426"/>
                <a:gd name="T19" fmla="*/ 22 h 443"/>
                <a:gd name="T20" fmla="*/ 416 w 426"/>
                <a:gd name="T21" fmla="*/ 36 h 443"/>
                <a:gd name="T22" fmla="*/ 423 w 426"/>
                <a:gd name="T23" fmla="*/ 54 h 443"/>
                <a:gd name="T24" fmla="*/ 426 w 426"/>
                <a:gd name="T25" fmla="*/ 74 h 443"/>
                <a:gd name="T26" fmla="*/ 426 w 426"/>
                <a:gd name="T27" fmla="*/ 370 h 443"/>
                <a:gd name="T28" fmla="*/ 423 w 426"/>
                <a:gd name="T29" fmla="*/ 389 h 443"/>
                <a:gd name="T30" fmla="*/ 416 w 426"/>
                <a:gd name="T31" fmla="*/ 408 h 443"/>
                <a:gd name="T32" fmla="*/ 404 w 426"/>
                <a:gd name="T33" fmla="*/ 422 h 443"/>
                <a:gd name="T34" fmla="*/ 390 w 426"/>
                <a:gd name="T35" fmla="*/ 434 h 443"/>
                <a:gd name="T36" fmla="*/ 372 w 426"/>
                <a:gd name="T37" fmla="*/ 441 h 443"/>
                <a:gd name="T38" fmla="*/ 352 w 426"/>
                <a:gd name="T39" fmla="*/ 443 h 443"/>
                <a:gd name="T40" fmla="*/ 73 w 426"/>
                <a:gd name="T41" fmla="*/ 443 h 443"/>
                <a:gd name="T42" fmla="*/ 54 w 426"/>
                <a:gd name="T43" fmla="*/ 441 h 443"/>
                <a:gd name="T44" fmla="*/ 36 w 426"/>
                <a:gd name="T45" fmla="*/ 434 h 443"/>
                <a:gd name="T46" fmla="*/ 21 w 426"/>
                <a:gd name="T47" fmla="*/ 422 h 443"/>
                <a:gd name="T48" fmla="*/ 9 w 426"/>
                <a:gd name="T49" fmla="*/ 408 h 443"/>
                <a:gd name="T50" fmla="*/ 2 w 426"/>
                <a:gd name="T51" fmla="*/ 389 h 443"/>
                <a:gd name="T52" fmla="*/ 0 w 426"/>
                <a:gd name="T53" fmla="*/ 370 h 443"/>
                <a:gd name="T54" fmla="*/ 0 w 426"/>
                <a:gd name="T55" fmla="*/ 74 h 443"/>
                <a:gd name="T56" fmla="*/ 2 w 426"/>
                <a:gd name="T57" fmla="*/ 54 h 443"/>
                <a:gd name="T58" fmla="*/ 9 w 426"/>
                <a:gd name="T59" fmla="*/ 36 h 443"/>
                <a:gd name="T60" fmla="*/ 21 w 426"/>
                <a:gd name="T61" fmla="*/ 22 h 443"/>
                <a:gd name="T62" fmla="*/ 36 w 426"/>
                <a:gd name="T63" fmla="*/ 10 h 443"/>
                <a:gd name="T64" fmla="*/ 54 w 426"/>
                <a:gd name="T65" fmla="*/ 2 h 443"/>
                <a:gd name="T66" fmla="*/ 73 w 426"/>
                <a:gd name="T67" fmla="*/ 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6" h="443">
                  <a:moveTo>
                    <a:pt x="146" y="148"/>
                  </a:moveTo>
                  <a:lnTo>
                    <a:pt x="146" y="296"/>
                  </a:lnTo>
                  <a:lnTo>
                    <a:pt x="279" y="296"/>
                  </a:lnTo>
                  <a:lnTo>
                    <a:pt x="279" y="148"/>
                  </a:lnTo>
                  <a:lnTo>
                    <a:pt x="146" y="148"/>
                  </a:lnTo>
                  <a:close/>
                  <a:moveTo>
                    <a:pt x="73" y="0"/>
                  </a:moveTo>
                  <a:lnTo>
                    <a:pt x="352" y="0"/>
                  </a:lnTo>
                  <a:lnTo>
                    <a:pt x="372" y="2"/>
                  </a:lnTo>
                  <a:lnTo>
                    <a:pt x="390" y="10"/>
                  </a:lnTo>
                  <a:lnTo>
                    <a:pt x="404" y="22"/>
                  </a:lnTo>
                  <a:lnTo>
                    <a:pt x="416" y="36"/>
                  </a:lnTo>
                  <a:lnTo>
                    <a:pt x="423" y="54"/>
                  </a:lnTo>
                  <a:lnTo>
                    <a:pt x="426" y="74"/>
                  </a:lnTo>
                  <a:lnTo>
                    <a:pt x="426" y="370"/>
                  </a:lnTo>
                  <a:lnTo>
                    <a:pt x="423" y="389"/>
                  </a:lnTo>
                  <a:lnTo>
                    <a:pt x="416" y="408"/>
                  </a:lnTo>
                  <a:lnTo>
                    <a:pt x="404" y="422"/>
                  </a:lnTo>
                  <a:lnTo>
                    <a:pt x="390" y="434"/>
                  </a:lnTo>
                  <a:lnTo>
                    <a:pt x="372" y="441"/>
                  </a:lnTo>
                  <a:lnTo>
                    <a:pt x="352" y="443"/>
                  </a:lnTo>
                  <a:lnTo>
                    <a:pt x="73" y="443"/>
                  </a:lnTo>
                  <a:lnTo>
                    <a:pt x="54" y="441"/>
                  </a:lnTo>
                  <a:lnTo>
                    <a:pt x="36" y="434"/>
                  </a:lnTo>
                  <a:lnTo>
                    <a:pt x="21" y="422"/>
                  </a:lnTo>
                  <a:lnTo>
                    <a:pt x="9" y="408"/>
                  </a:lnTo>
                  <a:lnTo>
                    <a:pt x="2" y="389"/>
                  </a:lnTo>
                  <a:lnTo>
                    <a:pt x="0" y="370"/>
                  </a:lnTo>
                  <a:lnTo>
                    <a:pt x="0" y="74"/>
                  </a:lnTo>
                  <a:lnTo>
                    <a:pt x="2" y="54"/>
                  </a:lnTo>
                  <a:lnTo>
                    <a:pt x="9" y="36"/>
                  </a:lnTo>
                  <a:lnTo>
                    <a:pt x="21" y="22"/>
                  </a:lnTo>
                  <a:lnTo>
                    <a:pt x="36" y="10"/>
                  </a:lnTo>
                  <a:lnTo>
                    <a:pt x="54" y="2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3" name="Freeform 212"/>
            <p:cNvSpPr>
              <a:spLocks noEditPoints="1"/>
            </p:cNvSpPr>
            <p:nvPr/>
          </p:nvSpPr>
          <p:spPr bwMode="auto">
            <a:xfrm>
              <a:off x="2195" y="3811"/>
              <a:ext cx="39" cy="40"/>
            </a:xfrm>
            <a:custGeom>
              <a:avLst/>
              <a:gdLst>
                <a:gd name="T0" fmla="*/ 147 w 427"/>
                <a:gd name="T1" fmla="*/ 148 h 443"/>
                <a:gd name="T2" fmla="*/ 147 w 427"/>
                <a:gd name="T3" fmla="*/ 296 h 443"/>
                <a:gd name="T4" fmla="*/ 280 w 427"/>
                <a:gd name="T5" fmla="*/ 296 h 443"/>
                <a:gd name="T6" fmla="*/ 280 w 427"/>
                <a:gd name="T7" fmla="*/ 148 h 443"/>
                <a:gd name="T8" fmla="*/ 147 w 427"/>
                <a:gd name="T9" fmla="*/ 148 h 443"/>
                <a:gd name="T10" fmla="*/ 74 w 427"/>
                <a:gd name="T11" fmla="*/ 0 h 443"/>
                <a:gd name="T12" fmla="*/ 353 w 427"/>
                <a:gd name="T13" fmla="*/ 0 h 443"/>
                <a:gd name="T14" fmla="*/ 373 w 427"/>
                <a:gd name="T15" fmla="*/ 2 h 443"/>
                <a:gd name="T16" fmla="*/ 390 w 427"/>
                <a:gd name="T17" fmla="*/ 10 h 443"/>
                <a:gd name="T18" fmla="*/ 405 w 427"/>
                <a:gd name="T19" fmla="*/ 22 h 443"/>
                <a:gd name="T20" fmla="*/ 417 w 427"/>
                <a:gd name="T21" fmla="*/ 36 h 443"/>
                <a:gd name="T22" fmla="*/ 425 w 427"/>
                <a:gd name="T23" fmla="*/ 54 h 443"/>
                <a:gd name="T24" fmla="*/ 427 w 427"/>
                <a:gd name="T25" fmla="*/ 74 h 443"/>
                <a:gd name="T26" fmla="*/ 427 w 427"/>
                <a:gd name="T27" fmla="*/ 370 h 443"/>
                <a:gd name="T28" fmla="*/ 425 w 427"/>
                <a:gd name="T29" fmla="*/ 389 h 443"/>
                <a:gd name="T30" fmla="*/ 417 w 427"/>
                <a:gd name="T31" fmla="*/ 408 h 443"/>
                <a:gd name="T32" fmla="*/ 405 w 427"/>
                <a:gd name="T33" fmla="*/ 422 h 443"/>
                <a:gd name="T34" fmla="*/ 390 w 427"/>
                <a:gd name="T35" fmla="*/ 434 h 443"/>
                <a:gd name="T36" fmla="*/ 373 w 427"/>
                <a:gd name="T37" fmla="*/ 441 h 443"/>
                <a:gd name="T38" fmla="*/ 353 w 427"/>
                <a:gd name="T39" fmla="*/ 443 h 443"/>
                <a:gd name="T40" fmla="*/ 74 w 427"/>
                <a:gd name="T41" fmla="*/ 443 h 443"/>
                <a:gd name="T42" fmla="*/ 54 w 427"/>
                <a:gd name="T43" fmla="*/ 441 h 443"/>
                <a:gd name="T44" fmla="*/ 36 w 427"/>
                <a:gd name="T45" fmla="*/ 434 h 443"/>
                <a:gd name="T46" fmla="*/ 21 w 427"/>
                <a:gd name="T47" fmla="*/ 422 h 443"/>
                <a:gd name="T48" fmla="*/ 10 w 427"/>
                <a:gd name="T49" fmla="*/ 408 h 443"/>
                <a:gd name="T50" fmla="*/ 3 w 427"/>
                <a:gd name="T51" fmla="*/ 389 h 443"/>
                <a:gd name="T52" fmla="*/ 0 w 427"/>
                <a:gd name="T53" fmla="*/ 370 h 443"/>
                <a:gd name="T54" fmla="*/ 0 w 427"/>
                <a:gd name="T55" fmla="*/ 74 h 443"/>
                <a:gd name="T56" fmla="*/ 3 w 427"/>
                <a:gd name="T57" fmla="*/ 54 h 443"/>
                <a:gd name="T58" fmla="*/ 10 w 427"/>
                <a:gd name="T59" fmla="*/ 36 h 443"/>
                <a:gd name="T60" fmla="*/ 21 w 427"/>
                <a:gd name="T61" fmla="*/ 22 h 443"/>
                <a:gd name="T62" fmla="*/ 36 w 427"/>
                <a:gd name="T63" fmla="*/ 10 h 443"/>
                <a:gd name="T64" fmla="*/ 54 w 427"/>
                <a:gd name="T65" fmla="*/ 2 h 443"/>
                <a:gd name="T66" fmla="*/ 74 w 427"/>
                <a:gd name="T67" fmla="*/ 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7" h="443">
                  <a:moveTo>
                    <a:pt x="147" y="148"/>
                  </a:moveTo>
                  <a:lnTo>
                    <a:pt x="147" y="296"/>
                  </a:lnTo>
                  <a:lnTo>
                    <a:pt x="280" y="296"/>
                  </a:lnTo>
                  <a:lnTo>
                    <a:pt x="280" y="148"/>
                  </a:lnTo>
                  <a:lnTo>
                    <a:pt x="147" y="148"/>
                  </a:lnTo>
                  <a:close/>
                  <a:moveTo>
                    <a:pt x="74" y="0"/>
                  </a:moveTo>
                  <a:lnTo>
                    <a:pt x="353" y="0"/>
                  </a:lnTo>
                  <a:lnTo>
                    <a:pt x="373" y="2"/>
                  </a:lnTo>
                  <a:lnTo>
                    <a:pt x="390" y="10"/>
                  </a:lnTo>
                  <a:lnTo>
                    <a:pt x="405" y="22"/>
                  </a:lnTo>
                  <a:lnTo>
                    <a:pt x="417" y="36"/>
                  </a:lnTo>
                  <a:lnTo>
                    <a:pt x="425" y="54"/>
                  </a:lnTo>
                  <a:lnTo>
                    <a:pt x="427" y="74"/>
                  </a:lnTo>
                  <a:lnTo>
                    <a:pt x="427" y="370"/>
                  </a:lnTo>
                  <a:lnTo>
                    <a:pt x="425" y="389"/>
                  </a:lnTo>
                  <a:lnTo>
                    <a:pt x="417" y="408"/>
                  </a:lnTo>
                  <a:lnTo>
                    <a:pt x="405" y="422"/>
                  </a:lnTo>
                  <a:lnTo>
                    <a:pt x="390" y="434"/>
                  </a:lnTo>
                  <a:lnTo>
                    <a:pt x="373" y="441"/>
                  </a:lnTo>
                  <a:lnTo>
                    <a:pt x="353" y="443"/>
                  </a:lnTo>
                  <a:lnTo>
                    <a:pt x="74" y="443"/>
                  </a:lnTo>
                  <a:lnTo>
                    <a:pt x="54" y="441"/>
                  </a:lnTo>
                  <a:lnTo>
                    <a:pt x="36" y="434"/>
                  </a:lnTo>
                  <a:lnTo>
                    <a:pt x="21" y="422"/>
                  </a:lnTo>
                  <a:lnTo>
                    <a:pt x="10" y="408"/>
                  </a:lnTo>
                  <a:lnTo>
                    <a:pt x="3" y="389"/>
                  </a:lnTo>
                  <a:lnTo>
                    <a:pt x="0" y="370"/>
                  </a:lnTo>
                  <a:lnTo>
                    <a:pt x="0" y="74"/>
                  </a:lnTo>
                  <a:lnTo>
                    <a:pt x="3" y="54"/>
                  </a:lnTo>
                  <a:lnTo>
                    <a:pt x="10" y="36"/>
                  </a:lnTo>
                  <a:lnTo>
                    <a:pt x="21" y="22"/>
                  </a:lnTo>
                  <a:lnTo>
                    <a:pt x="36" y="10"/>
                  </a:lnTo>
                  <a:lnTo>
                    <a:pt x="54" y="2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4" name="Freeform 213"/>
            <p:cNvSpPr>
              <a:spLocks noEditPoints="1"/>
            </p:cNvSpPr>
            <p:nvPr/>
          </p:nvSpPr>
          <p:spPr bwMode="auto">
            <a:xfrm>
              <a:off x="2243" y="3811"/>
              <a:ext cx="39" cy="40"/>
            </a:xfrm>
            <a:custGeom>
              <a:avLst/>
              <a:gdLst>
                <a:gd name="T0" fmla="*/ 146 w 427"/>
                <a:gd name="T1" fmla="*/ 148 h 443"/>
                <a:gd name="T2" fmla="*/ 146 w 427"/>
                <a:gd name="T3" fmla="*/ 296 h 443"/>
                <a:gd name="T4" fmla="*/ 279 w 427"/>
                <a:gd name="T5" fmla="*/ 296 h 443"/>
                <a:gd name="T6" fmla="*/ 279 w 427"/>
                <a:gd name="T7" fmla="*/ 148 h 443"/>
                <a:gd name="T8" fmla="*/ 146 w 427"/>
                <a:gd name="T9" fmla="*/ 148 h 443"/>
                <a:gd name="T10" fmla="*/ 73 w 427"/>
                <a:gd name="T11" fmla="*/ 0 h 443"/>
                <a:gd name="T12" fmla="*/ 352 w 427"/>
                <a:gd name="T13" fmla="*/ 0 h 443"/>
                <a:gd name="T14" fmla="*/ 373 w 427"/>
                <a:gd name="T15" fmla="*/ 2 h 443"/>
                <a:gd name="T16" fmla="*/ 390 w 427"/>
                <a:gd name="T17" fmla="*/ 10 h 443"/>
                <a:gd name="T18" fmla="*/ 405 w 427"/>
                <a:gd name="T19" fmla="*/ 22 h 443"/>
                <a:gd name="T20" fmla="*/ 416 w 427"/>
                <a:gd name="T21" fmla="*/ 36 h 443"/>
                <a:gd name="T22" fmla="*/ 424 w 427"/>
                <a:gd name="T23" fmla="*/ 54 h 443"/>
                <a:gd name="T24" fmla="*/ 427 w 427"/>
                <a:gd name="T25" fmla="*/ 74 h 443"/>
                <a:gd name="T26" fmla="*/ 427 w 427"/>
                <a:gd name="T27" fmla="*/ 370 h 443"/>
                <a:gd name="T28" fmla="*/ 424 w 427"/>
                <a:gd name="T29" fmla="*/ 389 h 443"/>
                <a:gd name="T30" fmla="*/ 416 w 427"/>
                <a:gd name="T31" fmla="*/ 408 h 443"/>
                <a:gd name="T32" fmla="*/ 405 w 427"/>
                <a:gd name="T33" fmla="*/ 422 h 443"/>
                <a:gd name="T34" fmla="*/ 390 w 427"/>
                <a:gd name="T35" fmla="*/ 434 h 443"/>
                <a:gd name="T36" fmla="*/ 373 w 427"/>
                <a:gd name="T37" fmla="*/ 441 h 443"/>
                <a:gd name="T38" fmla="*/ 352 w 427"/>
                <a:gd name="T39" fmla="*/ 443 h 443"/>
                <a:gd name="T40" fmla="*/ 73 w 427"/>
                <a:gd name="T41" fmla="*/ 443 h 443"/>
                <a:gd name="T42" fmla="*/ 54 w 427"/>
                <a:gd name="T43" fmla="*/ 441 h 443"/>
                <a:gd name="T44" fmla="*/ 36 w 427"/>
                <a:gd name="T45" fmla="*/ 434 h 443"/>
                <a:gd name="T46" fmla="*/ 21 w 427"/>
                <a:gd name="T47" fmla="*/ 422 h 443"/>
                <a:gd name="T48" fmla="*/ 10 w 427"/>
                <a:gd name="T49" fmla="*/ 408 h 443"/>
                <a:gd name="T50" fmla="*/ 2 w 427"/>
                <a:gd name="T51" fmla="*/ 389 h 443"/>
                <a:gd name="T52" fmla="*/ 0 w 427"/>
                <a:gd name="T53" fmla="*/ 370 h 443"/>
                <a:gd name="T54" fmla="*/ 0 w 427"/>
                <a:gd name="T55" fmla="*/ 74 h 443"/>
                <a:gd name="T56" fmla="*/ 2 w 427"/>
                <a:gd name="T57" fmla="*/ 54 h 443"/>
                <a:gd name="T58" fmla="*/ 10 w 427"/>
                <a:gd name="T59" fmla="*/ 36 h 443"/>
                <a:gd name="T60" fmla="*/ 21 w 427"/>
                <a:gd name="T61" fmla="*/ 22 h 443"/>
                <a:gd name="T62" fmla="*/ 36 w 427"/>
                <a:gd name="T63" fmla="*/ 10 h 443"/>
                <a:gd name="T64" fmla="*/ 54 w 427"/>
                <a:gd name="T65" fmla="*/ 2 h 443"/>
                <a:gd name="T66" fmla="*/ 73 w 427"/>
                <a:gd name="T67" fmla="*/ 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7" h="443">
                  <a:moveTo>
                    <a:pt x="146" y="148"/>
                  </a:moveTo>
                  <a:lnTo>
                    <a:pt x="146" y="296"/>
                  </a:lnTo>
                  <a:lnTo>
                    <a:pt x="279" y="296"/>
                  </a:lnTo>
                  <a:lnTo>
                    <a:pt x="279" y="148"/>
                  </a:lnTo>
                  <a:lnTo>
                    <a:pt x="146" y="148"/>
                  </a:lnTo>
                  <a:close/>
                  <a:moveTo>
                    <a:pt x="73" y="0"/>
                  </a:moveTo>
                  <a:lnTo>
                    <a:pt x="352" y="0"/>
                  </a:lnTo>
                  <a:lnTo>
                    <a:pt x="373" y="2"/>
                  </a:lnTo>
                  <a:lnTo>
                    <a:pt x="390" y="10"/>
                  </a:lnTo>
                  <a:lnTo>
                    <a:pt x="405" y="22"/>
                  </a:lnTo>
                  <a:lnTo>
                    <a:pt x="416" y="36"/>
                  </a:lnTo>
                  <a:lnTo>
                    <a:pt x="424" y="54"/>
                  </a:lnTo>
                  <a:lnTo>
                    <a:pt x="427" y="74"/>
                  </a:lnTo>
                  <a:lnTo>
                    <a:pt x="427" y="370"/>
                  </a:lnTo>
                  <a:lnTo>
                    <a:pt x="424" y="389"/>
                  </a:lnTo>
                  <a:lnTo>
                    <a:pt x="416" y="408"/>
                  </a:lnTo>
                  <a:lnTo>
                    <a:pt x="405" y="422"/>
                  </a:lnTo>
                  <a:lnTo>
                    <a:pt x="390" y="434"/>
                  </a:lnTo>
                  <a:lnTo>
                    <a:pt x="373" y="441"/>
                  </a:lnTo>
                  <a:lnTo>
                    <a:pt x="352" y="443"/>
                  </a:lnTo>
                  <a:lnTo>
                    <a:pt x="73" y="443"/>
                  </a:lnTo>
                  <a:lnTo>
                    <a:pt x="54" y="441"/>
                  </a:lnTo>
                  <a:lnTo>
                    <a:pt x="36" y="434"/>
                  </a:lnTo>
                  <a:lnTo>
                    <a:pt x="21" y="422"/>
                  </a:lnTo>
                  <a:lnTo>
                    <a:pt x="10" y="408"/>
                  </a:lnTo>
                  <a:lnTo>
                    <a:pt x="2" y="389"/>
                  </a:lnTo>
                  <a:lnTo>
                    <a:pt x="0" y="370"/>
                  </a:lnTo>
                  <a:lnTo>
                    <a:pt x="0" y="74"/>
                  </a:lnTo>
                  <a:lnTo>
                    <a:pt x="2" y="54"/>
                  </a:lnTo>
                  <a:lnTo>
                    <a:pt x="10" y="36"/>
                  </a:lnTo>
                  <a:lnTo>
                    <a:pt x="21" y="22"/>
                  </a:lnTo>
                  <a:lnTo>
                    <a:pt x="36" y="10"/>
                  </a:lnTo>
                  <a:lnTo>
                    <a:pt x="54" y="2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5" name="Freeform 214"/>
            <p:cNvSpPr>
              <a:spLocks noEditPoints="1"/>
            </p:cNvSpPr>
            <p:nvPr/>
          </p:nvSpPr>
          <p:spPr bwMode="auto">
            <a:xfrm>
              <a:off x="2100" y="3857"/>
              <a:ext cx="38" cy="40"/>
            </a:xfrm>
            <a:custGeom>
              <a:avLst/>
              <a:gdLst>
                <a:gd name="T0" fmla="*/ 148 w 427"/>
                <a:gd name="T1" fmla="*/ 149 h 444"/>
                <a:gd name="T2" fmla="*/ 148 w 427"/>
                <a:gd name="T3" fmla="*/ 297 h 444"/>
                <a:gd name="T4" fmla="*/ 280 w 427"/>
                <a:gd name="T5" fmla="*/ 297 h 444"/>
                <a:gd name="T6" fmla="*/ 280 w 427"/>
                <a:gd name="T7" fmla="*/ 149 h 444"/>
                <a:gd name="T8" fmla="*/ 148 w 427"/>
                <a:gd name="T9" fmla="*/ 149 h 444"/>
                <a:gd name="T10" fmla="*/ 74 w 427"/>
                <a:gd name="T11" fmla="*/ 0 h 444"/>
                <a:gd name="T12" fmla="*/ 354 w 427"/>
                <a:gd name="T13" fmla="*/ 0 h 444"/>
                <a:gd name="T14" fmla="*/ 374 w 427"/>
                <a:gd name="T15" fmla="*/ 3 h 444"/>
                <a:gd name="T16" fmla="*/ 391 w 427"/>
                <a:gd name="T17" fmla="*/ 10 h 444"/>
                <a:gd name="T18" fmla="*/ 406 w 427"/>
                <a:gd name="T19" fmla="*/ 22 h 444"/>
                <a:gd name="T20" fmla="*/ 417 w 427"/>
                <a:gd name="T21" fmla="*/ 37 h 444"/>
                <a:gd name="T22" fmla="*/ 424 w 427"/>
                <a:gd name="T23" fmla="*/ 54 h 444"/>
                <a:gd name="T24" fmla="*/ 427 w 427"/>
                <a:gd name="T25" fmla="*/ 74 h 444"/>
                <a:gd name="T26" fmla="*/ 427 w 427"/>
                <a:gd name="T27" fmla="*/ 371 h 444"/>
                <a:gd name="T28" fmla="*/ 424 w 427"/>
                <a:gd name="T29" fmla="*/ 390 h 444"/>
                <a:gd name="T30" fmla="*/ 417 w 427"/>
                <a:gd name="T31" fmla="*/ 408 h 444"/>
                <a:gd name="T32" fmla="*/ 406 w 427"/>
                <a:gd name="T33" fmla="*/ 423 h 444"/>
                <a:gd name="T34" fmla="*/ 391 w 427"/>
                <a:gd name="T35" fmla="*/ 435 h 444"/>
                <a:gd name="T36" fmla="*/ 374 w 427"/>
                <a:gd name="T37" fmla="*/ 442 h 444"/>
                <a:gd name="T38" fmla="*/ 354 w 427"/>
                <a:gd name="T39" fmla="*/ 444 h 444"/>
                <a:gd name="T40" fmla="*/ 74 w 427"/>
                <a:gd name="T41" fmla="*/ 444 h 444"/>
                <a:gd name="T42" fmla="*/ 54 w 427"/>
                <a:gd name="T43" fmla="*/ 442 h 444"/>
                <a:gd name="T44" fmla="*/ 37 w 427"/>
                <a:gd name="T45" fmla="*/ 435 h 444"/>
                <a:gd name="T46" fmla="*/ 22 w 427"/>
                <a:gd name="T47" fmla="*/ 423 h 444"/>
                <a:gd name="T48" fmla="*/ 10 w 427"/>
                <a:gd name="T49" fmla="*/ 408 h 444"/>
                <a:gd name="T50" fmla="*/ 4 w 427"/>
                <a:gd name="T51" fmla="*/ 390 h 444"/>
                <a:gd name="T52" fmla="*/ 0 w 427"/>
                <a:gd name="T53" fmla="*/ 371 h 444"/>
                <a:gd name="T54" fmla="*/ 0 w 427"/>
                <a:gd name="T55" fmla="*/ 74 h 444"/>
                <a:gd name="T56" fmla="*/ 4 w 427"/>
                <a:gd name="T57" fmla="*/ 54 h 444"/>
                <a:gd name="T58" fmla="*/ 10 w 427"/>
                <a:gd name="T59" fmla="*/ 37 h 444"/>
                <a:gd name="T60" fmla="*/ 22 w 427"/>
                <a:gd name="T61" fmla="*/ 22 h 444"/>
                <a:gd name="T62" fmla="*/ 37 w 427"/>
                <a:gd name="T63" fmla="*/ 10 h 444"/>
                <a:gd name="T64" fmla="*/ 54 w 427"/>
                <a:gd name="T65" fmla="*/ 3 h 444"/>
                <a:gd name="T66" fmla="*/ 74 w 427"/>
                <a:gd name="T67" fmla="*/ 0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7" h="444">
                  <a:moveTo>
                    <a:pt x="148" y="149"/>
                  </a:moveTo>
                  <a:lnTo>
                    <a:pt x="148" y="297"/>
                  </a:lnTo>
                  <a:lnTo>
                    <a:pt x="280" y="297"/>
                  </a:lnTo>
                  <a:lnTo>
                    <a:pt x="280" y="149"/>
                  </a:lnTo>
                  <a:lnTo>
                    <a:pt x="148" y="149"/>
                  </a:lnTo>
                  <a:close/>
                  <a:moveTo>
                    <a:pt x="74" y="0"/>
                  </a:moveTo>
                  <a:lnTo>
                    <a:pt x="354" y="0"/>
                  </a:lnTo>
                  <a:lnTo>
                    <a:pt x="374" y="3"/>
                  </a:lnTo>
                  <a:lnTo>
                    <a:pt x="391" y="10"/>
                  </a:lnTo>
                  <a:lnTo>
                    <a:pt x="406" y="22"/>
                  </a:lnTo>
                  <a:lnTo>
                    <a:pt x="417" y="37"/>
                  </a:lnTo>
                  <a:lnTo>
                    <a:pt x="424" y="54"/>
                  </a:lnTo>
                  <a:lnTo>
                    <a:pt x="427" y="74"/>
                  </a:lnTo>
                  <a:lnTo>
                    <a:pt x="427" y="371"/>
                  </a:lnTo>
                  <a:lnTo>
                    <a:pt x="424" y="390"/>
                  </a:lnTo>
                  <a:lnTo>
                    <a:pt x="417" y="408"/>
                  </a:lnTo>
                  <a:lnTo>
                    <a:pt x="406" y="423"/>
                  </a:lnTo>
                  <a:lnTo>
                    <a:pt x="391" y="435"/>
                  </a:lnTo>
                  <a:lnTo>
                    <a:pt x="374" y="442"/>
                  </a:lnTo>
                  <a:lnTo>
                    <a:pt x="354" y="444"/>
                  </a:lnTo>
                  <a:lnTo>
                    <a:pt x="74" y="444"/>
                  </a:lnTo>
                  <a:lnTo>
                    <a:pt x="54" y="442"/>
                  </a:lnTo>
                  <a:lnTo>
                    <a:pt x="37" y="435"/>
                  </a:lnTo>
                  <a:lnTo>
                    <a:pt x="22" y="423"/>
                  </a:lnTo>
                  <a:lnTo>
                    <a:pt x="10" y="408"/>
                  </a:lnTo>
                  <a:lnTo>
                    <a:pt x="4" y="390"/>
                  </a:lnTo>
                  <a:lnTo>
                    <a:pt x="0" y="371"/>
                  </a:lnTo>
                  <a:lnTo>
                    <a:pt x="0" y="74"/>
                  </a:lnTo>
                  <a:lnTo>
                    <a:pt x="4" y="54"/>
                  </a:lnTo>
                  <a:lnTo>
                    <a:pt x="10" y="37"/>
                  </a:lnTo>
                  <a:lnTo>
                    <a:pt x="22" y="22"/>
                  </a:lnTo>
                  <a:lnTo>
                    <a:pt x="37" y="10"/>
                  </a:lnTo>
                  <a:lnTo>
                    <a:pt x="54" y="3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6" name="Freeform 215"/>
            <p:cNvSpPr>
              <a:spLocks noEditPoints="1"/>
            </p:cNvSpPr>
            <p:nvPr/>
          </p:nvSpPr>
          <p:spPr bwMode="auto">
            <a:xfrm>
              <a:off x="2147" y="3857"/>
              <a:ext cx="39" cy="40"/>
            </a:xfrm>
            <a:custGeom>
              <a:avLst/>
              <a:gdLst>
                <a:gd name="T0" fmla="*/ 146 w 426"/>
                <a:gd name="T1" fmla="*/ 149 h 444"/>
                <a:gd name="T2" fmla="*/ 146 w 426"/>
                <a:gd name="T3" fmla="*/ 297 h 444"/>
                <a:gd name="T4" fmla="*/ 279 w 426"/>
                <a:gd name="T5" fmla="*/ 297 h 444"/>
                <a:gd name="T6" fmla="*/ 279 w 426"/>
                <a:gd name="T7" fmla="*/ 149 h 444"/>
                <a:gd name="T8" fmla="*/ 146 w 426"/>
                <a:gd name="T9" fmla="*/ 149 h 444"/>
                <a:gd name="T10" fmla="*/ 73 w 426"/>
                <a:gd name="T11" fmla="*/ 0 h 444"/>
                <a:gd name="T12" fmla="*/ 352 w 426"/>
                <a:gd name="T13" fmla="*/ 0 h 444"/>
                <a:gd name="T14" fmla="*/ 372 w 426"/>
                <a:gd name="T15" fmla="*/ 3 h 444"/>
                <a:gd name="T16" fmla="*/ 390 w 426"/>
                <a:gd name="T17" fmla="*/ 10 h 444"/>
                <a:gd name="T18" fmla="*/ 404 w 426"/>
                <a:gd name="T19" fmla="*/ 22 h 444"/>
                <a:gd name="T20" fmla="*/ 416 w 426"/>
                <a:gd name="T21" fmla="*/ 37 h 444"/>
                <a:gd name="T22" fmla="*/ 423 w 426"/>
                <a:gd name="T23" fmla="*/ 54 h 444"/>
                <a:gd name="T24" fmla="*/ 426 w 426"/>
                <a:gd name="T25" fmla="*/ 74 h 444"/>
                <a:gd name="T26" fmla="*/ 426 w 426"/>
                <a:gd name="T27" fmla="*/ 371 h 444"/>
                <a:gd name="T28" fmla="*/ 423 w 426"/>
                <a:gd name="T29" fmla="*/ 390 h 444"/>
                <a:gd name="T30" fmla="*/ 416 w 426"/>
                <a:gd name="T31" fmla="*/ 408 h 444"/>
                <a:gd name="T32" fmla="*/ 404 w 426"/>
                <a:gd name="T33" fmla="*/ 423 h 444"/>
                <a:gd name="T34" fmla="*/ 390 w 426"/>
                <a:gd name="T35" fmla="*/ 435 h 444"/>
                <a:gd name="T36" fmla="*/ 372 w 426"/>
                <a:gd name="T37" fmla="*/ 442 h 444"/>
                <a:gd name="T38" fmla="*/ 352 w 426"/>
                <a:gd name="T39" fmla="*/ 444 h 444"/>
                <a:gd name="T40" fmla="*/ 73 w 426"/>
                <a:gd name="T41" fmla="*/ 444 h 444"/>
                <a:gd name="T42" fmla="*/ 54 w 426"/>
                <a:gd name="T43" fmla="*/ 442 h 444"/>
                <a:gd name="T44" fmla="*/ 36 w 426"/>
                <a:gd name="T45" fmla="*/ 435 h 444"/>
                <a:gd name="T46" fmla="*/ 21 w 426"/>
                <a:gd name="T47" fmla="*/ 423 h 444"/>
                <a:gd name="T48" fmla="*/ 9 w 426"/>
                <a:gd name="T49" fmla="*/ 408 h 444"/>
                <a:gd name="T50" fmla="*/ 2 w 426"/>
                <a:gd name="T51" fmla="*/ 390 h 444"/>
                <a:gd name="T52" fmla="*/ 0 w 426"/>
                <a:gd name="T53" fmla="*/ 371 h 444"/>
                <a:gd name="T54" fmla="*/ 0 w 426"/>
                <a:gd name="T55" fmla="*/ 74 h 444"/>
                <a:gd name="T56" fmla="*/ 2 w 426"/>
                <a:gd name="T57" fmla="*/ 54 h 444"/>
                <a:gd name="T58" fmla="*/ 9 w 426"/>
                <a:gd name="T59" fmla="*/ 37 h 444"/>
                <a:gd name="T60" fmla="*/ 21 w 426"/>
                <a:gd name="T61" fmla="*/ 22 h 444"/>
                <a:gd name="T62" fmla="*/ 36 w 426"/>
                <a:gd name="T63" fmla="*/ 10 h 444"/>
                <a:gd name="T64" fmla="*/ 54 w 426"/>
                <a:gd name="T65" fmla="*/ 3 h 444"/>
                <a:gd name="T66" fmla="*/ 73 w 426"/>
                <a:gd name="T67" fmla="*/ 0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6" h="444">
                  <a:moveTo>
                    <a:pt x="146" y="149"/>
                  </a:moveTo>
                  <a:lnTo>
                    <a:pt x="146" y="297"/>
                  </a:lnTo>
                  <a:lnTo>
                    <a:pt x="279" y="297"/>
                  </a:lnTo>
                  <a:lnTo>
                    <a:pt x="279" y="149"/>
                  </a:lnTo>
                  <a:lnTo>
                    <a:pt x="146" y="149"/>
                  </a:lnTo>
                  <a:close/>
                  <a:moveTo>
                    <a:pt x="73" y="0"/>
                  </a:moveTo>
                  <a:lnTo>
                    <a:pt x="352" y="0"/>
                  </a:lnTo>
                  <a:lnTo>
                    <a:pt x="372" y="3"/>
                  </a:lnTo>
                  <a:lnTo>
                    <a:pt x="390" y="10"/>
                  </a:lnTo>
                  <a:lnTo>
                    <a:pt x="404" y="22"/>
                  </a:lnTo>
                  <a:lnTo>
                    <a:pt x="416" y="37"/>
                  </a:lnTo>
                  <a:lnTo>
                    <a:pt x="423" y="54"/>
                  </a:lnTo>
                  <a:lnTo>
                    <a:pt x="426" y="74"/>
                  </a:lnTo>
                  <a:lnTo>
                    <a:pt x="426" y="371"/>
                  </a:lnTo>
                  <a:lnTo>
                    <a:pt x="423" y="390"/>
                  </a:lnTo>
                  <a:lnTo>
                    <a:pt x="416" y="408"/>
                  </a:lnTo>
                  <a:lnTo>
                    <a:pt x="404" y="423"/>
                  </a:lnTo>
                  <a:lnTo>
                    <a:pt x="390" y="435"/>
                  </a:lnTo>
                  <a:lnTo>
                    <a:pt x="372" y="442"/>
                  </a:lnTo>
                  <a:lnTo>
                    <a:pt x="352" y="444"/>
                  </a:lnTo>
                  <a:lnTo>
                    <a:pt x="73" y="444"/>
                  </a:lnTo>
                  <a:lnTo>
                    <a:pt x="54" y="442"/>
                  </a:lnTo>
                  <a:lnTo>
                    <a:pt x="36" y="435"/>
                  </a:lnTo>
                  <a:lnTo>
                    <a:pt x="21" y="423"/>
                  </a:lnTo>
                  <a:lnTo>
                    <a:pt x="9" y="408"/>
                  </a:lnTo>
                  <a:lnTo>
                    <a:pt x="2" y="390"/>
                  </a:lnTo>
                  <a:lnTo>
                    <a:pt x="0" y="371"/>
                  </a:lnTo>
                  <a:lnTo>
                    <a:pt x="0" y="74"/>
                  </a:lnTo>
                  <a:lnTo>
                    <a:pt x="2" y="54"/>
                  </a:lnTo>
                  <a:lnTo>
                    <a:pt x="9" y="37"/>
                  </a:lnTo>
                  <a:lnTo>
                    <a:pt x="21" y="22"/>
                  </a:lnTo>
                  <a:lnTo>
                    <a:pt x="36" y="10"/>
                  </a:lnTo>
                  <a:lnTo>
                    <a:pt x="54" y="3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" name="Freeform 216"/>
            <p:cNvSpPr>
              <a:spLocks noEditPoints="1"/>
            </p:cNvSpPr>
            <p:nvPr/>
          </p:nvSpPr>
          <p:spPr bwMode="auto">
            <a:xfrm>
              <a:off x="2195" y="3857"/>
              <a:ext cx="39" cy="40"/>
            </a:xfrm>
            <a:custGeom>
              <a:avLst/>
              <a:gdLst>
                <a:gd name="T0" fmla="*/ 147 w 427"/>
                <a:gd name="T1" fmla="*/ 149 h 444"/>
                <a:gd name="T2" fmla="*/ 147 w 427"/>
                <a:gd name="T3" fmla="*/ 297 h 444"/>
                <a:gd name="T4" fmla="*/ 280 w 427"/>
                <a:gd name="T5" fmla="*/ 297 h 444"/>
                <a:gd name="T6" fmla="*/ 280 w 427"/>
                <a:gd name="T7" fmla="*/ 149 h 444"/>
                <a:gd name="T8" fmla="*/ 147 w 427"/>
                <a:gd name="T9" fmla="*/ 149 h 444"/>
                <a:gd name="T10" fmla="*/ 74 w 427"/>
                <a:gd name="T11" fmla="*/ 0 h 444"/>
                <a:gd name="T12" fmla="*/ 353 w 427"/>
                <a:gd name="T13" fmla="*/ 0 h 444"/>
                <a:gd name="T14" fmla="*/ 373 w 427"/>
                <a:gd name="T15" fmla="*/ 3 h 444"/>
                <a:gd name="T16" fmla="*/ 390 w 427"/>
                <a:gd name="T17" fmla="*/ 10 h 444"/>
                <a:gd name="T18" fmla="*/ 405 w 427"/>
                <a:gd name="T19" fmla="*/ 22 h 444"/>
                <a:gd name="T20" fmla="*/ 417 w 427"/>
                <a:gd name="T21" fmla="*/ 37 h 444"/>
                <a:gd name="T22" fmla="*/ 425 w 427"/>
                <a:gd name="T23" fmla="*/ 54 h 444"/>
                <a:gd name="T24" fmla="*/ 427 w 427"/>
                <a:gd name="T25" fmla="*/ 74 h 444"/>
                <a:gd name="T26" fmla="*/ 427 w 427"/>
                <a:gd name="T27" fmla="*/ 371 h 444"/>
                <a:gd name="T28" fmla="*/ 425 w 427"/>
                <a:gd name="T29" fmla="*/ 390 h 444"/>
                <a:gd name="T30" fmla="*/ 417 w 427"/>
                <a:gd name="T31" fmla="*/ 408 h 444"/>
                <a:gd name="T32" fmla="*/ 405 w 427"/>
                <a:gd name="T33" fmla="*/ 423 h 444"/>
                <a:gd name="T34" fmla="*/ 390 w 427"/>
                <a:gd name="T35" fmla="*/ 435 h 444"/>
                <a:gd name="T36" fmla="*/ 373 w 427"/>
                <a:gd name="T37" fmla="*/ 442 h 444"/>
                <a:gd name="T38" fmla="*/ 353 w 427"/>
                <a:gd name="T39" fmla="*/ 444 h 444"/>
                <a:gd name="T40" fmla="*/ 74 w 427"/>
                <a:gd name="T41" fmla="*/ 444 h 444"/>
                <a:gd name="T42" fmla="*/ 54 w 427"/>
                <a:gd name="T43" fmla="*/ 442 h 444"/>
                <a:gd name="T44" fmla="*/ 36 w 427"/>
                <a:gd name="T45" fmla="*/ 435 h 444"/>
                <a:gd name="T46" fmla="*/ 21 w 427"/>
                <a:gd name="T47" fmla="*/ 423 h 444"/>
                <a:gd name="T48" fmla="*/ 10 w 427"/>
                <a:gd name="T49" fmla="*/ 408 h 444"/>
                <a:gd name="T50" fmla="*/ 3 w 427"/>
                <a:gd name="T51" fmla="*/ 390 h 444"/>
                <a:gd name="T52" fmla="*/ 0 w 427"/>
                <a:gd name="T53" fmla="*/ 371 h 444"/>
                <a:gd name="T54" fmla="*/ 0 w 427"/>
                <a:gd name="T55" fmla="*/ 74 h 444"/>
                <a:gd name="T56" fmla="*/ 3 w 427"/>
                <a:gd name="T57" fmla="*/ 54 h 444"/>
                <a:gd name="T58" fmla="*/ 10 w 427"/>
                <a:gd name="T59" fmla="*/ 37 h 444"/>
                <a:gd name="T60" fmla="*/ 21 w 427"/>
                <a:gd name="T61" fmla="*/ 22 h 444"/>
                <a:gd name="T62" fmla="*/ 36 w 427"/>
                <a:gd name="T63" fmla="*/ 10 h 444"/>
                <a:gd name="T64" fmla="*/ 54 w 427"/>
                <a:gd name="T65" fmla="*/ 3 h 444"/>
                <a:gd name="T66" fmla="*/ 74 w 427"/>
                <a:gd name="T67" fmla="*/ 0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7" h="444">
                  <a:moveTo>
                    <a:pt x="147" y="149"/>
                  </a:moveTo>
                  <a:lnTo>
                    <a:pt x="147" y="297"/>
                  </a:lnTo>
                  <a:lnTo>
                    <a:pt x="280" y="297"/>
                  </a:lnTo>
                  <a:lnTo>
                    <a:pt x="280" y="149"/>
                  </a:lnTo>
                  <a:lnTo>
                    <a:pt x="147" y="149"/>
                  </a:lnTo>
                  <a:close/>
                  <a:moveTo>
                    <a:pt x="74" y="0"/>
                  </a:moveTo>
                  <a:lnTo>
                    <a:pt x="353" y="0"/>
                  </a:lnTo>
                  <a:lnTo>
                    <a:pt x="373" y="3"/>
                  </a:lnTo>
                  <a:lnTo>
                    <a:pt x="390" y="10"/>
                  </a:lnTo>
                  <a:lnTo>
                    <a:pt x="405" y="22"/>
                  </a:lnTo>
                  <a:lnTo>
                    <a:pt x="417" y="37"/>
                  </a:lnTo>
                  <a:lnTo>
                    <a:pt x="425" y="54"/>
                  </a:lnTo>
                  <a:lnTo>
                    <a:pt x="427" y="74"/>
                  </a:lnTo>
                  <a:lnTo>
                    <a:pt x="427" y="371"/>
                  </a:lnTo>
                  <a:lnTo>
                    <a:pt x="425" y="390"/>
                  </a:lnTo>
                  <a:lnTo>
                    <a:pt x="417" y="408"/>
                  </a:lnTo>
                  <a:lnTo>
                    <a:pt x="405" y="423"/>
                  </a:lnTo>
                  <a:lnTo>
                    <a:pt x="390" y="435"/>
                  </a:lnTo>
                  <a:lnTo>
                    <a:pt x="373" y="442"/>
                  </a:lnTo>
                  <a:lnTo>
                    <a:pt x="353" y="444"/>
                  </a:lnTo>
                  <a:lnTo>
                    <a:pt x="74" y="444"/>
                  </a:lnTo>
                  <a:lnTo>
                    <a:pt x="54" y="442"/>
                  </a:lnTo>
                  <a:lnTo>
                    <a:pt x="36" y="435"/>
                  </a:lnTo>
                  <a:lnTo>
                    <a:pt x="21" y="423"/>
                  </a:lnTo>
                  <a:lnTo>
                    <a:pt x="10" y="408"/>
                  </a:lnTo>
                  <a:lnTo>
                    <a:pt x="3" y="390"/>
                  </a:lnTo>
                  <a:lnTo>
                    <a:pt x="0" y="371"/>
                  </a:lnTo>
                  <a:lnTo>
                    <a:pt x="0" y="74"/>
                  </a:lnTo>
                  <a:lnTo>
                    <a:pt x="3" y="54"/>
                  </a:lnTo>
                  <a:lnTo>
                    <a:pt x="10" y="37"/>
                  </a:lnTo>
                  <a:lnTo>
                    <a:pt x="21" y="22"/>
                  </a:lnTo>
                  <a:lnTo>
                    <a:pt x="36" y="10"/>
                  </a:lnTo>
                  <a:lnTo>
                    <a:pt x="54" y="3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" name="Freeform 217"/>
            <p:cNvSpPr>
              <a:spLocks noEditPoints="1"/>
            </p:cNvSpPr>
            <p:nvPr/>
          </p:nvSpPr>
          <p:spPr bwMode="auto">
            <a:xfrm>
              <a:off x="2243" y="3857"/>
              <a:ext cx="39" cy="40"/>
            </a:xfrm>
            <a:custGeom>
              <a:avLst/>
              <a:gdLst>
                <a:gd name="T0" fmla="*/ 146 w 427"/>
                <a:gd name="T1" fmla="*/ 149 h 444"/>
                <a:gd name="T2" fmla="*/ 146 w 427"/>
                <a:gd name="T3" fmla="*/ 297 h 444"/>
                <a:gd name="T4" fmla="*/ 279 w 427"/>
                <a:gd name="T5" fmla="*/ 297 h 444"/>
                <a:gd name="T6" fmla="*/ 279 w 427"/>
                <a:gd name="T7" fmla="*/ 149 h 444"/>
                <a:gd name="T8" fmla="*/ 146 w 427"/>
                <a:gd name="T9" fmla="*/ 149 h 444"/>
                <a:gd name="T10" fmla="*/ 73 w 427"/>
                <a:gd name="T11" fmla="*/ 0 h 444"/>
                <a:gd name="T12" fmla="*/ 352 w 427"/>
                <a:gd name="T13" fmla="*/ 0 h 444"/>
                <a:gd name="T14" fmla="*/ 373 w 427"/>
                <a:gd name="T15" fmla="*/ 3 h 444"/>
                <a:gd name="T16" fmla="*/ 390 w 427"/>
                <a:gd name="T17" fmla="*/ 10 h 444"/>
                <a:gd name="T18" fmla="*/ 405 w 427"/>
                <a:gd name="T19" fmla="*/ 22 h 444"/>
                <a:gd name="T20" fmla="*/ 416 w 427"/>
                <a:gd name="T21" fmla="*/ 37 h 444"/>
                <a:gd name="T22" fmla="*/ 424 w 427"/>
                <a:gd name="T23" fmla="*/ 54 h 444"/>
                <a:gd name="T24" fmla="*/ 427 w 427"/>
                <a:gd name="T25" fmla="*/ 74 h 444"/>
                <a:gd name="T26" fmla="*/ 427 w 427"/>
                <a:gd name="T27" fmla="*/ 371 h 444"/>
                <a:gd name="T28" fmla="*/ 424 w 427"/>
                <a:gd name="T29" fmla="*/ 390 h 444"/>
                <a:gd name="T30" fmla="*/ 416 w 427"/>
                <a:gd name="T31" fmla="*/ 408 h 444"/>
                <a:gd name="T32" fmla="*/ 405 w 427"/>
                <a:gd name="T33" fmla="*/ 423 h 444"/>
                <a:gd name="T34" fmla="*/ 390 w 427"/>
                <a:gd name="T35" fmla="*/ 435 h 444"/>
                <a:gd name="T36" fmla="*/ 373 w 427"/>
                <a:gd name="T37" fmla="*/ 442 h 444"/>
                <a:gd name="T38" fmla="*/ 352 w 427"/>
                <a:gd name="T39" fmla="*/ 444 h 444"/>
                <a:gd name="T40" fmla="*/ 73 w 427"/>
                <a:gd name="T41" fmla="*/ 444 h 444"/>
                <a:gd name="T42" fmla="*/ 54 w 427"/>
                <a:gd name="T43" fmla="*/ 442 h 444"/>
                <a:gd name="T44" fmla="*/ 36 w 427"/>
                <a:gd name="T45" fmla="*/ 435 h 444"/>
                <a:gd name="T46" fmla="*/ 21 w 427"/>
                <a:gd name="T47" fmla="*/ 423 h 444"/>
                <a:gd name="T48" fmla="*/ 10 w 427"/>
                <a:gd name="T49" fmla="*/ 408 h 444"/>
                <a:gd name="T50" fmla="*/ 2 w 427"/>
                <a:gd name="T51" fmla="*/ 390 h 444"/>
                <a:gd name="T52" fmla="*/ 0 w 427"/>
                <a:gd name="T53" fmla="*/ 371 h 444"/>
                <a:gd name="T54" fmla="*/ 0 w 427"/>
                <a:gd name="T55" fmla="*/ 74 h 444"/>
                <a:gd name="T56" fmla="*/ 2 w 427"/>
                <a:gd name="T57" fmla="*/ 54 h 444"/>
                <a:gd name="T58" fmla="*/ 10 w 427"/>
                <a:gd name="T59" fmla="*/ 37 h 444"/>
                <a:gd name="T60" fmla="*/ 21 w 427"/>
                <a:gd name="T61" fmla="*/ 22 h 444"/>
                <a:gd name="T62" fmla="*/ 36 w 427"/>
                <a:gd name="T63" fmla="*/ 10 h 444"/>
                <a:gd name="T64" fmla="*/ 54 w 427"/>
                <a:gd name="T65" fmla="*/ 3 h 444"/>
                <a:gd name="T66" fmla="*/ 73 w 427"/>
                <a:gd name="T67" fmla="*/ 0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7" h="444">
                  <a:moveTo>
                    <a:pt x="146" y="149"/>
                  </a:moveTo>
                  <a:lnTo>
                    <a:pt x="146" y="297"/>
                  </a:lnTo>
                  <a:lnTo>
                    <a:pt x="279" y="297"/>
                  </a:lnTo>
                  <a:lnTo>
                    <a:pt x="279" y="149"/>
                  </a:lnTo>
                  <a:lnTo>
                    <a:pt x="146" y="149"/>
                  </a:lnTo>
                  <a:close/>
                  <a:moveTo>
                    <a:pt x="73" y="0"/>
                  </a:moveTo>
                  <a:lnTo>
                    <a:pt x="352" y="0"/>
                  </a:lnTo>
                  <a:lnTo>
                    <a:pt x="373" y="3"/>
                  </a:lnTo>
                  <a:lnTo>
                    <a:pt x="390" y="10"/>
                  </a:lnTo>
                  <a:lnTo>
                    <a:pt x="405" y="22"/>
                  </a:lnTo>
                  <a:lnTo>
                    <a:pt x="416" y="37"/>
                  </a:lnTo>
                  <a:lnTo>
                    <a:pt x="424" y="54"/>
                  </a:lnTo>
                  <a:lnTo>
                    <a:pt x="427" y="74"/>
                  </a:lnTo>
                  <a:lnTo>
                    <a:pt x="427" y="371"/>
                  </a:lnTo>
                  <a:lnTo>
                    <a:pt x="424" y="390"/>
                  </a:lnTo>
                  <a:lnTo>
                    <a:pt x="416" y="408"/>
                  </a:lnTo>
                  <a:lnTo>
                    <a:pt x="405" y="423"/>
                  </a:lnTo>
                  <a:lnTo>
                    <a:pt x="390" y="435"/>
                  </a:lnTo>
                  <a:lnTo>
                    <a:pt x="373" y="442"/>
                  </a:lnTo>
                  <a:lnTo>
                    <a:pt x="352" y="444"/>
                  </a:lnTo>
                  <a:lnTo>
                    <a:pt x="73" y="444"/>
                  </a:lnTo>
                  <a:lnTo>
                    <a:pt x="54" y="442"/>
                  </a:lnTo>
                  <a:lnTo>
                    <a:pt x="36" y="435"/>
                  </a:lnTo>
                  <a:lnTo>
                    <a:pt x="21" y="423"/>
                  </a:lnTo>
                  <a:lnTo>
                    <a:pt x="10" y="408"/>
                  </a:lnTo>
                  <a:lnTo>
                    <a:pt x="2" y="390"/>
                  </a:lnTo>
                  <a:lnTo>
                    <a:pt x="0" y="371"/>
                  </a:lnTo>
                  <a:lnTo>
                    <a:pt x="0" y="74"/>
                  </a:lnTo>
                  <a:lnTo>
                    <a:pt x="2" y="54"/>
                  </a:lnTo>
                  <a:lnTo>
                    <a:pt x="10" y="37"/>
                  </a:lnTo>
                  <a:lnTo>
                    <a:pt x="21" y="22"/>
                  </a:lnTo>
                  <a:lnTo>
                    <a:pt x="36" y="10"/>
                  </a:lnTo>
                  <a:lnTo>
                    <a:pt x="54" y="3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39" name="Freeform 222"/>
          <p:cNvSpPr>
            <a:spLocks noEditPoints="1"/>
          </p:cNvSpPr>
          <p:nvPr/>
        </p:nvSpPr>
        <p:spPr bwMode="auto">
          <a:xfrm>
            <a:off x="4403241" y="4991834"/>
            <a:ext cx="307923" cy="313124"/>
          </a:xfrm>
          <a:custGeom>
            <a:avLst/>
            <a:gdLst>
              <a:gd name="T0" fmla="*/ 813 w 3260"/>
              <a:gd name="T1" fmla="*/ 3065 h 3313"/>
              <a:gd name="T2" fmla="*/ 836 w 3260"/>
              <a:gd name="T3" fmla="*/ 3087 h 3313"/>
              <a:gd name="T4" fmla="*/ 859 w 3260"/>
              <a:gd name="T5" fmla="*/ 3091 h 3313"/>
              <a:gd name="T6" fmla="*/ 2042 w 3260"/>
              <a:gd name="T7" fmla="*/ 2482 h 3313"/>
              <a:gd name="T8" fmla="*/ 1658 w 3260"/>
              <a:gd name="T9" fmla="*/ 2231 h 3313"/>
              <a:gd name="T10" fmla="*/ 1585 w 3260"/>
              <a:gd name="T11" fmla="*/ 1919 h 3313"/>
              <a:gd name="T12" fmla="*/ 437 w 3260"/>
              <a:gd name="T13" fmla="*/ 2350 h 3313"/>
              <a:gd name="T14" fmla="*/ 1447 w 3260"/>
              <a:gd name="T15" fmla="*/ 1640 h 3313"/>
              <a:gd name="T16" fmla="*/ 236 w 3260"/>
              <a:gd name="T17" fmla="*/ 1894 h 3313"/>
              <a:gd name="T18" fmla="*/ 223 w 3260"/>
              <a:gd name="T19" fmla="*/ 1936 h 3313"/>
              <a:gd name="T20" fmla="*/ 1302 w 3260"/>
              <a:gd name="T21" fmla="*/ 1549 h 3313"/>
              <a:gd name="T22" fmla="*/ 1961 w 3260"/>
              <a:gd name="T23" fmla="*/ 1361 h 3313"/>
              <a:gd name="T24" fmla="*/ 3031 w 3260"/>
              <a:gd name="T25" fmla="*/ 903 h 3313"/>
              <a:gd name="T26" fmla="*/ 3033 w 3260"/>
              <a:gd name="T27" fmla="*/ 858 h 3313"/>
              <a:gd name="T28" fmla="*/ 2429 w 3260"/>
              <a:gd name="T29" fmla="*/ 515 h 3313"/>
              <a:gd name="T30" fmla="*/ 1732 w 3260"/>
              <a:gd name="T31" fmla="*/ 1182 h 3313"/>
              <a:gd name="T32" fmla="*/ 1776 w 3260"/>
              <a:gd name="T33" fmla="*/ 1191 h 3313"/>
              <a:gd name="T34" fmla="*/ 1851 w 3260"/>
              <a:gd name="T35" fmla="*/ 1253 h 3313"/>
              <a:gd name="T36" fmla="*/ 1876 w 3260"/>
              <a:gd name="T37" fmla="*/ 221 h 3313"/>
              <a:gd name="T38" fmla="*/ 1851 w 3260"/>
              <a:gd name="T39" fmla="*/ 231 h 3313"/>
              <a:gd name="T40" fmla="*/ 1312 w 3260"/>
              <a:gd name="T41" fmla="*/ 1191 h 3313"/>
              <a:gd name="T42" fmla="*/ 1904 w 3260"/>
              <a:gd name="T43" fmla="*/ 228 h 3313"/>
              <a:gd name="T44" fmla="*/ 1875 w 3260"/>
              <a:gd name="T45" fmla="*/ 0 h 3313"/>
              <a:gd name="T46" fmla="*/ 1979 w 3260"/>
              <a:gd name="T47" fmla="*/ 19 h 3313"/>
              <a:gd name="T48" fmla="*/ 3150 w 3260"/>
              <a:gd name="T49" fmla="*/ 661 h 3313"/>
              <a:gd name="T50" fmla="*/ 3221 w 3260"/>
              <a:gd name="T51" fmla="*/ 740 h 3313"/>
              <a:gd name="T52" fmla="*/ 3256 w 3260"/>
              <a:gd name="T53" fmla="*/ 838 h 3313"/>
              <a:gd name="T54" fmla="*/ 3252 w 3260"/>
              <a:gd name="T55" fmla="*/ 942 h 3313"/>
              <a:gd name="T56" fmla="*/ 2844 w 3260"/>
              <a:gd name="T57" fmla="*/ 1698 h 3313"/>
              <a:gd name="T58" fmla="*/ 2805 w 3260"/>
              <a:gd name="T59" fmla="*/ 1755 h 3313"/>
              <a:gd name="T60" fmla="*/ 2738 w 3260"/>
              <a:gd name="T61" fmla="*/ 1779 h 3313"/>
              <a:gd name="T62" fmla="*/ 2102 w 3260"/>
              <a:gd name="T63" fmla="*/ 1789 h 3313"/>
              <a:gd name="T64" fmla="*/ 2046 w 3260"/>
              <a:gd name="T65" fmla="*/ 1759 h 3313"/>
              <a:gd name="T66" fmla="*/ 1699 w 3260"/>
              <a:gd name="T67" fmla="*/ 1537 h 3313"/>
              <a:gd name="T68" fmla="*/ 1742 w 3260"/>
              <a:gd name="T69" fmla="*/ 1588 h 3313"/>
              <a:gd name="T70" fmla="*/ 2321 w 3260"/>
              <a:gd name="T71" fmla="*/ 2397 h 3313"/>
              <a:gd name="T72" fmla="*/ 2344 w 3260"/>
              <a:gd name="T73" fmla="*/ 2415 h 3313"/>
              <a:gd name="T74" fmla="*/ 2376 w 3260"/>
              <a:gd name="T75" fmla="*/ 2470 h 3313"/>
              <a:gd name="T76" fmla="*/ 2371 w 3260"/>
              <a:gd name="T77" fmla="*/ 2533 h 3313"/>
              <a:gd name="T78" fmla="*/ 2331 w 3260"/>
              <a:gd name="T79" fmla="*/ 2583 h 3313"/>
              <a:gd name="T80" fmla="*/ 984 w 3260"/>
              <a:gd name="T81" fmla="*/ 3282 h 3313"/>
              <a:gd name="T82" fmla="*/ 891 w 3260"/>
              <a:gd name="T83" fmla="*/ 3311 h 3313"/>
              <a:gd name="T84" fmla="*/ 777 w 3260"/>
              <a:gd name="T85" fmla="*/ 3300 h 3313"/>
              <a:gd name="T86" fmla="*/ 684 w 3260"/>
              <a:gd name="T87" fmla="*/ 3250 h 3313"/>
              <a:gd name="T88" fmla="*/ 617 w 3260"/>
              <a:gd name="T89" fmla="*/ 3167 h 3313"/>
              <a:gd name="T90" fmla="*/ 6 w 3260"/>
              <a:gd name="T91" fmla="*/ 1985 h 3313"/>
              <a:gd name="T92" fmla="*/ 4 w 3260"/>
              <a:gd name="T93" fmla="*/ 1880 h 3313"/>
              <a:gd name="T94" fmla="*/ 42 w 3260"/>
              <a:gd name="T95" fmla="*/ 1784 h 3313"/>
              <a:gd name="T96" fmla="*/ 114 w 3260"/>
              <a:gd name="T97" fmla="*/ 1707 h 3313"/>
              <a:gd name="T98" fmla="*/ 1642 w 3260"/>
              <a:gd name="T99" fmla="*/ 141 h 3313"/>
              <a:gd name="T100" fmla="*/ 1709 w 3260"/>
              <a:gd name="T101" fmla="*/ 59 h 3313"/>
              <a:gd name="T102" fmla="*/ 1805 w 3260"/>
              <a:gd name="T103" fmla="*/ 11 h 3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260" h="3313">
                <a:moveTo>
                  <a:pt x="1585" y="1919"/>
                </a:moveTo>
                <a:lnTo>
                  <a:pt x="505" y="2479"/>
                </a:lnTo>
                <a:lnTo>
                  <a:pt x="813" y="3065"/>
                </a:lnTo>
                <a:lnTo>
                  <a:pt x="820" y="3075"/>
                </a:lnTo>
                <a:lnTo>
                  <a:pt x="828" y="3082"/>
                </a:lnTo>
                <a:lnTo>
                  <a:pt x="836" y="3087"/>
                </a:lnTo>
                <a:lnTo>
                  <a:pt x="844" y="3089"/>
                </a:lnTo>
                <a:lnTo>
                  <a:pt x="850" y="3091"/>
                </a:lnTo>
                <a:lnTo>
                  <a:pt x="859" y="3091"/>
                </a:lnTo>
                <a:lnTo>
                  <a:pt x="870" y="3090"/>
                </a:lnTo>
                <a:lnTo>
                  <a:pt x="881" y="3086"/>
                </a:lnTo>
                <a:lnTo>
                  <a:pt x="2042" y="2482"/>
                </a:lnTo>
                <a:lnTo>
                  <a:pt x="1690" y="2261"/>
                </a:lnTo>
                <a:lnTo>
                  <a:pt x="1672" y="2248"/>
                </a:lnTo>
                <a:lnTo>
                  <a:pt x="1658" y="2231"/>
                </a:lnTo>
                <a:lnTo>
                  <a:pt x="1647" y="2212"/>
                </a:lnTo>
                <a:lnTo>
                  <a:pt x="1641" y="2191"/>
                </a:lnTo>
                <a:lnTo>
                  <a:pt x="1585" y="1919"/>
                </a:lnTo>
                <a:close/>
                <a:moveTo>
                  <a:pt x="1447" y="1640"/>
                </a:moveTo>
                <a:lnTo>
                  <a:pt x="361" y="2205"/>
                </a:lnTo>
                <a:lnTo>
                  <a:pt x="437" y="2350"/>
                </a:lnTo>
                <a:lnTo>
                  <a:pt x="1555" y="1769"/>
                </a:lnTo>
                <a:lnTo>
                  <a:pt x="1540" y="1698"/>
                </a:lnTo>
                <a:lnTo>
                  <a:pt x="1447" y="1640"/>
                </a:lnTo>
                <a:close/>
                <a:moveTo>
                  <a:pt x="1117" y="1432"/>
                </a:moveTo>
                <a:lnTo>
                  <a:pt x="248" y="1883"/>
                </a:lnTo>
                <a:lnTo>
                  <a:pt x="236" y="1894"/>
                </a:lnTo>
                <a:lnTo>
                  <a:pt x="227" y="1906"/>
                </a:lnTo>
                <a:lnTo>
                  <a:pt x="222" y="1921"/>
                </a:lnTo>
                <a:lnTo>
                  <a:pt x="223" y="1936"/>
                </a:lnTo>
                <a:lnTo>
                  <a:pt x="228" y="1951"/>
                </a:lnTo>
                <a:lnTo>
                  <a:pt x="293" y="2074"/>
                </a:lnTo>
                <a:lnTo>
                  <a:pt x="1302" y="1549"/>
                </a:lnTo>
                <a:lnTo>
                  <a:pt x="1117" y="1432"/>
                </a:lnTo>
                <a:close/>
                <a:moveTo>
                  <a:pt x="2429" y="515"/>
                </a:moveTo>
                <a:lnTo>
                  <a:pt x="1961" y="1361"/>
                </a:lnTo>
                <a:lnTo>
                  <a:pt x="2169" y="1569"/>
                </a:lnTo>
                <a:lnTo>
                  <a:pt x="2667" y="1559"/>
                </a:lnTo>
                <a:lnTo>
                  <a:pt x="3031" y="903"/>
                </a:lnTo>
                <a:lnTo>
                  <a:pt x="3037" y="888"/>
                </a:lnTo>
                <a:lnTo>
                  <a:pt x="3037" y="873"/>
                </a:lnTo>
                <a:lnTo>
                  <a:pt x="3033" y="858"/>
                </a:lnTo>
                <a:lnTo>
                  <a:pt x="3024" y="845"/>
                </a:lnTo>
                <a:lnTo>
                  <a:pt x="3012" y="835"/>
                </a:lnTo>
                <a:lnTo>
                  <a:pt x="2429" y="515"/>
                </a:lnTo>
                <a:close/>
                <a:moveTo>
                  <a:pt x="2156" y="365"/>
                </a:moveTo>
                <a:lnTo>
                  <a:pt x="1702" y="1183"/>
                </a:lnTo>
                <a:lnTo>
                  <a:pt x="1732" y="1182"/>
                </a:lnTo>
                <a:lnTo>
                  <a:pt x="1734" y="1182"/>
                </a:lnTo>
                <a:lnTo>
                  <a:pt x="1756" y="1184"/>
                </a:lnTo>
                <a:lnTo>
                  <a:pt x="1776" y="1191"/>
                </a:lnTo>
                <a:lnTo>
                  <a:pt x="1796" y="1201"/>
                </a:lnTo>
                <a:lnTo>
                  <a:pt x="1813" y="1214"/>
                </a:lnTo>
                <a:lnTo>
                  <a:pt x="1851" y="1253"/>
                </a:lnTo>
                <a:lnTo>
                  <a:pt x="2300" y="445"/>
                </a:lnTo>
                <a:lnTo>
                  <a:pt x="2156" y="365"/>
                </a:lnTo>
                <a:close/>
                <a:moveTo>
                  <a:pt x="1876" y="221"/>
                </a:moveTo>
                <a:lnTo>
                  <a:pt x="1865" y="223"/>
                </a:lnTo>
                <a:lnTo>
                  <a:pt x="1859" y="225"/>
                </a:lnTo>
                <a:lnTo>
                  <a:pt x="1851" y="231"/>
                </a:lnTo>
                <a:lnTo>
                  <a:pt x="1843" y="238"/>
                </a:lnTo>
                <a:lnTo>
                  <a:pt x="1836" y="248"/>
                </a:lnTo>
                <a:lnTo>
                  <a:pt x="1312" y="1191"/>
                </a:lnTo>
                <a:lnTo>
                  <a:pt x="1531" y="1186"/>
                </a:lnTo>
                <a:lnTo>
                  <a:pt x="2026" y="295"/>
                </a:lnTo>
                <a:lnTo>
                  <a:pt x="1904" y="228"/>
                </a:lnTo>
                <a:lnTo>
                  <a:pt x="1889" y="222"/>
                </a:lnTo>
                <a:lnTo>
                  <a:pt x="1876" y="221"/>
                </a:lnTo>
                <a:close/>
                <a:moveTo>
                  <a:pt x="1875" y="0"/>
                </a:moveTo>
                <a:lnTo>
                  <a:pt x="1910" y="2"/>
                </a:lnTo>
                <a:lnTo>
                  <a:pt x="1945" y="8"/>
                </a:lnTo>
                <a:lnTo>
                  <a:pt x="1979" y="19"/>
                </a:lnTo>
                <a:lnTo>
                  <a:pt x="2011" y="34"/>
                </a:lnTo>
                <a:lnTo>
                  <a:pt x="3119" y="641"/>
                </a:lnTo>
                <a:lnTo>
                  <a:pt x="3150" y="661"/>
                </a:lnTo>
                <a:lnTo>
                  <a:pt x="3178" y="685"/>
                </a:lnTo>
                <a:lnTo>
                  <a:pt x="3201" y="711"/>
                </a:lnTo>
                <a:lnTo>
                  <a:pt x="3221" y="740"/>
                </a:lnTo>
                <a:lnTo>
                  <a:pt x="3237" y="771"/>
                </a:lnTo>
                <a:lnTo>
                  <a:pt x="3249" y="803"/>
                </a:lnTo>
                <a:lnTo>
                  <a:pt x="3256" y="838"/>
                </a:lnTo>
                <a:lnTo>
                  <a:pt x="3260" y="872"/>
                </a:lnTo>
                <a:lnTo>
                  <a:pt x="3258" y="907"/>
                </a:lnTo>
                <a:lnTo>
                  <a:pt x="3252" y="942"/>
                </a:lnTo>
                <a:lnTo>
                  <a:pt x="3242" y="976"/>
                </a:lnTo>
                <a:lnTo>
                  <a:pt x="3225" y="1010"/>
                </a:lnTo>
                <a:lnTo>
                  <a:pt x="2844" y="1698"/>
                </a:lnTo>
                <a:lnTo>
                  <a:pt x="2835" y="1720"/>
                </a:lnTo>
                <a:lnTo>
                  <a:pt x="2821" y="1739"/>
                </a:lnTo>
                <a:lnTo>
                  <a:pt x="2805" y="1755"/>
                </a:lnTo>
                <a:lnTo>
                  <a:pt x="2785" y="1768"/>
                </a:lnTo>
                <a:lnTo>
                  <a:pt x="2763" y="1776"/>
                </a:lnTo>
                <a:lnTo>
                  <a:pt x="2738" y="1779"/>
                </a:lnTo>
                <a:lnTo>
                  <a:pt x="2127" y="1791"/>
                </a:lnTo>
                <a:lnTo>
                  <a:pt x="2125" y="1791"/>
                </a:lnTo>
                <a:lnTo>
                  <a:pt x="2102" y="1789"/>
                </a:lnTo>
                <a:lnTo>
                  <a:pt x="2082" y="1783"/>
                </a:lnTo>
                <a:lnTo>
                  <a:pt x="2063" y="1773"/>
                </a:lnTo>
                <a:lnTo>
                  <a:pt x="2046" y="1759"/>
                </a:lnTo>
                <a:lnTo>
                  <a:pt x="1689" y="1404"/>
                </a:lnTo>
                <a:lnTo>
                  <a:pt x="1493" y="1408"/>
                </a:lnTo>
                <a:lnTo>
                  <a:pt x="1699" y="1537"/>
                </a:lnTo>
                <a:lnTo>
                  <a:pt x="1717" y="1551"/>
                </a:lnTo>
                <a:lnTo>
                  <a:pt x="1731" y="1567"/>
                </a:lnTo>
                <a:lnTo>
                  <a:pt x="1742" y="1588"/>
                </a:lnTo>
                <a:lnTo>
                  <a:pt x="1748" y="1609"/>
                </a:lnTo>
                <a:lnTo>
                  <a:pt x="1848" y="2100"/>
                </a:lnTo>
                <a:lnTo>
                  <a:pt x="2321" y="2397"/>
                </a:lnTo>
                <a:lnTo>
                  <a:pt x="2324" y="2399"/>
                </a:lnTo>
                <a:lnTo>
                  <a:pt x="2327" y="2401"/>
                </a:lnTo>
                <a:lnTo>
                  <a:pt x="2344" y="2415"/>
                </a:lnTo>
                <a:lnTo>
                  <a:pt x="2359" y="2431"/>
                </a:lnTo>
                <a:lnTo>
                  <a:pt x="2369" y="2450"/>
                </a:lnTo>
                <a:lnTo>
                  <a:pt x="2376" y="2470"/>
                </a:lnTo>
                <a:lnTo>
                  <a:pt x="2378" y="2492"/>
                </a:lnTo>
                <a:lnTo>
                  <a:pt x="2376" y="2513"/>
                </a:lnTo>
                <a:lnTo>
                  <a:pt x="2371" y="2533"/>
                </a:lnTo>
                <a:lnTo>
                  <a:pt x="2361" y="2553"/>
                </a:lnTo>
                <a:lnTo>
                  <a:pt x="2347" y="2570"/>
                </a:lnTo>
                <a:lnTo>
                  <a:pt x="2331" y="2583"/>
                </a:lnTo>
                <a:lnTo>
                  <a:pt x="2314" y="2593"/>
                </a:lnTo>
                <a:lnTo>
                  <a:pt x="2295" y="2600"/>
                </a:lnTo>
                <a:lnTo>
                  <a:pt x="984" y="3282"/>
                </a:lnTo>
                <a:lnTo>
                  <a:pt x="954" y="3296"/>
                </a:lnTo>
                <a:lnTo>
                  <a:pt x="923" y="3305"/>
                </a:lnTo>
                <a:lnTo>
                  <a:pt x="891" y="3311"/>
                </a:lnTo>
                <a:lnTo>
                  <a:pt x="859" y="3313"/>
                </a:lnTo>
                <a:lnTo>
                  <a:pt x="817" y="3310"/>
                </a:lnTo>
                <a:lnTo>
                  <a:pt x="777" y="3300"/>
                </a:lnTo>
                <a:lnTo>
                  <a:pt x="743" y="3288"/>
                </a:lnTo>
                <a:lnTo>
                  <a:pt x="712" y="3271"/>
                </a:lnTo>
                <a:lnTo>
                  <a:pt x="684" y="3250"/>
                </a:lnTo>
                <a:lnTo>
                  <a:pt x="658" y="3225"/>
                </a:lnTo>
                <a:lnTo>
                  <a:pt x="636" y="3198"/>
                </a:lnTo>
                <a:lnTo>
                  <a:pt x="617" y="3167"/>
                </a:lnTo>
                <a:lnTo>
                  <a:pt x="30" y="2054"/>
                </a:lnTo>
                <a:lnTo>
                  <a:pt x="15" y="2019"/>
                </a:lnTo>
                <a:lnTo>
                  <a:pt x="6" y="1985"/>
                </a:lnTo>
                <a:lnTo>
                  <a:pt x="0" y="1950"/>
                </a:lnTo>
                <a:lnTo>
                  <a:pt x="0" y="1916"/>
                </a:lnTo>
                <a:lnTo>
                  <a:pt x="4" y="1880"/>
                </a:lnTo>
                <a:lnTo>
                  <a:pt x="12" y="1847"/>
                </a:lnTo>
                <a:lnTo>
                  <a:pt x="24" y="1815"/>
                </a:lnTo>
                <a:lnTo>
                  <a:pt x="42" y="1784"/>
                </a:lnTo>
                <a:lnTo>
                  <a:pt x="62" y="1756"/>
                </a:lnTo>
                <a:lnTo>
                  <a:pt x="86" y="1729"/>
                </a:lnTo>
                <a:lnTo>
                  <a:pt x="114" y="1707"/>
                </a:lnTo>
                <a:lnTo>
                  <a:pt x="146" y="1688"/>
                </a:lnTo>
                <a:lnTo>
                  <a:pt x="1041" y="1222"/>
                </a:lnTo>
                <a:lnTo>
                  <a:pt x="1642" y="141"/>
                </a:lnTo>
                <a:lnTo>
                  <a:pt x="1661" y="111"/>
                </a:lnTo>
                <a:lnTo>
                  <a:pt x="1684" y="84"/>
                </a:lnTo>
                <a:lnTo>
                  <a:pt x="1709" y="59"/>
                </a:lnTo>
                <a:lnTo>
                  <a:pt x="1739" y="39"/>
                </a:lnTo>
                <a:lnTo>
                  <a:pt x="1770" y="23"/>
                </a:lnTo>
                <a:lnTo>
                  <a:pt x="1805" y="11"/>
                </a:lnTo>
                <a:lnTo>
                  <a:pt x="1839" y="3"/>
                </a:lnTo>
                <a:lnTo>
                  <a:pt x="1875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39" name="Group 638"/>
          <p:cNvGrpSpPr/>
          <p:nvPr/>
        </p:nvGrpSpPr>
        <p:grpSpPr>
          <a:xfrm>
            <a:off x="545850" y="6004177"/>
            <a:ext cx="420644" cy="258858"/>
            <a:chOff x="466725" y="2936875"/>
            <a:chExt cx="619125" cy="3810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40" name="Freeform 52"/>
            <p:cNvSpPr>
              <a:spLocks noEditPoints="1"/>
            </p:cNvSpPr>
            <p:nvPr/>
          </p:nvSpPr>
          <p:spPr bwMode="auto">
            <a:xfrm>
              <a:off x="736600" y="3054350"/>
              <a:ext cx="77788" cy="163513"/>
            </a:xfrm>
            <a:custGeom>
              <a:avLst/>
              <a:gdLst>
                <a:gd name="T0" fmla="*/ 294 w 442"/>
                <a:gd name="T1" fmla="*/ 712 h 925"/>
                <a:gd name="T2" fmla="*/ 330 w 442"/>
                <a:gd name="T3" fmla="*/ 652 h 925"/>
                <a:gd name="T4" fmla="*/ 322 w 442"/>
                <a:gd name="T5" fmla="*/ 581 h 925"/>
                <a:gd name="T6" fmla="*/ 275 w 442"/>
                <a:gd name="T7" fmla="*/ 531 h 925"/>
                <a:gd name="T8" fmla="*/ 132 w 442"/>
                <a:gd name="T9" fmla="*/ 230 h 925"/>
                <a:gd name="T10" fmla="*/ 109 w 442"/>
                <a:gd name="T11" fmla="*/ 297 h 925"/>
                <a:gd name="T12" fmla="*/ 132 w 442"/>
                <a:gd name="T13" fmla="*/ 363 h 925"/>
                <a:gd name="T14" fmla="*/ 167 w 442"/>
                <a:gd name="T15" fmla="*/ 199 h 925"/>
                <a:gd name="T16" fmla="*/ 253 w 442"/>
                <a:gd name="T17" fmla="*/ 9 h 925"/>
                <a:gd name="T18" fmla="*/ 275 w 442"/>
                <a:gd name="T19" fmla="*/ 54 h 925"/>
                <a:gd name="T20" fmla="*/ 342 w 442"/>
                <a:gd name="T21" fmla="*/ 112 h 925"/>
                <a:gd name="T22" fmla="*/ 415 w 442"/>
                <a:gd name="T23" fmla="*/ 190 h 925"/>
                <a:gd name="T24" fmla="*/ 442 w 442"/>
                <a:gd name="T25" fmla="*/ 297 h 925"/>
                <a:gd name="T26" fmla="*/ 420 w 442"/>
                <a:gd name="T27" fmla="*/ 340 h 925"/>
                <a:gd name="T28" fmla="*/ 370 w 442"/>
                <a:gd name="T29" fmla="*/ 348 h 925"/>
                <a:gd name="T30" fmla="*/ 336 w 442"/>
                <a:gd name="T31" fmla="*/ 314 h 925"/>
                <a:gd name="T32" fmla="*/ 322 w 442"/>
                <a:gd name="T33" fmla="*/ 250 h 925"/>
                <a:gd name="T34" fmla="*/ 275 w 442"/>
                <a:gd name="T35" fmla="*/ 199 h 925"/>
                <a:gd name="T36" fmla="*/ 342 w 442"/>
                <a:gd name="T37" fmla="*/ 444 h 925"/>
                <a:gd name="T38" fmla="*/ 415 w 442"/>
                <a:gd name="T39" fmla="*/ 522 h 925"/>
                <a:gd name="T40" fmla="*/ 442 w 442"/>
                <a:gd name="T41" fmla="*/ 628 h 925"/>
                <a:gd name="T42" fmla="*/ 415 w 442"/>
                <a:gd name="T43" fmla="*/ 734 h 925"/>
                <a:gd name="T44" fmla="*/ 342 w 442"/>
                <a:gd name="T45" fmla="*/ 813 h 925"/>
                <a:gd name="T46" fmla="*/ 275 w 442"/>
                <a:gd name="T47" fmla="*/ 871 h 925"/>
                <a:gd name="T48" fmla="*/ 253 w 442"/>
                <a:gd name="T49" fmla="*/ 915 h 925"/>
                <a:gd name="T50" fmla="*/ 204 w 442"/>
                <a:gd name="T51" fmla="*/ 923 h 925"/>
                <a:gd name="T52" fmla="*/ 169 w 442"/>
                <a:gd name="T53" fmla="*/ 888 h 925"/>
                <a:gd name="T54" fmla="*/ 132 w 442"/>
                <a:gd name="T55" fmla="*/ 830 h 925"/>
                <a:gd name="T56" fmla="*/ 48 w 442"/>
                <a:gd name="T57" fmla="*/ 765 h 925"/>
                <a:gd name="T58" fmla="*/ 3 w 442"/>
                <a:gd name="T59" fmla="*/ 666 h 925"/>
                <a:gd name="T60" fmla="*/ 10 w 442"/>
                <a:gd name="T61" fmla="*/ 596 h 925"/>
                <a:gd name="T62" fmla="*/ 55 w 442"/>
                <a:gd name="T63" fmla="*/ 574 h 925"/>
                <a:gd name="T64" fmla="*/ 99 w 442"/>
                <a:gd name="T65" fmla="*/ 596 h 925"/>
                <a:gd name="T66" fmla="*/ 111 w 442"/>
                <a:gd name="T67" fmla="*/ 652 h 925"/>
                <a:gd name="T68" fmla="*/ 148 w 442"/>
                <a:gd name="T69" fmla="*/ 712 h 925"/>
                <a:gd name="T70" fmla="*/ 132 w 442"/>
                <a:gd name="T71" fmla="*/ 499 h 925"/>
                <a:gd name="T72" fmla="*/ 48 w 442"/>
                <a:gd name="T73" fmla="*/ 433 h 925"/>
                <a:gd name="T74" fmla="*/ 3 w 442"/>
                <a:gd name="T75" fmla="*/ 334 h 925"/>
                <a:gd name="T76" fmla="*/ 12 w 442"/>
                <a:gd name="T77" fmla="*/ 224 h 925"/>
                <a:gd name="T78" fmla="*/ 72 w 442"/>
                <a:gd name="T79" fmla="*/ 134 h 925"/>
                <a:gd name="T80" fmla="*/ 167 w 442"/>
                <a:gd name="T81" fmla="*/ 82 h 925"/>
                <a:gd name="T82" fmla="*/ 177 w 442"/>
                <a:gd name="T83" fmla="*/ 22 h 925"/>
                <a:gd name="T84" fmla="*/ 221 w 442"/>
                <a:gd name="T85" fmla="*/ 0 h 9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42" h="925">
                  <a:moveTo>
                    <a:pt x="275" y="531"/>
                  </a:moveTo>
                  <a:lnTo>
                    <a:pt x="275" y="726"/>
                  </a:lnTo>
                  <a:lnTo>
                    <a:pt x="294" y="712"/>
                  </a:lnTo>
                  <a:lnTo>
                    <a:pt x="310" y="695"/>
                  </a:lnTo>
                  <a:lnTo>
                    <a:pt x="322" y="675"/>
                  </a:lnTo>
                  <a:lnTo>
                    <a:pt x="330" y="652"/>
                  </a:lnTo>
                  <a:lnTo>
                    <a:pt x="333" y="628"/>
                  </a:lnTo>
                  <a:lnTo>
                    <a:pt x="330" y="604"/>
                  </a:lnTo>
                  <a:lnTo>
                    <a:pt x="322" y="581"/>
                  </a:lnTo>
                  <a:lnTo>
                    <a:pt x="310" y="561"/>
                  </a:lnTo>
                  <a:lnTo>
                    <a:pt x="294" y="544"/>
                  </a:lnTo>
                  <a:lnTo>
                    <a:pt x="275" y="531"/>
                  </a:lnTo>
                  <a:close/>
                  <a:moveTo>
                    <a:pt x="167" y="199"/>
                  </a:moveTo>
                  <a:lnTo>
                    <a:pt x="148" y="213"/>
                  </a:lnTo>
                  <a:lnTo>
                    <a:pt x="132" y="230"/>
                  </a:lnTo>
                  <a:lnTo>
                    <a:pt x="120" y="250"/>
                  </a:lnTo>
                  <a:lnTo>
                    <a:pt x="111" y="272"/>
                  </a:lnTo>
                  <a:lnTo>
                    <a:pt x="109" y="297"/>
                  </a:lnTo>
                  <a:lnTo>
                    <a:pt x="111" y="320"/>
                  </a:lnTo>
                  <a:lnTo>
                    <a:pt x="120" y="344"/>
                  </a:lnTo>
                  <a:lnTo>
                    <a:pt x="132" y="363"/>
                  </a:lnTo>
                  <a:lnTo>
                    <a:pt x="148" y="380"/>
                  </a:lnTo>
                  <a:lnTo>
                    <a:pt x="167" y="393"/>
                  </a:lnTo>
                  <a:lnTo>
                    <a:pt x="167" y="199"/>
                  </a:lnTo>
                  <a:close/>
                  <a:moveTo>
                    <a:pt x="221" y="0"/>
                  </a:moveTo>
                  <a:lnTo>
                    <a:pt x="238" y="2"/>
                  </a:lnTo>
                  <a:lnTo>
                    <a:pt x="253" y="9"/>
                  </a:lnTo>
                  <a:lnTo>
                    <a:pt x="265" y="22"/>
                  </a:lnTo>
                  <a:lnTo>
                    <a:pt x="273" y="37"/>
                  </a:lnTo>
                  <a:lnTo>
                    <a:pt x="275" y="54"/>
                  </a:lnTo>
                  <a:lnTo>
                    <a:pt x="275" y="82"/>
                  </a:lnTo>
                  <a:lnTo>
                    <a:pt x="310" y="95"/>
                  </a:lnTo>
                  <a:lnTo>
                    <a:pt x="342" y="112"/>
                  </a:lnTo>
                  <a:lnTo>
                    <a:pt x="370" y="134"/>
                  </a:lnTo>
                  <a:lnTo>
                    <a:pt x="394" y="160"/>
                  </a:lnTo>
                  <a:lnTo>
                    <a:pt x="415" y="190"/>
                  </a:lnTo>
                  <a:lnTo>
                    <a:pt x="429" y="224"/>
                  </a:lnTo>
                  <a:lnTo>
                    <a:pt x="439" y="259"/>
                  </a:lnTo>
                  <a:lnTo>
                    <a:pt x="442" y="297"/>
                  </a:lnTo>
                  <a:lnTo>
                    <a:pt x="439" y="314"/>
                  </a:lnTo>
                  <a:lnTo>
                    <a:pt x="432" y="329"/>
                  </a:lnTo>
                  <a:lnTo>
                    <a:pt x="420" y="340"/>
                  </a:lnTo>
                  <a:lnTo>
                    <a:pt x="405" y="348"/>
                  </a:lnTo>
                  <a:lnTo>
                    <a:pt x="387" y="351"/>
                  </a:lnTo>
                  <a:lnTo>
                    <a:pt x="370" y="348"/>
                  </a:lnTo>
                  <a:lnTo>
                    <a:pt x="355" y="340"/>
                  </a:lnTo>
                  <a:lnTo>
                    <a:pt x="343" y="329"/>
                  </a:lnTo>
                  <a:lnTo>
                    <a:pt x="336" y="314"/>
                  </a:lnTo>
                  <a:lnTo>
                    <a:pt x="333" y="297"/>
                  </a:lnTo>
                  <a:lnTo>
                    <a:pt x="330" y="272"/>
                  </a:lnTo>
                  <a:lnTo>
                    <a:pt x="322" y="250"/>
                  </a:lnTo>
                  <a:lnTo>
                    <a:pt x="310" y="230"/>
                  </a:lnTo>
                  <a:lnTo>
                    <a:pt x="294" y="213"/>
                  </a:lnTo>
                  <a:lnTo>
                    <a:pt x="275" y="199"/>
                  </a:lnTo>
                  <a:lnTo>
                    <a:pt x="275" y="415"/>
                  </a:lnTo>
                  <a:lnTo>
                    <a:pt x="310" y="426"/>
                  </a:lnTo>
                  <a:lnTo>
                    <a:pt x="342" y="444"/>
                  </a:lnTo>
                  <a:lnTo>
                    <a:pt x="370" y="466"/>
                  </a:lnTo>
                  <a:lnTo>
                    <a:pt x="394" y="492"/>
                  </a:lnTo>
                  <a:lnTo>
                    <a:pt x="415" y="522"/>
                  </a:lnTo>
                  <a:lnTo>
                    <a:pt x="429" y="555"/>
                  </a:lnTo>
                  <a:lnTo>
                    <a:pt x="439" y="591"/>
                  </a:lnTo>
                  <a:lnTo>
                    <a:pt x="442" y="628"/>
                  </a:lnTo>
                  <a:lnTo>
                    <a:pt x="439" y="666"/>
                  </a:lnTo>
                  <a:lnTo>
                    <a:pt x="429" y="701"/>
                  </a:lnTo>
                  <a:lnTo>
                    <a:pt x="415" y="734"/>
                  </a:lnTo>
                  <a:lnTo>
                    <a:pt x="394" y="765"/>
                  </a:lnTo>
                  <a:lnTo>
                    <a:pt x="370" y="790"/>
                  </a:lnTo>
                  <a:lnTo>
                    <a:pt x="342" y="813"/>
                  </a:lnTo>
                  <a:lnTo>
                    <a:pt x="310" y="830"/>
                  </a:lnTo>
                  <a:lnTo>
                    <a:pt x="275" y="841"/>
                  </a:lnTo>
                  <a:lnTo>
                    <a:pt x="275" y="871"/>
                  </a:lnTo>
                  <a:lnTo>
                    <a:pt x="273" y="888"/>
                  </a:lnTo>
                  <a:lnTo>
                    <a:pt x="265" y="903"/>
                  </a:lnTo>
                  <a:lnTo>
                    <a:pt x="253" y="915"/>
                  </a:lnTo>
                  <a:lnTo>
                    <a:pt x="238" y="923"/>
                  </a:lnTo>
                  <a:lnTo>
                    <a:pt x="221" y="925"/>
                  </a:lnTo>
                  <a:lnTo>
                    <a:pt x="204" y="923"/>
                  </a:lnTo>
                  <a:lnTo>
                    <a:pt x="189" y="915"/>
                  </a:lnTo>
                  <a:lnTo>
                    <a:pt x="177" y="903"/>
                  </a:lnTo>
                  <a:lnTo>
                    <a:pt x="169" y="888"/>
                  </a:lnTo>
                  <a:lnTo>
                    <a:pt x="167" y="871"/>
                  </a:lnTo>
                  <a:lnTo>
                    <a:pt x="167" y="841"/>
                  </a:lnTo>
                  <a:lnTo>
                    <a:pt x="132" y="830"/>
                  </a:lnTo>
                  <a:lnTo>
                    <a:pt x="100" y="813"/>
                  </a:lnTo>
                  <a:lnTo>
                    <a:pt x="72" y="790"/>
                  </a:lnTo>
                  <a:lnTo>
                    <a:pt x="48" y="765"/>
                  </a:lnTo>
                  <a:lnTo>
                    <a:pt x="27" y="734"/>
                  </a:lnTo>
                  <a:lnTo>
                    <a:pt x="12" y="701"/>
                  </a:lnTo>
                  <a:lnTo>
                    <a:pt x="3" y="666"/>
                  </a:lnTo>
                  <a:lnTo>
                    <a:pt x="0" y="628"/>
                  </a:lnTo>
                  <a:lnTo>
                    <a:pt x="3" y="611"/>
                  </a:lnTo>
                  <a:lnTo>
                    <a:pt x="10" y="596"/>
                  </a:lnTo>
                  <a:lnTo>
                    <a:pt x="22" y="585"/>
                  </a:lnTo>
                  <a:lnTo>
                    <a:pt x="37" y="577"/>
                  </a:lnTo>
                  <a:lnTo>
                    <a:pt x="55" y="574"/>
                  </a:lnTo>
                  <a:lnTo>
                    <a:pt x="72" y="577"/>
                  </a:lnTo>
                  <a:lnTo>
                    <a:pt x="87" y="585"/>
                  </a:lnTo>
                  <a:lnTo>
                    <a:pt x="99" y="596"/>
                  </a:lnTo>
                  <a:lnTo>
                    <a:pt x="106" y="611"/>
                  </a:lnTo>
                  <a:lnTo>
                    <a:pt x="109" y="628"/>
                  </a:lnTo>
                  <a:lnTo>
                    <a:pt x="111" y="652"/>
                  </a:lnTo>
                  <a:lnTo>
                    <a:pt x="120" y="675"/>
                  </a:lnTo>
                  <a:lnTo>
                    <a:pt x="132" y="695"/>
                  </a:lnTo>
                  <a:lnTo>
                    <a:pt x="148" y="712"/>
                  </a:lnTo>
                  <a:lnTo>
                    <a:pt x="167" y="726"/>
                  </a:lnTo>
                  <a:lnTo>
                    <a:pt x="167" y="510"/>
                  </a:lnTo>
                  <a:lnTo>
                    <a:pt x="132" y="499"/>
                  </a:lnTo>
                  <a:lnTo>
                    <a:pt x="100" y="480"/>
                  </a:lnTo>
                  <a:lnTo>
                    <a:pt x="72" y="459"/>
                  </a:lnTo>
                  <a:lnTo>
                    <a:pt x="48" y="433"/>
                  </a:lnTo>
                  <a:lnTo>
                    <a:pt x="27" y="403"/>
                  </a:lnTo>
                  <a:lnTo>
                    <a:pt x="12" y="370"/>
                  </a:lnTo>
                  <a:lnTo>
                    <a:pt x="3" y="334"/>
                  </a:lnTo>
                  <a:lnTo>
                    <a:pt x="0" y="297"/>
                  </a:lnTo>
                  <a:lnTo>
                    <a:pt x="3" y="259"/>
                  </a:lnTo>
                  <a:lnTo>
                    <a:pt x="12" y="224"/>
                  </a:lnTo>
                  <a:lnTo>
                    <a:pt x="27" y="190"/>
                  </a:lnTo>
                  <a:lnTo>
                    <a:pt x="48" y="160"/>
                  </a:lnTo>
                  <a:lnTo>
                    <a:pt x="72" y="134"/>
                  </a:lnTo>
                  <a:lnTo>
                    <a:pt x="100" y="112"/>
                  </a:lnTo>
                  <a:lnTo>
                    <a:pt x="132" y="95"/>
                  </a:lnTo>
                  <a:lnTo>
                    <a:pt x="167" y="82"/>
                  </a:lnTo>
                  <a:lnTo>
                    <a:pt x="167" y="54"/>
                  </a:lnTo>
                  <a:lnTo>
                    <a:pt x="169" y="37"/>
                  </a:lnTo>
                  <a:lnTo>
                    <a:pt x="177" y="22"/>
                  </a:lnTo>
                  <a:lnTo>
                    <a:pt x="189" y="9"/>
                  </a:lnTo>
                  <a:lnTo>
                    <a:pt x="204" y="2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1" name="Freeform 53"/>
            <p:cNvSpPr>
              <a:spLocks noEditPoints="1"/>
            </p:cNvSpPr>
            <p:nvPr/>
          </p:nvSpPr>
          <p:spPr bwMode="auto">
            <a:xfrm>
              <a:off x="466725" y="2936875"/>
              <a:ext cx="619125" cy="381000"/>
            </a:xfrm>
            <a:custGeom>
              <a:avLst/>
              <a:gdLst>
                <a:gd name="T0" fmla="*/ 872 w 3506"/>
                <a:gd name="T1" fmla="*/ 1703 h 2155"/>
                <a:gd name="T2" fmla="*/ 1343 w 3506"/>
                <a:gd name="T3" fmla="*/ 1890 h 2155"/>
                <a:gd name="T4" fmla="*/ 1857 w 3506"/>
                <a:gd name="T5" fmla="*/ 1935 h 2155"/>
                <a:gd name="T6" fmla="*/ 2358 w 3506"/>
                <a:gd name="T7" fmla="*/ 1832 h 2155"/>
                <a:gd name="T8" fmla="*/ 2803 w 3506"/>
                <a:gd name="T9" fmla="*/ 1593 h 2155"/>
                <a:gd name="T10" fmla="*/ 2613 w 3506"/>
                <a:gd name="T11" fmla="*/ 1620 h 2155"/>
                <a:gd name="T12" fmla="*/ 2004 w 3506"/>
                <a:gd name="T13" fmla="*/ 1761 h 2155"/>
                <a:gd name="T14" fmla="*/ 1377 w 3506"/>
                <a:gd name="T15" fmla="*/ 1746 h 2155"/>
                <a:gd name="T16" fmla="*/ 775 w 3506"/>
                <a:gd name="T17" fmla="*/ 1574 h 2155"/>
                <a:gd name="T18" fmla="*/ 873 w 3506"/>
                <a:gd name="T19" fmla="*/ 768 h 2155"/>
                <a:gd name="T20" fmla="*/ 335 w 3506"/>
                <a:gd name="T21" fmla="*/ 1014 h 2155"/>
                <a:gd name="T22" fmla="*/ 448 w 3506"/>
                <a:gd name="T23" fmla="*/ 1236 h 2155"/>
                <a:gd name="T24" fmla="*/ 1009 w 3506"/>
                <a:gd name="T25" fmla="*/ 1507 h 2155"/>
                <a:gd name="T26" fmla="*/ 1124 w 3506"/>
                <a:gd name="T27" fmla="*/ 1422 h 2155"/>
                <a:gd name="T28" fmla="*/ 1020 w 3506"/>
                <a:gd name="T29" fmla="*/ 1111 h 2155"/>
                <a:gd name="T30" fmla="*/ 1055 w 3506"/>
                <a:gd name="T31" fmla="*/ 810 h 2155"/>
                <a:gd name="T32" fmla="*/ 2451 w 3506"/>
                <a:gd name="T33" fmla="*/ 810 h 2155"/>
                <a:gd name="T34" fmla="*/ 2486 w 3506"/>
                <a:gd name="T35" fmla="*/ 1111 h 2155"/>
                <a:gd name="T36" fmla="*/ 2382 w 3506"/>
                <a:gd name="T37" fmla="*/ 1422 h 2155"/>
                <a:gd name="T38" fmla="*/ 2496 w 3506"/>
                <a:gd name="T39" fmla="*/ 1507 h 2155"/>
                <a:gd name="T40" fmla="*/ 3058 w 3506"/>
                <a:gd name="T41" fmla="*/ 1236 h 2155"/>
                <a:gd name="T42" fmla="*/ 3171 w 3506"/>
                <a:gd name="T43" fmla="*/ 1014 h 2155"/>
                <a:gd name="T44" fmla="*/ 2633 w 3506"/>
                <a:gd name="T45" fmla="*/ 767 h 2155"/>
                <a:gd name="T46" fmla="*/ 1525 w 3506"/>
                <a:gd name="T47" fmla="*/ 635 h 2155"/>
                <a:gd name="T48" fmla="*/ 1209 w 3506"/>
                <a:gd name="T49" fmla="*/ 811 h 2155"/>
                <a:gd name="T50" fmla="*/ 1166 w 3506"/>
                <a:gd name="T51" fmla="*/ 1102 h 2155"/>
                <a:gd name="T52" fmla="*/ 1264 w 3506"/>
                <a:gd name="T53" fmla="*/ 1371 h 2155"/>
                <a:gd name="T54" fmla="*/ 1472 w 3506"/>
                <a:gd name="T55" fmla="*/ 1560 h 2155"/>
                <a:gd name="T56" fmla="*/ 1753 w 3506"/>
                <a:gd name="T57" fmla="*/ 1631 h 2155"/>
                <a:gd name="T58" fmla="*/ 2034 w 3506"/>
                <a:gd name="T59" fmla="*/ 1560 h 2155"/>
                <a:gd name="T60" fmla="*/ 2242 w 3506"/>
                <a:gd name="T61" fmla="*/ 1371 h 2155"/>
                <a:gd name="T62" fmla="*/ 2340 w 3506"/>
                <a:gd name="T63" fmla="*/ 1102 h 2155"/>
                <a:gd name="T64" fmla="*/ 2296 w 3506"/>
                <a:gd name="T65" fmla="*/ 811 h 2155"/>
                <a:gd name="T66" fmla="*/ 1981 w 3506"/>
                <a:gd name="T67" fmla="*/ 635 h 2155"/>
                <a:gd name="T68" fmla="*/ 1556 w 3506"/>
                <a:gd name="T69" fmla="*/ 230 h 2155"/>
                <a:gd name="T70" fmla="*/ 1086 w 3506"/>
                <a:gd name="T71" fmla="*/ 348 h 2155"/>
                <a:gd name="T72" fmla="*/ 670 w 3506"/>
                <a:gd name="T73" fmla="*/ 587 h 2155"/>
                <a:gd name="T74" fmla="*/ 701 w 3506"/>
                <a:gd name="T75" fmla="*/ 674 h 2155"/>
                <a:gd name="T76" fmla="*/ 1348 w 3506"/>
                <a:gd name="T77" fmla="*/ 508 h 2155"/>
                <a:gd name="T78" fmla="*/ 2024 w 3506"/>
                <a:gd name="T79" fmla="*/ 493 h 2155"/>
                <a:gd name="T80" fmla="*/ 2679 w 3506"/>
                <a:gd name="T81" fmla="*/ 630 h 2155"/>
                <a:gd name="T82" fmla="*/ 2910 w 3506"/>
                <a:gd name="T83" fmla="*/ 648 h 2155"/>
                <a:gd name="T84" fmla="*/ 2507 w 3506"/>
                <a:gd name="T85" fmla="*/ 387 h 2155"/>
                <a:gd name="T86" fmla="*/ 2048 w 3506"/>
                <a:gd name="T87" fmla="*/ 243 h 2155"/>
                <a:gd name="T88" fmla="*/ 1861 w 3506"/>
                <a:gd name="T89" fmla="*/ 3 h 2155"/>
                <a:gd name="T90" fmla="*/ 2382 w 3506"/>
                <a:gd name="T91" fmla="*/ 102 h 2155"/>
                <a:gd name="T92" fmla="*/ 2852 w 3506"/>
                <a:gd name="T93" fmla="*/ 331 h 2155"/>
                <a:gd name="T94" fmla="*/ 3247 w 3506"/>
                <a:gd name="T95" fmla="*/ 675 h 2155"/>
                <a:gd name="T96" fmla="*/ 3502 w 3506"/>
                <a:gd name="T97" fmla="*/ 1046 h 2155"/>
                <a:gd name="T98" fmla="*/ 3439 w 3506"/>
                <a:gd name="T99" fmla="*/ 1223 h 2155"/>
                <a:gd name="T100" fmla="*/ 3100 w 3506"/>
                <a:gd name="T101" fmla="*/ 1631 h 2155"/>
                <a:gd name="T102" fmla="*/ 2671 w 3506"/>
                <a:gd name="T103" fmla="*/ 1931 h 2155"/>
                <a:gd name="T104" fmla="*/ 2178 w 3506"/>
                <a:gd name="T105" fmla="*/ 2110 h 2155"/>
                <a:gd name="T106" fmla="*/ 1644 w 3506"/>
                <a:gd name="T107" fmla="*/ 2152 h 2155"/>
                <a:gd name="T108" fmla="*/ 1124 w 3506"/>
                <a:gd name="T109" fmla="*/ 2054 h 2155"/>
                <a:gd name="T110" fmla="*/ 654 w 3506"/>
                <a:gd name="T111" fmla="*/ 1824 h 2155"/>
                <a:gd name="T112" fmla="*/ 259 w 3506"/>
                <a:gd name="T113" fmla="*/ 1480 h 2155"/>
                <a:gd name="T114" fmla="*/ 4 w 3506"/>
                <a:gd name="T115" fmla="*/ 1111 h 2155"/>
                <a:gd name="T116" fmla="*/ 67 w 3506"/>
                <a:gd name="T117" fmla="*/ 932 h 2155"/>
                <a:gd name="T118" fmla="*/ 406 w 3506"/>
                <a:gd name="T119" fmla="*/ 525 h 2155"/>
                <a:gd name="T120" fmla="*/ 835 w 3506"/>
                <a:gd name="T121" fmla="*/ 225 h 2155"/>
                <a:gd name="T122" fmla="*/ 1327 w 3506"/>
                <a:gd name="T123" fmla="*/ 46 h 2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06" h="2155">
                  <a:moveTo>
                    <a:pt x="547" y="1463"/>
                  </a:moveTo>
                  <a:lnTo>
                    <a:pt x="622" y="1530"/>
                  </a:lnTo>
                  <a:lnTo>
                    <a:pt x="703" y="1593"/>
                  </a:lnTo>
                  <a:lnTo>
                    <a:pt x="786" y="1650"/>
                  </a:lnTo>
                  <a:lnTo>
                    <a:pt x="872" y="1703"/>
                  </a:lnTo>
                  <a:lnTo>
                    <a:pt x="962" y="1751"/>
                  </a:lnTo>
                  <a:lnTo>
                    <a:pt x="1053" y="1793"/>
                  </a:lnTo>
                  <a:lnTo>
                    <a:pt x="1148" y="1831"/>
                  </a:lnTo>
                  <a:lnTo>
                    <a:pt x="1245" y="1863"/>
                  </a:lnTo>
                  <a:lnTo>
                    <a:pt x="1343" y="1890"/>
                  </a:lnTo>
                  <a:lnTo>
                    <a:pt x="1443" y="1910"/>
                  </a:lnTo>
                  <a:lnTo>
                    <a:pt x="1546" y="1925"/>
                  </a:lnTo>
                  <a:lnTo>
                    <a:pt x="1649" y="1935"/>
                  </a:lnTo>
                  <a:lnTo>
                    <a:pt x="1753" y="1938"/>
                  </a:lnTo>
                  <a:lnTo>
                    <a:pt x="1857" y="1935"/>
                  </a:lnTo>
                  <a:lnTo>
                    <a:pt x="1960" y="1925"/>
                  </a:lnTo>
                  <a:lnTo>
                    <a:pt x="2062" y="1910"/>
                  </a:lnTo>
                  <a:lnTo>
                    <a:pt x="2162" y="1890"/>
                  </a:lnTo>
                  <a:lnTo>
                    <a:pt x="2261" y="1863"/>
                  </a:lnTo>
                  <a:lnTo>
                    <a:pt x="2358" y="1832"/>
                  </a:lnTo>
                  <a:lnTo>
                    <a:pt x="2453" y="1793"/>
                  </a:lnTo>
                  <a:lnTo>
                    <a:pt x="2544" y="1751"/>
                  </a:lnTo>
                  <a:lnTo>
                    <a:pt x="2634" y="1703"/>
                  </a:lnTo>
                  <a:lnTo>
                    <a:pt x="2720" y="1650"/>
                  </a:lnTo>
                  <a:lnTo>
                    <a:pt x="2803" y="1593"/>
                  </a:lnTo>
                  <a:lnTo>
                    <a:pt x="2884" y="1530"/>
                  </a:lnTo>
                  <a:lnTo>
                    <a:pt x="2959" y="1463"/>
                  </a:lnTo>
                  <a:lnTo>
                    <a:pt x="2846" y="1522"/>
                  </a:lnTo>
                  <a:lnTo>
                    <a:pt x="2730" y="1574"/>
                  </a:lnTo>
                  <a:lnTo>
                    <a:pt x="2613" y="1620"/>
                  </a:lnTo>
                  <a:lnTo>
                    <a:pt x="2494" y="1661"/>
                  </a:lnTo>
                  <a:lnTo>
                    <a:pt x="2374" y="1695"/>
                  </a:lnTo>
                  <a:lnTo>
                    <a:pt x="2252" y="1723"/>
                  </a:lnTo>
                  <a:lnTo>
                    <a:pt x="2128" y="1746"/>
                  </a:lnTo>
                  <a:lnTo>
                    <a:pt x="2004" y="1761"/>
                  </a:lnTo>
                  <a:lnTo>
                    <a:pt x="1880" y="1770"/>
                  </a:lnTo>
                  <a:lnTo>
                    <a:pt x="1753" y="1773"/>
                  </a:lnTo>
                  <a:lnTo>
                    <a:pt x="1626" y="1770"/>
                  </a:lnTo>
                  <a:lnTo>
                    <a:pt x="1502" y="1761"/>
                  </a:lnTo>
                  <a:lnTo>
                    <a:pt x="1377" y="1746"/>
                  </a:lnTo>
                  <a:lnTo>
                    <a:pt x="1254" y="1723"/>
                  </a:lnTo>
                  <a:lnTo>
                    <a:pt x="1132" y="1695"/>
                  </a:lnTo>
                  <a:lnTo>
                    <a:pt x="1012" y="1661"/>
                  </a:lnTo>
                  <a:lnTo>
                    <a:pt x="892" y="1620"/>
                  </a:lnTo>
                  <a:lnTo>
                    <a:pt x="775" y="1574"/>
                  </a:lnTo>
                  <a:lnTo>
                    <a:pt x="660" y="1522"/>
                  </a:lnTo>
                  <a:lnTo>
                    <a:pt x="547" y="1463"/>
                  </a:lnTo>
                  <a:close/>
                  <a:moveTo>
                    <a:pt x="1101" y="702"/>
                  </a:moveTo>
                  <a:lnTo>
                    <a:pt x="986" y="733"/>
                  </a:lnTo>
                  <a:lnTo>
                    <a:pt x="873" y="768"/>
                  </a:lnTo>
                  <a:lnTo>
                    <a:pt x="762" y="807"/>
                  </a:lnTo>
                  <a:lnTo>
                    <a:pt x="652" y="852"/>
                  </a:lnTo>
                  <a:lnTo>
                    <a:pt x="545" y="902"/>
                  </a:lnTo>
                  <a:lnTo>
                    <a:pt x="439" y="956"/>
                  </a:lnTo>
                  <a:lnTo>
                    <a:pt x="335" y="1014"/>
                  </a:lnTo>
                  <a:lnTo>
                    <a:pt x="234" y="1078"/>
                  </a:lnTo>
                  <a:lnTo>
                    <a:pt x="234" y="1078"/>
                  </a:lnTo>
                  <a:lnTo>
                    <a:pt x="238" y="1085"/>
                  </a:lnTo>
                  <a:lnTo>
                    <a:pt x="343" y="1164"/>
                  </a:lnTo>
                  <a:lnTo>
                    <a:pt x="448" y="1236"/>
                  </a:lnTo>
                  <a:lnTo>
                    <a:pt x="556" y="1302"/>
                  </a:lnTo>
                  <a:lnTo>
                    <a:pt x="667" y="1362"/>
                  </a:lnTo>
                  <a:lnTo>
                    <a:pt x="780" y="1417"/>
                  </a:lnTo>
                  <a:lnTo>
                    <a:pt x="894" y="1465"/>
                  </a:lnTo>
                  <a:lnTo>
                    <a:pt x="1009" y="1507"/>
                  </a:lnTo>
                  <a:lnTo>
                    <a:pt x="1126" y="1543"/>
                  </a:lnTo>
                  <a:lnTo>
                    <a:pt x="1246" y="1573"/>
                  </a:lnTo>
                  <a:lnTo>
                    <a:pt x="1201" y="1526"/>
                  </a:lnTo>
                  <a:lnTo>
                    <a:pt x="1160" y="1476"/>
                  </a:lnTo>
                  <a:lnTo>
                    <a:pt x="1124" y="1422"/>
                  </a:lnTo>
                  <a:lnTo>
                    <a:pt x="1092" y="1364"/>
                  </a:lnTo>
                  <a:lnTo>
                    <a:pt x="1066" y="1305"/>
                  </a:lnTo>
                  <a:lnTo>
                    <a:pt x="1046" y="1242"/>
                  </a:lnTo>
                  <a:lnTo>
                    <a:pt x="1030" y="1178"/>
                  </a:lnTo>
                  <a:lnTo>
                    <a:pt x="1020" y="1111"/>
                  </a:lnTo>
                  <a:lnTo>
                    <a:pt x="1017" y="1042"/>
                  </a:lnTo>
                  <a:lnTo>
                    <a:pt x="1020" y="982"/>
                  </a:lnTo>
                  <a:lnTo>
                    <a:pt x="1026" y="924"/>
                  </a:lnTo>
                  <a:lnTo>
                    <a:pt x="1038" y="866"/>
                  </a:lnTo>
                  <a:lnTo>
                    <a:pt x="1055" y="810"/>
                  </a:lnTo>
                  <a:lnTo>
                    <a:pt x="1075" y="755"/>
                  </a:lnTo>
                  <a:lnTo>
                    <a:pt x="1101" y="702"/>
                  </a:lnTo>
                  <a:close/>
                  <a:moveTo>
                    <a:pt x="2405" y="702"/>
                  </a:moveTo>
                  <a:lnTo>
                    <a:pt x="2430" y="755"/>
                  </a:lnTo>
                  <a:lnTo>
                    <a:pt x="2451" y="810"/>
                  </a:lnTo>
                  <a:lnTo>
                    <a:pt x="2468" y="867"/>
                  </a:lnTo>
                  <a:lnTo>
                    <a:pt x="2479" y="924"/>
                  </a:lnTo>
                  <a:lnTo>
                    <a:pt x="2486" y="982"/>
                  </a:lnTo>
                  <a:lnTo>
                    <a:pt x="2489" y="1042"/>
                  </a:lnTo>
                  <a:lnTo>
                    <a:pt x="2486" y="1111"/>
                  </a:lnTo>
                  <a:lnTo>
                    <a:pt x="2476" y="1178"/>
                  </a:lnTo>
                  <a:lnTo>
                    <a:pt x="2460" y="1242"/>
                  </a:lnTo>
                  <a:lnTo>
                    <a:pt x="2440" y="1305"/>
                  </a:lnTo>
                  <a:lnTo>
                    <a:pt x="2413" y="1364"/>
                  </a:lnTo>
                  <a:lnTo>
                    <a:pt x="2382" y="1422"/>
                  </a:lnTo>
                  <a:lnTo>
                    <a:pt x="2345" y="1476"/>
                  </a:lnTo>
                  <a:lnTo>
                    <a:pt x="2305" y="1526"/>
                  </a:lnTo>
                  <a:lnTo>
                    <a:pt x="2260" y="1573"/>
                  </a:lnTo>
                  <a:lnTo>
                    <a:pt x="2379" y="1543"/>
                  </a:lnTo>
                  <a:lnTo>
                    <a:pt x="2496" y="1507"/>
                  </a:lnTo>
                  <a:lnTo>
                    <a:pt x="2612" y="1465"/>
                  </a:lnTo>
                  <a:lnTo>
                    <a:pt x="2726" y="1417"/>
                  </a:lnTo>
                  <a:lnTo>
                    <a:pt x="2839" y="1362"/>
                  </a:lnTo>
                  <a:lnTo>
                    <a:pt x="2950" y="1302"/>
                  </a:lnTo>
                  <a:lnTo>
                    <a:pt x="3058" y="1236"/>
                  </a:lnTo>
                  <a:lnTo>
                    <a:pt x="3163" y="1164"/>
                  </a:lnTo>
                  <a:lnTo>
                    <a:pt x="3268" y="1085"/>
                  </a:lnTo>
                  <a:lnTo>
                    <a:pt x="3272" y="1078"/>
                  </a:lnTo>
                  <a:lnTo>
                    <a:pt x="3272" y="1078"/>
                  </a:lnTo>
                  <a:lnTo>
                    <a:pt x="3171" y="1014"/>
                  </a:lnTo>
                  <a:lnTo>
                    <a:pt x="3067" y="956"/>
                  </a:lnTo>
                  <a:lnTo>
                    <a:pt x="2961" y="902"/>
                  </a:lnTo>
                  <a:lnTo>
                    <a:pt x="2854" y="852"/>
                  </a:lnTo>
                  <a:lnTo>
                    <a:pt x="2744" y="807"/>
                  </a:lnTo>
                  <a:lnTo>
                    <a:pt x="2633" y="767"/>
                  </a:lnTo>
                  <a:lnTo>
                    <a:pt x="2520" y="733"/>
                  </a:lnTo>
                  <a:lnTo>
                    <a:pt x="2405" y="702"/>
                  </a:lnTo>
                  <a:close/>
                  <a:moveTo>
                    <a:pt x="1753" y="626"/>
                  </a:moveTo>
                  <a:lnTo>
                    <a:pt x="1639" y="628"/>
                  </a:lnTo>
                  <a:lnTo>
                    <a:pt x="1525" y="635"/>
                  </a:lnTo>
                  <a:lnTo>
                    <a:pt x="1414" y="646"/>
                  </a:lnTo>
                  <a:lnTo>
                    <a:pt x="1302" y="662"/>
                  </a:lnTo>
                  <a:lnTo>
                    <a:pt x="1266" y="708"/>
                  </a:lnTo>
                  <a:lnTo>
                    <a:pt x="1235" y="759"/>
                  </a:lnTo>
                  <a:lnTo>
                    <a:pt x="1209" y="811"/>
                  </a:lnTo>
                  <a:lnTo>
                    <a:pt x="1189" y="867"/>
                  </a:lnTo>
                  <a:lnTo>
                    <a:pt x="1174" y="924"/>
                  </a:lnTo>
                  <a:lnTo>
                    <a:pt x="1166" y="982"/>
                  </a:lnTo>
                  <a:lnTo>
                    <a:pt x="1163" y="1042"/>
                  </a:lnTo>
                  <a:lnTo>
                    <a:pt x="1166" y="1102"/>
                  </a:lnTo>
                  <a:lnTo>
                    <a:pt x="1174" y="1161"/>
                  </a:lnTo>
                  <a:lnTo>
                    <a:pt x="1189" y="1217"/>
                  </a:lnTo>
                  <a:lnTo>
                    <a:pt x="1209" y="1271"/>
                  </a:lnTo>
                  <a:lnTo>
                    <a:pt x="1234" y="1322"/>
                  </a:lnTo>
                  <a:lnTo>
                    <a:pt x="1264" y="1371"/>
                  </a:lnTo>
                  <a:lnTo>
                    <a:pt x="1298" y="1417"/>
                  </a:lnTo>
                  <a:lnTo>
                    <a:pt x="1336" y="1458"/>
                  </a:lnTo>
                  <a:lnTo>
                    <a:pt x="1377" y="1496"/>
                  </a:lnTo>
                  <a:lnTo>
                    <a:pt x="1423" y="1530"/>
                  </a:lnTo>
                  <a:lnTo>
                    <a:pt x="1472" y="1560"/>
                  </a:lnTo>
                  <a:lnTo>
                    <a:pt x="1523" y="1584"/>
                  </a:lnTo>
                  <a:lnTo>
                    <a:pt x="1577" y="1604"/>
                  </a:lnTo>
                  <a:lnTo>
                    <a:pt x="1634" y="1619"/>
                  </a:lnTo>
                  <a:lnTo>
                    <a:pt x="1692" y="1628"/>
                  </a:lnTo>
                  <a:lnTo>
                    <a:pt x="1753" y="1631"/>
                  </a:lnTo>
                  <a:lnTo>
                    <a:pt x="1814" y="1628"/>
                  </a:lnTo>
                  <a:lnTo>
                    <a:pt x="1872" y="1619"/>
                  </a:lnTo>
                  <a:lnTo>
                    <a:pt x="1928" y="1604"/>
                  </a:lnTo>
                  <a:lnTo>
                    <a:pt x="1983" y="1584"/>
                  </a:lnTo>
                  <a:lnTo>
                    <a:pt x="2034" y="1560"/>
                  </a:lnTo>
                  <a:lnTo>
                    <a:pt x="2083" y="1530"/>
                  </a:lnTo>
                  <a:lnTo>
                    <a:pt x="2128" y="1496"/>
                  </a:lnTo>
                  <a:lnTo>
                    <a:pt x="2170" y="1458"/>
                  </a:lnTo>
                  <a:lnTo>
                    <a:pt x="2208" y="1417"/>
                  </a:lnTo>
                  <a:lnTo>
                    <a:pt x="2242" y="1371"/>
                  </a:lnTo>
                  <a:lnTo>
                    <a:pt x="2272" y="1322"/>
                  </a:lnTo>
                  <a:lnTo>
                    <a:pt x="2296" y="1271"/>
                  </a:lnTo>
                  <a:lnTo>
                    <a:pt x="2317" y="1217"/>
                  </a:lnTo>
                  <a:lnTo>
                    <a:pt x="2332" y="1161"/>
                  </a:lnTo>
                  <a:lnTo>
                    <a:pt x="2340" y="1102"/>
                  </a:lnTo>
                  <a:lnTo>
                    <a:pt x="2343" y="1042"/>
                  </a:lnTo>
                  <a:lnTo>
                    <a:pt x="2340" y="982"/>
                  </a:lnTo>
                  <a:lnTo>
                    <a:pt x="2332" y="924"/>
                  </a:lnTo>
                  <a:lnTo>
                    <a:pt x="2317" y="867"/>
                  </a:lnTo>
                  <a:lnTo>
                    <a:pt x="2296" y="811"/>
                  </a:lnTo>
                  <a:lnTo>
                    <a:pt x="2271" y="759"/>
                  </a:lnTo>
                  <a:lnTo>
                    <a:pt x="2240" y="708"/>
                  </a:lnTo>
                  <a:lnTo>
                    <a:pt x="2204" y="662"/>
                  </a:lnTo>
                  <a:lnTo>
                    <a:pt x="2092" y="646"/>
                  </a:lnTo>
                  <a:lnTo>
                    <a:pt x="1981" y="635"/>
                  </a:lnTo>
                  <a:lnTo>
                    <a:pt x="1867" y="628"/>
                  </a:lnTo>
                  <a:lnTo>
                    <a:pt x="1753" y="626"/>
                  </a:lnTo>
                  <a:close/>
                  <a:moveTo>
                    <a:pt x="1753" y="218"/>
                  </a:moveTo>
                  <a:lnTo>
                    <a:pt x="1654" y="221"/>
                  </a:lnTo>
                  <a:lnTo>
                    <a:pt x="1556" y="230"/>
                  </a:lnTo>
                  <a:lnTo>
                    <a:pt x="1458" y="243"/>
                  </a:lnTo>
                  <a:lnTo>
                    <a:pt x="1364" y="261"/>
                  </a:lnTo>
                  <a:lnTo>
                    <a:pt x="1269" y="286"/>
                  </a:lnTo>
                  <a:lnTo>
                    <a:pt x="1176" y="315"/>
                  </a:lnTo>
                  <a:lnTo>
                    <a:pt x="1086" y="348"/>
                  </a:lnTo>
                  <a:lnTo>
                    <a:pt x="999" y="387"/>
                  </a:lnTo>
                  <a:lnTo>
                    <a:pt x="913" y="430"/>
                  </a:lnTo>
                  <a:lnTo>
                    <a:pt x="829" y="478"/>
                  </a:lnTo>
                  <a:lnTo>
                    <a:pt x="749" y="531"/>
                  </a:lnTo>
                  <a:lnTo>
                    <a:pt x="670" y="587"/>
                  </a:lnTo>
                  <a:lnTo>
                    <a:pt x="596" y="648"/>
                  </a:lnTo>
                  <a:lnTo>
                    <a:pt x="524" y="714"/>
                  </a:lnTo>
                  <a:lnTo>
                    <a:pt x="456" y="783"/>
                  </a:lnTo>
                  <a:lnTo>
                    <a:pt x="578" y="725"/>
                  </a:lnTo>
                  <a:lnTo>
                    <a:pt x="701" y="674"/>
                  </a:lnTo>
                  <a:lnTo>
                    <a:pt x="827" y="630"/>
                  </a:lnTo>
                  <a:lnTo>
                    <a:pt x="954" y="591"/>
                  </a:lnTo>
                  <a:lnTo>
                    <a:pt x="1084" y="557"/>
                  </a:lnTo>
                  <a:lnTo>
                    <a:pt x="1215" y="529"/>
                  </a:lnTo>
                  <a:lnTo>
                    <a:pt x="1348" y="508"/>
                  </a:lnTo>
                  <a:lnTo>
                    <a:pt x="1482" y="493"/>
                  </a:lnTo>
                  <a:lnTo>
                    <a:pt x="1617" y="483"/>
                  </a:lnTo>
                  <a:lnTo>
                    <a:pt x="1753" y="480"/>
                  </a:lnTo>
                  <a:lnTo>
                    <a:pt x="1889" y="483"/>
                  </a:lnTo>
                  <a:lnTo>
                    <a:pt x="2024" y="493"/>
                  </a:lnTo>
                  <a:lnTo>
                    <a:pt x="2158" y="508"/>
                  </a:lnTo>
                  <a:lnTo>
                    <a:pt x="2291" y="529"/>
                  </a:lnTo>
                  <a:lnTo>
                    <a:pt x="2422" y="557"/>
                  </a:lnTo>
                  <a:lnTo>
                    <a:pt x="2552" y="591"/>
                  </a:lnTo>
                  <a:lnTo>
                    <a:pt x="2679" y="630"/>
                  </a:lnTo>
                  <a:lnTo>
                    <a:pt x="2805" y="674"/>
                  </a:lnTo>
                  <a:lnTo>
                    <a:pt x="2928" y="725"/>
                  </a:lnTo>
                  <a:lnTo>
                    <a:pt x="3050" y="783"/>
                  </a:lnTo>
                  <a:lnTo>
                    <a:pt x="2981" y="714"/>
                  </a:lnTo>
                  <a:lnTo>
                    <a:pt x="2910" y="648"/>
                  </a:lnTo>
                  <a:lnTo>
                    <a:pt x="2836" y="587"/>
                  </a:lnTo>
                  <a:lnTo>
                    <a:pt x="2757" y="531"/>
                  </a:lnTo>
                  <a:lnTo>
                    <a:pt x="2677" y="478"/>
                  </a:lnTo>
                  <a:lnTo>
                    <a:pt x="2593" y="430"/>
                  </a:lnTo>
                  <a:lnTo>
                    <a:pt x="2507" y="387"/>
                  </a:lnTo>
                  <a:lnTo>
                    <a:pt x="2420" y="348"/>
                  </a:lnTo>
                  <a:lnTo>
                    <a:pt x="2329" y="315"/>
                  </a:lnTo>
                  <a:lnTo>
                    <a:pt x="2237" y="286"/>
                  </a:lnTo>
                  <a:lnTo>
                    <a:pt x="2142" y="261"/>
                  </a:lnTo>
                  <a:lnTo>
                    <a:pt x="2048" y="243"/>
                  </a:lnTo>
                  <a:lnTo>
                    <a:pt x="1950" y="230"/>
                  </a:lnTo>
                  <a:lnTo>
                    <a:pt x="1852" y="221"/>
                  </a:lnTo>
                  <a:lnTo>
                    <a:pt x="1753" y="218"/>
                  </a:lnTo>
                  <a:close/>
                  <a:moveTo>
                    <a:pt x="1753" y="0"/>
                  </a:moveTo>
                  <a:lnTo>
                    <a:pt x="1861" y="3"/>
                  </a:lnTo>
                  <a:lnTo>
                    <a:pt x="1968" y="12"/>
                  </a:lnTo>
                  <a:lnTo>
                    <a:pt x="2073" y="27"/>
                  </a:lnTo>
                  <a:lnTo>
                    <a:pt x="2178" y="46"/>
                  </a:lnTo>
                  <a:lnTo>
                    <a:pt x="2281" y="71"/>
                  </a:lnTo>
                  <a:lnTo>
                    <a:pt x="2382" y="102"/>
                  </a:lnTo>
                  <a:lnTo>
                    <a:pt x="2480" y="138"/>
                  </a:lnTo>
                  <a:lnTo>
                    <a:pt x="2577" y="180"/>
                  </a:lnTo>
                  <a:lnTo>
                    <a:pt x="2671" y="225"/>
                  </a:lnTo>
                  <a:lnTo>
                    <a:pt x="2762" y="276"/>
                  </a:lnTo>
                  <a:lnTo>
                    <a:pt x="2852" y="331"/>
                  </a:lnTo>
                  <a:lnTo>
                    <a:pt x="2938" y="392"/>
                  </a:lnTo>
                  <a:lnTo>
                    <a:pt x="3020" y="456"/>
                  </a:lnTo>
                  <a:lnTo>
                    <a:pt x="3100" y="525"/>
                  </a:lnTo>
                  <a:lnTo>
                    <a:pt x="3175" y="598"/>
                  </a:lnTo>
                  <a:lnTo>
                    <a:pt x="3247" y="675"/>
                  </a:lnTo>
                  <a:lnTo>
                    <a:pt x="3315" y="757"/>
                  </a:lnTo>
                  <a:lnTo>
                    <a:pt x="3379" y="843"/>
                  </a:lnTo>
                  <a:lnTo>
                    <a:pt x="3439" y="932"/>
                  </a:lnTo>
                  <a:lnTo>
                    <a:pt x="3493" y="1025"/>
                  </a:lnTo>
                  <a:lnTo>
                    <a:pt x="3502" y="1046"/>
                  </a:lnTo>
                  <a:lnTo>
                    <a:pt x="3506" y="1067"/>
                  </a:lnTo>
                  <a:lnTo>
                    <a:pt x="3506" y="1088"/>
                  </a:lnTo>
                  <a:lnTo>
                    <a:pt x="3502" y="1111"/>
                  </a:lnTo>
                  <a:lnTo>
                    <a:pt x="3493" y="1131"/>
                  </a:lnTo>
                  <a:lnTo>
                    <a:pt x="3439" y="1223"/>
                  </a:lnTo>
                  <a:lnTo>
                    <a:pt x="3379" y="1314"/>
                  </a:lnTo>
                  <a:lnTo>
                    <a:pt x="3315" y="1398"/>
                  </a:lnTo>
                  <a:lnTo>
                    <a:pt x="3247" y="1480"/>
                  </a:lnTo>
                  <a:lnTo>
                    <a:pt x="3175" y="1558"/>
                  </a:lnTo>
                  <a:lnTo>
                    <a:pt x="3100" y="1631"/>
                  </a:lnTo>
                  <a:lnTo>
                    <a:pt x="3020" y="1700"/>
                  </a:lnTo>
                  <a:lnTo>
                    <a:pt x="2938" y="1765"/>
                  </a:lnTo>
                  <a:lnTo>
                    <a:pt x="2852" y="1824"/>
                  </a:lnTo>
                  <a:lnTo>
                    <a:pt x="2762" y="1880"/>
                  </a:lnTo>
                  <a:lnTo>
                    <a:pt x="2671" y="1931"/>
                  </a:lnTo>
                  <a:lnTo>
                    <a:pt x="2577" y="1977"/>
                  </a:lnTo>
                  <a:lnTo>
                    <a:pt x="2480" y="2017"/>
                  </a:lnTo>
                  <a:lnTo>
                    <a:pt x="2382" y="2054"/>
                  </a:lnTo>
                  <a:lnTo>
                    <a:pt x="2281" y="2084"/>
                  </a:lnTo>
                  <a:lnTo>
                    <a:pt x="2178" y="2110"/>
                  </a:lnTo>
                  <a:lnTo>
                    <a:pt x="2073" y="2130"/>
                  </a:lnTo>
                  <a:lnTo>
                    <a:pt x="1968" y="2144"/>
                  </a:lnTo>
                  <a:lnTo>
                    <a:pt x="1861" y="2152"/>
                  </a:lnTo>
                  <a:lnTo>
                    <a:pt x="1753" y="2155"/>
                  </a:lnTo>
                  <a:lnTo>
                    <a:pt x="1644" y="2152"/>
                  </a:lnTo>
                  <a:lnTo>
                    <a:pt x="1538" y="2144"/>
                  </a:lnTo>
                  <a:lnTo>
                    <a:pt x="1433" y="2130"/>
                  </a:lnTo>
                  <a:lnTo>
                    <a:pt x="1327" y="2110"/>
                  </a:lnTo>
                  <a:lnTo>
                    <a:pt x="1225" y="2084"/>
                  </a:lnTo>
                  <a:lnTo>
                    <a:pt x="1124" y="2054"/>
                  </a:lnTo>
                  <a:lnTo>
                    <a:pt x="1025" y="2017"/>
                  </a:lnTo>
                  <a:lnTo>
                    <a:pt x="929" y="1977"/>
                  </a:lnTo>
                  <a:lnTo>
                    <a:pt x="835" y="1931"/>
                  </a:lnTo>
                  <a:lnTo>
                    <a:pt x="744" y="1880"/>
                  </a:lnTo>
                  <a:lnTo>
                    <a:pt x="654" y="1824"/>
                  </a:lnTo>
                  <a:lnTo>
                    <a:pt x="568" y="1765"/>
                  </a:lnTo>
                  <a:lnTo>
                    <a:pt x="486" y="1700"/>
                  </a:lnTo>
                  <a:lnTo>
                    <a:pt x="406" y="1631"/>
                  </a:lnTo>
                  <a:lnTo>
                    <a:pt x="331" y="1558"/>
                  </a:lnTo>
                  <a:lnTo>
                    <a:pt x="259" y="1480"/>
                  </a:lnTo>
                  <a:lnTo>
                    <a:pt x="190" y="1398"/>
                  </a:lnTo>
                  <a:lnTo>
                    <a:pt x="127" y="1314"/>
                  </a:lnTo>
                  <a:lnTo>
                    <a:pt x="67" y="1223"/>
                  </a:lnTo>
                  <a:lnTo>
                    <a:pt x="13" y="1131"/>
                  </a:lnTo>
                  <a:lnTo>
                    <a:pt x="4" y="1111"/>
                  </a:lnTo>
                  <a:lnTo>
                    <a:pt x="0" y="1088"/>
                  </a:lnTo>
                  <a:lnTo>
                    <a:pt x="0" y="1067"/>
                  </a:lnTo>
                  <a:lnTo>
                    <a:pt x="4" y="1046"/>
                  </a:lnTo>
                  <a:lnTo>
                    <a:pt x="13" y="1025"/>
                  </a:lnTo>
                  <a:lnTo>
                    <a:pt x="67" y="932"/>
                  </a:lnTo>
                  <a:lnTo>
                    <a:pt x="127" y="843"/>
                  </a:lnTo>
                  <a:lnTo>
                    <a:pt x="190" y="757"/>
                  </a:lnTo>
                  <a:lnTo>
                    <a:pt x="259" y="675"/>
                  </a:lnTo>
                  <a:lnTo>
                    <a:pt x="331" y="598"/>
                  </a:lnTo>
                  <a:lnTo>
                    <a:pt x="406" y="525"/>
                  </a:lnTo>
                  <a:lnTo>
                    <a:pt x="486" y="456"/>
                  </a:lnTo>
                  <a:lnTo>
                    <a:pt x="568" y="392"/>
                  </a:lnTo>
                  <a:lnTo>
                    <a:pt x="654" y="331"/>
                  </a:lnTo>
                  <a:lnTo>
                    <a:pt x="744" y="276"/>
                  </a:lnTo>
                  <a:lnTo>
                    <a:pt x="835" y="225"/>
                  </a:lnTo>
                  <a:lnTo>
                    <a:pt x="929" y="180"/>
                  </a:lnTo>
                  <a:lnTo>
                    <a:pt x="1025" y="138"/>
                  </a:lnTo>
                  <a:lnTo>
                    <a:pt x="1124" y="102"/>
                  </a:lnTo>
                  <a:lnTo>
                    <a:pt x="1225" y="71"/>
                  </a:lnTo>
                  <a:lnTo>
                    <a:pt x="1327" y="46"/>
                  </a:lnTo>
                  <a:lnTo>
                    <a:pt x="1433" y="27"/>
                  </a:lnTo>
                  <a:lnTo>
                    <a:pt x="1538" y="12"/>
                  </a:lnTo>
                  <a:lnTo>
                    <a:pt x="1644" y="3"/>
                  </a:lnTo>
                  <a:lnTo>
                    <a:pt x="17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42" name="Group 641"/>
          <p:cNvGrpSpPr/>
          <p:nvPr/>
        </p:nvGrpSpPr>
        <p:grpSpPr>
          <a:xfrm>
            <a:off x="2194783" y="6040875"/>
            <a:ext cx="328126" cy="185463"/>
            <a:chOff x="1430338" y="3287713"/>
            <a:chExt cx="401637" cy="2270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43" name="Freeform 58"/>
            <p:cNvSpPr>
              <a:spLocks noEditPoints="1"/>
            </p:cNvSpPr>
            <p:nvPr/>
          </p:nvSpPr>
          <p:spPr bwMode="auto">
            <a:xfrm>
              <a:off x="1430338" y="3287713"/>
              <a:ext cx="401637" cy="227013"/>
            </a:xfrm>
            <a:custGeom>
              <a:avLst/>
              <a:gdLst>
                <a:gd name="T0" fmla="*/ 2765 w 3538"/>
                <a:gd name="T1" fmla="*/ 1487 h 2011"/>
                <a:gd name="T2" fmla="*/ 2678 w 3538"/>
                <a:gd name="T3" fmla="*/ 1589 h 2011"/>
                <a:gd name="T4" fmla="*/ 2678 w 3538"/>
                <a:gd name="T5" fmla="*/ 1728 h 2011"/>
                <a:gd name="T6" fmla="*/ 2765 w 3538"/>
                <a:gd name="T7" fmla="*/ 1830 h 2011"/>
                <a:gd name="T8" fmla="*/ 2901 w 3538"/>
                <a:gd name="T9" fmla="*/ 1854 h 2011"/>
                <a:gd name="T10" fmla="*/ 3017 w 3538"/>
                <a:gd name="T11" fmla="*/ 1786 h 2011"/>
                <a:gd name="T12" fmla="*/ 3064 w 3538"/>
                <a:gd name="T13" fmla="*/ 1658 h 2011"/>
                <a:gd name="T14" fmla="*/ 3017 w 3538"/>
                <a:gd name="T15" fmla="*/ 1530 h 2011"/>
                <a:gd name="T16" fmla="*/ 2901 w 3538"/>
                <a:gd name="T17" fmla="*/ 1463 h 2011"/>
                <a:gd name="T18" fmla="*/ 654 w 3538"/>
                <a:gd name="T19" fmla="*/ 1472 h 2011"/>
                <a:gd name="T20" fmla="*/ 551 w 3538"/>
                <a:gd name="T21" fmla="*/ 1558 h 2011"/>
                <a:gd name="T22" fmla="*/ 527 w 3538"/>
                <a:gd name="T23" fmla="*/ 1694 h 2011"/>
                <a:gd name="T24" fmla="*/ 595 w 3538"/>
                <a:gd name="T25" fmla="*/ 1810 h 2011"/>
                <a:gd name="T26" fmla="*/ 723 w 3538"/>
                <a:gd name="T27" fmla="*/ 1857 h 2011"/>
                <a:gd name="T28" fmla="*/ 851 w 3538"/>
                <a:gd name="T29" fmla="*/ 1810 h 2011"/>
                <a:gd name="T30" fmla="*/ 919 w 3538"/>
                <a:gd name="T31" fmla="*/ 1694 h 2011"/>
                <a:gd name="T32" fmla="*/ 895 w 3538"/>
                <a:gd name="T33" fmla="*/ 1558 h 2011"/>
                <a:gd name="T34" fmla="*/ 792 w 3538"/>
                <a:gd name="T35" fmla="*/ 1472 h 2011"/>
                <a:gd name="T36" fmla="*/ 2726 w 3538"/>
                <a:gd name="T37" fmla="*/ 915 h 2011"/>
                <a:gd name="T38" fmla="*/ 2436 w 3538"/>
                <a:gd name="T39" fmla="*/ 677 h 2011"/>
                <a:gd name="T40" fmla="*/ 2568 w 3538"/>
                <a:gd name="T41" fmla="*/ 1465 h 2011"/>
                <a:gd name="T42" fmla="*/ 2694 w 3538"/>
                <a:gd name="T43" fmla="*/ 1348 h 2011"/>
                <a:gd name="T44" fmla="*/ 2865 w 3538"/>
                <a:gd name="T45" fmla="*/ 1304 h 2011"/>
                <a:gd name="T46" fmla="*/ 3035 w 3538"/>
                <a:gd name="T47" fmla="*/ 1348 h 2011"/>
                <a:gd name="T48" fmla="*/ 3161 w 3538"/>
                <a:gd name="T49" fmla="*/ 1465 h 2011"/>
                <a:gd name="T50" fmla="*/ 3305 w 3538"/>
                <a:gd name="T51" fmla="*/ 1181 h 2011"/>
                <a:gd name="T52" fmla="*/ 2626 w 3538"/>
                <a:gd name="T53" fmla="*/ 1038 h 2011"/>
                <a:gd name="T54" fmla="*/ 2594 w 3538"/>
                <a:gd name="T55" fmla="*/ 980 h 2011"/>
                <a:gd name="T56" fmla="*/ 233 w 3538"/>
                <a:gd name="T57" fmla="*/ 1542 h 2011"/>
                <a:gd name="T58" fmla="*/ 453 w 3538"/>
                <a:gd name="T59" fmla="*/ 1431 h 2011"/>
                <a:gd name="T60" fmla="*/ 591 w 3538"/>
                <a:gd name="T61" fmla="*/ 1330 h 2011"/>
                <a:gd name="T62" fmla="*/ 769 w 3538"/>
                <a:gd name="T63" fmla="*/ 1308 h 2011"/>
                <a:gd name="T64" fmla="*/ 931 w 3538"/>
                <a:gd name="T65" fmla="*/ 1372 h 2011"/>
                <a:gd name="T66" fmla="*/ 1041 w 3538"/>
                <a:gd name="T67" fmla="*/ 1502 h 2011"/>
                <a:gd name="T68" fmla="*/ 233 w 3538"/>
                <a:gd name="T69" fmla="*/ 232 h 2011"/>
                <a:gd name="T70" fmla="*/ 2371 w 3538"/>
                <a:gd name="T71" fmla="*/ 11 h 2011"/>
                <a:gd name="T72" fmla="*/ 2433 w 3538"/>
                <a:gd name="T73" fmla="*/ 88 h 2011"/>
                <a:gd name="T74" fmla="*/ 3179 w 3538"/>
                <a:gd name="T75" fmla="*/ 448 h 2011"/>
                <a:gd name="T76" fmla="*/ 3252 w 3538"/>
                <a:gd name="T77" fmla="*/ 495 h 2011"/>
                <a:gd name="T78" fmla="*/ 3538 w 3538"/>
                <a:gd name="T79" fmla="*/ 1157 h 2011"/>
                <a:gd name="T80" fmla="*/ 3512 w 3538"/>
                <a:gd name="T81" fmla="*/ 1731 h 2011"/>
                <a:gd name="T82" fmla="*/ 3422 w 3538"/>
                <a:gd name="T83" fmla="*/ 1774 h 2011"/>
                <a:gd name="T84" fmla="*/ 3135 w 3538"/>
                <a:gd name="T85" fmla="*/ 1886 h 2011"/>
                <a:gd name="T86" fmla="*/ 2997 w 3538"/>
                <a:gd name="T87" fmla="*/ 1987 h 2011"/>
                <a:gd name="T88" fmla="*/ 2820 w 3538"/>
                <a:gd name="T89" fmla="*/ 2009 h 2011"/>
                <a:gd name="T90" fmla="*/ 2658 w 3538"/>
                <a:gd name="T91" fmla="*/ 1945 h 2011"/>
                <a:gd name="T92" fmla="*/ 2547 w 3538"/>
                <a:gd name="T93" fmla="*/ 1815 h 2011"/>
                <a:gd name="T94" fmla="*/ 1020 w 3538"/>
                <a:gd name="T95" fmla="*/ 1852 h 2011"/>
                <a:gd name="T96" fmla="*/ 894 w 3538"/>
                <a:gd name="T97" fmla="*/ 1968 h 2011"/>
                <a:gd name="T98" fmla="*/ 723 w 3538"/>
                <a:gd name="T99" fmla="*/ 2011 h 2011"/>
                <a:gd name="T100" fmla="*/ 552 w 3538"/>
                <a:gd name="T101" fmla="*/ 1968 h 2011"/>
                <a:gd name="T102" fmla="*/ 426 w 3538"/>
                <a:gd name="T103" fmla="*/ 1852 h 2011"/>
                <a:gd name="T104" fmla="*/ 90 w 3538"/>
                <a:gd name="T105" fmla="*/ 1771 h 2011"/>
                <a:gd name="T106" fmla="*/ 12 w 3538"/>
                <a:gd name="T107" fmla="*/ 1710 h 2011"/>
                <a:gd name="T108" fmla="*/ 3 w 3538"/>
                <a:gd name="T109" fmla="*/ 88 h 2011"/>
                <a:gd name="T110" fmla="*/ 65 w 3538"/>
                <a:gd name="T111" fmla="*/ 11 h 20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38" h="2011">
                  <a:moveTo>
                    <a:pt x="2865" y="1459"/>
                  </a:moveTo>
                  <a:lnTo>
                    <a:pt x="2829" y="1463"/>
                  </a:lnTo>
                  <a:lnTo>
                    <a:pt x="2795" y="1472"/>
                  </a:lnTo>
                  <a:lnTo>
                    <a:pt x="2765" y="1487"/>
                  </a:lnTo>
                  <a:lnTo>
                    <a:pt x="2737" y="1507"/>
                  </a:lnTo>
                  <a:lnTo>
                    <a:pt x="2712" y="1530"/>
                  </a:lnTo>
                  <a:lnTo>
                    <a:pt x="2693" y="1558"/>
                  </a:lnTo>
                  <a:lnTo>
                    <a:pt x="2678" y="1589"/>
                  </a:lnTo>
                  <a:lnTo>
                    <a:pt x="2668" y="1623"/>
                  </a:lnTo>
                  <a:lnTo>
                    <a:pt x="2665" y="1658"/>
                  </a:lnTo>
                  <a:lnTo>
                    <a:pt x="2668" y="1694"/>
                  </a:lnTo>
                  <a:lnTo>
                    <a:pt x="2678" y="1728"/>
                  </a:lnTo>
                  <a:lnTo>
                    <a:pt x="2693" y="1759"/>
                  </a:lnTo>
                  <a:lnTo>
                    <a:pt x="2712" y="1786"/>
                  </a:lnTo>
                  <a:lnTo>
                    <a:pt x="2737" y="1810"/>
                  </a:lnTo>
                  <a:lnTo>
                    <a:pt x="2765" y="1830"/>
                  </a:lnTo>
                  <a:lnTo>
                    <a:pt x="2795" y="1845"/>
                  </a:lnTo>
                  <a:lnTo>
                    <a:pt x="2829" y="1854"/>
                  </a:lnTo>
                  <a:lnTo>
                    <a:pt x="2865" y="1857"/>
                  </a:lnTo>
                  <a:lnTo>
                    <a:pt x="2901" y="1854"/>
                  </a:lnTo>
                  <a:lnTo>
                    <a:pt x="2934" y="1845"/>
                  </a:lnTo>
                  <a:lnTo>
                    <a:pt x="2966" y="1830"/>
                  </a:lnTo>
                  <a:lnTo>
                    <a:pt x="2994" y="1810"/>
                  </a:lnTo>
                  <a:lnTo>
                    <a:pt x="3017" y="1786"/>
                  </a:lnTo>
                  <a:lnTo>
                    <a:pt x="3038" y="1759"/>
                  </a:lnTo>
                  <a:lnTo>
                    <a:pt x="3051" y="1728"/>
                  </a:lnTo>
                  <a:lnTo>
                    <a:pt x="3061" y="1694"/>
                  </a:lnTo>
                  <a:lnTo>
                    <a:pt x="3064" y="1658"/>
                  </a:lnTo>
                  <a:lnTo>
                    <a:pt x="3061" y="1623"/>
                  </a:lnTo>
                  <a:lnTo>
                    <a:pt x="3051" y="1589"/>
                  </a:lnTo>
                  <a:lnTo>
                    <a:pt x="3038" y="1558"/>
                  </a:lnTo>
                  <a:lnTo>
                    <a:pt x="3017" y="1530"/>
                  </a:lnTo>
                  <a:lnTo>
                    <a:pt x="2994" y="1507"/>
                  </a:lnTo>
                  <a:lnTo>
                    <a:pt x="2966" y="1487"/>
                  </a:lnTo>
                  <a:lnTo>
                    <a:pt x="2934" y="1472"/>
                  </a:lnTo>
                  <a:lnTo>
                    <a:pt x="2901" y="1463"/>
                  </a:lnTo>
                  <a:lnTo>
                    <a:pt x="2865" y="1459"/>
                  </a:lnTo>
                  <a:close/>
                  <a:moveTo>
                    <a:pt x="723" y="1459"/>
                  </a:moveTo>
                  <a:lnTo>
                    <a:pt x="687" y="1463"/>
                  </a:lnTo>
                  <a:lnTo>
                    <a:pt x="654" y="1472"/>
                  </a:lnTo>
                  <a:lnTo>
                    <a:pt x="623" y="1487"/>
                  </a:lnTo>
                  <a:lnTo>
                    <a:pt x="595" y="1507"/>
                  </a:lnTo>
                  <a:lnTo>
                    <a:pt x="571" y="1530"/>
                  </a:lnTo>
                  <a:lnTo>
                    <a:pt x="551" y="1558"/>
                  </a:lnTo>
                  <a:lnTo>
                    <a:pt x="536" y="1589"/>
                  </a:lnTo>
                  <a:lnTo>
                    <a:pt x="527" y="1623"/>
                  </a:lnTo>
                  <a:lnTo>
                    <a:pt x="524" y="1658"/>
                  </a:lnTo>
                  <a:lnTo>
                    <a:pt x="527" y="1694"/>
                  </a:lnTo>
                  <a:lnTo>
                    <a:pt x="536" y="1728"/>
                  </a:lnTo>
                  <a:lnTo>
                    <a:pt x="551" y="1759"/>
                  </a:lnTo>
                  <a:lnTo>
                    <a:pt x="571" y="1786"/>
                  </a:lnTo>
                  <a:lnTo>
                    <a:pt x="595" y="1810"/>
                  </a:lnTo>
                  <a:lnTo>
                    <a:pt x="623" y="1830"/>
                  </a:lnTo>
                  <a:lnTo>
                    <a:pt x="654" y="1845"/>
                  </a:lnTo>
                  <a:lnTo>
                    <a:pt x="687" y="1854"/>
                  </a:lnTo>
                  <a:lnTo>
                    <a:pt x="723" y="1857"/>
                  </a:lnTo>
                  <a:lnTo>
                    <a:pt x="759" y="1854"/>
                  </a:lnTo>
                  <a:lnTo>
                    <a:pt x="792" y="1845"/>
                  </a:lnTo>
                  <a:lnTo>
                    <a:pt x="823" y="1830"/>
                  </a:lnTo>
                  <a:lnTo>
                    <a:pt x="851" y="1810"/>
                  </a:lnTo>
                  <a:lnTo>
                    <a:pt x="876" y="1786"/>
                  </a:lnTo>
                  <a:lnTo>
                    <a:pt x="895" y="1759"/>
                  </a:lnTo>
                  <a:lnTo>
                    <a:pt x="910" y="1728"/>
                  </a:lnTo>
                  <a:lnTo>
                    <a:pt x="919" y="1694"/>
                  </a:lnTo>
                  <a:lnTo>
                    <a:pt x="922" y="1658"/>
                  </a:lnTo>
                  <a:lnTo>
                    <a:pt x="919" y="1623"/>
                  </a:lnTo>
                  <a:lnTo>
                    <a:pt x="910" y="1589"/>
                  </a:lnTo>
                  <a:lnTo>
                    <a:pt x="895" y="1558"/>
                  </a:lnTo>
                  <a:lnTo>
                    <a:pt x="876" y="1530"/>
                  </a:lnTo>
                  <a:lnTo>
                    <a:pt x="851" y="1507"/>
                  </a:lnTo>
                  <a:lnTo>
                    <a:pt x="823" y="1487"/>
                  </a:lnTo>
                  <a:lnTo>
                    <a:pt x="792" y="1472"/>
                  </a:lnTo>
                  <a:lnTo>
                    <a:pt x="759" y="1463"/>
                  </a:lnTo>
                  <a:lnTo>
                    <a:pt x="723" y="1459"/>
                  </a:lnTo>
                  <a:close/>
                  <a:moveTo>
                    <a:pt x="2726" y="677"/>
                  </a:moveTo>
                  <a:lnTo>
                    <a:pt x="2726" y="915"/>
                  </a:lnTo>
                  <a:lnTo>
                    <a:pt x="3187" y="915"/>
                  </a:lnTo>
                  <a:lnTo>
                    <a:pt x="3082" y="677"/>
                  </a:lnTo>
                  <a:lnTo>
                    <a:pt x="2726" y="677"/>
                  </a:lnTo>
                  <a:close/>
                  <a:moveTo>
                    <a:pt x="2436" y="677"/>
                  </a:moveTo>
                  <a:lnTo>
                    <a:pt x="2436" y="1542"/>
                  </a:lnTo>
                  <a:lnTo>
                    <a:pt x="2530" y="1542"/>
                  </a:lnTo>
                  <a:lnTo>
                    <a:pt x="2547" y="1502"/>
                  </a:lnTo>
                  <a:lnTo>
                    <a:pt x="2568" y="1465"/>
                  </a:lnTo>
                  <a:lnTo>
                    <a:pt x="2594" y="1431"/>
                  </a:lnTo>
                  <a:lnTo>
                    <a:pt x="2624" y="1400"/>
                  </a:lnTo>
                  <a:lnTo>
                    <a:pt x="2658" y="1372"/>
                  </a:lnTo>
                  <a:lnTo>
                    <a:pt x="2694" y="1348"/>
                  </a:lnTo>
                  <a:lnTo>
                    <a:pt x="2734" y="1330"/>
                  </a:lnTo>
                  <a:lnTo>
                    <a:pt x="2776" y="1316"/>
                  </a:lnTo>
                  <a:lnTo>
                    <a:pt x="2820" y="1308"/>
                  </a:lnTo>
                  <a:lnTo>
                    <a:pt x="2865" y="1304"/>
                  </a:lnTo>
                  <a:lnTo>
                    <a:pt x="2911" y="1308"/>
                  </a:lnTo>
                  <a:lnTo>
                    <a:pt x="2955" y="1316"/>
                  </a:lnTo>
                  <a:lnTo>
                    <a:pt x="2997" y="1330"/>
                  </a:lnTo>
                  <a:lnTo>
                    <a:pt x="3035" y="1348"/>
                  </a:lnTo>
                  <a:lnTo>
                    <a:pt x="3072" y="1372"/>
                  </a:lnTo>
                  <a:lnTo>
                    <a:pt x="3105" y="1400"/>
                  </a:lnTo>
                  <a:lnTo>
                    <a:pt x="3135" y="1431"/>
                  </a:lnTo>
                  <a:lnTo>
                    <a:pt x="3161" y="1465"/>
                  </a:lnTo>
                  <a:lnTo>
                    <a:pt x="3182" y="1502"/>
                  </a:lnTo>
                  <a:lnTo>
                    <a:pt x="3200" y="1542"/>
                  </a:lnTo>
                  <a:lnTo>
                    <a:pt x="3305" y="1542"/>
                  </a:lnTo>
                  <a:lnTo>
                    <a:pt x="3305" y="1181"/>
                  </a:lnTo>
                  <a:lnTo>
                    <a:pt x="3246" y="1047"/>
                  </a:lnTo>
                  <a:lnTo>
                    <a:pt x="2660" y="1047"/>
                  </a:lnTo>
                  <a:lnTo>
                    <a:pt x="2643" y="1045"/>
                  </a:lnTo>
                  <a:lnTo>
                    <a:pt x="2626" y="1038"/>
                  </a:lnTo>
                  <a:lnTo>
                    <a:pt x="2614" y="1027"/>
                  </a:lnTo>
                  <a:lnTo>
                    <a:pt x="2603" y="1013"/>
                  </a:lnTo>
                  <a:lnTo>
                    <a:pt x="2596" y="999"/>
                  </a:lnTo>
                  <a:lnTo>
                    <a:pt x="2594" y="980"/>
                  </a:lnTo>
                  <a:lnTo>
                    <a:pt x="2594" y="677"/>
                  </a:lnTo>
                  <a:lnTo>
                    <a:pt x="2436" y="677"/>
                  </a:lnTo>
                  <a:close/>
                  <a:moveTo>
                    <a:pt x="233" y="232"/>
                  </a:moveTo>
                  <a:lnTo>
                    <a:pt x="233" y="1542"/>
                  </a:lnTo>
                  <a:lnTo>
                    <a:pt x="389" y="1542"/>
                  </a:lnTo>
                  <a:lnTo>
                    <a:pt x="405" y="1502"/>
                  </a:lnTo>
                  <a:lnTo>
                    <a:pt x="426" y="1465"/>
                  </a:lnTo>
                  <a:lnTo>
                    <a:pt x="453" y="1431"/>
                  </a:lnTo>
                  <a:lnTo>
                    <a:pt x="482" y="1400"/>
                  </a:lnTo>
                  <a:lnTo>
                    <a:pt x="515" y="1372"/>
                  </a:lnTo>
                  <a:lnTo>
                    <a:pt x="552" y="1348"/>
                  </a:lnTo>
                  <a:lnTo>
                    <a:pt x="591" y="1330"/>
                  </a:lnTo>
                  <a:lnTo>
                    <a:pt x="633" y="1316"/>
                  </a:lnTo>
                  <a:lnTo>
                    <a:pt x="677" y="1308"/>
                  </a:lnTo>
                  <a:lnTo>
                    <a:pt x="723" y="1304"/>
                  </a:lnTo>
                  <a:lnTo>
                    <a:pt x="769" y="1308"/>
                  </a:lnTo>
                  <a:lnTo>
                    <a:pt x="813" y="1316"/>
                  </a:lnTo>
                  <a:lnTo>
                    <a:pt x="854" y="1330"/>
                  </a:lnTo>
                  <a:lnTo>
                    <a:pt x="894" y="1348"/>
                  </a:lnTo>
                  <a:lnTo>
                    <a:pt x="931" y="1372"/>
                  </a:lnTo>
                  <a:lnTo>
                    <a:pt x="964" y="1400"/>
                  </a:lnTo>
                  <a:lnTo>
                    <a:pt x="994" y="1431"/>
                  </a:lnTo>
                  <a:lnTo>
                    <a:pt x="1020" y="1465"/>
                  </a:lnTo>
                  <a:lnTo>
                    <a:pt x="1041" y="1502"/>
                  </a:lnTo>
                  <a:lnTo>
                    <a:pt x="1058" y="1542"/>
                  </a:lnTo>
                  <a:lnTo>
                    <a:pt x="2204" y="1542"/>
                  </a:lnTo>
                  <a:lnTo>
                    <a:pt x="2204" y="232"/>
                  </a:lnTo>
                  <a:lnTo>
                    <a:pt x="233" y="232"/>
                  </a:lnTo>
                  <a:close/>
                  <a:moveTo>
                    <a:pt x="116" y="0"/>
                  </a:moveTo>
                  <a:lnTo>
                    <a:pt x="2319" y="0"/>
                  </a:lnTo>
                  <a:lnTo>
                    <a:pt x="2346" y="2"/>
                  </a:lnTo>
                  <a:lnTo>
                    <a:pt x="2371" y="11"/>
                  </a:lnTo>
                  <a:lnTo>
                    <a:pt x="2392" y="24"/>
                  </a:lnTo>
                  <a:lnTo>
                    <a:pt x="2411" y="42"/>
                  </a:lnTo>
                  <a:lnTo>
                    <a:pt x="2425" y="64"/>
                  </a:lnTo>
                  <a:lnTo>
                    <a:pt x="2433" y="88"/>
                  </a:lnTo>
                  <a:lnTo>
                    <a:pt x="2436" y="115"/>
                  </a:lnTo>
                  <a:lnTo>
                    <a:pt x="2436" y="444"/>
                  </a:lnTo>
                  <a:lnTo>
                    <a:pt x="3157" y="444"/>
                  </a:lnTo>
                  <a:lnTo>
                    <a:pt x="3179" y="448"/>
                  </a:lnTo>
                  <a:lnTo>
                    <a:pt x="3201" y="453"/>
                  </a:lnTo>
                  <a:lnTo>
                    <a:pt x="3221" y="464"/>
                  </a:lnTo>
                  <a:lnTo>
                    <a:pt x="3238" y="478"/>
                  </a:lnTo>
                  <a:lnTo>
                    <a:pt x="3252" y="495"/>
                  </a:lnTo>
                  <a:lnTo>
                    <a:pt x="3264" y="514"/>
                  </a:lnTo>
                  <a:lnTo>
                    <a:pt x="3528" y="1110"/>
                  </a:lnTo>
                  <a:lnTo>
                    <a:pt x="3536" y="1132"/>
                  </a:lnTo>
                  <a:lnTo>
                    <a:pt x="3538" y="1157"/>
                  </a:lnTo>
                  <a:lnTo>
                    <a:pt x="3538" y="1658"/>
                  </a:lnTo>
                  <a:lnTo>
                    <a:pt x="3534" y="1685"/>
                  </a:lnTo>
                  <a:lnTo>
                    <a:pt x="3526" y="1710"/>
                  </a:lnTo>
                  <a:lnTo>
                    <a:pt x="3512" y="1731"/>
                  </a:lnTo>
                  <a:lnTo>
                    <a:pt x="3495" y="1749"/>
                  </a:lnTo>
                  <a:lnTo>
                    <a:pt x="3472" y="1762"/>
                  </a:lnTo>
                  <a:lnTo>
                    <a:pt x="3449" y="1771"/>
                  </a:lnTo>
                  <a:lnTo>
                    <a:pt x="3422" y="1774"/>
                  </a:lnTo>
                  <a:lnTo>
                    <a:pt x="3200" y="1774"/>
                  </a:lnTo>
                  <a:lnTo>
                    <a:pt x="3182" y="1815"/>
                  </a:lnTo>
                  <a:lnTo>
                    <a:pt x="3161" y="1852"/>
                  </a:lnTo>
                  <a:lnTo>
                    <a:pt x="3135" y="1886"/>
                  </a:lnTo>
                  <a:lnTo>
                    <a:pt x="3105" y="1917"/>
                  </a:lnTo>
                  <a:lnTo>
                    <a:pt x="3072" y="1945"/>
                  </a:lnTo>
                  <a:lnTo>
                    <a:pt x="3035" y="1968"/>
                  </a:lnTo>
                  <a:lnTo>
                    <a:pt x="2997" y="1987"/>
                  </a:lnTo>
                  <a:lnTo>
                    <a:pt x="2955" y="2001"/>
                  </a:lnTo>
                  <a:lnTo>
                    <a:pt x="2911" y="2009"/>
                  </a:lnTo>
                  <a:lnTo>
                    <a:pt x="2865" y="2011"/>
                  </a:lnTo>
                  <a:lnTo>
                    <a:pt x="2820" y="2009"/>
                  </a:lnTo>
                  <a:lnTo>
                    <a:pt x="2776" y="2001"/>
                  </a:lnTo>
                  <a:lnTo>
                    <a:pt x="2734" y="1987"/>
                  </a:lnTo>
                  <a:lnTo>
                    <a:pt x="2694" y="1968"/>
                  </a:lnTo>
                  <a:lnTo>
                    <a:pt x="2658" y="1945"/>
                  </a:lnTo>
                  <a:lnTo>
                    <a:pt x="2624" y="1917"/>
                  </a:lnTo>
                  <a:lnTo>
                    <a:pt x="2594" y="1886"/>
                  </a:lnTo>
                  <a:lnTo>
                    <a:pt x="2568" y="1852"/>
                  </a:lnTo>
                  <a:lnTo>
                    <a:pt x="2547" y="1815"/>
                  </a:lnTo>
                  <a:lnTo>
                    <a:pt x="2530" y="1774"/>
                  </a:lnTo>
                  <a:lnTo>
                    <a:pt x="1058" y="1774"/>
                  </a:lnTo>
                  <a:lnTo>
                    <a:pt x="1041" y="1815"/>
                  </a:lnTo>
                  <a:lnTo>
                    <a:pt x="1020" y="1852"/>
                  </a:lnTo>
                  <a:lnTo>
                    <a:pt x="994" y="1886"/>
                  </a:lnTo>
                  <a:lnTo>
                    <a:pt x="964" y="1917"/>
                  </a:lnTo>
                  <a:lnTo>
                    <a:pt x="931" y="1945"/>
                  </a:lnTo>
                  <a:lnTo>
                    <a:pt x="894" y="1968"/>
                  </a:lnTo>
                  <a:lnTo>
                    <a:pt x="854" y="1987"/>
                  </a:lnTo>
                  <a:lnTo>
                    <a:pt x="813" y="2001"/>
                  </a:lnTo>
                  <a:lnTo>
                    <a:pt x="769" y="2009"/>
                  </a:lnTo>
                  <a:lnTo>
                    <a:pt x="723" y="2011"/>
                  </a:lnTo>
                  <a:lnTo>
                    <a:pt x="677" y="2009"/>
                  </a:lnTo>
                  <a:lnTo>
                    <a:pt x="633" y="2001"/>
                  </a:lnTo>
                  <a:lnTo>
                    <a:pt x="591" y="1987"/>
                  </a:lnTo>
                  <a:lnTo>
                    <a:pt x="552" y="1968"/>
                  </a:lnTo>
                  <a:lnTo>
                    <a:pt x="515" y="1945"/>
                  </a:lnTo>
                  <a:lnTo>
                    <a:pt x="482" y="1917"/>
                  </a:lnTo>
                  <a:lnTo>
                    <a:pt x="453" y="1886"/>
                  </a:lnTo>
                  <a:lnTo>
                    <a:pt x="426" y="1852"/>
                  </a:lnTo>
                  <a:lnTo>
                    <a:pt x="405" y="1815"/>
                  </a:lnTo>
                  <a:lnTo>
                    <a:pt x="389" y="1774"/>
                  </a:lnTo>
                  <a:lnTo>
                    <a:pt x="116" y="1774"/>
                  </a:lnTo>
                  <a:lnTo>
                    <a:pt x="90" y="1771"/>
                  </a:lnTo>
                  <a:lnTo>
                    <a:pt x="65" y="1762"/>
                  </a:lnTo>
                  <a:lnTo>
                    <a:pt x="44" y="1749"/>
                  </a:lnTo>
                  <a:lnTo>
                    <a:pt x="26" y="1731"/>
                  </a:lnTo>
                  <a:lnTo>
                    <a:pt x="12" y="1710"/>
                  </a:lnTo>
                  <a:lnTo>
                    <a:pt x="3" y="1685"/>
                  </a:lnTo>
                  <a:lnTo>
                    <a:pt x="0" y="1658"/>
                  </a:lnTo>
                  <a:lnTo>
                    <a:pt x="0" y="115"/>
                  </a:lnTo>
                  <a:lnTo>
                    <a:pt x="3" y="88"/>
                  </a:lnTo>
                  <a:lnTo>
                    <a:pt x="12" y="64"/>
                  </a:lnTo>
                  <a:lnTo>
                    <a:pt x="26" y="42"/>
                  </a:lnTo>
                  <a:lnTo>
                    <a:pt x="44" y="24"/>
                  </a:lnTo>
                  <a:lnTo>
                    <a:pt x="65" y="11"/>
                  </a:lnTo>
                  <a:lnTo>
                    <a:pt x="90" y="2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4" name="Freeform 59"/>
            <p:cNvSpPr>
              <a:spLocks noEditPoints="1"/>
            </p:cNvSpPr>
            <p:nvPr/>
          </p:nvSpPr>
          <p:spPr bwMode="auto">
            <a:xfrm>
              <a:off x="1538288" y="3324225"/>
              <a:ext cx="60325" cy="125413"/>
            </a:xfrm>
            <a:custGeom>
              <a:avLst/>
              <a:gdLst>
                <a:gd name="T0" fmla="*/ 352 w 528"/>
                <a:gd name="T1" fmla="*/ 848 h 1105"/>
                <a:gd name="T2" fmla="*/ 393 w 528"/>
                <a:gd name="T3" fmla="*/ 779 h 1105"/>
                <a:gd name="T4" fmla="*/ 384 w 528"/>
                <a:gd name="T5" fmla="*/ 695 h 1105"/>
                <a:gd name="T6" fmla="*/ 330 w 528"/>
                <a:gd name="T7" fmla="*/ 637 h 1105"/>
                <a:gd name="T8" fmla="*/ 158 w 528"/>
                <a:gd name="T9" fmla="*/ 277 h 1105"/>
                <a:gd name="T10" fmla="*/ 132 w 528"/>
                <a:gd name="T11" fmla="*/ 355 h 1105"/>
                <a:gd name="T12" fmla="*/ 158 w 528"/>
                <a:gd name="T13" fmla="*/ 433 h 1105"/>
                <a:gd name="T14" fmla="*/ 198 w 528"/>
                <a:gd name="T15" fmla="*/ 242 h 1105"/>
                <a:gd name="T16" fmla="*/ 298 w 528"/>
                <a:gd name="T17" fmla="*/ 10 h 1105"/>
                <a:gd name="T18" fmla="*/ 328 w 528"/>
                <a:gd name="T19" fmla="*/ 49 h 1105"/>
                <a:gd name="T20" fmla="*/ 367 w 528"/>
                <a:gd name="T21" fmla="*/ 112 h 1105"/>
                <a:gd name="T22" fmla="*/ 460 w 528"/>
                <a:gd name="T23" fmla="*/ 179 h 1105"/>
                <a:gd name="T24" fmla="*/ 516 w 528"/>
                <a:gd name="T25" fmla="*/ 277 h 1105"/>
                <a:gd name="T26" fmla="*/ 526 w 528"/>
                <a:gd name="T27" fmla="*/ 373 h 1105"/>
                <a:gd name="T28" fmla="*/ 496 w 528"/>
                <a:gd name="T29" fmla="*/ 412 h 1105"/>
                <a:gd name="T30" fmla="*/ 445 w 528"/>
                <a:gd name="T31" fmla="*/ 418 h 1105"/>
                <a:gd name="T32" fmla="*/ 405 w 528"/>
                <a:gd name="T33" fmla="*/ 388 h 1105"/>
                <a:gd name="T34" fmla="*/ 393 w 528"/>
                <a:gd name="T35" fmla="*/ 327 h 1105"/>
                <a:gd name="T36" fmla="*/ 352 w 528"/>
                <a:gd name="T37" fmla="*/ 257 h 1105"/>
                <a:gd name="T38" fmla="*/ 367 w 528"/>
                <a:gd name="T39" fmla="*/ 508 h 1105"/>
                <a:gd name="T40" fmla="*/ 460 w 528"/>
                <a:gd name="T41" fmla="*/ 573 h 1105"/>
                <a:gd name="T42" fmla="*/ 516 w 528"/>
                <a:gd name="T43" fmla="*/ 672 h 1105"/>
                <a:gd name="T44" fmla="*/ 525 w 528"/>
                <a:gd name="T45" fmla="*/ 791 h 1105"/>
                <a:gd name="T46" fmla="*/ 483 w 528"/>
                <a:gd name="T47" fmla="*/ 898 h 1105"/>
                <a:gd name="T48" fmla="*/ 401 w 528"/>
                <a:gd name="T49" fmla="*/ 976 h 1105"/>
                <a:gd name="T50" fmla="*/ 330 w 528"/>
                <a:gd name="T51" fmla="*/ 1040 h 1105"/>
                <a:gd name="T52" fmla="*/ 310 w 528"/>
                <a:gd name="T53" fmla="*/ 1086 h 1105"/>
                <a:gd name="T54" fmla="*/ 264 w 528"/>
                <a:gd name="T55" fmla="*/ 1105 h 1105"/>
                <a:gd name="T56" fmla="*/ 217 w 528"/>
                <a:gd name="T57" fmla="*/ 1086 h 1105"/>
                <a:gd name="T58" fmla="*/ 198 w 528"/>
                <a:gd name="T59" fmla="*/ 1040 h 1105"/>
                <a:gd name="T60" fmla="*/ 127 w 528"/>
                <a:gd name="T61" fmla="*/ 976 h 1105"/>
                <a:gd name="T62" fmla="*/ 45 w 528"/>
                <a:gd name="T63" fmla="*/ 898 h 1105"/>
                <a:gd name="T64" fmla="*/ 3 w 528"/>
                <a:gd name="T65" fmla="*/ 791 h 1105"/>
                <a:gd name="T66" fmla="*/ 9 w 528"/>
                <a:gd name="T67" fmla="*/ 717 h 1105"/>
                <a:gd name="T68" fmla="*/ 48 w 528"/>
                <a:gd name="T69" fmla="*/ 687 h 1105"/>
                <a:gd name="T70" fmla="*/ 99 w 528"/>
                <a:gd name="T71" fmla="*/ 693 h 1105"/>
                <a:gd name="T72" fmla="*/ 130 w 528"/>
                <a:gd name="T73" fmla="*/ 733 h 1105"/>
                <a:gd name="T74" fmla="*/ 144 w 528"/>
                <a:gd name="T75" fmla="*/ 804 h 1105"/>
                <a:gd name="T76" fmla="*/ 198 w 528"/>
                <a:gd name="T77" fmla="*/ 864 h 1105"/>
                <a:gd name="T78" fmla="*/ 127 w 528"/>
                <a:gd name="T79" fmla="*/ 581 h 1105"/>
                <a:gd name="T80" fmla="*/ 45 w 528"/>
                <a:gd name="T81" fmla="*/ 503 h 1105"/>
                <a:gd name="T82" fmla="*/ 3 w 528"/>
                <a:gd name="T83" fmla="*/ 396 h 1105"/>
                <a:gd name="T84" fmla="*/ 12 w 528"/>
                <a:gd name="T85" fmla="*/ 277 h 1105"/>
                <a:gd name="T86" fmla="*/ 69 w 528"/>
                <a:gd name="T87" fmla="*/ 179 h 1105"/>
                <a:gd name="T88" fmla="*/ 161 w 528"/>
                <a:gd name="T89" fmla="*/ 112 h 1105"/>
                <a:gd name="T90" fmla="*/ 201 w 528"/>
                <a:gd name="T91" fmla="*/ 49 h 1105"/>
                <a:gd name="T92" fmla="*/ 231 w 528"/>
                <a:gd name="T93" fmla="*/ 10 h 1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28" h="1105">
                  <a:moveTo>
                    <a:pt x="330" y="637"/>
                  </a:moveTo>
                  <a:lnTo>
                    <a:pt x="330" y="864"/>
                  </a:lnTo>
                  <a:lnTo>
                    <a:pt x="352" y="848"/>
                  </a:lnTo>
                  <a:lnTo>
                    <a:pt x="370" y="828"/>
                  </a:lnTo>
                  <a:lnTo>
                    <a:pt x="384" y="804"/>
                  </a:lnTo>
                  <a:lnTo>
                    <a:pt x="393" y="779"/>
                  </a:lnTo>
                  <a:lnTo>
                    <a:pt x="396" y="750"/>
                  </a:lnTo>
                  <a:lnTo>
                    <a:pt x="393" y="722"/>
                  </a:lnTo>
                  <a:lnTo>
                    <a:pt x="384" y="695"/>
                  </a:lnTo>
                  <a:lnTo>
                    <a:pt x="370" y="673"/>
                  </a:lnTo>
                  <a:lnTo>
                    <a:pt x="352" y="653"/>
                  </a:lnTo>
                  <a:lnTo>
                    <a:pt x="330" y="637"/>
                  </a:lnTo>
                  <a:close/>
                  <a:moveTo>
                    <a:pt x="198" y="242"/>
                  </a:moveTo>
                  <a:lnTo>
                    <a:pt x="176" y="258"/>
                  </a:lnTo>
                  <a:lnTo>
                    <a:pt x="158" y="277"/>
                  </a:lnTo>
                  <a:lnTo>
                    <a:pt x="144" y="301"/>
                  </a:lnTo>
                  <a:lnTo>
                    <a:pt x="135" y="327"/>
                  </a:lnTo>
                  <a:lnTo>
                    <a:pt x="132" y="355"/>
                  </a:lnTo>
                  <a:lnTo>
                    <a:pt x="135" y="384"/>
                  </a:lnTo>
                  <a:lnTo>
                    <a:pt x="144" y="410"/>
                  </a:lnTo>
                  <a:lnTo>
                    <a:pt x="158" y="433"/>
                  </a:lnTo>
                  <a:lnTo>
                    <a:pt x="176" y="454"/>
                  </a:lnTo>
                  <a:lnTo>
                    <a:pt x="198" y="470"/>
                  </a:lnTo>
                  <a:lnTo>
                    <a:pt x="198" y="242"/>
                  </a:lnTo>
                  <a:close/>
                  <a:moveTo>
                    <a:pt x="264" y="0"/>
                  </a:moveTo>
                  <a:lnTo>
                    <a:pt x="281" y="3"/>
                  </a:lnTo>
                  <a:lnTo>
                    <a:pt x="298" y="10"/>
                  </a:lnTo>
                  <a:lnTo>
                    <a:pt x="310" y="21"/>
                  </a:lnTo>
                  <a:lnTo>
                    <a:pt x="321" y="33"/>
                  </a:lnTo>
                  <a:lnTo>
                    <a:pt x="328" y="49"/>
                  </a:lnTo>
                  <a:lnTo>
                    <a:pt x="330" y="66"/>
                  </a:lnTo>
                  <a:lnTo>
                    <a:pt x="330" y="101"/>
                  </a:lnTo>
                  <a:lnTo>
                    <a:pt x="367" y="112"/>
                  </a:lnTo>
                  <a:lnTo>
                    <a:pt x="401" y="131"/>
                  </a:lnTo>
                  <a:lnTo>
                    <a:pt x="432" y="152"/>
                  </a:lnTo>
                  <a:lnTo>
                    <a:pt x="460" y="179"/>
                  </a:lnTo>
                  <a:lnTo>
                    <a:pt x="483" y="209"/>
                  </a:lnTo>
                  <a:lnTo>
                    <a:pt x="503" y="242"/>
                  </a:lnTo>
                  <a:lnTo>
                    <a:pt x="516" y="277"/>
                  </a:lnTo>
                  <a:lnTo>
                    <a:pt x="525" y="316"/>
                  </a:lnTo>
                  <a:lnTo>
                    <a:pt x="528" y="355"/>
                  </a:lnTo>
                  <a:lnTo>
                    <a:pt x="526" y="373"/>
                  </a:lnTo>
                  <a:lnTo>
                    <a:pt x="520" y="388"/>
                  </a:lnTo>
                  <a:lnTo>
                    <a:pt x="509" y="402"/>
                  </a:lnTo>
                  <a:lnTo>
                    <a:pt x="496" y="412"/>
                  </a:lnTo>
                  <a:lnTo>
                    <a:pt x="480" y="418"/>
                  </a:lnTo>
                  <a:lnTo>
                    <a:pt x="463" y="422"/>
                  </a:lnTo>
                  <a:lnTo>
                    <a:pt x="445" y="418"/>
                  </a:lnTo>
                  <a:lnTo>
                    <a:pt x="428" y="412"/>
                  </a:lnTo>
                  <a:lnTo>
                    <a:pt x="416" y="402"/>
                  </a:lnTo>
                  <a:lnTo>
                    <a:pt x="405" y="388"/>
                  </a:lnTo>
                  <a:lnTo>
                    <a:pt x="398" y="373"/>
                  </a:lnTo>
                  <a:lnTo>
                    <a:pt x="396" y="355"/>
                  </a:lnTo>
                  <a:lnTo>
                    <a:pt x="393" y="327"/>
                  </a:lnTo>
                  <a:lnTo>
                    <a:pt x="384" y="301"/>
                  </a:lnTo>
                  <a:lnTo>
                    <a:pt x="370" y="277"/>
                  </a:lnTo>
                  <a:lnTo>
                    <a:pt x="352" y="257"/>
                  </a:lnTo>
                  <a:lnTo>
                    <a:pt x="330" y="242"/>
                  </a:lnTo>
                  <a:lnTo>
                    <a:pt x="330" y="495"/>
                  </a:lnTo>
                  <a:lnTo>
                    <a:pt x="367" y="508"/>
                  </a:lnTo>
                  <a:lnTo>
                    <a:pt x="401" y="525"/>
                  </a:lnTo>
                  <a:lnTo>
                    <a:pt x="432" y="548"/>
                  </a:lnTo>
                  <a:lnTo>
                    <a:pt x="460" y="573"/>
                  </a:lnTo>
                  <a:lnTo>
                    <a:pt x="483" y="603"/>
                  </a:lnTo>
                  <a:lnTo>
                    <a:pt x="503" y="637"/>
                  </a:lnTo>
                  <a:lnTo>
                    <a:pt x="516" y="672"/>
                  </a:lnTo>
                  <a:lnTo>
                    <a:pt x="525" y="710"/>
                  </a:lnTo>
                  <a:lnTo>
                    <a:pt x="528" y="750"/>
                  </a:lnTo>
                  <a:lnTo>
                    <a:pt x="525" y="791"/>
                  </a:lnTo>
                  <a:lnTo>
                    <a:pt x="516" y="829"/>
                  </a:lnTo>
                  <a:lnTo>
                    <a:pt x="503" y="864"/>
                  </a:lnTo>
                  <a:lnTo>
                    <a:pt x="483" y="898"/>
                  </a:lnTo>
                  <a:lnTo>
                    <a:pt x="460" y="927"/>
                  </a:lnTo>
                  <a:lnTo>
                    <a:pt x="432" y="953"/>
                  </a:lnTo>
                  <a:lnTo>
                    <a:pt x="401" y="976"/>
                  </a:lnTo>
                  <a:lnTo>
                    <a:pt x="367" y="993"/>
                  </a:lnTo>
                  <a:lnTo>
                    <a:pt x="330" y="1006"/>
                  </a:lnTo>
                  <a:lnTo>
                    <a:pt x="330" y="1040"/>
                  </a:lnTo>
                  <a:lnTo>
                    <a:pt x="328" y="1057"/>
                  </a:lnTo>
                  <a:lnTo>
                    <a:pt x="321" y="1073"/>
                  </a:lnTo>
                  <a:lnTo>
                    <a:pt x="310" y="1086"/>
                  </a:lnTo>
                  <a:lnTo>
                    <a:pt x="298" y="1096"/>
                  </a:lnTo>
                  <a:lnTo>
                    <a:pt x="281" y="1103"/>
                  </a:lnTo>
                  <a:lnTo>
                    <a:pt x="264" y="1105"/>
                  </a:lnTo>
                  <a:lnTo>
                    <a:pt x="247" y="1103"/>
                  </a:lnTo>
                  <a:lnTo>
                    <a:pt x="231" y="1096"/>
                  </a:lnTo>
                  <a:lnTo>
                    <a:pt x="217" y="1086"/>
                  </a:lnTo>
                  <a:lnTo>
                    <a:pt x="207" y="1073"/>
                  </a:lnTo>
                  <a:lnTo>
                    <a:pt x="201" y="1057"/>
                  </a:lnTo>
                  <a:lnTo>
                    <a:pt x="198" y="1040"/>
                  </a:lnTo>
                  <a:lnTo>
                    <a:pt x="198" y="1006"/>
                  </a:lnTo>
                  <a:lnTo>
                    <a:pt x="161" y="993"/>
                  </a:lnTo>
                  <a:lnTo>
                    <a:pt x="127" y="976"/>
                  </a:lnTo>
                  <a:lnTo>
                    <a:pt x="96" y="953"/>
                  </a:lnTo>
                  <a:lnTo>
                    <a:pt x="69" y="927"/>
                  </a:lnTo>
                  <a:lnTo>
                    <a:pt x="45" y="898"/>
                  </a:lnTo>
                  <a:lnTo>
                    <a:pt x="26" y="864"/>
                  </a:lnTo>
                  <a:lnTo>
                    <a:pt x="12" y="829"/>
                  </a:lnTo>
                  <a:lnTo>
                    <a:pt x="3" y="791"/>
                  </a:lnTo>
                  <a:lnTo>
                    <a:pt x="0" y="750"/>
                  </a:lnTo>
                  <a:lnTo>
                    <a:pt x="2" y="733"/>
                  </a:lnTo>
                  <a:lnTo>
                    <a:pt x="9" y="717"/>
                  </a:lnTo>
                  <a:lnTo>
                    <a:pt x="20" y="704"/>
                  </a:lnTo>
                  <a:lnTo>
                    <a:pt x="32" y="693"/>
                  </a:lnTo>
                  <a:lnTo>
                    <a:pt x="48" y="687"/>
                  </a:lnTo>
                  <a:lnTo>
                    <a:pt x="66" y="685"/>
                  </a:lnTo>
                  <a:lnTo>
                    <a:pt x="84" y="687"/>
                  </a:lnTo>
                  <a:lnTo>
                    <a:pt x="99" y="693"/>
                  </a:lnTo>
                  <a:lnTo>
                    <a:pt x="113" y="704"/>
                  </a:lnTo>
                  <a:lnTo>
                    <a:pt x="123" y="717"/>
                  </a:lnTo>
                  <a:lnTo>
                    <a:pt x="130" y="733"/>
                  </a:lnTo>
                  <a:lnTo>
                    <a:pt x="132" y="750"/>
                  </a:lnTo>
                  <a:lnTo>
                    <a:pt x="135" y="779"/>
                  </a:lnTo>
                  <a:lnTo>
                    <a:pt x="144" y="804"/>
                  </a:lnTo>
                  <a:lnTo>
                    <a:pt x="158" y="828"/>
                  </a:lnTo>
                  <a:lnTo>
                    <a:pt x="176" y="848"/>
                  </a:lnTo>
                  <a:lnTo>
                    <a:pt x="198" y="864"/>
                  </a:lnTo>
                  <a:lnTo>
                    <a:pt x="198" y="611"/>
                  </a:lnTo>
                  <a:lnTo>
                    <a:pt x="161" y="598"/>
                  </a:lnTo>
                  <a:lnTo>
                    <a:pt x="127" y="581"/>
                  </a:lnTo>
                  <a:lnTo>
                    <a:pt x="96" y="558"/>
                  </a:lnTo>
                  <a:lnTo>
                    <a:pt x="69" y="533"/>
                  </a:lnTo>
                  <a:lnTo>
                    <a:pt x="45" y="503"/>
                  </a:lnTo>
                  <a:lnTo>
                    <a:pt x="26" y="470"/>
                  </a:lnTo>
                  <a:lnTo>
                    <a:pt x="12" y="433"/>
                  </a:lnTo>
                  <a:lnTo>
                    <a:pt x="3" y="396"/>
                  </a:lnTo>
                  <a:lnTo>
                    <a:pt x="0" y="355"/>
                  </a:lnTo>
                  <a:lnTo>
                    <a:pt x="3" y="316"/>
                  </a:lnTo>
                  <a:lnTo>
                    <a:pt x="12" y="277"/>
                  </a:lnTo>
                  <a:lnTo>
                    <a:pt x="26" y="242"/>
                  </a:lnTo>
                  <a:lnTo>
                    <a:pt x="45" y="209"/>
                  </a:lnTo>
                  <a:lnTo>
                    <a:pt x="69" y="179"/>
                  </a:lnTo>
                  <a:lnTo>
                    <a:pt x="96" y="152"/>
                  </a:lnTo>
                  <a:lnTo>
                    <a:pt x="127" y="131"/>
                  </a:lnTo>
                  <a:lnTo>
                    <a:pt x="161" y="112"/>
                  </a:lnTo>
                  <a:lnTo>
                    <a:pt x="198" y="101"/>
                  </a:lnTo>
                  <a:lnTo>
                    <a:pt x="198" y="66"/>
                  </a:lnTo>
                  <a:lnTo>
                    <a:pt x="201" y="49"/>
                  </a:lnTo>
                  <a:lnTo>
                    <a:pt x="207" y="33"/>
                  </a:lnTo>
                  <a:lnTo>
                    <a:pt x="217" y="21"/>
                  </a:lnTo>
                  <a:lnTo>
                    <a:pt x="231" y="10"/>
                  </a:lnTo>
                  <a:lnTo>
                    <a:pt x="247" y="3"/>
                  </a:lnTo>
                  <a:lnTo>
                    <a:pt x="2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45" name="Group 644"/>
          <p:cNvGrpSpPr/>
          <p:nvPr/>
        </p:nvGrpSpPr>
        <p:grpSpPr>
          <a:xfrm>
            <a:off x="3739709" y="6003263"/>
            <a:ext cx="333315" cy="260686"/>
            <a:chOff x="2397125" y="3241675"/>
            <a:chExt cx="407988" cy="3190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46" name="Freeform 64"/>
            <p:cNvSpPr>
              <a:spLocks noEditPoints="1"/>
            </p:cNvSpPr>
            <p:nvPr/>
          </p:nvSpPr>
          <p:spPr bwMode="auto">
            <a:xfrm>
              <a:off x="2397125" y="3303588"/>
              <a:ext cx="407988" cy="257175"/>
            </a:xfrm>
            <a:custGeom>
              <a:avLst/>
              <a:gdLst>
                <a:gd name="T0" fmla="*/ 2287 w 3338"/>
                <a:gd name="T1" fmla="*/ 1889 h 2105"/>
                <a:gd name="T2" fmla="*/ 3009 w 3338"/>
                <a:gd name="T3" fmla="*/ 1452 h 2105"/>
                <a:gd name="T4" fmla="*/ 2145 w 3338"/>
                <a:gd name="T5" fmla="*/ 1452 h 2105"/>
                <a:gd name="T6" fmla="*/ 2233 w 3338"/>
                <a:gd name="T7" fmla="*/ 1452 h 2105"/>
                <a:gd name="T8" fmla="*/ 1340 w 3338"/>
                <a:gd name="T9" fmla="*/ 1452 h 2105"/>
                <a:gd name="T10" fmla="*/ 2093 w 3338"/>
                <a:gd name="T11" fmla="*/ 1889 h 2105"/>
                <a:gd name="T12" fmla="*/ 1340 w 3338"/>
                <a:gd name="T13" fmla="*/ 1452 h 2105"/>
                <a:gd name="T14" fmla="*/ 1149 w 3338"/>
                <a:gd name="T15" fmla="*/ 1655 h 2105"/>
                <a:gd name="T16" fmla="*/ 1105 w 3338"/>
                <a:gd name="T17" fmla="*/ 1452 h 2105"/>
                <a:gd name="T18" fmla="*/ 240 w 3338"/>
                <a:gd name="T19" fmla="*/ 1889 h 2105"/>
                <a:gd name="T20" fmla="*/ 958 w 3338"/>
                <a:gd name="T21" fmla="*/ 1452 h 2105"/>
                <a:gd name="T22" fmla="*/ 1861 w 3338"/>
                <a:gd name="T23" fmla="*/ 834 h 2105"/>
                <a:gd name="T24" fmla="*/ 2592 w 3338"/>
                <a:gd name="T25" fmla="*/ 1307 h 2105"/>
                <a:gd name="T26" fmla="*/ 1861 w 3338"/>
                <a:gd name="T27" fmla="*/ 834 h 2105"/>
                <a:gd name="T28" fmla="*/ 1669 w 3338"/>
                <a:gd name="T29" fmla="*/ 1038 h 2105"/>
                <a:gd name="T30" fmla="*/ 1625 w 3338"/>
                <a:gd name="T31" fmla="*/ 834 h 2105"/>
                <a:gd name="T32" fmla="*/ 746 w 3338"/>
                <a:gd name="T33" fmla="*/ 1307 h 2105"/>
                <a:gd name="T34" fmla="*/ 1478 w 3338"/>
                <a:gd name="T35" fmla="*/ 834 h 2105"/>
                <a:gd name="T36" fmla="*/ 1369 w 3338"/>
                <a:gd name="T37" fmla="*/ 217 h 2105"/>
                <a:gd name="T38" fmla="*/ 2071 w 3338"/>
                <a:gd name="T39" fmla="*/ 690 h 2105"/>
                <a:gd name="T40" fmla="*/ 1369 w 3338"/>
                <a:gd name="T41" fmla="*/ 217 h 2105"/>
                <a:gd name="T42" fmla="*/ 2056 w 3338"/>
                <a:gd name="T43" fmla="*/ 0 h 2105"/>
                <a:gd name="T44" fmla="*/ 2104 w 3338"/>
                <a:gd name="T45" fmla="*/ 11 h 2105"/>
                <a:gd name="T46" fmla="*/ 2141 w 3338"/>
                <a:gd name="T47" fmla="*/ 41 h 2105"/>
                <a:gd name="T48" fmla="*/ 2163 w 3338"/>
                <a:gd name="T49" fmla="*/ 85 h 2105"/>
                <a:gd name="T50" fmla="*/ 2577 w 3338"/>
                <a:gd name="T51" fmla="*/ 616 h 2105"/>
                <a:gd name="T52" fmla="*/ 2624 w 3338"/>
                <a:gd name="T53" fmla="*/ 628 h 2105"/>
                <a:gd name="T54" fmla="*/ 2662 w 3338"/>
                <a:gd name="T55" fmla="*/ 658 h 2105"/>
                <a:gd name="T56" fmla="*/ 2683 w 3338"/>
                <a:gd name="T57" fmla="*/ 702 h 2105"/>
                <a:gd name="T58" fmla="*/ 3097 w 3338"/>
                <a:gd name="T59" fmla="*/ 1234 h 2105"/>
                <a:gd name="T60" fmla="*/ 3146 w 3338"/>
                <a:gd name="T61" fmla="*/ 1245 h 2105"/>
                <a:gd name="T62" fmla="*/ 3183 w 3338"/>
                <a:gd name="T63" fmla="*/ 1276 h 2105"/>
                <a:gd name="T64" fmla="*/ 3203 w 3338"/>
                <a:gd name="T65" fmla="*/ 1320 h 2105"/>
                <a:gd name="T66" fmla="*/ 3338 w 3338"/>
                <a:gd name="T67" fmla="*/ 1999 h 2105"/>
                <a:gd name="T68" fmla="*/ 3327 w 3338"/>
                <a:gd name="T69" fmla="*/ 2045 h 2105"/>
                <a:gd name="T70" fmla="*/ 3296 w 3338"/>
                <a:gd name="T71" fmla="*/ 2082 h 2105"/>
                <a:gd name="T72" fmla="*/ 3254 w 3338"/>
                <a:gd name="T73" fmla="*/ 2102 h 2105"/>
                <a:gd name="T74" fmla="*/ 108 w 3338"/>
                <a:gd name="T75" fmla="*/ 2105 h 2105"/>
                <a:gd name="T76" fmla="*/ 62 w 3338"/>
                <a:gd name="T77" fmla="*/ 2094 h 2105"/>
                <a:gd name="T78" fmla="*/ 24 w 3338"/>
                <a:gd name="T79" fmla="*/ 2065 h 2105"/>
                <a:gd name="T80" fmla="*/ 3 w 3338"/>
                <a:gd name="T81" fmla="*/ 2023 h 2105"/>
                <a:gd name="T82" fmla="*/ 2 w 3338"/>
                <a:gd name="T83" fmla="*/ 1975 h 2105"/>
                <a:gd name="T84" fmla="*/ 143 w 3338"/>
                <a:gd name="T85" fmla="*/ 1297 h 2105"/>
                <a:gd name="T86" fmla="*/ 173 w 3338"/>
                <a:gd name="T87" fmla="*/ 1259 h 2105"/>
                <a:gd name="T88" fmla="*/ 217 w 3338"/>
                <a:gd name="T89" fmla="*/ 1237 h 2105"/>
                <a:gd name="T90" fmla="*/ 542 w 3338"/>
                <a:gd name="T91" fmla="*/ 1234 h 2105"/>
                <a:gd name="T92" fmla="*/ 664 w 3338"/>
                <a:gd name="T93" fmla="*/ 678 h 2105"/>
                <a:gd name="T94" fmla="*/ 694 w 3338"/>
                <a:gd name="T95" fmla="*/ 641 h 2105"/>
                <a:gd name="T96" fmla="*/ 737 w 3338"/>
                <a:gd name="T97" fmla="*/ 619 h 2105"/>
                <a:gd name="T98" fmla="*/ 1062 w 3338"/>
                <a:gd name="T99" fmla="*/ 616 h 2105"/>
                <a:gd name="T100" fmla="*/ 1185 w 3338"/>
                <a:gd name="T101" fmla="*/ 61 h 2105"/>
                <a:gd name="T102" fmla="*/ 1214 w 3338"/>
                <a:gd name="T103" fmla="*/ 24 h 2105"/>
                <a:gd name="T104" fmla="*/ 1257 w 3338"/>
                <a:gd name="T105" fmla="*/ 3 h 2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338" h="2105">
                  <a:moveTo>
                    <a:pt x="2381" y="1452"/>
                  </a:moveTo>
                  <a:lnTo>
                    <a:pt x="2287" y="1889"/>
                  </a:lnTo>
                  <a:lnTo>
                    <a:pt x="3098" y="1889"/>
                  </a:lnTo>
                  <a:lnTo>
                    <a:pt x="3009" y="1452"/>
                  </a:lnTo>
                  <a:lnTo>
                    <a:pt x="2381" y="1452"/>
                  </a:lnTo>
                  <a:close/>
                  <a:moveTo>
                    <a:pt x="2145" y="1452"/>
                  </a:moveTo>
                  <a:lnTo>
                    <a:pt x="2190" y="1655"/>
                  </a:lnTo>
                  <a:lnTo>
                    <a:pt x="2233" y="1452"/>
                  </a:lnTo>
                  <a:lnTo>
                    <a:pt x="2145" y="1452"/>
                  </a:lnTo>
                  <a:close/>
                  <a:moveTo>
                    <a:pt x="1340" y="1452"/>
                  </a:moveTo>
                  <a:lnTo>
                    <a:pt x="1246" y="1889"/>
                  </a:lnTo>
                  <a:lnTo>
                    <a:pt x="2093" y="1889"/>
                  </a:lnTo>
                  <a:lnTo>
                    <a:pt x="1999" y="1452"/>
                  </a:lnTo>
                  <a:lnTo>
                    <a:pt x="1340" y="1452"/>
                  </a:lnTo>
                  <a:close/>
                  <a:moveTo>
                    <a:pt x="1105" y="1452"/>
                  </a:moveTo>
                  <a:lnTo>
                    <a:pt x="1149" y="1655"/>
                  </a:lnTo>
                  <a:lnTo>
                    <a:pt x="1193" y="1452"/>
                  </a:lnTo>
                  <a:lnTo>
                    <a:pt x="1105" y="1452"/>
                  </a:lnTo>
                  <a:close/>
                  <a:moveTo>
                    <a:pt x="329" y="1452"/>
                  </a:moveTo>
                  <a:lnTo>
                    <a:pt x="240" y="1889"/>
                  </a:lnTo>
                  <a:lnTo>
                    <a:pt x="1052" y="1889"/>
                  </a:lnTo>
                  <a:lnTo>
                    <a:pt x="958" y="1452"/>
                  </a:lnTo>
                  <a:lnTo>
                    <a:pt x="329" y="1452"/>
                  </a:lnTo>
                  <a:close/>
                  <a:moveTo>
                    <a:pt x="1861" y="834"/>
                  </a:moveTo>
                  <a:lnTo>
                    <a:pt x="1759" y="1307"/>
                  </a:lnTo>
                  <a:lnTo>
                    <a:pt x="2592" y="1307"/>
                  </a:lnTo>
                  <a:lnTo>
                    <a:pt x="2490" y="834"/>
                  </a:lnTo>
                  <a:lnTo>
                    <a:pt x="1861" y="834"/>
                  </a:lnTo>
                  <a:close/>
                  <a:moveTo>
                    <a:pt x="1625" y="834"/>
                  </a:moveTo>
                  <a:lnTo>
                    <a:pt x="1669" y="1038"/>
                  </a:lnTo>
                  <a:lnTo>
                    <a:pt x="1713" y="834"/>
                  </a:lnTo>
                  <a:lnTo>
                    <a:pt x="1625" y="834"/>
                  </a:lnTo>
                  <a:close/>
                  <a:moveTo>
                    <a:pt x="848" y="834"/>
                  </a:moveTo>
                  <a:lnTo>
                    <a:pt x="746" y="1307"/>
                  </a:lnTo>
                  <a:lnTo>
                    <a:pt x="1580" y="1307"/>
                  </a:lnTo>
                  <a:lnTo>
                    <a:pt x="1478" y="834"/>
                  </a:lnTo>
                  <a:lnTo>
                    <a:pt x="848" y="834"/>
                  </a:lnTo>
                  <a:close/>
                  <a:moveTo>
                    <a:pt x="1369" y="217"/>
                  </a:moveTo>
                  <a:lnTo>
                    <a:pt x="1267" y="690"/>
                  </a:lnTo>
                  <a:lnTo>
                    <a:pt x="2071" y="690"/>
                  </a:lnTo>
                  <a:lnTo>
                    <a:pt x="1969" y="217"/>
                  </a:lnTo>
                  <a:lnTo>
                    <a:pt x="1369" y="217"/>
                  </a:lnTo>
                  <a:close/>
                  <a:moveTo>
                    <a:pt x="1282" y="0"/>
                  </a:moveTo>
                  <a:lnTo>
                    <a:pt x="2056" y="0"/>
                  </a:lnTo>
                  <a:lnTo>
                    <a:pt x="2082" y="3"/>
                  </a:lnTo>
                  <a:lnTo>
                    <a:pt x="2104" y="11"/>
                  </a:lnTo>
                  <a:lnTo>
                    <a:pt x="2124" y="24"/>
                  </a:lnTo>
                  <a:lnTo>
                    <a:pt x="2141" y="41"/>
                  </a:lnTo>
                  <a:lnTo>
                    <a:pt x="2154" y="61"/>
                  </a:lnTo>
                  <a:lnTo>
                    <a:pt x="2163" y="85"/>
                  </a:lnTo>
                  <a:lnTo>
                    <a:pt x="2277" y="616"/>
                  </a:lnTo>
                  <a:lnTo>
                    <a:pt x="2577" y="616"/>
                  </a:lnTo>
                  <a:lnTo>
                    <a:pt x="2602" y="619"/>
                  </a:lnTo>
                  <a:lnTo>
                    <a:pt x="2624" y="628"/>
                  </a:lnTo>
                  <a:lnTo>
                    <a:pt x="2644" y="641"/>
                  </a:lnTo>
                  <a:lnTo>
                    <a:pt x="2662" y="658"/>
                  </a:lnTo>
                  <a:lnTo>
                    <a:pt x="2675" y="678"/>
                  </a:lnTo>
                  <a:lnTo>
                    <a:pt x="2683" y="702"/>
                  </a:lnTo>
                  <a:lnTo>
                    <a:pt x="2797" y="1234"/>
                  </a:lnTo>
                  <a:lnTo>
                    <a:pt x="3097" y="1234"/>
                  </a:lnTo>
                  <a:lnTo>
                    <a:pt x="3122" y="1237"/>
                  </a:lnTo>
                  <a:lnTo>
                    <a:pt x="3146" y="1245"/>
                  </a:lnTo>
                  <a:lnTo>
                    <a:pt x="3166" y="1259"/>
                  </a:lnTo>
                  <a:lnTo>
                    <a:pt x="3183" y="1276"/>
                  </a:lnTo>
                  <a:lnTo>
                    <a:pt x="3195" y="1297"/>
                  </a:lnTo>
                  <a:lnTo>
                    <a:pt x="3203" y="1320"/>
                  </a:lnTo>
                  <a:lnTo>
                    <a:pt x="3336" y="1975"/>
                  </a:lnTo>
                  <a:lnTo>
                    <a:pt x="3338" y="1999"/>
                  </a:lnTo>
                  <a:lnTo>
                    <a:pt x="3335" y="2023"/>
                  </a:lnTo>
                  <a:lnTo>
                    <a:pt x="3327" y="2045"/>
                  </a:lnTo>
                  <a:lnTo>
                    <a:pt x="3314" y="2065"/>
                  </a:lnTo>
                  <a:lnTo>
                    <a:pt x="3296" y="2082"/>
                  </a:lnTo>
                  <a:lnTo>
                    <a:pt x="3276" y="2094"/>
                  </a:lnTo>
                  <a:lnTo>
                    <a:pt x="3254" y="2102"/>
                  </a:lnTo>
                  <a:lnTo>
                    <a:pt x="3231" y="2105"/>
                  </a:lnTo>
                  <a:lnTo>
                    <a:pt x="108" y="2105"/>
                  </a:lnTo>
                  <a:lnTo>
                    <a:pt x="84" y="2102"/>
                  </a:lnTo>
                  <a:lnTo>
                    <a:pt x="62" y="2094"/>
                  </a:lnTo>
                  <a:lnTo>
                    <a:pt x="42" y="2082"/>
                  </a:lnTo>
                  <a:lnTo>
                    <a:pt x="24" y="2065"/>
                  </a:lnTo>
                  <a:lnTo>
                    <a:pt x="11" y="2045"/>
                  </a:lnTo>
                  <a:lnTo>
                    <a:pt x="3" y="2023"/>
                  </a:lnTo>
                  <a:lnTo>
                    <a:pt x="0" y="1999"/>
                  </a:lnTo>
                  <a:lnTo>
                    <a:pt x="2" y="1975"/>
                  </a:lnTo>
                  <a:lnTo>
                    <a:pt x="136" y="1320"/>
                  </a:lnTo>
                  <a:lnTo>
                    <a:pt x="143" y="1297"/>
                  </a:lnTo>
                  <a:lnTo>
                    <a:pt x="156" y="1276"/>
                  </a:lnTo>
                  <a:lnTo>
                    <a:pt x="173" y="1259"/>
                  </a:lnTo>
                  <a:lnTo>
                    <a:pt x="193" y="1245"/>
                  </a:lnTo>
                  <a:lnTo>
                    <a:pt x="217" y="1237"/>
                  </a:lnTo>
                  <a:lnTo>
                    <a:pt x="241" y="1234"/>
                  </a:lnTo>
                  <a:lnTo>
                    <a:pt x="542" y="1234"/>
                  </a:lnTo>
                  <a:lnTo>
                    <a:pt x="656" y="702"/>
                  </a:lnTo>
                  <a:lnTo>
                    <a:pt x="664" y="678"/>
                  </a:lnTo>
                  <a:lnTo>
                    <a:pt x="676" y="658"/>
                  </a:lnTo>
                  <a:lnTo>
                    <a:pt x="694" y="641"/>
                  </a:lnTo>
                  <a:lnTo>
                    <a:pt x="714" y="628"/>
                  </a:lnTo>
                  <a:lnTo>
                    <a:pt x="737" y="619"/>
                  </a:lnTo>
                  <a:lnTo>
                    <a:pt x="761" y="616"/>
                  </a:lnTo>
                  <a:lnTo>
                    <a:pt x="1062" y="616"/>
                  </a:lnTo>
                  <a:lnTo>
                    <a:pt x="1176" y="85"/>
                  </a:lnTo>
                  <a:lnTo>
                    <a:pt x="1185" y="61"/>
                  </a:lnTo>
                  <a:lnTo>
                    <a:pt x="1197" y="41"/>
                  </a:lnTo>
                  <a:lnTo>
                    <a:pt x="1214" y="24"/>
                  </a:lnTo>
                  <a:lnTo>
                    <a:pt x="1234" y="11"/>
                  </a:lnTo>
                  <a:lnTo>
                    <a:pt x="1257" y="3"/>
                  </a:lnTo>
                  <a:lnTo>
                    <a:pt x="12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7" name="Freeform 65"/>
            <p:cNvSpPr>
              <a:spLocks/>
            </p:cNvSpPr>
            <p:nvPr/>
          </p:nvSpPr>
          <p:spPr bwMode="auto">
            <a:xfrm>
              <a:off x="2644775" y="3241675"/>
              <a:ext cx="79375" cy="79375"/>
            </a:xfrm>
            <a:custGeom>
              <a:avLst/>
              <a:gdLst>
                <a:gd name="T0" fmla="*/ 324 w 648"/>
                <a:gd name="T1" fmla="*/ 0 h 648"/>
                <a:gd name="T2" fmla="*/ 343 w 648"/>
                <a:gd name="T3" fmla="*/ 3 h 648"/>
                <a:gd name="T4" fmla="*/ 360 w 648"/>
                <a:gd name="T5" fmla="*/ 10 h 648"/>
                <a:gd name="T6" fmla="*/ 374 w 648"/>
                <a:gd name="T7" fmla="*/ 21 h 648"/>
                <a:gd name="T8" fmla="*/ 386 w 648"/>
                <a:gd name="T9" fmla="*/ 36 h 648"/>
                <a:gd name="T10" fmla="*/ 393 w 648"/>
                <a:gd name="T11" fmla="*/ 54 h 648"/>
                <a:gd name="T12" fmla="*/ 396 w 648"/>
                <a:gd name="T13" fmla="*/ 72 h 648"/>
                <a:gd name="T14" fmla="*/ 396 w 648"/>
                <a:gd name="T15" fmla="*/ 252 h 648"/>
                <a:gd name="T16" fmla="*/ 576 w 648"/>
                <a:gd name="T17" fmla="*/ 252 h 648"/>
                <a:gd name="T18" fmla="*/ 595 w 648"/>
                <a:gd name="T19" fmla="*/ 255 h 648"/>
                <a:gd name="T20" fmla="*/ 612 w 648"/>
                <a:gd name="T21" fmla="*/ 262 h 648"/>
                <a:gd name="T22" fmla="*/ 627 w 648"/>
                <a:gd name="T23" fmla="*/ 273 h 648"/>
                <a:gd name="T24" fmla="*/ 638 w 648"/>
                <a:gd name="T25" fmla="*/ 288 h 648"/>
                <a:gd name="T26" fmla="*/ 646 w 648"/>
                <a:gd name="T27" fmla="*/ 305 h 648"/>
                <a:gd name="T28" fmla="*/ 648 w 648"/>
                <a:gd name="T29" fmla="*/ 325 h 648"/>
                <a:gd name="T30" fmla="*/ 646 w 648"/>
                <a:gd name="T31" fmla="*/ 343 h 648"/>
                <a:gd name="T32" fmla="*/ 638 w 648"/>
                <a:gd name="T33" fmla="*/ 360 h 648"/>
                <a:gd name="T34" fmla="*/ 627 w 648"/>
                <a:gd name="T35" fmla="*/ 375 h 648"/>
                <a:gd name="T36" fmla="*/ 612 w 648"/>
                <a:gd name="T37" fmla="*/ 386 h 648"/>
                <a:gd name="T38" fmla="*/ 595 w 648"/>
                <a:gd name="T39" fmla="*/ 393 h 648"/>
                <a:gd name="T40" fmla="*/ 576 w 648"/>
                <a:gd name="T41" fmla="*/ 396 h 648"/>
                <a:gd name="T42" fmla="*/ 396 w 648"/>
                <a:gd name="T43" fmla="*/ 396 h 648"/>
                <a:gd name="T44" fmla="*/ 396 w 648"/>
                <a:gd name="T45" fmla="*/ 576 h 648"/>
                <a:gd name="T46" fmla="*/ 393 w 648"/>
                <a:gd name="T47" fmla="*/ 595 h 648"/>
                <a:gd name="T48" fmla="*/ 386 w 648"/>
                <a:gd name="T49" fmla="*/ 612 h 648"/>
                <a:gd name="T50" fmla="*/ 374 w 648"/>
                <a:gd name="T51" fmla="*/ 627 h 648"/>
                <a:gd name="T52" fmla="*/ 360 w 648"/>
                <a:gd name="T53" fmla="*/ 638 h 648"/>
                <a:gd name="T54" fmla="*/ 343 w 648"/>
                <a:gd name="T55" fmla="*/ 645 h 648"/>
                <a:gd name="T56" fmla="*/ 324 w 648"/>
                <a:gd name="T57" fmla="*/ 648 h 648"/>
                <a:gd name="T58" fmla="*/ 305 w 648"/>
                <a:gd name="T59" fmla="*/ 645 h 648"/>
                <a:gd name="T60" fmla="*/ 287 w 648"/>
                <a:gd name="T61" fmla="*/ 638 h 648"/>
                <a:gd name="T62" fmla="*/ 273 w 648"/>
                <a:gd name="T63" fmla="*/ 627 h 648"/>
                <a:gd name="T64" fmla="*/ 261 w 648"/>
                <a:gd name="T65" fmla="*/ 612 h 648"/>
                <a:gd name="T66" fmla="*/ 254 w 648"/>
                <a:gd name="T67" fmla="*/ 595 h 648"/>
                <a:gd name="T68" fmla="*/ 252 w 648"/>
                <a:gd name="T69" fmla="*/ 576 h 648"/>
                <a:gd name="T70" fmla="*/ 252 w 648"/>
                <a:gd name="T71" fmla="*/ 396 h 648"/>
                <a:gd name="T72" fmla="*/ 72 w 648"/>
                <a:gd name="T73" fmla="*/ 396 h 648"/>
                <a:gd name="T74" fmla="*/ 53 w 648"/>
                <a:gd name="T75" fmla="*/ 393 h 648"/>
                <a:gd name="T76" fmla="*/ 35 w 648"/>
                <a:gd name="T77" fmla="*/ 386 h 648"/>
                <a:gd name="T78" fmla="*/ 21 w 648"/>
                <a:gd name="T79" fmla="*/ 375 h 648"/>
                <a:gd name="T80" fmla="*/ 9 w 648"/>
                <a:gd name="T81" fmla="*/ 360 h 648"/>
                <a:gd name="T82" fmla="*/ 2 w 648"/>
                <a:gd name="T83" fmla="*/ 343 h 648"/>
                <a:gd name="T84" fmla="*/ 0 w 648"/>
                <a:gd name="T85" fmla="*/ 325 h 648"/>
                <a:gd name="T86" fmla="*/ 2 w 648"/>
                <a:gd name="T87" fmla="*/ 305 h 648"/>
                <a:gd name="T88" fmla="*/ 9 w 648"/>
                <a:gd name="T89" fmla="*/ 288 h 648"/>
                <a:gd name="T90" fmla="*/ 21 w 648"/>
                <a:gd name="T91" fmla="*/ 273 h 648"/>
                <a:gd name="T92" fmla="*/ 35 w 648"/>
                <a:gd name="T93" fmla="*/ 262 h 648"/>
                <a:gd name="T94" fmla="*/ 53 w 648"/>
                <a:gd name="T95" fmla="*/ 255 h 648"/>
                <a:gd name="T96" fmla="*/ 72 w 648"/>
                <a:gd name="T97" fmla="*/ 252 h 648"/>
                <a:gd name="T98" fmla="*/ 252 w 648"/>
                <a:gd name="T99" fmla="*/ 252 h 648"/>
                <a:gd name="T100" fmla="*/ 252 w 648"/>
                <a:gd name="T101" fmla="*/ 72 h 648"/>
                <a:gd name="T102" fmla="*/ 254 w 648"/>
                <a:gd name="T103" fmla="*/ 54 h 648"/>
                <a:gd name="T104" fmla="*/ 261 w 648"/>
                <a:gd name="T105" fmla="*/ 36 h 648"/>
                <a:gd name="T106" fmla="*/ 273 w 648"/>
                <a:gd name="T107" fmla="*/ 21 h 648"/>
                <a:gd name="T108" fmla="*/ 287 w 648"/>
                <a:gd name="T109" fmla="*/ 10 h 648"/>
                <a:gd name="T110" fmla="*/ 305 w 648"/>
                <a:gd name="T111" fmla="*/ 3 h 648"/>
                <a:gd name="T112" fmla="*/ 324 w 648"/>
                <a:gd name="T113" fmla="*/ 0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48" h="648">
                  <a:moveTo>
                    <a:pt x="324" y="0"/>
                  </a:moveTo>
                  <a:lnTo>
                    <a:pt x="343" y="3"/>
                  </a:lnTo>
                  <a:lnTo>
                    <a:pt x="360" y="10"/>
                  </a:lnTo>
                  <a:lnTo>
                    <a:pt x="374" y="21"/>
                  </a:lnTo>
                  <a:lnTo>
                    <a:pt x="386" y="36"/>
                  </a:lnTo>
                  <a:lnTo>
                    <a:pt x="393" y="54"/>
                  </a:lnTo>
                  <a:lnTo>
                    <a:pt x="396" y="72"/>
                  </a:lnTo>
                  <a:lnTo>
                    <a:pt x="396" y="252"/>
                  </a:lnTo>
                  <a:lnTo>
                    <a:pt x="576" y="252"/>
                  </a:lnTo>
                  <a:lnTo>
                    <a:pt x="595" y="255"/>
                  </a:lnTo>
                  <a:lnTo>
                    <a:pt x="612" y="262"/>
                  </a:lnTo>
                  <a:lnTo>
                    <a:pt x="627" y="273"/>
                  </a:lnTo>
                  <a:lnTo>
                    <a:pt x="638" y="288"/>
                  </a:lnTo>
                  <a:lnTo>
                    <a:pt x="646" y="305"/>
                  </a:lnTo>
                  <a:lnTo>
                    <a:pt x="648" y="325"/>
                  </a:lnTo>
                  <a:lnTo>
                    <a:pt x="646" y="343"/>
                  </a:lnTo>
                  <a:lnTo>
                    <a:pt x="638" y="360"/>
                  </a:lnTo>
                  <a:lnTo>
                    <a:pt x="627" y="375"/>
                  </a:lnTo>
                  <a:lnTo>
                    <a:pt x="612" y="386"/>
                  </a:lnTo>
                  <a:lnTo>
                    <a:pt x="595" y="393"/>
                  </a:lnTo>
                  <a:lnTo>
                    <a:pt x="576" y="396"/>
                  </a:lnTo>
                  <a:lnTo>
                    <a:pt x="396" y="396"/>
                  </a:lnTo>
                  <a:lnTo>
                    <a:pt x="396" y="576"/>
                  </a:lnTo>
                  <a:lnTo>
                    <a:pt x="393" y="595"/>
                  </a:lnTo>
                  <a:lnTo>
                    <a:pt x="386" y="612"/>
                  </a:lnTo>
                  <a:lnTo>
                    <a:pt x="374" y="627"/>
                  </a:lnTo>
                  <a:lnTo>
                    <a:pt x="360" y="638"/>
                  </a:lnTo>
                  <a:lnTo>
                    <a:pt x="343" y="645"/>
                  </a:lnTo>
                  <a:lnTo>
                    <a:pt x="324" y="648"/>
                  </a:lnTo>
                  <a:lnTo>
                    <a:pt x="305" y="645"/>
                  </a:lnTo>
                  <a:lnTo>
                    <a:pt x="287" y="638"/>
                  </a:lnTo>
                  <a:lnTo>
                    <a:pt x="273" y="627"/>
                  </a:lnTo>
                  <a:lnTo>
                    <a:pt x="261" y="612"/>
                  </a:lnTo>
                  <a:lnTo>
                    <a:pt x="254" y="595"/>
                  </a:lnTo>
                  <a:lnTo>
                    <a:pt x="252" y="576"/>
                  </a:lnTo>
                  <a:lnTo>
                    <a:pt x="252" y="396"/>
                  </a:lnTo>
                  <a:lnTo>
                    <a:pt x="72" y="396"/>
                  </a:lnTo>
                  <a:lnTo>
                    <a:pt x="53" y="393"/>
                  </a:lnTo>
                  <a:lnTo>
                    <a:pt x="35" y="386"/>
                  </a:lnTo>
                  <a:lnTo>
                    <a:pt x="21" y="375"/>
                  </a:lnTo>
                  <a:lnTo>
                    <a:pt x="9" y="360"/>
                  </a:lnTo>
                  <a:lnTo>
                    <a:pt x="2" y="343"/>
                  </a:lnTo>
                  <a:lnTo>
                    <a:pt x="0" y="325"/>
                  </a:lnTo>
                  <a:lnTo>
                    <a:pt x="2" y="305"/>
                  </a:lnTo>
                  <a:lnTo>
                    <a:pt x="9" y="288"/>
                  </a:lnTo>
                  <a:lnTo>
                    <a:pt x="21" y="273"/>
                  </a:lnTo>
                  <a:lnTo>
                    <a:pt x="35" y="262"/>
                  </a:lnTo>
                  <a:lnTo>
                    <a:pt x="53" y="255"/>
                  </a:lnTo>
                  <a:lnTo>
                    <a:pt x="72" y="252"/>
                  </a:lnTo>
                  <a:lnTo>
                    <a:pt x="252" y="252"/>
                  </a:lnTo>
                  <a:lnTo>
                    <a:pt x="252" y="72"/>
                  </a:lnTo>
                  <a:lnTo>
                    <a:pt x="254" y="54"/>
                  </a:lnTo>
                  <a:lnTo>
                    <a:pt x="261" y="36"/>
                  </a:lnTo>
                  <a:lnTo>
                    <a:pt x="273" y="21"/>
                  </a:lnTo>
                  <a:lnTo>
                    <a:pt x="287" y="10"/>
                  </a:lnTo>
                  <a:lnTo>
                    <a:pt x="305" y="3"/>
                  </a:lnTo>
                  <a:lnTo>
                    <a:pt x="3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48" name="Group 647"/>
          <p:cNvGrpSpPr/>
          <p:nvPr/>
        </p:nvGrpSpPr>
        <p:grpSpPr>
          <a:xfrm>
            <a:off x="4552661" y="5977973"/>
            <a:ext cx="313859" cy="311266"/>
            <a:chOff x="3368675" y="3209925"/>
            <a:chExt cx="384175" cy="38100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49" name="Freeform 70"/>
            <p:cNvSpPr>
              <a:spLocks noEditPoints="1"/>
            </p:cNvSpPr>
            <p:nvPr/>
          </p:nvSpPr>
          <p:spPr bwMode="auto">
            <a:xfrm>
              <a:off x="3425825" y="3209925"/>
              <a:ext cx="327025" cy="328613"/>
            </a:xfrm>
            <a:custGeom>
              <a:avLst/>
              <a:gdLst>
                <a:gd name="T0" fmla="*/ 1568 w 2889"/>
                <a:gd name="T1" fmla="*/ 1569 h 2891"/>
                <a:gd name="T2" fmla="*/ 1546 w 2889"/>
                <a:gd name="T3" fmla="*/ 1661 h 2891"/>
                <a:gd name="T4" fmla="*/ 2538 w 2889"/>
                <a:gd name="T5" fmla="*/ 2654 h 2891"/>
                <a:gd name="T6" fmla="*/ 2630 w 2889"/>
                <a:gd name="T7" fmla="*/ 2632 h 2891"/>
                <a:gd name="T8" fmla="*/ 2652 w 2889"/>
                <a:gd name="T9" fmla="*/ 2541 h 2891"/>
                <a:gd name="T10" fmla="*/ 1665 w 2889"/>
                <a:gd name="T11" fmla="*/ 1550 h 2891"/>
                <a:gd name="T12" fmla="*/ 1293 w 2889"/>
                <a:gd name="T13" fmla="*/ 1266 h 2891"/>
                <a:gd name="T14" fmla="*/ 1252 w 2889"/>
                <a:gd name="T15" fmla="*/ 1351 h 2891"/>
                <a:gd name="T16" fmla="*/ 1311 w 2889"/>
                <a:gd name="T17" fmla="*/ 1426 h 2891"/>
                <a:gd name="T18" fmla="*/ 1403 w 2889"/>
                <a:gd name="T19" fmla="*/ 1404 h 2891"/>
                <a:gd name="T20" fmla="*/ 1424 w 2889"/>
                <a:gd name="T21" fmla="*/ 1312 h 2891"/>
                <a:gd name="T22" fmla="*/ 1350 w 2889"/>
                <a:gd name="T23" fmla="*/ 1253 h 2891"/>
                <a:gd name="T24" fmla="*/ 719 w 2889"/>
                <a:gd name="T25" fmla="*/ 1507 h 2891"/>
                <a:gd name="T26" fmla="*/ 885 w 2889"/>
                <a:gd name="T27" fmla="*/ 651 h 2891"/>
                <a:gd name="T28" fmla="*/ 683 w 2889"/>
                <a:gd name="T29" fmla="*/ 829 h 2891"/>
                <a:gd name="T30" fmla="*/ 630 w 2889"/>
                <a:gd name="T31" fmla="*/ 983 h 2891"/>
                <a:gd name="T32" fmla="*/ 683 w 2889"/>
                <a:gd name="T33" fmla="*/ 1138 h 2891"/>
                <a:gd name="T34" fmla="*/ 818 w 2889"/>
                <a:gd name="T35" fmla="*/ 1229 h 2891"/>
                <a:gd name="T36" fmla="*/ 981 w 2889"/>
                <a:gd name="T37" fmla="*/ 1217 h 2891"/>
                <a:gd name="T38" fmla="*/ 1184 w 2889"/>
                <a:gd name="T39" fmla="*/ 1039 h 2891"/>
                <a:gd name="T40" fmla="*/ 1235 w 2889"/>
                <a:gd name="T41" fmla="*/ 885 h 2891"/>
                <a:gd name="T42" fmla="*/ 1184 w 2889"/>
                <a:gd name="T43" fmla="*/ 731 h 2891"/>
                <a:gd name="T44" fmla="*/ 1048 w 2889"/>
                <a:gd name="T45" fmla="*/ 640 h 2891"/>
                <a:gd name="T46" fmla="*/ 1505 w 2889"/>
                <a:gd name="T47" fmla="*/ 720 h 2891"/>
                <a:gd name="T48" fmla="*/ 1270 w 2889"/>
                <a:gd name="T49" fmla="*/ 9 h 2891"/>
                <a:gd name="T50" fmla="*/ 1858 w 2889"/>
                <a:gd name="T51" fmla="*/ 597 h 2891"/>
                <a:gd name="T52" fmla="*/ 1846 w 2889"/>
                <a:gd name="T53" fmla="*/ 706 h 2891"/>
                <a:gd name="T54" fmla="*/ 1528 w 2889"/>
                <a:gd name="T55" fmla="*/ 1000 h 2891"/>
                <a:gd name="T56" fmla="*/ 1477 w 2889"/>
                <a:gd name="T57" fmla="*/ 1050 h 2891"/>
                <a:gd name="T58" fmla="*/ 1615 w 2889"/>
                <a:gd name="T59" fmla="*/ 1173 h 2891"/>
                <a:gd name="T60" fmla="*/ 1698 w 2889"/>
                <a:gd name="T61" fmla="*/ 1317 h 2891"/>
                <a:gd name="T62" fmla="*/ 1859 w 2889"/>
                <a:gd name="T63" fmla="*/ 1404 h 2891"/>
                <a:gd name="T64" fmla="*/ 2875 w 2889"/>
                <a:gd name="T65" fmla="*/ 2476 h 2891"/>
                <a:gd name="T66" fmla="*/ 2875 w 2889"/>
                <a:gd name="T67" fmla="*/ 2663 h 2891"/>
                <a:gd name="T68" fmla="*/ 2767 w 2889"/>
                <a:gd name="T69" fmla="*/ 2822 h 2891"/>
                <a:gd name="T70" fmla="*/ 2603 w 2889"/>
                <a:gd name="T71" fmla="*/ 2890 h 2891"/>
                <a:gd name="T72" fmla="*/ 2430 w 2889"/>
                <a:gd name="T73" fmla="*/ 2861 h 2891"/>
                <a:gd name="T74" fmla="*/ 1377 w 2889"/>
                <a:gd name="T75" fmla="*/ 1832 h 2891"/>
                <a:gd name="T76" fmla="*/ 1310 w 2889"/>
                <a:gd name="T77" fmla="*/ 1663 h 2891"/>
                <a:gd name="T78" fmla="*/ 1141 w 2889"/>
                <a:gd name="T79" fmla="*/ 1595 h 2891"/>
                <a:gd name="T80" fmla="*/ 1035 w 2889"/>
                <a:gd name="T81" fmla="*/ 1446 h 2891"/>
                <a:gd name="T82" fmla="*/ 992 w 2889"/>
                <a:gd name="T83" fmla="*/ 1551 h 2891"/>
                <a:gd name="T84" fmla="*/ 684 w 2889"/>
                <a:gd name="T85" fmla="*/ 1859 h 2891"/>
                <a:gd name="T86" fmla="*/ 575 w 2889"/>
                <a:gd name="T87" fmla="*/ 1848 h 2891"/>
                <a:gd name="T88" fmla="*/ 2 w 2889"/>
                <a:gd name="T89" fmla="*/ 1250 h 2891"/>
                <a:gd name="T90" fmla="*/ 34 w 2889"/>
                <a:gd name="T91" fmla="*/ 1145 h 2891"/>
                <a:gd name="T92" fmla="*/ 364 w 2889"/>
                <a:gd name="T93" fmla="*/ 866 h 2891"/>
                <a:gd name="T94" fmla="*/ 457 w 2889"/>
                <a:gd name="T95" fmla="*/ 749 h 2891"/>
                <a:gd name="T96" fmla="*/ 672 w 2889"/>
                <a:gd name="T97" fmla="*/ 510 h 2891"/>
                <a:gd name="T98" fmla="*/ 876 w 2889"/>
                <a:gd name="T99" fmla="*/ 410 h 2891"/>
                <a:gd name="T100" fmla="*/ 884 w 2889"/>
                <a:gd name="T101" fmla="*/ 298 h 2891"/>
                <a:gd name="T102" fmla="*/ 1203 w 2889"/>
                <a:gd name="T103" fmla="*/ 3 h 2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89" h="2891">
                  <a:moveTo>
                    <a:pt x="1631" y="1543"/>
                  </a:moveTo>
                  <a:lnTo>
                    <a:pt x="1613" y="1545"/>
                  </a:lnTo>
                  <a:lnTo>
                    <a:pt x="1597" y="1550"/>
                  </a:lnTo>
                  <a:lnTo>
                    <a:pt x="1582" y="1559"/>
                  </a:lnTo>
                  <a:lnTo>
                    <a:pt x="1568" y="1569"/>
                  </a:lnTo>
                  <a:lnTo>
                    <a:pt x="1555" y="1585"/>
                  </a:lnTo>
                  <a:lnTo>
                    <a:pt x="1546" y="1604"/>
                  </a:lnTo>
                  <a:lnTo>
                    <a:pt x="1542" y="1623"/>
                  </a:lnTo>
                  <a:lnTo>
                    <a:pt x="1542" y="1642"/>
                  </a:lnTo>
                  <a:lnTo>
                    <a:pt x="1546" y="1661"/>
                  </a:lnTo>
                  <a:lnTo>
                    <a:pt x="1555" y="1679"/>
                  </a:lnTo>
                  <a:lnTo>
                    <a:pt x="1568" y="1696"/>
                  </a:lnTo>
                  <a:lnTo>
                    <a:pt x="2504" y="2632"/>
                  </a:lnTo>
                  <a:lnTo>
                    <a:pt x="2521" y="2645"/>
                  </a:lnTo>
                  <a:lnTo>
                    <a:pt x="2538" y="2654"/>
                  </a:lnTo>
                  <a:lnTo>
                    <a:pt x="2558" y="2658"/>
                  </a:lnTo>
                  <a:lnTo>
                    <a:pt x="2577" y="2658"/>
                  </a:lnTo>
                  <a:lnTo>
                    <a:pt x="2596" y="2654"/>
                  </a:lnTo>
                  <a:lnTo>
                    <a:pt x="2615" y="2645"/>
                  </a:lnTo>
                  <a:lnTo>
                    <a:pt x="2630" y="2632"/>
                  </a:lnTo>
                  <a:lnTo>
                    <a:pt x="2643" y="2616"/>
                  </a:lnTo>
                  <a:lnTo>
                    <a:pt x="2652" y="2598"/>
                  </a:lnTo>
                  <a:lnTo>
                    <a:pt x="2656" y="2580"/>
                  </a:lnTo>
                  <a:lnTo>
                    <a:pt x="2656" y="2560"/>
                  </a:lnTo>
                  <a:lnTo>
                    <a:pt x="2652" y="2541"/>
                  </a:lnTo>
                  <a:lnTo>
                    <a:pt x="2643" y="2523"/>
                  </a:lnTo>
                  <a:lnTo>
                    <a:pt x="2630" y="2507"/>
                  </a:lnTo>
                  <a:lnTo>
                    <a:pt x="1694" y="1569"/>
                  </a:lnTo>
                  <a:lnTo>
                    <a:pt x="1680" y="1559"/>
                  </a:lnTo>
                  <a:lnTo>
                    <a:pt x="1665" y="1550"/>
                  </a:lnTo>
                  <a:lnTo>
                    <a:pt x="1649" y="1545"/>
                  </a:lnTo>
                  <a:lnTo>
                    <a:pt x="1631" y="1543"/>
                  </a:lnTo>
                  <a:close/>
                  <a:moveTo>
                    <a:pt x="1330" y="1253"/>
                  </a:moveTo>
                  <a:lnTo>
                    <a:pt x="1311" y="1257"/>
                  </a:lnTo>
                  <a:lnTo>
                    <a:pt x="1293" y="1266"/>
                  </a:lnTo>
                  <a:lnTo>
                    <a:pt x="1277" y="1278"/>
                  </a:lnTo>
                  <a:lnTo>
                    <a:pt x="1264" y="1295"/>
                  </a:lnTo>
                  <a:lnTo>
                    <a:pt x="1256" y="1312"/>
                  </a:lnTo>
                  <a:lnTo>
                    <a:pt x="1252" y="1332"/>
                  </a:lnTo>
                  <a:lnTo>
                    <a:pt x="1252" y="1351"/>
                  </a:lnTo>
                  <a:lnTo>
                    <a:pt x="1256" y="1370"/>
                  </a:lnTo>
                  <a:lnTo>
                    <a:pt x="1264" y="1388"/>
                  </a:lnTo>
                  <a:lnTo>
                    <a:pt x="1277" y="1404"/>
                  </a:lnTo>
                  <a:lnTo>
                    <a:pt x="1293" y="1417"/>
                  </a:lnTo>
                  <a:lnTo>
                    <a:pt x="1311" y="1426"/>
                  </a:lnTo>
                  <a:lnTo>
                    <a:pt x="1330" y="1430"/>
                  </a:lnTo>
                  <a:lnTo>
                    <a:pt x="1350" y="1430"/>
                  </a:lnTo>
                  <a:lnTo>
                    <a:pt x="1369" y="1426"/>
                  </a:lnTo>
                  <a:lnTo>
                    <a:pt x="1387" y="1417"/>
                  </a:lnTo>
                  <a:lnTo>
                    <a:pt x="1403" y="1404"/>
                  </a:lnTo>
                  <a:lnTo>
                    <a:pt x="1416" y="1388"/>
                  </a:lnTo>
                  <a:lnTo>
                    <a:pt x="1424" y="1370"/>
                  </a:lnTo>
                  <a:lnTo>
                    <a:pt x="1428" y="1351"/>
                  </a:lnTo>
                  <a:lnTo>
                    <a:pt x="1428" y="1332"/>
                  </a:lnTo>
                  <a:lnTo>
                    <a:pt x="1424" y="1312"/>
                  </a:lnTo>
                  <a:lnTo>
                    <a:pt x="1416" y="1295"/>
                  </a:lnTo>
                  <a:lnTo>
                    <a:pt x="1403" y="1278"/>
                  </a:lnTo>
                  <a:lnTo>
                    <a:pt x="1387" y="1266"/>
                  </a:lnTo>
                  <a:lnTo>
                    <a:pt x="1369" y="1257"/>
                  </a:lnTo>
                  <a:lnTo>
                    <a:pt x="1350" y="1253"/>
                  </a:lnTo>
                  <a:lnTo>
                    <a:pt x="1330" y="1253"/>
                  </a:lnTo>
                  <a:close/>
                  <a:moveTo>
                    <a:pt x="360" y="1148"/>
                  </a:moveTo>
                  <a:lnTo>
                    <a:pt x="282" y="1227"/>
                  </a:lnTo>
                  <a:lnTo>
                    <a:pt x="640" y="1586"/>
                  </a:lnTo>
                  <a:lnTo>
                    <a:pt x="719" y="1507"/>
                  </a:lnTo>
                  <a:lnTo>
                    <a:pt x="360" y="1148"/>
                  </a:lnTo>
                  <a:close/>
                  <a:moveTo>
                    <a:pt x="982" y="631"/>
                  </a:moveTo>
                  <a:lnTo>
                    <a:pt x="949" y="633"/>
                  </a:lnTo>
                  <a:lnTo>
                    <a:pt x="916" y="640"/>
                  </a:lnTo>
                  <a:lnTo>
                    <a:pt x="885" y="651"/>
                  </a:lnTo>
                  <a:lnTo>
                    <a:pt x="856" y="665"/>
                  </a:lnTo>
                  <a:lnTo>
                    <a:pt x="828" y="684"/>
                  </a:lnTo>
                  <a:lnTo>
                    <a:pt x="803" y="706"/>
                  </a:lnTo>
                  <a:lnTo>
                    <a:pt x="704" y="804"/>
                  </a:lnTo>
                  <a:lnTo>
                    <a:pt x="683" y="829"/>
                  </a:lnTo>
                  <a:lnTo>
                    <a:pt x="664" y="856"/>
                  </a:lnTo>
                  <a:lnTo>
                    <a:pt x="650" y="886"/>
                  </a:lnTo>
                  <a:lnTo>
                    <a:pt x="639" y="917"/>
                  </a:lnTo>
                  <a:lnTo>
                    <a:pt x="632" y="950"/>
                  </a:lnTo>
                  <a:lnTo>
                    <a:pt x="630" y="983"/>
                  </a:lnTo>
                  <a:lnTo>
                    <a:pt x="632" y="1017"/>
                  </a:lnTo>
                  <a:lnTo>
                    <a:pt x="639" y="1049"/>
                  </a:lnTo>
                  <a:lnTo>
                    <a:pt x="650" y="1080"/>
                  </a:lnTo>
                  <a:lnTo>
                    <a:pt x="664" y="1110"/>
                  </a:lnTo>
                  <a:lnTo>
                    <a:pt x="683" y="1138"/>
                  </a:lnTo>
                  <a:lnTo>
                    <a:pt x="704" y="1162"/>
                  </a:lnTo>
                  <a:lnTo>
                    <a:pt x="730" y="1184"/>
                  </a:lnTo>
                  <a:lnTo>
                    <a:pt x="758" y="1203"/>
                  </a:lnTo>
                  <a:lnTo>
                    <a:pt x="787" y="1217"/>
                  </a:lnTo>
                  <a:lnTo>
                    <a:pt x="818" y="1229"/>
                  </a:lnTo>
                  <a:lnTo>
                    <a:pt x="851" y="1235"/>
                  </a:lnTo>
                  <a:lnTo>
                    <a:pt x="884" y="1237"/>
                  </a:lnTo>
                  <a:lnTo>
                    <a:pt x="918" y="1235"/>
                  </a:lnTo>
                  <a:lnTo>
                    <a:pt x="950" y="1229"/>
                  </a:lnTo>
                  <a:lnTo>
                    <a:pt x="981" y="1217"/>
                  </a:lnTo>
                  <a:lnTo>
                    <a:pt x="1010" y="1203"/>
                  </a:lnTo>
                  <a:lnTo>
                    <a:pt x="1038" y="1184"/>
                  </a:lnTo>
                  <a:lnTo>
                    <a:pt x="1063" y="1162"/>
                  </a:lnTo>
                  <a:lnTo>
                    <a:pt x="1161" y="1064"/>
                  </a:lnTo>
                  <a:lnTo>
                    <a:pt x="1184" y="1039"/>
                  </a:lnTo>
                  <a:lnTo>
                    <a:pt x="1202" y="1012"/>
                  </a:lnTo>
                  <a:lnTo>
                    <a:pt x="1217" y="982"/>
                  </a:lnTo>
                  <a:lnTo>
                    <a:pt x="1227" y="951"/>
                  </a:lnTo>
                  <a:lnTo>
                    <a:pt x="1233" y="918"/>
                  </a:lnTo>
                  <a:lnTo>
                    <a:pt x="1235" y="885"/>
                  </a:lnTo>
                  <a:lnTo>
                    <a:pt x="1233" y="852"/>
                  </a:lnTo>
                  <a:lnTo>
                    <a:pt x="1227" y="819"/>
                  </a:lnTo>
                  <a:lnTo>
                    <a:pt x="1217" y="788"/>
                  </a:lnTo>
                  <a:lnTo>
                    <a:pt x="1202" y="758"/>
                  </a:lnTo>
                  <a:lnTo>
                    <a:pt x="1184" y="731"/>
                  </a:lnTo>
                  <a:lnTo>
                    <a:pt x="1161" y="706"/>
                  </a:lnTo>
                  <a:lnTo>
                    <a:pt x="1136" y="684"/>
                  </a:lnTo>
                  <a:lnTo>
                    <a:pt x="1108" y="665"/>
                  </a:lnTo>
                  <a:lnTo>
                    <a:pt x="1079" y="651"/>
                  </a:lnTo>
                  <a:lnTo>
                    <a:pt x="1048" y="640"/>
                  </a:lnTo>
                  <a:lnTo>
                    <a:pt x="1016" y="633"/>
                  </a:lnTo>
                  <a:lnTo>
                    <a:pt x="982" y="631"/>
                  </a:lnTo>
                  <a:close/>
                  <a:moveTo>
                    <a:pt x="1226" y="283"/>
                  </a:moveTo>
                  <a:lnTo>
                    <a:pt x="1146" y="361"/>
                  </a:lnTo>
                  <a:lnTo>
                    <a:pt x="1505" y="720"/>
                  </a:lnTo>
                  <a:lnTo>
                    <a:pt x="1585" y="641"/>
                  </a:lnTo>
                  <a:lnTo>
                    <a:pt x="1226" y="283"/>
                  </a:lnTo>
                  <a:close/>
                  <a:moveTo>
                    <a:pt x="1226" y="0"/>
                  </a:moveTo>
                  <a:lnTo>
                    <a:pt x="1249" y="3"/>
                  </a:lnTo>
                  <a:lnTo>
                    <a:pt x="1270" y="9"/>
                  </a:lnTo>
                  <a:lnTo>
                    <a:pt x="1291" y="20"/>
                  </a:lnTo>
                  <a:lnTo>
                    <a:pt x="1308" y="35"/>
                  </a:lnTo>
                  <a:lnTo>
                    <a:pt x="1832" y="558"/>
                  </a:lnTo>
                  <a:lnTo>
                    <a:pt x="1846" y="577"/>
                  </a:lnTo>
                  <a:lnTo>
                    <a:pt x="1858" y="597"/>
                  </a:lnTo>
                  <a:lnTo>
                    <a:pt x="1864" y="619"/>
                  </a:lnTo>
                  <a:lnTo>
                    <a:pt x="1866" y="641"/>
                  </a:lnTo>
                  <a:lnTo>
                    <a:pt x="1864" y="663"/>
                  </a:lnTo>
                  <a:lnTo>
                    <a:pt x="1858" y="685"/>
                  </a:lnTo>
                  <a:lnTo>
                    <a:pt x="1846" y="706"/>
                  </a:lnTo>
                  <a:lnTo>
                    <a:pt x="1832" y="723"/>
                  </a:lnTo>
                  <a:lnTo>
                    <a:pt x="1588" y="968"/>
                  </a:lnTo>
                  <a:lnTo>
                    <a:pt x="1570" y="982"/>
                  </a:lnTo>
                  <a:lnTo>
                    <a:pt x="1551" y="993"/>
                  </a:lnTo>
                  <a:lnTo>
                    <a:pt x="1528" y="1000"/>
                  </a:lnTo>
                  <a:lnTo>
                    <a:pt x="1505" y="1002"/>
                  </a:lnTo>
                  <a:lnTo>
                    <a:pt x="1481" y="998"/>
                  </a:lnTo>
                  <a:lnTo>
                    <a:pt x="1457" y="991"/>
                  </a:lnTo>
                  <a:lnTo>
                    <a:pt x="1444" y="1037"/>
                  </a:lnTo>
                  <a:lnTo>
                    <a:pt x="1477" y="1050"/>
                  </a:lnTo>
                  <a:lnTo>
                    <a:pt x="1509" y="1068"/>
                  </a:lnTo>
                  <a:lnTo>
                    <a:pt x="1540" y="1088"/>
                  </a:lnTo>
                  <a:lnTo>
                    <a:pt x="1568" y="1113"/>
                  </a:lnTo>
                  <a:lnTo>
                    <a:pt x="1594" y="1142"/>
                  </a:lnTo>
                  <a:lnTo>
                    <a:pt x="1615" y="1173"/>
                  </a:lnTo>
                  <a:lnTo>
                    <a:pt x="1632" y="1206"/>
                  </a:lnTo>
                  <a:lnTo>
                    <a:pt x="1645" y="1240"/>
                  </a:lnTo>
                  <a:lnTo>
                    <a:pt x="1656" y="1275"/>
                  </a:lnTo>
                  <a:lnTo>
                    <a:pt x="1661" y="1311"/>
                  </a:lnTo>
                  <a:lnTo>
                    <a:pt x="1698" y="1317"/>
                  </a:lnTo>
                  <a:lnTo>
                    <a:pt x="1733" y="1326"/>
                  </a:lnTo>
                  <a:lnTo>
                    <a:pt x="1767" y="1340"/>
                  </a:lnTo>
                  <a:lnTo>
                    <a:pt x="1800" y="1357"/>
                  </a:lnTo>
                  <a:lnTo>
                    <a:pt x="1831" y="1379"/>
                  </a:lnTo>
                  <a:lnTo>
                    <a:pt x="1859" y="1404"/>
                  </a:lnTo>
                  <a:lnTo>
                    <a:pt x="2795" y="2341"/>
                  </a:lnTo>
                  <a:lnTo>
                    <a:pt x="2822" y="2371"/>
                  </a:lnTo>
                  <a:lnTo>
                    <a:pt x="2844" y="2404"/>
                  </a:lnTo>
                  <a:lnTo>
                    <a:pt x="2862" y="2439"/>
                  </a:lnTo>
                  <a:lnTo>
                    <a:pt x="2875" y="2476"/>
                  </a:lnTo>
                  <a:lnTo>
                    <a:pt x="2885" y="2513"/>
                  </a:lnTo>
                  <a:lnTo>
                    <a:pt x="2889" y="2551"/>
                  </a:lnTo>
                  <a:lnTo>
                    <a:pt x="2889" y="2589"/>
                  </a:lnTo>
                  <a:lnTo>
                    <a:pt x="2885" y="2626"/>
                  </a:lnTo>
                  <a:lnTo>
                    <a:pt x="2875" y="2663"/>
                  </a:lnTo>
                  <a:lnTo>
                    <a:pt x="2862" y="2699"/>
                  </a:lnTo>
                  <a:lnTo>
                    <a:pt x="2844" y="2734"/>
                  </a:lnTo>
                  <a:lnTo>
                    <a:pt x="2822" y="2767"/>
                  </a:lnTo>
                  <a:lnTo>
                    <a:pt x="2795" y="2797"/>
                  </a:lnTo>
                  <a:lnTo>
                    <a:pt x="2767" y="2822"/>
                  </a:lnTo>
                  <a:lnTo>
                    <a:pt x="2737" y="2844"/>
                  </a:lnTo>
                  <a:lnTo>
                    <a:pt x="2705" y="2861"/>
                  </a:lnTo>
                  <a:lnTo>
                    <a:pt x="2672" y="2875"/>
                  </a:lnTo>
                  <a:lnTo>
                    <a:pt x="2637" y="2884"/>
                  </a:lnTo>
                  <a:lnTo>
                    <a:pt x="2603" y="2890"/>
                  </a:lnTo>
                  <a:lnTo>
                    <a:pt x="2567" y="2891"/>
                  </a:lnTo>
                  <a:lnTo>
                    <a:pt x="2532" y="2890"/>
                  </a:lnTo>
                  <a:lnTo>
                    <a:pt x="2497" y="2884"/>
                  </a:lnTo>
                  <a:lnTo>
                    <a:pt x="2463" y="2875"/>
                  </a:lnTo>
                  <a:lnTo>
                    <a:pt x="2430" y="2861"/>
                  </a:lnTo>
                  <a:lnTo>
                    <a:pt x="2398" y="2844"/>
                  </a:lnTo>
                  <a:lnTo>
                    <a:pt x="2368" y="2822"/>
                  </a:lnTo>
                  <a:lnTo>
                    <a:pt x="2339" y="2797"/>
                  </a:lnTo>
                  <a:lnTo>
                    <a:pt x="1403" y="1860"/>
                  </a:lnTo>
                  <a:lnTo>
                    <a:pt x="1377" y="1832"/>
                  </a:lnTo>
                  <a:lnTo>
                    <a:pt x="1356" y="1801"/>
                  </a:lnTo>
                  <a:lnTo>
                    <a:pt x="1338" y="1768"/>
                  </a:lnTo>
                  <a:lnTo>
                    <a:pt x="1325" y="1734"/>
                  </a:lnTo>
                  <a:lnTo>
                    <a:pt x="1316" y="1698"/>
                  </a:lnTo>
                  <a:lnTo>
                    <a:pt x="1310" y="1663"/>
                  </a:lnTo>
                  <a:lnTo>
                    <a:pt x="1274" y="1657"/>
                  </a:lnTo>
                  <a:lnTo>
                    <a:pt x="1239" y="1647"/>
                  </a:lnTo>
                  <a:lnTo>
                    <a:pt x="1205" y="1634"/>
                  </a:lnTo>
                  <a:lnTo>
                    <a:pt x="1172" y="1616"/>
                  </a:lnTo>
                  <a:lnTo>
                    <a:pt x="1141" y="1595"/>
                  </a:lnTo>
                  <a:lnTo>
                    <a:pt x="1112" y="1569"/>
                  </a:lnTo>
                  <a:lnTo>
                    <a:pt x="1088" y="1541"/>
                  </a:lnTo>
                  <a:lnTo>
                    <a:pt x="1066" y="1511"/>
                  </a:lnTo>
                  <a:lnTo>
                    <a:pt x="1049" y="1479"/>
                  </a:lnTo>
                  <a:lnTo>
                    <a:pt x="1035" y="1446"/>
                  </a:lnTo>
                  <a:lnTo>
                    <a:pt x="990" y="1459"/>
                  </a:lnTo>
                  <a:lnTo>
                    <a:pt x="998" y="1482"/>
                  </a:lnTo>
                  <a:lnTo>
                    <a:pt x="1000" y="1507"/>
                  </a:lnTo>
                  <a:lnTo>
                    <a:pt x="998" y="1530"/>
                  </a:lnTo>
                  <a:lnTo>
                    <a:pt x="992" y="1551"/>
                  </a:lnTo>
                  <a:lnTo>
                    <a:pt x="981" y="1572"/>
                  </a:lnTo>
                  <a:lnTo>
                    <a:pt x="966" y="1590"/>
                  </a:lnTo>
                  <a:lnTo>
                    <a:pt x="723" y="1833"/>
                  </a:lnTo>
                  <a:lnTo>
                    <a:pt x="704" y="1848"/>
                  </a:lnTo>
                  <a:lnTo>
                    <a:pt x="684" y="1859"/>
                  </a:lnTo>
                  <a:lnTo>
                    <a:pt x="662" y="1866"/>
                  </a:lnTo>
                  <a:lnTo>
                    <a:pt x="640" y="1868"/>
                  </a:lnTo>
                  <a:lnTo>
                    <a:pt x="618" y="1866"/>
                  </a:lnTo>
                  <a:lnTo>
                    <a:pt x="596" y="1859"/>
                  </a:lnTo>
                  <a:lnTo>
                    <a:pt x="575" y="1848"/>
                  </a:lnTo>
                  <a:lnTo>
                    <a:pt x="558" y="1833"/>
                  </a:lnTo>
                  <a:lnTo>
                    <a:pt x="34" y="1310"/>
                  </a:lnTo>
                  <a:lnTo>
                    <a:pt x="20" y="1291"/>
                  </a:lnTo>
                  <a:lnTo>
                    <a:pt x="8" y="1272"/>
                  </a:lnTo>
                  <a:lnTo>
                    <a:pt x="2" y="1250"/>
                  </a:lnTo>
                  <a:lnTo>
                    <a:pt x="0" y="1227"/>
                  </a:lnTo>
                  <a:lnTo>
                    <a:pt x="2" y="1205"/>
                  </a:lnTo>
                  <a:lnTo>
                    <a:pt x="8" y="1182"/>
                  </a:lnTo>
                  <a:lnTo>
                    <a:pt x="20" y="1162"/>
                  </a:lnTo>
                  <a:lnTo>
                    <a:pt x="34" y="1145"/>
                  </a:lnTo>
                  <a:lnTo>
                    <a:pt x="277" y="900"/>
                  </a:lnTo>
                  <a:lnTo>
                    <a:pt x="297" y="885"/>
                  </a:lnTo>
                  <a:lnTo>
                    <a:pt x="318" y="875"/>
                  </a:lnTo>
                  <a:lnTo>
                    <a:pt x="340" y="869"/>
                  </a:lnTo>
                  <a:lnTo>
                    <a:pt x="364" y="866"/>
                  </a:lnTo>
                  <a:lnTo>
                    <a:pt x="387" y="870"/>
                  </a:lnTo>
                  <a:lnTo>
                    <a:pt x="408" y="877"/>
                  </a:lnTo>
                  <a:lnTo>
                    <a:pt x="421" y="832"/>
                  </a:lnTo>
                  <a:lnTo>
                    <a:pt x="437" y="790"/>
                  </a:lnTo>
                  <a:lnTo>
                    <a:pt x="457" y="749"/>
                  </a:lnTo>
                  <a:lnTo>
                    <a:pt x="481" y="710"/>
                  </a:lnTo>
                  <a:lnTo>
                    <a:pt x="508" y="674"/>
                  </a:lnTo>
                  <a:lnTo>
                    <a:pt x="539" y="638"/>
                  </a:lnTo>
                  <a:lnTo>
                    <a:pt x="637" y="541"/>
                  </a:lnTo>
                  <a:lnTo>
                    <a:pt x="672" y="510"/>
                  </a:lnTo>
                  <a:lnTo>
                    <a:pt x="709" y="482"/>
                  </a:lnTo>
                  <a:lnTo>
                    <a:pt x="749" y="458"/>
                  </a:lnTo>
                  <a:lnTo>
                    <a:pt x="789" y="437"/>
                  </a:lnTo>
                  <a:lnTo>
                    <a:pt x="832" y="422"/>
                  </a:lnTo>
                  <a:lnTo>
                    <a:pt x="876" y="410"/>
                  </a:lnTo>
                  <a:lnTo>
                    <a:pt x="868" y="388"/>
                  </a:lnTo>
                  <a:lnTo>
                    <a:pt x="865" y="364"/>
                  </a:lnTo>
                  <a:lnTo>
                    <a:pt x="867" y="341"/>
                  </a:lnTo>
                  <a:lnTo>
                    <a:pt x="873" y="319"/>
                  </a:lnTo>
                  <a:lnTo>
                    <a:pt x="884" y="298"/>
                  </a:lnTo>
                  <a:lnTo>
                    <a:pt x="899" y="279"/>
                  </a:lnTo>
                  <a:lnTo>
                    <a:pt x="1143" y="35"/>
                  </a:lnTo>
                  <a:lnTo>
                    <a:pt x="1161" y="20"/>
                  </a:lnTo>
                  <a:lnTo>
                    <a:pt x="1182" y="9"/>
                  </a:lnTo>
                  <a:lnTo>
                    <a:pt x="1203" y="3"/>
                  </a:lnTo>
                  <a:lnTo>
                    <a:pt x="12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0" name="Freeform 71"/>
            <p:cNvSpPr>
              <a:spLocks noEditPoints="1"/>
            </p:cNvSpPr>
            <p:nvPr/>
          </p:nvSpPr>
          <p:spPr bwMode="auto">
            <a:xfrm>
              <a:off x="3368675" y="3484563"/>
              <a:ext cx="230188" cy="106363"/>
            </a:xfrm>
            <a:custGeom>
              <a:avLst/>
              <a:gdLst>
                <a:gd name="T0" fmla="*/ 233 w 2029"/>
                <a:gd name="T1" fmla="*/ 497 h 939"/>
                <a:gd name="T2" fmla="*/ 233 w 2029"/>
                <a:gd name="T3" fmla="*/ 706 h 939"/>
                <a:gd name="T4" fmla="*/ 1796 w 2029"/>
                <a:gd name="T5" fmla="*/ 706 h 939"/>
                <a:gd name="T6" fmla="*/ 1796 w 2029"/>
                <a:gd name="T7" fmla="*/ 497 h 939"/>
                <a:gd name="T8" fmla="*/ 233 w 2029"/>
                <a:gd name="T9" fmla="*/ 497 h 939"/>
                <a:gd name="T10" fmla="*/ 351 w 2029"/>
                <a:gd name="T11" fmla="*/ 156 h 939"/>
                <a:gd name="T12" fmla="*/ 351 w 2029"/>
                <a:gd name="T13" fmla="*/ 263 h 939"/>
                <a:gd name="T14" fmla="*/ 1678 w 2029"/>
                <a:gd name="T15" fmla="*/ 263 h 939"/>
                <a:gd name="T16" fmla="*/ 1678 w 2029"/>
                <a:gd name="T17" fmla="*/ 156 h 939"/>
                <a:gd name="T18" fmla="*/ 351 w 2029"/>
                <a:gd name="T19" fmla="*/ 156 h 939"/>
                <a:gd name="T20" fmla="*/ 272 w 2029"/>
                <a:gd name="T21" fmla="*/ 0 h 939"/>
                <a:gd name="T22" fmla="*/ 1757 w 2029"/>
                <a:gd name="T23" fmla="*/ 0 h 939"/>
                <a:gd name="T24" fmla="*/ 1777 w 2029"/>
                <a:gd name="T25" fmla="*/ 3 h 939"/>
                <a:gd name="T26" fmla="*/ 1796 w 2029"/>
                <a:gd name="T27" fmla="*/ 11 h 939"/>
                <a:gd name="T28" fmla="*/ 1811 w 2029"/>
                <a:gd name="T29" fmla="*/ 23 h 939"/>
                <a:gd name="T30" fmla="*/ 1824 w 2029"/>
                <a:gd name="T31" fmla="*/ 39 h 939"/>
                <a:gd name="T32" fmla="*/ 1831 w 2029"/>
                <a:gd name="T33" fmla="*/ 58 h 939"/>
                <a:gd name="T34" fmla="*/ 1834 w 2029"/>
                <a:gd name="T35" fmla="*/ 78 h 939"/>
                <a:gd name="T36" fmla="*/ 1834 w 2029"/>
                <a:gd name="T37" fmla="*/ 263 h 939"/>
                <a:gd name="T38" fmla="*/ 1912 w 2029"/>
                <a:gd name="T39" fmla="*/ 263 h 939"/>
                <a:gd name="T40" fmla="*/ 1939 w 2029"/>
                <a:gd name="T41" fmla="*/ 266 h 939"/>
                <a:gd name="T42" fmla="*/ 1964 w 2029"/>
                <a:gd name="T43" fmla="*/ 275 h 939"/>
                <a:gd name="T44" fmla="*/ 1986 w 2029"/>
                <a:gd name="T45" fmla="*/ 289 h 939"/>
                <a:gd name="T46" fmla="*/ 2003 w 2029"/>
                <a:gd name="T47" fmla="*/ 307 h 939"/>
                <a:gd name="T48" fmla="*/ 2017 w 2029"/>
                <a:gd name="T49" fmla="*/ 329 h 939"/>
                <a:gd name="T50" fmla="*/ 2026 w 2029"/>
                <a:gd name="T51" fmla="*/ 354 h 939"/>
                <a:gd name="T52" fmla="*/ 2029 w 2029"/>
                <a:gd name="T53" fmla="*/ 381 h 939"/>
                <a:gd name="T54" fmla="*/ 2029 w 2029"/>
                <a:gd name="T55" fmla="*/ 822 h 939"/>
                <a:gd name="T56" fmla="*/ 2026 w 2029"/>
                <a:gd name="T57" fmla="*/ 849 h 939"/>
                <a:gd name="T58" fmla="*/ 2017 w 2029"/>
                <a:gd name="T59" fmla="*/ 874 h 939"/>
                <a:gd name="T60" fmla="*/ 2003 w 2029"/>
                <a:gd name="T61" fmla="*/ 895 h 939"/>
                <a:gd name="T62" fmla="*/ 1986 w 2029"/>
                <a:gd name="T63" fmla="*/ 914 h 939"/>
                <a:gd name="T64" fmla="*/ 1964 w 2029"/>
                <a:gd name="T65" fmla="*/ 927 h 939"/>
                <a:gd name="T66" fmla="*/ 1939 w 2029"/>
                <a:gd name="T67" fmla="*/ 936 h 939"/>
                <a:gd name="T68" fmla="*/ 1912 w 2029"/>
                <a:gd name="T69" fmla="*/ 939 h 939"/>
                <a:gd name="T70" fmla="*/ 116 w 2029"/>
                <a:gd name="T71" fmla="*/ 939 h 939"/>
                <a:gd name="T72" fmla="*/ 90 w 2029"/>
                <a:gd name="T73" fmla="*/ 936 h 939"/>
                <a:gd name="T74" fmla="*/ 65 w 2029"/>
                <a:gd name="T75" fmla="*/ 927 h 939"/>
                <a:gd name="T76" fmla="*/ 43 w 2029"/>
                <a:gd name="T77" fmla="*/ 914 h 939"/>
                <a:gd name="T78" fmla="*/ 26 w 2029"/>
                <a:gd name="T79" fmla="*/ 895 h 939"/>
                <a:gd name="T80" fmla="*/ 11 w 2029"/>
                <a:gd name="T81" fmla="*/ 874 h 939"/>
                <a:gd name="T82" fmla="*/ 3 w 2029"/>
                <a:gd name="T83" fmla="*/ 849 h 939"/>
                <a:gd name="T84" fmla="*/ 0 w 2029"/>
                <a:gd name="T85" fmla="*/ 822 h 939"/>
                <a:gd name="T86" fmla="*/ 0 w 2029"/>
                <a:gd name="T87" fmla="*/ 381 h 939"/>
                <a:gd name="T88" fmla="*/ 3 w 2029"/>
                <a:gd name="T89" fmla="*/ 354 h 939"/>
                <a:gd name="T90" fmla="*/ 11 w 2029"/>
                <a:gd name="T91" fmla="*/ 329 h 939"/>
                <a:gd name="T92" fmla="*/ 26 w 2029"/>
                <a:gd name="T93" fmla="*/ 307 h 939"/>
                <a:gd name="T94" fmla="*/ 43 w 2029"/>
                <a:gd name="T95" fmla="*/ 289 h 939"/>
                <a:gd name="T96" fmla="*/ 65 w 2029"/>
                <a:gd name="T97" fmla="*/ 275 h 939"/>
                <a:gd name="T98" fmla="*/ 90 w 2029"/>
                <a:gd name="T99" fmla="*/ 266 h 939"/>
                <a:gd name="T100" fmla="*/ 116 w 2029"/>
                <a:gd name="T101" fmla="*/ 263 h 939"/>
                <a:gd name="T102" fmla="*/ 195 w 2029"/>
                <a:gd name="T103" fmla="*/ 263 h 939"/>
                <a:gd name="T104" fmla="*/ 195 w 2029"/>
                <a:gd name="T105" fmla="*/ 78 h 939"/>
                <a:gd name="T106" fmla="*/ 198 w 2029"/>
                <a:gd name="T107" fmla="*/ 58 h 939"/>
                <a:gd name="T108" fmla="*/ 205 w 2029"/>
                <a:gd name="T109" fmla="*/ 39 h 939"/>
                <a:gd name="T110" fmla="*/ 218 w 2029"/>
                <a:gd name="T111" fmla="*/ 23 h 939"/>
                <a:gd name="T112" fmla="*/ 233 w 2029"/>
                <a:gd name="T113" fmla="*/ 11 h 939"/>
                <a:gd name="T114" fmla="*/ 252 w 2029"/>
                <a:gd name="T115" fmla="*/ 3 h 939"/>
                <a:gd name="T116" fmla="*/ 272 w 2029"/>
                <a:gd name="T117" fmla="*/ 0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29" h="939">
                  <a:moveTo>
                    <a:pt x="233" y="497"/>
                  </a:moveTo>
                  <a:lnTo>
                    <a:pt x="233" y="706"/>
                  </a:lnTo>
                  <a:lnTo>
                    <a:pt x="1796" y="706"/>
                  </a:lnTo>
                  <a:lnTo>
                    <a:pt x="1796" y="497"/>
                  </a:lnTo>
                  <a:lnTo>
                    <a:pt x="233" y="497"/>
                  </a:lnTo>
                  <a:close/>
                  <a:moveTo>
                    <a:pt x="351" y="156"/>
                  </a:moveTo>
                  <a:lnTo>
                    <a:pt x="351" y="263"/>
                  </a:lnTo>
                  <a:lnTo>
                    <a:pt x="1678" y="263"/>
                  </a:lnTo>
                  <a:lnTo>
                    <a:pt x="1678" y="156"/>
                  </a:lnTo>
                  <a:lnTo>
                    <a:pt x="351" y="156"/>
                  </a:lnTo>
                  <a:close/>
                  <a:moveTo>
                    <a:pt x="272" y="0"/>
                  </a:moveTo>
                  <a:lnTo>
                    <a:pt x="1757" y="0"/>
                  </a:lnTo>
                  <a:lnTo>
                    <a:pt x="1777" y="3"/>
                  </a:lnTo>
                  <a:lnTo>
                    <a:pt x="1796" y="11"/>
                  </a:lnTo>
                  <a:lnTo>
                    <a:pt x="1811" y="23"/>
                  </a:lnTo>
                  <a:lnTo>
                    <a:pt x="1824" y="39"/>
                  </a:lnTo>
                  <a:lnTo>
                    <a:pt x="1831" y="58"/>
                  </a:lnTo>
                  <a:lnTo>
                    <a:pt x="1834" y="78"/>
                  </a:lnTo>
                  <a:lnTo>
                    <a:pt x="1834" y="263"/>
                  </a:lnTo>
                  <a:lnTo>
                    <a:pt x="1912" y="263"/>
                  </a:lnTo>
                  <a:lnTo>
                    <a:pt x="1939" y="266"/>
                  </a:lnTo>
                  <a:lnTo>
                    <a:pt x="1964" y="275"/>
                  </a:lnTo>
                  <a:lnTo>
                    <a:pt x="1986" y="289"/>
                  </a:lnTo>
                  <a:lnTo>
                    <a:pt x="2003" y="307"/>
                  </a:lnTo>
                  <a:lnTo>
                    <a:pt x="2017" y="329"/>
                  </a:lnTo>
                  <a:lnTo>
                    <a:pt x="2026" y="354"/>
                  </a:lnTo>
                  <a:lnTo>
                    <a:pt x="2029" y="381"/>
                  </a:lnTo>
                  <a:lnTo>
                    <a:pt x="2029" y="822"/>
                  </a:lnTo>
                  <a:lnTo>
                    <a:pt x="2026" y="849"/>
                  </a:lnTo>
                  <a:lnTo>
                    <a:pt x="2017" y="874"/>
                  </a:lnTo>
                  <a:lnTo>
                    <a:pt x="2003" y="895"/>
                  </a:lnTo>
                  <a:lnTo>
                    <a:pt x="1986" y="914"/>
                  </a:lnTo>
                  <a:lnTo>
                    <a:pt x="1964" y="927"/>
                  </a:lnTo>
                  <a:lnTo>
                    <a:pt x="1939" y="936"/>
                  </a:lnTo>
                  <a:lnTo>
                    <a:pt x="1912" y="939"/>
                  </a:lnTo>
                  <a:lnTo>
                    <a:pt x="116" y="939"/>
                  </a:lnTo>
                  <a:lnTo>
                    <a:pt x="90" y="936"/>
                  </a:lnTo>
                  <a:lnTo>
                    <a:pt x="65" y="927"/>
                  </a:lnTo>
                  <a:lnTo>
                    <a:pt x="43" y="914"/>
                  </a:lnTo>
                  <a:lnTo>
                    <a:pt x="26" y="895"/>
                  </a:lnTo>
                  <a:lnTo>
                    <a:pt x="11" y="874"/>
                  </a:lnTo>
                  <a:lnTo>
                    <a:pt x="3" y="849"/>
                  </a:lnTo>
                  <a:lnTo>
                    <a:pt x="0" y="822"/>
                  </a:lnTo>
                  <a:lnTo>
                    <a:pt x="0" y="381"/>
                  </a:lnTo>
                  <a:lnTo>
                    <a:pt x="3" y="354"/>
                  </a:lnTo>
                  <a:lnTo>
                    <a:pt x="11" y="329"/>
                  </a:lnTo>
                  <a:lnTo>
                    <a:pt x="26" y="307"/>
                  </a:lnTo>
                  <a:lnTo>
                    <a:pt x="43" y="289"/>
                  </a:lnTo>
                  <a:lnTo>
                    <a:pt x="65" y="275"/>
                  </a:lnTo>
                  <a:lnTo>
                    <a:pt x="90" y="266"/>
                  </a:lnTo>
                  <a:lnTo>
                    <a:pt x="116" y="263"/>
                  </a:lnTo>
                  <a:lnTo>
                    <a:pt x="195" y="263"/>
                  </a:lnTo>
                  <a:lnTo>
                    <a:pt x="195" y="78"/>
                  </a:lnTo>
                  <a:lnTo>
                    <a:pt x="198" y="58"/>
                  </a:lnTo>
                  <a:lnTo>
                    <a:pt x="205" y="39"/>
                  </a:lnTo>
                  <a:lnTo>
                    <a:pt x="218" y="23"/>
                  </a:lnTo>
                  <a:lnTo>
                    <a:pt x="233" y="11"/>
                  </a:lnTo>
                  <a:lnTo>
                    <a:pt x="252" y="3"/>
                  </a:lnTo>
                  <a:lnTo>
                    <a:pt x="2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51" name="Group 650"/>
          <p:cNvGrpSpPr/>
          <p:nvPr/>
        </p:nvGrpSpPr>
        <p:grpSpPr>
          <a:xfrm>
            <a:off x="5346157" y="5979919"/>
            <a:ext cx="289218" cy="307375"/>
            <a:chOff x="4318000" y="3213100"/>
            <a:chExt cx="354013" cy="3762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52" name="Freeform 76"/>
            <p:cNvSpPr>
              <a:spLocks/>
            </p:cNvSpPr>
            <p:nvPr/>
          </p:nvSpPr>
          <p:spPr bwMode="auto">
            <a:xfrm>
              <a:off x="4371975" y="3213100"/>
              <a:ext cx="300038" cy="300037"/>
            </a:xfrm>
            <a:custGeom>
              <a:avLst/>
              <a:gdLst>
                <a:gd name="T0" fmla="*/ 69 w 2653"/>
                <a:gd name="T1" fmla="*/ 0 h 2650"/>
                <a:gd name="T2" fmla="*/ 86 w 2653"/>
                <a:gd name="T3" fmla="*/ 0 h 2650"/>
                <a:gd name="T4" fmla="*/ 103 w 2653"/>
                <a:gd name="T5" fmla="*/ 4 h 2650"/>
                <a:gd name="T6" fmla="*/ 119 w 2653"/>
                <a:gd name="T7" fmla="*/ 11 h 2650"/>
                <a:gd name="T8" fmla="*/ 133 w 2653"/>
                <a:gd name="T9" fmla="*/ 22 h 2650"/>
                <a:gd name="T10" fmla="*/ 2413 w 2653"/>
                <a:gd name="T11" fmla="*/ 2300 h 2650"/>
                <a:gd name="T12" fmla="*/ 2361 w 2653"/>
                <a:gd name="T13" fmla="*/ 2128 h 2650"/>
                <a:gd name="T14" fmla="*/ 2358 w 2653"/>
                <a:gd name="T15" fmla="*/ 2111 h 2650"/>
                <a:gd name="T16" fmla="*/ 2359 w 2653"/>
                <a:gd name="T17" fmla="*/ 2092 h 2650"/>
                <a:gd name="T18" fmla="*/ 2365 w 2653"/>
                <a:gd name="T19" fmla="*/ 2076 h 2650"/>
                <a:gd name="T20" fmla="*/ 2372 w 2653"/>
                <a:gd name="T21" fmla="*/ 2061 h 2650"/>
                <a:gd name="T22" fmla="*/ 2384 w 2653"/>
                <a:gd name="T23" fmla="*/ 2049 h 2650"/>
                <a:gd name="T24" fmla="*/ 2397 w 2653"/>
                <a:gd name="T25" fmla="*/ 2039 h 2650"/>
                <a:gd name="T26" fmla="*/ 2414 w 2653"/>
                <a:gd name="T27" fmla="*/ 2032 h 2650"/>
                <a:gd name="T28" fmla="*/ 2432 w 2653"/>
                <a:gd name="T29" fmla="*/ 2029 h 2650"/>
                <a:gd name="T30" fmla="*/ 2449 w 2653"/>
                <a:gd name="T31" fmla="*/ 2030 h 2650"/>
                <a:gd name="T32" fmla="*/ 2465 w 2653"/>
                <a:gd name="T33" fmla="*/ 2034 h 2650"/>
                <a:gd name="T34" fmla="*/ 2480 w 2653"/>
                <a:gd name="T35" fmla="*/ 2042 h 2650"/>
                <a:gd name="T36" fmla="*/ 2493 w 2653"/>
                <a:gd name="T37" fmla="*/ 2053 h 2650"/>
                <a:gd name="T38" fmla="*/ 2504 w 2653"/>
                <a:gd name="T39" fmla="*/ 2067 h 2650"/>
                <a:gd name="T40" fmla="*/ 2511 w 2653"/>
                <a:gd name="T41" fmla="*/ 2083 h 2650"/>
                <a:gd name="T42" fmla="*/ 2650 w 2653"/>
                <a:gd name="T43" fmla="*/ 2551 h 2650"/>
                <a:gd name="T44" fmla="*/ 2653 w 2653"/>
                <a:gd name="T45" fmla="*/ 2567 h 2650"/>
                <a:gd name="T46" fmla="*/ 2653 w 2653"/>
                <a:gd name="T47" fmla="*/ 2583 h 2650"/>
                <a:gd name="T48" fmla="*/ 2649 w 2653"/>
                <a:gd name="T49" fmla="*/ 2600 h 2650"/>
                <a:gd name="T50" fmla="*/ 2641 w 2653"/>
                <a:gd name="T51" fmla="*/ 2615 h 2650"/>
                <a:gd name="T52" fmla="*/ 2631 w 2653"/>
                <a:gd name="T53" fmla="*/ 2628 h 2650"/>
                <a:gd name="T54" fmla="*/ 2614 w 2653"/>
                <a:gd name="T55" fmla="*/ 2640 h 2650"/>
                <a:gd name="T56" fmla="*/ 2595 w 2653"/>
                <a:gd name="T57" fmla="*/ 2647 h 2650"/>
                <a:gd name="T58" fmla="*/ 2576 w 2653"/>
                <a:gd name="T59" fmla="*/ 2650 h 2650"/>
                <a:gd name="T60" fmla="*/ 2553 w 2653"/>
                <a:gd name="T61" fmla="*/ 2647 h 2650"/>
                <a:gd name="T62" fmla="*/ 2086 w 2653"/>
                <a:gd name="T63" fmla="*/ 2507 h 2650"/>
                <a:gd name="T64" fmla="*/ 2069 w 2653"/>
                <a:gd name="T65" fmla="*/ 2500 h 2650"/>
                <a:gd name="T66" fmla="*/ 2055 w 2653"/>
                <a:gd name="T67" fmla="*/ 2490 h 2650"/>
                <a:gd name="T68" fmla="*/ 2044 w 2653"/>
                <a:gd name="T69" fmla="*/ 2478 h 2650"/>
                <a:gd name="T70" fmla="*/ 2036 w 2653"/>
                <a:gd name="T71" fmla="*/ 2463 h 2650"/>
                <a:gd name="T72" fmla="*/ 2032 w 2653"/>
                <a:gd name="T73" fmla="*/ 2446 h 2650"/>
                <a:gd name="T74" fmla="*/ 2031 w 2653"/>
                <a:gd name="T75" fmla="*/ 2429 h 2650"/>
                <a:gd name="T76" fmla="*/ 2034 w 2653"/>
                <a:gd name="T77" fmla="*/ 2411 h 2650"/>
                <a:gd name="T78" fmla="*/ 2041 w 2653"/>
                <a:gd name="T79" fmla="*/ 2395 h 2650"/>
                <a:gd name="T80" fmla="*/ 2051 w 2653"/>
                <a:gd name="T81" fmla="*/ 2381 h 2650"/>
                <a:gd name="T82" fmla="*/ 2064 w 2653"/>
                <a:gd name="T83" fmla="*/ 2369 h 2650"/>
                <a:gd name="T84" fmla="*/ 2079 w 2653"/>
                <a:gd name="T85" fmla="*/ 2361 h 2650"/>
                <a:gd name="T86" fmla="*/ 2095 w 2653"/>
                <a:gd name="T87" fmla="*/ 2357 h 2650"/>
                <a:gd name="T88" fmla="*/ 2113 w 2653"/>
                <a:gd name="T89" fmla="*/ 2356 h 2650"/>
                <a:gd name="T90" fmla="*/ 2130 w 2653"/>
                <a:gd name="T91" fmla="*/ 2359 h 2650"/>
                <a:gd name="T92" fmla="*/ 2304 w 2653"/>
                <a:gd name="T93" fmla="*/ 2411 h 2650"/>
                <a:gd name="T94" fmla="*/ 22 w 2653"/>
                <a:gd name="T95" fmla="*/ 132 h 2650"/>
                <a:gd name="T96" fmla="*/ 11 w 2653"/>
                <a:gd name="T97" fmla="*/ 118 h 2650"/>
                <a:gd name="T98" fmla="*/ 4 w 2653"/>
                <a:gd name="T99" fmla="*/ 103 h 2650"/>
                <a:gd name="T100" fmla="*/ 0 w 2653"/>
                <a:gd name="T101" fmla="*/ 86 h 2650"/>
                <a:gd name="T102" fmla="*/ 0 w 2653"/>
                <a:gd name="T103" fmla="*/ 69 h 2650"/>
                <a:gd name="T104" fmla="*/ 4 w 2653"/>
                <a:gd name="T105" fmla="*/ 52 h 2650"/>
                <a:gd name="T106" fmla="*/ 11 w 2653"/>
                <a:gd name="T107" fmla="*/ 37 h 2650"/>
                <a:gd name="T108" fmla="*/ 22 w 2653"/>
                <a:gd name="T109" fmla="*/ 22 h 2650"/>
                <a:gd name="T110" fmla="*/ 37 w 2653"/>
                <a:gd name="T111" fmla="*/ 11 h 2650"/>
                <a:gd name="T112" fmla="*/ 53 w 2653"/>
                <a:gd name="T113" fmla="*/ 4 h 2650"/>
                <a:gd name="T114" fmla="*/ 69 w 2653"/>
                <a:gd name="T115" fmla="*/ 0 h 2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653" h="2650">
                  <a:moveTo>
                    <a:pt x="69" y="0"/>
                  </a:moveTo>
                  <a:lnTo>
                    <a:pt x="86" y="0"/>
                  </a:lnTo>
                  <a:lnTo>
                    <a:pt x="103" y="4"/>
                  </a:lnTo>
                  <a:lnTo>
                    <a:pt x="119" y="11"/>
                  </a:lnTo>
                  <a:lnTo>
                    <a:pt x="133" y="22"/>
                  </a:lnTo>
                  <a:lnTo>
                    <a:pt x="2413" y="2300"/>
                  </a:lnTo>
                  <a:lnTo>
                    <a:pt x="2361" y="2128"/>
                  </a:lnTo>
                  <a:lnTo>
                    <a:pt x="2358" y="2111"/>
                  </a:lnTo>
                  <a:lnTo>
                    <a:pt x="2359" y="2092"/>
                  </a:lnTo>
                  <a:lnTo>
                    <a:pt x="2365" y="2076"/>
                  </a:lnTo>
                  <a:lnTo>
                    <a:pt x="2372" y="2061"/>
                  </a:lnTo>
                  <a:lnTo>
                    <a:pt x="2384" y="2049"/>
                  </a:lnTo>
                  <a:lnTo>
                    <a:pt x="2397" y="2039"/>
                  </a:lnTo>
                  <a:lnTo>
                    <a:pt x="2414" y="2032"/>
                  </a:lnTo>
                  <a:lnTo>
                    <a:pt x="2432" y="2029"/>
                  </a:lnTo>
                  <a:lnTo>
                    <a:pt x="2449" y="2030"/>
                  </a:lnTo>
                  <a:lnTo>
                    <a:pt x="2465" y="2034"/>
                  </a:lnTo>
                  <a:lnTo>
                    <a:pt x="2480" y="2042"/>
                  </a:lnTo>
                  <a:lnTo>
                    <a:pt x="2493" y="2053"/>
                  </a:lnTo>
                  <a:lnTo>
                    <a:pt x="2504" y="2067"/>
                  </a:lnTo>
                  <a:lnTo>
                    <a:pt x="2511" y="2083"/>
                  </a:lnTo>
                  <a:lnTo>
                    <a:pt x="2650" y="2551"/>
                  </a:lnTo>
                  <a:lnTo>
                    <a:pt x="2653" y="2567"/>
                  </a:lnTo>
                  <a:lnTo>
                    <a:pt x="2653" y="2583"/>
                  </a:lnTo>
                  <a:lnTo>
                    <a:pt x="2649" y="2600"/>
                  </a:lnTo>
                  <a:lnTo>
                    <a:pt x="2641" y="2615"/>
                  </a:lnTo>
                  <a:lnTo>
                    <a:pt x="2631" y="2628"/>
                  </a:lnTo>
                  <a:lnTo>
                    <a:pt x="2614" y="2640"/>
                  </a:lnTo>
                  <a:lnTo>
                    <a:pt x="2595" y="2647"/>
                  </a:lnTo>
                  <a:lnTo>
                    <a:pt x="2576" y="2650"/>
                  </a:lnTo>
                  <a:lnTo>
                    <a:pt x="2553" y="2647"/>
                  </a:lnTo>
                  <a:lnTo>
                    <a:pt x="2086" y="2507"/>
                  </a:lnTo>
                  <a:lnTo>
                    <a:pt x="2069" y="2500"/>
                  </a:lnTo>
                  <a:lnTo>
                    <a:pt x="2055" y="2490"/>
                  </a:lnTo>
                  <a:lnTo>
                    <a:pt x="2044" y="2478"/>
                  </a:lnTo>
                  <a:lnTo>
                    <a:pt x="2036" y="2463"/>
                  </a:lnTo>
                  <a:lnTo>
                    <a:pt x="2032" y="2446"/>
                  </a:lnTo>
                  <a:lnTo>
                    <a:pt x="2031" y="2429"/>
                  </a:lnTo>
                  <a:lnTo>
                    <a:pt x="2034" y="2411"/>
                  </a:lnTo>
                  <a:lnTo>
                    <a:pt x="2041" y="2395"/>
                  </a:lnTo>
                  <a:lnTo>
                    <a:pt x="2051" y="2381"/>
                  </a:lnTo>
                  <a:lnTo>
                    <a:pt x="2064" y="2369"/>
                  </a:lnTo>
                  <a:lnTo>
                    <a:pt x="2079" y="2361"/>
                  </a:lnTo>
                  <a:lnTo>
                    <a:pt x="2095" y="2357"/>
                  </a:lnTo>
                  <a:lnTo>
                    <a:pt x="2113" y="2356"/>
                  </a:lnTo>
                  <a:lnTo>
                    <a:pt x="2130" y="2359"/>
                  </a:lnTo>
                  <a:lnTo>
                    <a:pt x="2304" y="2411"/>
                  </a:lnTo>
                  <a:lnTo>
                    <a:pt x="22" y="132"/>
                  </a:lnTo>
                  <a:lnTo>
                    <a:pt x="11" y="118"/>
                  </a:lnTo>
                  <a:lnTo>
                    <a:pt x="4" y="103"/>
                  </a:lnTo>
                  <a:lnTo>
                    <a:pt x="0" y="86"/>
                  </a:lnTo>
                  <a:lnTo>
                    <a:pt x="0" y="69"/>
                  </a:lnTo>
                  <a:lnTo>
                    <a:pt x="4" y="52"/>
                  </a:lnTo>
                  <a:lnTo>
                    <a:pt x="11" y="37"/>
                  </a:lnTo>
                  <a:lnTo>
                    <a:pt x="22" y="22"/>
                  </a:lnTo>
                  <a:lnTo>
                    <a:pt x="37" y="11"/>
                  </a:lnTo>
                  <a:lnTo>
                    <a:pt x="53" y="4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3" name="Freeform 77"/>
            <p:cNvSpPr>
              <a:spLocks noEditPoints="1"/>
            </p:cNvSpPr>
            <p:nvPr/>
          </p:nvSpPr>
          <p:spPr bwMode="auto">
            <a:xfrm>
              <a:off x="4318000" y="3289300"/>
              <a:ext cx="87313" cy="300037"/>
            </a:xfrm>
            <a:custGeom>
              <a:avLst/>
              <a:gdLst>
                <a:gd name="T0" fmla="*/ 233 w 777"/>
                <a:gd name="T1" fmla="*/ 233 h 2643"/>
                <a:gd name="T2" fmla="*/ 233 w 777"/>
                <a:gd name="T3" fmla="*/ 2411 h 2643"/>
                <a:gd name="T4" fmla="*/ 544 w 777"/>
                <a:gd name="T5" fmla="*/ 2411 h 2643"/>
                <a:gd name="T6" fmla="*/ 544 w 777"/>
                <a:gd name="T7" fmla="*/ 233 h 2643"/>
                <a:gd name="T8" fmla="*/ 233 w 777"/>
                <a:gd name="T9" fmla="*/ 233 h 2643"/>
                <a:gd name="T10" fmla="*/ 117 w 777"/>
                <a:gd name="T11" fmla="*/ 0 h 2643"/>
                <a:gd name="T12" fmla="*/ 661 w 777"/>
                <a:gd name="T13" fmla="*/ 0 h 2643"/>
                <a:gd name="T14" fmla="*/ 687 w 777"/>
                <a:gd name="T15" fmla="*/ 3 h 2643"/>
                <a:gd name="T16" fmla="*/ 712 w 777"/>
                <a:gd name="T17" fmla="*/ 12 h 2643"/>
                <a:gd name="T18" fmla="*/ 733 w 777"/>
                <a:gd name="T19" fmla="*/ 25 h 2643"/>
                <a:gd name="T20" fmla="*/ 751 w 777"/>
                <a:gd name="T21" fmla="*/ 43 h 2643"/>
                <a:gd name="T22" fmla="*/ 765 w 777"/>
                <a:gd name="T23" fmla="*/ 65 h 2643"/>
                <a:gd name="T24" fmla="*/ 774 w 777"/>
                <a:gd name="T25" fmla="*/ 90 h 2643"/>
                <a:gd name="T26" fmla="*/ 777 w 777"/>
                <a:gd name="T27" fmla="*/ 116 h 2643"/>
                <a:gd name="T28" fmla="*/ 777 w 777"/>
                <a:gd name="T29" fmla="*/ 2527 h 2643"/>
                <a:gd name="T30" fmla="*/ 774 w 777"/>
                <a:gd name="T31" fmla="*/ 2554 h 2643"/>
                <a:gd name="T32" fmla="*/ 765 w 777"/>
                <a:gd name="T33" fmla="*/ 2578 h 2643"/>
                <a:gd name="T34" fmla="*/ 751 w 777"/>
                <a:gd name="T35" fmla="*/ 2599 h 2643"/>
                <a:gd name="T36" fmla="*/ 733 w 777"/>
                <a:gd name="T37" fmla="*/ 2618 h 2643"/>
                <a:gd name="T38" fmla="*/ 712 w 777"/>
                <a:gd name="T39" fmla="*/ 2632 h 2643"/>
                <a:gd name="T40" fmla="*/ 687 w 777"/>
                <a:gd name="T41" fmla="*/ 2640 h 2643"/>
                <a:gd name="T42" fmla="*/ 661 w 777"/>
                <a:gd name="T43" fmla="*/ 2643 h 2643"/>
                <a:gd name="T44" fmla="*/ 117 w 777"/>
                <a:gd name="T45" fmla="*/ 2643 h 2643"/>
                <a:gd name="T46" fmla="*/ 90 w 777"/>
                <a:gd name="T47" fmla="*/ 2640 h 2643"/>
                <a:gd name="T48" fmla="*/ 66 w 777"/>
                <a:gd name="T49" fmla="*/ 2632 h 2643"/>
                <a:gd name="T50" fmla="*/ 44 w 777"/>
                <a:gd name="T51" fmla="*/ 2618 h 2643"/>
                <a:gd name="T52" fmla="*/ 25 w 777"/>
                <a:gd name="T53" fmla="*/ 2599 h 2643"/>
                <a:gd name="T54" fmla="*/ 12 w 777"/>
                <a:gd name="T55" fmla="*/ 2578 h 2643"/>
                <a:gd name="T56" fmla="*/ 3 w 777"/>
                <a:gd name="T57" fmla="*/ 2554 h 2643"/>
                <a:gd name="T58" fmla="*/ 0 w 777"/>
                <a:gd name="T59" fmla="*/ 2527 h 2643"/>
                <a:gd name="T60" fmla="*/ 0 w 777"/>
                <a:gd name="T61" fmla="*/ 116 h 2643"/>
                <a:gd name="T62" fmla="*/ 3 w 777"/>
                <a:gd name="T63" fmla="*/ 90 h 2643"/>
                <a:gd name="T64" fmla="*/ 12 w 777"/>
                <a:gd name="T65" fmla="*/ 65 h 2643"/>
                <a:gd name="T66" fmla="*/ 25 w 777"/>
                <a:gd name="T67" fmla="*/ 43 h 2643"/>
                <a:gd name="T68" fmla="*/ 44 w 777"/>
                <a:gd name="T69" fmla="*/ 25 h 2643"/>
                <a:gd name="T70" fmla="*/ 66 w 777"/>
                <a:gd name="T71" fmla="*/ 12 h 2643"/>
                <a:gd name="T72" fmla="*/ 90 w 777"/>
                <a:gd name="T73" fmla="*/ 3 h 2643"/>
                <a:gd name="T74" fmla="*/ 117 w 777"/>
                <a:gd name="T75" fmla="*/ 0 h 2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77" h="2643">
                  <a:moveTo>
                    <a:pt x="233" y="233"/>
                  </a:moveTo>
                  <a:lnTo>
                    <a:pt x="233" y="2411"/>
                  </a:lnTo>
                  <a:lnTo>
                    <a:pt x="544" y="2411"/>
                  </a:lnTo>
                  <a:lnTo>
                    <a:pt x="544" y="233"/>
                  </a:lnTo>
                  <a:lnTo>
                    <a:pt x="233" y="233"/>
                  </a:lnTo>
                  <a:close/>
                  <a:moveTo>
                    <a:pt x="117" y="0"/>
                  </a:moveTo>
                  <a:lnTo>
                    <a:pt x="661" y="0"/>
                  </a:lnTo>
                  <a:lnTo>
                    <a:pt x="687" y="3"/>
                  </a:lnTo>
                  <a:lnTo>
                    <a:pt x="712" y="12"/>
                  </a:lnTo>
                  <a:lnTo>
                    <a:pt x="733" y="25"/>
                  </a:lnTo>
                  <a:lnTo>
                    <a:pt x="751" y="43"/>
                  </a:lnTo>
                  <a:lnTo>
                    <a:pt x="765" y="65"/>
                  </a:lnTo>
                  <a:lnTo>
                    <a:pt x="774" y="90"/>
                  </a:lnTo>
                  <a:lnTo>
                    <a:pt x="777" y="116"/>
                  </a:lnTo>
                  <a:lnTo>
                    <a:pt x="777" y="2527"/>
                  </a:lnTo>
                  <a:lnTo>
                    <a:pt x="774" y="2554"/>
                  </a:lnTo>
                  <a:lnTo>
                    <a:pt x="765" y="2578"/>
                  </a:lnTo>
                  <a:lnTo>
                    <a:pt x="751" y="2599"/>
                  </a:lnTo>
                  <a:lnTo>
                    <a:pt x="733" y="2618"/>
                  </a:lnTo>
                  <a:lnTo>
                    <a:pt x="712" y="2632"/>
                  </a:lnTo>
                  <a:lnTo>
                    <a:pt x="687" y="2640"/>
                  </a:lnTo>
                  <a:lnTo>
                    <a:pt x="661" y="2643"/>
                  </a:lnTo>
                  <a:lnTo>
                    <a:pt x="117" y="2643"/>
                  </a:lnTo>
                  <a:lnTo>
                    <a:pt x="90" y="2640"/>
                  </a:lnTo>
                  <a:lnTo>
                    <a:pt x="66" y="2632"/>
                  </a:lnTo>
                  <a:lnTo>
                    <a:pt x="44" y="2618"/>
                  </a:lnTo>
                  <a:lnTo>
                    <a:pt x="25" y="2599"/>
                  </a:lnTo>
                  <a:lnTo>
                    <a:pt x="12" y="2578"/>
                  </a:lnTo>
                  <a:lnTo>
                    <a:pt x="3" y="2554"/>
                  </a:lnTo>
                  <a:lnTo>
                    <a:pt x="0" y="2527"/>
                  </a:lnTo>
                  <a:lnTo>
                    <a:pt x="0" y="116"/>
                  </a:lnTo>
                  <a:lnTo>
                    <a:pt x="3" y="90"/>
                  </a:lnTo>
                  <a:lnTo>
                    <a:pt x="12" y="65"/>
                  </a:lnTo>
                  <a:lnTo>
                    <a:pt x="25" y="43"/>
                  </a:lnTo>
                  <a:lnTo>
                    <a:pt x="44" y="25"/>
                  </a:lnTo>
                  <a:lnTo>
                    <a:pt x="66" y="12"/>
                  </a:lnTo>
                  <a:lnTo>
                    <a:pt x="90" y="3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4" name="Freeform 78"/>
            <p:cNvSpPr>
              <a:spLocks noEditPoints="1"/>
            </p:cNvSpPr>
            <p:nvPr/>
          </p:nvSpPr>
          <p:spPr bwMode="auto">
            <a:xfrm>
              <a:off x="4425950" y="3403600"/>
              <a:ext cx="87313" cy="185737"/>
            </a:xfrm>
            <a:custGeom>
              <a:avLst/>
              <a:gdLst>
                <a:gd name="T0" fmla="*/ 233 w 777"/>
                <a:gd name="T1" fmla="*/ 233 h 1643"/>
                <a:gd name="T2" fmla="*/ 233 w 777"/>
                <a:gd name="T3" fmla="*/ 1411 h 1643"/>
                <a:gd name="T4" fmla="*/ 543 w 777"/>
                <a:gd name="T5" fmla="*/ 1411 h 1643"/>
                <a:gd name="T6" fmla="*/ 543 w 777"/>
                <a:gd name="T7" fmla="*/ 233 h 1643"/>
                <a:gd name="T8" fmla="*/ 233 w 777"/>
                <a:gd name="T9" fmla="*/ 233 h 1643"/>
                <a:gd name="T10" fmla="*/ 117 w 777"/>
                <a:gd name="T11" fmla="*/ 0 h 1643"/>
                <a:gd name="T12" fmla="*/ 660 w 777"/>
                <a:gd name="T13" fmla="*/ 0 h 1643"/>
                <a:gd name="T14" fmla="*/ 687 w 777"/>
                <a:gd name="T15" fmla="*/ 3 h 1643"/>
                <a:gd name="T16" fmla="*/ 712 w 777"/>
                <a:gd name="T17" fmla="*/ 12 h 1643"/>
                <a:gd name="T18" fmla="*/ 733 w 777"/>
                <a:gd name="T19" fmla="*/ 26 h 1643"/>
                <a:gd name="T20" fmla="*/ 751 w 777"/>
                <a:gd name="T21" fmla="*/ 43 h 1643"/>
                <a:gd name="T22" fmla="*/ 765 w 777"/>
                <a:gd name="T23" fmla="*/ 66 h 1643"/>
                <a:gd name="T24" fmla="*/ 774 w 777"/>
                <a:gd name="T25" fmla="*/ 90 h 1643"/>
                <a:gd name="T26" fmla="*/ 777 w 777"/>
                <a:gd name="T27" fmla="*/ 116 h 1643"/>
                <a:gd name="T28" fmla="*/ 777 w 777"/>
                <a:gd name="T29" fmla="*/ 1527 h 1643"/>
                <a:gd name="T30" fmla="*/ 774 w 777"/>
                <a:gd name="T31" fmla="*/ 1554 h 1643"/>
                <a:gd name="T32" fmla="*/ 765 w 777"/>
                <a:gd name="T33" fmla="*/ 1578 h 1643"/>
                <a:gd name="T34" fmla="*/ 751 w 777"/>
                <a:gd name="T35" fmla="*/ 1599 h 1643"/>
                <a:gd name="T36" fmla="*/ 733 w 777"/>
                <a:gd name="T37" fmla="*/ 1618 h 1643"/>
                <a:gd name="T38" fmla="*/ 712 w 777"/>
                <a:gd name="T39" fmla="*/ 1632 h 1643"/>
                <a:gd name="T40" fmla="*/ 687 w 777"/>
                <a:gd name="T41" fmla="*/ 1640 h 1643"/>
                <a:gd name="T42" fmla="*/ 660 w 777"/>
                <a:gd name="T43" fmla="*/ 1643 h 1643"/>
                <a:gd name="T44" fmla="*/ 117 w 777"/>
                <a:gd name="T45" fmla="*/ 1643 h 1643"/>
                <a:gd name="T46" fmla="*/ 90 w 777"/>
                <a:gd name="T47" fmla="*/ 1640 h 1643"/>
                <a:gd name="T48" fmla="*/ 65 w 777"/>
                <a:gd name="T49" fmla="*/ 1632 h 1643"/>
                <a:gd name="T50" fmla="*/ 44 w 777"/>
                <a:gd name="T51" fmla="*/ 1618 h 1643"/>
                <a:gd name="T52" fmla="*/ 26 w 777"/>
                <a:gd name="T53" fmla="*/ 1599 h 1643"/>
                <a:gd name="T54" fmla="*/ 11 w 777"/>
                <a:gd name="T55" fmla="*/ 1578 h 1643"/>
                <a:gd name="T56" fmla="*/ 3 w 777"/>
                <a:gd name="T57" fmla="*/ 1554 h 1643"/>
                <a:gd name="T58" fmla="*/ 0 w 777"/>
                <a:gd name="T59" fmla="*/ 1527 h 1643"/>
                <a:gd name="T60" fmla="*/ 0 w 777"/>
                <a:gd name="T61" fmla="*/ 116 h 1643"/>
                <a:gd name="T62" fmla="*/ 3 w 777"/>
                <a:gd name="T63" fmla="*/ 90 h 1643"/>
                <a:gd name="T64" fmla="*/ 11 w 777"/>
                <a:gd name="T65" fmla="*/ 66 h 1643"/>
                <a:gd name="T66" fmla="*/ 26 w 777"/>
                <a:gd name="T67" fmla="*/ 43 h 1643"/>
                <a:gd name="T68" fmla="*/ 44 w 777"/>
                <a:gd name="T69" fmla="*/ 26 h 1643"/>
                <a:gd name="T70" fmla="*/ 65 w 777"/>
                <a:gd name="T71" fmla="*/ 12 h 1643"/>
                <a:gd name="T72" fmla="*/ 90 w 777"/>
                <a:gd name="T73" fmla="*/ 3 h 1643"/>
                <a:gd name="T74" fmla="*/ 117 w 777"/>
                <a:gd name="T75" fmla="*/ 0 h 1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77" h="1643">
                  <a:moveTo>
                    <a:pt x="233" y="233"/>
                  </a:moveTo>
                  <a:lnTo>
                    <a:pt x="233" y="1411"/>
                  </a:lnTo>
                  <a:lnTo>
                    <a:pt x="543" y="1411"/>
                  </a:lnTo>
                  <a:lnTo>
                    <a:pt x="543" y="233"/>
                  </a:lnTo>
                  <a:lnTo>
                    <a:pt x="233" y="233"/>
                  </a:lnTo>
                  <a:close/>
                  <a:moveTo>
                    <a:pt x="117" y="0"/>
                  </a:moveTo>
                  <a:lnTo>
                    <a:pt x="660" y="0"/>
                  </a:lnTo>
                  <a:lnTo>
                    <a:pt x="687" y="3"/>
                  </a:lnTo>
                  <a:lnTo>
                    <a:pt x="712" y="12"/>
                  </a:lnTo>
                  <a:lnTo>
                    <a:pt x="733" y="26"/>
                  </a:lnTo>
                  <a:lnTo>
                    <a:pt x="751" y="43"/>
                  </a:lnTo>
                  <a:lnTo>
                    <a:pt x="765" y="66"/>
                  </a:lnTo>
                  <a:lnTo>
                    <a:pt x="774" y="90"/>
                  </a:lnTo>
                  <a:lnTo>
                    <a:pt x="777" y="116"/>
                  </a:lnTo>
                  <a:lnTo>
                    <a:pt x="777" y="1527"/>
                  </a:lnTo>
                  <a:lnTo>
                    <a:pt x="774" y="1554"/>
                  </a:lnTo>
                  <a:lnTo>
                    <a:pt x="765" y="1578"/>
                  </a:lnTo>
                  <a:lnTo>
                    <a:pt x="751" y="1599"/>
                  </a:lnTo>
                  <a:lnTo>
                    <a:pt x="733" y="1618"/>
                  </a:lnTo>
                  <a:lnTo>
                    <a:pt x="712" y="1632"/>
                  </a:lnTo>
                  <a:lnTo>
                    <a:pt x="687" y="1640"/>
                  </a:lnTo>
                  <a:lnTo>
                    <a:pt x="660" y="1643"/>
                  </a:lnTo>
                  <a:lnTo>
                    <a:pt x="117" y="1643"/>
                  </a:lnTo>
                  <a:lnTo>
                    <a:pt x="90" y="1640"/>
                  </a:lnTo>
                  <a:lnTo>
                    <a:pt x="65" y="1632"/>
                  </a:lnTo>
                  <a:lnTo>
                    <a:pt x="44" y="1618"/>
                  </a:lnTo>
                  <a:lnTo>
                    <a:pt x="26" y="1599"/>
                  </a:lnTo>
                  <a:lnTo>
                    <a:pt x="11" y="1578"/>
                  </a:lnTo>
                  <a:lnTo>
                    <a:pt x="3" y="1554"/>
                  </a:lnTo>
                  <a:lnTo>
                    <a:pt x="0" y="1527"/>
                  </a:lnTo>
                  <a:lnTo>
                    <a:pt x="0" y="116"/>
                  </a:lnTo>
                  <a:lnTo>
                    <a:pt x="3" y="90"/>
                  </a:lnTo>
                  <a:lnTo>
                    <a:pt x="11" y="66"/>
                  </a:lnTo>
                  <a:lnTo>
                    <a:pt x="26" y="43"/>
                  </a:lnTo>
                  <a:lnTo>
                    <a:pt x="44" y="26"/>
                  </a:lnTo>
                  <a:lnTo>
                    <a:pt x="65" y="12"/>
                  </a:lnTo>
                  <a:lnTo>
                    <a:pt x="90" y="3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5" name="Freeform 79"/>
            <p:cNvSpPr>
              <a:spLocks noEditPoints="1"/>
            </p:cNvSpPr>
            <p:nvPr/>
          </p:nvSpPr>
          <p:spPr bwMode="auto">
            <a:xfrm>
              <a:off x="4532313" y="3513138"/>
              <a:ext cx="88900" cy="76200"/>
            </a:xfrm>
            <a:custGeom>
              <a:avLst/>
              <a:gdLst>
                <a:gd name="T0" fmla="*/ 234 w 778"/>
                <a:gd name="T1" fmla="*/ 234 h 680"/>
                <a:gd name="T2" fmla="*/ 234 w 778"/>
                <a:gd name="T3" fmla="*/ 448 h 680"/>
                <a:gd name="T4" fmla="*/ 545 w 778"/>
                <a:gd name="T5" fmla="*/ 448 h 680"/>
                <a:gd name="T6" fmla="*/ 545 w 778"/>
                <a:gd name="T7" fmla="*/ 234 h 680"/>
                <a:gd name="T8" fmla="*/ 234 w 778"/>
                <a:gd name="T9" fmla="*/ 234 h 680"/>
                <a:gd name="T10" fmla="*/ 117 w 778"/>
                <a:gd name="T11" fmla="*/ 0 h 680"/>
                <a:gd name="T12" fmla="*/ 661 w 778"/>
                <a:gd name="T13" fmla="*/ 0 h 680"/>
                <a:gd name="T14" fmla="*/ 688 w 778"/>
                <a:gd name="T15" fmla="*/ 3 h 680"/>
                <a:gd name="T16" fmla="*/ 712 w 778"/>
                <a:gd name="T17" fmla="*/ 12 h 680"/>
                <a:gd name="T18" fmla="*/ 734 w 778"/>
                <a:gd name="T19" fmla="*/ 26 h 680"/>
                <a:gd name="T20" fmla="*/ 752 w 778"/>
                <a:gd name="T21" fmla="*/ 44 h 680"/>
                <a:gd name="T22" fmla="*/ 766 w 778"/>
                <a:gd name="T23" fmla="*/ 65 h 680"/>
                <a:gd name="T24" fmla="*/ 775 w 778"/>
                <a:gd name="T25" fmla="*/ 91 h 680"/>
                <a:gd name="T26" fmla="*/ 778 w 778"/>
                <a:gd name="T27" fmla="*/ 117 h 680"/>
                <a:gd name="T28" fmla="*/ 778 w 778"/>
                <a:gd name="T29" fmla="*/ 564 h 680"/>
                <a:gd name="T30" fmla="*/ 775 w 778"/>
                <a:gd name="T31" fmla="*/ 591 h 680"/>
                <a:gd name="T32" fmla="*/ 766 w 778"/>
                <a:gd name="T33" fmla="*/ 615 h 680"/>
                <a:gd name="T34" fmla="*/ 752 w 778"/>
                <a:gd name="T35" fmla="*/ 636 h 680"/>
                <a:gd name="T36" fmla="*/ 734 w 778"/>
                <a:gd name="T37" fmla="*/ 655 h 680"/>
                <a:gd name="T38" fmla="*/ 712 w 778"/>
                <a:gd name="T39" fmla="*/ 669 h 680"/>
                <a:gd name="T40" fmla="*/ 688 w 778"/>
                <a:gd name="T41" fmla="*/ 677 h 680"/>
                <a:gd name="T42" fmla="*/ 661 w 778"/>
                <a:gd name="T43" fmla="*/ 680 h 680"/>
                <a:gd name="T44" fmla="*/ 117 w 778"/>
                <a:gd name="T45" fmla="*/ 680 h 680"/>
                <a:gd name="T46" fmla="*/ 91 w 778"/>
                <a:gd name="T47" fmla="*/ 677 h 680"/>
                <a:gd name="T48" fmla="*/ 66 w 778"/>
                <a:gd name="T49" fmla="*/ 669 h 680"/>
                <a:gd name="T50" fmla="*/ 44 w 778"/>
                <a:gd name="T51" fmla="*/ 655 h 680"/>
                <a:gd name="T52" fmla="*/ 27 w 778"/>
                <a:gd name="T53" fmla="*/ 636 h 680"/>
                <a:gd name="T54" fmla="*/ 13 w 778"/>
                <a:gd name="T55" fmla="*/ 615 h 680"/>
                <a:gd name="T56" fmla="*/ 3 w 778"/>
                <a:gd name="T57" fmla="*/ 591 h 680"/>
                <a:gd name="T58" fmla="*/ 0 w 778"/>
                <a:gd name="T59" fmla="*/ 564 h 680"/>
                <a:gd name="T60" fmla="*/ 0 w 778"/>
                <a:gd name="T61" fmla="*/ 117 h 680"/>
                <a:gd name="T62" fmla="*/ 3 w 778"/>
                <a:gd name="T63" fmla="*/ 91 h 680"/>
                <a:gd name="T64" fmla="*/ 13 w 778"/>
                <a:gd name="T65" fmla="*/ 65 h 680"/>
                <a:gd name="T66" fmla="*/ 27 w 778"/>
                <a:gd name="T67" fmla="*/ 44 h 680"/>
                <a:gd name="T68" fmla="*/ 44 w 778"/>
                <a:gd name="T69" fmla="*/ 26 h 680"/>
                <a:gd name="T70" fmla="*/ 66 w 778"/>
                <a:gd name="T71" fmla="*/ 12 h 680"/>
                <a:gd name="T72" fmla="*/ 91 w 778"/>
                <a:gd name="T73" fmla="*/ 3 h 680"/>
                <a:gd name="T74" fmla="*/ 117 w 778"/>
                <a:gd name="T75" fmla="*/ 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78" h="680">
                  <a:moveTo>
                    <a:pt x="234" y="234"/>
                  </a:moveTo>
                  <a:lnTo>
                    <a:pt x="234" y="448"/>
                  </a:lnTo>
                  <a:lnTo>
                    <a:pt x="545" y="448"/>
                  </a:lnTo>
                  <a:lnTo>
                    <a:pt x="545" y="234"/>
                  </a:lnTo>
                  <a:lnTo>
                    <a:pt x="234" y="234"/>
                  </a:lnTo>
                  <a:close/>
                  <a:moveTo>
                    <a:pt x="117" y="0"/>
                  </a:moveTo>
                  <a:lnTo>
                    <a:pt x="661" y="0"/>
                  </a:lnTo>
                  <a:lnTo>
                    <a:pt x="688" y="3"/>
                  </a:lnTo>
                  <a:lnTo>
                    <a:pt x="712" y="12"/>
                  </a:lnTo>
                  <a:lnTo>
                    <a:pt x="734" y="26"/>
                  </a:lnTo>
                  <a:lnTo>
                    <a:pt x="752" y="44"/>
                  </a:lnTo>
                  <a:lnTo>
                    <a:pt x="766" y="65"/>
                  </a:lnTo>
                  <a:lnTo>
                    <a:pt x="775" y="91"/>
                  </a:lnTo>
                  <a:lnTo>
                    <a:pt x="778" y="117"/>
                  </a:lnTo>
                  <a:lnTo>
                    <a:pt x="778" y="564"/>
                  </a:lnTo>
                  <a:lnTo>
                    <a:pt x="775" y="591"/>
                  </a:lnTo>
                  <a:lnTo>
                    <a:pt x="766" y="615"/>
                  </a:lnTo>
                  <a:lnTo>
                    <a:pt x="752" y="636"/>
                  </a:lnTo>
                  <a:lnTo>
                    <a:pt x="734" y="655"/>
                  </a:lnTo>
                  <a:lnTo>
                    <a:pt x="712" y="669"/>
                  </a:lnTo>
                  <a:lnTo>
                    <a:pt x="688" y="677"/>
                  </a:lnTo>
                  <a:lnTo>
                    <a:pt x="661" y="680"/>
                  </a:lnTo>
                  <a:lnTo>
                    <a:pt x="117" y="680"/>
                  </a:lnTo>
                  <a:lnTo>
                    <a:pt x="91" y="677"/>
                  </a:lnTo>
                  <a:lnTo>
                    <a:pt x="66" y="669"/>
                  </a:lnTo>
                  <a:lnTo>
                    <a:pt x="44" y="655"/>
                  </a:lnTo>
                  <a:lnTo>
                    <a:pt x="27" y="636"/>
                  </a:lnTo>
                  <a:lnTo>
                    <a:pt x="13" y="615"/>
                  </a:lnTo>
                  <a:lnTo>
                    <a:pt x="3" y="591"/>
                  </a:lnTo>
                  <a:lnTo>
                    <a:pt x="0" y="564"/>
                  </a:lnTo>
                  <a:lnTo>
                    <a:pt x="0" y="117"/>
                  </a:lnTo>
                  <a:lnTo>
                    <a:pt x="3" y="91"/>
                  </a:lnTo>
                  <a:lnTo>
                    <a:pt x="13" y="65"/>
                  </a:lnTo>
                  <a:lnTo>
                    <a:pt x="27" y="44"/>
                  </a:lnTo>
                  <a:lnTo>
                    <a:pt x="44" y="26"/>
                  </a:lnTo>
                  <a:lnTo>
                    <a:pt x="66" y="12"/>
                  </a:lnTo>
                  <a:lnTo>
                    <a:pt x="91" y="3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56" name="Group 655"/>
          <p:cNvGrpSpPr/>
          <p:nvPr/>
        </p:nvGrpSpPr>
        <p:grpSpPr>
          <a:xfrm>
            <a:off x="6115012" y="5965003"/>
            <a:ext cx="302188" cy="337206"/>
            <a:chOff x="5238750" y="3194050"/>
            <a:chExt cx="369888" cy="41275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57" name="Freeform 84"/>
            <p:cNvSpPr>
              <a:spLocks noEditPoints="1"/>
            </p:cNvSpPr>
            <p:nvPr/>
          </p:nvSpPr>
          <p:spPr bwMode="auto">
            <a:xfrm>
              <a:off x="5321300" y="3246438"/>
              <a:ext cx="204788" cy="212725"/>
            </a:xfrm>
            <a:custGeom>
              <a:avLst/>
              <a:gdLst>
                <a:gd name="T0" fmla="*/ 738 w 1678"/>
                <a:gd name="T1" fmla="*/ 189 h 1743"/>
                <a:gd name="T2" fmla="*/ 555 w 1678"/>
                <a:gd name="T3" fmla="*/ 258 h 1743"/>
                <a:gd name="T4" fmla="*/ 411 w 1678"/>
                <a:gd name="T5" fmla="*/ 282 h 1743"/>
                <a:gd name="T6" fmla="*/ 346 w 1678"/>
                <a:gd name="T7" fmla="*/ 404 h 1743"/>
                <a:gd name="T8" fmla="*/ 241 w 1678"/>
                <a:gd name="T9" fmla="*/ 548 h 1743"/>
                <a:gd name="T10" fmla="*/ 147 w 1678"/>
                <a:gd name="T11" fmla="*/ 646 h 1743"/>
                <a:gd name="T12" fmla="*/ 167 w 1678"/>
                <a:gd name="T13" fmla="*/ 789 h 1743"/>
                <a:gd name="T14" fmla="*/ 152 w 1678"/>
                <a:gd name="T15" fmla="*/ 1016 h 1743"/>
                <a:gd name="T16" fmla="*/ 166 w 1678"/>
                <a:gd name="T17" fmla="*/ 1129 h 1743"/>
                <a:gd name="T18" fmla="*/ 285 w 1678"/>
                <a:gd name="T19" fmla="*/ 1237 h 1743"/>
                <a:gd name="T20" fmla="*/ 367 w 1678"/>
                <a:gd name="T21" fmla="*/ 1391 h 1743"/>
                <a:gd name="T22" fmla="*/ 445 w 1678"/>
                <a:gd name="T23" fmla="*/ 1474 h 1743"/>
                <a:gd name="T24" fmla="*/ 634 w 1678"/>
                <a:gd name="T25" fmla="*/ 1501 h 1743"/>
                <a:gd name="T26" fmla="*/ 781 w 1678"/>
                <a:gd name="T27" fmla="*/ 1580 h 1743"/>
                <a:gd name="T28" fmla="*/ 896 w 1678"/>
                <a:gd name="T29" fmla="*/ 1580 h 1743"/>
                <a:gd name="T30" fmla="*/ 1044 w 1678"/>
                <a:gd name="T31" fmla="*/ 1501 h 1743"/>
                <a:gd name="T32" fmla="*/ 1233 w 1678"/>
                <a:gd name="T33" fmla="*/ 1474 h 1743"/>
                <a:gd name="T34" fmla="*/ 1311 w 1678"/>
                <a:gd name="T35" fmla="*/ 1391 h 1743"/>
                <a:gd name="T36" fmla="*/ 1393 w 1678"/>
                <a:gd name="T37" fmla="*/ 1237 h 1743"/>
                <a:gd name="T38" fmla="*/ 1511 w 1678"/>
                <a:gd name="T39" fmla="*/ 1129 h 1743"/>
                <a:gd name="T40" fmla="*/ 1526 w 1678"/>
                <a:gd name="T41" fmla="*/ 1016 h 1743"/>
                <a:gd name="T42" fmla="*/ 1510 w 1678"/>
                <a:gd name="T43" fmla="*/ 789 h 1743"/>
                <a:gd name="T44" fmla="*/ 1531 w 1678"/>
                <a:gd name="T45" fmla="*/ 646 h 1743"/>
                <a:gd name="T46" fmla="*/ 1436 w 1678"/>
                <a:gd name="T47" fmla="*/ 548 h 1743"/>
                <a:gd name="T48" fmla="*/ 1331 w 1678"/>
                <a:gd name="T49" fmla="*/ 404 h 1743"/>
                <a:gd name="T50" fmla="*/ 1267 w 1678"/>
                <a:gd name="T51" fmla="*/ 282 h 1743"/>
                <a:gd name="T52" fmla="*/ 1123 w 1678"/>
                <a:gd name="T53" fmla="*/ 258 h 1743"/>
                <a:gd name="T54" fmla="*/ 940 w 1678"/>
                <a:gd name="T55" fmla="*/ 189 h 1743"/>
                <a:gd name="T56" fmla="*/ 839 w 1678"/>
                <a:gd name="T57" fmla="*/ 0 h 1743"/>
                <a:gd name="T58" fmla="*/ 994 w 1678"/>
                <a:gd name="T59" fmla="*/ 53 h 1743"/>
                <a:gd name="T60" fmla="*/ 1141 w 1678"/>
                <a:gd name="T61" fmla="*/ 115 h 1743"/>
                <a:gd name="T62" fmla="*/ 1323 w 1678"/>
                <a:gd name="T63" fmla="*/ 149 h 1743"/>
                <a:gd name="T64" fmla="*/ 1433 w 1678"/>
                <a:gd name="T65" fmla="*/ 274 h 1743"/>
                <a:gd name="T66" fmla="*/ 1507 w 1678"/>
                <a:gd name="T67" fmla="*/ 417 h 1743"/>
                <a:gd name="T68" fmla="*/ 1628 w 1678"/>
                <a:gd name="T69" fmla="*/ 529 h 1743"/>
                <a:gd name="T70" fmla="*/ 1677 w 1678"/>
                <a:gd name="T71" fmla="*/ 697 h 1743"/>
                <a:gd name="T72" fmla="*/ 1644 w 1678"/>
                <a:gd name="T73" fmla="*/ 872 h 1743"/>
                <a:gd name="T74" fmla="*/ 1677 w 1678"/>
                <a:gd name="T75" fmla="*/ 1046 h 1743"/>
                <a:gd name="T76" fmla="*/ 1628 w 1678"/>
                <a:gd name="T77" fmla="*/ 1215 h 1743"/>
                <a:gd name="T78" fmla="*/ 1507 w 1678"/>
                <a:gd name="T79" fmla="*/ 1326 h 1743"/>
                <a:gd name="T80" fmla="*/ 1433 w 1678"/>
                <a:gd name="T81" fmla="*/ 1469 h 1743"/>
                <a:gd name="T82" fmla="*/ 1323 w 1678"/>
                <a:gd name="T83" fmla="*/ 1594 h 1743"/>
                <a:gd name="T84" fmla="*/ 1149 w 1678"/>
                <a:gd name="T85" fmla="*/ 1627 h 1743"/>
                <a:gd name="T86" fmla="*/ 1016 w 1678"/>
                <a:gd name="T87" fmla="*/ 1677 h 1743"/>
                <a:gd name="T88" fmla="*/ 869 w 1678"/>
                <a:gd name="T89" fmla="*/ 1741 h 1743"/>
                <a:gd name="T90" fmla="*/ 706 w 1678"/>
                <a:gd name="T91" fmla="*/ 1703 h 1743"/>
                <a:gd name="T92" fmla="*/ 565 w 1678"/>
                <a:gd name="T93" fmla="*/ 1631 h 1743"/>
                <a:gd name="T94" fmla="*/ 384 w 1678"/>
                <a:gd name="T95" fmla="*/ 1607 h 1743"/>
                <a:gd name="T96" fmla="*/ 256 w 1678"/>
                <a:gd name="T97" fmla="*/ 1493 h 1743"/>
                <a:gd name="T98" fmla="*/ 187 w 1678"/>
                <a:gd name="T99" fmla="*/ 1344 h 1743"/>
                <a:gd name="T100" fmla="*/ 69 w 1678"/>
                <a:gd name="T101" fmla="*/ 1234 h 1743"/>
                <a:gd name="T102" fmla="*/ 0 w 1678"/>
                <a:gd name="T103" fmla="*/ 1077 h 1743"/>
                <a:gd name="T104" fmla="*/ 32 w 1678"/>
                <a:gd name="T105" fmla="*/ 898 h 1743"/>
                <a:gd name="T106" fmla="*/ 5 w 1678"/>
                <a:gd name="T107" fmla="*/ 728 h 1743"/>
                <a:gd name="T108" fmla="*/ 35 w 1678"/>
                <a:gd name="T109" fmla="*/ 551 h 1743"/>
                <a:gd name="T110" fmla="*/ 150 w 1678"/>
                <a:gd name="T111" fmla="*/ 436 h 1743"/>
                <a:gd name="T112" fmla="*/ 234 w 1678"/>
                <a:gd name="T113" fmla="*/ 299 h 1743"/>
                <a:gd name="T114" fmla="*/ 327 w 1678"/>
                <a:gd name="T115" fmla="*/ 166 h 1743"/>
                <a:gd name="T116" fmla="*/ 506 w 1678"/>
                <a:gd name="T117" fmla="*/ 118 h 1743"/>
                <a:gd name="T118" fmla="*/ 636 w 1678"/>
                <a:gd name="T119" fmla="*/ 83 h 1743"/>
                <a:gd name="T120" fmla="*/ 781 w 1678"/>
                <a:gd name="T121" fmla="*/ 8 h 17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78" h="1743">
                  <a:moveTo>
                    <a:pt x="839" y="144"/>
                  </a:moveTo>
                  <a:lnTo>
                    <a:pt x="820" y="147"/>
                  </a:lnTo>
                  <a:lnTo>
                    <a:pt x="802" y="153"/>
                  </a:lnTo>
                  <a:lnTo>
                    <a:pt x="781" y="163"/>
                  </a:lnTo>
                  <a:lnTo>
                    <a:pt x="760" y="175"/>
                  </a:lnTo>
                  <a:lnTo>
                    <a:pt x="738" y="189"/>
                  </a:lnTo>
                  <a:lnTo>
                    <a:pt x="713" y="204"/>
                  </a:lnTo>
                  <a:lnTo>
                    <a:pt x="689" y="219"/>
                  </a:lnTo>
                  <a:lnTo>
                    <a:pt x="662" y="232"/>
                  </a:lnTo>
                  <a:lnTo>
                    <a:pt x="634" y="242"/>
                  </a:lnTo>
                  <a:lnTo>
                    <a:pt x="595" y="253"/>
                  </a:lnTo>
                  <a:lnTo>
                    <a:pt x="555" y="258"/>
                  </a:lnTo>
                  <a:lnTo>
                    <a:pt x="516" y="261"/>
                  </a:lnTo>
                  <a:lnTo>
                    <a:pt x="490" y="263"/>
                  </a:lnTo>
                  <a:lnTo>
                    <a:pt x="467" y="266"/>
                  </a:lnTo>
                  <a:lnTo>
                    <a:pt x="445" y="269"/>
                  </a:lnTo>
                  <a:lnTo>
                    <a:pt x="426" y="275"/>
                  </a:lnTo>
                  <a:lnTo>
                    <a:pt x="411" y="282"/>
                  </a:lnTo>
                  <a:lnTo>
                    <a:pt x="399" y="295"/>
                  </a:lnTo>
                  <a:lnTo>
                    <a:pt x="387" y="311"/>
                  </a:lnTo>
                  <a:lnTo>
                    <a:pt x="377" y="331"/>
                  </a:lnTo>
                  <a:lnTo>
                    <a:pt x="367" y="352"/>
                  </a:lnTo>
                  <a:lnTo>
                    <a:pt x="358" y="376"/>
                  </a:lnTo>
                  <a:lnTo>
                    <a:pt x="346" y="404"/>
                  </a:lnTo>
                  <a:lnTo>
                    <a:pt x="334" y="430"/>
                  </a:lnTo>
                  <a:lnTo>
                    <a:pt x="321" y="457"/>
                  </a:lnTo>
                  <a:lnTo>
                    <a:pt x="304" y="483"/>
                  </a:lnTo>
                  <a:lnTo>
                    <a:pt x="285" y="507"/>
                  </a:lnTo>
                  <a:lnTo>
                    <a:pt x="264" y="528"/>
                  </a:lnTo>
                  <a:lnTo>
                    <a:pt x="241" y="548"/>
                  </a:lnTo>
                  <a:lnTo>
                    <a:pt x="220" y="566"/>
                  </a:lnTo>
                  <a:lnTo>
                    <a:pt x="200" y="583"/>
                  </a:lnTo>
                  <a:lnTo>
                    <a:pt x="182" y="599"/>
                  </a:lnTo>
                  <a:lnTo>
                    <a:pt x="166" y="614"/>
                  </a:lnTo>
                  <a:lnTo>
                    <a:pt x="154" y="631"/>
                  </a:lnTo>
                  <a:lnTo>
                    <a:pt x="147" y="646"/>
                  </a:lnTo>
                  <a:lnTo>
                    <a:pt x="144" y="663"/>
                  </a:lnTo>
                  <a:lnTo>
                    <a:pt x="145" y="682"/>
                  </a:lnTo>
                  <a:lnTo>
                    <a:pt x="148" y="704"/>
                  </a:lnTo>
                  <a:lnTo>
                    <a:pt x="152" y="727"/>
                  </a:lnTo>
                  <a:lnTo>
                    <a:pt x="158" y="751"/>
                  </a:lnTo>
                  <a:lnTo>
                    <a:pt x="167" y="789"/>
                  </a:lnTo>
                  <a:lnTo>
                    <a:pt x="175" y="829"/>
                  </a:lnTo>
                  <a:lnTo>
                    <a:pt x="178" y="872"/>
                  </a:lnTo>
                  <a:lnTo>
                    <a:pt x="175" y="914"/>
                  </a:lnTo>
                  <a:lnTo>
                    <a:pt x="167" y="954"/>
                  </a:lnTo>
                  <a:lnTo>
                    <a:pt x="158" y="993"/>
                  </a:lnTo>
                  <a:lnTo>
                    <a:pt x="152" y="1016"/>
                  </a:lnTo>
                  <a:lnTo>
                    <a:pt x="148" y="1040"/>
                  </a:lnTo>
                  <a:lnTo>
                    <a:pt x="145" y="1061"/>
                  </a:lnTo>
                  <a:lnTo>
                    <a:pt x="144" y="1080"/>
                  </a:lnTo>
                  <a:lnTo>
                    <a:pt x="147" y="1097"/>
                  </a:lnTo>
                  <a:lnTo>
                    <a:pt x="154" y="1112"/>
                  </a:lnTo>
                  <a:lnTo>
                    <a:pt x="166" y="1129"/>
                  </a:lnTo>
                  <a:lnTo>
                    <a:pt x="182" y="1144"/>
                  </a:lnTo>
                  <a:lnTo>
                    <a:pt x="200" y="1160"/>
                  </a:lnTo>
                  <a:lnTo>
                    <a:pt x="220" y="1177"/>
                  </a:lnTo>
                  <a:lnTo>
                    <a:pt x="241" y="1195"/>
                  </a:lnTo>
                  <a:lnTo>
                    <a:pt x="264" y="1216"/>
                  </a:lnTo>
                  <a:lnTo>
                    <a:pt x="285" y="1237"/>
                  </a:lnTo>
                  <a:lnTo>
                    <a:pt x="304" y="1260"/>
                  </a:lnTo>
                  <a:lnTo>
                    <a:pt x="321" y="1286"/>
                  </a:lnTo>
                  <a:lnTo>
                    <a:pt x="334" y="1313"/>
                  </a:lnTo>
                  <a:lnTo>
                    <a:pt x="346" y="1339"/>
                  </a:lnTo>
                  <a:lnTo>
                    <a:pt x="358" y="1367"/>
                  </a:lnTo>
                  <a:lnTo>
                    <a:pt x="367" y="1391"/>
                  </a:lnTo>
                  <a:lnTo>
                    <a:pt x="377" y="1412"/>
                  </a:lnTo>
                  <a:lnTo>
                    <a:pt x="387" y="1432"/>
                  </a:lnTo>
                  <a:lnTo>
                    <a:pt x="399" y="1448"/>
                  </a:lnTo>
                  <a:lnTo>
                    <a:pt x="411" y="1461"/>
                  </a:lnTo>
                  <a:lnTo>
                    <a:pt x="426" y="1469"/>
                  </a:lnTo>
                  <a:lnTo>
                    <a:pt x="445" y="1474"/>
                  </a:lnTo>
                  <a:lnTo>
                    <a:pt x="467" y="1478"/>
                  </a:lnTo>
                  <a:lnTo>
                    <a:pt x="490" y="1480"/>
                  </a:lnTo>
                  <a:lnTo>
                    <a:pt x="516" y="1482"/>
                  </a:lnTo>
                  <a:lnTo>
                    <a:pt x="555" y="1485"/>
                  </a:lnTo>
                  <a:lnTo>
                    <a:pt x="595" y="1490"/>
                  </a:lnTo>
                  <a:lnTo>
                    <a:pt x="634" y="1501"/>
                  </a:lnTo>
                  <a:lnTo>
                    <a:pt x="662" y="1511"/>
                  </a:lnTo>
                  <a:lnTo>
                    <a:pt x="689" y="1524"/>
                  </a:lnTo>
                  <a:lnTo>
                    <a:pt x="713" y="1539"/>
                  </a:lnTo>
                  <a:lnTo>
                    <a:pt x="738" y="1554"/>
                  </a:lnTo>
                  <a:lnTo>
                    <a:pt x="760" y="1568"/>
                  </a:lnTo>
                  <a:lnTo>
                    <a:pt x="781" y="1580"/>
                  </a:lnTo>
                  <a:lnTo>
                    <a:pt x="802" y="1590"/>
                  </a:lnTo>
                  <a:lnTo>
                    <a:pt x="820" y="1596"/>
                  </a:lnTo>
                  <a:lnTo>
                    <a:pt x="839" y="1599"/>
                  </a:lnTo>
                  <a:lnTo>
                    <a:pt x="857" y="1596"/>
                  </a:lnTo>
                  <a:lnTo>
                    <a:pt x="876" y="1590"/>
                  </a:lnTo>
                  <a:lnTo>
                    <a:pt x="896" y="1580"/>
                  </a:lnTo>
                  <a:lnTo>
                    <a:pt x="918" y="1568"/>
                  </a:lnTo>
                  <a:lnTo>
                    <a:pt x="940" y="1554"/>
                  </a:lnTo>
                  <a:lnTo>
                    <a:pt x="964" y="1539"/>
                  </a:lnTo>
                  <a:lnTo>
                    <a:pt x="989" y="1524"/>
                  </a:lnTo>
                  <a:lnTo>
                    <a:pt x="1016" y="1511"/>
                  </a:lnTo>
                  <a:lnTo>
                    <a:pt x="1044" y="1501"/>
                  </a:lnTo>
                  <a:lnTo>
                    <a:pt x="1084" y="1490"/>
                  </a:lnTo>
                  <a:lnTo>
                    <a:pt x="1123" y="1485"/>
                  </a:lnTo>
                  <a:lnTo>
                    <a:pt x="1163" y="1482"/>
                  </a:lnTo>
                  <a:lnTo>
                    <a:pt x="1188" y="1480"/>
                  </a:lnTo>
                  <a:lnTo>
                    <a:pt x="1211" y="1478"/>
                  </a:lnTo>
                  <a:lnTo>
                    <a:pt x="1233" y="1474"/>
                  </a:lnTo>
                  <a:lnTo>
                    <a:pt x="1251" y="1469"/>
                  </a:lnTo>
                  <a:lnTo>
                    <a:pt x="1267" y="1461"/>
                  </a:lnTo>
                  <a:lnTo>
                    <a:pt x="1279" y="1448"/>
                  </a:lnTo>
                  <a:lnTo>
                    <a:pt x="1290" y="1432"/>
                  </a:lnTo>
                  <a:lnTo>
                    <a:pt x="1301" y="1412"/>
                  </a:lnTo>
                  <a:lnTo>
                    <a:pt x="1311" y="1391"/>
                  </a:lnTo>
                  <a:lnTo>
                    <a:pt x="1320" y="1367"/>
                  </a:lnTo>
                  <a:lnTo>
                    <a:pt x="1331" y="1339"/>
                  </a:lnTo>
                  <a:lnTo>
                    <a:pt x="1344" y="1313"/>
                  </a:lnTo>
                  <a:lnTo>
                    <a:pt x="1357" y="1286"/>
                  </a:lnTo>
                  <a:lnTo>
                    <a:pt x="1375" y="1260"/>
                  </a:lnTo>
                  <a:lnTo>
                    <a:pt x="1393" y="1237"/>
                  </a:lnTo>
                  <a:lnTo>
                    <a:pt x="1414" y="1216"/>
                  </a:lnTo>
                  <a:lnTo>
                    <a:pt x="1436" y="1195"/>
                  </a:lnTo>
                  <a:lnTo>
                    <a:pt x="1458" y="1177"/>
                  </a:lnTo>
                  <a:lnTo>
                    <a:pt x="1478" y="1160"/>
                  </a:lnTo>
                  <a:lnTo>
                    <a:pt x="1496" y="1144"/>
                  </a:lnTo>
                  <a:lnTo>
                    <a:pt x="1511" y="1129"/>
                  </a:lnTo>
                  <a:lnTo>
                    <a:pt x="1524" y="1112"/>
                  </a:lnTo>
                  <a:lnTo>
                    <a:pt x="1531" y="1097"/>
                  </a:lnTo>
                  <a:lnTo>
                    <a:pt x="1534" y="1080"/>
                  </a:lnTo>
                  <a:lnTo>
                    <a:pt x="1534" y="1061"/>
                  </a:lnTo>
                  <a:lnTo>
                    <a:pt x="1531" y="1039"/>
                  </a:lnTo>
                  <a:lnTo>
                    <a:pt x="1526" y="1016"/>
                  </a:lnTo>
                  <a:lnTo>
                    <a:pt x="1520" y="992"/>
                  </a:lnTo>
                  <a:lnTo>
                    <a:pt x="1510" y="954"/>
                  </a:lnTo>
                  <a:lnTo>
                    <a:pt x="1503" y="914"/>
                  </a:lnTo>
                  <a:lnTo>
                    <a:pt x="1500" y="872"/>
                  </a:lnTo>
                  <a:lnTo>
                    <a:pt x="1503" y="829"/>
                  </a:lnTo>
                  <a:lnTo>
                    <a:pt x="1510" y="789"/>
                  </a:lnTo>
                  <a:lnTo>
                    <a:pt x="1520" y="751"/>
                  </a:lnTo>
                  <a:lnTo>
                    <a:pt x="1526" y="727"/>
                  </a:lnTo>
                  <a:lnTo>
                    <a:pt x="1531" y="704"/>
                  </a:lnTo>
                  <a:lnTo>
                    <a:pt x="1534" y="682"/>
                  </a:lnTo>
                  <a:lnTo>
                    <a:pt x="1534" y="663"/>
                  </a:lnTo>
                  <a:lnTo>
                    <a:pt x="1531" y="646"/>
                  </a:lnTo>
                  <a:lnTo>
                    <a:pt x="1524" y="631"/>
                  </a:lnTo>
                  <a:lnTo>
                    <a:pt x="1511" y="614"/>
                  </a:lnTo>
                  <a:lnTo>
                    <a:pt x="1496" y="599"/>
                  </a:lnTo>
                  <a:lnTo>
                    <a:pt x="1478" y="583"/>
                  </a:lnTo>
                  <a:lnTo>
                    <a:pt x="1458" y="566"/>
                  </a:lnTo>
                  <a:lnTo>
                    <a:pt x="1436" y="548"/>
                  </a:lnTo>
                  <a:lnTo>
                    <a:pt x="1414" y="527"/>
                  </a:lnTo>
                  <a:lnTo>
                    <a:pt x="1393" y="507"/>
                  </a:lnTo>
                  <a:lnTo>
                    <a:pt x="1375" y="483"/>
                  </a:lnTo>
                  <a:lnTo>
                    <a:pt x="1357" y="457"/>
                  </a:lnTo>
                  <a:lnTo>
                    <a:pt x="1344" y="430"/>
                  </a:lnTo>
                  <a:lnTo>
                    <a:pt x="1331" y="404"/>
                  </a:lnTo>
                  <a:lnTo>
                    <a:pt x="1320" y="376"/>
                  </a:lnTo>
                  <a:lnTo>
                    <a:pt x="1311" y="352"/>
                  </a:lnTo>
                  <a:lnTo>
                    <a:pt x="1301" y="331"/>
                  </a:lnTo>
                  <a:lnTo>
                    <a:pt x="1290" y="311"/>
                  </a:lnTo>
                  <a:lnTo>
                    <a:pt x="1279" y="295"/>
                  </a:lnTo>
                  <a:lnTo>
                    <a:pt x="1267" y="282"/>
                  </a:lnTo>
                  <a:lnTo>
                    <a:pt x="1251" y="275"/>
                  </a:lnTo>
                  <a:lnTo>
                    <a:pt x="1233" y="269"/>
                  </a:lnTo>
                  <a:lnTo>
                    <a:pt x="1211" y="266"/>
                  </a:lnTo>
                  <a:lnTo>
                    <a:pt x="1188" y="263"/>
                  </a:lnTo>
                  <a:lnTo>
                    <a:pt x="1163" y="261"/>
                  </a:lnTo>
                  <a:lnTo>
                    <a:pt x="1123" y="258"/>
                  </a:lnTo>
                  <a:lnTo>
                    <a:pt x="1084" y="253"/>
                  </a:lnTo>
                  <a:lnTo>
                    <a:pt x="1044" y="242"/>
                  </a:lnTo>
                  <a:lnTo>
                    <a:pt x="1016" y="232"/>
                  </a:lnTo>
                  <a:lnTo>
                    <a:pt x="989" y="219"/>
                  </a:lnTo>
                  <a:lnTo>
                    <a:pt x="964" y="204"/>
                  </a:lnTo>
                  <a:lnTo>
                    <a:pt x="940" y="189"/>
                  </a:lnTo>
                  <a:lnTo>
                    <a:pt x="918" y="175"/>
                  </a:lnTo>
                  <a:lnTo>
                    <a:pt x="896" y="163"/>
                  </a:lnTo>
                  <a:lnTo>
                    <a:pt x="876" y="153"/>
                  </a:lnTo>
                  <a:lnTo>
                    <a:pt x="857" y="147"/>
                  </a:lnTo>
                  <a:lnTo>
                    <a:pt x="839" y="144"/>
                  </a:lnTo>
                  <a:close/>
                  <a:moveTo>
                    <a:pt x="839" y="0"/>
                  </a:moveTo>
                  <a:lnTo>
                    <a:pt x="869" y="2"/>
                  </a:lnTo>
                  <a:lnTo>
                    <a:pt x="896" y="8"/>
                  </a:lnTo>
                  <a:lnTo>
                    <a:pt x="922" y="16"/>
                  </a:lnTo>
                  <a:lnTo>
                    <a:pt x="948" y="27"/>
                  </a:lnTo>
                  <a:lnTo>
                    <a:pt x="972" y="40"/>
                  </a:lnTo>
                  <a:lnTo>
                    <a:pt x="994" y="53"/>
                  </a:lnTo>
                  <a:lnTo>
                    <a:pt x="1017" y="66"/>
                  </a:lnTo>
                  <a:lnTo>
                    <a:pt x="1041" y="83"/>
                  </a:lnTo>
                  <a:lnTo>
                    <a:pt x="1066" y="96"/>
                  </a:lnTo>
                  <a:lnTo>
                    <a:pt x="1088" y="106"/>
                  </a:lnTo>
                  <a:lnTo>
                    <a:pt x="1113" y="112"/>
                  </a:lnTo>
                  <a:lnTo>
                    <a:pt x="1141" y="115"/>
                  </a:lnTo>
                  <a:lnTo>
                    <a:pt x="1173" y="118"/>
                  </a:lnTo>
                  <a:lnTo>
                    <a:pt x="1202" y="120"/>
                  </a:lnTo>
                  <a:lnTo>
                    <a:pt x="1233" y="123"/>
                  </a:lnTo>
                  <a:lnTo>
                    <a:pt x="1264" y="128"/>
                  </a:lnTo>
                  <a:lnTo>
                    <a:pt x="1293" y="136"/>
                  </a:lnTo>
                  <a:lnTo>
                    <a:pt x="1323" y="149"/>
                  </a:lnTo>
                  <a:lnTo>
                    <a:pt x="1351" y="166"/>
                  </a:lnTo>
                  <a:lnTo>
                    <a:pt x="1374" y="185"/>
                  </a:lnTo>
                  <a:lnTo>
                    <a:pt x="1392" y="205"/>
                  </a:lnTo>
                  <a:lnTo>
                    <a:pt x="1409" y="228"/>
                  </a:lnTo>
                  <a:lnTo>
                    <a:pt x="1422" y="250"/>
                  </a:lnTo>
                  <a:lnTo>
                    <a:pt x="1433" y="274"/>
                  </a:lnTo>
                  <a:lnTo>
                    <a:pt x="1444" y="299"/>
                  </a:lnTo>
                  <a:lnTo>
                    <a:pt x="1454" y="322"/>
                  </a:lnTo>
                  <a:lnTo>
                    <a:pt x="1465" y="350"/>
                  </a:lnTo>
                  <a:lnTo>
                    <a:pt x="1478" y="377"/>
                  </a:lnTo>
                  <a:lnTo>
                    <a:pt x="1491" y="399"/>
                  </a:lnTo>
                  <a:lnTo>
                    <a:pt x="1507" y="417"/>
                  </a:lnTo>
                  <a:lnTo>
                    <a:pt x="1528" y="436"/>
                  </a:lnTo>
                  <a:lnTo>
                    <a:pt x="1551" y="456"/>
                  </a:lnTo>
                  <a:lnTo>
                    <a:pt x="1570" y="473"/>
                  </a:lnTo>
                  <a:lnTo>
                    <a:pt x="1590" y="490"/>
                  </a:lnTo>
                  <a:lnTo>
                    <a:pt x="1609" y="509"/>
                  </a:lnTo>
                  <a:lnTo>
                    <a:pt x="1628" y="529"/>
                  </a:lnTo>
                  <a:lnTo>
                    <a:pt x="1643" y="551"/>
                  </a:lnTo>
                  <a:lnTo>
                    <a:pt x="1657" y="575"/>
                  </a:lnTo>
                  <a:lnTo>
                    <a:pt x="1669" y="602"/>
                  </a:lnTo>
                  <a:lnTo>
                    <a:pt x="1676" y="634"/>
                  </a:lnTo>
                  <a:lnTo>
                    <a:pt x="1678" y="666"/>
                  </a:lnTo>
                  <a:lnTo>
                    <a:pt x="1677" y="697"/>
                  </a:lnTo>
                  <a:lnTo>
                    <a:pt x="1673" y="728"/>
                  </a:lnTo>
                  <a:lnTo>
                    <a:pt x="1667" y="756"/>
                  </a:lnTo>
                  <a:lnTo>
                    <a:pt x="1660" y="785"/>
                  </a:lnTo>
                  <a:lnTo>
                    <a:pt x="1652" y="816"/>
                  </a:lnTo>
                  <a:lnTo>
                    <a:pt x="1646" y="845"/>
                  </a:lnTo>
                  <a:lnTo>
                    <a:pt x="1644" y="872"/>
                  </a:lnTo>
                  <a:lnTo>
                    <a:pt x="1646" y="898"/>
                  </a:lnTo>
                  <a:lnTo>
                    <a:pt x="1652" y="927"/>
                  </a:lnTo>
                  <a:lnTo>
                    <a:pt x="1660" y="958"/>
                  </a:lnTo>
                  <a:lnTo>
                    <a:pt x="1667" y="987"/>
                  </a:lnTo>
                  <a:lnTo>
                    <a:pt x="1673" y="1016"/>
                  </a:lnTo>
                  <a:lnTo>
                    <a:pt x="1677" y="1046"/>
                  </a:lnTo>
                  <a:lnTo>
                    <a:pt x="1678" y="1077"/>
                  </a:lnTo>
                  <a:lnTo>
                    <a:pt x="1676" y="1109"/>
                  </a:lnTo>
                  <a:lnTo>
                    <a:pt x="1669" y="1141"/>
                  </a:lnTo>
                  <a:lnTo>
                    <a:pt x="1657" y="1168"/>
                  </a:lnTo>
                  <a:lnTo>
                    <a:pt x="1643" y="1192"/>
                  </a:lnTo>
                  <a:lnTo>
                    <a:pt x="1628" y="1215"/>
                  </a:lnTo>
                  <a:lnTo>
                    <a:pt x="1609" y="1234"/>
                  </a:lnTo>
                  <a:lnTo>
                    <a:pt x="1590" y="1253"/>
                  </a:lnTo>
                  <a:lnTo>
                    <a:pt x="1570" y="1270"/>
                  </a:lnTo>
                  <a:lnTo>
                    <a:pt x="1551" y="1288"/>
                  </a:lnTo>
                  <a:lnTo>
                    <a:pt x="1528" y="1307"/>
                  </a:lnTo>
                  <a:lnTo>
                    <a:pt x="1507" y="1326"/>
                  </a:lnTo>
                  <a:lnTo>
                    <a:pt x="1491" y="1344"/>
                  </a:lnTo>
                  <a:lnTo>
                    <a:pt x="1478" y="1367"/>
                  </a:lnTo>
                  <a:lnTo>
                    <a:pt x="1465" y="1393"/>
                  </a:lnTo>
                  <a:lnTo>
                    <a:pt x="1454" y="1421"/>
                  </a:lnTo>
                  <a:lnTo>
                    <a:pt x="1444" y="1444"/>
                  </a:lnTo>
                  <a:lnTo>
                    <a:pt x="1433" y="1469"/>
                  </a:lnTo>
                  <a:lnTo>
                    <a:pt x="1422" y="1493"/>
                  </a:lnTo>
                  <a:lnTo>
                    <a:pt x="1409" y="1515"/>
                  </a:lnTo>
                  <a:lnTo>
                    <a:pt x="1392" y="1538"/>
                  </a:lnTo>
                  <a:lnTo>
                    <a:pt x="1374" y="1558"/>
                  </a:lnTo>
                  <a:lnTo>
                    <a:pt x="1351" y="1577"/>
                  </a:lnTo>
                  <a:lnTo>
                    <a:pt x="1323" y="1594"/>
                  </a:lnTo>
                  <a:lnTo>
                    <a:pt x="1293" y="1607"/>
                  </a:lnTo>
                  <a:lnTo>
                    <a:pt x="1264" y="1615"/>
                  </a:lnTo>
                  <a:lnTo>
                    <a:pt x="1233" y="1620"/>
                  </a:lnTo>
                  <a:lnTo>
                    <a:pt x="1202" y="1623"/>
                  </a:lnTo>
                  <a:lnTo>
                    <a:pt x="1173" y="1626"/>
                  </a:lnTo>
                  <a:lnTo>
                    <a:pt x="1149" y="1627"/>
                  </a:lnTo>
                  <a:lnTo>
                    <a:pt x="1127" y="1629"/>
                  </a:lnTo>
                  <a:lnTo>
                    <a:pt x="1106" y="1633"/>
                  </a:lnTo>
                  <a:lnTo>
                    <a:pt x="1088" y="1638"/>
                  </a:lnTo>
                  <a:lnTo>
                    <a:pt x="1066" y="1647"/>
                  </a:lnTo>
                  <a:lnTo>
                    <a:pt x="1041" y="1660"/>
                  </a:lnTo>
                  <a:lnTo>
                    <a:pt x="1016" y="1677"/>
                  </a:lnTo>
                  <a:lnTo>
                    <a:pt x="994" y="1690"/>
                  </a:lnTo>
                  <a:lnTo>
                    <a:pt x="972" y="1703"/>
                  </a:lnTo>
                  <a:lnTo>
                    <a:pt x="948" y="1716"/>
                  </a:lnTo>
                  <a:lnTo>
                    <a:pt x="922" y="1727"/>
                  </a:lnTo>
                  <a:lnTo>
                    <a:pt x="896" y="1735"/>
                  </a:lnTo>
                  <a:lnTo>
                    <a:pt x="869" y="1741"/>
                  </a:lnTo>
                  <a:lnTo>
                    <a:pt x="839" y="1743"/>
                  </a:lnTo>
                  <a:lnTo>
                    <a:pt x="809" y="1741"/>
                  </a:lnTo>
                  <a:lnTo>
                    <a:pt x="781" y="1735"/>
                  </a:lnTo>
                  <a:lnTo>
                    <a:pt x="756" y="1727"/>
                  </a:lnTo>
                  <a:lnTo>
                    <a:pt x="730" y="1716"/>
                  </a:lnTo>
                  <a:lnTo>
                    <a:pt x="706" y="1703"/>
                  </a:lnTo>
                  <a:lnTo>
                    <a:pt x="684" y="1690"/>
                  </a:lnTo>
                  <a:lnTo>
                    <a:pt x="662" y="1677"/>
                  </a:lnTo>
                  <a:lnTo>
                    <a:pt x="636" y="1660"/>
                  </a:lnTo>
                  <a:lnTo>
                    <a:pt x="613" y="1647"/>
                  </a:lnTo>
                  <a:lnTo>
                    <a:pt x="590" y="1638"/>
                  </a:lnTo>
                  <a:lnTo>
                    <a:pt x="565" y="1631"/>
                  </a:lnTo>
                  <a:lnTo>
                    <a:pt x="537" y="1628"/>
                  </a:lnTo>
                  <a:lnTo>
                    <a:pt x="506" y="1626"/>
                  </a:lnTo>
                  <a:lnTo>
                    <a:pt x="476" y="1623"/>
                  </a:lnTo>
                  <a:lnTo>
                    <a:pt x="445" y="1620"/>
                  </a:lnTo>
                  <a:lnTo>
                    <a:pt x="414" y="1615"/>
                  </a:lnTo>
                  <a:lnTo>
                    <a:pt x="384" y="1607"/>
                  </a:lnTo>
                  <a:lnTo>
                    <a:pt x="355" y="1594"/>
                  </a:lnTo>
                  <a:lnTo>
                    <a:pt x="327" y="1577"/>
                  </a:lnTo>
                  <a:lnTo>
                    <a:pt x="304" y="1558"/>
                  </a:lnTo>
                  <a:lnTo>
                    <a:pt x="286" y="1538"/>
                  </a:lnTo>
                  <a:lnTo>
                    <a:pt x="270" y="1515"/>
                  </a:lnTo>
                  <a:lnTo>
                    <a:pt x="256" y="1493"/>
                  </a:lnTo>
                  <a:lnTo>
                    <a:pt x="244" y="1469"/>
                  </a:lnTo>
                  <a:lnTo>
                    <a:pt x="234" y="1444"/>
                  </a:lnTo>
                  <a:lnTo>
                    <a:pt x="224" y="1421"/>
                  </a:lnTo>
                  <a:lnTo>
                    <a:pt x="213" y="1393"/>
                  </a:lnTo>
                  <a:lnTo>
                    <a:pt x="200" y="1367"/>
                  </a:lnTo>
                  <a:lnTo>
                    <a:pt x="187" y="1344"/>
                  </a:lnTo>
                  <a:lnTo>
                    <a:pt x="171" y="1326"/>
                  </a:lnTo>
                  <a:lnTo>
                    <a:pt x="150" y="1307"/>
                  </a:lnTo>
                  <a:lnTo>
                    <a:pt x="127" y="1288"/>
                  </a:lnTo>
                  <a:lnTo>
                    <a:pt x="108" y="1270"/>
                  </a:lnTo>
                  <a:lnTo>
                    <a:pt x="88" y="1253"/>
                  </a:lnTo>
                  <a:lnTo>
                    <a:pt x="69" y="1234"/>
                  </a:lnTo>
                  <a:lnTo>
                    <a:pt x="51" y="1215"/>
                  </a:lnTo>
                  <a:lnTo>
                    <a:pt x="35" y="1192"/>
                  </a:lnTo>
                  <a:lnTo>
                    <a:pt x="20" y="1168"/>
                  </a:lnTo>
                  <a:lnTo>
                    <a:pt x="10" y="1141"/>
                  </a:lnTo>
                  <a:lnTo>
                    <a:pt x="2" y="1109"/>
                  </a:lnTo>
                  <a:lnTo>
                    <a:pt x="0" y="1077"/>
                  </a:lnTo>
                  <a:lnTo>
                    <a:pt x="1" y="1046"/>
                  </a:lnTo>
                  <a:lnTo>
                    <a:pt x="5" y="1016"/>
                  </a:lnTo>
                  <a:lnTo>
                    <a:pt x="11" y="987"/>
                  </a:lnTo>
                  <a:lnTo>
                    <a:pt x="18" y="958"/>
                  </a:lnTo>
                  <a:lnTo>
                    <a:pt x="25" y="927"/>
                  </a:lnTo>
                  <a:lnTo>
                    <a:pt x="32" y="898"/>
                  </a:lnTo>
                  <a:lnTo>
                    <a:pt x="34" y="872"/>
                  </a:lnTo>
                  <a:lnTo>
                    <a:pt x="32" y="845"/>
                  </a:lnTo>
                  <a:lnTo>
                    <a:pt x="25" y="816"/>
                  </a:lnTo>
                  <a:lnTo>
                    <a:pt x="18" y="785"/>
                  </a:lnTo>
                  <a:lnTo>
                    <a:pt x="11" y="756"/>
                  </a:lnTo>
                  <a:lnTo>
                    <a:pt x="5" y="728"/>
                  </a:lnTo>
                  <a:lnTo>
                    <a:pt x="1" y="697"/>
                  </a:lnTo>
                  <a:lnTo>
                    <a:pt x="0" y="666"/>
                  </a:lnTo>
                  <a:lnTo>
                    <a:pt x="2" y="634"/>
                  </a:lnTo>
                  <a:lnTo>
                    <a:pt x="10" y="602"/>
                  </a:lnTo>
                  <a:lnTo>
                    <a:pt x="20" y="575"/>
                  </a:lnTo>
                  <a:lnTo>
                    <a:pt x="35" y="551"/>
                  </a:lnTo>
                  <a:lnTo>
                    <a:pt x="51" y="529"/>
                  </a:lnTo>
                  <a:lnTo>
                    <a:pt x="69" y="509"/>
                  </a:lnTo>
                  <a:lnTo>
                    <a:pt x="88" y="490"/>
                  </a:lnTo>
                  <a:lnTo>
                    <a:pt x="108" y="473"/>
                  </a:lnTo>
                  <a:lnTo>
                    <a:pt x="127" y="456"/>
                  </a:lnTo>
                  <a:lnTo>
                    <a:pt x="150" y="436"/>
                  </a:lnTo>
                  <a:lnTo>
                    <a:pt x="171" y="417"/>
                  </a:lnTo>
                  <a:lnTo>
                    <a:pt x="187" y="399"/>
                  </a:lnTo>
                  <a:lnTo>
                    <a:pt x="200" y="377"/>
                  </a:lnTo>
                  <a:lnTo>
                    <a:pt x="213" y="350"/>
                  </a:lnTo>
                  <a:lnTo>
                    <a:pt x="224" y="322"/>
                  </a:lnTo>
                  <a:lnTo>
                    <a:pt x="234" y="299"/>
                  </a:lnTo>
                  <a:lnTo>
                    <a:pt x="244" y="274"/>
                  </a:lnTo>
                  <a:lnTo>
                    <a:pt x="256" y="250"/>
                  </a:lnTo>
                  <a:lnTo>
                    <a:pt x="270" y="228"/>
                  </a:lnTo>
                  <a:lnTo>
                    <a:pt x="286" y="205"/>
                  </a:lnTo>
                  <a:lnTo>
                    <a:pt x="304" y="185"/>
                  </a:lnTo>
                  <a:lnTo>
                    <a:pt x="327" y="166"/>
                  </a:lnTo>
                  <a:lnTo>
                    <a:pt x="355" y="149"/>
                  </a:lnTo>
                  <a:lnTo>
                    <a:pt x="384" y="136"/>
                  </a:lnTo>
                  <a:lnTo>
                    <a:pt x="414" y="128"/>
                  </a:lnTo>
                  <a:lnTo>
                    <a:pt x="445" y="123"/>
                  </a:lnTo>
                  <a:lnTo>
                    <a:pt x="476" y="120"/>
                  </a:lnTo>
                  <a:lnTo>
                    <a:pt x="506" y="118"/>
                  </a:lnTo>
                  <a:lnTo>
                    <a:pt x="528" y="116"/>
                  </a:lnTo>
                  <a:lnTo>
                    <a:pt x="551" y="114"/>
                  </a:lnTo>
                  <a:lnTo>
                    <a:pt x="572" y="110"/>
                  </a:lnTo>
                  <a:lnTo>
                    <a:pt x="590" y="106"/>
                  </a:lnTo>
                  <a:lnTo>
                    <a:pt x="613" y="96"/>
                  </a:lnTo>
                  <a:lnTo>
                    <a:pt x="636" y="83"/>
                  </a:lnTo>
                  <a:lnTo>
                    <a:pt x="662" y="66"/>
                  </a:lnTo>
                  <a:lnTo>
                    <a:pt x="684" y="53"/>
                  </a:lnTo>
                  <a:lnTo>
                    <a:pt x="706" y="40"/>
                  </a:lnTo>
                  <a:lnTo>
                    <a:pt x="730" y="27"/>
                  </a:lnTo>
                  <a:lnTo>
                    <a:pt x="756" y="16"/>
                  </a:lnTo>
                  <a:lnTo>
                    <a:pt x="781" y="8"/>
                  </a:lnTo>
                  <a:lnTo>
                    <a:pt x="809" y="2"/>
                  </a:lnTo>
                  <a:lnTo>
                    <a:pt x="8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8" name="Freeform 85"/>
            <p:cNvSpPr>
              <a:spLocks noEditPoints="1"/>
            </p:cNvSpPr>
            <p:nvPr/>
          </p:nvSpPr>
          <p:spPr bwMode="auto">
            <a:xfrm>
              <a:off x="5238750" y="3194050"/>
              <a:ext cx="369888" cy="412750"/>
            </a:xfrm>
            <a:custGeom>
              <a:avLst/>
              <a:gdLst>
                <a:gd name="T0" fmla="*/ 2144 w 3034"/>
                <a:gd name="T1" fmla="*/ 2389 h 3378"/>
                <a:gd name="T2" fmla="*/ 1885 w 3034"/>
                <a:gd name="T3" fmla="*/ 2423 h 3378"/>
                <a:gd name="T4" fmla="*/ 2365 w 3034"/>
                <a:gd name="T5" fmla="*/ 2754 h 3378"/>
                <a:gd name="T6" fmla="*/ 313 w 3034"/>
                <a:gd name="T7" fmla="*/ 2616 h 3378"/>
                <a:gd name="T8" fmla="*/ 1312 w 3034"/>
                <a:gd name="T9" fmla="*/ 2515 h 3378"/>
                <a:gd name="T10" fmla="*/ 1058 w 3034"/>
                <a:gd name="T11" fmla="*/ 2408 h 3378"/>
                <a:gd name="T12" fmla="*/ 790 w 3034"/>
                <a:gd name="T13" fmla="*/ 2353 h 3378"/>
                <a:gd name="T14" fmla="*/ 1447 w 3034"/>
                <a:gd name="T15" fmla="*/ 237 h 3378"/>
                <a:gd name="T16" fmla="*/ 1171 w 3034"/>
                <a:gd name="T17" fmla="*/ 373 h 3378"/>
                <a:gd name="T18" fmla="*/ 904 w 3034"/>
                <a:gd name="T19" fmla="*/ 411 h 3378"/>
                <a:gd name="T20" fmla="*/ 791 w 3034"/>
                <a:gd name="T21" fmla="*/ 599 h 3378"/>
                <a:gd name="T22" fmla="*/ 575 w 3034"/>
                <a:gd name="T23" fmla="*/ 864 h 3378"/>
                <a:gd name="T24" fmla="*/ 500 w 3034"/>
                <a:gd name="T25" fmla="*/ 1052 h 3378"/>
                <a:gd name="T26" fmla="*/ 533 w 3034"/>
                <a:gd name="T27" fmla="*/ 1382 h 3378"/>
                <a:gd name="T28" fmla="*/ 496 w 3034"/>
                <a:gd name="T29" fmla="*/ 1622 h 3378"/>
                <a:gd name="T30" fmla="*/ 699 w 3034"/>
                <a:gd name="T31" fmla="*/ 1828 h 3378"/>
                <a:gd name="T32" fmla="*/ 843 w 3034"/>
                <a:gd name="T33" fmla="*/ 2103 h 3378"/>
                <a:gd name="T34" fmla="*/ 1009 w 3034"/>
                <a:gd name="T35" fmla="*/ 2187 h 3378"/>
                <a:gd name="T36" fmla="*/ 1333 w 3034"/>
                <a:gd name="T37" fmla="*/ 2275 h 3378"/>
                <a:gd name="T38" fmla="*/ 1538 w 3034"/>
                <a:gd name="T39" fmla="*/ 2360 h 3378"/>
                <a:gd name="T40" fmla="*/ 1777 w 3034"/>
                <a:gd name="T41" fmla="*/ 2233 h 3378"/>
                <a:gd name="T42" fmla="*/ 2083 w 3034"/>
                <a:gd name="T43" fmla="*/ 2181 h 3378"/>
                <a:gd name="T44" fmla="*/ 2214 w 3034"/>
                <a:gd name="T45" fmla="*/ 2049 h 3378"/>
                <a:gd name="T46" fmla="*/ 2398 w 3034"/>
                <a:gd name="T47" fmla="*/ 1768 h 3378"/>
                <a:gd name="T48" fmla="*/ 2542 w 3034"/>
                <a:gd name="T49" fmla="*/ 1579 h 3378"/>
                <a:gd name="T50" fmla="*/ 2492 w 3034"/>
                <a:gd name="T51" fmla="*/ 1290 h 3378"/>
                <a:gd name="T52" fmla="*/ 2542 w 3034"/>
                <a:gd name="T53" fmla="*/ 1000 h 3378"/>
                <a:gd name="T54" fmla="*/ 2398 w 3034"/>
                <a:gd name="T55" fmla="*/ 812 h 3378"/>
                <a:gd name="T56" fmla="*/ 2214 w 3034"/>
                <a:gd name="T57" fmla="*/ 530 h 3378"/>
                <a:gd name="T58" fmla="*/ 2083 w 3034"/>
                <a:gd name="T59" fmla="*/ 398 h 3378"/>
                <a:gd name="T60" fmla="*/ 1777 w 3034"/>
                <a:gd name="T61" fmla="*/ 346 h 3378"/>
                <a:gd name="T62" fmla="*/ 1538 w 3034"/>
                <a:gd name="T63" fmla="*/ 219 h 3378"/>
                <a:gd name="T64" fmla="*/ 1723 w 3034"/>
                <a:gd name="T65" fmla="*/ 65 h 3378"/>
                <a:gd name="T66" fmla="*/ 1943 w 3034"/>
                <a:gd name="T67" fmla="*/ 168 h 3378"/>
                <a:gd name="T68" fmla="*/ 2211 w 3034"/>
                <a:gd name="T69" fmla="*/ 211 h 3378"/>
                <a:gd name="T70" fmla="*/ 2400 w 3034"/>
                <a:gd name="T71" fmla="*/ 416 h 3378"/>
                <a:gd name="T72" fmla="*/ 2520 w 3034"/>
                <a:gd name="T73" fmla="*/ 630 h 3378"/>
                <a:gd name="T74" fmla="*/ 2712 w 3034"/>
                <a:gd name="T75" fmla="*/ 824 h 3378"/>
                <a:gd name="T76" fmla="*/ 2740 w 3034"/>
                <a:gd name="T77" fmla="*/ 1126 h 3378"/>
                <a:gd name="T78" fmla="*/ 2722 w 3034"/>
                <a:gd name="T79" fmla="*/ 1382 h 3378"/>
                <a:gd name="T80" fmla="*/ 2744 w 3034"/>
                <a:gd name="T81" fmla="*/ 1688 h 3378"/>
                <a:gd name="T82" fmla="*/ 2569 w 3034"/>
                <a:gd name="T83" fmla="*/ 1905 h 3378"/>
                <a:gd name="T84" fmla="*/ 3016 w 3034"/>
                <a:gd name="T85" fmla="*/ 2609 h 3378"/>
                <a:gd name="T86" fmla="*/ 2977 w 3034"/>
                <a:gd name="T87" fmla="*/ 2763 h 3378"/>
                <a:gd name="T88" fmla="*/ 2350 w 3034"/>
                <a:gd name="T89" fmla="*/ 3375 h 3378"/>
                <a:gd name="T90" fmla="*/ 770 w 3034"/>
                <a:gd name="T91" fmla="*/ 3360 h 3378"/>
                <a:gd name="T92" fmla="*/ 615 w 3034"/>
                <a:gd name="T93" fmla="*/ 3321 h 3378"/>
                <a:gd name="T94" fmla="*/ 3 w 3034"/>
                <a:gd name="T95" fmla="*/ 2694 h 3378"/>
                <a:gd name="T96" fmla="*/ 553 w 3034"/>
                <a:gd name="T97" fmla="*/ 1990 h 3378"/>
                <a:gd name="T98" fmla="*/ 364 w 3034"/>
                <a:gd name="T99" fmla="*/ 1812 h 3378"/>
                <a:gd name="T100" fmla="*/ 280 w 3034"/>
                <a:gd name="T101" fmla="*/ 1528 h 3378"/>
                <a:gd name="T102" fmla="*/ 324 w 3034"/>
                <a:gd name="T103" fmla="*/ 1261 h 3378"/>
                <a:gd name="T104" fmla="*/ 276 w 3034"/>
                <a:gd name="T105" fmla="*/ 972 h 3378"/>
                <a:gd name="T106" fmla="*/ 413 w 3034"/>
                <a:gd name="T107" fmla="*/ 718 h 3378"/>
                <a:gd name="T108" fmla="*/ 581 w 3034"/>
                <a:gd name="T109" fmla="*/ 539 h 3378"/>
                <a:gd name="T110" fmla="*/ 705 w 3034"/>
                <a:gd name="T111" fmla="*/ 296 h 3378"/>
                <a:gd name="T112" fmla="*/ 957 w 3034"/>
                <a:gd name="T113" fmla="*/ 180 h 3378"/>
                <a:gd name="T114" fmla="*/ 1199 w 3034"/>
                <a:gd name="T115" fmla="*/ 134 h 3378"/>
                <a:gd name="T116" fmla="*/ 1442 w 3034"/>
                <a:gd name="T117" fmla="*/ 9 h 3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034" h="3378">
                  <a:moveTo>
                    <a:pt x="2354" y="2249"/>
                  </a:moveTo>
                  <a:lnTo>
                    <a:pt x="2331" y="2279"/>
                  </a:lnTo>
                  <a:lnTo>
                    <a:pt x="2306" y="2307"/>
                  </a:lnTo>
                  <a:lnTo>
                    <a:pt x="2275" y="2332"/>
                  </a:lnTo>
                  <a:lnTo>
                    <a:pt x="2244" y="2353"/>
                  </a:lnTo>
                  <a:lnTo>
                    <a:pt x="2211" y="2368"/>
                  </a:lnTo>
                  <a:lnTo>
                    <a:pt x="2178" y="2379"/>
                  </a:lnTo>
                  <a:lnTo>
                    <a:pt x="2144" y="2389"/>
                  </a:lnTo>
                  <a:lnTo>
                    <a:pt x="2110" y="2395"/>
                  </a:lnTo>
                  <a:lnTo>
                    <a:pt x="2076" y="2400"/>
                  </a:lnTo>
                  <a:lnTo>
                    <a:pt x="2042" y="2403"/>
                  </a:lnTo>
                  <a:lnTo>
                    <a:pt x="2011" y="2405"/>
                  </a:lnTo>
                  <a:lnTo>
                    <a:pt x="1976" y="2408"/>
                  </a:lnTo>
                  <a:lnTo>
                    <a:pt x="1943" y="2411"/>
                  </a:lnTo>
                  <a:lnTo>
                    <a:pt x="1913" y="2415"/>
                  </a:lnTo>
                  <a:lnTo>
                    <a:pt x="1885" y="2423"/>
                  </a:lnTo>
                  <a:lnTo>
                    <a:pt x="1861" y="2433"/>
                  </a:lnTo>
                  <a:lnTo>
                    <a:pt x="1835" y="2446"/>
                  </a:lnTo>
                  <a:lnTo>
                    <a:pt x="1808" y="2462"/>
                  </a:lnTo>
                  <a:lnTo>
                    <a:pt x="1780" y="2479"/>
                  </a:lnTo>
                  <a:lnTo>
                    <a:pt x="1722" y="2515"/>
                  </a:lnTo>
                  <a:lnTo>
                    <a:pt x="2272" y="3065"/>
                  </a:lnTo>
                  <a:lnTo>
                    <a:pt x="2357" y="2774"/>
                  </a:lnTo>
                  <a:lnTo>
                    <a:pt x="2365" y="2754"/>
                  </a:lnTo>
                  <a:lnTo>
                    <a:pt x="2378" y="2736"/>
                  </a:lnTo>
                  <a:lnTo>
                    <a:pt x="2392" y="2721"/>
                  </a:lnTo>
                  <a:lnTo>
                    <a:pt x="2411" y="2709"/>
                  </a:lnTo>
                  <a:lnTo>
                    <a:pt x="2430" y="2701"/>
                  </a:lnTo>
                  <a:lnTo>
                    <a:pt x="2721" y="2616"/>
                  </a:lnTo>
                  <a:lnTo>
                    <a:pt x="2354" y="2249"/>
                  </a:lnTo>
                  <a:close/>
                  <a:moveTo>
                    <a:pt x="680" y="2249"/>
                  </a:moveTo>
                  <a:lnTo>
                    <a:pt x="313" y="2616"/>
                  </a:lnTo>
                  <a:lnTo>
                    <a:pt x="604" y="2701"/>
                  </a:lnTo>
                  <a:lnTo>
                    <a:pt x="623" y="2709"/>
                  </a:lnTo>
                  <a:lnTo>
                    <a:pt x="642" y="2721"/>
                  </a:lnTo>
                  <a:lnTo>
                    <a:pt x="656" y="2736"/>
                  </a:lnTo>
                  <a:lnTo>
                    <a:pt x="668" y="2754"/>
                  </a:lnTo>
                  <a:lnTo>
                    <a:pt x="677" y="2774"/>
                  </a:lnTo>
                  <a:lnTo>
                    <a:pt x="762" y="3065"/>
                  </a:lnTo>
                  <a:lnTo>
                    <a:pt x="1312" y="2515"/>
                  </a:lnTo>
                  <a:lnTo>
                    <a:pt x="1255" y="2479"/>
                  </a:lnTo>
                  <a:lnTo>
                    <a:pt x="1226" y="2462"/>
                  </a:lnTo>
                  <a:lnTo>
                    <a:pt x="1199" y="2446"/>
                  </a:lnTo>
                  <a:lnTo>
                    <a:pt x="1173" y="2433"/>
                  </a:lnTo>
                  <a:lnTo>
                    <a:pt x="1149" y="2423"/>
                  </a:lnTo>
                  <a:lnTo>
                    <a:pt x="1122" y="2415"/>
                  </a:lnTo>
                  <a:lnTo>
                    <a:pt x="1091" y="2411"/>
                  </a:lnTo>
                  <a:lnTo>
                    <a:pt x="1058" y="2408"/>
                  </a:lnTo>
                  <a:lnTo>
                    <a:pt x="1024" y="2405"/>
                  </a:lnTo>
                  <a:lnTo>
                    <a:pt x="991" y="2403"/>
                  </a:lnTo>
                  <a:lnTo>
                    <a:pt x="957" y="2400"/>
                  </a:lnTo>
                  <a:lnTo>
                    <a:pt x="924" y="2395"/>
                  </a:lnTo>
                  <a:lnTo>
                    <a:pt x="890" y="2389"/>
                  </a:lnTo>
                  <a:lnTo>
                    <a:pt x="856" y="2379"/>
                  </a:lnTo>
                  <a:lnTo>
                    <a:pt x="823" y="2368"/>
                  </a:lnTo>
                  <a:lnTo>
                    <a:pt x="790" y="2353"/>
                  </a:lnTo>
                  <a:lnTo>
                    <a:pt x="759" y="2332"/>
                  </a:lnTo>
                  <a:lnTo>
                    <a:pt x="728" y="2307"/>
                  </a:lnTo>
                  <a:lnTo>
                    <a:pt x="702" y="2279"/>
                  </a:lnTo>
                  <a:lnTo>
                    <a:pt x="680" y="2249"/>
                  </a:lnTo>
                  <a:close/>
                  <a:moveTo>
                    <a:pt x="1517" y="216"/>
                  </a:moveTo>
                  <a:lnTo>
                    <a:pt x="1495" y="219"/>
                  </a:lnTo>
                  <a:lnTo>
                    <a:pt x="1472" y="226"/>
                  </a:lnTo>
                  <a:lnTo>
                    <a:pt x="1447" y="237"/>
                  </a:lnTo>
                  <a:lnTo>
                    <a:pt x="1422" y="250"/>
                  </a:lnTo>
                  <a:lnTo>
                    <a:pt x="1396" y="265"/>
                  </a:lnTo>
                  <a:lnTo>
                    <a:pt x="1369" y="283"/>
                  </a:lnTo>
                  <a:lnTo>
                    <a:pt x="1333" y="306"/>
                  </a:lnTo>
                  <a:lnTo>
                    <a:pt x="1296" y="327"/>
                  </a:lnTo>
                  <a:lnTo>
                    <a:pt x="1257" y="346"/>
                  </a:lnTo>
                  <a:lnTo>
                    <a:pt x="1216" y="362"/>
                  </a:lnTo>
                  <a:lnTo>
                    <a:pt x="1171" y="373"/>
                  </a:lnTo>
                  <a:lnTo>
                    <a:pt x="1127" y="382"/>
                  </a:lnTo>
                  <a:lnTo>
                    <a:pt x="1083" y="386"/>
                  </a:lnTo>
                  <a:lnTo>
                    <a:pt x="1040" y="390"/>
                  </a:lnTo>
                  <a:lnTo>
                    <a:pt x="1009" y="392"/>
                  </a:lnTo>
                  <a:lnTo>
                    <a:pt x="979" y="395"/>
                  </a:lnTo>
                  <a:lnTo>
                    <a:pt x="951" y="398"/>
                  </a:lnTo>
                  <a:lnTo>
                    <a:pt x="926" y="404"/>
                  </a:lnTo>
                  <a:lnTo>
                    <a:pt x="904" y="411"/>
                  </a:lnTo>
                  <a:lnTo>
                    <a:pt x="886" y="422"/>
                  </a:lnTo>
                  <a:lnTo>
                    <a:pt x="871" y="435"/>
                  </a:lnTo>
                  <a:lnTo>
                    <a:pt x="857" y="455"/>
                  </a:lnTo>
                  <a:lnTo>
                    <a:pt x="843" y="477"/>
                  </a:lnTo>
                  <a:lnTo>
                    <a:pt x="831" y="502"/>
                  </a:lnTo>
                  <a:lnTo>
                    <a:pt x="820" y="530"/>
                  </a:lnTo>
                  <a:lnTo>
                    <a:pt x="807" y="558"/>
                  </a:lnTo>
                  <a:lnTo>
                    <a:pt x="791" y="599"/>
                  </a:lnTo>
                  <a:lnTo>
                    <a:pt x="773" y="639"/>
                  </a:lnTo>
                  <a:lnTo>
                    <a:pt x="753" y="679"/>
                  </a:lnTo>
                  <a:lnTo>
                    <a:pt x="728" y="717"/>
                  </a:lnTo>
                  <a:lnTo>
                    <a:pt x="699" y="751"/>
                  </a:lnTo>
                  <a:lnTo>
                    <a:pt x="668" y="783"/>
                  </a:lnTo>
                  <a:lnTo>
                    <a:pt x="637" y="812"/>
                  </a:lnTo>
                  <a:lnTo>
                    <a:pt x="604" y="840"/>
                  </a:lnTo>
                  <a:lnTo>
                    <a:pt x="575" y="864"/>
                  </a:lnTo>
                  <a:lnTo>
                    <a:pt x="548" y="887"/>
                  </a:lnTo>
                  <a:lnTo>
                    <a:pt x="526" y="911"/>
                  </a:lnTo>
                  <a:lnTo>
                    <a:pt x="507" y="935"/>
                  </a:lnTo>
                  <a:lnTo>
                    <a:pt x="496" y="957"/>
                  </a:lnTo>
                  <a:lnTo>
                    <a:pt x="492" y="977"/>
                  </a:lnTo>
                  <a:lnTo>
                    <a:pt x="492" y="1000"/>
                  </a:lnTo>
                  <a:lnTo>
                    <a:pt x="495" y="1025"/>
                  </a:lnTo>
                  <a:lnTo>
                    <a:pt x="500" y="1052"/>
                  </a:lnTo>
                  <a:lnTo>
                    <a:pt x="506" y="1081"/>
                  </a:lnTo>
                  <a:lnTo>
                    <a:pt x="513" y="1111"/>
                  </a:lnTo>
                  <a:lnTo>
                    <a:pt x="523" y="1153"/>
                  </a:lnTo>
                  <a:lnTo>
                    <a:pt x="533" y="1197"/>
                  </a:lnTo>
                  <a:lnTo>
                    <a:pt x="539" y="1242"/>
                  </a:lnTo>
                  <a:lnTo>
                    <a:pt x="542" y="1290"/>
                  </a:lnTo>
                  <a:lnTo>
                    <a:pt x="539" y="1337"/>
                  </a:lnTo>
                  <a:lnTo>
                    <a:pt x="533" y="1382"/>
                  </a:lnTo>
                  <a:lnTo>
                    <a:pt x="523" y="1426"/>
                  </a:lnTo>
                  <a:lnTo>
                    <a:pt x="513" y="1468"/>
                  </a:lnTo>
                  <a:lnTo>
                    <a:pt x="506" y="1498"/>
                  </a:lnTo>
                  <a:lnTo>
                    <a:pt x="500" y="1527"/>
                  </a:lnTo>
                  <a:lnTo>
                    <a:pt x="495" y="1554"/>
                  </a:lnTo>
                  <a:lnTo>
                    <a:pt x="492" y="1579"/>
                  </a:lnTo>
                  <a:lnTo>
                    <a:pt x="492" y="1602"/>
                  </a:lnTo>
                  <a:lnTo>
                    <a:pt x="496" y="1622"/>
                  </a:lnTo>
                  <a:lnTo>
                    <a:pt x="507" y="1644"/>
                  </a:lnTo>
                  <a:lnTo>
                    <a:pt x="526" y="1668"/>
                  </a:lnTo>
                  <a:lnTo>
                    <a:pt x="548" y="1692"/>
                  </a:lnTo>
                  <a:lnTo>
                    <a:pt x="575" y="1715"/>
                  </a:lnTo>
                  <a:lnTo>
                    <a:pt x="604" y="1740"/>
                  </a:lnTo>
                  <a:lnTo>
                    <a:pt x="637" y="1768"/>
                  </a:lnTo>
                  <a:lnTo>
                    <a:pt x="668" y="1796"/>
                  </a:lnTo>
                  <a:lnTo>
                    <a:pt x="699" y="1828"/>
                  </a:lnTo>
                  <a:lnTo>
                    <a:pt x="728" y="1862"/>
                  </a:lnTo>
                  <a:lnTo>
                    <a:pt x="753" y="1900"/>
                  </a:lnTo>
                  <a:lnTo>
                    <a:pt x="773" y="1940"/>
                  </a:lnTo>
                  <a:lnTo>
                    <a:pt x="791" y="1980"/>
                  </a:lnTo>
                  <a:lnTo>
                    <a:pt x="807" y="2021"/>
                  </a:lnTo>
                  <a:lnTo>
                    <a:pt x="820" y="2049"/>
                  </a:lnTo>
                  <a:lnTo>
                    <a:pt x="831" y="2077"/>
                  </a:lnTo>
                  <a:lnTo>
                    <a:pt x="843" y="2103"/>
                  </a:lnTo>
                  <a:lnTo>
                    <a:pt x="857" y="2124"/>
                  </a:lnTo>
                  <a:lnTo>
                    <a:pt x="871" y="2144"/>
                  </a:lnTo>
                  <a:lnTo>
                    <a:pt x="886" y="2158"/>
                  </a:lnTo>
                  <a:lnTo>
                    <a:pt x="904" y="2168"/>
                  </a:lnTo>
                  <a:lnTo>
                    <a:pt x="926" y="2176"/>
                  </a:lnTo>
                  <a:lnTo>
                    <a:pt x="951" y="2181"/>
                  </a:lnTo>
                  <a:lnTo>
                    <a:pt x="979" y="2184"/>
                  </a:lnTo>
                  <a:lnTo>
                    <a:pt x="1009" y="2187"/>
                  </a:lnTo>
                  <a:lnTo>
                    <a:pt x="1040" y="2189"/>
                  </a:lnTo>
                  <a:lnTo>
                    <a:pt x="1083" y="2193"/>
                  </a:lnTo>
                  <a:lnTo>
                    <a:pt x="1127" y="2197"/>
                  </a:lnTo>
                  <a:lnTo>
                    <a:pt x="1171" y="2206"/>
                  </a:lnTo>
                  <a:lnTo>
                    <a:pt x="1216" y="2217"/>
                  </a:lnTo>
                  <a:lnTo>
                    <a:pt x="1257" y="2233"/>
                  </a:lnTo>
                  <a:lnTo>
                    <a:pt x="1296" y="2253"/>
                  </a:lnTo>
                  <a:lnTo>
                    <a:pt x="1333" y="2275"/>
                  </a:lnTo>
                  <a:lnTo>
                    <a:pt x="1369" y="2296"/>
                  </a:lnTo>
                  <a:lnTo>
                    <a:pt x="1396" y="2314"/>
                  </a:lnTo>
                  <a:lnTo>
                    <a:pt x="1422" y="2329"/>
                  </a:lnTo>
                  <a:lnTo>
                    <a:pt x="1447" y="2342"/>
                  </a:lnTo>
                  <a:lnTo>
                    <a:pt x="1472" y="2353"/>
                  </a:lnTo>
                  <a:lnTo>
                    <a:pt x="1495" y="2360"/>
                  </a:lnTo>
                  <a:lnTo>
                    <a:pt x="1517" y="2363"/>
                  </a:lnTo>
                  <a:lnTo>
                    <a:pt x="1538" y="2360"/>
                  </a:lnTo>
                  <a:lnTo>
                    <a:pt x="1562" y="2353"/>
                  </a:lnTo>
                  <a:lnTo>
                    <a:pt x="1587" y="2342"/>
                  </a:lnTo>
                  <a:lnTo>
                    <a:pt x="1611" y="2329"/>
                  </a:lnTo>
                  <a:lnTo>
                    <a:pt x="1638" y="2314"/>
                  </a:lnTo>
                  <a:lnTo>
                    <a:pt x="1665" y="2296"/>
                  </a:lnTo>
                  <a:lnTo>
                    <a:pt x="1701" y="2275"/>
                  </a:lnTo>
                  <a:lnTo>
                    <a:pt x="1738" y="2253"/>
                  </a:lnTo>
                  <a:lnTo>
                    <a:pt x="1777" y="2233"/>
                  </a:lnTo>
                  <a:lnTo>
                    <a:pt x="1818" y="2217"/>
                  </a:lnTo>
                  <a:lnTo>
                    <a:pt x="1862" y="2206"/>
                  </a:lnTo>
                  <a:lnTo>
                    <a:pt x="1907" y="2197"/>
                  </a:lnTo>
                  <a:lnTo>
                    <a:pt x="1951" y="2193"/>
                  </a:lnTo>
                  <a:lnTo>
                    <a:pt x="1994" y="2189"/>
                  </a:lnTo>
                  <a:lnTo>
                    <a:pt x="2025" y="2187"/>
                  </a:lnTo>
                  <a:lnTo>
                    <a:pt x="2055" y="2184"/>
                  </a:lnTo>
                  <a:lnTo>
                    <a:pt x="2083" y="2181"/>
                  </a:lnTo>
                  <a:lnTo>
                    <a:pt x="2108" y="2176"/>
                  </a:lnTo>
                  <a:lnTo>
                    <a:pt x="2130" y="2168"/>
                  </a:lnTo>
                  <a:lnTo>
                    <a:pt x="2148" y="2158"/>
                  </a:lnTo>
                  <a:lnTo>
                    <a:pt x="2163" y="2144"/>
                  </a:lnTo>
                  <a:lnTo>
                    <a:pt x="2177" y="2124"/>
                  </a:lnTo>
                  <a:lnTo>
                    <a:pt x="2190" y="2103"/>
                  </a:lnTo>
                  <a:lnTo>
                    <a:pt x="2203" y="2077"/>
                  </a:lnTo>
                  <a:lnTo>
                    <a:pt x="2214" y="2049"/>
                  </a:lnTo>
                  <a:lnTo>
                    <a:pt x="2226" y="2021"/>
                  </a:lnTo>
                  <a:lnTo>
                    <a:pt x="2243" y="1980"/>
                  </a:lnTo>
                  <a:lnTo>
                    <a:pt x="2260" y="1940"/>
                  </a:lnTo>
                  <a:lnTo>
                    <a:pt x="2281" y="1900"/>
                  </a:lnTo>
                  <a:lnTo>
                    <a:pt x="2306" y="1862"/>
                  </a:lnTo>
                  <a:lnTo>
                    <a:pt x="2334" y="1828"/>
                  </a:lnTo>
                  <a:lnTo>
                    <a:pt x="2365" y="1796"/>
                  </a:lnTo>
                  <a:lnTo>
                    <a:pt x="2398" y="1768"/>
                  </a:lnTo>
                  <a:lnTo>
                    <a:pt x="2431" y="1740"/>
                  </a:lnTo>
                  <a:lnTo>
                    <a:pt x="2459" y="1715"/>
                  </a:lnTo>
                  <a:lnTo>
                    <a:pt x="2486" y="1692"/>
                  </a:lnTo>
                  <a:lnTo>
                    <a:pt x="2509" y="1668"/>
                  </a:lnTo>
                  <a:lnTo>
                    <a:pt x="2527" y="1644"/>
                  </a:lnTo>
                  <a:lnTo>
                    <a:pt x="2538" y="1622"/>
                  </a:lnTo>
                  <a:lnTo>
                    <a:pt x="2542" y="1602"/>
                  </a:lnTo>
                  <a:lnTo>
                    <a:pt x="2542" y="1579"/>
                  </a:lnTo>
                  <a:lnTo>
                    <a:pt x="2539" y="1554"/>
                  </a:lnTo>
                  <a:lnTo>
                    <a:pt x="2534" y="1527"/>
                  </a:lnTo>
                  <a:lnTo>
                    <a:pt x="2528" y="1498"/>
                  </a:lnTo>
                  <a:lnTo>
                    <a:pt x="2521" y="1468"/>
                  </a:lnTo>
                  <a:lnTo>
                    <a:pt x="2510" y="1426"/>
                  </a:lnTo>
                  <a:lnTo>
                    <a:pt x="2501" y="1382"/>
                  </a:lnTo>
                  <a:lnTo>
                    <a:pt x="2495" y="1337"/>
                  </a:lnTo>
                  <a:lnTo>
                    <a:pt x="2492" y="1290"/>
                  </a:lnTo>
                  <a:lnTo>
                    <a:pt x="2495" y="1242"/>
                  </a:lnTo>
                  <a:lnTo>
                    <a:pt x="2501" y="1197"/>
                  </a:lnTo>
                  <a:lnTo>
                    <a:pt x="2510" y="1153"/>
                  </a:lnTo>
                  <a:lnTo>
                    <a:pt x="2521" y="1111"/>
                  </a:lnTo>
                  <a:lnTo>
                    <a:pt x="2528" y="1081"/>
                  </a:lnTo>
                  <a:lnTo>
                    <a:pt x="2534" y="1052"/>
                  </a:lnTo>
                  <a:lnTo>
                    <a:pt x="2539" y="1025"/>
                  </a:lnTo>
                  <a:lnTo>
                    <a:pt x="2542" y="1000"/>
                  </a:lnTo>
                  <a:lnTo>
                    <a:pt x="2542" y="977"/>
                  </a:lnTo>
                  <a:lnTo>
                    <a:pt x="2538" y="957"/>
                  </a:lnTo>
                  <a:lnTo>
                    <a:pt x="2527" y="935"/>
                  </a:lnTo>
                  <a:lnTo>
                    <a:pt x="2509" y="911"/>
                  </a:lnTo>
                  <a:lnTo>
                    <a:pt x="2486" y="887"/>
                  </a:lnTo>
                  <a:lnTo>
                    <a:pt x="2459" y="864"/>
                  </a:lnTo>
                  <a:lnTo>
                    <a:pt x="2431" y="840"/>
                  </a:lnTo>
                  <a:lnTo>
                    <a:pt x="2398" y="812"/>
                  </a:lnTo>
                  <a:lnTo>
                    <a:pt x="2365" y="783"/>
                  </a:lnTo>
                  <a:lnTo>
                    <a:pt x="2334" y="751"/>
                  </a:lnTo>
                  <a:lnTo>
                    <a:pt x="2306" y="717"/>
                  </a:lnTo>
                  <a:lnTo>
                    <a:pt x="2281" y="679"/>
                  </a:lnTo>
                  <a:lnTo>
                    <a:pt x="2260" y="639"/>
                  </a:lnTo>
                  <a:lnTo>
                    <a:pt x="2243" y="599"/>
                  </a:lnTo>
                  <a:lnTo>
                    <a:pt x="2226" y="558"/>
                  </a:lnTo>
                  <a:lnTo>
                    <a:pt x="2214" y="530"/>
                  </a:lnTo>
                  <a:lnTo>
                    <a:pt x="2203" y="502"/>
                  </a:lnTo>
                  <a:lnTo>
                    <a:pt x="2190" y="477"/>
                  </a:lnTo>
                  <a:lnTo>
                    <a:pt x="2177" y="455"/>
                  </a:lnTo>
                  <a:lnTo>
                    <a:pt x="2163" y="435"/>
                  </a:lnTo>
                  <a:lnTo>
                    <a:pt x="2148" y="422"/>
                  </a:lnTo>
                  <a:lnTo>
                    <a:pt x="2130" y="411"/>
                  </a:lnTo>
                  <a:lnTo>
                    <a:pt x="2108" y="404"/>
                  </a:lnTo>
                  <a:lnTo>
                    <a:pt x="2083" y="398"/>
                  </a:lnTo>
                  <a:lnTo>
                    <a:pt x="2055" y="395"/>
                  </a:lnTo>
                  <a:lnTo>
                    <a:pt x="2025" y="392"/>
                  </a:lnTo>
                  <a:lnTo>
                    <a:pt x="1994" y="390"/>
                  </a:lnTo>
                  <a:lnTo>
                    <a:pt x="1951" y="386"/>
                  </a:lnTo>
                  <a:lnTo>
                    <a:pt x="1907" y="382"/>
                  </a:lnTo>
                  <a:lnTo>
                    <a:pt x="1862" y="373"/>
                  </a:lnTo>
                  <a:lnTo>
                    <a:pt x="1818" y="362"/>
                  </a:lnTo>
                  <a:lnTo>
                    <a:pt x="1777" y="346"/>
                  </a:lnTo>
                  <a:lnTo>
                    <a:pt x="1738" y="327"/>
                  </a:lnTo>
                  <a:lnTo>
                    <a:pt x="1701" y="306"/>
                  </a:lnTo>
                  <a:lnTo>
                    <a:pt x="1665" y="283"/>
                  </a:lnTo>
                  <a:lnTo>
                    <a:pt x="1638" y="265"/>
                  </a:lnTo>
                  <a:lnTo>
                    <a:pt x="1611" y="250"/>
                  </a:lnTo>
                  <a:lnTo>
                    <a:pt x="1587" y="237"/>
                  </a:lnTo>
                  <a:lnTo>
                    <a:pt x="1562" y="226"/>
                  </a:lnTo>
                  <a:lnTo>
                    <a:pt x="1538" y="219"/>
                  </a:lnTo>
                  <a:lnTo>
                    <a:pt x="1517" y="216"/>
                  </a:lnTo>
                  <a:close/>
                  <a:moveTo>
                    <a:pt x="1517" y="0"/>
                  </a:moveTo>
                  <a:lnTo>
                    <a:pt x="1555" y="3"/>
                  </a:lnTo>
                  <a:lnTo>
                    <a:pt x="1592" y="9"/>
                  </a:lnTo>
                  <a:lnTo>
                    <a:pt x="1627" y="20"/>
                  </a:lnTo>
                  <a:lnTo>
                    <a:pt x="1660" y="33"/>
                  </a:lnTo>
                  <a:lnTo>
                    <a:pt x="1692" y="47"/>
                  </a:lnTo>
                  <a:lnTo>
                    <a:pt x="1723" y="65"/>
                  </a:lnTo>
                  <a:lnTo>
                    <a:pt x="1751" y="82"/>
                  </a:lnTo>
                  <a:lnTo>
                    <a:pt x="1780" y="100"/>
                  </a:lnTo>
                  <a:lnTo>
                    <a:pt x="1808" y="117"/>
                  </a:lnTo>
                  <a:lnTo>
                    <a:pt x="1835" y="133"/>
                  </a:lnTo>
                  <a:lnTo>
                    <a:pt x="1861" y="147"/>
                  </a:lnTo>
                  <a:lnTo>
                    <a:pt x="1885" y="156"/>
                  </a:lnTo>
                  <a:lnTo>
                    <a:pt x="1913" y="164"/>
                  </a:lnTo>
                  <a:lnTo>
                    <a:pt x="1943" y="168"/>
                  </a:lnTo>
                  <a:lnTo>
                    <a:pt x="1976" y="172"/>
                  </a:lnTo>
                  <a:lnTo>
                    <a:pt x="2009" y="174"/>
                  </a:lnTo>
                  <a:lnTo>
                    <a:pt x="2042" y="176"/>
                  </a:lnTo>
                  <a:lnTo>
                    <a:pt x="2076" y="180"/>
                  </a:lnTo>
                  <a:lnTo>
                    <a:pt x="2110" y="184"/>
                  </a:lnTo>
                  <a:lnTo>
                    <a:pt x="2144" y="190"/>
                  </a:lnTo>
                  <a:lnTo>
                    <a:pt x="2178" y="200"/>
                  </a:lnTo>
                  <a:lnTo>
                    <a:pt x="2211" y="211"/>
                  </a:lnTo>
                  <a:lnTo>
                    <a:pt x="2244" y="226"/>
                  </a:lnTo>
                  <a:lnTo>
                    <a:pt x="2275" y="247"/>
                  </a:lnTo>
                  <a:lnTo>
                    <a:pt x="2304" y="271"/>
                  </a:lnTo>
                  <a:lnTo>
                    <a:pt x="2328" y="296"/>
                  </a:lnTo>
                  <a:lnTo>
                    <a:pt x="2351" y="325"/>
                  </a:lnTo>
                  <a:lnTo>
                    <a:pt x="2369" y="355"/>
                  </a:lnTo>
                  <a:lnTo>
                    <a:pt x="2386" y="385"/>
                  </a:lnTo>
                  <a:lnTo>
                    <a:pt x="2400" y="416"/>
                  </a:lnTo>
                  <a:lnTo>
                    <a:pt x="2414" y="447"/>
                  </a:lnTo>
                  <a:lnTo>
                    <a:pt x="2426" y="477"/>
                  </a:lnTo>
                  <a:lnTo>
                    <a:pt x="2439" y="509"/>
                  </a:lnTo>
                  <a:lnTo>
                    <a:pt x="2453" y="539"/>
                  </a:lnTo>
                  <a:lnTo>
                    <a:pt x="2466" y="566"/>
                  </a:lnTo>
                  <a:lnTo>
                    <a:pt x="2480" y="589"/>
                  </a:lnTo>
                  <a:lnTo>
                    <a:pt x="2498" y="610"/>
                  </a:lnTo>
                  <a:lnTo>
                    <a:pt x="2520" y="630"/>
                  </a:lnTo>
                  <a:lnTo>
                    <a:pt x="2543" y="652"/>
                  </a:lnTo>
                  <a:lnTo>
                    <a:pt x="2569" y="674"/>
                  </a:lnTo>
                  <a:lnTo>
                    <a:pt x="2595" y="695"/>
                  </a:lnTo>
                  <a:lnTo>
                    <a:pt x="2620" y="718"/>
                  </a:lnTo>
                  <a:lnTo>
                    <a:pt x="2645" y="741"/>
                  </a:lnTo>
                  <a:lnTo>
                    <a:pt x="2670" y="767"/>
                  </a:lnTo>
                  <a:lnTo>
                    <a:pt x="2692" y="794"/>
                  </a:lnTo>
                  <a:lnTo>
                    <a:pt x="2712" y="824"/>
                  </a:lnTo>
                  <a:lnTo>
                    <a:pt x="2729" y="856"/>
                  </a:lnTo>
                  <a:lnTo>
                    <a:pt x="2744" y="892"/>
                  </a:lnTo>
                  <a:lnTo>
                    <a:pt x="2753" y="932"/>
                  </a:lnTo>
                  <a:lnTo>
                    <a:pt x="2758" y="972"/>
                  </a:lnTo>
                  <a:lnTo>
                    <a:pt x="2758" y="1012"/>
                  </a:lnTo>
                  <a:lnTo>
                    <a:pt x="2754" y="1051"/>
                  </a:lnTo>
                  <a:lnTo>
                    <a:pt x="2748" y="1089"/>
                  </a:lnTo>
                  <a:lnTo>
                    <a:pt x="2740" y="1126"/>
                  </a:lnTo>
                  <a:lnTo>
                    <a:pt x="2730" y="1163"/>
                  </a:lnTo>
                  <a:lnTo>
                    <a:pt x="2722" y="1197"/>
                  </a:lnTo>
                  <a:lnTo>
                    <a:pt x="2715" y="1230"/>
                  </a:lnTo>
                  <a:lnTo>
                    <a:pt x="2710" y="1261"/>
                  </a:lnTo>
                  <a:lnTo>
                    <a:pt x="2708" y="1290"/>
                  </a:lnTo>
                  <a:lnTo>
                    <a:pt x="2710" y="1318"/>
                  </a:lnTo>
                  <a:lnTo>
                    <a:pt x="2715" y="1349"/>
                  </a:lnTo>
                  <a:lnTo>
                    <a:pt x="2722" y="1382"/>
                  </a:lnTo>
                  <a:lnTo>
                    <a:pt x="2730" y="1417"/>
                  </a:lnTo>
                  <a:lnTo>
                    <a:pt x="2740" y="1453"/>
                  </a:lnTo>
                  <a:lnTo>
                    <a:pt x="2748" y="1490"/>
                  </a:lnTo>
                  <a:lnTo>
                    <a:pt x="2754" y="1528"/>
                  </a:lnTo>
                  <a:lnTo>
                    <a:pt x="2758" y="1567"/>
                  </a:lnTo>
                  <a:lnTo>
                    <a:pt x="2758" y="1607"/>
                  </a:lnTo>
                  <a:lnTo>
                    <a:pt x="2753" y="1647"/>
                  </a:lnTo>
                  <a:lnTo>
                    <a:pt x="2744" y="1688"/>
                  </a:lnTo>
                  <a:lnTo>
                    <a:pt x="2729" y="1723"/>
                  </a:lnTo>
                  <a:lnTo>
                    <a:pt x="2712" y="1755"/>
                  </a:lnTo>
                  <a:lnTo>
                    <a:pt x="2692" y="1785"/>
                  </a:lnTo>
                  <a:lnTo>
                    <a:pt x="2670" y="1812"/>
                  </a:lnTo>
                  <a:lnTo>
                    <a:pt x="2645" y="1838"/>
                  </a:lnTo>
                  <a:lnTo>
                    <a:pt x="2620" y="1861"/>
                  </a:lnTo>
                  <a:lnTo>
                    <a:pt x="2595" y="1884"/>
                  </a:lnTo>
                  <a:lnTo>
                    <a:pt x="2569" y="1905"/>
                  </a:lnTo>
                  <a:lnTo>
                    <a:pt x="2543" y="1927"/>
                  </a:lnTo>
                  <a:lnTo>
                    <a:pt x="2520" y="1949"/>
                  </a:lnTo>
                  <a:lnTo>
                    <a:pt x="2498" y="1969"/>
                  </a:lnTo>
                  <a:lnTo>
                    <a:pt x="2480" y="1990"/>
                  </a:lnTo>
                  <a:lnTo>
                    <a:pt x="2466" y="2013"/>
                  </a:lnTo>
                  <a:lnTo>
                    <a:pt x="2452" y="2041"/>
                  </a:lnTo>
                  <a:lnTo>
                    <a:pt x="3003" y="2591"/>
                  </a:lnTo>
                  <a:lnTo>
                    <a:pt x="3016" y="2609"/>
                  </a:lnTo>
                  <a:lnTo>
                    <a:pt x="3027" y="2628"/>
                  </a:lnTo>
                  <a:lnTo>
                    <a:pt x="3033" y="2650"/>
                  </a:lnTo>
                  <a:lnTo>
                    <a:pt x="3034" y="2672"/>
                  </a:lnTo>
                  <a:lnTo>
                    <a:pt x="3031" y="2694"/>
                  </a:lnTo>
                  <a:lnTo>
                    <a:pt x="3023" y="2716"/>
                  </a:lnTo>
                  <a:lnTo>
                    <a:pt x="3011" y="2734"/>
                  </a:lnTo>
                  <a:lnTo>
                    <a:pt x="2996" y="2751"/>
                  </a:lnTo>
                  <a:lnTo>
                    <a:pt x="2977" y="2763"/>
                  </a:lnTo>
                  <a:lnTo>
                    <a:pt x="2957" y="2771"/>
                  </a:lnTo>
                  <a:lnTo>
                    <a:pt x="2547" y="2891"/>
                  </a:lnTo>
                  <a:lnTo>
                    <a:pt x="2427" y="3301"/>
                  </a:lnTo>
                  <a:lnTo>
                    <a:pt x="2419" y="3321"/>
                  </a:lnTo>
                  <a:lnTo>
                    <a:pt x="2406" y="3340"/>
                  </a:lnTo>
                  <a:lnTo>
                    <a:pt x="2390" y="3355"/>
                  </a:lnTo>
                  <a:lnTo>
                    <a:pt x="2371" y="3366"/>
                  </a:lnTo>
                  <a:lnTo>
                    <a:pt x="2350" y="3375"/>
                  </a:lnTo>
                  <a:lnTo>
                    <a:pt x="2324" y="3378"/>
                  </a:lnTo>
                  <a:lnTo>
                    <a:pt x="2303" y="3376"/>
                  </a:lnTo>
                  <a:lnTo>
                    <a:pt x="2283" y="3370"/>
                  </a:lnTo>
                  <a:lnTo>
                    <a:pt x="2264" y="3360"/>
                  </a:lnTo>
                  <a:lnTo>
                    <a:pt x="2247" y="3346"/>
                  </a:lnTo>
                  <a:lnTo>
                    <a:pt x="1517" y="2616"/>
                  </a:lnTo>
                  <a:lnTo>
                    <a:pt x="787" y="3346"/>
                  </a:lnTo>
                  <a:lnTo>
                    <a:pt x="770" y="3360"/>
                  </a:lnTo>
                  <a:lnTo>
                    <a:pt x="752" y="3370"/>
                  </a:lnTo>
                  <a:lnTo>
                    <a:pt x="731" y="3376"/>
                  </a:lnTo>
                  <a:lnTo>
                    <a:pt x="711" y="3378"/>
                  </a:lnTo>
                  <a:lnTo>
                    <a:pt x="684" y="3375"/>
                  </a:lnTo>
                  <a:lnTo>
                    <a:pt x="662" y="3366"/>
                  </a:lnTo>
                  <a:lnTo>
                    <a:pt x="644" y="3355"/>
                  </a:lnTo>
                  <a:lnTo>
                    <a:pt x="627" y="3340"/>
                  </a:lnTo>
                  <a:lnTo>
                    <a:pt x="615" y="3321"/>
                  </a:lnTo>
                  <a:lnTo>
                    <a:pt x="607" y="3301"/>
                  </a:lnTo>
                  <a:lnTo>
                    <a:pt x="486" y="2891"/>
                  </a:lnTo>
                  <a:lnTo>
                    <a:pt x="77" y="2771"/>
                  </a:lnTo>
                  <a:lnTo>
                    <a:pt x="57" y="2763"/>
                  </a:lnTo>
                  <a:lnTo>
                    <a:pt x="38" y="2751"/>
                  </a:lnTo>
                  <a:lnTo>
                    <a:pt x="23" y="2734"/>
                  </a:lnTo>
                  <a:lnTo>
                    <a:pt x="11" y="2716"/>
                  </a:lnTo>
                  <a:lnTo>
                    <a:pt x="3" y="2694"/>
                  </a:lnTo>
                  <a:lnTo>
                    <a:pt x="0" y="2672"/>
                  </a:lnTo>
                  <a:lnTo>
                    <a:pt x="1" y="2650"/>
                  </a:lnTo>
                  <a:lnTo>
                    <a:pt x="7" y="2628"/>
                  </a:lnTo>
                  <a:lnTo>
                    <a:pt x="17" y="2609"/>
                  </a:lnTo>
                  <a:lnTo>
                    <a:pt x="31" y="2591"/>
                  </a:lnTo>
                  <a:lnTo>
                    <a:pt x="582" y="2041"/>
                  </a:lnTo>
                  <a:lnTo>
                    <a:pt x="568" y="2013"/>
                  </a:lnTo>
                  <a:lnTo>
                    <a:pt x="553" y="1990"/>
                  </a:lnTo>
                  <a:lnTo>
                    <a:pt x="536" y="1969"/>
                  </a:lnTo>
                  <a:lnTo>
                    <a:pt x="514" y="1949"/>
                  </a:lnTo>
                  <a:lnTo>
                    <a:pt x="491" y="1927"/>
                  </a:lnTo>
                  <a:lnTo>
                    <a:pt x="465" y="1905"/>
                  </a:lnTo>
                  <a:lnTo>
                    <a:pt x="439" y="1884"/>
                  </a:lnTo>
                  <a:lnTo>
                    <a:pt x="413" y="1861"/>
                  </a:lnTo>
                  <a:lnTo>
                    <a:pt x="389" y="1838"/>
                  </a:lnTo>
                  <a:lnTo>
                    <a:pt x="364" y="1812"/>
                  </a:lnTo>
                  <a:lnTo>
                    <a:pt x="341" y="1785"/>
                  </a:lnTo>
                  <a:lnTo>
                    <a:pt x="322" y="1755"/>
                  </a:lnTo>
                  <a:lnTo>
                    <a:pt x="304" y="1723"/>
                  </a:lnTo>
                  <a:lnTo>
                    <a:pt x="290" y="1688"/>
                  </a:lnTo>
                  <a:lnTo>
                    <a:pt x="281" y="1647"/>
                  </a:lnTo>
                  <a:lnTo>
                    <a:pt x="276" y="1607"/>
                  </a:lnTo>
                  <a:lnTo>
                    <a:pt x="277" y="1567"/>
                  </a:lnTo>
                  <a:lnTo>
                    <a:pt x="280" y="1528"/>
                  </a:lnTo>
                  <a:lnTo>
                    <a:pt x="287" y="1490"/>
                  </a:lnTo>
                  <a:lnTo>
                    <a:pt x="294" y="1453"/>
                  </a:lnTo>
                  <a:lnTo>
                    <a:pt x="303" y="1417"/>
                  </a:lnTo>
                  <a:lnTo>
                    <a:pt x="312" y="1382"/>
                  </a:lnTo>
                  <a:lnTo>
                    <a:pt x="319" y="1349"/>
                  </a:lnTo>
                  <a:lnTo>
                    <a:pt x="324" y="1318"/>
                  </a:lnTo>
                  <a:lnTo>
                    <a:pt x="326" y="1290"/>
                  </a:lnTo>
                  <a:lnTo>
                    <a:pt x="324" y="1261"/>
                  </a:lnTo>
                  <a:lnTo>
                    <a:pt x="319" y="1230"/>
                  </a:lnTo>
                  <a:lnTo>
                    <a:pt x="312" y="1197"/>
                  </a:lnTo>
                  <a:lnTo>
                    <a:pt x="303" y="1163"/>
                  </a:lnTo>
                  <a:lnTo>
                    <a:pt x="294" y="1126"/>
                  </a:lnTo>
                  <a:lnTo>
                    <a:pt x="287" y="1089"/>
                  </a:lnTo>
                  <a:lnTo>
                    <a:pt x="280" y="1051"/>
                  </a:lnTo>
                  <a:lnTo>
                    <a:pt x="277" y="1012"/>
                  </a:lnTo>
                  <a:lnTo>
                    <a:pt x="276" y="972"/>
                  </a:lnTo>
                  <a:lnTo>
                    <a:pt x="281" y="932"/>
                  </a:lnTo>
                  <a:lnTo>
                    <a:pt x="290" y="892"/>
                  </a:lnTo>
                  <a:lnTo>
                    <a:pt x="304" y="856"/>
                  </a:lnTo>
                  <a:lnTo>
                    <a:pt x="322" y="824"/>
                  </a:lnTo>
                  <a:lnTo>
                    <a:pt x="341" y="794"/>
                  </a:lnTo>
                  <a:lnTo>
                    <a:pt x="364" y="767"/>
                  </a:lnTo>
                  <a:lnTo>
                    <a:pt x="389" y="741"/>
                  </a:lnTo>
                  <a:lnTo>
                    <a:pt x="413" y="718"/>
                  </a:lnTo>
                  <a:lnTo>
                    <a:pt x="439" y="695"/>
                  </a:lnTo>
                  <a:lnTo>
                    <a:pt x="465" y="674"/>
                  </a:lnTo>
                  <a:lnTo>
                    <a:pt x="491" y="652"/>
                  </a:lnTo>
                  <a:lnTo>
                    <a:pt x="514" y="630"/>
                  </a:lnTo>
                  <a:lnTo>
                    <a:pt x="536" y="610"/>
                  </a:lnTo>
                  <a:lnTo>
                    <a:pt x="553" y="589"/>
                  </a:lnTo>
                  <a:lnTo>
                    <a:pt x="568" y="566"/>
                  </a:lnTo>
                  <a:lnTo>
                    <a:pt x="581" y="539"/>
                  </a:lnTo>
                  <a:lnTo>
                    <a:pt x="594" y="509"/>
                  </a:lnTo>
                  <a:lnTo>
                    <a:pt x="608" y="477"/>
                  </a:lnTo>
                  <a:lnTo>
                    <a:pt x="620" y="447"/>
                  </a:lnTo>
                  <a:lnTo>
                    <a:pt x="633" y="416"/>
                  </a:lnTo>
                  <a:lnTo>
                    <a:pt x="648" y="385"/>
                  </a:lnTo>
                  <a:lnTo>
                    <a:pt x="664" y="355"/>
                  </a:lnTo>
                  <a:lnTo>
                    <a:pt x="684" y="325"/>
                  </a:lnTo>
                  <a:lnTo>
                    <a:pt x="705" y="296"/>
                  </a:lnTo>
                  <a:lnTo>
                    <a:pt x="730" y="271"/>
                  </a:lnTo>
                  <a:lnTo>
                    <a:pt x="759" y="247"/>
                  </a:lnTo>
                  <a:lnTo>
                    <a:pt x="790" y="226"/>
                  </a:lnTo>
                  <a:lnTo>
                    <a:pt x="823" y="211"/>
                  </a:lnTo>
                  <a:lnTo>
                    <a:pt x="856" y="200"/>
                  </a:lnTo>
                  <a:lnTo>
                    <a:pt x="890" y="190"/>
                  </a:lnTo>
                  <a:lnTo>
                    <a:pt x="924" y="184"/>
                  </a:lnTo>
                  <a:lnTo>
                    <a:pt x="957" y="180"/>
                  </a:lnTo>
                  <a:lnTo>
                    <a:pt x="991" y="177"/>
                  </a:lnTo>
                  <a:lnTo>
                    <a:pt x="1024" y="174"/>
                  </a:lnTo>
                  <a:lnTo>
                    <a:pt x="1058" y="172"/>
                  </a:lnTo>
                  <a:lnTo>
                    <a:pt x="1091" y="168"/>
                  </a:lnTo>
                  <a:lnTo>
                    <a:pt x="1122" y="164"/>
                  </a:lnTo>
                  <a:lnTo>
                    <a:pt x="1149" y="156"/>
                  </a:lnTo>
                  <a:lnTo>
                    <a:pt x="1173" y="147"/>
                  </a:lnTo>
                  <a:lnTo>
                    <a:pt x="1199" y="134"/>
                  </a:lnTo>
                  <a:lnTo>
                    <a:pt x="1226" y="117"/>
                  </a:lnTo>
                  <a:lnTo>
                    <a:pt x="1255" y="100"/>
                  </a:lnTo>
                  <a:lnTo>
                    <a:pt x="1282" y="82"/>
                  </a:lnTo>
                  <a:lnTo>
                    <a:pt x="1312" y="65"/>
                  </a:lnTo>
                  <a:lnTo>
                    <a:pt x="1342" y="47"/>
                  </a:lnTo>
                  <a:lnTo>
                    <a:pt x="1374" y="33"/>
                  </a:lnTo>
                  <a:lnTo>
                    <a:pt x="1407" y="20"/>
                  </a:lnTo>
                  <a:lnTo>
                    <a:pt x="1442" y="9"/>
                  </a:lnTo>
                  <a:lnTo>
                    <a:pt x="1479" y="3"/>
                  </a:lnTo>
                  <a:lnTo>
                    <a:pt x="15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59" name="Group 658"/>
          <p:cNvGrpSpPr/>
          <p:nvPr/>
        </p:nvGrpSpPr>
        <p:grpSpPr>
          <a:xfrm>
            <a:off x="6896837" y="5978621"/>
            <a:ext cx="245122" cy="309970"/>
            <a:chOff x="6173788" y="3211513"/>
            <a:chExt cx="300037" cy="3794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60" name="Freeform 90"/>
            <p:cNvSpPr>
              <a:spLocks/>
            </p:cNvSpPr>
            <p:nvPr/>
          </p:nvSpPr>
          <p:spPr bwMode="auto">
            <a:xfrm>
              <a:off x="6253163" y="3379788"/>
              <a:ext cx="163512" cy="17463"/>
            </a:xfrm>
            <a:custGeom>
              <a:avLst/>
              <a:gdLst>
                <a:gd name="T0" fmla="*/ 78 w 1443"/>
                <a:gd name="T1" fmla="*/ 0 h 155"/>
                <a:gd name="T2" fmla="*/ 1365 w 1443"/>
                <a:gd name="T3" fmla="*/ 0 h 155"/>
                <a:gd name="T4" fmla="*/ 1386 w 1443"/>
                <a:gd name="T5" fmla="*/ 3 h 155"/>
                <a:gd name="T6" fmla="*/ 1405 w 1443"/>
                <a:gd name="T7" fmla="*/ 11 h 155"/>
                <a:gd name="T8" fmla="*/ 1420 w 1443"/>
                <a:gd name="T9" fmla="*/ 23 h 155"/>
                <a:gd name="T10" fmla="*/ 1432 w 1443"/>
                <a:gd name="T11" fmla="*/ 39 h 155"/>
                <a:gd name="T12" fmla="*/ 1439 w 1443"/>
                <a:gd name="T13" fmla="*/ 57 h 155"/>
                <a:gd name="T14" fmla="*/ 1443 w 1443"/>
                <a:gd name="T15" fmla="*/ 78 h 155"/>
                <a:gd name="T16" fmla="*/ 1439 w 1443"/>
                <a:gd name="T17" fmla="*/ 98 h 155"/>
                <a:gd name="T18" fmla="*/ 1432 w 1443"/>
                <a:gd name="T19" fmla="*/ 116 h 155"/>
                <a:gd name="T20" fmla="*/ 1420 w 1443"/>
                <a:gd name="T21" fmla="*/ 133 h 155"/>
                <a:gd name="T22" fmla="*/ 1405 w 1443"/>
                <a:gd name="T23" fmla="*/ 144 h 155"/>
                <a:gd name="T24" fmla="*/ 1386 w 1443"/>
                <a:gd name="T25" fmla="*/ 152 h 155"/>
                <a:gd name="T26" fmla="*/ 1365 w 1443"/>
                <a:gd name="T27" fmla="*/ 155 h 155"/>
                <a:gd name="T28" fmla="*/ 78 w 1443"/>
                <a:gd name="T29" fmla="*/ 155 h 155"/>
                <a:gd name="T30" fmla="*/ 58 w 1443"/>
                <a:gd name="T31" fmla="*/ 152 h 155"/>
                <a:gd name="T32" fmla="*/ 39 w 1443"/>
                <a:gd name="T33" fmla="*/ 144 h 155"/>
                <a:gd name="T34" fmla="*/ 23 w 1443"/>
                <a:gd name="T35" fmla="*/ 133 h 155"/>
                <a:gd name="T36" fmla="*/ 10 w 1443"/>
                <a:gd name="T37" fmla="*/ 116 h 155"/>
                <a:gd name="T38" fmla="*/ 3 w 1443"/>
                <a:gd name="T39" fmla="*/ 98 h 155"/>
                <a:gd name="T40" fmla="*/ 0 w 1443"/>
                <a:gd name="T41" fmla="*/ 78 h 155"/>
                <a:gd name="T42" fmla="*/ 3 w 1443"/>
                <a:gd name="T43" fmla="*/ 57 h 155"/>
                <a:gd name="T44" fmla="*/ 10 w 1443"/>
                <a:gd name="T45" fmla="*/ 39 h 155"/>
                <a:gd name="T46" fmla="*/ 23 w 1443"/>
                <a:gd name="T47" fmla="*/ 23 h 155"/>
                <a:gd name="T48" fmla="*/ 39 w 1443"/>
                <a:gd name="T49" fmla="*/ 11 h 155"/>
                <a:gd name="T50" fmla="*/ 58 w 1443"/>
                <a:gd name="T51" fmla="*/ 3 h 155"/>
                <a:gd name="T52" fmla="*/ 78 w 1443"/>
                <a:gd name="T53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43" h="155">
                  <a:moveTo>
                    <a:pt x="78" y="0"/>
                  </a:moveTo>
                  <a:lnTo>
                    <a:pt x="1365" y="0"/>
                  </a:lnTo>
                  <a:lnTo>
                    <a:pt x="1386" y="3"/>
                  </a:lnTo>
                  <a:lnTo>
                    <a:pt x="1405" y="11"/>
                  </a:lnTo>
                  <a:lnTo>
                    <a:pt x="1420" y="23"/>
                  </a:lnTo>
                  <a:lnTo>
                    <a:pt x="1432" y="39"/>
                  </a:lnTo>
                  <a:lnTo>
                    <a:pt x="1439" y="57"/>
                  </a:lnTo>
                  <a:lnTo>
                    <a:pt x="1443" y="78"/>
                  </a:lnTo>
                  <a:lnTo>
                    <a:pt x="1439" y="98"/>
                  </a:lnTo>
                  <a:lnTo>
                    <a:pt x="1432" y="116"/>
                  </a:lnTo>
                  <a:lnTo>
                    <a:pt x="1420" y="133"/>
                  </a:lnTo>
                  <a:lnTo>
                    <a:pt x="1405" y="144"/>
                  </a:lnTo>
                  <a:lnTo>
                    <a:pt x="1386" y="152"/>
                  </a:lnTo>
                  <a:lnTo>
                    <a:pt x="1365" y="155"/>
                  </a:lnTo>
                  <a:lnTo>
                    <a:pt x="78" y="155"/>
                  </a:lnTo>
                  <a:lnTo>
                    <a:pt x="58" y="152"/>
                  </a:lnTo>
                  <a:lnTo>
                    <a:pt x="39" y="144"/>
                  </a:lnTo>
                  <a:lnTo>
                    <a:pt x="23" y="133"/>
                  </a:lnTo>
                  <a:lnTo>
                    <a:pt x="10" y="116"/>
                  </a:lnTo>
                  <a:lnTo>
                    <a:pt x="3" y="98"/>
                  </a:lnTo>
                  <a:lnTo>
                    <a:pt x="0" y="78"/>
                  </a:lnTo>
                  <a:lnTo>
                    <a:pt x="3" y="57"/>
                  </a:lnTo>
                  <a:lnTo>
                    <a:pt x="10" y="39"/>
                  </a:lnTo>
                  <a:lnTo>
                    <a:pt x="23" y="23"/>
                  </a:lnTo>
                  <a:lnTo>
                    <a:pt x="39" y="11"/>
                  </a:lnTo>
                  <a:lnTo>
                    <a:pt x="58" y="3"/>
                  </a:lnTo>
                  <a:lnTo>
                    <a:pt x="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1" name="Freeform 91"/>
            <p:cNvSpPr>
              <a:spLocks noEditPoints="1"/>
            </p:cNvSpPr>
            <p:nvPr/>
          </p:nvSpPr>
          <p:spPr bwMode="auto">
            <a:xfrm>
              <a:off x="6173788" y="3211513"/>
              <a:ext cx="300037" cy="379413"/>
            </a:xfrm>
            <a:custGeom>
              <a:avLst/>
              <a:gdLst>
                <a:gd name="T0" fmla="*/ 377 w 2645"/>
                <a:gd name="T1" fmla="*/ 459 h 3357"/>
                <a:gd name="T2" fmla="*/ 432 w 2645"/>
                <a:gd name="T3" fmla="*/ 512 h 3357"/>
                <a:gd name="T4" fmla="*/ 412 w 2645"/>
                <a:gd name="T5" fmla="*/ 588 h 3357"/>
                <a:gd name="T6" fmla="*/ 334 w 2645"/>
                <a:gd name="T7" fmla="*/ 611 h 3357"/>
                <a:gd name="T8" fmla="*/ 396 w 2645"/>
                <a:gd name="T9" fmla="*/ 1039 h 3357"/>
                <a:gd name="T10" fmla="*/ 435 w 2645"/>
                <a:gd name="T11" fmla="*/ 1105 h 3357"/>
                <a:gd name="T12" fmla="*/ 396 w 2645"/>
                <a:gd name="T13" fmla="*/ 1173 h 3357"/>
                <a:gd name="T14" fmla="*/ 334 w 2645"/>
                <a:gd name="T15" fmla="*/ 1600 h 3357"/>
                <a:gd name="T16" fmla="*/ 412 w 2645"/>
                <a:gd name="T17" fmla="*/ 1624 h 3357"/>
                <a:gd name="T18" fmla="*/ 432 w 2645"/>
                <a:gd name="T19" fmla="*/ 1698 h 3357"/>
                <a:gd name="T20" fmla="*/ 377 w 2645"/>
                <a:gd name="T21" fmla="*/ 1753 h 3357"/>
                <a:gd name="T22" fmla="*/ 357 w 2645"/>
                <a:gd name="T23" fmla="*/ 2173 h 3357"/>
                <a:gd name="T24" fmla="*/ 424 w 2645"/>
                <a:gd name="T25" fmla="*/ 2212 h 3357"/>
                <a:gd name="T26" fmla="*/ 424 w 2645"/>
                <a:gd name="T27" fmla="*/ 2289 h 3357"/>
                <a:gd name="T28" fmla="*/ 357 w 2645"/>
                <a:gd name="T29" fmla="*/ 2327 h 3357"/>
                <a:gd name="T30" fmla="*/ 377 w 2645"/>
                <a:gd name="T31" fmla="*/ 2748 h 3357"/>
                <a:gd name="T32" fmla="*/ 432 w 2645"/>
                <a:gd name="T33" fmla="*/ 2802 h 3357"/>
                <a:gd name="T34" fmla="*/ 412 w 2645"/>
                <a:gd name="T35" fmla="*/ 2877 h 3357"/>
                <a:gd name="T36" fmla="*/ 334 w 2645"/>
                <a:gd name="T37" fmla="*/ 2900 h 3357"/>
                <a:gd name="T38" fmla="*/ 2308 w 2645"/>
                <a:gd name="T39" fmla="*/ 3114 h 3357"/>
                <a:gd name="T40" fmla="*/ 2391 w 2645"/>
                <a:gd name="T41" fmla="*/ 3045 h 3357"/>
                <a:gd name="T42" fmla="*/ 2412 w 2645"/>
                <a:gd name="T43" fmla="*/ 391 h 3357"/>
                <a:gd name="T44" fmla="*/ 2374 w 2645"/>
                <a:gd name="T45" fmla="*/ 289 h 3357"/>
                <a:gd name="T46" fmla="*/ 2281 w 2645"/>
                <a:gd name="T47" fmla="*/ 234 h 3357"/>
                <a:gd name="T48" fmla="*/ 2252 w 2645"/>
                <a:gd name="T49" fmla="*/ 0 h 3357"/>
                <a:gd name="T50" fmla="*/ 2437 w 2645"/>
                <a:gd name="T51" fmla="*/ 45 h 3357"/>
                <a:gd name="T52" fmla="*/ 2574 w 2645"/>
                <a:gd name="T53" fmla="*/ 168 h 3357"/>
                <a:gd name="T54" fmla="*/ 2642 w 2645"/>
                <a:gd name="T55" fmla="*/ 342 h 3357"/>
                <a:gd name="T56" fmla="*/ 2633 w 2645"/>
                <a:gd name="T57" fmla="*/ 3061 h 3357"/>
                <a:gd name="T58" fmla="*/ 2546 w 2645"/>
                <a:gd name="T59" fmla="*/ 3225 h 3357"/>
                <a:gd name="T60" fmla="*/ 2394 w 2645"/>
                <a:gd name="T61" fmla="*/ 3330 h 3357"/>
                <a:gd name="T62" fmla="*/ 217 w 2645"/>
                <a:gd name="T63" fmla="*/ 3357 h 3357"/>
                <a:gd name="T64" fmla="*/ 127 w 2645"/>
                <a:gd name="T65" fmla="*/ 3313 h 3357"/>
                <a:gd name="T66" fmla="*/ 101 w 2645"/>
                <a:gd name="T67" fmla="*/ 2900 h 3357"/>
                <a:gd name="T68" fmla="*/ 23 w 2645"/>
                <a:gd name="T69" fmla="*/ 2877 h 3357"/>
                <a:gd name="T70" fmla="*/ 3 w 2645"/>
                <a:gd name="T71" fmla="*/ 2802 h 3357"/>
                <a:gd name="T72" fmla="*/ 57 w 2645"/>
                <a:gd name="T73" fmla="*/ 2748 h 3357"/>
                <a:gd name="T74" fmla="*/ 78 w 2645"/>
                <a:gd name="T75" fmla="*/ 2327 h 3357"/>
                <a:gd name="T76" fmla="*/ 11 w 2645"/>
                <a:gd name="T77" fmla="*/ 2289 h 3357"/>
                <a:gd name="T78" fmla="*/ 11 w 2645"/>
                <a:gd name="T79" fmla="*/ 2212 h 3357"/>
                <a:gd name="T80" fmla="*/ 78 w 2645"/>
                <a:gd name="T81" fmla="*/ 2173 h 3357"/>
                <a:gd name="T82" fmla="*/ 57 w 2645"/>
                <a:gd name="T83" fmla="*/ 1753 h 3357"/>
                <a:gd name="T84" fmla="*/ 3 w 2645"/>
                <a:gd name="T85" fmla="*/ 1698 h 3357"/>
                <a:gd name="T86" fmla="*/ 23 w 2645"/>
                <a:gd name="T87" fmla="*/ 1624 h 3357"/>
                <a:gd name="T88" fmla="*/ 101 w 2645"/>
                <a:gd name="T89" fmla="*/ 1600 h 3357"/>
                <a:gd name="T90" fmla="*/ 39 w 2645"/>
                <a:gd name="T91" fmla="*/ 1173 h 3357"/>
                <a:gd name="T92" fmla="*/ 0 w 2645"/>
                <a:gd name="T93" fmla="*/ 1105 h 3357"/>
                <a:gd name="T94" fmla="*/ 39 w 2645"/>
                <a:gd name="T95" fmla="*/ 1039 h 3357"/>
                <a:gd name="T96" fmla="*/ 101 w 2645"/>
                <a:gd name="T97" fmla="*/ 611 h 3357"/>
                <a:gd name="T98" fmla="*/ 23 w 2645"/>
                <a:gd name="T99" fmla="*/ 588 h 3357"/>
                <a:gd name="T100" fmla="*/ 3 w 2645"/>
                <a:gd name="T101" fmla="*/ 512 h 3357"/>
                <a:gd name="T102" fmla="*/ 57 w 2645"/>
                <a:gd name="T103" fmla="*/ 459 h 3357"/>
                <a:gd name="T104" fmla="*/ 105 w 2645"/>
                <a:gd name="T105" fmla="*/ 89 h 3357"/>
                <a:gd name="T106" fmla="*/ 166 w 2645"/>
                <a:gd name="T107" fmla="*/ 11 h 3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645" h="3357">
                  <a:moveTo>
                    <a:pt x="334" y="231"/>
                  </a:moveTo>
                  <a:lnTo>
                    <a:pt x="334" y="456"/>
                  </a:lnTo>
                  <a:lnTo>
                    <a:pt x="357" y="456"/>
                  </a:lnTo>
                  <a:lnTo>
                    <a:pt x="377" y="459"/>
                  </a:lnTo>
                  <a:lnTo>
                    <a:pt x="396" y="466"/>
                  </a:lnTo>
                  <a:lnTo>
                    <a:pt x="412" y="479"/>
                  </a:lnTo>
                  <a:lnTo>
                    <a:pt x="424" y="494"/>
                  </a:lnTo>
                  <a:lnTo>
                    <a:pt x="432" y="512"/>
                  </a:lnTo>
                  <a:lnTo>
                    <a:pt x="435" y="534"/>
                  </a:lnTo>
                  <a:lnTo>
                    <a:pt x="432" y="554"/>
                  </a:lnTo>
                  <a:lnTo>
                    <a:pt x="424" y="573"/>
                  </a:lnTo>
                  <a:lnTo>
                    <a:pt x="412" y="588"/>
                  </a:lnTo>
                  <a:lnTo>
                    <a:pt x="396" y="600"/>
                  </a:lnTo>
                  <a:lnTo>
                    <a:pt x="377" y="607"/>
                  </a:lnTo>
                  <a:lnTo>
                    <a:pt x="357" y="611"/>
                  </a:lnTo>
                  <a:lnTo>
                    <a:pt x="334" y="611"/>
                  </a:lnTo>
                  <a:lnTo>
                    <a:pt x="334" y="1029"/>
                  </a:lnTo>
                  <a:lnTo>
                    <a:pt x="357" y="1029"/>
                  </a:lnTo>
                  <a:lnTo>
                    <a:pt x="377" y="1031"/>
                  </a:lnTo>
                  <a:lnTo>
                    <a:pt x="396" y="1039"/>
                  </a:lnTo>
                  <a:lnTo>
                    <a:pt x="412" y="1051"/>
                  </a:lnTo>
                  <a:lnTo>
                    <a:pt x="424" y="1067"/>
                  </a:lnTo>
                  <a:lnTo>
                    <a:pt x="432" y="1085"/>
                  </a:lnTo>
                  <a:lnTo>
                    <a:pt x="435" y="1105"/>
                  </a:lnTo>
                  <a:lnTo>
                    <a:pt x="432" y="1126"/>
                  </a:lnTo>
                  <a:lnTo>
                    <a:pt x="424" y="1144"/>
                  </a:lnTo>
                  <a:lnTo>
                    <a:pt x="412" y="1161"/>
                  </a:lnTo>
                  <a:lnTo>
                    <a:pt x="396" y="1173"/>
                  </a:lnTo>
                  <a:lnTo>
                    <a:pt x="377" y="1180"/>
                  </a:lnTo>
                  <a:lnTo>
                    <a:pt x="357" y="1183"/>
                  </a:lnTo>
                  <a:lnTo>
                    <a:pt x="334" y="1183"/>
                  </a:lnTo>
                  <a:lnTo>
                    <a:pt x="334" y="1600"/>
                  </a:lnTo>
                  <a:lnTo>
                    <a:pt x="357" y="1600"/>
                  </a:lnTo>
                  <a:lnTo>
                    <a:pt x="377" y="1603"/>
                  </a:lnTo>
                  <a:lnTo>
                    <a:pt x="396" y="1612"/>
                  </a:lnTo>
                  <a:lnTo>
                    <a:pt x="412" y="1624"/>
                  </a:lnTo>
                  <a:lnTo>
                    <a:pt x="424" y="1639"/>
                  </a:lnTo>
                  <a:lnTo>
                    <a:pt x="432" y="1658"/>
                  </a:lnTo>
                  <a:lnTo>
                    <a:pt x="435" y="1678"/>
                  </a:lnTo>
                  <a:lnTo>
                    <a:pt x="432" y="1698"/>
                  </a:lnTo>
                  <a:lnTo>
                    <a:pt x="424" y="1717"/>
                  </a:lnTo>
                  <a:lnTo>
                    <a:pt x="412" y="1733"/>
                  </a:lnTo>
                  <a:lnTo>
                    <a:pt x="396" y="1744"/>
                  </a:lnTo>
                  <a:lnTo>
                    <a:pt x="377" y="1753"/>
                  </a:lnTo>
                  <a:lnTo>
                    <a:pt x="357" y="1756"/>
                  </a:lnTo>
                  <a:lnTo>
                    <a:pt x="334" y="1756"/>
                  </a:lnTo>
                  <a:lnTo>
                    <a:pt x="334" y="2173"/>
                  </a:lnTo>
                  <a:lnTo>
                    <a:pt x="357" y="2173"/>
                  </a:lnTo>
                  <a:lnTo>
                    <a:pt x="377" y="2176"/>
                  </a:lnTo>
                  <a:lnTo>
                    <a:pt x="396" y="2184"/>
                  </a:lnTo>
                  <a:lnTo>
                    <a:pt x="412" y="2195"/>
                  </a:lnTo>
                  <a:lnTo>
                    <a:pt x="424" y="2212"/>
                  </a:lnTo>
                  <a:lnTo>
                    <a:pt x="432" y="2230"/>
                  </a:lnTo>
                  <a:lnTo>
                    <a:pt x="435" y="2251"/>
                  </a:lnTo>
                  <a:lnTo>
                    <a:pt x="432" y="2271"/>
                  </a:lnTo>
                  <a:lnTo>
                    <a:pt x="424" y="2289"/>
                  </a:lnTo>
                  <a:lnTo>
                    <a:pt x="412" y="2305"/>
                  </a:lnTo>
                  <a:lnTo>
                    <a:pt x="396" y="2317"/>
                  </a:lnTo>
                  <a:lnTo>
                    <a:pt x="377" y="2325"/>
                  </a:lnTo>
                  <a:lnTo>
                    <a:pt x="357" y="2327"/>
                  </a:lnTo>
                  <a:lnTo>
                    <a:pt x="334" y="2327"/>
                  </a:lnTo>
                  <a:lnTo>
                    <a:pt x="334" y="2745"/>
                  </a:lnTo>
                  <a:lnTo>
                    <a:pt x="357" y="2745"/>
                  </a:lnTo>
                  <a:lnTo>
                    <a:pt x="377" y="2748"/>
                  </a:lnTo>
                  <a:lnTo>
                    <a:pt x="396" y="2756"/>
                  </a:lnTo>
                  <a:lnTo>
                    <a:pt x="412" y="2768"/>
                  </a:lnTo>
                  <a:lnTo>
                    <a:pt x="424" y="2783"/>
                  </a:lnTo>
                  <a:lnTo>
                    <a:pt x="432" y="2802"/>
                  </a:lnTo>
                  <a:lnTo>
                    <a:pt x="435" y="2823"/>
                  </a:lnTo>
                  <a:lnTo>
                    <a:pt x="432" y="2844"/>
                  </a:lnTo>
                  <a:lnTo>
                    <a:pt x="424" y="2862"/>
                  </a:lnTo>
                  <a:lnTo>
                    <a:pt x="412" y="2877"/>
                  </a:lnTo>
                  <a:lnTo>
                    <a:pt x="396" y="2890"/>
                  </a:lnTo>
                  <a:lnTo>
                    <a:pt x="377" y="2898"/>
                  </a:lnTo>
                  <a:lnTo>
                    <a:pt x="357" y="2900"/>
                  </a:lnTo>
                  <a:lnTo>
                    <a:pt x="334" y="2900"/>
                  </a:lnTo>
                  <a:lnTo>
                    <a:pt x="334" y="3125"/>
                  </a:lnTo>
                  <a:lnTo>
                    <a:pt x="2252" y="3125"/>
                  </a:lnTo>
                  <a:lnTo>
                    <a:pt x="2281" y="3122"/>
                  </a:lnTo>
                  <a:lnTo>
                    <a:pt x="2308" y="3114"/>
                  </a:lnTo>
                  <a:lnTo>
                    <a:pt x="2333" y="3102"/>
                  </a:lnTo>
                  <a:lnTo>
                    <a:pt x="2355" y="3087"/>
                  </a:lnTo>
                  <a:lnTo>
                    <a:pt x="2374" y="3067"/>
                  </a:lnTo>
                  <a:lnTo>
                    <a:pt x="2391" y="3045"/>
                  </a:lnTo>
                  <a:lnTo>
                    <a:pt x="2402" y="3020"/>
                  </a:lnTo>
                  <a:lnTo>
                    <a:pt x="2409" y="2994"/>
                  </a:lnTo>
                  <a:lnTo>
                    <a:pt x="2412" y="2965"/>
                  </a:lnTo>
                  <a:lnTo>
                    <a:pt x="2412" y="391"/>
                  </a:lnTo>
                  <a:lnTo>
                    <a:pt x="2409" y="362"/>
                  </a:lnTo>
                  <a:lnTo>
                    <a:pt x="2402" y="336"/>
                  </a:lnTo>
                  <a:lnTo>
                    <a:pt x="2391" y="311"/>
                  </a:lnTo>
                  <a:lnTo>
                    <a:pt x="2374" y="289"/>
                  </a:lnTo>
                  <a:lnTo>
                    <a:pt x="2355" y="269"/>
                  </a:lnTo>
                  <a:lnTo>
                    <a:pt x="2333" y="254"/>
                  </a:lnTo>
                  <a:lnTo>
                    <a:pt x="2308" y="241"/>
                  </a:lnTo>
                  <a:lnTo>
                    <a:pt x="2281" y="234"/>
                  </a:lnTo>
                  <a:lnTo>
                    <a:pt x="2252" y="231"/>
                  </a:lnTo>
                  <a:lnTo>
                    <a:pt x="334" y="231"/>
                  </a:lnTo>
                  <a:close/>
                  <a:moveTo>
                    <a:pt x="217" y="0"/>
                  </a:moveTo>
                  <a:lnTo>
                    <a:pt x="2252" y="0"/>
                  </a:lnTo>
                  <a:lnTo>
                    <a:pt x="2302" y="3"/>
                  </a:lnTo>
                  <a:lnTo>
                    <a:pt x="2349" y="11"/>
                  </a:lnTo>
                  <a:lnTo>
                    <a:pt x="2394" y="26"/>
                  </a:lnTo>
                  <a:lnTo>
                    <a:pt x="2437" y="45"/>
                  </a:lnTo>
                  <a:lnTo>
                    <a:pt x="2477" y="70"/>
                  </a:lnTo>
                  <a:lnTo>
                    <a:pt x="2513" y="98"/>
                  </a:lnTo>
                  <a:lnTo>
                    <a:pt x="2546" y="131"/>
                  </a:lnTo>
                  <a:lnTo>
                    <a:pt x="2574" y="168"/>
                  </a:lnTo>
                  <a:lnTo>
                    <a:pt x="2599" y="208"/>
                  </a:lnTo>
                  <a:lnTo>
                    <a:pt x="2618" y="250"/>
                  </a:lnTo>
                  <a:lnTo>
                    <a:pt x="2633" y="295"/>
                  </a:lnTo>
                  <a:lnTo>
                    <a:pt x="2642" y="342"/>
                  </a:lnTo>
                  <a:lnTo>
                    <a:pt x="2645" y="391"/>
                  </a:lnTo>
                  <a:lnTo>
                    <a:pt x="2645" y="2965"/>
                  </a:lnTo>
                  <a:lnTo>
                    <a:pt x="2642" y="3014"/>
                  </a:lnTo>
                  <a:lnTo>
                    <a:pt x="2633" y="3061"/>
                  </a:lnTo>
                  <a:lnTo>
                    <a:pt x="2618" y="3106"/>
                  </a:lnTo>
                  <a:lnTo>
                    <a:pt x="2599" y="3149"/>
                  </a:lnTo>
                  <a:lnTo>
                    <a:pt x="2574" y="3188"/>
                  </a:lnTo>
                  <a:lnTo>
                    <a:pt x="2546" y="3225"/>
                  </a:lnTo>
                  <a:lnTo>
                    <a:pt x="2513" y="3258"/>
                  </a:lnTo>
                  <a:lnTo>
                    <a:pt x="2477" y="3286"/>
                  </a:lnTo>
                  <a:lnTo>
                    <a:pt x="2437" y="3311"/>
                  </a:lnTo>
                  <a:lnTo>
                    <a:pt x="2394" y="3330"/>
                  </a:lnTo>
                  <a:lnTo>
                    <a:pt x="2349" y="3345"/>
                  </a:lnTo>
                  <a:lnTo>
                    <a:pt x="2302" y="3354"/>
                  </a:lnTo>
                  <a:lnTo>
                    <a:pt x="2252" y="3357"/>
                  </a:lnTo>
                  <a:lnTo>
                    <a:pt x="217" y="3357"/>
                  </a:lnTo>
                  <a:lnTo>
                    <a:pt x="191" y="3354"/>
                  </a:lnTo>
                  <a:lnTo>
                    <a:pt x="166" y="3345"/>
                  </a:lnTo>
                  <a:lnTo>
                    <a:pt x="145" y="3331"/>
                  </a:lnTo>
                  <a:lnTo>
                    <a:pt x="127" y="3313"/>
                  </a:lnTo>
                  <a:lnTo>
                    <a:pt x="113" y="3291"/>
                  </a:lnTo>
                  <a:lnTo>
                    <a:pt x="105" y="3267"/>
                  </a:lnTo>
                  <a:lnTo>
                    <a:pt x="101" y="3240"/>
                  </a:lnTo>
                  <a:lnTo>
                    <a:pt x="101" y="2900"/>
                  </a:lnTo>
                  <a:lnTo>
                    <a:pt x="78" y="2900"/>
                  </a:lnTo>
                  <a:lnTo>
                    <a:pt x="57" y="2898"/>
                  </a:lnTo>
                  <a:lnTo>
                    <a:pt x="39" y="2890"/>
                  </a:lnTo>
                  <a:lnTo>
                    <a:pt x="23" y="2877"/>
                  </a:lnTo>
                  <a:lnTo>
                    <a:pt x="11" y="2862"/>
                  </a:lnTo>
                  <a:lnTo>
                    <a:pt x="3" y="2844"/>
                  </a:lnTo>
                  <a:lnTo>
                    <a:pt x="0" y="2823"/>
                  </a:lnTo>
                  <a:lnTo>
                    <a:pt x="3" y="2802"/>
                  </a:lnTo>
                  <a:lnTo>
                    <a:pt x="11" y="2783"/>
                  </a:lnTo>
                  <a:lnTo>
                    <a:pt x="23" y="2768"/>
                  </a:lnTo>
                  <a:lnTo>
                    <a:pt x="39" y="2756"/>
                  </a:lnTo>
                  <a:lnTo>
                    <a:pt x="57" y="2748"/>
                  </a:lnTo>
                  <a:lnTo>
                    <a:pt x="78" y="2745"/>
                  </a:lnTo>
                  <a:lnTo>
                    <a:pt x="101" y="2745"/>
                  </a:lnTo>
                  <a:lnTo>
                    <a:pt x="101" y="2327"/>
                  </a:lnTo>
                  <a:lnTo>
                    <a:pt x="78" y="2327"/>
                  </a:lnTo>
                  <a:lnTo>
                    <a:pt x="57" y="2325"/>
                  </a:lnTo>
                  <a:lnTo>
                    <a:pt x="39" y="2317"/>
                  </a:lnTo>
                  <a:lnTo>
                    <a:pt x="23" y="2305"/>
                  </a:lnTo>
                  <a:lnTo>
                    <a:pt x="11" y="2289"/>
                  </a:lnTo>
                  <a:lnTo>
                    <a:pt x="3" y="2271"/>
                  </a:lnTo>
                  <a:lnTo>
                    <a:pt x="0" y="2251"/>
                  </a:lnTo>
                  <a:lnTo>
                    <a:pt x="3" y="2230"/>
                  </a:lnTo>
                  <a:lnTo>
                    <a:pt x="11" y="2212"/>
                  </a:lnTo>
                  <a:lnTo>
                    <a:pt x="23" y="2195"/>
                  </a:lnTo>
                  <a:lnTo>
                    <a:pt x="39" y="2184"/>
                  </a:lnTo>
                  <a:lnTo>
                    <a:pt x="57" y="2176"/>
                  </a:lnTo>
                  <a:lnTo>
                    <a:pt x="78" y="2173"/>
                  </a:lnTo>
                  <a:lnTo>
                    <a:pt x="101" y="2173"/>
                  </a:lnTo>
                  <a:lnTo>
                    <a:pt x="101" y="1756"/>
                  </a:lnTo>
                  <a:lnTo>
                    <a:pt x="78" y="1756"/>
                  </a:lnTo>
                  <a:lnTo>
                    <a:pt x="57" y="1753"/>
                  </a:lnTo>
                  <a:lnTo>
                    <a:pt x="39" y="1744"/>
                  </a:lnTo>
                  <a:lnTo>
                    <a:pt x="23" y="1733"/>
                  </a:lnTo>
                  <a:lnTo>
                    <a:pt x="11" y="1717"/>
                  </a:lnTo>
                  <a:lnTo>
                    <a:pt x="3" y="1698"/>
                  </a:lnTo>
                  <a:lnTo>
                    <a:pt x="0" y="1678"/>
                  </a:lnTo>
                  <a:lnTo>
                    <a:pt x="3" y="1658"/>
                  </a:lnTo>
                  <a:lnTo>
                    <a:pt x="11" y="1639"/>
                  </a:lnTo>
                  <a:lnTo>
                    <a:pt x="23" y="1624"/>
                  </a:lnTo>
                  <a:lnTo>
                    <a:pt x="39" y="1612"/>
                  </a:lnTo>
                  <a:lnTo>
                    <a:pt x="57" y="1603"/>
                  </a:lnTo>
                  <a:lnTo>
                    <a:pt x="78" y="1600"/>
                  </a:lnTo>
                  <a:lnTo>
                    <a:pt x="101" y="1600"/>
                  </a:lnTo>
                  <a:lnTo>
                    <a:pt x="101" y="1183"/>
                  </a:lnTo>
                  <a:lnTo>
                    <a:pt x="78" y="1183"/>
                  </a:lnTo>
                  <a:lnTo>
                    <a:pt x="57" y="1180"/>
                  </a:lnTo>
                  <a:lnTo>
                    <a:pt x="39" y="1173"/>
                  </a:lnTo>
                  <a:lnTo>
                    <a:pt x="23" y="1161"/>
                  </a:lnTo>
                  <a:lnTo>
                    <a:pt x="11" y="1144"/>
                  </a:lnTo>
                  <a:lnTo>
                    <a:pt x="3" y="1126"/>
                  </a:lnTo>
                  <a:lnTo>
                    <a:pt x="0" y="1105"/>
                  </a:lnTo>
                  <a:lnTo>
                    <a:pt x="3" y="1085"/>
                  </a:lnTo>
                  <a:lnTo>
                    <a:pt x="11" y="1067"/>
                  </a:lnTo>
                  <a:lnTo>
                    <a:pt x="23" y="1051"/>
                  </a:lnTo>
                  <a:lnTo>
                    <a:pt x="39" y="1039"/>
                  </a:lnTo>
                  <a:lnTo>
                    <a:pt x="57" y="1031"/>
                  </a:lnTo>
                  <a:lnTo>
                    <a:pt x="78" y="1029"/>
                  </a:lnTo>
                  <a:lnTo>
                    <a:pt x="101" y="1029"/>
                  </a:lnTo>
                  <a:lnTo>
                    <a:pt x="101" y="611"/>
                  </a:lnTo>
                  <a:lnTo>
                    <a:pt x="78" y="611"/>
                  </a:lnTo>
                  <a:lnTo>
                    <a:pt x="57" y="607"/>
                  </a:lnTo>
                  <a:lnTo>
                    <a:pt x="39" y="600"/>
                  </a:lnTo>
                  <a:lnTo>
                    <a:pt x="23" y="588"/>
                  </a:lnTo>
                  <a:lnTo>
                    <a:pt x="11" y="573"/>
                  </a:lnTo>
                  <a:lnTo>
                    <a:pt x="3" y="554"/>
                  </a:lnTo>
                  <a:lnTo>
                    <a:pt x="0" y="534"/>
                  </a:lnTo>
                  <a:lnTo>
                    <a:pt x="3" y="512"/>
                  </a:lnTo>
                  <a:lnTo>
                    <a:pt x="11" y="494"/>
                  </a:lnTo>
                  <a:lnTo>
                    <a:pt x="23" y="479"/>
                  </a:lnTo>
                  <a:lnTo>
                    <a:pt x="39" y="466"/>
                  </a:lnTo>
                  <a:lnTo>
                    <a:pt x="57" y="459"/>
                  </a:lnTo>
                  <a:lnTo>
                    <a:pt x="78" y="456"/>
                  </a:lnTo>
                  <a:lnTo>
                    <a:pt x="101" y="456"/>
                  </a:lnTo>
                  <a:lnTo>
                    <a:pt x="101" y="116"/>
                  </a:lnTo>
                  <a:lnTo>
                    <a:pt x="105" y="89"/>
                  </a:lnTo>
                  <a:lnTo>
                    <a:pt x="113" y="65"/>
                  </a:lnTo>
                  <a:lnTo>
                    <a:pt x="127" y="43"/>
                  </a:lnTo>
                  <a:lnTo>
                    <a:pt x="145" y="25"/>
                  </a:lnTo>
                  <a:lnTo>
                    <a:pt x="166" y="11"/>
                  </a:lnTo>
                  <a:lnTo>
                    <a:pt x="191" y="3"/>
                  </a:lnTo>
                  <a:lnTo>
                    <a:pt x="2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2" name="Freeform 92"/>
            <p:cNvSpPr>
              <a:spLocks noEditPoints="1"/>
            </p:cNvSpPr>
            <p:nvPr/>
          </p:nvSpPr>
          <p:spPr bwMode="auto">
            <a:xfrm>
              <a:off x="6253163" y="3303588"/>
              <a:ext cx="163512" cy="61913"/>
            </a:xfrm>
            <a:custGeom>
              <a:avLst/>
              <a:gdLst>
                <a:gd name="T0" fmla="*/ 155 w 1443"/>
                <a:gd name="T1" fmla="*/ 154 h 556"/>
                <a:gd name="T2" fmla="*/ 155 w 1443"/>
                <a:gd name="T3" fmla="*/ 402 h 556"/>
                <a:gd name="T4" fmla="*/ 1288 w 1443"/>
                <a:gd name="T5" fmla="*/ 402 h 556"/>
                <a:gd name="T6" fmla="*/ 1288 w 1443"/>
                <a:gd name="T7" fmla="*/ 154 h 556"/>
                <a:gd name="T8" fmla="*/ 155 w 1443"/>
                <a:gd name="T9" fmla="*/ 154 h 556"/>
                <a:gd name="T10" fmla="*/ 78 w 1443"/>
                <a:gd name="T11" fmla="*/ 0 h 556"/>
                <a:gd name="T12" fmla="*/ 1365 w 1443"/>
                <a:gd name="T13" fmla="*/ 0 h 556"/>
                <a:gd name="T14" fmla="*/ 1386 w 1443"/>
                <a:gd name="T15" fmla="*/ 3 h 556"/>
                <a:gd name="T16" fmla="*/ 1405 w 1443"/>
                <a:gd name="T17" fmla="*/ 10 h 556"/>
                <a:gd name="T18" fmla="*/ 1420 w 1443"/>
                <a:gd name="T19" fmla="*/ 22 h 556"/>
                <a:gd name="T20" fmla="*/ 1432 w 1443"/>
                <a:gd name="T21" fmla="*/ 38 h 556"/>
                <a:gd name="T22" fmla="*/ 1439 w 1443"/>
                <a:gd name="T23" fmla="*/ 56 h 556"/>
                <a:gd name="T24" fmla="*/ 1443 w 1443"/>
                <a:gd name="T25" fmla="*/ 77 h 556"/>
                <a:gd name="T26" fmla="*/ 1443 w 1443"/>
                <a:gd name="T27" fmla="*/ 480 h 556"/>
                <a:gd name="T28" fmla="*/ 1439 w 1443"/>
                <a:gd name="T29" fmla="*/ 500 h 556"/>
                <a:gd name="T30" fmla="*/ 1432 w 1443"/>
                <a:gd name="T31" fmla="*/ 518 h 556"/>
                <a:gd name="T32" fmla="*/ 1420 w 1443"/>
                <a:gd name="T33" fmla="*/ 534 h 556"/>
                <a:gd name="T34" fmla="*/ 1405 w 1443"/>
                <a:gd name="T35" fmla="*/ 546 h 556"/>
                <a:gd name="T36" fmla="*/ 1386 w 1443"/>
                <a:gd name="T37" fmla="*/ 554 h 556"/>
                <a:gd name="T38" fmla="*/ 1365 w 1443"/>
                <a:gd name="T39" fmla="*/ 556 h 556"/>
                <a:gd name="T40" fmla="*/ 78 w 1443"/>
                <a:gd name="T41" fmla="*/ 556 h 556"/>
                <a:gd name="T42" fmla="*/ 58 w 1443"/>
                <a:gd name="T43" fmla="*/ 554 h 556"/>
                <a:gd name="T44" fmla="*/ 39 w 1443"/>
                <a:gd name="T45" fmla="*/ 546 h 556"/>
                <a:gd name="T46" fmla="*/ 23 w 1443"/>
                <a:gd name="T47" fmla="*/ 534 h 556"/>
                <a:gd name="T48" fmla="*/ 10 w 1443"/>
                <a:gd name="T49" fmla="*/ 518 h 556"/>
                <a:gd name="T50" fmla="*/ 3 w 1443"/>
                <a:gd name="T51" fmla="*/ 500 h 556"/>
                <a:gd name="T52" fmla="*/ 0 w 1443"/>
                <a:gd name="T53" fmla="*/ 480 h 556"/>
                <a:gd name="T54" fmla="*/ 0 w 1443"/>
                <a:gd name="T55" fmla="*/ 77 h 556"/>
                <a:gd name="T56" fmla="*/ 3 w 1443"/>
                <a:gd name="T57" fmla="*/ 56 h 556"/>
                <a:gd name="T58" fmla="*/ 10 w 1443"/>
                <a:gd name="T59" fmla="*/ 38 h 556"/>
                <a:gd name="T60" fmla="*/ 23 w 1443"/>
                <a:gd name="T61" fmla="*/ 22 h 556"/>
                <a:gd name="T62" fmla="*/ 39 w 1443"/>
                <a:gd name="T63" fmla="*/ 10 h 556"/>
                <a:gd name="T64" fmla="*/ 58 w 1443"/>
                <a:gd name="T65" fmla="*/ 3 h 556"/>
                <a:gd name="T66" fmla="*/ 78 w 1443"/>
                <a:gd name="T67" fmla="*/ 0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43" h="556">
                  <a:moveTo>
                    <a:pt x="155" y="154"/>
                  </a:moveTo>
                  <a:lnTo>
                    <a:pt x="155" y="402"/>
                  </a:lnTo>
                  <a:lnTo>
                    <a:pt x="1288" y="402"/>
                  </a:lnTo>
                  <a:lnTo>
                    <a:pt x="1288" y="154"/>
                  </a:lnTo>
                  <a:lnTo>
                    <a:pt x="155" y="154"/>
                  </a:lnTo>
                  <a:close/>
                  <a:moveTo>
                    <a:pt x="78" y="0"/>
                  </a:moveTo>
                  <a:lnTo>
                    <a:pt x="1365" y="0"/>
                  </a:lnTo>
                  <a:lnTo>
                    <a:pt x="1386" y="3"/>
                  </a:lnTo>
                  <a:lnTo>
                    <a:pt x="1405" y="10"/>
                  </a:lnTo>
                  <a:lnTo>
                    <a:pt x="1420" y="22"/>
                  </a:lnTo>
                  <a:lnTo>
                    <a:pt x="1432" y="38"/>
                  </a:lnTo>
                  <a:lnTo>
                    <a:pt x="1439" y="56"/>
                  </a:lnTo>
                  <a:lnTo>
                    <a:pt x="1443" y="77"/>
                  </a:lnTo>
                  <a:lnTo>
                    <a:pt x="1443" y="480"/>
                  </a:lnTo>
                  <a:lnTo>
                    <a:pt x="1439" y="500"/>
                  </a:lnTo>
                  <a:lnTo>
                    <a:pt x="1432" y="518"/>
                  </a:lnTo>
                  <a:lnTo>
                    <a:pt x="1420" y="534"/>
                  </a:lnTo>
                  <a:lnTo>
                    <a:pt x="1405" y="546"/>
                  </a:lnTo>
                  <a:lnTo>
                    <a:pt x="1386" y="554"/>
                  </a:lnTo>
                  <a:lnTo>
                    <a:pt x="1365" y="556"/>
                  </a:lnTo>
                  <a:lnTo>
                    <a:pt x="78" y="556"/>
                  </a:lnTo>
                  <a:lnTo>
                    <a:pt x="58" y="554"/>
                  </a:lnTo>
                  <a:lnTo>
                    <a:pt x="39" y="546"/>
                  </a:lnTo>
                  <a:lnTo>
                    <a:pt x="23" y="534"/>
                  </a:lnTo>
                  <a:lnTo>
                    <a:pt x="10" y="518"/>
                  </a:lnTo>
                  <a:lnTo>
                    <a:pt x="3" y="500"/>
                  </a:lnTo>
                  <a:lnTo>
                    <a:pt x="0" y="480"/>
                  </a:lnTo>
                  <a:lnTo>
                    <a:pt x="0" y="77"/>
                  </a:lnTo>
                  <a:lnTo>
                    <a:pt x="3" y="56"/>
                  </a:lnTo>
                  <a:lnTo>
                    <a:pt x="10" y="38"/>
                  </a:lnTo>
                  <a:lnTo>
                    <a:pt x="23" y="22"/>
                  </a:lnTo>
                  <a:lnTo>
                    <a:pt x="39" y="10"/>
                  </a:lnTo>
                  <a:lnTo>
                    <a:pt x="58" y="3"/>
                  </a:lnTo>
                  <a:lnTo>
                    <a:pt x="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63" name="Group 662"/>
          <p:cNvGrpSpPr/>
          <p:nvPr/>
        </p:nvGrpSpPr>
        <p:grpSpPr>
          <a:xfrm>
            <a:off x="8320416" y="5983809"/>
            <a:ext cx="258092" cy="299594"/>
            <a:chOff x="7870825" y="3217863"/>
            <a:chExt cx="315913" cy="3667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64" name="Freeform 108"/>
            <p:cNvSpPr>
              <a:spLocks noEditPoints="1"/>
            </p:cNvSpPr>
            <p:nvPr/>
          </p:nvSpPr>
          <p:spPr bwMode="auto">
            <a:xfrm>
              <a:off x="7870825" y="3217863"/>
              <a:ext cx="315913" cy="366713"/>
            </a:xfrm>
            <a:custGeom>
              <a:avLst/>
              <a:gdLst>
                <a:gd name="T0" fmla="*/ 249 w 2991"/>
                <a:gd name="T1" fmla="*/ 2479 h 3462"/>
                <a:gd name="T2" fmla="*/ 2741 w 2991"/>
                <a:gd name="T3" fmla="*/ 249 h 3462"/>
                <a:gd name="T4" fmla="*/ 124 w 2991"/>
                <a:gd name="T5" fmla="*/ 0 h 3462"/>
                <a:gd name="T6" fmla="*/ 2894 w 2991"/>
                <a:gd name="T7" fmla="*/ 3 h 3462"/>
                <a:gd name="T8" fmla="*/ 2943 w 2991"/>
                <a:gd name="T9" fmla="*/ 28 h 3462"/>
                <a:gd name="T10" fmla="*/ 2978 w 2991"/>
                <a:gd name="T11" fmla="*/ 70 h 3462"/>
                <a:gd name="T12" fmla="*/ 2991 w 2991"/>
                <a:gd name="T13" fmla="*/ 125 h 3462"/>
                <a:gd name="T14" fmla="*/ 2986 w 2991"/>
                <a:gd name="T15" fmla="*/ 2632 h 3462"/>
                <a:gd name="T16" fmla="*/ 2963 w 2991"/>
                <a:gd name="T17" fmla="*/ 2682 h 3462"/>
                <a:gd name="T18" fmla="*/ 2920 w 2991"/>
                <a:gd name="T19" fmla="*/ 2716 h 3462"/>
                <a:gd name="T20" fmla="*/ 2865 w 2991"/>
                <a:gd name="T21" fmla="*/ 2728 h 3462"/>
                <a:gd name="T22" fmla="*/ 2610 w 2991"/>
                <a:gd name="T23" fmla="*/ 3269 h 3462"/>
                <a:gd name="T24" fmla="*/ 2628 w 2991"/>
                <a:gd name="T25" fmla="*/ 3315 h 3462"/>
                <a:gd name="T26" fmla="*/ 2628 w 2991"/>
                <a:gd name="T27" fmla="*/ 3363 h 3462"/>
                <a:gd name="T28" fmla="*/ 2609 w 2991"/>
                <a:gd name="T29" fmla="*/ 3408 h 3462"/>
                <a:gd name="T30" fmla="*/ 2574 w 2991"/>
                <a:gd name="T31" fmla="*/ 3442 h 3462"/>
                <a:gd name="T32" fmla="*/ 2529 w 2991"/>
                <a:gd name="T33" fmla="*/ 3460 h 3462"/>
                <a:gd name="T34" fmla="*/ 2481 w 2991"/>
                <a:gd name="T35" fmla="*/ 3460 h 3462"/>
                <a:gd name="T36" fmla="*/ 2437 w 2991"/>
                <a:gd name="T37" fmla="*/ 3442 h 3462"/>
                <a:gd name="T38" fmla="*/ 2401 w 2991"/>
                <a:gd name="T39" fmla="*/ 3407 h 3462"/>
                <a:gd name="T40" fmla="*/ 1035 w 2991"/>
                <a:gd name="T41" fmla="*/ 2728 h 3462"/>
                <a:gd name="T42" fmla="*/ 572 w 2991"/>
                <a:gd name="T43" fmla="*/ 3427 h 3462"/>
                <a:gd name="T44" fmla="*/ 531 w 2991"/>
                <a:gd name="T45" fmla="*/ 3453 h 3462"/>
                <a:gd name="T46" fmla="*/ 484 w 2991"/>
                <a:gd name="T47" fmla="*/ 3462 h 3462"/>
                <a:gd name="T48" fmla="*/ 437 w 2991"/>
                <a:gd name="T49" fmla="*/ 3454 h 3462"/>
                <a:gd name="T50" fmla="*/ 396 w 2991"/>
                <a:gd name="T51" fmla="*/ 3427 h 3462"/>
                <a:gd name="T52" fmla="*/ 369 w 2991"/>
                <a:gd name="T53" fmla="*/ 3385 h 3462"/>
                <a:gd name="T54" fmla="*/ 359 w 2991"/>
                <a:gd name="T55" fmla="*/ 3339 h 3462"/>
                <a:gd name="T56" fmla="*/ 368 w 2991"/>
                <a:gd name="T57" fmla="*/ 3292 h 3462"/>
                <a:gd name="T58" fmla="*/ 737 w 2991"/>
                <a:gd name="T59" fmla="*/ 2728 h 3462"/>
                <a:gd name="T60" fmla="*/ 99 w 2991"/>
                <a:gd name="T61" fmla="*/ 2725 h 3462"/>
                <a:gd name="T62" fmla="*/ 55 w 2991"/>
                <a:gd name="T63" fmla="*/ 2707 h 3462"/>
                <a:gd name="T64" fmla="*/ 21 w 2991"/>
                <a:gd name="T65" fmla="*/ 2674 h 3462"/>
                <a:gd name="T66" fmla="*/ 2 w 2991"/>
                <a:gd name="T67" fmla="*/ 2628 h 3462"/>
                <a:gd name="T68" fmla="*/ 0 w 2991"/>
                <a:gd name="T69" fmla="*/ 125 h 3462"/>
                <a:gd name="T70" fmla="*/ 13 w 2991"/>
                <a:gd name="T71" fmla="*/ 70 h 3462"/>
                <a:gd name="T72" fmla="*/ 46 w 2991"/>
                <a:gd name="T73" fmla="*/ 28 h 3462"/>
                <a:gd name="T74" fmla="*/ 96 w 2991"/>
                <a:gd name="T75" fmla="*/ 3 h 3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91" h="3462">
                  <a:moveTo>
                    <a:pt x="249" y="249"/>
                  </a:moveTo>
                  <a:lnTo>
                    <a:pt x="249" y="2479"/>
                  </a:lnTo>
                  <a:lnTo>
                    <a:pt x="2741" y="2479"/>
                  </a:lnTo>
                  <a:lnTo>
                    <a:pt x="2741" y="249"/>
                  </a:lnTo>
                  <a:lnTo>
                    <a:pt x="249" y="249"/>
                  </a:lnTo>
                  <a:close/>
                  <a:moveTo>
                    <a:pt x="124" y="0"/>
                  </a:moveTo>
                  <a:lnTo>
                    <a:pt x="2865" y="0"/>
                  </a:lnTo>
                  <a:lnTo>
                    <a:pt x="2894" y="3"/>
                  </a:lnTo>
                  <a:lnTo>
                    <a:pt x="2920" y="13"/>
                  </a:lnTo>
                  <a:lnTo>
                    <a:pt x="2943" y="28"/>
                  </a:lnTo>
                  <a:lnTo>
                    <a:pt x="2963" y="47"/>
                  </a:lnTo>
                  <a:lnTo>
                    <a:pt x="2978" y="70"/>
                  </a:lnTo>
                  <a:lnTo>
                    <a:pt x="2986" y="96"/>
                  </a:lnTo>
                  <a:lnTo>
                    <a:pt x="2991" y="125"/>
                  </a:lnTo>
                  <a:lnTo>
                    <a:pt x="2991" y="2604"/>
                  </a:lnTo>
                  <a:lnTo>
                    <a:pt x="2986" y="2632"/>
                  </a:lnTo>
                  <a:lnTo>
                    <a:pt x="2978" y="2659"/>
                  </a:lnTo>
                  <a:lnTo>
                    <a:pt x="2963" y="2682"/>
                  </a:lnTo>
                  <a:lnTo>
                    <a:pt x="2943" y="2701"/>
                  </a:lnTo>
                  <a:lnTo>
                    <a:pt x="2920" y="2716"/>
                  </a:lnTo>
                  <a:lnTo>
                    <a:pt x="2895" y="2725"/>
                  </a:lnTo>
                  <a:lnTo>
                    <a:pt x="2865" y="2728"/>
                  </a:lnTo>
                  <a:lnTo>
                    <a:pt x="2254" y="2728"/>
                  </a:lnTo>
                  <a:lnTo>
                    <a:pt x="2610" y="3269"/>
                  </a:lnTo>
                  <a:lnTo>
                    <a:pt x="2622" y="3292"/>
                  </a:lnTo>
                  <a:lnTo>
                    <a:pt x="2628" y="3315"/>
                  </a:lnTo>
                  <a:lnTo>
                    <a:pt x="2630" y="3339"/>
                  </a:lnTo>
                  <a:lnTo>
                    <a:pt x="2628" y="3363"/>
                  </a:lnTo>
                  <a:lnTo>
                    <a:pt x="2621" y="3385"/>
                  </a:lnTo>
                  <a:lnTo>
                    <a:pt x="2609" y="3408"/>
                  </a:lnTo>
                  <a:lnTo>
                    <a:pt x="2594" y="3427"/>
                  </a:lnTo>
                  <a:lnTo>
                    <a:pt x="2574" y="3442"/>
                  </a:lnTo>
                  <a:lnTo>
                    <a:pt x="2552" y="3454"/>
                  </a:lnTo>
                  <a:lnTo>
                    <a:pt x="2529" y="3460"/>
                  </a:lnTo>
                  <a:lnTo>
                    <a:pt x="2506" y="3462"/>
                  </a:lnTo>
                  <a:lnTo>
                    <a:pt x="2481" y="3460"/>
                  </a:lnTo>
                  <a:lnTo>
                    <a:pt x="2458" y="3453"/>
                  </a:lnTo>
                  <a:lnTo>
                    <a:pt x="2437" y="3442"/>
                  </a:lnTo>
                  <a:lnTo>
                    <a:pt x="2418" y="3427"/>
                  </a:lnTo>
                  <a:lnTo>
                    <a:pt x="2401" y="3407"/>
                  </a:lnTo>
                  <a:lnTo>
                    <a:pt x="1954" y="2728"/>
                  </a:lnTo>
                  <a:lnTo>
                    <a:pt x="1035" y="2728"/>
                  </a:lnTo>
                  <a:lnTo>
                    <a:pt x="588" y="3407"/>
                  </a:lnTo>
                  <a:lnTo>
                    <a:pt x="572" y="3427"/>
                  </a:lnTo>
                  <a:lnTo>
                    <a:pt x="552" y="3442"/>
                  </a:lnTo>
                  <a:lnTo>
                    <a:pt x="531" y="3453"/>
                  </a:lnTo>
                  <a:lnTo>
                    <a:pt x="508" y="3460"/>
                  </a:lnTo>
                  <a:lnTo>
                    <a:pt x="484" y="3462"/>
                  </a:lnTo>
                  <a:lnTo>
                    <a:pt x="461" y="3460"/>
                  </a:lnTo>
                  <a:lnTo>
                    <a:pt x="437" y="3454"/>
                  </a:lnTo>
                  <a:lnTo>
                    <a:pt x="415" y="3442"/>
                  </a:lnTo>
                  <a:lnTo>
                    <a:pt x="396" y="3427"/>
                  </a:lnTo>
                  <a:lnTo>
                    <a:pt x="381" y="3408"/>
                  </a:lnTo>
                  <a:lnTo>
                    <a:pt x="369" y="3385"/>
                  </a:lnTo>
                  <a:lnTo>
                    <a:pt x="362" y="3363"/>
                  </a:lnTo>
                  <a:lnTo>
                    <a:pt x="359" y="3339"/>
                  </a:lnTo>
                  <a:lnTo>
                    <a:pt x="362" y="3315"/>
                  </a:lnTo>
                  <a:lnTo>
                    <a:pt x="368" y="3292"/>
                  </a:lnTo>
                  <a:lnTo>
                    <a:pt x="379" y="3269"/>
                  </a:lnTo>
                  <a:lnTo>
                    <a:pt x="737" y="2728"/>
                  </a:lnTo>
                  <a:lnTo>
                    <a:pt x="124" y="2728"/>
                  </a:lnTo>
                  <a:lnTo>
                    <a:pt x="99" y="2725"/>
                  </a:lnTo>
                  <a:lnTo>
                    <a:pt x="76" y="2719"/>
                  </a:lnTo>
                  <a:lnTo>
                    <a:pt x="55" y="2707"/>
                  </a:lnTo>
                  <a:lnTo>
                    <a:pt x="36" y="2692"/>
                  </a:lnTo>
                  <a:lnTo>
                    <a:pt x="21" y="2674"/>
                  </a:lnTo>
                  <a:lnTo>
                    <a:pt x="9" y="2653"/>
                  </a:lnTo>
                  <a:lnTo>
                    <a:pt x="2" y="2628"/>
                  </a:lnTo>
                  <a:lnTo>
                    <a:pt x="0" y="2604"/>
                  </a:lnTo>
                  <a:lnTo>
                    <a:pt x="0" y="125"/>
                  </a:lnTo>
                  <a:lnTo>
                    <a:pt x="3" y="96"/>
                  </a:lnTo>
                  <a:lnTo>
                    <a:pt x="13" y="70"/>
                  </a:lnTo>
                  <a:lnTo>
                    <a:pt x="27" y="47"/>
                  </a:lnTo>
                  <a:lnTo>
                    <a:pt x="46" y="28"/>
                  </a:lnTo>
                  <a:lnTo>
                    <a:pt x="70" y="13"/>
                  </a:lnTo>
                  <a:lnTo>
                    <a:pt x="96" y="3"/>
                  </a:lnTo>
                  <a:lnTo>
                    <a:pt x="1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5" name="Freeform 109"/>
            <p:cNvSpPr>
              <a:spLocks/>
            </p:cNvSpPr>
            <p:nvPr/>
          </p:nvSpPr>
          <p:spPr bwMode="auto">
            <a:xfrm>
              <a:off x="7931150" y="3295651"/>
              <a:ext cx="193675" cy="142875"/>
            </a:xfrm>
            <a:custGeom>
              <a:avLst/>
              <a:gdLst>
                <a:gd name="T0" fmla="*/ 1742 w 1827"/>
                <a:gd name="T1" fmla="*/ 0 h 1362"/>
                <a:gd name="T2" fmla="*/ 1761 w 1827"/>
                <a:gd name="T3" fmla="*/ 1 h 1362"/>
                <a:gd name="T4" fmla="*/ 1778 w 1827"/>
                <a:gd name="T5" fmla="*/ 6 h 1362"/>
                <a:gd name="T6" fmla="*/ 1795 w 1827"/>
                <a:gd name="T7" fmla="*/ 17 h 1362"/>
                <a:gd name="T8" fmla="*/ 1808 w 1827"/>
                <a:gd name="T9" fmla="*/ 29 h 1362"/>
                <a:gd name="T10" fmla="*/ 1819 w 1827"/>
                <a:gd name="T11" fmla="*/ 45 h 1362"/>
                <a:gd name="T12" fmla="*/ 1825 w 1827"/>
                <a:gd name="T13" fmla="*/ 62 h 1362"/>
                <a:gd name="T14" fmla="*/ 1827 w 1827"/>
                <a:gd name="T15" fmla="*/ 80 h 1362"/>
                <a:gd name="T16" fmla="*/ 1826 w 1827"/>
                <a:gd name="T17" fmla="*/ 99 h 1362"/>
                <a:gd name="T18" fmla="*/ 1820 w 1827"/>
                <a:gd name="T19" fmla="*/ 116 h 1362"/>
                <a:gd name="T20" fmla="*/ 1810 w 1827"/>
                <a:gd name="T21" fmla="*/ 133 h 1362"/>
                <a:gd name="T22" fmla="*/ 1063 w 1827"/>
                <a:gd name="T23" fmla="*/ 1113 h 1362"/>
                <a:gd name="T24" fmla="*/ 1050 w 1827"/>
                <a:gd name="T25" fmla="*/ 1126 h 1362"/>
                <a:gd name="T26" fmla="*/ 1036 w 1827"/>
                <a:gd name="T27" fmla="*/ 1137 h 1362"/>
                <a:gd name="T28" fmla="*/ 1019 w 1827"/>
                <a:gd name="T29" fmla="*/ 1143 h 1362"/>
                <a:gd name="T30" fmla="*/ 1002 w 1827"/>
                <a:gd name="T31" fmla="*/ 1146 h 1362"/>
                <a:gd name="T32" fmla="*/ 984 w 1827"/>
                <a:gd name="T33" fmla="*/ 1145 h 1362"/>
                <a:gd name="T34" fmla="*/ 966 w 1827"/>
                <a:gd name="T35" fmla="*/ 1141 h 1362"/>
                <a:gd name="T36" fmla="*/ 950 w 1827"/>
                <a:gd name="T37" fmla="*/ 1132 h 1362"/>
                <a:gd name="T38" fmla="*/ 936 w 1827"/>
                <a:gd name="T39" fmla="*/ 1121 h 1362"/>
                <a:gd name="T40" fmla="*/ 559 w 1827"/>
                <a:gd name="T41" fmla="*/ 728 h 1362"/>
                <a:gd name="T42" fmla="*/ 151 w 1827"/>
                <a:gd name="T43" fmla="*/ 1326 h 1362"/>
                <a:gd name="T44" fmla="*/ 137 w 1827"/>
                <a:gd name="T45" fmla="*/ 1341 h 1362"/>
                <a:gd name="T46" fmla="*/ 121 w 1827"/>
                <a:gd name="T47" fmla="*/ 1353 h 1362"/>
                <a:gd name="T48" fmla="*/ 103 w 1827"/>
                <a:gd name="T49" fmla="*/ 1360 h 1362"/>
                <a:gd name="T50" fmla="*/ 83 w 1827"/>
                <a:gd name="T51" fmla="*/ 1362 h 1362"/>
                <a:gd name="T52" fmla="*/ 67 w 1827"/>
                <a:gd name="T53" fmla="*/ 1360 h 1362"/>
                <a:gd name="T54" fmla="*/ 51 w 1827"/>
                <a:gd name="T55" fmla="*/ 1356 h 1362"/>
                <a:gd name="T56" fmla="*/ 36 w 1827"/>
                <a:gd name="T57" fmla="*/ 1347 h 1362"/>
                <a:gd name="T58" fmla="*/ 22 w 1827"/>
                <a:gd name="T59" fmla="*/ 1335 h 1362"/>
                <a:gd name="T60" fmla="*/ 11 w 1827"/>
                <a:gd name="T61" fmla="*/ 1320 h 1362"/>
                <a:gd name="T62" fmla="*/ 4 w 1827"/>
                <a:gd name="T63" fmla="*/ 1303 h 1362"/>
                <a:gd name="T64" fmla="*/ 0 w 1827"/>
                <a:gd name="T65" fmla="*/ 1285 h 1362"/>
                <a:gd name="T66" fmla="*/ 0 w 1827"/>
                <a:gd name="T67" fmla="*/ 1267 h 1362"/>
                <a:gd name="T68" fmla="*/ 6 w 1827"/>
                <a:gd name="T69" fmla="*/ 1249 h 1362"/>
                <a:gd name="T70" fmla="*/ 14 w 1827"/>
                <a:gd name="T71" fmla="*/ 1233 h 1362"/>
                <a:gd name="T72" fmla="*/ 479 w 1827"/>
                <a:gd name="T73" fmla="*/ 550 h 1362"/>
                <a:gd name="T74" fmla="*/ 492 w 1827"/>
                <a:gd name="T75" fmla="*/ 537 h 1362"/>
                <a:gd name="T76" fmla="*/ 506 w 1827"/>
                <a:gd name="T77" fmla="*/ 526 h 1362"/>
                <a:gd name="T78" fmla="*/ 523 w 1827"/>
                <a:gd name="T79" fmla="*/ 519 h 1362"/>
                <a:gd name="T80" fmla="*/ 541 w 1827"/>
                <a:gd name="T81" fmla="*/ 514 h 1362"/>
                <a:gd name="T82" fmla="*/ 559 w 1827"/>
                <a:gd name="T83" fmla="*/ 515 h 1362"/>
                <a:gd name="T84" fmla="*/ 577 w 1827"/>
                <a:gd name="T85" fmla="*/ 520 h 1362"/>
                <a:gd name="T86" fmla="*/ 594 w 1827"/>
                <a:gd name="T87" fmla="*/ 528 h 1362"/>
                <a:gd name="T88" fmla="*/ 608 w 1827"/>
                <a:gd name="T89" fmla="*/ 540 h 1362"/>
                <a:gd name="T90" fmla="*/ 989 w 1827"/>
                <a:gd name="T91" fmla="*/ 935 h 1362"/>
                <a:gd name="T92" fmla="*/ 1679 w 1827"/>
                <a:gd name="T93" fmla="*/ 32 h 1362"/>
                <a:gd name="T94" fmla="*/ 1691 w 1827"/>
                <a:gd name="T95" fmla="*/ 18 h 1362"/>
                <a:gd name="T96" fmla="*/ 1707 w 1827"/>
                <a:gd name="T97" fmla="*/ 8 h 1362"/>
                <a:gd name="T98" fmla="*/ 1724 w 1827"/>
                <a:gd name="T99" fmla="*/ 2 h 1362"/>
                <a:gd name="T100" fmla="*/ 1742 w 1827"/>
                <a:gd name="T101" fmla="*/ 0 h 1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27" h="1362">
                  <a:moveTo>
                    <a:pt x="1742" y="0"/>
                  </a:moveTo>
                  <a:lnTo>
                    <a:pt x="1761" y="1"/>
                  </a:lnTo>
                  <a:lnTo>
                    <a:pt x="1778" y="6"/>
                  </a:lnTo>
                  <a:lnTo>
                    <a:pt x="1795" y="17"/>
                  </a:lnTo>
                  <a:lnTo>
                    <a:pt x="1808" y="29"/>
                  </a:lnTo>
                  <a:lnTo>
                    <a:pt x="1819" y="45"/>
                  </a:lnTo>
                  <a:lnTo>
                    <a:pt x="1825" y="62"/>
                  </a:lnTo>
                  <a:lnTo>
                    <a:pt x="1827" y="80"/>
                  </a:lnTo>
                  <a:lnTo>
                    <a:pt x="1826" y="99"/>
                  </a:lnTo>
                  <a:lnTo>
                    <a:pt x="1820" y="116"/>
                  </a:lnTo>
                  <a:lnTo>
                    <a:pt x="1810" y="133"/>
                  </a:lnTo>
                  <a:lnTo>
                    <a:pt x="1063" y="1113"/>
                  </a:lnTo>
                  <a:lnTo>
                    <a:pt x="1050" y="1126"/>
                  </a:lnTo>
                  <a:lnTo>
                    <a:pt x="1036" y="1137"/>
                  </a:lnTo>
                  <a:lnTo>
                    <a:pt x="1019" y="1143"/>
                  </a:lnTo>
                  <a:lnTo>
                    <a:pt x="1002" y="1146"/>
                  </a:lnTo>
                  <a:lnTo>
                    <a:pt x="984" y="1145"/>
                  </a:lnTo>
                  <a:lnTo>
                    <a:pt x="966" y="1141"/>
                  </a:lnTo>
                  <a:lnTo>
                    <a:pt x="950" y="1132"/>
                  </a:lnTo>
                  <a:lnTo>
                    <a:pt x="936" y="1121"/>
                  </a:lnTo>
                  <a:lnTo>
                    <a:pt x="559" y="728"/>
                  </a:lnTo>
                  <a:lnTo>
                    <a:pt x="151" y="1326"/>
                  </a:lnTo>
                  <a:lnTo>
                    <a:pt x="137" y="1341"/>
                  </a:lnTo>
                  <a:lnTo>
                    <a:pt x="121" y="1353"/>
                  </a:lnTo>
                  <a:lnTo>
                    <a:pt x="103" y="1360"/>
                  </a:lnTo>
                  <a:lnTo>
                    <a:pt x="83" y="1362"/>
                  </a:lnTo>
                  <a:lnTo>
                    <a:pt x="67" y="1360"/>
                  </a:lnTo>
                  <a:lnTo>
                    <a:pt x="51" y="1356"/>
                  </a:lnTo>
                  <a:lnTo>
                    <a:pt x="36" y="1347"/>
                  </a:lnTo>
                  <a:lnTo>
                    <a:pt x="22" y="1335"/>
                  </a:lnTo>
                  <a:lnTo>
                    <a:pt x="11" y="1320"/>
                  </a:lnTo>
                  <a:lnTo>
                    <a:pt x="4" y="1303"/>
                  </a:lnTo>
                  <a:lnTo>
                    <a:pt x="0" y="1285"/>
                  </a:lnTo>
                  <a:lnTo>
                    <a:pt x="0" y="1267"/>
                  </a:lnTo>
                  <a:lnTo>
                    <a:pt x="6" y="1249"/>
                  </a:lnTo>
                  <a:lnTo>
                    <a:pt x="14" y="1233"/>
                  </a:lnTo>
                  <a:lnTo>
                    <a:pt x="479" y="550"/>
                  </a:lnTo>
                  <a:lnTo>
                    <a:pt x="492" y="537"/>
                  </a:lnTo>
                  <a:lnTo>
                    <a:pt x="506" y="526"/>
                  </a:lnTo>
                  <a:lnTo>
                    <a:pt x="523" y="519"/>
                  </a:lnTo>
                  <a:lnTo>
                    <a:pt x="541" y="514"/>
                  </a:lnTo>
                  <a:lnTo>
                    <a:pt x="559" y="515"/>
                  </a:lnTo>
                  <a:lnTo>
                    <a:pt x="577" y="520"/>
                  </a:lnTo>
                  <a:lnTo>
                    <a:pt x="594" y="528"/>
                  </a:lnTo>
                  <a:lnTo>
                    <a:pt x="608" y="540"/>
                  </a:lnTo>
                  <a:lnTo>
                    <a:pt x="989" y="935"/>
                  </a:lnTo>
                  <a:lnTo>
                    <a:pt x="1679" y="32"/>
                  </a:lnTo>
                  <a:lnTo>
                    <a:pt x="1691" y="18"/>
                  </a:lnTo>
                  <a:lnTo>
                    <a:pt x="1707" y="8"/>
                  </a:lnTo>
                  <a:lnTo>
                    <a:pt x="1724" y="2"/>
                  </a:lnTo>
                  <a:lnTo>
                    <a:pt x="17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66" name="Freeform 114"/>
          <p:cNvSpPr>
            <a:spLocks noEditPoints="1"/>
          </p:cNvSpPr>
          <p:nvPr/>
        </p:nvSpPr>
        <p:spPr bwMode="auto">
          <a:xfrm>
            <a:off x="9058145" y="5974083"/>
            <a:ext cx="264575" cy="319047"/>
          </a:xfrm>
          <a:custGeom>
            <a:avLst/>
            <a:gdLst>
              <a:gd name="T0" fmla="*/ 307 w 2863"/>
              <a:gd name="T1" fmla="*/ 3105 h 3443"/>
              <a:gd name="T2" fmla="*/ 2323 w 2863"/>
              <a:gd name="T3" fmla="*/ 3211 h 3443"/>
              <a:gd name="T4" fmla="*/ 2581 w 2863"/>
              <a:gd name="T5" fmla="*/ 3072 h 3443"/>
              <a:gd name="T6" fmla="*/ 2433 w 2863"/>
              <a:gd name="T7" fmla="*/ 2811 h 3443"/>
              <a:gd name="T8" fmla="*/ 2325 w 2863"/>
              <a:gd name="T9" fmla="*/ 2943 h 3443"/>
              <a:gd name="T10" fmla="*/ 2172 w 2863"/>
              <a:gd name="T11" fmla="*/ 2863 h 3443"/>
              <a:gd name="T12" fmla="*/ 1989 w 2863"/>
              <a:gd name="T13" fmla="*/ 2863 h 3443"/>
              <a:gd name="T14" fmla="*/ 1837 w 2863"/>
              <a:gd name="T15" fmla="*/ 2943 h 3443"/>
              <a:gd name="T16" fmla="*/ 1729 w 2863"/>
              <a:gd name="T17" fmla="*/ 2811 h 3443"/>
              <a:gd name="T18" fmla="*/ 1732 w 2863"/>
              <a:gd name="T19" fmla="*/ 2586 h 3443"/>
              <a:gd name="T20" fmla="*/ 1864 w 2863"/>
              <a:gd name="T21" fmla="*/ 2479 h 3443"/>
              <a:gd name="T22" fmla="*/ 1998 w 2863"/>
              <a:gd name="T23" fmla="*/ 2586 h 3443"/>
              <a:gd name="T24" fmla="*/ 2185 w 2863"/>
              <a:gd name="T25" fmla="*/ 2538 h 3443"/>
              <a:gd name="T26" fmla="*/ 2351 w 2863"/>
              <a:gd name="T27" fmla="*/ 2489 h 3443"/>
              <a:gd name="T28" fmla="*/ 2433 w 2863"/>
              <a:gd name="T29" fmla="*/ 2635 h 3443"/>
              <a:gd name="T30" fmla="*/ 1977 w 2863"/>
              <a:gd name="T31" fmla="*/ 2226 h 3443"/>
              <a:gd name="T32" fmla="*/ 1812 w 2863"/>
              <a:gd name="T33" fmla="*/ 2274 h 3443"/>
              <a:gd name="T34" fmla="*/ 1729 w 2863"/>
              <a:gd name="T35" fmla="*/ 2129 h 3443"/>
              <a:gd name="T36" fmla="*/ 1507 w 2863"/>
              <a:gd name="T37" fmla="*/ 2263 h 3443"/>
              <a:gd name="T38" fmla="*/ 1335 w 2863"/>
              <a:gd name="T39" fmla="*/ 2246 h 3443"/>
              <a:gd name="T40" fmla="*/ 233 w 2863"/>
              <a:gd name="T41" fmla="*/ 1468 h 3443"/>
              <a:gd name="T42" fmla="*/ 1335 w 2863"/>
              <a:gd name="T43" fmla="*/ 1857 h 3443"/>
              <a:gd name="T44" fmla="*/ 1507 w 2863"/>
              <a:gd name="T45" fmla="*/ 1840 h 3443"/>
              <a:gd name="T46" fmla="*/ 1729 w 2863"/>
              <a:gd name="T47" fmla="*/ 1974 h 3443"/>
              <a:gd name="T48" fmla="*/ 1812 w 2863"/>
              <a:gd name="T49" fmla="*/ 1829 h 3443"/>
              <a:gd name="T50" fmla="*/ 1977 w 2863"/>
              <a:gd name="T51" fmla="*/ 1877 h 3443"/>
              <a:gd name="T52" fmla="*/ 1567 w 2863"/>
              <a:gd name="T53" fmla="*/ 1468 h 3443"/>
              <a:gd name="T54" fmla="*/ 1483 w 2863"/>
              <a:gd name="T55" fmla="*/ 1614 h 3443"/>
              <a:gd name="T56" fmla="*/ 1318 w 2863"/>
              <a:gd name="T57" fmla="*/ 1565 h 3443"/>
              <a:gd name="T58" fmla="*/ 1131 w 2863"/>
              <a:gd name="T59" fmla="*/ 1517 h 3443"/>
              <a:gd name="T60" fmla="*/ 997 w 2863"/>
              <a:gd name="T61" fmla="*/ 1624 h 3443"/>
              <a:gd name="T62" fmla="*/ 865 w 2863"/>
              <a:gd name="T63" fmla="*/ 1517 h 3443"/>
              <a:gd name="T64" fmla="*/ 862 w 2863"/>
              <a:gd name="T65" fmla="*/ 1292 h 3443"/>
              <a:gd name="T66" fmla="*/ 970 w 2863"/>
              <a:gd name="T67" fmla="*/ 1160 h 3443"/>
              <a:gd name="T68" fmla="*/ 1123 w 2863"/>
              <a:gd name="T69" fmla="*/ 1240 h 3443"/>
              <a:gd name="T70" fmla="*/ 1306 w 2863"/>
              <a:gd name="T71" fmla="*/ 1240 h 3443"/>
              <a:gd name="T72" fmla="*/ 1458 w 2863"/>
              <a:gd name="T73" fmla="*/ 1160 h 3443"/>
              <a:gd name="T74" fmla="*/ 1567 w 2863"/>
              <a:gd name="T75" fmla="*/ 1292 h 3443"/>
              <a:gd name="T76" fmla="*/ 1123 w 2863"/>
              <a:gd name="T77" fmla="*/ 882 h 3443"/>
              <a:gd name="T78" fmla="*/ 970 w 2863"/>
              <a:gd name="T79" fmla="*/ 961 h 3443"/>
              <a:gd name="T80" fmla="*/ 862 w 2863"/>
              <a:gd name="T81" fmla="*/ 829 h 3443"/>
              <a:gd name="T82" fmla="*/ 660 w 2863"/>
              <a:gd name="T83" fmla="*/ 925 h 3443"/>
              <a:gd name="T84" fmla="*/ 488 w 2863"/>
              <a:gd name="T85" fmla="*/ 941 h 3443"/>
              <a:gd name="T86" fmla="*/ 233 w 2863"/>
              <a:gd name="T87" fmla="*/ 807 h 3443"/>
              <a:gd name="T88" fmla="*/ 307 w 2863"/>
              <a:gd name="T89" fmla="*/ 337 h 3443"/>
              <a:gd name="T90" fmla="*/ 428 w 2863"/>
              <a:gd name="T91" fmla="*/ 653 h 3443"/>
              <a:gd name="T92" fmla="*/ 511 w 2863"/>
              <a:gd name="T93" fmla="*/ 507 h 3443"/>
              <a:gd name="T94" fmla="*/ 676 w 2863"/>
              <a:gd name="T95" fmla="*/ 556 h 3443"/>
              <a:gd name="T96" fmla="*/ 865 w 2863"/>
              <a:gd name="T97" fmla="*/ 605 h 3443"/>
              <a:gd name="T98" fmla="*/ 997 w 2863"/>
              <a:gd name="T99" fmla="*/ 496 h 3443"/>
              <a:gd name="T100" fmla="*/ 1131 w 2863"/>
              <a:gd name="T101" fmla="*/ 605 h 3443"/>
              <a:gd name="T102" fmla="*/ 2601 w 2863"/>
              <a:gd name="T103" fmla="*/ 408 h 3443"/>
              <a:gd name="T104" fmla="*/ 2368 w 2863"/>
              <a:gd name="T105" fmla="*/ 235 h 3443"/>
              <a:gd name="T106" fmla="*/ 2493 w 2863"/>
              <a:gd name="T107" fmla="*/ 28 h 3443"/>
              <a:gd name="T108" fmla="*/ 2789 w 2863"/>
              <a:gd name="T109" fmla="*/ 266 h 3443"/>
              <a:gd name="T110" fmla="*/ 2859 w 2863"/>
              <a:gd name="T111" fmla="*/ 2964 h 3443"/>
              <a:gd name="T112" fmla="*/ 2685 w 2863"/>
              <a:gd name="T113" fmla="*/ 3304 h 3443"/>
              <a:gd name="T114" fmla="*/ 2323 w 2863"/>
              <a:gd name="T115" fmla="*/ 3443 h 3443"/>
              <a:gd name="T116" fmla="*/ 221 w 2863"/>
              <a:gd name="T117" fmla="*/ 3339 h 3443"/>
              <a:gd name="T118" fmla="*/ 13 w 2863"/>
              <a:gd name="T119" fmla="*/ 3020 h 3443"/>
              <a:gd name="T120" fmla="*/ 47 w 2863"/>
              <a:gd name="T121" fmla="*/ 316 h 3443"/>
              <a:gd name="T122" fmla="*/ 317 w 2863"/>
              <a:gd name="T123" fmla="*/ 47 h 34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863" h="3443">
                <a:moveTo>
                  <a:pt x="233" y="2790"/>
                </a:moveTo>
                <a:lnTo>
                  <a:pt x="233" y="2905"/>
                </a:lnTo>
                <a:lnTo>
                  <a:pt x="236" y="2950"/>
                </a:lnTo>
                <a:lnTo>
                  <a:pt x="245" y="2993"/>
                </a:lnTo>
                <a:lnTo>
                  <a:pt x="261" y="3034"/>
                </a:lnTo>
                <a:lnTo>
                  <a:pt x="282" y="3072"/>
                </a:lnTo>
                <a:lnTo>
                  <a:pt x="307" y="3105"/>
                </a:lnTo>
                <a:lnTo>
                  <a:pt x="338" y="3136"/>
                </a:lnTo>
                <a:lnTo>
                  <a:pt x="372" y="3162"/>
                </a:lnTo>
                <a:lnTo>
                  <a:pt x="409" y="3182"/>
                </a:lnTo>
                <a:lnTo>
                  <a:pt x="450" y="3197"/>
                </a:lnTo>
                <a:lnTo>
                  <a:pt x="493" y="3207"/>
                </a:lnTo>
                <a:lnTo>
                  <a:pt x="539" y="3211"/>
                </a:lnTo>
                <a:lnTo>
                  <a:pt x="2323" y="3211"/>
                </a:lnTo>
                <a:lnTo>
                  <a:pt x="2368" y="3207"/>
                </a:lnTo>
                <a:lnTo>
                  <a:pt x="2411" y="3197"/>
                </a:lnTo>
                <a:lnTo>
                  <a:pt x="2452" y="3182"/>
                </a:lnTo>
                <a:lnTo>
                  <a:pt x="2490" y="3162"/>
                </a:lnTo>
                <a:lnTo>
                  <a:pt x="2524" y="3136"/>
                </a:lnTo>
                <a:lnTo>
                  <a:pt x="2554" y="3105"/>
                </a:lnTo>
                <a:lnTo>
                  <a:pt x="2581" y="3072"/>
                </a:lnTo>
                <a:lnTo>
                  <a:pt x="2601" y="3034"/>
                </a:lnTo>
                <a:lnTo>
                  <a:pt x="2616" y="2993"/>
                </a:lnTo>
                <a:lnTo>
                  <a:pt x="2626" y="2950"/>
                </a:lnTo>
                <a:lnTo>
                  <a:pt x="2630" y="2905"/>
                </a:lnTo>
                <a:lnTo>
                  <a:pt x="2630" y="2790"/>
                </a:lnTo>
                <a:lnTo>
                  <a:pt x="2433" y="2790"/>
                </a:lnTo>
                <a:lnTo>
                  <a:pt x="2433" y="2811"/>
                </a:lnTo>
                <a:lnTo>
                  <a:pt x="2431" y="2838"/>
                </a:lnTo>
                <a:lnTo>
                  <a:pt x="2423" y="2863"/>
                </a:lnTo>
                <a:lnTo>
                  <a:pt x="2410" y="2886"/>
                </a:lnTo>
                <a:lnTo>
                  <a:pt x="2394" y="2906"/>
                </a:lnTo>
                <a:lnTo>
                  <a:pt x="2373" y="2923"/>
                </a:lnTo>
                <a:lnTo>
                  <a:pt x="2351" y="2935"/>
                </a:lnTo>
                <a:lnTo>
                  <a:pt x="2325" y="2943"/>
                </a:lnTo>
                <a:lnTo>
                  <a:pt x="2298" y="2946"/>
                </a:lnTo>
                <a:lnTo>
                  <a:pt x="2270" y="2943"/>
                </a:lnTo>
                <a:lnTo>
                  <a:pt x="2245" y="2935"/>
                </a:lnTo>
                <a:lnTo>
                  <a:pt x="2222" y="2923"/>
                </a:lnTo>
                <a:lnTo>
                  <a:pt x="2202" y="2906"/>
                </a:lnTo>
                <a:lnTo>
                  <a:pt x="2185" y="2886"/>
                </a:lnTo>
                <a:lnTo>
                  <a:pt x="2172" y="2863"/>
                </a:lnTo>
                <a:lnTo>
                  <a:pt x="2165" y="2838"/>
                </a:lnTo>
                <a:lnTo>
                  <a:pt x="2162" y="2811"/>
                </a:lnTo>
                <a:lnTo>
                  <a:pt x="2162" y="2790"/>
                </a:lnTo>
                <a:lnTo>
                  <a:pt x="2000" y="2790"/>
                </a:lnTo>
                <a:lnTo>
                  <a:pt x="2000" y="2811"/>
                </a:lnTo>
                <a:lnTo>
                  <a:pt x="1998" y="2838"/>
                </a:lnTo>
                <a:lnTo>
                  <a:pt x="1989" y="2863"/>
                </a:lnTo>
                <a:lnTo>
                  <a:pt x="1977" y="2886"/>
                </a:lnTo>
                <a:lnTo>
                  <a:pt x="1961" y="2906"/>
                </a:lnTo>
                <a:lnTo>
                  <a:pt x="1940" y="2923"/>
                </a:lnTo>
                <a:lnTo>
                  <a:pt x="1918" y="2935"/>
                </a:lnTo>
                <a:lnTo>
                  <a:pt x="1892" y="2943"/>
                </a:lnTo>
                <a:lnTo>
                  <a:pt x="1864" y="2946"/>
                </a:lnTo>
                <a:lnTo>
                  <a:pt x="1837" y="2943"/>
                </a:lnTo>
                <a:lnTo>
                  <a:pt x="1812" y="2935"/>
                </a:lnTo>
                <a:lnTo>
                  <a:pt x="1788" y="2923"/>
                </a:lnTo>
                <a:lnTo>
                  <a:pt x="1769" y="2906"/>
                </a:lnTo>
                <a:lnTo>
                  <a:pt x="1752" y="2886"/>
                </a:lnTo>
                <a:lnTo>
                  <a:pt x="1739" y="2863"/>
                </a:lnTo>
                <a:lnTo>
                  <a:pt x="1732" y="2838"/>
                </a:lnTo>
                <a:lnTo>
                  <a:pt x="1729" y="2811"/>
                </a:lnTo>
                <a:lnTo>
                  <a:pt x="1729" y="2790"/>
                </a:lnTo>
                <a:lnTo>
                  <a:pt x="233" y="2790"/>
                </a:lnTo>
                <a:close/>
                <a:moveTo>
                  <a:pt x="233" y="2129"/>
                </a:moveTo>
                <a:lnTo>
                  <a:pt x="233" y="2635"/>
                </a:lnTo>
                <a:lnTo>
                  <a:pt x="1729" y="2635"/>
                </a:lnTo>
                <a:lnTo>
                  <a:pt x="1729" y="2614"/>
                </a:lnTo>
                <a:lnTo>
                  <a:pt x="1732" y="2586"/>
                </a:lnTo>
                <a:lnTo>
                  <a:pt x="1739" y="2561"/>
                </a:lnTo>
                <a:lnTo>
                  <a:pt x="1752" y="2538"/>
                </a:lnTo>
                <a:lnTo>
                  <a:pt x="1769" y="2518"/>
                </a:lnTo>
                <a:lnTo>
                  <a:pt x="1788" y="2502"/>
                </a:lnTo>
                <a:lnTo>
                  <a:pt x="1812" y="2489"/>
                </a:lnTo>
                <a:lnTo>
                  <a:pt x="1837" y="2481"/>
                </a:lnTo>
                <a:lnTo>
                  <a:pt x="1864" y="2479"/>
                </a:lnTo>
                <a:lnTo>
                  <a:pt x="1892" y="2481"/>
                </a:lnTo>
                <a:lnTo>
                  <a:pt x="1918" y="2489"/>
                </a:lnTo>
                <a:lnTo>
                  <a:pt x="1940" y="2502"/>
                </a:lnTo>
                <a:lnTo>
                  <a:pt x="1961" y="2518"/>
                </a:lnTo>
                <a:lnTo>
                  <a:pt x="1977" y="2538"/>
                </a:lnTo>
                <a:lnTo>
                  <a:pt x="1989" y="2561"/>
                </a:lnTo>
                <a:lnTo>
                  <a:pt x="1998" y="2586"/>
                </a:lnTo>
                <a:lnTo>
                  <a:pt x="2000" y="2614"/>
                </a:lnTo>
                <a:lnTo>
                  <a:pt x="2000" y="2635"/>
                </a:lnTo>
                <a:lnTo>
                  <a:pt x="2162" y="2635"/>
                </a:lnTo>
                <a:lnTo>
                  <a:pt x="2162" y="2614"/>
                </a:lnTo>
                <a:lnTo>
                  <a:pt x="2165" y="2586"/>
                </a:lnTo>
                <a:lnTo>
                  <a:pt x="2172" y="2561"/>
                </a:lnTo>
                <a:lnTo>
                  <a:pt x="2185" y="2538"/>
                </a:lnTo>
                <a:lnTo>
                  <a:pt x="2202" y="2518"/>
                </a:lnTo>
                <a:lnTo>
                  <a:pt x="2222" y="2502"/>
                </a:lnTo>
                <a:lnTo>
                  <a:pt x="2245" y="2489"/>
                </a:lnTo>
                <a:lnTo>
                  <a:pt x="2270" y="2481"/>
                </a:lnTo>
                <a:lnTo>
                  <a:pt x="2298" y="2479"/>
                </a:lnTo>
                <a:lnTo>
                  <a:pt x="2325" y="2481"/>
                </a:lnTo>
                <a:lnTo>
                  <a:pt x="2351" y="2489"/>
                </a:lnTo>
                <a:lnTo>
                  <a:pt x="2373" y="2502"/>
                </a:lnTo>
                <a:lnTo>
                  <a:pt x="2394" y="2518"/>
                </a:lnTo>
                <a:lnTo>
                  <a:pt x="2410" y="2538"/>
                </a:lnTo>
                <a:lnTo>
                  <a:pt x="2423" y="2561"/>
                </a:lnTo>
                <a:lnTo>
                  <a:pt x="2431" y="2586"/>
                </a:lnTo>
                <a:lnTo>
                  <a:pt x="2433" y="2614"/>
                </a:lnTo>
                <a:lnTo>
                  <a:pt x="2433" y="2635"/>
                </a:lnTo>
                <a:lnTo>
                  <a:pt x="2630" y="2635"/>
                </a:lnTo>
                <a:lnTo>
                  <a:pt x="2630" y="2129"/>
                </a:lnTo>
                <a:lnTo>
                  <a:pt x="2000" y="2129"/>
                </a:lnTo>
                <a:lnTo>
                  <a:pt x="2000" y="2149"/>
                </a:lnTo>
                <a:lnTo>
                  <a:pt x="1998" y="2177"/>
                </a:lnTo>
                <a:lnTo>
                  <a:pt x="1989" y="2203"/>
                </a:lnTo>
                <a:lnTo>
                  <a:pt x="1977" y="2226"/>
                </a:lnTo>
                <a:lnTo>
                  <a:pt x="1961" y="2246"/>
                </a:lnTo>
                <a:lnTo>
                  <a:pt x="1940" y="2263"/>
                </a:lnTo>
                <a:lnTo>
                  <a:pt x="1918" y="2274"/>
                </a:lnTo>
                <a:lnTo>
                  <a:pt x="1892" y="2283"/>
                </a:lnTo>
                <a:lnTo>
                  <a:pt x="1864" y="2286"/>
                </a:lnTo>
                <a:lnTo>
                  <a:pt x="1837" y="2283"/>
                </a:lnTo>
                <a:lnTo>
                  <a:pt x="1812" y="2274"/>
                </a:lnTo>
                <a:lnTo>
                  <a:pt x="1788" y="2263"/>
                </a:lnTo>
                <a:lnTo>
                  <a:pt x="1769" y="2246"/>
                </a:lnTo>
                <a:lnTo>
                  <a:pt x="1752" y="2226"/>
                </a:lnTo>
                <a:lnTo>
                  <a:pt x="1739" y="2203"/>
                </a:lnTo>
                <a:lnTo>
                  <a:pt x="1732" y="2177"/>
                </a:lnTo>
                <a:lnTo>
                  <a:pt x="1729" y="2149"/>
                </a:lnTo>
                <a:lnTo>
                  <a:pt x="1729" y="2129"/>
                </a:lnTo>
                <a:lnTo>
                  <a:pt x="1567" y="2129"/>
                </a:lnTo>
                <a:lnTo>
                  <a:pt x="1567" y="2149"/>
                </a:lnTo>
                <a:lnTo>
                  <a:pt x="1564" y="2177"/>
                </a:lnTo>
                <a:lnTo>
                  <a:pt x="1556" y="2203"/>
                </a:lnTo>
                <a:lnTo>
                  <a:pt x="1543" y="2226"/>
                </a:lnTo>
                <a:lnTo>
                  <a:pt x="1528" y="2246"/>
                </a:lnTo>
                <a:lnTo>
                  <a:pt x="1507" y="2263"/>
                </a:lnTo>
                <a:lnTo>
                  <a:pt x="1483" y="2274"/>
                </a:lnTo>
                <a:lnTo>
                  <a:pt x="1458" y="2283"/>
                </a:lnTo>
                <a:lnTo>
                  <a:pt x="1431" y="2286"/>
                </a:lnTo>
                <a:lnTo>
                  <a:pt x="1403" y="2283"/>
                </a:lnTo>
                <a:lnTo>
                  <a:pt x="1378" y="2274"/>
                </a:lnTo>
                <a:lnTo>
                  <a:pt x="1355" y="2263"/>
                </a:lnTo>
                <a:lnTo>
                  <a:pt x="1335" y="2246"/>
                </a:lnTo>
                <a:lnTo>
                  <a:pt x="1318" y="2226"/>
                </a:lnTo>
                <a:lnTo>
                  <a:pt x="1306" y="2203"/>
                </a:lnTo>
                <a:lnTo>
                  <a:pt x="1298" y="2177"/>
                </a:lnTo>
                <a:lnTo>
                  <a:pt x="1295" y="2149"/>
                </a:lnTo>
                <a:lnTo>
                  <a:pt x="1295" y="2129"/>
                </a:lnTo>
                <a:lnTo>
                  <a:pt x="233" y="2129"/>
                </a:lnTo>
                <a:close/>
                <a:moveTo>
                  <a:pt x="233" y="1468"/>
                </a:moveTo>
                <a:lnTo>
                  <a:pt x="233" y="1974"/>
                </a:lnTo>
                <a:lnTo>
                  <a:pt x="1295" y="1974"/>
                </a:lnTo>
                <a:lnTo>
                  <a:pt x="1295" y="1952"/>
                </a:lnTo>
                <a:lnTo>
                  <a:pt x="1298" y="1925"/>
                </a:lnTo>
                <a:lnTo>
                  <a:pt x="1306" y="1900"/>
                </a:lnTo>
                <a:lnTo>
                  <a:pt x="1318" y="1877"/>
                </a:lnTo>
                <a:lnTo>
                  <a:pt x="1335" y="1857"/>
                </a:lnTo>
                <a:lnTo>
                  <a:pt x="1355" y="1840"/>
                </a:lnTo>
                <a:lnTo>
                  <a:pt x="1378" y="1829"/>
                </a:lnTo>
                <a:lnTo>
                  <a:pt x="1403" y="1820"/>
                </a:lnTo>
                <a:lnTo>
                  <a:pt x="1431" y="1817"/>
                </a:lnTo>
                <a:lnTo>
                  <a:pt x="1458" y="1820"/>
                </a:lnTo>
                <a:lnTo>
                  <a:pt x="1483" y="1829"/>
                </a:lnTo>
                <a:lnTo>
                  <a:pt x="1507" y="1840"/>
                </a:lnTo>
                <a:lnTo>
                  <a:pt x="1528" y="1857"/>
                </a:lnTo>
                <a:lnTo>
                  <a:pt x="1543" y="1877"/>
                </a:lnTo>
                <a:lnTo>
                  <a:pt x="1556" y="1900"/>
                </a:lnTo>
                <a:lnTo>
                  <a:pt x="1564" y="1925"/>
                </a:lnTo>
                <a:lnTo>
                  <a:pt x="1567" y="1952"/>
                </a:lnTo>
                <a:lnTo>
                  <a:pt x="1567" y="1974"/>
                </a:lnTo>
                <a:lnTo>
                  <a:pt x="1729" y="1974"/>
                </a:lnTo>
                <a:lnTo>
                  <a:pt x="1729" y="1952"/>
                </a:lnTo>
                <a:lnTo>
                  <a:pt x="1732" y="1925"/>
                </a:lnTo>
                <a:lnTo>
                  <a:pt x="1739" y="1900"/>
                </a:lnTo>
                <a:lnTo>
                  <a:pt x="1752" y="1877"/>
                </a:lnTo>
                <a:lnTo>
                  <a:pt x="1769" y="1857"/>
                </a:lnTo>
                <a:lnTo>
                  <a:pt x="1788" y="1840"/>
                </a:lnTo>
                <a:lnTo>
                  <a:pt x="1812" y="1829"/>
                </a:lnTo>
                <a:lnTo>
                  <a:pt x="1837" y="1820"/>
                </a:lnTo>
                <a:lnTo>
                  <a:pt x="1864" y="1817"/>
                </a:lnTo>
                <a:lnTo>
                  <a:pt x="1892" y="1820"/>
                </a:lnTo>
                <a:lnTo>
                  <a:pt x="1918" y="1829"/>
                </a:lnTo>
                <a:lnTo>
                  <a:pt x="1940" y="1840"/>
                </a:lnTo>
                <a:lnTo>
                  <a:pt x="1961" y="1857"/>
                </a:lnTo>
                <a:lnTo>
                  <a:pt x="1977" y="1877"/>
                </a:lnTo>
                <a:lnTo>
                  <a:pt x="1989" y="1900"/>
                </a:lnTo>
                <a:lnTo>
                  <a:pt x="1998" y="1925"/>
                </a:lnTo>
                <a:lnTo>
                  <a:pt x="2000" y="1952"/>
                </a:lnTo>
                <a:lnTo>
                  <a:pt x="2000" y="1974"/>
                </a:lnTo>
                <a:lnTo>
                  <a:pt x="2630" y="1974"/>
                </a:lnTo>
                <a:lnTo>
                  <a:pt x="2630" y="1468"/>
                </a:lnTo>
                <a:lnTo>
                  <a:pt x="1567" y="1468"/>
                </a:lnTo>
                <a:lnTo>
                  <a:pt x="1567" y="1489"/>
                </a:lnTo>
                <a:lnTo>
                  <a:pt x="1564" y="1517"/>
                </a:lnTo>
                <a:lnTo>
                  <a:pt x="1556" y="1542"/>
                </a:lnTo>
                <a:lnTo>
                  <a:pt x="1543" y="1565"/>
                </a:lnTo>
                <a:lnTo>
                  <a:pt x="1528" y="1585"/>
                </a:lnTo>
                <a:lnTo>
                  <a:pt x="1507" y="1601"/>
                </a:lnTo>
                <a:lnTo>
                  <a:pt x="1483" y="1614"/>
                </a:lnTo>
                <a:lnTo>
                  <a:pt x="1458" y="1621"/>
                </a:lnTo>
                <a:lnTo>
                  <a:pt x="1431" y="1624"/>
                </a:lnTo>
                <a:lnTo>
                  <a:pt x="1403" y="1621"/>
                </a:lnTo>
                <a:lnTo>
                  <a:pt x="1378" y="1614"/>
                </a:lnTo>
                <a:lnTo>
                  <a:pt x="1355" y="1601"/>
                </a:lnTo>
                <a:lnTo>
                  <a:pt x="1335" y="1585"/>
                </a:lnTo>
                <a:lnTo>
                  <a:pt x="1318" y="1565"/>
                </a:lnTo>
                <a:lnTo>
                  <a:pt x="1306" y="1542"/>
                </a:lnTo>
                <a:lnTo>
                  <a:pt x="1298" y="1517"/>
                </a:lnTo>
                <a:lnTo>
                  <a:pt x="1295" y="1489"/>
                </a:lnTo>
                <a:lnTo>
                  <a:pt x="1295" y="1468"/>
                </a:lnTo>
                <a:lnTo>
                  <a:pt x="1133" y="1468"/>
                </a:lnTo>
                <a:lnTo>
                  <a:pt x="1133" y="1489"/>
                </a:lnTo>
                <a:lnTo>
                  <a:pt x="1131" y="1517"/>
                </a:lnTo>
                <a:lnTo>
                  <a:pt x="1123" y="1542"/>
                </a:lnTo>
                <a:lnTo>
                  <a:pt x="1110" y="1565"/>
                </a:lnTo>
                <a:lnTo>
                  <a:pt x="1093" y="1585"/>
                </a:lnTo>
                <a:lnTo>
                  <a:pt x="1073" y="1601"/>
                </a:lnTo>
                <a:lnTo>
                  <a:pt x="1050" y="1614"/>
                </a:lnTo>
                <a:lnTo>
                  <a:pt x="1025" y="1621"/>
                </a:lnTo>
                <a:lnTo>
                  <a:pt x="997" y="1624"/>
                </a:lnTo>
                <a:lnTo>
                  <a:pt x="970" y="1621"/>
                </a:lnTo>
                <a:lnTo>
                  <a:pt x="945" y="1614"/>
                </a:lnTo>
                <a:lnTo>
                  <a:pt x="922" y="1601"/>
                </a:lnTo>
                <a:lnTo>
                  <a:pt x="902" y="1585"/>
                </a:lnTo>
                <a:lnTo>
                  <a:pt x="885" y="1565"/>
                </a:lnTo>
                <a:lnTo>
                  <a:pt x="872" y="1542"/>
                </a:lnTo>
                <a:lnTo>
                  <a:pt x="865" y="1517"/>
                </a:lnTo>
                <a:lnTo>
                  <a:pt x="862" y="1489"/>
                </a:lnTo>
                <a:lnTo>
                  <a:pt x="862" y="1468"/>
                </a:lnTo>
                <a:lnTo>
                  <a:pt x="233" y="1468"/>
                </a:lnTo>
                <a:close/>
                <a:moveTo>
                  <a:pt x="233" y="807"/>
                </a:moveTo>
                <a:lnTo>
                  <a:pt x="233" y="1313"/>
                </a:lnTo>
                <a:lnTo>
                  <a:pt x="862" y="1313"/>
                </a:lnTo>
                <a:lnTo>
                  <a:pt x="862" y="1292"/>
                </a:lnTo>
                <a:lnTo>
                  <a:pt x="865" y="1265"/>
                </a:lnTo>
                <a:lnTo>
                  <a:pt x="872" y="1240"/>
                </a:lnTo>
                <a:lnTo>
                  <a:pt x="885" y="1217"/>
                </a:lnTo>
                <a:lnTo>
                  <a:pt x="902" y="1197"/>
                </a:lnTo>
                <a:lnTo>
                  <a:pt x="922" y="1180"/>
                </a:lnTo>
                <a:lnTo>
                  <a:pt x="945" y="1168"/>
                </a:lnTo>
                <a:lnTo>
                  <a:pt x="970" y="1160"/>
                </a:lnTo>
                <a:lnTo>
                  <a:pt x="997" y="1157"/>
                </a:lnTo>
                <a:lnTo>
                  <a:pt x="1025" y="1160"/>
                </a:lnTo>
                <a:lnTo>
                  <a:pt x="1050" y="1168"/>
                </a:lnTo>
                <a:lnTo>
                  <a:pt x="1073" y="1180"/>
                </a:lnTo>
                <a:lnTo>
                  <a:pt x="1093" y="1197"/>
                </a:lnTo>
                <a:lnTo>
                  <a:pt x="1110" y="1217"/>
                </a:lnTo>
                <a:lnTo>
                  <a:pt x="1123" y="1240"/>
                </a:lnTo>
                <a:lnTo>
                  <a:pt x="1131" y="1265"/>
                </a:lnTo>
                <a:lnTo>
                  <a:pt x="1133" y="1292"/>
                </a:lnTo>
                <a:lnTo>
                  <a:pt x="1133" y="1313"/>
                </a:lnTo>
                <a:lnTo>
                  <a:pt x="1295" y="1313"/>
                </a:lnTo>
                <a:lnTo>
                  <a:pt x="1295" y="1292"/>
                </a:lnTo>
                <a:lnTo>
                  <a:pt x="1298" y="1265"/>
                </a:lnTo>
                <a:lnTo>
                  <a:pt x="1306" y="1240"/>
                </a:lnTo>
                <a:lnTo>
                  <a:pt x="1318" y="1217"/>
                </a:lnTo>
                <a:lnTo>
                  <a:pt x="1335" y="1197"/>
                </a:lnTo>
                <a:lnTo>
                  <a:pt x="1355" y="1180"/>
                </a:lnTo>
                <a:lnTo>
                  <a:pt x="1378" y="1168"/>
                </a:lnTo>
                <a:lnTo>
                  <a:pt x="1403" y="1160"/>
                </a:lnTo>
                <a:lnTo>
                  <a:pt x="1431" y="1157"/>
                </a:lnTo>
                <a:lnTo>
                  <a:pt x="1458" y="1160"/>
                </a:lnTo>
                <a:lnTo>
                  <a:pt x="1483" y="1168"/>
                </a:lnTo>
                <a:lnTo>
                  <a:pt x="1507" y="1180"/>
                </a:lnTo>
                <a:lnTo>
                  <a:pt x="1528" y="1197"/>
                </a:lnTo>
                <a:lnTo>
                  <a:pt x="1543" y="1217"/>
                </a:lnTo>
                <a:lnTo>
                  <a:pt x="1556" y="1240"/>
                </a:lnTo>
                <a:lnTo>
                  <a:pt x="1564" y="1265"/>
                </a:lnTo>
                <a:lnTo>
                  <a:pt x="1567" y="1292"/>
                </a:lnTo>
                <a:lnTo>
                  <a:pt x="1567" y="1313"/>
                </a:lnTo>
                <a:lnTo>
                  <a:pt x="2630" y="1313"/>
                </a:lnTo>
                <a:lnTo>
                  <a:pt x="2630" y="807"/>
                </a:lnTo>
                <a:lnTo>
                  <a:pt x="1133" y="807"/>
                </a:lnTo>
                <a:lnTo>
                  <a:pt x="1133" y="829"/>
                </a:lnTo>
                <a:lnTo>
                  <a:pt x="1131" y="856"/>
                </a:lnTo>
                <a:lnTo>
                  <a:pt x="1123" y="882"/>
                </a:lnTo>
                <a:lnTo>
                  <a:pt x="1110" y="905"/>
                </a:lnTo>
                <a:lnTo>
                  <a:pt x="1093" y="925"/>
                </a:lnTo>
                <a:lnTo>
                  <a:pt x="1073" y="941"/>
                </a:lnTo>
                <a:lnTo>
                  <a:pt x="1050" y="953"/>
                </a:lnTo>
                <a:lnTo>
                  <a:pt x="1025" y="961"/>
                </a:lnTo>
                <a:lnTo>
                  <a:pt x="997" y="964"/>
                </a:lnTo>
                <a:lnTo>
                  <a:pt x="970" y="961"/>
                </a:lnTo>
                <a:lnTo>
                  <a:pt x="945" y="953"/>
                </a:lnTo>
                <a:lnTo>
                  <a:pt x="922" y="941"/>
                </a:lnTo>
                <a:lnTo>
                  <a:pt x="902" y="925"/>
                </a:lnTo>
                <a:lnTo>
                  <a:pt x="885" y="905"/>
                </a:lnTo>
                <a:lnTo>
                  <a:pt x="872" y="882"/>
                </a:lnTo>
                <a:lnTo>
                  <a:pt x="865" y="856"/>
                </a:lnTo>
                <a:lnTo>
                  <a:pt x="862" y="829"/>
                </a:lnTo>
                <a:lnTo>
                  <a:pt x="862" y="807"/>
                </a:lnTo>
                <a:lnTo>
                  <a:pt x="700" y="807"/>
                </a:lnTo>
                <a:lnTo>
                  <a:pt x="700" y="829"/>
                </a:lnTo>
                <a:lnTo>
                  <a:pt x="698" y="856"/>
                </a:lnTo>
                <a:lnTo>
                  <a:pt x="689" y="882"/>
                </a:lnTo>
                <a:lnTo>
                  <a:pt x="676" y="905"/>
                </a:lnTo>
                <a:lnTo>
                  <a:pt x="660" y="925"/>
                </a:lnTo>
                <a:lnTo>
                  <a:pt x="640" y="941"/>
                </a:lnTo>
                <a:lnTo>
                  <a:pt x="617" y="953"/>
                </a:lnTo>
                <a:lnTo>
                  <a:pt x="591" y="961"/>
                </a:lnTo>
                <a:lnTo>
                  <a:pt x="564" y="964"/>
                </a:lnTo>
                <a:lnTo>
                  <a:pt x="537" y="961"/>
                </a:lnTo>
                <a:lnTo>
                  <a:pt x="511" y="953"/>
                </a:lnTo>
                <a:lnTo>
                  <a:pt x="488" y="941"/>
                </a:lnTo>
                <a:lnTo>
                  <a:pt x="468" y="925"/>
                </a:lnTo>
                <a:lnTo>
                  <a:pt x="451" y="905"/>
                </a:lnTo>
                <a:lnTo>
                  <a:pt x="439" y="882"/>
                </a:lnTo>
                <a:lnTo>
                  <a:pt x="431" y="856"/>
                </a:lnTo>
                <a:lnTo>
                  <a:pt x="428" y="829"/>
                </a:lnTo>
                <a:lnTo>
                  <a:pt x="428" y="807"/>
                </a:lnTo>
                <a:lnTo>
                  <a:pt x="233" y="807"/>
                </a:lnTo>
                <a:close/>
                <a:moveTo>
                  <a:pt x="539" y="232"/>
                </a:moveTo>
                <a:lnTo>
                  <a:pt x="493" y="235"/>
                </a:lnTo>
                <a:lnTo>
                  <a:pt x="450" y="244"/>
                </a:lnTo>
                <a:lnTo>
                  <a:pt x="409" y="260"/>
                </a:lnTo>
                <a:lnTo>
                  <a:pt x="372" y="281"/>
                </a:lnTo>
                <a:lnTo>
                  <a:pt x="338" y="306"/>
                </a:lnTo>
                <a:lnTo>
                  <a:pt x="307" y="337"/>
                </a:lnTo>
                <a:lnTo>
                  <a:pt x="282" y="371"/>
                </a:lnTo>
                <a:lnTo>
                  <a:pt x="261" y="408"/>
                </a:lnTo>
                <a:lnTo>
                  <a:pt x="245" y="449"/>
                </a:lnTo>
                <a:lnTo>
                  <a:pt x="236" y="492"/>
                </a:lnTo>
                <a:lnTo>
                  <a:pt x="233" y="537"/>
                </a:lnTo>
                <a:lnTo>
                  <a:pt x="233" y="653"/>
                </a:lnTo>
                <a:lnTo>
                  <a:pt x="428" y="653"/>
                </a:lnTo>
                <a:lnTo>
                  <a:pt x="428" y="632"/>
                </a:lnTo>
                <a:lnTo>
                  <a:pt x="431" y="605"/>
                </a:lnTo>
                <a:lnTo>
                  <a:pt x="439" y="579"/>
                </a:lnTo>
                <a:lnTo>
                  <a:pt x="451" y="556"/>
                </a:lnTo>
                <a:lnTo>
                  <a:pt x="468" y="536"/>
                </a:lnTo>
                <a:lnTo>
                  <a:pt x="488" y="520"/>
                </a:lnTo>
                <a:lnTo>
                  <a:pt x="511" y="507"/>
                </a:lnTo>
                <a:lnTo>
                  <a:pt x="537" y="499"/>
                </a:lnTo>
                <a:lnTo>
                  <a:pt x="564" y="496"/>
                </a:lnTo>
                <a:lnTo>
                  <a:pt x="591" y="499"/>
                </a:lnTo>
                <a:lnTo>
                  <a:pt x="617" y="507"/>
                </a:lnTo>
                <a:lnTo>
                  <a:pt x="640" y="520"/>
                </a:lnTo>
                <a:lnTo>
                  <a:pt x="660" y="536"/>
                </a:lnTo>
                <a:lnTo>
                  <a:pt x="676" y="556"/>
                </a:lnTo>
                <a:lnTo>
                  <a:pt x="689" y="579"/>
                </a:lnTo>
                <a:lnTo>
                  <a:pt x="698" y="605"/>
                </a:lnTo>
                <a:lnTo>
                  <a:pt x="700" y="632"/>
                </a:lnTo>
                <a:lnTo>
                  <a:pt x="700" y="653"/>
                </a:lnTo>
                <a:lnTo>
                  <a:pt x="862" y="653"/>
                </a:lnTo>
                <a:lnTo>
                  <a:pt x="862" y="632"/>
                </a:lnTo>
                <a:lnTo>
                  <a:pt x="865" y="605"/>
                </a:lnTo>
                <a:lnTo>
                  <a:pt x="872" y="579"/>
                </a:lnTo>
                <a:lnTo>
                  <a:pt x="885" y="556"/>
                </a:lnTo>
                <a:lnTo>
                  <a:pt x="902" y="536"/>
                </a:lnTo>
                <a:lnTo>
                  <a:pt x="922" y="520"/>
                </a:lnTo>
                <a:lnTo>
                  <a:pt x="945" y="507"/>
                </a:lnTo>
                <a:lnTo>
                  <a:pt x="970" y="499"/>
                </a:lnTo>
                <a:lnTo>
                  <a:pt x="997" y="496"/>
                </a:lnTo>
                <a:lnTo>
                  <a:pt x="1025" y="499"/>
                </a:lnTo>
                <a:lnTo>
                  <a:pt x="1050" y="507"/>
                </a:lnTo>
                <a:lnTo>
                  <a:pt x="1073" y="520"/>
                </a:lnTo>
                <a:lnTo>
                  <a:pt x="1093" y="536"/>
                </a:lnTo>
                <a:lnTo>
                  <a:pt x="1110" y="556"/>
                </a:lnTo>
                <a:lnTo>
                  <a:pt x="1123" y="579"/>
                </a:lnTo>
                <a:lnTo>
                  <a:pt x="1131" y="605"/>
                </a:lnTo>
                <a:lnTo>
                  <a:pt x="1133" y="632"/>
                </a:lnTo>
                <a:lnTo>
                  <a:pt x="1133" y="653"/>
                </a:lnTo>
                <a:lnTo>
                  <a:pt x="2630" y="653"/>
                </a:lnTo>
                <a:lnTo>
                  <a:pt x="2630" y="537"/>
                </a:lnTo>
                <a:lnTo>
                  <a:pt x="2626" y="492"/>
                </a:lnTo>
                <a:lnTo>
                  <a:pt x="2616" y="449"/>
                </a:lnTo>
                <a:lnTo>
                  <a:pt x="2601" y="408"/>
                </a:lnTo>
                <a:lnTo>
                  <a:pt x="2581" y="371"/>
                </a:lnTo>
                <a:lnTo>
                  <a:pt x="2554" y="337"/>
                </a:lnTo>
                <a:lnTo>
                  <a:pt x="2524" y="306"/>
                </a:lnTo>
                <a:lnTo>
                  <a:pt x="2490" y="281"/>
                </a:lnTo>
                <a:lnTo>
                  <a:pt x="2452" y="260"/>
                </a:lnTo>
                <a:lnTo>
                  <a:pt x="2411" y="244"/>
                </a:lnTo>
                <a:lnTo>
                  <a:pt x="2368" y="235"/>
                </a:lnTo>
                <a:lnTo>
                  <a:pt x="2323" y="232"/>
                </a:lnTo>
                <a:lnTo>
                  <a:pt x="539" y="232"/>
                </a:lnTo>
                <a:close/>
                <a:moveTo>
                  <a:pt x="539" y="0"/>
                </a:moveTo>
                <a:lnTo>
                  <a:pt x="2323" y="0"/>
                </a:lnTo>
                <a:lnTo>
                  <a:pt x="2382" y="3"/>
                </a:lnTo>
                <a:lnTo>
                  <a:pt x="2439" y="13"/>
                </a:lnTo>
                <a:lnTo>
                  <a:pt x="2493" y="28"/>
                </a:lnTo>
                <a:lnTo>
                  <a:pt x="2546" y="47"/>
                </a:lnTo>
                <a:lnTo>
                  <a:pt x="2595" y="74"/>
                </a:lnTo>
                <a:lnTo>
                  <a:pt x="2642" y="104"/>
                </a:lnTo>
                <a:lnTo>
                  <a:pt x="2685" y="139"/>
                </a:lnTo>
                <a:lnTo>
                  <a:pt x="2724" y="177"/>
                </a:lnTo>
                <a:lnTo>
                  <a:pt x="2758" y="220"/>
                </a:lnTo>
                <a:lnTo>
                  <a:pt x="2789" y="266"/>
                </a:lnTo>
                <a:lnTo>
                  <a:pt x="2814" y="316"/>
                </a:lnTo>
                <a:lnTo>
                  <a:pt x="2835" y="367"/>
                </a:lnTo>
                <a:lnTo>
                  <a:pt x="2850" y="422"/>
                </a:lnTo>
                <a:lnTo>
                  <a:pt x="2859" y="478"/>
                </a:lnTo>
                <a:lnTo>
                  <a:pt x="2863" y="537"/>
                </a:lnTo>
                <a:lnTo>
                  <a:pt x="2863" y="2905"/>
                </a:lnTo>
                <a:lnTo>
                  <a:pt x="2859" y="2964"/>
                </a:lnTo>
                <a:lnTo>
                  <a:pt x="2850" y="3020"/>
                </a:lnTo>
                <a:lnTo>
                  <a:pt x="2835" y="3075"/>
                </a:lnTo>
                <a:lnTo>
                  <a:pt x="2814" y="3127"/>
                </a:lnTo>
                <a:lnTo>
                  <a:pt x="2789" y="3176"/>
                </a:lnTo>
                <a:lnTo>
                  <a:pt x="2758" y="3223"/>
                </a:lnTo>
                <a:lnTo>
                  <a:pt x="2724" y="3265"/>
                </a:lnTo>
                <a:lnTo>
                  <a:pt x="2685" y="3304"/>
                </a:lnTo>
                <a:lnTo>
                  <a:pt x="2642" y="3339"/>
                </a:lnTo>
                <a:lnTo>
                  <a:pt x="2595" y="3369"/>
                </a:lnTo>
                <a:lnTo>
                  <a:pt x="2546" y="3394"/>
                </a:lnTo>
                <a:lnTo>
                  <a:pt x="2493" y="3415"/>
                </a:lnTo>
                <a:lnTo>
                  <a:pt x="2439" y="3430"/>
                </a:lnTo>
                <a:lnTo>
                  <a:pt x="2382" y="3439"/>
                </a:lnTo>
                <a:lnTo>
                  <a:pt x="2323" y="3443"/>
                </a:lnTo>
                <a:lnTo>
                  <a:pt x="539" y="3443"/>
                </a:lnTo>
                <a:lnTo>
                  <a:pt x="480" y="3439"/>
                </a:lnTo>
                <a:lnTo>
                  <a:pt x="423" y="3430"/>
                </a:lnTo>
                <a:lnTo>
                  <a:pt x="368" y="3415"/>
                </a:lnTo>
                <a:lnTo>
                  <a:pt x="317" y="3394"/>
                </a:lnTo>
                <a:lnTo>
                  <a:pt x="267" y="3369"/>
                </a:lnTo>
                <a:lnTo>
                  <a:pt x="221" y="3339"/>
                </a:lnTo>
                <a:lnTo>
                  <a:pt x="178" y="3304"/>
                </a:lnTo>
                <a:lnTo>
                  <a:pt x="139" y="3265"/>
                </a:lnTo>
                <a:lnTo>
                  <a:pt x="104" y="3223"/>
                </a:lnTo>
                <a:lnTo>
                  <a:pt x="74" y="3176"/>
                </a:lnTo>
                <a:lnTo>
                  <a:pt x="47" y="3127"/>
                </a:lnTo>
                <a:lnTo>
                  <a:pt x="27" y="3075"/>
                </a:lnTo>
                <a:lnTo>
                  <a:pt x="13" y="3020"/>
                </a:lnTo>
                <a:lnTo>
                  <a:pt x="3" y="2964"/>
                </a:lnTo>
                <a:lnTo>
                  <a:pt x="0" y="2905"/>
                </a:lnTo>
                <a:lnTo>
                  <a:pt x="0" y="537"/>
                </a:lnTo>
                <a:lnTo>
                  <a:pt x="3" y="478"/>
                </a:lnTo>
                <a:lnTo>
                  <a:pt x="13" y="422"/>
                </a:lnTo>
                <a:lnTo>
                  <a:pt x="27" y="367"/>
                </a:lnTo>
                <a:lnTo>
                  <a:pt x="47" y="316"/>
                </a:lnTo>
                <a:lnTo>
                  <a:pt x="74" y="266"/>
                </a:lnTo>
                <a:lnTo>
                  <a:pt x="104" y="220"/>
                </a:lnTo>
                <a:lnTo>
                  <a:pt x="139" y="177"/>
                </a:lnTo>
                <a:lnTo>
                  <a:pt x="178" y="139"/>
                </a:lnTo>
                <a:lnTo>
                  <a:pt x="221" y="104"/>
                </a:lnTo>
                <a:lnTo>
                  <a:pt x="267" y="74"/>
                </a:lnTo>
                <a:lnTo>
                  <a:pt x="317" y="47"/>
                </a:lnTo>
                <a:lnTo>
                  <a:pt x="368" y="28"/>
                </a:lnTo>
                <a:lnTo>
                  <a:pt x="423" y="13"/>
                </a:lnTo>
                <a:lnTo>
                  <a:pt x="480" y="3"/>
                </a:lnTo>
                <a:lnTo>
                  <a:pt x="539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67" name="Group 666"/>
          <p:cNvGrpSpPr/>
          <p:nvPr/>
        </p:nvGrpSpPr>
        <p:grpSpPr>
          <a:xfrm>
            <a:off x="9802357" y="5961761"/>
            <a:ext cx="343690" cy="343690"/>
            <a:chOff x="9642475" y="3190875"/>
            <a:chExt cx="420688" cy="4206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68" name="Freeform 119"/>
            <p:cNvSpPr>
              <a:spLocks noEditPoints="1"/>
            </p:cNvSpPr>
            <p:nvPr/>
          </p:nvSpPr>
          <p:spPr bwMode="auto">
            <a:xfrm>
              <a:off x="9726613" y="3235325"/>
              <a:ext cx="73025" cy="153988"/>
            </a:xfrm>
            <a:custGeom>
              <a:avLst/>
              <a:gdLst>
                <a:gd name="T0" fmla="*/ 396 w 600"/>
                <a:gd name="T1" fmla="*/ 979 h 1263"/>
                <a:gd name="T2" fmla="*/ 444 w 600"/>
                <a:gd name="T3" fmla="*/ 915 h 1263"/>
                <a:gd name="T4" fmla="*/ 451 w 600"/>
                <a:gd name="T5" fmla="*/ 830 h 1263"/>
                <a:gd name="T6" fmla="*/ 416 w 600"/>
                <a:gd name="T7" fmla="*/ 756 h 1263"/>
                <a:gd name="T8" fmla="*/ 227 w 600"/>
                <a:gd name="T9" fmla="*/ 268 h 1263"/>
                <a:gd name="T10" fmla="*/ 168 w 600"/>
                <a:gd name="T11" fmla="*/ 325 h 1263"/>
                <a:gd name="T12" fmla="*/ 145 w 600"/>
                <a:gd name="T13" fmla="*/ 404 h 1263"/>
                <a:gd name="T14" fmla="*/ 168 w 600"/>
                <a:gd name="T15" fmla="*/ 485 h 1263"/>
                <a:gd name="T16" fmla="*/ 227 w 600"/>
                <a:gd name="T17" fmla="*/ 540 h 1263"/>
                <a:gd name="T18" fmla="*/ 319 w 600"/>
                <a:gd name="T19" fmla="*/ 2 h 1263"/>
                <a:gd name="T20" fmla="*/ 363 w 600"/>
                <a:gd name="T21" fmla="*/ 35 h 1263"/>
                <a:gd name="T22" fmla="*/ 373 w 600"/>
                <a:gd name="T23" fmla="*/ 114 h 1263"/>
                <a:gd name="T24" fmla="*/ 479 w 600"/>
                <a:gd name="T25" fmla="*/ 164 h 1263"/>
                <a:gd name="T26" fmla="*/ 557 w 600"/>
                <a:gd name="T27" fmla="*/ 251 h 1263"/>
                <a:gd name="T28" fmla="*/ 597 w 600"/>
                <a:gd name="T29" fmla="*/ 363 h 1263"/>
                <a:gd name="T30" fmla="*/ 589 w 600"/>
                <a:gd name="T31" fmla="*/ 441 h 1263"/>
                <a:gd name="T32" fmla="*/ 546 w 600"/>
                <a:gd name="T33" fmla="*/ 474 h 1263"/>
                <a:gd name="T34" fmla="*/ 490 w 600"/>
                <a:gd name="T35" fmla="*/ 467 h 1263"/>
                <a:gd name="T36" fmla="*/ 456 w 600"/>
                <a:gd name="T37" fmla="*/ 424 h 1263"/>
                <a:gd name="T38" fmla="*/ 444 w 600"/>
                <a:gd name="T39" fmla="*/ 349 h 1263"/>
                <a:gd name="T40" fmla="*/ 396 w 600"/>
                <a:gd name="T41" fmla="*/ 284 h 1263"/>
                <a:gd name="T42" fmla="*/ 410 w 600"/>
                <a:gd name="T43" fmla="*/ 580 h 1263"/>
                <a:gd name="T44" fmla="*/ 509 w 600"/>
                <a:gd name="T45" fmla="*/ 644 h 1263"/>
                <a:gd name="T46" fmla="*/ 575 w 600"/>
                <a:gd name="T47" fmla="*/ 740 h 1263"/>
                <a:gd name="T48" fmla="*/ 600 w 600"/>
                <a:gd name="T49" fmla="*/ 859 h 1263"/>
                <a:gd name="T50" fmla="*/ 575 w 600"/>
                <a:gd name="T51" fmla="*/ 977 h 1263"/>
                <a:gd name="T52" fmla="*/ 509 w 600"/>
                <a:gd name="T53" fmla="*/ 1074 h 1263"/>
                <a:gd name="T54" fmla="*/ 410 w 600"/>
                <a:gd name="T55" fmla="*/ 1137 h 1263"/>
                <a:gd name="T56" fmla="*/ 370 w 600"/>
                <a:gd name="T57" fmla="*/ 1210 h 1263"/>
                <a:gd name="T58" fmla="*/ 337 w 600"/>
                <a:gd name="T59" fmla="*/ 1254 h 1263"/>
                <a:gd name="T60" fmla="*/ 280 w 600"/>
                <a:gd name="T61" fmla="*/ 1261 h 1263"/>
                <a:gd name="T62" fmla="*/ 238 w 600"/>
                <a:gd name="T63" fmla="*/ 1228 h 1263"/>
                <a:gd name="T64" fmla="*/ 227 w 600"/>
                <a:gd name="T65" fmla="*/ 1149 h 1263"/>
                <a:gd name="T66" fmla="*/ 121 w 600"/>
                <a:gd name="T67" fmla="*/ 1099 h 1263"/>
                <a:gd name="T68" fmla="*/ 43 w 600"/>
                <a:gd name="T69" fmla="*/ 1012 h 1263"/>
                <a:gd name="T70" fmla="*/ 3 w 600"/>
                <a:gd name="T71" fmla="*/ 900 h 1263"/>
                <a:gd name="T72" fmla="*/ 10 w 600"/>
                <a:gd name="T73" fmla="*/ 822 h 1263"/>
                <a:gd name="T74" fmla="*/ 53 w 600"/>
                <a:gd name="T75" fmla="*/ 789 h 1263"/>
                <a:gd name="T76" fmla="*/ 110 w 600"/>
                <a:gd name="T77" fmla="*/ 796 h 1263"/>
                <a:gd name="T78" fmla="*/ 143 w 600"/>
                <a:gd name="T79" fmla="*/ 839 h 1263"/>
                <a:gd name="T80" fmla="*/ 156 w 600"/>
                <a:gd name="T81" fmla="*/ 915 h 1263"/>
                <a:gd name="T82" fmla="*/ 204 w 600"/>
                <a:gd name="T83" fmla="*/ 979 h 1263"/>
                <a:gd name="T84" fmla="*/ 189 w 600"/>
                <a:gd name="T85" fmla="*/ 683 h 1263"/>
                <a:gd name="T86" fmla="*/ 91 w 600"/>
                <a:gd name="T87" fmla="*/ 619 h 1263"/>
                <a:gd name="T88" fmla="*/ 25 w 600"/>
                <a:gd name="T89" fmla="*/ 523 h 1263"/>
                <a:gd name="T90" fmla="*/ 0 w 600"/>
                <a:gd name="T91" fmla="*/ 404 h 1263"/>
                <a:gd name="T92" fmla="*/ 25 w 600"/>
                <a:gd name="T93" fmla="*/ 286 h 1263"/>
                <a:gd name="T94" fmla="*/ 91 w 600"/>
                <a:gd name="T95" fmla="*/ 189 h 1263"/>
                <a:gd name="T96" fmla="*/ 189 w 600"/>
                <a:gd name="T97" fmla="*/ 125 h 1263"/>
                <a:gd name="T98" fmla="*/ 230 w 600"/>
                <a:gd name="T99" fmla="*/ 53 h 1263"/>
                <a:gd name="T100" fmla="*/ 264 w 600"/>
                <a:gd name="T101" fmla="*/ 9 h 1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00" h="1263">
                  <a:moveTo>
                    <a:pt x="373" y="723"/>
                  </a:moveTo>
                  <a:lnTo>
                    <a:pt x="373" y="994"/>
                  </a:lnTo>
                  <a:lnTo>
                    <a:pt x="396" y="979"/>
                  </a:lnTo>
                  <a:lnTo>
                    <a:pt x="416" y="961"/>
                  </a:lnTo>
                  <a:lnTo>
                    <a:pt x="431" y="939"/>
                  </a:lnTo>
                  <a:lnTo>
                    <a:pt x="444" y="915"/>
                  </a:lnTo>
                  <a:lnTo>
                    <a:pt x="451" y="887"/>
                  </a:lnTo>
                  <a:lnTo>
                    <a:pt x="454" y="859"/>
                  </a:lnTo>
                  <a:lnTo>
                    <a:pt x="451" y="830"/>
                  </a:lnTo>
                  <a:lnTo>
                    <a:pt x="444" y="803"/>
                  </a:lnTo>
                  <a:lnTo>
                    <a:pt x="431" y="778"/>
                  </a:lnTo>
                  <a:lnTo>
                    <a:pt x="416" y="756"/>
                  </a:lnTo>
                  <a:lnTo>
                    <a:pt x="396" y="737"/>
                  </a:lnTo>
                  <a:lnTo>
                    <a:pt x="373" y="723"/>
                  </a:lnTo>
                  <a:close/>
                  <a:moveTo>
                    <a:pt x="227" y="268"/>
                  </a:moveTo>
                  <a:lnTo>
                    <a:pt x="204" y="284"/>
                  </a:lnTo>
                  <a:lnTo>
                    <a:pt x="184" y="303"/>
                  </a:lnTo>
                  <a:lnTo>
                    <a:pt x="168" y="325"/>
                  </a:lnTo>
                  <a:lnTo>
                    <a:pt x="156" y="349"/>
                  </a:lnTo>
                  <a:lnTo>
                    <a:pt x="149" y="376"/>
                  </a:lnTo>
                  <a:lnTo>
                    <a:pt x="145" y="404"/>
                  </a:lnTo>
                  <a:lnTo>
                    <a:pt x="149" y="434"/>
                  </a:lnTo>
                  <a:lnTo>
                    <a:pt x="156" y="460"/>
                  </a:lnTo>
                  <a:lnTo>
                    <a:pt x="168" y="485"/>
                  </a:lnTo>
                  <a:lnTo>
                    <a:pt x="184" y="507"/>
                  </a:lnTo>
                  <a:lnTo>
                    <a:pt x="204" y="526"/>
                  </a:lnTo>
                  <a:lnTo>
                    <a:pt x="227" y="540"/>
                  </a:lnTo>
                  <a:lnTo>
                    <a:pt x="227" y="268"/>
                  </a:lnTo>
                  <a:close/>
                  <a:moveTo>
                    <a:pt x="300" y="0"/>
                  </a:moveTo>
                  <a:lnTo>
                    <a:pt x="319" y="2"/>
                  </a:lnTo>
                  <a:lnTo>
                    <a:pt x="337" y="9"/>
                  </a:lnTo>
                  <a:lnTo>
                    <a:pt x="352" y="21"/>
                  </a:lnTo>
                  <a:lnTo>
                    <a:pt x="363" y="35"/>
                  </a:lnTo>
                  <a:lnTo>
                    <a:pt x="370" y="53"/>
                  </a:lnTo>
                  <a:lnTo>
                    <a:pt x="373" y="72"/>
                  </a:lnTo>
                  <a:lnTo>
                    <a:pt x="373" y="114"/>
                  </a:lnTo>
                  <a:lnTo>
                    <a:pt x="410" y="125"/>
                  </a:lnTo>
                  <a:lnTo>
                    <a:pt x="446" y="143"/>
                  </a:lnTo>
                  <a:lnTo>
                    <a:pt x="479" y="164"/>
                  </a:lnTo>
                  <a:lnTo>
                    <a:pt x="509" y="189"/>
                  </a:lnTo>
                  <a:lnTo>
                    <a:pt x="535" y="219"/>
                  </a:lnTo>
                  <a:lnTo>
                    <a:pt x="557" y="251"/>
                  </a:lnTo>
                  <a:lnTo>
                    <a:pt x="575" y="286"/>
                  </a:lnTo>
                  <a:lnTo>
                    <a:pt x="588" y="324"/>
                  </a:lnTo>
                  <a:lnTo>
                    <a:pt x="597" y="363"/>
                  </a:lnTo>
                  <a:lnTo>
                    <a:pt x="600" y="404"/>
                  </a:lnTo>
                  <a:lnTo>
                    <a:pt x="597" y="424"/>
                  </a:lnTo>
                  <a:lnTo>
                    <a:pt x="589" y="441"/>
                  </a:lnTo>
                  <a:lnTo>
                    <a:pt x="578" y="456"/>
                  </a:lnTo>
                  <a:lnTo>
                    <a:pt x="563" y="467"/>
                  </a:lnTo>
                  <a:lnTo>
                    <a:pt x="546" y="474"/>
                  </a:lnTo>
                  <a:lnTo>
                    <a:pt x="526" y="478"/>
                  </a:lnTo>
                  <a:lnTo>
                    <a:pt x="508" y="474"/>
                  </a:lnTo>
                  <a:lnTo>
                    <a:pt x="490" y="467"/>
                  </a:lnTo>
                  <a:lnTo>
                    <a:pt x="475" y="456"/>
                  </a:lnTo>
                  <a:lnTo>
                    <a:pt x="464" y="441"/>
                  </a:lnTo>
                  <a:lnTo>
                    <a:pt x="456" y="424"/>
                  </a:lnTo>
                  <a:lnTo>
                    <a:pt x="454" y="404"/>
                  </a:lnTo>
                  <a:lnTo>
                    <a:pt x="451" y="376"/>
                  </a:lnTo>
                  <a:lnTo>
                    <a:pt x="444" y="349"/>
                  </a:lnTo>
                  <a:lnTo>
                    <a:pt x="431" y="325"/>
                  </a:lnTo>
                  <a:lnTo>
                    <a:pt x="416" y="303"/>
                  </a:lnTo>
                  <a:lnTo>
                    <a:pt x="396" y="284"/>
                  </a:lnTo>
                  <a:lnTo>
                    <a:pt x="373" y="268"/>
                  </a:lnTo>
                  <a:lnTo>
                    <a:pt x="373" y="568"/>
                  </a:lnTo>
                  <a:lnTo>
                    <a:pt x="410" y="580"/>
                  </a:lnTo>
                  <a:lnTo>
                    <a:pt x="446" y="597"/>
                  </a:lnTo>
                  <a:lnTo>
                    <a:pt x="479" y="618"/>
                  </a:lnTo>
                  <a:lnTo>
                    <a:pt x="509" y="644"/>
                  </a:lnTo>
                  <a:lnTo>
                    <a:pt x="535" y="672"/>
                  </a:lnTo>
                  <a:lnTo>
                    <a:pt x="557" y="705"/>
                  </a:lnTo>
                  <a:lnTo>
                    <a:pt x="575" y="740"/>
                  </a:lnTo>
                  <a:lnTo>
                    <a:pt x="588" y="777"/>
                  </a:lnTo>
                  <a:lnTo>
                    <a:pt x="597" y="817"/>
                  </a:lnTo>
                  <a:lnTo>
                    <a:pt x="600" y="859"/>
                  </a:lnTo>
                  <a:lnTo>
                    <a:pt x="597" y="900"/>
                  </a:lnTo>
                  <a:lnTo>
                    <a:pt x="588" y="940"/>
                  </a:lnTo>
                  <a:lnTo>
                    <a:pt x="575" y="977"/>
                  </a:lnTo>
                  <a:lnTo>
                    <a:pt x="557" y="1012"/>
                  </a:lnTo>
                  <a:lnTo>
                    <a:pt x="535" y="1044"/>
                  </a:lnTo>
                  <a:lnTo>
                    <a:pt x="509" y="1074"/>
                  </a:lnTo>
                  <a:lnTo>
                    <a:pt x="479" y="1099"/>
                  </a:lnTo>
                  <a:lnTo>
                    <a:pt x="446" y="1120"/>
                  </a:lnTo>
                  <a:lnTo>
                    <a:pt x="410" y="1137"/>
                  </a:lnTo>
                  <a:lnTo>
                    <a:pt x="373" y="1149"/>
                  </a:lnTo>
                  <a:lnTo>
                    <a:pt x="373" y="1191"/>
                  </a:lnTo>
                  <a:lnTo>
                    <a:pt x="370" y="1210"/>
                  </a:lnTo>
                  <a:lnTo>
                    <a:pt x="363" y="1228"/>
                  </a:lnTo>
                  <a:lnTo>
                    <a:pt x="352" y="1242"/>
                  </a:lnTo>
                  <a:lnTo>
                    <a:pt x="337" y="1254"/>
                  </a:lnTo>
                  <a:lnTo>
                    <a:pt x="319" y="1261"/>
                  </a:lnTo>
                  <a:lnTo>
                    <a:pt x="300" y="1263"/>
                  </a:lnTo>
                  <a:lnTo>
                    <a:pt x="280" y="1261"/>
                  </a:lnTo>
                  <a:lnTo>
                    <a:pt x="264" y="1254"/>
                  </a:lnTo>
                  <a:lnTo>
                    <a:pt x="248" y="1242"/>
                  </a:lnTo>
                  <a:lnTo>
                    <a:pt x="238" y="1228"/>
                  </a:lnTo>
                  <a:lnTo>
                    <a:pt x="230" y="1210"/>
                  </a:lnTo>
                  <a:lnTo>
                    <a:pt x="227" y="1191"/>
                  </a:lnTo>
                  <a:lnTo>
                    <a:pt x="227" y="1149"/>
                  </a:lnTo>
                  <a:lnTo>
                    <a:pt x="189" y="1137"/>
                  </a:lnTo>
                  <a:lnTo>
                    <a:pt x="154" y="1120"/>
                  </a:lnTo>
                  <a:lnTo>
                    <a:pt x="121" y="1099"/>
                  </a:lnTo>
                  <a:lnTo>
                    <a:pt x="91" y="1074"/>
                  </a:lnTo>
                  <a:lnTo>
                    <a:pt x="65" y="1044"/>
                  </a:lnTo>
                  <a:lnTo>
                    <a:pt x="43" y="1012"/>
                  </a:lnTo>
                  <a:lnTo>
                    <a:pt x="25" y="977"/>
                  </a:lnTo>
                  <a:lnTo>
                    <a:pt x="11" y="940"/>
                  </a:lnTo>
                  <a:lnTo>
                    <a:pt x="3" y="900"/>
                  </a:lnTo>
                  <a:lnTo>
                    <a:pt x="0" y="859"/>
                  </a:lnTo>
                  <a:lnTo>
                    <a:pt x="3" y="839"/>
                  </a:lnTo>
                  <a:lnTo>
                    <a:pt x="10" y="822"/>
                  </a:lnTo>
                  <a:lnTo>
                    <a:pt x="22" y="807"/>
                  </a:lnTo>
                  <a:lnTo>
                    <a:pt x="37" y="796"/>
                  </a:lnTo>
                  <a:lnTo>
                    <a:pt x="53" y="789"/>
                  </a:lnTo>
                  <a:lnTo>
                    <a:pt x="73" y="786"/>
                  </a:lnTo>
                  <a:lnTo>
                    <a:pt x="92" y="789"/>
                  </a:lnTo>
                  <a:lnTo>
                    <a:pt x="110" y="796"/>
                  </a:lnTo>
                  <a:lnTo>
                    <a:pt x="124" y="807"/>
                  </a:lnTo>
                  <a:lnTo>
                    <a:pt x="136" y="822"/>
                  </a:lnTo>
                  <a:lnTo>
                    <a:pt x="143" y="839"/>
                  </a:lnTo>
                  <a:lnTo>
                    <a:pt x="145" y="859"/>
                  </a:lnTo>
                  <a:lnTo>
                    <a:pt x="149" y="887"/>
                  </a:lnTo>
                  <a:lnTo>
                    <a:pt x="156" y="915"/>
                  </a:lnTo>
                  <a:lnTo>
                    <a:pt x="168" y="939"/>
                  </a:lnTo>
                  <a:lnTo>
                    <a:pt x="184" y="961"/>
                  </a:lnTo>
                  <a:lnTo>
                    <a:pt x="204" y="979"/>
                  </a:lnTo>
                  <a:lnTo>
                    <a:pt x="227" y="994"/>
                  </a:lnTo>
                  <a:lnTo>
                    <a:pt x="227" y="696"/>
                  </a:lnTo>
                  <a:lnTo>
                    <a:pt x="189" y="683"/>
                  </a:lnTo>
                  <a:lnTo>
                    <a:pt x="154" y="666"/>
                  </a:lnTo>
                  <a:lnTo>
                    <a:pt x="121" y="644"/>
                  </a:lnTo>
                  <a:lnTo>
                    <a:pt x="91" y="619"/>
                  </a:lnTo>
                  <a:lnTo>
                    <a:pt x="65" y="591"/>
                  </a:lnTo>
                  <a:lnTo>
                    <a:pt x="43" y="558"/>
                  </a:lnTo>
                  <a:lnTo>
                    <a:pt x="25" y="523"/>
                  </a:lnTo>
                  <a:lnTo>
                    <a:pt x="11" y="485"/>
                  </a:lnTo>
                  <a:lnTo>
                    <a:pt x="3" y="446"/>
                  </a:lnTo>
                  <a:lnTo>
                    <a:pt x="0" y="404"/>
                  </a:lnTo>
                  <a:lnTo>
                    <a:pt x="3" y="363"/>
                  </a:lnTo>
                  <a:lnTo>
                    <a:pt x="11" y="324"/>
                  </a:lnTo>
                  <a:lnTo>
                    <a:pt x="25" y="286"/>
                  </a:lnTo>
                  <a:lnTo>
                    <a:pt x="43" y="251"/>
                  </a:lnTo>
                  <a:lnTo>
                    <a:pt x="65" y="219"/>
                  </a:lnTo>
                  <a:lnTo>
                    <a:pt x="91" y="189"/>
                  </a:lnTo>
                  <a:lnTo>
                    <a:pt x="121" y="164"/>
                  </a:lnTo>
                  <a:lnTo>
                    <a:pt x="154" y="143"/>
                  </a:lnTo>
                  <a:lnTo>
                    <a:pt x="189" y="125"/>
                  </a:lnTo>
                  <a:lnTo>
                    <a:pt x="227" y="114"/>
                  </a:lnTo>
                  <a:lnTo>
                    <a:pt x="227" y="72"/>
                  </a:lnTo>
                  <a:lnTo>
                    <a:pt x="230" y="53"/>
                  </a:lnTo>
                  <a:lnTo>
                    <a:pt x="238" y="35"/>
                  </a:lnTo>
                  <a:lnTo>
                    <a:pt x="248" y="21"/>
                  </a:lnTo>
                  <a:lnTo>
                    <a:pt x="264" y="9"/>
                  </a:lnTo>
                  <a:lnTo>
                    <a:pt x="280" y="2"/>
                  </a:lnTo>
                  <a:lnTo>
                    <a:pt x="3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9" name="Freeform 120"/>
            <p:cNvSpPr>
              <a:spLocks noEditPoints="1"/>
            </p:cNvSpPr>
            <p:nvPr/>
          </p:nvSpPr>
          <p:spPr bwMode="auto">
            <a:xfrm>
              <a:off x="9642475" y="3190875"/>
              <a:ext cx="242888" cy="242888"/>
            </a:xfrm>
            <a:custGeom>
              <a:avLst/>
              <a:gdLst>
                <a:gd name="T0" fmla="*/ 854 w 1986"/>
                <a:gd name="T1" fmla="*/ 231 h 1987"/>
                <a:gd name="T2" fmla="*/ 662 w 1986"/>
                <a:gd name="T3" fmla="*/ 293 h 1987"/>
                <a:gd name="T4" fmla="*/ 494 w 1986"/>
                <a:gd name="T5" fmla="*/ 400 h 1987"/>
                <a:gd name="T6" fmla="*/ 360 w 1986"/>
                <a:gd name="T7" fmla="*/ 547 h 1987"/>
                <a:gd name="T8" fmla="*/ 267 w 1986"/>
                <a:gd name="T9" fmla="*/ 723 h 1987"/>
                <a:gd name="T10" fmla="*/ 222 w 1986"/>
                <a:gd name="T11" fmla="*/ 923 h 1987"/>
                <a:gd name="T12" fmla="*/ 231 w 1986"/>
                <a:gd name="T13" fmla="*/ 1133 h 1987"/>
                <a:gd name="T14" fmla="*/ 293 w 1986"/>
                <a:gd name="T15" fmla="*/ 1326 h 1987"/>
                <a:gd name="T16" fmla="*/ 401 w 1986"/>
                <a:gd name="T17" fmla="*/ 1492 h 1987"/>
                <a:gd name="T18" fmla="*/ 546 w 1986"/>
                <a:gd name="T19" fmla="*/ 1626 h 1987"/>
                <a:gd name="T20" fmla="*/ 723 w 1986"/>
                <a:gd name="T21" fmla="*/ 1720 h 1987"/>
                <a:gd name="T22" fmla="*/ 922 w 1986"/>
                <a:gd name="T23" fmla="*/ 1766 h 1987"/>
                <a:gd name="T24" fmla="*/ 1132 w 1986"/>
                <a:gd name="T25" fmla="*/ 1756 h 1987"/>
                <a:gd name="T26" fmla="*/ 1324 w 1986"/>
                <a:gd name="T27" fmla="*/ 1694 h 1987"/>
                <a:gd name="T28" fmla="*/ 1492 w 1986"/>
                <a:gd name="T29" fmla="*/ 1587 h 1987"/>
                <a:gd name="T30" fmla="*/ 1626 w 1986"/>
                <a:gd name="T31" fmla="*/ 1440 h 1987"/>
                <a:gd name="T32" fmla="*/ 1719 w 1986"/>
                <a:gd name="T33" fmla="*/ 1264 h 1987"/>
                <a:gd name="T34" fmla="*/ 1764 w 1986"/>
                <a:gd name="T35" fmla="*/ 1064 h 1987"/>
                <a:gd name="T36" fmla="*/ 1755 w 1986"/>
                <a:gd name="T37" fmla="*/ 854 h 1987"/>
                <a:gd name="T38" fmla="*/ 1693 w 1986"/>
                <a:gd name="T39" fmla="*/ 661 h 1987"/>
                <a:gd name="T40" fmla="*/ 1585 w 1986"/>
                <a:gd name="T41" fmla="*/ 494 h 1987"/>
                <a:gd name="T42" fmla="*/ 1439 w 1986"/>
                <a:gd name="T43" fmla="*/ 361 h 1987"/>
                <a:gd name="T44" fmla="*/ 1263 w 1986"/>
                <a:gd name="T45" fmla="*/ 266 h 1987"/>
                <a:gd name="T46" fmla="*/ 1063 w 1986"/>
                <a:gd name="T47" fmla="*/ 221 h 1987"/>
                <a:gd name="T48" fmla="*/ 1074 w 1986"/>
                <a:gd name="T49" fmla="*/ 3 h 1987"/>
                <a:gd name="T50" fmla="*/ 1306 w 1986"/>
                <a:gd name="T51" fmla="*/ 50 h 1987"/>
                <a:gd name="T52" fmla="*/ 1516 w 1986"/>
                <a:gd name="T53" fmla="*/ 149 h 1987"/>
                <a:gd name="T54" fmla="*/ 1695 w 1986"/>
                <a:gd name="T55" fmla="*/ 292 h 1987"/>
                <a:gd name="T56" fmla="*/ 1837 w 1986"/>
                <a:gd name="T57" fmla="*/ 471 h 1987"/>
                <a:gd name="T58" fmla="*/ 1934 w 1986"/>
                <a:gd name="T59" fmla="*/ 679 h 1987"/>
                <a:gd name="T60" fmla="*/ 1983 w 1986"/>
                <a:gd name="T61" fmla="*/ 912 h 1987"/>
                <a:gd name="T62" fmla="*/ 1972 w 1986"/>
                <a:gd name="T63" fmla="*/ 1155 h 1987"/>
                <a:gd name="T64" fmla="*/ 1907 w 1986"/>
                <a:gd name="T65" fmla="*/ 1380 h 1987"/>
                <a:gd name="T66" fmla="*/ 1794 w 1986"/>
                <a:gd name="T67" fmla="*/ 1580 h 1987"/>
                <a:gd name="T68" fmla="*/ 1638 w 1986"/>
                <a:gd name="T69" fmla="*/ 1748 h 1987"/>
                <a:gd name="T70" fmla="*/ 1449 w 1986"/>
                <a:gd name="T71" fmla="*/ 1876 h 1987"/>
                <a:gd name="T72" fmla="*/ 1231 w 1986"/>
                <a:gd name="T73" fmla="*/ 1959 h 1987"/>
                <a:gd name="T74" fmla="*/ 993 w 1986"/>
                <a:gd name="T75" fmla="*/ 1987 h 1987"/>
                <a:gd name="T76" fmla="*/ 755 w 1986"/>
                <a:gd name="T77" fmla="*/ 1959 h 1987"/>
                <a:gd name="T78" fmla="*/ 537 w 1986"/>
                <a:gd name="T79" fmla="*/ 1876 h 1987"/>
                <a:gd name="T80" fmla="*/ 347 w 1986"/>
                <a:gd name="T81" fmla="*/ 1748 h 1987"/>
                <a:gd name="T82" fmla="*/ 193 w 1986"/>
                <a:gd name="T83" fmla="*/ 1580 h 1987"/>
                <a:gd name="T84" fmla="*/ 78 w 1986"/>
                <a:gd name="T85" fmla="*/ 1380 h 1987"/>
                <a:gd name="T86" fmla="*/ 14 w 1986"/>
                <a:gd name="T87" fmla="*/ 1155 h 1987"/>
                <a:gd name="T88" fmla="*/ 3 w 1986"/>
                <a:gd name="T89" fmla="*/ 912 h 1987"/>
                <a:gd name="T90" fmla="*/ 51 w 1986"/>
                <a:gd name="T91" fmla="*/ 679 h 1987"/>
                <a:gd name="T92" fmla="*/ 150 w 1986"/>
                <a:gd name="T93" fmla="*/ 471 h 1987"/>
                <a:gd name="T94" fmla="*/ 291 w 1986"/>
                <a:gd name="T95" fmla="*/ 292 h 1987"/>
                <a:gd name="T96" fmla="*/ 470 w 1986"/>
                <a:gd name="T97" fmla="*/ 149 h 1987"/>
                <a:gd name="T98" fmla="*/ 679 w 1986"/>
                <a:gd name="T99" fmla="*/ 50 h 1987"/>
                <a:gd name="T100" fmla="*/ 912 w 1986"/>
                <a:gd name="T101" fmla="*/ 3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86" h="1987">
                  <a:moveTo>
                    <a:pt x="993" y="218"/>
                  </a:moveTo>
                  <a:lnTo>
                    <a:pt x="922" y="221"/>
                  </a:lnTo>
                  <a:lnTo>
                    <a:pt x="854" y="231"/>
                  </a:lnTo>
                  <a:lnTo>
                    <a:pt x="787" y="246"/>
                  </a:lnTo>
                  <a:lnTo>
                    <a:pt x="723" y="266"/>
                  </a:lnTo>
                  <a:lnTo>
                    <a:pt x="662" y="293"/>
                  </a:lnTo>
                  <a:lnTo>
                    <a:pt x="602" y="324"/>
                  </a:lnTo>
                  <a:lnTo>
                    <a:pt x="546" y="361"/>
                  </a:lnTo>
                  <a:lnTo>
                    <a:pt x="494" y="400"/>
                  </a:lnTo>
                  <a:lnTo>
                    <a:pt x="446" y="446"/>
                  </a:lnTo>
                  <a:lnTo>
                    <a:pt x="401" y="494"/>
                  </a:lnTo>
                  <a:lnTo>
                    <a:pt x="360" y="547"/>
                  </a:lnTo>
                  <a:lnTo>
                    <a:pt x="324" y="603"/>
                  </a:lnTo>
                  <a:lnTo>
                    <a:pt x="293" y="661"/>
                  </a:lnTo>
                  <a:lnTo>
                    <a:pt x="267" y="723"/>
                  </a:lnTo>
                  <a:lnTo>
                    <a:pt x="246" y="787"/>
                  </a:lnTo>
                  <a:lnTo>
                    <a:pt x="231" y="854"/>
                  </a:lnTo>
                  <a:lnTo>
                    <a:pt x="222" y="923"/>
                  </a:lnTo>
                  <a:lnTo>
                    <a:pt x="219" y="994"/>
                  </a:lnTo>
                  <a:lnTo>
                    <a:pt x="222" y="1064"/>
                  </a:lnTo>
                  <a:lnTo>
                    <a:pt x="231" y="1133"/>
                  </a:lnTo>
                  <a:lnTo>
                    <a:pt x="246" y="1199"/>
                  </a:lnTo>
                  <a:lnTo>
                    <a:pt x="267" y="1264"/>
                  </a:lnTo>
                  <a:lnTo>
                    <a:pt x="293" y="1326"/>
                  </a:lnTo>
                  <a:lnTo>
                    <a:pt x="324" y="1384"/>
                  </a:lnTo>
                  <a:lnTo>
                    <a:pt x="360" y="1440"/>
                  </a:lnTo>
                  <a:lnTo>
                    <a:pt x="401" y="1492"/>
                  </a:lnTo>
                  <a:lnTo>
                    <a:pt x="446" y="1542"/>
                  </a:lnTo>
                  <a:lnTo>
                    <a:pt x="494" y="1587"/>
                  </a:lnTo>
                  <a:lnTo>
                    <a:pt x="546" y="1626"/>
                  </a:lnTo>
                  <a:lnTo>
                    <a:pt x="602" y="1663"/>
                  </a:lnTo>
                  <a:lnTo>
                    <a:pt x="662" y="1694"/>
                  </a:lnTo>
                  <a:lnTo>
                    <a:pt x="723" y="1720"/>
                  </a:lnTo>
                  <a:lnTo>
                    <a:pt x="787" y="1741"/>
                  </a:lnTo>
                  <a:lnTo>
                    <a:pt x="854" y="1756"/>
                  </a:lnTo>
                  <a:lnTo>
                    <a:pt x="922" y="1766"/>
                  </a:lnTo>
                  <a:lnTo>
                    <a:pt x="993" y="1769"/>
                  </a:lnTo>
                  <a:lnTo>
                    <a:pt x="1063" y="1766"/>
                  </a:lnTo>
                  <a:lnTo>
                    <a:pt x="1132" y="1756"/>
                  </a:lnTo>
                  <a:lnTo>
                    <a:pt x="1199" y="1741"/>
                  </a:lnTo>
                  <a:lnTo>
                    <a:pt x="1263" y="1720"/>
                  </a:lnTo>
                  <a:lnTo>
                    <a:pt x="1324" y="1694"/>
                  </a:lnTo>
                  <a:lnTo>
                    <a:pt x="1384" y="1663"/>
                  </a:lnTo>
                  <a:lnTo>
                    <a:pt x="1439" y="1626"/>
                  </a:lnTo>
                  <a:lnTo>
                    <a:pt x="1492" y="1587"/>
                  </a:lnTo>
                  <a:lnTo>
                    <a:pt x="1541" y="1542"/>
                  </a:lnTo>
                  <a:lnTo>
                    <a:pt x="1585" y="1492"/>
                  </a:lnTo>
                  <a:lnTo>
                    <a:pt x="1626" y="1440"/>
                  </a:lnTo>
                  <a:lnTo>
                    <a:pt x="1661" y="1384"/>
                  </a:lnTo>
                  <a:lnTo>
                    <a:pt x="1693" y="1326"/>
                  </a:lnTo>
                  <a:lnTo>
                    <a:pt x="1719" y="1264"/>
                  </a:lnTo>
                  <a:lnTo>
                    <a:pt x="1740" y="1199"/>
                  </a:lnTo>
                  <a:lnTo>
                    <a:pt x="1755" y="1133"/>
                  </a:lnTo>
                  <a:lnTo>
                    <a:pt x="1764" y="1064"/>
                  </a:lnTo>
                  <a:lnTo>
                    <a:pt x="1767" y="994"/>
                  </a:lnTo>
                  <a:lnTo>
                    <a:pt x="1764" y="923"/>
                  </a:lnTo>
                  <a:lnTo>
                    <a:pt x="1755" y="854"/>
                  </a:lnTo>
                  <a:lnTo>
                    <a:pt x="1740" y="787"/>
                  </a:lnTo>
                  <a:lnTo>
                    <a:pt x="1719" y="723"/>
                  </a:lnTo>
                  <a:lnTo>
                    <a:pt x="1693" y="661"/>
                  </a:lnTo>
                  <a:lnTo>
                    <a:pt x="1661" y="603"/>
                  </a:lnTo>
                  <a:lnTo>
                    <a:pt x="1626" y="547"/>
                  </a:lnTo>
                  <a:lnTo>
                    <a:pt x="1585" y="494"/>
                  </a:lnTo>
                  <a:lnTo>
                    <a:pt x="1541" y="446"/>
                  </a:lnTo>
                  <a:lnTo>
                    <a:pt x="1492" y="400"/>
                  </a:lnTo>
                  <a:lnTo>
                    <a:pt x="1439" y="361"/>
                  </a:lnTo>
                  <a:lnTo>
                    <a:pt x="1384" y="324"/>
                  </a:lnTo>
                  <a:lnTo>
                    <a:pt x="1324" y="293"/>
                  </a:lnTo>
                  <a:lnTo>
                    <a:pt x="1263" y="266"/>
                  </a:lnTo>
                  <a:lnTo>
                    <a:pt x="1199" y="246"/>
                  </a:lnTo>
                  <a:lnTo>
                    <a:pt x="1132" y="231"/>
                  </a:lnTo>
                  <a:lnTo>
                    <a:pt x="1063" y="221"/>
                  </a:lnTo>
                  <a:lnTo>
                    <a:pt x="993" y="218"/>
                  </a:lnTo>
                  <a:close/>
                  <a:moveTo>
                    <a:pt x="993" y="0"/>
                  </a:moveTo>
                  <a:lnTo>
                    <a:pt x="1074" y="3"/>
                  </a:lnTo>
                  <a:lnTo>
                    <a:pt x="1154" y="13"/>
                  </a:lnTo>
                  <a:lnTo>
                    <a:pt x="1231" y="28"/>
                  </a:lnTo>
                  <a:lnTo>
                    <a:pt x="1306" y="50"/>
                  </a:lnTo>
                  <a:lnTo>
                    <a:pt x="1379" y="78"/>
                  </a:lnTo>
                  <a:lnTo>
                    <a:pt x="1449" y="111"/>
                  </a:lnTo>
                  <a:lnTo>
                    <a:pt x="1516" y="149"/>
                  </a:lnTo>
                  <a:lnTo>
                    <a:pt x="1579" y="192"/>
                  </a:lnTo>
                  <a:lnTo>
                    <a:pt x="1638" y="239"/>
                  </a:lnTo>
                  <a:lnTo>
                    <a:pt x="1695" y="292"/>
                  </a:lnTo>
                  <a:lnTo>
                    <a:pt x="1746" y="347"/>
                  </a:lnTo>
                  <a:lnTo>
                    <a:pt x="1794" y="407"/>
                  </a:lnTo>
                  <a:lnTo>
                    <a:pt x="1837" y="471"/>
                  </a:lnTo>
                  <a:lnTo>
                    <a:pt x="1875" y="537"/>
                  </a:lnTo>
                  <a:lnTo>
                    <a:pt x="1907" y="607"/>
                  </a:lnTo>
                  <a:lnTo>
                    <a:pt x="1934" y="679"/>
                  </a:lnTo>
                  <a:lnTo>
                    <a:pt x="1956" y="755"/>
                  </a:lnTo>
                  <a:lnTo>
                    <a:pt x="1972" y="832"/>
                  </a:lnTo>
                  <a:lnTo>
                    <a:pt x="1983" y="912"/>
                  </a:lnTo>
                  <a:lnTo>
                    <a:pt x="1986" y="994"/>
                  </a:lnTo>
                  <a:lnTo>
                    <a:pt x="1983" y="1075"/>
                  </a:lnTo>
                  <a:lnTo>
                    <a:pt x="1972" y="1155"/>
                  </a:lnTo>
                  <a:lnTo>
                    <a:pt x="1956" y="1232"/>
                  </a:lnTo>
                  <a:lnTo>
                    <a:pt x="1934" y="1307"/>
                  </a:lnTo>
                  <a:lnTo>
                    <a:pt x="1907" y="1380"/>
                  </a:lnTo>
                  <a:lnTo>
                    <a:pt x="1875" y="1449"/>
                  </a:lnTo>
                  <a:lnTo>
                    <a:pt x="1837" y="1516"/>
                  </a:lnTo>
                  <a:lnTo>
                    <a:pt x="1794" y="1580"/>
                  </a:lnTo>
                  <a:lnTo>
                    <a:pt x="1746" y="1640"/>
                  </a:lnTo>
                  <a:lnTo>
                    <a:pt x="1695" y="1696"/>
                  </a:lnTo>
                  <a:lnTo>
                    <a:pt x="1638" y="1748"/>
                  </a:lnTo>
                  <a:lnTo>
                    <a:pt x="1579" y="1795"/>
                  </a:lnTo>
                  <a:lnTo>
                    <a:pt x="1516" y="1838"/>
                  </a:lnTo>
                  <a:lnTo>
                    <a:pt x="1449" y="1876"/>
                  </a:lnTo>
                  <a:lnTo>
                    <a:pt x="1379" y="1909"/>
                  </a:lnTo>
                  <a:lnTo>
                    <a:pt x="1306" y="1937"/>
                  </a:lnTo>
                  <a:lnTo>
                    <a:pt x="1231" y="1959"/>
                  </a:lnTo>
                  <a:lnTo>
                    <a:pt x="1154" y="1974"/>
                  </a:lnTo>
                  <a:lnTo>
                    <a:pt x="1074" y="1984"/>
                  </a:lnTo>
                  <a:lnTo>
                    <a:pt x="993" y="1987"/>
                  </a:lnTo>
                  <a:lnTo>
                    <a:pt x="912" y="1984"/>
                  </a:lnTo>
                  <a:lnTo>
                    <a:pt x="832" y="1974"/>
                  </a:lnTo>
                  <a:lnTo>
                    <a:pt x="755" y="1959"/>
                  </a:lnTo>
                  <a:lnTo>
                    <a:pt x="679" y="1937"/>
                  </a:lnTo>
                  <a:lnTo>
                    <a:pt x="607" y="1909"/>
                  </a:lnTo>
                  <a:lnTo>
                    <a:pt x="537" y="1876"/>
                  </a:lnTo>
                  <a:lnTo>
                    <a:pt x="470" y="1838"/>
                  </a:lnTo>
                  <a:lnTo>
                    <a:pt x="407" y="1795"/>
                  </a:lnTo>
                  <a:lnTo>
                    <a:pt x="347" y="1748"/>
                  </a:lnTo>
                  <a:lnTo>
                    <a:pt x="291" y="1696"/>
                  </a:lnTo>
                  <a:lnTo>
                    <a:pt x="240" y="1640"/>
                  </a:lnTo>
                  <a:lnTo>
                    <a:pt x="193" y="1580"/>
                  </a:lnTo>
                  <a:lnTo>
                    <a:pt x="150" y="1516"/>
                  </a:lnTo>
                  <a:lnTo>
                    <a:pt x="111" y="1449"/>
                  </a:lnTo>
                  <a:lnTo>
                    <a:pt x="78" y="1380"/>
                  </a:lnTo>
                  <a:lnTo>
                    <a:pt x="51" y="1307"/>
                  </a:lnTo>
                  <a:lnTo>
                    <a:pt x="29" y="1232"/>
                  </a:lnTo>
                  <a:lnTo>
                    <a:pt x="14" y="1155"/>
                  </a:lnTo>
                  <a:lnTo>
                    <a:pt x="3" y="1075"/>
                  </a:lnTo>
                  <a:lnTo>
                    <a:pt x="0" y="994"/>
                  </a:lnTo>
                  <a:lnTo>
                    <a:pt x="3" y="912"/>
                  </a:lnTo>
                  <a:lnTo>
                    <a:pt x="14" y="832"/>
                  </a:lnTo>
                  <a:lnTo>
                    <a:pt x="29" y="755"/>
                  </a:lnTo>
                  <a:lnTo>
                    <a:pt x="51" y="679"/>
                  </a:lnTo>
                  <a:lnTo>
                    <a:pt x="78" y="607"/>
                  </a:lnTo>
                  <a:lnTo>
                    <a:pt x="111" y="537"/>
                  </a:lnTo>
                  <a:lnTo>
                    <a:pt x="150" y="471"/>
                  </a:lnTo>
                  <a:lnTo>
                    <a:pt x="193" y="407"/>
                  </a:lnTo>
                  <a:lnTo>
                    <a:pt x="240" y="347"/>
                  </a:lnTo>
                  <a:lnTo>
                    <a:pt x="291" y="292"/>
                  </a:lnTo>
                  <a:lnTo>
                    <a:pt x="347" y="239"/>
                  </a:lnTo>
                  <a:lnTo>
                    <a:pt x="407" y="192"/>
                  </a:lnTo>
                  <a:lnTo>
                    <a:pt x="470" y="149"/>
                  </a:lnTo>
                  <a:lnTo>
                    <a:pt x="537" y="111"/>
                  </a:lnTo>
                  <a:lnTo>
                    <a:pt x="607" y="78"/>
                  </a:lnTo>
                  <a:lnTo>
                    <a:pt x="679" y="50"/>
                  </a:lnTo>
                  <a:lnTo>
                    <a:pt x="755" y="28"/>
                  </a:lnTo>
                  <a:lnTo>
                    <a:pt x="832" y="13"/>
                  </a:lnTo>
                  <a:lnTo>
                    <a:pt x="912" y="3"/>
                  </a:lnTo>
                  <a:lnTo>
                    <a:pt x="9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0" name="Freeform 121"/>
            <p:cNvSpPr>
              <a:spLocks noEditPoints="1"/>
            </p:cNvSpPr>
            <p:nvPr/>
          </p:nvSpPr>
          <p:spPr bwMode="auto">
            <a:xfrm>
              <a:off x="9820275" y="3368675"/>
              <a:ext cx="242888" cy="242888"/>
            </a:xfrm>
            <a:custGeom>
              <a:avLst/>
              <a:gdLst>
                <a:gd name="T0" fmla="*/ 854 w 1986"/>
                <a:gd name="T1" fmla="*/ 230 h 1987"/>
                <a:gd name="T2" fmla="*/ 662 w 1986"/>
                <a:gd name="T3" fmla="*/ 293 h 1987"/>
                <a:gd name="T4" fmla="*/ 494 w 1986"/>
                <a:gd name="T5" fmla="*/ 400 h 1987"/>
                <a:gd name="T6" fmla="*/ 360 w 1986"/>
                <a:gd name="T7" fmla="*/ 547 h 1987"/>
                <a:gd name="T8" fmla="*/ 267 w 1986"/>
                <a:gd name="T9" fmla="*/ 723 h 1987"/>
                <a:gd name="T10" fmla="*/ 222 w 1986"/>
                <a:gd name="T11" fmla="*/ 923 h 1987"/>
                <a:gd name="T12" fmla="*/ 231 w 1986"/>
                <a:gd name="T13" fmla="*/ 1133 h 1987"/>
                <a:gd name="T14" fmla="*/ 293 w 1986"/>
                <a:gd name="T15" fmla="*/ 1325 h 1987"/>
                <a:gd name="T16" fmla="*/ 401 w 1986"/>
                <a:gd name="T17" fmla="*/ 1492 h 1987"/>
                <a:gd name="T18" fmla="*/ 546 w 1986"/>
                <a:gd name="T19" fmla="*/ 1626 h 1987"/>
                <a:gd name="T20" fmla="*/ 723 w 1986"/>
                <a:gd name="T21" fmla="*/ 1720 h 1987"/>
                <a:gd name="T22" fmla="*/ 923 w 1986"/>
                <a:gd name="T23" fmla="*/ 1765 h 1987"/>
                <a:gd name="T24" fmla="*/ 1133 w 1986"/>
                <a:gd name="T25" fmla="*/ 1756 h 1987"/>
                <a:gd name="T26" fmla="*/ 1325 w 1986"/>
                <a:gd name="T27" fmla="*/ 1694 h 1987"/>
                <a:gd name="T28" fmla="*/ 1492 w 1986"/>
                <a:gd name="T29" fmla="*/ 1586 h 1987"/>
                <a:gd name="T30" fmla="*/ 1626 w 1986"/>
                <a:gd name="T31" fmla="*/ 1440 h 1987"/>
                <a:gd name="T32" fmla="*/ 1719 w 1986"/>
                <a:gd name="T33" fmla="*/ 1264 h 1987"/>
                <a:gd name="T34" fmla="*/ 1765 w 1986"/>
                <a:gd name="T35" fmla="*/ 1063 h 1987"/>
                <a:gd name="T36" fmla="*/ 1756 w 1986"/>
                <a:gd name="T37" fmla="*/ 854 h 1987"/>
                <a:gd name="T38" fmla="*/ 1693 w 1986"/>
                <a:gd name="T39" fmla="*/ 661 h 1987"/>
                <a:gd name="T40" fmla="*/ 1585 w 1986"/>
                <a:gd name="T41" fmla="*/ 494 h 1987"/>
                <a:gd name="T42" fmla="*/ 1439 w 1986"/>
                <a:gd name="T43" fmla="*/ 360 h 1987"/>
                <a:gd name="T44" fmla="*/ 1264 w 1986"/>
                <a:gd name="T45" fmla="*/ 266 h 1987"/>
                <a:gd name="T46" fmla="*/ 1064 w 1986"/>
                <a:gd name="T47" fmla="*/ 221 h 1987"/>
                <a:gd name="T48" fmla="*/ 1074 w 1986"/>
                <a:gd name="T49" fmla="*/ 3 h 1987"/>
                <a:gd name="T50" fmla="*/ 1306 w 1986"/>
                <a:gd name="T51" fmla="*/ 50 h 1987"/>
                <a:gd name="T52" fmla="*/ 1516 w 1986"/>
                <a:gd name="T53" fmla="*/ 149 h 1987"/>
                <a:gd name="T54" fmla="*/ 1695 w 1986"/>
                <a:gd name="T55" fmla="*/ 291 h 1987"/>
                <a:gd name="T56" fmla="*/ 1837 w 1986"/>
                <a:gd name="T57" fmla="*/ 470 h 1987"/>
                <a:gd name="T58" fmla="*/ 1936 w 1986"/>
                <a:gd name="T59" fmla="*/ 680 h 1987"/>
                <a:gd name="T60" fmla="*/ 1983 w 1986"/>
                <a:gd name="T61" fmla="*/ 911 h 1987"/>
                <a:gd name="T62" fmla="*/ 1973 w 1986"/>
                <a:gd name="T63" fmla="*/ 1155 h 1987"/>
                <a:gd name="T64" fmla="*/ 1907 w 1986"/>
                <a:gd name="T65" fmla="*/ 1380 h 1987"/>
                <a:gd name="T66" fmla="*/ 1794 w 1986"/>
                <a:gd name="T67" fmla="*/ 1580 h 1987"/>
                <a:gd name="T68" fmla="*/ 1639 w 1986"/>
                <a:gd name="T69" fmla="*/ 1748 h 1987"/>
                <a:gd name="T70" fmla="*/ 1449 w 1986"/>
                <a:gd name="T71" fmla="*/ 1875 h 1987"/>
                <a:gd name="T72" fmla="*/ 1231 w 1986"/>
                <a:gd name="T73" fmla="*/ 1958 h 1987"/>
                <a:gd name="T74" fmla="*/ 993 w 1986"/>
                <a:gd name="T75" fmla="*/ 1987 h 1987"/>
                <a:gd name="T76" fmla="*/ 755 w 1986"/>
                <a:gd name="T77" fmla="*/ 1958 h 1987"/>
                <a:gd name="T78" fmla="*/ 537 w 1986"/>
                <a:gd name="T79" fmla="*/ 1875 h 1987"/>
                <a:gd name="T80" fmla="*/ 348 w 1986"/>
                <a:gd name="T81" fmla="*/ 1748 h 1987"/>
                <a:gd name="T82" fmla="*/ 193 w 1986"/>
                <a:gd name="T83" fmla="*/ 1580 h 1987"/>
                <a:gd name="T84" fmla="*/ 79 w 1986"/>
                <a:gd name="T85" fmla="*/ 1380 h 1987"/>
                <a:gd name="T86" fmla="*/ 14 w 1986"/>
                <a:gd name="T87" fmla="*/ 1155 h 1987"/>
                <a:gd name="T88" fmla="*/ 4 w 1986"/>
                <a:gd name="T89" fmla="*/ 911 h 1987"/>
                <a:gd name="T90" fmla="*/ 51 w 1986"/>
                <a:gd name="T91" fmla="*/ 680 h 1987"/>
                <a:gd name="T92" fmla="*/ 150 w 1986"/>
                <a:gd name="T93" fmla="*/ 470 h 1987"/>
                <a:gd name="T94" fmla="*/ 292 w 1986"/>
                <a:gd name="T95" fmla="*/ 291 h 1987"/>
                <a:gd name="T96" fmla="*/ 471 w 1986"/>
                <a:gd name="T97" fmla="*/ 149 h 1987"/>
                <a:gd name="T98" fmla="*/ 679 w 1986"/>
                <a:gd name="T99" fmla="*/ 50 h 1987"/>
                <a:gd name="T100" fmla="*/ 912 w 1986"/>
                <a:gd name="T101" fmla="*/ 3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86" h="1987">
                  <a:moveTo>
                    <a:pt x="993" y="218"/>
                  </a:moveTo>
                  <a:lnTo>
                    <a:pt x="923" y="221"/>
                  </a:lnTo>
                  <a:lnTo>
                    <a:pt x="854" y="230"/>
                  </a:lnTo>
                  <a:lnTo>
                    <a:pt x="787" y="246"/>
                  </a:lnTo>
                  <a:lnTo>
                    <a:pt x="723" y="266"/>
                  </a:lnTo>
                  <a:lnTo>
                    <a:pt x="662" y="293"/>
                  </a:lnTo>
                  <a:lnTo>
                    <a:pt x="603" y="324"/>
                  </a:lnTo>
                  <a:lnTo>
                    <a:pt x="546" y="360"/>
                  </a:lnTo>
                  <a:lnTo>
                    <a:pt x="494" y="400"/>
                  </a:lnTo>
                  <a:lnTo>
                    <a:pt x="446" y="445"/>
                  </a:lnTo>
                  <a:lnTo>
                    <a:pt x="401" y="494"/>
                  </a:lnTo>
                  <a:lnTo>
                    <a:pt x="360" y="547"/>
                  </a:lnTo>
                  <a:lnTo>
                    <a:pt x="325" y="602"/>
                  </a:lnTo>
                  <a:lnTo>
                    <a:pt x="293" y="661"/>
                  </a:lnTo>
                  <a:lnTo>
                    <a:pt x="267" y="723"/>
                  </a:lnTo>
                  <a:lnTo>
                    <a:pt x="246" y="788"/>
                  </a:lnTo>
                  <a:lnTo>
                    <a:pt x="231" y="854"/>
                  </a:lnTo>
                  <a:lnTo>
                    <a:pt x="222" y="923"/>
                  </a:lnTo>
                  <a:lnTo>
                    <a:pt x="219" y="993"/>
                  </a:lnTo>
                  <a:lnTo>
                    <a:pt x="222" y="1063"/>
                  </a:lnTo>
                  <a:lnTo>
                    <a:pt x="231" y="1133"/>
                  </a:lnTo>
                  <a:lnTo>
                    <a:pt x="246" y="1199"/>
                  </a:lnTo>
                  <a:lnTo>
                    <a:pt x="267" y="1264"/>
                  </a:lnTo>
                  <a:lnTo>
                    <a:pt x="293" y="1325"/>
                  </a:lnTo>
                  <a:lnTo>
                    <a:pt x="325" y="1384"/>
                  </a:lnTo>
                  <a:lnTo>
                    <a:pt x="360" y="1440"/>
                  </a:lnTo>
                  <a:lnTo>
                    <a:pt x="401" y="1492"/>
                  </a:lnTo>
                  <a:lnTo>
                    <a:pt x="446" y="1541"/>
                  </a:lnTo>
                  <a:lnTo>
                    <a:pt x="494" y="1586"/>
                  </a:lnTo>
                  <a:lnTo>
                    <a:pt x="546" y="1626"/>
                  </a:lnTo>
                  <a:lnTo>
                    <a:pt x="603" y="1663"/>
                  </a:lnTo>
                  <a:lnTo>
                    <a:pt x="662" y="1694"/>
                  </a:lnTo>
                  <a:lnTo>
                    <a:pt x="723" y="1720"/>
                  </a:lnTo>
                  <a:lnTo>
                    <a:pt x="787" y="1740"/>
                  </a:lnTo>
                  <a:lnTo>
                    <a:pt x="854" y="1756"/>
                  </a:lnTo>
                  <a:lnTo>
                    <a:pt x="923" y="1765"/>
                  </a:lnTo>
                  <a:lnTo>
                    <a:pt x="993" y="1769"/>
                  </a:lnTo>
                  <a:lnTo>
                    <a:pt x="1064" y="1765"/>
                  </a:lnTo>
                  <a:lnTo>
                    <a:pt x="1133" y="1756"/>
                  </a:lnTo>
                  <a:lnTo>
                    <a:pt x="1199" y="1740"/>
                  </a:lnTo>
                  <a:lnTo>
                    <a:pt x="1264" y="1720"/>
                  </a:lnTo>
                  <a:lnTo>
                    <a:pt x="1325" y="1694"/>
                  </a:lnTo>
                  <a:lnTo>
                    <a:pt x="1384" y="1663"/>
                  </a:lnTo>
                  <a:lnTo>
                    <a:pt x="1439" y="1626"/>
                  </a:lnTo>
                  <a:lnTo>
                    <a:pt x="1492" y="1586"/>
                  </a:lnTo>
                  <a:lnTo>
                    <a:pt x="1541" y="1541"/>
                  </a:lnTo>
                  <a:lnTo>
                    <a:pt x="1585" y="1492"/>
                  </a:lnTo>
                  <a:lnTo>
                    <a:pt x="1626" y="1440"/>
                  </a:lnTo>
                  <a:lnTo>
                    <a:pt x="1661" y="1384"/>
                  </a:lnTo>
                  <a:lnTo>
                    <a:pt x="1693" y="1325"/>
                  </a:lnTo>
                  <a:lnTo>
                    <a:pt x="1719" y="1264"/>
                  </a:lnTo>
                  <a:lnTo>
                    <a:pt x="1740" y="1199"/>
                  </a:lnTo>
                  <a:lnTo>
                    <a:pt x="1756" y="1133"/>
                  </a:lnTo>
                  <a:lnTo>
                    <a:pt x="1765" y="1063"/>
                  </a:lnTo>
                  <a:lnTo>
                    <a:pt x="1768" y="993"/>
                  </a:lnTo>
                  <a:lnTo>
                    <a:pt x="1765" y="923"/>
                  </a:lnTo>
                  <a:lnTo>
                    <a:pt x="1756" y="854"/>
                  </a:lnTo>
                  <a:lnTo>
                    <a:pt x="1740" y="788"/>
                  </a:lnTo>
                  <a:lnTo>
                    <a:pt x="1719" y="723"/>
                  </a:lnTo>
                  <a:lnTo>
                    <a:pt x="1693" y="661"/>
                  </a:lnTo>
                  <a:lnTo>
                    <a:pt x="1661" y="602"/>
                  </a:lnTo>
                  <a:lnTo>
                    <a:pt x="1626" y="547"/>
                  </a:lnTo>
                  <a:lnTo>
                    <a:pt x="1585" y="494"/>
                  </a:lnTo>
                  <a:lnTo>
                    <a:pt x="1541" y="445"/>
                  </a:lnTo>
                  <a:lnTo>
                    <a:pt x="1492" y="400"/>
                  </a:lnTo>
                  <a:lnTo>
                    <a:pt x="1439" y="360"/>
                  </a:lnTo>
                  <a:lnTo>
                    <a:pt x="1384" y="324"/>
                  </a:lnTo>
                  <a:lnTo>
                    <a:pt x="1325" y="293"/>
                  </a:lnTo>
                  <a:lnTo>
                    <a:pt x="1264" y="266"/>
                  </a:lnTo>
                  <a:lnTo>
                    <a:pt x="1199" y="246"/>
                  </a:lnTo>
                  <a:lnTo>
                    <a:pt x="1133" y="230"/>
                  </a:lnTo>
                  <a:lnTo>
                    <a:pt x="1064" y="221"/>
                  </a:lnTo>
                  <a:lnTo>
                    <a:pt x="993" y="218"/>
                  </a:lnTo>
                  <a:close/>
                  <a:moveTo>
                    <a:pt x="993" y="0"/>
                  </a:moveTo>
                  <a:lnTo>
                    <a:pt x="1074" y="3"/>
                  </a:lnTo>
                  <a:lnTo>
                    <a:pt x="1154" y="12"/>
                  </a:lnTo>
                  <a:lnTo>
                    <a:pt x="1231" y="28"/>
                  </a:lnTo>
                  <a:lnTo>
                    <a:pt x="1306" y="50"/>
                  </a:lnTo>
                  <a:lnTo>
                    <a:pt x="1380" y="77"/>
                  </a:lnTo>
                  <a:lnTo>
                    <a:pt x="1449" y="111"/>
                  </a:lnTo>
                  <a:lnTo>
                    <a:pt x="1516" y="149"/>
                  </a:lnTo>
                  <a:lnTo>
                    <a:pt x="1579" y="192"/>
                  </a:lnTo>
                  <a:lnTo>
                    <a:pt x="1639" y="239"/>
                  </a:lnTo>
                  <a:lnTo>
                    <a:pt x="1695" y="291"/>
                  </a:lnTo>
                  <a:lnTo>
                    <a:pt x="1746" y="347"/>
                  </a:lnTo>
                  <a:lnTo>
                    <a:pt x="1794" y="406"/>
                  </a:lnTo>
                  <a:lnTo>
                    <a:pt x="1837" y="470"/>
                  </a:lnTo>
                  <a:lnTo>
                    <a:pt x="1875" y="537"/>
                  </a:lnTo>
                  <a:lnTo>
                    <a:pt x="1907" y="607"/>
                  </a:lnTo>
                  <a:lnTo>
                    <a:pt x="1936" y="680"/>
                  </a:lnTo>
                  <a:lnTo>
                    <a:pt x="1957" y="754"/>
                  </a:lnTo>
                  <a:lnTo>
                    <a:pt x="1973" y="832"/>
                  </a:lnTo>
                  <a:lnTo>
                    <a:pt x="1983" y="911"/>
                  </a:lnTo>
                  <a:lnTo>
                    <a:pt x="1986" y="993"/>
                  </a:lnTo>
                  <a:lnTo>
                    <a:pt x="1983" y="1075"/>
                  </a:lnTo>
                  <a:lnTo>
                    <a:pt x="1973" y="1155"/>
                  </a:lnTo>
                  <a:lnTo>
                    <a:pt x="1957" y="1232"/>
                  </a:lnTo>
                  <a:lnTo>
                    <a:pt x="1936" y="1306"/>
                  </a:lnTo>
                  <a:lnTo>
                    <a:pt x="1907" y="1380"/>
                  </a:lnTo>
                  <a:lnTo>
                    <a:pt x="1875" y="1449"/>
                  </a:lnTo>
                  <a:lnTo>
                    <a:pt x="1837" y="1516"/>
                  </a:lnTo>
                  <a:lnTo>
                    <a:pt x="1794" y="1580"/>
                  </a:lnTo>
                  <a:lnTo>
                    <a:pt x="1746" y="1640"/>
                  </a:lnTo>
                  <a:lnTo>
                    <a:pt x="1695" y="1695"/>
                  </a:lnTo>
                  <a:lnTo>
                    <a:pt x="1639" y="1748"/>
                  </a:lnTo>
                  <a:lnTo>
                    <a:pt x="1579" y="1795"/>
                  </a:lnTo>
                  <a:lnTo>
                    <a:pt x="1516" y="1838"/>
                  </a:lnTo>
                  <a:lnTo>
                    <a:pt x="1449" y="1875"/>
                  </a:lnTo>
                  <a:lnTo>
                    <a:pt x="1380" y="1909"/>
                  </a:lnTo>
                  <a:lnTo>
                    <a:pt x="1306" y="1936"/>
                  </a:lnTo>
                  <a:lnTo>
                    <a:pt x="1231" y="1958"/>
                  </a:lnTo>
                  <a:lnTo>
                    <a:pt x="1154" y="1974"/>
                  </a:lnTo>
                  <a:lnTo>
                    <a:pt x="1074" y="1983"/>
                  </a:lnTo>
                  <a:lnTo>
                    <a:pt x="993" y="1987"/>
                  </a:lnTo>
                  <a:lnTo>
                    <a:pt x="912" y="1983"/>
                  </a:lnTo>
                  <a:lnTo>
                    <a:pt x="832" y="1974"/>
                  </a:lnTo>
                  <a:lnTo>
                    <a:pt x="755" y="1958"/>
                  </a:lnTo>
                  <a:lnTo>
                    <a:pt x="679" y="1936"/>
                  </a:lnTo>
                  <a:lnTo>
                    <a:pt x="607" y="1909"/>
                  </a:lnTo>
                  <a:lnTo>
                    <a:pt x="537" y="1875"/>
                  </a:lnTo>
                  <a:lnTo>
                    <a:pt x="471" y="1838"/>
                  </a:lnTo>
                  <a:lnTo>
                    <a:pt x="407" y="1795"/>
                  </a:lnTo>
                  <a:lnTo>
                    <a:pt x="348" y="1748"/>
                  </a:lnTo>
                  <a:lnTo>
                    <a:pt x="292" y="1695"/>
                  </a:lnTo>
                  <a:lnTo>
                    <a:pt x="240" y="1640"/>
                  </a:lnTo>
                  <a:lnTo>
                    <a:pt x="193" y="1580"/>
                  </a:lnTo>
                  <a:lnTo>
                    <a:pt x="150" y="1516"/>
                  </a:lnTo>
                  <a:lnTo>
                    <a:pt x="111" y="1449"/>
                  </a:lnTo>
                  <a:lnTo>
                    <a:pt x="79" y="1380"/>
                  </a:lnTo>
                  <a:lnTo>
                    <a:pt x="51" y="1306"/>
                  </a:lnTo>
                  <a:lnTo>
                    <a:pt x="29" y="1232"/>
                  </a:lnTo>
                  <a:lnTo>
                    <a:pt x="14" y="1155"/>
                  </a:lnTo>
                  <a:lnTo>
                    <a:pt x="4" y="1075"/>
                  </a:lnTo>
                  <a:lnTo>
                    <a:pt x="0" y="993"/>
                  </a:lnTo>
                  <a:lnTo>
                    <a:pt x="4" y="911"/>
                  </a:lnTo>
                  <a:lnTo>
                    <a:pt x="14" y="832"/>
                  </a:lnTo>
                  <a:lnTo>
                    <a:pt x="29" y="754"/>
                  </a:lnTo>
                  <a:lnTo>
                    <a:pt x="51" y="680"/>
                  </a:lnTo>
                  <a:lnTo>
                    <a:pt x="79" y="607"/>
                  </a:lnTo>
                  <a:lnTo>
                    <a:pt x="111" y="537"/>
                  </a:lnTo>
                  <a:lnTo>
                    <a:pt x="150" y="470"/>
                  </a:lnTo>
                  <a:lnTo>
                    <a:pt x="193" y="406"/>
                  </a:lnTo>
                  <a:lnTo>
                    <a:pt x="240" y="347"/>
                  </a:lnTo>
                  <a:lnTo>
                    <a:pt x="292" y="291"/>
                  </a:lnTo>
                  <a:lnTo>
                    <a:pt x="348" y="239"/>
                  </a:lnTo>
                  <a:lnTo>
                    <a:pt x="407" y="192"/>
                  </a:lnTo>
                  <a:lnTo>
                    <a:pt x="471" y="149"/>
                  </a:lnTo>
                  <a:lnTo>
                    <a:pt x="537" y="111"/>
                  </a:lnTo>
                  <a:lnTo>
                    <a:pt x="607" y="77"/>
                  </a:lnTo>
                  <a:lnTo>
                    <a:pt x="679" y="50"/>
                  </a:lnTo>
                  <a:lnTo>
                    <a:pt x="755" y="28"/>
                  </a:lnTo>
                  <a:lnTo>
                    <a:pt x="832" y="12"/>
                  </a:lnTo>
                  <a:lnTo>
                    <a:pt x="912" y="3"/>
                  </a:lnTo>
                  <a:lnTo>
                    <a:pt x="9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1" name="Freeform 122"/>
            <p:cNvSpPr>
              <a:spLocks/>
            </p:cNvSpPr>
            <p:nvPr/>
          </p:nvSpPr>
          <p:spPr bwMode="auto">
            <a:xfrm>
              <a:off x="9882188" y="3429000"/>
              <a:ext cx="104775" cy="123825"/>
            </a:xfrm>
            <a:custGeom>
              <a:avLst/>
              <a:gdLst>
                <a:gd name="T0" fmla="*/ 616 w 867"/>
                <a:gd name="T1" fmla="*/ 9 h 1018"/>
                <a:gd name="T2" fmla="*/ 731 w 867"/>
                <a:gd name="T3" fmla="*/ 56 h 1018"/>
                <a:gd name="T4" fmla="*/ 826 w 867"/>
                <a:gd name="T5" fmla="*/ 139 h 1018"/>
                <a:gd name="T6" fmla="*/ 841 w 867"/>
                <a:gd name="T7" fmla="*/ 193 h 1018"/>
                <a:gd name="T8" fmla="*/ 815 w 867"/>
                <a:gd name="T9" fmla="*/ 242 h 1018"/>
                <a:gd name="T10" fmla="*/ 762 w 867"/>
                <a:gd name="T11" fmla="*/ 258 h 1018"/>
                <a:gd name="T12" fmla="*/ 712 w 867"/>
                <a:gd name="T13" fmla="*/ 231 h 1018"/>
                <a:gd name="T14" fmla="*/ 632 w 867"/>
                <a:gd name="T15" fmla="*/ 168 h 1018"/>
                <a:gd name="T16" fmla="*/ 532 w 867"/>
                <a:gd name="T17" fmla="*/ 146 h 1018"/>
                <a:gd name="T18" fmla="*/ 425 w 867"/>
                <a:gd name="T19" fmla="*/ 172 h 1018"/>
                <a:gd name="T20" fmla="*/ 344 w 867"/>
                <a:gd name="T21" fmla="*/ 242 h 1018"/>
                <a:gd name="T22" fmla="*/ 303 w 867"/>
                <a:gd name="T23" fmla="*/ 344 h 1018"/>
                <a:gd name="T24" fmla="*/ 563 w 867"/>
                <a:gd name="T25" fmla="*/ 353 h 1018"/>
                <a:gd name="T26" fmla="*/ 596 w 867"/>
                <a:gd name="T27" fmla="*/ 397 h 1018"/>
                <a:gd name="T28" fmla="*/ 589 w 867"/>
                <a:gd name="T29" fmla="*/ 453 h 1018"/>
                <a:gd name="T30" fmla="*/ 546 w 867"/>
                <a:gd name="T31" fmla="*/ 486 h 1018"/>
                <a:gd name="T32" fmla="*/ 300 w 867"/>
                <a:gd name="T33" fmla="*/ 530 h 1018"/>
                <a:gd name="T34" fmla="*/ 563 w 867"/>
                <a:gd name="T35" fmla="*/ 540 h 1018"/>
                <a:gd name="T36" fmla="*/ 596 w 867"/>
                <a:gd name="T37" fmla="*/ 584 h 1018"/>
                <a:gd name="T38" fmla="*/ 589 w 867"/>
                <a:gd name="T39" fmla="*/ 639 h 1018"/>
                <a:gd name="T40" fmla="*/ 546 w 867"/>
                <a:gd name="T41" fmla="*/ 673 h 1018"/>
                <a:gd name="T42" fmla="*/ 312 w 867"/>
                <a:gd name="T43" fmla="*/ 711 h 1018"/>
                <a:gd name="T44" fmla="*/ 367 w 867"/>
                <a:gd name="T45" fmla="*/ 804 h 1018"/>
                <a:gd name="T46" fmla="*/ 458 w 867"/>
                <a:gd name="T47" fmla="*/ 861 h 1018"/>
                <a:gd name="T48" fmla="*/ 567 w 867"/>
                <a:gd name="T49" fmla="*/ 871 h 1018"/>
                <a:gd name="T50" fmla="*/ 662 w 867"/>
                <a:gd name="T51" fmla="*/ 833 h 1018"/>
                <a:gd name="T52" fmla="*/ 732 w 867"/>
                <a:gd name="T53" fmla="*/ 759 h 1018"/>
                <a:gd name="T54" fmla="*/ 777 w 867"/>
                <a:gd name="T55" fmla="*/ 725 h 1018"/>
                <a:gd name="T56" fmla="*/ 832 w 867"/>
                <a:gd name="T57" fmla="*/ 733 h 1018"/>
                <a:gd name="T58" fmla="*/ 865 w 867"/>
                <a:gd name="T59" fmla="*/ 777 h 1018"/>
                <a:gd name="T60" fmla="*/ 858 w 867"/>
                <a:gd name="T61" fmla="*/ 833 h 1018"/>
                <a:gd name="T62" fmla="*/ 773 w 867"/>
                <a:gd name="T63" fmla="*/ 931 h 1018"/>
                <a:gd name="T64" fmla="*/ 661 w 867"/>
                <a:gd name="T65" fmla="*/ 996 h 1018"/>
                <a:gd name="T66" fmla="*/ 532 w 867"/>
                <a:gd name="T67" fmla="*/ 1018 h 1018"/>
                <a:gd name="T68" fmla="*/ 393 w 867"/>
                <a:gd name="T69" fmla="*/ 992 h 1018"/>
                <a:gd name="T70" fmla="*/ 277 w 867"/>
                <a:gd name="T71" fmla="*/ 919 h 1018"/>
                <a:gd name="T72" fmla="*/ 195 w 867"/>
                <a:gd name="T73" fmla="*/ 810 h 1018"/>
                <a:gd name="T74" fmla="*/ 157 w 867"/>
                <a:gd name="T75" fmla="*/ 676 h 1018"/>
                <a:gd name="T76" fmla="*/ 35 w 867"/>
                <a:gd name="T77" fmla="*/ 665 h 1018"/>
                <a:gd name="T78" fmla="*/ 2 w 867"/>
                <a:gd name="T79" fmla="*/ 622 h 1018"/>
                <a:gd name="T80" fmla="*/ 9 w 867"/>
                <a:gd name="T81" fmla="*/ 566 h 1018"/>
                <a:gd name="T82" fmla="*/ 53 w 867"/>
                <a:gd name="T83" fmla="*/ 532 h 1018"/>
                <a:gd name="T84" fmla="*/ 155 w 867"/>
                <a:gd name="T85" fmla="*/ 488 h 1018"/>
                <a:gd name="T86" fmla="*/ 35 w 867"/>
                <a:gd name="T87" fmla="*/ 479 h 1018"/>
                <a:gd name="T88" fmla="*/ 2 w 867"/>
                <a:gd name="T89" fmla="*/ 435 h 1018"/>
                <a:gd name="T90" fmla="*/ 9 w 867"/>
                <a:gd name="T91" fmla="*/ 379 h 1018"/>
                <a:gd name="T92" fmla="*/ 53 w 867"/>
                <a:gd name="T93" fmla="*/ 346 h 1018"/>
                <a:gd name="T94" fmla="*/ 164 w 867"/>
                <a:gd name="T95" fmla="*/ 296 h 1018"/>
                <a:gd name="T96" fmla="*/ 218 w 867"/>
                <a:gd name="T97" fmla="*/ 169 h 1018"/>
                <a:gd name="T98" fmla="*/ 313 w 867"/>
                <a:gd name="T99" fmla="*/ 70 h 1018"/>
                <a:gd name="T100" fmla="*/ 437 w 867"/>
                <a:gd name="T101" fmla="*/ 11 h 1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67" h="1018">
                  <a:moveTo>
                    <a:pt x="532" y="0"/>
                  </a:moveTo>
                  <a:lnTo>
                    <a:pt x="575" y="2"/>
                  </a:lnTo>
                  <a:lnTo>
                    <a:pt x="616" y="9"/>
                  </a:lnTo>
                  <a:lnTo>
                    <a:pt x="656" y="21"/>
                  </a:lnTo>
                  <a:lnTo>
                    <a:pt x="695" y="37"/>
                  </a:lnTo>
                  <a:lnTo>
                    <a:pt x="731" y="56"/>
                  </a:lnTo>
                  <a:lnTo>
                    <a:pt x="766" y="81"/>
                  </a:lnTo>
                  <a:lnTo>
                    <a:pt x="797" y="108"/>
                  </a:lnTo>
                  <a:lnTo>
                    <a:pt x="826" y="139"/>
                  </a:lnTo>
                  <a:lnTo>
                    <a:pt x="836" y="156"/>
                  </a:lnTo>
                  <a:lnTo>
                    <a:pt x="841" y="174"/>
                  </a:lnTo>
                  <a:lnTo>
                    <a:pt x="841" y="193"/>
                  </a:lnTo>
                  <a:lnTo>
                    <a:pt x="837" y="211"/>
                  </a:lnTo>
                  <a:lnTo>
                    <a:pt x="829" y="227"/>
                  </a:lnTo>
                  <a:lnTo>
                    <a:pt x="815" y="242"/>
                  </a:lnTo>
                  <a:lnTo>
                    <a:pt x="798" y="252"/>
                  </a:lnTo>
                  <a:lnTo>
                    <a:pt x="781" y="258"/>
                  </a:lnTo>
                  <a:lnTo>
                    <a:pt x="762" y="258"/>
                  </a:lnTo>
                  <a:lnTo>
                    <a:pt x="744" y="253"/>
                  </a:lnTo>
                  <a:lnTo>
                    <a:pt x="727" y="245"/>
                  </a:lnTo>
                  <a:lnTo>
                    <a:pt x="712" y="231"/>
                  </a:lnTo>
                  <a:lnTo>
                    <a:pt x="688" y="206"/>
                  </a:lnTo>
                  <a:lnTo>
                    <a:pt x="662" y="184"/>
                  </a:lnTo>
                  <a:lnTo>
                    <a:pt x="632" y="168"/>
                  </a:lnTo>
                  <a:lnTo>
                    <a:pt x="600" y="155"/>
                  </a:lnTo>
                  <a:lnTo>
                    <a:pt x="567" y="148"/>
                  </a:lnTo>
                  <a:lnTo>
                    <a:pt x="532" y="146"/>
                  </a:lnTo>
                  <a:lnTo>
                    <a:pt x="495" y="149"/>
                  </a:lnTo>
                  <a:lnTo>
                    <a:pt x="458" y="157"/>
                  </a:lnTo>
                  <a:lnTo>
                    <a:pt x="425" y="172"/>
                  </a:lnTo>
                  <a:lnTo>
                    <a:pt x="394" y="191"/>
                  </a:lnTo>
                  <a:lnTo>
                    <a:pt x="367" y="215"/>
                  </a:lnTo>
                  <a:lnTo>
                    <a:pt x="344" y="242"/>
                  </a:lnTo>
                  <a:lnTo>
                    <a:pt x="325" y="273"/>
                  </a:lnTo>
                  <a:lnTo>
                    <a:pt x="312" y="307"/>
                  </a:lnTo>
                  <a:lnTo>
                    <a:pt x="303" y="344"/>
                  </a:lnTo>
                  <a:lnTo>
                    <a:pt x="526" y="344"/>
                  </a:lnTo>
                  <a:lnTo>
                    <a:pt x="546" y="346"/>
                  </a:lnTo>
                  <a:lnTo>
                    <a:pt x="563" y="353"/>
                  </a:lnTo>
                  <a:lnTo>
                    <a:pt x="577" y="365"/>
                  </a:lnTo>
                  <a:lnTo>
                    <a:pt x="589" y="379"/>
                  </a:lnTo>
                  <a:lnTo>
                    <a:pt x="596" y="397"/>
                  </a:lnTo>
                  <a:lnTo>
                    <a:pt x="599" y="416"/>
                  </a:lnTo>
                  <a:lnTo>
                    <a:pt x="596" y="435"/>
                  </a:lnTo>
                  <a:lnTo>
                    <a:pt x="589" y="453"/>
                  </a:lnTo>
                  <a:lnTo>
                    <a:pt x="577" y="467"/>
                  </a:lnTo>
                  <a:lnTo>
                    <a:pt x="563" y="479"/>
                  </a:lnTo>
                  <a:lnTo>
                    <a:pt x="546" y="486"/>
                  </a:lnTo>
                  <a:lnTo>
                    <a:pt x="526" y="488"/>
                  </a:lnTo>
                  <a:lnTo>
                    <a:pt x="300" y="488"/>
                  </a:lnTo>
                  <a:lnTo>
                    <a:pt x="300" y="530"/>
                  </a:lnTo>
                  <a:lnTo>
                    <a:pt x="526" y="530"/>
                  </a:lnTo>
                  <a:lnTo>
                    <a:pt x="546" y="532"/>
                  </a:lnTo>
                  <a:lnTo>
                    <a:pt x="563" y="540"/>
                  </a:lnTo>
                  <a:lnTo>
                    <a:pt x="577" y="551"/>
                  </a:lnTo>
                  <a:lnTo>
                    <a:pt x="589" y="566"/>
                  </a:lnTo>
                  <a:lnTo>
                    <a:pt x="596" y="584"/>
                  </a:lnTo>
                  <a:lnTo>
                    <a:pt x="599" y="602"/>
                  </a:lnTo>
                  <a:lnTo>
                    <a:pt x="596" y="622"/>
                  </a:lnTo>
                  <a:lnTo>
                    <a:pt x="589" y="639"/>
                  </a:lnTo>
                  <a:lnTo>
                    <a:pt x="577" y="654"/>
                  </a:lnTo>
                  <a:lnTo>
                    <a:pt x="563" y="665"/>
                  </a:lnTo>
                  <a:lnTo>
                    <a:pt x="546" y="673"/>
                  </a:lnTo>
                  <a:lnTo>
                    <a:pt x="526" y="676"/>
                  </a:lnTo>
                  <a:lnTo>
                    <a:pt x="303" y="676"/>
                  </a:lnTo>
                  <a:lnTo>
                    <a:pt x="312" y="711"/>
                  </a:lnTo>
                  <a:lnTo>
                    <a:pt x="325" y="745"/>
                  </a:lnTo>
                  <a:lnTo>
                    <a:pt x="344" y="776"/>
                  </a:lnTo>
                  <a:lnTo>
                    <a:pt x="367" y="804"/>
                  </a:lnTo>
                  <a:lnTo>
                    <a:pt x="394" y="828"/>
                  </a:lnTo>
                  <a:lnTo>
                    <a:pt x="425" y="847"/>
                  </a:lnTo>
                  <a:lnTo>
                    <a:pt x="458" y="861"/>
                  </a:lnTo>
                  <a:lnTo>
                    <a:pt x="495" y="870"/>
                  </a:lnTo>
                  <a:lnTo>
                    <a:pt x="532" y="873"/>
                  </a:lnTo>
                  <a:lnTo>
                    <a:pt x="567" y="871"/>
                  </a:lnTo>
                  <a:lnTo>
                    <a:pt x="600" y="863"/>
                  </a:lnTo>
                  <a:lnTo>
                    <a:pt x="633" y="851"/>
                  </a:lnTo>
                  <a:lnTo>
                    <a:pt x="662" y="833"/>
                  </a:lnTo>
                  <a:lnTo>
                    <a:pt x="689" y="812"/>
                  </a:lnTo>
                  <a:lnTo>
                    <a:pt x="712" y="787"/>
                  </a:lnTo>
                  <a:lnTo>
                    <a:pt x="732" y="759"/>
                  </a:lnTo>
                  <a:lnTo>
                    <a:pt x="745" y="743"/>
                  </a:lnTo>
                  <a:lnTo>
                    <a:pt x="760" y="732"/>
                  </a:lnTo>
                  <a:lnTo>
                    <a:pt x="777" y="725"/>
                  </a:lnTo>
                  <a:lnTo>
                    <a:pt x="795" y="723"/>
                  </a:lnTo>
                  <a:lnTo>
                    <a:pt x="814" y="725"/>
                  </a:lnTo>
                  <a:lnTo>
                    <a:pt x="832" y="733"/>
                  </a:lnTo>
                  <a:lnTo>
                    <a:pt x="848" y="745"/>
                  </a:lnTo>
                  <a:lnTo>
                    <a:pt x="859" y="761"/>
                  </a:lnTo>
                  <a:lnTo>
                    <a:pt x="865" y="777"/>
                  </a:lnTo>
                  <a:lnTo>
                    <a:pt x="867" y="796"/>
                  </a:lnTo>
                  <a:lnTo>
                    <a:pt x="865" y="815"/>
                  </a:lnTo>
                  <a:lnTo>
                    <a:pt x="858" y="833"/>
                  </a:lnTo>
                  <a:lnTo>
                    <a:pt x="833" y="870"/>
                  </a:lnTo>
                  <a:lnTo>
                    <a:pt x="805" y="902"/>
                  </a:lnTo>
                  <a:lnTo>
                    <a:pt x="773" y="931"/>
                  </a:lnTo>
                  <a:lnTo>
                    <a:pt x="738" y="958"/>
                  </a:lnTo>
                  <a:lnTo>
                    <a:pt x="701" y="979"/>
                  </a:lnTo>
                  <a:lnTo>
                    <a:pt x="661" y="996"/>
                  </a:lnTo>
                  <a:lnTo>
                    <a:pt x="619" y="1009"/>
                  </a:lnTo>
                  <a:lnTo>
                    <a:pt x="576" y="1016"/>
                  </a:lnTo>
                  <a:lnTo>
                    <a:pt x="532" y="1018"/>
                  </a:lnTo>
                  <a:lnTo>
                    <a:pt x="484" y="1015"/>
                  </a:lnTo>
                  <a:lnTo>
                    <a:pt x="437" y="1007"/>
                  </a:lnTo>
                  <a:lnTo>
                    <a:pt x="393" y="992"/>
                  </a:lnTo>
                  <a:lnTo>
                    <a:pt x="351" y="972"/>
                  </a:lnTo>
                  <a:lnTo>
                    <a:pt x="313" y="948"/>
                  </a:lnTo>
                  <a:lnTo>
                    <a:pt x="277" y="919"/>
                  </a:lnTo>
                  <a:lnTo>
                    <a:pt x="246" y="886"/>
                  </a:lnTo>
                  <a:lnTo>
                    <a:pt x="218" y="850"/>
                  </a:lnTo>
                  <a:lnTo>
                    <a:pt x="195" y="810"/>
                  </a:lnTo>
                  <a:lnTo>
                    <a:pt x="177" y="768"/>
                  </a:lnTo>
                  <a:lnTo>
                    <a:pt x="164" y="723"/>
                  </a:lnTo>
                  <a:lnTo>
                    <a:pt x="157" y="676"/>
                  </a:lnTo>
                  <a:lnTo>
                    <a:pt x="72" y="676"/>
                  </a:lnTo>
                  <a:lnTo>
                    <a:pt x="53" y="673"/>
                  </a:lnTo>
                  <a:lnTo>
                    <a:pt x="35" y="665"/>
                  </a:lnTo>
                  <a:lnTo>
                    <a:pt x="21" y="654"/>
                  </a:lnTo>
                  <a:lnTo>
                    <a:pt x="9" y="639"/>
                  </a:lnTo>
                  <a:lnTo>
                    <a:pt x="2" y="622"/>
                  </a:lnTo>
                  <a:lnTo>
                    <a:pt x="0" y="602"/>
                  </a:lnTo>
                  <a:lnTo>
                    <a:pt x="2" y="584"/>
                  </a:lnTo>
                  <a:lnTo>
                    <a:pt x="9" y="566"/>
                  </a:lnTo>
                  <a:lnTo>
                    <a:pt x="21" y="551"/>
                  </a:lnTo>
                  <a:lnTo>
                    <a:pt x="35" y="540"/>
                  </a:lnTo>
                  <a:lnTo>
                    <a:pt x="53" y="532"/>
                  </a:lnTo>
                  <a:lnTo>
                    <a:pt x="72" y="530"/>
                  </a:lnTo>
                  <a:lnTo>
                    <a:pt x="155" y="530"/>
                  </a:lnTo>
                  <a:lnTo>
                    <a:pt x="155" y="488"/>
                  </a:lnTo>
                  <a:lnTo>
                    <a:pt x="72" y="488"/>
                  </a:lnTo>
                  <a:lnTo>
                    <a:pt x="53" y="486"/>
                  </a:lnTo>
                  <a:lnTo>
                    <a:pt x="35" y="479"/>
                  </a:lnTo>
                  <a:lnTo>
                    <a:pt x="21" y="467"/>
                  </a:lnTo>
                  <a:lnTo>
                    <a:pt x="9" y="453"/>
                  </a:lnTo>
                  <a:lnTo>
                    <a:pt x="2" y="435"/>
                  </a:lnTo>
                  <a:lnTo>
                    <a:pt x="0" y="416"/>
                  </a:lnTo>
                  <a:lnTo>
                    <a:pt x="2" y="397"/>
                  </a:lnTo>
                  <a:lnTo>
                    <a:pt x="9" y="379"/>
                  </a:lnTo>
                  <a:lnTo>
                    <a:pt x="21" y="365"/>
                  </a:lnTo>
                  <a:lnTo>
                    <a:pt x="35" y="353"/>
                  </a:lnTo>
                  <a:lnTo>
                    <a:pt x="53" y="346"/>
                  </a:lnTo>
                  <a:lnTo>
                    <a:pt x="72" y="344"/>
                  </a:lnTo>
                  <a:lnTo>
                    <a:pt x="157" y="344"/>
                  </a:lnTo>
                  <a:lnTo>
                    <a:pt x="164" y="296"/>
                  </a:lnTo>
                  <a:lnTo>
                    <a:pt x="177" y="251"/>
                  </a:lnTo>
                  <a:lnTo>
                    <a:pt x="195" y="208"/>
                  </a:lnTo>
                  <a:lnTo>
                    <a:pt x="218" y="169"/>
                  </a:lnTo>
                  <a:lnTo>
                    <a:pt x="246" y="132"/>
                  </a:lnTo>
                  <a:lnTo>
                    <a:pt x="277" y="99"/>
                  </a:lnTo>
                  <a:lnTo>
                    <a:pt x="313" y="70"/>
                  </a:lnTo>
                  <a:lnTo>
                    <a:pt x="351" y="46"/>
                  </a:lnTo>
                  <a:lnTo>
                    <a:pt x="393" y="26"/>
                  </a:lnTo>
                  <a:lnTo>
                    <a:pt x="437" y="11"/>
                  </a:lnTo>
                  <a:lnTo>
                    <a:pt x="484" y="3"/>
                  </a:lnTo>
                  <a:lnTo>
                    <a:pt x="5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2" name="Freeform 123"/>
            <p:cNvSpPr>
              <a:spLocks/>
            </p:cNvSpPr>
            <p:nvPr/>
          </p:nvSpPr>
          <p:spPr bwMode="auto">
            <a:xfrm>
              <a:off x="9880600" y="3206750"/>
              <a:ext cx="155575" cy="177800"/>
            </a:xfrm>
            <a:custGeom>
              <a:avLst/>
              <a:gdLst>
                <a:gd name="T0" fmla="*/ 365 w 1271"/>
                <a:gd name="T1" fmla="*/ 4 h 1456"/>
                <a:gd name="T2" fmla="*/ 395 w 1271"/>
                <a:gd name="T3" fmla="*/ 26 h 1456"/>
                <a:gd name="T4" fmla="*/ 410 w 1271"/>
                <a:gd name="T5" fmla="*/ 62 h 1456"/>
                <a:gd name="T6" fmla="*/ 406 w 1271"/>
                <a:gd name="T7" fmla="*/ 99 h 1456"/>
                <a:gd name="T8" fmla="*/ 385 w 1271"/>
                <a:gd name="T9" fmla="*/ 129 h 1456"/>
                <a:gd name="T10" fmla="*/ 287 w 1271"/>
                <a:gd name="T11" fmla="*/ 175 h 1456"/>
                <a:gd name="T12" fmla="*/ 453 w 1271"/>
                <a:gd name="T13" fmla="*/ 246 h 1456"/>
                <a:gd name="T14" fmla="*/ 609 w 1271"/>
                <a:gd name="T15" fmla="*/ 338 h 1456"/>
                <a:gd name="T16" fmla="*/ 753 w 1271"/>
                <a:gd name="T17" fmla="*/ 446 h 1456"/>
                <a:gd name="T18" fmla="*/ 882 w 1271"/>
                <a:gd name="T19" fmla="*/ 569 h 1456"/>
                <a:gd name="T20" fmla="*/ 997 w 1271"/>
                <a:gd name="T21" fmla="*/ 706 h 1456"/>
                <a:gd name="T22" fmla="*/ 1093 w 1271"/>
                <a:gd name="T23" fmla="*/ 857 h 1456"/>
                <a:gd name="T24" fmla="*/ 1172 w 1271"/>
                <a:gd name="T25" fmla="*/ 1020 h 1456"/>
                <a:gd name="T26" fmla="*/ 1232 w 1271"/>
                <a:gd name="T27" fmla="*/ 1192 h 1456"/>
                <a:gd name="T28" fmla="*/ 1270 w 1271"/>
                <a:gd name="T29" fmla="*/ 1373 h 1456"/>
                <a:gd name="T30" fmla="*/ 1266 w 1271"/>
                <a:gd name="T31" fmla="*/ 1411 h 1456"/>
                <a:gd name="T32" fmla="*/ 1244 w 1271"/>
                <a:gd name="T33" fmla="*/ 1440 h 1456"/>
                <a:gd name="T34" fmla="*/ 1209 w 1271"/>
                <a:gd name="T35" fmla="*/ 1456 h 1456"/>
                <a:gd name="T36" fmla="*/ 1181 w 1271"/>
                <a:gd name="T37" fmla="*/ 1454 h 1456"/>
                <a:gd name="T38" fmla="*/ 1152 w 1271"/>
                <a:gd name="T39" fmla="*/ 1439 h 1456"/>
                <a:gd name="T40" fmla="*/ 1132 w 1271"/>
                <a:gd name="T41" fmla="*/ 1412 h 1456"/>
                <a:gd name="T42" fmla="*/ 1111 w 1271"/>
                <a:gd name="T43" fmla="*/ 1307 h 1456"/>
                <a:gd name="T44" fmla="*/ 1063 w 1271"/>
                <a:gd name="T45" fmla="*/ 1139 h 1456"/>
                <a:gd name="T46" fmla="*/ 994 w 1271"/>
                <a:gd name="T47" fmla="*/ 981 h 1456"/>
                <a:gd name="T48" fmla="*/ 908 w 1271"/>
                <a:gd name="T49" fmla="*/ 834 h 1456"/>
                <a:gd name="T50" fmla="*/ 804 w 1271"/>
                <a:gd name="T51" fmla="*/ 699 h 1456"/>
                <a:gd name="T52" fmla="*/ 684 w 1271"/>
                <a:gd name="T53" fmla="*/ 579 h 1456"/>
                <a:gd name="T54" fmla="*/ 550 w 1271"/>
                <a:gd name="T55" fmla="*/ 473 h 1456"/>
                <a:gd name="T56" fmla="*/ 403 w 1271"/>
                <a:gd name="T57" fmla="*/ 385 h 1456"/>
                <a:gd name="T58" fmla="*/ 245 w 1271"/>
                <a:gd name="T59" fmla="*/ 315 h 1456"/>
                <a:gd name="T60" fmla="*/ 320 w 1271"/>
                <a:gd name="T61" fmla="*/ 432 h 1456"/>
                <a:gd name="T62" fmla="*/ 322 w 1271"/>
                <a:gd name="T63" fmla="*/ 469 h 1456"/>
                <a:gd name="T64" fmla="*/ 307 w 1271"/>
                <a:gd name="T65" fmla="*/ 502 h 1456"/>
                <a:gd name="T66" fmla="*/ 280 w 1271"/>
                <a:gd name="T67" fmla="*/ 522 h 1456"/>
                <a:gd name="T68" fmla="*/ 251 w 1271"/>
                <a:gd name="T69" fmla="*/ 527 h 1456"/>
                <a:gd name="T70" fmla="*/ 218 w 1271"/>
                <a:gd name="T71" fmla="*/ 519 h 1456"/>
                <a:gd name="T72" fmla="*/ 192 w 1271"/>
                <a:gd name="T73" fmla="*/ 496 h 1456"/>
                <a:gd name="T74" fmla="*/ 5 w 1271"/>
                <a:gd name="T75" fmla="*/ 217 h 1456"/>
                <a:gd name="T76" fmla="*/ 0 w 1271"/>
                <a:gd name="T77" fmla="*/ 186 h 1456"/>
                <a:gd name="T78" fmla="*/ 9 w 1271"/>
                <a:gd name="T79" fmla="*/ 155 h 1456"/>
                <a:gd name="T80" fmla="*/ 29 w 1271"/>
                <a:gd name="T81" fmla="*/ 132 h 1456"/>
                <a:gd name="T82" fmla="*/ 310 w 1271"/>
                <a:gd name="T83" fmla="*/ 6 h 1456"/>
                <a:gd name="T84" fmla="*/ 347 w 1271"/>
                <a:gd name="T85" fmla="*/ 0 h 1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71" h="1456">
                  <a:moveTo>
                    <a:pt x="347" y="0"/>
                  </a:moveTo>
                  <a:lnTo>
                    <a:pt x="365" y="4"/>
                  </a:lnTo>
                  <a:lnTo>
                    <a:pt x="381" y="14"/>
                  </a:lnTo>
                  <a:lnTo>
                    <a:pt x="395" y="26"/>
                  </a:lnTo>
                  <a:lnTo>
                    <a:pt x="405" y="43"/>
                  </a:lnTo>
                  <a:lnTo>
                    <a:pt x="410" y="62"/>
                  </a:lnTo>
                  <a:lnTo>
                    <a:pt x="411" y="81"/>
                  </a:lnTo>
                  <a:lnTo>
                    <a:pt x="406" y="99"/>
                  </a:lnTo>
                  <a:lnTo>
                    <a:pt x="398" y="115"/>
                  </a:lnTo>
                  <a:lnTo>
                    <a:pt x="385" y="129"/>
                  </a:lnTo>
                  <a:lnTo>
                    <a:pt x="369" y="140"/>
                  </a:lnTo>
                  <a:lnTo>
                    <a:pt x="287" y="175"/>
                  </a:lnTo>
                  <a:lnTo>
                    <a:pt x="372" y="209"/>
                  </a:lnTo>
                  <a:lnTo>
                    <a:pt x="453" y="246"/>
                  </a:lnTo>
                  <a:lnTo>
                    <a:pt x="533" y="289"/>
                  </a:lnTo>
                  <a:lnTo>
                    <a:pt x="609" y="338"/>
                  </a:lnTo>
                  <a:lnTo>
                    <a:pt x="683" y="389"/>
                  </a:lnTo>
                  <a:lnTo>
                    <a:pt x="753" y="446"/>
                  </a:lnTo>
                  <a:lnTo>
                    <a:pt x="820" y="505"/>
                  </a:lnTo>
                  <a:lnTo>
                    <a:pt x="882" y="569"/>
                  </a:lnTo>
                  <a:lnTo>
                    <a:pt x="941" y="636"/>
                  </a:lnTo>
                  <a:lnTo>
                    <a:pt x="997" y="706"/>
                  </a:lnTo>
                  <a:lnTo>
                    <a:pt x="1047" y="781"/>
                  </a:lnTo>
                  <a:lnTo>
                    <a:pt x="1093" y="857"/>
                  </a:lnTo>
                  <a:lnTo>
                    <a:pt x="1135" y="937"/>
                  </a:lnTo>
                  <a:lnTo>
                    <a:pt x="1172" y="1020"/>
                  </a:lnTo>
                  <a:lnTo>
                    <a:pt x="1205" y="1105"/>
                  </a:lnTo>
                  <a:lnTo>
                    <a:pt x="1232" y="1192"/>
                  </a:lnTo>
                  <a:lnTo>
                    <a:pt x="1254" y="1282"/>
                  </a:lnTo>
                  <a:lnTo>
                    <a:pt x="1270" y="1373"/>
                  </a:lnTo>
                  <a:lnTo>
                    <a:pt x="1271" y="1392"/>
                  </a:lnTo>
                  <a:lnTo>
                    <a:pt x="1266" y="1411"/>
                  </a:lnTo>
                  <a:lnTo>
                    <a:pt x="1257" y="1426"/>
                  </a:lnTo>
                  <a:lnTo>
                    <a:pt x="1244" y="1440"/>
                  </a:lnTo>
                  <a:lnTo>
                    <a:pt x="1228" y="1449"/>
                  </a:lnTo>
                  <a:lnTo>
                    <a:pt x="1209" y="1456"/>
                  </a:lnTo>
                  <a:lnTo>
                    <a:pt x="1199" y="1456"/>
                  </a:lnTo>
                  <a:lnTo>
                    <a:pt x="1181" y="1454"/>
                  </a:lnTo>
                  <a:lnTo>
                    <a:pt x="1165" y="1448"/>
                  </a:lnTo>
                  <a:lnTo>
                    <a:pt x="1152" y="1439"/>
                  </a:lnTo>
                  <a:lnTo>
                    <a:pt x="1140" y="1426"/>
                  </a:lnTo>
                  <a:lnTo>
                    <a:pt x="1132" y="1412"/>
                  </a:lnTo>
                  <a:lnTo>
                    <a:pt x="1126" y="1394"/>
                  </a:lnTo>
                  <a:lnTo>
                    <a:pt x="1111" y="1307"/>
                  </a:lnTo>
                  <a:lnTo>
                    <a:pt x="1090" y="1222"/>
                  </a:lnTo>
                  <a:lnTo>
                    <a:pt x="1063" y="1139"/>
                  </a:lnTo>
                  <a:lnTo>
                    <a:pt x="1031" y="1060"/>
                  </a:lnTo>
                  <a:lnTo>
                    <a:pt x="994" y="981"/>
                  </a:lnTo>
                  <a:lnTo>
                    <a:pt x="954" y="907"/>
                  </a:lnTo>
                  <a:lnTo>
                    <a:pt x="908" y="834"/>
                  </a:lnTo>
                  <a:lnTo>
                    <a:pt x="858" y="765"/>
                  </a:lnTo>
                  <a:lnTo>
                    <a:pt x="804" y="699"/>
                  </a:lnTo>
                  <a:lnTo>
                    <a:pt x="745" y="637"/>
                  </a:lnTo>
                  <a:lnTo>
                    <a:pt x="684" y="579"/>
                  </a:lnTo>
                  <a:lnTo>
                    <a:pt x="619" y="523"/>
                  </a:lnTo>
                  <a:lnTo>
                    <a:pt x="550" y="473"/>
                  </a:lnTo>
                  <a:lnTo>
                    <a:pt x="478" y="427"/>
                  </a:lnTo>
                  <a:lnTo>
                    <a:pt x="403" y="385"/>
                  </a:lnTo>
                  <a:lnTo>
                    <a:pt x="326" y="347"/>
                  </a:lnTo>
                  <a:lnTo>
                    <a:pt x="245" y="315"/>
                  </a:lnTo>
                  <a:lnTo>
                    <a:pt x="312" y="414"/>
                  </a:lnTo>
                  <a:lnTo>
                    <a:pt x="320" y="432"/>
                  </a:lnTo>
                  <a:lnTo>
                    <a:pt x="325" y="450"/>
                  </a:lnTo>
                  <a:lnTo>
                    <a:pt x="322" y="469"/>
                  </a:lnTo>
                  <a:lnTo>
                    <a:pt x="317" y="486"/>
                  </a:lnTo>
                  <a:lnTo>
                    <a:pt x="307" y="502"/>
                  </a:lnTo>
                  <a:lnTo>
                    <a:pt x="292" y="515"/>
                  </a:lnTo>
                  <a:lnTo>
                    <a:pt x="280" y="522"/>
                  </a:lnTo>
                  <a:lnTo>
                    <a:pt x="266" y="526"/>
                  </a:lnTo>
                  <a:lnTo>
                    <a:pt x="251" y="527"/>
                  </a:lnTo>
                  <a:lnTo>
                    <a:pt x="235" y="525"/>
                  </a:lnTo>
                  <a:lnTo>
                    <a:pt x="218" y="519"/>
                  </a:lnTo>
                  <a:lnTo>
                    <a:pt x="203" y="509"/>
                  </a:lnTo>
                  <a:lnTo>
                    <a:pt x="192" y="496"/>
                  </a:lnTo>
                  <a:lnTo>
                    <a:pt x="13" y="231"/>
                  </a:lnTo>
                  <a:lnTo>
                    <a:pt x="5" y="217"/>
                  </a:lnTo>
                  <a:lnTo>
                    <a:pt x="1" y="201"/>
                  </a:lnTo>
                  <a:lnTo>
                    <a:pt x="0" y="186"/>
                  </a:lnTo>
                  <a:lnTo>
                    <a:pt x="3" y="170"/>
                  </a:lnTo>
                  <a:lnTo>
                    <a:pt x="9" y="155"/>
                  </a:lnTo>
                  <a:lnTo>
                    <a:pt x="18" y="143"/>
                  </a:lnTo>
                  <a:lnTo>
                    <a:pt x="29" y="132"/>
                  </a:lnTo>
                  <a:lnTo>
                    <a:pt x="44" y="124"/>
                  </a:lnTo>
                  <a:lnTo>
                    <a:pt x="310" y="6"/>
                  </a:lnTo>
                  <a:lnTo>
                    <a:pt x="328" y="0"/>
                  </a:lnTo>
                  <a:lnTo>
                    <a:pt x="3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3" name="Freeform 124"/>
            <p:cNvSpPr>
              <a:spLocks/>
            </p:cNvSpPr>
            <p:nvPr/>
          </p:nvSpPr>
          <p:spPr bwMode="auto">
            <a:xfrm>
              <a:off x="9669463" y="3417888"/>
              <a:ext cx="155575" cy="177800"/>
            </a:xfrm>
            <a:custGeom>
              <a:avLst/>
              <a:gdLst>
                <a:gd name="T0" fmla="*/ 98 w 1270"/>
                <a:gd name="T1" fmla="*/ 5 h 1456"/>
                <a:gd name="T2" fmla="*/ 129 w 1270"/>
                <a:gd name="T3" fmla="*/ 27 h 1456"/>
                <a:gd name="T4" fmla="*/ 143 w 1270"/>
                <a:gd name="T5" fmla="*/ 62 h 1456"/>
                <a:gd name="T6" fmla="*/ 181 w 1270"/>
                <a:gd name="T7" fmla="*/ 234 h 1456"/>
                <a:gd name="T8" fmla="*/ 239 w 1270"/>
                <a:gd name="T9" fmla="*/ 396 h 1456"/>
                <a:gd name="T10" fmla="*/ 316 w 1270"/>
                <a:gd name="T11" fmla="*/ 549 h 1456"/>
                <a:gd name="T12" fmla="*/ 412 w 1270"/>
                <a:gd name="T13" fmla="*/ 691 h 1456"/>
                <a:gd name="T14" fmla="*/ 524 w 1270"/>
                <a:gd name="T15" fmla="*/ 818 h 1456"/>
                <a:gd name="T16" fmla="*/ 651 w 1270"/>
                <a:gd name="T17" fmla="*/ 933 h 1456"/>
                <a:gd name="T18" fmla="*/ 792 w 1270"/>
                <a:gd name="T19" fmla="*/ 1029 h 1456"/>
                <a:gd name="T20" fmla="*/ 945 w 1270"/>
                <a:gd name="T21" fmla="*/ 1109 h 1456"/>
                <a:gd name="T22" fmla="*/ 959 w 1270"/>
                <a:gd name="T23" fmla="*/ 1042 h 1456"/>
                <a:gd name="T24" fmla="*/ 946 w 1270"/>
                <a:gd name="T25" fmla="*/ 1006 h 1456"/>
                <a:gd name="T26" fmla="*/ 953 w 1270"/>
                <a:gd name="T27" fmla="*/ 969 h 1456"/>
                <a:gd name="T28" fmla="*/ 978 w 1270"/>
                <a:gd name="T29" fmla="*/ 941 h 1456"/>
                <a:gd name="T30" fmla="*/ 1014 w 1270"/>
                <a:gd name="T31" fmla="*/ 929 h 1456"/>
                <a:gd name="T32" fmla="*/ 1050 w 1270"/>
                <a:gd name="T33" fmla="*/ 935 h 1456"/>
                <a:gd name="T34" fmla="*/ 1079 w 1270"/>
                <a:gd name="T35" fmla="*/ 960 h 1456"/>
                <a:gd name="T36" fmla="*/ 1264 w 1270"/>
                <a:gd name="T37" fmla="*/ 1239 h 1456"/>
                <a:gd name="T38" fmla="*/ 1270 w 1270"/>
                <a:gd name="T39" fmla="*/ 1270 h 1456"/>
                <a:gd name="T40" fmla="*/ 1261 w 1270"/>
                <a:gd name="T41" fmla="*/ 1300 h 1456"/>
                <a:gd name="T42" fmla="*/ 1240 w 1270"/>
                <a:gd name="T43" fmla="*/ 1324 h 1456"/>
                <a:gd name="T44" fmla="*/ 961 w 1270"/>
                <a:gd name="T45" fmla="*/ 1449 h 1456"/>
                <a:gd name="T46" fmla="*/ 932 w 1270"/>
                <a:gd name="T47" fmla="*/ 1456 h 1456"/>
                <a:gd name="T48" fmla="*/ 899 w 1270"/>
                <a:gd name="T49" fmla="*/ 1448 h 1456"/>
                <a:gd name="T50" fmla="*/ 874 w 1270"/>
                <a:gd name="T51" fmla="*/ 1427 h 1456"/>
                <a:gd name="T52" fmla="*/ 859 w 1270"/>
                <a:gd name="T53" fmla="*/ 1394 h 1456"/>
                <a:gd name="T54" fmla="*/ 864 w 1270"/>
                <a:gd name="T55" fmla="*/ 1357 h 1456"/>
                <a:gd name="T56" fmla="*/ 886 w 1270"/>
                <a:gd name="T57" fmla="*/ 1327 h 1456"/>
                <a:gd name="T58" fmla="*/ 983 w 1270"/>
                <a:gd name="T59" fmla="*/ 1281 h 1456"/>
                <a:gd name="T60" fmla="*/ 816 w 1270"/>
                <a:gd name="T61" fmla="*/ 1209 h 1456"/>
                <a:gd name="T62" fmla="*/ 660 w 1270"/>
                <a:gd name="T63" fmla="*/ 1118 h 1456"/>
                <a:gd name="T64" fmla="*/ 517 w 1270"/>
                <a:gd name="T65" fmla="*/ 1010 h 1456"/>
                <a:gd name="T66" fmla="*/ 388 w 1270"/>
                <a:gd name="T67" fmla="*/ 887 h 1456"/>
                <a:gd name="T68" fmla="*/ 274 w 1270"/>
                <a:gd name="T69" fmla="*/ 749 h 1456"/>
                <a:gd name="T70" fmla="*/ 177 w 1270"/>
                <a:gd name="T71" fmla="*/ 598 h 1456"/>
                <a:gd name="T72" fmla="*/ 97 w 1270"/>
                <a:gd name="T73" fmla="*/ 436 h 1456"/>
                <a:gd name="T74" fmla="*/ 39 w 1270"/>
                <a:gd name="T75" fmla="*/ 264 h 1456"/>
                <a:gd name="T76" fmla="*/ 0 w 1270"/>
                <a:gd name="T77" fmla="*/ 83 h 1456"/>
                <a:gd name="T78" fmla="*/ 4 w 1270"/>
                <a:gd name="T79" fmla="*/ 45 h 1456"/>
                <a:gd name="T80" fmla="*/ 26 w 1270"/>
                <a:gd name="T81" fmla="*/ 16 h 1456"/>
                <a:gd name="T82" fmla="*/ 61 w 1270"/>
                <a:gd name="T83" fmla="*/ 0 h 1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70" h="1456">
                  <a:moveTo>
                    <a:pt x="81" y="0"/>
                  </a:moveTo>
                  <a:lnTo>
                    <a:pt x="98" y="5"/>
                  </a:lnTo>
                  <a:lnTo>
                    <a:pt x="115" y="14"/>
                  </a:lnTo>
                  <a:lnTo>
                    <a:pt x="129" y="27"/>
                  </a:lnTo>
                  <a:lnTo>
                    <a:pt x="138" y="43"/>
                  </a:lnTo>
                  <a:lnTo>
                    <a:pt x="143" y="62"/>
                  </a:lnTo>
                  <a:lnTo>
                    <a:pt x="160" y="149"/>
                  </a:lnTo>
                  <a:lnTo>
                    <a:pt x="181" y="234"/>
                  </a:lnTo>
                  <a:lnTo>
                    <a:pt x="207" y="315"/>
                  </a:lnTo>
                  <a:lnTo>
                    <a:pt x="239" y="396"/>
                  </a:lnTo>
                  <a:lnTo>
                    <a:pt x="275" y="474"/>
                  </a:lnTo>
                  <a:lnTo>
                    <a:pt x="316" y="549"/>
                  </a:lnTo>
                  <a:lnTo>
                    <a:pt x="362" y="621"/>
                  </a:lnTo>
                  <a:lnTo>
                    <a:pt x="412" y="691"/>
                  </a:lnTo>
                  <a:lnTo>
                    <a:pt x="466" y="757"/>
                  </a:lnTo>
                  <a:lnTo>
                    <a:pt x="524" y="818"/>
                  </a:lnTo>
                  <a:lnTo>
                    <a:pt x="586" y="877"/>
                  </a:lnTo>
                  <a:lnTo>
                    <a:pt x="651" y="933"/>
                  </a:lnTo>
                  <a:lnTo>
                    <a:pt x="720" y="983"/>
                  </a:lnTo>
                  <a:lnTo>
                    <a:pt x="792" y="1029"/>
                  </a:lnTo>
                  <a:lnTo>
                    <a:pt x="867" y="1071"/>
                  </a:lnTo>
                  <a:lnTo>
                    <a:pt x="945" y="1109"/>
                  </a:lnTo>
                  <a:lnTo>
                    <a:pt x="1026" y="1141"/>
                  </a:lnTo>
                  <a:lnTo>
                    <a:pt x="959" y="1042"/>
                  </a:lnTo>
                  <a:lnTo>
                    <a:pt x="949" y="1024"/>
                  </a:lnTo>
                  <a:lnTo>
                    <a:pt x="946" y="1006"/>
                  </a:lnTo>
                  <a:lnTo>
                    <a:pt x="947" y="987"/>
                  </a:lnTo>
                  <a:lnTo>
                    <a:pt x="953" y="969"/>
                  </a:lnTo>
                  <a:lnTo>
                    <a:pt x="963" y="954"/>
                  </a:lnTo>
                  <a:lnTo>
                    <a:pt x="978" y="941"/>
                  </a:lnTo>
                  <a:lnTo>
                    <a:pt x="995" y="932"/>
                  </a:lnTo>
                  <a:lnTo>
                    <a:pt x="1014" y="929"/>
                  </a:lnTo>
                  <a:lnTo>
                    <a:pt x="1032" y="930"/>
                  </a:lnTo>
                  <a:lnTo>
                    <a:pt x="1050" y="935"/>
                  </a:lnTo>
                  <a:lnTo>
                    <a:pt x="1066" y="945"/>
                  </a:lnTo>
                  <a:lnTo>
                    <a:pt x="1079" y="960"/>
                  </a:lnTo>
                  <a:lnTo>
                    <a:pt x="1257" y="1225"/>
                  </a:lnTo>
                  <a:lnTo>
                    <a:pt x="1264" y="1239"/>
                  </a:lnTo>
                  <a:lnTo>
                    <a:pt x="1269" y="1254"/>
                  </a:lnTo>
                  <a:lnTo>
                    <a:pt x="1270" y="1270"/>
                  </a:lnTo>
                  <a:lnTo>
                    <a:pt x="1268" y="1286"/>
                  </a:lnTo>
                  <a:lnTo>
                    <a:pt x="1261" y="1300"/>
                  </a:lnTo>
                  <a:lnTo>
                    <a:pt x="1252" y="1313"/>
                  </a:lnTo>
                  <a:lnTo>
                    <a:pt x="1240" y="1324"/>
                  </a:lnTo>
                  <a:lnTo>
                    <a:pt x="1227" y="1332"/>
                  </a:lnTo>
                  <a:lnTo>
                    <a:pt x="961" y="1449"/>
                  </a:lnTo>
                  <a:lnTo>
                    <a:pt x="946" y="1455"/>
                  </a:lnTo>
                  <a:lnTo>
                    <a:pt x="932" y="1456"/>
                  </a:lnTo>
                  <a:lnTo>
                    <a:pt x="915" y="1453"/>
                  </a:lnTo>
                  <a:lnTo>
                    <a:pt x="899" y="1448"/>
                  </a:lnTo>
                  <a:lnTo>
                    <a:pt x="886" y="1440"/>
                  </a:lnTo>
                  <a:lnTo>
                    <a:pt x="874" y="1427"/>
                  </a:lnTo>
                  <a:lnTo>
                    <a:pt x="865" y="1413"/>
                  </a:lnTo>
                  <a:lnTo>
                    <a:pt x="859" y="1394"/>
                  </a:lnTo>
                  <a:lnTo>
                    <a:pt x="859" y="1375"/>
                  </a:lnTo>
                  <a:lnTo>
                    <a:pt x="864" y="1357"/>
                  </a:lnTo>
                  <a:lnTo>
                    <a:pt x="872" y="1340"/>
                  </a:lnTo>
                  <a:lnTo>
                    <a:pt x="886" y="1327"/>
                  </a:lnTo>
                  <a:lnTo>
                    <a:pt x="902" y="1316"/>
                  </a:lnTo>
                  <a:lnTo>
                    <a:pt x="983" y="1281"/>
                  </a:lnTo>
                  <a:lnTo>
                    <a:pt x="898" y="1247"/>
                  </a:lnTo>
                  <a:lnTo>
                    <a:pt x="816" y="1209"/>
                  </a:lnTo>
                  <a:lnTo>
                    <a:pt x="737" y="1165"/>
                  </a:lnTo>
                  <a:lnTo>
                    <a:pt x="660" y="1118"/>
                  </a:lnTo>
                  <a:lnTo>
                    <a:pt x="587" y="1067"/>
                  </a:lnTo>
                  <a:lnTo>
                    <a:pt x="517" y="1010"/>
                  </a:lnTo>
                  <a:lnTo>
                    <a:pt x="451" y="951"/>
                  </a:lnTo>
                  <a:lnTo>
                    <a:pt x="388" y="887"/>
                  </a:lnTo>
                  <a:lnTo>
                    <a:pt x="329" y="820"/>
                  </a:lnTo>
                  <a:lnTo>
                    <a:pt x="274" y="749"/>
                  </a:lnTo>
                  <a:lnTo>
                    <a:pt x="223" y="675"/>
                  </a:lnTo>
                  <a:lnTo>
                    <a:pt x="177" y="598"/>
                  </a:lnTo>
                  <a:lnTo>
                    <a:pt x="135" y="518"/>
                  </a:lnTo>
                  <a:lnTo>
                    <a:pt x="97" y="436"/>
                  </a:lnTo>
                  <a:lnTo>
                    <a:pt x="66" y="351"/>
                  </a:lnTo>
                  <a:lnTo>
                    <a:pt x="39" y="264"/>
                  </a:lnTo>
                  <a:lnTo>
                    <a:pt x="17" y="174"/>
                  </a:lnTo>
                  <a:lnTo>
                    <a:pt x="0" y="83"/>
                  </a:lnTo>
                  <a:lnTo>
                    <a:pt x="0" y="64"/>
                  </a:lnTo>
                  <a:lnTo>
                    <a:pt x="4" y="45"/>
                  </a:lnTo>
                  <a:lnTo>
                    <a:pt x="14" y="29"/>
                  </a:lnTo>
                  <a:lnTo>
                    <a:pt x="26" y="16"/>
                  </a:lnTo>
                  <a:lnTo>
                    <a:pt x="42" y="6"/>
                  </a:lnTo>
                  <a:lnTo>
                    <a:pt x="61" y="0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74" name="Freeform 129"/>
          <p:cNvSpPr>
            <a:spLocks noEditPoints="1"/>
          </p:cNvSpPr>
          <p:nvPr/>
        </p:nvSpPr>
        <p:spPr bwMode="auto">
          <a:xfrm>
            <a:off x="10625684" y="5964355"/>
            <a:ext cx="201026" cy="338502"/>
          </a:xfrm>
          <a:custGeom>
            <a:avLst/>
            <a:gdLst>
              <a:gd name="T0" fmla="*/ 216 w 2020"/>
              <a:gd name="T1" fmla="*/ 2965 h 3397"/>
              <a:gd name="T2" fmla="*/ 1565 w 2020"/>
              <a:gd name="T3" fmla="*/ 2649 h 3397"/>
              <a:gd name="T4" fmla="*/ 979 w 2020"/>
              <a:gd name="T5" fmla="*/ 1786 h 3397"/>
              <a:gd name="T6" fmla="*/ 886 w 2020"/>
              <a:gd name="T7" fmla="*/ 1949 h 3397"/>
              <a:gd name="T8" fmla="*/ 708 w 2020"/>
              <a:gd name="T9" fmla="*/ 2031 h 3397"/>
              <a:gd name="T10" fmla="*/ 537 w 2020"/>
              <a:gd name="T11" fmla="*/ 2152 h 3397"/>
              <a:gd name="T12" fmla="*/ 458 w 2020"/>
              <a:gd name="T13" fmla="*/ 2345 h 3397"/>
              <a:gd name="T14" fmla="*/ 1019 w 2020"/>
              <a:gd name="T15" fmla="*/ 2287 h 3397"/>
              <a:gd name="T16" fmla="*/ 1554 w 2020"/>
              <a:gd name="T17" fmla="*/ 2293 h 3397"/>
              <a:gd name="T18" fmla="*/ 1436 w 2020"/>
              <a:gd name="T19" fmla="*/ 2102 h 3397"/>
              <a:gd name="T20" fmla="*/ 1232 w 2020"/>
              <a:gd name="T21" fmla="*/ 2007 h 3397"/>
              <a:gd name="T22" fmla="*/ 1081 w 2020"/>
              <a:gd name="T23" fmla="*/ 1884 h 3397"/>
              <a:gd name="T24" fmla="*/ 460 w 2020"/>
              <a:gd name="T25" fmla="*/ 1073 h 3397"/>
              <a:gd name="T26" fmla="*/ 557 w 2020"/>
              <a:gd name="T27" fmla="*/ 1268 h 3397"/>
              <a:gd name="T28" fmla="*/ 748 w 2020"/>
              <a:gd name="T29" fmla="*/ 1378 h 3397"/>
              <a:gd name="T30" fmla="*/ 919 w 2020"/>
              <a:gd name="T31" fmla="*/ 1484 h 3397"/>
              <a:gd name="T32" fmla="*/ 1010 w 2020"/>
              <a:gd name="T33" fmla="*/ 1603 h 3397"/>
              <a:gd name="T34" fmla="*/ 1112 w 2020"/>
              <a:gd name="T35" fmla="*/ 1472 h 3397"/>
              <a:gd name="T36" fmla="*/ 1271 w 2020"/>
              <a:gd name="T37" fmla="*/ 1378 h 3397"/>
              <a:gd name="T38" fmla="*/ 1454 w 2020"/>
              <a:gd name="T39" fmla="*/ 1277 h 3397"/>
              <a:gd name="T40" fmla="*/ 1552 w 2020"/>
              <a:gd name="T41" fmla="*/ 1111 h 3397"/>
              <a:gd name="T42" fmla="*/ 1121 w 2020"/>
              <a:gd name="T43" fmla="*/ 1143 h 3397"/>
              <a:gd name="T44" fmla="*/ 568 w 2020"/>
              <a:gd name="T45" fmla="*/ 1099 h 3397"/>
              <a:gd name="T46" fmla="*/ 674 w 2020"/>
              <a:gd name="T47" fmla="*/ 973 h 3397"/>
              <a:gd name="T48" fmla="*/ 1235 w 2020"/>
              <a:gd name="T49" fmla="*/ 989 h 3397"/>
              <a:gd name="T50" fmla="*/ 454 w 2020"/>
              <a:gd name="T51" fmla="*/ 647 h 3397"/>
              <a:gd name="T52" fmla="*/ 216 w 2020"/>
              <a:gd name="T53" fmla="*/ 216 h 3397"/>
              <a:gd name="T54" fmla="*/ 1979 w 2020"/>
              <a:gd name="T55" fmla="*/ 24 h 3397"/>
              <a:gd name="T56" fmla="*/ 2020 w 2020"/>
              <a:gd name="T57" fmla="*/ 540 h 3397"/>
              <a:gd name="T58" fmla="*/ 1959 w 2020"/>
              <a:gd name="T59" fmla="*/ 636 h 3397"/>
              <a:gd name="T60" fmla="*/ 1778 w 2020"/>
              <a:gd name="T61" fmla="*/ 1067 h 3397"/>
              <a:gd name="T62" fmla="*/ 1685 w 2020"/>
              <a:gd name="T63" fmla="*/ 1333 h 3397"/>
              <a:gd name="T64" fmla="*/ 1479 w 2020"/>
              <a:gd name="T65" fmla="*/ 1526 h 3397"/>
              <a:gd name="T66" fmla="*/ 1284 w 2020"/>
              <a:gd name="T67" fmla="*/ 1605 h 3397"/>
              <a:gd name="T68" fmla="*/ 1252 w 2020"/>
              <a:gd name="T69" fmla="*/ 1724 h 3397"/>
              <a:gd name="T70" fmla="*/ 1289 w 2020"/>
              <a:gd name="T71" fmla="*/ 1796 h 3397"/>
              <a:gd name="T72" fmla="*/ 1479 w 2020"/>
              <a:gd name="T73" fmla="*/ 1871 h 3397"/>
              <a:gd name="T74" fmla="*/ 1685 w 2020"/>
              <a:gd name="T75" fmla="*/ 2064 h 3397"/>
              <a:gd name="T76" fmla="*/ 1778 w 2020"/>
              <a:gd name="T77" fmla="*/ 2330 h 3397"/>
              <a:gd name="T78" fmla="*/ 1959 w 2020"/>
              <a:gd name="T79" fmla="*/ 2761 h 3397"/>
              <a:gd name="T80" fmla="*/ 2020 w 2020"/>
              <a:gd name="T81" fmla="*/ 2858 h 3397"/>
              <a:gd name="T82" fmla="*/ 1979 w 2020"/>
              <a:gd name="T83" fmla="*/ 3373 h 3397"/>
              <a:gd name="T84" fmla="*/ 84 w 2020"/>
              <a:gd name="T85" fmla="*/ 3395 h 3397"/>
              <a:gd name="T86" fmla="*/ 3 w 2020"/>
              <a:gd name="T87" fmla="*/ 3314 h 3397"/>
              <a:gd name="T88" fmla="*/ 24 w 2020"/>
              <a:gd name="T89" fmla="*/ 2790 h 3397"/>
              <a:gd name="T90" fmla="*/ 238 w 2020"/>
              <a:gd name="T91" fmla="*/ 2750 h 3397"/>
              <a:gd name="T92" fmla="*/ 282 w 2020"/>
              <a:gd name="T93" fmla="*/ 2164 h 3397"/>
              <a:gd name="T94" fmla="*/ 447 w 2020"/>
              <a:gd name="T95" fmla="*/ 1936 h 3397"/>
              <a:gd name="T96" fmla="*/ 701 w 2020"/>
              <a:gd name="T97" fmla="*/ 1809 h 3397"/>
              <a:gd name="T98" fmla="*/ 766 w 2020"/>
              <a:gd name="T99" fmla="*/ 1744 h 3397"/>
              <a:gd name="T100" fmla="*/ 749 w 2020"/>
              <a:gd name="T101" fmla="*/ 1618 h 3397"/>
              <a:gd name="T102" fmla="*/ 592 w 2020"/>
              <a:gd name="T103" fmla="*/ 1552 h 3397"/>
              <a:gd name="T104" fmla="*/ 369 w 2020"/>
              <a:gd name="T105" fmla="*/ 1380 h 3397"/>
              <a:gd name="T106" fmla="*/ 249 w 2020"/>
              <a:gd name="T107" fmla="*/ 1123 h 3397"/>
              <a:gd name="T108" fmla="*/ 84 w 2020"/>
              <a:gd name="T109" fmla="*/ 644 h 3397"/>
              <a:gd name="T110" fmla="*/ 3 w 2020"/>
              <a:gd name="T111" fmla="*/ 565 h 3397"/>
              <a:gd name="T112" fmla="*/ 24 w 2020"/>
              <a:gd name="T113" fmla="*/ 40 h 3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020" h="3397">
                <a:moveTo>
                  <a:pt x="216" y="2965"/>
                </a:moveTo>
                <a:lnTo>
                  <a:pt x="216" y="3181"/>
                </a:lnTo>
                <a:lnTo>
                  <a:pt x="1803" y="3181"/>
                </a:lnTo>
                <a:lnTo>
                  <a:pt x="1803" y="2965"/>
                </a:lnTo>
                <a:lnTo>
                  <a:pt x="216" y="2965"/>
                </a:lnTo>
                <a:close/>
                <a:moveTo>
                  <a:pt x="1010" y="2436"/>
                </a:moveTo>
                <a:lnTo>
                  <a:pt x="454" y="2649"/>
                </a:lnTo>
                <a:lnTo>
                  <a:pt x="454" y="2750"/>
                </a:lnTo>
                <a:lnTo>
                  <a:pt x="1565" y="2750"/>
                </a:lnTo>
                <a:lnTo>
                  <a:pt x="1565" y="2649"/>
                </a:lnTo>
                <a:lnTo>
                  <a:pt x="1010" y="2436"/>
                </a:lnTo>
                <a:close/>
                <a:moveTo>
                  <a:pt x="1036" y="1746"/>
                </a:moveTo>
                <a:lnTo>
                  <a:pt x="1010" y="1747"/>
                </a:lnTo>
                <a:lnTo>
                  <a:pt x="984" y="1746"/>
                </a:lnTo>
                <a:lnTo>
                  <a:pt x="979" y="1786"/>
                </a:lnTo>
                <a:lnTo>
                  <a:pt x="969" y="1823"/>
                </a:lnTo>
                <a:lnTo>
                  <a:pt x="954" y="1858"/>
                </a:lnTo>
                <a:lnTo>
                  <a:pt x="935" y="1891"/>
                </a:lnTo>
                <a:lnTo>
                  <a:pt x="912" y="1922"/>
                </a:lnTo>
                <a:lnTo>
                  <a:pt x="886" y="1949"/>
                </a:lnTo>
                <a:lnTo>
                  <a:pt x="856" y="1972"/>
                </a:lnTo>
                <a:lnTo>
                  <a:pt x="823" y="1992"/>
                </a:lnTo>
                <a:lnTo>
                  <a:pt x="787" y="2008"/>
                </a:lnTo>
                <a:lnTo>
                  <a:pt x="748" y="2020"/>
                </a:lnTo>
                <a:lnTo>
                  <a:pt x="708" y="2031"/>
                </a:lnTo>
                <a:lnTo>
                  <a:pt x="669" y="2048"/>
                </a:lnTo>
                <a:lnTo>
                  <a:pt x="631" y="2068"/>
                </a:lnTo>
                <a:lnTo>
                  <a:pt x="597" y="2092"/>
                </a:lnTo>
                <a:lnTo>
                  <a:pt x="565" y="2120"/>
                </a:lnTo>
                <a:lnTo>
                  <a:pt x="537" y="2152"/>
                </a:lnTo>
                <a:lnTo>
                  <a:pt x="512" y="2187"/>
                </a:lnTo>
                <a:lnTo>
                  <a:pt x="492" y="2223"/>
                </a:lnTo>
                <a:lnTo>
                  <a:pt x="476" y="2262"/>
                </a:lnTo>
                <a:lnTo>
                  <a:pt x="464" y="2304"/>
                </a:lnTo>
                <a:lnTo>
                  <a:pt x="458" y="2345"/>
                </a:lnTo>
                <a:lnTo>
                  <a:pt x="454" y="2387"/>
                </a:lnTo>
                <a:lnTo>
                  <a:pt x="454" y="2496"/>
                </a:lnTo>
                <a:lnTo>
                  <a:pt x="984" y="2292"/>
                </a:lnTo>
                <a:lnTo>
                  <a:pt x="1001" y="2287"/>
                </a:lnTo>
                <a:lnTo>
                  <a:pt x="1019" y="2287"/>
                </a:lnTo>
                <a:lnTo>
                  <a:pt x="1036" y="2292"/>
                </a:lnTo>
                <a:lnTo>
                  <a:pt x="1565" y="2496"/>
                </a:lnTo>
                <a:lnTo>
                  <a:pt x="1565" y="2387"/>
                </a:lnTo>
                <a:lnTo>
                  <a:pt x="1562" y="2340"/>
                </a:lnTo>
                <a:lnTo>
                  <a:pt x="1554" y="2293"/>
                </a:lnTo>
                <a:lnTo>
                  <a:pt x="1540" y="2250"/>
                </a:lnTo>
                <a:lnTo>
                  <a:pt x="1521" y="2209"/>
                </a:lnTo>
                <a:lnTo>
                  <a:pt x="1497" y="2169"/>
                </a:lnTo>
                <a:lnTo>
                  <a:pt x="1469" y="2134"/>
                </a:lnTo>
                <a:lnTo>
                  <a:pt x="1436" y="2102"/>
                </a:lnTo>
                <a:lnTo>
                  <a:pt x="1400" y="2075"/>
                </a:lnTo>
                <a:lnTo>
                  <a:pt x="1360" y="2052"/>
                </a:lnTo>
                <a:lnTo>
                  <a:pt x="1318" y="2033"/>
                </a:lnTo>
                <a:lnTo>
                  <a:pt x="1271" y="2020"/>
                </a:lnTo>
                <a:lnTo>
                  <a:pt x="1232" y="2007"/>
                </a:lnTo>
                <a:lnTo>
                  <a:pt x="1195" y="1991"/>
                </a:lnTo>
                <a:lnTo>
                  <a:pt x="1160" y="1969"/>
                </a:lnTo>
                <a:lnTo>
                  <a:pt x="1129" y="1943"/>
                </a:lnTo>
                <a:lnTo>
                  <a:pt x="1101" y="1914"/>
                </a:lnTo>
                <a:lnTo>
                  <a:pt x="1081" y="1884"/>
                </a:lnTo>
                <a:lnTo>
                  <a:pt x="1063" y="1852"/>
                </a:lnTo>
                <a:lnTo>
                  <a:pt x="1050" y="1818"/>
                </a:lnTo>
                <a:lnTo>
                  <a:pt x="1040" y="1782"/>
                </a:lnTo>
                <a:lnTo>
                  <a:pt x="1036" y="1746"/>
                </a:lnTo>
                <a:close/>
                <a:moveTo>
                  <a:pt x="460" y="1073"/>
                </a:moveTo>
                <a:lnTo>
                  <a:pt x="470" y="1117"/>
                </a:lnTo>
                <a:lnTo>
                  <a:pt x="485" y="1159"/>
                </a:lnTo>
                <a:lnTo>
                  <a:pt x="505" y="1198"/>
                </a:lnTo>
                <a:lnTo>
                  <a:pt x="529" y="1234"/>
                </a:lnTo>
                <a:lnTo>
                  <a:pt x="557" y="1268"/>
                </a:lnTo>
                <a:lnTo>
                  <a:pt x="589" y="1298"/>
                </a:lnTo>
                <a:lnTo>
                  <a:pt x="624" y="1325"/>
                </a:lnTo>
                <a:lnTo>
                  <a:pt x="663" y="1347"/>
                </a:lnTo>
                <a:lnTo>
                  <a:pt x="704" y="1364"/>
                </a:lnTo>
                <a:lnTo>
                  <a:pt x="748" y="1378"/>
                </a:lnTo>
                <a:lnTo>
                  <a:pt x="788" y="1389"/>
                </a:lnTo>
                <a:lnTo>
                  <a:pt x="825" y="1407"/>
                </a:lnTo>
                <a:lnTo>
                  <a:pt x="860" y="1428"/>
                </a:lnTo>
                <a:lnTo>
                  <a:pt x="891" y="1454"/>
                </a:lnTo>
                <a:lnTo>
                  <a:pt x="919" y="1484"/>
                </a:lnTo>
                <a:lnTo>
                  <a:pt x="938" y="1511"/>
                </a:lnTo>
                <a:lnTo>
                  <a:pt x="954" y="1540"/>
                </a:lnTo>
                <a:lnTo>
                  <a:pt x="967" y="1570"/>
                </a:lnTo>
                <a:lnTo>
                  <a:pt x="976" y="1601"/>
                </a:lnTo>
                <a:lnTo>
                  <a:pt x="1010" y="1603"/>
                </a:lnTo>
                <a:lnTo>
                  <a:pt x="1043" y="1601"/>
                </a:lnTo>
                <a:lnTo>
                  <a:pt x="1055" y="1566"/>
                </a:lnTo>
                <a:lnTo>
                  <a:pt x="1069" y="1532"/>
                </a:lnTo>
                <a:lnTo>
                  <a:pt x="1089" y="1501"/>
                </a:lnTo>
                <a:lnTo>
                  <a:pt x="1112" y="1472"/>
                </a:lnTo>
                <a:lnTo>
                  <a:pt x="1138" y="1445"/>
                </a:lnTo>
                <a:lnTo>
                  <a:pt x="1167" y="1422"/>
                </a:lnTo>
                <a:lnTo>
                  <a:pt x="1200" y="1404"/>
                </a:lnTo>
                <a:lnTo>
                  <a:pt x="1234" y="1388"/>
                </a:lnTo>
                <a:lnTo>
                  <a:pt x="1271" y="1378"/>
                </a:lnTo>
                <a:lnTo>
                  <a:pt x="1313" y="1365"/>
                </a:lnTo>
                <a:lnTo>
                  <a:pt x="1352" y="1350"/>
                </a:lnTo>
                <a:lnTo>
                  <a:pt x="1388" y="1329"/>
                </a:lnTo>
                <a:lnTo>
                  <a:pt x="1423" y="1305"/>
                </a:lnTo>
                <a:lnTo>
                  <a:pt x="1454" y="1277"/>
                </a:lnTo>
                <a:lnTo>
                  <a:pt x="1483" y="1245"/>
                </a:lnTo>
                <a:lnTo>
                  <a:pt x="1505" y="1214"/>
                </a:lnTo>
                <a:lnTo>
                  <a:pt x="1524" y="1181"/>
                </a:lnTo>
                <a:lnTo>
                  <a:pt x="1539" y="1147"/>
                </a:lnTo>
                <a:lnTo>
                  <a:pt x="1552" y="1111"/>
                </a:lnTo>
                <a:lnTo>
                  <a:pt x="1560" y="1073"/>
                </a:lnTo>
                <a:lnTo>
                  <a:pt x="1451" y="1099"/>
                </a:lnTo>
                <a:lnTo>
                  <a:pt x="1343" y="1119"/>
                </a:lnTo>
                <a:lnTo>
                  <a:pt x="1232" y="1133"/>
                </a:lnTo>
                <a:lnTo>
                  <a:pt x="1121" y="1143"/>
                </a:lnTo>
                <a:lnTo>
                  <a:pt x="1010" y="1145"/>
                </a:lnTo>
                <a:lnTo>
                  <a:pt x="899" y="1143"/>
                </a:lnTo>
                <a:lnTo>
                  <a:pt x="788" y="1133"/>
                </a:lnTo>
                <a:lnTo>
                  <a:pt x="678" y="1119"/>
                </a:lnTo>
                <a:lnTo>
                  <a:pt x="568" y="1099"/>
                </a:lnTo>
                <a:lnTo>
                  <a:pt x="460" y="1073"/>
                </a:lnTo>
                <a:close/>
                <a:moveTo>
                  <a:pt x="454" y="647"/>
                </a:moveTo>
                <a:lnTo>
                  <a:pt x="454" y="923"/>
                </a:lnTo>
                <a:lnTo>
                  <a:pt x="564" y="951"/>
                </a:lnTo>
                <a:lnTo>
                  <a:pt x="674" y="973"/>
                </a:lnTo>
                <a:lnTo>
                  <a:pt x="786" y="989"/>
                </a:lnTo>
                <a:lnTo>
                  <a:pt x="898" y="998"/>
                </a:lnTo>
                <a:lnTo>
                  <a:pt x="1010" y="1001"/>
                </a:lnTo>
                <a:lnTo>
                  <a:pt x="1122" y="998"/>
                </a:lnTo>
                <a:lnTo>
                  <a:pt x="1235" y="989"/>
                </a:lnTo>
                <a:lnTo>
                  <a:pt x="1346" y="973"/>
                </a:lnTo>
                <a:lnTo>
                  <a:pt x="1457" y="951"/>
                </a:lnTo>
                <a:lnTo>
                  <a:pt x="1565" y="923"/>
                </a:lnTo>
                <a:lnTo>
                  <a:pt x="1565" y="647"/>
                </a:lnTo>
                <a:lnTo>
                  <a:pt x="454" y="647"/>
                </a:lnTo>
                <a:close/>
                <a:moveTo>
                  <a:pt x="216" y="216"/>
                </a:moveTo>
                <a:lnTo>
                  <a:pt x="216" y="431"/>
                </a:lnTo>
                <a:lnTo>
                  <a:pt x="1803" y="431"/>
                </a:lnTo>
                <a:lnTo>
                  <a:pt x="1803" y="216"/>
                </a:lnTo>
                <a:lnTo>
                  <a:pt x="216" y="216"/>
                </a:lnTo>
                <a:close/>
                <a:moveTo>
                  <a:pt x="109" y="0"/>
                </a:moveTo>
                <a:lnTo>
                  <a:pt x="1912" y="0"/>
                </a:lnTo>
                <a:lnTo>
                  <a:pt x="1937" y="3"/>
                </a:lnTo>
                <a:lnTo>
                  <a:pt x="1959" y="11"/>
                </a:lnTo>
                <a:lnTo>
                  <a:pt x="1979" y="24"/>
                </a:lnTo>
                <a:lnTo>
                  <a:pt x="1996" y="40"/>
                </a:lnTo>
                <a:lnTo>
                  <a:pt x="2008" y="61"/>
                </a:lnTo>
                <a:lnTo>
                  <a:pt x="2017" y="84"/>
                </a:lnTo>
                <a:lnTo>
                  <a:pt x="2020" y="108"/>
                </a:lnTo>
                <a:lnTo>
                  <a:pt x="2020" y="540"/>
                </a:lnTo>
                <a:lnTo>
                  <a:pt x="2017" y="565"/>
                </a:lnTo>
                <a:lnTo>
                  <a:pt x="2008" y="587"/>
                </a:lnTo>
                <a:lnTo>
                  <a:pt x="1996" y="607"/>
                </a:lnTo>
                <a:lnTo>
                  <a:pt x="1979" y="623"/>
                </a:lnTo>
                <a:lnTo>
                  <a:pt x="1959" y="636"/>
                </a:lnTo>
                <a:lnTo>
                  <a:pt x="1937" y="644"/>
                </a:lnTo>
                <a:lnTo>
                  <a:pt x="1912" y="647"/>
                </a:lnTo>
                <a:lnTo>
                  <a:pt x="1782" y="647"/>
                </a:lnTo>
                <a:lnTo>
                  <a:pt x="1782" y="1009"/>
                </a:lnTo>
                <a:lnTo>
                  <a:pt x="1778" y="1067"/>
                </a:lnTo>
                <a:lnTo>
                  <a:pt x="1770" y="1123"/>
                </a:lnTo>
                <a:lnTo>
                  <a:pt x="1757" y="1179"/>
                </a:lnTo>
                <a:lnTo>
                  <a:pt x="1738" y="1232"/>
                </a:lnTo>
                <a:lnTo>
                  <a:pt x="1714" y="1284"/>
                </a:lnTo>
                <a:lnTo>
                  <a:pt x="1685" y="1333"/>
                </a:lnTo>
                <a:lnTo>
                  <a:pt x="1652" y="1380"/>
                </a:lnTo>
                <a:lnTo>
                  <a:pt x="1614" y="1422"/>
                </a:lnTo>
                <a:lnTo>
                  <a:pt x="1572" y="1461"/>
                </a:lnTo>
                <a:lnTo>
                  <a:pt x="1527" y="1496"/>
                </a:lnTo>
                <a:lnTo>
                  <a:pt x="1479" y="1526"/>
                </a:lnTo>
                <a:lnTo>
                  <a:pt x="1429" y="1552"/>
                </a:lnTo>
                <a:lnTo>
                  <a:pt x="1375" y="1572"/>
                </a:lnTo>
                <a:lnTo>
                  <a:pt x="1320" y="1587"/>
                </a:lnTo>
                <a:lnTo>
                  <a:pt x="1300" y="1595"/>
                </a:lnTo>
                <a:lnTo>
                  <a:pt x="1284" y="1605"/>
                </a:lnTo>
                <a:lnTo>
                  <a:pt x="1270" y="1618"/>
                </a:lnTo>
                <a:lnTo>
                  <a:pt x="1260" y="1635"/>
                </a:lnTo>
                <a:lnTo>
                  <a:pt x="1254" y="1653"/>
                </a:lnTo>
                <a:lnTo>
                  <a:pt x="1252" y="1673"/>
                </a:lnTo>
                <a:lnTo>
                  <a:pt x="1252" y="1724"/>
                </a:lnTo>
                <a:lnTo>
                  <a:pt x="1254" y="1743"/>
                </a:lnTo>
                <a:lnTo>
                  <a:pt x="1260" y="1762"/>
                </a:lnTo>
                <a:lnTo>
                  <a:pt x="1270" y="1778"/>
                </a:lnTo>
                <a:lnTo>
                  <a:pt x="1278" y="1788"/>
                </a:lnTo>
                <a:lnTo>
                  <a:pt x="1289" y="1796"/>
                </a:lnTo>
                <a:lnTo>
                  <a:pt x="1302" y="1804"/>
                </a:lnTo>
                <a:lnTo>
                  <a:pt x="1320" y="1809"/>
                </a:lnTo>
                <a:lnTo>
                  <a:pt x="1375" y="1825"/>
                </a:lnTo>
                <a:lnTo>
                  <a:pt x="1429" y="1845"/>
                </a:lnTo>
                <a:lnTo>
                  <a:pt x="1479" y="1871"/>
                </a:lnTo>
                <a:lnTo>
                  <a:pt x="1527" y="1901"/>
                </a:lnTo>
                <a:lnTo>
                  <a:pt x="1572" y="1936"/>
                </a:lnTo>
                <a:lnTo>
                  <a:pt x="1614" y="1974"/>
                </a:lnTo>
                <a:lnTo>
                  <a:pt x="1652" y="2018"/>
                </a:lnTo>
                <a:lnTo>
                  <a:pt x="1685" y="2064"/>
                </a:lnTo>
                <a:lnTo>
                  <a:pt x="1714" y="2113"/>
                </a:lnTo>
                <a:lnTo>
                  <a:pt x="1738" y="2165"/>
                </a:lnTo>
                <a:lnTo>
                  <a:pt x="1757" y="2218"/>
                </a:lnTo>
                <a:lnTo>
                  <a:pt x="1770" y="2274"/>
                </a:lnTo>
                <a:lnTo>
                  <a:pt x="1778" y="2330"/>
                </a:lnTo>
                <a:lnTo>
                  <a:pt x="1782" y="2387"/>
                </a:lnTo>
                <a:lnTo>
                  <a:pt x="1782" y="2750"/>
                </a:lnTo>
                <a:lnTo>
                  <a:pt x="1912" y="2750"/>
                </a:lnTo>
                <a:lnTo>
                  <a:pt x="1937" y="2753"/>
                </a:lnTo>
                <a:lnTo>
                  <a:pt x="1959" y="2761"/>
                </a:lnTo>
                <a:lnTo>
                  <a:pt x="1979" y="2773"/>
                </a:lnTo>
                <a:lnTo>
                  <a:pt x="1996" y="2790"/>
                </a:lnTo>
                <a:lnTo>
                  <a:pt x="2008" y="2810"/>
                </a:lnTo>
                <a:lnTo>
                  <a:pt x="2017" y="2833"/>
                </a:lnTo>
                <a:lnTo>
                  <a:pt x="2020" y="2858"/>
                </a:lnTo>
                <a:lnTo>
                  <a:pt x="2020" y="3289"/>
                </a:lnTo>
                <a:lnTo>
                  <a:pt x="2017" y="3314"/>
                </a:lnTo>
                <a:lnTo>
                  <a:pt x="2008" y="3337"/>
                </a:lnTo>
                <a:lnTo>
                  <a:pt x="1996" y="3356"/>
                </a:lnTo>
                <a:lnTo>
                  <a:pt x="1979" y="3373"/>
                </a:lnTo>
                <a:lnTo>
                  <a:pt x="1959" y="3386"/>
                </a:lnTo>
                <a:lnTo>
                  <a:pt x="1937" y="3395"/>
                </a:lnTo>
                <a:lnTo>
                  <a:pt x="1912" y="3397"/>
                </a:lnTo>
                <a:lnTo>
                  <a:pt x="109" y="3397"/>
                </a:lnTo>
                <a:lnTo>
                  <a:pt x="84" y="3395"/>
                </a:lnTo>
                <a:lnTo>
                  <a:pt x="61" y="3386"/>
                </a:lnTo>
                <a:lnTo>
                  <a:pt x="41" y="3373"/>
                </a:lnTo>
                <a:lnTo>
                  <a:pt x="24" y="3356"/>
                </a:lnTo>
                <a:lnTo>
                  <a:pt x="11" y="3337"/>
                </a:lnTo>
                <a:lnTo>
                  <a:pt x="3" y="3314"/>
                </a:lnTo>
                <a:lnTo>
                  <a:pt x="0" y="3289"/>
                </a:lnTo>
                <a:lnTo>
                  <a:pt x="0" y="2858"/>
                </a:lnTo>
                <a:lnTo>
                  <a:pt x="3" y="2833"/>
                </a:lnTo>
                <a:lnTo>
                  <a:pt x="11" y="2810"/>
                </a:lnTo>
                <a:lnTo>
                  <a:pt x="24" y="2790"/>
                </a:lnTo>
                <a:lnTo>
                  <a:pt x="41" y="2773"/>
                </a:lnTo>
                <a:lnTo>
                  <a:pt x="61" y="2761"/>
                </a:lnTo>
                <a:lnTo>
                  <a:pt x="84" y="2753"/>
                </a:lnTo>
                <a:lnTo>
                  <a:pt x="109" y="2750"/>
                </a:lnTo>
                <a:lnTo>
                  <a:pt x="238" y="2750"/>
                </a:lnTo>
                <a:lnTo>
                  <a:pt x="238" y="2387"/>
                </a:lnTo>
                <a:lnTo>
                  <a:pt x="241" y="2330"/>
                </a:lnTo>
                <a:lnTo>
                  <a:pt x="249" y="2274"/>
                </a:lnTo>
                <a:lnTo>
                  <a:pt x="263" y="2218"/>
                </a:lnTo>
                <a:lnTo>
                  <a:pt x="282" y="2164"/>
                </a:lnTo>
                <a:lnTo>
                  <a:pt x="305" y="2113"/>
                </a:lnTo>
                <a:lnTo>
                  <a:pt x="334" y="2064"/>
                </a:lnTo>
                <a:lnTo>
                  <a:pt x="369" y="2018"/>
                </a:lnTo>
                <a:lnTo>
                  <a:pt x="406" y="1974"/>
                </a:lnTo>
                <a:lnTo>
                  <a:pt x="447" y="1936"/>
                </a:lnTo>
                <a:lnTo>
                  <a:pt x="493" y="1901"/>
                </a:lnTo>
                <a:lnTo>
                  <a:pt x="541" y="1871"/>
                </a:lnTo>
                <a:lnTo>
                  <a:pt x="592" y="1845"/>
                </a:lnTo>
                <a:lnTo>
                  <a:pt x="645" y="1825"/>
                </a:lnTo>
                <a:lnTo>
                  <a:pt x="701" y="1809"/>
                </a:lnTo>
                <a:lnTo>
                  <a:pt x="719" y="1803"/>
                </a:lnTo>
                <a:lnTo>
                  <a:pt x="736" y="1792"/>
                </a:lnTo>
                <a:lnTo>
                  <a:pt x="749" y="1778"/>
                </a:lnTo>
                <a:lnTo>
                  <a:pt x="760" y="1762"/>
                </a:lnTo>
                <a:lnTo>
                  <a:pt x="766" y="1744"/>
                </a:lnTo>
                <a:lnTo>
                  <a:pt x="769" y="1724"/>
                </a:lnTo>
                <a:lnTo>
                  <a:pt x="769" y="1673"/>
                </a:lnTo>
                <a:lnTo>
                  <a:pt x="767" y="1653"/>
                </a:lnTo>
                <a:lnTo>
                  <a:pt x="760" y="1635"/>
                </a:lnTo>
                <a:lnTo>
                  <a:pt x="749" y="1618"/>
                </a:lnTo>
                <a:lnTo>
                  <a:pt x="736" y="1605"/>
                </a:lnTo>
                <a:lnTo>
                  <a:pt x="719" y="1595"/>
                </a:lnTo>
                <a:lnTo>
                  <a:pt x="701" y="1587"/>
                </a:lnTo>
                <a:lnTo>
                  <a:pt x="645" y="1572"/>
                </a:lnTo>
                <a:lnTo>
                  <a:pt x="592" y="1552"/>
                </a:lnTo>
                <a:lnTo>
                  <a:pt x="541" y="1526"/>
                </a:lnTo>
                <a:lnTo>
                  <a:pt x="493" y="1497"/>
                </a:lnTo>
                <a:lnTo>
                  <a:pt x="447" y="1461"/>
                </a:lnTo>
                <a:lnTo>
                  <a:pt x="406" y="1422"/>
                </a:lnTo>
                <a:lnTo>
                  <a:pt x="369" y="1380"/>
                </a:lnTo>
                <a:lnTo>
                  <a:pt x="334" y="1333"/>
                </a:lnTo>
                <a:lnTo>
                  <a:pt x="305" y="1284"/>
                </a:lnTo>
                <a:lnTo>
                  <a:pt x="282" y="1232"/>
                </a:lnTo>
                <a:lnTo>
                  <a:pt x="263" y="1179"/>
                </a:lnTo>
                <a:lnTo>
                  <a:pt x="249" y="1123"/>
                </a:lnTo>
                <a:lnTo>
                  <a:pt x="241" y="1067"/>
                </a:lnTo>
                <a:lnTo>
                  <a:pt x="238" y="1009"/>
                </a:lnTo>
                <a:lnTo>
                  <a:pt x="238" y="647"/>
                </a:lnTo>
                <a:lnTo>
                  <a:pt x="109" y="647"/>
                </a:lnTo>
                <a:lnTo>
                  <a:pt x="84" y="644"/>
                </a:lnTo>
                <a:lnTo>
                  <a:pt x="61" y="636"/>
                </a:lnTo>
                <a:lnTo>
                  <a:pt x="41" y="623"/>
                </a:lnTo>
                <a:lnTo>
                  <a:pt x="24" y="607"/>
                </a:lnTo>
                <a:lnTo>
                  <a:pt x="11" y="587"/>
                </a:lnTo>
                <a:lnTo>
                  <a:pt x="3" y="565"/>
                </a:lnTo>
                <a:lnTo>
                  <a:pt x="0" y="540"/>
                </a:lnTo>
                <a:lnTo>
                  <a:pt x="0" y="108"/>
                </a:lnTo>
                <a:lnTo>
                  <a:pt x="3" y="84"/>
                </a:lnTo>
                <a:lnTo>
                  <a:pt x="11" y="61"/>
                </a:lnTo>
                <a:lnTo>
                  <a:pt x="24" y="40"/>
                </a:lnTo>
                <a:lnTo>
                  <a:pt x="41" y="24"/>
                </a:lnTo>
                <a:lnTo>
                  <a:pt x="61" y="11"/>
                </a:lnTo>
                <a:lnTo>
                  <a:pt x="84" y="3"/>
                </a:lnTo>
                <a:lnTo>
                  <a:pt x="109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75" name="Group 674"/>
          <p:cNvGrpSpPr/>
          <p:nvPr/>
        </p:nvGrpSpPr>
        <p:grpSpPr>
          <a:xfrm>
            <a:off x="11306351" y="5986403"/>
            <a:ext cx="339799" cy="294406"/>
            <a:chOff x="11439525" y="3221038"/>
            <a:chExt cx="415925" cy="3603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76" name="Freeform 134"/>
            <p:cNvSpPr>
              <a:spLocks noEditPoints="1"/>
            </p:cNvSpPr>
            <p:nvPr/>
          </p:nvSpPr>
          <p:spPr bwMode="auto">
            <a:xfrm>
              <a:off x="11593513" y="3281363"/>
              <a:ext cx="111125" cy="111125"/>
            </a:xfrm>
            <a:custGeom>
              <a:avLst/>
              <a:gdLst>
                <a:gd name="T0" fmla="*/ 411 w 906"/>
                <a:gd name="T1" fmla="*/ 147 h 907"/>
                <a:gd name="T2" fmla="*/ 333 w 906"/>
                <a:gd name="T3" fmla="*/ 169 h 907"/>
                <a:gd name="T4" fmla="*/ 264 w 906"/>
                <a:gd name="T5" fmla="*/ 209 h 907"/>
                <a:gd name="T6" fmla="*/ 208 w 906"/>
                <a:gd name="T7" fmla="*/ 265 h 907"/>
                <a:gd name="T8" fmla="*/ 168 w 906"/>
                <a:gd name="T9" fmla="*/ 333 h 907"/>
                <a:gd name="T10" fmla="*/ 147 w 906"/>
                <a:gd name="T11" fmla="*/ 412 h 907"/>
                <a:gd name="T12" fmla="*/ 147 w 906"/>
                <a:gd name="T13" fmla="*/ 496 h 907"/>
                <a:gd name="T14" fmla="*/ 168 w 906"/>
                <a:gd name="T15" fmla="*/ 574 h 907"/>
                <a:gd name="T16" fmla="*/ 208 w 906"/>
                <a:gd name="T17" fmla="*/ 642 h 907"/>
                <a:gd name="T18" fmla="*/ 264 w 906"/>
                <a:gd name="T19" fmla="*/ 698 h 907"/>
                <a:gd name="T20" fmla="*/ 333 w 906"/>
                <a:gd name="T21" fmla="*/ 739 h 907"/>
                <a:gd name="T22" fmla="*/ 411 w 906"/>
                <a:gd name="T23" fmla="*/ 759 h 907"/>
                <a:gd name="T24" fmla="*/ 494 w 906"/>
                <a:gd name="T25" fmla="*/ 759 h 907"/>
                <a:gd name="T26" fmla="*/ 573 w 906"/>
                <a:gd name="T27" fmla="*/ 739 h 907"/>
                <a:gd name="T28" fmla="*/ 641 w 906"/>
                <a:gd name="T29" fmla="*/ 698 h 907"/>
                <a:gd name="T30" fmla="*/ 697 w 906"/>
                <a:gd name="T31" fmla="*/ 642 h 907"/>
                <a:gd name="T32" fmla="*/ 738 w 906"/>
                <a:gd name="T33" fmla="*/ 574 h 907"/>
                <a:gd name="T34" fmla="*/ 758 w 906"/>
                <a:gd name="T35" fmla="*/ 496 h 907"/>
                <a:gd name="T36" fmla="*/ 758 w 906"/>
                <a:gd name="T37" fmla="*/ 412 h 907"/>
                <a:gd name="T38" fmla="*/ 738 w 906"/>
                <a:gd name="T39" fmla="*/ 333 h 907"/>
                <a:gd name="T40" fmla="*/ 697 w 906"/>
                <a:gd name="T41" fmla="*/ 265 h 907"/>
                <a:gd name="T42" fmla="*/ 641 w 906"/>
                <a:gd name="T43" fmla="*/ 209 h 907"/>
                <a:gd name="T44" fmla="*/ 573 w 906"/>
                <a:gd name="T45" fmla="*/ 169 h 907"/>
                <a:gd name="T46" fmla="*/ 494 w 906"/>
                <a:gd name="T47" fmla="*/ 147 h 907"/>
                <a:gd name="T48" fmla="*/ 453 w 906"/>
                <a:gd name="T49" fmla="*/ 0 h 907"/>
                <a:gd name="T50" fmla="*/ 556 w 906"/>
                <a:gd name="T51" fmla="*/ 12 h 907"/>
                <a:gd name="T52" fmla="*/ 652 w 906"/>
                <a:gd name="T53" fmla="*/ 47 h 907"/>
                <a:gd name="T54" fmla="*/ 736 w 906"/>
                <a:gd name="T55" fmla="*/ 100 h 907"/>
                <a:gd name="T56" fmla="*/ 806 w 906"/>
                <a:gd name="T57" fmla="*/ 170 h 907"/>
                <a:gd name="T58" fmla="*/ 859 w 906"/>
                <a:gd name="T59" fmla="*/ 254 h 907"/>
                <a:gd name="T60" fmla="*/ 893 w 906"/>
                <a:gd name="T61" fmla="*/ 350 h 907"/>
                <a:gd name="T62" fmla="*/ 906 w 906"/>
                <a:gd name="T63" fmla="*/ 453 h 907"/>
                <a:gd name="T64" fmla="*/ 893 w 906"/>
                <a:gd name="T65" fmla="*/ 557 h 907"/>
                <a:gd name="T66" fmla="*/ 859 w 906"/>
                <a:gd name="T67" fmla="*/ 653 h 907"/>
                <a:gd name="T68" fmla="*/ 806 w 906"/>
                <a:gd name="T69" fmla="*/ 737 h 907"/>
                <a:gd name="T70" fmla="*/ 736 w 906"/>
                <a:gd name="T71" fmla="*/ 807 h 907"/>
                <a:gd name="T72" fmla="*/ 652 w 906"/>
                <a:gd name="T73" fmla="*/ 861 h 907"/>
                <a:gd name="T74" fmla="*/ 556 w 906"/>
                <a:gd name="T75" fmla="*/ 895 h 907"/>
                <a:gd name="T76" fmla="*/ 453 w 906"/>
                <a:gd name="T77" fmla="*/ 907 h 907"/>
                <a:gd name="T78" fmla="*/ 349 w 906"/>
                <a:gd name="T79" fmla="*/ 895 h 907"/>
                <a:gd name="T80" fmla="*/ 254 w 906"/>
                <a:gd name="T81" fmla="*/ 861 h 907"/>
                <a:gd name="T82" fmla="*/ 170 w 906"/>
                <a:gd name="T83" fmla="*/ 807 h 907"/>
                <a:gd name="T84" fmla="*/ 99 w 906"/>
                <a:gd name="T85" fmla="*/ 737 h 907"/>
                <a:gd name="T86" fmla="*/ 46 w 906"/>
                <a:gd name="T87" fmla="*/ 653 h 907"/>
                <a:gd name="T88" fmla="*/ 12 w 906"/>
                <a:gd name="T89" fmla="*/ 557 h 907"/>
                <a:gd name="T90" fmla="*/ 0 w 906"/>
                <a:gd name="T91" fmla="*/ 453 h 907"/>
                <a:gd name="T92" fmla="*/ 12 w 906"/>
                <a:gd name="T93" fmla="*/ 350 h 907"/>
                <a:gd name="T94" fmla="*/ 46 w 906"/>
                <a:gd name="T95" fmla="*/ 254 h 907"/>
                <a:gd name="T96" fmla="*/ 99 w 906"/>
                <a:gd name="T97" fmla="*/ 170 h 907"/>
                <a:gd name="T98" fmla="*/ 170 w 906"/>
                <a:gd name="T99" fmla="*/ 100 h 907"/>
                <a:gd name="T100" fmla="*/ 254 w 906"/>
                <a:gd name="T101" fmla="*/ 47 h 907"/>
                <a:gd name="T102" fmla="*/ 349 w 906"/>
                <a:gd name="T103" fmla="*/ 12 h 907"/>
                <a:gd name="T104" fmla="*/ 453 w 906"/>
                <a:gd name="T105" fmla="*/ 0 h 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06" h="907">
                  <a:moveTo>
                    <a:pt x="453" y="144"/>
                  </a:moveTo>
                  <a:lnTo>
                    <a:pt x="411" y="147"/>
                  </a:lnTo>
                  <a:lnTo>
                    <a:pt x="371" y="156"/>
                  </a:lnTo>
                  <a:lnTo>
                    <a:pt x="333" y="169"/>
                  </a:lnTo>
                  <a:lnTo>
                    <a:pt x="297" y="187"/>
                  </a:lnTo>
                  <a:lnTo>
                    <a:pt x="264" y="209"/>
                  </a:lnTo>
                  <a:lnTo>
                    <a:pt x="234" y="235"/>
                  </a:lnTo>
                  <a:lnTo>
                    <a:pt x="208" y="265"/>
                  </a:lnTo>
                  <a:lnTo>
                    <a:pt x="187" y="298"/>
                  </a:lnTo>
                  <a:lnTo>
                    <a:pt x="168" y="333"/>
                  </a:lnTo>
                  <a:lnTo>
                    <a:pt x="155" y="371"/>
                  </a:lnTo>
                  <a:lnTo>
                    <a:pt x="147" y="412"/>
                  </a:lnTo>
                  <a:lnTo>
                    <a:pt x="144" y="453"/>
                  </a:lnTo>
                  <a:lnTo>
                    <a:pt x="147" y="496"/>
                  </a:lnTo>
                  <a:lnTo>
                    <a:pt x="155" y="535"/>
                  </a:lnTo>
                  <a:lnTo>
                    <a:pt x="168" y="574"/>
                  </a:lnTo>
                  <a:lnTo>
                    <a:pt x="187" y="609"/>
                  </a:lnTo>
                  <a:lnTo>
                    <a:pt x="208" y="642"/>
                  </a:lnTo>
                  <a:lnTo>
                    <a:pt x="234" y="672"/>
                  </a:lnTo>
                  <a:lnTo>
                    <a:pt x="264" y="698"/>
                  </a:lnTo>
                  <a:lnTo>
                    <a:pt x="297" y="720"/>
                  </a:lnTo>
                  <a:lnTo>
                    <a:pt x="333" y="739"/>
                  </a:lnTo>
                  <a:lnTo>
                    <a:pt x="371" y="752"/>
                  </a:lnTo>
                  <a:lnTo>
                    <a:pt x="411" y="759"/>
                  </a:lnTo>
                  <a:lnTo>
                    <a:pt x="453" y="763"/>
                  </a:lnTo>
                  <a:lnTo>
                    <a:pt x="494" y="759"/>
                  </a:lnTo>
                  <a:lnTo>
                    <a:pt x="535" y="752"/>
                  </a:lnTo>
                  <a:lnTo>
                    <a:pt x="573" y="739"/>
                  </a:lnTo>
                  <a:lnTo>
                    <a:pt x="608" y="720"/>
                  </a:lnTo>
                  <a:lnTo>
                    <a:pt x="641" y="698"/>
                  </a:lnTo>
                  <a:lnTo>
                    <a:pt x="671" y="672"/>
                  </a:lnTo>
                  <a:lnTo>
                    <a:pt x="697" y="642"/>
                  </a:lnTo>
                  <a:lnTo>
                    <a:pt x="719" y="609"/>
                  </a:lnTo>
                  <a:lnTo>
                    <a:pt x="738" y="574"/>
                  </a:lnTo>
                  <a:lnTo>
                    <a:pt x="750" y="535"/>
                  </a:lnTo>
                  <a:lnTo>
                    <a:pt x="758" y="496"/>
                  </a:lnTo>
                  <a:lnTo>
                    <a:pt x="762" y="453"/>
                  </a:lnTo>
                  <a:lnTo>
                    <a:pt x="758" y="412"/>
                  </a:lnTo>
                  <a:lnTo>
                    <a:pt x="750" y="371"/>
                  </a:lnTo>
                  <a:lnTo>
                    <a:pt x="738" y="333"/>
                  </a:lnTo>
                  <a:lnTo>
                    <a:pt x="719" y="298"/>
                  </a:lnTo>
                  <a:lnTo>
                    <a:pt x="697" y="265"/>
                  </a:lnTo>
                  <a:lnTo>
                    <a:pt x="671" y="235"/>
                  </a:lnTo>
                  <a:lnTo>
                    <a:pt x="641" y="209"/>
                  </a:lnTo>
                  <a:lnTo>
                    <a:pt x="608" y="187"/>
                  </a:lnTo>
                  <a:lnTo>
                    <a:pt x="573" y="169"/>
                  </a:lnTo>
                  <a:lnTo>
                    <a:pt x="535" y="156"/>
                  </a:lnTo>
                  <a:lnTo>
                    <a:pt x="494" y="147"/>
                  </a:lnTo>
                  <a:lnTo>
                    <a:pt x="453" y="144"/>
                  </a:lnTo>
                  <a:close/>
                  <a:moveTo>
                    <a:pt x="453" y="0"/>
                  </a:moveTo>
                  <a:lnTo>
                    <a:pt x="506" y="3"/>
                  </a:lnTo>
                  <a:lnTo>
                    <a:pt x="556" y="12"/>
                  </a:lnTo>
                  <a:lnTo>
                    <a:pt x="605" y="27"/>
                  </a:lnTo>
                  <a:lnTo>
                    <a:pt x="652" y="47"/>
                  </a:lnTo>
                  <a:lnTo>
                    <a:pt x="695" y="71"/>
                  </a:lnTo>
                  <a:lnTo>
                    <a:pt x="736" y="100"/>
                  </a:lnTo>
                  <a:lnTo>
                    <a:pt x="773" y="133"/>
                  </a:lnTo>
                  <a:lnTo>
                    <a:pt x="806" y="170"/>
                  </a:lnTo>
                  <a:lnTo>
                    <a:pt x="835" y="211"/>
                  </a:lnTo>
                  <a:lnTo>
                    <a:pt x="859" y="254"/>
                  </a:lnTo>
                  <a:lnTo>
                    <a:pt x="879" y="301"/>
                  </a:lnTo>
                  <a:lnTo>
                    <a:pt x="893" y="350"/>
                  </a:lnTo>
                  <a:lnTo>
                    <a:pt x="902" y="400"/>
                  </a:lnTo>
                  <a:lnTo>
                    <a:pt x="906" y="453"/>
                  </a:lnTo>
                  <a:lnTo>
                    <a:pt x="902" y="506"/>
                  </a:lnTo>
                  <a:lnTo>
                    <a:pt x="893" y="557"/>
                  </a:lnTo>
                  <a:lnTo>
                    <a:pt x="879" y="606"/>
                  </a:lnTo>
                  <a:lnTo>
                    <a:pt x="859" y="653"/>
                  </a:lnTo>
                  <a:lnTo>
                    <a:pt x="835" y="696"/>
                  </a:lnTo>
                  <a:lnTo>
                    <a:pt x="806" y="737"/>
                  </a:lnTo>
                  <a:lnTo>
                    <a:pt x="773" y="774"/>
                  </a:lnTo>
                  <a:lnTo>
                    <a:pt x="736" y="807"/>
                  </a:lnTo>
                  <a:lnTo>
                    <a:pt x="695" y="836"/>
                  </a:lnTo>
                  <a:lnTo>
                    <a:pt x="652" y="861"/>
                  </a:lnTo>
                  <a:lnTo>
                    <a:pt x="605" y="881"/>
                  </a:lnTo>
                  <a:lnTo>
                    <a:pt x="556" y="895"/>
                  </a:lnTo>
                  <a:lnTo>
                    <a:pt x="506" y="904"/>
                  </a:lnTo>
                  <a:lnTo>
                    <a:pt x="453" y="907"/>
                  </a:lnTo>
                  <a:lnTo>
                    <a:pt x="400" y="904"/>
                  </a:lnTo>
                  <a:lnTo>
                    <a:pt x="349" y="895"/>
                  </a:lnTo>
                  <a:lnTo>
                    <a:pt x="300" y="881"/>
                  </a:lnTo>
                  <a:lnTo>
                    <a:pt x="254" y="861"/>
                  </a:lnTo>
                  <a:lnTo>
                    <a:pt x="210" y="836"/>
                  </a:lnTo>
                  <a:lnTo>
                    <a:pt x="170" y="807"/>
                  </a:lnTo>
                  <a:lnTo>
                    <a:pt x="133" y="774"/>
                  </a:lnTo>
                  <a:lnTo>
                    <a:pt x="99" y="737"/>
                  </a:lnTo>
                  <a:lnTo>
                    <a:pt x="70" y="696"/>
                  </a:lnTo>
                  <a:lnTo>
                    <a:pt x="46" y="653"/>
                  </a:lnTo>
                  <a:lnTo>
                    <a:pt x="26" y="606"/>
                  </a:lnTo>
                  <a:lnTo>
                    <a:pt x="12" y="557"/>
                  </a:lnTo>
                  <a:lnTo>
                    <a:pt x="3" y="506"/>
                  </a:lnTo>
                  <a:lnTo>
                    <a:pt x="0" y="453"/>
                  </a:lnTo>
                  <a:lnTo>
                    <a:pt x="3" y="400"/>
                  </a:lnTo>
                  <a:lnTo>
                    <a:pt x="12" y="350"/>
                  </a:lnTo>
                  <a:lnTo>
                    <a:pt x="26" y="301"/>
                  </a:lnTo>
                  <a:lnTo>
                    <a:pt x="46" y="254"/>
                  </a:lnTo>
                  <a:lnTo>
                    <a:pt x="70" y="211"/>
                  </a:lnTo>
                  <a:lnTo>
                    <a:pt x="99" y="170"/>
                  </a:lnTo>
                  <a:lnTo>
                    <a:pt x="133" y="133"/>
                  </a:lnTo>
                  <a:lnTo>
                    <a:pt x="170" y="100"/>
                  </a:lnTo>
                  <a:lnTo>
                    <a:pt x="210" y="71"/>
                  </a:lnTo>
                  <a:lnTo>
                    <a:pt x="254" y="47"/>
                  </a:lnTo>
                  <a:lnTo>
                    <a:pt x="300" y="27"/>
                  </a:lnTo>
                  <a:lnTo>
                    <a:pt x="349" y="12"/>
                  </a:lnTo>
                  <a:lnTo>
                    <a:pt x="400" y="3"/>
                  </a:lnTo>
                  <a:lnTo>
                    <a:pt x="4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7" name="Freeform 135"/>
            <p:cNvSpPr>
              <a:spLocks noEditPoints="1"/>
            </p:cNvSpPr>
            <p:nvPr/>
          </p:nvSpPr>
          <p:spPr bwMode="auto">
            <a:xfrm>
              <a:off x="11439525" y="3221038"/>
              <a:ext cx="415925" cy="360363"/>
            </a:xfrm>
            <a:custGeom>
              <a:avLst/>
              <a:gdLst>
                <a:gd name="T0" fmla="*/ 1789 w 3412"/>
                <a:gd name="T1" fmla="*/ 2233 h 2955"/>
                <a:gd name="T2" fmla="*/ 2341 w 3412"/>
                <a:gd name="T3" fmla="*/ 1681 h 2955"/>
                <a:gd name="T4" fmla="*/ 1645 w 3412"/>
                <a:gd name="T5" fmla="*/ 2738 h 2955"/>
                <a:gd name="T6" fmla="*/ 1073 w 3412"/>
                <a:gd name="T7" fmla="*/ 1660 h 2955"/>
                <a:gd name="T8" fmla="*/ 3165 w 3412"/>
                <a:gd name="T9" fmla="*/ 2738 h 2955"/>
                <a:gd name="T10" fmla="*/ 542 w 3412"/>
                <a:gd name="T11" fmla="*/ 1585 h 2955"/>
                <a:gd name="T12" fmla="*/ 939 w 3412"/>
                <a:gd name="T13" fmla="*/ 1585 h 2955"/>
                <a:gd name="T14" fmla="*/ 1653 w 3412"/>
                <a:gd name="T15" fmla="*/ 219 h 2955"/>
                <a:gd name="T16" fmla="*/ 1465 w 3412"/>
                <a:gd name="T17" fmla="*/ 260 h 2955"/>
                <a:gd name="T18" fmla="*/ 1295 w 3412"/>
                <a:gd name="T19" fmla="*/ 349 h 2955"/>
                <a:gd name="T20" fmla="*/ 1152 w 3412"/>
                <a:gd name="T21" fmla="*/ 480 h 2955"/>
                <a:gd name="T22" fmla="*/ 1048 w 3412"/>
                <a:gd name="T23" fmla="*/ 642 h 2955"/>
                <a:gd name="T24" fmla="*/ 992 w 3412"/>
                <a:gd name="T25" fmla="*/ 825 h 2955"/>
                <a:gd name="T26" fmla="*/ 983 w 3412"/>
                <a:gd name="T27" fmla="*/ 1020 h 2955"/>
                <a:gd name="T28" fmla="*/ 1025 w 3412"/>
                <a:gd name="T29" fmla="*/ 1208 h 2955"/>
                <a:gd name="T30" fmla="*/ 1113 w 3412"/>
                <a:gd name="T31" fmla="*/ 1378 h 2955"/>
                <a:gd name="T32" fmla="*/ 1718 w 3412"/>
                <a:gd name="T33" fmla="*/ 1999 h 2955"/>
                <a:gd name="T34" fmla="*/ 2323 w 3412"/>
                <a:gd name="T35" fmla="*/ 1378 h 2955"/>
                <a:gd name="T36" fmla="*/ 2411 w 3412"/>
                <a:gd name="T37" fmla="*/ 1208 h 2955"/>
                <a:gd name="T38" fmla="*/ 2452 w 3412"/>
                <a:gd name="T39" fmla="*/ 1020 h 2955"/>
                <a:gd name="T40" fmla="*/ 2444 w 3412"/>
                <a:gd name="T41" fmla="*/ 825 h 2955"/>
                <a:gd name="T42" fmla="*/ 2387 w 3412"/>
                <a:gd name="T43" fmla="*/ 642 h 2955"/>
                <a:gd name="T44" fmla="*/ 2283 w 3412"/>
                <a:gd name="T45" fmla="*/ 480 h 2955"/>
                <a:gd name="T46" fmla="*/ 2141 w 3412"/>
                <a:gd name="T47" fmla="*/ 349 h 2955"/>
                <a:gd name="T48" fmla="*/ 1971 w 3412"/>
                <a:gd name="T49" fmla="*/ 260 h 2955"/>
                <a:gd name="T50" fmla="*/ 1783 w 3412"/>
                <a:gd name="T51" fmla="*/ 219 h 2955"/>
                <a:gd name="T52" fmla="*/ 1787 w 3412"/>
                <a:gd name="T53" fmla="*/ 2 h 2955"/>
                <a:gd name="T54" fmla="*/ 1987 w 3412"/>
                <a:gd name="T55" fmla="*/ 38 h 2955"/>
                <a:gd name="T56" fmla="*/ 2174 w 3412"/>
                <a:gd name="T57" fmla="*/ 115 h 2955"/>
                <a:gd name="T58" fmla="*/ 2341 w 3412"/>
                <a:gd name="T59" fmla="*/ 232 h 2955"/>
                <a:gd name="T60" fmla="*/ 2482 w 3412"/>
                <a:gd name="T61" fmla="*/ 383 h 2955"/>
                <a:gd name="T62" fmla="*/ 2586 w 3412"/>
                <a:gd name="T63" fmla="*/ 558 h 2955"/>
                <a:gd name="T64" fmla="*/ 2649 w 3412"/>
                <a:gd name="T65" fmla="*/ 750 h 2955"/>
                <a:gd name="T66" fmla="*/ 2671 w 3412"/>
                <a:gd name="T67" fmla="*/ 954 h 2955"/>
                <a:gd name="T68" fmla="*/ 2647 w 3412"/>
                <a:gd name="T69" fmla="*/ 1168 h 2955"/>
                <a:gd name="T70" fmla="*/ 2578 w 3412"/>
                <a:gd name="T71" fmla="*/ 1368 h 2955"/>
                <a:gd name="T72" fmla="*/ 3000 w 3412"/>
                <a:gd name="T73" fmla="*/ 1380 h 2955"/>
                <a:gd name="T74" fmla="*/ 3050 w 3412"/>
                <a:gd name="T75" fmla="*/ 1428 h 2955"/>
                <a:gd name="T76" fmla="*/ 3412 w 3412"/>
                <a:gd name="T77" fmla="*/ 2844 h 2955"/>
                <a:gd name="T78" fmla="*/ 3389 w 3412"/>
                <a:gd name="T79" fmla="*/ 2913 h 2955"/>
                <a:gd name="T80" fmla="*/ 3329 w 3412"/>
                <a:gd name="T81" fmla="*/ 2952 h 2955"/>
                <a:gd name="T82" fmla="*/ 84 w 3412"/>
                <a:gd name="T83" fmla="*/ 2952 h 2955"/>
                <a:gd name="T84" fmla="*/ 23 w 3412"/>
                <a:gd name="T85" fmla="*/ 2913 h 2955"/>
                <a:gd name="T86" fmla="*/ 0 w 3412"/>
                <a:gd name="T87" fmla="*/ 2844 h 2955"/>
                <a:gd name="T88" fmla="*/ 362 w 3412"/>
                <a:gd name="T89" fmla="*/ 1428 h 2955"/>
                <a:gd name="T90" fmla="*/ 411 w 3412"/>
                <a:gd name="T91" fmla="*/ 1380 h 2955"/>
                <a:gd name="T92" fmla="*/ 858 w 3412"/>
                <a:gd name="T93" fmla="*/ 1368 h 2955"/>
                <a:gd name="T94" fmla="*/ 788 w 3412"/>
                <a:gd name="T95" fmla="*/ 1168 h 2955"/>
                <a:gd name="T96" fmla="*/ 765 w 3412"/>
                <a:gd name="T97" fmla="*/ 954 h 2955"/>
                <a:gd name="T98" fmla="*/ 786 w 3412"/>
                <a:gd name="T99" fmla="*/ 750 h 2955"/>
                <a:gd name="T100" fmla="*/ 850 w 3412"/>
                <a:gd name="T101" fmla="*/ 558 h 2955"/>
                <a:gd name="T102" fmla="*/ 953 w 3412"/>
                <a:gd name="T103" fmla="*/ 383 h 2955"/>
                <a:gd name="T104" fmla="*/ 1094 w 3412"/>
                <a:gd name="T105" fmla="*/ 232 h 2955"/>
                <a:gd name="T106" fmla="*/ 1261 w 3412"/>
                <a:gd name="T107" fmla="*/ 115 h 2955"/>
                <a:gd name="T108" fmla="*/ 1448 w 3412"/>
                <a:gd name="T109" fmla="*/ 38 h 2955"/>
                <a:gd name="T110" fmla="*/ 1648 w 3412"/>
                <a:gd name="T111" fmla="*/ 2 h 2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412" h="2955">
                  <a:moveTo>
                    <a:pt x="2341" y="1681"/>
                  </a:moveTo>
                  <a:lnTo>
                    <a:pt x="1794" y="2228"/>
                  </a:lnTo>
                  <a:lnTo>
                    <a:pt x="1789" y="2233"/>
                  </a:lnTo>
                  <a:lnTo>
                    <a:pt x="1789" y="2738"/>
                  </a:lnTo>
                  <a:lnTo>
                    <a:pt x="2489" y="2738"/>
                  </a:lnTo>
                  <a:lnTo>
                    <a:pt x="2341" y="1681"/>
                  </a:lnTo>
                  <a:close/>
                  <a:moveTo>
                    <a:pt x="1073" y="1660"/>
                  </a:moveTo>
                  <a:lnTo>
                    <a:pt x="923" y="2738"/>
                  </a:lnTo>
                  <a:lnTo>
                    <a:pt x="1645" y="2738"/>
                  </a:lnTo>
                  <a:lnTo>
                    <a:pt x="1645" y="2233"/>
                  </a:lnTo>
                  <a:lnTo>
                    <a:pt x="1641" y="2228"/>
                  </a:lnTo>
                  <a:lnTo>
                    <a:pt x="1073" y="1660"/>
                  </a:lnTo>
                  <a:close/>
                  <a:moveTo>
                    <a:pt x="2473" y="1585"/>
                  </a:moveTo>
                  <a:lnTo>
                    <a:pt x="2634" y="2738"/>
                  </a:lnTo>
                  <a:lnTo>
                    <a:pt x="3165" y="2738"/>
                  </a:lnTo>
                  <a:lnTo>
                    <a:pt x="2870" y="1585"/>
                  </a:lnTo>
                  <a:lnTo>
                    <a:pt x="2473" y="1585"/>
                  </a:lnTo>
                  <a:close/>
                  <a:moveTo>
                    <a:pt x="542" y="1585"/>
                  </a:moveTo>
                  <a:lnTo>
                    <a:pt x="247" y="2738"/>
                  </a:lnTo>
                  <a:lnTo>
                    <a:pt x="778" y="2738"/>
                  </a:lnTo>
                  <a:lnTo>
                    <a:pt x="939" y="1585"/>
                  </a:lnTo>
                  <a:lnTo>
                    <a:pt x="542" y="1585"/>
                  </a:lnTo>
                  <a:close/>
                  <a:moveTo>
                    <a:pt x="1718" y="216"/>
                  </a:moveTo>
                  <a:lnTo>
                    <a:pt x="1653" y="219"/>
                  </a:lnTo>
                  <a:lnTo>
                    <a:pt x="1588" y="227"/>
                  </a:lnTo>
                  <a:lnTo>
                    <a:pt x="1526" y="241"/>
                  </a:lnTo>
                  <a:lnTo>
                    <a:pt x="1465" y="260"/>
                  </a:lnTo>
                  <a:lnTo>
                    <a:pt x="1406" y="284"/>
                  </a:lnTo>
                  <a:lnTo>
                    <a:pt x="1350" y="314"/>
                  </a:lnTo>
                  <a:lnTo>
                    <a:pt x="1295" y="349"/>
                  </a:lnTo>
                  <a:lnTo>
                    <a:pt x="1244" y="388"/>
                  </a:lnTo>
                  <a:lnTo>
                    <a:pt x="1197" y="433"/>
                  </a:lnTo>
                  <a:lnTo>
                    <a:pt x="1152" y="480"/>
                  </a:lnTo>
                  <a:lnTo>
                    <a:pt x="1113" y="531"/>
                  </a:lnTo>
                  <a:lnTo>
                    <a:pt x="1079" y="586"/>
                  </a:lnTo>
                  <a:lnTo>
                    <a:pt x="1048" y="642"/>
                  </a:lnTo>
                  <a:lnTo>
                    <a:pt x="1025" y="701"/>
                  </a:lnTo>
                  <a:lnTo>
                    <a:pt x="1005" y="763"/>
                  </a:lnTo>
                  <a:lnTo>
                    <a:pt x="992" y="825"/>
                  </a:lnTo>
                  <a:lnTo>
                    <a:pt x="983" y="889"/>
                  </a:lnTo>
                  <a:lnTo>
                    <a:pt x="980" y="954"/>
                  </a:lnTo>
                  <a:lnTo>
                    <a:pt x="983" y="1020"/>
                  </a:lnTo>
                  <a:lnTo>
                    <a:pt x="992" y="1084"/>
                  </a:lnTo>
                  <a:lnTo>
                    <a:pt x="1005" y="1146"/>
                  </a:lnTo>
                  <a:lnTo>
                    <a:pt x="1025" y="1208"/>
                  </a:lnTo>
                  <a:lnTo>
                    <a:pt x="1048" y="1267"/>
                  </a:lnTo>
                  <a:lnTo>
                    <a:pt x="1079" y="1323"/>
                  </a:lnTo>
                  <a:lnTo>
                    <a:pt x="1113" y="1378"/>
                  </a:lnTo>
                  <a:lnTo>
                    <a:pt x="1152" y="1429"/>
                  </a:lnTo>
                  <a:lnTo>
                    <a:pt x="1197" y="1476"/>
                  </a:lnTo>
                  <a:lnTo>
                    <a:pt x="1718" y="1999"/>
                  </a:lnTo>
                  <a:lnTo>
                    <a:pt x="2239" y="1476"/>
                  </a:lnTo>
                  <a:lnTo>
                    <a:pt x="2283" y="1429"/>
                  </a:lnTo>
                  <a:lnTo>
                    <a:pt x="2323" y="1378"/>
                  </a:lnTo>
                  <a:lnTo>
                    <a:pt x="2357" y="1323"/>
                  </a:lnTo>
                  <a:lnTo>
                    <a:pt x="2387" y="1267"/>
                  </a:lnTo>
                  <a:lnTo>
                    <a:pt x="2411" y="1208"/>
                  </a:lnTo>
                  <a:lnTo>
                    <a:pt x="2431" y="1146"/>
                  </a:lnTo>
                  <a:lnTo>
                    <a:pt x="2444" y="1084"/>
                  </a:lnTo>
                  <a:lnTo>
                    <a:pt x="2452" y="1020"/>
                  </a:lnTo>
                  <a:lnTo>
                    <a:pt x="2455" y="954"/>
                  </a:lnTo>
                  <a:lnTo>
                    <a:pt x="2452" y="889"/>
                  </a:lnTo>
                  <a:lnTo>
                    <a:pt x="2444" y="825"/>
                  </a:lnTo>
                  <a:lnTo>
                    <a:pt x="2431" y="763"/>
                  </a:lnTo>
                  <a:lnTo>
                    <a:pt x="2411" y="701"/>
                  </a:lnTo>
                  <a:lnTo>
                    <a:pt x="2387" y="642"/>
                  </a:lnTo>
                  <a:lnTo>
                    <a:pt x="2357" y="586"/>
                  </a:lnTo>
                  <a:lnTo>
                    <a:pt x="2323" y="531"/>
                  </a:lnTo>
                  <a:lnTo>
                    <a:pt x="2283" y="480"/>
                  </a:lnTo>
                  <a:lnTo>
                    <a:pt x="2239" y="433"/>
                  </a:lnTo>
                  <a:lnTo>
                    <a:pt x="2191" y="388"/>
                  </a:lnTo>
                  <a:lnTo>
                    <a:pt x="2141" y="349"/>
                  </a:lnTo>
                  <a:lnTo>
                    <a:pt x="2086" y="314"/>
                  </a:lnTo>
                  <a:lnTo>
                    <a:pt x="2030" y="284"/>
                  </a:lnTo>
                  <a:lnTo>
                    <a:pt x="1971" y="260"/>
                  </a:lnTo>
                  <a:lnTo>
                    <a:pt x="1909" y="241"/>
                  </a:lnTo>
                  <a:lnTo>
                    <a:pt x="1847" y="227"/>
                  </a:lnTo>
                  <a:lnTo>
                    <a:pt x="1783" y="219"/>
                  </a:lnTo>
                  <a:lnTo>
                    <a:pt x="1718" y="216"/>
                  </a:lnTo>
                  <a:close/>
                  <a:moveTo>
                    <a:pt x="1718" y="0"/>
                  </a:moveTo>
                  <a:lnTo>
                    <a:pt x="1787" y="2"/>
                  </a:lnTo>
                  <a:lnTo>
                    <a:pt x="1855" y="9"/>
                  </a:lnTo>
                  <a:lnTo>
                    <a:pt x="1922" y="22"/>
                  </a:lnTo>
                  <a:lnTo>
                    <a:pt x="1987" y="38"/>
                  </a:lnTo>
                  <a:lnTo>
                    <a:pt x="2051" y="59"/>
                  </a:lnTo>
                  <a:lnTo>
                    <a:pt x="2114" y="85"/>
                  </a:lnTo>
                  <a:lnTo>
                    <a:pt x="2174" y="115"/>
                  </a:lnTo>
                  <a:lnTo>
                    <a:pt x="2233" y="150"/>
                  </a:lnTo>
                  <a:lnTo>
                    <a:pt x="2289" y="189"/>
                  </a:lnTo>
                  <a:lnTo>
                    <a:pt x="2341" y="232"/>
                  </a:lnTo>
                  <a:lnTo>
                    <a:pt x="2392" y="279"/>
                  </a:lnTo>
                  <a:lnTo>
                    <a:pt x="2439" y="330"/>
                  </a:lnTo>
                  <a:lnTo>
                    <a:pt x="2482" y="383"/>
                  </a:lnTo>
                  <a:lnTo>
                    <a:pt x="2521" y="439"/>
                  </a:lnTo>
                  <a:lnTo>
                    <a:pt x="2556" y="498"/>
                  </a:lnTo>
                  <a:lnTo>
                    <a:pt x="2586" y="558"/>
                  </a:lnTo>
                  <a:lnTo>
                    <a:pt x="2612" y="620"/>
                  </a:lnTo>
                  <a:lnTo>
                    <a:pt x="2633" y="685"/>
                  </a:lnTo>
                  <a:lnTo>
                    <a:pt x="2649" y="750"/>
                  </a:lnTo>
                  <a:lnTo>
                    <a:pt x="2662" y="818"/>
                  </a:lnTo>
                  <a:lnTo>
                    <a:pt x="2669" y="885"/>
                  </a:lnTo>
                  <a:lnTo>
                    <a:pt x="2671" y="954"/>
                  </a:lnTo>
                  <a:lnTo>
                    <a:pt x="2669" y="1027"/>
                  </a:lnTo>
                  <a:lnTo>
                    <a:pt x="2661" y="1099"/>
                  </a:lnTo>
                  <a:lnTo>
                    <a:pt x="2647" y="1168"/>
                  </a:lnTo>
                  <a:lnTo>
                    <a:pt x="2628" y="1237"/>
                  </a:lnTo>
                  <a:lnTo>
                    <a:pt x="2606" y="1304"/>
                  </a:lnTo>
                  <a:lnTo>
                    <a:pt x="2578" y="1368"/>
                  </a:lnTo>
                  <a:lnTo>
                    <a:pt x="2954" y="1368"/>
                  </a:lnTo>
                  <a:lnTo>
                    <a:pt x="2978" y="1372"/>
                  </a:lnTo>
                  <a:lnTo>
                    <a:pt x="3000" y="1380"/>
                  </a:lnTo>
                  <a:lnTo>
                    <a:pt x="3020" y="1391"/>
                  </a:lnTo>
                  <a:lnTo>
                    <a:pt x="3037" y="1408"/>
                  </a:lnTo>
                  <a:lnTo>
                    <a:pt x="3050" y="1428"/>
                  </a:lnTo>
                  <a:lnTo>
                    <a:pt x="3058" y="1450"/>
                  </a:lnTo>
                  <a:lnTo>
                    <a:pt x="3409" y="2820"/>
                  </a:lnTo>
                  <a:lnTo>
                    <a:pt x="3412" y="2844"/>
                  </a:lnTo>
                  <a:lnTo>
                    <a:pt x="3410" y="2869"/>
                  </a:lnTo>
                  <a:lnTo>
                    <a:pt x="3402" y="2891"/>
                  </a:lnTo>
                  <a:lnTo>
                    <a:pt x="3389" y="2913"/>
                  </a:lnTo>
                  <a:lnTo>
                    <a:pt x="3371" y="2931"/>
                  </a:lnTo>
                  <a:lnTo>
                    <a:pt x="3352" y="2943"/>
                  </a:lnTo>
                  <a:lnTo>
                    <a:pt x="3329" y="2952"/>
                  </a:lnTo>
                  <a:lnTo>
                    <a:pt x="3304" y="2955"/>
                  </a:lnTo>
                  <a:lnTo>
                    <a:pt x="108" y="2955"/>
                  </a:lnTo>
                  <a:lnTo>
                    <a:pt x="84" y="2952"/>
                  </a:lnTo>
                  <a:lnTo>
                    <a:pt x="60" y="2943"/>
                  </a:lnTo>
                  <a:lnTo>
                    <a:pt x="40" y="2931"/>
                  </a:lnTo>
                  <a:lnTo>
                    <a:pt x="23" y="2913"/>
                  </a:lnTo>
                  <a:lnTo>
                    <a:pt x="10" y="2891"/>
                  </a:lnTo>
                  <a:lnTo>
                    <a:pt x="2" y="2869"/>
                  </a:lnTo>
                  <a:lnTo>
                    <a:pt x="0" y="2844"/>
                  </a:lnTo>
                  <a:lnTo>
                    <a:pt x="3" y="2820"/>
                  </a:lnTo>
                  <a:lnTo>
                    <a:pt x="353" y="1450"/>
                  </a:lnTo>
                  <a:lnTo>
                    <a:pt x="362" y="1428"/>
                  </a:lnTo>
                  <a:lnTo>
                    <a:pt x="375" y="1408"/>
                  </a:lnTo>
                  <a:lnTo>
                    <a:pt x="392" y="1391"/>
                  </a:lnTo>
                  <a:lnTo>
                    <a:pt x="411" y="1380"/>
                  </a:lnTo>
                  <a:lnTo>
                    <a:pt x="434" y="1372"/>
                  </a:lnTo>
                  <a:lnTo>
                    <a:pt x="458" y="1368"/>
                  </a:lnTo>
                  <a:lnTo>
                    <a:pt x="858" y="1368"/>
                  </a:lnTo>
                  <a:lnTo>
                    <a:pt x="830" y="1304"/>
                  </a:lnTo>
                  <a:lnTo>
                    <a:pt x="806" y="1237"/>
                  </a:lnTo>
                  <a:lnTo>
                    <a:pt x="788" y="1168"/>
                  </a:lnTo>
                  <a:lnTo>
                    <a:pt x="775" y="1099"/>
                  </a:lnTo>
                  <a:lnTo>
                    <a:pt x="767" y="1027"/>
                  </a:lnTo>
                  <a:lnTo>
                    <a:pt x="765" y="954"/>
                  </a:lnTo>
                  <a:lnTo>
                    <a:pt x="767" y="885"/>
                  </a:lnTo>
                  <a:lnTo>
                    <a:pt x="774" y="818"/>
                  </a:lnTo>
                  <a:lnTo>
                    <a:pt x="786" y="750"/>
                  </a:lnTo>
                  <a:lnTo>
                    <a:pt x="803" y="685"/>
                  </a:lnTo>
                  <a:lnTo>
                    <a:pt x="824" y="620"/>
                  </a:lnTo>
                  <a:lnTo>
                    <a:pt x="850" y="558"/>
                  </a:lnTo>
                  <a:lnTo>
                    <a:pt x="880" y="498"/>
                  </a:lnTo>
                  <a:lnTo>
                    <a:pt x="915" y="439"/>
                  </a:lnTo>
                  <a:lnTo>
                    <a:pt x="953" y="383"/>
                  </a:lnTo>
                  <a:lnTo>
                    <a:pt x="997" y="330"/>
                  </a:lnTo>
                  <a:lnTo>
                    <a:pt x="1043" y="279"/>
                  </a:lnTo>
                  <a:lnTo>
                    <a:pt x="1094" y="232"/>
                  </a:lnTo>
                  <a:lnTo>
                    <a:pt x="1147" y="189"/>
                  </a:lnTo>
                  <a:lnTo>
                    <a:pt x="1203" y="150"/>
                  </a:lnTo>
                  <a:lnTo>
                    <a:pt x="1261" y="115"/>
                  </a:lnTo>
                  <a:lnTo>
                    <a:pt x="1322" y="85"/>
                  </a:lnTo>
                  <a:lnTo>
                    <a:pt x="1384" y="59"/>
                  </a:lnTo>
                  <a:lnTo>
                    <a:pt x="1448" y="38"/>
                  </a:lnTo>
                  <a:lnTo>
                    <a:pt x="1514" y="22"/>
                  </a:lnTo>
                  <a:lnTo>
                    <a:pt x="1581" y="9"/>
                  </a:lnTo>
                  <a:lnTo>
                    <a:pt x="1648" y="2"/>
                  </a:lnTo>
                  <a:lnTo>
                    <a:pt x="17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78" name="Group 677"/>
          <p:cNvGrpSpPr/>
          <p:nvPr/>
        </p:nvGrpSpPr>
        <p:grpSpPr>
          <a:xfrm>
            <a:off x="7621596" y="5969543"/>
            <a:ext cx="219183" cy="328126"/>
            <a:chOff x="7038975" y="3200400"/>
            <a:chExt cx="268288" cy="4016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79" name="Freeform 98"/>
            <p:cNvSpPr>
              <a:spLocks noEditPoints="1"/>
            </p:cNvSpPr>
            <p:nvPr/>
          </p:nvSpPr>
          <p:spPr bwMode="auto">
            <a:xfrm>
              <a:off x="7075488" y="3236913"/>
              <a:ext cx="193675" cy="98425"/>
            </a:xfrm>
            <a:custGeom>
              <a:avLst/>
              <a:gdLst>
                <a:gd name="T0" fmla="*/ 145 w 1589"/>
                <a:gd name="T1" fmla="*/ 144 h 806"/>
                <a:gd name="T2" fmla="*/ 145 w 1589"/>
                <a:gd name="T3" fmla="*/ 662 h 806"/>
                <a:gd name="T4" fmla="*/ 1444 w 1589"/>
                <a:gd name="T5" fmla="*/ 662 h 806"/>
                <a:gd name="T6" fmla="*/ 1444 w 1589"/>
                <a:gd name="T7" fmla="*/ 144 h 806"/>
                <a:gd name="T8" fmla="*/ 145 w 1589"/>
                <a:gd name="T9" fmla="*/ 144 h 806"/>
                <a:gd name="T10" fmla="*/ 73 w 1589"/>
                <a:gd name="T11" fmla="*/ 0 h 806"/>
                <a:gd name="T12" fmla="*/ 1516 w 1589"/>
                <a:gd name="T13" fmla="*/ 0 h 806"/>
                <a:gd name="T14" fmla="*/ 1536 w 1589"/>
                <a:gd name="T15" fmla="*/ 3 h 806"/>
                <a:gd name="T16" fmla="*/ 1554 w 1589"/>
                <a:gd name="T17" fmla="*/ 10 h 806"/>
                <a:gd name="T18" fmla="*/ 1568 w 1589"/>
                <a:gd name="T19" fmla="*/ 21 h 806"/>
                <a:gd name="T20" fmla="*/ 1579 w 1589"/>
                <a:gd name="T21" fmla="*/ 36 h 806"/>
                <a:gd name="T22" fmla="*/ 1587 w 1589"/>
                <a:gd name="T23" fmla="*/ 53 h 806"/>
                <a:gd name="T24" fmla="*/ 1589 w 1589"/>
                <a:gd name="T25" fmla="*/ 72 h 806"/>
                <a:gd name="T26" fmla="*/ 1589 w 1589"/>
                <a:gd name="T27" fmla="*/ 734 h 806"/>
                <a:gd name="T28" fmla="*/ 1587 w 1589"/>
                <a:gd name="T29" fmla="*/ 753 h 806"/>
                <a:gd name="T30" fmla="*/ 1579 w 1589"/>
                <a:gd name="T31" fmla="*/ 770 h 806"/>
                <a:gd name="T32" fmla="*/ 1568 w 1589"/>
                <a:gd name="T33" fmla="*/ 785 h 806"/>
                <a:gd name="T34" fmla="*/ 1554 w 1589"/>
                <a:gd name="T35" fmla="*/ 796 h 806"/>
                <a:gd name="T36" fmla="*/ 1536 w 1589"/>
                <a:gd name="T37" fmla="*/ 803 h 806"/>
                <a:gd name="T38" fmla="*/ 1516 w 1589"/>
                <a:gd name="T39" fmla="*/ 806 h 806"/>
                <a:gd name="T40" fmla="*/ 73 w 1589"/>
                <a:gd name="T41" fmla="*/ 806 h 806"/>
                <a:gd name="T42" fmla="*/ 53 w 1589"/>
                <a:gd name="T43" fmla="*/ 803 h 806"/>
                <a:gd name="T44" fmla="*/ 36 w 1589"/>
                <a:gd name="T45" fmla="*/ 796 h 806"/>
                <a:gd name="T46" fmla="*/ 21 w 1589"/>
                <a:gd name="T47" fmla="*/ 785 h 806"/>
                <a:gd name="T48" fmla="*/ 10 w 1589"/>
                <a:gd name="T49" fmla="*/ 770 h 806"/>
                <a:gd name="T50" fmla="*/ 3 w 1589"/>
                <a:gd name="T51" fmla="*/ 753 h 806"/>
                <a:gd name="T52" fmla="*/ 0 w 1589"/>
                <a:gd name="T53" fmla="*/ 734 h 806"/>
                <a:gd name="T54" fmla="*/ 0 w 1589"/>
                <a:gd name="T55" fmla="*/ 72 h 806"/>
                <a:gd name="T56" fmla="*/ 3 w 1589"/>
                <a:gd name="T57" fmla="*/ 53 h 806"/>
                <a:gd name="T58" fmla="*/ 10 w 1589"/>
                <a:gd name="T59" fmla="*/ 36 h 806"/>
                <a:gd name="T60" fmla="*/ 21 w 1589"/>
                <a:gd name="T61" fmla="*/ 21 h 806"/>
                <a:gd name="T62" fmla="*/ 36 w 1589"/>
                <a:gd name="T63" fmla="*/ 10 h 806"/>
                <a:gd name="T64" fmla="*/ 53 w 1589"/>
                <a:gd name="T65" fmla="*/ 3 h 806"/>
                <a:gd name="T66" fmla="*/ 73 w 1589"/>
                <a:gd name="T6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89" h="806">
                  <a:moveTo>
                    <a:pt x="145" y="144"/>
                  </a:moveTo>
                  <a:lnTo>
                    <a:pt x="145" y="662"/>
                  </a:lnTo>
                  <a:lnTo>
                    <a:pt x="1444" y="662"/>
                  </a:lnTo>
                  <a:lnTo>
                    <a:pt x="1444" y="144"/>
                  </a:lnTo>
                  <a:lnTo>
                    <a:pt x="145" y="144"/>
                  </a:lnTo>
                  <a:close/>
                  <a:moveTo>
                    <a:pt x="73" y="0"/>
                  </a:moveTo>
                  <a:lnTo>
                    <a:pt x="1516" y="0"/>
                  </a:lnTo>
                  <a:lnTo>
                    <a:pt x="1536" y="3"/>
                  </a:lnTo>
                  <a:lnTo>
                    <a:pt x="1554" y="10"/>
                  </a:lnTo>
                  <a:lnTo>
                    <a:pt x="1568" y="21"/>
                  </a:lnTo>
                  <a:lnTo>
                    <a:pt x="1579" y="36"/>
                  </a:lnTo>
                  <a:lnTo>
                    <a:pt x="1587" y="53"/>
                  </a:lnTo>
                  <a:lnTo>
                    <a:pt x="1589" y="72"/>
                  </a:lnTo>
                  <a:lnTo>
                    <a:pt x="1589" y="734"/>
                  </a:lnTo>
                  <a:lnTo>
                    <a:pt x="1587" y="753"/>
                  </a:lnTo>
                  <a:lnTo>
                    <a:pt x="1579" y="770"/>
                  </a:lnTo>
                  <a:lnTo>
                    <a:pt x="1568" y="785"/>
                  </a:lnTo>
                  <a:lnTo>
                    <a:pt x="1554" y="796"/>
                  </a:lnTo>
                  <a:lnTo>
                    <a:pt x="1536" y="803"/>
                  </a:lnTo>
                  <a:lnTo>
                    <a:pt x="1516" y="806"/>
                  </a:lnTo>
                  <a:lnTo>
                    <a:pt x="73" y="806"/>
                  </a:lnTo>
                  <a:lnTo>
                    <a:pt x="53" y="803"/>
                  </a:lnTo>
                  <a:lnTo>
                    <a:pt x="36" y="796"/>
                  </a:lnTo>
                  <a:lnTo>
                    <a:pt x="21" y="785"/>
                  </a:lnTo>
                  <a:lnTo>
                    <a:pt x="10" y="770"/>
                  </a:lnTo>
                  <a:lnTo>
                    <a:pt x="3" y="753"/>
                  </a:lnTo>
                  <a:lnTo>
                    <a:pt x="0" y="734"/>
                  </a:lnTo>
                  <a:lnTo>
                    <a:pt x="0" y="72"/>
                  </a:lnTo>
                  <a:lnTo>
                    <a:pt x="3" y="53"/>
                  </a:lnTo>
                  <a:lnTo>
                    <a:pt x="10" y="36"/>
                  </a:lnTo>
                  <a:lnTo>
                    <a:pt x="21" y="21"/>
                  </a:lnTo>
                  <a:lnTo>
                    <a:pt x="36" y="10"/>
                  </a:lnTo>
                  <a:lnTo>
                    <a:pt x="53" y="3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0" name="Freeform 99"/>
            <p:cNvSpPr>
              <a:spLocks noEditPoints="1"/>
            </p:cNvSpPr>
            <p:nvPr/>
          </p:nvSpPr>
          <p:spPr bwMode="auto">
            <a:xfrm>
              <a:off x="7075488" y="3467100"/>
              <a:ext cx="193675" cy="98425"/>
            </a:xfrm>
            <a:custGeom>
              <a:avLst/>
              <a:gdLst>
                <a:gd name="T0" fmla="*/ 145 w 1589"/>
                <a:gd name="T1" fmla="*/ 144 h 806"/>
                <a:gd name="T2" fmla="*/ 145 w 1589"/>
                <a:gd name="T3" fmla="*/ 662 h 806"/>
                <a:gd name="T4" fmla="*/ 1444 w 1589"/>
                <a:gd name="T5" fmla="*/ 662 h 806"/>
                <a:gd name="T6" fmla="*/ 1444 w 1589"/>
                <a:gd name="T7" fmla="*/ 144 h 806"/>
                <a:gd name="T8" fmla="*/ 145 w 1589"/>
                <a:gd name="T9" fmla="*/ 144 h 806"/>
                <a:gd name="T10" fmla="*/ 73 w 1589"/>
                <a:gd name="T11" fmla="*/ 0 h 806"/>
                <a:gd name="T12" fmla="*/ 1516 w 1589"/>
                <a:gd name="T13" fmla="*/ 0 h 806"/>
                <a:gd name="T14" fmla="*/ 1536 w 1589"/>
                <a:gd name="T15" fmla="*/ 3 h 806"/>
                <a:gd name="T16" fmla="*/ 1554 w 1589"/>
                <a:gd name="T17" fmla="*/ 10 h 806"/>
                <a:gd name="T18" fmla="*/ 1568 w 1589"/>
                <a:gd name="T19" fmla="*/ 21 h 806"/>
                <a:gd name="T20" fmla="*/ 1579 w 1589"/>
                <a:gd name="T21" fmla="*/ 36 h 806"/>
                <a:gd name="T22" fmla="*/ 1587 w 1589"/>
                <a:gd name="T23" fmla="*/ 53 h 806"/>
                <a:gd name="T24" fmla="*/ 1589 w 1589"/>
                <a:gd name="T25" fmla="*/ 72 h 806"/>
                <a:gd name="T26" fmla="*/ 1589 w 1589"/>
                <a:gd name="T27" fmla="*/ 734 h 806"/>
                <a:gd name="T28" fmla="*/ 1587 w 1589"/>
                <a:gd name="T29" fmla="*/ 753 h 806"/>
                <a:gd name="T30" fmla="*/ 1579 w 1589"/>
                <a:gd name="T31" fmla="*/ 770 h 806"/>
                <a:gd name="T32" fmla="*/ 1568 w 1589"/>
                <a:gd name="T33" fmla="*/ 785 h 806"/>
                <a:gd name="T34" fmla="*/ 1554 w 1589"/>
                <a:gd name="T35" fmla="*/ 796 h 806"/>
                <a:gd name="T36" fmla="*/ 1536 w 1589"/>
                <a:gd name="T37" fmla="*/ 803 h 806"/>
                <a:gd name="T38" fmla="*/ 1516 w 1589"/>
                <a:gd name="T39" fmla="*/ 806 h 806"/>
                <a:gd name="T40" fmla="*/ 73 w 1589"/>
                <a:gd name="T41" fmla="*/ 806 h 806"/>
                <a:gd name="T42" fmla="*/ 53 w 1589"/>
                <a:gd name="T43" fmla="*/ 803 h 806"/>
                <a:gd name="T44" fmla="*/ 36 w 1589"/>
                <a:gd name="T45" fmla="*/ 796 h 806"/>
                <a:gd name="T46" fmla="*/ 21 w 1589"/>
                <a:gd name="T47" fmla="*/ 785 h 806"/>
                <a:gd name="T48" fmla="*/ 10 w 1589"/>
                <a:gd name="T49" fmla="*/ 770 h 806"/>
                <a:gd name="T50" fmla="*/ 3 w 1589"/>
                <a:gd name="T51" fmla="*/ 753 h 806"/>
                <a:gd name="T52" fmla="*/ 0 w 1589"/>
                <a:gd name="T53" fmla="*/ 734 h 806"/>
                <a:gd name="T54" fmla="*/ 0 w 1589"/>
                <a:gd name="T55" fmla="*/ 72 h 806"/>
                <a:gd name="T56" fmla="*/ 3 w 1589"/>
                <a:gd name="T57" fmla="*/ 53 h 806"/>
                <a:gd name="T58" fmla="*/ 10 w 1589"/>
                <a:gd name="T59" fmla="*/ 36 h 806"/>
                <a:gd name="T60" fmla="*/ 21 w 1589"/>
                <a:gd name="T61" fmla="*/ 21 h 806"/>
                <a:gd name="T62" fmla="*/ 36 w 1589"/>
                <a:gd name="T63" fmla="*/ 10 h 806"/>
                <a:gd name="T64" fmla="*/ 53 w 1589"/>
                <a:gd name="T65" fmla="*/ 3 h 806"/>
                <a:gd name="T66" fmla="*/ 73 w 1589"/>
                <a:gd name="T67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89" h="806">
                  <a:moveTo>
                    <a:pt x="145" y="144"/>
                  </a:moveTo>
                  <a:lnTo>
                    <a:pt x="145" y="662"/>
                  </a:lnTo>
                  <a:lnTo>
                    <a:pt x="1444" y="662"/>
                  </a:lnTo>
                  <a:lnTo>
                    <a:pt x="1444" y="144"/>
                  </a:lnTo>
                  <a:lnTo>
                    <a:pt x="145" y="144"/>
                  </a:lnTo>
                  <a:close/>
                  <a:moveTo>
                    <a:pt x="73" y="0"/>
                  </a:moveTo>
                  <a:lnTo>
                    <a:pt x="1516" y="0"/>
                  </a:lnTo>
                  <a:lnTo>
                    <a:pt x="1536" y="3"/>
                  </a:lnTo>
                  <a:lnTo>
                    <a:pt x="1554" y="10"/>
                  </a:lnTo>
                  <a:lnTo>
                    <a:pt x="1568" y="21"/>
                  </a:lnTo>
                  <a:lnTo>
                    <a:pt x="1579" y="36"/>
                  </a:lnTo>
                  <a:lnTo>
                    <a:pt x="1587" y="53"/>
                  </a:lnTo>
                  <a:lnTo>
                    <a:pt x="1589" y="72"/>
                  </a:lnTo>
                  <a:lnTo>
                    <a:pt x="1589" y="734"/>
                  </a:lnTo>
                  <a:lnTo>
                    <a:pt x="1587" y="753"/>
                  </a:lnTo>
                  <a:lnTo>
                    <a:pt x="1579" y="770"/>
                  </a:lnTo>
                  <a:lnTo>
                    <a:pt x="1568" y="785"/>
                  </a:lnTo>
                  <a:lnTo>
                    <a:pt x="1554" y="796"/>
                  </a:lnTo>
                  <a:lnTo>
                    <a:pt x="1536" y="803"/>
                  </a:lnTo>
                  <a:lnTo>
                    <a:pt x="1516" y="806"/>
                  </a:lnTo>
                  <a:lnTo>
                    <a:pt x="73" y="806"/>
                  </a:lnTo>
                  <a:lnTo>
                    <a:pt x="53" y="803"/>
                  </a:lnTo>
                  <a:lnTo>
                    <a:pt x="36" y="796"/>
                  </a:lnTo>
                  <a:lnTo>
                    <a:pt x="21" y="785"/>
                  </a:lnTo>
                  <a:lnTo>
                    <a:pt x="10" y="770"/>
                  </a:lnTo>
                  <a:lnTo>
                    <a:pt x="3" y="753"/>
                  </a:lnTo>
                  <a:lnTo>
                    <a:pt x="0" y="734"/>
                  </a:lnTo>
                  <a:lnTo>
                    <a:pt x="0" y="72"/>
                  </a:lnTo>
                  <a:lnTo>
                    <a:pt x="3" y="53"/>
                  </a:lnTo>
                  <a:lnTo>
                    <a:pt x="10" y="36"/>
                  </a:lnTo>
                  <a:lnTo>
                    <a:pt x="21" y="21"/>
                  </a:lnTo>
                  <a:lnTo>
                    <a:pt x="36" y="10"/>
                  </a:lnTo>
                  <a:lnTo>
                    <a:pt x="53" y="3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1" name="Freeform 100"/>
            <p:cNvSpPr>
              <a:spLocks noEditPoints="1"/>
            </p:cNvSpPr>
            <p:nvPr/>
          </p:nvSpPr>
          <p:spPr bwMode="auto">
            <a:xfrm>
              <a:off x="7075488" y="3352800"/>
              <a:ext cx="193675" cy="98425"/>
            </a:xfrm>
            <a:custGeom>
              <a:avLst/>
              <a:gdLst>
                <a:gd name="T0" fmla="*/ 145 w 1589"/>
                <a:gd name="T1" fmla="*/ 144 h 805"/>
                <a:gd name="T2" fmla="*/ 145 w 1589"/>
                <a:gd name="T3" fmla="*/ 661 h 805"/>
                <a:gd name="T4" fmla="*/ 1444 w 1589"/>
                <a:gd name="T5" fmla="*/ 661 h 805"/>
                <a:gd name="T6" fmla="*/ 1444 w 1589"/>
                <a:gd name="T7" fmla="*/ 144 h 805"/>
                <a:gd name="T8" fmla="*/ 145 w 1589"/>
                <a:gd name="T9" fmla="*/ 144 h 805"/>
                <a:gd name="T10" fmla="*/ 73 w 1589"/>
                <a:gd name="T11" fmla="*/ 0 h 805"/>
                <a:gd name="T12" fmla="*/ 1516 w 1589"/>
                <a:gd name="T13" fmla="*/ 0 h 805"/>
                <a:gd name="T14" fmla="*/ 1536 w 1589"/>
                <a:gd name="T15" fmla="*/ 3 h 805"/>
                <a:gd name="T16" fmla="*/ 1554 w 1589"/>
                <a:gd name="T17" fmla="*/ 10 h 805"/>
                <a:gd name="T18" fmla="*/ 1568 w 1589"/>
                <a:gd name="T19" fmla="*/ 21 h 805"/>
                <a:gd name="T20" fmla="*/ 1579 w 1589"/>
                <a:gd name="T21" fmla="*/ 36 h 805"/>
                <a:gd name="T22" fmla="*/ 1587 w 1589"/>
                <a:gd name="T23" fmla="*/ 53 h 805"/>
                <a:gd name="T24" fmla="*/ 1589 w 1589"/>
                <a:gd name="T25" fmla="*/ 72 h 805"/>
                <a:gd name="T26" fmla="*/ 1589 w 1589"/>
                <a:gd name="T27" fmla="*/ 733 h 805"/>
                <a:gd name="T28" fmla="*/ 1587 w 1589"/>
                <a:gd name="T29" fmla="*/ 752 h 805"/>
                <a:gd name="T30" fmla="*/ 1579 w 1589"/>
                <a:gd name="T31" fmla="*/ 769 h 805"/>
                <a:gd name="T32" fmla="*/ 1568 w 1589"/>
                <a:gd name="T33" fmla="*/ 784 h 805"/>
                <a:gd name="T34" fmla="*/ 1554 w 1589"/>
                <a:gd name="T35" fmla="*/ 795 h 805"/>
                <a:gd name="T36" fmla="*/ 1536 w 1589"/>
                <a:gd name="T37" fmla="*/ 802 h 805"/>
                <a:gd name="T38" fmla="*/ 1516 w 1589"/>
                <a:gd name="T39" fmla="*/ 805 h 805"/>
                <a:gd name="T40" fmla="*/ 73 w 1589"/>
                <a:gd name="T41" fmla="*/ 805 h 805"/>
                <a:gd name="T42" fmla="*/ 53 w 1589"/>
                <a:gd name="T43" fmla="*/ 802 h 805"/>
                <a:gd name="T44" fmla="*/ 36 w 1589"/>
                <a:gd name="T45" fmla="*/ 795 h 805"/>
                <a:gd name="T46" fmla="*/ 21 w 1589"/>
                <a:gd name="T47" fmla="*/ 784 h 805"/>
                <a:gd name="T48" fmla="*/ 10 w 1589"/>
                <a:gd name="T49" fmla="*/ 769 h 805"/>
                <a:gd name="T50" fmla="*/ 3 w 1589"/>
                <a:gd name="T51" fmla="*/ 752 h 805"/>
                <a:gd name="T52" fmla="*/ 0 w 1589"/>
                <a:gd name="T53" fmla="*/ 733 h 805"/>
                <a:gd name="T54" fmla="*/ 0 w 1589"/>
                <a:gd name="T55" fmla="*/ 72 h 805"/>
                <a:gd name="T56" fmla="*/ 3 w 1589"/>
                <a:gd name="T57" fmla="*/ 53 h 805"/>
                <a:gd name="T58" fmla="*/ 10 w 1589"/>
                <a:gd name="T59" fmla="*/ 36 h 805"/>
                <a:gd name="T60" fmla="*/ 21 w 1589"/>
                <a:gd name="T61" fmla="*/ 21 h 805"/>
                <a:gd name="T62" fmla="*/ 36 w 1589"/>
                <a:gd name="T63" fmla="*/ 10 h 805"/>
                <a:gd name="T64" fmla="*/ 53 w 1589"/>
                <a:gd name="T65" fmla="*/ 3 h 805"/>
                <a:gd name="T66" fmla="*/ 73 w 1589"/>
                <a:gd name="T67" fmla="*/ 0 h 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89" h="805">
                  <a:moveTo>
                    <a:pt x="145" y="144"/>
                  </a:moveTo>
                  <a:lnTo>
                    <a:pt x="145" y="661"/>
                  </a:lnTo>
                  <a:lnTo>
                    <a:pt x="1444" y="661"/>
                  </a:lnTo>
                  <a:lnTo>
                    <a:pt x="1444" y="144"/>
                  </a:lnTo>
                  <a:lnTo>
                    <a:pt x="145" y="144"/>
                  </a:lnTo>
                  <a:close/>
                  <a:moveTo>
                    <a:pt x="73" y="0"/>
                  </a:moveTo>
                  <a:lnTo>
                    <a:pt x="1516" y="0"/>
                  </a:lnTo>
                  <a:lnTo>
                    <a:pt x="1536" y="3"/>
                  </a:lnTo>
                  <a:lnTo>
                    <a:pt x="1554" y="10"/>
                  </a:lnTo>
                  <a:lnTo>
                    <a:pt x="1568" y="21"/>
                  </a:lnTo>
                  <a:lnTo>
                    <a:pt x="1579" y="36"/>
                  </a:lnTo>
                  <a:lnTo>
                    <a:pt x="1587" y="53"/>
                  </a:lnTo>
                  <a:lnTo>
                    <a:pt x="1589" y="72"/>
                  </a:lnTo>
                  <a:lnTo>
                    <a:pt x="1589" y="733"/>
                  </a:lnTo>
                  <a:lnTo>
                    <a:pt x="1587" y="752"/>
                  </a:lnTo>
                  <a:lnTo>
                    <a:pt x="1579" y="769"/>
                  </a:lnTo>
                  <a:lnTo>
                    <a:pt x="1568" y="784"/>
                  </a:lnTo>
                  <a:lnTo>
                    <a:pt x="1554" y="795"/>
                  </a:lnTo>
                  <a:lnTo>
                    <a:pt x="1536" y="802"/>
                  </a:lnTo>
                  <a:lnTo>
                    <a:pt x="1516" y="805"/>
                  </a:lnTo>
                  <a:lnTo>
                    <a:pt x="73" y="805"/>
                  </a:lnTo>
                  <a:lnTo>
                    <a:pt x="53" y="802"/>
                  </a:lnTo>
                  <a:lnTo>
                    <a:pt x="36" y="795"/>
                  </a:lnTo>
                  <a:lnTo>
                    <a:pt x="21" y="784"/>
                  </a:lnTo>
                  <a:lnTo>
                    <a:pt x="10" y="769"/>
                  </a:lnTo>
                  <a:lnTo>
                    <a:pt x="3" y="752"/>
                  </a:lnTo>
                  <a:lnTo>
                    <a:pt x="0" y="733"/>
                  </a:lnTo>
                  <a:lnTo>
                    <a:pt x="0" y="72"/>
                  </a:lnTo>
                  <a:lnTo>
                    <a:pt x="3" y="53"/>
                  </a:lnTo>
                  <a:lnTo>
                    <a:pt x="10" y="36"/>
                  </a:lnTo>
                  <a:lnTo>
                    <a:pt x="21" y="21"/>
                  </a:lnTo>
                  <a:lnTo>
                    <a:pt x="36" y="10"/>
                  </a:lnTo>
                  <a:lnTo>
                    <a:pt x="53" y="3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2" name="Freeform 101"/>
            <p:cNvSpPr>
              <a:spLocks/>
            </p:cNvSpPr>
            <p:nvPr/>
          </p:nvSpPr>
          <p:spPr bwMode="auto">
            <a:xfrm>
              <a:off x="7145338" y="3271838"/>
              <a:ext cx="60325" cy="28575"/>
            </a:xfrm>
            <a:custGeom>
              <a:avLst/>
              <a:gdLst>
                <a:gd name="T0" fmla="*/ 72 w 490"/>
                <a:gd name="T1" fmla="*/ 0 h 231"/>
                <a:gd name="T2" fmla="*/ 91 w 490"/>
                <a:gd name="T3" fmla="*/ 3 h 231"/>
                <a:gd name="T4" fmla="*/ 108 w 490"/>
                <a:gd name="T5" fmla="*/ 10 h 231"/>
                <a:gd name="T6" fmla="*/ 123 w 490"/>
                <a:gd name="T7" fmla="*/ 22 h 231"/>
                <a:gd name="T8" fmla="*/ 134 w 490"/>
                <a:gd name="T9" fmla="*/ 36 h 231"/>
                <a:gd name="T10" fmla="*/ 141 w 490"/>
                <a:gd name="T11" fmla="*/ 53 h 231"/>
                <a:gd name="T12" fmla="*/ 144 w 490"/>
                <a:gd name="T13" fmla="*/ 72 h 231"/>
                <a:gd name="T14" fmla="*/ 144 w 490"/>
                <a:gd name="T15" fmla="*/ 87 h 231"/>
                <a:gd name="T16" fmla="*/ 346 w 490"/>
                <a:gd name="T17" fmla="*/ 87 h 231"/>
                <a:gd name="T18" fmla="*/ 346 w 490"/>
                <a:gd name="T19" fmla="*/ 72 h 231"/>
                <a:gd name="T20" fmla="*/ 349 w 490"/>
                <a:gd name="T21" fmla="*/ 53 h 231"/>
                <a:gd name="T22" fmla="*/ 356 w 490"/>
                <a:gd name="T23" fmla="*/ 36 h 231"/>
                <a:gd name="T24" fmla="*/ 368 w 490"/>
                <a:gd name="T25" fmla="*/ 22 h 231"/>
                <a:gd name="T26" fmla="*/ 382 w 490"/>
                <a:gd name="T27" fmla="*/ 10 h 231"/>
                <a:gd name="T28" fmla="*/ 399 w 490"/>
                <a:gd name="T29" fmla="*/ 3 h 231"/>
                <a:gd name="T30" fmla="*/ 418 w 490"/>
                <a:gd name="T31" fmla="*/ 0 h 231"/>
                <a:gd name="T32" fmla="*/ 437 w 490"/>
                <a:gd name="T33" fmla="*/ 3 h 231"/>
                <a:gd name="T34" fmla="*/ 455 w 490"/>
                <a:gd name="T35" fmla="*/ 10 h 231"/>
                <a:gd name="T36" fmla="*/ 469 w 490"/>
                <a:gd name="T37" fmla="*/ 22 h 231"/>
                <a:gd name="T38" fmla="*/ 480 w 490"/>
                <a:gd name="T39" fmla="*/ 36 h 231"/>
                <a:gd name="T40" fmla="*/ 488 w 490"/>
                <a:gd name="T41" fmla="*/ 53 h 231"/>
                <a:gd name="T42" fmla="*/ 490 w 490"/>
                <a:gd name="T43" fmla="*/ 72 h 231"/>
                <a:gd name="T44" fmla="*/ 490 w 490"/>
                <a:gd name="T45" fmla="*/ 159 h 231"/>
                <a:gd name="T46" fmla="*/ 488 w 490"/>
                <a:gd name="T47" fmla="*/ 178 h 231"/>
                <a:gd name="T48" fmla="*/ 480 w 490"/>
                <a:gd name="T49" fmla="*/ 195 h 231"/>
                <a:gd name="T50" fmla="*/ 469 w 490"/>
                <a:gd name="T51" fmla="*/ 210 h 231"/>
                <a:gd name="T52" fmla="*/ 455 w 490"/>
                <a:gd name="T53" fmla="*/ 221 h 231"/>
                <a:gd name="T54" fmla="*/ 437 w 490"/>
                <a:gd name="T55" fmla="*/ 228 h 231"/>
                <a:gd name="T56" fmla="*/ 418 w 490"/>
                <a:gd name="T57" fmla="*/ 231 h 231"/>
                <a:gd name="T58" fmla="*/ 72 w 490"/>
                <a:gd name="T59" fmla="*/ 231 h 231"/>
                <a:gd name="T60" fmla="*/ 53 w 490"/>
                <a:gd name="T61" fmla="*/ 228 h 231"/>
                <a:gd name="T62" fmla="*/ 36 w 490"/>
                <a:gd name="T63" fmla="*/ 221 h 231"/>
                <a:gd name="T64" fmla="*/ 21 w 490"/>
                <a:gd name="T65" fmla="*/ 210 h 231"/>
                <a:gd name="T66" fmla="*/ 10 w 490"/>
                <a:gd name="T67" fmla="*/ 195 h 231"/>
                <a:gd name="T68" fmla="*/ 3 w 490"/>
                <a:gd name="T69" fmla="*/ 178 h 231"/>
                <a:gd name="T70" fmla="*/ 0 w 490"/>
                <a:gd name="T71" fmla="*/ 159 h 231"/>
                <a:gd name="T72" fmla="*/ 0 w 490"/>
                <a:gd name="T73" fmla="*/ 72 h 231"/>
                <a:gd name="T74" fmla="*/ 3 w 490"/>
                <a:gd name="T75" fmla="*/ 53 h 231"/>
                <a:gd name="T76" fmla="*/ 10 w 490"/>
                <a:gd name="T77" fmla="*/ 36 h 231"/>
                <a:gd name="T78" fmla="*/ 21 w 490"/>
                <a:gd name="T79" fmla="*/ 22 h 231"/>
                <a:gd name="T80" fmla="*/ 36 w 490"/>
                <a:gd name="T81" fmla="*/ 10 h 231"/>
                <a:gd name="T82" fmla="*/ 53 w 490"/>
                <a:gd name="T83" fmla="*/ 3 h 231"/>
                <a:gd name="T84" fmla="*/ 72 w 490"/>
                <a:gd name="T85" fmla="*/ 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90" h="231">
                  <a:moveTo>
                    <a:pt x="72" y="0"/>
                  </a:moveTo>
                  <a:lnTo>
                    <a:pt x="91" y="3"/>
                  </a:lnTo>
                  <a:lnTo>
                    <a:pt x="108" y="10"/>
                  </a:lnTo>
                  <a:lnTo>
                    <a:pt x="123" y="22"/>
                  </a:lnTo>
                  <a:lnTo>
                    <a:pt x="134" y="36"/>
                  </a:lnTo>
                  <a:lnTo>
                    <a:pt x="141" y="53"/>
                  </a:lnTo>
                  <a:lnTo>
                    <a:pt x="144" y="72"/>
                  </a:lnTo>
                  <a:lnTo>
                    <a:pt x="144" y="87"/>
                  </a:lnTo>
                  <a:lnTo>
                    <a:pt x="346" y="87"/>
                  </a:lnTo>
                  <a:lnTo>
                    <a:pt x="346" y="72"/>
                  </a:lnTo>
                  <a:lnTo>
                    <a:pt x="349" y="53"/>
                  </a:lnTo>
                  <a:lnTo>
                    <a:pt x="356" y="36"/>
                  </a:lnTo>
                  <a:lnTo>
                    <a:pt x="368" y="22"/>
                  </a:lnTo>
                  <a:lnTo>
                    <a:pt x="382" y="10"/>
                  </a:lnTo>
                  <a:lnTo>
                    <a:pt x="399" y="3"/>
                  </a:lnTo>
                  <a:lnTo>
                    <a:pt x="418" y="0"/>
                  </a:lnTo>
                  <a:lnTo>
                    <a:pt x="437" y="3"/>
                  </a:lnTo>
                  <a:lnTo>
                    <a:pt x="455" y="10"/>
                  </a:lnTo>
                  <a:lnTo>
                    <a:pt x="469" y="22"/>
                  </a:lnTo>
                  <a:lnTo>
                    <a:pt x="480" y="36"/>
                  </a:lnTo>
                  <a:lnTo>
                    <a:pt x="488" y="53"/>
                  </a:lnTo>
                  <a:lnTo>
                    <a:pt x="490" y="72"/>
                  </a:lnTo>
                  <a:lnTo>
                    <a:pt x="490" y="159"/>
                  </a:lnTo>
                  <a:lnTo>
                    <a:pt x="488" y="178"/>
                  </a:lnTo>
                  <a:lnTo>
                    <a:pt x="480" y="195"/>
                  </a:lnTo>
                  <a:lnTo>
                    <a:pt x="469" y="210"/>
                  </a:lnTo>
                  <a:lnTo>
                    <a:pt x="455" y="221"/>
                  </a:lnTo>
                  <a:lnTo>
                    <a:pt x="437" y="228"/>
                  </a:lnTo>
                  <a:lnTo>
                    <a:pt x="418" y="231"/>
                  </a:lnTo>
                  <a:lnTo>
                    <a:pt x="72" y="231"/>
                  </a:lnTo>
                  <a:lnTo>
                    <a:pt x="53" y="228"/>
                  </a:lnTo>
                  <a:lnTo>
                    <a:pt x="36" y="221"/>
                  </a:lnTo>
                  <a:lnTo>
                    <a:pt x="21" y="210"/>
                  </a:lnTo>
                  <a:lnTo>
                    <a:pt x="10" y="195"/>
                  </a:lnTo>
                  <a:lnTo>
                    <a:pt x="3" y="178"/>
                  </a:lnTo>
                  <a:lnTo>
                    <a:pt x="0" y="159"/>
                  </a:lnTo>
                  <a:lnTo>
                    <a:pt x="0" y="72"/>
                  </a:lnTo>
                  <a:lnTo>
                    <a:pt x="3" y="53"/>
                  </a:lnTo>
                  <a:lnTo>
                    <a:pt x="10" y="36"/>
                  </a:lnTo>
                  <a:lnTo>
                    <a:pt x="21" y="22"/>
                  </a:lnTo>
                  <a:lnTo>
                    <a:pt x="36" y="10"/>
                  </a:lnTo>
                  <a:lnTo>
                    <a:pt x="53" y="3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3" name="Freeform 102"/>
            <p:cNvSpPr>
              <a:spLocks/>
            </p:cNvSpPr>
            <p:nvPr/>
          </p:nvSpPr>
          <p:spPr bwMode="auto">
            <a:xfrm>
              <a:off x="7145338" y="3502025"/>
              <a:ext cx="60325" cy="28575"/>
            </a:xfrm>
            <a:custGeom>
              <a:avLst/>
              <a:gdLst>
                <a:gd name="T0" fmla="*/ 72 w 490"/>
                <a:gd name="T1" fmla="*/ 0 h 231"/>
                <a:gd name="T2" fmla="*/ 91 w 490"/>
                <a:gd name="T3" fmla="*/ 2 h 231"/>
                <a:gd name="T4" fmla="*/ 108 w 490"/>
                <a:gd name="T5" fmla="*/ 10 h 231"/>
                <a:gd name="T6" fmla="*/ 123 w 490"/>
                <a:gd name="T7" fmla="*/ 22 h 231"/>
                <a:gd name="T8" fmla="*/ 134 w 490"/>
                <a:gd name="T9" fmla="*/ 36 h 231"/>
                <a:gd name="T10" fmla="*/ 141 w 490"/>
                <a:gd name="T11" fmla="*/ 53 h 231"/>
                <a:gd name="T12" fmla="*/ 144 w 490"/>
                <a:gd name="T13" fmla="*/ 72 h 231"/>
                <a:gd name="T14" fmla="*/ 144 w 490"/>
                <a:gd name="T15" fmla="*/ 87 h 231"/>
                <a:gd name="T16" fmla="*/ 346 w 490"/>
                <a:gd name="T17" fmla="*/ 87 h 231"/>
                <a:gd name="T18" fmla="*/ 346 w 490"/>
                <a:gd name="T19" fmla="*/ 72 h 231"/>
                <a:gd name="T20" fmla="*/ 349 w 490"/>
                <a:gd name="T21" fmla="*/ 53 h 231"/>
                <a:gd name="T22" fmla="*/ 356 w 490"/>
                <a:gd name="T23" fmla="*/ 36 h 231"/>
                <a:gd name="T24" fmla="*/ 368 w 490"/>
                <a:gd name="T25" fmla="*/ 22 h 231"/>
                <a:gd name="T26" fmla="*/ 382 w 490"/>
                <a:gd name="T27" fmla="*/ 10 h 231"/>
                <a:gd name="T28" fmla="*/ 399 w 490"/>
                <a:gd name="T29" fmla="*/ 2 h 231"/>
                <a:gd name="T30" fmla="*/ 418 w 490"/>
                <a:gd name="T31" fmla="*/ 0 h 231"/>
                <a:gd name="T32" fmla="*/ 437 w 490"/>
                <a:gd name="T33" fmla="*/ 2 h 231"/>
                <a:gd name="T34" fmla="*/ 455 w 490"/>
                <a:gd name="T35" fmla="*/ 10 h 231"/>
                <a:gd name="T36" fmla="*/ 469 w 490"/>
                <a:gd name="T37" fmla="*/ 22 h 231"/>
                <a:gd name="T38" fmla="*/ 480 w 490"/>
                <a:gd name="T39" fmla="*/ 36 h 231"/>
                <a:gd name="T40" fmla="*/ 488 w 490"/>
                <a:gd name="T41" fmla="*/ 53 h 231"/>
                <a:gd name="T42" fmla="*/ 490 w 490"/>
                <a:gd name="T43" fmla="*/ 72 h 231"/>
                <a:gd name="T44" fmla="*/ 490 w 490"/>
                <a:gd name="T45" fmla="*/ 159 h 231"/>
                <a:gd name="T46" fmla="*/ 488 w 490"/>
                <a:gd name="T47" fmla="*/ 178 h 231"/>
                <a:gd name="T48" fmla="*/ 480 w 490"/>
                <a:gd name="T49" fmla="*/ 195 h 231"/>
                <a:gd name="T50" fmla="*/ 469 w 490"/>
                <a:gd name="T51" fmla="*/ 210 h 231"/>
                <a:gd name="T52" fmla="*/ 455 w 490"/>
                <a:gd name="T53" fmla="*/ 221 h 231"/>
                <a:gd name="T54" fmla="*/ 437 w 490"/>
                <a:gd name="T55" fmla="*/ 228 h 231"/>
                <a:gd name="T56" fmla="*/ 418 w 490"/>
                <a:gd name="T57" fmla="*/ 231 h 231"/>
                <a:gd name="T58" fmla="*/ 72 w 490"/>
                <a:gd name="T59" fmla="*/ 231 h 231"/>
                <a:gd name="T60" fmla="*/ 53 w 490"/>
                <a:gd name="T61" fmla="*/ 228 h 231"/>
                <a:gd name="T62" fmla="*/ 36 w 490"/>
                <a:gd name="T63" fmla="*/ 221 h 231"/>
                <a:gd name="T64" fmla="*/ 21 w 490"/>
                <a:gd name="T65" fmla="*/ 210 h 231"/>
                <a:gd name="T66" fmla="*/ 10 w 490"/>
                <a:gd name="T67" fmla="*/ 195 h 231"/>
                <a:gd name="T68" fmla="*/ 3 w 490"/>
                <a:gd name="T69" fmla="*/ 178 h 231"/>
                <a:gd name="T70" fmla="*/ 0 w 490"/>
                <a:gd name="T71" fmla="*/ 159 h 231"/>
                <a:gd name="T72" fmla="*/ 0 w 490"/>
                <a:gd name="T73" fmla="*/ 72 h 231"/>
                <a:gd name="T74" fmla="*/ 3 w 490"/>
                <a:gd name="T75" fmla="*/ 53 h 231"/>
                <a:gd name="T76" fmla="*/ 10 w 490"/>
                <a:gd name="T77" fmla="*/ 36 h 231"/>
                <a:gd name="T78" fmla="*/ 21 w 490"/>
                <a:gd name="T79" fmla="*/ 22 h 231"/>
                <a:gd name="T80" fmla="*/ 36 w 490"/>
                <a:gd name="T81" fmla="*/ 10 h 231"/>
                <a:gd name="T82" fmla="*/ 53 w 490"/>
                <a:gd name="T83" fmla="*/ 2 h 231"/>
                <a:gd name="T84" fmla="*/ 72 w 490"/>
                <a:gd name="T85" fmla="*/ 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90" h="231">
                  <a:moveTo>
                    <a:pt x="72" y="0"/>
                  </a:moveTo>
                  <a:lnTo>
                    <a:pt x="91" y="2"/>
                  </a:lnTo>
                  <a:lnTo>
                    <a:pt x="108" y="10"/>
                  </a:lnTo>
                  <a:lnTo>
                    <a:pt x="123" y="22"/>
                  </a:lnTo>
                  <a:lnTo>
                    <a:pt x="134" y="36"/>
                  </a:lnTo>
                  <a:lnTo>
                    <a:pt x="141" y="53"/>
                  </a:lnTo>
                  <a:lnTo>
                    <a:pt x="144" y="72"/>
                  </a:lnTo>
                  <a:lnTo>
                    <a:pt x="144" y="87"/>
                  </a:lnTo>
                  <a:lnTo>
                    <a:pt x="346" y="87"/>
                  </a:lnTo>
                  <a:lnTo>
                    <a:pt x="346" y="72"/>
                  </a:lnTo>
                  <a:lnTo>
                    <a:pt x="349" y="53"/>
                  </a:lnTo>
                  <a:lnTo>
                    <a:pt x="356" y="36"/>
                  </a:lnTo>
                  <a:lnTo>
                    <a:pt x="368" y="22"/>
                  </a:lnTo>
                  <a:lnTo>
                    <a:pt x="382" y="10"/>
                  </a:lnTo>
                  <a:lnTo>
                    <a:pt x="399" y="2"/>
                  </a:lnTo>
                  <a:lnTo>
                    <a:pt x="418" y="0"/>
                  </a:lnTo>
                  <a:lnTo>
                    <a:pt x="437" y="2"/>
                  </a:lnTo>
                  <a:lnTo>
                    <a:pt x="455" y="10"/>
                  </a:lnTo>
                  <a:lnTo>
                    <a:pt x="469" y="22"/>
                  </a:lnTo>
                  <a:lnTo>
                    <a:pt x="480" y="36"/>
                  </a:lnTo>
                  <a:lnTo>
                    <a:pt x="488" y="53"/>
                  </a:lnTo>
                  <a:lnTo>
                    <a:pt x="490" y="72"/>
                  </a:lnTo>
                  <a:lnTo>
                    <a:pt x="490" y="159"/>
                  </a:lnTo>
                  <a:lnTo>
                    <a:pt x="488" y="178"/>
                  </a:lnTo>
                  <a:lnTo>
                    <a:pt x="480" y="195"/>
                  </a:lnTo>
                  <a:lnTo>
                    <a:pt x="469" y="210"/>
                  </a:lnTo>
                  <a:lnTo>
                    <a:pt x="455" y="221"/>
                  </a:lnTo>
                  <a:lnTo>
                    <a:pt x="437" y="228"/>
                  </a:lnTo>
                  <a:lnTo>
                    <a:pt x="418" y="231"/>
                  </a:lnTo>
                  <a:lnTo>
                    <a:pt x="72" y="231"/>
                  </a:lnTo>
                  <a:lnTo>
                    <a:pt x="53" y="228"/>
                  </a:lnTo>
                  <a:lnTo>
                    <a:pt x="36" y="221"/>
                  </a:lnTo>
                  <a:lnTo>
                    <a:pt x="21" y="210"/>
                  </a:lnTo>
                  <a:lnTo>
                    <a:pt x="10" y="195"/>
                  </a:lnTo>
                  <a:lnTo>
                    <a:pt x="3" y="178"/>
                  </a:lnTo>
                  <a:lnTo>
                    <a:pt x="0" y="159"/>
                  </a:lnTo>
                  <a:lnTo>
                    <a:pt x="0" y="72"/>
                  </a:lnTo>
                  <a:lnTo>
                    <a:pt x="3" y="53"/>
                  </a:lnTo>
                  <a:lnTo>
                    <a:pt x="10" y="36"/>
                  </a:lnTo>
                  <a:lnTo>
                    <a:pt x="21" y="22"/>
                  </a:lnTo>
                  <a:lnTo>
                    <a:pt x="36" y="10"/>
                  </a:lnTo>
                  <a:lnTo>
                    <a:pt x="53" y="2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4" name="Freeform 103"/>
            <p:cNvSpPr>
              <a:spLocks/>
            </p:cNvSpPr>
            <p:nvPr/>
          </p:nvSpPr>
          <p:spPr bwMode="auto">
            <a:xfrm>
              <a:off x="7145338" y="3387725"/>
              <a:ext cx="60325" cy="28575"/>
            </a:xfrm>
            <a:custGeom>
              <a:avLst/>
              <a:gdLst>
                <a:gd name="T0" fmla="*/ 72 w 490"/>
                <a:gd name="T1" fmla="*/ 0 h 231"/>
                <a:gd name="T2" fmla="*/ 91 w 490"/>
                <a:gd name="T3" fmla="*/ 3 h 231"/>
                <a:gd name="T4" fmla="*/ 108 w 490"/>
                <a:gd name="T5" fmla="*/ 10 h 231"/>
                <a:gd name="T6" fmla="*/ 123 w 490"/>
                <a:gd name="T7" fmla="*/ 22 h 231"/>
                <a:gd name="T8" fmla="*/ 134 w 490"/>
                <a:gd name="T9" fmla="*/ 36 h 231"/>
                <a:gd name="T10" fmla="*/ 141 w 490"/>
                <a:gd name="T11" fmla="*/ 53 h 231"/>
                <a:gd name="T12" fmla="*/ 144 w 490"/>
                <a:gd name="T13" fmla="*/ 72 h 231"/>
                <a:gd name="T14" fmla="*/ 144 w 490"/>
                <a:gd name="T15" fmla="*/ 87 h 231"/>
                <a:gd name="T16" fmla="*/ 346 w 490"/>
                <a:gd name="T17" fmla="*/ 87 h 231"/>
                <a:gd name="T18" fmla="*/ 346 w 490"/>
                <a:gd name="T19" fmla="*/ 72 h 231"/>
                <a:gd name="T20" fmla="*/ 349 w 490"/>
                <a:gd name="T21" fmla="*/ 53 h 231"/>
                <a:gd name="T22" fmla="*/ 356 w 490"/>
                <a:gd name="T23" fmla="*/ 36 h 231"/>
                <a:gd name="T24" fmla="*/ 368 w 490"/>
                <a:gd name="T25" fmla="*/ 22 h 231"/>
                <a:gd name="T26" fmla="*/ 382 w 490"/>
                <a:gd name="T27" fmla="*/ 10 h 231"/>
                <a:gd name="T28" fmla="*/ 399 w 490"/>
                <a:gd name="T29" fmla="*/ 3 h 231"/>
                <a:gd name="T30" fmla="*/ 418 w 490"/>
                <a:gd name="T31" fmla="*/ 0 h 231"/>
                <a:gd name="T32" fmla="*/ 437 w 490"/>
                <a:gd name="T33" fmla="*/ 3 h 231"/>
                <a:gd name="T34" fmla="*/ 455 w 490"/>
                <a:gd name="T35" fmla="*/ 10 h 231"/>
                <a:gd name="T36" fmla="*/ 469 w 490"/>
                <a:gd name="T37" fmla="*/ 22 h 231"/>
                <a:gd name="T38" fmla="*/ 480 w 490"/>
                <a:gd name="T39" fmla="*/ 36 h 231"/>
                <a:gd name="T40" fmla="*/ 488 w 490"/>
                <a:gd name="T41" fmla="*/ 53 h 231"/>
                <a:gd name="T42" fmla="*/ 490 w 490"/>
                <a:gd name="T43" fmla="*/ 72 h 231"/>
                <a:gd name="T44" fmla="*/ 490 w 490"/>
                <a:gd name="T45" fmla="*/ 159 h 231"/>
                <a:gd name="T46" fmla="*/ 488 w 490"/>
                <a:gd name="T47" fmla="*/ 178 h 231"/>
                <a:gd name="T48" fmla="*/ 480 w 490"/>
                <a:gd name="T49" fmla="*/ 195 h 231"/>
                <a:gd name="T50" fmla="*/ 469 w 490"/>
                <a:gd name="T51" fmla="*/ 210 h 231"/>
                <a:gd name="T52" fmla="*/ 455 w 490"/>
                <a:gd name="T53" fmla="*/ 221 h 231"/>
                <a:gd name="T54" fmla="*/ 437 w 490"/>
                <a:gd name="T55" fmla="*/ 228 h 231"/>
                <a:gd name="T56" fmla="*/ 418 w 490"/>
                <a:gd name="T57" fmla="*/ 231 h 231"/>
                <a:gd name="T58" fmla="*/ 72 w 490"/>
                <a:gd name="T59" fmla="*/ 231 h 231"/>
                <a:gd name="T60" fmla="*/ 53 w 490"/>
                <a:gd name="T61" fmla="*/ 228 h 231"/>
                <a:gd name="T62" fmla="*/ 36 w 490"/>
                <a:gd name="T63" fmla="*/ 221 h 231"/>
                <a:gd name="T64" fmla="*/ 21 w 490"/>
                <a:gd name="T65" fmla="*/ 210 h 231"/>
                <a:gd name="T66" fmla="*/ 10 w 490"/>
                <a:gd name="T67" fmla="*/ 195 h 231"/>
                <a:gd name="T68" fmla="*/ 3 w 490"/>
                <a:gd name="T69" fmla="*/ 178 h 231"/>
                <a:gd name="T70" fmla="*/ 0 w 490"/>
                <a:gd name="T71" fmla="*/ 159 h 231"/>
                <a:gd name="T72" fmla="*/ 0 w 490"/>
                <a:gd name="T73" fmla="*/ 72 h 231"/>
                <a:gd name="T74" fmla="*/ 3 w 490"/>
                <a:gd name="T75" fmla="*/ 53 h 231"/>
                <a:gd name="T76" fmla="*/ 10 w 490"/>
                <a:gd name="T77" fmla="*/ 36 h 231"/>
                <a:gd name="T78" fmla="*/ 21 w 490"/>
                <a:gd name="T79" fmla="*/ 22 h 231"/>
                <a:gd name="T80" fmla="*/ 36 w 490"/>
                <a:gd name="T81" fmla="*/ 10 h 231"/>
                <a:gd name="T82" fmla="*/ 53 w 490"/>
                <a:gd name="T83" fmla="*/ 3 h 231"/>
                <a:gd name="T84" fmla="*/ 72 w 490"/>
                <a:gd name="T85" fmla="*/ 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90" h="231">
                  <a:moveTo>
                    <a:pt x="72" y="0"/>
                  </a:moveTo>
                  <a:lnTo>
                    <a:pt x="91" y="3"/>
                  </a:lnTo>
                  <a:lnTo>
                    <a:pt x="108" y="10"/>
                  </a:lnTo>
                  <a:lnTo>
                    <a:pt x="123" y="22"/>
                  </a:lnTo>
                  <a:lnTo>
                    <a:pt x="134" y="36"/>
                  </a:lnTo>
                  <a:lnTo>
                    <a:pt x="141" y="53"/>
                  </a:lnTo>
                  <a:lnTo>
                    <a:pt x="144" y="72"/>
                  </a:lnTo>
                  <a:lnTo>
                    <a:pt x="144" y="87"/>
                  </a:lnTo>
                  <a:lnTo>
                    <a:pt x="346" y="87"/>
                  </a:lnTo>
                  <a:lnTo>
                    <a:pt x="346" y="72"/>
                  </a:lnTo>
                  <a:lnTo>
                    <a:pt x="349" y="53"/>
                  </a:lnTo>
                  <a:lnTo>
                    <a:pt x="356" y="36"/>
                  </a:lnTo>
                  <a:lnTo>
                    <a:pt x="368" y="22"/>
                  </a:lnTo>
                  <a:lnTo>
                    <a:pt x="382" y="10"/>
                  </a:lnTo>
                  <a:lnTo>
                    <a:pt x="399" y="3"/>
                  </a:lnTo>
                  <a:lnTo>
                    <a:pt x="418" y="0"/>
                  </a:lnTo>
                  <a:lnTo>
                    <a:pt x="437" y="3"/>
                  </a:lnTo>
                  <a:lnTo>
                    <a:pt x="455" y="10"/>
                  </a:lnTo>
                  <a:lnTo>
                    <a:pt x="469" y="22"/>
                  </a:lnTo>
                  <a:lnTo>
                    <a:pt x="480" y="36"/>
                  </a:lnTo>
                  <a:lnTo>
                    <a:pt x="488" y="53"/>
                  </a:lnTo>
                  <a:lnTo>
                    <a:pt x="490" y="72"/>
                  </a:lnTo>
                  <a:lnTo>
                    <a:pt x="490" y="159"/>
                  </a:lnTo>
                  <a:lnTo>
                    <a:pt x="488" y="178"/>
                  </a:lnTo>
                  <a:lnTo>
                    <a:pt x="480" y="195"/>
                  </a:lnTo>
                  <a:lnTo>
                    <a:pt x="469" y="210"/>
                  </a:lnTo>
                  <a:lnTo>
                    <a:pt x="455" y="221"/>
                  </a:lnTo>
                  <a:lnTo>
                    <a:pt x="437" y="228"/>
                  </a:lnTo>
                  <a:lnTo>
                    <a:pt x="418" y="231"/>
                  </a:lnTo>
                  <a:lnTo>
                    <a:pt x="72" y="231"/>
                  </a:lnTo>
                  <a:lnTo>
                    <a:pt x="53" y="228"/>
                  </a:lnTo>
                  <a:lnTo>
                    <a:pt x="36" y="221"/>
                  </a:lnTo>
                  <a:lnTo>
                    <a:pt x="21" y="210"/>
                  </a:lnTo>
                  <a:lnTo>
                    <a:pt x="10" y="195"/>
                  </a:lnTo>
                  <a:lnTo>
                    <a:pt x="3" y="178"/>
                  </a:lnTo>
                  <a:lnTo>
                    <a:pt x="0" y="159"/>
                  </a:lnTo>
                  <a:lnTo>
                    <a:pt x="0" y="72"/>
                  </a:lnTo>
                  <a:lnTo>
                    <a:pt x="3" y="53"/>
                  </a:lnTo>
                  <a:lnTo>
                    <a:pt x="10" y="36"/>
                  </a:lnTo>
                  <a:lnTo>
                    <a:pt x="21" y="22"/>
                  </a:lnTo>
                  <a:lnTo>
                    <a:pt x="36" y="10"/>
                  </a:lnTo>
                  <a:lnTo>
                    <a:pt x="53" y="3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5" name="Freeform 97"/>
            <p:cNvSpPr>
              <a:spLocks noEditPoints="1"/>
            </p:cNvSpPr>
            <p:nvPr/>
          </p:nvSpPr>
          <p:spPr bwMode="auto">
            <a:xfrm>
              <a:off x="7038975" y="3200400"/>
              <a:ext cx="268288" cy="401638"/>
            </a:xfrm>
            <a:custGeom>
              <a:avLst/>
              <a:gdLst>
                <a:gd name="T0" fmla="*/ 216 w 2193"/>
                <a:gd name="T1" fmla="*/ 216 h 3293"/>
                <a:gd name="T2" fmla="*/ 216 w 2193"/>
                <a:gd name="T3" fmla="*/ 3077 h 3293"/>
                <a:gd name="T4" fmla="*/ 1978 w 2193"/>
                <a:gd name="T5" fmla="*/ 3077 h 3293"/>
                <a:gd name="T6" fmla="*/ 1978 w 2193"/>
                <a:gd name="T7" fmla="*/ 216 h 3293"/>
                <a:gd name="T8" fmla="*/ 216 w 2193"/>
                <a:gd name="T9" fmla="*/ 216 h 3293"/>
                <a:gd name="T10" fmla="*/ 108 w 2193"/>
                <a:gd name="T11" fmla="*/ 0 h 3293"/>
                <a:gd name="T12" fmla="*/ 2085 w 2193"/>
                <a:gd name="T13" fmla="*/ 0 h 3293"/>
                <a:gd name="T14" fmla="*/ 2110 w 2193"/>
                <a:gd name="T15" fmla="*/ 3 h 3293"/>
                <a:gd name="T16" fmla="*/ 2133 w 2193"/>
                <a:gd name="T17" fmla="*/ 11 h 3293"/>
                <a:gd name="T18" fmla="*/ 2153 w 2193"/>
                <a:gd name="T19" fmla="*/ 24 h 3293"/>
                <a:gd name="T20" fmla="*/ 2170 w 2193"/>
                <a:gd name="T21" fmla="*/ 41 h 3293"/>
                <a:gd name="T22" fmla="*/ 2182 w 2193"/>
                <a:gd name="T23" fmla="*/ 61 h 3293"/>
                <a:gd name="T24" fmla="*/ 2190 w 2193"/>
                <a:gd name="T25" fmla="*/ 83 h 3293"/>
                <a:gd name="T26" fmla="*/ 2193 w 2193"/>
                <a:gd name="T27" fmla="*/ 108 h 3293"/>
                <a:gd name="T28" fmla="*/ 2193 w 2193"/>
                <a:gd name="T29" fmla="*/ 3185 h 3293"/>
                <a:gd name="T30" fmla="*/ 2190 w 2193"/>
                <a:gd name="T31" fmla="*/ 3210 h 3293"/>
                <a:gd name="T32" fmla="*/ 2182 w 2193"/>
                <a:gd name="T33" fmla="*/ 3233 h 3293"/>
                <a:gd name="T34" fmla="*/ 2170 w 2193"/>
                <a:gd name="T35" fmla="*/ 3253 h 3293"/>
                <a:gd name="T36" fmla="*/ 2153 w 2193"/>
                <a:gd name="T37" fmla="*/ 3269 h 3293"/>
                <a:gd name="T38" fmla="*/ 2133 w 2193"/>
                <a:gd name="T39" fmla="*/ 3282 h 3293"/>
                <a:gd name="T40" fmla="*/ 2110 w 2193"/>
                <a:gd name="T41" fmla="*/ 3290 h 3293"/>
                <a:gd name="T42" fmla="*/ 2085 w 2193"/>
                <a:gd name="T43" fmla="*/ 3293 h 3293"/>
                <a:gd name="T44" fmla="*/ 108 w 2193"/>
                <a:gd name="T45" fmla="*/ 3293 h 3293"/>
                <a:gd name="T46" fmla="*/ 83 w 2193"/>
                <a:gd name="T47" fmla="*/ 3290 h 3293"/>
                <a:gd name="T48" fmla="*/ 60 w 2193"/>
                <a:gd name="T49" fmla="*/ 3282 h 3293"/>
                <a:gd name="T50" fmla="*/ 40 w 2193"/>
                <a:gd name="T51" fmla="*/ 3269 h 3293"/>
                <a:gd name="T52" fmla="*/ 24 w 2193"/>
                <a:gd name="T53" fmla="*/ 3253 h 3293"/>
                <a:gd name="T54" fmla="*/ 11 w 2193"/>
                <a:gd name="T55" fmla="*/ 3233 h 3293"/>
                <a:gd name="T56" fmla="*/ 3 w 2193"/>
                <a:gd name="T57" fmla="*/ 3210 h 3293"/>
                <a:gd name="T58" fmla="*/ 0 w 2193"/>
                <a:gd name="T59" fmla="*/ 3185 h 3293"/>
                <a:gd name="T60" fmla="*/ 0 w 2193"/>
                <a:gd name="T61" fmla="*/ 108 h 3293"/>
                <a:gd name="T62" fmla="*/ 3 w 2193"/>
                <a:gd name="T63" fmla="*/ 83 h 3293"/>
                <a:gd name="T64" fmla="*/ 11 w 2193"/>
                <a:gd name="T65" fmla="*/ 61 h 3293"/>
                <a:gd name="T66" fmla="*/ 24 w 2193"/>
                <a:gd name="T67" fmla="*/ 41 h 3293"/>
                <a:gd name="T68" fmla="*/ 40 w 2193"/>
                <a:gd name="T69" fmla="*/ 24 h 3293"/>
                <a:gd name="T70" fmla="*/ 60 w 2193"/>
                <a:gd name="T71" fmla="*/ 11 h 3293"/>
                <a:gd name="T72" fmla="*/ 83 w 2193"/>
                <a:gd name="T73" fmla="*/ 3 h 3293"/>
                <a:gd name="T74" fmla="*/ 108 w 2193"/>
                <a:gd name="T75" fmla="*/ 0 h 3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193" h="3293">
                  <a:moveTo>
                    <a:pt x="216" y="216"/>
                  </a:moveTo>
                  <a:lnTo>
                    <a:pt x="216" y="3077"/>
                  </a:lnTo>
                  <a:lnTo>
                    <a:pt x="1978" y="3077"/>
                  </a:lnTo>
                  <a:lnTo>
                    <a:pt x="1978" y="216"/>
                  </a:lnTo>
                  <a:lnTo>
                    <a:pt x="216" y="216"/>
                  </a:lnTo>
                  <a:close/>
                  <a:moveTo>
                    <a:pt x="108" y="0"/>
                  </a:moveTo>
                  <a:lnTo>
                    <a:pt x="2085" y="0"/>
                  </a:lnTo>
                  <a:lnTo>
                    <a:pt x="2110" y="3"/>
                  </a:lnTo>
                  <a:lnTo>
                    <a:pt x="2133" y="11"/>
                  </a:lnTo>
                  <a:lnTo>
                    <a:pt x="2153" y="24"/>
                  </a:lnTo>
                  <a:lnTo>
                    <a:pt x="2170" y="41"/>
                  </a:lnTo>
                  <a:lnTo>
                    <a:pt x="2182" y="61"/>
                  </a:lnTo>
                  <a:lnTo>
                    <a:pt x="2190" y="83"/>
                  </a:lnTo>
                  <a:lnTo>
                    <a:pt x="2193" y="108"/>
                  </a:lnTo>
                  <a:lnTo>
                    <a:pt x="2193" y="3185"/>
                  </a:lnTo>
                  <a:lnTo>
                    <a:pt x="2190" y="3210"/>
                  </a:lnTo>
                  <a:lnTo>
                    <a:pt x="2182" y="3233"/>
                  </a:lnTo>
                  <a:lnTo>
                    <a:pt x="2170" y="3253"/>
                  </a:lnTo>
                  <a:lnTo>
                    <a:pt x="2153" y="3269"/>
                  </a:lnTo>
                  <a:lnTo>
                    <a:pt x="2133" y="3282"/>
                  </a:lnTo>
                  <a:lnTo>
                    <a:pt x="2110" y="3290"/>
                  </a:lnTo>
                  <a:lnTo>
                    <a:pt x="2085" y="3293"/>
                  </a:lnTo>
                  <a:lnTo>
                    <a:pt x="108" y="3293"/>
                  </a:lnTo>
                  <a:lnTo>
                    <a:pt x="83" y="3290"/>
                  </a:lnTo>
                  <a:lnTo>
                    <a:pt x="60" y="3282"/>
                  </a:lnTo>
                  <a:lnTo>
                    <a:pt x="40" y="3269"/>
                  </a:lnTo>
                  <a:lnTo>
                    <a:pt x="24" y="3253"/>
                  </a:lnTo>
                  <a:lnTo>
                    <a:pt x="11" y="3233"/>
                  </a:lnTo>
                  <a:lnTo>
                    <a:pt x="3" y="3210"/>
                  </a:lnTo>
                  <a:lnTo>
                    <a:pt x="0" y="3185"/>
                  </a:lnTo>
                  <a:lnTo>
                    <a:pt x="0" y="108"/>
                  </a:lnTo>
                  <a:lnTo>
                    <a:pt x="3" y="83"/>
                  </a:lnTo>
                  <a:lnTo>
                    <a:pt x="11" y="61"/>
                  </a:lnTo>
                  <a:lnTo>
                    <a:pt x="24" y="41"/>
                  </a:lnTo>
                  <a:lnTo>
                    <a:pt x="40" y="24"/>
                  </a:lnTo>
                  <a:lnTo>
                    <a:pt x="60" y="11"/>
                  </a:lnTo>
                  <a:lnTo>
                    <a:pt x="83" y="3"/>
                  </a:lnTo>
                  <a:lnTo>
                    <a:pt x="1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40" name="Group 225"/>
          <p:cNvGrpSpPr>
            <a:grpSpLocks noChangeAspect="1"/>
          </p:cNvGrpSpPr>
          <p:nvPr/>
        </p:nvGrpSpPr>
        <p:grpSpPr bwMode="auto">
          <a:xfrm>
            <a:off x="3002546" y="5989526"/>
            <a:ext cx="257526" cy="288161"/>
            <a:chOff x="1098" y="3517"/>
            <a:chExt cx="269" cy="30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41" name="Freeform 227"/>
            <p:cNvSpPr>
              <a:spLocks noEditPoints="1"/>
            </p:cNvSpPr>
            <p:nvPr/>
          </p:nvSpPr>
          <p:spPr bwMode="auto">
            <a:xfrm>
              <a:off x="1098" y="3517"/>
              <a:ext cx="269" cy="301"/>
            </a:xfrm>
            <a:custGeom>
              <a:avLst/>
              <a:gdLst>
                <a:gd name="T0" fmla="*/ 325 w 2964"/>
                <a:gd name="T1" fmla="*/ 1152 h 3308"/>
                <a:gd name="T2" fmla="*/ 259 w 2964"/>
                <a:gd name="T3" fmla="*/ 1198 h 3308"/>
                <a:gd name="T4" fmla="*/ 224 w 2964"/>
                <a:gd name="T5" fmla="*/ 1271 h 3308"/>
                <a:gd name="T6" fmla="*/ 224 w 2964"/>
                <a:gd name="T7" fmla="*/ 2957 h 3308"/>
                <a:gd name="T8" fmla="*/ 259 w 2964"/>
                <a:gd name="T9" fmla="*/ 3030 h 3308"/>
                <a:gd name="T10" fmla="*/ 325 w 2964"/>
                <a:gd name="T11" fmla="*/ 3076 h 3308"/>
                <a:gd name="T12" fmla="*/ 2585 w 2964"/>
                <a:gd name="T13" fmla="*/ 3086 h 3308"/>
                <a:gd name="T14" fmla="*/ 2664 w 2964"/>
                <a:gd name="T15" fmla="*/ 3064 h 3308"/>
                <a:gd name="T16" fmla="*/ 2720 w 2964"/>
                <a:gd name="T17" fmla="*/ 3008 h 3308"/>
                <a:gd name="T18" fmla="*/ 2743 w 2964"/>
                <a:gd name="T19" fmla="*/ 2928 h 3308"/>
                <a:gd name="T20" fmla="*/ 2732 w 2964"/>
                <a:gd name="T21" fmla="*/ 1244 h 3308"/>
                <a:gd name="T22" fmla="*/ 2686 w 2964"/>
                <a:gd name="T23" fmla="*/ 1179 h 3308"/>
                <a:gd name="T24" fmla="*/ 2613 w 2964"/>
                <a:gd name="T25" fmla="*/ 1144 h 3308"/>
                <a:gd name="T26" fmla="*/ 1441 w 2964"/>
                <a:gd name="T27" fmla="*/ 222 h 3308"/>
                <a:gd name="T28" fmla="*/ 2637 w 2964"/>
                <a:gd name="T29" fmla="*/ 222 h 3308"/>
                <a:gd name="T30" fmla="*/ 2748 w 2964"/>
                <a:gd name="T31" fmla="*/ 0 h 3308"/>
                <a:gd name="T32" fmla="*/ 2817 w 2964"/>
                <a:gd name="T33" fmla="*/ 25 h 3308"/>
                <a:gd name="T34" fmla="*/ 2855 w 2964"/>
                <a:gd name="T35" fmla="*/ 86 h 3308"/>
                <a:gd name="T36" fmla="*/ 2855 w 2964"/>
                <a:gd name="T37" fmla="*/ 698 h 3308"/>
                <a:gd name="T38" fmla="*/ 2817 w 2964"/>
                <a:gd name="T39" fmla="*/ 759 h 3308"/>
                <a:gd name="T40" fmla="*/ 2748 w 2964"/>
                <a:gd name="T41" fmla="*/ 783 h 3308"/>
                <a:gd name="T42" fmla="*/ 2585 w 2964"/>
                <a:gd name="T43" fmla="*/ 920 h 3308"/>
                <a:gd name="T44" fmla="*/ 2721 w 2964"/>
                <a:gd name="T45" fmla="*/ 945 h 3308"/>
                <a:gd name="T46" fmla="*/ 2836 w 2964"/>
                <a:gd name="T47" fmla="*/ 1016 h 3308"/>
                <a:gd name="T48" fmla="*/ 2920 w 2964"/>
                <a:gd name="T49" fmla="*/ 1121 h 3308"/>
                <a:gd name="T50" fmla="*/ 2961 w 2964"/>
                <a:gd name="T51" fmla="*/ 1252 h 3308"/>
                <a:gd name="T52" fmla="*/ 2961 w 2964"/>
                <a:gd name="T53" fmla="*/ 2976 h 3308"/>
                <a:gd name="T54" fmla="*/ 2920 w 2964"/>
                <a:gd name="T55" fmla="*/ 3107 h 3308"/>
                <a:gd name="T56" fmla="*/ 2836 w 2964"/>
                <a:gd name="T57" fmla="*/ 3212 h 3308"/>
                <a:gd name="T58" fmla="*/ 2721 w 2964"/>
                <a:gd name="T59" fmla="*/ 3282 h 3308"/>
                <a:gd name="T60" fmla="*/ 2585 w 2964"/>
                <a:gd name="T61" fmla="*/ 3308 h 3308"/>
                <a:gd name="T62" fmla="*/ 287 w 2964"/>
                <a:gd name="T63" fmla="*/ 3296 h 3308"/>
                <a:gd name="T64" fmla="*/ 163 w 2964"/>
                <a:gd name="T65" fmla="*/ 3239 h 3308"/>
                <a:gd name="T66" fmla="*/ 68 w 2964"/>
                <a:gd name="T67" fmla="*/ 3145 h 3308"/>
                <a:gd name="T68" fmla="*/ 12 w 2964"/>
                <a:gd name="T69" fmla="*/ 3021 h 3308"/>
                <a:gd name="T70" fmla="*/ 0 w 2964"/>
                <a:gd name="T71" fmla="*/ 1300 h 3308"/>
                <a:gd name="T72" fmla="*/ 26 w 2964"/>
                <a:gd name="T73" fmla="*/ 1163 h 3308"/>
                <a:gd name="T74" fmla="*/ 96 w 2964"/>
                <a:gd name="T75" fmla="*/ 1048 h 3308"/>
                <a:gd name="T76" fmla="*/ 201 w 2964"/>
                <a:gd name="T77" fmla="*/ 964 h 3308"/>
                <a:gd name="T78" fmla="*/ 332 w 2964"/>
                <a:gd name="T79" fmla="*/ 923 h 3308"/>
                <a:gd name="T80" fmla="*/ 1928 w 2964"/>
                <a:gd name="T81" fmla="*/ 783 h 3308"/>
                <a:gd name="T82" fmla="*/ 1281 w 2964"/>
                <a:gd name="T83" fmla="*/ 772 h 3308"/>
                <a:gd name="T84" fmla="*/ 1231 w 2964"/>
                <a:gd name="T85" fmla="*/ 721 h 3308"/>
                <a:gd name="T86" fmla="*/ 1220 w 2964"/>
                <a:gd name="T87" fmla="*/ 111 h 3308"/>
                <a:gd name="T88" fmla="*/ 1244 w 2964"/>
                <a:gd name="T89" fmla="*/ 42 h 3308"/>
                <a:gd name="T90" fmla="*/ 1304 w 2964"/>
                <a:gd name="T91" fmla="*/ 3 h 3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964" h="3308">
                  <a:moveTo>
                    <a:pt x="379" y="1142"/>
                  </a:moveTo>
                  <a:lnTo>
                    <a:pt x="351" y="1144"/>
                  </a:lnTo>
                  <a:lnTo>
                    <a:pt x="325" y="1152"/>
                  </a:lnTo>
                  <a:lnTo>
                    <a:pt x="300" y="1163"/>
                  </a:lnTo>
                  <a:lnTo>
                    <a:pt x="278" y="1179"/>
                  </a:lnTo>
                  <a:lnTo>
                    <a:pt x="259" y="1198"/>
                  </a:lnTo>
                  <a:lnTo>
                    <a:pt x="244" y="1220"/>
                  </a:lnTo>
                  <a:lnTo>
                    <a:pt x="231" y="1244"/>
                  </a:lnTo>
                  <a:lnTo>
                    <a:pt x="224" y="1271"/>
                  </a:lnTo>
                  <a:lnTo>
                    <a:pt x="221" y="1300"/>
                  </a:lnTo>
                  <a:lnTo>
                    <a:pt x="221" y="2928"/>
                  </a:lnTo>
                  <a:lnTo>
                    <a:pt x="224" y="2957"/>
                  </a:lnTo>
                  <a:lnTo>
                    <a:pt x="231" y="2983"/>
                  </a:lnTo>
                  <a:lnTo>
                    <a:pt x="244" y="3008"/>
                  </a:lnTo>
                  <a:lnTo>
                    <a:pt x="259" y="3030"/>
                  </a:lnTo>
                  <a:lnTo>
                    <a:pt x="278" y="3049"/>
                  </a:lnTo>
                  <a:lnTo>
                    <a:pt x="300" y="3064"/>
                  </a:lnTo>
                  <a:lnTo>
                    <a:pt x="325" y="3076"/>
                  </a:lnTo>
                  <a:lnTo>
                    <a:pt x="351" y="3083"/>
                  </a:lnTo>
                  <a:lnTo>
                    <a:pt x="379" y="3086"/>
                  </a:lnTo>
                  <a:lnTo>
                    <a:pt x="2585" y="3086"/>
                  </a:lnTo>
                  <a:lnTo>
                    <a:pt x="2613" y="3083"/>
                  </a:lnTo>
                  <a:lnTo>
                    <a:pt x="2640" y="3076"/>
                  </a:lnTo>
                  <a:lnTo>
                    <a:pt x="2664" y="3064"/>
                  </a:lnTo>
                  <a:lnTo>
                    <a:pt x="2686" y="3049"/>
                  </a:lnTo>
                  <a:lnTo>
                    <a:pt x="2705" y="3030"/>
                  </a:lnTo>
                  <a:lnTo>
                    <a:pt x="2720" y="3008"/>
                  </a:lnTo>
                  <a:lnTo>
                    <a:pt x="2732" y="2983"/>
                  </a:lnTo>
                  <a:lnTo>
                    <a:pt x="2740" y="2957"/>
                  </a:lnTo>
                  <a:lnTo>
                    <a:pt x="2743" y="2928"/>
                  </a:lnTo>
                  <a:lnTo>
                    <a:pt x="2743" y="1300"/>
                  </a:lnTo>
                  <a:lnTo>
                    <a:pt x="2740" y="1271"/>
                  </a:lnTo>
                  <a:lnTo>
                    <a:pt x="2732" y="1244"/>
                  </a:lnTo>
                  <a:lnTo>
                    <a:pt x="2720" y="1220"/>
                  </a:lnTo>
                  <a:lnTo>
                    <a:pt x="2705" y="1198"/>
                  </a:lnTo>
                  <a:lnTo>
                    <a:pt x="2686" y="1179"/>
                  </a:lnTo>
                  <a:lnTo>
                    <a:pt x="2664" y="1163"/>
                  </a:lnTo>
                  <a:lnTo>
                    <a:pt x="2640" y="1152"/>
                  </a:lnTo>
                  <a:lnTo>
                    <a:pt x="2613" y="1144"/>
                  </a:lnTo>
                  <a:lnTo>
                    <a:pt x="2585" y="1142"/>
                  </a:lnTo>
                  <a:lnTo>
                    <a:pt x="379" y="1142"/>
                  </a:lnTo>
                  <a:close/>
                  <a:moveTo>
                    <a:pt x="1441" y="222"/>
                  </a:moveTo>
                  <a:lnTo>
                    <a:pt x="1441" y="562"/>
                  </a:lnTo>
                  <a:lnTo>
                    <a:pt x="2637" y="562"/>
                  </a:lnTo>
                  <a:lnTo>
                    <a:pt x="2637" y="222"/>
                  </a:lnTo>
                  <a:lnTo>
                    <a:pt x="1441" y="222"/>
                  </a:lnTo>
                  <a:close/>
                  <a:moveTo>
                    <a:pt x="1331" y="0"/>
                  </a:moveTo>
                  <a:lnTo>
                    <a:pt x="2748" y="0"/>
                  </a:lnTo>
                  <a:lnTo>
                    <a:pt x="2774" y="3"/>
                  </a:lnTo>
                  <a:lnTo>
                    <a:pt x="2797" y="12"/>
                  </a:lnTo>
                  <a:lnTo>
                    <a:pt x="2817" y="25"/>
                  </a:lnTo>
                  <a:lnTo>
                    <a:pt x="2834" y="42"/>
                  </a:lnTo>
                  <a:lnTo>
                    <a:pt x="2847" y="62"/>
                  </a:lnTo>
                  <a:lnTo>
                    <a:pt x="2855" y="86"/>
                  </a:lnTo>
                  <a:lnTo>
                    <a:pt x="2858" y="111"/>
                  </a:lnTo>
                  <a:lnTo>
                    <a:pt x="2858" y="672"/>
                  </a:lnTo>
                  <a:lnTo>
                    <a:pt x="2855" y="698"/>
                  </a:lnTo>
                  <a:lnTo>
                    <a:pt x="2847" y="721"/>
                  </a:lnTo>
                  <a:lnTo>
                    <a:pt x="2834" y="742"/>
                  </a:lnTo>
                  <a:lnTo>
                    <a:pt x="2817" y="759"/>
                  </a:lnTo>
                  <a:lnTo>
                    <a:pt x="2797" y="772"/>
                  </a:lnTo>
                  <a:lnTo>
                    <a:pt x="2774" y="780"/>
                  </a:lnTo>
                  <a:lnTo>
                    <a:pt x="2748" y="783"/>
                  </a:lnTo>
                  <a:lnTo>
                    <a:pt x="2150" y="783"/>
                  </a:lnTo>
                  <a:lnTo>
                    <a:pt x="2150" y="920"/>
                  </a:lnTo>
                  <a:lnTo>
                    <a:pt x="2585" y="920"/>
                  </a:lnTo>
                  <a:lnTo>
                    <a:pt x="2632" y="923"/>
                  </a:lnTo>
                  <a:lnTo>
                    <a:pt x="2678" y="931"/>
                  </a:lnTo>
                  <a:lnTo>
                    <a:pt x="2721" y="945"/>
                  </a:lnTo>
                  <a:lnTo>
                    <a:pt x="2763" y="964"/>
                  </a:lnTo>
                  <a:lnTo>
                    <a:pt x="2801" y="989"/>
                  </a:lnTo>
                  <a:lnTo>
                    <a:pt x="2836" y="1016"/>
                  </a:lnTo>
                  <a:lnTo>
                    <a:pt x="2868" y="1048"/>
                  </a:lnTo>
                  <a:lnTo>
                    <a:pt x="2896" y="1083"/>
                  </a:lnTo>
                  <a:lnTo>
                    <a:pt x="2920" y="1121"/>
                  </a:lnTo>
                  <a:lnTo>
                    <a:pt x="2938" y="1163"/>
                  </a:lnTo>
                  <a:lnTo>
                    <a:pt x="2952" y="1206"/>
                  </a:lnTo>
                  <a:lnTo>
                    <a:pt x="2961" y="1252"/>
                  </a:lnTo>
                  <a:lnTo>
                    <a:pt x="2964" y="1300"/>
                  </a:lnTo>
                  <a:lnTo>
                    <a:pt x="2964" y="2928"/>
                  </a:lnTo>
                  <a:lnTo>
                    <a:pt x="2961" y="2976"/>
                  </a:lnTo>
                  <a:lnTo>
                    <a:pt x="2952" y="3021"/>
                  </a:lnTo>
                  <a:lnTo>
                    <a:pt x="2938" y="3065"/>
                  </a:lnTo>
                  <a:lnTo>
                    <a:pt x="2920" y="3107"/>
                  </a:lnTo>
                  <a:lnTo>
                    <a:pt x="2896" y="3145"/>
                  </a:lnTo>
                  <a:lnTo>
                    <a:pt x="2868" y="3180"/>
                  </a:lnTo>
                  <a:lnTo>
                    <a:pt x="2836" y="3212"/>
                  </a:lnTo>
                  <a:lnTo>
                    <a:pt x="2801" y="3239"/>
                  </a:lnTo>
                  <a:lnTo>
                    <a:pt x="2763" y="3264"/>
                  </a:lnTo>
                  <a:lnTo>
                    <a:pt x="2721" y="3282"/>
                  </a:lnTo>
                  <a:lnTo>
                    <a:pt x="2678" y="3296"/>
                  </a:lnTo>
                  <a:lnTo>
                    <a:pt x="2632" y="3305"/>
                  </a:lnTo>
                  <a:lnTo>
                    <a:pt x="2585" y="3308"/>
                  </a:lnTo>
                  <a:lnTo>
                    <a:pt x="379" y="3308"/>
                  </a:lnTo>
                  <a:lnTo>
                    <a:pt x="332" y="3305"/>
                  </a:lnTo>
                  <a:lnTo>
                    <a:pt x="287" y="3296"/>
                  </a:lnTo>
                  <a:lnTo>
                    <a:pt x="243" y="3282"/>
                  </a:lnTo>
                  <a:lnTo>
                    <a:pt x="201" y="3264"/>
                  </a:lnTo>
                  <a:lnTo>
                    <a:pt x="163" y="3239"/>
                  </a:lnTo>
                  <a:lnTo>
                    <a:pt x="128" y="3212"/>
                  </a:lnTo>
                  <a:lnTo>
                    <a:pt x="96" y="3180"/>
                  </a:lnTo>
                  <a:lnTo>
                    <a:pt x="68" y="3145"/>
                  </a:lnTo>
                  <a:lnTo>
                    <a:pt x="44" y="3107"/>
                  </a:lnTo>
                  <a:lnTo>
                    <a:pt x="26" y="3065"/>
                  </a:lnTo>
                  <a:lnTo>
                    <a:pt x="12" y="3021"/>
                  </a:lnTo>
                  <a:lnTo>
                    <a:pt x="3" y="2976"/>
                  </a:lnTo>
                  <a:lnTo>
                    <a:pt x="0" y="2928"/>
                  </a:lnTo>
                  <a:lnTo>
                    <a:pt x="0" y="1300"/>
                  </a:lnTo>
                  <a:lnTo>
                    <a:pt x="3" y="1252"/>
                  </a:lnTo>
                  <a:lnTo>
                    <a:pt x="12" y="1206"/>
                  </a:lnTo>
                  <a:lnTo>
                    <a:pt x="26" y="1163"/>
                  </a:lnTo>
                  <a:lnTo>
                    <a:pt x="44" y="1121"/>
                  </a:lnTo>
                  <a:lnTo>
                    <a:pt x="68" y="1083"/>
                  </a:lnTo>
                  <a:lnTo>
                    <a:pt x="96" y="1048"/>
                  </a:lnTo>
                  <a:lnTo>
                    <a:pt x="128" y="1016"/>
                  </a:lnTo>
                  <a:lnTo>
                    <a:pt x="163" y="989"/>
                  </a:lnTo>
                  <a:lnTo>
                    <a:pt x="201" y="964"/>
                  </a:lnTo>
                  <a:lnTo>
                    <a:pt x="243" y="945"/>
                  </a:lnTo>
                  <a:lnTo>
                    <a:pt x="287" y="931"/>
                  </a:lnTo>
                  <a:lnTo>
                    <a:pt x="332" y="923"/>
                  </a:lnTo>
                  <a:lnTo>
                    <a:pt x="379" y="920"/>
                  </a:lnTo>
                  <a:lnTo>
                    <a:pt x="1928" y="920"/>
                  </a:lnTo>
                  <a:lnTo>
                    <a:pt x="1928" y="783"/>
                  </a:lnTo>
                  <a:lnTo>
                    <a:pt x="1331" y="783"/>
                  </a:lnTo>
                  <a:lnTo>
                    <a:pt x="1304" y="780"/>
                  </a:lnTo>
                  <a:lnTo>
                    <a:pt x="1281" y="772"/>
                  </a:lnTo>
                  <a:lnTo>
                    <a:pt x="1261" y="759"/>
                  </a:lnTo>
                  <a:lnTo>
                    <a:pt x="1244" y="742"/>
                  </a:lnTo>
                  <a:lnTo>
                    <a:pt x="1231" y="721"/>
                  </a:lnTo>
                  <a:lnTo>
                    <a:pt x="1223" y="698"/>
                  </a:lnTo>
                  <a:lnTo>
                    <a:pt x="1220" y="672"/>
                  </a:lnTo>
                  <a:lnTo>
                    <a:pt x="1220" y="111"/>
                  </a:lnTo>
                  <a:lnTo>
                    <a:pt x="1223" y="86"/>
                  </a:lnTo>
                  <a:lnTo>
                    <a:pt x="1231" y="62"/>
                  </a:lnTo>
                  <a:lnTo>
                    <a:pt x="1244" y="42"/>
                  </a:lnTo>
                  <a:lnTo>
                    <a:pt x="1261" y="25"/>
                  </a:lnTo>
                  <a:lnTo>
                    <a:pt x="1281" y="12"/>
                  </a:lnTo>
                  <a:lnTo>
                    <a:pt x="1304" y="3"/>
                  </a:lnTo>
                  <a:lnTo>
                    <a:pt x="13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2" name="Freeform 228"/>
            <p:cNvSpPr>
              <a:spLocks noEditPoints="1"/>
            </p:cNvSpPr>
            <p:nvPr/>
          </p:nvSpPr>
          <p:spPr bwMode="auto">
            <a:xfrm>
              <a:off x="1137" y="3641"/>
              <a:ext cx="90" cy="56"/>
            </a:xfrm>
            <a:custGeom>
              <a:avLst/>
              <a:gdLst>
                <a:gd name="T0" fmla="*/ 147 w 988"/>
                <a:gd name="T1" fmla="*/ 148 h 614"/>
                <a:gd name="T2" fmla="*/ 147 w 988"/>
                <a:gd name="T3" fmla="*/ 466 h 614"/>
                <a:gd name="T4" fmla="*/ 841 w 988"/>
                <a:gd name="T5" fmla="*/ 466 h 614"/>
                <a:gd name="T6" fmla="*/ 841 w 988"/>
                <a:gd name="T7" fmla="*/ 148 h 614"/>
                <a:gd name="T8" fmla="*/ 147 w 988"/>
                <a:gd name="T9" fmla="*/ 148 h 614"/>
                <a:gd name="T10" fmla="*/ 73 w 988"/>
                <a:gd name="T11" fmla="*/ 0 h 614"/>
                <a:gd name="T12" fmla="*/ 915 w 988"/>
                <a:gd name="T13" fmla="*/ 0 h 614"/>
                <a:gd name="T14" fmla="*/ 934 w 988"/>
                <a:gd name="T15" fmla="*/ 3 h 614"/>
                <a:gd name="T16" fmla="*/ 952 w 988"/>
                <a:gd name="T17" fmla="*/ 10 h 614"/>
                <a:gd name="T18" fmla="*/ 967 w 988"/>
                <a:gd name="T19" fmla="*/ 22 h 614"/>
                <a:gd name="T20" fmla="*/ 978 w 988"/>
                <a:gd name="T21" fmla="*/ 36 h 614"/>
                <a:gd name="T22" fmla="*/ 986 w 988"/>
                <a:gd name="T23" fmla="*/ 54 h 614"/>
                <a:gd name="T24" fmla="*/ 988 w 988"/>
                <a:gd name="T25" fmla="*/ 74 h 614"/>
                <a:gd name="T26" fmla="*/ 988 w 988"/>
                <a:gd name="T27" fmla="*/ 540 h 614"/>
                <a:gd name="T28" fmla="*/ 986 w 988"/>
                <a:gd name="T29" fmla="*/ 560 h 614"/>
                <a:gd name="T30" fmla="*/ 978 w 988"/>
                <a:gd name="T31" fmla="*/ 577 h 614"/>
                <a:gd name="T32" fmla="*/ 967 w 988"/>
                <a:gd name="T33" fmla="*/ 592 h 614"/>
                <a:gd name="T34" fmla="*/ 952 w 988"/>
                <a:gd name="T35" fmla="*/ 604 h 614"/>
                <a:gd name="T36" fmla="*/ 934 w 988"/>
                <a:gd name="T37" fmla="*/ 611 h 614"/>
                <a:gd name="T38" fmla="*/ 915 w 988"/>
                <a:gd name="T39" fmla="*/ 614 h 614"/>
                <a:gd name="T40" fmla="*/ 73 w 988"/>
                <a:gd name="T41" fmla="*/ 614 h 614"/>
                <a:gd name="T42" fmla="*/ 53 w 988"/>
                <a:gd name="T43" fmla="*/ 611 h 614"/>
                <a:gd name="T44" fmla="*/ 36 w 988"/>
                <a:gd name="T45" fmla="*/ 604 h 614"/>
                <a:gd name="T46" fmla="*/ 21 w 988"/>
                <a:gd name="T47" fmla="*/ 592 h 614"/>
                <a:gd name="T48" fmla="*/ 10 w 988"/>
                <a:gd name="T49" fmla="*/ 577 h 614"/>
                <a:gd name="T50" fmla="*/ 2 w 988"/>
                <a:gd name="T51" fmla="*/ 560 h 614"/>
                <a:gd name="T52" fmla="*/ 0 w 988"/>
                <a:gd name="T53" fmla="*/ 540 h 614"/>
                <a:gd name="T54" fmla="*/ 0 w 988"/>
                <a:gd name="T55" fmla="*/ 74 h 614"/>
                <a:gd name="T56" fmla="*/ 2 w 988"/>
                <a:gd name="T57" fmla="*/ 54 h 614"/>
                <a:gd name="T58" fmla="*/ 10 w 988"/>
                <a:gd name="T59" fmla="*/ 36 h 614"/>
                <a:gd name="T60" fmla="*/ 21 w 988"/>
                <a:gd name="T61" fmla="*/ 22 h 614"/>
                <a:gd name="T62" fmla="*/ 36 w 988"/>
                <a:gd name="T63" fmla="*/ 10 h 614"/>
                <a:gd name="T64" fmla="*/ 53 w 988"/>
                <a:gd name="T65" fmla="*/ 3 h 614"/>
                <a:gd name="T66" fmla="*/ 73 w 988"/>
                <a:gd name="T67" fmla="*/ 0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88" h="614">
                  <a:moveTo>
                    <a:pt x="147" y="148"/>
                  </a:moveTo>
                  <a:lnTo>
                    <a:pt x="147" y="466"/>
                  </a:lnTo>
                  <a:lnTo>
                    <a:pt x="841" y="466"/>
                  </a:lnTo>
                  <a:lnTo>
                    <a:pt x="841" y="148"/>
                  </a:lnTo>
                  <a:lnTo>
                    <a:pt x="147" y="148"/>
                  </a:lnTo>
                  <a:close/>
                  <a:moveTo>
                    <a:pt x="73" y="0"/>
                  </a:moveTo>
                  <a:lnTo>
                    <a:pt x="915" y="0"/>
                  </a:lnTo>
                  <a:lnTo>
                    <a:pt x="934" y="3"/>
                  </a:lnTo>
                  <a:lnTo>
                    <a:pt x="952" y="10"/>
                  </a:lnTo>
                  <a:lnTo>
                    <a:pt x="967" y="22"/>
                  </a:lnTo>
                  <a:lnTo>
                    <a:pt x="978" y="36"/>
                  </a:lnTo>
                  <a:lnTo>
                    <a:pt x="986" y="54"/>
                  </a:lnTo>
                  <a:lnTo>
                    <a:pt x="988" y="74"/>
                  </a:lnTo>
                  <a:lnTo>
                    <a:pt x="988" y="540"/>
                  </a:lnTo>
                  <a:lnTo>
                    <a:pt x="986" y="560"/>
                  </a:lnTo>
                  <a:lnTo>
                    <a:pt x="978" y="577"/>
                  </a:lnTo>
                  <a:lnTo>
                    <a:pt x="967" y="592"/>
                  </a:lnTo>
                  <a:lnTo>
                    <a:pt x="952" y="604"/>
                  </a:lnTo>
                  <a:lnTo>
                    <a:pt x="934" y="611"/>
                  </a:lnTo>
                  <a:lnTo>
                    <a:pt x="915" y="614"/>
                  </a:lnTo>
                  <a:lnTo>
                    <a:pt x="73" y="614"/>
                  </a:lnTo>
                  <a:lnTo>
                    <a:pt x="53" y="611"/>
                  </a:lnTo>
                  <a:lnTo>
                    <a:pt x="36" y="604"/>
                  </a:lnTo>
                  <a:lnTo>
                    <a:pt x="21" y="592"/>
                  </a:lnTo>
                  <a:lnTo>
                    <a:pt x="10" y="577"/>
                  </a:lnTo>
                  <a:lnTo>
                    <a:pt x="2" y="560"/>
                  </a:lnTo>
                  <a:lnTo>
                    <a:pt x="0" y="540"/>
                  </a:lnTo>
                  <a:lnTo>
                    <a:pt x="0" y="74"/>
                  </a:lnTo>
                  <a:lnTo>
                    <a:pt x="2" y="54"/>
                  </a:lnTo>
                  <a:lnTo>
                    <a:pt x="10" y="36"/>
                  </a:lnTo>
                  <a:lnTo>
                    <a:pt x="21" y="22"/>
                  </a:lnTo>
                  <a:lnTo>
                    <a:pt x="36" y="10"/>
                  </a:lnTo>
                  <a:lnTo>
                    <a:pt x="53" y="3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3" name="Freeform 229"/>
            <p:cNvSpPr>
              <a:spLocks noEditPoints="1"/>
            </p:cNvSpPr>
            <p:nvPr/>
          </p:nvSpPr>
          <p:spPr bwMode="auto">
            <a:xfrm>
              <a:off x="1238" y="3641"/>
              <a:ext cx="90" cy="37"/>
            </a:xfrm>
            <a:custGeom>
              <a:avLst/>
              <a:gdLst>
                <a:gd name="T0" fmla="*/ 147 w 988"/>
                <a:gd name="T1" fmla="*/ 148 h 404"/>
                <a:gd name="T2" fmla="*/ 147 w 988"/>
                <a:gd name="T3" fmla="*/ 257 h 404"/>
                <a:gd name="T4" fmla="*/ 841 w 988"/>
                <a:gd name="T5" fmla="*/ 257 h 404"/>
                <a:gd name="T6" fmla="*/ 841 w 988"/>
                <a:gd name="T7" fmla="*/ 148 h 404"/>
                <a:gd name="T8" fmla="*/ 147 w 988"/>
                <a:gd name="T9" fmla="*/ 148 h 404"/>
                <a:gd name="T10" fmla="*/ 73 w 988"/>
                <a:gd name="T11" fmla="*/ 0 h 404"/>
                <a:gd name="T12" fmla="*/ 915 w 988"/>
                <a:gd name="T13" fmla="*/ 0 h 404"/>
                <a:gd name="T14" fmla="*/ 935 w 988"/>
                <a:gd name="T15" fmla="*/ 3 h 404"/>
                <a:gd name="T16" fmla="*/ 952 w 988"/>
                <a:gd name="T17" fmla="*/ 10 h 404"/>
                <a:gd name="T18" fmla="*/ 967 w 988"/>
                <a:gd name="T19" fmla="*/ 22 h 404"/>
                <a:gd name="T20" fmla="*/ 978 w 988"/>
                <a:gd name="T21" fmla="*/ 36 h 404"/>
                <a:gd name="T22" fmla="*/ 986 w 988"/>
                <a:gd name="T23" fmla="*/ 54 h 404"/>
                <a:gd name="T24" fmla="*/ 988 w 988"/>
                <a:gd name="T25" fmla="*/ 74 h 404"/>
                <a:gd name="T26" fmla="*/ 988 w 988"/>
                <a:gd name="T27" fmla="*/ 330 h 404"/>
                <a:gd name="T28" fmla="*/ 986 w 988"/>
                <a:gd name="T29" fmla="*/ 350 h 404"/>
                <a:gd name="T30" fmla="*/ 978 w 988"/>
                <a:gd name="T31" fmla="*/ 367 h 404"/>
                <a:gd name="T32" fmla="*/ 967 w 988"/>
                <a:gd name="T33" fmla="*/ 383 h 404"/>
                <a:gd name="T34" fmla="*/ 952 w 988"/>
                <a:gd name="T35" fmla="*/ 394 h 404"/>
                <a:gd name="T36" fmla="*/ 935 w 988"/>
                <a:gd name="T37" fmla="*/ 402 h 404"/>
                <a:gd name="T38" fmla="*/ 915 w 988"/>
                <a:gd name="T39" fmla="*/ 404 h 404"/>
                <a:gd name="T40" fmla="*/ 73 w 988"/>
                <a:gd name="T41" fmla="*/ 404 h 404"/>
                <a:gd name="T42" fmla="*/ 54 w 988"/>
                <a:gd name="T43" fmla="*/ 402 h 404"/>
                <a:gd name="T44" fmla="*/ 36 w 988"/>
                <a:gd name="T45" fmla="*/ 394 h 404"/>
                <a:gd name="T46" fmla="*/ 21 w 988"/>
                <a:gd name="T47" fmla="*/ 383 h 404"/>
                <a:gd name="T48" fmla="*/ 10 w 988"/>
                <a:gd name="T49" fmla="*/ 367 h 404"/>
                <a:gd name="T50" fmla="*/ 2 w 988"/>
                <a:gd name="T51" fmla="*/ 350 h 404"/>
                <a:gd name="T52" fmla="*/ 0 w 988"/>
                <a:gd name="T53" fmla="*/ 330 h 404"/>
                <a:gd name="T54" fmla="*/ 0 w 988"/>
                <a:gd name="T55" fmla="*/ 74 h 404"/>
                <a:gd name="T56" fmla="*/ 2 w 988"/>
                <a:gd name="T57" fmla="*/ 54 h 404"/>
                <a:gd name="T58" fmla="*/ 10 w 988"/>
                <a:gd name="T59" fmla="*/ 36 h 404"/>
                <a:gd name="T60" fmla="*/ 21 w 988"/>
                <a:gd name="T61" fmla="*/ 22 h 404"/>
                <a:gd name="T62" fmla="*/ 36 w 988"/>
                <a:gd name="T63" fmla="*/ 10 h 404"/>
                <a:gd name="T64" fmla="*/ 54 w 988"/>
                <a:gd name="T65" fmla="*/ 3 h 404"/>
                <a:gd name="T66" fmla="*/ 73 w 988"/>
                <a:gd name="T67" fmla="*/ 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88" h="404">
                  <a:moveTo>
                    <a:pt x="147" y="148"/>
                  </a:moveTo>
                  <a:lnTo>
                    <a:pt x="147" y="257"/>
                  </a:lnTo>
                  <a:lnTo>
                    <a:pt x="841" y="257"/>
                  </a:lnTo>
                  <a:lnTo>
                    <a:pt x="841" y="148"/>
                  </a:lnTo>
                  <a:lnTo>
                    <a:pt x="147" y="148"/>
                  </a:lnTo>
                  <a:close/>
                  <a:moveTo>
                    <a:pt x="73" y="0"/>
                  </a:moveTo>
                  <a:lnTo>
                    <a:pt x="915" y="0"/>
                  </a:lnTo>
                  <a:lnTo>
                    <a:pt x="935" y="3"/>
                  </a:lnTo>
                  <a:lnTo>
                    <a:pt x="952" y="10"/>
                  </a:lnTo>
                  <a:lnTo>
                    <a:pt x="967" y="22"/>
                  </a:lnTo>
                  <a:lnTo>
                    <a:pt x="978" y="36"/>
                  </a:lnTo>
                  <a:lnTo>
                    <a:pt x="986" y="54"/>
                  </a:lnTo>
                  <a:lnTo>
                    <a:pt x="988" y="74"/>
                  </a:lnTo>
                  <a:lnTo>
                    <a:pt x="988" y="330"/>
                  </a:lnTo>
                  <a:lnTo>
                    <a:pt x="986" y="350"/>
                  </a:lnTo>
                  <a:lnTo>
                    <a:pt x="978" y="367"/>
                  </a:lnTo>
                  <a:lnTo>
                    <a:pt x="967" y="383"/>
                  </a:lnTo>
                  <a:lnTo>
                    <a:pt x="952" y="394"/>
                  </a:lnTo>
                  <a:lnTo>
                    <a:pt x="935" y="402"/>
                  </a:lnTo>
                  <a:lnTo>
                    <a:pt x="915" y="404"/>
                  </a:lnTo>
                  <a:lnTo>
                    <a:pt x="73" y="404"/>
                  </a:lnTo>
                  <a:lnTo>
                    <a:pt x="54" y="402"/>
                  </a:lnTo>
                  <a:lnTo>
                    <a:pt x="36" y="394"/>
                  </a:lnTo>
                  <a:lnTo>
                    <a:pt x="21" y="383"/>
                  </a:lnTo>
                  <a:lnTo>
                    <a:pt x="10" y="367"/>
                  </a:lnTo>
                  <a:lnTo>
                    <a:pt x="2" y="350"/>
                  </a:lnTo>
                  <a:lnTo>
                    <a:pt x="0" y="330"/>
                  </a:lnTo>
                  <a:lnTo>
                    <a:pt x="0" y="74"/>
                  </a:lnTo>
                  <a:lnTo>
                    <a:pt x="2" y="54"/>
                  </a:lnTo>
                  <a:lnTo>
                    <a:pt x="10" y="36"/>
                  </a:lnTo>
                  <a:lnTo>
                    <a:pt x="21" y="22"/>
                  </a:lnTo>
                  <a:lnTo>
                    <a:pt x="36" y="10"/>
                  </a:lnTo>
                  <a:lnTo>
                    <a:pt x="54" y="3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4" name="Freeform 230"/>
            <p:cNvSpPr>
              <a:spLocks/>
            </p:cNvSpPr>
            <p:nvPr/>
          </p:nvSpPr>
          <p:spPr bwMode="auto">
            <a:xfrm>
              <a:off x="1137" y="3704"/>
              <a:ext cx="27" cy="13"/>
            </a:xfrm>
            <a:custGeom>
              <a:avLst/>
              <a:gdLst>
                <a:gd name="T0" fmla="*/ 73 w 290"/>
                <a:gd name="T1" fmla="*/ 0 h 148"/>
                <a:gd name="T2" fmla="*/ 216 w 290"/>
                <a:gd name="T3" fmla="*/ 0 h 148"/>
                <a:gd name="T4" fmla="*/ 235 w 290"/>
                <a:gd name="T5" fmla="*/ 3 h 148"/>
                <a:gd name="T6" fmla="*/ 253 w 290"/>
                <a:gd name="T7" fmla="*/ 10 h 148"/>
                <a:gd name="T8" fmla="*/ 268 w 290"/>
                <a:gd name="T9" fmla="*/ 22 h 148"/>
                <a:gd name="T10" fmla="*/ 280 w 290"/>
                <a:gd name="T11" fmla="*/ 37 h 148"/>
                <a:gd name="T12" fmla="*/ 288 w 290"/>
                <a:gd name="T13" fmla="*/ 54 h 148"/>
                <a:gd name="T14" fmla="*/ 290 w 290"/>
                <a:gd name="T15" fmla="*/ 74 h 148"/>
                <a:gd name="T16" fmla="*/ 288 w 290"/>
                <a:gd name="T17" fmla="*/ 93 h 148"/>
                <a:gd name="T18" fmla="*/ 280 w 290"/>
                <a:gd name="T19" fmla="*/ 111 h 148"/>
                <a:gd name="T20" fmla="*/ 268 w 290"/>
                <a:gd name="T21" fmla="*/ 125 h 148"/>
                <a:gd name="T22" fmla="*/ 253 w 290"/>
                <a:gd name="T23" fmla="*/ 138 h 148"/>
                <a:gd name="T24" fmla="*/ 235 w 290"/>
                <a:gd name="T25" fmla="*/ 145 h 148"/>
                <a:gd name="T26" fmla="*/ 216 w 290"/>
                <a:gd name="T27" fmla="*/ 148 h 148"/>
                <a:gd name="T28" fmla="*/ 73 w 290"/>
                <a:gd name="T29" fmla="*/ 148 h 148"/>
                <a:gd name="T30" fmla="*/ 53 w 290"/>
                <a:gd name="T31" fmla="*/ 145 h 148"/>
                <a:gd name="T32" fmla="*/ 36 w 290"/>
                <a:gd name="T33" fmla="*/ 138 h 148"/>
                <a:gd name="T34" fmla="*/ 21 w 290"/>
                <a:gd name="T35" fmla="*/ 125 h 148"/>
                <a:gd name="T36" fmla="*/ 10 w 290"/>
                <a:gd name="T37" fmla="*/ 111 h 148"/>
                <a:gd name="T38" fmla="*/ 2 w 290"/>
                <a:gd name="T39" fmla="*/ 93 h 148"/>
                <a:gd name="T40" fmla="*/ 0 w 290"/>
                <a:gd name="T41" fmla="*/ 74 h 148"/>
                <a:gd name="T42" fmla="*/ 2 w 290"/>
                <a:gd name="T43" fmla="*/ 54 h 148"/>
                <a:gd name="T44" fmla="*/ 10 w 290"/>
                <a:gd name="T45" fmla="*/ 37 h 148"/>
                <a:gd name="T46" fmla="*/ 21 w 290"/>
                <a:gd name="T47" fmla="*/ 22 h 148"/>
                <a:gd name="T48" fmla="*/ 36 w 290"/>
                <a:gd name="T49" fmla="*/ 10 h 148"/>
                <a:gd name="T50" fmla="*/ 53 w 290"/>
                <a:gd name="T51" fmla="*/ 3 h 148"/>
                <a:gd name="T52" fmla="*/ 73 w 290"/>
                <a:gd name="T5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0" h="148">
                  <a:moveTo>
                    <a:pt x="73" y="0"/>
                  </a:moveTo>
                  <a:lnTo>
                    <a:pt x="216" y="0"/>
                  </a:lnTo>
                  <a:lnTo>
                    <a:pt x="235" y="3"/>
                  </a:lnTo>
                  <a:lnTo>
                    <a:pt x="253" y="10"/>
                  </a:lnTo>
                  <a:lnTo>
                    <a:pt x="268" y="22"/>
                  </a:lnTo>
                  <a:lnTo>
                    <a:pt x="280" y="37"/>
                  </a:lnTo>
                  <a:lnTo>
                    <a:pt x="288" y="54"/>
                  </a:lnTo>
                  <a:lnTo>
                    <a:pt x="290" y="74"/>
                  </a:lnTo>
                  <a:lnTo>
                    <a:pt x="288" y="93"/>
                  </a:lnTo>
                  <a:lnTo>
                    <a:pt x="280" y="111"/>
                  </a:lnTo>
                  <a:lnTo>
                    <a:pt x="268" y="125"/>
                  </a:lnTo>
                  <a:lnTo>
                    <a:pt x="253" y="138"/>
                  </a:lnTo>
                  <a:lnTo>
                    <a:pt x="235" y="145"/>
                  </a:lnTo>
                  <a:lnTo>
                    <a:pt x="216" y="148"/>
                  </a:lnTo>
                  <a:lnTo>
                    <a:pt x="73" y="148"/>
                  </a:lnTo>
                  <a:lnTo>
                    <a:pt x="53" y="145"/>
                  </a:lnTo>
                  <a:lnTo>
                    <a:pt x="36" y="138"/>
                  </a:lnTo>
                  <a:lnTo>
                    <a:pt x="21" y="125"/>
                  </a:lnTo>
                  <a:lnTo>
                    <a:pt x="10" y="111"/>
                  </a:lnTo>
                  <a:lnTo>
                    <a:pt x="2" y="93"/>
                  </a:lnTo>
                  <a:lnTo>
                    <a:pt x="0" y="74"/>
                  </a:lnTo>
                  <a:lnTo>
                    <a:pt x="2" y="54"/>
                  </a:lnTo>
                  <a:lnTo>
                    <a:pt x="10" y="37"/>
                  </a:lnTo>
                  <a:lnTo>
                    <a:pt x="21" y="22"/>
                  </a:lnTo>
                  <a:lnTo>
                    <a:pt x="36" y="10"/>
                  </a:lnTo>
                  <a:lnTo>
                    <a:pt x="53" y="3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5" name="Freeform 231"/>
            <p:cNvSpPr>
              <a:spLocks/>
            </p:cNvSpPr>
            <p:nvPr/>
          </p:nvSpPr>
          <p:spPr bwMode="auto">
            <a:xfrm>
              <a:off x="1169" y="3704"/>
              <a:ext cx="27" cy="13"/>
            </a:xfrm>
            <a:custGeom>
              <a:avLst/>
              <a:gdLst>
                <a:gd name="T0" fmla="*/ 73 w 290"/>
                <a:gd name="T1" fmla="*/ 0 h 148"/>
                <a:gd name="T2" fmla="*/ 216 w 290"/>
                <a:gd name="T3" fmla="*/ 0 h 148"/>
                <a:gd name="T4" fmla="*/ 236 w 290"/>
                <a:gd name="T5" fmla="*/ 3 h 148"/>
                <a:gd name="T6" fmla="*/ 254 w 290"/>
                <a:gd name="T7" fmla="*/ 10 h 148"/>
                <a:gd name="T8" fmla="*/ 269 w 290"/>
                <a:gd name="T9" fmla="*/ 22 h 148"/>
                <a:gd name="T10" fmla="*/ 280 w 290"/>
                <a:gd name="T11" fmla="*/ 37 h 148"/>
                <a:gd name="T12" fmla="*/ 288 w 290"/>
                <a:gd name="T13" fmla="*/ 54 h 148"/>
                <a:gd name="T14" fmla="*/ 290 w 290"/>
                <a:gd name="T15" fmla="*/ 74 h 148"/>
                <a:gd name="T16" fmla="*/ 288 w 290"/>
                <a:gd name="T17" fmla="*/ 93 h 148"/>
                <a:gd name="T18" fmla="*/ 280 w 290"/>
                <a:gd name="T19" fmla="*/ 111 h 148"/>
                <a:gd name="T20" fmla="*/ 269 w 290"/>
                <a:gd name="T21" fmla="*/ 125 h 148"/>
                <a:gd name="T22" fmla="*/ 254 w 290"/>
                <a:gd name="T23" fmla="*/ 138 h 148"/>
                <a:gd name="T24" fmla="*/ 236 w 290"/>
                <a:gd name="T25" fmla="*/ 145 h 148"/>
                <a:gd name="T26" fmla="*/ 216 w 290"/>
                <a:gd name="T27" fmla="*/ 148 h 148"/>
                <a:gd name="T28" fmla="*/ 73 w 290"/>
                <a:gd name="T29" fmla="*/ 148 h 148"/>
                <a:gd name="T30" fmla="*/ 53 w 290"/>
                <a:gd name="T31" fmla="*/ 145 h 148"/>
                <a:gd name="T32" fmla="*/ 36 w 290"/>
                <a:gd name="T33" fmla="*/ 138 h 148"/>
                <a:gd name="T34" fmla="*/ 21 w 290"/>
                <a:gd name="T35" fmla="*/ 125 h 148"/>
                <a:gd name="T36" fmla="*/ 10 w 290"/>
                <a:gd name="T37" fmla="*/ 111 h 148"/>
                <a:gd name="T38" fmla="*/ 2 w 290"/>
                <a:gd name="T39" fmla="*/ 93 h 148"/>
                <a:gd name="T40" fmla="*/ 0 w 290"/>
                <a:gd name="T41" fmla="*/ 74 h 148"/>
                <a:gd name="T42" fmla="*/ 2 w 290"/>
                <a:gd name="T43" fmla="*/ 54 h 148"/>
                <a:gd name="T44" fmla="*/ 10 w 290"/>
                <a:gd name="T45" fmla="*/ 37 h 148"/>
                <a:gd name="T46" fmla="*/ 21 w 290"/>
                <a:gd name="T47" fmla="*/ 22 h 148"/>
                <a:gd name="T48" fmla="*/ 36 w 290"/>
                <a:gd name="T49" fmla="*/ 10 h 148"/>
                <a:gd name="T50" fmla="*/ 53 w 290"/>
                <a:gd name="T51" fmla="*/ 3 h 148"/>
                <a:gd name="T52" fmla="*/ 73 w 290"/>
                <a:gd name="T5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0" h="148">
                  <a:moveTo>
                    <a:pt x="73" y="0"/>
                  </a:moveTo>
                  <a:lnTo>
                    <a:pt x="216" y="0"/>
                  </a:lnTo>
                  <a:lnTo>
                    <a:pt x="236" y="3"/>
                  </a:lnTo>
                  <a:lnTo>
                    <a:pt x="254" y="10"/>
                  </a:lnTo>
                  <a:lnTo>
                    <a:pt x="269" y="22"/>
                  </a:lnTo>
                  <a:lnTo>
                    <a:pt x="280" y="37"/>
                  </a:lnTo>
                  <a:lnTo>
                    <a:pt x="288" y="54"/>
                  </a:lnTo>
                  <a:lnTo>
                    <a:pt x="290" y="74"/>
                  </a:lnTo>
                  <a:lnTo>
                    <a:pt x="288" y="93"/>
                  </a:lnTo>
                  <a:lnTo>
                    <a:pt x="280" y="111"/>
                  </a:lnTo>
                  <a:lnTo>
                    <a:pt x="269" y="125"/>
                  </a:lnTo>
                  <a:lnTo>
                    <a:pt x="254" y="138"/>
                  </a:lnTo>
                  <a:lnTo>
                    <a:pt x="236" y="145"/>
                  </a:lnTo>
                  <a:lnTo>
                    <a:pt x="216" y="148"/>
                  </a:lnTo>
                  <a:lnTo>
                    <a:pt x="73" y="148"/>
                  </a:lnTo>
                  <a:lnTo>
                    <a:pt x="53" y="145"/>
                  </a:lnTo>
                  <a:lnTo>
                    <a:pt x="36" y="138"/>
                  </a:lnTo>
                  <a:lnTo>
                    <a:pt x="21" y="125"/>
                  </a:lnTo>
                  <a:lnTo>
                    <a:pt x="10" y="111"/>
                  </a:lnTo>
                  <a:lnTo>
                    <a:pt x="2" y="93"/>
                  </a:lnTo>
                  <a:lnTo>
                    <a:pt x="0" y="74"/>
                  </a:lnTo>
                  <a:lnTo>
                    <a:pt x="2" y="54"/>
                  </a:lnTo>
                  <a:lnTo>
                    <a:pt x="10" y="37"/>
                  </a:lnTo>
                  <a:lnTo>
                    <a:pt x="21" y="22"/>
                  </a:lnTo>
                  <a:lnTo>
                    <a:pt x="36" y="10"/>
                  </a:lnTo>
                  <a:lnTo>
                    <a:pt x="53" y="3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6" name="Freeform 232"/>
            <p:cNvSpPr>
              <a:spLocks/>
            </p:cNvSpPr>
            <p:nvPr/>
          </p:nvSpPr>
          <p:spPr bwMode="auto">
            <a:xfrm>
              <a:off x="1201" y="3704"/>
              <a:ext cx="26" cy="13"/>
            </a:xfrm>
            <a:custGeom>
              <a:avLst/>
              <a:gdLst>
                <a:gd name="T0" fmla="*/ 74 w 290"/>
                <a:gd name="T1" fmla="*/ 0 h 148"/>
                <a:gd name="T2" fmla="*/ 217 w 290"/>
                <a:gd name="T3" fmla="*/ 0 h 148"/>
                <a:gd name="T4" fmla="*/ 236 w 290"/>
                <a:gd name="T5" fmla="*/ 3 h 148"/>
                <a:gd name="T6" fmla="*/ 254 w 290"/>
                <a:gd name="T7" fmla="*/ 10 h 148"/>
                <a:gd name="T8" fmla="*/ 269 w 290"/>
                <a:gd name="T9" fmla="*/ 22 h 148"/>
                <a:gd name="T10" fmla="*/ 280 w 290"/>
                <a:gd name="T11" fmla="*/ 37 h 148"/>
                <a:gd name="T12" fmla="*/ 288 w 290"/>
                <a:gd name="T13" fmla="*/ 54 h 148"/>
                <a:gd name="T14" fmla="*/ 290 w 290"/>
                <a:gd name="T15" fmla="*/ 74 h 148"/>
                <a:gd name="T16" fmla="*/ 288 w 290"/>
                <a:gd name="T17" fmla="*/ 93 h 148"/>
                <a:gd name="T18" fmla="*/ 280 w 290"/>
                <a:gd name="T19" fmla="*/ 111 h 148"/>
                <a:gd name="T20" fmla="*/ 269 w 290"/>
                <a:gd name="T21" fmla="*/ 125 h 148"/>
                <a:gd name="T22" fmla="*/ 254 w 290"/>
                <a:gd name="T23" fmla="*/ 138 h 148"/>
                <a:gd name="T24" fmla="*/ 236 w 290"/>
                <a:gd name="T25" fmla="*/ 145 h 148"/>
                <a:gd name="T26" fmla="*/ 217 w 290"/>
                <a:gd name="T27" fmla="*/ 148 h 148"/>
                <a:gd name="T28" fmla="*/ 74 w 290"/>
                <a:gd name="T29" fmla="*/ 148 h 148"/>
                <a:gd name="T30" fmla="*/ 55 w 290"/>
                <a:gd name="T31" fmla="*/ 145 h 148"/>
                <a:gd name="T32" fmla="*/ 36 w 290"/>
                <a:gd name="T33" fmla="*/ 138 h 148"/>
                <a:gd name="T34" fmla="*/ 21 w 290"/>
                <a:gd name="T35" fmla="*/ 125 h 148"/>
                <a:gd name="T36" fmla="*/ 10 w 290"/>
                <a:gd name="T37" fmla="*/ 111 h 148"/>
                <a:gd name="T38" fmla="*/ 2 w 290"/>
                <a:gd name="T39" fmla="*/ 93 h 148"/>
                <a:gd name="T40" fmla="*/ 0 w 290"/>
                <a:gd name="T41" fmla="*/ 74 h 148"/>
                <a:gd name="T42" fmla="*/ 2 w 290"/>
                <a:gd name="T43" fmla="*/ 54 h 148"/>
                <a:gd name="T44" fmla="*/ 10 w 290"/>
                <a:gd name="T45" fmla="*/ 37 h 148"/>
                <a:gd name="T46" fmla="*/ 21 w 290"/>
                <a:gd name="T47" fmla="*/ 22 h 148"/>
                <a:gd name="T48" fmla="*/ 36 w 290"/>
                <a:gd name="T49" fmla="*/ 10 h 148"/>
                <a:gd name="T50" fmla="*/ 55 w 290"/>
                <a:gd name="T51" fmla="*/ 3 h 148"/>
                <a:gd name="T52" fmla="*/ 74 w 290"/>
                <a:gd name="T5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0" h="148">
                  <a:moveTo>
                    <a:pt x="74" y="0"/>
                  </a:moveTo>
                  <a:lnTo>
                    <a:pt x="217" y="0"/>
                  </a:lnTo>
                  <a:lnTo>
                    <a:pt x="236" y="3"/>
                  </a:lnTo>
                  <a:lnTo>
                    <a:pt x="254" y="10"/>
                  </a:lnTo>
                  <a:lnTo>
                    <a:pt x="269" y="22"/>
                  </a:lnTo>
                  <a:lnTo>
                    <a:pt x="280" y="37"/>
                  </a:lnTo>
                  <a:lnTo>
                    <a:pt x="288" y="54"/>
                  </a:lnTo>
                  <a:lnTo>
                    <a:pt x="290" y="74"/>
                  </a:lnTo>
                  <a:lnTo>
                    <a:pt x="288" y="93"/>
                  </a:lnTo>
                  <a:lnTo>
                    <a:pt x="280" y="111"/>
                  </a:lnTo>
                  <a:lnTo>
                    <a:pt x="269" y="125"/>
                  </a:lnTo>
                  <a:lnTo>
                    <a:pt x="254" y="138"/>
                  </a:lnTo>
                  <a:lnTo>
                    <a:pt x="236" y="145"/>
                  </a:lnTo>
                  <a:lnTo>
                    <a:pt x="217" y="148"/>
                  </a:lnTo>
                  <a:lnTo>
                    <a:pt x="74" y="148"/>
                  </a:lnTo>
                  <a:lnTo>
                    <a:pt x="55" y="145"/>
                  </a:lnTo>
                  <a:lnTo>
                    <a:pt x="36" y="138"/>
                  </a:lnTo>
                  <a:lnTo>
                    <a:pt x="21" y="125"/>
                  </a:lnTo>
                  <a:lnTo>
                    <a:pt x="10" y="111"/>
                  </a:lnTo>
                  <a:lnTo>
                    <a:pt x="2" y="93"/>
                  </a:lnTo>
                  <a:lnTo>
                    <a:pt x="0" y="74"/>
                  </a:lnTo>
                  <a:lnTo>
                    <a:pt x="2" y="54"/>
                  </a:lnTo>
                  <a:lnTo>
                    <a:pt x="10" y="37"/>
                  </a:lnTo>
                  <a:lnTo>
                    <a:pt x="21" y="22"/>
                  </a:lnTo>
                  <a:lnTo>
                    <a:pt x="36" y="10"/>
                  </a:lnTo>
                  <a:lnTo>
                    <a:pt x="55" y="3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" name="Freeform 233"/>
            <p:cNvSpPr>
              <a:spLocks/>
            </p:cNvSpPr>
            <p:nvPr/>
          </p:nvSpPr>
          <p:spPr bwMode="auto">
            <a:xfrm>
              <a:off x="1137" y="3725"/>
              <a:ext cx="27" cy="14"/>
            </a:xfrm>
            <a:custGeom>
              <a:avLst/>
              <a:gdLst>
                <a:gd name="T0" fmla="*/ 73 w 290"/>
                <a:gd name="T1" fmla="*/ 0 h 148"/>
                <a:gd name="T2" fmla="*/ 216 w 290"/>
                <a:gd name="T3" fmla="*/ 0 h 148"/>
                <a:gd name="T4" fmla="*/ 235 w 290"/>
                <a:gd name="T5" fmla="*/ 3 h 148"/>
                <a:gd name="T6" fmla="*/ 253 w 290"/>
                <a:gd name="T7" fmla="*/ 10 h 148"/>
                <a:gd name="T8" fmla="*/ 268 w 290"/>
                <a:gd name="T9" fmla="*/ 21 h 148"/>
                <a:gd name="T10" fmla="*/ 280 w 290"/>
                <a:gd name="T11" fmla="*/ 36 h 148"/>
                <a:gd name="T12" fmla="*/ 288 w 290"/>
                <a:gd name="T13" fmla="*/ 55 h 148"/>
                <a:gd name="T14" fmla="*/ 290 w 290"/>
                <a:gd name="T15" fmla="*/ 74 h 148"/>
                <a:gd name="T16" fmla="*/ 288 w 290"/>
                <a:gd name="T17" fmla="*/ 94 h 148"/>
                <a:gd name="T18" fmla="*/ 280 w 290"/>
                <a:gd name="T19" fmla="*/ 111 h 148"/>
                <a:gd name="T20" fmla="*/ 268 w 290"/>
                <a:gd name="T21" fmla="*/ 126 h 148"/>
                <a:gd name="T22" fmla="*/ 253 w 290"/>
                <a:gd name="T23" fmla="*/ 138 h 148"/>
                <a:gd name="T24" fmla="*/ 235 w 290"/>
                <a:gd name="T25" fmla="*/ 145 h 148"/>
                <a:gd name="T26" fmla="*/ 216 w 290"/>
                <a:gd name="T27" fmla="*/ 148 h 148"/>
                <a:gd name="T28" fmla="*/ 73 w 290"/>
                <a:gd name="T29" fmla="*/ 148 h 148"/>
                <a:gd name="T30" fmla="*/ 53 w 290"/>
                <a:gd name="T31" fmla="*/ 145 h 148"/>
                <a:gd name="T32" fmla="*/ 36 w 290"/>
                <a:gd name="T33" fmla="*/ 138 h 148"/>
                <a:gd name="T34" fmla="*/ 21 w 290"/>
                <a:gd name="T35" fmla="*/ 126 h 148"/>
                <a:gd name="T36" fmla="*/ 10 w 290"/>
                <a:gd name="T37" fmla="*/ 111 h 148"/>
                <a:gd name="T38" fmla="*/ 2 w 290"/>
                <a:gd name="T39" fmla="*/ 94 h 148"/>
                <a:gd name="T40" fmla="*/ 0 w 290"/>
                <a:gd name="T41" fmla="*/ 74 h 148"/>
                <a:gd name="T42" fmla="*/ 2 w 290"/>
                <a:gd name="T43" fmla="*/ 55 h 148"/>
                <a:gd name="T44" fmla="*/ 10 w 290"/>
                <a:gd name="T45" fmla="*/ 36 h 148"/>
                <a:gd name="T46" fmla="*/ 21 w 290"/>
                <a:gd name="T47" fmla="*/ 21 h 148"/>
                <a:gd name="T48" fmla="*/ 36 w 290"/>
                <a:gd name="T49" fmla="*/ 10 h 148"/>
                <a:gd name="T50" fmla="*/ 53 w 290"/>
                <a:gd name="T51" fmla="*/ 3 h 148"/>
                <a:gd name="T52" fmla="*/ 73 w 290"/>
                <a:gd name="T5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0" h="148">
                  <a:moveTo>
                    <a:pt x="73" y="0"/>
                  </a:moveTo>
                  <a:lnTo>
                    <a:pt x="216" y="0"/>
                  </a:lnTo>
                  <a:lnTo>
                    <a:pt x="235" y="3"/>
                  </a:lnTo>
                  <a:lnTo>
                    <a:pt x="253" y="10"/>
                  </a:lnTo>
                  <a:lnTo>
                    <a:pt x="268" y="21"/>
                  </a:lnTo>
                  <a:lnTo>
                    <a:pt x="280" y="36"/>
                  </a:lnTo>
                  <a:lnTo>
                    <a:pt x="288" y="55"/>
                  </a:lnTo>
                  <a:lnTo>
                    <a:pt x="290" y="74"/>
                  </a:lnTo>
                  <a:lnTo>
                    <a:pt x="288" y="94"/>
                  </a:lnTo>
                  <a:lnTo>
                    <a:pt x="280" y="111"/>
                  </a:lnTo>
                  <a:lnTo>
                    <a:pt x="268" y="126"/>
                  </a:lnTo>
                  <a:lnTo>
                    <a:pt x="253" y="138"/>
                  </a:lnTo>
                  <a:lnTo>
                    <a:pt x="235" y="145"/>
                  </a:lnTo>
                  <a:lnTo>
                    <a:pt x="216" y="148"/>
                  </a:lnTo>
                  <a:lnTo>
                    <a:pt x="73" y="148"/>
                  </a:lnTo>
                  <a:lnTo>
                    <a:pt x="53" y="145"/>
                  </a:lnTo>
                  <a:lnTo>
                    <a:pt x="36" y="138"/>
                  </a:lnTo>
                  <a:lnTo>
                    <a:pt x="21" y="126"/>
                  </a:lnTo>
                  <a:lnTo>
                    <a:pt x="10" y="111"/>
                  </a:lnTo>
                  <a:lnTo>
                    <a:pt x="2" y="94"/>
                  </a:lnTo>
                  <a:lnTo>
                    <a:pt x="0" y="74"/>
                  </a:lnTo>
                  <a:lnTo>
                    <a:pt x="2" y="55"/>
                  </a:lnTo>
                  <a:lnTo>
                    <a:pt x="10" y="36"/>
                  </a:lnTo>
                  <a:lnTo>
                    <a:pt x="21" y="21"/>
                  </a:lnTo>
                  <a:lnTo>
                    <a:pt x="36" y="10"/>
                  </a:lnTo>
                  <a:lnTo>
                    <a:pt x="53" y="3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8" name="Freeform 234"/>
            <p:cNvSpPr>
              <a:spLocks/>
            </p:cNvSpPr>
            <p:nvPr/>
          </p:nvSpPr>
          <p:spPr bwMode="auto">
            <a:xfrm>
              <a:off x="1169" y="3725"/>
              <a:ext cx="27" cy="14"/>
            </a:xfrm>
            <a:custGeom>
              <a:avLst/>
              <a:gdLst>
                <a:gd name="T0" fmla="*/ 73 w 290"/>
                <a:gd name="T1" fmla="*/ 0 h 148"/>
                <a:gd name="T2" fmla="*/ 216 w 290"/>
                <a:gd name="T3" fmla="*/ 0 h 148"/>
                <a:gd name="T4" fmla="*/ 236 w 290"/>
                <a:gd name="T5" fmla="*/ 3 h 148"/>
                <a:gd name="T6" fmla="*/ 254 w 290"/>
                <a:gd name="T7" fmla="*/ 10 h 148"/>
                <a:gd name="T8" fmla="*/ 269 w 290"/>
                <a:gd name="T9" fmla="*/ 21 h 148"/>
                <a:gd name="T10" fmla="*/ 280 w 290"/>
                <a:gd name="T11" fmla="*/ 36 h 148"/>
                <a:gd name="T12" fmla="*/ 288 w 290"/>
                <a:gd name="T13" fmla="*/ 55 h 148"/>
                <a:gd name="T14" fmla="*/ 290 w 290"/>
                <a:gd name="T15" fmla="*/ 74 h 148"/>
                <a:gd name="T16" fmla="*/ 288 w 290"/>
                <a:gd name="T17" fmla="*/ 94 h 148"/>
                <a:gd name="T18" fmla="*/ 280 w 290"/>
                <a:gd name="T19" fmla="*/ 111 h 148"/>
                <a:gd name="T20" fmla="*/ 269 w 290"/>
                <a:gd name="T21" fmla="*/ 126 h 148"/>
                <a:gd name="T22" fmla="*/ 254 w 290"/>
                <a:gd name="T23" fmla="*/ 138 h 148"/>
                <a:gd name="T24" fmla="*/ 236 w 290"/>
                <a:gd name="T25" fmla="*/ 145 h 148"/>
                <a:gd name="T26" fmla="*/ 216 w 290"/>
                <a:gd name="T27" fmla="*/ 148 h 148"/>
                <a:gd name="T28" fmla="*/ 73 w 290"/>
                <a:gd name="T29" fmla="*/ 148 h 148"/>
                <a:gd name="T30" fmla="*/ 53 w 290"/>
                <a:gd name="T31" fmla="*/ 145 h 148"/>
                <a:gd name="T32" fmla="*/ 36 w 290"/>
                <a:gd name="T33" fmla="*/ 138 h 148"/>
                <a:gd name="T34" fmla="*/ 21 w 290"/>
                <a:gd name="T35" fmla="*/ 126 h 148"/>
                <a:gd name="T36" fmla="*/ 10 w 290"/>
                <a:gd name="T37" fmla="*/ 111 h 148"/>
                <a:gd name="T38" fmla="*/ 2 w 290"/>
                <a:gd name="T39" fmla="*/ 94 h 148"/>
                <a:gd name="T40" fmla="*/ 0 w 290"/>
                <a:gd name="T41" fmla="*/ 74 h 148"/>
                <a:gd name="T42" fmla="*/ 2 w 290"/>
                <a:gd name="T43" fmla="*/ 55 h 148"/>
                <a:gd name="T44" fmla="*/ 10 w 290"/>
                <a:gd name="T45" fmla="*/ 36 h 148"/>
                <a:gd name="T46" fmla="*/ 21 w 290"/>
                <a:gd name="T47" fmla="*/ 21 h 148"/>
                <a:gd name="T48" fmla="*/ 36 w 290"/>
                <a:gd name="T49" fmla="*/ 10 h 148"/>
                <a:gd name="T50" fmla="*/ 53 w 290"/>
                <a:gd name="T51" fmla="*/ 3 h 148"/>
                <a:gd name="T52" fmla="*/ 73 w 290"/>
                <a:gd name="T5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0" h="148">
                  <a:moveTo>
                    <a:pt x="73" y="0"/>
                  </a:moveTo>
                  <a:lnTo>
                    <a:pt x="216" y="0"/>
                  </a:lnTo>
                  <a:lnTo>
                    <a:pt x="236" y="3"/>
                  </a:lnTo>
                  <a:lnTo>
                    <a:pt x="254" y="10"/>
                  </a:lnTo>
                  <a:lnTo>
                    <a:pt x="269" y="21"/>
                  </a:lnTo>
                  <a:lnTo>
                    <a:pt x="280" y="36"/>
                  </a:lnTo>
                  <a:lnTo>
                    <a:pt x="288" y="55"/>
                  </a:lnTo>
                  <a:lnTo>
                    <a:pt x="290" y="74"/>
                  </a:lnTo>
                  <a:lnTo>
                    <a:pt x="288" y="94"/>
                  </a:lnTo>
                  <a:lnTo>
                    <a:pt x="280" y="111"/>
                  </a:lnTo>
                  <a:lnTo>
                    <a:pt x="269" y="126"/>
                  </a:lnTo>
                  <a:lnTo>
                    <a:pt x="254" y="138"/>
                  </a:lnTo>
                  <a:lnTo>
                    <a:pt x="236" y="145"/>
                  </a:lnTo>
                  <a:lnTo>
                    <a:pt x="216" y="148"/>
                  </a:lnTo>
                  <a:lnTo>
                    <a:pt x="73" y="148"/>
                  </a:lnTo>
                  <a:lnTo>
                    <a:pt x="53" y="145"/>
                  </a:lnTo>
                  <a:lnTo>
                    <a:pt x="36" y="138"/>
                  </a:lnTo>
                  <a:lnTo>
                    <a:pt x="21" y="126"/>
                  </a:lnTo>
                  <a:lnTo>
                    <a:pt x="10" y="111"/>
                  </a:lnTo>
                  <a:lnTo>
                    <a:pt x="2" y="94"/>
                  </a:lnTo>
                  <a:lnTo>
                    <a:pt x="0" y="74"/>
                  </a:lnTo>
                  <a:lnTo>
                    <a:pt x="2" y="55"/>
                  </a:lnTo>
                  <a:lnTo>
                    <a:pt x="10" y="36"/>
                  </a:lnTo>
                  <a:lnTo>
                    <a:pt x="21" y="21"/>
                  </a:lnTo>
                  <a:lnTo>
                    <a:pt x="36" y="10"/>
                  </a:lnTo>
                  <a:lnTo>
                    <a:pt x="53" y="3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9" name="Freeform 235"/>
            <p:cNvSpPr>
              <a:spLocks/>
            </p:cNvSpPr>
            <p:nvPr/>
          </p:nvSpPr>
          <p:spPr bwMode="auto">
            <a:xfrm>
              <a:off x="1201" y="3725"/>
              <a:ext cx="26" cy="14"/>
            </a:xfrm>
            <a:custGeom>
              <a:avLst/>
              <a:gdLst>
                <a:gd name="T0" fmla="*/ 74 w 290"/>
                <a:gd name="T1" fmla="*/ 0 h 148"/>
                <a:gd name="T2" fmla="*/ 217 w 290"/>
                <a:gd name="T3" fmla="*/ 0 h 148"/>
                <a:gd name="T4" fmla="*/ 236 w 290"/>
                <a:gd name="T5" fmla="*/ 3 h 148"/>
                <a:gd name="T6" fmla="*/ 254 w 290"/>
                <a:gd name="T7" fmla="*/ 10 h 148"/>
                <a:gd name="T8" fmla="*/ 269 w 290"/>
                <a:gd name="T9" fmla="*/ 21 h 148"/>
                <a:gd name="T10" fmla="*/ 280 w 290"/>
                <a:gd name="T11" fmla="*/ 36 h 148"/>
                <a:gd name="T12" fmla="*/ 288 w 290"/>
                <a:gd name="T13" fmla="*/ 55 h 148"/>
                <a:gd name="T14" fmla="*/ 290 w 290"/>
                <a:gd name="T15" fmla="*/ 74 h 148"/>
                <a:gd name="T16" fmla="*/ 288 w 290"/>
                <a:gd name="T17" fmla="*/ 94 h 148"/>
                <a:gd name="T18" fmla="*/ 280 w 290"/>
                <a:gd name="T19" fmla="*/ 111 h 148"/>
                <a:gd name="T20" fmla="*/ 269 w 290"/>
                <a:gd name="T21" fmla="*/ 126 h 148"/>
                <a:gd name="T22" fmla="*/ 254 w 290"/>
                <a:gd name="T23" fmla="*/ 138 h 148"/>
                <a:gd name="T24" fmla="*/ 236 w 290"/>
                <a:gd name="T25" fmla="*/ 145 h 148"/>
                <a:gd name="T26" fmla="*/ 217 w 290"/>
                <a:gd name="T27" fmla="*/ 148 h 148"/>
                <a:gd name="T28" fmla="*/ 74 w 290"/>
                <a:gd name="T29" fmla="*/ 148 h 148"/>
                <a:gd name="T30" fmla="*/ 55 w 290"/>
                <a:gd name="T31" fmla="*/ 145 h 148"/>
                <a:gd name="T32" fmla="*/ 36 w 290"/>
                <a:gd name="T33" fmla="*/ 138 h 148"/>
                <a:gd name="T34" fmla="*/ 21 w 290"/>
                <a:gd name="T35" fmla="*/ 126 h 148"/>
                <a:gd name="T36" fmla="*/ 10 w 290"/>
                <a:gd name="T37" fmla="*/ 111 h 148"/>
                <a:gd name="T38" fmla="*/ 2 w 290"/>
                <a:gd name="T39" fmla="*/ 94 h 148"/>
                <a:gd name="T40" fmla="*/ 0 w 290"/>
                <a:gd name="T41" fmla="*/ 74 h 148"/>
                <a:gd name="T42" fmla="*/ 2 w 290"/>
                <a:gd name="T43" fmla="*/ 55 h 148"/>
                <a:gd name="T44" fmla="*/ 10 w 290"/>
                <a:gd name="T45" fmla="*/ 36 h 148"/>
                <a:gd name="T46" fmla="*/ 21 w 290"/>
                <a:gd name="T47" fmla="*/ 21 h 148"/>
                <a:gd name="T48" fmla="*/ 36 w 290"/>
                <a:gd name="T49" fmla="*/ 10 h 148"/>
                <a:gd name="T50" fmla="*/ 55 w 290"/>
                <a:gd name="T51" fmla="*/ 3 h 148"/>
                <a:gd name="T52" fmla="*/ 74 w 290"/>
                <a:gd name="T5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0" h="148">
                  <a:moveTo>
                    <a:pt x="74" y="0"/>
                  </a:moveTo>
                  <a:lnTo>
                    <a:pt x="217" y="0"/>
                  </a:lnTo>
                  <a:lnTo>
                    <a:pt x="236" y="3"/>
                  </a:lnTo>
                  <a:lnTo>
                    <a:pt x="254" y="10"/>
                  </a:lnTo>
                  <a:lnTo>
                    <a:pt x="269" y="21"/>
                  </a:lnTo>
                  <a:lnTo>
                    <a:pt x="280" y="36"/>
                  </a:lnTo>
                  <a:lnTo>
                    <a:pt x="288" y="55"/>
                  </a:lnTo>
                  <a:lnTo>
                    <a:pt x="290" y="74"/>
                  </a:lnTo>
                  <a:lnTo>
                    <a:pt x="288" y="94"/>
                  </a:lnTo>
                  <a:lnTo>
                    <a:pt x="280" y="111"/>
                  </a:lnTo>
                  <a:lnTo>
                    <a:pt x="269" y="126"/>
                  </a:lnTo>
                  <a:lnTo>
                    <a:pt x="254" y="138"/>
                  </a:lnTo>
                  <a:lnTo>
                    <a:pt x="236" y="145"/>
                  </a:lnTo>
                  <a:lnTo>
                    <a:pt x="217" y="148"/>
                  </a:lnTo>
                  <a:lnTo>
                    <a:pt x="74" y="148"/>
                  </a:lnTo>
                  <a:lnTo>
                    <a:pt x="55" y="145"/>
                  </a:lnTo>
                  <a:lnTo>
                    <a:pt x="36" y="138"/>
                  </a:lnTo>
                  <a:lnTo>
                    <a:pt x="21" y="126"/>
                  </a:lnTo>
                  <a:lnTo>
                    <a:pt x="10" y="111"/>
                  </a:lnTo>
                  <a:lnTo>
                    <a:pt x="2" y="94"/>
                  </a:lnTo>
                  <a:lnTo>
                    <a:pt x="0" y="74"/>
                  </a:lnTo>
                  <a:lnTo>
                    <a:pt x="2" y="55"/>
                  </a:lnTo>
                  <a:lnTo>
                    <a:pt x="10" y="36"/>
                  </a:lnTo>
                  <a:lnTo>
                    <a:pt x="21" y="21"/>
                  </a:lnTo>
                  <a:lnTo>
                    <a:pt x="36" y="10"/>
                  </a:lnTo>
                  <a:lnTo>
                    <a:pt x="55" y="3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0" name="Freeform 236"/>
            <p:cNvSpPr>
              <a:spLocks/>
            </p:cNvSpPr>
            <p:nvPr/>
          </p:nvSpPr>
          <p:spPr bwMode="auto">
            <a:xfrm>
              <a:off x="1137" y="3747"/>
              <a:ext cx="27" cy="13"/>
            </a:xfrm>
            <a:custGeom>
              <a:avLst/>
              <a:gdLst>
                <a:gd name="T0" fmla="*/ 73 w 290"/>
                <a:gd name="T1" fmla="*/ 0 h 147"/>
                <a:gd name="T2" fmla="*/ 216 w 290"/>
                <a:gd name="T3" fmla="*/ 0 h 147"/>
                <a:gd name="T4" fmla="*/ 235 w 290"/>
                <a:gd name="T5" fmla="*/ 2 h 147"/>
                <a:gd name="T6" fmla="*/ 253 w 290"/>
                <a:gd name="T7" fmla="*/ 10 h 147"/>
                <a:gd name="T8" fmla="*/ 268 w 290"/>
                <a:gd name="T9" fmla="*/ 21 h 147"/>
                <a:gd name="T10" fmla="*/ 280 w 290"/>
                <a:gd name="T11" fmla="*/ 36 h 147"/>
                <a:gd name="T12" fmla="*/ 288 w 290"/>
                <a:gd name="T13" fmla="*/ 53 h 147"/>
                <a:gd name="T14" fmla="*/ 290 w 290"/>
                <a:gd name="T15" fmla="*/ 73 h 147"/>
                <a:gd name="T16" fmla="*/ 288 w 290"/>
                <a:gd name="T17" fmla="*/ 92 h 147"/>
                <a:gd name="T18" fmla="*/ 280 w 290"/>
                <a:gd name="T19" fmla="*/ 110 h 147"/>
                <a:gd name="T20" fmla="*/ 268 w 290"/>
                <a:gd name="T21" fmla="*/ 126 h 147"/>
                <a:gd name="T22" fmla="*/ 253 w 290"/>
                <a:gd name="T23" fmla="*/ 137 h 147"/>
                <a:gd name="T24" fmla="*/ 235 w 290"/>
                <a:gd name="T25" fmla="*/ 145 h 147"/>
                <a:gd name="T26" fmla="*/ 216 w 290"/>
                <a:gd name="T27" fmla="*/ 147 h 147"/>
                <a:gd name="T28" fmla="*/ 73 w 290"/>
                <a:gd name="T29" fmla="*/ 147 h 147"/>
                <a:gd name="T30" fmla="*/ 53 w 290"/>
                <a:gd name="T31" fmla="*/ 145 h 147"/>
                <a:gd name="T32" fmla="*/ 36 w 290"/>
                <a:gd name="T33" fmla="*/ 137 h 147"/>
                <a:gd name="T34" fmla="*/ 21 w 290"/>
                <a:gd name="T35" fmla="*/ 126 h 147"/>
                <a:gd name="T36" fmla="*/ 10 w 290"/>
                <a:gd name="T37" fmla="*/ 110 h 147"/>
                <a:gd name="T38" fmla="*/ 2 w 290"/>
                <a:gd name="T39" fmla="*/ 92 h 147"/>
                <a:gd name="T40" fmla="*/ 0 w 290"/>
                <a:gd name="T41" fmla="*/ 73 h 147"/>
                <a:gd name="T42" fmla="*/ 2 w 290"/>
                <a:gd name="T43" fmla="*/ 53 h 147"/>
                <a:gd name="T44" fmla="*/ 10 w 290"/>
                <a:gd name="T45" fmla="*/ 36 h 147"/>
                <a:gd name="T46" fmla="*/ 21 w 290"/>
                <a:gd name="T47" fmla="*/ 21 h 147"/>
                <a:gd name="T48" fmla="*/ 36 w 290"/>
                <a:gd name="T49" fmla="*/ 10 h 147"/>
                <a:gd name="T50" fmla="*/ 53 w 290"/>
                <a:gd name="T51" fmla="*/ 2 h 147"/>
                <a:gd name="T52" fmla="*/ 73 w 290"/>
                <a:gd name="T53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0" h="147">
                  <a:moveTo>
                    <a:pt x="73" y="0"/>
                  </a:moveTo>
                  <a:lnTo>
                    <a:pt x="216" y="0"/>
                  </a:lnTo>
                  <a:lnTo>
                    <a:pt x="235" y="2"/>
                  </a:lnTo>
                  <a:lnTo>
                    <a:pt x="253" y="10"/>
                  </a:lnTo>
                  <a:lnTo>
                    <a:pt x="268" y="21"/>
                  </a:lnTo>
                  <a:lnTo>
                    <a:pt x="280" y="36"/>
                  </a:lnTo>
                  <a:lnTo>
                    <a:pt x="288" y="53"/>
                  </a:lnTo>
                  <a:lnTo>
                    <a:pt x="290" y="73"/>
                  </a:lnTo>
                  <a:lnTo>
                    <a:pt x="288" y="92"/>
                  </a:lnTo>
                  <a:lnTo>
                    <a:pt x="280" y="110"/>
                  </a:lnTo>
                  <a:lnTo>
                    <a:pt x="268" y="126"/>
                  </a:lnTo>
                  <a:lnTo>
                    <a:pt x="253" y="137"/>
                  </a:lnTo>
                  <a:lnTo>
                    <a:pt x="235" y="145"/>
                  </a:lnTo>
                  <a:lnTo>
                    <a:pt x="216" y="147"/>
                  </a:lnTo>
                  <a:lnTo>
                    <a:pt x="73" y="147"/>
                  </a:lnTo>
                  <a:lnTo>
                    <a:pt x="53" y="145"/>
                  </a:lnTo>
                  <a:lnTo>
                    <a:pt x="36" y="137"/>
                  </a:lnTo>
                  <a:lnTo>
                    <a:pt x="21" y="126"/>
                  </a:lnTo>
                  <a:lnTo>
                    <a:pt x="10" y="110"/>
                  </a:lnTo>
                  <a:lnTo>
                    <a:pt x="2" y="92"/>
                  </a:lnTo>
                  <a:lnTo>
                    <a:pt x="0" y="73"/>
                  </a:lnTo>
                  <a:lnTo>
                    <a:pt x="2" y="53"/>
                  </a:lnTo>
                  <a:lnTo>
                    <a:pt x="10" y="36"/>
                  </a:lnTo>
                  <a:lnTo>
                    <a:pt x="21" y="21"/>
                  </a:lnTo>
                  <a:lnTo>
                    <a:pt x="36" y="10"/>
                  </a:lnTo>
                  <a:lnTo>
                    <a:pt x="53" y="2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1" name="Freeform 237"/>
            <p:cNvSpPr>
              <a:spLocks/>
            </p:cNvSpPr>
            <p:nvPr/>
          </p:nvSpPr>
          <p:spPr bwMode="auto">
            <a:xfrm>
              <a:off x="1169" y="3747"/>
              <a:ext cx="27" cy="13"/>
            </a:xfrm>
            <a:custGeom>
              <a:avLst/>
              <a:gdLst>
                <a:gd name="T0" fmla="*/ 73 w 290"/>
                <a:gd name="T1" fmla="*/ 0 h 147"/>
                <a:gd name="T2" fmla="*/ 216 w 290"/>
                <a:gd name="T3" fmla="*/ 0 h 147"/>
                <a:gd name="T4" fmla="*/ 236 w 290"/>
                <a:gd name="T5" fmla="*/ 2 h 147"/>
                <a:gd name="T6" fmla="*/ 254 w 290"/>
                <a:gd name="T7" fmla="*/ 10 h 147"/>
                <a:gd name="T8" fmla="*/ 269 w 290"/>
                <a:gd name="T9" fmla="*/ 21 h 147"/>
                <a:gd name="T10" fmla="*/ 280 w 290"/>
                <a:gd name="T11" fmla="*/ 36 h 147"/>
                <a:gd name="T12" fmla="*/ 288 w 290"/>
                <a:gd name="T13" fmla="*/ 53 h 147"/>
                <a:gd name="T14" fmla="*/ 290 w 290"/>
                <a:gd name="T15" fmla="*/ 73 h 147"/>
                <a:gd name="T16" fmla="*/ 288 w 290"/>
                <a:gd name="T17" fmla="*/ 92 h 147"/>
                <a:gd name="T18" fmla="*/ 280 w 290"/>
                <a:gd name="T19" fmla="*/ 110 h 147"/>
                <a:gd name="T20" fmla="*/ 269 w 290"/>
                <a:gd name="T21" fmla="*/ 126 h 147"/>
                <a:gd name="T22" fmla="*/ 254 w 290"/>
                <a:gd name="T23" fmla="*/ 137 h 147"/>
                <a:gd name="T24" fmla="*/ 236 w 290"/>
                <a:gd name="T25" fmla="*/ 145 h 147"/>
                <a:gd name="T26" fmla="*/ 216 w 290"/>
                <a:gd name="T27" fmla="*/ 147 h 147"/>
                <a:gd name="T28" fmla="*/ 73 w 290"/>
                <a:gd name="T29" fmla="*/ 147 h 147"/>
                <a:gd name="T30" fmla="*/ 53 w 290"/>
                <a:gd name="T31" fmla="*/ 145 h 147"/>
                <a:gd name="T32" fmla="*/ 36 w 290"/>
                <a:gd name="T33" fmla="*/ 137 h 147"/>
                <a:gd name="T34" fmla="*/ 21 w 290"/>
                <a:gd name="T35" fmla="*/ 126 h 147"/>
                <a:gd name="T36" fmla="*/ 10 w 290"/>
                <a:gd name="T37" fmla="*/ 110 h 147"/>
                <a:gd name="T38" fmla="*/ 2 w 290"/>
                <a:gd name="T39" fmla="*/ 92 h 147"/>
                <a:gd name="T40" fmla="*/ 0 w 290"/>
                <a:gd name="T41" fmla="*/ 73 h 147"/>
                <a:gd name="T42" fmla="*/ 2 w 290"/>
                <a:gd name="T43" fmla="*/ 53 h 147"/>
                <a:gd name="T44" fmla="*/ 10 w 290"/>
                <a:gd name="T45" fmla="*/ 36 h 147"/>
                <a:gd name="T46" fmla="*/ 21 w 290"/>
                <a:gd name="T47" fmla="*/ 21 h 147"/>
                <a:gd name="T48" fmla="*/ 36 w 290"/>
                <a:gd name="T49" fmla="*/ 10 h 147"/>
                <a:gd name="T50" fmla="*/ 53 w 290"/>
                <a:gd name="T51" fmla="*/ 2 h 147"/>
                <a:gd name="T52" fmla="*/ 73 w 290"/>
                <a:gd name="T53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0" h="147">
                  <a:moveTo>
                    <a:pt x="73" y="0"/>
                  </a:moveTo>
                  <a:lnTo>
                    <a:pt x="216" y="0"/>
                  </a:lnTo>
                  <a:lnTo>
                    <a:pt x="236" y="2"/>
                  </a:lnTo>
                  <a:lnTo>
                    <a:pt x="254" y="10"/>
                  </a:lnTo>
                  <a:lnTo>
                    <a:pt x="269" y="21"/>
                  </a:lnTo>
                  <a:lnTo>
                    <a:pt x="280" y="36"/>
                  </a:lnTo>
                  <a:lnTo>
                    <a:pt x="288" y="53"/>
                  </a:lnTo>
                  <a:lnTo>
                    <a:pt x="290" y="73"/>
                  </a:lnTo>
                  <a:lnTo>
                    <a:pt x="288" y="92"/>
                  </a:lnTo>
                  <a:lnTo>
                    <a:pt x="280" y="110"/>
                  </a:lnTo>
                  <a:lnTo>
                    <a:pt x="269" y="126"/>
                  </a:lnTo>
                  <a:lnTo>
                    <a:pt x="254" y="137"/>
                  </a:lnTo>
                  <a:lnTo>
                    <a:pt x="236" y="145"/>
                  </a:lnTo>
                  <a:lnTo>
                    <a:pt x="216" y="147"/>
                  </a:lnTo>
                  <a:lnTo>
                    <a:pt x="73" y="147"/>
                  </a:lnTo>
                  <a:lnTo>
                    <a:pt x="53" y="145"/>
                  </a:lnTo>
                  <a:lnTo>
                    <a:pt x="36" y="137"/>
                  </a:lnTo>
                  <a:lnTo>
                    <a:pt x="21" y="126"/>
                  </a:lnTo>
                  <a:lnTo>
                    <a:pt x="10" y="110"/>
                  </a:lnTo>
                  <a:lnTo>
                    <a:pt x="2" y="92"/>
                  </a:lnTo>
                  <a:lnTo>
                    <a:pt x="0" y="73"/>
                  </a:lnTo>
                  <a:lnTo>
                    <a:pt x="2" y="53"/>
                  </a:lnTo>
                  <a:lnTo>
                    <a:pt x="10" y="36"/>
                  </a:lnTo>
                  <a:lnTo>
                    <a:pt x="21" y="21"/>
                  </a:lnTo>
                  <a:lnTo>
                    <a:pt x="36" y="10"/>
                  </a:lnTo>
                  <a:lnTo>
                    <a:pt x="53" y="2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2" name="Freeform 238"/>
            <p:cNvSpPr>
              <a:spLocks/>
            </p:cNvSpPr>
            <p:nvPr/>
          </p:nvSpPr>
          <p:spPr bwMode="auto">
            <a:xfrm>
              <a:off x="1201" y="3747"/>
              <a:ext cx="26" cy="13"/>
            </a:xfrm>
            <a:custGeom>
              <a:avLst/>
              <a:gdLst>
                <a:gd name="T0" fmla="*/ 74 w 290"/>
                <a:gd name="T1" fmla="*/ 0 h 147"/>
                <a:gd name="T2" fmla="*/ 217 w 290"/>
                <a:gd name="T3" fmla="*/ 0 h 147"/>
                <a:gd name="T4" fmla="*/ 236 w 290"/>
                <a:gd name="T5" fmla="*/ 2 h 147"/>
                <a:gd name="T6" fmla="*/ 254 w 290"/>
                <a:gd name="T7" fmla="*/ 10 h 147"/>
                <a:gd name="T8" fmla="*/ 269 w 290"/>
                <a:gd name="T9" fmla="*/ 21 h 147"/>
                <a:gd name="T10" fmla="*/ 280 w 290"/>
                <a:gd name="T11" fmla="*/ 36 h 147"/>
                <a:gd name="T12" fmla="*/ 288 w 290"/>
                <a:gd name="T13" fmla="*/ 53 h 147"/>
                <a:gd name="T14" fmla="*/ 290 w 290"/>
                <a:gd name="T15" fmla="*/ 73 h 147"/>
                <a:gd name="T16" fmla="*/ 288 w 290"/>
                <a:gd name="T17" fmla="*/ 92 h 147"/>
                <a:gd name="T18" fmla="*/ 280 w 290"/>
                <a:gd name="T19" fmla="*/ 110 h 147"/>
                <a:gd name="T20" fmla="*/ 269 w 290"/>
                <a:gd name="T21" fmla="*/ 126 h 147"/>
                <a:gd name="T22" fmla="*/ 254 w 290"/>
                <a:gd name="T23" fmla="*/ 137 h 147"/>
                <a:gd name="T24" fmla="*/ 236 w 290"/>
                <a:gd name="T25" fmla="*/ 145 h 147"/>
                <a:gd name="T26" fmla="*/ 217 w 290"/>
                <a:gd name="T27" fmla="*/ 147 h 147"/>
                <a:gd name="T28" fmla="*/ 74 w 290"/>
                <a:gd name="T29" fmla="*/ 147 h 147"/>
                <a:gd name="T30" fmla="*/ 55 w 290"/>
                <a:gd name="T31" fmla="*/ 145 h 147"/>
                <a:gd name="T32" fmla="*/ 36 w 290"/>
                <a:gd name="T33" fmla="*/ 137 h 147"/>
                <a:gd name="T34" fmla="*/ 21 w 290"/>
                <a:gd name="T35" fmla="*/ 126 h 147"/>
                <a:gd name="T36" fmla="*/ 10 w 290"/>
                <a:gd name="T37" fmla="*/ 110 h 147"/>
                <a:gd name="T38" fmla="*/ 2 w 290"/>
                <a:gd name="T39" fmla="*/ 92 h 147"/>
                <a:gd name="T40" fmla="*/ 0 w 290"/>
                <a:gd name="T41" fmla="*/ 73 h 147"/>
                <a:gd name="T42" fmla="*/ 2 w 290"/>
                <a:gd name="T43" fmla="*/ 53 h 147"/>
                <a:gd name="T44" fmla="*/ 10 w 290"/>
                <a:gd name="T45" fmla="*/ 36 h 147"/>
                <a:gd name="T46" fmla="*/ 21 w 290"/>
                <a:gd name="T47" fmla="*/ 21 h 147"/>
                <a:gd name="T48" fmla="*/ 36 w 290"/>
                <a:gd name="T49" fmla="*/ 10 h 147"/>
                <a:gd name="T50" fmla="*/ 55 w 290"/>
                <a:gd name="T51" fmla="*/ 2 h 147"/>
                <a:gd name="T52" fmla="*/ 74 w 290"/>
                <a:gd name="T53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0" h="147">
                  <a:moveTo>
                    <a:pt x="74" y="0"/>
                  </a:moveTo>
                  <a:lnTo>
                    <a:pt x="217" y="0"/>
                  </a:lnTo>
                  <a:lnTo>
                    <a:pt x="236" y="2"/>
                  </a:lnTo>
                  <a:lnTo>
                    <a:pt x="254" y="10"/>
                  </a:lnTo>
                  <a:lnTo>
                    <a:pt x="269" y="21"/>
                  </a:lnTo>
                  <a:lnTo>
                    <a:pt x="280" y="36"/>
                  </a:lnTo>
                  <a:lnTo>
                    <a:pt x="288" y="53"/>
                  </a:lnTo>
                  <a:lnTo>
                    <a:pt x="290" y="73"/>
                  </a:lnTo>
                  <a:lnTo>
                    <a:pt x="288" y="92"/>
                  </a:lnTo>
                  <a:lnTo>
                    <a:pt x="280" y="110"/>
                  </a:lnTo>
                  <a:lnTo>
                    <a:pt x="269" y="126"/>
                  </a:lnTo>
                  <a:lnTo>
                    <a:pt x="254" y="137"/>
                  </a:lnTo>
                  <a:lnTo>
                    <a:pt x="236" y="145"/>
                  </a:lnTo>
                  <a:lnTo>
                    <a:pt x="217" y="147"/>
                  </a:lnTo>
                  <a:lnTo>
                    <a:pt x="74" y="147"/>
                  </a:lnTo>
                  <a:lnTo>
                    <a:pt x="55" y="145"/>
                  </a:lnTo>
                  <a:lnTo>
                    <a:pt x="36" y="137"/>
                  </a:lnTo>
                  <a:lnTo>
                    <a:pt x="21" y="126"/>
                  </a:lnTo>
                  <a:lnTo>
                    <a:pt x="10" y="110"/>
                  </a:lnTo>
                  <a:lnTo>
                    <a:pt x="2" y="92"/>
                  </a:lnTo>
                  <a:lnTo>
                    <a:pt x="0" y="73"/>
                  </a:lnTo>
                  <a:lnTo>
                    <a:pt x="2" y="53"/>
                  </a:lnTo>
                  <a:lnTo>
                    <a:pt x="10" y="36"/>
                  </a:lnTo>
                  <a:lnTo>
                    <a:pt x="21" y="21"/>
                  </a:lnTo>
                  <a:lnTo>
                    <a:pt x="36" y="10"/>
                  </a:lnTo>
                  <a:lnTo>
                    <a:pt x="55" y="2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3" name="Freeform 239"/>
            <p:cNvSpPr>
              <a:spLocks/>
            </p:cNvSpPr>
            <p:nvPr/>
          </p:nvSpPr>
          <p:spPr bwMode="auto">
            <a:xfrm>
              <a:off x="1137" y="3768"/>
              <a:ext cx="27" cy="14"/>
            </a:xfrm>
            <a:custGeom>
              <a:avLst/>
              <a:gdLst>
                <a:gd name="T0" fmla="*/ 73 w 290"/>
                <a:gd name="T1" fmla="*/ 0 h 148"/>
                <a:gd name="T2" fmla="*/ 216 w 290"/>
                <a:gd name="T3" fmla="*/ 0 h 148"/>
                <a:gd name="T4" fmla="*/ 235 w 290"/>
                <a:gd name="T5" fmla="*/ 3 h 148"/>
                <a:gd name="T6" fmla="*/ 253 w 290"/>
                <a:gd name="T7" fmla="*/ 10 h 148"/>
                <a:gd name="T8" fmla="*/ 268 w 290"/>
                <a:gd name="T9" fmla="*/ 22 h 148"/>
                <a:gd name="T10" fmla="*/ 280 w 290"/>
                <a:gd name="T11" fmla="*/ 38 h 148"/>
                <a:gd name="T12" fmla="*/ 288 w 290"/>
                <a:gd name="T13" fmla="*/ 55 h 148"/>
                <a:gd name="T14" fmla="*/ 290 w 290"/>
                <a:gd name="T15" fmla="*/ 75 h 148"/>
                <a:gd name="T16" fmla="*/ 288 w 290"/>
                <a:gd name="T17" fmla="*/ 94 h 148"/>
                <a:gd name="T18" fmla="*/ 280 w 290"/>
                <a:gd name="T19" fmla="*/ 112 h 148"/>
                <a:gd name="T20" fmla="*/ 268 w 290"/>
                <a:gd name="T21" fmla="*/ 126 h 148"/>
                <a:gd name="T22" fmla="*/ 253 w 290"/>
                <a:gd name="T23" fmla="*/ 138 h 148"/>
                <a:gd name="T24" fmla="*/ 235 w 290"/>
                <a:gd name="T25" fmla="*/ 145 h 148"/>
                <a:gd name="T26" fmla="*/ 216 w 290"/>
                <a:gd name="T27" fmla="*/ 148 h 148"/>
                <a:gd name="T28" fmla="*/ 73 w 290"/>
                <a:gd name="T29" fmla="*/ 148 h 148"/>
                <a:gd name="T30" fmla="*/ 53 w 290"/>
                <a:gd name="T31" fmla="*/ 145 h 148"/>
                <a:gd name="T32" fmla="*/ 36 w 290"/>
                <a:gd name="T33" fmla="*/ 138 h 148"/>
                <a:gd name="T34" fmla="*/ 21 w 290"/>
                <a:gd name="T35" fmla="*/ 126 h 148"/>
                <a:gd name="T36" fmla="*/ 10 w 290"/>
                <a:gd name="T37" fmla="*/ 112 h 148"/>
                <a:gd name="T38" fmla="*/ 2 w 290"/>
                <a:gd name="T39" fmla="*/ 94 h 148"/>
                <a:gd name="T40" fmla="*/ 0 w 290"/>
                <a:gd name="T41" fmla="*/ 75 h 148"/>
                <a:gd name="T42" fmla="*/ 2 w 290"/>
                <a:gd name="T43" fmla="*/ 55 h 148"/>
                <a:gd name="T44" fmla="*/ 10 w 290"/>
                <a:gd name="T45" fmla="*/ 38 h 148"/>
                <a:gd name="T46" fmla="*/ 21 w 290"/>
                <a:gd name="T47" fmla="*/ 22 h 148"/>
                <a:gd name="T48" fmla="*/ 36 w 290"/>
                <a:gd name="T49" fmla="*/ 10 h 148"/>
                <a:gd name="T50" fmla="*/ 53 w 290"/>
                <a:gd name="T51" fmla="*/ 3 h 148"/>
                <a:gd name="T52" fmla="*/ 73 w 290"/>
                <a:gd name="T5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0" h="148">
                  <a:moveTo>
                    <a:pt x="73" y="0"/>
                  </a:moveTo>
                  <a:lnTo>
                    <a:pt x="216" y="0"/>
                  </a:lnTo>
                  <a:lnTo>
                    <a:pt x="235" y="3"/>
                  </a:lnTo>
                  <a:lnTo>
                    <a:pt x="253" y="10"/>
                  </a:lnTo>
                  <a:lnTo>
                    <a:pt x="268" y="22"/>
                  </a:lnTo>
                  <a:lnTo>
                    <a:pt x="280" y="38"/>
                  </a:lnTo>
                  <a:lnTo>
                    <a:pt x="288" y="55"/>
                  </a:lnTo>
                  <a:lnTo>
                    <a:pt x="290" y="75"/>
                  </a:lnTo>
                  <a:lnTo>
                    <a:pt x="288" y="94"/>
                  </a:lnTo>
                  <a:lnTo>
                    <a:pt x="280" y="112"/>
                  </a:lnTo>
                  <a:lnTo>
                    <a:pt x="268" y="126"/>
                  </a:lnTo>
                  <a:lnTo>
                    <a:pt x="253" y="138"/>
                  </a:lnTo>
                  <a:lnTo>
                    <a:pt x="235" y="145"/>
                  </a:lnTo>
                  <a:lnTo>
                    <a:pt x="216" y="148"/>
                  </a:lnTo>
                  <a:lnTo>
                    <a:pt x="73" y="148"/>
                  </a:lnTo>
                  <a:lnTo>
                    <a:pt x="53" y="145"/>
                  </a:lnTo>
                  <a:lnTo>
                    <a:pt x="36" y="138"/>
                  </a:lnTo>
                  <a:lnTo>
                    <a:pt x="21" y="126"/>
                  </a:lnTo>
                  <a:lnTo>
                    <a:pt x="10" y="112"/>
                  </a:lnTo>
                  <a:lnTo>
                    <a:pt x="2" y="94"/>
                  </a:lnTo>
                  <a:lnTo>
                    <a:pt x="0" y="75"/>
                  </a:lnTo>
                  <a:lnTo>
                    <a:pt x="2" y="55"/>
                  </a:lnTo>
                  <a:lnTo>
                    <a:pt x="10" y="38"/>
                  </a:lnTo>
                  <a:lnTo>
                    <a:pt x="21" y="22"/>
                  </a:lnTo>
                  <a:lnTo>
                    <a:pt x="36" y="10"/>
                  </a:lnTo>
                  <a:lnTo>
                    <a:pt x="53" y="3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4" name="Freeform 240"/>
            <p:cNvSpPr>
              <a:spLocks/>
            </p:cNvSpPr>
            <p:nvPr/>
          </p:nvSpPr>
          <p:spPr bwMode="auto">
            <a:xfrm>
              <a:off x="1169" y="3768"/>
              <a:ext cx="27" cy="14"/>
            </a:xfrm>
            <a:custGeom>
              <a:avLst/>
              <a:gdLst>
                <a:gd name="T0" fmla="*/ 73 w 290"/>
                <a:gd name="T1" fmla="*/ 0 h 148"/>
                <a:gd name="T2" fmla="*/ 216 w 290"/>
                <a:gd name="T3" fmla="*/ 0 h 148"/>
                <a:gd name="T4" fmla="*/ 236 w 290"/>
                <a:gd name="T5" fmla="*/ 3 h 148"/>
                <a:gd name="T6" fmla="*/ 254 w 290"/>
                <a:gd name="T7" fmla="*/ 10 h 148"/>
                <a:gd name="T8" fmla="*/ 269 w 290"/>
                <a:gd name="T9" fmla="*/ 22 h 148"/>
                <a:gd name="T10" fmla="*/ 280 w 290"/>
                <a:gd name="T11" fmla="*/ 38 h 148"/>
                <a:gd name="T12" fmla="*/ 288 w 290"/>
                <a:gd name="T13" fmla="*/ 55 h 148"/>
                <a:gd name="T14" fmla="*/ 290 w 290"/>
                <a:gd name="T15" fmla="*/ 75 h 148"/>
                <a:gd name="T16" fmla="*/ 288 w 290"/>
                <a:gd name="T17" fmla="*/ 94 h 148"/>
                <a:gd name="T18" fmla="*/ 280 w 290"/>
                <a:gd name="T19" fmla="*/ 112 h 148"/>
                <a:gd name="T20" fmla="*/ 269 w 290"/>
                <a:gd name="T21" fmla="*/ 126 h 148"/>
                <a:gd name="T22" fmla="*/ 254 w 290"/>
                <a:gd name="T23" fmla="*/ 138 h 148"/>
                <a:gd name="T24" fmla="*/ 236 w 290"/>
                <a:gd name="T25" fmla="*/ 145 h 148"/>
                <a:gd name="T26" fmla="*/ 216 w 290"/>
                <a:gd name="T27" fmla="*/ 148 h 148"/>
                <a:gd name="T28" fmla="*/ 73 w 290"/>
                <a:gd name="T29" fmla="*/ 148 h 148"/>
                <a:gd name="T30" fmla="*/ 53 w 290"/>
                <a:gd name="T31" fmla="*/ 145 h 148"/>
                <a:gd name="T32" fmla="*/ 36 w 290"/>
                <a:gd name="T33" fmla="*/ 138 h 148"/>
                <a:gd name="T34" fmla="*/ 21 w 290"/>
                <a:gd name="T35" fmla="*/ 126 h 148"/>
                <a:gd name="T36" fmla="*/ 10 w 290"/>
                <a:gd name="T37" fmla="*/ 112 h 148"/>
                <a:gd name="T38" fmla="*/ 2 w 290"/>
                <a:gd name="T39" fmla="*/ 94 h 148"/>
                <a:gd name="T40" fmla="*/ 0 w 290"/>
                <a:gd name="T41" fmla="*/ 75 h 148"/>
                <a:gd name="T42" fmla="*/ 2 w 290"/>
                <a:gd name="T43" fmla="*/ 55 h 148"/>
                <a:gd name="T44" fmla="*/ 10 w 290"/>
                <a:gd name="T45" fmla="*/ 38 h 148"/>
                <a:gd name="T46" fmla="*/ 21 w 290"/>
                <a:gd name="T47" fmla="*/ 22 h 148"/>
                <a:gd name="T48" fmla="*/ 36 w 290"/>
                <a:gd name="T49" fmla="*/ 10 h 148"/>
                <a:gd name="T50" fmla="*/ 53 w 290"/>
                <a:gd name="T51" fmla="*/ 3 h 148"/>
                <a:gd name="T52" fmla="*/ 73 w 290"/>
                <a:gd name="T5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0" h="148">
                  <a:moveTo>
                    <a:pt x="73" y="0"/>
                  </a:moveTo>
                  <a:lnTo>
                    <a:pt x="216" y="0"/>
                  </a:lnTo>
                  <a:lnTo>
                    <a:pt x="236" y="3"/>
                  </a:lnTo>
                  <a:lnTo>
                    <a:pt x="254" y="10"/>
                  </a:lnTo>
                  <a:lnTo>
                    <a:pt x="269" y="22"/>
                  </a:lnTo>
                  <a:lnTo>
                    <a:pt x="280" y="38"/>
                  </a:lnTo>
                  <a:lnTo>
                    <a:pt x="288" y="55"/>
                  </a:lnTo>
                  <a:lnTo>
                    <a:pt x="290" y="75"/>
                  </a:lnTo>
                  <a:lnTo>
                    <a:pt x="288" y="94"/>
                  </a:lnTo>
                  <a:lnTo>
                    <a:pt x="280" y="112"/>
                  </a:lnTo>
                  <a:lnTo>
                    <a:pt x="269" y="126"/>
                  </a:lnTo>
                  <a:lnTo>
                    <a:pt x="254" y="138"/>
                  </a:lnTo>
                  <a:lnTo>
                    <a:pt x="236" y="145"/>
                  </a:lnTo>
                  <a:lnTo>
                    <a:pt x="216" y="148"/>
                  </a:lnTo>
                  <a:lnTo>
                    <a:pt x="73" y="148"/>
                  </a:lnTo>
                  <a:lnTo>
                    <a:pt x="53" y="145"/>
                  </a:lnTo>
                  <a:lnTo>
                    <a:pt x="36" y="138"/>
                  </a:lnTo>
                  <a:lnTo>
                    <a:pt x="21" y="126"/>
                  </a:lnTo>
                  <a:lnTo>
                    <a:pt x="10" y="112"/>
                  </a:lnTo>
                  <a:lnTo>
                    <a:pt x="2" y="94"/>
                  </a:lnTo>
                  <a:lnTo>
                    <a:pt x="0" y="75"/>
                  </a:lnTo>
                  <a:lnTo>
                    <a:pt x="2" y="55"/>
                  </a:lnTo>
                  <a:lnTo>
                    <a:pt x="10" y="38"/>
                  </a:lnTo>
                  <a:lnTo>
                    <a:pt x="21" y="22"/>
                  </a:lnTo>
                  <a:lnTo>
                    <a:pt x="36" y="10"/>
                  </a:lnTo>
                  <a:lnTo>
                    <a:pt x="53" y="3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5" name="Freeform 241"/>
            <p:cNvSpPr>
              <a:spLocks/>
            </p:cNvSpPr>
            <p:nvPr/>
          </p:nvSpPr>
          <p:spPr bwMode="auto">
            <a:xfrm>
              <a:off x="1201" y="3768"/>
              <a:ext cx="26" cy="14"/>
            </a:xfrm>
            <a:custGeom>
              <a:avLst/>
              <a:gdLst>
                <a:gd name="T0" fmla="*/ 74 w 290"/>
                <a:gd name="T1" fmla="*/ 0 h 148"/>
                <a:gd name="T2" fmla="*/ 217 w 290"/>
                <a:gd name="T3" fmla="*/ 0 h 148"/>
                <a:gd name="T4" fmla="*/ 236 w 290"/>
                <a:gd name="T5" fmla="*/ 3 h 148"/>
                <a:gd name="T6" fmla="*/ 254 w 290"/>
                <a:gd name="T7" fmla="*/ 10 h 148"/>
                <a:gd name="T8" fmla="*/ 269 w 290"/>
                <a:gd name="T9" fmla="*/ 22 h 148"/>
                <a:gd name="T10" fmla="*/ 280 w 290"/>
                <a:gd name="T11" fmla="*/ 38 h 148"/>
                <a:gd name="T12" fmla="*/ 288 w 290"/>
                <a:gd name="T13" fmla="*/ 55 h 148"/>
                <a:gd name="T14" fmla="*/ 290 w 290"/>
                <a:gd name="T15" fmla="*/ 75 h 148"/>
                <a:gd name="T16" fmla="*/ 288 w 290"/>
                <a:gd name="T17" fmla="*/ 94 h 148"/>
                <a:gd name="T18" fmla="*/ 280 w 290"/>
                <a:gd name="T19" fmla="*/ 112 h 148"/>
                <a:gd name="T20" fmla="*/ 269 w 290"/>
                <a:gd name="T21" fmla="*/ 126 h 148"/>
                <a:gd name="T22" fmla="*/ 254 w 290"/>
                <a:gd name="T23" fmla="*/ 138 h 148"/>
                <a:gd name="T24" fmla="*/ 236 w 290"/>
                <a:gd name="T25" fmla="*/ 145 h 148"/>
                <a:gd name="T26" fmla="*/ 217 w 290"/>
                <a:gd name="T27" fmla="*/ 148 h 148"/>
                <a:gd name="T28" fmla="*/ 74 w 290"/>
                <a:gd name="T29" fmla="*/ 148 h 148"/>
                <a:gd name="T30" fmla="*/ 55 w 290"/>
                <a:gd name="T31" fmla="*/ 145 h 148"/>
                <a:gd name="T32" fmla="*/ 36 w 290"/>
                <a:gd name="T33" fmla="*/ 138 h 148"/>
                <a:gd name="T34" fmla="*/ 21 w 290"/>
                <a:gd name="T35" fmla="*/ 126 h 148"/>
                <a:gd name="T36" fmla="*/ 10 w 290"/>
                <a:gd name="T37" fmla="*/ 112 h 148"/>
                <a:gd name="T38" fmla="*/ 2 w 290"/>
                <a:gd name="T39" fmla="*/ 94 h 148"/>
                <a:gd name="T40" fmla="*/ 0 w 290"/>
                <a:gd name="T41" fmla="*/ 75 h 148"/>
                <a:gd name="T42" fmla="*/ 2 w 290"/>
                <a:gd name="T43" fmla="*/ 55 h 148"/>
                <a:gd name="T44" fmla="*/ 10 w 290"/>
                <a:gd name="T45" fmla="*/ 38 h 148"/>
                <a:gd name="T46" fmla="*/ 21 w 290"/>
                <a:gd name="T47" fmla="*/ 22 h 148"/>
                <a:gd name="T48" fmla="*/ 36 w 290"/>
                <a:gd name="T49" fmla="*/ 10 h 148"/>
                <a:gd name="T50" fmla="*/ 55 w 290"/>
                <a:gd name="T51" fmla="*/ 3 h 148"/>
                <a:gd name="T52" fmla="*/ 74 w 290"/>
                <a:gd name="T5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0" h="148">
                  <a:moveTo>
                    <a:pt x="74" y="0"/>
                  </a:moveTo>
                  <a:lnTo>
                    <a:pt x="217" y="0"/>
                  </a:lnTo>
                  <a:lnTo>
                    <a:pt x="236" y="3"/>
                  </a:lnTo>
                  <a:lnTo>
                    <a:pt x="254" y="10"/>
                  </a:lnTo>
                  <a:lnTo>
                    <a:pt x="269" y="22"/>
                  </a:lnTo>
                  <a:lnTo>
                    <a:pt x="280" y="38"/>
                  </a:lnTo>
                  <a:lnTo>
                    <a:pt x="288" y="55"/>
                  </a:lnTo>
                  <a:lnTo>
                    <a:pt x="290" y="75"/>
                  </a:lnTo>
                  <a:lnTo>
                    <a:pt x="288" y="94"/>
                  </a:lnTo>
                  <a:lnTo>
                    <a:pt x="280" y="112"/>
                  </a:lnTo>
                  <a:lnTo>
                    <a:pt x="269" y="126"/>
                  </a:lnTo>
                  <a:lnTo>
                    <a:pt x="254" y="138"/>
                  </a:lnTo>
                  <a:lnTo>
                    <a:pt x="236" y="145"/>
                  </a:lnTo>
                  <a:lnTo>
                    <a:pt x="217" y="148"/>
                  </a:lnTo>
                  <a:lnTo>
                    <a:pt x="74" y="148"/>
                  </a:lnTo>
                  <a:lnTo>
                    <a:pt x="55" y="145"/>
                  </a:lnTo>
                  <a:lnTo>
                    <a:pt x="36" y="138"/>
                  </a:lnTo>
                  <a:lnTo>
                    <a:pt x="21" y="126"/>
                  </a:lnTo>
                  <a:lnTo>
                    <a:pt x="10" y="112"/>
                  </a:lnTo>
                  <a:lnTo>
                    <a:pt x="2" y="94"/>
                  </a:lnTo>
                  <a:lnTo>
                    <a:pt x="0" y="75"/>
                  </a:lnTo>
                  <a:lnTo>
                    <a:pt x="2" y="55"/>
                  </a:lnTo>
                  <a:lnTo>
                    <a:pt x="10" y="38"/>
                  </a:lnTo>
                  <a:lnTo>
                    <a:pt x="21" y="22"/>
                  </a:lnTo>
                  <a:lnTo>
                    <a:pt x="36" y="10"/>
                  </a:lnTo>
                  <a:lnTo>
                    <a:pt x="55" y="3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56" name="Freeform 246"/>
          <p:cNvSpPr>
            <a:spLocks noEditPoints="1"/>
          </p:cNvSpPr>
          <p:nvPr/>
        </p:nvSpPr>
        <p:spPr bwMode="auto">
          <a:xfrm>
            <a:off x="1446131" y="6015373"/>
            <a:ext cx="269015" cy="236466"/>
          </a:xfrm>
          <a:custGeom>
            <a:avLst/>
            <a:gdLst>
              <a:gd name="T0" fmla="*/ 3024 w 3367"/>
              <a:gd name="T1" fmla="*/ 1427 h 2961"/>
              <a:gd name="T2" fmla="*/ 3099 w 3367"/>
              <a:gd name="T3" fmla="*/ 1258 h 2961"/>
              <a:gd name="T4" fmla="*/ 3126 w 3367"/>
              <a:gd name="T5" fmla="*/ 1068 h 2961"/>
              <a:gd name="T6" fmla="*/ 3119 w 3367"/>
              <a:gd name="T7" fmla="*/ 632 h 2961"/>
              <a:gd name="T8" fmla="*/ 2989 w 3367"/>
              <a:gd name="T9" fmla="*/ 624 h 2961"/>
              <a:gd name="T10" fmla="*/ 2619 w 3367"/>
              <a:gd name="T11" fmla="*/ 1729 h 2961"/>
              <a:gd name="T12" fmla="*/ 2779 w 3367"/>
              <a:gd name="T13" fmla="*/ 1662 h 2961"/>
              <a:gd name="T14" fmla="*/ 2562 w 3367"/>
              <a:gd name="T15" fmla="*/ 624 h 2961"/>
              <a:gd name="T16" fmla="*/ 244 w 3367"/>
              <a:gd name="T17" fmla="*/ 2195 h 2961"/>
              <a:gd name="T18" fmla="*/ 287 w 3367"/>
              <a:gd name="T19" fmla="*/ 2363 h 2961"/>
              <a:gd name="T20" fmla="*/ 375 w 3367"/>
              <a:gd name="T21" fmla="*/ 2506 h 2961"/>
              <a:gd name="T22" fmla="*/ 500 w 3367"/>
              <a:gd name="T23" fmla="*/ 2620 h 2961"/>
              <a:gd name="T24" fmla="*/ 653 w 3367"/>
              <a:gd name="T25" fmla="*/ 2693 h 2961"/>
              <a:gd name="T26" fmla="*/ 827 w 3367"/>
              <a:gd name="T27" fmla="*/ 2720 h 2961"/>
              <a:gd name="T28" fmla="*/ 1854 w 3367"/>
              <a:gd name="T29" fmla="*/ 2708 h 2961"/>
              <a:gd name="T30" fmla="*/ 2014 w 3367"/>
              <a:gd name="T31" fmla="*/ 2648 h 2961"/>
              <a:gd name="T32" fmla="*/ 2149 w 3367"/>
              <a:gd name="T33" fmla="*/ 2548 h 2961"/>
              <a:gd name="T34" fmla="*/ 2250 w 3367"/>
              <a:gd name="T35" fmla="*/ 2414 h 2961"/>
              <a:gd name="T36" fmla="*/ 2308 w 3367"/>
              <a:gd name="T37" fmla="*/ 2252 h 2961"/>
              <a:gd name="T38" fmla="*/ 2321 w 3367"/>
              <a:gd name="T39" fmla="*/ 241 h 2961"/>
              <a:gd name="T40" fmla="*/ 2441 w 3367"/>
              <a:gd name="T41" fmla="*/ 0 h 2961"/>
              <a:gd name="T42" fmla="*/ 2517 w 3367"/>
              <a:gd name="T43" fmla="*/ 26 h 2961"/>
              <a:gd name="T44" fmla="*/ 2559 w 3367"/>
              <a:gd name="T45" fmla="*/ 93 h 2961"/>
              <a:gd name="T46" fmla="*/ 3100 w 3367"/>
              <a:gd name="T47" fmla="*/ 383 h 2961"/>
              <a:gd name="T48" fmla="*/ 3213 w 3367"/>
              <a:gd name="T49" fmla="*/ 407 h 2961"/>
              <a:gd name="T50" fmla="*/ 3301 w 3367"/>
              <a:gd name="T51" fmla="*/ 475 h 2961"/>
              <a:gd name="T52" fmla="*/ 3356 w 3367"/>
              <a:gd name="T53" fmla="*/ 573 h 2961"/>
              <a:gd name="T54" fmla="*/ 3367 w 3367"/>
              <a:gd name="T55" fmla="*/ 1068 h 2961"/>
              <a:gd name="T56" fmla="*/ 3339 w 3367"/>
              <a:gd name="T57" fmla="*/ 1295 h 2961"/>
              <a:gd name="T58" fmla="*/ 3260 w 3367"/>
              <a:gd name="T59" fmla="*/ 1501 h 2961"/>
              <a:gd name="T60" fmla="*/ 3135 w 3367"/>
              <a:gd name="T61" fmla="*/ 1681 h 2961"/>
              <a:gd name="T62" fmla="*/ 2972 w 3367"/>
              <a:gd name="T63" fmla="*/ 1826 h 2961"/>
              <a:gd name="T64" fmla="*/ 2779 w 3367"/>
              <a:gd name="T65" fmla="*/ 1930 h 2961"/>
              <a:gd name="T66" fmla="*/ 2562 w 3367"/>
              <a:gd name="T67" fmla="*/ 1986 h 2961"/>
              <a:gd name="T68" fmla="*/ 2549 w 3367"/>
              <a:gd name="T69" fmla="*/ 2276 h 2961"/>
              <a:gd name="T70" fmla="*/ 2490 w 3367"/>
              <a:gd name="T71" fmla="*/ 2472 h 2961"/>
              <a:gd name="T72" fmla="*/ 2386 w 3367"/>
              <a:gd name="T73" fmla="*/ 2643 h 2961"/>
              <a:gd name="T74" fmla="*/ 2245 w 3367"/>
              <a:gd name="T75" fmla="*/ 2785 h 2961"/>
              <a:gd name="T76" fmla="*/ 2072 w 3367"/>
              <a:gd name="T77" fmla="*/ 2889 h 2961"/>
              <a:gd name="T78" fmla="*/ 1876 w 3367"/>
              <a:gd name="T79" fmla="*/ 2949 h 2961"/>
              <a:gd name="T80" fmla="*/ 827 w 3367"/>
              <a:gd name="T81" fmla="*/ 2961 h 2961"/>
              <a:gd name="T82" fmla="*/ 618 w 3367"/>
              <a:gd name="T83" fmla="*/ 2934 h 2961"/>
              <a:gd name="T84" fmla="*/ 429 w 3367"/>
              <a:gd name="T85" fmla="*/ 2859 h 2961"/>
              <a:gd name="T86" fmla="*/ 267 w 3367"/>
              <a:gd name="T87" fmla="*/ 2742 h 2961"/>
              <a:gd name="T88" fmla="*/ 137 w 3367"/>
              <a:gd name="T89" fmla="*/ 2589 h 2961"/>
              <a:gd name="T90" fmla="*/ 47 w 3367"/>
              <a:gd name="T91" fmla="*/ 2408 h 2961"/>
              <a:gd name="T92" fmla="*/ 3 w 3367"/>
              <a:gd name="T93" fmla="*/ 2206 h 2961"/>
              <a:gd name="T94" fmla="*/ 3 w 3367"/>
              <a:gd name="T95" fmla="*/ 93 h 2961"/>
              <a:gd name="T96" fmla="*/ 45 w 3367"/>
              <a:gd name="T97" fmla="*/ 26 h 2961"/>
              <a:gd name="T98" fmla="*/ 121 w 3367"/>
              <a:gd name="T99" fmla="*/ 0 h 29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367" h="2961">
                <a:moveTo>
                  <a:pt x="2989" y="624"/>
                </a:moveTo>
                <a:lnTo>
                  <a:pt x="2989" y="1477"/>
                </a:lnTo>
                <a:lnTo>
                  <a:pt x="3024" y="1427"/>
                </a:lnTo>
                <a:lnTo>
                  <a:pt x="3053" y="1373"/>
                </a:lnTo>
                <a:lnTo>
                  <a:pt x="3079" y="1317"/>
                </a:lnTo>
                <a:lnTo>
                  <a:pt x="3099" y="1258"/>
                </a:lnTo>
                <a:lnTo>
                  <a:pt x="3113" y="1197"/>
                </a:lnTo>
                <a:lnTo>
                  <a:pt x="3123" y="1133"/>
                </a:lnTo>
                <a:lnTo>
                  <a:pt x="3126" y="1068"/>
                </a:lnTo>
                <a:lnTo>
                  <a:pt x="3126" y="649"/>
                </a:lnTo>
                <a:lnTo>
                  <a:pt x="3124" y="639"/>
                </a:lnTo>
                <a:lnTo>
                  <a:pt x="3119" y="632"/>
                </a:lnTo>
                <a:lnTo>
                  <a:pt x="3110" y="626"/>
                </a:lnTo>
                <a:lnTo>
                  <a:pt x="3100" y="624"/>
                </a:lnTo>
                <a:lnTo>
                  <a:pt x="2989" y="624"/>
                </a:lnTo>
                <a:close/>
                <a:moveTo>
                  <a:pt x="2562" y="624"/>
                </a:moveTo>
                <a:lnTo>
                  <a:pt x="2562" y="1742"/>
                </a:lnTo>
                <a:lnTo>
                  <a:pt x="2619" y="1729"/>
                </a:lnTo>
                <a:lnTo>
                  <a:pt x="2675" y="1711"/>
                </a:lnTo>
                <a:lnTo>
                  <a:pt x="2728" y="1689"/>
                </a:lnTo>
                <a:lnTo>
                  <a:pt x="2779" y="1662"/>
                </a:lnTo>
                <a:lnTo>
                  <a:pt x="2827" y="1633"/>
                </a:lnTo>
                <a:lnTo>
                  <a:pt x="2827" y="624"/>
                </a:lnTo>
                <a:lnTo>
                  <a:pt x="2562" y="624"/>
                </a:lnTo>
                <a:close/>
                <a:moveTo>
                  <a:pt x="241" y="241"/>
                </a:moveTo>
                <a:lnTo>
                  <a:pt x="241" y="2135"/>
                </a:lnTo>
                <a:lnTo>
                  <a:pt x="244" y="2195"/>
                </a:lnTo>
                <a:lnTo>
                  <a:pt x="253" y="2252"/>
                </a:lnTo>
                <a:lnTo>
                  <a:pt x="268" y="2308"/>
                </a:lnTo>
                <a:lnTo>
                  <a:pt x="287" y="2363"/>
                </a:lnTo>
                <a:lnTo>
                  <a:pt x="313" y="2414"/>
                </a:lnTo>
                <a:lnTo>
                  <a:pt x="341" y="2462"/>
                </a:lnTo>
                <a:lnTo>
                  <a:pt x="375" y="2506"/>
                </a:lnTo>
                <a:lnTo>
                  <a:pt x="413" y="2548"/>
                </a:lnTo>
                <a:lnTo>
                  <a:pt x="455" y="2586"/>
                </a:lnTo>
                <a:lnTo>
                  <a:pt x="500" y="2620"/>
                </a:lnTo>
                <a:lnTo>
                  <a:pt x="548" y="2648"/>
                </a:lnTo>
                <a:lnTo>
                  <a:pt x="599" y="2674"/>
                </a:lnTo>
                <a:lnTo>
                  <a:pt x="653" y="2693"/>
                </a:lnTo>
                <a:lnTo>
                  <a:pt x="709" y="2708"/>
                </a:lnTo>
                <a:lnTo>
                  <a:pt x="766" y="2717"/>
                </a:lnTo>
                <a:lnTo>
                  <a:pt x="827" y="2720"/>
                </a:lnTo>
                <a:lnTo>
                  <a:pt x="1735" y="2720"/>
                </a:lnTo>
                <a:lnTo>
                  <a:pt x="1795" y="2717"/>
                </a:lnTo>
                <a:lnTo>
                  <a:pt x="1854" y="2708"/>
                </a:lnTo>
                <a:lnTo>
                  <a:pt x="1909" y="2693"/>
                </a:lnTo>
                <a:lnTo>
                  <a:pt x="1963" y="2674"/>
                </a:lnTo>
                <a:lnTo>
                  <a:pt x="2014" y="2648"/>
                </a:lnTo>
                <a:lnTo>
                  <a:pt x="2062" y="2620"/>
                </a:lnTo>
                <a:lnTo>
                  <a:pt x="2107" y="2586"/>
                </a:lnTo>
                <a:lnTo>
                  <a:pt x="2149" y="2548"/>
                </a:lnTo>
                <a:lnTo>
                  <a:pt x="2187" y="2506"/>
                </a:lnTo>
                <a:lnTo>
                  <a:pt x="2220" y="2462"/>
                </a:lnTo>
                <a:lnTo>
                  <a:pt x="2250" y="2414"/>
                </a:lnTo>
                <a:lnTo>
                  <a:pt x="2275" y="2363"/>
                </a:lnTo>
                <a:lnTo>
                  <a:pt x="2294" y="2308"/>
                </a:lnTo>
                <a:lnTo>
                  <a:pt x="2308" y="2252"/>
                </a:lnTo>
                <a:lnTo>
                  <a:pt x="2317" y="2195"/>
                </a:lnTo>
                <a:lnTo>
                  <a:pt x="2321" y="2135"/>
                </a:lnTo>
                <a:lnTo>
                  <a:pt x="2321" y="241"/>
                </a:lnTo>
                <a:lnTo>
                  <a:pt x="241" y="241"/>
                </a:lnTo>
                <a:close/>
                <a:moveTo>
                  <a:pt x="121" y="0"/>
                </a:moveTo>
                <a:lnTo>
                  <a:pt x="2441" y="0"/>
                </a:lnTo>
                <a:lnTo>
                  <a:pt x="2469" y="3"/>
                </a:lnTo>
                <a:lnTo>
                  <a:pt x="2494" y="12"/>
                </a:lnTo>
                <a:lnTo>
                  <a:pt x="2517" y="26"/>
                </a:lnTo>
                <a:lnTo>
                  <a:pt x="2535" y="45"/>
                </a:lnTo>
                <a:lnTo>
                  <a:pt x="2549" y="67"/>
                </a:lnTo>
                <a:lnTo>
                  <a:pt x="2559" y="93"/>
                </a:lnTo>
                <a:lnTo>
                  <a:pt x="2562" y="121"/>
                </a:lnTo>
                <a:lnTo>
                  <a:pt x="2562" y="383"/>
                </a:lnTo>
                <a:lnTo>
                  <a:pt x="3100" y="383"/>
                </a:lnTo>
                <a:lnTo>
                  <a:pt x="3140" y="386"/>
                </a:lnTo>
                <a:lnTo>
                  <a:pt x="3178" y="394"/>
                </a:lnTo>
                <a:lnTo>
                  <a:pt x="3213" y="407"/>
                </a:lnTo>
                <a:lnTo>
                  <a:pt x="3245" y="426"/>
                </a:lnTo>
                <a:lnTo>
                  <a:pt x="3275" y="448"/>
                </a:lnTo>
                <a:lnTo>
                  <a:pt x="3301" y="475"/>
                </a:lnTo>
                <a:lnTo>
                  <a:pt x="3324" y="504"/>
                </a:lnTo>
                <a:lnTo>
                  <a:pt x="3342" y="537"/>
                </a:lnTo>
                <a:lnTo>
                  <a:pt x="3356" y="573"/>
                </a:lnTo>
                <a:lnTo>
                  <a:pt x="3365" y="611"/>
                </a:lnTo>
                <a:lnTo>
                  <a:pt x="3367" y="649"/>
                </a:lnTo>
                <a:lnTo>
                  <a:pt x="3367" y="1068"/>
                </a:lnTo>
                <a:lnTo>
                  <a:pt x="3364" y="1146"/>
                </a:lnTo>
                <a:lnTo>
                  <a:pt x="3355" y="1221"/>
                </a:lnTo>
                <a:lnTo>
                  <a:pt x="3339" y="1295"/>
                </a:lnTo>
                <a:lnTo>
                  <a:pt x="3318" y="1366"/>
                </a:lnTo>
                <a:lnTo>
                  <a:pt x="3291" y="1436"/>
                </a:lnTo>
                <a:lnTo>
                  <a:pt x="3260" y="1501"/>
                </a:lnTo>
                <a:lnTo>
                  <a:pt x="3223" y="1564"/>
                </a:lnTo>
                <a:lnTo>
                  <a:pt x="3181" y="1624"/>
                </a:lnTo>
                <a:lnTo>
                  <a:pt x="3135" y="1681"/>
                </a:lnTo>
                <a:lnTo>
                  <a:pt x="3085" y="1733"/>
                </a:lnTo>
                <a:lnTo>
                  <a:pt x="3031" y="1782"/>
                </a:lnTo>
                <a:lnTo>
                  <a:pt x="2972" y="1826"/>
                </a:lnTo>
                <a:lnTo>
                  <a:pt x="2911" y="1865"/>
                </a:lnTo>
                <a:lnTo>
                  <a:pt x="2847" y="1900"/>
                </a:lnTo>
                <a:lnTo>
                  <a:pt x="2779" y="1930"/>
                </a:lnTo>
                <a:lnTo>
                  <a:pt x="2709" y="1954"/>
                </a:lnTo>
                <a:lnTo>
                  <a:pt x="2636" y="1973"/>
                </a:lnTo>
                <a:lnTo>
                  <a:pt x="2562" y="1986"/>
                </a:lnTo>
                <a:lnTo>
                  <a:pt x="2562" y="2135"/>
                </a:lnTo>
                <a:lnTo>
                  <a:pt x="2559" y="2206"/>
                </a:lnTo>
                <a:lnTo>
                  <a:pt x="2549" y="2276"/>
                </a:lnTo>
                <a:lnTo>
                  <a:pt x="2535" y="2343"/>
                </a:lnTo>
                <a:lnTo>
                  <a:pt x="2516" y="2408"/>
                </a:lnTo>
                <a:lnTo>
                  <a:pt x="2490" y="2472"/>
                </a:lnTo>
                <a:lnTo>
                  <a:pt x="2460" y="2532"/>
                </a:lnTo>
                <a:lnTo>
                  <a:pt x="2425" y="2589"/>
                </a:lnTo>
                <a:lnTo>
                  <a:pt x="2386" y="2643"/>
                </a:lnTo>
                <a:lnTo>
                  <a:pt x="2343" y="2694"/>
                </a:lnTo>
                <a:lnTo>
                  <a:pt x="2295" y="2742"/>
                </a:lnTo>
                <a:lnTo>
                  <a:pt x="2245" y="2785"/>
                </a:lnTo>
                <a:lnTo>
                  <a:pt x="2190" y="2824"/>
                </a:lnTo>
                <a:lnTo>
                  <a:pt x="2133" y="2859"/>
                </a:lnTo>
                <a:lnTo>
                  <a:pt x="2072" y="2889"/>
                </a:lnTo>
                <a:lnTo>
                  <a:pt x="2009" y="2914"/>
                </a:lnTo>
                <a:lnTo>
                  <a:pt x="1943" y="2934"/>
                </a:lnTo>
                <a:lnTo>
                  <a:pt x="1876" y="2949"/>
                </a:lnTo>
                <a:lnTo>
                  <a:pt x="1807" y="2958"/>
                </a:lnTo>
                <a:lnTo>
                  <a:pt x="1735" y="2961"/>
                </a:lnTo>
                <a:lnTo>
                  <a:pt x="827" y="2961"/>
                </a:lnTo>
                <a:lnTo>
                  <a:pt x="755" y="2958"/>
                </a:lnTo>
                <a:lnTo>
                  <a:pt x="686" y="2949"/>
                </a:lnTo>
                <a:lnTo>
                  <a:pt x="618" y="2934"/>
                </a:lnTo>
                <a:lnTo>
                  <a:pt x="553" y="2914"/>
                </a:lnTo>
                <a:lnTo>
                  <a:pt x="489" y="2889"/>
                </a:lnTo>
                <a:lnTo>
                  <a:pt x="429" y="2859"/>
                </a:lnTo>
                <a:lnTo>
                  <a:pt x="372" y="2824"/>
                </a:lnTo>
                <a:lnTo>
                  <a:pt x="318" y="2785"/>
                </a:lnTo>
                <a:lnTo>
                  <a:pt x="267" y="2742"/>
                </a:lnTo>
                <a:lnTo>
                  <a:pt x="220" y="2694"/>
                </a:lnTo>
                <a:lnTo>
                  <a:pt x="176" y="2643"/>
                </a:lnTo>
                <a:lnTo>
                  <a:pt x="137" y="2589"/>
                </a:lnTo>
                <a:lnTo>
                  <a:pt x="102" y="2532"/>
                </a:lnTo>
                <a:lnTo>
                  <a:pt x="72" y="2472"/>
                </a:lnTo>
                <a:lnTo>
                  <a:pt x="47" y="2408"/>
                </a:lnTo>
                <a:lnTo>
                  <a:pt x="27" y="2343"/>
                </a:lnTo>
                <a:lnTo>
                  <a:pt x="12" y="2276"/>
                </a:lnTo>
                <a:lnTo>
                  <a:pt x="3" y="2206"/>
                </a:lnTo>
                <a:lnTo>
                  <a:pt x="0" y="2135"/>
                </a:lnTo>
                <a:lnTo>
                  <a:pt x="0" y="121"/>
                </a:lnTo>
                <a:lnTo>
                  <a:pt x="3" y="93"/>
                </a:lnTo>
                <a:lnTo>
                  <a:pt x="12" y="67"/>
                </a:lnTo>
                <a:lnTo>
                  <a:pt x="27" y="45"/>
                </a:lnTo>
                <a:lnTo>
                  <a:pt x="45" y="26"/>
                </a:lnTo>
                <a:lnTo>
                  <a:pt x="67" y="12"/>
                </a:lnTo>
                <a:lnTo>
                  <a:pt x="93" y="3"/>
                </a:lnTo>
                <a:lnTo>
                  <a:pt x="121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14" name="Group 11"/>
          <p:cNvGrpSpPr>
            <a:grpSpLocks noChangeAspect="1"/>
          </p:cNvGrpSpPr>
          <p:nvPr/>
        </p:nvGrpSpPr>
        <p:grpSpPr bwMode="auto">
          <a:xfrm>
            <a:off x="6504474" y="1739109"/>
            <a:ext cx="412241" cy="410962"/>
            <a:chOff x="849" y="3045"/>
            <a:chExt cx="322" cy="32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17" name="Freeform 13"/>
            <p:cNvSpPr>
              <a:spLocks noEditPoints="1"/>
            </p:cNvSpPr>
            <p:nvPr/>
          </p:nvSpPr>
          <p:spPr bwMode="auto">
            <a:xfrm>
              <a:off x="940" y="3136"/>
              <a:ext cx="139" cy="139"/>
            </a:xfrm>
            <a:custGeom>
              <a:avLst/>
              <a:gdLst>
                <a:gd name="T0" fmla="*/ 646 w 1534"/>
                <a:gd name="T1" fmla="*/ 158 h 1530"/>
                <a:gd name="T2" fmla="*/ 476 w 1534"/>
                <a:gd name="T3" fmla="*/ 220 h 1530"/>
                <a:gd name="T4" fmla="*/ 329 w 1534"/>
                <a:gd name="T5" fmla="*/ 328 h 1530"/>
                <a:gd name="T6" fmla="*/ 224 w 1534"/>
                <a:gd name="T7" fmla="*/ 468 h 1530"/>
                <a:gd name="T8" fmla="*/ 164 w 1534"/>
                <a:gd name="T9" fmla="*/ 626 h 1530"/>
                <a:gd name="T10" fmla="*/ 148 w 1534"/>
                <a:gd name="T11" fmla="*/ 793 h 1530"/>
                <a:gd name="T12" fmla="*/ 179 w 1534"/>
                <a:gd name="T13" fmla="*/ 958 h 1530"/>
                <a:gd name="T14" fmla="*/ 254 w 1534"/>
                <a:gd name="T15" fmla="*/ 1110 h 1530"/>
                <a:gd name="T16" fmla="*/ 374 w 1534"/>
                <a:gd name="T17" fmla="*/ 1244 h 1530"/>
                <a:gd name="T18" fmla="*/ 529 w 1534"/>
                <a:gd name="T19" fmla="*/ 1336 h 1530"/>
                <a:gd name="T20" fmla="*/ 706 w 1534"/>
                <a:gd name="T21" fmla="*/ 1380 h 1530"/>
                <a:gd name="T22" fmla="*/ 889 w 1534"/>
                <a:gd name="T23" fmla="*/ 1371 h 1530"/>
                <a:gd name="T24" fmla="*/ 1059 w 1534"/>
                <a:gd name="T25" fmla="*/ 1310 h 1530"/>
                <a:gd name="T26" fmla="*/ 1205 w 1534"/>
                <a:gd name="T27" fmla="*/ 1202 h 1530"/>
                <a:gd name="T28" fmla="*/ 1311 w 1534"/>
                <a:gd name="T29" fmla="*/ 1062 h 1530"/>
                <a:gd name="T30" fmla="*/ 1371 w 1534"/>
                <a:gd name="T31" fmla="*/ 903 h 1530"/>
                <a:gd name="T32" fmla="*/ 1386 w 1534"/>
                <a:gd name="T33" fmla="*/ 737 h 1530"/>
                <a:gd name="T34" fmla="*/ 1356 w 1534"/>
                <a:gd name="T35" fmla="*/ 572 h 1530"/>
                <a:gd name="T36" fmla="*/ 1281 w 1534"/>
                <a:gd name="T37" fmla="*/ 418 h 1530"/>
                <a:gd name="T38" fmla="*/ 1160 w 1534"/>
                <a:gd name="T39" fmla="*/ 286 h 1530"/>
                <a:gd name="T40" fmla="*/ 1004 w 1534"/>
                <a:gd name="T41" fmla="*/ 194 h 1530"/>
                <a:gd name="T42" fmla="*/ 829 w 1534"/>
                <a:gd name="T43" fmla="*/ 150 h 1530"/>
                <a:gd name="T44" fmla="*/ 835 w 1534"/>
                <a:gd name="T45" fmla="*/ 2 h 1530"/>
                <a:gd name="T46" fmla="*/ 1030 w 1534"/>
                <a:gd name="T47" fmla="*/ 45 h 1530"/>
                <a:gd name="T48" fmla="*/ 1206 w 1534"/>
                <a:gd name="T49" fmla="*/ 137 h 1530"/>
                <a:gd name="T50" fmla="*/ 1355 w 1534"/>
                <a:gd name="T51" fmla="*/ 272 h 1530"/>
                <a:gd name="T52" fmla="*/ 1459 w 1534"/>
                <a:gd name="T53" fmla="*/ 433 h 1530"/>
                <a:gd name="T54" fmla="*/ 1519 w 1534"/>
                <a:gd name="T55" fmla="*/ 610 h 1530"/>
                <a:gd name="T56" fmla="*/ 1534 w 1534"/>
                <a:gd name="T57" fmla="*/ 796 h 1530"/>
                <a:gd name="T58" fmla="*/ 1503 w 1534"/>
                <a:gd name="T59" fmla="*/ 980 h 1530"/>
                <a:gd name="T60" fmla="*/ 1429 w 1534"/>
                <a:gd name="T61" fmla="*/ 1152 h 1530"/>
                <a:gd name="T62" fmla="*/ 1310 w 1534"/>
                <a:gd name="T63" fmla="*/ 1306 h 1530"/>
                <a:gd name="T64" fmla="*/ 1150 w 1534"/>
                <a:gd name="T65" fmla="*/ 1428 h 1530"/>
                <a:gd name="T66" fmla="*/ 966 w 1534"/>
                <a:gd name="T67" fmla="*/ 1504 h 1530"/>
                <a:gd name="T68" fmla="*/ 767 w 1534"/>
                <a:gd name="T69" fmla="*/ 1530 h 1530"/>
                <a:gd name="T70" fmla="*/ 567 w 1534"/>
                <a:gd name="T71" fmla="*/ 1504 h 1530"/>
                <a:gd name="T72" fmla="*/ 384 w 1534"/>
                <a:gd name="T73" fmla="*/ 1428 h 1530"/>
                <a:gd name="T74" fmla="*/ 224 w 1534"/>
                <a:gd name="T75" fmla="*/ 1306 h 1530"/>
                <a:gd name="T76" fmla="*/ 104 w 1534"/>
                <a:gd name="T77" fmla="*/ 1152 h 1530"/>
                <a:gd name="T78" fmla="*/ 30 w 1534"/>
                <a:gd name="T79" fmla="*/ 980 h 1530"/>
                <a:gd name="T80" fmla="*/ 0 w 1534"/>
                <a:gd name="T81" fmla="*/ 796 h 1530"/>
                <a:gd name="T82" fmla="*/ 15 w 1534"/>
                <a:gd name="T83" fmla="*/ 610 h 1530"/>
                <a:gd name="T84" fmla="*/ 75 w 1534"/>
                <a:gd name="T85" fmla="*/ 433 h 1530"/>
                <a:gd name="T86" fmla="*/ 180 w 1534"/>
                <a:gd name="T87" fmla="*/ 272 h 1530"/>
                <a:gd name="T88" fmla="*/ 327 w 1534"/>
                <a:gd name="T89" fmla="*/ 137 h 1530"/>
                <a:gd name="T90" fmla="*/ 504 w 1534"/>
                <a:gd name="T91" fmla="*/ 45 h 1530"/>
                <a:gd name="T92" fmla="*/ 700 w 1534"/>
                <a:gd name="T93" fmla="*/ 2 h 1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34" h="1530">
                  <a:moveTo>
                    <a:pt x="767" y="147"/>
                  </a:moveTo>
                  <a:lnTo>
                    <a:pt x="706" y="150"/>
                  </a:lnTo>
                  <a:lnTo>
                    <a:pt x="646" y="158"/>
                  </a:lnTo>
                  <a:lnTo>
                    <a:pt x="586" y="173"/>
                  </a:lnTo>
                  <a:lnTo>
                    <a:pt x="529" y="194"/>
                  </a:lnTo>
                  <a:lnTo>
                    <a:pt x="476" y="220"/>
                  </a:lnTo>
                  <a:lnTo>
                    <a:pt x="423" y="250"/>
                  </a:lnTo>
                  <a:lnTo>
                    <a:pt x="374" y="286"/>
                  </a:lnTo>
                  <a:lnTo>
                    <a:pt x="329" y="328"/>
                  </a:lnTo>
                  <a:lnTo>
                    <a:pt x="288" y="372"/>
                  </a:lnTo>
                  <a:lnTo>
                    <a:pt x="254" y="418"/>
                  </a:lnTo>
                  <a:lnTo>
                    <a:pt x="224" y="468"/>
                  </a:lnTo>
                  <a:lnTo>
                    <a:pt x="198" y="519"/>
                  </a:lnTo>
                  <a:lnTo>
                    <a:pt x="179" y="572"/>
                  </a:lnTo>
                  <a:lnTo>
                    <a:pt x="164" y="626"/>
                  </a:lnTo>
                  <a:lnTo>
                    <a:pt x="153" y="681"/>
                  </a:lnTo>
                  <a:lnTo>
                    <a:pt x="148" y="737"/>
                  </a:lnTo>
                  <a:lnTo>
                    <a:pt x="148" y="793"/>
                  </a:lnTo>
                  <a:lnTo>
                    <a:pt x="153" y="849"/>
                  </a:lnTo>
                  <a:lnTo>
                    <a:pt x="164" y="903"/>
                  </a:lnTo>
                  <a:lnTo>
                    <a:pt x="179" y="958"/>
                  </a:lnTo>
                  <a:lnTo>
                    <a:pt x="198" y="1011"/>
                  </a:lnTo>
                  <a:lnTo>
                    <a:pt x="224" y="1062"/>
                  </a:lnTo>
                  <a:lnTo>
                    <a:pt x="254" y="1110"/>
                  </a:lnTo>
                  <a:lnTo>
                    <a:pt x="288" y="1158"/>
                  </a:lnTo>
                  <a:lnTo>
                    <a:pt x="329" y="1202"/>
                  </a:lnTo>
                  <a:lnTo>
                    <a:pt x="374" y="1244"/>
                  </a:lnTo>
                  <a:lnTo>
                    <a:pt x="423" y="1279"/>
                  </a:lnTo>
                  <a:lnTo>
                    <a:pt x="476" y="1310"/>
                  </a:lnTo>
                  <a:lnTo>
                    <a:pt x="529" y="1336"/>
                  </a:lnTo>
                  <a:lnTo>
                    <a:pt x="586" y="1356"/>
                  </a:lnTo>
                  <a:lnTo>
                    <a:pt x="646" y="1371"/>
                  </a:lnTo>
                  <a:lnTo>
                    <a:pt x="706" y="1380"/>
                  </a:lnTo>
                  <a:lnTo>
                    <a:pt x="767" y="1383"/>
                  </a:lnTo>
                  <a:lnTo>
                    <a:pt x="829" y="1380"/>
                  </a:lnTo>
                  <a:lnTo>
                    <a:pt x="889" y="1371"/>
                  </a:lnTo>
                  <a:lnTo>
                    <a:pt x="948" y="1356"/>
                  </a:lnTo>
                  <a:lnTo>
                    <a:pt x="1004" y="1336"/>
                  </a:lnTo>
                  <a:lnTo>
                    <a:pt x="1059" y="1310"/>
                  </a:lnTo>
                  <a:lnTo>
                    <a:pt x="1111" y="1279"/>
                  </a:lnTo>
                  <a:lnTo>
                    <a:pt x="1160" y="1244"/>
                  </a:lnTo>
                  <a:lnTo>
                    <a:pt x="1205" y="1202"/>
                  </a:lnTo>
                  <a:lnTo>
                    <a:pt x="1245" y="1158"/>
                  </a:lnTo>
                  <a:lnTo>
                    <a:pt x="1281" y="1110"/>
                  </a:lnTo>
                  <a:lnTo>
                    <a:pt x="1311" y="1062"/>
                  </a:lnTo>
                  <a:lnTo>
                    <a:pt x="1336" y="1011"/>
                  </a:lnTo>
                  <a:lnTo>
                    <a:pt x="1356" y="958"/>
                  </a:lnTo>
                  <a:lnTo>
                    <a:pt x="1371" y="903"/>
                  </a:lnTo>
                  <a:lnTo>
                    <a:pt x="1381" y="849"/>
                  </a:lnTo>
                  <a:lnTo>
                    <a:pt x="1386" y="793"/>
                  </a:lnTo>
                  <a:lnTo>
                    <a:pt x="1386" y="737"/>
                  </a:lnTo>
                  <a:lnTo>
                    <a:pt x="1381" y="681"/>
                  </a:lnTo>
                  <a:lnTo>
                    <a:pt x="1371" y="626"/>
                  </a:lnTo>
                  <a:lnTo>
                    <a:pt x="1356" y="572"/>
                  </a:lnTo>
                  <a:lnTo>
                    <a:pt x="1336" y="519"/>
                  </a:lnTo>
                  <a:lnTo>
                    <a:pt x="1311" y="468"/>
                  </a:lnTo>
                  <a:lnTo>
                    <a:pt x="1281" y="418"/>
                  </a:lnTo>
                  <a:lnTo>
                    <a:pt x="1245" y="372"/>
                  </a:lnTo>
                  <a:lnTo>
                    <a:pt x="1205" y="328"/>
                  </a:lnTo>
                  <a:lnTo>
                    <a:pt x="1160" y="286"/>
                  </a:lnTo>
                  <a:lnTo>
                    <a:pt x="1111" y="250"/>
                  </a:lnTo>
                  <a:lnTo>
                    <a:pt x="1059" y="220"/>
                  </a:lnTo>
                  <a:lnTo>
                    <a:pt x="1004" y="194"/>
                  </a:lnTo>
                  <a:lnTo>
                    <a:pt x="948" y="173"/>
                  </a:lnTo>
                  <a:lnTo>
                    <a:pt x="889" y="158"/>
                  </a:lnTo>
                  <a:lnTo>
                    <a:pt x="829" y="150"/>
                  </a:lnTo>
                  <a:lnTo>
                    <a:pt x="767" y="147"/>
                  </a:lnTo>
                  <a:close/>
                  <a:moveTo>
                    <a:pt x="767" y="0"/>
                  </a:moveTo>
                  <a:lnTo>
                    <a:pt x="835" y="2"/>
                  </a:lnTo>
                  <a:lnTo>
                    <a:pt x="902" y="10"/>
                  </a:lnTo>
                  <a:lnTo>
                    <a:pt x="966" y="25"/>
                  </a:lnTo>
                  <a:lnTo>
                    <a:pt x="1030" y="45"/>
                  </a:lnTo>
                  <a:lnTo>
                    <a:pt x="1091" y="70"/>
                  </a:lnTo>
                  <a:lnTo>
                    <a:pt x="1150" y="100"/>
                  </a:lnTo>
                  <a:lnTo>
                    <a:pt x="1206" y="137"/>
                  </a:lnTo>
                  <a:lnTo>
                    <a:pt x="1260" y="178"/>
                  </a:lnTo>
                  <a:lnTo>
                    <a:pt x="1310" y="224"/>
                  </a:lnTo>
                  <a:lnTo>
                    <a:pt x="1355" y="272"/>
                  </a:lnTo>
                  <a:lnTo>
                    <a:pt x="1395" y="324"/>
                  </a:lnTo>
                  <a:lnTo>
                    <a:pt x="1429" y="377"/>
                  </a:lnTo>
                  <a:lnTo>
                    <a:pt x="1459" y="433"/>
                  </a:lnTo>
                  <a:lnTo>
                    <a:pt x="1484" y="491"/>
                  </a:lnTo>
                  <a:lnTo>
                    <a:pt x="1503" y="550"/>
                  </a:lnTo>
                  <a:lnTo>
                    <a:pt x="1519" y="610"/>
                  </a:lnTo>
                  <a:lnTo>
                    <a:pt x="1529" y="673"/>
                  </a:lnTo>
                  <a:lnTo>
                    <a:pt x="1534" y="734"/>
                  </a:lnTo>
                  <a:lnTo>
                    <a:pt x="1534" y="796"/>
                  </a:lnTo>
                  <a:lnTo>
                    <a:pt x="1529" y="857"/>
                  </a:lnTo>
                  <a:lnTo>
                    <a:pt x="1519" y="918"/>
                  </a:lnTo>
                  <a:lnTo>
                    <a:pt x="1503" y="980"/>
                  </a:lnTo>
                  <a:lnTo>
                    <a:pt x="1484" y="1039"/>
                  </a:lnTo>
                  <a:lnTo>
                    <a:pt x="1459" y="1097"/>
                  </a:lnTo>
                  <a:lnTo>
                    <a:pt x="1429" y="1152"/>
                  </a:lnTo>
                  <a:lnTo>
                    <a:pt x="1395" y="1206"/>
                  </a:lnTo>
                  <a:lnTo>
                    <a:pt x="1355" y="1258"/>
                  </a:lnTo>
                  <a:lnTo>
                    <a:pt x="1310" y="1306"/>
                  </a:lnTo>
                  <a:lnTo>
                    <a:pt x="1260" y="1352"/>
                  </a:lnTo>
                  <a:lnTo>
                    <a:pt x="1206" y="1393"/>
                  </a:lnTo>
                  <a:lnTo>
                    <a:pt x="1150" y="1428"/>
                  </a:lnTo>
                  <a:lnTo>
                    <a:pt x="1091" y="1459"/>
                  </a:lnTo>
                  <a:lnTo>
                    <a:pt x="1030" y="1484"/>
                  </a:lnTo>
                  <a:lnTo>
                    <a:pt x="966" y="1504"/>
                  </a:lnTo>
                  <a:lnTo>
                    <a:pt x="902" y="1518"/>
                  </a:lnTo>
                  <a:lnTo>
                    <a:pt x="835" y="1527"/>
                  </a:lnTo>
                  <a:lnTo>
                    <a:pt x="767" y="1530"/>
                  </a:lnTo>
                  <a:lnTo>
                    <a:pt x="700" y="1527"/>
                  </a:lnTo>
                  <a:lnTo>
                    <a:pt x="633" y="1518"/>
                  </a:lnTo>
                  <a:lnTo>
                    <a:pt x="567" y="1504"/>
                  </a:lnTo>
                  <a:lnTo>
                    <a:pt x="504" y="1484"/>
                  </a:lnTo>
                  <a:lnTo>
                    <a:pt x="442" y="1459"/>
                  </a:lnTo>
                  <a:lnTo>
                    <a:pt x="384" y="1428"/>
                  </a:lnTo>
                  <a:lnTo>
                    <a:pt x="327" y="1393"/>
                  </a:lnTo>
                  <a:lnTo>
                    <a:pt x="274" y="1352"/>
                  </a:lnTo>
                  <a:lnTo>
                    <a:pt x="224" y="1306"/>
                  </a:lnTo>
                  <a:lnTo>
                    <a:pt x="180" y="1258"/>
                  </a:lnTo>
                  <a:lnTo>
                    <a:pt x="140" y="1206"/>
                  </a:lnTo>
                  <a:lnTo>
                    <a:pt x="104" y="1152"/>
                  </a:lnTo>
                  <a:lnTo>
                    <a:pt x="75" y="1097"/>
                  </a:lnTo>
                  <a:lnTo>
                    <a:pt x="51" y="1039"/>
                  </a:lnTo>
                  <a:lnTo>
                    <a:pt x="30" y="980"/>
                  </a:lnTo>
                  <a:lnTo>
                    <a:pt x="15" y="918"/>
                  </a:lnTo>
                  <a:lnTo>
                    <a:pt x="5" y="857"/>
                  </a:lnTo>
                  <a:lnTo>
                    <a:pt x="0" y="796"/>
                  </a:lnTo>
                  <a:lnTo>
                    <a:pt x="0" y="734"/>
                  </a:lnTo>
                  <a:lnTo>
                    <a:pt x="5" y="673"/>
                  </a:lnTo>
                  <a:lnTo>
                    <a:pt x="15" y="610"/>
                  </a:lnTo>
                  <a:lnTo>
                    <a:pt x="30" y="550"/>
                  </a:lnTo>
                  <a:lnTo>
                    <a:pt x="51" y="491"/>
                  </a:lnTo>
                  <a:lnTo>
                    <a:pt x="75" y="433"/>
                  </a:lnTo>
                  <a:lnTo>
                    <a:pt x="104" y="377"/>
                  </a:lnTo>
                  <a:lnTo>
                    <a:pt x="140" y="324"/>
                  </a:lnTo>
                  <a:lnTo>
                    <a:pt x="180" y="272"/>
                  </a:lnTo>
                  <a:lnTo>
                    <a:pt x="224" y="224"/>
                  </a:lnTo>
                  <a:lnTo>
                    <a:pt x="274" y="178"/>
                  </a:lnTo>
                  <a:lnTo>
                    <a:pt x="327" y="137"/>
                  </a:lnTo>
                  <a:lnTo>
                    <a:pt x="384" y="100"/>
                  </a:lnTo>
                  <a:lnTo>
                    <a:pt x="442" y="70"/>
                  </a:lnTo>
                  <a:lnTo>
                    <a:pt x="504" y="45"/>
                  </a:lnTo>
                  <a:lnTo>
                    <a:pt x="567" y="25"/>
                  </a:lnTo>
                  <a:lnTo>
                    <a:pt x="633" y="10"/>
                  </a:lnTo>
                  <a:lnTo>
                    <a:pt x="700" y="2"/>
                  </a:lnTo>
                  <a:lnTo>
                    <a:pt x="7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Freeform 14"/>
            <p:cNvSpPr>
              <a:spLocks noEditPoints="1"/>
            </p:cNvSpPr>
            <p:nvPr/>
          </p:nvSpPr>
          <p:spPr bwMode="auto">
            <a:xfrm>
              <a:off x="985" y="3156"/>
              <a:ext cx="49" cy="100"/>
            </a:xfrm>
            <a:custGeom>
              <a:avLst/>
              <a:gdLst>
                <a:gd name="T0" fmla="*/ 362 w 537"/>
                <a:gd name="T1" fmla="*/ 822 h 1104"/>
                <a:gd name="T2" fmla="*/ 390 w 537"/>
                <a:gd name="T3" fmla="*/ 746 h 1104"/>
                <a:gd name="T4" fmla="*/ 362 w 537"/>
                <a:gd name="T5" fmla="*/ 670 h 1104"/>
                <a:gd name="T6" fmla="*/ 176 w 537"/>
                <a:gd name="T7" fmla="*/ 281 h 1104"/>
                <a:gd name="T8" fmla="*/ 149 w 537"/>
                <a:gd name="T9" fmla="*/ 358 h 1104"/>
                <a:gd name="T10" fmla="*/ 176 w 537"/>
                <a:gd name="T11" fmla="*/ 434 h 1104"/>
                <a:gd name="T12" fmla="*/ 269 w 537"/>
                <a:gd name="T13" fmla="*/ 0 h 1104"/>
                <a:gd name="T14" fmla="*/ 321 w 537"/>
                <a:gd name="T15" fmla="*/ 22 h 1104"/>
                <a:gd name="T16" fmla="*/ 344 w 537"/>
                <a:gd name="T17" fmla="*/ 73 h 1104"/>
                <a:gd name="T18" fmla="*/ 412 w 537"/>
                <a:gd name="T19" fmla="*/ 131 h 1104"/>
                <a:gd name="T20" fmla="*/ 493 w 537"/>
                <a:gd name="T21" fmla="*/ 211 h 1104"/>
                <a:gd name="T22" fmla="*/ 535 w 537"/>
                <a:gd name="T23" fmla="*/ 318 h 1104"/>
                <a:gd name="T24" fmla="*/ 528 w 537"/>
                <a:gd name="T25" fmla="*/ 395 h 1104"/>
                <a:gd name="T26" fmla="*/ 483 w 537"/>
                <a:gd name="T27" fmla="*/ 428 h 1104"/>
                <a:gd name="T28" fmla="*/ 426 w 537"/>
                <a:gd name="T29" fmla="*/ 421 h 1104"/>
                <a:gd name="T30" fmla="*/ 392 w 537"/>
                <a:gd name="T31" fmla="*/ 377 h 1104"/>
                <a:gd name="T32" fmla="*/ 377 w 537"/>
                <a:gd name="T33" fmla="*/ 304 h 1104"/>
                <a:gd name="T34" fmla="*/ 344 w 537"/>
                <a:gd name="T35" fmla="*/ 489 h 1104"/>
                <a:gd name="T36" fmla="*/ 444 w 537"/>
                <a:gd name="T37" fmla="*/ 542 h 1104"/>
                <a:gd name="T38" fmla="*/ 513 w 537"/>
                <a:gd name="T39" fmla="*/ 632 h 1104"/>
                <a:gd name="T40" fmla="*/ 537 w 537"/>
                <a:gd name="T41" fmla="*/ 746 h 1104"/>
                <a:gd name="T42" fmla="*/ 513 w 537"/>
                <a:gd name="T43" fmla="*/ 860 h 1104"/>
                <a:gd name="T44" fmla="*/ 444 w 537"/>
                <a:gd name="T45" fmla="*/ 949 h 1104"/>
                <a:gd name="T46" fmla="*/ 344 w 537"/>
                <a:gd name="T47" fmla="*/ 1004 h 1104"/>
                <a:gd name="T48" fmla="*/ 333 w 537"/>
                <a:gd name="T49" fmla="*/ 1067 h 1104"/>
                <a:gd name="T50" fmla="*/ 289 w 537"/>
                <a:gd name="T51" fmla="*/ 1101 h 1104"/>
                <a:gd name="T52" fmla="*/ 232 w 537"/>
                <a:gd name="T53" fmla="*/ 1094 h 1104"/>
                <a:gd name="T54" fmla="*/ 197 w 537"/>
                <a:gd name="T55" fmla="*/ 1050 h 1104"/>
                <a:gd name="T56" fmla="*/ 158 w 537"/>
                <a:gd name="T57" fmla="*/ 990 h 1104"/>
                <a:gd name="T58" fmla="*/ 68 w 537"/>
                <a:gd name="T59" fmla="*/ 923 h 1104"/>
                <a:gd name="T60" fmla="*/ 12 w 537"/>
                <a:gd name="T61" fmla="*/ 823 h 1104"/>
                <a:gd name="T62" fmla="*/ 3 w 537"/>
                <a:gd name="T63" fmla="*/ 726 h 1104"/>
                <a:gd name="T64" fmla="*/ 37 w 537"/>
                <a:gd name="T65" fmla="*/ 682 h 1104"/>
                <a:gd name="T66" fmla="*/ 94 w 537"/>
                <a:gd name="T67" fmla="*/ 674 h 1104"/>
                <a:gd name="T68" fmla="*/ 138 w 537"/>
                <a:gd name="T69" fmla="*/ 709 h 1104"/>
                <a:gd name="T70" fmla="*/ 152 w 537"/>
                <a:gd name="T71" fmla="*/ 774 h 1104"/>
                <a:gd name="T72" fmla="*/ 195 w 537"/>
                <a:gd name="T73" fmla="*/ 841 h 1104"/>
                <a:gd name="T74" fmla="*/ 125 w 537"/>
                <a:gd name="T75" fmla="*/ 584 h 1104"/>
                <a:gd name="T76" fmla="*/ 44 w 537"/>
                <a:gd name="T77" fmla="*/ 505 h 1104"/>
                <a:gd name="T78" fmla="*/ 3 w 537"/>
                <a:gd name="T79" fmla="*/ 397 h 1104"/>
                <a:gd name="T80" fmla="*/ 12 w 537"/>
                <a:gd name="T81" fmla="*/ 279 h 1104"/>
                <a:gd name="T82" fmla="*/ 68 w 537"/>
                <a:gd name="T83" fmla="*/ 180 h 1104"/>
                <a:gd name="T84" fmla="*/ 158 w 537"/>
                <a:gd name="T85" fmla="*/ 114 h 1104"/>
                <a:gd name="T86" fmla="*/ 197 w 537"/>
                <a:gd name="T87" fmla="*/ 54 h 1104"/>
                <a:gd name="T88" fmla="*/ 232 w 537"/>
                <a:gd name="T89" fmla="*/ 10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37" h="1104">
                  <a:moveTo>
                    <a:pt x="344" y="651"/>
                  </a:moveTo>
                  <a:lnTo>
                    <a:pt x="344" y="841"/>
                  </a:lnTo>
                  <a:lnTo>
                    <a:pt x="362" y="822"/>
                  </a:lnTo>
                  <a:lnTo>
                    <a:pt x="377" y="800"/>
                  </a:lnTo>
                  <a:lnTo>
                    <a:pt x="387" y="774"/>
                  </a:lnTo>
                  <a:lnTo>
                    <a:pt x="390" y="746"/>
                  </a:lnTo>
                  <a:lnTo>
                    <a:pt x="387" y="718"/>
                  </a:lnTo>
                  <a:lnTo>
                    <a:pt x="377" y="692"/>
                  </a:lnTo>
                  <a:lnTo>
                    <a:pt x="362" y="670"/>
                  </a:lnTo>
                  <a:lnTo>
                    <a:pt x="344" y="651"/>
                  </a:lnTo>
                  <a:close/>
                  <a:moveTo>
                    <a:pt x="195" y="263"/>
                  </a:moveTo>
                  <a:lnTo>
                    <a:pt x="176" y="281"/>
                  </a:lnTo>
                  <a:lnTo>
                    <a:pt x="161" y="304"/>
                  </a:lnTo>
                  <a:lnTo>
                    <a:pt x="152" y="330"/>
                  </a:lnTo>
                  <a:lnTo>
                    <a:pt x="149" y="358"/>
                  </a:lnTo>
                  <a:lnTo>
                    <a:pt x="152" y="385"/>
                  </a:lnTo>
                  <a:lnTo>
                    <a:pt x="161" y="411"/>
                  </a:lnTo>
                  <a:lnTo>
                    <a:pt x="176" y="434"/>
                  </a:lnTo>
                  <a:lnTo>
                    <a:pt x="195" y="452"/>
                  </a:lnTo>
                  <a:lnTo>
                    <a:pt x="195" y="263"/>
                  </a:lnTo>
                  <a:close/>
                  <a:moveTo>
                    <a:pt x="269" y="0"/>
                  </a:moveTo>
                  <a:lnTo>
                    <a:pt x="289" y="2"/>
                  </a:lnTo>
                  <a:lnTo>
                    <a:pt x="306" y="10"/>
                  </a:lnTo>
                  <a:lnTo>
                    <a:pt x="321" y="22"/>
                  </a:lnTo>
                  <a:lnTo>
                    <a:pt x="333" y="37"/>
                  </a:lnTo>
                  <a:lnTo>
                    <a:pt x="340" y="54"/>
                  </a:lnTo>
                  <a:lnTo>
                    <a:pt x="344" y="73"/>
                  </a:lnTo>
                  <a:lnTo>
                    <a:pt x="344" y="100"/>
                  </a:lnTo>
                  <a:lnTo>
                    <a:pt x="379" y="114"/>
                  </a:lnTo>
                  <a:lnTo>
                    <a:pt x="412" y="131"/>
                  </a:lnTo>
                  <a:lnTo>
                    <a:pt x="444" y="154"/>
                  </a:lnTo>
                  <a:lnTo>
                    <a:pt x="471" y="180"/>
                  </a:lnTo>
                  <a:lnTo>
                    <a:pt x="493" y="211"/>
                  </a:lnTo>
                  <a:lnTo>
                    <a:pt x="513" y="244"/>
                  </a:lnTo>
                  <a:lnTo>
                    <a:pt x="527" y="279"/>
                  </a:lnTo>
                  <a:lnTo>
                    <a:pt x="535" y="318"/>
                  </a:lnTo>
                  <a:lnTo>
                    <a:pt x="537" y="358"/>
                  </a:lnTo>
                  <a:lnTo>
                    <a:pt x="535" y="377"/>
                  </a:lnTo>
                  <a:lnTo>
                    <a:pt x="528" y="395"/>
                  </a:lnTo>
                  <a:lnTo>
                    <a:pt x="516" y="410"/>
                  </a:lnTo>
                  <a:lnTo>
                    <a:pt x="501" y="421"/>
                  </a:lnTo>
                  <a:lnTo>
                    <a:pt x="483" y="428"/>
                  </a:lnTo>
                  <a:lnTo>
                    <a:pt x="464" y="432"/>
                  </a:lnTo>
                  <a:lnTo>
                    <a:pt x="444" y="428"/>
                  </a:lnTo>
                  <a:lnTo>
                    <a:pt x="426" y="421"/>
                  </a:lnTo>
                  <a:lnTo>
                    <a:pt x="411" y="410"/>
                  </a:lnTo>
                  <a:lnTo>
                    <a:pt x="400" y="395"/>
                  </a:lnTo>
                  <a:lnTo>
                    <a:pt x="392" y="377"/>
                  </a:lnTo>
                  <a:lnTo>
                    <a:pt x="390" y="358"/>
                  </a:lnTo>
                  <a:lnTo>
                    <a:pt x="387" y="330"/>
                  </a:lnTo>
                  <a:lnTo>
                    <a:pt x="377" y="304"/>
                  </a:lnTo>
                  <a:lnTo>
                    <a:pt x="362" y="281"/>
                  </a:lnTo>
                  <a:lnTo>
                    <a:pt x="344" y="263"/>
                  </a:lnTo>
                  <a:lnTo>
                    <a:pt x="344" y="489"/>
                  </a:lnTo>
                  <a:lnTo>
                    <a:pt x="379" y="501"/>
                  </a:lnTo>
                  <a:lnTo>
                    <a:pt x="412" y="520"/>
                  </a:lnTo>
                  <a:lnTo>
                    <a:pt x="444" y="542"/>
                  </a:lnTo>
                  <a:lnTo>
                    <a:pt x="471" y="569"/>
                  </a:lnTo>
                  <a:lnTo>
                    <a:pt x="493" y="599"/>
                  </a:lnTo>
                  <a:lnTo>
                    <a:pt x="513" y="632"/>
                  </a:lnTo>
                  <a:lnTo>
                    <a:pt x="527" y="668"/>
                  </a:lnTo>
                  <a:lnTo>
                    <a:pt x="535" y="706"/>
                  </a:lnTo>
                  <a:lnTo>
                    <a:pt x="537" y="746"/>
                  </a:lnTo>
                  <a:lnTo>
                    <a:pt x="535" y="786"/>
                  </a:lnTo>
                  <a:lnTo>
                    <a:pt x="527" y="823"/>
                  </a:lnTo>
                  <a:lnTo>
                    <a:pt x="513" y="860"/>
                  </a:lnTo>
                  <a:lnTo>
                    <a:pt x="493" y="893"/>
                  </a:lnTo>
                  <a:lnTo>
                    <a:pt x="471" y="923"/>
                  </a:lnTo>
                  <a:lnTo>
                    <a:pt x="444" y="949"/>
                  </a:lnTo>
                  <a:lnTo>
                    <a:pt x="412" y="972"/>
                  </a:lnTo>
                  <a:lnTo>
                    <a:pt x="379" y="990"/>
                  </a:lnTo>
                  <a:lnTo>
                    <a:pt x="344" y="1004"/>
                  </a:lnTo>
                  <a:lnTo>
                    <a:pt x="344" y="1029"/>
                  </a:lnTo>
                  <a:lnTo>
                    <a:pt x="340" y="1050"/>
                  </a:lnTo>
                  <a:lnTo>
                    <a:pt x="333" y="1067"/>
                  </a:lnTo>
                  <a:lnTo>
                    <a:pt x="321" y="1082"/>
                  </a:lnTo>
                  <a:lnTo>
                    <a:pt x="306" y="1094"/>
                  </a:lnTo>
                  <a:lnTo>
                    <a:pt x="289" y="1101"/>
                  </a:lnTo>
                  <a:lnTo>
                    <a:pt x="269" y="1104"/>
                  </a:lnTo>
                  <a:lnTo>
                    <a:pt x="250" y="1101"/>
                  </a:lnTo>
                  <a:lnTo>
                    <a:pt x="232" y="1094"/>
                  </a:lnTo>
                  <a:lnTo>
                    <a:pt x="217" y="1082"/>
                  </a:lnTo>
                  <a:lnTo>
                    <a:pt x="205" y="1067"/>
                  </a:lnTo>
                  <a:lnTo>
                    <a:pt x="197" y="1050"/>
                  </a:lnTo>
                  <a:lnTo>
                    <a:pt x="195" y="1029"/>
                  </a:lnTo>
                  <a:lnTo>
                    <a:pt x="195" y="1004"/>
                  </a:lnTo>
                  <a:lnTo>
                    <a:pt x="158" y="990"/>
                  </a:lnTo>
                  <a:lnTo>
                    <a:pt x="125" y="972"/>
                  </a:lnTo>
                  <a:lnTo>
                    <a:pt x="95" y="949"/>
                  </a:lnTo>
                  <a:lnTo>
                    <a:pt x="68" y="923"/>
                  </a:lnTo>
                  <a:lnTo>
                    <a:pt x="44" y="893"/>
                  </a:lnTo>
                  <a:lnTo>
                    <a:pt x="26" y="860"/>
                  </a:lnTo>
                  <a:lnTo>
                    <a:pt x="12" y="823"/>
                  </a:lnTo>
                  <a:lnTo>
                    <a:pt x="3" y="786"/>
                  </a:lnTo>
                  <a:lnTo>
                    <a:pt x="0" y="746"/>
                  </a:lnTo>
                  <a:lnTo>
                    <a:pt x="3" y="726"/>
                  </a:lnTo>
                  <a:lnTo>
                    <a:pt x="11" y="709"/>
                  </a:lnTo>
                  <a:lnTo>
                    <a:pt x="22" y="694"/>
                  </a:lnTo>
                  <a:lnTo>
                    <a:pt x="37" y="682"/>
                  </a:lnTo>
                  <a:lnTo>
                    <a:pt x="55" y="674"/>
                  </a:lnTo>
                  <a:lnTo>
                    <a:pt x="75" y="672"/>
                  </a:lnTo>
                  <a:lnTo>
                    <a:pt x="94" y="674"/>
                  </a:lnTo>
                  <a:lnTo>
                    <a:pt x="112" y="682"/>
                  </a:lnTo>
                  <a:lnTo>
                    <a:pt x="127" y="694"/>
                  </a:lnTo>
                  <a:lnTo>
                    <a:pt x="138" y="709"/>
                  </a:lnTo>
                  <a:lnTo>
                    <a:pt x="146" y="726"/>
                  </a:lnTo>
                  <a:lnTo>
                    <a:pt x="149" y="746"/>
                  </a:lnTo>
                  <a:lnTo>
                    <a:pt x="152" y="774"/>
                  </a:lnTo>
                  <a:lnTo>
                    <a:pt x="161" y="800"/>
                  </a:lnTo>
                  <a:lnTo>
                    <a:pt x="176" y="822"/>
                  </a:lnTo>
                  <a:lnTo>
                    <a:pt x="195" y="841"/>
                  </a:lnTo>
                  <a:lnTo>
                    <a:pt x="195" y="615"/>
                  </a:lnTo>
                  <a:lnTo>
                    <a:pt x="158" y="602"/>
                  </a:lnTo>
                  <a:lnTo>
                    <a:pt x="125" y="584"/>
                  </a:lnTo>
                  <a:lnTo>
                    <a:pt x="95" y="562"/>
                  </a:lnTo>
                  <a:lnTo>
                    <a:pt x="68" y="535"/>
                  </a:lnTo>
                  <a:lnTo>
                    <a:pt x="44" y="505"/>
                  </a:lnTo>
                  <a:lnTo>
                    <a:pt x="26" y="471"/>
                  </a:lnTo>
                  <a:lnTo>
                    <a:pt x="12" y="436"/>
                  </a:lnTo>
                  <a:lnTo>
                    <a:pt x="3" y="397"/>
                  </a:lnTo>
                  <a:lnTo>
                    <a:pt x="0" y="358"/>
                  </a:lnTo>
                  <a:lnTo>
                    <a:pt x="3" y="318"/>
                  </a:lnTo>
                  <a:lnTo>
                    <a:pt x="12" y="279"/>
                  </a:lnTo>
                  <a:lnTo>
                    <a:pt x="26" y="244"/>
                  </a:lnTo>
                  <a:lnTo>
                    <a:pt x="44" y="211"/>
                  </a:lnTo>
                  <a:lnTo>
                    <a:pt x="68" y="180"/>
                  </a:lnTo>
                  <a:lnTo>
                    <a:pt x="95" y="154"/>
                  </a:lnTo>
                  <a:lnTo>
                    <a:pt x="125" y="131"/>
                  </a:lnTo>
                  <a:lnTo>
                    <a:pt x="158" y="114"/>
                  </a:lnTo>
                  <a:lnTo>
                    <a:pt x="195" y="100"/>
                  </a:lnTo>
                  <a:lnTo>
                    <a:pt x="195" y="73"/>
                  </a:lnTo>
                  <a:lnTo>
                    <a:pt x="197" y="54"/>
                  </a:lnTo>
                  <a:lnTo>
                    <a:pt x="205" y="37"/>
                  </a:lnTo>
                  <a:lnTo>
                    <a:pt x="217" y="22"/>
                  </a:lnTo>
                  <a:lnTo>
                    <a:pt x="232" y="10"/>
                  </a:lnTo>
                  <a:lnTo>
                    <a:pt x="250" y="2"/>
                  </a:lnTo>
                  <a:lnTo>
                    <a:pt x="2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15"/>
            <p:cNvSpPr>
              <a:spLocks noEditPoints="1"/>
            </p:cNvSpPr>
            <p:nvPr/>
          </p:nvSpPr>
          <p:spPr bwMode="auto">
            <a:xfrm>
              <a:off x="849" y="3045"/>
              <a:ext cx="322" cy="321"/>
            </a:xfrm>
            <a:custGeom>
              <a:avLst/>
              <a:gdLst>
                <a:gd name="T0" fmla="*/ 1690 w 3538"/>
                <a:gd name="T1" fmla="*/ 3287 h 3528"/>
                <a:gd name="T2" fmla="*/ 1909 w 3538"/>
                <a:gd name="T3" fmla="*/ 3231 h 3528"/>
                <a:gd name="T4" fmla="*/ 1635 w 3538"/>
                <a:gd name="T5" fmla="*/ 2812 h 3528"/>
                <a:gd name="T6" fmla="*/ 2683 w 3538"/>
                <a:gd name="T7" fmla="*/ 2892 h 3528"/>
                <a:gd name="T8" fmla="*/ 2895 w 3538"/>
                <a:gd name="T9" fmla="*/ 2810 h 3528"/>
                <a:gd name="T10" fmla="*/ 2607 w 3538"/>
                <a:gd name="T11" fmla="*/ 2411 h 3528"/>
                <a:gd name="T12" fmla="*/ 633 w 3538"/>
                <a:gd name="T13" fmla="*/ 2785 h 3528"/>
                <a:gd name="T14" fmla="*/ 829 w 3538"/>
                <a:gd name="T15" fmla="*/ 2900 h 3528"/>
                <a:gd name="T16" fmla="*/ 931 w 3538"/>
                <a:gd name="T17" fmla="*/ 2411 h 3528"/>
                <a:gd name="T18" fmla="*/ 225 w 3538"/>
                <a:gd name="T19" fmla="*/ 1737 h 3528"/>
                <a:gd name="T20" fmla="*/ 350 w 3538"/>
                <a:gd name="T21" fmla="*/ 1926 h 3528"/>
                <a:gd name="T22" fmla="*/ 377 w 3538"/>
                <a:gd name="T23" fmla="*/ 1600 h 3528"/>
                <a:gd name="T24" fmla="*/ 3161 w 3538"/>
                <a:gd name="T25" fmla="*/ 1930 h 3528"/>
                <a:gd name="T26" fmla="*/ 3316 w 3538"/>
                <a:gd name="T27" fmla="*/ 1765 h 3528"/>
                <a:gd name="T28" fmla="*/ 3161 w 3538"/>
                <a:gd name="T29" fmla="*/ 1600 h 3528"/>
                <a:gd name="T30" fmla="*/ 1277 w 3538"/>
                <a:gd name="T31" fmla="*/ 1089 h 3528"/>
                <a:gd name="T32" fmla="*/ 955 w 3538"/>
                <a:gd name="T33" fmla="*/ 1568 h 3528"/>
                <a:gd name="T34" fmla="*/ 1022 w 3538"/>
                <a:gd name="T35" fmla="*/ 2144 h 3528"/>
                <a:gd name="T36" fmla="*/ 1454 w 3538"/>
                <a:gd name="T37" fmla="*/ 2539 h 3528"/>
                <a:gd name="T38" fmla="*/ 2023 w 3538"/>
                <a:gd name="T39" fmla="*/ 2560 h 3528"/>
                <a:gd name="T40" fmla="*/ 2484 w 3538"/>
                <a:gd name="T41" fmla="*/ 2201 h 3528"/>
                <a:gd name="T42" fmla="*/ 2596 w 3538"/>
                <a:gd name="T43" fmla="*/ 1633 h 3528"/>
                <a:gd name="T44" fmla="*/ 2312 w 3538"/>
                <a:gd name="T45" fmla="*/ 1129 h 3528"/>
                <a:gd name="T46" fmla="*/ 1769 w 3538"/>
                <a:gd name="T47" fmla="*/ 930 h 3528"/>
                <a:gd name="T48" fmla="*/ 2518 w 3538"/>
                <a:gd name="T49" fmla="*/ 1018 h 3528"/>
                <a:gd name="T50" fmla="*/ 2910 w 3538"/>
                <a:gd name="T51" fmla="*/ 772 h 3528"/>
                <a:gd name="T52" fmla="*/ 2737 w 3538"/>
                <a:gd name="T53" fmla="*/ 626 h 3528"/>
                <a:gd name="T54" fmla="*/ 633 w 3538"/>
                <a:gd name="T55" fmla="*/ 744 h 3528"/>
                <a:gd name="T56" fmla="*/ 974 w 3538"/>
                <a:gd name="T57" fmla="*/ 1067 h 3528"/>
                <a:gd name="T58" fmla="*/ 801 w 3538"/>
                <a:gd name="T59" fmla="*/ 626 h 3528"/>
                <a:gd name="T60" fmla="*/ 1607 w 3538"/>
                <a:gd name="T61" fmla="*/ 349 h 3528"/>
                <a:gd name="T62" fmla="*/ 1935 w 3538"/>
                <a:gd name="T63" fmla="*/ 376 h 3528"/>
                <a:gd name="T64" fmla="*/ 1769 w 3538"/>
                <a:gd name="T65" fmla="*/ 222 h 3528"/>
                <a:gd name="T66" fmla="*/ 2086 w 3538"/>
                <a:gd name="T67" fmla="*/ 165 h 3528"/>
                <a:gd name="T68" fmla="*/ 2227 w 3538"/>
                <a:gd name="T69" fmla="*/ 812 h 3528"/>
                <a:gd name="T70" fmla="*/ 2772 w 3538"/>
                <a:gd name="T71" fmla="*/ 405 h 3528"/>
                <a:gd name="T72" fmla="*/ 3099 w 3538"/>
                <a:gd name="T73" fmla="*/ 631 h 3528"/>
                <a:gd name="T74" fmla="*/ 3055 w 3538"/>
                <a:gd name="T75" fmla="*/ 1024 h 3528"/>
                <a:gd name="T76" fmla="*/ 3249 w 3538"/>
                <a:gd name="T77" fmla="*/ 1390 h 3528"/>
                <a:gd name="T78" fmla="*/ 3527 w 3538"/>
                <a:gd name="T79" fmla="*/ 1673 h 3528"/>
                <a:gd name="T80" fmla="*/ 3411 w 3538"/>
                <a:gd name="T81" fmla="*/ 2051 h 3528"/>
                <a:gd name="T82" fmla="*/ 2748 w 3538"/>
                <a:gd name="T83" fmla="*/ 2170 h 3528"/>
                <a:gd name="T84" fmla="*/ 3133 w 3538"/>
                <a:gd name="T85" fmla="*/ 2719 h 3528"/>
                <a:gd name="T86" fmla="*/ 2951 w 3538"/>
                <a:gd name="T87" fmla="*/ 3067 h 3528"/>
                <a:gd name="T88" fmla="*/ 2592 w 3538"/>
                <a:gd name="T89" fmla="*/ 3094 h 3528"/>
                <a:gd name="T90" fmla="*/ 2158 w 3538"/>
                <a:gd name="T91" fmla="*/ 3149 h 3528"/>
                <a:gd name="T92" fmla="*/ 1947 w 3538"/>
                <a:gd name="T93" fmla="*/ 3485 h 3528"/>
                <a:gd name="T94" fmla="*/ 1551 w 3538"/>
                <a:gd name="T95" fmla="*/ 3462 h 3528"/>
                <a:gd name="T96" fmla="*/ 1383 w 3538"/>
                <a:gd name="T97" fmla="*/ 3103 h 3528"/>
                <a:gd name="T98" fmla="*/ 904 w 3538"/>
                <a:gd name="T99" fmla="*/ 3110 h 3528"/>
                <a:gd name="T100" fmla="*/ 551 w 3538"/>
                <a:gd name="T101" fmla="*/ 3041 h 3528"/>
                <a:gd name="T102" fmla="*/ 410 w 3538"/>
                <a:gd name="T103" fmla="*/ 2673 h 3528"/>
                <a:gd name="T104" fmla="*/ 769 w 3538"/>
                <a:gd name="T105" fmla="*/ 2116 h 3528"/>
                <a:gd name="T106" fmla="*/ 96 w 3538"/>
                <a:gd name="T107" fmla="*/ 2018 h 3528"/>
                <a:gd name="T108" fmla="*/ 25 w 3538"/>
                <a:gd name="T109" fmla="*/ 1629 h 3528"/>
                <a:gd name="T110" fmla="*/ 335 w 3538"/>
                <a:gd name="T111" fmla="*/ 1382 h 3528"/>
                <a:gd name="T112" fmla="*/ 457 w 3538"/>
                <a:gd name="T113" fmla="*/ 986 h 3528"/>
                <a:gd name="T114" fmla="*/ 461 w 3538"/>
                <a:gd name="T115" fmla="*/ 591 h 3528"/>
                <a:gd name="T116" fmla="*/ 813 w 3538"/>
                <a:gd name="T117" fmla="*/ 405 h 3528"/>
                <a:gd name="T118" fmla="*/ 1364 w 3538"/>
                <a:gd name="T119" fmla="*/ 788 h 3528"/>
                <a:gd name="T120" fmla="*/ 1481 w 3538"/>
                <a:gd name="T121" fmla="*/ 128 h 3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38" h="3528">
                  <a:moveTo>
                    <a:pt x="1635" y="2812"/>
                  </a:moveTo>
                  <a:lnTo>
                    <a:pt x="1604" y="3125"/>
                  </a:lnTo>
                  <a:lnTo>
                    <a:pt x="1602" y="3153"/>
                  </a:lnTo>
                  <a:lnTo>
                    <a:pt x="1607" y="3181"/>
                  </a:lnTo>
                  <a:lnTo>
                    <a:pt x="1615" y="3206"/>
                  </a:lnTo>
                  <a:lnTo>
                    <a:pt x="1628" y="3231"/>
                  </a:lnTo>
                  <a:lnTo>
                    <a:pt x="1646" y="3252"/>
                  </a:lnTo>
                  <a:lnTo>
                    <a:pt x="1666" y="3272"/>
                  </a:lnTo>
                  <a:lnTo>
                    <a:pt x="1690" y="3287"/>
                  </a:lnTo>
                  <a:lnTo>
                    <a:pt x="1714" y="3299"/>
                  </a:lnTo>
                  <a:lnTo>
                    <a:pt x="1741" y="3305"/>
                  </a:lnTo>
                  <a:lnTo>
                    <a:pt x="1769" y="3307"/>
                  </a:lnTo>
                  <a:lnTo>
                    <a:pt x="1797" y="3305"/>
                  </a:lnTo>
                  <a:lnTo>
                    <a:pt x="1824" y="3299"/>
                  </a:lnTo>
                  <a:lnTo>
                    <a:pt x="1849" y="3287"/>
                  </a:lnTo>
                  <a:lnTo>
                    <a:pt x="1872" y="3272"/>
                  </a:lnTo>
                  <a:lnTo>
                    <a:pt x="1892" y="3252"/>
                  </a:lnTo>
                  <a:lnTo>
                    <a:pt x="1909" y="3231"/>
                  </a:lnTo>
                  <a:lnTo>
                    <a:pt x="1922" y="3206"/>
                  </a:lnTo>
                  <a:lnTo>
                    <a:pt x="1931" y="3181"/>
                  </a:lnTo>
                  <a:lnTo>
                    <a:pt x="1935" y="3153"/>
                  </a:lnTo>
                  <a:lnTo>
                    <a:pt x="1935" y="3125"/>
                  </a:lnTo>
                  <a:lnTo>
                    <a:pt x="1904" y="2812"/>
                  </a:lnTo>
                  <a:lnTo>
                    <a:pt x="1836" y="2819"/>
                  </a:lnTo>
                  <a:lnTo>
                    <a:pt x="1769" y="2821"/>
                  </a:lnTo>
                  <a:lnTo>
                    <a:pt x="1702" y="2819"/>
                  </a:lnTo>
                  <a:lnTo>
                    <a:pt x="1635" y="2812"/>
                  </a:lnTo>
                  <a:close/>
                  <a:moveTo>
                    <a:pt x="2607" y="2411"/>
                  </a:moveTo>
                  <a:lnTo>
                    <a:pt x="2565" y="2463"/>
                  </a:lnTo>
                  <a:lnTo>
                    <a:pt x="2518" y="2512"/>
                  </a:lnTo>
                  <a:lnTo>
                    <a:pt x="2469" y="2558"/>
                  </a:lnTo>
                  <a:lnTo>
                    <a:pt x="2417" y="2601"/>
                  </a:lnTo>
                  <a:lnTo>
                    <a:pt x="2616" y="2844"/>
                  </a:lnTo>
                  <a:lnTo>
                    <a:pt x="2636" y="2864"/>
                  </a:lnTo>
                  <a:lnTo>
                    <a:pt x="2658" y="2880"/>
                  </a:lnTo>
                  <a:lnTo>
                    <a:pt x="2683" y="2892"/>
                  </a:lnTo>
                  <a:lnTo>
                    <a:pt x="2709" y="2900"/>
                  </a:lnTo>
                  <a:lnTo>
                    <a:pt x="2737" y="2904"/>
                  </a:lnTo>
                  <a:lnTo>
                    <a:pt x="2765" y="2903"/>
                  </a:lnTo>
                  <a:lnTo>
                    <a:pt x="2792" y="2897"/>
                  </a:lnTo>
                  <a:lnTo>
                    <a:pt x="2818" y="2888"/>
                  </a:lnTo>
                  <a:lnTo>
                    <a:pt x="2841" y="2874"/>
                  </a:lnTo>
                  <a:lnTo>
                    <a:pt x="2863" y="2855"/>
                  </a:lnTo>
                  <a:lnTo>
                    <a:pt x="2881" y="2834"/>
                  </a:lnTo>
                  <a:lnTo>
                    <a:pt x="2895" y="2810"/>
                  </a:lnTo>
                  <a:lnTo>
                    <a:pt x="2905" y="2786"/>
                  </a:lnTo>
                  <a:lnTo>
                    <a:pt x="2910" y="2758"/>
                  </a:lnTo>
                  <a:lnTo>
                    <a:pt x="2911" y="2730"/>
                  </a:lnTo>
                  <a:lnTo>
                    <a:pt x="2908" y="2702"/>
                  </a:lnTo>
                  <a:lnTo>
                    <a:pt x="2899" y="2676"/>
                  </a:lnTo>
                  <a:lnTo>
                    <a:pt x="2888" y="2651"/>
                  </a:lnTo>
                  <a:lnTo>
                    <a:pt x="2870" y="2629"/>
                  </a:lnTo>
                  <a:lnTo>
                    <a:pt x="2851" y="2610"/>
                  </a:lnTo>
                  <a:lnTo>
                    <a:pt x="2607" y="2411"/>
                  </a:lnTo>
                  <a:close/>
                  <a:moveTo>
                    <a:pt x="931" y="2411"/>
                  </a:moveTo>
                  <a:lnTo>
                    <a:pt x="688" y="2610"/>
                  </a:lnTo>
                  <a:lnTo>
                    <a:pt x="667" y="2629"/>
                  </a:lnTo>
                  <a:lnTo>
                    <a:pt x="651" y="2651"/>
                  </a:lnTo>
                  <a:lnTo>
                    <a:pt x="638" y="2676"/>
                  </a:lnTo>
                  <a:lnTo>
                    <a:pt x="631" y="2702"/>
                  </a:lnTo>
                  <a:lnTo>
                    <a:pt x="626" y="2730"/>
                  </a:lnTo>
                  <a:lnTo>
                    <a:pt x="627" y="2758"/>
                  </a:lnTo>
                  <a:lnTo>
                    <a:pt x="633" y="2785"/>
                  </a:lnTo>
                  <a:lnTo>
                    <a:pt x="644" y="2810"/>
                  </a:lnTo>
                  <a:lnTo>
                    <a:pt x="658" y="2834"/>
                  </a:lnTo>
                  <a:lnTo>
                    <a:pt x="676" y="2855"/>
                  </a:lnTo>
                  <a:lnTo>
                    <a:pt x="696" y="2874"/>
                  </a:lnTo>
                  <a:lnTo>
                    <a:pt x="720" y="2888"/>
                  </a:lnTo>
                  <a:lnTo>
                    <a:pt x="746" y="2897"/>
                  </a:lnTo>
                  <a:lnTo>
                    <a:pt x="773" y="2903"/>
                  </a:lnTo>
                  <a:lnTo>
                    <a:pt x="802" y="2904"/>
                  </a:lnTo>
                  <a:lnTo>
                    <a:pt x="829" y="2900"/>
                  </a:lnTo>
                  <a:lnTo>
                    <a:pt x="856" y="2892"/>
                  </a:lnTo>
                  <a:lnTo>
                    <a:pt x="880" y="2880"/>
                  </a:lnTo>
                  <a:lnTo>
                    <a:pt x="902" y="2864"/>
                  </a:lnTo>
                  <a:lnTo>
                    <a:pt x="921" y="2844"/>
                  </a:lnTo>
                  <a:lnTo>
                    <a:pt x="1121" y="2601"/>
                  </a:lnTo>
                  <a:lnTo>
                    <a:pt x="1070" y="2558"/>
                  </a:lnTo>
                  <a:lnTo>
                    <a:pt x="1020" y="2512"/>
                  </a:lnTo>
                  <a:lnTo>
                    <a:pt x="974" y="2463"/>
                  </a:lnTo>
                  <a:lnTo>
                    <a:pt x="931" y="2411"/>
                  </a:lnTo>
                  <a:close/>
                  <a:moveTo>
                    <a:pt x="377" y="1600"/>
                  </a:moveTo>
                  <a:lnTo>
                    <a:pt x="350" y="1603"/>
                  </a:lnTo>
                  <a:lnTo>
                    <a:pt x="324" y="1611"/>
                  </a:lnTo>
                  <a:lnTo>
                    <a:pt x="299" y="1624"/>
                  </a:lnTo>
                  <a:lnTo>
                    <a:pt x="277" y="1641"/>
                  </a:lnTo>
                  <a:lnTo>
                    <a:pt x="257" y="1662"/>
                  </a:lnTo>
                  <a:lnTo>
                    <a:pt x="242" y="1685"/>
                  </a:lnTo>
                  <a:lnTo>
                    <a:pt x="231" y="1710"/>
                  </a:lnTo>
                  <a:lnTo>
                    <a:pt x="225" y="1737"/>
                  </a:lnTo>
                  <a:lnTo>
                    <a:pt x="223" y="1765"/>
                  </a:lnTo>
                  <a:lnTo>
                    <a:pt x="225" y="1793"/>
                  </a:lnTo>
                  <a:lnTo>
                    <a:pt x="231" y="1820"/>
                  </a:lnTo>
                  <a:lnTo>
                    <a:pt x="242" y="1844"/>
                  </a:lnTo>
                  <a:lnTo>
                    <a:pt x="258" y="1868"/>
                  </a:lnTo>
                  <a:lnTo>
                    <a:pt x="277" y="1888"/>
                  </a:lnTo>
                  <a:lnTo>
                    <a:pt x="299" y="1904"/>
                  </a:lnTo>
                  <a:lnTo>
                    <a:pt x="324" y="1917"/>
                  </a:lnTo>
                  <a:lnTo>
                    <a:pt x="350" y="1926"/>
                  </a:lnTo>
                  <a:lnTo>
                    <a:pt x="377" y="1930"/>
                  </a:lnTo>
                  <a:lnTo>
                    <a:pt x="405" y="1930"/>
                  </a:lnTo>
                  <a:lnTo>
                    <a:pt x="719" y="1899"/>
                  </a:lnTo>
                  <a:lnTo>
                    <a:pt x="712" y="1832"/>
                  </a:lnTo>
                  <a:lnTo>
                    <a:pt x="710" y="1765"/>
                  </a:lnTo>
                  <a:lnTo>
                    <a:pt x="712" y="1697"/>
                  </a:lnTo>
                  <a:lnTo>
                    <a:pt x="719" y="1631"/>
                  </a:lnTo>
                  <a:lnTo>
                    <a:pt x="405" y="1600"/>
                  </a:lnTo>
                  <a:lnTo>
                    <a:pt x="377" y="1600"/>
                  </a:lnTo>
                  <a:close/>
                  <a:moveTo>
                    <a:pt x="3161" y="1600"/>
                  </a:moveTo>
                  <a:lnTo>
                    <a:pt x="3133" y="1600"/>
                  </a:lnTo>
                  <a:lnTo>
                    <a:pt x="2820" y="1631"/>
                  </a:lnTo>
                  <a:lnTo>
                    <a:pt x="2826" y="1697"/>
                  </a:lnTo>
                  <a:lnTo>
                    <a:pt x="2828" y="1765"/>
                  </a:lnTo>
                  <a:lnTo>
                    <a:pt x="2826" y="1832"/>
                  </a:lnTo>
                  <a:lnTo>
                    <a:pt x="2820" y="1899"/>
                  </a:lnTo>
                  <a:lnTo>
                    <a:pt x="3133" y="1930"/>
                  </a:lnTo>
                  <a:lnTo>
                    <a:pt x="3161" y="1930"/>
                  </a:lnTo>
                  <a:lnTo>
                    <a:pt x="3189" y="1926"/>
                  </a:lnTo>
                  <a:lnTo>
                    <a:pt x="3215" y="1917"/>
                  </a:lnTo>
                  <a:lnTo>
                    <a:pt x="3238" y="1904"/>
                  </a:lnTo>
                  <a:lnTo>
                    <a:pt x="3261" y="1888"/>
                  </a:lnTo>
                  <a:lnTo>
                    <a:pt x="3280" y="1867"/>
                  </a:lnTo>
                  <a:lnTo>
                    <a:pt x="3295" y="1844"/>
                  </a:lnTo>
                  <a:lnTo>
                    <a:pt x="3307" y="1820"/>
                  </a:lnTo>
                  <a:lnTo>
                    <a:pt x="3314" y="1793"/>
                  </a:lnTo>
                  <a:lnTo>
                    <a:pt x="3316" y="1765"/>
                  </a:lnTo>
                  <a:lnTo>
                    <a:pt x="3314" y="1737"/>
                  </a:lnTo>
                  <a:lnTo>
                    <a:pt x="3307" y="1710"/>
                  </a:lnTo>
                  <a:lnTo>
                    <a:pt x="3295" y="1685"/>
                  </a:lnTo>
                  <a:lnTo>
                    <a:pt x="3280" y="1662"/>
                  </a:lnTo>
                  <a:lnTo>
                    <a:pt x="3261" y="1641"/>
                  </a:lnTo>
                  <a:lnTo>
                    <a:pt x="3238" y="1624"/>
                  </a:lnTo>
                  <a:lnTo>
                    <a:pt x="3215" y="1611"/>
                  </a:lnTo>
                  <a:lnTo>
                    <a:pt x="3189" y="1603"/>
                  </a:lnTo>
                  <a:lnTo>
                    <a:pt x="3161" y="1600"/>
                  </a:lnTo>
                  <a:close/>
                  <a:moveTo>
                    <a:pt x="1769" y="930"/>
                  </a:moveTo>
                  <a:lnTo>
                    <a:pt x="1703" y="932"/>
                  </a:lnTo>
                  <a:lnTo>
                    <a:pt x="1637" y="941"/>
                  </a:lnTo>
                  <a:lnTo>
                    <a:pt x="1572" y="952"/>
                  </a:lnTo>
                  <a:lnTo>
                    <a:pt x="1510" y="971"/>
                  </a:lnTo>
                  <a:lnTo>
                    <a:pt x="1449" y="993"/>
                  </a:lnTo>
                  <a:lnTo>
                    <a:pt x="1389" y="1020"/>
                  </a:lnTo>
                  <a:lnTo>
                    <a:pt x="1332" y="1052"/>
                  </a:lnTo>
                  <a:lnTo>
                    <a:pt x="1277" y="1089"/>
                  </a:lnTo>
                  <a:lnTo>
                    <a:pt x="1226" y="1129"/>
                  </a:lnTo>
                  <a:lnTo>
                    <a:pt x="1177" y="1175"/>
                  </a:lnTo>
                  <a:lnTo>
                    <a:pt x="1132" y="1223"/>
                  </a:lnTo>
                  <a:lnTo>
                    <a:pt x="1091" y="1275"/>
                  </a:lnTo>
                  <a:lnTo>
                    <a:pt x="1055" y="1329"/>
                  </a:lnTo>
                  <a:lnTo>
                    <a:pt x="1022" y="1386"/>
                  </a:lnTo>
                  <a:lnTo>
                    <a:pt x="995" y="1445"/>
                  </a:lnTo>
                  <a:lnTo>
                    <a:pt x="973" y="1506"/>
                  </a:lnTo>
                  <a:lnTo>
                    <a:pt x="955" y="1568"/>
                  </a:lnTo>
                  <a:lnTo>
                    <a:pt x="943" y="1633"/>
                  </a:lnTo>
                  <a:lnTo>
                    <a:pt x="934" y="1698"/>
                  </a:lnTo>
                  <a:lnTo>
                    <a:pt x="932" y="1765"/>
                  </a:lnTo>
                  <a:lnTo>
                    <a:pt x="934" y="1831"/>
                  </a:lnTo>
                  <a:lnTo>
                    <a:pt x="943" y="1897"/>
                  </a:lnTo>
                  <a:lnTo>
                    <a:pt x="955" y="1961"/>
                  </a:lnTo>
                  <a:lnTo>
                    <a:pt x="973" y="2024"/>
                  </a:lnTo>
                  <a:lnTo>
                    <a:pt x="995" y="2085"/>
                  </a:lnTo>
                  <a:lnTo>
                    <a:pt x="1022" y="2144"/>
                  </a:lnTo>
                  <a:lnTo>
                    <a:pt x="1055" y="2201"/>
                  </a:lnTo>
                  <a:lnTo>
                    <a:pt x="1091" y="2254"/>
                  </a:lnTo>
                  <a:lnTo>
                    <a:pt x="1132" y="2306"/>
                  </a:lnTo>
                  <a:lnTo>
                    <a:pt x="1177" y="2355"/>
                  </a:lnTo>
                  <a:lnTo>
                    <a:pt x="1228" y="2401"/>
                  </a:lnTo>
                  <a:lnTo>
                    <a:pt x="1281" y="2443"/>
                  </a:lnTo>
                  <a:lnTo>
                    <a:pt x="1337" y="2480"/>
                  </a:lnTo>
                  <a:lnTo>
                    <a:pt x="1395" y="2511"/>
                  </a:lnTo>
                  <a:lnTo>
                    <a:pt x="1454" y="2539"/>
                  </a:lnTo>
                  <a:lnTo>
                    <a:pt x="1515" y="2560"/>
                  </a:lnTo>
                  <a:lnTo>
                    <a:pt x="1578" y="2577"/>
                  </a:lnTo>
                  <a:lnTo>
                    <a:pt x="1641" y="2589"/>
                  </a:lnTo>
                  <a:lnTo>
                    <a:pt x="1705" y="2597"/>
                  </a:lnTo>
                  <a:lnTo>
                    <a:pt x="1769" y="2599"/>
                  </a:lnTo>
                  <a:lnTo>
                    <a:pt x="1833" y="2597"/>
                  </a:lnTo>
                  <a:lnTo>
                    <a:pt x="1897" y="2589"/>
                  </a:lnTo>
                  <a:lnTo>
                    <a:pt x="1961" y="2577"/>
                  </a:lnTo>
                  <a:lnTo>
                    <a:pt x="2023" y="2560"/>
                  </a:lnTo>
                  <a:lnTo>
                    <a:pt x="2085" y="2539"/>
                  </a:lnTo>
                  <a:lnTo>
                    <a:pt x="2144" y="2512"/>
                  </a:lnTo>
                  <a:lnTo>
                    <a:pt x="2202" y="2480"/>
                  </a:lnTo>
                  <a:lnTo>
                    <a:pt x="2258" y="2443"/>
                  </a:lnTo>
                  <a:lnTo>
                    <a:pt x="2311" y="2401"/>
                  </a:lnTo>
                  <a:lnTo>
                    <a:pt x="2361" y="2355"/>
                  </a:lnTo>
                  <a:lnTo>
                    <a:pt x="2406" y="2306"/>
                  </a:lnTo>
                  <a:lnTo>
                    <a:pt x="2447" y="2254"/>
                  </a:lnTo>
                  <a:lnTo>
                    <a:pt x="2484" y="2201"/>
                  </a:lnTo>
                  <a:lnTo>
                    <a:pt x="2515" y="2144"/>
                  </a:lnTo>
                  <a:lnTo>
                    <a:pt x="2543" y="2085"/>
                  </a:lnTo>
                  <a:lnTo>
                    <a:pt x="2566" y="2024"/>
                  </a:lnTo>
                  <a:lnTo>
                    <a:pt x="2583" y="1961"/>
                  </a:lnTo>
                  <a:lnTo>
                    <a:pt x="2596" y="1897"/>
                  </a:lnTo>
                  <a:lnTo>
                    <a:pt x="2603" y="1831"/>
                  </a:lnTo>
                  <a:lnTo>
                    <a:pt x="2607" y="1765"/>
                  </a:lnTo>
                  <a:lnTo>
                    <a:pt x="2603" y="1698"/>
                  </a:lnTo>
                  <a:lnTo>
                    <a:pt x="2596" y="1633"/>
                  </a:lnTo>
                  <a:lnTo>
                    <a:pt x="2583" y="1568"/>
                  </a:lnTo>
                  <a:lnTo>
                    <a:pt x="2566" y="1506"/>
                  </a:lnTo>
                  <a:lnTo>
                    <a:pt x="2543" y="1445"/>
                  </a:lnTo>
                  <a:lnTo>
                    <a:pt x="2515" y="1386"/>
                  </a:lnTo>
                  <a:lnTo>
                    <a:pt x="2484" y="1329"/>
                  </a:lnTo>
                  <a:lnTo>
                    <a:pt x="2447" y="1275"/>
                  </a:lnTo>
                  <a:lnTo>
                    <a:pt x="2406" y="1223"/>
                  </a:lnTo>
                  <a:lnTo>
                    <a:pt x="2361" y="1175"/>
                  </a:lnTo>
                  <a:lnTo>
                    <a:pt x="2312" y="1129"/>
                  </a:lnTo>
                  <a:lnTo>
                    <a:pt x="2260" y="1089"/>
                  </a:lnTo>
                  <a:lnTo>
                    <a:pt x="2205" y="1052"/>
                  </a:lnTo>
                  <a:lnTo>
                    <a:pt x="2149" y="1020"/>
                  </a:lnTo>
                  <a:lnTo>
                    <a:pt x="2090" y="993"/>
                  </a:lnTo>
                  <a:lnTo>
                    <a:pt x="2029" y="971"/>
                  </a:lnTo>
                  <a:lnTo>
                    <a:pt x="1965" y="952"/>
                  </a:lnTo>
                  <a:lnTo>
                    <a:pt x="1902" y="941"/>
                  </a:lnTo>
                  <a:lnTo>
                    <a:pt x="1836" y="932"/>
                  </a:lnTo>
                  <a:lnTo>
                    <a:pt x="1769" y="930"/>
                  </a:lnTo>
                  <a:close/>
                  <a:moveTo>
                    <a:pt x="2737" y="626"/>
                  </a:moveTo>
                  <a:lnTo>
                    <a:pt x="2709" y="629"/>
                  </a:lnTo>
                  <a:lnTo>
                    <a:pt x="2683" y="637"/>
                  </a:lnTo>
                  <a:lnTo>
                    <a:pt x="2658" y="650"/>
                  </a:lnTo>
                  <a:lnTo>
                    <a:pt x="2636" y="666"/>
                  </a:lnTo>
                  <a:lnTo>
                    <a:pt x="2616" y="686"/>
                  </a:lnTo>
                  <a:lnTo>
                    <a:pt x="2417" y="929"/>
                  </a:lnTo>
                  <a:lnTo>
                    <a:pt x="2469" y="972"/>
                  </a:lnTo>
                  <a:lnTo>
                    <a:pt x="2518" y="1018"/>
                  </a:lnTo>
                  <a:lnTo>
                    <a:pt x="2565" y="1067"/>
                  </a:lnTo>
                  <a:lnTo>
                    <a:pt x="2607" y="1119"/>
                  </a:lnTo>
                  <a:lnTo>
                    <a:pt x="2851" y="920"/>
                  </a:lnTo>
                  <a:lnTo>
                    <a:pt x="2870" y="900"/>
                  </a:lnTo>
                  <a:lnTo>
                    <a:pt x="2888" y="878"/>
                  </a:lnTo>
                  <a:lnTo>
                    <a:pt x="2899" y="854"/>
                  </a:lnTo>
                  <a:lnTo>
                    <a:pt x="2908" y="828"/>
                  </a:lnTo>
                  <a:lnTo>
                    <a:pt x="2911" y="800"/>
                  </a:lnTo>
                  <a:lnTo>
                    <a:pt x="2910" y="772"/>
                  </a:lnTo>
                  <a:lnTo>
                    <a:pt x="2905" y="744"/>
                  </a:lnTo>
                  <a:lnTo>
                    <a:pt x="2895" y="719"/>
                  </a:lnTo>
                  <a:lnTo>
                    <a:pt x="2881" y="696"/>
                  </a:lnTo>
                  <a:lnTo>
                    <a:pt x="2863" y="674"/>
                  </a:lnTo>
                  <a:lnTo>
                    <a:pt x="2841" y="656"/>
                  </a:lnTo>
                  <a:lnTo>
                    <a:pt x="2818" y="642"/>
                  </a:lnTo>
                  <a:lnTo>
                    <a:pt x="2792" y="632"/>
                  </a:lnTo>
                  <a:lnTo>
                    <a:pt x="2765" y="626"/>
                  </a:lnTo>
                  <a:lnTo>
                    <a:pt x="2737" y="626"/>
                  </a:lnTo>
                  <a:close/>
                  <a:moveTo>
                    <a:pt x="801" y="626"/>
                  </a:moveTo>
                  <a:lnTo>
                    <a:pt x="773" y="626"/>
                  </a:lnTo>
                  <a:lnTo>
                    <a:pt x="746" y="631"/>
                  </a:lnTo>
                  <a:lnTo>
                    <a:pt x="720" y="642"/>
                  </a:lnTo>
                  <a:lnTo>
                    <a:pt x="696" y="656"/>
                  </a:lnTo>
                  <a:lnTo>
                    <a:pt x="675" y="674"/>
                  </a:lnTo>
                  <a:lnTo>
                    <a:pt x="658" y="696"/>
                  </a:lnTo>
                  <a:lnTo>
                    <a:pt x="642" y="719"/>
                  </a:lnTo>
                  <a:lnTo>
                    <a:pt x="633" y="744"/>
                  </a:lnTo>
                  <a:lnTo>
                    <a:pt x="627" y="772"/>
                  </a:lnTo>
                  <a:lnTo>
                    <a:pt x="626" y="800"/>
                  </a:lnTo>
                  <a:lnTo>
                    <a:pt x="631" y="828"/>
                  </a:lnTo>
                  <a:lnTo>
                    <a:pt x="638" y="854"/>
                  </a:lnTo>
                  <a:lnTo>
                    <a:pt x="651" y="878"/>
                  </a:lnTo>
                  <a:lnTo>
                    <a:pt x="667" y="900"/>
                  </a:lnTo>
                  <a:lnTo>
                    <a:pt x="688" y="920"/>
                  </a:lnTo>
                  <a:lnTo>
                    <a:pt x="931" y="1119"/>
                  </a:lnTo>
                  <a:lnTo>
                    <a:pt x="974" y="1067"/>
                  </a:lnTo>
                  <a:lnTo>
                    <a:pt x="1020" y="1018"/>
                  </a:lnTo>
                  <a:lnTo>
                    <a:pt x="1070" y="972"/>
                  </a:lnTo>
                  <a:lnTo>
                    <a:pt x="1121" y="929"/>
                  </a:lnTo>
                  <a:lnTo>
                    <a:pt x="921" y="686"/>
                  </a:lnTo>
                  <a:lnTo>
                    <a:pt x="902" y="666"/>
                  </a:lnTo>
                  <a:lnTo>
                    <a:pt x="880" y="650"/>
                  </a:lnTo>
                  <a:lnTo>
                    <a:pt x="856" y="637"/>
                  </a:lnTo>
                  <a:lnTo>
                    <a:pt x="829" y="629"/>
                  </a:lnTo>
                  <a:lnTo>
                    <a:pt x="801" y="626"/>
                  </a:lnTo>
                  <a:close/>
                  <a:moveTo>
                    <a:pt x="1769" y="222"/>
                  </a:moveTo>
                  <a:lnTo>
                    <a:pt x="1741" y="225"/>
                  </a:lnTo>
                  <a:lnTo>
                    <a:pt x="1714" y="231"/>
                  </a:lnTo>
                  <a:lnTo>
                    <a:pt x="1690" y="242"/>
                  </a:lnTo>
                  <a:lnTo>
                    <a:pt x="1666" y="258"/>
                  </a:lnTo>
                  <a:lnTo>
                    <a:pt x="1646" y="276"/>
                  </a:lnTo>
                  <a:lnTo>
                    <a:pt x="1628" y="299"/>
                  </a:lnTo>
                  <a:lnTo>
                    <a:pt x="1615" y="323"/>
                  </a:lnTo>
                  <a:lnTo>
                    <a:pt x="1607" y="349"/>
                  </a:lnTo>
                  <a:lnTo>
                    <a:pt x="1602" y="376"/>
                  </a:lnTo>
                  <a:lnTo>
                    <a:pt x="1604" y="405"/>
                  </a:lnTo>
                  <a:lnTo>
                    <a:pt x="1635" y="717"/>
                  </a:lnTo>
                  <a:lnTo>
                    <a:pt x="1702" y="711"/>
                  </a:lnTo>
                  <a:lnTo>
                    <a:pt x="1769" y="709"/>
                  </a:lnTo>
                  <a:lnTo>
                    <a:pt x="1837" y="711"/>
                  </a:lnTo>
                  <a:lnTo>
                    <a:pt x="1904" y="717"/>
                  </a:lnTo>
                  <a:lnTo>
                    <a:pt x="1935" y="405"/>
                  </a:lnTo>
                  <a:lnTo>
                    <a:pt x="1935" y="376"/>
                  </a:lnTo>
                  <a:lnTo>
                    <a:pt x="1931" y="349"/>
                  </a:lnTo>
                  <a:lnTo>
                    <a:pt x="1922" y="323"/>
                  </a:lnTo>
                  <a:lnTo>
                    <a:pt x="1909" y="299"/>
                  </a:lnTo>
                  <a:lnTo>
                    <a:pt x="1892" y="276"/>
                  </a:lnTo>
                  <a:lnTo>
                    <a:pt x="1872" y="258"/>
                  </a:lnTo>
                  <a:lnTo>
                    <a:pt x="1849" y="242"/>
                  </a:lnTo>
                  <a:lnTo>
                    <a:pt x="1824" y="231"/>
                  </a:lnTo>
                  <a:lnTo>
                    <a:pt x="1797" y="225"/>
                  </a:lnTo>
                  <a:lnTo>
                    <a:pt x="1769" y="222"/>
                  </a:lnTo>
                  <a:close/>
                  <a:moveTo>
                    <a:pt x="1769" y="0"/>
                  </a:moveTo>
                  <a:lnTo>
                    <a:pt x="1816" y="4"/>
                  </a:lnTo>
                  <a:lnTo>
                    <a:pt x="1861" y="12"/>
                  </a:lnTo>
                  <a:lnTo>
                    <a:pt x="1905" y="25"/>
                  </a:lnTo>
                  <a:lnTo>
                    <a:pt x="1947" y="44"/>
                  </a:lnTo>
                  <a:lnTo>
                    <a:pt x="1987" y="68"/>
                  </a:lnTo>
                  <a:lnTo>
                    <a:pt x="2023" y="96"/>
                  </a:lnTo>
                  <a:lnTo>
                    <a:pt x="2057" y="128"/>
                  </a:lnTo>
                  <a:lnTo>
                    <a:pt x="2086" y="165"/>
                  </a:lnTo>
                  <a:lnTo>
                    <a:pt x="2110" y="203"/>
                  </a:lnTo>
                  <a:lnTo>
                    <a:pt x="2130" y="245"/>
                  </a:lnTo>
                  <a:lnTo>
                    <a:pt x="2145" y="289"/>
                  </a:lnTo>
                  <a:lnTo>
                    <a:pt x="2154" y="334"/>
                  </a:lnTo>
                  <a:lnTo>
                    <a:pt x="2158" y="380"/>
                  </a:lnTo>
                  <a:lnTo>
                    <a:pt x="2156" y="426"/>
                  </a:lnTo>
                  <a:lnTo>
                    <a:pt x="2121" y="768"/>
                  </a:lnTo>
                  <a:lnTo>
                    <a:pt x="2175" y="788"/>
                  </a:lnTo>
                  <a:lnTo>
                    <a:pt x="2227" y="812"/>
                  </a:lnTo>
                  <a:lnTo>
                    <a:pt x="2444" y="546"/>
                  </a:lnTo>
                  <a:lnTo>
                    <a:pt x="2476" y="511"/>
                  </a:lnTo>
                  <a:lnTo>
                    <a:pt x="2512" y="482"/>
                  </a:lnTo>
                  <a:lnTo>
                    <a:pt x="2550" y="456"/>
                  </a:lnTo>
                  <a:lnTo>
                    <a:pt x="2592" y="436"/>
                  </a:lnTo>
                  <a:lnTo>
                    <a:pt x="2635" y="420"/>
                  </a:lnTo>
                  <a:lnTo>
                    <a:pt x="2680" y="409"/>
                  </a:lnTo>
                  <a:lnTo>
                    <a:pt x="2726" y="405"/>
                  </a:lnTo>
                  <a:lnTo>
                    <a:pt x="2772" y="405"/>
                  </a:lnTo>
                  <a:lnTo>
                    <a:pt x="2819" y="411"/>
                  </a:lnTo>
                  <a:lnTo>
                    <a:pt x="2863" y="422"/>
                  </a:lnTo>
                  <a:lnTo>
                    <a:pt x="2906" y="439"/>
                  </a:lnTo>
                  <a:lnTo>
                    <a:pt x="2947" y="461"/>
                  </a:lnTo>
                  <a:lnTo>
                    <a:pt x="2984" y="487"/>
                  </a:lnTo>
                  <a:lnTo>
                    <a:pt x="3020" y="518"/>
                  </a:lnTo>
                  <a:lnTo>
                    <a:pt x="3051" y="552"/>
                  </a:lnTo>
                  <a:lnTo>
                    <a:pt x="3077" y="591"/>
                  </a:lnTo>
                  <a:lnTo>
                    <a:pt x="3099" y="631"/>
                  </a:lnTo>
                  <a:lnTo>
                    <a:pt x="3116" y="673"/>
                  </a:lnTo>
                  <a:lnTo>
                    <a:pt x="3126" y="718"/>
                  </a:lnTo>
                  <a:lnTo>
                    <a:pt x="3133" y="765"/>
                  </a:lnTo>
                  <a:lnTo>
                    <a:pt x="3133" y="811"/>
                  </a:lnTo>
                  <a:lnTo>
                    <a:pt x="3128" y="857"/>
                  </a:lnTo>
                  <a:lnTo>
                    <a:pt x="3118" y="902"/>
                  </a:lnTo>
                  <a:lnTo>
                    <a:pt x="3102" y="945"/>
                  </a:lnTo>
                  <a:lnTo>
                    <a:pt x="3081" y="986"/>
                  </a:lnTo>
                  <a:lnTo>
                    <a:pt x="3055" y="1024"/>
                  </a:lnTo>
                  <a:lnTo>
                    <a:pt x="3025" y="1060"/>
                  </a:lnTo>
                  <a:lnTo>
                    <a:pt x="2991" y="1091"/>
                  </a:lnTo>
                  <a:lnTo>
                    <a:pt x="2725" y="1309"/>
                  </a:lnTo>
                  <a:lnTo>
                    <a:pt x="2748" y="1360"/>
                  </a:lnTo>
                  <a:lnTo>
                    <a:pt x="2768" y="1413"/>
                  </a:lnTo>
                  <a:lnTo>
                    <a:pt x="3111" y="1380"/>
                  </a:lnTo>
                  <a:lnTo>
                    <a:pt x="3158" y="1377"/>
                  </a:lnTo>
                  <a:lnTo>
                    <a:pt x="3204" y="1382"/>
                  </a:lnTo>
                  <a:lnTo>
                    <a:pt x="3249" y="1390"/>
                  </a:lnTo>
                  <a:lnTo>
                    <a:pt x="3293" y="1405"/>
                  </a:lnTo>
                  <a:lnTo>
                    <a:pt x="3334" y="1425"/>
                  </a:lnTo>
                  <a:lnTo>
                    <a:pt x="3374" y="1448"/>
                  </a:lnTo>
                  <a:lnTo>
                    <a:pt x="3411" y="1477"/>
                  </a:lnTo>
                  <a:lnTo>
                    <a:pt x="3443" y="1510"/>
                  </a:lnTo>
                  <a:lnTo>
                    <a:pt x="3471" y="1548"/>
                  </a:lnTo>
                  <a:lnTo>
                    <a:pt x="3495" y="1587"/>
                  </a:lnTo>
                  <a:lnTo>
                    <a:pt x="3513" y="1629"/>
                  </a:lnTo>
                  <a:lnTo>
                    <a:pt x="3527" y="1673"/>
                  </a:lnTo>
                  <a:lnTo>
                    <a:pt x="3535" y="1719"/>
                  </a:lnTo>
                  <a:lnTo>
                    <a:pt x="3538" y="1765"/>
                  </a:lnTo>
                  <a:lnTo>
                    <a:pt x="3535" y="1811"/>
                  </a:lnTo>
                  <a:lnTo>
                    <a:pt x="3527" y="1857"/>
                  </a:lnTo>
                  <a:lnTo>
                    <a:pt x="3513" y="1900"/>
                  </a:lnTo>
                  <a:lnTo>
                    <a:pt x="3495" y="1943"/>
                  </a:lnTo>
                  <a:lnTo>
                    <a:pt x="3471" y="1982"/>
                  </a:lnTo>
                  <a:lnTo>
                    <a:pt x="3443" y="2018"/>
                  </a:lnTo>
                  <a:lnTo>
                    <a:pt x="3411" y="2051"/>
                  </a:lnTo>
                  <a:lnTo>
                    <a:pt x="3373" y="2081"/>
                  </a:lnTo>
                  <a:lnTo>
                    <a:pt x="3332" y="2106"/>
                  </a:lnTo>
                  <a:lnTo>
                    <a:pt x="3289" y="2127"/>
                  </a:lnTo>
                  <a:lnTo>
                    <a:pt x="3244" y="2141"/>
                  </a:lnTo>
                  <a:lnTo>
                    <a:pt x="3198" y="2149"/>
                  </a:lnTo>
                  <a:lnTo>
                    <a:pt x="3149" y="2152"/>
                  </a:lnTo>
                  <a:lnTo>
                    <a:pt x="3111" y="2150"/>
                  </a:lnTo>
                  <a:lnTo>
                    <a:pt x="2768" y="2116"/>
                  </a:lnTo>
                  <a:lnTo>
                    <a:pt x="2748" y="2170"/>
                  </a:lnTo>
                  <a:lnTo>
                    <a:pt x="2725" y="2221"/>
                  </a:lnTo>
                  <a:lnTo>
                    <a:pt x="2991" y="2439"/>
                  </a:lnTo>
                  <a:lnTo>
                    <a:pt x="3025" y="2470"/>
                  </a:lnTo>
                  <a:lnTo>
                    <a:pt x="3055" y="2505"/>
                  </a:lnTo>
                  <a:lnTo>
                    <a:pt x="3081" y="2544"/>
                  </a:lnTo>
                  <a:lnTo>
                    <a:pt x="3102" y="2585"/>
                  </a:lnTo>
                  <a:lnTo>
                    <a:pt x="3118" y="2628"/>
                  </a:lnTo>
                  <a:lnTo>
                    <a:pt x="3128" y="2673"/>
                  </a:lnTo>
                  <a:lnTo>
                    <a:pt x="3133" y="2719"/>
                  </a:lnTo>
                  <a:lnTo>
                    <a:pt x="3133" y="2765"/>
                  </a:lnTo>
                  <a:lnTo>
                    <a:pt x="3126" y="2811"/>
                  </a:lnTo>
                  <a:lnTo>
                    <a:pt x="3115" y="2856"/>
                  </a:lnTo>
                  <a:lnTo>
                    <a:pt x="3099" y="2898"/>
                  </a:lnTo>
                  <a:lnTo>
                    <a:pt x="3077" y="2939"/>
                  </a:lnTo>
                  <a:lnTo>
                    <a:pt x="3051" y="2978"/>
                  </a:lnTo>
                  <a:lnTo>
                    <a:pt x="3020" y="3012"/>
                  </a:lnTo>
                  <a:lnTo>
                    <a:pt x="2987" y="3041"/>
                  </a:lnTo>
                  <a:lnTo>
                    <a:pt x="2951" y="3067"/>
                  </a:lnTo>
                  <a:lnTo>
                    <a:pt x="2913" y="3087"/>
                  </a:lnTo>
                  <a:lnTo>
                    <a:pt x="2874" y="3103"/>
                  </a:lnTo>
                  <a:lnTo>
                    <a:pt x="2832" y="3116"/>
                  </a:lnTo>
                  <a:lnTo>
                    <a:pt x="2789" y="3123"/>
                  </a:lnTo>
                  <a:lnTo>
                    <a:pt x="2745" y="3126"/>
                  </a:lnTo>
                  <a:lnTo>
                    <a:pt x="2726" y="3125"/>
                  </a:lnTo>
                  <a:lnTo>
                    <a:pt x="2680" y="3120"/>
                  </a:lnTo>
                  <a:lnTo>
                    <a:pt x="2635" y="3110"/>
                  </a:lnTo>
                  <a:lnTo>
                    <a:pt x="2592" y="3094"/>
                  </a:lnTo>
                  <a:lnTo>
                    <a:pt x="2550" y="3073"/>
                  </a:lnTo>
                  <a:lnTo>
                    <a:pt x="2512" y="3047"/>
                  </a:lnTo>
                  <a:lnTo>
                    <a:pt x="2476" y="3017"/>
                  </a:lnTo>
                  <a:lnTo>
                    <a:pt x="2444" y="2984"/>
                  </a:lnTo>
                  <a:lnTo>
                    <a:pt x="2226" y="2718"/>
                  </a:lnTo>
                  <a:lnTo>
                    <a:pt x="2174" y="2741"/>
                  </a:lnTo>
                  <a:lnTo>
                    <a:pt x="2121" y="2761"/>
                  </a:lnTo>
                  <a:lnTo>
                    <a:pt x="2156" y="3103"/>
                  </a:lnTo>
                  <a:lnTo>
                    <a:pt x="2158" y="3149"/>
                  </a:lnTo>
                  <a:lnTo>
                    <a:pt x="2154" y="3196"/>
                  </a:lnTo>
                  <a:lnTo>
                    <a:pt x="2145" y="3241"/>
                  </a:lnTo>
                  <a:lnTo>
                    <a:pt x="2130" y="3285"/>
                  </a:lnTo>
                  <a:lnTo>
                    <a:pt x="2110" y="3325"/>
                  </a:lnTo>
                  <a:lnTo>
                    <a:pt x="2086" y="3365"/>
                  </a:lnTo>
                  <a:lnTo>
                    <a:pt x="2057" y="3402"/>
                  </a:lnTo>
                  <a:lnTo>
                    <a:pt x="2023" y="3434"/>
                  </a:lnTo>
                  <a:lnTo>
                    <a:pt x="1987" y="3462"/>
                  </a:lnTo>
                  <a:lnTo>
                    <a:pt x="1947" y="3485"/>
                  </a:lnTo>
                  <a:lnTo>
                    <a:pt x="1905" y="3504"/>
                  </a:lnTo>
                  <a:lnTo>
                    <a:pt x="1861" y="3518"/>
                  </a:lnTo>
                  <a:lnTo>
                    <a:pt x="1816" y="3526"/>
                  </a:lnTo>
                  <a:lnTo>
                    <a:pt x="1769" y="3528"/>
                  </a:lnTo>
                  <a:lnTo>
                    <a:pt x="1723" y="3526"/>
                  </a:lnTo>
                  <a:lnTo>
                    <a:pt x="1677" y="3518"/>
                  </a:lnTo>
                  <a:lnTo>
                    <a:pt x="1633" y="3504"/>
                  </a:lnTo>
                  <a:lnTo>
                    <a:pt x="1591" y="3485"/>
                  </a:lnTo>
                  <a:lnTo>
                    <a:pt x="1551" y="3462"/>
                  </a:lnTo>
                  <a:lnTo>
                    <a:pt x="1514" y="3434"/>
                  </a:lnTo>
                  <a:lnTo>
                    <a:pt x="1481" y="3402"/>
                  </a:lnTo>
                  <a:lnTo>
                    <a:pt x="1452" y="3365"/>
                  </a:lnTo>
                  <a:lnTo>
                    <a:pt x="1427" y="3325"/>
                  </a:lnTo>
                  <a:lnTo>
                    <a:pt x="1408" y="3285"/>
                  </a:lnTo>
                  <a:lnTo>
                    <a:pt x="1394" y="3241"/>
                  </a:lnTo>
                  <a:lnTo>
                    <a:pt x="1384" y="3196"/>
                  </a:lnTo>
                  <a:lnTo>
                    <a:pt x="1381" y="3149"/>
                  </a:lnTo>
                  <a:lnTo>
                    <a:pt x="1383" y="3103"/>
                  </a:lnTo>
                  <a:lnTo>
                    <a:pt x="1416" y="2761"/>
                  </a:lnTo>
                  <a:lnTo>
                    <a:pt x="1364" y="2741"/>
                  </a:lnTo>
                  <a:lnTo>
                    <a:pt x="1312" y="2718"/>
                  </a:lnTo>
                  <a:lnTo>
                    <a:pt x="1093" y="2984"/>
                  </a:lnTo>
                  <a:lnTo>
                    <a:pt x="1062" y="3017"/>
                  </a:lnTo>
                  <a:lnTo>
                    <a:pt x="1027" y="3047"/>
                  </a:lnTo>
                  <a:lnTo>
                    <a:pt x="988" y="3073"/>
                  </a:lnTo>
                  <a:lnTo>
                    <a:pt x="947" y="3094"/>
                  </a:lnTo>
                  <a:lnTo>
                    <a:pt x="904" y="3110"/>
                  </a:lnTo>
                  <a:lnTo>
                    <a:pt x="859" y="3120"/>
                  </a:lnTo>
                  <a:lnTo>
                    <a:pt x="813" y="3125"/>
                  </a:lnTo>
                  <a:lnTo>
                    <a:pt x="793" y="3126"/>
                  </a:lnTo>
                  <a:lnTo>
                    <a:pt x="749" y="3123"/>
                  </a:lnTo>
                  <a:lnTo>
                    <a:pt x="706" y="3116"/>
                  </a:lnTo>
                  <a:lnTo>
                    <a:pt x="665" y="3103"/>
                  </a:lnTo>
                  <a:lnTo>
                    <a:pt x="625" y="3087"/>
                  </a:lnTo>
                  <a:lnTo>
                    <a:pt x="586" y="3067"/>
                  </a:lnTo>
                  <a:lnTo>
                    <a:pt x="551" y="3041"/>
                  </a:lnTo>
                  <a:lnTo>
                    <a:pt x="519" y="3012"/>
                  </a:lnTo>
                  <a:lnTo>
                    <a:pt x="487" y="2978"/>
                  </a:lnTo>
                  <a:lnTo>
                    <a:pt x="462" y="2939"/>
                  </a:lnTo>
                  <a:lnTo>
                    <a:pt x="439" y="2898"/>
                  </a:lnTo>
                  <a:lnTo>
                    <a:pt x="423" y="2855"/>
                  </a:lnTo>
                  <a:lnTo>
                    <a:pt x="412" y="2811"/>
                  </a:lnTo>
                  <a:lnTo>
                    <a:pt x="406" y="2765"/>
                  </a:lnTo>
                  <a:lnTo>
                    <a:pt x="405" y="2719"/>
                  </a:lnTo>
                  <a:lnTo>
                    <a:pt x="410" y="2673"/>
                  </a:lnTo>
                  <a:lnTo>
                    <a:pt x="421" y="2628"/>
                  </a:lnTo>
                  <a:lnTo>
                    <a:pt x="437" y="2585"/>
                  </a:lnTo>
                  <a:lnTo>
                    <a:pt x="457" y="2544"/>
                  </a:lnTo>
                  <a:lnTo>
                    <a:pt x="482" y="2505"/>
                  </a:lnTo>
                  <a:lnTo>
                    <a:pt x="512" y="2470"/>
                  </a:lnTo>
                  <a:lnTo>
                    <a:pt x="547" y="2439"/>
                  </a:lnTo>
                  <a:lnTo>
                    <a:pt x="814" y="2221"/>
                  </a:lnTo>
                  <a:lnTo>
                    <a:pt x="790" y="2170"/>
                  </a:lnTo>
                  <a:lnTo>
                    <a:pt x="769" y="2116"/>
                  </a:lnTo>
                  <a:lnTo>
                    <a:pt x="427" y="2150"/>
                  </a:lnTo>
                  <a:lnTo>
                    <a:pt x="388" y="2152"/>
                  </a:lnTo>
                  <a:lnTo>
                    <a:pt x="341" y="2149"/>
                  </a:lnTo>
                  <a:lnTo>
                    <a:pt x="295" y="2141"/>
                  </a:lnTo>
                  <a:lnTo>
                    <a:pt x="250" y="2127"/>
                  </a:lnTo>
                  <a:lnTo>
                    <a:pt x="207" y="2106"/>
                  </a:lnTo>
                  <a:lnTo>
                    <a:pt x="166" y="2081"/>
                  </a:lnTo>
                  <a:lnTo>
                    <a:pt x="128" y="2051"/>
                  </a:lnTo>
                  <a:lnTo>
                    <a:pt x="96" y="2018"/>
                  </a:lnTo>
                  <a:lnTo>
                    <a:pt x="67" y="1982"/>
                  </a:lnTo>
                  <a:lnTo>
                    <a:pt x="44" y="1943"/>
                  </a:lnTo>
                  <a:lnTo>
                    <a:pt x="25" y="1900"/>
                  </a:lnTo>
                  <a:lnTo>
                    <a:pt x="12" y="1857"/>
                  </a:lnTo>
                  <a:lnTo>
                    <a:pt x="3" y="1811"/>
                  </a:lnTo>
                  <a:lnTo>
                    <a:pt x="0" y="1765"/>
                  </a:lnTo>
                  <a:lnTo>
                    <a:pt x="3" y="1719"/>
                  </a:lnTo>
                  <a:lnTo>
                    <a:pt x="12" y="1673"/>
                  </a:lnTo>
                  <a:lnTo>
                    <a:pt x="25" y="1629"/>
                  </a:lnTo>
                  <a:lnTo>
                    <a:pt x="44" y="1587"/>
                  </a:lnTo>
                  <a:lnTo>
                    <a:pt x="67" y="1548"/>
                  </a:lnTo>
                  <a:lnTo>
                    <a:pt x="96" y="1510"/>
                  </a:lnTo>
                  <a:lnTo>
                    <a:pt x="128" y="1477"/>
                  </a:lnTo>
                  <a:lnTo>
                    <a:pt x="165" y="1448"/>
                  </a:lnTo>
                  <a:lnTo>
                    <a:pt x="203" y="1425"/>
                  </a:lnTo>
                  <a:lnTo>
                    <a:pt x="245" y="1405"/>
                  </a:lnTo>
                  <a:lnTo>
                    <a:pt x="289" y="1390"/>
                  </a:lnTo>
                  <a:lnTo>
                    <a:pt x="335" y="1382"/>
                  </a:lnTo>
                  <a:lnTo>
                    <a:pt x="380" y="1377"/>
                  </a:lnTo>
                  <a:lnTo>
                    <a:pt x="427" y="1380"/>
                  </a:lnTo>
                  <a:lnTo>
                    <a:pt x="769" y="1413"/>
                  </a:lnTo>
                  <a:lnTo>
                    <a:pt x="790" y="1360"/>
                  </a:lnTo>
                  <a:lnTo>
                    <a:pt x="814" y="1309"/>
                  </a:lnTo>
                  <a:lnTo>
                    <a:pt x="547" y="1091"/>
                  </a:lnTo>
                  <a:lnTo>
                    <a:pt x="512" y="1060"/>
                  </a:lnTo>
                  <a:lnTo>
                    <a:pt x="483" y="1024"/>
                  </a:lnTo>
                  <a:lnTo>
                    <a:pt x="457" y="986"/>
                  </a:lnTo>
                  <a:lnTo>
                    <a:pt x="437" y="945"/>
                  </a:lnTo>
                  <a:lnTo>
                    <a:pt x="421" y="902"/>
                  </a:lnTo>
                  <a:lnTo>
                    <a:pt x="410" y="857"/>
                  </a:lnTo>
                  <a:lnTo>
                    <a:pt x="405" y="811"/>
                  </a:lnTo>
                  <a:lnTo>
                    <a:pt x="406" y="765"/>
                  </a:lnTo>
                  <a:lnTo>
                    <a:pt x="411" y="718"/>
                  </a:lnTo>
                  <a:lnTo>
                    <a:pt x="423" y="673"/>
                  </a:lnTo>
                  <a:lnTo>
                    <a:pt x="439" y="631"/>
                  </a:lnTo>
                  <a:lnTo>
                    <a:pt x="461" y="591"/>
                  </a:lnTo>
                  <a:lnTo>
                    <a:pt x="487" y="552"/>
                  </a:lnTo>
                  <a:lnTo>
                    <a:pt x="519" y="518"/>
                  </a:lnTo>
                  <a:lnTo>
                    <a:pt x="553" y="487"/>
                  </a:lnTo>
                  <a:lnTo>
                    <a:pt x="591" y="461"/>
                  </a:lnTo>
                  <a:lnTo>
                    <a:pt x="632" y="439"/>
                  </a:lnTo>
                  <a:lnTo>
                    <a:pt x="675" y="422"/>
                  </a:lnTo>
                  <a:lnTo>
                    <a:pt x="720" y="411"/>
                  </a:lnTo>
                  <a:lnTo>
                    <a:pt x="765" y="405"/>
                  </a:lnTo>
                  <a:lnTo>
                    <a:pt x="813" y="405"/>
                  </a:lnTo>
                  <a:lnTo>
                    <a:pt x="859" y="409"/>
                  </a:lnTo>
                  <a:lnTo>
                    <a:pt x="904" y="420"/>
                  </a:lnTo>
                  <a:lnTo>
                    <a:pt x="947" y="436"/>
                  </a:lnTo>
                  <a:lnTo>
                    <a:pt x="988" y="456"/>
                  </a:lnTo>
                  <a:lnTo>
                    <a:pt x="1027" y="482"/>
                  </a:lnTo>
                  <a:lnTo>
                    <a:pt x="1062" y="511"/>
                  </a:lnTo>
                  <a:lnTo>
                    <a:pt x="1093" y="546"/>
                  </a:lnTo>
                  <a:lnTo>
                    <a:pt x="1312" y="812"/>
                  </a:lnTo>
                  <a:lnTo>
                    <a:pt x="1364" y="788"/>
                  </a:lnTo>
                  <a:lnTo>
                    <a:pt x="1416" y="768"/>
                  </a:lnTo>
                  <a:lnTo>
                    <a:pt x="1383" y="426"/>
                  </a:lnTo>
                  <a:lnTo>
                    <a:pt x="1381" y="380"/>
                  </a:lnTo>
                  <a:lnTo>
                    <a:pt x="1384" y="334"/>
                  </a:lnTo>
                  <a:lnTo>
                    <a:pt x="1394" y="289"/>
                  </a:lnTo>
                  <a:lnTo>
                    <a:pt x="1408" y="245"/>
                  </a:lnTo>
                  <a:lnTo>
                    <a:pt x="1427" y="203"/>
                  </a:lnTo>
                  <a:lnTo>
                    <a:pt x="1452" y="165"/>
                  </a:lnTo>
                  <a:lnTo>
                    <a:pt x="1481" y="128"/>
                  </a:lnTo>
                  <a:lnTo>
                    <a:pt x="1514" y="96"/>
                  </a:lnTo>
                  <a:lnTo>
                    <a:pt x="1551" y="68"/>
                  </a:lnTo>
                  <a:lnTo>
                    <a:pt x="1591" y="44"/>
                  </a:lnTo>
                  <a:lnTo>
                    <a:pt x="1633" y="25"/>
                  </a:lnTo>
                  <a:lnTo>
                    <a:pt x="1677" y="12"/>
                  </a:lnTo>
                  <a:lnTo>
                    <a:pt x="1723" y="4"/>
                  </a:lnTo>
                  <a:lnTo>
                    <a:pt x="17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0" name="Group 18"/>
          <p:cNvGrpSpPr>
            <a:grpSpLocks noChangeAspect="1"/>
          </p:cNvGrpSpPr>
          <p:nvPr/>
        </p:nvGrpSpPr>
        <p:grpSpPr bwMode="auto">
          <a:xfrm>
            <a:off x="581712" y="1756505"/>
            <a:ext cx="364597" cy="376170"/>
            <a:chOff x="1291" y="3050"/>
            <a:chExt cx="252" cy="26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23" name="Freeform 20"/>
            <p:cNvSpPr>
              <a:spLocks noEditPoints="1"/>
            </p:cNvSpPr>
            <p:nvPr/>
          </p:nvSpPr>
          <p:spPr bwMode="auto">
            <a:xfrm>
              <a:off x="1298" y="3064"/>
              <a:ext cx="245" cy="246"/>
            </a:xfrm>
            <a:custGeom>
              <a:avLst/>
              <a:gdLst>
                <a:gd name="T0" fmla="*/ 2927 w 3188"/>
                <a:gd name="T1" fmla="*/ 448 h 3197"/>
                <a:gd name="T2" fmla="*/ 446 w 3188"/>
                <a:gd name="T3" fmla="*/ 2936 h 3197"/>
                <a:gd name="T4" fmla="*/ 2927 w 3188"/>
                <a:gd name="T5" fmla="*/ 2936 h 3197"/>
                <a:gd name="T6" fmla="*/ 2927 w 3188"/>
                <a:gd name="T7" fmla="*/ 448 h 3197"/>
                <a:gd name="T8" fmla="*/ 3056 w 3188"/>
                <a:gd name="T9" fmla="*/ 0 h 3197"/>
                <a:gd name="T10" fmla="*/ 3082 w 3188"/>
                <a:gd name="T11" fmla="*/ 3 h 3197"/>
                <a:gd name="T12" fmla="*/ 3107 w 3188"/>
                <a:gd name="T13" fmla="*/ 10 h 3197"/>
                <a:gd name="T14" fmla="*/ 3130 w 3188"/>
                <a:gd name="T15" fmla="*/ 23 h 3197"/>
                <a:gd name="T16" fmla="*/ 3150 w 3188"/>
                <a:gd name="T17" fmla="*/ 39 h 3197"/>
                <a:gd name="T18" fmla="*/ 3165 w 3188"/>
                <a:gd name="T19" fmla="*/ 59 h 3197"/>
                <a:gd name="T20" fmla="*/ 3178 w 3188"/>
                <a:gd name="T21" fmla="*/ 82 h 3197"/>
                <a:gd name="T22" fmla="*/ 3185 w 3188"/>
                <a:gd name="T23" fmla="*/ 105 h 3197"/>
                <a:gd name="T24" fmla="*/ 3188 w 3188"/>
                <a:gd name="T25" fmla="*/ 131 h 3197"/>
                <a:gd name="T26" fmla="*/ 3188 w 3188"/>
                <a:gd name="T27" fmla="*/ 3067 h 3197"/>
                <a:gd name="T28" fmla="*/ 3185 w 3188"/>
                <a:gd name="T29" fmla="*/ 3092 h 3197"/>
                <a:gd name="T30" fmla="*/ 3178 w 3188"/>
                <a:gd name="T31" fmla="*/ 3117 h 3197"/>
                <a:gd name="T32" fmla="*/ 3165 w 3188"/>
                <a:gd name="T33" fmla="*/ 3139 h 3197"/>
                <a:gd name="T34" fmla="*/ 3150 w 3188"/>
                <a:gd name="T35" fmla="*/ 3158 h 3197"/>
                <a:gd name="T36" fmla="*/ 3130 w 3188"/>
                <a:gd name="T37" fmla="*/ 3175 h 3197"/>
                <a:gd name="T38" fmla="*/ 3108 w 3188"/>
                <a:gd name="T39" fmla="*/ 3186 h 3197"/>
                <a:gd name="T40" fmla="*/ 3083 w 3188"/>
                <a:gd name="T41" fmla="*/ 3195 h 3197"/>
                <a:gd name="T42" fmla="*/ 3057 w 3188"/>
                <a:gd name="T43" fmla="*/ 3197 h 3197"/>
                <a:gd name="T44" fmla="*/ 131 w 3188"/>
                <a:gd name="T45" fmla="*/ 3197 h 3197"/>
                <a:gd name="T46" fmla="*/ 105 w 3188"/>
                <a:gd name="T47" fmla="*/ 3195 h 3197"/>
                <a:gd name="T48" fmla="*/ 81 w 3188"/>
                <a:gd name="T49" fmla="*/ 3187 h 3197"/>
                <a:gd name="T50" fmla="*/ 58 w 3188"/>
                <a:gd name="T51" fmla="*/ 3175 h 3197"/>
                <a:gd name="T52" fmla="*/ 39 w 3188"/>
                <a:gd name="T53" fmla="*/ 3158 h 3197"/>
                <a:gd name="T54" fmla="*/ 22 w 3188"/>
                <a:gd name="T55" fmla="*/ 3139 h 3197"/>
                <a:gd name="T56" fmla="*/ 10 w 3188"/>
                <a:gd name="T57" fmla="*/ 3116 h 3197"/>
                <a:gd name="T58" fmla="*/ 3 w 3188"/>
                <a:gd name="T59" fmla="*/ 3091 h 3197"/>
                <a:gd name="T60" fmla="*/ 0 w 3188"/>
                <a:gd name="T61" fmla="*/ 3066 h 3197"/>
                <a:gd name="T62" fmla="*/ 3 w 3188"/>
                <a:gd name="T63" fmla="*/ 3041 h 3197"/>
                <a:gd name="T64" fmla="*/ 10 w 3188"/>
                <a:gd name="T65" fmla="*/ 3016 h 3197"/>
                <a:gd name="T66" fmla="*/ 22 w 3188"/>
                <a:gd name="T67" fmla="*/ 2993 h 3197"/>
                <a:gd name="T68" fmla="*/ 39 w 3188"/>
                <a:gd name="T69" fmla="*/ 2974 h 3197"/>
                <a:gd name="T70" fmla="*/ 2965 w 3188"/>
                <a:gd name="T71" fmla="*/ 39 h 3197"/>
                <a:gd name="T72" fmla="*/ 2985 w 3188"/>
                <a:gd name="T73" fmla="*/ 23 h 3197"/>
                <a:gd name="T74" fmla="*/ 3007 w 3188"/>
                <a:gd name="T75" fmla="*/ 10 h 3197"/>
                <a:gd name="T76" fmla="*/ 3032 w 3188"/>
                <a:gd name="T77" fmla="*/ 3 h 3197"/>
                <a:gd name="T78" fmla="*/ 3056 w 3188"/>
                <a:gd name="T79" fmla="*/ 0 h 3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88" h="3197">
                  <a:moveTo>
                    <a:pt x="2927" y="448"/>
                  </a:moveTo>
                  <a:lnTo>
                    <a:pt x="446" y="2936"/>
                  </a:lnTo>
                  <a:lnTo>
                    <a:pt x="2927" y="2936"/>
                  </a:lnTo>
                  <a:lnTo>
                    <a:pt x="2927" y="448"/>
                  </a:lnTo>
                  <a:close/>
                  <a:moveTo>
                    <a:pt x="3056" y="0"/>
                  </a:moveTo>
                  <a:lnTo>
                    <a:pt x="3082" y="3"/>
                  </a:lnTo>
                  <a:lnTo>
                    <a:pt x="3107" y="10"/>
                  </a:lnTo>
                  <a:lnTo>
                    <a:pt x="3130" y="23"/>
                  </a:lnTo>
                  <a:lnTo>
                    <a:pt x="3150" y="39"/>
                  </a:lnTo>
                  <a:lnTo>
                    <a:pt x="3165" y="59"/>
                  </a:lnTo>
                  <a:lnTo>
                    <a:pt x="3178" y="82"/>
                  </a:lnTo>
                  <a:lnTo>
                    <a:pt x="3185" y="105"/>
                  </a:lnTo>
                  <a:lnTo>
                    <a:pt x="3188" y="131"/>
                  </a:lnTo>
                  <a:lnTo>
                    <a:pt x="3188" y="3067"/>
                  </a:lnTo>
                  <a:lnTo>
                    <a:pt x="3185" y="3092"/>
                  </a:lnTo>
                  <a:lnTo>
                    <a:pt x="3178" y="3117"/>
                  </a:lnTo>
                  <a:lnTo>
                    <a:pt x="3165" y="3139"/>
                  </a:lnTo>
                  <a:lnTo>
                    <a:pt x="3150" y="3158"/>
                  </a:lnTo>
                  <a:lnTo>
                    <a:pt x="3130" y="3175"/>
                  </a:lnTo>
                  <a:lnTo>
                    <a:pt x="3108" y="3186"/>
                  </a:lnTo>
                  <a:lnTo>
                    <a:pt x="3083" y="3195"/>
                  </a:lnTo>
                  <a:lnTo>
                    <a:pt x="3057" y="3197"/>
                  </a:lnTo>
                  <a:lnTo>
                    <a:pt x="131" y="3197"/>
                  </a:lnTo>
                  <a:lnTo>
                    <a:pt x="105" y="3195"/>
                  </a:lnTo>
                  <a:lnTo>
                    <a:pt x="81" y="3187"/>
                  </a:lnTo>
                  <a:lnTo>
                    <a:pt x="58" y="3175"/>
                  </a:lnTo>
                  <a:lnTo>
                    <a:pt x="39" y="3158"/>
                  </a:lnTo>
                  <a:lnTo>
                    <a:pt x="22" y="3139"/>
                  </a:lnTo>
                  <a:lnTo>
                    <a:pt x="10" y="3116"/>
                  </a:lnTo>
                  <a:lnTo>
                    <a:pt x="3" y="3091"/>
                  </a:lnTo>
                  <a:lnTo>
                    <a:pt x="0" y="3066"/>
                  </a:lnTo>
                  <a:lnTo>
                    <a:pt x="3" y="3041"/>
                  </a:lnTo>
                  <a:lnTo>
                    <a:pt x="10" y="3016"/>
                  </a:lnTo>
                  <a:lnTo>
                    <a:pt x="22" y="2993"/>
                  </a:lnTo>
                  <a:lnTo>
                    <a:pt x="39" y="2974"/>
                  </a:lnTo>
                  <a:lnTo>
                    <a:pt x="2965" y="39"/>
                  </a:lnTo>
                  <a:lnTo>
                    <a:pt x="2985" y="23"/>
                  </a:lnTo>
                  <a:lnTo>
                    <a:pt x="3007" y="10"/>
                  </a:lnTo>
                  <a:lnTo>
                    <a:pt x="3032" y="3"/>
                  </a:lnTo>
                  <a:lnTo>
                    <a:pt x="30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21"/>
            <p:cNvSpPr>
              <a:spLocks/>
            </p:cNvSpPr>
            <p:nvPr/>
          </p:nvSpPr>
          <p:spPr bwMode="auto">
            <a:xfrm>
              <a:off x="1291" y="3050"/>
              <a:ext cx="208" cy="208"/>
            </a:xfrm>
            <a:custGeom>
              <a:avLst/>
              <a:gdLst>
                <a:gd name="T0" fmla="*/ 2606 w 2699"/>
                <a:gd name="T1" fmla="*/ 0 h 2706"/>
                <a:gd name="T2" fmla="*/ 2625 w 2699"/>
                <a:gd name="T3" fmla="*/ 0 h 2706"/>
                <a:gd name="T4" fmla="*/ 2642 w 2699"/>
                <a:gd name="T5" fmla="*/ 5 h 2706"/>
                <a:gd name="T6" fmla="*/ 2658 w 2699"/>
                <a:gd name="T7" fmla="*/ 14 h 2706"/>
                <a:gd name="T8" fmla="*/ 2673 w 2699"/>
                <a:gd name="T9" fmla="*/ 25 h 2706"/>
                <a:gd name="T10" fmla="*/ 2685 w 2699"/>
                <a:gd name="T11" fmla="*/ 39 h 2706"/>
                <a:gd name="T12" fmla="*/ 2693 w 2699"/>
                <a:gd name="T13" fmla="*/ 57 h 2706"/>
                <a:gd name="T14" fmla="*/ 2698 w 2699"/>
                <a:gd name="T15" fmla="*/ 75 h 2706"/>
                <a:gd name="T16" fmla="*/ 2699 w 2699"/>
                <a:gd name="T17" fmla="*/ 93 h 2706"/>
                <a:gd name="T18" fmla="*/ 2696 w 2699"/>
                <a:gd name="T19" fmla="*/ 112 h 2706"/>
                <a:gd name="T20" fmla="*/ 2539 w 2699"/>
                <a:gd name="T21" fmla="*/ 637 h 2706"/>
                <a:gd name="T22" fmla="*/ 2532 w 2699"/>
                <a:gd name="T23" fmla="*/ 655 h 2706"/>
                <a:gd name="T24" fmla="*/ 2521 w 2699"/>
                <a:gd name="T25" fmla="*/ 670 h 2706"/>
                <a:gd name="T26" fmla="*/ 2507 w 2699"/>
                <a:gd name="T27" fmla="*/ 682 h 2706"/>
                <a:gd name="T28" fmla="*/ 2492 w 2699"/>
                <a:gd name="T29" fmla="*/ 692 h 2706"/>
                <a:gd name="T30" fmla="*/ 2474 w 2699"/>
                <a:gd name="T31" fmla="*/ 698 h 2706"/>
                <a:gd name="T32" fmla="*/ 2456 w 2699"/>
                <a:gd name="T33" fmla="*/ 700 h 2706"/>
                <a:gd name="T34" fmla="*/ 2443 w 2699"/>
                <a:gd name="T35" fmla="*/ 699 h 2706"/>
                <a:gd name="T36" fmla="*/ 2431 w 2699"/>
                <a:gd name="T37" fmla="*/ 696 h 2706"/>
                <a:gd name="T38" fmla="*/ 2412 w 2699"/>
                <a:gd name="T39" fmla="*/ 688 h 2706"/>
                <a:gd name="T40" fmla="*/ 2396 w 2699"/>
                <a:gd name="T41" fmla="*/ 676 h 2706"/>
                <a:gd name="T42" fmla="*/ 2384 w 2699"/>
                <a:gd name="T43" fmla="*/ 662 h 2706"/>
                <a:gd name="T44" fmla="*/ 2374 w 2699"/>
                <a:gd name="T45" fmla="*/ 645 h 2706"/>
                <a:gd name="T46" fmla="*/ 2369 w 2699"/>
                <a:gd name="T47" fmla="*/ 627 h 2706"/>
                <a:gd name="T48" fmla="*/ 2368 w 2699"/>
                <a:gd name="T49" fmla="*/ 607 h 2706"/>
                <a:gd name="T50" fmla="*/ 2372 w 2699"/>
                <a:gd name="T51" fmla="*/ 588 h 2706"/>
                <a:gd name="T52" fmla="*/ 2430 w 2699"/>
                <a:gd name="T53" fmla="*/ 392 h 2706"/>
                <a:gd name="T54" fmla="*/ 148 w 2699"/>
                <a:gd name="T55" fmla="*/ 2682 h 2706"/>
                <a:gd name="T56" fmla="*/ 134 w 2699"/>
                <a:gd name="T57" fmla="*/ 2692 h 2706"/>
                <a:gd name="T58" fmla="*/ 119 w 2699"/>
                <a:gd name="T59" fmla="*/ 2700 h 2706"/>
                <a:gd name="T60" fmla="*/ 103 w 2699"/>
                <a:gd name="T61" fmla="*/ 2705 h 2706"/>
                <a:gd name="T62" fmla="*/ 86 w 2699"/>
                <a:gd name="T63" fmla="*/ 2706 h 2706"/>
                <a:gd name="T64" fmla="*/ 70 w 2699"/>
                <a:gd name="T65" fmla="*/ 2705 h 2706"/>
                <a:gd name="T66" fmla="*/ 54 w 2699"/>
                <a:gd name="T67" fmla="*/ 2700 h 2706"/>
                <a:gd name="T68" fmla="*/ 38 w 2699"/>
                <a:gd name="T69" fmla="*/ 2692 h 2706"/>
                <a:gd name="T70" fmla="*/ 25 w 2699"/>
                <a:gd name="T71" fmla="*/ 2682 h 2706"/>
                <a:gd name="T72" fmla="*/ 12 w 2699"/>
                <a:gd name="T73" fmla="*/ 2665 h 2706"/>
                <a:gd name="T74" fmla="*/ 4 w 2699"/>
                <a:gd name="T75" fmla="*/ 2648 h 2706"/>
                <a:gd name="T76" fmla="*/ 0 w 2699"/>
                <a:gd name="T77" fmla="*/ 2629 h 2706"/>
                <a:gd name="T78" fmla="*/ 0 w 2699"/>
                <a:gd name="T79" fmla="*/ 2610 h 2706"/>
                <a:gd name="T80" fmla="*/ 4 w 2699"/>
                <a:gd name="T81" fmla="*/ 2591 h 2706"/>
                <a:gd name="T82" fmla="*/ 12 w 2699"/>
                <a:gd name="T83" fmla="*/ 2573 h 2706"/>
                <a:gd name="T84" fmla="*/ 25 w 2699"/>
                <a:gd name="T85" fmla="*/ 2558 h 2706"/>
                <a:gd name="T86" fmla="*/ 2306 w 2699"/>
                <a:gd name="T87" fmla="*/ 270 h 2706"/>
                <a:gd name="T88" fmla="*/ 2113 w 2699"/>
                <a:gd name="T89" fmla="*/ 327 h 2706"/>
                <a:gd name="T90" fmla="*/ 2093 w 2699"/>
                <a:gd name="T91" fmla="*/ 331 h 2706"/>
                <a:gd name="T92" fmla="*/ 2074 w 2699"/>
                <a:gd name="T93" fmla="*/ 329 h 2706"/>
                <a:gd name="T94" fmla="*/ 2055 w 2699"/>
                <a:gd name="T95" fmla="*/ 324 h 2706"/>
                <a:gd name="T96" fmla="*/ 2038 w 2699"/>
                <a:gd name="T97" fmla="*/ 315 h 2706"/>
                <a:gd name="T98" fmla="*/ 2023 w 2699"/>
                <a:gd name="T99" fmla="*/ 303 h 2706"/>
                <a:gd name="T100" fmla="*/ 2012 w 2699"/>
                <a:gd name="T101" fmla="*/ 287 h 2706"/>
                <a:gd name="T102" fmla="*/ 2004 w 2699"/>
                <a:gd name="T103" fmla="*/ 269 h 2706"/>
                <a:gd name="T104" fmla="*/ 2001 w 2699"/>
                <a:gd name="T105" fmla="*/ 249 h 2706"/>
                <a:gd name="T106" fmla="*/ 2002 w 2699"/>
                <a:gd name="T107" fmla="*/ 229 h 2706"/>
                <a:gd name="T108" fmla="*/ 2007 w 2699"/>
                <a:gd name="T109" fmla="*/ 211 h 2706"/>
                <a:gd name="T110" fmla="*/ 2016 w 2699"/>
                <a:gd name="T111" fmla="*/ 194 h 2706"/>
                <a:gd name="T112" fmla="*/ 2029 w 2699"/>
                <a:gd name="T113" fmla="*/ 180 h 2706"/>
                <a:gd name="T114" fmla="*/ 2044 w 2699"/>
                <a:gd name="T115" fmla="*/ 167 h 2706"/>
                <a:gd name="T116" fmla="*/ 2063 w 2699"/>
                <a:gd name="T117" fmla="*/ 160 h 2706"/>
                <a:gd name="T118" fmla="*/ 2586 w 2699"/>
                <a:gd name="T119" fmla="*/ 3 h 2706"/>
                <a:gd name="T120" fmla="*/ 2606 w 2699"/>
                <a:gd name="T121" fmla="*/ 0 h 2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99" h="2706">
                  <a:moveTo>
                    <a:pt x="2606" y="0"/>
                  </a:moveTo>
                  <a:lnTo>
                    <a:pt x="2625" y="0"/>
                  </a:lnTo>
                  <a:lnTo>
                    <a:pt x="2642" y="5"/>
                  </a:lnTo>
                  <a:lnTo>
                    <a:pt x="2658" y="14"/>
                  </a:lnTo>
                  <a:lnTo>
                    <a:pt x="2673" y="25"/>
                  </a:lnTo>
                  <a:lnTo>
                    <a:pt x="2685" y="39"/>
                  </a:lnTo>
                  <a:lnTo>
                    <a:pt x="2693" y="57"/>
                  </a:lnTo>
                  <a:lnTo>
                    <a:pt x="2698" y="75"/>
                  </a:lnTo>
                  <a:lnTo>
                    <a:pt x="2699" y="93"/>
                  </a:lnTo>
                  <a:lnTo>
                    <a:pt x="2696" y="112"/>
                  </a:lnTo>
                  <a:lnTo>
                    <a:pt x="2539" y="637"/>
                  </a:lnTo>
                  <a:lnTo>
                    <a:pt x="2532" y="655"/>
                  </a:lnTo>
                  <a:lnTo>
                    <a:pt x="2521" y="670"/>
                  </a:lnTo>
                  <a:lnTo>
                    <a:pt x="2507" y="682"/>
                  </a:lnTo>
                  <a:lnTo>
                    <a:pt x="2492" y="692"/>
                  </a:lnTo>
                  <a:lnTo>
                    <a:pt x="2474" y="698"/>
                  </a:lnTo>
                  <a:lnTo>
                    <a:pt x="2456" y="700"/>
                  </a:lnTo>
                  <a:lnTo>
                    <a:pt x="2443" y="699"/>
                  </a:lnTo>
                  <a:lnTo>
                    <a:pt x="2431" y="696"/>
                  </a:lnTo>
                  <a:lnTo>
                    <a:pt x="2412" y="688"/>
                  </a:lnTo>
                  <a:lnTo>
                    <a:pt x="2396" y="676"/>
                  </a:lnTo>
                  <a:lnTo>
                    <a:pt x="2384" y="662"/>
                  </a:lnTo>
                  <a:lnTo>
                    <a:pt x="2374" y="645"/>
                  </a:lnTo>
                  <a:lnTo>
                    <a:pt x="2369" y="627"/>
                  </a:lnTo>
                  <a:lnTo>
                    <a:pt x="2368" y="607"/>
                  </a:lnTo>
                  <a:lnTo>
                    <a:pt x="2372" y="588"/>
                  </a:lnTo>
                  <a:lnTo>
                    <a:pt x="2430" y="392"/>
                  </a:lnTo>
                  <a:lnTo>
                    <a:pt x="148" y="2682"/>
                  </a:lnTo>
                  <a:lnTo>
                    <a:pt x="134" y="2692"/>
                  </a:lnTo>
                  <a:lnTo>
                    <a:pt x="119" y="2700"/>
                  </a:lnTo>
                  <a:lnTo>
                    <a:pt x="103" y="2705"/>
                  </a:lnTo>
                  <a:lnTo>
                    <a:pt x="86" y="2706"/>
                  </a:lnTo>
                  <a:lnTo>
                    <a:pt x="70" y="2705"/>
                  </a:lnTo>
                  <a:lnTo>
                    <a:pt x="54" y="2700"/>
                  </a:lnTo>
                  <a:lnTo>
                    <a:pt x="38" y="2692"/>
                  </a:lnTo>
                  <a:lnTo>
                    <a:pt x="25" y="2682"/>
                  </a:lnTo>
                  <a:lnTo>
                    <a:pt x="12" y="2665"/>
                  </a:lnTo>
                  <a:lnTo>
                    <a:pt x="4" y="2648"/>
                  </a:lnTo>
                  <a:lnTo>
                    <a:pt x="0" y="2629"/>
                  </a:lnTo>
                  <a:lnTo>
                    <a:pt x="0" y="2610"/>
                  </a:lnTo>
                  <a:lnTo>
                    <a:pt x="4" y="2591"/>
                  </a:lnTo>
                  <a:lnTo>
                    <a:pt x="12" y="2573"/>
                  </a:lnTo>
                  <a:lnTo>
                    <a:pt x="25" y="2558"/>
                  </a:lnTo>
                  <a:lnTo>
                    <a:pt x="2306" y="270"/>
                  </a:lnTo>
                  <a:lnTo>
                    <a:pt x="2113" y="327"/>
                  </a:lnTo>
                  <a:lnTo>
                    <a:pt x="2093" y="331"/>
                  </a:lnTo>
                  <a:lnTo>
                    <a:pt x="2074" y="329"/>
                  </a:lnTo>
                  <a:lnTo>
                    <a:pt x="2055" y="324"/>
                  </a:lnTo>
                  <a:lnTo>
                    <a:pt x="2038" y="315"/>
                  </a:lnTo>
                  <a:lnTo>
                    <a:pt x="2023" y="303"/>
                  </a:lnTo>
                  <a:lnTo>
                    <a:pt x="2012" y="287"/>
                  </a:lnTo>
                  <a:lnTo>
                    <a:pt x="2004" y="269"/>
                  </a:lnTo>
                  <a:lnTo>
                    <a:pt x="2001" y="249"/>
                  </a:lnTo>
                  <a:lnTo>
                    <a:pt x="2002" y="229"/>
                  </a:lnTo>
                  <a:lnTo>
                    <a:pt x="2007" y="211"/>
                  </a:lnTo>
                  <a:lnTo>
                    <a:pt x="2016" y="194"/>
                  </a:lnTo>
                  <a:lnTo>
                    <a:pt x="2029" y="180"/>
                  </a:lnTo>
                  <a:lnTo>
                    <a:pt x="2044" y="167"/>
                  </a:lnTo>
                  <a:lnTo>
                    <a:pt x="2063" y="160"/>
                  </a:lnTo>
                  <a:lnTo>
                    <a:pt x="2586" y="3"/>
                  </a:lnTo>
                  <a:lnTo>
                    <a:pt x="26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36" name="Group 37"/>
          <p:cNvGrpSpPr>
            <a:grpSpLocks noChangeAspect="1"/>
          </p:cNvGrpSpPr>
          <p:nvPr/>
        </p:nvGrpSpPr>
        <p:grpSpPr bwMode="auto">
          <a:xfrm>
            <a:off x="1333235" y="1787034"/>
            <a:ext cx="379591" cy="315113"/>
            <a:chOff x="104" y="2210"/>
            <a:chExt cx="1825" cy="151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39" name="Freeform 39"/>
            <p:cNvSpPr>
              <a:spLocks noEditPoints="1"/>
            </p:cNvSpPr>
            <p:nvPr/>
          </p:nvSpPr>
          <p:spPr bwMode="auto">
            <a:xfrm>
              <a:off x="104" y="2210"/>
              <a:ext cx="1825" cy="1515"/>
            </a:xfrm>
            <a:custGeom>
              <a:avLst/>
              <a:gdLst>
                <a:gd name="T0" fmla="*/ 470 w 3649"/>
                <a:gd name="T1" fmla="*/ 243 h 3030"/>
                <a:gd name="T2" fmla="*/ 357 w 3649"/>
                <a:gd name="T3" fmla="*/ 299 h 3030"/>
                <a:gd name="T4" fmla="*/ 275 w 3649"/>
                <a:gd name="T5" fmla="*/ 393 h 3030"/>
                <a:gd name="T6" fmla="*/ 234 w 3649"/>
                <a:gd name="T7" fmla="*/ 513 h 3030"/>
                <a:gd name="T8" fmla="*/ 234 w 3649"/>
                <a:gd name="T9" fmla="*/ 2349 h 3030"/>
                <a:gd name="T10" fmla="*/ 275 w 3649"/>
                <a:gd name="T11" fmla="*/ 2469 h 3030"/>
                <a:gd name="T12" fmla="*/ 357 w 3649"/>
                <a:gd name="T13" fmla="*/ 2563 h 3030"/>
                <a:gd name="T14" fmla="*/ 470 w 3649"/>
                <a:gd name="T15" fmla="*/ 2619 h 3030"/>
                <a:gd name="T16" fmla="*/ 3093 w 3649"/>
                <a:gd name="T17" fmla="*/ 2631 h 3030"/>
                <a:gd name="T18" fmla="*/ 3221 w 3649"/>
                <a:gd name="T19" fmla="*/ 2605 h 3030"/>
                <a:gd name="T20" fmla="*/ 3324 w 3649"/>
                <a:gd name="T21" fmla="*/ 2535 h 3030"/>
                <a:gd name="T22" fmla="*/ 3393 w 3649"/>
                <a:gd name="T23" fmla="*/ 2431 h 3030"/>
                <a:gd name="T24" fmla="*/ 3419 w 3649"/>
                <a:gd name="T25" fmla="*/ 2305 h 3030"/>
                <a:gd name="T26" fmla="*/ 3408 w 3649"/>
                <a:gd name="T27" fmla="*/ 471 h 3030"/>
                <a:gd name="T28" fmla="*/ 3351 w 3649"/>
                <a:gd name="T29" fmla="*/ 358 h 3030"/>
                <a:gd name="T30" fmla="*/ 3258 w 3649"/>
                <a:gd name="T31" fmla="*/ 275 h 3030"/>
                <a:gd name="T32" fmla="*/ 3138 w 3649"/>
                <a:gd name="T33" fmla="*/ 234 h 3030"/>
                <a:gd name="T34" fmla="*/ 556 w 3649"/>
                <a:gd name="T35" fmla="*/ 0 h 3030"/>
                <a:gd name="T36" fmla="*/ 3213 w 3649"/>
                <a:gd name="T37" fmla="*/ 14 h 3030"/>
                <a:gd name="T38" fmla="*/ 3373 w 3649"/>
                <a:gd name="T39" fmla="*/ 77 h 3030"/>
                <a:gd name="T40" fmla="*/ 3506 w 3649"/>
                <a:gd name="T41" fmla="*/ 185 h 3030"/>
                <a:gd name="T42" fmla="*/ 3599 w 3649"/>
                <a:gd name="T43" fmla="*/ 328 h 3030"/>
                <a:gd name="T44" fmla="*/ 3646 w 3649"/>
                <a:gd name="T45" fmla="*/ 496 h 3030"/>
                <a:gd name="T46" fmla="*/ 3646 w 3649"/>
                <a:gd name="T47" fmla="*/ 2366 h 3030"/>
                <a:gd name="T48" fmla="*/ 3599 w 3649"/>
                <a:gd name="T49" fmla="*/ 2535 h 3030"/>
                <a:gd name="T50" fmla="*/ 3504 w 3649"/>
                <a:gd name="T51" fmla="*/ 2678 h 3030"/>
                <a:gd name="T52" fmla="*/ 3371 w 3649"/>
                <a:gd name="T53" fmla="*/ 2786 h 3030"/>
                <a:gd name="T54" fmla="*/ 3208 w 3649"/>
                <a:gd name="T55" fmla="*/ 2849 h 3030"/>
                <a:gd name="T56" fmla="*/ 3197 w 3649"/>
                <a:gd name="T57" fmla="*/ 2966 h 3030"/>
                <a:gd name="T58" fmla="*/ 3144 w 3649"/>
                <a:gd name="T59" fmla="*/ 3019 h 3030"/>
                <a:gd name="T60" fmla="*/ 3068 w 3649"/>
                <a:gd name="T61" fmla="*/ 3027 h 3030"/>
                <a:gd name="T62" fmla="*/ 3003 w 3649"/>
                <a:gd name="T63" fmla="*/ 2987 h 3030"/>
                <a:gd name="T64" fmla="*/ 2978 w 3649"/>
                <a:gd name="T65" fmla="*/ 2915 h 3030"/>
                <a:gd name="T66" fmla="*/ 671 w 3649"/>
                <a:gd name="T67" fmla="*/ 2915 h 3030"/>
                <a:gd name="T68" fmla="*/ 646 w 3649"/>
                <a:gd name="T69" fmla="*/ 2987 h 3030"/>
                <a:gd name="T70" fmla="*/ 582 w 3649"/>
                <a:gd name="T71" fmla="*/ 3027 h 3030"/>
                <a:gd name="T72" fmla="*/ 505 w 3649"/>
                <a:gd name="T73" fmla="*/ 3019 h 3030"/>
                <a:gd name="T74" fmla="*/ 452 w 3649"/>
                <a:gd name="T75" fmla="*/ 2966 h 3030"/>
                <a:gd name="T76" fmla="*/ 441 w 3649"/>
                <a:gd name="T77" fmla="*/ 2849 h 3030"/>
                <a:gd name="T78" fmla="*/ 278 w 3649"/>
                <a:gd name="T79" fmla="*/ 2786 h 3030"/>
                <a:gd name="T80" fmla="*/ 145 w 3649"/>
                <a:gd name="T81" fmla="*/ 2678 h 3030"/>
                <a:gd name="T82" fmla="*/ 50 w 3649"/>
                <a:gd name="T83" fmla="*/ 2535 h 3030"/>
                <a:gd name="T84" fmla="*/ 3 w 3649"/>
                <a:gd name="T85" fmla="*/ 2366 h 3030"/>
                <a:gd name="T86" fmla="*/ 3 w 3649"/>
                <a:gd name="T87" fmla="*/ 496 h 3030"/>
                <a:gd name="T88" fmla="*/ 50 w 3649"/>
                <a:gd name="T89" fmla="*/ 328 h 3030"/>
                <a:gd name="T90" fmla="*/ 143 w 3649"/>
                <a:gd name="T91" fmla="*/ 185 h 3030"/>
                <a:gd name="T92" fmla="*/ 276 w 3649"/>
                <a:gd name="T93" fmla="*/ 77 h 3030"/>
                <a:gd name="T94" fmla="*/ 437 w 3649"/>
                <a:gd name="T95" fmla="*/ 14 h 30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49" h="3030">
                  <a:moveTo>
                    <a:pt x="556" y="231"/>
                  </a:moveTo>
                  <a:lnTo>
                    <a:pt x="512" y="234"/>
                  </a:lnTo>
                  <a:lnTo>
                    <a:pt x="470" y="243"/>
                  </a:lnTo>
                  <a:lnTo>
                    <a:pt x="429" y="257"/>
                  </a:lnTo>
                  <a:lnTo>
                    <a:pt x="391" y="275"/>
                  </a:lnTo>
                  <a:lnTo>
                    <a:pt x="357" y="299"/>
                  </a:lnTo>
                  <a:lnTo>
                    <a:pt x="326" y="326"/>
                  </a:lnTo>
                  <a:lnTo>
                    <a:pt x="298" y="358"/>
                  </a:lnTo>
                  <a:lnTo>
                    <a:pt x="275" y="393"/>
                  </a:lnTo>
                  <a:lnTo>
                    <a:pt x="256" y="431"/>
                  </a:lnTo>
                  <a:lnTo>
                    <a:pt x="242" y="471"/>
                  </a:lnTo>
                  <a:lnTo>
                    <a:pt x="234" y="513"/>
                  </a:lnTo>
                  <a:lnTo>
                    <a:pt x="230" y="557"/>
                  </a:lnTo>
                  <a:lnTo>
                    <a:pt x="230" y="2305"/>
                  </a:lnTo>
                  <a:lnTo>
                    <a:pt x="234" y="2349"/>
                  </a:lnTo>
                  <a:lnTo>
                    <a:pt x="242" y="2391"/>
                  </a:lnTo>
                  <a:lnTo>
                    <a:pt x="256" y="2431"/>
                  </a:lnTo>
                  <a:lnTo>
                    <a:pt x="275" y="2469"/>
                  </a:lnTo>
                  <a:lnTo>
                    <a:pt x="298" y="2504"/>
                  </a:lnTo>
                  <a:lnTo>
                    <a:pt x="326" y="2535"/>
                  </a:lnTo>
                  <a:lnTo>
                    <a:pt x="357" y="2563"/>
                  </a:lnTo>
                  <a:lnTo>
                    <a:pt x="391" y="2586"/>
                  </a:lnTo>
                  <a:lnTo>
                    <a:pt x="429" y="2605"/>
                  </a:lnTo>
                  <a:lnTo>
                    <a:pt x="470" y="2619"/>
                  </a:lnTo>
                  <a:lnTo>
                    <a:pt x="512" y="2627"/>
                  </a:lnTo>
                  <a:lnTo>
                    <a:pt x="556" y="2631"/>
                  </a:lnTo>
                  <a:lnTo>
                    <a:pt x="3093" y="2631"/>
                  </a:lnTo>
                  <a:lnTo>
                    <a:pt x="3138" y="2627"/>
                  </a:lnTo>
                  <a:lnTo>
                    <a:pt x="3180" y="2619"/>
                  </a:lnTo>
                  <a:lnTo>
                    <a:pt x="3221" y="2605"/>
                  </a:lnTo>
                  <a:lnTo>
                    <a:pt x="3258" y="2586"/>
                  </a:lnTo>
                  <a:lnTo>
                    <a:pt x="3293" y="2563"/>
                  </a:lnTo>
                  <a:lnTo>
                    <a:pt x="3324" y="2535"/>
                  </a:lnTo>
                  <a:lnTo>
                    <a:pt x="3351" y="2504"/>
                  </a:lnTo>
                  <a:lnTo>
                    <a:pt x="3375" y="2469"/>
                  </a:lnTo>
                  <a:lnTo>
                    <a:pt x="3393" y="2431"/>
                  </a:lnTo>
                  <a:lnTo>
                    <a:pt x="3408" y="2391"/>
                  </a:lnTo>
                  <a:lnTo>
                    <a:pt x="3416" y="2349"/>
                  </a:lnTo>
                  <a:lnTo>
                    <a:pt x="3419" y="2305"/>
                  </a:lnTo>
                  <a:lnTo>
                    <a:pt x="3419" y="557"/>
                  </a:lnTo>
                  <a:lnTo>
                    <a:pt x="3416" y="513"/>
                  </a:lnTo>
                  <a:lnTo>
                    <a:pt x="3408" y="471"/>
                  </a:lnTo>
                  <a:lnTo>
                    <a:pt x="3393" y="431"/>
                  </a:lnTo>
                  <a:lnTo>
                    <a:pt x="3375" y="393"/>
                  </a:lnTo>
                  <a:lnTo>
                    <a:pt x="3351" y="358"/>
                  </a:lnTo>
                  <a:lnTo>
                    <a:pt x="3324" y="326"/>
                  </a:lnTo>
                  <a:lnTo>
                    <a:pt x="3293" y="299"/>
                  </a:lnTo>
                  <a:lnTo>
                    <a:pt x="3258" y="275"/>
                  </a:lnTo>
                  <a:lnTo>
                    <a:pt x="3221" y="257"/>
                  </a:lnTo>
                  <a:lnTo>
                    <a:pt x="3180" y="243"/>
                  </a:lnTo>
                  <a:lnTo>
                    <a:pt x="3138" y="234"/>
                  </a:lnTo>
                  <a:lnTo>
                    <a:pt x="3093" y="231"/>
                  </a:lnTo>
                  <a:lnTo>
                    <a:pt x="556" y="231"/>
                  </a:lnTo>
                  <a:close/>
                  <a:moveTo>
                    <a:pt x="556" y="0"/>
                  </a:moveTo>
                  <a:lnTo>
                    <a:pt x="3093" y="0"/>
                  </a:lnTo>
                  <a:lnTo>
                    <a:pt x="3154" y="4"/>
                  </a:lnTo>
                  <a:lnTo>
                    <a:pt x="3213" y="14"/>
                  </a:lnTo>
                  <a:lnTo>
                    <a:pt x="3269" y="29"/>
                  </a:lnTo>
                  <a:lnTo>
                    <a:pt x="3323" y="50"/>
                  </a:lnTo>
                  <a:lnTo>
                    <a:pt x="3373" y="77"/>
                  </a:lnTo>
                  <a:lnTo>
                    <a:pt x="3421" y="108"/>
                  </a:lnTo>
                  <a:lnTo>
                    <a:pt x="3465" y="145"/>
                  </a:lnTo>
                  <a:lnTo>
                    <a:pt x="3506" y="185"/>
                  </a:lnTo>
                  <a:lnTo>
                    <a:pt x="3542" y="229"/>
                  </a:lnTo>
                  <a:lnTo>
                    <a:pt x="3573" y="277"/>
                  </a:lnTo>
                  <a:lnTo>
                    <a:pt x="3599" y="328"/>
                  </a:lnTo>
                  <a:lnTo>
                    <a:pt x="3621" y="381"/>
                  </a:lnTo>
                  <a:lnTo>
                    <a:pt x="3636" y="437"/>
                  </a:lnTo>
                  <a:lnTo>
                    <a:pt x="3646" y="496"/>
                  </a:lnTo>
                  <a:lnTo>
                    <a:pt x="3649" y="557"/>
                  </a:lnTo>
                  <a:lnTo>
                    <a:pt x="3649" y="2305"/>
                  </a:lnTo>
                  <a:lnTo>
                    <a:pt x="3646" y="2366"/>
                  </a:lnTo>
                  <a:lnTo>
                    <a:pt x="3636" y="2425"/>
                  </a:lnTo>
                  <a:lnTo>
                    <a:pt x="3621" y="2481"/>
                  </a:lnTo>
                  <a:lnTo>
                    <a:pt x="3599" y="2535"/>
                  </a:lnTo>
                  <a:lnTo>
                    <a:pt x="3573" y="2586"/>
                  </a:lnTo>
                  <a:lnTo>
                    <a:pt x="3541" y="2634"/>
                  </a:lnTo>
                  <a:lnTo>
                    <a:pt x="3504" y="2678"/>
                  </a:lnTo>
                  <a:lnTo>
                    <a:pt x="3464" y="2720"/>
                  </a:lnTo>
                  <a:lnTo>
                    <a:pt x="3420" y="2755"/>
                  </a:lnTo>
                  <a:lnTo>
                    <a:pt x="3371" y="2786"/>
                  </a:lnTo>
                  <a:lnTo>
                    <a:pt x="3320" y="2813"/>
                  </a:lnTo>
                  <a:lnTo>
                    <a:pt x="3266" y="2834"/>
                  </a:lnTo>
                  <a:lnTo>
                    <a:pt x="3208" y="2849"/>
                  </a:lnTo>
                  <a:lnTo>
                    <a:pt x="3208" y="2915"/>
                  </a:lnTo>
                  <a:lnTo>
                    <a:pt x="3206" y="2941"/>
                  </a:lnTo>
                  <a:lnTo>
                    <a:pt x="3197" y="2966"/>
                  </a:lnTo>
                  <a:lnTo>
                    <a:pt x="3184" y="2987"/>
                  </a:lnTo>
                  <a:lnTo>
                    <a:pt x="3165" y="3005"/>
                  </a:lnTo>
                  <a:lnTo>
                    <a:pt x="3144" y="3019"/>
                  </a:lnTo>
                  <a:lnTo>
                    <a:pt x="3120" y="3027"/>
                  </a:lnTo>
                  <a:lnTo>
                    <a:pt x="3093" y="3030"/>
                  </a:lnTo>
                  <a:lnTo>
                    <a:pt x="3068" y="3027"/>
                  </a:lnTo>
                  <a:lnTo>
                    <a:pt x="3043" y="3019"/>
                  </a:lnTo>
                  <a:lnTo>
                    <a:pt x="3021" y="3005"/>
                  </a:lnTo>
                  <a:lnTo>
                    <a:pt x="3003" y="2987"/>
                  </a:lnTo>
                  <a:lnTo>
                    <a:pt x="2990" y="2966"/>
                  </a:lnTo>
                  <a:lnTo>
                    <a:pt x="2981" y="2941"/>
                  </a:lnTo>
                  <a:lnTo>
                    <a:pt x="2978" y="2915"/>
                  </a:lnTo>
                  <a:lnTo>
                    <a:pt x="2978" y="2861"/>
                  </a:lnTo>
                  <a:lnTo>
                    <a:pt x="671" y="2861"/>
                  </a:lnTo>
                  <a:lnTo>
                    <a:pt x="671" y="2915"/>
                  </a:lnTo>
                  <a:lnTo>
                    <a:pt x="668" y="2941"/>
                  </a:lnTo>
                  <a:lnTo>
                    <a:pt x="659" y="2966"/>
                  </a:lnTo>
                  <a:lnTo>
                    <a:pt x="646" y="2987"/>
                  </a:lnTo>
                  <a:lnTo>
                    <a:pt x="628" y="3005"/>
                  </a:lnTo>
                  <a:lnTo>
                    <a:pt x="606" y="3019"/>
                  </a:lnTo>
                  <a:lnTo>
                    <a:pt x="582" y="3027"/>
                  </a:lnTo>
                  <a:lnTo>
                    <a:pt x="556" y="3030"/>
                  </a:lnTo>
                  <a:lnTo>
                    <a:pt x="530" y="3027"/>
                  </a:lnTo>
                  <a:lnTo>
                    <a:pt x="505" y="3019"/>
                  </a:lnTo>
                  <a:lnTo>
                    <a:pt x="484" y="3005"/>
                  </a:lnTo>
                  <a:lnTo>
                    <a:pt x="465" y="2987"/>
                  </a:lnTo>
                  <a:lnTo>
                    <a:pt x="452" y="2966"/>
                  </a:lnTo>
                  <a:lnTo>
                    <a:pt x="443" y="2941"/>
                  </a:lnTo>
                  <a:lnTo>
                    <a:pt x="441" y="2915"/>
                  </a:lnTo>
                  <a:lnTo>
                    <a:pt x="441" y="2849"/>
                  </a:lnTo>
                  <a:lnTo>
                    <a:pt x="383" y="2834"/>
                  </a:lnTo>
                  <a:lnTo>
                    <a:pt x="329" y="2813"/>
                  </a:lnTo>
                  <a:lnTo>
                    <a:pt x="278" y="2786"/>
                  </a:lnTo>
                  <a:lnTo>
                    <a:pt x="230" y="2755"/>
                  </a:lnTo>
                  <a:lnTo>
                    <a:pt x="185" y="2720"/>
                  </a:lnTo>
                  <a:lnTo>
                    <a:pt x="145" y="2678"/>
                  </a:lnTo>
                  <a:lnTo>
                    <a:pt x="109" y="2634"/>
                  </a:lnTo>
                  <a:lnTo>
                    <a:pt x="76" y="2586"/>
                  </a:lnTo>
                  <a:lnTo>
                    <a:pt x="50" y="2535"/>
                  </a:lnTo>
                  <a:lnTo>
                    <a:pt x="29" y="2481"/>
                  </a:lnTo>
                  <a:lnTo>
                    <a:pt x="13" y="2425"/>
                  </a:lnTo>
                  <a:lnTo>
                    <a:pt x="3" y="2366"/>
                  </a:lnTo>
                  <a:lnTo>
                    <a:pt x="0" y="2305"/>
                  </a:lnTo>
                  <a:lnTo>
                    <a:pt x="0" y="557"/>
                  </a:lnTo>
                  <a:lnTo>
                    <a:pt x="3" y="496"/>
                  </a:lnTo>
                  <a:lnTo>
                    <a:pt x="13" y="437"/>
                  </a:lnTo>
                  <a:lnTo>
                    <a:pt x="29" y="381"/>
                  </a:lnTo>
                  <a:lnTo>
                    <a:pt x="50" y="328"/>
                  </a:lnTo>
                  <a:lnTo>
                    <a:pt x="76" y="277"/>
                  </a:lnTo>
                  <a:lnTo>
                    <a:pt x="107" y="229"/>
                  </a:lnTo>
                  <a:lnTo>
                    <a:pt x="143" y="185"/>
                  </a:lnTo>
                  <a:lnTo>
                    <a:pt x="184" y="145"/>
                  </a:lnTo>
                  <a:lnTo>
                    <a:pt x="228" y="108"/>
                  </a:lnTo>
                  <a:lnTo>
                    <a:pt x="276" y="77"/>
                  </a:lnTo>
                  <a:lnTo>
                    <a:pt x="327" y="50"/>
                  </a:lnTo>
                  <a:lnTo>
                    <a:pt x="380" y="29"/>
                  </a:lnTo>
                  <a:lnTo>
                    <a:pt x="437" y="14"/>
                  </a:lnTo>
                  <a:lnTo>
                    <a:pt x="495" y="4"/>
                  </a:lnTo>
                  <a:lnTo>
                    <a:pt x="5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Freeform 40"/>
            <p:cNvSpPr>
              <a:spLocks noEditPoints="1"/>
            </p:cNvSpPr>
            <p:nvPr/>
          </p:nvSpPr>
          <p:spPr bwMode="auto">
            <a:xfrm>
              <a:off x="313" y="2419"/>
              <a:ext cx="1407" cy="1013"/>
            </a:xfrm>
            <a:custGeom>
              <a:avLst/>
              <a:gdLst>
                <a:gd name="T0" fmla="*/ 198 w 2814"/>
                <a:gd name="T1" fmla="*/ 157 h 2024"/>
                <a:gd name="T2" fmla="*/ 166 w 2814"/>
                <a:gd name="T3" fmla="*/ 180 h 2024"/>
                <a:gd name="T4" fmla="*/ 153 w 2814"/>
                <a:gd name="T5" fmla="*/ 219 h 2024"/>
                <a:gd name="T6" fmla="*/ 156 w 2814"/>
                <a:gd name="T7" fmla="*/ 1825 h 2024"/>
                <a:gd name="T8" fmla="*/ 180 w 2814"/>
                <a:gd name="T9" fmla="*/ 1858 h 2024"/>
                <a:gd name="T10" fmla="*/ 219 w 2814"/>
                <a:gd name="T11" fmla="*/ 1870 h 2024"/>
                <a:gd name="T12" fmla="*/ 2615 w 2814"/>
                <a:gd name="T13" fmla="*/ 1867 h 2024"/>
                <a:gd name="T14" fmla="*/ 2648 w 2814"/>
                <a:gd name="T15" fmla="*/ 1844 h 2024"/>
                <a:gd name="T16" fmla="*/ 2661 w 2814"/>
                <a:gd name="T17" fmla="*/ 1805 h 2024"/>
                <a:gd name="T18" fmla="*/ 2657 w 2814"/>
                <a:gd name="T19" fmla="*/ 198 h 2024"/>
                <a:gd name="T20" fmla="*/ 2633 w 2814"/>
                <a:gd name="T21" fmla="*/ 166 h 2024"/>
                <a:gd name="T22" fmla="*/ 2594 w 2814"/>
                <a:gd name="T23" fmla="*/ 154 h 2024"/>
                <a:gd name="T24" fmla="*/ 219 w 2814"/>
                <a:gd name="T25" fmla="*/ 0 h 2024"/>
                <a:gd name="T26" fmla="*/ 2630 w 2814"/>
                <a:gd name="T27" fmla="*/ 3 h 2024"/>
                <a:gd name="T28" fmla="*/ 2695 w 2814"/>
                <a:gd name="T29" fmla="*/ 24 h 2024"/>
                <a:gd name="T30" fmla="*/ 2749 w 2814"/>
                <a:gd name="T31" fmla="*/ 64 h 2024"/>
                <a:gd name="T32" fmla="*/ 2789 w 2814"/>
                <a:gd name="T33" fmla="*/ 118 h 2024"/>
                <a:gd name="T34" fmla="*/ 2811 w 2814"/>
                <a:gd name="T35" fmla="*/ 184 h 2024"/>
                <a:gd name="T36" fmla="*/ 2814 w 2814"/>
                <a:gd name="T37" fmla="*/ 1805 h 2024"/>
                <a:gd name="T38" fmla="*/ 2803 w 2814"/>
                <a:gd name="T39" fmla="*/ 1874 h 2024"/>
                <a:gd name="T40" fmla="*/ 2772 w 2814"/>
                <a:gd name="T41" fmla="*/ 1935 h 2024"/>
                <a:gd name="T42" fmla="*/ 2724 w 2814"/>
                <a:gd name="T43" fmla="*/ 1982 h 2024"/>
                <a:gd name="T44" fmla="*/ 2664 w 2814"/>
                <a:gd name="T45" fmla="*/ 2013 h 2024"/>
                <a:gd name="T46" fmla="*/ 2594 w 2814"/>
                <a:gd name="T47" fmla="*/ 2024 h 2024"/>
                <a:gd name="T48" fmla="*/ 184 w 2814"/>
                <a:gd name="T49" fmla="*/ 2021 h 2024"/>
                <a:gd name="T50" fmla="*/ 118 w 2814"/>
                <a:gd name="T51" fmla="*/ 2000 h 2024"/>
                <a:gd name="T52" fmla="*/ 64 w 2814"/>
                <a:gd name="T53" fmla="*/ 1960 h 2024"/>
                <a:gd name="T54" fmla="*/ 24 w 2814"/>
                <a:gd name="T55" fmla="*/ 1906 h 2024"/>
                <a:gd name="T56" fmla="*/ 2 w 2814"/>
                <a:gd name="T57" fmla="*/ 1840 h 2024"/>
                <a:gd name="T58" fmla="*/ 0 w 2814"/>
                <a:gd name="T59" fmla="*/ 219 h 2024"/>
                <a:gd name="T60" fmla="*/ 11 w 2814"/>
                <a:gd name="T61" fmla="*/ 150 h 2024"/>
                <a:gd name="T62" fmla="*/ 42 w 2814"/>
                <a:gd name="T63" fmla="*/ 89 h 2024"/>
                <a:gd name="T64" fmla="*/ 89 w 2814"/>
                <a:gd name="T65" fmla="*/ 42 h 2024"/>
                <a:gd name="T66" fmla="*/ 149 w 2814"/>
                <a:gd name="T67" fmla="*/ 11 h 2024"/>
                <a:gd name="T68" fmla="*/ 219 w 2814"/>
                <a:gd name="T69" fmla="*/ 0 h 2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14" h="2024">
                  <a:moveTo>
                    <a:pt x="219" y="154"/>
                  </a:moveTo>
                  <a:lnTo>
                    <a:pt x="198" y="157"/>
                  </a:lnTo>
                  <a:lnTo>
                    <a:pt x="180" y="166"/>
                  </a:lnTo>
                  <a:lnTo>
                    <a:pt x="166" y="180"/>
                  </a:lnTo>
                  <a:lnTo>
                    <a:pt x="156" y="198"/>
                  </a:lnTo>
                  <a:lnTo>
                    <a:pt x="153" y="219"/>
                  </a:lnTo>
                  <a:lnTo>
                    <a:pt x="153" y="1805"/>
                  </a:lnTo>
                  <a:lnTo>
                    <a:pt x="156" y="1825"/>
                  </a:lnTo>
                  <a:lnTo>
                    <a:pt x="166" y="1844"/>
                  </a:lnTo>
                  <a:lnTo>
                    <a:pt x="180" y="1858"/>
                  </a:lnTo>
                  <a:lnTo>
                    <a:pt x="198" y="1867"/>
                  </a:lnTo>
                  <a:lnTo>
                    <a:pt x="219" y="1870"/>
                  </a:lnTo>
                  <a:lnTo>
                    <a:pt x="2594" y="1870"/>
                  </a:lnTo>
                  <a:lnTo>
                    <a:pt x="2615" y="1867"/>
                  </a:lnTo>
                  <a:lnTo>
                    <a:pt x="2633" y="1858"/>
                  </a:lnTo>
                  <a:lnTo>
                    <a:pt x="2648" y="1844"/>
                  </a:lnTo>
                  <a:lnTo>
                    <a:pt x="2657" y="1825"/>
                  </a:lnTo>
                  <a:lnTo>
                    <a:pt x="2661" y="1805"/>
                  </a:lnTo>
                  <a:lnTo>
                    <a:pt x="2661" y="219"/>
                  </a:lnTo>
                  <a:lnTo>
                    <a:pt x="2657" y="198"/>
                  </a:lnTo>
                  <a:lnTo>
                    <a:pt x="2648" y="180"/>
                  </a:lnTo>
                  <a:lnTo>
                    <a:pt x="2633" y="166"/>
                  </a:lnTo>
                  <a:lnTo>
                    <a:pt x="2615" y="157"/>
                  </a:lnTo>
                  <a:lnTo>
                    <a:pt x="2594" y="154"/>
                  </a:lnTo>
                  <a:lnTo>
                    <a:pt x="219" y="154"/>
                  </a:lnTo>
                  <a:close/>
                  <a:moveTo>
                    <a:pt x="219" y="0"/>
                  </a:moveTo>
                  <a:lnTo>
                    <a:pt x="2594" y="0"/>
                  </a:lnTo>
                  <a:lnTo>
                    <a:pt x="2630" y="3"/>
                  </a:lnTo>
                  <a:lnTo>
                    <a:pt x="2664" y="11"/>
                  </a:lnTo>
                  <a:lnTo>
                    <a:pt x="2695" y="24"/>
                  </a:lnTo>
                  <a:lnTo>
                    <a:pt x="2724" y="42"/>
                  </a:lnTo>
                  <a:lnTo>
                    <a:pt x="2749" y="64"/>
                  </a:lnTo>
                  <a:lnTo>
                    <a:pt x="2772" y="89"/>
                  </a:lnTo>
                  <a:lnTo>
                    <a:pt x="2789" y="118"/>
                  </a:lnTo>
                  <a:lnTo>
                    <a:pt x="2803" y="150"/>
                  </a:lnTo>
                  <a:lnTo>
                    <a:pt x="2811" y="184"/>
                  </a:lnTo>
                  <a:lnTo>
                    <a:pt x="2814" y="219"/>
                  </a:lnTo>
                  <a:lnTo>
                    <a:pt x="2814" y="1805"/>
                  </a:lnTo>
                  <a:lnTo>
                    <a:pt x="2811" y="1840"/>
                  </a:lnTo>
                  <a:lnTo>
                    <a:pt x="2803" y="1874"/>
                  </a:lnTo>
                  <a:lnTo>
                    <a:pt x="2789" y="1906"/>
                  </a:lnTo>
                  <a:lnTo>
                    <a:pt x="2772" y="1935"/>
                  </a:lnTo>
                  <a:lnTo>
                    <a:pt x="2749" y="1960"/>
                  </a:lnTo>
                  <a:lnTo>
                    <a:pt x="2724" y="1982"/>
                  </a:lnTo>
                  <a:lnTo>
                    <a:pt x="2695" y="2000"/>
                  </a:lnTo>
                  <a:lnTo>
                    <a:pt x="2664" y="2013"/>
                  </a:lnTo>
                  <a:lnTo>
                    <a:pt x="2630" y="2021"/>
                  </a:lnTo>
                  <a:lnTo>
                    <a:pt x="2594" y="2024"/>
                  </a:lnTo>
                  <a:lnTo>
                    <a:pt x="219" y="2024"/>
                  </a:lnTo>
                  <a:lnTo>
                    <a:pt x="184" y="2021"/>
                  </a:lnTo>
                  <a:lnTo>
                    <a:pt x="149" y="2013"/>
                  </a:lnTo>
                  <a:lnTo>
                    <a:pt x="118" y="2000"/>
                  </a:lnTo>
                  <a:lnTo>
                    <a:pt x="89" y="1982"/>
                  </a:lnTo>
                  <a:lnTo>
                    <a:pt x="64" y="1960"/>
                  </a:lnTo>
                  <a:lnTo>
                    <a:pt x="42" y="1935"/>
                  </a:lnTo>
                  <a:lnTo>
                    <a:pt x="24" y="1906"/>
                  </a:lnTo>
                  <a:lnTo>
                    <a:pt x="11" y="1874"/>
                  </a:lnTo>
                  <a:lnTo>
                    <a:pt x="2" y="1840"/>
                  </a:lnTo>
                  <a:lnTo>
                    <a:pt x="0" y="1805"/>
                  </a:lnTo>
                  <a:lnTo>
                    <a:pt x="0" y="219"/>
                  </a:lnTo>
                  <a:lnTo>
                    <a:pt x="2" y="184"/>
                  </a:lnTo>
                  <a:lnTo>
                    <a:pt x="11" y="150"/>
                  </a:lnTo>
                  <a:lnTo>
                    <a:pt x="24" y="118"/>
                  </a:lnTo>
                  <a:lnTo>
                    <a:pt x="42" y="89"/>
                  </a:lnTo>
                  <a:lnTo>
                    <a:pt x="64" y="64"/>
                  </a:lnTo>
                  <a:lnTo>
                    <a:pt x="89" y="42"/>
                  </a:lnTo>
                  <a:lnTo>
                    <a:pt x="118" y="24"/>
                  </a:lnTo>
                  <a:lnTo>
                    <a:pt x="149" y="11"/>
                  </a:lnTo>
                  <a:lnTo>
                    <a:pt x="184" y="3"/>
                  </a:lnTo>
                  <a:lnTo>
                    <a:pt x="2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Freeform 41"/>
            <p:cNvSpPr>
              <a:spLocks noEditPoints="1"/>
            </p:cNvSpPr>
            <p:nvPr/>
          </p:nvSpPr>
          <p:spPr bwMode="auto">
            <a:xfrm>
              <a:off x="694" y="2603"/>
              <a:ext cx="645" cy="645"/>
            </a:xfrm>
            <a:custGeom>
              <a:avLst/>
              <a:gdLst>
                <a:gd name="T0" fmla="*/ 394 w 1289"/>
                <a:gd name="T1" fmla="*/ 1067 h 1290"/>
                <a:gd name="T2" fmla="*/ 522 w 1289"/>
                <a:gd name="T3" fmla="*/ 1121 h 1290"/>
                <a:gd name="T4" fmla="*/ 528 w 1289"/>
                <a:gd name="T5" fmla="*/ 979 h 1290"/>
                <a:gd name="T6" fmla="*/ 834 w 1289"/>
                <a:gd name="T7" fmla="*/ 943 h 1290"/>
                <a:gd name="T8" fmla="*/ 721 w 1289"/>
                <a:gd name="T9" fmla="*/ 990 h 1290"/>
                <a:gd name="T10" fmla="*/ 812 w 1289"/>
                <a:gd name="T11" fmla="*/ 1107 h 1290"/>
                <a:gd name="T12" fmla="*/ 934 w 1289"/>
                <a:gd name="T13" fmla="*/ 1043 h 1290"/>
                <a:gd name="T14" fmla="*/ 978 w 1289"/>
                <a:gd name="T15" fmla="*/ 761 h 1290"/>
                <a:gd name="T16" fmla="*/ 1042 w 1289"/>
                <a:gd name="T17" fmla="*/ 934 h 1290"/>
                <a:gd name="T18" fmla="*/ 1107 w 1289"/>
                <a:gd name="T19" fmla="*/ 812 h 1290"/>
                <a:gd name="T20" fmla="*/ 989 w 1289"/>
                <a:gd name="T21" fmla="*/ 721 h 1290"/>
                <a:gd name="T22" fmla="*/ 183 w 1289"/>
                <a:gd name="T23" fmla="*/ 812 h 1290"/>
                <a:gd name="T24" fmla="*/ 247 w 1289"/>
                <a:gd name="T25" fmla="*/ 934 h 1290"/>
                <a:gd name="T26" fmla="*/ 311 w 1289"/>
                <a:gd name="T27" fmla="*/ 761 h 1290"/>
                <a:gd name="T28" fmla="*/ 645 w 1289"/>
                <a:gd name="T29" fmla="*/ 445 h 1290"/>
                <a:gd name="T30" fmla="*/ 544 w 1289"/>
                <a:gd name="T31" fmla="*/ 472 h 1290"/>
                <a:gd name="T32" fmla="*/ 472 w 1289"/>
                <a:gd name="T33" fmla="*/ 544 h 1290"/>
                <a:gd name="T34" fmla="*/ 445 w 1289"/>
                <a:gd name="T35" fmla="*/ 645 h 1290"/>
                <a:gd name="T36" fmla="*/ 472 w 1289"/>
                <a:gd name="T37" fmla="*/ 746 h 1290"/>
                <a:gd name="T38" fmla="*/ 544 w 1289"/>
                <a:gd name="T39" fmla="*/ 818 h 1290"/>
                <a:gd name="T40" fmla="*/ 645 w 1289"/>
                <a:gd name="T41" fmla="*/ 845 h 1290"/>
                <a:gd name="T42" fmla="*/ 745 w 1289"/>
                <a:gd name="T43" fmla="*/ 818 h 1290"/>
                <a:gd name="T44" fmla="*/ 818 w 1289"/>
                <a:gd name="T45" fmla="*/ 746 h 1290"/>
                <a:gd name="T46" fmla="*/ 844 w 1289"/>
                <a:gd name="T47" fmla="*/ 645 h 1290"/>
                <a:gd name="T48" fmla="*/ 818 w 1289"/>
                <a:gd name="T49" fmla="*/ 544 h 1290"/>
                <a:gd name="T50" fmla="*/ 745 w 1289"/>
                <a:gd name="T51" fmla="*/ 472 h 1290"/>
                <a:gd name="T52" fmla="*/ 645 w 1289"/>
                <a:gd name="T53" fmla="*/ 445 h 1290"/>
                <a:gd name="T54" fmla="*/ 963 w 1289"/>
                <a:gd name="T55" fmla="*/ 491 h 1290"/>
                <a:gd name="T56" fmla="*/ 1130 w 1289"/>
                <a:gd name="T57" fmla="*/ 568 h 1290"/>
                <a:gd name="T58" fmla="*/ 1089 w 1289"/>
                <a:gd name="T59" fmla="*/ 434 h 1290"/>
                <a:gd name="T60" fmla="*/ 247 w 1289"/>
                <a:gd name="T61" fmla="*/ 356 h 1290"/>
                <a:gd name="T62" fmla="*/ 183 w 1289"/>
                <a:gd name="T63" fmla="*/ 478 h 1290"/>
                <a:gd name="T64" fmla="*/ 300 w 1289"/>
                <a:gd name="T65" fmla="*/ 568 h 1290"/>
                <a:gd name="T66" fmla="*/ 347 w 1289"/>
                <a:gd name="T67" fmla="*/ 455 h 1290"/>
                <a:gd name="T68" fmla="*/ 721 w 1289"/>
                <a:gd name="T69" fmla="*/ 300 h 1290"/>
                <a:gd name="T70" fmla="*/ 834 w 1289"/>
                <a:gd name="T71" fmla="*/ 347 h 1290"/>
                <a:gd name="T72" fmla="*/ 855 w 1289"/>
                <a:gd name="T73" fmla="*/ 200 h 1290"/>
                <a:gd name="T74" fmla="*/ 721 w 1289"/>
                <a:gd name="T75" fmla="*/ 159 h 1290"/>
                <a:gd name="T76" fmla="*/ 477 w 1289"/>
                <a:gd name="T77" fmla="*/ 183 h 1290"/>
                <a:gd name="T78" fmla="*/ 356 w 1289"/>
                <a:gd name="T79" fmla="*/ 247 h 1290"/>
                <a:gd name="T80" fmla="*/ 528 w 1289"/>
                <a:gd name="T81" fmla="*/ 311 h 1290"/>
                <a:gd name="T82" fmla="*/ 645 w 1289"/>
                <a:gd name="T83" fmla="*/ 0 h 1290"/>
                <a:gd name="T84" fmla="*/ 836 w 1289"/>
                <a:gd name="T85" fmla="*/ 28 h 1290"/>
                <a:gd name="T86" fmla="*/ 1005 w 1289"/>
                <a:gd name="T87" fmla="*/ 109 h 1290"/>
                <a:gd name="T88" fmla="*/ 1142 w 1289"/>
                <a:gd name="T89" fmla="*/ 235 h 1290"/>
                <a:gd name="T90" fmla="*/ 1238 w 1289"/>
                <a:gd name="T91" fmla="*/ 394 h 1290"/>
                <a:gd name="T92" fmla="*/ 1286 w 1289"/>
                <a:gd name="T93" fmla="*/ 580 h 1290"/>
                <a:gd name="T94" fmla="*/ 1276 w 1289"/>
                <a:gd name="T95" fmla="*/ 775 h 1290"/>
                <a:gd name="T96" fmla="*/ 1212 w 1289"/>
                <a:gd name="T97" fmla="*/ 952 h 1290"/>
                <a:gd name="T98" fmla="*/ 1100 w 1289"/>
                <a:gd name="T99" fmla="*/ 1101 h 1290"/>
                <a:gd name="T100" fmla="*/ 952 w 1289"/>
                <a:gd name="T101" fmla="*/ 1213 h 1290"/>
                <a:gd name="T102" fmla="*/ 774 w 1289"/>
                <a:gd name="T103" fmla="*/ 1277 h 1290"/>
                <a:gd name="T104" fmla="*/ 579 w 1289"/>
                <a:gd name="T105" fmla="*/ 1287 h 1290"/>
                <a:gd name="T106" fmla="*/ 394 w 1289"/>
                <a:gd name="T107" fmla="*/ 1239 h 1290"/>
                <a:gd name="T108" fmla="*/ 235 w 1289"/>
                <a:gd name="T109" fmla="*/ 1143 h 1290"/>
                <a:gd name="T110" fmla="*/ 110 w 1289"/>
                <a:gd name="T111" fmla="*/ 1005 h 1290"/>
                <a:gd name="T112" fmla="*/ 29 w 1289"/>
                <a:gd name="T113" fmla="*/ 837 h 1290"/>
                <a:gd name="T114" fmla="*/ 0 w 1289"/>
                <a:gd name="T115" fmla="*/ 645 h 1290"/>
                <a:gd name="T116" fmla="*/ 29 w 1289"/>
                <a:gd name="T117" fmla="*/ 453 h 1290"/>
                <a:gd name="T118" fmla="*/ 110 w 1289"/>
                <a:gd name="T119" fmla="*/ 285 h 1290"/>
                <a:gd name="T120" fmla="*/ 235 w 1289"/>
                <a:gd name="T121" fmla="*/ 147 h 1290"/>
                <a:gd name="T122" fmla="*/ 394 w 1289"/>
                <a:gd name="T123" fmla="*/ 51 h 1290"/>
                <a:gd name="T124" fmla="*/ 579 w 1289"/>
                <a:gd name="T125" fmla="*/ 3 h 1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89" h="1290">
                  <a:moveTo>
                    <a:pt x="455" y="943"/>
                  </a:moveTo>
                  <a:lnTo>
                    <a:pt x="356" y="1043"/>
                  </a:lnTo>
                  <a:lnTo>
                    <a:pt x="394" y="1067"/>
                  </a:lnTo>
                  <a:lnTo>
                    <a:pt x="434" y="1090"/>
                  </a:lnTo>
                  <a:lnTo>
                    <a:pt x="477" y="1107"/>
                  </a:lnTo>
                  <a:lnTo>
                    <a:pt x="522" y="1121"/>
                  </a:lnTo>
                  <a:lnTo>
                    <a:pt x="568" y="1131"/>
                  </a:lnTo>
                  <a:lnTo>
                    <a:pt x="568" y="990"/>
                  </a:lnTo>
                  <a:lnTo>
                    <a:pt x="528" y="979"/>
                  </a:lnTo>
                  <a:lnTo>
                    <a:pt x="491" y="963"/>
                  </a:lnTo>
                  <a:lnTo>
                    <a:pt x="455" y="943"/>
                  </a:lnTo>
                  <a:close/>
                  <a:moveTo>
                    <a:pt x="834" y="943"/>
                  </a:moveTo>
                  <a:lnTo>
                    <a:pt x="799" y="963"/>
                  </a:lnTo>
                  <a:lnTo>
                    <a:pt x="761" y="979"/>
                  </a:lnTo>
                  <a:lnTo>
                    <a:pt x="721" y="990"/>
                  </a:lnTo>
                  <a:lnTo>
                    <a:pt x="721" y="1131"/>
                  </a:lnTo>
                  <a:lnTo>
                    <a:pt x="768" y="1121"/>
                  </a:lnTo>
                  <a:lnTo>
                    <a:pt x="812" y="1107"/>
                  </a:lnTo>
                  <a:lnTo>
                    <a:pt x="855" y="1090"/>
                  </a:lnTo>
                  <a:lnTo>
                    <a:pt x="895" y="1067"/>
                  </a:lnTo>
                  <a:lnTo>
                    <a:pt x="934" y="1043"/>
                  </a:lnTo>
                  <a:lnTo>
                    <a:pt x="834" y="943"/>
                  </a:lnTo>
                  <a:close/>
                  <a:moveTo>
                    <a:pt x="989" y="721"/>
                  </a:moveTo>
                  <a:lnTo>
                    <a:pt x="978" y="761"/>
                  </a:lnTo>
                  <a:lnTo>
                    <a:pt x="963" y="799"/>
                  </a:lnTo>
                  <a:lnTo>
                    <a:pt x="943" y="835"/>
                  </a:lnTo>
                  <a:lnTo>
                    <a:pt x="1042" y="934"/>
                  </a:lnTo>
                  <a:lnTo>
                    <a:pt x="1067" y="896"/>
                  </a:lnTo>
                  <a:lnTo>
                    <a:pt x="1089" y="856"/>
                  </a:lnTo>
                  <a:lnTo>
                    <a:pt x="1107" y="812"/>
                  </a:lnTo>
                  <a:lnTo>
                    <a:pt x="1120" y="768"/>
                  </a:lnTo>
                  <a:lnTo>
                    <a:pt x="1130" y="721"/>
                  </a:lnTo>
                  <a:lnTo>
                    <a:pt x="989" y="721"/>
                  </a:lnTo>
                  <a:close/>
                  <a:moveTo>
                    <a:pt x="159" y="721"/>
                  </a:moveTo>
                  <a:lnTo>
                    <a:pt x="169" y="768"/>
                  </a:lnTo>
                  <a:lnTo>
                    <a:pt x="183" y="812"/>
                  </a:lnTo>
                  <a:lnTo>
                    <a:pt x="200" y="856"/>
                  </a:lnTo>
                  <a:lnTo>
                    <a:pt x="223" y="896"/>
                  </a:lnTo>
                  <a:lnTo>
                    <a:pt x="247" y="934"/>
                  </a:lnTo>
                  <a:lnTo>
                    <a:pt x="347" y="835"/>
                  </a:lnTo>
                  <a:lnTo>
                    <a:pt x="327" y="799"/>
                  </a:lnTo>
                  <a:lnTo>
                    <a:pt x="311" y="761"/>
                  </a:lnTo>
                  <a:lnTo>
                    <a:pt x="300" y="721"/>
                  </a:lnTo>
                  <a:lnTo>
                    <a:pt x="159" y="721"/>
                  </a:lnTo>
                  <a:close/>
                  <a:moveTo>
                    <a:pt x="645" y="445"/>
                  </a:moveTo>
                  <a:lnTo>
                    <a:pt x="609" y="449"/>
                  </a:lnTo>
                  <a:lnTo>
                    <a:pt x="575" y="458"/>
                  </a:lnTo>
                  <a:lnTo>
                    <a:pt x="544" y="472"/>
                  </a:lnTo>
                  <a:lnTo>
                    <a:pt x="516" y="492"/>
                  </a:lnTo>
                  <a:lnTo>
                    <a:pt x="492" y="516"/>
                  </a:lnTo>
                  <a:lnTo>
                    <a:pt x="472" y="544"/>
                  </a:lnTo>
                  <a:lnTo>
                    <a:pt x="457" y="575"/>
                  </a:lnTo>
                  <a:lnTo>
                    <a:pt x="449" y="609"/>
                  </a:lnTo>
                  <a:lnTo>
                    <a:pt x="445" y="645"/>
                  </a:lnTo>
                  <a:lnTo>
                    <a:pt x="449" y="680"/>
                  </a:lnTo>
                  <a:lnTo>
                    <a:pt x="457" y="715"/>
                  </a:lnTo>
                  <a:lnTo>
                    <a:pt x="472" y="746"/>
                  </a:lnTo>
                  <a:lnTo>
                    <a:pt x="492" y="774"/>
                  </a:lnTo>
                  <a:lnTo>
                    <a:pt x="516" y="798"/>
                  </a:lnTo>
                  <a:lnTo>
                    <a:pt x="544" y="818"/>
                  </a:lnTo>
                  <a:lnTo>
                    <a:pt x="575" y="832"/>
                  </a:lnTo>
                  <a:lnTo>
                    <a:pt x="609" y="841"/>
                  </a:lnTo>
                  <a:lnTo>
                    <a:pt x="645" y="845"/>
                  </a:lnTo>
                  <a:lnTo>
                    <a:pt x="680" y="841"/>
                  </a:lnTo>
                  <a:lnTo>
                    <a:pt x="714" y="832"/>
                  </a:lnTo>
                  <a:lnTo>
                    <a:pt x="745" y="818"/>
                  </a:lnTo>
                  <a:lnTo>
                    <a:pt x="773" y="798"/>
                  </a:lnTo>
                  <a:lnTo>
                    <a:pt x="798" y="774"/>
                  </a:lnTo>
                  <a:lnTo>
                    <a:pt x="818" y="746"/>
                  </a:lnTo>
                  <a:lnTo>
                    <a:pt x="832" y="715"/>
                  </a:lnTo>
                  <a:lnTo>
                    <a:pt x="841" y="680"/>
                  </a:lnTo>
                  <a:lnTo>
                    <a:pt x="844" y="645"/>
                  </a:lnTo>
                  <a:lnTo>
                    <a:pt x="841" y="609"/>
                  </a:lnTo>
                  <a:lnTo>
                    <a:pt x="832" y="575"/>
                  </a:lnTo>
                  <a:lnTo>
                    <a:pt x="818" y="544"/>
                  </a:lnTo>
                  <a:lnTo>
                    <a:pt x="798" y="516"/>
                  </a:lnTo>
                  <a:lnTo>
                    <a:pt x="773" y="492"/>
                  </a:lnTo>
                  <a:lnTo>
                    <a:pt x="745" y="472"/>
                  </a:lnTo>
                  <a:lnTo>
                    <a:pt x="714" y="458"/>
                  </a:lnTo>
                  <a:lnTo>
                    <a:pt x="680" y="449"/>
                  </a:lnTo>
                  <a:lnTo>
                    <a:pt x="645" y="445"/>
                  </a:lnTo>
                  <a:close/>
                  <a:moveTo>
                    <a:pt x="1042" y="356"/>
                  </a:moveTo>
                  <a:lnTo>
                    <a:pt x="943" y="455"/>
                  </a:lnTo>
                  <a:lnTo>
                    <a:pt x="963" y="491"/>
                  </a:lnTo>
                  <a:lnTo>
                    <a:pt x="978" y="529"/>
                  </a:lnTo>
                  <a:lnTo>
                    <a:pt x="989" y="568"/>
                  </a:lnTo>
                  <a:lnTo>
                    <a:pt x="1130" y="568"/>
                  </a:lnTo>
                  <a:lnTo>
                    <a:pt x="1120" y="522"/>
                  </a:lnTo>
                  <a:lnTo>
                    <a:pt x="1107" y="478"/>
                  </a:lnTo>
                  <a:lnTo>
                    <a:pt x="1089" y="434"/>
                  </a:lnTo>
                  <a:lnTo>
                    <a:pt x="1067" y="394"/>
                  </a:lnTo>
                  <a:lnTo>
                    <a:pt x="1042" y="356"/>
                  </a:lnTo>
                  <a:close/>
                  <a:moveTo>
                    <a:pt x="247" y="356"/>
                  </a:moveTo>
                  <a:lnTo>
                    <a:pt x="223" y="394"/>
                  </a:lnTo>
                  <a:lnTo>
                    <a:pt x="200" y="434"/>
                  </a:lnTo>
                  <a:lnTo>
                    <a:pt x="183" y="478"/>
                  </a:lnTo>
                  <a:lnTo>
                    <a:pt x="169" y="522"/>
                  </a:lnTo>
                  <a:lnTo>
                    <a:pt x="159" y="568"/>
                  </a:lnTo>
                  <a:lnTo>
                    <a:pt x="300" y="568"/>
                  </a:lnTo>
                  <a:lnTo>
                    <a:pt x="311" y="529"/>
                  </a:lnTo>
                  <a:lnTo>
                    <a:pt x="327" y="491"/>
                  </a:lnTo>
                  <a:lnTo>
                    <a:pt x="347" y="455"/>
                  </a:lnTo>
                  <a:lnTo>
                    <a:pt x="247" y="356"/>
                  </a:lnTo>
                  <a:close/>
                  <a:moveTo>
                    <a:pt x="721" y="159"/>
                  </a:moveTo>
                  <a:lnTo>
                    <a:pt x="721" y="300"/>
                  </a:lnTo>
                  <a:lnTo>
                    <a:pt x="761" y="311"/>
                  </a:lnTo>
                  <a:lnTo>
                    <a:pt x="799" y="327"/>
                  </a:lnTo>
                  <a:lnTo>
                    <a:pt x="834" y="347"/>
                  </a:lnTo>
                  <a:lnTo>
                    <a:pt x="934" y="247"/>
                  </a:lnTo>
                  <a:lnTo>
                    <a:pt x="895" y="222"/>
                  </a:lnTo>
                  <a:lnTo>
                    <a:pt x="855" y="200"/>
                  </a:lnTo>
                  <a:lnTo>
                    <a:pt x="812" y="183"/>
                  </a:lnTo>
                  <a:lnTo>
                    <a:pt x="768" y="169"/>
                  </a:lnTo>
                  <a:lnTo>
                    <a:pt x="721" y="159"/>
                  </a:lnTo>
                  <a:close/>
                  <a:moveTo>
                    <a:pt x="568" y="159"/>
                  </a:moveTo>
                  <a:lnTo>
                    <a:pt x="522" y="169"/>
                  </a:lnTo>
                  <a:lnTo>
                    <a:pt x="477" y="183"/>
                  </a:lnTo>
                  <a:lnTo>
                    <a:pt x="434" y="200"/>
                  </a:lnTo>
                  <a:lnTo>
                    <a:pt x="394" y="222"/>
                  </a:lnTo>
                  <a:lnTo>
                    <a:pt x="356" y="247"/>
                  </a:lnTo>
                  <a:lnTo>
                    <a:pt x="455" y="347"/>
                  </a:lnTo>
                  <a:lnTo>
                    <a:pt x="491" y="327"/>
                  </a:lnTo>
                  <a:lnTo>
                    <a:pt x="528" y="311"/>
                  </a:lnTo>
                  <a:lnTo>
                    <a:pt x="568" y="300"/>
                  </a:lnTo>
                  <a:lnTo>
                    <a:pt x="568" y="159"/>
                  </a:lnTo>
                  <a:close/>
                  <a:moveTo>
                    <a:pt x="645" y="0"/>
                  </a:moveTo>
                  <a:lnTo>
                    <a:pt x="710" y="3"/>
                  </a:lnTo>
                  <a:lnTo>
                    <a:pt x="774" y="13"/>
                  </a:lnTo>
                  <a:lnTo>
                    <a:pt x="836" y="28"/>
                  </a:lnTo>
                  <a:lnTo>
                    <a:pt x="895" y="51"/>
                  </a:lnTo>
                  <a:lnTo>
                    <a:pt x="952" y="77"/>
                  </a:lnTo>
                  <a:lnTo>
                    <a:pt x="1005" y="109"/>
                  </a:lnTo>
                  <a:lnTo>
                    <a:pt x="1055" y="147"/>
                  </a:lnTo>
                  <a:lnTo>
                    <a:pt x="1100" y="189"/>
                  </a:lnTo>
                  <a:lnTo>
                    <a:pt x="1142" y="235"/>
                  </a:lnTo>
                  <a:lnTo>
                    <a:pt x="1180" y="285"/>
                  </a:lnTo>
                  <a:lnTo>
                    <a:pt x="1212" y="338"/>
                  </a:lnTo>
                  <a:lnTo>
                    <a:pt x="1238" y="394"/>
                  </a:lnTo>
                  <a:lnTo>
                    <a:pt x="1261" y="453"/>
                  </a:lnTo>
                  <a:lnTo>
                    <a:pt x="1276" y="515"/>
                  </a:lnTo>
                  <a:lnTo>
                    <a:pt x="1286" y="580"/>
                  </a:lnTo>
                  <a:lnTo>
                    <a:pt x="1289" y="645"/>
                  </a:lnTo>
                  <a:lnTo>
                    <a:pt x="1286" y="710"/>
                  </a:lnTo>
                  <a:lnTo>
                    <a:pt x="1276" y="775"/>
                  </a:lnTo>
                  <a:lnTo>
                    <a:pt x="1261" y="837"/>
                  </a:lnTo>
                  <a:lnTo>
                    <a:pt x="1238" y="896"/>
                  </a:lnTo>
                  <a:lnTo>
                    <a:pt x="1212" y="952"/>
                  </a:lnTo>
                  <a:lnTo>
                    <a:pt x="1180" y="1005"/>
                  </a:lnTo>
                  <a:lnTo>
                    <a:pt x="1142" y="1055"/>
                  </a:lnTo>
                  <a:lnTo>
                    <a:pt x="1100" y="1101"/>
                  </a:lnTo>
                  <a:lnTo>
                    <a:pt x="1055" y="1143"/>
                  </a:lnTo>
                  <a:lnTo>
                    <a:pt x="1005" y="1179"/>
                  </a:lnTo>
                  <a:lnTo>
                    <a:pt x="952" y="1213"/>
                  </a:lnTo>
                  <a:lnTo>
                    <a:pt x="895" y="1239"/>
                  </a:lnTo>
                  <a:lnTo>
                    <a:pt x="836" y="1262"/>
                  </a:lnTo>
                  <a:lnTo>
                    <a:pt x="774" y="1277"/>
                  </a:lnTo>
                  <a:lnTo>
                    <a:pt x="710" y="1287"/>
                  </a:lnTo>
                  <a:lnTo>
                    <a:pt x="645" y="1290"/>
                  </a:lnTo>
                  <a:lnTo>
                    <a:pt x="579" y="1287"/>
                  </a:lnTo>
                  <a:lnTo>
                    <a:pt x="515" y="1277"/>
                  </a:lnTo>
                  <a:lnTo>
                    <a:pt x="453" y="1262"/>
                  </a:lnTo>
                  <a:lnTo>
                    <a:pt x="394" y="1239"/>
                  </a:lnTo>
                  <a:lnTo>
                    <a:pt x="338" y="1213"/>
                  </a:lnTo>
                  <a:lnTo>
                    <a:pt x="285" y="1181"/>
                  </a:lnTo>
                  <a:lnTo>
                    <a:pt x="235" y="1143"/>
                  </a:lnTo>
                  <a:lnTo>
                    <a:pt x="189" y="1101"/>
                  </a:lnTo>
                  <a:lnTo>
                    <a:pt x="147" y="1055"/>
                  </a:lnTo>
                  <a:lnTo>
                    <a:pt x="110" y="1005"/>
                  </a:lnTo>
                  <a:lnTo>
                    <a:pt x="77" y="952"/>
                  </a:lnTo>
                  <a:lnTo>
                    <a:pt x="51" y="896"/>
                  </a:lnTo>
                  <a:lnTo>
                    <a:pt x="29" y="837"/>
                  </a:lnTo>
                  <a:lnTo>
                    <a:pt x="13" y="775"/>
                  </a:lnTo>
                  <a:lnTo>
                    <a:pt x="3" y="710"/>
                  </a:lnTo>
                  <a:lnTo>
                    <a:pt x="0" y="645"/>
                  </a:lnTo>
                  <a:lnTo>
                    <a:pt x="3" y="580"/>
                  </a:lnTo>
                  <a:lnTo>
                    <a:pt x="13" y="515"/>
                  </a:lnTo>
                  <a:lnTo>
                    <a:pt x="29" y="453"/>
                  </a:lnTo>
                  <a:lnTo>
                    <a:pt x="51" y="394"/>
                  </a:lnTo>
                  <a:lnTo>
                    <a:pt x="77" y="338"/>
                  </a:lnTo>
                  <a:lnTo>
                    <a:pt x="110" y="285"/>
                  </a:lnTo>
                  <a:lnTo>
                    <a:pt x="147" y="235"/>
                  </a:lnTo>
                  <a:lnTo>
                    <a:pt x="189" y="189"/>
                  </a:lnTo>
                  <a:lnTo>
                    <a:pt x="235" y="147"/>
                  </a:lnTo>
                  <a:lnTo>
                    <a:pt x="285" y="109"/>
                  </a:lnTo>
                  <a:lnTo>
                    <a:pt x="338" y="77"/>
                  </a:lnTo>
                  <a:lnTo>
                    <a:pt x="394" y="51"/>
                  </a:lnTo>
                  <a:lnTo>
                    <a:pt x="453" y="28"/>
                  </a:lnTo>
                  <a:lnTo>
                    <a:pt x="515" y="13"/>
                  </a:lnTo>
                  <a:lnTo>
                    <a:pt x="579" y="3"/>
                  </a:lnTo>
                  <a:lnTo>
                    <a:pt x="6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74" name="Group 82"/>
          <p:cNvGrpSpPr>
            <a:grpSpLocks noChangeAspect="1"/>
          </p:cNvGrpSpPr>
          <p:nvPr/>
        </p:nvGrpSpPr>
        <p:grpSpPr bwMode="auto">
          <a:xfrm>
            <a:off x="10652060" y="1731952"/>
            <a:ext cx="318905" cy="425277"/>
            <a:chOff x="3948" y="1570"/>
            <a:chExt cx="1526" cy="203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77" name="Freeform 84"/>
            <p:cNvSpPr>
              <a:spLocks noEditPoints="1"/>
            </p:cNvSpPr>
            <p:nvPr/>
          </p:nvSpPr>
          <p:spPr bwMode="auto">
            <a:xfrm>
              <a:off x="4495" y="2417"/>
              <a:ext cx="432" cy="937"/>
            </a:xfrm>
            <a:custGeom>
              <a:avLst/>
              <a:gdLst>
                <a:gd name="T0" fmla="*/ 557 w 865"/>
                <a:gd name="T1" fmla="*/ 1503 h 1874"/>
                <a:gd name="T2" fmla="*/ 640 w 865"/>
                <a:gd name="T3" fmla="*/ 1427 h 1874"/>
                <a:gd name="T4" fmla="*/ 683 w 865"/>
                <a:gd name="T5" fmla="*/ 1321 h 1874"/>
                <a:gd name="T6" fmla="*/ 675 w 865"/>
                <a:gd name="T7" fmla="*/ 1203 h 1874"/>
                <a:gd name="T8" fmla="*/ 617 w 865"/>
                <a:gd name="T9" fmla="*/ 1106 h 1874"/>
                <a:gd name="T10" fmla="*/ 523 w 865"/>
                <a:gd name="T11" fmla="*/ 1044 h 1874"/>
                <a:gd name="T12" fmla="*/ 277 w 865"/>
                <a:gd name="T13" fmla="*/ 393 h 1874"/>
                <a:gd name="T14" fmla="*/ 205 w 865"/>
                <a:gd name="T15" fmla="*/ 481 h 1874"/>
                <a:gd name="T16" fmla="*/ 179 w 865"/>
                <a:gd name="T17" fmla="*/ 593 h 1874"/>
                <a:gd name="T18" fmla="*/ 205 w 865"/>
                <a:gd name="T19" fmla="*/ 707 h 1874"/>
                <a:gd name="T20" fmla="*/ 277 w 865"/>
                <a:gd name="T21" fmla="*/ 795 h 1874"/>
                <a:gd name="T22" fmla="*/ 343 w 865"/>
                <a:gd name="T23" fmla="*/ 356 h 1874"/>
                <a:gd name="T24" fmla="*/ 478 w 865"/>
                <a:gd name="T25" fmla="*/ 13 h 1874"/>
                <a:gd name="T26" fmla="*/ 519 w 865"/>
                <a:gd name="T27" fmla="*/ 66 h 1874"/>
                <a:gd name="T28" fmla="*/ 575 w 865"/>
                <a:gd name="T29" fmla="*/ 184 h 1874"/>
                <a:gd name="T30" fmla="*/ 712 w 865"/>
                <a:gd name="T31" fmla="*/ 263 h 1874"/>
                <a:gd name="T32" fmla="*/ 812 w 865"/>
                <a:gd name="T33" fmla="*/ 384 h 1874"/>
                <a:gd name="T34" fmla="*/ 862 w 865"/>
                <a:gd name="T35" fmla="*/ 538 h 1874"/>
                <a:gd name="T36" fmla="*/ 854 w 865"/>
                <a:gd name="T37" fmla="*/ 639 h 1874"/>
                <a:gd name="T38" fmla="*/ 799 w 865"/>
                <a:gd name="T39" fmla="*/ 680 h 1874"/>
                <a:gd name="T40" fmla="*/ 731 w 865"/>
                <a:gd name="T41" fmla="*/ 671 h 1874"/>
                <a:gd name="T42" fmla="*/ 689 w 865"/>
                <a:gd name="T43" fmla="*/ 617 h 1874"/>
                <a:gd name="T44" fmla="*/ 675 w 865"/>
                <a:gd name="T45" fmla="*/ 515 h 1874"/>
                <a:gd name="T46" fmla="*/ 617 w 865"/>
                <a:gd name="T47" fmla="*/ 418 h 1874"/>
                <a:gd name="T48" fmla="*/ 523 w 865"/>
                <a:gd name="T49" fmla="*/ 356 h 1874"/>
                <a:gd name="T50" fmla="*/ 624 w 865"/>
                <a:gd name="T51" fmla="*/ 893 h 1874"/>
                <a:gd name="T52" fmla="*/ 750 w 865"/>
                <a:gd name="T53" fmla="*/ 987 h 1874"/>
                <a:gd name="T54" fmla="*/ 834 w 865"/>
                <a:gd name="T55" fmla="*/ 1120 h 1874"/>
                <a:gd name="T56" fmla="*/ 865 w 865"/>
                <a:gd name="T57" fmla="*/ 1281 h 1874"/>
                <a:gd name="T58" fmla="*/ 834 w 865"/>
                <a:gd name="T59" fmla="*/ 1442 h 1874"/>
                <a:gd name="T60" fmla="*/ 750 w 865"/>
                <a:gd name="T61" fmla="*/ 1576 h 1874"/>
                <a:gd name="T62" fmla="*/ 624 w 865"/>
                <a:gd name="T63" fmla="*/ 1670 h 1874"/>
                <a:gd name="T64" fmla="*/ 523 w 865"/>
                <a:gd name="T65" fmla="*/ 1785 h 1874"/>
                <a:gd name="T66" fmla="*/ 495 w 865"/>
                <a:gd name="T67" fmla="*/ 1848 h 1874"/>
                <a:gd name="T68" fmla="*/ 432 w 865"/>
                <a:gd name="T69" fmla="*/ 1874 h 1874"/>
                <a:gd name="T70" fmla="*/ 369 w 865"/>
                <a:gd name="T71" fmla="*/ 1848 h 1874"/>
                <a:gd name="T72" fmla="*/ 343 w 865"/>
                <a:gd name="T73" fmla="*/ 1785 h 1874"/>
                <a:gd name="T74" fmla="*/ 242 w 865"/>
                <a:gd name="T75" fmla="*/ 1670 h 1874"/>
                <a:gd name="T76" fmla="*/ 116 w 865"/>
                <a:gd name="T77" fmla="*/ 1576 h 1874"/>
                <a:gd name="T78" fmla="*/ 31 w 865"/>
                <a:gd name="T79" fmla="*/ 1442 h 1874"/>
                <a:gd name="T80" fmla="*/ 0 w 865"/>
                <a:gd name="T81" fmla="*/ 1281 h 1874"/>
                <a:gd name="T82" fmla="*/ 26 w 865"/>
                <a:gd name="T83" fmla="*/ 1218 h 1874"/>
                <a:gd name="T84" fmla="*/ 89 w 865"/>
                <a:gd name="T85" fmla="*/ 1192 h 1874"/>
                <a:gd name="T86" fmla="*/ 153 w 865"/>
                <a:gd name="T87" fmla="*/ 1218 h 1874"/>
                <a:gd name="T88" fmla="*/ 179 w 865"/>
                <a:gd name="T89" fmla="*/ 1281 h 1874"/>
                <a:gd name="T90" fmla="*/ 205 w 865"/>
                <a:gd name="T91" fmla="*/ 1395 h 1874"/>
                <a:gd name="T92" fmla="*/ 277 w 865"/>
                <a:gd name="T93" fmla="*/ 1482 h 1874"/>
                <a:gd name="T94" fmla="*/ 343 w 865"/>
                <a:gd name="T95" fmla="*/ 1018 h 1874"/>
                <a:gd name="T96" fmla="*/ 196 w 865"/>
                <a:gd name="T97" fmla="*/ 956 h 1874"/>
                <a:gd name="T98" fmla="*/ 83 w 865"/>
                <a:gd name="T99" fmla="*/ 847 h 1874"/>
                <a:gd name="T100" fmla="*/ 14 w 865"/>
                <a:gd name="T101" fmla="*/ 703 h 1874"/>
                <a:gd name="T102" fmla="*/ 4 w 865"/>
                <a:gd name="T103" fmla="*/ 538 h 1874"/>
                <a:gd name="T104" fmla="*/ 54 w 865"/>
                <a:gd name="T105" fmla="*/ 384 h 1874"/>
                <a:gd name="T106" fmla="*/ 153 w 865"/>
                <a:gd name="T107" fmla="*/ 263 h 1874"/>
                <a:gd name="T108" fmla="*/ 292 w 865"/>
                <a:gd name="T109" fmla="*/ 184 h 1874"/>
                <a:gd name="T110" fmla="*/ 347 w 865"/>
                <a:gd name="T111" fmla="*/ 66 h 1874"/>
                <a:gd name="T112" fmla="*/ 388 w 865"/>
                <a:gd name="T113" fmla="*/ 13 h 18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65" h="1874">
                  <a:moveTo>
                    <a:pt x="523" y="1044"/>
                  </a:moveTo>
                  <a:lnTo>
                    <a:pt x="523" y="1519"/>
                  </a:lnTo>
                  <a:lnTo>
                    <a:pt x="557" y="1503"/>
                  </a:lnTo>
                  <a:lnTo>
                    <a:pt x="588" y="1482"/>
                  </a:lnTo>
                  <a:lnTo>
                    <a:pt x="617" y="1457"/>
                  </a:lnTo>
                  <a:lnTo>
                    <a:pt x="640" y="1427"/>
                  </a:lnTo>
                  <a:lnTo>
                    <a:pt x="660" y="1395"/>
                  </a:lnTo>
                  <a:lnTo>
                    <a:pt x="675" y="1359"/>
                  </a:lnTo>
                  <a:lnTo>
                    <a:pt x="683" y="1321"/>
                  </a:lnTo>
                  <a:lnTo>
                    <a:pt x="687" y="1281"/>
                  </a:lnTo>
                  <a:lnTo>
                    <a:pt x="683" y="1242"/>
                  </a:lnTo>
                  <a:lnTo>
                    <a:pt x="675" y="1203"/>
                  </a:lnTo>
                  <a:lnTo>
                    <a:pt x="660" y="1168"/>
                  </a:lnTo>
                  <a:lnTo>
                    <a:pt x="640" y="1135"/>
                  </a:lnTo>
                  <a:lnTo>
                    <a:pt x="617" y="1106"/>
                  </a:lnTo>
                  <a:lnTo>
                    <a:pt x="588" y="1081"/>
                  </a:lnTo>
                  <a:lnTo>
                    <a:pt x="557" y="1060"/>
                  </a:lnTo>
                  <a:lnTo>
                    <a:pt x="523" y="1044"/>
                  </a:lnTo>
                  <a:close/>
                  <a:moveTo>
                    <a:pt x="343" y="356"/>
                  </a:moveTo>
                  <a:lnTo>
                    <a:pt x="309" y="372"/>
                  </a:lnTo>
                  <a:lnTo>
                    <a:pt x="277" y="393"/>
                  </a:lnTo>
                  <a:lnTo>
                    <a:pt x="250" y="418"/>
                  </a:lnTo>
                  <a:lnTo>
                    <a:pt x="225" y="447"/>
                  </a:lnTo>
                  <a:lnTo>
                    <a:pt x="205" y="481"/>
                  </a:lnTo>
                  <a:lnTo>
                    <a:pt x="192" y="515"/>
                  </a:lnTo>
                  <a:lnTo>
                    <a:pt x="182" y="554"/>
                  </a:lnTo>
                  <a:lnTo>
                    <a:pt x="179" y="593"/>
                  </a:lnTo>
                  <a:lnTo>
                    <a:pt x="182" y="634"/>
                  </a:lnTo>
                  <a:lnTo>
                    <a:pt x="192" y="671"/>
                  </a:lnTo>
                  <a:lnTo>
                    <a:pt x="205" y="707"/>
                  </a:lnTo>
                  <a:lnTo>
                    <a:pt x="225" y="739"/>
                  </a:lnTo>
                  <a:lnTo>
                    <a:pt x="250" y="769"/>
                  </a:lnTo>
                  <a:lnTo>
                    <a:pt x="277" y="795"/>
                  </a:lnTo>
                  <a:lnTo>
                    <a:pt x="309" y="816"/>
                  </a:lnTo>
                  <a:lnTo>
                    <a:pt x="343" y="832"/>
                  </a:lnTo>
                  <a:lnTo>
                    <a:pt x="343" y="356"/>
                  </a:lnTo>
                  <a:close/>
                  <a:moveTo>
                    <a:pt x="432" y="0"/>
                  </a:moveTo>
                  <a:lnTo>
                    <a:pt x="457" y="4"/>
                  </a:lnTo>
                  <a:lnTo>
                    <a:pt x="478" y="13"/>
                  </a:lnTo>
                  <a:lnTo>
                    <a:pt x="495" y="28"/>
                  </a:lnTo>
                  <a:lnTo>
                    <a:pt x="510" y="45"/>
                  </a:lnTo>
                  <a:lnTo>
                    <a:pt x="519" y="66"/>
                  </a:lnTo>
                  <a:lnTo>
                    <a:pt x="523" y="91"/>
                  </a:lnTo>
                  <a:lnTo>
                    <a:pt x="523" y="170"/>
                  </a:lnTo>
                  <a:lnTo>
                    <a:pt x="575" y="184"/>
                  </a:lnTo>
                  <a:lnTo>
                    <a:pt x="624" y="205"/>
                  </a:lnTo>
                  <a:lnTo>
                    <a:pt x="670" y="231"/>
                  </a:lnTo>
                  <a:lnTo>
                    <a:pt x="712" y="263"/>
                  </a:lnTo>
                  <a:lnTo>
                    <a:pt x="750" y="299"/>
                  </a:lnTo>
                  <a:lnTo>
                    <a:pt x="783" y="340"/>
                  </a:lnTo>
                  <a:lnTo>
                    <a:pt x="812" y="384"/>
                  </a:lnTo>
                  <a:lnTo>
                    <a:pt x="834" y="432"/>
                  </a:lnTo>
                  <a:lnTo>
                    <a:pt x="851" y="484"/>
                  </a:lnTo>
                  <a:lnTo>
                    <a:pt x="862" y="538"/>
                  </a:lnTo>
                  <a:lnTo>
                    <a:pt x="865" y="593"/>
                  </a:lnTo>
                  <a:lnTo>
                    <a:pt x="862" y="617"/>
                  </a:lnTo>
                  <a:lnTo>
                    <a:pt x="854" y="639"/>
                  </a:lnTo>
                  <a:lnTo>
                    <a:pt x="839" y="656"/>
                  </a:lnTo>
                  <a:lnTo>
                    <a:pt x="822" y="671"/>
                  </a:lnTo>
                  <a:lnTo>
                    <a:pt x="799" y="680"/>
                  </a:lnTo>
                  <a:lnTo>
                    <a:pt x="776" y="684"/>
                  </a:lnTo>
                  <a:lnTo>
                    <a:pt x="752" y="680"/>
                  </a:lnTo>
                  <a:lnTo>
                    <a:pt x="731" y="671"/>
                  </a:lnTo>
                  <a:lnTo>
                    <a:pt x="713" y="656"/>
                  </a:lnTo>
                  <a:lnTo>
                    <a:pt x="699" y="639"/>
                  </a:lnTo>
                  <a:lnTo>
                    <a:pt x="689" y="617"/>
                  </a:lnTo>
                  <a:lnTo>
                    <a:pt x="687" y="593"/>
                  </a:lnTo>
                  <a:lnTo>
                    <a:pt x="683" y="554"/>
                  </a:lnTo>
                  <a:lnTo>
                    <a:pt x="675" y="515"/>
                  </a:lnTo>
                  <a:lnTo>
                    <a:pt x="660" y="481"/>
                  </a:lnTo>
                  <a:lnTo>
                    <a:pt x="640" y="447"/>
                  </a:lnTo>
                  <a:lnTo>
                    <a:pt x="617" y="418"/>
                  </a:lnTo>
                  <a:lnTo>
                    <a:pt x="588" y="393"/>
                  </a:lnTo>
                  <a:lnTo>
                    <a:pt x="557" y="372"/>
                  </a:lnTo>
                  <a:lnTo>
                    <a:pt x="523" y="356"/>
                  </a:lnTo>
                  <a:lnTo>
                    <a:pt x="523" y="857"/>
                  </a:lnTo>
                  <a:lnTo>
                    <a:pt x="575" y="872"/>
                  </a:lnTo>
                  <a:lnTo>
                    <a:pt x="624" y="893"/>
                  </a:lnTo>
                  <a:lnTo>
                    <a:pt x="670" y="919"/>
                  </a:lnTo>
                  <a:lnTo>
                    <a:pt x="712" y="951"/>
                  </a:lnTo>
                  <a:lnTo>
                    <a:pt x="750" y="987"/>
                  </a:lnTo>
                  <a:lnTo>
                    <a:pt x="783" y="1028"/>
                  </a:lnTo>
                  <a:lnTo>
                    <a:pt x="812" y="1072"/>
                  </a:lnTo>
                  <a:lnTo>
                    <a:pt x="834" y="1120"/>
                  </a:lnTo>
                  <a:lnTo>
                    <a:pt x="851" y="1171"/>
                  </a:lnTo>
                  <a:lnTo>
                    <a:pt x="862" y="1226"/>
                  </a:lnTo>
                  <a:lnTo>
                    <a:pt x="865" y="1281"/>
                  </a:lnTo>
                  <a:lnTo>
                    <a:pt x="862" y="1337"/>
                  </a:lnTo>
                  <a:lnTo>
                    <a:pt x="851" y="1392"/>
                  </a:lnTo>
                  <a:lnTo>
                    <a:pt x="834" y="1442"/>
                  </a:lnTo>
                  <a:lnTo>
                    <a:pt x="812" y="1491"/>
                  </a:lnTo>
                  <a:lnTo>
                    <a:pt x="783" y="1535"/>
                  </a:lnTo>
                  <a:lnTo>
                    <a:pt x="750" y="1576"/>
                  </a:lnTo>
                  <a:lnTo>
                    <a:pt x="712" y="1612"/>
                  </a:lnTo>
                  <a:lnTo>
                    <a:pt x="670" y="1644"/>
                  </a:lnTo>
                  <a:lnTo>
                    <a:pt x="624" y="1670"/>
                  </a:lnTo>
                  <a:lnTo>
                    <a:pt x="575" y="1691"/>
                  </a:lnTo>
                  <a:lnTo>
                    <a:pt x="523" y="1706"/>
                  </a:lnTo>
                  <a:lnTo>
                    <a:pt x="523" y="1785"/>
                  </a:lnTo>
                  <a:lnTo>
                    <a:pt x="519" y="1809"/>
                  </a:lnTo>
                  <a:lnTo>
                    <a:pt x="510" y="1830"/>
                  </a:lnTo>
                  <a:lnTo>
                    <a:pt x="495" y="1848"/>
                  </a:lnTo>
                  <a:lnTo>
                    <a:pt x="478" y="1862"/>
                  </a:lnTo>
                  <a:lnTo>
                    <a:pt x="457" y="1870"/>
                  </a:lnTo>
                  <a:lnTo>
                    <a:pt x="432" y="1874"/>
                  </a:lnTo>
                  <a:lnTo>
                    <a:pt x="409" y="1870"/>
                  </a:lnTo>
                  <a:lnTo>
                    <a:pt x="388" y="1862"/>
                  </a:lnTo>
                  <a:lnTo>
                    <a:pt x="369" y="1848"/>
                  </a:lnTo>
                  <a:lnTo>
                    <a:pt x="356" y="1830"/>
                  </a:lnTo>
                  <a:lnTo>
                    <a:pt x="347" y="1809"/>
                  </a:lnTo>
                  <a:lnTo>
                    <a:pt x="343" y="1785"/>
                  </a:lnTo>
                  <a:lnTo>
                    <a:pt x="343" y="1706"/>
                  </a:lnTo>
                  <a:lnTo>
                    <a:pt x="292" y="1691"/>
                  </a:lnTo>
                  <a:lnTo>
                    <a:pt x="242" y="1670"/>
                  </a:lnTo>
                  <a:lnTo>
                    <a:pt x="196" y="1644"/>
                  </a:lnTo>
                  <a:lnTo>
                    <a:pt x="153" y="1612"/>
                  </a:lnTo>
                  <a:lnTo>
                    <a:pt x="116" y="1576"/>
                  </a:lnTo>
                  <a:lnTo>
                    <a:pt x="83" y="1535"/>
                  </a:lnTo>
                  <a:lnTo>
                    <a:pt x="54" y="1491"/>
                  </a:lnTo>
                  <a:lnTo>
                    <a:pt x="31" y="1442"/>
                  </a:lnTo>
                  <a:lnTo>
                    <a:pt x="14" y="1392"/>
                  </a:lnTo>
                  <a:lnTo>
                    <a:pt x="4" y="1337"/>
                  </a:lnTo>
                  <a:lnTo>
                    <a:pt x="0" y="1281"/>
                  </a:lnTo>
                  <a:lnTo>
                    <a:pt x="4" y="1258"/>
                  </a:lnTo>
                  <a:lnTo>
                    <a:pt x="12" y="1237"/>
                  </a:lnTo>
                  <a:lnTo>
                    <a:pt x="26" y="1218"/>
                  </a:lnTo>
                  <a:lnTo>
                    <a:pt x="45" y="1205"/>
                  </a:lnTo>
                  <a:lnTo>
                    <a:pt x="66" y="1195"/>
                  </a:lnTo>
                  <a:lnTo>
                    <a:pt x="89" y="1192"/>
                  </a:lnTo>
                  <a:lnTo>
                    <a:pt x="114" y="1195"/>
                  </a:lnTo>
                  <a:lnTo>
                    <a:pt x="135" y="1205"/>
                  </a:lnTo>
                  <a:lnTo>
                    <a:pt x="153" y="1218"/>
                  </a:lnTo>
                  <a:lnTo>
                    <a:pt x="167" y="1237"/>
                  </a:lnTo>
                  <a:lnTo>
                    <a:pt x="175" y="1258"/>
                  </a:lnTo>
                  <a:lnTo>
                    <a:pt x="179" y="1281"/>
                  </a:lnTo>
                  <a:lnTo>
                    <a:pt x="182" y="1321"/>
                  </a:lnTo>
                  <a:lnTo>
                    <a:pt x="192" y="1359"/>
                  </a:lnTo>
                  <a:lnTo>
                    <a:pt x="205" y="1395"/>
                  </a:lnTo>
                  <a:lnTo>
                    <a:pt x="225" y="1427"/>
                  </a:lnTo>
                  <a:lnTo>
                    <a:pt x="250" y="1457"/>
                  </a:lnTo>
                  <a:lnTo>
                    <a:pt x="277" y="1482"/>
                  </a:lnTo>
                  <a:lnTo>
                    <a:pt x="309" y="1503"/>
                  </a:lnTo>
                  <a:lnTo>
                    <a:pt x="343" y="1519"/>
                  </a:lnTo>
                  <a:lnTo>
                    <a:pt x="343" y="1018"/>
                  </a:lnTo>
                  <a:lnTo>
                    <a:pt x="292" y="1003"/>
                  </a:lnTo>
                  <a:lnTo>
                    <a:pt x="242" y="982"/>
                  </a:lnTo>
                  <a:lnTo>
                    <a:pt x="196" y="956"/>
                  </a:lnTo>
                  <a:lnTo>
                    <a:pt x="153" y="925"/>
                  </a:lnTo>
                  <a:lnTo>
                    <a:pt x="116" y="888"/>
                  </a:lnTo>
                  <a:lnTo>
                    <a:pt x="83" y="847"/>
                  </a:lnTo>
                  <a:lnTo>
                    <a:pt x="54" y="802"/>
                  </a:lnTo>
                  <a:lnTo>
                    <a:pt x="31" y="754"/>
                  </a:lnTo>
                  <a:lnTo>
                    <a:pt x="14" y="703"/>
                  </a:lnTo>
                  <a:lnTo>
                    <a:pt x="4" y="649"/>
                  </a:lnTo>
                  <a:lnTo>
                    <a:pt x="0" y="593"/>
                  </a:lnTo>
                  <a:lnTo>
                    <a:pt x="4" y="538"/>
                  </a:lnTo>
                  <a:lnTo>
                    <a:pt x="14" y="484"/>
                  </a:lnTo>
                  <a:lnTo>
                    <a:pt x="31" y="432"/>
                  </a:lnTo>
                  <a:lnTo>
                    <a:pt x="54" y="384"/>
                  </a:lnTo>
                  <a:lnTo>
                    <a:pt x="83" y="340"/>
                  </a:lnTo>
                  <a:lnTo>
                    <a:pt x="116" y="299"/>
                  </a:lnTo>
                  <a:lnTo>
                    <a:pt x="153" y="263"/>
                  </a:lnTo>
                  <a:lnTo>
                    <a:pt x="196" y="231"/>
                  </a:lnTo>
                  <a:lnTo>
                    <a:pt x="242" y="205"/>
                  </a:lnTo>
                  <a:lnTo>
                    <a:pt x="292" y="184"/>
                  </a:lnTo>
                  <a:lnTo>
                    <a:pt x="343" y="170"/>
                  </a:lnTo>
                  <a:lnTo>
                    <a:pt x="343" y="91"/>
                  </a:lnTo>
                  <a:lnTo>
                    <a:pt x="347" y="66"/>
                  </a:lnTo>
                  <a:lnTo>
                    <a:pt x="356" y="45"/>
                  </a:lnTo>
                  <a:lnTo>
                    <a:pt x="369" y="28"/>
                  </a:lnTo>
                  <a:lnTo>
                    <a:pt x="388" y="13"/>
                  </a:lnTo>
                  <a:lnTo>
                    <a:pt x="409" y="4"/>
                  </a:lnTo>
                  <a:lnTo>
                    <a:pt x="4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" name="Freeform 85"/>
            <p:cNvSpPr>
              <a:spLocks noEditPoints="1"/>
            </p:cNvSpPr>
            <p:nvPr/>
          </p:nvSpPr>
          <p:spPr bwMode="auto">
            <a:xfrm>
              <a:off x="3948" y="1570"/>
              <a:ext cx="1526" cy="2035"/>
            </a:xfrm>
            <a:custGeom>
              <a:avLst/>
              <a:gdLst>
                <a:gd name="T0" fmla="*/ 1331 w 3051"/>
                <a:gd name="T1" fmla="*/ 1264 h 4070"/>
                <a:gd name="T2" fmla="*/ 1058 w 3051"/>
                <a:gd name="T3" fmla="*/ 1338 h 4070"/>
                <a:gd name="T4" fmla="*/ 814 w 3051"/>
                <a:gd name="T5" fmla="*/ 1471 h 4070"/>
                <a:gd name="T6" fmla="*/ 605 w 3051"/>
                <a:gd name="T7" fmla="*/ 1651 h 4070"/>
                <a:gd name="T8" fmla="*/ 441 w 3051"/>
                <a:gd name="T9" fmla="*/ 1873 h 4070"/>
                <a:gd name="T10" fmla="*/ 327 w 3051"/>
                <a:gd name="T11" fmla="*/ 2129 h 4070"/>
                <a:gd name="T12" fmla="*/ 272 w 3051"/>
                <a:gd name="T13" fmla="*/ 2410 h 4070"/>
                <a:gd name="T14" fmla="*/ 272 w 3051"/>
                <a:gd name="T15" fmla="*/ 3582 h 4070"/>
                <a:gd name="T16" fmla="*/ 318 w 3051"/>
                <a:gd name="T17" fmla="*/ 3693 h 4070"/>
                <a:gd name="T18" fmla="*/ 410 w 3051"/>
                <a:gd name="T19" fmla="*/ 3771 h 4070"/>
                <a:gd name="T20" fmla="*/ 530 w 3051"/>
                <a:gd name="T21" fmla="*/ 3801 h 4070"/>
                <a:gd name="T22" fmla="*/ 2605 w 3051"/>
                <a:gd name="T23" fmla="*/ 3787 h 4070"/>
                <a:gd name="T24" fmla="*/ 2706 w 3051"/>
                <a:gd name="T25" fmla="*/ 3724 h 4070"/>
                <a:gd name="T26" fmla="*/ 2769 w 3051"/>
                <a:gd name="T27" fmla="*/ 3622 h 4070"/>
                <a:gd name="T28" fmla="*/ 2783 w 3051"/>
                <a:gd name="T29" fmla="*/ 2509 h 4070"/>
                <a:gd name="T30" fmla="*/ 2750 w 3051"/>
                <a:gd name="T31" fmla="*/ 2219 h 4070"/>
                <a:gd name="T32" fmla="*/ 2656 w 3051"/>
                <a:gd name="T33" fmla="*/ 1955 h 4070"/>
                <a:gd name="T34" fmla="*/ 2506 w 3051"/>
                <a:gd name="T35" fmla="*/ 1721 h 4070"/>
                <a:gd name="T36" fmla="*/ 2312 w 3051"/>
                <a:gd name="T37" fmla="*/ 1525 h 4070"/>
                <a:gd name="T38" fmla="*/ 2079 w 3051"/>
                <a:gd name="T39" fmla="*/ 1377 h 4070"/>
                <a:gd name="T40" fmla="*/ 1813 w 3051"/>
                <a:gd name="T41" fmla="*/ 1281 h 4070"/>
                <a:gd name="T42" fmla="*/ 1525 w 3051"/>
                <a:gd name="T43" fmla="*/ 1249 h 4070"/>
                <a:gd name="T44" fmla="*/ 1858 w 3051"/>
                <a:gd name="T45" fmla="*/ 269 h 4070"/>
                <a:gd name="T46" fmla="*/ 2090 w 3051"/>
                <a:gd name="T47" fmla="*/ 0 h 4070"/>
                <a:gd name="T48" fmla="*/ 2169 w 3051"/>
                <a:gd name="T49" fmla="*/ 26 h 4070"/>
                <a:gd name="T50" fmla="*/ 2218 w 3051"/>
                <a:gd name="T51" fmla="*/ 93 h 4070"/>
                <a:gd name="T52" fmla="*/ 2218 w 3051"/>
                <a:gd name="T53" fmla="*/ 176 h 4070"/>
                <a:gd name="T54" fmla="*/ 1853 w 3051"/>
                <a:gd name="T55" fmla="*/ 1015 h 4070"/>
                <a:gd name="T56" fmla="*/ 2148 w 3051"/>
                <a:gd name="T57" fmla="*/ 1113 h 4070"/>
                <a:gd name="T58" fmla="*/ 2414 w 3051"/>
                <a:gd name="T59" fmla="*/ 1267 h 4070"/>
                <a:gd name="T60" fmla="*/ 2642 w 3051"/>
                <a:gd name="T61" fmla="*/ 1468 h 4070"/>
                <a:gd name="T62" fmla="*/ 2826 w 3051"/>
                <a:gd name="T63" fmla="*/ 1711 h 4070"/>
                <a:gd name="T64" fmla="*/ 2961 w 3051"/>
                <a:gd name="T65" fmla="*/ 1988 h 4070"/>
                <a:gd name="T66" fmla="*/ 3036 w 3051"/>
                <a:gd name="T67" fmla="*/ 2294 h 4070"/>
                <a:gd name="T68" fmla="*/ 3051 w 3051"/>
                <a:gd name="T69" fmla="*/ 3539 h 4070"/>
                <a:gd name="T70" fmla="*/ 3020 w 3051"/>
                <a:gd name="T71" fmla="*/ 3718 h 4070"/>
                <a:gd name="T72" fmla="*/ 2935 w 3051"/>
                <a:gd name="T73" fmla="*/ 3870 h 4070"/>
                <a:gd name="T74" fmla="*/ 2805 w 3051"/>
                <a:gd name="T75" fmla="*/ 3987 h 4070"/>
                <a:gd name="T76" fmla="*/ 2643 w 3051"/>
                <a:gd name="T77" fmla="*/ 4056 h 4070"/>
                <a:gd name="T78" fmla="*/ 530 w 3051"/>
                <a:gd name="T79" fmla="*/ 4070 h 4070"/>
                <a:gd name="T80" fmla="*/ 351 w 3051"/>
                <a:gd name="T81" fmla="*/ 4039 h 4070"/>
                <a:gd name="T82" fmla="*/ 199 w 3051"/>
                <a:gd name="T83" fmla="*/ 3953 h 4070"/>
                <a:gd name="T84" fmla="*/ 83 w 3051"/>
                <a:gd name="T85" fmla="*/ 3823 h 4070"/>
                <a:gd name="T86" fmla="*/ 15 w 3051"/>
                <a:gd name="T87" fmla="*/ 3661 h 4070"/>
                <a:gd name="T88" fmla="*/ 0 w 3051"/>
                <a:gd name="T89" fmla="*/ 2509 h 4070"/>
                <a:gd name="T90" fmla="*/ 34 w 3051"/>
                <a:gd name="T91" fmla="*/ 2189 h 4070"/>
                <a:gd name="T92" fmla="*/ 129 w 3051"/>
                <a:gd name="T93" fmla="*/ 1893 h 4070"/>
                <a:gd name="T94" fmla="*/ 281 w 3051"/>
                <a:gd name="T95" fmla="*/ 1625 h 4070"/>
                <a:gd name="T96" fmla="*/ 482 w 3051"/>
                <a:gd name="T97" fmla="*/ 1395 h 4070"/>
                <a:gd name="T98" fmla="*/ 722 w 3051"/>
                <a:gd name="T99" fmla="*/ 1210 h 4070"/>
                <a:gd name="T100" fmla="*/ 999 w 3051"/>
                <a:gd name="T101" fmla="*/ 1075 h 4070"/>
                <a:gd name="T102" fmla="*/ 1303 w 3051"/>
                <a:gd name="T103" fmla="*/ 997 h 4070"/>
                <a:gd name="T104" fmla="*/ 827 w 3051"/>
                <a:gd name="T105" fmla="*/ 149 h 4070"/>
                <a:gd name="T106" fmla="*/ 845 w 3051"/>
                <a:gd name="T107" fmla="*/ 67 h 4070"/>
                <a:gd name="T108" fmla="*/ 907 w 3051"/>
                <a:gd name="T109" fmla="*/ 12 h 40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51" h="4070">
                  <a:moveTo>
                    <a:pt x="1525" y="1249"/>
                  </a:moveTo>
                  <a:lnTo>
                    <a:pt x="1428" y="1253"/>
                  </a:lnTo>
                  <a:lnTo>
                    <a:pt x="1331" y="1264"/>
                  </a:lnTo>
                  <a:lnTo>
                    <a:pt x="1238" y="1281"/>
                  </a:lnTo>
                  <a:lnTo>
                    <a:pt x="1146" y="1307"/>
                  </a:lnTo>
                  <a:lnTo>
                    <a:pt x="1058" y="1338"/>
                  </a:lnTo>
                  <a:lnTo>
                    <a:pt x="973" y="1377"/>
                  </a:lnTo>
                  <a:lnTo>
                    <a:pt x="892" y="1421"/>
                  </a:lnTo>
                  <a:lnTo>
                    <a:pt x="814" y="1471"/>
                  </a:lnTo>
                  <a:lnTo>
                    <a:pt x="740" y="1525"/>
                  </a:lnTo>
                  <a:lnTo>
                    <a:pt x="671" y="1586"/>
                  </a:lnTo>
                  <a:lnTo>
                    <a:pt x="605" y="1651"/>
                  </a:lnTo>
                  <a:lnTo>
                    <a:pt x="545" y="1721"/>
                  </a:lnTo>
                  <a:lnTo>
                    <a:pt x="490" y="1795"/>
                  </a:lnTo>
                  <a:lnTo>
                    <a:pt x="441" y="1873"/>
                  </a:lnTo>
                  <a:lnTo>
                    <a:pt x="396" y="1955"/>
                  </a:lnTo>
                  <a:lnTo>
                    <a:pt x="358" y="2040"/>
                  </a:lnTo>
                  <a:lnTo>
                    <a:pt x="327" y="2129"/>
                  </a:lnTo>
                  <a:lnTo>
                    <a:pt x="301" y="2219"/>
                  </a:lnTo>
                  <a:lnTo>
                    <a:pt x="283" y="2314"/>
                  </a:lnTo>
                  <a:lnTo>
                    <a:pt x="272" y="2410"/>
                  </a:lnTo>
                  <a:lnTo>
                    <a:pt x="268" y="2509"/>
                  </a:lnTo>
                  <a:lnTo>
                    <a:pt x="268" y="3539"/>
                  </a:lnTo>
                  <a:lnTo>
                    <a:pt x="272" y="3582"/>
                  </a:lnTo>
                  <a:lnTo>
                    <a:pt x="281" y="3622"/>
                  </a:lnTo>
                  <a:lnTo>
                    <a:pt x="297" y="3660"/>
                  </a:lnTo>
                  <a:lnTo>
                    <a:pt x="318" y="3693"/>
                  </a:lnTo>
                  <a:lnTo>
                    <a:pt x="344" y="3724"/>
                  </a:lnTo>
                  <a:lnTo>
                    <a:pt x="375" y="3750"/>
                  </a:lnTo>
                  <a:lnTo>
                    <a:pt x="410" y="3771"/>
                  </a:lnTo>
                  <a:lnTo>
                    <a:pt x="447" y="3787"/>
                  </a:lnTo>
                  <a:lnTo>
                    <a:pt x="488" y="3797"/>
                  </a:lnTo>
                  <a:lnTo>
                    <a:pt x="530" y="3801"/>
                  </a:lnTo>
                  <a:lnTo>
                    <a:pt x="2522" y="3801"/>
                  </a:lnTo>
                  <a:lnTo>
                    <a:pt x="2564" y="3797"/>
                  </a:lnTo>
                  <a:lnTo>
                    <a:pt x="2605" y="3787"/>
                  </a:lnTo>
                  <a:lnTo>
                    <a:pt x="2642" y="3771"/>
                  </a:lnTo>
                  <a:lnTo>
                    <a:pt x="2677" y="3750"/>
                  </a:lnTo>
                  <a:lnTo>
                    <a:pt x="2706" y="3724"/>
                  </a:lnTo>
                  <a:lnTo>
                    <a:pt x="2732" y="3693"/>
                  </a:lnTo>
                  <a:lnTo>
                    <a:pt x="2755" y="3660"/>
                  </a:lnTo>
                  <a:lnTo>
                    <a:pt x="2769" y="3622"/>
                  </a:lnTo>
                  <a:lnTo>
                    <a:pt x="2779" y="3582"/>
                  </a:lnTo>
                  <a:lnTo>
                    <a:pt x="2783" y="3539"/>
                  </a:lnTo>
                  <a:lnTo>
                    <a:pt x="2783" y="2509"/>
                  </a:lnTo>
                  <a:lnTo>
                    <a:pt x="2779" y="2410"/>
                  </a:lnTo>
                  <a:lnTo>
                    <a:pt x="2768" y="2314"/>
                  </a:lnTo>
                  <a:lnTo>
                    <a:pt x="2750" y="2219"/>
                  </a:lnTo>
                  <a:lnTo>
                    <a:pt x="2725" y="2129"/>
                  </a:lnTo>
                  <a:lnTo>
                    <a:pt x="2693" y="2040"/>
                  </a:lnTo>
                  <a:lnTo>
                    <a:pt x="2656" y="1955"/>
                  </a:lnTo>
                  <a:lnTo>
                    <a:pt x="2611" y="1873"/>
                  </a:lnTo>
                  <a:lnTo>
                    <a:pt x="2562" y="1795"/>
                  </a:lnTo>
                  <a:lnTo>
                    <a:pt x="2506" y="1721"/>
                  </a:lnTo>
                  <a:lnTo>
                    <a:pt x="2447" y="1651"/>
                  </a:lnTo>
                  <a:lnTo>
                    <a:pt x="2382" y="1586"/>
                  </a:lnTo>
                  <a:lnTo>
                    <a:pt x="2312" y="1525"/>
                  </a:lnTo>
                  <a:lnTo>
                    <a:pt x="2238" y="1471"/>
                  </a:lnTo>
                  <a:lnTo>
                    <a:pt x="2160" y="1421"/>
                  </a:lnTo>
                  <a:lnTo>
                    <a:pt x="2079" y="1377"/>
                  </a:lnTo>
                  <a:lnTo>
                    <a:pt x="1994" y="1338"/>
                  </a:lnTo>
                  <a:lnTo>
                    <a:pt x="1905" y="1307"/>
                  </a:lnTo>
                  <a:lnTo>
                    <a:pt x="1813" y="1281"/>
                  </a:lnTo>
                  <a:lnTo>
                    <a:pt x="1721" y="1264"/>
                  </a:lnTo>
                  <a:lnTo>
                    <a:pt x="1624" y="1253"/>
                  </a:lnTo>
                  <a:lnTo>
                    <a:pt x="1525" y="1249"/>
                  </a:lnTo>
                  <a:close/>
                  <a:moveTo>
                    <a:pt x="1193" y="269"/>
                  </a:moveTo>
                  <a:lnTo>
                    <a:pt x="1525" y="846"/>
                  </a:lnTo>
                  <a:lnTo>
                    <a:pt x="1858" y="269"/>
                  </a:lnTo>
                  <a:lnTo>
                    <a:pt x="1193" y="269"/>
                  </a:lnTo>
                  <a:close/>
                  <a:moveTo>
                    <a:pt x="961" y="0"/>
                  </a:moveTo>
                  <a:lnTo>
                    <a:pt x="2090" y="0"/>
                  </a:lnTo>
                  <a:lnTo>
                    <a:pt x="2118" y="3"/>
                  </a:lnTo>
                  <a:lnTo>
                    <a:pt x="2146" y="12"/>
                  </a:lnTo>
                  <a:lnTo>
                    <a:pt x="2169" y="26"/>
                  </a:lnTo>
                  <a:lnTo>
                    <a:pt x="2190" y="45"/>
                  </a:lnTo>
                  <a:lnTo>
                    <a:pt x="2206" y="67"/>
                  </a:lnTo>
                  <a:lnTo>
                    <a:pt x="2218" y="93"/>
                  </a:lnTo>
                  <a:lnTo>
                    <a:pt x="2223" y="121"/>
                  </a:lnTo>
                  <a:lnTo>
                    <a:pt x="2223" y="149"/>
                  </a:lnTo>
                  <a:lnTo>
                    <a:pt x="2218" y="176"/>
                  </a:lnTo>
                  <a:lnTo>
                    <a:pt x="2206" y="202"/>
                  </a:lnTo>
                  <a:lnTo>
                    <a:pt x="1749" y="997"/>
                  </a:lnTo>
                  <a:lnTo>
                    <a:pt x="1853" y="1015"/>
                  </a:lnTo>
                  <a:lnTo>
                    <a:pt x="1954" y="1041"/>
                  </a:lnTo>
                  <a:lnTo>
                    <a:pt x="2053" y="1075"/>
                  </a:lnTo>
                  <a:lnTo>
                    <a:pt x="2148" y="1113"/>
                  </a:lnTo>
                  <a:lnTo>
                    <a:pt x="2241" y="1159"/>
                  </a:lnTo>
                  <a:lnTo>
                    <a:pt x="2328" y="1210"/>
                  </a:lnTo>
                  <a:lnTo>
                    <a:pt x="2414" y="1267"/>
                  </a:lnTo>
                  <a:lnTo>
                    <a:pt x="2494" y="1328"/>
                  </a:lnTo>
                  <a:lnTo>
                    <a:pt x="2571" y="1395"/>
                  </a:lnTo>
                  <a:lnTo>
                    <a:pt x="2642" y="1468"/>
                  </a:lnTo>
                  <a:lnTo>
                    <a:pt x="2709" y="1545"/>
                  </a:lnTo>
                  <a:lnTo>
                    <a:pt x="2771" y="1625"/>
                  </a:lnTo>
                  <a:lnTo>
                    <a:pt x="2826" y="1711"/>
                  </a:lnTo>
                  <a:lnTo>
                    <a:pt x="2877" y="1800"/>
                  </a:lnTo>
                  <a:lnTo>
                    <a:pt x="2921" y="1893"/>
                  </a:lnTo>
                  <a:lnTo>
                    <a:pt x="2961" y="1988"/>
                  </a:lnTo>
                  <a:lnTo>
                    <a:pt x="2992" y="2087"/>
                  </a:lnTo>
                  <a:lnTo>
                    <a:pt x="3018" y="2189"/>
                  </a:lnTo>
                  <a:lnTo>
                    <a:pt x="3036" y="2294"/>
                  </a:lnTo>
                  <a:lnTo>
                    <a:pt x="3047" y="2400"/>
                  </a:lnTo>
                  <a:lnTo>
                    <a:pt x="3051" y="2509"/>
                  </a:lnTo>
                  <a:lnTo>
                    <a:pt x="3051" y="3539"/>
                  </a:lnTo>
                  <a:lnTo>
                    <a:pt x="3047" y="3601"/>
                  </a:lnTo>
                  <a:lnTo>
                    <a:pt x="3038" y="3661"/>
                  </a:lnTo>
                  <a:lnTo>
                    <a:pt x="3020" y="3718"/>
                  </a:lnTo>
                  <a:lnTo>
                    <a:pt x="2998" y="3773"/>
                  </a:lnTo>
                  <a:lnTo>
                    <a:pt x="2968" y="3823"/>
                  </a:lnTo>
                  <a:lnTo>
                    <a:pt x="2935" y="3870"/>
                  </a:lnTo>
                  <a:lnTo>
                    <a:pt x="2897" y="3914"/>
                  </a:lnTo>
                  <a:lnTo>
                    <a:pt x="2853" y="3953"/>
                  </a:lnTo>
                  <a:lnTo>
                    <a:pt x="2805" y="3987"/>
                  </a:lnTo>
                  <a:lnTo>
                    <a:pt x="2755" y="4015"/>
                  </a:lnTo>
                  <a:lnTo>
                    <a:pt x="2700" y="4039"/>
                  </a:lnTo>
                  <a:lnTo>
                    <a:pt x="2643" y="4056"/>
                  </a:lnTo>
                  <a:lnTo>
                    <a:pt x="2584" y="4066"/>
                  </a:lnTo>
                  <a:lnTo>
                    <a:pt x="2522" y="4070"/>
                  </a:lnTo>
                  <a:lnTo>
                    <a:pt x="530" y="4070"/>
                  </a:lnTo>
                  <a:lnTo>
                    <a:pt x="468" y="4066"/>
                  </a:lnTo>
                  <a:lnTo>
                    <a:pt x="409" y="4056"/>
                  </a:lnTo>
                  <a:lnTo>
                    <a:pt x="351" y="4039"/>
                  </a:lnTo>
                  <a:lnTo>
                    <a:pt x="297" y="4015"/>
                  </a:lnTo>
                  <a:lnTo>
                    <a:pt x="246" y="3987"/>
                  </a:lnTo>
                  <a:lnTo>
                    <a:pt x="199" y="3953"/>
                  </a:lnTo>
                  <a:lnTo>
                    <a:pt x="155" y="3914"/>
                  </a:lnTo>
                  <a:lnTo>
                    <a:pt x="117" y="3870"/>
                  </a:lnTo>
                  <a:lnTo>
                    <a:pt x="83" y="3823"/>
                  </a:lnTo>
                  <a:lnTo>
                    <a:pt x="54" y="3773"/>
                  </a:lnTo>
                  <a:lnTo>
                    <a:pt x="31" y="3718"/>
                  </a:lnTo>
                  <a:lnTo>
                    <a:pt x="15" y="3661"/>
                  </a:lnTo>
                  <a:lnTo>
                    <a:pt x="3" y="3601"/>
                  </a:lnTo>
                  <a:lnTo>
                    <a:pt x="0" y="3539"/>
                  </a:lnTo>
                  <a:lnTo>
                    <a:pt x="0" y="2509"/>
                  </a:lnTo>
                  <a:lnTo>
                    <a:pt x="3" y="2400"/>
                  </a:lnTo>
                  <a:lnTo>
                    <a:pt x="16" y="2294"/>
                  </a:lnTo>
                  <a:lnTo>
                    <a:pt x="34" y="2189"/>
                  </a:lnTo>
                  <a:lnTo>
                    <a:pt x="59" y="2087"/>
                  </a:lnTo>
                  <a:lnTo>
                    <a:pt x="91" y="1988"/>
                  </a:lnTo>
                  <a:lnTo>
                    <a:pt x="129" y="1893"/>
                  </a:lnTo>
                  <a:lnTo>
                    <a:pt x="174" y="1800"/>
                  </a:lnTo>
                  <a:lnTo>
                    <a:pt x="225" y="1711"/>
                  </a:lnTo>
                  <a:lnTo>
                    <a:pt x="281" y="1625"/>
                  </a:lnTo>
                  <a:lnTo>
                    <a:pt x="343" y="1545"/>
                  </a:lnTo>
                  <a:lnTo>
                    <a:pt x="410" y="1468"/>
                  </a:lnTo>
                  <a:lnTo>
                    <a:pt x="482" y="1395"/>
                  </a:lnTo>
                  <a:lnTo>
                    <a:pt x="558" y="1328"/>
                  </a:lnTo>
                  <a:lnTo>
                    <a:pt x="638" y="1267"/>
                  </a:lnTo>
                  <a:lnTo>
                    <a:pt x="722" y="1210"/>
                  </a:lnTo>
                  <a:lnTo>
                    <a:pt x="811" y="1159"/>
                  </a:lnTo>
                  <a:lnTo>
                    <a:pt x="904" y="1113"/>
                  </a:lnTo>
                  <a:lnTo>
                    <a:pt x="999" y="1075"/>
                  </a:lnTo>
                  <a:lnTo>
                    <a:pt x="1098" y="1041"/>
                  </a:lnTo>
                  <a:lnTo>
                    <a:pt x="1199" y="1015"/>
                  </a:lnTo>
                  <a:lnTo>
                    <a:pt x="1303" y="997"/>
                  </a:lnTo>
                  <a:lnTo>
                    <a:pt x="845" y="202"/>
                  </a:lnTo>
                  <a:lnTo>
                    <a:pt x="834" y="176"/>
                  </a:lnTo>
                  <a:lnTo>
                    <a:pt x="827" y="149"/>
                  </a:lnTo>
                  <a:lnTo>
                    <a:pt x="827" y="121"/>
                  </a:lnTo>
                  <a:lnTo>
                    <a:pt x="834" y="93"/>
                  </a:lnTo>
                  <a:lnTo>
                    <a:pt x="845" y="67"/>
                  </a:lnTo>
                  <a:lnTo>
                    <a:pt x="862" y="45"/>
                  </a:lnTo>
                  <a:lnTo>
                    <a:pt x="883" y="26"/>
                  </a:lnTo>
                  <a:lnTo>
                    <a:pt x="907" y="12"/>
                  </a:lnTo>
                  <a:lnTo>
                    <a:pt x="934" y="3"/>
                  </a:lnTo>
                  <a:lnTo>
                    <a:pt x="9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57" name="Group 178"/>
          <p:cNvGrpSpPr>
            <a:grpSpLocks noChangeAspect="1"/>
          </p:cNvGrpSpPr>
          <p:nvPr/>
        </p:nvGrpSpPr>
        <p:grpSpPr bwMode="auto">
          <a:xfrm>
            <a:off x="8084886" y="1713014"/>
            <a:ext cx="292970" cy="463153"/>
            <a:chOff x="4717" y="1907"/>
            <a:chExt cx="816" cy="129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60" name="Freeform 180"/>
            <p:cNvSpPr>
              <a:spLocks noEditPoints="1"/>
            </p:cNvSpPr>
            <p:nvPr/>
          </p:nvSpPr>
          <p:spPr bwMode="auto">
            <a:xfrm>
              <a:off x="4717" y="1907"/>
              <a:ext cx="816" cy="1290"/>
            </a:xfrm>
            <a:custGeom>
              <a:avLst/>
              <a:gdLst>
                <a:gd name="T0" fmla="*/ 257 w 2448"/>
                <a:gd name="T1" fmla="*/ 3615 h 3872"/>
                <a:gd name="T2" fmla="*/ 2192 w 2448"/>
                <a:gd name="T3" fmla="*/ 648 h 3872"/>
                <a:gd name="T4" fmla="*/ 1757 w 2448"/>
                <a:gd name="T5" fmla="*/ 824 h 3872"/>
                <a:gd name="T6" fmla="*/ 1744 w 2448"/>
                <a:gd name="T7" fmla="*/ 881 h 3872"/>
                <a:gd name="T8" fmla="*/ 1709 w 2448"/>
                <a:gd name="T9" fmla="*/ 925 h 3872"/>
                <a:gd name="T10" fmla="*/ 1658 w 2448"/>
                <a:gd name="T11" fmla="*/ 949 h 3872"/>
                <a:gd name="T12" fmla="*/ 820 w 2448"/>
                <a:gd name="T13" fmla="*/ 953 h 3872"/>
                <a:gd name="T14" fmla="*/ 763 w 2448"/>
                <a:gd name="T15" fmla="*/ 940 h 3872"/>
                <a:gd name="T16" fmla="*/ 719 w 2448"/>
                <a:gd name="T17" fmla="*/ 905 h 3872"/>
                <a:gd name="T18" fmla="*/ 695 w 2448"/>
                <a:gd name="T19" fmla="*/ 854 h 3872"/>
                <a:gd name="T20" fmla="*/ 691 w 2448"/>
                <a:gd name="T21" fmla="*/ 648 h 3872"/>
                <a:gd name="T22" fmla="*/ 948 w 2448"/>
                <a:gd name="T23" fmla="*/ 258 h 3872"/>
                <a:gd name="T24" fmla="*/ 1500 w 2448"/>
                <a:gd name="T25" fmla="*/ 695 h 3872"/>
                <a:gd name="T26" fmla="*/ 948 w 2448"/>
                <a:gd name="T27" fmla="*/ 258 h 3872"/>
                <a:gd name="T28" fmla="*/ 1629 w 2448"/>
                <a:gd name="T29" fmla="*/ 0 h 3872"/>
                <a:gd name="T30" fmla="*/ 1685 w 2448"/>
                <a:gd name="T31" fmla="*/ 13 h 3872"/>
                <a:gd name="T32" fmla="*/ 1729 w 2448"/>
                <a:gd name="T33" fmla="*/ 49 h 3872"/>
                <a:gd name="T34" fmla="*/ 1754 w 2448"/>
                <a:gd name="T35" fmla="*/ 99 h 3872"/>
                <a:gd name="T36" fmla="*/ 1757 w 2448"/>
                <a:gd name="T37" fmla="*/ 391 h 3872"/>
                <a:gd name="T38" fmla="*/ 2350 w 2448"/>
                <a:gd name="T39" fmla="*/ 394 h 3872"/>
                <a:gd name="T40" fmla="*/ 2400 w 2448"/>
                <a:gd name="T41" fmla="*/ 419 h 3872"/>
                <a:gd name="T42" fmla="*/ 2436 w 2448"/>
                <a:gd name="T43" fmla="*/ 462 h 3872"/>
                <a:gd name="T44" fmla="*/ 2448 w 2448"/>
                <a:gd name="T45" fmla="*/ 519 h 3872"/>
                <a:gd name="T46" fmla="*/ 2445 w 2448"/>
                <a:gd name="T47" fmla="*/ 3773 h 3872"/>
                <a:gd name="T48" fmla="*/ 2420 w 2448"/>
                <a:gd name="T49" fmla="*/ 3824 h 3872"/>
                <a:gd name="T50" fmla="*/ 2377 w 2448"/>
                <a:gd name="T51" fmla="*/ 3859 h 3872"/>
                <a:gd name="T52" fmla="*/ 2320 w 2448"/>
                <a:gd name="T53" fmla="*/ 3872 h 3872"/>
                <a:gd name="T54" fmla="*/ 99 w 2448"/>
                <a:gd name="T55" fmla="*/ 3869 h 3872"/>
                <a:gd name="T56" fmla="*/ 48 w 2448"/>
                <a:gd name="T57" fmla="*/ 3844 h 3872"/>
                <a:gd name="T58" fmla="*/ 13 w 2448"/>
                <a:gd name="T59" fmla="*/ 3800 h 3872"/>
                <a:gd name="T60" fmla="*/ 0 w 2448"/>
                <a:gd name="T61" fmla="*/ 3744 h 3872"/>
                <a:gd name="T62" fmla="*/ 3 w 2448"/>
                <a:gd name="T63" fmla="*/ 490 h 3872"/>
                <a:gd name="T64" fmla="*/ 28 w 2448"/>
                <a:gd name="T65" fmla="*/ 439 h 3872"/>
                <a:gd name="T66" fmla="*/ 72 w 2448"/>
                <a:gd name="T67" fmla="*/ 404 h 3872"/>
                <a:gd name="T68" fmla="*/ 128 w 2448"/>
                <a:gd name="T69" fmla="*/ 391 h 3872"/>
                <a:gd name="T70" fmla="*/ 691 w 2448"/>
                <a:gd name="T71" fmla="*/ 129 h 3872"/>
                <a:gd name="T72" fmla="*/ 704 w 2448"/>
                <a:gd name="T73" fmla="*/ 73 h 3872"/>
                <a:gd name="T74" fmla="*/ 739 w 2448"/>
                <a:gd name="T75" fmla="*/ 29 h 3872"/>
                <a:gd name="T76" fmla="*/ 790 w 2448"/>
                <a:gd name="T77" fmla="*/ 4 h 38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48" h="3872">
                  <a:moveTo>
                    <a:pt x="257" y="648"/>
                  </a:moveTo>
                  <a:lnTo>
                    <a:pt x="257" y="3615"/>
                  </a:lnTo>
                  <a:lnTo>
                    <a:pt x="2192" y="3615"/>
                  </a:lnTo>
                  <a:lnTo>
                    <a:pt x="2192" y="648"/>
                  </a:lnTo>
                  <a:lnTo>
                    <a:pt x="1757" y="648"/>
                  </a:lnTo>
                  <a:lnTo>
                    <a:pt x="1757" y="824"/>
                  </a:lnTo>
                  <a:lnTo>
                    <a:pt x="1754" y="854"/>
                  </a:lnTo>
                  <a:lnTo>
                    <a:pt x="1744" y="881"/>
                  </a:lnTo>
                  <a:lnTo>
                    <a:pt x="1729" y="905"/>
                  </a:lnTo>
                  <a:lnTo>
                    <a:pt x="1709" y="925"/>
                  </a:lnTo>
                  <a:lnTo>
                    <a:pt x="1685" y="940"/>
                  </a:lnTo>
                  <a:lnTo>
                    <a:pt x="1658" y="949"/>
                  </a:lnTo>
                  <a:lnTo>
                    <a:pt x="1629" y="953"/>
                  </a:lnTo>
                  <a:lnTo>
                    <a:pt x="820" y="953"/>
                  </a:lnTo>
                  <a:lnTo>
                    <a:pt x="790" y="949"/>
                  </a:lnTo>
                  <a:lnTo>
                    <a:pt x="763" y="940"/>
                  </a:lnTo>
                  <a:lnTo>
                    <a:pt x="739" y="925"/>
                  </a:lnTo>
                  <a:lnTo>
                    <a:pt x="719" y="905"/>
                  </a:lnTo>
                  <a:lnTo>
                    <a:pt x="704" y="881"/>
                  </a:lnTo>
                  <a:lnTo>
                    <a:pt x="695" y="854"/>
                  </a:lnTo>
                  <a:lnTo>
                    <a:pt x="691" y="824"/>
                  </a:lnTo>
                  <a:lnTo>
                    <a:pt x="691" y="648"/>
                  </a:lnTo>
                  <a:lnTo>
                    <a:pt x="257" y="648"/>
                  </a:lnTo>
                  <a:close/>
                  <a:moveTo>
                    <a:pt x="948" y="258"/>
                  </a:moveTo>
                  <a:lnTo>
                    <a:pt x="948" y="695"/>
                  </a:lnTo>
                  <a:lnTo>
                    <a:pt x="1500" y="695"/>
                  </a:lnTo>
                  <a:lnTo>
                    <a:pt x="1500" y="258"/>
                  </a:lnTo>
                  <a:lnTo>
                    <a:pt x="948" y="258"/>
                  </a:lnTo>
                  <a:close/>
                  <a:moveTo>
                    <a:pt x="820" y="0"/>
                  </a:moveTo>
                  <a:lnTo>
                    <a:pt x="1629" y="0"/>
                  </a:lnTo>
                  <a:lnTo>
                    <a:pt x="1658" y="4"/>
                  </a:lnTo>
                  <a:lnTo>
                    <a:pt x="1685" y="13"/>
                  </a:lnTo>
                  <a:lnTo>
                    <a:pt x="1709" y="29"/>
                  </a:lnTo>
                  <a:lnTo>
                    <a:pt x="1729" y="49"/>
                  </a:lnTo>
                  <a:lnTo>
                    <a:pt x="1744" y="73"/>
                  </a:lnTo>
                  <a:lnTo>
                    <a:pt x="1754" y="99"/>
                  </a:lnTo>
                  <a:lnTo>
                    <a:pt x="1757" y="129"/>
                  </a:lnTo>
                  <a:lnTo>
                    <a:pt x="1757" y="391"/>
                  </a:lnTo>
                  <a:lnTo>
                    <a:pt x="2320" y="391"/>
                  </a:lnTo>
                  <a:lnTo>
                    <a:pt x="2350" y="394"/>
                  </a:lnTo>
                  <a:lnTo>
                    <a:pt x="2377" y="404"/>
                  </a:lnTo>
                  <a:lnTo>
                    <a:pt x="2400" y="419"/>
                  </a:lnTo>
                  <a:lnTo>
                    <a:pt x="2420" y="439"/>
                  </a:lnTo>
                  <a:lnTo>
                    <a:pt x="2436" y="462"/>
                  </a:lnTo>
                  <a:lnTo>
                    <a:pt x="2445" y="490"/>
                  </a:lnTo>
                  <a:lnTo>
                    <a:pt x="2448" y="519"/>
                  </a:lnTo>
                  <a:lnTo>
                    <a:pt x="2448" y="3744"/>
                  </a:lnTo>
                  <a:lnTo>
                    <a:pt x="2445" y="3773"/>
                  </a:lnTo>
                  <a:lnTo>
                    <a:pt x="2436" y="3800"/>
                  </a:lnTo>
                  <a:lnTo>
                    <a:pt x="2420" y="3824"/>
                  </a:lnTo>
                  <a:lnTo>
                    <a:pt x="2400" y="3844"/>
                  </a:lnTo>
                  <a:lnTo>
                    <a:pt x="2377" y="3859"/>
                  </a:lnTo>
                  <a:lnTo>
                    <a:pt x="2350" y="3869"/>
                  </a:lnTo>
                  <a:lnTo>
                    <a:pt x="2320" y="3872"/>
                  </a:lnTo>
                  <a:lnTo>
                    <a:pt x="128" y="3872"/>
                  </a:lnTo>
                  <a:lnTo>
                    <a:pt x="99" y="3869"/>
                  </a:lnTo>
                  <a:lnTo>
                    <a:pt x="72" y="3859"/>
                  </a:lnTo>
                  <a:lnTo>
                    <a:pt x="48" y="3844"/>
                  </a:lnTo>
                  <a:lnTo>
                    <a:pt x="28" y="3824"/>
                  </a:lnTo>
                  <a:lnTo>
                    <a:pt x="13" y="3800"/>
                  </a:lnTo>
                  <a:lnTo>
                    <a:pt x="3" y="3773"/>
                  </a:lnTo>
                  <a:lnTo>
                    <a:pt x="0" y="3744"/>
                  </a:lnTo>
                  <a:lnTo>
                    <a:pt x="0" y="519"/>
                  </a:lnTo>
                  <a:lnTo>
                    <a:pt x="3" y="490"/>
                  </a:lnTo>
                  <a:lnTo>
                    <a:pt x="13" y="462"/>
                  </a:lnTo>
                  <a:lnTo>
                    <a:pt x="28" y="439"/>
                  </a:lnTo>
                  <a:lnTo>
                    <a:pt x="48" y="419"/>
                  </a:lnTo>
                  <a:lnTo>
                    <a:pt x="72" y="404"/>
                  </a:lnTo>
                  <a:lnTo>
                    <a:pt x="99" y="394"/>
                  </a:lnTo>
                  <a:lnTo>
                    <a:pt x="128" y="391"/>
                  </a:lnTo>
                  <a:lnTo>
                    <a:pt x="691" y="391"/>
                  </a:lnTo>
                  <a:lnTo>
                    <a:pt x="691" y="129"/>
                  </a:lnTo>
                  <a:lnTo>
                    <a:pt x="695" y="99"/>
                  </a:lnTo>
                  <a:lnTo>
                    <a:pt x="704" y="73"/>
                  </a:lnTo>
                  <a:lnTo>
                    <a:pt x="719" y="49"/>
                  </a:lnTo>
                  <a:lnTo>
                    <a:pt x="739" y="29"/>
                  </a:lnTo>
                  <a:lnTo>
                    <a:pt x="763" y="13"/>
                  </a:lnTo>
                  <a:lnTo>
                    <a:pt x="790" y="4"/>
                  </a:lnTo>
                  <a:lnTo>
                    <a:pt x="8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" name="Freeform 181"/>
            <p:cNvSpPr>
              <a:spLocks noEditPoints="1"/>
            </p:cNvSpPr>
            <p:nvPr/>
          </p:nvSpPr>
          <p:spPr bwMode="auto">
            <a:xfrm>
              <a:off x="4966" y="2292"/>
              <a:ext cx="318" cy="514"/>
            </a:xfrm>
            <a:custGeom>
              <a:avLst/>
              <a:gdLst>
                <a:gd name="T0" fmla="*/ 388 w 955"/>
                <a:gd name="T1" fmla="*/ 969 h 1543"/>
                <a:gd name="T2" fmla="*/ 276 w 955"/>
                <a:gd name="T3" fmla="*/ 1031 h 1543"/>
                <a:gd name="T4" fmla="*/ 200 w 955"/>
                <a:gd name="T5" fmla="*/ 1134 h 1543"/>
                <a:gd name="T6" fmla="*/ 170 w 955"/>
                <a:gd name="T7" fmla="*/ 1263 h 1543"/>
                <a:gd name="T8" fmla="*/ 784 w 955"/>
                <a:gd name="T9" fmla="*/ 1263 h 1543"/>
                <a:gd name="T10" fmla="*/ 756 w 955"/>
                <a:gd name="T11" fmla="*/ 1134 h 1543"/>
                <a:gd name="T12" fmla="*/ 678 w 955"/>
                <a:gd name="T13" fmla="*/ 1031 h 1543"/>
                <a:gd name="T14" fmla="*/ 566 w 955"/>
                <a:gd name="T15" fmla="*/ 969 h 1543"/>
                <a:gd name="T16" fmla="*/ 478 w 955"/>
                <a:gd name="T17" fmla="*/ 171 h 1543"/>
                <a:gd name="T18" fmla="*/ 348 w 955"/>
                <a:gd name="T19" fmla="*/ 199 h 1543"/>
                <a:gd name="T20" fmla="*/ 246 w 955"/>
                <a:gd name="T21" fmla="*/ 277 h 1543"/>
                <a:gd name="T22" fmla="*/ 183 w 955"/>
                <a:gd name="T23" fmla="*/ 389 h 1543"/>
                <a:gd name="T24" fmla="*/ 174 w 955"/>
                <a:gd name="T25" fmla="*/ 523 h 1543"/>
                <a:gd name="T26" fmla="*/ 220 w 955"/>
                <a:gd name="T27" fmla="*/ 645 h 1543"/>
                <a:gd name="T28" fmla="*/ 310 w 955"/>
                <a:gd name="T29" fmla="*/ 736 h 1543"/>
                <a:gd name="T30" fmla="*/ 432 w 955"/>
                <a:gd name="T31" fmla="*/ 780 h 1543"/>
                <a:gd name="T32" fmla="*/ 566 w 955"/>
                <a:gd name="T33" fmla="*/ 771 h 1543"/>
                <a:gd name="T34" fmla="*/ 678 w 955"/>
                <a:gd name="T35" fmla="*/ 710 h 1543"/>
                <a:gd name="T36" fmla="*/ 756 w 955"/>
                <a:gd name="T37" fmla="*/ 607 h 1543"/>
                <a:gd name="T38" fmla="*/ 784 w 955"/>
                <a:gd name="T39" fmla="*/ 477 h 1543"/>
                <a:gd name="T40" fmla="*/ 756 w 955"/>
                <a:gd name="T41" fmla="*/ 349 h 1543"/>
                <a:gd name="T42" fmla="*/ 678 w 955"/>
                <a:gd name="T43" fmla="*/ 246 h 1543"/>
                <a:gd name="T44" fmla="*/ 566 w 955"/>
                <a:gd name="T45" fmla="*/ 184 h 1543"/>
                <a:gd name="T46" fmla="*/ 478 w 955"/>
                <a:gd name="T47" fmla="*/ 0 h 1543"/>
                <a:gd name="T48" fmla="*/ 650 w 955"/>
                <a:gd name="T49" fmla="*/ 32 h 1543"/>
                <a:gd name="T50" fmla="*/ 795 w 955"/>
                <a:gd name="T51" fmla="*/ 120 h 1543"/>
                <a:gd name="T52" fmla="*/ 899 w 955"/>
                <a:gd name="T53" fmla="*/ 253 h 1543"/>
                <a:gd name="T54" fmla="*/ 951 w 955"/>
                <a:gd name="T55" fmla="*/ 417 h 1543"/>
                <a:gd name="T56" fmla="*/ 941 w 955"/>
                <a:gd name="T57" fmla="*/ 595 h 1543"/>
                <a:gd name="T58" fmla="*/ 869 w 955"/>
                <a:gd name="T59" fmla="*/ 751 h 1543"/>
                <a:gd name="T60" fmla="*/ 750 w 955"/>
                <a:gd name="T61" fmla="*/ 870 h 1543"/>
                <a:gd name="T62" fmla="*/ 869 w 955"/>
                <a:gd name="T63" fmla="*/ 990 h 1543"/>
                <a:gd name="T64" fmla="*/ 941 w 955"/>
                <a:gd name="T65" fmla="*/ 1145 h 1543"/>
                <a:gd name="T66" fmla="*/ 955 w 955"/>
                <a:gd name="T67" fmla="*/ 1457 h 1543"/>
                <a:gd name="T68" fmla="*/ 930 w 955"/>
                <a:gd name="T69" fmla="*/ 1517 h 1543"/>
                <a:gd name="T70" fmla="*/ 870 w 955"/>
                <a:gd name="T71" fmla="*/ 1543 h 1543"/>
                <a:gd name="T72" fmla="*/ 42 w 955"/>
                <a:gd name="T73" fmla="*/ 1531 h 1543"/>
                <a:gd name="T74" fmla="*/ 2 w 955"/>
                <a:gd name="T75" fmla="*/ 1480 h 1543"/>
                <a:gd name="T76" fmla="*/ 3 w 955"/>
                <a:gd name="T77" fmla="*/ 1202 h 1543"/>
                <a:gd name="T78" fmla="*/ 56 w 955"/>
                <a:gd name="T79" fmla="*/ 1039 h 1543"/>
                <a:gd name="T80" fmla="*/ 160 w 955"/>
                <a:gd name="T81" fmla="*/ 905 h 1543"/>
                <a:gd name="T82" fmla="*/ 121 w 955"/>
                <a:gd name="T83" fmla="*/ 796 h 1543"/>
                <a:gd name="T84" fmla="*/ 31 w 955"/>
                <a:gd name="T85" fmla="*/ 651 h 1543"/>
                <a:gd name="T86" fmla="*/ 0 w 955"/>
                <a:gd name="T87" fmla="*/ 477 h 1543"/>
                <a:gd name="T88" fmla="*/ 31 w 955"/>
                <a:gd name="T89" fmla="*/ 305 h 1543"/>
                <a:gd name="T90" fmla="*/ 120 w 955"/>
                <a:gd name="T91" fmla="*/ 160 h 1543"/>
                <a:gd name="T92" fmla="*/ 253 w 955"/>
                <a:gd name="T93" fmla="*/ 55 h 1543"/>
                <a:gd name="T94" fmla="*/ 418 w 955"/>
                <a:gd name="T95" fmla="*/ 3 h 1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55" h="1543">
                  <a:moveTo>
                    <a:pt x="478" y="956"/>
                  </a:moveTo>
                  <a:lnTo>
                    <a:pt x="432" y="960"/>
                  </a:lnTo>
                  <a:lnTo>
                    <a:pt x="388" y="969"/>
                  </a:lnTo>
                  <a:lnTo>
                    <a:pt x="348" y="984"/>
                  </a:lnTo>
                  <a:lnTo>
                    <a:pt x="310" y="1006"/>
                  </a:lnTo>
                  <a:lnTo>
                    <a:pt x="276" y="1031"/>
                  </a:lnTo>
                  <a:lnTo>
                    <a:pt x="246" y="1062"/>
                  </a:lnTo>
                  <a:lnTo>
                    <a:pt x="220" y="1096"/>
                  </a:lnTo>
                  <a:lnTo>
                    <a:pt x="200" y="1134"/>
                  </a:lnTo>
                  <a:lnTo>
                    <a:pt x="183" y="1174"/>
                  </a:lnTo>
                  <a:lnTo>
                    <a:pt x="174" y="1218"/>
                  </a:lnTo>
                  <a:lnTo>
                    <a:pt x="170" y="1263"/>
                  </a:lnTo>
                  <a:lnTo>
                    <a:pt x="170" y="1371"/>
                  </a:lnTo>
                  <a:lnTo>
                    <a:pt x="784" y="1371"/>
                  </a:lnTo>
                  <a:lnTo>
                    <a:pt x="784" y="1263"/>
                  </a:lnTo>
                  <a:lnTo>
                    <a:pt x="780" y="1218"/>
                  </a:lnTo>
                  <a:lnTo>
                    <a:pt x="771" y="1174"/>
                  </a:lnTo>
                  <a:lnTo>
                    <a:pt x="756" y="1134"/>
                  </a:lnTo>
                  <a:lnTo>
                    <a:pt x="734" y="1096"/>
                  </a:lnTo>
                  <a:lnTo>
                    <a:pt x="709" y="1062"/>
                  </a:lnTo>
                  <a:lnTo>
                    <a:pt x="678" y="1031"/>
                  </a:lnTo>
                  <a:lnTo>
                    <a:pt x="644" y="1006"/>
                  </a:lnTo>
                  <a:lnTo>
                    <a:pt x="606" y="984"/>
                  </a:lnTo>
                  <a:lnTo>
                    <a:pt x="566" y="969"/>
                  </a:lnTo>
                  <a:lnTo>
                    <a:pt x="522" y="960"/>
                  </a:lnTo>
                  <a:lnTo>
                    <a:pt x="478" y="956"/>
                  </a:lnTo>
                  <a:close/>
                  <a:moveTo>
                    <a:pt x="478" y="171"/>
                  </a:moveTo>
                  <a:lnTo>
                    <a:pt x="432" y="174"/>
                  </a:lnTo>
                  <a:lnTo>
                    <a:pt x="388" y="184"/>
                  </a:lnTo>
                  <a:lnTo>
                    <a:pt x="348" y="199"/>
                  </a:lnTo>
                  <a:lnTo>
                    <a:pt x="310" y="220"/>
                  </a:lnTo>
                  <a:lnTo>
                    <a:pt x="276" y="246"/>
                  </a:lnTo>
                  <a:lnTo>
                    <a:pt x="246" y="277"/>
                  </a:lnTo>
                  <a:lnTo>
                    <a:pt x="220" y="311"/>
                  </a:lnTo>
                  <a:lnTo>
                    <a:pt x="200" y="349"/>
                  </a:lnTo>
                  <a:lnTo>
                    <a:pt x="183" y="389"/>
                  </a:lnTo>
                  <a:lnTo>
                    <a:pt x="174" y="432"/>
                  </a:lnTo>
                  <a:lnTo>
                    <a:pt x="170" y="477"/>
                  </a:lnTo>
                  <a:lnTo>
                    <a:pt x="174" y="523"/>
                  </a:lnTo>
                  <a:lnTo>
                    <a:pt x="183" y="566"/>
                  </a:lnTo>
                  <a:lnTo>
                    <a:pt x="200" y="607"/>
                  </a:lnTo>
                  <a:lnTo>
                    <a:pt x="220" y="645"/>
                  </a:lnTo>
                  <a:lnTo>
                    <a:pt x="246" y="679"/>
                  </a:lnTo>
                  <a:lnTo>
                    <a:pt x="276" y="710"/>
                  </a:lnTo>
                  <a:lnTo>
                    <a:pt x="310" y="736"/>
                  </a:lnTo>
                  <a:lnTo>
                    <a:pt x="348" y="756"/>
                  </a:lnTo>
                  <a:lnTo>
                    <a:pt x="388" y="771"/>
                  </a:lnTo>
                  <a:lnTo>
                    <a:pt x="432" y="780"/>
                  </a:lnTo>
                  <a:lnTo>
                    <a:pt x="478" y="785"/>
                  </a:lnTo>
                  <a:lnTo>
                    <a:pt x="522" y="780"/>
                  </a:lnTo>
                  <a:lnTo>
                    <a:pt x="566" y="771"/>
                  </a:lnTo>
                  <a:lnTo>
                    <a:pt x="606" y="756"/>
                  </a:lnTo>
                  <a:lnTo>
                    <a:pt x="644" y="736"/>
                  </a:lnTo>
                  <a:lnTo>
                    <a:pt x="678" y="710"/>
                  </a:lnTo>
                  <a:lnTo>
                    <a:pt x="709" y="679"/>
                  </a:lnTo>
                  <a:lnTo>
                    <a:pt x="734" y="645"/>
                  </a:lnTo>
                  <a:lnTo>
                    <a:pt x="756" y="607"/>
                  </a:lnTo>
                  <a:lnTo>
                    <a:pt x="771" y="566"/>
                  </a:lnTo>
                  <a:lnTo>
                    <a:pt x="780" y="523"/>
                  </a:lnTo>
                  <a:lnTo>
                    <a:pt x="784" y="477"/>
                  </a:lnTo>
                  <a:lnTo>
                    <a:pt x="780" y="432"/>
                  </a:lnTo>
                  <a:lnTo>
                    <a:pt x="771" y="389"/>
                  </a:lnTo>
                  <a:lnTo>
                    <a:pt x="756" y="349"/>
                  </a:lnTo>
                  <a:lnTo>
                    <a:pt x="734" y="311"/>
                  </a:lnTo>
                  <a:lnTo>
                    <a:pt x="709" y="277"/>
                  </a:lnTo>
                  <a:lnTo>
                    <a:pt x="678" y="246"/>
                  </a:lnTo>
                  <a:lnTo>
                    <a:pt x="644" y="220"/>
                  </a:lnTo>
                  <a:lnTo>
                    <a:pt x="606" y="199"/>
                  </a:lnTo>
                  <a:lnTo>
                    <a:pt x="566" y="184"/>
                  </a:lnTo>
                  <a:lnTo>
                    <a:pt x="522" y="174"/>
                  </a:lnTo>
                  <a:lnTo>
                    <a:pt x="478" y="171"/>
                  </a:lnTo>
                  <a:close/>
                  <a:moveTo>
                    <a:pt x="478" y="0"/>
                  </a:moveTo>
                  <a:lnTo>
                    <a:pt x="537" y="3"/>
                  </a:lnTo>
                  <a:lnTo>
                    <a:pt x="594" y="14"/>
                  </a:lnTo>
                  <a:lnTo>
                    <a:pt x="650" y="32"/>
                  </a:lnTo>
                  <a:lnTo>
                    <a:pt x="702" y="55"/>
                  </a:lnTo>
                  <a:lnTo>
                    <a:pt x="750" y="85"/>
                  </a:lnTo>
                  <a:lnTo>
                    <a:pt x="795" y="120"/>
                  </a:lnTo>
                  <a:lnTo>
                    <a:pt x="835" y="160"/>
                  </a:lnTo>
                  <a:lnTo>
                    <a:pt x="869" y="205"/>
                  </a:lnTo>
                  <a:lnTo>
                    <a:pt x="899" y="253"/>
                  </a:lnTo>
                  <a:lnTo>
                    <a:pt x="923" y="305"/>
                  </a:lnTo>
                  <a:lnTo>
                    <a:pt x="941" y="361"/>
                  </a:lnTo>
                  <a:lnTo>
                    <a:pt x="951" y="417"/>
                  </a:lnTo>
                  <a:lnTo>
                    <a:pt x="955" y="477"/>
                  </a:lnTo>
                  <a:lnTo>
                    <a:pt x="951" y="537"/>
                  </a:lnTo>
                  <a:lnTo>
                    <a:pt x="941" y="595"/>
                  </a:lnTo>
                  <a:lnTo>
                    <a:pt x="923" y="651"/>
                  </a:lnTo>
                  <a:lnTo>
                    <a:pt x="899" y="703"/>
                  </a:lnTo>
                  <a:lnTo>
                    <a:pt x="869" y="751"/>
                  </a:lnTo>
                  <a:lnTo>
                    <a:pt x="835" y="796"/>
                  </a:lnTo>
                  <a:lnTo>
                    <a:pt x="795" y="836"/>
                  </a:lnTo>
                  <a:lnTo>
                    <a:pt x="750" y="870"/>
                  </a:lnTo>
                  <a:lnTo>
                    <a:pt x="795" y="905"/>
                  </a:lnTo>
                  <a:lnTo>
                    <a:pt x="835" y="945"/>
                  </a:lnTo>
                  <a:lnTo>
                    <a:pt x="869" y="990"/>
                  </a:lnTo>
                  <a:lnTo>
                    <a:pt x="899" y="1039"/>
                  </a:lnTo>
                  <a:lnTo>
                    <a:pt x="923" y="1090"/>
                  </a:lnTo>
                  <a:lnTo>
                    <a:pt x="941" y="1145"/>
                  </a:lnTo>
                  <a:lnTo>
                    <a:pt x="951" y="1202"/>
                  </a:lnTo>
                  <a:lnTo>
                    <a:pt x="955" y="1263"/>
                  </a:lnTo>
                  <a:lnTo>
                    <a:pt x="955" y="1457"/>
                  </a:lnTo>
                  <a:lnTo>
                    <a:pt x="952" y="1480"/>
                  </a:lnTo>
                  <a:lnTo>
                    <a:pt x="943" y="1501"/>
                  </a:lnTo>
                  <a:lnTo>
                    <a:pt x="930" y="1517"/>
                  </a:lnTo>
                  <a:lnTo>
                    <a:pt x="912" y="1531"/>
                  </a:lnTo>
                  <a:lnTo>
                    <a:pt x="892" y="1540"/>
                  </a:lnTo>
                  <a:lnTo>
                    <a:pt x="870" y="1543"/>
                  </a:lnTo>
                  <a:lnTo>
                    <a:pt x="86" y="1543"/>
                  </a:lnTo>
                  <a:lnTo>
                    <a:pt x="62" y="1540"/>
                  </a:lnTo>
                  <a:lnTo>
                    <a:pt x="42" y="1531"/>
                  </a:lnTo>
                  <a:lnTo>
                    <a:pt x="24" y="1517"/>
                  </a:lnTo>
                  <a:lnTo>
                    <a:pt x="11" y="1501"/>
                  </a:lnTo>
                  <a:lnTo>
                    <a:pt x="2" y="1480"/>
                  </a:lnTo>
                  <a:lnTo>
                    <a:pt x="0" y="1457"/>
                  </a:lnTo>
                  <a:lnTo>
                    <a:pt x="0" y="1263"/>
                  </a:lnTo>
                  <a:lnTo>
                    <a:pt x="3" y="1202"/>
                  </a:lnTo>
                  <a:lnTo>
                    <a:pt x="14" y="1145"/>
                  </a:lnTo>
                  <a:lnTo>
                    <a:pt x="31" y="1090"/>
                  </a:lnTo>
                  <a:lnTo>
                    <a:pt x="56" y="1039"/>
                  </a:lnTo>
                  <a:lnTo>
                    <a:pt x="86" y="990"/>
                  </a:lnTo>
                  <a:lnTo>
                    <a:pt x="121" y="945"/>
                  </a:lnTo>
                  <a:lnTo>
                    <a:pt x="160" y="905"/>
                  </a:lnTo>
                  <a:lnTo>
                    <a:pt x="204" y="870"/>
                  </a:lnTo>
                  <a:lnTo>
                    <a:pt x="160" y="836"/>
                  </a:lnTo>
                  <a:lnTo>
                    <a:pt x="121" y="796"/>
                  </a:lnTo>
                  <a:lnTo>
                    <a:pt x="86" y="751"/>
                  </a:lnTo>
                  <a:lnTo>
                    <a:pt x="56" y="703"/>
                  </a:lnTo>
                  <a:lnTo>
                    <a:pt x="31" y="651"/>
                  </a:lnTo>
                  <a:lnTo>
                    <a:pt x="14" y="595"/>
                  </a:lnTo>
                  <a:lnTo>
                    <a:pt x="3" y="537"/>
                  </a:lnTo>
                  <a:lnTo>
                    <a:pt x="0" y="477"/>
                  </a:lnTo>
                  <a:lnTo>
                    <a:pt x="3" y="417"/>
                  </a:lnTo>
                  <a:lnTo>
                    <a:pt x="14" y="361"/>
                  </a:lnTo>
                  <a:lnTo>
                    <a:pt x="31" y="305"/>
                  </a:lnTo>
                  <a:lnTo>
                    <a:pt x="55" y="253"/>
                  </a:lnTo>
                  <a:lnTo>
                    <a:pt x="86" y="205"/>
                  </a:lnTo>
                  <a:lnTo>
                    <a:pt x="120" y="160"/>
                  </a:lnTo>
                  <a:lnTo>
                    <a:pt x="160" y="120"/>
                  </a:lnTo>
                  <a:lnTo>
                    <a:pt x="204" y="85"/>
                  </a:lnTo>
                  <a:lnTo>
                    <a:pt x="253" y="55"/>
                  </a:lnTo>
                  <a:lnTo>
                    <a:pt x="305" y="32"/>
                  </a:lnTo>
                  <a:lnTo>
                    <a:pt x="360" y="14"/>
                  </a:lnTo>
                  <a:lnTo>
                    <a:pt x="418" y="3"/>
                  </a:lnTo>
                  <a:lnTo>
                    <a:pt x="4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" name="Freeform 182"/>
            <p:cNvSpPr>
              <a:spLocks/>
            </p:cNvSpPr>
            <p:nvPr/>
          </p:nvSpPr>
          <p:spPr bwMode="auto">
            <a:xfrm>
              <a:off x="4914" y="2860"/>
              <a:ext cx="421" cy="57"/>
            </a:xfrm>
            <a:custGeom>
              <a:avLst/>
              <a:gdLst>
                <a:gd name="T0" fmla="*/ 86 w 1264"/>
                <a:gd name="T1" fmla="*/ 0 h 171"/>
                <a:gd name="T2" fmla="*/ 1178 w 1264"/>
                <a:gd name="T3" fmla="*/ 0 h 171"/>
                <a:gd name="T4" fmla="*/ 1200 w 1264"/>
                <a:gd name="T5" fmla="*/ 2 h 171"/>
                <a:gd name="T6" fmla="*/ 1222 w 1264"/>
                <a:gd name="T7" fmla="*/ 12 h 171"/>
                <a:gd name="T8" fmla="*/ 1239 w 1264"/>
                <a:gd name="T9" fmla="*/ 24 h 171"/>
                <a:gd name="T10" fmla="*/ 1252 w 1264"/>
                <a:gd name="T11" fmla="*/ 42 h 171"/>
                <a:gd name="T12" fmla="*/ 1261 w 1264"/>
                <a:gd name="T13" fmla="*/ 62 h 171"/>
                <a:gd name="T14" fmla="*/ 1264 w 1264"/>
                <a:gd name="T15" fmla="*/ 85 h 171"/>
                <a:gd name="T16" fmla="*/ 1261 w 1264"/>
                <a:gd name="T17" fmla="*/ 108 h 171"/>
                <a:gd name="T18" fmla="*/ 1252 w 1264"/>
                <a:gd name="T19" fmla="*/ 128 h 171"/>
                <a:gd name="T20" fmla="*/ 1239 w 1264"/>
                <a:gd name="T21" fmla="*/ 146 h 171"/>
                <a:gd name="T22" fmla="*/ 1222 w 1264"/>
                <a:gd name="T23" fmla="*/ 159 h 171"/>
                <a:gd name="T24" fmla="*/ 1200 w 1264"/>
                <a:gd name="T25" fmla="*/ 168 h 171"/>
                <a:gd name="T26" fmla="*/ 1178 w 1264"/>
                <a:gd name="T27" fmla="*/ 171 h 171"/>
                <a:gd name="T28" fmla="*/ 86 w 1264"/>
                <a:gd name="T29" fmla="*/ 171 h 171"/>
                <a:gd name="T30" fmla="*/ 64 w 1264"/>
                <a:gd name="T31" fmla="*/ 168 h 171"/>
                <a:gd name="T32" fmla="*/ 43 w 1264"/>
                <a:gd name="T33" fmla="*/ 159 h 171"/>
                <a:gd name="T34" fmla="*/ 25 w 1264"/>
                <a:gd name="T35" fmla="*/ 146 h 171"/>
                <a:gd name="T36" fmla="*/ 12 w 1264"/>
                <a:gd name="T37" fmla="*/ 128 h 171"/>
                <a:gd name="T38" fmla="*/ 4 w 1264"/>
                <a:gd name="T39" fmla="*/ 108 h 171"/>
                <a:gd name="T40" fmla="*/ 0 w 1264"/>
                <a:gd name="T41" fmla="*/ 85 h 171"/>
                <a:gd name="T42" fmla="*/ 4 w 1264"/>
                <a:gd name="T43" fmla="*/ 62 h 171"/>
                <a:gd name="T44" fmla="*/ 12 w 1264"/>
                <a:gd name="T45" fmla="*/ 42 h 171"/>
                <a:gd name="T46" fmla="*/ 25 w 1264"/>
                <a:gd name="T47" fmla="*/ 24 h 171"/>
                <a:gd name="T48" fmla="*/ 43 w 1264"/>
                <a:gd name="T49" fmla="*/ 12 h 171"/>
                <a:gd name="T50" fmla="*/ 64 w 1264"/>
                <a:gd name="T51" fmla="*/ 2 h 171"/>
                <a:gd name="T52" fmla="*/ 86 w 1264"/>
                <a:gd name="T5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64" h="171">
                  <a:moveTo>
                    <a:pt x="86" y="0"/>
                  </a:moveTo>
                  <a:lnTo>
                    <a:pt x="1178" y="0"/>
                  </a:lnTo>
                  <a:lnTo>
                    <a:pt x="1200" y="2"/>
                  </a:lnTo>
                  <a:lnTo>
                    <a:pt x="1222" y="12"/>
                  </a:lnTo>
                  <a:lnTo>
                    <a:pt x="1239" y="24"/>
                  </a:lnTo>
                  <a:lnTo>
                    <a:pt x="1252" y="42"/>
                  </a:lnTo>
                  <a:lnTo>
                    <a:pt x="1261" y="62"/>
                  </a:lnTo>
                  <a:lnTo>
                    <a:pt x="1264" y="85"/>
                  </a:lnTo>
                  <a:lnTo>
                    <a:pt x="1261" y="108"/>
                  </a:lnTo>
                  <a:lnTo>
                    <a:pt x="1252" y="128"/>
                  </a:lnTo>
                  <a:lnTo>
                    <a:pt x="1239" y="146"/>
                  </a:lnTo>
                  <a:lnTo>
                    <a:pt x="1222" y="159"/>
                  </a:lnTo>
                  <a:lnTo>
                    <a:pt x="1200" y="168"/>
                  </a:lnTo>
                  <a:lnTo>
                    <a:pt x="1178" y="171"/>
                  </a:lnTo>
                  <a:lnTo>
                    <a:pt x="86" y="171"/>
                  </a:lnTo>
                  <a:lnTo>
                    <a:pt x="64" y="168"/>
                  </a:lnTo>
                  <a:lnTo>
                    <a:pt x="43" y="159"/>
                  </a:lnTo>
                  <a:lnTo>
                    <a:pt x="25" y="146"/>
                  </a:lnTo>
                  <a:lnTo>
                    <a:pt x="12" y="128"/>
                  </a:lnTo>
                  <a:lnTo>
                    <a:pt x="4" y="108"/>
                  </a:lnTo>
                  <a:lnTo>
                    <a:pt x="0" y="85"/>
                  </a:lnTo>
                  <a:lnTo>
                    <a:pt x="4" y="62"/>
                  </a:lnTo>
                  <a:lnTo>
                    <a:pt x="12" y="42"/>
                  </a:lnTo>
                  <a:lnTo>
                    <a:pt x="25" y="24"/>
                  </a:lnTo>
                  <a:lnTo>
                    <a:pt x="43" y="12"/>
                  </a:lnTo>
                  <a:lnTo>
                    <a:pt x="64" y="2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" name="Freeform 183"/>
            <p:cNvSpPr>
              <a:spLocks/>
            </p:cNvSpPr>
            <p:nvPr/>
          </p:nvSpPr>
          <p:spPr bwMode="auto">
            <a:xfrm>
              <a:off x="4914" y="2967"/>
              <a:ext cx="421" cy="58"/>
            </a:xfrm>
            <a:custGeom>
              <a:avLst/>
              <a:gdLst>
                <a:gd name="T0" fmla="*/ 86 w 1264"/>
                <a:gd name="T1" fmla="*/ 0 h 173"/>
                <a:gd name="T2" fmla="*/ 1178 w 1264"/>
                <a:gd name="T3" fmla="*/ 0 h 173"/>
                <a:gd name="T4" fmla="*/ 1200 w 1264"/>
                <a:gd name="T5" fmla="*/ 4 h 173"/>
                <a:gd name="T6" fmla="*/ 1222 w 1264"/>
                <a:gd name="T7" fmla="*/ 12 h 173"/>
                <a:gd name="T8" fmla="*/ 1239 w 1264"/>
                <a:gd name="T9" fmla="*/ 26 h 173"/>
                <a:gd name="T10" fmla="*/ 1252 w 1264"/>
                <a:gd name="T11" fmla="*/ 43 h 173"/>
                <a:gd name="T12" fmla="*/ 1261 w 1264"/>
                <a:gd name="T13" fmla="*/ 64 h 173"/>
                <a:gd name="T14" fmla="*/ 1264 w 1264"/>
                <a:gd name="T15" fmla="*/ 87 h 173"/>
                <a:gd name="T16" fmla="*/ 1261 w 1264"/>
                <a:gd name="T17" fmla="*/ 110 h 173"/>
                <a:gd name="T18" fmla="*/ 1252 w 1264"/>
                <a:gd name="T19" fmla="*/ 130 h 173"/>
                <a:gd name="T20" fmla="*/ 1239 w 1264"/>
                <a:gd name="T21" fmla="*/ 148 h 173"/>
                <a:gd name="T22" fmla="*/ 1222 w 1264"/>
                <a:gd name="T23" fmla="*/ 161 h 173"/>
                <a:gd name="T24" fmla="*/ 1200 w 1264"/>
                <a:gd name="T25" fmla="*/ 169 h 173"/>
                <a:gd name="T26" fmla="*/ 1178 w 1264"/>
                <a:gd name="T27" fmla="*/ 173 h 173"/>
                <a:gd name="T28" fmla="*/ 86 w 1264"/>
                <a:gd name="T29" fmla="*/ 173 h 173"/>
                <a:gd name="T30" fmla="*/ 64 w 1264"/>
                <a:gd name="T31" fmla="*/ 169 h 173"/>
                <a:gd name="T32" fmla="*/ 43 w 1264"/>
                <a:gd name="T33" fmla="*/ 161 h 173"/>
                <a:gd name="T34" fmla="*/ 25 w 1264"/>
                <a:gd name="T35" fmla="*/ 148 h 173"/>
                <a:gd name="T36" fmla="*/ 12 w 1264"/>
                <a:gd name="T37" fmla="*/ 130 h 173"/>
                <a:gd name="T38" fmla="*/ 4 w 1264"/>
                <a:gd name="T39" fmla="*/ 110 h 173"/>
                <a:gd name="T40" fmla="*/ 0 w 1264"/>
                <a:gd name="T41" fmla="*/ 87 h 173"/>
                <a:gd name="T42" fmla="*/ 4 w 1264"/>
                <a:gd name="T43" fmla="*/ 64 h 173"/>
                <a:gd name="T44" fmla="*/ 12 w 1264"/>
                <a:gd name="T45" fmla="*/ 43 h 173"/>
                <a:gd name="T46" fmla="*/ 25 w 1264"/>
                <a:gd name="T47" fmla="*/ 26 h 173"/>
                <a:gd name="T48" fmla="*/ 43 w 1264"/>
                <a:gd name="T49" fmla="*/ 12 h 173"/>
                <a:gd name="T50" fmla="*/ 64 w 1264"/>
                <a:gd name="T51" fmla="*/ 4 h 173"/>
                <a:gd name="T52" fmla="*/ 86 w 1264"/>
                <a:gd name="T53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64" h="173">
                  <a:moveTo>
                    <a:pt x="86" y="0"/>
                  </a:moveTo>
                  <a:lnTo>
                    <a:pt x="1178" y="0"/>
                  </a:lnTo>
                  <a:lnTo>
                    <a:pt x="1200" y="4"/>
                  </a:lnTo>
                  <a:lnTo>
                    <a:pt x="1222" y="12"/>
                  </a:lnTo>
                  <a:lnTo>
                    <a:pt x="1239" y="26"/>
                  </a:lnTo>
                  <a:lnTo>
                    <a:pt x="1252" y="43"/>
                  </a:lnTo>
                  <a:lnTo>
                    <a:pt x="1261" y="64"/>
                  </a:lnTo>
                  <a:lnTo>
                    <a:pt x="1264" y="87"/>
                  </a:lnTo>
                  <a:lnTo>
                    <a:pt x="1261" y="110"/>
                  </a:lnTo>
                  <a:lnTo>
                    <a:pt x="1252" y="130"/>
                  </a:lnTo>
                  <a:lnTo>
                    <a:pt x="1239" y="148"/>
                  </a:lnTo>
                  <a:lnTo>
                    <a:pt x="1222" y="161"/>
                  </a:lnTo>
                  <a:lnTo>
                    <a:pt x="1200" y="169"/>
                  </a:lnTo>
                  <a:lnTo>
                    <a:pt x="1178" y="173"/>
                  </a:lnTo>
                  <a:lnTo>
                    <a:pt x="86" y="173"/>
                  </a:lnTo>
                  <a:lnTo>
                    <a:pt x="64" y="169"/>
                  </a:lnTo>
                  <a:lnTo>
                    <a:pt x="43" y="161"/>
                  </a:lnTo>
                  <a:lnTo>
                    <a:pt x="25" y="148"/>
                  </a:lnTo>
                  <a:lnTo>
                    <a:pt x="12" y="130"/>
                  </a:lnTo>
                  <a:lnTo>
                    <a:pt x="4" y="110"/>
                  </a:lnTo>
                  <a:lnTo>
                    <a:pt x="0" y="87"/>
                  </a:lnTo>
                  <a:lnTo>
                    <a:pt x="4" y="64"/>
                  </a:lnTo>
                  <a:lnTo>
                    <a:pt x="12" y="43"/>
                  </a:lnTo>
                  <a:lnTo>
                    <a:pt x="25" y="26"/>
                  </a:lnTo>
                  <a:lnTo>
                    <a:pt x="43" y="12"/>
                  </a:lnTo>
                  <a:lnTo>
                    <a:pt x="64" y="4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69" name="Group 192"/>
          <p:cNvGrpSpPr>
            <a:grpSpLocks noChangeAspect="1"/>
          </p:cNvGrpSpPr>
          <p:nvPr/>
        </p:nvGrpSpPr>
        <p:grpSpPr bwMode="auto">
          <a:xfrm>
            <a:off x="4975802" y="1704587"/>
            <a:ext cx="380005" cy="480006"/>
            <a:chOff x="3205" y="1950"/>
            <a:chExt cx="627" cy="79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72" name="Freeform 194"/>
            <p:cNvSpPr>
              <a:spLocks noEditPoints="1"/>
            </p:cNvSpPr>
            <p:nvPr/>
          </p:nvSpPr>
          <p:spPr bwMode="auto">
            <a:xfrm>
              <a:off x="3445" y="2313"/>
              <a:ext cx="147" cy="312"/>
            </a:xfrm>
            <a:custGeom>
              <a:avLst/>
              <a:gdLst>
                <a:gd name="T0" fmla="*/ 480 w 735"/>
                <a:gd name="T1" fmla="*/ 1229 h 1562"/>
                <a:gd name="T2" fmla="*/ 544 w 735"/>
                <a:gd name="T3" fmla="*/ 1159 h 1562"/>
                <a:gd name="T4" fmla="*/ 568 w 735"/>
                <a:gd name="T5" fmla="*/ 1064 h 1562"/>
                <a:gd name="T6" fmla="*/ 544 w 735"/>
                <a:gd name="T7" fmla="*/ 970 h 1562"/>
                <a:gd name="T8" fmla="*/ 480 w 735"/>
                <a:gd name="T9" fmla="*/ 899 h 1562"/>
                <a:gd name="T10" fmla="*/ 257 w 735"/>
                <a:gd name="T11" fmla="*/ 334 h 1562"/>
                <a:gd name="T12" fmla="*/ 193 w 735"/>
                <a:gd name="T13" fmla="*/ 403 h 1562"/>
                <a:gd name="T14" fmla="*/ 169 w 735"/>
                <a:gd name="T15" fmla="*/ 498 h 1562"/>
                <a:gd name="T16" fmla="*/ 193 w 735"/>
                <a:gd name="T17" fmla="*/ 593 h 1562"/>
                <a:gd name="T18" fmla="*/ 257 w 735"/>
                <a:gd name="T19" fmla="*/ 663 h 1562"/>
                <a:gd name="T20" fmla="*/ 368 w 735"/>
                <a:gd name="T21" fmla="*/ 0 h 1562"/>
                <a:gd name="T22" fmla="*/ 428 w 735"/>
                <a:gd name="T23" fmla="*/ 24 h 1562"/>
                <a:gd name="T24" fmla="*/ 452 w 735"/>
                <a:gd name="T25" fmla="*/ 85 h 1562"/>
                <a:gd name="T26" fmla="*/ 544 w 735"/>
                <a:gd name="T27" fmla="*/ 176 h 1562"/>
                <a:gd name="T28" fmla="*/ 654 w 735"/>
                <a:gd name="T29" fmla="*/ 269 h 1562"/>
                <a:gd name="T30" fmla="*/ 722 w 735"/>
                <a:gd name="T31" fmla="*/ 399 h 1562"/>
                <a:gd name="T32" fmla="*/ 733 w 735"/>
                <a:gd name="T33" fmla="*/ 520 h 1562"/>
                <a:gd name="T34" fmla="*/ 694 w 735"/>
                <a:gd name="T35" fmla="*/ 571 h 1562"/>
                <a:gd name="T36" fmla="*/ 629 w 735"/>
                <a:gd name="T37" fmla="*/ 579 h 1562"/>
                <a:gd name="T38" fmla="*/ 578 w 735"/>
                <a:gd name="T39" fmla="*/ 541 h 1562"/>
                <a:gd name="T40" fmla="*/ 565 w 735"/>
                <a:gd name="T41" fmla="*/ 465 h 1562"/>
                <a:gd name="T42" fmla="*/ 525 w 735"/>
                <a:gd name="T43" fmla="*/ 377 h 1562"/>
                <a:gd name="T44" fmla="*/ 452 w 735"/>
                <a:gd name="T45" fmla="*/ 318 h 1562"/>
                <a:gd name="T46" fmla="*/ 544 w 735"/>
                <a:gd name="T47" fmla="*/ 743 h 1562"/>
                <a:gd name="T48" fmla="*/ 654 w 735"/>
                <a:gd name="T49" fmla="*/ 835 h 1562"/>
                <a:gd name="T50" fmla="*/ 722 w 735"/>
                <a:gd name="T51" fmla="*/ 964 h 1562"/>
                <a:gd name="T52" fmla="*/ 731 w 735"/>
                <a:gd name="T53" fmla="*/ 1116 h 1562"/>
                <a:gd name="T54" fmla="*/ 682 w 735"/>
                <a:gd name="T55" fmla="*/ 1254 h 1562"/>
                <a:gd name="T56" fmla="*/ 584 w 735"/>
                <a:gd name="T57" fmla="*/ 1360 h 1562"/>
                <a:gd name="T58" fmla="*/ 452 w 735"/>
                <a:gd name="T59" fmla="*/ 1421 h 1562"/>
                <a:gd name="T60" fmla="*/ 440 w 735"/>
                <a:gd name="T61" fmla="*/ 1521 h 1562"/>
                <a:gd name="T62" fmla="*/ 391 w 735"/>
                <a:gd name="T63" fmla="*/ 1560 h 1562"/>
                <a:gd name="T64" fmla="*/ 326 w 735"/>
                <a:gd name="T65" fmla="*/ 1551 h 1562"/>
                <a:gd name="T66" fmla="*/ 287 w 735"/>
                <a:gd name="T67" fmla="*/ 1501 h 1562"/>
                <a:gd name="T68" fmla="*/ 236 w 735"/>
                <a:gd name="T69" fmla="*/ 1407 h 1562"/>
                <a:gd name="T70" fmla="*/ 115 w 735"/>
                <a:gd name="T71" fmla="*/ 1329 h 1562"/>
                <a:gd name="T72" fmla="*/ 32 w 735"/>
                <a:gd name="T73" fmla="*/ 1211 h 1562"/>
                <a:gd name="T74" fmla="*/ 0 w 735"/>
                <a:gd name="T75" fmla="*/ 1064 h 1562"/>
                <a:gd name="T76" fmla="*/ 26 w 735"/>
                <a:gd name="T77" fmla="*/ 1005 h 1562"/>
                <a:gd name="T78" fmla="*/ 85 w 735"/>
                <a:gd name="T79" fmla="*/ 981 h 1562"/>
                <a:gd name="T80" fmla="*/ 144 w 735"/>
                <a:gd name="T81" fmla="*/ 1005 h 1562"/>
                <a:gd name="T82" fmla="*/ 169 w 735"/>
                <a:gd name="T83" fmla="*/ 1064 h 1562"/>
                <a:gd name="T84" fmla="*/ 193 w 735"/>
                <a:gd name="T85" fmla="*/ 1159 h 1562"/>
                <a:gd name="T86" fmla="*/ 257 w 735"/>
                <a:gd name="T87" fmla="*/ 1229 h 1562"/>
                <a:gd name="T88" fmla="*/ 236 w 735"/>
                <a:gd name="T89" fmla="*/ 841 h 1562"/>
                <a:gd name="T90" fmla="*/ 115 w 735"/>
                <a:gd name="T91" fmla="*/ 763 h 1562"/>
                <a:gd name="T92" fmla="*/ 32 w 735"/>
                <a:gd name="T93" fmla="*/ 645 h 1562"/>
                <a:gd name="T94" fmla="*/ 0 w 735"/>
                <a:gd name="T95" fmla="*/ 498 h 1562"/>
                <a:gd name="T96" fmla="*/ 32 w 735"/>
                <a:gd name="T97" fmla="*/ 352 h 1562"/>
                <a:gd name="T98" fmla="*/ 115 w 735"/>
                <a:gd name="T99" fmla="*/ 234 h 1562"/>
                <a:gd name="T100" fmla="*/ 236 w 735"/>
                <a:gd name="T101" fmla="*/ 156 h 1562"/>
                <a:gd name="T102" fmla="*/ 287 w 735"/>
                <a:gd name="T103" fmla="*/ 62 h 1562"/>
                <a:gd name="T104" fmla="*/ 326 w 735"/>
                <a:gd name="T105" fmla="*/ 12 h 1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35" h="1562">
                  <a:moveTo>
                    <a:pt x="452" y="883"/>
                  </a:moveTo>
                  <a:lnTo>
                    <a:pt x="452" y="1244"/>
                  </a:lnTo>
                  <a:lnTo>
                    <a:pt x="480" y="1229"/>
                  </a:lnTo>
                  <a:lnTo>
                    <a:pt x="505" y="1209"/>
                  </a:lnTo>
                  <a:lnTo>
                    <a:pt x="525" y="1185"/>
                  </a:lnTo>
                  <a:lnTo>
                    <a:pt x="544" y="1159"/>
                  </a:lnTo>
                  <a:lnTo>
                    <a:pt x="557" y="1130"/>
                  </a:lnTo>
                  <a:lnTo>
                    <a:pt x="565" y="1098"/>
                  </a:lnTo>
                  <a:lnTo>
                    <a:pt x="568" y="1064"/>
                  </a:lnTo>
                  <a:lnTo>
                    <a:pt x="565" y="1030"/>
                  </a:lnTo>
                  <a:lnTo>
                    <a:pt x="557" y="999"/>
                  </a:lnTo>
                  <a:lnTo>
                    <a:pt x="544" y="970"/>
                  </a:lnTo>
                  <a:lnTo>
                    <a:pt x="525" y="942"/>
                  </a:lnTo>
                  <a:lnTo>
                    <a:pt x="505" y="919"/>
                  </a:lnTo>
                  <a:lnTo>
                    <a:pt x="480" y="899"/>
                  </a:lnTo>
                  <a:lnTo>
                    <a:pt x="452" y="883"/>
                  </a:lnTo>
                  <a:close/>
                  <a:moveTo>
                    <a:pt x="285" y="318"/>
                  </a:moveTo>
                  <a:lnTo>
                    <a:pt x="257" y="334"/>
                  </a:lnTo>
                  <a:lnTo>
                    <a:pt x="232" y="353"/>
                  </a:lnTo>
                  <a:lnTo>
                    <a:pt x="210" y="377"/>
                  </a:lnTo>
                  <a:lnTo>
                    <a:pt x="193" y="403"/>
                  </a:lnTo>
                  <a:lnTo>
                    <a:pt x="180" y="433"/>
                  </a:lnTo>
                  <a:lnTo>
                    <a:pt x="171" y="465"/>
                  </a:lnTo>
                  <a:lnTo>
                    <a:pt x="169" y="498"/>
                  </a:lnTo>
                  <a:lnTo>
                    <a:pt x="171" y="532"/>
                  </a:lnTo>
                  <a:lnTo>
                    <a:pt x="180" y="563"/>
                  </a:lnTo>
                  <a:lnTo>
                    <a:pt x="193" y="593"/>
                  </a:lnTo>
                  <a:lnTo>
                    <a:pt x="210" y="620"/>
                  </a:lnTo>
                  <a:lnTo>
                    <a:pt x="232" y="643"/>
                  </a:lnTo>
                  <a:lnTo>
                    <a:pt x="257" y="663"/>
                  </a:lnTo>
                  <a:lnTo>
                    <a:pt x="285" y="679"/>
                  </a:lnTo>
                  <a:lnTo>
                    <a:pt x="285" y="318"/>
                  </a:lnTo>
                  <a:close/>
                  <a:moveTo>
                    <a:pt x="368" y="0"/>
                  </a:moveTo>
                  <a:lnTo>
                    <a:pt x="391" y="3"/>
                  </a:lnTo>
                  <a:lnTo>
                    <a:pt x="410" y="12"/>
                  </a:lnTo>
                  <a:lnTo>
                    <a:pt x="428" y="24"/>
                  </a:lnTo>
                  <a:lnTo>
                    <a:pt x="440" y="41"/>
                  </a:lnTo>
                  <a:lnTo>
                    <a:pt x="448" y="62"/>
                  </a:lnTo>
                  <a:lnTo>
                    <a:pt x="452" y="85"/>
                  </a:lnTo>
                  <a:lnTo>
                    <a:pt x="452" y="141"/>
                  </a:lnTo>
                  <a:lnTo>
                    <a:pt x="499" y="156"/>
                  </a:lnTo>
                  <a:lnTo>
                    <a:pt x="544" y="176"/>
                  </a:lnTo>
                  <a:lnTo>
                    <a:pt x="584" y="202"/>
                  </a:lnTo>
                  <a:lnTo>
                    <a:pt x="622" y="234"/>
                  </a:lnTo>
                  <a:lnTo>
                    <a:pt x="654" y="269"/>
                  </a:lnTo>
                  <a:lnTo>
                    <a:pt x="682" y="308"/>
                  </a:lnTo>
                  <a:lnTo>
                    <a:pt x="705" y="352"/>
                  </a:lnTo>
                  <a:lnTo>
                    <a:pt x="722" y="399"/>
                  </a:lnTo>
                  <a:lnTo>
                    <a:pt x="731" y="447"/>
                  </a:lnTo>
                  <a:lnTo>
                    <a:pt x="735" y="498"/>
                  </a:lnTo>
                  <a:lnTo>
                    <a:pt x="733" y="520"/>
                  </a:lnTo>
                  <a:lnTo>
                    <a:pt x="724" y="541"/>
                  </a:lnTo>
                  <a:lnTo>
                    <a:pt x="711" y="557"/>
                  </a:lnTo>
                  <a:lnTo>
                    <a:pt x="694" y="571"/>
                  </a:lnTo>
                  <a:lnTo>
                    <a:pt x="674" y="579"/>
                  </a:lnTo>
                  <a:lnTo>
                    <a:pt x="652" y="583"/>
                  </a:lnTo>
                  <a:lnTo>
                    <a:pt x="629" y="579"/>
                  </a:lnTo>
                  <a:lnTo>
                    <a:pt x="609" y="571"/>
                  </a:lnTo>
                  <a:lnTo>
                    <a:pt x="592" y="557"/>
                  </a:lnTo>
                  <a:lnTo>
                    <a:pt x="578" y="541"/>
                  </a:lnTo>
                  <a:lnTo>
                    <a:pt x="570" y="520"/>
                  </a:lnTo>
                  <a:lnTo>
                    <a:pt x="568" y="498"/>
                  </a:lnTo>
                  <a:lnTo>
                    <a:pt x="565" y="465"/>
                  </a:lnTo>
                  <a:lnTo>
                    <a:pt x="557" y="433"/>
                  </a:lnTo>
                  <a:lnTo>
                    <a:pt x="544" y="403"/>
                  </a:lnTo>
                  <a:lnTo>
                    <a:pt x="525" y="377"/>
                  </a:lnTo>
                  <a:lnTo>
                    <a:pt x="505" y="353"/>
                  </a:lnTo>
                  <a:lnTo>
                    <a:pt x="480" y="334"/>
                  </a:lnTo>
                  <a:lnTo>
                    <a:pt x="452" y="318"/>
                  </a:lnTo>
                  <a:lnTo>
                    <a:pt x="452" y="708"/>
                  </a:lnTo>
                  <a:lnTo>
                    <a:pt x="499" y="722"/>
                  </a:lnTo>
                  <a:lnTo>
                    <a:pt x="544" y="743"/>
                  </a:lnTo>
                  <a:lnTo>
                    <a:pt x="584" y="768"/>
                  </a:lnTo>
                  <a:lnTo>
                    <a:pt x="622" y="799"/>
                  </a:lnTo>
                  <a:lnTo>
                    <a:pt x="654" y="835"/>
                  </a:lnTo>
                  <a:lnTo>
                    <a:pt x="682" y="875"/>
                  </a:lnTo>
                  <a:lnTo>
                    <a:pt x="705" y="918"/>
                  </a:lnTo>
                  <a:lnTo>
                    <a:pt x="722" y="964"/>
                  </a:lnTo>
                  <a:lnTo>
                    <a:pt x="731" y="1013"/>
                  </a:lnTo>
                  <a:lnTo>
                    <a:pt x="735" y="1064"/>
                  </a:lnTo>
                  <a:lnTo>
                    <a:pt x="731" y="1116"/>
                  </a:lnTo>
                  <a:lnTo>
                    <a:pt x="722" y="1165"/>
                  </a:lnTo>
                  <a:lnTo>
                    <a:pt x="705" y="1211"/>
                  </a:lnTo>
                  <a:lnTo>
                    <a:pt x="682" y="1254"/>
                  </a:lnTo>
                  <a:lnTo>
                    <a:pt x="654" y="1294"/>
                  </a:lnTo>
                  <a:lnTo>
                    <a:pt x="622" y="1330"/>
                  </a:lnTo>
                  <a:lnTo>
                    <a:pt x="584" y="1360"/>
                  </a:lnTo>
                  <a:lnTo>
                    <a:pt x="544" y="1386"/>
                  </a:lnTo>
                  <a:lnTo>
                    <a:pt x="499" y="1407"/>
                  </a:lnTo>
                  <a:lnTo>
                    <a:pt x="452" y="1421"/>
                  </a:lnTo>
                  <a:lnTo>
                    <a:pt x="452" y="1479"/>
                  </a:lnTo>
                  <a:lnTo>
                    <a:pt x="448" y="1501"/>
                  </a:lnTo>
                  <a:lnTo>
                    <a:pt x="440" y="1521"/>
                  </a:lnTo>
                  <a:lnTo>
                    <a:pt x="428" y="1538"/>
                  </a:lnTo>
                  <a:lnTo>
                    <a:pt x="410" y="1551"/>
                  </a:lnTo>
                  <a:lnTo>
                    <a:pt x="391" y="1560"/>
                  </a:lnTo>
                  <a:lnTo>
                    <a:pt x="368" y="1562"/>
                  </a:lnTo>
                  <a:lnTo>
                    <a:pt x="346" y="1560"/>
                  </a:lnTo>
                  <a:lnTo>
                    <a:pt x="326" y="1551"/>
                  </a:lnTo>
                  <a:lnTo>
                    <a:pt x="309" y="1538"/>
                  </a:lnTo>
                  <a:lnTo>
                    <a:pt x="295" y="1521"/>
                  </a:lnTo>
                  <a:lnTo>
                    <a:pt x="287" y="1501"/>
                  </a:lnTo>
                  <a:lnTo>
                    <a:pt x="285" y="1479"/>
                  </a:lnTo>
                  <a:lnTo>
                    <a:pt x="285" y="1421"/>
                  </a:lnTo>
                  <a:lnTo>
                    <a:pt x="236" y="1407"/>
                  </a:lnTo>
                  <a:lnTo>
                    <a:pt x="192" y="1386"/>
                  </a:lnTo>
                  <a:lnTo>
                    <a:pt x="151" y="1360"/>
                  </a:lnTo>
                  <a:lnTo>
                    <a:pt x="115" y="1329"/>
                  </a:lnTo>
                  <a:lnTo>
                    <a:pt x="82" y="1294"/>
                  </a:lnTo>
                  <a:lnTo>
                    <a:pt x="53" y="1254"/>
                  </a:lnTo>
                  <a:lnTo>
                    <a:pt x="32" y="1211"/>
                  </a:lnTo>
                  <a:lnTo>
                    <a:pt x="15" y="1164"/>
                  </a:lnTo>
                  <a:lnTo>
                    <a:pt x="4" y="1116"/>
                  </a:lnTo>
                  <a:lnTo>
                    <a:pt x="0" y="1064"/>
                  </a:lnTo>
                  <a:lnTo>
                    <a:pt x="4" y="1042"/>
                  </a:lnTo>
                  <a:lnTo>
                    <a:pt x="12" y="1022"/>
                  </a:lnTo>
                  <a:lnTo>
                    <a:pt x="26" y="1005"/>
                  </a:lnTo>
                  <a:lnTo>
                    <a:pt x="43" y="992"/>
                  </a:lnTo>
                  <a:lnTo>
                    <a:pt x="63" y="983"/>
                  </a:lnTo>
                  <a:lnTo>
                    <a:pt x="85" y="981"/>
                  </a:lnTo>
                  <a:lnTo>
                    <a:pt x="108" y="983"/>
                  </a:lnTo>
                  <a:lnTo>
                    <a:pt x="127" y="992"/>
                  </a:lnTo>
                  <a:lnTo>
                    <a:pt x="144" y="1005"/>
                  </a:lnTo>
                  <a:lnTo>
                    <a:pt x="157" y="1022"/>
                  </a:lnTo>
                  <a:lnTo>
                    <a:pt x="165" y="1042"/>
                  </a:lnTo>
                  <a:lnTo>
                    <a:pt x="169" y="1064"/>
                  </a:lnTo>
                  <a:lnTo>
                    <a:pt x="171" y="1098"/>
                  </a:lnTo>
                  <a:lnTo>
                    <a:pt x="180" y="1130"/>
                  </a:lnTo>
                  <a:lnTo>
                    <a:pt x="193" y="1159"/>
                  </a:lnTo>
                  <a:lnTo>
                    <a:pt x="210" y="1185"/>
                  </a:lnTo>
                  <a:lnTo>
                    <a:pt x="232" y="1209"/>
                  </a:lnTo>
                  <a:lnTo>
                    <a:pt x="257" y="1229"/>
                  </a:lnTo>
                  <a:lnTo>
                    <a:pt x="285" y="1244"/>
                  </a:lnTo>
                  <a:lnTo>
                    <a:pt x="285" y="856"/>
                  </a:lnTo>
                  <a:lnTo>
                    <a:pt x="236" y="841"/>
                  </a:lnTo>
                  <a:lnTo>
                    <a:pt x="192" y="820"/>
                  </a:lnTo>
                  <a:lnTo>
                    <a:pt x="151" y="794"/>
                  </a:lnTo>
                  <a:lnTo>
                    <a:pt x="115" y="763"/>
                  </a:lnTo>
                  <a:lnTo>
                    <a:pt x="82" y="727"/>
                  </a:lnTo>
                  <a:lnTo>
                    <a:pt x="53" y="687"/>
                  </a:lnTo>
                  <a:lnTo>
                    <a:pt x="32" y="645"/>
                  </a:lnTo>
                  <a:lnTo>
                    <a:pt x="15" y="598"/>
                  </a:lnTo>
                  <a:lnTo>
                    <a:pt x="4" y="549"/>
                  </a:lnTo>
                  <a:lnTo>
                    <a:pt x="0" y="498"/>
                  </a:lnTo>
                  <a:lnTo>
                    <a:pt x="4" y="447"/>
                  </a:lnTo>
                  <a:lnTo>
                    <a:pt x="15" y="399"/>
                  </a:lnTo>
                  <a:lnTo>
                    <a:pt x="32" y="352"/>
                  </a:lnTo>
                  <a:lnTo>
                    <a:pt x="53" y="308"/>
                  </a:lnTo>
                  <a:lnTo>
                    <a:pt x="82" y="269"/>
                  </a:lnTo>
                  <a:lnTo>
                    <a:pt x="115" y="234"/>
                  </a:lnTo>
                  <a:lnTo>
                    <a:pt x="151" y="202"/>
                  </a:lnTo>
                  <a:lnTo>
                    <a:pt x="192" y="176"/>
                  </a:lnTo>
                  <a:lnTo>
                    <a:pt x="236" y="156"/>
                  </a:lnTo>
                  <a:lnTo>
                    <a:pt x="285" y="141"/>
                  </a:lnTo>
                  <a:lnTo>
                    <a:pt x="285" y="85"/>
                  </a:lnTo>
                  <a:lnTo>
                    <a:pt x="287" y="62"/>
                  </a:lnTo>
                  <a:lnTo>
                    <a:pt x="295" y="41"/>
                  </a:lnTo>
                  <a:lnTo>
                    <a:pt x="309" y="24"/>
                  </a:lnTo>
                  <a:lnTo>
                    <a:pt x="326" y="12"/>
                  </a:lnTo>
                  <a:lnTo>
                    <a:pt x="346" y="3"/>
                  </a:lnTo>
                  <a:lnTo>
                    <a:pt x="3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" name="Freeform 195"/>
            <p:cNvSpPr>
              <a:spLocks noEditPoints="1"/>
            </p:cNvSpPr>
            <p:nvPr/>
          </p:nvSpPr>
          <p:spPr bwMode="auto">
            <a:xfrm>
              <a:off x="3352" y="2025"/>
              <a:ext cx="332" cy="218"/>
            </a:xfrm>
            <a:custGeom>
              <a:avLst/>
              <a:gdLst>
                <a:gd name="T0" fmla="*/ 547 w 1659"/>
                <a:gd name="T1" fmla="*/ 256 h 1088"/>
                <a:gd name="T2" fmla="*/ 452 w 1659"/>
                <a:gd name="T3" fmla="*/ 283 h 1088"/>
                <a:gd name="T4" fmla="*/ 371 w 1659"/>
                <a:gd name="T5" fmla="*/ 336 h 1088"/>
                <a:gd name="T6" fmla="*/ 307 w 1659"/>
                <a:gd name="T7" fmla="*/ 409 h 1088"/>
                <a:gd name="T8" fmla="*/ 266 w 1659"/>
                <a:gd name="T9" fmla="*/ 498 h 1088"/>
                <a:gd name="T10" fmla="*/ 252 w 1659"/>
                <a:gd name="T11" fmla="*/ 597 h 1088"/>
                <a:gd name="T12" fmla="*/ 345 w 1659"/>
                <a:gd name="T13" fmla="*/ 731 h 1088"/>
                <a:gd name="T14" fmla="*/ 535 w 1659"/>
                <a:gd name="T15" fmla="*/ 683 h 1088"/>
                <a:gd name="T16" fmla="*/ 730 w 1659"/>
                <a:gd name="T17" fmla="*/ 658 h 1088"/>
                <a:gd name="T18" fmla="*/ 927 w 1659"/>
                <a:gd name="T19" fmla="*/ 658 h 1088"/>
                <a:gd name="T20" fmla="*/ 1124 w 1659"/>
                <a:gd name="T21" fmla="*/ 683 h 1088"/>
                <a:gd name="T22" fmla="*/ 1314 w 1659"/>
                <a:gd name="T23" fmla="*/ 731 h 1088"/>
                <a:gd name="T24" fmla="*/ 1407 w 1659"/>
                <a:gd name="T25" fmla="*/ 597 h 1088"/>
                <a:gd name="T26" fmla="*/ 1391 w 1659"/>
                <a:gd name="T27" fmla="*/ 498 h 1088"/>
                <a:gd name="T28" fmla="*/ 1350 w 1659"/>
                <a:gd name="T29" fmla="*/ 409 h 1088"/>
                <a:gd name="T30" fmla="*/ 1288 w 1659"/>
                <a:gd name="T31" fmla="*/ 336 h 1088"/>
                <a:gd name="T32" fmla="*/ 1206 w 1659"/>
                <a:gd name="T33" fmla="*/ 283 h 1088"/>
                <a:gd name="T34" fmla="*/ 1112 w 1659"/>
                <a:gd name="T35" fmla="*/ 256 h 1088"/>
                <a:gd name="T36" fmla="*/ 597 w 1659"/>
                <a:gd name="T37" fmla="*/ 251 h 1088"/>
                <a:gd name="T38" fmla="*/ 1060 w 1659"/>
                <a:gd name="T39" fmla="*/ 0 h 1088"/>
                <a:gd name="T40" fmla="*/ 1189 w 1659"/>
                <a:gd name="T41" fmla="*/ 14 h 1088"/>
                <a:gd name="T42" fmla="*/ 1307 w 1659"/>
                <a:gd name="T43" fmla="*/ 54 h 1088"/>
                <a:gd name="T44" fmla="*/ 1413 w 1659"/>
                <a:gd name="T45" fmla="*/ 115 h 1088"/>
                <a:gd name="T46" fmla="*/ 1504 w 1659"/>
                <a:gd name="T47" fmla="*/ 197 h 1088"/>
                <a:gd name="T48" fmla="*/ 1577 w 1659"/>
                <a:gd name="T49" fmla="*/ 297 h 1088"/>
                <a:gd name="T50" fmla="*/ 1627 w 1659"/>
                <a:gd name="T51" fmla="*/ 409 h 1088"/>
                <a:gd name="T52" fmla="*/ 1655 w 1659"/>
                <a:gd name="T53" fmla="*/ 532 h 1088"/>
                <a:gd name="T54" fmla="*/ 1659 w 1659"/>
                <a:gd name="T55" fmla="*/ 963 h 1088"/>
                <a:gd name="T56" fmla="*/ 1648 w 1659"/>
                <a:gd name="T57" fmla="*/ 1014 h 1088"/>
                <a:gd name="T58" fmla="*/ 1618 w 1659"/>
                <a:gd name="T59" fmla="*/ 1056 h 1088"/>
                <a:gd name="T60" fmla="*/ 1572 w 1659"/>
                <a:gd name="T61" fmla="*/ 1082 h 1088"/>
                <a:gd name="T62" fmla="*/ 1520 w 1659"/>
                <a:gd name="T63" fmla="*/ 1088 h 1088"/>
                <a:gd name="T64" fmla="*/ 1471 w 1659"/>
                <a:gd name="T65" fmla="*/ 1073 h 1088"/>
                <a:gd name="T66" fmla="*/ 1297 w 1659"/>
                <a:gd name="T67" fmla="*/ 992 h 1088"/>
                <a:gd name="T68" fmla="*/ 1114 w 1659"/>
                <a:gd name="T69" fmla="*/ 937 h 1088"/>
                <a:gd name="T70" fmla="*/ 925 w 1659"/>
                <a:gd name="T71" fmla="*/ 909 h 1088"/>
                <a:gd name="T72" fmla="*/ 734 w 1659"/>
                <a:gd name="T73" fmla="*/ 909 h 1088"/>
                <a:gd name="T74" fmla="*/ 543 w 1659"/>
                <a:gd name="T75" fmla="*/ 937 h 1088"/>
                <a:gd name="T76" fmla="*/ 360 w 1659"/>
                <a:gd name="T77" fmla="*/ 992 h 1088"/>
                <a:gd name="T78" fmla="*/ 188 w 1659"/>
                <a:gd name="T79" fmla="*/ 1073 h 1088"/>
                <a:gd name="T80" fmla="*/ 147 w 1659"/>
                <a:gd name="T81" fmla="*/ 1087 h 1088"/>
                <a:gd name="T82" fmla="*/ 104 w 1659"/>
                <a:gd name="T83" fmla="*/ 1087 h 1088"/>
                <a:gd name="T84" fmla="*/ 63 w 1659"/>
                <a:gd name="T85" fmla="*/ 1071 h 1088"/>
                <a:gd name="T86" fmla="*/ 24 w 1659"/>
                <a:gd name="T87" fmla="*/ 1037 h 1088"/>
                <a:gd name="T88" fmla="*/ 2 w 1659"/>
                <a:gd name="T89" fmla="*/ 990 h 1088"/>
                <a:gd name="T90" fmla="*/ 0 w 1659"/>
                <a:gd name="T91" fmla="*/ 597 h 1088"/>
                <a:gd name="T92" fmla="*/ 15 w 1659"/>
                <a:gd name="T93" fmla="*/ 470 h 1088"/>
                <a:gd name="T94" fmla="*/ 53 w 1659"/>
                <a:gd name="T95" fmla="*/ 351 h 1088"/>
                <a:gd name="T96" fmla="*/ 116 w 1659"/>
                <a:gd name="T97" fmla="*/ 245 h 1088"/>
                <a:gd name="T98" fmla="*/ 198 w 1659"/>
                <a:gd name="T99" fmla="*/ 154 h 1088"/>
                <a:gd name="T100" fmla="*/ 296 w 1659"/>
                <a:gd name="T101" fmla="*/ 81 h 1088"/>
                <a:gd name="T102" fmla="*/ 410 w 1659"/>
                <a:gd name="T103" fmla="*/ 31 h 1088"/>
                <a:gd name="T104" fmla="*/ 532 w 1659"/>
                <a:gd name="T105" fmla="*/ 3 h 1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59" h="1088">
                  <a:moveTo>
                    <a:pt x="597" y="251"/>
                  </a:moveTo>
                  <a:lnTo>
                    <a:pt x="547" y="256"/>
                  </a:lnTo>
                  <a:lnTo>
                    <a:pt x="499" y="267"/>
                  </a:lnTo>
                  <a:lnTo>
                    <a:pt x="452" y="283"/>
                  </a:lnTo>
                  <a:lnTo>
                    <a:pt x="410" y="308"/>
                  </a:lnTo>
                  <a:lnTo>
                    <a:pt x="371" y="336"/>
                  </a:lnTo>
                  <a:lnTo>
                    <a:pt x="337" y="370"/>
                  </a:lnTo>
                  <a:lnTo>
                    <a:pt x="307" y="409"/>
                  </a:lnTo>
                  <a:lnTo>
                    <a:pt x="284" y="452"/>
                  </a:lnTo>
                  <a:lnTo>
                    <a:pt x="266" y="498"/>
                  </a:lnTo>
                  <a:lnTo>
                    <a:pt x="255" y="546"/>
                  </a:lnTo>
                  <a:lnTo>
                    <a:pt x="252" y="597"/>
                  </a:lnTo>
                  <a:lnTo>
                    <a:pt x="252" y="765"/>
                  </a:lnTo>
                  <a:lnTo>
                    <a:pt x="345" y="731"/>
                  </a:lnTo>
                  <a:lnTo>
                    <a:pt x="438" y="703"/>
                  </a:lnTo>
                  <a:lnTo>
                    <a:pt x="535" y="683"/>
                  </a:lnTo>
                  <a:lnTo>
                    <a:pt x="632" y="667"/>
                  </a:lnTo>
                  <a:lnTo>
                    <a:pt x="730" y="658"/>
                  </a:lnTo>
                  <a:lnTo>
                    <a:pt x="829" y="654"/>
                  </a:lnTo>
                  <a:lnTo>
                    <a:pt x="927" y="658"/>
                  </a:lnTo>
                  <a:lnTo>
                    <a:pt x="1026" y="667"/>
                  </a:lnTo>
                  <a:lnTo>
                    <a:pt x="1124" y="683"/>
                  </a:lnTo>
                  <a:lnTo>
                    <a:pt x="1219" y="703"/>
                  </a:lnTo>
                  <a:lnTo>
                    <a:pt x="1314" y="731"/>
                  </a:lnTo>
                  <a:lnTo>
                    <a:pt x="1407" y="765"/>
                  </a:lnTo>
                  <a:lnTo>
                    <a:pt x="1407" y="597"/>
                  </a:lnTo>
                  <a:lnTo>
                    <a:pt x="1402" y="546"/>
                  </a:lnTo>
                  <a:lnTo>
                    <a:pt x="1391" y="498"/>
                  </a:lnTo>
                  <a:lnTo>
                    <a:pt x="1374" y="452"/>
                  </a:lnTo>
                  <a:lnTo>
                    <a:pt x="1350" y="409"/>
                  </a:lnTo>
                  <a:lnTo>
                    <a:pt x="1321" y="370"/>
                  </a:lnTo>
                  <a:lnTo>
                    <a:pt x="1288" y="336"/>
                  </a:lnTo>
                  <a:lnTo>
                    <a:pt x="1249" y="308"/>
                  </a:lnTo>
                  <a:lnTo>
                    <a:pt x="1206" y="283"/>
                  </a:lnTo>
                  <a:lnTo>
                    <a:pt x="1160" y="267"/>
                  </a:lnTo>
                  <a:lnTo>
                    <a:pt x="1112" y="256"/>
                  </a:lnTo>
                  <a:lnTo>
                    <a:pt x="1060" y="251"/>
                  </a:lnTo>
                  <a:lnTo>
                    <a:pt x="597" y="251"/>
                  </a:lnTo>
                  <a:close/>
                  <a:moveTo>
                    <a:pt x="597" y="0"/>
                  </a:moveTo>
                  <a:lnTo>
                    <a:pt x="1060" y="0"/>
                  </a:lnTo>
                  <a:lnTo>
                    <a:pt x="1125" y="3"/>
                  </a:lnTo>
                  <a:lnTo>
                    <a:pt x="1189" y="14"/>
                  </a:lnTo>
                  <a:lnTo>
                    <a:pt x="1249" y="31"/>
                  </a:lnTo>
                  <a:lnTo>
                    <a:pt x="1307" y="54"/>
                  </a:lnTo>
                  <a:lnTo>
                    <a:pt x="1362" y="81"/>
                  </a:lnTo>
                  <a:lnTo>
                    <a:pt x="1413" y="115"/>
                  </a:lnTo>
                  <a:lnTo>
                    <a:pt x="1461" y="154"/>
                  </a:lnTo>
                  <a:lnTo>
                    <a:pt x="1504" y="197"/>
                  </a:lnTo>
                  <a:lnTo>
                    <a:pt x="1543" y="245"/>
                  </a:lnTo>
                  <a:lnTo>
                    <a:pt x="1577" y="297"/>
                  </a:lnTo>
                  <a:lnTo>
                    <a:pt x="1604" y="351"/>
                  </a:lnTo>
                  <a:lnTo>
                    <a:pt x="1627" y="409"/>
                  </a:lnTo>
                  <a:lnTo>
                    <a:pt x="1644" y="470"/>
                  </a:lnTo>
                  <a:lnTo>
                    <a:pt x="1655" y="532"/>
                  </a:lnTo>
                  <a:lnTo>
                    <a:pt x="1659" y="597"/>
                  </a:lnTo>
                  <a:lnTo>
                    <a:pt x="1659" y="963"/>
                  </a:lnTo>
                  <a:lnTo>
                    <a:pt x="1655" y="990"/>
                  </a:lnTo>
                  <a:lnTo>
                    <a:pt x="1648" y="1014"/>
                  </a:lnTo>
                  <a:lnTo>
                    <a:pt x="1634" y="1037"/>
                  </a:lnTo>
                  <a:lnTo>
                    <a:pt x="1618" y="1056"/>
                  </a:lnTo>
                  <a:lnTo>
                    <a:pt x="1596" y="1071"/>
                  </a:lnTo>
                  <a:lnTo>
                    <a:pt x="1572" y="1082"/>
                  </a:lnTo>
                  <a:lnTo>
                    <a:pt x="1547" y="1088"/>
                  </a:lnTo>
                  <a:lnTo>
                    <a:pt x="1520" y="1088"/>
                  </a:lnTo>
                  <a:lnTo>
                    <a:pt x="1495" y="1083"/>
                  </a:lnTo>
                  <a:lnTo>
                    <a:pt x="1471" y="1073"/>
                  </a:lnTo>
                  <a:lnTo>
                    <a:pt x="1385" y="1029"/>
                  </a:lnTo>
                  <a:lnTo>
                    <a:pt x="1297" y="992"/>
                  </a:lnTo>
                  <a:lnTo>
                    <a:pt x="1207" y="961"/>
                  </a:lnTo>
                  <a:lnTo>
                    <a:pt x="1114" y="937"/>
                  </a:lnTo>
                  <a:lnTo>
                    <a:pt x="1020" y="920"/>
                  </a:lnTo>
                  <a:lnTo>
                    <a:pt x="925" y="909"/>
                  </a:lnTo>
                  <a:lnTo>
                    <a:pt x="829" y="905"/>
                  </a:lnTo>
                  <a:lnTo>
                    <a:pt x="734" y="909"/>
                  </a:lnTo>
                  <a:lnTo>
                    <a:pt x="637" y="920"/>
                  </a:lnTo>
                  <a:lnTo>
                    <a:pt x="543" y="937"/>
                  </a:lnTo>
                  <a:lnTo>
                    <a:pt x="451" y="961"/>
                  </a:lnTo>
                  <a:lnTo>
                    <a:pt x="360" y="992"/>
                  </a:lnTo>
                  <a:lnTo>
                    <a:pt x="272" y="1029"/>
                  </a:lnTo>
                  <a:lnTo>
                    <a:pt x="188" y="1073"/>
                  </a:lnTo>
                  <a:lnTo>
                    <a:pt x="167" y="1081"/>
                  </a:lnTo>
                  <a:lnTo>
                    <a:pt x="147" y="1087"/>
                  </a:lnTo>
                  <a:lnTo>
                    <a:pt x="127" y="1088"/>
                  </a:lnTo>
                  <a:lnTo>
                    <a:pt x="104" y="1087"/>
                  </a:lnTo>
                  <a:lnTo>
                    <a:pt x="83" y="1081"/>
                  </a:lnTo>
                  <a:lnTo>
                    <a:pt x="63" y="1071"/>
                  </a:lnTo>
                  <a:lnTo>
                    <a:pt x="41" y="1056"/>
                  </a:lnTo>
                  <a:lnTo>
                    <a:pt x="24" y="1037"/>
                  </a:lnTo>
                  <a:lnTo>
                    <a:pt x="11" y="1014"/>
                  </a:lnTo>
                  <a:lnTo>
                    <a:pt x="2" y="990"/>
                  </a:lnTo>
                  <a:lnTo>
                    <a:pt x="0" y="963"/>
                  </a:lnTo>
                  <a:lnTo>
                    <a:pt x="0" y="597"/>
                  </a:lnTo>
                  <a:lnTo>
                    <a:pt x="4" y="532"/>
                  </a:lnTo>
                  <a:lnTo>
                    <a:pt x="15" y="470"/>
                  </a:lnTo>
                  <a:lnTo>
                    <a:pt x="30" y="409"/>
                  </a:lnTo>
                  <a:lnTo>
                    <a:pt x="53" y="351"/>
                  </a:lnTo>
                  <a:lnTo>
                    <a:pt x="82" y="297"/>
                  </a:lnTo>
                  <a:lnTo>
                    <a:pt x="116" y="245"/>
                  </a:lnTo>
                  <a:lnTo>
                    <a:pt x="154" y="197"/>
                  </a:lnTo>
                  <a:lnTo>
                    <a:pt x="198" y="154"/>
                  </a:lnTo>
                  <a:lnTo>
                    <a:pt x="245" y="115"/>
                  </a:lnTo>
                  <a:lnTo>
                    <a:pt x="296" y="81"/>
                  </a:lnTo>
                  <a:lnTo>
                    <a:pt x="352" y="54"/>
                  </a:lnTo>
                  <a:lnTo>
                    <a:pt x="410" y="31"/>
                  </a:lnTo>
                  <a:lnTo>
                    <a:pt x="470" y="14"/>
                  </a:lnTo>
                  <a:lnTo>
                    <a:pt x="532" y="3"/>
                  </a:lnTo>
                  <a:lnTo>
                    <a:pt x="5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" name="Freeform 196"/>
            <p:cNvSpPr>
              <a:spLocks noEditPoints="1"/>
            </p:cNvSpPr>
            <p:nvPr/>
          </p:nvSpPr>
          <p:spPr bwMode="auto">
            <a:xfrm>
              <a:off x="3205" y="1950"/>
              <a:ext cx="627" cy="792"/>
            </a:xfrm>
            <a:custGeom>
              <a:avLst/>
              <a:gdLst>
                <a:gd name="T0" fmla="*/ 1121 w 3134"/>
                <a:gd name="T1" fmla="*/ 284 h 3956"/>
                <a:gd name="T2" fmla="*/ 878 w 3134"/>
                <a:gd name="T3" fmla="*/ 417 h 3956"/>
                <a:gd name="T4" fmla="*/ 702 w 3134"/>
                <a:gd name="T5" fmla="*/ 628 h 3956"/>
                <a:gd name="T6" fmla="*/ 618 w 3134"/>
                <a:gd name="T7" fmla="*/ 899 h 3956"/>
                <a:gd name="T8" fmla="*/ 606 w 3134"/>
                <a:gd name="T9" fmla="*/ 1685 h 3956"/>
                <a:gd name="T10" fmla="*/ 476 w 3134"/>
                <a:gd name="T11" fmla="*/ 1861 h 3956"/>
                <a:gd name="T12" fmla="*/ 323 w 3134"/>
                <a:gd name="T13" fmla="*/ 2169 h 3956"/>
                <a:gd name="T14" fmla="*/ 255 w 3134"/>
                <a:gd name="T15" fmla="*/ 2508 h 3956"/>
                <a:gd name="T16" fmla="*/ 277 w 3134"/>
                <a:gd name="T17" fmla="*/ 2852 h 3956"/>
                <a:gd name="T18" fmla="*/ 388 w 3134"/>
                <a:gd name="T19" fmla="*/ 3176 h 3956"/>
                <a:gd name="T20" fmla="*/ 588 w 3134"/>
                <a:gd name="T21" fmla="*/ 3471 h 3956"/>
                <a:gd name="T22" fmla="*/ 863 w 3134"/>
                <a:gd name="T23" fmla="*/ 3705 h 3956"/>
                <a:gd name="T24" fmla="*/ 2483 w 3134"/>
                <a:gd name="T25" fmla="*/ 3537 h 3956"/>
                <a:gd name="T26" fmla="*/ 2706 w 3134"/>
                <a:gd name="T27" fmla="*/ 3252 h 3956"/>
                <a:gd name="T28" fmla="*/ 2837 w 3134"/>
                <a:gd name="T29" fmla="*/ 2936 h 3956"/>
                <a:gd name="T30" fmla="*/ 2882 w 3134"/>
                <a:gd name="T31" fmla="*/ 2594 h 3956"/>
                <a:gd name="T32" fmla="*/ 2837 w 3134"/>
                <a:gd name="T33" fmla="*/ 2251 h 3956"/>
                <a:gd name="T34" fmla="*/ 2704 w 3134"/>
                <a:gd name="T35" fmla="*/ 1935 h 3956"/>
                <a:gd name="T36" fmla="*/ 2537 w 3134"/>
                <a:gd name="T37" fmla="*/ 1705 h 3956"/>
                <a:gd name="T38" fmla="*/ 2519 w 3134"/>
                <a:gd name="T39" fmla="*/ 972 h 3956"/>
                <a:gd name="T40" fmla="*/ 2463 w 3134"/>
                <a:gd name="T41" fmla="*/ 692 h 3956"/>
                <a:gd name="T42" fmla="*/ 2309 w 3134"/>
                <a:gd name="T43" fmla="*/ 462 h 3956"/>
                <a:gd name="T44" fmla="*/ 2079 w 3134"/>
                <a:gd name="T45" fmla="*/ 308 h 3956"/>
                <a:gd name="T46" fmla="*/ 1798 w 3134"/>
                <a:gd name="T47" fmla="*/ 252 h 3956"/>
                <a:gd name="T48" fmla="*/ 1882 w 3134"/>
                <a:gd name="T49" fmla="*/ 4 h 3956"/>
                <a:gd name="T50" fmla="*/ 2195 w 3134"/>
                <a:gd name="T51" fmla="*/ 85 h 3956"/>
                <a:gd name="T52" fmla="*/ 2458 w 3134"/>
                <a:gd name="T53" fmla="*/ 258 h 3956"/>
                <a:gd name="T54" fmla="*/ 2652 w 3134"/>
                <a:gd name="T55" fmla="*/ 504 h 3956"/>
                <a:gd name="T56" fmla="*/ 2758 w 3134"/>
                <a:gd name="T57" fmla="*/ 806 h 3956"/>
                <a:gd name="T58" fmla="*/ 2832 w 3134"/>
                <a:gd name="T59" fmla="*/ 1671 h 3956"/>
                <a:gd name="T60" fmla="*/ 3023 w 3134"/>
                <a:gd name="T61" fmla="*/ 2015 h 3956"/>
                <a:gd name="T62" fmla="*/ 3122 w 3134"/>
                <a:gd name="T63" fmla="*/ 2396 h 3956"/>
                <a:gd name="T64" fmla="*/ 3120 w 3134"/>
                <a:gd name="T65" fmla="*/ 2800 h 3956"/>
                <a:gd name="T66" fmla="*/ 3014 w 3134"/>
                <a:gd name="T67" fmla="*/ 3194 h 3956"/>
                <a:gd name="T68" fmla="*/ 2813 w 3134"/>
                <a:gd name="T69" fmla="*/ 3543 h 3956"/>
                <a:gd name="T70" fmla="*/ 2535 w 3134"/>
                <a:gd name="T71" fmla="*/ 3826 h 3956"/>
                <a:gd name="T72" fmla="*/ 2328 w 3134"/>
                <a:gd name="T73" fmla="*/ 3955 h 3956"/>
                <a:gd name="T74" fmla="*/ 784 w 3134"/>
                <a:gd name="T75" fmla="*/ 3949 h 3956"/>
                <a:gd name="T76" fmla="*/ 524 w 3134"/>
                <a:gd name="T77" fmla="*/ 3762 h 3956"/>
                <a:gd name="T78" fmla="*/ 264 w 3134"/>
                <a:gd name="T79" fmla="*/ 3463 h 3956"/>
                <a:gd name="T80" fmla="*/ 83 w 3134"/>
                <a:gd name="T81" fmla="*/ 3098 h 3956"/>
                <a:gd name="T82" fmla="*/ 3 w 3134"/>
                <a:gd name="T83" fmla="*/ 2698 h 3956"/>
                <a:gd name="T84" fmla="*/ 29 w 3134"/>
                <a:gd name="T85" fmla="*/ 2298 h 3956"/>
                <a:gd name="T86" fmla="*/ 150 w 3134"/>
                <a:gd name="T87" fmla="*/ 1925 h 3956"/>
                <a:gd name="T88" fmla="*/ 362 w 3134"/>
                <a:gd name="T89" fmla="*/ 1593 h 3956"/>
                <a:gd name="T90" fmla="*/ 394 w 3134"/>
                <a:gd name="T91" fmla="*/ 727 h 3956"/>
                <a:gd name="T92" fmla="*/ 524 w 3134"/>
                <a:gd name="T93" fmla="*/ 437 h 3956"/>
                <a:gd name="T94" fmla="*/ 737 w 3134"/>
                <a:gd name="T95" fmla="*/ 207 h 3956"/>
                <a:gd name="T96" fmla="*/ 1014 w 3134"/>
                <a:gd name="T97" fmla="*/ 55 h 3956"/>
                <a:gd name="T98" fmla="*/ 1335 w 3134"/>
                <a:gd name="T99" fmla="*/ 0 h 3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134" h="3956">
                  <a:moveTo>
                    <a:pt x="1335" y="252"/>
                  </a:moveTo>
                  <a:lnTo>
                    <a:pt x="1262" y="255"/>
                  </a:lnTo>
                  <a:lnTo>
                    <a:pt x="1191" y="266"/>
                  </a:lnTo>
                  <a:lnTo>
                    <a:pt x="1121" y="284"/>
                  </a:lnTo>
                  <a:lnTo>
                    <a:pt x="1055" y="308"/>
                  </a:lnTo>
                  <a:lnTo>
                    <a:pt x="992" y="338"/>
                  </a:lnTo>
                  <a:lnTo>
                    <a:pt x="933" y="375"/>
                  </a:lnTo>
                  <a:lnTo>
                    <a:pt x="878" y="417"/>
                  </a:lnTo>
                  <a:lnTo>
                    <a:pt x="826" y="462"/>
                  </a:lnTo>
                  <a:lnTo>
                    <a:pt x="779" y="514"/>
                  </a:lnTo>
                  <a:lnTo>
                    <a:pt x="738" y="569"/>
                  </a:lnTo>
                  <a:lnTo>
                    <a:pt x="702" y="628"/>
                  </a:lnTo>
                  <a:lnTo>
                    <a:pt x="671" y="692"/>
                  </a:lnTo>
                  <a:lnTo>
                    <a:pt x="647" y="758"/>
                  </a:lnTo>
                  <a:lnTo>
                    <a:pt x="628" y="827"/>
                  </a:lnTo>
                  <a:lnTo>
                    <a:pt x="618" y="899"/>
                  </a:lnTo>
                  <a:lnTo>
                    <a:pt x="614" y="972"/>
                  </a:lnTo>
                  <a:lnTo>
                    <a:pt x="614" y="1640"/>
                  </a:lnTo>
                  <a:lnTo>
                    <a:pt x="613" y="1663"/>
                  </a:lnTo>
                  <a:lnTo>
                    <a:pt x="606" y="1685"/>
                  </a:lnTo>
                  <a:lnTo>
                    <a:pt x="596" y="1705"/>
                  </a:lnTo>
                  <a:lnTo>
                    <a:pt x="583" y="1723"/>
                  </a:lnTo>
                  <a:lnTo>
                    <a:pt x="527" y="1791"/>
                  </a:lnTo>
                  <a:lnTo>
                    <a:pt x="476" y="1861"/>
                  </a:lnTo>
                  <a:lnTo>
                    <a:pt x="430" y="1935"/>
                  </a:lnTo>
                  <a:lnTo>
                    <a:pt x="389" y="2011"/>
                  </a:lnTo>
                  <a:lnTo>
                    <a:pt x="353" y="2089"/>
                  </a:lnTo>
                  <a:lnTo>
                    <a:pt x="323" y="2169"/>
                  </a:lnTo>
                  <a:lnTo>
                    <a:pt x="297" y="2251"/>
                  </a:lnTo>
                  <a:lnTo>
                    <a:pt x="278" y="2335"/>
                  </a:lnTo>
                  <a:lnTo>
                    <a:pt x="264" y="2421"/>
                  </a:lnTo>
                  <a:lnTo>
                    <a:pt x="255" y="2508"/>
                  </a:lnTo>
                  <a:lnTo>
                    <a:pt x="252" y="2594"/>
                  </a:lnTo>
                  <a:lnTo>
                    <a:pt x="255" y="2681"/>
                  </a:lnTo>
                  <a:lnTo>
                    <a:pt x="264" y="2767"/>
                  </a:lnTo>
                  <a:lnTo>
                    <a:pt x="277" y="2852"/>
                  </a:lnTo>
                  <a:lnTo>
                    <a:pt x="297" y="2936"/>
                  </a:lnTo>
                  <a:lnTo>
                    <a:pt x="321" y="3018"/>
                  </a:lnTo>
                  <a:lnTo>
                    <a:pt x="351" y="3098"/>
                  </a:lnTo>
                  <a:lnTo>
                    <a:pt x="388" y="3176"/>
                  </a:lnTo>
                  <a:lnTo>
                    <a:pt x="429" y="3252"/>
                  </a:lnTo>
                  <a:lnTo>
                    <a:pt x="477" y="3329"/>
                  </a:lnTo>
                  <a:lnTo>
                    <a:pt x="530" y="3403"/>
                  </a:lnTo>
                  <a:lnTo>
                    <a:pt x="588" y="3471"/>
                  </a:lnTo>
                  <a:lnTo>
                    <a:pt x="650" y="3537"/>
                  </a:lnTo>
                  <a:lnTo>
                    <a:pt x="718" y="3597"/>
                  </a:lnTo>
                  <a:lnTo>
                    <a:pt x="789" y="3654"/>
                  </a:lnTo>
                  <a:lnTo>
                    <a:pt x="863" y="3705"/>
                  </a:lnTo>
                  <a:lnTo>
                    <a:pt x="2270" y="3705"/>
                  </a:lnTo>
                  <a:lnTo>
                    <a:pt x="2345" y="3654"/>
                  </a:lnTo>
                  <a:lnTo>
                    <a:pt x="2416" y="3597"/>
                  </a:lnTo>
                  <a:lnTo>
                    <a:pt x="2483" y="3537"/>
                  </a:lnTo>
                  <a:lnTo>
                    <a:pt x="2546" y="3471"/>
                  </a:lnTo>
                  <a:lnTo>
                    <a:pt x="2605" y="3403"/>
                  </a:lnTo>
                  <a:lnTo>
                    <a:pt x="2658" y="3329"/>
                  </a:lnTo>
                  <a:lnTo>
                    <a:pt x="2706" y="3252"/>
                  </a:lnTo>
                  <a:lnTo>
                    <a:pt x="2747" y="3176"/>
                  </a:lnTo>
                  <a:lnTo>
                    <a:pt x="2782" y="3098"/>
                  </a:lnTo>
                  <a:lnTo>
                    <a:pt x="2812" y="3018"/>
                  </a:lnTo>
                  <a:lnTo>
                    <a:pt x="2837" y="2936"/>
                  </a:lnTo>
                  <a:lnTo>
                    <a:pt x="2857" y="2852"/>
                  </a:lnTo>
                  <a:lnTo>
                    <a:pt x="2871" y="2767"/>
                  </a:lnTo>
                  <a:lnTo>
                    <a:pt x="2879" y="2681"/>
                  </a:lnTo>
                  <a:lnTo>
                    <a:pt x="2882" y="2594"/>
                  </a:lnTo>
                  <a:lnTo>
                    <a:pt x="2879" y="2508"/>
                  </a:lnTo>
                  <a:lnTo>
                    <a:pt x="2871" y="2421"/>
                  </a:lnTo>
                  <a:lnTo>
                    <a:pt x="2857" y="2335"/>
                  </a:lnTo>
                  <a:lnTo>
                    <a:pt x="2837" y="2251"/>
                  </a:lnTo>
                  <a:lnTo>
                    <a:pt x="2812" y="2169"/>
                  </a:lnTo>
                  <a:lnTo>
                    <a:pt x="2781" y="2089"/>
                  </a:lnTo>
                  <a:lnTo>
                    <a:pt x="2745" y="2011"/>
                  </a:lnTo>
                  <a:lnTo>
                    <a:pt x="2704" y="1935"/>
                  </a:lnTo>
                  <a:lnTo>
                    <a:pt x="2658" y="1861"/>
                  </a:lnTo>
                  <a:lnTo>
                    <a:pt x="2607" y="1791"/>
                  </a:lnTo>
                  <a:lnTo>
                    <a:pt x="2552" y="1723"/>
                  </a:lnTo>
                  <a:lnTo>
                    <a:pt x="2537" y="1705"/>
                  </a:lnTo>
                  <a:lnTo>
                    <a:pt x="2528" y="1685"/>
                  </a:lnTo>
                  <a:lnTo>
                    <a:pt x="2522" y="1663"/>
                  </a:lnTo>
                  <a:lnTo>
                    <a:pt x="2519" y="1640"/>
                  </a:lnTo>
                  <a:lnTo>
                    <a:pt x="2519" y="972"/>
                  </a:lnTo>
                  <a:lnTo>
                    <a:pt x="2516" y="899"/>
                  </a:lnTo>
                  <a:lnTo>
                    <a:pt x="2505" y="827"/>
                  </a:lnTo>
                  <a:lnTo>
                    <a:pt x="2487" y="758"/>
                  </a:lnTo>
                  <a:lnTo>
                    <a:pt x="2463" y="692"/>
                  </a:lnTo>
                  <a:lnTo>
                    <a:pt x="2433" y="628"/>
                  </a:lnTo>
                  <a:lnTo>
                    <a:pt x="2397" y="569"/>
                  </a:lnTo>
                  <a:lnTo>
                    <a:pt x="2354" y="514"/>
                  </a:lnTo>
                  <a:lnTo>
                    <a:pt x="2309" y="462"/>
                  </a:lnTo>
                  <a:lnTo>
                    <a:pt x="2257" y="417"/>
                  </a:lnTo>
                  <a:lnTo>
                    <a:pt x="2201" y="375"/>
                  </a:lnTo>
                  <a:lnTo>
                    <a:pt x="2142" y="338"/>
                  </a:lnTo>
                  <a:lnTo>
                    <a:pt x="2079" y="308"/>
                  </a:lnTo>
                  <a:lnTo>
                    <a:pt x="2012" y="284"/>
                  </a:lnTo>
                  <a:lnTo>
                    <a:pt x="1944" y="266"/>
                  </a:lnTo>
                  <a:lnTo>
                    <a:pt x="1871" y="255"/>
                  </a:lnTo>
                  <a:lnTo>
                    <a:pt x="1798" y="252"/>
                  </a:lnTo>
                  <a:lnTo>
                    <a:pt x="1335" y="252"/>
                  </a:lnTo>
                  <a:close/>
                  <a:moveTo>
                    <a:pt x="1335" y="0"/>
                  </a:moveTo>
                  <a:lnTo>
                    <a:pt x="1798" y="0"/>
                  </a:lnTo>
                  <a:lnTo>
                    <a:pt x="1882" y="4"/>
                  </a:lnTo>
                  <a:lnTo>
                    <a:pt x="1964" y="14"/>
                  </a:lnTo>
                  <a:lnTo>
                    <a:pt x="2044" y="32"/>
                  </a:lnTo>
                  <a:lnTo>
                    <a:pt x="2121" y="55"/>
                  </a:lnTo>
                  <a:lnTo>
                    <a:pt x="2195" y="85"/>
                  </a:lnTo>
                  <a:lnTo>
                    <a:pt x="2266" y="120"/>
                  </a:lnTo>
                  <a:lnTo>
                    <a:pt x="2334" y="160"/>
                  </a:lnTo>
                  <a:lnTo>
                    <a:pt x="2398" y="207"/>
                  </a:lnTo>
                  <a:lnTo>
                    <a:pt x="2458" y="258"/>
                  </a:lnTo>
                  <a:lnTo>
                    <a:pt x="2513" y="313"/>
                  </a:lnTo>
                  <a:lnTo>
                    <a:pt x="2564" y="373"/>
                  </a:lnTo>
                  <a:lnTo>
                    <a:pt x="2611" y="437"/>
                  </a:lnTo>
                  <a:lnTo>
                    <a:pt x="2652" y="504"/>
                  </a:lnTo>
                  <a:lnTo>
                    <a:pt x="2687" y="575"/>
                  </a:lnTo>
                  <a:lnTo>
                    <a:pt x="2717" y="650"/>
                  </a:lnTo>
                  <a:lnTo>
                    <a:pt x="2740" y="727"/>
                  </a:lnTo>
                  <a:lnTo>
                    <a:pt x="2758" y="806"/>
                  </a:lnTo>
                  <a:lnTo>
                    <a:pt x="2767" y="888"/>
                  </a:lnTo>
                  <a:lnTo>
                    <a:pt x="2771" y="972"/>
                  </a:lnTo>
                  <a:lnTo>
                    <a:pt x="2771" y="1593"/>
                  </a:lnTo>
                  <a:lnTo>
                    <a:pt x="2832" y="1671"/>
                  </a:lnTo>
                  <a:lnTo>
                    <a:pt x="2889" y="1753"/>
                  </a:lnTo>
                  <a:lnTo>
                    <a:pt x="2938" y="1839"/>
                  </a:lnTo>
                  <a:lnTo>
                    <a:pt x="2984" y="1925"/>
                  </a:lnTo>
                  <a:lnTo>
                    <a:pt x="3023" y="2015"/>
                  </a:lnTo>
                  <a:lnTo>
                    <a:pt x="3057" y="2108"/>
                  </a:lnTo>
                  <a:lnTo>
                    <a:pt x="3084" y="2203"/>
                  </a:lnTo>
                  <a:lnTo>
                    <a:pt x="3106" y="2298"/>
                  </a:lnTo>
                  <a:lnTo>
                    <a:pt x="3122" y="2396"/>
                  </a:lnTo>
                  <a:lnTo>
                    <a:pt x="3131" y="2495"/>
                  </a:lnTo>
                  <a:lnTo>
                    <a:pt x="3134" y="2594"/>
                  </a:lnTo>
                  <a:lnTo>
                    <a:pt x="3131" y="2698"/>
                  </a:lnTo>
                  <a:lnTo>
                    <a:pt x="3120" y="2800"/>
                  </a:lnTo>
                  <a:lnTo>
                    <a:pt x="3103" y="2901"/>
                  </a:lnTo>
                  <a:lnTo>
                    <a:pt x="3081" y="3001"/>
                  </a:lnTo>
                  <a:lnTo>
                    <a:pt x="3050" y="3098"/>
                  </a:lnTo>
                  <a:lnTo>
                    <a:pt x="3014" y="3194"/>
                  </a:lnTo>
                  <a:lnTo>
                    <a:pt x="2972" y="3288"/>
                  </a:lnTo>
                  <a:lnTo>
                    <a:pt x="2924" y="3379"/>
                  </a:lnTo>
                  <a:lnTo>
                    <a:pt x="2871" y="3463"/>
                  </a:lnTo>
                  <a:lnTo>
                    <a:pt x="2813" y="3543"/>
                  </a:lnTo>
                  <a:lnTo>
                    <a:pt x="2751" y="3620"/>
                  </a:lnTo>
                  <a:lnTo>
                    <a:pt x="2683" y="3694"/>
                  </a:lnTo>
                  <a:lnTo>
                    <a:pt x="2611" y="3762"/>
                  </a:lnTo>
                  <a:lnTo>
                    <a:pt x="2535" y="3826"/>
                  </a:lnTo>
                  <a:lnTo>
                    <a:pt x="2454" y="3885"/>
                  </a:lnTo>
                  <a:lnTo>
                    <a:pt x="2370" y="3938"/>
                  </a:lnTo>
                  <a:lnTo>
                    <a:pt x="2351" y="3949"/>
                  </a:lnTo>
                  <a:lnTo>
                    <a:pt x="2328" y="3955"/>
                  </a:lnTo>
                  <a:lnTo>
                    <a:pt x="2306" y="3956"/>
                  </a:lnTo>
                  <a:lnTo>
                    <a:pt x="828" y="3956"/>
                  </a:lnTo>
                  <a:lnTo>
                    <a:pt x="806" y="3955"/>
                  </a:lnTo>
                  <a:lnTo>
                    <a:pt x="784" y="3949"/>
                  </a:lnTo>
                  <a:lnTo>
                    <a:pt x="763" y="3938"/>
                  </a:lnTo>
                  <a:lnTo>
                    <a:pt x="680" y="3885"/>
                  </a:lnTo>
                  <a:lnTo>
                    <a:pt x="600" y="3826"/>
                  </a:lnTo>
                  <a:lnTo>
                    <a:pt x="524" y="3762"/>
                  </a:lnTo>
                  <a:lnTo>
                    <a:pt x="451" y="3694"/>
                  </a:lnTo>
                  <a:lnTo>
                    <a:pt x="384" y="3620"/>
                  </a:lnTo>
                  <a:lnTo>
                    <a:pt x="321" y="3543"/>
                  </a:lnTo>
                  <a:lnTo>
                    <a:pt x="264" y="3463"/>
                  </a:lnTo>
                  <a:lnTo>
                    <a:pt x="211" y="3379"/>
                  </a:lnTo>
                  <a:lnTo>
                    <a:pt x="162" y="3288"/>
                  </a:lnTo>
                  <a:lnTo>
                    <a:pt x="119" y="3194"/>
                  </a:lnTo>
                  <a:lnTo>
                    <a:pt x="83" y="3098"/>
                  </a:lnTo>
                  <a:lnTo>
                    <a:pt x="54" y="3001"/>
                  </a:lnTo>
                  <a:lnTo>
                    <a:pt x="30" y="2901"/>
                  </a:lnTo>
                  <a:lnTo>
                    <a:pt x="14" y="2800"/>
                  </a:lnTo>
                  <a:lnTo>
                    <a:pt x="3" y="2698"/>
                  </a:lnTo>
                  <a:lnTo>
                    <a:pt x="0" y="2594"/>
                  </a:lnTo>
                  <a:lnTo>
                    <a:pt x="3" y="2495"/>
                  </a:lnTo>
                  <a:lnTo>
                    <a:pt x="13" y="2396"/>
                  </a:lnTo>
                  <a:lnTo>
                    <a:pt x="29" y="2298"/>
                  </a:lnTo>
                  <a:lnTo>
                    <a:pt x="50" y="2203"/>
                  </a:lnTo>
                  <a:lnTo>
                    <a:pt x="78" y="2108"/>
                  </a:lnTo>
                  <a:lnTo>
                    <a:pt x="111" y="2015"/>
                  </a:lnTo>
                  <a:lnTo>
                    <a:pt x="150" y="1925"/>
                  </a:lnTo>
                  <a:lnTo>
                    <a:pt x="195" y="1839"/>
                  </a:lnTo>
                  <a:lnTo>
                    <a:pt x="245" y="1753"/>
                  </a:lnTo>
                  <a:lnTo>
                    <a:pt x="301" y="1671"/>
                  </a:lnTo>
                  <a:lnTo>
                    <a:pt x="362" y="1593"/>
                  </a:lnTo>
                  <a:lnTo>
                    <a:pt x="362" y="972"/>
                  </a:lnTo>
                  <a:lnTo>
                    <a:pt x="366" y="888"/>
                  </a:lnTo>
                  <a:lnTo>
                    <a:pt x="377" y="806"/>
                  </a:lnTo>
                  <a:lnTo>
                    <a:pt x="394" y="727"/>
                  </a:lnTo>
                  <a:lnTo>
                    <a:pt x="418" y="650"/>
                  </a:lnTo>
                  <a:lnTo>
                    <a:pt x="448" y="575"/>
                  </a:lnTo>
                  <a:lnTo>
                    <a:pt x="483" y="504"/>
                  </a:lnTo>
                  <a:lnTo>
                    <a:pt x="524" y="437"/>
                  </a:lnTo>
                  <a:lnTo>
                    <a:pt x="569" y="373"/>
                  </a:lnTo>
                  <a:lnTo>
                    <a:pt x="621" y="313"/>
                  </a:lnTo>
                  <a:lnTo>
                    <a:pt x="677" y="258"/>
                  </a:lnTo>
                  <a:lnTo>
                    <a:pt x="737" y="207"/>
                  </a:lnTo>
                  <a:lnTo>
                    <a:pt x="801" y="160"/>
                  </a:lnTo>
                  <a:lnTo>
                    <a:pt x="868" y="120"/>
                  </a:lnTo>
                  <a:lnTo>
                    <a:pt x="939" y="85"/>
                  </a:lnTo>
                  <a:lnTo>
                    <a:pt x="1014" y="55"/>
                  </a:lnTo>
                  <a:lnTo>
                    <a:pt x="1091" y="32"/>
                  </a:lnTo>
                  <a:lnTo>
                    <a:pt x="1170" y="14"/>
                  </a:lnTo>
                  <a:lnTo>
                    <a:pt x="1252" y="4"/>
                  </a:lnTo>
                  <a:lnTo>
                    <a:pt x="13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67" name="Group 304"/>
          <p:cNvGrpSpPr>
            <a:grpSpLocks noChangeAspect="1"/>
          </p:cNvGrpSpPr>
          <p:nvPr/>
        </p:nvGrpSpPr>
        <p:grpSpPr bwMode="auto">
          <a:xfrm>
            <a:off x="11357888" y="1761027"/>
            <a:ext cx="252400" cy="367127"/>
            <a:chOff x="3646" y="1103"/>
            <a:chExt cx="836" cy="1216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70" name="Freeform 306"/>
            <p:cNvSpPr>
              <a:spLocks noEditPoints="1"/>
            </p:cNvSpPr>
            <p:nvPr/>
          </p:nvSpPr>
          <p:spPr bwMode="auto">
            <a:xfrm>
              <a:off x="3646" y="1103"/>
              <a:ext cx="836" cy="1216"/>
            </a:xfrm>
            <a:custGeom>
              <a:avLst/>
              <a:gdLst>
                <a:gd name="T0" fmla="*/ 569 w 2507"/>
                <a:gd name="T1" fmla="*/ 3365 h 3648"/>
                <a:gd name="T2" fmla="*/ 1253 w 2507"/>
                <a:gd name="T3" fmla="*/ 3417 h 3648"/>
                <a:gd name="T4" fmla="*/ 1938 w 2507"/>
                <a:gd name="T5" fmla="*/ 3365 h 3648"/>
                <a:gd name="T6" fmla="*/ 231 w 2507"/>
                <a:gd name="T7" fmla="*/ 1552 h 3648"/>
                <a:gd name="T8" fmla="*/ 1118 w 2507"/>
                <a:gd name="T9" fmla="*/ 684 h 3648"/>
                <a:gd name="T10" fmla="*/ 978 w 2507"/>
                <a:gd name="T11" fmla="*/ 792 h 3648"/>
                <a:gd name="T12" fmla="*/ 909 w 2507"/>
                <a:gd name="T13" fmla="*/ 957 h 3648"/>
                <a:gd name="T14" fmla="*/ 1601 w 2507"/>
                <a:gd name="T15" fmla="*/ 1005 h 3648"/>
                <a:gd name="T16" fmla="*/ 1554 w 2507"/>
                <a:gd name="T17" fmla="*/ 831 h 3648"/>
                <a:gd name="T18" fmla="*/ 1427 w 2507"/>
                <a:gd name="T19" fmla="*/ 703 h 3648"/>
                <a:gd name="T20" fmla="*/ 1253 w 2507"/>
                <a:gd name="T21" fmla="*/ 658 h 3648"/>
                <a:gd name="T22" fmla="*/ 1036 w 2507"/>
                <a:gd name="T23" fmla="*/ 262 h 3648"/>
                <a:gd name="T24" fmla="*/ 786 w 2507"/>
                <a:gd name="T25" fmla="*/ 389 h 3648"/>
                <a:gd name="T26" fmla="*/ 598 w 2507"/>
                <a:gd name="T27" fmla="*/ 594 h 3648"/>
                <a:gd name="T28" fmla="*/ 493 w 2507"/>
                <a:gd name="T29" fmla="*/ 857 h 3648"/>
                <a:gd name="T30" fmla="*/ 674 w 2507"/>
                <a:gd name="T31" fmla="*/ 1321 h 3648"/>
                <a:gd name="T32" fmla="*/ 703 w 2507"/>
                <a:gd name="T33" fmla="*/ 822 h 3648"/>
                <a:gd name="T34" fmla="*/ 823 w 2507"/>
                <a:gd name="T35" fmla="*/ 618 h 3648"/>
                <a:gd name="T36" fmla="*/ 1014 w 2507"/>
                <a:gd name="T37" fmla="*/ 478 h 3648"/>
                <a:gd name="T38" fmla="*/ 1253 w 2507"/>
                <a:gd name="T39" fmla="*/ 427 h 3648"/>
                <a:gd name="T40" fmla="*/ 1474 w 2507"/>
                <a:gd name="T41" fmla="*/ 470 h 3648"/>
                <a:gd name="T42" fmla="*/ 1662 w 2507"/>
                <a:gd name="T43" fmla="*/ 595 h 3648"/>
                <a:gd name="T44" fmla="*/ 1788 w 2507"/>
                <a:gd name="T45" fmla="*/ 783 h 3648"/>
                <a:gd name="T46" fmla="*/ 1832 w 2507"/>
                <a:gd name="T47" fmla="*/ 1005 h 3648"/>
                <a:gd name="T48" fmla="*/ 2023 w 2507"/>
                <a:gd name="T49" fmla="*/ 936 h 3648"/>
                <a:gd name="T50" fmla="*/ 1954 w 2507"/>
                <a:gd name="T51" fmla="*/ 678 h 3648"/>
                <a:gd name="T52" fmla="*/ 1800 w 2507"/>
                <a:gd name="T53" fmla="*/ 458 h 3648"/>
                <a:gd name="T54" fmla="*/ 1580 w 2507"/>
                <a:gd name="T55" fmla="*/ 303 h 3648"/>
                <a:gd name="T56" fmla="*/ 1321 w 2507"/>
                <a:gd name="T57" fmla="*/ 235 h 3648"/>
                <a:gd name="T58" fmla="*/ 1412 w 2507"/>
                <a:gd name="T59" fmla="*/ 14 h 3648"/>
                <a:gd name="T60" fmla="*/ 1709 w 2507"/>
                <a:gd name="T61" fmla="*/ 109 h 3648"/>
                <a:gd name="T62" fmla="*/ 1963 w 2507"/>
                <a:gd name="T63" fmla="*/ 295 h 3648"/>
                <a:gd name="T64" fmla="*/ 2149 w 2507"/>
                <a:gd name="T65" fmla="*/ 550 h 3648"/>
                <a:gd name="T66" fmla="*/ 2245 w 2507"/>
                <a:gd name="T67" fmla="*/ 846 h 3648"/>
                <a:gd name="T68" fmla="*/ 2391 w 2507"/>
                <a:gd name="T69" fmla="*/ 1321 h 3648"/>
                <a:gd name="T70" fmla="*/ 2481 w 2507"/>
                <a:gd name="T71" fmla="*/ 1365 h 3648"/>
                <a:gd name="T72" fmla="*/ 2507 w 2507"/>
                <a:gd name="T73" fmla="*/ 3389 h 3648"/>
                <a:gd name="T74" fmla="*/ 2464 w 2507"/>
                <a:gd name="T75" fmla="*/ 3478 h 3648"/>
                <a:gd name="T76" fmla="*/ 2090 w 2507"/>
                <a:gd name="T77" fmla="*/ 3574 h 3648"/>
                <a:gd name="T78" fmla="*/ 1421 w 2507"/>
                <a:gd name="T79" fmla="*/ 3646 h 3648"/>
                <a:gd name="T80" fmla="*/ 749 w 2507"/>
                <a:gd name="T81" fmla="*/ 3621 h 3648"/>
                <a:gd name="T82" fmla="*/ 87 w 2507"/>
                <a:gd name="T83" fmla="*/ 3501 h 3648"/>
                <a:gd name="T84" fmla="*/ 11 w 2507"/>
                <a:gd name="T85" fmla="*/ 3439 h 3648"/>
                <a:gd name="T86" fmla="*/ 2 w 2507"/>
                <a:gd name="T87" fmla="*/ 1410 h 3648"/>
                <a:gd name="T88" fmla="*/ 64 w 2507"/>
                <a:gd name="T89" fmla="*/ 1334 h 3648"/>
                <a:gd name="T90" fmla="*/ 249 w 2507"/>
                <a:gd name="T91" fmla="*/ 1005 h 3648"/>
                <a:gd name="T92" fmla="*/ 300 w 2507"/>
                <a:gd name="T93" fmla="*/ 688 h 3648"/>
                <a:gd name="T94" fmla="*/ 442 w 2507"/>
                <a:gd name="T95" fmla="*/ 412 h 3648"/>
                <a:gd name="T96" fmla="*/ 660 w 2507"/>
                <a:gd name="T97" fmla="*/ 195 h 3648"/>
                <a:gd name="T98" fmla="*/ 936 w 2507"/>
                <a:gd name="T99" fmla="*/ 53 h 3648"/>
                <a:gd name="T100" fmla="*/ 1253 w 2507"/>
                <a:gd name="T101" fmla="*/ 0 h 3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07" h="3648">
                  <a:moveTo>
                    <a:pt x="231" y="1552"/>
                  </a:moveTo>
                  <a:lnTo>
                    <a:pt x="231" y="3299"/>
                  </a:lnTo>
                  <a:lnTo>
                    <a:pt x="399" y="3335"/>
                  </a:lnTo>
                  <a:lnTo>
                    <a:pt x="569" y="3365"/>
                  </a:lnTo>
                  <a:lnTo>
                    <a:pt x="739" y="3388"/>
                  </a:lnTo>
                  <a:lnTo>
                    <a:pt x="910" y="3405"/>
                  </a:lnTo>
                  <a:lnTo>
                    <a:pt x="1081" y="3415"/>
                  </a:lnTo>
                  <a:lnTo>
                    <a:pt x="1253" y="3417"/>
                  </a:lnTo>
                  <a:lnTo>
                    <a:pt x="1424" y="3415"/>
                  </a:lnTo>
                  <a:lnTo>
                    <a:pt x="1597" y="3405"/>
                  </a:lnTo>
                  <a:lnTo>
                    <a:pt x="1768" y="3388"/>
                  </a:lnTo>
                  <a:lnTo>
                    <a:pt x="1938" y="3365"/>
                  </a:lnTo>
                  <a:lnTo>
                    <a:pt x="2107" y="3335"/>
                  </a:lnTo>
                  <a:lnTo>
                    <a:pt x="2275" y="3299"/>
                  </a:lnTo>
                  <a:lnTo>
                    <a:pt x="2275" y="1552"/>
                  </a:lnTo>
                  <a:lnTo>
                    <a:pt x="231" y="1552"/>
                  </a:lnTo>
                  <a:close/>
                  <a:moveTo>
                    <a:pt x="1253" y="658"/>
                  </a:moveTo>
                  <a:lnTo>
                    <a:pt x="1206" y="660"/>
                  </a:lnTo>
                  <a:lnTo>
                    <a:pt x="1161" y="670"/>
                  </a:lnTo>
                  <a:lnTo>
                    <a:pt x="1118" y="684"/>
                  </a:lnTo>
                  <a:lnTo>
                    <a:pt x="1078" y="704"/>
                  </a:lnTo>
                  <a:lnTo>
                    <a:pt x="1041" y="730"/>
                  </a:lnTo>
                  <a:lnTo>
                    <a:pt x="1008" y="759"/>
                  </a:lnTo>
                  <a:lnTo>
                    <a:pt x="978" y="792"/>
                  </a:lnTo>
                  <a:lnTo>
                    <a:pt x="953" y="830"/>
                  </a:lnTo>
                  <a:lnTo>
                    <a:pt x="932" y="870"/>
                  </a:lnTo>
                  <a:lnTo>
                    <a:pt x="918" y="912"/>
                  </a:lnTo>
                  <a:lnTo>
                    <a:pt x="909" y="957"/>
                  </a:lnTo>
                  <a:lnTo>
                    <a:pt x="906" y="1005"/>
                  </a:lnTo>
                  <a:lnTo>
                    <a:pt x="906" y="1321"/>
                  </a:lnTo>
                  <a:lnTo>
                    <a:pt x="1601" y="1321"/>
                  </a:lnTo>
                  <a:lnTo>
                    <a:pt x="1601" y="1005"/>
                  </a:lnTo>
                  <a:lnTo>
                    <a:pt x="1598" y="958"/>
                  </a:lnTo>
                  <a:lnTo>
                    <a:pt x="1589" y="914"/>
                  </a:lnTo>
                  <a:lnTo>
                    <a:pt x="1574" y="872"/>
                  </a:lnTo>
                  <a:lnTo>
                    <a:pt x="1554" y="831"/>
                  </a:lnTo>
                  <a:lnTo>
                    <a:pt x="1529" y="793"/>
                  </a:lnTo>
                  <a:lnTo>
                    <a:pt x="1499" y="759"/>
                  </a:lnTo>
                  <a:lnTo>
                    <a:pt x="1464" y="729"/>
                  </a:lnTo>
                  <a:lnTo>
                    <a:pt x="1427" y="703"/>
                  </a:lnTo>
                  <a:lnTo>
                    <a:pt x="1387" y="683"/>
                  </a:lnTo>
                  <a:lnTo>
                    <a:pt x="1343" y="669"/>
                  </a:lnTo>
                  <a:lnTo>
                    <a:pt x="1299" y="660"/>
                  </a:lnTo>
                  <a:lnTo>
                    <a:pt x="1253" y="658"/>
                  </a:lnTo>
                  <a:close/>
                  <a:moveTo>
                    <a:pt x="1253" y="231"/>
                  </a:moveTo>
                  <a:lnTo>
                    <a:pt x="1179" y="235"/>
                  </a:lnTo>
                  <a:lnTo>
                    <a:pt x="1107" y="246"/>
                  </a:lnTo>
                  <a:lnTo>
                    <a:pt x="1036" y="262"/>
                  </a:lnTo>
                  <a:lnTo>
                    <a:pt x="969" y="286"/>
                  </a:lnTo>
                  <a:lnTo>
                    <a:pt x="904" y="315"/>
                  </a:lnTo>
                  <a:lnTo>
                    <a:pt x="843" y="349"/>
                  </a:lnTo>
                  <a:lnTo>
                    <a:pt x="786" y="389"/>
                  </a:lnTo>
                  <a:lnTo>
                    <a:pt x="731" y="434"/>
                  </a:lnTo>
                  <a:lnTo>
                    <a:pt x="682" y="483"/>
                  </a:lnTo>
                  <a:lnTo>
                    <a:pt x="637" y="538"/>
                  </a:lnTo>
                  <a:lnTo>
                    <a:pt x="598" y="594"/>
                  </a:lnTo>
                  <a:lnTo>
                    <a:pt x="562" y="655"/>
                  </a:lnTo>
                  <a:lnTo>
                    <a:pt x="533" y="721"/>
                  </a:lnTo>
                  <a:lnTo>
                    <a:pt x="510" y="787"/>
                  </a:lnTo>
                  <a:lnTo>
                    <a:pt x="493" y="857"/>
                  </a:lnTo>
                  <a:lnTo>
                    <a:pt x="483" y="931"/>
                  </a:lnTo>
                  <a:lnTo>
                    <a:pt x="479" y="1005"/>
                  </a:lnTo>
                  <a:lnTo>
                    <a:pt x="479" y="1321"/>
                  </a:lnTo>
                  <a:lnTo>
                    <a:pt x="674" y="1321"/>
                  </a:lnTo>
                  <a:lnTo>
                    <a:pt x="674" y="1005"/>
                  </a:lnTo>
                  <a:lnTo>
                    <a:pt x="678" y="942"/>
                  </a:lnTo>
                  <a:lnTo>
                    <a:pt x="688" y="881"/>
                  </a:lnTo>
                  <a:lnTo>
                    <a:pt x="703" y="822"/>
                  </a:lnTo>
                  <a:lnTo>
                    <a:pt x="726" y="766"/>
                  </a:lnTo>
                  <a:lnTo>
                    <a:pt x="753" y="713"/>
                  </a:lnTo>
                  <a:lnTo>
                    <a:pt x="786" y="663"/>
                  </a:lnTo>
                  <a:lnTo>
                    <a:pt x="823" y="618"/>
                  </a:lnTo>
                  <a:lnTo>
                    <a:pt x="866" y="575"/>
                  </a:lnTo>
                  <a:lnTo>
                    <a:pt x="911" y="538"/>
                  </a:lnTo>
                  <a:lnTo>
                    <a:pt x="961" y="505"/>
                  </a:lnTo>
                  <a:lnTo>
                    <a:pt x="1014" y="478"/>
                  </a:lnTo>
                  <a:lnTo>
                    <a:pt x="1070" y="456"/>
                  </a:lnTo>
                  <a:lnTo>
                    <a:pt x="1129" y="440"/>
                  </a:lnTo>
                  <a:lnTo>
                    <a:pt x="1190" y="430"/>
                  </a:lnTo>
                  <a:lnTo>
                    <a:pt x="1253" y="427"/>
                  </a:lnTo>
                  <a:lnTo>
                    <a:pt x="1310" y="429"/>
                  </a:lnTo>
                  <a:lnTo>
                    <a:pt x="1367" y="438"/>
                  </a:lnTo>
                  <a:lnTo>
                    <a:pt x="1421" y="451"/>
                  </a:lnTo>
                  <a:lnTo>
                    <a:pt x="1474" y="470"/>
                  </a:lnTo>
                  <a:lnTo>
                    <a:pt x="1525" y="494"/>
                  </a:lnTo>
                  <a:lnTo>
                    <a:pt x="1574" y="523"/>
                  </a:lnTo>
                  <a:lnTo>
                    <a:pt x="1620" y="557"/>
                  </a:lnTo>
                  <a:lnTo>
                    <a:pt x="1662" y="595"/>
                  </a:lnTo>
                  <a:lnTo>
                    <a:pt x="1701" y="639"/>
                  </a:lnTo>
                  <a:lnTo>
                    <a:pt x="1734" y="684"/>
                  </a:lnTo>
                  <a:lnTo>
                    <a:pt x="1764" y="732"/>
                  </a:lnTo>
                  <a:lnTo>
                    <a:pt x="1788" y="783"/>
                  </a:lnTo>
                  <a:lnTo>
                    <a:pt x="1807" y="836"/>
                  </a:lnTo>
                  <a:lnTo>
                    <a:pt x="1821" y="891"/>
                  </a:lnTo>
                  <a:lnTo>
                    <a:pt x="1829" y="947"/>
                  </a:lnTo>
                  <a:lnTo>
                    <a:pt x="1832" y="1005"/>
                  </a:lnTo>
                  <a:lnTo>
                    <a:pt x="1832" y="1321"/>
                  </a:lnTo>
                  <a:lnTo>
                    <a:pt x="2027" y="1321"/>
                  </a:lnTo>
                  <a:lnTo>
                    <a:pt x="2027" y="1005"/>
                  </a:lnTo>
                  <a:lnTo>
                    <a:pt x="2023" y="936"/>
                  </a:lnTo>
                  <a:lnTo>
                    <a:pt x="2015" y="870"/>
                  </a:lnTo>
                  <a:lnTo>
                    <a:pt x="2000" y="804"/>
                  </a:lnTo>
                  <a:lnTo>
                    <a:pt x="1980" y="740"/>
                  </a:lnTo>
                  <a:lnTo>
                    <a:pt x="1954" y="678"/>
                  </a:lnTo>
                  <a:lnTo>
                    <a:pt x="1923" y="619"/>
                  </a:lnTo>
                  <a:lnTo>
                    <a:pt x="1888" y="562"/>
                  </a:lnTo>
                  <a:lnTo>
                    <a:pt x="1847" y="509"/>
                  </a:lnTo>
                  <a:lnTo>
                    <a:pt x="1800" y="458"/>
                  </a:lnTo>
                  <a:lnTo>
                    <a:pt x="1750" y="412"/>
                  </a:lnTo>
                  <a:lnTo>
                    <a:pt x="1695" y="370"/>
                  </a:lnTo>
                  <a:lnTo>
                    <a:pt x="1639" y="335"/>
                  </a:lnTo>
                  <a:lnTo>
                    <a:pt x="1580" y="303"/>
                  </a:lnTo>
                  <a:lnTo>
                    <a:pt x="1518" y="278"/>
                  </a:lnTo>
                  <a:lnTo>
                    <a:pt x="1454" y="258"/>
                  </a:lnTo>
                  <a:lnTo>
                    <a:pt x="1389" y="244"/>
                  </a:lnTo>
                  <a:lnTo>
                    <a:pt x="1321" y="235"/>
                  </a:lnTo>
                  <a:lnTo>
                    <a:pt x="1253" y="231"/>
                  </a:lnTo>
                  <a:close/>
                  <a:moveTo>
                    <a:pt x="1253" y="0"/>
                  </a:moveTo>
                  <a:lnTo>
                    <a:pt x="1333" y="4"/>
                  </a:lnTo>
                  <a:lnTo>
                    <a:pt x="1412" y="14"/>
                  </a:lnTo>
                  <a:lnTo>
                    <a:pt x="1489" y="28"/>
                  </a:lnTo>
                  <a:lnTo>
                    <a:pt x="1564" y="49"/>
                  </a:lnTo>
                  <a:lnTo>
                    <a:pt x="1638" y="77"/>
                  </a:lnTo>
                  <a:lnTo>
                    <a:pt x="1709" y="109"/>
                  </a:lnTo>
                  <a:lnTo>
                    <a:pt x="1777" y="148"/>
                  </a:lnTo>
                  <a:lnTo>
                    <a:pt x="1842" y="191"/>
                  </a:lnTo>
                  <a:lnTo>
                    <a:pt x="1904" y="240"/>
                  </a:lnTo>
                  <a:lnTo>
                    <a:pt x="1963" y="295"/>
                  </a:lnTo>
                  <a:lnTo>
                    <a:pt x="2018" y="353"/>
                  </a:lnTo>
                  <a:lnTo>
                    <a:pt x="2067" y="416"/>
                  </a:lnTo>
                  <a:lnTo>
                    <a:pt x="2111" y="481"/>
                  </a:lnTo>
                  <a:lnTo>
                    <a:pt x="2149" y="550"/>
                  </a:lnTo>
                  <a:lnTo>
                    <a:pt x="2182" y="620"/>
                  </a:lnTo>
                  <a:lnTo>
                    <a:pt x="2209" y="693"/>
                  </a:lnTo>
                  <a:lnTo>
                    <a:pt x="2230" y="769"/>
                  </a:lnTo>
                  <a:lnTo>
                    <a:pt x="2245" y="846"/>
                  </a:lnTo>
                  <a:lnTo>
                    <a:pt x="2254" y="925"/>
                  </a:lnTo>
                  <a:lnTo>
                    <a:pt x="2258" y="1005"/>
                  </a:lnTo>
                  <a:lnTo>
                    <a:pt x="2258" y="1321"/>
                  </a:lnTo>
                  <a:lnTo>
                    <a:pt x="2391" y="1321"/>
                  </a:lnTo>
                  <a:lnTo>
                    <a:pt x="2418" y="1325"/>
                  </a:lnTo>
                  <a:lnTo>
                    <a:pt x="2442" y="1334"/>
                  </a:lnTo>
                  <a:lnTo>
                    <a:pt x="2463" y="1347"/>
                  </a:lnTo>
                  <a:lnTo>
                    <a:pt x="2481" y="1365"/>
                  </a:lnTo>
                  <a:lnTo>
                    <a:pt x="2494" y="1386"/>
                  </a:lnTo>
                  <a:lnTo>
                    <a:pt x="2503" y="1410"/>
                  </a:lnTo>
                  <a:lnTo>
                    <a:pt x="2507" y="1437"/>
                  </a:lnTo>
                  <a:lnTo>
                    <a:pt x="2507" y="3389"/>
                  </a:lnTo>
                  <a:lnTo>
                    <a:pt x="2503" y="3415"/>
                  </a:lnTo>
                  <a:lnTo>
                    <a:pt x="2495" y="3439"/>
                  </a:lnTo>
                  <a:lnTo>
                    <a:pt x="2482" y="3460"/>
                  </a:lnTo>
                  <a:lnTo>
                    <a:pt x="2464" y="3478"/>
                  </a:lnTo>
                  <a:lnTo>
                    <a:pt x="2443" y="3493"/>
                  </a:lnTo>
                  <a:lnTo>
                    <a:pt x="2420" y="3501"/>
                  </a:lnTo>
                  <a:lnTo>
                    <a:pt x="2255" y="3540"/>
                  </a:lnTo>
                  <a:lnTo>
                    <a:pt x="2090" y="3574"/>
                  </a:lnTo>
                  <a:lnTo>
                    <a:pt x="1924" y="3600"/>
                  </a:lnTo>
                  <a:lnTo>
                    <a:pt x="1757" y="3621"/>
                  </a:lnTo>
                  <a:lnTo>
                    <a:pt x="1589" y="3637"/>
                  </a:lnTo>
                  <a:lnTo>
                    <a:pt x="1421" y="3646"/>
                  </a:lnTo>
                  <a:lnTo>
                    <a:pt x="1253" y="3648"/>
                  </a:lnTo>
                  <a:lnTo>
                    <a:pt x="1084" y="3646"/>
                  </a:lnTo>
                  <a:lnTo>
                    <a:pt x="917" y="3637"/>
                  </a:lnTo>
                  <a:lnTo>
                    <a:pt x="749" y="3621"/>
                  </a:lnTo>
                  <a:lnTo>
                    <a:pt x="582" y="3600"/>
                  </a:lnTo>
                  <a:lnTo>
                    <a:pt x="416" y="3574"/>
                  </a:lnTo>
                  <a:lnTo>
                    <a:pt x="251" y="3540"/>
                  </a:lnTo>
                  <a:lnTo>
                    <a:pt x="87" y="3501"/>
                  </a:lnTo>
                  <a:lnTo>
                    <a:pt x="62" y="3493"/>
                  </a:lnTo>
                  <a:lnTo>
                    <a:pt x="41" y="3478"/>
                  </a:lnTo>
                  <a:lnTo>
                    <a:pt x="23" y="3460"/>
                  </a:lnTo>
                  <a:lnTo>
                    <a:pt x="11" y="3439"/>
                  </a:lnTo>
                  <a:lnTo>
                    <a:pt x="2" y="3416"/>
                  </a:lnTo>
                  <a:lnTo>
                    <a:pt x="0" y="3389"/>
                  </a:lnTo>
                  <a:lnTo>
                    <a:pt x="0" y="1437"/>
                  </a:lnTo>
                  <a:lnTo>
                    <a:pt x="2" y="1410"/>
                  </a:lnTo>
                  <a:lnTo>
                    <a:pt x="11" y="1386"/>
                  </a:lnTo>
                  <a:lnTo>
                    <a:pt x="26" y="1365"/>
                  </a:lnTo>
                  <a:lnTo>
                    <a:pt x="43" y="1347"/>
                  </a:lnTo>
                  <a:lnTo>
                    <a:pt x="64" y="1334"/>
                  </a:lnTo>
                  <a:lnTo>
                    <a:pt x="89" y="1325"/>
                  </a:lnTo>
                  <a:lnTo>
                    <a:pt x="116" y="1321"/>
                  </a:lnTo>
                  <a:lnTo>
                    <a:pt x="249" y="1321"/>
                  </a:lnTo>
                  <a:lnTo>
                    <a:pt x="249" y="1005"/>
                  </a:lnTo>
                  <a:lnTo>
                    <a:pt x="252" y="923"/>
                  </a:lnTo>
                  <a:lnTo>
                    <a:pt x="261" y="842"/>
                  </a:lnTo>
                  <a:lnTo>
                    <a:pt x="278" y="764"/>
                  </a:lnTo>
                  <a:lnTo>
                    <a:pt x="300" y="688"/>
                  </a:lnTo>
                  <a:lnTo>
                    <a:pt x="328" y="614"/>
                  </a:lnTo>
                  <a:lnTo>
                    <a:pt x="361" y="543"/>
                  </a:lnTo>
                  <a:lnTo>
                    <a:pt x="399" y="477"/>
                  </a:lnTo>
                  <a:lnTo>
                    <a:pt x="442" y="412"/>
                  </a:lnTo>
                  <a:lnTo>
                    <a:pt x="490" y="351"/>
                  </a:lnTo>
                  <a:lnTo>
                    <a:pt x="543" y="296"/>
                  </a:lnTo>
                  <a:lnTo>
                    <a:pt x="600" y="242"/>
                  </a:lnTo>
                  <a:lnTo>
                    <a:pt x="660" y="195"/>
                  </a:lnTo>
                  <a:lnTo>
                    <a:pt x="724" y="151"/>
                  </a:lnTo>
                  <a:lnTo>
                    <a:pt x="792" y="113"/>
                  </a:lnTo>
                  <a:lnTo>
                    <a:pt x="862" y="80"/>
                  </a:lnTo>
                  <a:lnTo>
                    <a:pt x="936" y="53"/>
                  </a:lnTo>
                  <a:lnTo>
                    <a:pt x="1012" y="30"/>
                  </a:lnTo>
                  <a:lnTo>
                    <a:pt x="1090" y="14"/>
                  </a:lnTo>
                  <a:lnTo>
                    <a:pt x="1171" y="4"/>
                  </a:lnTo>
                  <a:lnTo>
                    <a:pt x="12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" name="Freeform 307"/>
            <p:cNvSpPr>
              <a:spLocks noEditPoints="1"/>
            </p:cNvSpPr>
            <p:nvPr/>
          </p:nvSpPr>
          <p:spPr bwMode="auto">
            <a:xfrm>
              <a:off x="3954" y="1735"/>
              <a:ext cx="219" cy="346"/>
            </a:xfrm>
            <a:custGeom>
              <a:avLst/>
              <a:gdLst>
                <a:gd name="T0" fmla="*/ 298 w 658"/>
                <a:gd name="T1" fmla="*/ 157 h 1039"/>
                <a:gd name="T2" fmla="*/ 240 w 658"/>
                <a:gd name="T3" fmla="*/ 178 h 1039"/>
                <a:gd name="T4" fmla="*/ 196 w 658"/>
                <a:gd name="T5" fmla="*/ 215 h 1039"/>
                <a:gd name="T6" fmla="*/ 165 w 658"/>
                <a:gd name="T7" fmla="*/ 268 h 1039"/>
                <a:gd name="T8" fmla="*/ 155 w 658"/>
                <a:gd name="T9" fmla="*/ 329 h 1039"/>
                <a:gd name="T10" fmla="*/ 165 w 658"/>
                <a:gd name="T11" fmla="*/ 389 h 1039"/>
                <a:gd name="T12" fmla="*/ 195 w 658"/>
                <a:gd name="T13" fmla="*/ 440 h 1039"/>
                <a:gd name="T14" fmla="*/ 240 w 658"/>
                <a:gd name="T15" fmla="*/ 479 h 1039"/>
                <a:gd name="T16" fmla="*/ 287 w 658"/>
                <a:gd name="T17" fmla="*/ 502 h 1039"/>
                <a:gd name="T18" fmla="*/ 312 w 658"/>
                <a:gd name="T19" fmla="*/ 532 h 1039"/>
                <a:gd name="T20" fmla="*/ 318 w 658"/>
                <a:gd name="T21" fmla="*/ 571 h 1039"/>
                <a:gd name="T22" fmla="*/ 206 w 658"/>
                <a:gd name="T23" fmla="*/ 885 h 1039"/>
                <a:gd name="T24" fmla="*/ 344 w 658"/>
                <a:gd name="T25" fmla="*/ 591 h 1039"/>
                <a:gd name="T26" fmla="*/ 340 w 658"/>
                <a:gd name="T27" fmla="*/ 551 h 1039"/>
                <a:gd name="T28" fmla="*/ 357 w 658"/>
                <a:gd name="T29" fmla="*/ 515 h 1039"/>
                <a:gd name="T30" fmla="*/ 389 w 658"/>
                <a:gd name="T31" fmla="*/ 492 h 1039"/>
                <a:gd name="T32" fmla="*/ 441 w 658"/>
                <a:gd name="T33" fmla="*/ 461 h 1039"/>
                <a:gd name="T34" fmla="*/ 480 w 658"/>
                <a:gd name="T35" fmla="*/ 415 h 1039"/>
                <a:gd name="T36" fmla="*/ 500 w 658"/>
                <a:gd name="T37" fmla="*/ 359 h 1039"/>
                <a:gd name="T38" fmla="*/ 500 w 658"/>
                <a:gd name="T39" fmla="*/ 296 h 1039"/>
                <a:gd name="T40" fmla="*/ 479 w 658"/>
                <a:gd name="T41" fmla="*/ 240 h 1039"/>
                <a:gd name="T42" fmla="*/ 441 w 658"/>
                <a:gd name="T43" fmla="*/ 194 h 1039"/>
                <a:gd name="T44" fmla="*/ 390 w 658"/>
                <a:gd name="T45" fmla="*/ 164 h 1039"/>
                <a:gd name="T46" fmla="*/ 329 w 658"/>
                <a:gd name="T47" fmla="*/ 153 h 1039"/>
                <a:gd name="T48" fmla="*/ 374 w 658"/>
                <a:gd name="T49" fmla="*/ 3 h 1039"/>
                <a:gd name="T50" fmla="*/ 457 w 658"/>
                <a:gd name="T51" fmla="*/ 26 h 1039"/>
                <a:gd name="T52" fmla="*/ 529 w 658"/>
                <a:gd name="T53" fmla="*/ 69 h 1039"/>
                <a:gd name="T54" fmla="*/ 589 w 658"/>
                <a:gd name="T55" fmla="*/ 128 h 1039"/>
                <a:gd name="T56" fmla="*/ 631 w 658"/>
                <a:gd name="T57" fmla="*/ 201 h 1039"/>
                <a:gd name="T58" fmla="*/ 655 w 658"/>
                <a:gd name="T59" fmla="*/ 284 h 1039"/>
                <a:gd name="T60" fmla="*/ 655 w 658"/>
                <a:gd name="T61" fmla="*/ 370 h 1039"/>
                <a:gd name="T62" fmla="*/ 635 w 658"/>
                <a:gd name="T63" fmla="*/ 447 h 1039"/>
                <a:gd name="T64" fmla="*/ 597 w 658"/>
                <a:gd name="T65" fmla="*/ 517 h 1039"/>
                <a:gd name="T66" fmla="*/ 544 w 658"/>
                <a:gd name="T67" fmla="*/ 576 h 1039"/>
                <a:gd name="T68" fmla="*/ 635 w 658"/>
                <a:gd name="T69" fmla="*/ 935 h 1039"/>
                <a:gd name="T70" fmla="*/ 639 w 658"/>
                <a:gd name="T71" fmla="*/ 971 h 1039"/>
                <a:gd name="T72" fmla="*/ 626 w 658"/>
                <a:gd name="T73" fmla="*/ 1006 h 1039"/>
                <a:gd name="T74" fmla="*/ 598 w 658"/>
                <a:gd name="T75" fmla="*/ 1030 h 1039"/>
                <a:gd name="T76" fmla="*/ 563 w 658"/>
                <a:gd name="T77" fmla="*/ 1039 h 1039"/>
                <a:gd name="T78" fmla="*/ 77 w 658"/>
                <a:gd name="T79" fmla="*/ 1037 h 1039"/>
                <a:gd name="T80" fmla="*/ 45 w 658"/>
                <a:gd name="T81" fmla="*/ 1019 h 1039"/>
                <a:gd name="T82" fmla="*/ 24 w 658"/>
                <a:gd name="T83" fmla="*/ 989 h 1039"/>
                <a:gd name="T84" fmla="*/ 18 w 658"/>
                <a:gd name="T85" fmla="*/ 954 h 1039"/>
                <a:gd name="T86" fmla="*/ 146 w 658"/>
                <a:gd name="T87" fmla="*/ 601 h 1039"/>
                <a:gd name="T88" fmla="*/ 86 w 658"/>
                <a:gd name="T89" fmla="*/ 548 h 1039"/>
                <a:gd name="T90" fmla="*/ 39 w 658"/>
                <a:gd name="T91" fmla="*/ 484 h 1039"/>
                <a:gd name="T92" fmla="*/ 10 w 658"/>
                <a:gd name="T93" fmla="*/ 409 h 1039"/>
                <a:gd name="T94" fmla="*/ 0 w 658"/>
                <a:gd name="T95" fmla="*/ 329 h 1039"/>
                <a:gd name="T96" fmla="*/ 13 w 658"/>
                <a:gd name="T97" fmla="*/ 241 h 1039"/>
                <a:gd name="T98" fmla="*/ 45 w 658"/>
                <a:gd name="T99" fmla="*/ 162 h 1039"/>
                <a:gd name="T100" fmla="*/ 97 w 658"/>
                <a:gd name="T101" fmla="*/ 97 h 1039"/>
                <a:gd name="T102" fmla="*/ 164 w 658"/>
                <a:gd name="T103" fmla="*/ 45 h 1039"/>
                <a:gd name="T104" fmla="*/ 242 w 658"/>
                <a:gd name="T105" fmla="*/ 11 h 1039"/>
                <a:gd name="T106" fmla="*/ 329 w 658"/>
                <a:gd name="T107" fmla="*/ 0 h 10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58" h="1039">
                  <a:moveTo>
                    <a:pt x="329" y="153"/>
                  </a:moveTo>
                  <a:lnTo>
                    <a:pt x="298" y="157"/>
                  </a:lnTo>
                  <a:lnTo>
                    <a:pt x="268" y="164"/>
                  </a:lnTo>
                  <a:lnTo>
                    <a:pt x="240" y="178"/>
                  </a:lnTo>
                  <a:lnTo>
                    <a:pt x="217" y="194"/>
                  </a:lnTo>
                  <a:lnTo>
                    <a:pt x="196" y="215"/>
                  </a:lnTo>
                  <a:lnTo>
                    <a:pt x="178" y="240"/>
                  </a:lnTo>
                  <a:lnTo>
                    <a:pt x="165" y="268"/>
                  </a:lnTo>
                  <a:lnTo>
                    <a:pt x="157" y="296"/>
                  </a:lnTo>
                  <a:lnTo>
                    <a:pt x="155" y="329"/>
                  </a:lnTo>
                  <a:lnTo>
                    <a:pt x="157" y="359"/>
                  </a:lnTo>
                  <a:lnTo>
                    <a:pt x="165" y="389"/>
                  </a:lnTo>
                  <a:lnTo>
                    <a:pt x="178" y="415"/>
                  </a:lnTo>
                  <a:lnTo>
                    <a:pt x="195" y="440"/>
                  </a:lnTo>
                  <a:lnTo>
                    <a:pt x="216" y="461"/>
                  </a:lnTo>
                  <a:lnTo>
                    <a:pt x="240" y="479"/>
                  </a:lnTo>
                  <a:lnTo>
                    <a:pt x="268" y="492"/>
                  </a:lnTo>
                  <a:lnTo>
                    <a:pt x="287" y="502"/>
                  </a:lnTo>
                  <a:lnTo>
                    <a:pt x="302" y="515"/>
                  </a:lnTo>
                  <a:lnTo>
                    <a:pt x="312" y="532"/>
                  </a:lnTo>
                  <a:lnTo>
                    <a:pt x="318" y="551"/>
                  </a:lnTo>
                  <a:lnTo>
                    <a:pt x="318" y="571"/>
                  </a:lnTo>
                  <a:lnTo>
                    <a:pt x="314" y="591"/>
                  </a:lnTo>
                  <a:lnTo>
                    <a:pt x="206" y="885"/>
                  </a:lnTo>
                  <a:lnTo>
                    <a:pt x="453" y="885"/>
                  </a:lnTo>
                  <a:lnTo>
                    <a:pt x="344" y="591"/>
                  </a:lnTo>
                  <a:lnTo>
                    <a:pt x="339" y="571"/>
                  </a:lnTo>
                  <a:lnTo>
                    <a:pt x="340" y="551"/>
                  </a:lnTo>
                  <a:lnTo>
                    <a:pt x="346" y="532"/>
                  </a:lnTo>
                  <a:lnTo>
                    <a:pt x="357" y="515"/>
                  </a:lnTo>
                  <a:lnTo>
                    <a:pt x="371" y="502"/>
                  </a:lnTo>
                  <a:lnTo>
                    <a:pt x="389" y="492"/>
                  </a:lnTo>
                  <a:lnTo>
                    <a:pt x="417" y="479"/>
                  </a:lnTo>
                  <a:lnTo>
                    <a:pt x="441" y="461"/>
                  </a:lnTo>
                  <a:lnTo>
                    <a:pt x="463" y="440"/>
                  </a:lnTo>
                  <a:lnTo>
                    <a:pt x="480" y="415"/>
                  </a:lnTo>
                  <a:lnTo>
                    <a:pt x="493" y="389"/>
                  </a:lnTo>
                  <a:lnTo>
                    <a:pt x="500" y="359"/>
                  </a:lnTo>
                  <a:lnTo>
                    <a:pt x="504" y="329"/>
                  </a:lnTo>
                  <a:lnTo>
                    <a:pt x="500" y="296"/>
                  </a:lnTo>
                  <a:lnTo>
                    <a:pt x="493" y="268"/>
                  </a:lnTo>
                  <a:lnTo>
                    <a:pt x="479" y="240"/>
                  </a:lnTo>
                  <a:lnTo>
                    <a:pt x="463" y="215"/>
                  </a:lnTo>
                  <a:lnTo>
                    <a:pt x="441" y="194"/>
                  </a:lnTo>
                  <a:lnTo>
                    <a:pt x="417" y="178"/>
                  </a:lnTo>
                  <a:lnTo>
                    <a:pt x="390" y="164"/>
                  </a:lnTo>
                  <a:lnTo>
                    <a:pt x="360" y="157"/>
                  </a:lnTo>
                  <a:lnTo>
                    <a:pt x="329" y="153"/>
                  </a:lnTo>
                  <a:close/>
                  <a:moveTo>
                    <a:pt x="329" y="0"/>
                  </a:moveTo>
                  <a:lnTo>
                    <a:pt x="374" y="3"/>
                  </a:lnTo>
                  <a:lnTo>
                    <a:pt x="416" y="11"/>
                  </a:lnTo>
                  <a:lnTo>
                    <a:pt x="457" y="26"/>
                  </a:lnTo>
                  <a:lnTo>
                    <a:pt x="495" y="45"/>
                  </a:lnTo>
                  <a:lnTo>
                    <a:pt x="529" y="69"/>
                  </a:lnTo>
                  <a:lnTo>
                    <a:pt x="561" y="97"/>
                  </a:lnTo>
                  <a:lnTo>
                    <a:pt x="589" y="128"/>
                  </a:lnTo>
                  <a:lnTo>
                    <a:pt x="613" y="162"/>
                  </a:lnTo>
                  <a:lnTo>
                    <a:pt x="631" y="201"/>
                  </a:lnTo>
                  <a:lnTo>
                    <a:pt x="646" y="241"/>
                  </a:lnTo>
                  <a:lnTo>
                    <a:pt x="655" y="284"/>
                  </a:lnTo>
                  <a:lnTo>
                    <a:pt x="658" y="329"/>
                  </a:lnTo>
                  <a:lnTo>
                    <a:pt x="655" y="370"/>
                  </a:lnTo>
                  <a:lnTo>
                    <a:pt x="647" y="409"/>
                  </a:lnTo>
                  <a:lnTo>
                    <a:pt x="635" y="447"/>
                  </a:lnTo>
                  <a:lnTo>
                    <a:pt x="618" y="484"/>
                  </a:lnTo>
                  <a:lnTo>
                    <a:pt x="597" y="517"/>
                  </a:lnTo>
                  <a:lnTo>
                    <a:pt x="573" y="548"/>
                  </a:lnTo>
                  <a:lnTo>
                    <a:pt x="544" y="576"/>
                  </a:lnTo>
                  <a:lnTo>
                    <a:pt x="511" y="601"/>
                  </a:lnTo>
                  <a:lnTo>
                    <a:pt x="635" y="935"/>
                  </a:lnTo>
                  <a:lnTo>
                    <a:pt x="639" y="954"/>
                  </a:lnTo>
                  <a:lnTo>
                    <a:pt x="639" y="971"/>
                  </a:lnTo>
                  <a:lnTo>
                    <a:pt x="635" y="989"/>
                  </a:lnTo>
                  <a:lnTo>
                    <a:pt x="626" y="1006"/>
                  </a:lnTo>
                  <a:lnTo>
                    <a:pt x="614" y="1019"/>
                  </a:lnTo>
                  <a:lnTo>
                    <a:pt x="598" y="1030"/>
                  </a:lnTo>
                  <a:lnTo>
                    <a:pt x="581" y="1037"/>
                  </a:lnTo>
                  <a:lnTo>
                    <a:pt x="563" y="1039"/>
                  </a:lnTo>
                  <a:lnTo>
                    <a:pt x="95" y="1039"/>
                  </a:lnTo>
                  <a:lnTo>
                    <a:pt x="77" y="1037"/>
                  </a:lnTo>
                  <a:lnTo>
                    <a:pt x="59" y="1030"/>
                  </a:lnTo>
                  <a:lnTo>
                    <a:pt x="45" y="1019"/>
                  </a:lnTo>
                  <a:lnTo>
                    <a:pt x="32" y="1006"/>
                  </a:lnTo>
                  <a:lnTo>
                    <a:pt x="24" y="989"/>
                  </a:lnTo>
                  <a:lnTo>
                    <a:pt x="19" y="971"/>
                  </a:lnTo>
                  <a:lnTo>
                    <a:pt x="18" y="954"/>
                  </a:lnTo>
                  <a:lnTo>
                    <a:pt x="23" y="935"/>
                  </a:lnTo>
                  <a:lnTo>
                    <a:pt x="146" y="601"/>
                  </a:lnTo>
                  <a:lnTo>
                    <a:pt x="115" y="576"/>
                  </a:lnTo>
                  <a:lnTo>
                    <a:pt x="86" y="548"/>
                  </a:lnTo>
                  <a:lnTo>
                    <a:pt x="60" y="517"/>
                  </a:lnTo>
                  <a:lnTo>
                    <a:pt x="39" y="484"/>
                  </a:lnTo>
                  <a:lnTo>
                    <a:pt x="23" y="447"/>
                  </a:lnTo>
                  <a:lnTo>
                    <a:pt x="10" y="409"/>
                  </a:lnTo>
                  <a:lnTo>
                    <a:pt x="3" y="370"/>
                  </a:lnTo>
                  <a:lnTo>
                    <a:pt x="0" y="329"/>
                  </a:lnTo>
                  <a:lnTo>
                    <a:pt x="4" y="284"/>
                  </a:lnTo>
                  <a:lnTo>
                    <a:pt x="13" y="241"/>
                  </a:lnTo>
                  <a:lnTo>
                    <a:pt x="26" y="201"/>
                  </a:lnTo>
                  <a:lnTo>
                    <a:pt x="45" y="162"/>
                  </a:lnTo>
                  <a:lnTo>
                    <a:pt x="69" y="128"/>
                  </a:lnTo>
                  <a:lnTo>
                    <a:pt x="97" y="97"/>
                  </a:lnTo>
                  <a:lnTo>
                    <a:pt x="128" y="69"/>
                  </a:lnTo>
                  <a:lnTo>
                    <a:pt x="164" y="45"/>
                  </a:lnTo>
                  <a:lnTo>
                    <a:pt x="202" y="26"/>
                  </a:lnTo>
                  <a:lnTo>
                    <a:pt x="242" y="11"/>
                  </a:lnTo>
                  <a:lnTo>
                    <a:pt x="285" y="3"/>
                  </a:lnTo>
                  <a:lnTo>
                    <a:pt x="3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2" name="Group 334"/>
          <p:cNvGrpSpPr>
            <a:grpSpLocks noChangeAspect="1"/>
          </p:cNvGrpSpPr>
          <p:nvPr/>
        </p:nvGrpSpPr>
        <p:grpSpPr bwMode="auto">
          <a:xfrm>
            <a:off x="2099752" y="1793475"/>
            <a:ext cx="357288" cy="302230"/>
            <a:chOff x="67" y="1600"/>
            <a:chExt cx="305" cy="25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95" name="Freeform 336"/>
            <p:cNvSpPr>
              <a:spLocks noEditPoints="1"/>
            </p:cNvSpPr>
            <p:nvPr/>
          </p:nvSpPr>
          <p:spPr bwMode="auto">
            <a:xfrm>
              <a:off x="67" y="1600"/>
              <a:ext cx="305" cy="258"/>
            </a:xfrm>
            <a:custGeom>
              <a:avLst/>
              <a:gdLst>
                <a:gd name="T0" fmla="*/ 411 w 3357"/>
                <a:gd name="T1" fmla="*/ 2623 h 2844"/>
                <a:gd name="T2" fmla="*/ 1960 w 3357"/>
                <a:gd name="T3" fmla="*/ 1967 h 2844"/>
                <a:gd name="T4" fmla="*/ 1706 w 3357"/>
                <a:gd name="T5" fmla="*/ 2134 h 2844"/>
                <a:gd name="T6" fmla="*/ 1679 w 3357"/>
                <a:gd name="T7" fmla="*/ 2140 h 2844"/>
                <a:gd name="T8" fmla="*/ 1650 w 3357"/>
                <a:gd name="T9" fmla="*/ 2134 h 2844"/>
                <a:gd name="T10" fmla="*/ 1396 w 3357"/>
                <a:gd name="T11" fmla="*/ 1967 h 2844"/>
                <a:gd name="T12" fmla="*/ 1679 w 3357"/>
                <a:gd name="T13" fmla="*/ 1977 h 2844"/>
                <a:gd name="T14" fmla="*/ 1475 w 3357"/>
                <a:gd name="T15" fmla="*/ 1841 h 2844"/>
                <a:gd name="T16" fmla="*/ 222 w 3357"/>
                <a:gd name="T17" fmla="*/ 2571 h 2844"/>
                <a:gd name="T18" fmla="*/ 222 w 3357"/>
                <a:gd name="T19" fmla="*/ 1186 h 2844"/>
                <a:gd name="T20" fmla="*/ 2094 w 3357"/>
                <a:gd name="T21" fmla="*/ 1878 h 2844"/>
                <a:gd name="T22" fmla="*/ 3135 w 3357"/>
                <a:gd name="T23" fmla="*/ 1186 h 2844"/>
                <a:gd name="T24" fmla="*/ 277 w 3357"/>
                <a:gd name="T25" fmla="*/ 1045 h 2844"/>
                <a:gd name="T26" fmla="*/ 440 w 3357"/>
                <a:gd name="T27" fmla="*/ 938 h 2844"/>
                <a:gd name="T28" fmla="*/ 2917 w 3357"/>
                <a:gd name="T29" fmla="*/ 1153 h 2844"/>
                <a:gd name="T30" fmla="*/ 2917 w 3357"/>
                <a:gd name="T31" fmla="*/ 938 h 2844"/>
                <a:gd name="T32" fmla="*/ 588 w 3357"/>
                <a:gd name="T33" fmla="*/ 1252 h 2844"/>
                <a:gd name="T34" fmla="*/ 2104 w 3357"/>
                <a:gd name="T35" fmla="*/ 1694 h 2844"/>
                <a:gd name="T36" fmla="*/ 2769 w 3357"/>
                <a:gd name="T37" fmla="*/ 705 h 2844"/>
                <a:gd name="T38" fmla="*/ 588 w 3357"/>
                <a:gd name="T39" fmla="*/ 427 h 2844"/>
                <a:gd name="T40" fmla="*/ 2769 w 3357"/>
                <a:gd name="T41" fmla="*/ 558 h 2844"/>
                <a:gd name="T42" fmla="*/ 588 w 3357"/>
                <a:gd name="T43" fmla="*/ 427 h 2844"/>
                <a:gd name="T44" fmla="*/ 588 w 3357"/>
                <a:gd name="T45" fmla="*/ 279 h 2844"/>
                <a:gd name="T46" fmla="*/ 2769 w 3357"/>
                <a:gd name="T47" fmla="*/ 148 h 2844"/>
                <a:gd name="T48" fmla="*/ 514 w 3357"/>
                <a:gd name="T49" fmla="*/ 0 h 2844"/>
                <a:gd name="T50" fmla="*/ 2863 w 3357"/>
                <a:gd name="T51" fmla="*/ 3 h 2844"/>
                <a:gd name="T52" fmla="*/ 2896 w 3357"/>
                <a:gd name="T53" fmla="*/ 21 h 2844"/>
                <a:gd name="T54" fmla="*/ 2915 w 3357"/>
                <a:gd name="T55" fmla="*/ 54 h 2844"/>
                <a:gd name="T56" fmla="*/ 2917 w 3357"/>
                <a:gd name="T57" fmla="*/ 671 h 2844"/>
                <a:gd name="T58" fmla="*/ 3325 w 3357"/>
                <a:gd name="T59" fmla="*/ 945 h 2844"/>
                <a:gd name="T60" fmla="*/ 3349 w 3357"/>
                <a:gd name="T61" fmla="*/ 980 h 2844"/>
                <a:gd name="T62" fmla="*/ 3357 w 3357"/>
                <a:gd name="T63" fmla="*/ 1023 h 2844"/>
                <a:gd name="T64" fmla="*/ 3355 w 3357"/>
                <a:gd name="T65" fmla="*/ 2758 h 2844"/>
                <a:gd name="T66" fmla="*/ 3333 w 3357"/>
                <a:gd name="T67" fmla="*/ 2802 h 2844"/>
                <a:gd name="T68" fmla="*/ 3295 w 3357"/>
                <a:gd name="T69" fmla="*/ 2833 h 2844"/>
                <a:gd name="T70" fmla="*/ 3247 w 3357"/>
                <a:gd name="T71" fmla="*/ 2844 h 2844"/>
                <a:gd name="T72" fmla="*/ 86 w 3357"/>
                <a:gd name="T73" fmla="*/ 2841 h 2844"/>
                <a:gd name="T74" fmla="*/ 42 w 3357"/>
                <a:gd name="T75" fmla="*/ 2819 h 2844"/>
                <a:gd name="T76" fmla="*/ 11 w 3357"/>
                <a:gd name="T77" fmla="*/ 2782 h 2844"/>
                <a:gd name="T78" fmla="*/ 0 w 3357"/>
                <a:gd name="T79" fmla="*/ 2733 h 2844"/>
                <a:gd name="T80" fmla="*/ 2 w 3357"/>
                <a:gd name="T81" fmla="*/ 1002 h 2844"/>
                <a:gd name="T82" fmla="*/ 18 w 3357"/>
                <a:gd name="T83" fmla="*/ 962 h 2844"/>
                <a:gd name="T84" fmla="*/ 49 w 3357"/>
                <a:gd name="T85" fmla="*/ 931 h 2844"/>
                <a:gd name="T86" fmla="*/ 440 w 3357"/>
                <a:gd name="T87" fmla="*/ 74 h 2844"/>
                <a:gd name="T88" fmla="*/ 450 w 3357"/>
                <a:gd name="T89" fmla="*/ 37 h 2844"/>
                <a:gd name="T90" fmla="*/ 476 w 3357"/>
                <a:gd name="T91" fmla="*/ 10 h 2844"/>
                <a:gd name="T92" fmla="*/ 514 w 3357"/>
                <a:gd name="T93" fmla="*/ 0 h 28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357" h="2844">
                  <a:moveTo>
                    <a:pt x="1396" y="1967"/>
                  </a:moveTo>
                  <a:lnTo>
                    <a:pt x="411" y="2623"/>
                  </a:lnTo>
                  <a:lnTo>
                    <a:pt x="2947" y="2623"/>
                  </a:lnTo>
                  <a:lnTo>
                    <a:pt x="1960" y="1967"/>
                  </a:lnTo>
                  <a:lnTo>
                    <a:pt x="1720" y="2127"/>
                  </a:lnTo>
                  <a:lnTo>
                    <a:pt x="1706" y="2134"/>
                  </a:lnTo>
                  <a:lnTo>
                    <a:pt x="1693" y="2139"/>
                  </a:lnTo>
                  <a:lnTo>
                    <a:pt x="1679" y="2140"/>
                  </a:lnTo>
                  <a:lnTo>
                    <a:pt x="1665" y="2139"/>
                  </a:lnTo>
                  <a:lnTo>
                    <a:pt x="1650" y="2134"/>
                  </a:lnTo>
                  <a:lnTo>
                    <a:pt x="1637" y="2127"/>
                  </a:lnTo>
                  <a:lnTo>
                    <a:pt x="1396" y="1967"/>
                  </a:lnTo>
                  <a:close/>
                  <a:moveTo>
                    <a:pt x="1475" y="1841"/>
                  </a:moveTo>
                  <a:lnTo>
                    <a:pt x="1679" y="1977"/>
                  </a:lnTo>
                  <a:lnTo>
                    <a:pt x="1882" y="1841"/>
                  </a:lnTo>
                  <a:lnTo>
                    <a:pt x="1475" y="1841"/>
                  </a:lnTo>
                  <a:close/>
                  <a:moveTo>
                    <a:pt x="222" y="1186"/>
                  </a:moveTo>
                  <a:lnTo>
                    <a:pt x="222" y="2571"/>
                  </a:lnTo>
                  <a:lnTo>
                    <a:pt x="1263" y="1878"/>
                  </a:lnTo>
                  <a:lnTo>
                    <a:pt x="222" y="1186"/>
                  </a:lnTo>
                  <a:close/>
                  <a:moveTo>
                    <a:pt x="3135" y="1186"/>
                  </a:moveTo>
                  <a:lnTo>
                    <a:pt x="2094" y="1878"/>
                  </a:lnTo>
                  <a:lnTo>
                    <a:pt x="3135" y="2571"/>
                  </a:lnTo>
                  <a:lnTo>
                    <a:pt x="3135" y="1186"/>
                  </a:lnTo>
                  <a:close/>
                  <a:moveTo>
                    <a:pt x="440" y="938"/>
                  </a:moveTo>
                  <a:lnTo>
                    <a:pt x="277" y="1045"/>
                  </a:lnTo>
                  <a:lnTo>
                    <a:pt x="440" y="1153"/>
                  </a:lnTo>
                  <a:lnTo>
                    <a:pt x="440" y="938"/>
                  </a:lnTo>
                  <a:close/>
                  <a:moveTo>
                    <a:pt x="2917" y="938"/>
                  </a:moveTo>
                  <a:lnTo>
                    <a:pt x="2917" y="1153"/>
                  </a:lnTo>
                  <a:lnTo>
                    <a:pt x="3079" y="1045"/>
                  </a:lnTo>
                  <a:lnTo>
                    <a:pt x="2917" y="938"/>
                  </a:lnTo>
                  <a:close/>
                  <a:moveTo>
                    <a:pt x="588" y="705"/>
                  </a:moveTo>
                  <a:lnTo>
                    <a:pt x="588" y="1252"/>
                  </a:lnTo>
                  <a:lnTo>
                    <a:pt x="1254" y="1694"/>
                  </a:lnTo>
                  <a:lnTo>
                    <a:pt x="2104" y="1694"/>
                  </a:lnTo>
                  <a:lnTo>
                    <a:pt x="2769" y="1252"/>
                  </a:lnTo>
                  <a:lnTo>
                    <a:pt x="2769" y="705"/>
                  </a:lnTo>
                  <a:lnTo>
                    <a:pt x="588" y="705"/>
                  </a:lnTo>
                  <a:close/>
                  <a:moveTo>
                    <a:pt x="588" y="427"/>
                  </a:moveTo>
                  <a:lnTo>
                    <a:pt x="588" y="558"/>
                  </a:lnTo>
                  <a:lnTo>
                    <a:pt x="2769" y="558"/>
                  </a:lnTo>
                  <a:lnTo>
                    <a:pt x="2769" y="427"/>
                  </a:lnTo>
                  <a:lnTo>
                    <a:pt x="588" y="427"/>
                  </a:lnTo>
                  <a:close/>
                  <a:moveTo>
                    <a:pt x="588" y="148"/>
                  </a:moveTo>
                  <a:lnTo>
                    <a:pt x="588" y="279"/>
                  </a:lnTo>
                  <a:lnTo>
                    <a:pt x="2769" y="279"/>
                  </a:lnTo>
                  <a:lnTo>
                    <a:pt x="2769" y="148"/>
                  </a:lnTo>
                  <a:lnTo>
                    <a:pt x="588" y="148"/>
                  </a:lnTo>
                  <a:close/>
                  <a:moveTo>
                    <a:pt x="514" y="0"/>
                  </a:moveTo>
                  <a:lnTo>
                    <a:pt x="2844" y="0"/>
                  </a:lnTo>
                  <a:lnTo>
                    <a:pt x="2863" y="3"/>
                  </a:lnTo>
                  <a:lnTo>
                    <a:pt x="2880" y="10"/>
                  </a:lnTo>
                  <a:lnTo>
                    <a:pt x="2896" y="21"/>
                  </a:lnTo>
                  <a:lnTo>
                    <a:pt x="2907" y="37"/>
                  </a:lnTo>
                  <a:lnTo>
                    <a:pt x="2915" y="54"/>
                  </a:lnTo>
                  <a:lnTo>
                    <a:pt x="2917" y="74"/>
                  </a:lnTo>
                  <a:lnTo>
                    <a:pt x="2917" y="671"/>
                  </a:lnTo>
                  <a:lnTo>
                    <a:pt x="3308" y="931"/>
                  </a:lnTo>
                  <a:lnTo>
                    <a:pt x="3325" y="945"/>
                  </a:lnTo>
                  <a:lnTo>
                    <a:pt x="3338" y="962"/>
                  </a:lnTo>
                  <a:lnTo>
                    <a:pt x="3349" y="980"/>
                  </a:lnTo>
                  <a:lnTo>
                    <a:pt x="3355" y="1002"/>
                  </a:lnTo>
                  <a:lnTo>
                    <a:pt x="3357" y="1023"/>
                  </a:lnTo>
                  <a:lnTo>
                    <a:pt x="3357" y="2733"/>
                  </a:lnTo>
                  <a:lnTo>
                    <a:pt x="3355" y="2758"/>
                  </a:lnTo>
                  <a:lnTo>
                    <a:pt x="3346" y="2782"/>
                  </a:lnTo>
                  <a:lnTo>
                    <a:pt x="3333" y="2802"/>
                  </a:lnTo>
                  <a:lnTo>
                    <a:pt x="3316" y="2819"/>
                  </a:lnTo>
                  <a:lnTo>
                    <a:pt x="3295" y="2833"/>
                  </a:lnTo>
                  <a:lnTo>
                    <a:pt x="3272" y="2841"/>
                  </a:lnTo>
                  <a:lnTo>
                    <a:pt x="3247" y="2844"/>
                  </a:lnTo>
                  <a:lnTo>
                    <a:pt x="111" y="2844"/>
                  </a:lnTo>
                  <a:lnTo>
                    <a:pt x="86" y="2841"/>
                  </a:lnTo>
                  <a:lnTo>
                    <a:pt x="62" y="2833"/>
                  </a:lnTo>
                  <a:lnTo>
                    <a:pt x="42" y="2819"/>
                  </a:lnTo>
                  <a:lnTo>
                    <a:pt x="24" y="2802"/>
                  </a:lnTo>
                  <a:lnTo>
                    <a:pt x="11" y="2782"/>
                  </a:lnTo>
                  <a:lnTo>
                    <a:pt x="3" y="2758"/>
                  </a:lnTo>
                  <a:lnTo>
                    <a:pt x="0" y="2733"/>
                  </a:lnTo>
                  <a:lnTo>
                    <a:pt x="0" y="1023"/>
                  </a:lnTo>
                  <a:lnTo>
                    <a:pt x="2" y="1002"/>
                  </a:lnTo>
                  <a:lnTo>
                    <a:pt x="8" y="980"/>
                  </a:lnTo>
                  <a:lnTo>
                    <a:pt x="18" y="962"/>
                  </a:lnTo>
                  <a:lnTo>
                    <a:pt x="33" y="945"/>
                  </a:lnTo>
                  <a:lnTo>
                    <a:pt x="49" y="931"/>
                  </a:lnTo>
                  <a:lnTo>
                    <a:pt x="440" y="671"/>
                  </a:lnTo>
                  <a:lnTo>
                    <a:pt x="440" y="74"/>
                  </a:lnTo>
                  <a:lnTo>
                    <a:pt x="443" y="54"/>
                  </a:lnTo>
                  <a:lnTo>
                    <a:pt x="450" y="37"/>
                  </a:lnTo>
                  <a:lnTo>
                    <a:pt x="461" y="21"/>
                  </a:lnTo>
                  <a:lnTo>
                    <a:pt x="476" y="10"/>
                  </a:lnTo>
                  <a:lnTo>
                    <a:pt x="494" y="3"/>
                  </a:lnTo>
                  <a:lnTo>
                    <a:pt x="5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" name="Freeform 337"/>
            <p:cNvSpPr>
              <a:spLocks noEditPoints="1"/>
            </p:cNvSpPr>
            <p:nvPr/>
          </p:nvSpPr>
          <p:spPr bwMode="auto">
            <a:xfrm>
              <a:off x="202" y="1674"/>
              <a:ext cx="36" cy="74"/>
            </a:xfrm>
            <a:custGeom>
              <a:avLst/>
              <a:gdLst>
                <a:gd name="T0" fmla="*/ 253 w 395"/>
                <a:gd name="T1" fmla="*/ 613 h 810"/>
                <a:gd name="T2" fmla="*/ 275 w 395"/>
                <a:gd name="T3" fmla="*/ 584 h 810"/>
                <a:gd name="T4" fmla="*/ 285 w 395"/>
                <a:gd name="T5" fmla="*/ 546 h 810"/>
                <a:gd name="T6" fmla="*/ 275 w 395"/>
                <a:gd name="T7" fmla="*/ 509 h 810"/>
                <a:gd name="T8" fmla="*/ 253 w 395"/>
                <a:gd name="T9" fmla="*/ 480 h 810"/>
                <a:gd name="T10" fmla="*/ 130 w 395"/>
                <a:gd name="T11" fmla="*/ 210 h 810"/>
                <a:gd name="T12" fmla="*/ 113 w 395"/>
                <a:gd name="T13" fmla="*/ 244 h 810"/>
                <a:gd name="T14" fmla="*/ 113 w 395"/>
                <a:gd name="T15" fmla="*/ 282 h 810"/>
                <a:gd name="T16" fmla="*/ 130 w 395"/>
                <a:gd name="T17" fmla="*/ 316 h 810"/>
                <a:gd name="T18" fmla="*/ 142 w 395"/>
                <a:gd name="T19" fmla="*/ 197 h 810"/>
                <a:gd name="T20" fmla="*/ 215 w 395"/>
                <a:gd name="T21" fmla="*/ 2 h 810"/>
                <a:gd name="T22" fmla="*/ 243 w 395"/>
                <a:gd name="T23" fmla="*/ 23 h 810"/>
                <a:gd name="T24" fmla="*/ 253 w 395"/>
                <a:gd name="T25" fmla="*/ 55 h 810"/>
                <a:gd name="T26" fmla="*/ 283 w 395"/>
                <a:gd name="T27" fmla="*/ 85 h 810"/>
                <a:gd name="T28" fmla="*/ 335 w 395"/>
                <a:gd name="T29" fmla="*/ 121 h 810"/>
                <a:gd name="T30" fmla="*/ 372 w 395"/>
                <a:gd name="T31" fmla="*/ 170 h 810"/>
                <a:gd name="T32" fmla="*/ 393 w 395"/>
                <a:gd name="T33" fmla="*/ 230 h 810"/>
                <a:gd name="T34" fmla="*/ 393 w 395"/>
                <a:gd name="T35" fmla="*/ 280 h 810"/>
                <a:gd name="T36" fmla="*/ 372 w 395"/>
                <a:gd name="T37" fmla="*/ 308 h 810"/>
                <a:gd name="T38" fmla="*/ 340 w 395"/>
                <a:gd name="T39" fmla="*/ 318 h 810"/>
                <a:gd name="T40" fmla="*/ 307 w 395"/>
                <a:gd name="T41" fmla="*/ 308 h 810"/>
                <a:gd name="T42" fmla="*/ 287 w 395"/>
                <a:gd name="T43" fmla="*/ 280 h 810"/>
                <a:gd name="T44" fmla="*/ 282 w 395"/>
                <a:gd name="T45" fmla="*/ 244 h 810"/>
                <a:gd name="T46" fmla="*/ 266 w 395"/>
                <a:gd name="T47" fmla="*/ 210 h 810"/>
                <a:gd name="T48" fmla="*/ 253 w 395"/>
                <a:gd name="T49" fmla="*/ 358 h 810"/>
                <a:gd name="T50" fmla="*/ 310 w 395"/>
                <a:gd name="T51" fmla="*/ 384 h 810"/>
                <a:gd name="T52" fmla="*/ 355 w 395"/>
                <a:gd name="T53" fmla="*/ 427 h 810"/>
                <a:gd name="T54" fmla="*/ 385 w 395"/>
                <a:gd name="T55" fmla="*/ 483 h 810"/>
                <a:gd name="T56" fmla="*/ 395 w 395"/>
                <a:gd name="T57" fmla="*/ 546 h 810"/>
                <a:gd name="T58" fmla="*/ 385 w 395"/>
                <a:gd name="T59" fmla="*/ 610 h 810"/>
                <a:gd name="T60" fmla="*/ 355 w 395"/>
                <a:gd name="T61" fmla="*/ 666 h 810"/>
                <a:gd name="T62" fmla="*/ 310 w 395"/>
                <a:gd name="T63" fmla="*/ 709 h 810"/>
                <a:gd name="T64" fmla="*/ 253 w 395"/>
                <a:gd name="T65" fmla="*/ 735 h 810"/>
                <a:gd name="T66" fmla="*/ 250 w 395"/>
                <a:gd name="T67" fmla="*/ 772 h 810"/>
                <a:gd name="T68" fmla="*/ 231 w 395"/>
                <a:gd name="T69" fmla="*/ 798 h 810"/>
                <a:gd name="T70" fmla="*/ 198 w 395"/>
                <a:gd name="T71" fmla="*/ 810 h 810"/>
                <a:gd name="T72" fmla="*/ 165 w 395"/>
                <a:gd name="T73" fmla="*/ 798 h 810"/>
                <a:gd name="T74" fmla="*/ 145 w 395"/>
                <a:gd name="T75" fmla="*/ 772 h 810"/>
                <a:gd name="T76" fmla="*/ 142 w 395"/>
                <a:gd name="T77" fmla="*/ 735 h 810"/>
                <a:gd name="T78" fmla="*/ 86 w 395"/>
                <a:gd name="T79" fmla="*/ 709 h 810"/>
                <a:gd name="T80" fmla="*/ 40 w 395"/>
                <a:gd name="T81" fmla="*/ 666 h 810"/>
                <a:gd name="T82" fmla="*/ 10 w 395"/>
                <a:gd name="T83" fmla="*/ 610 h 810"/>
                <a:gd name="T84" fmla="*/ 0 w 395"/>
                <a:gd name="T85" fmla="*/ 546 h 810"/>
                <a:gd name="T86" fmla="*/ 10 w 395"/>
                <a:gd name="T87" fmla="*/ 513 h 810"/>
                <a:gd name="T88" fmla="*/ 38 w 395"/>
                <a:gd name="T89" fmla="*/ 494 h 810"/>
                <a:gd name="T90" fmla="*/ 73 w 395"/>
                <a:gd name="T91" fmla="*/ 494 h 810"/>
                <a:gd name="T92" fmla="*/ 100 w 395"/>
                <a:gd name="T93" fmla="*/ 513 h 810"/>
                <a:gd name="T94" fmla="*/ 111 w 395"/>
                <a:gd name="T95" fmla="*/ 546 h 810"/>
                <a:gd name="T96" fmla="*/ 119 w 395"/>
                <a:gd name="T97" fmla="*/ 584 h 810"/>
                <a:gd name="T98" fmla="*/ 142 w 395"/>
                <a:gd name="T99" fmla="*/ 613 h 810"/>
                <a:gd name="T100" fmla="*/ 112 w 395"/>
                <a:gd name="T101" fmla="*/ 441 h 810"/>
                <a:gd name="T102" fmla="*/ 61 w 395"/>
                <a:gd name="T103" fmla="*/ 406 h 810"/>
                <a:gd name="T104" fmla="*/ 24 w 395"/>
                <a:gd name="T105" fmla="*/ 356 h 810"/>
                <a:gd name="T106" fmla="*/ 3 w 395"/>
                <a:gd name="T107" fmla="*/ 296 h 810"/>
                <a:gd name="T108" fmla="*/ 3 w 395"/>
                <a:gd name="T109" fmla="*/ 230 h 810"/>
                <a:gd name="T110" fmla="*/ 24 w 395"/>
                <a:gd name="T111" fmla="*/ 170 h 810"/>
                <a:gd name="T112" fmla="*/ 61 w 395"/>
                <a:gd name="T113" fmla="*/ 121 h 810"/>
                <a:gd name="T114" fmla="*/ 112 w 395"/>
                <a:gd name="T115" fmla="*/ 85 h 810"/>
                <a:gd name="T116" fmla="*/ 142 w 395"/>
                <a:gd name="T117" fmla="*/ 55 h 810"/>
                <a:gd name="T118" fmla="*/ 153 w 395"/>
                <a:gd name="T119" fmla="*/ 23 h 810"/>
                <a:gd name="T120" fmla="*/ 180 w 395"/>
                <a:gd name="T121" fmla="*/ 2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5" h="810">
                  <a:moveTo>
                    <a:pt x="253" y="480"/>
                  </a:moveTo>
                  <a:lnTo>
                    <a:pt x="253" y="613"/>
                  </a:lnTo>
                  <a:lnTo>
                    <a:pt x="266" y="600"/>
                  </a:lnTo>
                  <a:lnTo>
                    <a:pt x="275" y="584"/>
                  </a:lnTo>
                  <a:lnTo>
                    <a:pt x="282" y="565"/>
                  </a:lnTo>
                  <a:lnTo>
                    <a:pt x="285" y="546"/>
                  </a:lnTo>
                  <a:lnTo>
                    <a:pt x="282" y="527"/>
                  </a:lnTo>
                  <a:lnTo>
                    <a:pt x="275" y="509"/>
                  </a:lnTo>
                  <a:lnTo>
                    <a:pt x="266" y="493"/>
                  </a:lnTo>
                  <a:lnTo>
                    <a:pt x="253" y="480"/>
                  </a:lnTo>
                  <a:close/>
                  <a:moveTo>
                    <a:pt x="142" y="197"/>
                  </a:moveTo>
                  <a:lnTo>
                    <a:pt x="130" y="210"/>
                  </a:lnTo>
                  <a:lnTo>
                    <a:pt x="119" y="225"/>
                  </a:lnTo>
                  <a:lnTo>
                    <a:pt x="113" y="244"/>
                  </a:lnTo>
                  <a:lnTo>
                    <a:pt x="111" y="263"/>
                  </a:lnTo>
                  <a:lnTo>
                    <a:pt x="113" y="282"/>
                  </a:lnTo>
                  <a:lnTo>
                    <a:pt x="119" y="300"/>
                  </a:lnTo>
                  <a:lnTo>
                    <a:pt x="130" y="316"/>
                  </a:lnTo>
                  <a:lnTo>
                    <a:pt x="142" y="329"/>
                  </a:lnTo>
                  <a:lnTo>
                    <a:pt x="142" y="197"/>
                  </a:lnTo>
                  <a:close/>
                  <a:moveTo>
                    <a:pt x="198" y="0"/>
                  </a:moveTo>
                  <a:lnTo>
                    <a:pt x="215" y="2"/>
                  </a:lnTo>
                  <a:lnTo>
                    <a:pt x="231" y="11"/>
                  </a:lnTo>
                  <a:lnTo>
                    <a:pt x="243" y="23"/>
                  </a:lnTo>
                  <a:lnTo>
                    <a:pt x="250" y="38"/>
                  </a:lnTo>
                  <a:lnTo>
                    <a:pt x="253" y="55"/>
                  </a:lnTo>
                  <a:lnTo>
                    <a:pt x="253" y="74"/>
                  </a:lnTo>
                  <a:lnTo>
                    <a:pt x="283" y="85"/>
                  </a:lnTo>
                  <a:lnTo>
                    <a:pt x="310" y="101"/>
                  </a:lnTo>
                  <a:lnTo>
                    <a:pt x="335" y="121"/>
                  </a:lnTo>
                  <a:lnTo>
                    <a:pt x="355" y="144"/>
                  </a:lnTo>
                  <a:lnTo>
                    <a:pt x="372" y="170"/>
                  </a:lnTo>
                  <a:lnTo>
                    <a:pt x="385" y="199"/>
                  </a:lnTo>
                  <a:lnTo>
                    <a:pt x="393" y="230"/>
                  </a:lnTo>
                  <a:lnTo>
                    <a:pt x="395" y="263"/>
                  </a:lnTo>
                  <a:lnTo>
                    <a:pt x="393" y="280"/>
                  </a:lnTo>
                  <a:lnTo>
                    <a:pt x="385" y="296"/>
                  </a:lnTo>
                  <a:lnTo>
                    <a:pt x="372" y="308"/>
                  </a:lnTo>
                  <a:lnTo>
                    <a:pt x="357" y="315"/>
                  </a:lnTo>
                  <a:lnTo>
                    <a:pt x="340" y="318"/>
                  </a:lnTo>
                  <a:lnTo>
                    <a:pt x="322" y="315"/>
                  </a:lnTo>
                  <a:lnTo>
                    <a:pt x="307" y="308"/>
                  </a:lnTo>
                  <a:lnTo>
                    <a:pt x="295" y="296"/>
                  </a:lnTo>
                  <a:lnTo>
                    <a:pt x="287" y="280"/>
                  </a:lnTo>
                  <a:lnTo>
                    <a:pt x="285" y="263"/>
                  </a:lnTo>
                  <a:lnTo>
                    <a:pt x="282" y="244"/>
                  </a:lnTo>
                  <a:lnTo>
                    <a:pt x="275" y="225"/>
                  </a:lnTo>
                  <a:lnTo>
                    <a:pt x="266" y="210"/>
                  </a:lnTo>
                  <a:lnTo>
                    <a:pt x="253" y="197"/>
                  </a:lnTo>
                  <a:lnTo>
                    <a:pt x="253" y="358"/>
                  </a:lnTo>
                  <a:lnTo>
                    <a:pt x="283" y="369"/>
                  </a:lnTo>
                  <a:lnTo>
                    <a:pt x="310" y="384"/>
                  </a:lnTo>
                  <a:lnTo>
                    <a:pt x="335" y="404"/>
                  </a:lnTo>
                  <a:lnTo>
                    <a:pt x="355" y="427"/>
                  </a:lnTo>
                  <a:lnTo>
                    <a:pt x="372" y="453"/>
                  </a:lnTo>
                  <a:lnTo>
                    <a:pt x="385" y="483"/>
                  </a:lnTo>
                  <a:lnTo>
                    <a:pt x="393" y="513"/>
                  </a:lnTo>
                  <a:lnTo>
                    <a:pt x="395" y="546"/>
                  </a:lnTo>
                  <a:lnTo>
                    <a:pt x="393" y="580"/>
                  </a:lnTo>
                  <a:lnTo>
                    <a:pt x="385" y="610"/>
                  </a:lnTo>
                  <a:lnTo>
                    <a:pt x="372" y="640"/>
                  </a:lnTo>
                  <a:lnTo>
                    <a:pt x="355" y="666"/>
                  </a:lnTo>
                  <a:lnTo>
                    <a:pt x="335" y="688"/>
                  </a:lnTo>
                  <a:lnTo>
                    <a:pt x="310" y="709"/>
                  </a:lnTo>
                  <a:lnTo>
                    <a:pt x="283" y="724"/>
                  </a:lnTo>
                  <a:lnTo>
                    <a:pt x="253" y="735"/>
                  </a:lnTo>
                  <a:lnTo>
                    <a:pt x="253" y="754"/>
                  </a:lnTo>
                  <a:lnTo>
                    <a:pt x="250" y="772"/>
                  </a:lnTo>
                  <a:lnTo>
                    <a:pt x="243" y="786"/>
                  </a:lnTo>
                  <a:lnTo>
                    <a:pt x="231" y="798"/>
                  </a:lnTo>
                  <a:lnTo>
                    <a:pt x="215" y="807"/>
                  </a:lnTo>
                  <a:lnTo>
                    <a:pt x="198" y="810"/>
                  </a:lnTo>
                  <a:lnTo>
                    <a:pt x="180" y="807"/>
                  </a:lnTo>
                  <a:lnTo>
                    <a:pt x="165" y="798"/>
                  </a:lnTo>
                  <a:lnTo>
                    <a:pt x="153" y="786"/>
                  </a:lnTo>
                  <a:lnTo>
                    <a:pt x="145" y="772"/>
                  </a:lnTo>
                  <a:lnTo>
                    <a:pt x="142" y="754"/>
                  </a:lnTo>
                  <a:lnTo>
                    <a:pt x="142" y="735"/>
                  </a:lnTo>
                  <a:lnTo>
                    <a:pt x="112" y="724"/>
                  </a:lnTo>
                  <a:lnTo>
                    <a:pt x="86" y="709"/>
                  </a:lnTo>
                  <a:lnTo>
                    <a:pt x="61" y="688"/>
                  </a:lnTo>
                  <a:lnTo>
                    <a:pt x="40" y="666"/>
                  </a:lnTo>
                  <a:lnTo>
                    <a:pt x="24" y="640"/>
                  </a:lnTo>
                  <a:lnTo>
                    <a:pt x="10" y="610"/>
                  </a:lnTo>
                  <a:lnTo>
                    <a:pt x="3" y="580"/>
                  </a:lnTo>
                  <a:lnTo>
                    <a:pt x="0" y="546"/>
                  </a:lnTo>
                  <a:lnTo>
                    <a:pt x="3" y="529"/>
                  </a:lnTo>
                  <a:lnTo>
                    <a:pt x="10" y="513"/>
                  </a:lnTo>
                  <a:lnTo>
                    <a:pt x="22" y="502"/>
                  </a:lnTo>
                  <a:lnTo>
                    <a:pt x="38" y="494"/>
                  </a:lnTo>
                  <a:lnTo>
                    <a:pt x="55" y="491"/>
                  </a:lnTo>
                  <a:lnTo>
                    <a:pt x="73" y="494"/>
                  </a:lnTo>
                  <a:lnTo>
                    <a:pt x="88" y="502"/>
                  </a:lnTo>
                  <a:lnTo>
                    <a:pt x="100" y="513"/>
                  </a:lnTo>
                  <a:lnTo>
                    <a:pt x="108" y="529"/>
                  </a:lnTo>
                  <a:lnTo>
                    <a:pt x="111" y="546"/>
                  </a:lnTo>
                  <a:lnTo>
                    <a:pt x="113" y="565"/>
                  </a:lnTo>
                  <a:lnTo>
                    <a:pt x="119" y="584"/>
                  </a:lnTo>
                  <a:lnTo>
                    <a:pt x="130" y="600"/>
                  </a:lnTo>
                  <a:lnTo>
                    <a:pt x="142" y="613"/>
                  </a:lnTo>
                  <a:lnTo>
                    <a:pt x="142" y="452"/>
                  </a:lnTo>
                  <a:lnTo>
                    <a:pt x="112" y="441"/>
                  </a:lnTo>
                  <a:lnTo>
                    <a:pt x="86" y="425"/>
                  </a:lnTo>
                  <a:lnTo>
                    <a:pt x="61" y="406"/>
                  </a:lnTo>
                  <a:lnTo>
                    <a:pt x="40" y="382"/>
                  </a:lnTo>
                  <a:lnTo>
                    <a:pt x="24" y="356"/>
                  </a:lnTo>
                  <a:lnTo>
                    <a:pt x="10" y="327"/>
                  </a:lnTo>
                  <a:lnTo>
                    <a:pt x="3" y="296"/>
                  </a:lnTo>
                  <a:lnTo>
                    <a:pt x="0" y="263"/>
                  </a:lnTo>
                  <a:lnTo>
                    <a:pt x="3" y="230"/>
                  </a:lnTo>
                  <a:lnTo>
                    <a:pt x="10" y="199"/>
                  </a:lnTo>
                  <a:lnTo>
                    <a:pt x="24" y="170"/>
                  </a:lnTo>
                  <a:lnTo>
                    <a:pt x="40" y="144"/>
                  </a:lnTo>
                  <a:lnTo>
                    <a:pt x="61" y="121"/>
                  </a:lnTo>
                  <a:lnTo>
                    <a:pt x="86" y="101"/>
                  </a:lnTo>
                  <a:lnTo>
                    <a:pt x="112" y="85"/>
                  </a:lnTo>
                  <a:lnTo>
                    <a:pt x="142" y="74"/>
                  </a:lnTo>
                  <a:lnTo>
                    <a:pt x="142" y="55"/>
                  </a:lnTo>
                  <a:lnTo>
                    <a:pt x="145" y="38"/>
                  </a:lnTo>
                  <a:lnTo>
                    <a:pt x="153" y="23"/>
                  </a:lnTo>
                  <a:lnTo>
                    <a:pt x="165" y="11"/>
                  </a:lnTo>
                  <a:lnTo>
                    <a:pt x="180" y="2"/>
                  </a:lnTo>
                  <a:lnTo>
                    <a:pt x="1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7" name="Group 340"/>
          <p:cNvGrpSpPr>
            <a:grpSpLocks noChangeAspect="1"/>
          </p:cNvGrpSpPr>
          <p:nvPr/>
        </p:nvGrpSpPr>
        <p:grpSpPr bwMode="auto">
          <a:xfrm>
            <a:off x="3582327" y="1819348"/>
            <a:ext cx="364818" cy="250484"/>
            <a:chOff x="816" y="1324"/>
            <a:chExt cx="903" cy="62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00" name="Freeform 342"/>
            <p:cNvSpPr>
              <a:spLocks noEditPoints="1"/>
            </p:cNvSpPr>
            <p:nvPr/>
          </p:nvSpPr>
          <p:spPr bwMode="auto">
            <a:xfrm>
              <a:off x="816" y="1324"/>
              <a:ext cx="903" cy="620"/>
            </a:xfrm>
            <a:custGeom>
              <a:avLst/>
              <a:gdLst>
                <a:gd name="T0" fmla="*/ 1900 w 3611"/>
                <a:gd name="T1" fmla="*/ 1709 h 2478"/>
                <a:gd name="T2" fmla="*/ 2380 w 3611"/>
                <a:gd name="T3" fmla="*/ 1335 h 2478"/>
                <a:gd name="T4" fmla="*/ 2210 w 3611"/>
                <a:gd name="T5" fmla="*/ 1491 h 2478"/>
                <a:gd name="T6" fmla="*/ 2153 w 3611"/>
                <a:gd name="T7" fmla="*/ 1484 h 2478"/>
                <a:gd name="T8" fmla="*/ 2118 w 3611"/>
                <a:gd name="T9" fmla="*/ 1438 h 2478"/>
                <a:gd name="T10" fmla="*/ 2125 w 3611"/>
                <a:gd name="T11" fmla="*/ 1381 h 2478"/>
                <a:gd name="T12" fmla="*/ 2235 w 3611"/>
                <a:gd name="T13" fmla="*/ 1190 h 2478"/>
                <a:gd name="T14" fmla="*/ 2654 w 3611"/>
                <a:gd name="T15" fmla="*/ 2252 h 2478"/>
                <a:gd name="T16" fmla="*/ 2620 w 3611"/>
                <a:gd name="T17" fmla="*/ 1497 h 2478"/>
                <a:gd name="T18" fmla="*/ 2566 w 3611"/>
                <a:gd name="T19" fmla="*/ 1504 h 2478"/>
                <a:gd name="T20" fmla="*/ 2467 w 3611"/>
                <a:gd name="T21" fmla="*/ 1666 h 2478"/>
                <a:gd name="T22" fmla="*/ 2434 w 3611"/>
                <a:gd name="T23" fmla="*/ 1705 h 2478"/>
                <a:gd name="T24" fmla="*/ 1752 w 3611"/>
                <a:gd name="T25" fmla="*/ 1963 h 2478"/>
                <a:gd name="T26" fmla="*/ 1861 w 3611"/>
                <a:gd name="T27" fmla="*/ 2085 h 2478"/>
                <a:gd name="T28" fmla="*/ 1853 w 3611"/>
                <a:gd name="T29" fmla="*/ 2142 h 2478"/>
                <a:gd name="T30" fmla="*/ 1807 w 3611"/>
                <a:gd name="T31" fmla="*/ 2178 h 2478"/>
                <a:gd name="T32" fmla="*/ 1750 w 3611"/>
                <a:gd name="T33" fmla="*/ 2171 h 2478"/>
                <a:gd name="T34" fmla="*/ 1556 w 3611"/>
                <a:gd name="T35" fmla="*/ 2159 h 2478"/>
                <a:gd name="T36" fmla="*/ 1502 w 3611"/>
                <a:gd name="T37" fmla="*/ 2181 h 2478"/>
                <a:gd name="T38" fmla="*/ 1450 w 3611"/>
                <a:gd name="T39" fmla="*/ 2159 h 2478"/>
                <a:gd name="T40" fmla="*/ 1428 w 3611"/>
                <a:gd name="T41" fmla="*/ 2105 h 2478"/>
                <a:gd name="T42" fmla="*/ 1450 w 3611"/>
                <a:gd name="T43" fmla="*/ 2052 h 2478"/>
                <a:gd name="T44" fmla="*/ 1438 w 3611"/>
                <a:gd name="T45" fmla="*/ 1858 h 2478"/>
                <a:gd name="T46" fmla="*/ 1430 w 3611"/>
                <a:gd name="T47" fmla="*/ 1802 h 2478"/>
                <a:gd name="T48" fmla="*/ 1465 w 3611"/>
                <a:gd name="T49" fmla="*/ 1755 h 2478"/>
                <a:gd name="T50" fmla="*/ 1522 w 3611"/>
                <a:gd name="T51" fmla="*/ 1747 h 2478"/>
                <a:gd name="T52" fmla="*/ 1645 w 3611"/>
                <a:gd name="T53" fmla="*/ 1857 h 2478"/>
                <a:gd name="T54" fmla="*/ 1903 w 3611"/>
                <a:gd name="T55" fmla="*/ 1175 h 2478"/>
                <a:gd name="T56" fmla="*/ 1942 w 3611"/>
                <a:gd name="T57" fmla="*/ 1142 h 2478"/>
                <a:gd name="T58" fmla="*/ 2104 w 3611"/>
                <a:gd name="T59" fmla="*/ 1041 h 2478"/>
                <a:gd name="T60" fmla="*/ 2113 w 3611"/>
                <a:gd name="T61" fmla="*/ 988 h 2478"/>
                <a:gd name="T62" fmla="*/ 227 w 3611"/>
                <a:gd name="T63" fmla="*/ 774 h 2478"/>
                <a:gd name="T64" fmla="*/ 2561 w 3611"/>
                <a:gd name="T65" fmla="*/ 1302 h 2478"/>
                <a:gd name="T66" fmla="*/ 3005 w 3611"/>
                <a:gd name="T67" fmla="*/ 308 h 2478"/>
                <a:gd name="T68" fmla="*/ 3190 w 3611"/>
                <a:gd name="T69" fmla="*/ 159 h 2478"/>
                <a:gd name="T70" fmla="*/ 3112 w 3611"/>
                <a:gd name="T71" fmla="*/ 201 h 2478"/>
                <a:gd name="T72" fmla="*/ 3443 w 3611"/>
                <a:gd name="T73" fmla="*/ 444 h 2478"/>
                <a:gd name="T74" fmla="*/ 3460 w 3611"/>
                <a:gd name="T75" fmla="*/ 353 h 2478"/>
                <a:gd name="T76" fmla="*/ 3436 w 3611"/>
                <a:gd name="T77" fmla="*/ 264 h 2478"/>
                <a:gd name="T78" fmla="*/ 3374 w 3611"/>
                <a:gd name="T79" fmla="*/ 190 h 2478"/>
                <a:gd name="T80" fmla="*/ 3283 w 3611"/>
                <a:gd name="T81" fmla="*/ 153 h 2478"/>
                <a:gd name="T82" fmla="*/ 3314 w 3611"/>
                <a:gd name="T83" fmla="*/ 6 h 2478"/>
                <a:gd name="T84" fmla="*/ 3435 w 3611"/>
                <a:gd name="T85" fmla="*/ 50 h 2478"/>
                <a:gd name="T86" fmla="*/ 3536 w 3611"/>
                <a:gd name="T87" fmla="*/ 139 h 2478"/>
                <a:gd name="T88" fmla="*/ 3595 w 3611"/>
                <a:gd name="T89" fmla="*/ 255 h 2478"/>
                <a:gd name="T90" fmla="*/ 3611 w 3611"/>
                <a:gd name="T91" fmla="*/ 382 h 2478"/>
                <a:gd name="T92" fmla="*/ 3581 w 3611"/>
                <a:gd name="T93" fmla="*/ 507 h 2478"/>
                <a:gd name="T94" fmla="*/ 3505 w 3611"/>
                <a:gd name="T95" fmla="*/ 616 h 2478"/>
                <a:gd name="T96" fmla="*/ 2877 w 3611"/>
                <a:gd name="T97" fmla="*/ 2391 h 2478"/>
                <a:gd name="T98" fmla="*/ 2838 w 3611"/>
                <a:gd name="T99" fmla="*/ 2453 h 2478"/>
                <a:gd name="T100" fmla="*/ 2768 w 3611"/>
                <a:gd name="T101" fmla="*/ 2478 h 2478"/>
                <a:gd name="T102" fmla="*/ 64 w 3611"/>
                <a:gd name="T103" fmla="*/ 2466 h 2478"/>
                <a:gd name="T104" fmla="*/ 12 w 3611"/>
                <a:gd name="T105" fmla="*/ 2415 h 2478"/>
                <a:gd name="T106" fmla="*/ 0 w 3611"/>
                <a:gd name="T107" fmla="*/ 661 h 2478"/>
                <a:gd name="T108" fmla="*/ 25 w 3611"/>
                <a:gd name="T109" fmla="*/ 590 h 2478"/>
                <a:gd name="T110" fmla="*/ 88 w 3611"/>
                <a:gd name="T111" fmla="*/ 550 h 2478"/>
                <a:gd name="T112" fmla="*/ 2994 w 3611"/>
                <a:gd name="T113" fmla="*/ 105 h 2478"/>
                <a:gd name="T114" fmla="*/ 3103 w 3611"/>
                <a:gd name="T115" fmla="*/ 31 h 2478"/>
                <a:gd name="T116" fmla="*/ 3228 w 3611"/>
                <a:gd name="T117" fmla="*/ 0 h 2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11" h="2478">
                  <a:moveTo>
                    <a:pt x="2235" y="1190"/>
                  </a:moveTo>
                  <a:lnTo>
                    <a:pt x="2032" y="1270"/>
                  </a:lnTo>
                  <a:lnTo>
                    <a:pt x="1900" y="1709"/>
                  </a:lnTo>
                  <a:lnTo>
                    <a:pt x="2339" y="1578"/>
                  </a:lnTo>
                  <a:lnTo>
                    <a:pt x="2418" y="1373"/>
                  </a:lnTo>
                  <a:lnTo>
                    <a:pt x="2380" y="1335"/>
                  </a:lnTo>
                  <a:lnTo>
                    <a:pt x="2244" y="1472"/>
                  </a:lnTo>
                  <a:lnTo>
                    <a:pt x="2228" y="1484"/>
                  </a:lnTo>
                  <a:lnTo>
                    <a:pt x="2210" y="1491"/>
                  </a:lnTo>
                  <a:lnTo>
                    <a:pt x="2190" y="1494"/>
                  </a:lnTo>
                  <a:lnTo>
                    <a:pt x="2172" y="1491"/>
                  </a:lnTo>
                  <a:lnTo>
                    <a:pt x="2153" y="1484"/>
                  </a:lnTo>
                  <a:lnTo>
                    <a:pt x="2137" y="1472"/>
                  </a:lnTo>
                  <a:lnTo>
                    <a:pt x="2125" y="1455"/>
                  </a:lnTo>
                  <a:lnTo>
                    <a:pt x="2118" y="1438"/>
                  </a:lnTo>
                  <a:lnTo>
                    <a:pt x="2115" y="1418"/>
                  </a:lnTo>
                  <a:lnTo>
                    <a:pt x="2118" y="1399"/>
                  </a:lnTo>
                  <a:lnTo>
                    <a:pt x="2125" y="1381"/>
                  </a:lnTo>
                  <a:lnTo>
                    <a:pt x="2137" y="1364"/>
                  </a:lnTo>
                  <a:lnTo>
                    <a:pt x="2274" y="1229"/>
                  </a:lnTo>
                  <a:lnTo>
                    <a:pt x="2235" y="1190"/>
                  </a:lnTo>
                  <a:close/>
                  <a:moveTo>
                    <a:pt x="227" y="774"/>
                  </a:moveTo>
                  <a:lnTo>
                    <a:pt x="227" y="2252"/>
                  </a:lnTo>
                  <a:lnTo>
                    <a:pt x="2654" y="2252"/>
                  </a:lnTo>
                  <a:lnTo>
                    <a:pt x="2654" y="1466"/>
                  </a:lnTo>
                  <a:lnTo>
                    <a:pt x="2636" y="1485"/>
                  </a:lnTo>
                  <a:lnTo>
                    <a:pt x="2620" y="1497"/>
                  </a:lnTo>
                  <a:lnTo>
                    <a:pt x="2602" y="1503"/>
                  </a:lnTo>
                  <a:lnTo>
                    <a:pt x="2583" y="1507"/>
                  </a:lnTo>
                  <a:lnTo>
                    <a:pt x="2566" y="1504"/>
                  </a:lnTo>
                  <a:lnTo>
                    <a:pt x="2550" y="1499"/>
                  </a:lnTo>
                  <a:lnTo>
                    <a:pt x="2536" y="1489"/>
                  </a:lnTo>
                  <a:lnTo>
                    <a:pt x="2467" y="1666"/>
                  </a:lnTo>
                  <a:lnTo>
                    <a:pt x="2459" y="1682"/>
                  </a:lnTo>
                  <a:lnTo>
                    <a:pt x="2448" y="1695"/>
                  </a:lnTo>
                  <a:lnTo>
                    <a:pt x="2434" y="1705"/>
                  </a:lnTo>
                  <a:lnTo>
                    <a:pt x="2418" y="1711"/>
                  </a:lnTo>
                  <a:lnTo>
                    <a:pt x="1828" y="1887"/>
                  </a:lnTo>
                  <a:lnTo>
                    <a:pt x="1752" y="1963"/>
                  </a:lnTo>
                  <a:lnTo>
                    <a:pt x="1841" y="2052"/>
                  </a:lnTo>
                  <a:lnTo>
                    <a:pt x="1853" y="2068"/>
                  </a:lnTo>
                  <a:lnTo>
                    <a:pt x="1861" y="2085"/>
                  </a:lnTo>
                  <a:lnTo>
                    <a:pt x="1863" y="2105"/>
                  </a:lnTo>
                  <a:lnTo>
                    <a:pt x="1861" y="2124"/>
                  </a:lnTo>
                  <a:lnTo>
                    <a:pt x="1853" y="2142"/>
                  </a:lnTo>
                  <a:lnTo>
                    <a:pt x="1841" y="2159"/>
                  </a:lnTo>
                  <a:lnTo>
                    <a:pt x="1824" y="2171"/>
                  </a:lnTo>
                  <a:lnTo>
                    <a:pt x="1807" y="2178"/>
                  </a:lnTo>
                  <a:lnTo>
                    <a:pt x="1787" y="2181"/>
                  </a:lnTo>
                  <a:lnTo>
                    <a:pt x="1769" y="2178"/>
                  </a:lnTo>
                  <a:lnTo>
                    <a:pt x="1750" y="2171"/>
                  </a:lnTo>
                  <a:lnTo>
                    <a:pt x="1733" y="2159"/>
                  </a:lnTo>
                  <a:lnTo>
                    <a:pt x="1645" y="2069"/>
                  </a:lnTo>
                  <a:lnTo>
                    <a:pt x="1556" y="2159"/>
                  </a:lnTo>
                  <a:lnTo>
                    <a:pt x="1541" y="2171"/>
                  </a:lnTo>
                  <a:lnTo>
                    <a:pt x="1522" y="2178"/>
                  </a:lnTo>
                  <a:lnTo>
                    <a:pt x="1502" y="2181"/>
                  </a:lnTo>
                  <a:lnTo>
                    <a:pt x="1484" y="2178"/>
                  </a:lnTo>
                  <a:lnTo>
                    <a:pt x="1465" y="2171"/>
                  </a:lnTo>
                  <a:lnTo>
                    <a:pt x="1450" y="2159"/>
                  </a:lnTo>
                  <a:lnTo>
                    <a:pt x="1438" y="2142"/>
                  </a:lnTo>
                  <a:lnTo>
                    <a:pt x="1430" y="2124"/>
                  </a:lnTo>
                  <a:lnTo>
                    <a:pt x="1428" y="2105"/>
                  </a:lnTo>
                  <a:lnTo>
                    <a:pt x="1430" y="2085"/>
                  </a:lnTo>
                  <a:lnTo>
                    <a:pt x="1438" y="2068"/>
                  </a:lnTo>
                  <a:lnTo>
                    <a:pt x="1450" y="2052"/>
                  </a:lnTo>
                  <a:lnTo>
                    <a:pt x="1538" y="1963"/>
                  </a:lnTo>
                  <a:lnTo>
                    <a:pt x="1450" y="1874"/>
                  </a:lnTo>
                  <a:lnTo>
                    <a:pt x="1438" y="1858"/>
                  </a:lnTo>
                  <a:lnTo>
                    <a:pt x="1430" y="1840"/>
                  </a:lnTo>
                  <a:lnTo>
                    <a:pt x="1428" y="1821"/>
                  </a:lnTo>
                  <a:lnTo>
                    <a:pt x="1430" y="1802"/>
                  </a:lnTo>
                  <a:lnTo>
                    <a:pt x="1438" y="1783"/>
                  </a:lnTo>
                  <a:lnTo>
                    <a:pt x="1450" y="1767"/>
                  </a:lnTo>
                  <a:lnTo>
                    <a:pt x="1465" y="1755"/>
                  </a:lnTo>
                  <a:lnTo>
                    <a:pt x="1484" y="1747"/>
                  </a:lnTo>
                  <a:lnTo>
                    <a:pt x="1502" y="1745"/>
                  </a:lnTo>
                  <a:lnTo>
                    <a:pt x="1522" y="1747"/>
                  </a:lnTo>
                  <a:lnTo>
                    <a:pt x="1541" y="1755"/>
                  </a:lnTo>
                  <a:lnTo>
                    <a:pt x="1556" y="1767"/>
                  </a:lnTo>
                  <a:lnTo>
                    <a:pt x="1645" y="1857"/>
                  </a:lnTo>
                  <a:lnTo>
                    <a:pt x="1720" y="1781"/>
                  </a:lnTo>
                  <a:lnTo>
                    <a:pt x="1897" y="1192"/>
                  </a:lnTo>
                  <a:lnTo>
                    <a:pt x="1903" y="1175"/>
                  </a:lnTo>
                  <a:lnTo>
                    <a:pt x="1913" y="1162"/>
                  </a:lnTo>
                  <a:lnTo>
                    <a:pt x="1926" y="1151"/>
                  </a:lnTo>
                  <a:lnTo>
                    <a:pt x="1942" y="1142"/>
                  </a:lnTo>
                  <a:lnTo>
                    <a:pt x="2119" y="1073"/>
                  </a:lnTo>
                  <a:lnTo>
                    <a:pt x="2109" y="1058"/>
                  </a:lnTo>
                  <a:lnTo>
                    <a:pt x="2104" y="1041"/>
                  </a:lnTo>
                  <a:lnTo>
                    <a:pt x="2103" y="1023"/>
                  </a:lnTo>
                  <a:lnTo>
                    <a:pt x="2105" y="1004"/>
                  </a:lnTo>
                  <a:lnTo>
                    <a:pt x="2113" y="988"/>
                  </a:lnTo>
                  <a:lnTo>
                    <a:pt x="2125" y="973"/>
                  </a:lnTo>
                  <a:lnTo>
                    <a:pt x="2324" y="774"/>
                  </a:lnTo>
                  <a:lnTo>
                    <a:pt x="227" y="774"/>
                  </a:lnTo>
                  <a:close/>
                  <a:moveTo>
                    <a:pt x="3005" y="308"/>
                  </a:moveTo>
                  <a:lnTo>
                    <a:pt x="2285" y="1026"/>
                  </a:lnTo>
                  <a:lnTo>
                    <a:pt x="2561" y="1302"/>
                  </a:lnTo>
                  <a:lnTo>
                    <a:pt x="2583" y="1324"/>
                  </a:lnTo>
                  <a:lnTo>
                    <a:pt x="3303" y="605"/>
                  </a:lnTo>
                  <a:lnTo>
                    <a:pt x="3005" y="308"/>
                  </a:lnTo>
                  <a:close/>
                  <a:moveTo>
                    <a:pt x="3250" y="150"/>
                  </a:moveTo>
                  <a:lnTo>
                    <a:pt x="3219" y="152"/>
                  </a:lnTo>
                  <a:lnTo>
                    <a:pt x="3190" y="159"/>
                  </a:lnTo>
                  <a:lnTo>
                    <a:pt x="3162" y="169"/>
                  </a:lnTo>
                  <a:lnTo>
                    <a:pt x="3136" y="183"/>
                  </a:lnTo>
                  <a:lnTo>
                    <a:pt x="3112" y="201"/>
                  </a:lnTo>
                  <a:lnTo>
                    <a:pt x="3409" y="498"/>
                  </a:lnTo>
                  <a:lnTo>
                    <a:pt x="3429" y="472"/>
                  </a:lnTo>
                  <a:lnTo>
                    <a:pt x="3443" y="444"/>
                  </a:lnTo>
                  <a:lnTo>
                    <a:pt x="3454" y="415"/>
                  </a:lnTo>
                  <a:lnTo>
                    <a:pt x="3459" y="384"/>
                  </a:lnTo>
                  <a:lnTo>
                    <a:pt x="3460" y="353"/>
                  </a:lnTo>
                  <a:lnTo>
                    <a:pt x="3457" y="323"/>
                  </a:lnTo>
                  <a:lnTo>
                    <a:pt x="3449" y="292"/>
                  </a:lnTo>
                  <a:lnTo>
                    <a:pt x="3436" y="264"/>
                  </a:lnTo>
                  <a:lnTo>
                    <a:pt x="3420" y="236"/>
                  </a:lnTo>
                  <a:lnTo>
                    <a:pt x="3399" y="212"/>
                  </a:lnTo>
                  <a:lnTo>
                    <a:pt x="3374" y="190"/>
                  </a:lnTo>
                  <a:lnTo>
                    <a:pt x="3345" y="173"/>
                  </a:lnTo>
                  <a:lnTo>
                    <a:pt x="3315" y="161"/>
                  </a:lnTo>
                  <a:lnTo>
                    <a:pt x="3283" y="153"/>
                  </a:lnTo>
                  <a:lnTo>
                    <a:pt x="3250" y="150"/>
                  </a:lnTo>
                  <a:close/>
                  <a:moveTo>
                    <a:pt x="3271" y="0"/>
                  </a:moveTo>
                  <a:lnTo>
                    <a:pt x="3314" y="6"/>
                  </a:lnTo>
                  <a:lnTo>
                    <a:pt x="3355" y="15"/>
                  </a:lnTo>
                  <a:lnTo>
                    <a:pt x="3396" y="31"/>
                  </a:lnTo>
                  <a:lnTo>
                    <a:pt x="3435" y="50"/>
                  </a:lnTo>
                  <a:lnTo>
                    <a:pt x="3471" y="76"/>
                  </a:lnTo>
                  <a:lnTo>
                    <a:pt x="3505" y="105"/>
                  </a:lnTo>
                  <a:lnTo>
                    <a:pt x="3536" y="139"/>
                  </a:lnTo>
                  <a:lnTo>
                    <a:pt x="3560" y="176"/>
                  </a:lnTo>
                  <a:lnTo>
                    <a:pt x="3581" y="215"/>
                  </a:lnTo>
                  <a:lnTo>
                    <a:pt x="3595" y="255"/>
                  </a:lnTo>
                  <a:lnTo>
                    <a:pt x="3606" y="297"/>
                  </a:lnTo>
                  <a:lnTo>
                    <a:pt x="3611" y="339"/>
                  </a:lnTo>
                  <a:lnTo>
                    <a:pt x="3611" y="382"/>
                  </a:lnTo>
                  <a:lnTo>
                    <a:pt x="3606" y="425"/>
                  </a:lnTo>
                  <a:lnTo>
                    <a:pt x="3595" y="466"/>
                  </a:lnTo>
                  <a:lnTo>
                    <a:pt x="3581" y="507"/>
                  </a:lnTo>
                  <a:lnTo>
                    <a:pt x="3560" y="546"/>
                  </a:lnTo>
                  <a:lnTo>
                    <a:pt x="3536" y="582"/>
                  </a:lnTo>
                  <a:lnTo>
                    <a:pt x="3505" y="616"/>
                  </a:lnTo>
                  <a:lnTo>
                    <a:pt x="2881" y="1240"/>
                  </a:lnTo>
                  <a:lnTo>
                    <a:pt x="2881" y="2364"/>
                  </a:lnTo>
                  <a:lnTo>
                    <a:pt x="2877" y="2391"/>
                  </a:lnTo>
                  <a:lnTo>
                    <a:pt x="2870" y="2415"/>
                  </a:lnTo>
                  <a:lnTo>
                    <a:pt x="2856" y="2436"/>
                  </a:lnTo>
                  <a:lnTo>
                    <a:pt x="2838" y="2453"/>
                  </a:lnTo>
                  <a:lnTo>
                    <a:pt x="2817" y="2466"/>
                  </a:lnTo>
                  <a:lnTo>
                    <a:pt x="2793" y="2475"/>
                  </a:lnTo>
                  <a:lnTo>
                    <a:pt x="2768" y="2478"/>
                  </a:lnTo>
                  <a:lnTo>
                    <a:pt x="113" y="2478"/>
                  </a:lnTo>
                  <a:lnTo>
                    <a:pt x="88" y="2475"/>
                  </a:lnTo>
                  <a:lnTo>
                    <a:pt x="64" y="2466"/>
                  </a:lnTo>
                  <a:lnTo>
                    <a:pt x="43" y="2453"/>
                  </a:lnTo>
                  <a:lnTo>
                    <a:pt x="25" y="2436"/>
                  </a:lnTo>
                  <a:lnTo>
                    <a:pt x="12" y="2415"/>
                  </a:lnTo>
                  <a:lnTo>
                    <a:pt x="3" y="2391"/>
                  </a:lnTo>
                  <a:lnTo>
                    <a:pt x="0" y="2364"/>
                  </a:lnTo>
                  <a:lnTo>
                    <a:pt x="0" y="661"/>
                  </a:lnTo>
                  <a:lnTo>
                    <a:pt x="3" y="635"/>
                  </a:lnTo>
                  <a:lnTo>
                    <a:pt x="12" y="611"/>
                  </a:lnTo>
                  <a:lnTo>
                    <a:pt x="25" y="590"/>
                  </a:lnTo>
                  <a:lnTo>
                    <a:pt x="43" y="572"/>
                  </a:lnTo>
                  <a:lnTo>
                    <a:pt x="64" y="559"/>
                  </a:lnTo>
                  <a:lnTo>
                    <a:pt x="88" y="550"/>
                  </a:lnTo>
                  <a:lnTo>
                    <a:pt x="113" y="547"/>
                  </a:lnTo>
                  <a:lnTo>
                    <a:pt x="2551" y="547"/>
                  </a:lnTo>
                  <a:lnTo>
                    <a:pt x="2994" y="105"/>
                  </a:lnTo>
                  <a:lnTo>
                    <a:pt x="3028" y="76"/>
                  </a:lnTo>
                  <a:lnTo>
                    <a:pt x="3065" y="50"/>
                  </a:lnTo>
                  <a:lnTo>
                    <a:pt x="3103" y="31"/>
                  </a:lnTo>
                  <a:lnTo>
                    <a:pt x="3144" y="15"/>
                  </a:lnTo>
                  <a:lnTo>
                    <a:pt x="3185" y="6"/>
                  </a:lnTo>
                  <a:lnTo>
                    <a:pt x="3228" y="0"/>
                  </a:lnTo>
                  <a:lnTo>
                    <a:pt x="32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1" name="Freeform 343"/>
            <p:cNvSpPr>
              <a:spLocks/>
            </p:cNvSpPr>
            <p:nvPr/>
          </p:nvSpPr>
          <p:spPr bwMode="auto">
            <a:xfrm>
              <a:off x="921" y="1578"/>
              <a:ext cx="335" cy="38"/>
            </a:xfrm>
            <a:custGeom>
              <a:avLst/>
              <a:gdLst>
                <a:gd name="T0" fmla="*/ 75 w 1337"/>
                <a:gd name="T1" fmla="*/ 0 h 151"/>
                <a:gd name="T2" fmla="*/ 1261 w 1337"/>
                <a:gd name="T3" fmla="*/ 0 h 151"/>
                <a:gd name="T4" fmla="*/ 1281 w 1337"/>
                <a:gd name="T5" fmla="*/ 3 h 151"/>
                <a:gd name="T6" fmla="*/ 1299 w 1337"/>
                <a:gd name="T7" fmla="*/ 10 h 151"/>
                <a:gd name="T8" fmla="*/ 1315 w 1337"/>
                <a:gd name="T9" fmla="*/ 21 h 151"/>
                <a:gd name="T10" fmla="*/ 1327 w 1337"/>
                <a:gd name="T11" fmla="*/ 37 h 151"/>
                <a:gd name="T12" fmla="*/ 1334 w 1337"/>
                <a:gd name="T13" fmla="*/ 55 h 151"/>
                <a:gd name="T14" fmla="*/ 1337 w 1337"/>
                <a:gd name="T15" fmla="*/ 75 h 151"/>
                <a:gd name="T16" fmla="*/ 1334 w 1337"/>
                <a:gd name="T17" fmla="*/ 95 h 151"/>
                <a:gd name="T18" fmla="*/ 1327 w 1337"/>
                <a:gd name="T19" fmla="*/ 113 h 151"/>
                <a:gd name="T20" fmla="*/ 1315 w 1337"/>
                <a:gd name="T21" fmla="*/ 129 h 151"/>
                <a:gd name="T22" fmla="*/ 1299 w 1337"/>
                <a:gd name="T23" fmla="*/ 141 h 151"/>
                <a:gd name="T24" fmla="*/ 1281 w 1337"/>
                <a:gd name="T25" fmla="*/ 148 h 151"/>
                <a:gd name="T26" fmla="*/ 1261 w 1337"/>
                <a:gd name="T27" fmla="*/ 151 h 151"/>
                <a:gd name="T28" fmla="*/ 75 w 1337"/>
                <a:gd name="T29" fmla="*/ 151 h 151"/>
                <a:gd name="T30" fmla="*/ 56 w 1337"/>
                <a:gd name="T31" fmla="*/ 148 h 151"/>
                <a:gd name="T32" fmla="*/ 38 w 1337"/>
                <a:gd name="T33" fmla="*/ 141 h 151"/>
                <a:gd name="T34" fmla="*/ 23 w 1337"/>
                <a:gd name="T35" fmla="*/ 129 h 151"/>
                <a:gd name="T36" fmla="*/ 11 w 1337"/>
                <a:gd name="T37" fmla="*/ 113 h 151"/>
                <a:gd name="T38" fmla="*/ 3 w 1337"/>
                <a:gd name="T39" fmla="*/ 95 h 151"/>
                <a:gd name="T40" fmla="*/ 0 w 1337"/>
                <a:gd name="T41" fmla="*/ 75 h 151"/>
                <a:gd name="T42" fmla="*/ 3 w 1337"/>
                <a:gd name="T43" fmla="*/ 55 h 151"/>
                <a:gd name="T44" fmla="*/ 11 w 1337"/>
                <a:gd name="T45" fmla="*/ 37 h 151"/>
                <a:gd name="T46" fmla="*/ 23 w 1337"/>
                <a:gd name="T47" fmla="*/ 21 h 151"/>
                <a:gd name="T48" fmla="*/ 38 w 1337"/>
                <a:gd name="T49" fmla="*/ 10 h 151"/>
                <a:gd name="T50" fmla="*/ 56 w 1337"/>
                <a:gd name="T51" fmla="*/ 3 h 151"/>
                <a:gd name="T52" fmla="*/ 75 w 1337"/>
                <a:gd name="T53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37" h="151">
                  <a:moveTo>
                    <a:pt x="75" y="0"/>
                  </a:moveTo>
                  <a:lnTo>
                    <a:pt x="1261" y="0"/>
                  </a:lnTo>
                  <a:lnTo>
                    <a:pt x="1281" y="3"/>
                  </a:lnTo>
                  <a:lnTo>
                    <a:pt x="1299" y="10"/>
                  </a:lnTo>
                  <a:lnTo>
                    <a:pt x="1315" y="21"/>
                  </a:lnTo>
                  <a:lnTo>
                    <a:pt x="1327" y="37"/>
                  </a:lnTo>
                  <a:lnTo>
                    <a:pt x="1334" y="55"/>
                  </a:lnTo>
                  <a:lnTo>
                    <a:pt x="1337" y="75"/>
                  </a:lnTo>
                  <a:lnTo>
                    <a:pt x="1334" y="95"/>
                  </a:lnTo>
                  <a:lnTo>
                    <a:pt x="1327" y="113"/>
                  </a:lnTo>
                  <a:lnTo>
                    <a:pt x="1315" y="129"/>
                  </a:lnTo>
                  <a:lnTo>
                    <a:pt x="1299" y="141"/>
                  </a:lnTo>
                  <a:lnTo>
                    <a:pt x="1281" y="148"/>
                  </a:lnTo>
                  <a:lnTo>
                    <a:pt x="1261" y="151"/>
                  </a:lnTo>
                  <a:lnTo>
                    <a:pt x="75" y="151"/>
                  </a:lnTo>
                  <a:lnTo>
                    <a:pt x="56" y="148"/>
                  </a:lnTo>
                  <a:lnTo>
                    <a:pt x="38" y="141"/>
                  </a:lnTo>
                  <a:lnTo>
                    <a:pt x="23" y="129"/>
                  </a:lnTo>
                  <a:lnTo>
                    <a:pt x="11" y="113"/>
                  </a:lnTo>
                  <a:lnTo>
                    <a:pt x="3" y="95"/>
                  </a:lnTo>
                  <a:lnTo>
                    <a:pt x="0" y="75"/>
                  </a:lnTo>
                  <a:lnTo>
                    <a:pt x="3" y="55"/>
                  </a:lnTo>
                  <a:lnTo>
                    <a:pt x="11" y="37"/>
                  </a:lnTo>
                  <a:lnTo>
                    <a:pt x="23" y="21"/>
                  </a:lnTo>
                  <a:lnTo>
                    <a:pt x="38" y="10"/>
                  </a:lnTo>
                  <a:lnTo>
                    <a:pt x="56" y="3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" name="Freeform 344"/>
            <p:cNvSpPr>
              <a:spLocks/>
            </p:cNvSpPr>
            <p:nvPr/>
          </p:nvSpPr>
          <p:spPr bwMode="auto">
            <a:xfrm>
              <a:off x="921" y="1657"/>
              <a:ext cx="295" cy="37"/>
            </a:xfrm>
            <a:custGeom>
              <a:avLst/>
              <a:gdLst>
                <a:gd name="T0" fmla="*/ 75 w 1180"/>
                <a:gd name="T1" fmla="*/ 0 h 151"/>
                <a:gd name="T2" fmla="*/ 1104 w 1180"/>
                <a:gd name="T3" fmla="*/ 0 h 151"/>
                <a:gd name="T4" fmla="*/ 1124 w 1180"/>
                <a:gd name="T5" fmla="*/ 3 h 151"/>
                <a:gd name="T6" fmla="*/ 1143 w 1180"/>
                <a:gd name="T7" fmla="*/ 10 h 151"/>
                <a:gd name="T8" fmla="*/ 1158 w 1180"/>
                <a:gd name="T9" fmla="*/ 22 h 151"/>
                <a:gd name="T10" fmla="*/ 1170 w 1180"/>
                <a:gd name="T11" fmla="*/ 38 h 151"/>
                <a:gd name="T12" fmla="*/ 1178 w 1180"/>
                <a:gd name="T13" fmla="*/ 55 h 151"/>
                <a:gd name="T14" fmla="*/ 1180 w 1180"/>
                <a:gd name="T15" fmla="*/ 76 h 151"/>
                <a:gd name="T16" fmla="*/ 1178 w 1180"/>
                <a:gd name="T17" fmla="*/ 96 h 151"/>
                <a:gd name="T18" fmla="*/ 1170 w 1180"/>
                <a:gd name="T19" fmla="*/ 114 h 151"/>
                <a:gd name="T20" fmla="*/ 1158 w 1180"/>
                <a:gd name="T21" fmla="*/ 130 h 151"/>
                <a:gd name="T22" fmla="*/ 1143 w 1180"/>
                <a:gd name="T23" fmla="*/ 140 h 151"/>
                <a:gd name="T24" fmla="*/ 1124 w 1180"/>
                <a:gd name="T25" fmla="*/ 148 h 151"/>
                <a:gd name="T26" fmla="*/ 1104 w 1180"/>
                <a:gd name="T27" fmla="*/ 151 h 151"/>
                <a:gd name="T28" fmla="*/ 75 w 1180"/>
                <a:gd name="T29" fmla="*/ 151 h 151"/>
                <a:gd name="T30" fmla="*/ 56 w 1180"/>
                <a:gd name="T31" fmla="*/ 148 h 151"/>
                <a:gd name="T32" fmla="*/ 38 w 1180"/>
                <a:gd name="T33" fmla="*/ 140 h 151"/>
                <a:gd name="T34" fmla="*/ 23 w 1180"/>
                <a:gd name="T35" fmla="*/ 130 h 151"/>
                <a:gd name="T36" fmla="*/ 11 w 1180"/>
                <a:gd name="T37" fmla="*/ 114 h 151"/>
                <a:gd name="T38" fmla="*/ 3 w 1180"/>
                <a:gd name="T39" fmla="*/ 96 h 151"/>
                <a:gd name="T40" fmla="*/ 0 w 1180"/>
                <a:gd name="T41" fmla="*/ 76 h 151"/>
                <a:gd name="T42" fmla="*/ 3 w 1180"/>
                <a:gd name="T43" fmla="*/ 55 h 151"/>
                <a:gd name="T44" fmla="*/ 11 w 1180"/>
                <a:gd name="T45" fmla="*/ 38 h 151"/>
                <a:gd name="T46" fmla="*/ 23 w 1180"/>
                <a:gd name="T47" fmla="*/ 22 h 151"/>
                <a:gd name="T48" fmla="*/ 38 w 1180"/>
                <a:gd name="T49" fmla="*/ 10 h 151"/>
                <a:gd name="T50" fmla="*/ 56 w 1180"/>
                <a:gd name="T51" fmla="*/ 3 h 151"/>
                <a:gd name="T52" fmla="*/ 75 w 1180"/>
                <a:gd name="T53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80" h="151">
                  <a:moveTo>
                    <a:pt x="75" y="0"/>
                  </a:moveTo>
                  <a:lnTo>
                    <a:pt x="1104" y="0"/>
                  </a:lnTo>
                  <a:lnTo>
                    <a:pt x="1124" y="3"/>
                  </a:lnTo>
                  <a:lnTo>
                    <a:pt x="1143" y="10"/>
                  </a:lnTo>
                  <a:lnTo>
                    <a:pt x="1158" y="22"/>
                  </a:lnTo>
                  <a:lnTo>
                    <a:pt x="1170" y="38"/>
                  </a:lnTo>
                  <a:lnTo>
                    <a:pt x="1178" y="55"/>
                  </a:lnTo>
                  <a:lnTo>
                    <a:pt x="1180" y="76"/>
                  </a:lnTo>
                  <a:lnTo>
                    <a:pt x="1178" y="96"/>
                  </a:lnTo>
                  <a:lnTo>
                    <a:pt x="1170" y="114"/>
                  </a:lnTo>
                  <a:lnTo>
                    <a:pt x="1158" y="130"/>
                  </a:lnTo>
                  <a:lnTo>
                    <a:pt x="1143" y="140"/>
                  </a:lnTo>
                  <a:lnTo>
                    <a:pt x="1124" y="148"/>
                  </a:lnTo>
                  <a:lnTo>
                    <a:pt x="1104" y="151"/>
                  </a:lnTo>
                  <a:lnTo>
                    <a:pt x="75" y="151"/>
                  </a:lnTo>
                  <a:lnTo>
                    <a:pt x="56" y="148"/>
                  </a:lnTo>
                  <a:lnTo>
                    <a:pt x="38" y="140"/>
                  </a:lnTo>
                  <a:lnTo>
                    <a:pt x="23" y="130"/>
                  </a:lnTo>
                  <a:lnTo>
                    <a:pt x="11" y="114"/>
                  </a:lnTo>
                  <a:lnTo>
                    <a:pt x="3" y="96"/>
                  </a:lnTo>
                  <a:lnTo>
                    <a:pt x="0" y="76"/>
                  </a:lnTo>
                  <a:lnTo>
                    <a:pt x="3" y="55"/>
                  </a:lnTo>
                  <a:lnTo>
                    <a:pt x="11" y="38"/>
                  </a:lnTo>
                  <a:lnTo>
                    <a:pt x="23" y="22"/>
                  </a:lnTo>
                  <a:lnTo>
                    <a:pt x="38" y="10"/>
                  </a:lnTo>
                  <a:lnTo>
                    <a:pt x="56" y="3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39" name="Group 390"/>
          <p:cNvGrpSpPr>
            <a:grpSpLocks noChangeAspect="1"/>
          </p:cNvGrpSpPr>
          <p:nvPr/>
        </p:nvGrpSpPr>
        <p:grpSpPr bwMode="auto">
          <a:xfrm>
            <a:off x="7303641" y="1747431"/>
            <a:ext cx="394319" cy="394319"/>
            <a:chOff x="1262" y="986"/>
            <a:chExt cx="308" cy="30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42" name="Freeform 392"/>
            <p:cNvSpPr>
              <a:spLocks noEditPoints="1"/>
            </p:cNvSpPr>
            <p:nvPr/>
          </p:nvSpPr>
          <p:spPr bwMode="auto">
            <a:xfrm>
              <a:off x="1334" y="1058"/>
              <a:ext cx="164" cy="164"/>
            </a:xfrm>
            <a:custGeom>
              <a:avLst/>
              <a:gdLst>
                <a:gd name="T0" fmla="*/ 766 w 1802"/>
                <a:gd name="T1" fmla="*/ 160 h 1804"/>
                <a:gd name="T2" fmla="*/ 578 w 1802"/>
                <a:gd name="T3" fmla="*/ 221 h 1804"/>
                <a:gd name="T4" fmla="*/ 416 w 1802"/>
                <a:gd name="T5" fmla="*/ 326 h 1804"/>
                <a:gd name="T6" fmla="*/ 286 w 1802"/>
                <a:gd name="T7" fmla="*/ 468 h 1804"/>
                <a:gd name="T8" fmla="*/ 194 w 1802"/>
                <a:gd name="T9" fmla="*/ 640 h 1804"/>
                <a:gd name="T10" fmla="*/ 151 w 1802"/>
                <a:gd name="T11" fmla="*/ 833 h 1804"/>
                <a:gd name="T12" fmla="*/ 159 w 1802"/>
                <a:gd name="T13" fmla="*/ 1037 h 1804"/>
                <a:gd name="T14" fmla="*/ 220 w 1802"/>
                <a:gd name="T15" fmla="*/ 1225 h 1804"/>
                <a:gd name="T16" fmla="*/ 325 w 1802"/>
                <a:gd name="T17" fmla="*/ 1388 h 1804"/>
                <a:gd name="T18" fmla="*/ 467 w 1802"/>
                <a:gd name="T19" fmla="*/ 1518 h 1804"/>
                <a:gd name="T20" fmla="*/ 639 w 1802"/>
                <a:gd name="T21" fmla="*/ 1609 h 1804"/>
                <a:gd name="T22" fmla="*/ 832 w 1802"/>
                <a:gd name="T23" fmla="*/ 1653 h 1804"/>
                <a:gd name="T24" fmla="*/ 1036 w 1802"/>
                <a:gd name="T25" fmla="*/ 1644 h 1804"/>
                <a:gd name="T26" fmla="*/ 1224 w 1802"/>
                <a:gd name="T27" fmla="*/ 1583 h 1804"/>
                <a:gd name="T28" fmla="*/ 1386 w 1802"/>
                <a:gd name="T29" fmla="*/ 1479 h 1804"/>
                <a:gd name="T30" fmla="*/ 1517 w 1802"/>
                <a:gd name="T31" fmla="*/ 1337 h 1804"/>
                <a:gd name="T32" fmla="*/ 1608 w 1802"/>
                <a:gd name="T33" fmla="*/ 1165 h 1804"/>
                <a:gd name="T34" fmla="*/ 1652 w 1802"/>
                <a:gd name="T35" fmla="*/ 970 h 1804"/>
                <a:gd name="T36" fmla="*/ 1643 w 1802"/>
                <a:gd name="T37" fmla="*/ 766 h 1804"/>
                <a:gd name="T38" fmla="*/ 1582 w 1802"/>
                <a:gd name="T39" fmla="*/ 579 h 1804"/>
                <a:gd name="T40" fmla="*/ 1478 w 1802"/>
                <a:gd name="T41" fmla="*/ 416 h 1804"/>
                <a:gd name="T42" fmla="*/ 1336 w 1802"/>
                <a:gd name="T43" fmla="*/ 286 h 1804"/>
                <a:gd name="T44" fmla="*/ 1164 w 1802"/>
                <a:gd name="T45" fmla="*/ 195 h 1804"/>
                <a:gd name="T46" fmla="*/ 969 w 1802"/>
                <a:gd name="T47" fmla="*/ 152 h 1804"/>
                <a:gd name="T48" fmla="*/ 975 w 1802"/>
                <a:gd name="T49" fmla="*/ 3 h 1804"/>
                <a:gd name="T50" fmla="*/ 1186 w 1802"/>
                <a:gd name="T51" fmla="*/ 46 h 1804"/>
                <a:gd name="T52" fmla="*/ 1376 w 1802"/>
                <a:gd name="T53" fmla="*/ 136 h 1804"/>
                <a:gd name="T54" fmla="*/ 1539 w 1802"/>
                <a:gd name="T55" fmla="*/ 265 h 1804"/>
                <a:gd name="T56" fmla="*/ 1667 w 1802"/>
                <a:gd name="T57" fmla="*/ 428 h 1804"/>
                <a:gd name="T58" fmla="*/ 1757 w 1802"/>
                <a:gd name="T59" fmla="*/ 617 h 1804"/>
                <a:gd name="T60" fmla="*/ 1799 w 1802"/>
                <a:gd name="T61" fmla="*/ 828 h 1804"/>
                <a:gd name="T62" fmla="*/ 1791 w 1802"/>
                <a:gd name="T63" fmla="*/ 1049 h 1804"/>
                <a:gd name="T64" fmla="*/ 1731 w 1802"/>
                <a:gd name="T65" fmla="*/ 1253 h 1804"/>
                <a:gd name="T66" fmla="*/ 1628 w 1802"/>
                <a:gd name="T67" fmla="*/ 1435 h 1804"/>
                <a:gd name="T68" fmla="*/ 1487 w 1802"/>
                <a:gd name="T69" fmla="*/ 1586 h 1804"/>
                <a:gd name="T70" fmla="*/ 1315 w 1802"/>
                <a:gd name="T71" fmla="*/ 1704 h 1804"/>
                <a:gd name="T72" fmla="*/ 1118 w 1802"/>
                <a:gd name="T73" fmla="*/ 1778 h 1804"/>
                <a:gd name="T74" fmla="*/ 901 w 1802"/>
                <a:gd name="T75" fmla="*/ 1804 h 1804"/>
                <a:gd name="T76" fmla="*/ 685 w 1802"/>
                <a:gd name="T77" fmla="*/ 1778 h 1804"/>
                <a:gd name="T78" fmla="*/ 488 w 1802"/>
                <a:gd name="T79" fmla="*/ 1704 h 1804"/>
                <a:gd name="T80" fmla="*/ 315 w 1802"/>
                <a:gd name="T81" fmla="*/ 1586 h 1804"/>
                <a:gd name="T82" fmla="*/ 174 w 1802"/>
                <a:gd name="T83" fmla="*/ 1435 h 1804"/>
                <a:gd name="T84" fmla="*/ 71 w 1802"/>
                <a:gd name="T85" fmla="*/ 1253 h 1804"/>
                <a:gd name="T86" fmla="*/ 12 w 1802"/>
                <a:gd name="T87" fmla="*/ 1049 h 1804"/>
                <a:gd name="T88" fmla="*/ 3 w 1802"/>
                <a:gd name="T89" fmla="*/ 828 h 1804"/>
                <a:gd name="T90" fmla="*/ 46 w 1802"/>
                <a:gd name="T91" fmla="*/ 617 h 1804"/>
                <a:gd name="T92" fmla="*/ 134 w 1802"/>
                <a:gd name="T93" fmla="*/ 428 h 1804"/>
                <a:gd name="T94" fmla="*/ 264 w 1802"/>
                <a:gd name="T95" fmla="*/ 265 h 1804"/>
                <a:gd name="T96" fmla="*/ 427 w 1802"/>
                <a:gd name="T97" fmla="*/ 136 h 1804"/>
                <a:gd name="T98" fmla="*/ 616 w 1802"/>
                <a:gd name="T99" fmla="*/ 46 h 1804"/>
                <a:gd name="T100" fmla="*/ 827 w 1802"/>
                <a:gd name="T101" fmla="*/ 3 h 18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02" h="1804">
                  <a:moveTo>
                    <a:pt x="901" y="148"/>
                  </a:moveTo>
                  <a:lnTo>
                    <a:pt x="832" y="152"/>
                  </a:lnTo>
                  <a:lnTo>
                    <a:pt x="766" y="160"/>
                  </a:lnTo>
                  <a:lnTo>
                    <a:pt x="701" y="175"/>
                  </a:lnTo>
                  <a:lnTo>
                    <a:pt x="639" y="195"/>
                  </a:lnTo>
                  <a:lnTo>
                    <a:pt x="578" y="221"/>
                  </a:lnTo>
                  <a:lnTo>
                    <a:pt x="521" y="251"/>
                  </a:lnTo>
                  <a:lnTo>
                    <a:pt x="467" y="286"/>
                  </a:lnTo>
                  <a:lnTo>
                    <a:pt x="416" y="326"/>
                  </a:lnTo>
                  <a:lnTo>
                    <a:pt x="368" y="369"/>
                  </a:lnTo>
                  <a:lnTo>
                    <a:pt x="325" y="416"/>
                  </a:lnTo>
                  <a:lnTo>
                    <a:pt x="286" y="468"/>
                  </a:lnTo>
                  <a:lnTo>
                    <a:pt x="251" y="522"/>
                  </a:lnTo>
                  <a:lnTo>
                    <a:pt x="220" y="579"/>
                  </a:lnTo>
                  <a:lnTo>
                    <a:pt x="194" y="640"/>
                  </a:lnTo>
                  <a:lnTo>
                    <a:pt x="175" y="702"/>
                  </a:lnTo>
                  <a:lnTo>
                    <a:pt x="159" y="766"/>
                  </a:lnTo>
                  <a:lnTo>
                    <a:pt x="151" y="833"/>
                  </a:lnTo>
                  <a:lnTo>
                    <a:pt x="148" y="902"/>
                  </a:lnTo>
                  <a:lnTo>
                    <a:pt x="151" y="970"/>
                  </a:lnTo>
                  <a:lnTo>
                    <a:pt x="159" y="1037"/>
                  </a:lnTo>
                  <a:lnTo>
                    <a:pt x="175" y="1102"/>
                  </a:lnTo>
                  <a:lnTo>
                    <a:pt x="194" y="1165"/>
                  </a:lnTo>
                  <a:lnTo>
                    <a:pt x="220" y="1225"/>
                  </a:lnTo>
                  <a:lnTo>
                    <a:pt x="251" y="1282"/>
                  </a:lnTo>
                  <a:lnTo>
                    <a:pt x="286" y="1337"/>
                  </a:lnTo>
                  <a:lnTo>
                    <a:pt x="325" y="1388"/>
                  </a:lnTo>
                  <a:lnTo>
                    <a:pt x="368" y="1435"/>
                  </a:lnTo>
                  <a:lnTo>
                    <a:pt x="416" y="1479"/>
                  </a:lnTo>
                  <a:lnTo>
                    <a:pt x="467" y="1518"/>
                  </a:lnTo>
                  <a:lnTo>
                    <a:pt x="522" y="1553"/>
                  </a:lnTo>
                  <a:lnTo>
                    <a:pt x="578" y="1583"/>
                  </a:lnTo>
                  <a:lnTo>
                    <a:pt x="639" y="1609"/>
                  </a:lnTo>
                  <a:lnTo>
                    <a:pt x="701" y="1630"/>
                  </a:lnTo>
                  <a:lnTo>
                    <a:pt x="766" y="1644"/>
                  </a:lnTo>
                  <a:lnTo>
                    <a:pt x="832" y="1653"/>
                  </a:lnTo>
                  <a:lnTo>
                    <a:pt x="901" y="1656"/>
                  </a:lnTo>
                  <a:lnTo>
                    <a:pt x="969" y="1653"/>
                  </a:lnTo>
                  <a:lnTo>
                    <a:pt x="1036" y="1644"/>
                  </a:lnTo>
                  <a:lnTo>
                    <a:pt x="1101" y="1630"/>
                  </a:lnTo>
                  <a:lnTo>
                    <a:pt x="1164" y="1609"/>
                  </a:lnTo>
                  <a:lnTo>
                    <a:pt x="1224" y="1583"/>
                  </a:lnTo>
                  <a:lnTo>
                    <a:pt x="1281" y="1553"/>
                  </a:lnTo>
                  <a:lnTo>
                    <a:pt x="1336" y="1518"/>
                  </a:lnTo>
                  <a:lnTo>
                    <a:pt x="1386" y="1479"/>
                  </a:lnTo>
                  <a:lnTo>
                    <a:pt x="1434" y="1435"/>
                  </a:lnTo>
                  <a:lnTo>
                    <a:pt x="1478" y="1388"/>
                  </a:lnTo>
                  <a:lnTo>
                    <a:pt x="1517" y="1337"/>
                  </a:lnTo>
                  <a:lnTo>
                    <a:pt x="1552" y="1282"/>
                  </a:lnTo>
                  <a:lnTo>
                    <a:pt x="1582" y="1225"/>
                  </a:lnTo>
                  <a:lnTo>
                    <a:pt x="1608" y="1165"/>
                  </a:lnTo>
                  <a:lnTo>
                    <a:pt x="1628" y="1102"/>
                  </a:lnTo>
                  <a:lnTo>
                    <a:pt x="1643" y="1037"/>
                  </a:lnTo>
                  <a:lnTo>
                    <a:pt x="1652" y="970"/>
                  </a:lnTo>
                  <a:lnTo>
                    <a:pt x="1655" y="902"/>
                  </a:lnTo>
                  <a:lnTo>
                    <a:pt x="1652" y="833"/>
                  </a:lnTo>
                  <a:lnTo>
                    <a:pt x="1643" y="766"/>
                  </a:lnTo>
                  <a:lnTo>
                    <a:pt x="1628" y="702"/>
                  </a:lnTo>
                  <a:lnTo>
                    <a:pt x="1608" y="640"/>
                  </a:lnTo>
                  <a:lnTo>
                    <a:pt x="1582" y="579"/>
                  </a:lnTo>
                  <a:lnTo>
                    <a:pt x="1552" y="522"/>
                  </a:lnTo>
                  <a:lnTo>
                    <a:pt x="1517" y="468"/>
                  </a:lnTo>
                  <a:lnTo>
                    <a:pt x="1478" y="416"/>
                  </a:lnTo>
                  <a:lnTo>
                    <a:pt x="1434" y="369"/>
                  </a:lnTo>
                  <a:lnTo>
                    <a:pt x="1386" y="326"/>
                  </a:lnTo>
                  <a:lnTo>
                    <a:pt x="1336" y="286"/>
                  </a:lnTo>
                  <a:lnTo>
                    <a:pt x="1281" y="251"/>
                  </a:lnTo>
                  <a:lnTo>
                    <a:pt x="1224" y="221"/>
                  </a:lnTo>
                  <a:lnTo>
                    <a:pt x="1164" y="195"/>
                  </a:lnTo>
                  <a:lnTo>
                    <a:pt x="1101" y="175"/>
                  </a:lnTo>
                  <a:lnTo>
                    <a:pt x="1036" y="160"/>
                  </a:lnTo>
                  <a:lnTo>
                    <a:pt x="969" y="152"/>
                  </a:lnTo>
                  <a:lnTo>
                    <a:pt x="901" y="148"/>
                  </a:lnTo>
                  <a:close/>
                  <a:moveTo>
                    <a:pt x="901" y="0"/>
                  </a:moveTo>
                  <a:lnTo>
                    <a:pt x="975" y="3"/>
                  </a:lnTo>
                  <a:lnTo>
                    <a:pt x="1048" y="12"/>
                  </a:lnTo>
                  <a:lnTo>
                    <a:pt x="1118" y="27"/>
                  </a:lnTo>
                  <a:lnTo>
                    <a:pt x="1186" y="46"/>
                  </a:lnTo>
                  <a:lnTo>
                    <a:pt x="1251" y="71"/>
                  </a:lnTo>
                  <a:lnTo>
                    <a:pt x="1315" y="101"/>
                  </a:lnTo>
                  <a:lnTo>
                    <a:pt x="1376" y="136"/>
                  </a:lnTo>
                  <a:lnTo>
                    <a:pt x="1434" y="174"/>
                  </a:lnTo>
                  <a:lnTo>
                    <a:pt x="1487" y="217"/>
                  </a:lnTo>
                  <a:lnTo>
                    <a:pt x="1539" y="265"/>
                  </a:lnTo>
                  <a:lnTo>
                    <a:pt x="1585" y="315"/>
                  </a:lnTo>
                  <a:lnTo>
                    <a:pt x="1628" y="370"/>
                  </a:lnTo>
                  <a:lnTo>
                    <a:pt x="1667" y="428"/>
                  </a:lnTo>
                  <a:lnTo>
                    <a:pt x="1702" y="488"/>
                  </a:lnTo>
                  <a:lnTo>
                    <a:pt x="1731" y="551"/>
                  </a:lnTo>
                  <a:lnTo>
                    <a:pt x="1757" y="617"/>
                  </a:lnTo>
                  <a:lnTo>
                    <a:pt x="1776" y="686"/>
                  </a:lnTo>
                  <a:lnTo>
                    <a:pt x="1791" y="756"/>
                  </a:lnTo>
                  <a:lnTo>
                    <a:pt x="1799" y="828"/>
                  </a:lnTo>
                  <a:lnTo>
                    <a:pt x="1802" y="902"/>
                  </a:lnTo>
                  <a:lnTo>
                    <a:pt x="1799" y="976"/>
                  </a:lnTo>
                  <a:lnTo>
                    <a:pt x="1791" y="1049"/>
                  </a:lnTo>
                  <a:lnTo>
                    <a:pt x="1776" y="1119"/>
                  </a:lnTo>
                  <a:lnTo>
                    <a:pt x="1757" y="1187"/>
                  </a:lnTo>
                  <a:lnTo>
                    <a:pt x="1731" y="1253"/>
                  </a:lnTo>
                  <a:lnTo>
                    <a:pt x="1702" y="1316"/>
                  </a:lnTo>
                  <a:lnTo>
                    <a:pt x="1667" y="1377"/>
                  </a:lnTo>
                  <a:lnTo>
                    <a:pt x="1628" y="1435"/>
                  </a:lnTo>
                  <a:lnTo>
                    <a:pt x="1585" y="1488"/>
                  </a:lnTo>
                  <a:lnTo>
                    <a:pt x="1539" y="1540"/>
                  </a:lnTo>
                  <a:lnTo>
                    <a:pt x="1487" y="1586"/>
                  </a:lnTo>
                  <a:lnTo>
                    <a:pt x="1434" y="1630"/>
                  </a:lnTo>
                  <a:lnTo>
                    <a:pt x="1376" y="1669"/>
                  </a:lnTo>
                  <a:lnTo>
                    <a:pt x="1315" y="1704"/>
                  </a:lnTo>
                  <a:lnTo>
                    <a:pt x="1251" y="1734"/>
                  </a:lnTo>
                  <a:lnTo>
                    <a:pt x="1186" y="1758"/>
                  </a:lnTo>
                  <a:lnTo>
                    <a:pt x="1118" y="1778"/>
                  </a:lnTo>
                  <a:lnTo>
                    <a:pt x="1048" y="1792"/>
                  </a:lnTo>
                  <a:lnTo>
                    <a:pt x="975" y="1802"/>
                  </a:lnTo>
                  <a:lnTo>
                    <a:pt x="901" y="1804"/>
                  </a:lnTo>
                  <a:lnTo>
                    <a:pt x="827" y="1802"/>
                  </a:lnTo>
                  <a:lnTo>
                    <a:pt x="755" y="1792"/>
                  </a:lnTo>
                  <a:lnTo>
                    <a:pt x="685" y="1778"/>
                  </a:lnTo>
                  <a:lnTo>
                    <a:pt x="616" y="1758"/>
                  </a:lnTo>
                  <a:lnTo>
                    <a:pt x="550" y="1734"/>
                  </a:lnTo>
                  <a:lnTo>
                    <a:pt x="488" y="1704"/>
                  </a:lnTo>
                  <a:lnTo>
                    <a:pt x="427" y="1669"/>
                  </a:lnTo>
                  <a:lnTo>
                    <a:pt x="369" y="1630"/>
                  </a:lnTo>
                  <a:lnTo>
                    <a:pt x="315" y="1586"/>
                  </a:lnTo>
                  <a:lnTo>
                    <a:pt x="264" y="1540"/>
                  </a:lnTo>
                  <a:lnTo>
                    <a:pt x="217" y="1488"/>
                  </a:lnTo>
                  <a:lnTo>
                    <a:pt x="174" y="1435"/>
                  </a:lnTo>
                  <a:lnTo>
                    <a:pt x="134" y="1377"/>
                  </a:lnTo>
                  <a:lnTo>
                    <a:pt x="100" y="1316"/>
                  </a:lnTo>
                  <a:lnTo>
                    <a:pt x="71" y="1253"/>
                  </a:lnTo>
                  <a:lnTo>
                    <a:pt x="46" y="1187"/>
                  </a:lnTo>
                  <a:lnTo>
                    <a:pt x="26" y="1119"/>
                  </a:lnTo>
                  <a:lnTo>
                    <a:pt x="12" y="1049"/>
                  </a:lnTo>
                  <a:lnTo>
                    <a:pt x="3" y="976"/>
                  </a:lnTo>
                  <a:lnTo>
                    <a:pt x="0" y="902"/>
                  </a:lnTo>
                  <a:lnTo>
                    <a:pt x="3" y="828"/>
                  </a:lnTo>
                  <a:lnTo>
                    <a:pt x="12" y="756"/>
                  </a:lnTo>
                  <a:lnTo>
                    <a:pt x="26" y="686"/>
                  </a:lnTo>
                  <a:lnTo>
                    <a:pt x="46" y="617"/>
                  </a:lnTo>
                  <a:lnTo>
                    <a:pt x="71" y="551"/>
                  </a:lnTo>
                  <a:lnTo>
                    <a:pt x="100" y="488"/>
                  </a:lnTo>
                  <a:lnTo>
                    <a:pt x="134" y="428"/>
                  </a:lnTo>
                  <a:lnTo>
                    <a:pt x="174" y="370"/>
                  </a:lnTo>
                  <a:lnTo>
                    <a:pt x="217" y="315"/>
                  </a:lnTo>
                  <a:lnTo>
                    <a:pt x="264" y="265"/>
                  </a:lnTo>
                  <a:lnTo>
                    <a:pt x="315" y="217"/>
                  </a:lnTo>
                  <a:lnTo>
                    <a:pt x="369" y="174"/>
                  </a:lnTo>
                  <a:lnTo>
                    <a:pt x="427" y="136"/>
                  </a:lnTo>
                  <a:lnTo>
                    <a:pt x="488" y="101"/>
                  </a:lnTo>
                  <a:lnTo>
                    <a:pt x="550" y="71"/>
                  </a:lnTo>
                  <a:lnTo>
                    <a:pt x="616" y="46"/>
                  </a:lnTo>
                  <a:lnTo>
                    <a:pt x="685" y="27"/>
                  </a:lnTo>
                  <a:lnTo>
                    <a:pt x="755" y="12"/>
                  </a:lnTo>
                  <a:lnTo>
                    <a:pt x="827" y="3"/>
                  </a:lnTo>
                  <a:lnTo>
                    <a:pt x="9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" name="Freeform 393"/>
            <p:cNvSpPr>
              <a:spLocks noEditPoints="1"/>
            </p:cNvSpPr>
            <p:nvPr/>
          </p:nvSpPr>
          <p:spPr bwMode="auto">
            <a:xfrm>
              <a:off x="1380" y="1105"/>
              <a:ext cx="71" cy="71"/>
            </a:xfrm>
            <a:custGeom>
              <a:avLst/>
              <a:gdLst>
                <a:gd name="T0" fmla="*/ 362 w 785"/>
                <a:gd name="T1" fmla="*/ 225 h 785"/>
                <a:gd name="T2" fmla="*/ 306 w 785"/>
                <a:gd name="T3" fmla="*/ 245 h 785"/>
                <a:gd name="T4" fmla="*/ 262 w 785"/>
                <a:gd name="T5" fmla="*/ 282 h 785"/>
                <a:gd name="T6" fmla="*/ 232 w 785"/>
                <a:gd name="T7" fmla="*/ 333 h 785"/>
                <a:gd name="T8" fmla="*/ 222 w 785"/>
                <a:gd name="T9" fmla="*/ 392 h 785"/>
                <a:gd name="T10" fmla="*/ 232 w 785"/>
                <a:gd name="T11" fmla="*/ 452 h 785"/>
                <a:gd name="T12" fmla="*/ 262 w 785"/>
                <a:gd name="T13" fmla="*/ 502 h 785"/>
                <a:gd name="T14" fmla="*/ 306 w 785"/>
                <a:gd name="T15" fmla="*/ 540 h 785"/>
                <a:gd name="T16" fmla="*/ 362 w 785"/>
                <a:gd name="T17" fmla="*/ 560 h 785"/>
                <a:gd name="T18" fmla="*/ 422 w 785"/>
                <a:gd name="T19" fmla="*/ 560 h 785"/>
                <a:gd name="T20" fmla="*/ 478 w 785"/>
                <a:gd name="T21" fmla="*/ 540 h 785"/>
                <a:gd name="T22" fmla="*/ 522 w 785"/>
                <a:gd name="T23" fmla="*/ 502 h 785"/>
                <a:gd name="T24" fmla="*/ 552 w 785"/>
                <a:gd name="T25" fmla="*/ 452 h 785"/>
                <a:gd name="T26" fmla="*/ 562 w 785"/>
                <a:gd name="T27" fmla="*/ 392 h 785"/>
                <a:gd name="T28" fmla="*/ 552 w 785"/>
                <a:gd name="T29" fmla="*/ 333 h 785"/>
                <a:gd name="T30" fmla="*/ 522 w 785"/>
                <a:gd name="T31" fmla="*/ 282 h 785"/>
                <a:gd name="T32" fmla="*/ 478 w 785"/>
                <a:gd name="T33" fmla="*/ 245 h 785"/>
                <a:gd name="T34" fmla="*/ 423 w 785"/>
                <a:gd name="T35" fmla="*/ 225 h 785"/>
                <a:gd name="T36" fmla="*/ 392 w 785"/>
                <a:gd name="T37" fmla="*/ 0 h 785"/>
                <a:gd name="T38" fmla="*/ 488 w 785"/>
                <a:gd name="T39" fmla="*/ 12 h 785"/>
                <a:gd name="T40" fmla="*/ 577 w 785"/>
                <a:gd name="T41" fmla="*/ 46 h 785"/>
                <a:gd name="T42" fmla="*/ 653 w 785"/>
                <a:gd name="T43" fmla="*/ 99 h 785"/>
                <a:gd name="T44" fmla="*/ 714 w 785"/>
                <a:gd name="T45" fmla="*/ 168 h 785"/>
                <a:gd name="T46" fmla="*/ 758 w 785"/>
                <a:gd name="T47" fmla="*/ 250 h 785"/>
                <a:gd name="T48" fmla="*/ 782 w 785"/>
                <a:gd name="T49" fmla="*/ 343 h 785"/>
                <a:gd name="T50" fmla="*/ 782 w 785"/>
                <a:gd name="T51" fmla="*/ 441 h 785"/>
                <a:gd name="T52" fmla="*/ 758 w 785"/>
                <a:gd name="T53" fmla="*/ 534 h 785"/>
                <a:gd name="T54" fmla="*/ 714 w 785"/>
                <a:gd name="T55" fmla="*/ 616 h 785"/>
                <a:gd name="T56" fmla="*/ 653 w 785"/>
                <a:gd name="T57" fmla="*/ 685 h 785"/>
                <a:gd name="T58" fmla="*/ 577 w 785"/>
                <a:gd name="T59" fmla="*/ 738 h 785"/>
                <a:gd name="T60" fmla="*/ 488 w 785"/>
                <a:gd name="T61" fmla="*/ 772 h 785"/>
                <a:gd name="T62" fmla="*/ 392 w 785"/>
                <a:gd name="T63" fmla="*/ 785 h 785"/>
                <a:gd name="T64" fmla="*/ 296 w 785"/>
                <a:gd name="T65" fmla="*/ 772 h 785"/>
                <a:gd name="T66" fmla="*/ 208 w 785"/>
                <a:gd name="T67" fmla="*/ 738 h 785"/>
                <a:gd name="T68" fmla="*/ 132 w 785"/>
                <a:gd name="T69" fmla="*/ 685 h 785"/>
                <a:gd name="T70" fmla="*/ 70 w 785"/>
                <a:gd name="T71" fmla="*/ 616 h 785"/>
                <a:gd name="T72" fmla="*/ 27 w 785"/>
                <a:gd name="T73" fmla="*/ 534 h 785"/>
                <a:gd name="T74" fmla="*/ 3 w 785"/>
                <a:gd name="T75" fmla="*/ 441 h 785"/>
                <a:gd name="T76" fmla="*/ 3 w 785"/>
                <a:gd name="T77" fmla="*/ 343 h 785"/>
                <a:gd name="T78" fmla="*/ 27 w 785"/>
                <a:gd name="T79" fmla="*/ 250 h 785"/>
                <a:gd name="T80" fmla="*/ 70 w 785"/>
                <a:gd name="T81" fmla="*/ 168 h 785"/>
                <a:gd name="T82" fmla="*/ 132 w 785"/>
                <a:gd name="T83" fmla="*/ 99 h 785"/>
                <a:gd name="T84" fmla="*/ 208 w 785"/>
                <a:gd name="T85" fmla="*/ 46 h 785"/>
                <a:gd name="T86" fmla="*/ 296 w 785"/>
                <a:gd name="T87" fmla="*/ 12 h 785"/>
                <a:gd name="T88" fmla="*/ 392 w 785"/>
                <a:gd name="T89" fmla="*/ 0 h 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85" h="785">
                  <a:moveTo>
                    <a:pt x="392" y="221"/>
                  </a:moveTo>
                  <a:lnTo>
                    <a:pt x="362" y="225"/>
                  </a:lnTo>
                  <a:lnTo>
                    <a:pt x="333" y="233"/>
                  </a:lnTo>
                  <a:lnTo>
                    <a:pt x="306" y="245"/>
                  </a:lnTo>
                  <a:lnTo>
                    <a:pt x="282" y="262"/>
                  </a:lnTo>
                  <a:lnTo>
                    <a:pt x="262" y="282"/>
                  </a:lnTo>
                  <a:lnTo>
                    <a:pt x="245" y="306"/>
                  </a:lnTo>
                  <a:lnTo>
                    <a:pt x="232" y="333"/>
                  </a:lnTo>
                  <a:lnTo>
                    <a:pt x="225" y="362"/>
                  </a:lnTo>
                  <a:lnTo>
                    <a:pt x="222" y="392"/>
                  </a:lnTo>
                  <a:lnTo>
                    <a:pt x="225" y="423"/>
                  </a:lnTo>
                  <a:lnTo>
                    <a:pt x="232" y="452"/>
                  </a:lnTo>
                  <a:lnTo>
                    <a:pt x="245" y="478"/>
                  </a:lnTo>
                  <a:lnTo>
                    <a:pt x="262" y="502"/>
                  </a:lnTo>
                  <a:lnTo>
                    <a:pt x="282" y="522"/>
                  </a:lnTo>
                  <a:lnTo>
                    <a:pt x="306" y="540"/>
                  </a:lnTo>
                  <a:lnTo>
                    <a:pt x="333" y="552"/>
                  </a:lnTo>
                  <a:lnTo>
                    <a:pt x="362" y="560"/>
                  </a:lnTo>
                  <a:lnTo>
                    <a:pt x="392" y="562"/>
                  </a:lnTo>
                  <a:lnTo>
                    <a:pt x="422" y="560"/>
                  </a:lnTo>
                  <a:lnTo>
                    <a:pt x="451" y="552"/>
                  </a:lnTo>
                  <a:lnTo>
                    <a:pt x="478" y="540"/>
                  </a:lnTo>
                  <a:lnTo>
                    <a:pt x="502" y="522"/>
                  </a:lnTo>
                  <a:lnTo>
                    <a:pt x="522" y="502"/>
                  </a:lnTo>
                  <a:lnTo>
                    <a:pt x="540" y="478"/>
                  </a:lnTo>
                  <a:lnTo>
                    <a:pt x="552" y="452"/>
                  </a:lnTo>
                  <a:lnTo>
                    <a:pt x="560" y="423"/>
                  </a:lnTo>
                  <a:lnTo>
                    <a:pt x="562" y="392"/>
                  </a:lnTo>
                  <a:lnTo>
                    <a:pt x="560" y="362"/>
                  </a:lnTo>
                  <a:lnTo>
                    <a:pt x="552" y="333"/>
                  </a:lnTo>
                  <a:lnTo>
                    <a:pt x="540" y="306"/>
                  </a:lnTo>
                  <a:lnTo>
                    <a:pt x="522" y="282"/>
                  </a:lnTo>
                  <a:lnTo>
                    <a:pt x="502" y="262"/>
                  </a:lnTo>
                  <a:lnTo>
                    <a:pt x="478" y="245"/>
                  </a:lnTo>
                  <a:lnTo>
                    <a:pt x="452" y="233"/>
                  </a:lnTo>
                  <a:lnTo>
                    <a:pt x="423" y="225"/>
                  </a:lnTo>
                  <a:lnTo>
                    <a:pt x="392" y="221"/>
                  </a:lnTo>
                  <a:close/>
                  <a:moveTo>
                    <a:pt x="392" y="0"/>
                  </a:moveTo>
                  <a:lnTo>
                    <a:pt x="441" y="3"/>
                  </a:lnTo>
                  <a:lnTo>
                    <a:pt x="488" y="12"/>
                  </a:lnTo>
                  <a:lnTo>
                    <a:pt x="533" y="27"/>
                  </a:lnTo>
                  <a:lnTo>
                    <a:pt x="577" y="46"/>
                  </a:lnTo>
                  <a:lnTo>
                    <a:pt x="616" y="70"/>
                  </a:lnTo>
                  <a:lnTo>
                    <a:pt x="653" y="99"/>
                  </a:lnTo>
                  <a:lnTo>
                    <a:pt x="685" y="132"/>
                  </a:lnTo>
                  <a:lnTo>
                    <a:pt x="714" y="168"/>
                  </a:lnTo>
                  <a:lnTo>
                    <a:pt x="738" y="208"/>
                  </a:lnTo>
                  <a:lnTo>
                    <a:pt x="758" y="250"/>
                  </a:lnTo>
                  <a:lnTo>
                    <a:pt x="772" y="296"/>
                  </a:lnTo>
                  <a:lnTo>
                    <a:pt x="782" y="343"/>
                  </a:lnTo>
                  <a:lnTo>
                    <a:pt x="785" y="392"/>
                  </a:lnTo>
                  <a:lnTo>
                    <a:pt x="782" y="441"/>
                  </a:lnTo>
                  <a:lnTo>
                    <a:pt x="772" y="488"/>
                  </a:lnTo>
                  <a:lnTo>
                    <a:pt x="758" y="534"/>
                  </a:lnTo>
                  <a:lnTo>
                    <a:pt x="738" y="577"/>
                  </a:lnTo>
                  <a:lnTo>
                    <a:pt x="714" y="616"/>
                  </a:lnTo>
                  <a:lnTo>
                    <a:pt x="685" y="653"/>
                  </a:lnTo>
                  <a:lnTo>
                    <a:pt x="653" y="685"/>
                  </a:lnTo>
                  <a:lnTo>
                    <a:pt x="616" y="714"/>
                  </a:lnTo>
                  <a:lnTo>
                    <a:pt x="577" y="738"/>
                  </a:lnTo>
                  <a:lnTo>
                    <a:pt x="533" y="758"/>
                  </a:lnTo>
                  <a:lnTo>
                    <a:pt x="488" y="772"/>
                  </a:lnTo>
                  <a:lnTo>
                    <a:pt x="441" y="782"/>
                  </a:lnTo>
                  <a:lnTo>
                    <a:pt x="392" y="785"/>
                  </a:lnTo>
                  <a:lnTo>
                    <a:pt x="343" y="782"/>
                  </a:lnTo>
                  <a:lnTo>
                    <a:pt x="296" y="772"/>
                  </a:lnTo>
                  <a:lnTo>
                    <a:pt x="250" y="758"/>
                  </a:lnTo>
                  <a:lnTo>
                    <a:pt x="208" y="738"/>
                  </a:lnTo>
                  <a:lnTo>
                    <a:pt x="168" y="714"/>
                  </a:lnTo>
                  <a:lnTo>
                    <a:pt x="132" y="685"/>
                  </a:lnTo>
                  <a:lnTo>
                    <a:pt x="99" y="653"/>
                  </a:lnTo>
                  <a:lnTo>
                    <a:pt x="70" y="616"/>
                  </a:lnTo>
                  <a:lnTo>
                    <a:pt x="47" y="577"/>
                  </a:lnTo>
                  <a:lnTo>
                    <a:pt x="27" y="534"/>
                  </a:lnTo>
                  <a:lnTo>
                    <a:pt x="13" y="488"/>
                  </a:lnTo>
                  <a:lnTo>
                    <a:pt x="3" y="441"/>
                  </a:lnTo>
                  <a:lnTo>
                    <a:pt x="0" y="392"/>
                  </a:lnTo>
                  <a:lnTo>
                    <a:pt x="3" y="343"/>
                  </a:lnTo>
                  <a:lnTo>
                    <a:pt x="13" y="296"/>
                  </a:lnTo>
                  <a:lnTo>
                    <a:pt x="27" y="250"/>
                  </a:lnTo>
                  <a:lnTo>
                    <a:pt x="47" y="208"/>
                  </a:lnTo>
                  <a:lnTo>
                    <a:pt x="70" y="168"/>
                  </a:lnTo>
                  <a:lnTo>
                    <a:pt x="99" y="132"/>
                  </a:lnTo>
                  <a:lnTo>
                    <a:pt x="132" y="99"/>
                  </a:lnTo>
                  <a:lnTo>
                    <a:pt x="168" y="70"/>
                  </a:lnTo>
                  <a:lnTo>
                    <a:pt x="208" y="46"/>
                  </a:lnTo>
                  <a:lnTo>
                    <a:pt x="250" y="27"/>
                  </a:lnTo>
                  <a:lnTo>
                    <a:pt x="296" y="12"/>
                  </a:lnTo>
                  <a:lnTo>
                    <a:pt x="343" y="3"/>
                  </a:lnTo>
                  <a:lnTo>
                    <a:pt x="3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" name="Freeform 394"/>
            <p:cNvSpPr>
              <a:spLocks noEditPoints="1"/>
            </p:cNvSpPr>
            <p:nvPr/>
          </p:nvSpPr>
          <p:spPr bwMode="auto">
            <a:xfrm>
              <a:off x="1262" y="986"/>
              <a:ext cx="308" cy="308"/>
            </a:xfrm>
            <a:custGeom>
              <a:avLst/>
              <a:gdLst>
                <a:gd name="T0" fmla="*/ 1491 w 3384"/>
                <a:gd name="T1" fmla="*/ 478 h 3385"/>
                <a:gd name="T2" fmla="*/ 1184 w 3384"/>
                <a:gd name="T3" fmla="*/ 600 h 3385"/>
                <a:gd name="T4" fmla="*/ 946 w 3384"/>
                <a:gd name="T5" fmla="*/ 683 h 3385"/>
                <a:gd name="T6" fmla="*/ 535 w 3384"/>
                <a:gd name="T7" fmla="*/ 785 h 3385"/>
                <a:gd name="T8" fmla="*/ 685 w 3384"/>
                <a:gd name="T9" fmla="*/ 1028 h 3385"/>
                <a:gd name="T10" fmla="*/ 509 w 3384"/>
                <a:gd name="T11" fmla="*/ 1452 h 3385"/>
                <a:gd name="T12" fmla="*/ 224 w 3384"/>
                <a:gd name="T13" fmla="*/ 1604 h 3385"/>
                <a:gd name="T14" fmla="*/ 478 w 3384"/>
                <a:gd name="T15" fmla="*/ 1894 h 3385"/>
                <a:gd name="T16" fmla="*/ 633 w 3384"/>
                <a:gd name="T17" fmla="*/ 2265 h 3385"/>
                <a:gd name="T18" fmla="*/ 673 w 3384"/>
                <a:gd name="T19" fmla="*/ 2458 h 3385"/>
                <a:gd name="T20" fmla="*/ 910 w 3384"/>
                <a:gd name="T21" fmla="*/ 2726 h 3385"/>
                <a:gd name="T22" fmla="*/ 1048 w 3384"/>
                <a:gd name="T23" fmla="*/ 2710 h 3385"/>
                <a:gd name="T24" fmla="*/ 1453 w 3384"/>
                <a:gd name="T25" fmla="*/ 2876 h 3385"/>
                <a:gd name="T26" fmla="*/ 1603 w 3384"/>
                <a:gd name="T27" fmla="*/ 3160 h 3385"/>
                <a:gd name="T28" fmla="*/ 1893 w 3384"/>
                <a:gd name="T29" fmla="*/ 2907 h 3385"/>
                <a:gd name="T30" fmla="*/ 2201 w 3384"/>
                <a:gd name="T31" fmla="*/ 2784 h 3385"/>
                <a:gd name="T32" fmla="*/ 2439 w 3384"/>
                <a:gd name="T33" fmla="*/ 2702 h 3385"/>
                <a:gd name="T34" fmla="*/ 2850 w 3384"/>
                <a:gd name="T35" fmla="*/ 2600 h 3385"/>
                <a:gd name="T36" fmla="*/ 2700 w 3384"/>
                <a:gd name="T37" fmla="*/ 2357 h 3385"/>
                <a:gd name="T38" fmla="*/ 2875 w 3384"/>
                <a:gd name="T39" fmla="*/ 1932 h 3385"/>
                <a:gd name="T40" fmla="*/ 3159 w 3384"/>
                <a:gd name="T41" fmla="*/ 1781 h 3385"/>
                <a:gd name="T42" fmla="*/ 2906 w 3384"/>
                <a:gd name="T43" fmla="*/ 1491 h 3385"/>
                <a:gd name="T44" fmla="*/ 2752 w 3384"/>
                <a:gd name="T45" fmla="*/ 1119 h 3385"/>
                <a:gd name="T46" fmla="*/ 2711 w 3384"/>
                <a:gd name="T47" fmla="*/ 926 h 3385"/>
                <a:gd name="T48" fmla="*/ 2474 w 3384"/>
                <a:gd name="T49" fmla="*/ 659 h 3385"/>
                <a:gd name="T50" fmla="*/ 2337 w 3384"/>
                <a:gd name="T51" fmla="*/ 674 h 3385"/>
                <a:gd name="T52" fmla="*/ 1932 w 3384"/>
                <a:gd name="T53" fmla="*/ 508 h 3385"/>
                <a:gd name="T54" fmla="*/ 1781 w 3384"/>
                <a:gd name="T55" fmla="*/ 224 h 3385"/>
                <a:gd name="T56" fmla="*/ 2041 w 3384"/>
                <a:gd name="T57" fmla="*/ 44 h 3385"/>
                <a:gd name="T58" fmla="*/ 2165 w 3384"/>
                <a:gd name="T59" fmla="*/ 346 h 3385"/>
                <a:gd name="T60" fmla="*/ 2567 w 3384"/>
                <a:gd name="T61" fmla="*/ 279 h 3385"/>
                <a:gd name="T62" fmla="*/ 2832 w 3384"/>
                <a:gd name="T63" fmla="*/ 442 h 3385"/>
                <a:gd name="T64" fmla="*/ 3104 w 3384"/>
                <a:gd name="T65" fmla="*/ 774 h 3385"/>
                <a:gd name="T66" fmla="*/ 2978 w 3384"/>
                <a:gd name="T67" fmla="*/ 1075 h 3385"/>
                <a:gd name="T68" fmla="*/ 3309 w 3384"/>
                <a:gd name="T69" fmla="*/ 1312 h 3385"/>
                <a:gd name="T70" fmla="*/ 3384 w 3384"/>
                <a:gd name="T71" fmla="*/ 1692 h 3385"/>
                <a:gd name="T72" fmla="*/ 3309 w 3384"/>
                <a:gd name="T73" fmla="*/ 2072 h 3385"/>
                <a:gd name="T74" fmla="*/ 2978 w 3384"/>
                <a:gd name="T75" fmla="*/ 2309 h 3385"/>
                <a:gd name="T76" fmla="*/ 3104 w 3384"/>
                <a:gd name="T77" fmla="*/ 2610 h 3385"/>
                <a:gd name="T78" fmla="*/ 2832 w 3384"/>
                <a:gd name="T79" fmla="*/ 2943 h 3385"/>
                <a:gd name="T80" fmla="*/ 2567 w 3384"/>
                <a:gd name="T81" fmla="*/ 3105 h 3385"/>
                <a:gd name="T82" fmla="*/ 2165 w 3384"/>
                <a:gd name="T83" fmla="*/ 3039 h 3385"/>
                <a:gd name="T84" fmla="*/ 2041 w 3384"/>
                <a:gd name="T85" fmla="*/ 3340 h 3385"/>
                <a:gd name="T86" fmla="*/ 1486 w 3384"/>
                <a:gd name="T87" fmla="*/ 3372 h 3385"/>
                <a:gd name="T88" fmla="*/ 1296 w 3384"/>
                <a:gd name="T89" fmla="*/ 3270 h 3385"/>
                <a:gd name="T90" fmla="*/ 875 w 3384"/>
                <a:gd name="T91" fmla="*/ 3075 h 3385"/>
                <a:gd name="T92" fmla="*/ 734 w 3384"/>
                <a:gd name="T93" fmla="*/ 3087 h 3385"/>
                <a:gd name="T94" fmla="*/ 343 w 3384"/>
                <a:gd name="T95" fmla="*/ 2714 h 3385"/>
                <a:gd name="T96" fmla="*/ 296 w 3384"/>
                <a:gd name="T97" fmla="*/ 2528 h 3385"/>
                <a:gd name="T98" fmla="*/ 137 w 3384"/>
                <a:gd name="T99" fmla="*/ 2091 h 3385"/>
                <a:gd name="T100" fmla="*/ 29 w 3384"/>
                <a:gd name="T101" fmla="*/ 2000 h 3385"/>
                <a:gd name="T102" fmla="*/ 35 w 3384"/>
                <a:gd name="T103" fmla="*/ 1363 h 3385"/>
                <a:gd name="T104" fmla="*/ 323 w 3384"/>
                <a:gd name="T105" fmla="*/ 1293 h 3385"/>
                <a:gd name="T106" fmla="*/ 286 w 3384"/>
                <a:gd name="T107" fmla="*/ 838 h 3385"/>
                <a:gd name="T108" fmla="*/ 391 w 3384"/>
                <a:gd name="T109" fmla="*/ 610 h 3385"/>
                <a:gd name="T110" fmla="*/ 754 w 3384"/>
                <a:gd name="T111" fmla="*/ 286 h 3385"/>
                <a:gd name="T112" fmla="*/ 1006 w 3384"/>
                <a:gd name="T113" fmla="*/ 441 h 3385"/>
                <a:gd name="T114" fmla="*/ 1302 w 3384"/>
                <a:gd name="T115" fmla="*/ 94 h 3385"/>
                <a:gd name="T116" fmla="*/ 1588 w 3384"/>
                <a:gd name="T117" fmla="*/ 3 h 3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84" h="3385">
                  <a:moveTo>
                    <a:pt x="1692" y="222"/>
                  </a:moveTo>
                  <a:lnTo>
                    <a:pt x="1603" y="224"/>
                  </a:lnTo>
                  <a:lnTo>
                    <a:pt x="1515" y="232"/>
                  </a:lnTo>
                  <a:lnTo>
                    <a:pt x="1515" y="408"/>
                  </a:lnTo>
                  <a:lnTo>
                    <a:pt x="1512" y="434"/>
                  </a:lnTo>
                  <a:lnTo>
                    <a:pt x="1504" y="456"/>
                  </a:lnTo>
                  <a:lnTo>
                    <a:pt x="1491" y="478"/>
                  </a:lnTo>
                  <a:lnTo>
                    <a:pt x="1473" y="495"/>
                  </a:lnTo>
                  <a:lnTo>
                    <a:pt x="1453" y="508"/>
                  </a:lnTo>
                  <a:lnTo>
                    <a:pt x="1428" y="516"/>
                  </a:lnTo>
                  <a:lnTo>
                    <a:pt x="1401" y="522"/>
                  </a:lnTo>
                  <a:lnTo>
                    <a:pt x="1327" y="544"/>
                  </a:lnTo>
                  <a:lnTo>
                    <a:pt x="1255" y="570"/>
                  </a:lnTo>
                  <a:lnTo>
                    <a:pt x="1184" y="600"/>
                  </a:lnTo>
                  <a:lnTo>
                    <a:pt x="1115" y="635"/>
                  </a:lnTo>
                  <a:lnTo>
                    <a:pt x="1048" y="674"/>
                  </a:lnTo>
                  <a:lnTo>
                    <a:pt x="1028" y="684"/>
                  </a:lnTo>
                  <a:lnTo>
                    <a:pt x="1008" y="690"/>
                  </a:lnTo>
                  <a:lnTo>
                    <a:pt x="987" y="691"/>
                  </a:lnTo>
                  <a:lnTo>
                    <a:pt x="966" y="689"/>
                  </a:lnTo>
                  <a:lnTo>
                    <a:pt x="946" y="683"/>
                  </a:lnTo>
                  <a:lnTo>
                    <a:pt x="926" y="673"/>
                  </a:lnTo>
                  <a:lnTo>
                    <a:pt x="910" y="659"/>
                  </a:lnTo>
                  <a:lnTo>
                    <a:pt x="785" y="535"/>
                  </a:lnTo>
                  <a:lnTo>
                    <a:pt x="718" y="591"/>
                  </a:lnTo>
                  <a:lnTo>
                    <a:pt x="653" y="652"/>
                  </a:lnTo>
                  <a:lnTo>
                    <a:pt x="592" y="717"/>
                  </a:lnTo>
                  <a:lnTo>
                    <a:pt x="535" y="785"/>
                  </a:lnTo>
                  <a:lnTo>
                    <a:pt x="660" y="910"/>
                  </a:lnTo>
                  <a:lnTo>
                    <a:pt x="673" y="926"/>
                  </a:lnTo>
                  <a:lnTo>
                    <a:pt x="684" y="946"/>
                  </a:lnTo>
                  <a:lnTo>
                    <a:pt x="690" y="965"/>
                  </a:lnTo>
                  <a:lnTo>
                    <a:pt x="692" y="987"/>
                  </a:lnTo>
                  <a:lnTo>
                    <a:pt x="691" y="1007"/>
                  </a:lnTo>
                  <a:lnTo>
                    <a:pt x="685" y="1028"/>
                  </a:lnTo>
                  <a:lnTo>
                    <a:pt x="674" y="1048"/>
                  </a:lnTo>
                  <a:lnTo>
                    <a:pt x="633" y="1119"/>
                  </a:lnTo>
                  <a:lnTo>
                    <a:pt x="596" y="1193"/>
                  </a:lnTo>
                  <a:lnTo>
                    <a:pt x="564" y="1269"/>
                  </a:lnTo>
                  <a:lnTo>
                    <a:pt x="537" y="1348"/>
                  </a:lnTo>
                  <a:lnTo>
                    <a:pt x="517" y="1429"/>
                  </a:lnTo>
                  <a:lnTo>
                    <a:pt x="509" y="1452"/>
                  </a:lnTo>
                  <a:lnTo>
                    <a:pt x="495" y="1473"/>
                  </a:lnTo>
                  <a:lnTo>
                    <a:pt x="478" y="1491"/>
                  </a:lnTo>
                  <a:lnTo>
                    <a:pt x="457" y="1504"/>
                  </a:lnTo>
                  <a:lnTo>
                    <a:pt x="434" y="1512"/>
                  </a:lnTo>
                  <a:lnTo>
                    <a:pt x="409" y="1515"/>
                  </a:lnTo>
                  <a:lnTo>
                    <a:pt x="233" y="1515"/>
                  </a:lnTo>
                  <a:lnTo>
                    <a:pt x="224" y="1604"/>
                  </a:lnTo>
                  <a:lnTo>
                    <a:pt x="222" y="1692"/>
                  </a:lnTo>
                  <a:lnTo>
                    <a:pt x="224" y="1781"/>
                  </a:lnTo>
                  <a:lnTo>
                    <a:pt x="233" y="1870"/>
                  </a:lnTo>
                  <a:lnTo>
                    <a:pt x="409" y="1870"/>
                  </a:lnTo>
                  <a:lnTo>
                    <a:pt x="434" y="1873"/>
                  </a:lnTo>
                  <a:lnTo>
                    <a:pt x="457" y="1881"/>
                  </a:lnTo>
                  <a:lnTo>
                    <a:pt x="478" y="1894"/>
                  </a:lnTo>
                  <a:lnTo>
                    <a:pt x="495" y="1911"/>
                  </a:lnTo>
                  <a:lnTo>
                    <a:pt x="509" y="1932"/>
                  </a:lnTo>
                  <a:lnTo>
                    <a:pt x="517" y="1956"/>
                  </a:lnTo>
                  <a:lnTo>
                    <a:pt x="537" y="2036"/>
                  </a:lnTo>
                  <a:lnTo>
                    <a:pt x="564" y="2115"/>
                  </a:lnTo>
                  <a:lnTo>
                    <a:pt x="596" y="2191"/>
                  </a:lnTo>
                  <a:lnTo>
                    <a:pt x="633" y="2265"/>
                  </a:lnTo>
                  <a:lnTo>
                    <a:pt x="674" y="2337"/>
                  </a:lnTo>
                  <a:lnTo>
                    <a:pt x="685" y="2357"/>
                  </a:lnTo>
                  <a:lnTo>
                    <a:pt x="691" y="2377"/>
                  </a:lnTo>
                  <a:lnTo>
                    <a:pt x="692" y="2398"/>
                  </a:lnTo>
                  <a:lnTo>
                    <a:pt x="690" y="2419"/>
                  </a:lnTo>
                  <a:lnTo>
                    <a:pt x="684" y="2439"/>
                  </a:lnTo>
                  <a:lnTo>
                    <a:pt x="673" y="2458"/>
                  </a:lnTo>
                  <a:lnTo>
                    <a:pt x="660" y="2474"/>
                  </a:lnTo>
                  <a:lnTo>
                    <a:pt x="535" y="2600"/>
                  </a:lnTo>
                  <a:lnTo>
                    <a:pt x="592" y="2668"/>
                  </a:lnTo>
                  <a:lnTo>
                    <a:pt x="653" y="2733"/>
                  </a:lnTo>
                  <a:lnTo>
                    <a:pt x="718" y="2793"/>
                  </a:lnTo>
                  <a:lnTo>
                    <a:pt x="785" y="2850"/>
                  </a:lnTo>
                  <a:lnTo>
                    <a:pt x="910" y="2726"/>
                  </a:lnTo>
                  <a:lnTo>
                    <a:pt x="926" y="2711"/>
                  </a:lnTo>
                  <a:lnTo>
                    <a:pt x="946" y="2702"/>
                  </a:lnTo>
                  <a:lnTo>
                    <a:pt x="966" y="2696"/>
                  </a:lnTo>
                  <a:lnTo>
                    <a:pt x="987" y="2693"/>
                  </a:lnTo>
                  <a:lnTo>
                    <a:pt x="1008" y="2695"/>
                  </a:lnTo>
                  <a:lnTo>
                    <a:pt x="1028" y="2701"/>
                  </a:lnTo>
                  <a:lnTo>
                    <a:pt x="1048" y="2710"/>
                  </a:lnTo>
                  <a:lnTo>
                    <a:pt x="1115" y="2749"/>
                  </a:lnTo>
                  <a:lnTo>
                    <a:pt x="1184" y="2784"/>
                  </a:lnTo>
                  <a:lnTo>
                    <a:pt x="1255" y="2815"/>
                  </a:lnTo>
                  <a:lnTo>
                    <a:pt x="1327" y="2841"/>
                  </a:lnTo>
                  <a:lnTo>
                    <a:pt x="1401" y="2861"/>
                  </a:lnTo>
                  <a:lnTo>
                    <a:pt x="1428" y="2868"/>
                  </a:lnTo>
                  <a:lnTo>
                    <a:pt x="1453" y="2876"/>
                  </a:lnTo>
                  <a:lnTo>
                    <a:pt x="1473" y="2889"/>
                  </a:lnTo>
                  <a:lnTo>
                    <a:pt x="1491" y="2907"/>
                  </a:lnTo>
                  <a:lnTo>
                    <a:pt x="1504" y="2927"/>
                  </a:lnTo>
                  <a:lnTo>
                    <a:pt x="1512" y="2951"/>
                  </a:lnTo>
                  <a:lnTo>
                    <a:pt x="1515" y="2976"/>
                  </a:lnTo>
                  <a:lnTo>
                    <a:pt x="1515" y="3153"/>
                  </a:lnTo>
                  <a:lnTo>
                    <a:pt x="1603" y="3160"/>
                  </a:lnTo>
                  <a:lnTo>
                    <a:pt x="1692" y="3163"/>
                  </a:lnTo>
                  <a:lnTo>
                    <a:pt x="1781" y="3160"/>
                  </a:lnTo>
                  <a:lnTo>
                    <a:pt x="1869" y="3153"/>
                  </a:lnTo>
                  <a:lnTo>
                    <a:pt x="1869" y="2976"/>
                  </a:lnTo>
                  <a:lnTo>
                    <a:pt x="1873" y="2951"/>
                  </a:lnTo>
                  <a:lnTo>
                    <a:pt x="1881" y="2927"/>
                  </a:lnTo>
                  <a:lnTo>
                    <a:pt x="1893" y="2907"/>
                  </a:lnTo>
                  <a:lnTo>
                    <a:pt x="1911" y="2889"/>
                  </a:lnTo>
                  <a:lnTo>
                    <a:pt x="1932" y="2876"/>
                  </a:lnTo>
                  <a:lnTo>
                    <a:pt x="1956" y="2868"/>
                  </a:lnTo>
                  <a:lnTo>
                    <a:pt x="1983" y="2861"/>
                  </a:lnTo>
                  <a:lnTo>
                    <a:pt x="2057" y="2841"/>
                  </a:lnTo>
                  <a:lnTo>
                    <a:pt x="2130" y="2815"/>
                  </a:lnTo>
                  <a:lnTo>
                    <a:pt x="2201" y="2784"/>
                  </a:lnTo>
                  <a:lnTo>
                    <a:pt x="2270" y="2749"/>
                  </a:lnTo>
                  <a:lnTo>
                    <a:pt x="2337" y="2710"/>
                  </a:lnTo>
                  <a:lnTo>
                    <a:pt x="2356" y="2701"/>
                  </a:lnTo>
                  <a:lnTo>
                    <a:pt x="2377" y="2695"/>
                  </a:lnTo>
                  <a:lnTo>
                    <a:pt x="2398" y="2693"/>
                  </a:lnTo>
                  <a:lnTo>
                    <a:pt x="2418" y="2696"/>
                  </a:lnTo>
                  <a:lnTo>
                    <a:pt x="2439" y="2702"/>
                  </a:lnTo>
                  <a:lnTo>
                    <a:pt x="2457" y="2711"/>
                  </a:lnTo>
                  <a:lnTo>
                    <a:pt x="2474" y="2726"/>
                  </a:lnTo>
                  <a:lnTo>
                    <a:pt x="2599" y="2850"/>
                  </a:lnTo>
                  <a:lnTo>
                    <a:pt x="2667" y="2793"/>
                  </a:lnTo>
                  <a:lnTo>
                    <a:pt x="2732" y="2733"/>
                  </a:lnTo>
                  <a:lnTo>
                    <a:pt x="2793" y="2668"/>
                  </a:lnTo>
                  <a:lnTo>
                    <a:pt x="2850" y="2600"/>
                  </a:lnTo>
                  <a:lnTo>
                    <a:pt x="2725" y="2474"/>
                  </a:lnTo>
                  <a:lnTo>
                    <a:pt x="2711" y="2458"/>
                  </a:lnTo>
                  <a:lnTo>
                    <a:pt x="2701" y="2439"/>
                  </a:lnTo>
                  <a:lnTo>
                    <a:pt x="2695" y="2419"/>
                  </a:lnTo>
                  <a:lnTo>
                    <a:pt x="2692" y="2398"/>
                  </a:lnTo>
                  <a:lnTo>
                    <a:pt x="2694" y="2377"/>
                  </a:lnTo>
                  <a:lnTo>
                    <a:pt x="2700" y="2357"/>
                  </a:lnTo>
                  <a:lnTo>
                    <a:pt x="2710" y="2337"/>
                  </a:lnTo>
                  <a:lnTo>
                    <a:pt x="2752" y="2265"/>
                  </a:lnTo>
                  <a:lnTo>
                    <a:pt x="2789" y="2191"/>
                  </a:lnTo>
                  <a:lnTo>
                    <a:pt x="2821" y="2115"/>
                  </a:lnTo>
                  <a:lnTo>
                    <a:pt x="2846" y="2036"/>
                  </a:lnTo>
                  <a:lnTo>
                    <a:pt x="2867" y="1956"/>
                  </a:lnTo>
                  <a:lnTo>
                    <a:pt x="2875" y="1932"/>
                  </a:lnTo>
                  <a:lnTo>
                    <a:pt x="2889" y="1911"/>
                  </a:lnTo>
                  <a:lnTo>
                    <a:pt x="2906" y="1894"/>
                  </a:lnTo>
                  <a:lnTo>
                    <a:pt x="2927" y="1881"/>
                  </a:lnTo>
                  <a:lnTo>
                    <a:pt x="2950" y="1873"/>
                  </a:lnTo>
                  <a:lnTo>
                    <a:pt x="2975" y="1870"/>
                  </a:lnTo>
                  <a:lnTo>
                    <a:pt x="3152" y="1870"/>
                  </a:lnTo>
                  <a:lnTo>
                    <a:pt x="3159" y="1781"/>
                  </a:lnTo>
                  <a:lnTo>
                    <a:pt x="3163" y="1692"/>
                  </a:lnTo>
                  <a:lnTo>
                    <a:pt x="3159" y="1604"/>
                  </a:lnTo>
                  <a:lnTo>
                    <a:pt x="3151" y="1515"/>
                  </a:lnTo>
                  <a:lnTo>
                    <a:pt x="2975" y="1515"/>
                  </a:lnTo>
                  <a:lnTo>
                    <a:pt x="2950" y="1512"/>
                  </a:lnTo>
                  <a:lnTo>
                    <a:pt x="2927" y="1504"/>
                  </a:lnTo>
                  <a:lnTo>
                    <a:pt x="2906" y="1491"/>
                  </a:lnTo>
                  <a:lnTo>
                    <a:pt x="2889" y="1473"/>
                  </a:lnTo>
                  <a:lnTo>
                    <a:pt x="2875" y="1452"/>
                  </a:lnTo>
                  <a:lnTo>
                    <a:pt x="2867" y="1429"/>
                  </a:lnTo>
                  <a:lnTo>
                    <a:pt x="2846" y="1348"/>
                  </a:lnTo>
                  <a:lnTo>
                    <a:pt x="2821" y="1269"/>
                  </a:lnTo>
                  <a:lnTo>
                    <a:pt x="2789" y="1193"/>
                  </a:lnTo>
                  <a:lnTo>
                    <a:pt x="2752" y="1119"/>
                  </a:lnTo>
                  <a:lnTo>
                    <a:pt x="2710" y="1048"/>
                  </a:lnTo>
                  <a:lnTo>
                    <a:pt x="2700" y="1028"/>
                  </a:lnTo>
                  <a:lnTo>
                    <a:pt x="2694" y="1007"/>
                  </a:lnTo>
                  <a:lnTo>
                    <a:pt x="2692" y="987"/>
                  </a:lnTo>
                  <a:lnTo>
                    <a:pt x="2695" y="965"/>
                  </a:lnTo>
                  <a:lnTo>
                    <a:pt x="2701" y="946"/>
                  </a:lnTo>
                  <a:lnTo>
                    <a:pt x="2711" y="926"/>
                  </a:lnTo>
                  <a:lnTo>
                    <a:pt x="2725" y="910"/>
                  </a:lnTo>
                  <a:lnTo>
                    <a:pt x="2850" y="785"/>
                  </a:lnTo>
                  <a:lnTo>
                    <a:pt x="2793" y="717"/>
                  </a:lnTo>
                  <a:lnTo>
                    <a:pt x="2732" y="652"/>
                  </a:lnTo>
                  <a:lnTo>
                    <a:pt x="2667" y="591"/>
                  </a:lnTo>
                  <a:lnTo>
                    <a:pt x="2599" y="535"/>
                  </a:lnTo>
                  <a:lnTo>
                    <a:pt x="2474" y="659"/>
                  </a:lnTo>
                  <a:lnTo>
                    <a:pt x="2457" y="673"/>
                  </a:lnTo>
                  <a:lnTo>
                    <a:pt x="2439" y="683"/>
                  </a:lnTo>
                  <a:lnTo>
                    <a:pt x="2418" y="689"/>
                  </a:lnTo>
                  <a:lnTo>
                    <a:pt x="2398" y="691"/>
                  </a:lnTo>
                  <a:lnTo>
                    <a:pt x="2377" y="690"/>
                  </a:lnTo>
                  <a:lnTo>
                    <a:pt x="2356" y="684"/>
                  </a:lnTo>
                  <a:lnTo>
                    <a:pt x="2337" y="674"/>
                  </a:lnTo>
                  <a:lnTo>
                    <a:pt x="2270" y="635"/>
                  </a:lnTo>
                  <a:lnTo>
                    <a:pt x="2201" y="600"/>
                  </a:lnTo>
                  <a:lnTo>
                    <a:pt x="2130" y="570"/>
                  </a:lnTo>
                  <a:lnTo>
                    <a:pt x="2057" y="544"/>
                  </a:lnTo>
                  <a:lnTo>
                    <a:pt x="1983" y="522"/>
                  </a:lnTo>
                  <a:lnTo>
                    <a:pt x="1956" y="516"/>
                  </a:lnTo>
                  <a:lnTo>
                    <a:pt x="1932" y="508"/>
                  </a:lnTo>
                  <a:lnTo>
                    <a:pt x="1911" y="495"/>
                  </a:lnTo>
                  <a:lnTo>
                    <a:pt x="1893" y="477"/>
                  </a:lnTo>
                  <a:lnTo>
                    <a:pt x="1881" y="456"/>
                  </a:lnTo>
                  <a:lnTo>
                    <a:pt x="1873" y="434"/>
                  </a:lnTo>
                  <a:lnTo>
                    <a:pt x="1869" y="408"/>
                  </a:lnTo>
                  <a:lnTo>
                    <a:pt x="1869" y="232"/>
                  </a:lnTo>
                  <a:lnTo>
                    <a:pt x="1781" y="224"/>
                  </a:lnTo>
                  <a:lnTo>
                    <a:pt x="1692" y="222"/>
                  </a:lnTo>
                  <a:close/>
                  <a:moveTo>
                    <a:pt x="1691" y="0"/>
                  </a:moveTo>
                  <a:lnTo>
                    <a:pt x="1795" y="3"/>
                  </a:lnTo>
                  <a:lnTo>
                    <a:pt x="1898" y="12"/>
                  </a:lnTo>
                  <a:lnTo>
                    <a:pt x="2000" y="28"/>
                  </a:lnTo>
                  <a:lnTo>
                    <a:pt x="2022" y="34"/>
                  </a:lnTo>
                  <a:lnTo>
                    <a:pt x="2041" y="44"/>
                  </a:lnTo>
                  <a:lnTo>
                    <a:pt x="2058" y="58"/>
                  </a:lnTo>
                  <a:lnTo>
                    <a:pt x="2071" y="74"/>
                  </a:lnTo>
                  <a:lnTo>
                    <a:pt x="2083" y="93"/>
                  </a:lnTo>
                  <a:lnTo>
                    <a:pt x="2089" y="114"/>
                  </a:lnTo>
                  <a:lnTo>
                    <a:pt x="2091" y="137"/>
                  </a:lnTo>
                  <a:lnTo>
                    <a:pt x="2091" y="323"/>
                  </a:lnTo>
                  <a:lnTo>
                    <a:pt x="2165" y="346"/>
                  </a:lnTo>
                  <a:lnTo>
                    <a:pt x="2238" y="374"/>
                  </a:lnTo>
                  <a:lnTo>
                    <a:pt x="2309" y="406"/>
                  </a:lnTo>
                  <a:lnTo>
                    <a:pt x="2378" y="441"/>
                  </a:lnTo>
                  <a:lnTo>
                    <a:pt x="2510" y="310"/>
                  </a:lnTo>
                  <a:lnTo>
                    <a:pt x="2527" y="296"/>
                  </a:lnTo>
                  <a:lnTo>
                    <a:pt x="2546" y="285"/>
                  </a:lnTo>
                  <a:lnTo>
                    <a:pt x="2567" y="279"/>
                  </a:lnTo>
                  <a:lnTo>
                    <a:pt x="2588" y="277"/>
                  </a:lnTo>
                  <a:lnTo>
                    <a:pt x="2610" y="280"/>
                  </a:lnTo>
                  <a:lnTo>
                    <a:pt x="2631" y="286"/>
                  </a:lnTo>
                  <a:lnTo>
                    <a:pt x="2651" y="297"/>
                  </a:lnTo>
                  <a:lnTo>
                    <a:pt x="2714" y="342"/>
                  </a:lnTo>
                  <a:lnTo>
                    <a:pt x="2773" y="390"/>
                  </a:lnTo>
                  <a:lnTo>
                    <a:pt x="2832" y="442"/>
                  </a:lnTo>
                  <a:lnTo>
                    <a:pt x="2889" y="496"/>
                  </a:lnTo>
                  <a:lnTo>
                    <a:pt x="2942" y="551"/>
                  </a:lnTo>
                  <a:lnTo>
                    <a:pt x="2993" y="610"/>
                  </a:lnTo>
                  <a:lnTo>
                    <a:pt x="3041" y="671"/>
                  </a:lnTo>
                  <a:lnTo>
                    <a:pt x="3086" y="733"/>
                  </a:lnTo>
                  <a:lnTo>
                    <a:pt x="3098" y="753"/>
                  </a:lnTo>
                  <a:lnTo>
                    <a:pt x="3104" y="774"/>
                  </a:lnTo>
                  <a:lnTo>
                    <a:pt x="3106" y="795"/>
                  </a:lnTo>
                  <a:lnTo>
                    <a:pt x="3104" y="817"/>
                  </a:lnTo>
                  <a:lnTo>
                    <a:pt x="3098" y="838"/>
                  </a:lnTo>
                  <a:lnTo>
                    <a:pt x="3087" y="857"/>
                  </a:lnTo>
                  <a:lnTo>
                    <a:pt x="3074" y="875"/>
                  </a:lnTo>
                  <a:lnTo>
                    <a:pt x="2942" y="1005"/>
                  </a:lnTo>
                  <a:lnTo>
                    <a:pt x="2978" y="1075"/>
                  </a:lnTo>
                  <a:lnTo>
                    <a:pt x="3010" y="1147"/>
                  </a:lnTo>
                  <a:lnTo>
                    <a:pt x="3038" y="1219"/>
                  </a:lnTo>
                  <a:lnTo>
                    <a:pt x="3062" y="1293"/>
                  </a:lnTo>
                  <a:lnTo>
                    <a:pt x="3247" y="1293"/>
                  </a:lnTo>
                  <a:lnTo>
                    <a:pt x="3270" y="1296"/>
                  </a:lnTo>
                  <a:lnTo>
                    <a:pt x="3290" y="1302"/>
                  </a:lnTo>
                  <a:lnTo>
                    <a:pt x="3309" y="1312"/>
                  </a:lnTo>
                  <a:lnTo>
                    <a:pt x="3325" y="1326"/>
                  </a:lnTo>
                  <a:lnTo>
                    <a:pt x="3340" y="1343"/>
                  </a:lnTo>
                  <a:lnTo>
                    <a:pt x="3350" y="1363"/>
                  </a:lnTo>
                  <a:lnTo>
                    <a:pt x="3356" y="1384"/>
                  </a:lnTo>
                  <a:lnTo>
                    <a:pt x="3371" y="1485"/>
                  </a:lnTo>
                  <a:lnTo>
                    <a:pt x="3381" y="1588"/>
                  </a:lnTo>
                  <a:lnTo>
                    <a:pt x="3384" y="1692"/>
                  </a:lnTo>
                  <a:lnTo>
                    <a:pt x="3381" y="1795"/>
                  </a:lnTo>
                  <a:lnTo>
                    <a:pt x="3371" y="1898"/>
                  </a:lnTo>
                  <a:lnTo>
                    <a:pt x="3356" y="2000"/>
                  </a:lnTo>
                  <a:lnTo>
                    <a:pt x="3350" y="2022"/>
                  </a:lnTo>
                  <a:lnTo>
                    <a:pt x="3340" y="2042"/>
                  </a:lnTo>
                  <a:lnTo>
                    <a:pt x="3326" y="2058"/>
                  </a:lnTo>
                  <a:lnTo>
                    <a:pt x="3309" y="2072"/>
                  </a:lnTo>
                  <a:lnTo>
                    <a:pt x="3290" y="2083"/>
                  </a:lnTo>
                  <a:lnTo>
                    <a:pt x="3270" y="2089"/>
                  </a:lnTo>
                  <a:lnTo>
                    <a:pt x="3247" y="2091"/>
                  </a:lnTo>
                  <a:lnTo>
                    <a:pt x="3062" y="2091"/>
                  </a:lnTo>
                  <a:lnTo>
                    <a:pt x="3038" y="2165"/>
                  </a:lnTo>
                  <a:lnTo>
                    <a:pt x="3010" y="2238"/>
                  </a:lnTo>
                  <a:lnTo>
                    <a:pt x="2978" y="2309"/>
                  </a:lnTo>
                  <a:lnTo>
                    <a:pt x="2942" y="2378"/>
                  </a:lnTo>
                  <a:lnTo>
                    <a:pt x="3073" y="2510"/>
                  </a:lnTo>
                  <a:lnTo>
                    <a:pt x="3087" y="2528"/>
                  </a:lnTo>
                  <a:lnTo>
                    <a:pt x="3098" y="2546"/>
                  </a:lnTo>
                  <a:lnTo>
                    <a:pt x="3104" y="2568"/>
                  </a:lnTo>
                  <a:lnTo>
                    <a:pt x="3106" y="2589"/>
                  </a:lnTo>
                  <a:lnTo>
                    <a:pt x="3104" y="2610"/>
                  </a:lnTo>
                  <a:lnTo>
                    <a:pt x="3098" y="2632"/>
                  </a:lnTo>
                  <a:lnTo>
                    <a:pt x="3086" y="2651"/>
                  </a:lnTo>
                  <a:lnTo>
                    <a:pt x="3041" y="2714"/>
                  </a:lnTo>
                  <a:lnTo>
                    <a:pt x="2993" y="2774"/>
                  </a:lnTo>
                  <a:lnTo>
                    <a:pt x="2942" y="2833"/>
                  </a:lnTo>
                  <a:lnTo>
                    <a:pt x="2889" y="2889"/>
                  </a:lnTo>
                  <a:lnTo>
                    <a:pt x="2832" y="2943"/>
                  </a:lnTo>
                  <a:lnTo>
                    <a:pt x="2774" y="2993"/>
                  </a:lnTo>
                  <a:lnTo>
                    <a:pt x="2714" y="3042"/>
                  </a:lnTo>
                  <a:lnTo>
                    <a:pt x="2651" y="3087"/>
                  </a:lnTo>
                  <a:lnTo>
                    <a:pt x="2631" y="3098"/>
                  </a:lnTo>
                  <a:lnTo>
                    <a:pt x="2610" y="3105"/>
                  </a:lnTo>
                  <a:lnTo>
                    <a:pt x="2589" y="3107"/>
                  </a:lnTo>
                  <a:lnTo>
                    <a:pt x="2567" y="3105"/>
                  </a:lnTo>
                  <a:lnTo>
                    <a:pt x="2547" y="3098"/>
                  </a:lnTo>
                  <a:lnTo>
                    <a:pt x="2527" y="3088"/>
                  </a:lnTo>
                  <a:lnTo>
                    <a:pt x="2510" y="3075"/>
                  </a:lnTo>
                  <a:lnTo>
                    <a:pt x="2378" y="2943"/>
                  </a:lnTo>
                  <a:lnTo>
                    <a:pt x="2309" y="2979"/>
                  </a:lnTo>
                  <a:lnTo>
                    <a:pt x="2238" y="3011"/>
                  </a:lnTo>
                  <a:lnTo>
                    <a:pt x="2165" y="3039"/>
                  </a:lnTo>
                  <a:lnTo>
                    <a:pt x="2091" y="3062"/>
                  </a:lnTo>
                  <a:lnTo>
                    <a:pt x="2091" y="3248"/>
                  </a:lnTo>
                  <a:lnTo>
                    <a:pt x="2089" y="3270"/>
                  </a:lnTo>
                  <a:lnTo>
                    <a:pt x="2083" y="3291"/>
                  </a:lnTo>
                  <a:lnTo>
                    <a:pt x="2071" y="3311"/>
                  </a:lnTo>
                  <a:lnTo>
                    <a:pt x="2058" y="3327"/>
                  </a:lnTo>
                  <a:lnTo>
                    <a:pt x="2041" y="3340"/>
                  </a:lnTo>
                  <a:lnTo>
                    <a:pt x="2022" y="3351"/>
                  </a:lnTo>
                  <a:lnTo>
                    <a:pt x="2000" y="3357"/>
                  </a:lnTo>
                  <a:lnTo>
                    <a:pt x="1898" y="3372"/>
                  </a:lnTo>
                  <a:lnTo>
                    <a:pt x="1795" y="3382"/>
                  </a:lnTo>
                  <a:lnTo>
                    <a:pt x="1692" y="3385"/>
                  </a:lnTo>
                  <a:lnTo>
                    <a:pt x="1588" y="3382"/>
                  </a:lnTo>
                  <a:lnTo>
                    <a:pt x="1486" y="3372"/>
                  </a:lnTo>
                  <a:lnTo>
                    <a:pt x="1384" y="3357"/>
                  </a:lnTo>
                  <a:lnTo>
                    <a:pt x="1363" y="3351"/>
                  </a:lnTo>
                  <a:lnTo>
                    <a:pt x="1343" y="3340"/>
                  </a:lnTo>
                  <a:lnTo>
                    <a:pt x="1326" y="3327"/>
                  </a:lnTo>
                  <a:lnTo>
                    <a:pt x="1313" y="3310"/>
                  </a:lnTo>
                  <a:lnTo>
                    <a:pt x="1302" y="3291"/>
                  </a:lnTo>
                  <a:lnTo>
                    <a:pt x="1296" y="3270"/>
                  </a:lnTo>
                  <a:lnTo>
                    <a:pt x="1293" y="3248"/>
                  </a:lnTo>
                  <a:lnTo>
                    <a:pt x="1293" y="3062"/>
                  </a:lnTo>
                  <a:lnTo>
                    <a:pt x="1219" y="3039"/>
                  </a:lnTo>
                  <a:lnTo>
                    <a:pt x="1147" y="3011"/>
                  </a:lnTo>
                  <a:lnTo>
                    <a:pt x="1076" y="2979"/>
                  </a:lnTo>
                  <a:lnTo>
                    <a:pt x="1006" y="2943"/>
                  </a:lnTo>
                  <a:lnTo>
                    <a:pt x="875" y="3075"/>
                  </a:lnTo>
                  <a:lnTo>
                    <a:pt x="858" y="3088"/>
                  </a:lnTo>
                  <a:lnTo>
                    <a:pt x="838" y="3098"/>
                  </a:lnTo>
                  <a:lnTo>
                    <a:pt x="817" y="3105"/>
                  </a:lnTo>
                  <a:lnTo>
                    <a:pt x="796" y="3107"/>
                  </a:lnTo>
                  <a:lnTo>
                    <a:pt x="774" y="3105"/>
                  </a:lnTo>
                  <a:lnTo>
                    <a:pt x="754" y="3098"/>
                  </a:lnTo>
                  <a:lnTo>
                    <a:pt x="734" y="3087"/>
                  </a:lnTo>
                  <a:lnTo>
                    <a:pt x="671" y="3042"/>
                  </a:lnTo>
                  <a:lnTo>
                    <a:pt x="610" y="2993"/>
                  </a:lnTo>
                  <a:lnTo>
                    <a:pt x="552" y="2943"/>
                  </a:lnTo>
                  <a:lnTo>
                    <a:pt x="496" y="2889"/>
                  </a:lnTo>
                  <a:lnTo>
                    <a:pt x="443" y="2833"/>
                  </a:lnTo>
                  <a:lnTo>
                    <a:pt x="391" y="2774"/>
                  </a:lnTo>
                  <a:lnTo>
                    <a:pt x="343" y="2714"/>
                  </a:lnTo>
                  <a:lnTo>
                    <a:pt x="297" y="2651"/>
                  </a:lnTo>
                  <a:lnTo>
                    <a:pt x="287" y="2632"/>
                  </a:lnTo>
                  <a:lnTo>
                    <a:pt x="281" y="2610"/>
                  </a:lnTo>
                  <a:lnTo>
                    <a:pt x="278" y="2589"/>
                  </a:lnTo>
                  <a:lnTo>
                    <a:pt x="280" y="2568"/>
                  </a:lnTo>
                  <a:lnTo>
                    <a:pt x="286" y="2546"/>
                  </a:lnTo>
                  <a:lnTo>
                    <a:pt x="296" y="2528"/>
                  </a:lnTo>
                  <a:lnTo>
                    <a:pt x="311" y="2510"/>
                  </a:lnTo>
                  <a:lnTo>
                    <a:pt x="442" y="2378"/>
                  </a:lnTo>
                  <a:lnTo>
                    <a:pt x="407" y="2309"/>
                  </a:lnTo>
                  <a:lnTo>
                    <a:pt x="375" y="2238"/>
                  </a:lnTo>
                  <a:lnTo>
                    <a:pt x="347" y="2165"/>
                  </a:lnTo>
                  <a:lnTo>
                    <a:pt x="323" y="2091"/>
                  </a:lnTo>
                  <a:lnTo>
                    <a:pt x="137" y="2091"/>
                  </a:lnTo>
                  <a:lnTo>
                    <a:pt x="115" y="2089"/>
                  </a:lnTo>
                  <a:lnTo>
                    <a:pt x="94" y="2083"/>
                  </a:lnTo>
                  <a:lnTo>
                    <a:pt x="75" y="2072"/>
                  </a:lnTo>
                  <a:lnTo>
                    <a:pt x="59" y="2058"/>
                  </a:lnTo>
                  <a:lnTo>
                    <a:pt x="45" y="2042"/>
                  </a:lnTo>
                  <a:lnTo>
                    <a:pt x="35" y="2022"/>
                  </a:lnTo>
                  <a:lnTo>
                    <a:pt x="29" y="2000"/>
                  </a:lnTo>
                  <a:lnTo>
                    <a:pt x="13" y="1898"/>
                  </a:lnTo>
                  <a:lnTo>
                    <a:pt x="4" y="1795"/>
                  </a:lnTo>
                  <a:lnTo>
                    <a:pt x="0" y="1692"/>
                  </a:lnTo>
                  <a:lnTo>
                    <a:pt x="4" y="1588"/>
                  </a:lnTo>
                  <a:lnTo>
                    <a:pt x="13" y="1485"/>
                  </a:lnTo>
                  <a:lnTo>
                    <a:pt x="29" y="1384"/>
                  </a:lnTo>
                  <a:lnTo>
                    <a:pt x="35" y="1363"/>
                  </a:lnTo>
                  <a:lnTo>
                    <a:pt x="45" y="1343"/>
                  </a:lnTo>
                  <a:lnTo>
                    <a:pt x="59" y="1326"/>
                  </a:lnTo>
                  <a:lnTo>
                    <a:pt x="75" y="1312"/>
                  </a:lnTo>
                  <a:lnTo>
                    <a:pt x="95" y="1302"/>
                  </a:lnTo>
                  <a:lnTo>
                    <a:pt x="115" y="1296"/>
                  </a:lnTo>
                  <a:lnTo>
                    <a:pt x="138" y="1293"/>
                  </a:lnTo>
                  <a:lnTo>
                    <a:pt x="323" y="1293"/>
                  </a:lnTo>
                  <a:lnTo>
                    <a:pt x="347" y="1219"/>
                  </a:lnTo>
                  <a:lnTo>
                    <a:pt x="375" y="1147"/>
                  </a:lnTo>
                  <a:lnTo>
                    <a:pt x="407" y="1075"/>
                  </a:lnTo>
                  <a:lnTo>
                    <a:pt x="442" y="1005"/>
                  </a:lnTo>
                  <a:lnTo>
                    <a:pt x="311" y="875"/>
                  </a:lnTo>
                  <a:lnTo>
                    <a:pt x="296" y="857"/>
                  </a:lnTo>
                  <a:lnTo>
                    <a:pt x="286" y="838"/>
                  </a:lnTo>
                  <a:lnTo>
                    <a:pt x="280" y="817"/>
                  </a:lnTo>
                  <a:lnTo>
                    <a:pt x="278" y="795"/>
                  </a:lnTo>
                  <a:lnTo>
                    <a:pt x="281" y="774"/>
                  </a:lnTo>
                  <a:lnTo>
                    <a:pt x="287" y="753"/>
                  </a:lnTo>
                  <a:lnTo>
                    <a:pt x="297" y="733"/>
                  </a:lnTo>
                  <a:lnTo>
                    <a:pt x="343" y="671"/>
                  </a:lnTo>
                  <a:lnTo>
                    <a:pt x="391" y="610"/>
                  </a:lnTo>
                  <a:lnTo>
                    <a:pt x="443" y="551"/>
                  </a:lnTo>
                  <a:lnTo>
                    <a:pt x="496" y="496"/>
                  </a:lnTo>
                  <a:lnTo>
                    <a:pt x="552" y="442"/>
                  </a:lnTo>
                  <a:lnTo>
                    <a:pt x="610" y="390"/>
                  </a:lnTo>
                  <a:lnTo>
                    <a:pt x="671" y="342"/>
                  </a:lnTo>
                  <a:lnTo>
                    <a:pt x="734" y="297"/>
                  </a:lnTo>
                  <a:lnTo>
                    <a:pt x="754" y="286"/>
                  </a:lnTo>
                  <a:lnTo>
                    <a:pt x="774" y="280"/>
                  </a:lnTo>
                  <a:lnTo>
                    <a:pt x="796" y="277"/>
                  </a:lnTo>
                  <a:lnTo>
                    <a:pt x="817" y="279"/>
                  </a:lnTo>
                  <a:lnTo>
                    <a:pt x="838" y="285"/>
                  </a:lnTo>
                  <a:lnTo>
                    <a:pt x="858" y="296"/>
                  </a:lnTo>
                  <a:lnTo>
                    <a:pt x="875" y="310"/>
                  </a:lnTo>
                  <a:lnTo>
                    <a:pt x="1006" y="441"/>
                  </a:lnTo>
                  <a:lnTo>
                    <a:pt x="1076" y="406"/>
                  </a:lnTo>
                  <a:lnTo>
                    <a:pt x="1147" y="374"/>
                  </a:lnTo>
                  <a:lnTo>
                    <a:pt x="1219" y="346"/>
                  </a:lnTo>
                  <a:lnTo>
                    <a:pt x="1293" y="323"/>
                  </a:lnTo>
                  <a:lnTo>
                    <a:pt x="1293" y="137"/>
                  </a:lnTo>
                  <a:lnTo>
                    <a:pt x="1296" y="114"/>
                  </a:lnTo>
                  <a:lnTo>
                    <a:pt x="1302" y="94"/>
                  </a:lnTo>
                  <a:lnTo>
                    <a:pt x="1313" y="74"/>
                  </a:lnTo>
                  <a:lnTo>
                    <a:pt x="1326" y="58"/>
                  </a:lnTo>
                  <a:lnTo>
                    <a:pt x="1343" y="44"/>
                  </a:lnTo>
                  <a:lnTo>
                    <a:pt x="1363" y="34"/>
                  </a:lnTo>
                  <a:lnTo>
                    <a:pt x="1384" y="28"/>
                  </a:lnTo>
                  <a:lnTo>
                    <a:pt x="1486" y="12"/>
                  </a:lnTo>
                  <a:lnTo>
                    <a:pt x="1588" y="3"/>
                  </a:lnTo>
                  <a:lnTo>
                    <a:pt x="16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50" name="Group 403"/>
          <p:cNvGrpSpPr>
            <a:grpSpLocks noChangeAspect="1"/>
          </p:cNvGrpSpPr>
          <p:nvPr/>
        </p:nvGrpSpPr>
        <p:grpSpPr bwMode="auto">
          <a:xfrm>
            <a:off x="4334071" y="1743759"/>
            <a:ext cx="254805" cy="401663"/>
            <a:chOff x="114" y="557"/>
            <a:chExt cx="203" cy="32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53" name="Freeform 405"/>
            <p:cNvSpPr>
              <a:spLocks noEditPoints="1"/>
            </p:cNvSpPr>
            <p:nvPr/>
          </p:nvSpPr>
          <p:spPr bwMode="auto">
            <a:xfrm>
              <a:off x="114" y="557"/>
              <a:ext cx="203" cy="320"/>
            </a:xfrm>
            <a:custGeom>
              <a:avLst/>
              <a:gdLst>
                <a:gd name="T0" fmla="*/ 1116 w 2231"/>
                <a:gd name="T1" fmla="*/ 3286 h 3520"/>
                <a:gd name="T2" fmla="*/ 222 w 2231"/>
                <a:gd name="T3" fmla="*/ 1363 h 3520"/>
                <a:gd name="T4" fmla="*/ 1236 w 2231"/>
                <a:gd name="T5" fmla="*/ 666 h 3520"/>
                <a:gd name="T6" fmla="*/ 1318 w 2231"/>
                <a:gd name="T7" fmla="*/ 738 h 3520"/>
                <a:gd name="T8" fmla="*/ 1199 w 2231"/>
                <a:gd name="T9" fmla="*/ 603 h 3520"/>
                <a:gd name="T10" fmla="*/ 789 w 2231"/>
                <a:gd name="T11" fmla="*/ 698 h 3520"/>
                <a:gd name="T12" fmla="*/ 695 w 2231"/>
                <a:gd name="T13" fmla="*/ 816 h 3520"/>
                <a:gd name="T14" fmla="*/ 566 w 2231"/>
                <a:gd name="T15" fmla="*/ 895 h 3520"/>
                <a:gd name="T16" fmla="*/ 1351 w 2231"/>
                <a:gd name="T17" fmla="*/ 1140 h 3520"/>
                <a:gd name="T18" fmla="*/ 1256 w 2231"/>
                <a:gd name="T19" fmla="*/ 874 h 3520"/>
                <a:gd name="T20" fmla="*/ 1138 w 2231"/>
                <a:gd name="T21" fmla="*/ 780 h 3520"/>
                <a:gd name="T22" fmla="*/ 1060 w 2231"/>
                <a:gd name="T23" fmla="*/ 652 h 3520"/>
                <a:gd name="T24" fmla="*/ 519 w 2231"/>
                <a:gd name="T25" fmla="*/ 603 h 3520"/>
                <a:gd name="T26" fmla="*/ 581 w 2231"/>
                <a:gd name="T27" fmla="*/ 718 h 3520"/>
                <a:gd name="T28" fmla="*/ 654 w 2231"/>
                <a:gd name="T29" fmla="*/ 636 h 3520"/>
                <a:gd name="T30" fmla="*/ 1627 w 2231"/>
                <a:gd name="T31" fmla="*/ 222 h 3520"/>
                <a:gd name="T32" fmla="*/ 1689 w 2231"/>
                <a:gd name="T33" fmla="*/ 314 h 3520"/>
                <a:gd name="T34" fmla="*/ 1779 w 2231"/>
                <a:gd name="T35" fmla="*/ 374 h 3520"/>
                <a:gd name="T36" fmla="*/ 1254 w 2231"/>
                <a:gd name="T37" fmla="*/ 222 h 3520"/>
                <a:gd name="T38" fmla="*/ 1200 w 2231"/>
                <a:gd name="T39" fmla="*/ 345 h 3520"/>
                <a:gd name="T40" fmla="*/ 1487 w 2231"/>
                <a:gd name="T41" fmla="*/ 383 h 3520"/>
                <a:gd name="T42" fmla="*/ 1547 w 2231"/>
                <a:gd name="T43" fmla="*/ 421 h 3520"/>
                <a:gd name="T44" fmla="*/ 1572 w 2231"/>
                <a:gd name="T45" fmla="*/ 492 h 3520"/>
                <a:gd name="T46" fmla="*/ 1779 w 2231"/>
                <a:gd name="T47" fmla="*/ 531 h 3520"/>
                <a:gd name="T48" fmla="*/ 1642 w 2231"/>
                <a:gd name="T49" fmla="*/ 466 h 3520"/>
                <a:gd name="T50" fmla="*/ 1536 w 2231"/>
                <a:gd name="T51" fmla="*/ 361 h 3520"/>
                <a:gd name="T52" fmla="*/ 1472 w 2231"/>
                <a:gd name="T53" fmla="*/ 222 h 3520"/>
                <a:gd name="T54" fmla="*/ 946 w 2231"/>
                <a:gd name="T55" fmla="*/ 374 h 3520"/>
                <a:gd name="T56" fmla="*/ 1037 w 2231"/>
                <a:gd name="T57" fmla="*/ 314 h 3520"/>
                <a:gd name="T58" fmla="*/ 1098 w 2231"/>
                <a:gd name="T59" fmla="*/ 222 h 3520"/>
                <a:gd name="T60" fmla="*/ 1890 w 2231"/>
                <a:gd name="T61" fmla="*/ 0 h 3520"/>
                <a:gd name="T62" fmla="*/ 1959 w 2231"/>
                <a:gd name="T63" fmla="*/ 25 h 3520"/>
                <a:gd name="T64" fmla="*/ 1998 w 2231"/>
                <a:gd name="T65" fmla="*/ 85 h 3520"/>
                <a:gd name="T66" fmla="*/ 2120 w 2231"/>
                <a:gd name="T67" fmla="*/ 1140 h 3520"/>
                <a:gd name="T68" fmla="*/ 2189 w 2231"/>
                <a:gd name="T69" fmla="*/ 1165 h 3520"/>
                <a:gd name="T70" fmla="*/ 2228 w 2231"/>
                <a:gd name="T71" fmla="*/ 1227 h 3520"/>
                <a:gd name="T72" fmla="*/ 2228 w 2231"/>
                <a:gd name="T73" fmla="*/ 2963 h 3520"/>
                <a:gd name="T74" fmla="*/ 2188 w 2231"/>
                <a:gd name="T75" fmla="*/ 3025 h 3520"/>
                <a:gd name="T76" fmla="*/ 1139 w 2231"/>
                <a:gd name="T77" fmla="*/ 3518 h 3520"/>
                <a:gd name="T78" fmla="*/ 1091 w 2231"/>
                <a:gd name="T79" fmla="*/ 3518 h 3520"/>
                <a:gd name="T80" fmla="*/ 42 w 2231"/>
                <a:gd name="T81" fmla="*/ 3025 h 3520"/>
                <a:gd name="T82" fmla="*/ 3 w 2231"/>
                <a:gd name="T83" fmla="*/ 2963 h 3520"/>
                <a:gd name="T84" fmla="*/ 3 w 2231"/>
                <a:gd name="T85" fmla="*/ 1227 h 3520"/>
                <a:gd name="T86" fmla="*/ 41 w 2231"/>
                <a:gd name="T87" fmla="*/ 1165 h 3520"/>
                <a:gd name="T88" fmla="*/ 110 w 2231"/>
                <a:gd name="T89" fmla="*/ 1140 h 3520"/>
                <a:gd name="T90" fmla="*/ 300 w 2231"/>
                <a:gd name="T91" fmla="*/ 466 h 3520"/>
                <a:gd name="T92" fmla="*/ 338 w 2231"/>
                <a:gd name="T93" fmla="*/ 404 h 3520"/>
                <a:gd name="T94" fmla="*/ 407 w 2231"/>
                <a:gd name="T95" fmla="*/ 380 h 3520"/>
                <a:gd name="T96" fmla="*/ 728 w 2231"/>
                <a:gd name="T97" fmla="*/ 85 h 3520"/>
                <a:gd name="T98" fmla="*/ 766 w 2231"/>
                <a:gd name="T99" fmla="*/ 25 h 3520"/>
                <a:gd name="T100" fmla="*/ 835 w 2231"/>
                <a:gd name="T101" fmla="*/ 0 h 3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31" h="3520">
                  <a:moveTo>
                    <a:pt x="222" y="1363"/>
                  </a:moveTo>
                  <a:lnTo>
                    <a:pt x="222" y="2867"/>
                  </a:lnTo>
                  <a:lnTo>
                    <a:pt x="1116" y="3286"/>
                  </a:lnTo>
                  <a:lnTo>
                    <a:pt x="2010" y="2867"/>
                  </a:lnTo>
                  <a:lnTo>
                    <a:pt x="2010" y="1363"/>
                  </a:lnTo>
                  <a:lnTo>
                    <a:pt x="222" y="1363"/>
                  </a:lnTo>
                  <a:close/>
                  <a:moveTo>
                    <a:pt x="1199" y="603"/>
                  </a:moveTo>
                  <a:lnTo>
                    <a:pt x="1216" y="636"/>
                  </a:lnTo>
                  <a:lnTo>
                    <a:pt x="1236" y="666"/>
                  </a:lnTo>
                  <a:lnTo>
                    <a:pt x="1260" y="693"/>
                  </a:lnTo>
                  <a:lnTo>
                    <a:pt x="1287" y="718"/>
                  </a:lnTo>
                  <a:lnTo>
                    <a:pt x="1318" y="738"/>
                  </a:lnTo>
                  <a:lnTo>
                    <a:pt x="1351" y="755"/>
                  </a:lnTo>
                  <a:lnTo>
                    <a:pt x="1351" y="603"/>
                  </a:lnTo>
                  <a:lnTo>
                    <a:pt x="1199" y="603"/>
                  </a:lnTo>
                  <a:close/>
                  <a:moveTo>
                    <a:pt x="826" y="603"/>
                  </a:moveTo>
                  <a:lnTo>
                    <a:pt x="810" y="652"/>
                  </a:lnTo>
                  <a:lnTo>
                    <a:pt x="789" y="698"/>
                  </a:lnTo>
                  <a:lnTo>
                    <a:pt x="762" y="740"/>
                  </a:lnTo>
                  <a:lnTo>
                    <a:pt x="730" y="780"/>
                  </a:lnTo>
                  <a:lnTo>
                    <a:pt x="695" y="816"/>
                  </a:lnTo>
                  <a:lnTo>
                    <a:pt x="656" y="847"/>
                  </a:lnTo>
                  <a:lnTo>
                    <a:pt x="613" y="874"/>
                  </a:lnTo>
                  <a:lnTo>
                    <a:pt x="566" y="895"/>
                  </a:lnTo>
                  <a:lnTo>
                    <a:pt x="519" y="911"/>
                  </a:lnTo>
                  <a:lnTo>
                    <a:pt x="519" y="1140"/>
                  </a:lnTo>
                  <a:lnTo>
                    <a:pt x="1351" y="1140"/>
                  </a:lnTo>
                  <a:lnTo>
                    <a:pt x="1351" y="911"/>
                  </a:lnTo>
                  <a:lnTo>
                    <a:pt x="1302" y="895"/>
                  </a:lnTo>
                  <a:lnTo>
                    <a:pt x="1256" y="874"/>
                  </a:lnTo>
                  <a:lnTo>
                    <a:pt x="1214" y="847"/>
                  </a:lnTo>
                  <a:lnTo>
                    <a:pt x="1174" y="816"/>
                  </a:lnTo>
                  <a:lnTo>
                    <a:pt x="1138" y="780"/>
                  </a:lnTo>
                  <a:lnTo>
                    <a:pt x="1107" y="740"/>
                  </a:lnTo>
                  <a:lnTo>
                    <a:pt x="1081" y="698"/>
                  </a:lnTo>
                  <a:lnTo>
                    <a:pt x="1060" y="652"/>
                  </a:lnTo>
                  <a:lnTo>
                    <a:pt x="1044" y="603"/>
                  </a:lnTo>
                  <a:lnTo>
                    <a:pt x="826" y="603"/>
                  </a:lnTo>
                  <a:close/>
                  <a:moveTo>
                    <a:pt x="519" y="603"/>
                  </a:moveTo>
                  <a:lnTo>
                    <a:pt x="519" y="755"/>
                  </a:lnTo>
                  <a:lnTo>
                    <a:pt x="552" y="738"/>
                  </a:lnTo>
                  <a:lnTo>
                    <a:pt x="581" y="718"/>
                  </a:lnTo>
                  <a:lnTo>
                    <a:pt x="609" y="693"/>
                  </a:lnTo>
                  <a:lnTo>
                    <a:pt x="633" y="666"/>
                  </a:lnTo>
                  <a:lnTo>
                    <a:pt x="654" y="636"/>
                  </a:lnTo>
                  <a:lnTo>
                    <a:pt x="670" y="603"/>
                  </a:lnTo>
                  <a:lnTo>
                    <a:pt x="519" y="603"/>
                  </a:lnTo>
                  <a:close/>
                  <a:moveTo>
                    <a:pt x="1627" y="222"/>
                  </a:moveTo>
                  <a:lnTo>
                    <a:pt x="1644" y="255"/>
                  </a:lnTo>
                  <a:lnTo>
                    <a:pt x="1664" y="286"/>
                  </a:lnTo>
                  <a:lnTo>
                    <a:pt x="1689" y="314"/>
                  </a:lnTo>
                  <a:lnTo>
                    <a:pt x="1715" y="337"/>
                  </a:lnTo>
                  <a:lnTo>
                    <a:pt x="1746" y="358"/>
                  </a:lnTo>
                  <a:lnTo>
                    <a:pt x="1779" y="374"/>
                  </a:lnTo>
                  <a:lnTo>
                    <a:pt x="1779" y="222"/>
                  </a:lnTo>
                  <a:lnTo>
                    <a:pt x="1627" y="222"/>
                  </a:lnTo>
                  <a:close/>
                  <a:moveTo>
                    <a:pt x="1254" y="222"/>
                  </a:moveTo>
                  <a:lnTo>
                    <a:pt x="1240" y="266"/>
                  </a:lnTo>
                  <a:lnTo>
                    <a:pt x="1222" y="306"/>
                  </a:lnTo>
                  <a:lnTo>
                    <a:pt x="1200" y="345"/>
                  </a:lnTo>
                  <a:lnTo>
                    <a:pt x="1174" y="380"/>
                  </a:lnTo>
                  <a:lnTo>
                    <a:pt x="1461" y="380"/>
                  </a:lnTo>
                  <a:lnTo>
                    <a:pt x="1487" y="383"/>
                  </a:lnTo>
                  <a:lnTo>
                    <a:pt x="1510" y="391"/>
                  </a:lnTo>
                  <a:lnTo>
                    <a:pt x="1530" y="404"/>
                  </a:lnTo>
                  <a:lnTo>
                    <a:pt x="1547" y="421"/>
                  </a:lnTo>
                  <a:lnTo>
                    <a:pt x="1561" y="443"/>
                  </a:lnTo>
                  <a:lnTo>
                    <a:pt x="1570" y="466"/>
                  </a:lnTo>
                  <a:lnTo>
                    <a:pt x="1572" y="492"/>
                  </a:lnTo>
                  <a:lnTo>
                    <a:pt x="1572" y="1140"/>
                  </a:lnTo>
                  <a:lnTo>
                    <a:pt x="1779" y="1140"/>
                  </a:lnTo>
                  <a:lnTo>
                    <a:pt x="1779" y="531"/>
                  </a:lnTo>
                  <a:lnTo>
                    <a:pt x="1730" y="515"/>
                  </a:lnTo>
                  <a:lnTo>
                    <a:pt x="1685" y="493"/>
                  </a:lnTo>
                  <a:lnTo>
                    <a:pt x="1642" y="466"/>
                  </a:lnTo>
                  <a:lnTo>
                    <a:pt x="1603" y="435"/>
                  </a:lnTo>
                  <a:lnTo>
                    <a:pt x="1567" y="400"/>
                  </a:lnTo>
                  <a:lnTo>
                    <a:pt x="1536" y="361"/>
                  </a:lnTo>
                  <a:lnTo>
                    <a:pt x="1509" y="317"/>
                  </a:lnTo>
                  <a:lnTo>
                    <a:pt x="1488" y="271"/>
                  </a:lnTo>
                  <a:lnTo>
                    <a:pt x="1472" y="222"/>
                  </a:lnTo>
                  <a:lnTo>
                    <a:pt x="1254" y="222"/>
                  </a:lnTo>
                  <a:close/>
                  <a:moveTo>
                    <a:pt x="946" y="222"/>
                  </a:moveTo>
                  <a:lnTo>
                    <a:pt x="946" y="374"/>
                  </a:lnTo>
                  <a:lnTo>
                    <a:pt x="979" y="358"/>
                  </a:lnTo>
                  <a:lnTo>
                    <a:pt x="1010" y="337"/>
                  </a:lnTo>
                  <a:lnTo>
                    <a:pt x="1037" y="314"/>
                  </a:lnTo>
                  <a:lnTo>
                    <a:pt x="1061" y="286"/>
                  </a:lnTo>
                  <a:lnTo>
                    <a:pt x="1082" y="255"/>
                  </a:lnTo>
                  <a:lnTo>
                    <a:pt x="1098" y="222"/>
                  </a:lnTo>
                  <a:lnTo>
                    <a:pt x="946" y="222"/>
                  </a:lnTo>
                  <a:close/>
                  <a:moveTo>
                    <a:pt x="835" y="0"/>
                  </a:moveTo>
                  <a:lnTo>
                    <a:pt x="1890" y="0"/>
                  </a:lnTo>
                  <a:lnTo>
                    <a:pt x="1915" y="3"/>
                  </a:lnTo>
                  <a:lnTo>
                    <a:pt x="1939" y="12"/>
                  </a:lnTo>
                  <a:lnTo>
                    <a:pt x="1959" y="25"/>
                  </a:lnTo>
                  <a:lnTo>
                    <a:pt x="1976" y="42"/>
                  </a:lnTo>
                  <a:lnTo>
                    <a:pt x="1990" y="62"/>
                  </a:lnTo>
                  <a:lnTo>
                    <a:pt x="1998" y="85"/>
                  </a:lnTo>
                  <a:lnTo>
                    <a:pt x="2000" y="111"/>
                  </a:lnTo>
                  <a:lnTo>
                    <a:pt x="2000" y="1140"/>
                  </a:lnTo>
                  <a:lnTo>
                    <a:pt x="2120" y="1140"/>
                  </a:lnTo>
                  <a:lnTo>
                    <a:pt x="2146" y="1143"/>
                  </a:lnTo>
                  <a:lnTo>
                    <a:pt x="2169" y="1152"/>
                  </a:lnTo>
                  <a:lnTo>
                    <a:pt x="2189" y="1165"/>
                  </a:lnTo>
                  <a:lnTo>
                    <a:pt x="2206" y="1182"/>
                  </a:lnTo>
                  <a:lnTo>
                    <a:pt x="2220" y="1203"/>
                  </a:lnTo>
                  <a:lnTo>
                    <a:pt x="2228" y="1227"/>
                  </a:lnTo>
                  <a:lnTo>
                    <a:pt x="2231" y="1251"/>
                  </a:lnTo>
                  <a:lnTo>
                    <a:pt x="2231" y="2938"/>
                  </a:lnTo>
                  <a:lnTo>
                    <a:pt x="2228" y="2963"/>
                  </a:lnTo>
                  <a:lnTo>
                    <a:pt x="2220" y="2987"/>
                  </a:lnTo>
                  <a:lnTo>
                    <a:pt x="2206" y="3008"/>
                  </a:lnTo>
                  <a:lnTo>
                    <a:pt x="2188" y="3025"/>
                  </a:lnTo>
                  <a:lnTo>
                    <a:pt x="2167" y="3039"/>
                  </a:lnTo>
                  <a:lnTo>
                    <a:pt x="1163" y="3509"/>
                  </a:lnTo>
                  <a:lnTo>
                    <a:pt x="1139" y="3518"/>
                  </a:lnTo>
                  <a:lnTo>
                    <a:pt x="1116" y="3520"/>
                  </a:lnTo>
                  <a:lnTo>
                    <a:pt x="1116" y="3520"/>
                  </a:lnTo>
                  <a:lnTo>
                    <a:pt x="1091" y="3518"/>
                  </a:lnTo>
                  <a:lnTo>
                    <a:pt x="1069" y="3509"/>
                  </a:lnTo>
                  <a:lnTo>
                    <a:pt x="64" y="3039"/>
                  </a:lnTo>
                  <a:lnTo>
                    <a:pt x="42" y="3025"/>
                  </a:lnTo>
                  <a:lnTo>
                    <a:pt x="24" y="3008"/>
                  </a:lnTo>
                  <a:lnTo>
                    <a:pt x="12" y="2987"/>
                  </a:lnTo>
                  <a:lnTo>
                    <a:pt x="3" y="2963"/>
                  </a:lnTo>
                  <a:lnTo>
                    <a:pt x="0" y="2938"/>
                  </a:lnTo>
                  <a:lnTo>
                    <a:pt x="0" y="1251"/>
                  </a:lnTo>
                  <a:lnTo>
                    <a:pt x="3" y="1227"/>
                  </a:lnTo>
                  <a:lnTo>
                    <a:pt x="12" y="1203"/>
                  </a:lnTo>
                  <a:lnTo>
                    <a:pt x="24" y="1182"/>
                  </a:lnTo>
                  <a:lnTo>
                    <a:pt x="41" y="1165"/>
                  </a:lnTo>
                  <a:lnTo>
                    <a:pt x="63" y="1152"/>
                  </a:lnTo>
                  <a:lnTo>
                    <a:pt x="86" y="1143"/>
                  </a:lnTo>
                  <a:lnTo>
                    <a:pt x="110" y="1140"/>
                  </a:lnTo>
                  <a:lnTo>
                    <a:pt x="296" y="1140"/>
                  </a:lnTo>
                  <a:lnTo>
                    <a:pt x="296" y="492"/>
                  </a:lnTo>
                  <a:lnTo>
                    <a:pt x="300" y="466"/>
                  </a:lnTo>
                  <a:lnTo>
                    <a:pt x="308" y="443"/>
                  </a:lnTo>
                  <a:lnTo>
                    <a:pt x="321" y="421"/>
                  </a:lnTo>
                  <a:lnTo>
                    <a:pt x="338" y="404"/>
                  </a:lnTo>
                  <a:lnTo>
                    <a:pt x="359" y="391"/>
                  </a:lnTo>
                  <a:lnTo>
                    <a:pt x="381" y="383"/>
                  </a:lnTo>
                  <a:lnTo>
                    <a:pt x="407" y="380"/>
                  </a:lnTo>
                  <a:lnTo>
                    <a:pt x="725" y="380"/>
                  </a:lnTo>
                  <a:lnTo>
                    <a:pt x="725" y="111"/>
                  </a:lnTo>
                  <a:lnTo>
                    <a:pt x="728" y="85"/>
                  </a:lnTo>
                  <a:lnTo>
                    <a:pt x="736" y="62"/>
                  </a:lnTo>
                  <a:lnTo>
                    <a:pt x="749" y="42"/>
                  </a:lnTo>
                  <a:lnTo>
                    <a:pt x="766" y="25"/>
                  </a:lnTo>
                  <a:lnTo>
                    <a:pt x="786" y="12"/>
                  </a:lnTo>
                  <a:lnTo>
                    <a:pt x="810" y="3"/>
                  </a:lnTo>
                  <a:lnTo>
                    <a:pt x="8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4" name="Freeform 406"/>
            <p:cNvSpPr>
              <a:spLocks/>
            </p:cNvSpPr>
            <p:nvPr/>
          </p:nvSpPr>
          <p:spPr bwMode="auto">
            <a:xfrm>
              <a:off x="143" y="782"/>
              <a:ext cx="30" cy="41"/>
            </a:xfrm>
            <a:custGeom>
              <a:avLst/>
              <a:gdLst>
                <a:gd name="T0" fmla="*/ 74 w 334"/>
                <a:gd name="T1" fmla="*/ 0 h 444"/>
                <a:gd name="T2" fmla="*/ 93 w 334"/>
                <a:gd name="T3" fmla="*/ 3 h 444"/>
                <a:gd name="T4" fmla="*/ 111 w 334"/>
                <a:gd name="T5" fmla="*/ 10 h 444"/>
                <a:gd name="T6" fmla="*/ 126 w 334"/>
                <a:gd name="T7" fmla="*/ 22 h 444"/>
                <a:gd name="T8" fmla="*/ 138 w 334"/>
                <a:gd name="T9" fmla="*/ 37 h 444"/>
                <a:gd name="T10" fmla="*/ 145 w 334"/>
                <a:gd name="T11" fmla="*/ 54 h 444"/>
                <a:gd name="T12" fmla="*/ 147 w 334"/>
                <a:gd name="T13" fmla="*/ 74 h 444"/>
                <a:gd name="T14" fmla="*/ 147 w 334"/>
                <a:gd name="T15" fmla="*/ 234 h 444"/>
                <a:gd name="T16" fmla="*/ 293 w 334"/>
                <a:gd name="T17" fmla="*/ 303 h 444"/>
                <a:gd name="T18" fmla="*/ 309 w 334"/>
                <a:gd name="T19" fmla="*/ 313 h 444"/>
                <a:gd name="T20" fmla="*/ 322 w 334"/>
                <a:gd name="T21" fmla="*/ 327 h 444"/>
                <a:gd name="T22" fmla="*/ 330 w 334"/>
                <a:gd name="T23" fmla="*/ 344 h 444"/>
                <a:gd name="T24" fmla="*/ 334 w 334"/>
                <a:gd name="T25" fmla="*/ 362 h 444"/>
                <a:gd name="T26" fmla="*/ 334 w 334"/>
                <a:gd name="T27" fmla="*/ 382 h 444"/>
                <a:gd name="T28" fmla="*/ 328 w 334"/>
                <a:gd name="T29" fmla="*/ 401 h 444"/>
                <a:gd name="T30" fmla="*/ 319 w 334"/>
                <a:gd name="T31" fmla="*/ 416 h 444"/>
                <a:gd name="T32" fmla="*/ 307 w 334"/>
                <a:gd name="T33" fmla="*/ 428 h 444"/>
                <a:gd name="T34" fmla="*/ 293 w 334"/>
                <a:gd name="T35" fmla="*/ 436 h 444"/>
                <a:gd name="T36" fmla="*/ 278 w 334"/>
                <a:gd name="T37" fmla="*/ 442 h 444"/>
                <a:gd name="T38" fmla="*/ 261 w 334"/>
                <a:gd name="T39" fmla="*/ 444 h 444"/>
                <a:gd name="T40" fmla="*/ 245 w 334"/>
                <a:gd name="T41" fmla="*/ 442 h 444"/>
                <a:gd name="T42" fmla="*/ 230 w 334"/>
                <a:gd name="T43" fmla="*/ 437 h 444"/>
                <a:gd name="T44" fmla="*/ 42 w 334"/>
                <a:gd name="T45" fmla="*/ 349 h 444"/>
                <a:gd name="T46" fmla="*/ 28 w 334"/>
                <a:gd name="T47" fmla="*/ 340 h 444"/>
                <a:gd name="T48" fmla="*/ 17 w 334"/>
                <a:gd name="T49" fmla="*/ 328 h 444"/>
                <a:gd name="T50" fmla="*/ 7 w 334"/>
                <a:gd name="T51" fmla="*/ 314 h 444"/>
                <a:gd name="T52" fmla="*/ 2 w 334"/>
                <a:gd name="T53" fmla="*/ 298 h 444"/>
                <a:gd name="T54" fmla="*/ 0 w 334"/>
                <a:gd name="T55" fmla="*/ 281 h 444"/>
                <a:gd name="T56" fmla="*/ 0 w 334"/>
                <a:gd name="T57" fmla="*/ 74 h 444"/>
                <a:gd name="T58" fmla="*/ 3 w 334"/>
                <a:gd name="T59" fmla="*/ 54 h 444"/>
                <a:gd name="T60" fmla="*/ 10 w 334"/>
                <a:gd name="T61" fmla="*/ 37 h 444"/>
                <a:gd name="T62" fmla="*/ 22 w 334"/>
                <a:gd name="T63" fmla="*/ 22 h 444"/>
                <a:gd name="T64" fmla="*/ 37 w 334"/>
                <a:gd name="T65" fmla="*/ 10 h 444"/>
                <a:gd name="T66" fmla="*/ 54 w 334"/>
                <a:gd name="T67" fmla="*/ 3 h 444"/>
                <a:gd name="T68" fmla="*/ 74 w 334"/>
                <a:gd name="T69" fmla="*/ 0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4" h="444">
                  <a:moveTo>
                    <a:pt x="74" y="0"/>
                  </a:moveTo>
                  <a:lnTo>
                    <a:pt x="93" y="3"/>
                  </a:lnTo>
                  <a:lnTo>
                    <a:pt x="111" y="10"/>
                  </a:lnTo>
                  <a:lnTo>
                    <a:pt x="126" y="22"/>
                  </a:lnTo>
                  <a:lnTo>
                    <a:pt x="138" y="37"/>
                  </a:lnTo>
                  <a:lnTo>
                    <a:pt x="145" y="54"/>
                  </a:lnTo>
                  <a:lnTo>
                    <a:pt x="147" y="74"/>
                  </a:lnTo>
                  <a:lnTo>
                    <a:pt x="147" y="234"/>
                  </a:lnTo>
                  <a:lnTo>
                    <a:pt x="293" y="303"/>
                  </a:lnTo>
                  <a:lnTo>
                    <a:pt x="309" y="313"/>
                  </a:lnTo>
                  <a:lnTo>
                    <a:pt x="322" y="327"/>
                  </a:lnTo>
                  <a:lnTo>
                    <a:pt x="330" y="344"/>
                  </a:lnTo>
                  <a:lnTo>
                    <a:pt x="334" y="362"/>
                  </a:lnTo>
                  <a:lnTo>
                    <a:pt x="334" y="382"/>
                  </a:lnTo>
                  <a:lnTo>
                    <a:pt x="328" y="401"/>
                  </a:lnTo>
                  <a:lnTo>
                    <a:pt x="319" y="416"/>
                  </a:lnTo>
                  <a:lnTo>
                    <a:pt x="307" y="428"/>
                  </a:lnTo>
                  <a:lnTo>
                    <a:pt x="293" y="436"/>
                  </a:lnTo>
                  <a:lnTo>
                    <a:pt x="278" y="442"/>
                  </a:lnTo>
                  <a:lnTo>
                    <a:pt x="261" y="444"/>
                  </a:lnTo>
                  <a:lnTo>
                    <a:pt x="245" y="442"/>
                  </a:lnTo>
                  <a:lnTo>
                    <a:pt x="230" y="437"/>
                  </a:lnTo>
                  <a:lnTo>
                    <a:pt x="42" y="349"/>
                  </a:lnTo>
                  <a:lnTo>
                    <a:pt x="28" y="340"/>
                  </a:lnTo>
                  <a:lnTo>
                    <a:pt x="17" y="328"/>
                  </a:lnTo>
                  <a:lnTo>
                    <a:pt x="7" y="314"/>
                  </a:lnTo>
                  <a:lnTo>
                    <a:pt x="2" y="298"/>
                  </a:lnTo>
                  <a:lnTo>
                    <a:pt x="0" y="281"/>
                  </a:lnTo>
                  <a:lnTo>
                    <a:pt x="0" y="74"/>
                  </a:lnTo>
                  <a:lnTo>
                    <a:pt x="3" y="54"/>
                  </a:lnTo>
                  <a:lnTo>
                    <a:pt x="10" y="37"/>
                  </a:lnTo>
                  <a:lnTo>
                    <a:pt x="22" y="22"/>
                  </a:lnTo>
                  <a:lnTo>
                    <a:pt x="37" y="10"/>
                  </a:lnTo>
                  <a:lnTo>
                    <a:pt x="54" y="3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5" name="Freeform 407"/>
            <p:cNvSpPr>
              <a:spLocks/>
            </p:cNvSpPr>
            <p:nvPr/>
          </p:nvSpPr>
          <p:spPr bwMode="auto">
            <a:xfrm>
              <a:off x="143" y="733"/>
              <a:ext cx="13" cy="38"/>
            </a:xfrm>
            <a:custGeom>
              <a:avLst/>
              <a:gdLst>
                <a:gd name="T0" fmla="*/ 74 w 147"/>
                <a:gd name="T1" fmla="*/ 0 h 419"/>
                <a:gd name="T2" fmla="*/ 93 w 147"/>
                <a:gd name="T3" fmla="*/ 3 h 419"/>
                <a:gd name="T4" fmla="*/ 111 w 147"/>
                <a:gd name="T5" fmla="*/ 11 h 419"/>
                <a:gd name="T6" fmla="*/ 126 w 147"/>
                <a:gd name="T7" fmla="*/ 22 h 419"/>
                <a:gd name="T8" fmla="*/ 138 w 147"/>
                <a:gd name="T9" fmla="*/ 37 h 419"/>
                <a:gd name="T10" fmla="*/ 145 w 147"/>
                <a:gd name="T11" fmla="*/ 54 h 419"/>
                <a:gd name="T12" fmla="*/ 147 w 147"/>
                <a:gd name="T13" fmla="*/ 75 h 419"/>
                <a:gd name="T14" fmla="*/ 147 w 147"/>
                <a:gd name="T15" fmla="*/ 345 h 419"/>
                <a:gd name="T16" fmla="*/ 145 w 147"/>
                <a:gd name="T17" fmla="*/ 365 h 419"/>
                <a:gd name="T18" fmla="*/ 138 w 147"/>
                <a:gd name="T19" fmla="*/ 382 h 419"/>
                <a:gd name="T20" fmla="*/ 126 w 147"/>
                <a:gd name="T21" fmla="*/ 398 h 419"/>
                <a:gd name="T22" fmla="*/ 111 w 147"/>
                <a:gd name="T23" fmla="*/ 409 h 419"/>
                <a:gd name="T24" fmla="*/ 93 w 147"/>
                <a:gd name="T25" fmla="*/ 416 h 419"/>
                <a:gd name="T26" fmla="*/ 74 w 147"/>
                <a:gd name="T27" fmla="*/ 419 h 419"/>
                <a:gd name="T28" fmla="*/ 54 w 147"/>
                <a:gd name="T29" fmla="*/ 416 h 419"/>
                <a:gd name="T30" fmla="*/ 37 w 147"/>
                <a:gd name="T31" fmla="*/ 409 h 419"/>
                <a:gd name="T32" fmla="*/ 22 w 147"/>
                <a:gd name="T33" fmla="*/ 398 h 419"/>
                <a:gd name="T34" fmla="*/ 10 w 147"/>
                <a:gd name="T35" fmla="*/ 382 h 419"/>
                <a:gd name="T36" fmla="*/ 3 w 147"/>
                <a:gd name="T37" fmla="*/ 365 h 419"/>
                <a:gd name="T38" fmla="*/ 0 w 147"/>
                <a:gd name="T39" fmla="*/ 345 h 419"/>
                <a:gd name="T40" fmla="*/ 0 w 147"/>
                <a:gd name="T41" fmla="*/ 75 h 419"/>
                <a:gd name="T42" fmla="*/ 3 w 147"/>
                <a:gd name="T43" fmla="*/ 54 h 419"/>
                <a:gd name="T44" fmla="*/ 10 w 147"/>
                <a:gd name="T45" fmla="*/ 37 h 419"/>
                <a:gd name="T46" fmla="*/ 22 w 147"/>
                <a:gd name="T47" fmla="*/ 22 h 419"/>
                <a:gd name="T48" fmla="*/ 37 w 147"/>
                <a:gd name="T49" fmla="*/ 11 h 419"/>
                <a:gd name="T50" fmla="*/ 54 w 147"/>
                <a:gd name="T51" fmla="*/ 3 h 419"/>
                <a:gd name="T52" fmla="*/ 74 w 147"/>
                <a:gd name="T53" fmla="*/ 0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7" h="419">
                  <a:moveTo>
                    <a:pt x="74" y="0"/>
                  </a:moveTo>
                  <a:lnTo>
                    <a:pt x="93" y="3"/>
                  </a:lnTo>
                  <a:lnTo>
                    <a:pt x="111" y="11"/>
                  </a:lnTo>
                  <a:lnTo>
                    <a:pt x="126" y="22"/>
                  </a:lnTo>
                  <a:lnTo>
                    <a:pt x="138" y="37"/>
                  </a:lnTo>
                  <a:lnTo>
                    <a:pt x="145" y="54"/>
                  </a:lnTo>
                  <a:lnTo>
                    <a:pt x="147" y="75"/>
                  </a:lnTo>
                  <a:lnTo>
                    <a:pt x="147" y="345"/>
                  </a:lnTo>
                  <a:lnTo>
                    <a:pt x="145" y="365"/>
                  </a:lnTo>
                  <a:lnTo>
                    <a:pt x="138" y="382"/>
                  </a:lnTo>
                  <a:lnTo>
                    <a:pt x="126" y="398"/>
                  </a:lnTo>
                  <a:lnTo>
                    <a:pt x="111" y="409"/>
                  </a:lnTo>
                  <a:lnTo>
                    <a:pt x="93" y="416"/>
                  </a:lnTo>
                  <a:lnTo>
                    <a:pt x="74" y="419"/>
                  </a:lnTo>
                  <a:lnTo>
                    <a:pt x="54" y="416"/>
                  </a:lnTo>
                  <a:lnTo>
                    <a:pt x="37" y="409"/>
                  </a:lnTo>
                  <a:lnTo>
                    <a:pt x="22" y="398"/>
                  </a:lnTo>
                  <a:lnTo>
                    <a:pt x="10" y="382"/>
                  </a:lnTo>
                  <a:lnTo>
                    <a:pt x="3" y="365"/>
                  </a:lnTo>
                  <a:lnTo>
                    <a:pt x="0" y="345"/>
                  </a:lnTo>
                  <a:lnTo>
                    <a:pt x="0" y="75"/>
                  </a:lnTo>
                  <a:lnTo>
                    <a:pt x="3" y="54"/>
                  </a:lnTo>
                  <a:lnTo>
                    <a:pt x="10" y="37"/>
                  </a:lnTo>
                  <a:lnTo>
                    <a:pt x="22" y="22"/>
                  </a:lnTo>
                  <a:lnTo>
                    <a:pt x="37" y="11"/>
                  </a:lnTo>
                  <a:lnTo>
                    <a:pt x="54" y="3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6" name="Freeform 408"/>
            <p:cNvSpPr>
              <a:spLocks/>
            </p:cNvSpPr>
            <p:nvPr/>
          </p:nvSpPr>
          <p:spPr bwMode="auto">
            <a:xfrm>
              <a:off x="143" y="690"/>
              <a:ext cx="32" cy="32"/>
            </a:xfrm>
            <a:custGeom>
              <a:avLst/>
              <a:gdLst>
                <a:gd name="T0" fmla="*/ 74 w 355"/>
                <a:gd name="T1" fmla="*/ 0 h 356"/>
                <a:gd name="T2" fmla="*/ 280 w 355"/>
                <a:gd name="T3" fmla="*/ 0 h 356"/>
                <a:gd name="T4" fmla="*/ 300 w 355"/>
                <a:gd name="T5" fmla="*/ 3 h 356"/>
                <a:gd name="T6" fmla="*/ 317 w 355"/>
                <a:gd name="T7" fmla="*/ 11 h 356"/>
                <a:gd name="T8" fmla="*/ 332 w 355"/>
                <a:gd name="T9" fmla="*/ 23 h 356"/>
                <a:gd name="T10" fmla="*/ 344 w 355"/>
                <a:gd name="T11" fmla="*/ 37 h 356"/>
                <a:gd name="T12" fmla="*/ 351 w 355"/>
                <a:gd name="T13" fmla="*/ 55 h 356"/>
                <a:gd name="T14" fmla="*/ 355 w 355"/>
                <a:gd name="T15" fmla="*/ 75 h 356"/>
                <a:gd name="T16" fmla="*/ 351 w 355"/>
                <a:gd name="T17" fmla="*/ 94 h 356"/>
                <a:gd name="T18" fmla="*/ 344 w 355"/>
                <a:gd name="T19" fmla="*/ 112 h 356"/>
                <a:gd name="T20" fmla="*/ 332 w 355"/>
                <a:gd name="T21" fmla="*/ 127 h 356"/>
                <a:gd name="T22" fmla="*/ 317 w 355"/>
                <a:gd name="T23" fmla="*/ 139 h 356"/>
                <a:gd name="T24" fmla="*/ 300 w 355"/>
                <a:gd name="T25" fmla="*/ 146 h 356"/>
                <a:gd name="T26" fmla="*/ 280 w 355"/>
                <a:gd name="T27" fmla="*/ 148 h 356"/>
                <a:gd name="T28" fmla="*/ 147 w 355"/>
                <a:gd name="T29" fmla="*/ 148 h 356"/>
                <a:gd name="T30" fmla="*/ 147 w 355"/>
                <a:gd name="T31" fmla="*/ 282 h 356"/>
                <a:gd name="T32" fmla="*/ 145 w 355"/>
                <a:gd name="T33" fmla="*/ 301 h 356"/>
                <a:gd name="T34" fmla="*/ 138 w 355"/>
                <a:gd name="T35" fmla="*/ 320 h 356"/>
                <a:gd name="T36" fmla="*/ 126 w 355"/>
                <a:gd name="T37" fmla="*/ 335 h 356"/>
                <a:gd name="T38" fmla="*/ 111 w 355"/>
                <a:gd name="T39" fmla="*/ 346 h 356"/>
                <a:gd name="T40" fmla="*/ 93 w 355"/>
                <a:gd name="T41" fmla="*/ 353 h 356"/>
                <a:gd name="T42" fmla="*/ 74 w 355"/>
                <a:gd name="T43" fmla="*/ 356 h 356"/>
                <a:gd name="T44" fmla="*/ 54 w 355"/>
                <a:gd name="T45" fmla="*/ 353 h 356"/>
                <a:gd name="T46" fmla="*/ 37 w 355"/>
                <a:gd name="T47" fmla="*/ 346 h 356"/>
                <a:gd name="T48" fmla="*/ 22 w 355"/>
                <a:gd name="T49" fmla="*/ 335 h 356"/>
                <a:gd name="T50" fmla="*/ 10 w 355"/>
                <a:gd name="T51" fmla="*/ 320 h 356"/>
                <a:gd name="T52" fmla="*/ 3 w 355"/>
                <a:gd name="T53" fmla="*/ 301 h 356"/>
                <a:gd name="T54" fmla="*/ 0 w 355"/>
                <a:gd name="T55" fmla="*/ 282 h 356"/>
                <a:gd name="T56" fmla="*/ 0 w 355"/>
                <a:gd name="T57" fmla="*/ 75 h 356"/>
                <a:gd name="T58" fmla="*/ 3 w 355"/>
                <a:gd name="T59" fmla="*/ 55 h 356"/>
                <a:gd name="T60" fmla="*/ 10 w 355"/>
                <a:gd name="T61" fmla="*/ 37 h 356"/>
                <a:gd name="T62" fmla="*/ 22 w 355"/>
                <a:gd name="T63" fmla="*/ 23 h 356"/>
                <a:gd name="T64" fmla="*/ 37 w 355"/>
                <a:gd name="T65" fmla="*/ 11 h 356"/>
                <a:gd name="T66" fmla="*/ 54 w 355"/>
                <a:gd name="T67" fmla="*/ 3 h 356"/>
                <a:gd name="T68" fmla="*/ 74 w 355"/>
                <a:gd name="T69" fmla="*/ 0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5" h="356">
                  <a:moveTo>
                    <a:pt x="74" y="0"/>
                  </a:moveTo>
                  <a:lnTo>
                    <a:pt x="280" y="0"/>
                  </a:lnTo>
                  <a:lnTo>
                    <a:pt x="300" y="3"/>
                  </a:lnTo>
                  <a:lnTo>
                    <a:pt x="317" y="11"/>
                  </a:lnTo>
                  <a:lnTo>
                    <a:pt x="332" y="23"/>
                  </a:lnTo>
                  <a:lnTo>
                    <a:pt x="344" y="37"/>
                  </a:lnTo>
                  <a:lnTo>
                    <a:pt x="351" y="55"/>
                  </a:lnTo>
                  <a:lnTo>
                    <a:pt x="355" y="75"/>
                  </a:lnTo>
                  <a:lnTo>
                    <a:pt x="351" y="94"/>
                  </a:lnTo>
                  <a:lnTo>
                    <a:pt x="344" y="112"/>
                  </a:lnTo>
                  <a:lnTo>
                    <a:pt x="332" y="127"/>
                  </a:lnTo>
                  <a:lnTo>
                    <a:pt x="317" y="139"/>
                  </a:lnTo>
                  <a:lnTo>
                    <a:pt x="300" y="146"/>
                  </a:lnTo>
                  <a:lnTo>
                    <a:pt x="280" y="148"/>
                  </a:lnTo>
                  <a:lnTo>
                    <a:pt x="147" y="148"/>
                  </a:lnTo>
                  <a:lnTo>
                    <a:pt x="147" y="282"/>
                  </a:lnTo>
                  <a:lnTo>
                    <a:pt x="145" y="301"/>
                  </a:lnTo>
                  <a:lnTo>
                    <a:pt x="138" y="320"/>
                  </a:lnTo>
                  <a:lnTo>
                    <a:pt x="126" y="335"/>
                  </a:lnTo>
                  <a:lnTo>
                    <a:pt x="111" y="346"/>
                  </a:lnTo>
                  <a:lnTo>
                    <a:pt x="93" y="353"/>
                  </a:lnTo>
                  <a:lnTo>
                    <a:pt x="74" y="356"/>
                  </a:lnTo>
                  <a:lnTo>
                    <a:pt x="54" y="353"/>
                  </a:lnTo>
                  <a:lnTo>
                    <a:pt x="37" y="346"/>
                  </a:lnTo>
                  <a:lnTo>
                    <a:pt x="22" y="335"/>
                  </a:lnTo>
                  <a:lnTo>
                    <a:pt x="10" y="320"/>
                  </a:lnTo>
                  <a:lnTo>
                    <a:pt x="3" y="301"/>
                  </a:lnTo>
                  <a:lnTo>
                    <a:pt x="0" y="282"/>
                  </a:lnTo>
                  <a:lnTo>
                    <a:pt x="0" y="75"/>
                  </a:lnTo>
                  <a:lnTo>
                    <a:pt x="3" y="55"/>
                  </a:lnTo>
                  <a:lnTo>
                    <a:pt x="10" y="37"/>
                  </a:lnTo>
                  <a:lnTo>
                    <a:pt x="22" y="23"/>
                  </a:lnTo>
                  <a:lnTo>
                    <a:pt x="37" y="11"/>
                  </a:lnTo>
                  <a:lnTo>
                    <a:pt x="54" y="3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7" name="Freeform 409"/>
            <p:cNvSpPr>
              <a:spLocks/>
            </p:cNvSpPr>
            <p:nvPr/>
          </p:nvSpPr>
          <p:spPr bwMode="auto">
            <a:xfrm>
              <a:off x="193" y="690"/>
              <a:ext cx="45" cy="13"/>
            </a:xfrm>
            <a:custGeom>
              <a:avLst/>
              <a:gdLst>
                <a:gd name="T0" fmla="*/ 74 w 493"/>
                <a:gd name="T1" fmla="*/ 0 h 148"/>
                <a:gd name="T2" fmla="*/ 419 w 493"/>
                <a:gd name="T3" fmla="*/ 0 h 148"/>
                <a:gd name="T4" fmla="*/ 439 w 493"/>
                <a:gd name="T5" fmla="*/ 3 h 148"/>
                <a:gd name="T6" fmla="*/ 456 w 493"/>
                <a:gd name="T7" fmla="*/ 11 h 148"/>
                <a:gd name="T8" fmla="*/ 471 w 493"/>
                <a:gd name="T9" fmla="*/ 23 h 148"/>
                <a:gd name="T10" fmla="*/ 483 w 493"/>
                <a:gd name="T11" fmla="*/ 37 h 148"/>
                <a:gd name="T12" fmla="*/ 490 w 493"/>
                <a:gd name="T13" fmla="*/ 55 h 148"/>
                <a:gd name="T14" fmla="*/ 493 w 493"/>
                <a:gd name="T15" fmla="*/ 75 h 148"/>
                <a:gd name="T16" fmla="*/ 490 w 493"/>
                <a:gd name="T17" fmla="*/ 94 h 148"/>
                <a:gd name="T18" fmla="*/ 483 w 493"/>
                <a:gd name="T19" fmla="*/ 112 h 148"/>
                <a:gd name="T20" fmla="*/ 471 w 493"/>
                <a:gd name="T21" fmla="*/ 127 h 148"/>
                <a:gd name="T22" fmla="*/ 456 w 493"/>
                <a:gd name="T23" fmla="*/ 139 h 148"/>
                <a:gd name="T24" fmla="*/ 439 w 493"/>
                <a:gd name="T25" fmla="*/ 146 h 148"/>
                <a:gd name="T26" fmla="*/ 419 w 493"/>
                <a:gd name="T27" fmla="*/ 148 h 148"/>
                <a:gd name="T28" fmla="*/ 74 w 493"/>
                <a:gd name="T29" fmla="*/ 148 h 148"/>
                <a:gd name="T30" fmla="*/ 55 w 493"/>
                <a:gd name="T31" fmla="*/ 146 h 148"/>
                <a:gd name="T32" fmla="*/ 36 w 493"/>
                <a:gd name="T33" fmla="*/ 139 h 148"/>
                <a:gd name="T34" fmla="*/ 22 w 493"/>
                <a:gd name="T35" fmla="*/ 127 h 148"/>
                <a:gd name="T36" fmla="*/ 10 w 493"/>
                <a:gd name="T37" fmla="*/ 112 h 148"/>
                <a:gd name="T38" fmla="*/ 2 w 493"/>
                <a:gd name="T39" fmla="*/ 94 h 148"/>
                <a:gd name="T40" fmla="*/ 0 w 493"/>
                <a:gd name="T41" fmla="*/ 75 h 148"/>
                <a:gd name="T42" fmla="*/ 2 w 493"/>
                <a:gd name="T43" fmla="*/ 55 h 148"/>
                <a:gd name="T44" fmla="*/ 10 w 493"/>
                <a:gd name="T45" fmla="*/ 37 h 148"/>
                <a:gd name="T46" fmla="*/ 22 w 493"/>
                <a:gd name="T47" fmla="*/ 23 h 148"/>
                <a:gd name="T48" fmla="*/ 36 w 493"/>
                <a:gd name="T49" fmla="*/ 11 h 148"/>
                <a:gd name="T50" fmla="*/ 55 w 493"/>
                <a:gd name="T51" fmla="*/ 3 h 148"/>
                <a:gd name="T52" fmla="*/ 74 w 493"/>
                <a:gd name="T5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3" h="148">
                  <a:moveTo>
                    <a:pt x="74" y="0"/>
                  </a:moveTo>
                  <a:lnTo>
                    <a:pt x="419" y="0"/>
                  </a:lnTo>
                  <a:lnTo>
                    <a:pt x="439" y="3"/>
                  </a:lnTo>
                  <a:lnTo>
                    <a:pt x="456" y="11"/>
                  </a:lnTo>
                  <a:lnTo>
                    <a:pt x="471" y="23"/>
                  </a:lnTo>
                  <a:lnTo>
                    <a:pt x="483" y="37"/>
                  </a:lnTo>
                  <a:lnTo>
                    <a:pt x="490" y="55"/>
                  </a:lnTo>
                  <a:lnTo>
                    <a:pt x="493" y="75"/>
                  </a:lnTo>
                  <a:lnTo>
                    <a:pt x="490" y="94"/>
                  </a:lnTo>
                  <a:lnTo>
                    <a:pt x="483" y="112"/>
                  </a:lnTo>
                  <a:lnTo>
                    <a:pt x="471" y="127"/>
                  </a:lnTo>
                  <a:lnTo>
                    <a:pt x="456" y="139"/>
                  </a:lnTo>
                  <a:lnTo>
                    <a:pt x="439" y="146"/>
                  </a:lnTo>
                  <a:lnTo>
                    <a:pt x="419" y="148"/>
                  </a:lnTo>
                  <a:lnTo>
                    <a:pt x="74" y="148"/>
                  </a:lnTo>
                  <a:lnTo>
                    <a:pt x="55" y="146"/>
                  </a:lnTo>
                  <a:lnTo>
                    <a:pt x="36" y="139"/>
                  </a:lnTo>
                  <a:lnTo>
                    <a:pt x="22" y="127"/>
                  </a:lnTo>
                  <a:lnTo>
                    <a:pt x="10" y="112"/>
                  </a:lnTo>
                  <a:lnTo>
                    <a:pt x="2" y="94"/>
                  </a:lnTo>
                  <a:lnTo>
                    <a:pt x="0" y="75"/>
                  </a:lnTo>
                  <a:lnTo>
                    <a:pt x="2" y="55"/>
                  </a:lnTo>
                  <a:lnTo>
                    <a:pt x="10" y="37"/>
                  </a:lnTo>
                  <a:lnTo>
                    <a:pt x="22" y="23"/>
                  </a:lnTo>
                  <a:lnTo>
                    <a:pt x="36" y="11"/>
                  </a:lnTo>
                  <a:lnTo>
                    <a:pt x="55" y="3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8" name="Freeform 410"/>
            <p:cNvSpPr>
              <a:spLocks/>
            </p:cNvSpPr>
            <p:nvPr/>
          </p:nvSpPr>
          <p:spPr bwMode="auto">
            <a:xfrm>
              <a:off x="256" y="690"/>
              <a:ext cx="32" cy="32"/>
            </a:xfrm>
            <a:custGeom>
              <a:avLst/>
              <a:gdLst>
                <a:gd name="T0" fmla="*/ 74 w 354"/>
                <a:gd name="T1" fmla="*/ 0 h 356"/>
                <a:gd name="T2" fmla="*/ 281 w 354"/>
                <a:gd name="T3" fmla="*/ 0 h 356"/>
                <a:gd name="T4" fmla="*/ 300 w 354"/>
                <a:gd name="T5" fmla="*/ 3 h 356"/>
                <a:gd name="T6" fmla="*/ 318 w 354"/>
                <a:gd name="T7" fmla="*/ 11 h 356"/>
                <a:gd name="T8" fmla="*/ 333 w 354"/>
                <a:gd name="T9" fmla="*/ 23 h 356"/>
                <a:gd name="T10" fmla="*/ 345 w 354"/>
                <a:gd name="T11" fmla="*/ 37 h 356"/>
                <a:gd name="T12" fmla="*/ 352 w 354"/>
                <a:gd name="T13" fmla="*/ 55 h 356"/>
                <a:gd name="T14" fmla="*/ 354 w 354"/>
                <a:gd name="T15" fmla="*/ 75 h 356"/>
                <a:gd name="T16" fmla="*/ 354 w 354"/>
                <a:gd name="T17" fmla="*/ 282 h 356"/>
                <a:gd name="T18" fmla="*/ 352 w 354"/>
                <a:gd name="T19" fmla="*/ 301 h 356"/>
                <a:gd name="T20" fmla="*/ 345 w 354"/>
                <a:gd name="T21" fmla="*/ 320 h 356"/>
                <a:gd name="T22" fmla="*/ 333 w 354"/>
                <a:gd name="T23" fmla="*/ 335 h 356"/>
                <a:gd name="T24" fmla="*/ 318 w 354"/>
                <a:gd name="T25" fmla="*/ 346 h 356"/>
                <a:gd name="T26" fmla="*/ 300 w 354"/>
                <a:gd name="T27" fmla="*/ 353 h 356"/>
                <a:gd name="T28" fmla="*/ 281 w 354"/>
                <a:gd name="T29" fmla="*/ 356 h 356"/>
                <a:gd name="T30" fmla="*/ 261 w 354"/>
                <a:gd name="T31" fmla="*/ 353 h 356"/>
                <a:gd name="T32" fmla="*/ 244 w 354"/>
                <a:gd name="T33" fmla="*/ 346 h 356"/>
                <a:gd name="T34" fmla="*/ 228 w 354"/>
                <a:gd name="T35" fmla="*/ 335 h 356"/>
                <a:gd name="T36" fmla="*/ 217 w 354"/>
                <a:gd name="T37" fmla="*/ 320 h 356"/>
                <a:gd name="T38" fmla="*/ 210 w 354"/>
                <a:gd name="T39" fmla="*/ 301 h 356"/>
                <a:gd name="T40" fmla="*/ 206 w 354"/>
                <a:gd name="T41" fmla="*/ 282 h 356"/>
                <a:gd name="T42" fmla="*/ 206 w 354"/>
                <a:gd name="T43" fmla="*/ 148 h 356"/>
                <a:gd name="T44" fmla="*/ 74 w 354"/>
                <a:gd name="T45" fmla="*/ 148 h 356"/>
                <a:gd name="T46" fmla="*/ 54 w 354"/>
                <a:gd name="T47" fmla="*/ 146 h 356"/>
                <a:gd name="T48" fmla="*/ 36 w 354"/>
                <a:gd name="T49" fmla="*/ 139 h 356"/>
                <a:gd name="T50" fmla="*/ 21 w 354"/>
                <a:gd name="T51" fmla="*/ 127 h 356"/>
                <a:gd name="T52" fmla="*/ 10 w 354"/>
                <a:gd name="T53" fmla="*/ 112 h 356"/>
                <a:gd name="T54" fmla="*/ 2 w 354"/>
                <a:gd name="T55" fmla="*/ 94 h 356"/>
                <a:gd name="T56" fmla="*/ 0 w 354"/>
                <a:gd name="T57" fmla="*/ 75 h 356"/>
                <a:gd name="T58" fmla="*/ 2 w 354"/>
                <a:gd name="T59" fmla="*/ 55 h 356"/>
                <a:gd name="T60" fmla="*/ 10 w 354"/>
                <a:gd name="T61" fmla="*/ 37 h 356"/>
                <a:gd name="T62" fmla="*/ 21 w 354"/>
                <a:gd name="T63" fmla="*/ 23 h 356"/>
                <a:gd name="T64" fmla="*/ 36 w 354"/>
                <a:gd name="T65" fmla="*/ 11 h 356"/>
                <a:gd name="T66" fmla="*/ 54 w 354"/>
                <a:gd name="T67" fmla="*/ 3 h 356"/>
                <a:gd name="T68" fmla="*/ 74 w 354"/>
                <a:gd name="T69" fmla="*/ 0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4" h="356">
                  <a:moveTo>
                    <a:pt x="74" y="0"/>
                  </a:moveTo>
                  <a:lnTo>
                    <a:pt x="281" y="0"/>
                  </a:lnTo>
                  <a:lnTo>
                    <a:pt x="300" y="3"/>
                  </a:lnTo>
                  <a:lnTo>
                    <a:pt x="318" y="11"/>
                  </a:lnTo>
                  <a:lnTo>
                    <a:pt x="333" y="23"/>
                  </a:lnTo>
                  <a:lnTo>
                    <a:pt x="345" y="37"/>
                  </a:lnTo>
                  <a:lnTo>
                    <a:pt x="352" y="55"/>
                  </a:lnTo>
                  <a:lnTo>
                    <a:pt x="354" y="75"/>
                  </a:lnTo>
                  <a:lnTo>
                    <a:pt x="354" y="282"/>
                  </a:lnTo>
                  <a:lnTo>
                    <a:pt x="352" y="301"/>
                  </a:lnTo>
                  <a:lnTo>
                    <a:pt x="345" y="320"/>
                  </a:lnTo>
                  <a:lnTo>
                    <a:pt x="333" y="335"/>
                  </a:lnTo>
                  <a:lnTo>
                    <a:pt x="318" y="346"/>
                  </a:lnTo>
                  <a:lnTo>
                    <a:pt x="300" y="353"/>
                  </a:lnTo>
                  <a:lnTo>
                    <a:pt x="281" y="356"/>
                  </a:lnTo>
                  <a:lnTo>
                    <a:pt x="261" y="353"/>
                  </a:lnTo>
                  <a:lnTo>
                    <a:pt x="244" y="346"/>
                  </a:lnTo>
                  <a:lnTo>
                    <a:pt x="228" y="335"/>
                  </a:lnTo>
                  <a:lnTo>
                    <a:pt x="217" y="320"/>
                  </a:lnTo>
                  <a:lnTo>
                    <a:pt x="210" y="301"/>
                  </a:lnTo>
                  <a:lnTo>
                    <a:pt x="206" y="282"/>
                  </a:lnTo>
                  <a:lnTo>
                    <a:pt x="206" y="148"/>
                  </a:lnTo>
                  <a:lnTo>
                    <a:pt x="74" y="148"/>
                  </a:lnTo>
                  <a:lnTo>
                    <a:pt x="54" y="146"/>
                  </a:lnTo>
                  <a:lnTo>
                    <a:pt x="36" y="139"/>
                  </a:lnTo>
                  <a:lnTo>
                    <a:pt x="21" y="127"/>
                  </a:lnTo>
                  <a:lnTo>
                    <a:pt x="10" y="112"/>
                  </a:lnTo>
                  <a:lnTo>
                    <a:pt x="2" y="94"/>
                  </a:lnTo>
                  <a:lnTo>
                    <a:pt x="0" y="75"/>
                  </a:lnTo>
                  <a:lnTo>
                    <a:pt x="2" y="55"/>
                  </a:lnTo>
                  <a:lnTo>
                    <a:pt x="10" y="37"/>
                  </a:lnTo>
                  <a:lnTo>
                    <a:pt x="21" y="23"/>
                  </a:lnTo>
                  <a:lnTo>
                    <a:pt x="36" y="11"/>
                  </a:lnTo>
                  <a:lnTo>
                    <a:pt x="54" y="3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9" name="Freeform 411"/>
            <p:cNvSpPr>
              <a:spLocks/>
            </p:cNvSpPr>
            <p:nvPr/>
          </p:nvSpPr>
          <p:spPr bwMode="auto">
            <a:xfrm>
              <a:off x="274" y="733"/>
              <a:ext cx="14" cy="38"/>
            </a:xfrm>
            <a:custGeom>
              <a:avLst/>
              <a:gdLst>
                <a:gd name="T0" fmla="*/ 75 w 148"/>
                <a:gd name="T1" fmla="*/ 0 h 419"/>
                <a:gd name="T2" fmla="*/ 94 w 148"/>
                <a:gd name="T3" fmla="*/ 3 h 419"/>
                <a:gd name="T4" fmla="*/ 112 w 148"/>
                <a:gd name="T5" fmla="*/ 11 h 419"/>
                <a:gd name="T6" fmla="*/ 127 w 148"/>
                <a:gd name="T7" fmla="*/ 22 h 419"/>
                <a:gd name="T8" fmla="*/ 139 w 148"/>
                <a:gd name="T9" fmla="*/ 37 h 419"/>
                <a:gd name="T10" fmla="*/ 146 w 148"/>
                <a:gd name="T11" fmla="*/ 54 h 419"/>
                <a:gd name="T12" fmla="*/ 148 w 148"/>
                <a:gd name="T13" fmla="*/ 75 h 419"/>
                <a:gd name="T14" fmla="*/ 148 w 148"/>
                <a:gd name="T15" fmla="*/ 345 h 419"/>
                <a:gd name="T16" fmla="*/ 146 w 148"/>
                <a:gd name="T17" fmla="*/ 365 h 419"/>
                <a:gd name="T18" fmla="*/ 139 w 148"/>
                <a:gd name="T19" fmla="*/ 382 h 419"/>
                <a:gd name="T20" fmla="*/ 127 w 148"/>
                <a:gd name="T21" fmla="*/ 398 h 419"/>
                <a:gd name="T22" fmla="*/ 112 w 148"/>
                <a:gd name="T23" fmla="*/ 409 h 419"/>
                <a:gd name="T24" fmla="*/ 94 w 148"/>
                <a:gd name="T25" fmla="*/ 416 h 419"/>
                <a:gd name="T26" fmla="*/ 75 w 148"/>
                <a:gd name="T27" fmla="*/ 419 h 419"/>
                <a:gd name="T28" fmla="*/ 55 w 148"/>
                <a:gd name="T29" fmla="*/ 416 h 419"/>
                <a:gd name="T30" fmla="*/ 38 w 148"/>
                <a:gd name="T31" fmla="*/ 409 h 419"/>
                <a:gd name="T32" fmla="*/ 22 w 148"/>
                <a:gd name="T33" fmla="*/ 398 h 419"/>
                <a:gd name="T34" fmla="*/ 11 w 148"/>
                <a:gd name="T35" fmla="*/ 382 h 419"/>
                <a:gd name="T36" fmla="*/ 4 w 148"/>
                <a:gd name="T37" fmla="*/ 365 h 419"/>
                <a:gd name="T38" fmla="*/ 0 w 148"/>
                <a:gd name="T39" fmla="*/ 345 h 419"/>
                <a:gd name="T40" fmla="*/ 0 w 148"/>
                <a:gd name="T41" fmla="*/ 75 h 419"/>
                <a:gd name="T42" fmla="*/ 4 w 148"/>
                <a:gd name="T43" fmla="*/ 54 h 419"/>
                <a:gd name="T44" fmla="*/ 11 w 148"/>
                <a:gd name="T45" fmla="*/ 37 h 419"/>
                <a:gd name="T46" fmla="*/ 22 w 148"/>
                <a:gd name="T47" fmla="*/ 22 h 419"/>
                <a:gd name="T48" fmla="*/ 38 w 148"/>
                <a:gd name="T49" fmla="*/ 11 h 419"/>
                <a:gd name="T50" fmla="*/ 55 w 148"/>
                <a:gd name="T51" fmla="*/ 3 h 419"/>
                <a:gd name="T52" fmla="*/ 75 w 148"/>
                <a:gd name="T53" fmla="*/ 0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8" h="419">
                  <a:moveTo>
                    <a:pt x="75" y="0"/>
                  </a:moveTo>
                  <a:lnTo>
                    <a:pt x="94" y="3"/>
                  </a:lnTo>
                  <a:lnTo>
                    <a:pt x="112" y="11"/>
                  </a:lnTo>
                  <a:lnTo>
                    <a:pt x="127" y="22"/>
                  </a:lnTo>
                  <a:lnTo>
                    <a:pt x="139" y="37"/>
                  </a:lnTo>
                  <a:lnTo>
                    <a:pt x="146" y="54"/>
                  </a:lnTo>
                  <a:lnTo>
                    <a:pt x="148" y="75"/>
                  </a:lnTo>
                  <a:lnTo>
                    <a:pt x="148" y="345"/>
                  </a:lnTo>
                  <a:lnTo>
                    <a:pt x="146" y="365"/>
                  </a:lnTo>
                  <a:lnTo>
                    <a:pt x="139" y="382"/>
                  </a:lnTo>
                  <a:lnTo>
                    <a:pt x="127" y="398"/>
                  </a:lnTo>
                  <a:lnTo>
                    <a:pt x="112" y="409"/>
                  </a:lnTo>
                  <a:lnTo>
                    <a:pt x="94" y="416"/>
                  </a:lnTo>
                  <a:lnTo>
                    <a:pt x="75" y="419"/>
                  </a:lnTo>
                  <a:lnTo>
                    <a:pt x="55" y="416"/>
                  </a:lnTo>
                  <a:lnTo>
                    <a:pt x="38" y="409"/>
                  </a:lnTo>
                  <a:lnTo>
                    <a:pt x="22" y="398"/>
                  </a:lnTo>
                  <a:lnTo>
                    <a:pt x="11" y="382"/>
                  </a:lnTo>
                  <a:lnTo>
                    <a:pt x="4" y="365"/>
                  </a:lnTo>
                  <a:lnTo>
                    <a:pt x="0" y="345"/>
                  </a:lnTo>
                  <a:lnTo>
                    <a:pt x="0" y="75"/>
                  </a:lnTo>
                  <a:lnTo>
                    <a:pt x="4" y="54"/>
                  </a:lnTo>
                  <a:lnTo>
                    <a:pt x="11" y="37"/>
                  </a:lnTo>
                  <a:lnTo>
                    <a:pt x="22" y="22"/>
                  </a:lnTo>
                  <a:lnTo>
                    <a:pt x="38" y="11"/>
                  </a:lnTo>
                  <a:lnTo>
                    <a:pt x="55" y="3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0" name="Freeform 412"/>
            <p:cNvSpPr>
              <a:spLocks/>
            </p:cNvSpPr>
            <p:nvPr/>
          </p:nvSpPr>
          <p:spPr bwMode="auto">
            <a:xfrm>
              <a:off x="257" y="782"/>
              <a:ext cx="31" cy="41"/>
            </a:xfrm>
            <a:custGeom>
              <a:avLst/>
              <a:gdLst>
                <a:gd name="T0" fmla="*/ 262 w 335"/>
                <a:gd name="T1" fmla="*/ 0 h 444"/>
                <a:gd name="T2" fmla="*/ 281 w 335"/>
                <a:gd name="T3" fmla="*/ 3 h 444"/>
                <a:gd name="T4" fmla="*/ 299 w 335"/>
                <a:gd name="T5" fmla="*/ 10 h 444"/>
                <a:gd name="T6" fmla="*/ 314 w 335"/>
                <a:gd name="T7" fmla="*/ 22 h 444"/>
                <a:gd name="T8" fmla="*/ 326 w 335"/>
                <a:gd name="T9" fmla="*/ 37 h 444"/>
                <a:gd name="T10" fmla="*/ 333 w 335"/>
                <a:gd name="T11" fmla="*/ 54 h 444"/>
                <a:gd name="T12" fmla="*/ 335 w 335"/>
                <a:gd name="T13" fmla="*/ 74 h 444"/>
                <a:gd name="T14" fmla="*/ 335 w 335"/>
                <a:gd name="T15" fmla="*/ 281 h 444"/>
                <a:gd name="T16" fmla="*/ 333 w 335"/>
                <a:gd name="T17" fmla="*/ 298 h 444"/>
                <a:gd name="T18" fmla="*/ 328 w 335"/>
                <a:gd name="T19" fmla="*/ 314 h 444"/>
                <a:gd name="T20" fmla="*/ 319 w 335"/>
                <a:gd name="T21" fmla="*/ 328 h 444"/>
                <a:gd name="T22" fmla="*/ 307 w 335"/>
                <a:gd name="T23" fmla="*/ 340 h 444"/>
                <a:gd name="T24" fmla="*/ 293 w 335"/>
                <a:gd name="T25" fmla="*/ 349 h 444"/>
                <a:gd name="T26" fmla="*/ 106 w 335"/>
                <a:gd name="T27" fmla="*/ 437 h 444"/>
                <a:gd name="T28" fmla="*/ 90 w 335"/>
                <a:gd name="T29" fmla="*/ 442 h 444"/>
                <a:gd name="T30" fmla="*/ 74 w 335"/>
                <a:gd name="T31" fmla="*/ 444 h 444"/>
                <a:gd name="T32" fmla="*/ 58 w 335"/>
                <a:gd name="T33" fmla="*/ 442 h 444"/>
                <a:gd name="T34" fmla="*/ 42 w 335"/>
                <a:gd name="T35" fmla="*/ 436 h 444"/>
                <a:gd name="T36" fmla="*/ 28 w 335"/>
                <a:gd name="T37" fmla="*/ 428 h 444"/>
                <a:gd name="T38" fmla="*/ 16 w 335"/>
                <a:gd name="T39" fmla="*/ 416 h 444"/>
                <a:gd name="T40" fmla="*/ 7 w 335"/>
                <a:gd name="T41" fmla="*/ 401 h 444"/>
                <a:gd name="T42" fmla="*/ 1 w 335"/>
                <a:gd name="T43" fmla="*/ 382 h 444"/>
                <a:gd name="T44" fmla="*/ 0 w 335"/>
                <a:gd name="T45" fmla="*/ 362 h 444"/>
                <a:gd name="T46" fmla="*/ 5 w 335"/>
                <a:gd name="T47" fmla="*/ 344 h 444"/>
                <a:gd name="T48" fmla="*/ 13 w 335"/>
                <a:gd name="T49" fmla="*/ 327 h 444"/>
                <a:gd name="T50" fmla="*/ 26 w 335"/>
                <a:gd name="T51" fmla="*/ 313 h 444"/>
                <a:gd name="T52" fmla="*/ 43 w 335"/>
                <a:gd name="T53" fmla="*/ 303 h 444"/>
                <a:gd name="T54" fmla="*/ 187 w 335"/>
                <a:gd name="T55" fmla="*/ 234 h 444"/>
                <a:gd name="T56" fmla="*/ 187 w 335"/>
                <a:gd name="T57" fmla="*/ 74 h 444"/>
                <a:gd name="T58" fmla="*/ 191 w 335"/>
                <a:gd name="T59" fmla="*/ 54 h 444"/>
                <a:gd name="T60" fmla="*/ 198 w 335"/>
                <a:gd name="T61" fmla="*/ 37 h 444"/>
                <a:gd name="T62" fmla="*/ 209 w 335"/>
                <a:gd name="T63" fmla="*/ 22 h 444"/>
                <a:gd name="T64" fmla="*/ 225 w 335"/>
                <a:gd name="T65" fmla="*/ 10 h 444"/>
                <a:gd name="T66" fmla="*/ 242 w 335"/>
                <a:gd name="T67" fmla="*/ 3 h 444"/>
                <a:gd name="T68" fmla="*/ 262 w 335"/>
                <a:gd name="T69" fmla="*/ 0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5" h="444">
                  <a:moveTo>
                    <a:pt x="262" y="0"/>
                  </a:moveTo>
                  <a:lnTo>
                    <a:pt x="281" y="3"/>
                  </a:lnTo>
                  <a:lnTo>
                    <a:pt x="299" y="10"/>
                  </a:lnTo>
                  <a:lnTo>
                    <a:pt x="314" y="22"/>
                  </a:lnTo>
                  <a:lnTo>
                    <a:pt x="326" y="37"/>
                  </a:lnTo>
                  <a:lnTo>
                    <a:pt x="333" y="54"/>
                  </a:lnTo>
                  <a:lnTo>
                    <a:pt x="335" y="74"/>
                  </a:lnTo>
                  <a:lnTo>
                    <a:pt x="335" y="281"/>
                  </a:lnTo>
                  <a:lnTo>
                    <a:pt x="333" y="298"/>
                  </a:lnTo>
                  <a:lnTo>
                    <a:pt x="328" y="314"/>
                  </a:lnTo>
                  <a:lnTo>
                    <a:pt x="319" y="328"/>
                  </a:lnTo>
                  <a:lnTo>
                    <a:pt x="307" y="340"/>
                  </a:lnTo>
                  <a:lnTo>
                    <a:pt x="293" y="349"/>
                  </a:lnTo>
                  <a:lnTo>
                    <a:pt x="106" y="437"/>
                  </a:lnTo>
                  <a:lnTo>
                    <a:pt x="90" y="442"/>
                  </a:lnTo>
                  <a:lnTo>
                    <a:pt x="74" y="444"/>
                  </a:lnTo>
                  <a:lnTo>
                    <a:pt x="58" y="442"/>
                  </a:lnTo>
                  <a:lnTo>
                    <a:pt x="42" y="436"/>
                  </a:lnTo>
                  <a:lnTo>
                    <a:pt x="28" y="428"/>
                  </a:lnTo>
                  <a:lnTo>
                    <a:pt x="16" y="416"/>
                  </a:lnTo>
                  <a:lnTo>
                    <a:pt x="7" y="401"/>
                  </a:lnTo>
                  <a:lnTo>
                    <a:pt x="1" y="382"/>
                  </a:lnTo>
                  <a:lnTo>
                    <a:pt x="0" y="362"/>
                  </a:lnTo>
                  <a:lnTo>
                    <a:pt x="5" y="344"/>
                  </a:lnTo>
                  <a:lnTo>
                    <a:pt x="13" y="327"/>
                  </a:lnTo>
                  <a:lnTo>
                    <a:pt x="26" y="313"/>
                  </a:lnTo>
                  <a:lnTo>
                    <a:pt x="43" y="303"/>
                  </a:lnTo>
                  <a:lnTo>
                    <a:pt x="187" y="234"/>
                  </a:lnTo>
                  <a:lnTo>
                    <a:pt x="187" y="74"/>
                  </a:lnTo>
                  <a:lnTo>
                    <a:pt x="191" y="54"/>
                  </a:lnTo>
                  <a:lnTo>
                    <a:pt x="198" y="37"/>
                  </a:lnTo>
                  <a:lnTo>
                    <a:pt x="209" y="22"/>
                  </a:lnTo>
                  <a:lnTo>
                    <a:pt x="225" y="10"/>
                  </a:lnTo>
                  <a:lnTo>
                    <a:pt x="242" y="3"/>
                  </a:lnTo>
                  <a:lnTo>
                    <a:pt x="2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" name="Freeform 413"/>
            <p:cNvSpPr>
              <a:spLocks/>
            </p:cNvSpPr>
            <p:nvPr/>
          </p:nvSpPr>
          <p:spPr bwMode="auto">
            <a:xfrm>
              <a:off x="192" y="824"/>
              <a:ext cx="47" cy="21"/>
            </a:xfrm>
            <a:custGeom>
              <a:avLst/>
              <a:gdLst>
                <a:gd name="T0" fmla="*/ 67 w 522"/>
                <a:gd name="T1" fmla="*/ 0 h 235"/>
                <a:gd name="T2" fmla="*/ 87 w 522"/>
                <a:gd name="T3" fmla="*/ 1 h 235"/>
                <a:gd name="T4" fmla="*/ 106 w 522"/>
                <a:gd name="T5" fmla="*/ 7 h 235"/>
                <a:gd name="T6" fmla="*/ 262 w 522"/>
                <a:gd name="T7" fmla="*/ 80 h 235"/>
                <a:gd name="T8" fmla="*/ 418 w 522"/>
                <a:gd name="T9" fmla="*/ 7 h 235"/>
                <a:gd name="T10" fmla="*/ 436 w 522"/>
                <a:gd name="T11" fmla="*/ 1 h 235"/>
                <a:gd name="T12" fmla="*/ 455 w 522"/>
                <a:gd name="T13" fmla="*/ 0 h 235"/>
                <a:gd name="T14" fmla="*/ 474 w 522"/>
                <a:gd name="T15" fmla="*/ 4 h 235"/>
                <a:gd name="T16" fmla="*/ 490 w 522"/>
                <a:gd name="T17" fmla="*/ 13 h 235"/>
                <a:gd name="T18" fmla="*/ 505 w 522"/>
                <a:gd name="T19" fmla="*/ 26 h 235"/>
                <a:gd name="T20" fmla="*/ 516 w 522"/>
                <a:gd name="T21" fmla="*/ 42 h 235"/>
                <a:gd name="T22" fmla="*/ 521 w 522"/>
                <a:gd name="T23" fmla="*/ 61 h 235"/>
                <a:gd name="T24" fmla="*/ 522 w 522"/>
                <a:gd name="T25" fmla="*/ 81 h 235"/>
                <a:gd name="T26" fmla="*/ 518 w 522"/>
                <a:gd name="T27" fmla="*/ 99 h 235"/>
                <a:gd name="T28" fmla="*/ 510 w 522"/>
                <a:gd name="T29" fmla="*/ 116 h 235"/>
                <a:gd name="T30" fmla="*/ 497 w 522"/>
                <a:gd name="T31" fmla="*/ 131 h 235"/>
                <a:gd name="T32" fmla="*/ 480 w 522"/>
                <a:gd name="T33" fmla="*/ 141 h 235"/>
                <a:gd name="T34" fmla="*/ 293 w 522"/>
                <a:gd name="T35" fmla="*/ 229 h 235"/>
                <a:gd name="T36" fmla="*/ 278 w 522"/>
                <a:gd name="T37" fmla="*/ 234 h 235"/>
                <a:gd name="T38" fmla="*/ 262 w 522"/>
                <a:gd name="T39" fmla="*/ 235 h 235"/>
                <a:gd name="T40" fmla="*/ 246 w 522"/>
                <a:gd name="T41" fmla="*/ 234 h 235"/>
                <a:gd name="T42" fmla="*/ 230 w 522"/>
                <a:gd name="T43" fmla="*/ 229 h 235"/>
                <a:gd name="T44" fmla="*/ 43 w 522"/>
                <a:gd name="T45" fmla="*/ 141 h 235"/>
                <a:gd name="T46" fmla="*/ 26 w 522"/>
                <a:gd name="T47" fmla="*/ 131 h 235"/>
                <a:gd name="T48" fmla="*/ 13 w 522"/>
                <a:gd name="T49" fmla="*/ 116 h 235"/>
                <a:gd name="T50" fmla="*/ 5 w 522"/>
                <a:gd name="T51" fmla="*/ 99 h 235"/>
                <a:gd name="T52" fmla="*/ 0 w 522"/>
                <a:gd name="T53" fmla="*/ 81 h 235"/>
                <a:gd name="T54" fmla="*/ 2 w 522"/>
                <a:gd name="T55" fmla="*/ 61 h 235"/>
                <a:gd name="T56" fmla="*/ 8 w 522"/>
                <a:gd name="T57" fmla="*/ 42 h 235"/>
                <a:gd name="T58" fmla="*/ 19 w 522"/>
                <a:gd name="T59" fmla="*/ 26 h 235"/>
                <a:gd name="T60" fmla="*/ 32 w 522"/>
                <a:gd name="T61" fmla="*/ 13 h 235"/>
                <a:gd name="T62" fmla="*/ 49 w 522"/>
                <a:gd name="T63" fmla="*/ 4 h 235"/>
                <a:gd name="T64" fmla="*/ 67 w 522"/>
                <a:gd name="T65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2" h="235">
                  <a:moveTo>
                    <a:pt x="67" y="0"/>
                  </a:moveTo>
                  <a:lnTo>
                    <a:pt x="87" y="1"/>
                  </a:lnTo>
                  <a:lnTo>
                    <a:pt x="106" y="7"/>
                  </a:lnTo>
                  <a:lnTo>
                    <a:pt x="262" y="80"/>
                  </a:lnTo>
                  <a:lnTo>
                    <a:pt x="418" y="7"/>
                  </a:lnTo>
                  <a:lnTo>
                    <a:pt x="436" y="1"/>
                  </a:lnTo>
                  <a:lnTo>
                    <a:pt x="455" y="0"/>
                  </a:lnTo>
                  <a:lnTo>
                    <a:pt x="474" y="4"/>
                  </a:lnTo>
                  <a:lnTo>
                    <a:pt x="490" y="13"/>
                  </a:lnTo>
                  <a:lnTo>
                    <a:pt x="505" y="26"/>
                  </a:lnTo>
                  <a:lnTo>
                    <a:pt x="516" y="42"/>
                  </a:lnTo>
                  <a:lnTo>
                    <a:pt x="521" y="61"/>
                  </a:lnTo>
                  <a:lnTo>
                    <a:pt x="522" y="81"/>
                  </a:lnTo>
                  <a:lnTo>
                    <a:pt x="518" y="99"/>
                  </a:lnTo>
                  <a:lnTo>
                    <a:pt x="510" y="116"/>
                  </a:lnTo>
                  <a:lnTo>
                    <a:pt x="497" y="131"/>
                  </a:lnTo>
                  <a:lnTo>
                    <a:pt x="480" y="141"/>
                  </a:lnTo>
                  <a:lnTo>
                    <a:pt x="293" y="229"/>
                  </a:lnTo>
                  <a:lnTo>
                    <a:pt x="278" y="234"/>
                  </a:lnTo>
                  <a:lnTo>
                    <a:pt x="262" y="235"/>
                  </a:lnTo>
                  <a:lnTo>
                    <a:pt x="246" y="234"/>
                  </a:lnTo>
                  <a:lnTo>
                    <a:pt x="230" y="229"/>
                  </a:lnTo>
                  <a:lnTo>
                    <a:pt x="43" y="141"/>
                  </a:lnTo>
                  <a:lnTo>
                    <a:pt x="26" y="131"/>
                  </a:lnTo>
                  <a:lnTo>
                    <a:pt x="13" y="116"/>
                  </a:lnTo>
                  <a:lnTo>
                    <a:pt x="5" y="99"/>
                  </a:lnTo>
                  <a:lnTo>
                    <a:pt x="0" y="81"/>
                  </a:lnTo>
                  <a:lnTo>
                    <a:pt x="2" y="61"/>
                  </a:lnTo>
                  <a:lnTo>
                    <a:pt x="8" y="42"/>
                  </a:lnTo>
                  <a:lnTo>
                    <a:pt x="19" y="26"/>
                  </a:lnTo>
                  <a:lnTo>
                    <a:pt x="32" y="13"/>
                  </a:lnTo>
                  <a:lnTo>
                    <a:pt x="49" y="4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1" name="Group 427"/>
          <p:cNvGrpSpPr>
            <a:grpSpLocks noChangeAspect="1"/>
          </p:cNvGrpSpPr>
          <p:nvPr/>
        </p:nvGrpSpPr>
        <p:grpSpPr bwMode="auto">
          <a:xfrm>
            <a:off x="9442742" y="1831064"/>
            <a:ext cx="173152" cy="227052"/>
            <a:chOff x="1933" y="135"/>
            <a:chExt cx="469" cy="61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74" name="Freeform 429"/>
            <p:cNvSpPr>
              <a:spLocks noEditPoints="1"/>
            </p:cNvSpPr>
            <p:nvPr/>
          </p:nvSpPr>
          <p:spPr bwMode="auto">
            <a:xfrm>
              <a:off x="1933" y="135"/>
              <a:ext cx="469" cy="615"/>
            </a:xfrm>
            <a:custGeom>
              <a:avLst/>
              <a:gdLst>
                <a:gd name="T0" fmla="*/ 417 w 2814"/>
                <a:gd name="T1" fmla="*/ 3452 h 3690"/>
                <a:gd name="T2" fmla="*/ 2397 w 2814"/>
                <a:gd name="T3" fmla="*/ 1130 h 3690"/>
                <a:gd name="T4" fmla="*/ 297 w 2814"/>
                <a:gd name="T5" fmla="*/ 641 h 3690"/>
                <a:gd name="T6" fmla="*/ 261 w 2814"/>
                <a:gd name="T7" fmla="*/ 654 h 3690"/>
                <a:gd name="T8" fmla="*/ 240 w 2814"/>
                <a:gd name="T9" fmla="*/ 683 h 3690"/>
                <a:gd name="T10" fmla="*/ 237 w 2814"/>
                <a:gd name="T11" fmla="*/ 892 h 3690"/>
                <a:gd name="T12" fmla="*/ 2577 w 2814"/>
                <a:gd name="T13" fmla="*/ 702 h 3690"/>
                <a:gd name="T14" fmla="*/ 2565 w 2814"/>
                <a:gd name="T15" fmla="*/ 666 h 3690"/>
                <a:gd name="T16" fmla="*/ 2536 w 2814"/>
                <a:gd name="T17" fmla="*/ 645 h 3690"/>
                <a:gd name="T18" fmla="*/ 297 w 2814"/>
                <a:gd name="T19" fmla="*/ 641 h 3690"/>
                <a:gd name="T20" fmla="*/ 1044 w 2814"/>
                <a:gd name="T21" fmla="*/ 240 h 3690"/>
                <a:gd name="T22" fmla="*/ 1020 w 2814"/>
                <a:gd name="T23" fmla="*/ 258 h 3690"/>
                <a:gd name="T24" fmla="*/ 1010 w 2814"/>
                <a:gd name="T25" fmla="*/ 290 h 3690"/>
                <a:gd name="T26" fmla="*/ 1805 w 2814"/>
                <a:gd name="T27" fmla="*/ 404 h 3690"/>
                <a:gd name="T28" fmla="*/ 1803 w 2814"/>
                <a:gd name="T29" fmla="*/ 273 h 3690"/>
                <a:gd name="T30" fmla="*/ 1784 w 2814"/>
                <a:gd name="T31" fmla="*/ 247 h 3690"/>
                <a:gd name="T32" fmla="*/ 1753 w 2814"/>
                <a:gd name="T33" fmla="*/ 237 h 3690"/>
                <a:gd name="T34" fmla="*/ 1061 w 2814"/>
                <a:gd name="T35" fmla="*/ 0 h 3690"/>
                <a:gd name="T36" fmla="*/ 1796 w 2814"/>
                <a:gd name="T37" fmla="*/ 2 h 3690"/>
                <a:gd name="T38" fmla="*/ 1874 w 2814"/>
                <a:gd name="T39" fmla="*/ 27 h 3690"/>
                <a:gd name="T40" fmla="*/ 1943 w 2814"/>
                <a:gd name="T41" fmla="*/ 71 h 3690"/>
                <a:gd name="T42" fmla="*/ 1996 w 2814"/>
                <a:gd name="T43" fmla="*/ 131 h 3690"/>
                <a:gd name="T44" fmla="*/ 2030 w 2814"/>
                <a:gd name="T45" fmla="*/ 205 h 3690"/>
                <a:gd name="T46" fmla="*/ 2043 w 2814"/>
                <a:gd name="T47" fmla="*/ 290 h 3690"/>
                <a:gd name="T48" fmla="*/ 2517 w 2814"/>
                <a:gd name="T49" fmla="*/ 404 h 3690"/>
                <a:gd name="T50" fmla="*/ 2602 w 2814"/>
                <a:gd name="T51" fmla="*/ 417 h 3690"/>
                <a:gd name="T52" fmla="*/ 2679 w 2814"/>
                <a:gd name="T53" fmla="*/ 452 h 3690"/>
                <a:gd name="T54" fmla="*/ 2741 w 2814"/>
                <a:gd name="T55" fmla="*/ 507 h 3690"/>
                <a:gd name="T56" fmla="*/ 2786 w 2814"/>
                <a:gd name="T57" fmla="*/ 576 h 3690"/>
                <a:gd name="T58" fmla="*/ 2811 w 2814"/>
                <a:gd name="T59" fmla="*/ 658 h 3690"/>
                <a:gd name="T60" fmla="*/ 2814 w 2814"/>
                <a:gd name="T61" fmla="*/ 1011 h 3690"/>
                <a:gd name="T62" fmla="*/ 2802 w 2814"/>
                <a:gd name="T63" fmla="*/ 1063 h 3690"/>
                <a:gd name="T64" fmla="*/ 2770 w 2814"/>
                <a:gd name="T65" fmla="*/ 1103 h 3690"/>
                <a:gd name="T66" fmla="*/ 2722 w 2814"/>
                <a:gd name="T67" fmla="*/ 1127 h 3690"/>
                <a:gd name="T68" fmla="*/ 2635 w 2814"/>
                <a:gd name="T69" fmla="*/ 1130 h 3690"/>
                <a:gd name="T70" fmla="*/ 2632 w 2814"/>
                <a:gd name="T71" fmla="*/ 3599 h 3690"/>
                <a:gd name="T72" fmla="*/ 2608 w 2814"/>
                <a:gd name="T73" fmla="*/ 3646 h 3690"/>
                <a:gd name="T74" fmla="*/ 2568 w 2814"/>
                <a:gd name="T75" fmla="*/ 3678 h 3690"/>
                <a:gd name="T76" fmla="*/ 2516 w 2814"/>
                <a:gd name="T77" fmla="*/ 3690 h 3690"/>
                <a:gd name="T78" fmla="*/ 271 w 2814"/>
                <a:gd name="T79" fmla="*/ 3687 h 3690"/>
                <a:gd name="T80" fmla="*/ 224 w 2814"/>
                <a:gd name="T81" fmla="*/ 3664 h 3690"/>
                <a:gd name="T82" fmla="*/ 192 w 2814"/>
                <a:gd name="T83" fmla="*/ 3624 h 3690"/>
                <a:gd name="T84" fmla="*/ 179 w 2814"/>
                <a:gd name="T85" fmla="*/ 3571 h 3690"/>
                <a:gd name="T86" fmla="*/ 119 w 2814"/>
                <a:gd name="T87" fmla="*/ 1130 h 3690"/>
                <a:gd name="T88" fmla="*/ 66 w 2814"/>
                <a:gd name="T89" fmla="*/ 1118 h 3690"/>
                <a:gd name="T90" fmla="*/ 26 w 2814"/>
                <a:gd name="T91" fmla="*/ 1085 h 3690"/>
                <a:gd name="T92" fmla="*/ 2 w 2814"/>
                <a:gd name="T93" fmla="*/ 1038 h 3690"/>
                <a:gd name="T94" fmla="*/ 0 w 2814"/>
                <a:gd name="T95" fmla="*/ 702 h 3690"/>
                <a:gd name="T96" fmla="*/ 12 w 2814"/>
                <a:gd name="T97" fmla="*/ 616 h 3690"/>
                <a:gd name="T98" fmla="*/ 47 w 2814"/>
                <a:gd name="T99" fmla="*/ 540 h 3690"/>
                <a:gd name="T100" fmla="*/ 102 w 2814"/>
                <a:gd name="T101" fmla="*/ 477 h 3690"/>
                <a:gd name="T102" fmla="*/ 172 w 2814"/>
                <a:gd name="T103" fmla="*/ 431 h 3690"/>
                <a:gd name="T104" fmla="*/ 254 w 2814"/>
                <a:gd name="T105" fmla="*/ 408 h 3690"/>
                <a:gd name="T106" fmla="*/ 772 w 2814"/>
                <a:gd name="T107" fmla="*/ 404 h 3690"/>
                <a:gd name="T108" fmla="*/ 775 w 2814"/>
                <a:gd name="T109" fmla="*/ 247 h 3690"/>
                <a:gd name="T110" fmla="*/ 799 w 2814"/>
                <a:gd name="T111" fmla="*/ 167 h 3690"/>
                <a:gd name="T112" fmla="*/ 842 w 2814"/>
                <a:gd name="T113" fmla="*/ 100 h 3690"/>
                <a:gd name="T114" fmla="*/ 904 w 2814"/>
                <a:gd name="T115" fmla="*/ 46 h 3690"/>
                <a:gd name="T116" fmla="*/ 978 w 2814"/>
                <a:gd name="T117" fmla="*/ 12 h 3690"/>
                <a:gd name="T118" fmla="*/ 1061 w 2814"/>
                <a:gd name="T119" fmla="*/ 0 h 3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14" h="3690">
                  <a:moveTo>
                    <a:pt x="417" y="1130"/>
                  </a:moveTo>
                  <a:lnTo>
                    <a:pt x="417" y="3452"/>
                  </a:lnTo>
                  <a:lnTo>
                    <a:pt x="2397" y="3452"/>
                  </a:lnTo>
                  <a:lnTo>
                    <a:pt x="2397" y="1130"/>
                  </a:lnTo>
                  <a:lnTo>
                    <a:pt x="417" y="1130"/>
                  </a:lnTo>
                  <a:close/>
                  <a:moveTo>
                    <a:pt x="297" y="641"/>
                  </a:moveTo>
                  <a:lnTo>
                    <a:pt x="278" y="645"/>
                  </a:lnTo>
                  <a:lnTo>
                    <a:pt x="261" y="654"/>
                  </a:lnTo>
                  <a:lnTo>
                    <a:pt x="249" y="666"/>
                  </a:lnTo>
                  <a:lnTo>
                    <a:pt x="240" y="683"/>
                  </a:lnTo>
                  <a:lnTo>
                    <a:pt x="237" y="702"/>
                  </a:lnTo>
                  <a:lnTo>
                    <a:pt x="237" y="892"/>
                  </a:lnTo>
                  <a:lnTo>
                    <a:pt x="2577" y="892"/>
                  </a:lnTo>
                  <a:lnTo>
                    <a:pt x="2577" y="702"/>
                  </a:lnTo>
                  <a:lnTo>
                    <a:pt x="2573" y="683"/>
                  </a:lnTo>
                  <a:lnTo>
                    <a:pt x="2565" y="666"/>
                  </a:lnTo>
                  <a:lnTo>
                    <a:pt x="2552" y="654"/>
                  </a:lnTo>
                  <a:lnTo>
                    <a:pt x="2536" y="645"/>
                  </a:lnTo>
                  <a:lnTo>
                    <a:pt x="2517" y="641"/>
                  </a:lnTo>
                  <a:lnTo>
                    <a:pt x="297" y="641"/>
                  </a:lnTo>
                  <a:close/>
                  <a:moveTo>
                    <a:pt x="1061" y="237"/>
                  </a:moveTo>
                  <a:lnTo>
                    <a:pt x="1044" y="240"/>
                  </a:lnTo>
                  <a:lnTo>
                    <a:pt x="1031" y="247"/>
                  </a:lnTo>
                  <a:lnTo>
                    <a:pt x="1020" y="258"/>
                  </a:lnTo>
                  <a:lnTo>
                    <a:pt x="1012" y="273"/>
                  </a:lnTo>
                  <a:lnTo>
                    <a:pt x="1010" y="290"/>
                  </a:lnTo>
                  <a:lnTo>
                    <a:pt x="1010" y="404"/>
                  </a:lnTo>
                  <a:lnTo>
                    <a:pt x="1805" y="404"/>
                  </a:lnTo>
                  <a:lnTo>
                    <a:pt x="1805" y="290"/>
                  </a:lnTo>
                  <a:lnTo>
                    <a:pt x="1803" y="273"/>
                  </a:lnTo>
                  <a:lnTo>
                    <a:pt x="1795" y="258"/>
                  </a:lnTo>
                  <a:lnTo>
                    <a:pt x="1784" y="247"/>
                  </a:lnTo>
                  <a:lnTo>
                    <a:pt x="1769" y="240"/>
                  </a:lnTo>
                  <a:lnTo>
                    <a:pt x="1753" y="237"/>
                  </a:lnTo>
                  <a:lnTo>
                    <a:pt x="1061" y="237"/>
                  </a:lnTo>
                  <a:close/>
                  <a:moveTo>
                    <a:pt x="1061" y="0"/>
                  </a:moveTo>
                  <a:lnTo>
                    <a:pt x="1753" y="0"/>
                  </a:lnTo>
                  <a:lnTo>
                    <a:pt x="1796" y="2"/>
                  </a:lnTo>
                  <a:lnTo>
                    <a:pt x="1836" y="12"/>
                  </a:lnTo>
                  <a:lnTo>
                    <a:pt x="1874" y="27"/>
                  </a:lnTo>
                  <a:lnTo>
                    <a:pt x="1910" y="46"/>
                  </a:lnTo>
                  <a:lnTo>
                    <a:pt x="1943" y="71"/>
                  </a:lnTo>
                  <a:lnTo>
                    <a:pt x="1971" y="100"/>
                  </a:lnTo>
                  <a:lnTo>
                    <a:pt x="1996" y="131"/>
                  </a:lnTo>
                  <a:lnTo>
                    <a:pt x="2016" y="167"/>
                  </a:lnTo>
                  <a:lnTo>
                    <a:pt x="2030" y="205"/>
                  </a:lnTo>
                  <a:lnTo>
                    <a:pt x="2039" y="247"/>
                  </a:lnTo>
                  <a:lnTo>
                    <a:pt x="2043" y="290"/>
                  </a:lnTo>
                  <a:lnTo>
                    <a:pt x="2043" y="404"/>
                  </a:lnTo>
                  <a:lnTo>
                    <a:pt x="2517" y="404"/>
                  </a:lnTo>
                  <a:lnTo>
                    <a:pt x="2561" y="408"/>
                  </a:lnTo>
                  <a:lnTo>
                    <a:pt x="2602" y="417"/>
                  </a:lnTo>
                  <a:lnTo>
                    <a:pt x="2642" y="431"/>
                  </a:lnTo>
                  <a:lnTo>
                    <a:pt x="2679" y="452"/>
                  </a:lnTo>
                  <a:lnTo>
                    <a:pt x="2712" y="477"/>
                  </a:lnTo>
                  <a:lnTo>
                    <a:pt x="2741" y="507"/>
                  </a:lnTo>
                  <a:lnTo>
                    <a:pt x="2766" y="540"/>
                  </a:lnTo>
                  <a:lnTo>
                    <a:pt x="2786" y="576"/>
                  </a:lnTo>
                  <a:lnTo>
                    <a:pt x="2802" y="616"/>
                  </a:lnTo>
                  <a:lnTo>
                    <a:pt x="2811" y="658"/>
                  </a:lnTo>
                  <a:lnTo>
                    <a:pt x="2814" y="702"/>
                  </a:lnTo>
                  <a:lnTo>
                    <a:pt x="2814" y="1011"/>
                  </a:lnTo>
                  <a:lnTo>
                    <a:pt x="2811" y="1038"/>
                  </a:lnTo>
                  <a:lnTo>
                    <a:pt x="2802" y="1063"/>
                  </a:lnTo>
                  <a:lnTo>
                    <a:pt x="2789" y="1085"/>
                  </a:lnTo>
                  <a:lnTo>
                    <a:pt x="2770" y="1103"/>
                  </a:lnTo>
                  <a:lnTo>
                    <a:pt x="2748" y="1118"/>
                  </a:lnTo>
                  <a:lnTo>
                    <a:pt x="2722" y="1127"/>
                  </a:lnTo>
                  <a:lnTo>
                    <a:pt x="2695" y="1130"/>
                  </a:lnTo>
                  <a:lnTo>
                    <a:pt x="2635" y="1130"/>
                  </a:lnTo>
                  <a:lnTo>
                    <a:pt x="2635" y="3571"/>
                  </a:lnTo>
                  <a:lnTo>
                    <a:pt x="2632" y="3599"/>
                  </a:lnTo>
                  <a:lnTo>
                    <a:pt x="2623" y="3624"/>
                  </a:lnTo>
                  <a:lnTo>
                    <a:pt x="2608" y="3646"/>
                  </a:lnTo>
                  <a:lnTo>
                    <a:pt x="2590" y="3664"/>
                  </a:lnTo>
                  <a:lnTo>
                    <a:pt x="2568" y="3678"/>
                  </a:lnTo>
                  <a:lnTo>
                    <a:pt x="2543" y="3687"/>
                  </a:lnTo>
                  <a:lnTo>
                    <a:pt x="2516" y="3690"/>
                  </a:lnTo>
                  <a:lnTo>
                    <a:pt x="298" y="3690"/>
                  </a:lnTo>
                  <a:lnTo>
                    <a:pt x="271" y="3687"/>
                  </a:lnTo>
                  <a:lnTo>
                    <a:pt x="246" y="3678"/>
                  </a:lnTo>
                  <a:lnTo>
                    <a:pt x="224" y="3664"/>
                  </a:lnTo>
                  <a:lnTo>
                    <a:pt x="205" y="3646"/>
                  </a:lnTo>
                  <a:lnTo>
                    <a:pt x="192" y="3624"/>
                  </a:lnTo>
                  <a:lnTo>
                    <a:pt x="183" y="3599"/>
                  </a:lnTo>
                  <a:lnTo>
                    <a:pt x="179" y="3571"/>
                  </a:lnTo>
                  <a:lnTo>
                    <a:pt x="179" y="1130"/>
                  </a:lnTo>
                  <a:lnTo>
                    <a:pt x="119" y="1130"/>
                  </a:lnTo>
                  <a:lnTo>
                    <a:pt x="91" y="1127"/>
                  </a:lnTo>
                  <a:lnTo>
                    <a:pt x="66" y="1118"/>
                  </a:lnTo>
                  <a:lnTo>
                    <a:pt x="44" y="1103"/>
                  </a:lnTo>
                  <a:lnTo>
                    <a:pt x="26" y="1085"/>
                  </a:lnTo>
                  <a:lnTo>
                    <a:pt x="11" y="1063"/>
                  </a:lnTo>
                  <a:lnTo>
                    <a:pt x="2" y="1038"/>
                  </a:lnTo>
                  <a:lnTo>
                    <a:pt x="0" y="1011"/>
                  </a:lnTo>
                  <a:lnTo>
                    <a:pt x="0" y="702"/>
                  </a:lnTo>
                  <a:lnTo>
                    <a:pt x="3" y="658"/>
                  </a:lnTo>
                  <a:lnTo>
                    <a:pt x="12" y="616"/>
                  </a:lnTo>
                  <a:lnTo>
                    <a:pt x="27" y="576"/>
                  </a:lnTo>
                  <a:lnTo>
                    <a:pt x="47" y="540"/>
                  </a:lnTo>
                  <a:lnTo>
                    <a:pt x="73" y="507"/>
                  </a:lnTo>
                  <a:lnTo>
                    <a:pt x="102" y="477"/>
                  </a:lnTo>
                  <a:lnTo>
                    <a:pt x="136" y="452"/>
                  </a:lnTo>
                  <a:lnTo>
                    <a:pt x="172" y="431"/>
                  </a:lnTo>
                  <a:lnTo>
                    <a:pt x="211" y="417"/>
                  </a:lnTo>
                  <a:lnTo>
                    <a:pt x="254" y="408"/>
                  </a:lnTo>
                  <a:lnTo>
                    <a:pt x="297" y="404"/>
                  </a:lnTo>
                  <a:lnTo>
                    <a:pt x="772" y="404"/>
                  </a:lnTo>
                  <a:lnTo>
                    <a:pt x="772" y="290"/>
                  </a:lnTo>
                  <a:lnTo>
                    <a:pt x="775" y="247"/>
                  </a:lnTo>
                  <a:lnTo>
                    <a:pt x="784" y="205"/>
                  </a:lnTo>
                  <a:lnTo>
                    <a:pt x="799" y="167"/>
                  </a:lnTo>
                  <a:lnTo>
                    <a:pt x="819" y="131"/>
                  </a:lnTo>
                  <a:lnTo>
                    <a:pt x="842" y="100"/>
                  </a:lnTo>
                  <a:lnTo>
                    <a:pt x="872" y="71"/>
                  </a:lnTo>
                  <a:lnTo>
                    <a:pt x="904" y="46"/>
                  </a:lnTo>
                  <a:lnTo>
                    <a:pt x="939" y="27"/>
                  </a:lnTo>
                  <a:lnTo>
                    <a:pt x="978" y="12"/>
                  </a:lnTo>
                  <a:lnTo>
                    <a:pt x="1019" y="2"/>
                  </a:lnTo>
                  <a:lnTo>
                    <a:pt x="10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5" name="Freeform 430"/>
            <p:cNvSpPr>
              <a:spLocks/>
            </p:cNvSpPr>
            <p:nvPr/>
          </p:nvSpPr>
          <p:spPr bwMode="auto">
            <a:xfrm>
              <a:off x="2029" y="342"/>
              <a:ext cx="26" cy="340"/>
            </a:xfrm>
            <a:custGeom>
              <a:avLst/>
              <a:gdLst>
                <a:gd name="T0" fmla="*/ 80 w 159"/>
                <a:gd name="T1" fmla="*/ 0 h 2039"/>
                <a:gd name="T2" fmla="*/ 101 w 159"/>
                <a:gd name="T3" fmla="*/ 4 h 2039"/>
                <a:gd name="T4" fmla="*/ 120 w 159"/>
                <a:gd name="T5" fmla="*/ 12 h 2039"/>
                <a:gd name="T6" fmla="*/ 136 w 159"/>
                <a:gd name="T7" fmla="*/ 24 h 2039"/>
                <a:gd name="T8" fmla="*/ 148 w 159"/>
                <a:gd name="T9" fmla="*/ 40 h 2039"/>
                <a:gd name="T10" fmla="*/ 156 w 159"/>
                <a:gd name="T11" fmla="*/ 59 h 2039"/>
                <a:gd name="T12" fmla="*/ 159 w 159"/>
                <a:gd name="T13" fmla="*/ 80 h 2039"/>
                <a:gd name="T14" fmla="*/ 159 w 159"/>
                <a:gd name="T15" fmla="*/ 1960 h 2039"/>
                <a:gd name="T16" fmla="*/ 156 w 159"/>
                <a:gd name="T17" fmla="*/ 1981 h 2039"/>
                <a:gd name="T18" fmla="*/ 148 w 159"/>
                <a:gd name="T19" fmla="*/ 1999 h 2039"/>
                <a:gd name="T20" fmla="*/ 136 w 159"/>
                <a:gd name="T21" fmla="*/ 2016 h 2039"/>
                <a:gd name="T22" fmla="*/ 120 w 159"/>
                <a:gd name="T23" fmla="*/ 2029 h 2039"/>
                <a:gd name="T24" fmla="*/ 101 w 159"/>
                <a:gd name="T25" fmla="*/ 2036 h 2039"/>
                <a:gd name="T26" fmla="*/ 80 w 159"/>
                <a:gd name="T27" fmla="*/ 2039 h 2039"/>
                <a:gd name="T28" fmla="*/ 59 w 159"/>
                <a:gd name="T29" fmla="*/ 2036 h 2039"/>
                <a:gd name="T30" fmla="*/ 39 w 159"/>
                <a:gd name="T31" fmla="*/ 2029 h 2039"/>
                <a:gd name="T32" fmla="*/ 24 w 159"/>
                <a:gd name="T33" fmla="*/ 2016 h 2039"/>
                <a:gd name="T34" fmla="*/ 11 w 159"/>
                <a:gd name="T35" fmla="*/ 1999 h 2039"/>
                <a:gd name="T36" fmla="*/ 4 w 159"/>
                <a:gd name="T37" fmla="*/ 1981 h 2039"/>
                <a:gd name="T38" fmla="*/ 0 w 159"/>
                <a:gd name="T39" fmla="*/ 1960 h 2039"/>
                <a:gd name="T40" fmla="*/ 0 w 159"/>
                <a:gd name="T41" fmla="*/ 80 h 2039"/>
                <a:gd name="T42" fmla="*/ 4 w 159"/>
                <a:gd name="T43" fmla="*/ 59 h 2039"/>
                <a:gd name="T44" fmla="*/ 11 w 159"/>
                <a:gd name="T45" fmla="*/ 40 h 2039"/>
                <a:gd name="T46" fmla="*/ 24 w 159"/>
                <a:gd name="T47" fmla="*/ 24 h 2039"/>
                <a:gd name="T48" fmla="*/ 39 w 159"/>
                <a:gd name="T49" fmla="*/ 12 h 2039"/>
                <a:gd name="T50" fmla="*/ 59 w 159"/>
                <a:gd name="T51" fmla="*/ 4 h 2039"/>
                <a:gd name="T52" fmla="*/ 80 w 159"/>
                <a:gd name="T53" fmla="*/ 0 h 20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9" h="2039">
                  <a:moveTo>
                    <a:pt x="80" y="0"/>
                  </a:moveTo>
                  <a:lnTo>
                    <a:pt x="101" y="4"/>
                  </a:lnTo>
                  <a:lnTo>
                    <a:pt x="120" y="12"/>
                  </a:lnTo>
                  <a:lnTo>
                    <a:pt x="136" y="24"/>
                  </a:lnTo>
                  <a:lnTo>
                    <a:pt x="148" y="40"/>
                  </a:lnTo>
                  <a:lnTo>
                    <a:pt x="156" y="59"/>
                  </a:lnTo>
                  <a:lnTo>
                    <a:pt x="159" y="80"/>
                  </a:lnTo>
                  <a:lnTo>
                    <a:pt x="159" y="1960"/>
                  </a:lnTo>
                  <a:lnTo>
                    <a:pt x="156" y="1981"/>
                  </a:lnTo>
                  <a:lnTo>
                    <a:pt x="148" y="1999"/>
                  </a:lnTo>
                  <a:lnTo>
                    <a:pt x="136" y="2016"/>
                  </a:lnTo>
                  <a:lnTo>
                    <a:pt x="120" y="2029"/>
                  </a:lnTo>
                  <a:lnTo>
                    <a:pt x="101" y="2036"/>
                  </a:lnTo>
                  <a:lnTo>
                    <a:pt x="80" y="2039"/>
                  </a:lnTo>
                  <a:lnTo>
                    <a:pt x="59" y="2036"/>
                  </a:lnTo>
                  <a:lnTo>
                    <a:pt x="39" y="2029"/>
                  </a:lnTo>
                  <a:lnTo>
                    <a:pt x="24" y="2016"/>
                  </a:lnTo>
                  <a:lnTo>
                    <a:pt x="11" y="1999"/>
                  </a:lnTo>
                  <a:lnTo>
                    <a:pt x="4" y="1981"/>
                  </a:lnTo>
                  <a:lnTo>
                    <a:pt x="0" y="1960"/>
                  </a:lnTo>
                  <a:lnTo>
                    <a:pt x="0" y="80"/>
                  </a:lnTo>
                  <a:lnTo>
                    <a:pt x="4" y="59"/>
                  </a:lnTo>
                  <a:lnTo>
                    <a:pt x="11" y="40"/>
                  </a:lnTo>
                  <a:lnTo>
                    <a:pt x="24" y="24"/>
                  </a:lnTo>
                  <a:lnTo>
                    <a:pt x="39" y="12"/>
                  </a:lnTo>
                  <a:lnTo>
                    <a:pt x="59" y="4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6" name="Freeform 431"/>
            <p:cNvSpPr>
              <a:spLocks/>
            </p:cNvSpPr>
            <p:nvPr/>
          </p:nvSpPr>
          <p:spPr bwMode="auto">
            <a:xfrm>
              <a:off x="2112" y="342"/>
              <a:ext cx="27" cy="340"/>
            </a:xfrm>
            <a:custGeom>
              <a:avLst/>
              <a:gdLst>
                <a:gd name="T0" fmla="*/ 78 w 158"/>
                <a:gd name="T1" fmla="*/ 0 h 2039"/>
                <a:gd name="T2" fmla="*/ 100 w 158"/>
                <a:gd name="T3" fmla="*/ 4 h 2039"/>
                <a:gd name="T4" fmla="*/ 119 w 158"/>
                <a:gd name="T5" fmla="*/ 12 h 2039"/>
                <a:gd name="T6" fmla="*/ 134 w 158"/>
                <a:gd name="T7" fmla="*/ 24 h 2039"/>
                <a:gd name="T8" fmla="*/ 147 w 158"/>
                <a:gd name="T9" fmla="*/ 40 h 2039"/>
                <a:gd name="T10" fmla="*/ 155 w 158"/>
                <a:gd name="T11" fmla="*/ 59 h 2039"/>
                <a:gd name="T12" fmla="*/ 158 w 158"/>
                <a:gd name="T13" fmla="*/ 80 h 2039"/>
                <a:gd name="T14" fmla="*/ 158 w 158"/>
                <a:gd name="T15" fmla="*/ 1960 h 2039"/>
                <a:gd name="T16" fmla="*/ 155 w 158"/>
                <a:gd name="T17" fmla="*/ 1981 h 2039"/>
                <a:gd name="T18" fmla="*/ 147 w 158"/>
                <a:gd name="T19" fmla="*/ 1999 h 2039"/>
                <a:gd name="T20" fmla="*/ 134 w 158"/>
                <a:gd name="T21" fmla="*/ 2016 h 2039"/>
                <a:gd name="T22" fmla="*/ 119 w 158"/>
                <a:gd name="T23" fmla="*/ 2029 h 2039"/>
                <a:gd name="T24" fmla="*/ 100 w 158"/>
                <a:gd name="T25" fmla="*/ 2036 h 2039"/>
                <a:gd name="T26" fmla="*/ 78 w 158"/>
                <a:gd name="T27" fmla="*/ 2039 h 2039"/>
                <a:gd name="T28" fmla="*/ 57 w 158"/>
                <a:gd name="T29" fmla="*/ 2036 h 2039"/>
                <a:gd name="T30" fmla="*/ 39 w 158"/>
                <a:gd name="T31" fmla="*/ 2029 h 2039"/>
                <a:gd name="T32" fmla="*/ 22 w 158"/>
                <a:gd name="T33" fmla="*/ 2016 h 2039"/>
                <a:gd name="T34" fmla="*/ 10 w 158"/>
                <a:gd name="T35" fmla="*/ 1999 h 2039"/>
                <a:gd name="T36" fmla="*/ 2 w 158"/>
                <a:gd name="T37" fmla="*/ 1981 h 2039"/>
                <a:gd name="T38" fmla="*/ 0 w 158"/>
                <a:gd name="T39" fmla="*/ 1960 h 2039"/>
                <a:gd name="T40" fmla="*/ 0 w 158"/>
                <a:gd name="T41" fmla="*/ 80 h 2039"/>
                <a:gd name="T42" fmla="*/ 2 w 158"/>
                <a:gd name="T43" fmla="*/ 59 h 2039"/>
                <a:gd name="T44" fmla="*/ 10 w 158"/>
                <a:gd name="T45" fmla="*/ 40 h 2039"/>
                <a:gd name="T46" fmla="*/ 22 w 158"/>
                <a:gd name="T47" fmla="*/ 24 h 2039"/>
                <a:gd name="T48" fmla="*/ 39 w 158"/>
                <a:gd name="T49" fmla="*/ 12 h 2039"/>
                <a:gd name="T50" fmla="*/ 57 w 158"/>
                <a:gd name="T51" fmla="*/ 4 h 2039"/>
                <a:gd name="T52" fmla="*/ 78 w 158"/>
                <a:gd name="T53" fmla="*/ 0 h 20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8" h="2039">
                  <a:moveTo>
                    <a:pt x="78" y="0"/>
                  </a:moveTo>
                  <a:lnTo>
                    <a:pt x="100" y="4"/>
                  </a:lnTo>
                  <a:lnTo>
                    <a:pt x="119" y="12"/>
                  </a:lnTo>
                  <a:lnTo>
                    <a:pt x="134" y="24"/>
                  </a:lnTo>
                  <a:lnTo>
                    <a:pt x="147" y="40"/>
                  </a:lnTo>
                  <a:lnTo>
                    <a:pt x="155" y="59"/>
                  </a:lnTo>
                  <a:lnTo>
                    <a:pt x="158" y="80"/>
                  </a:lnTo>
                  <a:lnTo>
                    <a:pt x="158" y="1960"/>
                  </a:lnTo>
                  <a:lnTo>
                    <a:pt x="155" y="1981"/>
                  </a:lnTo>
                  <a:lnTo>
                    <a:pt x="147" y="1999"/>
                  </a:lnTo>
                  <a:lnTo>
                    <a:pt x="134" y="2016"/>
                  </a:lnTo>
                  <a:lnTo>
                    <a:pt x="119" y="2029"/>
                  </a:lnTo>
                  <a:lnTo>
                    <a:pt x="100" y="2036"/>
                  </a:lnTo>
                  <a:lnTo>
                    <a:pt x="78" y="2039"/>
                  </a:lnTo>
                  <a:lnTo>
                    <a:pt x="57" y="2036"/>
                  </a:lnTo>
                  <a:lnTo>
                    <a:pt x="39" y="2029"/>
                  </a:lnTo>
                  <a:lnTo>
                    <a:pt x="22" y="2016"/>
                  </a:lnTo>
                  <a:lnTo>
                    <a:pt x="10" y="1999"/>
                  </a:lnTo>
                  <a:lnTo>
                    <a:pt x="2" y="1981"/>
                  </a:lnTo>
                  <a:lnTo>
                    <a:pt x="0" y="1960"/>
                  </a:lnTo>
                  <a:lnTo>
                    <a:pt x="0" y="80"/>
                  </a:lnTo>
                  <a:lnTo>
                    <a:pt x="2" y="59"/>
                  </a:lnTo>
                  <a:lnTo>
                    <a:pt x="10" y="40"/>
                  </a:lnTo>
                  <a:lnTo>
                    <a:pt x="22" y="24"/>
                  </a:lnTo>
                  <a:lnTo>
                    <a:pt x="39" y="12"/>
                  </a:lnTo>
                  <a:lnTo>
                    <a:pt x="57" y="4"/>
                  </a:lnTo>
                  <a:lnTo>
                    <a:pt x="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7" name="Freeform 432"/>
            <p:cNvSpPr>
              <a:spLocks/>
            </p:cNvSpPr>
            <p:nvPr/>
          </p:nvSpPr>
          <p:spPr bwMode="auto">
            <a:xfrm>
              <a:off x="2196" y="342"/>
              <a:ext cx="27" cy="340"/>
            </a:xfrm>
            <a:custGeom>
              <a:avLst/>
              <a:gdLst>
                <a:gd name="T0" fmla="*/ 79 w 159"/>
                <a:gd name="T1" fmla="*/ 0 h 2039"/>
                <a:gd name="T2" fmla="*/ 100 w 159"/>
                <a:gd name="T3" fmla="*/ 4 h 2039"/>
                <a:gd name="T4" fmla="*/ 119 w 159"/>
                <a:gd name="T5" fmla="*/ 12 h 2039"/>
                <a:gd name="T6" fmla="*/ 135 w 159"/>
                <a:gd name="T7" fmla="*/ 24 h 2039"/>
                <a:gd name="T8" fmla="*/ 147 w 159"/>
                <a:gd name="T9" fmla="*/ 40 h 2039"/>
                <a:gd name="T10" fmla="*/ 155 w 159"/>
                <a:gd name="T11" fmla="*/ 59 h 2039"/>
                <a:gd name="T12" fmla="*/ 159 w 159"/>
                <a:gd name="T13" fmla="*/ 80 h 2039"/>
                <a:gd name="T14" fmla="*/ 159 w 159"/>
                <a:gd name="T15" fmla="*/ 1960 h 2039"/>
                <a:gd name="T16" fmla="*/ 155 w 159"/>
                <a:gd name="T17" fmla="*/ 1981 h 2039"/>
                <a:gd name="T18" fmla="*/ 147 w 159"/>
                <a:gd name="T19" fmla="*/ 1999 h 2039"/>
                <a:gd name="T20" fmla="*/ 135 w 159"/>
                <a:gd name="T21" fmla="*/ 2016 h 2039"/>
                <a:gd name="T22" fmla="*/ 119 w 159"/>
                <a:gd name="T23" fmla="*/ 2029 h 2039"/>
                <a:gd name="T24" fmla="*/ 100 w 159"/>
                <a:gd name="T25" fmla="*/ 2036 h 2039"/>
                <a:gd name="T26" fmla="*/ 79 w 159"/>
                <a:gd name="T27" fmla="*/ 2039 h 2039"/>
                <a:gd name="T28" fmla="*/ 59 w 159"/>
                <a:gd name="T29" fmla="*/ 2036 h 2039"/>
                <a:gd name="T30" fmla="*/ 40 w 159"/>
                <a:gd name="T31" fmla="*/ 2029 h 2039"/>
                <a:gd name="T32" fmla="*/ 24 w 159"/>
                <a:gd name="T33" fmla="*/ 2016 h 2039"/>
                <a:gd name="T34" fmla="*/ 10 w 159"/>
                <a:gd name="T35" fmla="*/ 1999 h 2039"/>
                <a:gd name="T36" fmla="*/ 3 w 159"/>
                <a:gd name="T37" fmla="*/ 1981 h 2039"/>
                <a:gd name="T38" fmla="*/ 0 w 159"/>
                <a:gd name="T39" fmla="*/ 1960 h 2039"/>
                <a:gd name="T40" fmla="*/ 0 w 159"/>
                <a:gd name="T41" fmla="*/ 80 h 2039"/>
                <a:gd name="T42" fmla="*/ 3 w 159"/>
                <a:gd name="T43" fmla="*/ 59 h 2039"/>
                <a:gd name="T44" fmla="*/ 10 w 159"/>
                <a:gd name="T45" fmla="*/ 40 h 2039"/>
                <a:gd name="T46" fmla="*/ 24 w 159"/>
                <a:gd name="T47" fmla="*/ 24 h 2039"/>
                <a:gd name="T48" fmla="*/ 40 w 159"/>
                <a:gd name="T49" fmla="*/ 12 h 2039"/>
                <a:gd name="T50" fmla="*/ 59 w 159"/>
                <a:gd name="T51" fmla="*/ 4 h 2039"/>
                <a:gd name="T52" fmla="*/ 79 w 159"/>
                <a:gd name="T53" fmla="*/ 0 h 20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9" h="2039">
                  <a:moveTo>
                    <a:pt x="79" y="0"/>
                  </a:moveTo>
                  <a:lnTo>
                    <a:pt x="100" y="4"/>
                  </a:lnTo>
                  <a:lnTo>
                    <a:pt x="119" y="12"/>
                  </a:lnTo>
                  <a:lnTo>
                    <a:pt x="135" y="24"/>
                  </a:lnTo>
                  <a:lnTo>
                    <a:pt x="147" y="40"/>
                  </a:lnTo>
                  <a:lnTo>
                    <a:pt x="155" y="59"/>
                  </a:lnTo>
                  <a:lnTo>
                    <a:pt x="159" y="80"/>
                  </a:lnTo>
                  <a:lnTo>
                    <a:pt x="159" y="1960"/>
                  </a:lnTo>
                  <a:lnTo>
                    <a:pt x="155" y="1981"/>
                  </a:lnTo>
                  <a:lnTo>
                    <a:pt x="147" y="1999"/>
                  </a:lnTo>
                  <a:lnTo>
                    <a:pt x="135" y="2016"/>
                  </a:lnTo>
                  <a:lnTo>
                    <a:pt x="119" y="2029"/>
                  </a:lnTo>
                  <a:lnTo>
                    <a:pt x="100" y="2036"/>
                  </a:lnTo>
                  <a:lnTo>
                    <a:pt x="79" y="2039"/>
                  </a:lnTo>
                  <a:lnTo>
                    <a:pt x="59" y="2036"/>
                  </a:lnTo>
                  <a:lnTo>
                    <a:pt x="40" y="2029"/>
                  </a:lnTo>
                  <a:lnTo>
                    <a:pt x="24" y="2016"/>
                  </a:lnTo>
                  <a:lnTo>
                    <a:pt x="10" y="1999"/>
                  </a:lnTo>
                  <a:lnTo>
                    <a:pt x="3" y="1981"/>
                  </a:lnTo>
                  <a:lnTo>
                    <a:pt x="0" y="1960"/>
                  </a:lnTo>
                  <a:lnTo>
                    <a:pt x="0" y="80"/>
                  </a:lnTo>
                  <a:lnTo>
                    <a:pt x="3" y="59"/>
                  </a:lnTo>
                  <a:lnTo>
                    <a:pt x="10" y="40"/>
                  </a:lnTo>
                  <a:lnTo>
                    <a:pt x="24" y="24"/>
                  </a:lnTo>
                  <a:lnTo>
                    <a:pt x="40" y="12"/>
                  </a:lnTo>
                  <a:lnTo>
                    <a:pt x="59" y="4"/>
                  </a:lnTo>
                  <a:lnTo>
                    <a:pt x="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8" name="Freeform 433"/>
            <p:cNvSpPr>
              <a:spLocks/>
            </p:cNvSpPr>
            <p:nvPr/>
          </p:nvSpPr>
          <p:spPr bwMode="auto">
            <a:xfrm>
              <a:off x="2280" y="342"/>
              <a:ext cx="26" cy="340"/>
            </a:xfrm>
            <a:custGeom>
              <a:avLst/>
              <a:gdLst>
                <a:gd name="T0" fmla="*/ 80 w 158"/>
                <a:gd name="T1" fmla="*/ 0 h 2039"/>
                <a:gd name="T2" fmla="*/ 100 w 158"/>
                <a:gd name="T3" fmla="*/ 4 h 2039"/>
                <a:gd name="T4" fmla="*/ 119 w 158"/>
                <a:gd name="T5" fmla="*/ 12 h 2039"/>
                <a:gd name="T6" fmla="*/ 136 w 158"/>
                <a:gd name="T7" fmla="*/ 24 h 2039"/>
                <a:gd name="T8" fmla="*/ 148 w 158"/>
                <a:gd name="T9" fmla="*/ 40 h 2039"/>
                <a:gd name="T10" fmla="*/ 156 w 158"/>
                <a:gd name="T11" fmla="*/ 59 h 2039"/>
                <a:gd name="T12" fmla="*/ 158 w 158"/>
                <a:gd name="T13" fmla="*/ 80 h 2039"/>
                <a:gd name="T14" fmla="*/ 158 w 158"/>
                <a:gd name="T15" fmla="*/ 1960 h 2039"/>
                <a:gd name="T16" fmla="*/ 156 w 158"/>
                <a:gd name="T17" fmla="*/ 1981 h 2039"/>
                <a:gd name="T18" fmla="*/ 148 w 158"/>
                <a:gd name="T19" fmla="*/ 1999 h 2039"/>
                <a:gd name="T20" fmla="*/ 136 w 158"/>
                <a:gd name="T21" fmla="*/ 2016 h 2039"/>
                <a:gd name="T22" fmla="*/ 119 w 158"/>
                <a:gd name="T23" fmla="*/ 2029 h 2039"/>
                <a:gd name="T24" fmla="*/ 100 w 158"/>
                <a:gd name="T25" fmla="*/ 2036 h 2039"/>
                <a:gd name="T26" fmla="*/ 80 w 158"/>
                <a:gd name="T27" fmla="*/ 2039 h 2039"/>
                <a:gd name="T28" fmla="*/ 58 w 158"/>
                <a:gd name="T29" fmla="*/ 2036 h 2039"/>
                <a:gd name="T30" fmla="*/ 39 w 158"/>
                <a:gd name="T31" fmla="*/ 2029 h 2039"/>
                <a:gd name="T32" fmla="*/ 23 w 158"/>
                <a:gd name="T33" fmla="*/ 2016 h 2039"/>
                <a:gd name="T34" fmla="*/ 11 w 158"/>
                <a:gd name="T35" fmla="*/ 1999 h 2039"/>
                <a:gd name="T36" fmla="*/ 3 w 158"/>
                <a:gd name="T37" fmla="*/ 1981 h 2039"/>
                <a:gd name="T38" fmla="*/ 0 w 158"/>
                <a:gd name="T39" fmla="*/ 1960 h 2039"/>
                <a:gd name="T40" fmla="*/ 0 w 158"/>
                <a:gd name="T41" fmla="*/ 80 h 2039"/>
                <a:gd name="T42" fmla="*/ 3 w 158"/>
                <a:gd name="T43" fmla="*/ 59 h 2039"/>
                <a:gd name="T44" fmla="*/ 11 w 158"/>
                <a:gd name="T45" fmla="*/ 40 h 2039"/>
                <a:gd name="T46" fmla="*/ 23 w 158"/>
                <a:gd name="T47" fmla="*/ 24 h 2039"/>
                <a:gd name="T48" fmla="*/ 39 w 158"/>
                <a:gd name="T49" fmla="*/ 12 h 2039"/>
                <a:gd name="T50" fmla="*/ 58 w 158"/>
                <a:gd name="T51" fmla="*/ 4 h 2039"/>
                <a:gd name="T52" fmla="*/ 80 w 158"/>
                <a:gd name="T53" fmla="*/ 0 h 20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8" h="2039">
                  <a:moveTo>
                    <a:pt x="80" y="0"/>
                  </a:moveTo>
                  <a:lnTo>
                    <a:pt x="100" y="4"/>
                  </a:lnTo>
                  <a:lnTo>
                    <a:pt x="119" y="12"/>
                  </a:lnTo>
                  <a:lnTo>
                    <a:pt x="136" y="24"/>
                  </a:lnTo>
                  <a:lnTo>
                    <a:pt x="148" y="40"/>
                  </a:lnTo>
                  <a:lnTo>
                    <a:pt x="156" y="59"/>
                  </a:lnTo>
                  <a:lnTo>
                    <a:pt x="158" y="80"/>
                  </a:lnTo>
                  <a:lnTo>
                    <a:pt x="158" y="1960"/>
                  </a:lnTo>
                  <a:lnTo>
                    <a:pt x="156" y="1981"/>
                  </a:lnTo>
                  <a:lnTo>
                    <a:pt x="148" y="1999"/>
                  </a:lnTo>
                  <a:lnTo>
                    <a:pt x="136" y="2016"/>
                  </a:lnTo>
                  <a:lnTo>
                    <a:pt x="119" y="2029"/>
                  </a:lnTo>
                  <a:lnTo>
                    <a:pt x="100" y="2036"/>
                  </a:lnTo>
                  <a:lnTo>
                    <a:pt x="80" y="2039"/>
                  </a:lnTo>
                  <a:lnTo>
                    <a:pt x="58" y="2036"/>
                  </a:lnTo>
                  <a:lnTo>
                    <a:pt x="39" y="2029"/>
                  </a:lnTo>
                  <a:lnTo>
                    <a:pt x="23" y="2016"/>
                  </a:lnTo>
                  <a:lnTo>
                    <a:pt x="11" y="1999"/>
                  </a:lnTo>
                  <a:lnTo>
                    <a:pt x="3" y="1981"/>
                  </a:lnTo>
                  <a:lnTo>
                    <a:pt x="0" y="1960"/>
                  </a:lnTo>
                  <a:lnTo>
                    <a:pt x="0" y="80"/>
                  </a:lnTo>
                  <a:lnTo>
                    <a:pt x="3" y="59"/>
                  </a:lnTo>
                  <a:lnTo>
                    <a:pt x="11" y="40"/>
                  </a:lnTo>
                  <a:lnTo>
                    <a:pt x="23" y="24"/>
                  </a:lnTo>
                  <a:lnTo>
                    <a:pt x="39" y="12"/>
                  </a:lnTo>
                  <a:lnTo>
                    <a:pt x="58" y="4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9" name="Group 436"/>
          <p:cNvGrpSpPr>
            <a:grpSpLocks noChangeAspect="1"/>
          </p:cNvGrpSpPr>
          <p:nvPr/>
        </p:nvGrpSpPr>
        <p:grpSpPr bwMode="auto">
          <a:xfrm>
            <a:off x="2843966" y="1750632"/>
            <a:ext cx="351435" cy="387916"/>
            <a:chOff x="2397" y="229"/>
            <a:chExt cx="289" cy="319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82" name="Freeform 438"/>
            <p:cNvSpPr>
              <a:spLocks noEditPoints="1"/>
            </p:cNvSpPr>
            <p:nvPr/>
          </p:nvSpPr>
          <p:spPr bwMode="auto">
            <a:xfrm>
              <a:off x="2397" y="229"/>
              <a:ext cx="289" cy="319"/>
            </a:xfrm>
            <a:custGeom>
              <a:avLst/>
              <a:gdLst>
                <a:gd name="T0" fmla="*/ 1335 w 3180"/>
                <a:gd name="T1" fmla="*/ 344 h 3508"/>
                <a:gd name="T2" fmla="*/ 979 w 3180"/>
                <a:gd name="T3" fmla="*/ 409 h 3508"/>
                <a:gd name="T4" fmla="*/ 618 w 3180"/>
                <a:gd name="T5" fmla="*/ 386 h 3508"/>
                <a:gd name="T6" fmla="*/ 270 w 3180"/>
                <a:gd name="T7" fmla="*/ 275 h 3508"/>
                <a:gd name="T8" fmla="*/ 221 w 3180"/>
                <a:gd name="T9" fmla="*/ 786 h 3508"/>
                <a:gd name="T10" fmla="*/ 263 w 3180"/>
                <a:gd name="T11" fmla="*/ 1289 h 3508"/>
                <a:gd name="T12" fmla="*/ 391 w 3180"/>
                <a:gd name="T13" fmla="*/ 1774 h 3508"/>
                <a:gd name="T14" fmla="*/ 602 w 3180"/>
                <a:gd name="T15" fmla="*/ 2228 h 3508"/>
                <a:gd name="T16" fmla="*/ 891 w 3180"/>
                <a:gd name="T17" fmla="*/ 2642 h 3508"/>
                <a:gd name="T18" fmla="*/ 1255 w 3180"/>
                <a:gd name="T19" fmla="*/ 3004 h 3508"/>
                <a:gd name="T20" fmla="*/ 1924 w 3180"/>
                <a:gd name="T21" fmla="*/ 3004 h 3508"/>
                <a:gd name="T22" fmla="*/ 2288 w 3180"/>
                <a:gd name="T23" fmla="*/ 2642 h 3508"/>
                <a:gd name="T24" fmla="*/ 2578 w 3180"/>
                <a:gd name="T25" fmla="*/ 2228 h 3508"/>
                <a:gd name="T26" fmla="*/ 2789 w 3180"/>
                <a:gd name="T27" fmla="*/ 1774 h 3508"/>
                <a:gd name="T28" fmla="*/ 2918 w 3180"/>
                <a:gd name="T29" fmla="*/ 1289 h 3508"/>
                <a:gd name="T30" fmla="*/ 2959 w 3180"/>
                <a:gd name="T31" fmla="*/ 786 h 3508"/>
                <a:gd name="T32" fmla="*/ 2910 w 3180"/>
                <a:gd name="T33" fmla="*/ 275 h 3508"/>
                <a:gd name="T34" fmla="*/ 2562 w 3180"/>
                <a:gd name="T35" fmla="*/ 386 h 3508"/>
                <a:gd name="T36" fmla="*/ 2202 w 3180"/>
                <a:gd name="T37" fmla="*/ 409 h 3508"/>
                <a:gd name="T38" fmla="*/ 1845 w 3180"/>
                <a:gd name="T39" fmla="*/ 344 h 3508"/>
                <a:gd name="T40" fmla="*/ 200 w 3180"/>
                <a:gd name="T41" fmla="*/ 0 h 3508"/>
                <a:gd name="T42" fmla="*/ 401 w 3180"/>
                <a:gd name="T43" fmla="*/ 92 h 3508"/>
                <a:gd name="T44" fmla="*/ 725 w 3180"/>
                <a:gd name="T45" fmla="*/ 179 h 3508"/>
                <a:gd name="T46" fmla="*/ 1058 w 3180"/>
                <a:gd name="T47" fmla="*/ 179 h 3508"/>
                <a:gd name="T48" fmla="*/ 1381 w 3180"/>
                <a:gd name="T49" fmla="*/ 92 h 3508"/>
                <a:gd name="T50" fmla="*/ 1578 w 3180"/>
                <a:gd name="T51" fmla="*/ 0 h 3508"/>
                <a:gd name="T52" fmla="*/ 1721 w 3180"/>
                <a:gd name="T53" fmla="*/ 56 h 3508"/>
                <a:gd name="T54" fmla="*/ 2041 w 3180"/>
                <a:gd name="T55" fmla="*/ 165 h 3508"/>
                <a:gd name="T56" fmla="*/ 2372 w 3180"/>
                <a:gd name="T57" fmla="*/ 187 h 3508"/>
                <a:gd name="T58" fmla="*/ 2700 w 3180"/>
                <a:gd name="T59" fmla="*/ 122 h 3508"/>
                <a:gd name="T60" fmla="*/ 2955 w 3180"/>
                <a:gd name="T61" fmla="*/ 4 h 3508"/>
                <a:gd name="T62" fmla="*/ 3049 w 3180"/>
                <a:gd name="T63" fmla="*/ 18 h 3508"/>
                <a:gd name="T64" fmla="*/ 3096 w 3180"/>
                <a:gd name="T65" fmla="*/ 84 h 3508"/>
                <a:gd name="T66" fmla="*/ 3174 w 3180"/>
                <a:gd name="T67" fmla="*/ 596 h 3508"/>
                <a:gd name="T68" fmla="*/ 3165 w 3180"/>
                <a:gd name="T69" fmla="*/ 1106 h 3508"/>
                <a:gd name="T70" fmla="*/ 3075 w 3180"/>
                <a:gd name="T71" fmla="*/ 1602 h 3508"/>
                <a:gd name="T72" fmla="*/ 2905 w 3180"/>
                <a:gd name="T73" fmla="*/ 2076 h 3508"/>
                <a:gd name="T74" fmla="*/ 2660 w 3180"/>
                <a:gd name="T75" fmla="*/ 2516 h 3508"/>
                <a:gd name="T76" fmla="*/ 2342 w 3180"/>
                <a:gd name="T77" fmla="*/ 2915 h 3508"/>
                <a:gd name="T78" fmla="*/ 1955 w 3180"/>
                <a:gd name="T79" fmla="*/ 3261 h 3508"/>
                <a:gd name="T80" fmla="*/ 1590 w 3180"/>
                <a:gd name="T81" fmla="*/ 3508 h 3508"/>
                <a:gd name="T82" fmla="*/ 1224 w 3180"/>
                <a:gd name="T83" fmla="*/ 3261 h 3508"/>
                <a:gd name="T84" fmla="*/ 839 w 3180"/>
                <a:gd name="T85" fmla="*/ 2915 h 3508"/>
                <a:gd name="T86" fmla="*/ 521 w 3180"/>
                <a:gd name="T87" fmla="*/ 2516 h 3508"/>
                <a:gd name="T88" fmla="*/ 275 w 3180"/>
                <a:gd name="T89" fmla="*/ 2076 h 3508"/>
                <a:gd name="T90" fmla="*/ 106 w 3180"/>
                <a:gd name="T91" fmla="*/ 1602 h 3508"/>
                <a:gd name="T92" fmla="*/ 15 w 3180"/>
                <a:gd name="T93" fmla="*/ 1106 h 3508"/>
                <a:gd name="T94" fmla="*/ 6 w 3180"/>
                <a:gd name="T95" fmla="*/ 596 h 3508"/>
                <a:gd name="T96" fmla="*/ 84 w 3180"/>
                <a:gd name="T97" fmla="*/ 84 h 3508"/>
                <a:gd name="T98" fmla="*/ 130 w 3180"/>
                <a:gd name="T99" fmla="*/ 18 h 3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180" h="3508">
                  <a:moveTo>
                    <a:pt x="1590" y="237"/>
                  </a:moveTo>
                  <a:lnTo>
                    <a:pt x="1507" y="279"/>
                  </a:lnTo>
                  <a:lnTo>
                    <a:pt x="1422" y="314"/>
                  </a:lnTo>
                  <a:lnTo>
                    <a:pt x="1335" y="344"/>
                  </a:lnTo>
                  <a:lnTo>
                    <a:pt x="1248" y="368"/>
                  </a:lnTo>
                  <a:lnTo>
                    <a:pt x="1158" y="387"/>
                  </a:lnTo>
                  <a:lnTo>
                    <a:pt x="1068" y="400"/>
                  </a:lnTo>
                  <a:lnTo>
                    <a:pt x="979" y="409"/>
                  </a:lnTo>
                  <a:lnTo>
                    <a:pt x="888" y="411"/>
                  </a:lnTo>
                  <a:lnTo>
                    <a:pt x="797" y="409"/>
                  </a:lnTo>
                  <a:lnTo>
                    <a:pt x="708" y="400"/>
                  </a:lnTo>
                  <a:lnTo>
                    <a:pt x="618" y="386"/>
                  </a:lnTo>
                  <a:lnTo>
                    <a:pt x="529" y="367"/>
                  </a:lnTo>
                  <a:lnTo>
                    <a:pt x="441" y="341"/>
                  </a:lnTo>
                  <a:lnTo>
                    <a:pt x="354" y="312"/>
                  </a:lnTo>
                  <a:lnTo>
                    <a:pt x="270" y="275"/>
                  </a:lnTo>
                  <a:lnTo>
                    <a:pt x="249" y="403"/>
                  </a:lnTo>
                  <a:lnTo>
                    <a:pt x="234" y="531"/>
                  </a:lnTo>
                  <a:lnTo>
                    <a:pt x="224" y="658"/>
                  </a:lnTo>
                  <a:lnTo>
                    <a:pt x="221" y="786"/>
                  </a:lnTo>
                  <a:lnTo>
                    <a:pt x="223" y="913"/>
                  </a:lnTo>
                  <a:lnTo>
                    <a:pt x="231" y="1039"/>
                  </a:lnTo>
                  <a:lnTo>
                    <a:pt x="243" y="1164"/>
                  </a:lnTo>
                  <a:lnTo>
                    <a:pt x="263" y="1289"/>
                  </a:lnTo>
                  <a:lnTo>
                    <a:pt x="287" y="1412"/>
                  </a:lnTo>
                  <a:lnTo>
                    <a:pt x="316" y="1534"/>
                  </a:lnTo>
                  <a:lnTo>
                    <a:pt x="351" y="1655"/>
                  </a:lnTo>
                  <a:lnTo>
                    <a:pt x="391" y="1774"/>
                  </a:lnTo>
                  <a:lnTo>
                    <a:pt x="437" y="1890"/>
                  </a:lnTo>
                  <a:lnTo>
                    <a:pt x="487" y="2005"/>
                  </a:lnTo>
                  <a:lnTo>
                    <a:pt x="542" y="2119"/>
                  </a:lnTo>
                  <a:lnTo>
                    <a:pt x="602" y="2228"/>
                  </a:lnTo>
                  <a:lnTo>
                    <a:pt x="667" y="2336"/>
                  </a:lnTo>
                  <a:lnTo>
                    <a:pt x="737" y="2441"/>
                  </a:lnTo>
                  <a:lnTo>
                    <a:pt x="812" y="2543"/>
                  </a:lnTo>
                  <a:lnTo>
                    <a:pt x="891" y="2642"/>
                  </a:lnTo>
                  <a:lnTo>
                    <a:pt x="975" y="2738"/>
                  </a:lnTo>
                  <a:lnTo>
                    <a:pt x="1064" y="2830"/>
                  </a:lnTo>
                  <a:lnTo>
                    <a:pt x="1158" y="2919"/>
                  </a:lnTo>
                  <a:lnTo>
                    <a:pt x="1255" y="3004"/>
                  </a:lnTo>
                  <a:lnTo>
                    <a:pt x="1358" y="3084"/>
                  </a:lnTo>
                  <a:lnTo>
                    <a:pt x="1590" y="3260"/>
                  </a:lnTo>
                  <a:lnTo>
                    <a:pt x="1822" y="3084"/>
                  </a:lnTo>
                  <a:lnTo>
                    <a:pt x="1924" y="3004"/>
                  </a:lnTo>
                  <a:lnTo>
                    <a:pt x="2022" y="2919"/>
                  </a:lnTo>
                  <a:lnTo>
                    <a:pt x="2115" y="2830"/>
                  </a:lnTo>
                  <a:lnTo>
                    <a:pt x="2204" y="2738"/>
                  </a:lnTo>
                  <a:lnTo>
                    <a:pt x="2288" y="2642"/>
                  </a:lnTo>
                  <a:lnTo>
                    <a:pt x="2368" y="2543"/>
                  </a:lnTo>
                  <a:lnTo>
                    <a:pt x="2443" y="2441"/>
                  </a:lnTo>
                  <a:lnTo>
                    <a:pt x="2512" y="2336"/>
                  </a:lnTo>
                  <a:lnTo>
                    <a:pt x="2578" y="2228"/>
                  </a:lnTo>
                  <a:lnTo>
                    <a:pt x="2638" y="2119"/>
                  </a:lnTo>
                  <a:lnTo>
                    <a:pt x="2694" y="2005"/>
                  </a:lnTo>
                  <a:lnTo>
                    <a:pt x="2744" y="1890"/>
                  </a:lnTo>
                  <a:lnTo>
                    <a:pt x="2789" y="1774"/>
                  </a:lnTo>
                  <a:lnTo>
                    <a:pt x="2829" y="1655"/>
                  </a:lnTo>
                  <a:lnTo>
                    <a:pt x="2863" y="1534"/>
                  </a:lnTo>
                  <a:lnTo>
                    <a:pt x="2893" y="1412"/>
                  </a:lnTo>
                  <a:lnTo>
                    <a:pt x="2918" y="1289"/>
                  </a:lnTo>
                  <a:lnTo>
                    <a:pt x="2936" y="1164"/>
                  </a:lnTo>
                  <a:lnTo>
                    <a:pt x="2950" y="1039"/>
                  </a:lnTo>
                  <a:lnTo>
                    <a:pt x="2957" y="913"/>
                  </a:lnTo>
                  <a:lnTo>
                    <a:pt x="2959" y="786"/>
                  </a:lnTo>
                  <a:lnTo>
                    <a:pt x="2955" y="658"/>
                  </a:lnTo>
                  <a:lnTo>
                    <a:pt x="2947" y="531"/>
                  </a:lnTo>
                  <a:lnTo>
                    <a:pt x="2931" y="403"/>
                  </a:lnTo>
                  <a:lnTo>
                    <a:pt x="2910" y="275"/>
                  </a:lnTo>
                  <a:lnTo>
                    <a:pt x="2825" y="312"/>
                  </a:lnTo>
                  <a:lnTo>
                    <a:pt x="2739" y="341"/>
                  </a:lnTo>
                  <a:lnTo>
                    <a:pt x="2651" y="367"/>
                  </a:lnTo>
                  <a:lnTo>
                    <a:pt x="2562" y="386"/>
                  </a:lnTo>
                  <a:lnTo>
                    <a:pt x="2473" y="400"/>
                  </a:lnTo>
                  <a:lnTo>
                    <a:pt x="2382" y="409"/>
                  </a:lnTo>
                  <a:lnTo>
                    <a:pt x="2291" y="411"/>
                  </a:lnTo>
                  <a:lnTo>
                    <a:pt x="2202" y="409"/>
                  </a:lnTo>
                  <a:lnTo>
                    <a:pt x="2111" y="400"/>
                  </a:lnTo>
                  <a:lnTo>
                    <a:pt x="2021" y="387"/>
                  </a:lnTo>
                  <a:lnTo>
                    <a:pt x="1933" y="368"/>
                  </a:lnTo>
                  <a:lnTo>
                    <a:pt x="1845" y="344"/>
                  </a:lnTo>
                  <a:lnTo>
                    <a:pt x="1758" y="314"/>
                  </a:lnTo>
                  <a:lnTo>
                    <a:pt x="1673" y="279"/>
                  </a:lnTo>
                  <a:lnTo>
                    <a:pt x="1590" y="237"/>
                  </a:lnTo>
                  <a:close/>
                  <a:moveTo>
                    <a:pt x="200" y="0"/>
                  </a:moveTo>
                  <a:lnTo>
                    <a:pt x="224" y="4"/>
                  </a:lnTo>
                  <a:lnTo>
                    <a:pt x="248" y="15"/>
                  </a:lnTo>
                  <a:lnTo>
                    <a:pt x="323" y="56"/>
                  </a:lnTo>
                  <a:lnTo>
                    <a:pt x="401" y="92"/>
                  </a:lnTo>
                  <a:lnTo>
                    <a:pt x="480" y="122"/>
                  </a:lnTo>
                  <a:lnTo>
                    <a:pt x="560" y="146"/>
                  </a:lnTo>
                  <a:lnTo>
                    <a:pt x="642" y="165"/>
                  </a:lnTo>
                  <a:lnTo>
                    <a:pt x="725" y="179"/>
                  </a:lnTo>
                  <a:lnTo>
                    <a:pt x="808" y="187"/>
                  </a:lnTo>
                  <a:lnTo>
                    <a:pt x="891" y="190"/>
                  </a:lnTo>
                  <a:lnTo>
                    <a:pt x="974" y="187"/>
                  </a:lnTo>
                  <a:lnTo>
                    <a:pt x="1058" y="179"/>
                  </a:lnTo>
                  <a:lnTo>
                    <a:pt x="1140" y="165"/>
                  </a:lnTo>
                  <a:lnTo>
                    <a:pt x="1221" y="146"/>
                  </a:lnTo>
                  <a:lnTo>
                    <a:pt x="1302" y="122"/>
                  </a:lnTo>
                  <a:lnTo>
                    <a:pt x="1381" y="92"/>
                  </a:lnTo>
                  <a:lnTo>
                    <a:pt x="1459" y="56"/>
                  </a:lnTo>
                  <a:lnTo>
                    <a:pt x="1534" y="15"/>
                  </a:lnTo>
                  <a:lnTo>
                    <a:pt x="1556" y="5"/>
                  </a:lnTo>
                  <a:lnTo>
                    <a:pt x="1578" y="0"/>
                  </a:lnTo>
                  <a:lnTo>
                    <a:pt x="1602" y="0"/>
                  </a:lnTo>
                  <a:lnTo>
                    <a:pt x="1624" y="5"/>
                  </a:lnTo>
                  <a:lnTo>
                    <a:pt x="1646" y="15"/>
                  </a:lnTo>
                  <a:lnTo>
                    <a:pt x="1721" y="56"/>
                  </a:lnTo>
                  <a:lnTo>
                    <a:pt x="1799" y="92"/>
                  </a:lnTo>
                  <a:lnTo>
                    <a:pt x="1878" y="122"/>
                  </a:lnTo>
                  <a:lnTo>
                    <a:pt x="1958" y="146"/>
                  </a:lnTo>
                  <a:lnTo>
                    <a:pt x="2041" y="165"/>
                  </a:lnTo>
                  <a:lnTo>
                    <a:pt x="2123" y="179"/>
                  </a:lnTo>
                  <a:lnTo>
                    <a:pt x="2206" y="187"/>
                  </a:lnTo>
                  <a:lnTo>
                    <a:pt x="2289" y="190"/>
                  </a:lnTo>
                  <a:lnTo>
                    <a:pt x="2372" y="187"/>
                  </a:lnTo>
                  <a:lnTo>
                    <a:pt x="2456" y="179"/>
                  </a:lnTo>
                  <a:lnTo>
                    <a:pt x="2538" y="165"/>
                  </a:lnTo>
                  <a:lnTo>
                    <a:pt x="2619" y="146"/>
                  </a:lnTo>
                  <a:lnTo>
                    <a:pt x="2700" y="122"/>
                  </a:lnTo>
                  <a:lnTo>
                    <a:pt x="2779" y="92"/>
                  </a:lnTo>
                  <a:lnTo>
                    <a:pt x="2857" y="56"/>
                  </a:lnTo>
                  <a:lnTo>
                    <a:pt x="2932" y="15"/>
                  </a:lnTo>
                  <a:lnTo>
                    <a:pt x="2955" y="4"/>
                  </a:lnTo>
                  <a:lnTo>
                    <a:pt x="2981" y="0"/>
                  </a:lnTo>
                  <a:lnTo>
                    <a:pt x="3006" y="1"/>
                  </a:lnTo>
                  <a:lnTo>
                    <a:pt x="3031" y="9"/>
                  </a:lnTo>
                  <a:lnTo>
                    <a:pt x="3049" y="18"/>
                  </a:lnTo>
                  <a:lnTo>
                    <a:pt x="3065" y="31"/>
                  </a:lnTo>
                  <a:lnTo>
                    <a:pt x="3079" y="47"/>
                  </a:lnTo>
                  <a:lnTo>
                    <a:pt x="3089" y="65"/>
                  </a:lnTo>
                  <a:lnTo>
                    <a:pt x="3096" y="84"/>
                  </a:lnTo>
                  <a:lnTo>
                    <a:pt x="3124" y="212"/>
                  </a:lnTo>
                  <a:lnTo>
                    <a:pt x="3145" y="340"/>
                  </a:lnTo>
                  <a:lnTo>
                    <a:pt x="3162" y="468"/>
                  </a:lnTo>
                  <a:lnTo>
                    <a:pt x="3174" y="596"/>
                  </a:lnTo>
                  <a:lnTo>
                    <a:pt x="3179" y="724"/>
                  </a:lnTo>
                  <a:lnTo>
                    <a:pt x="3180" y="852"/>
                  </a:lnTo>
                  <a:lnTo>
                    <a:pt x="3175" y="979"/>
                  </a:lnTo>
                  <a:lnTo>
                    <a:pt x="3165" y="1106"/>
                  </a:lnTo>
                  <a:lnTo>
                    <a:pt x="3151" y="1232"/>
                  </a:lnTo>
                  <a:lnTo>
                    <a:pt x="3130" y="1357"/>
                  </a:lnTo>
                  <a:lnTo>
                    <a:pt x="3105" y="1480"/>
                  </a:lnTo>
                  <a:lnTo>
                    <a:pt x="3075" y="1602"/>
                  </a:lnTo>
                  <a:lnTo>
                    <a:pt x="3040" y="1723"/>
                  </a:lnTo>
                  <a:lnTo>
                    <a:pt x="2999" y="1842"/>
                  </a:lnTo>
                  <a:lnTo>
                    <a:pt x="2954" y="1961"/>
                  </a:lnTo>
                  <a:lnTo>
                    <a:pt x="2905" y="2076"/>
                  </a:lnTo>
                  <a:lnTo>
                    <a:pt x="2851" y="2190"/>
                  </a:lnTo>
                  <a:lnTo>
                    <a:pt x="2791" y="2301"/>
                  </a:lnTo>
                  <a:lnTo>
                    <a:pt x="2728" y="2410"/>
                  </a:lnTo>
                  <a:lnTo>
                    <a:pt x="2660" y="2516"/>
                  </a:lnTo>
                  <a:lnTo>
                    <a:pt x="2586" y="2621"/>
                  </a:lnTo>
                  <a:lnTo>
                    <a:pt x="2509" y="2721"/>
                  </a:lnTo>
                  <a:lnTo>
                    <a:pt x="2428" y="2819"/>
                  </a:lnTo>
                  <a:lnTo>
                    <a:pt x="2342" y="2915"/>
                  </a:lnTo>
                  <a:lnTo>
                    <a:pt x="2251" y="3007"/>
                  </a:lnTo>
                  <a:lnTo>
                    <a:pt x="2157" y="3095"/>
                  </a:lnTo>
                  <a:lnTo>
                    <a:pt x="2059" y="3180"/>
                  </a:lnTo>
                  <a:lnTo>
                    <a:pt x="1955" y="3261"/>
                  </a:lnTo>
                  <a:lnTo>
                    <a:pt x="1656" y="3486"/>
                  </a:lnTo>
                  <a:lnTo>
                    <a:pt x="1636" y="3499"/>
                  </a:lnTo>
                  <a:lnTo>
                    <a:pt x="1614" y="3506"/>
                  </a:lnTo>
                  <a:lnTo>
                    <a:pt x="1590" y="3508"/>
                  </a:lnTo>
                  <a:lnTo>
                    <a:pt x="1567" y="3506"/>
                  </a:lnTo>
                  <a:lnTo>
                    <a:pt x="1544" y="3499"/>
                  </a:lnTo>
                  <a:lnTo>
                    <a:pt x="1523" y="3486"/>
                  </a:lnTo>
                  <a:lnTo>
                    <a:pt x="1224" y="3261"/>
                  </a:lnTo>
                  <a:lnTo>
                    <a:pt x="1122" y="3180"/>
                  </a:lnTo>
                  <a:lnTo>
                    <a:pt x="1023" y="3095"/>
                  </a:lnTo>
                  <a:lnTo>
                    <a:pt x="929" y="3007"/>
                  </a:lnTo>
                  <a:lnTo>
                    <a:pt x="839" y="2915"/>
                  </a:lnTo>
                  <a:lnTo>
                    <a:pt x="752" y="2819"/>
                  </a:lnTo>
                  <a:lnTo>
                    <a:pt x="671" y="2721"/>
                  </a:lnTo>
                  <a:lnTo>
                    <a:pt x="593" y="2621"/>
                  </a:lnTo>
                  <a:lnTo>
                    <a:pt x="521" y="2516"/>
                  </a:lnTo>
                  <a:lnTo>
                    <a:pt x="453" y="2410"/>
                  </a:lnTo>
                  <a:lnTo>
                    <a:pt x="388" y="2301"/>
                  </a:lnTo>
                  <a:lnTo>
                    <a:pt x="330" y="2190"/>
                  </a:lnTo>
                  <a:lnTo>
                    <a:pt x="275" y="2076"/>
                  </a:lnTo>
                  <a:lnTo>
                    <a:pt x="225" y="1961"/>
                  </a:lnTo>
                  <a:lnTo>
                    <a:pt x="180" y="1842"/>
                  </a:lnTo>
                  <a:lnTo>
                    <a:pt x="141" y="1723"/>
                  </a:lnTo>
                  <a:lnTo>
                    <a:pt x="106" y="1602"/>
                  </a:lnTo>
                  <a:lnTo>
                    <a:pt x="75" y="1480"/>
                  </a:lnTo>
                  <a:lnTo>
                    <a:pt x="50" y="1357"/>
                  </a:lnTo>
                  <a:lnTo>
                    <a:pt x="30" y="1232"/>
                  </a:lnTo>
                  <a:lnTo>
                    <a:pt x="15" y="1106"/>
                  </a:lnTo>
                  <a:lnTo>
                    <a:pt x="4" y="979"/>
                  </a:lnTo>
                  <a:lnTo>
                    <a:pt x="0" y="852"/>
                  </a:lnTo>
                  <a:lnTo>
                    <a:pt x="0" y="724"/>
                  </a:lnTo>
                  <a:lnTo>
                    <a:pt x="6" y="596"/>
                  </a:lnTo>
                  <a:lnTo>
                    <a:pt x="17" y="468"/>
                  </a:lnTo>
                  <a:lnTo>
                    <a:pt x="34" y="340"/>
                  </a:lnTo>
                  <a:lnTo>
                    <a:pt x="57" y="212"/>
                  </a:lnTo>
                  <a:lnTo>
                    <a:pt x="84" y="84"/>
                  </a:lnTo>
                  <a:lnTo>
                    <a:pt x="91" y="65"/>
                  </a:lnTo>
                  <a:lnTo>
                    <a:pt x="101" y="47"/>
                  </a:lnTo>
                  <a:lnTo>
                    <a:pt x="114" y="31"/>
                  </a:lnTo>
                  <a:lnTo>
                    <a:pt x="130" y="18"/>
                  </a:lnTo>
                  <a:lnTo>
                    <a:pt x="148" y="9"/>
                  </a:lnTo>
                  <a:lnTo>
                    <a:pt x="174" y="1"/>
                  </a:lnTo>
                  <a:lnTo>
                    <a:pt x="2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" name="Freeform 439"/>
            <p:cNvSpPr>
              <a:spLocks noEditPoints="1"/>
            </p:cNvSpPr>
            <p:nvPr/>
          </p:nvSpPr>
          <p:spPr bwMode="auto">
            <a:xfrm>
              <a:off x="2431" y="267"/>
              <a:ext cx="221" cy="239"/>
            </a:xfrm>
            <a:custGeom>
              <a:avLst/>
              <a:gdLst>
                <a:gd name="T0" fmla="*/ 1021 w 2428"/>
                <a:gd name="T1" fmla="*/ 222 h 2629"/>
                <a:gd name="T2" fmla="*/ 719 w 2428"/>
                <a:gd name="T3" fmla="*/ 284 h 2629"/>
                <a:gd name="T4" fmla="*/ 423 w 2428"/>
                <a:gd name="T5" fmla="*/ 294 h 2629"/>
                <a:gd name="T6" fmla="*/ 150 w 2428"/>
                <a:gd name="T7" fmla="*/ 258 h 2629"/>
                <a:gd name="T8" fmla="*/ 161 w 2428"/>
                <a:gd name="T9" fmla="*/ 639 h 2629"/>
                <a:gd name="T10" fmla="*/ 227 w 2428"/>
                <a:gd name="T11" fmla="*/ 1016 h 2629"/>
                <a:gd name="T12" fmla="*/ 349 w 2428"/>
                <a:gd name="T13" fmla="*/ 1377 h 2629"/>
                <a:gd name="T14" fmla="*/ 514 w 2428"/>
                <a:gd name="T15" fmla="*/ 1704 h 2629"/>
                <a:gd name="T16" fmla="*/ 725 w 2428"/>
                <a:gd name="T17" fmla="*/ 2002 h 2629"/>
                <a:gd name="T18" fmla="*/ 976 w 2428"/>
                <a:gd name="T19" fmla="*/ 2268 h 2629"/>
                <a:gd name="T20" fmla="*/ 1214 w 2428"/>
                <a:gd name="T21" fmla="*/ 2463 h 2629"/>
                <a:gd name="T22" fmla="*/ 1452 w 2428"/>
                <a:gd name="T23" fmla="*/ 2268 h 2629"/>
                <a:gd name="T24" fmla="*/ 1703 w 2428"/>
                <a:gd name="T25" fmla="*/ 2002 h 2629"/>
                <a:gd name="T26" fmla="*/ 1913 w 2428"/>
                <a:gd name="T27" fmla="*/ 1704 h 2629"/>
                <a:gd name="T28" fmla="*/ 2080 w 2428"/>
                <a:gd name="T29" fmla="*/ 1377 h 2629"/>
                <a:gd name="T30" fmla="*/ 2201 w 2428"/>
                <a:gd name="T31" fmla="*/ 1016 h 2629"/>
                <a:gd name="T32" fmla="*/ 2268 w 2428"/>
                <a:gd name="T33" fmla="*/ 639 h 2629"/>
                <a:gd name="T34" fmla="*/ 2277 w 2428"/>
                <a:gd name="T35" fmla="*/ 258 h 2629"/>
                <a:gd name="T36" fmla="*/ 2005 w 2428"/>
                <a:gd name="T37" fmla="*/ 294 h 2629"/>
                <a:gd name="T38" fmla="*/ 1708 w 2428"/>
                <a:gd name="T39" fmla="*/ 284 h 2629"/>
                <a:gd name="T40" fmla="*/ 1407 w 2428"/>
                <a:gd name="T41" fmla="*/ 222 h 2629"/>
                <a:gd name="T42" fmla="*/ 1204 w 2428"/>
                <a:gd name="T43" fmla="*/ 0 h 2629"/>
                <a:gd name="T44" fmla="*/ 1335 w 2428"/>
                <a:gd name="T45" fmla="*/ 43 h 2629"/>
                <a:gd name="T46" fmla="*/ 1620 w 2428"/>
                <a:gd name="T47" fmla="*/ 122 h 2629"/>
                <a:gd name="T48" fmla="*/ 1913 w 2428"/>
                <a:gd name="T49" fmla="*/ 149 h 2629"/>
                <a:gd name="T50" fmla="*/ 2225 w 2428"/>
                <a:gd name="T51" fmla="*/ 119 h 2629"/>
                <a:gd name="T52" fmla="*/ 2358 w 2428"/>
                <a:gd name="T53" fmla="*/ 94 h 2629"/>
                <a:gd name="T54" fmla="*/ 2400 w 2428"/>
                <a:gd name="T55" fmla="*/ 117 h 2629"/>
                <a:gd name="T56" fmla="*/ 2419 w 2428"/>
                <a:gd name="T57" fmla="*/ 160 h 2629"/>
                <a:gd name="T58" fmla="*/ 2423 w 2428"/>
                <a:gd name="T59" fmla="*/ 551 h 2629"/>
                <a:gd name="T60" fmla="*/ 2371 w 2428"/>
                <a:gd name="T61" fmla="*/ 938 h 2629"/>
                <a:gd name="T62" fmla="*/ 2263 w 2428"/>
                <a:gd name="T63" fmla="*/ 1313 h 2629"/>
                <a:gd name="T64" fmla="*/ 2114 w 2428"/>
                <a:gd name="T65" fmla="*/ 1649 h 2629"/>
                <a:gd name="T66" fmla="*/ 1928 w 2428"/>
                <a:gd name="T67" fmla="*/ 1951 h 2629"/>
                <a:gd name="T68" fmla="*/ 1704 w 2428"/>
                <a:gd name="T69" fmla="*/ 2225 h 2629"/>
                <a:gd name="T70" fmla="*/ 1446 w 2428"/>
                <a:gd name="T71" fmla="*/ 2470 h 2629"/>
                <a:gd name="T72" fmla="*/ 1244 w 2428"/>
                <a:gd name="T73" fmla="*/ 2622 h 2629"/>
                <a:gd name="T74" fmla="*/ 1198 w 2428"/>
                <a:gd name="T75" fmla="*/ 2627 h 2629"/>
                <a:gd name="T76" fmla="*/ 1075 w 2428"/>
                <a:gd name="T77" fmla="*/ 2543 h 2629"/>
                <a:gd name="T78" fmla="*/ 807 w 2428"/>
                <a:gd name="T79" fmla="*/ 2311 h 2629"/>
                <a:gd name="T80" fmla="*/ 571 w 2428"/>
                <a:gd name="T81" fmla="*/ 2045 h 2629"/>
                <a:gd name="T82" fmla="*/ 371 w 2428"/>
                <a:gd name="T83" fmla="*/ 1753 h 2629"/>
                <a:gd name="T84" fmla="*/ 212 w 2428"/>
                <a:gd name="T85" fmla="*/ 1435 h 2629"/>
                <a:gd name="T86" fmla="*/ 87 w 2428"/>
                <a:gd name="T87" fmla="*/ 1065 h 2629"/>
                <a:gd name="T88" fmla="*/ 17 w 2428"/>
                <a:gd name="T89" fmla="*/ 681 h 2629"/>
                <a:gd name="T90" fmla="*/ 2 w 2428"/>
                <a:gd name="T91" fmla="*/ 290 h 2629"/>
                <a:gd name="T92" fmla="*/ 19 w 2428"/>
                <a:gd name="T93" fmla="*/ 130 h 2629"/>
                <a:gd name="T94" fmla="*/ 54 w 2428"/>
                <a:gd name="T95" fmla="*/ 98 h 2629"/>
                <a:gd name="T96" fmla="*/ 101 w 2428"/>
                <a:gd name="T97" fmla="*/ 95 h 2629"/>
                <a:gd name="T98" fmla="*/ 411 w 2428"/>
                <a:gd name="T99" fmla="*/ 144 h 2629"/>
                <a:gd name="T100" fmla="*/ 710 w 2428"/>
                <a:gd name="T101" fmla="*/ 136 h 2629"/>
                <a:gd name="T102" fmla="*/ 1000 w 2428"/>
                <a:gd name="T103" fmla="*/ 75 h 2629"/>
                <a:gd name="T104" fmla="*/ 1204 w 2428"/>
                <a:gd name="T105" fmla="*/ 0 h 2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428" h="2629">
                  <a:moveTo>
                    <a:pt x="1214" y="154"/>
                  </a:moveTo>
                  <a:lnTo>
                    <a:pt x="1118" y="190"/>
                  </a:lnTo>
                  <a:lnTo>
                    <a:pt x="1021" y="222"/>
                  </a:lnTo>
                  <a:lnTo>
                    <a:pt x="922" y="249"/>
                  </a:lnTo>
                  <a:lnTo>
                    <a:pt x="820" y="269"/>
                  </a:lnTo>
                  <a:lnTo>
                    <a:pt x="719" y="284"/>
                  </a:lnTo>
                  <a:lnTo>
                    <a:pt x="617" y="293"/>
                  </a:lnTo>
                  <a:lnTo>
                    <a:pt x="515" y="296"/>
                  </a:lnTo>
                  <a:lnTo>
                    <a:pt x="423" y="294"/>
                  </a:lnTo>
                  <a:lnTo>
                    <a:pt x="332" y="286"/>
                  </a:lnTo>
                  <a:lnTo>
                    <a:pt x="241" y="274"/>
                  </a:lnTo>
                  <a:lnTo>
                    <a:pt x="150" y="258"/>
                  </a:lnTo>
                  <a:lnTo>
                    <a:pt x="147" y="385"/>
                  </a:lnTo>
                  <a:lnTo>
                    <a:pt x="150" y="512"/>
                  </a:lnTo>
                  <a:lnTo>
                    <a:pt x="161" y="639"/>
                  </a:lnTo>
                  <a:lnTo>
                    <a:pt x="176" y="766"/>
                  </a:lnTo>
                  <a:lnTo>
                    <a:pt x="198" y="891"/>
                  </a:lnTo>
                  <a:lnTo>
                    <a:pt x="227" y="1016"/>
                  </a:lnTo>
                  <a:lnTo>
                    <a:pt x="261" y="1138"/>
                  </a:lnTo>
                  <a:lnTo>
                    <a:pt x="302" y="1259"/>
                  </a:lnTo>
                  <a:lnTo>
                    <a:pt x="349" y="1377"/>
                  </a:lnTo>
                  <a:lnTo>
                    <a:pt x="399" y="1489"/>
                  </a:lnTo>
                  <a:lnTo>
                    <a:pt x="454" y="1598"/>
                  </a:lnTo>
                  <a:lnTo>
                    <a:pt x="514" y="1704"/>
                  </a:lnTo>
                  <a:lnTo>
                    <a:pt x="580" y="1807"/>
                  </a:lnTo>
                  <a:lnTo>
                    <a:pt x="650" y="1906"/>
                  </a:lnTo>
                  <a:lnTo>
                    <a:pt x="725" y="2002"/>
                  </a:lnTo>
                  <a:lnTo>
                    <a:pt x="804" y="2095"/>
                  </a:lnTo>
                  <a:lnTo>
                    <a:pt x="888" y="2184"/>
                  </a:lnTo>
                  <a:lnTo>
                    <a:pt x="976" y="2268"/>
                  </a:lnTo>
                  <a:lnTo>
                    <a:pt x="1068" y="2349"/>
                  </a:lnTo>
                  <a:lnTo>
                    <a:pt x="1164" y="2425"/>
                  </a:lnTo>
                  <a:lnTo>
                    <a:pt x="1214" y="2463"/>
                  </a:lnTo>
                  <a:lnTo>
                    <a:pt x="1264" y="2425"/>
                  </a:lnTo>
                  <a:lnTo>
                    <a:pt x="1360" y="2349"/>
                  </a:lnTo>
                  <a:lnTo>
                    <a:pt x="1452" y="2268"/>
                  </a:lnTo>
                  <a:lnTo>
                    <a:pt x="1540" y="2184"/>
                  </a:lnTo>
                  <a:lnTo>
                    <a:pt x="1624" y="2095"/>
                  </a:lnTo>
                  <a:lnTo>
                    <a:pt x="1703" y="2002"/>
                  </a:lnTo>
                  <a:lnTo>
                    <a:pt x="1778" y="1906"/>
                  </a:lnTo>
                  <a:lnTo>
                    <a:pt x="1848" y="1807"/>
                  </a:lnTo>
                  <a:lnTo>
                    <a:pt x="1913" y="1704"/>
                  </a:lnTo>
                  <a:lnTo>
                    <a:pt x="1974" y="1598"/>
                  </a:lnTo>
                  <a:lnTo>
                    <a:pt x="2030" y="1489"/>
                  </a:lnTo>
                  <a:lnTo>
                    <a:pt x="2080" y="1377"/>
                  </a:lnTo>
                  <a:lnTo>
                    <a:pt x="2127" y="1259"/>
                  </a:lnTo>
                  <a:lnTo>
                    <a:pt x="2167" y="1138"/>
                  </a:lnTo>
                  <a:lnTo>
                    <a:pt x="2201" y="1016"/>
                  </a:lnTo>
                  <a:lnTo>
                    <a:pt x="2229" y="891"/>
                  </a:lnTo>
                  <a:lnTo>
                    <a:pt x="2252" y="766"/>
                  </a:lnTo>
                  <a:lnTo>
                    <a:pt x="2268" y="639"/>
                  </a:lnTo>
                  <a:lnTo>
                    <a:pt x="2277" y="512"/>
                  </a:lnTo>
                  <a:lnTo>
                    <a:pt x="2280" y="385"/>
                  </a:lnTo>
                  <a:lnTo>
                    <a:pt x="2277" y="258"/>
                  </a:lnTo>
                  <a:lnTo>
                    <a:pt x="2188" y="274"/>
                  </a:lnTo>
                  <a:lnTo>
                    <a:pt x="2097" y="286"/>
                  </a:lnTo>
                  <a:lnTo>
                    <a:pt x="2005" y="294"/>
                  </a:lnTo>
                  <a:lnTo>
                    <a:pt x="1913" y="296"/>
                  </a:lnTo>
                  <a:lnTo>
                    <a:pt x="1811" y="293"/>
                  </a:lnTo>
                  <a:lnTo>
                    <a:pt x="1708" y="284"/>
                  </a:lnTo>
                  <a:lnTo>
                    <a:pt x="1607" y="269"/>
                  </a:lnTo>
                  <a:lnTo>
                    <a:pt x="1507" y="249"/>
                  </a:lnTo>
                  <a:lnTo>
                    <a:pt x="1407" y="222"/>
                  </a:lnTo>
                  <a:lnTo>
                    <a:pt x="1309" y="190"/>
                  </a:lnTo>
                  <a:lnTo>
                    <a:pt x="1214" y="154"/>
                  </a:lnTo>
                  <a:close/>
                  <a:moveTo>
                    <a:pt x="1204" y="0"/>
                  </a:moveTo>
                  <a:lnTo>
                    <a:pt x="1224" y="0"/>
                  </a:lnTo>
                  <a:lnTo>
                    <a:pt x="1244" y="6"/>
                  </a:lnTo>
                  <a:lnTo>
                    <a:pt x="1335" y="43"/>
                  </a:lnTo>
                  <a:lnTo>
                    <a:pt x="1429" y="75"/>
                  </a:lnTo>
                  <a:lnTo>
                    <a:pt x="1524" y="101"/>
                  </a:lnTo>
                  <a:lnTo>
                    <a:pt x="1620" y="122"/>
                  </a:lnTo>
                  <a:lnTo>
                    <a:pt x="1717" y="136"/>
                  </a:lnTo>
                  <a:lnTo>
                    <a:pt x="1815" y="145"/>
                  </a:lnTo>
                  <a:lnTo>
                    <a:pt x="1913" y="149"/>
                  </a:lnTo>
                  <a:lnTo>
                    <a:pt x="2018" y="144"/>
                  </a:lnTo>
                  <a:lnTo>
                    <a:pt x="2121" y="135"/>
                  </a:lnTo>
                  <a:lnTo>
                    <a:pt x="2225" y="119"/>
                  </a:lnTo>
                  <a:lnTo>
                    <a:pt x="2327" y="95"/>
                  </a:lnTo>
                  <a:lnTo>
                    <a:pt x="2343" y="93"/>
                  </a:lnTo>
                  <a:lnTo>
                    <a:pt x="2358" y="94"/>
                  </a:lnTo>
                  <a:lnTo>
                    <a:pt x="2374" y="98"/>
                  </a:lnTo>
                  <a:lnTo>
                    <a:pt x="2388" y="106"/>
                  </a:lnTo>
                  <a:lnTo>
                    <a:pt x="2400" y="117"/>
                  </a:lnTo>
                  <a:lnTo>
                    <a:pt x="2410" y="130"/>
                  </a:lnTo>
                  <a:lnTo>
                    <a:pt x="2416" y="144"/>
                  </a:lnTo>
                  <a:lnTo>
                    <a:pt x="2419" y="160"/>
                  </a:lnTo>
                  <a:lnTo>
                    <a:pt x="2427" y="290"/>
                  </a:lnTo>
                  <a:lnTo>
                    <a:pt x="2428" y="421"/>
                  </a:lnTo>
                  <a:lnTo>
                    <a:pt x="2423" y="551"/>
                  </a:lnTo>
                  <a:lnTo>
                    <a:pt x="2412" y="681"/>
                  </a:lnTo>
                  <a:lnTo>
                    <a:pt x="2395" y="810"/>
                  </a:lnTo>
                  <a:lnTo>
                    <a:pt x="2371" y="938"/>
                  </a:lnTo>
                  <a:lnTo>
                    <a:pt x="2341" y="1065"/>
                  </a:lnTo>
                  <a:lnTo>
                    <a:pt x="2305" y="1190"/>
                  </a:lnTo>
                  <a:lnTo>
                    <a:pt x="2263" y="1313"/>
                  </a:lnTo>
                  <a:lnTo>
                    <a:pt x="2215" y="1435"/>
                  </a:lnTo>
                  <a:lnTo>
                    <a:pt x="2167" y="1543"/>
                  </a:lnTo>
                  <a:lnTo>
                    <a:pt x="2114" y="1649"/>
                  </a:lnTo>
                  <a:lnTo>
                    <a:pt x="2056" y="1753"/>
                  </a:lnTo>
                  <a:lnTo>
                    <a:pt x="1994" y="1853"/>
                  </a:lnTo>
                  <a:lnTo>
                    <a:pt x="1928" y="1951"/>
                  </a:lnTo>
                  <a:lnTo>
                    <a:pt x="1858" y="2045"/>
                  </a:lnTo>
                  <a:lnTo>
                    <a:pt x="1783" y="2137"/>
                  </a:lnTo>
                  <a:lnTo>
                    <a:pt x="1704" y="2225"/>
                  </a:lnTo>
                  <a:lnTo>
                    <a:pt x="1622" y="2311"/>
                  </a:lnTo>
                  <a:lnTo>
                    <a:pt x="1535" y="2392"/>
                  </a:lnTo>
                  <a:lnTo>
                    <a:pt x="1446" y="2470"/>
                  </a:lnTo>
                  <a:lnTo>
                    <a:pt x="1353" y="2543"/>
                  </a:lnTo>
                  <a:lnTo>
                    <a:pt x="1258" y="2614"/>
                  </a:lnTo>
                  <a:lnTo>
                    <a:pt x="1244" y="2622"/>
                  </a:lnTo>
                  <a:lnTo>
                    <a:pt x="1229" y="2627"/>
                  </a:lnTo>
                  <a:lnTo>
                    <a:pt x="1214" y="2629"/>
                  </a:lnTo>
                  <a:lnTo>
                    <a:pt x="1198" y="2627"/>
                  </a:lnTo>
                  <a:lnTo>
                    <a:pt x="1183" y="2622"/>
                  </a:lnTo>
                  <a:lnTo>
                    <a:pt x="1169" y="2614"/>
                  </a:lnTo>
                  <a:lnTo>
                    <a:pt x="1075" y="2543"/>
                  </a:lnTo>
                  <a:lnTo>
                    <a:pt x="982" y="2470"/>
                  </a:lnTo>
                  <a:lnTo>
                    <a:pt x="892" y="2392"/>
                  </a:lnTo>
                  <a:lnTo>
                    <a:pt x="807" y="2311"/>
                  </a:lnTo>
                  <a:lnTo>
                    <a:pt x="723" y="2225"/>
                  </a:lnTo>
                  <a:lnTo>
                    <a:pt x="645" y="2137"/>
                  </a:lnTo>
                  <a:lnTo>
                    <a:pt x="571" y="2045"/>
                  </a:lnTo>
                  <a:lnTo>
                    <a:pt x="500" y="1951"/>
                  </a:lnTo>
                  <a:lnTo>
                    <a:pt x="434" y="1853"/>
                  </a:lnTo>
                  <a:lnTo>
                    <a:pt x="371" y="1753"/>
                  </a:lnTo>
                  <a:lnTo>
                    <a:pt x="313" y="1649"/>
                  </a:lnTo>
                  <a:lnTo>
                    <a:pt x="261" y="1543"/>
                  </a:lnTo>
                  <a:lnTo>
                    <a:pt x="212" y="1435"/>
                  </a:lnTo>
                  <a:lnTo>
                    <a:pt x="164" y="1313"/>
                  </a:lnTo>
                  <a:lnTo>
                    <a:pt x="122" y="1190"/>
                  </a:lnTo>
                  <a:lnTo>
                    <a:pt x="87" y="1065"/>
                  </a:lnTo>
                  <a:lnTo>
                    <a:pt x="57" y="938"/>
                  </a:lnTo>
                  <a:lnTo>
                    <a:pt x="34" y="810"/>
                  </a:lnTo>
                  <a:lnTo>
                    <a:pt x="17" y="681"/>
                  </a:lnTo>
                  <a:lnTo>
                    <a:pt x="5" y="551"/>
                  </a:lnTo>
                  <a:lnTo>
                    <a:pt x="0" y="421"/>
                  </a:lnTo>
                  <a:lnTo>
                    <a:pt x="2" y="290"/>
                  </a:lnTo>
                  <a:lnTo>
                    <a:pt x="9" y="160"/>
                  </a:lnTo>
                  <a:lnTo>
                    <a:pt x="12" y="144"/>
                  </a:lnTo>
                  <a:lnTo>
                    <a:pt x="19" y="130"/>
                  </a:lnTo>
                  <a:lnTo>
                    <a:pt x="27" y="117"/>
                  </a:lnTo>
                  <a:lnTo>
                    <a:pt x="40" y="106"/>
                  </a:lnTo>
                  <a:lnTo>
                    <a:pt x="54" y="98"/>
                  </a:lnTo>
                  <a:lnTo>
                    <a:pt x="69" y="94"/>
                  </a:lnTo>
                  <a:lnTo>
                    <a:pt x="85" y="93"/>
                  </a:lnTo>
                  <a:lnTo>
                    <a:pt x="101" y="95"/>
                  </a:lnTo>
                  <a:lnTo>
                    <a:pt x="204" y="119"/>
                  </a:lnTo>
                  <a:lnTo>
                    <a:pt x="306" y="135"/>
                  </a:lnTo>
                  <a:lnTo>
                    <a:pt x="411" y="144"/>
                  </a:lnTo>
                  <a:lnTo>
                    <a:pt x="515" y="149"/>
                  </a:lnTo>
                  <a:lnTo>
                    <a:pt x="613" y="145"/>
                  </a:lnTo>
                  <a:lnTo>
                    <a:pt x="710" y="136"/>
                  </a:lnTo>
                  <a:lnTo>
                    <a:pt x="809" y="122"/>
                  </a:lnTo>
                  <a:lnTo>
                    <a:pt x="905" y="101"/>
                  </a:lnTo>
                  <a:lnTo>
                    <a:pt x="1000" y="75"/>
                  </a:lnTo>
                  <a:lnTo>
                    <a:pt x="1093" y="43"/>
                  </a:lnTo>
                  <a:lnTo>
                    <a:pt x="1184" y="6"/>
                  </a:lnTo>
                  <a:lnTo>
                    <a:pt x="12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90" name="Group 149"/>
          <p:cNvGrpSpPr>
            <a:grpSpLocks noChangeAspect="1"/>
          </p:cNvGrpSpPr>
          <p:nvPr/>
        </p:nvGrpSpPr>
        <p:grpSpPr bwMode="auto">
          <a:xfrm>
            <a:off x="10002820" y="1813433"/>
            <a:ext cx="262314" cy="262314"/>
            <a:chOff x="4736" y="3863"/>
            <a:chExt cx="274" cy="274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91" name="Freeform 151"/>
            <p:cNvSpPr>
              <a:spLocks noEditPoints="1"/>
            </p:cNvSpPr>
            <p:nvPr/>
          </p:nvSpPr>
          <p:spPr bwMode="auto">
            <a:xfrm>
              <a:off x="4829" y="3951"/>
              <a:ext cx="89" cy="99"/>
            </a:xfrm>
            <a:custGeom>
              <a:avLst/>
              <a:gdLst>
                <a:gd name="T0" fmla="*/ 714 w 1156"/>
                <a:gd name="T1" fmla="*/ 669 h 1291"/>
                <a:gd name="T2" fmla="*/ 977 w 1156"/>
                <a:gd name="T3" fmla="*/ 914 h 1291"/>
                <a:gd name="T4" fmla="*/ 976 w 1156"/>
                <a:gd name="T5" fmla="*/ 823 h 1291"/>
                <a:gd name="T6" fmla="*/ 931 w 1156"/>
                <a:gd name="T7" fmla="*/ 735 h 1291"/>
                <a:gd name="T8" fmla="*/ 852 w 1156"/>
                <a:gd name="T9" fmla="*/ 678 h 1291"/>
                <a:gd name="T10" fmla="*/ 195 w 1156"/>
                <a:gd name="T11" fmla="*/ 330 h 1291"/>
                <a:gd name="T12" fmla="*/ 175 w 1156"/>
                <a:gd name="T13" fmla="*/ 429 h 1291"/>
                <a:gd name="T14" fmla="*/ 205 w 1156"/>
                <a:gd name="T15" fmla="*/ 526 h 1291"/>
                <a:gd name="T16" fmla="*/ 275 w 1156"/>
                <a:gd name="T17" fmla="*/ 598 h 1291"/>
                <a:gd name="T18" fmla="*/ 368 w 1156"/>
                <a:gd name="T19" fmla="*/ 628 h 1291"/>
                <a:gd name="T20" fmla="*/ 195 w 1156"/>
                <a:gd name="T21" fmla="*/ 330 h 1291"/>
                <a:gd name="T22" fmla="*/ 137 w 1156"/>
                <a:gd name="T23" fmla="*/ 6 h 1291"/>
                <a:gd name="T24" fmla="*/ 208 w 1156"/>
                <a:gd name="T25" fmla="*/ 77 h 1291"/>
                <a:gd name="T26" fmla="*/ 329 w 1156"/>
                <a:gd name="T27" fmla="*/ 38 h 1291"/>
                <a:gd name="T28" fmla="*/ 459 w 1156"/>
                <a:gd name="T29" fmla="*/ 41 h 1291"/>
                <a:gd name="T30" fmla="*/ 579 w 1156"/>
                <a:gd name="T31" fmla="*/ 85 h 1291"/>
                <a:gd name="T32" fmla="*/ 678 w 1156"/>
                <a:gd name="T33" fmla="*/ 169 h 1291"/>
                <a:gd name="T34" fmla="*/ 699 w 1156"/>
                <a:gd name="T35" fmla="*/ 223 h 1291"/>
                <a:gd name="T36" fmla="*/ 682 w 1156"/>
                <a:gd name="T37" fmla="*/ 277 h 1291"/>
                <a:gd name="T38" fmla="*/ 634 w 1156"/>
                <a:gd name="T39" fmla="*/ 311 h 1291"/>
                <a:gd name="T40" fmla="*/ 577 w 1156"/>
                <a:gd name="T41" fmla="*/ 305 h 1291"/>
                <a:gd name="T42" fmla="*/ 522 w 1156"/>
                <a:gd name="T43" fmla="*/ 259 h 1291"/>
                <a:gd name="T44" fmla="*/ 434 w 1156"/>
                <a:gd name="T45" fmla="*/ 214 h 1291"/>
                <a:gd name="T46" fmla="*/ 328 w 1156"/>
                <a:gd name="T47" fmla="*/ 217 h 1291"/>
                <a:gd name="T48" fmla="*/ 674 w 1156"/>
                <a:gd name="T49" fmla="*/ 499 h 1291"/>
                <a:gd name="T50" fmla="*/ 801 w 1156"/>
                <a:gd name="T51" fmla="*/ 488 h 1291"/>
                <a:gd name="T52" fmla="*/ 927 w 1156"/>
                <a:gd name="T53" fmla="*/ 520 h 1291"/>
                <a:gd name="T54" fmla="*/ 1034 w 1156"/>
                <a:gd name="T55" fmla="*/ 590 h 1291"/>
                <a:gd name="T56" fmla="*/ 1113 w 1156"/>
                <a:gd name="T57" fmla="*/ 694 h 1291"/>
                <a:gd name="T58" fmla="*/ 1152 w 1156"/>
                <a:gd name="T59" fmla="*/ 816 h 1291"/>
                <a:gd name="T60" fmla="*/ 1149 w 1156"/>
                <a:gd name="T61" fmla="*/ 946 h 1291"/>
                <a:gd name="T62" fmla="*/ 1105 w 1156"/>
                <a:gd name="T63" fmla="*/ 1066 h 1291"/>
                <a:gd name="T64" fmla="*/ 1132 w 1156"/>
                <a:gd name="T65" fmla="*/ 1163 h 1291"/>
                <a:gd name="T66" fmla="*/ 1139 w 1156"/>
                <a:gd name="T67" fmla="*/ 1220 h 1291"/>
                <a:gd name="T68" fmla="*/ 1110 w 1156"/>
                <a:gd name="T69" fmla="*/ 1271 h 1291"/>
                <a:gd name="T70" fmla="*/ 1054 w 1156"/>
                <a:gd name="T71" fmla="*/ 1291 h 1291"/>
                <a:gd name="T72" fmla="*/ 1001 w 1156"/>
                <a:gd name="T73" fmla="*/ 1274 h 1291"/>
                <a:gd name="T74" fmla="*/ 907 w 1156"/>
                <a:gd name="T75" fmla="*/ 1233 h 1291"/>
                <a:gd name="T76" fmla="*/ 772 w 1156"/>
                <a:gd name="T77" fmla="*/ 1258 h 1291"/>
                <a:gd name="T78" fmla="*/ 655 w 1156"/>
                <a:gd name="T79" fmla="*/ 1239 h 1291"/>
                <a:gd name="T80" fmla="*/ 541 w 1156"/>
                <a:gd name="T81" fmla="*/ 1181 h 1291"/>
                <a:gd name="T82" fmla="*/ 467 w 1156"/>
                <a:gd name="T83" fmla="*/ 1105 h 1291"/>
                <a:gd name="T84" fmla="*/ 458 w 1156"/>
                <a:gd name="T85" fmla="*/ 1049 h 1291"/>
                <a:gd name="T86" fmla="*/ 487 w 1156"/>
                <a:gd name="T87" fmla="*/ 999 h 1291"/>
                <a:gd name="T88" fmla="*/ 541 w 1156"/>
                <a:gd name="T89" fmla="*/ 978 h 1291"/>
                <a:gd name="T90" fmla="*/ 597 w 1156"/>
                <a:gd name="T91" fmla="*/ 994 h 1291"/>
                <a:gd name="T92" fmla="*/ 661 w 1156"/>
                <a:gd name="T93" fmla="*/ 1052 h 1291"/>
                <a:gd name="T94" fmla="*/ 754 w 1156"/>
                <a:gd name="T95" fmla="*/ 1082 h 1291"/>
                <a:gd name="T96" fmla="*/ 562 w 1156"/>
                <a:gd name="T97" fmla="*/ 761 h 1291"/>
                <a:gd name="T98" fmla="*/ 441 w 1156"/>
                <a:gd name="T99" fmla="*/ 800 h 1291"/>
                <a:gd name="T100" fmla="*/ 311 w 1156"/>
                <a:gd name="T101" fmla="*/ 797 h 1291"/>
                <a:gd name="T102" fmla="*/ 190 w 1156"/>
                <a:gd name="T103" fmla="*/ 752 h 1291"/>
                <a:gd name="T104" fmla="*/ 92 w 1156"/>
                <a:gd name="T105" fmla="*/ 668 h 1291"/>
                <a:gd name="T106" fmla="*/ 25 w 1156"/>
                <a:gd name="T107" fmla="*/ 555 h 1291"/>
                <a:gd name="T108" fmla="*/ 0 w 1156"/>
                <a:gd name="T109" fmla="*/ 430 h 1291"/>
                <a:gd name="T110" fmla="*/ 17 w 1156"/>
                <a:gd name="T111" fmla="*/ 304 h 1291"/>
                <a:gd name="T112" fmla="*/ 76 w 1156"/>
                <a:gd name="T113" fmla="*/ 189 h 1291"/>
                <a:gd name="T114" fmla="*/ 18 w 1156"/>
                <a:gd name="T115" fmla="*/ 108 h 1291"/>
                <a:gd name="T116" fmla="*/ 23 w 1156"/>
                <a:gd name="T117" fmla="*/ 52 h 1291"/>
                <a:gd name="T118" fmla="*/ 63 w 1156"/>
                <a:gd name="T119" fmla="*/ 10 h 1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56" h="1291">
                  <a:moveTo>
                    <a:pt x="787" y="663"/>
                  </a:moveTo>
                  <a:lnTo>
                    <a:pt x="751" y="663"/>
                  </a:lnTo>
                  <a:lnTo>
                    <a:pt x="714" y="669"/>
                  </a:lnTo>
                  <a:lnTo>
                    <a:pt x="962" y="961"/>
                  </a:lnTo>
                  <a:lnTo>
                    <a:pt x="970" y="938"/>
                  </a:lnTo>
                  <a:lnTo>
                    <a:pt x="977" y="914"/>
                  </a:lnTo>
                  <a:lnTo>
                    <a:pt x="980" y="889"/>
                  </a:lnTo>
                  <a:lnTo>
                    <a:pt x="980" y="856"/>
                  </a:lnTo>
                  <a:lnTo>
                    <a:pt x="976" y="823"/>
                  </a:lnTo>
                  <a:lnTo>
                    <a:pt x="966" y="792"/>
                  </a:lnTo>
                  <a:lnTo>
                    <a:pt x="951" y="763"/>
                  </a:lnTo>
                  <a:lnTo>
                    <a:pt x="931" y="735"/>
                  </a:lnTo>
                  <a:lnTo>
                    <a:pt x="908" y="712"/>
                  </a:lnTo>
                  <a:lnTo>
                    <a:pt x="882" y="693"/>
                  </a:lnTo>
                  <a:lnTo>
                    <a:pt x="852" y="678"/>
                  </a:lnTo>
                  <a:lnTo>
                    <a:pt x="821" y="667"/>
                  </a:lnTo>
                  <a:lnTo>
                    <a:pt x="787" y="663"/>
                  </a:lnTo>
                  <a:close/>
                  <a:moveTo>
                    <a:pt x="195" y="330"/>
                  </a:moveTo>
                  <a:lnTo>
                    <a:pt x="183" y="362"/>
                  </a:lnTo>
                  <a:lnTo>
                    <a:pt x="176" y="395"/>
                  </a:lnTo>
                  <a:lnTo>
                    <a:pt x="175" y="429"/>
                  </a:lnTo>
                  <a:lnTo>
                    <a:pt x="180" y="462"/>
                  </a:lnTo>
                  <a:lnTo>
                    <a:pt x="189" y="495"/>
                  </a:lnTo>
                  <a:lnTo>
                    <a:pt x="205" y="526"/>
                  </a:lnTo>
                  <a:lnTo>
                    <a:pt x="225" y="555"/>
                  </a:lnTo>
                  <a:lnTo>
                    <a:pt x="248" y="578"/>
                  </a:lnTo>
                  <a:lnTo>
                    <a:pt x="275" y="598"/>
                  </a:lnTo>
                  <a:lnTo>
                    <a:pt x="304" y="613"/>
                  </a:lnTo>
                  <a:lnTo>
                    <a:pt x="336" y="623"/>
                  </a:lnTo>
                  <a:lnTo>
                    <a:pt x="368" y="628"/>
                  </a:lnTo>
                  <a:lnTo>
                    <a:pt x="406" y="628"/>
                  </a:lnTo>
                  <a:lnTo>
                    <a:pt x="443" y="621"/>
                  </a:lnTo>
                  <a:lnTo>
                    <a:pt x="195" y="330"/>
                  </a:lnTo>
                  <a:close/>
                  <a:moveTo>
                    <a:pt x="99" y="0"/>
                  </a:moveTo>
                  <a:lnTo>
                    <a:pt x="119" y="1"/>
                  </a:lnTo>
                  <a:lnTo>
                    <a:pt x="137" y="6"/>
                  </a:lnTo>
                  <a:lnTo>
                    <a:pt x="155" y="16"/>
                  </a:lnTo>
                  <a:lnTo>
                    <a:pt x="169" y="30"/>
                  </a:lnTo>
                  <a:lnTo>
                    <a:pt x="208" y="77"/>
                  </a:lnTo>
                  <a:lnTo>
                    <a:pt x="247" y="58"/>
                  </a:lnTo>
                  <a:lnTo>
                    <a:pt x="288" y="45"/>
                  </a:lnTo>
                  <a:lnTo>
                    <a:pt x="329" y="38"/>
                  </a:lnTo>
                  <a:lnTo>
                    <a:pt x="372" y="33"/>
                  </a:lnTo>
                  <a:lnTo>
                    <a:pt x="416" y="35"/>
                  </a:lnTo>
                  <a:lnTo>
                    <a:pt x="459" y="41"/>
                  </a:lnTo>
                  <a:lnTo>
                    <a:pt x="501" y="51"/>
                  </a:lnTo>
                  <a:lnTo>
                    <a:pt x="541" y="66"/>
                  </a:lnTo>
                  <a:lnTo>
                    <a:pt x="579" y="85"/>
                  </a:lnTo>
                  <a:lnTo>
                    <a:pt x="615" y="109"/>
                  </a:lnTo>
                  <a:lnTo>
                    <a:pt x="648" y="137"/>
                  </a:lnTo>
                  <a:lnTo>
                    <a:pt x="678" y="169"/>
                  </a:lnTo>
                  <a:lnTo>
                    <a:pt x="690" y="185"/>
                  </a:lnTo>
                  <a:lnTo>
                    <a:pt x="696" y="204"/>
                  </a:lnTo>
                  <a:lnTo>
                    <a:pt x="699" y="223"/>
                  </a:lnTo>
                  <a:lnTo>
                    <a:pt x="697" y="243"/>
                  </a:lnTo>
                  <a:lnTo>
                    <a:pt x="692" y="261"/>
                  </a:lnTo>
                  <a:lnTo>
                    <a:pt x="682" y="277"/>
                  </a:lnTo>
                  <a:lnTo>
                    <a:pt x="668" y="292"/>
                  </a:lnTo>
                  <a:lnTo>
                    <a:pt x="652" y="303"/>
                  </a:lnTo>
                  <a:lnTo>
                    <a:pt x="634" y="311"/>
                  </a:lnTo>
                  <a:lnTo>
                    <a:pt x="614" y="313"/>
                  </a:lnTo>
                  <a:lnTo>
                    <a:pt x="596" y="312"/>
                  </a:lnTo>
                  <a:lnTo>
                    <a:pt x="577" y="305"/>
                  </a:lnTo>
                  <a:lnTo>
                    <a:pt x="560" y="296"/>
                  </a:lnTo>
                  <a:lnTo>
                    <a:pt x="545" y="283"/>
                  </a:lnTo>
                  <a:lnTo>
                    <a:pt x="522" y="259"/>
                  </a:lnTo>
                  <a:lnTo>
                    <a:pt x="495" y="239"/>
                  </a:lnTo>
                  <a:lnTo>
                    <a:pt x="466" y="224"/>
                  </a:lnTo>
                  <a:lnTo>
                    <a:pt x="434" y="214"/>
                  </a:lnTo>
                  <a:lnTo>
                    <a:pt x="402" y="209"/>
                  </a:lnTo>
                  <a:lnTo>
                    <a:pt x="364" y="209"/>
                  </a:lnTo>
                  <a:lnTo>
                    <a:pt x="328" y="217"/>
                  </a:lnTo>
                  <a:lnTo>
                    <a:pt x="595" y="530"/>
                  </a:lnTo>
                  <a:lnTo>
                    <a:pt x="634" y="512"/>
                  </a:lnTo>
                  <a:lnTo>
                    <a:pt x="674" y="499"/>
                  </a:lnTo>
                  <a:lnTo>
                    <a:pt x="716" y="491"/>
                  </a:lnTo>
                  <a:lnTo>
                    <a:pt x="758" y="487"/>
                  </a:lnTo>
                  <a:lnTo>
                    <a:pt x="801" y="488"/>
                  </a:lnTo>
                  <a:lnTo>
                    <a:pt x="845" y="494"/>
                  </a:lnTo>
                  <a:lnTo>
                    <a:pt x="887" y="505"/>
                  </a:lnTo>
                  <a:lnTo>
                    <a:pt x="927" y="520"/>
                  </a:lnTo>
                  <a:lnTo>
                    <a:pt x="965" y="539"/>
                  </a:lnTo>
                  <a:lnTo>
                    <a:pt x="1001" y="563"/>
                  </a:lnTo>
                  <a:lnTo>
                    <a:pt x="1034" y="590"/>
                  </a:lnTo>
                  <a:lnTo>
                    <a:pt x="1065" y="623"/>
                  </a:lnTo>
                  <a:lnTo>
                    <a:pt x="1091" y="657"/>
                  </a:lnTo>
                  <a:lnTo>
                    <a:pt x="1113" y="694"/>
                  </a:lnTo>
                  <a:lnTo>
                    <a:pt x="1131" y="733"/>
                  </a:lnTo>
                  <a:lnTo>
                    <a:pt x="1144" y="774"/>
                  </a:lnTo>
                  <a:lnTo>
                    <a:pt x="1152" y="816"/>
                  </a:lnTo>
                  <a:lnTo>
                    <a:pt x="1156" y="859"/>
                  </a:lnTo>
                  <a:lnTo>
                    <a:pt x="1155" y="902"/>
                  </a:lnTo>
                  <a:lnTo>
                    <a:pt x="1149" y="946"/>
                  </a:lnTo>
                  <a:lnTo>
                    <a:pt x="1138" y="988"/>
                  </a:lnTo>
                  <a:lnTo>
                    <a:pt x="1123" y="1028"/>
                  </a:lnTo>
                  <a:lnTo>
                    <a:pt x="1105" y="1066"/>
                  </a:lnTo>
                  <a:lnTo>
                    <a:pt x="1081" y="1101"/>
                  </a:lnTo>
                  <a:lnTo>
                    <a:pt x="1120" y="1147"/>
                  </a:lnTo>
                  <a:lnTo>
                    <a:pt x="1132" y="1163"/>
                  </a:lnTo>
                  <a:lnTo>
                    <a:pt x="1138" y="1182"/>
                  </a:lnTo>
                  <a:lnTo>
                    <a:pt x="1141" y="1201"/>
                  </a:lnTo>
                  <a:lnTo>
                    <a:pt x="1139" y="1220"/>
                  </a:lnTo>
                  <a:lnTo>
                    <a:pt x="1134" y="1238"/>
                  </a:lnTo>
                  <a:lnTo>
                    <a:pt x="1124" y="1255"/>
                  </a:lnTo>
                  <a:lnTo>
                    <a:pt x="1110" y="1271"/>
                  </a:lnTo>
                  <a:lnTo>
                    <a:pt x="1093" y="1281"/>
                  </a:lnTo>
                  <a:lnTo>
                    <a:pt x="1073" y="1289"/>
                  </a:lnTo>
                  <a:lnTo>
                    <a:pt x="1054" y="1291"/>
                  </a:lnTo>
                  <a:lnTo>
                    <a:pt x="1035" y="1289"/>
                  </a:lnTo>
                  <a:lnTo>
                    <a:pt x="1017" y="1284"/>
                  </a:lnTo>
                  <a:lnTo>
                    <a:pt x="1001" y="1274"/>
                  </a:lnTo>
                  <a:lnTo>
                    <a:pt x="987" y="1261"/>
                  </a:lnTo>
                  <a:lnTo>
                    <a:pt x="948" y="1214"/>
                  </a:lnTo>
                  <a:lnTo>
                    <a:pt x="907" y="1233"/>
                  </a:lnTo>
                  <a:lnTo>
                    <a:pt x="862" y="1247"/>
                  </a:lnTo>
                  <a:lnTo>
                    <a:pt x="818" y="1254"/>
                  </a:lnTo>
                  <a:lnTo>
                    <a:pt x="772" y="1258"/>
                  </a:lnTo>
                  <a:lnTo>
                    <a:pt x="741" y="1257"/>
                  </a:lnTo>
                  <a:lnTo>
                    <a:pt x="697" y="1250"/>
                  </a:lnTo>
                  <a:lnTo>
                    <a:pt x="655" y="1239"/>
                  </a:lnTo>
                  <a:lnTo>
                    <a:pt x="615" y="1224"/>
                  </a:lnTo>
                  <a:lnTo>
                    <a:pt x="577" y="1205"/>
                  </a:lnTo>
                  <a:lnTo>
                    <a:pt x="541" y="1181"/>
                  </a:lnTo>
                  <a:lnTo>
                    <a:pt x="508" y="1154"/>
                  </a:lnTo>
                  <a:lnTo>
                    <a:pt x="478" y="1122"/>
                  </a:lnTo>
                  <a:lnTo>
                    <a:pt x="467" y="1105"/>
                  </a:lnTo>
                  <a:lnTo>
                    <a:pt x="459" y="1086"/>
                  </a:lnTo>
                  <a:lnTo>
                    <a:pt x="457" y="1068"/>
                  </a:lnTo>
                  <a:lnTo>
                    <a:pt x="458" y="1049"/>
                  </a:lnTo>
                  <a:lnTo>
                    <a:pt x="465" y="1030"/>
                  </a:lnTo>
                  <a:lnTo>
                    <a:pt x="474" y="1013"/>
                  </a:lnTo>
                  <a:lnTo>
                    <a:pt x="487" y="999"/>
                  </a:lnTo>
                  <a:lnTo>
                    <a:pt x="505" y="987"/>
                  </a:lnTo>
                  <a:lnTo>
                    <a:pt x="523" y="980"/>
                  </a:lnTo>
                  <a:lnTo>
                    <a:pt x="541" y="978"/>
                  </a:lnTo>
                  <a:lnTo>
                    <a:pt x="561" y="979"/>
                  </a:lnTo>
                  <a:lnTo>
                    <a:pt x="579" y="985"/>
                  </a:lnTo>
                  <a:lnTo>
                    <a:pt x="597" y="994"/>
                  </a:lnTo>
                  <a:lnTo>
                    <a:pt x="611" y="1008"/>
                  </a:lnTo>
                  <a:lnTo>
                    <a:pt x="635" y="1032"/>
                  </a:lnTo>
                  <a:lnTo>
                    <a:pt x="661" y="1052"/>
                  </a:lnTo>
                  <a:lnTo>
                    <a:pt x="690" y="1066"/>
                  </a:lnTo>
                  <a:lnTo>
                    <a:pt x="721" y="1077"/>
                  </a:lnTo>
                  <a:lnTo>
                    <a:pt x="754" y="1082"/>
                  </a:lnTo>
                  <a:lnTo>
                    <a:pt x="792" y="1081"/>
                  </a:lnTo>
                  <a:lnTo>
                    <a:pt x="829" y="1075"/>
                  </a:lnTo>
                  <a:lnTo>
                    <a:pt x="562" y="761"/>
                  </a:lnTo>
                  <a:lnTo>
                    <a:pt x="523" y="779"/>
                  </a:lnTo>
                  <a:lnTo>
                    <a:pt x="482" y="792"/>
                  </a:lnTo>
                  <a:lnTo>
                    <a:pt x="441" y="800"/>
                  </a:lnTo>
                  <a:lnTo>
                    <a:pt x="397" y="804"/>
                  </a:lnTo>
                  <a:lnTo>
                    <a:pt x="354" y="803"/>
                  </a:lnTo>
                  <a:lnTo>
                    <a:pt x="311" y="797"/>
                  </a:lnTo>
                  <a:lnTo>
                    <a:pt x="268" y="786"/>
                  </a:lnTo>
                  <a:lnTo>
                    <a:pt x="228" y="771"/>
                  </a:lnTo>
                  <a:lnTo>
                    <a:pt x="190" y="752"/>
                  </a:lnTo>
                  <a:lnTo>
                    <a:pt x="155" y="728"/>
                  </a:lnTo>
                  <a:lnTo>
                    <a:pt x="122" y="700"/>
                  </a:lnTo>
                  <a:lnTo>
                    <a:pt x="92" y="668"/>
                  </a:lnTo>
                  <a:lnTo>
                    <a:pt x="65" y="633"/>
                  </a:lnTo>
                  <a:lnTo>
                    <a:pt x="42" y="595"/>
                  </a:lnTo>
                  <a:lnTo>
                    <a:pt x="25" y="555"/>
                  </a:lnTo>
                  <a:lnTo>
                    <a:pt x="12" y="513"/>
                  </a:lnTo>
                  <a:lnTo>
                    <a:pt x="4" y="472"/>
                  </a:lnTo>
                  <a:lnTo>
                    <a:pt x="0" y="430"/>
                  </a:lnTo>
                  <a:lnTo>
                    <a:pt x="1" y="388"/>
                  </a:lnTo>
                  <a:lnTo>
                    <a:pt x="7" y="345"/>
                  </a:lnTo>
                  <a:lnTo>
                    <a:pt x="17" y="304"/>
                  </a:lnTo>
                  <a:lnTo>
                    <a:pt x="32" y="264"/>
                  </a:lnTo>
                  <a:lnTo>
                    <a:pt x="52" y="226"/>
                  </a:lnTo>
                  <a:lnTo>
                    <a:pt x="76" y="189"/>
                  </a:lnTo>
                  <a:lnTo>
                    <a:pt x="36" y="144"/>
                  </a:lnTo>
                  <a:lnTo>
                    <a:pt x="25" y="127"/>
                  </a:lnTo>
                  <a:lnTo>
                    <a:pt x="18" y="108"/>
                  </a:lnTo>
                  <a:lnTo>
                    <a:pt x="15" y="90"/>
                  </a:lnTo>
                  <a:lnTo>
                    <a:pt x="16" y="70"/>
                  </a:lnTo>
                  <a:lnTo>
                    <a:pt x="23" y="52"/>
                  </a:lnTo>
                  <a:lnTo>
                    <a:pt x="32" y="36"/>
                  </a:lnTo>
                  <a:lnTo>
                    <a:pt x="45" y="20"/>
                  </a:lnTo>
                  <a:lnTo>
                    <a:pt x="63" y="10"/>
                  </a:lnTo>
                  <a:lnTo>
                    <a:pt x="81" y="2"/>
                  </a:lnTo>
                  <a:lnTo>
                    <a:pt x="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2" name="Freeform 152"/>
            <p:cNvSpPr>
              <a:spLocks noEditPoints="1"/>
            </p:cNvSpPr>
            <p:nvPr/>
          </p:nvSpPr>
          <p:spPr bwMode="auto">
            <a:xfrm>
              <a:off x="4774" y="3901"/>
              <a:ext cx="199" cy="199"/>
            </a:xfrm>
            <a:custGeom>
              <a:avLst/>
              <a:gdLst>
                <a:gd name="T0" fmla="*/ 1149 w 2582"/>
                <a:gd name="T1" fmla="*/ 272 h 2582"/>
                <a:gd name="T2" fmla="*/ 941 w 2582"/>
                <a:gd name="T3" fmla="*/ 323 h 2582"/>
                <a:gd name="T4" fmla="*/ 745 w 2582"/>
                <a:gd name="T5" fmla="*/ 418 h 2582"/>
                <a:gd name="T6" fmla="*/ 569 w 2582"/>
                <a:gd name="T7" fmla="*/ 557 h 2582"/>
                <a:gd name="T8" fmla="*/ 430 w 2582"/>
                <a:gd name="T9" fmla="*/ 727 h 2582"/>
                <a:gd name="T10" fmla="*/ 330 w 2582"/>
                <a:gd name="T11" fmla="*/ 921 h 2582"/>
                <a:gd name="T12" fmla="*/ 274 w 2582"/>
                <a:gd name="T13" fmla="*/ 1135 h 2582"/>
                <a:gd name="T14" fmla="*/ 264 w 2582"/>
                <a:gd name="T15" fmla="*/ 1357 h 2582"/>
                <a:gd name="T16" fmla="*/ 301 w 2582"/>
                <a:gd name="T17" fmla="*/ 1572 h 2582"/>
                <a:gd name="T18" fmla="*/ 383 w 2582"/>
                <a:gd name="T19" fmla="*/ 1775 h 2582"/>
                <a:gd name="T20" fmla="*/ 508 w 2582"/>
                <a:gd name="T21" fmla="*/ 1957 h 2582"/>
                <a:gd name="T22" fmla="*/ 668 w 2582"/>
                <a:gd name="T23" fmla="*/ 2110 h 2582"/>
                <a:gd name="T24" fmla="*/ 855 w 2582"/>
                <a:gd name="T25" fmla="*/ 2222 h 2582"/>
                <a:gd name="T26" fmla="*/ 1063 w 2582"/>
                <a:gd name="T27" fmla="*/ 2294 h 2582"/>
                <a:gd name="T28" fmla="*/ 1284 w 2582"/>
                <a:gd name="T29" fmla="*/ 2319 h 2582"/>
                <a:gd name="T30" fmla="*/ 1503 w 2582"/>
                <a:gd name="T31" fmla="*/ 2297 h 2582"/>
                <a:gd name="T32" fmla="*/ 1709 w 2582"/>
                <a:gd name="T33" fmla="*/ 2231 h 2582"/>
                <a:gd name="T34" fmla="*/ 1899 w 2582"/>
                <a:gd name="T35" fmla="*/ 2119 h 2582"/>
                <a:gd name="T36" fmla="*/ 2066 w 2582"/>
                <a:gd name="T37" fmla="*/ 1967 h 2582"/>
                <a:gd name="T38" fmla="*/ 2193 w 2582"/>
                <a:gd name="T39" fmla="*/ 1785 h 2582"/>
                <a:gd name="T40" fmla="*/ 2276 w 2582"/>
                <a:gd name="T41" fmla="*/ 1584 h 2582"/>
                <a:gd name="T42" fmla="*/ 2316 w 2582"/>
                <a:gd name="T43" fmla="*/ 1373 h 2582"/>
                <a:gd name="T44" fmla="*/ 2311 w 2582"/>
                <a:gd name="T45" fmla="*/ 1157 h 2582"/>
                <a:gd name="T46" fmla="*/ 2260 w 2582"/>
                <a:gd name="T47" fmla="*/ 946 h 2582"/>
                <a:gd name="T48" fmla="*/ 2164 w 2582"/>
                <a:gd name="T49" fmla="*/ 747 h 2582"/>
                <a:gd name="T50" fmla="*/ 2021 w 2582"/>
                <a:gd name="T51" fmla="*/ 566 h 2582"/>
                <a:gd name="T52" fmla="*/ 1845 w 2582"/>
                <a:gd name="T53" fmla="*/ 424 h 2582"/>
                <a:gd name="T54" fmla="*/ 1648 w 2582"/>
                <a:gd name="T55" fmla="*/ 325 h 2582"/>
                <a:gd name="T56" fmla="*/ 1435 w 2582"/>
                <a:gd name="T57" fmla="*/ 272 h 2582"/>
                <a:gd name="T58" fmla="*/ 1312 w 2582"/>
                <a:gd name="T59" fmla="*/ 0 h 2582"/>
                <a:gd name="T60" fmla="*/ 1558 w 2582"/>
                <a:gd name="T61" fmla="*/ 27 h 2582"/>
                <a:gd name="T62" fmla="*/ 1795 w 2582"/>
                <a:gd name="T63" fmla="*/ 102 h 2582"/>
                <a:gd name="T64" fmla="*/ 2016 w 2582"/>
                <a:gd name="T65" fmla="*/ 222 h 2582"/>
                <a:gd name="T66" fmla="*/ 2214 w 2582"/>
                <a:gd name="T67" fmla="*/ 388 h 2582"/>
                <a:gd name="T68" fmla="*/ 2378 w 2582"/>
                <a:gd name="T69" fmla="*/ 594 h 2582"/>
                <a:gd name="T70" fmla="*/ 2494 w 2582"/>
                <a:gd name="T71" fmla="*/ 823 h 2582"/>
                <a:gd name="T72" fmla="*/ 2562 w 2582"/>
                <a:gd name="T73" fmla="*/ 1063 h 2582"/>
                <a:gd name="T74" fmla="*/ 2582 w 2582"/>
                <a:gd name="T75" fmla="*/ 1311 h 2582"/>
                <a:gd name="T76" fmla="*/ 2553 w 2582"/>
                <a:gd name="T77" fmla="*/ 1557 h 2582"/>
                <a:gd name="T78" fmla="*/ 2480 w 2582"/>
                <a:gd name="T79" fmla="*/ 1794 h 2582"/>
                <a:gd name="T80" fmla="*/ 2359 w 2582"/>
                <a:gd name="T81" fmla="*/ 2015 h 2582"/>
                <a:gd name="T82" fmla="*/ 2194 w 2582"/>
                <a:gd name="T83" fmla="*/ 2214 h 2582"/>
                <a:gd name="T84" fmla="*/ 1994 w 2582"/>
                <a:gd name="T85" fmla="*/ 2373 h 2582"/>
                <a:gd name="T86" fmla="*/ 1776 w 2582"/>
                <a:gd name="T87" fmla="*/ 2488 h 2582"/>
                <a:gd name="T88" fmla="*/ 1539 w 2582"/>
                <a:gd name="T89" fmla="*/ 2558 h 2582"/>
                <a:gd name="T90" fmla="*/ 1293 w 2582"/>
                <a:gd name="T91" fmla="*/ 2582 h 2582"/>
                <a:gd name="T92" fmla="*/ 1103 w 2582"/>
                <a:gd name="T93" fmla="*/ 2568 h 2582"/>
                <a:gd name="T94" fmla="*/ 857 w 2582"/>
                <a:gd name="T95" fmla="*/ 2507 h 2582"/>
                <a:gd name="T96" fmla="*/ 629 w 2582"/>
                <a:gd name="T97" fmla="*/ 2400 h 2582"/>
                <a:gd name="T98" fmla="*/ 427 w 2582"/>
                <a:gd name="T99" fmla="*/ 2250 h 2582"/>
                <a:gd name="T100" fmla="*/ 255 w 2582"/>
                <a:gd name="T101" fmla="*/ 2061 h 2582"/>
                <a:gd name="T102" fmla="*/ 123 w 2582"/>
                <a:gd name="T103" fmla="*/ 1843 h 2582"/>
                <a:gd name="T104" fmla="*/ 39 w 2582"/>
                <a:gd name="T105" fmla="*/ 1607 h 2582"/>
                <a:gd name="T106" fmla="*/ 2 w 2582"/>
                <a:gd name="T107" fmla="*/ 1358 h 2582"/>
                <a:gd name="T108" fmla="*/ 14 w 2582"/>
                <a:gd name="T109" fmla="*/ 1102 h 2582"/>
                <a:gd name="T110" fmla="*/ 75 w 2582"/>
                <a:gd name="T111" fmla="*/ 856 h 2582"/>
                <a:gd name="T112" fmla="*/ 182 w 2582"/>
                <a:gd name="T113" fmla="*/ 629 h 2582"/>
                <a:gd name="T114" fmla="*/ 331 w 2582"/>
                <a:gd name="T115" fmla="*/ 426 h 2582"/>
                <a:gd name="T116" fmla="*/ 523 w 2582"/>
                <a:gd name="T117" fmla="*/ 253 h 2582"/>
                <a:gd name="T118" fmla="*/ 745 w 2582"/>
                <a:gd name="T119" fmla="*/ 121 h 2582"/>
                <a:gd name="T120" fmla="*/ 983 w 2582"/>
                <a:gd name="T121" fmla="*/ 37 h 2582"/>
                <a:gd name="T122" fmla="*/ 1228 w 2582"/>
                <a:gd name="T123" fmla="*/ 1 h 2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82" h="2582">
                  <a:moveTo>
                    <a:pt x="1290" y="262"/>
                  </a:moveTo>
                  <a:lnTo>
                    <a:pt x="1220" y="265"/>
                  </a:lnTo>
                  <a:lnTo>
                    <a:pt x="1149" y="272"/>
                  </a:lnTo>
                  <a:lnTo>
                    <a:pt x="1079" y="284"/>
                  </a:lnTo>
                  <a:lnTo>
                    <a:pt x="1010" y="301"/>
                  </a:lnTo>
                  <a:lnTo>
                    <a:pt x="941" y="323"/>
                  </a:lnTo>
                  <a:lnTo>
                    <a:pt x="874" y="350"/>
                  </a:lnTo>
                  <a:lnTo>
                    <a:pt x="808" y="382"/>
                  </a:lnTo>
                  <a:lnTo>
                    <a:pt x="745" y="418"/>
                  </a:lnTo>
                  <a:lnTo>
                    <a:pt x="684" y="461"/>
                  </a:lnTo>
                  <a:lnTo>
                    <a:pt x="624" y="507"/>
                  </a:lnTo>
                  <a:lnTo>
                    <a:pt x="569" y="557"/>
                  </a:lnTo>
                  <a:lnTo>
                    <a:pt x="518" y="611"/>
                  </a:lnTo>
                  <a:lnTo>
                    <a:pt x="471" y="668"/>
                  </a:lnTo>
                  <a:lnTo>
                    <a:pt x="430" y="727"/>
                  </a:lnTo>
                  <a:lnTo>
                    <a:pt x="392" y="790"/>
                  </a:lnTo>
                  <a:lnTo>
                    <a:pt x="359" y="854"/>
                  </a:lnTo>
                  <a:lnTo>
                    <a:pt x="330" y="921"/>
                  </a:lnTo>
                  <a:lnTo>
                    <a:pt x="307" y="990"/>
                  </a:lnTo>
                  <a:lnTo>
                    <a:pt x="288" y="1062"/>
                  </a:lnTo>
                  <a:lnTo>
                    <a:pt x="274" y="1135"/>
                  </a:lnTo>
                  <a:lnTo>
                    <a:pt x="265" y="1208"/>
                  </a:lnTo>
                  <a:lnTo>
                    <a:pt x="262" y="1283"/>
                  </a:lnTo>
                  <a:lnTo>
                    <a:pt x="264" y="1357"/>
                  </a:lnTo>
                  <a:lnTo>
                    <a:pt x="272" y="1429"/>
                  </a:lnTo>
                  <a:lnTo>
                    <a:pt x="284" y="1502"/>
                  </a:lnTo>
                  <a:lnTo>
                    <a:pt x="301" y="1572"/>
                  </a:lnTo>
                  <a:lnTo>
                    <a:pt x="324" y="1642"/>
                  </a:lnTo>
                  <a:lnTo>
                    <a:pt x="351" y="1709"/>
                  </a:lnTo>
                  <a:lnTo>
                    <a:pt x="383" y="1775"/>
                  </a:lnTo>
                  <a:lnTo>
                    <a:pt x="420" y="1838"/>
                  </a:lnTo>
                  <a:lnTo>
                    <a:pt x="461" y="1898"/>
                  </a:lnTo>
                  <a:lnTo>
                    <a:pt x="508" y="1957"/>
                  </a:lnTo>
                  <a:lnTo>
                    <a:pt x="558" y="2012"/>
                  </a:lnTo>
                  <a:lnTo>
                    <a:pt x="612" y="2063"/>
                  </a:lnTo>
                  <a:lnTo>
                    <a:pt x="668" y="2110"/>
                  </a:lnTo>
                  <a:lnTo>
                    <a:pt x="728" y="2152"/>
                  </a:lnTo>
                  <a:lnTo>
                    <a:pt x="791" y="2190"/>
                  </a:lnTo>
                  <a:lnTo>
                    <a:pt x="855" y="2222"/>
                  </a:lnTo>
                  <a:lnTo>
                    <a:pt x="922" y="2251"/>
                  </a:lnTo>
                  <a:lnTo>
                    <a:pt x="991" y="2274"/>
                  </a:lnTo>
                  <a:lnTo>
                    <a:pt x="1063" y="2294"/>
                  </a:lnTo>
                  <a:lnTo>
                    <a:pt x="1135" y="2307"/>
                  </a:lnTo>
                  <a:lnTo>
                    <a:pt x="1209" y="2315"/>
                  </a:lnTo>
                  <a:lnTo>
                    <a:pt x="1284" y="2319"/>
                  </a:lnTo>
                  <a:lnTo>
                    <a:pt x="1357" y="2316"/>
                  </a:lnTo>
                  <a:lnTo>
                    <a:pt x="1430" y="2310"/>
                  </a:lnTo>
                  <a:lnTo>
                    <a:pt x="1503" y="2297"/>
                  </a:lnTo>
                  <a:lnTo>
                    <a:pt x="1573" y="2280"/>
                  </a:lnTo>
                  <a:lnTo>
                    <a:pt x="1642" y="2258"/>
                  </a:lnTo>
                  <a:lnTo>
                    <a:pt x="1709" y="2231"/>
                  </a:lnTo>
                  <a:lnTo>
                    <a:pt x="1776" y="2198"/>
                  </a:lnTo>
                  <a:lnTo>
                    <a:pt x="1838" y="2162"/>
                  </a:lnTo>
                  <a:lnTo>
                    <a:pt x="1899" y="2119"/>
                  </a:lnTo>
                  <a:lnTo>
                    <a:pt x="1958" y="2074"/>
                  </a:lnTo>
                  <a:lnTo>
                    <a:pt x="2015" y="2022"/>
                  </a:lnTo>
                  <a:lnTo>
                    <a:pt x="2066" y="1967"/>
                  </a:lnTo>
                  <a:lnTo>
                    <a:pt x="2114" y="1908"/>
                  </a:lnTo>
                  <a:lnTo>
                    <a:pt x="2156" y="1847"/>
                  </a:lnTo>
                  <a:lnTo>
                    <a:pt x="2193" y="1785"/>
                  </a:lnTo>
                  <a:lnTo>
                    <a:pt x="2225" y="1720"/>
                  </a:lnTo>
                  <a:lnTo>
                    <a:pt x="2253" y="1652"/>
                  </a:lnTo>
                  <a:lnTo>
                    <a:pt x="2276" y="1584"/>
                  </a:lnTo>
                  <a:lnTo>
                    <a:pt x="2294" y="1515"/>
                  </a:lnTo>
                  <a:lnTo>
                    <a:pt x="2307" y="1443"/>
                  </a:lnTo>
                  <a:lnTo>
                    <a:pt x="2316" y="1373"/>
                  </a:lnTo>
                  <a:lnTo>
                    <a:pt x="2319" y="1300"/>
                  </a:lnTo>
                  <a:lnTo>
                    <a:pt x="2317" y="1229"/>
                  </a:lnTo>
                  <a:lnTo>
                    <a:pt x="2311" y="1157"/>
                  </a:lnTo>
                  <a:lnTo>
                    <a:pt x="2299" y="1086"/>
                  </a:lnTo>
                  <a:lnTo>
                    <a:pt x="2283" y="1015"/>
                  </a:lnTo>
                  <a:lnTo>
                    <a:pt x="2260" y="946"/>
                  </a:lnTo>
                  <a:lnTo>
                    <a:pt x="2233" y="878"/>
                  </a:lnTo>
                  <a:lnTo>
                    <a:pt x="2201" y="811"/>
                  </a:lnTo>
                  <a:lnTo>
                    <a:pt x="2164" y="747"/>
                  </a:lnTo>
                  <a:lnTo>
                    <a:pt x="2121" y="684"/>
                  </a:lnTo>
                  <a:lnTo>
                    <a:pt x="2075" y="623"/>
                  </a:lnTo>
                  <a:lnTo>
                    <a:pt x="2021" y="566"/>
                  </a:lnTo>
                  <a:lnTo>
                    <a:pt x="1966" y="514"/>
                  </a:lnTo>
                  <a:lnTo>
                    <a:pt x="1907" y="466"/>
                  </a:lnTo>
                  <a:lnTo>
                    <a:pt x="1845" y="424"/>
                  </a:lnTo>
                  <a:lnTo>
                    <a:pt x="1781" y="386"/>
                  </a:lnTo>
                  <a:lnTo>
                    <a:pt x="1715" y="353"/>
                  </a:lnTo>
                  <a:lnTo>
                    <a:pt x="1648" y="325"/>
                  </a:lnTo>
                  <a:lnTo>
                    <a:pt x="1577" y="303"/>
                  </a:lnTo>
                  <a:lnTo>
                    <a:pt x="1507" y="285"/>
                  </a:lnTo>
                  <a:lnTo>
                    <a:pt x="1435" y="272"/>
                  </a:lnTo>
                  <a:lnTo>
                    <a:pt x="1363" y="265"/>
                  </a:lnTo>
                  <a:lnTo>
                    <a:pt x="1290" y="262"/>
                  </a:lnTo>
                  <a:close/>
                  <a:moveTo>
                    <a:pt x="1312" y="0"/>
                  </a:moveTo>
                  <a:lnTo>
                    <a:pt x="1394" y="5"/>
                  </a:lnTo>
                  <a:lnTo>
                    <a:pt x="1477" y="13"/>
                  </a:lnTo>
                  <a:lnTo>
                    <a:pt x="1558" y="27"/>
                  </a:lnTo>
                  <a:lnTo>
                    <a:pt x="1638" y="47"/>
                  </a:lnTo>
                  <a:lnTo>
                    <a:pt x="1717" y="72"/>
                  </a:lnTo>
                  <a:lnTo>
                    <a:pt x="1795" y="102"/>
                  </a:lnTo>
                  <a:lnTo>
                    <a:pt x="1871" y="137"/>
                  </a:lnTo>
                  <a:lnTo>
                    <a:pt x="1945" y="177"/>
                  </a:lnTo>
                  <a:lnTo>
                    <a:pt x="2016" y="222"/>
                  </a:lnTo>
                  <a:lnTo>
                    <a:pt x="2085" y="272"/>
                  </a:lnTo>
                  <a:lnTo>
                    <a:pt x="2151" y="327"/>
                  </a:lnTo>
                  <a:lnTo>
                    <a:pt x="2214" y="388"/>
                  </a:lnTo>
                  <a:lnTo>
                    <a:pt x="2274" y="453"/>
                  </a:lnTo>
                  <a:lnTo>
                    <a:pt x="2329" y="522"/>
                  </a:lnTo>
                  <a:lnTo>
                    <a:pt x="2378" y="594"/>
                  </a:lnTo>
                  <a:lnTo>
                    <a:pt x="2422" y="669"/>
                  </a:lnTo>
                  <a:lnTo>
                    <a:pt x="2461" y="745"/>
                  </a:lnTo>
                  <a:lnTo>
                    <a:pt x="2494" y="823"/>
                  </a:lnTo>
                  <a:lnTo>
                    <a:pt x="2522" y="902"/>
                  </a:lnTo>
                  <a:lnTo>
                    <a:pt x="2545" y="982"/>
                  </a:lnTo>
                  <a:lnTo>
                    <a:pt x="2562" y="1063"/>
                  </a:lnTo>
                  <a:lnTo>
                    <a:pt x="2573" y="1145"/>
                  </a:lnTo>
                  <a:lnTo>
                    <a:pt x="2580" y="1228"/>
                  </a:lnTo>
                  <a:lnTo>
                    <a:pt x="2582" y="1311"/>
                  </a:lnTo>
                  <a:lnTo>
                    <a:pt x="2577" y="1393"/>
                  </a:lnTo>
                  <a:lnTo>
                    <a:pt x="2567" y="1476"/>
                  </a:lnTo>
                  <a:lnTo>
                    <a:pt x="2553" y="1557"/>
                  </a:lnTo>
                  <a:lnTo>
                    <a:pt x="2534" y="1637"/>
                  </a:lnTo>
                  <a:lnTo>
                    <a:pt x="2509" y="1716"/>
                  </a:lnTo>
                  <a:lnTo>
                    <a:pt x="2480" y="1794"/>
                  </a:lnTo>
                  <a:lnTo>
                    <a:pt x="2444" y="1870"/>
                  </a:lnTo>
                  <a:lnTo>
                    <a:pt x="2404" y="1944"/>
                  </a:lnTo>
                  <a:lnTo>
                    <a:pt x="2359" y="2015"/>
                  </a:lnTo>
                  <a:lnTo>
                    <a:pt x="2309" y="2085"/>
                  </a:lnTo>
                  <a:lnTo>
                    <a:pt x="2253" y="2151"/>
                  </a:lnTo>
                  <a:lnTo>
                    <a:pt x="2194" y="2214"/>
                  </a:lnTo>
                  <a:lnTo>
                    <a:pt x="2128" y="2273"/>
                  </a:lnTo>
                  <a:lnTo>
                    <a:pt x="2063" y="2325"/>
                  </a:lnTo>
                  <a:lnTo>
                    <a:pt x="1994" y="2373"/>
                  </a:lnTo>
                  <a:lnTo>
                    <a:pt x="1923" y="2416"/>
                  </a:lnTo>
                  <a:lnTo>
                    <a:pt x="1850" y="2454"/>
                  </a:lnTo>
                  <a:lnTo>
                    <a:pt x="1776" y="2488"/>
                  </a:lnTo>
                  <a:lnTo>
                    <a:pt x="1699" y="2516"/>
                  </a:lnTo>
                  <a:lnTo>
                    <a:pt x="1620" y="2540"/>
                  </a:lnTo>
                  <a:lnTo>
                    <a:pt x="1539" y="2558"/>
                  </a:lnTo>
                  <a:lnTo>
                    <a:pt x="1458" y="2571"/>
                  </a:lnTo>
                  <a:lnTo>
                    <a:pt x="1376" y="2579"/>
                  </a:lnTo>
                  <a:lnTo>
                    <a:pt x="1293" y="2582"/>
                  </a:lnTo>
                  <a:lnTo>
                    <a:pt x="1240" y="2581"/>
                  </a:lnTo>
                  <a:lnTo>
                    <a:pt x="1188" y="2578"/>
                  </a:lnTo>
                  <a:lnTo>
                    <a:pt x="1103" y="2568"/>
                  </a:lnTo>
                  <a:lnTo>
                    <a:pt x="1019" y="2553"/>
                  </a:lnTo>
                  <a:lnTo>
                    <a:pt x="937" y="2532"/>
                  </a:lnTo>
                  <a:lnTo>
                    <a:pt x="857" y="2507"/>
                  </a:lnTo>
                  <a:lnTo>
                    <a:pt x="779" y="2476"/>
                  </a:lnTo>
                  <a:lnTo>
                    <a:pt x="703" y="2440"/>
                  </a:lnTo>
                  <a:lnTo>
                    <a:pt x="629" y="2400"/>
                  </a:lnTo>
                  <a:lnTo>
                    <a:pt x="559" y="2354"/>
                  </a:lnTo>
                  <a:lnTo>
                    <a:pt x="492" y="2305"/>
                  </a:lnTo>
                  <a:lnTo>
                    <a:pt x="427" y="2250"/>
                  </a:lnTo>
                  <a:lnTo>
                    <a:pt x="366" y="2191"/>
                  </a:lnTo>
                  <a:lnTo>
                    <a:pt x="308" y="2127"/>
                  </a:lnTo>
                  <a:lnTo>
                    <a:pt x="255" y="2061"/>
                  </a:lnTo>
                  <a:lnTo>
                    <a:pt x="206" y="1990"/>
                  </a:lnTo>
                  <a:lnTo>
                    <a:pt x="162" y="1918"/>
                  </a:lnTo>
                  <a:lnTo>
                    <a:pt x="123" y="1843"/>
                  </a:lnTo>
                  <a:lnTo>
                    <a:pt x="90" y="1766"/>
                  </a:lnTo>
                  <a:lnTo>
                    <a:pt x="62" y="1688"/>
                  </a:lnTo>
                  <a:lnTo>
                    <a:pt x="39" y="1607"/>
                  </a:lnTo>
                  <a:lnTo>
                    <a:pt x="21" y="1526"/>
                  </a:lnTo>
                  <a:lnTo>
                    <a:pt x="9" y="1442"/>
                  </a:lnTo>
                  <a:lnTo>
                    <a:pt x="2" y="1358"/>
                  </a:lnTo>
                  <a:lnTo>
                    <a:pt x="0" y="1273"/>
                  </a:lnTo>
                  <a:lnTo>
                    <a:pt x="4" y="1188"/>
                  </a:lnTo>
                  <a:lnTo>
                    <a:pt x="14" y="1102"/>
                  </a:lnTo>
                  <a:lnTo>
                    <a:pt x="29" y="1019"/>
                  </a:lnTo>
                  <a:lnTo>
                    <a:pt x="49" y="936"/>
                  </a:lnTo>
                  <a:lnTo>
                    <a:pt x="75" y="856"/>
                  </a:lnTo>
                  <a:lnTo>
                    <a:pt x="105" y="778"/>
                  </a:lnTo>
                  <a:lnTo>
                    <a:pt x="141" y="702"/>
                  </a:lnTo>
                  <a:lnTo>
                    <a:pt x="182" y="629"/>
                  </a:lnTo>
                  <a:lnTo>
                    <a:pt x="226" y="558"/>
                  </a:lnTo>
                  <a:lnTo>
                    <a:pt x="277" y="491"/>
                  </a:lnTo>
                  <a:lnTo>
                    <a:pt x="331" y="426"/>
                  </a:lnTo>
                  <a:lnTo>
                    <a:pt x="390" y="365"/>
                  </a:lnTo>
                  <a:lnTo>
                    <a:pt x="454" y="308"/>
                  </a:lnTo>
                  <a:lnTo>
                    <a:pt x="523" y="253"/>
                  </a:lnTo>
                  <a:lnTo>
                    <a:pt x="595" y="203"/>
                  </a:lnTo>
                  <a:lnTo>
                    <a:pt x="668" y="160"/>
                  </a:lnTo>
                  <a:lnTo>
                    <a:pt x="745" y="121"/>
                  </a:lnTo>
                  <a:lnTo>
                    <a:pt x="822" y="87"/>
                  </a:lnTo>
                  <a:lnTo>
                    <a:pt x="902" y="60"/>
                  </a:lnTo>
                  <a:lnTo>
                    <a:pt x="983" y="37"/>
                  </a:lnTo>
                  <a:lnTo>
                    <a:pt x="1064" y="20"/>
                  </a:lnTo>
                  <a:lnTo>
                    <a:pt x="1146" y="8"/>
                  </a:lnTo>
                  <a:lnTo>
                    <a:pt x="1228" y="1"/>
                  </a:lnTo>
                  <a:lnTo>
                    <a:pt x="13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3" name="Freeform 153"/>
            <p:cNvSpPr>
              <a:spLocks/>
            </p:cNvSpPr>
            <p:nvPr/>
          </p:nvSpPr>
          <p:spPr bwMode="auto">
            <a:xfrm>
              <a:off x="4878" y="3901"/>
              <a:ext cx="132" cy="236"/>
            </a:xfrm>
            <a:custGeom>
              <a:avLst/>
              <a:gdLst>
                <a:gd name="T0" fmla="*/ 1176 w 1721"/>
                <a:gd name="T1" fmla="*/ 4 h 3065"/>
                <a:gd name="T2" fmla="*/ 1563 w 1721"/>
                <a:gd name="T3" fmla="*/ 117 h 3065"/>
                <a:gd name="T4" fmla="*/ 1591 w 1721"/>
                <a:gd name="T5" fmla="*/ 143 h 3065"/>
                <a:gd name="T6" fmla="*/ 1605 w 1721"/>
                <a:gd name="T7" fmla="*/ 179 h 3065"/>
                <a:gd name="T8" fmla="*/ 1603 w 1721"/>
                <a:gd name="T9" fmla="*/ 218 h 3065"/>
                <a:gd name="T10" fmla="*/ 1585 w 1721"/>
                <a:gd name="T11" fmla="*/ 253 h 3065"/>
                <a:gd name="T12" fmla="*/ 1553 w 1721"/>
                <a:gd name="T13" fmla="*/ 275 h 3065"/>
                <a:gd name="T14" fmla="*/ 1516 w 1721"/>
                <a:gd name="T15" fmla="*/ 281 h 3065"/>
                <a:gd name="T16" fmla="*/ 1386 w 1721"/>
                <a:gd name="T17" fmla="*/ 246 h 3065"/>
                <a:gd name="T18" fmla="*/ 1495 w 1721"/>
                <a:gd name="T19" fmla="*/ 416 h 3065"/>
                <a:gd name="T20" fmla="*/ 1582 w 1721"/>
                <a:gd name="T21" fmla="*/ 595 h 3065"/>
                <a:gd name="T22" fmla="*/ 1648 w 1721"/>
                <a:gd name="T23" fmla="*/ 779 h 3065"/>
                <a:gd name="T24" fmla="*/ 1693 w 1721"/>
                <a:gd name="T25" fmla="*/ 969 h 3065"/>
                <a:gd name="T26" fmla="*/ 1717 w 1721"/>
                <a:gd name="T27" fmla="*/ 1161 h 3065"/>
                <a:gd name="T28" fmla="*/ 1720 w 1721"/>
                <a:gd name="T29" fmla="*/ 1355 h 3065"/>
                <a:gd name="T30" fmla="*/ 1703 w 1721"/>
                <a:gd name="T31" fmla="*/ 1546 h 3065"/>
                <a:gd name="T32" fmla="*/ 1665 w 1721"/>
                <a:gd name="T33" fmla="*/ 1735 h 3065"/>
                <a:gd name="T34" fmla="*/ 1607 w 1721"/>
                <a:gd name="T35" fmla="*/ 1920 h 3065"/>
                <a:gd name="T36" fmla="*/ 1527 w 1721"/>
                <a:gd name="T37" fmla="*/ 2099 h 3065"/>
                <a:gd name="T38" fmla="*/ 1429 w 1721"/>
                <a:gd name="T39" fmla="*/ 2269 h 3065"/>
                <a:gd name="T40" fmla="*/ 1310 w 1721"/>
                <a:gd name="T41" fmla="*/ 2428 h 3065"/>
                <a:gd name="T42" fmla="*/ 1172 w 1721"/>
                <a:gd name="T43" fmla="*/ 2577 h 3065"/>
                <a:gd name="T44" fmla="*/ 1016 w 1721"/>
                <a:gd name="T45" fmla="*/ 2710 h 3065"/>
                <a:gd name="T46" fmla="*/ 849 w 1721"/>
                <a:gd name="T47" fmla="*/ 2821 h 3065"/>
                <a:gd name="T48" fmla="*/ 673 w 1721"/>
                <a:gd name="T49" fmla="*/ 2915 h 3065"/>
                <a:gd name="T50" fmla="*/ 487 w 1721"/>
                <a:gd name="T51" fmla="*/ 2986 h 3065"/>
                <a:gd name="T52" fmla="*/ 294 w 1721"/>
                <a:gd name="T53" fmla="*/ 3036 h 3065"/>
                <a:gd name="T54" fmla="*/ 94 w 1721"/>
                <a:gd name="T55" fmla="*/ 3065 h 3065"/>
                <a:gd name="T56" fmla="*/ 65 w 1721"/>
                <a:gd name="T57" fmla="*/ 3062 h 3065"/>
                <a:gd name="T58" fmla="*/ 28 w 1721"/>
                <a:gd name="T59" fmla="*/ 3042 h 3065"/>
                <a:gd name="T60" fmla="*/ 4 w 1721"/>
                <a:gd name="T61" fmla="*/ 3007 h 3065"/>
                <a:gd name="T62" fmla="*/ 1 w 1721"/>
                <a:gd name="T63" fmla="*/ 2962 h 3065"/>
                <a:gd name="T64" fmla="*/ 19 w 1721"/>
                <a:gd name="T65" fmla="*/ 2921 h 3065"/>
                <a:gd name="T66" fmla="*/ 56 w 1721"/>
                <a:gd name="T67" fmla="*/ 2895 h 3065"/>
                <a:gd name="T68" fmla="*/ 179 w 1721"/>
                <a:gd name="T69" fmla="*/ 2879 h 3065"/>
                <a:gd name="T70" fmla="*/ 373 w 1721"/>
                <a:gd name="T71" fmla="*/ 2838 h 3065"/>
                <a:gd name="T72" fmla="*/ 560 w 1721"/>
                <a:gd name="T73" fmla="*/ 2773 h 3065"/>
                <a:gd name="T74" fmla="*/ 737 w 1721"/>
                <a:gd name="T75" fmla="*/ 2685 h 3065"/>
                <a:gd name="T76" fmla="*/ 903 w 1721"/>
                <a:gd name="T77" fmla="*/ 2576 h 3065"/>
                <a:gd name="T78" fmla="*/ 1054 w 1721"/>
                <a:gd name="T79" fmla="*/ 2448 h 3065"/>
                <a:gd name="T80" fmla="*/ 1183 w 1721"/>
                <a:gd name="T81" fmla="*/ 2308 h 3065"/>
                <a:gd name="T82" fmla="*/ 1292 w 1721"/>
                <a:gd name="T83" fmla="*/ 2156 h 3065"/>
                <a:gd name="T84" fmla="*/ 1383 w 1721"/>
                <a:gd name="T85" fmla="*/ 1996 h 3065"/>
                <a:gd name="T86" fmla="*/ 1454 w 1721"/>
                <a:gd name="T87" fmla="*/ 1827 h 3065"/>
                <a:gd name="T88" fmla="*/ 1505 w 1721"/>
                <a:gd name="T89" fmla="*/ 1653 h 3065"/>
                <a:gd name="T90" fmla="*/ 1536 w 1721"/>
                <a:gd name="T91" fmla="*/ 1475 h 3065"/>
                <a:gd name="T92" fmla="*/ 1547 w 1721"/>
                <a:gd name="T93" fmla="*/ 1294 h 3065"/>
                <a:gd name="T94" fmla="*/ 1537 w 1721"/>
                <a:gd name="T95" fmla="*/ 1112 h 3065"/>
                <a:gd name="T96" fmla="*/ 1507 w 1721"/>
                <a:gd name="T97" fmla="*/ 933 h 3065"/>
                <a:gd name="T98" fmla="*/ 1457 w 1721"/>
                <a:gd name="T99" fmla="*/ 757 h 3065"/>
                <a:gd name="T100" fmla="*/ 1386 w 1721"/>
                <a:gd name="T101" fmla="*/ 585 h 3065"/>
                <a:gd name="T102" fmla="*/ 1293 w 1721"/>
                <a:gd name="T103" fmla="*/ 422 h 3065"/>
                <a:gd name="T104" fmla="*/ 1240 w 1721"/>
                <a:gd name="T105" fmla="*/ 491 h 3065"/>
                <a:gd name="T106" fmla="*/ 1228 w 1721"/>
                <a:gd name="T107" fmla="*/ 536 h 3065"/>
                <a:gd name="T108" fmla="*/ 1197 w 1721"/>
                <a:gd name="T109" fmla="*/ 567 h 3065"/>
                <a:gd name="T110" fmla="*/ 1153 w 1721"/>
                <a:gd name="T111" fmla="*/ 579 h 3065"/>
                <a:gd name="T112" fmla="*/ 1108 w 1721"/>
                <a:gd name="T113" fmla="*/ 567 h 3065"/>
                <a:gd name="T114" fmla="*/ 1077 w 1721"/>
                <a:gd name="T115" fmla="*/ 536 h 3065"/>
                <a:gd name="T116" fmla="*/ 1065 w 1721"/>
                <a:gd name="T117" fmla="*/ 491 h 3065"/>
                <a:gd name="T118" fmla="*/ 1067 w 1721"/>
                <a:gd name="T119" fmla="*/ 68 h 3065"/>
                <a:gd name="T120" fmla="*/ 1085 w 1721"/>
                <a:gd name="T121" fmla="*/ 32 h 3065"/>
                <a:gd name="T122" fmla="*/ 1118 w 1721"/>
                <a:gd name="T123" fmla="*/ 7 h 3065"/>
                <a:gd name="T124" fmla="*/ 1157 w 1721"/>
                <a:gd name="T125" fmla="*/ 0 h 30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21" h="3065">
                  <a:moveTo>
                    <a:pt x="1157" y="0"/>
                  </a:moveTo>
                  <a:lnTo>
                    <a:pt x="1176" y="4"/>
                  </a:lnTo>
                  <a:lnTo>
                    <a:pt x="1544" y="110"/>
                  </a:lnTo>
                  <a:lnTo>
                    <a:pt x="1563" y="117"/>
                  </a:lnTo>
                  <a:lnTo>
                    <a:pt x="1578" y="129"/>
                  </a:lnTo>
                  <a:lnTo>
                    <a:pt x="1591" y="143"/>
                  </a:lnTo>
                  <a:lnTo>
                    <a:pt x="1600" y="161"/>
                  </a:lnTo>
                  <a:lnTo>
                    <a:pt x="1605" y="179"/>
                  </a:lnTo>
                  <a:lnTo>
                    <a:pt x="1608" y="199"/>
                  </a:lnTo>
                  <a:lnTo>
                    <a:pt x="1603" y="218"/>
                  </a:lnTo>
                  <a:lnTo>
                    <a:pt x="1596" y="238"/>
                  </a:lnTo>
                  <a:lnTo>
                    <a:pt x="1585" y="253"/>
                  </a:lnTo>
                  <a:lnTo>
                    <a:pt x="1570" y="266"/>
                  </a:lnTo>
                  <a:lnTo>
                    <a:pt x="1553" y="275"/>
                  </a:lnTo>
                  <a:lnTo>
                    <a:pt x="1535" y="280"/>
                  </a:lnTo>
                  <a:lnTo>
                    <a:pt x="1516" y="281"/>
                  </a:lnTo>
                  <a:lnTo>
                    <a:pt x="1495" y="278"/>
                  </a:lnTo>
                  <a:lnTo>
                    <a:pt x="1386" y="246"/>
                  </a:lnTo>
                  <a:lnTo>
                    <a:pt x="1443" y="331"/>
                  </a:lnTo>
                  <a:lnTo>
                    <a:pt x="1495" y="416"/>
                  </a:lnTo>
                  <a:lnTo>
                    <a:pt x="1540" y="505"/>
                  </a:lnTo>
                  <a:lnTo>
                    <a:pt x="1582" y="595"/>
                  </a:lnTo>
                  <a:lnTo>
                    <a:pt x="1617" y="687"/>
                  </a:lnTo>
                  <a:lnTo>
                    <a:pt x="1648" y="779"/>
                  </a:lnTo>
                  <a:lnTo>
                    <a:pt x="1673" y="874"/>
                  </a:lnTo>
                  <a:lnTo>
                    <a:pt x="1693" y="969"/>
                  </a:lnTo>
                  <a:lnTo>
                    <a:pt x="1707" y="1065"/>
                  </a:lnTo>
                  <a:lnTo>
                    <a:pt x="1717" y="1161"/>
                  </a:lnTo>
                  <a:lnTo>
                    <a:pt x="1721" y="1258"/>
                  </a:lnTo>
                  <a:lnTo>
                    <a:pt x="1720" y="1355"/>
                  </a:lnTo>
                  <a:lnTo>
                    <a:pt x="1714" y="1450"/>
                  </a:lnTo>
                  <a:lnTo>
                    <a:pt x="1703" y="1546"/>
                  </a:lnTo>
                  <a:lnTo>
                    <a:pt x="1686" y="1642"/>
                  </a:lnTo>
                  <a:lnTo>
                    <a:pt x="1665" y="1735"/>
                  </a:lnTo>
                  <a:lnTo>
                    <a:pt x="1638" y="1828"/>
                  </a:lnTo>
                  <a:lnTo>
                    <a:pt x="1607" y="1920"/>
                  </a:lnTo>
                  <a:lnTo>
                    <a:pt x="1570" y="2010"/>
                  </a:lnTo>
                  <a:lnTo>
                    <a:pt x="1527" y="2099"/>
                  </a:lnTo>
                  <a:lnTo>
                    <a:pt x="1481" y="2184"/>
                  </a:lnTo>
                  <a:lnTo>
                    <a:pt x="1429" y="2269"/>
                  </a:lnTo>
                  <a:lnTo>
                    <a:pt x="1371" y="2350"/>
                  </a:lnTo>
                  <a:lnTo>
                    <a:pt x="1310" y="2428"/>
                  </a:lnTo>
                  <a:lnTo>
                    <a:pt x="1244" y="2504"/>
                  </a:lnTo>
                  <a:lnTo>
                    <a:pt x="1172" y="2577"/>
                  </a:lnTo>
                  <a:lnTo>
                    <a:pt x="1095" y="2646"/>
                  </a:lnTo>
                  <a:lnTo>
                    <a:pt x="1016" y="2710"/>
                  </a:lnTo>
                  <a:lnTo>
                    <a:pt x="934" y="2768"/>
                  </a:lnTo>
                  <a:lnTo>
                    <a:pt x="849" y="2821"/>
                  </a:lnTo>
                  <a:lnTo>
                    <a:pt x="763" y="2870"/>
                  </a:lnTo>
                  <a:lnTo>
                    <a:pt x="673" y="2915"/>
                  </a:lnTo>
                  <a:lnTo>
                    <a:pt x="581" y="2953"/>
                  </a:lnTo>
                  <a:lnTo>
                    <a:pt x="487" y="2986"/>
                  </a:lnTo>
                  <a:lnTo>
                    <a:pt x="391" y="3013"/>
                  </a:lnTo>
                  <a:lnTo>
                    <a:pt x="294" y="3036"/>
                  </a:lnTo>
                  <a:lnTo>
                    <a:pt x="195" y="3053"/>
                  </a:lnTo>
                  <a:lnTo>
                    <a:pt x="94" y="3065"/>
                  </a:lnTo>
                  <a:lnTo>
                    <a:pt x="87" y="3065"/>
                  </a:lnTo>
                  <a:lnTo>
                    <a:pt x="65" y="3062"/>
                  </a:lnTo>
                  <a:lnTo>
                    <a:pt x="45" y="3054"/>
                  </a:lnTo>
                  <a:lnTo>
                    <a:pt x="28" y="3042"/>
                  </a:lnTo>
                  <a:lnTo>
                    <a:pt x="14" y="3026"/>
                  </a:lnTo>
                  <a:lnTo>
                    <a:pt x="4" y="3007"/>
                  </a:lnTo>
                  <a:lnTo>
                    <a:pt x="0" y="2985"/>
                  </a:lnTo>
                  <a:lnTo>
                    <a:pt x="1" y="2962"/>
                  </a:lnTo>
                  <a:lnTo>
                    <a:pt x="8" y="2941"/>
                  </a:lnTo>
                  <a:lnTo>
                    <a:pt x="19" y="2921"/>
                  </a:lnTo>
                  <a:lnTo>
                    <a:pt x="37" y="2906"/>
                  </a:lnTo>
                  <a:lnTo>
                    <a:pt x="56" y="2895"/>
                  </a:lnTo>
                  <a:lnTo>
                    <a:pt x="79" y="2891"/>
                  </a:lnTo>
                  <a:lnTo>
                    <a:pt x="179" y="2879"/>
                  </a:lnTo>
                  <a:lnTo>
                    <a:pt x="277" y="2862"/>
                  </a:lnTo>
                  <a:lnTo>
                    <a:pt x="373" y="2838"/>
                  </a:lnTo>
                  <a:lnTo>
                    <a:pt x="468" y="2807"/>
                  </a:lnTo>
                  <a:lnTo>
                    <a:pt x="560" y="2773"/>
                  </a:lnTo>
                  <a:lnTo>
                    <a:pt x="650" y="2732"/>
                  </a:lnTo>
                  <a:lnTo>
                    <a:pt x="737" y="2685"/>
                  </a:lnTo>
                  <a:lnTo>
                    <a:pt x="821" y="2633"/>
                  </a:lnTo>
                  <a:lnTo>
                    <a:pt x="903" y="2576"/>
                  </a:lnTo>
                  <a:lnTo>
                    <a:pt x="981" y="2513"/>
                  </a:lnTo>
                  <a:lnTo>
                    <a:pt x="1054" y="2448"/>
                  </a:lnTo>
                  <a:lnTo>
                    <a:pt x="1120" y="2379"/>
                  </a:lnTo>
                  <a:lnTo>
                    <a:pt x="1183" y="2308"/>
                  </a:lnTo>
                  <a:lnTo>
                    <a:pt x="1240" y="2233"/>
                  </a:lnTo>
                  <a:lnTo>
                    <a:pt x="1292" y="2156"/>
                  </a:lnTo>
                  <a:lnTo>
                    <a:pt x="1340" y="2077"/>
                  </a:lnTo>
                  <a:lnTo>
                    <a:pt x="1383" y="1996"/>
                  </a:lnTo>
                  <a:lnTo>
                    <a:pt x="1421" y="1913"/>
                  </a:lnTo>
                  <a:lnTo>
                    <a:pt x="1454" y="1827"/>
                  </a:lnTo>
                  <a:lnTo>
                    <a:pt x="1482" y="1740"/>
                  </a:lnTo>
                  <a:lnTo>
                    <a:pt x="1505" y="1653"/>
                  </a:lnTo>
                  <a:lnTo>
                    <a:pt x="1523" y="1564"/>
                  </a:lnTo>
                  <a:lnTo>
                    <a:pt x="1536" y="1475"/>
                  </a:lnTo>
                  <a:lnTo>
                    <a:pt x="1544" y="1384"/>
                  </a:lnTo>
                  <a:lnTo>
                    <a:pt x="1547" y="1294"/>
                  </a:lnTo>
                  <a:lnTo>
                    <a:pt x="1545" y="1203"/>
                  </a:lnTo>
                  <a:lnTo>
                    <a:pt x="1537" y="1112"/>
                  </a:lnTo>
                  <a:lnTo>
                    <a:pt x="1524" y="1022"/>
                  </a:lnTo>
                  <a:lnTo>
                    <a:pt x="1507" y="933"/>
                  </a:lnTo>
                  <a:lnTo>
                    <a:pt x="1484" y="844"/>
                  </a:lnTo>
                  <a:lnTo>
                    <a:pt x="1457" y="757"/>
                  </a:lnTo>
                  <a:lnTo>
                    <a:pt x="1423" y="670"/>
                  </a:lnTo>
                  <a:lnTo>
                    <a:pt x="1386" y="585"/>
                  </a:lnTo>
                  <a:lnTo>
                    <a:pt x="1342" y="502"/>
                  </a:lnTo>
                  <a:lnTo>
                    <a:pt x="1293" y="422"/>
                  </a:lnTo>
                  <a:lnTo>
                    <a:pt x="1240" y="343"/>
                  </a:lnTo>
                  <a:lnTo>
                    <a:pt x="1240" y="491"/>
                  </a:lnTo>
                  <a:lnTo>
                    <a:pt x="1237" y="515"/>
                  </a:lnTo>
                  <a:lnTo>
                    <a:pt x="1228" y="536"/>
                  </a:lnTo>
                  <a:lnTo>
                    <a:pt x="1214" y="553"/>
                  </a:lnTo>
                  <a:lnTo>
                    <a:pt x="1197" y="567"/>
                  </a:lnTo>
                  <a:lnTo>
                    <a:pt x="1175" y="576"/>
                  </a:lnTo>
                  <a:lnTo>
                    <a:pt x="1153" y="579"/>
                  </a:lnTo>
                  <a:lnTo>
                    <a:pt x="1129" y="576"/>
                  </a:lnTo>
                  <a:lnTo>
                    <a:pt x="1108" y="567"/>
                  </a:lnTo>
                  <a:lnTo>
                    <a:pt x="1091" y="553"/>
                  </a:lnTo>
                  <a:lnTo>
                    <a:pt x="1077" y="536"/>
                  </a:lnTo>
                  <a:lnTo>
                    <a:pt x="1068" y="515"/>
                  </a:lnTo>
                  <a:lnTo>
                    <a:pt x="1065" y="491"/>
                  </a:lnTo>
                  <a:lnTo>
                    <a:pt x="1065" y="87"/>
                  </a:lnTo>
                  <a:lnTo>
                    <a:pt x="1067" y="68"/>
                  </a:lnTo>
                  <a:lnTo>
                    <a:pt x="1075" y="48"/>
                  </a:lnTo>
                  <a:lnTo>
                    <a:pt x="1085" y="32"/>
                  </a:lnTo>
                  <a:lnTo>
                    <a:pt x="1100" y="18"/>
                  </a:lnTo>
                  <a:lnTo>
                    <a:pt x="1118" y="7"/>
                  </a:lnTo>
                  <a:lnTo>
                    <a:pt x="1136" y="2"/>
                  </a:lnTo>
                  <a:lnTo>
                    <a:pt x="11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4" name="Freeform 154"/>
            <p:cNvSpPr>
              <a:spLocks/>
            </p:cNvSpPr>
            <p:nvPr/>
          </p:nvSpPr>
          <p:spPr bwMode="auto">
            <a:xfrm>
              <a:off x="4736" y="3955"/>
              <a:ext cx="131" cy="182"/>
            </a:xfrm>
            <a:custGeom>
              <a:avLst/>
              <a:gdLst>
                <a:gd name="T0" fmla="*/ 191 w 1701"/>
                <a:gd name="T1" fmla="*/ 3 h 2366"/>
                <a:gd name="T2" fmla="*/ 225 w 1701"/>
                <a:gd name="T3" fmla="*/ 23 h 2366"/>
                <a:gd name="T4" fmla="*/ 246 w 1701"/>
                <a:gd name="T5" fmla="*/ 55 h 2366"/>
                <a:gd name="T6" fmla="*/ 252 w 1701"/>
                <a:gd name="T7" fmla="*/ 93 h 2366"/>
                <a:gd name="T8" fmla="*/ 222 w 1701"/>
                <a:gd name="T9" fmla="*/ 207 h 2366"/>
                <a:gd name="T10" fmla="*/ 187 w 1701"/>
                <a:gd name="T11" fmla="*/ 397 h 2366"/>
                <a:gd name="T12" fmla="*/ 176 w 1701"/>
                <a:gd name="T13" fmla="*/ 586 h 2366"/>
                <a:gd name="T14" fmla="*/ 185 w 1701"/>
                <a:gd name="T15" fmla="*/ 775 h 2366"/>
                <a:gd name="T16" fmla="*/ 218 w 1701"/>
                <a:gd name="T17" fmla="*/ 960 h 2366"/>
                <a:gd name="T18" fmla="*/ 272 w 1701"/>
                <a:gd name="T19" fmla="*/ 1141 h 2366"/>
                <a:gd name="T20" fmla="*/ 347 w 1701"/>
                <a:gd name="T21" fmla="*/ 1314 h 2366"/>
                <a:gd name="T22" fmla="*/ 443 w 1701"/>
                <a:gd name="T23" fmla="*/ 1479 h 2366"/>
                <a:gd name="T24" fmla="*/ 560 w 1701"/>
                <a:gd name="T25" fmla="*/ 1634 h 2366"/>
                <a:gd name="T26" fmla="*/ 692 w 1701"/>
                <a:gd name="T27" fmla="*/ 1772 h 2366"/>
                <a:gd name="T28" fmla="*/ 837 w 1701"/>
                <a:gd name="T29" fmla="*/ 1893 h 2366"/>
                <a:gd name="T30" fmla="*/ 996 w 1701"/>
                <a:gd name="T31" fmla="*/ 1993 h 2366"/>
                <a:gd name="T32" fmla="*/ 1165 w 1701"/>
                <a:gd name="T33" fmla="*/ 2076 h 2366"/>
                <a:gd name="T34" fmla="*/ 1342 w 1701"/>
                <a:gd name="T35" fmla="*/ 2139 h 2366"/>
                <a:gd name="T36" fmla="*/ 1528 w 1701"/>
                <a:gd name="T37" fmla="*/ 2179 h 2366"/>
                <a:gd name="T38" fmla="*/ 1646 w 1701"/>
                <a:gd name="T39" fmla="*/ 2197 h 2366"/>
                <a:gd name="T40" fmla="*/ 1682 w 1701"/>
                <a:gd name="T41" fmla="*/ 2223 h 2366"/>
                <a:gd name="T42" fmla="*/ 1701 w 1701"/>
                <a:gd name="T43" fmla="*/ 2264 h 2366"/>
                <a:gd name="T44" fmla="*/ 1697 w 1701"/>
                <a:gd name="T45" fmla="*/ 2309 h 2366"/>
                <a:gd name="T46" fmla="*/ 1673 w 1701"/>
                <a:gd name="T47" fmla="*/ 2343 h 2366"/>
                <a:gd name="T48" fmla="*/ 1636 w 1701"/>
                <a:gd name="T49" fmla="*/ 2363 h 2366"/>
                <a:gd name="T50" fmla="*/ 1606 w 1701"/>
                <a:gd name="T51" fmla="*/ 2365 h 2366"/>
                <a:gd name="T52" fmla="*/ 1412 w 1701"/>
                <a:gd name="T53" fmla="*/ 2336 h 2366"/>
                <a:gd name="T54" fmla="*/ 1223 w 1701"/>
                <a:gd name="T55" fmla="*/ 2285 h 2366"/>
                <a:gd name="T56" fmla="*/ 1042 w 1701"/>
                <a:gd name="T57" fmla="*/ 2213 h 2366"/>
                <a:gd name="T58" fmla="*/ 872 w 1701"/>
                <a:gd name="T59" fmla="*/ 2124 h 2366"/>
                <a:gd name="T60" fmla="*/ 711 w 1701"/>
                <a:gd name="T61" fmla="*/ 2016 h 2366"/>
                <a:gd name="T62" fmla="*/ 562 w 1701"/>
                <a:gd name="T63" fmla="*/ 1890 h 2366"/>
                <a:gd name="T64" fmla="*/ 427 w 1701"/>
                <a:gd name="T65" fmla="*/ 1747 h 2366"/>
                <a:gd name="T66" fmla="*/ 303 w 1701"/>
                <a:gd name="T67" fmla="*/ 1586 h 2366"/>
                <a:gd name="T68" fmla="*/ 202 w 1701"/>
                <a:gd name="T69" fmla="*/ 1414 h 2366"/>
                <a:gd name="T70" fmla="*/ 119 w 1701"/>
                <a:gd name="T71" fmla="*/ 1233 h 2366"/>
                <a:gd name="T72" fmla="*/ 59 w 1701"/>
                <a:gd name="T73" fmla="*/ 1045 h 2366"/>
                <a:gd name="T74" fmla="*/ 18 w 1701"/>
                <a:gd name="T75" fmla="*/ 852 h 2366"/>
                <a:gd name="T76" fmla="*/ 1 w 1701"/>
                <a:gd name="T77" fmla="*/ 655 h 2366"/>
                <a:gd name="T78" fmla="*/ 5 w 1701"/>
                <a:gd name="T79" fmla="*/ 457 h 2366"/>
                <a:gd name="T80" fmla="*/ 31 w 1701"/>
                <a:gd name="T81" fmla="*/ 258 h 2366"/>
                <a:gd name="T82" fmla="*/ 81 w 1701"/>
                <a:gd name="T83" fmla="*/ 61 h 2366"/>
                <a:gd name="T84" fmla="*/ 101 w 1701"/>
                <a:gd name="T85" fmla="*/ 27 h 2366"/>
                <a:gd name="T86" fmla="*/ 133 w 1701"/>
                <a:gd name="T87" fmla="*/ 5 h 2366"/>
                <a:gd name="T88" fmla="*/ 171 w 1701"/>
                <a:gd name="T89" fmla="*/ 0 h 2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01" h="2366">
                  <a:moveTo>
                    <a:pt x="171" y="0"/>
                  </a:moveTo>
                  <a:lnTo>
                    <a:pt x="191" y="3"/>
                  </a:lnTo>
                  <a:lnTo>
                    <a:pt x="209" y="12"/>
                  </a:lnTo>
                  <a:lnTo>
                    <a:pt x="225" y="23"/>
                  </a:lnTo>
                  <a:lnTo>
                    <a:pt x="237" y="38"/>
                  </a:lnTo>
                  <a:lnTo>
                    <a:pt x="246" y="55"/>
                  </a:lnTo>
                  <a:lnTo>
                    <a:pt x="251" y="74"/>
                  </a:lnTo>
                  <a:lnTo>
                    <a:pt x="252" y="93"/>
                  </a:lnTo>
                  <a:lnTo>
                    <a:pt x="248" y="113"/>
                  </a:lnTo>
                  <a:lnTo>
                    <a:pt x="222" y="207"/>
                  </a:lnTo>
                  <a:lnTo>
                    <a:pt x="202" y="301"/>
                  </a:lnTo>
                  <a:lnTo>
                    <a:pt x="187" y="397"/>
                  </a:lnTo>
                  <a:lnTo>
                    <a:pt x="179" y="491"/>
                  </a:lnTo>
                  <a:lnTo>
                    <a:pt x="176" y="586"/>
                  </a:lnTo>
                  <a:lnTo>
                    <a:pt x="178" y="680"/>
                  </a:lnTo>
                  <a:lnTo>
                    <a:pt x="185" y="775"/>
                  </a:lnTo>
                  <a:lnTo>
                    <a:pt x="198" y="868"/>
                  </a:lnTo>
                  <a:lnTo>
                    <a:pt x="218" y="960"/>
                  </a:lnTo>
                  <a:lnTo>
                    <a:pt x="242" y="1051"/>
                  </a:lnTo>
                  <a:lnTo>
                    <a:pt x="272" y="1141"/>
                  </a:lnTo>
                  <a:lnTo>
                    <a:pt x="307" y="1229"/>
                  </a:lnTo>
                  <a:lnTo>
                    <a:pt x="347" y="1314"/>
                  </a:lnTo>
                  <a:lnTo>
                    <a:pt x="392" y="1398"/>
                  </a:lnTo>
                  <a:lnTo>
                    <a:pt x="443" y="1479"/>
                  </a:lnTo>
                  <a:lnTo>
                    <a:pt x="498" y="1558"/>
                  </a:lnTo>
                  <a:lnTo>
                    <a:pt x="560" y="1634"/>
                  </a:lnTo>
                  <a:lnTo>
                    <a:pt x="624" y="1705"/>
                  </a:lnTo>
                  <a:lnTo>
                    <a:pt x="692" y="1772"/>
                  </a:lnTo>
                  <a:lnTo>
                    <a:pt x="763" y="1834"/>
                  </a:lnTo>
                  <a:lnTo>
                    <a:pt x="837" y="1893"/>
                  </a:lnTo>
                  <a:lnTo>
                    <a:pt x="915" y="1946"/>
                  </a:lnTo>
                  <a:lnTo>
                    <a:pt x="996" y="1993"/>
                  </a:lnTo>
                  <a:lnTo>
                    <a:pt x="1079" y="2038"/>
                  </a:lnTo>
                  <a:lnTo>
                    <a:pt x="1165" y="2076"/>
                  </a:lnTo>
                  <a:lnTo>
                    <a:pt x="1252" y="2109"/>
                  </a:lnTo>
                  <a:lnTo>
                    <a:pt x="1342" y="2139"/>
                  </a:lnTo>
                  <a:lnTo>
                    <a:pt x="1434" y="2161"/>
                  </a:lnTo>
                  <a:lnTo>
                    <a:pt x="1528" y="2179"/>
                  </a:lnTo>
                  <a:lnTo>
                    <a:pt x="1623" y="2192"/>
                  </a:lnTo>
                  <a:lnTo>
                    <a:pt x="1646" y="2197"/>
                  </a:lnTo>
                  <a:lnTo>
                    <a:pt x="1666" y="2208"/>
                  </a:lnTo>
                  <a:lnTo>
                    <a:pt x="1682" y="2223"/>
                  </a:lnTo>
                  <a:lnTo>
                    <a:pt x="1694" y="2243"/>
                  </a:lnTo>
                  <a:lnTo>
                    <a:pt x="1701" y="2264"/>
                  </a:lnTo>
                  <a:lnTo>
                    <a:pt x="1701" y="2287"/>
                  </a:lnTo>
                  <a:lnTo>
                    <a:pt x="1697" y="2309"/>
                  </a:lnTo>
                  <a:lnTo>
                    <a:pt x="1687" y="2328"/>
                  </a:lnTo>
                  <a:lnTo>
                    <a:pt x="1673" y="2343"/>
                  </a:lnTo>
                  <a:lnTo>
                    <a:pt x="1655" y="2355"/>
                  </a:lnTo>
                  <a:lnTo>
                    <a:pt x="1636" y="2363"/>
                  </a:lnTo>
                  <a:lnTo>
                    <a:pt x="1614" y="2366"/>
                  </a:lnTo>
                  <a:lnTo>
                    <a:pt x="1606" y="2365"/>
                  </a:lnTo>
                  <a:lnTo>
                    <a:pt x="1508" y="2353"/>
                  </a:lnTo>
                  <a:lnTo>
                    <a:pt x="1412" y="2336"/>
                  </a:lnTo>
                  <a:lnTo>
                    <a:pt x="1316" y="2312"/>
                  </a:lnTo>
                  <a:lnTo>
                    <a:pt x="1223" y="2285"/>
                  </a:lnTo>
                  <a:lnTo>
                    <a:pt x="1132" y="2251"/>
                  </a:lnTo>
                  <a:lnTo>
                    <a:pt x="1042" y="2213"/>
                  </a:lnTo>
                  <a:lnTo>
                    <a:pt x="956" y="2171"/>
                  </a:lnTo>
                  <a:lnTo>
                    <a:pt x="872" y="2124"/>
                  </a:lnTo>
                  <a:lnTo>
                    <a:pt x="790" y="2072"/>
                  </a:lnTo>
                  <a:lnTo>
                    <a:pt x="711" y="2016"/>
                  </a:lnTo>
                  <a:lnTo>
                    <a:pt x="635" y="1955"/>
                  </a:lnTo>
                  <a:lnTo>
                    <a:pt x="562" y="1890"/>
                  </a:lnTo>
                  <a:lnTo>
                    <a:pt x="493" y="1821"/>
                  </a:lnTo>
                  <a:lnTo>
                    <a:pt x="427" y="1747"/>
                  </a:lnTo>
                  <a:lnTo>
                    <a:pt x="363" y="1668"/>
                  </a:lnTo>
                  <a:lnTo>
                    <a:pt x="303" y="1586"/>
                  </a:lnTo>
                  <a:lnTo>
                    <a:pt x="250" y="1500"/>
                  </a:lnTo>
                  <a:lnTo>
                    <a:pt x="202" y="1414"/>
                  </a:lnTo>
                  <a:lnTo>
                    <a:pt x="157" y="1324"/>
                  </a:lnTo>
                  <a:lnTo>
                    <a:pt x="119" y="1233"/>
                  </a:lnTo>
                  <a:lnTo>
                    <a:pt x="86" y="1140"/>
                  </a:lnTo>
                  <a:lnTo>
                    <a:pt x="59" y="1045"/>
                  </a:lnTo>
                  <a:lnTo>
                    <a:pt x="36" y="949"/>
                  </a:lnTo>
                  <a:lnTo>
                    <a:pt x="18" y="852"/>
                  </a:lnTo>
                  <a:lnTo>
                    <a:pt x="8" y="754"/>
                  </a:lnTo>
                  <a:lnTo>
                    <a:pt x="1" y="655"/>
                  </a:lnTo>
                  <a:lnTo>
                    <a:pt x="0" y="557"/>
                  </a:lnTo>
                  <a:lnTo>
                    <a:pt x="5" y="457"/>
                  </a:lnTo>
                  <a:lnTo>
                    <a:pt x="16" y="358"/>
                  </a:lnTo>
                  <a:lnTo>
                    <a:pt x="31" y="258"/>
                  </a:lnTo>
                  <a:lnTo>
                    <a:pt x="54" y="159"/>
                  </a:lnTo>
                  <a:lnTo>
                    <a:pt x="81" y="61"/>
                  </a:lnTo>
                  <a:lnTo>
                    <a:pt x="90" y="42"/>
                  </a:lnTo>
                  <a:lnTo>
                    <a:pt x="101" y="27"/>
                  </a:lnTo>
                  <a:lnTo>
                    <a:pt x="116" y="14"/>
                  </a:lnTo>
                  <a:lnTo>
                    <a:pt x="133" y="5"/>
                  </a:lnTo>
                  <a:lnTo>
                    <a:pt x="152" y="0"/>
                  </a:lnTo>
                  <a:lnTo>
                    <a:pt x="1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5" name="Freeform 155"/>
            <p:cNvSpPr>
              <a:spLocks/>
            </p:cNvSpPr>
            <p:nvPr/>
          </p:nvSpPr>
          <p:spPr bwMode="auto">
            <a:xfrm>
              <a:off x="4752" y="3921"/>
              <a:ext cx="20" cy="24"/>
            </a:xfrm>
            <a:custGeom>
              <a:avLst/>
              <a:gdLst>
                <a:gd name="T0" fmla="*/ 166 w 261"/>
                <a:gd name="T1" fmla="*/ 0 h 317"/>
                <a:gd name="T2" fmla="*/ 186 w 261"/>
                <a:gd name="T3" fmla="*/ 0 h 317"/>
                <a:gd name="T4" fmla="*/ 204 w 261"/>
                <a:gd name="T5" fmla="*/ 4 h 317"/>
                <a:gd name="T6" fmla="*/ 223 w 261"/>
                <a:gd name="T7" fmla="*/ 14 h 317"/>
                <a:gd name="T8" fmla="*/ 238 w 261"/>
                <a:gd name="T9" fmla="*/ 27 h 317"/>
                <a:gd name="T10" fmla="*/ 250 w 261"/>
                <a:gd name="T11" fmla="*/ 43 h 317"/>
                <a:gd name="T12" fmla="*/ 257 w 261"/>
                <a:gd name="T13" fmla="*/ 61 h 317"/>
                <a:gd name="T14" fmla="*/ 261 w 261"/>
                <a:gd name="T15" fmla="*/ 79 h 317"/>
                <a:gd name="T16" fmla="*/ 261 w 261"/>
                <a:gd name="T17" fmla="*/ 99 h 317"/>
                <a:gd name="T18" fmla="*/ 255 w 261"/>
                <a:gd name="T19" fmla="*/ 118 h 317"/>
                <a:gd name="T20" fmla="*/ 247 w 261"/>
                <a:gd name="T21" fmla="*/ 135 h 317"/>
                <a:gd name="T22" fmla="*/ 203 w 261"/>
                <a:gd name="T23" fmla="*/ 203 h 317"/>
                <a:gd name="T24" fmla="*/ 164 w 261"/>
                <a:gd name="T25" fmla="*/ 272 h 317"/>
                <a:gd name="T26" fmla="*/ 153 w 261"/>
                <a:gd name="T27" fmla="*/ 288 h 317"/>
                <a:gd name="T28" fmla="*/ 139 w 261"/>
                <a:gd name="T29" fmla="*/ 301 h 317"/>
                <a:gd name="T30" fmla="*/ 123 w 261"/>
                <a:gd name="T31" fmla="*/ 310 h 317"/>
                <a:gd name="T32" fmla="*/ 106 w 261"/>
                <a:gd name="T33" fmla="*/ 316 h 317"/>
                <a:gd name="T34" fmla="*/ 87 w 261"/>
                <a:gd name="T35" fmla="*/ 317 h 317"/>
                <a:gd name="T36" fmla="*/ 66 w 261"/>
                <a:gd name="T37" fmla="*/ 315 h 317"/>
                <a:gd name="T38" fmla="*/ 45 w 261"/>
                <a:gd name="T39" fmla="*/ 308 h 317"/>
                <a:gd name="T40" fmla="*/ 29 w 261"/>
                <a:gd name="T41" fmla="*/ 296 h 317"/>
                <a:gd name="T42" fmla="*/ 16 w 261"/>
                <a:gd name="T43" fmla="*/ 282 h 317"/>
                <a:gd name="T44" fmla="*/ 6 w 261"/>
                <a:gd name="T45" fmla="*/ 264 h 317"/>
                <a:gd name="T46" fmla="*/ 1 w 261"/>
                <a:gd name="T47" fmla="*/ 246 h 317"/>
                <a:gd name="T48" fmla="*/ 0 w 261"/>
                <a:gd name="T49" fmla="*/ 228 h 317"/>
                <a:gd name="T50" fmla="*/ 3 w 261"/>
                <a:gd name="T51" fmla="*/ 208 h 317"/>
                <a:gd name="T52" fmla="*/ 9 w 261"/>
                <a:gd name="T53" fmla="*/ 189 h 317"/>
                <a:gd name="T54" fmla="*/ 54 w 261"/>
                <a:gd name="T55" fmla="*/ 113 h 317"/>
                <a:gd name="T56" fmla="*/ 101 w 261"/>
                <a:gd name="T57" fmla="*/ 38 h 317"/>
                <a:gd name="T58" fmla="*/ 114 w 261"/>
                <a:gd name="T59" fmla="*/ 23 h 317"/>
                <a:gd name="T60" fmla="*/ 130 w 261"/>
                <a:gd name="T61" fmla="*/ 11 h 317"/>
                <a:gd name="T62" fmla="*/ 148 w 261"/>
                <a:gd name="T63" fmla="*/ 3 h 317"/>
                <a:gd name="T64" fmla="*/ 166 w 261"/>
                <a:gd name="T65" fmla="*/ 0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1" h="317">
                  <a:moveTo>
                    <a:pt x="166" y="0"/>
                  </a:moveTo>
                  <a:lnTo>
                    <a:pt x="186" y="0"/>
                  </a:lnTo>
                  <a:lnTo>
                    <a:pt x="204" y="4"/>
                  </a:lnTo>
                  <a:lnTo>
                    <a:pt x="223" y="14"/>
                  </a:lnTo>
                  <a:lnTo>
                    <a:pt x="238" y="27"/>
                  </a:lnTo>
                  <a:lnTo>
                    <a:pt x="250" y="43"/>
                  </a:lnTo>
                  <a:lnTo>
                    <a:pt x="257" y="61"/>
                  </a:lnTo>
                  <a:lnTo>
                    <a:pt x="261" y="79"/>
                  </a:lnTo>
                  <a:lnTo>
                    <a:pt x="261" y="99"/>
                  </a:lnTo>
                  <a:lnTo>
                    <a:pt x="255" y="118"/>
                  </a:lnTo>
                  <a:lnTo>
                    <a:pt x="247" y="135"/>
                  </a:lnTo>
                  <a:lnTo>
                    <a:pt x="203" y="203"/>
                  </a:lnTo>
                  <a:lnTo>
                    <a:pt x="164" y="272"/>
                  </a:lnTo>
                  <a:lnTo>
                    <a:pt x="153" y="288"/>
                  </a:lnTo>
                  <a:lnTo>
                    <a:pt x="139" y="301"/>
                  </a:lnTo>
                  <a:lnTo>
                    <a:pt x="123" y="310"/>
                  </a:lnTo>
                  <a:lnTo>
                    <a:pt x="106" y="316"/>
                  </a:lnTo>
                  <a:lnTo>
                    <a:pt x="87" y="317"/>
                  </a:lnTo>
                  <a:lnTo>
                    <a:pt x="66" y="315"/>
                  </a:lnTo>
                  <a:lnTo>
                    <a:pt x="45" y="308"/>
                  </a:lnTo>
                  <a:lnTo>
                    <a:pt x="29" y="296"/>
                  </a:lnTo>
                  <a:lnTo>
                    <a:pt x="16" y="282"/>
                  </a:lnTo>
                  <a:lnTo>
                    <a:pt x="6" y="264"/>
                  </a:lnTo>
                  <a:lnTo>
                    <a:pt x="1" y="246"/>
                  </a:lnTo>
                  <a:lnTo>
                    <a:pt x="0" y="228"/>
                  </a:lnTo>
                  <a:lnTo>
                    <a:pt x="3" y="208"/>
                  </a:lnTo>
                  <a:lnTo>
                    <a:pt x="9" y="189"/>
                  </a:lnTo>
                  <a:lnTo>
                    <a:pt x="54" y="113"/>
                  </a:lnTo>
                  <a:lnTo>
                    <a:pt x="101" y="38"/>
                  </a:lnTo>
                  <a:lnTo>
                    <a:pt x="114" y="23"/>
                  </a:lnTo>
                  <a:lnTo>
                    <a:pt x="130" y="11"/>
                  </a:lnTo>
                  <a:lnTo>
                    <a:pt x="148" y="3"/>
                  </a:lnTo>
                  <a:lnTo>
                    <a:pt x="1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6" name="Freeform 156"/>
            <p:cNvSpPr>
              <a:spLocks/>
            </p:cNvSpPr>
            <p:nvPr/>
          </p:nvSpPr>
          <p:spPr bwMode="auto">
            <a:xfrm>
              <a:off x="4782" y="3863"/>
              <a:ext cx="104" cy="45"/>
            </a:xfrm>
            <a:custGeom>
              <a:avLst/>
              <a:gdLst>
                <a:gd name="T0" fmla="*/ 1160 w 1348"/>
                <a:gd name="T1" fmla="*/ 0 h 580"/>
                <a:gd name="T2" fmla="*/ 1264 w 1348"/>
                <a:gd name="T3" fmla="*/ 1 h 580"/>
                <a:gd name="T4" fmla="*/ 1287 w 1348"/>
                <a:gd name="T5" fmla="*/ 6 h 580"/>
                <a:gd name="T6" fmla="*/ 1308 w 1348"/>
                <a:gd name="T7" fmla="*/ 16 h 580"/>
                <a:gd name="T8" fmla="*/ 1325 w 1348"/>
                <a:gd name="T9" fmla="*/ 30 h 580"/>
                <a:gd name="T10" fmla="*/ 1338 w 1348"/>
                <a:gd name="T11" fmla="*/ 48 h 580"/>
                <a:gd name="T12" fmla="*/ 1345 w 1348"/>
                <a:gd name="T13" fmla="*/ 70 h 580"/>
                <a:gd name="T14" fmla="*/ 1348 w 1348"/>
                <a:gd name="T15" fmla="*/ 94 h 580"/>
                <a:gd name="T16" fmla="*/ 1343 w 1348"/>
                <a:gd name="T17" fmla="*/ 116 h 580"/>
                <a:gd name="T18" fmla="*/ 1334 w 1348"/>
                <a:gd name="T19" fmla="*/ 137 h 580"/>
                <a:gd name="T20" fmla="*/ 1319 w 1348"/>
                <a:gd name="T21" fmla="*/ 154 h 580"/>
                <a:gd name="T22" fmla="*/ 1301 w 1348"/>
                <a:gd name="T23" fmla="*/ 167 h 580"/>
                <a:gd name="T24" fmla="*/ 1280 w 1348"/>
                <a:gd name="T25" fmla="*/ 175 h 580"/>
                <a:gd name="T26" fmla="*/ 1257 w 1348"/>
                <a:gd name="T27" fmla="*/ 177 h 580"/>
                <a:gd name="T28" fmla="*/ 1163 w 1348"/>
                <a:gd name="T29" fmla="*/ 175 h 580"/>
                <a:gd name="T30" fmla="*/ 1070 w 1348"/>
                <a:gd name="T31" fmla="*/ 179 h 580"/>
                <a:gd name="T32" fmla="*/ 978 w 1348"/>
                <a:gd name="T33" fmla="*/ 189 h 580"/>
                <a:gd name="T34" fmla="*/ 886 w 1348"/>
                <a:gd name="T35" fmla="*/ 203 h 580"/>
                <a:gd name="T36" fmla="*/ 796 w 1348"/>
                <a:gd name="T37" fmla="*/ 222 h 580"/>
                <a:gd name="T38" fmla="*/ 708 w 1348"/>
                <a:gd name="T39" fmla="*/ 247 h 580"/>
                <a:gd name="T40" fmla="*/ 621 w 1348"/>
                <a:gd name="T41" fmla="*/ 278 h 580"/>
                <a:gd name="T42" fmla="*/ 536 w 1348"/>
                <a:gd name="T43" fmla="*/ 312 h 580"/>
                <a:gd name="T44" fmla="*/ 453 w 1348"/>
                <a:gd name="T45" fmla="*/ 352 h 580"/>
                <a:gd name="T46" fmla="*/ 372 w 1348"/>
                <a:gd name="T47" fmla="*/ 397 h 580"/>
                <a:gd name="T48" fmla="*/ 294 w 1348"/>
                <a:gd name="T49" fmla="*/ 447 h 580"/>
                <a:gd name="T50" fmla="*/ 218 w 1348"/>
                <a:gd name="T51" fmla="*/ 500 h 580"/>
                <a:gd name="T52" fmla="*/ 144 w 1348"/>
                <a:gd name="T53" fmla="*/ 559 h 580"/>
                <a:gd name="T54" fmla="*/ 127 w 1348"/>
                <a:gd name="T55" fmla="*/ 570 h 580"/>
                <a:gd name="T56" fmla="*/ 107 w 1348"/>
                <a:gd name="T57" fmla="*/ 578 h 580"/>
                <a:gd name="T58" fmla="*/ 88 w 1348"/>
                <a:gd name="T59" fmla="*/ 580 h 580"/>
                <a:gd name="T60" fmla="*/ 69 w 1348"/>
                <a:gd name="T61" fmla="*/ 578 h 580"/>
                <a:gd name="T62" fmla="*/ 52 w 1348"/>
                <a:gd name="T63" fmla="*/ 572 h 580"/>
                <a:gd name="T64" fmla="*/ 36 w 1348"/>
                <a:gd name="T65" fmla="*/ 563 h 580"/>
                <a:gd name="T66" fmla="*/ 21 w 1348"/>
                <a:gd name="T67" fmla="*/ 550 h 580"/>
                <a:gd name="T68" fmla="*/ 10 w 1348"/>
                <a:gd name="T69" fmla="*/ 532 h 580"/>
                <a:gd name="T70" fmla="*/ 3 w 1348"/>
                <a:gd name="T71" fmla="*/ 514 h 580"/>
                <a:gd name="T72" fmla="*/ 0 w 1348"/>
                <a:gd name="T73" fmla="*/ 495 h 580"/>
                <a:gd name="T74" fmla="*/ 2 w 1348"/>
                <a:gd name="T75" fmla="*/ 476 h 580"/>
                <a:gd name="T76" fmla="*/ 8 w 1348"/>
                <a:gd name="T77" fmla="*/ 458 h 580"/>
                <a:gd name="T78" fmla="*/ 17 w 1348"/>
                <a:gd name="T79" fmla="*/ 440 h 580"/>
                <a:gd name="T80" fmla="*/ 31 w 1348"/>
                <a:gd name="T81" fmla="*/ 426 h 580"/>
                <a:gd name="T82" fmla="*/ 112 w 1348"/>
                <a:gd name="T83" fmla="*/ 361 h 580"/>
                <a:gd name="T84" fmla="*/ 196 w 1348"/>
                <a:gd name="T85" fmla="*/ 300 h 580"/>
                <a:gd name="T86" fmla="*/ 283 w 1348"/>
                <a:gd name="T87" fmla="*/ 246 h 580"/>
                <a:gd name="T88" fmla="*/ 373 w 1348"/>
                <a:gd name="T89" fmla="*/ 196 h 580"/>
                <a:gd name="T90" fmla="*/ 465 w 1348"/>
                <a:gd name="T91" fmla="*/ 152 h 580"/>
                <a:gd name="T92" fmla="*/ 559 w 1348"/>
                <a:gd name="T93" fmla="*/ 114 h 580"/>
                <a:gd name="T94" fmla="*/ 655 w 1348"/>
                <a:gd name="T95" fmla="*/ 81 h 580"/>
                <a:gd name="T96" fmla="*/ 754 w 1348"/>
                <a:gd name="T97" fmla="*/ 53 h 580"/>
                <a:gd name="T98" fmla="*/ 854 w 1348"/>
                <a:gd name="T99" fmla="*/ 31 h 580"/>
                <a:gd name="T100" fmla="*/ 955 w 1348"/>
                <a:gd name="T101" fmla="*/ 16 h 580"/>
                <a:gd name="T102" fmla="*/ 1057 w 1348"/>
                <a:gd name="T103" fmla="*/ 5 h 580"/>
                <a:gd name="T104" fmla="*/ 1160 w 1348"/>
                <a:gd name="T105" fmla="*/ 0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48" h="580">
                  <a:moveTo>
                    <a:pt x="1160" y="0"/>
                  </a:moveTo>
                  <a:lnTo>
                    <a:pt x="1264" y="1"/>
                  </a:lnTo>
                  <a:lnTo>
                    <a:pt x="1287" y="6"/>
                  </a:lnTo>
                  <a:lnTo>
                    <a:pt x="1308" y="16"/>
                  </a:lnTo>
                  <a:lnTo>
                    <a:pt x="1325" y="30"/>
                  </a:lnTo>
                  <a:lnTo>
                    <a:pt x="1338" y="48"/>
                  </a:lnTo>
                  <a:lnTo>
                    <a:pt x="1345" y="70"/>
                  </a:lnTo>
                  <a:lnTo>
                    <a:pt x="1348" y="94"/>
                  </a:lnTo>
                  <a:lnTo>
                    <a:pt x="1343" y="116"/>
                  </a:lnTo>
                  <a:lnTo>
                    <a:pt x="1334" y="137"/>
                  </a:lnTo>
                  <a:lnTo>
                    <a:pt x="1319" y="154"/>
                  </a:lnTo>
                  <a:lnTo>
                    <a:pt x="1301" y="167"/>
                  </a:lnTo>
                  <a:lnTo>
                    <a:pt x="1280" y="175"/>
                  </a:lnTo>
                  <a:lnTo>
                    <a:pt x="1257" y="177"/>
                  </a:lnTo>
                  <a:lnTo>
                    <a:pt x="1163" y="175"/>
                  </a:lnTo>
                  <a:lnTo>
                    <a:pt x="1070" y="179"/>
                  </a:lnTo>
                  <a:lnTo>
                    <a:pt x="978" y="189"/>
                  </a:lnTo>
                  <a:lnTo>
                    <a:pt x="886" y="203"/>
                  </a:lnTo>
                  <a:lnTo>
                    <a:pt x="796" y="222"/>
                  </a:lnTo>
                  <a:lnTo>
                    <a:pt x="708" y="247"/>
                  </a:lnTo>
                  <a:lnTo>
                    <a:pt x="621" y="278"/>
                  </a:lnTo>
                  <a:lnTo>
                    <a:pt x="536" y="312"/>
                  </a:lnTo>
                  <a:lnTo>
                    <a:pt x="453" y="352"/>
                  </a:lnTo>
                  <a:lnTo>
                    <a:pt x="372" y="397"/>
                  </a:lnTo>
                  <a:lnTo>
                    <a:pt x="294" y="447"/>
                  </a:lnTo>
                  <a:lnTo>
                    <a:pt x="218" y="500"/>
                  </a:lnTo>
                  <a:lnTo>
                    <a:pt x="144" y="559"/>
                  </a:lnTo>
                  <a:lnTo>
                    <a:pt x="127" y="570"/>
                  </a:lnTo>
                  <a:lnTo>
                    <a:pt x="107" y="578"/>
                  </a:lnTo>
                  <a:lnTo>
                    <a:pt x="88" y="580"/>
                  </a:lnTo>
                  <a:lnTo>
                    <a:pt x="69" y="578"/>
                  </a:lnTo>
                  <a:lnTo>
                    <a:pt x="52" y="572"/>
                  </a:lnTo>
                  <a:lnTo>
                    <a:pt x="36" y="563"/>
                  </a:lnTo>
                  <a:lnTo>
                    <a:pt x="21" y="550"/>
                  </a:lnTo>
                  <a:lnTo>
                    <a:pt x="10" y="532"/>
                  </a:lnTo>
                  <a:lnTo>
                    <a:pt x="3" y="514"/>
                  </a:lnTo>
                  <a:lnTo>
                    <a:pt x="0" y="495"/>
                  </a:lnTo>
                  <a:lnTo>
                    <a:pt x="2" y="476"/>
                  </a:lnTo>
                  <a:lnTo>
                    <a:pt x="8" y="458"/>
                  </a:lnTo>
                  <a:lnTo>
                    <a:pt x="17" y="440"/>
                  </a:lnTo>
                  <a:lnTo>
                    <a:pt x="31" y="426"/>
                  </a:lnTo>
                  <a:lnTo>
                    <a:pt x="112" y="361"/>
                  </a:lnTo>
                  <a:lnTo>
                    <a:pt x="196" y="300"/>
                  </a:lnTo>
                  <a:lnTo>
                    <a:pt x="283" y="246"/>
                  </a:lnTo>
                  <a:lnTo>
                    <a:pt x="373" y="196"/>
                  </a:lnTo>
                  <a:lnTo>
                    <a:pt x="465" y="152"/>
                  </a:lnTo>
                  <a:lnTo>
                    <a:pt x="559" y="114"/>
                  </a:lnTo>
                  <a:lnTo>
                    <a:pt x="655" y="81"/>
                  </a:lnTo>
                  <a:lnTo>
                    <a:pt x="754" y="53"/>
                  </a:lnTo>
                  <a:lnTo>
                    <a:pt x="854" y="31"/>
                  </a:lnTo>
                  <a:lnTo>
                    <a:pt x="955" y="16"/>
                  </a:lnTo>
                  <a:lnTo>
                    <a:pt x="1057" y="5"/>
                  </a:lnTo>
                  <a:lnTo>
                    <a:pt x="11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97" name="Freeform 161"/>
          <p:cNvSpPr>
            <a:spLocks noEditPoints="1"/>
          </p:cNvSpPr>
          <p:nvPr/>
        </p:nvSpPr>
        <p:spPr bwMode="auto">
          <a:xfrm>
            <a:off x="8764782" y="1860822"/>
            <a:ext cx="291034" cy="167536"/>
          </a:xfrm>
          <a:custGeom>
            <a:avLst/>
            <a:gdLst>
              <a:gd name="T0" fmla="*/ 1954 w 3346"/>
              <a:gd name="T1" fmla="*/ 1055 h 1932"/>
              <a:gd name="T2" fmla="*/ 1714 w 3346"/>
              <a:gd name="T3" fmla="*/ 1215 h 1932"/>
              <a:gd name="T4" fmla="*/ 1701 w 3346"/>
              <a:gd name="T5" fmla="*/ 1222 h 1932"/>
              <a:gd name="T6" fmla="*/ 1688 w 3346"/>
              <a:gd name="T7" fmla="*/ 1226 h 1932"/>
              <a:gd name="T8" fmla="*/ 1673 w 3346"/>
              <a:gd name="T9" fmla="*/ 1227 h 1932"/>
              <a:gd name="T10" fmla="*/ 1659 w 3346"/>
              <a:gd name="T11" fmla="*/ 1226 h 1932"/>
              <a:gd name="T12" fmla="*/ 1645 w 3346"/>
              <a:gd name="T13" fmla="*/ 1222 h 1932"/>
              <a:gd name="T14" fmla="*/ 1632 w 3346"/>
              <a:gd name="T15" fmla="*/ 1215 h 1932"/>
              <a:gd name="T16" fmla="*/ 1392 w 3346"/>
              <a:gd name="T17" fmla="*/ 1055 h 1932"/>
              <a:gd name="T18" fmla="*/ 410 w 3346"/>
              <a:gd name="T19" fmla="*/ 1711 h 1932"/>
              <a:gd name="T20" fmla="*/ 2937 w 3346"/>
              <a:gd name="T21" fmla="*/ 1711 h 1932"/>
              <a:gd name="T22" fmla="*/ 1954 w 3346"/>
              <a:gd name="T23" fmla="*/ 1055 h 1932"/>
              <a:gd name="T24" fmla="*/ 3125 w 3346"/>
              <a:gd name="T25" fmla="*/ 273 h 1932"/>
              <a:gd name="T26" fmla="*/ 2087 w 3346"/>
              <a:gd name="T27" fmla="*/ 965 h 1932"/>
              <a:gd name="T28" fmla="*/ 3125 w 3346"/>
              <a:gd name="T29" fmla="*/ 1659 h 1932"/>
              <a:gd name="T30" fmla="*/ 3125 w 3346"/>
              <a:gd name="T31" fmla="*/ 273 h 1932"/>
              <a:gd name="T32" fmla="*/ 222 w 3346"/>
              <a:gd name="T33" fmla="*/ 273 h 1932"/>
              <a:gd name="T34" fmla="*/ 222 w 3346"/>
              <a:gd name="T35" fmla="*/ 1659 h 1932"/>
              <a:gd name="T36" fmla="*/ 1259 w 3346"/>
              <a:gd name="T37" fmla="*/ 965 h 1932"/>
              <a:gd name="T38" fmla="*/ 222 w 3346"/>
              <a:gd name="T39" fmla="*/ 273 h 1932"/>
              <a:gd name="T40" fmla="*/ 410 w 3346"/>
              <a:gd name="T41" fmla="*/ 221 h 1932"/>
              <a:gd name="T42" fmla="*/ 1673 w 3346"/>
              <a:gd name="T43" fmla="*/ 1065 h 1932"/>
              <a:gd name="T44" fmla="*/ 2937 w 3346"/>
              <a:gd name="T45" fmla="*/ 221 h 1932"/>
              <a:gd name="T46" fmla="*/ 410 w 3346"/>
              <a:gd name="T47" fmla="*/ 221 h 1932"/>
              <a:gd name="T48" fmla="*/ 111 w 3346"/>
              <a:gd name="T49" fmla="*/ 0 h 1932"/>
              <a:gd name="T50" fmla="*/ 3236 w 3346"/>
              <a:gd name="T51" fmla="*/ 0 h 1932"/>
              <a:gd name="T52" fmla="*/ 3261 w 3346"/>
              <a:gd name="T53" fmla="*/ 2 h 1932"/>
              <a:gd name="T54" fmla="*/ 3284 w 3346"/>
              <a:gd name="T55" fmla="*/ 11 h 1932"/>
              <a:gd name="T56" fmla="*/ 3305 w 3346"/>
              <a:gd name="T57" fmla="*/ 24 h 1932"/>
              <a:gd name="T58" fmla="*/ 3322 w 3346"/>
              <a:gd name="T59" fmla="*/ 41 h 1932"/>
              <a:gd name="T60" fmla="*/ 3335 w 3346"/>
              <a:gd name="T61" fmla="*/ 61 h 1932"/>
              <a:gd name="T62" fmla="*/ 3344 w 3346"/>
              <a:gd name="T63" fmla="*/ 85 h 1932"/>
              <a:gd name="T64" fmla="*/ 3346 w 3346"/>
              <a:gd name="T65" fmla="*/ 110 h 1932"/>
              <a:gd name="T66" fmla="*/ 3346 w 3346"/>
              <a:gd name="T67" fmla="*/ 1822 h 1932"/>
              <a:gd name="T68" fmla="*/ 3344 w 3346"/>
              <a:gd name="T69" fmla="*/ 1847 h 1932"/>
              <a:gd name="T70" fmla="*/ 3335 w 3346"/>
              <a:gd name="T71" fmla="*/ 1870 h 1932"/>
              <a:gd name="T72" fmla="*/ 3322 w 3346"/>
              <a:gd name="T73" fmla="*/ 1891 h 1932"/>
              <a:gd name="T74" fmla="*/ 3305 w 3346"/>
              <a:gd name="T75" fmla="*/ 1907 h 1932"/>
              <a:gd name="T76" fmla="*/ 3284 w 3346"/>
              <a:gd name="T77" fmla="*/ 1921 h 1932"/>
              <a:gd name="T78" fmla="*/ 3261 w 3346"/>
              <a:gd name="T79" fmla="*/ 1930 h 1932"/>
              <a:gd name="T80" fmla="*/ 3236 w 3346"/>
              <a:gd name="T81" fmla="*/ 1932 h 1932"/>
              <a:gd name="T82" fmla="*/ 111 w 3346"/>
              <a:gd name="T83" fmla="*/ 1932 h 1932"/>
              <a:gd name="T84" fmla="*/ 85 w 3346"/>
              <a:gd name="T85" fmla="*/ 1930 h 1932"/>
              <a:gd name="T86" fmla="*/ 62 w 3346"/>
              <a:gd name="T87" fmla="*/ 1921 h 1932"/>
              <a:gd name="T88" fmla="*/ 42 w 3346"/>
              <a:gd name="T89" fmla="*/ 1907 h 1932"/>
              <a:gd name="T90" fmla="*/ 24 w 3346"/>
              <a:gd name="T91" fmla="*/ 1891 h 1932"/>
              <a:gd name="T92" fmla="*/ 11 w 3346"/>
              <a:gd name="T93" fmla="*/ 1870 h 1932"/>
              <a:gd name="T94" fmla="*/ 3 w 3346"/>
              <a:gd name="T95" fmla="*/ 1847 h 1932"/>
              <a:gd name="T96" fmla="*/ 0 w 3346"/>
              <a:gd name="T97" fmla="*/ 1822 h 1932"/>
              <a:gd name="T98" fmla="*/ 0 w 3346"/>
              <a:gd name="T99" fmla="*/ 110 h 1932"/>
              <a:gd name="T100" fmla="*/ 3 w 3346"/>
              <a:gd name="T101" fmla="*/ 85 h 1932"/>
              <a:gd name="T102" fmla="*/ 11 w 3346"/>
              <a:gd name="T103" fmla="*/ 61 h 1932"/>
              <a:gd name="T104" fmla="*/ 24 w 3346"/>
              <a:gd name="T105" fmla="*/ 41 h 1932"/>
              <a:gd name="T106" fmla="*/ 42 w 3346"/>
              <a:gd name="T107" fmla="*/ 24 h 1932"/>
              <a:gd name="T108" fmla="*/ 62 w 3346"/>
              <a:gd name="T109" fmla="*/ 11 h 1932"/>
              <a:gd name="T110" fmla="*/ 85 w 3346"/>
              <a:gd name="T111" fmla="*/ 2 h 1932"/>
              <a:gd name="T112" fmla="*/ 111 w 3346"/>
              <a:gd name="T113" fmla="*/ 0 h 19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46" h="1932">
                <a:moveTo>
                  <a:pt x="1954" y="1055"/>
                </a:moveTo>
                <a:lnTo>
                  <a:pt x="1714" y="1215"/>
                </a:lnTo>
                <a:lnTo>
                  <a:pt x="1701" y="1222"/>
                </a:lnTo>
                <a:lnTo>
                  <a:pt x="1688" y="1226"/>
                </a:lnTo>
                <a:lnTo>
                  <a:pt x="1673" y="1227"/>
                </a:lnTo>
                <a:lnTo>
                  <a:pt x="1659" y="1226"/>
                </a:lnTo>
                <a:lnTo>
                  <a:pt x="1645" y="1222"/>
                </a:lnTo>
                <a:lnTo>
                  <a:pt x="1632" y="1215"/>
                </a:lnTo>
                <a:lnTo>
                  <a:pt x="1392" y="1055"/>
                </a:lnTo>
                <a:lnTo>
                  <a:pt x="410" y="1711"/>
                </a:lnTo>
                <a:lnTo>
                  <a:pt x="2937" y="1711"/>
                </a:lnTo>
                <a:lnTo>
                  <a:pt x="1954" y="1055"/>
                </a:lnTo>
                <a:close/>
                <a:moveTo>
                  <a:pt x="3125" y="273"/>
                </a:moveTo>
                <a:lnTo>
                  <a:pt x="2087" y="965"/>
                </a:lnTo>
                <a:lnTo>
                  <a:pt x="3125" y="1659"/>
                </a:lnTo>
                <a:lnTo>
                  <a:pt x="3125" y="273"/>
                </a:lnTo>
                <a:close/>
                <a:moveTo>
                  <a:pt x="222" y="273"/>
                </a:moveTo>
                <a:lnTo>
                  <a:pt x="222" y="1659"/>
                </a:lnTo>
                <a:lnTo>
                  <a:pt x="1259" y="965"/>
                </a:lnTo>
                <a:lnTo>
                  <a:pt x="222" y="273"/>
                </a:lnTo>
                <a:close/>
                <a:moveTo>
                  <a:pt x="410" y="221"/>
                </a:moveTo>
                <a:lnTo>
                  <a:pt x="1673" y="1065"/>
                </a:lnTo>
                <a:lnTo>
                  <a:pt x="2937" y="221"/>
                </a:lnTo>
                <a:lnTo>
                  <a:pt x="410" y="221"/>
                </a:lnTo>
                <a:close/>
                <a:moveTo>
                  <a:pt x="111" y="0"/>
                </a:moveTo>
                <a:lnTo>
                  <a:pt x="3236" y="0"/>
                </a:lnTo>
                <a:lnTo>
                  <a:pt x="3261" y="2"/>
                </a:lnTo>
                <a:lnTo>
                  <a:pt x="3284" y="11"/>
                </a:lnTo>
                <a:lnTo>
                  <a:pt x="3305" y="24"/>
                </a:lnTo>
                <a:lnTo>
                  <a:pt x="3322" y="41"/>
                </a:lnTo>
                <a:lnTo>
                  <a:pt x="3335" y="61"/>
                </a:lnTo>
                <a:lnTo>
                  <a:pt x="3344" y="85"/>
                </a:lnTo>
                <a:lnTo>
                  <a:pt x="3346" y="110"/>
                </a:lnTo>
                <a:lnTo>
                  <a:pt x="3346" y="1822"/>
                </a:lnTo>
                <a:lnTo>
                  <a:pt x="3344" y="1847"/>
                </a:lnTo>
                <a:lnTo>
                  <a:pt x="3335" y="1870"/>
                </a:lnTo>
                <a:lnTo>
                  <a:pt x="3322" y="1891"/>
                </a:lnTo>
                <a:lnTo>
                  <a:pt x="3305" y="1907"/>
                </a:lnTo>
                <a:lnTo>
                  <a:pt x="3284" y="1921"/>
                </a:lnTo>
                <a:lnTo>
                  <a:pt x="3261" y="1930"/>
                </a:lnTo>
                <a:lnTo>
                  <a:pt x="3236" y="1932"/>
                </a:lnTo>
                <a:lnTo>
                  <a:pt x="111" y="1932"/>
                </a:lnTo>
                <a:lnTo>
                  <a:pt x="85" y="1930"/>
                </a:lnTo>
                <a:lnTo>
                  <a:pt x="62" y="1921"/>
                </a:lnTo>
                <a:lnTo>
                  <a:pt x="42" y="1907"/>
                </a:lnTo>
                <a:lnTo>
                  <a:pt x="24" y="1891"/>
                </a:lnTo>
                <a:lnTo>
                  <a:pt x="11" y="1870"/>
                </a:lnTo>
                <a:lnTo>
                  <a:pt x="3" y="1847"/>
                </a:lnTo>
                <a:lnTo>
                  <a:pt x="0" y="1822"/>
                </a:lnTo>
                <a:lnTo>
                  <a:pt x="0" y="110"/>
                </a:lnTo>
                <a:lnTo>
                  <a:pt x="3" y="85"/>
                </a:lnTo>
                <a:lnTo>
                  <a:pt x="11" y="61"/>
                </a:lnTo>
                <a:lnTo>
                  <a:pt x="24" y="41"/>
                </a:lnTo>
                <a:lnTo>
                  <a:pt x="42" y="24"/>
                </a:lnTo>
                <a:lnTo>
                  <a:pt x="62" y="11"/>
                </a:lnTo>
                <a:lnTo>
                  <a:pt x="85" y="2"/>
                </a:lnTo>
                <a:lnTo>
                  <a:pt x="111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60" name="Group 493"/>
          <p:cNvGrpSpPr>
            <a:grpSpLocks noChangeAspect="1"/>
          </p:cNvGrpSpPr>
          <p:nvPr/>
        </p:nvGrpSpPr>
        <p:grpSpPr bwMode="auto">
          <a:xfrm>
            <a:off x="5742733" y="1787012"/>
            <a:ext cx="374815" cy="315157"/>
            <a:chOff x="4037" y="939"/>
            <a:chExt cx="289" cy="24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63" name="Freeform 495"/>
            <p:cNvSpPr>
              <a:spLocks noEditPoints="1"/>
            </p:cNvSpPr>
            <p:nvPr/>
          </p:nvSpPr>
          <p:spPr bwMode="auto">
            <a:xfrm>
              <a:off x="4037" y="939"/>
              <a:ext cx="289" cy="243"/>
            </a:xfrm>
            <a:custGeom>
              <a:avLst/>
              <a:gdLst>
                <a:gd name="T0" fmla="*/ 3227 w 3466"/>
                <a:gd name="T1" fmla="*/ 2675 h 2914"/>
                <a:gd name="T2" fmla="*/ 2645 w 3466"/>
                <a:gd name="T3" fmla="*/ 1391 h 2914"/>
                <a:gd name="T4" fmla="*/ 2605 w 3466"/>
                <a:gd name="T5" fmla="*/ 1423 h 2914"/>
                <a:gd name="T6" fmla="*/ 2593 w 3466"/>
                <a:gd name="T7" fmla="*/ 1501 h 2914"/>
                <a:gd name="T8" fmla="*/ 2546 w 3466"/>
                <a:gd name="T9" fmla="*/ 1622 h 2914"/>
                <a:gd name="T10" fmla="*/ 2457 w 3466"/>
                <a:gd name="T11" fmla="*/ 1712 h 2914"/>
                <a:gd name="T12" fmla="*/ 2335 w 3466"/>
                <a:gd name="T13" fmla="*/ 1758 h 2914"/>
                <a:gd name="T14" fmla="*/ 1131 w 3466"/>
                <a:gd name="T15" fmla="*/ 1758 h 2914"/>
                <a:gd name="T16" fmla="*/ 1010 w 3466"/>
                <a:gd name="T17" fmla="*/ 1712 h 2914"/>
                <a:gd name="T18" fmla="*/ 920 w 3466"/>
                <a:gd name="T19" fmla="*/ 1622 h 2914"/>
                <a:gd name="T20" fmla="*/ 873 w 3466"/>
                <a:gd name="T21" fmla="*/ 1501 h 2914"/>
                <a:gd name="T22" fmla="*/ 861 w 3466"/>
                <a:gd name="T23" fmla="*/ 1423 h 2914"/>
                <a:gd name="T24" fmla="*/ 821 w 3466"/>
                <a:gd name="T25" fmla="*/ 1391 h 2914"/>
                <a:gd name="T26" fmla="*/ 2182 w 3466"/>
                <a:gd name="T27" fmla="*/ 239 h 2914"/>
                <a:gd name="T28" fmla="*/ 2161 w 3466"/>
                <a:gd name="T29" fmla="*/ 250 h 2914"/>
                <a:gd name="T30" fmla="*/ 1961 w 3466"/>
                <a:gd name="T31" fmla="*/ 538 h 2914"/>
                <a:gd name="T32" fmla="*/ 1864 w 3466"/>
                <a:gd name="T33" fmla="*/ 591 h 2914"/>
                <a:gd name="T34" fmla="*/ 537 w 3466"/>
                <a:gd name="T35" fmla="*/ 602 h 2914"/>
                <a:gd name="T36" fmla="*/ 515 w 3466"/>
                <a:gd name="T37" fmla="*/ 616 h 2914"/>
                <a:gd name="T38" fmla="*/ 803 w 3466"/>
                <a:gd name="T39" fmla="*/ 1151 h 2914"/>
                <a:gd name="T40" fmla="*/ 932 w 3466"/>
                <a:gd name="T41" fmla="*/ 1179 h 2914"/>
                <a:gd name="T42" fmla="*/ 1034 w 3466"/>
                <a:gd name="T43" fmla="*/ 1256 h 2914"/>
                <a:gd name="T44" fmla="*/ 1096 w 3466"/>
                <a:gd name="T45" fmla="*/ 1368 h 2914"/>
                <a:gd name="T46" fmla="*/ 1111 w 3466"/>
                <a:gd name="T47" fmla="*/ 1474 h 2914"/>
                <a:gd name="T48" fmla="*/ 1142 w 3466"/>
                <a:gd name="T49" fmla="*/ 1514 h 2914"/>
                <a:gd name="T50" fmla="*/ 2290 w 3466"/>
                <a:gd name="T51" fmla="*/ 1524 h 2914"/>
                <a:gd name="T52" fmla="*/ 2337 w 3466"/>
                <a:gd name="T53" fmla="*/ 1504 h 2914"/>
                <a:gd name="T54" fmla="*/ 2357 w 3466"/>
                <a:gd name="T55" fmla="*/ 1456 h 2914"/>
                <a:gd name="T56" fmla="*/ 2386 w 3466"/>
                <a:gd name="T57" fmla="*/ 1327 h 2914"/>
                <a:gd name="T58" fmla="*/ 2462 w 3466"/>
                <a:gd name="T59" fmla="*/ 1225 h 2914"/>
                <a:gd name="T60" fmla="*/ 2575 w 3466"/>
                <a:gd name="T61" fmla="*/ 1163 h 2914"/>
                <a:gd name="T62" fmla="*/ 2953 w 3466"/>
                <a:gd name="T63" fmla="*/ 1151 h 2914"/>
                <a:gd name="T64" fmla="*/ 2946 w 3466"/>
                <a:gd name="T65" fmla="*/ 246 h 2914"/>
                <a:gd name="T66" fmla="*/ 2182 w 3466"/>
                <a:gd name="T67" fmla="*/ 239 h 2914"/>
                <a:gd name="T68" fmla="*/ 2968 w 3466"/>
                <a:gd name="T69" fmla="*/ 3 h 2914"/>
                <a:gd name="T70" fmla="*/ 3072 w 3466"/>
                <a:gd name="T71" fmla="*/ 43 h 2914"/>
                <a:gd name="T72" fmla="*/ 3150 w 3466"/>
                <a:gd name="T73" fmla="*/ 120 h 2914"/>
                <a:gd name="T74" fmla="*/ 3190 w 3466"/>
                <a:gd name="T75" fmla="*/ 225 h 2914"/>
                <a:gd name="T76" fmla="*/ 3347 w 3466"/>
                <a:gd name="T77" fmla="*/ 1151 h 2914"/>
                <a:gd name="T78" fmla="*/ 3422 w 3466"/>
                <a:gd name="T79" fmla="*/ 1177 h 2914"/>
                <a:gd name="T80" fmla="*/ 3463 w 3466"/>
                <a:gd name="T81" fmla="*/ 1242 h 2914"/>
                <a:gd name="T82" fmla="*/ 3463 w 3466"/>
                <a:gd name="T83" fmla="*/ 2822 h 2914"/>
                <a:gd name="T84" fmla="*/ 3422 w 3466"/>
                <a:gd name="T85" fmla="*/ 2887 h 2914"/>
                <a:gd name="T86" fmla="*/ 3347 w 3466"/>
                <a:gd name="T87" fmla="*/ 2914 h 2914"/>
                <a:gd name="T88" fmla="*/ 67 w 3466"/>
                <a:gd name="T89" fmla="*/ 2902 h 2914"/>
                <a:gd name="T90" fmla="*/ 13 w 3466"/>
                <a:gd name="T91" fmla="*/ 2847 h 2914"/>
                <a:gd name="T92" fmla="*/ 0 w 3466"/>
                <a:gd name="T93" fmla="*/ 1269 h 2914"/>
                <a:gd name="T94" fmla="*/ 26 w 3466"/>
                <a:gd name="T95" fmla="*/ 1195 h 2914"/>
                <a:gd name="T96" fmla="*/ 91 w 3466"/>
                <a:gd name="T97" fmla="*/ 1154 h 2914"/>
                <a:gd name="T98" fmla="*/ 274 w 3466"/>
                <a:gd name="T99" fmla="*/ 627 h 2914"/>
                <a:gd name="T100" fmla="*/ 298 w 3466"/>
                <a:gd name="T101" fmla="*/ 516 h 2914"/>
                <a:gd name="T102" fmla="*/ 365 w 3466"/>
                <a:gd name="T103" fmla="*/ 429 h 2914"/>
                <a:gd name="T104" fmla="*/ 461 w 3466"/>
                <a:gd name="T105" fmla="*/ 375 h 2914"/>
                <a:gd name="T106" fmla="*/ 1790 w 3466"/>
                <a:gd name="T107" fmla="*/ 363 h 2914"/>
                <a:gd name="T108" fmla="*/ 1811 w 3466"/>
                <a:gd name="T109" fmla="*/ 352 h 2914"/>
                <a:gd name="T110" fmla="*/ 2009 w 3466"/>
                <a:gd name="T111" fmla="*/ 64 h 2914"/>
                <a:gd name="T112" fmla="*/ 2107 w 3466"/>
                <a:gd name="T113" fmla="*/ 11 h 2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66" h="2914">
                  <a:moveTo>
                    <a:pt x="239" y="1389"/>
                  </a:moveTo>
                  <a:lnTo>
                    <a:pt x="239" y="2675"/>
                  </a:lnTo>
                  <a:lnTo>
                    <a:pt x="3227" y="2675"/>
                  </a:lnTo>
                  <a:lnTo>
                    <a:pt x="3227" y="1389"/>
                  </a:lnTo>
                  <a:lnTo>
                    <a:pt x="2663" y="1389"/>
                  </a:lnTo>
                  <a:lnTo>
                    <a:pt x="2645" y="1391"/>
                  </a:lnTo>
                  <a:lnTo>
                    <a:pt x="2629" y="1399"/>
                  </a:lnTo>
                  <a:lnTo>
                    <a:pt x="2616" y="1409"/>
                  </a:lnTo>
                  <a:lnTo>
                    <a:pt x="2605" y="1423"/>
                  </a:lnTo>
                  <a:lnTo>
                    <a:pt x="2598" y="1438"/>
                  </a:lnTo>
                  <a:lnTo>
                    <a:pt x="2596" y="1456"/>
                  </a:lnTo>
                  <a:lnTo>
                    <a:pt x="2593" y="1501"/>
                  </a:lnTo>
                  <a:lnTo>
                    <a:pt x="2583" y="1545"/>
                  </a:lnTo>
                  <a:lnTo>
                    <a:pt x="2567" y="1584"/>
                  </a:lnTo>
                  <a:lnTo>
                    <a:pt x="2546" y="1622"/>
                  </a:lnTo>
                  <a:lnTo>
                    <a:pt x="2521" y="1656"/>
                  </a:lnTo>
                  <a:lnTo>
                    <a:pt x="2491" y="1686"/>
                  </a:lnTo>
                  <a:lnTo>
                    <a:pt x="2457" y="1712"/>
                  </a:lnTo>
                  <a:lnTo>
                    <a:pt x="2419" y="1732"/>
                  </a:lnTo>
                  <a:lnTo>
                    <a:pt x="2378" y="1748"/>
                  </a:lnTo>
                  <a:lnTo>
                    <a:pt x="2335" y="1758"/>
                  </a:lnTo>
                  <a:lnTo>
                    <a:pt x="2290" y="1762"/>
                  </a:lnTo>
                  <a:lnTo>
                    <a:pt x="1176" y="1762"/>
                  </a:lnTo>
                  <a:lnTo>
                    <a:pt x="1131" y="1758"/>
                  </a:lnTo>
                  <a:lnTo>
                    <a:pt x="1088" y="1748"/>
                  </a:lnTo>
                  <a:lnTo>
                    <a:pt x="1047" y="1732"/>
                  </a:lnTo>
                  <a:lnTo>
                    <a:pt x="1010" y="1712"/>
                  </a:lnTo>
                  <a:lnTo>
                    <a:pt x="975" y="1686"/>
                  </a:lnTo>
                  <a:lnTo>
                    <a:pt x="945" y="1656"/>
                  </a:lnTo>
                  <a:lnTo>
                    <a:pt x="920" y="1622"/>
                  </a:lnTo>
                  <a:lnTo>
                    <a:pt x="899" y="1584"/>
                  </a:lnTo>
                  <a:lnTo>
                    <a:pt x="883" y="1545"/>
                  </a:lnTo>
                  <a:lnTo>
                    <a:pt x="873" y="1501"/>
                  </a:lnTo>
                  <a:lnTo>
                    <a:pt x="870" y="1456"/>
                  </a:lnTo>
                  <a:lnTo>
                    <a:pt x="868" y="1438"/>
                  </a:lnTo>
                  <a:lnTo>
                    <a:pt x="861" y="1423"/>
                  </a:lnTo>
                  <a:lnTo>
                    <a:pt x="850" y="1409"/>
                  </a:lnTo>
                  <a:lnTo>
                    <a:pt x="837" y="1399"/>
                  </a:lnTo>
                  <a:lnTo>
                    <a:pt x="821" y="1391"/>
                  </a:lnTo>
                  <a:lnTo>
                    <a:pt x="803" y="1389"/>
                  </a:lnTo>
                  <a:lnTo>
                    <a:pt x="239" y="1389"/>
                  </a:lnTo>
                  <a:close/>
                  <a:moveTo>
                    <a:pt x="2182" y="239"/>
                  </a:moveTo>
                  <a:lnTo>
                    <a:pt x="2173" y="240"/>
                  </a:lnTo>
                  <a:lnTo>
                    <a:pt x="2166" y="244"/>
                  </a:lnTo>
                  <a:lnTo>
                    <a:pt x="2161" y="250"/>
                  </a:lnTo>
                  <a:lnTo>
                    <a:pt x="2010" y="481"/>
                  </a:lnTo>
                  <a:lnTo>
                    <a:pt x="1988" y="511"/>
                  </a:lnTo>
                  <a:lnTo>
                    <a:pt x="1961" y="538"/>
                  </a:lnTo>
                  <a:lnTo>
                    <a:pt x="1932" y="561"/>
                  </a:lnTo>
                  <a:lnTo>
                    <a:pt x="1899" y="578"/>
                  </a:lnTo>
                  <a:lnTo>
                    <a:pt x="1864" y="591"/>
                  </a:lnTo>
                  <a:lnTo>
                    <a:pt x="1828" y="599"/>
                  </a:lnTo>
                  <a:lnTo>
                    <a:pt x="1790" y="602"/>
                  </a:lnTo>
                  <a:lnTo>
                    <a:pt x="537" y="602"/>
                  </a:lnTo>
                  <a:lnTo>
                    <a:pt x="528" y="604"/>
                  </a:lnTo>
                  <a:lnTo>
                    <a:pt x="520" y="609"/>
                  </a:lnTo>
                  <a:lnTo>
                    <a:pt x="515" y="616"/>
                  </a:lnTo>
                  <a:lnTo>
                    <a:pt x="513" y="627"/>
                  </a:lnTo>
                  <a:lnTo>
                    <a:pt x="513" y="1151"/>
                  </a:lnTo>
                  <a:lnTo>
                    <a:pt x="803" y="1151"/>
                  </a:lnTo>
                  <a:lnTo>
                    <a:pt x="848" y="1154"/>
                  </a:lnTo>
                  <a:lnTo>
                    <a:pt x="891" y="1163"/>
                  </a:lnTo>
                  <a:lnTo>
                    <a:pt x="932" y="1179"/>
                  </a:lnTo>
                  <a:lnTo>
                    <a:pt x="969" y="1200"/>
                  </a:lnTo>
                  <a:lnTo>
                    <a:pt x="1004" y="1225"/>
                  </a:lnTo>
                  <a:lnTo>
                    <a:pt x="1034" y="1256"/>
                  </a:lnTo>
                  <a:lnTo>
                    <a:pt x="1059" y="1289"/>
                  </a:lnTo>
                  <a:lnTo>
                    <a:pt x="1080" y="1327"/>
                  </a:lnTo>
                  <a:lnTo>
                    <a:pt x="1096" y="1368"/>
                  </a:lnTo>
                  <a:lnTo>
                    <a:pt x="1106" y="1411"/>
                  </a:lnTo>
                  <a:lnTo>
                    <a:pt x="1109" y="1456"/>
                  </a:lnTo>
                  <a:lnTo>
                    <a:pt x="1111" y="1474"/>
                  </a:lnTo>
                  <a:lnTo>
                    <a:pt x="1118" y="1490"/>
                  </a:lnTo>
                  <a:lnTo>
                    <a:pt x="1129" y="1504"/>
                  </a:lnTo>
                  <a:lnTo>
                    <a:pt x="1142" y="1514"/>
                  </a:lnTo>
                  <a:lnTo>
                    <a:pt x="1158" y="1520"/>
                  </a:lnTo>
                  <a:lnTo>
                    <a:pt x="1176" y="1524"/>
                  </a:lnTo>
                  <a:lnTo>
                    <a:pt x="2290" y="1524"/>
                  </a:lnTo>
                  <a:lnTo>
                    <a:pt x="2308" y="1520"/>
                  </a:lnTo>
                  <a:lnTo>
                    <a:pt x="2325" y="1514"/>
                  </a:lnTo>
                  <a:lnTo>
                    <a:pt x="2337" y="1504"/>
                  </a:lnTo>
                  <a:lnTo>
                    <a:pt x="2348" y="1490"/>
                  </a:lnTo>
                  <a:lnTo>
                    <a:pt x="2355" y="1474"/>
                  </a:lnTo>
                  <a:lnTo>
                    <a:pt x="2357" y="1456"/>
                  </a:lnTo>
                  <a:lnTo>
                    <a:pt x="2360" y="1411"/>
                  </a:lnTo>
                  <a:lnTo>
                    <a:pt x="2370" y="1368"/>
                  </a:lnTo>
                  <a:lnTo>
                    <a:pt x="2386" y="1327"/>
                  </a:lnTo>
                  <a:lnTo>
                    <a:pt x="2407" y="1289"/>
                  </a:lnTo>
                  <a:lnTo>
                    <a:pt x="2433" y="1256"/>
                  </a:lnTo>
                  <a:lnTo>
                    <a:pt x="2462" y="1225"/>
                  </a:lnTo>
                  <a:lnTo>
                    <a:pt x="2497" y="1200"/>
                  </a:lnTo>
                  <a:lnTo>
                    <a:pt x="2534" y="1179"/>
                  </a:lnTo>
                  <a:lnTo>
                    <a:pt x="2575" y="1163"/>
                  </a:lnTo>
                  <a:lnTo>
                    <a:pt x="2618" y="1154"/>
                  </a:lnTo>
                  <a:lnTo>
                    <a:pt x="2663" y="1151"/>
                  </a:lnTo>
                  <a:lnTo>
                    <a:pt x="2953" y="1151"/>
                  </a:lnTo>
                  <a:lnTo>
                    <a:pt x="2953" y="264"/>
                  </a:lnTo>
                  <a:lnTo>
                    <a:pt x="2952" y="254"/>
                  </a:lnTo>
                  <a:lnTo>
                    <a:pt x="2946" y="246"/>
                  </a:lnTo>
                  <a:lnTo>
                    <a:pt x="2938" y="241"/>
                  </a:lnTo>
                  <a:lnTo>
                    <a:pt x="2929" y="239"/>
                  </a:lnTo>
                  <a:lnTo>
                    <a:pt x="2182" y="239"/>
                  </a:lnTo>
                  <a:close/>
                  <a:moveTo>
                    <a:pt x="2182" y="0"/>
                  </a:moveTo>
                  <a:lnTo>
                    <a:pt x="2929" y="0"/>
                  </a:lnTo>
                  <a:lnTo>
                    <a:pt x="2968" y="3"/>
                  </a:lnTo>
                  <a:lnTo>
                    <a:pt x="3005" y="12"/>
                  </a:lnTo>
                  <a:lnTo>
                    <a:pt x="3039" y="24"/>
                  </a:lnTo>
                  <a:lnTo>
                    <a:pt x="3072" y="43"/>
                  </a:lnTo>
                  <a:lnTo>
                    <a:pt x="3101" y="65"/>
                  </a:lnTo>
                  <a:lnTo>
                    <a:pt x="3128" y="90"/>
                  </a:lnTo>
                  <a:lnTo>
                    <a:pt x="3150" y="120"/>
                  </a:lnTo>
                  <a:lnTo>
                    <a:pt x="3167" y="152"/>
                  </a:lnTo>
                  <a:lnTo>
                    <a:pt x="3181" y="187"/>
                  </a:lnTo>
                  <a:lnTo>
                    <a:pt x="3190" y="225"/>
                  </a:lnTo>
                  <a:lnTo>
                    <a:pt x="3192" y="264"/>
                  </a:lnTo>
                  <a:lnTo>
                    <a:pt x="3192" y="1151"/>
                  </a:lnTo>
                  <a:lnTo>
                    <a:pt x="3347" y="1151"/>
                  </a:lnTo>
                  <a:lnTo>
                    <a:pt x="3374" y="1154"/>
                  </a:lnTo>
                  <a:lnTo>
                    <a:pt x="3400" y="1162"/>
                  </a:lnTo>
                  <a:lnTo>
                    <a:pt x="3422" y="1177"/>
                  </a:lnTo>
                  <a:lnTo>
                    <a:pt x="3440" y="1195"/>
                  </a:lnTo>
                  <a:lnTo>
                    <a:pt x="3454" y="1218"/>
                  </a:lnTo>
                  <a:lnTo>
                    <a:pt x="3463" y="1242"/>
                  </a:lnTo>
                  <a:lnTo>
                    <a:pt x="3466" y="1269"/>
                  </a:lnTo>
                  <a:lnTo>
                    <a:pt x="3466" y="2795"/>
                  </a:lnTo>
                  <a:lnTo>
                    <a:pt x="3463" y="2822"/>
                  </a:lnTo>
                  <a:lnTo>
                    <a:pt x="3454" y="2847"/>
                  </a:lnTo>
                  <a:lnTo>
                    <a:pt x="3440" y="2869"/>
                  </a:lnTo>
                  <a:lnTo>
                    <a:pt x="3422" y="2887"/>
                  </a:lnTo>
                  <a:lnTo>
                    <a:pt x="3400" y="2902"/>
                  </a:lnTo>
                  <a:lnTo>
                    <a:pt x="3374" y="2910"/>
                  </a:lnTo>
                  <a:lnTo>
                    <a:pt x="3347" y="2914"/>
                  </a:lnTo>
                  <a:lnTo>
                    <a:pt x="119" y="2914"/>
                  </a:lnTo>
                  <a:lnTo>
                    <a:pt x="91" y="2910"/>
                  </a:lnTo>
                  <a:lnTo>
                    <a:pt x="67" y="2902"/>
                  </a:lnTo>
                  <a:lnTo>
                    <a:pt x="44" y="2887"/>
                  </a:lnTo>
                  <a:lnTo>
                    <a:pt x="26" y="2869"/>
                  </a:lnTo>
                  <a:lnTo>
                    <a:pt x="13" y="2847"/>
                  </a:lnTo>
                  <a:lnTo>
                    <a:pt x="3" y="2822"/>
                  </a:lnTo>
                  <a:lnTo>
                    <a:pt x="0" y="2795"/>
                  </a:lnTo>
                  <a:lnTo>
                    <a:pt x="0" y="1269"/>
                  </a:lnTo>
                  <a:lnTo>
                    <a:pt x="3" y="1242"/>
                  </a:lnTo>
                  <a:lnTo>
                    <a:pt x="13" y="1218"/>
                  </a:lnTo>
                  <a:lnTo>
                    <a:pt x="26" y="1195"/>
                  </a:lnTo>
                  <a:lnTo>
                    <a:pt x="44" y="1177"/>
                  </a:lnTo>
                  <a:lnTo>
                    <a:pt x="67" y="1162"/>
                  </a:lnTo>
                  <a:lnTo>
                    <a:pt x="91" y="1154"/>
                  </a:lnTo>
                  <a:lnTo>
                    <a:pt x="119" y="1151"/>
                  </a:lnTo>
                  <a:lnTo>
                    <a:pt x="274" y="1151"/>
                  </a:lnTo>
                  <a:lnTo>
                    <a:pt x="274" y="627"/>
                  </a:lnTo>
                  <a:lnTo>
                    <a:pt x="276" y="588"/>
                  </a:lnTo>
                  <a:lnTo>
                    <a:pt x="285" y="550"/>
                  </a:lnTo>
                  <a:lnTo>
                    <a:pt x="298" y="516"/>
                  </a:lnTo>
                  <a:lnTo>
                    <a:pt x="316" y="483"/>
                  </a:lnTo>
                  <a:lnTo>
                    <a:pt x="338" y="454"/>
                  </a:lnTo>
                  <a:lnTo>
                    <a:pt x="365" y="429"/>
                  </a:lnTo>
                  <a:lnTo>
                    <a:pt x="394" y="405"/>
                  </a:lnTo>
                  <a:lnTo>
                    <a:pt x="427" y="388"/>
                  </a:lnTo>
                  <a:lnTo>
                    <a:pt x="461" y="375"/>
                  </a:lnTo>
                  <a:lnTo>
                    <a:pt x="498" y="367"/>
                  </a:lnTo>
                  <a:lnTo>
                    <a:pt x="537" y="363"/>
                  </a:lnTo>
                  <a:lnTo>
                    <a:pt x="1790" y="363"/>
                  </a:lnTo>
                  <a:lnTo>
                    <a:pt x="1798" y="362"/>
                  </a:lnTo>
                  <a:lnTo>
                    <a:pt x="1805" y="358"/>
                  </a:lnTo>
                  <a:lnTo>
                    <a:pt x="1811" y="352"/>
                  </a:lnTo>
                  <a:lnTo>
                    <a:pt x="1960" y="121"/>
                  </a:lnTo>
                  <a:lnTo>
                    <a:pt x="1983" y="90"/>
                  </a:lnTo>
                  <a:lnTo>
                    <a:pt x="2009" y="64"/>
                  </a:lnTo>
                  <a:lnTo>
                    <a:pt x="2040" y="42"/>
                  </a:lnTo>
                  <a:lnTo>
                    <a:pt x="2072" y="24"/>
                  </a:lnTo>
                  <a:lnTo>
                    <a:pt x="2107" y="11"/>
                  </a:lnTo>
                  <a:lnTo>
                    <a:pt x="2144" y="3"/>
                  </a:lnTo>
                  <a:lnTo>
                    <a:pt x="21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4" name="Freeform 496"/>
            <p:cNvSpPr>
              <a:spLocks/>
            </p:cNvSpPr>
            <p:nvPr/>
          </p:nvSpPr>
          <p:spPr bwMode="auto">
            <a:xfrm>
              <a:off x="4144" y="1107"/>
              <a:ext cx="75" cy="28"/>
            </a:xfrm>
            <a:custGeom>
              <a:avLst/>
              <a:gdLst>
                <a:gd name="T0" fmla="*/ 80 w 906"/>
                <a:gd name="T1" fmla="*/ 0 h 334"/>
                <a:gd name="T2" fmla="*/ 101 w 906"/>
                <a:gd name="T3" fmla="*/ 3 h 334"/>
                <a:gd name="T4" fmla="*/ 120 w 906"/>
                <a:gd name="T5" fmla="*/ 11 h 334"/>
                <a:gd name="T6" fmla="*/ 136 w 906"/>
                <a:gd name="T7" fmla="*/ 24 h 334"/>
                <a:gd name="T8" fmla="*/ 148 w 906"/>
                <a:gd name="T9" fmla="*/ 40 h 334"/>
                <a:gd name="T10" fmla="*/ 156 w 906"/>
                <a:gd name="T11" fmla="*/ 59 h 334"/>
                <a:gd name="T12" fmla="*/ 159 w 906"/>
                <a:gd name="T13" fmla="*/ 80 h 334"/>
                <a:gd name="T14" fmla="*/ 159 w 906"/>
                <a:gd name="T15" fmla="*/ 175 h 334"/>
                <a:gd name="T16" fmla="*/ 747 w 906"/>
                <a:gd name="T17" fmla="*/ 175 h 334"/>
                <a:gd name="T18" fmla="*/ 747 w 906"/>
                <a:gd name="T19" fmla="*/ 80 h 334"/>
                <a:gd name="T20" fmla="*/ 750 w 906"/>
                <a:gd name="T21" fmla="*/ 59 h 334"/>
                <a:gd name="T22" fmla="*/ 758 w 906"/>
                <a:gd name="T23" fmla="*/ 40 h 334"/>
                <a:gd name="T24" fmla="*/ 770 w 906"/>
                <a:gd name="T25" fmla="*/ 24 h 334"/>
                <a:gd name="T26" fmla="*/ 786 w 906"/>
                <a:gd name="T27" fmla="*/ 11 h 334"/>
                <a:gd name="T28" fmla="*/ 805 w 906"/>
                <a:gd name="T29" fmla="*/ 3 h 334"/>
                <a:gd name="T30" fmla="*/ 827 w 906"/>
                <a:gd name="T31" fmla="*/ 0 h 334"/>
                <a:gd name="T32" fmla="*/ 848 w 906"/>
                <a:gd name="T33" fmla="*/ 3 h 334"/>
                <a:gd name="T34" fmla="*/ 867 w 906"/>
                <a:gd name="T35" fmla="*/ 11 h 334"/>
                <a:gd name="T36" fmla="*/ 883 w 906"/>
                <a:gd name="T37" fmla="*/ 24 h 334"/>
                <a:gd name="T38" fmla="*/ 895 w 906"/>
                <a:gd name="T39" fmla="*/ 40 h 334"/>
                <a:gd name="T40" fmla="*/ 904 w 906"/>
                <a:gd name="T41" fmla="*/ 59 h 334"/>
                <a:gd name="T42" fmla="*/ 906 w 906"/>
                <a:gd name="T43" fmla="*/ 80 h 334"/>
                <a:gd name="T44" fmla="*/ 906 w 906"/>
                <a:gd name="T45" fmla="*/ 255 h 334"/>
                <a:gd name="T46" fmla="*/ 904 w 906"/>
                <a:gd name="T47" fmla="*/ 276 h 334"/>
                <a:gd name="T48" fmla="*/ 895 w 906"/>
                <a:gd name="T49" fmla="*/ 295 h 334"/>
                <a:gd name="T50" fmla="*/ 883 w 906"/>
                <a:gd name="T51" fmla="*/ 311 h 334"/>
                <a:gd name="T52" fmla="*/ 867 w 906"/>
                <a:gd name="T53" fmla="*/ 323 h 334"/>
                <a:gd name="T54" fmla="*/ 848 w 906"/>
                <a:gd name="T55" fmla="*/ 331 h 334"/>
                <a:gd name="T56" fmla="*/ 827 w 906"/>
                <a:gd name="T57" fmla="*/ 334 h 334"/>
                <a:gd name="T58" fmla="*/ 80 w 906"/>
                <a:gd name="T59" fmla="*/ 334 h 334"/>
                <a:gd name="T60" fmla="*/ 58 w 906"/>
                <a:gd name="T61" fmla="*/ 331 h 334"/>
                <a:gd name="T62" fmla="*/ 39 w 906"/>
                <a:gd name="T63" fmla="*/ 323 h 334"/>
                <a:gd name="T64" fmla="*/ 23 w 906"/>
                <a:gd name="T65" fmla="*/ 311 h 334"/>
                <a:gd name="T66" fmla="*/ 11 w 906"/>
                <a:gd name="T67" fmla="*/ 295 h 334"/>
                <a:gd name="T68" fmla="*/ 3 w 906"/>
                <a:gd name="T69" fmla="*/ 276 h 334"/>
                <a:gd name="T70" fmla="*/ 0 w 906"/>
                <a:gd name="T71" fmla="*/ 255 h 334"/>
                <a:gd name="T72" fmla="*/ 0 w 906"/>
                <a:gd name="T73" fmla="*/ 80 h 334"/>
                <a:gd name="T74" fmla="*/ 3 w 906"/>
                <a:gd name="T75" fmla="*/ 59 h 334"/>
                <a:gd name="T76" fmla="*/ 11 w 906"/>
                <a:gd name="T77" fmla="*/ 40 h 334"/>
                <a:gd name="T78" fmla="*/ 23 w 906"/>
                <a:gd name="T79" fmla="*/ 24 h 334"/>
                <a:gd name="T80" fmla="*/ 39 w 906"/>
                <a:gd name="T81" fmla="*/ 11 h 334"/>
                <a:gd name="T82" fmla="*/ 58 w 906"/>
                <a:gd name="T83" fmla="*/ 3 h 334"/>
                <a:gd name="T84" fmla="*/ 80 w 906"/>
                <a:gd name="T85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06" h="334">
                  <a:moveTo>
                    <a:pt x="80" y="0"/>
                  </a:moveTo>
                  <a:lnTo>
                    <a:pt x="101" y="3"/>
                  </a:lnTo>
                  <a:lnTo>
                    <a:pt x="120" y="11"/>
                  </a:lnTo>
                  <a:lnTo>
                    <a:pt x="136" y="24"/>
                  </a:lnTo>
                  <a:lnTo>
                    <a:pt x="148" y="40"/>
                  </a:lnTo>
                  <a:lnTo>
                    <a:pt x="156" y="59"/>
                  </a:lnTo>
                  <a:lnTo>
                    <a:pt x="159" y="80"/>
                  </a:lnTo>
                  <a:lnTo>
                    <a:pt x="159" y="175"/>
                  </a:lnTo>
                  <a:lnTo>
                    <a:pt x="747" y="175"/>
                  </a:lnTo>
                  <a:lnTo>
                    <a:pt x="747" y="80"/>
                  </a:lnTo>
                  <a:lnTo>
                    <a:pt x="750" y="59"/>
                  </a:lnTo>
                  <a:lnTo>
                    <a:pt x="758" y="40"/>
                  </a:lnTo>
                  <a:lnTo>
                    <a:pt x="770" y="24"/>
                  </a:lnTo>
                  <a:lnTo>
                    <a:pt x="786" y="11"/>
                  </a:lnTo>
                  <a:lnTo>
                    <a:pt x="805" y="3"/>
                  </a:lnTo>
                  <a:lnTo>
                    <a:pt x="827" y="0"/>
                  </a:lnTo>
                  <a:lnTo>
                    <a:pt x="848" y="3"/>
                  </a:lnTo>
                  <a:lnTo>
                    <a:pt x="867" y="11"/>
                  </a:lnTo>
                  <a:lnTo>
                    <a:pt x="883" y="24"/>
                  </a:lnTo>
                  <a:lnTo>
                    <a:pt x="895" y="40"/>
                  </a:lnTo>
                  <a:lnTo>
                    <a:pt x="904" y="59"/>
                  </a:lnTo>
                  <a:lnTo>
                    <a:pt x="906" y="80"/>
                  </a:lnTo>
                  <a:lnTo>
                    <a:pt x="906" y="255"/>
                  </a:lnTo>
                  <a:lnTo>
                    <a:pt x="904" y="276"/>
                  </a:lnTo>
                  <a:lnTo>
                    <a:pt x="895" y="295"/>
                  </a:lnTo>
                  <a:lnTo>
                    <a:pt x="883" y="311"/>
                  </a:lnTo>
                  <a:lnTo>
                    <a:pt x="867" y="323"/>
                  </a:lnTo>
                  <a:lnTo>
                    <a:pt x="848" y="331"/>
                  </a:lnTo>
                  <a:lnTo>
                    <a:pt x="827" y="334"/>
                  </a:lnTo>
                  <a:lnTo>
                    <a:pt x="80" y="334"/>
                  </a:lnTo>
                  <a:lnTo>
                    <a:pt x="58" y="331"/>
                  </a:lnTo>
                  <a:lnTo>
                    <a:pt x="39" y="323"/>
                  </a:lnTo>
                  <a:lnTo>
                    <a:pt x="23" y="311"/>
                  </a:lnTo>
                  <a:lnTo>
                    <a:pt x="11" y="295"/>
                  </a:lnTo>
                  <a:lnTo>
                    <a:pt x="3" y="276"/>
                  </a:lnTo>
                  <a:lnTo>
                    <a:pt x="0" y="255"/>
                  </a:lnTo>
                  <a:lnTo>
                    <a:pt x="0" y="80"/>
                  </a:lnTo>
                  <a:lnTo>
                    <a:pt x="3" y="59"/>
                  </a:lnTo>
                  <a:lnTo>
                    <a:pt x="11" y="40"/>
                  </a:lnTo>
                  <a:lnTo>
                    <a:pt x="23" y="24"/>
                  </a:lnTo>
                  <a:lnTo>
                    <a:pt x="39" y="11"/>
                  </a:lnTo>
                  <a:lnTo>
                    <a:pt x="58" y="3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13166233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4" name="Group 260"/>
          <p:cNvGrpSpPr>
            <a:grpSpLocks noChangeAspect="1"/>
          </p:cNvGrpSpPr>
          <p:nvPr/>
        </p:nvGrpSpPr>
        <p:grpSpPr bwMode="auto">
          <a:xfrm>
            <a:off x="9223305" y="4876050"/>
            <a:ext cx="275686" cy="276069"/>
            <a:chOff x="-3659" y="-1111"/>
            <a:chExt cx="2881" cy="288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967" name="Freeform 262"/>
            <p:cNvSpPr>
              <a:spLocks/>
            </p:cNvSpPr>
            <p:nvPr/>
          </p:nvSpPr>
          <p:spPr bwMode="auto">
            <a:xfrm>
              <a:off x="-2908" y="-358"/>
              <a:ext cx="567" cy="558"/>
            </a:xfrm>
            <a:custGeom>
              <a:avLst/>
              <a:gdLst>
                <a:gd name="T0" fmla="*/ 1135 w 1135"/>
                <a:gd name="T1" fmla="*/ 0 h 1115"/>
                <a:gd name="T2" fmla="*/ 1135 w 1135"/>
                <a:gd name="T3" fmla="*/ 1115 h 1115"/>
                <a:gd name="T4" fmla="*/ 0 w 1135"/>
                <a:gd name="T5" fmla="*/ 1115 h 1115"/>
                <a:gd name="T6" fmla="*/ 9 w 1135"/>
                <a:gd name="T7" fmla="*/ 899 h 1115"/>
                <a:gd name="T8" fmla="*/ 23 w 1135"/>
                <a:gd name="T9" fmla="*/ 688 h 1115"/>
                <a:gd name="T10" fmla="*/ 40 w 1135"/>
                <a:gd name="T11" fmla="*/ 483 h 1115"/>
                <a:gd name="T12" fmla="*/ 63 w 1135"/>
                <a:gd name="T13" fmla="*/ 284 h 1115"/>
                <a:gd name="T14" fmla="*/ 89 w 1135"/>
                <a:gd name="T15" fmla="*/ 89 h 1115"/>
                <a:gd name="T16" fmla="*/ 287 w 1135"/>
                <a:gd name="T17" fmla="*/ 63 h 1115"/>
                <a:gd name="T18" fmla="*/ 491 w 1135"/>
                <a:gd name="T19" fmla="*/ 40 h 1115"/>
                <a:gd name="T20" fmla="*/ 700 w 1135"/>
                <a:gd name="T21" fmla="*/ 21 h 1115"/>
                <a:gd name="T22" fmla="*/ 916 w 1135"/>
                <a:gd name="T23" fmla="*/ 9 h 1115"/>
                <a:gd name="T24" fmla="*/ 1135 w 1135"/>
                <a:gd name="T25" fmla="*/ 0 h 1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35" h="1115">
                  <a:moveTo>
                    <a:pt x="1135" y="0"/>
                  </a:moveTo>
                  <a:lnTo>
                    <a:pt x="1135" y="1115"/>
                  </a:lnTo>
                  <a:lnTo>
                    <a:pt x="0" y="1115"/>
                  </a:lnTo>
                  <a:lnTo>
                    <a:pt x="9" y="899"/>
                  </a:lnTo>
                  <a:lnTo>
                    <a:pt x="23" y="688"/>
                  </a:lnTo>
                  <a:lnTo>
                    <a:pt x="40" y="483"/>
                  </a:lnTo>
                  <a:lnTo>
                    <a:pt x="63" y="284"/>
                  </a:lnTo>
                  <a:lnTo>
                    <a:pt x="89" y="89"/>
                  </a:lnTo>
                  <a:lnTo>
                    <a:pt x="287" y="63"/>
                  </a:lnTo>
                  <a:lnTo>
                    <a:pt x="491" y="40"/>
                  </a:lnTo>
                  <a:lnTo>
                    <a:pt x="700" y="21"/>
                  </a:lnTo>
                  <a:lnTo>
                    <a:pt x="916" y="9"/>
                  </a:lnTo>
                  <a:lnTo>
                    <a:pt x="11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8" name="Freeform 263"/>
            <p:cNvSpPr>
              <a:spLocks/>
            </p:cNvSpPr>
            <p:nvPr/>
          </p:nvSpPr>
          <p:spPr bwMode="auto">
            <a:xfrm>
              <a:off x="-2908" y="456"/>
              <a:ext cx="567" cy="565"/>
            </a:xfrm>
            <a:custGeom>
              <a:avLst/>
              <a:gdLst>
                <a:gd name="T0" fmla="*/ 0 w 1135"/>
                <a:gd name="T1" fmla="*/ 0 h 1131"/>
                <a:gd name="T2" fmla="*/ 1135 w 1135"/>
                <a:gd name="T3" fmla="*/ 0 h 1131"/>
                <a:gd name="T4" fmla="*/ 1135 w 1135"/>
                <a:gd name="T5" fmla="*/ 1131 h 1131"/>
                <a:gd name="T6" fmla="*/ 916 w 1135"/>
                <a:gd name="T7" fmla="*/ 1124 h 1131"/>
                <a:gd name="T8" fmla="*/ 700 w 1135"/>
                <a:gd name="T9" fmla="*/ 1110 h 1131"/>
                <a:gd name="T10" fmla="*/ 491 w 1135"/>
                <a:gd name="T11" fmla="*/ 1091 h 1131"/>
                <a:gd name="T12" fmla="*/ 287 w 1135"/>
                <a:gd name="T13" fmla="*/ 1068 h 1131"/>
                <a:gd name="T14" fmla="*/ 89 w 1135"/>
                <a:gd name="T15" fmla="*/ 1041 h 1131"/>
                <a:gd name="T16" fmla="*/ 63 w 1135"/>
                <a:gd name="T17" fmla="*/ 845 h 1131"/>
                <a:gd name="T18" fmla="*/ 40 w 1135"/>
                <a:gd name="T19" fmla="*/ 641 h 1131"/>
                <a:gd name="T20" fmla="*/ 21 w 1135"/>
                <a:gd name="T21" fmla="*/ 432 h 1131"/>
                <a:gd name="T22" fmla="*/ 9 w 1135"/>
                <a:gd name="T23" fmla="*/ 219 h 1131"/>
                <a:gd name="T24" fmla="*/ 0 w 1135"/>
                <a:gd name="T25" fmla="*/ 0 h 1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35" h="1131">
                  <a:moveTo>
                    <a:pt x="0" y="0"/>
                  </a:moveTo>
                  <a:lnTo>
                    <a:pt x="1135" y="0"/>
                  </a:lnTo>
                  <a:lnTo>
                    <a:pt x="1135" y="1131"/>
                  </a:lnTo>
                  <a:lnTo>
                    <a:pt x="916" y="1124"/>
                  </a:lnTo>
                  <a:lnTo>
                    <a:pt x="700" y="1110"/>
                  </a:lnTo>
                  <a:lnTo>
                    <a:pt x="491" y="1091"/>
                  </a:lnTo>
                  <a:lnTo>
                    <a:pt x="287" y="1068"/>
                  </a:lnTo>
                  <a:lnTo>
                    <a:pt x="89" y="1041"/>
                  </a:lnTo>
                  <a:lnTo>
                    <a:pt x="63" y="845"/>
                  </a:lnTo>
                  <a:lnTo>
                    <a:pt x="40" y="641"/>
                  </a:lnTo>
                  <a:lnTo>
                    <a:pt x="21" y="432"/>
                  </a:lnTo>
                  <a:lnTo>
                    <a:pt x="9" y="21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9" name="Freeform 264"/>
            <p:cNvSpPr>
              <a:spLocks/>
            </p:cNvSpPr>
            <p:nvPr/>
          </p:nvSpPr>
          <p:spPr bwMode="auto">
            <a:xfrm>
              <a:off x="-3659" y="-262"/>
              <a:ext cx="531" cy="462"/>
            </a:xfrm>
            <a:custGeom>
              <a:avLst/>
              <a:gdLst>
                <a:gd name="T0" fmla="*/ 1061 w 1061"/>
                <a:gd name="T1" fmla="*/ 0 h 924"/>
                <a:gd name="T2" fmla="*/ 1035 w 1061"/>
                <a:gd name="T3" fmla="*/ 225 h 924"/>
                <a:gd name="T4" fmla="*/ 1014 w 1061"/>
                <a:gd name="T5" fmla="*/ 455 h 924"/>
                <a:gd name="T6" fmla="*/ 1000 w 1061"/>
                <a:gd name="T7" fmla="*/ 687 h 924"/>
                <a:gd name="T8" fmla="*/ 989 w 1061"/>
                <a:gd name="T9" fmla="*/ 924 h 924"/>
                <a:gd name="T10" fmla="*/ 0 w 1061"/>
                <a:gd name="T11" fmla="*/ 924 h 924"/>
                <a:gd name="T12" fmla="*/ 19 w 1061"/>
                <a:gd name="T13" fmla="*/ 766 h 924"/>
                <a:gd name="T14" fmla="*/ 46 w 1061"/>
                <a:gd name="T15" fmla="*/ 611 h 924"/>
                <a:gd name="T16" fmla="*/ 81 w 1061"/>
                <a:gd name="T17" fmla="*/ 459 h 924"/>
                <a:gd name="T18" fmla="*/ 125 w 1061"/>
                <a:gd name="T19" fmla="*/ 309 h 924"/>
                <a:gd name="T20" fmla="*/ 260 w 1061"/>
                <a:gd name="T21" fmla="*/ 250 h 924"/>
                <a:gd name="T22" fmla="*/ 404 w 1061"/>
                <a:gd name="T23" fmla="*/ 193 h 924"/>
                <a:gd name="T24" fmla="*/ 556 w 1061"/>
                <a:gd name="T25" fmla="*/ 141 h 924"/>
                <a:gd name="T26" fmla="*/ 718 w 1061"/>
                <a:gd name="T27" fmla="*/ 90 h 924"/>
                <a:gd name="T28" fmla="*/ 886 w 1061"/>
                <a:gd name="T29" fmla="*/ 42 h 924"/>
                <a:gd name="T30" fmla="*/ 1061 w 1061"/>
                <a:gd name="T31" fmla="*/ 0 h 9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61" h="924">
                  <a:moveTo>
                    <a:pt x="1061" y="0"/>
                  </a:moveTo>
                  <a:lnTo>
                    <a:pt x="1035" y="225"/>
                  </a:lnTo>
                  <a:lnTo>
                    <a:pt x="1014" y="455"/>
                  </a:lnTo>
                  <a:lnTo>
                    <a:pt x="1000" y="687"/>
                  </a:lnTo>
                  <a:lnTo>
                    <a:pt x="989" y="924"/>
                  </a:lnTo>
                  <a:lnTo>
                    <a:pt x="0" y="924"/>
                  </a:lnTo>
                  <a:lnTo>
                    <a:pt x="19" y="766"/>
                  </a:lnTo>
                  <a:lnTo>
                    <a:pt x="46" y="611"/>
                  </a:lnTo>
                  <a:lnTo>
                    <a:pt x="81" y="459"/>
                  </a:lnTo>
                  <a:lnTo>
                    <a:pt x="125" y="309"/>
                  </a:lnTo>
                  <a:lnTo>
                    <a:pt x="260" y="250"/>
                  </a:lnTo>
                  <a:lnTo>
                    <a:pt x="404" y="193"/>
                  </a:lnTo>
                  <a:lnTo>
                    <a:pt x="556" y="141"/>
                  </a:lnTo>
                  <a:lnTo>
                    <a:pt x="718" y="90"/>
                  </a:lnTo>
                  <a:lnTo>
                    <a:pt x="886" y="42"/>
                  </a:lnTo>
                  <a:lnTo>
                    <a:pt x="10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0" name="Freeform 265"/>
            <p:cNvSpPr>
              <a:spLocks/>
            </p:cNvSpPr>
            <p:nvPr/>
          </p:nvSpPr>
          <p:spPr bwMode="auto">
            <a:xfrm>
              <a:off x="-3659" y="456"/>
              <a:ext cx="531" cy="470"/>
            </a:xfrm>
            <a:custGeom>
              <a:avLst/>
              <a:gdLst>
                <a:gd name="T0" fmla="*/ 0 w 1061"/>
                <a:gd name="T1" fmla="*/ 0 h 940"/>
                <a:gd name="T2" fmla="*/ 989 w 1061"/>
                <a:gd name="T3" fmla="*/ 0 h 940"/>
                <a:gd name="T4" fmla="*/ 998 w 1061"/>
                <a:gd name="T5" fmla="*/ 239 h 940"/>
                <a:gd name="T6" fmla="*/ 1014 w 1061"/>
                <a:gd name="T7" fmla="*/ 476 h 940"/>
                <a:gd name="T8" fmla="*/ 1035 w 1061"/>
                <a:gd name="T9" fmla="*/ 711 h 940"/>
                <a:gd name="T10" fmla="*/ 1061 w 1061"/>
                <a:gd name="T11" fmla="*/ 940 h 940"/>
                <a:gd name="T12" fmla="*/ 886 w 1061"/>
                <a:gd name="T13" fmla="*/ 897 h 940"/>
                <a:gd name="T14" fmla="*/ 718 w 1061"/>
                <a:gd name="T15" fmla="*/ 850 h 940"/>
                <a:gd name="T16" fmla="*/ 556 w 1061"/>
                <a:gd name="T17" fmla="*/ 799 h 940"/>
                <a:gd name="T18" fmla="*/ 404 w 1061"/>
                <a:gd name="T19" fmla="*/ 746 h 940"/>
                <a:gd name="T20" fmla="*/ 260 w 1061"/>
                <a:gd name="T21" fmla="*/ 690 h 940"/>
                <a:gd name="T22" fmla="*/ 125 w 1061"/>
                <a:gd name="T23" fmla="*/ 632 h 940"/>
                <a:gd name="T24" fmla="*/ 81 w 1061"/>
                <a:gd name="T25" fmla="*/ 478 h 940"/>
                <a:gd name="T26" fmla="*/ 44 w 1061"/>
                <a:gd name="T27" fmla="*/ 320 h 940"/>
                <a:gd name="T28" fmla="*/ 18 w 1061"/>
                <a:gd name="T29" fmla="*/ 160 h 940"/>
                <a:gd name="T30" fmla="*/ 0 w 1061"/>
                <a:gd name="T31" fmla="*/ 0 h 9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61" h="940">
                  <a:moveTo>
                    <a:pt x="0" y="0"/>
                  </a:moveTo>
                  <a:lnTo>
                    <a:pt x="989" y="0"/>
                  </a:lnTo>
                  <a:lnTo>
                    <a:pt x="998" y="239"/>
                  </a:lnTo>
                  <a:lnTo>
                    <a:pt x="1014" y="476"/>
                  </a:lnTo>
                  <a:lnTo>
                    <a:pt x="1035" y="711"/>
                  </a:lnTo>
                  <a:lnTo>
                    <a:pt x="1061" y="940"/>
                  </a:lnTo>
                  <a:lnTo>
                    <a:pt x="886" y="897"/>
                  </a:lnTo>
                  <a:lnTo>
                    <a:pt x="718" y="850"/>
                  </a:lnTo>
                  <a:lnTo>
                    <a:pt x="556" y="799"/>
                  </a:lnTo>
                  <a:lnTo>
                    <a:pt x="404" y="746"/>
                  </a:lnTo>
                  <a:lnTo>
                    <a:pt x="260" y="690"/>
                  </a:lnTo>
                  <a:lnTo>
                    <a:pt x="125" y="632"/>
                  </a:lnTo>
                  <a:lnTo>
                    <a:pt x="81" y="478"/>
                  </a:lnTo>
                  <a:lnTo>
                    <a:pt x="44" y="320"/>
                  </a:lnTo>
                  <a:lnTo>
                    <a:pt x="18" y="16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1" name="Freeform 266"/>
            <p:cNvSpPr>
              <a:spLocks/>
            </p:cNvSpPr>
            <p:nvPr/>
          </p:nvSpPr>
          <p:spPr bwMode="auto">
            <a:xfrm>
              <a:off x="-1310" y="-262"/>
              <a:ext cx="531" cy="462"/>
            </a:xfrm>
            <a:custGeom>
              <a:avLst/>
              <a:gdLst>
                <a:gd name="T0" fmla="*/ 0 w 1062"/>
                <a:gd name="T1" fmla="*/ 0 h 924"/>
                <a:gd name="T2" fmla="*/ 177 w 1062"/>
                <a:gd name="T3" fmla="*/ 42 h 924"/>
                <a:gd name="T4" fmla="*/ 344 w 1062"/>
                <a:gd name="T5" fmla="*/ 90 h 924"/>
                <a:gd name="T6" fmla="*/ 506 w 1062"/>
                <a:gd name="T7" fmla="*/ 141 h 924"/>
                <a:gd name="T8" fmla="*/ 658 w 1062"/>
                <a:gd name="T9" fmla="*/ 193 h 924"/>
                <a:gd name="T10" fmla="*/ 802 w 1062"/>
                <a:gd name="T11" fmla="*/ 250 h 924"/>
                <a:gd name="T12" fmla="*/ 939 w 1062"/>
                <a:gd name="T13" fmla="*/ 309 h 924"/>
                <a:gd name="T14" fmla="*/ 981 w 1062"/>
                <a:gd name="T15" fmla="*/ 459 h 924"/>
                <a:gd name="T16" fmla="*/ 1016 w 1062"/>
                <a:gd name="T17" fmla="*/ 611 h 924"/>
                <a:gd name="T18" fmla="*/ 1044 w 1062"/>
                <a:gd name="T19" fmla="*/ 766 h 924"/>
                <a:gd name="T20" fmla="*/ 1062 w 1062"/>
                <a:gd name="T21" fmla="*/ 924 h 924"/>
                <a:gd name="T22" fmla="*/ 72 w 1062"/>
                <a:gd name="T23" fmla="*/ 924 h 924"/>
                <a:gd name="T24" fmla="*/ 63 w 1062"/>
                <a:gd name="T25" fmla="*/ 687 h 924"/>
                <a:gd name="T26" fmla="*/ 48 w 1062"/>
                <a:gd name="T27" fmla="*/ 455 h 924"/>
                <a:gd name="T28" fmla="*/ 27 w 1062"/>
                <a:gd name="T29" fmla="*/ 225 h 924"/>
                <a:gd name="T30" fmla="*/ 0 w 1062"/>
                <a:gd name="T31" fmla="*/ 0 h 9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62" h="924">
                  <a:moveTo>
                    <a:pt x="0" y="0"/>
                  </a:moveTo>
                  <a:lnTo>
                    <a:pt x="177" y="42"/>
                  </a:lnTo>
                  <a:lnTo>
                    <a:pt x="344" y="90"/>
                  </a:lnTo>
                  <a:lnTo>
                    <a:pt x="506" y="141"/>
                  </a:lnTo>
                  <a:lnTo>
                    <a:pt x="658" y="193"/>
                  </a:lnTo>
                  <a:lnTo>
                    <a:pt x="802" y="250"/>
                  </a:lnTo>
                  <a:lnTo>
                    <a:pt x="939" y="309"/>
                  </a:lnTo>
                  <a:lnTo>
                    <a:pt x="981" y="459"/>
                  </a:lnTo>
                  <a:lnTo>
                    <a:pt x="1016" y="611"/>
                  </a:lnTo>
                  <a:lnTo>
                    <a:pt x="1044" y="766"/>
                  </a:lnTo>
                  <a:lnTo>
                    <a:pt x="1062" y="924"/>
                  </a:lnTo>
                  <a:lnTo>
                    <a:pt x="72" y="924"/>
                  </a:lnTo>
                  <a:lnTo>
                    <a:pt x="63" y="687"/>
                  </a:lnTo>
                  <a:lnTo>
                    <a:pt x="48" y="455"/>
                  </a:lnTo>
                  <a:lnTo>
                    <a:pt x="27" y="22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2" name="Freeform 267"/>
            <p:cNvSpPr>
              <a:spLocks/>
            </p:cNvSpPr>
            <p:nvPr/>
          </p:nvSpPr>
          <p:spPr bwMode="auto">
            <a:xfrm>
              <a:off x="-2812" y="-1111"/>
              <a:ext cx="471" cy="532"/>
            </a:xfrm>
            <a:custGeom>
              <a:avLst/>
              <a:gdLst>
                <a:gd name="T0" fmla="*/ 944 w 944"/>
                <a:gd name="T1" fmla="*/ 0 h 1064"/>
                <a:gd name="T2" fmla="*/ 944 w 944"/>
                <a:gd name="T3" fmla="*/ 992 h 1064"/>
                <a:gd name="T4" fmla="*/ 704 w 944"/>
                <a:gd name="T5" fmla="*/ 1001 h 1064"/>
                <a:gd name="T6" fmla="*/ 465 w 944"/>
                <a:gd name="T7" fmla="*/ 1016 h 1064"/>
                <a:gd name="T8" fmla="*/ 230 w 944"/>
                <a:gd name="T9" fmla="*/ 1038 h 1064"/>
                <a:gd name="T10" fmla="*/ 0 w 944"/>
                <a:gd name="T11" fmla="*/ 1064 h 1064"/>
                <a:gd name="T12" fmla="*/ 44 w 944"/>
                <a:gd name="T13" fmla="*/ 888 h 1064"/>
                <a:gd name="T14" fmla="*/ 89 w 944"/>
                <a:gd name="T15" fmla="*/ 720 h 1064"/>
                <a:gd name="T16" fmla="*/ 140 w 944"/>
                <a:gd name="T17" fmla="*/ 558 h 1064"/>
                <a:gd name="T18" fmla="*/ 193 w 944"/>
                <a:gd name="T19" fmla="*/ 405 h 1064"/>
                <a:gd name="T20" fmla="*/ 249 w 944"/>
                <a:gd name="T21" fmla="*/ 261 h 1064"/>
                <a:gd name="T22" fmla="*/ 309 w 944"/>
                <a:gd name="T23" fmla="*/ 126 h 1064"/>
                <a:gd name="T24" fmla="*/ 463 w 944"/>
                <a:gd name="T25" fmla="*/ 80 h 1064"/>
                <a:gd name="T26" fmla="*/ 621 w 944"/>
                <a:gd name="T27" fmla="*/ 45 h 1064"/>
                <a:gd name="T28" fmla="*/ 782 w 944"/>
                <a:gd name="T29" fmla="*/ 17 h 1064"/>
                <a:gd name="T30" fmla="*/ 944 w 944"/>
                <a:gd name="T31" fmla="*/ 0 h 10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44" h="1064">
                  <a:moveTo>
                    <a:pt x="944" y="0"/>
                  </a:moveTo>
                  <a:lnTo>
                    <a:pt x="944" y="992"/>
                  </a:lnTo>
                  <a:lnTo>
                    <a:pt x="704" y="1001"/>
                  </a:lnTo>
                  <a:lnTo>
                    <a:pt x="465" y="1016"/>
                  </a:lnTo>
                  <a:lnTo>
                    <a:pt x="230" y="1038"/>
                  </a:lnTo>
                  <a:lnTo>
                    <a:pt x="0" y="1064"/>
                  </a:lnTo>
                  <a:lnTo>
                    <a:pt x="44" y="888"/>
                  </a:lnTo>
                  <a:lnTo>
                    <a:pt x="89" y="720"/>
                  </a:lnTo>
                  <a:lnTo>
                    <a:pt x="140" y="558"/>
                  </a:lnTo>
                  <a:lnTo>
                    <a:pt x="193" y="405"/>
                  </a:lnTo>
                  <a:lnTo>
                    <a:pt x="249" y="261"/>
                  </a:lnTo>
                  <a:lnTo>
                    <a:pt x="309" y="126"/>
                  </a:lnTo>
                  <a:lnTo>
                    <a:pt x="463" y="80"/>
                  </a:lnTo>
                  <a:lnTo>
                    <a:pt x="621" y="45"/>
                  </a:lnTo>
                  <a:lnTo>
                    <a:pt x="782" y="17"/>
                  </a:lnTo>
                  <a:lnTo>
                    <a:pt x="9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3" name="Freeform 268"/>
            <p:cNvSpPr>
              <a:spLocks/>
            </p:cNvSpPr>
            <p:nvPr/>
          </p:nvSpPr>
          <p:spPr bwMode="auto">
            <a:xfrm>
              <a:off x="-2084" y="-358"/>
              <a:ext cx="554" cy="558"/>
            </a:xfrm>
            <a:custGeom>
              <a:avLst/>
              <a:gdLst>
                <a:gd name="T0" fmla="*/ 0 w 1109"/>
                <a:gd name="T1" fmla="*/ 0 h 1115"/>
                <a:gd name="T2" fmla="*/ 214 w 1109"/>
                <a:gd name="T3" fmla="*/ 9 h 1115"/>
                <a:gd name="T4" fmla="*/ 425 w 1109"/>
                <a:gd name="T5" fmla="*/ 23 h 1115"/>
                <a:gd name="T6" fmla="*/ 628 w 1109"/>
                <a:gd name="T7" fmla="*/ 40 h 1115"/>
                <a:gd name="T8" fmla="*/ 826 w 1109"/>
                <a:gd name="T9" fmla="*/ 63 h 1115"/>
                <a:gd name="T10" fmla="*/ 1019 w 1109"/>
                <a:gd name="T11" fmla="*/ 89 h 1115"/>
                <a:gd name="T12" fmla="*/ 1046 w 1109"/>
                <a:gd name="T13" fmla="*/ 284 h 1115"/>
                <a:gd name="T14" fmla="*/ 1069 w 1109"/>
                <a:gd name="T15" fmla="*/ 483 h 1115"/>
                <a:gd name="T16" fmla="*/ 1088 w 1109"/>
                <a:gd name="T17" fmla="*/ 688 h 1115"/>
                <a:gd name="T18" fmla="*/ 1100 w 1109"/>
                <a:gd name="T19" fmla="*/ 899 h 1115"/>
                <a:gd name="T20" fmla="*/ 1109 w 1109"/>
                <a:gd name="T21" fmla="*/ 1115 h 1115"/>
                <a:gd name="T22" fmla="*/ 0 w 1109"/>
                <a:gd name="T23" fmla="*/ 1115 h 1115"/>
                <a:gd name="T24" fmla="*/ 0 w 1109"/>
                <a:gd name="T25" fmla="*/ 0 h 1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09" h="1115">
                  <a:moveTo>
                    <a:pt x="0" y="0"/>
                  </a:moveTo>
                  <a:lnTo>
                    <a:pt x="214" y="9"/>
                  </a:lnTo>
                  <a:lnTo>
                    <a:pt x="425" y="23"/>
                  </a:lnTo>
                  <a:lnTo>
                    <a:pt x="628" y="40"/>
                  </a:lnTo>
                  <a:lnTo>
                    <a:pt x="826" y="63"/>
                  </a:lnTo>
                  <a:lnTo>
                    <a:pt x="1019" y="89"/>
                  </a:lnTo>
                  <a:lnTo>
                    <a:pt x="1046" y="284"/>
                  </a:lnTo>
                  <a:lnTo>
                    <a:pt x="1069" y="483"/>
                  </a:lnTo>
                  <a:lnTo>
                    <a:pt x="1088" y="688"/>
                  </a:lnTo>
                  <a:lnTo>
                    <a:pt x="1100" y="899"/>
                  </a:lnTo>
                  <a:lnTo>
                    <a:pt x="1109" y="1115"/>
                  </a:lnTo>
                  <a:lnTo>
                    <a:pt x="0" y="111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4" name="Freeform 269"/>
            <p:cNvSpPr>
              <a:spLocks/>
            </p:cNvSpPr>
            <p:nvPr/>
          </p:nvSpPr>
          <p:spPr bwMode="auto">
            <a:xfrm>
              <a:off x="-2084" y="-1110"/>
              <a:ext cx="459" cy="531"/>
            </a:xfrm>
            <a:custGeom>
              <a:avLst/>
              <a:gdLst>
                <a:gd name="T0" fmla="*/ 0 w 919"/>
                <a:gd name="T1" fmla="*/ 0 h 1063"/>
                <a:gd name="T2" fmla="*/ 156 w 919"/>
                <a:gd name="T3" fmla="*/ 20 h 1063"/>
                <a:gd name="T4" fmla="*/ 309 w 919"/>
                <a:gd name="T5" fmla="*/ 46 h 1063"/>
                <a:gd name="T6" fmla="*/ 462 w 919"/>
                <a:gd name="T7" fmla="*/ 81 h 1063"/>
                <a:gd name="T8" fmla="*/ 611 w 919"/>
                <a:gd name="T9" fmla="*/ 125 h 1063"/>
                <a:gd name="T10" fmla="*/ 669 w 919"/>
                <a:gd name="T11" fmla="*/ 260 h 1063"/>
                <a:gd name="T12" fmla="*/ 725 w 919"/>
                <a:gd name="T13" fmla="*/ 404 h 1063"/>
                <a:gd name="T14" fmla="*/ 777 w 919"/>
                <a:gd name="T15" fmla="*/ 557 h 1063"/>
                <a:gd name="T16" fmla="*/ 828 w 919"/>
                <a:gd name="T17" fmla="*/ 719 h 1063"/>
                <a:gd name="T18" fmla="*/ 876 w 919"/>
                <a:gd name="T19" fmla="*/ 887 h 1063"/>
                <a:gd name="T20" fmla="*/ 919 w 919"/>
                <a:gd name="T21" fmla="*/ 1063 h 1063"/>
                <a:gd name="T22" fmla="*/ 695 w 919"/>
                <a:gd name="T23" fmla="*/ 1037 h 1063"/>
                <a:gd name="T24" fmla="*/ 467 w 919"/>
                <a:gd name="T25" fmla="*/ 1015 h 1063"/>
                <a:gd name="T26" fmla="*/ 235 w 919"/>
                <a:gd name="T27" fmla="*/ 1001 h 1063"/>
                <a:gd name="T28" fmla="*/ 0 w 919"/>
                <a:gd name="T29" fmla="*/ 991 h 1063"/>
                <a:gd name="T30" fmla="*/ 0 w 919"/>
                <a:gd name="T31" fmla="*/ 0 h 10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19" h="1063">
                  <a:moveTo>
                    <a:pt x="0" y="0"/>
                  </a:moveTo>
                  <a:lnTo>
                    <a:pt x="156" y="20"/>
                  </a:lnTo>
                  <a:lnTo>
                    <a:pt x="309" y="46"/>
                  </a:lnTo>
                  <a:lnTo>
                    <a:pt x="462" y="81"/>
                  </a:lnTo>
                  <a:lnTo>
                    <a:pt x="611" y="125"/>
                  </a:lnTo>
                  <a:lnTo>
                    <a:pt x="669" y="260"/>
                  </a:lnTo>
                  <a:lnTo>
                    <a:pt x="725" y="404"/>
                  </a:lnTo>
                  <a:lnTo>
                    <a:pt x="777" y="557"/>
                  </a:lnTo>
                  <a:lnTo>
                    <a:pt x="828" y="719"/>
                  </a:lnTo>
                  <a:lnTo>
                    <a:pt x="876" y="887"/>
                  </a:lnTo>
                  <a:lnTo>
                    <a:pt x="919" y="1063"/>
                  </a:lnTo>
                  <a:lnTo>
                    <a:pt x="695" y="1037"/>
                  </a:lnTo>
                  <a:lnTo>
                    <a:pt x="467" y="1015"/>
                  </a:lnTo>
                  <a:lnTo>
                    <a:pt x="235" y="1001"/>
                  </a:lnTo>
                  <a:lnTo>
                    <a:pt x="0" y="99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5" name="Freeform 270"/>
            <p:cNvSpPr>
              <a:spLocks/>
            </p:cNvSpPr>
            <p:nvPr/>
          </p:nvSpPr>
          <p:spPr bwMode="auto">
            <a:xfrm>
              <a:off x="-3441" y="-893"/>
              <a:ext cx="450" cy="451"/>
            </a:xfrm>
            <a:custGeom>
              <a:avLst/>
              <a:gdLst>
                <a:gd name="T0" fmla="*/ 900 w 900"/>
                <a:gd name="T1" fmla="*/ 0 h 903"/>
                <a:gd name="T2" fmla="*/ 849 w 900"/>
                <a:gd name="T3" fmla="*/ 172 h 903"/>
                <a:gd name="T4" fmla="*/ 800 w 900"/>
                <a:gd name="T5" fmla="*/ 350 h 903"/>
                <a:gd name="T6" fmla="*/ 756 w 900"/>
                <a:gd name="T7" fmla="*/ 531 h 903"/>
                <a:gd name="T8" fmla="*/ 716 w 900"/>
                <a:gd name="T9" fmla="*/ 718 h 903"/>
                <a:gd name="T10" fmla="*/ 530 w 900"/>
                <a:gd name="T11" fmla="*/ 759 h 903"/>
                <a:gd name="T12" fmla="*/ 347 w 900"/>
                <a:gd name="T13" fmla="*/ 803 h 903"/>
                <a:gd name="T14" fmla="*/ 170 w 900"/>
                <a:gd name="T15" fmla="*/ 850 h 903"/>
                <a:gd name="T16" fmla="*/ 0 w 900"/>
                <a:gd name="T17" fmla="*/ 903 h 903"/>
                <a:gd name="T18" fmla="*/ 88 w 900"/>
                <a:gd name="T19" fmla="*/ 771 h 903"/>
                <a:gd name="T20" fmla="*/ 184 w 900"/>
                <a:gd name="T21" fmla="*/ 643 h 903"/>
                <a:gd name="T22" fmla="*/ 290 w 900"/>
                <a:gd name="T23" fmla="*/ 520 h 903"/>
                <a:gd name="T24" fmla="*/ 400 w 900"/>
                <a:gd name="T25" fmla="*/ 402 h 903"/>
                <a:gd name="T26" fmla="*/ 518 w 900"/>
                <a:gd name="T27" fmla="*/ 292 h 903"/>
                <a:gd name="T28" fmla="*/ 640 w 900"/>
                <a:gd name="T29" fmla="*/ 186 h 903"/>
                <a:gd name="T30" fmla="*/ 769 w 900"/>
                <a:gd name="T31" fmla="*/ 90 h 903"/>
                <a:gd name="T32" fmla="*/ 900 w 900"/>
                <a:gd name="T33" fmla="*/ 0 h 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0" h="903">
                  <a:moveTo>
                    <a:pt x="900" y="0"/>
                  </a:moveTo>
                  <a:lnTo>
                    <a:pt x="849" y="172"/>
                  </a:lnTo>
                  <a:lnTo>
                    <a:pt x="800" y="350"/>
                  </a:lnTo>
                  <a:lnTo>
                    <a:pt x="756" y="531"/>
                  </a:lnTo>
                  <a:lnTo>
                    <a:pt x="716" y="718"/>
                  </a:lnTo>
                  <a:lnTo>
                    <a:pt x="530" y="759"/>
                  </a:lnTo>
                  <a:lnTo>
                    <a:pt x="347" y="803"/>
                  </a:lnTo>
                  <a:lnTo>
                    <a:pt x="170" y="850"/>
                  </a:lnTo>
                  <a:lnTo>
                    <a:pt x="0" y="903"/>
                  </a:lnTo>
                  <a:lnTo>
                    <a:pt x="88" y="771"/>
                  </a:lnTo>
                  <a:lnTo>
                    <a:pt x="184" y="643"/>
                  </a:lnTo>
                  <a:lnTo>
                    <a:pt x="290" y="520"/>
                  </a:lnTo>
                  <a:lnTo>
                    <a:pt x="400" y="402"/>
                  </a:lnTo>
                  <a:lnTo>
                    <a:pt x="518" y="292"/>
                  </a:lnTo>
                  <a:lnTo>
                    <a:pt x="640" y="186"/>
                  </a:lnTo>
                  <a:lnTo>
                    <a:pt x="769" y="90"/>
                  </a:lnTo>
                  <a:lnTo>
                    <a:pt x="9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6" name="Freeform 271"/>
            <p:cNvSpPr>
              <a:spLocks/>
            </p:cNvSpPr>
            <p:nvPr/>
          </p:nvSpPr>
          <p:spPr bwMode="auto">
            <a:xfrm>
              <a:off x="-1447" y="-893"/>
              <a:ext cx="451" cy="451"/>
            </a:xfrm>
            <a:custGeom>
              <a:avLst/>
              <a:gdLst>
                <a:gd name="T0" fmla="*/ 0 w 901"/>
                <a:gd name="T1" fmla="*/ 0 h 903"/>
                <a:gd name="T2" fmla="*/ 131 w 901"/>
                <a:gd name="T3" fmla="*/ 90 h 903"/>
                <a:gd name="T4" fmla="*/ 259 w 901"/>
                <a:gd name="T5" fmla="*/ 186 h 903"/>
                <a:gd name="T6" fmla="*/ 382 w 901"/>
                <a:gd name="T7" fmla="*/ 292 h 903"/>
                <a:gd name="T8" fmla="*/ 500 w 901"/>
                <a:gd name="T9" fmla="*/ 402 h 903"/>
                <a:gd name="T10" fmla="*/ 612 w 901"/>
                <a:gd name="T11" fmla="*/ 520 h 903"/>
                <a:gd name="T12" fmla="*/ 715 w 901"/>
                <a:gd name="T13" fmla="*/ 643 h 903"/>
                <a:gd name="T14" fmla="*/ 812 w 901"/>
                <a:gd name="T15" fmla="*/ 771 h 903"/>
                <a:gd name="T16" fmla="*/ 901 w 901"/>
                <a:gd name="T17" fmla="*/ 903 h 903"/>
                <a:gd name="T18" fmla="*/ 729 w 901"/>
                <a:gd name="T19" fmla="*/ 850 h 903"/>
                <a:gd name="T20" fmla="*/ 552 w 901"/>
                <a:gd name="T21" fmla="*/ 803 h 903"/>
                <a:gd name="T22" fmla="*/ 372 w 901"/>
                <a:gd name="T23" fmla="*/ 759 h 903"/>
                <a:gd name="T24" fmla="*/ 184 w 901"/>
                <a:gd name="T25" fmla="*/ 718 h 903"/>
                <a:gd name="T26" fmla="*/ 145 w 901"/>
                <a:gd name="T27" fmla="*/ 531 h 903"/>
                <a:gd name="T28" fmla="*/ 100 w 901"/>
                <a:gd name="T29" fmla="*/ 350 h 903"/>
                <a:gd name="T30" fmla="*/ 52 w 901"/>
                <a:gd name="T31" fmla="*/ 172 h 903"/>
                <a:gd name="T32" fmla="*/ 0 w 901"/>
                <a:gd name="T33" fmla="*/ 0 h 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1" h="903">
                  <a:moveTo>
                    <a:pt x="0" y="0"/>
                  </a:moveTo>
                  <a:lnTo>
                    <a:pt x="131" y="90"/>
                  </a:lnTo>
                  <a:lnTo>
                    <a:pt x="259" y="186"/>
                  </a:lnTo>
                  <a:lnTo>
                    <a:pt x="382" y="292"/>
                  </a:lnTo>
                  <a:lnTo>
                    <a:pt x="500" y="402"/>
                  </a:lnTo>
                  <a:lnTo>
                    <a:pt x="612" y="520"/>
                  </a:lnTo>
                  <a:lnTo>
                    <a:pt x="715" y="643"/>
                  </a:lnTo>
                  <a:lnTo>
                    <a:pt x="812" y="771"/>
                  </a:lnTo>
                  <a:lnTo>
                    <a:pt x="901" y="903"/>
                  </a:lnTo>
                  <a:lnTo>
                    <a:pt x="729" y="850"/>
                  </a:lnTo>
                  <a:lnTo>
                    <a:pt x="552" y="803"/>
                  </a:lnTo>
                  <a:lnTo>
                    <a:pt x="372" y="759"/>
                  </a:lnTo>
                  <a:lnTo>
                    <a:pt x="184" y="718"/>
                  </a:lnTo>
                  <a:lnTo>
                    <a:pt x="145" y="531"/>
                  </a:lnTo>
                  <a:lnTo>
                    <a:pt x="100" y="350"/>
                  </a:lnTo>
                  <a:lnTo>
                    <a:pt x="52" y="17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7" name="Freeform 272"/>
            <p:cNvSpPr>
              <a:spLocks/>
            </p:cNvSpPr>
            <p:nvPr/>
          </p:nvSpPr>
          <p:spPr bwMode="auto">
            <a:xfrm>
              <a:off x="-3441" y="1105"/>
              <a:ext cx="450" cy="451"/>
            </a:xfrm>
            <a:custGeom>
              <a:avLst/>
              <a:gdLst>
                <a:gd name="T0" fmla="*/ 0 w 900"/>
                <a:gd name="T1" fmla="*/ 0 h 903"/>
                <a:gd name="T2" fmla="*/ 170 w 900"/>
                <a:gd name="T3" fmla="*/ 53 h 903"/>
                <a:gd name="T4" fmla="*/ 347 w 900"/>
                <a:gd name="T5" fmla="*/ 100 h 903"/>
                <a:gd name="T6" fmla="*/ 530 w 900"/>
                <a:gd name="T7" fmla="*/ 144 h 903"/>
                <a:gd name="T8" fmla="*/ 716 w 900"/>
                <a:gd name="T9" fmla="*/ 184 h 903"/>
                <a:gd name="T10" fmla="*/ 756 w 900"/>
                <a:gd name="T11" fmla="*/ 372 h 903"/>
                <a:gd name="T12" fmla="*/ 800 w 900"/>
                <a:gd name="T13" fmla="*/ 553 h 903"/>
                <a:gd name="T14" fmla="*/ 849 w 900"/>
                <a:gd name="T15" fmla="*/ 730 h 903"/>
                <a:gd name="T16" fmla="*/ 900 w 900"/>
                <a:gd name="T17" fmla="*/ 903 h 903"/>
                <a:gd name="T18" fmla="*/ 769 w 900"/>
                <a:gd name="T19" fmla="*/ 813 h 903"/>
                <a:gd name="T20" fmla="*/ 640 w 900"/>
                <a:gd name="T21" fmla="*/ 716 h 903"/>
                <a:gd name="T22" fmla="*/ 518 w 900"/>
                <a:gd name="T23" fmla="*/ 613 h 903"/>
                <a:gd name="T24" fmla="*/ 400 w 900"/>
                <a:gd name="T25" fmla="*/ 500 h 903"/>
                <a:gd name="T26" fmla="*/ 290 w 900"/>
                <a:gd name="T27" fmla="*/ 383 h 903"/>
                <a:gd name="T28" fmla="*/ 184 w 900"/>
                <a:gd name="T29" fmla="*/ 260 h 903"/>
                <a:gd name="T30" fmla="*/ 88 w 900"/>
                <a:gd name="T31" fmla="*/ 132 h 903"/>
                <a:gd name="T32" fmla="*/ 0 w 900"/>
                <a:gd name="T33" fmla="*/ 0 h 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0" h="903">
                  <a:moveTo>
                    <a:pt x="0" y="0"/>
                  </a:moveTo>
                  <a:lnTo>
                    <a:pt x="170" y="53"/>
                  </a:lnTo>
                  <a:lnTo>
                    <a:pt x="347" y="100"/>
                  </a:lnTo>
                  <a:lnTo>
                    <a:pt x="530" y="144"/>
                  </a:lnTo>
                  <a:lnTo>
                    <a:pt x="716" y="184"/>
                  </a:lnTo>
                  <a:lnTo>
                    <a:pt x="756" y="372"/>
                  </a:lnTo>
                  <a:lnTo>
                    <a:pt x="800" y="553"/>
                  </a:lnTo>
                  <a:lnTo>
                    <a:pt x="849" y="730"/>
                  </a:lnTo>
                  <a:lnTo>
                    <a:pt x="900" y="903"/>
                  </a:lnTo>
                  <a:lnTo>
                    <a:pt x="769" y="813"/>
                  </a:lnTo>
                  <a:lnTo>
                    <a:pt x="640" y="716"/>
                  </a:lnTo>
                  <a:lnTo>
                    <a:pt x="518" y="613"/>
                  </a:lnTo>
                  <a:lnTo>
                    <a:pt x="400" y="500"/>
                  </a:lnTo>
                  <a:lnTo>
                    <a:pt x="290" y="383"/>
                  </a:lnTo>
                  <a:lnTo>
                    <a:pt x="184" y="260"/>
                  </a:lnTo>
                  <a:lnTo>
                    <a:pt x="88" y="13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8" name="Freeform 273"/>
            <p:cNvSpPr>
              <a:spLocks/>
            </p:cNvSpPr>
            <p:nvPr/>
          </p:nvSpPr>
          <p:spPr bwMode="auto">
            <a:xfrm>
              <a:off x="-1447" y="1105"/>
              <a:ext cx="451" cy="451"/>
            </a:xfrm>
            <a:custGeom>
              <a:avLst/>
              <a:gdLst>
                <a:gd name="T0" fmla="*/ 901 w 901"/>
                <a:gd name="T1" fmla="*/ 0 h 903"/>
                <a:gd name="T2" fmla="*/ 812 w 901"/>
                <a:gd name="T3" fmla="*/ 132 h 903"/>
                <a:gd name="T4" fmla="*/ 715 w 901"/>
                <a:gd name="T5" fmla="*/ 260 h 903"/>
                <a:gd name="T6" fmla="*/ 612 w 901"/>
                <a:gd name="T7" fmla="*/ 383 h 903"/>
                <a:gd name="T8" fmla="*/ 500 w 901"/>
                <a:gd name="T9" fmla="*/ 500 h 903"/>
                <a:gd name="T10" fmla="*/ 382 w 901"/>
                <a:gd name="T11" fmla="*/ 613 h 903"/>
                <a:gd name="T12" fmla="*/ 259 w 901"/>
                <a:gd name="T13" fmla="*/ 716 h 903"/>
                <a:gd name="T14" fmla="*/ 131 w 901"/>
                <a:gd name="T15" fmla="*/ 813 h 903"/>
                <a:gd name="T16" fmla="*/ 0 w 901"/>
                <a:gd name="T17" fmla="*/ 903 h 903"/>
                <a:gd name="T18" fmla="*/ 52 w 901"/>
                <a:gd name="T19" fmla="*/ 730 h 903"/>
                <a:gd name="T20" fmla="*/ 100 w 901"/>
                <a:gd name="T21" fmla="*/ 553 h 903"/>
                <a:gd name="T22" fmla="*/ 145 w 901"/>
                <a:gd name="T23" fmla="*/ 372 h 903"/>
                <a:gd name="T24" fmla="*/ 184 w 901"/>
                <a:gd name="T25" fmla="*/ 184 h 903"/>
                <a:gd name="T26" fmla="*/ 372 w 901"/>
                <a:gd name="T27" fmla="*/ 144 h 903"/>
                <a:gd name="T28" fmla="*/ 552 w 901"/>
                <a:gd name="T29" fmla="*/ 100 h 903"/>
                <a:gd name="T30" fmla="*/ 729 w 901"/>
                <a:gd name="T31" fmla="*/ 53 h 903"/>
                <a:gd name="T32" fmla="*/ 901 w 901"/>
                <a:gd name="T33" fmla="*/ 0 h 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1" h="903">
                  <a:moveTo>
                    <a:pt x="901" y="0"/>
                  </a:moveTo>
                  <a:lnTo>
                    <a:pt x="812" y="132"/>
                  </a:lnTo>
                  <a:lnTo>
                    <a:pt x="715" y="260"/>
                  </a:lnTo>
                  <a:lnTo>
                    <a:pt x="612" y="383"/>
                  </a:lnTo>
                  <a:lnTo>
                    <a:pt x="500" y="500"/>
                  </a:lnTo>
                  <a:lnTo>
                    <a:pt x="382" y="613"/>
                  </a:lnTo>
                  <a:lnTo>
                    <a:pt x="259" y="716"/>
                  </a:lnTo>
                  <a:lnTo>
                    <a:pt x="131" y="813"/>
                  </a:lnTo>
                  <a:lnTo>
                    <a:pt x="0" y="903"/>
                  </a:lnTo>
                  <a:lnTo>
                    <a:pt x="52" y="730"/>
                  </a:lnTo>
                  <a:lnTo>
                    <a:pt x="100" y="553"/>
                  </a:lnTo>
                  <a:lnTo>
                    <a:pt x="145" y="372"/>
                  </a:lnTo>
                  <a:lnTo>
                    <a:pt x="184" y="184"/>
                  </a:lnTo>
                  <a:lnTo>
                    <a:pt x="372" y="144"/>
                  </a:lnTo>
                  <a:lnTo>
                    <a:pt x="552" y="100"/>
                  </a:lnTo>
                  <a:lnTo>
                    <a:pt x="729" y="53"/>
                  </a:lnTo>
                  <a:lnTo>
                    <a:pt x="9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9" name="Freeform 274"/>
            <p:cNvSpPr>
              <a:spLocks/>
            </p:cNvSpPr>
            <p:nvPr/>
          </p:nvSpPr>
          <p:spPr bwMode="auto">
            <a:xfrm>
              <a:off x="-2812" y="1242"/>
              <a:ext cx="471" cy="532"/>
            </a:xfrm>
            <a:custGeom>
              <a:avLst/>
              <a:gdLst>
                <a:gd name="T0" fmla="*/ 0 w 944"/>
                <a:gd name="T1" fmla="*/ 0 h 1064"/>
                <a:gd name="T2" fmla="*/ 230 w 944"/>
                <a:gd name="T3" fmla="*/ 26 h 1064"/>
                <a:gd name="T4" fmla="*/ 465 w 944"/>
                <a:gd name="T5" fmla="*/ 47 h 1064"/>
                <a:gd name="T6" fmla="*/ 704 w 944"/>
                <a:gd name="T7" fmla="*/ 63 h 1064"/>
                <a:gd name="T8" fmla="*/ 944 w 944"/>
                <a:gd name="T9" fmla="*/ 72 h 1064"/>
                <a:gd name="T10" fmla="*/ 944 w 944"/>
                <a:gd name="T11" fmla="*/ 1064 h 1064"/>
                <a:gd name="T12" fmla="*/ 782 w 944"/>
                <a:gd name="T13" fmla="*/ 1047 h 1064"/>
                <a:gd name="T14" fmla="*/ 621 w 944"/>
                <a:gd name="T15" fmla="*/ 1019 h 1064"/>
                <a:gd name="T16" fmla="*/ 463 w 944"/>
                <a:gd name="T17" fmla="*/ 983 h 1064"/>
                <a:gd name="T18" fmla="*/ 309 w 944"/>
                <a:gd name="T19" fmla="*/ 938 h 1064"/>
                <a:gd name="T20" fmla="*/ 249 w 944"/>
                <a:gd name="T21" fmla="*/ 802 h 1064"/>
                <a:gd name="T22" fmla="*/ 193 w 944"/>
                <a:gd name="T23" fmla="*/ 658 h 1064"/>
                <a:gd name="T24" fmla="*/ 140 w 944"/>
                <a:gd name="T25" fmla="*/ 506 h 1064"/>
                <a:gd name="T26" fmla="*/ 89 w 944"/>
                <a:gd name="T27" fmla="*/ 344 h 1064"/>
                <a:gd name="T28" fmla="*/ 44 w 944"/>
                <a:gd name="T29" fmla="*/ 175 h 1064"/>
                <a:gd name="T30" fmla="*/ 0 w 944"/>
                <a:gd name="T31" fmla="*/ 0 h 10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44" h="1064">
                  <a:moveTo>
                    <a:pt x="0" y="0"/>
                  </a:moveTo>
                  <a:lnTo>
                    <a:pt x="230" y="26"/>
                  </a:lnTo>
                  <a:lnTo>
                    <a:pt x="465" y="47"/>
                  </a:lnTo>
                  <a:lnTo>
                    <a:pt x="704" y="63"/>
                  </a:lnTo>
                  <a:lnTo>
                    <a:pt x="944" y="72"/>
                  </a:lnTo>
                  <a:lnTo>
                    <a:pt x="944" y="1064"/>
                  </a:lnTo>
                  <a:lnTo>
                    <a:pt x="782" y="1047"/>
                  </a:lnTo>
                  <a:lnTo>
                    <a:pt x="621" y="1019"/>
                  </a:lnTo>
                  <a:lnTo>
                    <a:pt x="463" y="983"/>
                  </a:lnTo>
                  <a:lnTo>
                    <a:pt x="309" y="938"/>
                  </a:lnTo>
                  <a:lnTo>
                    <a:pt x="249" y="802"/>
                  </a:lnTo>
                  <a:lnTo>
                    <a:pt x="193" y="658"/>
                  </a:lnTo>
                  <a:lnTo>
                    <a:pt x="140" y="506"/>
                  </a:lnTo>
                  <a:lnTo>
                    <a:pt x="89" y="344"/>
                  </a:lnTo>
                  <a:lnTo>
                    <a:pt x="44" y="17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0" name="Freeform 275"/>
            <p:cNvSpPr>
              <a:spLocks/>
            </p:cNvSpPr>
            <p:nvPr/>
          </p:nvSpPr>
          <p:spPr bwMode="auto">
            <a:xfrm>
              <a:off x="-1310" y="456"/>
              <a:ext cx="532" cy="470"/>
            </a:xfrm>
            <a:custGeom>
              <a:avLst/>
              <a:gdLst>
                <a:gd name="T0" fmla="*/ 72 w 1063"/>
                <a:gd name="T1" fmla="*/ 0 h 940"/>
                <a:gd name="T2" fmla="*/ 1063 w 1063"/>
                <a:gd name="T3" fmla="*/ 0 h 940"/>
                <a:gd name="T4" fmla="*/ 1046 w 1063"/>
                <a:gd name="T5" fmla="*/ 160 h 940"/>
                <a:gd name="T6" fmla="*/ 1018 w 1063"/>
                <a:gd name="T7" fmla="*/ 320 h 940"/>
                <a:gd name="T8" fmla="*/ 983 w 1063"/>
                <a:gd name="T9" fmla="*/ 478 h 940"/>
                <a:gd name="T10" fmla="*/ 939 w 1063"/>
                <a:gd name="T11" fmla="*/ 632 h 940"/>
                <a:gd name="T12" fmla="*/ 802 w 1063"/>
                <a:gd name="T13" fmla="*/ 690 h 940"/>
                <a:gd name="T14" fmla="*/ 658 w 1063"/>
                <a:gd name="T15" fmla="*/ 746 h 940"/>
                <a:gd name="T16" fmla="*/ 506 w 1063"/>
                <a:gd name="T17" fmla="*/ 799 h 940"/>
                <a:gd name="T18" fmla="*/ 344 w 1063"/>
                <a:gd name="T19" fmla="*/ 850 h 940"/>
                <a:gd name="T20" fmla="*/ 177 w 1063"/>
                <a:gd name="T21" fmla="*/ 897 h 940"/>
                <a:gd name="T22" fmla="*/ 0 w 1063"/>
                <a:gd name="T23" fmla="*/ 940 h 940"/>
                <a:gd name="T24" fmla="*/ 27 w 1063"/>
                <a:gd name="T25" fmla="*/ 711 h 940"/>
                <a:gd name="T26" fmla="*/ 48 w 1063"/>
                <a:gd name="T27" fmla="*/ 476 h 940"/>
                <a:gd name="T28" fmla="*/ 63 w 1063"/>
                <a:gd name="T29" fmla="*/ 239 h 940"/>
                <a:gd name="T30" fmla="*/ 72 w 1063"/>
                <a:gd name="T31" fmla="*/ 0 h 9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63" h="940">
                  <a:moveTo>
                    <a:pt x="72" y="0"/>
                  </a:moveTo>
                  <a:lnTo>
                    <a:pt x="1063" y="0"/>
                  </a:lnTo>
                  <a:lnTo>
                    <a:pt x="1046" y="160"/>
                  </a:lnTo>
                  <a:lnTo>
                    <a:pt x="1018" y="320"/>
                  </a:lnTo>
                  <a:lnTo>
                    <a:pt x="983" y="478"/>
                  </a:lnTo>
                  <a:lnTo>
                    <a:pt x="939" y="632"/>
                  </a:lnTo>
                  <a:lnTo>
                    <a:pt x="802" y="690"/>
                  </a:lnTo>
                  <a:lnTo>
                    <a:pt x="658" y="746"/>
                  </a:lnTo>
                  <a:lnTo>
                    <a:pt x="506" y="799"/>
                  </a:lnTo>
                  <a:lnTo>
                    <a:pt x="344" y="850"/>
                  </a:lnTo>
                  <a:lnTo>
                    <a:pt x="177" y="897"/>
                  </a:lnTo>
                  <a:lnTo>
                    <a:pt x="0" y="940"/>
                  </a:lnTo>
                  <a:lnTo>
                    <a:pt x="27" y="711"/>
                  </a:lnTo>
                  <a:lnTo>
                    <a:pt x="48" y="476"/>
                  </a:lnTo>
                  <a:lnTo>
                    <a:pt x="63" y="239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1" name="Freeform 276"/>
            <p:cNvSpPr>
              <a:spLocks noEditPoints="1"/>
            </p:cNvSpPr>
            <p:nvPr/>
          </p:nvSpPr>
          <p:spPr bwMode="auto">
            <a:xfrm>
              <a:off x="-2084" y="1242"/>
              <a:ext cx="459" cy="531"/>
            </a:xfrm>
            <a:custGeom>
              <a:avLst/>
              <a:gdLst>
                <a:gd name="T0" fmla="*/ 0 w 919"/>
                <a:gd name="T1" fmla="*/ 1062 h 1062"/>
                <a:gd name="T2" fmla="*/ 0 w 919"/>
                <a:gd name="T3" fmla="*/ 1062 h 1062"/>
                <a:gd name="T4" fmla="*/ 0 w 919"/>
                <a:gd name="T5" fmla="*/ 1062 h 1062"/>
                <a:gd name="T6" fmla="*/ 0 w 919"/>
                <a:gd name="T7" fmla="*/ 1062 h 1062"/>
                <a:gd name="T8" fmla="*/ 919 w 919"/>
                <a:gd name="T9" fmla="*/ 0 h 1062"/>
                <a:gd name="T10" fmla="*/ 876 w 919"/>
                <a:gd name="T11" fmla="*/ 175 h 1062"/>
                <a:gd name="T12" fmla="*/ 828 w 919"/>
                <a:gd name="T13" fmla="*/ 344 h 1062"/>
                <a:gd name="T14" fmla="*/ 777 w 919"/>
                <a:gd name="T15" fmla="*/ 506 h 1062"/>
                <a:gd name="T16" fmla="*/ 725 w 919"/>
                <a:gd name="T17" fmla="*/ 658 h 1062"/>
                <a:gd name="T18" fmla="*/ 669 w 919"/>
                <a:gd name="T19" fmla="*/ 802 h 1062"/>
                <a:gd name="T20" fmla="*/ 611 w 919"/>
                <a:gd name="T21" fmla="*/ 938 h 1062"/>
                <a:gd name="T22" fmla="*/ 462 w 919"/>
                <a:gd name="T23" fmla="*/ 982 h 1062"/>
                <a:gd name="T24" fmla="*/ 309 w 919"/>
                <a:gd name="T25" fmla="*/ 1017 h 1062"/>
                <a:gd name="T26" fmla="*/ 156 w 919"/>
                <a:gd name="T27" fmla="*/ 1043 h 1062"/>
                <a:gd name="T28" fmla="*/ 0 w 919"/>
                <a:gd name="T29" fmla="*/ 1062 h 1062"/>
                <a:gd name="T30" fmla="*/ 0 w 919"/>
                <a:gd name="T31" fmla="*/ 72 h 1062"/>
                <a:gd name="T32" fmla="*/ 235 w 919"/>
                <a:gd name="T33" fmla="*/ 61 h 1062"/>
                <a:gd name="T34" fmla="*/ 467 w 919"/>
                <a:gd name="T35" fmla="*/ 47 h 1062"/>
                <a:gd name="T36" fmla="*/ 695 w 919"/>
                <a:gd name="T37" fmla="*/ 26 h 1062"/>
                <a:gd name="T38" fmla="*/ 919 w 919"/>
                <a:gd name="T39" fmla="*/ 0 h 10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19" h="1062">
                  <a:moveTo>
                    <a:pt x="0" y="1062"/>
                  </a:moveTo>
                  <a:lnTo>
                    <a:pt x="0" y="1062"/>
                  </a:lnTo>
                  <a:lnTo>
                    <a:pt x="0" y="1062"/>
                  </a:lnTo>
                  <a:lnTo>
                    <a:pt x="0" y="1062"/>
                  </a:lnTo>
                  <a:close/>
                  <a:moveTo>
                    <a:pt x="919" y="0"/>
                  </a:moveTo>
                  <a:lnTo>
                    <a:pt x="876" y="175"/>
                  </a:lnTo>
                  <a:lnTo>
                    <a:pt x="828" y="344"/>
                  </a:lnTo>
                  <a:lnTo>
                    <a:pt x="777" y="506"/>
                  </a:lnTo>
                  <a:lnTo>
                    <a:pt x="725" y="658"/>
                  </a:lnTo>
                  <a:lnTo>
                    <a:pt x="669" y="802"/>
                  </a:lnTo>
                  <a:lnTo>
                    <a:pt x="611" y="938"/>
                  </a:lnTo>
                  <a:lnTo>
                    <a:pt x="462" y="982"/>
                  </a:lnTo>
                  <a:lnTo>
                    <a:pt x="309" y="1017"/>
                  </a:lnTo>
                  <a:lnTo>
                    <a:pt x="156" y="1043"/>
                  </a:lnTo>
                  <a:lnTo>
                    <a:pt x="0" y="1062"/>
                  </a:lnTo>
                  <a:lnTo>
                    <a:pt x="0" y="72"/>
                  </a:lnTo>
                  <a:lnTo>
                    <a:pt x="235" y="61"/>
                  </a:lnTo>
                  <a:lnTo>
                    <a:pt x="467" y="47"/>
                  </a:lnTo>
                  <a:lnTo>
                    <a:pt x="695" y="26"/>
                  </a:lnTo>
                  <a:lnTo>
                    <a:pt x="9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2" name="Freeform 277"/>
            <p:cNvSpPr>
              <a:spLocks/>
            </p:cNvSpPr>
            <p:nvPr/>
          </p:nvSpPr>
          <p:spPr bwMode="auto">
            <a:xfrm>
              <a:off x="-2084" y="456"/>
              <a:ext cx="554" cy="565"/>
            </a:xfrm>
            <a:custGeom>
              <a:avLst/>
              <a:gdLst>
                <a:gd name="T0" fmla="*/ 0 w 1109"/>
                <a:gd name="T1" fmla="*/ 0 h 1131"/>
                <a:gd name="T2" fmla="*/ 1109 w 1109"/>
                <a:gd name="T3" fmla="*/ 0 h 1131"/>
                <a:gd name="T4" fmla="*/ 1102 w 1109"/>
                <a:gd name="T5" fmla="*/ 219 h 1131"/>
                <a:gd name="T6" fmla="*/ 1088 w 1109"/>
                <a:gd name="T7" fmla="*/ 432 h 1131"/>
                <a:gd name="T8" fmla="*/ 1070 w 1109"/>
                <a:gd name="T9" fmla="*/ 641 h 1131"/>
                <a:gd name="T10" fmla="*/ 1048 w 1109"/>
                <a:gd name="T11" fmla="*/ 845 h 1131"/>
                <a:gd name="T12" fmla="*/ 1019 w 1109"/>
                <a:gd name="T13" fmla="*/ 1041 h 1131"/>
                <a:gd name="T14" fmla="*/ 826 w 1109"/>
                <a:gd name="T15" fmla="*/ 1068 h 1131"/>
                <a:gd name="T16" fmla="*/ 628 w 1109"/>
                <a:gd name="T17" fmla="*/ 1091 h 1131"/>
                <a:gd name="T18" fmla="*/ 425 w 1109"/>
                <a:gd name="T19" fmla="*/ 1108 h 1131"/>
                <a:gd name="T20" fmla="*/ 214 w 1109"/>
                <a:gd name="T21" fmla="*/ 1122 h 1131"/>
                <a:gd name="T22" fmla="*/ 0 w 1109"/>
                <a:gd name="T23" fmla="*/ 1131 h 1131"/>
                <a:gd name="T24" fmla="*/ 0 w 1109"/>
                <a:gd name="T25" fmla="*/ 0 h 1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09" h="1131">
                  <a:moveTo>
                    <a:pt x="0" y="0"/>
                  </a:moveTo>
                  <a:lnTo>
                    <a:pt x="1109" y="0"/>
                  </a:lnTo>
                  <a:lnTo>
                    <a:pt x="1102" y="219"/>
                  </a:lnTo>
                  <a:lnTo>
                    <a:pt x="1088" y="432"/>
                  </a:lnTo>
                  <a:lnTo>
                    <a:pt x="1070" y="641"/>
                  </a:lnTo>
                  <a:lnTo>
                    <a:pt x="1048" y="845"/>
                  </a:lnTo>
                  <a:lnTo>
                    <a:pt x="1019" y="1041"/>
                  </a:lnTo>
                  <a:lnTo>
                    <a:pt x="826" y="1068"/>
                  </a:lnTo>
                  <a:lnTo>
                    <a:pt x="628" y="1091"/>
                  </a:lnTo>
                  <a:lnTo>
                    <a:pt x="425" y="1108"/>
                  </a:lnTo>
                  <a:lnTo>
                    <a:pt x="214" y="1122"/>
                  </a:lnTo>
                  <a:lnTo>
                    <a:pt x="0" y="113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993" name="Freeform 290"/>
          <p:cNvSpPr>
            <a:spLocks noEditPoints="1"/>
          </p:cNvSpPr>
          <p:nvPr/>
        </p:nvSpPr>
        <p:spPr bwMode="auto">
          <a:xfrm>
            <a:off x="10788313" y="4877125"/>
            <a:ext cx="230222" cy="273919"/>
          </a:xfrm>
          <a:custGeom>
            <a:avLst/>
            <a:gdLst>
              <a:gd name="T0" fmla="*/ 2344 w 4825"/>
              <a:gd name="T1" fmla="*/ 1833 h 5742"/>
              <a:gd name="T2" fmla="*/ 2271 w 4825"/>
              <a:gd name="T3" fmla="*/ 2083 h 5742"/>
              <a:gd name="T4" fmla="*/ 2178 w 4825"/>
              <a:gd name="T5" fmla="*/ 2429 h 5742"/>
              <a:gd name="T6" fmla="*/ 2089 w 4825"/>
              <a:gd name="T7" fmla="*/ 2781 h 5742"/>
              <a:gd name="T8" fmla="*/ 2019 w 4825"/>
              <a:gd name="T9" fmla="*/ 3089 h 5742"/>
              <a:gd name="T10" fmla="*/ 1982 w 4825"/>
              <a:gd name="T11" fmla="*/ 3301 h 5742"/>
              <a:gd name="T12" fmla="*/ 2020 w 4825"/>
              <a:gd name="T13" fmla="*/ 3516 h 5742"/>
              <a:gd name="T14" fmla="*/ 2178 w 4825"/>
              <a:gd name="T15" fmla="*/ 3694 h 5742"/>
              <a:gd name="T16" fmla="*/ 2413 w 4825"/>
              <a:gd name="T17" fmla="*/ 3764 h 5742"/>
              <a:gd name="T18" fmla="*/ 2648 w 4825"/>
              <a:gd name="T19" fmla="*/ 3694 h 5742"/>
              <a:gd name="T20" fmla="*/ 2803 w 4825"/>
              <a:gd name="T21" fmla="*/ 3516 h 5742"/>
              <a:gd name="T22" fmla="*/ 2842 w 4825"/>
              <a:gd name="T23" fmla="*/ 3301 h 5742"/>
              <a:gd name="T24" fmla="*/ 2807 w 4825"/>
              <a:gd name="T25" fmla="*/ 3089 h 5742"/>
              <a:gd name="T26" fmla="*/ 2735 w 4825"/>
              <a:gd name="T27" fmla="*/ 2781 h 5742"/>
              <a:gd name="T28" fmla="*/ 2646 w 4825"/>
              <a:gd name="T29" fmla="*/ 2429 h 5742"/>
              <a:gd name="T30" fmla="*/ 2555 w 4825"/>
              <a:gd name="T31" fmla="*/ 2083 h 5742"/>
              <a:gd name="T32" fmla="*/ 2481 w 4825"/>
              <a:gd name="T33" fmla="*/ 1833 h 5742"/>
              <a:gd name="T34" fmla="*/ 1708 w 4825"/>
              <a:gd name="T35" fmla="*/ 0 h 5742"/>
              <a:gd name="T36" fmla="*/ 3249 w 4825"/>
              <a:gd name="T37" fmla="*/ 44 h 5742"/>
              <a:gd name="T38" fmla="*/ 3357 w 4825"/>
              <a:gd name="T39" fmla="*/ 205 h 5742"/>
              <a:gd name="T40" fmla="*/ 3319 w 4825"/>
              <a:gd name="T41" fmla="*/ 399 h 5742"/>
              <a:gd name="T42" fmla="*/ 3157 w 4825"/>
              <a:gd name="T43" fmla="*/ 505 h 5742"/>
              <a:gd name="T44" fmla="*/ 2945 w 4825"/>
              <a:gd name="T45" fmla="*/ 985 h 5742"/>
              <a:gd name="T46" fmla="*/ 3483 w 4825"/>
              <a:gd name="T47" fmla="*/ 1175 h 5742"/>
              <a:gd name="T48" fmla="*/ 3816 w 4825"/>
              <a:gd name="T49" fmla="*/ 694 h 5742"/>
              <a:gd name="T50" fmla="*/ 3988 w 4825"/>
              <a:gd name="T51" fmla="*/ 670 h 5742"/>
              <a:gd name="T52" fmla="*/ 4140 w 4825"/>
              <a:gd name="T53" fmla="*/ 763 h 5742"/>
              <a:gd name="T54" fmla="*/ 4195 w 4825"/>
              <a:gd name="T55" fmla="*/ 925 h 5742"/>
              <a:gd name="T56" fmla="*/ 3914 w 4825"/>
              <a:gd name="T57" fmla="*/ 1450 h 5742"/>
              <a:gd name="T58" fmla="*/ 4338 w 4825"/>
              <a:gd name="T59" fmla="*/ 1884 h 5742"/>
              <a:gd name="T60" fmla="*/ 4642 w 4825"/>
              <a:gd name="T61" fmla="*/ 2412 h 5742"/>
              <a:gd name="T62" fmla="*/ 4804 w 4825"/>
              <a:gd name="T63" fmla="*/ 3012 h 5742"/>
              <a:gd name="T64" fmla="*/ 4803 w 4825"/>
              <a:gd name="T65" fmla="*/ 3659 h 5742"/>
              <a:gd name="T66" fmla="*/ 4635 w 4825"/>
              <a:gd name="T67" fmla="*/ 4270 h 5742"/>
              <a:gd name="T68" fmla="*/ 4321 w 4825"/>
              <a:gd name="T69" fmla="*/ 4805 h 5742"/>
              <a:gd name="T70" fmla="*/ 3886 w 4825"/>
              <a:gd name="T71" fmla="*/ 5240 h 5742"/>
              <a:gd name="T72" fmla="*/ 3350 w 4825"/>
              <a:gd name="T73" fmla="*/ 5552 h 5742"/>
              <a:gd name="T74" fmla="*/ 2739 w 4825"/>
              <a:gd name="T75" fmla="*/ 5720 h 5742"/>
              <a:gd name="T76" fmla="*/ 2085 w 4825"/>
              <a:gd name="T77" fmla="*/ 5720 h 5742"/>
              <a:gd name="T78" fmla="*/ 1474 w 4825"/>
              <a:gd name="T79" fmla="*/ 5552 h 5742"/>
              <a:gd name="T80" fmla="*/ 939 w 4825"/>
              <a:gd name="T81" fmla="*/ 5240 h 5742"/>
              <a:gd name="T82" fmla="*/ 503 w 4825"/>
              <a:gd name="T83" fmla="*/ 4805 h 5742"/>
              <a:gd name="T84" fmla="*/ 189 w 4825"/>
              <a:gd name="T85" fmla="*/ 4270 h 5742"/>
              <a:gd name="T86" fmla="*/ 21 w 4825"/>
              <a:gd name="T87" fmla="*/ 3659 h 5742"/>
              <a:gd name="T88" fmla="*/ 21 w 4825"/>
              <a:gd name="T89" fmla="*/ 3014 h 5742"/>
              <a:gd name="T90" fmla="*/ 182 w 4825"/>
              <a:gd name="T91" fmla="*/ 2412 h 5742"/>
              <a:gd name="T92" fmla="*/ 485 w 4825"/>
              <a:gd name="T93" fmla="*/ 1886 h 5742"/>
              <a:gd name="T94" fmla="*/ 908 w 4825"/>
              <a:gd name="T95" fmla="*/ 1452 h 5742"/>
              <a:gd name="T96" fmla="*/ 1426 w 4825"/>
              <a:gd name="T97" fmla="*/ 1135 h 5742"/>
              <a:gd name="T98" fmla="*/ 2022 w 4825"/>
              <a:gd name="T99" fmla="*/ 957 h 5742"/>
              <a:gd name="T100" fmla="*/ 1608 w 4825"/>
              <a:gd name="T101" fmla="*/ 491 h 5742"/>
              <a:gd name="T102" fmla="*/ 1474 w 4825"/>
              <a:gd name="T103" fmla="*/ 355 h 5742"/>
              <a:gd name="T104" fmla="*/ 1474 w 4825"/>
              <a:gd name="T105" fmla="*/ 156 h 5742"/>
              <a:gd name="T106" fmla="*/ 1608 w 4825"/>
              <a:gd name="T107" fmla="*/ 19 h 57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825" h="5742">
                <a:moveTo>
                  <a:pt x="2413" y="1796"/>
                </a:moveTo>
                <a:lnTo>
                  <a:pt x="2385" y="1802"/>
                </a:lnTo>
                <a:lnTo>
                  <a:pt x="2362" y="1814"/>
                </a:lnTo>
                <a:lnTo>
                  <a:pt x="2344" y="1833"/>
                </a:lnTo>
                <a:lnTo>
                  <a:pt x="2332" y="1858"/>
                </a:lnTo>
                <a:lnTo>
                  <a:pt x="2313" y="1927"/>
                </a:lnTo>
                <a:lnTo>
                  <a:pt x="2292" y="2003"/>
                </a:lnTo>
                <a:lnTo>
                  <a:pt x="2271" y="2083"/>
                </a:lnTo>
                <a:lnTo>
                  <a:pt x="2248" y="2165"/>
                </a:lnTo>
                <a:lnTo>
                  <a:pt x="2225" y="2253"/>
                </a:lnTo>
                <a:lnTo>
                  <a:pt x="2201" y="2340"/>
                </a:lnTo>
                <a:lnTo>
                  <a:pt x="2178" y="2429"/>
                </a:lnTo>
                <a:lnTo>
                  <a:pt x="2155" y="2519"/>
                </a:lnTo>
                <a:lnTo>
                  <a:pt x="2132" y="2608"/>
                </a:lnTo>
                <a:lnTo>
                  <a:pt x="2110" y="2695"/>
                </a:lnTo>
                <a:lnTo>
                  <a:pt x="2089" y="2781"/>
                </a:lnTo>
                <a:lnTo>
                  <a:pt x="2069" y="2865"/>
                </a:lnTo>
                <a:lnTo>
                  <a:pt x="2050" y="2944"/>
                </a:lnTo>
                <a:lnTo>
                  <a:pt x="2033" y="3019"/>
                </a:lnTo>
                <a:lnTo>
                  <a:pt x="2019" y="3089"/>
                </a:lnTo>
                <a:lnTo>
                  <a:pt x="2006" y="3154"/>
                </a:lnTo>
                <a:lnTo>
                  <a:pt x="1996" y="3210"/>
                </a:lnTo>
                <a:lnTo>
                  <a:pt x="1987" y="3260"/>
                </a:lnTo>
                <a:lnTo>
                  <a:pt x="1982" y="3301"/>
                </a:lnTo>
                <a:lnTo>
                  <a:pt x="1982" y="3334"/>
                </a:lnTo>
                <a:lnTo>
                  <a:pt x="1985" y="3397"/>
                </a:lnTo>
                <a:lnTo>
                  <a:pt x="1999" y="3458"/>
                </a:lnTo>
                <a:lnTo>
                  <a:pt x="2020" y="3516"/>
                </a:lnTo>
                <a:lnTo>
                  <a:pt x="2050" y="3568"/>
                </a:lnTo>
                <a:lnTo>
                  <a:pt x="2087" y="3615"/>
                </a:lnTo>
                <a:lnTo>
                  <a:pt x="2129" y="3659"/>
                </a:lnTo>
                <a:lnTo>
                  <a:pt x="2178" y="3694"/>
                </a:lnTo>
                <a:lnTo>
                  <a:pt x="2231" y="3724"/>
                </a:lnTo>
                <a:lnTo>
                  <a:pt x="2288" y="3747"/>
                </a:lnTo>
                <a:lnTo>
                  <a:pt x="2348" y="3759"/>
                </a:lnTo>
                <a:lnTo>
                  <a:pt x="2413" y="3764"/>
                </a:lnTo>
                <a:lnTo>
                  <a:pt x="2476" y="3759"/>
                </a:lnTo>
                <a:lnTo>
                  <a:pt x="2537" y="3747"/>
                </a:lnTo>
                <a:lnTo>
                  <a:pt x="2593" y="3724"/>
                </a:lnTo>
                <a:lnTo>
                  <a:pt x="2648" y="3694"/>
                </a:lnTo>
                <a:lnTo>
                  <a:pt x="2695" y="3659"/>
                </a:lnTo>
                <a:lnTo>
                  <a:pt x="2737" y="3615"/>
                </a:lnTo>
                <a:lnTo>
                  <a:pt x="2774" y="3568"/>
                </a:lnTo>
                <a:lnTo>
                  <a:pt x="2803" y="3516"/>
                </a:lnTo>
                <a:lnTo>
                  <a:pt x="2825" y="3458"/>
                </a:lnTo>
                <a:lnTo>
                  <a:pt x="2839" y="3397"/>
                </a:lnTo>
                <a:lnTo>
                  <a:pt x="2844" y="3334"/>
                </a:lnTo>
                <a:lnTo>
                  <a:pt x="2842" y="3301"/>
                </a:lnTo>
                <a:lnTo>
                  <a:pt x="2837" y="3260"/>
                </a:lnTo>
                <a:lnTo>
                  <a:pt x="2830" y="3210"/>
                </a:lnTo>
                <a:lnTo>
                  <a:pt x="2819" y="3154"/>
                </a:lnTo>
                <a:lnTo>
                  <a:pt x="2807" y="3089"/>
                </a:lnTo>
                <a:lnTo>
                  <a:pt x="2791" y="3019"/>
                </a:lnTo>
                <a:lnTo>
                  <a:pt x="2774" y="2944"/>
                </a:lnTo>
                <a:lnTo>
                  <a:pt x="2756" y="2865"/>
                </a:lnTo>
                <a:lnTo>
                  <a:pt x="2735" y="2781"/>
                </a:lnTo>
                <a:lnTo>
                  <a:pt x="2714" y="2695"/>
                </a:lnTo>
                <a:lnTo>
                  <a:pt x="2693" y="2608"/>
                </a:lnTo>
                <a:lnTo>
                  <a:pt x="2670" y="2519"/>
                </a:lnTo>
                <a:lnTo>
                  <a:pt x="2646" y="2429"/>
                </a:lnTo>
                <a:lnTo>
                  <a:pt x="2623" y="2340"/>
                </a:lnTo>
                <a:lnTo>
                  <a:pt x="2600" y="2253"/>
                </a:lnTo>
                <a:lnTo>
                  <a:pt x="2576" y="2165"/>
                </a:lnTo>
                <a:lnTo>
                  <a:pt x="2555" y="2083"/>
                </a:lnTo>
                <a:lnTo>
                  <a:pt x="2532" y="2003"/>
                </a:lnTo>
                <a:lnTo>
                  <a:pt x="2511" y="1927"/>
                </a:lnTo>
                <a:lnTo>
                  <a:pt x="2492" y="1858"/>
                </a:lnTo>
                <a:lnTo>
                  <a:pt x="2481" y="1833"/>
                </a:lnTo>
                <a:lnTo>
                  <a:pt x="2462" y="1814"/>
                </a:lnTo>
                <a:lnTo>
                  <a:pt x="2439" y="1802"/>
                </a:lnTo>
                <a:lnTo>
                  <a:pt x="2413" y="1796"/>
                </a:lnTo>
                <a:close/>
                <a:moveTo>
                  <a:pt x="1708" y="0"/>
                </a:moveTo>
                <a:lnTo>
                  <a:pt x="3105" y="0"/>
                </a:lnTo>
                <a:lnTo>
                  <a:pt x="3157" y="5"/>
                </a:lnTo>
                <a:lnTo>
                  <a:pt x="3205" y="19"/>
                </a:lnTo>
                <a:lnTo>
                  <a:pt x="3249" y="44"/>
                </a:lnTo>
                <a:lnTo>
                  <a:pt x="3287" y="75"/>
                </a:lnTo>
                <a:lnTo>
                  <a:pt x="3319" y="112"/>
                </a:lnTo>
                <a:lnTo>
                  <a:pt x="3341" y="156"/>
                </a:lnTo>
                <a:lnTo>
                  <a:pt x="3357" y="205"/>
                </a:lnTo>
                <a:lnTo>
                  <a:pt x="3362" y="255"/>
                </a:lnTo>
                <a:lnTo>
                  <a:pt x="3357" y="306"/>
                </a:lnTo>
                <a:lnTo>
                  <a:pt x="3341" y="355"/>
                </a:lnTo>
                <a:lnTo>
                  <a:pt x="3319" y="399"/>
                </a:lnTo>
                <a:lnTo>
                  <a:pt x="3287" y="436"/>
                </a:lnTo>
                <a:lnTo>
                  <a:pt x="3249" y="467"/>
                </a:lnTo>
                <a:lnTo>
                  <a:pt x="3205" y="491"/>
                </a:lnTo>
                <a:lnTo>
                  <a:pt x="3157" y="505"/>
                </a:lnTo>
                <a:lnTo>
                  <a:pt x="3105" y="511"/>
                </a:lnTo>
                <a:lnTo>
                  <a:pt x="2803" y="511"/>
                </a:lnTo>
                <a:lnTo>
                  <a:pt x="2803" y="957"/>
                </a:lnTo>
                <a:lnTo>
                  <a:pt x="2945" y="985"/>
                </a:lnTo>
                <a:lnTo>
                  <a:pt x="3086" y="1020"/>
                </a:lnTo>
                <a:lnTo>
                  <a:pt x="3222" y="1065"/>
                </a:lnTo>
                <a:lnTo>
                  <a:pt x="3354" y="1116"/>
                </a:lnTo>
                <a:lnTo>
                  <a:pt x="3483" y="1175"/>
                </a:lnTo>
                <a:lnTo>
                  <a:pt x="3720" y="787"/>
                </a:lnTo>
                <a:lnTo>
                  <a:pt x="3748" y="750"/>
                </a:lnTo>
                <a:lnTo>
                  <a:pt x="3779" y="719"/>
                </a:lnTo>
                <a:lnTo>
                  <a:pt x="3816" y="694"/>
                </a:lnTo>
                <a:lnTo>
                  <a:pt x="3857" y="679"/>
                </a:lnTo>
                <a:lnTo>
                  <a:pt x="3900" y="668"/>
                </a:lnTo>
                <a:lnTo>
                  <a:pt x="3944" y="665"/>
                </a:lnTo>
                <a:lnTo>
                  <a:pt x="3988" y="670"/>
                </a:lnTo>
                <a:lnTo>
                  <a:pt x="4030" y="682"/>
                </a:lnTo>
                <a:lnTo>
                  <a:pt x="4072" y="701"/>
                </a:lnTo>
                <a:lnTo>
                  <a:pt x="4109" y="729"/>
                </a:lnTo>
                <a:lnTo>
                  <a:pt x="4140" y="763"/>
                </a:lnTo>
                <a:lnTo>
                  <a:pt x="4165" y="799"/>
                </a:lnTo>
                <a:lnTo>
                  <a:pt x="4182" y="840"/>
                </a:lnTo>
                <a:lnTo>
                  <a:pt x="4191" y="882"/>
                </a:lnTo>
                <a:lnTo>
                  <a:pt x="4195" y="925"/>
                </a:lnTo>
                <a:lnTo>
                  <a:pt x="4189" y="969"/>
                </a:lnTo>
                <a:lnTo>
                  <a:pt x="4177" y="1013"/>
                </a:lnTo>
                <a:lnTo>
                  <a:pt x="4158" y="1053"/>
                </a:lnTo>
                <a:lnTo>
                  <a:pt x="3914" y="1450"/>
                </a:lnTo>
                <a:lnTo>
                  <a:pt x="4030" y="1548"/>
                </a:lnTo>
                <a:lnTo>
                  <a:pt x="4140" y="1655"/>
                </a:lnTo>
                <a:lnTo>
                  <a:pt x="4242" y="1765"/>
                </a:lnTo>
                <a:lnTo>
                  <a:pt x="4338" y="1884"/>
                </a:lnTo>
                <a:lnTo>
                  <a:pt x="4426" y="2008"/>
                </a:lnTo>
                <a:lnTo>
                  <a:pt x="4507" y="2137"/>
                </a:lnTo>
                <a:lnTo>
                  <a:pt x="4578" y="2272"/>
                </a:lnTo>
                <a:lnTo>
                  <a:pt x="4642" y="2412"/>
                </a:lnTo>
                <a:lnTo>
                  <a:pt x="4696" y="2555"/>
                </a:lnTo>
                <a:lnTo>
                  <a:pt x="4741" y="2704"/>
                </a:lnTo>
                <a:lnTo>
                  <a:pt x="4778" y="2856"/>
                </a:lnTo>
                <a:lnTo>
                  <a:pt x="4804" y="3012"/>
                </a:lnTo>
                <a:lnTo>
                  <a:pt x="4820" y="3171"/>
                </a:lnTo>
                <a:lnTo>
                  <a:pt x="4825" y="3334"/>
                </a:lnTo>
                <a:lnTo>
                  <a:pt x="4820" y="3498"/>
                </a:lnTo>
                <a:lnTo>
                  <a:pt x="4803" y="3659"/>
                </a:lnTo>
                <a:lnTo>
                  <a:pt x="4776" y="3818"/>
                </a:lnTo>
                <a:lnTo>
                  <a:pt x="4738" y="3972"/>
                </a:lnTo>
                <a:lnTo>
                  <a:pt x="4692" y="4124"/>
                </a:lnTo>
                <a:lnTo>
                  <a:pt x="4635" y="4270"/>
                </a:lnTo>
                <a:lnTo>
                  <a:pt x="4570" y="4411"/>
                </a:lnTo>
                <a:lnTo>
                  <a:pt x="4494" y="4548"/>
                </a:lnTo>
                <a:lnTo>
                  <a:pt x="4412" y="4679"/>
                </a:lnTo>
                <a:lnTo>
                  <a:pt x="4321" y="4805"/>
                </a:lnTo>
                <a:lnTo>
                  <a:pt x="4223" y="4924"/>
                </a:lnTo>
                <a:lnTo>
                  <a:pt x="4118" y="5036"/>
                </a:lnTo>
                <a:lnTo>
                  <a:pt x="4005" y="5141"/>
                </a:lnTo>
                <a:lnTo>
                  <a:pt x="3886" y="5240"/>
                </a:lnTo>
                <a:lnTo>
                  <a:pt x="3760" y="5329"/>
                </a:lnTo>
                <a:lnTo>
                  <a:pt x="3629" y="5413"/>
                </a:lnTo>
                <a:lnTo>
                  <a:pt x="3492" y="5487"/>
                </a:lnTo>
                <a:lnTo>
                  <a:pt x="3350" y="5552"/>
                </a:lnTo>
                <a:lnTo>
                  <a:pt x="3203" y="5609"/>
                </a:lnTo>
                <a:lnTo>
                  <a:pt x="3052" y="5657"/>
                </a:lnTo>
                <a:lnTo>
                  <a:pt x="2898" y="5693"/>
                </a:lnTo>
                <a:lnTo>
                  <a:pt x="2739" y="5720"/>
                </a:lnTo>
                <a:lnTo>
                  <a:pt x="2577" y="5737"/>
                </a:lnTo>
                <a:lnTo>
                  <a:pt x="2413" y="5742"/>
                </a:lnTo>
                <a:lnTo>
                  <a:pt x="2248" y="5737"/>
                </a:lnTo>
                <a:lnTo>
                  <a:pt x="2085" y="5720"/>
                </a:lnTo>
                <a:lnTo>
                  <a:pt x="1927" y="5693"/>
                </a:lnTo>
                <a:lnTo>
                  <a:pt x="1771" y="5657"/>
                </a:lnTo>
                <a:lnTo>
                  <a:pt x="1621" y="5609"/>
                </a:lnTo>
                <a:lnTo>
                  <a:pt x="1474" y="5552"/>
                </a:lnTo>
                <a:lnTo>
                  <a:pt x="1332" y="5487"/>
                </a:lnTo>
                <a:lnTo>
                  <a:pt x="1195" y="5413"/>
                </a:lnTo>
                <a:lnTo>
                  <a:pt x="1064" y="5329"/>
                </a:lnTo>
                <a:lnTo>
                  <a:pt x="939" y="5240"/>
                </a:lnTo>
                <a:lnTo>
                  <a:pt x="820" y="5141"/>
                </a:lnTo>
                <a:lnTo>
                  <a:pt x="706" y="5036"/>
                </a:lnTo>
                <a:lnTo>
                  <a:pt x="601" y="4924"/>
                </a:lnTo>
                <a:lnTo>
                  <a:pt x="503" y="4805"/>
                </a:lnTo>
                <a:lnTo>
                  <a:pt x="412" y="4679"/>
                </a:lnTo>
                <a:lnTo>
                  <a:pt x="329" y="4548"/>
                </a:lnTo>
                <a:lnTo>
                  <a:pt x="254" y="4411"/>
                </a:lnTo>
                <a:lnTo>
                  <a:pt x="189" y="4270"/>
                </a:lnTo>
                <a:lnTo>
                  <a:pt x="133" y="4124"/>
                </a:lnTo>
                <a:lnTo>
                  <a:pt x="86" y="3972"/>
                </a:lnTo>
                <a:lnTo>
                  <a:pt x="49" y="3818"/>
                </a:lnTo>
                <a:lnTo>
                  <a:pt x="21" y="3659"/>
                </a:lnTo>
                <a:lnTo>
                  <a:pt x="5" y="3498"/>
                </a:lnTo>
                <a:lnTo>
                  <a:pt x="0" y="3334"/>
                </a:lnTo>
                <a:lnTo>
                  <a:pt x="5" y="3171"/>
                </a:lnTo>
                <a:lnTo>
                  <a:pt x="21" y="3014"/>
                </a:lnTo>
                <a:lnTo>
                  <a:pt x="47" y="2858"/>
                </a:lnTo>
                <a:lnTo>
                  <a:pt x="82" y="2706"/>
                </a:lnTo>
                <a:lnTo>
                  <a:pt x="128" y="2557"/>
                </a:lnTo>
                <a:lnTo>
                  <a:pt x="182" y="2412"/>
                </a:lnTo>
                <a:lnTo>
                  <a:pt x="245" y="2274"/>
                </a:lnTo>
                <a:lnTo>
                  <a:pt x="317" y="2139"/>
                </a:lnTo>
                <a:lnTo>
                  <a:pt x="398" y="2010"/>
                </a:lnTo>
                <a:lnTo>
                  <a:pt x="485" y="1886"/>
                </a:lnTo>
                <a:lnTo>
                  <a:pt x="582" y="1767"/>
                </a:lnTo>
                <a:lnTo>
                  <a:pt x="683" y="1655"/>
                </a:lnTo>
                <a:lnTo>
                  <a:pt x="792" y="1550"/>
                </a:lnTo>
                <a:lnTo>
                  <a:pt x="908" y="1452"/>
                </a:lnTo>
                <a:lnTo>
                  <a:pt x="1029" y="1361"/>
                </a:lnTo>
                <a:lnTo>
                  <a:pt x="1156" y="1277"/>
                </a:lnTo>
                <a:lnTo>
                  <a:pt x="1290" y="1202"/>
                </a:lnTo>
                <a:lnTo>
                  <a:pt x="1426" y="1135"/>
                </a:lnTo>
                <a:lnTo>
                  <a:pt x="1570" y="1077"/>
                </a:lnTo>
                <a:lnTo>
                  <a:pt x="1715" y="1027"/>
                </a:lnTo>
                <a:lnTo>
                  <a:pt x="1866" y="986"/>
                </a:lnTo>
                <a:lnTo>
                  <a:pt x="2022" y="957"/>
                </a:lnTo>
                <a:lnTo>
                  <a:pt x="2022" y="511"/>
                </a:lnTo>
                <a:lnTo>
                  <a:pt x="1708" y="511"/>
                </a:lnTo>
                <a:lnTo>
                  <a:pt x="1658" y="505"/>
                </a:lnTo>
                <a:lnTo>
                  <a:pt x="1608" y="491"/>
                </a:lnTo>
                <a:lnTo>
                  <a:pt x="1566" y="467"/>
                </a:lnTo>
                <a:lnTo>
                  <a:pt x="1528" y="436"/>
                </a:lnTo>
                <a:lnTo>
                  <a:pt x="1496" y="399"/>
                </a:lnTo>
                <a:lnTo>
                  <a:pt x="1474" y="355"/>
                </a:lnTo>
                <a:lnTo>
                  <a:pt x="1458" y="306"/>
                </a:lnTo>
                <a:lnTo>
                  <a:pt x="1453" y="255"/>
                </a:lnTo>
                <a:lnTo>
                  <a:pt x="1458" y="205"/>
                </a:lnTo>
                <a:lnTo>
                  <a:pt x="1474" y="156"/>
                </a:lnTo>
                <a:lnTo>
                  <a:pt x="1496" y="112"/>
                </a:lnTo>
                <a:lnTo>
                  <a:pt x="1528" y="75"/>
                </a:lnTo>
                <a:lnTo>
                  <a:pt x="1566" y="44"/>
                </a:lnTo>
                <a:lnTo>
                  <a:pt x="1608" y="19"/>
                </a:lnTo>
                <a:lnTo>
                  <a:pt x="1658" y="5"/>
                </a:lnTo>
                <a:lnTo>
                  <a:pt x="1708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007" name="Group 308"/>
          <p:cNvGrpSpPr>
            <a:grpSpLocks noChangeAspect="1"/>
          </p:cNvGrpSpPr>
          <p:nvPr/>
        </p:nvGrpSpPr>
        <p:grpSpPr bwMode="auto">
          <a:xfrm>
            <a:off x="6352107" y="4920657"/>
            <a:ext cx="180950" cy="186854"/>
            <a:chOff x="-57" y="2748"/>
            <a:chExt cx="2850" cy="294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010" name="Freeform 310"/>
            <p:cNvSpPr>
              <a:spLocks/>
            </p:cNvSpPr>
            <p:nvPr/>
          </p:nvSpPr>
          <p:spPr bwMode="auto">
            <a:xfrm>
              <a:off x="2087" y="3204"/>
              <a:ext cx="409" cy="409"/>
            </a:xfrm>
            <a:custGeom>
              <a:avLst/>
              <a:gdLst>
                <a:gd name="T0" fmla="*/ 409 w 818"/>
                <a:gd name="T1" fmla="*/ 0 h 817"/>
                <a:gd name="T2" fmla="*/ 475 w 818"/>
                <a:gd name="T3" fmla="*/ 5 h 817"/>
                <a:gd name="T4" fmla="*/ 538 w 818"/>
                <a:gd name="T5" fmla="*/ 21 h 817"/>
                <a:gd name="T6" fmla="*/ 597 w 818"/>
                <a:gd name="T7" fmla="*/ 45 h 817"/>
                <a:gd name="T8" fmla="*/ 651 w 818"/>
                <a:gd name="T9" fmla="*/ 79 h 817"/>
                <a:gd name="T10" fmla="*/ 699 w 818"/>
                <a:gd name="T11" fmla="*/ 120 h 817"/>
                <a:gd name="T12" fmla="*/ 739 w 818"/>
                <a:gd name="T13" fmla="*/ 167 h 817"/>
                <a:gd name="T14" fmla="*/ 773 w 818"/>
                <a:gd name="T15" fmla="*/ 220 h 817"/>
                <a:gd name="T16" fmla="*/ 798 w 818"/>
                <a:gd name="T17" fmla="*/ 280 h 817"/>
                <a:gd name="T18" fmla="*/ 812 w 818"/>
                <a:gd name="T19" fmla="*/ 342 h 817"/>
                <a:gd name="T20" fmla="*/ 818 w 818"/>
                <a:gd name="T21" fmla="*/ 409 h 817"/>
                <a:gd name="T22" fmla="*/ 812 w 818"/>
                <a:gd name="T23" fmla="*/ 475 h 817"/>
                <a:gd name="T24" fmla="*/ 798 w 818"/>
                <a:gd name="T25" fmla="*/ 538 h 817"/>
                <a:gd name="T26" fmla="*/ 773 w 818"/>
                <a:gd name="T27" fmla="*/ 597 h 817"/>
                <a:gd name="T28" fmla="*/ 739 w 818"/>
                <a:gd name="T29" fmla="*/ 651 h 817"/>
                <a:gd name="T30" fmla="*/ 697 w 818"/>
                <a:gd name="T31" fmla="*/ 699 h 817"/>
                <a:gd name="T32" fmla="*/ 651 w 818"/>
                <a:gd name="T33" fmla="*/ 738 h 817"/>
                <a:gd name="T34" fmla="*/ 597 w 818"/>
                <a:gd name="T35" fmla="*/ 773 h 817"/>
                <a:gd name="T36" fmla="*/ 538 w 818"/>
                <a:gd name="T37" fmla="*/ 798 h 817"/>
                <a:gd name="T38" fmla="*/ 475 w 818"/>
                <a:gd name="T39" fmla="*/ 812 h 817"/>
                <a:gd name="T40" fmla="*/ 409 w 818"/>
                <a:gd name="T41" fmla="*/ 817 h 817"/>
                <a:gd name="T42" fmla="*/ 342 w 818"/>
                <a:gd name="T43" fmla="*/ 812 h 817"/>
                <a:gd name="T44" fmla="*/ 279 w 818"/>
                <a:gd name="T45" fmla="*/ 798 h 817"/>
                <a:gd name="T46" fmla="*/ 220 w 818"/>
                <a:gd name="T47" fmla="*/ 773 h 817"/>
                <a:gd name="T48" fmla="*/ 168 w 818"/>
                <a:gd name="T49" fmla="*/ 738 h 817"/>
                <a:gd name="T50" fmla="*/ 120 w 818"/>
                <a:gd name="T51" fmla="*/ 699 h 817"/>
                <a:gd name="T52" fmla="*/ 79 w 818"/>
                <a:gd name="T53" fmla="*/ 651 h 817"/>
                <a:gd name="T54" fmla="*/ 46 w 818"/>
                <a:gd name="T55" fmla="*/ 597 h 817"/>
                <a:gd name="T56" fmla="*/ 21 w 818"/>
                <a:gd name="T57" fmla="*/ 538 h 817"/>
                <a:gd name="T58" fmla="*/ 5 w 818"/>
                <a:gd name="T59" fmla="*/ 475 h 817"/>
                <a:gd name="T60" fmla="*/ 0 w 818"/>
                <a:gd name="T61" fmla="*/ 409 h 817"/>
                <a:gd name="T62" fmla="*/ 5 w 818"/>
                <a:gd name="T63" fmla="*/ 342 h 817"/>
                <a:gd name="T64" fmla="*/ 21 w 818"/>
                <a:gd name="T65" fmla="*/ 280 h 817"/>
                <a:gd name="T66" fmla="*/ 44 w 818"/>
                <a:gd name="T67" fmla="*/ 222 h 817"/>
                <a:gd name="T68" fmla="*/ 79 w 818"/>
                <a:gd name="T69" fmla="*/ 168 h 817"/>
                <a:gd name="T70" fmla="*/ 120 w 818"/>
                <a:gd name="T71" fmla="*/ 120 h 817"/>
                <a:gd name="T72" fmla="*/ 166 w 818"/>
                <a:gd name="T73" fmla="*/ 79 h 817"/>
                <a:gd name="T74" fmla="*/ 220 w 818"/>
                <a:gd name="T75" fmla="*/ 46 h 817"/>
                <a:gd name="T76" fmla="*/ 279 w 818"/>
                <a:gd name="T77" fmla="*/ 21 h 817"/>
                <a:gd name="T78" fmla="*/ 342 w 818"/>
                <a:gd name="T79" fmla="*/ 5 h 817"/>
                <a:gd name="T80" fmla="*/ 409 w 818"/>
                <a:gd name="T81" fmla="*/ 0 h 8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18" h="817">
                  <a:moveTo>
                    <a:pt x="409" y="0"/>
                  </a:moveTo>
                  <a:lnTo>
                    <a:pt x="475" y="5"/>
                  </a:lnTo>
                  <a:lnTo>
                    <a:pt x="538" y="21"/>
                  </a:lnTo>
                  <a:lnTo>
                    <a:pt x="597" y="45"/>
                  </a:lnTo>
                  <a:lnTo>
                    <a:pt x="651" y="79"/>
                  </a:lnTo>
                  <a:lnTo>
                    <a:pt x="699" y="120"/>
                  </a:lnTo>
                  <a:lnTo>
                    <a:pt x="739" y="167"/>
                  </a:lnTo>
                  <a:lnTo>
                    <a:pt x="773" y="220"/>
                  </a:lnTo>
                  <a:lnTo>
                    <a:pt x="798" y="280"/>
                  </a:lnTo>
                  <a:lnTo>
                    <a:pt x="812" y="342"/>
                  </a:lnTo>
                  <a:lnTo>
                    <a:pt x="818" y="409"/>
                  </a:lnTo>
                  <a:lnTo>
                    <a:pt x="812" y="475"/>
                  </a:lnTo>
                  <a:lnTo>
                    <a:pt x="798" y="538"/>
                  </a:lnTo>
                  <a:lnTo>
                    <a:pt x="773" y="597"/>
                  </a:lnTo>
                  <a:lnTo>
                    <a:pt x="739" y="651"/>
                  </a:lnTo>
                  <a:lnTo>
                    <a:pt x="697" y="699"/>
                  </a:lnTo>
                  <a:lnTo>
                    <a:pt x="651" y="738"/>
                  </a:lnTo>
                  <a:lnTo>
                    <a:pt x="597" y="773"/>
                  </a:lnTo>
                  <a:lnTo>
                    <a:pt x="538" y="798"/>
                  </a:lnTo>
                  <a:lnTo>
                    <a:pt x="475" y="812"/>
                  </a:lnTo>
                  <a:lnTo>
                    <a:pt x="409" y="817"/>
                  </a:lnTo>
                  <a:lnTo>
                    <a:pt x="342" y="812"/>
                  </a:lnTo>
                  <a:lnTo>
                    <a:pt x="279" y="798"/>
                  </a:lnTo>
                  <a:lnTo>
                    <a:pt x="220" y="773"/>
                  </a:lnTo>
                  <a:lnTo>
                    <a:pt x="168" y="738"/>
                  </a:lnTo>
                  <a:lnTo>
                    <a:pt x="120" y="699"/>
                  </a:lnTo>
                  <a:lnTo>
                    <a:pt x="79" y="651"/>
                  </a:lnTo>
                  <a:lnTo>
                    <a:pt x="46" y="597"/>
                  </a:lnTo>
                  <a:lnTo>
                    <a:pt x="21" y="538"/>
                  </a:lnTo>
                  <a:lnTo>
                    <a:pt x="5" y="475"/>
                  </a:lnTo>
                  <a:lnTo>
                    <a:pt x="0" y="409"/>
                  </a:lnTo>
                  <a:lnTo>
                    <a:pt x="5" y="342"/>
                  </a:lnTo>
                  <a:lnTo>
                    <a:pt x="21" y="280"/>
                  </a:lnTo>
                  <a:lnTo>
                    <a:pt x="44" y="222"/>
                  </a:lnTo>
                  <a:lnTo>
                    <a:pt x="79" y="168"/>
                  </a:lnTo>
                  <a:lnTo>
                    <a:pt x="120" y="120"/>
                  </a:lnTo>
                  <a:lnTo>
                    <a:pt x="166" y="79"/>
                  </a:lnTo>
                  <a:lnTo>
                    <a:pt x="220" y="46"/>
                  </a:lnTo>
                  <a:lnTo>
                    <a:pt x="279" y="21"/>
                  </a:lnTo>
                  <a:lnTo>
                    <a:pt x="342" y="5"/>
                  </a:lnTo>
                  <a:lnTo>
                    <a:pt x="4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1" name="Freeform 311"/>
            <p:cNvSpPr>
              <a:spLocks/>
            </p:cNvSpPr>
            <p:nvPr/>
          </p:nvSpPr>
          <p:spPr bwMode="auto">
            <a:xfrm>
              <a:off x="2028" y="3679"/>
              <a:ext cx="765" cy="2010"/>
            </a:xfrm>
            <a:custGeom>
              <a:avLst/>
              <a:gdLst>
                <a:gd name="T0" fmla="*/ 1125 w 1530"/>
                <a:gd name="T1" fmla="*/ 6 h 4021"/>
                <a:gd name="T2" fmla="*/ 1310 w 1530"/>
                <a:gd name="T3" fmla="*/ 75 h 4021"/>
                <a:gd name="T4" fmla="*/ 1448 w 1530"/>
                <a:gd name="T5" fmla="*/ 212 h 4021"/>
                <a:gd name="T6" fmla="*/ 1518 w 1530"/>
                <a:gd name="T7" fmla="*/ 396 h 4021"/>
                <a:gd name="T8" fmla="*/ 1527 w 1530"/>
                <a:gd name="T9" fmla="*/ 1960 h 4021"/>
                <a:gd name="T10" fmla="*/ 1459 w 1530"/>
                <a:gd name="T11" fmla="*/ 2069 h 4021"/>
                <a:gd name="T12" fmla="*/ 1335 w 1530"/>
                <a:gd name="T13" fmla="*/ 2114 h 4021"/>
                <a:gd name="T14" fmla="*/ 1247 w 1530"/>
                <a:gd name="T15" fmla="*/ 2094 h 4021"/>
                <a:gd name="T16" fmla="*/ 1157 w 1530"/>
                <a:gd name="T17" fmla="*/ 2003 h 4021"/>
                <a:gd name="T18" fmla="*/ 1129 w 1530"/>
                <a:gd name="T19" fmla="*/ 466 h 4021"/>
                <a:gd name="T20" fmla="*/ 1116 w 1530"/>
                <a:gd name="T21" fmla="*/ 436 h 4021"/>
                <a:gd name="T22" fmla="*/ 1071 w 1530"/>
                <a:gd name="T23" fmla="*/ 427 h 4021"/>
                <a:gd name="T24" fmla="*/ 1046 w 1530"/>
                <a:gd name="T25" fmla="*/ 466 h 4021"/>
                <a:gd name="T26" fmla="*/ 1046 w 1530"/>
                <a:gd name="T27" fmla="*/ 807 h 4021"/>
                <a:gd name="T28" fmla="*/ 1046 w 1530"/>
                <a:gd name="T29" fmla="*/ 1067 h 4021"/>
                <a:gd name="T30" fmla="*/ 1046 w 1530"/>
                <a:gd name="T31" fmla="*/ 1260 h 4021"/>
                <a:gd name="T32" fmla="*/ 1048 w 1530"/>
                <a:gd name="T33" fmla="*/ 1400 h 4021"/>
                <a:gd name="T34" fmla="*/ 1048 w 1530"/>
                <a:gd name="T35" fmla="*/ 1501 h 4021"/>
                <a:gd name="T36" fmla="*/ 1048 w 1530"/>
                <a:gd name="T37" fmla="*/ 1578 h 4021"/>
                <a:gd name="T38" fmla="*/ 1048 w 1530"/>
                <a:gd name="T39" fmla="*/ 1646 h 4021"/>
                <a:gd name="T40" fmla="*/ 1048 w 1530"/>
                <a:gd name="T41" fmla="*/ 1719 h 4021"/>
                <a:gd name="T42" fmla="*/ 1050 w 1530"/>
                <a:gd name="T43" fmla="*/ 1811 h 4021"/>
                <a:gd name="T44" fmla="*/ 1050 w 1530"/>
                <a:gd name="T45" fmla="*/ 1938 h 4021"/>
                <a:gd name="T46" fmla="*/ 1050 w 1530"/>
                <a:gd name="T47" fmla="*/ 2112 h 4021"/>
                <a:gd name="T48" fmla="*/ 1050 w 1530"/>
                <a:gd name="T49" fmla="*/ 2350 h 4021"/>
                <a:gd name="T50" fmla="*/ 1050 w 1530"/>
                <a:gd name="T51" fmla="*/ 2666 h 4021"/>
                <a:gd name="T52" fmla="*/ 1050 w 1530"/>
                <a:gd name="T53" fmla="*/ 3073 h 4021"/>
                <a:gd name="T54" fmla="*/ 1051 w 1530"/>
                <a:gd name="T55" fmla="*/ 3587 h 4021"/>
                <a:gd name="T56" fmla="*/ 1032 w 1530"/>
                <a:gd name="T57" fmla="*/ 3876 h 4021"/>
                <a:gd name="T58" fmla="*/ 946 w 1530"/>
                <a:gd name="T59" fmla="*/ 3982 h 4021"/>
                <a:gd name="T60" fmla="*/ 813 w 1530"/>
                <a:gd name="T61" fmla="*/ 4021 h 4021"/>
                <a:gd name="T62" fmla="*/ 682 w 1530"/>
                <a:gd name="T63" fmla="*/ 3982 h 4021"/>
                <a:gd name="T64" fmla="*/ 596 w 1530"/>
                <a:gd name="T65" fmla="*/ 3876 h 4021"/>
                <a:gd name="T66" fmla="*/ 576 w 1530"/>
                <a:gd name="T67" fmla="*/ 1944 h 4021"/>
                <a:gd name="T68" fmla="*/ 546 w 1530"/>
                <a:gd name="T69" fmla="*/ 1895 h 4021"/>
                <a:gd name="T70" fmla="*/ 490 w 1530"/>
                <a:gd name="T71" fmla="*/ 1906 h 4021"/>
                <a:gd name="T72" fmla="*/ 474 w 1530"/>
                <a:gd name="T73" fmla="*/ 3785 h 4021"/>
                <a:gd name="T74" fmla="*/ 434 w 1530"/>
                <a:gd name="T75" fmla="*/ 3917 h 4021"/>
                <a:gd name="T76" fmla="*/ 330 w 1530"/>
                <a:gd name="T77" fmla="*/ 4003 h 4021"/>
                <a:gd name="T78" fmla="*/ 190 w 1530"/>
                <a:gd name="T79" fmla="*/ 4016 h 4021"/>
                <a:gd name="T80" fmla="*/ 70 w 1530"/>
                <a:gd name="T81" fmla="*/ 3951 h 4021"/>
                <a:gd name="T82" fmla="*/ 6 w 1530"/>
                <a:gd name="T83" fmla="*/ 3833 h 4021"/>
                <a:gd name="T84" fmla="*/ 49 w 1530"/>
                <a:gd name="T85" fmla="*/ 2051 h 4021"/>
                <a:gd name="T86" fmla="*/ 156 w 1530"/>
                <a:gd name="T87" fmla="*/ 1897 h 4021"/>
                <a:gd name="T88" fmla="*/ 196 w 1530"/>
                <a:gd name="T89" fmla="*/ 1707 h 4021"/>
                <a:gd name="T90" fmla="*/ 192 w 1530"/>
                <a:gd name="T91" fmla="*/ 1210 h 4021"/>
                <a:gd name="T92" fmla="*/ 190 w 1530"/>
                <a:gd name="T93" fmla="*/ 825 h 4021"/>
                <a:gd name="T94" fmla="*/ 189 w 1530"/>
                <a:gd name="T95" fmla="*/ 538 h 4021"/>
                <a:gd name="T96" fmla="*/ 189 w 1530"/>
                <a:gd name="T97" fmla="*/ 332 h 4021"/>
                <a:gd name="T98" fmla="*/ 187 w 1530"/>
                <a:gd name="T99" fmla="*/ 192 h 4021"/>
                <a:gd name="T100" fmla="*/ 187 w 1530"/>
                <a:gd name="T101" fmla="*/ 106 h 4021"/>
                <a:gd name="T102" fmla="*/ 185 w 1530"/>
                <a:gd name="T103" fmla="*/ 56 h 4021"/>
                <a:gd name="T104" fmla="*/ 181 w 1530"/>
                <a:gd name="T105" fmla="*/ 29 h 4021"/>
                <a:gd name="T106" fmla="*/ 180 w 1530"/>
                <a:gd name="T107" fmla="*/ 7 h 4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30" h="4021">
                  <a:moveTo>
                    <a:pt x="178" y="0"/>
                  </a:moveTo>
                  <a:lnTo>
                    <a:pt x="1057" y="0"/>
                  </a:lnTo>
                  <a:lnTo>
                    <a:pt x="1125" y="6"/>
                  </a:lnTo>
                  <a:lnTo>
                    <a:pt x="1191" y="20"/>
                  </a:lnTo>
                  <a:lnTo>
                    <a:pt x="1252" y="43"/>
                  </a:lnTo>
                  <a:lnTo>
                    <a:pt x="1310" y="75"/>
                  </a:lnTo>
                  <a:lnTo>
                    <a:pt x="1362" y="115"/>
                  </a:lnTo>
                  <a:lnTo>
                    <a:pt x="1408" y="160"/>
                  </a:lnTo>
                  <a:lnTo>
                    <a:pt x="1448" y="212"/>
                  </a:lnTo>
                  <a:lnTo>
                    <a:pt x="1480" y="269"/>
                  </a:lnTo>
                  <a:lnTo>
                    <a:pt x="1504" y="330"/>
                  </a:lnTo>
                  <a:lnTo>
                    <a:pt x="1518" y="396"/>
                  </a:lnTo>
                  <a:lnTo>
                    <a:pt x="1523" y="465"/>
                  </a:lnTo>
                  <a:lnTo>
                    <a:pt x="1530" y="1915"/>
                  </a:lnTo>
                  <a:lnTo>
                    <a:pt x="1527" y="1960"/>
                  </a:lnTo>
                  <a:lnTo>
                    <a:pt x="1511" y="2003"/>
                  </a:lnTo>
                  <a:lnTo>
                    <a:pt x="1489" y="2039"/>
                  </a:lnTo>
                  <a:lnTo>
                    <a:pt x="1459" y="2069"/>
                  </a:lnTo>
                  <a:lnTo>
                    <a:pt x="1421" y="2092"/>
                  </a:lnTo>
                  <a:lnTo>
                    <a:pt x="1380" y="2108"/>
                  </a:lnTo>
                  <a:lnTo>
                    <a:pt x="1335" y="2114"/>
                  </a:lnTo>
                  <a:lnTo>
                    <a:pt x="1333" y="2114"/>
                  </a:lnTo>
                  <a:lnTo>
                    <a:pt x="1288" y="2108"/>
                  </a:lnTo>
                  <a:lnTo>
                    <a:pt x="1247" y="2094"/>
                  </a:lnTo>
                  <a:lnTo>
                    <a:pt x="1211" y="2071"/>
                  </a:lnTo>
                  <a:lnTo>
                    <a:pt x="1181" y="2040"/>
                  </a:lnTo>
                  <a:lnTo>
                    <a:pt x="1157" y="2003"/>
                  </a:lnTo>
                  <a:lnTo>
                    <a:pt x="1141" y="1961"/>
                  </a:lnTo>
                  <a:lnTo>
                    <a:pt x="1136" y="1917"/>
                  </a:lnTo>
                  <a:lnTo>
                    <a:pt x="1129" y="466"/>
                  </a:lnTo>
                  <a:lnTo>
                    <a:pt x="1129" y="466"/>
                  </a:lnTo>
                  <a:lnTo>
                    <a:pt x="1125" y="450"/>
                  </a:lnTo>
                  <a:lnTo>
                    <a:pt x="1116" y="436"/>
                  </a:lnTo>
                  <a:lnTo>
                    <a:pt x="1103" y="427"/>
                  </a:lnTo>
                  <a:lnTo>
                    <a:pt x="1087" y="425"/>
                  </a:lnTo>
                  <a:lnTo>
                    <a:pt x="1071" y="427"/>
                  </a:lnTo>
                  <a:lnTo>
                    <a:pt x="1059" y="436"/>
                  </a:lnTo>
                  <a:lnTo>
                    <a:pt x="1050" y="450"/>
                  </a:lnTo>
                  <a:lnTo>
                    <a:pt x="1046" y="466"/>
                  </a:lnTo>
                  <a:lnTo>
                    <a:pt x="1046" y="590"/>
                  </a:lnTo>
                  <a:lnTo>
                    <a:pt x="1046" y="703"/>
                  </a:lnTo>
                  <a:lnTo>
                    <a:pt x="1046" y="807"/>
                  </a:lnTo>
                  <a:lnTo>
                    <a:pt x="1046" y="902"/>
                  </a:lnTo>
                  <a:lnTo>
                    <a:pt x="1046" y="990"/>
                  </a:lnTo>
                  <a:lnTo>
                    <a:pt x="1046" y="1067"/>
                  </a:lnTo>
                  <a:lnTo>
                    <a:pt x="1046" y="1139"/>
                  </a:lnTo>
                  <a:lnTo>
                    <a:pt x="1046" y="1203"/>
                  </a:lnTo>
                  <a:lnTo>
                    <a:pt x="1046" y="1260"/>
                  </a:lnTo>
                  <a:lnTo>
                    <a:pt x="1046" y="1312"/>
                  </a:lnTo>
                  <a:lnTo>
                    <a:pt x="1046" y="1357"/>
                  </a:lnTo>
                  <a:lnTo>
                    <a:pt x="1048" y="1400"/>
                  </a:lnTo>
                  <a:lnTo>
                    <a:pt x="1048" y="1436"/>
                  </a:lnTo>
                  <a:lnTo>
                    <a:pt x="1048" y="1470"/>
                  </a:lnTo>
                  <a:lnTo>
                    <a:pt x="1048" y="1501"/>
                  </a:lnTo>
                  <a:lnTo>
                    <a:pt x="1048" y="1529"/>
                  </a:lnTo>
                  <a:lnTo>
                    <a:pt x="1048" y="1554"/>
                  </a:lnTo>
                  <a:lnTo>
                    <a:pt x="1048" y="1578"/>
                  </a:lnTo>
                  <a:lnTo>
                    <a:pt x="1048" y="1601"/>
                  </a:lnTo>
                  <a:lnTo>
                    <a:pt x="1048" y="1624"/>
                  </a:lnTo>
                  <a:lnTo>
                    <a:pt x="1048" y="1646"/>
                  </a:lnTo>
                  <a:lnTo>
                    <a:pt x="1048" y="1669"/>
                  </a:lnTo>
                  <a:lnTo>
                    <a:pt x="1048" y="1693"/>
                  </a:lnTo>
                  <a:lnTo>
                    <a:pt x="1048" y="1719"/>
                  </a:lnTo>
                  <a:lnTo>
                    <a:pt x="1048" y="1746"/>
                  </a:lnTo>
                  <a:lnTo>
                    <a:pt x="1050" y="1777"/>
                  </a:lnTo>
                  <a:lnTo>
                    <a:pt x="1050" y="1811"/>
                  </a:lnTo>
                  <a:lnTo>
                    <a:pt x="1050" y="1848"/>
                  </a:lnTo>
                  <a:lnTo>
                    <a:pt x="1050" y="1892"/>
                  </a:lnTo>
                  <a:lnTo>
                    <a:pt x="1050" y="1938"/>
                  </a:lnTo>
                  <a:lnTo>
                    <a:pt x="1050" y="1990"/>
                  </a:lnTo>
                  <a:lnTo>
                    <a:pt x="1050" y="2047"/>
                  </a:lnTo>
                  <a:lnTo>
                    <a:pt x="1050" y="2112"/>
                  </a:lnTo>
                  <a:lnTo>
                    <a:pt x="1050" y="2184"/>
                  </a:lnTo>
                  <a:lnTo>
                    <a:pt x="1050" y="2264"/>
                  </a:lnTo>
                  <a:lnTo>
                    <a:pt x="1050" y="2350"/>
                  </a:lnTo>
                  <a:lnTo>
                    <a:pt x="1050" y="2447"/>
                  </a:lnTo>
                  <a:lnTo>
                    <a:pt x="1050" y="2551"/>
                  </a:lnTo>
                  <a:lnTo>
                    <a:pt x="1050" y="2666"/>
                  </a:lnTo>
                  <a:lnTo>
                    <a:pt x="1050" y="2791"/>
                  </a:lnTo>
                  <a:lnTo>
                    <a:pt x="1050" y="2926"/>
                  </a:lnTo>
                  <a:lnTo>
                    <a:pt x="1050" y="3073"/>
                  </a:lnTo>
                  <a:lnTo>
                    <a:pt x="1051" y="3232"/>
                  </a:lnTo>
                  <a:lnTo>
                    <a:pt x="1051" y="3403"/>
                  </a:lnTo>
                  <a:lnTo>
                    <a:pt x="1051" y="3587"/>
                  </a:lnTo>
                  <a:lnTo>
                    <a:pt x="1051" y="3785"/>
                  </a:lnTo>
                  <a:lnTo>
                    <a:pt x="1046" y="3833"/>
                  </a:lnTo>
                  <a:lnTo>
                    <a:pt x="1032" y="3876"/>
                  </a:lnTo>
                  <a:lnTo>
                    <a:pt x="1010" y="3917"/>
                  </a:lnTo>
                  <a:lnTo>
                    <a:pt x="981" y="3951"/>
                  </a:lnTo>
                  <a:lnTo>
                    <a:pt x="946" y="3982"/>
                  </a:lnTo>
                  <a:lnTo>
                    <a:pt x="906" y="4003"/>
                  </a:lnTo>
                  <a:lnTo>
                    <a:pt x="861" y="4016"/>
                  </a:lnTo>
                  <a:lnTo>
                    <a:pt x="813" y="4021"/>
                  </a:lnTo>
                  <a:lnTo>
                    <a:pt x="766" y="4016"/>
                  </a:lnTo>
                  <a:lnTo>
                    <a:pt x="721" y="4003"/>
                  </a:lnTo>
                  <a:lnTo>
                    <a:pt x="682" y="3982"/>
                  </a:lnTo>
                  <a:lnTo>
                    <a:pt x="646" y="3951"/>
                  </a:lnTo>
                  <a:lnTo>
                    <a:pt x="617" y="3917"/>
                  </a:lnTo>
                  <a:lnTo>
                    <a:pt x="596" y="3876"/>
                  </a:lnTo>
                  <a:lnTo>
                    <a:pt x="581" y="3833"/>
                  </a:lnTo>
                  <a:lnTo>
                    <a:pt x="576" y="3785"/>
                  </a:lnTo>
                  <a:lnTo>
                    <a:pt x="576" y="1944"/>
                  </a:lnTo>
                  <a:lnTo>
                    <a:pt x="572" y="1922"/>
                  </a:lnTo>
                  <a:lnTo>
                    <a:pt x="562" y="1906"/>
                  </a:lnTo>
                  <a:lnTo>
                    <a:pt x="546" y="1895"/>
                  </a:lnTo>
                  <a:lnTo>
                    <a:pt x="526" y="1892"/>
                  </a:lnTo>
                  <a:lnTo>
                    <a:pt x="506" y="1895"/>
                  </a:lnTo>
                  <a:lnTo>
                    <a:pt x="490" y="1906"/>
                  </a:lnTo>
                  <a:lnTo>
                    <a:pt x="479" y="1922"/>
                  </a:lnTo>
                  <a:lnTo>
                    <a:pt x="474" y="1944"/>
                  </a:lnTo>
                  <a:lnTo>
                    <a:pt x="474" y="3785"/>
                  </a:lnTo>
                  <a:lnTo>
                    <a:pt x="470" y="3833"/>
                  </a:lnTo>
                  <a:lnTo>
                    <a:pt x="456" y="3876"/>
                  </a:lnTo>
                  <a:lnTo>
                    <a:pt x="434" y="3917"/>
                  </a:lnTo>
                  <a:lnTo>
                    <a:pt x="406" y="3951"/>
                  </a:lnTo>
                  <a:lnTo>
                    <a:pt x="370" y="3982"/>
                  </a:lnTo>
                  <a:lnTo>
                    <a:pt x="330" y="4003"/>
                  </a:lnTo>
                  <a:lnTo>
                    <a:pt x="285" y="4016"/>
                  </a:lnTo>
                  <a:lnTo>
                    <a:pt x="237" y="4021"/>
                  </a:lnTo>
                  <a:lnTo>
                    <a:pt x="190" y="4016"/>
                  </a:lnTo>
                  <a:lnTo>
                    <a:pt x="145" y="4003"/>
                  </a:lnTo>
                  <a:lnTo>
                    <a:pt x="104" y="3982"/>
                  </a:lnTo>
                  <a:lnTo>
                    <a:pt x="70" y="3951"/>
                  </a:lnTo>
                  <a:lnTo>
                    <a:pt x="41" y="3917"/>
                  </a:lnTo>
                  <a:lnTo>
                    <a:pt x="18" y="3876"/>
                  </a:lnTo>
                  <a:lnTo>
                    <a:pt x="6" y="3833"/>
                  </a:lnTo>
                  <a:lnTo>
                    <a:pt x="0" y="3785"/>
                  </a:lnTo>
                  <a:lnTo>
                    <a:pt x="0" y="2092"/>
                  </a:lnTo>
                  <a:lnTo>
                    <a:pt x="49" y="2051"/>
                  </a:lnTo>
                  <a:lnTo>
                    <a:pt x="92" y="2004"/>
                  </a:lnTo>
                  <a:lnTo>
                    <a:pt x="128" y="1952"/>
                  </a:lnTo>
                  <a:lnTo>
                    <a:pt x="156" y="1897"/>
                  </a:lnTo>
                  <a:lnTo>
                    <a:pt x="178" y="1836"/>
                  </a:lnTo>
                  <a:lnTo>
                    <a:pt x="190" y="1773"/>
                  </a:lnTo>
                  <a:lnTo>
                    <a:pt x="196" y="1707"/>
                  </a:lnTo>
                  <a:lnTo>
                    <a:pt x="194" y="1528"/>
                  </a:lnTo>
                  <a:lnTo>
                    <a:pt x="194" y="1363"/>
                  </a:lnTo>
                  <a:lnTo>
                    <a:pt x="192" y="1210"/>
                  </a:lnTo>
                  <a:lnTo>
                    <a:pt x="192" y="1070"/>
                  </a:lnTo>
                  <a:lnTo>
                    <a:pt x="192" y="941"/>
                  </a:lnTo>
                  <a:lnTo>
                    <a:pt x="190" y="825"/>
                  </a:lnTo>
                  <a:lnTo>
                    <a:pt x="190" y="719"/>
                  </a:lnTo>
                  <a:lnTo>
                    <a:pt x="190" y="624"/>
                  </a:lnTo>
                  <a:lnTo>
                    <a:pt x="189" y="538"/>
                  </a:lnTo>
                  <a:lnTo>
                    <a:pt x="189" y="461"/>
                  </a:lnTo>
                  <a:lnTo>
                    <a:pt x="189" y="393"/>
                  </a:lnTo>
                  <a:lnTo>
                    <a:pt x="189" y="332"/>
                  </a:lnTo>
                  <a:lnTo>
                    <a:pt x="189" y="278"/>
                  </a:lnTo>
                  <a:lnTo>
                    <a:pt x="189" y="233"/>
                  </a:lnTo>
                  <a:lnTo>
                    <a:pt x="187" y="192"/>
                  </a:lnTo>
                  <a:lnTo>
                    <a:pt x="187" y="158"/>
                  </a:lnTo>
                  <a:lnTo>
                    <a:pt x="187" y="129"/>
                  </a:lnTo>
                  <a:lnTo>
                    <a:pt x="187" y="106"/>
                  </a:lnTo>
                  <a:lnTo>
                    <a:pt x="185" y="86"/>
                  </a:lnTo>
                  <a:lnTo>
                    <a:pt x="185" y="70"/>
                  </a:lnTo>
                  <a:lnTo>
                    <a:pt x="185" y="56"/>
                  </a:lnTo>
                  <a:lnTo>
                    <a:pt x="183" y="45"/>
                  </a:lnTo>
                  <a:lnTo>
                    <a:pt x="183" y="36"/>
                  </a:lnTo>
                  <a:lnTo>
                    <a:pt x="181" y="29"/>
                  </a:lnTo>
                  <a:lnTo>
                    <a:pt x="181" y="22"/>
                  </a:lnTo>
                  <a:lnTo>
                    <a:pt x="180" y="15"/>
                  </a:lnTo>
                  <a:lnTo>
                    <a:pt x="180" y="7"/>
                  </a:lnTo>
                  <a:lnTo>
                    <a:pt x="1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2" name="Freeform 312"/>
            <p:cNvSpPr>
              <a:spLocks/>
            </p:cNvSpPr>
            <p:nvPr/>
          </p:nvSpPr>
          <p:spPr bwMode="auto">
            <a:xfrm>
              <a:off x="1156" y="3481"/>
              <a:ext cx="841" cy="2209"/>
            </a:xfrm>
            <a:custGeom>
              <a:avLst/>
              <a:gdLst>
                <a:gd name="T0" fmla="*/ 1161 w 1683"/>
                <a:gd name="T1" fmla="*/ 0 h 4419"/>
                <a:gd name="T2" fmla="*/ 1308 w 1683"/>
                <a:gd name="T3" fmla="*/ 22 h 4419"/>
                <a:gd name="T4" fmla="*/ 1439 w 1683"/>
                <a:gd name="T5" fmla="*/ 82 h 4419"/>
                <a:gd name="T6" fmla="*/ 1547 w 1683"/>
                <a:gd name="T7" fmla="*/ 176 h 4419"/>
                <a:gd name="T8" fmla="*/ 1626 w 1683"/>
                <a:gd name="T9" fmla="*/ 296 h 4419"/>
                <a:gd name="T10" fmla="*/ 1669 w 1683"/>
                <a:gd name="T11" fmla="*/ 436 h 4419"/>
                <a:gd name="T12" fmla="*/ 1683 w 1683"/>
                <a:gd name="T13" fmla="*/ 2105 h 4419"/>
                <a:gd name="T14" fmla="*/ 1667 w 1683"/>
                <a:gd name="T15" fmla="*/ 2189 h 4419"/>
                <a:gd name="T16" fmla="*/ 1620 w 1683"/>
                <a:gd name="T17" fmla="*/ 2259 h 4419"/>
                <a:gd name="T18" fmla="*/ 1552 w 1683"/>
                <a:gd name="T19" fmla="*/ 2305 h 4419"/>
                <a:gd name="T20" fmla="*/ 1466 w 1683"/>
                <a:gd name="T21" fmla="*/ 2322 h 4419"/>
                <a:gd name="T22" fmla="*/ 1382 w 1683"/>
                <a:gd name="T23" fmla="*/ 2305 h 4419"/>
                <a:gd name="T24" fmla="*/ 1312 w 1683"/>
                <a:gd name="T25" fmla="*/ 2259 h 4419"/>
                <a:gd name="T26" fmla="*/ 1265 w 1683"/>
                <a:gd name="T27" fmla="*/ 2189 h 4419"/>
                <a:gd name="T28" fmla="*/ 1249 w 1683"/>
                <a:gd name="T29" fmla="*/ 2106 h 4419"/>
                <a:gd name="T30" fmla="*/ 1240 w 1683"/>
                <a:gd name="T31" fmla="*/ 513 h 4419"/>
                <a:gd name="T32" fmla="*/ 1228 w 1683"/>
                <a:gd name="T33" fmla="*/ 480 h 4419"/>
                <a:gd name="T34" fmla="*/ 1195 w 1683"/>
                <a:gd name="T35" fmla="*/ 466 h 4419"/>
                <a:gd name="T36" fmla="*/ 1163 w 1683"/>
                <a:gd name="T37" fmla="*/ 480 h 4419"/>
                <a:gd name="T38" fmla="*/ 1150 w 1683"/>
                <a:gd name="T39" fmla="*/ 513 h 4419"/>
                <a:gd name="T40" fmla="*/ 1150 w 1683"/>
                <a:gd name="T41" fmla="*/ 871 h 4419"/>
                <a:gd name="T42" fmla="*/ 1150 w 1683"/>
                <a:gd name="T43" fmla="*/ 1267 h 4419"/>
                <a:gd name="T44" fmla="*/ 1152 w 1683"/>
                <a:gd name="T45" fmla="*/ 1691 h 4419"/>
                <a:gd name="T46" fmla="*/ 1152 w 1683"/>
                <a:gd name="T47" fmla="*/ 2128 h 4419"/>
                <a:gd name="T48" fmla="*/ 1152 w 1683"/>
                <a:gd name="T49" fmla="*/ 2569 h 4419"/>
                <a:gd name="T50" fmla="*/ 1154 w 1683"/>
                <a:gd name="T51" fmla="*/ 3005 h 4419"/>
                <a:gd name="T52" fmla="*/ 1154 w 1683"/>
                <a:gd name="T53" fmla="*/ 3422 h 4419"/>
                <a:gd name="T54" fmla="*/ 1154 w 1683"/>
                <a:gd name="T55" fmla="*/ 3810 h 4419"/>
                <a:gd name="T56" fmla="*/ 1154 w 1683"/>
                <a:gd name="T57" fmla="*/ 4159 h 4419"/>
                <a:gd name="T58" fmla="*/ 1134 w 1683"/>
                <a:gd name="T59" fmla="*/ 4260 h 4419"/>
                <a:gd name="T60" fmla="*/ 1079 w 1683"/>
                <a:gd name="T61" fmla="*/ 4344 h 4419"/>
                <a:gd name="T62" fmla="*/ 996 w 1683"/>
                <a:gd name="T63" fmla="*/ 4399 h 4419"/>
                <a:gd name="T64" fmla="*/ 894 w 1683"/>
                <a:gd name="T65" fmla="*/ 4419 h 4419"/>
                <a:gd name="T66" fmla="*/ 793 w 1683"/>
                <a:gd name="T67" fmla="*/ 4399 h 4419"/>
                <a:gd name="T68" fmla="*/ 711 w 1683"/>
                <a:gd name="T69" fmla="*/ 4344 h 4419"/>
                <a:gd name="T70" fmla="*/ 655 w 1683"/>
                <a:gd name="T71" fmla="*/ 4260 h 4419"/>
                <a:gd name="T72" fmla="*/ 634 w 1683"/>
                <a:gd name="T73" fmla="*/ 4159 h 4419"/>
                <a:gd name="T74" fmla="*/ 630 w 1683"/>
                <a:gd name="T75" fmla="*/ 2114 h 4419"/>
                <a:gd name="T76" fmla="*/ 600 w 1683"/>
                <a:gd name="T77" fmla="*/ 2083 h 4419"/>
                <a:gd name="T78" fmla="*/ 557 w 1683"/>
                <a:gd name="T79" fmla="*/ 2083 h 4419"/>
                <a:gd name="T80" fmla="*/ 526 w 1683"/>
                <a:gd name="T81" fmla="*/ 2114 h 4419"/>
                <a:gd name="T82" fmla="*/ 521 w 1683"/>
                <a:gd name="T83" fmla="*/ 4159 h 4419"/>
                <a:gd name="T84" fmla="*/ 501 w 1683"/>
                <a:gd name="T85" fmla="*/ 4260 h 4419"/>
                <a:gd name="T86" fmla="*/ 445 w 1683"/>
                <a:gd name="T87" fmla="*/ 4344 h 4419"/>
                <a:gd name="T88" fmla="*/ 363 w 1683"/>
                <a:gd name="T89" fmla="*/ 4399 h 4419"/>
                <a:gd name="T90" fmla="*/ 261 w 1683"/>
                <a:gd name="T91" fmla="*/ 4419 h 4419"/>
                <a:gd name="T92" fmla="*/ 160 w 1683"/>
                <a:gd name="T93" fmla="*/ 4399 h 4419"/>
                <a:gd name="T94" fmla="*/ 78 w 1683"/>
                <a:gd name="T95" fmla="*/ 4344 h 4419"/>
                <a:gd name="T96" fmla="*/ 22 w 1683"/>
                <a:gd name="T97" fmla="*/ 4260 h 4419"/>
                <a:gd name="T98" fmla="*/ 0 w 1683"/>
                <a:gd name="T99" fmla="*/ 4159 h 4419"/>
                <a:gd name="T100" fmla="*/ 52 w 1683"/>
                <a:gd name="T101" fmla="*/ 2288 h 4419"/>
                <a:gd name="T102" fmla="*/ 137 w 1683"/>
                <a:gd name="T103" fmla="*/ 2185 h 4419"/>
                <a:gd name="T104" fmla="*/ 192 w 1683"/>
                <a:gd name="T105" fmla="*/ 2063 h 4419"/>
                <a:gd name="T106" fmla="*/ 210 w 1683"/>
                <a:gd name="T107" fmla="*/ 1925 h 4419"/>
                <a:gd name="T108" fmla="*/ 198 w 1683"/>
                <a:gd name="T109" fmla="*/ 138 h 4419"/>
                <a:gd name="T110" fmla="*/ 174 w 1683"/>
                <a:gd name="T111" fmla="*/ 0 h 4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83" h="4419">
                  <a:moveTo>
                    <a:pt x="174" y="0"/>
                  </a:moveTo>
                  <a:lnTo>
                    <a:pt x="1161" y="0"/>
                  </a:lnTo>
                  <a:lnTo>
                    <a:pt x="1236" y="5"/>
                  </a:lnTo>
                  <a:lnTo>
                    <a:pt x="1308" y="22"/>
                  </a:lnTo>
                  <a:lnTo>
                    <a:pt x="1376" y="48"/>
                  </a:lnTo>
                  <a:lnTo>
                    <a:pt x="1439" y="82"/>
                  </a:lnTo>
                  <a:lnTo>
                    <a:pt x="1497" y="125"/>
                  </a:lnTo>
                  <a:lnTo>
                    <a:pt x="1547" y="176"/>
                  </a:lnTo>
                  <a:lnTo>
                    <a:pt x="1592" y="233"/>
                  </a:lnTo>
                  <a:lnTo>
                    <a:pt x="1626" y="296"/>
                  </a:lnTo>
                  <a:lnTo>
                    <a:pt x="1653" y="364"/>
                  </a:lnTo>
                  <a:lnTo>
                    <a:pt x="1669" y="436"/>
                  </a:lnTo>
                  <a:lnTo>
                    <a:pt x="1674" y="511"/>
                  </a:lnTo>
                  <a:lnTo>
                    <a:pt x="1683" y="2105"/>
                  </a:lnTo>
                  <a:lnTo>
                    <a:pt x="1680" y="2148"/>
                  </a:lnTo>
                  <a:lnTo>
                    <a:pt x="1667" y="2189"/>
                  </a:lnTo>
                  <a:lnTo>
                    <a:pt x="1647" y="2227"/>
                  </a:lnTo>
                  <a:lnTo>
                    <a:pt x="1620" y="2259"/>
                  </a:lnTo>
                  <a:lnTo>
                    <a:pt x="1588" y="2284"/>
                  </a:lnTo>
                  <a:lnTo>
                    <a:pt x="1552" y="2305"/>
                  </a:lnTo>
                  <a:lnTo>
                    <a:pt x="1511" y="2318"/>
                  </a:lnTo>
                  <a:lnTo>
                    <a:pt x="1466" y="2322"/>
                  </a:lnTo>
                  <a:lnTo>
                    <a:pt x="1423" y="2318"/>
                  </a:lnTo>
                  <a:lnTo>
                    <a:pt x="1382" y="2305"/>
                  </a:lnTo>
                  <a:lnTo>
                    <a:pt x="1344" y="2286"/>
                  </a:lnTo>
                  <a:lnTo>
                    <a:pt x="1312" y="2259"/>
                  </a:lnTo>
                  <a:lnTo>
                    <a:pt x="1285" y="2227"/>
                  </a:lnTo>
                  <a:lnTo>
                    <a:pt x="1265" y="2189"/>
                  </a:lnTo>
                  <a:lnTo>
                    <a:pt x="1253" y="2149"/>
                  </a:lnTo>
                  <a:lnTo>
                    <a:pt x="1249" y="2106"/>
                  </a:lnTo>
                  <a:lnTo>
                    <a:pt x="1240" y="513"/>
                  </a:lnTo>
                  <a:lnTo>
                    <a:pt x="1240" y="513"/>
                  </a:lnTo>
                  <a:lnTo>
                    <a:pt x="1236" y="495"/>
                  </a:lnTo>
                  <a:lnTo>
                    <a:pt x="1228" y="480"/>
                  </a:lnTo>
                  <a:lnTo>
                    <a:pt x="1213" y="470"/>
                  </a:lnTo>
                  <a:lnTo>
                    <a:pt x="1195" y="466"/>
                  </a:lnTo>
                  <a:lnTo>
                    <a:pt x="1177" y="470"/>
                  </a:lnTo>
                  <a:lnTo>
                    <a:pt x="1163" y="480"/>
                  </a:lnTo>
                  <a:lnTo>
                    <a:pt x="1154" y="495"/>
                  </a:lnTo>
                  <a:lnTo>
                    <a:pt x="1150" y="513"/>
                  </a:lnTo>
                  <a:lnTo>
                    <a:pt x="1150" y="687"/>
                  </a:lnTo>
                  <a:lnTo>
                    <a:pt x="1150" y="871"/>
                  </a:lnTo>
                  <a:lnTo>
                    <a:pt x="1150" y="1065"/>
                  </a:lnTo>
                  <a:lnTo>
                    <a:pt x="1150" y="1267"/>
                  </a:lnTo>
                  <a:lnTo>
                    <a:pt x="1150" y="1475"/>
                  </a:lnTo>
                  <a:lnTo>
                    <a:pt x="1152" y="1691"/>
                  </a:lnTo>
                  <a:lnTo>
                    <a:pt x="1152" y="1907"/>
                  </a:lnTo>
                  <a:lnTo>
                    <a:pt x="1152" y="2128"/>
                  </a:lnTo>
                  <a:lnTo>
                    <a:pt x="1152" y="2348"/>
                  </a:lnTo>
                  <a:lnTo>
                    <a:pt x="1152" y="2569"/>
                  </a:lnTo>
                  <a:lnTo>
                    <a:pt x="1154" y="2788"/>
                  </a:lnTo>
                  <a:lnTo>
                    <a:pt x="1154" y="3005"/>
                  </a:lnTo>
                  <a:lnTo>
                    <a:pt x="1154" y="3216"/>
                  </a:lnTo>
                  <a:lnTo>
                    <a:pt x="1154" y="3422"/>
                  </a:lnTo>
                  <a:lnTo>
                    <a:pt x="1154" y="3620"/>
                  </a:lnTo>
                  <a:lnTo>
                    <a:pt x="1154" y="3810"/>
                  </a:lnTo>
                  <a:lnTo>
                    <a:pt x="1154" y="3991"/>
                  </a:lnTo>
                  <a:lnTo>
                    <a:pt x="1154" y="4159"/>
                  </a:lnTo>
                  <a:lnTo>
                    <a:pt x="1149" y="4211"/>
                  </a:lnTo>
                  <a:lnTo>
                    <a:pt x="1134" y="4260"/>
                  </a:lnTo>
                  <a:lnTo>
                    <a:pt x="1111" y="4304"/>
                  </a:lnTo>
                  <a:lnTo>
                    <a:pt x="1079" y="4344"/>
                  </a:lnTo>
                  <a:lnTo>
                    <a:pt x="1039" y="4374"/>
                  </a:lnTo>
                  <a:lnTo>
                    <a:pt x="996" y="4399"/>
                  </a:lnTo>
                  <a:lnTo>
                    <a:pt x="948" y="4414"/>
                  </a:lnTo>
                  <a:lnTo>
                    <a:pt x="894" y="4419"/>
                  </a:lnTo>
                  <a:lnTo>
                    <a:pt x="842" y="4414"/>
                  </a:lnTo>
                  <a:lnTo>
                    <a:pt x="793" y="4399"/>
                  </a:lnTo>
                  <a:lnTo>
                    <a:pt x="749" y="4374"/>
                  </a:lnTo>
                  <a:lnTo>
                    <a:pt x="711" y="4344"/>
                  </a:lnTo>
                  <a:lnTo>
                    <a:pt x="679" y="4304"/>
                  </a:lnTo>
                  <a:lnTo>
                    <a:pt x="655" y="4260"/>
                  </a:lnTo>
                  <a:lnTo>
                    <a:pt x="639" y="4211"/>
                  </a:lnTo>
                  <a:lnTo>
                    <a:pt x="634" y="4159"/>
                  </a:lnTo>
                  <a:lnTo>
                    <a:pt x="634" y="2135"/>
                  </a:lnTo>
                  <a:lnTo>
                    <a:pt x="630" y="2114"/>
                  </a:lnTo>
                  <a:lnTo>
                    <a:pt x="618" y="2096"/>
                  </a:lnTo>
                  <a:lnTo>
                    <a:pt x="600" y="2083"/>
                  </a:lnTo>
                  <a:lnTo>
                    <a:pt x="578" y="2080"/>
                  </a:lnTo>
                  <a:lnTo>
                    <a:pt x="557" y="2083"/>
                  </a:lnTo>
                  <a:lnTo>
                    <a:pt x="539" y="2096"/>
                  </a:lnTo>
                  <a:lnTo>
                    <a:pt x="526" y="2114"/>
                  </a:lnTo>
                  <a:lnTo>
                    <a:pt x="521" y="2135"/>
                  </a:lnTo>
                  <a:lnTo>
                    <a:pt x="521" y="4159"/>
                  </a:lnTo>
                  <a:lnTo>
                    <a:pt x="515" y="4211"/>
                  </a:lnTo>
                  <a:lnTo>
                    <a:pt x="501" y="4260"/>
                  </a:lnTo>
                  <a:lnTo>
                    <a:pt x="478" y="4304"/>
                  </a:lnTo>
                  <a:lnTo>
                    <a:pt x="445" y="4344"/>
                  </a:lnTo>
                  <a:lnTo>
                    <a:pt x="406" y="4374"/>
                  </a:lnTo>
                  <a:lnTo>
                    <a:pt x="363" y="4399"/>
                  </a:lnTo>
                  <a:lnTo>
                    <a:pt x="313" y="4414"/>
                  </a:lnTo>
                  <a:lnTo>
                    <a:pt x="261" y="4419"/>
                  </a:lnTo>
                  <a:lnTo>
                    <a:pt x="209" y="4414"/>
                  </a:lnTo>
                  <a:lnTo>
                    <a:pt x="160" y="4399"/>
                  </a:lnTo>
                  <a:lnTo>
                    <a:pt x="115" y="4374"/>
                  </a:lnTo>
                  <a:lnTo>
                    <a:pt x="78" y="4344"/>
                  </a:lnTo>
                  <a:lnTo>
                    <a:pt x="45" y="4304"/>
                  </a:lnTo>
                  <a:lnTo>
                    <a:pt x="22" y="4260"/>
                  </a:lnTo>
                  <a:lnTo>
                    <a:pt x="6" y="4211"/>
                  </a:lnTo>
                  <a:lnTo>
                    <a:pt x="0" y="4159"/>
                  </a:lnTo>
                  <a:lnTo>
                    <a:pt x="0" y="2329"/>
                  </a:lnTo>
                  <a:lnTo>
                    <a:pt x="52" y="2288"/>
                  </a:lnTo>
                  <a:lnTo>
                    <a:pt x="97" y="2239"/>
                  </a:lnTo>
                  <a:lnTo>
                    <a:pt x="137" y="2185"/>
                  </a:lnTo>
                  <a:lnTo>
                    <a:pt x="169" y="2126"/>
                  </a:lnTo>
                  <a:lnTo>
                    <a:pt x="192" y="2063"/>
                  </a:lnTo>
                  <a:lnTo>
                    <a:pt x="207" y="1995"/>
                  </a:lnTo>
                  <a:lnTo>
                    <a:pt x="210" y="1925"/>
                  </a:lnTo>
                  <a:lnTo>
                    <a:pt x="201" y="208"/>
                  </a:lnTo>
                  <a:lnTo>
                    <a:pt x="198" y="138"/>
                  </a:lnTo>
                  <a:lnTo>
                    <a:pt x="189" y="68"/>
                  </a:lnTo>
                  <a:lnTo>
                    <a:pt x="1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3" name="Freeform 313"/>
            <p:cNvSpPr>
              <a:spLocks/>
            </p:cNvSpPr>
            <p:nvPr/>
          </p:nvSpPr>
          <p:spPr bwMode="auto">
            <a:xfrm>
              <a:off x="1221" y="2960"/>
              <a:ext cx="450" cy="449"/>
            </a:xfrm>
            <a:custGeom>
              <a:avLst/>
              <a:gdLst>
                <a:gd name="T0" fmla="*/ 449 w 899"/>
                <a:gd name="T1" fmla="*/ 0 h 899"/>
                <a:gd name="T2" fmla="*/ 515 w 899"/>
                <a:gd name="T3" fmla="*/ 6 h 899"/>
                <a:gd name="T4" fmla="*/ 580 w 899"/>
                <a:gd name="T5" fmla="*/ 18 h 899"/>
                <a:gd name="T6" fmla="*/ 639 w 899"/>
                <a:gd name="T7" fmla="*/ 42 h 899"/>
                <a:gd name="T8" fmla="*/ 695 w 899"/>
                <a:gd name="T9" fmla="*/ 72 h 899"/>
                <a:gd name="T10" fmla="*/ 745 w 899"/>
                <a:gd name="T11" fmla="*/ 110 h 899"/>
                <a:gd name="T12" fmla="*/ 790 w 899"/>
                <a:gd name="T13" fmla="*/ 155 h 899"/>
                <a:gd name="T14" fmla="*/ 827 w 899"/>
                <a:gd name="T15" fmla="*/ 205 h 899"/>
                <a:gd name="T16" fmla="*/ 858 w 899"/>
                <a:gd name="T17" fmla="*/ 260 h 899"/>
                <a:gd name="T18" fmla="*/ 879 w 899"/>
                <a:gd name="T19" fmla="*/ 320 h 899"/>
                <a:gd name="T20" fmla="*/ 894 w 899"/>
                <a:gd name="T21" fmla="*/ 384 h 899"/>
                <a:gd name="T22" fmla="*/ 899 w 899"/>
                <a:gd name="T23" fmla="*/ 450 h 899"/>
                <a:gd name="T24" fmla="*/ 894 w 899"/>
                <a:gd name="T25" fmla="*/ 517 h 899"/>
                <a:gd name="T26" fmla="*/ 879 w 899"/>
                <a:gd name="T27" fmla="*/ 579 h 899"/>
                <a:gd name="T28" fmla="*/ 858 w 899"/>
                <a:gd name="T29" fmla="*/ 639 h 899"/>
                <a:gd name="T30" fmla="*/ 827 w 899"/>
                <a:gd name="T31" fmla="*/ 694 h 899"/>
                <a:gd name="T32" fmla="*/ 790 w 899"/>
                <a:gd name="T33" fmla="*/ 744 h 899"/>
                <a:gd name="T34" fmla="*/ 745 w 899"/>
                <a:gd name="T35" fmla="*/ 789 h 899"/>
                <a:gd name="T36" fmla="*/ 695 w 899"/>
                <a:gd name="T37" fmla="*/ 827 h 899"/>
                <a:gd name="T38" fmla="*/ 639 w 899"/>
                <a:gd name="T39" fmla="*/ 857 h 899"/>
                <a:gd name="T40" fmla="*/ 580 w 899"/>
                <a:gd name="T41" fmla="*/ 881 h 899"/>
                <a:gd name="T42" fmla="*/ 515 w 899"/>
                <a:gd name="T43" fmla="*/ 895 h 899"/>
                <a:gd name="T44" fmla="*/ 449 w 899"/>
                <a:gd name="T45" fmla="*/ 899 h 899"/>
                <a:gd name="T46" fmla="*/ 383 w 899"/>
                <a:gd name="T47" fmla="*/ 895 h 899"/>
                <a:gd name="T48" fmla="*/ 320 w 899"/>
                <a:gd name="T49" fmla="*/ 881 h 899"/>
                <a:gd name="T50" fmla="*/ 261 w 899"/>
                <a:gd name="T51" fmla="*/ 857 h 899"/>
                <a:gd name="T52" fmla="*/ 205 w 899"/>
                <a:gd name="T53" fmla="*/ 827 h 899"/>
                <a:gd name="T54" fmla="*/ 155 w 899"/>
                <a:gd name="T55" fmla="*/ 789 h 899"/>
                <a:gd name="T56" fmla="*/ 110 w 899"/>
                <a:gd name="T57" fmla="*/ 744 h 899"/>
                <a:gd name="T58" fmla="*/ 72 w 899"/>
                <a:gd name="T59" fmla="*/ 694 h 899"/>
                <a:gd name="T60" fmla="*/ 42 w 899"/>
                <a:gd name="T61" fmla="*/ 639 h 899"/>
                <a:gd name="T62" fmla="*/ 18 w 899"/>
                <a:gd name="T63" fmla="*/ 579 h 899"/>
                <a:gd name="T64" fmla="*/ 4 w 899"/>
                <a:gd name="T65" fmla="*/ 517 h 899"/>
                <a:gd name="T66" fmla="*/ 0 w 899"/>
                <a:gd name="T67" fmla="*/ 450 h 899"/>
                <a:gd name="T68" fmla="*/ 4 w 899"/>
                <a:gd name="T69" fmla="*/ 384 h 899"/>
                <a:gd name="T70" fmla="*/ 18 w 899"/>
                <a:gd name="T71" fmla="*/ 320 h 899"/>
                <a:gd name="T72" fmla="*/ 42 w 899"/>
                <a:gd name="T73" fmla="*/ 260 h 899"/>
                <a:gd name="T74" fmla="*/ 72 w 899"/>
                <a:gd name="T75" fmla="*/ 205 h 899"/>
                <a:gd name="T76" fmla="*/ 110 w 899"/>
                <a:gd name="T77" fmla="*/ 155 h 899"/>
                <a:gd name="T78" fmla="*/ 155 w 899"/>
                <a:gd name="T79" fmla="*/ 110 h 899"/>
                <a:gd name="T80" fmla="*/ 205 w 899"/>
                <a:gd name="T81" fmla="*/ 72 h 899"/>
                <a:gd name="T82" fmla="*/ 261 w 899"/>
                <a:gd name="T83" fmla="*/ 42 h 899"/>
                <a:gd name="T84" fmla="*/ 320 w 899"/>
                <a:gd name="T85" fmla="*/ 18 h 899"/>
                <a:gd name="T86" fmla="*/ 383 w 899"/>
                <a:gd name="T87" fmla="*/ 6 h 899"/>
                <a:gd name="T88" fmla="*/ 449 w 899"/>
                <a:gd name="T89" fmla="*/ 0 h 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99" h="899">
                  <a:moveTo>
                    <a:pt x="449" y="0"/>
                  </a:moveTo>
                  <a:lnTo>
                    <a:pt x="515" y="6"/>
                  </a:lnTo>
                  <a:lnTo>
                    <a:pt x="580" y="18"/>
                  </a:lnTo>
                  <a:lnTo>
                    <a:pt x="639" y="42"/>
                  </a:lnTo>
                  <a:lnTo>
                    <a:pt x="695" y="72"/>
                  </a:lnTo>
                  <a:lnTo>
                    <a:pt x="745" y="110"/>
                  </a:lnTo>
                  <a:lnTo>
                    <a:pt x="790" y="155"/>
                  </a:lnTo>
                  <a:lnTo>
                    <a:pt x="827" y="205"/>
                  </a:lnTo>
                  <a:lnTo>
                    <a:pt x="858" y="260"/>
                  </a:lnTo>
                  <a:lnTo>
                    <a:pt x="879" y="320"/>
                  </a:lnTo>
                  <a:lnTo>
                    <a:pt x="894" y="384"/>
                  </a:lnTo>
                  <a:lnTo>
                    <a:pt x="899" y="450"/>
                  </a:lnTo>
                  <a:lnTo>
                    <a:pt x="894" y="517"/>
                  </a:lnTo>
                  <a:lnTo>
                    <a:pt x="879" y="579"/>
                  </a:lnTo>
                  <a:lnTo>
                    <a:pt x="858" y="639"/>
                  </a:lnTo>
                  <a:lnTo>
                    <a:pt x="827" y="694"/>
                  </a:lnTo>
                  <a:lnTo>
                    <a:pt x="790" y="744"/>
                  </a:lnTo>
                  <a:lnTo>
                    <a:pt x="745" y="789"/>
                  </a:lnTo>
                  <a:lnTo>
                    <a:pt x="695" y="827"/>
                  </a:lnTo>
                  <a:lnTo>
                    <a:pt x="639" y="857"/>
                  </a:lnTo>
                  <a:lnTo>
                    <a:pt x="580" y="881"/>
                  </a:lnTo>
                  <a:lnTo>
                    <a:pt x="515" y="895"/>
                  </a:lnTo>
                  <a:lnTo>
                    <a:pt x="449" y="899"/>
                  </a:lnTo>
                  <a:lnTo>
                    <a:pt x="383" y="895"/>
                  </a:lnTo>
                  <a:lnTo>
                    <a:pt x="320" y="881"/>
                  </a:lnTo>
                  <a:lnTo>
                    <a:pt x="261" y="857"/>
                  </a:lnTo>
                  <a:lnTo>
                    <a:pt x="205" y="827"/>
                  </a:lnTo>
                  <a:lnTo>
                    <a:pt x="155" y="789"/>
                  </a:lnTo>
                  <a:lnTo>
                    <a:pt x="110" y="744"/>
                  </a:lnTo>
                  <a:lnTo>
                    <a:pt x="72" y="694"/>
                  </a:lnTo>
                  <a:lnTo>
                    <a:pt x="42" y="639"/>
                  </a:lnTo>
                  <a:lnTo>
                    <a:pt x="18" y="579"/>
                  </a:lnTo>
                  <a:lnTo>
                    <a:pt x="4" y="517"/>
                  </a:lnTo>
                  <a:lnTo>
                    <a:pt x="0" y="450"/>
                  </a:lnTo>
                  <a:lnTo>
                    <a:pt x="4" y="384"/>
                  </a:lnTo>
                  <a:lnTo>
                    <a:pt x="18" y="320"/>
                  </a:lnTo>
                  <a:lnTo>
                    <a:pt x="42" y="260"/>
                  </a:lnTo>
                  <a:lnTo>
                    <a:pt x="72" y="205"/>
                  </a:lnTo>
                  <a:lnTo>
                    <a:pt x="110" y="155"/>
                  </a:lnTo>
                  <a:lnTo>
                    <a:pt x="155" y="110"/>
                  </a:lnTo>
                  <a:lnTo>
                    <a:pt x="205" y="72"/>
                  </a:lnTo>
                  <a:lnTo>
                    <a:pt x="261" y="42"/>
                  </a:lnTo>
                  <a:lnTo>
                    <a:pt x="320" y="18"/>
                  </a:lnTo>
                  <a:lnTo>
                    <a:pt x="383" y="6"/>
                  </a:lnTo>
                  <a:lnTo>
                    <a:pt x="4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4" name="Freeform 314"/>
            <p:cNvSpPr>
              <a:spLocks/>
            </p:cNvSpPr>
            <p:nvPr/>
          </p:nvSpPr>
          <p:spPr bwMode="auto">
            <a:xfrm>
              <a:off x="-57" y="3310"/>
              <a:ext cx="1189" cy="2381"/>
            </a:xfrm>
            <a:custGeom>
              <a:avLst/>
              <a:gdLst>
                <a:gd name="T0" fmla="*/ 1069 w 2379"/>
                <a:gd name="T1" fmla="*/ 0 h 4762"/>
                <a:gd name="T2" fmla="*/ 1519 w 2379"/>
                <a:gd name="T3" fmla="*/ 0 h 4762"/>
                <a:gd name="T4" fmla="*/ 1972 w 2379"/>
                <a:gd name="T5" fmla="*/ 22 h 4762"/>
                <a:gd name="T6" fmla="*/ 2225 w 2379"/>
                <a:gd name="T7" fmla="*/ 180 h 4762"/>
                <a:gd name="T8" fmla="*/ 2361 w 2379"/>
                <a:gd name="T9" fmla="*/ 445 h 4762"/>
                <a:gd name="T10" fmla="*/ 2364 w 2379"/>
                <a:gd name="T11" fmla="*/ 472 h 4762"/>
                <a:gd name="T12" fmla="*/ 2368 w 2379"/>
                <a:gd name="T13" fmla="*/ 511 h 4762"/>
                <a:gd name="T14" fmla="*/ 2372 w 2379"/>
                <a:gd name="T15" fmla="*/ 599 h 4762"/>
                <a:gd name="T16" fmla="*/ 2373 w 2379"/>
                <a:gd name="T17" fmla="*/ 766 h 4762"/>
                <a:gd name="T18" fmla="*/ 2373 w 2379"/>
                <a:gd name="T19" fmla="*/ 1047 h 4762"/>
                <a:gd name="T20" fmla="*/ 2375 w 2379"/>
                <a:gd name="T21" fmla="*/ 1476 h 4762"/>
                <a:gd name="T22" fmla="*/ 2379 w 2379"/>
                <a:gd name="T23" fmla="*/ 2084 h 4762"/>
                <a:gd name="T24" fmla="*/ 2341 w 2379"/>
                <a:gd name="T25" fmla="*/ 2399 h 4762"/>
                <a:gd name="T26" fmla="*/ 2194 w 2379"/>
                <a:gd name="T27" fmla="*/ 2498 h 4762"/>
                <a:gd name="T28" fmla="*/ 2056 w 2379"/>
                <a:gd name="T29" fmla="*/ 2483 h 4762"/>
                <a:gd name="T30" fmla="*/ 1930 w 2379"/>
                <a:gd name="T31" fmla="*/ 2360 h 4762"/>
                <a:gd name="T32" fmla="*/ 1903 w 2379"/>
                <a:gd name="T33" fmla="*/ 553 h 4762"/>
                <a:gd name="T34" fmla="*/ 1853 w 2379"/>
                <a:gd name="T35" fmla="*/ 506 h 4762"/>
                <a:gd name="T36" fmla="*/ 1805 w 2379"/>
                <a:gd name="T37" fmla="*/ 554 h 4762"/>
                <a:gd name="T38" fmla="*/ 1807 w 2379"/>
                <a:gd name="T39" fmla="*/ 970 h 4762"/>
                <a:gd name="T40" fmla="*/ 1807 w 2379"/>
                <a:gd name="T41" fmla="*/ 1558 h 4762"/>
                <a:gd name="T42" fmla="*/ 1808 w 2379"/>
                <a:gd name="T43" fmla="*/ 2333 h 4762"/>
                <a:gd name="T44" fmla="*/ 1810 w 2379"/>
                <a:gd name="T45" fmla="*/ 3303 h 4762"/>
                <a:gd name="T46" fmla="*/ 1810 w 2379"/>
                <a:gd name="T47" fmla="*/ 4482 h 4762"/>
                <a:gd name="T48" fmla="*/ 1744 w 2379"/>
                <a:gd name="T49" fmla="*/ 4661 h 4762"/>
                <a:gd name="T50" fmla="*/ 1580 w 2379"/>
                <a:gd name="T51" fmla="*/ 4758 h 4762"/>
                <a:gd name="T52" fmla="*/ 1389 w 2379"/>
                <a:gd name="T53" fmla="*/ 4724 h 4762"/>
                <a:gd name="T54" fmla="*/ 1267 w 2379"/>
                <a:gd name="T55" fmla="*/ 4579 h 4762"/>
                <a:gd name="T56" fmla="*/ 1245 w 2379"/>
                <a:gd name="T57" fmla="*/ 2277 h 4762"/>
                <a:gd name="T58" fmla="*/ 1164 w 2379"/>
                <a:gd name="T59" fmla="*/ 2245 h 4762"/>
                <a:gd name="T60" fmla="*/ 1128 w 2379"/>
                <a:gd name="T61" fmla="*/ 4482 h 4762"/>
                <a:gd name="T62" fmla="*/ 1062 w 2379"/>
                <a:gd name="T63" fmla="*/ 4661 h 4762"/>
                <a:gd name="T64" fmla="*/ 897 w 2379"/>
                <a:gd name="T65" fmla="*/ 4758 h 4762"/>
                <a:gd name="T66" fmla="*/ 705 w 2379"/>
                <a:gd name="T67" fmla="*/ 4724 h 4762"/>
                <a:gd name="T68" fmla="*/ 585 w 2379"/>
                <a:gd name="T69" fmla="*/ 4579 h 4762"/>
                <a:gd name="T70" fmla="*/ 567 w 2379"/>
                <a:gd name="T71" fmla="*/ 2239 h 4762"/>
                <a:gd name="T72" fmla="*/ 540 w 2379"/>
                <a:gd name="T73" fmla="*/ 511 h 4762"/>
                <a:gd name="T74" fmla="*/ 481 w 2379"/>
                <a:gd name="T75" fmla="*/ 535 h 4762"/>
                <a:gd name="T76" fmla="*/ 448 w 2379"/>
                <a:gd name="T77" fmla="*/ 2360 h 4762"/>
                <a:gd name="T78" fmla="*/ 325 w 2379"/>
                <a:gd name="T79" fmla="*/ 2483 h 4762"/>
                <a:gd name="T80" fmla="*/ 185 w 2379"/>
                <a:gd name="T81" fmla="*/ 2498 h 4762"/>
                <a:gd name="T82" fmla="*/ 39 w 2379"/>
                <a:gd name="T83" fmla="*/ 2399 h 4762"/>
                <a:gd name="T84" fmla="*/ 0 w 2379"/>
                <a:gd name="T85" fmla="*/ 2082 h 4762"/>
                <a:gd name="T86" fmla="*/ 4 w 2379"/>
                <a:gd name="T87" fmla="*/ 1467 h 4762"/>
                <a:gd name="T88" fmla="*/ 5 w 2379"/>
                <a:gd name="T89" fmla="*/ 1037 h 4762"/>
                <a:gd name="T90" fmla="*/ 7 w 2379"/>
                <a:gd name="T91" fmla="*/ 755 h 4762"/>
                <a:gd name="T92" fmla="*/ 9 w 2379"/>
                <a:gd name="T93" fmla="*/ 588 h 4762"/>
                <a:gd name="T94" fmla="*/ 11 w 2379"/>
                <a:gd name="T95" fmla="*/ 502 h 4762"/>
                <a:gd name="T96" fmla="*/ 16 w 2379"/>
                <a:gd name="T97" fmla="*/ 461 h 4762"/>
                <a:gd name="T98" fmla="*/ 22 w 2379"/>
                <a:gd name="T99" fmla="*/ 434 h 4762"/>
                <a:gd name="T100" fmla="*/ 145 w 2379"/>
                <a:gd name="T101" fmla="*/ 190 h 4762"/>
                <a:gd name="T102" fmla="*/ 370 w 2379"/>
                <a:gd name="T103" fmla="*/ 34 h 4762"/>
                <a:gd name="T104" fmla="*/ 513 w 2379"/>
                <a:gd name="T105" fmla="*/ 2 h 4762"/>
                <a:gd name="T106" fmla="*/ 535 w 2379"/>
                <a:gd name="T107" fmla="*/ 0 h 4762"/>
                <a:gd name="T108" fmla="*/ 596 w 2379"/>
                <a:gd name="T109" fmla="*/ 0 h 4762"/>
                <a:gd name="T110" fmla="*/ 732 w 2379"/>
                <a:gd name="T111" fmla="*/ 0 h 4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79" h="4762">
                  <a:moveTo>
                    <a:pt x="841" y="0"/>
                  </a:moveTo>
                  <a:lnTo>
                    <a:pt x="908" y="0"/>
                  </a:lnTo>
                  <a:lnTo>
                    <a:pt x="985" y="0"/>
                  </a:lnTo>
                  <a:lnTo>
                    <a:pt x="1069" y="0"/>
                  </a:lnTo>
                  <a:lnTo>
                    <a:pt x="1166" y="0"/>
                  </a:lnTo>
                  <a:lnTo>
                    <a:pt x="1272" y="0"/>
                  </a:lnTo>
                  <a:lnTo>
                    <a:pt x="1390" y="0"/>
                  </a:lnTo>
                  <a:lnTo>
                    <a:pt x="1519" y="0"/>
                  </a:lnTo>
                  <a:lnTo>
                    <a:pt x="1661" y="0"/>
                  </a:lnTo>
                  <a:lnTo>
                    <a:pt x="1817" y="0"/>
                  </a:lnTo>
                  <a:lnTo>
                    <a:pt x="1896" y="6"/>
                  </a:lnTo>
                  <a:lnTo>
                    <a:pt x="1972" y="22"/>
                  </a:lnTo>
                  <a:lnTo>
                    <a:pt x="2043" y="49"/>
                  </a:lnTo>
                  <a:lnTo>
                    <a:pt x="2110" y="85"/>
                  </a:lnTo>
                  <a:lnTo>
                    <a:pt x="2171" y="128"/>
                  </a:lnTo>
                  <a:lnTo>
                    <a:pt x="2225" y="180"/>
                  </a:lnTo>
                  <a:lnTo>
                    <a:pt x="2271" y="237"/>
                  </a:lnTo>
                  <a:lnTo>
                    <a:pt x="2311" y="302"/>
                  </a:lnTo>
                  <a:lnTo>
                    <a:pt x="2339" y="371"/>
                  </a:lnTo>
                  <a:lnTo>
                    <a:pt x="2361" y="445"/>
                  </a:lnTo>
                  <a:lnTo>
                    <a:pt x="2361" y="452"/>
                  </a:lnTo>
                  <a:lnTo>
                    <a:pt x="2363" y="458"/>
                  </a:lnTo>
                  <a:lnTo>
                    <a:pt x="2364" y="465"/>
                  </a:lnTo>
                  <a:lnTo>
                    <a:pt x="2364" y="472"/>
                  </a:lnTo>
                  <a:lnTo>
                    <a:pt x="2366" y="479"/>
                  </a:lnTo>
                  <a:lnTo>
                    <a:pt x="2368" y="488"/>
                  </a:lnTo>
                  <a:lnTo>
                    <a:pt x="2368" y="499"/>
                  </a:lnTo>
                  <a:lnTo>
                    <a:pt x="2368" y="511"/>
                  </a:lnTo>
                  <a:lnTo>
                    <a:pt x="2370" y="527"/>
                  </a:lnTo>
                  <a:lnTo>
                    <a:pt x="2370" y="547"/>
                  </a:lnTo>
                  <a:lnTo>
                    <a:pt x="2370" y="570"/>
                  </a:lnTo>
                  <a:lnTo>
                    <a:pt x="2372" y="599"/>
                  </a:lnTo>
                  <a:lnTo>
                    <a:pt x="2372" y="631"/>
                  </a:lnTo>
                  <a:lnTo>
                    <a:pt x="2372" y="671"/>
                  </a:lnTo>
                  <a:lnTo>
                    <a:pt x="2372" y="716"/>
                  </a:lnTo>
                  <a:lnTo>
                    <a:pt x="2373" y="766"/>
                  </a:lnTo>
                  <a:lnTo>
                    <a:pt x="2373" y="825"/>
                  </a:lnTo>
                  <a:lnTo>
                    <a:pt x="2373" y="891"/>
                  </a:lnTo>
                  <a:lnTo>
                    <a:pt x="2373" y="965"/>
                  </a:lnTo>
                  <a:lnTo>
                    <a:pt x="2373" y="1047"/>
                  </a:lnTo>
                  <a:lnTo>
                    <a:pt x="2375" y="1139"/>
                  </a:lnTo>
                  <a:lnTo>
                    <a:pt x="2375" y="1241"/>
                  </a:lnTo>
                  <a:lnTo>
                    <a:pt x="2375" y="1354"/>
                  </a:lnTo>
                  <a:lnTo>
                    <a:pt x="2375" y="1476"/>
                  </a:lnTo>
                  <a:lnTo>
                    <a:pt x="2377" y="1610"/>
                  </a:lnTo>
                  <a:lnTo>
                    <a:pt x="2377" y="1755"/>
                  </a:lnTo>
                  <a:lnTo>
                    <a:pt x="2379" y="1913"/>
                  </a:lnTo>
                  <a:lnTo>
                    <a:pt x="2379" y="2084"/>
                  </a:lnTo>
                  <a:lnTo>
                    <a:pt x="2379" y="2268"/>
                  </a:lnTo>
                  <a:lnTo>
                    <a:pt x="2375" y="2315"/>
                  </a:lnTo>
                  <a:lnTo>
                    <a:pt x="2361" y="2358"/>
                  </a:lnTo>
                  <a:lnTo>
                    <a:pt x="2341" y="2399"/>
                  </a:lnTo>
                  <a:lnTo>
                    <a:pt x="2312" y="2433"/>
                  </a:lnTo>
                  <a:lnTo>
                    <a:pt x="2278" y="2462"/>
                  </a:lnTo>
                  <a:lnTo>
                    <a:pt x="2237" y="2483"/>
                  </a:lnTo>
                  <a:lnTo>
                    <a:pt x="2194" y="2498"/>
                  </a:lnTo>
                  <a:lnTo>
                    <a:pt x="2147" y="2503"/>
                  </a:lnTo>
                  <a:lnTo>
                    <a:pt x="2146" y="2503"/>
                  </a:lnTo>
                  <a:lnTo>
                    <a:pt x="2099" y="2498"/>
                  </a:lnTo>
                  <a:lnTo>
                    <a:pt x="2056" y="2483"/>
                  </a:lnTo>
                  <a:lnTo>
                    <a:pt x="2015" y="2464"/>
                  </a:lnTo>
                  <a:lnTo>
                    <a:pt x="1981" y="2435"/>
                  </a:lnTo>
                  <a:lnTo>
                    <a:pt x="1952" y="2401"/>
                  </a:lnTo>
                  <a:lnTo>
                    <a:pt x="1930" y="2360"/>
                  </a:lnTo>
                  <a:lnTo>
                    <a:pt x="1918" y="2317"/>
                  </a:lnTo>
                  <a:lnTo>
                    <a:pt x="1912" y="2270"/>
                  </a:lnTo>
                  <a:lnTo>
                    <a:pt x="1903" y="553"/>
                  </a:lnTo>
                  <a:lnTo>
                    <a:pt x="1903" y="553"/>
                  </a:lnTo>
                  <a:lnTo>
                    <a:pt x="1898" y="535"/>
                  </a:lnTo>
                  <a:lnTo>
                    <a:pt x="1887" y="518"/>
                  </a:lnTo>
                  <a:lnTo>
                    <a:pt x="1873" y="510"/>
                  </a:lnTo>
                  <a:lnTo>
                    <a:pt x="1853" y="506"/>
                  </a:lnTo>
                  <a:lnTo>
                    <a:pt x="1835" y="510"/>
                  </a:lnTo>
                  <a:lnTo>
                    <a:pt x="1819" y="520"/>
                  </a:lnTo>
                  <a:lnTo>
                    <a:pt x="1808" y="536"/>
                  </a:lnTo>
                  <a:lnTo>
                    <a:pt x="1805" y="554"/>
                  </a:lnTo>
                  <a:lnTo>
                    <a:pt x="1805" y="644"/>
                  </a:lnTo>
                  <a:lnTo>
                    <a:pt x="1807" y="743"/>
                  </a:lnTo>
                  <a:lnTo>
                    <a:pt x="1807" y="850"/>
                  </a:lnTo>
                  <a:lnTo>
                    <a:pt x="1807" y="970"/>
                  </a:lnTo>
                  <a:lnTo>
                    <a:pt x="1807" y="1101"/>
                  </a:lnTo>
                  <a:lnTo>
                    <a:pt x="1807" y="1243"/>
                  </a:lnTo>
                  <a:lnTo>
                    <a:pt x="1807" y="1395"/>
                  </a:lnTo>
                  <a:lnTo>
                    <a:pt x="1807" y="1558"/>
                  </a:lnTo>
                  <a:lnTo>
                    <a:pt x="1808" y="1734"/>
                  </a:lnTo>
                  <a:lnTo>
                    <a:pt x="1808" y="1922"/>
                  </a:lnTo>
                  <a:lnTo>
                    <a:pt x="1808" y="2121"/>
                  </a:lnTo>
                  <a:lnTo>
                    <a:pt x="1808" y="2333"/>
                  </a:lnTo>
                  <a:lnTo>
                    <a:pt x="1808" y="2557"/>
                  </a:lnTo>
                  <a:lnTo>
                    <a:pt x="1810" y="2792"/>
                  </a:lnTo>
                  <a:lnTo>
                    <a:pt x="1810" y="3041"/>
                  </a:lnTo>
                  <a:lnTo>
                    <a:pt x="1810" y="3303"/>
                  </a:lnTo>
                  <a:lnTo>
                    <a:pt x="1810" y="3577"/>
                  </a:lnTo>
                  <a:lnTo>
                    <a:pt x="1810" y="3866"/>
                  </a:lnTo>
                  <a:lnTo>
                    <a:pt x="1810" y="4167"/>
                  </a:lnTo>
                  <a:lnTo>
                    <a:pt x="1810" y="4482"/>
                  </a:lnTo>
                  <a:lnTo>
                    <a:pt x="1807" y="4532"/>
                  </a:lnTo>
                  <a:lnTo>
                    <a:pt x="1792" y="4579"/>
                  </a:lnTo>
                  <a:lnTo>
                    <a:pt x="1772" y="4624"/>
                  </a:lnTo>
                  <a:lnTo>
                    <a:pt x="1744" y="4661"/>
                  </a:lnTo>
                  <a:lnTo>
                    <a:pt x="1711" y="4696"/>
                  </a:lnTo>
                  <a:lnTo>
                    <a:pt x="1672" y="4724"/>
                  </a:lnTo>
                  <a:lnTo>
                    <a:pt x="1627" y="4744"/>
                  </a:lnTo>
                  <a:lnTo>
                    <a:pt x="1580" y="4758"/>
                  </a:lnTo>
                  <a:lnTo>
                    <a:pt x="1530" y="4762"/>
                  </a:lnTo>
                  <a:lnTo>
                    <a:pt x="1480" y="4758"/>
                  </a:lnTo>
                  <a:lnTo>
                    <a:pt x="1432" y="4744"/>
                  </a:lnTo>
                  <a:lnTo>
                    <a:pt x="1389" y="4724"/>
                  </a:lnTo>
                  <a:lnTo>
                    <a:pt x="1349" y="4696"/>
                  </a:lnTo>
                  <a:lnTo>
                    <a:pt x="1315" y="4661"/>
                  </a:lnTo>
                  <a:lnTo>
                    <a:pt x="1288" y="4624"/>
                  </a:lnTo>
                  <a:lnTo>
                    <a:pt x="1267" y="4579"/>
                  </a:lnTo>
                  <a:lnTo>
                    <a:pt x="1254" y="4532"/>
                  </a:lnTo>
                  <a:lnTo>
                    <a:pt x="1249" y="4482"/>
                  </a:lnTo>
                  <a:lnTo>
                    <a:pt x="1249" y="2300"/>
                  </a:lnTo>
                  <a:lnTo>
                    <a:pt x="1245" y="2277"/>
                  </a:lnTo>
                  <a:lnTo>
                    <a:pt x="1231" y="2257"/>
                  </a:lnTo>
                  <a:lnTo>
                    <a:pt x="1213" y="2245"/>
                  </a:lnTo>
                  <a:lnTo>
                    <a:pt x="1189" y="2239"/>
                  </a:lnTo>
                  <a:lnTo>
                    <a:pt x="1164" y="2245"/>
                  </a:lnTo>
                  <a:lnTo>
                    <a:pt x="1146" y="2257"/>
                  </a:lnTo>
                  <a:lnTo>
                    <a:pt x="1132" y="2277"/>
                  </a:lnTo>
                  <a:lnTo>
                    <a:pt x="1128" y="2300"/>
                  </a:lnTo>
                  <a:lnTo>
                    <a:pt x="1128" y="4482"/>
                  </a:lnTo>
                  <a:lnTo>
                    <a:pt x="1123" y="4532"/>
                  </a:lnTo>
                  <a:lnTo>
                    <a:pt x="1110" y="4579"/>
                  </a:lnTo>
                  <a:lnTo>
                    <a:pt x="1089" y="4624"/>
                  </a:lnTo>
                  <a:lnTo>
                    <a:pt x="1062" y="4661"/>
                  </a:lnTo>
                  <a:lnTo>
                    <a:pt x="1028" y="4696"/>
                  </a:lnTo>
                  <a:lnTo>
                    <a:pt x="988" y="4724"/>
                  </a:lnTo>
                  <a:lnTo>
                    <a:pt x="945" y="4744"/>
                  </a:lnTo>
                  <a:lnTo>
                    <a:pt x="897" y="4758"/>
                  </a:lnTo>
                  <a:lnTo>
                    <a:pt x="847" y="4762"/>
                  </a:lnTo>
                  <a:lnTo>
                    <a:pt x="797" y="4758"/>
                  </a:lnTo>
                  <a:lnTo>
                    <a:pt x="750" y="4744"/>
                  </a:lnTo>
                  <a:lnTo>
                    <a:pt x="705" y="4724"/>
                  </a:lnTo>
                  <a:lnTo>
                    <a:pt x="667" y="4696"/>
                  </a:lnTo>
                  <a:lnTo>
                    <a:pt x="633" y="4661"/>
                  </a:lnTo>
                  <a:lnTo>
                    <a:pt x="605" y="4624"/>
                  </a:lnTo>
                  <a:lnTo>
                    <a:pt x="585" y="4579"/>
                  </a:lnTo>
                  <a:lnTo>
                    <a:pt x="570" y="4532"/>
                  </a:lnTo>
                  <a:lnTo>
                    <a:pt x="567" y="4482"/>
                  </a:lnTo>
                  <a:lnTo>
                    <a:pt x="567" y="2239"/>
                  </a:lnTo>
                  <a:lnTo>
                    <a:pt x="567" y="2239"/>
                  </a:lnTo>
                  <a:lnTo>
                    <a:pt x="567" y="553"/>
                  </a:lnTo>
                  <a:lnTo>
                    <a:pt x="563" y="536"/>
                  </a:lnTo>
                  <a:lnTo>
                    <a:pt x="554" y="522"/>
                  </a:lnTo>
                  <a:lnTo>
                    <a:pt x="540" y="511"/>
                  </a:lnTo>
                  <a:lnTo>
                    <a:pt x="522" y="508"/>
                  </a:lnTo>
                  <a:lnTo>
                    <a:pt x="504" y="511"/>
                  </a:lnTo>
                  <a:lnTo>
                    <a:pt x="490" y="520"/>
                  </a:lnTo>
                  <a:lnTo>
                    <a:pt x="481" y="535"/>
                  </a:lnTo>
                  <a:lnTo>
                    <a:pt x="477" y="553"/>
                  </a:lnTo>
                  <a:lnTo>
                    <a:pt x="468" y="2270"/>
                  </a:lnTo>
                  <a:lnTo>
                    <a:pt x="463" y="2317"/>
                  </a:lnTo>
                  <a:lnTo>
                    <a:pt x="448" y="2360"/>
                  </a:lnTo>
                  <a:lnTo>
                    <a:pt x="427" y="2399"/>
                  </a:lnTo>
                  <a:lnTo>
                    <a:pt x="398" y="2435"/>
                  </a:lnTo>
                  <a:lnTo>
                    <a:pt x="364" y="2464"/>
                  </a:lnTo>
                  <a:lnTo>
                    <a:pt x="325" y="2483"/>
                  </a:lnTo>
                  <a:lnTo>
                    <a:pt x="282" y="2498"/>
                  </a:lnTo>
                  <a:lnTo>
                    <a:pt x="233" y="2503"/>
                  </a:lnTo>
                  <a:lnTo>
                    <a:pt x="233" y="2503"/>
                  </a:lnTo>
                  <a:lnTo>
                    <a:pt x="185" y="2498"/>
                  </a:lnTo>
                  <a:lnTo>
                    <a:pt x="142" y="2483"/>
                  </a:lnTo>
                  <a:lnTo>
                    <a:pt x="102" y="2462"/>
                  </a:lnTo>
                  <a:lnTo>
                    <a:pt x="68" y="2433"/>
                  </a:lnTo>
                  <a:lnTo>
                    <a:pt x="39" y="2399"/>
                  </a:lnTo>
                  <a:lnTo>
                    <a:pt x="18" y="2358"/>
                  </a:lnTo>
                  <a:lnTo>
                    <a:pt x="4" y="2315"/>
                  </a:lnTo>
                  <a:lnTo>
                    <a:pt x="0" y="2268"/>
                  </a:lnTo>
                  <a:lnTo>
                    <a:pt x="0" y="2082"/>
                  </a:lnTo>
                  <a:lnTo>
                    <a:pt x="2" y="1908"/>
                  </a:lnTo>
                  <a:lnTo>
                    <a:pt x="2" y="1748"/>
                  </a:lnTo>
                  <a:lnTo>
                    <a:pt x="4" y="1601"/>
                  </a:lnTo>
                  <a:lnTo>
                    <a:pt x="4" y="1467"/>
                  </a:lnTo>
                  <a:lnTo>
                    <a:pt x="4" y="1343"/>
                  </a:lnTo>
                  <a:lnTo>
                    <a:pt x="5" y="1230"/>
                  </a:lnTo>
                  <a:lnTo>
                    <a:pt x="5" y="1128"/>
                  </a:lnTo>
                  <a:lnTo>
                    <a:pt x="5" y="1037"/>
                  </a:lnTo>
                  <a:lnTo>
                    <a:pt x="5" y="952"/>
                  </a:lnTo>
                  <a:lnTo>
                    <a:pt x="5" y="879"/>
                  </a:lnTo>
                  <a:lnTo>
                    <a:pt x="7" y="812"/>
                  </a:lnTo>
                  <a:lnTo>
                    <a:pt x="7" y="755"/>
                  </a:lnTo>
                  <a:lnTo>
                    <a:pt x="7" y="703"/>
                  </a:lnTo>
                  <a:lnTo>
                    <a:pt x="7" y="658"/>
                  </a:lnTo>
                  <a:lnTo>
                    <a:pt x="9" y="621"/>
                  </a:lnTo>
                  <a:lnTo>
                    <a:pt x="9" y="588"/>
                  </a:lnTo>
                  <a:lnTo>
                    <a:pt x="9" y="560"/>
                  </a:lnTo>
                  <a:lnTo>
                    <a:pt x="11" y="536"/>
                  </a:lnTo>
                  <a:lnTo>
                    <a:pt x="11" y="518"/>
                  </a:lnTo>
                  <a:lnTo>
                    <a:pt x="11" y="502"/>
                  </a:lnTo>
                  <a:lnTo>
                    <a:pt x="13" y="488"/>
                  </a:lnTo>
                  <a:lnTo>
                    <a:pt x="13" y="477"/>
                  </a:lnTo>
                  <a:lnTo>
                    <a:pt x="14" y="470"/>
                  </a:lnTo>
                  <a:lnTo>
                    <a:pt x="16" y="461"/>
                  </a:lnTo>
                  <a:lnTo>
                    <a:pt x="16" y="456"/>
                  </a:lnTo>
                  <a:lnTo>
                    <a:pt x="18" y="449"/>
                  </a:lnTo>
                  <a:lnTo>
                    <a:pt x="20" y="441"/>
                  </a:lnTo>
                  <a:lnTo>
                    <a:pt x="22" y="434"/>
                  </a:lnTo>
                  <a:lnTo>
                    <a:pt x="41" y="366"/>
                  </a:lnTo>
                  <a:lnTo>
                    <a:pt x="68" y="303"/>
                  </a:lnTo>
                  <a:lnTo>
                    <a:pt x="104" y="244"/>
                  </a:lnTo>
                  <a:lnTo>
                    <a:pt x="145" y="190"/>
                  </a:lnTo>
                  <a:lnTo>
                    <a:pt x="194" y="142"/>
                  </a:lnTo>
                  <a:lnTo>
                    <a:pt x="248" y="99"/>
                  </a:lnTo>
                  <a:lnTo>
                    <a:pt x="305" y="63"/>
                  </a:lnTo>
                  <a:lnTo>
                    <a:pt x="370" y="34"/>
                  </a:lnTo>
                  <a:lnTo>
                    <a:pt x="436" y="15"/>
                  </a:lnTo>
                  <a:lnTo>
                    <a:pt x="506" y="4"/>
                  </a:lnTo>
                  <a:lnTo>
                    <a:pt x="509" y="2"/>
                  </a:lnTo>
                  <a:lnTo>
                    <a:pt x="513" y="2"/>
                  </a:lnTo>
                  <a:lnTo>
                    <a:pt x="518" y="2"/>
                  </a:lnTo>
                  <a:lnTo>
                    <a:pt x="522" y="2"/>
                  </a:lnTo>
                  <a:lnTo>
                    <a:pt x="527" y="0"/>
                  </a:lnTo>
                  <a:lnTo>
                    <a:pt x="535" y="0"/>
                  </a:lnTo>
                  <a:lnTo>
                    <a:pt x="545" y="0"/>
                  </a:lnTo>
                  <a:lnTo>
                    <a:pt x="558" y="0"/>
                  </a:lnTo>
                  <a:lnTo>
                    <a:pt x="574" y="0"/>
                  </a:lnTo>
                  <a:lnTo>
                    <a:pt x="596" y="0"/>
                  </a:lnTo>
                  <a:lnTo>
                    <a:pt x="621" y="0"/>
                  </a:lnTo>
                  <a:lnTo>
                    <a:pt x="651" y="0"/>
                  </a:lnTo>
                  <a:lnTo>
                    <a:pt x="689" y="0"/>
                  </a:lnTo>
                  <a:lnTo>
                    <a:pt x="732" y="0"/>
                  </a:lnTo>
                  <a:lnTo>
                    <a:pt x="782" y="0"/>
                  </a:lnTo>
                  <a:lnTo>
                    <a:pt x="8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5" name="Freeform 315"/>
            <p:cNvSpPr>
              <a:spLocks/>
            </p:cNvSpPr>
            <p:nvPr/>
          </p:nvSpPr>
          <p:spPr bwMode="auto">
            <a:xfrm>
              <a:off x="296" y="2748"/>
              <a:ext cx="486" cy="485"/>
            </a:xfrm>
            <a:custGeom>
              <a:avLst/>
              <a:gdLst>
                <a:gd name="T0" fmla="*/ 484 w 970"/>
                <a:gd name="T1" fmla="*/ 0 h 970"/>
                <a:gd name="T2" fmla="*/ 556 w 970"/>
                <a:gd name="T3" fmla="*/ 6 h 970"/>
                <a:gd name="T4" fmla="*/ 624 w 970"/>
                <a:gd name="T5" fmla="*/ 22 h 970"/>
                <a:gd name="T6" fmla="*/ 689 w 970"/>
                <a:gd name="T7" fmla="*/ 47 h 970"/>
                <a:gd name="T8" fmla="*/ 748 w 970"/>
                <a:gd name="T9" fmla="*/ 79 h 970"/>
                <a:gd name="T10" fmla="*/ 802 w 970"/>
                <a:gd name="T11" fmla="*/ 120 h 970"/>
                <a:gd name="T12" fmla="*/ 850 w 970"/>
                <a:gd name="T13" fmla="*/ 167 h 970"/>
                <a:gd name="T14" fmla="*/ 891 w 970"/>
                <a:gd name="T15" fmla="*/ 221 h 970"/>
                <a:gd name="T16" fmla="*/ 924 w 970"/>
                <a:gd name="T17" fmla="*/ 282 h 970"/>
                <a:gd name="T18" fmla="*/ 949 w 970"/>
                <a:gd name="T19" fmla="*/ 346 h 970"/>
                <a:gd name="T20" fmla="*/ 965 w 970"/>
                <a:gd name="T21" fmla="*/ 414 h 970"/>
                <a:gd name="T22" fmla="*/ 970 w 970"/>
                <a:gd name="T23" fmla="*/ 486 h 970"/>
                <a:gd name="T24" fmla="*/ 965 w 970"/>
                <a:gd name="T25" fmla="*/ 558 h 970"/>
                <a:gd name="T26" fmla="*/ 949 w 970"/>
                <a:gd name="T27" fmla="*/ 626 h 970"/>
                <a:gd name="T28" fmla="*/ 924 w 970"/>
                <a:gd name="T29" fmla="*/ 691 h 970"/>
                <a:gd name="T30" fmla="*/ 891 w 970"/>
                <a:gd name="T31" fmla="*/ 750 h 970"/>
                <a:gd name="T32" fmla="*/ 850 w 970"/>
                <a:gd name="T33" fmla="*/ 803 h 970"/>
                <a:gd name="T34" fmla="*/ 802 w 970"/>
                <a:gd name="T35" fmla="*/ 852 h 970"/>
                <a:gd name="T36" fmla="*/ 748 w 970"/>
                <a:gd name="T37" fmla="*/ 891 h 970"/>
                <a:gd name="T38" fmla="*/ 689 w 970"/>
                <a:gd name="T39" fmla="*/ 925 h 970"/>
                <a:gd name="T40" fmla="*/ 624 w 970"/>
                <a:gd name="T41" fmla="*/ 949 h 970"/>
                <a:gd name="T42" fmla="*/ 556 w 970"/>
                <a:gd name="T43" fmla="*/ 965 h 970"/>
                <a:gd name="T44" fmla="*/ 484 w 970"/>
                <a:gd name="T45" fmla="*/ 970 h 970"/>
                <a:gd name="T46" fmla="*/ 414 w 970"/>
                <a:gd name="T47" fmla="*/ 965 h 970"/>
                <a:gd name="T48" fmla="*/ 346 w 970"/>
                <a:gd name="T49" fmla="*/ 949 h 970"/>
                <a:gd name="T50" fmla="*/ 281 w 970"/>
                <a:gd name="T51" fmla="*/ 925 h 970"/>
                <a:gd name="T52" fmla="*/ 222 w 970"/>
                <a:gd name="T53" fmla="*/ 891 h 970"/>
                <a:gd name="T54" fmla="*/ 167 w 970"/>
                <a:gd name="T55" fmla="*/ 852 h 970"/>
                <a:gd name="T56" fmla="*/ 120 w 970"/>
                <a:gd name="T57" fmla="*/ 803 h 970"/>
                <a:gd name="T58" fmla="*/ 79 w 970"/>
                <a:gd name="T59" fmla="*/ 750 h 970"/>
                <a:gd name="T60" fmla="*/ 45 w 970"/>
                <a:gd name="T61" fmla="*/ 691 h 970"/>
                <a:gd name="T62" fmla="*/ 21 w 970"/>
                <a:gd name="T63" fmla="*/ 626 h 970"/>
                <a:gd name="T64" fmla="*/ 5 w 970"/>
                <a:gd name="T65" fmla="*/ 558 h 970"/>
                <a:gd name="T66" fmla="*/ 0 w 970"/>
                <a:gd name="T67" fmla="*/ 486 h 970"/>
                <a:gd name="T68" fmla="*/ 5 w 970"/>
                <a:gd name="T69" fmla="*/ 414 h 970"/>
                <a:gd name="T70" fmla="*/ 21 w 970"/>
                <a:gd name="T71" fmla="*/ 345 h 970"/>
                <a:gd name="T72" fmla="*/ 45 w 970"/>
                <a:gd name="T73" fmla="*/ 282 h 970"/>
                <a:gd name="T74" fmla="*/ 79 w 970"/>
                <a:gd name="T75" fmla="*/ 221 h 970"/>
                <a:gd name="T76" fmla="*/ 120 w 970"/>
                <a:gd name="T77" fmla="*/ 167 h 970"/>
                <a:gd name="T78" fmla="*/ 167 w 970"/>
                <a:gd name="T79" fmla="*/ 120 h 970"/>
                <a:gd name="T80" fmla="*/ 220 w 970"/>
                <a:gd name="T81" fmla="*/ 79 h 970"/>
                <a:gd name="T82" fmla="*/ 281 w 970"/>
                <a:gd name="T83" fmla="*/ 45 h 970"/>
                <a:gd name="T84" fmla="*/ 344 w 970"/>
                <a:gd name="T85" fmla="*/ 22 h 970"/>
                <a:gd name="T86" fmla="*/ 412 w 970"/>
                <a:gd name="T87" fmla="*/ 6 h 970"/>
                <a:gd name="T88" fmla="*/ 484 w 970"/>
                <a:gd name="T89" fmla="*/ 0 h 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70" h="970">
                  <a:moveTo>
                    <a:pt x="484" y="0"/>
                  </a:moveTo>
                  <a:lnTo>
                    <a:pt x="556" y="6"/>
                  </a:lnTo>
                  <a:lnTo>
                    <a:pt x="624" y="22"/>
                  </a:lnTo>
                  <a:lnTo>
                    <a:pt x="689" y="47"/>
                  </a:lnTo>
                  <a:lnTo>
                    <a:pt x="748" y="79"/>
                  </a:lnTo>
                  <a:lnTo>
                    <a:pt x="802" y="120"/>
                  </a:lnTo>
                  <a:lnTo>
                    <a:pt x="850" y="167"/>
                  </a:lnTo>
                  <a:lnTo>
                    <a:pt x="891" y="221"/>
                  </a:lnTo>
                  <a:lnTo>
                    <a:pt x="924" y="282"/>
                  </a:lnTo>
                  <a:lnTo>
                    <a:pt x="949" y="346"/>
                  </a:lnTo>
                  <a:lnTo>
                    <a:pt x="965" y="414"/>
                  </a:lnTo>
                  <a:lnTo>
                    <a:pt x="970" y="486"/>
                  </a:lnTo>
                  <a:lnTo>
                    <a:pt x="965" y="558"/>
                  </a:lnTo>
                  <a:lnTo>
                    <a:pt x="949" y="626"/>
                  </a:lnTo>
                  <a:lnTo>
                    <a:pt x="924" y="691"/>
                  </a:lnTo>
                  <a:lnTo>
                    <a:pt x="891" y="750"/>
                  </a:lnTo>
                  <a:lnTo>
                    <a:pt x="850" y="803"/>
                  </a:lnTo>
                  <a:lnTo>
                    <a:pt x="802" y="852"/>
                  </a:lnTo>
                  <a:lnTo>
                    <a:pt x="748" y="891"/>
                  </a:lnTo>
                  <a:lnTo>
                    <a:pt x="689" y="925"/>
                  </a:lnTo>
                  <a:lnTo>
                    <a:pt x="624" y="949"/>
                  </a:lnTo>
                  <a:lnTo>
                    <a:pt x="556" y="965"/>
                  </a:lnTo>
                  <a:lnTo>
                    <a:pt x="484" y="970"/>
                  </a:lnTo>
                  <a:lnTo>
                    <a:pt x="414" y="965"/>
                  </a:lnTo>
                  <a:lnTo>
                    <a:pt x="346" y="949"/>
                  </a:lnTo>
                  <a:lnTo>
                    <a:pt x="281" y="925"/>
                  </a:lnTo>
                  <a:lnTo>
                    <a:pt x="222" y="891"/>
                  </a:lnTo>
                  <a:lnTo>
                    <a:pt x="167" y="852"/>
                  </a:lnTo>
                  <a:lnTo>
                    <a:pt x="120" y="803"/>
                  </a:lnTo>
                  <a:lnTo>
                    <a:pt x="79" y="750"/>
                  </a:lnTo>
                  <a:lnTo>
                    <a:pt x="45" y="691"/>
                  </a:lnTo>
                  <a:lnTo>
                    <a:pt x="21" y="626"/>
                  </a:lnTo>
                  <a:lnTo>
                    <a:pt x="5" y="558"/>
                  </a:lnTo>
                  <a:lnTo>
                    <a:pt x="0" y="486"/>
                  </a:lnTo>
                  <a:lnTo>
                    <a:pt x="5" y="414"/>
                  </a:lnTo>
                  <a:lnTo>
                    <a:pt x="21" y="345"/>
                  </a:lnTo>
                  <a:lnTo>
                    <a:pt x="45" y="282"/>
                  </a:lnTo>
                  <a:lnTo>
                    <a:pt x="79" y="221"/>
                  </a:lnTo>
                  <a:lnTo>
                    <a:pt x="120" y="167"/>
                  </a:lnTo>
                  <a:lnTo>
                    <a:pt x="167" y="120"/>
                  </a:lnTo>
                  <a:lnTo>
                    <a:pt x="220" y="79"/>
                  </a:lnTo>
                  <a:lnTo>
                    <a:pt x="281" y="45"/>
                  </a:lnTo>
                  <a:lnTo>
                    <a:pt x="344" y="22"/>
                  </a:lnTo>
                  <a:lnTo>
                    <a:pt x="412" y="6"/>
                  </a:lnTo>
                  <a:lnTo>
                    <a:pt x="4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16" name="Group 318"/>
          <p:cNvGrpSpPr>
            <a:grpSpLocks noChangeAspect="1"/>
          </p:cNvGrpSpPr>
          <p:nvPr/>
        </p:nvGrpSpPr>
        <p:grpSpPr bwMode="auto">
          <a:xfrm>
            <a:off x="3538793" y="4920657"/>
            <a:ext cx="182664" cy="186855"/>
            <a:chOff x="4903" y="3568"/>
            <a:chExt cx="2877" cy="294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019" name="Freeform 320"/>
            <p:cNvSpPr>
              <a:spLocks/>
            </p:cNvSpPr>
            <p:nvPr/>
          </p:nvSpPr>
          <p:spPr bwMode="auto">
            <a:xfrm>
              <a:off x="6939" y="4301"/>
              <a:ext cx="841" cy="2209"/>
            </a:xfrm>
            <a:custGeom>
              <a:avLst/>
              <a:gdLst>
                <a:gd name="T0" fmla="*/ 1237 w 1684"/>
                <a:gd name="T1" fmla="*/ 5 h 4419"/>
                <a:gd name="T2" fmla="*/ 1440 w 1684"/>
                <a:gd name="T3" fmla="*/ 82 h 4419"/>
                <a:gd name="T4" fmla="*/ 1592 w 1684"/>
                <a:gd name="T5" fmla="*/ 233 h 4419"/>
                <a:gd name="T6" fmla="*/ 1669 w 1684"/>
                <a:gd name="T7" fmla="*/ 436 h 4419"/>
                <a:gd name="T8" fmla="*/ 1680 w 1684"/>
                <a:gd name="T9" fmla="*/ 2148 h 4419"/>
                <a:gd name="T10" fmla="*/ 1621 w 1684"/>
                <a:gd name="T11" fmla="*/ 2259 h 4419"/>
                <a:gd name="T12" fmla="*/ 1511 w 1684"/>
                <a:gd name="T13" fmla="*/ 2318 h 4419"/>
                <a:gd name="T14" fmla="*/ 1423 w 1684"/>
                <a:gd name="T15" fmla="*/ 2318 h 4419"/>
                <a:gd name="T16" fmla="*/ 1314 w 1684"/>
                <a:gd name="T17" fmla="*/ 2259 h 4419"/>
                <a:gd name="T18" fmla="*/ 1255 w 1684"/>
                <a:gd name="T19" fmla="*/ 2149 h 4419"/>
                <a:gd name="T20" fmla="*/ 1237 w 1684"/>
                <a:gd name="T21" fmla="*/ 497 h 4419"/>
                <a:gd name="T22" fmla="*/ 1196 w 1684"/>
                <a:gd name="T23" fmla="*/ 470 h 4419"/>
                <a:gd name="T24" fmla="*/ 1154 w 1684"/>
                <a:gd name="T25" fmla="*/ 497 h 4419"/>
                <a:gd name="T26" fmla="*/ 1151 w 1684"/>
                <a:gd name="T27" fmla="*/ 765 h 4419"/>
                <a:gd name="T28" fmla="*/ 1151 w 1684"/>
                <a:gd name="T29" fmla="*/ 1070 h 4419"/>
                <a:gd name="T30" fmla="*/ 1151 w 1684"/>
                <a:gd name="T31" fmla="*/ 1300 h 4419"/>
                <a:gd name="T32" fmla="*/ 1151 w 1684"/>
                <a:gd name="T33" fmla="*/ 1470 h 4419"/>
                <a:gd name="T34" fmla="*/ 1151 w 1684"/>
                <a:gd name="T35" fmla="*/ 1596 h 4419"/>
                <a:gd name="T36" fmla="*/ 1152 w 1684"/>
                <a:gd name="T37" fmla="*/ 1689 h 4419"/>
                <a:gd name="T38" fmla="*/ 1152 w 1684"/>
                <a:gd name="T39" fmla="*/ 1764 h 4419"/>
                <a:gd name="T40" fmla="*/ 1152 w 1684"/>
                <a:gd name="T41" fmla="*/ 1836 h 4419"/>
                <a:gd name="T42" fmla="*/ 1152 w 1684"/>
                <a:gd name="T43" fmla="*/ 1918 h 4419"/>
                <a:gd name="T44" fmla="*/ 1154 w 1684"/>
                <a:gd name="T45" fmla="*/ 2024 h 4419"/>
                <a:gd name="T46" fmla="*/ 1154 w 1684"/>
                <a:gd name="T47" fmla="*/ 2167 h 4419"/>
                <a:gd name="T48" fmla="*/ 1154 w 1684"/>
                <a:gd name="T49" fmla="*/ 2365 h 4419"/>
                <a:gd name="T50" fmla="*/ 1154 w 1684"/>
                <a:gd name="T51" fmla="*/ 2626 h 4419"/>
                <a:gd name="T52" fmla="*/ 1154 w 1684"/>
                <a:gd name="T53" fmla="*/ 2969 h 4419"/>
                <a:gd name="T54" fmla="*/ 1156 w 1684"/>
                <a:gd name="T55" fmla="*/ 3406 h 4419"/>
                <a:gd name="T56" fmla="*/ 1156 w 1684"/>
                <a:gd name="T57" fmla="*/ 3951 h 4419"/>
                <a:gd name="T58" fmla="*/ 1135 w 1684"/>
                <a:gd name="T59" fmla="*/ 4260 h 4419"/>
                <a:gd name="T60" fmla="*/ 1041 w 1684"/>
                <a:gd name="T61" fmla="*/ 4374 h 4419"/>
                <a:gd name="T62" fmla="*/ 894 w 1684"/>
                <a:gd name="T63" fmla="*/ 4419 h 4419"/>
                <a:gd name="T64" fmla="*/ 749 w 1684"/>
                <a:gd name="T65" fmla="*/ 4374 h 4419"/>
                <a:gd name="T66" fmla="*/ 655 w 1684"/>
                <a:gd name="T67" fmla="*/ 4260 h 4419"/>
                <a:gd name="T68" fmla="*/ 634 w 1684"/>
                <a:gd name="T69" fmla="*/ 2135 h 4419"/>
                <a:gd name="T70" fmla="*/ 600 w 1684"/>
                <a:gd name="T71" fmla="*/ 2083 h 4419"/>
                <a:gd name="T72" fmla="*/ 539 w 1684"/>
                <a:gd name="T73" fmla="*/ 2096 h 4419"/>
                <a:gd name="T74" fmla="*/ 523 w 1684"/>
                <a:gd name="T75" fmla="*/ 4159 h 4419"/>
                <a:gd name="T76" fmla="*/ 478 w 1684"/>
                <a:gd name="T77" fmla="*/ 4304 h 4419"/>
                <a:gd name="T78" fmla="*/ 363 w 1684"/>
                <a:gd name="T79" fmla="*/ 4399 h 4419"/>
                <a:gd name="T80" fmla="*/ 209 w 1684"/>
                <a:gd name="T81" fmla="*/ 4414 h 4419"/>
                <a:gd name="T82" fmla="*/ 78 w 1684"/>
                <a:gd name="T83" fmla="*/ 4344 h 4419"/>
                <a:gd name="T84" fmla="*/ 6 w 1684"/>
                <a:gd name="T85" fmla="*/ 4211 h 4419"/>
                <a:gd name="T86" fmla="*/ 54 w 1684"/>
                <a:gd name="T87" fmla="*/ 2320 h 4419"/>
                <a:gd name="T88" fmla="*/ 184 w 1684"/>
                <a:gd name="T89" fmla="*/ 2178 h 4419"/>
                <a:gd name="T90" fmla="*/ 248 w 1684"/>
                <a:gd name="T91" fmla="*/ 1994 h 4419"/>
                <a:gd name="T92" fmla="*/ 239 w 1684"/>
                <a:gd name="T93" fmla="*/ 138 h 4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84" h="4419">
                  <a:moveTo>
                    <a:pt x="216" y="0"/>
                  </a:moveTo>
                  <a:lnTo>
                    <a:pt x="1161" y="0"/>
                  </a:lnTo>
                  <a:lnTo>
                    <a:pt x="1237" y="5"/>
                  </a:lnTo>
                  <a:lnTo>
                    <a:pt x="1309" y="22"/>
                  </a:lnTo>
                  <a:lnTo>
                    <a:pt x="1377" y="48"/>
                  </a:lnTo>
                  <a:lnTo>
                    <a:pt x="1440" y="82"/>
                  </a:lnTo>
                  <a:lnTo>
                    <a:pt x="1497" y="125"/>
                  </a:lnTo>
                  <a:lnTo>
                    <a:pt x="1549" y="176"/>
                  </a:lnTo>
                  <a:lnTo>
                    <a:pt x="1592" y="233"/>
                  </a:lnTo>
                  <a:lnTo>
                    <a:pt x="1626" y="296"/>
                  </a:lnTo>
                  <a:lnTo>
                    <a:pt x="1653" y="364"/>
                  </a:lnTo>
                  <a:lnTo>
                    <a:pt x="1669" y="436"/>
                  </a:lnTo>
                  <a:lnTo>
                    <a:pt x="1675" y="511"/>
                  </a:lnTo>
                  <a:lnTo>
                    <a:pt x="1684" y="2105"/>
                  </a:lnTo>
                  <a:lnTo>
                    <a:pt x="1680" y="2148"/>
                  </a:lnTo>
                  <a:lnTo>
                    <a:pt x="1667" y="2189"/>
                  </a:lnTo>
                  <a:lnTo>
                    <a:pt x="1648" y="2227"/>
                  </a:lnTo>
                  <a:lnTo>
                    <a:pt x="1621" y="2259"/>
                  </a:lnTo>
                  <a:lnTo>
                    <a:pt x="1589" y="2284"/>
                  </a:lnTo>
                  <a:lnTo>
                    <a:pt x="1553" y="2305"/>
                  </a:lnTo>
                  <a:lnTo>
                    <a:pt x="1511" y="2318"/>
                  </a:lnTo>
                  <a:lnTo>
                    <a:pt x="1468" y="2322"/>
                  </a:lnTo>
                  <a:lnTo>
                    <a:pt x="1466" y="2322"/>
                  </a:lnTo>
                  <a:lnTo>
                    <a:pt x="1423" y="2318"/>
                  </a:lnTo>
                  <a:lnTo>
                    <a:pt x="1382" y="2305"/>
                  </a:lnTo>
                  <a:lnTo>
                    <a:pt x="1346" y="2286"/>
                  </a:lnTo>
                  <a:lnTo>
                    <a:pt x="1314" y="2259"/>
                  </a:lnTo>
                  <a:lnTo>
                    <a:pt x="1287" y="2227"/>
                  </a:lnTo>
                  <a:lnTo>
                    <a:pt x="1267" y="2191"/>
                  </a:lnTo>
                  <a:lnTo>
                    <a:pt x="1255" y="2149"/>
                  </a:lnTo>
                  <a:lnTo>
                    <a:pt x="1249" y="2106"/>
                  </a:lnTo>
                  <a:lnTo>
                    <a:pt x="1242" y="513"/>
                  </a:lnTo>
                  <a:lnTo>
                    <a:pt x="1237" y="497"/>
                  </a:lnTo>
                  <a:lnTo>
                    <a:pt x="1228" y="482"/>
                  </a:lnTo>
                  <a:lnTo>
                    <a:pt x="1213" y="471"/>
                  </a:lnTo>
                  <a:lnTo>
                    <a:pt x="1196" y="470"/>
                  </a:lnTo>
                  <a:lnTo>
                    <a:pt x="1178" y="473"/>
                  </a:lnTo>
                  <a:lnTo>
                    <a:pt x="1163" y="482"/>
                  </a:lnTo>
                  <a:lnTo>
                    <a:pt x="1154" y="497"/>
                  </a:lnTo>
                  <a:lnTo>
                    <a:pt x="1151" y="515"/>
                  </a:lnTo>
                  <a:lnTo>
                    <a:pt x="1151" y="645"/>
                  </a:lnTo>
                  <a:lnTo>
                    <a:pt x="1151" y="765"/>
                  </a:lnTo>
                  <a:lnTo>
                    <a:pt x="1151" y="875"/>
                  </a:lnTo>
                  <a:lnTo>
                    <a:pt x="1151" y="977"/>
                  </a:lnTo>
                  <a:lnTo>
                    <a:pt x="1151" y="1070"/>
                  </a:lnTo>
                  <a:lnTo>
                    <a:pt x="1151" y="1155"/>
                  </a:lnTo>
                  <a:lnTo>
                    <a:pt x="1151" y="1230"/>
                  </a:lnTo>
                  <a:lnTo>
                    <a:pt x="1151" y="1300"/>
                  </a:lnTo>
                  <a:lnTo>
                    <a:pt x="1151" y="1362"/>
                  </a:lnTo>
                  <a:lnTo>
                    <a:pt x="1151" y="1420"/>
                  </a:lnTo>
                  <a:lnTo>
                    <a:pt x="1151" y="1470"/>
                  </a:lnTo>
                  <a:lnTo>
                    <a:pt x="1151" y="1517"/>
                  </a:lnTo>
                  <a:lnTo>
                    <a:pt x="1151" y="1558"/>
                  </a:lnTo>
                  <a:lnTo>
                    <a:pt x="1151" y="1596"/>
                  </a:lnTo>
                  <a:lnTo>
                    <a:pt x="1152" y="1630"/>
                  </a:lnTo>
                  <a:lnTo>
                    <a:pt x="1152" y="1660"/>
                  </a:lnTo>
                  <a:lnTo>
                    <a:pt x="1152" y="1689"/>
                  </a:lnTo>
                  <a:lnTo>
                    <a:pt x="1152" y="1716"/>
                  </a:lnTo>
                  <a:lnTo>
                    <a:pt x="1152" y="1741"/>
                  </a:lnTo>
                  <a:lnTo>
                    <a:pt x="1152" y="1764"/>
                  </a:lnTo>
                  <a:lnTo>
                    <a:pt x="1152" y="1787"/>
                  </a:lnTo>
                  <a:lnTo>
                    <a:pt x="1152" y="1811"/>
                  </a:lnTo>
                  <a:lnTo>
                    <a:pt x="1152" y="1836"/>
                  </a:lnTo>
                  <a:lnTo>
                    <a:pt x="1152" y="1861"/>
                  </a:lnTo>
                  <a:lnTo>
                    <a:pt x="1152" y="1888"/>
                  </a:lnTo>
                  <a:lnTo>
                    <a:pt x="1152" y="1918"/>
                  </a:lnTo>
                  <a:lnTo>
                    <a:pt x="1154" y="1949"/>
                  </a:lnTo>
                  <a:lnTo>
                    <a:pt x="1154" y="1985"/>
                  </a:lnTo>
                  <a:lnTo>
                    <a:pt x="1154" y="2024"/>
                  </a:lnTo>
                  <a:lnTo>
                    <a:pt x="1154" y="2067"/>
                  </a:lnTo>
                  <a:lnTo>
                    <a:pt x="1154" y="2114"/>
                  </a:lnTo>
                  <a:lnTo>
                    <a:pt x="1154" y="2167"/>
                  </a:lnTo>
                  <a:lnTo>
                    <a:pt x="1154" y="2227"/>
                  </a:lnTo>
                  <a:lnTo>
                    <a:pt x="1154" y="2291"/>
                  </a:lnTo>
                  <a:lnTo>
                    <a:pt x="1154" y="2365"/>
                  </a:lnTo>
                  <a:lnTo>
                    <a:pt x="1154" y="2443"/>
                  </a:lnTo>
                  <a:lnTo>
                    <a:pt x="1154" y="2531"/>
                  </a:lnTo>
                  <a:lnTo>
                    <a:pt x="1154" y="2626"/>
                  </a:lnTo>
                  <a:lnTo>
                    <a:pt x="1154" y="2730"/>
                  </a:lnTo>
                  <a:lnTo>
                    <a:pt x="1154" y="2845"/>
                  </a:lnTo>
                  <a:lnTo>
                    <a:pt x="1154" y="2969"/>
                  </a:lnTo>
                  <a:lnTo>
                    <a:pt x="1154" y="3103"/>
                  </a:lnTo>
                  <a:lnTo>
                    <a:pt x="1154" y="3248"/>
                  </a:lnTo>
                  <a:lnTo>
                    <a:pt x="1156" y="3406"/>
                  </a:lnTo>
                  <a:lnTo>
                    <a:pt x="1156" y="3575"/>
                  </a:lnTo>
                  <a:lnTo>
                    <a:pt x="1156" y="3756"/>
                  </a:lnTo>
                  <a:lnTo>
                    <a:pt x="1156" y="3951"/>
                  </a:lnTo>
                  <a:lnTo>
                    <a:pt x="1156" y="4159"/>
                  </a:lnTo>
                  <a:lnTo>
                    <a:pt x="1151" y="4211"/>
                  </a:lnTo>
                  <a:lnTo>
                    <a:pt x="1135" y="4260"/>
                  </a:lnTo>
                  <a:lnTo>
                    <a:pt x="1111" y="4304"/>
                  </a:lnTo>
                  <a:lnTo>
                    <a:pt x="1079" y="4344"/>
                  </a:lnTo>
                  <a:lnTo>
                    <a:pt x="1041" y="4374"/>
                  </a:lnTo>
                  <a:lnTo>
                    <a:pt x="996" y="4399"/>
                  </a:lnTo>
                  <a:lnTo>
                    <a:pt x="948" y="4414"/>
                  </a:lnTo>
                  <a:lnTo>
                    <a:pt x="894" y="4419"/>
                  </a:lnTo>
                  <a:lnTo>
                    <a:pt x="842" y="4414"/>
                  </a:lnTo>
                  <a:lnTo>
                    <a:pt x="794" y="4399"/>
                  </a:lnTo>
                  <a:lnTo>
                    <a:pt x="749" y="4374"/>
                  </a:lnTo>
                  <a:lnTo>
                    <a:pt x="711" y="4344"/>
                  </a:lnTo>
                  <a:lnTo>
                    <a:pt x="679" y="4304"/>
                  </a:lnTo>
                  <a:lnTo>
                    <a:pt x="655" y="4260"/>
                  </a:lnTo>
                  <a:lnTo>
                    <a:pt x="639" y="4211"/>
                  </a:lnTo>
                  <a:lnTo>
                    <a:pt x="634" y="4159"/>
                  </a:lnTo>
                  <a:lnTo>
                    <a:pt x="634" y="2135"/>
                  </a:lnTo>
                  <a:lnTo>
                    <a:pt x="630" y="2114"/>
                  </a:lnTo>
                  <a:lnTo>
                    <a:pt x="618" y="2096"/>
                  </a:lnTo>
                  <a:lnTo>
                    <a:pt x="600" y="2083"/>
                  </a:lnTo>
                  <a:lnTo>
                    <a:pt x="578" y="2080"/>
                  </a:lnTo>
                  <a:lnTo>
                    <a:pt x="557" y="2083"/>
                  </a:lnTo>
                  <a:lnTo>
                    <a:pt x="539" y="2096"/>
                  </a:lnTo>
                  <a:lnTo>
                    <a:pt x="526" y="2114"/>
                  </a:lnTo>
                  <a:lnTo>
                    <a:pt x="523" y="2135"/>
                  </a:lnTo>
                  <a:lnTo>
                    <a:pt x="523" y="4159"/>
                  </a:lnTo>
                  <a:lnTo>
                    <a:pt x="517" y="4211"/>
                  </a:lnTo>
                  <a:lnTo>
                    <a:pt x="501" y="4260"/>
                  </a:lnTo>
                  <a:lnTo>
                    <a:pt x="478" y="4304"/>
                  </a:lnTo>
                  <a:lnTo>
                    <a:pt x="445" y="4344"/>
                  </a:lnTo>
                  <a:lnTo>
                    <a:pt x="408" y="4374"/>
                  </a:lnTo>
                  <a:lnTo>
                    <a:pt x="363" y="4399"/>
                  </a:lnTo>
                  <a:lnTo>
                    <a:pt x="314" y="4414"/>
                  </a:lnTo>
                  <a:lnTo>
                    <a:pt x="261" y="4419"/>
                  </a:lnTo>
                  <a:lnTo>
                    <a:pt x="209" y="4414"/>
                  </a:lnTo>
                  <a:lnTo>
                    <a:pt x="160" y="4399"/>
                  </a:lnTo>
                  <a:lnTo>
                    <a:pt x="115" y="4374"/>
                  </a:lnTo>
                  <a:lnTo>
                    <a:pt x="78" y="4344"/>
                  </a:lnTo>
                  <a:lnTo>
                    <a:pt x="45" y="4304"/>
                  </a:lnTo>
                  <a:lnTo>
                    <a:pt x="22" y="4260"/>
                  </a:lnTo>
                  <a:lnTo>
                    <a:pt x="6" y="4211"/>
                  </a:lnTo>
                  <a:lnTo>
                    <a:pt x="0" y="4159"/>
                  </a:lnTo>
                  <a:lnTo>
                    <a:pt x="0" y="2356"/>
                  </a:lnTo>
                  <a:lnTo>
                    <a:pt x="54" y="2320"/>
                  </a:lnTo>
                  <a:lnTo>
                    <a:pt x="105" y="2279"/>
                  </a:lnTo>
                  <a:lnTo>
                    <a:pt x="146" y="2230"/>
                  </a:lnTo>
                  <a:lnTo>
                    <a:pt x="184" y="2178"/>
                  </a:lnTo>
                  <a:lnTo>
                    <a:pt x="212" y="2121"/>
                  </a:lnTo>
                  <a:lnTo>
                    <a:pt x="234" y="2058"/>
                  </a:lnTo>
                  <a:lnTo>
                    <a:pt x="248" y="1994"/>
                  </a:lnTo>
                  <a:lnTo>
                    <a:pt x="252" y="1925"/>
                  </a:lnTo>
                  <a:lnTo>
                    <a:pt x="243" y="208"/>
                  </a:lnTo>
                  <a:lnTo>
                    <a:pt x="239" y="138"/>
                  </a:lnTo>
                  <a:lnTo>
                    <a:pt x="230" y="68"/>
                  </a:lnTo>
                  <a:lnTo>
                    <a:pt x="2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0" name="Freeform 321"/>
            <p:cNvSpPr>
              <a:spLocks/>
            </p:cNvSpPr>
            <p:nvPr/>
          </p:nvSpPr>
          <p:spPr bwMode="auto">
            <a:xfrm>
              <a:off x="7004" y="3780"/>
              <a:ext cx="450" cy="449"/>
            </a:xfrm>
            <a:custGeom>
              <a:avLst/>
              <a:gdLst>
                <a:gd name="T0" fmla="*/ 449 w 899"/>
                <a:gd name="T1" fmla="*/ 0 h 899"/>
                <a:gd name="T2" fmla="*/ 517 w 899"/>
                <a:gd name="T3" fmla="*/ 6 h 899"/>
                <a:gd name="T4" fmla="*/ 580 w 899"/>
                <a:gd name="T5" fmla="*/ 18 h 899"/>
                <a:gd name="T6" fmla="*/ 639 w 899"/>
                <a:gd name="T7" fmla="*/ 42 h 899"/>
                <a:gd name="T8" fmla="*/ 695 w 899"/>
                <a:gd name="T9" fmla="*/ 72 h 899"/>
                <a:gd name="T10" fmla="*/ 745 w 899"/>
                <a:gd name="T11" fmla="*/ 110 h 899"/>
                <a:gd name="T12" fmla="*/ 790 w 899"/>
                <a:gd name="T13" fmla="*/ 155 h 899"/>
                <a:gd name="T14" fmla="*/ 828 w 899"/>
                <a:gd name="T15" fmla="*/ 205 h 899"/>
                <a:gd name="T16" fmla="*/ 858 w 899"/>
                <a:gd name="T17" fmla="*/ 260 h 899"/>
                <a:gd name="T18" fmla="*/ 882 w 899"/>
                <a:gd name="T19" fmla="*/ 320 h 899"/>
                <a:gd name="T20" fmla="*/ 896 w 899"/>
                <a:gd name="T21" fmla="*/ 384 h 899"/>
                <a:gd name="T22" fmla="*/ 899 w 899"/>
                <a:gd name="T23" fmla="*/ 450 h 899"/>
                <a:gd name="T24" fmla="*/ 896 w 899"/>
                <a:gd name="T25" fmla="*/ 517 h 899"/>
                <a:gd name="T26" fmla="*/ 882 w 899"/>
                <a:gd name="T27" fmla="*/ 579 h 899"/>
                <a:gd name="T28" fmla="*/ 858 w 899"/>
                <a:gd name="T29" fmla="*/ 639 h 899"/>
                <a:gd name="T30" fmla="*/ 828 w 899"/>
                <a:gd name="T31" fmla="*/ 694 h 899"/>
                <a:gd name="T32" fmla="*/ 790 w 899"/>
                <a:gd name="T33" fmla="*/ 744 h 899"/>
                <a:gd name="T34" fmla="*/ 745 w 899"/>
                <a:gd name="T35" fmla="*/ 789 h 899"/>
                <a:gd name="T36" fmla="*/ 695 w 899"/>
                <a:gd name="T37" fmla="*/ 827 h 899"/>
                <a:gd name="T38" fmla="*/ 639 w 899"/>
                <a:gd name="T39" fmla="*/ 857 h 899"/>
                <a:gd name="T40" fmla="*/ 580 w 899"/>
                <a:gd name="T41" fmla="*/ 881 h 899"/>
                <a:gd name="T42" fmla="*/ 517 w 899"/>
                <a:gd name="T43" fmla="*/ 895 h 899"/>
                <a:gd name="T44" fmla="*/ 449 w 899"/>
                <a:gd name="T45" fmla="*/ 899 h 899"/>
                <a:gd name="T46" fmla="*/ 383 w 899"/>
                <a:gd name="T47" fmla="*/ 895 h 899"/>
                <a:gd name="T48" fmla="*/ 320 w 899"/>
                <a:gd name="T49" fmla="*/ 881 h 899"/>
                <a:gd name="T50" fmla="*/ 261 w 899"/>
                <a:gd name="T51" fmla="*/ 857 h 899"/>
                <a:gd name="T52" fmla="*/ 205 w 899"/>
                <a:gd name="T53" fmla="*/ 827 h 899"/>
                <a:gd name="T54" fmla="*/ 155 w 899"/>
                <a:gd name="T55" fmla="*/ 789 h 899"/>
                <a:gd name="T56" fmla="*/ 110 w 899"/>
                <a:gd name="T57" fmla="*/ 744 h 899"/>
                <a:gd name="T58" fmla="*/ 72 w 899"/>
                <a:gd name="T59" fmla="*/ 694 h 899"/>
                <a:gd name="T60" fmla="*/ 42 w 899"/>
                <a:gd name="T61" fmla="*/ 639 h 899"/>
                <a:gd name="T62" fmla="*/ 18 w 899"/>
                <a:gd name="T63" fmla="*/ 579 h 899"/>
                <a:gd name="T64" fmla="*/ 6 w 899"/>
                <a:gd name="T65" fmla="*/ 517 h 899"/>
                <a:gd name="T66" fmla="*/ 0 w 899"/>
                <a:gd name="T67" fmla="*/ 450 h 899"/>
                <a:gd name="T68" fmla="*/ 6 w 899"/>
                <a:gd name="T69" fmla="*/ 384 h 899"/>
                <a:gd name="T70" fmla="*/ 18 w 899"/>
                <a:gd name="T71" fmla="*/ 320 h 899"/>
                <a:gd name="T72" fmla="*/ 42 w 899"/>
                <a:gd name="T73" fmla="*/ 260 h 899"/>
                <a:gd name="T74" fmla="*/ 72 w 899"/>
                <a:gd name="T75" fmla="*/ 205 h 899"/>
                <a:gd name="T76" fmla="*/ 110 w 899"/>
                <a:gd name="T77" fmla="*/ 155 h 899"/>
                <a:gd name="T78" fmla="*/ 155 w 899"/>
                <a:gd name="T79" fmla="*/ 110 h 899"/>
                <a:gd name="T80" fmla="*/ 205 w 899"/>
                <a:gd name="T81" fmla="*/ 72 h 899"/>
                <a:gd name="T82" fmla="*/ 261 w 899"/>
                <a:gd name="T83" fmla="*/ 42 h 899"/>
                <a:gd name="T84" fmla="*/ 320 w 899"/>
                <a:gd name="T85" fmla="*/ 18 h 899"/>
                <a:gd name="T86" fmla="*/ 383 w 899"/>
                <a:gd name="T87" fmla="*/ 6 h 899"/>
                <a:gd name="T88" fmla="*/ 449 w 899"/>
                <a:gd name="T89" fmla="*/ 0 h 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99" h="899">
                  <a:moveTo>
                    <a:pt x="449" y="0"/>
                  </a:moveTo>
                  <a:lnTo>
                    <a:pt x="517" y="6"/>
                  </a:lnTo>
                  <a:lnTo>
                    <a:pt x="580" y="18"/>
                  </a:lnTo>
                  <a:lnTo>
                    <a:pt x="639" y="42"/>
                  </a:lnTo>
                  <a:lnTo>
                    <a:pt x="695" y="72"/>
                  </a:lnTo>
                  <a:lnTo>
                    <a:pt x="745" y="110"/>
                  </a:lnTo>
                  <a:lnTo>
                    <a:pt x="790" y="155"/>
                  </a:lnTo>
                  <a:lnTo>
                    <a:pt x="828" y="205"/>
                  </a:lnTo>
                  <a:lnTo>
                    <a:pt x="858" y="260"/>
                  </a:lnTo>
                  <a:lnTo>
                    <a:pt x="882" y="320"/>
                  </a:lnTo>
                  <a:lnTo>
                    <a:pt x="896" y="384"/>
                  </a:lnTo>
                  <a:lnTo>
                    <a:pt x="899" y="450"/>
                  </a:lnTo>
                  <a:lnTo>
                    <a:pt x="896" y="517"/>
                  </a:lnTo>
                  <a:lnTo>
                    <a:pt x="882" y="579"/>
                  </a:lnTo>
                  <a:lnTo>
                    <a:pt x="858" y="639"/>
                  </a:lnTo>
                  <a:lnTo>
                    <a:pt x="828" y="694"/>
                  </a:lnTo>
                  <a:lnTo>
                    <a:pt x="790" y="744"/>
                  </a:lnTo>
                  <a:lnTo>
                    <a:pt x="745" y="789"/>
                  </a:lnTo>
                  <a:lnTo>
                    <a:pt x="695" y="827"/>
                  </a:lnTo>
                  <a:lnTo>
                    <a:pt x="639" y="857"/>
                  </a:lnTo>
                  <a:lnTo>
                    <a:pt x="580" y="881"/>
                  </a:lnTo>
                  <a:lnTo>
                    <a:pt x="517" y="895"/>
                  </a:lnTo>
                  <a:lnTo>
                    <a:pt x="449" y="899"/>
                  </a:lnTo>
                  <a:lnTo>
                    <a:pt x="383" y="895"/>
                  </a:lnTo>
                  <a:lnTo>
                    <a:pt x="320" y="881"/>
                  </a:lnTo>
                  <a:lnTo>
                    <a:pt x="261" y="857"/>
                  </a:lnTo>
                  <a:lnTo>
                    <a:pt x="205" y="827"/>
                  </a:lnTo>
                  <a:lnTo>
                    <a:pt x="155" y="789"/>
                  </a:lnTo>
                  <a:lnTo>
                    <a:pt x="110" y="744"/>
                  </a:lnTo>
                  <a:lnTo>
                    <a:pt x="72" y="694"/>
                  </a:lnTo>
                  <a:lnTo>
                    <a:pt x="42" y="639"/>
                  </a:lnTo>
                  <a:lnTo>
                    <a:pt x="18" y="579"/>
                  </a:lnTo>
                  <a:lnTo>
                    <a:pt x="6" y="517"/>
                  </a:lnTo>
                  <a:lnTo>
                    <a:pt x="0" y="450"/>
                  </a:lnTo>
                  <a:lnTo>
                    <a:pt x="6" y="384"/>
                  </a:lnTo>
                  <a:lnTo>
                    <a:pt x="18" y="320"/>
                  </a:lnTo>
                  <a:lnTo>
                    <a:pt x="42" y="260"/>
                  </a:lnTo>
                  <a:lnTo>
                    <a:pt x="72" y="205"/>
                  </a:lnTo>
                  <a:lnTo>
                    <a:pt x="110" y="155"/>
                  </a:lnTo>
                  <a:lnTo>
                    <a:pt x="155" y="110"/>
                  </a:lnTo>
                  <a:lnTo>
                    <a:pt x="205" y="72"/>
                  </a:lnTo>
                  <a:lnTo>
                    <a:pt x="261" y="42"/>
                  </a:lnTo>
                  <a:lnTo>
                    <a:pt x="320" y="18"/>
                  </a:lnTo>
                  <a:lnTo>
                    <a:pt x="383" y="6"/>
                  </a:lnTo>
                  <a:lnTo>
                    <a:pt x="4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1" name="Freeform 322"/>
            <p:cNvSpPr>
              <a:spLocks/>
            </p:cNvSpPr>
            <p:nvPr/>
          </p:nvSpPr>
          <p:spPr bwMode="auto">
            <a:xfrm>
              <a:off x="4903" y="4301"/>
              <a:ext cx="840" cy="2209"/>
            </a:xfrm>
            <a:custGeom>
              <a:avLst/>
              <a:gdLst>
                <a:gd name="T0" fmla="*/ 1468 w 1680"/>
                <a:gd name="T1" fmla="*/ 0 h 4419"/>
                <a:gd name="T2" fmla="*/ 1443 w 1680"/>
                <a:gd name="T3" fmla="*/ 138 h 4419"/>
                <a:gd name="T4" fmla="*/ 1430 w 1680"/>
                <a:gd name="T5" fmla="*/ 1925 h 4419"/>
                <a:gd name="T6" fmla="*/ 1448 w 1680"/>
                <a:gd name="T7" fmla="*/ 2058 h 4419"/>
                <a:gd name="T8" fmla="*/ 1498 w 1680"/>
                <a:gd name="T9" fmla="*/ 2176 h 4419"/>
                <a:gd name="T10" fmla="*/ 1577 w 1680"/>
                <a:gd name="T11" fmla="*/ 2277 h 4419"/>
                <a:gd name="T12" fmla="*/ 1680 w 1680"/>
                <a:gd name="T13" fmla="*/ 2354 h 4419"/>
                <a:gd name="T14" fmla="*/ 1674 w 1680"/>
                <a:gd name="T15" fmla="*/ 4211 h 4419"/>
                <a:gd name="T16" fmla="*/ 1635 w 1680"/>
                <a:gd name="T17" fmla="*/ 4304 h 4419"/>
                <a:gd name="T18" fmla="*/ 1565 w 1680"/>
                <a:gd name="T19" fmla="*/ 4374 h 4419"/>
                <a:gd name="T20" fmla="*/ 1471 w 1680"/>
                <a:gd name="T21" fmla="*/ 4414 h 4419"/>
                <a:gd name="T22" fmla="*/ 1367 w 1680"/>
                <a:gd name="T23" fmla="*/ 4414 h 4419"/>
                <a:gd name="T24" fmla="*/ 1274 w 1680"/>
                <a:gd name="T25" fmla="*/ 4374 h 4419"/>
                <a:gd name="T26" fmla="*/ 1204 w 1680"/>
                <a:gd name="T27" fmla="*/ 4304 h 4419"/>
                <a:gd name="T28" fmla="*/ 1165 w 1680"/>
                <a:gd name="T29" fmla="*/ 4211 h 4419"/>
                <a:gd name="T30" fmla="*/ 1159 w 1680"/>
                <a:gd name="T31" fmla="*/ 2135 h 4419"/>
                <a:gd name="T32" fmla="*/ 1143 w 1680"/>
                <a:gd name="T33" fmla="*/ 2096 h 4419"/>
                <a:gd name="T34" fmla="*/ 1102 w 1680"/>
                <a:gd name="T35" fmla="*/ 2080 h 4419"/>
                <a:gd name="T36" fmla="*/ 1062 w 1680"/>
                <a:gd name="T37" fmla="*/ 2096 h 4419"/>
                <a:gd name="T38" fmla="*/ 1046 w 1680"/>
                <a:gd name="T39" fmla="*/ 2135 h 4419"/>
                <a:gd name="T40" fmla="*/ 1041 w 1680"/>
                <a:gd name="T41" fmla="*/ 4211 h 4419"/>
                <a:gd name="T42" fmla="*/ 1001 w 1680"/>
                <a:gd name="T43" fmla="*/ 4304 h 4419"/>
                <a:gd name="T44" fmla="*/ 931 w 1680"/>
                <a:gd name="T45" fmla="*/ 4374 h 4419"/>
                <a:gd name="T46" fmla="*/ 838 w 1680"/>
                <a:gd name="T47" fmla="*/ 4414 h 4419"/>
                <a:gd name="T48" fmla="*/ 734 w 1680"/>
                <a:gd name="T49" fmla="*/ 4414 h 4419"/>
                <a:gd name="T50" fmla="*/ 641 w 1680"/>
                <a:gd name="T51" fmla="*/ 4374 h 4419"/>
                <a:gd name="T52" fmla="*/ 571 w 1680"/>
                <a:gd name="T53" fmla="*/ 4304 h 4419"/>
                <a:gd name="T54" fmla="*/ 531 w 1680"/>
                <a:gd name="T55" fmla="*/ 4211 h 4419"/>
                <a:gd name="T56" fmla="*/ 526 w 1680"/>
                <a:gd name="T57" fmla="*/ 434 h 4419"/>
                <a:gd name="T58" fmla="*/ 481 w 1680"/>
                <a:gd name="T59" fmla="*/ 446 h 4419"/>
                <a:gd name="T60" fmla="*/ 452 w 1680"/>
                <a:gd name="T61" fmla="*/ 475 h 4419"/>
                <a:gd name="T62" fmla="*/ 441 w 1680"/>
                <a:gd name="T63" fmla="*/ 513 h 4419"/>
                <a:gd name="T64" fmla="*/ 429 w 1680"/>
                <a:gd name="T65" fmla="*/ 2149 h 4419"/>
                <a:gd name="T66" fmla="*/ 397 w 1680"/>
                <a:gd name="T67" fmla="*/ 2227 h 4419"/>
                <a:gd name="T68" fmla="*/ 337 w 1680"/>
                <a:gd name="T69" fmla="*/ 2286 h 4419"/>
                <a:gd name="T70" fmla="*/ 260 w 1680"/>
                <a:gd name="T71" fmla="*/ 2318 h 4419"/>
                <a:gd name="T72" fmla="*/ 215 w 1680"/>
                <a:gd name="T73" fmla="*/ 2322 h 4419"/>
                <a:gd name="T74" fmla="*/ 131 w 1680"/>
                <a:gd name="T75" fmla="*/ 2305 h 4419"/>
                <a:gd name="T76" fmla="*/ 63 w 1680"/>
                <a:gd name="T77" fmla="*/ 2259 h 4419"/>
                <a:gd name="T78" fmla="*/ 16 w 1680"/>
                <a:gd name="T79" fmla="*/ 2189 h 4419"/>
                <a:gd name="T80" fmla="*/ 0 w 1680"/>
                <a:gd name="T81" fmla="*/ 2105 h 4419"/>
                <a:gd name="T82" fmla="*/ 13 w 1680"/>
                <a:gd name="T83" fmla="*/ 436 h 4419"/>
                <a:gd name="T84" fmla="*/ 56 w 1680"/>
                <a:gd name="T85" fmla="*/ 296 h 4419"/>
                <a:gd name="T86" fmla="*/ 135 w 1680"/>
                <a:gd name="T87" fmla="*/ 176 h 4419"/>
                <a:gd name="T88" fmla="*/ 242 w 1680"/>
                <a:gd name="T89" fmla="*/ 82 h 4419"/>
                <a:gd name="T90" fmla="*/ 373 w 1680"/>
                <a:gd name="T91" fmla="*/ 22 h 4419"/>
                <a:gd name="T92" fmla="*/ 520 w 1680"/>
                <a:gd name="T93" fmla="*/ 0 h 4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80" h="4419">
                  <a:moveTo>
                    <a:pt x="520" y="0"/>
                  </a:moveTo>
                  <a:lnTo>
                    <a:pt x="1468" y="0"/>
                  </a:lnTo>
                  <a:lnTo>
                    <a:pt x="1452" y="68"/>
                  </a:lnTo>
                  <a:lnTo>
                    <a:pt x="1443" y="138"/>
                  </a:lnTo>
                  <a:lnTo>
                    <a:pt x="1439" y="208"/>
                  </a:lnTo>
                  <a:lnTo>
                    <a:pt x="1430" y="1925"/>
                  </a:lnTo>
                  <a:lnTo>
                    <a:pt x="1436" y="1994"/>
                  </a:lnTo>
                  <a:lnTo>
                    <a:pt x="1448" y="2058"/>
                  </a:lnTo>
                  <a:lnTo>
                    <a:pt x="1470" y="2119"/>
                  </a:lnTo>
                  <a:lnTo>
                    <a:pt x="1498" y="2176"/>
                  </a:lnTo>
                  <a:lnTo>
                    <a:pt x="1536" y="2228"/>
                  </a:lnTo>
                  <a:lnTo>
                    <a:pt x="1577" y="2277"/>
                  </a:lnTo>
                  <a:lnTo>
                    <a:pt x="1626" y="2318"/>
                  </a:lnTo>
                  <a:lnTo>
                    <a:pt x="1680" y="2354"/>
                  </a:lnTo>
                  <a:lnTo>
                    <a:pt x="1680" y="4159"/>
                  </a:lnTo>
                  <a:lnTo>
                    <a:pt x="1674" y="4211"/>
                  </a:lnTo>
                  <a:lnTo>
                    <a:pt x="1660" y="4260"/>
                  </a:lnTo>
                  <a:lnTo>
                    <a:pt x="1635" y="4304"/>
                  </a:lnTo>
                  <a:lnTo>
                    <a:pt x="1604" y="4344"/>
                  </a:lnTo>
                  <a:lnTo>
                    <a:pt x="1565" y="4374"/>
                  </a:lnTo>
                  <a:lnTo>
                    <a:pt x="1520" y="4399"/>
                  </a:lnTo>
                  <a:lnTo>
                    <a:pt x="1471" y="4414"/>
                  </a:lnTo>
                  <a:lnTo>
                    <a:pt x="1419" y="4419"/>
                  </a:lnTo>
                  <a:lnTo>
                    <a:pt x="1367" y="4414"/>
                  </a:lnTo>
                  <a:lnTo>
                    <a:pt x="1317" y="4399"/>
                  </a:lnTo>
                  <a:lnTo>
                    <a:pt x="1274" y="4374"/>
                  </a:lnTo>
                  <a:lnTo>
                    <a:pt x="1235" y="4344"/>
                  </a:lnTo>
                  <a:lnTo>
                    <a:pt x="1204" y="4304"/>
                  </a:lnTo>
                  <a:lnTo>
                    <a:pt x="1179" y="4260"/>
                  </a:lnTo>
                  <a:lnTo>
                    <a:pt x="1165" y="4211"/>
                  </a:lnTo>
                  <a:lnTo>
                    <a:pt x="1159" y="4159"/>
                  </a:lnTo>
                  <a:lnTo>
                    <a:pt x="1159" y="2135"/>
                  </a:lnTo>
                  <a:lnTo>
                    <a:pt x="1154" y="2114"/>
                  </a:lnTo>
                  <a:lnTo>
                    <a:pt x="1143" y="2096"/>
                  </a:lnTo>
                  <a:lnTo>
                    <a:pt x="1125" y="2083"/>
                  </a:lnTo>
                  <a:lnTo>
                    <a:pt x="1102" y="2080"/>
                  </a:lnTo>
                  <a:lnTo>
                    <a:pt x="1080" y="2083"/>
                  </a:lnTo>
                  <a:lnTo>
                    <a:pt x="1062" y="2096"/>
                  </a:lnTo>
                  <a:lnTo>
                    <a:pt x="1052" y="2114"/>
                  </a:lnTo>
                  <a:lnTo>
                    <a:pt x="1046" y="2135"/>
                  </a:lnTo>
                  <a:lnTo>
                    <a:pt x="1046" y="4159"/>
                  </a:lnTo>
                  <a:lnTo>
                    <a:pt x="1041" y="4211"/>
                  </a:lnTo>
                  <a:lnTo>
                    <a:pt x="1026" y="4260"/>
                  </a:lnTo>
                  <a:lnTo>
                    <a:pt x="1001" y="4304"/>
                  </a:lnTo>
                  <a:lnTo>
                    <a:pt x="971" y="4344"/>
                  </a:lnTo>
                  <a:lnTo>
                    <a:pt x="931" y="4374"/>
                  </a:lnTo>
                  <a:lnTo>
                    <a:pt x="886" y="4399"/>
                  </a:lnTo>
                  <a:lnTo>
                    <a:pt x="838" y="4414"/>
                  </a:lnTo>
                  <a:lnTo>
                    <a:pt x="786" y="4419"/>
                  </a:lnTo>
                  <a:lnTo>
                    <a:pt x="734" y="4414"/>
                  </a:lnTo>
                  <a:lnTo>
                    <a:pt x="684" y="4399"/>
                  </a:lnTo>
                  <a:lnTo>
                    <a:pt x="641" y="4374"/>
                  </a:lnTo>
                  <a:lnTo>
                    <a:pt x="601" y="4344"/>
                  </a:lnTo>
                  <a:lnTo>
                    <a:pt x="571" y="4304"/>
                  </a:lnTo>
                  <a:lnTo>
                    <a:pt x="545" y="4260"/>
                  </a:lnTo>
                  <a:lnTo>
                    <a:pt x="531" y="4211"/>
                  </a:lnTo>
                  <a:lnTo>
                    <a:pt x="526" y="4159"/>
                  </a:lnTo>
                  <a:lnTo>
                    <a:pt x="526" y="434"/>
                  </a:lnTo>
                  <a:lnTo>
                    <a:pt x="501" y="437"/>
                  </a:lnTo>
                  <a:lnTo>
                    <a:pt x="481" y="446"/>
                  </a:lnTo>
                  <a:lnTo>
                    <a:pt x="463" y="459"/>
                  </a:lnTo>
                  <a:lnTo>
                    <a:pt x="452" y="475"/>
                  </a:lnTo>
                  <a:lnTo>
                    <a:pt x="443" y="493"/>
                  </a:lnTo>
                  <a:lnTo>
                    <a:pt x="441" y="513"/>
                  </a:lnTo>
                  <a:lnTo>
                    <a:pt x="434" y="2106"/>
                  </a:lnTo>
                  <a:lnTo>
                    <a:pt x="429" y="2149"/>
                  </a:lnTo>
                  <a:lnTo>
                    <a:pt x="416" y="2191"/>
                  </a:lnTo>
                  <a:lnTo>
                    <a:pt x="397" y="2227"/>
                  </a:lnTo>
                  <a:lnTo>
                    <a:pt x="370" y="2259"/>
                  </a:lnTo>
                  <a:lnTo>
                    <a:pt x="337" y="2286"/>
                  </a:lnTo>
                  <a:lnTo>
                    <a:pt x="300" y="2305"/>
                  </a:lnTo>
                  <a:lnTo>
                    <a:pt x="260" y="2318"/>
                  </a:lnTo>
                  <a:lnTo>
                    <a:pt x="217" y="2322"/>
                  </a:lnTo>
                  <a:lnTo>
                    <a:pt x="215" y="2322"/>
                  </a:lnTo>
                  <a:lnTo>
                    <a:pt x="172" y="2318"/>
                  </a:lnTo>
                  <a:lnTo>
                    <a:pt x="131" y="2305"/>
                  </a:lnTo>
                  <a:lnTo>
                    <a:pt x="93" y="2284"/>
                  </a:lnTo>
                  <a:lnTo>
                    <a:pt x="63" y="2259"/>
                  </a:lnTo>
                  <a:lnTo>
                    <a:pt x="36" y="2227"/>
                  </a:lnTo>
                  <a:lnTo>
                    <a:pt x="16" y="2189"/>
                  </a:lnTo>
                  <a:lnTo>
                    <a:pt x="4" y="2148"/>
                  </a:lnTo>
                  <a:lnTo>
                    <a:pt x="0" y="2105"/>
                  </a:lnTo>
                  <a:lnTo>
                    <a:pt x="7" y="511"/>
                  </a:lnTo>
                  <a:lnTo>
                    <a:pt x="13" y="436"/>
                  </a:lnTo>
                  <a:lnTo>
                    <a:pt x="31" y="364"/>
                  </a:lnTo>
                  <a:lnTo>
                    <a:pt x="56" y="296"/>
                  </a:lnTo>
                  <a:lnTo>
                    <a:pt x="92" y="233"/>
                  </a:lnTo>
                  <a:lnTo>
                    <a:pt x="135" y="176"/>
                  </a:lnTo>
                  <a:lnTo>
                    <a:pt x="185" y="125"/>
                  </a:lnTo>
                  <a:lnTo>
                    <a:pt x="242" y="82"/>
                  </a:lnTo>
                  <a:lnTo>
                    <a:pt x="305" y="48"/>
                  </a:lnTo>
                  <a:lnTo>
                    <a:pt x="373" y="22"/>
                  </a:lnTo>
                  <a:lnTo>
                    <a:pt x="445" y="5"/>
                  </a:lnTo>
                  <a:lnTo>
                    <a:pt x="5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2" name="Freeform 323"/>
            <p:cNvSpPr>
              <a:spLocks/>
            </p:cNvSpPr>
            <p:nvPr/>
          </p:nvSpPr>
          <p:spPr bwMode="auto">
            <a:xfrm>
              <a:off x="5230" y="3780"/>
              <a:ext cx="451" cy="449"/>
            </a:xfrm>
            <a:custGeom>
              <a:avLst/>
              <a:gdLst>
                <a:gd name="T0" fmla="*/ 450 w 901"/>
                <a:gd name="T1" fmla="*/ 0 h 899"/>
                <a:gd name="T2" fmla="*/ 517 w 901"/>
                <a:gd name="T3" fmla="*/ 6 h 899"/>
                <a:gd name="T4" fmla="*/ 580 w 901"/>
                <a:gd name="T5" fmla="*/ 18 h 899"/>
                <a:gd name="T6" fmla="*/ 641 w 901"/>
                <a:gd name="T7" fmla="*/ 42 h 899"/>
                <a:gd name="T8" fmla="*/ 696 w 901"/>
                <a:gd name="T9" fmla="*/ 72 h 899"/>
                <a:gd name="T10" fmla="*/ 746 w 901"/>
                <a:gd name="T11" fmla="*/ 110 h 899"/>
                <a:gd name="T12" fmla="*/ 789 w 901"/>
                <a:gd name="T13" fmla="*/ 155 h 899"/>
                <a:gd name="T14" fmla="*/ 827 w 901"/>
                <a:gd name="T15" fmla="*/ 205 h 899"/>
                <a:gd name="T16" fmla="*/ 858 w 901"/>
                <a:gd name="T17" fmla="*/ 260 h 899"/>
                <a:gd name="T18" fmla="*/ 881 w 901"/>
                <a:gd name="T19" fmla="*/ 320 h 899"/>
                <a:gd name="T20" fmla="*/ 895 w 901"/>
                <a:gd name="T21" fmla="*/ 384 h 899"/>
                <a:gd name="T22" fmla="*/ 901 w 901"/>
                <a:gd name="T23" fmla="*/ 450 h 899"/>
                <a:gd name="T24" fmla="*/ 895 w 901"/>
                <a:gd name="T25" fmla="*/ 517 h 899"/>
                <a:gd name="T26" fmla="*/ 881 w 901"/>
                <a:gd name="T27" fmla="*/ 579 h 899"/>
                <a:gd name="T28" fmla="*/ 858 w 901"/>
                <a:gd name="T29" fmla="*/ 639 h 899"/>
                <a:gd name="T30" fmla="*/ 827 w 901"/>
                <a:gd name="T31" fmla="*/ 694 h 899"/>
                <a:gd name="T32" fmla="*/ 789 w 901"/>
                <a:gd name="T33" fmla="*/ 744 h 899"/>
                <a:gd name="T34" fmla="*/ 746 w 901"/>
                <a:gd name="T35" fmla="*/ 789 h 899"/>
                <a:gd name="T36" fmla="*/ 696 w 901"/>
                <a:gd name="T37" fmla="*/ 827 h 899"/>
                <a:gd name="T38" fmla="*/ 641 w 901"/>
                <a:gd name="T39" fmla="*/ 857 h 899"/>
                <a:gd name="T40" fmla="*/ 580 w 901"/>
                <a:gd name="T41" fmla="*/ 881 h 899"/>
                <a:gd name="T42" fmla="*/ 517 w 901"/>
                <a:gd name="T43" fmla="*/ 895 h 899"/>
                <a:gd name="T44" fmla="*/ 450 w 901"/>
                <a:gd name="T45" fmla="*/ 899 h 899"/>
                <a:gd name="T46" fmla="*/ 384 w 901"/>
                <a:gd name="T47" fmla="*/ 895 h 899"/>
                <a:gd name="T48" fmla="*/ 319 w 901"/>
                <a:gd name="T49" fmla="*/ 879 h 899"/>
                <a:gd name="T50" fmla="*/ 258 w 901"/>
                <a:gd name="T51" fmla="*/ 857 h 899"/>
                <a:gd name="T52" fmla="*/ 203 w 901"/>
                <a:gd name="T53" fmla="*/ 825 h 899"/>
                <a:gd name="T54" fmla="*/ 152 w 901"/>
                <a:gd name="T55" fmla="*/ 787 h 899"/>
                <a:gd name="T56" fmla="*/ 109 w 901"/>
                <a:gd name="T57" fmla="*/ 743 h 899"/>
                <a:gd name="T58" fmla="*/ 72 w 901"/>
                <a:gd name="T59" fmla="*/ 692 h 899"/>
                <a:gd name="T60" fmla="*/ 41 w 901"/>
                <a:gd name="T61" fmla="*/ 637 h 899"/>
                <a:gd name="T62" fmla="*/ 20 w 901"/>
                <a:gd name="T63" fmla="*/ 578 h 899"/>
                <a:gd name="T64" fmla="*/ 5 w 901"/>
                <a:gd name="T65" fmla="*/ 515 h 899"/>
                <a:gd name="T66" fmla="*/ 0 w 901"/>
                <a:gd name="T67" fmla="*/ 450 h 899"/>
                <a:gd name="T68" fmla="*/ 5 w 901"/>
                <a:gd name="T69" fmla="*/ 384 h 899"/>
                <a:gd name="T70" fmla="*/ 20 w 901"/>
                <a:gd name="T71" fmla="*/ 320 h 899"/>
                <a:gd name="T72" fmla="*/ 43 w 901"/>
                <a:gd name="T73" fmla="*/ 260 h 899"/>
                <a:gd name="T74" fmla="*/ 74 w 901"/>
                <a:gd name="T75" fmla="*/ 205 h 899"/>
                <a:gd name="T76" fmla="*/ 111 w 901"/>
                <a:gd name="T77" fmla="*/ 155 h 899"/>
                <a:gd name="T78" fmla="*/ 156 w 901"/>
                <a:gd name="T79" fmla="*/ 110 h 899"/>
                <a:gd name="T80" fmla="*/ 206 w 901"/>
                <a:gd name="T81" fmla="*/ 72 h 899"/>
                <a:gd name="T82" fmla="*/ 260 w 901"/>
                <a:gd name="T83" fmla="*/ 42 h 899"/>
                <a:gd name="T84" fmla="*/ 321 w 901"/>
                <a:gd name="T85" fmla="*/ 20 h 899"/>
                <a:gd name="T86" fmla="*/ 384 w 901"/>
                <a:gd name="T87" fmla="*/ 6 h 899"/>
                <a:gd name="T88" fmla="*/ 450 w 901"/>
                <a:gd name="T89" fmla="*/ 0 h 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01" h="899">
                  <a:moveTo>
                    <a:pt x="450" y="0"/>
                  </a:moveTo>
                  <a:lnTo>
                    <a:pt x="517" y="6"/>
                  </a:lnTo>
                  <a:lnTo>
                    <a:pt x="580" y="18"/>
                  </a:lnTo>
                  <a:lnTo>
                    <a:pt x="641" y="42"/>
                  </a:lnTo>
                  <a:lnTo>
                    <a:pt x="696" y="72"/>
                  </a:lnTo>
                  <a:lnTo>
                    <a:pt x="746" y="110"/>
                  </a:lnTo>
                  <a:lnTo>
                    <a:pt x="789" y="155"/>
                  </a:lnTo>
                  <a:lnTo>
                    <a:pt x="827" y="205"/>
                  </a:lnTo>
                  <a:lnTo>
                    <a:pt x="858" y="260"/>
                  </a:lnTo>
                  <a:lnTo>
                    <a:pt x="881" y="320"/>
                  </a:lnTo>
                  <a:lnTo>
                    <a:pt x="895" y="384"/>
                  </a:lnTo>
                  <a:lnTo>
                    <a:pt x="901" y="450"/>
                  </a:lnTo>
                  <a:lnTo>
                    <a:pt x="895" y="517"/>
                  </a:lnTo>
                  <a:lnTo>
                    <a:pt x="881" y="579"/>
                  </a:lnTo>
                  <a:lnTo>
                    <a:pt x="858" y="639"/>
                  </a:lnTo>
                  <a:lnTo>
                    <a:pt x="827" y="694"/>
                  </a:lnTo>
                  <a:lnTo>
                    <a:pt x="789" y="744"/>
                  </a:lnTo>
                  <a:lnTo>
                    <a:pt x="746" y="789"/>
                  </a:lnTo>
                  <a:lnTo>
                    <a:pt x="696" y="827"/>
                  </a:lnTo>
                  <a:lnTo>
                    <a:pt x="641" y="857"/>
                  </a:lnTo>
                  <a:lnTo>
                    <a:pt x="580" y="881"/>
                  </a:lnTo>
                  <a:lnTo>
                    <a:pt x="517" y="895"/>
                  </a:lnTo>
                  <a:lnTo>
                    <a:pt x="450" y="899"/>
                  </a:lnTo>
                  <a:lnTo>
                    <a:pt x="384" y="895"/>
                  </a:lnTo>
                  <a:lnTo>
                    <a:pt x="319" y="879"/>
                  </a:lnTo>
                  <a:lnTo>
                    <a:pt x="258" y="857"/>
                  </a:lnTo>
                  <a:lnTo>
                    <a:pt x="203" y="825"/>
                  </a:lnTo>
                  <a:lnTo>
                    <a:pt x="152" y="787"/>
                  </a:lnTo>
                  <a:lnTo>
                    <a:pt x="109" y="743"/>
                  </a:lnTo>
                  <a:lnTo>
                    <a:pt x="72" y="692"/>
                  </a:lnTo>
                  <a:lnTo>
                    <a:pt x="41" y="637"/>
                  </a:lnTo>
                  <a:lnTo>
                    <a:pt x="20" y="578"/>
                  </a:lnTo>
                  <a:lnTo>
                    <a:pt x="5" y="515"/>
                  </a:lnTo>
                  <a:lnTo>
                    <a:pt x="0" y="450"/>
                  </a:lnTo>
                  <a:lnTo>
                    <a:pt x="5" y="384"/>
                  </a:lnTo>
                  <a:lnTo>
                    <a:pt x="20" y="320"/>
                  </a:lnTo>
                  <a:lnTo>
                    <a:pt x="43" y="260"/>
                  </a:lnTo>
                  <a:lnTo>
                    <a:pt x="74" y="205"/>
                  </a:lnTo>
                  <a:lnTo>
                    <a:pt x="111" y="155"/>
                  </a:lnTo>
                  <a:lnTo>
                    <a:pt x="156" y="110"/>
                  </a:lnTo>
                  <a:lnTo>
                    <a:pt x="206" y="72"/>
                  </a:lnTo>
                  <a:lnTo>
                    <a:pt x="260" y="42"/>
                  </a:lnTo>
                  <a:lnTo>
                    <a:pt x="321" y="20"/>
                  </a:lnTo>
                  <a:lnTo>
                    <a:pt x="384" y="6"/>
                  </a:lnTo>
                  <a:lnTo>
                    <a:pt x="4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3" name="Freeform 324"/>
            <p:cNvSpPr>
              <a:spLocks/>
            </p:cNvSpPr>
            <p:nvPr/>
          </p:nvSpPr>
          <p:spPr bwMode="auto">
            <a:xfrm>
              <a:off x="6100" y="3568"/>
              <a:ext cx="485" cy="485"/>
            </a:xfrm>
            <a:custGeom>
              <a:avLst/>
              <a:gdLst>
                <a:gd name="T0" fmla="*/ 484 w 970"/>
                <a:gd name="T1" fmla="*/ 0 h 970"/>
                <a:gd name="T2" fmla="*/ 556 w 970"/>
                <a:gd name="T3" fmla="*/ 6 h 970"/>
                <a:gd name="T4" fmla="*/ 624 w 970"/>
                <a:gd name="T5" fmla="*/ 22 h 970"/>
                <a:gd name="T6" fmla="*/ 689 w 970"/>
                <a:gd name="T7" fmla="*/ 45 h 970"/>
                <a:gd name="T8" fmla="*/ 748 w 970"/>
                <a:gd name="T9" fmla="*/ 79 h 970"/>
                <a:gd name="T10" fmla="*/ 802 w 970"/>
                <a:gd name="T11" fmla="*/ 120 h 970"/>
                <a:gd name="T12" fmla="*/ 850 w 970"/>
                <a:gd name="T13" fmla="*/ 167 h 970"/>
                <a:gd name="T14" fmla="*/ 892 w 970"/>
                <a:gd name="T15" fmla="*/ 221 h 970"/>
                <a:gd name="T16" fmla="*/ 924 w 970"/>
                <a:gd name="T17" fmla="*/ 280 h 970"/>
                <a:gd name="T18" fmla="*/ 949 w 970"/>
                <a:gd name="T19" fmla="*/ 345 h 970"/>
                <a:gd name="T20" fmla="*/ 965 w 970"/>
                <a:gd name="T21" fmla="*/ 414 h 970"/>
                <a:gd name="T22" fmla="*/ 970 w 970"/>
                <a:gd name="T23" fmla="*/ 486 h 970"/>
                <a:gd name="T24" fmla="*/ 965 w 970"/>
                <a:gd name="T25" fmla="*/ 558 h 970"/>
                <a:gd name="T26" fmla="*/ 949 w 970"/>
                <a:gd name="T27" fmla="*/ 626 h 970"/>
                <a:gd name="T28" fmla="*/ 924 w 970"/>
                <a:gd name="T29" fmla="*/ 691 h 970"/>
                <a:gd name="T30" fmla="*/ 892 w 970"/>
                <a:gd name="T31" fmla="*/ 750 h 970"/>
                <a:gd name="T32" fmla="*/ 850 w 970"/>
                <a:gd name="T33" fmla="*/ 803 h 970"/>
                <a:gd name="T34" fmla="*/ 802 w 970"/>
                <a:gd name="T35" fmla="*/ 852 h 970"/>
                <a:gd name="T36" fmla="*/ 748 w 970"/>
                <a:gd name="T37" fmla="*/ 891 h 970"/>
                <a:gd name="T38" fmla="*/ 689 w 970"/>
                <a:gd name="T39" fmla="*/ 925 h 970"/>
                <a:gd name="T40" fmla="*/ 624 w 970"/>
                <a:gd name="T41" fmla="*/ 949 h 970"/>
                <a:gd name="T42" fmla="*/ 556 w 970"/>
                <a:gd name="T43" fmla="*/ 965 h 970"/>
                <a:gd name="T44" fmla="*/ 484 w 970"/>
                <a:gd name="T45" fmla="*/ 970 h 970"/>
                <a:gd name="T46" fmla="*/ 420 w 970"/>
                <a:gd name="T47" fmla="*/ 965 h 970"/>
                <a:gd name="T48" fmla="*/ 355 w 970"/>
                <a:gd name="T49" fmla="*/ 952 h 970"/>
                <a:gd name="T50" fmla="*/ 296 w 970"/>
                <a:gd name="T51" fmla="*/ 931 h 970"/>
                <a:gd name="T52" fmla="*/ 240 w 970"/>
                <a:gd name="T53" fmla="*/ 904 h 970"/>
                <a:gd name="T54" fmla="*/ 188 w 970"/>
                <a:gd name="T55" fmla="*/ 868 h 970"/>
                <a:gd name="T56" fmla="*/ 140 w 970"/>
                <a:gd name="T57" fmla="*/ 825 h 970"/>
                <a:gd name="T58" fmla="*/ 98 w 970"/>
                <a:gd name="T59" fmla="*/ 778 h 970"/>
                <a:gd name="T60" fmla="*/ 64 w 970"/>
                <a:gd name="T61" fmla="*/ 725 h 970"/>
                <a:gd name="T62" fmla="*/ 36 w 970"/>
                <a:gd name="T63" fmla="*/ 669 h 970"/>
                <a:gd name="T64" fmla="*/ 16 w 970"/>
                <a:gd name="T65" fmla="*/ 610 h 970"/>
                <a:gd name="T66" fmla="*/ 3 w 970"/>
                <a:gd name="T67" fmla="*/ 549 h 970"/>
                <a:gd name="T68" fmla="*/ 0 w 970"/>
                <a:gd name="T69" fmla="*/ 486 h 970"/>
                <a:gd name="T70" fmla="*/ 5 w 970"/>
                <a:gd name="T71" fmla="*/ 414 h 970"/>
                <a:gd name="T72" fmla="*/ 21 w 970"/>
                <a:gd name="T73" fmla="*/ 346 h 970"/>
                <a:gd name="T74" fmla="*/ 45 w 970"/>
                <a:gd name="T75" fmla="*/ 282 h 970"/>
                <a:gd name="T76" fmla="*/ 79 w 970"/>
                <a:gd name="T77" fmla="*/ 221 h 970"/>
                <a:gd name="T78" fmla="*/ 118 w 970"/>
                <a:gd name="T79" fmla="*/ 167 h 970"/>
                <a:gd name="T80" fmla="*/ 167 w 970"/>
                <a:gd name="T81" fmla="*/ 120 h 970"/>
                <a:gd name="T82" fmla="*/ 220 w 970"/>
                <a:gd name="T83" fmla="*/ 79 h 970"/>
                <a:gd name="T84" fmla="*/ 280 w 970"/>
                <a:gd name="T85" fmla="*/ 47 h 970"/>
                <a:gd name="T86" fmla="*/ 344 w 970"/>
                <a:gd name="T87" fmla="*/ 22 h 970"/>
                <a:gd name="T88" fmla="*/ 412 w 970"/>
                <a:gd name="T89" fmla="*/ 6 h 970"/>
                <a:gd name="T90" fmla="*/ 484 w 970"/>
                <a:gd name="T91" fmla="*/ 0 h 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70" h="970">
                  <a:moveTo>
                    <a:pt x="484" y="0"/>
                  </a:moveTo>
                  <a:lnTo>
                    <a:pt x="556" y="6"/>
                  </a:lnTo>
                  <a:lnTo>
                    <a:pt x="624" y="22"/>
                  </a:lnTo>
                  <a:lnTo>
                    <a:pt x="689" y="45"/>
                  </a:lnTo>
                  <a:lnTo>
                    <a:pt x="748" y="79"/>
                  </a:lnTo>
                  <a:lnTo>
                    <a:pt x="802" y="120"/>
                  </a:lnTo>
                  <a:lnTo>
                    <a:pt x="850" y="167"/>
                  </a:lnTo>
                  <a:lnTo>
                    <a:pt x="892" y="221"/>
                  </a:lnTo>
                  <a:lnTo>
                    <a:pt x="924" y="280"/>
                  </a:lnTo>
                  <a:lnTo>
                    <a:pt x="949" y="345"/>
                  </a:lnTo>
                  <a:lnTo>
                    <a:pt x="965" y="414"/>
                  </a:lnTo>
                  <a:lnTo>
                    <a:pt x="970" y="486"/>
                  </a:lnTo>
                  <a:lnTo>
                    <a:pt x="965" y="558"/>
                  </a:lnTo>
                  <a:lnTo>
                    <a:pt x="949" y="626"/>
                  </a:lnTo>
                  <a:lnTo>
                    <a:pt x="924" y="691"/>
                  </a:lnTo>
                  <a:lnTo>
                    <a:pt x="892" y="750"/>
                  </a:lnTo>
                  <a:lnTo>
                    <a:pt x="850" y="803"/>
                  </a:lnTo>
                  <a:lnTo>
                    <a:pt x="802" y="852"/>
                  </a:lnTo>
                  <a:lnTo>
                    <a:pt x="748" y="891"/>
                  </a:lnTo>
                  <a:lnTo>
                    <a:pt x="689" y="925"/>
                  </a:lnTo>
                  <a:lnTo>
                    <a:pt x="624" y="949"/>
                  </a:lnTo>
                  <a:lnTo>
                    <a:pt x="556" y="965"/>
                  </a:lnTo>
                  <a:lnTo>
                    <a:pt x="484" y="970"/>
                  </a:lnTo>
                  <a:lnTo>
                    <a:pt x="420" y="965"/>
                  </a:lnTo>
                  <a:lnTo>
                    <a:pt x="355" y="952"/>
                  </a:lnTo>
                  <a:lnTo>
                    <a:pt x="296" y="931"/>
                  </a:lnTo>
                  <a:lnTo>
                    <a:pt x="240" y="904"/>
                  </a:lnTo>
                  <a:lnTo>
                    <a:pt x="188" y="868"/>
                  </a:lnTo>
                  <a:lnTo>
                    <a:pt x="140" y="825"/>
                  </a:lnTo>
                  <a:lnTo>
                    <a:pt x="98" y="778"/>
                  </a:lnTo>
                  <a:lnTo>
                    <a:pt x="64" y="725"/>
                  </a:lnTo>
                  <a:lnTo>
                    <a:pt x="36" y="669"/>
                  </a:lnTo>
                  <a:lnTo>
                    <a:pt x="16" y="610"/>
                  </a:lnTo>
                  <a:lnTo>
                    <a:pt x="3" y="549"/>
                  </a:lnTo>
                  <a:lnTo>
                    <a:pt x="0" y="486"/>
                  </a:lnTo>
                  <a:lnTo>
                    <a:pt x="5" y="414"/>
                  </a:lnTo>
                  <a:lnTo>
                    <a:pt x="21" y="346"/>
                  </a:lnTo>
                  <a:lnTo>
                    <a:pt x="45" y="282"/>
                  </a:lnTo>
                  <a:lnTo>
                    <a:pt x="79" y="221"/>
                  </a:lnTo>
                  <a:lnTo>
                    <a:pt x="118" y="167"/>
                  </a:lnTo>
                  <a:lnTo>
                    <a:pt x="167" y="120"/>
                  </a:lnTo>
                  <a:lnTo>
                    <a:pt x="220" y="79"/>
                  </a:lnTo>
                  <a:lnTo>
                    <a:pt x="280" y="47"/>
                  </a:lnTo>
                  <a:lnTo>
                    <a:pt x="344" y="22"/>
                  </a:lnTo>
                  <a:lnTo>
                    <a:pt x="412" y="6"/>
                  </a:lnTo>
                  <a:lnTo>
                    <a:pt x="4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4" name="Freeform 325"/>
            <p:cNvSpPr>
              <a:spLocks/>
            </p:cNvSpPr>
            <p:nvPr/>
          </p:nvSpPr>
          <p:spPr bwMode="auto">
            <a:xfrm>
              <a:off x="5746" y="4130"/>
              <a:ext cx="1191" cy="2381"/>
            </a:xfrm>
            <a:custGeom>
              <a:avLst/>
              <a:gdLst>
                <a:gd name="T0" fmla="*/ 1893 w 2381"/>
                <a:gd name="T1" fmla="*/ 6 h 4762"/>
                <a:gd name="T2" fmla="*/ 2096 w 2381"/>
                <a:gd name="T3" fmla="*/ 76 h 4762"/>
                <a:gd name="T4" fmla="*/ 2255 w 2381"/>
                <a:gd name="T5" fmla="*/ 214 h 4762"/>
                <a:gd name="T6" fmla="*/ 2350 w 2381"/>
                <a:gd name="T7" fmla="*/ 404 h 4762"/>
                <a:gd name="T8" fmla="*/ 2381 w 2381"/>
                <a:gd name="T9" fmla="*/ 2268 h 4762"/>
                <a:gd name="T10" fmla="*/ 2363 w 2381"/>
                <a:gd name="T11" fmla="*/ 2358 h 4762"/>
                <a:gd name="T12" fmla="*/ 2279 w 2381"/>
                <a:gd name="T13" fmla="*/ 2462 h 4762"/>
                <a:gd name="T14" fmla="*/ 2148 w 2381"/>
                <a:gd name="T15" fmla="*/ 2503 h 4762"/>
                <a:gd name="T16" fmla="*/ 2056 w 2381"/>
                <a:gd name="T17" fmla="*/ 2483 h 4762"/>
                <a:gd name="T18" fmla="*/ 1952 w 2381"/>
                <a:gd name="T19" fmla="*/ 2399 h 4762"/>
                <a:gd name="T20" fmla="*/ 1913 w 2381"/>
                <a:gd name="T21" fmla="*/ 2270 h 4762"/>
                <a:gd name="T22" fmla="*/ 1900 w 2381"/>
                <a:gd name="T23" fmla="*/ 535 h 4762"/>
                <a:gd name="T24" fmla="*/ 1855 w 2381"/>
                <a:gd name="T25" fmla="*/ 504 h 4762"/>
                <a:gd name="T26" fmla="*/ 1810 w 2381"/>
                <a:gd name="T27" fmla="*/ 535 h 4762"/>
                <a:gd name="T28" fmla="*/ 1807 w 2381"/>
                <a:gd name="T29" fmla="*/ 891 h 4762"/>
                <a:gd name="T30" fmla="*/ 1807 w 2381"/>
                <a:gd name="T31" fmla="*/ 1469 h 4762"/>
                <a:gd name="T32" fmla="*/ 1807 w 2381"/>
                <a:gd name="T33" fmla="*/ 2101 h 4762"/>
                <a:gd name="T34" fmla="*/ 1808 w 2381"/>
                <a:gd name="T35" fmla="*/ 2752 h 4762"/>
                <a:gd name="T36" fmla="*/ 1810 w 2381"/>
                <a:gd name="T37" fmla="*/ 3389 h 4762"/>
                <a:gd name="T38" fmla="*/ 1810 w 2381"/>
                <a:gd name="T39" fmla="*/ 3977 h 4762"/>
                <a:gd name="T40" fmla="*/ 1810 w 2381"/>
                <a:gd name="T41" fmla="*/ 4482 h 4762"/>
                <a:gd name="T42" fmla="*/ 1792 w 2381"/>
                <a:gd name="T43" fmla="*/ 4579 h 4762"/>
                <a:gd name="T44" fmla="*/ 1712 w 2381"/>
                <a:gd name="T45" fmla="*/ 4696 h 4762"/>
                <a:gd name="T46" fmla="*/ 1581 w 2381"/>
                <a:gd name="T47" fmla="*/ 4758 h 4762"/>
                <a:gd name="T48" fmla="*/ 1432 w 2381"/>
                <a:gd name="T49" fmla="*/ 4744 h 4762"/>
                <a:gd name="T50" fmla="*/ 1315 w 2381"/>
                <a:gd name="T51" fmla="*/ 4661 h 4762"/>
                <a:gd name="T52" fmla="*/ 1254 w 2381"/>
                <a:gd name="T53" fmla="*/ 4532 h 4762"/>
                <a:gd name="T54" fmla="*/ 1245 w 2381"/>
                <a:gd name="T55" fmla="*/ 2277 h 4762"/>
                <a:gd name="T56" fmla="*/ 1189 w 2381"/>
                <a:gd name="T57" fmla="*/ 2239 h 4762"/>
                <a:gd name="T58" fmla="*/ 1132 w 2381"/>
                <a:gd name="T59" fmla="*/ 2277 h 4762"/>
                <a:gd name="T60" fmla="*/ 1123 w 2381"/>
                <a:gd name="T61" fmla="*/ 4532 h 4762"/>
                <a:gd name="T62" fmla="*/ 1062 w 2381"/>
                <a:gd name="T63" fmla="*/ 4661 h 4762"/>
                <a:gd name="T64" fmla="*/ 945 w 2381"/>
                <a:gd name="T65" fmla="*/ 4744 h 4762"/>
                <a:gd name="T66" fmla="*/ 796 w 2381"/>
                <a:gd name="T67" fmla="*/ 4758 h 4762"/>
                <a:gd name="T68" fmla="*/ 667 w 2381"/>
                <a:gd name="T69" fmla="*/ 4696 h 4762"/>
                <a:gd name="T70" fmla="*/ 585 w 2381"/>
                <a:gd name="T71" fmla="*/ 4579 h 4762"/>
                <a:gd name="T72" fmla="*/ 567 w 2381"/>
                <a:gd name="T73" fmla="*/ 4482 h 4762"/>
                <a:gd name="T74" fmla="*/ 554 w 2381"/>
                <a:gd name="T75" fmla="*/ 520 h 4762"/>
                <a:gd name="T76" fmla="*/ 504 w 2381"/>
                <a:gd name="T77" fmla="*/ 511 h 4762"/>
                <a:gd name="T78" fmla="*/ 477 w 2381"/>
                <a:gd name="T79" fmla="*/ 553 h 4762"/>
                <a:gd name="T80" fmla="*/ 463 w 2381"/>
                <a:gd name="T81" fmla="*/ 2317 h 4762"/>
                <a:gd name="T82" fmla="*/ 398 w 2381"/>
                <a:gd name="T83" fmla="*/ 2435 h 4762"/>
                <a:gd name="T84" fmla="*/ 281 w 2381"/>
                <a:gd name="T85" fmla="*/ 2498 h 4762"/>
                <a:gd name="T86" fmla="*/ 185 w 2381"/>
                <a:gd name="T87" fmla="*/ 2498 h 4762"/>
                <a:gd name="T88" fmla="*/ 68 w 2381"/>
                <a:gd name="T89" fmla="*/ 2433 h 4762"/>
                <a:gd name="T90" fmla="*/ 5 w 2381"/>
                <a:gd name="T91" fmla="*/ 2315 h 4762"/>
                <a:gd name="T92" fmla="*/ 14 w 2381"/>
                <a:gd name="T93" fmla="*/ 477 h 4762"/>
                <a:gd name="T94" fmla="*/ 86 w 2381"/>
                <a:gd name="T95" fmla="*/ 273 h 4762"/>
                <a:gd name="T96" fmla="*/ 226 w 2381"/>
                <a:gd name="T97" fmla="*/ 115 h 4762"/>
                <a:gd name="T98" fmla="*/ 416 w 2381"/>
                <a:gd name="T99" fmla="*/ 20 h 4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81" h="4762">
                  <a:moveTo>
                    <a:pt x="561" y="0"/>
                  </a:moveTo>
                  <a:lnTo>
                    <a:pt x="1817" y="0"/>
                  </a:lnTo>
                  <a:lnTo>
                    <a:pt x="1893" y="6"/>
                  </a:lnTo>
                  <a:lnTo>
                    <a:pt x="1965" y="20"/>
                  </a:lnTo>
                  <a:lnTo>
                    <a:pt x="2033" y="43"/>
                  </a:lnTo>
                  <a:lnTo>
                    <a:pt x="2096" y="76"/>
                  </a:lnTo>
                  <a:lnTo>
                    <a:pt x="2155" y="115"/>
                  </a:lnTo>
                  <a:lnTo>
                    <a:pt x="2209" y="162"/>
                  </a:lnTo>
                  <a:lnTo>
                    <a:pt x="2255" y="214"/>
                  </a:lnTo>
                  <a:lnTo>
                    <a:pt x="2295" y="273"/>
                  </a:lnTo>
                  <a:lnTo>
                    <a:pt x="2327" y="336"/>
                  </a:lnTo>
                  <a:lnTo>
                    <a:pt x="2350" y="404"/>
                  </a:lnTo>
                  <a:lnTo>
                    <a:pt x="2367" y="475"/>
                  </a:lnTo>
                  <a:lnTo>
                    <a:pt x="2372" y="551"/>
                  </a:lnTo>
                  <a:lnTo>
                    <a:pt x="2381" y="2268"/>
                  </a:lnTo>
                  <a:lnTo>
                    <a:pt x="2381" y="2268"/>
                  </a:lnTo>
                  <a:lnTo>
                    <a:pt x="2376" y="2315"/>
                  </a:lnTo>
                  <a:lnTo>
                    <a:pt x="2363" y="2358"/>
                  </a:lnTo>
                  <a:lnTo>
                    <a:pt x="2341" y="2399"/>
                  </a:lnTo>
                  <a:lnTo>
                    <a:pt x="2313" y="2433"/>
                  </a:lnTo>
                  <a:lnTo>
                    <a:pt x="2279" y="2462"/>
                  </a:lnTo>
                  <a:lnTo>
                    <a:pt x="2239" y="2483"/>
                  </a:lnTo>
                  <a:lnTo>
                    <a:pt x="2194" y="2498"/>
                  </a:lnTo>
                  <a:lnTo>
                    <a:pt x="2148" y="2503"/>
                  </a:lnTo>
                  <a:lnTo>
                    <a:pt x="2146" y="2503"/>
                  </a:lnTo>
                  <a:lnTo>
                    <a:pt x="2099" y="2498"/>
                  </a:lnTo>
                  <a:lnTo>
                    <a:pt x="2056" y="2483"/>
                  </a:lnTo>
                  <a:lnTo>
                    <a:pt x="2015" y="2464"/>
                  </a:lnTo>
                  <a:lnTo>
                    <a:pt x="1981" y="2435"/>
                  </a:lnTo>
                  <a:lnTo>
                    <a:pt x="1952" y="2399"/>
                  </a:lnTo>
                  <a:lnTo>
                    <a:pt x="1930" y="2360"/>
                  </a:lnTo>
                  <a:lnTo>
                    <a:pt x="1918" y="2317"/>
                  </a:lnTo>
                  <a:lnTo>
                    <a:pt x="1913" y="2270"/>
                  </a:lnTo>
                  <a:lnTo>
                    <a:pt x="1904" y="553"/>
                  </a:lnTo>
                  <a:lnTo>
                    <a:pt x="1904" y="553"/>
                  </a:lnTo>
                  <a:lnTo>
                    <a:pt x="1900" y="535"/>
                  </a:lnTo>
                  <a:lnTo>
                    <a:pt x="1889" y="518"/>
                  </a:lnTo>
                  <a:lnTo>
                    <a:pt x="1873" y="508"/>
                  </a:lnTo>
                  <a:lnTo>
                    <a:pt x="1855" y="504"/>
                  </a:lnTo>
                  <a:lnTo>
                    <a:pt x="1835" y="508"/>
                  </a:lnTo>
                  <a:lnTo>
                    <a:pt x="1819" y="518"/>
                  </a:lnTo>
                  <a:lnTo>
                    <a:pt x="1810" y="535"/>
                  </a:lnTo>
                  <a:lnTo>
                    <a:pt x="1805" y="553"/>
                  </a:lnTo>
                  <a:lnTo>
                    <a:pt x="1805" y="717"/>
                  </a:lnTo>
                  <a:lnTo>
                    <a:pt x="1807" y="891"/>
                  </a:lnTo>
                  <a:lnTo>
                    <a:pt x="1807" y="1076"/>
                  </a:lnTo>
                  <a:lnTo>
                    <a:pt x="1807" y="1268"/>
                  </a:lnTo>
                  <a:lnTo>
                    <a:pt x="1807" y="1469"/>
                  </a:lnTo>
                  <a:lnTo>
                    <a:pt x="1807" y="1675"/>
                  </a:lnTo>
                  <a:lnTo>
                    <a:pt x="1807" y="1886"/>
                  </a:lnTo>
                  <a:lnTo>
                    <a:pt x="1807" y="2101"/>
                  </a:lnTo>
                  <a:lnTo>
                    <a:pt x="1808" y="2317"/>
                  </a:lnTo>
                  <a:lnTo>
                    <a:pt x="1808" y="2535"/>
                  </a:lnTo>
                  <a:lnTo>
                    <a:pt x="1808" y="2752"/>
                  </a:lnTo>
                  <a:lnTo>
                    <a:pt x="1808" y="2967"/>
                  </a:lnTo>
                  <a:lnTo>
                    <a:pt x="1808" y="3181"/>
                  </a:lnTo>
                  <a:lnTo>
                    <a:pt x="1810" y="3389"/>
                  </a:lnTo>
                  <a:lnTo>
                    <a:pt x="1810" y="3593"/>
                  </a:lnTo>
                  <a:lnTo>
                    <a:pt x="1810" y="3788"/>
                  </a:lnTo>
                  <a:lnTo>
                    <a:pt x="1810" y="3977"/>
                  </a:lnTo>
                  <a:lnTo>
                    <a:pt x="1810" y="4156"/>
                  </a:lnTo>
                  <a:lnTo>
                    <a:pt x="1810" y="4324"/>
                  </a:lnTo>
                  <a:lnTo>
                    <a:pt x="1810" y="4482"/>
                  </a:lnTo>
                  <a:lnTo>
                    <a:pt x="1810" y="4482"/>
                  </a:lnTo>
                  <a:lnTo>
                    <a:pt x="1807" y="4532"/>
                  </a:lnTo>
                  <a:lnTo>
                    <a:pt x="1792" y="4579"/>
                  </a:lnTo>
                  <a:lnTo>
                    <a:pt x="1773" y="4624"/>
                  </a:lnTo>
                  <a:lnTo>
                    <a:pt x="1744" y="4661"/>
                  </a:lnTo>
                  <a:lnTo>
                    <a:pt x="1712" y="4696"/>
                  </a:lnTo>
                  <a:lnTo>
                    <a:pt x="1672" y="4724"/>
                  </a:lnTo>
                  <a:lnTo>
                    <a:pt x="1627" y="4744"/>
                  </a:lnTo>
                  <a:lnTo>
                    <a:pt x="1581" y="4758"/>
                  </a:lnTo>
                  <a:lnTo>
                    <a:pt x="1530" y="4762"/>
                  </a:lnTo>
                  <a:lnTo>
                    <a:pt x="1480" y="4758"/>
                  </a:lnTo>
                  <a:lnTo>
                    <a:pt x="1432" y="4744"/>
                  </a:lnTo>
                  <a:lnTo>
                    <a:pt x="1389" y="4724"/>
                  </a:lnTo>
                  <a:lnTo>
                    <a:pt x="1349" y="4696"/>
                  </a:lnTo>
                  <a:lnTo>
                    <a:pt x="1315" y="4661"/>
                  </a:lnTo>
                  <a:lnTo>
                    <a:pt x="1288" y="4624"/>
                  </a:lnTo>
                  <a:lnTo>
                    <a:pt x="1267" y="4579"/>
                  </a:lnTo>
                  <a:lnTo>
                    <a:pt x="1254" y="4532"/>
                  </a:lnTo>
                  <a:lnTo>
                    <a:pt x="1249" y="4482"/>
                  </a:lnTo>
                  <a:lnTo>
                    <a:pt x="1249" y="2300"/>
                  </a:lnTo>
                  <a:lnTo>
                    <a:pt x="1245" y="2277"/>
                  </a:lnTo>
                  <a:lnTo>
                    <a:pt x="1231" y="2257"/>
                  </a:lnTo>
                  <a:lnTo>
                    <a:pt x="1213" y="2245"/>
                  </a:lnTo>
                  <a:lnTo>
                    <a:pt x="1189" y="2239"/>
                  </a:lnTo>
                  <a:lnTo>
                    <a:pt x="1164" y="2245"/>
                  </a:lnTo>
                  <a:lnTo>
                    <a:pt x="1146" y="2257"/>
                  </a:lnTo>
                  <a:lnTo>
                    <a:pt x="1132" y="2277"/>
                  </a:lnTo>
                  <a:lnTo>
                    <a:pt x="1128" y="2300"/>
                  </a:lnTo>
                  <a:lnTo>
                    <a:pt x="1128" y="4482"/>
                  </a:lnTo>
                  <a:lnTo>
                    <a:pt x="1123" y="4532"/>
                  </a:lnTo>
                  <a:lnTo>
                    <a:pt x="1110" y="4579"/>
                  </a:lnTo>
                  <a:lnTo>
                    <a:pt x="1089" y="4624"/>
                  </a:lnTo>
                  <a:lnTo>
                    <a:pt x="1062" y="4661"/>
                  </a:lnTo>
                  <a:lnTo>
                    <a:pt x="1028" y="4696"/>
                  </a:lnTo>
                  <a:lnTo>
                    <a:pt x="988" y="4724"/>
                  </a:lnTo>
                  <a:lnTo>
                    <a:pt x="945" y="4744"/>
                  </a:lnTo>
                  <a:lnTo>
                    <a:pt x="899" y="4758"/>
                  </a:lnTo>
                  <a:lnTo>
                    <a:pt x="847" y="4762"/>
                  </a:lnTo>
                  <a:lnTo>
                    <a:pt x="796" y="4758"/>
                  </a:lnTo>
                  <a:lnTo>
                    <a:pt x="750" y="4744"/>
                  </a:lnTo>
                  <a:lnTo>
                    <a:pt x="705" y="4724"/>
                  </a:lnTo>
                  <a:lnTo>
                    <a:pt x="667" y="4696"/>
                  </a:lnTo>
                  <a:lnTo>
                    <a:pt x="633" y="4661"/>
                  </a:lnTo>
                  <a:lnTo>
                    <a:pt x="604" y="4624"/>
                  </a:lnTo>
                  <a:lnTo>
                    <a:pt x="585" y="4579"/>
                  </a:lnTo>
                  <a:lnTo>
                    <a:pt x="570" y="4532"/>
                  </a:lnTo>
                  <a:lnTo>
                    <a:pt x="567" y="4482"/>
                  </a:lnTo>
                  <a:lnTo>
                    <a:pt x="567" y="4482"/>
                  </a:lnTo>
                  <a:lnTo>
                    <a:pt x="567" y="553"/>
                  </a:lnTo>
                  <a:lnTo>
                    <a:pt x="563" y="535"/>
                  </a:lnTo>
                  <a:lnTo>
                    <a:pt x="554" y="520"/>
                  </a:lnTo>
                  <a:lnTo>
                    <a:pt x="540" y="511"/>
                  </a:lnTo>
                  <a:lnTo>
                    <a:pt x="522" y="508"/>
                  </a:lnTo>
                  <a:lnTo>
                    <a:pt x="504" y="511"/>
                  </a:lnTo>
                  <a:lnTo>
                    <a:pt x="490" y="520"/>
                  </a:lnTo>
                  <a:lnTo>
                    <a:pt x="481" y="535"/>
                  </a:lnTo>
                  <a:lnTo>
                    <a:pt x="477" y="553"/>
                  </a:lnTo>
                  <a:lnTo>
                    <a:pt x="477" y="553"/>
                  </a:lnTo>
                  <a:lnTo>
                    <a:pt x="468" y="2270"/>
                  </a:lnTo>
                  <a:lnTo>
                    <a:pt x="463" y="2317"/>
                  </a:lnTo>
                  <a:lnTo>
                    <a:pt x="448" y="2360"/>
                  </a:lnTo>
                  <a:lnTo>
                    <a:pt x="427" y="2399"/>
                  </a:lnTo>
                  <a:lnTo>
                    <a:pt x="398" y="2435"/>
                  </a:lnTo>
                  <a:lnTo>
                    <a:pt x="364" y="2464"/>
                  </a:lnTo>
                  <a:lnTo>
                    <a:pt x="325" y="2483"/>
                  </a:lnTo>
                  <a:lnTo>
                    <a:pt x="281" y="2498"/>
                  </a:lnTo>
                  <a:lnTo>
                    <a:pt x="233" y="2503"/>
                  </a:lnTo>
                  <a:lnTo>
                    <a:pt x="233" y="2503"/>
                  </a:lnTo>
                  <a:lnTo>
                    <a:pt x="185" y="2498"/>
                  </a:lnTo>
                  <a:lnTo>
                    <a:pt x="141" y="2483"/>
                  </a:lnTo>
                  <a:lnTo>
                    <a:pt x="102" y="2462"/>
                  </a:lnTo>
                  <a:lnTo>
                    <a:pt x="68" y="2433"/>
                  </a:lnTo>
                  <a:lnTo>
                    <a:pt x="39" y="2399"/>
                  </a:lnTo>
                  <a:lnTo>
                    <a:pt x="18" y="2358"/>
                  </a:lnTo>
                  <a:lnTo>
                    <a:pt x="5" y="2315"/>
                  </a:lnTo>
                  <a:lnTo>
                    <a:pt x="0" y="2268"/>
                  </a:lnTo>
                  <a:lnTo>
                    <a:pt x="9" y="551"/>
                  </a:lnTo>
                  <a:lnTo>
                    <a:pt x="14" y="477"/>
                  </a:lnTo>
                  <a:lnTo>
                    <a:pt x="28" y="406"/>
                  </a:lnTo>
                  <a:lnTo>
                    <a:pt x="54" y="336"/>
                  </a:lnTo>
                  <a:lnTo>
                    <a:pt x="86" y="273"/>
                  </a:lnTo>
                  <a:lnTo>
                    <a:pt x="125" y="214"/>
                  </a:lnTo>
                  <a:lnTo>
                    <a:pt x="172" y="162"/>
                  </a:lnTo>
                  <a:lnTo>
                    <a:pt x="226" y="115"/>
                  </a:lnTo>
                  <a:lnTo>
                    <a:pt x="283" y="76"/>
                  </a:lnTo>
                  <a:lnTo>
                    <a:pt x="348" y="43"/>
                  </a:lnTo>
                  <a:lnTo>
                    <a:pt x="416" y="20"/>
                  </a:lnTo>
                  <a:lnTo>
                    <a:pt x="488" y="6"/>
                  </a:lnTo>
                  <a:lnTo>
                    <a:pt x="5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40" name="Group 346"/>
          <p:cNvGrpSpPr>
            <a:grpSpLocks noChangeAspect="1"/>
          </p:cNvGrpSpPr>
          <p:nvPr/>
        </p:nvGrpSpPr>
        <p:grpSpPr bwMode="auto">
          <a:xfrm>
            <a:off x="10031703" y="4898921"/>
            <a:ext cx="223898" cy="230327"/>
            <a:chOff x="417" y="3702"/>
            <a:chExt cx="2856" cy="29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043" name="Freeform 348"/>
            <p:cNvSpPr>
              <a:spLocks noEditPoints="1"/>
            </p:cNvSpPr>
            <p:nvPr/>
          </p:nvSpPr>
          <p:spPr bwMode="auto">
            <a:xfrm>
              <a:off x="1847" y="4194"/>
              <a:ext cx="1426" cy="2446"/>
            </a:xfrm>
            <a:custGeom>
              <a:avLst/>
              <a:gdLst>
                <a:gd name="T0" fmla="*/ 1030 w 2852"/>
                <a:gd name="T1" fmla="*/ 311 h 4891"/>
                <a:gd name="T2" fmla="*/ 1003 w 2852"/>
                <a:gd name="T3" fmla="*/ 336 h 4891"/>
                <a:gd name="T4" fmla="*/ 912 w 2852"/>
                <a:gd name="T5" fmla="*/ 418 h 4891"/>
                <a:gd name="T6" fmla="*/ 714 w 2852"/>
                <a:gd name="T7" fmla="*/ 599 h 4891"/>
                <a:gd name="T8" fmla="*/ 1150 w 2852"/>
                <a:gd name="T9" fmla="*/ 1053 h 4891"/>
                <a:gd name="T10" fmla="*/ 1223 w 2852"/>
                <a:gd name="T11" fmla="*/ 1245 h 4891"/>
                <a:gd name="T12" fmla="*/ 1265 w 2852"/>
                <a:gd name="T13" fmla="*/ 1357 h 4891"/>
                <a:gd name="T14" fmla="*/ 1331 w 2852"/>
                <a:gd name="T15" fmla="*/ 1533 h 4891"/>
                <a:gd name="T16" fmla="*/ 1388 w 2852"/>
                <a:gd name="T17" fmla="*/ 1145 h 4891"/>
                <a:gd name="T18" fmla="*/ 1322 w 2852"/>
                <a:gd name="T19" fmla="*/ 998 h 4891"/>
                <a:gd name="T20" fmla="*/ 1526 w 2852"/>
                <a:gd name="T21" fmla="*/ 985 h 4891"/>
                <a:gd name="T22" fmla="*/ 1551 w 2852"/>
                <a:gd name="T23" fmla="*/ 1005 h 4891"/>
                <a:gd name="T24" fmla="*/ 1558 w 2852"/>
                <a:gd name="T25" fmla="*/ 1281 h 4891"/>
                <a:gd name="T26" fmla="*/ 1542 w 2852"/>
                <a:gd name="T27" fmla="*/ 1508 h 4891"/>
                <a:gd name="T28" fmla="*/ 1649 w 2852"/>
                <a:gd name="T29" fmla="*/ 1225 h 4891"/>
                <a:gd name="T30" fmla="*/ 1742 w 2852"/>
                <a:gd name="T31" fmla="*/ 984 h 4891"/>
                <a:gd name="T32" fmla="*/ 1844 w 2852"/>
                <a:gd name="T33" fmla="*/ 497 h 4891"/>
                <a:gd name="T34" fmla="*/ 1679 w 2852"/>
                <a:gd name="T35" fmla="*/ 765 h 4891"/>
                <a:gd name="T36" fmla="*/ 1365 w 2852"/>
                <a:gd name="T37" fmla="*/ 840 h 4891"/>
                <a:gd name="T38" fmla="*/ 1096 w 2852"/>
                <a:gd name="T39" fmla="*/ 676 h 4891"/>
                <a:gd name="T40" fmla="*/ 1021 w 2852"/>
                <a:gd name="T41" fmla="*/ 366 h 4891"/>
                <a:gd name="T42" fmla="*/ 2075 w 2852"/>
                <a:gd name="T43" fmla="*/ 46 h 4891"/>
                <a:gd name="T44" fmla="*/ 2852 w 2852"/>
                <a:gd name="T45" fmla="*/ 831 h 4891"/>
                <a:gd name="T46" fmla="*/ 2767 w 2852"/>
                <a:gd name="T47" fmla="*/ 987 h 4891"/>
                <a:gd name="T48" fmla="*/ 1966 w 2852"/>
                <a:gd name="T49" fmla="*/ 1493 h 4891"/>
                <a:gd name="T50" fmla="*/ 1966 w 2852"/>
                <a:gd name="T51" fmla="*/ 2043 h 4891"/>
                <a:gd name="T52" fmla="*/ 1966 w 2852"/>
                <a:gd name="T53" fmla="*/ 2746 h 4891"/>
                <a:gd name="T54" fmla="*/ 1966 w 2852"/>
                <a:gd name="T55" fmla="*/ 3485 h 4891"/>
                <a:gd name="T56" fmla="*/ 1967 w 2852"/>
                <a:gd name="T57" fmla="*/ 4141 h 4891"/>
                <a:gd name="T58" fmla="*/ 1967 w 2852"/>
                <a:gd name="T59" fmla="*/ 4594 h 4891"/>
                <a:gd name="T60" fmla="*/ 1896 w 2852"/>
                <a:gd name="T61" fmla="*/ 4821 h 4891"/>
                <a:gd name="T62" fmla="*/ 1678 w 2852"/>
                <a:gd name="T63" fmla="*/ 4886 h 4891"/>
                <a:gd name="T64" fmla="*/ 1504 w 2852"/>
                <a:gd name="T65" fmla="*/ 4744 h 4891"/>
                <a:gd name="T66" fmla="*/ 1381 w 2852"/>
                <a:gd name="T67" fmla="*/ 4649 h 4891"/>
                <a:gd name="T68" fmla="*/ 1275 w 2852"/>
                <a:gd name="T69" fmla="*/ 4850 h 4891"/>
                <a:gd name="T70" fmla="*/ 1046 w 2852"/>
                <a:gd name="T71" fmla="*/ 4871 h 4891"/>
                <a:gd name="T72" fmla="*/ 903 w 2852"/>
                <a:gd name="T73" fmla="*/ 4698 h 4891"/>
                <a:gd name="T74" fmla="*/ 898 w 2852"/>
                <a:gd name="T75" fmla="*/ 3975 h 4891"/>
                <a:gd name="T76" fmla="*/ 900 w 2852"/>
                <a:gd name="T77" fmla="*/ 3143 h 4891"/>
                <a:gd name="T78" fmla="*/ 900 w 2852"/>
                <a:gd name="T79" fmla="*/ 2386 h 4891"/>
                <a:gd name="T80" fmla="*/ 900 w 2852"/>
                <a:gd name="T81" fmla="*/ 1780 h 4891"/>
                <a:gd name="T82" fmla="*/ 902 w 2852"/>
                <a:gd name="T83" fmla="*/ 1393 h 4891"/>
                <a:gd name="T84" fmla="*/ 86 w 2852"/>
                <a:gd name="T85" fmla="*/ 991 h 4891"/>
                <a:gd name="T86" fmla="*/ 0 w 2852"/>
                <a:gd name="T87" fmla="*/ 835 h 4891"/>
                <a:gd name="T88" fmla="*/ 778 w 2852"/>
                <a:gd name="T89" fmla="*/ 50 h 4891"/>
                <a:gd name="T90" fmla="*/ 968 w 2852"/>
                <a:gd name="T91" fmla="*/ 16 h 4891"/>
                <a:gd name="T92" fmla="*/ 1082 w 2852"/>
                <a:gd name="T93" fmla="*/ 169 h 4891"/>
                <a:gd name="T94" fmla="*/ 1256 w 2852"/>
                <a:gd name="T95" fmla="*/ 53 h 4891"/>
                <a:gd name="T96" fmla="*/ 1565 w 2852"/>
                <a:gd name="T97" fmla="*/ 35 h 4891"/>
                <a:gd name="T98" fmla="*/ 1772 w 2852"/>
                <a:gd name="T99" fmla="*/ 153 h 4891"/>
                <a:gd name="T100" fmla="*/ 1885 w 2852"/>
                <a:gd name="T101" fmla="*/ 12 h 4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852" h="4891">
                  <a:moveTo>
                    <a:pt x="1036" y="305"/>
                  </a:moveTo>
                  <a:lnTo>
                    <a:pt x="1034" y="307"/>
                  </a:lnTo>
                  <a:lnTo>
                    <a:pt x="1034" y="307"/>
                  </a:lnTo>
                  <a:lnTo>
                    <a:pt x="1032" y="309"/>
                  </a:lnTo>
                  <a:lnTo>
                    <a:pt x="1030" y="311"/>
                  </a:lnTo>
                  <a:lnTo>
                    <a:pt x="1029" y="313"/>
                  </a:lnTo>
                  <a:lnTo>
                    <a:pt x="1025" y="316"/>
                  </a:lnTo>
                  <a:lnTo>
                    <a:pt x="1020" y="322"/>
                  </a:lnTo>
                  <a:lnTo>
                    <a:pt x="1012" y="327"/>
                  </a:lnTo>
                  <a:lnTo>
                    <a:pt x="1003" y="336"/>
                  </a:lnTo>
                  <a:lnTo>
                    <a:pt x="991" y="347"/>
                  </a:lnTo>
                  <a:lnTo>
                    <a:pt x="977" y="359"/>
                  </a:lnTo>
                  <a:lnTo>
                    <a:pt x="959" y="377"/>
                  </a:lnTo>
                  <a:lnTo>
                    <a:pt x="937" y="397"/>
                  </a:lnTo>
                  <a:lnTo>
                    <a:pt x="912" y="418"/>
                  </a:lnTo>
                  <a:lnTo>
                    <a:pt x="882" y="447"/>
                  </a:lnTo>
                  <a:lnTo>
                    <a:pt x="848" y="477"/>
                  </a:lnTo>
                  <a:lnTo>
                    <a:pt x="809" y="513"/>
                  </a:lnTo>
                  <a:lnTo>
                    <a:pt x="764" y="554"/>
                  </a:lnTo>
                  <a:lnTo>
                    <a:pt x="714" y="599"/>
                  </a:lnTo>
                  <a:lnTo>
                    <a:pt x="657" y="651"/>
                  </a:lnTo>
                  <a:lnTo>
                    <a:pt x="594" y="708"/>
                  </a:lnTo>
                  <a:lnTo>
                    <a:pt x="524" y="771"/>
                  </a:lnTo>
                  <a:lnTo>
                    <a:pt x="1127" y="992"/>
                  </a:lnTo>
                  <a:lnTo>
                    <a:pt x="1150" y="1053"/>
                  </a:lnTo>
                  <a:lnTo>
                    <a:pt x="1172" y="1105"/>
                  </a:lnTo>
                  <a:lnTo>
                    <a:pt x="1188" y="1148"/>
                  </a:lnTo>
                  <a:lnTo>
                    <a:pt x="1202" y="1186"/>
                  </a:lnTo>
                  <a:lnTo>
                    <a:pt x="1214" y="1218"/>
                  </a:lnTo>
                  <a:lnTo>
                    <a:pt x="1223" y="1245"/>
                  </a:lnTo>
                  <a:lnTo>
                    <a:pt x="1232" y="1270"/>
                  </a:lnTo>
                  <a:lnTo>
                    <a:pt x="1241" y="1293"/>
                  </a:lnTo>
                  <a:lnTo>
                    <a:pt x="1248" y="1313"/>
                  </a:lnTo>
                  <a:lnTo>
                    <a:pt x="1257" y="1334"/>
                  </a:lnTo>
                  <a:lnTo>
                    <a:pt x="1265" y="1357"/>
                  </a:lnTo>
                  <a:lnTo>
                    <a:pt x="1274" y="1382"/>
                  </a:lnTo>
                  <a:lnTo>
                    <a:pt x="1284" y="1413"/>
                  </a:lnTo>
                  <a:lnTo>
                    <a:pt x="1299" y="1445"/>
                  </a:lnTo>
                  <a:lnTo>
                    <a:pt x="1313" y="1486"/>
                  </a:lnTo>
                  <a:lnTo>
                    <a:pt x="1331" y="1533"/>
                  </a:lnTo>
                  <a:lnTo>
                    <a:pt x="1352" y="1586"/>
                  </a:lnTo>
                  <a:lnTo>
                    <a:pt x="1306" y="1332"/>
                  </a:lnTo>
                  <a:lnTo>
                    <a:pt x="1304" y="1306"/>
                  </a:lnTo>
                  <a:lnTo>
                    <a:pt x="1313" y="1281"/>
                  </a:lnTo>
                  <a:lnTo>
                    <a:pt x="1388" y="1145"/>
                  </a:lnTo>
                  <a:lnTo>
                    <a:pt x="1322" y="1025"/>
                  </a:lnTo>
                  <a:lnTo>
                    <a:pt x="1318" y="1019"/>
                  </a:lnTo>
                  <a:lnTo>
                    <a:pt x="1318" y="1012"/>
                  </a:lnTo>
                  <a:lnTo>
                    <a:pt x="1318" y="1005"/>
                  </a:lnTo>
                  <a:lnTo>
                    <a:pt x="1322" y="998"/>
                  </a:lnTo>
                  <a:lnTo>
                    <a:pt x="1325" y="992"/>
                  </a:lnTo>
                  <a:lnTo>
                    <a:pt x="1331" y="989"/>
                  </a:lnTo>
                  <a:lnTo>
                    <a:pt x="1338" y="987"/>
                  </a:lnTo>
                  <a:lnTo>
                    <a:pt x="1345" y="985"/>
                  </a:lnTo>
                  <a:lnTo>
                    <a:pt x="1526" y="985"/>
                  </a:lnTo>
                  <a:lnTo>
                    <a:pt x="1533" y="987"/>
                  </a:lnTo>
                  <a:lnTo>
                    <a:pt x="1538" y="989"/>
                  </a:lnTo>
                  <a:lnTo>
                    <a:pt x="1544" y="992"/>
                  </a:lnTo>
                  <a:lnTo>
                    <a:pt x="1549" y="998"/>
                  </a:lnTo>
                  <a:lnTo>
                    <a:pt x="1551" y="1005"/>
                  </a:lnTo>
                  <a:lnTo>
                    <a:pt x="1552" y="1012"/>
                  </a:lnTo>
                  <a:lnTo>
                    <a:pt x="1552" y="1019"/>
                  </a:lnTo>
                  <a:lnTo>
                    <a:pt x="1549" y="1025"/>
                  </a:lnTo>
                  <a:lnTo>
                    <a:pt x="1483" y="1145"/>
                  </a:lnTo>
                  <a:lnTo>
                    <a:pt x="1558" y="1281"/>
                  </a:lnTo>
                  <a:lnTo>
                    <a:pt x="1567" y="1306"/>
                  </a:lnTo>
                  <a:lnTo>
                    <a:pt x="1565" y="1332"/>
                  </a:lnTo>
                  <a:lnTo>
                    <a:pt x="1511" y="1586"/>
                  </a:lnTo>
                  <a:lnTo>
                    <a:pt x="1526" y="1551"/>
                  </a:lnTo>
                  <a:lnTo>
                    <a:pt x="1542" y="1508"/>
                  </a:lnTo>
                  <a:lnTo>
                    <a:pt x="1561" y="1458"/>
                  </a:lnTo>
                  <a:lnTo>
                    <a:pt x="1581" y="1402"/>
                  </a:lnTo>
                  <a:lnTo>
                    <a:pt x="1604" y="1345"/>
                  </a:lnTo>
                  <a:lnTo>
                    <a:pt x="1626" y="1286"/>
                  </a:lnTo>
                  <a:lnTo>
                    <a:pt x="1649" y="1225"/>
                  </a:lnTo>
                  <a:lnTo>
                    <a:pt x="1672" y="1168"/>
                  </a:lnTo>
                  <a:lnTo>
                    <a:pt x="1692" y="1112"/>
                  </a:lnTo>
                  <a:lnTo>
                    <a:pt x="1712" y="1062"/>
                  </a:lnTo>
                  <a:lnTo>
                    <a:pt x="1728" y="1019"/>
                  </a:lnTo>
                  <a:lnTo>
                    <a:pt x="1742" y="984"/>
                  </a:lnTo>
                  <a:lnTo>
                    <a:pt x="2329" y="767"/>
                  </a:lnTo>
                  <a:lnTo>
                    <a:pt x="1833" y="318"/>
                  </a:lnTo>
                  <a:lnTo>
                    <a:pt x="1846" y="373"/>
                  </a:lnTo>
                  <a:lnTo>
                    <a:pt x="1849" y="431"/>
                  </a:lnTo>
                  <a:lnTo>
                    <a:pt x="1844" y="497"/>
                  </a:lnTo>
                  <a:lnTo>
                    <a:pt x="1828" y="561"/>
                  </a:lnTo>
                  <a:lnTo>
                    <a:pt x="1803" y="622"/>
                  </a:lnTo>
                  <a:lnTo>
                    <a:pt x="1769" y="676"/>
                  </a:lnTo>
                  <a:lnTo>
                    <a:pt x="1728" y="724"/>
                  </a:lnTo>
                  <a:lnTo>
                    <a:pt x="1679" y="765"/>
                  </a:lnTo>
                  <a:lnTo>
                    <a:pt x="1624" y="799"/>
                  </a:lnTo>
                  <a:lnTo>
                    <a:pt x="1565" y="824"/>
                  </a:lnTo>
                  <a:lnTo>
                    <a:pt x="1501" y="840"/>
                  </a:lnTo>
                  <a:lnTo>
                    <a:pt x="1433" y="846"/>
                  </a:lnTo>
                  <a:lnTo>
                    <a:pt x="1365" y="840"/>
                  </a:lnTo>
                  <a:lnTo>
                    <a:pt x="1300" y="824"/>
                  </a:lnTo>
                  <a:lnTo>
                    <a:pt x="1241" y="799"/>
                  </a:lnTo>
                  <a:lnTo>
                    <a:pt x="1188" y="765"/>
                  </a:lnTo>
                  <a:lnTo>
                    <a:pt x="1138" y="724"/>
                  </a:lnTo>
                  <a:lnTo>
                    <a:pt x="1096" y="676"/>
                  </a:lnTo>
                  <a:lnTo>
                    <a:pt x="1063" y="622"/>
                  </a:lnTo>
                  <a:lnTo>
                    <a:pt x="1037" y="561"/>
                  </a:lnTo>
                  <a:lnTo>
                    <a:pt x="1021" y="497"/>
                  </a:lnTo>
                  <a:lnTo>
                    <a:pt x="1016" y="431"/>
                  </a:lnTo>
                  <a:lnTo>
                    <a:pt x="1021" y="366"/>
                  </a:lnTo>
                  <a:lnTo>
                    <a:pt x="1036" y="305"/>
                  </a:lnTo>
                  <a:close/>
                  <a:moveTo>
                    <a:pt x="1964" y="0"/>
                  </a:moveTo>
                  <a:lnTo>
                    <a:pt x="2003" y="7"/>
                  </a:lnTo>
                  <a:lnTo>
                    <a:pt x="2041" y="21"/>
                  </a:lnTo>
                  <a:lnTo>
                    <a:pt x="2075" y="46"/>
                  </a:lnTo>
                  <a:lnTo>
                    <a:pt x="2793" y="699"/>
                  </a:lnTo>
                  <a:lnTo>
                    <a:pt x="2819" y="728"/>
                  </a:lnTo>
                  <a:lnTo>
                    <a:pt x="2836" y="760"/>
                  </a:lnTo>
                  <a:lnTo>
                    <a:pt x="2847" y="794"/>
                  </a:lnTo>
                  <a:lnTo>
                    <a:pt x="2852" y="831"/>
                  </a:lnTo>
                  <a:lnTo>
                    <a:pt x="2849" y="869"/>
                  </a:lnTo>
                  <a:lnTo>
                    <a:pt x="2838" y="905"/>
                  </a:lnTo>
                  <a:lnTo>
                    <a:pt x="2820" y="937"/>
                  </a:lnTo>
                  <a:lnTo>
                    <a:pt x="2797" y="966"/>
                  </a:lnTo>
                  <a:lnTo>
                    <a:pt x="2767" y="987"/>
                  </a:lnTo>
                  <a:lnTo>
                    <a:pt x="2734" y="1005"/>
                  </a:lnTo>
                  <a:lnTo>
                    <a:pt x="1966" y="1288"/>
                  </a:lnTo>
                  <a:lnTo>
                    <a:pt x="1966" y="1343"/>
                  </a:lnTo>
                  <a:lnTo>
                    <a:pt x="1966" y="1413"/>
                  </a:lnTo>
                  <a:lnTo>
                    <a:pt x="1966" y="1493"/>
                  </a:lnTo>
                  <a:lnTo>
                    <a:pt x="1966" y="1585"/>
                  </a:lnTo>
                  <a:lnTo>
                    <a:pt x="1966" y="1687"/>
                  </a:lnTo>
                  <a:lnTo>
                    <a:pt x="1966" y="1798"/>
                  </a:lnTo>
                  <a:lnTo>
                    <a:pt x="1966" y="1916"/>
                  </a:lnTo>
                  <a:lnTo>
                    <a:pt x="1966" y="2043"/>
                  </a:lnTo>
                  <a:lnTo>
                    <a:pt x="1966" y="2173"/>
                  </a:lnTo>
                  <a:lnTo>
                    <a:pt x="1966" y="2311"/>
                  </a:lnTo>
                  <a:lnTo>
                    <a:pt x="1966" y="2452"/>
                  </a:lnTo>
                  <a:lnTo>
                    <a:pt x="1966" y="2597"/>
                  </a:lnTo>
                  <a:lnTo>
                    <a:pt x="1966" y="2746"/>
                  </a:lnTo>
                  <a:lnTo>
                    <a:pt x="1966" y="2894"/>
                  </a:lnTo>
                  <a:lnTo>
                    <a:pt x="1966" y="3043"/>
                  </a:lnTo>
                  <a:lnTo>
                    <a:pt x="1966" y="3193"/>
                  </a:lnTo>
                  <a:lnTo>
                    <a:pt x="1966" y="3340"/>
                  </a:lnTo>
                  <a:lnTo>
                    <a:pt x="1966" y="3485"/>
                  </a:lnTo>
                  <a:lnTo>
                    <a:pt x="1966" y="3626"/>
                  </a:lnTo>
                  <a:lnTo>
                    <a:pt x="1966" y="3764"/>
                  </a:lnTo>
                  <a:lnTo>
                    <a:pt x="1967" y="3896"/>
                  </a:lnTo>
                  <a:lnTo>
                    <a:pt x="1967" y="4021"/>
                  </a:lnTo>
                  <a:lnTo>
                    <a:pt x="1967" y="4141"/>
                  </a:lnTo>
                  <a:lnTo>
                    <a:pt x="1967" y="4250"/>
                  </a:lnTo>
                  <a:lnTo>
                    <a:pt x="1967" y="4352"/>
                  </a:lnTo>
                  <a:lnTo>
                    <a:pt x="1967" y="4444"/>
                  </a:lnTo>
                  <a:lnTo>
                    <a:pt x="1967" y="4526"/>
                  </a:lnTo>
                  <a:lnTo>
                    <a:pt x="1967" y="4594"/>
                  </a:lnTo>
                  <a:lnTo>
                    <a:pt x="1967" y="4649"/>
                  </a:lnTo>
                  <a:lnTo>
                    <a:pt x="1962" y="4698"/>
                  </a:lnTo>
                  <a:lnTo>
                    <a:pt x="1948" y="4744"/>
                  </a:lnTo>
                  <a:lnTo>
                    <a:pt x="1926" y="4785"/>
                  </a:lnTo>
                  <a:lnTo>
                    <a:pt x="1896" y="4821"/>
                  </a:lnTo>
                  <a:lnTo>
                    <a:pt x="1860" y="4850"/>
                  </a:lnTo>
                  <a:lnTo>
                    <a:pt x="1819" y="4871"/>
                  </a:lnTo>
                  <a:lnTo>
                    <a:pt x="1774" y="4886"/>
                  </a:lnTo>
                  <a:lnTo>
                    <a:pt x="1726" y="4891"/>
                  </a:lnTo>
                  <a:lnTo>
                    <a:pt x="1678" y="4886"/>
                  </a:lnTo>
                  <a:lnTo>
                    <a:pt x="1631" y="4871"/>
                  </a:lnTo>
                  <a:lnTo>
                    <a:pt x="1592" y="4850"/>
                  </a:lnTo>
                  <a:lnTo>
                    <a:pt x="1556" y="4821"/>
                  </a:lnTo>
                  <a:lnTo>
                    <a:pt x="1526" y="4785"/>
                  </a:lnTo>
                  <a:lnTo>
                    <a:pt x="1504" y="4744"/>
                  </a:lnTo>
                  <a:lnTo>
                    <a:pt x="1490" y="4698"/>
                  </a:lnTo>
                  <a:lnTo>
                    <a:pt x="1485" y="4649"/>
                  </a:lnTo>
                  <a:lnTo>
                    <a:pt x="1485" y="2723"/>
                  </a:lnTo>
                  <a:lnTo>
                    <a:pt x="1381" y="2723"/>
                  </a:lnTo>
                  <a:lnTo>
                    <a:pt x="1381" y="4649"/>
                  </a:lnTo>
                  <a:lnTo>
                    <a:pt x="1375" y="4698"/>
                  </a:lnTo>
                  <a:lnTo>
                    <a:pt x="1361" y="4744"/>
                  </a:lnTo>
                  <a:lnTo>
                    <a:pt x="1340" y="4785"/>
                  </a:lnTo>
                  <a:lnTo>
                    <a:pt x="1309" y="4821"/>
                  </a:lnTo>
                  <a:lnTo>
                    <a:pt x="1275" y="4850"/>
                  </a:lnTo>
                  <a:lnTo>
                    <a:pt x="1234" y="4871"/>
                  </a:lnTo>
                  <a:lnTo>
                    <a:pt x="1188" y="4886"/>
                  </a:lnTo>
                  <a:lnTo>
                    <a:pt x="1139" y="4891"/>
                  </a:lnTo>
                  <a:lnTo>
                    <a:pt x="1091" y="4886"/>
                  </a:lnTo>
                  <a:lnTo>
                    <a:pt x="1046" y="4871"/>
                  </a:lnTo>
                  <a:lnTo>
                    <a:pt x="1005" y="4850"/>
                  </a:lnTo>
                  <a:lnTo>
                    <a:pt x="970" y="4821"/>
                  </a:lnTo>
                  <a:lnTo>
                    <a:pt x="939" y="4785"/>
                  </a:lnTo>
                  <a:lnTo>
                    <a:pt x="918" y="4744"/>
                  </a:lnTo>
                  <a:lnTo>
                    <a:pt x="903" y="4698"/>
                  </a:lnTo>
                  <a:lnTo>
                    <a:pt x="898" y="4649"/>
                  </a:lnTo>
                  <a:lnTo>
                    <a:pt x="898" y="4483"/>
                  </a:lnTo>
                  <a:lnTo>
                    <a:pt x="898" y="4315"/>
                  </a:lnTo>
                  <a:lnTo>
                    <a:pt x="898" y="4145"/>
                  </a:lnTo>
                  <a:lnTo>
                    <a:pt x="898" y="3975"/>
                  </a:lnTo>
                  <a:lnTo>
                    <a:pt x="898" y="3807"/>
                  </a:lnTo>
                  <a:lnTo>
                    <a:pt x="900" y="3639"/>
                  </a:lnTo>
                  <a:lnTo>
                    <a:pt x="900" y="3470"/>
                  </a:lnTo>
                  <a:lnTo>
                    <a:pt x="900" y="3306"/>
                  </a:lnTo>
                  <a:lnTo>
                    <a:pt x="900" y="3143"/>
                  </a:lnTo>
                  <a:lnTo>
                    <a:pt x="900" y="2984"/>
                  </a:lnTo>
                  <a:lnTo>
                    <a:pt x="900" y="2826"/>
                  </a:lnTo>
                  <a:lnTo>
                    <a:pt x="900" y="2676"/>
                  </a:lnTo>
                  <a:lnTo>
                    <a:pt x="900" y="2528"/>
                  </a:lnTo>
                  <a:lnTo>
                    <a:pt x="900" y="2386"/>
                  </a:lnTo>
                  <a:lnTo>
                    <a:pt x="900" y="2252"/>
                  </a:lnTo>
                  <a:lnTo>
                    <a:pt x="900" y="2121"/>
                  </a:lnTo>
                  <a:lnTo>
                    <a:pt x="900" y="2000"/>
                  </a:lnTo>
                  <a:lnTo>
                    <a:pt x="900" y="1885"/>
                  </a:lnTo>
                  <a:lnTo>
                    <a:pt x="900" y="1780"/>
                  </a:lnTo>
                  <a:lnTo>
                    <a:pt x="900" y="1683"/>
                  </a:lnTo>
                  <a:lnTo>
                    <a:pt x="900" y="1595"/>
                  </a:lnTo>
                  <a:lnTo>
                    <a:pt x="900" y="1517"/>
                  </a:lnTo>
                  <a:lnTo>
                    <a:pt x="900" y="1449"/>
                  </a:lnTo>
                  <a:lnTo>
                    <a:pt x="902" y="1393"/>
                  </a:lnTo>
                  <a:lnTo>
                    <a:pt x="902" y="1348"/>
                  </a:lnTo>
                  <a:lnTo>
                    <a:pt x="902" y="1316"/>
                  </a:lnTo>
                  <a:lnTo>
                    <a:pt x="902" y="1297"/>
                  </a:lnTo>
                  <a:lnTo>
                    <a:pt x="118" y="1009"/>
                  </a:lnTo>
                  <a:lnTo>
                    <a:pt x="86" y="991"/>
                  </a:lnTo>
                  <a:lnTo>
                    <a:pt x="56" y="969"/>
                  </a:lnTo>
                  <a:lnTo>
                    <a:pt x="33" y="941"/>
                  </a:lnTo>
                  <a:lnTo>
                    <a:pt x="15" y="908"/>
                  </a:lnTo>
                  <a:lnTo>
                    <a:pt x="4" y="873"/>
                  </a:lnTo>
                  <a:lnTo>
                    <a:pt x="0" y="835"/>
                  </a:lnTo>
                  <a:lnTo>
                    <a:pt x="4" y="797"/>
                  </a:lnTo>
                  <a:lnTo>
                    <a:pt x="16" y="763"/>
                  </a:lnTo>
                  <a:lnTo>
                    <a:pt x="34" y="731"/>
                  </a:lnTo>
                  <a:lnTo>
                    <a:pt x="59" y="703"/>
                  </a:lnTo>
                  <a:lnTo>
                    <a:pt x="778" y="50"/>
                  </a:lnTo>
                  <a:lnTo>
                    <a:pt x="812" y="25"/>
                  </a:lnTo>
                  <a:lnTo>
                    <a:pt x="850" y="10"/>
                  </a:lnTo>
                  <a:lnTo>
                    <a:pt x="889" y="3"/>
                  </a:lnTo>
                  <a:lnTo>
                    <a:pt x="928" y="5"/>
                  </a:lnTo>
                  <a:lnTo>
                    <a:pt x="968" y="16"/>
                  </a:lnTo>
                  <a:lnTo>
                    <a:pt x="1003" y="35"/>
                  </a:lnTo>
                  <a:lnTo>
                    <a:pt x="1036" y="62"/>
                  </a:lnTo>
                  <a:lnTo>
                    <a:pt x="1059" y="94"/>
                  </a:lnTo>
                  <a:lnTo>
                    <a:pt x="1075" y="132"/>
                  </a:lnTo>
                  <a:lnTo>
                    <a:pt x="1082" y="169"/>
                  </a:lnTo>
                  <a:lnTo>
                    <a:pt x="1080" y="209"/>
                  </a:lnTo>
                  <a:lnTo>
                    <a:pt x="1116" y="161"/>
                  </a:lnTo>
                  <a:lnTo>
                    <a:pt x="1157" y="118"/>
                  </a:lnTo>
                  <a:lnTo>
                    <a:pt x="1204" y="82"/>
                  </a:lnTo>
                  <a:lnTo>
                    <a:pt x="1256" y="53"/>
                  </a:lnTo>
                  <a:lnTo>
                    <a:pt x="1311" y="32"/>
                  </a:lnTo>
                  <a:lnTo>
                    <a:pt x="1370" y="17"/>
                  </a:lnTo>
                  <a:lnTo>
                    <a:pt x="1433" y="14"/>
                  </a:lnTo>
                  <a:lnTo>
                    <a:pt x="1501" y="19"/>
                  </a:lnTo>
                  <a:lnTo>
                    <a:pt x="1565" y="35"/>
                  </a:lnTo>
                  <a:lnTo>
                    <a:pt x="1626" y="60"/>
                  </a:lnTo>
                  <a:lnTo>
                    <a:pt x="1681" y="94"/>
                  </a:lnTo>
                  <a:lnTo>
                    <a:pt x="1729" y="137"/>
                  </a:lnTo>
                  <a:lnTo>
                    <a:pt x="1771" y="187"/>
                  </a:lnTo>
                  <a:lnTo>
                    <a:pt x="1772" y="153"/>
                  </a:lnTo>
                  <a:lnTo>
                    <a:pt x="1781" y="119"/>
                  </a:lnTo>
                  <a:lnTo>
                    <a:pt x="1796" y="87"/>
                  </a:lnTo>
                  <a:lnTo>
                    <a:pt x="1817" y="59"/>
                  </a:lnTo>
                  <a:lnTo>
                    <a:pt x="1849" y="30"/>
                  </a:lnTo>
                  <a:lnTo>
                    <a:pt x="1885" y="12"/>
                  </a:lnTo>
                  <a:lnTo>
                    <a:pt x="1923" y="1"/>
                  </a:lnTo>
                  <a:lnTo>
                    <a:pt x="19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4" name="Freeform 349"/>
            <p:cNvSpPr>
              <a:spLocks/>
            </p:cNvSpPr>
            <p:nvPr/>
          </p:nvSpPr>
          <p:spPr bwMode="auto">
            <a:xfrm>
              <a:off x="1054" y="3848"/>
              <a:ext cx="413" cy="413"/>
            </a:xfrm>
            <a:custGeom>
              <a:avLst/>
              <a:gdLst>
                <a:gd name="T0" fmla="*/ 413 w 826"/>
                <a:gd name="T1" fmla="*/ 0 h 827"/>
                <a:gd name="T2" fmla="*/ 479 w 826"/>
                <a:gd name="T3" fmla="*/ 6 h 827"/>
                <a:gd name="T4" fmla="*/ 544 w 826"/>
                <a:gd name="T5" fmla="*/ 22 h 827"/>
                <a:gd name="T6" fmla="*/ 603 w 826"/>
                <a:gd name="T7" fmla="*/ 47 h 827"/>
                <a:gd name="T8" fmla="*/ 656 w 826"/>
                <a:gd name="T9" fmla="*/ 81 h 827"/>
                <a:gd name="T10" fmla="*/ 705 w 826"/>
                <a:gd name="T11" fmla="*/ 122 h 827"/>
                <a:gd name="T12" fmla="*/ 746 w 826"/>
                <a:gd name="T13" fmla="*/ 170 h 827"/>
                <a:gd name="T14" fmla="*/ 780 w 826"/>
                <a:gd name="T15" fmla="*/ 224 h 827"/>
                <a:gd name="T16" fmla="*/ 805 w 826"/>
                <a:gd name="T17" fmla="*/ 283 h 827"/>
                <a:gd name="T18" fmla="*/ 821 w 826"/>
                <a:gd name="T19" fmla="*/ 347 h 827"/>
                <a:gd name="T20" fmla="*/ 826 w 826"/>
                <a:gd name="T21" fmla="*/ 413 h 827"/>
                <a:gd name="T22" fmla="*/ 821 w 826"/>
                <a:gd name="T23" fmla="*/ 481 h 827"/>
                <a:gd name="T24" fmla="*/ 805 w 826"/>
                <a:gd name="T25" fmla="*/ 544 h 827"/>
                <a:gd name="T26" fmla="*/ 780 w 826"/>
                <a:gd name="T27" fmla="*/ 605 h 827"/>
                <a:gd name="T28" fmla="*/ 746 w 826"/>
                <a:gd name="T29" fmla="*/ 659 h 827"/>
                <a:gd name="T30" fmla="*/ 705 w 826"/>
                <a:gd name="T31" fmla="*/ 707 h 827"/>
                <a:gd name="T32" fmla="*/ 656 w 826"/>
                <a:gd name="T33" fmla="*/ 748 h 827"/>
                <a:gd name="T34" fmla="*/ 603 w 826"/>
                <a:gd name="T35" fmla="*/ 782 h 827"/>
                <a:gd name="T36" fmla="*/ 544 w 826"/>
                <a:gd name="T37" fmla="*/ 807 h 827"/>
                <a:gd name="T38" fmla="*/ 479 w 826"/>
                <a:gd name="T39" fmla="*/ 821 h 827"/>
                <a:gd name="T40" fmla="*/ 413 w 826"/>
                <a:gd name="T41" fmla="*/ 827 h 827"/>
                <a:gd name="T42" fmla="*/ 345 w 826"/>
                <a:gd name="T43" fmla="*/ 821 h 827"/>
                <a:gd name="T44" fmla="*/ 283 w 826"/>
                <a:gd name="T45" fmla="*/ 807 h 827"/>
                <a:gd name="T46" fmla="*/ 224 w 826"/>
                <a:gd name="T47" fmla="*/ 782 h 827"/>
                <a:gd name="T48" fmla="*/ 168 w 826"/>
                <a:gd name="T49" fmla="*/ 748 h 827"/>
                <a:gd name="T50" fmla="*/ 120 w 826"/>
                <a:gd name="T51" fmla="*/ 707 h 827"/>
                <a:gd name="T52" fmla="*/ 79 w 826"/>
                <a:gd name="T53" fmla="*/ 659 h 827"/>
                <a:gd name="T54" fmla="*/ 47 w 826"/>
                <a:gd name="T55" fmla="*/ 605 h 827"/>
                <a:gd name="T56" fmla="*/ 22 w 826"/>
                <a:gd name="T57" fmla="*/ 544 h 827"/>
                <a:gd name="T58" fmla="*/ 6 w 826"/>
                <a:gd name="T59" fmla="*/ 481 h 827"/>
                <a:gd name="T60" fmla="*/ 0 w 826"/>
                <a:gd name="T61" fmla="*/ 413 h 827"/>
                <a:gd name="T62" fmla="*/ 6 w 826"/>
                <a:gd name="T63" fmla="*/ 347 h 827"/>
                <a:gd name="T64" fmla="*/ 22 w 826"/>
                <a:gd name="T65" fmla="*/ 283 h 827"/>
                <a:gd name="T66" fmla="*/ 47 w 826"/>
                <a:gd name="T67" fmla="*/ 224 h 827"/>
                <a:gd name="T68" fmla="*/ 79 w 826"/>
                <a:gd name="T69" fmla="*/ 170 h 827"/>
                <a:gd name="T70" fmla="*/ 120 w 826"/>
                <a:gd name="T71" fmla="*/ 122 h 827"/>
                <a:gd name="T72" fmla="*/ 168 w 826"/>
                <a:gd name="T73" fmla="*/ 81 h 827"/>
                <a:gd name="T74" fmla="*/ 224 w 826"/>
                <a:gd name="T75" fmla="*/ 47 h 827"/>
                <a:gd name="T76" fmla="*/ 283 w 826"/>
                <a:gd name="T77" fmla="*/ 22 h 827"/>
                <a:gd name="T78" fmla="*/ 345 w 826"/>
                <a:gd name="T79" fmla="*/ 6 h 827"/>
                <a:gd name="T80" fmla="*/ 413 w 826"/>
                <a:gd name="T81" fmla="*/ 0 h 8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26" h="827">
                  <a:moveTo>
                    <a:pt x="413" y="0"/>
                  </a:moveTo>
                  <a:lnTo>
                    <a:pt x="479" y="6"/>
                  </a:lnTo>
                  <a:lnTo>
                    <a:pt x="544" y="22"/>
                  </a:lnTo>
                  <a:lnTo>
                    <a:pt x="603" y="47"/>
                  </a:lnTo>
                  <a:lnTo>
                    <a:pt x="656" y="81"/>
                  </a:lnTo>
                  <a:lnTo>
                    <a:pt x="705" y="122"/>
                  </a:lnTo>
                  <a:lnTo>
                    <a:pt x="746" y="170"/>
                  </a:lnTo>
                  <a:lnTo>
                    <a:pt x="780" y="224"/>
                  </a:lnTo>
                  <a:lnTo>
                    <a:pt x="805" y="283"/>
                  </a:lnTo>
                  <a:lnTo>
                    <a:pt x="821" y="347"/>
                  </a:lnTo>
                  <a:lnTo>
                    <a:pt x="826" y="413"/>
                  </a:lnTo>
                  <a:lnTo>
                    <a:pt x="821" y="481"/>
                  </a:lnTo>
                  <a:lnTo>
                    <a:pt x="805" y="544"/>
                  </a:lnTo>
                  <a:lnTo>
                    <a:pt x="780" y="605"/>
                  </a:lnTo>
                  <a:lnTo>
                    <a:pt x="746" y="659"/>
                  </a:lnTo>
                  <a:lnTo>
                    <a:pt x="705" y="707"/>
                  </a:lnTo>
                  <a:lnTo>
                    <a:pt x="656" y="748"/>
                  </a:lnTo>
                  <a:lnTo>
                    <a:pt x="603" y="782"/>
                  </a:lnTo>
                  <a:lnTo>
                    <a:pt x="544" y="807"/>
                  </a:lnTo>
                  <a:lnTo>
                    <a:pt x="479" y="821"/>
                  </a:lnTo>
                  <a:lnTo>
                    <a:pt x="413" y="827"/>
                  </a:lnTo>
                  <a:lnTo>
                    <a:pt x="345" y="821"/>
                  </a:lnTo>
                  <a:lnTo>
                    <a:pt x="283" y="807"/>
                  </a:lnTo>
                  <a:lnTo>
                    <a:pt x="224" y="782"/>
                  </a:lnTo>
                  <a:lnTo>
                    <a:pt x="168" y="748"/>
                  </a:lnTo>
                  <a:lnTo>
                    <a:pt x="120" y="707"/>
                  </a:lnTo>
                  <a:lnTo>
                    <a:pt x="79" y="659"/>
                  </a:lnTo>
                  <a:lnTo>
                    <a:pt x="47" y="605"/>
                  </a:lnTo>
                  <a:lnTo>
                    <a:pt x="22" y="544"/>
                  </a:lnTo>
                  <a:lnTo>
                    <a:pt x="6" y="481"/>
                  </a:lnTo>
                  <a:lnTo>
                    <a:pt x="0" y="413"/>
                  </a:lnTo>
                  <a:lnTo>
                    <a:pt x="6" y="347"/>
                  </a:lnTo>
                  <a:lnTo>
                    <a:pt x="22" y="283"/>
                  </a:lnTo>
                  <a:lnTo>
                    <a:pt x="47" y="224"/>
                  </a:lnTo>
                  <a:lnTo>
                    <a:pt x="79" y="170"/>
                  </a:lnTo>
                  <a:lnTo>
                    <a:pt x="120" y="122"/>
                  </a:lnTo>
                  <a:lnTo>
                    <a:pt x="168" y="81"/>
                  </a:lnTo>
                  <a:lnTo>
                    <a:pt x="224" y="47"/>
                  </a:lnTo>
                  <a:lnTo>
                    <a:pt x="283" y="22"/>
                  </a:lnTo>
                  <a:lnTo>
                    <a:pt x="345" y="6"/>
                  </a:lnTo>
                  <a:lnTo>
                    <a:pt x="4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5" name="Freeform 350"/>
            <p:cNvSpPr>
              <a:spLocks noEditPoints="1"/>
            </p:cNvSpPr>
            <p:nvPr/>
          </p:nvSpPr>
          <p:spPr bwMode="auto">
            <a:xfrm>
              <a:off x="417" y="3702"/>
              <a:ext cx="1681" cy="2938"/>
            </a:xfrm>
            <a:custGeom>
              <a:avLst/>
              <a:gdLst>
                <a:gd name="T0" fmla="*/ 1727 w 3362"/>
                <a:gd name="T1" fmla="*/ 3164 h 5875"/>
                <a:gd name="T2" fmla="*/ 1722 w 3362"/>
                <a:gd name="T3" fmla="*/ 3168 h 5875"/>
                <a:gd name="T4" fmla="*/ 1708 w 3362"/>
                <a:gd name="T5" fmla="*/ 3181 h 5875"/>
                <a:gd name="T6" fmla="*/ 1676 w 3362"/>
                <a:gd name="T7" fmla="*/ 3207 h 5875"/>
                <a:gd name="T8" fmla="*/ 1618 w 3362"/>
                <a:gd name="T9" fmla="*/ 3254 h 5875"/>
                <a:gd name="T10" fmla="*/ 1524 w 3362"/>
                <a:gd name="T11" fmla="*/ 3331 h 5875"/>
                <a:gd name="T12" fmla="*/ 1386 w 3362"/>
                <a:gd name="T13" fmla="*/ 3442 h 5875"/>
                <a:gd name="T14" fmla="*/ 1195 w 3362"/>
                <a:gd name="T15" fmla="*/ 3597 h 5875"/>
                <a:gd name="T16" fmla="*/ 1034 w 3362"/>
                <a:gd name="T17" fmla="*/ 4531 h 5875"/>
                <a:gd name="T18" fmla="*/ 996 w 3362"/>
                <a:gd name="T19" fmla="*/ 4662 h 5875"/>
                <a:gd name="T20" fmla="*/ 894 w 3362"/>
                <a:gd name="T21" fmla="*/ 4750 h 5875"/>
                <a:gd name="T22" fmla="*/ 1296 w 3362"/>
                <a:gd name="T23" fmla="*/ 4769 h 5875"/>
                <a:gd name="T24" fmla="*/ 1364 w 3362"/>
                <a:gd name="T25" fmla="*/ 4837 h 5875"/>
                <a:gd name="T26" fmla="*/ 1919 w 3362"/>
                <a:gd name="T27" fmla="*/ 5318 h 5875"/>
                <a:gd name="T28" fmla="*/ 1802 w 3362"/>
                <a:gd name="T29" fmla="*/ 5252 h 5875"/>
                <a:gd name="T30" fmla="*/ 1740 w 3362"/>
                <a:gd name="T31" fmla="*/ 5134 h 5875"/>
                <a:gd name="T32" fmla="*/ 1729 w 3362"/>
                <a:gd name="T33" fmla="*/ 3161 h 5875"/>
                <a:gd name="T34" fmla="*/ 290 w 3362"/>
                <a:gd name="T35" fmla="*/ 21 h 5875"/>
                <a:gd name="T36" fmla="*/ 1364 w 3362"/>
                <a:gd name="T37" fmla="*/ 1281 h 5875"/>
                <a:gd name="T38" fmla="*/ 1445 w 3362"/>
                <a:gd name="T39" fmla="*/ 1488 h 5875"/>
                <a:gd name="T40" fmla="*/ 1497 w 3362"/>
                <a:gd name="T41" fmla="*/ 1626 h 5875"/>
                <a:gd name="T42" fmla="*/ 1529 w 3362"/>
                <a:gd name="T43" fmla="*/ 1713 h 5875"/>
                <a:gd name="T44" fmla="*/ 1549 w 3362"/>
                <a:gd name="T45" fmla="*/ 1769 h 5875"/>
                <a:gd name="T46" fmla="*/ 1563 w 3362"/>
                <a:gd name="T47" fmla="*/ 1808 h 5875"/>
                <a:gd name="T48" fmla="*/ 1581 w 3362"/>
                <a:gd name="T49" fmla="*/ 1855 h 5875"/>
                <a:gd name="T50" fmla="*/ 1545 w 3362"/>
                <a:gd name="T51" fmla="*/ 1620 h 5875"/>
                <a:gd name="T52" fmla="*/ 1634 w 3362"/>
                <a:gd name="T53" fmla="*/ 1420 h 5875"/>
                <a:gd name="T54" fmla="*/ 1563 w 3362"/>
                <a:gd name="T55" fmla="*/ 1261 h 5875"/>
                <a:gd name="T56" fmla="*/ 1581 w 3362"/>
                <a:gd name="T57" fmla="*/ 1248 h 5875"/>
                <a:gd name="T58" fmla="*/ 1792 w 3362"/>
                <a:gd name="T59" fmla="*/ 1248 h 5875"/>
                <a:gd name="T60" fmla="*/ 1808 w 3362"/>
                <a:gd name="T61" fmla="*/ 1261 h 5875"/>
                <a:gd name="T62" fmla="*/ 1738 w 3362"/>
                <a:gd name="T63" fmla="*/ 1420 h 5875"/>
                <a:gd name="T64" fmla="*/ 1826 w 3362"/>
                <a:gd name="T65" fmla="*/ 1622 h 5875"/>
                <a:gd name="T66" fmla="*/ 1799 w 3362"/>
                <a:gd name="T67" fmla="*/ 1814 h 5875"/>
                <a:gd name="T68" fmla="*/ 1863 w 3362"/>
                <a:gd name="T69" fmla="*/ 1645 h 5875"/>
                <a:gd name="T70" fmla="*/ 1935 w 3362"/>
                <a:gd name="T71" fmla="*/ 1461 h 5875"/>
                <a:gd name="T72" fmla="*/ 1994 w 3362"/>
                <a:gd name="T73" fmla="*/ 1307 h 5875"/>
                <a:gd name="T74" fmla="*/ 3040 w 3362"/>
                <a:gd name="T75" fmla="*/ 42 h 5875"/>
                <a:gd name="T76" fmla="*/ 3147 w 3362"/>
                <a:gd name="T77" fmla="*/ 0 h 5875"/>
                <a:gd name="T78" fmla="*/ 3258 w 3362"/>
                <a:gd name="T79" fmla="*/ 23 h 5875"/>
                <a:gd name="T80" fmla="*/ 3342 w 3362"/>
                <a:gd name="T81" fmla="*/ 107 h 5875"/>
                <a:gd name="T82" fmla="*/ 3362 w 3362"/>
                <a:gd name="T83" fmla="*/ 218 h 5875"/>
                <a:gd name="T84" fmla="*/ 3317 w 3362"/>
                <a:gd name="T85" fmla="*/ 325 h 5875"/>
                <a:gd name="T86" fmla="*/ 2208 w 3362"/>
                <a:gd name="T87" fmla="*/ 5134 h 5875"/>
                <a:gd name="T88" fmla="*/ 2146 w 3362"/>
                <a:gd name="T89" fmla="*/ 5252 h 5875"/>
                <a:gd name="T90" fmla="*/ 2030 w 3362"/>
                <a:gd name="T91" fmla="*/ 5318 h 5875"/>
                <a:gd name="T92" fmla="*/ 2473 w 3362"/>
                <a:gd name="T93" fmla="*/ 5340 h 5875"/>
                <a:gd name="T94" fmla="*/ 2518 w 3362"/>
                <a:gd name="T95" fmla="*/ 5426 h 5875"/>
                <a:gd name="T96" fmla="*/ 2496 w 3362"/>
                <a:gd name="T97" fmla="*/ 5832 h 5875"/>
                <a:gd name="T98" fmla="*/ 2410 w 3362"/>
                <a:gd name="T99" fmla="*/ 5875 h 5875"/>
                <a:gd name="T100" fmla="*/ 265 w 3362"/>
                <a:gd name="T101" fmla="*/ 5855 h 5875"/>
                <a:gd name="T102" fmla="*/ 222 w 3362"/>
                <a:gd name="T103" fmla="*/ 5769 h 5875"/>
                <a:gd name="T104" fmla="*/ 241 w 3362"/>
                <a:gd name="T105" fmla="*/ 4807 h 5875"/>
                <a:gd name="T106" fmla="*/ 327 w 3362"/>
                <a:gd name="T107" fmla="*/ 4764 h 5875"/>
                <a:gd name="T108" fmla="*/ 658 w 3362"/>
                <a:gd name="T109" fmla="*/ 4726 h 5875"/>
                <a:gd name="T110" fmla="*/ 574 w 3362"/>
                <a:gd name="T111" fmla="*/ 4623 h 5875"/>
                <a:gd name="T112" fmla="*/ 556 w 3362"/>
                <a:gd name="T113" fmla="*/ 3613 h 5875"/>
                <a:gd name="T114" fmla="*/ 588 w 3362"/>
                <a:gd name="T115" fmla="*/ 3492 h 5875"/>
                <a:gd name="T116" fmla="*/ 1153 w 3362"/>
                <a:gd name="T117" fmla="*/ 3014 h 5875"/>
                <a:gd name="T118" fmla="*/ 21 w 3362"/>
                <a:gd name="T119" fmla="*/ 293 h 5875"/>
                <a:gd name="T120" fmla="*/ 0 w 3362"/>
                <a:gd name="T121" fmla="*/ 180 h 5875"/>
                <a:gd name="T122" fmla="*/ 41 w 3362"/>
                <a:gd name="T123" fmla="*/ 75 h 5875"/>
                <a:gd name="T124" fmla="*/ 139 w 3362"/>
                <a:gd name="T125" fmla="*/ 7 h 58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62" h="5875">
                  <a:moveTo>
                    <a:pt x="1729" y="3161"/>
                  </a:moveTo>
                  <a:lnTo>
                    <a:pt x="1727" y="3163"/>
                  </a:lnTo>
                  <a:lnTo>
                    <a:pt x="1727" y="3164"/>
                  </a:lnTo>
                  <a:lnTo>
                    <a:pt x="1726" y="3164"/>
                  </a:lnTo>
                  <a:lnTo>
                    <a:pt x="1724" y="3166"/>
                  </a:lnTo>
                  <a:lnTo>
                    <a:pt x="1722" y="3168"/>
                  </a:lnTo>
                  <a:lnTo>
                    <a:pt x="1718" y="3172"/>
                  </a:lnTo>
                  <a:lnTo>
                    <a:pt x="1715" y="3175"/>
                  </a:lnTo>
                  <a:lnTo>
                    <a:pt x="1708" y="3181"/>
                  </a:lnTo>
                  <a:lnTo>
                    <a:pt x="1701" y="3188"/>
                  </a:lnTo>
                  <a:lnTo>
                    <a:pt x="1690" y="3197"/>
                  </a:lnTo>
                  <a:lnTo>
                    <a:pt x="1676" y="3207"/>
                  </a:lnTo>
                  <a:lnTo>
                    <a:pt x="1659" y="3220"/>
                  </a:lnTo>
                  <a:lnTo>
                    <a:pt x="1642" y="3236"/>
                  </a:lnTo>
                  <a:lnTo>
                    <a:pt x="1618" y="3254"/>
                  </a:lnTo>
                  <a:lnTo>
                    <a:pt x="1591" y="3275"/>
                  </a:lnTo>
                  <a:lnTo>
                    <a:pt x="1559" y="3300"/>
                  </a:lnTo>
                  <a:lnTo>
                    <a:pt x="1524" y="3331"/>
                  </a:lnTo>
                  <a:lnTo>
                    <a:pt x="1484" y="3363"/>
                  </a:lnTo>
                  <a:lnTo>
                    <a:pt x="1438" y="3401"/>
                  </a:lnTo>
                  <a:lnTo>
                    <a:pt x="1386" y="3442"/>
                  </a:lnTo>
                  <a:lnTo>
                    <a:pt x="1329" y="3488"/>
                  </a:lnTo>
                  <a:lnTo>
                    <a:pt x="1266" y="3540"/>
                  </a:lnTo>
                  <a:lnTo>
                    <a:pt x="1195" y="3597"/>
                  </a:lnTo>
                  <a:lnTo>
                    <a:pt x="1118" y="3660"/>
                  </a:lnTo>
                  <a:lnTo>
                    <a:pt x="1034" y="3728"/>
                  </a:lnTo>
                  <a:lnTo>
                    <a:pt x="1034" y="4531"/>
                  </a:lnTo>
                  <a:lnTo>
                    <a:pt x="1030" y="4578"/>
                  </a:lnTo>
                  <a:lnTo>
                    <a:pt x="1016" y="4623"/>
                  </a:lnTo>
                  <a:lnTo>
                    <a:pt x="996" y="4662"/>
                  </a:lnTo>
                  <a:lnTo>
                    <a:pt x="967" y="4698"/>
                  </a:lnTo>
                  <a:lnTo>
                    <a:pt x="933" y="4726"/>
                  </a:lnTo>
                  <a:lnTo>
                    <a:pt x="894" y="4750"/>
                  </a:lnTo>
                  <a:lnTo>
                    <a:pt x="851" y="4764"/>
                  </a:lnTo>
                  <a:lnTo>
                    <a:pt x="1262" y="4764"/>
                  </a:lnTo>
                  <a:lnTo>
                    <a:pt x="1296" y="4769"/>
                  </a:lnTo>
                  <a:lnTo>
                    <a:pt x="1325" y="4784"/>
                  </a:lnTo>
                  <a:lnTo>
                    <a:pt x="1348" y="4807"/>
                  </a:lnTo>
                  <a:lnTo>
                    <a:pt x="1364" y="4837"/>
                  </a:lnTo>
                  <a:lnTo>
                    <a:pt x="1370" y="4869"/>
                  </a:lnTo>
                  <a:lnTo>
                    <a:pt x="1370" y="5318"/>
                  </a:lnTo>
                  <a:lnTo>
                    <a:pt x="1919" y="5318"/>
                  </a:lnTo>
                  <a:lnTo>
                    <a:pt x="1874" y="5304"/>
                  </a:lnTo>
                  <a:lnTo>
                    <a:pt x="1836" y="5283"/>
                  </a:lnTo>
                  <a:lnTo>
                    <a:pt x="1802" y="5252"/>
                  </a:lnTo>
                  <a:lnTo>
                    <a:pt x="1774" y="5218"/>
                  </a:lnTo>
                  <a:lnTo>
                    <a:pt x="1752" y="5177"/>
                  </a:lnTo>
                  <a:lnTo>
                    <a:pt x="1740" y="5134"/>
                  </a:lnTo>
                  <a:lnTo>
                    <a:pt x="1735" y="5088"/>
                  </a:lnTo>
                  <a:lnTo>
                    <a:pt x="1735" y="3161"/>
                  </a:lnTo>
                  <a:lnTo>
                    <a:pt x="1729" y="3161"/>
                  </a:lnTo>
                  <a:close/>
                  <a:moveTo>
                    <a:pt x="216" y="0"/>
                  </a:moveTo>
                  <a:lnTo>
                    <a:pt x="254" y="7"/>
                  </a:lnTo>
                  <a:lnTo>
                    <a:pt x="290" y="21"/>
                  </a:lnTo>
                  <a:lnTo>
                    <a:pt x="322" y="42"/>
                  </a:lnTo>
                  <a:lnTo>
                    <a:pt x="350" y="69"/>
                  </a:lnTo>
                  <a:lnTo>
                    <a:pt x="1364" y="1281"/>
                  </a:lnTo>
                  <a:lnTo>
                    <a:pt x="1395" y="1359"/>
                  </a:lnTo>
                  <a:lnTo>
                    <a:pt x="1420" y="1427"/>
                  </a:lnTo>
                  <a:lnTo>
                    <a:pt x="1445" y="1488"/>
                  </a:lnTo>
                  <a:lnTo>
                    <a:pt x="1465" y="1542"/>
                  </a:lnTo>
                  <a:lnTo>
                    <a:pt x="1482" y="1586"/>
                  </a:lnTo>
                  <a:lnTo>
                    <a:pt x="1497" y="1626"/>
                  </a:lnTo>
                  <a:lnTo>
                    <a:pt x="1509" y="1660"/>
                  </a:lnTo>
                  <a:lnTo>
                    <a:pt x="1520" y="1688"/>
                  </a:lnTo>
                  <a:lnTo>
                    <a:pt x="1529" y="1713"/>
                  </a:lnTo>
                  <a:lnTo>
                    <a:pt x="1536" y="1735"/>
                  </a:lnTo>
                  <a:lnTo>
                    <a:pt x="1543" y="1753"/>
                  </a:lnTo>
                  <a:lnTo>
                    <a:pt x="1549" y="1769"/>
                  </a:lnTo>
                  <a:lnTo>
                    <a:pt x="1554" y="1781"/>
                  </a:lnTo>
                  <a:lnTo>
                    <a:pt x="1559" y="1796"/>
                  </a:lnTo>
                  <a:lnTo>
                    <a:pt x="1563" y="1808"/>
                  </a:lnTo>
                  <a:lnTo>
                    <a:pt x="1568" y="1823"/>
                  </a:lnTo>
                  <a:lnTo>
                    <a:pt x="1574" y="1837"/>
                  </a:lnTo>
                  <a:lnTo>
                    <a:pt x="1581" y="1855"/>
                  </a:lnTo>
                  <a:lnTo>
                    <a:pt x="1588" y="1873"/>
                  </a:lnTo>
                  <a:lnTo>
                    <a:pt x="1597" y="1896"/>
                  </a:lnTo>
                  <a:lnTo>
                    <a:pt x="1545" y="1620"/>
                  </a:lnTo>
                  <a:lnTo>
                    <a:pt x="1545" y="1592"/>
                  </a:lnTo>
                  <a:lnTo>
                    <a:pt x="1554" y="1565"/>
                  </a:lnTo>
                  <a:lnTo>
                    <a:pt x="1634" y="1420"/>
                  </a:lnTo>
                  <a:lnTo>
                    <a:pt x="1563" y="1289"/>
                  </a:lnTo>
                  <a:lnTo>
                    <a:pt x="1559" y="1275"/>
                  </a:lnTo>
                  <a:lnTo>
                    <a:pt x="1563" y="1261"/>
                  </a:lnTo>
                  <a:lnTo>
                    <a:pt x="1568" y="1255"/>
                  </a:lnTo>
                  <a:lnTo>
                    <a:pt x="1574" y="1250"/>
                  </a:lnTo>
                  <a:lnTo>
                    <a:pt x="1581" y="1248"/>
                  </a:lnTo>
                  <a:lnTo>
                    <a:pt x="1588" y="1247"/>
                  </a:lnTo>
                  <a:lnTo>
                    <a:pt x="1783" y="1247"/>
                  </a:lnTo>
                  <a:lnTo>
                    <a:pt x="1792" y="1248"/>
                  </a:lnTo>
                  <a:lnTo>
                    <a:pt x="1797" y="1250"/>
                  </a:lnTo>
                  <a:lnTo>
                    <a:pt x="1804" y="1255"/>
                  </a:lnTo>
                  <a:lnTo>
                    <a:pt x="1808" y="1261"/>
                  </a:lnTo>
                  <a:lnTo>
                    <a:pt x="1813" y="1275"/>
                  </a:lnTo>
                  <a:lnTo>
                    <a:pt x="1810" y="1289"/>
                  </a:lnTo>
                  <a:lnTo>
                    <a:pt x="1738" y="1420"/>
                  </a:lnTo>
                  <a:lnTo>
                    <a:pt x="1819" y="1565"/>
                  </a:lnTo>
                  <a:lnTo>
                    <a:pt x="1828" y="1592"/>
                  </a:lnTo>
                  <a:lnTo>
                    <a:pt x="1826" y="1622"/>
                  </a:lnTo>
                  <a:lnTo>
                    <a:pt x="1769" y="1896"/>
                  </a:lnTo>
                  <a:lnTo>
                    <a:pt x="1783" y="1858"/>
                  </a:lnTo>
                  <a:lnTo>
                    <a:pt x="1799" y="1814"/>
                  </a:lnTo>
                  <a:lnTo>
                    <a:pt x="1819" y="1762"/>
                  </a:lnTo>
                  <a:lnTo>
                    <a:pt x="1840" y="1705"/>
                  </a:lnTo>
                  <a:lnTo>
                    <a:pt x="1863" y="1645"/>
                  </a:lnTo>
                  <a:lnTo>
                    <a:pt x="1888" y="1583"/>
                  </a:lnTo>
                  <a:lnTo>
                    <a:pt x="1912" y="1522"/>
                  </a:lnTo>
                  <a:lnTo>
                    <a:pt x="1935" y="1461"/>
                  </a:lnTo>
                  <a:lnTo>
                    <a:pt x="1956" y="1404"/>
                  </a:lnTo>
                  <a:lnTo>
                    <a:pt x="1976" y="1352"/>
                  </a:lnTo>
                  <a:lnTo>
                    <a:pt x="1994" y="1307"/>
                  </a:lnTo>
                  <a:lnTo>
                    <a:pt x="2006" y="1272"/>
                  </a:lnTo>
                  <a:lnTo>
                    <a:pt x="3011" y="69"/>
                  </a:lnTo>
                  <a:lnTo>
                    <a:pt x="3040" y="42"/>
                  </a:lnTo>
                  <a:lnTo>
                    <a:pt x="3074" y="21"/>
                  </a:lnTo>
                  <a:lnTo>
                    <a:pt x="3110" y="7"/>
                  </a:lnTo>
                  <a:lnTo>
                    <a:pt x="3147" y="0"/>
                  </a:lnTo>
                  <a:lnTo>
                    <a:pt x="3185" y="0"/>
                  </a:lnTo>
                  <a:lnTo>
                    <a:pt x="3222" y="7"/>
                  </a:lnTo>
                  <a:lnTo>
                    <a:pt x="3258" y="23"/>
                  </a:lnTo>
                  <a:lnTo>
                    <a:pt x="3292" y="44"/>
                  </a:lnTo>
                  <a:lnTo>
                    <a:pt x="3321" y="75"/>
                  </a:lnTo>
                  <a:lnTo>
                    <a:pt x="3342" y="107"/>
                  </a:lnTo>
                  <a:lnTo>
                    <a:pt x="3356" y="143"/>
                  </a:lnTo>
                  <a:lnTo>
                    <a:pt x="3362" y="180"/>
                  </a:lnTo>
                  <a:lnTo>
                    <a:pt x="3362" y="218"/>
                  </a:lnTo>
                  <a:lnTo>
                    <a:pt x="3355" y="255"/>
                  </a:lnTo>
                  <a:lnTo>
                    <a:pt x="3340" y="293"/>
                  </a:lnTo>
                  <a:lnTo>
                    <a:pt x="3317" y="325"/>
                  </a:lnTo>
                  <a:lnTo>
                    <a:pt x="2208" y="1651"/>
                  </a:lnTo>
                  <a:lnTo>
                    <a:pt x="2214" y="5088"/>
                  </a:lnTo>
                  <a:lnTo>
                    <a:pt x="2208" y="5134"/>
                  </a:lnTo>
                  <a:lnTo>
                    <a:pt x="2196" y="5177"/>
                  </a:lnTo>
                  <a:lnTo>
                    <a:pt x="2174" y="5218"/>
                  </a:lnTo>
                  <a:lnTo>
                    <a:pt x="2146" y="5252"/>
                  </a:lnTo>
                  <a:lnTo>
                    <a:pt x="2112" y="5283"/>
                  </a:lnTo>
                  <a:lnTo>
                    <a:pt x="2073" y="5304"/>
                  </a:lnTo>
                  <a:lnTo>
                    <a:pt x="2030" y="5318"/>
                  </a:lnTo>
                  <a:lnTo>
                    <a:pt x="2410" y="5318"/>
                  </a:lnTo>
                  <a:lnTo>
                    <a:pt x="2444" y="5326"/>
                  </a:lnTo>
                  <a:lnTo>
                    <a:pt x="2473" y="5340"/>
                  </a:lnTo>
                  <a:lnTo>
                    <a:pt x="2496" y="5363"/>
                  </a:lnTo>
                  <a:lnTo>
                    <a:pt x="2512" y="5392"/>
                  </a:lnTo>
                  <a:lnTo>
                    <a:pt x="2518" y="5426"/>
                  </a:lnTo>
                  <a:lnTo>
                    <a:pt x="2518" y="5769"/>
                  </a:lnTo>
                  <a:lnTo>
                    <a:pt x="2512" y="5802"/>
                  </a:lnTo>
                  <a:lnTo>
                    <a:pt x="2496" y="5832"/>
                  </a:lnTo>
                  <a:lnTo>
                    <a:pt x="2473" y="5855"/>
                  </a:lnTo>
                  <a:lnTo>
                    <a:pt x="2444" y="5870"/>
                  </a:lnTo>
                  <a:lnTo>
                    <a:pt x="2410" y="5875"/>
                  </a:lnTo>
                  <a:lnTo>
                    <a:pt x="327" y="5875"/>
                  </a:lnTo>
                  <a:lnTo>
                    <a:pt x="293" y="5870"/>
                  </a:lnTo>
                  <a:lnTo>
                    <a:pt x="265" y="5855"/>
                  </a:lnTo>
                  <a:lnTo>
                    <a:pt x="241" y="5832"/>
                  </a:lnTo>
                  <a:lnTo>
                    <a:pt x="227" y="5802"/>
                  </a:lnTo>
                  <a:lnTo>
                    <a:pt x="222" y="5769"/>
                  </a:lnTo>
                  <a:lnTo>
                    <a:pt x="222" y="4869"/>
                  </a:lnTo>
                  <a:lnTo>
                    <a:pt x="227" y="4837"/>
                  </a:lnTo>
                  <a:lnTo>
                    <a:pt x="241" y="4807"/>
                  </a:lnTo>
                  <a:lnTo>
                    <a:pt x="265" y="4784"/>
                  </a:lnTo>
                  <a:lnTo>
                    <a:pt x="293" y="4769"/>
                  </a:lnTo>
                  <a:lnTo>
                    <a:pt x="327" y="4764"/>
                  </a:lnTo>
                  <a:lnTo>
                    <a:pt x="740" y="4764"/>
                  </a:lnTo>
                  <a:lnTo>
                    <a:pt x="696" y="4750"/>
                  </a:lnTo>
                  <a:lnTo>
                    <a:pt x="658" y="4726"/>
                  </a:lnTo>
                  <a:lnTo>
                    <a:pt x="624" y="4698"/>
                  </a:lnTo>
                  <a:lnTo>
                    <a:pt x="595" y="4662"/>
                  </a:lnTo>
                  <a:lnTo>
                    <a:pt x="574" y="4623"/>
                  </a:lnTo>
                  <a:lnTo>
                    <a:pt x="561" y="4578"/>
                  </a:lnTo>
                  <a:lnTo>
                    <a:pt x="556" y="4531"/>
                  </a:lnTo>
                  <a:lnTo>
                    <a:pt x="556" y="3613"/>
                  </a:lnTo>
                  <a:lnTo>
                    <a:pt x="560" y="3571"/>
                  </a:lnTo>
                  <a:lnTo>
                    <a:pt x="570" y="3529"/>
                  </a:lnTo>
                  <a:lnTo>
                    <a:pt x="588" y="3492"/>
                  </a:lnTo>
                  <a:lnTo>
                    <a:pt x="613" y="3458"/>
                  </a:lnTo>
                  <a:lnTo>
                    <a:pt x="644" y="3427"/>
                  </a:lnTo>
                  <a:lnTo>
                    <a:pt x="1153" y="3014"/>
                  </a:lnTo>
                  <a:lnTo>
                    <a:pt x="1153" y="1651"/>
                  </a:lnTo>
                  <a:lnTo>
                    <a:pt x="45" y="325"/>
                  </a:lnTo>
                  <a:lnTo>
                    <a:pt x="21" y="293"/>
                  </a:lnTo>
                  <a:lnTo>
                    <a:pt x="7" y="255"/>
                  </a:lnTo>
                  <a:lnTo>
                    <a:pt x="0" y="218"/>
                  </a:lnTo>
                  <a:lnTo>
                    <a:pt x="0" y="180"/>
                  </a:lnTo>
                  <a:lnTo>
                    <a:pt x="7" y="143"/>
                  </a:lnTo>
                  <a:lnTo>
                    <a:pt x="20" y="107"/>
                  </a:lnTo>
                  <a:lnTo>
                    <a:pt x="41" y="75"/>
                  </a:lnTo>
                  <a:lnTo>
                    <a:pt x="70" y="44"/>
                  </a:lnTo>
                  <a:lnTo>
                    <a:pt x="104" y="23"/>
                  </a:lnTo>
                  <a:lnTo>
                    <a:pt x="139" y="7"/>
                  </a:lnTo>
                  <a:lnTo>
                    <a:pt x="177" y="0"/>
                  </a:lnTo>
                  <a:lnTo>
                    <a:pt x="2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55" name="Group 363"/>
          <p:cNvGrpSpPr>
            <a:grpSpLocks noChangeAspect="1"/>
          </p:cNvGrpSpPr>
          <p:nvPr/>
        </p:nvGrpSpPr>
        <p:grpSpPr bwMode="auto">
          <a:xfrm>
            <a:off x="1221973" y="4914836"/>
            <a:ext cx="230639" cy="198497"/>
            <a:chOff x="7977" y="1349"/>
            <a:chExt cx="2942" cy="253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058" name="Freeform 365"/>
            <p:cNvSpPr>
              <a:spLocks/>
            </p:cNvSpPr>
            <p:nvPr/>
          </p:nvSpPr>
          <p:spPr bwMode="auto">
            <a:xfrm>
              <a:off x="7991" y="2118"/>
              <a:ext cx="1789" cy="595"/>
            </a:xfrm>
            <a:custGeom>
              <a:avLst/>
              <a:gdLst>
                <a:gd name="T0" fmla="*/ 192 w 3578"/>
                <a:gd name="T1" fmla="*/ 0 h 1191"/>
                <a:gd name="T2" fmla="*/ 3385 w 3578"/>
                <a:gd name="T3" fmla="*/ 0 h 1191"/>
                <a:gd name="T4" fmla="*/ 3428 w 3578"/>
                <a:gd name="T5" fmla="*/ 6 h 1191"/>
                <a:gd name="T6" fmla="*/ 3469 w 3578"/>
                <a:gd name="T7" fmla="*/ 20 h 1191"/>
                <a:gd name="T8" fmla="*/ 3504 w 3578"/>
                <a:gd name="T9" fmla="*/ 43 h 1191"/>
                <a:gd name="T10" fmla="*/ 3535 w 3578"/>
                <a:gd name="T11" fmla="*/ 72 h 1191"/>
                <a:gd name="T12" fmla="*/ 3558 w 3578"/>
                <a:gd name="T13" fmla="*/ 108 h 1191"/>
                <a:gd name="T14" fmla="*/ 3572 w 3578"/>
                <a:gd name="T15" fmla="*/ 149 h 1191"/>
                <a:gd name="T16" fmla="*/ 3578 w 3578"/>
                <a:gd name="T17" fmla="*/ 193 h 1191"/>
                <a:gd name="T18" fmla="*/ 3578 w 3578"/>
                <a:gd name="T19" fmla="*/ 625 h 1191"/>
                <a:gd name="T20" fmla="*/ 2294 w 3578"/>
                <a:gd name="T21" fmla="*/ 764 h 1191"/>
                <a:gd name="T22" fmla="*/ 2221 w 3578"/>
                <a:gd name="T23" fmla="*/ 777 h 1191"/>
                <a:gd name="T24" fmla="*/ 2149 w 3578"/>
                <a:gd name="T25" fmla="*/ 798 h 1191"/>
                <a:gd name="T26" fmla="*/ 2085 w 3578"/>
                <a:gd name="T27" fmla="*/ 827 h 1191"/>
                <a:gd name="T28" fmla="*/ 2024 w 3578"/>
                <a:gd name="T29" fmla="*/ 864 h 1191"/>
                <a:gd name="T30" fmla="*/ 1969 w 3578"/>
                <a:gd name="T31" fmla="*/ 905 h 1191"/>
                <a:gd name="T32" fmla="*/ 1919 w 3578"/>
                <a:gd name="T33" fmla="*/ 953 h 1191"/>
                <a:gd name="T34" fmla="*/ 1876 w 3578"/>
                <a:gd name="T35" fmla="*/ 1007 h 1191"/>
                <a:gd name="T36" fmla="*/ 1839 w 3578"/>
                <a:gd name="T37" fmla="*/ 1066 h 1191"/>
                <a:gd name="T38" fmla="*/ 1808 w 3578"/>
                <a:gd name="T39" fmla="*/ 1127 h 1191"/>
                <a:gd name="T40" fmla="*/ 1785 w 3578"/>
                <a:gd name="T41" fmla="*/ 1191 h 1191"/>
                <a:gd name="T42" fmla="*/ 1024 w 3578"/>
                <a:gd name="T43" fmla="*/ 1191 h 1191"/>
                <a:gd name="T44" fmla="*/ 708 w 3578"/>
                <a:gd name="T45" fmla="*/ 911 h 1191"/>
                <a:gd name="T46" fmla="*/ 653 w 3578"/>
                <a:gd name="T47" fmla="*/ 868 h 1191"/>
                <a:gd name="T48" fmla="*/ 592 w 3578"/>
                <a:gd name="T49" fmla="*/ 830 h 1191"/>
                <a:gd name="T50" fmla="*/ 530 w 3578"/>
                <a:gd name="T51" fmla="*/ 802 h 1191"/>
                <a:gd name="T52" fmla="*/ 466 w 3578"/>
                <a:gd name="T53" fmla="*/ 780 h 1191"/>
                <a:gd name="T54" fmla="*/ 398 w 3578"/>
                <a:gd name="T55" fmla="*/ 768 h 1191"/>
                <a:gd name="T56" fmla="*/ 330 w 3578"/>
                <a:gd name="T57" fmla="*/ 761 h 1191"/>
                <a:gd name="T58" fmla="*/ 262 w 3578"/>
                <a:gd name="T59" fmla="*/ 763 h 1191"/>
                <a:gd name="T60" fmla="*/ 194 w 3578"/>
                <a:gd name="T61" fmla="*/ 773 h 1191"/>
                <a:gd name="T62" fmla="*/ 128 w 3578"/>
                <a:gd name="T63" fmla="*/ 791 h 1191"/>
                <a:gd name="T64" fmla="*/ 62 w 3578"/>
                <a:gd name="T65" fmla="*/ 816 h 1191"/>
                <a:gd name="T66" fmla="*/ 0 w 3578"/>
                <a:gd name="T67" fmla="*/ 850 h 1191"/>
                <a:gd name="T68" fmla="*/ 0 w 3578"/>
                <a:gd name="T69" fmla="*/ 193 h 1191"/>
                <a:gd name="T70" fmla="*/ 5 w 3578"/>
                <a:gd name="T71" fmla="*/ 149 h 1191"/>
                <a:gd name="T72" fmla="*/ 19 w 3578"/>
                <a:gd name="T73" fmla="*/ 108 h 1191"/>
                <a:gd name="T74" fmla="*/ 41 w 3578"/>
                <a:gd name="T75" fmla="*/ 72 h 1191"/>
                <a:gd name="T76" fmla="*/ 71 w 3578"/>
                <a:gd name="T77" fmla="*/ 43 h 1191"/>
                <a:gd name="T78" fmla="*/ 107 w 3578"/>
                <a:gd name="T79" fmla="*/ 20 h 1191"/>
                <a:gd name="T80" fmla="*/ 148 w 3578"/>
                <a:gd name="T81" fmla="*/ 6 h 1191"/>
                <a:gd name="T82" fmla="*/ 192 w 3578"/>
                <a:gd name="T83" fmla="*/ 0 h 1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578" h="1191">
                  <a:moveTo>
                    <a:pt x="192" y="0"/>
                  </a:moveTo>
                  <a:lnTo>
                    <a:pt x="3385" y="0"/>
                  </a:lnTo>
                  <a:lnTo>
                    <a:pt x="3428" y="6"/>
                  </a:lnTo>
                  <a:lnTo>
                    <a:pt x="3469" y="20"/>
                  </a:lnTo>
                  <a:lnTo>
                    <a:pt x="3504" y="43"/>
                  </a:lnTo>
                  <a:lnTo>
                    <a:pt x="3535" y="72"/>
                  </a:lnTo>
                  <a:lnTo>
                    <a:pt x="3558" y="108"/>
                  </a:lnTo>
                  <a:lnTo>
                    <a:pt x="3572" y="149"/>
                  </a:lnTo>
                  <a:lnTo>
                    <a:pt x="3578" y="193"/>
                  </a:lnTo>
                  <a:lnTo>
                    <a:pt x="3578" y="625"/>
                  </a:lnTo>
                  <a:lnTo>
                    <a:pt x="2294" y="764"/>
                  </a:lnTo>
                  <a:lnTo>
                    <a:pt x="2221" y="777"/>
                  </a:lnTo>
                  <a:lnTo>
                    <a:pt x="2149" y="798"/>
                  </a:lnTo>
                  <a:lnTo>
                    <a:pt x="2085" y="827"/>
                  </a:lnTo>
                  <a:lnTo>
                    <a:pt x="2024" y="864"/>
                  </a:lnTo>
                  <a:lnTo>
                    <a:pt x="1969" y="905"/>
                  </a:lnTo>
                  <a:lnTo>
                    <a:pt x="1919" y="953"/>
                  </a:lnTo>
                  <a:lnTo>
                    <a:pt x="1876" y="1007"/>
                  </a:lnTo>
                  <a:lnTo>
                    <a:pt x="1839" y="1066"/>
                  </a:lnTo>
                  <a:lnTo>
                    <a:pt x="1808" y="1127"/>
                  </a:lnTo>
                  <a:lnTo>
                    <a:pt x="1785" y="1191"/>
                  </a:lnTo>
                  <a:lnTo>
                    <a:pt x="1024" y="1191"/>
                  </a:lnTo>
                  <a:lnTo>
                    <a:pt x="708" y="911"/>
                  </a:lnTo>
                  <a:lnTo>
                    <a:pt x="653" y="868"/>
                  </a:lnTo>
                  <a:lnTo>
                    <a:pt x="592" y="830"/>
                  </a:lnTo>
                  <a:lnTo>
                    <a:pt x="530" y="802"/>
                  </a:lnTo>
                  <a:lnTo>
                    <a:pt x="466" y="780"/>
                  </a:lnTo>
                  <a:lnTo>
                    <a:pt x="398" y="768"/>
                  </a:lnTo>
                  <a:lnTo>
                    <a:pt x="330" y="761"/>
                  </a:lnTo>
                  <a:lnTo>
                    <a:pt x="262" y="763"/>
                  </a:lnTo>
                  <a:lnTo>
                    <a:pt x="194" y="773"/>
                  </a:lnTo>
                  <a:lnTo>
                    <a:pt x="128" y="791"/>
                  </a:lnTo>
                  <a:lnTo>
                    <a:pt x="62" y="816"/>
                  </a:lnTo>
                  <a:lnTo>
                    <a:pt x="0" y="850"/>
                  </a:lnTo>
                  <a:lnTo>
                    <a:pt x="0" y="193"/>
                  </a:lnTo>
                  <a:lnTo>
                    <a:pt x="5" y="149"/>
                  </a:lnTo>
                  <a:lnTo>
                    <a:pt x="19" y="108"/>
                  </a:lnTo>
                  <a:lnTo>
                    <a:pt x="41" y="72"/>
                  </a:lnTo>
                  <a:lnTo>
                    <a:pt x="71" y="43"/>
                  </a:lnTo>
                  <a:lnTo>
                    <a:pt x="107" y="20"/>
                  </a:lnTo>
                  <a:lnTo>
                    <a:pt x="148" y="6"/>
                  </a:lnTo>
                  <a:lnTo>
                    <a:pt x="1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9" name="Freeform 366"/>
            <p:cNvSpPr>
              <a:spLocks/>
            </p:cNvSpPr>
            <p:nvPr/>
          </p:nvSpPr>
          <p:spPr bwMode="auto">
            <a:xfrm>
              <a:off x="7991" y="1349"/>
              <a:ext cx="1789" cy="596"/>
            </a:xfrm>
            <a:custGeom>
              <a:avLst/>
              <a:gdLst>
                <a:gd name="T0" fmla="*/ 192 w 3578"/>
                <a:gd name="T1" fmla="*/ 0 h 1190"/>
                <a:gd name="T2" fmla="*/ 3385 w 3578"/>
                <a:gd name="T3" fmla="*/ 0 h 1190"/>
                <a:gd name="T4" fmla="*/ 3428 w 3578"/>
                <a:gd name="T5" fmla="*/ 5 h 1190"/>
                <a:gd name="T6" fmla="*/ 3469 w 3578"/>
                <a:gd name="T7" fmla="*/ 20 h 1190"/>
                <a:gd name="T8" fmla="*/ 3504 w 3578"/>
                <a:gd name="T9" fmla="*/ 43 h 1190"/>
                <a:gd name="T10" fmla="*/ 3535 w 3578"/>
                <a:gd name="T11" fmla="*/ 71 h 1190"/>
                <a:gd name="T12" fmla="*/ 3558 w 3578"/>
                <a:gd name="T13" fmla="*/ 109 h 1190"/>
                <a:gd name="T14" fmla="*/ 3572 w 3578"/>
                <a:gd name="T15" fmla="*/ 148 h 1190"/>
                <a:gd name="T16" fmla="*/ 3578 w 3578"/>
                <a:gd name="T17" fmla="*/ 193 h 1190"/>
                <a:gd name="T18" fmla="*/ 3578 w 3578"/>
                <a:gd name="T19" fmla="*/ 998 h 1190"/>
                <a:gd name="T20" fmla="*/ 3572 w 3578"/>
                <a:gd name="T21" fmla="*/ 1042 h 1190"/>
                <a:gd name="T22" fmla="*/ 3558 w 3578"/>
                <a:gd name="T23" fmla="*/ 1083 h 1190"/>
                <a:gd name="T24" fmla="*/ 3535 w 3578"/>
                <a:gd name="T25" fmla="*/ 1119 h 1190"/>
                <a:gd name="T26" fmla="*/ 3504 w 3578"/>
                <a:gd name="T27" fmla="*/ 1147 h 1190"/>
                <a:gd name="T28" fmla="*/ 3469 w 3578"/>
                <a:gd name="T29" fmla="*/ 1171 h 1190"/>
                <a:gd name="T30" fmla="*/ 3428 w 3578"/>
                <a:gd name="T31" fmla="*/ 1185 h 1190"/>
                <a:gd name="T32" fmla="*/ 3385 w 3578"/>
                <a:gd name="T33" fmla="*/ 1190 h 1190"/>
                <a:gd name="T34" fmla="*/ 192 w 3578"/>
                <a:gd name="T35" fmla="*/ 1190 h 1190"/>
                <a:gd name="T36" fmla="*/ 148 w 3578"/>
                <a:gd name="T37" fmla="*/ 1185 h 1190"/>
                <a:gd name="T38" fmla="*/ 107 w 3578"/>
                <a:gd name="T39" fmla="*/ 1171 h 1190"/>
                <a:gd name="T40" fmla="*/ 71 w 3578"/>
                <a:gd name="T41" fmla="*/ 1147 h 1190"/>
                <a:gd name="T42" fmla="*/ 41 w 3578"/>
                <a:gd name="T43" fmla="*/ 1119 h 1190"/>
                <a:gd name="T44" fmla="*/ 19 w 3578"/>
                <a:gd name="T45" fmla="*/ 1083 h 1190"/>
                <a:gd name="T46" fmla="*/ 5 w 3578"/>
                <a:gd name="T47" fmla="*/ 1042 h 1190"/>
                <a:gd name="T48" fmla="*/ 0 w 3578"/>
                <a:gd name="T49" fmla="*/ 998 h 1190"/>
                <a:gd name="T50" fmla="*/ 0 w 3578"/>
                <a:gd name="T51" fmla="*/ 193 h 1190"/>
                <a:gd name="T52" fmla="*/ 5 w 3578"/>
                <a:gd name="T53" fmla="*/ 148 h 1190"/>
                <a:gd name="T54" fmla="*/ 19 w 3578"/>
                <a:gd name="T55" fmla="*/ 109 h 1190"/>
                <a:gd name="T56" fmla="*/ 41 w 3578"/>
                <a:gd name="T57" fmla="*/ 71 h 1190"/>
                <a:gd name="T58" fmla="*/ 71 w 3578"/>
                <a:gd name="T59" fmla="*/ 43 h 1190"/>
                <a:gd name="T60" fmla="*/ 107 w 3578"/>
                <a:gd name="T61" fmla="*/ 20 h 1190"/>
                <a:gd name="T62" fmla="*/ 148 w 3578"/>
                <a:gd name="T63" fmla="*/ 5 h 1190"/>
                <a:gd name="T64" fmla="*/ 192 w 3578"/>
                <a:gd name="T65" fmla="*/ 0 h 1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78" h="1190">
                  <a:moveTo>
                    <a:pt x="192" y="0"/>
                  </a:moveTo>
                  <a:lnTo>
                    <a:pt x="3385" y="0"/>
                  </a:lnTo>
                  <a:lnTo>
                    <a:pt x="3428" y="5"/>
                  </a:lnTo>
                  <a:lnTo>
                    <a:pt x="3469" y="20"/>
                  </a:lnTo>
                  <a:lnTo>
                    <a:pt x="3504" y="43"/>
                  </a:lnTo>
                  <a:lnTo>
                    <a:pt x="3535" y="71"/>
                  </a:lnTo>
                  <a:lnTo>
                    <a:pt x="3558" y="109"/>
                  </a:lnTo>
                  <a:lnTo>
                    <a:pt x="3572" y="148"/>
                  </a:lnTo>
                  <a:lnTo>
                    <a:pt x="3578" y="193"/>
                  </a:lnTo>
                  <a:lnTo>
                    <a:pt x="3578" y="998"/>
                  </a:lnTo>
                  <a:lnTo>
                    <a:pt x="3572" y="1042"/>
                  </a:lnTo>
                  <a:lnTo>
                    <a:pt x="3558" y="1083"/>
                  </a:lnTo>
                  <a:lnTo>
                    <a:pt x="3535" y="1119"/>
                  </a:lnTo>
                  <a:lnTo>
                    <a:pt x="3504" y="1147"/>
                  </a:lnTo>
                  <a:lnTo>
                    <a:pt x="3469" y="1171"/>
                  </a:lnTo>
                  <a:lnTo>
                    <a:pt x="3428" y="1185"/>
                  </a:lnTo>
                  <a:lnTo>
                    <a:pt x="3385" y="1190"/>
                  </a:lnTo>
                  <a:lnTo>
                    <a:pt x="192" y="1190"/>
                  </a:lnTo>
                  <a:lnTo>
                    <a:pt x="148" y="1185"/>
                  </a:lnTo>
                  <a:lnTo>
                    <a:pt x="107" y="1171"/>
                  </a:lnTo>
                  <a:lnTo>
                    <a:pt x="71" y="1147"/>
                  </a:lnTo>
                  <a:lnTo>
                    <a:pt x="41" y="1119"/>
                  </a:lnTo>
                  <a:lnTo>
                    <a:pt x="19" y="1083"/>
                  </a:lnTo>
                  <a:lnTo>
                    <a:pt x="5" y="1042"/>
                  </a:lnTo>
                  <a:lnTo>
                    <a:pt x="0" y="998"/>
                  </a:lnTo>
                  <a:lnTo>
                    <a:pt x="0" y="193"/>
                  </a:lnTo>
                  <a:lnTo>
                    <a:pt x="5" y="148"/>
                  </a:lnTo>
                  <a:lnTo>
                    <a:pt x="19" y="109"/>
                  </a:lnTo>
                  <a:lnTo>
                    <a:pt x="41" y="71"/>
                  </a:lnTo>
                  <a:lnTo>
                    <a:pt x="71" y="43"/>
                  </a:lnTo>
                  <a:lnTo>
                    <a:pt x="107" y="20"/>
                  </a:lnTo>
                  <a:lnTo>
                    <a:pt x="148" y="5"/>
                  </a:lnTo>
                  <a:lnTo>
                    <a:pt x="1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0" name="Freeform 367"/>
            <p:cNvSpPr>
              <a:spLocks/>
            </p:cNvSpPr>
            <p:nvPr/>
          </p:nvSpPr>
          <p:spPr bwMode="auto">
            <a:xfrm>
              <a:off x="7977" y="2553"/>
              <a:ext cx="2942" cy="1328"/>
            </a:xfrm>
            <a:custGeom>
              <a:avLst/>
              <a:gdLst>
                <a:gd name="T0" fmla="*/ 3769 w 5885"/>
                <a:gd name="T1" fmla="*/ 0 h 2656"/>
                <a:gd name="T2" fmla="*/ 4074 w 5885"/>
                <a:gd name="T3" fmla="*/ 43 h 2656"/>
                <a:gd name="T4" fmla="*/ 4357 w 5885"/>
                <a:gd name="T5" fmla="*/ 166 h 2656"/>
                <a:gd name="T6" fmla="*/ 4596 w 5885"/>
                <a:gd name="T7" fmla="*/ 361 h 2656"/>
                <a:gd name="T8" fmla="*/ 5869 w 5885"/>
                <a:gd name="T9" fmla="*/ 2342 h 2656"/>
                <a:gd name="T10" fmla="*/ 5883 w 5885"/>
                <a:gd name="T11" fmla="*/ 2461 h 2656"/>
                <a:gd name="T12" fmla="*/ 5835 w 5885"/>
                <a:gd name="T13" fmla="*/ 2572 h 2656"/>
                <a:gd name="T14" fmla="*/ 5737 w 5885"/>
                <a:gd name="T15" fmla="*/ 2642 h 2656"/>
                <a:gd name="T16" fmla="*/ 5631 w 5885"/>
                <a:gd name="T17" fmla="*/ 2656 h 2656"/>
                <a:gd name="T18" fmla="*/ 5496 w 5885"/>
                <a:gd name="T19" fmla="*/ 2656 h 2656"/>
                <a:gd name="T20" fmla="*/ 5299 w 5885"/>
                <a:gd name="T21" fmla="*/ 2656 h 2656"/>
                <a:gd name="T22" fmla="*/ 5072 w 5885"/>
                <a:gd name="T23" fmla="*/ 2654 h 2656"/>
                <a:gd name="T24" fmla="*/ 4851 w 5885"/>
                <a:gd name="T25" fmla="*/ 2654 h 2656"/>
                <a:gd name="T26" fmla="*/ 4664 w 5885"/>
                <a:gd name="T27" fmla="*/ 2654 h 2656"/>
                <a:gd name="T28" fmla="*/ 4546 w 5885"/>
                <a:gd name="T29" fmla="*/ 2654 h 2656"/>
                <a:gd name="T30" fmla="*/ 4473 w 5885"/>
                <a:gd name="T31" fmla="*/ 2645 h 2656"/>
                <a:gd name="T32" fmla="*/ 4342 w 5885"/>
                <a:gd name="T33" fmla="*/ 2579 h 2656"/>
                <a:gd name="T34" fmla="*/ 3726 w 5885"/>
                <a:gd name="T35" fmla="*/ 1694 h 2656"/>
                <a:gd name="T36" fmla="*/ 1328 w 5885"/>
                <a:gd name="T37" fmla="*/ 1771 h 2656"/>
                <a:gd name="T38" fmla="*/ 1194 w 5885"/>
                <a:gd name="T39" fmla="*/ 1698 h 2656"/>
                <a:gd name="T40" fmla="*/ 46 w 5885"/>
                <a:gd name="T41" fmla="*/ 657 h 2656"/>
                <a:gd name="T42" fmla="*/ 0 w 5885"/>
                <a:gd name="T43" fmla="*/ 507 h 2656"/>
                <a:gd name="T44" fmla="*/ 27 w 5885"/>
                <a:gd name="T45" fmla="*/ 354 h 2656"/>
                <a:gd name="T46" fmla="*/ 125 w 5885"/>
                <a:gd name="T47" fmla="*/ 223 h 2656"/>
                <a:gd name="T48" fmla="*/ 268 w 5885"/>
                <a:gd name="T49" fmla="*/ 154 h 2656"/>
                <a:gd name="T50" fmla="*/ 425 w 5885"/>
                <a:gd name="T51" fmla="*/ 156 h 2656"/>
                <a:gd name="T52" fmla="*/ 568 w 5885"/>
                <a:gd name="T53" fmla="*/ 232 h 2656"/>
                <a:gd name="T54" fmla="*/ 2425 w 5885"/>
                <a:gd name="T55" fmla="*/ 827 h 2656"/>
                <a:gd name="T56" fmla="*/ 2264 w 5885"/>
                <a:gd name="T57" fmla="*/ 805 h 2656"/>
                <a:gd name="T58" fmla="*/ 2135 w 5885"/>
                <a:gd name="T59" fmla="*/ 718 h 2656"/>
                <a:gd name="T60" fmla="*/ 2059 w 5885"/>
                <a:gd name="T61" fmla="*/ 579 h 2656"/>
                <a:gd name="T62" fmla="*/ 2055 w 5885"/>
                <a:gd name="T63" fmla="*/ 414 h 2656"/>
                <a:gd name="T64" fmla="*/ 2121 w 5885"/>
                <a:gd name="T65" fmla="*/ 273 h 2656"/>
                <a:gd name="T66" fmla="*/ 2246 w 5885"/>
                <a:gd name="T67" fmla="*/ 177 h 2656"/>
                <a:gd name="T68" fmla="*/ 2501 w 5885"/>
                <a:gd name="T69" fmla="*/ 132 h 2656"/>
                <a:gd name="T70" fmla="*/ 2885 w 5885"/>
                <a:gd name="T71" fmla="*/ 90 h 2656"/>
                <a:gd name="T72" fmla="*/ 3178 w 5885"/>
                <a:gd name="T73" fmla="*/ 58 h 2656"/>
                <a:gd name="T74" fmla="*/ 3391 w 5885"/>
                <a:gd name="T75" fmla="*/ 34 h 2656"/>
                <a:gd name="T76" fmla="*/ 3539 w 5885"/>
                <a:gd name="T77" fmla="*/ 18 h 2656"/>
                <a:gd name="T78" fmla="*/ 3635 w 5885"/>
                <a:gd name="T79" fmla="*/ 9 h 2656"/>
                <a:gd name="T80" fmla="*/ 3694 w 5885"/>
                <a:gd name="T81" fmla="*/ 4 h 2656"/>
                <a:gd name="T82" fmla="*/ 3728 w 5885"/>
                <a:gd name="T83" fmla="*/ 0 h 2656"/>
                <a:gd name="T84" fmla="*/ 3753 w 5885"/>
                <a:gd name="T85" fmla="*/ 0 h 2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885" h="2656">
                  <a:moveTo>
                    <a:pt x="3753" y="0"/>
                  </a:moveTo>
                  <a:lnTo>
                    <a:pt x="3760" y="0"/>
                  </a:lnTo>
                  <a:lnTo>
                    <a:pt x="3769" y="0"/>
                  </a:lnTo>
                  <a:lnTo>
                    <a:pt x="3873" y="6"/>
                  </a:lnTo>
                  <a:lnTo>
                    <a:pt x="3974" y="20"/>
                  </a:lnTo>
                  <a:lnTo>
                    <a:pt x="4074" y="43"/>
                  </a:lnTo>
                  <a:lnTo>
                    <a:pt x="4173" y="75"/>
                  </a:lnTo>
                  <a:lnTo>
                    <a:pt x="4265" y="116"/>
                  </a:lnTo>
                  <a:lnTo>
                    <a:pt x="4357" y="166"/>
                  </a:lnTo>
                  <a:lnTo>
                    <a:pt x="4440" y="223"/>
                  </a:lnTo>
                  <a:lnTo>
                    <a:pt x="4521" y="288"/>
                  </a:lnTo>
                  <a:lnTo>
                    <a:pt x="4596" y="361"/>
                  </a:lnTo>
                  <a:lnTo>
                    <a:pt x="4662" y="439"/>
                  </a:lnTo>
                  <a:lnTo>
                    <a:pt x="5851" y="2306"/>
                  </a:lnTo>
                  <a:lnTo>
                    <a:pt x="5869" y="2342"/>
                  </a:lnTo>
                  <a:lnTo>
                    <a:pt x="5881" y="2381"/>
                  </a:lnTo>
                  <a:lnTo>
                    <a:pt x="5885" y="2420"/>
                  </a:lnTo>
                  <a:lnTo>
                    <a:pt x="5883" y="2461"/>
                  </a:lnTo>
                  <a:lnTo>
                    <a:pt x="5874" y="2501"/>
                  </a:lnTo>
                  <a:lnTo>
                    <a:pt x="5858" y="2538"/>
                  </a:lnTo>
                  <a:lnTo>
                    <a:pt x="5835" y="2572"/>
                  </a:lnTo>
                  <a:lnTo>
                    <a:pt x="5806" y="2601"/>
                  </a:lnTo>
                  <a:lnTo>
                    <a:pt x="5774" y="2624"/>
                  </a:lnTo>
                  <a:lnTo>
                    <a:pt x="5737" y="2642"/>
                  </a:lnTo>
                  <a:lnTo>
                    <a:pt x="5699" y="2652"/>
                  </a:lnTo>
                  <a:lnTo>
                    <a:pt x="5658" y="2656"/>
                  </a:lnTo>
                  <a:lnTo>
                    <a:pt x="5631" y="2656"/>
                  </a:lnTo>
                  <a:lnTo>
                    <a:pt x="5596" y="2656"/>
                  </a:lnTo>
                  <a:lnTo>
                    <a:pt x="5549" y="2656"/>
                  </a:lnTo>
                  <a:lnTo>
                    <a:pt x="5496" y="2656"/>
                  </a:lnTo>
                  <a:lnTo>
                    <a:pt x="5435" y="2656"/>
                  </a:lnTo>
                  <a:lnTo>
                    <a:pt x="5369" y="2656"/>
                  </a:lnTo>
                  <a:lnTo>
                    <a:pt x="5299" y="2656"/>
                  </a:lnTo>
                  <a:lnTo>
                    <a:pt x="5224" y="2654"/>
                  </a:lnTo>
                  <a:lnTo>
                    <a:pt x="5149" y="2654"/>
                  </a:lnTo>
                  <a:lnTo>
                    <a:pt x="5072" y="2654"/>
                  </a:lnTo>
                  <a:lnTo>
                    <a:pt x="4997" y="2654"/>
                  </a:lnTo>
                  <a:lnTo>
                    <a:pt x="4922" y="2654"/>
                  </a:lnTo>
                  <a:lnTo>
                    <a:pt x="4851" y="2654"/>
                  </a:lnTo>
                  <a:lnTo>
                    <a:pt x="4783" y="2654"/>
                  </a:lnTo>
                  <a:lnTo>
                    <a:pt x="4721" y="2654"/>
                  </a:lnTo>
                  <a:lnTo>
                    <a:pt x="4664" y="2654"/>
                  </a:lnTo>
                  <a:lnTo>
                    <a:pt x="4615" y="2654"/>
                  </a:lnTo>
                  <a:lnTo>
                    <a:pt x="4574" y="2654"/>
                  </a:lnTo>
                  <a:lnTo>
                    <a:pt x="4546" y="2654"/>
                  </a:lnTo>
                  <a:lnTo>
                    <a:pt x="4526" y="2654"/>
                  </a:lnTo>
                  <a:lnTo>
                    <a:pt x="4519" y="2654"/>
                  </a:lnTo>
                  <a:lnTo>
                    <a:pt x="4473" y="2645"/>
                  </a:lnTo>
                  <a:lnTo>
                    <a:pt x="4426" y="2629"/>
                  </a:lnTo>
                  <a:lnTo>
                    <a:pt x="4383" y="2608"/>
                  </a:lnTo>
                  <a:lnTo>
                    <a:pt x="4342" y="2579"/>
                  </a:lnTo>
                  <a:lnTo>
                    <a:pt x="4307" y="2545"/>
                  </a:lnTo>
                  <a:lnTo>
                    <a:pt x="4274" y="2506"/>
                  </a:lnTo>
                  <a:lnTo>
                    <a:pt x="3726" y="1694"/>
                  </a:lnTo>
                  <a:lnTo>
                    <a:pt x="1434" y="1783"/>
                  </a:lnTo>
                  <a:lnTo>
                    <a:pt x="1380" y="1780"/>
                  </a:lnTo>
                  <a:lnTo>
                    <a:pt x="1328" y="1771"/>
                  </a:lnTo>
                  <a:lnTo>
                    <a:pt x="1280" y="1753"/>
                  </a:lnTo>
                  <a:lnTo>
                    <a:pt x="1236" y="1728"/>
                  </a:lnTo>
                  <a:lnTo>
                    <a:pt x="1194" y="1698"/>
                  </a:lnTo>
                  <a:lnTo>
                    <a:pt x="114" y="743"/>
                  </a:lnTo>
                  <a:lnTo>
                    <a:pt x="77" y="702"/>
                  </a:lnTo>
                  <a:lnTo>
                    <a:pt x="46" y="657"/>
                  </a:lnTo>
                  <a:lnTo>
                    <a:pt x="23" y="611"/>
                  </a:lnTo>
                  <a:lnTo>
                    <a:pt x="7" y="559"/>
                  </a:lnTo>
                  <a:lnTo>
                    <a:pt x="0" y="507"/>
                  </a:lnTo>
                  <a:lnTo>
                    <a:pt x="2" y="455"/>
                  </a:lnTo>
                  <a:lnTo>
                    <a:pt x="11" y="404"/>
                  </a:lnTo>
                  <a:lnTo>
                    <a:pt x="27" y="354"/>
                  </a:lnTo>
                  <a:lnTo>
                    <a:pt x="52" y="306"/>
                  </a:lnTo>
                  <a:lnTo>
                    <a:pt x="86" y="261"/>
                  </a:lnTo>
                  <a:lnTo>
                    <a:pt x="125" y="223"/>
                  </a:lnTo>
                  <a:lnTo>
                    <a:pt x="170" y="191"/>
                  </a:lnTo>
                  <a:lnTo>
                    <a:pt x="218" y="170"/>
                  </a:lnTo>
                  <a:lnTo>
                    <a:pt x="268" y="154"/>
                  </a:lnTo>
                  <a:lnTo>
                    <a:pt x="320" y="147"/>
                  </a:lnTo>
                  <a:lnTo>
                    <a:pt x="373" y="149"/>
                  </a:lnTo>
                  <a:lnTo>
                    <a:pt x="425" y="156"/>
                  </a:lnTo>
                  <a:lnTo>
                    <a:pt x="475" y="174"/>
                  </a:lnTo>
                  <a:lnTo>
                    <a:pt x="523" y="198"/>
                  </a:lnTo>
                  <a:lnTo>
                    <a:pt x="568" y="232"/>
                  </a:lnTo>
                  <a:lnTo>
                    <a:pt x="1544" y="1096"/>
                  </a:lnTo>
                  <a:lnTo>
                    <a:pt x="3666" y="691"/>
                  </a:lnTo>
                  <a:lnTo>
                    <a:pt x="2425" y="827"/>
                  </a:lnTo>
                  <a:lnTo>
                    <a:pt x="2369" y="828"/>
                  </a:lnTo>
                  <a:lnTo>
                    <a:pt x="2316" y="821"/>
                  </a:lnTo>
                  <a:lnTo>
                    <a:pt x="2264" y="805"/>
                  </a:lnTo>
                  <a:lnTo>
                    <a:pt x="2218" y="782"/>
                  </a:lnTo>
                  <a:lnTo>
                    <a:pt x="2175" y="754"/>
                  </a:lnTo>
                  <a:lnTo>
                    <a:pt x="2135" y="718"/>
                  </a:lnTo>
                  <a:lnTo>
                    <a:pt x="2103" y="675"/>
                  </a:lnTo>
                  <a:lnTo>
                    <a:pt x="2078" y="629"/>
                  </a:lnTo>
                  <a:lnTo>
                    <a:pt x="2059" y="579"/>
                  </a:lnTo>
                  <a:lnTo>
                    <a:pt x="2048" y="523"/>
                  </a:lnTo>
                  <a:lnTo>
                    <a:pt x="2048" y="468"/>
                  </a:lnTo>
                  <a:lnTo>
                    <a:pt x="2055" y="414"/>
                  </a:lnTo>
                  <a:lnTo>
                    <a:pt x="2069" y="364"/>
                  </a:lnTo>
                  <a:lnTo>
                    <a:pt x="2093" y="316"/>
                  </a:lnTo>
                  <a:lnTo>
                    <a:pt x="2121" y="273"/>
                  </a:lnTo>
                  <a:lnTo>
                    <a:pt x="2159" y="236"/>
                  </a:lnTo>
                  <a:lnTo>
                    <a:pt x="2200" y="204"/>
                  </a:lnTo>
                  <a:lnTo>
                    <a:pt x="2246" y="177"/>
                  </a:lnTo>
                  <a:lnTo>
                    <a:pt x="2296" y="159"/>
                  </a:lnTo>
                  <a:lnTo>
                    <a:pt x="2351" y="149"/>
                  </a:lnTo>
                  <a:lnTo>
                    <a:pt x="2501" y="132"/>
                  </a:lnTo>
                  <a:lnTo>
                    <a:pt x="2641" y="116"/>
                  </a:lnTo>
                  <a:lnTo>
                    <a:pt x="2769" y="102"/>
                  </a:lnTo>
                  <a:lnTo>
                    <a:pt x="2885" y="90"/>
                  </a:lnTo>
                  <a:lnTo>
                    <a:pt x="2992" y="79"/>
                  </a:lnTo>
                  <a:lnTo>
                    <a:pt x="3089" y="68"/>
                  </a:lnTo>
                  <a:lnTo>
                    <a:pt x="3178" y="58"/>
                  </a:lnTo>
                  <a:lnTo>
                    <a:pt x="3257" y="49"/>
                  </a:lnTo>
                  <a:lnTo>
                    <a:pt x="3328" y="41"/>
                  </a:lnTo>
                  <a:lnTo>
                    <a:pt x="3391" y="34"/>
                  </a:lnTo>
                  <a:lnTo>
                    <a:pt x="3446" y="29"/>
                  </a:lnTo>
                  <a:lnTo>
                    <a:pt x="3496" y="24"/>
                  </a:lnTo>
                  <a:lnTo>
                    <a:pt x="3539" y="18"/>
                  </a:lnTo>
                  <a:lnTo>
                    <a:pt x="3576" y="15"/>
                  </a:lnTo>
                  <a:lnTo>
                    <a:pt x="3608" y="11"/>
                  </a:lnTo>
                  <a:lnTo>
                    <a:pt x="3635" y="9"/>
                  </a:lnTo>
                  <a:lnTo>
                    <a:pt x="3658" y="6"/>
                  </a:lnTo>
                  <a:lnTo>
                    <a:pt x="3678" y="4"/>
                  </a:lnTo>
                  <a:lnTo>
                    <a:pt x="3694" y="4"/>
                  </a:lnTo>
                  <a:lnTo>
                    <a:pt x="3708" y="2"/>
                  </a:lnTo>
                  <a:lnTo>
                    <a:pt x="3719" y="2"/>
                  </a:lnTo>
                  <a:lnTo>
                    <a:pt x="3728" y="0"/>
                  </a:lnTo>
                  <a:lnTo>
                    <a:pt x="3737" y="0"/>
                  </a:lnTo>
                  <a:lnTo>
                    <a:pt x="3744" y="0"/>
                  </a:lnTo>
                  <a:lnTo>
                    <a:pt x="37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99" name="Group 414"/>
          <p:cNvGrpSpPr>
            <a:grpSpLocks noChangeAspect="1"/>
          </p:cNvGrpSpPr>
          <p:nvPr/>
        </p:nvGrpSpPr>
        <p:grpSpPr bwMode="auto">
          <a:xfrm>
            <a:off x="1985324" y="4878367"/>
            <a:ext cx="252785" cy="271434"/>
            <a:chOff x="7680" y="4422"/>
            <a:chExt cx="2711" cy="291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102" name="Freeform 416"/>
            <p:cNvSpPr>
              <a:spLocks/>
            </p:cNvSpPr>
            <p:nvPr/>
          </p:nvSpPr>
          <p:spPr bwMode="auto">
            <a:xfrm>
              <a:off x="8029" y="4422"/>
              <a:ext cx="479" cy="479"/>
            </a:xfrm>
            <a:custGeom>
              <a:avLst/>
              <a:gdLst>
                <a:gd name="T0" fmla="*/ 480 w 958"/>
                <a:gd name="T1" fmla="*/ 0 h 958"/>
                <a:gd name="T2" fmla="*/ 551 w 958"/>
                <a:gd name="T3" fmla="*/ 5 h 958"/>
                <a:gd name="T4" fmla="*/ 618 w 958"/>
                <a:gd name="T5" fmla="*/ 19 h 958"/>
                <a:gd name="T6" fmla="*/ 682 w 958"/>
                <a:gd name="T7" fmla="*/ 44 h 958"/>
                <a:gd name="T8" fmla="*/ 740 w 958"/>
                <a:gd name="T9" fmla="*/ 76 h 958"/>
                <a:gd name="T10" fmla="*/ 794 w 958"/>
                <a:gd name="T11" fmla="*/ 116 h 958"/>
                <a:gd name="T12" fmla="*/ 841 w 958"/>
                <a:gd name="T13" fmla="*/ 164 h 958"/>
                <a:gd name="T14" fmla="*/ 882 w 958"/>
                <a:gd name="T15" fmla="*/ 217 h 958"/>
                <a:gd name="T16" fmla="*/ 914 w 958"/>
                <a:gd name="T17" fmla="*/ 276 h 958"/>
                <a:gd name="T18" fmla="*/ 939 w 958"/>
                <a:gd name="T19" fmla="*/ 340 h 958"/>
                <a:gd name="T20" fmla="*/ 953 w 958"/>
                <a:gd name="T21" fmla="*/ 407 h 958"/>
                <a:gd name="T22" fmla="*/ 958 w 958"/>
                <a:gd name="T23" fmla="*/ 478 h 958"/>
                <a:gd name="T24" fmla="*/ 953 w 958"/>
                <a:gd name="T25" fmla="*/ 549 h 958"/>
                <a:gd name="T26" fmla="*/ 939 w 958"/>
                <a:gd name="T27" fmla="*/ 618 h 958"/>
                <a:gd name="T28" fmla="*/ 914 w 958"/>
                <a:gd name="T29" fmla="*/ 681 h 958"/>
                <a:gd name="T30" fmla="*/ 882 w 958"/>
                <a:gd name="T31" fmla="*/ 740 h 958"/>
                <a:gd name="T32" fmla="*/ 841 w 958"/>
                <a:gd name="T33" fmla="*/ 793 h 958"/>
                <a:gd name="T34" fmla="*/ 794 w 958"/>
                <a:gd name="T35" fmla="*/ 841 h 958"/>
                <a:gd name="T36" fmla="*/ 740 w 958"/>
                <a:gd name="T37" fmla="*/ 880 h 958"/>
                <a:gd name="T38" fmla="*/ 682 w 958"/>
                <a:gd name="T39" fmla="*/ 913 h 958"/>
                <a:gd name="T40" fmla="*/ 618 w 958"/>
                <a:gd name="T41" fmla="*/ 938 h 958"/>
                <a:gd name="T42" fmla="*/ 551 w 958"/>
                <a:gd name="T43" fmla="*/ 952 h 958"/>
                <a:gd name="T44" fmla="*/ 480 w 958"/>
                <a:gd name="T45" fmla="*/ 958 h 958"/>
                <a:gd name="T46" fmla="*/ 409 w 958"/>
                <a:gd name="T47" fmla="*/ 952 h 958"/>
                <a:gd name="T48" fmla="*/ 340 w 958"/>
                <a:gd name="T49" fmla="*/ 938 h 958"/>
                <a:gd name="T50" fmla="*/ 277 w 958"/>
                <a:gd name="T51" fmla="*/ 913 h 958"/>
                <a:gd name="T52" fmla="*/ 218 w 958"/>
                <a:gd name="T53" fmla="*/ 880 h 958"/>
                <a:gd name="T54" fmla="*/ 165 w 958"/>
                <a:gd name="T55" fmla="*/ 841 h 958"/>
                <a:gd name="T56" fmla="*/ 117 w 958"/>
                <a:gd name="T57" fmla="*/ 793 h 958"/>
                <a:gd name="T58" fmla="*/ 78 w 958"/>
                <a:gd name="T59" fmla="*/ 740 h 958"/>
                <a:gd name="T60" fmla="*/ 45 w 958"/>
                <a:gd name="T61" fmla="*/ 681 h 958"/>
                <a:gd name="T62" fmla="*/ 20 w 958"/>
                <a:gd name="T63" fmla="*/ 618 h 958"/>
                <a:gd name="T64" fmla="*/ 6 w 958"/>
                <a:gd name="T65" fmla="*/ 549 h 958"/>
                <a:gd name="T66" fmla="*/ 0 w 958"/>
                <a:gd name="T67" fmla="*/ 478 h 958"/>
                <a:gd name="T68" fmla="*/ 6 w 958"/>
                <a:gd name="T69" fmla="*/ 407 h 958"/>
                <a:gd name="T70" fmla="*/ 20 w 958"/>
                <a:gd name="T71" fmla="*/ 340 h 958"/>
                <a:gd name="T72" fmla="*/ 45 w 958"/>
                <a:gd name="T73" fmla="*/ 276 h 958"/>
                <a:gd name="T74" fmla="*/ 78 w 958"/>
                <a:gd name="T75" fmla="*/ 217 h 958"/>
                <a:gd name="T76" fmla="*/ 117 w 958"/>
                <a:gd name="T77" fmla="*/ 164 h 958"/>
                <a:gd name="T78" fmla="*/ 165 w 958"/>
                <a:gd name="T79" fmla="*/ 116 h 958"/>
                <a:gd name="T80" fmla="*/ 218 w 958"/>
                <a:gd name="T81" fmla="*/ 76 h 958"/>
                <a:gd name="T82" fmla="*/ 277 w 958"/>
                <a:gd name="T83" fmla="*/ 44 h 958"/>
                <a:gd name="T84" fmla="*/ 340 w 958"/>
                <a:gd name="T85" fmla="*/ 19 h 958"/>
                <a:gd name="T86" fmla="*/ 409 w 958"/>
                <a:gd name="T87" fmla="*/ 5 h 958"/>
                <a:gd name="T88" fmla="*/ 480 w 958"/>
                <a:gd name="T89" fmla="*/ 0 h 9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58" h="958">
                  <a:moveTo>
                    <a:pt x="480" y="0"/>
                  </a:moveTo>
                  <a:lnTo>
                    <a:pt x="551" y="5"/>
                  </a:lnTo>
                  <a:lnTo>
                    <a:pt x="618" y="19"/>
                  </a:lnTo>
                  <a:lnTo>
                    <a:pt x="682" y="44"/>
                  </a:lnTo>
                  <a:lnTo>
                    <a:pt x="740" y="76"/>
                  </a:lnTo>
                  <a:lnTo>
                    <a:pt x="794" y="116"/>
                  </a:lnTo>
                  <a:lnTo>
                    <a:pt x="841" y="164"/>
                  </a:lnTo>
                  <a:lnTo>
                    <a:pt x="882" y="217"/>
                  </a:lnTo>
                  <a:lnTo>
                    <a:pt x="914" y="276"/>
                  </a:lnTo>
                  <a:lnTo>
                    <a:pt x="939" y="340"/>
                  </a:lnTo>
                  <a:lnTo>
                    <a:pt x="953" y="407"/>
                  </a:lnTo>
                  <a:lnTo>
                    <a:pt x="958" y="478"/>
                  </a:lnTo>
                  <a:lnTo>
                    <a:pt x="953" y="549"/>
                  </a:lnTo>
                  <a:lnTo>
                    <a:pt x="939" y="618"/>
                  </a:lnTo>
                  <a:lnTo>
                    <a:pt x="914" y="681"/>
                  </a:lnTo>
                  <a:lnTo>
                    <a:pt x="882" y="740"/>
                  </a:lnTo>
                  <a:lnTo>
                    <a:pt x="841" y="793"/>
                  </a:lnTo>
                  <a:lnTo>
                    <a:pt x="794" y="841"/>
                  </a:lnTo>
                  <a:lnTo>
                    <a:pt x="740" y="880"/>
                  </a:lnTo>
                  <a:lnTo>
                    <a:pt x="682" y="913"/>
                  </a:lnTo>
                  <a:lnTo>
                    <a:pt x="618" y="938"/>
                  </a:lnTo>
                  <a:lnTo>
                    <a:pt x="551" y="952"/>
                  </a:lnTo>
                  <a:lnTo>
                    <a:pt x="480" y="958"/>
                  </a:lnTo>
                  <a:lnTo>
                    <a:pt x="409" y="952"/>
                  </a:lnTo>
                  <a:lnTo>
                    <a:pt x="340" y="938"/>
                  </a:lnTo>
                  <a:lnTo>
                    <a:pt x="277" y="913"/>
                  </a:lnTo>
                  <a:lnTo>
                    <a:pt x="218" y="880"/>
                  </a:lnTo>
                  <a:lnTo>
                    <a:pt x="165" y="841"/>
                  </a:lnTo>
                  <a:lnTo>
                    <a:pt x="117" y="793"/>
                  </a:lnTo>
                  <a:lnTo>
                    <a:pt x="78" y="740"/>
                  </a:lnTo>
                  <a:lnTo>
                    <a:pt x="45" y="681"/>
                  </a:lnTo>
                  <a:lnTo>
                    <a:pt x="20" y="618"/>
                  </a:lnTo>
                  <a:lnTo>
                    <a:pt x="6" y="549"/>
                  </a:lnTo>
                  <a:lnTo>
                    <a:pt x="0" y="478"/>
                  </a:lnTo>
                  <a:lnTo>
                    <a:pt x="6" y="407"/>
                  </a:lnTo>
                  <a:lnTo>
                    <a:pt x="20" y="340"/>
                  </a:lnTo>
                  <a:lnTo>
                    <a:pt x="45" y="276"/>
                  </a:lnTo>
                  <a:lnTo>
                    <a:pt x="78" y="217"/>
                  </a:lnTo>
                  <a:lnTo>
                    <a:pt x="117" y="164"/>
                  </a:lnTo>
                  <a:lnTo>
                    <a:pt x="165" y="116"/>
                  </a:lnTo>
                  <a:lnTo>
                    <a:pt x="218" y="76"/>
                  </a:lnTo>
                  <a:lnTo>
                    <a:pt x="277" y="44"/>
                  </a:lnTo>
                  <a:lnTo>
                    <a:pt x="340" y="19"/>
                  </a:lnTo>
                  <a:lnTo>
                    <a:pt x="409" y="5"/>
                  </a:lnTo>
                  <a:lnTo>
                    <a:pt x="4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3" name="Freeform 417"/>
            <p:cNvSpPr>
              <a:spLocks/>
            </p:cNvSpPr>
            <p:nvPr/>
          </p:nvSpPr>
          <p:spPr bwMode="auto">
            <a:xfrm>
              <a:off x="7680" y="4977"/>
              <a:ext cx="1584" cy="2356"/>
            </a:xfrm>
            <a:custGeom>
              <a:avLst/>
              <a:gdLst>
                <a:gd name="T0" fmla="*/ 804 w 3169"/>
                <a:gd name="T1" fmla="*/ 44 h 4712"/>
                <a:gd name="T2" fmla="*/ 867 w 3169"/>
                <a:gd name="T3" fmla="*/ 216 h 4712"/>
                <a:gd name="T4" fmla="*/ 951 w 3169"/>
                <a:gd name="T5" fmla="*/ 441 h 4712"/>
                <a:gd name="T6" fmla="*/ 1029 w 3169"/>
                <a:gd name="T7" fmla="*/ 648 h 4712"/>
                <a:gd name="T8" fmla="*/ 1075 w 3169"/>
                <a:gd name="T9" fmla="*/ 768 h 4712"/>
                <a:gd name="T10" fmla="*/ 1023 w 3169"/>
                <a:gd name="T11" fmla="*/ 377 h 4712"/>
                <a:gd name="T12" fmla="*/ 1036 w 3169"/>
                <a:gd name="T13" fmla="*/ 21 h 4712"/>
                <a:gd name="T14" fmla="*/ 1292 w 3169"/>
                <a:gd name="T15" fmla="*/ 0 h 4712"/>
                <a:gd name="T16" fmla="*/ 1328 w 3169"/>
                <a:gd name="T17" fmla="*/ 37 h 4712"/>
                <a:gd name="T18" fmla="*/ 1342 w 3169"/>
                <a:gd name="T19" fmla="*/ 398 h 4712"/>
                <a:gd name="T20" fmla="*/ 1285 w 3169"/>
                <a:gd name="T21" fmla="*/ 744 h 4712"/>
                <a:gd name="T22" fmla="*/ 1354 w 3169"/>
                <a:gd name="T23" fmla="*/ 563 h 4712"/>
                <a:gd name="T24" fmla="*/ 1446 w 3169"/>
                <a:gd name="T25" fmla="*/ 324 h 4712"/>
                <a:gd name="T26" fmla="*/ 1531 w 3169"/>
                <a:gd name="T27" fmla="*/ 103 h 4712"/>
                <a:gd name="T28" fmla="*/ 1799 w 3169"/>
                <a:gd name="T29" fmla="*/ 0 h 4712"/>
                <a:gd name="T30" fmla="*/ 2073 w 3169"/>
                <a:gd name="T31" fmla="*/ 74 h 4712"/>
                <a:gd name="T32" fmla="*/ 2269 w 3169"/>
                <a:gd name="T33" fmla="*/ 271 h 4712"/>
                <a:gd name="T34" fmla="*/ 2346 w 3169"/>
                <a:gd name="T35" fmla="*/ 545 h 4712"/>
                <a:gd name="T36" fmla="*/ 2901 w 3169"/>
                <a:gd name="T37" fmla="*/ 655 h 4712"/>
                <a:gd name="T38" fmla="*/ 3071 w 3169"/>
                <a:gd name="T39" fmla="*/ 694 h 4712"/>
                <a:gd name="T40" fmla="*/ 3165 w 3169"/>
                <a:gd name="T41" fmla="*/ 846 h 4712"/>
                <a:gd name="T42" fmla="*/ 3126 w 3169"/>
                <a:gd name="T43" fmla="*/ 1016 h 4712"/>
                <a:gd name="T44" fmla="*/ 2199 w 3169"/>
                <a:gd name="T45" fmla="*/ 1610 h 4712"/>
                <a:gd name="T46" fmla="*/ 2027 w 3169"/>
                <a:gd name="T47" fmla="*/ 1604 h 4712"/>
                <a:gd name="T48" fmla="*/ 1907 w 3169"/>
                <a:gd name="T49" fmla="*/ 1484 h 4712"/>
                <a:gd name="T50" fmla="*/ 1884 w 3169"/>
                <a:gd name="T51" fmla="*/ 545 h 4712"/>
                <a:gd name="T52" fmla="*/ 1834 w 3169"/>
                <a:gd name="T53" fmla="*/ 498 h 4712"/>
                <a:gd name="T54" fmla="*/ 1786 w 3169"/>
                <a:gd name="T55" fmla="*/ 545 h 4712"/>
                <a:gd name="T56" fmla="*/ 1753 w 3169"/>
                <a:gd name="T57" fmla="*/ 4574 h 4712"/>
                <a:gd name="T58" fmla="*/ 1611 w 3169"/>
                <a:gd name="T59" fmla="*/ 4695 h 4712"/>
                <a:gd name="T60" fmla="*/ 1416 w 3169"/>
                <a:gd name="T61" fmla="*/ 4695 h 4712"/>
                <a:gd name="T62" fmla="*/ 1275 w 3169"/>
                <a:gd name="T63" fmla="*/ 4574 h 4712"/>
                <a:gd name="T64" fmla="*/ 1236 w 3169"/>
                <a:gd name="T65" fmla="*/ 2277 h 4712"/>
                <a:gd name="T66" fmla="*/ 1177 w 3169"/>
                <a:gd name="T67" fmla="*/ 2217 h 4712"/>
                <a:gd name="T68" fmla="*/ 1117 w 3169"/>
                <a:gd name="T69" fmla="*/ 2277 h 4712"/>
                <a:gd name="T70" fmla="*/ 1078 w 3169"/>
                <a:gd name="T71" fmla="*/ 4574 h 4712"/>
                <a:gd name="T72" fmla="*/ 936 w 3169"/>
                <a:gd name="T73" fmla="*/ 4695 h 4712"/>
                <a:gd name="T74" fmla="*/ 742 w 3169"/>
                <a:gd name="T75" fmla="*/ 4695 h 4712"/>
                <a:gd name="T76" fmla="*/ 600 w 3169"/>
                <a:gd name="T77" fmla="*/ 4574 h 4712"/>
                <a:gd name="T78" fmla="*/ 561 w 3169"/>
                <a:gd name="T79" fmla="*/ 547 h 4712"/>
                <a:gd name="T80" fmla="*/ 515 w 3169"/>
                <a:gd name="T81" fmla="*/ 501 h 4712"/>
                <a:gd name="T82" fmla="*/ 471 w 3169"/>
                <a:gd name="T83" fmla="*/ 547 h 4712"/>
                <a:gd name="T84" fmla="*/ 421 w 3169"/>
                <a:gd name="T85" fmla="*/ 2375 h 4712"/>
                <a:gd name="T86" fmla="*/ 276 w 3169"/>
                <a:gd name="T87" fmla="*/ 2472 h 4712"/>
                <a:gd name="T88" fmla="*/ 140 w 3169"/>
                <a:gd name="T89" fmla="*/ 2458 h 4712"/>
                <a:gd name="T90" fmla="*/ 18 w 3169"/>
                <a:gd name="T91" fmla="*/ 2334 h 4712"/>
                <a:gd name="T92" fmla="*/ 12 w 3169"/>
                <a:gd name="T93" fmla="*/ 471 h 4712"/>
                <a:gd name="T94" fmla="*/ 122 w 3169"/>
                <a:gd name="T95" fmla="*/ 212 h 4712"/>
                <a:gd name="T96" fmla="*/ 343 w 3169"/>
                <a:gd name="T97" fmla="*/ 44 h 4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69" h="4712">
                  <a:moveTo>
                    <a:pt x="554" y="0"/>
                  </a:moveTo>
                  <a:lnTo>
                    <a:pt x="786" y="0"/>
                  </a:lnTo>
                  <a:lnTo>
                    <a:pt x="793" y="18"/>
                  </a:lnTo>
                  <a:lnTo>
                    <a:pt x="804" y="44"/>
                  </a:lnTo>
                  <a:lnTo>
                    <a:pt x="816" y="80"/>
                  </a:lnTo>
                  <a:lnTo>
                    <a:pt x="832" y="120"/>
                  </a:lnTo>
                  <a:lnTo>
                    <a:pt x="850" y="166"/>
                  </a:lnTo>
                  <a:lnTo>
                    <a:pt x="867" y="216"/>
                  </a:lnTo>
                  <a:lnTo>
                    <a:pt x="887" y="271"/>
                  </a:lnTo>
                  <a:lnTo>
                    <a:pt x="908" y="326"/>
                  </a:lnTo>
                  <a:lnTo>
                    <a:pt x="929" y="382"/>
                  </a:lnTo>
                  <a:lnTo>
                    <a:pt x="951" y="441"/>
                  </a:lnTo>
                  <a:lnTo>
                    <a:pt x="972" y="496"/>
                  </a:lnTo>
                  <a:lnTo>
                    <a:pt x="993" y="551"/>
                  </a:lnTo>
                  <a:lnTo>
                    <a:pt x="1011" y="600"/>
                  </a:lnTo>
                  <a:lnTo>
                    <a:pt x="1029" y="648"/>
                  </a:lnTo>
                  <a:lnTo>
                    <a:pt x="1044" y="689"/>
                  </a:lnTo>
                  <a:lnTo>
                    <a:pt x="1057" y="724"/>
                  </a:lnTo>
                  <a:lnTo>
                    <a:pt x="1067" y="751"/>
                  </a:lnTo>
                  <a:lnTo>
                    <a:pt x="1075" y="768"/>
                  </a:lnTo>
                  <a:lnTo>
                    <a:pt x="1014" y="443"/>
                  </a:lnTo>
                  <a:lnTo>
                    <a:pt x="1013" y="420"/>
                  </a:lnTo>
                  <a:lnTo>
                    <a:pt x="1016" y="398"/>
                  </a:lnTo>
                  <a:lnTo>
                    <a:pt x="1023" y="377"/>
                  </a:lnTo>
                  <a:lnTo>
                    <a:pt x="1119" y="205"/>
                  </a:lnTo>
                  <a:lnTo>
                    <a:pt x="1034" y="55"/>
                  </a:lnTo>
                  <a:lnTo>
                    <a:pt x="1030" y="37"/>
                  </a:lnTo>
                  <a:lnTo>
                    <a:pt x="1036" y="21"/>
                  </a:lnTo>
                  <a:lnTo>
                    <a:pt x="1043" y="11"/>
                  </a:lnTo>
                  <a:lnTo>
                    <a:pt x="1052" y="3"/>
                  </a:lnTo>
                  <a:lnTo>
                    <a:pt x="1064" y="0"/>
                  </a:lnTo>
                  <a:lnTo>
                    <a:pt x="1292" y="0"/>
                  </a:lnTo>
                  <a:lnTo>
                    <a:pt x="1305" y="3"/>
                  </a:lnTo>
                  <a:lnTo>
                    <a:pt x="1315" y="11"/>
                  </a:lnTo>
                  <a:lnTo>
                    <a:pt x="1322" y="21"/>
                  </a:lnTo>
                  <a:lnTo>
                    <a:pt x="1328" y="37"/>
                  </a:lnTo>
                  <a:lnTo>
                    <a:pt x="1322" y="55"/>
                  </a:lnTo>
                  <a:lnTo>
                    <a:pt x="1239" y="205"/>
                  </a:lnTo>
                  <a:lnTo>
                    <a:pt x="1333" y="377"/>
                  </a:lnTo>
                  <a:lnTo>
                    <a:pt x="1342" y="398"/>
                  </a:lnTo>
                  <a:lnTo>
                    <a:pt x="1345" y="420"/>
                  </a:lnTo>
                  <a:lnTo>
                    <a:pt x="1344" y="443"/>
                  </a:lnTo>
                  <a:lnTo>
                    <a:pt x="1275" y="768"/>
                  </a:lnTo>
                  <a:lnTo>
                    <a:pt x="1285" y="744"/>
                  </a:lnTo>
                  <a:lnTo>
                    <a:pt x="1298" y="708"/>
                  </a:lnTo>
                  <a:lnTo>
                    <a:pt x="1314" y="666"/>
                  </a:lnTo>
                  <a:lnTo>
                    <a:pt x="1333" y="618"/>
                  </a:lnTo>
                  <a:lnTo>
                    <a:pt x="1354" y="563"/>
                  </a:lnTo>
                  <a:lnTo>
                    <a:pt x="1375" y="506"/>
                  </a:lnTo>
                  <a:lnTo>
                    <a:pt x="1398" y="446"/>
                  </a:lnTo>
                  <a:lnTo>
                    <a:pt x="1423" y="384"/>
                  </a:lnTo>
                  <a:lnTo>
                    <a:pt x="1446" y="324"/>
                  </a:lnTo>
                  <a:lnTo>
                    <a:pt x="1469" y="264"/>
                  </a:lnTo>
                  <a:lnTo>
                    <a:pt x="1492" y="205"/>
                  </a:lnTo>
                  <a:lnTo>
                    <a:pt x="1512" y="152"/>
                  </a:lnTo>
                  <a:lnTo>
                    <a:pt x="1531" y="103"/>
                  </a:lnTo>
                  <a:lnTo>
                    <a:pt x="1547" y="60"/>
                  </a:lnTo>
                  <a:lnTo>
                    <a:pt x="1561" y="26"/>
                  </a:lnTo>
                  <a:lnTo>
                    <a:pt x="1570" y="0"/>
                  </a:lnTo>
                  <a:lnTo>
                    <a:pt x="1799" y="0"/>
                  </a:lnTo>
                  <a:lnTo>
                    <a:pt x="1871" y="5"/>
                  </a:lnTo>
                  <a:lnTo>
                    <a:pt x="1942" y="19"/>
                  </a:lnTo>
                  <a:lnTo>
                    <a:pt x="2009" y="44"/>
                  </a:lnTo>
                  <a:lnTo>
                    <a:pt x="2073" y="74"/>
                  </a:lnTo>
                  <a:lnTo>
                    <a:pt x="2131" y="113"/>
                  </a:lnTo>
                  <a:lnTo>
                    <a:pt x="2184" y="161"/>
                  </a:lnTo>
                  <a:lnTo>
                    <a:pt x="2230" y="212"/>
                  </a:lnTo>
                  <a:lnTo>
                    <a:pt x="2269" y="271"/>
                  </a:lnTo>
                  <a:lnTo>
                    <a:pt x="2301" y="333"/>
                  </a:lnTo>
                  <a:lnTo>
                    <a:pt x="2324" y="400"/>
                  </a:lnTo>
                  <a:lnTo>
                    <a:pt x="2340" y="471"/>
                  </a:lnTo>
                  <a:lnTo>
                    <a:pt x="2346" y="545"/>
                  </a:lnTo>
                  <a:lnTo>
                    <a:pt x="2347" y="977"/>
                  </a:lnTo>
                  <a:lnTo>
                    <a:pt x="2815" y="687"/>
                  </a:lnTo>
                  <a:lnTo>
                    <a:pt x="2857" y="666"/>
                  </a:lnTo>
                  <a:lnTo>
                    <a:pt x="2901" y="655"/>
                  </a:lnTo>
                  <a:lnTo>
                    <a:pt x="2946" y="652"/>
                  </a:lnTo>
                  <a:lnTo>
                    <a:pt x="2990" y="659"/>
                  </a:lnTo>
                  <a:lnTo>
                    <a:pt x="3032" y="673"/>
                  </a:lnTo>
                  <a:lnTo>
                    <a:pt x="3071" y="694"/>
                  </a:lnTo>
                  <a:lnTo>
                    <a:pt x="3105" y="724"/>
                  </a:lnTo>
                  <a:lnTo>
                    <a:pt x="3133" y="761"/>
                  </a:lnTo>
                  <a:lnTo>
                    <a:pt x="3155" y="804"/>
                  </a:lnTo>
                  <a:lnTo>
                    <a:pt x="3165" y="846"/>
                  </a:lnTo>
                  <a:lnTo>
                    <a:pt x="3169" y="892"/>
                  </a:lnTo>
                  <a:lnTo>
                    <a:pt x="3163" y="935"/>
                  </a:lnTo>
                  <a:lnTo>
                    <a:pt x="3149" y="977"/>
                  </a:lnTo>
                  <a:lnTo>
                    <a:pt x="3126" y="1016"/>
                  </a:lnTo>
                  <a:lnTo>
                    <a:pt x="3096" y="1052"/>
                  </a:lnTo>
                  <a:lnTo>
                    <a:pt x="3059" y="1080"/>
                  </a:lnTo>
                  <a:lnTo>
                    <a:pt x="2241" y="1588"/>
                  </a:lnTo>
                  <a:lnTo>
                    <a:pt x="2199" y="1610"/>
                  </a:lnTo>
                  <a:lnTo>
                    <a:pt x="2154" y="1620"/>
                  </a:lnTo>
                  <a:lnTo>
                    <a:pt x="2110" y="1624"/>
                  </a:lnTo>
                  <a:lnTo>
                    <a:pt x="2068" y="1617"/>
                  </a:lnTo>
                  <a:lnTo>
                    <a:pt x="2027" y="1604"/>
                  </a:lnTo>
                  <a:lnTo>
                    <a:pt x="1988" y="1583"/>
                  </a:lnTo>
                  <a:lnTo>
                    <a:pt x="1956" y="1557"/>
                  </a:lnTo>
                  <a:lnTo>
                    <a:pt x="1928" y="1523"/>
                  </a:lnTo>
                  <a:lnTo>
                    <a:pt x="1907" y="1484"/>
                  </a:lnTo>
                  <a:lnTo>
                    <a:pt x="1892" y="1441"/>
                  </a:lnTo>
                  <a:lnTo>
                    <a:pt x="1887" y="1394"/>
                  </a:lnTo>
                  <a:lnTo>
                    <a:pt x="1884" y="547"/>
                  </a:lnTo>
                  <a:lnTo>
                    <a:pt x="1884" y="545"/>
                  </a:lnTo>
                  <a:lnTo>
                    <a:pt x="1878" y="528"/>
                  </a:lnTo>
                  <a:lnTo>
                    <a:pt x="1869" y="512"/>
                  </a:lnTo>
                  <a:lnTo>
                    <a:pt x="1853" y="501"/>
                  </a:lnTo>
                  <a:lnTo>
                    <a:pt x="1834" y="498"/>
                  </a:lnTo>
                  <a:lnTo>
                    <a:pt x="1816" y="501"/>
                  </a:lnTo>
                  <a:lnTo>
                    <a:pt x="1800" y="512"/>
                  </a:lnTo>
                  <a:lnTo>
                    <a:pt x="1790" y="528"/>
                  </a:lnTo>
                  <a:lnTo>
                    <a:pt x="1786" y="545"/>
                  </a:lnTo>
                  <a:lnTo>
                    <a:pt x="1791" y="4434"/>
                  </a:lnTo>
                  <a:lnTo>
                    <a:pt x="1786" y="4484"/>
                  </a:lnTo>
                  <a:lnTo>
                    <a:pt x="1774" y="4532"/>
                  </a:lnTo>
                  <a:lnTo>
                    <a:pt x="1753" y="4574"/>
                  </a:lnTo>
                  <a:lnTo>
                    <a:pt x="1726" y="4613"/>
                  </a:lnTo>
                  <a:lnTo>
                    <a:pt x="1692" y="4647"/>
                  </a:lnTo>
                  <a:lnTo>
                    <a:pt x="1653" y="4675"/>
                  </a:lnTo>
                  <a:lnTo>
                    <a:pt x="1611" y="4695"/>
                  </a:lnTo>
                  <a:lnTo>
                    <a:pt x="1563" y="4707"/>
                  </a:lnTo>
                  <a:lnTo>
                    <a:pt x="1514" y="4712"/>
                  </a:lnTo>
                  <a:lnTo>
                    <a:pt x="1464" y="4707"/>
                  </a:lnTo>
                  <a:lnTo>
                    <a:pt x="1416" y="4695"/>
                  </a:lnTo>
                  <a:lnTo>
                    <a:pt x="1374" y="4675"/>
                  </a:lnTo>
                  <a:lnTo>
                    <a:pt x="1335" y="4647"/>
                  </a:lnTo>
                  <a:lnTo>
                    <a:pt x="1301" y="4613"/>
                  </a:lnTo>
                  <a:lnTo>
                    <a:pt x="1275" y="4574"/>
                  </a:lnTo>
                  <a:lnTo>
                    <a:pt x="1253" y="4532"/>
                  </a:lnTo>
                  <a:lnTo>
                    <a:pt x="1241" y="4484"/>
                  </a:lnTo>
                  <a:lnTo>
                    <a:pt x="1236" y="4434"/>
                  </a:lnTo>
                  <a:lnTo>
                    <a:pt x="1236" y="2277"/>
                  </a:lnTo>
                  <a:lnTo>
                    <a:pt x="1232" y="2252"/>
                  </a:lnTo>
                  <a:lnTo>
                    <a:pt x="1220" y="2235"/>
                  </a:lnTo>
                  <a:lnTo>
                    <a:pt x="1200" y="2221"/>
                  </a:lnTo>
                  <a:lnTo>
                    <a:pt x="1177" y="2217"/>
                  </a:lnTo>
                  <a:lnTo>
                    <a:pt x="1152" y="2221"/>
                  </a:lnTo>
                  <a:lnTo>
                    <a:pt x="1135" y="2235"/>
                  </a:lnTo>
                  <a:lnTo>
                    <a:pt x="1121" y="2252"/>
                  </a:lnTo>
                  <a:lnTo>
                    <a:pt x="1117" y="2277"/>
                  </a:lnTo>
                  <a:lnTo>
                    <a:pt x="1117" y="4434"/>
                  </a:lnTo>
                  <a:lnTo>
                    <a:pt x="1112" y="4484"/>
                  </a:lnTo>
                  <a:lnTo>
                    <a:pt x="1099" y="4532"/>
                  </a:lnTo>
                  <a:lnTo>
                    <a:pt x="1078" y="4574"/>
                  </a:lnTo>
                  <a:lnTo>
                    <a:pt x="1052" y="4613"/>
                  </a:lnTo>
                  <a:lnTo>
                    <a:pt x="1018" y="4647"/>
                  </a:lnTo>
                  <a:lnTo>
                    <a:pt x="979" y="4675"/>
                  </a:lnTo>
                  <a:lnTo>
                    <a:pt x="936" y="4695"/>
                  </a:lnTo>
                  <a:lnTo>
                    <a:pt x="889" y="4707"/>
                  </a:lnTo>
                  <a:lnTo>
                    <a:pt x="839" y="4712"/>
                  </a:lnTo>
                  <a:lnTo>
                    <a:pt x="790" y="4707"/>
                  </a:lnTo>
                  <a:lnTo>
                    <a:pt x="742" y="4695"/>
                  </a:lnTo>
                  <a:lnTo>
                    <a:pt x="699" y="4675"/>
                  </a:lnTo>
                  <a:lnTo>
                    <a:pt x="660" y="4647"/>
                  </a:lnTo>
                  <a:lnTo>
                    <a:pt x="627" y="4613"/>
                  </a:lnTo>
                  <a:lnTo>
                    <a:pt x="600" y="4574"/>
                  </a:lnTo>
                  <a:lnTo>
                    <a:pt x="579" y="4532"/>
                  </a:lnTo>
                  <a:lnTo>
                    <a:pt x="566" y="4484"/>
                  </a:lnTo>
                  <a:lnTo>
                    <a:pt x="561" y="4434"/>
                  </a:lnTo>
                  <a:lnTo>
                    <a:pt x="561" y="547"/>
                  </a:lnTo>
                  <a:lnTo>
                    <a:pt x="558" y="529"/>
                  </a:lnTo>
                  <a:lnTo>
                    <a:pt x="549" y="515"/>
                  </a:lnTo>
                  <a:lnTo>
                    <a:pt x="535" y="505"/>
                  </a:lnTo>
                  <a:lnTo>
                    <a:pt x="515" y="501"/>
                  </a:lnTo>
                  <a:lnTo>
                    <a:pt x="497" y="505"/>
                  </a:lnTo>
                  <a:lnTo>
                    <a:pt x="483" y="515"/>
                  </a:lnTo>
                  <a:lnTo>
                    <a:pt x="474" y="529"/>
                  </a:lnTo>
                  <a:lnTo>
                    <a:pt x="471" y="547"/>
                  </a:lnTo>
                  <a:lnTo>
                    <a:pt x="462" y="2245"/>
                  </a:lnTo>
                  <a:lnTo>
                    <a:pt x="457" y="2293"/>
                  </a:lnTo>
                  <a:lnTo>
                    <a:pt x="443" y="2336"/>
                  </a:lnTo>
                  <a:lnTo>
                    <a:pt x="421" y="2375"/>
                  </a:lnTo>
                  <a:lnTo>
                    <a:pt x="393" y="2408"/>
                  </a:lnTo>
                  <a:lnTo>
                    <a:pt x="359" y="2437"/>
                  </a:lnTo>
                  <a:lnTo>
                    <a:pt x="320" y="2458"/>
                  </a:lnTo>
                  <a:lnTo>
                    <a:pt x="276" y="2472"/>
                  </a:lnTo>
                  <a:lnTo>
                    <a:pt x="230" y="2476"/>
                  </a:lnTo>
                  <a:lnTo>
                    <a:pt x="228" y="2476"/>
                  </a:lnTo>
                  <a:lnTo>
                    <a:pt x="182" y="2472"/>
                  </a:lnTo>
                  <a:lnTo>
                    <a:pt x="140" y="2458"/>
                  </a:lnTo>
                  <a:lnTo>
                    <a:pt x="101" y="2437"/>
                  </a:lnTo>
                  <a:lnTo>
                    <a:pt x="65" y="2408"/>
                  </a:lnTo>
                  <a:lnTo>
                    <a:pt x="37" y="2373"/>
                  </a:lnTo>
                  <a:lnTo>
                    <a:pt x="18" y="2334"/>
                  </a:lnTo>
                  <a:lnTo>
                    <a:pt x="4" y="2290"/>
                  </a:lnTo>
                  <a:lnTo>
                    <a:pt x="0" y="2244"/>
                  </a:lnTo>
                  <a:lnTo>
                    <a:pt x="7" y="545"/>
                  </a:lnTo>
                  <a:lnTo>
                    <a:pt x="12" y="471"/>
                  </a:lnTo>
                  <a:lnTo>
                    <a:pt x="28" y="400"/>
                  </a:lnTo>
                  <a:lnTo>
                    <a:pt x="51" y="333"/>
                  </a:lnTo>
                  <a:lnTo>
                    <a:pt x="83" y="271"/>
                  </a:lnTo>
                  <a:lnTo>
                    <a:pt x="122" y="212"/>
                  </a:lnTo>
                  <a:lnTo>
                    <a:pt x="170" y="159"/>
                  </a:lnTo>
                  <a:lnTo>
                    <a:pt x="221" y="113"/>
                  </a:lnTo>
                  <a:lnTo>
                    <a:pt x="280" y="74"/>
                  </a:lnTo>
                  <a:lnTo>
                    <a:pt x="343" y="44"/>
                  </a:lnTo>
                  <a:lnTo>
                    <a:pt x="411" y="19"/>
                  </a:lnTo>
                  <a:lnTo>
                    <a:pt x="482" y="5"/>
                  </a:lnTo>
                  <a:lnTo>
                    <a:pt x="5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4" name="Freeform 418"/>
            <p:cNvSpPr>
              <a:spLocks noEditPoints="1"/>
            </p:cNvSpPr>
            <p:nvPr/>
          </p:nvSpPr>
          <p:spPr bwMode="auto">
            <a:xfrm>
              <a:off x="8886" y="5675"/>
              <a:ext cx="1505" cy="1653"/>
            </a:xfrm>
            <a:custGeom>
              <a:avLst/>
              <a:gdLst>
                <a:gd name="T0" fmla="*/ 1264 w 3009"/>
                <a:gd name="T1" fmla="*/ 448 h 3307"/>
                <a:gd name="T2" fmla="*/ 880 w 3009"/>
                <a:gd name="T3" fmla="*/ 556 h 3307"/>
                <a:gd name="T4" fmla="*/ 527 w 3009"/>
                <a:gd name="T5" fmla="*/ 695 h 3307"/>
                <a:gd name="T6" fmla="*/ 419 w 3009"/>
                <a:gd name="T7" fmla="*/ 884 h 3307"/>
                <a:gd name="T8" fmla="*/ 495 w 3009"/>
                <a:gd name="T9" fmla="*/ 1201 h 3307"/>
                <a:gd name="T10" fmla="*/ 600 w 3009"/>
                <a:gd name="T11" fmla="*/ 1610 h 3307"/>
                <a:gd name="T12" fmla="*/ 719 w 3009"/>
                <a:gd name="T13" fmla="*/ 2060 h 3307"/>
                <a:gd name="T14" fmla="*/ 867 w 3009"/>
                <a:gd name="T15" fmla="*/ 2377 h 3307"/>
                <a:gd name="T16" fmla="*/ 1092 w 3009"/>
                <a:gd name="T17" fmla="*/ 2598 h 3307"/>
                <a:gd name="T18" fmla="*/ 1338 w 3009"/>
                <a:gd name="T19" fmla="*/ 2809 h 3307"/>
                <a:gd name="T20" fmla="*/ 1505 w 3009"/>
                <a:gd name="T21" fmla="*/ 392 h 3307"/>
                <a:gd name="T22" fmla="*/ 1791 w 3009"/>
                <a:gd name="T23" fmla="*/ 62 h 3307"/>
                <a:gd name="T24" fmla="*/ 2232 w 3009"/>
                <a:gd name="T25" fmla="*/ 186 h 3307"/>
                <a:gd name="T26" fmla="*/ 2645 w 3009"/>
                <a:gd name="T27" fmla="*/ 347 h 3307"/>
                <a:gd name="T28" fmla="*/ 2901 w 3009"/>
                <a:gd name="T29" fmla="*/ 512 h 3307"/>
                <a:gd name="T30" fmla="*/ 3004 w 3009"/>
                <a:gd name="T31" fmla="*/ 670 h 3307"/>
                <a:gd name="T32" fmla="*/ 2995 w 3009"/>
                <a:gd name="T33" fmla="*/ 822 h 3307"/>
                <a:gd name="T34" fmla="*/ 2938 w 3009"/>
                <a:gd name="T35" fmla="*/ 1079 h 3307"/>
                <a:gd name="T36" fmla="*/ 2857 w 3009"/>
                <a:gd name="T37" fmla="*/ 1415 h 3307"/>
                <a:gd name="T38" fmla="*/ 2763 w 3009"/>
                <a:gd name="T39" fmla="*/ 1777 h 3307"/>
                <a:gd name="T40" fmla="*/ 2673 w 3009"/>
                <a:gd name="T41" fmla="*/ 2111 h 3307"/>
                <a:gd name="T42" fmla="*/ 2604 w 3009"/>
                <a:gd name="T43" fmla="*/ 2368 h 3307"/>
                <a:gd name="T44" fmla="*/ 2570 w 3009"/>
                <a:gd name="T45" fmla="*/ 2480 h 3307"/>
                <a:gd name="T46" fmla="*/ 2501 w 3009"/>
                <a:gd name="T47" fmla="*/ 2556 h 3307"/>
                <a:gd name="T48" fmla="*/ 2358 w 3009"/>
                <a:gd name="T49" fmla="*/ 2706 h 3307"/>
                <a:gd name="T50" fmla="*/ 2167 w 3009"/>
                <a:gd name="T51" fmla="*/ 2891 h 3307"/>
                <a:gd name="T52" fmla="*/ 1951 w 3009"/>
                <a:gd name="T53" fmla="*/ 3076 h 3307"/>
                <a:gd name="T54" fmla="*/ 1735 w 3009"/>
                <a:gd name="T55" fmla="*/ 3225 h 3307"/>
                <a:gd name="T56" fmla="*/ 1545 w 3009"/>
                <a:gd name="T57" fmla="*/ 3303 h 3307"/>
                <a:gd name="T58" fmla="*/ 1374 w 3009"/>
                <a:gd name="T59" fmla="*/ 3277 h 3307"/>
                <a:gd name="T60" fmla="*/ 1168 w 3009"/>
                <a:gd name="T61" fmla="*/ 3158 h 3307"/>
                <a:gd name="T62" fmla="*/ 949 w 3009"/>
                <a:gd name="T63" fmla="*/ 2986 h 3307"/>
                <a:gd name="T64" fmla="*/ 742 w 3009"/>
                <a:gd name="T65" fmla="*/ 2797 h 3307"/>
                <a:gd name="T66" fmla="*/ 572 w 3009"/>
                <a:gd name="T67" fmla="*/ 2625 h 3307"/>
                <a:gd name="T68" fmla="*/ 462 w 3009"/>
                <a:gd name="T69" fmla="*/ 2506 h 3307"/>
                <a:gd name="T70" fmla="*/ 434 w 3009"/>
                <a:gd name="T71" fmla="*/ 2471 h 3307"/>
                <a:gd name="T72" fmla="*/ 402 w 3009"/>
                <a:gd name="T73" fmla="*/ 2359 h 3307"/>
                <a:gd name="T74" fmla="*/ 341 w 3009"/>
                <a:gd name="T75" fmla="*/ 2131 h 3307"/>
                <a:gd name="T76" fmla="*/ 260 w 3009"/>
                <a:gd name="T77" fmla="*/ 1830 h 3307"/>
                <a:gd name="T78" fmla="*/ 173 w 3009"/>
                <a:gd name="T79" fmla="*/ 1499 h 3307"/>
                <a:gd name="T80" fmla="*/ 94 w 3009"/>
                <a:gd name="T81" fmla="*/ 1178 h 3307"/>
                <a:gd name="T82" fmla="*/ 32 w 3009"/>
                <a:gd name="T83" fmla="*/ 909 h 3307"/>
                <a:gd name="T84" fmla="*/ 2 w 3009"/>
                <a:gd name="T85" fmla="*/ 735 h 3307"/>
                <a:gd name="T86" fmla="*/ 48 w 3009"/>
                <a:gd name="T87" fmla="*/ 578 h 3307"/>
                <a:gd name="T88" fmla="*/ 235 w 3009"/>
                <a:gd name="T89" fmla="*/ 418 h 3307"/>
                <a:gd name="T90" fmla="*/ 513 w 3009"/>
                <a:gd name="T91" fmla="*/ 280 h 3307"/>
                <a:gd name="T92" fmla="*/ 832 w 3009"/>
                <a:gd name="T93" fmla="*/ 169 h 3307"/>
                <a:gd name="T94" fmla="*/ 1138 w 3009"/>
                <a:gd name="T95" fmla="*/ 82 h 3307"/>
                <a:gd name="T96" fmla="*/ 1377 w 3009"/>
                <a:gd name="T97" fmla="*/ 27 h 3307"/>
                <a:gd name="T98" fmla="*/ 1499 w 3009"/>
                <a:gd name="T99" fmla="*/ 2 h 3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09" h="3307">
                  <a:moveTo>
                    <a:pt x="1505" y="392"/>
                  </a:moveTo>
                  <a:lnTo>
                    <a:pt x="1432" y="408"/>
                  </a:lnTo>
                  <a:lnTo>
                    <a:pt x="1351" y="427"/>
                  </a:lnTo>
                  <a:lnTo>
                    <a:pt x="1264" y="448"/>
                  </a:lnTo>
                  <a:lnTo>
                    <a:pt x="1172" y="471"/>
                  </a:lnTo>
                  <a:lnTo>
                    <a:pt x="1074" y="498"/>
                  </a:lnTo>
                  <a:lnTo>
                    <a:pt x="977" y="526"/>
                  </a:lnTo>
                  <a:lnTo>
                    <a:pt x="880" y="556"/>
                  </a:lnTo>
                  <a:lnTo>
                    <a:pt x="786" y="588"/>
                  </a:lnTo>
                  <a:lnTo>
                    <a:pt x="694" y="622"/>
                  </a:lnTo>
                  <a:lnTo>
                    <a:pt x="607" y="657"/>
                  </a:lnTo>
                  <a:lnTo>
                    <a:pt x="527" y="695"/>
                  </a:lnTo>
                  <a:lnTo>
                    <a:pt x="457" y="734"/>
                  </a:lnTo>
                  <a:lnTo>
                    <a:pt x="396" y="772"/>
                  </a:lnTo>
                  <a:lnTo>
                    <a:pt x="405" y="824"/>
                  </a:lnTo>
                  <a:lnTo>
                    <a:pt x="419" y="884"/>
                  </a:lnTo>
                  <a:lnTo>
                    <a:pt x="435" y="951"/>
                  </a:lnTo>
                  <a:lnTo>
                    <a:pt x="453" y="1029"/>
                  </a:lnTo>
                  <a:lnTo>
                    <a:pt x="472" y="1113"/>
                  </a:lnTo>
                  <a:lnTo>
                    <a:pt x="495" y="1201"/>
                  </a:lnTo>
                  <a:lnTo>
                    <a:pt x="519" y="1297"/>
                  </a:lnTo>
                  <a:lnTo>
                    <a:pt x="545" y="1398"/>
                  </a:lnTo>
                  <a:lnTo>
                    <a:pt x="572" y="1502"/>
                  </a:lnTo>
                  <a:lnTo>
                    <a:pt x="600" y="1610"/>
                  </a:lnTo>
                  <a:lnTo>
                    <a:pt x="628" y="1720"/>
                  </a:lnTo>
                  <a:lnTo>
                    <a:pt x="658" y="1831"/>
                  </a:lnTo>
                  <a:lnTo>
                    <a:pt x="688" y="1945"/>
                  </a:lnTo>
                  <a:lnTo>
                    <a:pt x="719" y="2060"/>
                  </a:lnTo>
                  <a:lnTo>
                    <a:pt x="750" y="2173"/>
                  </a:lnTo>
                  <a:lnTo>
                    <a:pt x="781" y="2285"/>
                  </a:lnTo>
                  <a:lnTo>
                    <a:pt x="821" y="2329"/>
                  </a:lnTo>
                  <a:lnTo>
                    <a:pt x="867" y="2377"/>
                  </a:lnTo>
                  <a:lnTo>
                    <a:pt x="919" y="2430"/>
                  </a:lnTo>
                  <a:lnTo>
                    <a:pt x="973" y="2485"/>
                  </a:lnTo>
                  <a:lnTo>
                    <a:pt x="1032" y="2542"/>
                  </a:lnTo>
                  <a:lnTo>
                    <a:pt x="1092" y="2598"/>
                  </a:lnTo>
                  <a:lnTo>
                    <a:pt x="1154" y="2655"/>
                  </a:lnTo>
                  <a:lnTo>
                    <a:pt x="1216" y="2710"/>
                  </a:lnTo>
                  <a:lnTo>
                    <a:pt x="1278" y="2761"/>
                  </a:lnTo>
                  <a:lnTo>
                    <a:pt x="1338" y="2809"/>
                  </a:lnTo>
                  <a:lnTo>
                    <a:pt x="1397" y="2850"/>
                  </a:lnTo>
                  <a:lnTo>
                    <a:pt x="1453" y="2885"/>
                  </a:lnTo>
                  <a:lnTo>
                    <a:pt x="1505" y="2914"/>
                  </a:lnTo>
                  <a:lnTo>
                    <a:pt x="1505" y="392"/>
                  </a:lnTo>
                  <a:close/>
                  <a:moveTo>
                    <a:pt x="1505" y="0"/>
                  </a:moveTo>
                  <a:lnTo>
                    <a:pt x="1593" y="18"/>
                  </a:lnTo>
                  <a:lnTo>
                    <a:pt x="1689" y="39"/>
                  </a:lnTo>
                  <a:lnTo>
                    <a:pt x="1791" y="62"/>
                  </a:lnTo>
                  <a:lnTo>
                    <a:pt x="1899" y="89"/>
                  </a:lnTo>
                  <a:lnTo>
                    <a:pt x="2009" y="119"/>
                  </a:lnTo>
                  <a:lnTo>
                    <a:pt x="2121" y="151"/>
                  </a:lnTo>
                  <a:lnTo>
                    <a:pt x="2232" y="186"/>
                  </a:lnTo>
                  <a:lnTo>
                    <a:pt x="2342" y="224"/>
                  </a:lnTo>
                  <a:lnTo>
                    <a:pt x="2448" y="262"/>
                  </a:lnTo>
                  <a:lnTo>
                    <a:pt x="2549" y="305"/>
                  </a:lnTo>
                  <a:lnTo>
                    <a:pt x="2645" y="347"/>
                  </a:lnTo>
                  <a:lnTo>
                    <a:pt x="2731" y="394"/>
                  </a:lnTo>
                  <a:lnTo>
                    <a:pt x="2807" y="440"/>
                  </a:lnTo>
                  <a:lnTo>
                    <a:pt x="2857" y="475"/>
                  </a:lnTo>
                  <a:lnTo>
                    <a:pt x="2901" y="512"/>
                  </a:lnTo>
                  <a:lnTo>
                    <a:pt x="2938" y="549"/>
                  </a:lnTo>
                  <a:lnTo>
                    <a:pt x="2969" y="588"/>
                  </a:lnTo>
                  <a:lnTo>
                    <a:pt x="2990" y="629"/>
                  </a:lnTo>
                  <a:lnTo>
                    <a:pt x="3004" y="670"/>
                  </a:lnTo>
                  <a:lnTo>
                    <a:pt x="3009" y="712"/>
                  </a:lnTo>
                  <a:lnTo>
                    <a:pt x="3007" y="739"/>
                  </a:lnTo>
                  <a:lnTo>
                    <a:pt x="3002" y="776"/>
                  </a:lnTo>
                  <a:lnTo>
                    <a:pt x="2995" y="822"/>
                  </a:lnTo>
                  <a:lnTo>
                    <a:pt x="2984" y="875"/>
                  </a:lnTo>
                  <a:lnTo>
                    <a:pt x="2972" y="937"/>
                  </a:lnTo>
                  <a:lnTo>
                    <a:pt x="2956" y="1006"/>
                  </a:lnTo>
                  <a:lnTo>
                    <a:pt x="2938" y="1079"/>
                  </a:lnTo>
                  <a:lnTo>
                    <a:pt x="2921" y="1159"/>
                  </a:lnTo>
                  <a:lnTo>
                    <a:pt x="2901" y="1240"/>
                  </a:lnTo>
                  <a:lnTo>
                    <a:pt x="2880" y="1327"/>
                  </a:lnTo>
                  <a:lnTo>
                    <a:pt x="2857" y="1415"/>
                  </a:lnTo>
                  <a:lnTo>
                    <a:pt x="2834" y="1506"/>
                  </a:lnTo>
                  <a:lnTo>
                    <a:pt x="2811" y="1596"/>
                  </a:lnTo>
                  <a:lnTo>
                    <a:pt x="2786" y="1686"/>
                  </a:lnTo>
                  <a:lnTo>
                    <a:pt x="2763" y="1777"/>
                  </a:lnTo>
                  <a:lnTo>
                    <a:pt x="2740" y="1865"/>
                  </a:lnTo>
                  <a:lnTo>
                    <a:pt x="2717" y="1952"/>
                  </a:lnTo>
                  <a:lnTo>
                    <a:pt x="2694" y="2033"/>
                  </a:lnTo>
                  <a:lnTo>
                    <a:pt x="2673" y="2111"/>
                  </a:lnTo>
                  <a:lnTo>
                    <a:pt x="2653" y="2186"/>
                  </a:lnTo>
                  <a:lnTo>
                    <a:pt x="2636" y="2253"/>
                  </a:lnTo>
                  <a:lnTo>
                    <a:pt x="2618" y="2315"/>
                  </a:lnTo>
                  <a:lnTo>
                    <a:pt x="2604" y="2368"/>
                  </a:lnTo>
                  <a:lnTo>
                    <a:pt x="2591" y="2412"/>
                  </a:lnTo>
                  <a:lnTo>
                    <a:pt x="2581" y="2450"/>
                  </a:lnTo>
                  <a:lnTo>
                    <a:pt x="2574" y="2476"/>
                  </a:lnTo>
                  <a:lnTo>
                    <a:pt x="2570" y="2480"/>
                  </a:lnTo>
                  <a:lnTo>
                    <a:pt x="2561" y="2490"/>
                  </a:lnTo>
                  <a:lnTo>
                    <a:pt x="2545" y="2506"/>
                  </a:lnTo>
                  <a:lnTo>
                    <a:pt x="2526" y="2529"/>
                  </a:lnTo>
                  <a:lnTo>
                    <a:pt x="2501" y="2556"/>
                  </a:lnTo>
                  <a:lnTo>
                    <a:pt x="2471" y="2588"/>
                  </a:lnTo>
                  <a:lnTo>
                    <a:pt x="2437" y="2625"/>
                  </a:lnTo>
                  <a:lnTo>
                    <a:pt x="2398" y="2664"/>
                  </a:lnTo>
                  <a:lnTo>
                    <a:pt x="2358" y="2706"/>
                  </a:lnTo>
                  <a:lnTo>
                    <a:pt x="2314" y="2751"/>
                  </a:lnTo>
                  <a:lnTo>
                    <a:pt x="2266" y="2797"/>
                  </a:lnTo>
                  <a:lnTo>
                    <a:pt x="2218" y="2843"/>
                  </a:lnTo>
                  <a:lnTo>
                    <a:pt x="2167" y="2891"/>
                  </a:lnTo>
                  <a:lnTo>
                    <a:pt x="2113" y="2938"/>
                  </a:lnTo>
                  <a:lnTo>
                    <a:pt x="2060" y="2986"/>
                  </a:lnTo>
                  <a:lnTo>
                    <a:pt x="2006" y="3032"/>
                  </a:lnTo>
                  <a:lnTo>
                    <a:pt x="1951" y="3076"/>
                  </a:lnTo>
                  <a:lnTo>
                    <a:pt x="1896" y="3119"/>
                  </a:lnTo>
                  <a:lnTo>
                    <a:pt x="1841" y="3158"/>
                  </a:lnTo>
                  <a:lnTo>
                    <a:pt x="1788" y="3193"/>
                  </a:lnTo>
                  <a:lnTo>
                    <a:pt x="1735" y="3225"/>
                  </a:lnTo>
                  <a:lnTo>
                    <a:pt x="1685" y="3254"/>
                  </a:lnTo>
                  <a:lnTo>
                    <a:pt x="1636" y="3277"/>
                  </a:lnTo>
                  <a:lnTo>
                    <a:pt x="1590" y="3292"/>
                  </a:lnTo>
                  <a:lnTo>
                    <a:pt x="1545" y="3303"/>
                  </a:lnTo>
                  <a:lnTo>
                    <a:pt x="1505" y="3307"/>
                  </a:lnTo>
                  <a:lnTo>
                    <a:pt x="1464" y="3303"/>
                  </a:lnTo>
                  <a:lnTo>
                    <a:pt x="1420" y="3292"/>
                  </a:lnTo>
                  <a:lnTo>
                    <a:pt x="1374" y="3277"/>
                  </a:lnTo>
                  <a:lnTo>
                    <a:pt x="1324" y="3254"/>
                  </a:lnTo>
                  <a:lnTo>
                    <a:pt x="1273" y="3225"/>
                  </a:lnTo>
                  <a:lnTo>
                    <a:pt x="1221" y="3193"/>
                  </a:lnTo>
                  <a:lnTo>
                    <a:pt x="1168" y="3158"/>
                  </a:lnTo>
                  <a:lnTo>
                    <a:pt x="1113" y="3119"/>
                  </a:lnTo>
                  <a:lnTo>
                    <a:pt x="1058" y="3076"/>
                  </a:lnTo>
                  <a:lnTo>
                    <a:pt x="1004" y="3032"/>
                  </a:lnTo>
                  <a:lnTo>
                    <a:pt x="949" y="2986"/>
                  </a:lnTo>
                  <a:lnTo>
                    <a:pt x="896" y="2938"/>
                  </a:lnTo>
                  <a:lnTo>
                    <a:pt x="842" y="2891"/>
                  </a:lnTo>
                  <a:lnTo>
                    <a:pt x="791" y="2843"/>
                  </a:lnTo>
                  <a:lnTo>
                    <a:pt x="742" y="2797"/>
                  </a:lnTo>
                  <a:lnTo>
                    <a:pt x="696" y="2751"/>
                  </a:lnTo>
                  <a:lnTo>
                    <a:pt x="651" y="2706"/>
                  </a:lnTo>
                  <a:lnTo>
                    <a:pt x="609" y="2664"/>
                  </a:lnTo>
                  <a:lnTo>
                    <a:pt x="572" y="2625"/>
                  </a:lnTo>
                  <a:lnTo>
                    <a:pt x="538" y="2588"/>
                  </a:lnTo>
                  <a:lnTo>
                    <a:pt x="508" y="2556"/>
                  </a:lnTo>
                  <a:lnTo>
                    <a:pt x="483" y="2529"/>
                  </a:lnTo>
                  <a:lnTo>
                    <a:pt x="462" y="2506"/>
                  </a:lnTo>
                  <a:lnTo>
                    <a:pt x="448" y="2490"/>
                  </a:lnTo>
                  <a:lnTo>
                    <a:pt x="437" y="2480"/>
                  </a:lnTo>
                  <a:lnTo>
                    <a:pt x="435" y="2476"/>
                  </a:lnTo>
                  <a:lnTo>
                    <a:pt x="434" y="2471"/>
                  </a:lnTo>
                  <a:lnTo>
                    <a:pt x="430" y="2457"/>
                  </a:lnTo>
                  <a:lnTo>
                    <a:pt x="423" y="2432"/>
                  </a:lnTo>
                  <a:lnTo>
                    <a:pt x="414" y="2400"/>
                  </a:lnTo>
                  <a:lnTo>
                    <a:pt x="402" y="2359"/>
                  </a:lnTo>
                  <a:lnTo>
                    <a:pt x="389" y="2311"/>
                  </a:lnTo>
                  <a:lnTo>
                    <a:pt x="375" y="2257"/>
                  </a:lnTo>
                  <a:lnTo>
                    <a:pt x="359" y="2196"/>
                  </a:lnTo>
                  <a:lnTo>
                    <a:pt x="341" y="2131"/>
                  </a:lnTo>
                  <a:lnTo>
                    <a:pt x="322" y="2062"/>
                  </a:lnTo>
                  <a:lnTo>
                    <a:pt x="303" y="1987"/>
                  </a:lnTo>
                  <a:lnTo>
                    <a:pt x="281" y="1911"/>
                  </a:lnTo>
                  <a:lnTo>
                    <a:pt x="260" y="1830"/>
                  </a:lnTo>
                  <a:lnTo>
                    <a:pt x="239" y="1748"/>
                  </a:lnTo>
                  <a:lnTo>
                    <a:pt x="218" y="1667"/>
                  </a:lnTo>
                  <a:lnTo>
                    <a:pt x="196" y="1582"/>
                  </a:lnTo>
                  <a:lnTo>
                    <a:pt x="173" y="1499"/>
                  </a:lnTo>
                  <a:lnTo>
                    <a:pt x="152" y="1415"/>
                  </a:lnTo>
                  <a:lnTo>
                    <a:pt x="133" y="1334"/>
                  </a:lnTo>
                  <a:lnTo>
                    <a:pt x="113" y="1254"/>
                  </a:lnTo>
                  <a:lnTo>
                    <a:pt x="94" y="1178"/>
                  </a:lnTo>
                  <a:lnTo>
                    <a:pt x="76" y="1104"/>
                  </a:lnTo>
                  <a:lnTo>
                    <a:pt x="60" y="1035"/>
                  </a:lnTo>
                  <a:lnTo>
                    <a:pt x="46" y="969"/>
                  </a:lnTo>
                  <a:lnTo>
                    <a:pt x="32" y="909"/>
                  </a:lnTo>
                  <a:lnTo>
                    <a:pt x="21" y="856"/>
                  </a:lnTo>
                  <a:lnTo>
                    <a:pt x="12" y="808"/>
                  </a:lnTo>
                  <a:lnTo>
                    <a:pt x="5" y="767"/>
                  </a:lnTo>
                  <a:lnTo>
                    <a:pt x="2" y="735"/>
                  </a:lnTo>
                  <a:lnTo>
                    <a:pt x="0" y="712"/>
                  </a:lnTo>
                  <a:lnTo>
                    <a:pt x="5" y="666"/>
                  </a:lnTo>
                  <a:lnTo>
                    <a:pt x="21" y="622"/>
                  </a:lnTo>
                  <a:lnTo>
                    <a:pt x="48" y="578"/>
                  </a:lnTo>
                  <a:lnTo>
                    <a:pt x="83" y="535"/>
                  </a:lnTo>
                  <a:lnTo>
                    <a:pt x="127" y="494"/>
                  </a:lnTo>
                  <a:lnTo>
                    <a:pt x="177" y="456"/>
                  </a:lnTo>
                  <a:lnTo>
                    <a:pt x="235" y="418"/>
                  </a:lnTo>
                  <a:lnTo>
                    <a:pt x="297" y="381"/>
                  </a:lnTo>
                  <a:lnTo>
                    <a:pt x="366" y="346"/>
                  </a:lnTo>
                  <a:lnTo>
                    <a:pt x="439" y="312"/>
                  </a:lnTo>
                  <a:lnTo>
                    <a:pt x="513" y="280"/>
                  </a:lnTo>
                  <a:lnTo>
                    <a:pt x="591" y="250"/>
                  </a:lnTo>
                  <a:lnTo>
                    <a:pt x="671" y="222"/>
                  </a:lnTo>
                  <a:lnTo>
                    <a:pt x="752" y="193"/>
                  </a:lnTo>
                  <a:lnTo>
                    <a:pt x="832" y="169"/>
                  </a:lnTo>
                  <a:lnTo>
                    <a:pt x="912" y="144"/>
                  </a:lnTo>
                  <a:lnTo>
                    <a:pt x="989" y="123"/>
                  </a:lnTo>
                  <a:lnTo>
                    <a:pt x="1066" y="101"/>
                  </a:lnTo>
                  <a:lnTo>
                    <a:pt x="1138" y="82"/>
                  </a:lnTo>
                  <a:lnTo>
                    <a:pt x="1205" y="66"/>
                  </a:lnTo>
                  <a:lnTo>
                    <a:pt x="1269" y="50"/>
                  </a:lnTo>
                  <a:lnTo>
                    <a:pt x="1326" y="38"/>
                  </a:lnTo>
                  <a:lnTo>
                    <a:pt x="1377" y="27"/>
                  </a:lnTo>
                  <a:lnTo>
                    <a:pt x="1421" y="18"/>
                  </a:lnTo>
                  <a:lnTo>
                    <a:pt x="1457" y="9"/>
                  </a:lnTo>
                  <a:lnTo>
                    <a:pt x="1482" y="6"/>
                  </a:lnTo>
                  <a:lnTo>
                    <a:pt x="1499" y="2"/>
                  </a:lnTo>
                  <a:lnTo>
                    <a:pt x="15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34" name="Group 455"/>
          <p:cNvGrpSpPr>
            <a:grpSpLocks noChangeAspect="1"/>
          </p:cNvGrpSpPr>
          <p:nvPr/>
        </p:nvGrpSpPr>
        <p:grpSpPr bwMode="auto">
          <a:xfrm>
            <a:off x="8488200" y="4905051"/>
            <a:ext cx="202393" cy="218066"/>
            <a:chOff x="9128" y="5242"/>
            <a:chExt cx="2531" cy="272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137" name="Freeform 457"/>
            <p:cNvSpPr>
              <a:spLocks/>
            </p:cNvSpPr>
            <p:nvPr/>
          </p:nvSpPr>
          <p:spPr bwMode="auto">
            <a:xfrm>
              <a:off x="9128" y="5734"/>
              <a:ext cx="2179" cy="2235"/>
            </a:xfrm>
            <a:custGeom>
              <a:avLst/>
              <a:gdLst>
                <a:gd name="T0" fmla="*/ 2108 w 4359"/>
                <a:gd name="T1" fmla="*/ 2 h 4470"/>
                <a:gd name="T2" fmla="*/ 2168 w 4359"/>
                <a:gd name="T3" fmla="*/ 22 h 4470"/>
                <a:gd name="T4" fmla="*/ 2215 w 4359"/>
                <a:gd name="T5" fmla="*/ 65 h 4470"/>
                <a:gd name="T6" fmla="*/ 2240 w 4359"/>
                <a:gd name="T7" fmla="*/ 123 h 4470"/>
                <a:gd name="T8" fmla="*/ 2243 w 4359"/>
                <a:gd name="T9" fmla="*/ 2092 h 4470"/>
                <a:gd name="T10" fmla="*/ 4284 w 4359"/>
                <a:gd name="T11" fmla="*/ 2817 h 4470"/>
                <a:gd name="T12" fmla="*/ 4329 w 4359"/>
                <a:gd name="T13" fmla="*/ 2857 h 4470"/>
                <a:gd name="T14" fmla="*/ 4354 w 4359"/>
                <a:gd name="T15" fmla="*/ 2912 h 4470"/>
                <a:gd name="T16" fmla="*/ 4357 w 4359"/>
                <a:gd name="T17" fmla="*/ 2973 h 4470"/>
                <a:gd name="T18" fmla="*/ 4296 w 4359"/>
                <a:gd name="T19" fmla="*/ 3136 h 4470"/>
                <a:gd name="T20" fmla="*/ 4164 w 4359"/>
                <a:gd name="T21" fmla="*/ 3389 h 4470"/>
                <a:gd name="T22" fmla="*/ 4001 w 4359"/>
                <a:gd name="T23" fmla="*/ 3621 h 4470"/>
                <a:gd name="T24" fmla="*/ 3813 w 4359"/>
                <a:gd name="T25" fmla="*/ 3831 h 4470"/>
                <a:gd name="T26" fmla="*/ 3598 w 4359"/>
                <a:gd name="T27" fmla="*/ 4017 h 4470"/>
                <a:gd name="T28" fmla="*/ 3362 w 4359"/>
                <a:gd name="T29" fmla="*/ 4173 h 4470"/>
                <a:gd name="T30" fmla="*/ 3105 w 4359"/>
                <a:gd name="T31" fmla="*/ 4299 h 4470"/>
                <a:gd name="T32" fmla="*/ 2832 w 4359"/>
                <a:gd name="T33" fmla="*/ 4392 h 4470"/>
                <a:gd name="T34" fmla="*/ 2542 w 4359"/>
                <a:gd name="T35" fmla="*/ 4450 h 4470"/>
                <a:gd name="T36" fmla="*/ 2243 w 4359"/>
                <a:gd name="T37" fmla="*/ 4470 h 4470"/>
                <a:gd name="T38" fmla="*/ 1938 w 4359"/>
                <a:gd name="T39" fmla="*/ 4450 h 4470"/>
                <a:gd name="T40" fmla="*/ 1647 w 4359"/>
                <a:gd name="T41" fmla="*/ 4391 h 4470"/>
                <a:gd name="T42" fmla="*/ 1370 w 4359"/>
                <a:gd name="T43" fmla="*/ 4296 h 4470"/>
                <a:gd name="T44" fmla="*/ 1111 w 4359"/>
                <a:gd name="T45" fmla="*/ 4165 h 4470"/>
                <a:gd name="T46" fmla="*/ 873 w 4359"/>
                <a:gd name="T47" fmla="*/ 4005 h 4470"/>
                <a:gd name="T48" fmla="*/ 658 w 4359"/>
                <a:gd name="T49" fmla="*/ 3816 h 4470"/>
                <a:gd name="T50" fmla="*/ 468 w 4359"/>
                <a:gd name="T51" fmla="*/ 3601 h 4470"/>
                <a:gd name="T52" fmla="*/ 307 w 4359"/>
                <a:gd name="T53" fmla="*/ 3362 h 4470"/>
                <a:gd name="T54" fmla="*/ 177 w 4359"/>
                <a:gd name="T55" fmla="*/ 3104 h 4470"/>
                <a:gd name="T56" fmla="*/ 80 w 4359"/>
                <a:gd name="T57" fmla="*/ 2829 h 4470"/>
                <a:gd name="T58" fmla="*/ 20 w 4359"/>
                <a:gd name="T59" fmla="*/ 2536 h 4470"/>
                <a:gd name="T60" fmla="*/ 0 w 4359"/>
                <a:gd name="T61" fmla="*/ 2232 h 4470"/>
                <a:gd name="T62" fmla="*/ 20 w 4359"/>
                <a:gd name="T63" fmla="*/ 1929 h 4470"/>
                <a:gd name="T64" fmla="*/ 80 w 4359"/>
                <a:gd name="T65" fmla="*/ 1640 h 4470"/>
                <a:gd name="T66" fmla="*/ 175 w 4359"/>
                <a:gd name="T67" fmla="*/ 1364 h 4470"/>
                <a:gd name="T68" fmla="*/ 305 w 4359"/>
                <a:gd name="T69" fmla="*/ 1107 h 4470"/>
                <a:gd name="T70" fmla="*/ 465 w 4359"/>
                <a:gd name="T71" fmla="*/ 869 h 4470"/>
                <a:gd name="T72" fmla="*/ 653 w 4359"/>
                <a:gd name="T73" fmla="*/ 655 h 4470"/>
                <a:gd name="T74" fmla="*/ 866 w 4359"/>
                <a:gd name="T75" fmla="*/ 465 h 4470"/>
                <a:gd name="T76" fmla="*/ 1104 w 4359"/>
                <a:gd name="T77" fmla="*/ 304 h 4470"/>
                <a:gd name="T78" fmla="*/ 1360 w 4359"/>
                <a:gd name="T79" fmla="*/ 175 h 4470"/>
                <a:gd name="T80" fmla="*/ 1637 w 4359"/>
                <a:gd name="T81" fmla="*/ 77 h 4470"/>
                <a:gd name="T82" fmla="*/ 1927 w 4359"/>
                <a:gd name="T83" fmla="*/ 17 h 4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59" h="4470">
                  <a:moveTo>
                    <a:pt x="2076" y="0"/>
                  </a:moveTo>
                  <a:lnTo>
                    <a:pt x="2108" y="2"/>
                  </a:lnTo>
                  <a:lnTo>
                    <a:pt x="2140" y="8"/>
                  </a:lnTo>
                  <a:lnTo>
                    <a:pt x="2168" y="22"/>
                  </a:lnTo>
                  <a:lnTo>
                    <a:pt x="2193" y="42"/>
                  </a:lnTo>
                  <a:lnTo>
                    <a:pt x="2215" y="65"/>
                  </a:lnTo>
                  <a:lnTo>
                    <a:pt x="2230" y="93"/>
                  </a:lnTo>
                  <a:lnTo>
                    <a:pt x="2240" y="123"/>
                  </a:lnTo>
                  <a:lnTo>
                    <a:pt x="2243" y="155"/>
                  </a:lnTo>
                  <a:lnTo>
                    <a:pt x="2243" y="2092"/>
                  </a:lnTo>
                  <a:lnTo>
                    <a:pt x="4256" y="2804"/>
                  </a:lnTo>
                  <a:lnTo>
                    <a:pt x="4284" y="2817"/>
                  </a:lnTo>
                  <a:lnTo>
                    <a:pt x="4307" y="2833"/>
                  </a:lnTo>
                  <a:lnTo>
                    <a:pt x="4329" y="2857"/>
                  </a:lnTo>
                  <a:lnTo>
                    <a:pt x="4344" y="2883"/>
                  </a:lnTo>
                  <a:lnTo>
                    <a:pt x="4354" y="2912"/>
                  </a:lnTo>
                  <a:lnTo>
                    <a:pt x="4359" y="2942"/>
                  </a:lnTo>
                  <a:lnTo>
                    <a:pt x="4357" y="2973"/>
                  </a:lnTo>
                  <a:lnTo>
                    <a:pt x="4349" y="3003"/>
                  </a:lnTo>
                  <a:lnTo>
                    <a:pt x="4296" y="3136"/>
                  </a:lnTo>
                  <a:lnTo>
                    <a:pt x="4234" y="3264"/>
                  </a:lnTo>
                  <a:lnTo>
                    <a:pt x="4164" y="3389"/>
                  </a:lnTo>
                  <a:lnTo>
                    <a:pt x="4086" y="3508"/>
                  </a:lnTo>
                  <a:lnTo>
                    <a:pt x="4001" y="3621"/>
                  </a:lnTo>
                  <a:lnTo>
                    <a:pt x="3911" y="3729"/>
                  </a:lnTo>
                  <a:lnTo>
                    <a:pt x="3813" y="3831"/>
                  </a:lnTo>
                  <a:lnTo>
                    <a:pt x="3708" y="3927"/>
                  </a:lnTo>
                  <a:lnTo>
                    <a:pt x="3598" y="4017"/>
                  </a:lnTo>
                  <a:lnTo>
                    <a:pt x="3483" y="4098"/>
                  </a:lnTo>
                  <a:lnTo>
                    <a:pt x="3362" y="4173"/>
                  </a:lnTo>
                  <a:lnTo>
                    <a:pt x="3235" y="4241"/>
                  </a:lnTo>
                  <a:lnTo>
                    <a:pt x="3105" y="4299"/>
                  </a:lnTo>
                  <a:lnTo>
                    <a:pt x="2970" y="4351"/>
                  </a:lnTo>
                  <a:lnTo>
                    <a:pt x="2832" y="4392"/>
                  </a:lnTo>
                  <a:lnTo>
                    <a:pt x="2689" y="4427"/>
                  </a:lnTo>
                  <a:lnTo>
                    <a:pt x="2542" y="4450"/>
                  </a:lnTo>
                  <a:lnTo>
                    <a:pt x="2394" y="4465"/>
                  </a:lnTo>
                  <a:lnTo>
                    <a:pt x="2243" y="4470"/>
                  </a:lnTo>
                  <a:lnTo>
                    <a:pt x="2090" y="4465"/>
                  </a:lnTo>
                  <a:lnTo>
                    <a:pt x="1938" y="4450"/>
                  </a:lnTo>
                  <a:lnTo>
                    <a:pt x="1792" y="4426"/>
                  </a:lnTo>
                  <a:lnTo>
                    <a:pt x="1647" y="4391"/>
                  </a:lnTo>
                  <a:lnTo>
                    <a:pt x="1507" y="4347"/>
                  </a:lnTo>
                  <a:lnTo>
                    <a:pt x="1370" y="4296"/>
                  </a:lnTo>
                  <a:lnTo>
                    <a:pt x="1239" y="4234"/>
                  </a:lnTo>
                  <a:lnTo>
                    <a:pt x="1111" y="4165"/>
                  </a:lnTo>
                  <a:lnTo>
                    <a:pt x="989" y="4088"/>
                  </a:lnTo>
                  <a:lnTo>
                    <a:pt x="873" y="4005"/>
                  </a:lnTo>
                  <a:lnTo>
                    <a:pt x="761" y="3914"/>
                  </a:lnTo>
                  <a:lnTo>
                    <a:pt x="658" y="3816"/>
                  </a:lnTo>
                  <a:lnTo>
                    <a:pt x="560" y="3711"/>
                  </a:lnTo>
                  <a:lnTo>
                    <a:pt x="468" y="3601"/>
                  </a:lnTo>
                  <a:lnTo>
                    <a:pt x="383" y="3485"/>
                  </a:lnTo>
                  <a:lnTo>
                    <a:pt x="307" y="3362"/>
                  </a:lnTo>
                  <a:lnTo>
                    <a:pt x="238" y="3236"/>
                  </a:lnTo>
                  <a:lnTo>
                    <a:pt x="177" y="3104"/>
                  </a:lnTo>
                  <a:lnTo>
                    <a:pt x="124" y="2968"/>
                  </a:lnTo>
                  <a:lnTo>
                    <a:pt x="80" y="2829"/>
                  </a:lnTo>
                  <a:lnTo>
                    <a:pt x="45" y="2684"/>
                  </a:lnTo>
                  <a:lnTo>
                    <a:pt x="20" y="2536"/>
                  </a:lnTo>
                  <a:lnTo>
                    <a:pt x="5" y="2386"/>
                  </a:lnTo>
                  <a:lnTo>
                    <a:pt x="0" y="2232"/>
                  </a:lnTo>
                  <a:lnTo>
                    <a:pt x="5" y="2081"/>
                  </a:lnTo>
                  <a:lnTo>
                    <a:pt x="20" y="1929"/>
                  </a:lnTo>
                  <a:lnTo>
                    <a:pt x="45" y="1783"/>
                  </a:lnTo>
                  <a:lnTo>
                    <a:pt x="80" y="1640"/>
                  </a:lnTo>
                  <a:lnTo>
                    <a:pt x="124" y="1501"/>
                  </a:lnTo>
                  <a:lnTo>
                    <a:pt x="175" y="1364"/>
                  </a:lnTo>
                  <a:lnTo>
                    <a:pt x="235" y="1233"/>
                  </a:lnTo>
                  <a:lnTo>
                    <a:pt x="305" y="1107"/>
                  </a:lnTo>
                  <a:lnTo>
                    <a:pt x="380" y="986"/>
                  </a:lnTo>
                  <a:lnTo>
                    <a:pt x="465" y="869"/>
                  </a:lnTo>
                  <a:lnTo>
                    <a:pt x="555" y="758"/>
                  </a:lnTo>
                  <a:lnTo>
                    <a:pt x="653" y="655"/>
                  </a:lnTo>
                  <a:lnTo>
                    <a:pt x="756" y="557"/>
                  </a:lnTo>
                  <a:lnTo>
                    <a:pt x="866" y="465"/>
                  </a:lnTo>
                  <a:lnTo>
                    <a:pt x="983" y="381"/>
                  </a:lnTo>
                  <a:lnTo>
                    <a:pt x="1104" y="304"/>
                  </a:lnTo>
                  <a:lnTo>
                    <a:pt x="1231" y="234"/>
                  </a:lnTo>
                  <a:lnTo>
                    <a:pt x="1360" y="175"/>
                  </a:lnTo>
                  <a:lnTo>
                    <a:pt x="1497" y="121"/>
                  </a:lnTo>
                  <a:lnTo>
                    <a:pt x="1637" y="77"/>
                  </a:lnTo>
                  <a:lnTo>
                    <a:pt x="1780" y="42"/>
                  </a:lnTo>
                  <a:lnTo>
                    <a:pt x="1927" y="17"/>
                  </a:lnTo>
                  <a:lnTo>
                    <a:pt x="20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8" name="Freeform 458"/>
            <p:cNvSpPr>
              <a:spLocks/>
            </p:cNvSpPr>
            <p:nvPr/>
          </p:nvSpPr>
          <p:spPr bwMode="auto">
            <a:xfrm>
              <a:off x="10468" y="5242"/>
              <a:ext cx="759" cy="1045"/>
            </a:xfrm>
            <a:custGeom>
              <a:avLst/>
              <a:gdLst>
                <a:gd name="T0" fmla="*/ 166 w 1518"/>
                <a:gd name="T1" fmla="*/ 0 h 2091"/>
                <a:gd name="T2" fmla="*/ 313 w 1518"/>
                <a:gd name="T3" fmla="*/ 15 h 2091"/>
                <a:gd name="T4" fmla="*/ 458 w 1518"/>
                <a:gd name="T5" fmla="*/ 40 h 2091"/>
                <a:gd name="T6" fmla="*/ 598 w 1518"/>
                <a:gd name="T7" fmla="*/ 73 h 2091"/>
                <a:gd name="T8" fmla="*/ 734 w 1518"/>
                <a:gd name="T9" fmla="*/ 117 h 2091"/>
                <a:gd name="T10" fmla="*/ 867 w 1518"/>
                <a:gd name="T11" fmla="*/ 168 h 2091"/>
                <a:gd name="T12" fmla="*/ 997 w 1518"/>
                <a:gd name="T13" fmla="*/ 226 h 2091"/>
                <a:gd name="T14" fmla="*/ 1122 w 1518"/>
                <a:gd name="T15" fmla="*/ 293 h 2091"/>
                <a:gd name="T16" fmla="*/ 1240 w 1518"/>
                <a:gd name="T17" fmla="*/ 368 h 2091"/>
                <a:gd name="T18" fmla="*/ 1355 w 1518"/>
                <a:gd name="T19" fmla="*/ 449 h 2091"/>
                <a:gd name="T20" fmla="*/ 1465 w 1518"/>
                <a:gd name="T21" fmla="*/ 537 h 2091"/>
                <a:gd name="T22" fmla="*/ 1487 w 1518"/>
                <a:gd name="T23" fmla="*/ 560 h 2091"/>
                <a:gd name="T24" fmla="*/ 1503 w 1518"/>
                <a:gd name="T25" fmla="*/ 589 h 2091"/>
                <a:gd name="T26" fmla="*/ 1513 w 1518"/>
                <a:gd name="T27" fmla="*/ 620 h 2091"/>
                <a:gd name="T28" fmla="*/ 1518 w 1518"/>
                <a:gd name="T29" fmla="*/ 653 h 2091"/>
                <a:gd name="T30" fmla="*/ 1515 w 1518"/>
                <a:gd name="T31" fmla="*/ 685 h 2091"/>
                <a:gd name="T32" fmla="*/ 1505 w 1518"/>
                <a:gd name="T33" fmla="*/ 717 h 2091"/>
                <a:gd name="T34" fmla="*/ 1488 w 1518"/>
                <a:gd name="T35" fmla="*/ 745 h 2091"/>
                <a:gd name="T36" fmla="*/ 1467 w 1518"/>
                <a:gd name="T37" fmla="*/ 770 h 2091"/>
                <a:gd name="T38" fmla="*/ 0 w 1518"/>
                <a:gd name="T39" fmla="*/ 2091 h 2091"/>
                <a:gd name="T40" fmla="*/ 0 w 1518"/>
                <a:gd name="T41" fmla="*/ 153 h 2091"/>
                <a:gd name="T42" fmla="*/ 3 w 1518"/>
                <a:gd name="T43" fmla="*/ 122 h 2091"/>
                <a:gd name="T44" fmla="*/ 12 w 1518"/>
                <a:gd name="T45" fmla="*/ 92 h 2091"/>
                <a:gd name="T46" fmla="*/ 28 w 1518"/>
                <a:gd name="T47" fmla="*/ 65 h 2091"/>
                <a:gd name="T48" fmla="*/ 50 w 1518"/>
                <a:gd name="T49" fmla="*/ 40 h 2091"/>
                <a:gd name="T50" fmla="*/ 75 w 1518"/>
                <a:gd name="T51" fmla="*/ 22 h 2091"/>
                <a:gd name="T52" fmla="*/ 103 w 1518"/>
                <a:gd name="T53" fmla="*/ 9 h 2091"/>
                <a:gd name="T54" fmla="*/ 135 w 1518"/>
                <a:gd name="T55" fmla="*/ 0 h 2091"/>
                <a:gd name="T56" fmla="*/ 166 w 1518"/>
                <a:gd name="T57" fmla="*/ 0 h 2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18" h="2091">
                  <a:moveTo>
                    <a:pt x="166" y="0"/>
                  </a:moveTo>
                  <a:lnTo>
                    <a:pt x="313" y="15"/>
                  </a:lnTo>
                  <a:lnTo>
                    <a:pt x="458" y="40"/>
                  </a:lnTo>
                  <a:lnTo>
                    <a:pt x="598" y="73"/>
                  </a:lnTo>
                  <a:lnTo>
                    <a:pt x="734" y="117"/>
                  </a:lnTo>
                  <a:lnTo>
                    <a:pt x="867" y="168"/>
                  </a:lnTo>
                  <a:lnTo>
                    <a:pt x="997" y="226"/>
                  </a:lnTo>
                  <a:lnTo>
                    <a:pt x="1122" y="293"/>
                  </a:lnTo>
                  <a:lnTo>
                    <a:pt x="1240" y="368"/>
                  </a:lnTo>
                  <a:lnTo>
                    <a:pt x="1355" y="449"/>
                  </a:lnTo>
                  <a:lnTo>
                    <a:pt x="1465" y="537"/>
                  </a:lnTo>
                  <a:lnTo>
                    <a:pt x="1487" y="560"/>
                  </a:lnTo>
                  <a:lnTo>
                    <a:pt x="1503" y="589"/>
                  </a:lnTo>
                  <a:lnTo>
                    <a:pt x="1513" y="620"/>
                  </a:lnTo>
                  <a:lnTo>
                    <a:pt x="1518" y="653"/>
                  </a:lnTo>
                  <a:lnTo>
                    <a:pt x="1515" y="685"/>
                  </a:lnTo>
                  <a:lnTo>
                    <a:pt x="1505" y="717"/>
                  </a:lnTo>
                  <a:lnTo>
                    <a:pt x="1488" y="745"/>
                  </a:lnTo>
                  <a:lnTo>
                    <a:pt x="1467" y="770"/>
                  </a:lnTo>
                  <a:lnTo>
                    <a:pt x="0" y="2091"/>
                  </a:lnTo>
                  <a:lnTo>
                    <a:pt x="0" y="153"/>
                  </a:lnTo>
                  <a:lnTo>
                    <a:pt x="3" y="122"/>
                  </a:lnTo>
                  <a:lnTo>
                    <a:pt x="12" y="92"/>
                  </a:lnTo>
                  <a:lnTo>
                    <a:pt x="28" y="65"/>
                  </a:lnTo>
                  <a:lnTo>
                    <a:pt x="50" y="40"/>
                  </a:lnTo>
                  <a:lnTo>
                    <a:pt x="75" y="22"/>
                  </a:lnTo>
                  <a:lnTo>
                    <a:pt x="103" y="9"/>
                  </a:lnTo>
                  <a:lnTo>
                    <a:pt x="135" y="0"/>
                  </a:lnTo>
                  <a:lnTo>
                    <a:pt x="1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9" name="Freeform 459"/>
            <p:cNvSpPr>
              <a:spLocks/>
            </p:cNvSpPr>
            <p:nvPr/>
          </p:nvSpPr>
          <p:spPr bwMode="auto">
            <a:xfrm>
              <a:off x="10537" y="5915"/>
              <a:ext cx="1122" cy="1042"/>
            </a:xfrm>
            <a:custGeom>
              <a:avLst/>
              <a:gdLst>
                <a:gd name="T0" fmla="*/ 1593 w 2242"/>
                <a:gd name="T1" fmla="*/ 0 h 2084"/>
                <a:gd name="T2" fmla="*/ 1623 w 2242"/>
                <a:gd name="T3" fmla="*/ 5 h 2084"/>
                <a:gd name="T4" fmla="*/ 1653 w 2242"/>
                <a:gd name="T5" fmla="*/ 15 h 2084"/>
                <a:gd name="T6" fmla="*/ 1678 w 2242"/>
                <a:gd name="T7" fmla="*/ 32 h 2084"/>
                <a:gd name="T8" fmla="*/ 1701 w 2242"/>
                <a:gd name="T9" fmla="*/ 54 h 2084"/>
                <a:gd name="T10" fmla="*/ 1790 w 2242"/>
                <a:gd name="T11" fmla="*/ 162 h 2084"/>
                <a:gd name="T12" fmla="*/ 1869 w 2242"/>
                <a:gd name="T13" fmla="*/ 275 h 2084"/>
                <a:gd name="T14" fmla="*/ 1943 w 2242"/>
                <a:gd name="T15" fmla="*/ 393 h 2084"/>
                <a:gd name="T16" fmla="*/ 2008 w 2242"/>
                <a:gd name="T17" fmla="*/ 512 h 2084"/>
                <a:gd name="T18" fmla="*/ 2064 w 2242"/>
                <a:gd name="T19" fmla="*/ 637 h 2084"/>
                <a:gd name="T20" fmla="*/ 2114 w 2242"/>
                <a:gd name="T21" fmla="*/ 763 h 2084"/>
                <a:gd name="T22" fmla="*/ 2156 w 2242"/>
                <a:gd name="T23" fmla="*/ 891 h 2084"/>
                <a:gd name="T24" fmla="*/ 2189 w 2242"/>
                <a:gd name="T25" fmla="*/ 1022 h 2084"/>
                <a:gd name="T26" fmla="*/ 2214 w 2242"/>
                <a:gd name="T27" fmla="*/ 1154 h 2084"/>
                <a:gd name="T28" fmla="*/ 2232 w 2242"/>
                <a:gd name="T29" fmla="*/ 1288 h 2084"/>
                <a:gd name="T30" fmla="*/ 2241 w 2242"/>
                <a:gd name="T31" fmla="*/ 1421 h 2084"/>
                <a:gd name="T32" fmla="*/ 2242 w 2242"/>
                <a:gd name="T33" fmla="*/ 1557 h 2084"/>
                <a:gd name="T34" fmla="*/ 2236 w 2242"/>
                <a:gd name="T35" fmla="*/ 1692 h 2084"/>
                <a:gd name="T36" fmla="*/ 2221 w 2242"/>
                <a:gd name="T37" fmla="*/ 1827 h 2084"/>
                <a:gd name="T38" fmla="*/ 2197 w 2242"/>
                <a:gd name="T39" fmla="*/ 1961 h 2084"/>
                <a:gd name="T40" fmla="*/ 2187 w 2242"/>
                <a:gd name="T41" fmla="*/ 1993 h 2084"/>
                <a:gd name="T42" fmla="*/ 2171 w 2242"/>
                <a:gd name="T43" fmla="*/ 2021 h 2084"/>
                <a:gd name="T44" fmla="*/ 2149 w 2242"/>
                <a:gd name="T45" fmla="*/ 2046 h 2084"/>
                <a:gd name="T46" fmla="*/ 2122 w 2242"/>
                <a:gd name="T47" fmla="*/ 2064 h 2084"/>
                <a:gd name="T48" fmla="*/ 2091 w 2242"/>
                <a:gd name="T49" fmla="*/ 2078 h 2084"/>
                <a:gd name="T50" fmla="*/ 2059 w 2242"/>
                <a:gd name="T51" fmla="*/ 2084 h 2084"/>
                <a:gd name="T52" fmla="*/ 2026 w 2242"/>
                <a:gd name="T53" fmla="*/ 2084 h 2084"/>
                <a:gd name="T54" fmla="*/ 1994 w 2242"/>
                <a:gd name="T55" fmla="*/ 2076 h 2084"/>
                <a:gd name="T56" fmla="*/ 0 w 2242"/>
                <a:gd name="T57" fmla="*/ 1371 h 2084"/>
                <a:gd name="T58" fmla="*/ 1480 w 2242"/>
                <a:gd name="T59" fmla="*/ 39 h 2084"/>
                <a:gd name="T60" fmla="*/ 1505 w 2242"/>
                <a:gd name="T61" fmla="*/ 20 h 2084"/>
                <a:gd name="T62" fmla="*/ 1531 w 2242"/>
                <a:gd name="T63" fmla="*/ 9 h 2084"/>
                <a:gd name="T64" fmla="*/ 1561 w 2242"/>
                <a:gd name="T65" fmla="*/ 0 h 2084"/>
                <a:gd name="T66" fmla="*/ 1593 w 2242"/>
                <a:gd name="T67" fmla="*/ 0 h 20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42" h="2084">
                  <a:moveTo>
                    <a:pt x="1593" y="0"/>
                  </a:moveTo>
                  <a:lnTo>
                    <a:pt x="1623" y="5"/>
                  </a:lnTo>
                  <a:lnTo>
                    <a:pt x="1653" y="15"/>
                  </a:lnTo>
                  <a:lnTo>
                    <a:pt x="1678" y="32"/>
                  </a:lnTo>
                  <a:lnTo>
                    <a:pt x="1701" y="54"/>
                  </a:lnTo>
                  <a:lnTo>
                    <a:pt x="1790" y="162"/>
                  </a:lnTo>
                  <a:lnTo>
                    <a:pt x="1869" y="275"/>
                  </a:lnTo>
                  <a:lnTo>
                    <a:pt x="1943" y="393"/>
                  </a:lnTo>
                  <a:lnTo>
                    <a:pt x="2008" y="512"/>
                  </a:lnTo>
                  <a:lnTo>
                    <a:pt x="2064" y="637"/>
                  </a:lnTo>
                  <a:lnTo>
                    <a:pt x="2114" y="763"/>
                  </a:lnTo>
                  <a:lnTo>
                    <a:pt x="2156" y="891"/>
                  </a:lnTo>
                  <a:lnTo>
                    <a:pt x="2189" y="1022"/>
                  </a:lnTo>
                  <a:lnTo>
                    <a:pt x="2214" y="1154"/>
                  </a:lnTo>
                  <a:lnTo>
                    <a:pt x="2232" y="1288"/>
                  </a:lnTo>
                  <a:lnTo>
                    <a:pt x="2241" y="1421"/>
                  </a:lnTo>
                  <a:lnTo>
                    <a:pt x="2242" y="1557"/>
                  </a:lnTo>
                  <a:lnTo>
                    <a:pt x="2236" y="1692"/>
                  </a:lnTo>
                  <a:lnTo>
                    <a:pt x="2221" y="1827"/>
                  </a:lnTo>
                  <a:lnTo>
                    <a:pt x="2197" y="1961"/>
                  </a:lnTo>
                  <a:lnTo>
                    <a:pt x="2187" y="1993"/>
                  </a:lnTo>
                  <a:lnTo>
                    <a:pt x="2171" y="2021"/>
                  </a:lnTo>
                  <a:lnTo>
                    <a:pt x="2149" y="2046"/>
                  </a:lnTo>
                  <a:lnTo>
                    <a:pt x="2122" y="2064"/>
                  </a:lnTo>
                  <a:lnTo>
                    <a:pt x="2091" y="2078"/>
                  </a:lnTo>
                  <a:lnTo>
                    <a:pt x="2059" y="2084"/>
                  </a:lnTo>
                  <a:lnTo>
                    <a:pt x="2026" y="2084"/>
                  </a:lnTo>
                  <a:lnTo>
                    <a:pt x="1994" y="2076"/>
                  </a:lnTo>
                  <a:lnTo>
                    <a:pt x="0" y="1371"/>
                  </a:lnTo>
                  <a:lnTo>
                    <a:pt x="1480" y="39"/>
                  </a:lnTo>
                  <a:lnTo>
                    <a:pt x="1505" y="20"/>
                  </a:lnTo>
                  <a:lnTo>
                    <a:pt x="1531" y="9"/>
                  </a:lnTo>
                  <a:lnTo>
                    <a:pt x="1561" y="0"/>
                  </a:lnTo>
                  <a:lnTo>
                    <a:pt x="15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40" name="Group 462"/>
          <p:cNvGrpSpPr>
            <a:grpSpLocks noChangeAspect="1"/>
          </p:cNvGrpSpPr>
          <p:nvPr/>
        </p:nvGrpSpPr>
        <p:grpSpPr bwMode="auto">
          <a:xfrm>
            <a:off x="4254169" y="4896416"/>
            <a:ext cx="156652" cy="235337"/>
            <a:chOff x="9893" y="1069"/>
            <a:chExt cx="1959" cy="294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143" name="Freeform 464"/>
            <p:cNvSpPr>
              <a:spLocks noEditPoints="1"/>
            </p:cNvSpPr>
            <p:nvPr/>
          </p:nvSpPr>
          <p:spPr bwMode="auto">
            <a:xfrm>
              <a:off x="9893" y="1588"/>
              <a:ext cx="1959" cy="2424"/>
            </a:xfrm>
            <a:custGeom>
              <a:avLst/>
              <a:gdLst>
                <a:gd name="T0" fmla="*/ 2171 w 3917"/>
                <a:gd name="T1" fmla="*/ 3310 h 4848"/>
                <a:gd name="T2" fmla="*/ 2101 w 3917"/>
                <a:gd name="T3" fmla="*/ 3457 h 4848"/>
                <a:gd name="T4" fmla="*/ 2171 w 3917"/>
                <a:gd name="T5" fmla="*/ 3602 h 4848"/>
                <a:gd name="T6" fmla="*/ 3141 w 3917"/>
                <a:gd name="T7" fmla="*/ 3643 h 4848"/>
                <a:gd name="T8" fmla="*/ 3287 w 3917"/>
                <a:gd name="T9" fmla="*/ 3573 h 4848"/>
                <a:gd name="T10" fmla="*/ 3324 w 3917"/>
                <a:gd name="T11" fmla="*/ 3414 h 4848"/>
                <a:gd name="T12" fmla="*/ 3224 w 3917"/>
                <a:gd name="T13" fmla="*/ 3288 h 4848"/>
                <a:gd name="T14" fmla="*/ 851 w 3917"/>
                <a:gd name="T15" fmla="*/ 2953 h 4848"/>
                <a:gd name="T16" fmla="*/ 683 w 3917"/>
                <a:gd name="T17" fmla="*/ 3023 h 4848"/>
                <a:gd name="T18" fmla="*/ 611 w 3917"/>
                <a:gd name="T19" fmla="*/ 3193 h 4848"/>
                <a:gd name="T20" fmla="*/ 652 w 3917"/>
                <a:gd name="T21" fmla="*/ 3853 h 4848"/>
                <a:gd name="T22" fmla="*/ 803 w 3917"/>
                <a:gd name="T23" fmla="*/ 3953 h 4848"/>
                <a:gd name="T24" fmla="*/ 1471 w 3917"/>
                <a:gd name="T25" fmla="*/ 3941 h 4848"/>
                <a:gd name="T26" fmla="*/ 1600 w 3917"/>
                <a:gd name="T27" fmla="*/ 3812 h 4848"/>
                <a:gd name="T28" fmla="*/ 1615 w 3917"/>
                <a:gd name="T29" fmla="*/ 3145 h 4848"/>
                <a:gd name="T30" fmla="*/ 1512 w 3917"/>
                <a:gd name="T31" fmla="*/ 2994 h 4848"/>
                <a:gd name="T32" fmla="*/ 851 w 3917"/>
                <a:gd name="T33" fmla="*/ 2953 h 4848"/>
                <a:gd name="T34" fmla="*/ 2171 w 3917"/>
                <a:gd name="T35" fmla="*/ 1775 h 4848"/>
                <a:gd name="T36" fmla="*/ 2101 w 3917"/>
                <a:gd name="T37" fmla="*/ 1922 h 4848"/>
                <a:gd name="T38" fmla="*/ 2171 w 3917"/>
                <a:gd name="T39" fmla="*/ 2067 h 4848"/>
                <a:gd name="T40" fmla="*/ 3141 w 3917"/>
                <a:gd name="T41" fmla="*/ 2109 h 4848"/>
                <a:gd name="T42" fmla="*/ 3287 w 3917"/>
                <a:gd name="T43" fmla="*/ 2039 h 4848"/>
                <a:gd name="T44" fmla="*/ 3324 w 3917"/>
                <a:gd name="T45" fmla="*/ 1879 h 4848"/>
                <a:gd name="T46" fmla="*/ 3224 w 3917"/>
                <a:gd name="T47" fmla="*/ 1754 h 4848"/>
                <a:gd name="T48" fmla="*/ 851 w 3917"/>
                <a:gd name="T49" fmla="*/ 1418 h 4848"/>
                <a:gd name="T50" fmla="*/ 683 w 3917"/>
                <a:gd name="T51" fmla="*/ 1488 h 4848"/>
                <a:gd name="T52" fmla="*/ 611 w 3917"/>
                <a:gd name="T53" fmla="*/ 1659 h 4848"/>
                <a:gd name="T54" fmla="*/ 652 w 3917"/>
                <a:gd name="T55" fmla="*/ 2318 h 4848"/>
                <a:gd name="T56" fmla="*/ 803 w 3917"/>
                <a:gd name="T57" fmla="*/ 2419 h 4848"/>
                <a:gd name="T58" fmla="*/ 1471 w 3917"/>
                <a:gd name="T59" fmla="*/ 2406 h 4848"/>
                <a:gd name="T60" fmla="*/ 1600 w 3917"/>
                <a:gd name="T61" fmla="*/ 2277 h 4848"/>
                <a:gd name="T62" fmla="*/ 1615 w 3917"/>
                <a:gd name="T63" fmla="*/ 1610 h 4848"/>
                <a:gd name="T64" fmla="*/ 1512 w 3917"/>
                <a:gd name="T65" fmla="*/ 1460 h 4848"/>
                <a:gd name="T66" fmla="*/ 851 w 3917"/>
                <a:gd name="T67" fmla="*/ 1418 h 4848"/>
                <a:gd name="T68" fmla="*/ 918 w 3917"/>
                <a:gd name="T69" fmla="*/ 397 h 4848"/>
                <a:gd name="T70" fmla="*/ 1026 w 3917"/>
                <a:gd name="T71" fmla="*/ 631 h 4848"/>
                <a:gd name="T72" fmla="*/ 1241 w 3917"/>
                <a:gd name="T73" fmla="*/ 769 h 4848"/>
                <a:gd name="T74" fmla="*/ 2611 w 3917"/>
                <a:gd name="T75" fmla="*/ 784 h 4848"/>
                <a:gd name="T76" fmla="*/ 2847 w 3917"/>
                <a:gd name="T77" fmla="*/ 676 h 4848"/>
                <a:gd name="T78" fmla="*/ 2987 w 3917"/>
                <a:gd name="T79" fmla="*/ 461 h 4848"/>
                <a:gd name="T80" fmla="*/ 3676 w 3917"/>
                <a:gd name="T81" fmla="*/ 0 h 4848"/>
                <a:gd name="T82" fmla="*/ 3847 w 3917"/>
                <a:gd name="T83" fmla="*/ 72 h 4848"/>
                <a:gd name="T84" fmla="*/ 3917 w 3917"/>
                <a:gd name="T85" fmla="*/ 241 h 4848"/>
                <a:gd name="T86" fmla="*/ 3876 w 3917"/>
                <a:gd name="T87" fmla="*/ 4742 h 4848"/>
                <a:gd name="T88" fmla="*/ 3725 w 3917"/>
                <a:gd name="T89" fmla="*/ 4842 h 4848"/>
                <a:gd name="T90" fmla="*/ 147 w 3917"/>
                <a:gd name="T91" fmla="*/ 4830 h 4848"/>
                <a:gd name="T92" fmla="*/ 20 w 3917"/>
                <a:gd name="T93" fmla="*/ 4701 h 4848"/>
                <a:gd name="T94" fmla="*/ 6 w 3917"/>
                <a:gd name="T95" fmla="*/ 192 h 4848"/>
                <a:gd name="T96" fmla="*/ 108 w 3917"/>
                <a:gd name="T97" fmla="*/ 42 h 4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917" h="4848">
                  <a:moveTo>
                    <a:pt x="2290" y="3268"/>
                  </a:moveTo>
                  <a:lnTo>
                    <a:pt x="2247" y="3274"/>
                  </a:lnTo>
                  <a:lnTo>
                    <a:pt x="2207" y="3288"/>
                  </a:lnTo>
                  <a:lnTo>
                    <a:pt x="2171" y="3310"/>
                  </a:lnTo>
                  <a:lnTo>
                    <a:pt x="2143" y="3338"/>
                  </a:lnTo>
                  <a:lnTo>
                    <a:pt x="2121" y="3374"/>
                  </a:lnTo>
                  <a:lnTo>
                    <a:pt x="2107" y="3414"/>
                  </a:lnTo>
                  <a:lnTo>
                    <a:pt x="2101" y="3457"/>
                  </a:lnTo>
                  <a:lnTo>
                    <a:pt x="2107" y="3500"/>
                  </a:lnTo>
                  <a:lnTo>
                    <a:pt x="2121" y="3539"/>
                  </a:lnTo>
                  <a:lnTo>
                    <a:pt x="2143" y="3573"/>
                  </a:lnTo>
                  <a:lnTo>
                    <a:pt x="2171" y="3602"/>
                  </a:lnTo>
                  <a:lnTo>
                    <a:pt x="2207" y="3623"/>
                  </a:lnTo>
                  <a:lnTo>
                    <a:pt x="2247" y="3638"/>
                  </a:lnTo>
                  <a:lnTo>
                    <a:pt x="2290" y="3643"/>
                  </a:lnTo>
                  <a:lnTo>
                    <a:pt x="3141" y="3643"/>
                  </a:lnTo>
                  <a:lnTo>
                    <a:pt x="3184" y="3638"/>
                  </a:lnTo>
                  <a:lnTo>
                    <a:pt x="3224" y="3623"/>
                  </a:lnTo>
                  <a:lnTo>
                    <a:pt x="3258" y="3602"/>
                  </a:lnTo>
                  <a:lnTo>
                    <a:pt x="3287" y="3573"/>
                  </a:lnTo>
                  <a:lnTo>
                    <a:pt x="3310" y="3539"/>
                  </a:lnTo>
                  <a:lnTo>
                    <a:pt x="3324" y="3500"/>
                  </a:lnTo>
                  <a:lnTo>
                    <a:pt x="3328" y="3457"/>
                  </a:lnTo>
                  <a:lnTo>
                    <a:pt x="3324" y="3414"/>
                  </a:lnTo>
                  <a:lnTo>
                    <a:pt x="3310" y="3374"/>
                  </a:lnTo>
                  <a:lnTo>
                    <a:pt x="3287" y="3338"/>
                  </a:lnTo>
                  <a:lnTo>
                    <a:pt x="3258" y="3310"/>
                  </a:lnTo>
                  <a:lnTo>
                    <a:pt x="3224" y="3288"/>
                  </a:lnTo>
                  <a:lnTo>
                    <a:pt x="3184" y="3274"/>
                  </a:lnTo>
                  <a:lnTo>
                    <a:pt x="3141" y="3268"/>
                  </a:lnTo>
                  <a:lnTo>
                    <a:pt x="2290" y="3268"/>
                  </a:lnTo>
                  <a:close/>
                  <a:moveTo>
                    <a:pt x="851" y="2953"/>
                  </a:moveTo>
                  <a:lnTo>
                    <a:pt x="803" y="2958"/>
                  </a:lnTo>
                  <a:lnTo>
                    <a:pt x="758" y="2973"/>
                  </a:lnTo>
                  <a:lnTo>
                    <a:pt x="717" y="2994"/>
                  </a:lnTo>
                  <a:lnTo>
                    <a:pt x="683" y="3023"/>
                  </a:lnTo>
                  <a:lnTo>
                    <a:pt x="652" y="3059"/>
                  </a:lnTo>
                  <a:lnTo>
                    <a:pt x="631" y="3100"/>
                  </a:lnTo>
                  <a:lnTo>
                    <a:pt x="616" y="3145"/>
                  </a:lnTo>
                  <a:lnTo>
                    <a:pt x="611" y="3193"/>
                  </a:lnTo>
                  <a:lnTo>
                    <a:pt x="611" y="3718"/>
                  </a:lnTo>
                  <a:lnTo>
                    <a:pt x="616" y="3767"/>
                  </a:lnTo>
                  <a:lnTo>
                    <a:pt x="631" y="3812"/>
                  </a:lnTo>
                  <a:lnTo>
                    <a:pt x="652" y="3853"/>
                  </a:lnTo>
                  <a:lnTo>
                    <a:pt x="683" y="3889"/>
                  </a:lnTo>
                  <a:lnTo>
                    <a:pt x="717" y="3917"/>
                  </a:lnTo>
                  <a:lnTo>
                    <a:pt x="758" y="3941"/>
                  </a:lnTo>
                  <a:lnTo>
                    <a:pt x="803" y="3953"/>
                  </a:lnTo>
                  <a:lnTo>
                    <a:pt x="851" y="3959"/>
                  </a:lnTo>
                  <a:lnTo>
                    <a:pt x="1378" y="3959"/>
                  </a:lnTo>
                  <a:lnTo>
                    <a:pt x="1426" y="3953"/>
                  </a:lnTo>
                  <a:lnTo>
                    <a:pt x="1471" y="3941"/>
                  </a:lnTo>
                  <a:lnTo>
                    <a:pt x="1512" y="3917"/>
                  </a:lnTo>
                  <a:lnTo>
                    <a:pt x="1548" y="3889"/>
                  </a:lnTo>
                  <a:lnTo>
                    <a:pt x="1577" y="3853"/>
                  </a:lnTo>
                  <a:lnTo>
                    <a:pt x="1600" y="3812"/>
                  </a:lnTo>
                  <a:lnTo>
                    <a:pt x="1615" y="3767"/>
                  </a:lnTo>
                  <a:lnTo>
                    <a:pt x="1618" y="3718"/>
                  </a:lnTo>
                  <a:lnTo>
                    <a:pt x="1618" y="3193"/>
                  </a:lnTo>
                  <a:lnTo>
                    <a:pt x="1615" y="3145"/>
                  </a:lnTo>
                  <a:lnTo>
                    <a:pt x="1600" y="3100"/>
                  </a:lnTo>
                  <a:lnTo>
                    <a:pt x="1577" y="3059"/>
                  </a:lnTo>
                  <a:lnTo>
                    <a:pt x="1548" y="3023"/>
                  </a:lnTo>
                  <a:lnTo>
                    <a:pt x="1512" y="2994"/>
                  </a:lnTo>
                  <a:lnTo>
                    <a:pt x="1471" y="2973"/>
                  </a:lnTo>
                  <a:lnTo>
                    <a:pt x="1426" y="2958"/>
                  </a:lnTo>
                  <a:lnTo>
                    <a:pt x="1378" y="2953"/>
                  </a:lnTo>
                  <a:lnTo>
                    <a:pt x="851" y="2953"/>
                  </a:lnTo>
                  <a:close/>
                  <a:moveTo>
                    <a:pt x="2290" y="1734"/>
                  </a:moveTo>
                  <a:lnTo>
                    <a:pt x="2247" y="1739"/>
                  </a:lnTo>
                  <a:lnTo>
                    <a:pt x="2207" y="1754"/>
                  </a:lnTo>
                  <a:lnTo>
                    <a:pt x="2171" y="1775"/>
                  </a:lnTo>
                  <a:lnTo>
                    <a:pt x="2143" y="1804"/>
                  </a:lnTo>
                  <a:lnTo>
                    <a:pt x="2121" y="1840"/>
                  </a:lnTo>
                  <a:lnTo>
                    <a:pt x="2107" y="1879"/>
                  </a:lnTo>
                  <a:lnTo>
                    <a:pt x="2101" y="1922"/>
                  </a:lnTo>
                  <a:lnTo>
                    <a:pt x="2107" y="1965"/>
                  </a:lnTo>
                  <a:lnTo>
                    <a:pt x="2121" y="2005"/>
                  </a:lnTo>
                  <a:lnTo>
                    <a:pt x="2143" y="2039"/>
                  </a:lnTo>
                  <a:lnTo>
                    <a:pt x="2171" y="2067"/>
                  </a:lnTo>
                  <a:lnTo>
                    <a:pt x="2207" y="2089"/>
                  </a:lnTo>
                  <a:lnTo>
                    <a:pt x="2247" y="2103"/>
                  </a:lnTo>
                  <a:lnTo>
                    <a:pt x="2290" y="2109"/>
                  </a:lnTo>
                  <a:lnTo>
                    <a:pt x="3141" y="2109"/>
                  </a:lnTo>
                  <a:lnTo>
                    <a:pt x="3184" y="2103"/>
                  </a:lnTo>
                  <a:lnTo>
                    <a:pt x="3224" y="2089"/>
                  </a:lnTo>
                  <a:lnTo>
                    <a:pt x="3258" y="2067"/>
                  </a:lnTo>
                  <a:lnTo>
                    <a:pt x="3287" y="2039"/>
                  </a:lnTo>
                  <a:lnTo>
                    <a:pt x="3310" y="2005"/>
                  </a:lnTo>
                  <a:lnTo>
                    <a:pt x="3324" y="1965"/>
                  </a:lnTo>
                  <a:lnTo>
                    <a:pt x="3328" y="1922"/>
                  </a:lnTo>
                  <a:lnTo>
                    <a:pt x="3324" y="1879"/>
                  </a:lnTo>
                  <a:lnTo>
                    <a:pt x="3310" y="1840"/>
                  </a:lnTo>
                  <a:lnTo>
                    <a:pt x="3287" y="1804"/>
                  </a:lnTo>
                  <a:lnTo>
                    <a:pt x="3258" y="1775"/>
                  </a:lnTo>
                  <a:lnTo>
                    <a:pt x="3224" y="1754"/>
                  </a:lnTo>
                  <a:lnTo>
                    <a:pt x="3184" y="1739"/>
                  </a:lnTo>
                  <a:lnTo>
                    <a:pt x="3141" y="1734"/>
                  </a:lnTo>
                  <a:lnTo>
                    <a:pt x="2290" y="1734"/>
                  </a:lnTo>
                  <a:close/>
                  <a:moveTo>
                    <a:pt x="851" y="1418"/>
                  </a:moveTo>
                  <a:lnTo>
                    <a:pt x="803" y="1424"/>
                  </a:lnTo>
                  <a:lnTo>
                    <a:pt x="758" y="1438"/>
                  </a:lnTo>
                  <a:lnTo>
                    <a:pt x="717" y="1460"/>
                  </a:lnTo>
                  <a:lnTo>
                    <a:pt x="683" y="1488"/>
                  </a:lnTo>
                  <a:lnTo>
                    <a:pt x="652" y="1524"/>
                  </a:lnTo>
                  <a:lnTo>
                    <a:pt x="631" y="1565"/>
                  </a:lnTo>
                  <a:lnTo>
                    <a:pt x="616" y="1610"/>
                  </a:lnTo>
                  <a:lnTo>
                    <a:pt x="611" y="1659"/>
                  </a:lnTo>
                  <a:lnTo>
                    <a:pt x="611" y="2184"/>
                  </a:lnTo>
                  <a:lnTo>
                    <a:pt x="616" y="2232"/>
                  </a:lnTo>
                  <a:lnTo>
                    <a:pt x="631" y="2277"/>
                  </a:lnTo>
                  <a:lnTo>
                    <a:pt x="652" y="2318"/>
                  </a:lnTo>
                  <a:lnTo>
                    <a:pt x="683" y="2354"/>
                  </a:lnTo>
                  <a:lnTo>
                    <a:pt x="717" y="2383"/>
                  </a:lnTo>
                  <a:lnTo>
                    <a:pt x="758" y="2406"/>
                  </a:lnTo>
                  <a:lnTo>
                    <a:pt x="803" y="2419"/>
                  </a:lnTo>
                  <a:lnTo>
                    <a:pt x="851" y="2424"/>
                  </a:lnTo>
                  <a:lnTo>
                    <a:pt x="1378" y="2424"/>
                  </a:lnTo>
                  <a:lnTo>
                    <a:pt x="1426" y="2419"/>
                  </a:lnTo>
                  <a:lnTo>
                    <a:pt x="1471" y="2406"/>
                  </a:lnTo>
                  <a:lnTo>
                    <a:pt x="1512" y="2383"/>
                  </a:lnTo>
                  <a:lnTo>
                    <a:pt x="1548" y="2354"/>
                  </a:lnTo>
                  <a:lnTo>
                    <a:pt x="1577" y="2318"/>
                  </a:lnTo>
                  <a:lnTo>
                    <a:pt x="1600" y="2277"/>
                  </a:lnTo>
                  <a:lnTo>
                    <a:pt x="1615" y="2232"/>
                  </a:lnTo>
                  <a:lnTo>
                    <a:pt x="1618" y="2184"/>
                  </a:lnTo>
                  <a:lnTo>
                    <a:pt x="1618" y="1659"/>
                  </a:lnTo>
                  <a:lnTo>
                    <a:pt x="1615" y="1610"/>
                  </a:lnTo>
                  <a:lnTo>
                    <a:pt x="1600" y="1565"/>
                  </a:lnTo>
                  <a:lnTo>
                    <a:pt x="1577" y="1524"/>
                  </a:lnTo>
                  <a:lnTo>
                    <a:pt x="1548" y="1488"/>
                  </a:lnTo>
                  <a:lnTo>
                    <a:pt x="1512" y="1460"/>
                  </a:lnTo>
                  <a:lnTo>
                    <a:pt x="1471" y="1438"/>
                  </a:lnTo>
                  <a:lnTo>
                    <a:pt x="1426" y="1424"/>
                  </a:lnTo>
                  <a:lnTo>
                    <a:pt x="1378" y="1418"/>
                  </a:lnTo>
                  <a:lnTo>
                    <a:pt x="851" y="1418"/>
                  </a:lnTo>
                  <a:close/>
                  <a:moveTo>
                    <a:pt x="243" y="0"/>
                  </a:moveTo>
                  <a:lnTo>
                    <a:pt x="913" y="0"/>
                  </a:lnTo>
                  <a:lnTo>
                    <a:pt x="913" y="328"/>
                  </a:lnTo>
                  <a:lnTo>
                    <a:pt x="918" y="397"/>
                  </a:lnTo>
                  <a:lnTo>
                    <a:pt x="932" y="461"/>
                  </a:lnTo>
                  <a:lnTo>
                    <a:pt x="956" y="522"/>
                  </a:lnTo>
                  <a:lnTo>
                    <a:pt x="986" y="579"/>
                  </a:lnTo>
                  <a:lnTo>
                    <a:pt x="1026" y="631"/>
                  </a:lnTo>
                  <a:lnTo>
                    <a:pt x="1072" y="676"/>
                  </a:lnTo>
                  <a:lnTo>
                    <a:pt x="1123" y="716"/>
                  </a:lnTo>
                  <a:lnTo>
                    <a:pt x="1180" y="746"/>
                  </a:lnTo>
                  <a:lnTo>
                    <a:pt x="1241" y="769"/>
                  </a:lnTo>
                  <a:lnTo>
                    <a:pt x="1308" y="784"/>
                  </a:lnTo>
                  <a:lnTo>
                    <a:pt x="1376" y="789"/>
                  </a:lnTo>
                  <a:lnTo>
                    <a:pt x="2543" y="789"/>
                  </a:lnTo>
                  <a:lnTo>
                    <a:pt x="2611" y="784"/>
                  </a:lnTo>
                  <a:lnTo>
                    <a:pt x="2676" y="769"/>
                  </a:lnTo>
                  <a:lnTo>
                    <a:pt x="2737" y="746"/>
                  </a:lnTo>
                  <a:lnTo>
                    <a:pt x="2795" y="716"/>
                  </a:lnTo>
                  <a:lnTo>
                    <a:pt x="2847" y="676"/>
                  </a:lnTo>
                  <a:lnTo>
                    <a:pt x="2892" y="631"/>
                  </a:lnTo>
                  <a:lnTo>
                    <a:pt x="2931" y="579"/>
                  </a:lnTo>
                  <a:lnTo>
                    <a:pt x="2963" y="522"/>
                  </a:lnTo>
                  <a:lnTo>
                    <a:pt x="2987" y="461"/>
                  </a:lnTo>
                  <a:lnTo>
                    <a:pt x="3001" y="397"/>
                  </a:lnTo>
                  <a:lnTo>
                    <a:pt x="3007" y="328"/>
                  </a:lnTo>
                  <a:lnTo>
                    <a:pt x="3007" y="0"/>
                  </a:lnTo>
                  <a:lnTo>
                    <a:pt x="3676" y="0"/>
                  </a:lnTo>
                  <a:lnTo>
                    <a:pt x="3725" y="6"/>
                  </a:lnTo>
                  <a:lnTo>
                    <a:pt x="3770" y="20"/>
                  </a:lnTo>
                  <a:lnTo>
                    <a:pt x="3811" y="42"/>
                  </a:lnTo>
                  <a:lnTo>
                    <a:pt x="3847" y="72"/>
                  </a:lnTo>
                  <a:lnTo>
                    <a:pt x="3876" y="106"/>
                  </a:lnTo>
                  <a:lnTo>
                    <a:pt x="3899" y="147"/>
                  </a:lnTo>
                  <a:lnTo>
                    <a:pt x="3912" y="192"/>
                  </a:lnTo>
                  <a:lnTo>
                    <a:pt x="3917" y="241"/>
                  </a:lnTo>
                  <a:lnTo>
                    <a:pt x="3917" y="4608"/>
                  </a:lnTo>
                  <a:lnTo>
                    <a:pt x="3912" y="4656"/>
                  </a:lnTo>
                  <a:lnTo>
                    <a:pt x="3899" y="4701"/>
                  </a:lnTo>
                  <a:lnTo>
                    <a:pt x="3876" y="4742"/>
                  </a:lnTo>
                  <a:lnTo>
                    <a:pt x="3847" y="4778"/>
                  </a:lnTo>
                  <a:lnTo>
                    <a:pt x="3811" y="4807"/>
                  </a:lnTo>
                  <a:lnTo>
                    <a:pt x="3770" y="4830"/>
                  </a:lnTo>
                  <a:lnTo>
                    <a:pt x="3725" y="4842"/>
                  </a:lnTo>
                  <a:lnTo>
                    <a:pt x="3676" y="4848"/>
                  </a:lnTo>
                  <a:lnTo>
                    <a:pt x="243" y="4848"/>
                  </a:lnTo>
                  <a:lnTo>
                    <a:pt x="194" y="4842"/>
                  </a:lnTo>
                  <a:lnTo>
                    <a:pt x="147" y="4830"/>
                  </a:lnTo>
                  <a:lnTo>
                    <a:pt x="108" y="4807"/>
                  </a:lnTo>
                  <a:lnTo>
                    <a:pt x="72" y="4778"/>
                  </a:lnTo>
                  <a:lnTo>
                    <a:pt x="42" y="4742"/>
                  </a:lnTo>
                  <a:lnTo>
                    <a:pt x="20" y="4701"/>
                  </a:lnTo>
                  <a:lnTo>
                    <a:pt x="6" y="4656"/>
                  </a:lnTo>
                  <a:lnTo>
                    <a:pt x="0" y="4608"/>
                  </a:lnTo>
                  <a:lnTo>
                    <a:pt x="0" y="241"/>
                  </a:lnTo>
                  <a:lnTo>
                    <a:pt x="6" y="192"/>
                  </a:lnTo>
                  <a:lnTo>
                    <a:pt x="20" y="147"/>
                  </a:lnTo>
                  <a:lnTo>
                    <a:pt x="42" y="106"/>
                  </a:lnTo>
                  <a:lnTo>
                    <a:pt x="72" y="72"/>
                  </a:lnTo>
                  <a:lnTo>
                    <a:pt x="108" y="42"/>
                  </a:lnTo>
                  <a:lnTo>
                    <a:pt x="147" y="20"/>
                  </a:lnTo>
                  <a:lnTo>
                    <a:pt x="194" y="6"/>
                  </a:lnTo>
                  <a:lnTo>
                    <a:pt x="2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4" name="Freeform 465"/>
            <p:cNvSpPr>
              <a:spLocks noEditPoints="1"/>
            </p:cNvSpPr>
            <p:nvPr/>
          </p:nvSpPr>
          <p:spPr bwMode="auto">
            <a:xfrm>
              <a:off x="10474" y="1069"/>
              <a:ext cx="797" cy="789"/>
            </a:xfrm>
            <a:custGeom>
              <a:avLst/>
              <a:gdLst>
                <a:gd name="T0" fmla="*/ 760 w 1593"/>
                <a:gd name="T1" fmla="*/ 379 h 1578"/>
                <a:gd name="T2" fmla="*/ 697 w 1593"/>
                <a:gd name="T3" fmla="*/ 416 h 1578"/>
                <a:gd name="T4" fmla="*/ 659 w 1593"/>
                <a:gd name="T5" fmla="*/ 479 h 1578"/>
                <a:gd name="T6" fmla="*/ 659 w 1593"/>
                <a:gd name="T7" fmla="*/ 554 h 1578"/>
                <a:gd name="T8" fmla="*/ 697 w 1593"/>
                <a:gd name="T9" fmla="*/ 617 h 1578"/>
                <a:gd name="T10" fmla="*/ 760 w 1593"/>
                <a:gd name="T11" fmla="*/ 653 h 1578"/>
                <a:gd name="T12" fmla="*/ 835 w 1593"/>
                <a:gd name="T13" fmla="*/ 653 h 1578"/>
                <a:gd name="T14" fmla="*/ 898 w 1593"/>
                <a:gd name="T15" fmla="*/ 617 h 1578"/>
                <a:gd name="T16" fmla="*/ 934 w 1593"/>
                <a:gd name="T17" fmla="*/ 554 h 1578"/>
                <a:gd name="T18" fmla="*/ 934 w 1593"/>
                <a:gd name="T19" fmla="*/ 479 h 1578"/>
                <a:gd name="T20" fmla="*/ 898 w 1593"/>
                <a:gd name="T21" fmla="*/ 416 h 1578"/>
                <a:gd name="T22" fmla="*/ 835 w 1593"/>
                <a:gd name="T23" fmla="*/ 379 h 1578"/>
                <a:gd name="T24" fmla="*/ 798 w 1593"/>
                <a:gd name="T25" fmla="*/ 0 h 1578"/>
                <a:gd name="T26" fmla="*/ 947 w 1593"/>
                <a:gd name="T27" fmla="*/ 22 h 1578"/>
                <a:gd name="T28" fmla="*/ 1079 w 1593"/>
                <a:gd name="T29" fmla="*/ 83 h 1578"/>
                <a:gd name="T30" fmla="*/ 1187 w 1593"/>
                <a:gd name="T31" fmla="*/ 178 h 1578"/>
                <a:gd name="T32" fmla="*/ 1266 w 1593"/>
                <a:gd name="T33" fmla="*/ 300 h 1578"/>
                <a:gd name="T34" fmla="*/ 1309 w 1593"/>
                <a:gd name="T35" fmla="*/ 440 h 1578"/>
                <a:gd name="T36" fmla="*/ 1313 w 1593"/>
                <a:gd name="T37" fmla="*/ 563 h 1578"/>
                <a:gd name="T38" fmla="*/ 1424 w 1593"/>
                <a:gd name="T39" fmla="*/ 569 h 1578"/>
                <a:gd name="T40" fmla="*/ 1500 w 1593"/>
                <a:gd name="T41" fmla="*/ 601 h 1578"/>
                <a:gd name="T42" fmla="*/ 1557 w 1593"/>
                <a:gd name="T43" fmla="*/ 658 h 1578"/>
                <a:gd name="T44" fmla="*/ 1589 w 1593"/>
                <a:gd name="T45" fmla="*/ 734 h 1578"/>
                <a:gd name="T46" fmla="*/ 1593 w 1593"/>
                <a:gd name="T47" fmla="*/ 1366 h 1578"/>
                <a:gd name="T48" fmla="*/ 1577 w 1593"/>
                <a:gd name="T49" fmla="*/ 1449 h 1578"/>
                <a:gd name="T50" fmla="*/ 1532 w 1593"/>
                <a:gd name="T51" fmla="*/ 1515 h 1578"/>
                <a:gd name="T52" fmla="*/ 1464 w 1593"/>
                <a:gd name="T53" fmla="*/ 1562 h 1578"/>
                <a:gd name="T54" fmla="*/ 1381 w 1593"/>
                <a:gd name="T55" fmla="*/ 1578 h 1578"/>
                <a:gd name="T56" fmla="*/ 171 w 1593"/>
                <a:gd name="T57" fmla="*/ 1574 h 1578"/>
                <a:gd name="T58" fmla="*/ 94 w 1593"/>
                <a:gd name="T59" fmla="*/ 1542 h 1578"/>
                <a:gd name="T60" fmla="*/ 36 w 1593"/>
                <a:gd name="T61" fmla="*/ 1485 h 1578"/>
                <a:gd name="T62" fmla="*/ 4 w 1593"/>
                <a:gd name="T63" fmla="*/ 1408 h 1578"/>
                <a:gd name="T64" fmla="*/ 0 w 1593"/>
                <a:gd name="T65" fmla="*/ 777 h 1578"/>
                <a:gd name="T66" fmla="*/ 16 w 1593"/>
                <a:gd name="T67" fmla="*/ 694 h 1578"/>
                <a:gd name="T68" fmla="*/ 63 w 1593"/>
                <a:gd name="T69" fmla="*/ 626 h 1578"/>
                <a:gd name="T70" fmla="*/ 129 w 1593"/>
                <a:gd name="T71" fmla="*/ 581 h 1578"/>
                <a:gd name="T72" fmla="*/ 214 w 1593"/>
                <a:gd name="T73" fmla="*/ 563 h 1578"/>
                <a:gd name="T74" fmla="*/ 280 w 1593"/>
                <a:gd name="T75" fmla="*/ 517 h 1578"/>
                <a:gd name="T76" fmla="*/ 302 w 1593"/>
                <a:gd name="T77" fmla="*/ 368 h 1578"/>
                <a:gd name="T78" fmla="*/ 363 w 1593"/>
                <a:gd name="T79" fmla="*/ 235 h 1578"/>
                <a:gd name="T80" fmla="*/ 458 w 1593"/>
                <a:gd name="T81" fmla="*/ 128 h 1578"/>
                <a:gd name="T82" fmla="*/ 578 w 1593"/>
                <a:gd name="T83" fmla="*/ 49 h 1578"/>
                <a:gd name="T84" fmla="*/ 720 w 1593"/>
                <a:gd name="T85" fmla="*/ 6 h 1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93" h="1578">
                  <a:moveTo>
                    <a:pt x="798" y="373"/>
                  </a:moveTo>
                  <a:lnTo>
                    <a:pt x="760" y="379"/>
                  </a:lnTo>
                  <a:lnTo>
                    <a:pt x="726" y="393"/>
                  </a:lnTo>
                  <a:lnTo>
                    <a:pt x="697" y="416"/>
                  </a:lnTo>
                  <a:lnTo>
                    <a:pt x="674" y="445"/>
                  </a:lnTo>
                  <a:lnTo>
                    <a:pt x="659" y="479"/>
                  </a:lnTo>
                  <a:lnTo>
                    <a:pt x="654" y="517"/>
                  </a:lnTo>
                  <a:lnTo>
                    <a:pt x="659" y="554"/>
                  </a:lnTo>
                  <a:lnTo>
                    <a:pt x="674" y="588"/>
                  </a:lnTo>
                  <a:lnTo>
                    <a:pt x="697" y="617"/>
                  </a:lnTo>
                  <a:lnTo>
                    <a:pt x="726" y="639"/>
                  </a:lnTo>
                  <a:lnTo>
                    <a:pt x="760" y="653"/>
                  </a:lnTo>
                  <a:lnTo>
                    <a:pt x="798" y="658"/>
                  </a:lnTo>
                  <a:lnTo>
                    <a:pt x="835" y="653"/>
                  </a:lnTo>
                  <a:lnTo>
                    <a:pt x="869" y="639"/>
                  </a:lnTo>
                  <a:lnTo>
                    <a:pt x="898" y="617"/>
                  </a:lnTo>
                  <a:lnTo>
                    <a:pt x="920" y="588"/>
                  </a:lnTo>
                  <a:lnTo>
                    <a:pt x="934" y="554"/>
                  </a:lnTo>
                  <a:lnTo>
                    <a:pt x="939" y="517"/>
                  </a:lnTo>
                  <a:lnTo>
                    <a:pt x="934" y="479"/>
                  </a:lnTo>
                  <a:lnTo>
                    <a:pt x="920" y="445"/>
                  </a:lnTo>
                  <a:lnTo>
                    <a:pt x="898" y="416"/>
                  </a:lnTo>
                  <a:lnTo>
                    <a:pt x="869" y="393"/>
                  </a:lnTo>
                  <a:lnTo>
                    <a:pt x="835" y="379"/>
                  </a:lnTo>
                  <a:lnTo>
                    <a:pt x="798" y="373"/>
                  </a:lnTo>
                  <a:close/>
                  <a:moveTo>
                    <a:pt x="798" y="0"/>
                  </a:moveTo>
                  <a:lnTo>
                    <a:pt x="873" y="6"/>
                  </a:lnTo>
                  <a:lnTo>
                    <a:pt x="947" y="22"/>
                  </a:lnTo>
                  <a:lnTo>
                    <a:pt x="1015" y="49"/>
                  </a:lnTo>
                  <a:lnTo>
                    <a:pt x="1079" y="83"/>
                  </a:lnTo>
                  <a:lnTo>
                    <a:pt x="1137" y="128"/>
                  </a:lnTo>
                  <a:lnTo>
                    <a:pt x="1187" y="178"/>
                  </a:lnTo>
                  <a:lnTo>
                    <a:pt x="1230" y="235"/>
                  </a:lnTo>
                  <a:lnTo>
                    <a:pt x="1266" y="300"/>
                  </a:lnTo>
                  <a:lnTo>
                    <a:pt x="1293" y="368"/>
                  </a:lnTo>
                  <a:lnTo>
                    <a:pt x="1309" y="440"/>
                  </a:lnTo>
                  <a:lnTo>
                    <a:pt x="1315" y="517"/>
                  </a:lnTo>
                  <a:lnTo>
                    <a:pt x="1313" y="563"/>
                  </a:lnTo>
                  <a:lnTo>
                    <a:pt x="1381" y="563"/>
                  </a:lnTo>
                  <a:lnTo>
                    <a:pt x="1424" y="569"/>
                  </a:lnTo>
                  <a:lnTo>
                    <a:pt x="1464" y="581"/>
                  </a:lnTo>
                  <a:lnTo>
                    <a:pt x="1500" y="601"/>
                  </a:lnTo>
                  <a:lnTo>
                    <a:pt x="1532" y="626"/>
                  </a:lnTo>
                  <a:lnTo>
                    <a:pt x="1557" y="658"/>
                  </a:lnTo>
                  <a:lnTo>
                    <a:pt x="1577" y="694"/>
                  </a:lnTo>
                  <a:lnTo>
                    <a:pt x="1589" y="734"/>
                  </a:lnTo>
                  <a:lnTo>
                    <a:pt x="1593" y="777"/>
                  </a:lnTo>
                  <a:lnTo>
                    <a:pt x="1593" y="1366"/>
                  </a:lnTo>
                  <a:lnTo>
                    <a:pt x="1589" y="1408"/>
                  </a:lnTo>
                  <a:lnTo>
                    <a:pt x="1577" y="1449"/>
                  </a:lnTo>
                  <a:lnTo>
                    <a:pt x="1557" y="1485"/>
                  </a:lnTo>
                  <a:lnTo>
                    <a:pt x="1532" y="1515"/>
                  </a:lnTo>
                  <a:lnTo>
                    <a:pt x="1500" y="1542"/>
                  </a:lnTo>
                  <a:lnTo>
                    <a:pt x="1464" y="1562"/>
                  </a:lnTo>
                  <a:lnTo>
                    <a:pt x="1424" y="1574"/>
                  </a:lnTo>
                  <a:lnTo>
                    <a:pt x="1381" y="1578"/>
                  </a:lnTo>
                  <a:lnTo>
                    <a:pt x="214" y="1578"/>
                  </a:lnTo>
                  <a:lnTo>
                    <a:pt x="171" y="1574"/>
                  </a:lnTo>
                  <a:lnTo>
                    <a:pt x="129" y="1562"/>
                  </a:lnTo>
                  <a:lnTo>
                    <a:pt x="94" y="1542"/>
                  </a:lnTo>
                  <a:lnTo>
                    <a:pt x="63" y="1515"/>
                  </a:lnTo>
                  <a:lnTo>
                    <a:pt x="36" y="1485"/>
                  </a:lnTo>
                  <a:lnTo>
                    <a:pt x="16" y="1449"/>
                  </a:lnTo>
                  <a:lnTo>
                    <a:pt x="4" y="1408"/>
                  </a:lnTo>
                  <a:lnTo>
                    <a:pt x="0" y="1366"/>
                  </a:lnTo>
                  <a:lnTo>
                    <a:pt x="0" y="777"/>
                  </a:lnTo>
                  <a:lnTo>
                    <a:pt x="4" y="734"/>
                  </a:lnTo>
                  <a:lnTo>
                    <a:pt x="16" y="694"/>
                  </a:lnTo>
                  <a:lnTo>
                    <a:pt x="36" y="658"/>
                  </a:lnTo>
                  <a:lnTo>
                    <a:pt x="63" y="626"/>
                  </a:lnTo>
                  <a:lnTo>
                    <a:pt x="94" y="601"/>
                  </a:lnTo>
                  <a:lnTo>
                    <a:pt x="129" y="581"/>
                  </a:lnTo>
                  <a:lnTo>
                    <a:pt x="171" y="569"/>
                  </a:lnTo>
                  <a:lnTo>
                    <a:pt x="214" y="563"/>
                  </a:lnTo>
                  <a:lnTo>
                    <a:pt x="282" y="563"/>
                  </a:lnTo>
                  <a:lnTo>
                    <a:pt x="280" y="517"/>
                  </a:lnTo>
                  <a:lnTo>
                    <a:pt x="286" y="440"/>
                  </a:lnTo>
                  <a:lnTo>
                    <a:pt x="302" y="368"/>
                  </a:lnTo>
                  <a:lnTo>
                    <a:pt x="327" y="300"/>
                  </a:lnTo>
                  <a:lnTo>
                    <a:pt x="363" y="235"/>
                  </a:lnTo>
                  <a:lnTo>
                    <a:pt x="406" y="178"/>
                  </a:lnTo>
                  <a:lnTo>
                    <a:pt x="458" y="128"/>
                  </a:lnTo>
                  <a:lnTo>
                    <a:pt x="516" y="83"/>
                  </a:lnTo>
                  <a:lnTo>
                    <a:pt x="578" y="49"/>
                  </a:lnTo>
                  <a:lnTo>
                    <a:pt x="648" y="22"/>
                  </a:lnTo>
                  <a:lnTo>
                    <a:pt x="720" y="6"/>
                  </a:lnTo>
                  <a:lnTo>
                    <a:pt x="7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45" name="Group 468"/>
          <p:cNvGrpSpPr>
            <a:grpSpLocks noChangeAspect="1"/>
          </p:cNvGrpSpPr>
          <p:nvPr/>
        </p:nvGrpSpPr>
        <p:grpSpPr bwMode="auto">
          <a:xfrm>
            <a:off x="5652266" y="4896494"/>
            <a:ext cx="167129" cy="235180"/>
            <a:chOff x="10510" y="-1774"/>
            <a:chExt cx="2090" cy="294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148" name="Freeform 470"/>
            <p:cNvSpPr>
              <a:spLocks/>
            </p:cNvSpPr>
            <p:nvPr/>
          </p:nvSpPr>
          <p:spPr bwMode="auto">
            <a:xfrm>
              <a:off x="11664" y="370"/>
              <a:ext cx="62" cy="143"/>
            </a:xfrm>
            <a:custGeom>
              <a:avLst/>
              <a:gdLst>
                <a:gd name="T0" fmla="*/ 0 w 125"/>
                <a:gd name="T1" fmla="*/ 0 h 286"/>
                <a:gd name="T2" fmla="*/ 30 w 125"/>
                <a:gd name="T3" fmla="*/ 16 h 286"/>
                <a:gd name="T4" fmla="*/ 57 w 125"/>
                <a:gd name="T5" fmla="*/ 32 h 286"/>
                <a:gd name="T6" fmla="*/ 80 w 125"/>
                <a:gd name="T7" fmla="*/ 48 h 286"/>
                <a:gd name="T8" fmla="*/ 98 w 125"/>
                <a:gd name="T9" fmla="*/ 68 h 286"/>
                <a:gd name="T10" fmla="*/ 112 w 125"/>
                <a:gd name="T11" fmla="*/ 91 h 286"/>
                <a:gd name="T12" fmla="*/ 121 w 125"/>
                <a:gd name="T13" fmla="*/ 118 h 286"/>
                <a:gd name="T14" fmla="*/ 125 w 125"/>
                <a:gd name="T15" fmla="*/ 150 h 286"/>
                <a:gd name="T16" fmla="*/ 121 w 125"/>
                <a:gd name="T17" fmla="*/ 184 h 286"/>
                <a:gd name="T18" fmla="*/ 111 w 125"/>
                <a:gd name="T19" fmla="*/ 213 h 286"/>
                <a:gd name="T20" fmla="*/ 93 w 125"/>
                <a:gd name="T21" fmla="*/ 238 h 286"/>
                <a:gd name="T22" fmla="*/ 70 w 125"/>
                <a:gd name="T23" fmla="*/ 257 h 286"/>
                <a:gd name="T24" fmla="*/ 37 w 125"/>
                <a:gd name="T25" fmla="*/ 274 h 286"/>
                <a:gd name="T26" fmla="*/ 0 w 125"/>
                <a:gd name="T27" fmla="*/ 286 h 286"/>
                <a:gd name="T28" fmla="*/ 0 w 125"/>
                <a:gd name="T29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5" h="286">
                  <a:moveTo>
                    <a:pt x="0" y="0"/>
                  </a:moveTo>
                  <a:lnTo>
                    <a:pt x="30" y="16"/>
                  </a:lnTo>
                  <a:lnTo>
                    <a:pt x="57" y="32"/>
                  </a:lnTo>
                  <a:lnTo>
                    <a:pt x="80" y="48"/>
                  </a:lnTo>
                  <a:lnTo>
                    <a:pt x="98" y="68"/>
                  </a:lnTo>
                  <a:lnTo>
                    <a:pt x="112" y="91"/>
                  </a:lnTo>
                  <a:lnTo>
                    <a:pt x="121" y="118"/>
                  </a:lnTo>
                  <a:lnTo>
                    <a:pt x="125" y="150"/>
                  </a:lnTo>
                  <a:lnTo>
                    <a:pt x="121" y="184"/>
                  </a:lnTo>
                  <a:lnTo>
                    <a:pt x="111" y="213"/>
                  </a:lnTo>
                  <a:lnTo>
                    <a:pt x="93" y="238"/>
                  </a:lnTo>
                  <a:lnTo>
                    <a:pt x="70" y="257"/>
                  </a:lnTo>
                  <a:lnTo>
                    <a:pt x="37" y="274"/>
                  </a:lnTo>
                  <a:lnTo>
                    <a:pt x="0" y="28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9" name="Freeform 471"/>
            <p:cNvSpPr>
              <a:spLocks/>
            </p:cNvSpPr>
            <p:nvPr/>
          </p:nvSpPr>
          <p:spPr bwMode="auto">
            <a:xfrm>
              <a:off x="11458" y="-64"/>
              <a:ext cx="46" cy="139"/>
            </a:xfrm>
            <a:custGeom>
              <a:avLst/>
              <a:gdLst>
                <a:gd name="T0" fmla="*/ 91 w 91"/>
                <a:gd name="T1" fmla="*/ 0 h 277"/>
                <a:gd name="T2" fmla="*/ 91 w 91"/>
                <a:gd name="T3" fmla="*/ 277 h 277"/>
                <a:gd name="T4" fmla="*/ 64 w 91"/>
                <a:gd name="T5" fmla="*/ 260 h 277"/>
                <a:gd name="T6" fmla="*/ 41 w 91"/>
                <a:gd name="T7" fmla="*/ 242 h 277"/>
                <a:gd name="T8" fmla="*/ 23 w 91"/>
                <a:gd name="T9" fmla="*/ 222 h 277"/>
                <a:gd name="T10" fmla="*/ 10 w 91"/>
                <a:gd name="T11" fmla="*/ 197 h 277"/>
                <a:gd name="T12" fmla="*/ 1 w 91"/>
                <a:gd name="T13" fmla="*/ 170 h 277"/>
                <a:gd name="T14" fmla="*/ 0 w 91"/>
                <a:gd name="T15" fmla="*/ 138 h 277"/>
                <a:gd name="T16" fmla="*/ 3 w 91"/>
                <a:gd name="T17" fmla="*/ 102 h 277"/>
                <a:gd name="T18" fmla="*/ 14 w 91"/>
                <a:gd name="T19" fmla="*/ 68 h 277"/>
                <a:gd name="T20" fmla="*/ 32 w 91"/>
                <a:gd name="T21" fmla="*/ 41 h 277"/>
                <a:gd name="T22" fmla="*/ 59 w 91"/>
                <a:gd name="T23" fmla="*/ 18 h 277"/>
                <a:gd name="T24" fmla="*/ 91 w 91"/>
                <a:gd name="T25" fmla="*/ 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1" h="277">
                  <a:moveTo>
                    <a:pt x="91" y="0"/>
                  </a:moveTo>
                  <a:lnTo>
                    <a:pt x="91" y="277"/>
                  </a:lnTo>
                  <a:lnTo>
                    <a:pt x="64" y="260"/>
                  </a:lnTo>
                  <a:lnTo>
                    <a:pt x="41" y="242"/>
                  </a:lnTo>
                  <a:lnTo>
                    <a:pt x="23" y="222"/>
                  </a:lnTo>
                  <a:lnTo>
                    <a:pt x="10" y="197"/>
                  </a:lnTo>
                  <a:lnTo>
                    <a:pt x="1" y="170"/>
                  </a:lnTo>
                  <a:lnTo>
                    <a:pt x="0" y="138"/>
                  </a:lnTo>
                  <a:lnTo>
                    <a:pt x="3" y="102"/>
                  </a:lnTo>
                  <a:lnTo>
                    <a:pt x="14" y="68"/>
                  </a:lnTo>
                  <a:lnTo>
                    <a:pt x="32" y="41"/>
                  </a:lnTo>
                  <a:lnTo>
                    <a:pt x="59" y="18"/>
                  </a:lnTo>
                  <a:lnTo>
                    <a:pt x="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0" name="Freeform 472"/>
            <p:cNvSpPr>
              <a:spLocks noEditPoints="1"/>
            </p:cNvSpPr>
            <p:nvPr/>
          </p:nvSpPr>
          <p:spPr bwMode="auto">
            <a:xfrm>
              <a:off x="10510" y="-1774"/>
              <a:ext cx="2090" cy="2941"/>
            </a:xfrm>
            <a:custGeom>
              <a:avLst/>
              <a:gdLst>
                <a:gd name="T0" fmla="*/ 2004 w 4179"/>
                <a:gd name="T1" fmla="*/ 2813 h 5883"/>
                <a:gd name="T2" fmla="*/ 1759 w 4179"/>
                <a:gd name="T3" fmla="*/ 3083 h 5883"/>
                <a:gd name="T4" fmla="*/ 1482 w 4179"/>
                <a:gd name="T5" fmla="*/ 3369 h 5883"/>
                <a:gd name="T6" fmla="*/ 1443 w 4179"/>
                <a:gd name="T7" fmla="*/ 3763 h 5883"/>
                <a:gd name="T8" fmla="*/ 1630 w 4179"/>
                <a:gd name="T9" fmla="*/ 4031 h 5883"/>
                <a:gd name="T10" fmla="*/ 1988 w 4179"/>
                <a:gd name="T11" fmla="*/ 4183 h 5883"/>
                <a:gd name="T12" fmla="*/ 1679 w 4179"/>
                <a:gd name="T13" fmla="*/ 4450 h 5883"/>
                <a:gd name="T14" fmla="*/ 1466 w 4179"/>
                <a:gd name="T15" fmla="*/ 4523 h 5883"/>
                <a:gd name="T16" fmla="*/ 1434 w 4179"/>
                <a:gd name="T17" fmla="*/ 4736 h 5883"/>
                <a:gd name="T18" fmla="*/ 1770 w 4179"/>
                <a:gd name="T19" fmla="*/ 4938 h 5883"/>
                <a:gd name="T20" fmla="*/ 2024 w 4179"/>
                <a:gd name="T21" fmla="*/ 5271 h 5883"/>
                <a:gd name="T22" fmla="*/ 2218 w 4179"/>
                <a:gd name="T23" fmla="*/ 5314 h 5883"/>
                <a:gd name="T24" fmla="*/ 2308 w 4179"/>
                <a:gd name="T25" fmla="*/ 4988 h 5883"/>
                <a:gd name="T26" fmla="*/ 2699 w 4179"/>
                <a:gd name="T27" fmla="*/ 4856 h 5883"/>
                <a:gd name="T28" fmla="*/ 2903 w 4179"/>
                <a:gd name="T29" fmla="*/ 4541 h 5883"/>
                <a:gd name="T30" fmla="*/ 2867 w 4179"/>
                <a:gd name="T31" fmla="*/ 4144 h 5883"/>
                <a:gd name="T32" fmla="*/ 2628 w 4179"/>
                <a:gd name="T33" fmla="*/ 3915 h 5883"/>
                <a:gd name="T34" fmla="*/ 2308 w 4179"/>
                <a:gd name="T35" fmla="*/ 3800 h 5883"/>
                <a:gd name="T36" fmla="*/ 2574 w 4179"/>
                <a:gd name="T37" fmla="*/ 3507 h 5883"/>
                <a:gd name="T38" fmla="*/ 2760 w 4179"/>
                <a:gd name="T39" fmla="*/ 3400 h 5883"/>
                <a:gd name="T40" fmla="*/ 2753 w 4179"/>
                <a:gd name="T41" fmla="*/ 3190 h 5883"/>
                <a:gd name="T42" fmla="*/ 2395 w 4179"/>
                <a:gd name="T43" fmla="*/ 3020 h 5883"/>
                <a:gd name="T44" fmla="*/ 2247 w 4179"/>
                <a:gd name="T45" fmla="*/ 2757 h 5883"/>
                <a:gd name="T46" fmla="*/ 2976 w 4179"/>
                <a:gd name="T47" fmla="*/ 4 h 5883"/>
                <a:gd name="T48" fmla="*/ 3155 w 4179"/>
                <a:gd name="T49" fmla="*/ 163 h 5883"/>
                <a:gd name="T50" fmla="*/ 2878 w 4179"/>
                <a:gd name="T51" fmla="*/ 732 h 5883"/>
                <a:gd name="T52" fmla="*/ 2739 w 4179"/>
                <a:gd name="T53" fmla="*/ 1169 h 5883"/>
                <a:gd name="T54" fmla="*/ 2912 w 4179"/>
                <a:gd name="T55" fmla="*/ 1365 h 5883"/>
                <a:gd name="T56" fmla="*/ 2808 w 4179"/>
                <a:gd name="T57" fmla="*/ 1621 h 5883"/>
                <a:gd name="T58" fmla="*/ 2808 w 4179"/>
                <a:gd name="T59" fmla="*/ 1675 h 5883"/>
                <a:gd name="T60" fmla="*/ 3007 w 4179"/>
                <a:gd name="T61" fmla="*/ 1874 h 5883"/>
                <a:gd name="T62" fmla="*/ 2896 w 4179"/>
                <a:gd name="T63" fmla="*/ 2140 h 5883"/>
                <a:gd name="T64" fmla="*/ 3078 w 4179"/>
                <a:gd name="T65" fmla="*/ 2671 h 5883"/>
                <a:gd name="T66" fmla="*/ 3681 w 4179"/>
                <a:gd name="T67" fmla="*/ 3258 h 5883"/>
                <a:gd name="T68" fmla="*/ 4093 w 4179"/>
                <a:gd name="T69" fmla="*/ 3917 h 5883"/>
                <a:gd name="T70" fmla="*/ 4156 w 4179"/>
                <a:gd name="T71" fmla="*/ 4700 h 5883"/>
                <a:gd name="T72" fmla="*/ 3845 w 4179"/>
                <a:gd name="T73" fmla="*/ 5418 h 5883"/>
                <a:gd name="T74" fmla="*/ 3378 w 4179"/>
                <a:gd name="T75" fmla="*/ 5815 h 5883"/>
                <a:gd name="T76" fmla="*/ 1055 w 4179"/>
                <a:gd name="T77" fmla="*/ 5879 h 5883"/>
                <a:gd name="T78" fmla="*/ 576 w 4179"/>
                <a:gd name="T79" fmla="*/ 5681 h 5883"/>
                <a:gd name="T80" fmla="*/ 136 w 4179"/>
                <a:gd name="T81" fmla="*/ 5078 h 5883"/>
                <a:gd name="T82" fmla="*/ 7 w 4179"/>
                <a:gd name="T83" fmla="*/ 4300 h 5883"/>
                <a:gd name="T84" fmla="*/ 254 w 4179"/>
                <a:gd name="T85" fmla="*/ 3568 h 5883"/>
                <a:gd name="T86" fmla="*/ 812 w 4179"/>
                <a:gd name="T87" fmla="*/ 2988 h 5883"/>
                <a:gd name="T88" fmla="*/ 1321 w 4179"/>
                <a:gd name="T89" fmla="*/ 2307 h 5883"/>
                <a:gd name="T90" fmla="*/ 1189 w 4179"/>
                <a:gd name="T91" fmla="*/ 2026 h 5883"/>
                <a:gd name="T92" fmla="*/ 1242 w 4179"/>
                <a:gd name="T93" fmla="*/ 1745 h 5883"/>
                <a:gd name="T94" fmla="*/ 1509 w 4179"/>
                <a:gd name="T95" fmla="*/ 1668 h 5883"/>
                <a:gd name="T96" fmla="*/ 1282 w 4179"/>
                <a:gd name="T97" fmla="*/ 1510 h 5883"/>
                <a:gd name="T98" fmla="*/ 1328 w 4179"/>
                <a:gd name="T99" fmla="*/ 1242 h 5883"/>
                <a:gd name="T100" fmla="*/ 1432 w 4179"/>
                <a:gd name="T101" fmla="*/ 981 h 5883"/>
                <a:gd name="T102" fmla="*/ 1019 w 4179"/>
                <a:gd name="T103" fmla="*/ 287 h 5883"/>
                <a:gd name="T104" fmla="*/ 1092 w 4179"/>
                <a:gd name="T105" fmla="*/ 58 h 5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179" h="5883">
                  <a:moveTo>
                    <a:pt x="2147" y="2723"/>
                  </a:moveTo>
                  <a:lnTo>
                    <a:pt x="2111" y="2727"/>
                  </a:lnTo>
                  <a:lnTo>
                    <a:pt x="2077" y="2739"/>
                  </a:lnTo>
                  <a:lnTo>
                    <a:pt x="2049" y="2757"/>
                  </a:lnTo>
                  <a:lnTo>
                    <a:pt x="2024" y="2782"/>
                  </a:lnTo>
                  <a:lnTo>
                    <a:pt x="2004" y="2813"/>
                  </a:lnTo>
                  <a:lnTo>
                    <a:pt x="1991" y="2847"/>
                  </a:lnTo>
                  <a:lnTo>
                    <a:pt x="1988" y="2883"/>
                  </a:lnTo>
                  <a:lnTo>
                    <a:pt x="1988" y="3008"/>
                  </a:lnTo>
                  <a:lnTo>
                    <a:pt x="1904" y="3026"/>
                  </a:lnTo>
                  <a:lnTo>
                    <a:pt x="1829" y="3051"/>
                  </a:lnTo>
                  <a:lnTo>
                    <a:pt x="1759" y="3083"/>
                  </a:lnTo>
                  <a:lnTo>
                    <a:pt x="1697" y="3119"/>
                  </a:lnTo>
                  <a:lnTo>
                    <a:pt x="1639" y="3160"/>
                  </a:lnTo>
                  <a:lnTo>
                    <a:pt x="1589" y="3206"/>
                  </a:lnTo>
                  <a:lnTo>
                    <a:pt x="1546" y="3257"/>
                  </a:lnTo>
                  <a:lnTo>
                    <a:pt x="1511" y="3312"/>
                  </a:lnTo>
                  <a:lnTo>
                    <a:pt x="1482" y="3369"/>
                  </a:lnTo>
                  <a:lnTo>
                    <a:pt x="1459" y="3430"/>
                  </a:lnTo>
                  <a:lnTo>
                    <a:pt x="1443" y="3496"/>
                  </a:lnTo>
                  <a:lnTo>
                    <a:pt x="1432" y="3562"/>
                  </a:lnTo>
                  <a:lnTo>
                    <a:pt x="1428" y="3632"/>
                  </a:lnTo>
                  <a:lnTo>
                    <a:pt x="1432" y="3700"/>
                  </a:lnTo>
                  <a:lnTo>
                    <a:pt x="1443" y="3763"/>
                  </a:lnTo>
                  <a:lnTo>
                    <a:pt x="1459" y="3820"/>
                  </a:lnTo>
                  <a:lnTo>
                    <a:pt x="1482" y="3870"/>
                  </a:lnTo>
                  <a:lnTo>
                    <a:pt x="1511" y="3917"/>
                  </a:lnTo>
                  <a:lnTo>
                    <a:pt x="1545" y="3960"/>
                  </a:lnTo>
                  <a:lnTo>
                    <a:pt x="1586" y="3997"/>
                  </a:lnTo>
                  <a:lnTo>
                    <a:pt x="1630" y="4031"/>
                  </a:lnTo>
                  <a:lnTo>
                    <a:pt x="1679" y="4062"/>
                  </a:lnTo>
                  <a:lnTo>
                    <a:pt x="1734" y="4090"/>
                  </a:lnTo>
                  <a:lnTo>
                    <a:pt x="1791" y="4115"/>
                  </a:lnTo>
                  <a:lnTo>
                    <a:pt x="1854" y="4140"/>
                  </a:lnTo>
                  <a:lnTo>
                    <a:pt x="1918" y="4162"/>
                  </a:lnTo>
                  <a:lnTo>
                    <a:pt x="1988" y="4183"/>
                  </a:lnTo>
                  <a:lnTo>
                    <a:pt x="1988" y="4561"/>
                  </a:lnTo>
                  <a:lnTo>
                    <a:pt x="1920" y="4543"/>
                  </a:lnTo>
                  <a:lnTo>
                    <a:pt x="1850" y="4520"/>
                  </a:lnTo>
                  <a:lnTo>
                    <a:pt x="1782" y="4493"/>
                  </a:lnTo>
                  <a:lnTo>
                    <a:pt x="1718" y="4464"/>
                  </a:lnTo>
                  <a:lnTo>
                    <a:pt x="1679" y="4450"/>
                  </a:lnTo>
                  <a:lnTo>
                    <a:pt x="1639" y="4444"/>
                  </a:lnTo>
                  <a:lnTo>
                    <a:pt x="1600" y="4446"/>
                  </a:lnTo>
                  <a:lnTo>
                    <a:pt x="1561" y="4455"/>
                  </a:lnTo>
                  <a:lnTo>
                    <a:pt x="1525" y="4471"/>
                  </a:lnTo>
                  <a:lnTo>
                    <a:pt x="1493" y="4493"/>
                  </a:lnTo>
                  <a:lnTo>
                    <a:pt x="1466" y="4523"/>
                  </a:lnTo>
                  <a:lnTo>
                    <a:pt x="1444" y="4557"/>
                  </a:lnTo>
                  <a:lnTo>
                    <a:pt x="1444" y="4557"/>
                  </a:lnTo>
                  <a:lnTo>
                    <a:pt x="1427" y="4600"/>
                  </a:lnTo>
                  <a:lnTo>
                    <a:pt x="1419" y="4645"/>
                  </a:lnTo>
                  <a:lnTo>
                    <a:pt x="1423" y="4691"/>
                  </a:lnTo>
                  <a:lnTo>
                    <a:pt x="1434" y="4736"/>
                  </a:lnTo>
                  <a:lnTo>
                    <a:pt x="1453" y="4777"/>
                  </a:lnTo>
                  <a:lnTo>
                    <a:pt x="1480" y="4813"/>
                  </a:lnTo>
                  <a:lnTo>
                    <a:pt x="1516" y="4842"/>
                  </a:lnTo>
                  <a:lnTo>
                    <a:pt x="1555" y="4865"/>
                  </a:lnTo>
                  <a:lnTo>
                    <a:pt x="1661" y="4906"/>
                  </a:lnTo>
                  <a:lnTo>
                    <a:pt x="1770" y="4938"/>
                  </a:lnTo>
                  <a:lnTo>
                    <a:pt x="1879" y="4963"/>
                  </a:lnTo>
                  <a:lnTo>
                    <a:pt x="1988" y="4981"/>
                  </a:lnTo>
                  <a:lnTo>
                    <a:pt x="1988" y="5171"/>
                  </a:lnTo>
                  <a:lnTo>
                    <a:pt x="1991" y="5208"/>
                  </a:lnTo>
                  <a:lnTo>
                    <a:pt x="2004" y="5241"/>
                  </a:lnTo>
                  <a:lnTo>
                    <a:pt x="2024" y="5271"/>
                  </a:lnTo>
                  <a:lnTo>
                    <a:pt x="2049" y="5296"/>
                  </a:lnTo>
                  <a:lnTo>
                    <a:pt x="2077" y="5314"/>
                  </a:lnTo>
                  <a:lnTo>
                    <a:pt x="2111" y="5326"/>
                  </a:lnTo>
                  <a:lnTo>
                    <a:pt x="2147" y="5332"/>
                  </a:lnTo>
                  <a:lnTo>
                    <a:pt x="2184" y="5326"/>
                  </a:lnTo>
                  <a:lnTo>
                    <a:pt x="2218" y="5314"/>
                  </a:lnTo>
                  <a:lnTo>
                    <a:pt x="2247" y="5296"/>
                  </a:lnTo>
                  <a:lnTo>
                    <a:pt x="2272" y="5271"/>
                  </a:lnTo>
                  <a:lnTo>
                    <a:pt x="2292" y="5241"/>
                  </a:lnTo>
                  <a:lnTo>
                    <a:pt x="2304" y="5208"/>
                  </a:lnTo>
                  <a:lnTo>
                    <a:pt x="2308" y="5171"/>
                  </a:lnTo>
                  <a:lnTo>
                    <a:pt x="2308" y="4988"/>
                  </a:lnTo>
                  <a:lnTo>
                    <a:pt x="2383" y="4979"/>
                  </a:lnTo>
                  <a:lnTo>
                    <a:pt x="2454" y="4965"/>
                  </a:lnTo>
                  <a:lnTo>
                    <a:pt x="2522" y="4945"/>
                  </a:lnTo>
                  <a:lnTo>
                    <a:pt x="2587" y="4920"/>
                  </a:lnTo>
                  <a:lnTo>
                    <a:pt x="2646" y="4892"/>
                  </a:lnTo>
                  <a:lnTo>
                    <a:pt x="2699" y="4856"/>
                  </a:lnTo>
                  <a:lnTo>
                    <a:pt x="2749" y="4817"/>
                  </a:lnTo>
                  <a:lnTo>
                    <a:pt x="2792" y="4772"/>
                  </a:lnTo>
                  <a:lnTo>
                    <a:pt x="2830" y="4722"/>
                  </a:lnTo>
                  <a:lnTo>
                    <a:pt x="2860" y="4668"/>
                  </a:lnTo>
                  <a:lnTo>
                    <a:pt x="2885" y="4607"/>
                  </a:lnTo>
                  <a:lnTo>
                    <a:pt x="2903" y="4541"/>
                  </a:lnTo>
                  <a:lnTo>
                    <a:pt x="2916" y="4471"/>
                  </a:lnTo>
                  <a:lnTo>
                    <a:pt x="2919" y="4394"/>
                  </a:lnTo>
                  <a:lnTo>
                    <a:pt x="2916" y="4323"/>
                  </a:lnTo>
                  <a:lnTo>
                    <a:pt x="2907" y="4258"/>
                  </a:lnTo>
                  <a:lnTo>
                    <a:pt x="2891" y="4198"/>
                  </a:lnTo>
                  <a:lnTo>
                    <a:pt x="2867" y="4144"/>
                  </a:lnTo>
                  <a:lnTo>
                    <a:pt x="2840" y="4096"/>
                  </a:lnTo>
                  <a:lnTo>
                    <a:pt x="2808" y="4051"/>
                  </a:lnTo>
                  <a:lnTo>
                    <a:pt x="2769" y="4012"/>
                  </a:lnTo>
                  <a:lnTo>
                    <a:pt x="2726" y="3976"/>
                  </a:lnTo>
                  <a:lnTo>
                    <a:pt x="2680" y="3944"/>
                  </a:lnTo>
                  <a:lnTo>
                    <a:pt x="2628" y="3915"/>
                  </a:lnTo>
                  <a:lnTo>
                    <a:pt x="2571" y="3888"/>
                  </a:lnTo>
                  <a:lnTo>
                    <a:pt x="2510" y="3865"/>
                  </a:lnTo>
                  <a:lnTo>
                    <a:pt x="2445" y="3842"/>
                  </a:lnTo>
                  <a:lnTo>
                    <a:pt x="2379" y="3820"/>
                  </a:lnTo>
                  <a:lnTo>
                    <a:pt x="2308" y="3800"/>
                  </a:lnTo>
                  <a:lnTo>
                    <a:pt x="2308" y="3800"/>
                  </a:lnTo>
                  <a:lnTo>
                    <a:pt x="2308" y="3419"/>
                  </a:lnTo>
                  <a:lnTo>
                    <a:pt x="2372" y="3439"/>
                  </a:lnTo>
                  <a:lnTo>
                    <a:pt x="2437" y="3462"/>
                  </a:lnTo>
                  <a:lnTo>
                    <a:pt x="2499" y="3489"/>
                  </a:lnTo>
                  <a:lnTo>
                    <a:pt x="2537" y="3502"/>
                  </a:lnTo>
                  <a:lnTo>
                    <a:pt x="2574" y="3507"/>
                  </a:lnTo>
                  <a:lnTo>
                    <a:pt x="2610" y="3505"/>
                  </a:lnTo>
                  <a:lnTo>
                    <a:pt x="2647" y="3496"/>
                  </a:lnTo>
                  <a:lnTo>
                    <a:pt x="2681" y="3480"/>
                  </a:lnTo>
                  <a:lnTo>
                    <a:pt x="2712" y="3460"/>
                  </a:lnTo>
                  <a:lnTo>
                    <a:pt x="2739" y="3432"/>
                  </a:lnTo>
                  <a:lnTo>
                    <a:pt x="2760" y="3400"/>
                  </a:lnTo>
                  <a:lnTo>
                    <a:pt x="2760" y="3400"/>
                  </a:lnTo>
                  <a:lnTo>
                    <a:pt x="2776" y="3358"/>
                  </a:lnTo>
                  <a:lnTo>
                    <a:pt x="2783" y="3316"/>
                  </a:lnTo>
                  <a:lnTo>
                    <a:pt x="2781" y="3273"/>
                  </a:lnTo>
                  <a:lnTo>
                    <a:pt x="2773" y="3230"/>
                  </a:lnTo>
                  <a:lnTo>
                    <a:pt x="2753" y="3190"/>
                  </a:lnTo>
                  <a:lnTo>
                    <a:pt x="2726" y="3156"/>
                  </a:lnTo>
                  <a:lnTo>
                    <a:pt x="2694" y="3128"/>
                  </a:lnTo>
                  <a:lnTo>
                    <a:pt x="2656" y="3106"/>
                  </a:lnTo>
                  <a:lnTo>
                    <a:pt x="2571" y="3072"/>
                  </a:lnTo>
                  <a:lnTo>
                    <a:pt x="2483" y="3044"/>
                  </a:lnTo>
                  <a:lnTo>
                    <a:pt x="2395" y="3020"/>
                  </a:lnTo>
                  <a:lnTo>
                    <a:pt x="2308" y="3004"/>
                  </a:lnTo>
                  <a:lnTo>
                    <a:pt x="2308" y="2883"/>
                  </a:lnTo>
                  <a:lnTo>
                    <a:pt x="2304" y="2847"/>
                  </a:lnTo>
                  <a:lnTo>
                    <a:pt x="2292" y="2813"/>
                  </a:lnTo>
                  <a:lnTo>
                    <a:pt x="2272" y="2782"/>
                  </a:lnTo>
                  <a:lnTo>
                    <a:pt x="2247" y="2757"/>
                  </a:lnTo>
                  <a:lnTo>
                    <a:pt x="2218" y="2739"/>
                  </a:lnTo>
                  <a:lnTo>
                    <a:pt x="2184" y="2727"/>
                  </a:lnTo>
                  <a:lnTo>
                    <a:pt x="2147" y="2723"/>
                  </a:lnTo>
                  <a:close/>
                  <a:moveTo>
                    <a:pt x="1246" y="0"/>
                  </a:moveTo>
                  <a:lnTo>
                    <a:pt x="2933" y="0"/>
                  </a:lnTo>
                  <a:lnTo>
                    <a:pt x="2976" y="4"/>
                  </a:lnTo>
                  <a:lnTo>
                    <a:pt x="3016" y="16"/>
                  </a:lnTo>
                  <a:lnTo>
                    <a:pt x="3053" y="34"/>
                  </a:lnTo>
                  <a:lnTo>
                    <a:pt x="3087" y="58"/>
                  </a:lnTo>
                  <a:lnTo>
                    <a:pt x="3116" y="88"/>
                  </a:lnTo>
                  <a:lnTo>
                    <a:pt x="3139" y="124"/>
                  </a:lnTo>
                  <a:lnTo>
                    <a:pt x="3155" y="163"/>
                  </a:lnTo>
                  <a:lnTo>
                    <a:pt x="3164" y="204"/>
                  </a:lnTo>
                  <a:lnTo>
                    <a:pt x="3166" y="245"/>
                  </a:lnTo>
                  <a:lnTo>
                    <a:pt x="3160" y="287"/>
                  </a:lnTo>
                  <a:lnTo>
                    <a:pt x="3148" y="326"/>
                  </a:lnTo>
                  <a:lnTo>
                    <a:pt x="3126" y="364"/>
                  </a:lnTo>
                  <a:lnTo>
                    <a:pt x="2878" y="732"/>
                  </a:lnTo>
                  <a:lnTo>
                    <a:pt x="2830" y="813"/>
                  </a:lnTo>
                  <a:lnTo>
                    <a:pt x="2785" y="895"/>
                  </a:lnTo>
                  <a:lnTo>
                    <a:pt x="2748" y="981"/>
                  </a:lnTo>
                  <a:lnTo>
                    <a:pt x="2717" y="1068"/>
                  </a:lnTo>
                  <a:lnTo>
                    <a:pt x="2692" y="1160"/>
                  </a:lnTo>
                  <a:lnTo>
                    <a:pt x="2739" y="1169"/>
                  </a:lnTo>
                  <a:lnTo>
                    <a:pt x="2780" y="1187"/>
                  </a:lnTo>
                  <a:lnTo>
                    <a:pt x="2819" y="1212"/>
                  </a:lnTo>
                  <a:lnTo>
                    <a:pt x="2851" y="1242"/>
                  </a:lnTo>
                  <a:lnTo>
                    <a:pt x="2878" y="1280"/>
                  </a:lnTo>
                  <a:lnTo>
                    <a:pt x="2899" y="1321"/>
                  </a:lnTo>
                  <a:lnTo>
                    <a:pt x="2912" y="1365"/>
                  </a:lnTo>
                  <a:lnTo>
                    <a:pt x="2916" y="1414"/>
                  </a:lnTo>
                  <a:lnTo>
                    <a:pt x="2912" y="1464"/>
                  </a:lnTo>
                  <a:lnTo>
                    <a:pt x="2898" y="1510"/>
                  </a:lnTo>
                  <a:lnTo>
                    <a:pt x="2874" y="1553"/>
                  </a:lnTo>
                  <a:lnTo>
                    <a:pt x="2844" y="1591"/>
                  </a:lnTo>
                  <a:lnTo>
                    <a:pt x="2808" y="1621"/>
                  </a:lnTo>
                  <a:lnTo>
                    <a:pt x="2767" y="1646"/>
                  </a:lnTo>
                  <a:lnTo>
                    <a:pt x="2721" y="1661"/>
                  </a:lnTo>
                  <a:lnTo>
                    <a:pt x="2671" y="1668"/>
                  </a:lnTo>
                  <a:lnTo>
                    <a:pt x="2671" y="1670"/>
                  </a:lnTo>
                  <a:lnTo>
                    <a:pt x="2756" y="1670"/>
                  </a:lnTo>
                  <a:lnTo>
                    <a:pt x="2808" y="1675"/>
                  </a:lnTo>
                  <a:lnTo>
                    <a:pt x="2857" y="1689"/>
                  </a:lnTo>
                  <a:lnTo>
                    <a:pt x="2899" y="1713"/>
                  </a:lnTo>
                  <a:lnTo>
                    <a:pt x="2937" y="1745"/>
                  </a:lnTo>
                  <a:lnTo>
                    <a:pt x="2969" y="1782"/>
                  </a:lnTo>
                  <a:lnTo>
                    <a:pt x="2992" y="1825"/>
                  </a:lnTo>
                  <a:lnTo>
                    <a:pt x="3007" y="1874"/>
                  </a:lnTo>
                  <a:lnTo>
                    <a:pt x="3012" y="1925"/>
                  </a:lnTo>
                  <a:lnTo>
                    <a:pt x="3007" y="1977"/>
                  </a:lnTo>
                  <a:lnTo>
                    <a:pt x="2992" y="2026"/>
                  </a:lnTo>
                  <a:lnTo>
                    <a:pt x="2967" y="2070"/>
                  </a:lnTo>
                  <a:lnTo>
                    <a:pt x="2935" y="2108"/>
                  </a:lnTo>
                  <a:lnTo>
                    <a:pt x="2896" y="2140"/>
                  </a:lnTo>
                  <a:lnTo>
                    <a:pt x="2851" y="2162"/>
                  </a:lnTo>
                  <a:lnTo>
                    <a:pt x="2803" y="2176"/>
                  </a:lnTo>
                  <a:lnTo>
                    <a:pt x="2858" y="2307"/>
                  </a:lnTo>
                  <a:lnTo>
                    <a:pt x="2924" y="2434"/>
                  </a:lnTo>
                  <a:lnTo>
                    <a:pt x="2998" y="2555"/>
                  </a:lnTo>
                  <a:lnTo>
                    <a:pt x="3078" y="2671"/>
                  </a:lnTo>
                  <a:lnTo>
                    <a:pt x="3168" y="2784"/>
                  </a:lnTo>
                  <a:lnTo>
                    <a:pt x="3264" y="2888"/>
                  </a:lnTo>
                  <a:lnTo>
                    <a:pt x="3370" y="2988"/>
                  </a:lnTo>
                  <a:lnTo>
                    <a:pt x="3480" y="3079"/>
                  </a:lnTo>
                  <a:lnTo>
                    <a:pt x="3584" y="3167"/>
                  </a:lnTo>
                  <a:lnTo>
                    <a:pt x="3681" y="3258"/>
                  </a:lnTo>
                  <a:lnTo>
                    <a:pt x="3770" y="3357"/>
                  </a:lnTo>
                  <a:lnTo>
                    <a:pt x="3852" y="3459"/>
                  </a:lnTo>
                  <a:lnTo>
                    <a:pt x="3925" y="3568"/>
                  </a:lnTo>
                  <a:lnTo>
                    <a:pt x="3990" y="3681"/>
                  </a:lnTo>
                  <a:lnTo>
                    <a:pt x="4045" y="3797"/>
                  </a:lnTo>
                  <a:lnTo>
                    <a:pt x="4093" y="3917"/>
                  </a:lnTo>
                  <a:lnTo>
                    <a:pt x="4129" y="4042"/>
                  </a:lnTo>
                  <a:lnTo>
                    <a:pt x="4156" y="4169"/>
                  </a:lnTo>
                  <a:lnTo>
                    <a:pt x="4172" y="4300"/>
                  </a:lnTo>
                  <a:lnTo>
                    <a:pt x="4179" y="4434"/>
                  </a:lnTo>
                  <a:lnTo>
                    <a:pt x="4172" y="4568"/>
                  </a:lnTo>
                  <a:lnTo>
                    <a:pt x="4156" y="4700"/>
                  </a:lnTo>
                  <a:lnTo>
                    <a:pt x="4129" y="4829"/>
                  </a:lnTo>
                  <a:lnTo>
                    <a:pt x="4090" y="4956"/>
                  </a:lnTo>
                  <a:lnTo>
                    <a:pt x="4043" y="5078"/>
                  </a:lnTo>
                  <a:lnTo>
                    <a:pt x="3986" y="5196"/>
                  </a:lnTo>
                  <a:lnTo>
                    <a:pt x="3920" y="5309"/>
                  </a:lnTo>
                  <a:lnTo>
                    <a:pt x="3845" y="5418"/>
                  </a:lnTo>
                  <a:lnTo>
                    <a:pt x="3761" y="5522"/>
                  </a:lnTo>
                  <a:lnTo>
                    <a:pt x="3670" y="5620"/>
                  </a:lnTo>
                  <a:lnTo>
                    <a:pt x="3604" y="5679"/>
                  </a:lnTo>
                  <a:lnTo>
                    <a:pt x="3534" y="5733"/>
                  </a:lnTo>
                  <a:lnTo>
                    <a:pt x="3459" y="5777"/>
                  </a:lnTo>
                  <a:lnTo>
                    <a:pt x="3378" y="5815"/>
                  </a:lnTo>
                  <a:lnTo>
                    <a:pt x="3296" y="5844"/>
                  </a:lnTo>
                  <a:lnTo>
                    <a:pt x="3212" y="5865"/>
                  </a:lnTo>
                  <a:lnTo>
                    <a:pt x="3125" y="5879"/>
                  </a:lnTo>
                  <a:lnTo>
                    <a:pt x="3037" y="5883"/>
                  </a:lnTo>
                  <a:lnTo>
                    <a:pt x="1144" y="5883"/>
                  </a:lnTo>
                  <a:lnTo>
                    <a:pt x="1055" y="5879"/>
                  </a:lnTo>
                  <a:lnTo>
                    <a:pt x="967" y="5865"/>
                  </a:lnTo>
                  <a:lnTo>
                    <a:pt x="883" y="5844"/>
                  </a:lnTo>
                  <a:lnTo>
                    <a:pt x="801" y="5815"/>
                  </a:lnTo>
                  <a:lnTo>
                    <a:pt x="722" y="5777"/>
                  </a:lnTo>
                  <a:lnTo>
                    <a:pt x="647" y="5733"/>
                  </a:lnTo>
                  <a:lnTo>
                    <a:pt x="576" y="5681"/>
                  </a:lnTo>
                  <a:lnTo>
                    <a:pt x="510" y="5620"/>
                  </a:lnTo>
                  <a:lnTo>
                    <a:pt x="418" y="5522"/>
                  </a:lnTo>
                  <a:lnTo>
                    <a:pt x="336" y="5418"/>
                  </a:lnTo>
                  <a:lnTo>
                    <a:pt x="261" y="5309"/>
                  </a:lnTo>
                  <a:lnTo>
                    <a:pt x="193" y="5196"/>
                  </a:lnTo>
                  <a:lnTo>
                    <a:pt x="136" y="5078"/>
                  </a:lnTo>
                  <a:lnTo>
                    <a:pt x="90" y="4956"/>
                  </a:lnTo>
                  <a:lnTo>
                    <a:pt x="50" y="4831"/>
                  </a:lnTo>
                  <a:lnTo>
                    <a:pt x="23" y="4700"/>
                  </a:lnTo>
                  <a:lnTo>
                    <a:pt x="7" y="4568"/>
                  </a:lnTo>
                  <a:lnTo>
                    <a:pt x="0" y="4434"/>
                  </a:lnTo>
                  <a:lnTo>
                    <a:pt x="7" y="4300"/>
                  </a:lnTo>
                  <a:lnTo>
                    <a:pt x="23" y="4169"/>
                  </a:lnTo>
                  <a:lnTo>
                    <a:pt x="50" y="4042"/>
                  </a:lnTo>
                  <a:lnTo>
                    <a:pt x="86" y="3917"/>
                  </a:lnTo>
                  <a:lnTo>
                    <a:pt x="134" y="3797"/>
                  </a:lnTo>
                  <a:lnTo>
                    <a:pt x="190" y="3681"/>
                  </a:lnTo>
                  <a:lnTo>
                    <a:pt x="254" y="3568"/>
                  </a:lnTo>
                  <a:lnTo>
                    <a:pt x="327" y="3459"/>
                  </a:lnTo>
                  <a:lnTo>
                    <a:pt x="410" y="3357"/>
                  </a:lnTo>
                  <a:lnTo>
                    <a:pt x="499" y="3258"/>
                  </a:lnTo>
                  <a:lnTo>
                    <a:pt x="595" y="3167"/>
                  </a:lnTo>
                  <a:lnTo>
                    <a:pt x="699" y="3079"/>
                  </a:lnTo>
                  <a:lnTo>
                    <a:pt x="812" y="2988"/>
                  </a:lnTo>
                  <a:lnTo>
                    <a:pt x="915" y="2888"/>
                  </a:lnTo>
                  <a:lnTo>
                    <a:pt x="1012" y="2782"/>
                  </a:lnTo>
                  <a:lnTo>
                    <a:pt x="1101" y="2671"/>
                  </a:lnTo>
                  <a:lnTo>
                    <a:pt x="1182" y="2555"/>
                  </a:lnTo>
                  <a:lnTo>
                    <a:pt x="1255" y="2434"/>
                  </a:lnTo>
                  <a:lnTo>
                    <a:pt x="1321" y="2307"/>
                  </a:lnTo>
                  <a:lnTo>
                    <a:pt x="1377" y="2176"/>
                  </a:lnTo>
                  <a:lnTo>
                    <a:pt x="1328" y="2163"/>
                  </a:lnTo>
                  <a:lnTo>
                    <a:pt x="1284" y="2140"/>
                  </a:lnTo>
                  <a:lnTo>
                    <a:pt x="1244" y="2108"/>
                  </a:lnTo>
                  <a:lnTo>
                    <a:pt x="1212" y="2070"/>
                  </a:lnTo>
                  <a:lnTo>
                    <a:pt x="1189" y="2026"/>
                  </a:lnTo>
                  <a:lnTo>
                    <a:pt x="1173" y="1977"/>
                  </a:lnTo>
                  <a:lnTo>
                    <a:pt x="1167" y="1925"/>
                  </a:lnTo>
                  <a:lnTo>
                    <a:pt x="1173" y="1874"/>
                  </a:lnTo>
                  <a:lnTo>
                    <a:pt x="1187" y="1825"/>
                  </a:lnTo>
                  <a:lnTo>
                    <a:pt x="1210" y="1782"/>
                  </a:lnTo>
                  <a:lnTo>
                    <a:pt x="1242" y="1745"/>
                  </a:lnTo>
                  <a:lnTo>
                    <a:pt x="1280" y="1713"/>
                  </a:lnTo>
                  <a:lnTo>
                    <a:pt x="1323" y="1689"/>
                  </a:lnTo>
                  <a:lnTo>
                    <a:pt x="1371" y="1675"/>
                  </a:lnTo>
                  <a:lnTo>
                    <a:pt x="1423" y="1670"/>
                  </a:lnTo>
                  <a:lnTo>
                    <a:pt x="1509" y="1670"/>
                  </a:lnTo>
                  <a:lnTo>
                    <a:pt x="1509" y="1668"/>
                  </a:lnTo>
                  <a:lnTo>
                    <a:pt x="1459" y="1661"/>
                  </a:lnTo>
                  <a:lnTo>
                    <a:pt x="1412" y="1646"/>
                  </a:lnTo>
                  <a:lnTo>
                    <a:pt x="1371" y="1621"/>
                  </a:lnTo>
                  <a:lnTo>
                    <a:pt x="1335" y="1591"/>
                  </a:lnTo>
                  <a:lnTo>
                    <a:pt x="1305" y="1553"/>
                  </a:lnTo>
                  <a:lnTo>
                    <a:pt x="1282" y="1510"/>
                  </a:lnTo>
                  <a:lnTo>
                    <a:pt x="1268" y="1464"/>
                  </a:lnTo>
                  <a:lnTo>
                    <a:pt x="1264" y="1414"/>
                  </a:lnTo>
                  <a:lnTo>
                    <a:pt x="1268" y="1365"/>
                  </a:lnTo>
                  <a:lnTo>
                    <a:pt x="1280" y="1321"/>
                  </a:lnTo>
                  <a:lnTo>
                    <a:pt x="1301" y="1280"/>
                  </a:lnTo>
                  <a:lnTo>
                    <a:pt x="1328" y="1242"/>
                  </a:lnTo>
                  <a:lnTo>
                    <a:pt x="1360" y="1212"/>
                  </a:lnTo>
                  <a:lnTo>
                    <a:pt x="1400" y="1187"/>
                  </a:lnTo>
                  <a:lnTo>
                    <a:pt x="1441" y="1169"/>
                  </a:lnTo>
                  <a:lnTo>
                    <a:pt x="1487" y="1160"/>
                  </a:lnTo>
                  <a:lnTo>
                    <a:pt x="1462" y="1068"/>
                  </a:lnTo>
                  <a:lnTo>
                    <a:pt x="1432" y="981"/>
                  </a:lnTo>
                  <a:lnTo>
                    <a:pt x="1394" y="895"/>
                  </a:lnTo>
                  <a:lnTo>
                    <a:pt x="1350" y="813"/>
                  </a:lnTo>
                  <a:lnTo>
                    <a:pt x="1301" y="732"/>
                  </a:lnTo>
                  <a:lnTo>
                    <a:pt x="1053" y="364"/>
                  </a:lnTo>
                  <a:lnTo>
                    <a:pt x="1033" y="326"/>
                  </a:lnTo>
                  <a:lnTo>
                    <a:pt x="1019" y="287"/>
                  </a:lnTo>
                  <a:lnTo>
                    <a:pt x="1014" y="245"/>
                  </a:lnTo>
                  <a:lnTo>
                    <a:pt x="1015" y="204"/>
                  </a:lnTo>
                  <a:lnTo>
                    <a:pt x="1024" y="163"/>
                  </a:lnTo>
                  <a:lnTo>
                    <a:pt x="1041" y="124"/>
                  </a:lnTo>
                  <a:lnTo>
                    <a:pt x="1064" y="88"/>
                  </a:lnTo>
                  <a:lnTo>
                    <a:pt x="1092" y="58"/>
                  </a:lnTo>
                  <a:lnTo>
                    <a:pt x="1126" y="34"/>
                  </a:lnTo>
                  <a:lnTo>
                    <a:pt x="1164" y="16"/>
                  </a:lnTo>
                  <a:lnTo>
                    <a:pt x="1203" y="4"/>
                  </a:lnTo>
                  <a:lnTo>
                    <a:pt x="12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51" name="Group 475"/>
          <p:cNvGrpSpPr>
            <a:grpSpLocks noChangeAspect="1"/>
          </p:cNvGrpSpPr>
          <p:nvPr/>
        </p:nvGrpSpPr>
        <p:grpSpPr bwMode="auto">
          <a:xfrm>
            <a:off x="2770821" y="4900293"/>
            <a:ext cx="235260" cy="227583"/>
            <a:chOff x="5218" y="-4419"/>
            <a:chExt cx="2942" cy="2846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154" name="Freeform 477"/>
            <p:cNvSpPr>
              <a:spLocks noEditPoints="1"/>
            </p:cNvSpPr>
            <p:nvPr/>
          </p:nvSpPr>
          <p:spPr bwMode="auto">
            <a:xfrm>
              <a:off x="5792" y="-4419"/>
              <a:ext cx="783" cy="1359"/>
            </a:xfrm>
            <a:custGeom>
              <a:avLst/>
              <a:gdLst>
                <a:gd name="T0" fmla="*/ 991 w 1566"/>
                <a:gd name="T1" fmla="*/ 1905 h 2717"/>
                <a:gd name="T2" fmla="*/ 1055 w 1566"/>
                <a:gd name="T3" fmla="*/ 1825 h 2717"/>
                <a:gd name="T4" fmla="*/ 1048 w 1566"/>
                <a:gd name="T5" fmla="*/ 1730 h 2717"/>
                <a:gd name="T6" fmla="*/ 1000 w 1566"/>
                <a:gd name="T7" fmla="*/ 1672 h 2717"/>
                <a:gd name="T8" fmla="*/ 570 w 1566"/>
                <a:gd name="T9" fmla="*/ 740 h 2717"/>
                <a:gd name="T10" fmla="*/ 511 w 1566"/>
                <a:gd name="T11" fmla="*/ 808 h 2717"/>
                <a:gd name="T12" fmla="*/ 502 w 1566"/>
                <a:gd name="T13" fmla="*/ 904 h 2717"/>
                <a:gd name="T14" fmla="*/ 545 w 1566"/>
                <a:gd name="T15" fmla="*/ 981 h 2717"/>
                <a:gd name="T16" fmla="*/ 762 w 1566"/>
                <a:gd name="T17" fmla="*/ 0 h 2717"/>
                <a:gd name="T18" fmla="*/ 882 w 1566"/>
                <a:gd name="T19" fmla="*/ 41 h 2717"/>
                <a:gd name="T20" fmla="*/ 948 w 1566"/>
                <a:gd name="T21" fmla="*/ 148 h 2717"/>
                <a:gd name="T22" fmla="*/ 1041 w 1566"/>
                <a:gd name="T23" fmla="*/ 314 h 2717"/>
                <a:gd name="T24" fmla="*/ 1298 w 1566"/>
                <a:gd name="T25" fmla="*/ 401 h 2717"/>
                <a:gd name="T26" fmla="*/ 1396 w 1566"/>
                <a:gd name="T27" fmla="*/ 487 h 2717"/>
                <a:gd name="T28" fmla="*/ 1428 w 1566"/>
                <a:gd name="T29" fmla="*/ 613 h 2717"/>
                <a:gd name="T30" fmla="*/ 1403 w 1566"/>
                <a:gd name="T31" fmla="*/ 699 h 2717"/>
                <a:gd name="T32" fmla="*/ 1318 w 1566"/>
                <a:gd name="T33" fmla="*/ 787 h 2717"/>
                <a:gd name="T34" fmla="*/ 1203 w 1566"/>
                <a:gd name="T35" fmla="*/ 813 h 2717"/>
                <a:gd name="T36" fmla="*/ 1041 w 1566"/>
                <a:gd name="T37" fmla="*/ 762 h 2717"/>
                <a:gd name="T38" fmla="*/ 1025 w 1566"/>
                <a:gd name="T39" fmla="*/ 1151 h 2717"/>
                <a:gd name="T40" fmla="*/ 1218 w 1566"/>
                <a:gd name="T41" fmla="*/ 1220 h 2717"/>
                <a:gd name="T42" fmla="*/ 1375 w 1566"/>
                <a:gd name="T43" fmla="*/ 1313 h 2717"/>
                <a:gd name="T44" fmla="*/ 1489 w 1566"/>
                <a:gd name="T45" fmla="*/ 1436 h 2717"/>
                <a:gd name="T46" fmla="*/ 1553 w 1566"/>
                <a:gd name="T47" fmla="*/ 1602 h 2717"/>
                <a:gd name="T48" fmla="*/ 1562 w 1566"/>
                <a:gd name="T49" fmla="*/ 1818 h 2717"/>
                <a:gd name="T50" fmla="*/ 1511 w 1566"/>
                <a:gd name="T51" fmla="*/ 2018 h 2717"/>
                <a:gd name="T52" fmla="*/ 1400 w 1566"/>
                <a:gd name="T53" fmla="*/ 2171 h 2717"/>
                <a:gd name="T54" fmla="*/ 1237 w 1566"/>
                <a:gd name="T55" fmla="*/ 2280 h 2717"/>
                <a:gd name="T56" fmla="*/ 1032 w 1566"/>
                <a:gd name="T57" fmla="*/ 2346 h 2717"/>
                <a:gd name="T58" fmla="*/ 948 w 1566"/>
                <a:gd name="T59" fmla="*/ 2569 h 2717"/>
                <a:gd name="T60" fmla="*/ 882 w 1566"/>
                <a:gd name="T61" fmla="*/ 2674 h 2717"/>
                <a:gd name="T62" fmla="*/ 762 w 1566"/>
                <a:gd name="T63" fmla="*/ 2717 h 2717"/>
                <a:gd name="T64" fmla="*/ 641 w 1566"/>
                <a:gd name="T65" fmla="*/ 2674 h 2717"/>
                <a:gd name="T66" fmla="*/ 575 w 1566"/>
                <a:gd name="T67" fmla="*/ 2569 h 2717"/>
                <a:gd name="T68" fmla="*/ 461 w 1566"/>
                <a:gd name="T69" fmla="*/ 2330 h 2717"/>
                <a:gd name="T70" fmla="*/ 134 w 1566"/>
                <a:gd name="T71" fmla="*/ 2227 h 2717"/>
                <a:gd name="T72" fmla="*/ 32 w 1566"/>
                <a:gd name="T73" fmla="*/ 2137 h 2717"/>
                <a:gd name="T74" fmla="*/ 0 w 1566"/>
                <a:gd name="T75" fmla="*/ 2007 h 2717"/>
                <a:gd name="T76" fmla="*/ 46 w 1566"/>
                <a:gd name="T77" fmla="*/ 1882 h 2717"/>
                <a:gd name="T78" fmla="*/ 150 w 1566"/>
                <a:gd name="T79" fmla="*/ 1807 h 2717"/>
                <a:gd name="T80" fmla="*/ 279 w 1566"/>
                <a:gd name="T81" fmla="*/ 1802 h 2717"/>
                <a:gd name="T82" fmla="*/ 484 w 1566"/>
                <a:gd name="T83" fmla="*/ 1882 h 2717"/>
                <a:gd name="T84" fmla="*/ 500 w 1566"/>
                <a:gd name="T85" fmla="*/ 1491 h 2717"/>
                <a:gd name="T86" fmla="*/ 314 w 1566"/>
                <a:gd name="T87" fmla="*/ 1418 h 2717"/>
                <a:gd name="T88" fmla="*/ 166 w 1566"/>
                <a:gd name="T89" fmla="*/ 1320 h 2717"/>
                <a:gd name="T90" fmla="*/ 64 w 1566"/>
                <a:gd name="T91" fmla="*/ 1190 h 2717"/>
                <a:gd name="T92" fmla="*/ 14 w 1566"/>
                <a:gd name="T93" fmla="*/ 1015 h 2717"/>
                <a:gd name="T94" fmla="*/ 25 w 1566"/>
                <a:gd name="T95" fmla="*/ 804 h 2717"/>
                <a:gd name="T96" fmla="*/ 96 w 1566"/>
                <a:gd name="T97" fmla="*/ 613 h 2717"/>
                <a:gd name="T98" fmla="*/ 225 w 1566"/>
                <a:gd name="T99" fmla="*/ 460 h 2717"/>
                <a:gd name="T100" fmla="*/ 412 w 1566"/>
                <a:gd name="T101" fmla="*/ 348 h 2717"/>
                <a:gd name="T102" fmla="*/ 570 w 1566"/>
                <a:gd name="T103" fmla="*/ 191 h 2717"/>
                <a:gd name="T104" fmla="*/ 612 w 1566"/>
                <a:gd name="T105" fmla="*/ 71 h 2717"/>
                <a:gd name="T106" fmla="*/ 718 w 1566"/>
                <a:gd name="T107" fmla="*/ 5 h 2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66" h="2717">
                  <a:moveTo>
                    <a:pt x="953" y="1645"/>
                  </a:moveTo>
                  <a:lnTo>
                    <a:pt x="953" y="1921"/>
                  </a:lnTo>
                  <a:lnTo>
                    <a:pt x="991" y="1905"/>
                  </a:lnTo>
                  <a:lnTo>
                    <a:pt x="1021" y="1884"/>
                  </a:lnTo>
                  <a:lnTo>
                    <a:pt x="1043" y="1857"/>
                  </a:lnTo>
                  <a:lnTo>
                    <a:pt x="1055" y="1825"/>
                  </a:lnTo>
                  <a:lnTo>
                    <a:pt x="1059" y="1788"/>
                  </a:lnTo>
                  <a:lnTo>
                    <a:pt x="1055" y="1757"/>
                  </a:lnTo>
                  <a:lnTo>
                    <a:pt x="1048" y="1730"/>
                  </a:lnTo>
                  <a:lnTo>
                    <a:pt x="1036" y="1707"/>
                  </a:lnTo>
                  <a:lnTo>
                    <a:pt x="1020" y="1689"/>
                  </a:lnTo>
                  <a:lnTo>
                    <a:pt x="1000" y="1672"/>
                  </a:lnTo>
                  <a:lnTo>
                    <a:pt x="978" y="1657"/>
                  </a:lnTo>
                  <a:lnTo>
                    <a:pt x="953" y="1645"/>
                  </a:lnTo>
                  <a:close/>
                  <a:moveTo>
                    <a:pt x="570" y="740"/>
                  </a:moveTo>
                  <a:lnTo>
                    <a:pt x="545" y="760"/>
                  </a:lnTo>
                  <a:lnTo>
                    <a:pt x="525" y="781"/>
                  </a:lnTo>
                  <a:lnTo>
                    <a:pt x="511" y="808"/>
                  </a:lnTo>
                  <a:lnTo>
                    <a:pt x="502" y="838"/>
                  </a:lnTo>
                  <a:lnTo>
                    <a:pt x="500" y="870"/>
                  </a:lnTo>
                  <a:lnTo>
                    <a:pt x="502" y="904"/>
                  </a:lnTo>
                  <a:lnTo>
                    <a:pt x="511" y="935"/>
                  </a:lnTo>
                  <a:lnTo>
                    <a:pt x="525" y="960"/>
                  </a:lnTo>
                  <a:lnTo>
                    <a:pt x="545" y="981"/>
                  </a:lnTo>
                  <a:lnTo>
                    <a:pt x="570" y="999"/>
                  </a:lnTo>
                  <a:lnTo>
                    <a:pt x="570" y="740"/>
                  </a:lnTo>
                  <a:close/>
                  <a:moveTo>
                    <a:pt x="762" y="0"/>
                  </a:moveTo>
                  <a:lnTo>
                    <a:pt x="805" y="5"/>
                  </a:lnTo>
                  <a:lnTo>
                    <a:pt x="846" y="19"/>
                  </a:lnTo>
                  <a:lnTo>
                    <a:pt x="882" y="41"/>
                  </a:lnTo>
                  <a:lnTo>
                    <a:pt x="912" y="71"/>
                  </a:lnTo>
                  <a:lnTo>
                    <a:pt x="934" y="107"/>
                  </a:lnTo>
                  <a:lnTo>
                    <a:pt x="948" y="148"/>
                  </a:lnTo>
                  <a:lnTo>
                    <a:pt x="953" y="191"/>
                  </a:lnTo>
                  <a:lnTo>
                    <a:pt x="953" y="296"/>
                  </a:lnTo>
                  <a:lnTo>
                    <a:pt x="1041" y="314"/>
                  </a:lnTo>
                  <a:lnTo>
                    <a:pt x="1127" y="337"/>
                  </a:lnTo>
                  <a:lnTo>
                    <a:pt x="1214" y="367"/>
                  </a:lnTo>
                  <a:lnTo>
                    <a:pt x="1298" y="401"/>
                  </a:lnTo>
                  <a:lnTo>
                    <a:pt x="1337" y="422"/>
                  </a:lnTo>
                  <a:lnTo>
                    <a:pt x="1371" y="451"/>
                  </a:lnTo>
                  <a:lnTo>
                    <a:pt x="1396" y="487"/>
                  </a:lnTo>
                  <a:lnTo>
                    <a:pt x="1416" y="526"/>
                  </a:lnTo>
                  <a:lnTo>
                    <a:pt x="1427" y="571"/>
                  </a:lnTo>
                  <a:lnTo>
                    <a:pt x="1428" y="613"/>
                  </a:lnTo>
                  <a:lnTo>
                    <a:pt x="1419" y="656"/>
                  </a:lnTo>
                  <a:lnTo>
                    <a:pt x="1403" y="697"/>
                  </a:lnTo>
                  <a:lnTo>
                    <a:pt x="1403" y="699"/>
                  </a:lnTo>
                  <a:lnTo>
                    <a:pt x="1380" y="733"/>
                  </a:lnTo>
                  <a:lnTo>
                    <a:pt x="1352" y="763"/>
                  </a:lnTo>
                  <a:lnTo>
                    <a:pt x="1318" y="787"/>
                  </a:lnTo>
                  <a:lnTo>
                    <a:pt x="1282" y="803"/>
                  </a:lnTo>
                  <a:lnTo>
                    <a:pt x="1243" y="811"/>
                  </a:lnTo>
                  <a:lnTo>
                    <a:pt x="1203" y="813"/>
                  </a:lnTo>
                  <a:lnTo>
                    <a:pt x="1162" y="808"/>
                  </a:lnTo>
                  <a:lnTo>
                    <a:pt x="1123" y="795"/>
                  </a:lnTo>
                  <a:lnTo>
                    <a:pt x="1041" y="762"/>
                  </a:lnTo>
                  <a:lnTo>
                    <a:pt x="953" y="731"/>
                  </a:lnTo>
                  <a:lnTo>
                    <a:pt x="953" y="1129"/>
                  </a:lnTo>
                  <a:lnTo>
                    <a:pt x="1025" y="1151"/>
                  </a:lnTo>
                  <a:lnTo>
                    <a:pt x="1093" y="1172"/>
                  </a:lnTo>
                  <a:lnTo>
                    <a:pt x="1157" y="1195"/>
                  </a:lnTo>
                  <a:lnTo>
                    <a:pt x="1218" y="1220"/>
                  </a:lnTo>
                  <a:lnTo>
                    <a:pt x="1275" y="1249"/>
                  </a:lnTo>
                  <a:lnTo>
                    <a:pt x="1327" y="1279"/>
                  </a:lnTo>
                  <a:lnTo>
                    <a:pt x="1375" y="1313"/>
                  </a:lnTo>
                  <a:lnTo>
                    <a:pt x="1418" y="1349"/>
                  </a:lnTo>
                  <a:lnTo>
                    <a:pt x="1455" y="1390"/>
                  </a:lnTo>
                  <a:lnTo>
                    <a:pt x="1489" y="1436"/>
                  </a:lnTo>
                  <a:lnTo>
                    <a:pt x="1516" y="1486"/>
                  </a:lnTo>
                  <a:lnTo>
                    <a:pt x="1537" y="1541"/>
                  </a:lnTo>
                  <a:lnTo>
                    <a:pt x="1553" y="1602"/>
                  </a:lnTo>
                  <a:lnTo>
                    <a:pt x="1562" y="1668"/>
                  </a:lnTo>
                  <a:lnTo>
                    <a:pt x="1566" y="1741"/>
                  </a:lnTo>
                  <a:lnTo>
                    <a:pt x="1562" y="1818"/>
                  </a:lnTo>
                  <a:lnTo>
                    <a:pt x="1552" y="1889"/>
                  </a:lnTo>
                  <a:lnTo>
                    <a:pt x="1534" y="1957"/>
                  </a:lnTo>
                  <a:lnTo>
                    <a:pt x="1511" y="2018"/>
                  </a:lnTo>
                  <a:lnTo>
                    <a:pt x="1480" y="2075"/>
                  </a:lnTo>
                  <a:lnTo>
                    <a:pt x="1443" y="2125"/>
                  </a:lnTo>
                  <a:lnTo>
                    <a:pt x="1400" y="2171"/>
                  </a:lnTo>
                  <a:lnTo>
                    <a:pt x="1352" y="2214"/>
                  </a:lnTo>
                  <a:lnTo>
                    <a:pt x="1298" y="2250"/>
                  </a:lnTo>
                  <a:lnTo>
                    <a:pt x="1237" y="2280"/>
                  </a:lnTo>
                  <a:lnTo>
                    <a:pt x="1175" y="2307"/>
                  </a:lnTo>
                  <a:lnTo>
                    <a:pt x="1105" y="2328"/>
                  </a:lnTo>
                  <a:lnTo>
                    <a:pt x="1032" y="2346"/>
                  </a:lnTo>
                  <a:lnTo>
                    <a:pt x="953" y="2357"/>
                  </a:lnTo>
                  <a:lnTo>
                    <a:pt x="953" y="2525"/>
                  </a:lnTo>
                  <a:lnTo>
                    <a:pt x="948" y="2569"/>
                  </a:lnTo>
                  <a:lnTo>
                    <a:pt x="934" y="2608"/>
                  </a:lnTo>
                  <a:lnTo>
                    <a:pt x="912" y="2644"/>
                  </a:lnTo>
                  <a:lnTo>
                    <a:pt x="882" y="2674"/>
                  </a:lnTo>
                  <a:lnTo>
                    <a:pt x="846" y="2698"/>
                  </a:lnTo>
                  <a:lnTo>
                    <a:pt x="805" y="2712"/>
                  </a:lnTo>
                  <a:lnTo>
                    <a:pt x="762" y="2717"/>
                  </a:lnTo>
                  <a:lnTo>
                    <a:pt x="718" y="2712"/>
                  </a:lnTo>
                  <a:lnTo>
                    <a:pt x="677" y="2698"/>
                  </a:lnTo>
                  <a:lnTo>
                    <a:pt x="641" y="2674"/>
                  </a:lnTo>
                  <a:lnTo>
                    <a:pt x="612" y="2644"/>
                  </a:lnTo>
                  <a:lnTo>
                    <a:pt x="589" y="2608"/>
                  </a:lnTo>
                  <a:lnTo>
                    <a:pt x="575" y="2569"/>
                  </a:lnTo>
                  <a:lnTo>
                    <a:pt x="570" y="2525"/>
                  </a:lnTo>
                  <a:lnTo>
                    <a:pt x="570" y="2350"/>
                  </a:lnTo>
                  <a:lnTo>
                    <a:pt x="461" y="2330"/>
                  </a:lnTo>
                  <a:lnTo>
                    <a:pt x="350" y="2303"/>
                  </a:lnTo>
                  <a:lnTo>
                    <a:pt x="241" y="2269"/>
                  </a:lnTo>
                  <a:lnTo>
                    <a:pt x="134" y="2227"/>
                  </a:lnTo>
                  <a:lnTo>
                    <a:pt x="93" y="2203"/>
                  </a:lnTo>
                  <a:lnTo>
                    <a:pt x="59" y="2175"/>
                  </a:lnTo>
                  <a:lnTo>
                    <a:pt x="32" y="2137"/>
                  </a:lnTo>
                  <a:lnTo>
                    <a:pt x="13" y="2096"/>
                  </a:lnTo>
                  <a:lnTo>
                    <a:pt x="2" y="2052"/>
                  </a:lnTo>
                  <a:lnTo>
                    <a:pt x="0" y="2007"/>
                  </a:lnTo>
                  <a:lnTo>
                    <a:pt x="7" y="1962"/>
                  </a:lnTo>
                  <a:lnTo>
                    <a:pt x="23" y="1920"/>
                  </a:lnTo>
                  <a:lnTo>
                    <a:pt x="46" y="1882"/>
                  </a:lnTo>
                  <a:lnTo>
                    <a:pt x="77" y="1850"/>
                  </a:lnTo>
                  <a:lnTo>
                    <a:pt x="113" y="1825"/>
                  </a:lnTo>
                  <a:lnTo>
                    <a:pt x="150" y="1807"/>
                  </a:lnTo>
                  <a:lnTo>
                    <a:pt x="193" y="1798"/>
                  </a:lnTo>
                  <a:lnTo>
                    <a:pt x="236" y="1795"/>
                  </a:lnTo>
                  <a:lnTo>
                    <a:pt x="279" y="1802"/>
                  </a:lnTo>
                  <a:lnTo>
                    <a:pt x="321" y="1816"/>
                  </a:lnTo>
                  <a:lnTo>
                    <a:pt x="400" y="1850"/>
                  </a:lnTo>
                  <a:lnTo>
                    <a:pt x="484" y="1882"/>
                  </a:lnTo>
                  <a:lnTo>
                    <a:pt x="570" y="1907"/>
                  </a:lnTo>
                  <a:lnTo>
                    <a:pt x="570" y="1513"/>
                  </a:lnTo>
                  <a:lnTo>
                    <a:pt x="500" y="1491"/>
                  </a:lnTo>
                  <a:lnTo>
                    <a:pt x="434" y="1468"/>
                  </a:lnTo>
                  <a:lnTo>
                    <a:pt x="373" y="1445"/>
                  </a:lnTo>
                  <a:lnTo>
                    <a:pt x="314" y="1418"/>
                  </a:lnTo>
                  <a:lnTo>
                    <a:pt x="261" y="1388"/>
                  </a:lnTo>
                  <a:lnTo>
                    <a:pt x="211" y="1356"/>
                  </a:lnTo>
                  <a:lnTo>
                    <a:pt x="166" y="1320"/>
                  </a:lnTo>
                  <a:lnTo>
                    <a:pt x="127" y="1281"/>
                  </a:lnTo>
                  <a:lnTo>
                    <a:pt x="93" y="1238"/>
                  </a:lnTo>
                  <a:lnTo>
                    <a:pt x="64" y="1190"/>
                  </a:lnTo>
                  <a:lnTo>
                    <a:pt x="41" y="1136"/>
                  </a:lnTo>
                  <a:lnTo>
                    <a:pt x="25" y="1079"/>
                  </a:lnTo>
                  <a:lnTo>
                    <a:pt x="14" y="1015"/>
                  </a:lnTo>
                  <a:lnTo>
                    <a:pt x="13" y="945"/>
                  </a:lnTo>
                  <a:lnTo>
                    <a:pt x="14" y="874"/>
                  </a:lnTo>
                  <a:lnTo>
                    <a:pt x="25" y="804"/>
                  </a:lnTo>
                  <a:lnTo>
                    <a:pt x="43" y="737"/>
                  </a:lnTo>
                  <a:lnTo>
                    <a:pt x="66" y="674"/>
                  </a:lnTo>
                  <a:lnTo>
                    <a:pt x="96" y="613"/>
                  </a:lnTo>
                  <a:lnTo>
                    <a:pt x="132" y="558"/>
                  </a:lnTo>
                  <a:lnTo>
                    <a:pt x="175" y="506"/>
                  </a:lnTo>
                  <a:lnTo>
                    <a:pt x="225" y="460"/>
                  </a:lnTo>
                  <a:lnTo>
                    <a:pt x="282" y="417"/>
                  </a:lnTo>
                  <a:lnTo>
                    <a:pt x="345" y="380"/>
                  </a:lnTo>
                  <a:lnTo>
                    <a:pt x="412" y="348"/>
                  </a:lnTo>
                  <a:lnTo>
                    <a:pt x="487" y="321"/>
                  </a:lnTo>
                  <a:lnTo>
                    <a:pt x="570" y="301"/>
                  </a:lnTo>
                  <a:lnTo>
                    <a:pt x="570" y="191"/>
                  </a:lnTo>
                  <a:lnTo>
                    <a:pt x="575" y="148"/>
                  </a:lnTo>
                  <a:lnTo>
                    <a:pt x="589" y="107"/>
                  </a:lnTo>
                  <a:lnTo>
                    <a:pt x="612" y="71"/>
                  </a:lnTo>
                  <a:lnTo>
                    <a:pt x="641" y="41"/>
                  </a:lnTo>
                  <a:lnTo>
                    <a:pt x="677" y="19"/>
                  </a:lnTo>
                  <a:lnTo>
                    <a:pt x="718" y="5"/>
                  </a:lnTo>
                  <a:lnTo>
                    <a:pt x="7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5" name="Freeform 478"/>
            <p:cNvSpPr>
              <a:spLocks/>
            </p:cNvSpPr>
            <p:nvPr/>
          </p:nvSpPr>
          <p:spPr bwMode="auto">
            <a:xfrm>
              <a:off x="5218" y="-2901"/>
              <a:ext cx="2942" cy="1328"/>
            </a:xfrm>
            <a:custGeom>
              <a:avLst/>
              <a:gdLst>
                <a:gd name="T0" fmla="*/ 3842 w 5885"/>
                <a:gd name="T1" fmla="*/ 1 h 2655"/>
                <a:gd name="T2" fmla="*/ 4032 w 5885"/>
                <a:gd name="T3" fmla="*/ 32 h 2655"/>
                <a:gd name="T4" fmla="*/ 4214 w 5885"/>
                <a:gd name="T5" fmla="*/ 91 h 2655"/>
                <a:gd name="T6" fmla="*/ 4382 w 5885"/>
                <a:gd name="T7" fmla="*/ 182 h 2655"/>
                <a:gd name="T8" fmla="*/ 4531 w 5885"/>
                <a:gd name="T9" fmla="*/ 298 h 2655"/>
                <a:gd name="T10" fmla="*/ 4662 w 5885"/>
                <a:gd name="T11" fmla="*/ 439 h 2655"/>
                <a:gd name="T12" fmla="*/ 5871 w 5885"/>
                <a:gd name="T13" fmla="*/ 2346 h 2655"/>
                <a:gd name="T14" fmla="*/ 5885 w 5885"/>
                <a:gd name="T15" fmla="*/ 2434 h 2655"/>
                <a:gd name="T16" fmla="*/ 5867 w 5885"/>
                <a:gd name="T17" fmla="*/ 2518 h 2655"/>
                <a:gd name="T18" fmla="*/ 5819 w 5885"/>
                <a:gd name="T19" fmla="*/ 2587 h 2655"/>
                <a:gd name="T20" fmla="*/ 5747 w 5885"/>
                <a:gd name="T21" fmla="*/ 2637 h 2655"/>
                <a:gd name="T22" fmla="*/ 5658 w 5885"/>
                <a:gd name="T23" fmla="*/ 2655 h 2655"/>
                <a:gd name="T24" fmla="*/ 4519 w 5885"/>
                <a:gd name="T25" fmla="*/ 2651 h 2655"/>
                <a:gd name="T26" fmla="*/ 4426 w 5885"/>
                <a:gd name="T27" fmla="*/ 2628 h 2655"/>
                <a:gd name="T28" fmla="*/ 4342 w 5885"/>
                <a:gd name="T29" fmla="*/ 2578 h 2655"/>
                <a:gd name="T30" fmla="*/ 4274 w 5885"/>
                <a:gd name="T31" fmla="*/ 2505 h 2655"/>
                <a:gd name="T32" fmla="*/ 1434 w 5885"/>
                <a:gd name="T33" fmla="*/ 1781 h 2655"/>
                <a:gd name="T34" fmla="*/ 1330 w 5885"/>
                <a:gd name="T35" fmla="*/ 1770 h 2655"/>
                <a:gd name="T36" fmla="*/ 1236 w 5885"/>
                <a:gd name="T37" fmla="*/ 1727 h 2655"/>
                <a:gd name="T38" fmla="*/ 114 w 5885"/>
                <a:gd name="T39" fmla="*/ 742 h 2655"/>
                <a:gd name="T40" fmla="*/ 46 w 5885"/>
                <a:gd name="T41" fmla="*/ 656 h 2655"/>
                <a:gd name="T42" fmla="*/ 7 w 5885"/>
                <a:gd name="T43" fmla="*/ 558 h 2655"/>
                <a:gd name="T44" fmla="*/ 2 w 5885"/>
                <a:gd name="T45" fmla="*/ 455 h 2655"/>
                <a:gd name="T46" fmla="*/ 27 w 5885"/>
                <a:gd name="T47" fmla="*/ 353 h 2655"/>
                <a:gd name="T48" fmla="*/ 86 w 5885"/>
                <a:gd name="T49" fmla="*/ 260 h 2655"/>
                <a:gd name="T50" fmla="*/ 170 w 5885"/>
                <a:gd name="T51" fmla="*/ 191 h 2655"/>
                <a:gd name="T52" fmla="*/ 268 w 5885"/>
                <a:gd name="T53" fmla="*/ 153 h 2655"/>
                <a:gd name="T54" fmla="*/ 373 w 5885"/>
                <a:gd name="T55" fmla="*/ 146 h 2655"/>
                <a:gd name="T56" fmla="*/ 475 w 5885"/>
                <a:gd name="T57" fmla="*/ 173 h 2655"/>
                <a:gd name="T58" fmla="*/ 568 w 5885"/>
                <a:gd name="T59" fmla="*/ 232 h 2655"/>
                <a:gd name="T60" fmla="*/ 1596 w 5885"/>
                <a:gd name="T61" fmla="*/ 1094 h 2655"/>
                <a:gd name="T62" fmla="*/ 2425 w 5885"/>
                <a:gd name="T63" fmla="*/ 826 h 2655"/>
                <a:gd name="T64" fmla="*/ 2316 w 5885"/>
                <a:gd name="T65" fmla="*/ 819 h 2655"/>
                <a:gd name="T66" fmla="*/ 2218 w 5885"/>
                <a:gd name="T67" fmla="*/ 781 h 2655"/>
                <a:gd name="T68" fmla="*/ 2135 w 5885"/>
                <a:gd name="T69" fmla="*/ 715 h 2655"/>
                <a:gd name="T70" fmla="*/ 2078 w 5885"/>
                <a:gd name="T71" fmla="*/ 628 h 2655"/>
                <a:gd name="T72" fmla="*/ 2048 w 5885"/>
                <a:gd name="T73" fmla="*/ 523 h 2655"/>
                <a:gd name="T74" fmla="*/ 2055 w 5885"/>
                <a:gd name="T75" fmla="*/ 414 h 2655"/>
                <a:gd name="T76" fmla="*/ 2093 w 5885"/>
                <a:gd name="T77" fmla="*/ 316 h 2655"/>
                <a:gd name="T78" fmla="*/ 2159 w 5885"/>
                <a:gd name="T79" fmla="*/ 235 h 2655"/>
                <a:gd name="T80" fmla="*/ 2246 w 5885"/>
                <a:gd name="T81" fmla="*/ 176 h 2655"/>
                <a:gd name="T82" fmla="*/ 2351 w 5885"/>
                <a:gd name="T83" fmla="*/ 148 h 2655"/>
                <a:gd name="T84" fmla="*/ 3746 w 5885"/>
                <a:gd name="T85" fmla="*/ 0 h 2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885" h="2655">
                  <a:moveTo>
                    <a:pt x="3746" y="0"/>
                  </a:moveTo>
                  <a:lnTo>
                    <a:pt x="3842" y="1"/>
                  </a:lnTo>
                  <a:lnTo>
                    <a:pt x="3939" y="12"/>
                  </a:lnTo>
                  <a:lnTo>
                    <a:pt x="4032" y="32"/>
                  </a:lnTo>
                  <a:lnTo>
                    <a:pt x="4124" y="57"/>
                  </a:lnTo>
                  <a:lnTo>
                    <a:pt x="4214" y="91"/>
                  </a:lnTo>
                  <a:lnTo>
                    <a:pt x="4299" y="134"/>
                  </a:lnTo>
                  <a:lnTo>
                    <a:pt x="4382" y="182"/>
                  </a:lnTo>
                  <a:lnTo>
                    <a:pt x="4458" y="235"/>
                  </a:lnTo>
                  <a:lnTo>
                    <a:pt x="4531" y="298"/>
                  </a:lnTo>
                  <a:lnTo>
                    <a:pt x="4599" y="366"/>
                  </a:lnTo>
                  <a:lnTo>
                    <a:pt x="4662" y="439"/>
                  </a:lnTo>
                  <a:lnTo>
                    <a:pt x="5851" y="2305"/>
                  </a:lnTo>
                  <a:lnTo>
                    <a:pt x="5871" y="2346"/>
                  </a:lnTo>
                  <a:lnTo>
                    <a:pt x="5883" y="2391"/>
                  </a:lnTo>
                  <a:lnTo>
                    <a:pt x="5885" y="2434"/>
                  </a:lnTo>
                  <a:lnTo>
                    <a:pt x="5880" y="2476"/>
                  </a:lnTo>
                  <a:lnTo>
                    <a:pt x="5867" y="2518"/>
                  </a:lnTo>
                  <a:lnTo>
                    <a:pt x="5846" y="2555"/>
                  </a:lnTo>
                  <a:lnTo>
                    <a:pt x="5819" y="2587"/>
                  </a:lnTo>
                  <a:lnTo>
                    <a:pt x="5787" y="2616"/>
                  </a:lnTo>
                  <a:lnTo>
                    <a:pt x="5747" y="2637"/>
                  </a:lnTo>
                  <a:lnTo>
                    <a:pt x="5705" y="2650"/>
                  </a:lnTo>
                  <a:lnTo>
                    <a:pt x="5658" y="2655"/>
                  </a:lnTo>
                  <a:lnTo>
                    <a:pt x="4521" y="2655"/>
                  </a:lnTo>
                  <a:lnTo>
                    <a:pt x="4519" y="2651"/>
                  </a:lnTo>
                  <a:lnTo>
                    <a:pt x="4473" y="2644"/>
                  </a:lnTo>
                  <a:lnTo>
                    <a:pt x="4426" y="2628"/>
                  </a:lnTo>
                  <a:lnTo>
                    <a:pt x="4383" y="2607"/>
                  </a:lnTo>
                  <a:lnTo>
                    <a:pt x="4342" y="2578"/>
                  </a:lnTo>
                  <a:lnTo>
                    <a:pt x="4307" y="2544"/>
                  </a:lnTo>
                  <a:lnTo>
                    <a:pt x="4274" y="2505"/>
                  </a:lnTo>
                  <a:lnTo>
                    <a:pt x="3726" y="1693"/>
                  </a:lnTo>
                  <a:lnTo>
                    <a:pt x="1434" y="1781"/>
                  </a:lnTo>
                  <a:lnTo>
                    <a:pt x="1380" y="1779"/>
                  </a:lnTo>
                  <a:lnTo>
                    <a:pt x="1330" y="1770"/>
                  </a:lnTo>
                  <a:lnTo>
                    <a:pt x="1282" y="1752"/>
                  </a:lnTo>
                  <a:lnTo>
                    <a:pt x="1236" y="1727"/>
                  </a:lnTo>
                  <a:lnTo>
                    <a:pt x="1194" y="1697"/>
                  </a:lnTo>
                  <a:lnTo>
                    <a:pt x="114" y="742"/>
                  </a:lnTo>
                  <a:lnTo>
                    <a:pt x="77" y="701"/>
                  </a:lnTo>
                  <a:lnTo>
                    <a:pt x="46" y="656"/>
                  </a:lnTo>
                  <a:lnTo>
                    <a:pt x="23" y="610"/>
                  </a:lnTo>
                  <a:lnTo>
                    <a:pt x="7" y="558"/>
                  </a:lnTo>
                  <a:lnTo>
                    <a:pt x="0" y="506"/>
                  </a:lnTo>
                  <a:lnTo>
                    <a:pt x="2" y="455"/>
                  </a:lnTo>
                  <a:lnTo>
                    <a:pt x="11" y="403"/>
                  </a:lnTo>
                  <a:lnTo>
                    <a:pt x="27" y="353"/>
                  </a:lnTo>
                  <a:lnTo>
                    <a:pt x="52" y="305"/>
                  </a:lnTo>
                  <a:lnTo>
                    <a:pt x="86" y="260"/>
                  </a:lnTo>
                  <a:lnTo>
                    <a:pt x="125" y="221"/>
                  </a:lnTo>
                  <a:lnTo>
                    <a:pt x="170" y="191"/>
                  </a:lnTo>
                  <a:lnTo>
                    <a:pt x="218" y="167"/>
                  </a:lnTo>
                  <a:lnTo>
                    <a:pt x="268" y="153"/>
                  </a:lnTo>
                  <a:lnTo>
                    <a:pt x="320" y="146"/>
                  </a:lnTo>
                  <a:lnTo>
                    <a:pt x="373" y="146"/>
                  </a:lnTo>
                  <a:lnTo>
                    <a:pt x="425" y="155"/>
                  </a:lnTo>
                  <a:lnTo>
                    <a:pt x="475" y="173"/>
                  </a:lnTo>
                  <a:lnTo>
                    <a:pt x="523" y="198"/>
                  </a:lnTo>
                  <a:lnTo>
                    <a:pt x="568" y="232"/>
                  </a:lnTo>
                  <a:lnTo>
                    <a:pt x="1544" y="1095"/>
                  </a:lnTo>
                  <a:lnTo>
                    <a:pt x="1596" y="1094"/>
                  </a:lnTo>
                  <a:lnTo>
                    <a:pt x="3666" y="690"/>
                  </a:lnTo>
                  <a:lnTo>
                    <a:pt x="2425" y="826"/>
                  </a:lnTo>
                  <a:lnTo>
                    <a:pt x="2369" y="826"/>
                  </a:lnTo>
                  <a:lnTo>
                    <a:pt x="2316" y="819"/>
                  </a:lnTo>
                  <a:lnTo>
                    <a:pt x="2264" y="804"/>
                  </a:lnTo>
                  <a:lnTo>
                    <a:pt x="2218" y="781"/>
                  </a:lnTo>
                  <a:lnTo>
                    <a:pt x="2175" y="753"/>
                  </a:lnTo>
                  <a:lnTo>
                    <a:pt x="2135" y="715"/>
                  </a:lnTo>
                  <a:lnTo>
                    <a:pt x="2103" y="674"/>
                  </a:lnTo>
                  <a:lnTo>
                    <a:pt x="2078" y="628"/>
                  </a:lnTo>
                  <a:lnTo>
                    <a:pt x="2059" y="578"/>
                  </a:lnTo>
                  <a:lnTo>
                    <a:pt x="2048" y="523"/>
                  </a:lnTo>
                  <a:lnTo>
                    <a:pt x="2048" y="467"/>
                  </a:lnTo>
                  <a:lnTo>
                    <a:pt x="2055" y="414"/>
                  </a:lnTo>
                  <a:lnTo>
                    <a:pt x="2069" y="364"/>
                  </a:lnTo>
                  <a:lnTo>
                    <a:pt x="2093" y="316"/>
                  </a:lnTo>
                  <a:lnTo>
                    <a:pt x="2121" y="273"/>
                  </a:lnTo>
                  <a:lnTo>
                    <a:pt x="2159" y="235"/>
                  </a:lnTo>
                  <a:lnTo>
                    <a:pt x="2200" y="201"/>
                  </a:lnTo>
                  <a:lnTo>
                    <a:pt x="2246" y="176"/>
                  </a:lnTo>
                  <a:lnTo>
                    <a:pt x="2296" y="159"/>
                  </a:lnTo>
                  <a:lnTo>
                    <a:pt x="2351" y="148"/>
                  </a:lnTo>
                  <a:lnTo>
                    <a:pt x="3649" y="7"/>
                  </a:lnTo>
                  <a:lnTo>
                    <a:pt x="37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79" name="Group 507"/>
          <p:cNvGrpSpPr>
            <a:grpSpLocks noChangeAspect="1"/>
          </p:cNvGrpSpPr>
          <p:nvPr/>
        </p:nvGrpSpPr>
        <p:grpSpPr bwMode="auto">
          <a:xfrm>
            <a:off x="11551247" y="4872924"/>
            <a:ext cx="168855" cy="282320"/>
            <a:chOff x="5149" y="-3901"/>
            <a:chExt cx="1701" cy="2844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182" name="Freeform 509"/>
            <p:cNvSpPr>
              <a:spLocks/>
            </p:cNvSpPr>
            <p:nvPr/>
          </p:nvSpPr>
          <p:spPr bwMode="auto">
            <a:xfrm>
              <a:off x="5624" y="-1758"/>
              <a:ext cx="749" cy="192"/>
            </a:xfrm>
            <a:custGeom>
              <a:avLst/>
              <a:gdLst>
                <a:gd name="T0" fmla="*/ 192 w 1498"/>
                <a:gd name="T1" fmla="*/ 0 h 384"/>
                <a:gd name="T2" fmla="*/ 1305 w 1498"/>
                <a:gd name="T3" fmla="*/ 0 h 384"/>
                <a:gd name="T4" fmla="*/ 1350 w 1498"/>
                <a:gd name="T5" fmla="*/ 5 h 384"/>
                <a:gd name="T6" fmla="*/ 1390 w 1498"/>
                <a:gd name="T7" fmla="*/ 19 h 384"/>
                <a:gd name="T8" fmla="*/ 1427 w 1498"/>
                <a:gd name="T9" fmla="*/ 41 h 384"/>
                <a:gd name="T10" fmla="*/ 1456 w 1498"/>
                <a:gd name="T11" fmla="*/ 71 h 384"/>
                <a:gd name="T12" fmla="*/ 1479 w 1498"/>
                <a:gd name="T13" fmla="*/ 107 h 384"/>
                <a:gd name="T14" fmla="*/ 1492 w 1498"/>
                <a:gd name="T15" fmla="*/ 147 h 384"/>
                <a:gd name="T16" fmla="*/ 1498 w 1498"/>
                <a:gd name="T17" fmla="*/ 192 h 384"/>
                <a:gd name="T18" fmla="*/ 1492 w 1498"/>
                <a:gd name="T19" fmla="*/ 235 h 384"/>
                <a:gd name="T20" fmla="*/ 1479 w 1498"/>
                <a:gd name="T21" fmla="*/ 277 h 384"/>
                <a:gd name="T22" fmla="*/ 1456 w 1498"/>
                <a:gd name="T23" fmla="*/ 311 h 384"/>
                <a:gd name="T24" fmla="*/ 1427 w 1498"/>
                <a:gd name="T25" fmla="*/ 341 h 384"/>
                <a:gd name="T26" fmla="*/ 1390 w 1498"/>
                <a:gd name="T27" fmla="*/ 365 h 384"/>
                <a:gd name="T28" fmla="*/ 1350 w 1498"/>
                <a:gd name="T29" fmla="*/ 379 h 384"/>
                <a:gd name="T30" fmla="*/ 1305 w 1498"/>
                <a:gd name="T31" fmla="*/ 384 h 384"/>
                <a:gd name="T32" fmla="*/ 192 w 1498"/>
                <a:gd name="T33" fmla="*/ 384 h 384"/>
                <a:gd name="T34" fmla="*/ 147 w 1498"/>
                <a:gd name="T35" fmla="*/ 379 h 384"/>
                <a:gd name="T36" fmla="*/ 107 w 1498"/>
                <a:gd name="T37" fmla="*/ 365 h 384"/>
                <a:gd name="T38" fmla="*/ 71 w 1498"/>
                <a:gd name="T39" fmla="*/ 341 h 384"/>
                <a:gd name="T40" fmla="*/ 41 w 1498"/>
                <a:gd name="T41" fmla="*/ 311 h 384"/>
                <a:gd name="T42" fmla="*/ 19 w 1498"/>
                <a:gd name="T43" fmla="*/ 277 h 384"/>
                <a:gd name="T44" fmla="*/ 5 w 1498"/>
                <a:gd name="T45" fmla="*/ 235 h 384"/>
                <a:gd name="T46" fmla="*/ 0 w 1498"/>
                <a:gd name="T47" fmla="*/ 192 h 384"/>
                <a:gd name="T48" fmla="*/ 5 w 1498"/>
                <a:gd name="T49" fmla="*/ 147 h 384"/>
                <a:gd name="T50" fmla="*/ 19 w 1498"/>
                <a:gd name="T51" fmla="*/ 107 h 384"/>
                <a:gd name="T52" fmla="*/ 41 w 1498"/>
                <a:gd name="T53" fmla="*/ 71 h 384"/>
                <a:gd name="T54" fmla="*/ 71 w 1498"/>
                <a:gd name="T55" fmla="*/ 41 h 384"/>
                <a:gd name="T56" fmla="*/ 107 w 1498"/>
                <a:gd name="T57" fmla="*/ 19 h 384"/>
                <a:gd name="T58" fmla="*/ 147 w 1498"/>
                <a:gd name="T59" fmla="*/ 5 h 384"/>
                <a:gd name="T60" fmla="*/ 192 w 1498"/>
                <a:gd name="T61" fmla="*/ 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98" h="384">
                  <a:moveTo>
                    <a:pt x="192" y="0"/>
                  </a:moveTo>
                  <a:lnTo>
                    <a:pt x="1305" y="0"/>
                  </a:lnTo>
                  <a:lnTo>
                    <a:pt x="1350" y="5"/>
                  </a:lnTo>
                  <a:lnTo>
                    <a:pt x="1390" y="19"/>
                  </a:lnTo>
                  <a:lnTo>
                    <a:pt x="1427" y="41"/>
                  </a:lnTo>
                  <a:lnTo>
                    <a:pt x="1456" y="71"/>
                  </a:lnTo>
                  <a:lnTo>
                    <a:pt x="1479" y="107"/>
                  </a:lnTo>
                  <a:lnTo>
                    <a:pt x="1492" y="147"/>
                  </a:lnTo>
                  <a:lnTo>
                    <a:pt x="1498" y="192"/>
                  </a:lnTo>
                  <a:lnTo>
                    <a:pt x="1492" y="235"/>
                  </a:lnTo>
                  <a:lnTo>
                    <a:pt x="1479" y="277"/>
                  </a:lnTo>
                  <a:lnTo>
                    <a:pt x="1456" y="311"/>
                  </a:lnTo>
                  <a:lnTo>
                    <a:pt x="1427" y="341"/>
                  </a:lnTo>
                  <a:lnTo>
                    <a:pt x="1390" y="365"/>
                  </a:lnTo>
                  <a:lnTo>
                    <a:pt x="1350" y="379"/>
                  </a:lnTo>
                  <a:lnTo>
                    <a:pt x="1305" y="384"/>
                  </a:lnTo>
                  <a:lnTo>
                    <a:pt x="192" y="384"/>
                  </a:lnTo>
                  <a:lnTo>
                    <a:pt x="147" y="379"/>
                  </a:lnTo>
                  <a:lnTo>
                    <a:pt x="107" y="365"/>
                  </a:lnTo>
                  <a:lnTo>
                    <a:pt x="71" y="341"/>
                  </a:lnTo>
                  <a:lnTo>
                    <a:pt x="41" y="311"/>
                  </a:lnTo>
                  <a:lnTo>
                    <a:pt x="19" y="277"/>
                  </a:lnTo>
                  <a:lnTo>
                    <a:pt x="5" y="235"/>
                  </a:lnTo>
                  <a:lnTo>
                    <a:pt x="0" y="192"/>
                  </a:lnTo>
                  <a:lnTo>
                    <a:pt x="5" y="147"/>
                  </a:lnTo>
                  <a:lnTo>
                    <a:pt x="19" y="107"/>
                  </a:lnTo>
                  <a:lnTo>
                    <a:pt x="41" y="71"/>
                  </a:lnTo>
                  <a:lnTo>
                    <a:pt x="71" y="41"/>
                  </a:lnTo>
                  <a:lnTo>
                    <a:pt x="107" y="19"/>
                  </a:lnTo>
                  <a:lnTo>
                    <a:pt x="147" y="5"/>
                  </a:lnTo>
                  <a:lnTo>
                    <a:pt x="1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3" name="Freeform 510"/>
            <p:cNvSpPr>
              <a:spLocks/>
            </p:cNvSpPr>
            <p:nvPr/>
          </p:nvSpPr>
          <p:spPr bwMode="auto">
            <a:xfrm>
              <a:off x="5624" y="-1437"/>
              <a:ext cx="749" cy="380"/>
            </a:xfrm>
            <a:custGeom>
              <a:avLst/>
              <a:gdLst>
                <a:gd name="T0" fmla="*/ 192 w 1498"/>
                <a:gd name="T1" fmla="*/ 0 h 762"/>
                <a:gd name="T2" fmla="*/ 1305 w 1498"/>
                <a:gd name="T3" fmla="*/ 0 h 762"/>
                <a:gd name="T4" fmla="*/ 1350 w 1498"/>
                <a:gd name="T5" fmla="*/ 5 h 762"/>
                <a:gd name="T6" fmla="*/ 1390 w 1498"/>
                <a:gd name="T7" fmla="*/ 19 h 762"/>
                <a:gd name="T8" fmla="*/ 1427 w 1498"/>
                <a:gd name="T9" fmla="*/ 42 h 762"/>
                <a:gd name="T10" fmla="*/ 1456 w 1498"/>
                <a:gd name="T11" fmla="*/ 71 h 762"/>
                <a:gd name="T12" fmla="*/ 1479 w 1498"/>
                <a:gd name="T13" fmla="*/ 107 h 762"/>
                <a:gd name="T14" fmla="*/ 1492 w 1498"/>
                <a:gd name="T15" fmla="*/ 147 h 762"/>
                <a:gd name="T16" fmla="*/ 1498 w 1498"/>
                <a:gd name="T17" fmla="*/ 192 h 762"/>
                <a:gd name="T18" fmla="*/ 1492 w 1498"/>
                <a:gd name="T19" fmla="*/ 235 h 762"/>
                <a:gd name="T20" fmla="*/ 1479 w 1498"/>
                <a:gd name="T21" fmla="*/ 275 h 762"/>
                <a:gd name="T22" fmla="*/ 1456 w 1498"/>
                <a:gd name="T23" fmla="*/ 312 h 762"/>
                <a:gd name="T24" fmla="*/ 1427 w 1498"/>
                <a:gd name="T25" fmla="*/ 341 h 762"/>
                <a:gd name="T26" fmla="*/ 1390 w 1498"/>
                <a:gd name="T27" fmla="*/ 364 h 762"/>
                <a:gd name="T28" fmla="*/ 1350 w 1498"/>
                <a:gd name="T29" fmla="*/ 379 h 762"/>
                <a:gd name="T30" fmla="*/ 1305 w 1498"/>
                <a:gd name="T31" fmla="*/ 384 h 762"/>
                <a:gd name="T32" fmla="*/ 1127 w 1498"/>
                <a:gd name="T33" fmla="*/ 384 h 762"/>
                <a:gd name="T34" fmla="*/ 1127 w 1498"/>
                <a:gd name="T35" fmla="*/ 384 h 762"/>
                <a:gd name="T36" fmla="*/ 1122 w 1498"/>
                <a:gd name="T37" fmla="*/ 445 h 762"/>
                <a:gd name="T38" fmla="*/ 1108 w 1498"/>
                <a:gd name="T39" fmla="*/ 504 h 762"/>
                <a:gd name="T40" fmla="*/ 1084 w 1498"/>
                <a:gd name="T41" fmla="*/ 557 h 762"/>
                <a:gd name="T42" fmla="*/ 1054 w 1498"/>
                <a:gd name="T43" fmla="*/ 606 h 762"/>
                <a:gd name="T44" fmla="*/ 1016 w 1498"/>
                <a:gd name="T45" fmla="*/ 651 h 762"/>
                <a:gd name="T46" fmla="*/ 971 w 1498"/>
                <a:gd name="T47" fmla="*/ 689 h 762"/>
                <a:gd name="T48" fmla="*/ 923 w 1498"/>
                <a:gd name="T49" fmla="*/ 718 h 762"/>
                <a:gd name="T50" fmla="*/ 867 w 1498"/>
                <a:gd name="T51" fmla="*/ 743 h 762"/>
                <a:gd name="T52" fmla="*/ 810 w 1498"/>
                <a:gd name="T53" fmla="*/ 756 h 762"/>
                <a:gd name="T54" fmla="*/ 748 w 1498"/>
                <a:gd name="T55" fmla="*/ 762 h 762"/>
                <a:gd name="T56" fmla="*/ 687 w 1498"/>
                <a:gd name="T57" fmla="*/ 756 h 762"/>
                <a:gd name="T58" fmla="*/ 630 w 1498"/>
                <a:gd name="T59" fmla="*/ 743 h 762"/>
                <a:gd name="T60" fmla="*/ 575 w 1498"/>
                <a:gd name="T61" fmla="*/ 718 h 762"/>
                <a:gd name="T62" fmla="*/ 526 w 1498"/>
                <a:gd name="T63" fmla="*/ 689 h 762"/>
                <a:gd name="T64" fmla="*/ 481 w 1498"/>
                <a:gd name="T65" fmla="*/ 651 h 762"/>
                <a:gd name="T66" fmla="*/ 443 w 1498"/>
                <a:gd name="T67" fmla="*/ 606 h 762"/>
                <a:gd name="T68" fmla="*/ 414 w 1498"/>
                <a:gd name="T69" fmla="*/ 557 h 762"/>
                <a:gd name="T70" fmla="*/ 389 w 1498"/>
                <a:gd name="T71" fmla="*/ 504 h 762"/>
                <a:gd name="T72" fmla="*/ 375 w 1498"/>
                <a:gd name="T73" fmla="*/ 445 h 762"/>
                <a:gd name="T74" fmla="*/ 370 w 1498"/>
                <a:gd name="T75" fmla="*/ 384 h 762"/>
                <a:gd name="T76" fmla="*/ 370 w 1498"/>
                <a:gd name="T77" fmla="*/ 384 h 762"/>
                <a:gd name="T78" fmla="*/ 192 w 1498"/>
                <a:gd name="T79" fmla="*/ 384 h 762"/>
                <a:gd name="T80" fmla="*/ 147 w 1498"/>
                <a:gd name="T81" fmla="*/ 379 h 762"/>
                <a:gd name="T82" fmla="*/ 107 w 1498"/>
                <a:gd name="T83" fmla="*/ 364 h 762"/>
                <a:gd name="T84" fmla="*/ 71 w 1498"/>
                <a:gd name="T85" fmla="*/ 341 h 762"/>
                <a:gd name="T86" fmla="*/ 41 w 1498"/>
                <a:gd name="T87" fmla="*/ 312 h 762"/>
                <a:gd name="T88" fmla="*/ 19 w 1498"/>
                <a:gd name="T89" fmla="*/ 275 h 762"/>
                <a:gd name="T90" fmla="*/ 5 w 1498"/>
                <a:gd name="T91" fmla="*/ 235 h 762"/>
                <a:gd name="T92" fmla="*/ 0 w 1498"/>
                <a:gd name="T93" fmla="*/ 192 h 762"/>
                <a:gd name="T94" fmla="*/ 5 w 1498"/>
                <a:gd name="T95" fmla="*/ 147 h 762"/>
                <a:gd name="T96" fmla="*/ 19 w 1498"/>
                <a:gd name="T97" fmla="*/ 107 h 762"/>
                <a:gd name="T98" fmla="*/ 41 w 1498"/>
                <a:gd name="T99" fmla="*/ 71 h 762"/>
                <a:gd name="T100" fmla="*/ 71 w 1498"/>
                <a:gd name="T101" fmla="*/ 42 h 762"/>
                <a:gd name="T102" fmla="*/ 107 w 1498"/>
                <a:gd name="T103" fmla="*/ 19 h 762"/>
                <a:gd name="T104" fmla="*/ 147 w 1498"/>
                <a:gd name="T105" fmla="*/ 5 h 762"/>
                <a:gd name="T106" fmla="*/ 192 w 1498"/>
                <a:gd name="T107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98" h="762">
                  <a:moveTo>
                    <a:pt x="192" y="0"/>
                  </a:moveTo>
                  <a:lnTo>
                    <a:pt x="1305" y="0"/>
                  </a:lnTo>
                  <a:lnTo>
                    <a:pt x="1350" y="5"/>
                  </a:lnTo>
                  <a:lnTo>
                    <a:pt x="1390" y="19"/>
                  </a:lnTo>
                  <a:lnTo>
                    <a:pt x="1427" y="42"/>
                  </a:lnTo>
                  <a:lnTo>
                    <a:pt x="1456" y="71"/>
                  </a:lnTo>
                  <a:lnTo>
                    <a:pt x="1479" y="107"/>
                  </a:lnTo>
                  <a:lnTo>
                    <a:pt x="1492" y="147"/>
                  </a:lnTo>
                  <a:lnTo>
                    <a:pt x="1498" y="192"/>
                  </a:lnTo>
                  <a:lnTo>
                    <a:pt x="1492" y="235"/>
                  </a:lnTo>
                  <a:lnTo>
                    <a:pt x="1479" y="275"/>
                  </a:lnTo>
                  <a:lnTo>
                    <a:pt x="1456" y="312"/>
                  </a:lnTo>
                  <a:lnTo>
                    <a:pt x="1427" y="341"/>
                  </a:lnTo>
                  <a:lnTo>
                    <a:pt x="1390" y="364"/>
                  </a:lnTo>
                  <a:lnTo>
                    <a:pt x="1350" y="379"/>
                  </a:lnTo>
                  <a:lnTo>
                    <a:pt x="1305" y="384"/>
                  </a:lnTo>
                  <a:lnTo>
                    <a:pt x="1127" y="384"/>
                  </a:lnTo>
                  <a:lnTo>
                    <a:pt x="1127" y="384"/>
                  </a:lnTo>
                  <a:lnTo>
                    <a:pt x="1122" y="445"/>
                  </a:lnTo>
                  <a:lnTo>
                    <a:pt x="1108" y="504"/>
                  </a:lnTo>
                  <a:lnTo>
                    <a:pt x="1084" y="557"/>
                  </a:lnTo>
                  <a:lnTo>
                    <a:pt x="1054" y="606"/>
                  </a:lnTo>
                  <a:lnTo>
                    <a:pt x="1016" y="651"/>
                  </a:lnTo>
                  <a:lnTo>
                    <a:pt x="971" y="689"/>
                  </a:lnTo>
                  <a:lnTo>
                    <a:pt x="923" y="718"/>
                  </a:lnTo>
                  <a:lnTo>
                    <a:pt x="867" y="743"/>
                  </a:lnTo>
                  <a:lnTo>
                    <a:pt x="810" y="756"/>
                  </a:lnTo>
                  <a:lnTo>
                    <a:pt x="748" y="762"/>
                  </a:lnTo>
                  <a:lnTo>
                    <a:pt x="687" y="756"/>
                  </a:lnTo>
                  <a:lnTo>
                    <a:pt x="630" y="743"/>
                  </a:lnTo>
                  <a:lnTo>
                    <a:pt x="575" y="718"/>
                  </a:lnTo>
                  <a:lnTo>
                    <a:pt x="526" y="689"/>
                  </a:lnTo>
                  <a:lnTo>
                    <a:pt x="481" y="651"/>
                  </a:lnTo>
                  <a:lnTo>
                    <a:pt x="443" y="606"/>
                  </a:lnTo>
                  <a:lnTo>
                    <a:pt x="414" y="557"/>
                  </a:lnTo>
                  <a:lnTo>
                    <a:pt x="389" y="504"/>
                  </a:lnTo>
                  <a:lnTo>
                    <a:pt x="375" y="445"/>
                  </a:lnTo>
                  <a:lnTo>
                    <a:pt x="370" y="384"/>
                  </a:lnTo>
                  <a:lnTo>
                    <a:pt x="370" y="384"/>
                  </a:lnTo>
                  <a:lnTo>
                    <a:pt x="192" y="384"/>
                  </a:lnTo>
                  <a:lnTo>
                    <a:pt x="147" y="379"/>
                  </a:lnTo>
                  <a:lnTo>
                    <a:pt x="107" y="364"/>
                  </a:lnTo>
                  <a:lnTo>
                    <a:pt x="71" y="341"/>
                  </a:lnTo>
                  <a:lnTo>
                    <a:pt x="41" y="312"/>
                  </a:lnTo>
                  <a:lnTo>
                    <a:pt x="19" y="275"/>
                  </a:lnTo>
                  <a:lnTo>
                    <a:pt x="5" y="235"/>
                  </a:lnTo>
                  <a:lnTo>
                    <a:pt x="0" y="192"/>
                  </a:lnTo>
                  <a:lnTo>
                    <a:pt x="5" y="147"/>
                  </a:lnTo>
                  <a:lnTo>
                    <a:pt x="19" y="107"/>
                  </a:lnTo>
                  <a:lnTo>
                    <a:pt x="41" y="71"/>
                  </a:lnTo>
                  <a:lnTo>
                    <a:pt x="71" y="42"/>
                  </a:lnTo>
                  <a:lnTo>
                    <a:pt x="107" y="19"/>
                  </a:lnTo>
                  <a:lnTo>
                    <a:pt x="147" y="5"/>
                  </a:lnTo>
                  <a:lnTo>
                    <a:pt x="1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4" name="Freeform 511"/>
            <p:cNvSpPr>
              <a:spLocks noEditPoints="1"/>
            </p:cNvSpPr>
            <p:nvPr/>
          </p:nvSpPr>
          <p:spPr bwMode="auto">
            <a:xfrm>
              <a:off x="5149" y="-3901"/>
              <a:ext cx="1701" cy="2015"/>
            </a:xfrm>
            <a:custGeom>
              <a:avLst/>
              <a:gdLst>
                <a:gd name="T0" fmla="*/ 1053 w 3401"/>
                <a:gd name="T1" fmla="*/ 1875 h 4031"/>
                <a:gd name="T2" fmla="*/ 973 w 3401"/>
                <a:gd name="T3" fmla="*/ 1953 h 4031"/>
                <a:gd name="T4" fmla="*/ 951 w 3401"/>
                <a:gd name="T5" fmla="*/ 2060 h 4031"/>
                <a:gd name="T6" fmla="*/ 1986 w 3401"/>
                <a:gd name="T7" fmla="*/ 3647 h 4031"/>
                <a:gd name="T8" fmla="*/ 2447 w 3401"/>
                <a:gd name="T9" fmla="*/ 2022 h 4031"/>
                <a:gd name="T10" fmla="*/ 2405 w 3401"/>
                <a:gd name="T11" fmla="*/ 1922 h 4031"/>
                <a:gd name="T12" fmla="*/ 2310 w 3401"/>
                <a:gd name="T13" fmla="*/ 1859 h 4031"/>
                <a:gd name="T14" fmla="*/ 2198 w 3401"/>
                <a:gd name="T15" fmla="*/ 1861 h 4031"/>
                <a:gd name="T16" fmla="*/ 2107 w 3401"/>
                <a:gd name="T17" fmla="*/ 1923 h 4031"/>
                <a:gd name="T18" fmla="*/ 1699 w 3401"/>
                <a:gd name="T19" fmla="*/ 3263 h 4031"/>
                <a:gd name="T20" fmla="*/ 1292 w 3401"/>
                <a:gd name="T21" fmla="*/ 1923 h 4031"/>
                <a:gd name="T22" fmla="*/ 1200 w 3401"/>
                <a:gd name="T23" fmla="*/ 1861 h 4031"/>
                <a:gd name="T24" fmla="*/ 1699 w 3401"/>
                <a:gd name="T25" fmla="*/ 0 h 4031"/>
                <a:gd name="T26" fmla="*/ 2104 w 3401"/>
                <a:gd name="T27" fmla="*/ 43 h 4031"/>
                <a:gd name="T28" fmla="*/ 2469 w 3401"/>
                <a:gd name="T29" fmla="*/ 170 h 4031"/>
                <a:gd name="T30" fmla="*/ 2786 w 3401"/>
                <a:gd name="T31" fmla="*/ 364 h 4031"/>
                <a:gd name="T32" fmla="*/ 3048 w 3401"/>
                <a:gd name="T33" fmla="*/ 616 h 4031"/>
                <a:gd name="T34" fmla="*/ 3243 w 3401"/>
                <a:gd name="T35" fmla="*/ 914 h 4031"/>
                <a:gd name="T36" fmla="*/ 3363 w 3401"/>
                <a:gd name="T37" fmla="*/ 1246 h 4031"/>
                <a:gd name="T38" fmla="*/ 3401 w 3401"/>
                <a:gd name="T39" fmla="*/ 1603 h 4031"/>
                <a:gd name="T40" fmla="*/ 3344 w 3401"/>
                <a:gd name="T41" fmla="*/ 1970 h 4031"/>
                <a:gd name="T42" fmla="*/ 3230 w 3401"/>
                <a:gd name="T43" fmla="*/ 2262 h 4031"/>
                <a:gd name="T44" fmla="*/ 3108 w 3401"/>
                <a:gd name="T45" fmla="*/ 2455 h 4031"/>
                <a:gd name="T46" fmla="*/ 2982 w 3401"/>
                <a:gd name="T47" fmla="*/ 2602 h 4031"/>
                <a:gd name="T48" fmla="*/ 2850 w 3401"/>
                <a:gd name="T49" fmla="*/ 2745 h 4031"/>
                <a:gd name="T50" fmla="*/ 2715 w 3401"/>
                <a:gd name="T51" fmla="*/ 2922 h 4031"/>
                <a:gd name="T52" fmla="*/ 2566 w 3401"/>
                <a:gd name="T53" fmla="*/ 3216 h 4031"/>
                <a:gd name="T54" fmla="*/ 2476 w 3401"/>
                <a:gd name="T55" fmla="*/ 3559 h 4031"/>
                <a:gd name="T56" fmla="*/ 2461 w 3401"/>
                <a:gd name="T57" fmla="*/ 3791 h 4031"/>
                <a:gd name="T58" fmla="*/ 2417 w 3401"/>
                <a:gd name="T59" fmla="*/ 3928 h 4031"/>
                <a:gd name="T60" fmla="*/ 2312 w 3401"/>
                <a:gd name="T61" fmla="*/ 4012 h 4031"/>
                <a:gd name="T62" fmla="*/ 1179 w 3401"/>
                <a:gd name="T63" fmla="*/ 4031 h 4031"/>
                <a:gd name="T64" fmla="*/ 1046 w 3401"/>
                <a:gd name="T65" fmla="*/ 3992 h 4031"/>
                <a:gd name="T66" fmla="*/ 958 w 3401"/>
                <a:gd name="T67" fmla="*/ 3886 h 4031"/>
                <a:gd name="T68" fmla="*/ 939 w 3401"/>
                <a:gd name="T69" fmla="*/ 3791 h 4031"/>
                <a:gd name="T70" fmla="*/ 895 w 3401"/>
                <a:gd name="T71" fmla="*/ 3417 h 4031"/>
                <a:gd name="T72" fmla="*/ 767 w 3401"/>
                <a:gd name="T73" fmla="*/ 3069 h 4031"/>
                <a:gd name="T74" fmla="*/ 625 w 3401"/>
                <a:gd name="T75" fmla="*/ 2842 h 4031"/>
                <a:gd name="T76" fmla="*/ 492 w 3401"/>
                <a:gd name="T77" fmla="*/ 2685 h 4031"/>
                <a:gd name="T78" fmla="*/ 355 w 3401"/>
                <a:gd name="T79" fmla="*/ 2531 h 4031"/>
                <a:gd name="T80" fmla="*/ 225 w 3401"/>
                <a:gd name="T81" fmla="*/ 2356 h 4031"/>
                <a:gd name="T82" fmla="*/ 111 w 3401"/>
                <a:gd name="T83" fmla="*/ 2136 h 4031"/>
                <a:gd name="T84" fmla="*/ 23 w 3401"/>
                <a:gd name="T85" fmla="*/ 1826 h 4031"/>
                <a:gd name="T86" fmla="*/ 3 w 3401"/>
                <a:gd name="T87" fmla="*/ 1461 h 4031"/>
                <a:gd name="T88" fmla="*/ 73 w 3401"/>
                <a:gd name="T89" fmla="*/ 1115 h 4031"/>
                <a:gd name="T90" fmla="*/ 222 w 3401"/>
                <a:gd name="T91" fmla="*/ 795 h 4031"/>
                <a:gd name="T92" fmla="*/ 442 w 3401"/>
                <a:gd name="T93" fmla="*/ 514 h 4031"/>
                <a:gd name="T94" fmla="*/ 722 w 3401"/>
                <a:gd name="T95" fmla="*/ 286 h 4031"/>
                <a:gd name="T96" fmla="*/ 1055 w 3401"/>
                <a:gd name="T97" fmla="*/ 116 h 4031"/>
                <a:gd name="T98" fmla="*/ 1430 w 3401"/>
                <a:gd name="T99" fmla="*/ 19 h 4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401" h="4031">
                  <a:moveTo>
                    <a:pt x="1127" y="1852"/>
                  </a:moveTo>
                  <a:lnTo>
                    <a:pt x="1089" y="1859"/>
                  </a:lnTo>
                  <a:lnTo>
                    <a:pt x="1053" y="1875"/>
                  </a:lnTo>
                  <a:lnTo>
                    <a:pt x="1022" y="1896"/>
                  </a:lnTo>
                  <a:lnTo>
                    <a:pt x="994" y="1922"/>
                  </a:lnTo>
                  <a:lnTo>
                    <a:pt x="973" y="1953"/>
                  </a:lnTo>
                  <a:lnTo>
                    <a:pt x="959" y="1986"/>
                  </a:lnTo>
                  <a:lnTo>
                    <a:pt x="952" y="2022"/>
                  </a:lnTo>
                  <a:lnTo>
                    <a:pt x="951" y="2060"/>
                  </a:lnTo>
                  <a:lnTo>
                    <a:pt x="958" y="2098"/>
                  </a:lnTo>
                  <a:lnTo>
                    <a:pt x="1413" y="3647"/>
                  </a:lnTo>
                  <a:lnTo>
                    <a:pt x="1986" y="3647"/>
                  </a:lnTo>
                  <a:lnTo>
                    <a:pt x="2442" y="2098"/>
                  </a:lnTo>
                  <a:lnTo>
                    <a:pt x="2449" y="2060"/>
                  </a:lnTo>
                  <a:lnTo>
                    <a:pt x="2447" y="2022"/>
                  </a:lnTo>
                  <a:lnTo>
                    <a:pt x="2440" y="1986"/>
                  </a:lnTo>
                  <a:lnTo>
                    <a:pt x="2424" y="1953"/>
                  </a:lnTo>
                  <a:lnTo>
                    <a:pt x="2405" y="1922"/>
                  </a:lnTo>
                  <a:lnTo>
                    <a:pt x="2378" y="1896"/>
                  </a:lnTo>
                  <a:lnTo>
                    <a:pt x="2346" y="1875"/>
                  </a:lnTo>
                  <a:lnTo>
                    <a:pt x="2310" y="1859"/>
                  </a:lnTo>
                  <a:lnTo>
                    <a:pt x="2272" y="1852"/>
                  </a:lnTo>
                  <a:lnTo>
                    <a:pt x="2234" y="1854"/>
                  </a:lnTo>
                  <a:lnTo>
                    <a:pt x="2198" y="1861"/>
                  </a:lnTo>
                  <a:lnTo>
                    <a:pt x="2165" y="1876"/>
                  </a:lnTo>
                  <a:lnTo>
                    <a:pt x="2133" y="1896"/>
                  </a:lnTo>
                  <a:lnTo>
                    <a:pt x="2107" y="1923"/>
                  </a:lnTo>
                  <a:lnTo>
                    <a:pt x="2087" y="1954"/>
                  </a:lnTo>
                  <a:lnTo>
                    <a:pt x="2073" y="1991"/>
                  </a:lnTo>
                  <a:lnTo>
                    <a:pt x="1699" y="3263"/>
                  </a:lnTo>
                  <a:lnTo>
                    <a:pt x="1326" y="1991"/>
                  </a:lnTo>
                  <a:lnTo>
                    <a:pt x="1313" y="1954"/>
                  </a:lnTo>
                  <a:lnTo>
                    <a:pt x="1292" y="1923"/>
                  </a:lnTo>
                  <a:lnTo>
                    <a:pt x="1266" y="1896"/>
                  </a:lnTo>
                  <a:lnTo>
                    <a:pt x="1235" y="1876"/>
                  </a:lnTo>
                  <a:lnTo>
                    <a:pt x="1200" y="1861"/>
                  </a:lnTo>
                  <a:lnTo>
                    <a:pt x="1165" y="1854"/>
                  </a:lnTo>
                  <a:lnTo>
                    <a:pt x="1127" y="1852"/>
                  </a:lnTo>
                  <a:close/>
                  <a:moveTo>
                    <a:pt x="1699" y="0"/>
                  </a:moveTo>
                  <a:lnTo>
                    <a:pt x="1837" y="5"/>
                  </a:lnTo>
                  <a:lnTo>
                    <a:pt x="1972" y="19"/>
                  </a:lnTo>
                  <a:lnTo>
                    <a:pt x="2104" y="43"/>
                  </a:lnTo>
                  <a:lnTo>
                    <a:pt x="2230" y="76"/>
                  </a:lnTo>
                  <a:lnTo>
                    <a:pt x="2352" y="120"/>
                  </a:lnTo>
                  <a:lnTo>
                    <a:pt x="2469" y="170"/>
                  </a:lnTo>
                  <a:lnTo>
                    <a:pt x="2580" y="227"/>
                  </a:lnTo>
                  <a:lnTo>
                    <a:pt x="2686" y="291"/>
                  </a:lnTo>
                  <a:lnTo>
                    <a:pt x="2786" y="364"/>
                  </a:lnTo>
                  <a:lnTo>
                    <a:pt x="2880" y="442"/>
                  </a:lnTo>
                  <a:lnTo>
                    <a:pt x="2968" y="526"/>
                  </a:lnTo>
                  <a:lnTo>
                    <a:pt x="3048" y="616"/>
                  </a:lnTo>
                  <a:lnTo>
                    <a:pt x="3121" y="710"/>
                  </a:lnTo>
                  <a:lnTo>
                    <a:pt x="3186" y="810"/>
                  </a:lnTo>
                  <a:lnTo>
                    <a:pt x="3243" y="914"/>
                  </a:lnTo>
                  <a:lnTo>
                    <a:pt x="3292" y="1021"/>
                  </a:lnTo>
                  <a:lnTo>
                    <a:pt x="3332" y="1132"/>
                  </a:lnTo>
                  <a:lnTo>
                    <a:pt x="3363" y="1246"/>
                  </a:lnTo>
                  <a:lnTo>
                    <a:pt x="3385" y="1364"/>
                  </a:lnTo>
                  <a:lnTo>
                    <a:pt x="3398" y="1482"/>
                  </a:lnTo>
                  <a:lnTo>
                    <a:pt x="3401" y="1603"/>
                  </a:lnTo>
                  <a:lnTo>
                    <a:pt x="3392" y="1724"/>
                  </a:lnTo>
                  <a:lnTo>
                    <a:pt x="3373" y="1847"/>
                  </a:lnTo>
                  <a:lnTo>
                    <a:pt x="3344" y="1970"/>
                  </a:lnTo>
                  <a:lnTo>
                    <a:pt x="3304" y="2093"/>
                  </a:lnTo>
                  <a:lnTo>
                    <a:pt x="3268" y="2183"/>
                  </a:lnTo>
                  <a:lnTo>
                    <a:pt x="3230" y="2262"/>
                  </a:lnTo>
                  <a:lnTo>
                    <a:pt x="3190" y="2333"/>
                  </a:lnTo>
                  <a:lnTo>
                    <a:pt x="3150" y="2398"/>
                  </a:lnTo>
                  <a:lnTo>
                    <a:pt x="3108" y="2455"/>
                  </a:lnTo>
                  <a:lnTo>
                    <a:pt x="3067" y="2507"/>
                  </a:lnTo>
                  <a:lnTo>
                    <a:pt x="3024" y="2555"/>
                  </a:lnTo>
                  <a:lnTo>
                    <a:pt x="2982" y="2602"/>
                  </a:lnTo>
                  <a:lnTo>
                    <a:pt x="2937" y="2648"/>
                  </a:lnTo>
                  <a:lnTo>
                    <a:pt x="2894" y="2695"/>
                  </a:lnTo>
                  <a:lnTo>
                    <a:pt x="2850" y="2745"/>
                  </a:lnTo>
                  <a:lnTo>
                    <a:pt x="2805" y="2799"/>
                  </a:lnTo>
                  <a:lnTo>
                    <a:pt x="2760" y="2858"/>
                  </a:lnTo>
                  <a:lnTo>
                    <a:pt x="2715" y="2922"/>
                  </a:lnTo>
                  <a:lnTo>
                    <a:pt x="2672" y="2996"/>
                  </a:lnTo>
                  <a:lnTo>
                    <a:pt x="2615" y="3104"/>
                  </a:lnTo>
                  <a:lnTo>
                    <a:pt x="2566" y="3216"/>
                  </a:lnTo>
                  <a:lnTo>
                    <a:pt x="2528" y="3329"/>
                  </a:lnTo>
                  <a:lnTo>
                    <a:pt x="2499" y="3443"/>
                  </a:lnTo>
                  <a:lnTo>
                    <a:pt x="2476" y="3559"/>
                  </a:lnTo>
                  <a:lnTo>
                    <a:pt x="2464" y="3675"/>
                  </a:lnTo>
                  <a:lnTo>
                    <a:pt x="2461" y="3791"/>
                  </a:lnTo>
                  <a:lnTo>
                    <a:pt x="2461" y="3791"/>
                  </a:lnTo>
                  <a:lnTo>
                    <a:pt x="2456" y="3841"/>
                  </a:lnTo>
                  <a:lnTo>
                    <a:pt x="2440" y="3886"/>
                  </a:lnTo>
                  <a:lnTo>
                    <a:pt x="2417" y="3928"/>
                  </a:lnTo>
                  <a:lnTo>
                    <a:pt x="2388" y="3962"/>
                  </a:lnTo>
                  <a:lnTo>
                    <a:pt x="2352" y="3992"/>
                  </a:lnTo>
                  <a:lnTo>
                    <a:pt x="2312" y="4012"/>
                  </a:lnTo>
                  <a:lnTo>
                    <a:pt x="2267" y="4026"/>
                  </a:lnTo>
                  <a:lnTo>
                    <a:pt x="2220" y="4031"/>
                  </a:lnTo>
                  <a:lnTo>
                    <a:pt x="1179" y="4031"/>
                  </a:lnTo>
                  <a:lnTo>
                    <a:pt x="1133" y="4026"/>
                  </a:lnTo>
                  <a:lnTo>
                    <a:pt x="1088" y="4012"/>
                  </a:lnTo>
                  <a:lnTo>
                    <a:pt x="1046" y="3992"/>
                  </a:lnTo>
                  <a:lnTo>
                    <a:pt x="1011" y="3962"/>
                  </a:lnTo>
                  <a:lnTo>
                    <a:pt x="980" y="3926"/>
                  </a:lnTo>
                  <a:lnTo>
                    <a:pt x="958" y="3886"/>
                  </a:lnTo>
                  <a:lnTo>
                    <a:pt x="944" y="3839"/>
                  </a:lnTo>
                  <a:lnTo>
                    <a:pt x="939" y="3791"/>
                  </a:lnTo>
                  <a:lnTo>
                    <a:pt x="939" y="3791"/>
                  </a:lnTo>
                  <a:lnTo>
                    <a:pt x="933" y="3665"/>
                  </a:lnTo>
                  <a:lnTo>
                    <a:pt x="920" y="3538"/>
                  </a:lnTo>
                  <a:lnTo>
                    <a:pt x="895" y="3417"/>
                  </a:lnTo>
                  <a:lnTo>
                    <a:pt x="861" y="3298"/>
                  </a:lnTo>
                  <a:lnTo>
                    <a:pt x="819" y="3182"/>
                  </a:lnTo>
                  <a:lnTo>
                    <a:pt x="767" y="3069"/>
                  </a:lnTo>
                  <a:lnTo>
                    <a:pt x="708" y="2962"/>
                  </a:lnTo>
                  <a:lnTo>
                    <a:pt x="667" y="2899"/>
                  </a:lnTo>
                  <a:lnTo>
                    <a:pt x="625" y="2842"/>
                  </a:lnTo>
                  <a:lnTo>
                    <a:pt x="582" y="2787"/>
                  </a:lnTo>
                  <a:lnTo>
                    <a:pt x="537" y="2735"/>
                  </a:lnTo>
                  <a:lnTo>
                    <a:pt x="492" y="2685"/>
                  </a:lnTo>
                  <a:lnTo>
                    <a:pt x="447" y="2635"/>
                  </a:lnTo>
                  <a:lnTo>
                    <a:pt x="400" y="2583"/>
                  </a:lnTo>
                  <a:lnTo>
                    <a:pt x="355" y="2531"/>
                  </a:lnTo>
                  <a:lnTo>
                    <a:pt x="310" y="2477"/>
                  </a:lnTo>
                  <a:lnTo>
                    <a:pt x="267" y="2418"/>
                  </a:lnTo>
                  <a:lnTo>
                    <a:pt x="225" y="2356"/>
                  </a:lnTo>
                  <a:lnTo>
                    <a:pt x="184" y="2290"/>
                  </a:lnTo>
                  <a:lnTo>
                    <a:pt x="145" y="2216"/>
                  </a:lnTo>
                  <a:lnTo>
                    <a:pt x="111" y="2136"/>
                  </a:lnTo>
                  <a:lnTo>
                    <a:pt x="78" y="2048"/>
                  </a:lnTo>
                  <a:lnTo>
                    <a:pt x="50" y="1951"/>
                  </a:lnTo>
                  <a:lnTo>
                    <a:pt x="23" y="1826"/>
                  </a:lnTo>
                  <a:lnTo>
                    <a:pt x="5" y="1703"/>
                  </a:lnTo>
                  <a:lnTo>
                    <a:pt x="0" y="1582"/>
                  </a:lnTo>
                  <a:lnTo>
                    <a:pt x="3" y="1461"/>
                  </a:lnTo>
                  <a:lnTo>
                    <a:pt x="17" y="1343"/>
                  </a:lnTo>
                  <a:lnTo>
                    <a:pt x="40" y="1227"/>
                  </a:lnTo>
                  <a:lnTo>
                    <a:pt x="73" y="1115"/>
                  </a:lnTo>
                  <a:lnTo>
                    <a:pt x="114" y="1004"/>
                  </a:lnTo>
                  <a:lnTo>
                    <a:pt x="165" y="897"/>
                  </a:lnTo>
                  <a:lnTo>
                    <a:pt x="222" y="795"/>
                  </a:lnTo>
                  <a:lnTo>
                    <a:pt x="287" y="696"/>
                  </a:lnTo>
                  <a:lnTo>
                    <a:pt x="362" y="603"/>
                  </a:lnTo>
                  <a:lnTo>
                    <a:pt x="442" y="514"/>
                  </a:lnTo>
                  <a:lnTo>
                    <a:pt x="528" y="433"/>
                  </a:lnTo>
                  <a:lnTo>
                    <a:pt x="622" y="355"/>
                  </a:lnTo>
                  <a:lnTo>
                    <a:pt x="722" y="286"/>
                  </a:lnTo>
                  <a:lnTo>
                    <a:pt x="828" y="222"/>
                  </a:lnTo>
                  <a:lnTo>
                    <a:pt x="939" y="165"/>
                  </a:lnTo>
                  <a:lnTo>
                    <a:pt x="1055" y="116"/>
                  </a:lnTo>
                  <a:lnTo>
                    <a:pt x="1176" y="75"/>
                  </a:lnTo>
                  <a:lnTo>
                    <a:pt x="1301" y="43"/>
                  </a:lnTo>
                  <a:lnTo>
                    <a:pt x="1430" y="19"/>
                  </a:lnTo>
                  <a:lnTo>
                    <a:pt x="1564" y="4"/>
                  </a:lnTo>
                  <a:lnTo>
                    <a:pt x="16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08" name="Group 542"/>
          <p:cNvGrpSpPr>
            <a:grpSpLocks noChangeAspect="1"/>
          </p:cNvGrpSpPr>
          <p:nvPr/>
        </p:nvGrpSpPr>
        <p:grpSpPr bwMode="auto">
          <a:xfrm>
            <a:off x="471899" y="4903625"/>
            <a:ext cx="217362" cy="220918"/>
            <a:chOff x="1362" y="-4458"/>
            <a:chExt cx="2934" cy="298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211" name="Freeform 544"/>
            <p:cNvSpPr>
              <a:spLocks noEditPoints="1"/>
            </p:cNvSpPr>
            <p:nvPr/>
          </p:nvSpPr>
          <p:spPr bwMode="auto">
            <a:xfrm>
              <a:off x="1362" y="-4458"/>
              <a:ext cx="2431" cy="2982"/>
            </a:xfrm>
            <a:custGeom>
              <a:avLst/>
              <a:gdLst>
                <a:gd name="T0" fmla="*/ 3449 w 4862"/>
                <a:gd name="T1" fmla="*/ 1416 h 5965"/>
                <a:gd name="T2" fmla="*/ 3449 w 4862"/>
                <a:gd name="T3" fmla="*/ 733 h 5965"/>
                <a:gd name="T4" fmla="*/ 3335 w 4862"/>
                <a:gd name="T5" fmla="*/ 0 h 5965"/>
                <a:gd name="T6" fmla="*/ 3412 w 4862"/>
                <a:gd name="T7" fmla="*/ 13 h 5965"/>
                <a:gd name="T8" fmla="*/ 3485 w 4862"/>
                <a:gd name="T9" fmla="*/ 49 h 5965"/>
                <a:gd name="T10" fmla="*/ 3516 w 4862"/>
                <a:gd name="T11" fmla="*/ 75 h 5965"/>
                <a:gd name="T12" fmla="*/ 4788 w 4862"/>
                <a:gd name="T13" fmla="*/ 1348 h 5965"/>
                <a:gd name="T14" fmla="*/ 4835 w 4862"/>
                <a:gd name="T15" fmla="*/ 1414 h 5965"/>
                <a:gd name="T16" fmla="*/ 4859 w 4862"/>
                <a:gd name="T17" fmla="*/ 1490 h 5965"/>
                <a:gd name="T18" fmla="*/ 4862 w 4862"/>
                <a:gd name="T19" fmla="*/ 2441 h 5965"/>
                <a:gd name="T20" fmla="*/ 4657 w 4862"/>
                <a:gd name="T21" fmla="*/ 2287 h 5965"/>
                <a:gd name="T22" fmla="*/ 4436 w 4862"/>
                <a:gd name="T23" fmla="*/ 2163 h 5965"/>
                <a:gd name="T24" fmla="*/ 4199 w 4862"/>
                <a:gd name="T25" fmla="*/ 2074 h 5965"/>
                <a:gd name="T26" fmla="*/ 3952 w 4862"/>
                <a:gd name="T27" fmla="*/ 2020 h 5965"/>
                <a:gd name="T28" fmla="*/ 3697 w 4862"/>
                <a:gd name="T29" fmla="*/ 2002 h 5965"/>
                <a:gd name="T30" fmla="*/ 3421 w 4862"/>
                <a:gd name="T31" fmla="*/ 2023 h 5965"/>
                <a:gd name="T32" fmla="*/ 3161 w 4862"/>
                <a:gd name="T33" fmla="*/ 2085 h 5965"/>
                <a:gd name="T34" fmla="*/ 2916 w 4862"/>
                <a:gd name="T35" fmla="*/ 2183 h 5965"/>
                <a:gd name="T36" fmla="*/ 2689 w 4862"/>
                <a:gd name="T37" fmla="*/ 2316 h 5965"/>
                <a:gd name="T38" fmla="*/ 2488 w 4862"/>
                <a:gd name="T39" fmla="*/ 2479 h 5965"/>
                <a:gd name="T40" fmla="*/ 2311 w 4862"/>
                <a:gd name="T41" fmla="*/ 2669 h 5965"/>
                <a:gd name="T42" fmla="*/ 2162 w 4862"/>
                <a:gd name="T43" fmla="*/ 2884 h 5965"/>
                <a:gd name="T44" fmla="*/ 2048 w 4862"/>
                <a:gd name="T45" fmla="*/ 3119 h 5965"/>
                <a:gd name="T46" fmla="*/ 1966 w 4862"/>
                <a:gd name="T47" fmla="*/ 3373 h 5965"/>
                <a:gd name="T48" fmla="*/ 1925 w 4862"/>
                <a:gd name="T49" fmla="*/ 3642 h 5965"/>
                <a:gd name="T50" fmla="*/ 1925 w 4862"/>
                <a:gd name="T51" fmla="*/ 3920 h 5965"/>
                <a:gd name="T52" fmla="*/ 1966 w 4862"/>
                <a:gd name="T53" fmla="*/ 4188 h 5965"/>
                <a:gd name="T54" fmla="*/ 2048 w 4862"/>
                <a:gd name="T55" fmla="*/ 4442 h 5965"/>
                <a:gd name="T56" fmla="*/ 2162 w 4862"/>
                <a:gd name="T57" fmla="*/ 4678 h 5965"/>
                <a:gd name="T58" fmla="*/ 2311 w 4862"/>
                <a:gd name="T59" fmla="*/ 4894 h 5965"/>
                <a:gd name="T60" fmla="*/ 2488 w 4862"/>
                <a:gd name="T61" fmla="*/ 5085 h 5965"/>
                <a:gd name="T62" fmla="*/ 2691 w 4862"/>
                <a:gd name="T63" fmla="*/ 5246 h 5965"/>
                <a:gd name="T64" fmla="*/ 2916 w 4862"/>
                <a:gd name="T65" fmla="*/ 5379 h 5965"/>
                <a:gd name="T66" fmla="*/ 3161 w 4862"/>
                <a:gd name="T67" fmla="*/ 5478 h 5965"/>
                <a:gd name="T68" fmla="*/ 3421 w 4862"/>
                <a:gd name="T69" fmla="*/ 5540 h 5965"/>
                <a:gd name="T70" fmla="*/ 3697 w 4862"/>
                <a:gd name="T71" fmla="*/ 5560 h 5965"/>
                <a:gd name="T72" fmla="*/ 3962 w 4862"/>
                <a:gd name="T73" fmla="*/ 5540 h 5965"/>
                <a:gd name="T74" fmla="*/ 4212 w 4862"/>
                <a:gd name="T75" fmla="*/ 5484 h 5965"/>
                <a:gd name="T76" fmla="*/ 4337 w 4862"/>
                <a:gd name="T77" fmla="*/ 5455 h 5965"/>
                <a:gd name="T78" fmla="*/ 4349 w 4862"/>
                <a:gd name="T79" fmla="*/ 5475 h 5965"/>
                <a:gd name="T80" fmla="*/ 4364 w 4862"/>
                <a:gd name="T81" fmla="*/ 5495 h 5965"/>
                <a:gd name="T82" fmla="*/ 4386 w 4862"/>
                <a:gd name="T83" fmla="*/ 5520 h 5965"/>
                <a:gd name="T84" fmla="*/ 4418 w 4862"/>
                <a:gd name="T85" fmla="*/ 5553 h 5965"/>
                <a:gd name="T86" fmla="*/ 4462 w 4862"/>
                <a:gd name="T87" fmla="*/ 5598 h 5965"/>
                <a:gd name="T88" fmla="*/ 4523 w 4862"/>
                <a:gd name="T89" fmla="*/ 5658 h 5965"/>
                <a:gd name="T90" fmla="*/ 4603 w 4862"/>
                <a:gd name="T91" fmla="*/ 5740 h 5965"/>
                <a:gd name="T92" fmla="*/ 4708 w 4862"/>
                <a:gd name="T93" fmla="*/ 5843 h 5965"/>
                <a:gd name="T94" fmla="*/ 4735 w 4862"/>
                <a:gd name="T95" fmla="*/ 5930 h 5965"/>
                <a:gd name="T96" fmla="*/ 4652 w 4862"/>
                <a:gd name="T97" fmla="*/ 5961 h 5965"/>
                <a:gd name="T98" fmla="*/ 256 w 4862"/>
                <a:gd name="T99" fmla="*/ 5965 h 5965"/>
                <a:gd name="T100" fmla="*/ 156 w 4862"/>
                <a:gd name="T101" fmla="*/ 5945 h 5965"/>
                <a:gd name="T102" fmla="*/ 74 w 4862"/>
                <a:gd name="T103" fmla="*/ 5890 h 5965"/>
                <a:gd name="T104" fmla="*/ 20 w 4862"/>
                <a:gd name="T105" fmla="*/ 5809 h 5965"/>
                <a:gd name="T106" fmla="*/ 0 w 4862"/>
                <a:gd name="T107" fmla="*/ 5709 h 5965"/>
                <a:gd name="T108" fmla="*/ 5 w 4862"/>
                <a:gd name="T109" fmla="*/ 205 h 5965"/>
                <a:gd name="T110" fmla="*/ 43 w 4862"/>
                <a:gd name="T111" fmla="*/ 113 h 5965"/>
                <a:gd name="T112" fmla="*/ 112 w 4862"/>
                <a:gd name="T113" fmla="*/ 44 h 5965"/>
                <a:gd name="T114" fmla="*/ 205 w 4862"/>
                <a:gd name="T115" fmla="*/ 6 h 59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62" h="5965">
                  <a:moveTo>
                    <a:pt x="3449" y="733"/>
                  </a:moveTo>
                  <a:lnTo>
                    <a:pt x="3449" y="1416"/>
                  </a:lnTo>
                  <a:lnTo>
                    <a:pt x="4130" y="1416"/>
                  </a:lnTo>
                  <a:lnTo>
                    <a:pt x="3449" y="733"/>
                  </a:lnTo>
                  <a:close/>
                  <a:moveTo>
                    <a:pt x="256" y="0"/>
                  </a:moveTo>
                  <a:lnTo>
                    <a:pt x="3335" y="0"/>
                  </a:lnTo>
                  <a:lnTo>
                    <a:pt x="3374" y="4"/>
                  </a:lnTo>
                  <a:lnTo>
                    <a:pt x="3412" y="13"/>
                  </a:lnTo>
                  <a:lnTo>
                    <a:pt x="3450" y="27"/>
                  </a:lnTo>
                  <a:lnTo>
                    <a:pt x="3485" y="49"/>
                  </a:lnTo>
                  <a:lnTo>
                    <a:pt x="3516" y="75"/>
                  </a:lnTo>
                  <a:lnTo>
                    <a:pt x="3516" y="75"/>
                  </a:lnTo>
                  <a:lnTo>
                    <a:pt x="4788" y="1348"/>
                  </a:lnTo>
                  <a:lnTo>
                    <a:pt x="4788" y="1348"/>
                  </a:lnTo>
                  <a:lnTo>
                    <a:pt x="4813" y="1379"/>
                  </a:lnTo>
                  <a:lnTo>
                    <a:pt x="4835" y="1414"/>
                  </a:lnTo>
                  <a:lnTo>
                    <a:pt x="4850" y="1452"/>
                  </a:lnTo>
                  <a:lnTo>
                    <a:pt x="4859" y="1490"/>
                  </a:lnTo>
                  <a:lnTo>
                    <a:pt x="4862" y="1530"/>
                  </a:lnTo>
                  <a:lnTo>
                    <a:pt x="4862" y="2441"/>
                  </a:lnTo>
                  <a:lnTo>
                    <a:pt x="4763" y="2359"/>
                  </a:lnTo>
                  <a:lnTo>
                    <a:pt x="4657" y="2287"/>
                  </a:lnTo>
                  <a:lnTo>
                    <a:pt x="4549" y="2221"/>
                  </a:lnTo>
                  <a:lnTo>
                    <a:pt x="4436" y="2163"/>
                  </a:lnTo>
                  <a:lnTo>
                    <a:pt x="4319" y="2116"/>
                  </a:lnTo>
                  <a:lnTo>
                    <a:pt x="4199" y="2074"/>
                  </a:lnTo>
                  <a:lnTo>
                    <a:pt x="4078" y="2043"/>
                  </a:lnTo>
                  <a:lnTo>
                    <a:pt x="3952" y="2020"/>
                  </a:lnTo>
                  <a:lnTo>
                    <a:pt x="3826" y="2007"/>
                  </a:lnTo>
                  <a:lnTo>
                    <a:pt x="3697" y="2002"/>
                  </a:lnTo>
                  <a:lnTo>
                    <a:pt x="3557" y="2007"/>
                  </a:lnTo>
                  <a:lnTo>
                    <a:pt x="3421" y="2023"/>
                  </a:lnTo>
                  <a:lnTo>
                    <a:pt x="3289" y="2049"/>
                  </a:lnTo>
                  <a:lnTo>
                    <a:pt x="3161" y="2085"/>
                  </a:lnTo>
                  <a:lnTo>
                    <a:pt x="3035" y="2131"/>
                  </a:lnTo>
                  <a:lnTo>
                    <a:pt x="2916" y="2183"/>
                  </a:lnTo>
                  <a:lnTo>
                    <a:pt x="2800" y="2245"/>
                  </a:lnTo>
                  <a:lnTo>
                    <a:pt x="2689" y="2316"/>
                  </a:lnTo>
                  <a:lnTo>
                    <a:pt x="2586" y="2394"/>
                  </a:lnTo>
                  <a:lnTo>
                    <a:pt x="2488" y="2479"/>
                  </a:lnTo>
                  <a:lnTo>
                    <a:pt x="2396" y="2571"/>
                  </a:lnTo>
                  <a:lnTo>
                    <a:pt x="2311" y="2669"/>
                  </a:lnTo>
                  <a:lnTo>
                    <a:pt x="2233" y="2775"/>
                  </a:lnTo>
                  <a:lnTo>
                    <a:pt x="2162" y="2884"/>
                  </a:lnTo>
                  <a:lnTo>
                    <a:pt x="2100" y="3000"/>
                  </a:lnTo>
                  <a:lnTo>
                    <a:pt x="2048" y="3119"/>
                  </a:lnTo>
                  <a:lnTo>
                    <a:pt x="2003" y="3245"/>
                  </a:lnTo>
                  <a:lnTo>
                    <a:pt x="1966" y="3373"/>
                  </a:lnTo>
                  <a:lnTo>
                    <a:pt x="1941" y="3506"/>
                  </a:lnTo>
                  <a:lnTo>
                    <a:pt x="1925" y="3642"/>
                  </a:lnTo>
                  <a:lnTo>
                    <a:pt x="1919" y="3782"/>
                  </a:lnTo>
                  <a:lnTo>
                    <a:pt x="1925" y="3920"/>
                  </a:lnTo>
                  <a:lnTo>
                    <a:pt x="1941" y="4056"/>
                  </a:lnTo>
                  <a:lnTo>
                    <a:pt x="1966" y="4188"/>
                  </a:lnTo>
                  <a:lnTo>
                    <a:pt x="2003" y="4317"/>
                  </a:lnTo>
                  <a:lnTo>
                    <a:pt x="2048" y="4442"/>
                  </a:lnTo>
                  <a:lnTo>
                    <a:pt x="2100" y="4564"/>
                  </a:lnTo>
                  <a:lnTo>
                    <a:pt x="2162" y="4678"/>
                  </a:lnTo>
                  <a:lnTo>
                    <a:pt x="2233" y="4789"/>
                  </a:lnTo>
                  <a:lnTo>
                    <a:pt x="2311" y="4894"/>
                  </a:lnTo>
                  <a:lnTo>
                    <a:pt x="2396" y="4992"/>
                  </a:lnTo>
                  <a:lnTo>
                    <a:pt x="2488" y="5085"/>
                  </a:lnTo>
                  <a:lnTo>
                    <a:pt x="2586" y="5170"/>
                  </a:lnTo>
                  <a:lnTo>
                    <a:pt x="2691" y="5246"/>
                  </a:lnTo>
                  <a:lnTo>
                    <a:pt x="2800" y="5317"/>
                  </a:lnTo>
                  <a:lnTo>
                    <a:pt x="2916" y="5379"/>
                  </a:lnTo>
                  <a:lnTo>
                    <a:pt x="3035" y="5433"/>
                  </a:lnTo>
                  <a:lnTo>
                    <a:pt x="3161" y="5478"/>
                  </a:lnTo>
                  <a:lnTo>
                    <a:pt x="3289" y="5513"/>
                  </a:lnTo>
                  <a:lnTo>
                    <a:pt x="3421" y="5540"/>
                  </a:lnTo>
                  <a:lnTo>
                    <a:pt x="3557" y="5555"/>
                  </a:lnTo>
                  <a:lnTo>
                    <a:pt x="3697" y="5560"/>
                  </a:lnTo>
                  <a:lnTo>
                    <a:pt x="3831" y="5555"/>
                  </a:lnTo>
                  <a:lnTo>
                    <a:pt x="3962" y="5540"/>
                  </a:lnTo>
                  <a:lnTo>
                    <a:pt x="4088" y="5516"/>
                  </a:lnTo>
                  <a:lnTo>
                    <a:pt x="4212" y="5484"/>
                  </a:lnTo>
                  <a:lnTo>
                    <a:pt x="4329" y="5444"/>
                  </a:lnTo>
                  <a:lnTo>
                    <a:pt x="4337" y="5455"/>
                  </a:lnTo>
                  <a:lnTo>
                    <a:pt x="4342" y="5464"/>
                  </a:lnTo>
                  <a:lnTo>
                    <a:pt x="4349" y="5475"/>
                  </a:lnTo>
                  <a:lnTo>
                    <a:pt x="4357" y="5484"/>
                  </a:lnTo>
                  <a:lnTo>
                    <a:pt x="4364" y="5495"/>
                  </a:lnTo>
                  <a:lnTo>
                    <a:pt x="4375" y="5506"/>
                  </a:lnTo>
                  <a:lnTo>
                    <a:pt x="4386" y="5520"/>
                  </a:lnTo>
                  <a:lnTo>
                    <a:pt x="4400" y="5535"/>
                  </a:lnTo>
                  <a:lnTo>
                    <a:pt x="4418" y="5553"/>
                  </a:lnTo>
                  <a:lnTo>
                    <a:pt x="4438" y="5573"/>
                  </a:lnTo>
                  <a:lnTo>
                    <a:pt x="4462" y="5598"/>
                  </a:lnTo>
                  <a:lnTo>
                    <a:pt x="4491" y="5625"/>
                  </a:lnTo>
                  <a:lnTo>
                    <a:pt x="4523" y="5658"/>
                  </a:lnTo>
                  <a:lnTo>
                    <a:pt x="4561" y="5696"/>
                  </a:lnTo>
                  <a:lnTo>
                    <a:pt x="4603" y="5740"/>
                  </a:lnTo>
                  <a:lnTo>
                    <a:pt x="4652" y="5789"/>
                  </a:lnTo>
                  <a:lnTo>
                    <a:pt x="4708" y="5843"/>
                  </a:lnTo>
                  <a:lnTo>
                    <a:pt x="4770" y="5905"/>
                  </a:lnTo>
                  <a:lnTo>
                    <a:pt x="4735" y="5930"/>
                  </a:lnTo>
                  <a:lnTo>
                    <a:pt x="4695" y="5948"/>
                  </a:lnTo>
                  <a:lnTo>
                    <a:pt x="4652" y="5961"/>
                  </a:lnTo>
                  <a:lnTo>
                    <a:pt x="4607" y="5965"/>
                  </a:lnTo>
                  <a:lnTo>
                    <a:pt x="256" y="5965"/>
                  </a:lnTo>
                  <a:lnTo>
                    <a:pt x="205" y="5959"/>
                  </a:lnTo>
                  <a:lnTo>
                    <a:pt x="156" y="5945"/>
                  </a:lnTo>
                  <a:lnTo>
                    <a:pt x="112" y="5921"/>
                  </a:lnTo>
                  <a:lnTo>
                    <a:pt x="74" y="5890"/>
                  </a:lnTo>
                  <a:lnTo>
                    <a:pt x="43" y="5852"/>
                  </a:lnTo>
                  <a:lnTo>
                    <a:pt x="20" y="5809"/>
                  </a:lnTo>
                  <a:lnTo>
                    <a:pt x="5" y="5760"/>
                  </a:lnTo>
                  <a:lnTo>
                    <a:pt x="0" y="5709"/>
                  </a:lnTo>
                  <a:lnTo>
                    <a:pt x="0" y="256"/>
                  </a:lnTo>
                  <a:lnTo>
                    <a:pt x="5" y="205"/>
                  </a:lnTo>
                  <a:lnTo>
                    <a:pt x="20" y="156"/>
                  </a:lnTo>
                  <a:lnTo>
                    <a:pt x="43" y="113"/>
                  </a:lnTo>
                  <a:lnTo>
                    <a:pt x="74" y="75"/>
                  </a:lnTo>
                  <a:lnTo>
                    <a:pt x="112" y="44"/>
                  </a:lnTo>
                  <a:lnTo>
                    <a:pt x="156" y="20"/>
                  </a:lnTo>
                  <a:lnTo>
                    <a:pt x="205" y="6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2" name="Freeform 545"/>
            <p:cNvSpPr>
              <a:spLocks/>
            </p:cNvSpPr>
            <p:nvPr/>
          </p:nvSpPr>
          <p:spPr bwMode="auto">
            <a:xfrm>
              <a:off x="2514" y="-3265"/>
              <a:ext cx="1782" cy="1784"/>
            </a:xfrm>
            <a:custGeom>
              <a:avLst/>
              <a:gdLst>
                <a:gd name="T0" fmla="*/ 1521 w 3565"/>
                <a:gd name="T1" fmla="*/ 6 h 3570"/>
                <a:gd name="T2" fmla="*/ 1764 w 3565"/>
                <a:gd name="T3" fmla="*/ 51 h 3570"/>
                <a:gd name="T4" fmla="*/ 1990 w 3565"/>
                <a:gd name="T5" fmla="*/ 135 h 3570"/>
                <a:gd name="T6" fmla="*/ 2197 w 3565"/>
                <a:gd name="T7" fmla="*/ 256 h 3570"/>
                <a:gd name="T8" fmla="*/ 2378 w 3565"/>
                <a:gd name="T9" fmla="*/ 410 h 3570"/>
                <a:gd name="T10" fmla="*/ 2532 w 3565"/>
                <a:gd name="T11" fmla="*/ 592 h 3570"/>
                <a:gd name="T12" fmla="*/ 2652 w 3565"/>
                <a:gd name="T13" fmla="*/ 799 h 3570"/>
                <a:gd name="T14" fmla="*/ 2737 w 3565"/>
                <a:gd name="T15" fmla="*/ 1026 h 3570"/>
                <a:gd name="T16" fmla="*/ 2780 w 3565"/>
                <a:gd name="T17" fmla="*/ 1269 h 3570"/>
                <a:gd name="T18" fmla="*/ 2782 w 3565"/>
                <a:gd name="T19" fmla="*/ 1512 h 3570"/>
                <a:gd name="T20" fmla="*/ 2744 w 3565"/>
                <a:gd name="T21" fmla="*/ 1739 h 3570"/>
                <a:gd name="T22" fmla="*/ 2672 w 3565"/>
                <a:gd name="T23" fmla="*/ 1951 h 3570"/>
                <a:gd name="T24" fmla="*/ 2566 w 3565"/>
                <a:gd name="T25" fmla="*/ 2145 h 3570"/>
                <a:gd name="T26" fmla="*/ 2686 w 3565"/>
                <a:gd name="T27" fmla="*/ 2419 h 3570"/>
                <a:gd name="T28" fmla="*/ 2753 w 3565"/>
                <a:gd name="T29" fmla="*/ 2357 h 3570"/>
                <a:gd name="T30" fmla="*/ 2804 w 3565"/>
                <a:gd name="T31" fmla="*/ 2343 h 3570"/>
                <a:gd name="T32" fmla="*/ 2853 w 3565"/>
                <a:gd name="T33" fmla="*/ 2357 h 3570"/>
                <a:gd name="T34" fmla="*/ 3460 w 3565"/>
                <a:gd name="T35" fmla="*/ 2958 h 3570"/>
                <a:gd name="T36" fmla="*/ 3527 w 3565"/>
                <a:gd name="T37" fmla="*/ 3051 h 3570"/>
                <a:gd name="T38" fmla="*/ 3560 w 3565"/>
                <a:gd name="T39" fmla="*/ 3158 h 3570"/>
                <a:gd name="T40" fmla="*/ 3560 w 3565"/>
                <a:gd name="T41" fmla="*/ 3267 h 3570"/>
                <a:gd name="T42" fmla="*/ 3527 w 3565"/>
                <a:gd name="T43" fmla="*/ 3372 h 3570"/>
                <a:gd name="T44" fmla="*/ 3460 w 3565"/>
                <a:gd name="T45" fmla="*/ 3464 h 3570"/>
                <a:gd name="T46" fmla="*/ 3367 w 3565"/>
                <a:gd name="T47" fmla="*/ 3531 h 3570"/>
                <a:gd name="T48" fmla="*/ 3262 w 3565"/>
                <a:gd name="T49" fmla="*/ 3564 h 3570"/>
                <a:gd name="T50" fmla="*/ 3152 w 3565"/>
                <a:gd name="T51" fmla="*/ 3564 h 3570"/>
                <a:gd name="T52" fmla="*/ 3047 w 3565"/>
                <a:gd name="T53" fmla="*/ 3531 h 3570"/>
                <a:gd name="T54" fmla="*/ 2954 w 3565"/>
                <a:gd name="T55" fmla="*/ 3464 h 3570"/>
                <a:gd name="T56" fmla="*/ 2354 w 3565"/>
                <a:gd name="T57" fmla="*/ 2858 h 3570"/>
                <a:gd name="T58" fmla="*/ 2340 w 3565"/>
                <a:gd name="T59" fmla="*/ 2807 h 3570"/>
                <a:gd name="T60" fmla="*/ 2354 w 3565"/>
                <a:gd name="T61" fmla="*/ 2757 h 3570"/>
                <a:gd name="T62" fmla="*/ 2416 w 3565"/>
                <a:gd name="T63" fmla="*/ 2690 h 3570"/>
                <a:gd name="T64" fmla="*/ 2142 w 3565"/>
                <a:gd name="T65" fmla="*/ 2570 h 3570"/>
                <a:gd name="T66" fmla="*/ 1948 w 3565"/>
                <a:gd name="T67" fmla="*/ 2675 h 3570"/>
                <a:gd name="T68" fmla="*/ 1736 w 3565"/>
                <a:gd name="T69" fmla="*/ 2748 h 3570"/>
                <a:gd name="T70" fmla="*/ 1510 w 3565"/>
                <a:gd name="T71" fmla="*/ 2786 h 3570"/>
                <a:gd name="T72" fmla="*/ 1267 w 3565"/>
                <a:gd name="T73" fmla="*/ 2784 h 3570"/>
                <a:gd name="T74" fmla="*/ 1024 w 3565"/>
                <a:gd name="T75" fmla="*/ 2740 h 3570"/>
                <a:gd name="T76" fmla="*/ 796 w 3565"/>
                <a:gd name="T77" fmla="*/ 2655 h 3570"/>
                <a:gd name="T78" fmla="*/ 591 w 3565"/>
                <a:gd name="T79" fmla="*/ 2535 h 3570"/>
                <a:gd name="T80" fmla="*/ 408 w 3565"/>
                <a:gd name="T81" fmla="*/ 2381 h 3570"/>
                <a:gd name="T82" fmla="*/ 256 w 3565"/>
                <a:gd name="T83" fmla="*/ 2200 h 3570"/>
                <a:gd name="T84" fmla="*/ 134 w 3565"/>
                <a:gd name="T85" fmla="*/ 1993 h 3570"/>
                <a:gd name="T86" fmla="*/ 51 w 3565"/>
                <a:gd name="T87" fmla="*/ 1766 h 3570"/>
                <a:gd name="T88" fmla="*/ 6 w 3565"/>
                <a:gd name="T89" fmla="*/ 1523 h 3570"/>
                <a:gd name="T90" fmla="*/ 6 w 3565"/>
                <a:gd name="T91" fmla="*/ 1269 h 3570"/>
                <a:gd name="T92" fmla="*/ 51 w 3565"/>
                <a:gd name="T93" fmla="*/ 1026 h 3570"/>
                <a:gd name="T94" fmla="*/ 134 w 3565"/>
                <a:gd name="T95" fmla="*/ 799 h 3570"/>
                <a:gd name="T96" fmla="*/ 256 w 3565"/>
                <a:gd name="T97" fmla="*/ 592 h 3570"/>
                <a:gd name="T98" fmla="*/ 408 w 3565"/>
                <a:gd name="T99" fmla="*/ 410 h 3570"/>
                <a:gd name="T100" fmla="*/ 591 w 3565"/>
                <a:gd name="T101" fmla="*/ 256 h 3570"/>
                <a:gd name="T102" fmla="*/ 796 w 3565"/>
                <a:gd name="T103" fmla="*/ 135 h 3570"/>
                <a:gd name="T104" fmla="*/ 1024 w 3565"/>
                <a:gd name="T105" fmla="*/ 51 h 3570"/>
                <a:gd name="T106" fmla="*/ 1267 w 3565"/>
                <a:gd name="T107" fmla="*/ 6 h 3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565" h="3570">
                  <a:moveTo>
                    <a:pt x="1394" y="0"/>
                  </a:moveTo>
                  <a:lnTo>
                    <a:pt x="1521" y="6"/>
                  </a:lnTo>
                  <a:lnTo>
                    <a:pt x="1644" y="24"/>
                  </a:lnTo>
                  <a:lnTo>
                    <a:pt x="1764" y="51"/>
                  </a:lnTo>
                  <a:lnTo>
                    <a:pt x="1880" y="87"/>
                  </a:lnTo>
                  <a:lnTo>
                    <a:pt x="1990" y="135"/>
                  </a:lnTo>
                  <a:lnTo>
                    <a:pt x="2095" y="191"/>
                  </a:lnTo>
                  <a:lnTo>
                    <a:pt x="2197" y="256"/>
                  </a:lnTo>
                  <a:lnTo>
                    <a:pt x="2291" y="329"/>
                  </a:lnTo>
                  <a:lnTo>
                    <a:pt x="2378" y="410"/>
                  </a:lnTo>
                  <a:lnTo>
                    <a:pt x="2458" y="498"/>
                  </a:lnTo>
                  <a:lnTo>
                    <a:pt x="2532" y="592"/>
                  </a:lnTo>
                  <a:lnTo>
                    <a:pt x="2595" y="692"/>
                  </a:lnTo>
                  <a:lnTo>
                    <a:pt x="2652" y="799"/>
                  </a:lnTo>
                  <a:lnTo>
                    <a:pt x="2699" y="909"/>
                  </a:lnTo>
                  <a:lnTo>
                    <a:pt x="2737" y="1026"/>
                  </a:lnTo>
                  <a:lnTo>
                    <a:pt x="2764" y="1145"/>
                  </a:lnTo>
                  <a:lnTo>
                    <a:pt x="2780" y="1269"/>
                  </a:lnTo>
                  <a:lnTo>
                    <a:pt x="2786" y="1396"/>
                  </a:lnTo>
                  <a:lnTo>
                    <a:pt x="2782" y="1512"/>
                  </a:lnTo>
                  <a:lnTo>
                    <a:pt x="2768" y="1626"/>
                  </a:lnTo>
                  <a:lnTo>
                    <a:pt x="2744" y="1739"/>
                  </a:lnTo>
                  <a:lnTo>
                    <a:pt x="2711" y="1846"/>
                  </a:lnTo>
                  <a:lnTo>
                    <a:pt x="2672" y="1951"/>
                  </a:lnTo>
                  <a:lnTo>
                    <a:pt x="2623" y="2051"/>
                  </a:lnTo>
                  <a:lnTo>
                    <a:pt x="2566" y="2145"/>
                  </a:lnTo>
                  <a:lnTo>
                    <a:pt x="2505" y="2236"/>
                  </a:lnTo>
                  <a:lnTo>
                    <a:pt x="2686" y="2419"/>
                  </a:lnTo>
                  <a:lnTo>
                    <a:pt x="2731" y="2374"/>
                  </a:lnTo>
                  <a:lnTo>
                    <a:pt x="2753" y="2357"/>
                  </a:lnTo>
                  <a:lnTo>
                    <a:pt x="2777" y="2347"/>
                  </a:lnTo>
                  <a:lnTo>
                    <a:pt x="2804" y="2343"/>
                  </a:lnTo>
                  <a:lnTo>
                    <a:pt x="2829" y="2347"/>
                  </a:lnTo>
                  <a:lnTo>
                    <a:pt x="2853" y="2357"/>
                  </a:lnTo>
                  <a:lnTo>
                    <a:pt x="2875" y="2374"/>
                  </a:lnTo>
                  <a:lnTo>
                    <a:pt x="3460" y="2958"/>
                  </a:lnTo>
                  <a:lnTo>
                    <a:pt x="3498" y="3003"/>
                  </a:lnTo>
                  <a:lnTo>
                    <a:pt x="3527" y="3051"/>
                  </a:lnTo>
                  <a:lnTo>
                    <a:pt x="3547" y="3103"/>
                  </a:lnTo>
                  <a:lnTo>
                    <a:pt x="3560" y="3158"/>
                  </a:lnTo>
                  <a:lnTo>
                    <a:pt x="3565" y="3212"/>
                  </a:lnTo>
                  <a:lnTo>
                    <a:pt x="3560" y="3267"/>
                  </a:lnTo>
                  <a:lnTo>
                    <a:pt x="3547" y="3319"/>
                  </a:lnTo>
                  <a:lnTo>
                    <a:pt x="3527" y="3372"/>
                  </a:lnTo>
                  <a:lnTo>
                    <a:pt x="3498" y="3421"/>
                  </a:lnTo>
                  <a:lnTo>
                    <a:pt x="3460" y="3464"/>
                  </a:lnTo>
                  <a:lnTo>
                    <a:pt x="3415" y="3502"/>
                  </a:lnTo>
                  <a:lnTo>
                    <a:pt x="3367" y="3531"/>
                  </a:lnTo>
                  <a:lnTo>
                    <a:pt x="3315" y="3551"/>
                  </a:lnTo>
                  <a:lnTo>
                    <a:pt x="3262" y="3564"/>
                  </a:lnTo>
                  <a:lnTo>
                    <a:pt x="3208" y="3570"/>
                  </a:lnTo>
                  <a:lnTo>
                    <a:pt x="3152" y="3564"/>
                  </a:lnTo>
                  <a:lnTo>
                    <a:pt x="3099" y="3551"/>
                  </a:lnTo>
                  <a:lnTo>
                    <a:pt x="3047" y="3531"/>
                  </a:lnTo>
                  <a:lnTo>
                    <a:pt x="3000" y="3502"/>
                  </a:lnTo>
                  <a:lnTo>
                    <a:pt x="2954" y="3464"/>
                  </a:lnTo>
                  <a:lnTo>
                    <a:pt x="2371" y="2880"/>
                  </a:lnTo>
                  <a:lnTo>
                    <a:pt x="2354" y="2858"/>
                  </a:lnTo>
                  <a:lnTo>
                    <a:pt x="2344" y="2833"/>
                  </a:lnTo>
                  <a:lnTo>
                    <a:pt x="2340" y="2807"/>
                  </a:lnTo>
                  <a:lnTo>
                    <a:pt x="2344" y="2782"/>
                  </a:lnTo>
                  <a:lnTo>
                    <a:pt x="2354" y="2757"/>
                  </a:lnTo>
                  <a:lnTo>
                    <a:pt x="2371" y="2735"/>
                  </a:lnTo>
                  <a:lnTo>
                    <a:pt x="2416" y="2690"/>
                  </a:lnTo>
                  <a:lnTo>
                    <a:pt x="2233" y="2508"/>
                  </a:lnTo>
                  <a:lnTo>
                    <a:pt x="2142" y="2570"/>
                  </a:lnTo>
                  <a:lnTo>
                    <a:pt x="2048" y="2626"/>
                  </a:lnTo>
                  <a:lnTo>
                    <a:pt x="1948" y="2675"/>
                  </a:lnTo>
                  <a:lnTo>
                    <a:pt x="1843" y="2715"/>
                  </a:lnTo>
                  <a:lnTo>
                    <a:pt x="1736" y="2748"/>
                  </a:lnTo>
                  <a:lnTo>
                    <a:pt x="1624" y="2771"/>
                  </a:lnTo>
                  <a:lnTo>
                    <a:pt x="1510" y="2786"/>
                  </a:lnTo>
                  <a:lnTo>
                    <a:pt x="1394" y="2789"/>
                  </a:lnTo>
                  <a:lnTo>
                    <a:pt x="1267" y="2784"/>
                  </a:lnTo>
                  <a:lnTo>
                    <a:pt x="1144" y="2768"/>
                  </a:lnTo>
                  <a:lnTo>
                    <a:pt x="1024" y="2740"/>
                  </a:lnTo>
                  <a:lnTo>
                    <a:pt x="908" y="2702"/>
                  </a:lnTo>
                  <a:lnTo>
                    <a:pt x="796" y="2655"/>
                  </a:lnTo>
                  <a:lnTo>
                    <a:pt x="691" y="2599"/>
                  </a:lnTo>
                  <a:lnTo>
                    <a:pt x="591" y="2535"/>
                  </a:lnTo>
                  <a:lnTo>
                    <a:pt x="497" y="2461"/>
                  </a:lnTo>
                  <a:lnTo>
                    <a:pt x="408" y="2381"/>
                  </a:lnTo>
                  <a:lnTo>
                    <a:pt x="328" y="2294"/>
                  </a:lnTo>
                  <a:lnTo>
                    <a:pt x="256" y="2200"/>
                  </a:lnTo>
                  <a:lnTo>
                    <a:pt x="191" y="2098"/>
                  </a:lnTo>
                  <a:lnTo>
                    <a:pt x="134" y="1993"/>
                  </a:lnTo>
                  <a:lnTo>
                    <a:pt x="87" y="1882"/>
                  </a:lnTo>
                  <a:lnTo>
                    <a:pt x="51" y="1766"/>
                  </a:lnTo>
                  <a:lnTo>
                    <a:pt x="22" y="1646"/>
                  </a:lnTo>
                  <a:lnTo>
                    <a:pt x="6" y="1523"/>
                  </a:lnTo>
                  <a:lnTo>
                    <a:pt x="0" y="1396"/>
                  </a:lnTo>
                  <a:lnTo>
                    <a:pt x="6" y="1269"/>
                  </a:lnTo>
                  <a:lnTo>
                    <a:pt x="22" y="1145"/>
                  </a:lnTo>
                  <a:lnTo>
                    <a:pt x="51" y="1026"/>
                  </a:lnTo>
                  <a:lnTo>
                    <a:pt x="87" y="909"/>
                  </a:lnTo>
                  <a:lnTo>
                    <a:pt x="134" y="799"/>
                  </a:lnTo>
                  <a:lnTo>
                    <a:pt x="191" y="692"/>
                  </a:lnTo>
                  <a:lnTo>
                    <a:pt x="256" y="592"/>
                  </a:lnTo>
                  <a:lnTo>
                    <a:pt x="328" y="498"/>
                  </a:lnTo>
                  <a:lnTo>
                    <a:pt x="408" y="410"/>
                  </a:lnTo>
                  <a:lnTo>
                    <a:pt x="497" y="329"/>
                  </a:lnTo>
                  <a:lnTo>
                    <a:pt x="591" y="256"/>
                  </a:lnTo>
                  <a:lnTo>
                    <a:pt x="691" y="191"/>
                  </a:lnTo>
                  <a:lnTo>
                    <a:pt x="796" y="135"/>
                  </a:lnTo>
                  <a:lnTo>
                    <a:pt x="908" y="87"/>
                  </a:lnTo>
                  <a:lnTo>
                    <a:pt x="1024" y="51"/>
                  </a:lnTo>
                  <a:lnTo>
                    <a:pt x="1144" y="24"/>
                  </a:lnTo>
                  <a:lnTo>
                    <a:pt x="1267" y="6"/>
                  </a:lnTo>
                  <a:lnTo>
                    <a:pt x="13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216" name="Freeform 550"/>
          <p:cNvSpPr>
            <a:spLocks noEditPoints="1"/>
          </p:cNvSpPr>
          <p:nvPr/>
        </p:nvSpPr>
        <p:spPr bwMode="auto">
          <a:xfrm>
            <a:off x="7065769" y="4904589"/>
            <a:ext cx="178837" cy="218991"/>
          </a:xfrm>
          <a:custGeom>
            <a:avLst/>
            <a:gdLst>
              <a:gd name="T0" fmla="*/ 3351 w 4829"/>
              <a:gd name="T1" fmla="*/ 5261 h 5913"/>
              <a:gd name="T2" fmla="*/ 3351 w 4829"/>
              <a:gd name="T3" fmla="*/ 4435 h 5913"/>
              <a:gd name="T4" fmla="*/ 1559 w 4829"/>
              <a:gd name="T5" fmla="*/ 1564 h 5913"/>
              <a:gd name="T6" fmla="*/ 1480 w 4829"/>
              <a:gd name="T7" fmla="*/ 1600 h 5913"/>
              <a:gd name="T8" fmla="*/ 1415 w 4829"/>
              <a:gd name="T9" fmla="*/ 1665 h 5913"/>
              <a:gd name="T10" fmla="*/ 1379 w 4829"/>
              <a:gd name="T11" fmla="*/ 1744 h 5913"/>
              <a:gd name="T12" fmla="*/ 1372 w 4829"/>
              <a:gd name="T13" fmla="*/ 1831 h 5913"/>
              <a:gd name="T14" fmla="*/ 1394 w 4829"/>
              <a:gd name="T15" fmla="*/ 1915 h 5913"/>
              <a:gd name="T16" fmla="*/ 1444 w 4829"/>
              <a:gd name="T17" fmla="*/ 1989 h 5913"/>
              <a:gd name="T18" fmla="*/ 1444 w 4829"/>
              <a:gd name="T19" fmla="*/ 3208 h 5913"/>
              <a:gd name="T20" fmla="*/ 1394 w 4829"/>
              <a:gd name="T21" fmla="*/ 3281 h 5913"/>
              <a:gd name="T22" fmla="*/ 1372 w 4829"/>
              <a:gd name="T23" fmla="*/ 3366 h 5913"/>
              <a:gd name="T24" fmla="*/ 1379 w 4829"/>
              <a:gd name="T25" fmla="*/ 3452 h 5913"/>
              <a:gd name="T26" fmla="*/ 1415 w 4829"/>
              <a:gd name="T27" fmla="*/ 3532 h 5913"/>
              <a:gd name="T28" fmla="*/ 1476 w 4829"/>
              <a:gd name="T29" fmla="*/ 3595 h 5913"/>
              <a:gd name="T30" fmla="*/ 1548 w 4829"/>
              <a:gd name="T31" fmla="*/ 3629 h 5913"/>
              <a:gd name="T32" fmla="*/ 1624 w 4829"/>
              <a:gd name="T33" fmla="*/ 3641 h 5913"/>
              <a:gd name="T34" fmla="*/ 1701 w 4829"/>
              <a:gd name="T35" fmla="*/ 3629 h 5913"/>
              <a:gd name="T36" fmla="*/ 1773 w 4829"/>
              <a:gd name="T37" fmla="*/ 3595 h 5913"/>
              <a:gd name="T38" fmla="*/ 2414 w 4829"/>
              <a:gd name="T39" fmla="*/ 2957 h 5913"/>
              <a:gd name="T40" fmla="*/ 3055 w 4829"/>
              <a:gd name="T41" fmla="*/ 3595 h 5913"/>
              <a:gd name="T42" fmla="*/ 3126 w 4829"/>
              <a:gd name="T43" fmla="*/ 3629 h 5913"/>
              <a:gd name="T44" fmla="*/ 3203 w 4829"/>
              <a:gd name="T45" fmla="*/ 3641 h 5913"/>
              <a:gd name="T46" fmla="*/ 3280 w 4829"/>
              <a:gd name="T47" fmla="*/ 3629 h 5913"/>
              <a:gd name="T48" fmla="*/ 3351 w 4829"/>
              <a:gd name="T49" fmla="*/ 3595 h 5913"/>
              <a:gd name="T50" fmla="*/ 3412 w 4829"/>
              <a:gd name="T51" fmla="*/ 3532 h 5913"/>
              <a:gd name="T52" fmla="*/ 3450 w 4829"/>
              <a:gd name="T53" fmla="*/ 3452 h 5913"/>
              <a:gd name="T54" fmla="*/ 3457 w 4829"/>
              <a:gd name="T55" fmla="*/ 3366 h 5913"/>
              <a:gd name="T56" fmla="*/ 3435 w 4829"/>
              <a:gd name="T57" fmla="*/ 3281 h 5913"/>
              <a:gd name="T58" fmla="*/ 3383 w 4829"/>
              <a:gd name="T59" fmla="*/ 3208 h 5913"/>
              <a:gd name="T60" fmla="*/ 3383 w 4829"/>
              <a:gd name="T61" fmla="*/ 1989 h 5913"/>
              <a:gd name="T62" fmla="*/ 3435 w 4829"/>
              <a:gd name="T63" fmla="*/ 1915 h 5913"/>
              <a:gd name="T64" fmla="*/ 3457 w 4829"/>
              <a:gd name="T65" fmla="*/ 1831 h 5913"/>
              <a:gd name="T66" fmla="*/ 3450 w 4829"/>
              <a:gd name="T67" fmla="*/ 1744 h 5913"/>
              <a:gd name="T68" fmla="*/ 3412 w 4829"/>
              <a:gd name="T69" fmla="*/ 1665 h 5913"/>
              <a:gd name="T70" fmla="*/ 3347 w 4829"/>
              <a:gd name="T71" fmla="*/ 1600 h 5913"/>
              <a:gd name="T72" fmla="*/ 3268 w 4829"/>
              <a:gd name="T73" fmla="*/ 1564 h 5913"/>
              <a:gd name="T74" fmla="*/ 3181 w 4829"/>
              <a:gd name="T75" fmla="*/ 1557 h 5913"/>
              <a:gd name="T76" fmla="*/ 3097 w 4829"/>
              <a:gd name="T77" fmla="*/ 1579 h 5913"/>
              <a:gd name="T78" fmla="*/ 3023 w 4829"/>
              <a:gd name="T79" fmla="*/ 1629 h 5913"/>
              <a:gd name="T80" fmla="*/ 1804 w 4829"/>
              <a:gd name="T81" fmla="*/ 1629 h 5913"/>
              <a:gd name="T82" fmla="*/ 1730 w 4829"/>
              <a:gd name="T83" fmla="*/ 1579 h 5913"/>
              <a:gd name="T84" fmla="*/ 1646 w 4829"/>
              <a:gd name="T85" fmla="*/ 1557 h 5913"/>
              <a:gd name="T86" fmla="*/ 254 w 4829"/>
              <a:gd name="T87" fmla="*/ 0 h 5913"/>
              <a:gd name="T88" fmla="*/ 4625 w 4829"/>
              <a:gd name="T89" fmla="*/ 5 h 5913"/>
              <a:gd name="T90" fmla="*/ 4715 w 4829"/>
              <a:gd name="T91" fmla="*/ 43 h 5913"/>
              <a:gd name="T92" fmla="*/ 4786 w 4829"/>
              <a:gd name="T93" fmla="*/ 112 h 5913"/>
              <a:gd name="T94" fmla="*/ 4823 w 4829"/>
              <a:gd name="T95" fmla="*/ 202 h 5913"/>
              <a:gd name="T96" fmla="*/ 4829 w 4829"/>
              <a:gd name="T97" fmla="*/ 4397 h 5913"/>
              <a:gd name="T98" fmla="*/ 4816 w 4829"/>
              <a:gd name="T99" fmla="*/ 4475 h 5913"/>
              <a:gd name="T100" fmla="*/ 4780 w 4829"/>
              <a:gd name="T101" fmla="*/ 4545 h 5913"/>
              <a:gd name="T102" fmla="*/ 3491 w 4829"/>
              <a:gd name="T103" fmla="*/ 5839 h 5913"/>
              <a:gd name="T104" fmla="*/ 3424 w 4829"/>
              <a:gd name="T105" fmla="*/ 5886 h 5913"/>
              <a:gd name="T106" fmla="*/ 3351 w 4829"/>
              <a:gd name="T107" fmla="*/ 5909 h 5913"/>
              <a:gd name="T108" fmla="*/ 254 w 4829"/>
              <a:gd name="T109" fmla="*/ 5913 h 5913"/>
              <a:gd name="T110" fmla="*/ 155 w 4829"/>
              <a:gd name="T111" fmla="*/ 5893 h 5913"/>
              <a:gd name="T112" fmla="*/ 74 w 4829"/>
              <a:gd name="T113" fmla="*/ 5839 h 5913"/>
              <a:gd name="T114" fmla="*/ 20 w 4829"/>
              <a:gd name="T115" fmla="*/ 5758 h 5913"/>
              <a:gd name="T116" fmla="*/ 0 w 4829"/>
              <a:gd name="T117" fmla="*/ 5659 h 5913"/>
              <a:gd name="T118" fmla="*/ 5 w 4829"/>
              <a:gd name="T119" fmla="*/ 202 h 5913"/>
              <a:gd name="T120" fmla="*/ 43 w 4829"/>
              <a:gd name="T121" fmla="*/ 112 h 5913"/>
              <a:gd name="T122" fmla="*/ 112 w 4829"/>
              <a:gd name="T123" fmla="*/ 43 h 5913"/>
              <a:gd name="T124" fmla="*/ 203 w 4829"/>
              <a:gd name="T125" fmla="*/ 5 h 59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829" h="5913">
                <a:moveTo>
                  <a:pt x="3351" y="4435"/>
                </a:moveTo>
                <a:lnTo>
                  <a:pt x="3351" y="5261"/>
                </a:lnTo>
                <a:lnTo>
                  <a:pt x="4177" y="4435"/>
                </a:lnTo>
                <a:lnTo>
                  <a:pt x="3351" y="4435"/>
                </a:lnTo>
                <a:close/>
                <a:moveTo>
                  <a:pt x="1602" y="1557"/>
                </a:moveTo>
                <a:lnTo>
                  <a:pt x="1559" y="1564"/>
                </a:lnTo>
                <a:lnTo>
                  <a:pt x="1520" y="1579"/>
                </a:lnTo>
                <a:lnTo>
                  <a:pt x="1480" y="1600"/>
                </a:lnTo>
                <a:lnTo>
                  <a:pt x="1444" y="1629"/>
                </a:lnTo>
                <a:lnTo>
                  <a:pt x="1415" y="1665"/>
                </a:lnTo>
                <a:lnTo>
                  <a:pt x="1394" y="1703"/>
                </a:lnTo>
                <a:lnTo>
                  <a:pt x="1379" y="1744"/>
                </a:lnTo>
                <a:lnTo>
                  <a:pt x="1372" y="1787"/>
                </a:lnTo>
                <a:lnTo>
                  <a:pt x="1372" y="1831"/>
                </a:lnTo>
                <a:lnTo>
                  <a:pt x="1379" y="1874"/>
                </a:lnTo>
                <a:lnTo>
                  <a:pt x="1394" y="1915"/>
                </a:lnTo>
                <a:lnTo>
                  <a:pt x="1415" y="1953"/>
                </a:lnTo>
                <a:lnTo>
                  <a:pt x="1444" y="1989"/>
                </a:lnTo>
                <a:lnTo>
                  <a:pt x="2054" y="2599"/>
                </a:lnTo>
                <a:lnTo>
                  <a:pt x="1444" y="3208"/>
                </a:lnTo>
                <a:lnTo>
                  <a:pt x="1415" y="3244"/>
                </a:lnTo>
                <a:lnTo>
                  <a:pt x="1394" y="3281"/>
                </a:lnTo>
                <a:lnTo>
                  <a:pt x="1379" y="3323"/>
                </a:lnTo>
                <a:lnTo>
                  <a:pt x="1372" y="3366"/>
                </a:lnTo>
                <a:lnTo>
                  <a:pt x="1372" y="3409"/>
                </a:lnTo>
                <a:lnTo>
                  <a:pt x="1379" y="3452"/>
                </a:lnTo>
                <a:lnTo>
                  <a:pt x="1394" y="3494"/>
                </a:lnTo>
                <a:lnTo>
                  <a:pt x="1415" y="3532"/>
                </a:lnTo>
                <a:lnTo>
                  <a:pt x="1444" y="3568"/>
                </a:lnTo>
                <a:lnTo>
                  <a:pt x="1476" y="3595"/>
                </a:lnTo>
                <a:lnTo>
                  <a:pt x="1511" y="3614"/>
                </a:lnTo>
                <a:lnTo>
                  <a:pt x="1548" y="3629"/>
                </a:lnTo>
                <a:lnTo>
                  <a:pt x="1586" y="3638"/>
                </a:lnTo>
                <a:lnTo>
                  <a:pt x="1624" y="3641"/>
                </a:lnTo>
                <a:lnTo>
                  <a:pt x="1664" y="3638"/>
                </a:lnTo>
                <a:lnTo>
                  <a:pt x="1701" y="3629"/>
                </a:lnTo>
                <a:lnTo>
                  <a:pt x="1737" y="3614"/>
                </a:lnTo>
                <a:lnTo>
                  <a:pt x="1773" y="3595"/>
                </a:lnTo>
                <a:lnTo>
                  <a:pt x="1804" y="3568"/>
                </a:lnTo>
                <a:lnTo>
                  <a:pt x="2414" y="2957"/>
                </a:lnTo>
                <a:lnTo>
                  <a:pt x="3023" y="3568"/>
                </a:lnTo>
                <a:lnTo>
                  <a:pt x="3055" y="3595"/>
                </a:lnTo>
                <a:lnTo>
                  <a:pt x="3090" y="3614"/>
                </a:lnTo>
                <a:lnTo>
                  <a:pt x="3126" y="3629"/>
                </a:lnTo>
                <a:lnTo>
                  <a:pt x="3165" y="3638"/>
                </a:lnTo>
                <a:lnTo>
                  <a:pt x="3203" y="3641"/>
                </a:lnTo>
                <a:lnTo>
                  <a:pt x="3243" y="3638"/>
                </a:lnTo>
                <a:lnTo>
                  <a:pt x="3280" y="3629"/>
                </a:lnTo>
                <a:lnTo>
                  <a:pt x="3316" y="3614"/>
                </a:lnTo>
                <a:lnTo>
                  <a:pt x="3351" y="3595"/>
                </a:lnTo>
                <a:lnTo>
                  <a:pt x="3383" y="3568"/>
                </a:lnTo>
                <a:lnTo>
                  <a:pt x="3412" y="3532"/>
                </a:lnTo>
                <a:lnTo>
                  <a:pt x="3435" y="3494"/>
                </a:lnTo>
                <a:lnTo>
                  <a:pt x="3450" y="3452"/>
                </a:lnTo>
                <a:lnTo>
                  <a:pt x="3457" y="3409"/>
                </a:lnTo>
                <a:lnTo>
                  <a:pt x="3457" y="3366"/>
                </a:lnTo>
                <a:lnTo>
                  <a:pt x="3450" y="3323"/>
                </a:lnTo>
                <a:lnTo>
                  <a:pt x="3435" y="3281"/>
                </a:lnTo>
                <a:lnTo>
                  <a:pt x="3412" y="3244"/>
                </a:lnTo>
                <a:lnTo>
                  <a:pt x="3383" y="3208"/>
                </a:lnTo>
                <a:lnTo>
                  <a:pt x="2773" y="2599"/>
                </a:lnTo>
                <a:lnTo>
                  <a:pt x="3383" y="1989"/>
                </a:lnTo>
                <a:lnTo>
                  <a:pt x="3412" y="1953"/>
                </a:lnTo>
                <a:lnTo>
                  <a:pt x="3435" y="1915"/>
                </a:lnTo>
                <a:lnTo>
                  <a:pt x="3450" y="1874"/>
                </a:lnTo>
                <a:lnTo>
                  <a:pt x="3457" y="1831"/>
                </a:lnTo>
                <a:lnTo>
                  <a:pt x="3457" y="1787"/>
                </a:lnTo>
                <a:lnTo>
                  <a:pt x="3450" y="1744"/>
                </a:lnTo>
                <a:lnTo>
                  <a:pt x="3435" y="1703"/>
                </a:lnTo>
                <a:lnTo>
                  <a:pt x="3412" y="1665"/>
                </a:lnTo>
                <a:lnTo>
                  <a:pt x="3383" y="1629"/>
                </a:lnTo>
                <a:lnTo>
                  <a:pt x="3347" y="1600"/>
                </a:lnTo>
                <a:lnTo>
                  <a:pt x="3309" y="1579"/>
                </a:lnTo>
                <a:lnTo>
                  <a:pt x="3268" y="1564"/>
                </a:lnTo>
                <a:lnTo>
                  <a:pt x="3225" y="1557"/>
                </a:lnTo>
                <a:lnTo>
                  <a:pt x="3181" y="1557"/>
                </a:lnTo>
                <a:lnTo>
                  <a:pt x="3138" y="1564"/>
                </a:lnTo>
                <a:lnTo>
                  <a:pt x="3097" y="1579"/>
                </a:lnTo>
                <a:lnTo>
                  <a:pt x="3059" y="1600"/>
                </a:lnTo>
                <a:lnTo>
                  <a:pt x="3023" y="1629"/>
                </a:lnTo>
                <a:lnTo>
                  <a:pt x="2414" y="2239"/>
                </a:lnTo>
                <a:lnTo>
                  <a:pt x="1804" y="1629"/>
                </a:lnTo>
                <a:lnTo>
                  <a:pt x="1770" y="1600"/>
                </a:lnTo>
                <a:lnTo>
                  <a:pt x="1730" y="1579"/>
                </a:lnTo>
                <a:lnTo>
                  <a:pt x="1689" y="1564"/>
                </a:lnTo>
                <a:lnTo>
                  <a:pt x="1646" y="1557"/>
                </a:lnTo>
                <a:lnTo>
                  <a:pt x="1602" y="1557"/>
                </a:lnTo>
                <a:close/>
                <a:moveTo>
                  <a:pt x="254" y="0"/>
                </a:moveTo>
                <a:lnTo>
                  <a:pt x="4575" y="0"/>
                </a:lnTo>
                <a:lnTo>
                  <a:pt x="4625" y="5"/>
                </a:lnTo>
                <a:lnTo>
                  <a:pt x="4672" y="20"/>
                </a:lnTo>
                <a:lnTo>
                  <a:pt x="4715" y="43"/>
                </a:lnTo>
                <a:lnTo>
                  <a:pt x="4753" y="74"/>
                </a:lnTo>
                <a:lnTo>
                  <a:pt x="4786" y="112"/>
                </a:lnTo>
                <a:lnTo>
                  <a:pt x="4809" y="155"/>
                </a:lnTo>
                <a:lnTo>
                  <a:pt x="4823" y="202"/>
                </a:lnTo>
                <a:lnTo>
                  <a:pt x="4829" y="254"/>
                </a:lnTo>
                <a:lnTo>
                  <a:pt x="4829" y="4397"/>
                </a:lnTo>
                <a:lnTo>
                  <a:pt x="4825" y="4435"/>
                </a:lnTo>
                <a:lnTo>
                  <a:pt x="4816" y="4475"/>
                </a:lnTo>
                <a:lnTo>
                  <a:pt x="4802" y="4511"/>
                </a:lnTo>
                <a:lnTo>
                  <a:pt x="4780" y="4545"/>
                </a:lnTo>
                <a:lnTo>
                  <a:pt x="4753" y="4577"/>
                </a:lnTo>
                <a:lnTo>
                  <a:pt x="3491" y="5839"/>
                </a:lnTo>
                <a:lnTo>
                  <a:pt x="3460" y="5864"/>
                </a:lnTo>
                <a:lnTo>
                  <a:pt x="3424" y="5886"/>
                </a:lnTo>
                <a:lnTo>
                  <a:pt x="3388" y="5900"/>
                </a:lnTo>
                <a:lnTo>
                  <a:pt x="3351" y="5909"/>
                </a:lnTo>
                <a:lnTo>
                  <a:pt x="3311" y="5913"/>
                </a:lnTo>
                <a:lnTo>
                  <a:pt x="254" y="5913"/>
                </a:lnTo>
                <a:lnTo>
                  <a:pt x="203" y="5908"/>
                </a:lnTo>
                <a:lnTo>
                  <a:pt x="155" y="5893"/>
                </a:lnTo>
                <a:lnTo>
                  <a:pt x="112" y="5870"/>
                </a:lnTo>
                <a:lnTo>
                  <a:pt x="74" y="5839"/>
                </a:lnTo>
                <a:lnTo>
                  <a:pt x="43" y="5801"/>
                </a:lnTo>
                <a:lnTo>
                  <a:pt x="20" y="5758"/>
                </a:lnTo>
                <a:lnTo>
                  <a:pt x="5" y="5710"/>
                </a:lnTo>
                <a:lnTo>
                  <a:pt x="0" y="5659"/>
                </a:lnTo>
                <a:lnTo>
                  <a:pt x="0" y="254"/>
                </a:lnTo>
                <a:lnTo>
                  <a:pt x="5" y="202"/>
                </a:lnTo>
                <a:lnTo>
                  <a:pt x="20" y="155"/>
                </a:lnTo>
                <a:lnTo>
                  <a:pt x="43" y="112"/>
                </a:lnTo>
                <a:lnTo>
                  <a:pt x="74" y="74"/>
                </a:lnTo>
                <a:lnTo>
                  <a:pt x="112" y="43"/>
                </a:lnTo>
                <a:lnTo>
                  <a:pt x="155" y="20"/>
                </a:lnTo>
                <a:lnTo>
                  <a:pt x="203" y="5"/>
                </a:lnTo>
                <a:lnTo>
                  <a:pt x="254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0" name="Freeform 555"/>
          <p:cNvSpPr>
            <a:spLocks noEditPoints="1"/>
          </p:cNvSpPr>
          <p:nvPr/>
        </p:nvSpPr>
        <p:spPr bwMode="auto">
          <a:xfrm>
            <a:off x="4943533" y="4906219"/>
            <a:ext cx="176021" cy="215730"/>
          </a:xfrm>
          <a:custGeom>
            <a:avLst/>
            <a:gdLst>
              <a:gd name="T0" fmla="*/ 4099 w 4752"/>
              <a:gd name="T1" fmla="*/ 4381 h 5824"/>
              <a:gd name="T2" fmla="*/ 1071 w 4752"/>
              <a:gd name="T3" fmla="*/ 3170 h 5824"/>
              <a:gd name="T4" fmla="*/ 967 w 4752"/>
              <a:gd name="T5" fmla="*/ 3233 h 5824"/>
              <a:gd name="T6" fmla="*/ 926 w 4752"/>
              <a:gd name="T7" fmla="*/ 3352 h 5824"/>
              <a:gd name="T8" fmla="*/ 967 w 4752"/>
              <a:gd name="T9" fmla="*/ 3469 h 5824"/>
              <a:gd name="T10" fmla="*/ 1071 w 4752"/>
              <a:gd name="T11" fmla="*/ 3535 h 5824"/>
              <a:gd name="T12" fmla="*/ 3731 w 4752"/>
              <a:gd name="T13" fmla="*/ 3535 h 5824"/>
              <a:gd name="T14" fmla="*/ 3834 w 4752"/>
              <a:gd name="T15" fmla="*/ 3469 h 5824"/>
              <a:gd name="T16" fmla="*/ 3876 w 4752"/>
              <a:gd name="T17" fmla="*/ 3352 h 5824"/>
              <a:gd name="T18" fmla="*/ 3834 w 4752"/>
              <a:gd name="T19" fmla="*/ 3233 h 5824"/>
              <a:gd name="T20" fmla="*/ 3731 w 4752"/>
              <a:gd name="T21" fmla="*/ 3170 h 5824"/>
              <a:gd name="T22" fmla="*/ 1113 w 4752"/>
              <a:gd name="T23" fmla="*/ 2157 h 5824"/>
              <a:gd name="T24" fmla="*/ 997 w 4752"/>
              <a:gd name="T25" fmla="*/ 2197 h 5824"/>
              <a:gd name="T26" fmla="*/ 931 w 4752"/>
              <a:gd name="T27" fmla="*/ 2302 h 5824"/>
              <a:gd name="T28" fmla="*/ 945 w 4752"/>
              <a:gd name="T29" fmla="*/ 2428 h 5824"/>
              <a:gd name="T30" fmla="*/ 1030 w 4752"/>
              <a:gd name="T31" fmla="*/ 2513 h 5824"/>
              <a:gd name="T32" fmla="*/ 3689 w 4752"/>
              <a:gd name="T33" fmla="*/ 2532 h 5824"/>
              <a:gd name="T34" fmla="*/ 3805 w 4752"/>
              <a:gd name="T35" fmla="*/ 2491 h 5824"/>
              <a:gd name="T36" fmla="*/ 3871 w 4752"/>
              <a:gd name="T37" fmla="*/ 2387 h 5824"/>
              <a:gd name="T38" fmla="*/ 3857 w 4752"/>
              <a:gd name="T39" fmla="*/ 2263 h 5824"/>
              <a:gd name="T40" fmla="*/ 3770 w 4752"/>
              <a:gd name="T41" fmla="*/ 2176 h 5824"/>
              <a:gd name="T42" fmla="*/ 1113 w 4752"/>
              <a:gd name="T43" fmla="*/ 2157 h 5824"/>
              <a:gd name="T44" fmla="*/ 1030 w 4752"/>
              <a:gd name="T45" fmla="*/ 1169 h 5824"/>
              <a:gd name="T46" fmla="*/ 945 w 4752"/>
              <a:gd name="T47" fmla="*/ 1255 h 5824"/>
              <a:gd name="T48" fmla="*/ 931 w 4752"/>
              <a:gd name="T49" fmla="*/ 1381 h 5824"/>
              <a:gd name="T50" fmla="*/ 997 w 4752"/>
              <a:gd name="T51" fmla="*/ 1484 h 5824"/>
              <a:gd name="T52" fmla="*/ 1113 w 4752"/>
              <a:gd name="T53" fmla="*/ 1526 h 5824"/>
              <a:gd name="T54" fmla="*/ 3770 w 4752"/>
              <a:gd name="T55" fmla="*/ 1507 h 5824"/>
              <a:gd name="T56" fmla="*/ 3857 w 4752"/>
              <a:gd name="T57" fmla="*/ 1420 h 5824"/>
              <a:gd name="T58" fmla="*/ 3871 w 4752"/>
              <a:gd name="T59" fmla="*/ 1294 h 5824"/>
              <a:gd name="T60" fmla="*/ 3805 w 4752"/>
              <a:gd name="T61" fmla="*/ 1192 h 5824"/>
              <a:gd name="T62" fmla="*/ 3689 w 4752"/>
              <a:gd name="T63" fmla="*/ 1151 h 5824"/>
              <a:gd name="T64" fmla="*/ 4503 w 4752"/>
              <a:gd name="T65" fmla="*/ 0 h 5824"/>
              <a:gd name="T66" fmla="*/ 4643 w 4752"/>
              <a:gd name="T67" fmla="*/ 42 h 5824"/>
              <a:gd name="T68" fmla="*/ 4733 w 4752"/>
              <a:gd name="T69" fmla="*/ 152 h 5824"/>
              <a:gd name="T70" fmla="*/ 4752 w 4752"/>
              <a:gd name="T71" fmla="*/ 4331 h 5824"/>
              <a:gd name="T72" fmla="*/ 4726 w 4752"/>
              <a:gd name="T73" fmla="*/ 4445 h 5824"/>
              <a:gd name="T74" fmla="*/ 3437 w 4752"/>
              <a:gd name="T75" fmla="*/ 5752 h 5824"/>
              <a:gd name="T76" fmla="*/ 3310 w 4752"/>
              <a:gd name="T77" fmla="*/ 5819 h 5824"/>
              <a:gd name="T78" fmla="*/ 200 w 4752"/>
              <a:gd name="T79" fmla="*/ 5819 h 5824"/>
              <a:gd name="T80" fmla="*/ 75 w 4752"/>
              <a:gd name="T81" fmla="*/ 5752 h 5824"/>
              <a:gd name="T82" fmla="*/ 6 w 4752"/>
              <a:gd name="T83" fmla="*/ 5624 h 5824"/>
              <a:gd name="T84" fmla="*/ 6 w 4752"/>
              <a:gd name="T85" fmla="*/ 200 h 5824"/>
              <a:gd name="T86" fmla="*/ 75 w 4752"/>
              <a:gd name="T87" fmla="*/ 72 h 5824"/>
              <a:gd name="T88" fmla="*/ 200 w 4752"/>
              <a:gd name="T89" fmla="*/ 5 h 58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752" h="5824">
                <a:moveTo>
                  <a:pt x="3310" y="4381"/>
                </a:moveTo>
                <a:lnTo>
                  <a:pt x="3310" y="5171"/>
                </a:lnTo>
                <a:lnTo>
                  <a:pt x="4099" y="4381"/>
                </a:lnTo>
                <a:lnTo>
                  <a:pt x="3310" y="4381"/>
                </a:lnTo>
                <a:close/>
                <a:moveTo>
                  <a:pt x="1113" y="3164"/>
                </a:moveTo>
                <a:lnTo>
                  <a:pt x="1071" y="3170"/>
                </a:lnTo>
                <a:lnTo>
                  <a:pt x="1030" y="3184"/>
                </a:lnTo>
                <a:lnTo>
                  <a:pt x="997" y="3205"/>
                </a:lnTo>
                <a:lnTo>
                  <a:pt x="967" y="3233"/>
                </a:lnTo>
                <a:lnTo>
                  <a:pt x="945" y="3269"/>
                </a:lnTo>
                <a:lnTo>
                  <a:pt x="931" y="3308"/>
                </a:lnTo>
                <a:lnTo>
                  <a:pt x="926" y="3352"/>
                </a:lnTo>
                <a:lnTo>
                  <a:pt x="931" y="3395"/>
                </a:lnTo>
                <a:lnTo>
                  <a:pt x="945" y="3434"/>
                </a:lnTo>
                <a:lnTo>
                  <a:pt x="967" y="3469"/>
                </a:lnTo>
                <a:lnTo>
                  <a:pt x="997" y="3497"/>
                </a:lnTo>
                <a:lnTo>
                  <a:pt x="1030" y="3520"/>
                </a:lnTo>
                <a:lnTo>
                  <a:pt x="1071" y="3535"/>
                </a:lnTo>
                <a:lnTo>
                  <a:pt x="1113" y="3540"/>
                </a:lnTo>
                <a:lnTo>
                  <a:pt x="3689" y="3540"/>
                </a:lnTo>
                <a:lnTo>
                  <a:pt x="3731" y="3535"/>
                </a:lnTo>
                <a:lnTo>
                  <a:pt x="3770" y="3520"/>
                </a:lnTo>
                <a:lnTo>
                  <a:pt x="3805" y="3497"/>
                </a:lnTo>
                <a:lnTo>
                  <a:pt x="3834" y="3469"/>
                </a:lnTo>
                <a:lnTo>
                  <a:pt x="3857" y="3434"/>
                </a:lnTo>
                <a:lnTo>
                  <a:pt x="3871" y="3395"/>
                </a:lnTo>
                <a:lnTo>
                  <a:pt x="3876" y="3352"/>
                </a:lnTo>
                <a:lnTo>
                  <a:pt x="3871" y="3308"/>
                </a:lnTo>
                <a:lnTo>
                  <a:pt x="3857" y="3269"/>
                </a:lnTo>
                <a:lnTo>
                  <a:pt x="3834" y="3233"/>
                </a:lnTo>
                <a:lnTo>
                  <a:pt x="3805" y="3205"/>
                </a:lnTo>
                <a:lnTo>
                  <a:pt x="3770" y="3184"/>
                </a:lnTo>
                <a:lnTo>
                  <a:pt x="3731" y="3170"/>
                </a:lnTo>
                <a:lnTo>
                  <a:pt x="3689" y="3164"/>
                </a:lnTo>
                <a:lnTo>
                  <a:pt x="1113" y="3164"/>
                </a:lnTo>
                <a:close/>
                <a:moveTo>
                  <a:pt x="1113" y="2157"/>
                </a:moveTo>
                <a:lnTo>
                  <a:pt x="1071" y="2162"/>
                </a:lnTo>
                <a:lnTo>
                  <a:pt x="1030" y="2176"/>
                </a:lnTo>
                <a:lnTo>
                  <a:pt x="997" y="2197"/>
                </a:lnTo>
                <a:lnTo>
                  <a:pt x="967" y="2228"/>
                </a:lnTo>
                <a:lnTo>
                  <a:pt x="945" y="2263"/>
                </a:lnTo>
                <a:lnTo>
                  <a:pt x="931" y="2302"/>
                </a:lnTo>
                <a:lnTo>
                  <a:pt x="926" y="2344"/>
                </a:lnTo>
                <a:lnTo>
                  <a:pt x="931" y="2387"/>
                </a:lnTo>
                <a:lnTo>
                  <a:pt x="945" y="2428"/>
                </a:lnTo>
                <a:lnTo>
                  <a:pt x="967" y="2461"/>
                </a:lnTo>
                <a:lnTo>
                  <a:pt x="997" y="2491"/>
                </a:lnTo>
                <a:lnTo>
                  <a:pt x="1030" y="2513"/>
                </a:lnTo>
                <a:lnTo>
                  <a:pt x="1071" y="2527"/>
                </a:lnTo>
                <a:lnTo>
                  <a:pt x="1113" y="2532"/>
                </a:lnTo>
                <a:lnTo>
                  <a:pt x="3689" y="2532"/>
                </a:lnTo>
                <a:lnTo>
                  <a:pt x="3731" y="2527"/>
                </a:lnTo>
                <a:lnTo>
                  <a:pt x="3770" y="2513"/>
                </a:lnTo>
                <a:lnTo>
                  <a:pt x="3805" y="2491"/>
                </a:lnTo>
                <a:lnTo>
                  <a:pt x="3834" y="2461"/>
                </a:lnTo>
                <a:lnTo>
                  <a:pt x="3857" y="2428"/>
                </a:lnTo>
                <a:lnTo>
                  <a:pt x="3871" y="2387"/>
                </a:lnTo>
                <a:lnTo>
                  <a:pt x="3876" y="2344"/>
                </a:lnTo>
                <a:lnTo>
                  <a:pt x="3871" y="2302"/>
                </a:lnTo>
                <a:lnTo>
                  <a:pt x="3857" y="2263"/>
                </a:lnTo>
                <a:lnTo>
                  <a:pt x="3834" y="2228"/>
                </a:lnTo>
                <a:lnTo>
                  <a:pt x="3805" y="2197"/>
                </a:lnTo>
                <a:lnTo>
                  <a:pt x="3770" y="2176"/>
                </a:lnTo>
                <a:lnTo>
                  <a:pt x="3731" y="2162"/>
                </a:lnTo>
                <a:lnTo>
                  <a:pt x="3689" y="2157"/>
                </a:lnTo>
                <a:lnTo>
                  <a:pt x="1113" y="2157"/>
                </a:lnTo>
                <a:close/>
                <a:moveTo>
                  <a:pt x="1113" y="1151"/>
                </a:moveTo>
                <a:lnTo>
                  <a:pt x="1071" y="1154"/>
                </a:lnTo>
                <a:lnTo>
                  <a:pt x="1030" y="1169"/>
                </a:lnTo>
                <a:lnTo>
                  <a:pt x="997" y="1192"/>
                </a:lnTo>
                <a:lnTo>
                  <a:pt x="967" y="1220"/>
                </a:lnTo>
                <a:lnTo>
                  <a:pt x="945" y="1255"/>
                </a:lnTo>
                <a:lnTo>
                  <a:pt x="931" y="1294"/>
                </a:lnTo>
                <a:lnTo>
                  <a:pt x="926" y="1339"/>
                </a:lnTo>
                <a:lnTo>
                  <a:pt x="931" y="1381"/>
                </a:lnTo>
                <a:lnTo>
                  <a:pt x="945" y="1420"/>
                </a:lnTo>
                <a:lnTo>
                  <a:pt x="967" y="1455"/>
                </a:lnTo>
                <a:lnTo>
                  <a:pt x="997" y="1484"/>
                </a:lnTo>
                <a:lnTo>
                  <a:pt x="1030" y="1507"/>
                </a:lnTo>
                <a:lnTo>
                  <a:pt x="1071" y="1521"/>
                </a:lnTo>
                <a:lnTo>
                  <a:pt x="1113" y="1526"/>
                </a:lnTo>
                <a:lnTo>
                  <a:pt x="3689" y="1526"/>
                </a:lnTo>
                <a:lnTo>
                  <a:pt x="3731" y="1521"/>
                </a:lnTo>
                <a:lnTo>
                  <a:pt x="3770" y="1507"/>
                </a:lnTo>
                <a:lnTo>
                  <a:pt x="3805" y="1484"/>
                </a:lnTo>
                <a:lnTo>
                  <a:pt x="3834" y="1455"/>
                </a:lnTo>
                <a:lnTo>
                  <a:pt x="3857" y="1420"/>
                </a:lnTo>
                <a:lnTo>
                  <a:pt x="3871" y="1381"/>
                </a:lnTo>
                <a:lnTo>
                  <a:pt x="3876" y="1339"/>
                </a:lnTo>
                <a:lnTo>
                  <a:pt x="3871" y="1294"/>
                </a:lnTo>
                <a:lnTo>
                  <a:pt x="3857" y="1255"/>
                </a:lnTo>
                <a:lnTo>
                  <a:pt x="3834" y="1220"/>
                </a:lnTo>
                <a:lnTo>
                  <a:pt x="3805" y="1192"/>
                </a:lnTo>
                <a:lnTo>
                  <a:pt x="3770" y="1169"/>
                </a:lnTo>
                <a:lnTo>
                  <a:pt x="3731" y="1154"/>
                </a:lnTo>
                <a:lnTo>
                  <a:pt x="3689" y="1151"/>
                </a:lnTo>
                <a:lnTo>
                  <a:pt x="1113" y="1151"/>
                </a:lnTo>
                <a:close/>
                <a:moveTo>
                  <a:pt x="252" y="0"/>
                </a:moveTo>
                <a:lnTo>
                  <a:pt x="4503" y="0"/>
                </a:lnTo>
                <a:lnTo>
                  <a:pt x="4552" y="5"/>
                </a:lnTo>
                <a:lnTo>
                  <a:pt x="4600" y="19"/>
                </a:lnTo>
                <a:lnTo>
                  <a:pt x="4643" y="42"/>
                </a:lnTo>
                <a:lnTo>
                  <a:pt x="4680" y="72"/>
                </a:lnTo>
                <a:lnTo>
                  <a:pt x="4710" y="110"/>
                </a:lnTo>
                <a:lnTo>
                  <a:pt x="4733" y="152"/>
                </a:lnTo>
                <a:lnTo>
                  <a:pt x="4747" y="200"/>
                </a:lnTo>
                <a:lnTo>
                  <a:pt x="4752" y="249"/>
                </a:lnTo>
                <a:lnTo>
                  <a:pt x="4752" y="4331"/>
                </a:lnTo>
                <a:lnTo>
                  <a:pt x="4749" y="4370"/>
                </a:lnTo>
                <a:lnTo>
                  <a:pt x="4740" y="4408"/>
                </a:lnTo>
                <a:lnTo>
                  <a:pt x="4726" y="4445"/>
                </a:lnTo>
                <a:lnTo>
                  <a:pt x="4704" y="4478"/>
                </a:lnTo>
                <a:lnTo>
                  <a:pt x="4680" y="4509"/>
                </a:lnTo>
                <a:lnTo>
                  <a:pt x="3437" y="5752"/>
                </a:lnTo>
                <a:lnTo>
                  <a:pt x="3400" y="5782"/>
                </a:lnTo>
                <a:lnTo>
                  <a:pt x="3358" y="5805"/>
                </a:lnTo>
                <a:lnTo>
                  <a:pt x="3310" y="5819"/>
                </a:lnTo>
                <a:lnTo>
                  <a:pt x="3260" y="5824"/>
                </a:lnTo>
                <a:lnTo>
                  <a:pt x="252" y="5824"/>
                </a:lnTo>
                <a:lnTo>
                  <a:pt x="200" y="5819"/>
                </a:lnTo>
                <a:lnTo>
                  <a:pt x="154" y="5805"/>
                </a:lnTo>
                <a:lnTo>
                  <a:pt x="112" y="5782"/>
                </a:lnTo>
                <a:lnTo>
                  <a:pt x="75" y="5752"/>
                </a:lnTo>
                <a:lnTo>
                  <a:pt x="44" y="5714"/>
                </a:lnTo>
                <a:lnTo>
                  <a:pt x="20" y="5672"/>
                </a:lnTo>
                <a:lnTo>
                  <a:pt x="6" y="5624"/>
                </a:lnTo>
                <a:lnTo>
                  <a:pt x="0" y="5575"/>
                </a:lnTo>
                <a:lnTo>
                  <a:pt x="0" y="249"/>
                </a:lnTo>
                <a:lnTo>
                  <a:pt x="6" y="200"/>
                </a:lnTo>
                <a:lnTo>
                  <a:pt x="20" y="152"/>
                </a:lnTo>
                <a:lnTo>
                  <a:pt x="44" y="110"/>
                </a:lnTo>
                <a:lnTo>
                  <a:pt x="75" y="72"/>
                </a:lnTo>
                <a:lnTo>
                  <a:pt x="112" y="42"/>
                </a:lnTo>
                <a:lnTo>
                  <a:pt x="154" y="19"/>
                </a:lnTo>
                <a:lnTo>
                  <a:pt x="200" y="5"/>
                </a:lnTo>
                <a:lnTo>
                  <a:pt x="252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4" name="Freeform 560"/>
          <p:cNvSpPr>
            <a:spLocks noEditPoints="1"/>
          </p:cNvSpPr>
          <p:nvPr/>
        </p:nvSpPr>
        <p:spPr bwMode="auto">
          <a:xfrm>
            <a:off x="7777318" y="4904959"/>
            <a:ext cx="178170" cy="218250"/>
          </a:xfrm>
          <a:custGeom>
            <a:avLst/>
            <a:gdLst>
              <a:gd name="T0" fmla="*/ 3335 w 4810"/>
              <a:gd name="T1" fmla="*/ 5247 h 5893"/>
              <a:gd name="T2" fmla="*/ 3383 w 4810"/>
              <a:gd name="T3" fmla="*/ 5197 h 5893"/>
              <a:gd name="T4" fmla="*/ 3455 w 4810"/>
              <a:gd name="T5" fmla="*/ 5126 h 5893"/>
              <a:gd name="T6" fmla="*/ 3544 w 4810"/>
              <a:gd name="T7" fmla="*/ 5038 h 5893"/>
              <a:gd name="T8" fmla="*/ 3643 w 4810"/>
              <a:gd name="T9" fmla="*/ 4937 h 5893"/>
              <a:gd name="T10" fmla="*/ 3749 w 4810"/>
              <a:gd name="T11" fmla="*/ 4832 h 5893"/>
              <a:gd name="T12" fmla="*/ 3855 w 4810"/>
              <a:gd name="T13" fmla="*/ 4726 h 5893"/>
              <a:gd name="T14" fmla="*/ 3955 w 4810"/>
              <a:gd name="T15" fmla="*/ 4627 h 5893"/>
              <a:gd name="T16" fmla="*/ 4043 w 4810"/>
              <a:gd name="T17" fmla="*/ 4538 h 5893"/>
              <a:gd name="T18" fmla="*/ 4115 w 4810"/>
              <a:gd name="T19" fmla="*/ 4466 h 5893"/>
              <a:gd name="T20" fmla="*/ 4163 w 4810"/>
              <a:gd name="T21" fmla="*/ 4417 h 5893"/>
              <a:gd name="T22" fmla="*/ 3306 w 4810"/>
              <a:gd name="T23" fmla="*/ 1865 h 5893"/>
              <a:gd name="T24" fmla="*/ 3222 w 4810"/>
              <a:gd name="T25" fmla="*/ 1886 h 5893"/>
              <a:gd name="T26" fmla="*/ 3148 w 4810"/>
              <a:gd name="T27" fmla="*/ 1938 h 5893"/>
              <a:gd name="T28" fmla="*/ 1660 w 4810"/>
              <a:gd name="T29" fmla="*/ 2474 h 5893"/>
              <a:gd name="T30" fmla="*/ 1587 w 4810"/>
              <a:gd name="T31" fmla="*/ 2422 h 5893"/>
              <a:gd name="T32" fmla="*/ 1502 w 4810"/>
              <a:gd name="T33" fmla="*/ 2401 h 5893"/>
              <a:gd name="T34" fmla="*/ 1416 w 4810"/>
              <a:gd name="T35" fmla="*/ 2408 h 5893"/>
              <a:gd name="T36" fmla="*/ 1337 w 4810"/>
              <a:gd name="T37" fmla="*/ 2444 h 5893"/>
              <a:gd name="T38" fmla="*/ 1273 w 4810"/>
              <a:gd name="T39" fmla="*/ 2508 h 5893"/>
              <a:gd name="T40" fmla="*/ 1235 w 4810"/>
              <a:gd name="T41" fmla="*/ 2589 h 5893"/>
              <a:gd name="T42" fmla="*/ 1228 w 4810"/>
              <a:gd name="T43" fmla="*/ 2673 h 5893"/>
              <a:gd name="T44" fmla="*/ 1250 w 4810"/>
              <a:gd name="T45" fmla="*/ 2757 h 5893"/>
              <a:gd name="T46" fmla="*/ 1302 w 4810"/>
              <a:gd name="T47" fmla="*/ 2831 h 5893"/>
              <a:gd name="T48" fmla="*/ 1988 w 4810"/>
              <a:gd name="T49" fmla="*/ 3514 h 5893"/>
              <a:gd name="T50" fmla="*/ 2060 w 4810"/>
              <a:gd name="T51" fmla="*/ 3550 h 5893"/>
              <a:gd name="T52" fmla="*/ 2137 w 4810"/>
              <a:gd name="T53" fmla="*/ 3561 h 5893"/>
              <a:gd name="T54" fmla="*/ 2212 w 4810"/>
              <a:gd name="T55" fmla="*/ 3550 h 5893"/>
              <a:gd name="T56" fmla="*/ 2284 w 4810"/>
              <a:gd name="T57" fmla="*/ 3514 h 5893"/>
              <a:gd name="T58" fmla="*/ 3507 w 4810"/>
              <a:gd name="T59" fmla="*/ 2297 h 5893"/>
              <a:gd name="T60" fmla="*/ 3557 w 4810"/>
              <a:gd name="T61" fmla="*/ 2223 h 5893"/>
              <a:gd name="T62" fmla="*/ 3579 w 4810"/>
              <a:gd name="T63" fmla="*/ 2139 h 5893"/>
              <a:gd name="T64" fmla="*/ 3571 w 4810"/>
              <a:gd name="T65" fmla="*/ 2053 h 5893"/>
              <a:gd name="T66" fmla="*/ 3535 w 4810"/>
              <a:gd name="T67" fmla="*/ 1974 h 5893"/>
              <a:gd name="T68" fmla="*/ 3471 w 4810"/>
              <a:gd name="T69" fmla="*/ 1909 h 5893"/>
              <a:gd name="T70" fmla="*/ 3392 w 4810"/>
              <a:gd name="T71" fmla="*/ 1872 h 5893"/>
              <a:gd name="T72" fmla="*/ 3306 w 4810"/>
              <a:gd name="T73" fmla="*/ 1865 h 5893"/>
              <a:gd name="T74" fmla="*/ 4557 w 4810"/>
              <a:gd name="T75" fmla="*/ 0 h 5893"/>
              <a:gd name="T76" fmla="*/ 4656 w 4810"/>
              <a:gd name="T77" fmla="*/ 20 h 5893"/>
              <a:gd name="T78" fmla="*/ 4735 w 4810"/>
              <a:gd name="T79" fmla="*/ 74 h 5893"/>
              <a:gd name="T80" fmla="*/ 4790 w 4810"/>
              <a:gd name="T81" fmla="*/ 154 h 5893"/>
              <a:gd name="T82" fmla="*/ 4810 w 4810"/>
              <a:gd name="T83" fmla="*/ 253 h 5893"/>
              <a:gd name="T84" fmla="*/ 4807 w 4810"/>
              <a:gd name="T85" fmla="*/ 4421 h 5893"/>
              <a:gd name="T86" fmla="*/ 4783 w 4810"/>
              <a:gd name="T87" fmla="*/ 4496 h 5893"/>
              <a:gd name="T88" fmla="*/ 4735 w 4810"/>
              <a:gd name="T89" fmla="*/ 4561 h 5893"/>
              <a:gd name="T90" fmla="*/ 3440 w 4810"/>
              <a:gd name="T91" fmla="*/ 5850 h 5893"/>
              <a:gd name="T92" fmla="*/ 3349 w 4810"/>
              <a:gd name="T93" fmla="*/ 5887 h 5893"/>
              <a:gd name="T94" fmla="*/ 253 w 4810"/>
              <a:gd name="T95" fmla="*/ 5893 h 5893"/>
              <a:gd name="T96" fmla="*/ 154 w 4810"/>
              <a:gd name="T97" fmla="*/ 5873 h 5893"/>
              <a:gd name="T98" fmla="*/ 74 w 4810"/>
              <a:gd name="T99" fmla="*/ 5819 h 5893"/>
              <a:gd name="T100" fmla="*/ 20 w 4810"/>
              <a:gd name="T101" fmla="*/ 5739 h 5893"/>
              <a:gd name="T102" fmla="*/ 0 w 4810"/>
              <a:gd name="T103" fmla="*/ 5640 h 5893"/>
              <a:gd name="T104" fmla="*/ 5 w 4810"/>
              <a:gd name="T105" fmla="*/ 203 h 5893"/>
              <a:gd name="T106" fmla="*/ 43 w 4810"/>
              <a:gd name="T107" fmla="*/ 111 h 5893"/>
              <a:gd name="T108" fmla="*/ 111 w 4810"/>
              <a:gd name="T109" fmla="*/ 43 h 5893"/>
              <a:gd name="T110" fmla="*/ 201 w 4810"/>
              <a:gd name="T111" fmla="*/ 6 h 58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810" h="5893">
                <a:moveTo>
                  <a:pt x="3335" y="4417"/>
                </a:moveTo>
                <a:lnTo>
                  <a:pt x="3335" y="5247"/>
                </a:lnTo>
                <a:lnTo>
                  <a:pt x="3356" y="5226"/>
                </a:lnTo>
                <a:lnTo>
                  <a:pt x="3383" y="5197"/>
                </a:lnTo>
                <a:lnTo>
                  <a:pt x="3417" y="5163"/>
                </a:lnTo>
                <a:lnTo>
                  <a:pt x="3455" y="5126"/>
                </a:lnTo>
                <a:lnTo>
                  <a:pt x="3498" y="5083"/>
                </a:lnTo>
                <a:lnTo>
                  <a:pt x="3544" y="5038"/>
                </a:lnTo>
                <a:lnTo>
                  <a:pt x="3593" y="4988"/>
                </a:lnTo>
                <a:lnTo>
                  <a:pt x="3643" y="4937"/>
                </a:lnTo>
                <a:lnTo>
                  <a:pt x="3697" y="4885"/>
                </a:lnTo>
                <a:lnTo>
                  <a:pt x="3749" y="4832"/>
                </a:lnTo>
                <a:lnTo>
                  <a:pt x="3803" y="4780"/>
                </a:lnTo>
                <a:lnTo>
                  <a:pt x="3855" y="4726"/>
                </a:lnTo>
                <a:lnTo>
                  <a:pt x="3905" y="4676"/>
                </a:lnTo>
                <a:lnTo>
                  <a:pt x="3955" y="4627"/>
                </a:lnTo>
                <a:lnTo>
                  <a:pt x="4000" y="4581"/>
                </a:lnTo>
                <a:lnTo>
                  <a:pt x="4043" y="4538"/>
                </a:lnTo>
                <a:lnTo>
                  <a:pt x="4081" y="4500"/>
                </a:lnTo>
                <a:lnTo>
                  <a:pt x="4115" y="4466"/>
                </a:lnTo>
                <a:lnTo>
                  <a:pt x="4141" y="4439"/>
                </a:lnTo>
                <a:lnTo>
                  <a:pt x="4163" y="4417"/>
                </a:lnTo>
                <a:lnTo>
                  <a:pt x="3335" y="4417"/>
                </a:lnTo>
                <a:close/>
                <a:moveTo>
                  <a:pt x="3306" y="1865"/>
                </a:moveTo>
                <a:lnTo>
                  <a:pt x="3263" y="1872"/>
                </a:lnTo>
                <a:lnTo>
                  <a:pt x="3222" y="1886"/>
                </a:lnTo>
                <a:lnTo>
                  <a:pt x="3182" y="1909"/>
                </a:lnTo>
                <a:lnTo>
                  <a:pt x="3148" y="1938"/>
                </a:lnTo>
                <a:lnTo>
                  <a:pt x="2137" y="2949"/>
                </a:lnTo>
                <a:lnTo>
                  <a:pt x="1660" y="2474"/>
                </a:lnTo>
                <a:lnTo>
                  <a:pt x="1624" y="2444"/>
                </a:lnTo>
                <a:lnTo>
                  <a:pt x="1587" y="2422"/>
                </a:lnTo>
                <a:lnTo>
                  <a:pt x="1545" y="2408"/>
                </a:lnTo>
                <a:lnTo>
                  <a:pt x="1502" y="2401"/>
                </a:lnTo>
                <a:lnTo>
                  <a:pt x="1459" y="2401"/>
                </a:lnTo>
                <a:lnTo>
                  <a:pt x="1416" y="2408"/>
                </a:lnTo>
                <a:lnTo>
                  <a:pt x="1375" y="2422"/>
                </a:lnTo>
                <a:lnTo>
                  <a:pt x="1337" y="2444"/>
                </a:lnTo>
                <a:lnTo>
                  <a:pt x="1302" y="2474"/>
                </a:lnTo>
                <a:lnTo>
                  <a:pt x="1273" y="2508"/>
                </a:lnTo>
                <a:lnTo>
                  <a:pt x="1250" y="2548"/>
                </a:lnTo>
                <a:lnTo>
                  <a:pt x="1235" y="2589"/>
                </a:lnTo>
                <a:lnTo>
                  <a:pt x="1228" y="2630"/>
                </a:lnTo>
                <a:lnTo>
                  <a:pt x="1228" y="2673"/>
                </a:lnTo>
                <a:lnTo>
                  <a:pt x="1235" y="2716"/>
                </a:lnTo>
                <a:lnTo>
                  <a:pt x="1250" y="2757"/>
                </a:lnTo>
                <a:lnTo>
                  <a:pt x="1273" y="2797"/>
                </a:lnTo>
                <a:lnTo>
                  <a:pt x="1302" y="2831"/>
                </a:lnTo>
                <a:lnTo>
                  <a:pt x="1958" y="3487"/>
                </a:lnTo>
                <a:lnTo>
                  <a:pt x="1988" y="3514"/>
                </a:lnTo>
                <a:lnTo>
                  <a:pt x="2022" y="3534"/>
                </a:lnTo>
                <a:lnTo>
                  <a:pt x="2060" y="3550"/>
                </a:lnTo>
                <a:lnTo>
                  <a:pt x="2098" y="3559"/>
                </a:lnTo>
                <a:lnTo>
                  <a:pt x="2137" y="3561"/>
                </a:lnTo>
                <a:lnTo>
                  <a:pt x="2175" y="3559"/>
                </a:lnTo>
                <a:lnTo>
                  <a:pt x="2212" y="3550"/>
                </a:lnTo>
                <a:lnTo>
                  <a:pt x="2250" y="3534"/>
                </a:lnTo>
                <a:lnTo>
                  <a:pt x="2284" y="3514"/>
                </a:lnTo>
                <a:lnTo>
                  <a:pt x="2315" y="3487"/>
                </a:lnTo>
                <a:lnTo>
                  <a:pt x="3507" y="2297"/>
                </a:lnTo>
                <a:lnTo>
                  <a:pt x="3535" y="2261"/>
                </a:lnTo>
                <a:lnTo>
                  <a:pt x="3557" y="2223"/>
                </a:lnTo>
                <a:lnTo>
                  <a:pt x="3571" y="2182"/>
                </a:lnTo>
                <a:lnTo>
                  <a:pt x="3579" y="2139"/>
                </a:lnTo>
                <a:lnTo>
                  <a:pt x="3579" y="2096"/>
                </a:lnTo>
                <a:lnTo>
                  <a:pt x="3571" y="2053"/>
                </a:lnTo>
                <a:lnTo>
                  <a:pt x="3557" y="2012"/>
                </a:lnTo>
                <a:lnTo>
                  <a:pt x="3535" y="1974"/>
                </a:lnTo>
                <a:lnTo>
                  <a:pt x="3507" y="1938"/>
                </a:lnTo>
                <a:lnTo>
                  <a:pt x="3471" y="1909"/>
                </a:lnTo>
                <a:lnTo>
                  <a:pt x="3432" y="1886"/>
                </a:lnTo>
                <a:lnTo>
                  <a:pt x="3392" y="1872"/>
                </a:lnTo>
                <a:lnTo>
                  <a:pt x="3349" y="1865"/>
                </a:lnTo>
                <a:lnTo>
                  <a:pt x="3306" y="1865"/>
                </a:lnTo>
                <a:close/>
                <a:moveTo>
                  <a:pt x="253" y="0"/>
                </a:moveTo>
                <a:lnTo>
                  <a:pt x="4557" y="0"/>
                </a:lnTo>
                <a:lnTo>
                  <a:pt x="4608" y="6"/>
                </a:lnTo>
                <a:lnTo>
                  <a:pt x="4656" y="20"/>
                </a:lnTo>
                <a:lnTo>
                  <a:pt x="4697" y="43"/>
                </a:lnTo>
                <a:lnTo>
                  <a:pt x="4735" y="74"/>
                </a:lnTo>
                <a:lnTo>
                  <a:pt x="4767" y="111"/>
                </a:lnTo>
                <a:lnTo>
                  <a:pt x="4790" y="154"/>
                </a:lnTo>
                <a:lnTo>
                  <a:pt x="4805" y="203"/>
                </a:lnTo>
                <a:lnTo>
                  <a:pt x="4810" y="253"/>
                </a:lnTo>
                <a:lnTo>
                  <a:pt x="4810" y="4382"/>
                </a:lnTo>
                <a:lnTo>
                  <a:pt x="4807" y="4421"/>
                </a:lnTo>
                <a:lnTo>
                  <a:pt x="4798" y="4459"/>
                </a:lnTo>
                <a:lnTo>
                  <a:pt x="4783" y="4496"/>
                </a:lnTo>
                <a:lnTo>
                  <a:pt x="4762" y="4530"/>
                </a:lnTo>
                <a:lnTo>
                  <a:pt x="4735" y="4561"/>
                </a:lnTo>
                <a:lnTo>
                  <a:pt x="3478" y="5819"/>
                </a:lnTo>
                <a:lnTo>
                  <a:pt x="3440" y="5850"/>
                </a:lnTo>
                <a:lnTo>
                  <a:pt x="3396" y="5873"/>
                </a:lnTo>
                <a:lnTo>
                  <a:pt x="3349" y="5887"/>
                </a:lnTo>
                <a:lnTo>
                  <a:pt x="3299" y="5893"/>
                </a:lnTo>
                <a:lnTo>
                  <a:pt x="253" y="5893"/>
                </a:lnTo>
                <a:lnTo>
                  <a:pt x="201" y="5887"/>
                </a:lnTo>
                <a:lnTo>
                  <a:pt x="154" y="5873"/>
                </a:lnTo>
                <a:lnTo>
                  <a:pt x="111" y="5850"/>
                </a:lnTo>
                <a:lnTo>
                  <a:pt x="74" y="5819"/>
                </a:lnTo>
                <a:lnTo>
                  <a:pt x="43" y="5782"/>
                </a:lnTo>
                <a:lnTo>
                  <a:pt x="20" y="5739"/>
                </a:lnTo>
                <a:lnTo>
                  <a:pt x="5" y="5690"/>
                </a:lnTo>
                <a:lnTo>
                  <a:pt x="0" y="5640"/>
                </a:lnTo>
                <a:lnTo>
                  <a:pt x="0" y="253"/>
                </a:lnTo>
                <a:lnTo>
                  <a:pt x="5" y="203"/>
                </a:lnTo>
                <a:lnTo>
                  <a:pt x="20" y="154"/>
                </a:lnTo>
                <a:lnTo>
                  <a:pt x="43" y="111"/>
                </a:lnTo>
                <a:lnTo>
                  <a:pt x="74" y="74"/>
                </a:lnTo>
                <a:lnTo>
                  <a:pt x="111" y="43"/>
                </a:lnTo>
                <a:lnTo>
                  <a:pt x="154" y="20"/>
                </a:lnTo>
                <a:lnTo>
                  <a:pt x="201" y="6"/>
                </a:lnTo>
                <a:lnTo>
                  <a:pt x="253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3" name="Freeform 257"/>
          <p:cNvSpPr>
            <a:spLocks noEditPoints="1"/>
          </p:cNvSpPr>
          <p:nvPr/>
        </p:nvSpPr>
        <p:spPr bwMode="auto">
          <a:xfrm>
            <a:off x="7141305" y="3795766"/>
            <a:ext cx="162773" cy="276933"/>
          </a:xfrm>
          <a:custGeom>
            <a:avLst/>
            <a:gdLst>
              <a:gd name="T0" fmla="*/ 1252 w 3401"/>
              <a:gd name="T1" fmla="*/ 4615 h 5788"/>
              <a:gd name="T2" fmla="*/ 1163 w 3401"/>
              <a:gd name="T3" fmla="*/ 4702 h 5788"/>
              <a:gd name="T4" fmla="*/ 1149 w 3401"/>
              <a:gd name="T5" fmla="*/ 4827 h 5788"/>
              <a:gd name="T6" fmla="*/ 1216 w 3401"/>
              <a:gd name="T7" fmla="*/ 4931 h 5788"/>
              <a:gd name="T8" fmla="*/ 1334 w 3401"/>
              <a:gd name="T9" fmla="*/ 4973 h 5788"/>
              <a:gd name="T10" fmla="*/ 2152 w 3401"/>
              <a:gd name="T11" fmla="*/ 4954 h 5788"/>
              <a:gd name="T12" fmla="*/ 2238 w 3401"/>
              <a:gd name="T13" fmla="*/ 4868 h 5788"/>
              <a:gd name="T14" fmla="*/ 2252 w 3401"/>
              <a:gd name="T15" fmla="*/ 4741 h 5788"/>
              <a:gd name="T16" fmla="*/ 2187 w 3401"/>
              <a:gd name="T17" fmla="*/ 4636 h 5788"/>
              <a:gd name="T18" fmla="*/ 2069 w 3401"/>
              <a:gd name="T19" fmla="*/ 4596 h 5788"/>
              <a:gd name="T20" fmla="*/ 380 w 3401"/>
              <a:gd name="T21" fmla="*/ 3970 h 5788"/>
              <a:gd name="T22" fmla="*/ 380 w 3401"/>
              <a:gd name="T23" fmla="*/ 3712 h 5788"/>
              <a:gd name="T24" fmla="*/ 1252 w 3401"/>
              <a:gd name="T25" fmla="*/ 2728 h 5788"/>
              <a:gd name="T26" fmla="*/ 1163 w 3401"/>
              <a:gd name="T27" fmla="*/ 2815 h 5788"/>
              <a:gd name="T28" fmla="*/ 1149 w 3401"/>
              <a:gd name="T29" fmla="*/ 2940 h 5788"/>
              <a:gd name="T30" fmla="*/ 1216 w 3401"/>
              <a:gd name="T31" fmla="*/ 3044 h 5788"/>
              <a:gd name="T32" fmla="*/ 1334 w 3401"/>
              <a:gd name="T33" fmla="*/ 3086 h 5788"/>
              <a:gd name="T34" fmla="*/ 2152 w 3401"/>
              <a:gd name="T35" fmla="*/ 3067 h 5788"/>
              <a:gd name="T36" fmla="*/ 2238 w 3401"/>
              <a:gd name="T37" fmla="*/ 2980 h 5788"/>
              <a:gd name="T38" fmla="*/ 2252 w 3401"/>
              <a:gd name="T39" fmla="*/ 2853 h 5788"/>
              <a:gd name="T40" fmla="*/ 2187 w 3401"/>
              <a:gd name="T41" fmla="*/ 2749 h 5788"/>
              <a:gd name="T42" fmla="*/ 2069 w 3401"/>
              <a:gd name="T43" fmla="*/ 2709 h 5788"/>
              <a:gd name="T44" fmla="*/ 380 w 3401"/>
              <a:gd name="T45" fmla="*/ 2083 h 5788"/>
              <a:gd name="T46" fmla="*/ 380 w 3401"/>
              <a:gd name="T47" fmla="*/ 1818 h 5788"/>
              <a:gd name="T48" fmla="*/ 1252 w 3401"/>
              <a:gd name="T49" fmla="*/ 834 h 5788"/>
              <a:gd name="T50" fmla="*/ 1163 w 3401"/>
              <a:gd name="T51" fmla="*/ 920 h 5788"/>
              <a:gd name="T52" fmla="*/ 1149 w 3401"/>
              <a:gd name="T53" fmla="*/ 1046 h 5788"/>
              <a:gd name="T54" fmla="*/ 1216 w 3401"/>
              <a:gd name="T55" fmla="*/ 1150 h 5788"/>
              <a:gd name="T56" fmla="*/ 1334 w 3401"/>
              <a:gd name="T57" fmla="*/ 1192 h 5788"/>
              <a:gd name="T58" fmla="*/ 2152 w 3401"/>
              <a:gd name="T59" fmla="*/ 1173 h 5788"/>
              <a:gd name="T60" fmla="*/ 2238 w 3401"/>
              <a:gd name="T61" fmla="*/ 1086 h 5788"/>
              <a:gd name="T62" fmla="*/ 2252 w 3401"/>
              <a:gd name="T63" fmla="*/ 959 h 5788"/>
              <a:gd name="T64" fmla="*/ 2187 w 3401"/>
              <a:gd name="T65" fmla="*/ 855 h 5788"/>
              <a:gd name="T66" fmla="*/ 2069 w 3401"/>
              <a:gd name="T67" fmla="*/ 815 h 5788"/>
              <a:gd name="T68" fmla="*/ 233 w 3401"/>
              <a:gd name="T69" fmla="*/ 5 h 5788"/>
              <a:gd name="T70" fmla="*/ 337 w 3401"/>
              <a:gd name="T71" fmla="*/ 70 h 5788"/>
              <a:gd name="T72" fmla="*/ 380 w 3401"/>
              <a:gd name="T73" fmla="*/ 189 h 5788"/>
              <a:gd name="T74" fmla="*/ 3043 w 3401"/>
              <a:gd name="T75" fmla="*/ 106 h 5788"/>
              <a:gd name="T76" fmla="*/ 3129 w 3401"/>
              <a:gd name="T77" fmla="*/ 19 h 5788"/>
              <a:gd name="T78" fmla="*/ 3255 w 3401"/>
              <a:gd name="T79" fmla="*/ 5 h 5788"/>
              <a:gd name="T80" fmla="*/ 3359 w 3401"/>
              <a:gd name="T81" fmla="*/ 70 h 5788"/>
              <a:gd name="T82" fmla="*/ 3401 w 3401"/>
              <a:gd name="T83" fmla="*/ 189 h 5788"/>
              <a:gd name="T84" fmla="*/ 3382 w 3401"/>
              <a:gd name="T85" fmla="*/ 5682 h 5788"/>
              <a:gd name="T86" fmla="*/ 3295 w 3401"/>
              <a:gd name="T87" fmla="*/ 5769 h 5788"/>
              <a:gd name="T88" fmla="*/ 3168 w 3401"/>
              <a:gd name="T89" fmla="*/ 5783 h 5788"/>
              <a:gd name="T90" fmla="*/ 3064 w 3401"/>
              <a:gd name="T91" fmla="*/ 5718 h 5788"/>
              <a:gd name="T92" fmla="*/ 3023 w 3401"/>
              <a:gd name="T93" fmla="*/ 5599 h 5788"/>
              <a:gd name="T94" fmla="*/ 360 w 3401"/>
              <a:gd name="T95" fmla="*/ 5682 h 5788"/>
              <a:gd name="T96" fmla="*/ 274 w 3401"/>
              <a:gd name="T97" fmla="*/ 5769 h 5788"/>
              <a:gd name="T98" fmla="*/ 147 w 3401"/>
              <a:gd name="T99" fmla="*/ 5783 h 5788"/>
              <a:gd name="T100" fmla="*/ 43 w 3401"/>
              <a:gd name="T101" fmla="*/ 5718 h 5788"/>
              <a:gd name="T102" fmla="*/ 0 w 3401"/>
              <a:gd name="T103" fmla="*/ 5599 h 5788"/>
              <a:gd name="T104" fmla="*/ 20 w 3401"/>
              <a:gd name="T105" fmla="*/ 106 h 5788"/>
              <a:gd name="T106" fmla="*/ 106 w 3401"/>
              <a:gd name="T107" fmla="*/ 19 h 57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401" h="5788">
                <a:moveTo>
                  <a:pt x="1334" y="4596"/>
                </a:moveTo>
                <a:lnTo>
                  <a:pt x="1290" y="4601"/>
                </a:lnTo>
                <a:lnTo>
                  <a:pt x="1252" y="4615"/>
                </a:lnTo>
                <a:lnTo>
                  <a:pt x="1216" y="4636"/>
                </a:lnTo>
                <a:lnTo>
                  <a:pt x="1186" y="4666"/>
                </a:lnTo>
                <a:lnTo>
                  <a:pt x="1163" y="4702"/>
                </a:lnTo>
                <a:lnTo>
                  <a:pt x="1149" y="4741"/>
                </a:lnTo>
                <a:lnTo>
                  <a:pt x="1146" y="4785"/>
                </a:lnTo>
                <a:lnTo>
                  <a:pt x="1149" y="4827"/>
                </a:lnTo>
                <a:lnTo>
                  <a:pt x="1163" y="4868"/>
                </a:lnTo>
                <a:lnTo>
                  <a:pt x="1186" y="4903"/>
                </a:lnTo>
                <a:lnTo>
                  <a:pt x="1216" y="4931"/>
                </a:lnTo>
                <a:lnTo>
                  <a:pt x="1252" y="4954"/>
                </a:lnTo>
                <a:lnTo>
                  <a:pt x="1290" y="4968"/>
                </a:lnTo>
                <a:lnTo>
                  <a:pt x="1334" y="4973"/>
                </a:lnTo>
                <a:lnTo>
                  <a:pt x="2069" y="4973"/>
                </a:lnTo>
                <a:lnTo>
                  <a:pt x="2111" y="4968"/>
                </a:lnTo>
                <a:lnTo>
                  <a:pt x="2152" y="4954"/>
                </a:lnTo>
                <a:lnTo>
                  <a:pt x="2187" y="4931"/>
                </a:lnTo>
                <a:lnTo>
                  <a:pt x="2215" y="4903"/>
                </a:lnTo>
                <a:lnTo>
                  <a:pt x="2238" y="4868"/>
                </a:lnTo>
                <a:lnTo>
                  <a:pt x="2252" y="4827"/>
                </a:lnTo>
                <a:lnTo>
                  <a:pt x="2258" y="4785"/>
                </a:lnTo>
                <a:lnTo>
                  <a:pt x="2252" y="4741"/>
                </a:lnTo>
                <a:lnTo>
                  <a:pt x="2238" y="4702"/>
                </a:lnTo>
                <a:lnTo>
                  <a:pt x="2215" y="4666"/>
                </a:lnTo>
                <a:lnTo>
                  <a:pt x="2187" y="4636"/>
                </a:lnTo>
                <a:lnTo>
                  <a:pt x="2152" y="4615"/>
                </a:lnTo>
                <a:lnTo>
                  <a:pt x="2111" y="4601"/>
                </a:lnTo>
                <a:lnTo>
                  <a:pt x="2069" y="4596"/>
                </a:lnTo>
                <a:lnTo>
                  <a:pt x="1334" y="4596"/>
                </a:lnTo>
                <a:close/>
                <a:moveTo>
                  <a:pt x="380" y="3712"/>
                </a:moveTo>
                <a:lnTo>
                  <a:pt x="380" y="3970"/>
                </a:lnTo>
                <a:lnTo>
                  <a:pt x="3023" y="3970"/>
                </a:lnTo>
                <a:lnTo>
                  <a:pt x="3023" y="3712"/>
                </a:lnTo>
                <a:lnTo>
                  <a:pt x="380" y="3712"/>
                </a:lnTo>
                <a:close/>
                <a:moveTo>
                  <a:pt x="1334" y="2709"/>
                </a:moveTo>
                <a:lnTo>
                  <a:pt x="1290" y="2712"/>
                </a:lnTo>
                <a:lnTo>
                  <a:pt x="1252" y="2728"/>
                </a:lnTo>
                <a:lnTo>
                  <a:pt x="1216" y="2749"/>
                </a:lnTo>
                <a:lnTo>
                  <a:pt x="1186" y="2779"/>
                </a:lnTo>
                <a:lnTo>
                  <a:pt x="1163" y="2815"/>
                </a:lnTo>
                <a:lnTo>
                  <a:pt x="1149" y="2853"/>
                </a:lnTo>
                <a:lnTo>
                  <a:pt x="1146" y="2898"/>
                </a:lnTo>
                <a:lnTo>
                  <a:pt x="1149" y="2940"/>
                </a:lnTo>
                <a:lnTo>
                  <a:pt x="1163" y="2980"/>
                </a:lnTo>
                <a:lnTo>
                  <a:pt x="1186" y="3016"/>
                </a:lnTo>
                <a:lnTo>
                  <a:pt x="1216" y="3044"/>
                </a:lnTo>
                <a:lnTo>
                  <a:pt x="1252" y="3067"/>
                </a:lnTo>
                <a:lnTo>
                  <a:pt x="1290" y="3081"/>
                </a:lnTo>
                <a:lnTo>
                  <a:pt x="1334" y="3086"/>
                </a:lnTo>
                <a:lnTo>
                  <a:pt x="2069" y="3086"/>
                </a:lnTo>
                <a:lnTo>
                  <a:pt x="2111" y="3081"/>
                </a:lnTo>
                <a:lnTo>
                  <a:pt x="2152" y="3067"/>
                </a:lnTo>
                <a:lnTo>
                  <a:pt x="2187" y="3044"/>
                </a:lnTo>
                <a:lnTo>
                  <a:pt x="2215" y="3016"/>
                </a:lnTo>
                <a:lnTo>
                  <a:pt x="2238" y="2980"/>
                </a:lnTo>
                <a:lnTo>
                  <a:pt x="2252" y="2940"/>
                </a:lnTo>
                <a:lnTo>
                  <a:pt x="2258" y="2898"/>
                </a:lnTo>
                <a:lnTo>
                  <a:pt x="2252" y="2853"/>
                </a:lnTo>
                <a:lnTo>
                  <a:pt x="2238" y="2815"/>
                </a:lnTo>
                <a:lnTo>
                  <a:pt x="2215" y="2779"/>
                </a:lnTo>
                <a:lnTo>
                  <a:pt x="2187" y="2749"/>
                </a:lnTo>
                <a:lnTo>
                  <a:pt x="2152" y="2728"/>
                </a:lnTo>
                <a:lnTo>
                  <a:pt x="2111" y="2712"/>
                </a:lnTo>
                <a:lnTo>
                  <a:pt x="2069" y="2709"/>
                </a:lnTo>
                <a:lnTo>
                  <a:pt x="1334" y="2709"/>
                </a:lnTo>
                <a:close/>
                <a:moveTo>
                  <a:pt x="380" y="1818"/>
                </a:moveTo>
                <a:lnTo>
                  <a:pt x="380" y="2083"/>
                </a:lnTo>
                <a:lnTo>
                  <a:pt x="3023" y="2083"/>
                </a:lnTo>
                <a:lnTo>
                  <a:pt x="3023" y="1818"/>
                </a:lnTo>
                <a:lnTo>
                  <a:pt x="380" y="1818"/>
                </a:lnTo>
                <a:close/>
                <a:moveTo>
                  <a:pt x="1334" y="815"/>
                </a:moveTo>
                <a:lnTo>
                  <a:pt x="1290" y="820"/>
                </a:lnTo>
                <a:lnTo>
                  <a:pt x="1252" y="834"/>
                </a:lnTo>
                <a:lnTo>
                  <a:pt x="1216" y="855"/>
                </a:lnTo>
                <a:lnTo>
                  <a:pt x="1186" y="885"/>
                </a:lnTo>
                <a:lnTo>
                  <a:pt x="1163" y="920"/>
                </a:lnTo>
                <a:lnTo>
                  <a:pt x="1149" y="959"/>
                </a:lnTo>
                <a:lnTo>
                  <a:pt x="1146" y="1003"/>
                </a:lnTo>
                <a:lnTo>
                  <a:pt x="1149" y="1046"/>
                </a:lnTo>
                <a:lnTo>
                  <a:pt x="1163" y="1086"/>
                </a:lnTo>
                <a:lnTo>
                  <a:pt x="1186" y="1122"/>
                </a:lnTo>
                <a:lnTo>
                  <a:pt x="1216" y="1150"/>
                </a:lnTo>
                <a:lnTo>
                  <a:pt x="1252" y="1173"/>
                </a:lnTo>
                <a:lnTo>
                  <a:pt x="1290" y="1187"/>
                </a:lnTo>
                <a:lnTo>
                  <a:pt x="1334" y="1192"/>
                </a:lnTo>
                <a:lnTo>
                  <a:pt x="2069" y="1192"/>
                </a:lnTo>
                <a:lnTo>
                  <a:pt x="2111" y="1187"/>
                </a:lnTo>
                <a:lnTo>
                  <a:pt x="2152" y="1173"/>
                </a:lnTo>
                <a:lnTo>
                  <a:pt x="2187" y="1150"/>
                </a:lnTo>
                <a:lnTo>
                  <a:pt x="2215" y="1122"/>
                </a:lnTo>
                <a:lnTo>
                  <a:pt x="2238" y="1086"/>
                </a:lnTo>
                <a:lnTo>
                  <a:pt x="2252" y="1046"/>
                </a:lnTo>
                <a:lnTo>
                  <a:pt x="2258" y="1003"/>
                </a:lnTo>
                <a:lnTo>
                  <a:pt x="2252" y="959"/>
                </a:lnTo>
                <a:lnTo>
                  <a:pt x="2238" y="920"/>
                </a:lnTo>
                <a:lnTo>
                  <a:pt x="2215" y="885"/>
                </a:lnTo>
                <a:lnTo>
                  <a:pt x="2187" y="855"/>
                </a:lnTo>
                <a:lnTo>
                  <a:pt x="2152" y="834"/>
                </a:lnTo>
                <a:lnTo>
                  <a:pt x="2111" y="820"/>
                </a:lnTo>
                <a:lnTo>
                  <a:pt x="2069" y="815"/>
                </a:lnTo>
                <a:lnTo>
                  <a:pt x="1334" y="815"/>
                </a:lnTo>
                <a:close/>
                <a:moveTo>
                  <a:pt x="191" y="0"/>
                </a:moveTo>
                <a:lnTo>
                  <a:pt x="233" y="5"/>
                </a:lnTo>
                <a:lnTo>
                  <a:pt x="274" y="19"/>
                </a:lnTo>
                <a:lnTo>
                  <a:pt x="307" y="40"/>
                </a:lnTo>
                <a:lnTo>
                  <a:pt x="337" y="70"/>
                </a:lnTo>
                <a:lnTo>
                  <a:pt x="360" y="106"/>
                </a:lnTo>
                <a:lnTo>
                  <a:pt x="374" y="144"/>
                </a:lnTo>
                <a:lnTo>
                  <a:pt x="380" y="189"/>
                </a:lnTo>
                <a:lnTo>
                  <a:pt x="3023" y="189"/>
                </a:lnTo>
                <a:lnTo>
                  <a:pt x="3029" y="144"/>
                </a:lnTo>
                <a:lnTo>
                  <a:pt x="3043" y="106"/>
                </a:lnTo>
                <a:lnTo>
                  <a:pt x="3064" y="70"/>
                </a:lnTo>
                <a:lnTo>
                  <a:pt x="3094" y="40"/>
                </a:lnTo>
                <a:lnTo>
                  <a:pt x="3129" y="19"/>
                </a:lnTo>
                <a:lnTo>
                  <a:pt x="3168" y="5"/>
                </a:lnTo>
                <a:lnTo>
                  <a:pt x="3212" y="0"/>
                </a:lnTo>
                <a:lnTo>
                  <a:pt x="3255" y="5"/>
                </a:lnTo>
                <a:lnTo>
                  <a:pt x="3295" y="19"/>
                </a:lnTo>
                <a:lnTo>
                  <a:pt x="3331" y="40"/>
                </a:lnTo>
                <a:lnTo>
                  <a:pt x="3359" y="70"/>
                </a:lnTo>
                <a:lnTo>
                  <a:pt x="3382" y="106"/>
                </a:lnTo>
                <a:lnTo>
                  <a:pt x="3396" y="144"/>
                </a:lnTo>
                <a:lnTo>
                  <a:pt x="3401" y="189"/>
                </a:lnTo>
                <a:lnTo>
                  <a:pt x="3401" y="5599"/>
                </a:lnTo>
                <a:lnTo>
                  <a:pt x="3396" y="5642"/>
                </a:lnTo>
                <a:lnTo>
                  <a:pt x="3382" y="5682"/>
                </a:lnTo>
                <a:lnTo>
                  <a:pt x="3359" y="5718"/>
                </a:lnTo>
                <a:lnTo>
                  <a:pt x="3331" y="5746"/>
                </a:lnTo>
                <a:lnTo>
                  <a:pt x="3295" y="5769"/>
                </a:lnTo>
                <a:lnTo>
                  <a:pt x="3255" y="5783"/>
                </a:lnTo>
                <a:lnTo>
                  <a:pt x="3212" y="5788"/>
                </a:lnTo>
                <a:lnTo>
                  <a:pt x="3168" y="5783"/>
                </a:lnTo>
                <a:lnTo>
                  <a:pt x="3129" y="5769"/>
                </a:lnTo>
                <a:lnTo>
                  <a:pt x="3094" y="5746"/>
                </a:lnTo>
                <a:lnTo>
                  <a:pt x="3064" y="5718"/>
                </a:lnTo>
                <a:lnTo>
                  <a:pt x="3043" y="5682"/>
                </a:lnTo>
                <a:lnTo>
                  <a:pt x="3029" y="5642"/>
                </a:lnTo>
                <a:lnTo>
                  <a:pt x="3023" y="5599"/>
                </a:lnTo>
                <a:lnTo>
                  <a:pt x="380" y="5599"/>
                </a:lnTo>
                <a:lnTo>
                  <a:pt x="374" y="5642"/>
                </a:lnTo>
                <a:lnTo>
                  <a:pt x="360" y="5682"/>
                </a:lnTo>
                <a:lnTo>
                  <a:pt x="337" y="5718"/>
                </a:lnTo>
                <a:lnTo>
                  <a:pt x="307" y="5746"/>
                </a:lnTo>
                <a:lnTo>
                  <a:pt x="274" y="5769"/>
                </a:lnTo>
                <a:lnTo>
                  <a:pt x="233" y="5783"/>
                </a:lnTo>
                <a:lnTo>
                  <a:pt x="191" y="5788"/>
                </a:lnTo>
                <a:lnTo>
                  <a:pt x="147" y="5783"/>
                </a:lnTo>
                <a:lnTo>
                  <a:pt x="106" y="5769"/>
                </a:lnTo>
                <a:lnTo>
                  <a:pt x="73" y="5746"/>
                </a:lnTo>
                <a:lnTo>
                  <a:pt x="43" y="5718"/>
                </a:lnTo>
                <a:lnTo>
                  <a:pt x="20" y="5682"/>
                </a:lnTo>
                <a:lnTo>
                  <a:pt x="6" y="5642"/>
                </a:lnTo>
                <a:lnTo>
                  <a:pt x="0" y="5599"/>
                </a:lnTo>
                <a:lnTo>
                  <a:pt x="0" y="189"/>
                </a:lnTo>
                <a:lnTo>
                  <a:pt x="6" y="144"/>
                </a:lnTo>
                <a:lnTo>
                  <a:pt x="20" y="106"/>
                </a:lnTo>
                <a:lnTo>
                  <a:pt x="43" y="70"/>
                </a:lnTo>
                <a:lnTo>
                  <a:pt x="73" y="40"/>
                </a:lnTo>
                <a:lnTo>
                  <a:pt x="106" y="19"/>
                </a:lnTo>
                <a:lnTo>
                  <a:pt x="147" y="5"/>
                </a:lnTo>
                <a:lnTo>
                  <a:pt x="191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046" name="Group 353"/>
          <p:cNvGrpSpPr>
            <a:grpSpLocks noChangeAspect="1"/>
          </p:cNvGrpSpPr>
          <p:nvPr/>
        </p:nvGrpSpPr>
        <p:grpSpPr bwMode="auto">
          <a:xfrm>
            <a:off x="8431109" y="3771589"/>
            <a:ext cx="320817" cy="325287"/>
            <a:chOff x="6023" y="3599"/>
            <a:chExt cx="2871" cy="291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049" name="Freeform 355"/>
            <p:cNvSpPr>
              <a:spLocks/>
            </p:cNvSpPr>
            <p:nvPr/>
          </p:nvSpPr>
          <p:spPr bwMode="auto">
            <a:xfrm>
              <a:off x="6373" y="3599"/>
              <a:ext cx="479" cy="479"/>
            </a:xfrm>
            <a:custGeom>
              <a:avLst/>
              <a:gdLst>
                <a:gd name="T0" fmla="*/ 478 w 958"/>
                <a:gd name="T1" fmla="*/ 0 h 958"/>
                <a:gd name="T2" fmla="*/ 549 w 958"/>
                <a:gd name="T3" fmla="*/ 5 h 958"/>
                <a:gd name="T4" fmla="*/ 616 w 958"/>
                <a:gd name="T5" fmla="*/ 19 h 958"/>
                <a:gd name="T6" fmla="*/ 680 w 958"/>
                <a:gd name="T7" fmla="*/ 44 h 958"/>
                <a:gd name="T8" fmla="*/ 740 w 958"/>
                <a:gd name="T9" fmla="*/ 76 h 958"/>
                <a:gd name="T10" fmla="*/ 793 w 958"/>
                <a:gd name="T11" fmla="*/ 116 h 958"/>
                <a:gd name="T12" fmla="*/ 840 w 958"/>
                <a:gd name="T13" fmla="*/ 164 h 958"/>
                <a:gd name="T14" fmla="*/ 880 w 958"/>
                <a:gd name="T15" fmla="*/ 217 h 958"/>
                <a:gd name="T16" fmla="*/ 914 w 958"/>
                <a:gd name="T17" fmla="*/ 276 h 958"/>
                <a:gd name="T18" fmla="*/ 937 w 958"/>
                <a:gd name="T19" fmla="*/ 340 h 958"/>
                <a:gd name="T20" fmla="*/ 953 w 958"/>
                <a:gd name="T21" fmla="*/ 407 h 958"/>
                <a:gd name="T22" fmla="*/ 958 w 958"/>
                <a:gd name="T23" fmla="*/ 478 h 958"/>
                <a:gd name="T24" fmla="*/ 953 w 958"/>
                <a:gd name="T25" fmla="*/ 549 h 958"/>
                <a:gd name="T26" fmla="*/ 937 w 958"/>
                <a:gd name="T27" fmla="*/ 618 h 958"/>
                <a:gd name="T28" fmla="*/ 914 w 958"/>
                <a:gd name="T29" fmla="*/ 681 h 958"/>
                <a:gd name="T30" fmla="*/ 880 w 958"/>
                <a:gd name="T31" fmla="*/ 740 h 958"/>
                <a:gd name="T32" fmla="*/ 840 w 958"/>
                <a:gd name="T33" fmla="*/ 793 h 958"/>
                <a:gd name="T34" fmla="*/ 793 w 958"/>
                <a:gd name="T35" fmla="*/ 841 h 958"/>
                <a:gd name="T36" fmla="*/ 740 w 958"/>
                <a:gd name="T37" fmla="*/ 880 h 958"/>
                <a:gd name="T38" fmla="*/ 680 w 958"/>
                <a:gd name="T39" fmla="*/ 913 h 958"/>
                <a:gd name="T40" fmla="*/ 616 w 958"/>
                <a:gd name="T41" fmla="*/ 938 h 958"/>
                <a:gd name="T42" fmla="*/ 549 w 958"/>
                <a:gd name="T43" fmla="*/ 952 h 958"/>
                <a:gd name="T44" fmla="*/ 478 w 958"/>
                <a:gd name="T45" fmla="*/ 958 h 958"/>
                <a:gd name="T46" fmla="*/ 407 w 958"/>
                <a:gd name="T47" fmla="*/ 952 h 958"/>
                <a:gd name="T48" fmla="*/ 340 w 958"/>
                <a:gd name="T49" fmla="*/ 938 h 958"/>
                <a:gd name="T50" fmla="*/ 276 w 958"/>
                <a:gd name="T51" fmla="*/ 913 h 958"/>
                <a:gd name="T52" fmla="*/ 218 w 958"/>
                <a:gd name="T53" fmla="*/ 880 h 958"/>
                <a:gd name="T54" fmla="*/ 165 w 958"/>
                <a:gd name="T55" fmla="*/ 841 h 958"/>
                <a:gd name="T56" fmla="*/ 117 w 958"/>
                <a:gd name="T57" fmla="*/ 793 h 958"/>
                <a:gd name="T58" fmla="*/ 76 w 958"/>
                <a:gd name="T59" fmla="*/ 740 h 958"/>
                <a:gd name="T60" fmla="*/ 44 w 958"/>
                <a:gd name="T61" fmla="*/ 681 h 958"/>
                <a:gd name="T62" fmla="*/ 19 w 958"/>
                <a:gd name="T63" fmla="*/ 618 h 958"/>
                <a:gd name="T64" fmla="*/ 3 w 958"/>
                <a:gd name="T65" fmla="*/ 549 h 958"/>
                <a:gd name="T66" fmla="*/ 0 w 958"/>
                <a:gd name="T67" fmla="*/ 478 h 958"/>
                <a:gd name="T68" fmla="*/ 3 w 958"/>
                <a:gd name="T69" fmla="*/ 407 h 958"/>
                <a:gd name="T70" fmla="*/ 19 w 958"/>
                <a:gd name="T71" fmla="*/ 340 h 958"/>
                <a:gd name="T72" fmla="*/ 44 w 958"/>
                <a:gd name="T73" fmla="*/ 276 h 958"/>
                <a:gd name="T74" fmla="*/ 76 w 958"/>
                <a:gd name="T75" fmla="*/ 217 h 958"/>
                <a:gd name="T76" fmla="*/ 117 w 958"/>
                <a:gd name="T77" fmla="*/ 164 h 958"/>
                <a:gd name="T78" fmla="*/ 165 w 958"/>
                <a:gd name="T79" fmla="*/ 116 h 958"/>
                <a:gd name="T80" fmla="*/ 218 w 958"/>
                <a:gd name="T81" fmla="*/ 76 h 958"/>
                <a:gd name="T82" fmla="*/ 276 w 958"/>
                <a:gd name="T83" fmla="*/ 44 h 958"/>
                <a:gd name="T84" fmla="*/ 340 w 958"/>
                <a:gd name="T85" fmla="*/ 19 h 958"/>
                <a:gd name="T86" fmla="*/ 407 w 958"/>
                <a:gd name="T87" fmla="*/ 5 h 958"/>
                <a:gd name="T88" fmla="*/ 478 w 958"/>
                <a:gd name="T89" fmla="*/ 0 h 9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58" h="958">
                  <a:moveTo>
                    <a:pt x="478" y="0"/>
                  </a:moveTo>
                  <a:lnTo>
                    <a:pt x="549" y="5"/>
                  </a:lnTo>
                  <a:lnTo>
                    <a:pt x="616" y="19"/>
                  </a:lnTo>
                  <a:lnTo>
                    <a:pt x="680" y="44"/>
                  </a:lnTo>
                  <a:lnTo>
                    <a:pt x="740" y="76"/>
                  </a:lnTo>
                  <a:lnTo>
                    <a:pt x="793" y="116"/>
                  </a:lnTo>
                  <a:lnTo>
                    <a:pt x="840" y="164"/>
                  </a:lnTo>
                  <a:lnTo>
                    <a:pt x="880" y="217"/>
                  </a:lnTo>
                  <a:lnTo>
                    <a:pt x="914" y="276"/>
                  </a:lnTo>
                  <a:lnTo>
                    <a:pt x="937" y="340"/>
                  </a:lnTo>
                  <a:lnTo>
                    <a:pt x="953" y="407"/>
                  </a:lnTo>
                  <a:lnTo>
                    <a:pt x="958" y="478"/>
                  </a:lnTo>
                  <a:lnTo>
                    <a:pt x="953" y="549"/>
                  </a:lnTo>
                  <a:lnTo>
                    <a:pt x="937" y="618"/>
                  </a:lnTo>
                  <a:lnTo>
                    <a:pt x="914" y="681"/>
                  </a:lnTo>
                  <a:lnTo>
                    <a:pt x="880" y="740"/>
                  </a:lnTo>
                  <a:lnTo>
                    <a:pt x="840" y="793"/>
                  </a:lnTo>
                  <a:lnTo>
                    <a:pt x="793" y="841"/>
                  </a:lnTo>
                  <a:lnTo>
                    <a:pt x="740" y="880"/>
                  </a:lnTo>
                  <a:lnTo>
                    <a:pt x="680" y="913"/>
                  </a:lnTo>
                  <a:lnTo>
                    <a:pt x="616" y="938"/>
                  </a:lnTo>
                  <a:lnTo>
                    <a:pt x="549" y="952"/>
                  </a:lnTo>
                  <a:lnTo>
                    <a:pt x="478" y="958"/>
                  </a:lnTo>
                  <a:lnTo>
                    <a:pt x="407" y="952"/>
                  </a:lnTo>
                  <a:lnTo>
                    <a:pt x="340" y="938"/>
                  </a:lnTo>
                  <a:lnTo>
                    <a:pt x="276" y="913"/>
                  </a:lnTo>
                  <a:lnTo>
                    <a:pt x="218" y="880"/>
                  </a:lnTo>
                  <a:lnTo>
                    <a:pt x="165" y="841"/>
                  </a:lnTo>
                  <a:lnTo>
                    <a:pt x="117" y="793"/>
                  </a:lnTo>
                  <a:lnTo>
                    <a:pt x="76" y="740"/>
                  </a:lnTo>
                  <a:lnTo>
                    <a:pt x="44" y="681"/>
                  </a:lnTo>
                  <a:lnTo>
                    <a:pt x="19" y="618"/>
                  </a:lnTo>
                  <a:lnTo>
                    <a:pt x="3" y="549"/>
                  </a:lnTo>
                  <a:lnTo>
                    <a:pt x="0" y="478"/>
                  </a:lnTo>
                  <a:lnTo>
                    <a:pt x="3" y="407"/>
                  </a:lnTo>
                  <a:lnTo>
                    <a:pt x="19" y="340"/>
                  </a:lnTo>
                  <a:lnTo>
                    <a:pt x="44" y="276"/>
                  </a:lnTo>
                  <a:lnTo>
                    <a:pt x="76" y="217"/>
                  </a:lnTo>
                  <a:lnTo>
                    <a:pt x="117" y="164"/>
                  </a:lnTo>
                  <a:lnTo>
                    <a:pt x="165" y="116"/>
                  </a:lnTo>
                  <a:lnTo>
                    <a:pt x="218" y="76"/>
                  </a:lnTo>
                  <a:lnTo>
                    <a:pt x="276" y="44"/>
                  </a:lnTo>
                  <a:lnTo>
                    <a:pt x="340" y="19"/>
                  </a:lnTo>
                  <a:lnTo>
                    <a:pt x="407" y="5"/>
                  </a:lnTo>
                  <a:lnTo>
                    <a:pt x="4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0" name="Freeform 356"/>
            <p:cNvSpPr>
              <a:spLocks/>
            </p:cNvSpPr>
            <p:nvPr/>
          </p:nvSpPr>
          <p:spPr bwMode="auto">
            <a:xfrm>
              <a:off x="6023" y="4154"/>
              <a:ext cx="1585" cy="2356"/>
            </a:xfrm>
            <a:custGeom>
              <a:avLst/>
              <a:gdLst>
                <a:gd name="T0" fmla="*/ 806 w 3171"/>
                <a:gd name="T1" fmla="*/ 44 h 4712"/>
                <a:gd name="T2" fmla="*/ 870 w 3171"/>
                <a:gd name="T3" fmla="*/ 216 h 4712"/>
                <a:gd name="T4" fmla="*/ 953 w 3171"/>
                <a:gd name="T5" fmla="*/ 441 h 4712"/>
                <a:gd name="T6" fmla="*/ 1031 w 3171"/>
                <a:gd name="T7" fmla="*/ 648 h 4712"/>
                <a:gd name="T8" fmla="*/ 1077 w 3171"/>
                <a:gd name="T9" fmla="*/ 768 h 4712"/>
                <a:gd name="T10" fmla="*/ 1026 w 3171"/>
                <a:gd name="T11" fmla="*/ 377 h 4712"/>
                <a:gd name="T12" fmla="*/ 1036 w 3171"/>
                <a:gd name="T13" fmla="*/ 21 h 4712"/>
                <a:gd name="T14" fmla="*/ 1295 w 3171"/>
                <a:gd name="T15" fmla="*/ 0 h 4712"/>
                <a:gd name="T16" fmla="*/ 1329 w 3171"/>
                <a:gd name="T17" fmla="*/ 37 h 4712"/>
                <a:gd name="T18" fmla="*/ 1345 w 3171"/>
                <a:gd name="T19" fmla="*/ 398 h 4712"/>
                <a:gd name="T20" fmla="*/ 1286 w 3171"/>
                <a:gd name="T21" fmla="*/ 744 h 4712"/>
                <a:gd name="T22" fmla="*/ 1355 w 3171"/>
                <a:gd name="T23" fmla="*/ 563 h 4712"/>
                <a:gd name="T24" fmla="*/ 1449 w 3171"/>
                <a:gd name="T25" fmla="*/ 324 h 4712"/>
                <a:gd name="T26" fmla="*/ 1534 w 3171"/>
                <a:gd name="T27" fmla="*/ 103 h 4712"/>
                <a:gd name="T28" fmla="*/ 1800 w 3171"/>
                <a:gd name="T29" fmla="*/ 0 h 4712"/>
                <a:gd name="T30" fmla="*/ 2076 w 3171"/>
                <a:gd name="T31" fmla="*/ 74 h 4712"/>
                <a:gd name="T32" fmla="*/ 2273 w 3171"/>
                <a:gd name="T33" fmla="*/ 271 h 4712"/>
                <a:gd name="T34" fmla="*/ 2347 w 3171"/>
                <a:gd name="T35" fmla="*/ 545 h 4712"/>
                <a:gd name="T36" fmla="*/ 2905 w 3171"/>
                <a:gd name="T37" fmla="*/ 655 h 4712"/>
                <a:gd name="T38" fmla="*/ 3074 w 3171"/>
                <a:gd name="T39" fmla="*/ 694 h 4712"/>
                <a:gd name="T40" fmla="*/ 3169 w 3171"/>
                <a:gd name="T41" fmla="*/ 846 h 4712"/>
                <a:gd name="T42" fmla="*/ 3130 w 3171"/>
                <a:gd name="T43" fmla="*/ 1016 h 4712"/>
                <a:gd name="T44" fmla="*/ 2200 w 3171"/>
                <a:gd name="T45" fmla="*/ 1610 h 4712"/>
                <a:gd name="T46" fmla="*/ 2028 w 3171"/>
                <a:gd name="T47" fmla="*/ 1604 h 4712"/>
                <a:gd name="T48" fmla="*/ 1908 w 3171"/>
                <a:gd name="T49" fmla="*/ 1484 h 4712"/>
                <a:gd name="T50" fmla="*/ 1885 w 3171"/>
                <a:gd name="T51" fmla="*/ 547 h 4712"/>
                <a:gd name="T52" fmla="*/ 1837 w 3171"/>
                <a:gd name="T53" fmla="*/ 498 h 4712"/>
                <a:gd name="T54" fmla="*/ 1789 w 3171"/>
                <a:gd name="T55" fmla="*/ 547 h 4712"/>
                <a:gd name="T56" fmla="*/ 1756 w 3171"/>
                <a:gd name="T57" fmla="*/ 4574 h 4712"/>
                <a:gd name="T58" fmla="*/ 1612 w 3171"/>
                <a:gd name="T59" fmla="*/ 4695 h 4712"/>
                <a:gd name="T60" fmla="*/ 1419 w 3171"/>
                <a:gd name="T61" fmla="*/ 4695 h 4712"/>
                <a:gd name="T62" fmla="*/ 1276 w 3171"/>
                <a:gd name="T63" fmla="*/ 4574 h 4712"/>
                <a:gd name="T64" fmla="*/ 1238 w 3171"/>
                <a:gd name="T65" fmla="*/ 2277 h 4712"/>
                <a:gd name="T66" fmla="*/ 1178 w 3171"/>
                <a:gd name="T67" fmla="*/ 2217 h 4712"/>
                <a:gd name="T68" fmla="*/ 1118 w 3171"/>
                <a:gd name="T69" fmla="*/ 2277 h 4712"/>
                <a:gd name="T70" fmla="*/ 1081 w 3171"/>
                <a:gd name="T71" fmla="*/ 4574 h 4712"/>
                <a:gd name="T72" fmla="*/ 937 w 3171"/>
                <a:gd name="T73" fmla="*/ 4695 h 4712"/>
                <a:gd name="T74" fmla="*/ 744 w 3171"/>
                <a:gd name="T75" fmla="*/ 4695 h 4712"/>
                <a:gd name="T76" fmla="*/ 601 w 3171"/>
                <a:gd name="T77" fmla="*/ 4574 h 4712"/>
                <a:gd name="T78" fmla="*/ 564 w 3171"/>
                <a:gd name="T79" fmla="*/ 547 h 4712"/>
                <a:gd name="T80" fmla="*/ 517 w 3171"/>
                <a:gd name="T81" fmla="*/ 501 h 4712"/>
                <a:gd name="T82" fmla="*/ 471 w 3171"/>
                <a:gd name="T83" fmla="*/ 547 h 4712"/>
                <a:gd name="T84" fmla="*/ 424 w 3171"/>
                <a:gd name="T85" fmla="*/ 2375 h 4712"/>
                <a:gd name="T86" fmla="*/ 278 w 3171"/>
                <a:gd name="T87" fmla="*/ 2472 h 4712"/>
                <a:gd name="T88" fmla="*/ 140 w 3171"/>
                <a:gd name="T89" fmla="*/ 2458 h 4712"/>
                <a:gd name="T90" fmla="*/ 18 w 3171"/>
                <a:gd name="T91" fmla="*/ 2334 h 4712"/>
                <a:gd name="T92" fmla="*/ 9 w 3171"/>
                <a:gd name="T93" fmla="*/ 545 h 4712"/>
                <a:gd name="T94" fmla="*/ 85 w 3171"/>
                <a:gd name="T95" fmla="*/ 271 h 4712"/>
                <a:gd name="T96" fmla="*/ 282 w 3171"/>
                <a:gd name="T97" fmla="*/ 74 h 4712"/>
                <a:gd name="T98" fmla="*/ 556 w 3171"/>
                <a:gd name="T99" fmla="*/ 0 h 4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171" h="4712">
                  <a:moveTo>
                    <a:pt x="556" y="0"/>
                  </a:moveTo>
                  <a:lnTo>
                    <a:pt x="788" y="0"/>
                  </a:lnTo>
                  <a:lnTo>
                    <a:pt x="796" y="18"/>
                  </a:lnTo>
                  <a:lnTo>
                    <a:pt x="806" y="44"/>
                  </a:lnTo>
                  <a:lnTo>
                    <a:pt x="819" y="80"/>
                  </a:lnTo>
                  <a:lnTo>
                    <a:pt x="833" y="120"/>
                  </a:lnTo>
                  <a:lnTo>
                    <a:pt x="850" y="166"/>
                  </a:lnTo>
                  <a:lnTo>
                    <a:pt x="870" y="216"/>
                  </a:lnTo>
                  <a:lnTo>
                    <a:pt x="889" y="271"/>
                  </a:lnTo>
                  <a:lnTo>
                    <a:pt x="911" y="326"/>
                  </a:lnTo>
                  <a:lnTo>
                    <a:pt x="932" y="382"/>
                  </a:lnTo>
                  <a:lnTo>
                    <a:pt x="953" y="441"/>
                  </a:lnTo>
                  <a:lnTo>
                    <a:pt x="974" y="496"/>
                  </a:lnTo>
                  <a:lnTo>
                    <a:pt x="994" y="551"/>
                  </a:lnTo>
                  <a:lnTo>
                    <a:pt x="1013" y="600"/>
                  </a:lnTo>
                  <a:lnTo>
                    <a:pt x="1031" y="648"/>
                  </a:lnTo>
                  <a:lnTo>
                    <a:pt x="1045" y="689"/>
                  </a:lnTo>
                  <a:lnTo>
                    <a:pt x="1059" y="724"/>
                  </a:lnTo>
                  <a:lnTo>
                    <a:pt x="1070" y="751"/>
                  </a:lnTo>
                  <a:lnTo>
                    <a:pt x="1077" y="768"/>
                  </a:lnTo>
                  <a:lnTo>
                    <a:pt x="1015" y="443"/>
                  </a:lnTo>
                  <a:lnTo>
                    <a:pt x="1013" y="420"/>
                  </a:lnTo>
                  <a:lnTo>
                    <a:pt x="1017" y="398"/>
                  </a:lnTo>
                  <a:lnTo>
                    <a:pt x="1026" y="377"/>
                  </a:lnTo>
                  <a:lnTo>
                    <a:pt x="1120" y="205"/>
                  </a:lnTo>
                  <a:lnTo>
                    <a:pt x="1036" y="55"/>
                  </a:lnTo>
                  <a:lnTo>
                    <a:pt x="1033" y="37"/>
                  </a:lnTo>
                  <a:lnTo>
                    <a:pt x="1036" y="21"/>
                  </a:lnTo>
                  <a:lnTo>
                    <a:pt x="1044" y="11"/>
                  </a:lnTo>
                  <a:lnTo>
                    <a:pt x="1054" y="3"/>
                  </a:lnTo>
                  <a:lnTo>
                    <a:pt x="1067" y="0"/>
                  </a:lnTo>
                  <a:lnTo>
                    <a:pt x="1295" y="0"/>
                  </a:lnTo>
                  <a:lnTo>
                    <a:pt x="1307" y="3"/>
                  </a:lnTo>
                  <a:lnTo>
                    <a:pt x="1316" y="11"/>
                  </a:lnTo>
                  <a:lnTo>
                    <a:pt x="1325" y="21"/>
                  </a:lnTo>
                  <a:lnTo>
                    <a:pt x="1329" y="37"/>
                  </a:lnTo>
                  <a:lnTo>
                    <a:pt x="1325" y="55"/>
                  </a:lnTo>
                  <a:lnTo>
                    <a:pt x="1242" y="205"/>
                  </a:lnTo>
                  <a:lnTo>
                    <a:pt x="1336" y="377"/>
                  </a:lnTo>
                  <a:lnTo>
                    <a:pt x="1345" y="398"/>
                  </a:lnTo>
                  <a:lnTo>
                    <a:pt x="1348" y="420"/>
                  </a:lnTo>
                  <a:lnTo>
                    <a:pt x="1346" y="443"/>
                  </a:lnTo>
                  <a:lnTo>
                    <a:pt x="1277" y="768"/>
                  </a:lnTo>
                  <a:lnTo>
                    <a:pt x="1286" y="744"/>
                  </a:lnTo>
                  <a:lnTo>
                    <a:pt x="1300" y="708"/>
                  </a:lnTo>
                  <a:lnTo>
                    <a:pt x="1316" y="666"/>
                  </a:lnTo>
                  <a:lnTo>
                    <a:pt x="1336" y="618"/>
                  </a:lnTo>
                  <a:lnTo>
                    <a:pt x="1355" y="563"/>
                  </a:lnTo>
                  <a:lnTo>
                    <a:pt x="1378" y="506"/>
                  </a:lnTo>
                  <a:lnTo>
                    <a:pt x="1401" y="446"/>
                  </a:lnTo>
                  <a:lnTo>
                    <a:pt x="1424" y="384"/>
                  </a:lnTo>
                  <a:lnTo>
                    <a:pt x="1449" y="324"/>
                  </a:lnTo>
                  <a:lnTo>
                    <a:pt x="1472" y="264"/>
                  </a:lnTo>
                  <a:lnTo>
                    <a:pt x="1493" y="205"/>
                  </a:lnTo>
                  <a:lnTo>
                    <a:pt x="1515" y="152"/>
                  </a:lnTo>
                  <a:lnTo>
                    <a:pt x="1534" y="103"/>
                  </a:lnTo>
                  <a:lnTo>
                    <a:pt x="1550" y="60"/>
                  </a:lnTo>
                  <a:lnTo>
                    <a:pt x="1563" y="26"/>
                  </a:lnTo>
                  <a:lnTo>
                    <a:pt x="1573" y="0"/>
                  </a:lnTo>
                  <a:lnTo>
                    <a:pt x="1800" y="0"/>
                  </a:lnTo>
                  <a:lnTo>
                    <a:pt x="1874" y="5"/>
                  </a:lnTo>
                  <a:lnTo>
                    <a:pt x="1945" y="19"/>
                  </a:lnTo>
                  <a:lnTo>
                    <a:pt x="2012" y="44"/>
                  </a:lnTo>
                  <a:lnTo>
                    <a:pt x="2076" y="74"/>
                  </a:lnTo>
                  <a:lnTo>
                    <a:pt x="2133" y="113"/>
                  </a:lnTo>
                  <a:lnTo>
                    <a:pt x="2186" y="161"/>
                  </a:lnTo>
                  <a:lnTo>
                    <a:pt x="2232" y="212"/>
                  </a:lnTo>
                  <a:lnTo>
                    <a:pt x="2273" y="271"/>
                  </a:lnTo>
                  <a:lnTo>
                    <a:pt x="2305" y="333"/>
                  </a:lnTo>
                  <a:lnTo>
                    <a:pt x="2328" y="400"/>
                  </a:lnTo>
                  <a:lnTo>
                    <a:pt x="2342" y="471"/>
                  </a:lnTo>
                  <a:lnTo>
                    <a:pt x="2347" y="545"/>
                  </a:lnTo>
                  <a:lnTo>
                    <a:pt x="2351" y="977"/>
                  </a:lnTo>
                  <a:lnTo>
                    <a:pt x="2818" y="687"/>
                  </a:lnTo>
                  <a:lnTo>
                    <a:pt x="2861" y="666"/>
                  </a:lnTo>
                  <a:lnTo>
                    <a:pt x="2905" y="655"/>
                  </a:lnTo>
                  <a:lnTo>
                    <a:pt x="2950" y="652"/>
                  </a:lnTo>
                  <a:lnTo>
                    <a:pt x="2994" y="659"/>
                  </a:lnTo>
                  <a:lnTo>
                    <a:pt x="3035" y="673"/>
                  </a:lnTo>
                  <a:lnTo>
                    <a:pt x="3074" y="694"/>
                  </a:lnTo>
                  <a:lnTo>
                    <a:pt x="3109" y="724"/>
                  </a:lnTo>
                  <a:lnTo>
                    <a:pt x="3137" y="761"/>
                  </a:lnTo>
                  <a:lnTo>
                    <a:pt x="3159" y="804"/>
                  </a:lnTo>
                  <a:lnTo>
                    <a:pt x="3169" y="846"/>
                  </a:lnTo>
                  <a:lnTo>
                    <a:pt x="3171" y="892"/>
                  </a:lnTo>
                  <a:lnTo>
                    <a:pt x="3166" y="935"/>
                  </a:lnTo>
                  <a:lnTo>
                    <a:pt x="3151" y="977"/>
                  </a:lnTo>
                  <a:lnTo>
                    <a:pt x="3130" y="1016"/>
                  </a:lnTo>
                  <a:lnTo>
                    <a:pt x="3100" y="1052"/>
                  </a:lnTo>
                  <a:lnTo>
                    <a:pt x="3063" y="1080"/>
                  </a:lnTo>
                  <a:lnTo>
                    <a:pt x="2243" y="1588"/>
                  </a:lnTo>
                  <a:lnTo>
                    <a:pt x="2200" y="1610"/>
                  </a:lnTo>
                  <a:lnTo>
                    <a:pt x="2156" y="1620"/>
                  </a:lnTo>
                  <a:lnTo>
                    <a:pt x="2113" y="1624"/>
                  </a:lnTo>
                  <a:lnTo>
                    <a:pt x="2069" y="1617"/>
                  </a:lnTo>
                  <a:lnTo>
                    <a:pt x="2028" y="1604"/>
                  </a:lnTo>
                  <a:lnTo>
                    <a:pt x="1991" y="1583"/>
                  </a:lnTo>
                  <a:lnTo>
                    <a:pt x="1958" y="1557"/>
                  </a:lnTo>
                  <a:lnTo>
                    <a:pt x="1929" y="1523"/>
                  </a:lnTo>
                  <a:lnTo>
                    <a:pt x="1908" y="1484"/>
                  </a:lnTo>
                  <a:lnTo>
                    <a:pt x="1894" y="1441"/>
                  </a:lnTo>
                  <a:lnTo>
                    <a:pt x="1890" y="1394"/>
                  </a:lnTo>
                  <a:lnTo>
                    <a:pt x="1885" y="547"/>
                  </a:lnTo>
                  <a:lnTo>
                    <a:pt x="1885" y="547"/>
                  </a:lnTo>
                  <a:lnTo>
                    <a:pt x="1881" y="528"/>
                  </a:lnTo>
                  <a:lnTo>
                    <a:pt x="1871" y="512"/>
                  </a:lnTo>
                  <a:lnTo>
                    <a:pt x="1857" y="501"/>
                  </a:lnTo>
                  <a:lnTo>
                    <a:pt x="1837" y="498"/>
                  </a:lnTo>
                  <a:lnTo>
                    <a:pt x="1818" y="501"/>
                  </a:lnTo>
                  <a:lnTo>
                    <a:pt x="1803" y="512"/>
                  </a:lnTo>
                  <a:lnTo>
                    <a:pt x="1793" y="528"/>
                  </a:lnTo>
                  <a:lnTo>
                    <a:pt x="1789" y="547"/>
                  </a:lnTo>
                  <a:lnTo>
                    <a:pt x="1793" y="4434"/>
                  </a:lnTo>
                  <a:lnTo>
                    <a:pt x="1789" y="4484"/>
                  </a:lnTo>
                  <a:lnTo>
                    <a:pt x="1777" y="4532"/>
                  </a:lnTo>
                  <a:lnTo>
                    <a:pt x="1756" y="4574"/>
                  </a:lnTo>
                  <a:lnTo>
                    <a:pt x="1729" y="4613"/>
                  </a:lnTo>
                  <a:lnTo>
                    <a:pt x="1695" y="4647"/>
                  </a:lnTo>
                  <a:lnTo>
                    <a:pt x="1656" y="4675"/>
                  </a:lnTo>
                  <a:lnTo>
                    <a:pt x="1612" y="4695"/>
                  </a:lnTo>
                  <a:lnTo>
                    <a:pt x="1566" y="4707"/>
                  </a:lnTo>
                  <a:lnTo>
                    <a:pt x="1516" y="4712"/>
                  </a:lnTo>
                  <a:lnTo>
                    <a:pt x="1467" y="4707"/>
                  </a:lnTo>
                  <a:lnTo>
                    <a:pt x="1419" y="4695"/>
                  </a:lnTo>
                  <a:lnTo>
                    <a:pt x="1377" y="4675"/>
                  </a:lnTo>
                  <a:lnTo>
                    <a:pt x="1338" y="4647"/>
                  </a:lnTo>
                  <a:lnTo>
                    <a:pt x="1304" y="4613"/>
                  </a:lnTo>
                  <a:lnTo>
                    <a:pt x="1276" y="4574"/>
                  </a:lnTo>
                  <a:lnTo>
                    <a:pt x="1256" y="4532"/>
                  </a:lnTo>
                  <a:lnTo>
                    <a:pt x="1244" y="4484"/>
                  </a:lnTo>
                  <a:lnTo>
                    <a:pt x="1238" y="4434"/>
                  </a:lnTo>
                  <a:lnTo>
                    <a:pt x="1238" y="2277"/>
                  </a:lnTo>
                  <a:lnTo>
                    <a:pt x="1233" y="2252"/>
                  </a:lnTo>
                  <a:lnTo>
                    <a:pt x="1221" y="2235"/>
                  </a:lnTo>
                  <a:lnTo>
                    <a:pt x="1201" y="2221"/>
                  </a:lnTo>
                  <a:lnTo>
                    <a:pt x="1178" y="2217"/>
                  </a:lnTo>
                  <a:lnTo>
                    <a:pt x="1155" y="2221"/>
                  </a:lnTo>
                  <a:lnTo>
                    <a:pt x="1136" y="2235"/>
                  </a:lnTo>
                  <a:lnTo>
                    <a:pt x="1123" y="2252"/>
                  </a:lnTo>
                  <a:lnTo>
                    <a:pt x="1118" y="2277"/>
                  </a:lnTo>
                  <a:lnTo>
                    <a:pt x="1118" y="4434"/>
                  </a:lnTo>
                  <a:lnTo>
                    <a:pt x="1114" y="4484"/>
                  </a:lnTo>
                  <a:lnTo>
                    <a:pt x="1102" y="4532"/>
                  </a:lnTo>
                  <a:lnTo>
                    <a:pt x="1081" y="4574"/>
                  </a:lnTo>
                  <a:lnTo>
                    <a:pt x="1054" y="4613"/>
                  </a:lnTo>
                  <a:lnTo>
                    <a:pt x="1021" y="4647"/>
                  </a:lnTo>
                  <a:lnTo>
                    <a:pt x="982" y="4675"/>
                  </a:lnTo>
                  <a:lnTo>
                    <a:pt x="937" y="4695"/>
                  </a:lnTo>
                  <a:lnTo>
                    <a:pt x="891" y="4707"/>
                  </a:lnTo>
                  <a:lnTo>
                    <a:pt x="842" y="4712"/>
                  </a:lnTo>
                  <a:lnTo>
                    <a:pt x="792" y="4707"/>
                  </a:lnTo>
                  <a:lnTo>
                    <a:pt x="744" y="4695"/>
                  </a:lnTo>
                  <a:lnTo>
                    <a:pt x="702" y="4675"/>
                  </a:lnTo>
                  <a:lnTo>
                    <a:pt x="663" y="4647"/>
                  </a:lnTo>
                  <a:lnTo>
                    <a:pt x="629" y="4613"/>
                  </a:lnTo>
                  <a:lnTo>
                    <a:pt x="601" y="4574"/>
                  </a:lnTo>
                  <a:lnTo>
                    <a:pt x="581" y="4532"/>
                  </a:lnTo>
                  <a:lnTo>
                    <a:pt x="567" y="4484"/>
                  </a:lnTo>
                  <a:lnTo>
                    <a:pt x="564" y="4434"/>
                  </a:lnTo>
                  <a:lnTo>
                    <a:pt x="564" y="547"/>
                  </a:lnTo>
                  <a:lnTo>
                    <a:pt x="560" y="529"/>
                  </a:lnTo>
                  <a:lnTo>
                    <a:pt x="549" y="515"/>
                  </a:lnTo>
                  <a:lnTo>
                    <a:pt x="535" y="505"/>
                  </a:lnTo>
                  <a:lnTo>
                    <a:pt x="517" y="501"/>
                  </a:lnTo>
                  <a:lnTo>
                    <a:pt x="500" y="505"/>
                  </a:lnTo>
                  <a:lnTo>
                    <a:pt x="486" y="515"/>
                  </a:lnTo>
                  <a:lnTo>
                    <a:pt x="475" y="529"/>
                  </a:lnTo>
                  <a:lnTo>
                    <a:pt x="471" y="547"/>
                  </a:lnTo>
                  <a:lnTo>
                    <a:pt x="463" y="2245"/>
                  </a:lnTo>
                  <a:lnTo>
                    <a:pt x="459" y="2293"/>
                  </a:lnTo>
                  <a:lnTo>
                    <a:pt x="445" y="2336"/>
                  </a:lnTo>
                  <a:lnTo>
                    <a:pt x="424" y="2375"/>
                  </a:lnTo>
                  <a:lnTo>
                    <a:pt x="395" y="2408"/>
                  </a:lnTo>
                  <a:lnTo>
                    <a:pt x="360" y="2437"/>
                  </a:lnTo>
                  <a:lnTo>
                    <a:pt x="321" y="2458"/>
                  </a:lnTo>
                  <a:lnTo>
                    <a:pt x="278" y="2472"/>
                  </a:lnTo>
                  <a:lnTo>
                    <a:pt x="232" y="2476"/>
                  </a:lnTo>
                  <a:lnTo>
                    <a:pt x="231" y="2476"/>
                  </a:lnTo>
                  <a:lnTo>
                    <a:pt x="184" y="2472"/>
                  </a:lnTo>
                  <a:lnTo>
                    <a:pt x="140" y="2458"/>
                  </a:lnTo>
                  <a:lnTo>
                    <a:pt x="101" y="2437"/>
                  </a:lnTo>
                  <a:lnTo>
                    <a:pt x="68" y="2408"/>
                  </a:lnTo>
                  <a:lnTo>
                    <a:pt x="39" y="2373"/>
                  </a:lnTo>
                  <a:lnTo>
                    <a:pt x="18" y="2334"/>
                  </a:lnTo>
                  <a:lnTo>
                    <a:pt x="6" y="2291"/>
                  </a:lnTo>
                  <a:lnTo>
                    <a:pt x="0" y="2244"/>
                  </a:lnTo>
                  <a:lnTo>
                    <a:pt x="0" y="2244"/>
                  </a:lnTo>
                  <a:lnTo>
                    <a:pt x="9" y="545"/>
                  </a:lnTo>
                  <a:lnTo>
                    <a:pt x="14" y="471"/>
                  </a:lnTo>
                  <a:lnTo>
                    <a:pt x="29" y="400"/>
                  </a:lnTo>
                  <a:lnTo>
                    <a:pt x="53" y="333"/>
                  </a:lnTo>
                  <a:lnTo>
                    <a:pt x="85" y="271"/>
                  </a:lnTo>
                  <a:lnTo>
                    <a:pt x="124" y="212"/>
                  </a:lnTo>
                  <a:lnTo>
                    <a:pt x="170" y="159"/>
                  </a:lnTo>
                  <a:lnTo>
                    <a:pt x="223" y="113"/>
                  </a:lnTo>
                  <a:lnTo>
                    <a:pt x="282" y="74"/>
                  </a:lnTo>
                  <a:lnTo>
                    <a:pt x="344" y="44"/>
                  </a:lnTo>
                  <a:lnTo>
                    <a:pt x="411" y="19"/>
                  </a:lnTo>
                  <a:lnTo>
                    <a:pt x="482" y="5"/>
                  </a:lnTo>
                  <a:lnTo>
                    <a:pt x="5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1" name="Freeform 357"/>
            <p:cNvSpPr>
              <a:spLocks noEditPoints="1"/>
            </p:cNvSpPr>
            <p:nvPr/>
          </p:nvSpPr>
          <p:spPr bwMode="auto">
            <a:xfrm>
              <a:off x="8377" y="4923"/>
              <a:ext cx="506" cy="506"/>
            </a:xfrm>
            <a:custGeom>
              <a:avLst/>
              <a:gdLst>
                <a:gd name="T0" fmla="*/ 473 w 1012"/>
                <a:gd name="T1" fmla="*/ 388 h 1011"/>
                <a:gd name="T2" fmla="*/ 420 w 1012"/>
                <a:gd name="T3" fmla="*/ 420 h 1011"/>
                <a:gd name="T4" fmla="*/ 388 w 1012"/>
                <a:gd name="T5" fmla="*/ 473 h 1011"/>
                <a:gd name="T6" fmla="*/ 388 w 1012"/>
                <a:gd name="T7" fmla="*/ 538 h 1011"/>
                <a:gd name="T8" fmla="*/ 420 w 1012"/>
                <a:gd name="T9" fmla="*/ 591 h 1011"/>
                <a:gd name="T10" fmla="*/ 473 w 1012"/>
                <a:gd name="T11" fmla="*/ 623 h 1011"/>
                <a:gd name="T12" fmla="*/ 539 w 1012"/>
                <a:gd name="T13" fmla="*/ 623 h 1011"/>
                <a:gd name="T14" fmla="*/ 592 w 1012"/>
                <a:gd name="T15" fmla="*/ 591 h 1011"/>
                <a:gd name="T16" fmla="*/ 624 w 1012"/>
                <a:gd name="T17" fmla="*/ 538 h 1011"/>
                <a:gd name="T18" fmla="*/ 624 w 1012"/>
                <a:gd name="T19" fmla="*/ 473 h 1011"/>
                <a:gd name="T20" fmla="*/ 592 w 1012"/>
                <a:gd name="T21" fmla="*/ 420 h 1011"/>
                <a:gd name="T22" fmla="*/ 539 w 1012"/>
                <a:gd name="T23" fmla="*/ 388 h 1011"/>
                <a:gd name="T24" fmla="*/ 505 w 1012"/>
                <a:gd name="T25" fmla="*/ 0 h 1011"/>
                <a:gd name="T26" fmla="*/ 652 w 1012"/>
                <a:gd name="T27" fmla="*/ 21 h 1011"/>
                <a:gd name="T28" fmla="*/ 782 w 1012"/>
                <a:gd name="T29" fmla="*/ 81 h 1011"/>
                <a:gd name="T30" fmla="*/ 888 w 1012"/>
                <a:gd name="T31" fmla="*/ 173 h 1011"/>
                <a:gd name="T32" fmla="*/ 966 w 1012"/>
                <a:gd name="T33" fmla="*/ 292 h 1011"/>
                <a:gd name="T34" fmla="*/ 1007 w 1012"/>
                <a:gd name="T35" fmla="*/ 430 h 1011"/>
                <a:gd name="T36" fmla="*/ 1007 w 1012"/>
                <a:gd name="T37" fmla="*/ 579 h 1011"/>
                <a:gd name="T38" fmla="*/ 966 w 1012"/>
                <a:gd name="T39" fmla="*/ 719 h 1011"/>
                <a:gd name="T40" fmla="*/ 888 w 1012"/>
                <a:gd name="T41" fmla="*/ 837 h 1011"/>
                <a:gd name="T42" fmla="*/ 782 w 1012"/>
                <a:gd name="T43" fmla="*/ 930 h 1011"/>
                <a:gd name="T44" fmla="*/ 652 w 1012"/>
                <a:gd name="T45" fmla="*/ 990 h 1011"/>
                <a:gd name="T46" fmla="*/ 505 w 1012"/>
                <a:gd name="T47" fmla="*/ 1011 h 1011"/>
                <a:gd name="T48" fmla="*/ 360 w 1012"/>
                <a:gd name="T49" fmla="*/ 990 h 1011"/>
                <a:gd name="T50" fmla="*/ 231 w 1012"/>
                <a:gd name="T51" fmla="*/ 930 h 1011"/>
                <a:gd name="T52" fmla="*/ 124 w 1012"/>
                <a:gd name="T53" fmla="*/ 837 h 1011"/>
                <a:gd name="T54" fmla="*/ 47 w 1012"/>
                <a:gd name="T55" fmla="*/ 719 h 1011"/>
                <a:gd name="T56" fmla="*/ 6 w 1012"/>
                <a:gd name="T57" fmla="*/ 579 h 1011"/>
                <a:gd name="T58" fmla="*/ 6 w 1012"/>
                <a:gd name="T59" fmla="*/ 430 h 1011"/>
                <a:gd name="T60" fmla="*/ 47 w 1012"/>
                <a:gd name="T61" fmla="*/ 292 h 1011"/>
                <a:gd name="T62" fmla="*/ 124 w 1012"/>
                <a:gd name="T63" fmla="*/ 173 h 1011"/>
                <a:gd name="T64" fmla="*/ 231 w 1012"/>
                <a:gd name="T65" fmla="*/ 81 h 1011"/>
                <a:gd name="T66" fmla="*/ 360 w 1012"/>
                <a:gd name="T67" fmla="*/ 21 h 1011"/>
                <a:gd name="T68" fmla="*/ 505 w 1012"/>
                <a:gd name="T69" fmla="*/ 0 h 10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12" h="1011">
                  <a:moveTo>
                    <a:pt x="505" y="384"/>
                  </a:moveTo>
                  <a:lnTo>
                    <a:pt x="473" y="388"/>
                  </a:lnTo>
                  <a:lnTo>
                    <a:pt x="445" y="400"/>
                  </a:lnTo>
                  <a:lnTo>
                    <a:pt x="420" y="420"/>
                  </a:lnTo>
                  <a:lnTo>
                    <a:pt x="401" y="444"/>
                  </a:lnTo>
                  <a:lnTo>
                    <a:pt x="388" y="473"/>
                  </a:lnTo>
                  <a:lnTo>
                    <a:pt x="385" y="505"/>
                  </a:lnTo>
                  <a:lnTo>
                    <a:pt x="388" y="538"/>
                  </a:lnTo>
                  <a:lnTo>
                    <a:pt x="401" y="567"/>
                  </a:lnTo>
                  <a:lnTo>
                    <a:pt x="420" y="591"/>
                  </a:lnTo>
                  <a:lnTo>
                    <a:pt x="445" y="611"/>
                  </a:lnTo>
                  <a:lnTo>
                    <a:pt x="473" y="623"/>
                  </a:lnTo>
                  <a:lnTo>
                    <a:pt x="505" y="627"/>
                  </a:lnTo>
                  <a:lnTo>
                    <a:pt x="539" y="623"/>
                  </a:lnTo>
                  <a:lnTo>
                    <a:pt x="567" y="611"/>
                  </a:lnTo>
                  <a:lnTo>
                    <a:pt x="592" y="591"/>
                  </a:lnTo>
                  <a:lnTo>
                    <a:pt x="612" y="567"/>
                  </a:lnTo>
                  <a:lnTo>
                    <a:pt x="624" y="538"/>
                  </a:lnTo>
                  <a:lnTo>
                    <a:pt x="628" y="505"/>
                  </a:lnTo>
                  <a:lnTo>
                    <a:pt x="624" y="473"/>
                  </a:lnTo>
                  <a:lnTo>
                    <a:pt x="612" y="444"/>
                  </a:lnTo>
                  <a:lnTo>
                    <a:pt x="592" y="420"/>
                  </a:lnTo>
                  <a:lnTo>
                    <a:pt x="567" y="400"/>
                  </a:lnTo>
                  <a:lnTo>
                    <a:pt x="539" y="388"/>
                  </a:lnTo>
                  <a:lnTo>
                    <a:pt x="505" y="384"/>
                  </a:lnTo>
                  <a:close/>
                  <a:moveTo>
                    <a:pt x="505" y="0"/>
                  </a:moveTo>
                  <a:lnTo>
                    <a:pt x="581" y="5"/>
                  </a:lnTo>
                  <a:lnTo>
                    <a:pt x="652" y="21"/>
                  </a:lnTo>
                  <a:lnTo>
                    <a:pt x="720" y="46"/>
                  </a:lnTo>
                  <a:lnTo>
                    <a:pt x="782" y="81"/>
                  </a:lnTo>
                  <a:lnTo>
                    <a:pt x="838" y="124"/>
                  </a:lnTo>
                  <a:lnTo>
                    <a:pt x="888" y="173"/>
                  </a:lnTo>
                  <a:lnTo>
                    <a:pt x="930" y="230"/>
                  </a:lnTo>
                  <a:lnTo>
                    <a:pt x="966" y="292"/>
                  </a:lnTo>
                  <a:lnTo>
                    <a:pt x="991" y="359"/>
                  </a:lnTo>
                  <a:lnTo>
                    <a:pt x="1007" y="430"/>
                  </a:lnTo>
                  <a:lnTo>
                    <a:pt x="1012" y="505"/>
                  </a:lnTo>
                  <a:lnTo>
                    <a:pt x="1007" y="579"/>
                  </a:lnTo>
                  <a:lnTo>
                    <a:pt x="991" y="652"/>
                  </a:lnTo>
                  <a:lnTo>
                    <a:pt x="966" y="719"/>
                  </a:lnTo>
                  <a:lnTo>
                    <a:pt x="930" y="781"/>
                  </a:lnTo>
                  <a:lnTo>
                    <a:pt x="888" y="837"/>
                  </a:lnTo>
                  <a:lnTo>
                    <a:pt x="838" y="887"/>
                  </a:lnTo>
                  <a:lnTo>
                    <a:pt x="782" y="930"/>
                  </a:lnTo>
                  <a:lnTo>
                    <a:pt x="720" y="963"/>
                  </a:lnTo>
                  <a:lnTo>
                    <a:pt x="652" y="990"/>
                  </a:lnTo>
                  <a:lnTo>
                    <a:pt x="581" y="1006"/>
                  </a:lnTo>
                  <a:lnTo>
                    <a:pt x="505" y="1011"/>
                  </a:lnTo>
                  <a:lnTo>
                    <a:pt x="431" y="1006"/>
                  </a:lnTo>
                  <a:lnTo>
                    <a:pt x="360" y="990"/>
                  </a:lnTo>
                  <a:lnTo>
                    <a:pt x="293" y="963"/>
                  </a:lnTo>
                  <a:lnTo>
                    <a:pt x="231" y="930"/>
                  </a:lnTo>
                  <a:lnTo>
                    <a:pt x="174" y="887"/>
                  </a:lnTo>
                  <a:lnTo>
                    <a:pt x="124" y="837"/>
                  </a:lnTo>
                  <a:lnTo>
                    <a:pt x="82" y="781"/>
                  </a:lnTo>
                  <a:lnTo>
                    <a:pt x="47" y="719"/>
                  </a:lnTo>
                  <a:lnTo>
                    <a:pt x="22" y="652"/>
                  </a:lnTo>
                  <a:lnTo>
                    <a:pt x="6" y="579"/>
                  </a:lnTo>
                  <a:lnTo>
                    <a:pt x="0" y="505"/>
                  </a:lnTo>
                  <a:lnTo>
                    <a:pt x="6" y="430"/>
                  </a:lnTo>
                  <a:lnTo>
                    <a:pt x="22" y="359"/>
                  </a:lnTo>
                  <a:lnTo>
                    <a:pt x="47" y="292"/>
                  </a:lnTo>
                  <a:lnTo>
                    <a:pt x="82" y="230"/>
                  </a:lnTo>
                  <a:lnTo>
                    <a:pt x="124" y="173"/>
                  </a:lnTo>
                  <a:lnTo>
                    <a:pt x="174" y="124"/>
                  </a:lnTo>
                  <a:lnTo>
                    <a:pt x="231" y="81"/>
                  </a:lnTo>
                  <a:lnTo>
                    <a:pt x="293" y="46"/>
                  </a:lnTo>
                  <a:lnTo>
                    <a:pt x="360" y="21"/>
                  </a:lnTo>
                  <a:lnTo>
                    <a:pt x="431" y="5"/>
                  </a:lnTo>
                  <a:lnTo>
                    <a:pt x="5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2" name="Freeform 358"/>
            <p:cNvSpPr>
              <a:spLocks/>
            </p:cNvSpPr>
            <p:nvPr/>
          </p:nvSpPr>
          <p:spPr bwMode="auto">
            <a:xfrm>
              <a:off x="7640" y="3754"/>
              <a:ext cx="506" cy="506"/>
            </a:xfrm>
            <a:custGeom>
              <a:avLst/>
              <a:gdLst>
                <a:gd name="T0" fmla="*/ 228 w 1011"/>
                <a:gd name="T1" fmla="*/ 4 h 1013"/>
                <a:gd name="T2" fmla="*/ 297 w 1011"/>
                <a:gd name="T3" fmla="*/ 32 h 1013"/>
                <a:gd name="T4" fmla="*/ 506 w 1011"/>
                <a:gd name="T5" fmla="*/ 234 h 1013"/>
                <a:gd name="T6" fmla="*/ 714 w 1011"/>
                <a:gd name="T7" fmla="*/ 32 h 1013"/>
                <a:gd name="T8" fmla="*/ 783 w 1011"/>
                <a:gd name="T9" fmla="*/ 4 h 1013"/>
                <a:gd name="T10" fmla="*/ 857 w 1011"/>
                <a:gd name="T11" fmla="*/ 4 h 1013"/>
                <a:gd name="T12" fmla="*/ 926 w 1011"/>
                <a:gd name="T13" fmla="*/ 32 h 1013"/>
                <a:gd name="T14" fmla="*/ 981 w 1011"/>
                <a:gd name="T15" fmla="*/ 87 h 1013"/>
                <a:gd name="T16" fmla="*/ 1008 w 1011"/>
                <a:gd name="T17" fmla="*/ 156 h 1013"/>
                <a:gd name="T18" fmla="*/ 1008 w 1011"/>
                <a:gd name="T19" fmla="*/ 229 h 1013"/>
                <a:gd name="T20" fmla="*/ 981 w 1011"/>
                <a:gd name="T21" fmla="*/ 298 h 1013"/>
                <a:gd name="T22" fmla="*/ 777 w 1011"/>
                <a:gd name="T23" fmla="*/ 507 h 1013"/>
                <a:gd name="T24" fmla="*/ 981 w 1011"/>
                <a:gd name="T25" fmla="*/ 714 h 1013"/>
                <a:gd name="T26" fmla="*/ 1008 w 1011"/>
                <a:gd name="T27" fmla="*/ 783 h 1013"/>
                <a:gd name="T28" fmla="*/ 1008 w 1011"/>
                <a:gd name="T29" fmla="*/ 858 h 1013"/>
                <a:gd name="T30" fmla="*/ 981 w 1011"/>
                <a:gd name="T31" fmla="*/ 927 h 1013"/>
                <a:gd name="T32" fmla="*/ 926 w 1011"/>
                <a:gd name="T33" fmla="*/ 982 h 1013"/>
                <a:gd name="T34" fmla="*/ 857 w 1011"/>
                <a:gd name="T35" fmla="*/ 1010 h 1013"/>
                <a:gd name="T36" fmla="*/ 783 w 1011"/>
                <a:gd name="T37" fmla="*/ 1010 h 1013"/>
                <a:gd name="T38" fmla="*/ 714 w 1011"/>
                <a:gd name="T39" fmla="*/ 982 h 1013"/>
                <a:gd name="T40" fmla="*/ 506 w 1011"/>
                <a:gd name="T41" fmla="*/ 778 h 1013"/>
                <a:gd name="T42" fmla="*/ 297 w 1011"/>
                <a:gd name="T43" fmla="*/ 982 h 1013"/>
                <a:gd name="T44" fmla="*/ 228 w 1011"/>
                <a:gd name="T45" fmla="*/ 1010 h 1013"/>
                <a:gd name="T46" fmla="*/ 156 w 1011"/>
                <a:gd name="T47" fmla="*/ 1010 h 1013"/>
                <a:gd name="T48" fmla="*/ 86 w 1011"/>
                <a:gd name="T49" fmla="*/ 982 h 1013"/>
                <a:gd name="T50" fmla="*/ 32 w 1011"/>
                <a:gd name="T51" fmla="*/ 927 h 1013"/>
                <a:gd name="T52" fmla="*/ 3 w 1011"/>
                <a:gd name="T53" fmla="*/ 858 h 1013"/>
                <a:gd name="T54" fmla="*/ 3 w 1011"/>
                <a:gd name="T55" fmla="*/ 783 h 1013"/>
                <a:gd name="T56" fmla="*/ 32 w 1011"/>
                <a:gd name="T57" fmla="*/ 714 h 1013"/>
                <a:gd name="T58" fmla="*/ 234 w 1011"/>
                <a:gd name="T59" fmla="*/ 507 h 1013"/>
                <a:gd name="T60" fmla="*/ 32 w 1011"/>
                <a:gd name="T61" fmla="*/ 298 h 1013"/>
                <a:gd name="T62" fmla="*/ 3 w 1011"/>
                <a:gd name="T63" fmla="*/ 229 h 1013"/>
                <a:gd name="T64" fmla="*/ 3 w 1011"/>
                <a:gd name="T65" fmla="*/ 156 h 1013"/>
                <a:gd name="T66" fmla="*/ 32 w 1011"/>
                <a:gd name="T67" fmla="*/ 87 h 1013"/>
                <a:gd name="T68" fmla="*/ 86 w 1011"/>
                <a:gd name="T69" fmla="*/ 32 h 1013"/>
                <a:gd name="T70" fmla="*/ 156 w 1011"/>
                <a:gd name="T71" fmla="*/ 4 h 10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11" h="1013">
                  <a:moveTo>
                    <a:pt x="191" y="0"/>
                  </a:moveTo>
                  <a:lnTo>
                    <a:pt x="228" y="4"/>
                  </a:lnTo>
                  <a:lnTo>
                    <a:pt x="264" y="15"/>
                  </a:lnTo>
                  <a:lnTo>
                    <a:pt x="297" y="32"/>
                  </a:lnTo>
                  <a:lnTo>
                    <a:pt x="327" y="57"/>
                  </a:lnTo>
                  <a:lnTo>
                    <a:pt x="506" y="234"/>
                  </a:lnTo>
                  <a:lnTo>
                    <a:pt x="683" y="57"/>
                  </a:lnTo>
                  <a:lnTo>
                    <a:pt x="714" y="32"/>
                  </a:lnTo>
                  <a:lnTo>
                    <a:pt x="747" y="15"/>
                  </a:lnTo>
                  <a:lnTo>
                    <a:pt x="783" y="4"/>
                  </a:lnTo>
                  <a:lnTo>
                    <a:pt x="820" y="0"/>
                  </a:lnTo>
                  <a:lnTo>
                    <a:pt x="857" y="4"/>
                  </a:lnTo>
                  <a:lnTo>
                    <a:pt x="892" y="15"/>
                  </a:lnTo>
                  <a:lnTo>
                    <a:pt x="926" y="32"/>
                  </a:lnTo>
                  <a:lnTo>
                    <a:pt x="956" y="57"/>
                  </a:lnTo>
                  <a:lnTo>
                    <a:pt x="981" y="87"/>
                  </a:lnTo>
                  <a:lnTo>
                    <a:pt x="997" y="121"/>
                  </a:lnTo>
                  <a:lnTo>
                    <a:pt x="1008" y="156"/>
                  </a:lnTo>
                  <a:lnTo>
                    <a:pt x="1011" y="193"/>
                  </a:lnTo>
                  <a:lnTo>
                    <a:pt x="1008" y="229"/>
                  </a:lnTo>
                  <a:lnTo>
                    <a:pt x="997" y="266"/>
                  </a:lnTo>
                  <a:lnTo>
                    <a:pt x="981" y="298"/>
                  </a:lnTo>
                  <a:lnTo>
                    <a:pt x="956" y="328"/>
                  </a:lnTo>
                  <a:lnTo>
                    <a:pt x="777" y="507"/>
                  </a:lnTo>
                  <a:lnTo>
                    <a:pt x="956" y="684"/>
                  </a:lnTo>
                  <a:lnTo>
                    <a:pt x="981" y="714"/>
                  </a:lnTo>
                  <a:lnTo>
                    <a:pt x="997" y="748"/>
                  </a:lnTo>
                  <a:lnTo>
                    <a:pt x="1008" y="783"/>
                  </a:lnTo>
                  <a:lnTo>
                    <a:pt x="1011" y="820"/>
                  </a:lnTo>
                  <a:lnTo>
                    <a:pt x="1008" y="858"/>
                  </a:lnTo>
                  <a:lnTo>
                    <a:pt x="997" y="893"/>
                  </a:lnTo>
                  <a:lnTo>
                    <a:pt x="981" y="927"/>
                  </a:lnTo>
                  <a:lnTo>
                    <a:pt x="956" y="957"/>
                  </a:lnTo>
                  <a:lnTo>
                    <a:pt x="926" y="982"/>
                  </a:lnTo>
                  <a:lnTo>
                    <a:pt x="892" y="999"/>
                  </a:lnTo>
                  <a:lnTo>
                    <a:pt x="857" y="1010"/>
                  </a:lnTo>
                  <a:lnTo>
                    <a:pt x="820" y="1013"/>
                  </a:lnTo>
                  <a:lnTo>
                    <a:pt x="783" y="1010"/>
                  </a:lnTo>
                  <a:lnTo>
                    <a:pt x="747" y="999"/>
                  </a:lnTo>
                  <a:lnTo>
                    <a:pt x="714" y="982"/>
                  </a:lnTo>
                  <a:lnTo>
                    <a:pt x="683" y="957"/>
                  </a:lnTo>
                  <a:lnTo>
                    <a:pt x="506" y="778"/>
                  </a:lnTo>
                  <a:lnTo>
                    <a:pt x="327" y="957"/>
                  </a:lnTo>
                  <a:lnTo>
                    <a:pt x="297" y="982"/>
                  </a:lnTo>
                  <a:lnTo>
                    <a:pt x="264" y="999"/>
                  </a:lnTo>
                  <a:lnTo>
                    <a:pt x="228" y="1010"/>
                  </a:lnTo>
                  <a:lnTo>
                    <a:pt x="191" y="1013"/>
                  </a:lnTo>
                  <a:lnTo>
                    <a:pt x="156" y="1010"/>
                  </a:lnTo>
                  <a:lnTo>
                    <a:pt x="120" y="999"/>
                  </a:lnTo>
                  <a:lnTo>
                    <a:pt x="86" y="982"/>
                  </a:lnTo>
                  <a:lnTo>
                    <a:pt x="56" y="957"/>
                  </a:lnTo>
                  <a:lnTo>
                    <a:pt x="32" y="927"/>
                  </a:lnTo>
                  <a:lnTo>
                    <a:pt x="14" y="893"/>
                  </a:lnTo>
                  <a:lnTo>
                    <a:pt x="3" y="858"/>
                  </a:lnTo>
                  <a:lnTo>
                    <a:pt x="0" y="820"/>
                  </a:lnTo>
                  <a:lnTo>
                    <a:pt x="3" y="783"/>
                  </a:lnTo>
                  <a:lnTo>
                    <a:pt x="14" y="748"/>
                  </a:lnTo>
                  <a:lnTo>
                    <a:pt x="32" y="714"/>
                  </a:lnTo>
                  <a:lnTo>
                    <a:pt x="56" y="684"/>
                  </a:lnTo>
                  <a:lnTo>
                    <a:pt x="234" y="507"/>
                  </a:lnTo>
                  <a:lnTo>
                    <a:pt x="56" y="328"/>
                  </a:lnTo>
                  <a:lnTo>
                    <a:pt x="32" y="298"/>
                  </a:lnTo>
                  <a:lnTo>
                    <a:pt x="14" y="266"/>
                  </a:lnTo>
                  <a:lnTo>
                    <a:pt x="3" y="229"/>
                  </a:lnTo>
                  <a:lnTo>
                    <a:pt x="0" y="193"/>
                  </a:lnTo>
                  <a:lnTo>
                    <a:pt x="3" y="156"/>
                  </a:lnTo>
                  <a:lnTo>
                    <a:pt x="14" y="121"/>
                  </a:lnTo>
                  <a:lnTo>
                    <a:pt x="32" y="87"/>
                  </a:lnTo>
                  <a:lnTo>
                    <a:pt x="56" y="57"/>
                  </a:lnTo>
                  <a:lnTo>
                    <a:pt x="86" y="32"/>
                  </a:lnTo>
                  <a:lnTo>
                    <a:pt x="120" y="15"/>
                  </a:lnTo>
                  <a:lnTo>
                    <a:pt x="156" y="4"/>
                  </a:lnTo>
                  <a:lnTo>
                    <a:pt x="1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3" name="Freeform 359"/>
            <p:cNvSpPr>
              <a:spLocks/>
            </p:cNvSpPr>
            <p:nvPr/>
          </p:nvSpPr>
          <p:spPr bwMode="auto">
            <a:xfrm>
              <a:off x="7259" y="5500"/>
              <a:ext cx="506" cy="506"/>
            </a:xfrm>
            <a:custGeom>
              <a:avLst/>
              <a:gdLst>
                <a:gd name="T0" fmla="*/ 229 w 1013"/>
                <a:gd name="T1" fmla="*/ 3 h 1013"/>
                <a:gd name="T2" fmla="*/ 298 w 1013"/>
                <a:gd name="T3" fmla="*/ 32 h 1013"/>
                <a:gd name="T4" fmla="*/ 507 w 1013"/>
                <a:gd name="T5" fmla="*/ 235 h 1013"/>
                <a:gd name="T6" fmla="*/ 716 w 1013"/>
                <a:gd name="T7" fmla="*/ 32 h 1013"/>
                <a:gd name="T8" fmla="*/ 785 w 1013"/>
                <a:gd name="T9" fmla="*/ 3 h 1013"/>
                <a:gd name="T10" fmla="*/ 858 w 1013"/>
                <a:gd name="T11" fmla="*/ 3 h 1013"/>
                <a:gd name="T12" fmla="*/ 927 w 1013"/>
                <a:gd name="T13" fmla="*/ 32 h 1013"/>
                <a:gd name="T14" fmla="*/ 982 w 1013"/>
                <a:gd name="T15" fmla="*/ 86 h 1013"/>
                <a:gd name="T16" fmla="*/ 1010 w 1013"/>
                <a:gd name="T17" fmla="*/ 156 h 1013"/>
                <a:gd name="T18" fmla="*/ 1010 w 1013"/>
                <a:gd name="T19" fmla="*/ 230 h 1013"/>
                <a:gd name="T20" fmla="*/ 982 w 1013"/>
                <a:gd name="T21" fmla="*/ 299 h 1013"/>
                <a:gd name="T22" fmla="*/ 778 w 1013"/>
                <a:gd name="T23" fmla="*/ 506 h 1013"/>
                <a:gd name="T24" fmla="*/ 982 w 1013"/>
                <a:gd name="T25" fmla="*/ 715 h 1013"/>
                <a:gd name="T26" fmla="*/ 1010 w 1013"/>
                <a:gd name="T27" fmla="*/ 784 h 1013"/>
                <a:gd name="T28" fmla="*/ 1010 w 1013"/>
                <a:gd name="T29" fmla="*/ 857 h 1013"/>
                <a:gd name="T30" fmla="*/ 982 w 1013"/>
                <a:gd name="T31" fmla="*/ 926 h 1013"/>
                <a:gd name="T32" fmla="*/ 927 w 1013"/>
                <a:gd name="T33" fmla="*/ 981 h 1013"/>
                <a:gd name="T34" fmla="*/ 858 w 1013"/>
                <a:gd name="T35" fmla="*/ 1009 h 1013"/>
                <a:gd name="T36" fmla="*/ 783 w 1013"/>
                <a:gd name="T37" fmla="*/ 1009 h 1013"/>
                <a:gd name="T38" fmla="*/ 716 w 1013"/>
                <a:gd name="T39" fmla="*/ 981 h 1013"/>
                <a:gd name="T40" fmla="*/ 507 w 1013"/>
                <a:gd name="T41" fmla="*/ 779 h 1013"/>
                <a:gd name="T42" fmla="*/ 298 w 1013"/>
                <a:gd name="T43" fmla="*/ 981 h 1013"/>
                <a:gd name="T44" fmla="*/ 229 w 1013"/>
                <a:gd name="T45" fmla="*/ 1009 h 1013"/>
                <a:gd name="T46" fmla="*/ 156 w 1013"/>
                <a:gd name="T47" fmla="*/ 1009 h 1013"/>
                <a:gd name="T48" fmla="*/ 87 w 1013"/>
                <a:gd name="T49" fmla="*/ 981 h 1013"/>
                <a:gd name="T50" fmla="*/ 32 w 1013"/>
                <a:gd name="T51" fmla="*/ 926 h 1013"/>
                <a:gd name="T52" fmla="*/ 4 w 1013"/>
                <a:gd name="T53" fmla="*/ 857 h 1013"/>
                <a:gd name="T54" fmla="*/ 4 w 1013"/>
                <a:gd name="T55" fmla="*/ 784 h 1013"/>
                <a:gd name="T56" fmla="*/ 32 w 1013"/>
                <a:gd name="T57" fmla="*/ 715 h 1013"/>
                <a:gd name="T58" fmla="*/ 236 w 1013"/>
                <a:gd name="T59" fmla="*/ 506 h 1013"/>
                <a:gd name="T60" fmla="*/ 32 w 1013"/>
                <a:gd name="T61" fmla="*/ 299 h 1013"/>
                <a:gd name="T62" fmla="*/ 4 w 1013"/>
                <a:gd name="T63" fmla="*/ 230 h 1013"/>
                <a:gd name="T64" fmla="*/ 4 w 1013"/>
                <a:gd name="T65" fmla="*/ 156 h 1013"/>
                <a:gd name="T66" fmla="*/ 32 w 1013"/>
                <a:gd name="T67" fmla="*/ 86 h 1013"/>
                <a:gd name="T68" fmla="*/ 87 w 1013"/>
                <a:gd name="T69" fmla="*/ 32 h 1013"/>
                <a:gd name="T70" fmla="*/ 156 w 1013"/>
                <a:gd name="T71" fmla="*/ 3 h 10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13" h="1013">
                  <a:moveTo>
                    <a:pt x="193" y="0"/>
                  </a:moveTo>
                  <a:lnTo>
                    <a:pt x="229" y="3"/>
                  </a:lnTo>
                  <a:lnTo>
                    <a:pt x="266" y="14"/>
                  </a:lnTo>
                  <a:lnTo>
                    <a:pt x="298" y="32"/>
                  </a:lnTo>
                  <a:lnTo>
                    <a:pt x="328" y="56"/>
                  </a:lnTo>
                  <a:lnTo>
                    <a:pt x="507" y="235"/>
                  </a:lnTo>
                  <a:lnTo>
                    <a:pt x="684" y="56"/>
                  </a:lnTo>
                  <a:lnTo>
                    <a:pt x="716" y="32"/>
                  </a:lnTo>
                  <a:lnTo>
                    <a:pt x="748" y="14"/>
                  </a:lnTo>
                  <a:lnTo>
                    <a:pt x="785" y="3"/>
                  </a:lnTo>
                  <a:lnTo>
                    <a:pt x="820" y="0"/>
                  </a:lnTo>
                  <a:lnTo>
                    <a:pt x="858" y="3"/>
                  </a:lnTo>
                  <a:lnTo>
                    <a:pt x="893" y="14"/>
                  </a:lnTo>
                  <a:lnTo>
                    <a:pt x="927" y="32"/>
                  </a:lnTo>
                  <a:lnTo>
                    <a:pt x="957" y="56"/>
                  </a:lnTo>
                  <a:lnTo>
                    <a:pt x="982" y="86"/>
                  </a:lnTo>
                  <a:lnTo>
                    <a:pt x="999" y="120"/>
                  </a:lnTo>
                  <a:lnTo>
                    <a:pt x="1010" y="156"/>
                  </a:lnTo>
                  <a:lnTo>
                    <a:pt x="1013" y="193"/>
                  </a:lnTo>
                  <a:lnTo>
                    <a:pt x="1010" y="230"/>
                  </a:lnTo>
                  <a:lnTo>
                    <a:pt x="999" y="265"/>
                  </a:lnTo>
                  <a:lnTo>
                    <a:pt x="982" y="299"/>
                  </a:lnTo>
                  <a:lnTo>
                    <a:pt x="957" y="329"/>
                  </a:lnTo>
                  <a:lnTo>
                    <a:pt x="778" y="506"/>
                  </a:lnTo>
                  <a:lnTo>
                    <a:pt x="957" y="685"/>
                  </a:lnTo>
                  <a:lnTo>
                    <a:pt x="982" y="715"/>
                  </a:lnTo>
                  <a:lnTo>
                    <a:pt x="999" y="749"/>
                  </a:lnTo>
                  <a:lnTo>
                    <a:pt x="1010" y="784"/>
                  </a:lnTo>
                  <a:lnTo>
                    <a:pt x="1013" y="820"/>
                  </a:lnTo>
                  <a:lnTo>
                    <a:pt x="1010" y="857"/>
                  </a:lnTo>
                  <a:lnTo>
                    <a:pt x="999" y="892"/>
                  </a:lnTo>
                  <a:lnTo>
                    <a:pt x="982" y="926"/>
                  </a:lnTo>
                  <a:lnTo>
                    <a:pt x="957" y="956"/>
                  </a:lnTo>
                  <a:lnTo>
                    <a:pt x="927" y="981"/>
                  </a:lnTo>
                  <a:lnTo>
                    <a:pt x="893" y="998"/>
                  </a:lnTo>
                  <a:lnTo>
                    <a:pt x="858" y="1009"/>
                  </a:lnTo>
                  <a:lnTo>
                    <a:pt x="820" y="1013"/>
                  </a:lnTo>
                  <a:lnTo>
                    <a:pt x="783" y="1009"/>
                  </a:lnTo>
                  <a:lnTo>
                    <a:pt x="748" y="998"/>
                  </a:lnTo>
                  <a:lnTo>
                    <a:pt x="716" y="981"/>
                  </a:lnTo>
                  <a:lnTo>
                    <a:pt x="684" y="956"/>
                  </a:lnTo>
                  <a:lnTo>
                    <a:pt x="507" y="779"/>
                  </a:lnTo>
                  <a:lnTo>
                    <a:pt x="328" y="956"/>
                  </a:lnTo>
                  <a:lnTo>
                    <a:pt x="298" y="981"/>
                  </a:lnTo>
                  <a:lnTo>
                    <a:pt x="266" y="998"/>
                  </a:lnTo>
                  <a:lnTo>
                    <a:pt x="229" y="1009"/>
                  </a:lnTo>
                  <a:lnTo>
                    <a:pt x="193" y="1013"/>
                  </a:lnTo>
                  <a:lnTo>
                    <a:pt x="156" y="1009"/>
                  </a:lnTo>
                  <a:lnTo>
                    <a:pt x="121" y="998"/>
                  </a:lnTo>
                  <a:lnTo>
                    <a:pt x="87" y="981"/>
                  </a:lnTo>
                  <a:lnTo>
                    <a:pt x="57" y="956"/>
                  </a:lnTo>
                  <a:lnTo>
                    <a:pt x="32" y="926"/>
                  </a:lnTo>
                  <a:lnTo>
                    <a:pt x="14" y="892"/>
                  </a:lnTo>
                  <a:lnTo>
                    <a:pt x="4" y="857"/>
                  </a:lnTo>
                  <a:lnTo>
                    <a:pt x="0" y="820"/>
                  </a:lnTo>
                  <a:lnTo>
                    <a:pt x="4" y="784"/>
                  </a:lnTo>
                  <a:lnTo>
                    <a:pt x="14" y="749"/>
                  </a:lnTo>
                  <a:lnTo>
                    <a:pt x="32" y="715"/>
                  </a:lnTo>
                  <a:lnTo>
                    <a:pt x="57" y="685"/>
                  </a:lnTo>
                  <a:lnTo>
                    <a:pt x="236" y="506"/>
                  </a:lnTo>
                  <a:lnTo>
                    <a:pt x="57" y="329"/>
                  </a:lnTo>
                  <a:lnTo>
                    <a:pt x="32" y="299"/>
                  </a:lnTo>
                  <a:lnTo>
                    <a:pt x="14" y="265"/>
                  </a:lnTo>
                  <a:lnTo>
                    <a:pt x="4" y="230"/>
                  </a:lnTo>
                  <a:lnTo>
                    <a:pt x="0" y="193"/>
                  </a:lnTo>
                  <a:lnTo>
                    <a:pt x="4" y="156"/>
                  </a:lnTo>
                  <a:lnTo>
                    <a:pt x="14" y="120"/>
                  </a:lnTo>
                  <a:lnTo>
                    <a:pt x="32" y="86"/>
                  </a:lnTo>
                  <a:lnTo>
                    <a:pt x="57" y="56"/>
                  </a:lnTo>
                  <a:lnTo>
                    <a:pt x="87" y="32"/>
                  </a:lnTo>
                  <a:lnTo>
                    <a:pt x="121" y="14"/>
                  </a:lnTo>
                  <a:lnTo>
                    <a:pt x="156" y="3"/>
                  </a:lnTo>
                  <a:lnTo>
                    <a:pt x="1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4" name="Freeform 360"/>
            <p:cNvSpPr>
              <a:spLocks/>
            </p:cNvSpPr>
            <p:nvPr/>
          </p:nvSpPr>
          <p:spPr bwMode="auto">
            <a:xfrm>
              <a:off x="7531" y="4000"/>
              <a:ext cx="1363" cy="1272"/>
            </a:xfrm>
            <a:custGeom>
              <a:avLst/>
              <a:gdLst>
                <a:gd name="T0" fmla="*/ 2092 w 2724"/>
                <a:gd name="T1" fmla="*/ 3 h 2545"/>
                <a:gd name="T2" fmla="*/ 2161 w 2724"/>
                <a:gd name="T3" fmla="*/ 32 h 2545"/>
                <a:gd name="T4" fmla="*/ 2667 w 2724"/>
                <a:gd name="T5" fmla="*/ 533 h 2545"/>
                <a:gd name="T6" fmla="*/ 2710 w 2724"/>
                <a:gd name="T7" fmla="*/ 597 h 2545"/>
                <a:gd name="T8" fmla="*/ 2724 w 2724"/>
                <a:gd name="T9" fmla="*/ 667 h 2545"/>
                <a:gd name="T10" fmla="*/ 2710 w 2724"/>
                <a:gd name="T11" fmla="*/ 740 h 2545"/>
                <a:gd name="T12" fmla="*/ 2667 w 2724"/>
                <a:gd name="T13" fmla="*/ 804 h 2545"/>
                <a:gd name="T14" fmla="*/ 2161 w 2724"/>
                <a:gd name="T15" fmla="*/ 1305 h 2545"/>
                <a:gd name="T16" fmla="*/ 2092 w 2724"/>
                <a:gd name="T17" fmla="*/ 1333 h 2545"/>
                <a:gd name="T18" fmla="*/ 2019 w 2724"/>
                <a:gd name="T19" fmla="*/ 1333 h 2545"/>
                <a:gd name="T20" fmla="*/ 1950 w 2724"/>
                <a:gd name="T21" fmla="*/ 1305 h 2545"/>
                <a:gd name="T22" fmla="*/ 1895 w 2724"/>
                <a:gd name="T23" fmla="*/ 1250 h 2545"/>
                <a:gd name="T24" fmla="*/ 1867 w 2724"/>
                <a:gd name="T25" fmla="*/ 1181 h 2545"/>
                <a:gd name="T26" fmla="*/ 1867 w 2724"/>
                <a:gd name="T27" fmla="*/ 1108 h 2545"/>
                <a:gd name="T28" fmla="*/ 1895 w 2724"/>
                <a:gd name="T29" fmla="*/ 1039 h 2545"/>
                <a:gd name="T30" fmla="*/ 2067 w 2724"/>
                <a:gd name="T31" fmla="*/ 862 h 2545"/>
                <a:gd name="T32" fmla="*/ 1801 w 2724"/>
                <a:gd name="T33" fmla="*/ 883 h 2545"/>
                <a:gd name="T34" fmla="*/ 1559 w 2724"/>
                <a:gd name="T35" fmla="*/ 935 h 2545"/>
                <a:gd name="T36" fmla="*/ 1335 w 2724"/>
                <a:gd name="T37" fmla="*/ 1014 h 2545"/>
                <a:gd name="T38" fmla="*/ 1133 w 2724"/>
                <a:gd name="T39" fmla="*/ 1123 h 2545"/>
                <a:gd name="T40" fmla="*/ 951 w 2724"/>
                <a:gd name="T41" fmla="*/ 1257 h 2545"/>
                <a:gd name="T42" fmla="*/ 792 w 2724"/>
                <a:gd name="T43" fmla="*/ 1422 h 2545"/>
                <a:gd name="T44" fmla="*/ 652 w 2724"/>
                <a:gd name="T45" fmla="*/ 1615 h 2545"/>
                <a:gd name="T46" fmla="*/ 565 w 2724"/>
                <a:gd name="T47" fmla="*/ 1774 h 2545"/>
                <a:gd name="T48" fmla="*/ 498 w 2724"/>
                <a:gd name="T49" fmla="*/ 1928 h 2545"/>
                <a:gd name="T50" fmla="*/ 448 w 2724"/>
                <a:gd name="T51" fmla="*/ 2068 h 2545"/>
                <a:gd name="T52" fmla="*/ 416 w 2724"/>
                <a:gd name="T53" fmla="*/ 2189 h 2545"/>
                <a:gd name="T54" fmla="*/ 397 w 2724"/>
                <a:gd name="T55" fmla="*/ 2284 h 2545"/>
                <a:gd name="T56" fmla="*/ 386 w 2724"/>
                <a:gd name="T57" fmla="*/ 2346 h 2545"/>
                <a:gd name="T58" fmla="*/ 384 w 2724"/>
                <a:gd name="T59" fmla="*/ 2369 h 2545"/>
                <a:gd name="T60" fmla="*/ 359 w 2724"/>
                <a:gd name="T61" fmla="*/ 2447 h 2545"/>
                <a:gd name="T62" fmla="*/ 306 w 2724"/>
                <a:gd name="T63" fmla="*/ 2507 h 2545"/>
                <a:gd name="T64" fmla="*/ 234 w 2724"/>
                <a:gd name="T65" fmla="*/ 2539 h 2545"/>
                <a:gd name="T66" fmla="*/ 175 w 2724"/>
                <a:gd name="T67" fmla="*/ 2543 h 2545"/>
                <a:gd name="T68" fmla="*/ 92 w 2724"/>
                <a:gd name="T69" fmla="*/ 2516 h 2545"/>
                <a:gd name="T70" fmla="*/ 32 w 2724"/>
                <a:gd name="T71" fmla="*/ 2460 h 2545"/>
                <a:gd name="T72" fmla="*/ 2 w 2724"/>
                <a:gd name="T73" fmla="*/ 2380 h 2545"/>
                <a:gd name="T74" fmla="*/ 2 w 2724"/>
                <a:gd name="T75" fmla="*/ 2327 h 2545"/>
                <a:gd name="T76" fmla="*/ 9 w 2724"/>
                <a:gd name="T77" fmla="*/ 2275 h 2545"/>
                <a:gd name="T78" fmla="*/ 23 w 2724"/>
                <a:gd name="T79" fmla="*/ 2189 h 2545"/>
                <a:gd name="T80" fmla="*/ 49 w 2724"/>
                <a:gd name="T81" fmla="*/ 2070 h 2545"/>
                <a:gd name="T82" fmla="*/ 90 w 2724"/>
                <a:gd name="T83" fmla="*/ 1927 h 2545"/>
                <a:gd name="T84" fmla="*/ 149 w 2724"/>
                <a:gd name="T85" fmla="*/ 1765 h 2545"/>
                <a:gd name="T86" fmla="*/ 225 w 2724"/>
                <a:gd name="T87" fmla="*/ 1592 h 2545"/>
                <a:gd name="T88" fmla="*/ 326 w 2724"/>
                <a:gd name="T89" fmla="*/ 1411 h 2545"/>
                <a:gd name="T90" fmla="*/ 411 w 2724"/>
                <a:gd name="T91" fmla="*/ 1285 h 2545"/>
                <a:gd name="T92" fmla="*/ 514 w 2724"/>
                <a:gd name="T93" fmla="*/ 1156 h 2545"/>
                <a:gd name="T94" fmla="*/ 632 w 2724"/>
                <a:gd name="T95" fmla="*/ 1030 h 2545"/>
                <a:gd name="T96" fmla="*/ 770 w 2724"/>
                <a:gd name="T97" fmla="*/ 910 h 2545"/>
                <a:gd name="T98" fmla="*/ 928 w 2724"/>
                <a:gd name="T99" fmla="*/ 797 h 2545"/>
                <a:gd name="T100" fmla="*/ 1109 w 2724"/>
                <a:gd name="T101" fmla="*/ 696 h 2545"/>
                <a:gd name="T102" fmla="*/ 1311 w 2724"/>
                <a:gd name="T103" fmla="*/ 611 h 2545"/>
                <a:gd name="T104" fmla="*/ 1537 w 2724"/>
                <a:gd name="T105" fmla="*/ 543 h 2545"/>
                <a:gd name="T106" fmla="*/ 1791 w 2724"/>
                <a:gd name="T107" fmla="*/ 497 h 2545"/>
                <a:gd name="T108" fmla="*/ 2069 w 2724"/>
                <a:gd name="T109" fmla="*/ 478 h 2545"/>
                <a:gd name="T110" fmla="*/ 1895 w 2724"/>
                <a:gd name="T111" fmla="*/ 297 h 2545"/>
                <a:gd name="T112" fmla="*/ 1867 w 2724"/>
                <a:gd name="T113" fmla="*/ 228 h 2545"/>
                <a:gd name="T114" fmla="*/ 1867 w 2724"/>
                <a:gd name="T115" fmla="*/ 156 h 2545"/>
                <a:gd name="T116" fmla="*/ 1895 w 2724"/>
                <a:gd name="T117" fmla="*/ 87 h 2545"/>
                <a:gd name="T118" fmla="*/ 1950 w 2724"/>
                <a:gd name="T119" fmla="*/ 32 h 2545"/>
                <a:gd name="T120" fmla="*/ 2019 w 2724"/>
                <a:gd name="T121" fmla="*/ 3 h 2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24" h="2545">
                  <a:moveTo>
                    <a:pt x="2055" y="0"/>
                  </a:moveTo>
                  <a:lnTo>
                    <a:pt x="2092" y="3"/>
                  </a:lnTo>
                  <a:lnTo>
                    <a:pt x="2127" y="14"/>
                  </a:lnTo>
                  <a:lnTo>
                    <a:pt x="2161" y="32"/>
                  </a:lnTo>
                  <a:lnTo>
                    <a:pt x="2191" y="56"/>
                  </a:lnTo>
                  <a:lnTo>
                    <a:pt x="2667" y="533"/>
                  </a:lnTo>
                  <a:lnTo>
                    <a:pt x="2692" y="563"/>
                  </a:lnTo>
                  <a:lnTo>
                    <a:pt x="2710" y="597"/>
                  </a:lnTo>
                  <a:lnTo>
                    <a:pt x="2721" y="632"/>
                  </a:lnTo>
                  <a:lnTo>
                    <a:pt x="2724" y="667"/>
                  </a:lnTo>
                  <a:lnTo>
                    <a:pt x="2721" y="705"/>
                  </a:lnTo>
                  <a:lnTo>
                    <a:pt x="2710" y="740"/>
                  </a:lnTo>
                  <a:lnTo>
                    <a:pt x="2692" y="774"/>
                  </a:lnTo>
                  <a:lnTo>
                    <a:pt x="2667" y="804"/>
                  </a:lnTo>
                  <a:lnTo>
                    <a:pt x="2191" y="1280"/>
                  </a:lnTo>
                  <a:lnTo>
                    <a:pt x="2161" y="1305"/>
                  </a:lnTo>
                  <a:lnTo>
                    <a:pt x="2127" y="1323"/>
                  </a:lnTo>
                  <a:lnTo>
                    <a:pt x="2092" y="1333"/>
                  </a:lnTo>
                  <a:lnTo>
                    <a:pt x="2055" y="1337"/>
                  </a:lnTo>
                  <a:lnTo>
                    <a:pt x="2019" y="1333"/>
                  </a:lnTo>
                  <a:lnTo>
                    <a:pt x="1982" y="1323"/>
                  </a:lnTo>
                  <a:lnTo>
                    <a:pt x="1950" y="1305"/>
                  </a:lnTo>
                  <a:lnTo>
                    <a:pt x="1920" y="1280"/>
                  </a:lnTo>
                  <a:lnTo>
                    <a:pt x="1895" y="1250"/>
                  </a:lnTo>
                  <a:lnTo>
                    <a:pt x="1877" y="1216"/>
                  </a:lnTo>
                  <a:lnTo>
                    <a:pt x="1867" y="1181"/>
                  </a:lnTo>
                  <a:lnTo>
                    <a:pt x="1863" y="1144"/>
                  </a:lnTo>
                  <a:lnTo>
                    <a:pt x="1867" y="1108"/>
                  </a:lnTo>
                  <a:lnTo>
                    <a:pt x="1877" y="1071"/>
                  </a:lnTo>
                  <a:lnTo>
                    <a:pt x="1895" y="1039"/>
                  </a:lnTo>
                  <a:lnTo>
                    <a:pt x="1920" y="1009"/>
                  </a:lnTo>
                  <a:lnTo>
                    <a:pt x="2067" y="862"/>
                  </a:lnTo>
                  <a:lnTo>
                    <a:pt x="1932" y="869"/>
                  </a:lnTo>
                  <a:lnTo>
                    <a:pt x="1801" y="883"/>
                  </a:lnTo>
                  <a:lnTo>
                    <a:pt x="1677" y="906"/>
                  </a:lnTo>
                  <a:lnTo>
                    <a:pt x="1559" y="935"/>
                  </a:lnTo>
                  <a:lnTo>
                    <a:pt x="1443" y="970"/>
                  </a:lnTo>
                  <a:lnTo>
                    <a:pt x="1335" y="1014"/>
                  </a:lnTo>
                  <a:lnTo>
                    <a:pt x="1231" y="1064"/>
                  </a:lnTo>
                  <a:lnTo>
                    <a:pt x="1133" y="1123"/>
                  </a:lnTo>
                  <a:lnTo>
                    <a:pt x="1040" y="1186"/>
                  </a:lnTo>
                  <a:lnTo>
                    <a:pt x="951" y="1257"/>
                  </a:lnTo>
                  <a:lnTo>
                    <a:pt x="870" y="1337"/>
                  </a:lnTo>
                  <a:lnTo>
                    <a:pt x="792" y="1422"/>
                  </a:lnTo>
                  <a:lnTo>
                    <a:pt x="719" y="1514"/>
                  </a:lnTo>
                  <a:lnTo>
                    <a:pt x="652" y="1615"/>
                  </a:lnTo>
                  <a:lnTo>
                    <a:pt x="606" y="1695"/>
                  </a:lnTo>
                  <a:lnTo>
                    <a:pt x="565" y="1774"/>
                  </a:lnTo>
                  <a:lnTo>
                    <a:pt x="528" y="1852"/>
                  </a:lnTo>
                  <a:lnTo>
                    <a:pt x="498" y="1928"/>
                  </a:lnTo>
                  <a:lnTo>
                    <a:pt x="471" y="1999"/>
                  </a:lnTo>
                  <a:lnTo>
                    <a:pt x="448" y="2068"/>
                  </a:lnTo>
                  <a:lnTo>
                    <a:pt x="430" y="2132"/>
                  </a:lnTo>
                  <a:lnTo>
                    <a:pt x="416" y="2189"/>
                  </a:lnTo>
                  <a:lnTo>
                    <a:pt x="404" y="2240"/>
                  </a:lnTo>
                  <a:lnTo>
                    <a:pt x="397" y="2284"/>
                  </a:lnTo>
                  <a:lnTo>
                    <a:pt x="390" y="2320"/>
                  </a:lnTo>
                  <a:lnTo>
                    <a:pt x="386" y="2346"/>
                  </a:lnTo>
                  <a:lnTo>
                    <a:pt x="384" y="2362"/>
                  </a:lnTo>
                  <a:lnTo>
                    <a:pt x="384" y="2369"/>
                  </a:lnTo>
                  <a:lnTo>
                    <a:pt x="375" y="2410"/>
                  </a:lnTo>
                  <a:lnTo>
                    <a:pt x="359" y="2447"/>
                  </a:lnTo>
                  <a:lnTo>
                    <a:pt x="336" y="2479"/>
                  </a:lnTo>
                  <a:lnTo>
                    <a:pt x="306" y="2507"/>
                  </a:lnTo>
                  <a:lnTo>
                    <a:pt x="271" y="2527"/>
                  </a:lnTo>
                  <a:lnTo>
                    <a:pt x="234" y="2539"/>
                  </a:lnTo>
                  <a:lnTo>
                    <a:pt x="193" y="2545"/>
                  </a:lnTo>
                  <a:lnTo>
                    <a:pt x="175" y="2543"/>
                  </a:lnTo>
                  <a:lnTo>
                    <a:pt x="133" y="2534"/>
                  </a:lnTo>
                  <a:lnTo>
                    <a:pt x="92" y="2516"/>
                  </a:lnTo>
                  <a:lnTo>
                    <a:pt x="60" y="2491"/>
                  </a:lnTo>
                  <a:lnTo>
                    <a:pt x="32" y="2460"/>
                  </a:lnTo>
                  <a:lnTo>
                    <a:pt x="12" y="2421"/>
                  </a:lnTo>
                  <a:lnTo>
                    <a:pt x="2" y="2380"/>
                  </a:lnTo>
                  <a:lnTo>
                    <a:pt x="0" y="2336"/>
                  </a:lnTo>
                  <a:lnTo>
                    <a:pt x="2" y="2327"/>
                  </a:lnTo>
                  <a:lnTo>
                    <a:pt x="3" y="2305"/>
                  </a:lnTo>
                  <a:lnTo>
                    <a:pt x="9" y="2275"/>
                  </a:lnTo>
                  <a:lnTo>
                    <a:pt x="14" y="2236"/>
                  </a:lnTo>
                  <a:lnTo>
                    <a:pt x="23" y="2189"/>
                  </a:lnTo>
                  <a:lnTo>
                    <a:pt x="35" y="2132"/>
                  </a:lnTo>
                  <a:lnTo>
                    <a:pt x="49" y="2070"/>
                  </a:lnTo>
                  <a:lnTo>
                    <a:pt x="67" y="2001"/>
                  </a:lnTo>
                  <a:lnTo>
                    <a:pt x="90" y="1927"/>
                  </a:lnTo>
                  <a:lnTo>
                    <a:pt x="117" y="1849"/>
                  </a:lnTo>
                  <a:lnTo>
                    <a:pt x="149" y="1765"/>
                  </a:lnTo>
                  <a:lnTo>
                    <a:pt x="184" y="1680"/>
                  </a:lnTo>
                  <a:lnTo>
                    <a:pt x="225" y="1592"/>
                  </a:lnTo>
                  <a:lnTo>
                    <a:pt x="273" y="1501"/>
                  </a:lnTo>
                  <a:lnTo>
                    <a:pt x="326" y="1411"/>
                  </a:lnTo>
                  <a:lnTo>
                    <a:pt x="366" y="1349"/>
                  </a:lnTo>
                  <a:lnTo>
                    <a:pt x="411" y="1285"/>
                  </a:lnTo>
                  <a:lnTo>
                    <a:pt x="460" y="1222"/>
                  </a:lnTo>
                  <a:lnTo>
                    <a:pt x="514" y="1156"/>
                  </a:lnTo>
                  <a:lnTo>
                    <a:pt x="570" y="1094"/>
                  </a:lnTo>
                  <a:lnTo>
                    <a:pt x="632" y="1030"/>
                  </a:lnTo>
                  <a:lnTo>
                    <a:pt x="700" y="970"/>
                  </a:lnTo>
                  <a:lnTo>
                    <a:pt x="770" y="910"/>
                  </a:lnTo>
                  <a:lnTo>
                    <a:pt x="847" y="852"/>
                  </a:lnTo>
                  <a:lnTo>
                    <a:pt x="928" y="797"/>
                  </a:lnTo>
                  <a:lnTo>
                    <a:pt x="1017" y="745"/>
                  </a:lnTo>
                  <a:lnTo>
                    <a:pt x="1109" y="696"/>
                  </a:lnTo>
                  <a:lnTo>
                    <a:pt x="1208" y="651"/>
                  </a:lnTo>
                  <a:lnTo>
                    <a:pt x="1311" y="611"/>
                  </a:lnTo>
                  <a:lnTo>
                    <a:pt x="1422" y="575"/>
                  </a:lnTo>
                  <a:lnTo>
                    <a:pt x="1537" y="543"/>
                  </a:lnTo>
                  <a:lnTo>
                    <a:pt x="1661" y="519"/>
                  </a:lnTo>
                  <a:lnTo>
                    <a:pt x="1791" y="497"/>
                  </a:lnTo>
                  <a:lnTo>
                    <a:pt x="1925" y="483"/>
                  </a:lnTo>
                  <a:lnTo>
                    <a:pt x="2069" y="478"/>
                  </a:lnTo>
                  <a:lnTo>
                    <a:pt x="1920" y="327"/>
                  </a:lnTo>
                  <a:lnTo>
                    <a:pt x="1895" y="297"/>
                  </a:lnTo>
                  <a:lnTo>
                    <a:pt x="1877" y="264"/>
                  </a:lnTo>
                  <a:lnTo>
                    <a:pt x="1867" y="228"/>
                  </a:lnTo>
                  <a:lnTo>
                    <a:pt x="1863" y="193"/>
                  </a:lnTo>
                  <a:lnTo>
                    <a:pt x="1867" y="156"/>
                  </a:lnTo>
                  <a:lnTo>
                    <a:pt x="1877" y="120"/>
                  </a:lnTo>
                  <a:lnTo>
                    <a:pt x="1895" y="87"/>
                  </a:lnTo>
                  <a:lnTo>
                    <a:pt x="1920" y="56"/>
                  </a:lnTo>
                  <a:lnTo>
                    <a:pt x="1950" y="32"/>
                  </a:lnTo>
                  <a:lnTo>
                    <a:pt x="1982" y="14"/>
                  </a:lnTo>
                  <a:lnTo>
                    <a:pt x="2019" y="3"/>
                  </a:lnTo>
                  <a:lnTo>
                    <a:pt x="20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94" name="Group 293"/>
          <p:cNvGrpSpPr>
            <a:grpSpLocks noChangeAspect="1"/>
          </p:cNvGrpSpPr>
          <p:nvPr/>
        </p:nvGrpSpPr>
        <p:grpSpPr bwMode="auto">
          <a:xfrm>
            <a:off x="1185446" y="3784393"/>
            <a:ext cx="299886" cy="299678"/>
            <a:chOff x="975" y="3655"/>
            <a:chExt cx="2900" cy="289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997" name="Freeform 295"/>
            <p:cNvSpPr>
              <a:spLocks/>
            </p:cNvSpPr>
            <p:nvPr/>
          </p:nvSpPr>
          <p:spPr bwMode="auto">
            <a:xfrm>
              <a:off x="975" y="3655"/>
              <a:ext cx="2900" cy="2898"/>
            </a:xfrm>
            <a:custGeom>
              <a:avLst/>
              <a:gdLst>
                <a:gd name="T0" fmla="*/ 3384 w 5801"/>
                <a:gd name="T1" fmla="*/ 41 h 5797"/>
                <a:gd name="T2" fmla="*/ 4011 w 5801"/>
                <a:gd name="T3" fmla="*/ 221 h 5797"/>
                <a:gd name="T4" fmla="*/ 4590 w 5801"/>
                <a:gd name="T5" fmla="*/ 541 h 5797"/>
                <a:gd name="T6" fmla="*/ 5120 w 5801"/>
                <a:gd name="T7" fmla="*/ 275 h 5797"/>
                <a:gd name="T8" fmla="*/ 5261 w 5801"/>
                <a:gd name="T9" fmla="*/ 296 h 5797"/>
                <a:gd name="T10" fmla="*/ 5326 w 5801"/>
                <a:gd name="T11" fmla="*/ 425 h 5797"/>
                <a:gd name="T12" fmla="*/ 5291 w 5801"/>
                <a:gd name="T13" fmla="*/ 1672 h 5797"/>
                <a:gd name="T14" fmla="*/ 5167 w 5801"/>
                <a:gd name="T15" fmla="*/ 1732 h 5797"/>
                <a:gd name="T16" fmla="*/ 3916 w 5801"/>
                <a:gd name="T17" fmla="*/ 1693 h 5797"/>
                <a:gd name="T18" fmla="*/ 3861 w 5801"/>
                <a:gd name="T19" fmla="*/ 1561 h 5797"/>
                <a:gd name="T20" fmla="*/ 4290 w 5801"/>
                <a:gd name="T21" fmla="*/ 1079 h 5797"/>
                <a:gd name="T22" fmla="*/ 4030 w 5801"/>
                <a:gd name="T23" fmla="*/ 908 h 5797"/>
                <a:gd name="T24" fmla="*/ 3488 w 5801"/>
                <a:gd name="T25" fmla="*/ 686 h 5797"/>
                <a:gd name="T26" fmla="*/ 2900 w 5801"/>
                <a:gd name="T27" fmla="*/ 610 h 5797"/>
                <a:gd name="T28" fmla="*/ 2291 w 5801"/>
                <a:gd name="T29" fmla="*/ 691 h 5797"/>
                <a:gd name="T30" fmla="*/ 1744 w 5801"/>
                <a:gd name="T31" fmla="*/ 922 h 5797"/>
                <a:gd name="T32" fmla="*/ 1282 w 5801"/>
                <a:gd name="T33" fmla="*/ 1280 h 5797"/>
                <a:gd name="T34" fmla="*/ 922 w 5801"/>
                <a:gd name="T35" fmla="*/ 1744 h 5797"/>
                <a:gd name="T36" fmla="*/ 690 w 5801"/>
                <a:gd name="T37" fmla="*/ 2291 h 5797"/>
                <a:gd name="T38" fmla="*/ 609 w 5801"/>
                <a:gd name="T39" fmla="*/ 2899 h 5797"/>
                <a:gd name="T40" fmla="*/ 690 w 5801"/>
                <a:gd name="T41" fmla="*/ 3506 h 5797"/>
                <a:gd name="T42" fmla="*/ 922 w 5801"/>
                <a:gd name="T43" fmla="*/ 4053 h 5797"/>
                <a:gd name="T44" fmla="*/ 1282 w 5801"/>
                <a:gd name="T45" fmla="*/ 4517 h 5797"/>
                <a:gd name="T46" fmla="*/ 1744 w 5801"/>
                <a:gd name="T47" fmla="*/ 4875 h 5797"/>
                <a:gd name="T48" fmla="*/ 2291 w 5801"/>
                <a:gd name="T49" fmla="*/ 5106 h 5797"/>
                <a:gd name="T50" fmla="*/ 2900 w 5801"/>
                <a:gd name="T51" fmla="*/ 5187 h 5797"/>
                <a:gd name="T52" fmla="*/ 3510 w 5801"/>
                <a:gd name="T53" fmla="*/ 5106 h 5797"/>
                <a:gd name="T54" fmla="*/ 4055 w 5801"/>
                <a:gd name="T55" fmla="*/ 4875 h 5797"/>
                <a:gd name="T56" fmla="*/ 4519 w 5801"/>
                <a:gd name="T57" fmla="*/ 4517 h 5797"/>
                <a:gd name="T58" fmla="*/ 4878 w 5801"/>
                <a:gd name="T59" fmla="*/ 4053 h 5797"/>
                <a:gd name="T60" fmla="*/ 5109 w 5801"/>
                <a:gd name="T61" fmla="*/ 3506 h 5797"/>
                <a:gd name="T62" fmla="*/ 5192 w 5801"/>
                <a:gd name="T63" fmla="*/ 2899 h 5797"/>
                <a:gd name="T64" fmla="*/ 5114 w 5801"/>
                <a:gd name="T65" fmla="*/ 2310 h 5797"/>
                <a:gd name="T66" fmla="*/ 5234 w 5801"/>
                <a:gd name="T67" fmla="*/ 2032 h 5797"/>
                <a:gd name="T68" fmla="*/ 5462 w 5801"/>
                <a:gd name="T69" fmla="*/ 1929 h 5797"/>
                <a:gd name="T70" fmla="*/ 5637 w 5801"/>
                <a:gd name="T71" fmla="*/ 1935 h 5797"/>
                <a:gd name="T72" fmla="*/ 5782 w 5801"/>
                <a:gd name="T73" fmla="*/ 2566 h 5797"/>
                <a:gd name="T74" fmla="*/ 5780 w 5801"/>
                <a:gd name="T75" fmla="*/ 3249 h 5797"/>
                <a:gd name="T76" fmla="*/ 5619 w 5801"/>
                <a:gd name="T77" fmla="*/ 3908 h 5797"/>
                <a:gd name="T78" fmla="*/ 5317 w 5801"/>
                <a:gd name="T79" fmla="*/ 4501 h 5797"/>
                <a:gd name="T80" fmla="*/ 4892 w 5801"/>
                <a:gd name="T81" fmla="*/ 5005 h 5797"/>
                <a:gd name="T82" fmla="*/ 4364 w 5801"/>
                <a:gd name="T83" fmla="*/ 5400 h 5797"/>
                <a:gd name="T84" fmla="*/ 3751 w 5801"/>
                <a:gd name="T85" fmla="*/ 5670 h 5797"/>
                <a:gd name="T86" fmla="*/ 3077 w 5801"/>
                <a:gd name="T87" fmla="*/ 5792 h 5797"/>
                <a:gd name="T88" fmla="*/ 2380 w 5801"/>
                <a:gd name="T89" fmla="*/ 5750 h 5797"/>
                <a:gd name="T90" fmla="*/ 1734 w 5801"/>
                <a:gd name="T91" fmla="*/ 5552 h 5797"/>
                <a:gd name="T92" fmla="*/ 1162 w 5801"/>
                <a:gd name="T93" fmla="*/ 5217 h 5797"/>
                <a:gd name="T94" fmla="*/ 683 w 5801"/>
                <a:gd name="T95" fmla="*/ 4765 h 5797"/>
                <a:gd name="T96" fmla="*/ 316 w 5801"/>
                <a:gd name="T97" fmla="*/ 4215 h 5797"/>
                <a:gd name="T98" fmla="*/ 81 w 5801"/>
                <a:gd name="T99" fmla="*/ 3586 h 5797"/>
                <a:gd name="T100" fmla="*/ 0 w 5801"/>
                <a:gd name="T101" fmla="*/ 2899 h 5797"/>
                <a:gd name="T102" fmla="*/ 81 w 5801"/>
                <a:gd name="T103" fmla="*/ 2212 h 5797"/>
                <a:gd name="T104" fmla="*/ 316 w 5801"/>
                <a:gd name="T105" fmla="*/ 1582 h 5797"/>
                <a:gd name="T106" fmla="*/ 683 w 5801"/>
                <a:gd name="T107" fmla="*/ 1032 h 5797"/>
                <a:gd name="T108" fmla="*/ 1162 w 5801"/>
                <a:gd name="T109" fmla="*/ 580 h 5797"/>
                <a:gd name="T110" fmla="*/ 1734 w 5801"/>
                <a:gd name="T111" fmla="*/ 245 h 5797"/>
                <a:gd name="T112" fmla="*/ 2380 w 5801"/>
                <a:gd name="T113" fmla="*/ 48 h 57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801" h="5797">
                  <a:moveTo>
                    <a:pt x="2900" y="0"/>
                  </a:moveTo>
                  <a:lnTo>
                    <a:pt x="3063" y="5"/>
                  </a:lnTo>
                  <a:lnTo>
                    <a:pt x="3224" y="18"/>
                  </a:lnTo>
                  <a:lnTo>
                    <a:pt x="3384" y="41"/>
                  </a:lnTo>
                  <a:lnTo>
                    <a:pt x="3545" y="72"/>
                  </a:lnTo>
                  <a:lnTo>
                    <a:pt x="3702" y="113"/>
                  </a:lnTo>
                  <a:lnTo>
                    <a:pt x="3857" y="162"/>
                  </a:lnTo>
                  <a:lnTo>
                    <a:pt x="4011" y="221"/>
                  </a:lnTo>
                  <a:lnTo>
                    <a:pt x="4161" y="288"/>
                  </a:lnTo>
                  <a:lnTo>
                    <a:pt x="4307" y="363"/>
                  </a:lnTo>
                  <a:lnTo>
                    <a:pt x="4450" y="448"/>
                  </a:lnTo>
                  <a:lnTo>
                    <a:pt x="4590" y="541"/>
                  </a:lnTo>
                  <a:lnTo>
                    <a:pt x="4724" y="646"/>
                  </a:lnTo>
                  <a:lnTo>
                    <a:pt x="5056" y="312"/>
                  </a:lnTo>
                  <a:lnTo>
                    <a:pt x="5086" y="289"/>
                  </a:lnTo>
                  <a:lnTo>
                    <a:pt x="5120" y="275"/>
                  </a:lnTo>
                  <a:lnTo>
                    <a:pt x="5155" y="266"/>
                  </a:lnTo>
                  <a:lnTo>
                    <a:pt x="5192" y="268"/>
                  </a:lnTo>
                  <a:lnTo>
                    <a:pt x="5229" y="279"/>
                  </a:lnTo>
                  <a:lnTo>
                    <a:pt x="5261" y="296"/>
                  </a:lnTo>
                  <a:lnTo>
                    <a:pt x="5287" y="323"/>
                  </a:lnTo>
                  <a:lnTo>
                    <a:pt x="5308" y="353"/>
                  </a:lnTo>
                  <a:lnTo>
                    <a:pt x="5321" y="388"/>
                  </a:lnTo>
                  <a:lnTo>
                    <a:pt x="5326" y="425"/>
                  </a:lnTo>
                  <a:lnTo>
                    <a:pt x="5326" y="1573"/>
                  </a:lnTo>
                  <a:lnTo>
                    <a:pt x="5321" y="1610"/>
                  </a:lnTo>
                  <a:lnTo>
                    <a:pt x="5310" y="1642"/>
                  </a:lnTo>
                  <a:lnTo>
                    <a:pt x="5291" y="1672"/>
                  </a:lnTo>
                  <a:lnTo>
                    <a:pt x="5266" y="1697"/>
                  </a:lnTo>
                  <a:lnTo>
                    <a:pt x="5238" y="1716"/>
                  </a:lnTo>
                  <a:lnTo>
                    <a:pt x="5204" y="1727"/>
                  </a:lnTo>
                  <a:lnTo>
                    <a:pt x="5167" y="1732"/>
                  </a:lnTo>
                  <a:lnTo>
                    <a:pt x="4018" y="1732"/>
                  </a:lnTo>
                  <a:lnTo>
                    <a:pt x="3981" y="1727"/>
                  </a:lnTo>
                  <a:lnTo>
                    <a:pt x="3946" y="1714"/>
                  </a:lnTo>
                  <a:lnTo>
                    <a:pt x="3916" y="1693"/>
                  </a:lnTo>
                  <a:lnTo>
                    <a:pt x="3891" y="1667"/>
                  </a:lnTo>
                  <a:lnTo>
                    <a:pt x="3871" y="1633"/>
                  </a:lnTo>
                  <a:lnTo>
                    <a:pt x="3861" y="1598"/>
                  </a:lnTo>
                  <a:lnTo>
                    <a:pt x="3861" y="1561"/>
                  </a:lnTo>
                  <a:lnTo>
                    <a:pt x="3868" y="1526"/>
                  </a:lnTo>
                  <a:lnTo>
                    <a:pt x="3882" y="1492"/>
                  </a:lnTo>
                  <a:lnTo>
                    <a:pt x="3907" y="1462"/>
                  </a:lnTo>
                  <a:lnTo>
                    <a:pt x="4290" y="1079"/>
                  </a:lnTo>
                  <a:lnTo>
                    <a:pt x="4205" y="1018"/>
                  </a:lnTo>
                  <a:lnTo>
                    <a:pt x="4119" y="959"/>
                  </a:lnTo>
                  <a:lnTo>
                    <a:pt x="4030" y="907"/>
                  </a:lnTo>
                  <a:lnTo>
                    <a:pt x="4030" y="908"/>
                  </a:lnTo>
                  <a:lnTo>
                    <a:pt x="3900" y="840"/>
                  </a:lnTo>
                  <a:lnTo>
                    <a:pt x="3765" y="780"/>
                  </a:lnTo>
                  <a:lnTo>
                    <a:pt x="3630" y="728"/>
                  </a:lnTo>
                  <a:lnTo>
                    <a:pt x="3488" y="686"/>
                  </a:lnTo>
                  <a:lnTo>
                    <a:pt x="3345" y="653"/>
                  </a:lnTo>
                  <a:lnTo>
                    <a:pt x="3199" y="630"/>
                  </a:lnTo>
                  <a:lnTo>
                    <a:pt x="3051" y="616"/>
                  </a:lnTo>
                  <a:lnTo>
                    <a:pt x="2900" y="610"/>
                  </a:lnTo>
                  <a:lnTo>
                    <a:pt x="2743" y="616"/>
                  </a:lnTo>
                  <a:lnTo>
                    <a:pt x="2590" y="631"/>
                  </a:lnTo>
                  <a:lnTo>
                    <a:pt x="2440" y="656"/>
                  </a:lnTo>
                  <a:lnTo>
                    <a:pt x="2291" y="691"/>
                  </a:lnTo>
                  <a:lnTo>
                    <a:pt x="2148" y="737"/>
                  </a:lnTo>
                  <a:lnTo>
                    <a:pt x="2009" y="790"/>
                  </a:lnTo>
                  <a:lnTo>
                    <a:pt x="1875" y="852"/>
                  </a:lnTo>
                  <a:lnTo>
                    <a:pt x="1744" y="922"/>
                  </a:lnTo>
                  <a:lnTo>
                    <a:pt x="1621" y="1002"/>
                  </a:lnTo>
                  <a:lnTo>
                    <a:pt x="1501" y="1088"/>
                  </a:lnTo>
                  <a:lnTo>
                    <a:pt x="1388" y="1180"/>
                  </a:lnTo>
                  <a:lnTo>
                    <a:pt x="1282" y="1280"/>
                  </a:lnTo>
                  <a:lnTo>
                    <a:pt x="1181" y="1388"/>
                  </a:lnTo>
                  <a:lnTo>
                    <a:pt x="1087" y="1501"/>
                  </a:lnTo>
                  <a:lnTo>
                    <a:pt x="1001" y="1619"/>
                  </a:lnTo>
                  <a:lnTo>
                    <a:pt x="922" y="1744"/>
                  </a:lnTo>
                  <a:lnTo>
                    <a:pt x="851" y="1875"/>
                  </a:lnTo>
                  <a:lnTo>
                    <a:pt x="789" y="2009"/>
                  </a:lnTo>
                  <a:lnTo>
                    <a:pt x="736" y="2148"/>
                  </a:lnTo>
                  <a:lnTo>
                    <a:pt x="690" y="2291"/>
                  </a:lnTo>
                  <a:lnTo>
                    <a:pt x="655" y="2437"/>
                  </a:lnTo>
                  <a:lnTo>
                    <a:pt x="630" y="2589"/>
                  </a:lnTo>
                  <a:lnTo>
                    <a:pt x="614" y="2743"/>
                  </a:lnTo>
                  <a:lnTo>
                    <a:pt x="609" y="2899"/>
                  </a:lnTo>
                  <a:lnTo>
                    <a:pt x="614" y="3055"/>
                  </a:lnTo>
                  <a:lnTo>
                    <a:pt x="630" y="3208"/>
                  </a:lnTo>
                  <a:lnTo>
                    <a:pt x="655" y="3360"/>
                  </a:lnTo>
                  <a:lnTo>
                    <a:pt x="690" y="3506"/>
                  </a:lnTo>
                  <a:lnTo>
                    <a:pt x="736" y="3649"/>
                  </a:lnTo>
                  <a:lnTo>
                    <a:pt x="789" y="3788"/>
                  </a:lnTo>
                  <a:lnTo>
                    <a:pt x="851" y="3924"/>
                  </a:lnTo>
                  <a:lnTo>
                    <a:pt x="922" y="4053"/>
                  </a:lnTo>
                  <a:lnTo>
                    <a:pt x="1001" y="4178"/>
                  </a:lnTo>
                  <a:lnTo>
                    <a:pt x="1087" y="4296"/>
                  </a:lnTo>
                  <a:lnTo>
                    <a:pt x="1181" y="4409"/>
                  </a:lnTo>
                  <a:lnTo>
                    <a:pt x="1282" y="4517"/>
                  </a:lnTo>
                  <a:lnTo>
                    <a:pt x="1388" y="4617"/>
                  </a:lnTo>
                  <a:lnTo>
                    <a:pt x="1501" y="4711"/>
                  </a:lnTo>
                  <a:lnTo>
                    <a:pt x="1621" y="4795"/>
                  </a:lnTo>
                  <a:lnTo>
                    <a:pt x="1744" y="4875"/>
                  </a:lnTo>
                  <a:lnTo>
                    <a:pt x="1875" y="4945"/>
                  </a:lnTo>
                  <a:lnTo>
                    <a:pt x="2009" y="5007"/>
                  </a:lnTo>
                  <a:lnTo>
                    <a:pt x="2148" y="5062"/>
                  </a:lnTo>
                  <a:lnTo>
                    <a:pt x="2291" y="5106"/>
                  </a:lnTo>
                  <a:lnTo>
                    <a:pt x="2440" y="5141"/>
                  </a:lnTo>
                  <a:lnTo>
                    <a:pt x="2590" y="5168"/>
                  </a:lnTo>
                  <a:lnTo>
                    <a:pt x="2743" y="5182"/>
                  </a:lnTo>
                  <a:lnTo>
                    <a:pt x="2900" y="5187"/>
                  </a:lnTo>
                  <a:lnTo>
                    <a:pt x="3058" y="5182"/>
                  </a:lnTo>
                  <a:lnTo>
                    <a:pt x="3211" y="5168"/>
                  </a:lnTo>
                  <a:lnTo>
                    <a:pt x="3361" y="5141"/>
                  </a:lnTo>
                  <a:lnTo>
                    <a:pt x="3510" y="5106"/>
                  </a:lnTo>
                  <a:lnTo>
                    <a:pt x="3653" y="5062"/>
                  </a:lnTo>
                  <a:lnTo>
                    <a:pt x="3792" y="5007"/>
                  </a:lnTo>
                  <a:lnTo>
                    <a:pt x="3926" y="4945"/>
                  </a:lnTo>
                  <a:lnTo>
                    <a:pt x="4055" y="4875"/>
                  </a:lnTo>
                  <a:lnTo>
                    <a:pt x="4180" y="4795"/>
                  </a:lnTo>
                  <a:lnTo>
                    <a:pt x="4299" y="4711"/>
                  </a:lnTo>
                  <a:lnTo>
                    <a:pt x="4413" y="4617"/>
                  </a:lnTo>
                  <a:lnTo>
                    <a:pt x="4519" y="4517"/>
                  </a:lnTo>
                  <a:lnTo>
                    <a:pt x="4620" y="4409"/>
                  </a:lnTo>
                  <a:lnTo>
                    <a:pt x="4713" y="4296"/>
                  </a:lnTo>
                  <a:lnTo>
                    <a:pt x="4800" y="4178"/>
                  </a:lnTo>
                  <a:lnTo>
                    <a:pt x="4878" y="4053"/>
                  </a:lnTo>
                  <a:lnTo>
                    <a:pt x="4948" y="3924"/>
                  </a:lnTo>
                  <a:lnTo>
                    <a:pt x="5012" y="3788"/>
                  </a:lnTo>
                  <a:lnTo>
                    <a:pt x="5065" y="3649"/>
                  </a:lnTo>
                  <a:lnTo>
                    <a:pt x="5109" y="3506"/>
                  </a:lnTo>
                  <a:lnTo>
                    <a:pt x="5144" y="3360"/>
                  </a:lnTo>
                  <a:lnTo>
                    <a:pt x="5171" y="3208"/>
                  </a:lnTo>
                  <a:lnTo>
                    <a:pt x="5187" y="3055"/>
                  </a:lnTo>
                  <a:lnTo>
                    <a:pt x="5192" y="2899"/>
                  </a:lnTo>
                  <a:lnTo>
                    <a:pt x="5187" y="2748"/>
                  </a:lnTo>
                  <a:lnTo>
                    <a:pt x="5172" y="2598"/>
                  </a:lnTo>
                  <a:lnTo>
                    <a:pt x="5148" y="2453"/>
                  </a:lnTo>
                  <a:lnTo>
                    <a:pt x="5114" y="2310"/>
                  </a:lnTo>
                  <a:lnTo>
                    <a:pt x="5072" y="2171"/>
                  </a:lnTo>
                  <a:lnTo>
                    <a:pt x="5022" y="2035"/>
                  </a:lnTo>
                  <a:lnTo>
                    <a:pt x="5167" y="2035"/>
                  </a:lnTo>
                  <a:lnTo>
                    <a:pt x="5234" y="2032"/>
                  </a:lnTo>
                  <a:lnTo>
                    <a:pt x="5296" y="2018"/>
                  </a:lnTo>
                  <a:lnTo>
                    <a:pt x="5356" y="1996"/>
                  </a:lnTo>
                  <a:lnTo>
                    <a:pt x="5411" y="1967"/>
                  </a:lnTo>
                  <a:lnTo>
                    <a:pt x="5462" y="1929"/>
                  </a:lnTo>
                  <a:lnTo>
                    <a:pt x="5508" y="1887"/>
                  </a:lnTo>
                  <a:lnTo>
                    <a:pt x="5547" y="1840"/>
                  </a:lnTo>
                  <a:lnTo>
                    <a:pt x="5579" y="1787"/>
                  </a:lnTo>
                  <a:lnTo>
                    <a:pt x="5637" y="1935"/>
                  </a:lnTo>
                  <a:lnTo>
                    <a:pt x="5686" y="2088"/>
                  </a:lnTo>
                  <a:lnTo>
                    <a:pt x="5727" y="2243"/>
                  </a:lnTo>
                  <a:lnTo>
                    <a:pt x="5759" y="2404"/>
                  </a:lnTo>
                  <a:lnTo>
                    <a:pt x="5782" y="2566"/>
                  </a:lnTo>
                  <a:lnTo>
                    <a:pt x="5796" y="2730"/>
                  </a:lnTo>
                  <a:lnTo>
                    <a:pt x="5801" y="2899"/>
                  </a:lnTo>
                  <a:lnTo>
                    <a:pt x="5796" y="3076"/>
                  </a:lnTo>
                  <a:lnTo>
                    <a:pt x="5780" y="3249"/>
                  </a:lnTo>
                  <a:lnTo>
                    <a:pt x="5755" y="3420"/>
                  </a:lnTo>
                  <a:lnTo>
                    <a:pt x="5720" y="3586"/>
                  </a:lnTo>
                  <a:lnTo>
                    <a:pt x="5674" y="3750"/>
                  </a:lnTo>
                  <a:lnTo>
                    <a:pt x="5619" y="3908"/>
                  </a:lnTo>
                  <a:lnTo>
                    <a:pt x="5556" y="4063"/>
                  </a:lnTo>
                  <a:lnTo>
                    <a:pt x="5485" y="4215"/>
                  </a:lnTo>
                  <a:lnTo>
                    <a:pt x="5406" y="4360"/>
                  </a:lnTo>
                  <a:lnTo>
                    <a:pt x="5317" y="4501"/>
                  </a:lnTo>
                  <a:lnTo>
                    <a:pt x="5222" y="4637"/>
                  </a:lnTo>
                  <a:lnTo>
                    <a:pt x="5118" y="4765"/>
                  </a:lnTo>
                  <a:lnTo>
                    <a:pt x="5008" y="4889"/>
                  </a:lnTo>
                  <a:lnTo>
                    <a:pt x="4892" y="5005"/>
                  </a:lnTo>
                  <a:lnTo>
                    <a:pt x="4768" y="5115"/>
                  </a:lnTo>
                  <a:lnTo>
                    <a:pt x="4639" y="5217"/>
                  </a:lnTo>
                  <a:lnTo>
                    <a:pt x="4503" y="5312"/>
                  </a:lnTo>
                  <a:lnTo>
                    <a:pt x="4364" y="5400"/>
                  </a:lnTo>
                  <a:lnTo>
                    <a:pt x="4217" y="5481"/>
                  </a:lnTo>
                  <a:lnTo>
                    <a:pt x="4067" y="5552"/>
                  </a:lnTo>
                  <a:lnTo>
                    <a:pt x="3912" y="5615"/>
                  </a:lnTo>
                  <a:lnTo>
                    <a:pt x="3751" y="5670"/>
                  </a:lnTo>
                  <a:lnTo>
                    <a:pt x="3589" y="5714"/>
                  </a:lnTo>
                  <a:lnTo>
                    <a:pt x="3421" y="5750"/>
                  </a:lnTo>
                  <a:lnTo>
                    <a:pt x="3250" y="5776"/>
                  </a:lnTo>
                  <a:lnTo>
                    <a:pt x="3077" y="5792"/>
                  </a:lnTo>
                  <a:lnTo>
                    <a:pt x="2900" y="5797"/>
                  </a:lnTo>
                  <a:lnTo>
                    <a:pt x="2724" y="5792"/>
                  </a:lnTo>
                  <a:lnTo>
                    <a:pt x="2551" y="5776"/>
                  </a:lnTo>
                  <a:lnTo>
                    <a:pt x="2380" y="5750"/>
                  </a:lnTo>
                  <a:lnTo>
                    <a:pt x="2212" y="5714"/>
                  </a:lnTo>
                  <a:lnTo>
                    <a:pt x="2048" y="5670"/>
                  </a:lnTo>
                  <a:lnTo>
                    <a:pt x="1889" y="5615"/>
                  </a:lnTo>
                  <a:lnTo>
                    <a:pt x="1734" y="5552"/>
                  </a:lnTo>
                  <a:lnTo>
                    <a:pt x="1584" y="5481"/>
                  </a:lnTo>
                  <a:lnTo>
                    <a:pt x="1437" y="5400"/>
                  </a:lnTo>
                  <a:lnTo>
                    <a:pt x="1296" y="5312"/>
                  </a:lnTo>
                  <a:lnTo>
                    <a:pt x="1162" y="5217"/>
                  </a:lnTo>
                  <a:lnTo>
                    <a:pt x="1033" y="5115"/>
                  </a:lnTo>
                  <a:lnTo>
                    <a:pt x="909" y="5005"/>
                  </a:lnTo>
                  <a:lnTo>
                    <a:pt x="793" y="4889"/>
                  </a:lnTo>
                  <a:lnTo>
                    <a:pt x="683" y="4765"/>
                  </a:lnTo>
                  <a:lnTo>
                    <a:pt x="579" y="4637"/>
                  </a:lnTo>
                  <a:lnTo>
                    <a:pt x="484" y="4501"/>
                  </a:lnTo>
                  <a:lnTo>
                    <a:pt x="395" y="4360"/>
                  </a:lnTo>
                  <a:lnTo>
                    <a:pt x="316" y="4215"/>
                  </a:lnTo>
                  <a:lnTo>
                    <a:pt x="244" y="4063"/>
                  </a:lnTo>
                  <a:lnTo>
                    <a:pt x="182" y="3908"/>
                  </a:lnTo>
                  <a:lnTo>
                    <a:pt x="127" y="3750"/>
                  </a:lnTo>
                  <a:lnTo>
                    <a:pt x="81" y="3586"/>
                  </a:lnTo>
                  <a:lnTo>
                    <a:pt x="46" y="3420"/>
                  </a:lnTo>
                  <a:lnTo>
                    <a:pt x="19" y="3249"/>
                  </a:lnTo>
                  <a:lnTo>
                    <a:pt x="5" y="3076"/>
                  </a:lnTo>
                  <a:lnTo>
                    <a:pt x="0" y="2899"/>
                  </a:lnTo>
                  <a:lnTo>
                    <a:pt x="5" y="2723"/>
                  </a:lnTo>
                  <a:lnTo>
                    <a:pt x="19" y="2549"/>
                  </a:lnTo>
                  <a:lnTo>
                    <a:pt x="46" y="2379"/>
                  </a:lnTo>
                  <a:lnTo>
                    <a:pt x="81" y="2212"/>
                  </a:lnTo>
                  <a:lnTo>
                    <a:pt x="127" y="2048"/>
                  </a:lnTo>
                  <a:lnTo>
                    <a:pt x="182" y="1889"/>
                  </a:lnTo>
                  <a:lnTo>
                    <a:pt x="244" y="1734"/>
                  </a:lnTo>
                  <a:lnTo>
                    <a:pt x="316" y="1582"/>
                  </a:lnTo>
                  <a:lnTo>
                    <a:pt x="395" y="1437"/>
                  </a:lnTo>
                  <a:lnTo>
                    <a:pt x="484" y="1296"/>
                  </a:lnTo>
                  <a:lnTo>
                    <a:pt x="579" y="1162"/>
                  </a:lnTo>
                  <a:lnTo>
                    <a:pt x="683" y="1032"/>
                  </a:lnTo>
                  <a:lnTo>
                    <a:pt x="793" y="910"/>
                  </a:lnTo>
                  <a:lnTo>
                    <a:pt x="909" y="794"/>
                  </a:lnTo>
                  <a:lnTo>
                    <a:pt x="1033" y="683"/>
                  </a:lnTo>
                  <a:lnTo>
                    <a:pt x="1162" y="580"/>
                  </a:lnTo>
                  <a:lnTo>
                    <a:pt x="1296" y="485"/>
                  </a:lnTo>
                  <a:lnTo>
                    <a:pt x="1437" y="397"/>
                  </a:lnTo>
                  <a:lnTo>
                    <a:pt x="1584" y="318"/>
                  </a:lnTo>
                  <a:lnTo>
                    <a:pt x="1734" y="245"/>
                  </a:lnTo>
                  <a:lnTo>
                    <a:pt x="1889" y="182"/>
                  </a:lnTo>
                  <a:lnTo>
                    <a:pt x="2048" y="127"/>
                  </a:lnTo>
                  <a:lnTo>
                    <a:pt x="2212" y="83"/>
                  </a:lnTo>
                  <a:lnTo>
                    <a:pt x="2380" y="48"/>
                  </a:lnTo>
                  <a:lnTo>
                    <a:pt x="2551" y="21"/>
                  </a:lnTo>
                  <a:lnTo>
                    <a:pt x="2724" y="5"/>
                  </a:lnTo>
                  <a:lnTo>
                    <a:pt x="29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8" name="Freeform 296"/>
            <p:cNvSpPr>
              <a:spLocks/>
            </p:cNvSpPr>
            <p:nvPr/>
          </p:nvSpPr>
          <p:spPr bwMode="auto">
            <a:xfrm>
              <a:off x="1513" y="4193"/>
              <a:ext cx="1823" cy="1821"/>
            </a:xfrm>
            <a:custGeom>
              <a:avLst/>
              <a:gdLst>
                <a:gd name="T0" fmla="*/ 1823 w 3645"/>
                <a:gd name="T1" fmla="*/ 1821 h 3642"/>
                <a:gd name="T2" fmla="*/ 3640 w 3645"/>
                <a:gd name="T3" fmla="*/ 1963 h 3642"/>
                <a:gd name="T4" fmla="*/ 3598 w 3645"/>
                <a:gd name="T5" fmla="*/ 2238 h 3642"/>
                <a:gd name="T6" fmla="*/ 3516 w 3645"/>
                <a:gd name="T7" fmla="*/ 2499 h 3642"/>
                <a:gd name="T8" fmla="*/ 3396 w 3645"/>
                <a:gd name="T9" fmla="*/ 2740 h 3642"/>
                <a:gd name="T10" fmla="*/ 3246 w 3645"/>
                <a:gd name="T11" fmla="*/ 2959 h 3642"/>
                <a:gd name="T12" fmla="*/ 3065 w 3645"/>
                <a:gd name="T13" fmla="*/ 3155 h 3642"/>
                <a:gd name="T14" fmla="*/ 2856 w 3645"/>
                <a:gd name="T15" fmla="*/ 3321 h 3642"/>
                <a:gd name="T16" fmla="*/ 2625 w 3645"/>
                <a:gd name="T17" fmla="*/ 3456 h 3642"/>
                <a:gd name="T18" fmla="*/ 2374 w 3645"/>
                <a:gd name="T19" fmla="*/ 3557 h 3642"/>
                <a:gd name="T20" fmla="*/ 2106 w 3645"/>
                <a:gd name="T21" fmla="*/ 3620 h 3642"/>
                <a:gd name="T22" fmla="*/ 1823 w 3645"/>
                <a:gd name="T23" fmla="*/ 3642 h 3642"/>
                <a:gd name="T24" fmla="*/ 1541 w 3645"/>
                <a:gd name="T25" fmla="*/ 3620 h 3642"/>
                <a:gd name="T26" fmla="*/ 1273 w 3645"/>
                <a:gd name="T27" fmla="*/ 3557 h 3642"/>
                <a:gd name="T28" fmla="*/ 1022 w 3645"/>
                <a:gd name="T29" fmla="*/ 3456 h 3642"/>
                <a:gd name="T30" fmla="*/ 791 w 3645"/>
                <a:gd name="T31" fmla="*/ 3321 h 3642"/>
                <a:gd name="T32" fmla="*/ 582 w 3645"/>
                <a:gd name="T33" fmla="*/ 3155 h 3642"/>
                <a:gd name="T34" fmla="*/ 401 w 3645"/>
                <a:gd name="T35" fmla="*/ 2959 h 3642"/>
                <a:gd name="T36" fmla="*/ 249 w 3645"/>
                <a:gd name="T37" fmla="*/ 2740 h 3642"/>
                <a:gd name="T38" fmla="*/ 130 w 3645"/>
                <a:gd name="T39" fmla="*/ 2499 h 3642"/>
                <a:gd name="T40" fmla="*/ 49 w 3645"/>
                <a:gd name="T41" fmla="*/ 2238 h 3642"/>
                <a:gd name="T42" fmla="*/ 7 w 3645"/>
                <a:gd name="T43" fmla="*/ 1963 h 3642"/>
                <a:gd name="T44" fmla="*/ 7 w 3645"/>
                <a:gd name="T45" fmla="*/ 1679 h 3642"/>
                <a:gd name="T46" fmla="*/ 49 w 3645"/>
                <a:gd name="T47" fmla="*/ 1403 h 3642"/>
                <a:gd name="T48" fmla="*/ 130 w 3645"/>
                <a:gd name="T49" fmla="*/ 1142 h 3642"/>
                <a:gd name="T50" fmla="*/ 249 w 3645"/>
                <a:gd name="T51" fmla="*/ 901 h 3642"/>
                <a:gd name="T52" fmla="*/ 401 w 3645"/>
                <a:gd name="T53" fmla="*/ 682 h 3642"/>
                <a:gd name="T54" fmla="*/ 582 w 3645"/>
                <a:gd name="T55" fmla="*/ 486 h 3642"/>
                <a:gd name="T56" fmla="*/ 791 w 3645"/>
                <a:gd name="T57" fmla="*/ 321 h 3642"/>
                <a:gd name="T58" fmla="*/ 1022 w 3645"/>
                <a:gd name="T59" fmla="*/ 185 h 3642"/>
                <a:gd name="T60" fmla="*/ 1273 w 3645"/>
                <a:gd name="T61" fmla="*/ 84 h 3642"/>
                <a:gd name="T62" fmla="*/ 1541 w 3645"/>
                <a:gd name="T63" fmla="*/ 21 h 3642"/>
                <a:gd name="T64" fmla="*/ 1823 w 3645"/>
                <a:gd name="T65" fmla="*/ 0 h 3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645" h="3642">
                  <a:moveTo>
                    <a:pt x="1823" y="0"/>
                  </a:moveTo>
                  <a:lnTo>
                    <a:pt x="1823" y="1821"/>
                  </a:lnTo>
                  <a:lnTo>
                    <a:pt x="3645" y="1821"/>
                  </a:lnTo>
                  <a:lnTo>
                    <a:pt x="3640" y="1963"/>
                  </a:lnTo>
                  <a:lnTo>
                    <a:pt x="3624" y="2102"/>
                  </a:lnTo>
                  <a:lnTo>
                    <a:pt x="3598" y="2238"/>
                  </a:lnTo>
                  <a:lnTo>
                    <a:pt x="3561" y="2370"/>
                  </a:lnTo>
                  <a:lnTo>
                    <a:pt x="3516" y="2499"/>
                  </a:lnTo>
                  <a:lnTo>
                    <a:pt x="3460" y="2622"/>
                  </a:lnTo>
                  <a:lnTo>
                    <a:pt x="3396" y="2740"/>
                  </a:lnTo>
                  <a:lnTo>
                    <a:pt x="3326" y="2853"/>
                  </a:lnTo>
                  <a:lnTo>
                    <a:pt x="3246" y="2959"/>
                  </a:lnTo>
                  <a:lnTo>
                    <a:pt x="3158" y="3060"/>
                  </a:lnTo>
                  <a:lnTo>
                    <a:pt x="3065" y="3155"/>
                  </a:lnTo>
                  <a:lnTo>
                    <a:pt x="2964" y="3241"/>
                  </a:lnTo>
                  <a:lnTo>
                    <a:pt x="2856" y="3321"/>
                  </a:lnTo>
                  <a:lnTo>
                    <a:pt x="2743" y="3393"/>
                  </a:lnTo>
                  <a:lnTo>
                    <a:pt x="2625" y="3456"/>
                  </a:lnTo>
                  <a:lnTo>
                    <a:pt x="2501" y="3511"/>
                  </a:lnTo>
                  <a:lnTo>
                    <a:pt x="2374" y="3557"/>
                  </a:lnTo>
                  <a:lnTo>
                    <a:pt x="2242" y="3594"/>
                  </a:lnTo>
                  <a:lnTo>
                    <a:pt x="2106" y="3620"/>
                  </a:lnTo>
                  <a:lnTo>
                    <a:pt x="1966" y="3636"/>
                  </a:lnTo>
                  <a:lnTo>
                    <a:pt x="1823" y="3642"/>
                  </a:lnTo>
                  <a:lnTo>
                    <a:pt x="1680" y="3636"/>
                  </a:lnTo>
                  <a:lnTo>
                    <a:pt x="1541" y="3620"/>
                  </a:lnTo>
                  <a:lnTo>
                    <a:pt x="1405" y="3594"/>
                  </a:lnTo>
                  <a:lnTo>
                    <a:pt x="1273" y="3557"/>
                  </a:lnTo>
                  <a:lnTo>
                    <a:pt x="1146" y="3511"/>
                  </a:lnTo>
                  <a:lnTo>
                    <a:pt x="1022" y="3456"/>
                  </a:lnTo>
                  <a:lnTo>
                    <a:pt x="904" y="3393"/>
                  </a:lnTo>
                  <a:lnTo>
                    <a:pt x="791" y="3321"/>
                  </a:lnTo>
                  <a:lnTo>
                    <a:pt x="683" y="3241"/>
                  </a:lnTo>
                  <a:lnTo>
                    <a:pt x="582" y="3155"/>
                  </a:lnTo>
                  <a:lnTo>
                    <a:pt x="489" y="3060"/>
                  </a:lnTo>
                  <a:lnTo>
                    <a:pt x="401" y="2959"/>
                  </a:lnTo>
                  <a:lnTo>
                    <a:pt x="321" y="2853"/>
                  </a:lnTo>
                  <a:lnTo>
                    <a:pt x="249" y="2740"/>
                  </a:lnTo>
                  <a:lnTo>
                    <a:pt x="185" y="2622"/>
                  </a:lnTo>
                  <a:lnTo>
                    <a:pt x="130" y="2499"/>
                  </a:lnTo>
                  <a:lnTo>
                    <a:pt x="85" y="2370"/>
                  </a:lnTo>
                  <a:lnTo>
                    <a:pt x="49" y="2238"/>
                  </a:lnTo>
                  <a:lnTo>
                    <a:pt x="23" y="2102"/>
                  </a:lnTo>
                  <a:lnTo>
                    <a:pt x="7" y="1963"/>
                  </a:lnTo>
                  <a:lnTo>
                    <a:pt x="0" y="1821"/>
                  </a:lnTo>
                  <a:lnTo>
                    <a:pt x="7" y="1679"/>
                  </a:lnTo>
                  <a:lnTo>
                    <a:pt x="23" y="1539"/>
                  </a:lnTo>
                  <a:lnTo>
                    <a:pt x="49" y="1403"/>
                  </a:lnTo>
                  <a:lnTo>
                    <a:pt x="85" y="1271"/>
                  </a:lnTo>
                  <a:lnTo>
                    <a:pt x="130" y="1142"/>
                  </a:lnTo>
                  <a:lnTo>
                    <a:pt x="185" y="1021"/>
                  </a:lnTo>
                  <a:lnTo>
                    <a:pt x="249" y="901"/>
                  </a:lnTo>
                  <a:lnTo>
                    <a:pt x="321" y="790"/>
                  </a:lnTo>
                  <a:lnTo>
                    <a:pt x="401" y="682"/>
                  </a:lnTo>
                  <a:lnTo>
                    <a:pt x="489" y="582"/>
                  </a:lnTo>
                  <a:lnTo>
                    <a:pt x="582" y="486"/>
                  </a:lnTo>
                  <a:lnTo>
                    <a:pt x="683" y="400"/>
                  </a:lnTo>
                  <a:lnTo>
                    <a:pt x="791" y="321"/>
                  </a:lnTo>
                  <a:lnTo>
                    <a:pt x="904" y="248"/>
                  </a:lnTo>
                  <a:lnTo>
                    <a:pt x="1022" y="185"/>
                  </a:lnTo>
                  <a:lnTo>
                    <a:pt x="1146" y="130"/>
                  </a:lnTo>
                  <a:lnTo>
                    <a:pt x="1273" y="84"/>
                  </a:lnTo>
                  <a:lnTo>
                    <a:pt x="1405" y="47"/>
                  </a:lnTo>
                  <a:lnTo>
                    <a:pt x="1541" y="21"/>
                  </a:lnTo>
                  <a:lnTo>
                    <a:pt x="1680" y="5"/>
                  </a:lnTo>
                  <a:lnTo>
                    <a:pt x="18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99" name="Group 299"/>
          <p:cNvGrpSpPr>
            <a:grpSpLocks noChangeAspect="1"/>
          </p:cNvGrpSpPr>
          <p:nvPr/>
        </p:nvGrpSpPr>
        <p:grpSpPr bwMode="auto">
          <a:xfrm>
            <a:off x="9195873" y="3782066"/>
            <a:ext cx="302161" cy="304333"/>
            <a:chOff x="-1719" y="2265"/>
            <a:chExt cx="2922" cy="294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002" name="Freeform 301"/>
            <p:cNvSpPr>
              <a:spLocks noEditPoints="1"/>
            </p:cNvSpPr>
            <p:nvPr/>
          </p:nvSpPr>
          <p:spPr bwMode="auto">
            <a:xfrm>
              <a:off x="-1719" y="2343"/>
              <a:ext cx="1766" cy="1770"/>
            </a:xfrm>
            <a:custGeom>
              <a:avLst/>
              <a:gdLst>
                <a:gd name="T0" fmla="*/ 1688 w 3533"/>
                <a:gd name="T1" fmla="*/ 671 h 3541"/>
                <a:gd name="T2" fmla="*/ 1600 w 3533"/>
                <a:gd name="T3" fmla="*/ 759 h 3541"/>
                <a:gd name="T4" fmla="*/ 1581 w 3533"/>
                <a:gd name="T5" fmla="*/ 1578 h 3541"/>
                <a:gd name="T6" fmla="*/ 1064 w 3533"/>
                <a:gd name="T7" fmla="*/ 1598 h 3541"/>
                <a:gd name="T8" fmla="*/ 976 w 3533"/>
                <a:gd name="T9" fmla="*/ 1685 h 3541"/>
                <a:gd name="T10" fmla="*/ 962 w 3533"/>
                <a:gd name="T11" fmla="*/ 1815 h 3541"/>
                <a:gd name="T12" fmla="*/ 1028 w 3533"/>
                <a:gd name="T13" fmla="*/ 1920 h 3541"/>
                <a:gd name="T14" fmla="*/ 1148 w 3533"/>
                <a:gd name="T15" fmla="*/ 1963 h 3541"/>
                <a:gd name="T16" fmla="*/ 1857 w 3533"/>
                <a:gd name="T17" fmla="*/ 1944 h 3541"/>
                <a:gd name="T18" fmla="*/ 1945 w 3533"/>
                <a:gd name="T19" fmla="*/ 1856 h 3541"/>
                <a:gd name="T20" fmla="*/ 1965 w 3533"/>
                <a:gd name="T21" fmla="*/ 843 h 3541"/>
                <a:gd name="T22" fmla="*/ 1922 w 3533"/>
                <a:gd name="T23" fmla="*/ 723 h 3541"/>
                <a:gd name="T24" fmla="*/ 1816 w 3533"/>
                <a:gd name="T25" fmla="*/ 656 h 3541"/>
                <a:gd name="T26" fmla="*/ 1909 w 3533"/>
                <a:gd name="T27" fmla="*/ 6 h 3541"/>
                <a:gd name="T28" fmla="*/ 2298 w 3533"/>
                <a:gd name="T29" fmla="*/ 79 h 3541"/>
                <a:gd name="T30" fmla="*/ 2654 w 3533"/>
                <a:gd name="T31" fmla="*/ 235 h 3541"/>
                <a:gd name="T32" fmla="*/ 2964 w 3533"/>
                <a:gd name="T33" fmla="*/ 461 h 3541"/>
                <a:gd name="T34" fmla="*/ 3025 w 3533"/>
                <a:gd name="T35" fmla="*/ 585 h 3541"/>
                <a:gd name="T36" fmla="*/ 2950 w 3533"/>
                <a:gd name="T37" fmla="*/ 676 h 3541"/>
                <a:gd name="T38" fmla="*/ 2849 w 3533"/>
                <a:gd name="T39" fmla="*/ 798 h 3541"/>
                <a:gd name="T40" fmla="*/ 2741 w 3533"/>
                <a:gd name="T41" fmla="*/ 925 h 3541"/>
                <a:gd name="T42" fmla="*/ 2646 w 3533"/>
                <a:gd name="T43" fmla="*/ 1040 h 3541"/>
                <a:gd name="T44" fmla="*/ 2582 w 3533"/>
                <a:gd name="T45" fmla="*/ 1117 h 3541"/>
                <a:gd name="T46" fmla="*/ 2501 w 3533"/>
                <a:gd name="T47" fmla="*/ 1241 h 3541"/>
                <a:gd name="T48" fmla="*/ 2460 w 3533"/>
                <a:gd name="T49" fmla="*/ 1422 h 3541"/>
                <a:gd name="T50" fmla="*/ 2494 w 3533"/>
                <a:gd name="T51" fmla="*/ 1610 h 3541"/>
                <a:gd name="T52" fmla="*/ 2598 w 3533"/>
                <a:gd name="T53" fmla="*/ 1768 h 3541"/>
                <a:gd name="T54" fmla="*/ 2754 w 3533"/>
                <a:gd name="T55" fmla="*/ 1872 h 3541"/>
                <a:gd name="T56" fmla="*/ 2959 w 3533"/>
                <a:gd name="T57" fmla="*/ 1913 h 3541"/>
                <a:gd name="T58" fmla="*/ 3140 w 3533"/>
                <a:gd name="T59" fmla="*/ 1933 h 3541"/>
                <a:gd name="T60" fmla="*/ 3249 w 3533"/>
                <a:gd name="T61" fmla="*/ 1947 h 3541"/>
                <a:gd name="T62" fmla="*/ 3323 w 3533"/>
                <a:gd name="T63" fmla="*/ 1954 h 3541"/>
                <a:gd name="T64" fmla="*/ 3391 w 3533"/>
                <a:gd name="T65" fmla="*/ 1963 h 3541"/>
                <a:gd name="T66" fmla="*/ 3488 w 3533"/>
                <a:gd name="T67" fmla="*/ 1974 h 3541"/>
                <a:gd name="T68" fmla="*/ 3479 w 3533"/>
                <a:gd name="T69" fmla="*/ 2250 h 3541"/>
                <a:gd name="T70" fmla="*/ 3325 w 3533"/>
                <a:gd name="T71" fmla="*/ 2623 h 3541"/>
                <a:gd name="T72" fmla="*/ 3095 w 3533"/>
                <a:gd name="T73" fmla="*/ 2949 h 3541"/>
                <a:gd name="T74" fmla="*/ 2797 w 3533"/>
                <a:gd name="T75" fmla="*/ 3215 h 3541"/>
                <a:gd name="T76" fmla="*/ 2447 w 3533"/>
                <a:gd name="T77" fmla="*/ 3408 h 3541"/>
                <a:gd name="T78" fmla="*/ 2052 w 3533"/>
                <a:gd name="T79" fmla="*/ 3519 h 3541"/>
                <a:gd name="T80" fmla="*/ 1634 w 3533"/>
                <a:gd name="T81" fmla="*/ 3536 h 3541"/>
                <a:gd name="T82" fmla="*/ 1238 w 3533"/>
                <a:gd name="T83" fmla="*/ 3460 h 3541"/>
                <a:gd name="T84" fmla="*/ 879 w 3533"/>
                <a:gd name="T85" fmla="*/ 3299 h 3541"/>
                <a:gd name="T86" fmla="*/ 567 w 3533"/>
                <a:gd name="T87" fmla="*/ 3068 h 3541"/>
                <a:gd name="T88" fmla="*/ 312 w 3533"/>
                <a:gd name="T89" fmla="*/ 2774 h 3541"/>
                <a:gd name="T90" fmla="*/ 127 w 3533"/>
                <a:gd name="T91" fmla="*/ 2429 h 3541"/>
                <a:gd name="T92" fmla="*/ 22 w 3533"/>
                <a:gd name="T93" fmla="*/ 2044 h 3541"/>
                <a:gd name="T94" fmla="*/ 5 w 3533"/>
                <a:gd name="T95" fmla="*/ 1632 h 3541"/>
                <a:gd name="T96" fmla="*/ 83 w 3533"/>
                <a:gd name="T97" fmla="*/ 1237 h 3541"/>
                <a:gd name="T98" fmla="*/ 242 w 3533"/>
                <a:gd name="T99" fmla="*/ 877 h 3541"/>
                <a:gd name="T100" fmla="*/ 474 w 3533"/>
                <a:gd name="T101" fmla="*/ 565 h 3541"/>
                <a:gd name="T102" fmla="*/ 768 w 3533"/>
                <a:gd name="T103" fmla="*/ 312 h 3541"/>
                <a:gd name="T104" fmla="*/ 1114 w 3533"/>
                <a:gd name="T105" fmla="*/ 126 h 3541"/>
                <a:gd name="T106" fmla="*/ 1498 w 3533"/>
                <a:gd name="T107" fmla="*/ 20 h 3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533" h="3541">
                  <a:moveTo>
                    <a:pt x="1773" y="651"/>
                  </a:moveTo>
                  <a:lnTo>
                    <a:pt x="1728" y="656"/>
                  </a:lnTo>
                  <a:lnTo>
                    <a:pt x="1688" y="671"/>
                  </a:lnTo>
                  <a:lnTo>
                    <a:pt x="1652" y="694"/>
                  </a:lnTo>
                  <a:lnTo>
                    <a:pt x="1622" y="723"/>
                  </a:lnTo>
                  <a:lnTo>
                    <a:pt x="1600" y="759"/>
                  </a:lnTo>
                  <a:lnTo>
                    <a:pt x="1586" y="800"/>
                  </a:lnTo>
                  <a:lnTo>
                    <a:pt x="1581" y="843"/>
                  </a:lnTo>
                  <a:lnTo>
                    <a:pt x="1581" y="1578"/>
                  </a:lnTo>
                  <a:lnTo>
                    <a:pt x="1148" y="1578"/>
                  </a:lnTo>
                  <a:lnTo>
                    <a:pt x="1103" y="1583"/>
                  </a:lnTo>
                  <a:lnTo>
                    <a:pt x="1064" y="1598"/>
                  </a:lnTo>
                  <a:lnTo>
                    <a:pt x="1028" y="1621"/>
                  </a:lnTo>
                  <a:lnTo>
                    <a:pt x="998" y="1651"/>
                  </a:lnTo>
                  <a:lnTo>
                    <a:pt x="976" y="1685"/>
                  </a:lnTo>
                  <a:lnTo>
                    <a:pt x="962" y="1727"/>
                  </a:lnTo>
                  <a:lnTo>
                    <a:pt x="956" y="1770"/>
                  </a:lnTo>
                  <a:lnTo>
                    <a:pt x="962" y="1815"/>
                  </a:lnTo>
                  <a:lnTo>
                    <a:pt x="976" y="1856"/>
                  </a:lnTo>
                  <a:lnTo>
                    <a:pt x="998" y="1890"/>
                  </a:lnTo>
                  <a:lnTo>
                    <a:pt x="1028" y="1920"/>
                  </a:lnTo>
                  <a:lnTo>
                    <a:pt x="1064" y="1944"/>
                  </a:lnTo>
                  <a:lnTo>
                    <a:pt x="1103" y="1958"/>
                  </a:lnTo>
                  <a:lnTo>
                    <a:pt x="1148" y="1963"/>
                  </a:lnTo>
                  <a:lnTo>
                    <a:pt x="1773" y="1963"/>
                  </a:lnTo>
                  <a:lnTo>
                    <a:pt x="1816" y="1958"/>
                  </a:lnTo>
                  <a:lnTo>
                    <a:pt x="1857" y="1944"/>
                  </a:lnTo>
                  <a:lnTo>
                    <a:pt x="1893" y="1920"/>
                  </a:lnTo>
                  <a:lnTo>
                    <a:pt x="1922" y="1890"/>
                  </a:lnTo>
                  <a:lnTo>
                    <a:pt x="1945" y="1856"/>
                  </a:lnTo>
                  <a:lnTo>
                    <a:pt x="1959" y="1815"/>
                  </a:lnTo>
                  <a:lnTo>
                    <a:pt x="1965" y="1770"/>
                  </a:lnTo>
                  <a:lnTo>
                    <a:pt x="1965" y="843"/>
                  </a:lnTo>
                  <a:lnTo>
                    <a:pt x="1959" y="800"/>
                  </a:lnTo>
                  <a:lnTo>
                    <a:pt x="1945" y="759"/>
                  </a:lnTo>
                  <a:lnTo>
                    <a:pt x="1922" y="723"/>
                  </a:lnTo>
                  <a:lnTo>
                    <a:pt x="1893" y="694"/>
                  </a:lnTo>
                  <a:lnTo>
                    <a:pt x="1857" y="671"/>
                  </a:lnTo>
                  <a:lnTo>
                    <a:pt x="1816" y="656"/>
                  </a:lnTo>
                  <a:lnTo>
                    <a:pt x="1773" y="651"/>
                  </a:lnTo>
                  <a:close/>
                  <a:moveTo>
                    <a:pt x="1773" y="0"/>
                  </a:moveTo>
                  <a:lnTo>
                    <a:pt x="1909" y="6"/>
                  </a:lnTo>
                  <a:lnTo>
                    <a:pt x="2042" y="20"/>
                  </a:lnTo>
                  <a:lnTo>
                    <a:pt x="2173" y="45"/>
                  </a:lnTo>
                  <a:lnTo>
                    <a:pt x="2298" y="79"/>
                  </a:lnTo>
                  <a:lnTo>
                    <a:pt x="2422" y="122"/>
                  </a:lnTo>
                  <a:lnTo>
                    <a:pt x="2540" y="174"/>
                  </a:lnTo>
                  <a:lnTo>
                    <a:pt x="2654" y="235"/>
                  </a:lnTo>
                  <a:lnTo>
                    <a:pt x="2763" y="303"/>
                  </a:lnTo>
                  <a:lnTo>
                    <a:pt x="2865" y="379"/>
                  </a:lnTo>
                  <a:lnTo>
                    <a:pt x="2964" y="461"/>
                  </a:lnTo>
                  <a:lnTo>
                    <a:pt x="3055" y="549"/>
                  </a:lnTo>
                  <a:lnTo>
                    <a:pt x="3043" y="563"/>
                  </a:lnTo>
                  <a:lnTo>
                    <a:pt x="3025" y="585"/>
                  </a:lnTo>
                  <a:lnTo>
                    <a:pt x="3003" y="610"/>
                  </a:lnTo>
                  <a:lnTo>
                    <a:pt x="2978" y="642"/>
                  </a:lnTo>
                  <a:lnTo>
                    <a:pt x="2950" y="676"/>
                  </a:lnTo>
                  <a:lnTo>
                    <a:pt x="2917" y="714"/>
                  </a:lnTo>
                  <a:lnTo>
                    <a:pt x="2883" y="755"/>
                  </a:lnTo>
                  <a:lnTo>
                    <a:pt x="2849" y="798"/>
                  </a:lnTo>
                  <a:lnTo>
                    <a:pt x="2813" y="841"/>
                  </a:lnTo>
                  <a:lnTo>
                    <a:pt x="2777" y="882"/>
                  </a:lnTo>
                  <a:lnTo>
                    <a:pt x="2741" y="925"/>
                  </a:lnTo>
                  <a:lnTo>
                    <a:pt x="2707" y="967"/>
                  </a:lnTo>
                  <a:lnTo>
                    <a:pt x="2675" y="1004"/>
                  </a:lnTo>
                  <a:lnTo>
                    <a:pt x="2646" y="1040"/>
                  </a:lnTo>
                  <a:lnTo>
                    <a:pt x="2621" y="1071"/>
                  </a:lnTo>
                  <a:lnTo>
                    <a:pt x="2600" y="1097"/>
                  </a:lnTo>
                  <a:lnTo>
                    <a:pt x="2582" y="1117"/>
                  </a:lnTo>
                  <a:lnTo>
                    <a:pt x="2569" y="1132"/>
                  </a:lnTo>
                  <a:lnTo>
                    <a:pt x="2532" y="1184"/>
                  </a:lnTo>
                  <a:lnTo>
                    <a:pt x="2501" y="1241"/>
                  </a:lnTo>
                  <a:lnTo>
                    <a:pt x="2479" y="1300"/>
                  </a:lnTo>
                  <a:lnTo>
                    <a:pt x="2465" y="1361"/>
                  </a:lnTo>
                  <a:lnTo>
                    <a:pt x="2460" y="1422"/>
                  </a:lnTo>
                  <a:lnTo>
                    <a:pt x="2463" y="1485"/>
                  </a:lnTo>
                  <a:lnTo>
                    <a:pt x="2474" y="1547"/>
                  </a:lnTo>
                  <a:lnTo>
                    <a:pt x="2494" y="1610"/>
                  </a:lnTo>
                  <a:lnTo>
                    <a:pt x="2523" y="1668"/>
                  </a:lnTo>
                  <a:lnTo>
                    <a:pt x="2557" y="1720"/>
                  </a:lnTo>
                  <a:lnTo>
                    <a:pt x="2598" y="1768"/>
                  </a:lnTo>
                  <a:lnTo>
                    <a:pt x="2645" y="1809"/>
                  </a:lnTo>
                  <a:lnTo>
                    <a:pt x="2697" y="1843"/>
                  </a:lnTo>
                  <a:lnTo>
                    <a:pt x="2754" y="1872"/>
                  </a:lnTo>
                  <a:lnTo>
                    <a:pt x="2815" y="1892"/>
                  </a:lnTo>
                  <a:lnTo>
                    <a:pt x="2878" y="1902"/>
                  </a:lnTo>
                  <a:lnTo>
                    <a:pt x="2959" y="1913"/>
                  </a:lnTo>
                  <a:lnTo>
                    <a:pt x="3030" y="1920"/>
                  </a:lnTo>
                  <a:lnTo>
                    <a:pt x="3089" y="1927"/>
                  </a:lnTo>
                  <a:lnTo>
                    <a:pt x="3140" y="1933"/>
                  </a:lnTo>
                  <a:lnTo>
                    <a:pt x="3183" y="1938"/>
                  </a:lnTo>
                  <a:lnTo>
                    <a:pt x="3219" y="1944"/>
                  </a:lnTo>
                  <a:lnTo>
                    <a:pt x="3249" y="1947"/>
                  </a:lnTo>
                  <a:lnTo>
                    <a:pt x="3276" y="1949"/>
                  </a:lnTo>
                  <a:lnTo>
                    <a:pt x="3301" y="1953"/>
                  </a:lnTo>
                  <a:lnTo>
                    <a:pt x="3323" y="1954"/>
                  </a:lnTo>
                  <a:lnTo>
                    <a:pt x="3344" y="1958"/>
                  </a:lnTo>
                  <a:lnTo>
                    <a:pt x="3366" y="1960"/>
                  </a:lnTo>
                  <a:lnTo>
                    <a:pt x="3391" y="1963"/>
                  </a:lnTo>
                  <a:lnTo>
                    <a:pt x="3418" y="1967"/>
                  </a:lnTo>
                  <a:lnTo>
                    <a:pt x="3450" y="1971"/>
                  </a:lnTo>
                  <a:lnTo>
                    <a:pt x="3488" y="1974"/>
                  </a:lnTo>
                  <a:lnTo>
                    <a:pt x="3533" y="1979"/>
                  </a:lnTo>
                  <a:lnTo>
                    <a:pt x="3511" y="2116"/>
                  </a:lnTo>
                  <a:lnTo>
                    <a:pt x="3479" y="2250"/>
                  </a:lnTo>
                  <a:lnTo>
                    <a:pt x="3436" y="2379"/>
                  </a:lnTo>
                  <a:lnTo>
                    <a:pt x="3386" y="2505"/>
                  </a:lnTo>
                  <a:lnTo>
                    <a:pt x="3325" y="2623"/>
                  </a:lnTo>
                  <a:lnTo>
                    <a:pt x="3256" y="2738"/>
                  </a:lnTo>
                  <a:lnTo>
                    <a:pt x="3179" y="2847"/>
                  </a:lnTo>
                  <a:lnTo>
                    <a:pt x="3095" y="2949"/>
                  </a:lnTo>
                  <a:lnTo>
                    <a:pt x="3002" y="3044"/>
                  </a:lnTo>
                  <a:lnTo>
                    <a:pt x="2903" y="3134"/>
                  </a:lnTo>
                  <a:lnTo>
                    <a:pt x="2797" y="3215"/>
                  </a:lnTo>
                  <a:lnTo>
                    <a:pt x="2686" y="3288"/>
                  </a:lnTo>
                  <a:lnTo>
                    <a:pt x="2569" y="3353"/>
                  </a:lnTo>
                  <a:lnTo>
                    <a:pt x="2447" y="3408"/>
                  </a:lnTo>
                  <a:lnTo>
                    <a:pt x="2320" y="3455"/>
                  </a:lnTo>
                  <a:lnTo>
                    <a:pt x="2187" y="3493"/>
                  </a:lnTo>
                  <a:lnTo>
                    <a:pt x="2052" y="3519"/>
                  </a:lnTo>
                  <a:lnTo>
                    <a:pt x="1914" y="3536"/>
                  </a:lnTo>
                  <a:lnTo>
                    <a:pt x="1773" y="3541"/>
                  </a:lnTo>
                  <a:lnTo>
                    <a:pt x="1634" y="3536"/>
                  </a:lnTo>
                  <a:lnTo>
                    <a:pt x="1498" y="3521"/>
                  </a:lnTo>
                  <a:lnTo>
                    <a:pt x="1367" y="3494"/>
                  </a:lnTo>
                  <a:lnTo>
                    <a:pt x="1238" y="3460"/>
                  </a:lnTo>
                  <a:lnTo>
                    <a:pt x="1114" y="3415"/>
                  </a:lnTo>
                  <a:lnTo>
                    <a:pt x="994" y="3362"/>
                  </a:lnTo>
                  <a:lnTo>
                    <a:pt x="879" y="3299"/>
                  </a:lnTo>
                  <a:lnTo>
                    <a:pt x="768" y="3229"/>
                  </a:lnTo>
                  <a:lnTo>
                    <a:pt x="664" y="3152"/>
                  </a:lnTo>
                  <a:lnTo>
                    <a:pt x="567" y="3068"/>
                  </a:lnTo>
                  <a:lnTo>
                    <a:pt x="474" y="2976"/>
                  </a:lnTo>
                  <a:lnTo>
                    <a:pt x="389" y="2878"/>
                  </a:lnTo>
                  <a:lnTo>
                    <a:pt x="312" y="2774"/>
                  </a:lnTo>
                  <a:lnTo>
                    <a:pt x="242" y="2664"/>
                  </a:lnTo>
                  <a:lnTo>
                    <a:pt x="179" y="2550"/>
                  </a:lnTo>
                  <a:lnTo>
                    <a:pt x="127" y="2429"/>
                  </a:lnTo>
                  <a:lnTo>
                    <a:pt x="83" y="2304"/>
                  </a:lnTo>
                  <a:lnTo>
                    <a:pt x="47" y="2177"/>
                  </a:lnTo>
                  <a:lnTo>
                    <a:pt x="22" y="2044"/>
                  </a:lnTo>
                  <a:lnTo>
                    <a:pt x="5" y="1910"/>
                  </a:lnTo>
                  <a:lnTo>
                    <a:pt x="0" y="1770"/>
                  </a:lnTo>
                  <a:lnTo>
                    <a:pt x="5" y="1632"/>
                  </a:lnTo>
                  <a:lnTo>
                    <a:pt x="22" y="1497"/>
                  </a:lnTo>
                  <a:lnTo>
                    <a:pt x="47" y="1365"/>
                  </a:lnTo>
                  <a:lnTo>
                    <a:pt x="83" y="1237"/>
                  </a:lnTo>
                  <a:lnTo>
                    <a:pt x="127" y="1112"/>
                  </a:lnTo>
                  <a:lnTo>
                    <a:pt x="179" y="992"/>
                  </a:lnTo>
                  <a:lnTo>
                    <a:pt x="242" y="877"/>
                  </a:lnTo>
                  <a:lnTo>
                    <a:pt x="312" y="768"/>
                  </a:lnTo>
                  <a:lnTo>
                    <a:pt x="389" y="664"/>
                  </a:lnTo>
                  <a:lnTo>
                    <a:pt x="474" y="565"/>
                  </a:lnTo>
                  <a:lnTo>
                    <a:pt x="567" y="474"/>
                  </a:lnTo>
                  <a:lnTo>
                    <a:pt x="664" y="389"/>
                  </a:lnTo>
                  <a:lnTo>
                    <a:pt x="768" y="312"/>
                  </a:lnTo>
                  <a:lnTo>
                    <a:pt x="879" y="242"/>
                  </a:lnTo>
                  <a:lnTo>
                    <a:pt x="994" y="180"/>
                  </a:lnTo>
                  <a:lnTo>
                    <a:pt x="1114" y="126"/>
                  </a:lnTo>
                  <a:lnTo>
                    <a:pt x="1238" y="81"/>
                  </a:lnTo>
                  <a:lnTo>
                    <a:pt x="1367" y="47"/>
                  </a:lnTo>
                  <a:lnTo>
                    <a:pt x="1498" y="20"/>
                  </a:lnTo>
                  <a:lnTo>
                    <a:pt x="1634" y="6"/>
                  </a:lnTo>
                  <a:lnTo>
                    <a:pt x="17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3" name="Freeform 302"/>
            <p:cNvSpPr>
              <a:spLocks/>
            </p:cNvSpPr>
            <p:nvPr/>
          </p:nvSpPr>
          <p:spPr bwMode="auto">
            <a:xfrm>
              <a:off x="749" y="2718"/>
              <a:ext cx="454" cy="128"/>
            </a:xfrm>
            <a:custGeom>
              <a:avLst/>
              <a:gdLst>
                <a:gd name="T0" fmla="*/ 129 w 907"/>
                <a:gd name="T1" fmla="*/ 0 h 256"/>
                <a:gd name="T2" fmla="*/ 780 w 907"/>
                <a:gd name="T3" fmla="*/ 0 h 256"/>
                <a:gd name="T4" fmla="*/ 814 w 907"/>
                <a:gd name="T5" fmla="*/ 3 h 256"/>
                <a:gd name="T6" fmla="*/ 845 w 907"/>
                <a:gd name="T7" fmla="*/ 18 h 256"/>
                <a:gd name="T8" fmla="*/ 870 w 907"/>
                <a:gd name="T9" fmla="*/ 37 h 256"/>
                <a:gd name="T10" fmla="*/ 890 w 907"/>
                <a:gd name="T11" fmla="*/ 62 h 256"/>
                <a:gd name="T12" fmla="*/ 904 w 907"/>
                <a:gd name="T13" fmla="*/ 93 h 256"/>
                <a:gd name="T14" fmla="*/ 907 w 907"/>
                <a:gd name="T15" fmla="*/ 127 h 256"/>
                <a:gd name="T16" fmla="*/ 904 w 907"/>
                <a:gd name="T17" fmla="*/ 161 h 256"/>
                <a:gd name="T18" fmla="*/ 890 w 907"/>
                <a:gd name="T19" fmla="*/ 191 h 256"/>
                <a:gd name="T20" fmla="*/ 870 w 907"/>
                <a:gd name="T21" fmla="*/ 218 h 256"/>
                <a:gd name="T22" fmla="*/ 845 w 907"/>
                <a:gd name="T23" fmla="*/ 238 h 256"/>
                <a:gd name="T24" fmla="*/ 814 w 907"/>
                <a:gd name="T25" fmla="*/ 251 h 256"/>
                <a:gd name="T26" fmla="*/ 780 w 907"/>
                <a:gd name="T27" fmla="*/ 256 h 256"/>
                <a:gd name="T28" fmla="*/ 129 w 907"/>
                <a:gd name="T29" fmla="*/ 256 h 256"/>
                <a:gd name="T30" fmla="*/ 95 w 907"/>
                <a:gd name="T31" fmla="*/ 251 h 256"/>
                <a:gd name="T32" fmla="*/ 64 w 907"/>
                <a:gd name="T33" fmla="*/ 238 h 256"/>
                <a:gd name="T34" fmla="*/ 37 w 907"/>
                <a:gd name="T35" fmla="*/ 218 h 256"/>
                <a:gd name="T36" fmla="*/ 18 w 907"/>
                <a:gd name="T37" fmla="*/ 191 h 256"/>
                <a:gd name="T38" fmla="*/ 5 w 907"/>
                <a:gd name="T39" fmla="*/ 161 h 256"/>
                <a:gd name="T40" fmla="*/ 0 w 907"/>
                <a:gd name="T41" fmla="*/ 127 h 256"/>
                <a:gd name="T42" fmla="*/ 5 w 907"/>
                <a:gd name="T43" fmla="*/ 93 h 256"/>
                <a:gd name="T44" fmla="*/ 18 w 907"/>
                <a:gd name="T45" fmla="*/ 62 h 256"/>
                <a:gd name="T46" fmla="*/ 37 w 907"/>
                <a:gd name="T47" fmla="*/ 37 h 256"/>
                <a:gd name="T48" fmla="*/ 64 w 907"/>
                <a:gd name="T49" fmla="*/ 18 h 256"/>
                <a:gd name="T50" fmla="*/ 95 w 907"/>
                <a:gd name="T51" fmla="*/ 3 h 256"/>
                <a:gd name="T52" fmla="*/ 129 w 907"/>
                <a:gd name="T53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07" h="256">
                  <a:moveTo>
                    <a:pt x="129" y="0"/>
                  </a:moveTo>
                  <a:lnTo>
                    <a:pt x="780" y="0"/>
                  </a:lnTo>
                  <a:lnTo>
                    <a:pt x="814" y="3"/>
                  </a:lnTo>
                  <a:lnTo>
                    <a:pt x="845" y="18"/>
                  </a:lnTo>
                  <a:lnTo>
                    <a:pt x="870" y="37"/>
                  </a:lnTo>
                  <a:lnTo>
                    <a:pt x="890" y="62"/>
                  </a:lnTo>
                  <a:lnTo>
                    <a:pt x="904" y="93"/>
                  </a:lnTo>
                  <a:lnTo>
                    <a:pt x="907" y="127"/>
                  </a:lnTo>
                  <a:lnTo>
                    <a:pt x="904" y="161"/>
                  </a:lnTo>
                  <a:lnTo>
                    <a:pt x="890" y="191"/>
                  </a:lnTo>
                  <a:lnTo>
                    <a:pt x="870" y="218"/>
                  </a:lnTo>
                  <a:lnTo>
                    <a:pt x="845" y="238"/>
                  </a:lnTo>
                  <a:lnTo>
                    <a:pt x="814" y="251"/>
                  </a:lnTo>
                  <a:lnTo>
                    <a:pt x="780" y="256"/>
                  </a:lnTo>
                  <a:lnTo>
                    <a:pt x="129" y="256"/>
                  </a:lnTo>
                  <a:lnTo>
                    <a:pt x="95" y="251"/>
                  </a:lnTo>
                  <a:lnTo>
                    <a:pt x="64" y="238"/>
                  </a:lnTo>
                  <a:lnTo>
                    <a:pt x="37" y="218"/>
                  </a:lnTo>
                  <a:lnTo>
                    <a:pt x="18" y="191"/>
                  </a:lnTo>
                  <a:lnTo>
                    <a:pt x="5" y="161"/>
                  </a:lnTo>
                  <a:lnTo>
                    <a:pt x="0" y="127"/>
                  </a:lnTo>
                  <a:lnTo>
                    <a:pt x="5" y="93"/>
                  </a:lnTo>
                  <a:lnTo>
                    <a:pt x="18" y="62"/>
                  </a:lnTo>
                  <a:lnTo>
                    <a:pt x="37" y="37"/>
                  </a:lnTo>
                  <a:lnTo>
                    <a:pt x="64" y="18"/>
                  </a:lnTo>
                  <a:lnTo>
                    <a:pt x="95" y="3"/>
                  </a:lnTo>
                  <a:lnTo>
                    <a:pt x="1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4" name="Freeform 303"/>
            <p:cNvSpPr>
              <a:spLocks/>
            </p:cNvSpPr>
            <p:nvPr/>
          </p:nvSpPr>
          <p:spPr bwMode="auto">
            <a:xfrm>
              <a:off x="749" y="2265"/>
              <a:ext cx="359" cy="358"/>
            </a:xfrm>
            <a:custGeom>
              <a:avLst/>
              <a:gdLst>
                <a:gd name="T0" fmla="*/ 588 w 717"/>
                <a:gd name="T1" fmla="*/ 0 h 716"/>
                <a:gd name="T2" fmla="*/ 622 w 717"/>
                <a:gd name="T3" fmla="*/ 4 h 716"/>
                <a:gd name="T4" fmla="*/ 653 w 717"/>
                <a:gd name="T5" fmla="*/ 16 h 716"/>
                <a:gd name="T6" fmla="*/ 680 w 717"/>
                <a:gd name="T7" fmla="*/ 38 h 716"/>
                <a:gd name="T8" fmla="*/ 701 w 717"/>
                <a:gd name="T9" fmla="*/ 65 h 716"/>
                <a:gd name="T10" fmla="*/ 712 w 717"/>
                <a:gd name="T11" fmla="*/ 95 h 716"/>
                <a:gd name="T12" fmla="*/ 717 w 717"/>
                <a:gd name="T13" fmla="*/ 128 h 716"/>
                <a:gd name="T14" fmla="*/ 712 w 717"/>
                <a:gd name="T15" fmla="*/ 160 h 716"/>
                <a:gd name="T16" fmla="*/ 701 w 717"/>
                <a:gd name="T17" fmla="*/ 192 h 716"/>
                <a:gd name="T18" fmla="*/ 680 w 717"/>
                <a:gd name="T19" fmla="*/ 219 h 716"/>
                <a:gd name="T20" fmla="*/ 219 w 717"/>
                <a:gd name="T21" fmla="*/ 680 h 716"/>
                <a:gd name="T22" fmla="*/ 192 w 717"/>
                <a:gd name="T23" fmla="*/ 700 h 716"/>
                <a:gd name="T24" fmla="*/ 161 w 717"/>
                <a:gd name="T25" fmla="*/ 712 h 716"/>
                <a:gd name="T26" fmla="*/ 129 w 717"/>
                <a:gd name="T27" fmla="*/ 716 h 716"/>
                <a:gd name="T28" fmla="*/ 97 w 717"/>
                <a:gd name="T29" fmla="*/ 712 h 716"/>
                <a:gd name="T30" fmla="*/ 64 w 717"/>
                <a:gd name="T31" fmla="*/ 700 h 716"/>
                <a:gd name="T32" fmla="*/ 37 w 717"/>
                <a:gd name="T33" fmla="*/ 680 h 716"/>
                <a:gd name="T34" fmla="*/ 18 w 717"/>
                <a:gd name="T35" fmla="*/ 651 h 716"/>
                <a:gd name="T36" fmla="*/ 5 w 717"/>
                <a:gd name="T37" fmla="*/ 621 h 716"/>
                <a:gd name="T38" fmla="*/ 0 w 717"/>
                <a:gd name="T39" fmla="*/ 588 h 716"/>
                <a:gd name="T40" fmla="*/ 5 w 717"/>
                <a:gd name="T41" fmla="*/ 556 h 716"/>
                <a:gd name="T42" fmla="*/ 18 w 717"/>
                <a:gd name="T43" fmla="*/ 526 h 716"/>
                <a:gd name="T44" fmla="*/ 37 w 717"/>
                <a:gd name="T45" fmla="*/ 499 h 716"/>
                <a:gd name="T46" fmla="*/ 498 w 717"/>
                <a:gd name="T47" fmla="*/ 38 h 716"/>
                <a:gd name="T48" fmla="*/ 525 w 717"/>
                <a:gd name="T49" fmla="*/ 16 h 716"/>
                <a:gd name="T50" fmla="*/ 556 w 717"/>
                <a:gd name="T51" fmla="*/ 4 h 716"/>
                <a:gd name="T52" fmla="*/ 588 w 717"/>
                <a:gd name="T53" fmla="*/ 0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17" h="716">
                  <a:moveTo>
                    <a:pt x="588" y="0"/>
                  </a:moveTo>
                  <a:lnTo>
                    <a:pt x="622" y="4"/>
                  </a:lnTo>
                  <a:lnTo>
                    <a:pt x="653" y="16"/>
                  </a:lnTo>
                  <a:lnTo>
                    <a:pt x="680" y="38"/>
                  </a:lnTo>
                  <a:lnTo>
                    <a:pt x="701" y="65"/>
                  </a:lnTo>
                  <a:lnTo>
                    <a:pt x="712" y="95"/>
                  </a:lnTo>
                  <a:lnTo>
                    <a:pt x="717" y="128"/>
                  </a:lnTo>
                  <a:lnTo>
                    <a:pt x="712" y="160"/>
                  </a:lnTo>
                  <a:lnTo>
                    <a:pt x="701" y="192"/>
                  </a:lnTo>
                  <a:lnTo>
                    <a:pt x="680" y="219"/>
                  </a:lnTo>
                  <a:lnTo>
                    <a:pt x="219" y="680"/>
                  </a:lnTo>
                  <a:lnTo>
                    <a:pt x="192" y="700"/>
                  </a:lnTo>
                  <a:lnTo>
                    <a:pt x="161" y="712"/>
                  </a:lnTo>
                  <a:lnTo>
                    <a:pt x="129" y="716"/>
                  </a:lnTo>
                  <a:lnTo>
                    <a:pt x="97" y="712"/>
                  </a:lnTo>
                  <a:lnTo>
                    <a:pt x="64" y="700"/>
                  </a:lnTo>
                  <a:lnTo>
                    <a:pt x="37" y="680"/>
                  </a:lnTo>
                  <a:lnTo>
                    <a:pt x="18" y="651"/>
                  </a:lnTo>
                  <a:lnTo>
                    <a:pt x="5" y="621"/>
                  </a:lnTo>
                  <a:lnTo>
                    <a:pt x="0" y="588"/>
                  </a:lnTo>
                  <a:lnTo>
                    <a:pt x="5" y="556"/>
                  </a:lnTo>
                  <a:lnTo>
                    <a:pt x="18" y="526"/>
                  </a:lnTo>
                  <a:lnTo>
                    <a:pt x="37" y="499"/>
                  </a:lnTo>
                  <a:lnTo>
                    <a:pt x="498" y="38"/>
                  </a:lnTo>
                  <a:lnTo>
                    <a:pt x="525" y="16"/>
                  </a:lnTo>
                  <a:lnTo>
                    <a:pt x="556" y="4"/>
                  </a:lnTo>
                  <a:lnTo>
                    <a:pt x="5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5" name="Freeform 304"/>
            <p:cNvSpPr>
              <a:spLocks/>
            </p:cNvSpPr>
            <p:nvPr/>
          </p:nvSpPr>
          <p:spPr bwMode="auto">
            <a:xfrm>
              <a:off x="182" y="2457"/>
              <a:ext cx="448" cy="449"/>
            </a:xfrm>
            <a:custGeom>
              <a:avLst/>
              <a:gdLst>
                <a:gd name="T0" fmla="*/ 448 w 897"/>
                <a:gd name="T1" fmla="*/ 0 h 898"/>
                <a:gd name="T2" fmla="*/ 515 w 897"/>
                <a:gd name="T3" fmla="*/ 5 h 898"/>
                <a:gd name="T4" fmla="*/ 577 w 897"/>
                <a:gd name="T5" fmla="*/ 20 h 898"/>
                <a:gd name="T6" fmla="*/ 638 w 897"/>
                <a:gd name="T7" fmla="*/ 41 h 898"/>
                <a:gd name="T8" fmla="*/ 692 w 897"/>
                <a:gd name="T9" fmla="*/ 73 h 898"/>
                <a:gd name="T10" fmla="*/ 743 w 897"/>
                <a:gd name="T11" fmla="*/ 111 h 898"/>
                <a:gd name="T12" fmla="*/ 787 w 897"/>
                <a:gd name="T13" fmla="*/ 154 h 898"/>
                <a:gd name="T14" fmla="*/ 825 w 897"/>
                <a:gd name="T15" fmla="*/ 204 h 898"/>
                <a:gd name="T16" fmla="*/ 856 w 897"/>
                <a:gd name="T17" fmla="*/ 260 h 898"/>
                <a:gd name="T18" fmla="*/ 879 w 897"/>
                <a:gd name="T19" fmla="*/ 319 h 898"/>
                <a:gd name="T20" fmla="*/ 893 w 897"/>
                <a:gd name="T21" fmla="*/ 382 h 898"/>
                <a:gd name="T22" fmla="*/ 897 w 897"/>
                <a:gd name="T23" fmla="*/ 448 h 898"/>
                <a:gd name="T24" fmla="*/ 893 w 897"/>
                <a:gd name="T25" fmla="*/ 516 h 898"/>
                <a:gd name="T26" fmla="*/ 879 w 897"/>
                <a:gd name="T27" fmla="*/ 579 h 898"/>
                <a:gd name="T28" fmla="*/ 856 w 897"/>
                <a:gd name="T29" fmla="*/ 638 h 898"/>
                <a:gd name="T30" fmla="*/ 825 w 897"/>
                <a:gd name="T31" fmla="*/ 694 h 898"/>
                <a:gd name="T32" fmla="*/ 787 w 897"/>
                <a:gd name="T33" fmla="*/ 744 h 898"/>
                <a:gd name="T34" fmla="*/ 743 w 897"/>
                <a:gd name="T35" fmla="*/ 787 h 898"/>
                <a:gd name="T36" fmla="*/ 692 w 897"/>
                <a:gd name="T37" fmla="*/ 825 h 898"/>
                <a:gd name="T38" fmla="*/ 637 w 897"/>
                <a:gd name="T39" fmla="*/ 855 h 898"/>
                <a:gd name="T40" fmla="*/ 577 w 897"/>
                <a:gd name="T41" fmla="*/ 878 h 898"/>
                <a:gd name="T42" fmla="*/ 515 w 897"/>
                <a:gd name="T43" fmla="*/ 893 h 898"/>
                <a:gd name="T44" fmla="*/ 448 w 897"/>
                <a:gd name="T45" fmla="*/ 898 h 898"/>
                <a:gd name="T46" fmla="*/ 382 w 897"/>
                <a:gd name="T47" fmla="*/ 893 h 898"/>
                <a:gd name="T48" fmla="*/ 319 w 897"/>
                <a:gd name="T49" fmla="*/ 878 h 898"/>
                <a:gd name="T50" fmla="*/ 260 w 897"/>
                <a:gd name="T51" fmla="*/ 855 h 898"/>
                <a:gd name="T52" fmla="*/ 204 w 897"/>
                <a:gd name="T53" fmla="*/ 825 h 898"/>
                <a:gd name="T54" fmla="*/ 154 w 897"/>
                <a:gd name="T55" fmla="*/ 787 h 898"/>
                <a:gd name="T56" fmla="*/ 109 w 897"/>
                <a:gd name="T57" fmla="*/ 742 h 898"/>
                <a:gd name="T58" fmla="*/ 72 w 897"/>
                <a:gd name="T59" fmla="*/ 692 h 898"/>
                <a:gd name="T60" fmla="*/ 41 w 897"/>
                <a:gd name="T61" fmla="*/ 638 h 898"/>
                <a:gd name="T62" fmla="*/ 18 w 897"/>
                <a:gd name="T63" fmla="*/ 577 h 898"/>
                <a:gd name="T64" fmla="*/ 5 w 897"/>
                <a:gd name="T65" fmla="*/ 514 h 898"/>
                <a:gd name="T66" fmla="*/ 0 w 897"/>
                <a:gd name="T67" fmla="*/ 448 h 898"/>
                <a:gd name="T68" fmla="*/ 5 w 897"/>
                <a:gd name="T69" fmla="*/ 384 h 898"/>
                <a:gd name="T70" fmla="*/ 18 w 897"/>
                <a:gd name="T71" fmla="*/ 319 h 898"/>
                <a:gd name="T72" fmla="*/ 41 w 897"/>
                <a:gd name="T73" fmla="*/ 260 h 898"/>
                <a:gd name="T74" fmla="*/ 72 w 897"/>
                <a:gd name="T75" fmla="*/ 204 h 898"/>
                <a:gd name="T76" fmla="*/ 109 w 897"/>
                <a:gd name="T77" fmla="*/ 156 h 898"/>
                <a:gd name="T78" fmla="*/ 154 w 897"/>
                <a:gd name="T79" fmla="*/ 111 h 898"/>
                <a:gd name="T80" fmla="*/ 204 w 897"/>
                <a:gd name="T81" fmla="*/ 73 h 898"/>
                <a:gd name="T82" fmla="*/ 258 w 897"/>
                <a:gd name="T83" fmla="*/ 43 h 898"/>
                <a:gd name="T84" fmla="*/ 319 w 897"/>
                <a:gd name="T85" fmla="*/ 20 h 898"/>
                <a:gd name="T86" fmla="*/ 382 w 897"/>
                <a:gd name="T87" fmla="*/ 5 h 898"/>
                <a:gd name="T88" fmla="*/ 448 w 897"/>
                <a:gd name="T89" fmla="*/ 0 h 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97" h="898">
                  <a:moveTo>
                    <a:pt x="448" y="0"/>
                  </a:moveTo>
                  <a:lnTo>
                    <a:pt x="515" y="5"/>
                  </a:lnTo>
                  <a:lnTo>
                    <a:pt x="577" y="20"/>
                  </a:lnTo>
                  <a:lnTo>
                    <a:pt x="638" y="41"/>
                  </a:lnTo>
                  <a:lnTo>
                    <a:pt x="692" y="73"/>
                  </a:lnTo>
                  <a:lnTo>
                    <a:pt x="743" y="111"/>
                  </a:lnTo>
                  <a:lnTo>
                    <a:pt x="787" y="154"/>
                  </a:lnTo>
                  <a:lnTo>
                    <a:pt x="825" y="204"/>
                  </a:lnTo>
                  <a:lnTo>
                    <a:pt x="856" y="260"/>
                  </a:lnTo>
                  <a:lnTo>
                    <a:pt x="879" y="319"/>
                  </a:lnTo>
                  <a:lnTo>
                    <a:pt x="893" y="382"/>
                  </a:lnTo>
                  <a:lnTo>
                    <a:pt x="897" y="448"/>
                  </a:lnTo>
                  <a:lnTo>
                    <a:pt x="893" y="516"/>
                  </a:lnTo>
                  <a:lnTo>
                    <a:pt x="879" y="579"/>
                  </a:lnTo>
                  <a:lnTo>
                    <a:pt x="856" y="638"/>
                  </a:lnTo>
                  <a:lnTo>
                    <a:pt x="825" y="694"/>
                  </a:lnTo>
                  <a:lnTo>
                    <a:pt x="787" y="744"/>
                  </a:lnTo>
                  <a:lnTo>
                    <a:pt x="743" y="787"/>
                  </a:lnTo>
                  <a:lnTo>
                    <a:pt x="692" y="825"/>
                  </a:lnTo>
                  <a:lnTo>
                    <a:pt x="637" y="855"/>
                  </a:lnTo>
                  <a:lnTo>
                    <a:pt x="577" y="878"/>
                  </a:lnTo>
                  <a:lnTo>
                    <a:pt x="515" y="893"/>
                  </a:lnTo>
                  <a:lnTo>
                    <a:pt x="448" y="898"/>
                  </a:lnTo>
                  <a:lnTo>
                    <a:pt x="382" y="893"/>
                  </a:lnTo>
                  <a:lnTo>
                    <a:pt x="319" y="878"/>
                  </a:lnTo>
                  <a:lnTo>
                    <a:pt x="260" y="855"/>
                  </a:lnTo>
                  <a:lnTo>
                    <a:pt x="204" y="825"/>
                  </a:lnTo>
                  <a:lnTo>
                    <a:pt x="154" y="787"/>
                  </a:lnTo>
                  <a:lnTo>
                    <a:pt x="109" y="742"/>
                  </a:lnTo>
                  <a:lnTo>
                    <a:pt x="72" y="692"/>
                  </a:lnTo>
                  <a:lnTo>
                    <a:pt x="41" y="638"/>
                  </a:lnTo>
                  <a:lnTo>
                    <a:pt x="18" y="577"/>
                  </a:lnTo>
                  <a:lnTo>
                    <a:pt x="5" y="514"/>
                  </a:lnTo>
                  <a:lnTo>
                    <a:pt x="0" y="448"/>
                  </a:lnTo>
                  <a:lnTo>
                    <a:pt x="5" y="384"/>
                  </a:lnTo>
                  <a:lnTo>
                    <a:pt x="18" y="319"/>
                  </a:lnTo>
                  <a:lnTo>
                    <a:pt x="41" y="260"/>
                  </a:lnTo>
                  <a:lnTo>
                    <a:pt x="72" y="204"/>
                  </a:lnTo>
                  <a:lnTo>
                    <a:pt x="109" y="156"/>
                  </a:lnTo>
                  <a:lnTo>
                    <a:pt x="154" y="111"/>
                  </a:lnTo>
                  <a:lnTo>
                    <a:pt x="204" y="73"/>
                  </a:lnTo>
                  <a:lnTo>
                    <a:pt x="258" y="43"/>
                  </a:lnTo>
                  <a:lnTo>
                    <a:pt x="319" y="20"/>
                  </a:lnTo>
                  <a:lnTo>
                    <a:pt x="382" y="5"/>
                  </a:lnTo>
                  <a:lnTo>
                    <a:pt x="4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6" name="Freeform 305"/>
            <p:cNvSpPr>
              <a:spLocks/>
            </p:cNvSpPr>
            <p:nvPr/>
          </p:nvSpPr>
          <p:spPr bwMode="auto">
            <a:xfrm>
              <a:off x="-361" y="2645"/>
              <a:ext cx="1317" cy="2563"/>
            </a:xfrm>
            <a:custGeom>
              <a:avLst/>
              <a:gdLst>
                <a:gd name="T0" fmla="*/ 831 w 2634"/>
                <a:gd name="T1" fmla="*/ 26 h 5126"/>
                <a:gd name="T2" fmla="*/ 935 w 2634"/>
                <a:gd name="T3" fmla="*/ 155 h 5126"/>
                <a:gd name="T4" fmla="*/ 919 w 2634"/>
                <a:gd name="T5" fmla="*/ 318 h 5126"/>
                <a:gd name="T6" fmla="*/ 2114 w 2634"/>
                <a:gd name="T7" fmla="*/ 718 h 5126"/>
                <a:gd name="T8" fmla="*/ 2392 w 2634"/>
                <a:gd name="T9" fmla="*/ 800 h 5126"/>
                <a:gd name="T10" fmla="*/ 2578 w 2634"/>
                <a:gd name="T11" fmla="*/ 1012 h 5126"/>
                <a:gd name="T12" fmla="*/ 2634 w 2634"/>
                <a:gd name="T13" fmla="*/ 2817 h 5126"/>
                <a:gd name="T14" fmla="*/ 2571 w 2634"/>
                <a:gd name="T15" fmla="*/ 2969 h 5126"/>
                <a:gd name="T16" fmla="*/ 2419 w 2634"/>
                <a:gd name="T17" fmla="*/ 3034 h 5126"/>
                <a:gd name="T18" fmla="*/ 2297 w 2634"/>
                <a:gd name="T19" fmla="*/ 2998 h 5126"/>
                <a:gd name="T20" fmla="*/ 2205 w 2634"/>
                <a:gd name="T21" fmla="*/ 2862 h 5126"/>
                <a:gd name="T22" fmla="*/ 2189 w 2634"/>
                <a:gd name="T23" fmla="*/ 1211 h 5126"/>
                <a:gd name="T24" fmla="*/ 2130 w 2634"/>
                <a:gd name="T25" fmla="*/ 1187 h 5126"/>
                <a:gd name="T26" fmla="*/ 2103 w 2634"/>
                <a:gd name="T27" fmla="*/ 1359 h 5126"/>
                <a:gd name="T28" fmla="*/ 2103 w 2634"/>
                <a:gd name="T29" fmla="*/ 1782 h 5126"/>
                <a:gd name="T30" fmla="*/ 2103 w 2634"/>
                <a:gd name="T31" fmla="*/ 2076 h 5126"/>
                <a:gd name="T32" fmla="*/ 2103 w 2634"/>
                <a:gd name="T33" fmla="*/ 2270 h 5126"/>
                <a:gd name="T34" fmla="*/ 2105 w 2634"/>
                <a:gd name="T35" fmla="*/ 2401 h 5126"/>
                <a:gd name="T36" fmla="*/ 2105 w 2634"/>
                <a:gd name="T37" fmla="*/ 2500 h 5126"/>
                <a:gd name="T38" fmla="*/ 2105 w 2634"/>
                <a:gd name="T39" fmla="*/ 2600 h 5126"/>
                <a:gd name="T40" fmla="*/ 2107 w 2634"/>
                <a:gd name="T41" fmla="*/ 2736 h 5126"/>
                <a:gd name="T42" fmla="*/ 2107 w 2634"/>
                <a:gd name="T43" fmla="*/ 2939 h 5126"/>
                <a:gd name="T44" fmla="*/ 2107 w 2634"/>
                <a:gd name="T45" fmla="*/ 3242 h 5126"/>
                <a:gd name="T46" fmla="*/ 2107 w 2634"/>
                <a:gd name="T47" fmla="*/ 3679 h 5126"/>
                <a:gd name="T48" fmla="*/ 2107 w 2634"/>
                <a:gd name="T49" fmla="*/ 4283 h 5126"/>
                <a:gd name="T50" fmla="*/ 2101 w 2634"/>
                <a:gd name="T51" fmla="*/ 4918 h 5126"/>
                <a:gd name="T52" fmla="*/ 1994 w 2634"/>
                <a:gd name="T53" fmla="*/ 5081 h 5126"/>
                <a:gd name="T54" fmla="*/ 1794 w 2634"/>
                <a:gd name="T55" fmla="*/ 5120 h 5126"/>
                <a:gd name="T56" fmla="*/ 1631 w 2634"/>
                <a:gd name="T57" fmla="*/ 5011 h 5126"/>
                <a:gd name="T58" fmla="*/ 1588 w 2634"/>
                <a:gd name="T59" fmla="*/ 2847 h 5126"/>
                <a:gd name="T60" fmla="*/ 1531 w 2634"/>
                <a:gd name="T61" fmla="*/ 2790 h 5126"/>
                <a:gd name="T62" fmla="*/ 1475 w 2634"/>
                <a:gd name="T63" fmla="*/ 2847 h 5126"/>
                <a:gd name="T64" fmla="*/ 1430 w 2634"/>
                <a:gd name="T65" fmla="*/ 5011 h 5126"/>
                <a:gd name="T66" fmla="*/ 1269 w 2634"/>
                <a:gd name="T67" fmla="*/ 5120 h 5126"/>
                <a:gd name="T68" fmla="*/ 1070 w 2634"/>
                <a:gd name="T69" fmla="*/ 5081 h 5126"/>
                <a:gd name="T70" fmla="*/ 960 w 2634"/>
                <a:gd name="T71" fmla="*/ 4918 h 5126"/>
                <a:gd name="T72" fmla="*/ 955 w 2634"/>
                <a:gd name="T73" fmla="*/ 4807 h 5126"/>
                <a:gd name="T74" fmla="*/ 955 w 2634"/>
                <a:gd name="T75" fmla="*/ 4568 h 5126"/>
                <a:gd name="T76" fmla="*/ 955 w 2634"/>
                <a:gd name="T77" fmla="*/ 4186 h 5126"/>
                <a:gd name="T78" fmla="*/ 955 w 2634"/>
                <a:gd name="T79" fmla="*/ 3704 h 5126"/>
                <a:gd name="T80" fmla="*/ 955 w 2634"/>
                <a:gd name="T81" fmla="*/ 3166 h 5126"/>
                <a:gd name="T82" fmla="*/ 955 w 2634"/>
                <a:gd name="T83" fmla="*/ 2614 h 5126"/>
                <a:gd name="T84" fmla="*/ 955 w 2634"/>
                <a:gd name="T85" fmla="*/ 2093 h 5126"/>
                <a:gd name="T86" fmla="*/ 955 w 2634"/>
                <a:gd name="T87" fmla="*/ 1646 h 5126"/>
                <a:gd name="T88" fmla="*/ 955 w 2634"/>
                <a:gd name="T89" fmla="*/ 1315 h 5126"/>
                <a:gd name="T90" fmla="*/ 955 w 2634"/>
                <a:gd name="T91" fmla="*/ 1146 h 5126"/>
                <a:gd name="T92" fmla="*/ 117 w 2634"/>
                <a:gd name="T93" fmla="*/ 1022 h 5126"/>
                <a:gd name="T94" fmla="*/ 15 w 2634"/>
                <a:gd name="T95" fmla="*/ 911 h 5126"/>
                <a:gd name="T96" fmla="*/ 13 w 2634"/>
                <a:gd name="T97" fmla="*/ 759 h 5126"/>
                <a:gd name="T98" fmla="*/ 88 w 2634"/>
                <a:gd name="T99" fmla="*/ 644 h 5126"/>
                <a:gd name="T100" fmla="*/ 210 w 2634"/>
                <a:gd name="T101" fmla="*/ 499 h 5126"/>
                <a:gd name="T102" fmla="*/ 357 w 2634"/>
                <a:gd name="T103" fmla="*/ 323 h 5126"/>
                <a:gd name="T104" fmla="*/ 487 w 2634"/>
                <a:gd name="T105" fmla="*/ 167 h 5126"/>
                <a:gd name="T106" fmla="*/ 562 w 2634"/>
                <a:gd name="T107" fmla="*/ 78 h 5126"/>
                <a:gd name="T108" fmla="*/ 668 w 2634"/>
                <a:gd name="T109" fmla="*/ 9 h 5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634" h="5126">
                  <a:moveTo>
                    <a:pt x="709" y="0"/>
                  </a:moveTo>
                  <a:lnTo>
                    <a:pt x="750" y="2"/>
                  </a:lnTo>
                  <a:lnTo>
                    <a:pt x="792" y="9"/>
                  </a:lnTo>
                  <a:lnTo>
                    <a:pt x="831" y="26"/>
                  </a:lnTo>
                  <a:lnTo>
                    <a:pt x="867" y="51"/>
                  </a:lnTo>
                  <a:lnTo>
                    <a:pt x="897" y="81"/>
                  </a:lnTo>
                  <a:lnTo>
                    <a:pt x="919" y="117"/>
                  </a:lnTo>
                  <a:lnTo>
                    <a:pt x="935" y="155"/>
                  </a:lnTo>
                  <a:lnTo>
                    <a:pt x="944" y="196"/>
                  </a:lnTo>
                  <a:lnTo>
                    <a:pt x="944" y="237"/>
                  </a:lnTo>
                  <a:lnTo>
                    <a:pt x="935" y="278"/>
                  </a:lnTo>
                  <a:lnTo>
                    <a:pt x="919" y="318"/>
                  </a:lnTo>
                  <a:lnTo>
                    <a:pt x="894" y="355"/>
                  </a:lnTo>
                  <a:lnTo>
                    <a:pt x="639" y="662"/>
                  </a:lnTo>
                  <a:lnTo>
                    <a:pt x="1113" y="718"/>
                  </a:lnTo>
                  <a:lnTo>
                    <a:pt x="2114" y="718"/>
                  </a:lnTo>
                  <a:lnTo>
                    <a:pt x="2189" y="723"/>
                  </a:lnTo>
                  <a:lnTo>
                    <a:pt x="2261" y="739"/>
                  </a:lnTo>
                  <a:lnTo>
                    <a:pt x="2329" y="764"/>
                  </a:lnTo>
                  <a:lnTo>
                    <a:pt x="2392" y="800"/>
                  </a:lnTo>
                  <a:lnTo>
                    <a:pt x="2449" y="841"/>
                  </a:lnTo>
                  <a:lnTo>
                    <a:pt x="2500" y="893"/>
                  </a:lnTo>
                  <a:lnTo>
                    <a:pt x="2543" y="949"/>
                  </a:lnTo>
                  <a:lnTo>
                    <a:pt x="2578" y="1012"/>
                  </a:lnTo>
                  <a:lnTo>
                    <a:pt x="2604" y="1080"/>
                  </a:lnTo>
                  <a:lnTo>
                    <a:pt x="2620" y="1151"/>
                  </a:lnTo>
                  <a:lnTo>
                    <a:pt x="2627" y="1227"/>
                  </a:lnTo>
                  <a:lnTo>
                    <a:pt x="2634" y="2817"/>
                  </a:lnTo>
                  <a:lnTo>
                    <a:pt x="2630" y="2860"/>
                  </a:lnTo>
                  <a:lnTo>
                    <a:pt x="2618" y="2901"/>
                  </a:lnTo>
                  <a:lnTo>
                    <a:pt x="2598" y="2937"/>
                  </a:lnTo>
                  <a:lnTo>
                    <a:pt x="2571" y="2969"/>
                  </a:lnTo>
                  <a:lnTo>
                    <a:pt x="2539" y="2996"/>
                  </a:lnTo>
                  <a:lnTo>
                    <a:pt x="2503" y="3016"/>
                  </a:lnTo>
                  <a:lnTo>
                    <a:pt x="2462" y="3028"/>
                  </a:lnTo>
                  <a:lnTo>
                    <a:pt x="2419" y="3034"/>
                  </a:lnTo>
                  <a:lnTo>
                    <a:pt x="2417" y="3034"/>
                  </a:lnTo>
                  <a:lnTo>
                    <a:pt x="2374" y="3030"/>
                  </a:lnTo>
                  <a:lnTo>
                    <a:pt x="2334" y="3018"/>
                  </a:lnTo>
                  <a:lnTo>
                    <a:pt x="2297" y="2998"/>
                  </a:lnTo>
                  <a:lnTo>
                    <a:pt x="2264" y="2971"/>
                  </a:lnTo>
                  <a:lnTo>
                    <a:pt x="2239" y="2939"/>
                  </a:lnTo>
                  <a:lnTo>
                    <a:pt x="2218" y="2903"/>
                  </a:lnTo>
                  <a:lnTo>
                    <a:pt x="2205" y="2862"/>
                  </a:lnTo>
                  <a:lnTo>
                    <a:pt x="2202" y="2819"/>
                  </a:lnTo>
                  <a:lnTo>
                    <a:pt x="2193" y="1228"/>
                  </a:lnTo>
                  <a:lnTo>
                    <a:pt x="2193" y="1228"/>
                  </a:lnTo>
                  <a:lnTo>
                    <a:pt x="2189" y="1211"/>
                  </a:lnTo>
                  <a:lnTo>
                    <a:pt x="2180" y="1196"/>
                  </a:lnTo>
                  <a:lnTo>
                    <a:pt x="2166" y="1187"/>
                  </a:lnTo>
                  <a:lnTo>
                    <a:pt x="2148" y="1184"/>
                  </a:lnTo>
                  <a:lnTo>
                    <a:pt x="2130" y="1187"/>
                  </a:lnTo>
                  <a:lnTo>
                    <a:pt x="2116" y="1196"/>
                  </a:lnTo>
                  <a:lnTo>
                    <a:pt x="2107" y="1211"/>
                  </a:lnTo>
                  <a:lnTo>
                    <a:pt x="2103" y="1228"/>
                  </a:lnTo>
                  <a:lnTo>
                    <a:pt x="2103" y="1359"/>
                  </a:lnTo>
                  <a:lnTo>
                    <a:pt x="2103" y="1479"/>
                  </a:lnTo>
                  <a:lnTo>
                    <a:pt x="2103" y="1589"/>
                  </a:lnTo>
                  <a:lnTo>
                    <a:pt x="2103" y="1691"/>
                  </a:lnTo>
                  <a:lnTo>
                    <a:pt x="2103" y="1782"/>
                  </a:lnTo>
                  <a:lnTo>
                    <a:pt x="2103" y="1867"/>
                  </a:lnTo>
                  <a:lnTo>
                    <a:pt x="2103" y="1944"/>
                  </a:lnTo>
                  <a:lnTo>
                    <a:pt x="2103" y="2014"/>
                  </a:lnTo>
                  <a:lnTo>
                    <a:pt x="2103" y="2076"/>
                  </a:lnTo>
                  <a:lnTo>
                    <a:pt x="2103" y="2132"/>
                  </a:lnTo>
                  <a:lnTo>
                    <a:pt x="2103" y="2182"/>
                  </a:lnTo>
                  <a:lnTo>
                    <a:pt x="2103" y="2229"/>
                  </a:lnTo>
                  <a:lnTo>
                    <a:pt x="2103" y="2270"/>
                  </a:lnTo>
                  <a:lnTo>
                    <a:pt x="2103" y="2308"/>
                  </a:lnTo>
                  <a:lnTo>
                    <a:pt x="2103" y="2342"/>
                  </a:lnTo>
                  <a:lnTo>
                    <a:pt x="2105" y="2372"/>
                  </a:lnTo>
                  <a:lnTo>
                    <a:pt x="2105" y="2401"/>
                  </a:lnTo>
                  <a:lnTo>
                    <a:pt x="2105" y="2428"/>
                  </a:lnTo>
                  <a:lnTo>
                    <a:pt x="2105" y="2453"/>
                  </a:lnTo>
                  <a:lnTo>
                    <a:pt x="2105" y="2476"/>
                  </a:lnTo>
                  <a:lnTo>
                    <a:pt x="2105" y="2500"/>
                  </a:lnTo>
                  <a:lnTo>
                    <a:pt x="2105" y="2525"/>
                  </a:lnTo>
                  <a:lnTo>
                    <a:pt x="2105" y="2548"/>
                  </a:lnTo>
                  <a:lnTo>
                    <a:pt x="2105" y="2573"/>
                  </a:lnTo>
                  <a:lnTo>
                    <a:pt x="2105" y="2600"/>
                  </a:lnTo>
                  <a:lnTo>
                    <a:pt x="2105" y="2630"/>
                  </a:lnTo>
                  <a:lnTo>
                    <a:pt x="2105" y="2661"/>
                  </a:lnTo>
                  <a:lnTo>
                    <a:pt x="2105" y="2697"/>
                  </a:lnTo>
                  <a:lnTo>
                    <a:pt x="2107" y="2736"/>
                  </a:lnTo>
                  <a:lnTo>
                    <a:pt x="2107" y="2779"/>
                  </a:lnTo>
                  <a:lnTo>
                    <a:pt x="2107" y="2826"/>
                  </a:lnTo>
                  <a:lnTo>
                    <a:pt x="2107" y="2880"/>
                  </a:lnTo>
                  <a:lnTo>
                    <a:pt x="2107" y="2939"/>
                  </a:lnTo>
                  <a:lnTo>
                    <a:pt x="2107" y="3003"/>
                  </a:lnTo>
                  <a:lnTo>
                    <a:pt x="2107" y="3075"/>
                  </a:lnTo>
                  <a:lnTo>
                    <a:pt x="2107" y="3154"/>
                  </a:lnTo>
                  <a:lnTo>
                    <a:pt x="2107" y="3242"/>
                  </a:lnTo>
                  <a:lnTo>
                    <a:pt x="2107" y="3337"/>
                  </a:lnTo>
                  <a:lnTo>
                    <a:pt x="2107" y="3441"/>
                  </a:lnTo>
                  <a:lnTo>
                    <a:pt x="2107" y="3555"/>
                  </a:lnTo>
                  <a:lnTo>
                    <a:pt x="2107" y="3679"/>
                  </a:lnTo>
                  <a:lnTo>
                    <a:pt x="2107" y="3814"/>
                  </a:lnTo>
                  <a:lnTo>
                    <a:pt x="2107" y="3959"/>
                  </a:lnTo>
                  <a:lnTo>
                    <a:pt x="2107" y="4115"/>
                  </a:lnTo>
                  <a:lnTo>
                    <a:pt x="2107" y="4283"/>
                  </a:lnTo>
                  <a:lnTo>
                    <a:pt x="2107" y="4464"/>
                  </a:lnTo>
                  <a:lnTo>
                    <a:pt x="2107" y="4658"/>
                  </a:lnTo>
                  <a:lnTo>
                    <a:pt x="2107" y="4866"/>
                  </a:lnTo>
                  <a:lnTo>
                    <a:pt x="2101" y="4918"/>
                  </a:lnTo>
                  <a:lnTo>
                    <a:pt x="2087" y="4968"/>
                  </a:lnTo>
                  <a:lnTo>
                    <a:pt x="2064" y="5011"/>
                  </a:lnTo>
                  <a:lnTo>
                    <a:pt x="2031" y="5051"/>
                  </a:lnTo>
                  <a:lnTo>
                    <a:pt x="1994" y="5081"/>
                  </a:lnTo>
                  <a:lnTo>
                    <a:pt x="1949" y="5106"/>
                  </a:lnTo>
                  <a:lnTo>
                    <a:pt x="1900" y="5120"/>
                  </a:lnTo>
                  <a:lnTo>
                    <a:pt x="1848" y="5126"/>
                  </a:lnTo>
                  <a:lnTo>
                    <a:pt x="1794" y="5120"/>
                  </a:lnTo>
                  <a:lnTo>
                    <a:pt x="1746" y="5106"/>
                  </a:lnTo>
                  <a:lnTo>
                    <a:pt x="1703" y="5081"/>
                  </a:lnTo>
                  <a:lnTo>
                    <a:pt x="1663" y="5051"/>
                  </a:lnTo>
                  <a:lnTo>
                    <a:pt x="1631" y="5011"/>
                  </a:lnTo>
                  <a:lnTo>
                    <a:pt x="1608" y="4968"/>
                  </a:lnTo>
                  <a:lnTo>
                    <a:pt x="1593" y="4918"/>
                  </a:lnTo>
                  <a:lnTo>
                    <a:pt x="1588" y="4866"/>
                  </a:lnTo>
                  <a:lnTo>
                    <a:pt x="1588" y="2847"/>
                  </a:lnTo>
                  <a:lnTo>
                    <a:pt x="1583" y="2826"/>
                  </a:lnTo>
                  <a:lnTo>
                    <a:pt x="1572" y="2808"/>
                  </a:lnTo>
                  <a:lnTo>
                    <a:pt x="1554" y="2795"/>
                  </a:lnTo>
                  <a:lnTo>
                    <a:pt x="1531" y="2790"/>
                  </a:lnTo>
                  <a:lnTo>
                    <a:pt x="1509" y="2795"/>
                  </a:lnTo>
                  <a:lnTo>
                    <a:pt x="1491" y="2808"/>
                  </a:lnTo>
                  <a:lnTo>
                    <a:pt x="1480" y="2826"/>
                  </a:lnTo>
                  <a:lnTo>
                    <a:pt x="1475" y="2847"/>
                  </a:lnTo>
                  <a:lnTo>
                    <a:pt x="1475" y="4866"/>
                  </a:lnTo>
                  <a:lnTo>
                    <a:pt x="1470" y="4918"/>
                  </a:lnTo>
                  <a:lnTo>
                    <a:pt x="1455" y="4968"/>
                  </a:lnTo>
                  <a:lnTo>
                    <a:pt x="1430" y="5011"/>
                  </a:lnTo>
                  <a:lnTo>
                    <a:pt x="1400" y="5051"/>
                  </a:lnTo>
                  <a:lnTo>
                    <a:pt x="1360" y="5081"/>
                  </a:lnTo>
                  <a:lnTo>
                    <a:pt x="1317" y="5106"/>
                  </a:lnTo>
                  <a:lnTo>
                    <a:pt x="1269" y="5120"/>
                  </a:lnTo>
                  <a:lnTo>
                    <a:pt x="1215" y="5126"/>
                  </a:lnTo>
                  <a:lnTo>
                    <a:pt x="1163" y="5120"/>
                  </a:lnTo>
                  <a:lnTo>
                    <a:pt x="1114" y="5106"/>
                  </a:lnTo>
                  <a:lnTo>
                    <a:pt x="1070" y="5081"/>
                  </a:lnTo>
                  <a:lnTo>
                    <a:pt x="1032" y="5051"/>
                  </a:lnTo>
                  <a:lnTo>
                    <a:pt x="1000" y="5011"/>
                  </a:lnTo>
                  <a:lnTo>
                    <a:pt x="976" y="4968"/>
                  </a:lnTo>
                  <a:lnTo>
                    <a:pt x="960" y="4918"/>
                  </a:lnTo>
                  <a:lnTo>
                    <a:pt x="955" y="4866"/>
                  </a:lnTo>
                  <a:lnTo>
                    <a:pt x="955" y="4859"/>
                  </a:lnTo>
                  <a:lnTo>
                    <a:pt x="955" y="4839"/>
                  </a:lnTo>
                  <a:lnTo>
                    <a:pt x="955" y="4807"/>
                  </a:lnTo>
                  <a:lnTo>
                    <a:pt x="955" y="4764"/>
                  </a:lnTo>
                  <a:lnTo>
                    <a:pt x="955" y="4708"/>
                  </a:lnTo>
                  <a:lnTo>
                    <a:pt x="955" y="4644"/>
                  </a:lnTo>
                  <a:lnTo>
                    <a:pt x="955" y="4568"/>
                  </a:lnTo>
                  <a:lnTo>
                    <a:pt x="955" y="4486"/>
                  </a:lnTo>
                  <a:lnTo>
                    <a:pt x="955" y="4393"/>
                  </a:lnTo>
                  <a:lnTo>
                    <a:pt x="955" y="4294"/>
                  </a:lnTo>
                  <a:lnTo>
                    <a:pt x="955" y="4186"/>
                  </a:lnTo>
                  <a:lnTo>
                    <a:pt x="955" y="4074"/>
                  </a:lnTo>
                  <a:lnTo>
                    <a:pt x="955" y="3955"/>
                  </a:lnTo>
                  <a:lnTo>
                    <a:pt x="955" y="3832"/>
                  </a:lnTo>
                  <a:lnTo>
                    <a:pt x="955" y="3704"/>
                  </a:lnTo>
                  <a:lnTo>
                    <a:pt x="955" y="3573"/>
                  </a:lnTo>
                  <a:lnTo>
                    <a:pt x="955" y="3439"/>
                  </a:lnTo>
                  <a:lnTo>
                    <a:pt x="955" y="3303"/>
                  </a:lnTo>
                  <a:lnTo>
                    <a:pt x="955" y="3166"/>
                  </a:lnTo>
                  <a:lnTo>
                    <a:pt x="955" y="3027"/>
                  </a:lnTo>
                  <a:lnTo>
                    <a:pt x="955" y="2889"/>
                  </a:lnTo>
                  <a:lnTo>
                    <a:pt x="955" y="2751"/>
                  </a:lnTo>
                  <a:lnTo>
                    <a:pt x="955" y="2614"/>
                  </a:lnTo>
                  <a:lnTo>
                    <a:pt x="955" y="2480"/>
                  </a:lnTo>
                  <a:lnTo>
                    <a:pt x="955" y="2347"/>
                  </a:lnTo>
                  <a:lnTo>
                    <a:pt x="955" y="2218"/>
                  </a:lnTo>
                  <a:lnTo>
                    <a:pt x="955" y="2093"/>
                  </a:lnTo>
                  <a:lnTo>
                    <a:pt x="955" y="1972"/>
                  </a:lnTo>
                  <a:lnTo>
                    <a:pt x="955" y="1858"/>
                  </a:lnTo>
                  <a:lnTo>
                    <a:pt x="955" y="1748"/>
                  </a:lnTo>
                  <a:lnTo>
                    <a:pt x="955" y="1646"/>
                  </a:lnTo>
                  <a:lnTo>
                    <a:pt x="955" y="1549"/>
                  </a:lnTo>
                  <a:lnTo>
                    <a:pt x="955" y="1463"/>
                  </a:lnTo>
                  <a:lnTo>
                    <a:pt x="955" y="1384"/>
                  </a:lnTo>
                  <a:lnTo>
                    <a:pt x="955" y="1315"/>
                  </a:lnTo>
                  <a:lnTo>
                    <a:pt x="955" y="1257"/>
                  </a:lnTo>
                  <a:lnTo>
                    <a:pt x="955" y="1209"/>
                  </a:lnTo>
                  <a:lnTo>
                    <a:pt x="955" y="1171"/>
                  </a:lnTo>
                  <a:lnTo>
                    <a:pt x="955" y="1146"/>
                  </a:lnTo>
                  <a:lnTo>
                    <a:pt x="955" y="1133"/>
                  </a:lnTo>
                  <a:lnTo>
                    <a:pt x="192" y="1046"/>
                  </a:lnTo>
                  <a:lnTo>
                    <a:pt x="153" y="1037"/>
                  </a:lnTo>
                  <a:lnTo>
                    <a:pt x="117" y="1022"/>
                  </a:lnTo>
                  <a:lnTo>
                    <a:pt x="85" y="1003"/>
                  </a:lnTo>
                  <a:lnTo>
                    <a:pt x="56" y="976"/>
                  </a:lnTo>
                  <a:lnTo>
                    <a:pt x="33" y="945"/>
                  </a:lnTo>
                  <a:lnTo>
                    <a:pt x="15" y="911"/>
                  </a:lnTo>
                  <a:lnTo>
                    <a:pt x="4" y="874"/>
                  </a:lnTo>
                  <a:lnTo>
                    <a:pt x="0" y="834"/>
                  </a:lnTo>
                  <a:lnTo>
                    <a:pt x="2" y="796"/>
                  </a:lnTo>
                  <a:lnTo>
                    <a:pt x="13" y="759"/>
                  </a:lnTo>
                  <a:lnTo>
                    <a:pt x="27" y="725"/>
                  </a:lnTo>
                  <a:lnTo>
                    <a:pt x="51" y="692"/>
                  </a:lnTo>
                  <a:lnTo>
                    <a:pt x="67" y="671"/>
                  </a:lnTo>
                  <a:lnTo>
                    <a:pt x="88" y="644"/>
                  </a:lnTo>
                  <a:lnTo>
                    <a:pt x="115" y="614"/>
                  </a:lnTo>
                  <a:lnTo>
                    <a:pt x="144" y="580"/>
                  </a:lnTo>
                  <a:lnTo>
                    <a:pt x="176" y="540"/>
                  </a:lnTo>
                  <a:lnTo>
                    <a:pt x="210" y="499"/>
                  </a:lnTo>
                  <a:lnTo>
                    <a:pt x="246" y="456"/>
                  </a:lnTo>
                  <a:lnTo>
                    <a:pt x="284" y="411"/>
                  </a:lnTo>
                  <a:lnTo>
                    <a:pt x="320" y="368"/>
                  </a:lnTo>
                  <a:lnTo>
                    <a:pt x="357" y="323"/>
                  </a:lnTo>
                  <a:lnTo>
                    <a:pt x="393" y="280"/>
                  </a:lnTo>
                  <a:lnTo>
                    <a:pt x="427" y="239"/>
                  </a:lnTo>
                  <a:lnTo>
                    <a:pt x="458" y="201"/>
                  </a:lnTo>
                  <a:lnTo>
                    <a:pt x="487" y="167"/>
                  </a:lnTo>
                  <a:lnTo>
                    <a:pt x="513" y="137"/>
                  </a:lnTo>
                  <a:lnTo>
                    <a:pt x="533" y="112"/>
                  </a:lnTo>
                  <a:lnTo>
                    <a:pt x="549" y="92"/>
                  </a:lnTo>
                  <a:lnTo>
                    <a:pt x="562" y="78"/>
                  </a:lnTo>
                  <a:lnTo>
                    <a:pt x="562" y="78"/>
                  </a:lnTo>
                  <a:lnTo>
                    <a:pt x="592" y="47"/>
                  </a:lnTo>
                  <a:lnTo>
                    <a:pt x="628" y="24"/>
                  </a:lnTo>
                  <a:lnTo>
                    <a:pt x="668" y="9"/>
                  </a:lnTo>
                  <a:lnTo>
                    <a:pt x="7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35" name="Group 340"/>
          <p:cNvGrpSpPr>
            <a:grpSpLocks noChangeAspect="1"/>
          </p:cNvGrpSpPr>
          <p:nvPr/>
        </p:nvGrpSpPr>
        <p:grpSpPr bwMode="auto">
          <a:xfrm>
            <a:off x="2630472" y="3802879"/>
            <a:ext cx="330000" cy="262707"/>
            <a:chOff x="-2919" y="4000"/>
            <a:chExt cx="2653" cy="211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038" name="Freeform 342"/>
            <p:cNvSpPr>
              <a:spLocks/>
            </p:cNvSpPr>
            <p:nvPr/>
          </p:nvSpPr>
          <p:spPr bwMode="auto">
            <a:xfrm>
              <a:off x="-2919" y="4000"/>
              <a:ext cx="2653" cy="2112"/>
            </a:xfrm>
            <a:custGeom>
              <a:avLst/>
              <a:gdLst>
                <a:gd name="T0" fmla="*/ 256 w 5306"/>
                <a:gd name="T1" fmla="*/ 0 h 4224"/>
                <a:gd name="T2" fmla="*/ 303 w 5306"/>
                <a:gd name="T3" fmla="*/ 5 h 4224"/>
                <a:gd name="T4" fmla="*/ 346 w 5306"/>
                <a:gd name="T5" fmla="*/ 16 h 4224"/>
                <a:gd name="T6" fmla="*/ 385 w 5306"/>
                <a:gd name="T7" fmla="*/ 35 h 4224"/>
                <a:gd name="T8" fmla="*/ 420 w 5306"/>
                <a:gd name="T9" fmla="*/ 60 h 4224"/>
                <a:gd name="T10" fmla="*/ 453 w 5306"/>
                <a:gd name="T11" fmla="*/ 92 h 4224"/>
                <a:gd name="T12" fmla="*/ 477 w 5306"/>
                <a:gd name="T13" fmla="*/ 127 h 4224"/>
                <a:gd name="T14" fmla="*/ 496 w 5306"/>
                <a:gd name="T15" fmla="*/ 166 h 4224"/>
                <a:gd name="T16" fmla="*/ 509 w 5306"/>
                <a:gd name="T17" fmla="*/ 209 h 4224"/>
                <a:gd name="T18" fmla="*/ 512 w 5306"/>
                <a:gd name="T19" fmla="*/ 256 h 4224"/>
                <a:gd name="T20" fmla="*/ 512 w 5306"/>
                <a:gd name="T21" fmla="*/ 3712 h 4224"/>
                <a:gd name="T22" fmla="*/ 5049 w 5306"/>
                <a:gd name="T23" fmla="*/ 3712 h 4224"/>
                <a:gd name="T24" fmla="*/ 5095 w 5306"/>
                <a:gd name="T25" fmla="*/ 3717 h 4224"/>
                <a:gd name="T26" fmla="*/ 5139 w 5306"/>
                <a:gd name="T27" fmla="*/ 3728 h 4224"/>
                <a:gd name="T28" fmla="*/ 5179 w 5306"/>
                <a:gd name="T29" fmla="*/ 3748 h 4224"/>
                <a:gd name="T30" fmla="*/ 5215 w 5306"/>
                <a:gd name="T31" fmla="*/ 3772 h 4224"/>
                <a:gd name="T32" fmla="*/ 5245 w 5306"/>
                <a:gd name="T33" fmla="*/ 3804 h 4224"/>
                <a:gd name="T34" fmla="*/ 5271 w 5306"/>
                <a:gd name="T35" fmla="*/ 3839 h 4224"/>
                <a:gd name="T36" fmla="*/ 5290 w 5306"/>
                <a:gd name="T37" fmla="*/ 3880 h 4224"/>
                <a:gd name="T38" fmla="*/ 5302 w 5306"/>
                <a:gd name="T39" fmla="*/ 3921 h 4224"/>
                <a:gd name="T40" fmla="*/ 5306 w 5306"/>
                <a:gd name="T41" fmla="*/ 3968 h 4224"/>
                <a:gd name="T42" fmla="*/ 5302 w 5306"/>
                <a:gd name="T43" fmla="*/ 4015 h 4224"/>
                <a:gd name="T44" fmla="*/ 5290 w 5306"/>
                <a:gd name="T45" fmla="*/ 4058 h 4224"/>
                <a:gd name="T46" fmla="*/ 5271 w 5306"/>
                <a:gd name="T47" fmla="*/ 4097 h 4224"/>
                <a:gd name="T48" fmla="*/ 5245 w 5306"/>
                <a:gd name="T49" fmla="*/ 4132 h 4224"/>
                <a:gd name="T50" fmla="*/ 5215 w 5306"/>
                <a:gd name="T51" fmla="*/ 4164 h 4224"/>
                <a:gd name="T52" fmla="*/ 5179 w 5306"/>
                <a:gd name="T53" fmla="*/ 4189 h 4224"/>
                <a:gd name="T54" fmla="*/ 5139 w 5306"/>
                <a:gd name="T55" fmla="*/ 4208 h 4224"/>
                <a:gd name="T56" fmla="*/ 5095 w 5306"/>
                <a:gd name="T57" fmla="*/ 4219 h 4224"/>
                <a:gd name="T58" fmla="*/ 5049 w 5306"/>
                <a:gd name="T59" fmla="*/ 4224 h 4224"/>
                <a:gd name="T60" fmla="*/ 256 w 5306"/>
                <a:gd name="T61" fmla="*/ 4224 h 4224"/>
                <a:gd name="T62" fmla="*/ 209 w 5306"/>
                <a:gd name="T63" fmla="*/ 4219 h 4224"/>
                <a:gd name="T64" fmla="*/ 168 w 5306"/>
                <a:gd name="T65" fmla="*/ 4208 h 4224"/>
                <a:gd name="T66" fmla="*/ 127 w 5306"/>
                <a:gd name="T67" fmla="*/ 4189 h 4224"/>
                <a:gd name="T68" fmla="*/ 92 w 5306"/>
                <a:gd name="T69" fmla="*/ 4164 h 4224"/>
                <a:gd name="T70" fmla="*/ 60 w 5306"/>
                <a:gd name="T71" fmla="*/ 4132 h 4224"/>
                <a:gd name="T72" fmla="*/ 35 w 5306"/>
                <a:gd name="T73" fmla="*/ 4097 h 4224"/>
                <a:gd name="T74" fmla="*/ 16 w 5306"/>
                <a:gd name="T75" fmla="*/ 4058 h 4224"/>
                <a:gd name="T76" fmla="*/ 5 w 5306"/>
                <a:gd name="T77" fmla="*/ 4015 h 4224"/>
                <a:gd name="T78" fmla="*/ 0 w 5306"/>
                <a:gd name="T79" fmla="*/ 3968 h 4224"/>
                <a:gd name="T80" fmla="*/ 0 w 5306"/>
                <a:gd name="T81" fmla="*/ 256 h 4224"/>
                <a:gd name="T82" fmla="*/ 5 w 5306"/>
                <a:gd name="T83" fmla="*/ 209 h 4224"/>
                <a:gd name="T84" fmla="*/ 16 w 5306"/>
                <a:gd name="T85" fmla="*/ 166 h 4224"/>
                <a:gd name="T86" fmla="*/ 35 w 5306"/>
                <a:gd name="T87" fmla="*/ 127 h 4224"/>
                <a:gd name="T88" fmla="*/ 60 w 5306"/>
                <a:gd name="T89" fmla="*/ 92 h 4224"/>
                <a:gd name="T90" fmla="*/ 92 w 5306"/>
                <a:gd name="T91" fmla="*/ 60 h 4224"/>
                <a:gd name="T92" fmla="*/ 127 w 5306"/>
                <a:gd name="T93" fmla="*/ 35 h 4224"/>
                <a:gd name="T94" fmla="*/ 168 w 5306"/>
                <a:gd name="T95" fmla="*/ 16 h 4224"/>
                <a:gd name="T96" fmla="*/ 209 w 5306"/>
                <a:gd name="T97" fmla="*/ 5 h 4224"/>
                <a:gd name="T98" fmla="*/ 256 w 5306"/>
                <a:gd name="T99" fmla="*/ 0 h 4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306" h="4224">
                  <a:moveTo>
                    <a:pt x="256" y="0"/>
                  </a:moveTo>
                  <a:lnTo>
                    <a:pt x="303" y="5"/>
                  </a:lnTo>
                  <a:lnTo>
                    <a:pt x="346" y="16"/>
                  </a:lnTo>
                  <a:lnTo>
                    <a:pt x="385" y="35"/>
                  </a:lnTo>
                  <a:lnTo>
                    <a:pt x="420" y="60"/>
                  </a:lnTo>
                  <a:lnTo>
                    <a:pt x="453" y="92"/>
                  </a:lnTo>
                  <a:lnTo>
                    <a:pt x="477" y="127"/>
                  </a:lnTo>
                  <a:lnTo>
                    <a:pt x="496" y="166"/>
                  </a:lnTo>
                  <a:lnTo>
                    <a:pt x="509" y="209"/>
                  </a:lnTo>
                  <a:lnTo>
                    <a:pt x="512" y="256"/>
                  </a:lnTo>
                  <a:lnTo>
                    <a:pt x="512" y="3712"/>
                  </a:lnTo>
                  <a:lnTo>
                    <a:pt x="5049" y="3712"/>
                  </a:lnTo>
                  <a:lnTo>
                    <a:pt x="5095" y="3717"/>
                  </a:lnTo>
                  <a:lnTo>
                    <a:pt x="5139" y="3728"/>
                  </a:lnTo>
                  <a:lnTo>
                    <a:pt x="5179" y="3748"/>
                  </a:lnTo>
                  <a:lnTo>
                    <a:pt x="5215" y="3772"/>
                  </a:lnTo>
                  <a:lnTo>
                    <a:pt x="5245" y="3804"/>
                  </a:lnTo>
                  <a:lnTo>
                    <a:pt x="5271" y="3839"/>
                  </a:lnTo>
                  <a:lnTo>
                    <a:pt x="5290" y="3880"/>
                  </a:lnTo>
                  <a:lnTo>
                    <a:pt x="5302" y="3921"/>
                  </a:lnTo>
                  <a:lnTo>
                    <a:pt x="5306" y="3968"/>
                  </a:lnTo>
                  <a:lnTo>
                    <a:pt x="5302" y="4015"/>
                  </a:lnTo>
                  <a:lnTo>
                    <a:pt x="5290" y="4058"/>
                  </a:lnTo>
                  <a:lnTo>
                    <a:pt x="5271" y="4097"/>
                  </a:lnTo>
                  <a:lnTo>
                    <a:pt x="5245" y="4132"/>
                  </a:lnTo>
                  <a:lnTo>
                    <a:pt x="5215" y="4164"/>
                  </a:lnTo>
                  <a:lnTo>
                    <a:pt x="5179" y="4189"/>
                  </a:lnTo>
                  <a:lnTo>
                    <a:pt x="5139" y="4208"/>
                  </a:lnTo>
                  <a:lnTo>
                    <a:pt x="5095" y="4219"/>
                  </a:lnTo>
                  <a:lnTo>
                    <a:pt x="5049" y="4224"/>
                  </a:lnTo>
                  <a:lnTo>
                    <a:pt x="256" y="4224"/>
                  </a:lnTo>
                  <a:lnTo>
                    <a:pt x="209" y="4219"/>
                  </a:lnTo>
                  <a:lnTo>
                    <a:pt x="168" y="4208"/>
                  </a:lnTo>
                  <a:lnTo>
                    <a:pt x="127" y="4189"/>
                  </a:lnTo>
                  <a:lnTo>
                    <a:pt x="92" y="4164"/>
                  </a:lnTo>
                  <a:lnTo>
                    <a:pt x="60" y="4132"/>
                  </a:lnTo>
                  <a:lnTo>
                    <a:pt x="35" y="4097"/>
                  </a:lnTo>
                  <a:lnTo>
                    <a:pt x="16" y="4058"/>
                  </a:lnTo>
                  <a:lnTo>
                    <a:pt x="5" y="4015"/>
                  </a:lnTo>
                  <a:lnTo>
                    <a:pt x="0" y="3968"/>
                  </a:lnTo>
                  <a:lnTo>
                    <a:pt x="0" y="256"/>
                  </a:lnTo>
                  <a:lnTo>
                    <a:pt x="5" y="209"/>
                  </a:lnTo>
                  <a:lnTo>
                    <a:pt x="16" y="166"/>
                  </a:lnTo>
                  <a:lnTo>
                    <a:pt x="35" y="127"/>
                  </a:lnTo>
                  <a:lnTo>
                    <a:pt x="60" y="92"/>
                  </a:lnTo>
                  <a:lnTo>
                    <a:pt x="92" y="60"/>
                  </a:lnTo>
                  <a:lnTo>
                    <a:pt x="127" y="35"/>
                  </a:lnTo>
                  <a:lnTo>
                    <a:pt x="168" y="16"/>
                  </a:lnTo>
                  <a:lnTo>
                    <a:pt x="209" y="5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9" name="Freeform 343"/>
            <p:cNvSpPr>
              <a:spLocks/>
            </p:cNvSpPr>
            <p:nvPr/>
          </p:nvSpPr>
          <p:spPr bwMode="auto">
            <a:xfrm>
              <a:off x="-2476" y="4286"/>
              <a:ext cx="2081" cy="1384"/>
            </a:xfrm>
            <a:custGeom>
              <a:avLst/>
              <a:gdLst>
                <a:gd name="T0" fmla="*/ 2903 w 4163"/>
                <a:gd name="T1" fmla="*/ 9 h 2769"/>
                <a:gd name="T2" fmla="*/ 2962 w 4163"/>
                <a:gd name="T3" fmla="*/ 44 h 2769"/>
                <a:gd name="T4" fmla="*/ 3001 w 4163"/>
                <a:gd name="T5" fmla="*/ 103 h 2769"/>
                <a:gd name="T6" fmla="*/ 3557 w 4163"/>
                <a:gd name="T7" fmla="*/ 1654 h 2769"/>
                <a:gd name="T8" fmla="*/ 3600 w 4163"/>
                <a:gd name="T9" fmla="*/ 1700 h 2769"/>
                <a:gd name="T10" fmla="*/ 3660 w 4163"/>
                <a:gd name="T11" fmla="*/ 1726 h 2769"/>
                <a:gd name="T12" fmla="*/ 3723 w 4163"/>
                <a:gd name="T13" fmla="*/ 1725 h 2769"/>
                <a:gd name="T14" fmla="*/ 3944 w 4163"/>
                <a:gd name="T15" fmla="*/ 1628 h 2769"/>
                <a:gd name="T16" fmla="*/ 4005 w 4163"/>
                <a:gd name="T17" fmla="*/ 1613 h 2769"/>
                <a:gd name="T18" fmla="*/ 4064 w 4163"/>
                <a:gd name="T19" fmla="*/ 1625 h 2769"/>
                <a:gd name="T20" fmla="*/ 4116 w 4163"/>
                <a:gd name="T21" fmla="*/ 1659 h 2769"/>
                <a:gd name="T22" fmla="*/ 4151 w 4163"/>
                <a:gd name="T23" fmla="*/ 1708 h 2769"/>
                <a:gd name="T24" fmla="*/ 4163 w 4163"/>
                <a:gd name="T25" fmla="*/ 1770 h 2769"/>
                <a:gd name="T26" fmla="*/ 4159 w 4163"/>
                <a:gd name="T27" fmla="*/ 2650 h 2769"/>
                <a:gd name="T28" fmla="*/ 4129 w 4163"/>
                <a:gd name="T29" fmla="*/ 2711 h 2769"/>
                <a:gd name="T30" fmla="*/ 4077 w 4163"/>
                <a:gd name="T31" fmla="*/ 2755 h 2769"/>
                <a:gd name="T32" fmla="*/ 4008 w 4163"/>
                <a:gd name="T33" fmla="*/ 2769 h 2769"/>
                <a:gd name="T34" fmla="*/ 119 w 4163"/>
                <a:gd name="T35" fmla="*/ 2766 h 2769"/>
                <a:gd name="T36" fmla="*/ 58 w 4163"/>
                <a:gd name="T37" fmla="*/ 2735 h 2769"/>
                <a:gd name="T38" fmla="*/ 16 w 4163"/>
                <a:gd name="T39" fmla="*/ 2682 h 2769"/>
                <a:gd name="T40" fmla="*/ 0 w 4163"/>
                <a:gd name="T41" fmla="*/ 2615 h 2769"/>
                <a:gd name="T42" fmla="*/ 3 w 4163"/>
                <a:gd name="T43" fmla="*/ 741 h 2769"/>
                <a:gd name="T44" fmla="*/ 29 w 4163"/>
                <a:gd name="T45" fmla="*/ 683 h 2769"/>
                <a:gd name="T46" fmla="*/ 76 w 4163"/>
                <a:gd name="T47" fmla="*/ 640 h 2769"/>
                <a:gd name="T48" fmla="*/ 135 w 4163"/>
                <a:gd name="T49" fmla="*/ 619 h 2769"/>
                <a:gd name="T50" fmla="*/ 197 w 4163"/>
                <a:gd name="T51" fmla="*/ 623 h 2769"/>
                <a:gd name="T52" fmla="*/ 569 w 4163"/>
                <a:gd name="T53" fmla="*/ 812 h 2769"/>
                <a:gd name="T54" fmla="*/ 641 w 4163"/>
                <a:gd name="T55" fmla="*/ 829 h 2769"/>
                <a:gd name="T56" fmla="*/ 712 w 4163"/>
                <a:gd name="T57" fmla="*/ 812 h 2769"/>
                <a:gd name="T58" fmla="*/ 1239 w 4163"/>
                <a:gd name="T59" fmla="*/ 537 h 2769"/>
                <a:gd name="T60" fmla="*/ 1300 w 4163"/>
                <a:gd name="T61" fmla="*/ 530 h 2769"/>
                <a:gd name="T62" fmla="*/ 1722 w 4163"/>
                <a:gd name="T63" fmla="*/ 660 h 2769"/>
                <a:gd name="T64" fmla="*/ 1791 w 4163"/>
                <a:gd name="T65" fmla="*/ 667 h 2769"/>
                <a:gd name="T66" fmla="*/ 1856 w 4163"/>
                <a:gd name="T67" fmla="*/ 641 h 2769"/>
                <a:gd name="T68" fmla="*/ 2800 w 4163"/>
                <a:gd name="T69" fmla="*/ 10 h 2769"/>
                <a:gd name="T70" fmla="*/ 2869 w 4163"/>
                <a:gd name="T71" fmla="*/ 0 h 2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163" h="2769">
                  <a:moveTo>
                    <a:pt x="2869" y="0"/>
                  </a:moveTo>
                  <a:lnTo>
                    <a:pt x="2903" y="9"/>
                  </a:lnTo>
                  <a:lnTo>
                    <a:pt x="2935" y="23"/>
                  </a:lnTo>
                  <a:lnTo>
                    <a:pt x="2962" y="44"/>
                  </a:lnTo>
                  <a:lnTo>
                    <a:pt x="2985" y="71"/>
                  </a:lnTo>
                  <a:lnTo>
                    <a:pt x="3001" y="103"/>
                  </a:lnTo>
                  <a:lnTo>
                    <a:pt x="3542" y="1625"/>
                  </a:lnTo>
                  <a:lnTo>
                    <a:pt x="3557" y="1654"/>
                  </a:lnTo>
                  <a:lnTo>
                    <a:pt x="3576" y="1679"/>
                  </a:lnTo>
                  <a:lnTo>
                    <a:pt x="3600" y="1700"/>
                  </a:lnTo>
                  <a:lnTo>
                    <a:pt x="3629" y="1716"/>
                  </a:lnTo>
                  <a:lnTo>
                    <a:pt x="3660" y="1726"/>
                  </a:lnTo>
                  <a:lnTo>
                    <a:pt x="3691" y="1728"/>
                  </a:lnTo>
                  <a:lnTo>
                    <a:pt x="3723" y="1725"/>
                  </a:lnTo>
                  <a:lnTo>
                    <a:pt x="3753" y="1715"/>
                  </a:lnTo>
                  <a:lnTo>
                    <a:pt x="3944" y="1628"/>
                  </a:lnTo>
                  <a:lnTo>
                    <a:pt x="3974" y="1618"/>
                  </a:lnTo>
                  <a:lnTo>
                    <a:pt x="4005" y="1613"/>
                  </a:lnTo>
                  <a:lnTo>
                    <a:pt x="4035" y="1617"/>
                  </a:lnTo>
                  <a:lnTo>
                    <a:pt x="4064" y="1625"/>
                  </a:lnTo>
                  <a:lnTo>
                    <a:pt x="4092" y="1639"/>
                  </a:lnTo>
                  <a:lnTo>
                    <a:pt x="4116" y="1659"/>
                  </a:lnTo>
                  <a:lnTo>
                    <a:pt x="4137" y="1681"/>
                  </a:lnTo>
                  <a:lnTo>
                    <a:pt x="4151" y="1708"/>
                  </a:lnTo>
                  <a:lnTo>
                    <a:pt x="4161" y="1737"/>
                  </a:lnTo>
                  <a:lnTo>
                    <a:pt x="4163" y="1770"/>
                  </a:lnTo>
                  <a:lnTo>
                    <a:pt x="4163" y="2615"/>
                  </a:lnTo>
                  <a:lnTo>
                    <a:pt x="4159" y="2650"/>
                  </a:lnTo>
                  <a:lnTo>
                    <a:pt x="4148" y="2682"/>
                  </a:lnTo>
                  <a:lnTo>
                    <a:pt x="4129" y="2711"/>
                  </a:lnTo>
                  <a:lnTo>
                    <a:pt x="4105" y="2735"/>
                  </a:lnTo>
                  <a:lnTo>
                    <a:pt x="4077" y="2755"/>
                  </a:lnTo>
                  <a:lnTo>
                    <a:pt x="4043" y="2766"/>
                  </a:lnTo>
                  <a:lnTo>
                    <a:pt x="4008" y="2769"/>
                  </a:lnTo>
                  <a:lnTo>
                    <a:pt x="155" y="2769"/>
                  </a:lnTo>
                  <a:lnTo>
                    <a:pt x="119" y="2766"/>
                  </a:lnTo>
                  <a:lnTo>
                    <a:pt x="87" y="2755"/>
                  </a:lnTo>
                  <a:lnTo>
                    <a:pt x="58" y="2735"/>
                  </a:lnTo>
                  <a:lnTo>
                    <a:pt x="34" y="2711"/>
                  </a:lnTo>
                  <a:lnTo>
                    <a:pt x="16" y="2682"/>
                  </a:lnTo>
                  <a:lnTo>
                    <a:pt x="5" y="2650"/>
                  </a:lnTo>
                  <a:lnTo>
                    <a:pt x="0" y="2615"/>
                  </a:lnTo>
                  <a:lnTo>
                    <a:pt x="0" y="773"/>
                  </a:lnTo>
                  <a:lnTo>
                    <a:pt x="3" y="741"/>
                  </a:lnTo>
                  <a:lnTo>
                    <a:pt x="13" y="710"/>
                  </a:lnTo>
                  <a:lnTo>
                    <a:pt x="29" y="683"/>
                  </a:lnTo>
                  <a:lnTo>
                    <a:pt x="50" y="659"/>
                  </a:lnTo>
                  <a:lnTo>
                    <a:pt x="76" y="640"/>
                  </a:lnTo>
                  <a:lnTo>
                    <a:pt x="105" y="627"/>
                  </a:lnTo>
                  <a:lnTo>
                    <a:pt x="135" y="619"/>
                  </a:lnTo>
                  <a:lnTo>
                    <a:pt x="166" y="617"/>
                  </a:lnTo>
                  <a:lnTo>
                    <a:pt x="197" y="623"/>
                  </a:lnTo>
                  <a:lnTo>
                    <a:pt x="227" y="635"/>
                  </a:lnTo>
                  <a:lnTo>
                    <a:pt x="569" y="812"/>
                  </a:lnTo>
                  <a:lnTo>
                    <a:pt x="604" y="825"/>
                  </a:lnTo>
                  <a:lnTo>
                    <a:pt x="641" y="829"/>
                  </a:lnTo>
                  <a:lnTo>
                    <a:pt x="678" y="825"/>
                  </a:lnTo>
                  <a:lnTo>
                    <a:pt x="712" y="812"/>
                  </a:lnTo>
                  <a:lnTo>
                    <a:pt x="1211" y="548"/>
                  </a:lnTo>
                  <a:lnTo>
                    <a:pt x="1239" y="537"/>
                  </a:lnTo>
                  <a:lnTo>
                    <a:pt x="1269" y="530"/>
                  </a:lnTo>
                  <a:lnTo>
                    <a:pt x="1300" y="530"/>
                  </a:lnTo>
                  <a:lnTo>
                    <a:pt x="1331" y="537"/>
                  </a:lnTo>
                  <a:lnTo>
                    <a:pt x="1722" y="660"/>
                  </a:lnTo>
                  <a:lnTo>
                    <a:pt x="1756" y="667"/>
                  </a:lnTo>
                  <a:lnTo>
                    <a:pt x="1791" y="667"/>
                  </a:lnTo>
                  <a:lnTo>
                    <a:pt x="1825" y="657"/>
                  </a:lnTo>
                  <a:lnTo>
                    <a:pt x="1856" y="641"/>
                  </a:lnTo>
                  <a:lnTo>
                    <a:pt x="2768" y="28"/>
                  </a:lnTo>
                  <a:lnTo>
                    <a:pt x="2800" y="10"/>
                  </a:lnTo>
                  <a:lnTo>
                    <a:pt x="2834" y="2"/>
                  </a:lnTo>
                  <a:lnTo>
                    <a:pt x="28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64" name="Freeform 372"/>
          <p:cNvSpPr>
            <a:spLocks noEditPoints="1"/>
          </p:cNvSpPr>
          <p:nvPr/>
        </p:nvSpPr>
        <p:spPr bwMode="auto">
          <a:xfrm>
            <a:off x="1929279" y="3792022"/>
            <a:ext cx="257246" cy="284420"/>
          </a:xfrm>
          <a:custGeom>
            <a:avLst/>
            <a:gdLst>
              <a:gd name="T0" fmla="*/ 3775 w 5396"/>
              <a:gd name="T1" fmla="*/ 2539 h 5967"/>
              <a:gd name="T2" fmla="*/ 3739 w 5396"/>
              <a:gd name="T3" fmla="*/ 2612 h 5967"/>
              <a:gd name="T4" fmla="*/ 3755 w 5396"/>
              <a:gd name="T5" fmla="*/ 3212 h 5967"/>
              <a:gd name="T6" fmla="*/ 3828 w 5396"/>
              <a:gd name="T7" fmla="*/ 3248 h 5967"/>
              <a:gd name="T8" fmla="*/ 4270 w 5396"/>
              <a:gd name="T9" fmla="*/ 3232 h 5967"/>
              <a:gd name="T10" fmla="*/ 4309 w 5396"/>
              <a:gd name="T11" fmla="*/ 3160 h 5967"/>
              <a:gd name="T12" fmla="*/ 4290 w 5396"/>
              <a:gd name="T13" fmla="*/ 2559 h 5967"/>
              <a:gd name="T14" fmla="*/ 4218 w 5396"/>
              <a:gd name="T15" fmla="*/ 2523 h 5967"/>
              <a:gd name="T16" fmla="*/ 2917 w 5396"/>
              <a:gd name="T17" fmla="*/ 2071 h 5967"/>
              <a:gd name="T18" fmla="*/ 2860 w 5396"/>
              <a:gd name="T19" fmla="*/ 2129 h 5967"/>
              <a:gd name="T20" fmla="*/ 2860 w 5396"/>
              <a:gd name="T21" fmla="*/ 3187 h 5967"/>
              <a:gd name="T22" fmla="*/ 2917 w 5396"/>
              <a:gd name="T23" fmla="*/ 3245 h 5967"/>
              <a:gd name="T24" fmla="*/ 3363 w 5396"/>
              <a:gd name="T25" fmla="*/ 3245 h 5967"/>
              <a:gd name="T26" fmla="*/ 3419 w 5396"/>
              <a:gd name="T27" fmla="*/ 3187 h 5967"/>
              <a:gd name="T28" fmla="*/ 3419 w 5396"/>
              <a:gd name="T29" fmla="*/ 2129 h 5967"/>
              <a:gd name="T30" fmla="*/ 3363 w 5396"/>
              <a:gd name="T31" fmla="*/ 2071 h 5967"/>
              <a:gd name="T32" fmla="*/ 2062 w 5396"/>
              <a:gd name="T33" fmla="*/ 1615 h 5967"/>
              <a:gd name="T34" fmla="*/ 1989 w 5396"/>
              <a:gd name="T35" fmla="*/ 1652 h 5967"/>
              <a:gd name="T36" fmla="*/ 1971 w 5396"/>
              <a:gd name="T37" fmla="*/ 3160 h 5967"/>
              <a:gd name="T38" fmla="*/ 2009 w 5396"/>
              <a:gd name="T39" fmla="*/ 3232 h 5967"/>
              <a:gd name="T40" fmla="*/ 2452 w 5396"/>
              <a:gd name="T41" fmla="*/ 3248 h 5967"/>
              <a:gd name="T42" fmla="*/ 2525 w 5396"/>
              <a:gd name="T43" fmla="*/ 3212 h 5967"/>
              <a:gd name="T44" fmla="*/ 2541 w 5396"/>
              <a:gd name="T45" fmla="*/ 1704 h 5967"/>
              <a:gd name="T46" fmla="*/ 2505 w 5396"/>
              <a:gd name="T47" fmla="*/ 1632 h 5967"/>
              <a:gd name="T48" fmla="*/ 2062 w 5396"/>
              <a:gd name="T49" fmla="*/ 1615 h 5967"/>
              <a:gd name="T50" fmla="*/ 1125 w 5396"/>
              <a:gd name="T51" fmla="*/ 1127 h 5967"/>
              <a:gd name="T52" fmla="*/ 1089 w 5396"/>
              <a:gd name="T53" fmla="*/ 1200 h 5967"/>
              <a:gd name="T54" fmla="*/ 1105 w 5396"/>
              <a:gd name="T55" fmla="*/ 3212 h 5967"/>
              <a:gd name="T56" fmla="*/ 1178 w 5396"/>
              <a:gd name="T57" fmla="*/ 3248 h 5967"/>
              <a:gd name="T58" fmla="*/ 1621 w 5396"/>
              <a:gd name="T59" fmla="*/ 3232 h 5967"/>
              <a:gd name="T60" fmla="*/ 1659 w 5396"/>
              <a:gd name="T61" fmla="*/ 3160 h 5967"/>
              <a:gd name="T62" fmla="*/ 1641 w 5396"/>
              <a:gd name="T63" fmla="*/ 1147 h 5967"/>
              <a:gd name="T64" fmla="*/ 1568 w 5396"/>
              <a:gd name="T65" fmla="*/ 1109 h 5967"/>
              <a:gd name="T66" fmla="*/ 5140 w 5396"/>
              <a:gd name="T67" fmla="*/ 0 h 5967"/>
              <a:gd name="T68" fmla="*/ 5283 w 5396"/>
              <a:gd name="T69" fmla="*/ 44 h 5967"/>
              <a:gd name="T70" fmla="*/ 5376 w 5396"/>
              <a:gd name="T71" fmla="*/ 156 h 5967"/>
              <a:gd name="T72" fmla="*/ 5396 w 5396"/>
              <a:gd name="T73" fmla="*/ 3876 h 5967"/>
              <a:gd name="T74" fmla="*/ 5352 w 5396"/>
              <a:gd name="T75" fmla="*/ 4020 h 5967"/>
              <a:gd name="T76" fmla="*/ 5240 w 5396"/>
              <a:gd name="T77" fmla="*/ 4112 h 5967"/>
              <a:gd name="T78" fmla="*/ 3530 w 5396"/>
              <a:gd name="T79" fmla="*/ 4132 h 5967"/>
              <a:gd name="T80" fmla="*/ 4198 w 5396"/>
              <a:gd name="T81" fmla="*/ 5696 h 5967"/>
              <a:gd name="T82" fmla="*/ 4172 w 5396"/>
              <a:gd name="T83" fmla="*/ 5823 h 5967"/>
              <a:gd name="T84" fmla="*/ 4085 w 5396"/>
              <a:gd name="T85" fmla="*/ 5923 h 5967"/>
              <a:gd name="T86" fmla="*/ 3942 w 5396"/>
              <a:gd name="T87" fmla="*/ 5967 h 5967"/>
              <a:gd name="T88" fmla="*/ 3822 w 5396"/>
              <a:gd name="T89" fmla="*/ 5938 h 5967"/>
              <a:gd name="T90" fmla="*/ 3730 w 5396"/>
              <a:gd name="T91" fmla="*/ 5852 h 5967"/>
              <a:gd name="T92" fmla="*/ 2425 w 5396"/>
              <a:gd name="T93" fmla="*/ 4132 h 5967"/>
              <a:gd name="T94" fmla="*/ 1641 w 5396"/>
              <a:gd name="T95" fmla="*/ 5887 h 5967"/>
              <a:gd name="T96" fmla="*/ 1535 w 5396"/>
              <a:gd name="T97" fmla="*/ 5954 h 5967"/>
              <a:gd name="T98" fmla="*/ 1401 w 5396"/>
              <a:gd name="T99" fmla="*/ 5961 h 5967"/>
              <a:gd name="T100" fmla="*/ 1276 w 5396"/>
              <a:gd name="T101" fmla="*/ 5894 h 5967"/>
              <a:gd name="T102" fmla="*/ 1209 w 5396"/>
              <a:gd name="T103" fmla="*/ 5783 h 5967"/>
              <a:gd name="T104" fmla="*/ 1205 w 5396"/>
              <a:gd name="T105" fmla="*/ 5651 h 5967"/>
              <a:gd name="T106" fmla="*/ 256 w 5396"/>
              <a:gd name="T107" fmla="*/ 4132 h 5967"/>
              <a:gd name="T108" fmla="*/ 113 w 5396"/>
              <a:gd name="T109" fmla="*/ 4089 h 5967"/>
              <a:gd name="T110" fmla="*/ 20 w 5396"/>
              <a:gd name="T111" fmla="*/ 3976 h 5967"/>
              <a:gd name="T112" fmla="*/ 0 w 5396"/>
              <a:gd name="T113" fmla="*/ 256 h 5967"/>
              <a:gd name="T114" fmla="*/ 44 w 5396"/>
              <a:gd name="T115" fmla="*/ 113 h 5967"/>
              <a:gd name="T116" fmla="*/ 156 w 5396"/>
              <a:gd name="T117" fmla="*/ 20 h 59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396" h="5967">
                <a:moveTo>
                  <a:pt x="3828" y="2523"/>
                </a:moveTo>
                <a:lnTo>
                  <a:pt x="3800" y="2526"/>
                </a:lnTo>
                <a:lnTo>
                  <a:pt x="3775" y="2539"/>
                </a:lnTo>
                <a:lnTo>
                  <a:pt x="3755" y="2559"/>
                </a:lnTo>
                <a:lnTo>
                  <a:pt x="3742" y="2584"/>
                </a:lnTo>
                <a:lnTo>
                  <a:pt x="3739" y="2612"/>
                </a:lnTo>
                <a:lnTo>
                  <a:pt x="3739" y="3160"/>
                </a:lnTo>
                <a:lnTo>
                  <a:pt x="3742" y="3187"/>
                </a:lnTo>
                <a:lnTo>
                  <a:pt x="3755" y="3212"/>
                </a:lnTo>
                <a:lnTo>
                  <a:pt x="3775" y="3232"/>
                </a:lnTo>
                <a:lnTo>
                  <a:pt x="3800" y="3245"/>
                </a:lnTo>
                <a:lnTo>
                  <a:pt x="3828" y="3248"/>
                </a:lnTo>
                <a:lnTo>
                  <a:pt x="4218" y="3248"/>
                </a:lnTo>
                <a:lnTo>
                  <a:pt x="4247" y="3245"/>
                </a:lnTo>
                <a:lnTo>
                  <a:pt x="4270" y="3232"/>
                </a:lnTo>
                <a:lnTo>
                  <a:pt x="4290" y="3212"/>
                </a:lnTo>
                <a:lnTo>
                  <a:pt x="4303" y="3187"/>
                </a:lnTo>
                <a:lnTo>
                  <a:pt x="4309" y="3160"/>
                </a:lnTo>
                <a:lnTo>
                  <a:pt x="4309" y="2612"/>
                </a:lnTo>
                <a:lnTo>
                  <a:pt x="4303" y="2584"/>
                </a:lnTo>
                <a:lnTo>
                  <a:pt x="4290" y="2559"/>
                </a:lnTo>
                <a:lnTo>
                  <a:pt x="4270" y="2539"/>
                </a:lnTo>
                <a:lnTo>
                  <a:pt x="4247" y="2526"/>
                </a:lnTo>
                <a:lnTo>
                  <a:pt x="4218" y="2523"/>
                </a:lnTo>
                <a:lnTo>
                  <a:pt x="3828" y="2523"/>
                </a:lnTo>
                <a:close/>
                <a:moveTo>
                  <a:pt x="2946" y="2067"/>
                </a:moveTo>
                <a:lnTo>
                  <a:pt x="2917" y="2071"/>
                </a:lnTo>
                <a:lnTo>
                  <a:pt x="2891" y="2084"/>
                </a:lnTo>
                <a:lnTo>
                  <a:pt x="2873" y="2104"/>
                </a:lnTo>
                <a:lnTo>
                  <a:pt x="2860" y="2129"/>
                </a:lnTo>
                <a:lnTo>
                  <a:pt x="2855" y="2156"/>
                </a:lnTo>
                <a:lnTo>
                  <a:pt x="2855" y="3160"/>
                </a:lnTo>
                <a:lnTo>
                  <a:pt x="2860" y="3187"/>
                </a:lnTo>
                <a:lnTo>
                  <a:pt x="2873" y="3212"/>
                </a:lnTo>
                <a:lnTo>
                  <a:pt x="2891" y="3232"/>
                </a:lnTo>
                <a:lnTo>
                  <a:pt x="2917" y="3245"/>
                </a:lnTo>
                <a:lnTo>
                  <a:pt x="2946" y="3248"/>
                </a:lnTo>
                <a:lnTo>
                  <a:pt x="3334" y="3248"/>
                </a:lnTo>
                <a:lnTo>
                  <a:pt x="3363" y="3245"/>
                </a:lnTo>
                <a:lnTo>
                  <a:pt x="3388" y="3232"/>
                </a:lnTo>
                <a:lnTo>
                  <a:pt x="3407" y="3212"/>
                </a:lnTo>
                <a:lnTo>
                  <a:pt x="3419" y="3187"/>
                </a:lnTo>
                <a:lnTo>
                  <a:pt x="3425" y="3160"/>
                </a:lnTo>
                <a:lnTo>
                  <a:pt x="3425" y="2156"/>
                </a:lnTo>
                <a:lnTo>
                  <a:pt x="3419" y="2129"/>
                </a:lnTo>
                <a:lnTo>
                  <a:pt x="3407" y="2104"/>
                </a:lnTo>
                <a:lnTo>
                  <a:pt x="3388" y="2084"/>
                </a:lnTo>
                <a:lnTo>
                  <a:pt x="3363" y="2071"/>
                </a:lnTo>
                <a:lnTo>
                  <a:pt x="3334" y="2067"/>
                </a:lnTo>
                <a:lnTo>
                  <a:pt x="2946" y="2067"/>
                </a:lnTo>
                <a:close/>
                <a:moveTo>
                  <a:pt x="2062" y="1615"/>
                </a:moveTo>
                <a:lnTo>
                  <a:pt x="2033" y="1619"/>
                </a:lnTo>
                <a:lnTo>
                  <a:pt x="2009" y="1632"/>
                </a:lnTo>
                <a:lnTo>
                  <a:pt x="1989" y="1652"/>
                </a:lnTo>
                <a:lnTo>
                  <a:pt x="1976" y="1675"/>
                </a:lnTo>
                <a:lnTo>
                  <a:pt x="1971" y="1704"/>
                </a:lnTo>
                <a:lnTo>
                  <a:pt x="1971" y="3160"/>
                </a:lnTo>
                <a:lnTo>
                  <a:pt x="1976" y="3187"/>
                </a:lnTo>
                <a:lnTo>
                  <a:pt x="1989" y="3212"/>
                </a:lnTo>
                <a:lnTo>
                  <a:pt x="2009" y="3232"/>
                </a:lnTo>
                <a:lnTo>
                  <a:pt x="2033" y="3245"/>
                </a:lnTo>
                <a:lnTo>
                  <a:pt x="2062" y="3248"/>
                </a:lnTo>
                <a:lnTo>
                  <a:pt x="2452" y="3248"/>
                </a:lnTo>
                <a:lnTo>
                  <a:pt x="2479" y="3245"/>
                </a:lnTo>
                <a:lnTo>
                  <a:pt x="2505" y="3232"/>
                </a:lnTo>
                <a:lnTo>
                  <a:pt x="2525" y="3212"/>
                </a:lnTo>
                <a:lnTo>
                  <a:pt x="2537" y="3187"/>
                </a:lnTo>
                <a:lnTo>
                  <a:pt x="2541" y="3160"/>
                </a:lnTo>
                <a:lnTo>
                  <a:pt x="2541" y="1704"/>
                </a:lnTo>
                <a:lnTo>
                  <a:pt x="2537" y="1675"/>
                </a:lnTo>
                <a:lnTo>
                  <a:pt x="2525" y="1652"/>
                </a:lnTo>
                <a:lnTo>
                  <a:pt x="2505" y="1632"/>
                </a:lnTo>
                <a:lnTo>
                  <a:pt x="2479" y="1619"/>
                </a:lnTo>
                <a:lnTo>
                  <a:pt x="2452" y="1615"/>
                </a:lnTo>
                <a:lnTo>
                  <a:pt x="2062" y="1615"/>
                </a:lnTo>
                <a:close/>
                <a:moveTo>
                  <a:pt x="1178" y="1109"/>
                </a:moveTo>
                <a:lnTo>
                  <a:pt x="1151" y="1115"/>
                </a:lnTo>
                <a:lnTo>
                  <a:pt x="1125" y="1127"/>
                </a:lnTo>
                <a:lnTo>
                  <a:pt x="1105" y="1147"/>
                </a:lnTo>
                <a:lnTo>
                  <a:pt x="1093" y="1171"/>
                </a:lnTo>
                <a:lnTo>
                  <a:pt x="1089" y="1200"/>
                </a:lnTo>
                <a:lnTo>
                  <a:pt x="1089" y="3160"/>
                </a:lnTo>
                <a:lnTo>
                  <a:pt x="1093" y="3187"/>
                </a:lnTo>
                <a:lnTo>
                  <a:pt x="1105" y="3212"/>
                </a:lnTo>
                <a:lnTo>
                  <a:pt x="1125" y="3232"/>
                </a:lnTo>
                <a:lnTo>
                  <a:pt x="1151" y="3245"/>
                </a:lnTo>
                <a:lnTo>
                  <a:pt x="1178" y="3248"/>
                </a:lnTo>
                <a:lnTo>
                  <a:pt x="1568" y="3248"/>
                </a:lnTo>
                <a:lnTo>
                  <a:pt x="1597" y="3245"/>
                </a:lnTo>
                <a:lnTo>
                  <a:pt x="1621" y="3232"/>
                </a:lnTo>
                <a:lnTo>
                  <a:pt x="1641" y="3212"/>
                </a:lnTo>
                <a:lnTo>
                  <a:pt x="1653" y="3187"/>
                </a:lnTo>
                <a:lnTo>
                  <a:pt x="1659" y="3160"/>
                </a:lnTo>
                <a:lnTo>
                  <a:pt x="1659" y="1200"/>
                </a:lnTo>
                <a:lnTo>
                  <a:pt x="1653" y="1171"/>
                </a:lnTo>
                <a:lnTo>
                  <a:pt x="1641" y="1147"/>
                </a:lnTo>
                <a:lnTo>
                  <a:pt x="1621" y="1127"/>
                </a:lnTo>
                <a:lnTo>
                  <a:pt x="1597" y="1115"/>
                </a:lnTo>
                <a:lnTo>
                  <a:pt x="1568" y="1109"/>
                </a:lnTo>
                <a:lnTo>
                  <a:pt x="1178" y="1109"/>
                </a:lnTo>
                <a:close/>
                <a:moveTo>
                  <a:pt x="256" y="0"/>
                </a:moveTo>
                <a:lnTo>
                  <a:pt x="5140" y="0"/>
                </a:lnTo>
                <a:lnTo>
                  <a:pt x="5192" y="6"/>
                </a:lnTo>
                <a:lnTo>
                  <a:pt x="5240" y="20"/>
                </a:lnTo>
                <a:lnTo>
                  <a:pt x="5283" y="44"/>
                </a:lnTo>
                <a:lnTo>
                  <a:pt x="5321" y="77"/>
                </a:lnTo>
                <a:lnTo>
                  <a:pt x="5352" y="113"/>
                </a:lnTo>
                <a:lnTo>
                  <a:pt x="5376" y="156"/>
                </a:lnTo>
                <a:lnTo>
                  <a:pt x="5392" y="205"/>
                </a:lnTo>
                <a:lnTo>
                  <a:pt x="5396" y="256"/>
                </a:lnTo>
                <a:lnTo>
                  <a:pt x="5396" y="3876"/>
                </a:lnTo>
                <a:lnTo>
                  <a:pt x="5392" y="3927"/>
                </a:lnTo>
                <a:lnTo>
                  <a:pt x="5376" y="3976"/>
                </a:lnTo>
                <a:lnTo>
                  <a:pt x="5352" y="4020"/>
                </a:lnTo>
                <a:lnTo>
                  <a:pt x="5321" y="4058"/>
                </a:lnTo>
                <a:lnTo>
                  <a:pt x="5283" y="4089"/>
                </a:lnTo>
                <a:lnTo>
                  <a:pt x="5240" y="4112"/>
                </a:lnTo>
                <a:lnTo>
                  <a:pt x="5192" y="4127"/>
                </a:lnTo>
                <a:lnTo>
                  <a:pt x="5140" y="4132"/>
                </a:lnTo>
                <a:lnTo>
                  <a:pt x="3530" y="4132"/>
                </a:lnTo>
                <a:lnTo>
                  <a:pt x="4178" y="5607"/>
                </a:lnTo>
                <a:lnTo>
                  <a:pt x="4192" y="5651"/>
                </a:lnTo>
                <a:lnTo>
                  <a:pt x="4198" y="5696"/>
                </a:lnTo>
                <a:lnTo>
                  <a:pt x="4198" y="5740"/>
                </a:lnTo>
                <a:lnTo>
                  <a:pt x="4189" y="5783"/>
                </a:lnTo>
                <a:lnTo>
                  <a:pt x="4172" y="5823"/>
                </a:lnTo>
                <a:lnTo>
                  <a:pt x="4151" y="5861"/>
                </a:lnTo>
                <a:lnTo>
                  <a:pt x="4122" y="5894"/>
                </a:lnTo>
                <a:lnTo>
                  <a:pt x="4085" y="5923"/>
                </a:lnTo>
                <a:lnTo>
                  <a:pt x="4045" y="5945"/>
                </a:lnTo>
                <a:lnTo>
                  <a:pt x="3995" y="5961"/>
                </a:lnTo>
                <a:lnTo>
                  <a:pt x="3942" y="5967"/>
                </a:lnTo>
                <a:lnTo>
                  <a:pt x="3900" y="5963"/>
                </a:lnTo>
                <a:lnTo>
                  <a:pt x="3860" y="5954"/>
                </a:lnTo>
                <a:lnTo>
                  <a:pt x="3822" y="5938"/>
                </a:lnTo>
                <a:lnTo>
                  <a:pt x="3788" y="5914"/>
                </a:lnTo>
                <a:lnTo>
                  <a:pt x="3755" y="5887"/>
                </a:lnTo>
                <a:lnTo>
                  <a:pt x="3730" y="5852"/>
                </a:lnTo>
                <a:lnTo>
                  <a:pt x="3708" y="5814"/>
                </a:lnTo>
                <a:lnTo>
                  <a:pt x="2971" y="4132"/>
                </a:lnTo>
                <a:lnTo>
                  <a:pt x="2425" y="4132"/>
                </a:lnTo>
                <a:lnTo>
                  <a:pt x="1688" y="5814"/>
                </a:lnTo>
                <a:lnTo>
                  <a:pt x="1668" y="5852"/>
                </a:lnTo>
                <a:lnTo>
                  <a:pt x="1641" y="5887"/>
                </a:lnTo>
                <a:lnTo>
                  <a:pt x="1610" y="5914"/>
                </a:lnTo>
                <a:lnTo>
                  <a:pt x="1574" y="5938"/>
                </a:lnTo>
                <a:lnTo>
                  <a:pt x="1535" y="5954"/>
                </a:lnTo>
                <a:lnTo>
                  <a:pt x="1495" y="5963"/>
                </a:lnTo>
                <a:lnTo>
                  <a:pt x="1454" y="5967"/>
                </a:lnTo>
                <a:lnTo>
                  <a:pt x="1401" y="5961"/>
                </a:lnTo>
                <a:lnTo>
                  <a:pt x="1350" y="5945"/>
                </a:lnTo>
                <a:lnTo>
                  <a:pt x="1310" y="5923"/>
                </a:lnTo>
                <a:lnTo>
                  <a:pt x="1276" y="5894"/>
                </a:lnTo>
                <a:lnTo>
                  <a:pt x="1247" y="5861"/>
                </a:lnTo>
                <a:lnTo>
                  <a:pt x="1223" y="5823"/>
                </a:lnTo>
                <a:lnTo>
                  <a:pt x="1209" y="5783"/>
                </a:lnTo>
                <a:lnTo>
                  <a:pt x="1200" y="5740"/>
                </a:lnTo>
                <a:lnTo>
                  <a:pt x="1198" y="5696"/>
                </a:lnTo>
                <a:lnTo>
                  <a:pt x="1205" y="5651"/>
                </a:lnTo>
                <a:lnTo>
                  <a:pt x="1220" y="5607"/>
                </a:lnTo>
                <a:lnTo>
                  <a:pt x="1866" y="4132"/>
                </a:lnTo>
                <a:lnTo>
                  <a:pt x="256" y="4132"/>
                </a:lnTo>
                <a:lnTo>
                  <a:pt x="205" y="4127"/>
                </a:lnTo>
                <a:lnTo>
                  <a:pt x="156" y="4112"/>
                </a:lnTo>
                <a:lnTo>
                  <a:pt x="113" y="4089"/>
                </a:lnTo>
                <a:lnTo>
                  <a:pt x="74" y="4058"/>
                </a:lnTo>
                <a:lnTo>
                  <a:pt x="44" y="4020"/>
                </a:lnTo>
                <a:lnTo>
                  <a:pt x="20" y="3976"/>
                </a:lnTo>
                <a:lnTo>
                  <a:pt x="5" y="3927"/>
                </a:lnTo>
                <a:lnTo>
                  <a:pt x="0" y="3876"/>
                </a:lnTo>
                <a:lnTo>
                  <a:pt x="0" y="256"/>
                </a:lnTo>
                <a:lnTo>
                  <a:pt x="5" y="205"/>
                </a:lnTo>
                <a:lnTo>
                  <a:pt x="20" y="156"/>
                </a:lnTo>
                <a:lnTo>
                  <a:pt x="44" y="113"/>
                </a:lnTo>
                <a:lnTo>
                  <a:pt x="74" y="77"/>
                </a:lnTo>
                <a:lnTo>
                  <a:pt x="113" y="44"/>
                </a:lnTo>
                <a:lnTo>
                  <a:pt x="156" y="20"/>
                </a:lnTo>
                <a:lnTo>
                  <a:pt x="205" y="6"/>
                </a:lnTo>
                <a:lnTo>
                  <a:pt x="256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065" name="Group 375"/>
          <p:cNvGrpSpPr>
            <a:grpSpLocks noChangeAspect="1"/>
          </p:cNvGrpSpPr>
          <p:nvPr/>
        </p:nvGrpSpPr>
        <p:grpSpPr bwMode="auto">
          <a:xfrm>
            <a:off x="6380088" y="3800222"/>
            <a:ext cx="317270" cy="268020"/>
            <a:chOff x="131" y="3696"/>
            <a:chExt cx="2944" cy="248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068" name="Freeform 377"/>
            <p:cNvSpPr>
              <a:spLocks/>
            </p:cNvSpPr>
            <p:nvPr/>
          </p:nvSpPr>
          <p:spPr bwMode="auto">
            <a:xfrm>
              <a:off x="2664" y="5415"/>
              <a:ext cx="411" cy="768"/>
            </a:xfrm>
            <a:custGeom>
              <a:avLst/>
              <a:gdLst>
                <a:gd name="T0" fmla="*/ 154 w 823"/>
                <a:gd name="T1" fmla="*/ 0 h 1537"/>
                <a:gd name="T2" fmla="*/ 668 w 823"/>
                <a:gd name="T3" fmla="*/ 0 h 1537"/>
                <a:gd name="T4" fmla="*/ 709 w 823"/>
                <a:gd name="T5" fmla="*/ 6 h 1537"/>
                <a:gd name="T6" fmla="*/ 747 w 823"/>
                <a:gd name="T7" fmla="*/ 22 h 1537"/>
                <a:gd name="T8" fmla="*/ 779 w 823"/>
                <a:gd name="T9" fmla="*/ 45 h 1537"/>
                <a:gd name="T10" fmla="*/ 802 w 823"/>
                <a:gd name="T11" fmla="*/ 77 h 1537"/>
                <a:gd name="T12" fmla="*/ 818 w 823"/>
                <a:gd name="T13" fmla="*/ 114 h 1537"/>
                <a:gd name="T14" fmla="*/ 823 w 823"/>
                <a:gd name="T15" fmla="*/ 156 h 1537"/>
                <a:gd name="T16" fmla="*/ 823 w 823"/>
                <a:gd name="T17" fmla="*/ 1382 h 1537"/>
                <a:gd name="T18" fmla="*/ 818 w 823"/>
                <a:gd name="T19" fmla="*/ 1423 h 1537"/>
                <a:gd name="T20" fmla="*/ 802 w 823"/>
                <a:gd name="T21" fmla="*/ 1460 h 1537"/>
                <a:gd name="T22" fmla="*/ 779 w 823"/>
                <a:gd name="T23" fmla="*/ 1492 h 1537"/>
                <a:gd name="T24" fmla="*/ 747 w 823"/>
                <a:gd name="T25" fmla="*/ 1516 h 1537"/>
                <a:gd name="T26" fmla="*/ 709 w 823"/>
                <a:gd name="T27" fmla="*/ 1532 h 1537"/>
                <a:gd name="T28" fmla="*/ 668 w 823"/>
                <a:gd name="T29" fmla="*/ 1537 h 1537"/>
                <a:gd name="T30" fmla="*/ 154 w 823"/>
                <a:gd name="T31" fmla="*/ 1537 h 1537"/>
                <a:gd name="T32" fmla="*/ 113 w 823"/>
                <a:gd name="T33" fmla="*/ 1532 h 1537"/>
                <a:gd name="T34" fmla="*/ 77 w 823"/>
                <a:gd name="T35" fmla="*/ 1516 h 1537"/>
                <a:gd name="T36" fmla="*/ 45 w 823"/>
                <a:gd name="T37" fmla="*/ 1492 h 1537"/>
                <a:gd name="T38" fmla="*/ 22 w 823"/>
                <a:gd name="T39" fmla="*/ 1460 h 1537"/>
                <a:gd name="T40" fmla="*/ 6 w 823"/>
                <a:gd name="T41" fmla="*/ 1423 h 1537"/>
                <a:gd name="T42" fmla="*/ 0 w 823"/>
                <a:gd name="T43" fmla="*/ 1382 h 1537"/>
                <a:gd name="T44" fmla="*/ 0 w 823"/>
                <a:gd name="T45" fmla="*/ 156 h 1537"/>
                <a:gd name="T46" fmla="*/ 6 w 823"/>
                <a:gd name="T47" fmla="*/ 114 h 1537"/>
                <a:gd name="T48" fmla="*/ 22 w 823"/>
                <a:gd name="T49" fmla="*/ 77 h 1537"/>
                <a:gd name="T50" fmla="*/ 45 w 823"/>
                <a:gd name="T51" fmla="*/ 45 h 1537"/>
                <a:gd name="T52" fmla="*/ 77 w 823"/>
                <a:gd name="T53" fmla="*/ 22 h 1537"/>
                <a:gd name="T54" fmla="*/ 113 w 823"/>
                <a:gd name="T55" fmla="*/ 6 h 1537"/>
                <a:gd name="T56" fmla="*/ 154 w 823"/>
                <a:gd name="T57" fmla="*/ 0 h 1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23" h="1537">
                  <a:moveTo>
                    <a:pt x="154" y="0"/>
                  </a:moveTo>
                  <a:lnTo>
                    <a:pt x="668" y="0"/>
                  </a:lnTo>
                  <a:lnTo>
                    <a:pt x="709" y="6"/>
                  </a:lnTo>
                  <a:lnTo>
                    <a:pt x="747" y="22"/>
                  </a:lnTo>
                  <a:lnTo>
                    <a:pt x="779" y="45"/>
                  </a:lnTo>
                  <a:lnTo>
                    <a:pt x="802" y="77"/>
                  </a:lnTo>
                  <a:lnTo>
                    <a:pt x="818" y="114"/>
                  </a:lnTo>
                  <a:lnTo>
                    <a:pt x="823" y="156"/>
                  </a:lnTo>
                  <a:lnTo>
                    <a:pt x="823" y="1382"/>
                  </a:lnTo>
                  <a:lnTo>
                    <a:pt x="818" y="1423"/>
                  </a:lnTo>
                  <a:lnTo>
                    <a:pt x="802" y="1460"/>
                  </a:lnTo>
                  <a:lnTo>
                    <a:pt x="779" y="1492"/>
                  </a:lnTo>
                  <a:lnTo>
                    <a:pt x="747" y="1516"/>
                  </a:lnTo>
                  <a:lnTo>
                    <a:pt x="709" y="1532"/>
                  </a:lnTo>
                  <a:lnTo>
                    <a:pt x="668" y="1537"/>
                  </a:lnTo>
                  <a:lnTo>
                    <a:pt x="154" y="1537"/>
                  </a:lnTo>
                  <a:lnTo>
                    <a:pt x="113" y="1532"/>
                  </a:lnTo>
                  <a:lnTo>
                    <a:pt x="77" y="1516"/>
                  </a:lnTo>
                  <a:lnTo>
                    <a:pt x="45" y="1492"/>
                  </a:lnTo>
                  <a:lnTo>
                    <a:pt x="22" y="1460"/>
                  </a:lnTo>
                  <a:lnTo>
                    <a:pt x="6" y="1423"/>
                  </a:lnTo>
                  <a:lnTo>
                    <a:pt x="0" y="1382"/>
                  </a:lnTo>
                  <a:lnTo>
                    <a:pt x="0" y="156"/>
                  </a:lnTo>
                  <a:lnTo>
                    <a:pt x="6" y="114"/>
                  </a:lnTo>
                  <a:lnTo>
                    <a:pt x="22" y="77"/>
                  </a:lnTo>
                  <a:lnTo>
                    <a:pt x="45" y="45"/>
                  </a:lnTo>
                  <a:lnTo>
                    <a:pt x="77" y="22"/>
                  </a:lnTo>
                  <a:lnTo>
                    <a:pt x="113" y="6"/>
                  </a:lnTo>
                  <a:lnTo>
                    <a:pt x="1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" name="Freeform 378"/>
            <p:cNvSpPr>
              <a:spLocks/>
            </p:cNvSpPr>
            <p:nvPr/>
          </p:nvSpPr>
          <p:spPr bwMode="auto">
            <a:xfrm>
              <a:off x="2031" y="5120"/>
              <a:ext cx="411" cy="1063"/>
            </a:xfrm>
            <a:custGeom>
              <a:avLst/>
              <a:gdLst>
                <a:gd name="T0" fmla="*/ 154 w 824"/>
                <a:gd name="T1" fmla="*/ 0 h 2126"/>
                <a:gd name="T2" fmla="*/ 668 w 824"/>
                <a:gd name="T3" fmla="*/ 0 h 2126"/>
                <a:gd name="T4" fmla="*/ 704 w 824"/>
                <a:gd name="T5" fmla="*/ 4 h 2126"/>
                <a:gd name="T6" fmla="*/ 736 w 824"/>
                <a:gd name="T7" fmla="*/ 16 h 2126"/>
                <a:gd name="T8" fmla="*/ 766 w 824"/>
                <a:gd name="T9" fmla="*/ 34 h 2126"/>
                <a:gd name="T10" fmla="*/ 790 w 824"/>
                <a:gd name="T11" fmla="*/ 59 h 2126"/>
                <a:gd name="T12" fmla="*/ 807 w 824"/>
                <a:gd name="T13" fmla="*/ 88 h 2126"/>
                <a:gd name="T14" fmla="*/ 820 w 824"/>
                <a:gd name="T15" fmla="*/ 120 h 2126"/>
                <a:gd name="T16" fmla="*/ 824 w 824"/>
                <a:gd name="T17" fmla="*/ 156 h 2126"/>
                <a:gd name="T18" fmla="*/ 824 w 824"/>
                <a:gd name="T19" fmla="*/ 1971 h 2126"/>
                <a:gd name="T20" fmla="*/ 818 w 824"/>
                <a:gd name="T21" fmla="*/ 2012 h 2126"/>
                <a:gd name="T22" fmla="*/ 802 w 824"/>
                <a:gd name="T23" fmla="*/ 2049 h 2126"/>
                <a:gd name="T24" fmla="*/ 779 w 824"/>
                <a:gd name="T25" fmla="*/ 2081 h 2126"/>
                <a:gd name="T26" fmla="*/ 747 w 824"/>
                <a:gd name="T27" fmla="*/ 2105 h 2126"/>
                <a:gd name="T28" fmla="*/ 709 w 824"/>
                <a:gd name="T29" fmla="*/ 2121 h 2126"/>
                <a:gd name="T30" fmla="*/ 668 w 824"/>
                <a:gd name="T31" fmla="*/ 2126 h 2126"/>
                <a:gd name="T32" fmla="*/ 154 w 824"/>
                <a:gd name="T33" fmla="*/ 2126 h 2126"/>
                <a:gd name="T34" fmla="*/ 113 w 824"/>
                <a:gd name="T35" fmla="*/ 2121 h 2126"/>
                <a:gd name="T36" fmla="*/ 75 w 824"/>
                <a:gd name="T37" fmla="*/ 2105 h 2126"/>
                <a:gd name="T38" fmla="*/ 45 w 824"/>
                <a:gd name="T39" fmla="*/ 2081 h 2126"/>
                <a:gd name="T40" fmla="*/ 20 w 824"/>
                <a:gd name="T41" fmla="*/ 2049 h 2126"/>
                <a:gd name="T42" fmla="*/ 6 w 824"/>
                <a:gd name="T43" fmla="*/ 2012 h 2126"/>
                <a:gd name="T44" fmla="*/ 0 w 824"/>
                <a:gd name="T45" fmla="*/ 1971 h 2126"/>
                <a:gd name="T46" fmla="*/ 0 w 824"/>
                <a:gd name="T47" fmla="*/ 156 h 2126"/>
                <a:gd name="T48" fmla="*/ 6 w 824"/>
                <a:gd name="T49" fmla="*/ 115 h 2126"/>
                <a:gd name="T50" fmla="*/ 20 w 824"/>
                <a:gd name="T51" fmla="*/ 77 h 2126"/>
                <a:gd name="T52" fmla="*/ 45 w 824"/>
                <a:gd name="T53" fmla="*/ 45 h 2126"/>
                <a:gd name="T54" fmla="*/ 75 w 824"/>
                <a:gd name="T55" fmla="*/ 22 h 2126"/>
                <a:gd name="T56" fmla="*/ 113 w 824"/>
                <a:gd name="T57" fmla="*/ 6 h 2126"/>
                <a:gd name="T58" fmla="*/ 154 w 824"/>
                <a:gd name="T59" fmla="*/ 0 h 2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24" h="2126">
                  <a:moveTo>
                    <a:pt x="154" y="0"/>
                  </a:moveTo>
                  <a:lnTo>
                    <a:pt x="668" y="0"/>
                  </a:lnTo>
                  <a:lnTo>
                    <a:pt x="704" y="4"/>
                  </a:lnTo>
                  <a:lnTo>
                    <a:pt x="736" y="16"/>
                  </a:lnTo>
                  <a:lnTo>
                    <a:pt x="766" y="34"/>
                  </a:lnTo>
                  <a:lnTo>
                    <a:pt x="790" y="59"/>
                  </a:lnTo>
                  <a:lnTo>
                    <a:pt x="807" y="88"/>
                  </a:lnTo>
                  <a:lnTo>
                    <a:pt x="820" y="120"/>
                  </a:lnTo>
                  <a:lnTo>
                    <a:pt x="824" y="156"/>
                  </a:lnTo>
                  <a:lnTo>
                    <a:pt x="824" y="1971"/>
                  </a:lnTo>
                  <a:lnTo>
                    <a:pt x="818" y="2012"/>
                  </a:lnTo>
                  <a:lnTo>
                    <a:pt x="802" y="2049"/>
                  </a:lnTo>
                  <a:lnTo>
                    <a:pt x="779" y="2081"/>
                  </a:lnTo>
                  <a:lnTo>
                    <a:pt x="747" y="2105"/>
                  </a:lnTo>
                  <a:lnTo>
                    <a:pt x="709" y="2121"/>
                  </a:lnTo>
                  <a:lnTo>
                    <a:pt x="668" y="2126"/>
                  </a:lnTo>
                  <a:lnTo>
                    <a:pt x="154" y="2126"/>
                  </a:lnTo>
                  <a:lnTo>
                    <a:pt x="113" y="2121"/>
                  </a:lnTo>
                  <a:lnTo>
                    <a:pt x="75" y="2105"/>
                  </a:lnTo>
                  <a:lnTo>
                    <a:pt x="45" y="2081"/>
                  </a:lnTo>
                  <a:lnTo>
                    <a:pt x="20" y="2049"/>
                  </a:lnTo>
                  <a:lnTo>
                    <a:pt x="6" y="2012"/>
                  </a:lnTo>
                  <a:lnTo>
                    <a:pt x="0" y="1971"/>
                  </a:lnTo>
                  <a:lnTo>
                    <a:pt x="0" y="156"/>
                  </a:lnTo>
                  <a:lnTo>
                    <a:pt x="6" y="115"/>
                  </a:lnTo>
                  <a:lnTo>
                    <a:pt x="20" y="77"/>
                  </a:lnTo>
                  <a:lnTo>
                    <a:pt x="45" y="45"/>
                  </a:lnTo>
                  <a:lnTo>
                    <a:pt x="75" y="22"/>
                  </a:lnTo>
                  <a:lnTo>
                    <a:pt x="113" y="6"/>
                  </a:lnTo>
                  <a:lnTo>
                    <a:pt x="1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0" name="Freeform 379"/>
            <p:cNvSpPr>
              <a:spLocks/>
            </p:cNvSpPr>
            <p:nvPr/>
          </p:nvSpPr>
          <p:spPr bwMode="auto">
            <a:xfrm>
              <a:off x="764" y="5415"/>
              <a:ext cx="412" cy="768"/>
            </a:xfrm>
            <a:custGeom>
              <a:avLst/>
              <a:gdLst>
                <a:gd name="T0" fmla="*/ 155 w 825"/>
                <a:gd name="T1" fmla="*/ 0 h 1537"/>
                <a:gd name="T2" fmla="*/ 669 w 825"/>
                <a:gd name="T3" fmla="*/ 0 h 1537"/>
                <a:gd name="T4" fmla="*/ 710 w 825"/>
                <a:gd name="T5" fmla="*/ 6 h 1537"/>
                <a:gd name="T6" fmla="*/ 748 w 825"/>
                <a:gd name="T7" fmla="*/ 22 h 1537"/>
                <a:gd name="T8" fmla="*/ 778 w 825"/>
                <a:gd name="T9" fmla="*/ 45 h 1537"/>
                <a:gd name="T10" fmla="*/ 803 w 825"/>
                <a:gd name="T11" fmla="*/ 77 h 1537"/>
                <a:gd name="T12" fmla="*/ 819 w 825"/>
                <a:gd name="T13" fmla="*/ 114 h 1537"/>
                <a:gd name="T14" fmla="*/ 825 w 825"/>
                <a:gd name="T15" fmla="*/ 156 h 1537"/>
                <a:gd name="T16" fmla="*/ 825 w 825"/>
                <a:gd name="T17" fmla="*/ 1382 h 1537"/>
                <a:gd name="T18" fmla="*/ 819 w 825"/>
                <a:gd name="T19" fmla="*/ 1423 h 1537"/>
                <a:gd name="T20" fmla="*/ 803 w 825"/>
                <a:gd name="T21" fmla="*/ 1460 h 1537"/>
                <a:gd name="T22" fmla="*/ 778 w 825"/>
                <a:gd name="T23" fmla="*/ 1492 h 1537"/>
                <a:gd name="T24" fmla="*/ 748 w 825"/>
                <a:gd name="T25" fmla="*/ 1516 h 1537"/>
                <a:gd name="T26" fmla="*/ 710 w 825"/>
                <a:gd name="T27" fmla="*/ 1532 h 1537"/>
                <a:gd name="T28" fmla="*/ 669 w 825"/>
                <a:gd name="T29" fmla="*/ 1537 h 1537"/>
                <a:gd name="T30" fmla="*/ 155 w 825"/>
                <a:gd name="T31" fmla="*/ 1537 h 1537"/>
                <a:gd name="T32" fmla="*/ 114 w 825"/>
                <a:gd name="T33" fmla="*/ 1532 h 1537"/>
                <a:gd name="T34" fmla="*/ 77 w 825"/>
                <a:gd name="T35" fmla="*/ 1516 h 1537"/>
                <a:gd name="T36" fmla="*/ 46 w 825"/>
                <a:gd name="T37" fmla="*/ 1492 h 1537"/>
                <a:gd name="T38" fmla="*/ 21 w 825"/>
                <a:gd name="T39" fmla="*/ 1460 h 1537"/>
                <a:gd name="T40" fmla="*/ 5 w 825"/>
                <a:gd name="T41" fmla="*/ 1423 h 1537"/>
                <a:gd name="T42" fmla="*/ 0 w 825"/>
                <a:gd name="T43" fmla="*/ 1382 h 1537"/>
                <a:gd name="T44" fmla="*/ 0 w 825"/>
                <a:gd name="T45" fmla="*/ 156 h 1537"/>
                <a:gd name="T46" fmla="*/ 5 w 825"/>
                <a:gd name="T47" fmla="*/ 114 h 1537"/>
                <a:gd name="T48" fmla="*/ 21 w 825"/>
                <a:gd name="T49" fmla="*/ 77 h 1537"/>
                <a:gd name="T50" fmla="*/ 46 w 825"/>
                <a:gd name="T51" fmla="*/ 45 h 1537"/>
                <a:gd name="T52" fmla="*/ 77 w 825"/>
                <a:gd name="T53" fmla="*/ 22 h 1537"/>
                <a:gd name="T54" fmla="*/ 114 w 825"/>
                <a:gd name="T55" fmla="*/ 6 h 1537"/>
                <a:gd name="T56" fmla="*/ 155 w 825"/>
                <a:gd name="T57" fmla="*/ 0 h 1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25" h="1537">
                  <a:moveTo>
                    <a:pt x="155" y="0"/>
                  </a:moveTo>
                  <a:lnTo>
                    <a:pt x="669" y="0"/>
                  </a:lnTo>
                  <a:lnTo>
                    <a:pt x="710" y="6"/>
                  </a:lnTo>
                  <a:lnTo>
                    <a:pt x="748" y="22"/>
                  </a:lnTo>
                  <a:lnTo>
                    <a:pt x="778" y="45"/>
                  </a:lnTo>
                  <a:lnTo>
                    <a:pt x="803" y="77"/>
                  </a:lnTo>
                  <a:lnTo>
                    <a:pt x="819" y="114"/>
                  </a:lnTo>
                  <a:lnTo>
                    <a:pt x="825" y="156"/>
                  </a:lnTo>
                  <a:lnTo>
                    <a:pt x="825" y="1382"/>
                  </a:lnTo>
                  <a:lnTo>
                    <a:pt x="819" y="1423"/>
                  </a:lnTo>
                  <a:lnTo>
                    <a:pt x="803" y="1460"/>
                  </a:lnTo>
                  <a:lnTo>
                    <a:pt x="778" y="1492"/>
                  </a:lnTo>
                  <a:lnTo>
                    <a:pt x="748" y="1516"/>
                  </a:lnTo>
                  <a:lnTo>
                    <a:pt x="710" y="1532"/>
                  </a:lnTo>
                  <a:lnTo>
                    <a:pt x="669" y="1537"/>
                  </a:lnTo>
                  <a:lnTo>
                    <a:pt x="155" y="1537"/>
                  </a:lnTo>
                  <a:lnTo>
                    <a:pt x="114" y="1532"/>
                  </a:lnTo>
                  <a:lnTo>
                    <a:pt x="77" y="1516"/>
                  </a:lnTo>
                  <a:lnTo>
                    <a:pt x="46" y="1492"/>
                  </a:lnTo>
                  <a:lnTo>
                    <a:pt x="21" y="1460"/>
                  </a:lnTo>
                  <a:lnTo>
                    <a:pt x="5" y="1423"/>
                  </a:lnTo>
                  <a:lnTo>
                    <a:pt x="0" y="1382"/>
                  </a:lnTo>
                  <a:lnTo>
                    <a:pt x="0" y="156"/>
                  </a:lnTo>
                  <a:lnTo>
                    <a:pt x="5" y="114"/>
                  </a:lnTo>
                  <a:lnTo>
                    <a:pt x="21" y="77"/>
                  </a:lnTo>
                  <a:lnTo>
                    <a:pt x="46" y="45"/>
                  </a:lnTo>
                  <a:lnTo>
                    <a:pt x="77" y="22"/>
                  </a:lnTo>
                  <a:lnTo>
                    <a:pt x="114" y="6"/>
                  </a:lnTo>
                  <a:lnTo>
                    <a:pt x="1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1" name="Freeform 380"/>
            <p:cNvSpPr>
              <a:spLocks/>
            </p:cNvSpPr>
            <p:nvPr/>
          </p:nvSpPr>
          <p:spPr bwMode="auto">
            <a:xfrm>
              <a:off x="131" y="5120"/>
              <a:ext cx="412" cy="1063"/>
            </a:xfrm>
            <a:custGeom>
              <a:avLst/>
              <a:gdLst>
                <a:gd name="T0" fmla="*/ 155 w 825"/>
                <a:gd name="T1" fmla="*/ 0 h 2126"/>
                <a:gd name="T2" fmla="*/ 670 w 825"/>
                <a:gd name="T3" fmla="*/ 0 h 2126"/>
                <a:gd name="T4" fmla="*/ 711 w 825"/>
                <a:gd name="T5" fmla="*/ 6 h 2126"/>
                <a:gd name="T6" fmla="*/ 748 w 825"/>
                <a:gd name="T7" fmla="*/ 22 h 2126"/>
                <a:gd name="T8" fmla="*/ 778 w 825"/>
                <a:gd name="T9" fmla="*/ 45 h 2126"/>
                <a:gd name="T10" fmla="*/ 803 w 825"/>
                <a:gd name="T11" fmla="*/ 77 h 2126"/>
                <a:gd name="T12" fmla="*/ 818 w 825"/>
                <a:gd name="T13" fmla="*/ 115 h 2126"/>
                <a:gd name="T14" fmla="*/ 825 w 825"/>
                <a:gd name="T15" fmla="*/ 156 h 2126"/>
                <a:gd name="T16" fmla="*/ 825 w 825"/>
                <a:gd name="T17" fmla="*/ 1971 h 2126"/>
                <a:gd name="T18" fmla="*/ 818 w 825"/>
                <a:gd name="T19" fmla="*/ 2012 h 2126"/>
                <a:gd name="T20" fmla="*/ 803 w 825"/>
                <a:gd name="T21" fmla="*/ 2049 h 2126"/>
                <a:gd name="T22" fmla="*/ 778 w 825"/>
                <a:gd name="T23" fmla="*/ 2081 h 2126"/>
                <a:gd name="T24" fmla="*/ 748 w 825"/>
                <a:gd name="T25" fmla="*/ 2105 h 2126"/>
                <a:gd name="T26" fmla="*/ 711 w 825"/>
                <a:gd name="T27" fmla="*/ 2121 h 2126"/>
                <a:gd name="T28" fmla="*/ 670 w 825"/>
                <a:gd name="T29" fmla="*/ 2126 h 2126"/>
                <a:gd name="T30" fmla="*/ 155 w 825"/>
                <a:gd name="T31" fmla="*/ 2126 h 2126"/>
                <a:gd name="T32" fmla="*/ 114 w 825"/>
                <a:gd name="T33" fmla="*/ 2121 h 2126"/>
                <a:gd name="T34" fmla="*/ 77 w 825"/>
                <a:gd name="T35" fmla="*/ 2105 h 2126"/>
                <a:gd name="T36" fmla="*/ 45 w 825"/>
                <a:gd name="T37" fmla="*/ 2081 h 2126"/>
                <a:gd name="T38" fmla="*/ 21 w 825"/>
                <a:gd name="T39" fmla="*/ 2049 h 2126"/>
                <a:gd name="T40" fmla="*/ 5 w 825"/>
                <a:gd name="T41" fmla="*/ 2012 h 2126"/>
                <a:gd name="T42" fmla="*/ 0 w 825"/>
                <a:gd name="T43" fmla="*/ 1971 h 2126"/>
                <a:gd name="T44" fmla="*/ 0 w 825"/>
                <a:gd name="T45" fmla="*/ 156 h 2126"/>
                <a:gd name="T46" fmla="*/ 5 w 825"/>
                <a:gd name="T47" fmla="*/ 115 h 2126"/>
                <a:gd name="T48" fmla="*/ 21 w 825"/>
                <a:gd name="T49" fmla="*/ 77 h 2126"/>
                <a:gd name="T50" fmla="*/ 45 w 825"/>
                <a:gd name="T51" fmla="*/ 45 h 2126"/>
                <a:gd name="T52" fmla="*/ 77 w 825"/>
                <a:gd name="T53" fmla="*/ 22 h 2126"/>
                <a:gd name="T54" fmla="*/ 114 w 825"/>
                <a:gd name="T55" fmla="*/ 6 h 2126"/>
                <a:gd name="T56" fmla="*/ 155 w 825"/>
                <a:gd name="T57" fmla="*/ 0 h 2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25" h="2126">
                  <a:moveTo>
                    <a:pt x="155" y="0"/>
                  </a:moveTo>
                  <a:lnTo>
                    <a:pt x="670" y="0"/>
                  </a:lnTo>
                  <a:lnTo>
                    <a:pt x="711" y="6"/>
                  </a:lnTo>
                  <a:lnTo>
                    <a:pt x="748" y="22"/>
                  </a:lnTo>
                  <a:lnTo>
                    <a:pt x="778" y="45"/>
                  </a:lnTo>
                  <a:lnTo>
                    <a:pt x="803" y="77"/>
                  </a:lnTo>
                  <a:lnTo>
                    <a:pt x="818" y="115"/>
                  </a:lnTo>
                  <a:lnTo>
                    <a:pt x="825" y="156"/>
                  </a:lnTo>
                  <a:lnTo>
                    <a:pt x="825" y="1971"/>
                  </a:lnTo>
                  <a:lnTo>
                    <a:pt x="818" y="2012"/>
                  </a:lnTo>
                  <a:lnTo>
                    <a:pt x="803" y="2049"/>
                  </a:lnTo>
                  <a:lnTo>
                    <a:pt x="778" y="2081"/>
                  </a:lnTo>
                  <a:lnTo>
                    <a:pt x="748" y="2105"/>
                  </a:lnTo>
                  <a:lnTo>
                    <a:pt x="711" y="2121"/>
                  </a:lnTo>
                  <a:lnTo>
                    <a:pt x="670" y="2126"/>
                  </a:lnTo>
                  <a:lnTo>
                    <a:pt x="155" y="2126"/>
                  </a:lnTo>
                  <a:lnTo>
                    <a:pt x="114" y="2121"/>
                  </a:lnTo>
                  <a:lnTo>
                    <a:pt x="77" y="2105"/>
                  </a:lnTo>
                  <a:lnTo>
                    <a:pt x="45" y="2081"/>
                  </a:lnTo>
                  <a:lnTo>
                    <a:pt x="21" y="2049"/>
                  </a:lnTo>
                  <a:lnTo>
                    <a:pt x="5" y="2012"/>
                  </a:lnTo>
                  <a:lnTo>
                    <a:pt x="0" y="1971"/>
                  </a:lnTo>
                  <a:lnTo>
                    <a:pt x="0" y="156"/>
                  </a:lnTo>
                  <a:lnTo>
                    <a:pt x="5" y="115"/>
                  </a:lnTo>
                  <a:lnTo>
                    <a:pt x="21" y="77"/>
                  </a:lnTo>
                  <a:lnTo>
                    <a:pt x="45" y="45"/>
                  </a:lnTo>
                  <a:lnTo>
                    <a:pt x="77" y="22"/>
                  </a:lnTo>
                  <a:lnTo>
                    <a:pt x="114" y="6"/>
                  </a:lnTo>
                  <a:lnTo>
                    <a:pt x="1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" name="Freeform 381"/>
            <p:cNvSpPr>
              <a:spLocks/>
            </p:cNvSpPr>
            <p:nvPr/>
          </p:nvSpPr>
          <p:spPr bwMode="auto">
            <a:xfrm>
              <a:off x="1397" y="4728"/>
              <a:ext cx="412" cy="1455"/>
            </a:xfrm>
            <a:custGeom>
              <a:avLst/>
              <a:gdLst>
                <a:gd name="T0" fmla="*/ 155 w 825"/>
                <a:gd name="T1" fmla="*/ 0 h 2909"/>
                <a:gd name="T2" fmla="*/ 669 w 825"/>
                <a:gd name="T3" fmla="*/ 0 h 2909"/>
                <a:gd name="T4" fmla="*/ 710 w 825"/>
                <a:gd name="T5" fmla="*/ 5 h 2909"/>
                <a:gd name="T6" fmla="*/ 748 w 825"/>
                <a:gd name="T7" fmla="*/ 21 h 2909"/>
                <a:gd name="T8" fmla="*/ 778 w 825"/>
                <a:gd name="T9" fmla="*/ 46 h 2909"/>
                <a:gd name="T10" fmla="*/ 803 w 825"/>
                <a:gd name="T11" fmla="*/ 77 h 2909"/>
                <a:gd name="T12" fmla="*/ 819 w 825"/>
                <a:gd name="T13" fmla="*/ 114 h 2909"/>
                <a:gd name="T14" fmla="*/ 825 w 825"/>
                <a:gd name="T15" fmla="*/ 155 h 2909"/>
                <a:gd name="T16" fmla="*/ 825 w 825"/>
                <a:gd name="T17" fmla="*/ 2754 h 2909"/>
                <a:gd name="T18" fmla="*/ 819 w 825"/>
                <a:gd name="T19" fmla="*/ 2795 h 2909"/>
                <a:gd name="T20" fmla="*/ 803 w 825"/>
                <a:gd name="T21" fmla="*/ 2832 h 2909"/>
                <a:gd name="T22" fmla="*/ 778 w 825"/>
                <a:gd name="T23" fmla="*/ 2864 h 2909"/>
                <a:gd name="T24" fmla="*/ 748 w 825"/>
                <a:gd name="T25" fmla="*/ 2888 h 2909"/>
                <a:gd name="T26" fmla="*/ 710 w 825"/>
                <a:gd name="T27" fmla="*/ 2904 h 2909"/>
                <a:gd name="T28" fmla="*/ 669 w 825"/>
                <a:gd name="T29" fmla="*/ 2909 h 2909"/>
                <a:gd name="T30" fmla="*/ 155 w 825"/>
                <a:gd name="T31" fmla="*/ 2909 h 2909"/>
                <a:gd name="T32" fmla="*/ 114 w 825"/>
                <a:gd name="T33" fmla="*/ 2904 h 2909"/>
                <a:gd name="T34" fmla="*/ 77 w 825"/>
                <a:gd name="T35" fmla="*/ 2888 h 2909"/>
                <a:gd name="T36" fmla="*/ 46 w 825"/>
                <a:gd name="T37" fmla="*/ 2864 h 2909"/>
                <a:gd name="T38" fmla="*/ 21 w 825"/>
                <a:gd name="T39" fmla="*/ 2832 h 2909"/>
                <a:gd name="T40" fmla="*/ 5 w 825"/>
                <a:gd name="T41" fmla="*/ 2795 h 2909"/>
                <a:gd name="T42" fmla="*/ 0 w 825"/>
                <a:gd name="T43" fmla="*/ 2754 h 2909"/>
                <a:gd name="T44" fmla="*/ 0 w 825"/>
                <a:gd name="T45" fmla="*/ 155 h 2909"/>
                <a:gd name="T46" fmla="*/ 5 w 825"/>
                <a:gd name="T47" fmla="*/ 114 h 2909"/>
                <a:gd name="T48" fmla="*/ 21 w 825"/>
                <a:gd name="T49" fmla="*/ 77 h 2909"/>
                <a:gd name="T50" fmla="*/ 46 w 825"/>
                <a:gd name="T51" fmla="*/ 46 h 2909"/>
                <a:gd name="T52" fmla="*/ 77 w 825"/>
                <a:gd name="T53" fmla="*/ 21 h 2909"/>
                <a:gd name="T54" fmla="*/ 114 w 825"/>
                <a:gd name="T55" fmla="*/ 5 h 2909"/>
                <a:gd name="T56" fmla="*/ 155 w 825"/>
                <a:gd name="T57" fmla="*/ 0 h 29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25" h="2909">
                  <a:moveTo>
                    <a:pt x="155" y="0"/>
                  </a:moveTo>
                  <a:lnTo>
                    <a:pt x="669" y="0"/>
                  </a:lnTo>
                  <a:lnTo>
                    <a:pt x="710" y="5"/>
                  </a:lnTo>
                  <a:lnTo>
                    <a:pt x="748" y="21"/>
                  </a:lnTo>
                  <a:lnTo>
                    <a:pt x="778" y="46"/>
                  </a:lnTo>
                  <a:lnTo>
                    <a:pt x="803" y="77"/>
                  </a:lnTo>
                  <a:lnTo>
                    <a:pt x="819" y="114"/>
                  </a:lnTo>
                  <a:lnTo>
                    <a:pt x="825" y="155"/>
                  </a:lnTo>
                  <a:lnTo>
                    <a:pt x="825" y="2754"/>
                  </a:lnTo>
                  <a:lnTo>
                    <a:pt x="819" y="2795"/>
                  </a:lnTo>
                  <a:lnTo>
                    <a:pt x="803" y="2832"/>
                  </a:lnTo>
                  <a:lnTo>
                    <a:pt x="778" y="2864"/>
                  </a:lnTo>
                  <a:lnTo>
                    <a:pt x="748" y="2888"/>
                  </a:lnTo>
                  <a:lnTo>
                    <a:pt x="710" y="2904"/>
                  </a:lnTo>
                  <a:lnTo>
                    <a:pt x="669" y="2909"/>
                  </a:lnTo>
                  <a:lnTo>
                    <a:pt x="155" y="2909"/>
                  </a:lnTo>
                  <a:lnTo>
                    <a:pt x="114" y="2904"/>
                  </a:lnTo>
                  <a:lnTo>
                    <a:pt x="77" y="2888"/>
                  </a:lnTo>
                  <a:lnTo>
                    <a:pt x="46" y="2864"/>
                  </a:lnTo>
                  <a:lnTo>
                    <a:pt x="21" y="2832"/>
                  </a:lnTo>
                  <a:lnTo>
                    <a:pt x="5" y="2795"/>
                  </a:lnTo>
                  <a:lnTo>
                    <a:pt x="0" y="2754"/>
                  </a:lnTo>
                  <a:lnTo>
                    <a:pt x="0" y="155"/>
                  </a:lnTo>
                  <a:lnTo>
                    <a:pt x="5" y="114"/>
                  </a:lnTo>
                  <a:lnTo>
                    <a:pt x="21" y="77"/>
                  </a:lnTo>
                  <a:lnTo>
                    <a:pt x="46" y="46"/>
                  </a:lnTo>
                  <a:lnTo>
                    <a:pt x="77" y="21"/>
                  </a:lnTo>
                  <a:lnTo>
                    <a:pt x="114" y="5"/>
                  </a:lnTo>
                  <a:lnTo>
                    <a:pt x="1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" name="Freeform 382"/>
            <p:cNvSpPr>
              <a:spLocks/>
            </p:cNvSpPr>
            <p:nvPr/>
          </p:nvSpPr>
          <p:spPr bwMode="auto">
            <a:xfrm>
              <a:off x="182" y="3696"/>
              <a:ext cx="2843" cy="1338"/>
            </a:xfrm>
            <a:custGeom>
              <a:avLst/>
              <a:gdLst>
                <a:gd name="T0" fmla="*/ 3239 w 5686"/>
                <a:gd name="T1" fmla="*/ 2 h 2675"/>
                <a:gd name="T2" fmla="*/ 3317 w 5686"/>
                <a:gd name="T3" fmla="*/ 30 h 2675"/>
                <a:gd name="T4" fmla="*/ 5301 w 5686"/>
                <a:gd name="T5" fmla="*/ 2018 h 2675"/>
                <a:gd name="T6" fmla="*/ 5306 w 5686"/>
                <a:gd name="T7" fmla="*/ 1818 h 2675"/>
                <a:gd name="T8" fmla="*/ 5344 w 5686"/>
                <a:gd name="T9" fmla="*/ 1742 h 2675"/>
                <a:gd name="T10" fmla="*/ 5410 w 5686"/>
                <a:gd name="T11" fmla="*/ 1690 h 2675"/>
                <a:gd name="T12" fmla="*/ 5494 w 5686"/>
                <a:gd name="T13" fmla="*/ 1670 h 2675"/>
                <a:gd name="T14" fmla="*/ 5578 w 5686"/>
                <a:gd name="T15" fmla="*/ 1690 h 2675"/>
                <a:gd name="T16" fmla="*/ 5644 w 5686"/>
                <a:gd name="T17" fmla="*/ 1742 h 2675"/>
                <a:gd name="T18" fmla="*/ 5681 w 5686"/>
                <a:gd name="T19" fmla="*/ 1818 h 2675"/>
                <a:gd name="T20" fmla="*/ 5686 w 5686"/>
                <a:gd name="T21" fmla="*/ 2484 h 2675"/>
                <a:gd name="T22" fmla="*/ 5667 w 5686"/>
                <a:gd name="T23" fmla="*/ 2568 h 2675"/>
                <a:gd name="T24" fmla="*/ 5613 w 5686"/>
                <a:gd name="T25" fmla="*/ 2634 h 2675"/>
                <a:gd name="T26" fmla="*/ 5536 w 5686"/>
                <a:gd name="T27" fmla="*/ 2670 h 2675"/>
                <a:gd name="T28" fmla="*/ 4872 w 5686"/>
                <a:gd name="T29" fmla="*/ 2675 h 2675"/>
                <a:gd name="T30" fmla="*/ 4788 w 5686"/>
                <a:gd name="T31" fmla="*/ 2656 h 2675"/>
                <a:gd name="T32" fmla="*/ 4722 w 5686"/>
                <a:gd name="T33" fmla="*/ 2604 h 2675"/>
                <a:gd name="T34" fmla="*/ 4687 w 5686"/>
                <a:gd name="T35" fmla="*/ 2527 h 2675"/>
                <a:gd name="T36" fmla="*/ 4687 w 5686"/>
                <a:gd name="T37" fmla="*/ 2440 h 2675"/>
                <a:gd name="T38" fmla="*/ 4722 w 5686"/>
                <a:gd name="T39" fmla="*/ 2363 h 2675"/>
                <a:gd name="T40" fmla="*/ 4788 w 5686"/>
                <a:gd name="T41" fmla="*/ 2311 h 2675"/>
                <a:gd name="T42" fmla="*/ 4872 w 5686"/>
                <a:gd name="T43" fmla="*/ 2291 h 2675"/>
                <a:gd name="T44" fmla="*/ 3240 w 5686"/>
                <a:gd name="T45" fmla="*/ 491 h 2675"/>
                <a:gd name="T46" fmla="*/ 1773 w 5686"/>
                <a:gd name="T47" fmla="*/ 2622 h 2675"/>
                <a:gd name="T48" fmla="*/ 1710 w 5686"/>
                <a:gd name="T49" fmla="*/ 2661 h 2675"/>
                <a:gd name="T50" fmla="*/ 1639 w 5686"/>
                <a:gd name="T51" fmla="*/ 2675 h 2675"/>
                <a:gd name="T52" fmla="*/ 1569 w 5686"/>
                <a:gd name="T53" fmla="*/ 2663 h 2675"/>
                <a:gd name="T54" fmla="*/ 87 w 5686"/>
                <a:gd name="T55" fmla="*/ 1724 h 2675"/>
                <a:gd name="T56" fmla="*/ 34 w 5686"/>
                <a:gd name="T57" fmla="*/ 1670 h 2675"/>
                <a:gd name="T58" fmla="*/ 3 w 5686"/>
                <a:gd name="T59" fmla="*/ 1603 h 2675"/>
                <a:gd name="T60" fmla="*/ 2 w 5686"/>
                <a:gd name="T61" fmla="*/ 1529 h 2675"/>
                <a:gd name="T62" fmla="*/ 28 w 5686"/>
                <a:gd name="T63" fmla="*/ 1458 h 2675"/>
                <a:gd name="T64" fmla="*/ 82 w 5686"/>
                <a:gd name="T65" fmla="*/ 1403 h 2675"/>
                <a:gd name="T66" fmla="*/ 150 w 5686"/>
                <a:gd name="T67" fmla="*/ 1374 h 2675"/>
                <a:gd name="T68" fmla="*/ 223 w 5686"/>
                <a:gd name="T69" fmla="*/ 1372 h 2675"/>
                <a:gd name="T70" fmla="*/ 294 w 5686"/>
                <a:gd name="T71" fmla="*/ 1399 h 2675"/>
                <a:gd name="T72" fmla="*/ 3056 w 5686"/>
                <a:gd name="T73" fmla="*/ 82 h 2675"/>
                <a:gd name="T74" fmla="*/ 3117 w 5686"/>
                <a:gd name="T75" fmla="*/ 27 h 2675"/>
                <a:gd name="T76" fmla="*/ 3196 w 5686"/>
                <a:gd name="T77" fmla="*/ 0 h 2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686" h="2675">
                  <a:moveTo>
                    <a:pt x="3196" y="0"/>
                  </a:moveTo>
                  <a:lnTo>
                    <a:pt x="3239" y="2"/>
                  </a:lnTo>
                  <a:lnTo>
                    <a:pt x="3280" y="10"/>
                  </a:lnTo>
                  <a:lnTo>
                    <a:pt x="3317" y="30"/>
                  </a:lnTo>
                  <a:lnTo>
                    <a:pt x="3351" y="57"/>
                  </a:lnTo>
                  <a:lnTo>
                    <a:pt x="5301" y="2018"/>
                  </a:lnTo>
                  <a:lnTo>
                    <a:pt x="5301" y="1863"/>
                  </a:lnTo>
                  <a:lnTo>
                    <a:pt x="5306" y="1818"/>
                  </a:lnTo>
                  <a:lnTo>
                    <a:pt x="5320" y="1777"/>
                  </a:lnTo>
                  <a:lnTo>
                    <a:pt x="5344" y="1742"/>
                  </a:lnTo>
                  <a:lnTo>
                    <a:pt x="5374" y="1713"/>
                  </a:lnTo>
                  <a:lnTo>
                    <a:pt x="5410" y="1690"/>
                  </a:lnTo>
                  <a:lnTo>
                    <a:pt x="5449" y="1676"/>
                  </a:lnTo>
                  <a:lnTo>
                    <a:pt x="5494" y="1670"/>
                  </a:lnTo>
                  <a:lnTo>
                    <a:pt x="5538" y="1676"/>
                  </a:lnTo>
                  <a:lnTo>
                    <a:pt x="5578" y="1690"/>
                  </a:lnTo>
                  <a:lnTo>
                    <a:pt x="5613" y="1713"/>
                  </a:lnTo>
                  <a:lnTo>
                    <a:pt x="5644" y="1742"/>
                  </a:lnTo>
                  <a:lnTo>
                    <a:pt x="5667" y="1777"/>
                  </a:lnTo>
                  <a:lnTo>
                    <a:pt x="5681" y="1818"/>
                  </a:lnTo>
                  <a:lnTo>
                    <a:pt x="5686" y="1863"/>
                  </a:lnTo>
                  <a:lnTo>
                    <a:pt x="5686" y="2484"/>
                  </a:lnTo>
                  <a:lnTo>
                    <a:pt x="5681" y="2527"/>
                  </a:lnTo>
                  <a:lnTo>
                    <a:pt x="5667" y="2568"/>
                  </a:lnTo>
                  <a:lnTo>
                    <a:pt x="5644" y="2604"/>
                  </a:lnTo>
                  <a:lnTo>
                    <a:pt x="5613" y="2634"/>
                  </a:lnTo>
                  <a:lnTo>
                    <a:pt x="5578" y="2656"/>
                  </a:lnTo>
                  <a:lnTo>
                    <a:pt x="5536" y="2670"/>
                  </a:lnTo>
                  <a:lnTo>
                    <a:pt x="5494" y="2675"/>
                  </a:lnTo>
                  <a:lnTo>
                    <a:pt x="4872" y="2675"/>
                  </a:lnTo>
                  <a:lnTo>
                    <a:pt x="4829" y="2670"/>
                  </a:lnTo>
                  <a:lnTo>
                    <a:pt x="4788" y="2656"/>
                  </a:lnTo>
                  <a:lnTo>
                    <a:pt x="4753" y="2634"/>
                  </a:lnTo>
                  <a:lnTo>
                    <a:pt x="4722" y="2604"/>
                  </a:lnTo>
                  <a:lnTo>
                    <a:pt x="4701" y="2568"/>
                  </a:lnTo>
                  <a:lnTo>
                    <a:pt x="4687" y="2527"/>
                  </a:lnTo>
                  <a:lnTo>
                    <a:pt x="4681" y="2484"/>
                  </a:lnTo>
                  <a:lnTo>
                    <a:pt x="4687" y="2440"/>
                  </a:lnTo>
                  <a:lnTo>
                    <a:pt x="4701" y="2399"/>
                  </a:lnTo>
                  <a:lnTo>
                    <a:pt x="4722" y="2363"/>
                  </a:lnTo>
                  <a:lnTo>
                    <a:pt x="4753" y="2334"/>
                  </a:lnTo>
                  <a:lnTo>
                    <a:pt x="4788" y="2311"/>
                  </a:lnTo>
                  <a:lnTo>
                    <a:pt x="4829" y="2297"/>
                  </a:lnTo>
                  <a:lnTo>
                    <a:pt x="4872" y="2291"/>
                  </a:lnTo>
                  <a:lnTo>
                    <a:pt x="5031" y="2291"/>
                  </a:lnTo>
                  <a:lnTo>
                    <a:pt x="3240" y="491"/>
                  </a:lnTo>
                  <a:lnTo>
                    <a:pt x="1798" y="2591"/>
                  </a:lnTo>
                  <a:lnTo>
                    <a:pt x="1773" y="2622"/>
                  </a:lnTo>
                  <a:lnTo>
                    <a:pt x="1742" y="2645"/>
                  </a:lnTo>
                  <a:lnTo>
                    <a:pt x="1710" y="2661"/>
                  </a:lnTo>
                  <a:lnTo>
                    <a:pt x="1675" y="2672"/>
                  </a:lnTo>
                  <a:lnTo>
                    <a:pt x="1639" y="2675"/>
                  </a:lnTo>
                  <a:lnTo>
                    <a:pt x="1603" y="2672"/>
                  </a:lnTo>
                  <a:lnTo>
                    <a:pt x="1569" y="2663"/>
                  </a:lnTo>
                  <a:lnTo>
                    <a:pt x="1535" y="2645"/>
                  </a:lnTo>
                  <a:lnTo>
                    <a:pt x="87" y="1724"/>
                  </a:lnTo>
                  <a:lnTo>
                    <a:pt x="57" y="1699"/>
                  </a:lnTo>
                  <a:lnTo>
                    <a:pt x="34" y="1670"/>
                  </a:lnTo>
                  <a:lnTo>
                    <a:pt x="14" y="1638"/>
                  </a:lnTo>
                  <a:lnTo>
                    <a:pt x="3" y="1603"/>
                  </a:lnTo>
                  <a:lnTo>
                    <a:pt x="0" y="1567"/>
                  </a:lnTo>
                  <a:lnTo>
                    <a:pt x="2" y="1529"/>
                  </a:lnTo>
                  <a:lnTo>
                    <a:pt x="12" y="1494"/>
                  </a:lnTo>
                  <a:lnTo>
                    <a:pt x="28" y="1458"/>
                  </a:lnTo>
                  <a:lnTo>
                    <a:pt x="53" y="1428"/>
                  </a:lnTo>
                  <a:lnTo>
                    <a:pt x="82" y="1403"/>
                  </a:lnTo>
                  <a:lnTo>
                    <a:pt x="114" y="1385"/>
                  </a:lnTo>
                  <a:lnTo>
                    <a:pt x="150" y="1374"/>
                  </a:lnTo>
                  <a:lnTo>
                    <a:pt x="185" y="1369"/>
                  </a:lnTo>
                  <a:lnTo>
                    <a:pt x="223" y="1372"/>
                  </a:lnTo>
                  <a:lnTo>
                    <a:pt x="260" y="1381"/>
                  </a:lnTo>
                  <a:lnTo>
                    <a:pt x="294" y="1399"/>
                  </a:lnTo>
                  <a:lnTo>
                    <a:pt x="1585" y="2222"/>
                  </a:lnTo>
                  <a:lnTo>
                    <a:pt x="3056" y="82"/>
                  </a:lnTo>
                  <a:lnTo>
                    <a:pt x="3083" y="52"/>
                  </a:lnTo>
                  <a:lnTo>
                    <a:pt x="3117" y="27"/>
                  </a:lnTo>
                  <a:lnTo>
                    <a:pt x="3155" y="9"/>
                  </a:lnTo>
                  <a:lnTo>
                    <a:pt x="31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77" name="Freeform 387"/>
          <p:cNvSpPr>
            <a:spLocks noEditPoints="1"/>
          </p:cNvSpPr>
          <p:nvPr/>
        </p:nvSpPr>
        <p:spPr bwMode="auto">
          <a:xfrm>
            <a:off x="433281" y="3803455"/>
            <a:ext cx="308218" cy="261554"/>
          </a:xfrm>
          <a:custGeom>
            <a:avLst/>
            <a:gdLst>
              <a:gd name="T0" fmla="*/ 3596 w 5721"/>
              <a:gd name="T1" fmla="*/ 1885 h 4855"/>
              <a:gd name="T2" fmla="*/ 3559 w 5721"/>
              <a:gd name="T3" fmla="*/ 1957 h 4855"/>
              <a:gd name="T4" fmla="*/ 3577 w 5721"/>
              <a:gd name="T5" fmla="*/ 2558 h 4855"/>
              <a:gd name="T6" fmla="*/ 3649 w 5721"/>
              <a:gd name="T7" fmla="*/ 2594 h 4855"/>
              <a:gd name="T8" fmla="*/ 4092 w 5721"/>
              <a:gd name="T9" fmla="*/ 2577 h 4855"/>
              <a:gd name="T10" fmla="*/ 4128 w 5721"/>
              <a:gd name="T11" fmla="*/ 2506 h 4855"/>
              <a:gd name="T12" fmla="*/ 4111 w 5721"/>
              <a:gd name="T13" fmla="*/ 1904 h 4855"/>
              <a:gd name="T14" fmla="*/ 4038 w 5721"/>
              <a:gd name="T15" fmla="*/ 1868 h 4855"/>
              <a:gd name="T16" fmla="*/ 2637 w 5721"/>
              <a:gd name="T17" fmla="*/ 1416 h 4855"/>
              <a:gd name="T18" fmla="*/ 2579 w 5721"/>
              <a:gd name="T19" fmla="*/ 1474 h 4855"/>
              <a:gd name="T20" fmla="*/ 2579 w 5721"/>
              <a:gd name="T21" fmla="*/ 2533 h 4855"/>
              <a:gd name="T22" fmla="*/ 2637 w 5721"/>
              <a:gd name="T23" fmla="*/ 2591 h 4855"/>
              <a:gd name="T24" fmla="*/ 3082 w 5721"/>
              <a:gd name="T25" fmla="*/ 2591 h 4855"/>
              <a:gd name="T26" fmla="*/ 3140 w 5721"/>
              <a:gd name="T27" fmla="*/ 2533 h 4855"/>
              <a:gd name="T28" fmla="*/ 3140 w 5721"/>
              <a:gd name="T29" fmla="*/ 1474 h 4855"/>
              <a:gd name="T30" fmla="*/ 3082 w 5721"/>
              <a:gd name="T31" fmla="*/ 1416 h 4855"/>
              <a:gd name="T32" fmla="*/ 1681 w 5721"/>
              <a:gd name="T33" fmla="*/ 959 h 4855"/>
              <a:gd name="T34" fmla="*/ 1608 w 5721"/>
              <a:gd name="T35" fmla="*/ 996 h 4855"/>
              <a:gd name="T36" fmla="*/ 1591 w 5721"/>
              <a:gd name="T37" fmla="*/ 2506 h 4855"/>
              <a:gd name="T38" fmla="*/ 1629 w 5721"/>
              <a:gd name="T39" fmla="*/ 2577 h 4855"/>
              <a:gd name="T40" fmla="*/ 2071 w 5721"/>
              <a:gd name="T41" fmla="*/ 2594 h 4855"/>
              <a:gd name="T42" fmla="*/ 2142 w 5721"/>
              <a:gd name="T43" fmla="*/ 2558 h 4855"/>
              <a:gd name="T44" fmla="*/ 2160 w 5721"/>
              <a:gd name="T45" fmla="*/ 1050 h 4855"/>
              <a:gd name="T46" fmla="*/ 2123 w 5721"/>
              <a:gd name="T47" fmla="*/ 977 h 4855"/>
              <a:gd name="T48" fmla="*/ 1681 w 5721"/>
              <a:gd name="T49" fmla="*/ 959 h 4855"/>
              <a:gd name="T50" fmla="*/ 5403 w 5721"/>
              <a:gd name="T51" fmla="*/ 5 h 4855"/>
              <a:gd name="T52" fmla="*/ 5564 w 5721"/>
              <a:gd name="T53" fmla="*/ 73 h 4855"/>
              <a:gd name="T54" fmla="*/ 5677 w 5721"/>
              <a:gd name="T55" fmla="*/ 203 h 4855"/>
              <a:gd name="T56" fmla="*/ 5721 w 5721"/>
              <a:gd name="T57" fmla="*/ 377 h 4855"/>
              <a:gd name="T58" fmla="*/ 5701 w 5721"/>
              <a:gd name="T59" fmla="*/ 3296 h 4855"/>
              <a:gd name="T60" fmla="*/ 5610 w 5721"/>
              <a:gd name="T61" fmla="*/ 3444 h 4855"/>
              <a:gd name="T62" fmla="*/ 5462 w 5721"/>
              <a:gd name="T63" fmla="*/ 3536 h 4855"/>
              <a:gd name="T64" fmla="*/ 3332 w 5721"/>
              <a:gd name="T65" fmla="*/ 3555 h 4855"/>
              <a:gd name="T66" fmla="*/ 4002 w 5721"/>
              <a:gd name="T67" fmla="*/ 4332 h 4855"/>
              <a:gd name="T68" fmla="*/ 4135 w 5721"/>
              <a:gd name="T69" fmla="*/ 4405 h 4855"/>
              <a:gd name="T70" fmla="*/ 4206 w 5721"/>
              <a:gd name="T71" fmla="*/ 4538 h 4855"/>
              <a:gd name="T72" fmla="*/ 4191 w 5721"/>
              <a:gd name="T73" fmla="*/ 4695 h 4855"/>
              <a:gd name="T74" fmla="*/ 4095 w 5721"/>
              <a:gd name="T75" fmla="*/ 4811 h 4855"/>
              <a:gd name="T76" fmla="*/ 3948 w 5721"/>
              <a:gd name="T77" fmla="*/ 4855 h 4855"/>
              <a:gd name="T78" fmla="*/ 1684 w 5721"/>
              <a:gd name="T79" fmla="*/ 4839 h 4855"/>
              <a:gd name="T80" fmla="*/ 1571 w 5721"/>
              <a:gd name="T81" fmla="*/ 4759 h 4855"/>
              <a:gd name="T82" fmla="*/ 1513 w 5721"/>
              <a:gd name="T83" fmla="*/ 4632 h 4855"/>
              <a:gd name="T84" fmla="*/ 1528 w 5721"/>
              <a:gd name="T85" fmla="*/ 4483 h 4855"/>
              <a:gd name="T86" fmla="*/ 1622 w 5721"/>
              <a:gd name="T87" fmla="*/ 4370 h 4855"/>
              <a:gd name="T88" fmla="*/ 1764 w 5721"/>
              <a:gd name="T89" fmla="*/ 4326 h 4855"/>
              <a:gd name="T90" fmla="*/ 378 w 5721"/>
              <a:gd name="T91" fmla="*/ 3555 h 4855"/>
              <a:gd name="T92" fmla="*/ 205 w 5721"/>
              <a:gd name="T93" fmla="*/ 3513 h 4855"/>
              <a:gd name="T94" fmla="*/ 73 w 5721"/>
              <a:gd name="T95" fmla="*/ 3400 h 4855"/>
              <a:gd name="T96" fmla="*/ 5 w 5721"/>
              <a:gd name="T97" fmla="*/ 3237 h 4855"/>
              <a:gd name="T98" fmla="*/ 5 w 5721"/>
              <a:gd name="T99" fmla="*/ 316 h 4855"/>
              <a:gd name="T100" fmla="*/ 73 w 5721"/>
              <a:gd name="T101" fmla="*/ 155 h 4855"/>
              <a:gd name="T102" fmla="*/ 205 w 5721"/>
              <a:gd name="T103" fmla="*/ 42 h 4855"/>
              <a:gd name="T104" fmla="*/ 378 w 5721"/>
              <a:gd name="T105" fmla="*/ 0 h 48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721" h="4855">
                <a:moveTo>
                  <a:pt x="3649" y="1868"/>
                </a:moveTo>
                <a:lnTo>
                  <a:pt x="3622" y="1871"/>
                </a:lnTo>
                <a:lnTo>
                  <a:pt x="3596" y="1885"/>
                </a:lnTo>
                <a:lnTo>
                  <a:pt x="3577" y="1904"/>
                </a:lnTo>
                <a:lnTo>
                  <a:pt x="3564" y="1929"/>
                </a:lnTo>
                <a:lnTo>
                  <a:pt x="3559" y="1957"/>
                </a:lnTo>
                <a:lnTo>
                  <a:pt x="3559" y="2506"/>
                </a:lnTo>
                <a:lnTo>
                  <a:pt x="3564" y="2533"/>
                </a:lnTo>
                <a:lnTo>
                  <a:pt x="3577" y="2558"/>
                </a:lnTo>
                <a:lnTo>
                  <a:pt x="3596" y="2577"/>
                </a:lnTo>
                <a:lnTo>
                  <a:pt x="3622" y="2591"/>
                </a:lnTo>
                <a:lnTo>
                  <a:pt x="3649" y="2594"/>
                </a:lnTo>
                <a:lnTo>
                  <a:pt x="4038" y="2594"/>
                </a:lnTo>
                <a:lnTo>
                  <a:pt x="4068" y="2591"/>
                </a:lnTo>
                <a:lnTo>
                  <a:pt x="4092" y="2577"/>
                </a:lnTo>
                <a:lnTo>
                  <a:pt x="4111" y="2558"/>
                </a:lnTo>
                <a:lnTo>
                  <a:pt x="4125" y="2533"/>
                </a:lnTo>
                <a:lnTo>
                  <a:pt x="4128" y="2506"/>
                </a:lnTo>
                <a:lnTo>
                  <a:pt x="4128" y="1957"/>
                </a:lnTo>
                <a:lnTo>
                  <a:pt x="4125" y="1929"/>
                </a:lnTo>
                <a:lnTo>
                  <a:pt x="4111" y="1904"/>
                </a:lnTo>
                <a:lnTo>
                  <a:pt x="4092" y="1885"/>
                </a:lnTo>
                <a:lnTo>
                  <a:pt x="4068" y="1871"/>
                </a:lnTo>
                <a:lnTo>
                  <a:pt x="4038" y="1868"/>
                </a:lnTo>
                <a:lnTo>
                  <a:pt x="3649" y="1868"/>
                </a:lnTo>
                <a:close/>
                <a:moveTo>
                  <a:pt x="2666" y="1411"/>
                </a:moveTo>
                <a:lnTo>
                  <a:pt x="2637" y="1416"/>
                </a:lnTo>
                <a:lnTo>
                  <a:pt x="2612" y="1428"/>
                </a:lnTo>
                <a:lnTo>
                  <a:pt x="2593" y="1449"/>
                </a:lnTo>
                <a:lnTo>
                  <a:pt x="2579" y="1474"/>
                </a:lnTo>
                <a:lnTo>
                  <a:pt x="2576" y="1501"/>
                </a:lnTo>
                <a:lnTo>
                  <a:pt x="2576" y="2506"/>
                </a:lnTo>
                <a:lnTo>
                  <a:pt x="2579" y="2533"/>
                </a:lnTo>
                <a:lnTo>
                  <a:pt x="2593" y="2558"/>
                </a:lnTo>
                <a:lnTo>
                  <a:pt x="2612" y="2577"/>
                </a:lnTo>
                <a:lnTo>
                  <a:pt x="2637" y="2591"/>
                </a:lnTo>
                <a:lnTo>
                  <a:pt x="2666" y="2594"/>
                </a:lnTo>
                <a:lnTo>
                  <a:pt x="3055" y="2594"/>
                </a:lnTo>
                <a:lnTo>
                  <a:pt x="3082" y="2591"/>
                </a:lnTo>
                <a:lnTo>
                  <a:pt x="3108" y="2577"/>
                </a:lnTo>
                <a:lnTo>
                  <a:pt x="3127" y="2558"/>
                </a:lnTo>
                <a:lnTo>
                  <a:pt x="3140" y="2533"/>
                </a:lnTo>
                <a:lnTo>
                  <a:pt x="3145" y="2506"/>
                </a:lnTo>
                <a:lnTo>
                  <a:pt x="3145" y="1501"/>
                </a:lnTo>
                <a:lnTo>
                  <a:pt x="3140" y="1474"/>
                </a:lnTo>
                <a:lnTo>
                  <a:pt x="3127" y="1449"/>
                </a:lnTo>
                <a:lnTo>
                  <a:pt x="3108" y="1428"/>
                </a:lnTo>
                <a:lnTo>
                  <a:pt x="3082" y="1416"/>
                </a:lnTo>
                <a:lnTo>
                  <a:pt x="3055" y="1411"/>
                </a:lnTo>
                <a:lnTo>
                  <a:pt x="2666" y="1411"/>
                </a:lnTo>
                <a:close/>
                <a:moveTo>
                  <a:pt x="1681" y="959"/>
                </a:moveTo>
                <a:lnTo>
                  <a:pt x="1653" y="964"/>
                </a:lnTo>
                <a:lnTo>
                  <a:pt x="1629" y="977"/>
                </a:lnTo>
                <a:lnTo>
                  <a:pt x="1608" y="996"/>
                </a:lnTo>
                <a:lnTo>
                  <a:pt x="1596" y="1022"/>
                </a:lnTo>
                <a:lnTo>
                  <a:pt x="1591" y="1050"/>
                </a:lnTo>
                <a:lnTo>
                  <a:pt x="1591" y="2506"/>
                </a:lnTo>
                <a:lnTo>
                  <a:pt x="1596" y="2533"/>
                </a:lnTo>
                <a:lnTo>
                  <a:pt x="1608" y="2558"/>
                </a:lnTo>
                <a:lnTo>
                  <a:pt x="1629" y="2577"/>
                </a:lnTo>
                <a:lnTo>
                  <a:pt x="1653" y="2591"/>
                </a:lnTo>
                <a:lnTo>
                  <a:pt x="1681" y="2594"/>
                </a:lnTo>
                <a:lnTo>
                  <a:pt x="2071" y="2594"/>
                </a:lnTo>
                <a:lnTo>
                  <a:pt x="2099" y="2591"/>
                </a:lnTo>
                <a:lnTo>
                  <a:pt x="2123" y="2577"/>
                </a:lnTo>
                <a:lnTo>
                  <a:pt x="2142" y="2558"/>
                </a:lnTo>
                <a:lnTo>
                  <a:pt x="2156" y="2533"/>
                </a:lnTo>
                <a:lnTo>
                  <a:pt x="2160" y="2506"/>
                </a:lnTo>
                <a:lnTo>
                  <a:pt x="2160" y="1050"/>
                </a:lnTo>
                <a:lnTo>
                  <a:pt x="2156" y="1022"/>
                </a:lnTo>
                <a:lnTo>
                  <a:pt x="2142" y="996"/>
                </a:lnTo>
                <a:lnTo>
                  <a:pt x="2123" y="977"/>
                </a:lnTo>
                <a:lnTo>
                  <a:pt x="2099" y="964"/>
                </a:lnTo>
                <a:lnTo>
                  <a:pt x="2071" y="959"/>
                </a:lnTo>
                <a:lnTo>
                  <a:pt x="1681" y="959"/>
                </a:lnTo>
                <a:close/>
                <a:moveTo>
                  <a:pt x="378" y="0"/>
                </a:moveTo>
                <a:lnTo>
                  <a:pt x="5342" y="0"/>
                </a:lnTo>
                <a:lnTo>
                  <a:pt x="5403" y="5"/>
                </a:lnTo>
                <a:lnTo>
                  <a:pt x="5462" y="19"/>
                </a:lnTo>
                <a:lnTo>
                  <a:pt x="5516" y="42"/>
                </a:lnTo>
                <a:lnTo>
                  <a:pt x="5564" y="73"/>
                </a:lnTo>
                <a:lnTo>
                  <a:pt x="5610" y="111"/>
                </a:lnTo>
                <a:lnTo>
                  <a:pt x="5648" y="155"/>
                </a:lnTo>
                <a:lnTo>
                  <a:pt x="5677" y="203"/>
                </a:lnTo>
                <a:lnTo>
                  <a:pt x="5701" y="259"/>
                </a:lnTo>
                <a:lnTo>
                  <a:pt x="5715" y="316"/>
                </a:lnTo>
                <a:lnTo>
                  <a:pt x="5721" y="377"/>
                </a:lnTo>
                <a:lnTo>
                  <a:pt x="5721" y="3176"/>
                </a:lnTo>
                <a:lnTo>
                  <a:pt x="5715" y="3237"/>
                </a:lnTo>
                <a:lnTo>
                  <a:pt x="5701" y="3296"/>
                </a:lnTo>
                <a:lnTo>
                  <a:pt x="5677" y="3350"/>
                </a:lnTo>
                <a:lnTo>
                  <a:pt x="5648" y="3400"/>
                </a:lnTo>
                <a:lnTo>
                  <a:pt x="5610" y="3444"/>
                </a:lnTo>
                <a:lnTo>
                  <a:pt x="5564" y="3482"/>
                </a:lnTo>
                <a:lnTo>
                  <a:pt x="5516" y="3513"/>
                </a:lnTo>
                <a:lnTo>
                  <a:pt x="5462" y="3536"/>
                </a:lnTo>
                <a:lnTo>
                  <a:pt x="5403" y="3550"/>
                </a:lnTo>
                <a:lnTo>
                  <a:pt x="5342" y="3555"/>
                </a:lnTo>
                <a:lnTo>
                  <a:pt x="3332" y="3555"/>
                </a:lnTo>
                <a:lnTo>
                  <a:pt x="3332" y="4326"/>
                </a:lnTo>
                <a:lnTo>
                  <a:pt x="3948" y="4326"/>
                </a:lnTo>
                <a:lnTo>
                  <a:pt x="4002" y="4332"/>
                </a:lnTo>
                <a:lnTo>
                  <a:pt x="4050" y="4347"/>
                </a:lnTo>
                <a:lnTo>
                  <a:pt x="4095" y="4372"/>
                </a:lnTo>
                <a:lnTo>
                  <a:pt x="4135" y="4405"/>
                </a:lnTo>
                <a:lnTo>
                  <a:pt x="4166" y="4443"/>
                </a:lnTo>
                <a:lnTo>
                  <a:pt x="4191" y="4488"/>
                </a:lnTo>
                <a:lnTo>
                  <a:pt x="4206" y="4538"/>
                </a:lnTo>
                <a:lnTo>
                  <a:pt x="4211" y="4591"/>
                </a:lnTo>
                <a:lnTo>
                  <a:pt x="4206" y="4644"/>
                </a:lnTo>
                <a:lnTo>
                  <a:pt x="4191" y="4695"/>
                </a:lnTo>
                <a:lnTo>
                  <a:pt x="4166" y="4738"/>
                </a:lnTo>
                <a:lnTo>
                  <a:pt x="4135" y="4778"/>
                </a:lnTo>
                <a:lnTo>
                  <a:pt x="4095" y="4811"/>
                </a:lnTo>
                <a:lnTo>
                  <a:pt x="4050" y="4836"/>
                </a:lnTo>
                <a:lnTo>
                  <a:pt x="4002" y="4849"/>
                </a:lnTo>
                <a:lnTo>
                  <a:pt x="3948" y="4855"/>
                </a:lnTo>
                <a:lnTo>
                  <a:pt x="1780" y="4855"/>
                </a:lnTo>
                <a:lnTo>
                  <a:pt x="1731" y="4851"/>
                </a:lnTo>
                <a:lnTo>
                  <a:pt x="1684" y="4839"/>
                </a:lnTo>
                <a:lnTo>
                  <a:pt x="1643" y="4818"/>
                </a:lnTo>
                <a:lnTo>
                  <a:pt x="1604" y="4792"/>
                </a:lnTo>
                <a:lnTo>
                  <a:pt x="1571" y="4759"/>
                </a:lnTo>
                <a:lnTo>
                  <a:pt x="1545" y="4721"/>
                </a:lnTo>
                <a:lnTo>
                  <a:pt x="1525" y="4679"/>
                </a:lnTo>
                <a:lnTo>
                  <a:pt x="1513" y="4632"/>
                </a:lnTo>
                <a:lnTo>
                  <a:pt x="1507" y="4584"/>
                </a:lnTo>
                <a:lnTo>
                  <a:pt x="1513" y="4531"/>
                </a:lnTo>
                <a:lnTo>
                  <a:pt x="1528" y="4483"/>
                </a:lnTo>
                <a:lnTo>
                  <a:pt x="1552" y="4439"/>
                </a:lnTo>
                <a:lnTo>
                  <a:pt x="1584" y="4401"/>
                </a:lnTo>
                <a:lnTo>
                  <a:pt x="1622" y="4370"/>
                </a:lnTo>
                <a:lnTo>
                  <a:pt x="1665" y="4347"/>
                </a:lnTo>
                <a:lnTo>
                  <a:pt x="1712" y="4332"/>
                </a:lnTo>
                <a:lnTo>
                  <a:pt x="1764" y="4326"/>
                </a:lnTo>
                <a:lnTo>
                  <a:pt x="2388" y="4326"/>
                </a:lnTo>
                <a:lnTo>
                  <a:pt x="2388" y="3555"/>
                </a:lnTo>
                <a:lnTo>
                  <a:pt x="378" y="3555"/>
                </a:lnTo>
                <a:lnTo>
                  <a:pt x="316" y="3550"/>
                </a:lnTo>
                <a:lnTo>
                  <a:pt x="258" y="3536"/>
                </a:lnTo>
                <a:lnTo>
                  <a:pt x="205" y="3513"/>
                </a:lnTo>
                <a:lnTo>
                  <a:pt x="154" y="3482"/>
                </a:lnTo>
                <a:lnTo>
                  <a:pt x="111" y="3444"/>
                </a:lnTo>
                <a:lnTo>
                  <a:pt x="73" y="3400"/>
                </a:lnTo>
                <a:lnTo>
                  <a:pt x="42" y="3350"/>
                </a:lnTo>
                <a:lnTo>
                  <a:pt x="19" y="3296"/>
                </a:lnTo>
                <a:lnTo>
                  <a:pt x="5" y="3237"/>
                </a:lnTo>
                <a:lnTo>
                  <a:pt x="0" y="3176"/>
                </a:lnTo>
                <a:lnTo>
                  <a:pt x="0" y="377"/>
                </a:lnTo>
                <a:lnTo>
                  <a:pt x="5" y="316"/>
                </a:lnTo>
                <a:lnTo>
                  <a:pt x="19" y="259"/>
                </a:lnTo>
                <a:lnTo>
                  <a:pt x="42" y="203"/>
                </a:lnTo>
                <a:lnTo>
                  <a:pt x="73" y="155"/>
                </a:lnTo>
                <a:lnTo>
                  <a:pt x="111" y="111"/>
                </a:lnTo>
                <a:lnTo>
                  <a:pt x="154" y="73"/>
                </a:lnTo>
                <a:lnTo>
                  <a:pt x="205" y="42"/>
                </a:lnTo>
                <a:lnTo>
                  <a:pt x="258" y="19"/>
                </a:lnTo>
                <a:lnTo>
                  <a:pt x="316" y="5"/>
                </a:lnTo>
                <a:lnTo>
                  <a:pt x="378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092" name="Group 406"/>
          <p:cNvGrpSpPr>
            <a:grpSpLocks noChangeAspect="1"/>
          </p:cNvGrpSpPr>
          <p:nvPr/>
        </p:nvGrpSpPr>
        <p:grpSpPr bwMode="auto">
          <a:xfrm>
            <a:off x="4864036" y="3767184"/>
            <a:ext cx="332281" cy="334096"/>
            <a:chOff x="3671" y="4829"/>
            <a:chExt cx="2930" cy="2946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095" name="Freeform 408"/>
            <p:cNvSpPr>
              <a:spLocks/>
            </p:cNvSpPr>
            <p:nvPr/>
          </p:nvSpPr>
          <p:spPr bwMode="auto">
            <a:xfrm>
              <a:off x="3671" y="4829"/>
              <a:ext cx="2139" cy="2141"/>
            </a:xfrm>
            <a:custGeom>
              <a:avLst/>
              <a:gdLst>
                <a:gd name="T0" fmla="*/ 2614 w 4278"/>
                <a:gd name="T1" fmla="*/ 5 h 4282"/>
                <a:gd name="T2" fmla="*/ 2702 w 4278"/>
                <a:gd name="T3" fmla="*/ 73 h 4282"/>
                <a:gd name="T4" fmla="*/ 2721 w 4278"/>
                <a:gd name="T5" fmla="*/ 498 h 4282"/>
                <a:gd name="T6" fmla="*/ 3135 w 4278"/>
                <a:gd name="T7" fmla="*/ 320 h 4282"/>
                <a:gd name="T8" fmla="*/ 3224 w 4278"/>
                <a:gd name="T9" fmla="*/ 277 h 4282"/>
                <a:gd name="T10" fmla="*/ 3317 w 4278"/>
                <a:gd name="T11" fmla="*/ 298 h 4282"/>
                <a:gd name="T12" fmla="*/ 3980 w 4278"/>
                <a:gd name="T13" fmla="*/ 962 h 4282"/>
                <a:gd name="T14" fmla="*/ 4001 w 4278"/>
                <a:gd name="T15" fmla="*/ 1055 h 4282"/>
                <a:gd name="T16" fmla="*/ 3959 w 4278"/>
                <a:gd name="T17" fmla="*/ 1144 h 4282"/>
                <a:gd name="T18" fmla="*/ 3780 w 4278"/>
                <a:gd name="T19" fmla="*/ 1559 h 4282"/>
                <a:gd name="T20" fmla="*/ 4205 w 4278"/>
                <a:gd name="T21" fmla="*/ 1578 h 4282"/>
                <a:gd name="T22" fmla="*/ 4272 w 4278"/>
                <a:gd name="T23" fmla="*/ 1666 h 4282"/>
                <a:gd name="T24" fmla="*/ 3729 w 4278"/>
                <a:gd name="T25" fmla="*/ 1923 h 4282"/>
                <a:gd name="T26" fmla="*/ 3524 w 4278"/>
                <a:gd name="T27" fmla="*/ 1964 h 4282"/>
                <a:gd name="T28" fmla="*/ 3356 w 4278"/>
                <a:gd name="T29" fmla="*/ 2075 h 4282"/>
                <a:gd name="T30" fmla="*/ 3294 w 4278"/>
                <a:gd name="T31" fmla="*/ 1750 h 4282"/>
                <a:gd name="T32" fmla="*/ 3151 w 4278"/>
                <a:gd name="T33" fmla="*/ 1461 h 4282"/>
                <a:gd name="T34" fmla="*/ 2939 w 4278"/>
                <a:gd name="T35" fmla="*/ 1221 h 4282"/>
                <a:gd name="T36" fmla="*/ 2673 w 4278"/>
                <a:gd name="T37" fmla="*/ 1044 h 4282"/>
                <a:gd name="T38" fmla="*/ 2363 w 4278"/>
                <a:gd name="T39" fmla="*/ 941 h 4282"/>
                <a:gd name="T40" fmla="*/ 2022 w 4278"/>
                <a:gd name="T41" fmla="*/ 927 h 4282"/>
                <a:gd name="T42" fmla="*/ 1692 w 4278"/>
                <a:gd name="T43" fmla="*/ 1005 h 4282"/>
                <a:gd name="T44" fmla="*/ 1403 w 4278"/>
                <a:gd name="T45" fmla="*/ 1169 h 4282"/>
                <a:gd name="T46" fmla="*/ 1170 w 4278"/>
                <a:gd name="T47" fmla="*/ 1403 h 4282"/>
                <a:gd name="T48" fmla="*/ 1006 w 4278"/>
                <a:gd name="T49" fmla="*/ 1693 h 4282"/>
                <a:gd name="T50" fmla="*/ 926 w 4278"/>
                <a:gd name="T51" fmla="*/ 2023 h 4282"/>
                <a:gd name="T52" fmla="*/ 942 w 4278"/>
                <a:gd name="T53" fmla="*/ 2366 h 4282"/>
                <a:gd name="T54" fmla="*/ 1043 w 4278"/>
                <a:gd name="T55" fmla="*/ 2675 h 4282"/>
                <a:gd name="T56" fmla="*/ 1220 w 4278"/>
                <a:gd name="T57" fmla="*/ 2942 h 4282"/>
                <a:gd name="T58" fmla="*/ 1461 w 4278"/>
                <a:gd name="T59" fmla="*/ 3155 h 4282"/>
                <a:gd name="T60" fmla="*/ 1749 w 4278"/>
                <a:gd name="T61" fmla="*/ 3298 h 4282"/>
                <a:gd name="T62" fmla="*/ 2076 w 4278"/>
                <a:gd name="T63" fmla="*/ 3360 h 4282"/>
                <a:gd name="T64" fmla="*/ 1958 w 4278"/>
                <a:gd name="T65" fmla="*/ 3508 h 4282"/>
                <a:gd name="T66" fmla="*/ 1899 w 4278"/>
                <a:gd name="T67" fmla="*/ 3692 h 4282"/>
                <a:gd name="T68" fmla="*/ 1705 w 4278"/>
                <a:gd name="T69" fmla="*/ 4282 h 4282"/>
                <a:gd name="T70" fmla="*/ 1600 w 4278"/>
                <a:gd name="T71" fmla="*/ 4239 h 4282"/>
                <a:gd name="T72" fmla="*/ 1557 w 4278"/>
                <a:gd name="T73" fmla="*/ 4135 h 4282"/>
                <a:gd name="T74" fmla="*/ 1391 w 4278"/>
                <a:gd name="T75" fmla="*/ 3716 h 4282"/>
                <a:gd name="T76" fmla="*/ 1086 w 4278"/>
                <a:gd name="T77" fmla="*/ 3999 h 4282"/>
                <a:gd name="T78" fmla="*/ 992 w 4278"/>
                <a:gd name="T79" fmla="*/ 3999 h 4282"/>
                <a:gd name="T80" fmla="*/ 319 w 4278"/>
                <a:gd name="T81" fmla="*/ 3348 h 4282"/>
                <a:gd name="T82" fmla="*/ 277 w 4278"/>
                <a:gd name="T83" fmla="*/ 3258 h 4282"/>
                <a:gd name="T84" fmla="*/ 298 w 4278"/>
                <a:gd name="T85" fmla="*/ 3166 h 4282"/>
                <a:gd name="T86" fmla="*/ 532 w 4278"/>
                <a:gd name="T87" fmla="*/ 2809 h 4282"/>
                <a:gd name="T88" fmla="*/ 109 w 4278"/>
                <a:gd name="T89" fmla="*/ 2719 h 4282"/>
                <a:gd name="T90" fmla="*/ 22 w 4278"/>
                <a:gd name="T91" fmla="*/ 2651 h 4282"/>
                <a:gd name="T92" fmla="*/ 0 w 4278"/>
                <a:gd name="T93" fmla="*/ 1705 h 4282"/>
                <a:gd name="T94" fmla="*/ 45 w 4278"/>
                <a:gd name="T95" fmla="*/ 1602 h 4282"/>
                <a:gd name="T96" fmla="*/ 148 w 4278"/>
                <a:gd name="T97" fmla="*/ 1559 h 4282"/>
                <a:gd name="T98" fmla="*/ 567 w 4278"/>
                <a:gd name="T99" fmla="*/ 1393 h 4282"/>
                <a:gd name="T100" fmla="*/ 284 w 4278"/>
                <a:gd name="T101" fmla="*/ 1087 h 4282"/>
                <a:gd name="T102" fmla="*/ 284 w 4278"/>
                <a:gd name="T103" fmla="*/ 991 h 4282"/>
                <a:gd name="T104" fmla="*/ 935 w 4278"/>
                <a:gd name="T105" fmla="*/ 320 h 4282"/>
                <a:gd name="T106" fmla="*/ 1024 w 4278"/>
                <a:gd name="T107" fmla="*/ 277 h 4282"/>
                <a:gd name="T108" fmla="*/ 1116 w 4278"/>
                <a:gd name="T109" fmla="*/ 298 h 4282"/>
                <a:gd name="T110" fmla="*/ 1473 w 4278"/>
                <a:gd name="T111" fmla="*/ 530 h 4282"/>
                <a:gd name="T112" fmla="*/ 1562 w 4278"/>
                <a:gd name="T113" fmla="*/ 109 h 4282"/>
                <a:gd name="T114" fmla="*/ 1630 w 4278"/>
                <a:gd name="T115" fmla="*/ 20 h 4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78" h="4282">
                  <a:moveTo>
                    <a:pt x="1705" y="0"/>
                  </a:moveTo>
                  <a:lnTo>
                    <a:pt x="2575" y="0"/>
                  </a:lnTo>
                  <a:lnTo>
                    <a:pt x="2614" y="5"/>
                  </a:lnTo>
                  <a:lnTo>
                    <a:pt x="2648" y="20"/>
                  </a:lnTo>
                  <a:lnTo>
                    <a:pt x="2678" y="43"/>
                  </a:lnTo>
                  <a:lnTo>
                    <a:pt x="2702" y="73"/>
                  </a:lnTo>
                  <a:lnTo>
                    <a:pt x="2716" y="109"/>
                  </a:lnTo>
                  <a:lnTo>
                    <a:pt x="2721" y="148"/>
                  </a:lnTo>
                  <a:lnTo>
                    <a:pt x="2721" y="498"/>
                  </a:lnTo>
                  <a:lnTo>
                    <a:pt x="2805" y="530"/>
                  </a:lnTo>
                  <a:lnTo>
                    <a:pt x="2887" y="568"/>
                  </a:lnTo>
                  <a:lnTo>
                    <a:pt x="3135" y="320"/>
                  </a:lnTo>
                  <a:lnTo>
                    <a:pt x="3162" y="298"/>
                  </a:lnTo>
                  <a:lnTo>
                    <a:pt x="3192" y="284"/>
                  </a:lnTo>
                  <a:lnTo>
                    <a:pt x="3224" y="277"/>
                  </a:lnTo>
                  <a:lnTo>
                    <a:pt x="3256" y="277"/>
                  </a:lnTo>
                  <a:lnTo>
                    <a:pt x="3288" y="284"/>
                  </a:lnTo>
                  <a:lnTo>
                    <a:pt x="3317" y="298"/>
                  </a:lnTo>
                  <a:lnTo>
                    <a:pt x="3343" y="320"/>
                  </a:lnTo>
                  <a:lnTo>
                    <a:pt x="3959" y="936"/>
                  </a:lnTo>
                  <a:lnTo>
                    <a:pt x="3980" y="962"/>
                  </a:lnTo>
                  <a:lnTo>
                    <a:pt x="3994" y="991"/>
                  </a:lnTo>
                  <a:lnTo>
                    <a:pt x="4001" y="1023"/>
                  </a:lnTo>
                  <a:lnTo>
                    <a:pt x="4001" y="1055"/>
                  </a:lnTo>
                  <a:lnTo>
                    <a:pt x="3994" y="1087"/>
                  </a:lnTo>
                  <a:lnTo>
                    <a:pt x="3980" y="1118"/>
                  </a:lnTo>
                  <a:lnTo>
                    <a:pt x="3959" y="1144"/>
                  </a:lnTo>
                  <a:lnTo>
                    <a:pt x="3711" y="1393"/>
                  </a:lnTo>
                  <a:lnTo>
                    <a:pt x="3748" y="1473"/>
                  </a:lnTo>
                  <a:lnTo>
                    <a:pt x="3780" y="1559"/>
                  </a:lnTo>
                  <a:lnTo>
                    <a:pt x="4130" y="1559"/>
                  </a:lnTo>
                  <a:lnTo>
                    <a:pt x="4169" y="1564"/>
                  </a:lnTo>
                  <a:lnTo>
                    <a:pt x="4205" y="1578"/>
                  </a:lnTo>
                  <a:lnTo>
                    <a:pt x="4235" y="1602"/>
                  </a:lnTo>
                  <a:lnTo>
                    <a:pt x="4258" y="1632"/>
                  </a:lnTo>
                  <a:lnTo>
                    <a:pt x="4272" y="1666"/>
                  </a:lnTo>
                  <a:lnTo>
                    <a:pt x="4278" y="1705"/>
                  </a:lnTo>
                  <a:lnTo>
                    <a:pt x="4278" y="1923"/>
                  </a:lnTo>
                  <a:lnTo>
                    <a:pt x="3729" y="1923"/>
                  </a:lnTo>
                  <a:lnTo>
                    <a:pt x="3657" y="1927"/>
                  </a:lnTo>
                  <a:lnTo>
                    <a:pt x="3589" y="1941"/>
                  </a:lnTo>
                  <a:lnTo>
                    <a:pt x="3524" y="1964"/>
                  </a:lnTo>
                  <a:lnTo>
                    <a:pt x="3463" y="1994"/>
                  </a:lnTo>
                  <a:lnTo>
                    <a:pt x="3408" y="2032"/>
                  </a:lnTo>
                  <a:lnTo>
                    <a:pt x="3356" y="2075"/>
                  </a:lnTo>
                  <a:lnTo>
                    <a:pt x="3345" y="1964"/>
                  </a:lnTo>
                  <a:lnTo>
                    <a:pt x="3324" y="1855"/>
                  </a:lnTo>
                  <a:lnTo>
                    <a:pt x="3294" y="1750"/>
                  </a:lnTo>
                  <a:lnTo>
                    <a:pt x="3254" y="1648"/>
                  </a:lnTo>
                  <a:lnTo>
                    <a:pt x="3206" y="1552"/>
                  </a:lnTo>
                  <a:lnTo>
                    <a:pt x="3151" y="1461"/>
                  </a:lnTo>
                  <a:lnTo>
                    <a:pt x="3087" y="1375"/>
                  </a:lnTo>
                  <a:lnTo>
                    <a:pt x="3017" y="1294"/>
                  </a:lnTo>
                  <a:lnTo>
                    <a:pt x="2939" y="1221"/>
                  </a:lnTo>
                  <a:lnTo>
                    <a:pt x="2857" y="1155"/>
                  </a:lnTo>
                  <a:lnTo>
                    <a:pt x="2768" y="1094"/>
                  </a:lnTo>
                  <a:lnTo>
                    <a:pt x="2673" y="1044"/>
                  </a:lnTo>
                  <a:lnTo>
                    <a:pt x="2573" y="1000"/>
                  </a:lnTo>
                  <a:lnTo>
                    <a:pt x="2470" y="966"/>
                  </a:lnTo>
                  <a:lnTo>
                    <a:pt x="2363" y="941"/>
                  </a:lnTo>
                  <a:lnTo>
                    <a:pt x="2252" y="927"/>
                  </a:lnTo>
                  <a:lnTo>
                    <a:pt x="2140" y="921"/>
                  </a:lnTo>
                  <a:lnTo>
                    <a:pt x="2022" y="927"/>
                  </a:lnTo>
                  <a:lnTo>
                    <a:pt x="1908" y="943"/>
                  </a:lnTo>
                  <a:lnTo>
                    <a:pt x="1798" y="970"/>
                  </a:lnTo>
                  <a:lnTo>
                    <a:pt x="1692" y="1005"/>
                  </a:lnTo>
                  <a:lnTo>
                    <a:pt x="1591" y="1052"/>
                  </a:lnTo>
                  <a:lnTo>
                    <a:pt x="1494" y="1107"/>
                  </a:lnTo>
                  <a:lnTo>
                    <a:pt x="1403" y="1169"/>
                  </a:lnTo>
                  <a:lnTo>
                    <a:pt x="1318" y="1239"/>
                  </a:lnTo>
                  <a:lnTo>
                    <a:pt x="1239" y="1318"/>
                  </a:lnTo>
                  <a:lnTo>
                    <a:pt x="1170" y="1403"/>
                  </a:lnTo>
                  <a:lnTo>
                    <a:pt x="1106" y="1493"/>
                  </a:lnTo>
                  <a:lnTo>
                    <a:pt x="1052" y="1591"/>
                  </a:lnTo>
                  <a:lnTo>
                    <a:pt x="1006" y="1693"/>
                  </a:lnTo>
                  <a:lnTo>
                    <a:pt x="968" y="1798"/>
                  </a:lnTo>
                  <a:lnTo>
                    <a:pt x="942" y="1909"/>
                  </a:lnTo>
                  <a:lnTo>
                    <a:pt x="926" y="2023"/>
                  </a:lnTo>
                  <a:lnTo>
                    <a:pt x="920" y="2141"/>
                  </a:lnTo>
                  <a:lnTo>
                    <a:pt x="926" y="2255"/>
                  </a:lnTo>
                  <a:lnTo>
                    <a:pt x="942" y="2366"/>
                  </a:lnTo>
                  <a:lnTo>
                    <a:pt x="967" y="2473"/>
                  </a:lnTo>
                  <a:lnTo>
                    <a:pt x="1001" y="2576"/>
                  </a:lnTo>
                  <a:lnTo>
                    <a:pt x="1043" y="2675"/>
                  </a:lnTo>
                  <a:lnTo>
                    <a:pt x="1095" y="2769"/>
                  </a:lnTo>
                  <a:lnTo>
                    <a:pt x="1154" y="2859"/>
                  </a:lnTo>
                  <a:lnTo>
                    <a:pt x="1220" y="2942"/>
                  </a:lnTo>
                  <a:lnTo>
                    <a:pt x="1295" y="3019"/>
                  </a:lnTo>
                  <a:lnTo>
                    <a:pt x="1373" y="3091"/>
                  </a:lnTo>
                  <a:lnTo>
                    <a:pt x="1461" y="3155"/>
                  </a:lnTo>
                  <a:lnTo>
                    <a:pt x="1551" y="3210"/>
                  </a:lnTo>
                  <a:lnTo>
                    <a:pt x="1648" y="3258"/>
                  </a:lnTo>
                  <a:lnTo>
                    <a:pt x="1749" y="3298"/>
                  </a:lnTo>
                  <a:lnTo>
                    <a:pt x="1855" y="3328"/>
                  </a:lnTo>
                  <a:lnTo>
                    <a:pt x="1963" y="3350"/>
                  </a:lnTo>
                  <a:lnTo>
                    <a:pt x="2076" y="3360"/>
                  </a:lnTo>
                  <a:lnTo>
                    <a:pt x="2031" y="3405"/>
                  </a:lnTo>
                  <a:lnTo>
                    <a:pt x="1992" y="3455"/>
                  </a:lnTo>
                  <a:lnTo>
                    <a:pt x="1958" y="3508"/>
                  </a:lnTo>
                  <a:lnTo>
                    <a:pt x="1931" y="3566"/>
                  </a:lnTo>
                  <a:lnTo>
                    <a:pt x="1912" y="3628"/>
                  </a:lnTo>
                  <a:lnTo>
                    <a:pt x="1899" y="3692"/>
                  </a:lnTo>
                  <a:lnTo>
                    <a:pt x="1896" y="3758"/>
                  </a:lnTo>
                  <a:lnTo>
                    <a:pt x="1896" y="4282"/>
                  </a:lnTo>
                  <a:lnTo>
                    <a:pt x="1705" y="4282"/>
                  </a:lnTo>
                  <a:lnTo>
                    <a:pt x="1666" y="4278"/>
                  </a:lnTo>
                  <a:lnTo>
                    <a:pt x="1630" y="4262"/>
                  </a:lnTo>
                  <a:lnTo>
                    <a:pt x="1600" y="4239"/>
                  </a:lnTo>
                  <a:lnTo>
                    <a:pt x="1576" y="4210"/>
                  </a:lnTo>
                  <a:lnTo>
                    <a:pt x="1562" y="4174"/>
                  </a:lnTo>
                  <a:lnTo>
                    <a:pt x="1557" y="4135"/>
                  </a:lnTo>
                  <a:lnTo>
                    <a:pt x="1557" y="3783"/>
                  </a:lnTo>
                  <a:lnTo>
                    <a:pt x="1473" y="3751"/>
                  </a:lnTo>
                  <a:lnTo>
                    <a:pt x="1391" y="3716"/>
                  </a:lnTo>
                  <a:lnTo>
                    <a:pt x="1143" y="3964"/>
                  </a:lnTo>
                  <a:lnTo>
                    <a:pt x="1116" y="3985"/>
                  </a:lnTo>
                  <a:lnTo>
                    <a:pt x="1086" y="3999"/>
                  </a:lnTo>
                  <a:lnTo>
                    <a:pt x="1056" y="4005"/>
                  </a:lnTo>
                  <a:lnTo>
                    <a:pt x="1024" y="4005"/>
                  </a:lnTo>
                  <a:lnTo>
                    <a:pt x="992" y="3999"/>
                  </a:lnTo>
                  <a:lnTo>
                    <a:pt x="961" y="3985"/>
                  </a:lnTo>
                  <a:lnTo>
                    <a:pt x="935" y="3964"/>
                  </a:lnTo>
                  <a:lnTo>
                    <a:pt x="319" y="3348"/>
                  </a:lnTo>
                  <a:lnTo>
                    <a:pt x="298" y="3321"/>
                  </a:lnTo>
                  <a:lnTo>
                    <a:pt x="284" y="3291"/>
                  </a:lnTo>
                  <a:lnTo>
                    <a:pt x="277" y="3258"/>
                  </a:lnTo>
                  <a:lnTo>
                    <a:pt x="277" y="3226"/>
                  </a:lnTo>
                  <a:lnTo>
                    <a:pt x="284" y="3196"/>
                  </a:lnTo>
                  <a:lnTo>
                    <a:pt x="298" y="3166"/>
                  </a:lnTo>
                  <a:lnTo>
                    <a:pt x="319" y="3139"/>
                  </a:lnTo>
                  <a:lnTo>
                    <a:pt x="567" y="2891"/>
                  </a:lnTo>
                  <a:lnTo>
                    <a:pt x="532" y="2809"/>
                  </a:lnTo>
                  <a:lnTo>
                    <a:pt x="499" y="2725"/>
                  </a:lnTo>
                  <a:lnTo>
                    <a:pt x="148" y="2725"/>
                  </a:lnTo>
                  <a:lnTo>
                    <a:pt x="109" y="2719"/>
                  </a:lnTo>
                  <a:lnTo>
                    <a:pt x="73" y="2705"/>
                  </a:lnTo>
                  <a:lnTo>
                    <a:pt x="45" y="2682"/>
                  </a:lnTo>
                  <a:lnTo>
                    <a:pt x="22" y="2651"/>
                  </a:lnTo>
                  <a:lnTo>
                    <a:pt x="6" y="2616"/>
                  </a:lnTo>
                  <a:lnTo>
                    <a:pt x="0" y="2576"/>
                  </a:lnTo>
                  <a:lnTo>
                    <a:pt x="0" y="1705"/>
                  </a:lnTo>
                  <a:lnTo>
                    <a:pt x="6" y="1666"/>
                  </a:lnTo>
                  <a:lnTo>
                    <a:pt x="22" y="1632"/>
                  </a:lnTo>
                  <a:lnTo>
                    <a:pt x="45" y="1602"/>
                  </a:lnTo>
                  <a:lnTo>
                    <a:pt x="73" y="1578"/>
                  </a:lnTo>
                  <a:lnTo>
                    <a:pt x="109" y="1564"/>
                  </a:lnTo>
                  <a:lnTo>
                    <a:pt x="148" y="1559"/>
                  </a:lnTo>
                  <a:lnTo>
                    <a:pt x="499" y="1559"/>
                  </a:lnTo>
                  <a:lnTo>
                    <a:pt x="532" y="1473"/>
                  </a:lnTo>
                  <a:lnTo>
                    <a:pt x="567" y="1393"/>
                  </a:lnTo>
                  <a:lnTo>
                    <a:pt x="319" y="1144"/>
                  </a:lnTo>
                  <a:lnTo>
                    <a:pt x="298" y="1118"/>
                  </a:lnTo>
                  <a:lnTo>
                    <a:pt x="284" y="1087"/>
                  </a:lnTo>
                  <a:lnTo>
                    <a:pt x="277" y="1055"/>
                  </a:lnTo>
                  <a:lnTo>
                    <a:pt x="277" y="1023"/>
                  </a:lnTo>
                  <a:lnTo>
                    <a:pt x="284" y="991"/>
                  </a:lnTo>
                  <a:lnTo>
                    <a:pt x="298" y="962"/>
                  </a:lnTo>
                  <a:lnTo>
                    <a:pt x="319" y="936"/>
                  </a:lnTo>
                  <a:lnTo>
                    <a:pt x="935" y="320"/>
                  </a:lnTo>
                  <a:lnTo>
                    <a:pt x="961" y="298"/>
                  </a:lnTo>
                  <a:lnTo>
                    <a:pt x="992" y="284"/>
                  </a:lnTo>
                  <a:lnTo>
                    <a:pt x="1024" y="277"/>
                  </a:lnTo>
                  <a:lnTo>
                    <a:pt x="1056" y="277"/>
                  </a:lnTo>
                  <a:lnTo>
                    <a:pt x="1086" y="284"/>
                  </a:lnTo>
                  <a:lnTo>
                    <a:pt x="1116" y="298"/>
                  </a:lnTo>
                  <a:lnTo>
                    <a:pt x="1143" y="320"/>
                  </a:lnTo>
                  <a:lnTo>
                    <a:pt x="1391" y="568"/>
                  </a:lnTo>
                  <a:lnTo>
                    <a:pt x="1473" y="530"/>
                  </a:lnTo>
                  <a:lnTo>
                    <a:pt x="1557" y="498"/>
                  </a:lnTo>
                  <a:lnTo>
                    <a:pt x="1557" y="148"/>
                  </a:lnTo>
                  <a:lnTo>
                    <a:pt x="1562" y="109"/>
                  </a:lnTo>
                  <a:lnTo>
                    <a:pt x="1576" y="73"/>
                  </a:lnTo>
                  <a:lnTo>
                    <a:pt x="1600" y="43"/>
                  </a:lnTo>
                  <a:lnTo>
                    <a:pt x="1630" y="20"/>
                  </a:lnTo>
                  <a:lnTo>
                    <a:pt x="1666" y="5"/>
                  </a:lnTo>
                  <a:lnTo>
                    <a:pt x="17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6" name="Freeform 409"/>
            <p:cNvSpPr>
              <a:spLocks/>
            </p:cNvSpPr>
            <p:nvPr/>
          </p:nvSpPr>
          <p:spPr bwMode="auto">
            <a:xfrm>
              <a:off x="4323" y="5482"/>
              <a:ext cx="834" cy="835"/>
            </a:xfrm>
            <a:custGeom>
              <a:avLst/>
              <a:gdLst>
                <a:gd name="T0" fmla="*/ 930 w 1669"/>
                <a:gd name="T1" fmla="*/ 6 h 1671"/>
                <a:gd name="T2" fmla="*/ 1109 w 1669"/>
                <a:gd name="T3" fmla="*/ 45 h 1671"/>
                <a:gd name="T4" fmla="*/ 1271 w 1669"/>
                <a:gd name="T5" fmla="*/ 122 h 1671"/>
                <a:gd name="T6" fmla="*/ 1412 w 1669"/>
                <a:gd name="T7" fmla="*/ 230 h 1671"/>
                <a:gd name="T8" fmla="*/ 1526 w 1669"/>
                <a:gd name="T9" fmla="*/ 366 h 1671"/>
                <a:gd name="T10" fmla="*/ 1610 w 1669"/>
                <a:gd name="T11" fmla="*/ 523 h 1671"/>
                <a:gd name="T12" fmla="*/ 1660 w 1669"/>
                <a:gd name="T13" fmla="*/ 698 h 1671"/>
                <a:gd name="T14" fmla="*/ 1669 w 1669"/>
                <a:gd name="T15" fmla="*/ 888 h 1671"/>
                <a:gd name="T16" fmla="*/ 1562 w 1669"/>
                <a:gd name="T17" fmla="*/ 939 h 1671"/>
                <a:gd name="T18" fmla="*/ 1469 w 1669"/>
                <a:gd name="T19" fmla="*/ 1014 h 1671"/>
                <a:gd name="T20" fmla="*/ 1333 w 1669"/>
                <a:gd name="T21" fmla="*/ 1150 h 1671"/>
                <a:gd name="T22" fmla="*/ 1221 w 1669"/>
                <a:gd name="T23" fmla="*/ 1261 h 1671"/>
                <a:gd name="T24" fmla="*/ 1132 w 1669"/>
                <a:gd name="T25" fmla="*/ 1350 h 1671"/>
                <a:gd name="T26" fmla="*/ 1061 w 1669"/>
                <a:gd name="T27" fmla="*/ 1421 h 1671"/>
                <a:gd name="T28" fmla="*/ 1005 w 1669"/>
                <a:gd name="T29" fmla="*/ 1479 h 1671"/>
                <a:gd name="T30" fmla="*/ 964 w 1669"/>
                <a:gd name="T31" fmla="*/ 1523 h 1671"/>
                <a:gd name="T32" fmla="*/ 932 w 1669"/>
                <a:gd name="T33" fmla="*/ 1561 h 1671"/>
                <a:gd name="T34" fmla="*/ 911 w 1669"/>
                <a:gd name="T35" fmla="*/ 1593 h 1671"/>
                <a:gd name="T36" fmla="*/ 893 w 1669"/>
                <a:gd name="T37" fmla="*/ 1621 h 1671"/>
                <a:gd name="T38" fmla="*/ 879 w 1669"/>
                <a:gd name="T39" fmla="*/ 1653 h 1671"/>
                <a:gd name="T40" fmla="*/ 777 w 1669"/>
                <a:gd name="T41" fmla="*/ 1670 h 1671"/>
                <a:gd name="T42" fmla="*/ 597 w 1669"/>
                <a:gd name="T43" fmla="*/ 1637 h 1671"/>
                <a:gd name="T44" fmla="*/ 433 w 1669"/>
                <a:gd name="T45" fmla="*/ 1570 h 1671"/>
                <a:gd name="T46" fmla="*/ 288 w 1669"/>
                <a:gd name="T47" fmla="*/ 1468 h 1671"/>
                <a:gd name="T48" fmla="*/ 169 w 1669"/>
                <a:gd name="T49" fmla="*/ 1341 h 1671"/>
                <a:gd name="T50" fmla="*/ 78 w 1669"/>
                <a:gd name="T51" fmla="*/ 1189 h 1671"/>
                <a:gd name="T52" fmla="*/ 21 w 1669"/>
                <a:gd name="T53" fmla="*/ 1020 h 1671"/>
                <a:gd name="T54" fmla="*/ 0 w 1669"/>
                <a:gd name="T55" fmla="*/ 836 h 1671"/>
                <a:gd name="T56" fmla="*/ 23 w 1669"/>
                <a:gd name="T57" fmla="*/ 645 h 1671"/>
                <a:gd name="T58" fmla="*/ 85 w 1669"/>
                <a:gd name="T59" fmla="*/ 468 h 1671"/>
                <a:gd name="T60" fmla="*/ 183 w 1669"/>
                <a:gd name="T61" fmla="*/ 313 h 1671"/>
                <a:gd name="T62" fmla="*/ 313 w 1669"/>
                <a:gd name="T63" fmla="*/ 184 h 1671"/>
                <a:gd name="T64" fmla="*/ 469 w 1669"/>
                <a:gd name="T65" fmla="*/ 84 h 1671"/>
                <a:gd name="T66" fmla="*/ 643 w 1669"/>
                <a:gd name="T67" fmla="*/ 22 h 1671"/>
                <a:gd name="T68" fmla="*/ 836 w 1669"/>
                <a:gd name="T69" fmla="*/ 0 h 1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9" h="1671">
                  <a:moveTo>
                    <a:pt x="836" y="0"/>
                  </a:moveTo>
                  <a:lnTo>
                    <a:pt x="930" y="6"/>
                  </a:lnTo>
                  <a:lnTo>
                    <a:pt x="1021" y="20"/>
                  </a:lnTo>
                  <a:lnTo>
                    <a:pt x="1109" y="45"/>
                  </a:lnTo>
                  <a:lnTo>
                    <a:pt x="1192" y="79"/>
                  </a:lnTo>
                  <a:lnTo>
                    <a:pt x="1271" y="122"/>
                  </a:lnTo>
                  <a:lnTo>
                    <a:pt x="1344" y="173"/>
                  </a:lnTo>
                  <a:lnTo>
                    <a:pt x="1412" y="230"/>
                  </a:lnTo>
                  <a:lnTo>
                    <a:pt x="1472" y="295"/>
                  </a:lnTo>
                  <a:lnTo>
                    <a:pt x="1526" y="366"/>
                  </a:lnTo>
                  <a:lnTo>
                    <a:pt x="1572" y="441"/>
                  </a:lnTo>
                  <a:lnTo>
                    <a:pt x="1610" y="523"/>
                  </a:lnTo>
                  <a:lnTo>
                    <a:pt x="1640" y="609"/>
                  </a:lnTo>
                  <a:lnTo>
                    <a:pt x="1660" y="698"/>
                  </a:lnTo>
                  <a:lnTo>
                    <a:pt x="1669" y="791"/>
                  </a:lnTo>
                  <a:lnTo>
                    <a:pt x="1669" y="888"/>
                  </a:lnTo>
                  <a:lnTo>
                    <a:pt x="1615" y="911"/>
                  </a:lnTo>
                  <a:lnTo>
                    <a:pt x="1562" y="939"/>
                  </a:lnTo>
                  <a:lnTo>
                    <a:pt x="1513" y="973"/>
                  </a:lnTo>
                  <a:lnTo>
                    <a:pt x="1469" y="1014"/>
                  </a:lnTo>
                  <a:lnTo>
                    <a:pt x="1398" y="1086"/>
                  </a:lnTo>
                  <a:lnTo>
                    <a:pt x="1333" y="1150"/>
                  </a:lnTo>
                  <a:lnTo>
                    <a:pt x="1274" y="1209"/>
                  </a:lnTo>
                  <a:lnTo>
                    <a:pt x="1221" y="1261"/>
                  </a:lnTo>
                  <a:lnTo>
                    <a:pt x="1173" y="1309"/>
                  </a:lnTo>
                  <a:lnTo>
                    <a:pt x="1132" y="1350"/>
                  </a:lnTo>
                  <a:lnTo>
                    <a:pt x="1093" y="1387"/>
                  </a:lnTo>
                  <a:lnTo>
                    <a:pt x="1061" y="1421"/>
                  </a:lnTo>
                  <a:lnTo>
                    <a:pt x="1030" y="1452"/>
                  </a:lnTo>
                  <a:lnTo>
                    <a:pt x="1005" y="1479"/>
                  </a:lnTo>
                  <a:lnTo>
                    <a:pt x="982" y="1502"/>
                  </a:lnTo>
                  <a:lnTo>
                    <a:pt x="964" y="1523"/>
                  </a:lnTo>
                  <a:lnTo>
                    <a:pt x="946" y="1543"/>
                  </a:lnTo>
                  <a:lnTo>
                    <a:pt x="932" y="1561"/>
                  </a:lnTo>
                  <a:lnTo>
                    <a:pt x="921" y="1577"/>
                  </a:lnTo>
                  <a:lnTo>
                    <a:pt x="911" y="1593"/>
                  </a:lnTo>
                  <a:lnTo>
                    <a:pt x="902" y="1607"/>
                  </a:lnTo>
                  <a:lnTo>
                    <a:pt x="893" y="1621"/>
                  </a:lnTo>
                  <a:lnTo>
                    <a:pt x="886" y="1637"/>
                  </a:lnTo>
                  <a:lnTo>
                    <a:pt x="879" y="1653"/>
                  </a:lnTo>
                  <a:lnTo>
                    <a:pt x="870" y="1671"/>
                  </a:lnTo>
                  <a:lnTo>
                    <a:pt x="777" y="1670"/>
                  </a:lnTo>
                  <a:lnTo>
                    <a:pt x="684" y="1659"/>
                  </a:lnTo>
                  <a:lnTo>
                    <a:pt x="597" y="1637"/>
                  </a:lnTo>
                  <a:lnTo>
                    <a:pt x="511" y="1607"/>
                  </a:lnTo>
                  <a:lnTo>
                    <a:pt x="433" y="1570"/>
                  </a:lnTo>
                  <a:lnTo>
                    <a:pt x="358" y="1523"/>
                  </a:lnTo>
                  <a:lnTo>
                    <a:pt x="288" y="1468"/>
                  </a:lnTo>
                  <a:lnTo>
                    <a:pt x="226" y="1407"/>
                  </a:lnTo>
                  <a:lnTo>
                    <a:pt x="169" y="1341"/>
                  </a:lnTo>
                  <a:lnTo>
                    <a:pt x="119" y="1268"/>
                  </a:lnTo>
                  <a:lnTo>
                    <a:pt x="78" y="1189"/>
                  </a:lnTo>
                  <a:lnTo>
                    <a:pt x="44" y="1107"/>
                  </a:lnTo>
                  <a:lnTo>
                    <a:pt x="21" y="1020"/>
                  </a:lnTo>
                  <a:lnTo>
                    <a:pt x="5" y="929"/>
                  </a:lnTo>
                  <a:lnTo>
                    <a:pt x="0" y="836"/>
                  </a:lnTo>
                  <a:lnTo>
                    <a:pt x="5" y="739"/>
                  </a:lnTo>
                  <a:lnTo>
                    <a:pt x="23" y="645"/>
                  </a:lnTo>
                  <a:lnTo>
                    <a:pt x="50" y="554"/>
                  </a:lnTo>
                  <a:lnTo>
                    <a:pt x="85" y="468"/>
                  </a:lnTo>
                  <a:lnTo>
                    <a:pt x="130" y="388"/>
                  </a:lnTo>
                  <a:lnTo>
                    <a:pt x="183" y="313"/>
                  </a:lnTo>
                  <a:lnTo>
                    <a:pt x="244" y="245"/>
                  </a:lnTo>
                  <a:lnTo>
                    <a:pt x="313" y="184"/>
                  </a:lnTo>
                  <a:lnTo>
                    <a:pt x="388" y="131"/>
                  </a:lnTo>
                  <a:lnTo>
                    <a:pt x="469" y="84"/>
                  </a:lnTo>
                  <a:lnTo>
                    <a:pt x="554" y="48"/>
                  </a:lnTo>
                  <a:lnTo>
                    <a:pt x="643" y="22"/>
                  </a:lnTo>
                  <a:lnTo>
                    <a:pt x="738" y="6"/>
                  </a:lnTo>
                  <a:lnTo>
                    <a:pt x="8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7" name="Freeform 410"/>
            <p:cNvSpPr>
              <a:spLocks noEditPoints="1"/>
            </p:cNvSpPr>
            <p:nvPr/>
          </p:nvSpPr>
          <p:spPr bwMode="auto">
            <a:xfrm>
              <a:off x="4810" y="5982"/>
              <a:ext cx="1791" cy="1793"/>
            </a:xfrm>
            <a:custGeom>
              <a:avLst/>
              <a:gdLst>
                <a:gd name="T0" fmla="*/ 1469 w 3580"/>
                <a:gd name="T1" fmla="*/ 757 h 3585"/>
                <a:gd name="T2" fmla="*/ 1102 w 3580"/>
                <a:gd name="T3" fmla="*/ 955 h 3585"/>
                <a:gd name="T4" fmla="*/ 838 w 3580"/>
                <a:gd name="T5" fmla="*/ 1276 h 3585"/>
                <a:gd name="T6" fmla="*/ 713 w 3580"/>
                <a:gd name="T7" fmla="*/ 1682 h 3585"/>
                <a:gd name="T8" fmla="*/ 756 w 3580"/>
                <a:gd name="T9" fmla="*/ 2114 h 3585"/>
                <a:gd name="T10" fmla="*/ 954 w 3580"/>
                <a:gd name="T11" fmla="*/ 2482 h 3585"/>
                <a:gd name="T12" fmla="*/ 1275 w 3580"/>
                <a:gd name="T13" fmla="*/ 2746 h 3585"/>
                <a:gd name="T14" fmla="*/ 1680 w 3580"/>
                <a:gd name="T15" fmla="*/ 2871 h 3585"/>
                <a:gd name="T16" fmla="*/ 2111 w 3580"/>
                <a:gd name="T17" fmla="*/ 2828 h 3585"/>
                <a:gd name="T18" fmla="*/ 2478 w 3580"/>
                <a:gd name="T19" fmla="*/ 2628 h 3585"/>
                <a:gd name="T20" fmla="*/ 2742 w 3580"/>
                <a:gd name="T21" fmla="*/ 2308 h 3585"/>
                <a:gd name="T22" fmla="*/ 2867 w 3580"/>
                <a:gd name="T23" fmla="*/ 1903 h 3585"/>
                <a:gd name="T24" fmla="*/ 2824 w 3580"/>
                <a:gd name="T25" fmla="*/ 1471 h 3585"/>
                <a:gd name="T26" fmla="*/ 2626 w 3580"/>
                <a:gd name="T27" fmla="*/ 1103 h 3585"/>
                <a:gd name="T28" fmla="*/ 2305 w 3580"/>
                <a:gd name="T29" fmla="*/ 839 h 3585"/>
                <a:gd name="T30" fmla="*/ 1901 w 3580"/>
                <a:gd name="T31" fmla="*/ 714 h 3585"/>
                <a:gd name="T32" fmla="*/ 2170 w 3580"/>
                <a:gd name="T33" fmla="*/ 5 h 3585"/>
                <a:gd name="T34" fmla="*/ 2273 w 3580"/>
                <a:gd name="T35" fmla="*/ 109 h 3585"/>
                <a:gd name="T36" fmla="*/ 2436 w 3580"/>
                <a:gd name="T37" fmla="*/ 455 h 3585"/>
                <a:gd name="T38" fmla="*/ 2683 w 3580"/>
                <a:gd name="T39" fmla="*/ 243 h 3585"/>
                <a:gd name="T40" fmla="*/ 2792 w 3580"/>
                <a:gd name="T41" fmla="*/ 264 h 3585"/>
                <a:gd name="T42" fmla="*/ 3332 w 3580"/>
                <a:gd name="T43" fmla="*/ 823 h 3585"/>
                <a:gd name="T44" fmla="*/ 3318 w 3580"/>
                <a:gd name="T45" fmla="*/ 948 h 3585"/>
                <a:gd name="T46" fmla="*/ 3192 w 3580"/>
                <a:gd name="T47" fmla="*/ 1303 h 3585"/>
                <a:gd name="T48" fmla="*/ 3538 w 3580"/>
                <a:gd name="T49" fmla="*/ 1348 h 3585"/>
                <a:gd name="T50" fmla="*/ 3580 w 3580"/>
                <a:gd name="T51" fmla="*/ 2133 h 3585"/>
                <a:gd name="T52" fmla="*/ 3507 w 3580"/>
                <a:gd name="T53" fmla="*/ 2260 h 3585"/>
                <a:gd name="T54" fmla="*/ 3161 w 3580"/>
                <a:gd name="T55" fmla="*/ 2362 h 3585"/>
                <a:gd name="T56" fmla="*/ 3332 w 3580"/>
                <a:gd name="T57" fmla="*/ 2667 h 3585"/>
                <a:gd name="T58" fmla="*/ 3318 w 3580"/>
                <a:gd name="T59" fmla="*/ 2792 h 3585"/>
                <a:gd name="T60" fmla="*/ 2767 w 3580"/>
                <a:gd name="T61" fmla="*/ 3333 h 3585"/>
                <a:gd name="T62" fmla="*/ 2657 w 3580"/>
                <a:gd name="T63" fmla="*/ 3333 h 3585"/>
                <a:gd name="T64" fmla="*/ 2359 w 3580"/>
                <a:gd name="T65" fmla="*/ 3165 h 3585"/>
                <a:gd name="T66" fmla="*/ 2257 w 3580"/>
                <a:gd name="T67" fmla="*/ 3512 h 3585"/>
                <a:gd name="T68" fmla="*/ 2131 w 3580"/>
                <a:gd name="T69" fmla="*/ 3585 h 3585"/>
                <a:gd name="T70" fmla="*/ 1346 w 3580"/>
                <a:gd name="T71" fmla="*/ 3542 h 3585"/>
                <a:gd name="T72" fmla="*/ 1303 w 3580"/>
                <a:gd name="T73" fmla="*/ 3196 h 3585"/>
                <a:gd name="T74" fmla="*/ 950 w 3580"/>
                <a:gd name="T75" fmla="*/ 3319 h 3585"/>
                <a:gd name="T76" fmla="*/ 842 w 3580"/>
                <a:gd name="T77" fmla="*/ 3342 h 3585"/>
                <a:gd name="T78" fmla="*/ 283 w 3580"/>
                <a:gd name="T79" fmla="*/ 2819 h 3585"/>
                <a:gd name="T80" fmla="*/ 241 w 3580"/>
                <a:gd name="T81" fmla="*/ 2699 h 3585"/>
                <a:gd name="T82" fmla="*/ 455 w 3580"/>
                <a:gd name="T83" fmla="*/ 2439 h 3585"/>
                <a:gd name="T84" fmla="*/ 109 w 3580"/>
                <a:gd name="T85" fmla="*/ 2274 h 3585"/>
                <a:gd name="T86" fmla="*/ 5 w 3580"/>
                <a:gd name="T87" fmla="*/ 2173 h 3585"/>
                <a:gd name="T88" fmla="*/ 20 w 3580"/>
                <a:gd name="T89" fmla="*/ 1376 h 3585"/>
                <a:gd name="T90" fmla="*/ 148 w 3580"/>
                <a:gd name="T91" fmla="*/ 1303 h 3585"/>
                <a:gd name="T92" fmla="*/ 283 w 3580"/>
                <a:gd name="T93" fmla="*/ 975 h 3585"/>
                <a:gd name="T94" fmla="*/ 241 w 3580"/>
                <a:gd name="T95" fmla="*/ 853 h 3585"/>
                <a:gd name="T96" fmla="*/ 765 w 3580"/>
                <a:gd name="T97" fmla="*/ 284 h 3585"/>
                <a:gd name="T98" fmla="*/ 868 w 3580"/>
                <a:gd name="T99" fmla="*/ 241 h 3585"/>
                <a:gd name="T100" fmla="*/ 973 w 3580"/>
                <a:gd name="T101" fmla="*/ 284 h 3585"/>
                <a:gd name="T102" fmla="*/ 1303 w 3580"/>
                <a:gd name="T103" fmla="*/ 146 h 3585"/>
                <a:gd name="T104" fmla="*/ 1375 w 3580"/>
                <a:gd name="T105" fmla="*/ 19 h 3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80" h="3585">
                  <a:moveTo>
                    <a:pt x="1790" y="709"/>
                  </a:moveTo>
                  <a:lnTo>
                    <a:pt x="1680" y="714"/>
                  </a:lnTo>
                  <a:lnTo>
                    <a:pt x="1573" y="730"/>
                  </a:lnTo>
                  <a:lnTo>
                    <a:pt x="1469" y="757"/>
                  </a:lnTo>
                  <a:lnTo>
                    <a:pt x="1369" y="793"/>
                  </a:lnTo>
                  <a:lnTo>
                    <a:pt x="1275" y="839"/>
                  </a:lnTo>
                  <a:lnTo>
                    <a:pt x="1186" y="893"/>
                  </a:lnTo>
                  <a:lnTo>
                    <a:pt x="1102" y="955"/>
                  </a:lnTo>
                  <a:lnTo>
                    <a:pt x="1025" y="1026"/>
                  </a:lnTo>
                  <a:lnTo>
                    <a:pt x="954" y="1103"/>
                  </a:lnTo>
                  <a:lnTo>
                    <a:pt x="891" y="1187"/>
                  </a:lnTo>
                  <a:lnTo>
                    <a:pt x="838" y="1276"/>
                  </a:lnTo>
                  <a:lnTo>
                    <a:pt x="792" y="1371"/>
                  </a:lnTo>
                  <a:lnTo>
                    <a:pt x="756" y="1471"/>
                  </a:lnTo>
                  <a:lnTo>
                    <a:pt x="729" y="1575"/>
                  </a:lnTo>
                  <a:lnTo>
                    <a:pt x="713" y="1682"/>
                  </a:lnTo>
                  <a:lnTo>
                    <a:pt x="708" y="1792"/>
                  </a:lnTo>
                  <a:lnTo>
                    <a:pt x="713" y="1903"/>
                  </a:lnTo>
                  <a:lnTo>
                    <a:pt x="729" y="2010"/>
                  </a:lnTo>
                  <a:lnTo>
                    <a:pt x="756" y="2114"/>
                  </a:lnTo>
                  <a:lnTo>
                    <a:pt x="792" y="2214"/>
                  </a:lnTo>
                  <a:lnTo>
                    <a:pt x="838" y="2308"/>
                  </a:lnTo>
                  <a:lnTo>
                    <a:pt x="891" y="2398"/>
                  </a:lnTo>
                  <a:lnTo>
                    <a:pt x="954" y="2482"/>
                  </a:lnTo>
                  <a:lnTo>
                    <a:pt x="1025" y="2558"/>
                  </a:lnTo>
                  <a:lnTo>
                    <a:pt x="1102" y="2628"/>
                  </a:lnTo>
                  <a:lnTo>
                    <a:pt x="1186" y="2690"/>
                  </a:lnTo>
                  <a:lnTo>
                    <a:pt x="1275" y="2746"/>
                  </a:lnTo>
                  <a:lnTo>
                    <a:pt x="1369" y="2792"/>
                  </a:lnTo>
                  <a:lnTo>
                    <a:pt x="1469" y="2828"/>
                  </a:lnTo>
                  <a:lnTo>
                    <a:pt x="1573" y="2855"/>
                  </a:lnTo>
                  <a:lnTo>
                    <a:pt x="1680" y="2871"/>
                  </a:lnTo>
                  <a:lnTo>
                    <a:pt x="1790" y="2876"/>
                  </a:lnTo>
                  <a:lnTo>
                    <a:pt x="1901" y="2871"/>
                  </a:lnTo>
                  <a:lnTo>
                    <a:pt x="2008" y="2855"/>
                  </a:lnTo>
                  <a:lnTo>
                    <a:pt x="2111" y="2828"/>
                  </a:lnTo>
                  <a:lnTo>
                    <a:pt x="2211" y="2792"/>
                  </a:lnTo>
                  <a:lnTo>
                    <a:pt x="2305" y="2746"/>
                  </a:lnTo>
                  <a:lnTo>
                    <a:pt x="2395" y="2690"/>
                  </a:lnTo>
                  <a:lnTo>
                    <a:pt x="2478" y="2628"/>
                  </a:lnTo>
                  <a:lnTo>
                    <a:pt x="2555" y="2558"/>
                  </a:lnTo>
                  <a:lnTo>
                    <a:pt x="2626" y="2482"/>
                  </a:lnTo>
                  <a:lnTo>
                    <a:pt x="2689" y="2398"/>
                  </a:lnTo>
                  <a:lnTo>
                    <a:pt x="2742" y="2308"/>
                  </a:lnTo>
                  <a:lnTo>
                    <a:pt x="2789" y="2214"/>
                  </a:lnTo>
                  <a:lnTo>
                    <a:pt x="2824" y="2114"/>
                  </a:lnTo>
                  <a:lnTo>
                    <a:pt x="2851" y="2010"/>
                  </a:lnTo>
                  <a:lnTo>
                    <a:pt x="2867" y="1903"/>
                  </a:lnTo>
                  <a:lnTo>
                    <a:pt x="2872" y="1792"/>
                  </a:lnTo>
                  <a:lnTo>
                    <a:pt x="2867" y="1682"/>
                  </a:lnTo>
                  <a:lnTo>
                    <a:pt x="2851" y="1575"/>
                  </a:lnTo>
                  <a:lnTo>
                    <a:pt x="2824" y="1471"/>
                  </a:lnTo>
                  <a:lnTo>
                    <a:pt x="2789" y="1371"/>
                  </a:lnTo>
                  <a:lnTo>
                    <a:pt x="2742" y="1276"/>
                  </a:lnTo>
                  <a:lnTo>
                    <a:pt x="2689" y="1187"/>
                  </a:lnTo>
                  <a:lnTo>
                    <a:pt x="2626" y="1103"/>
                  </a:lnTo>
                  <a:lnTo>
                    <a:pt x="2555" y="1026"/>
                  </a:lnTo>
                  <a:lnTo>
                    <a:pt x="2478" y="955"/>
                  </a:lnTo>
                  <a:lnTo>
                    <a:pt x="2395" y="893"/>
                  </a:lnTo>
                  <a:lnTo>
                    <a:pt x="2305" y="839"/>
                  </a:lnTo>
                  <a:lnTo>
                    <a:pt x="2211" y="793"/>
                  </a:lnTo>
                  <a:lnTo>
                    <a:pt x="2111" y="757"/>
                  </a:lnTo>
                  <a:lnTo>
                    <a:pt x="2008" y="730"/>
                  </a:lnTo>
                  <a:lnTo>
                    <a:pt x="1901" y="714"/>
                  </a:lnTo>
                  <a:lnTo>
                    <a:pt x="1790" y="709"/>
                  </a:lnTo>
                  <a:close/>
                  <a:moveTo>
                    <a:pt x="1450" y="0"/>
                  </a:moveTo>
                  <a:lnTo>
                    <a:pt x="2131" y="0"/>
                  </a:lnTo>
                  <a:lnTo>
                    <a:pt x="2170" y="5"/>
                  </a:lnTo>
                  <a:lnTo>
                    <a:pt x="2206" y="19"/>
                  </a:lnTo>
                  <a:lnTo>
                    <a:pt x="2234" y="43"/>
                  </a:lnTo>
                  <a:lnTo>
                    <a:pt x="2257" y="73"/>
                  </a:lnTo>
                  <a:lnTo>
                    <a:pt x="2273" y="109"/>
                  </a:lnTo>
                  <a:lnTo>
                    <a:pt x="2277" y="146"/>
                  </a:lnTo>
                  <a:lnTo>
                    <a:pt x="2277" y="389"/>
                  </a:lnTo>
                  <a:lnTo>
                    <a:pt x="2359" y="419"/>
                  </a:lnTo>
                  <a:lnTo>
                    <a:pt x="2436" y="455"/>
                  </a:lnTo>
                  <a:lnTo>
                    <a:pt x="2607" y="284"/>
                  </a:lnTo>
                  <a:lnTo>
                    <a:pt x="2630" y="264"/>
                  </a:lnTo>
                  <a:lnTo>
                    <a:pt x="2657" y="252"/>
                  </a:lnTo>
                  <a:lnTo>
                    <a:pt x="2683" y="243"/>
                  </a:lnTo>
                  <a:lnTo>
                    <a:pt x="2712" y="241"/>
                  </a:lnTo>
                  <a:lnTo>
                    <a:pt x="2739" y="243"/>
                  </a:lnTo>
                  <a:lnTo>
                    <a:pt x="2767" y="252"/>
                  </a:lnTo>
                  <a:lnTo>
                    <a:pt x="2792" y="264"/>
                  </a:lnTo>
                  <a:lnTo>
                    <a:pt x="2815" y="284"/>
                  </a:lnTo>
                  <a:lnTo>
                    <a:pt x="3297" y="766"/>
                  </a:lnTo>
                  <a:lnTo>
                    <a:pt x="3318" y="793"/>
                  </a:lnTo>
                  <a:lnTo>
                    <a:pt x="3332" y="823"/>
                  </a:lnTo>
                  <a:lnTo>
                    <a:pt x="3340" y="853"/>
                  </a:lnTo>
                  <a:lnTo>
                    <a:pt x="3340" y="885"/>
                  </a:lnTo>
                  <a:lnTo>
                    <a:pt x="3332" y="918"/>
                  </a:lnTo>
                  <a:lnTo>
                    <a:pt x="3318" y="948"/>
                  </a:lnTo>
                  <a:lnTo>
                    <a:pt x="3297" y="975"/>
                  </a:lnTo>
                  <a:lnTo>
                    <a:pt x="3126" y="1146"/>
                  </a:lnTo>
                  <a:lnTo>
                    <a:pt x="3161" y="1223"/>
                  </a:lnTo>
                  <a:lnTo>
                    <a:pt x="3192" y="1303"/>
                  </a:lnTo>
                  <a:lnTo>
                    <a:pt x="3432" y="1303"/>
                  </a:lnTo>
                  <a:lnTo>
                    <a:pt x="3472" y="1309"/>
                  </a:lnTo>
                  <a:lnTo>
                    <a:pt x="3507" y="1325"/>
                  </a:lnTo>
                  <a:lnTo>
                    <a:pt x="3538" y="1348"/>
                  </a:lnTo>
                  <a:lnTo>
                    <a:pt x="3561" y="1376"/>
                  </a:lnTo>
                  <a:lnTo>
                    <a:pt x="3575" y="1412"/>
                  </a:lnTo>
                  <a:lnTo>
                    <a:pt x="3580" y="1451"/>
                  </a:lnTo>
                  <a:lnTo>
                    <a:pt x="3580" y="2133"/>
                  </a:lnTo>
                  <a:lnTo>
                    <a:pt x="3575" y="2173"/>
                  </a:lnTo>
                  <a:lnTo>
                    <a:pt x="3561" y="2208"/>
                  </a:lnTo>
                  <a:lnTo>
                    <a:pt x="3538" y="2237"/>
                  </a:lnTo>
                  <a:lnTo>
                    <a:pt x="3507" y="2260"/>
                  </a:lnTo>
                  <a:lnTo>
                    <a:pt x="3472" y="2274"/>
                  </a:lnTo>
                  <a:lnTo>
                    <a:pt x="3432" y="2280"/>
                  </a:lnTo>
                  <a:lnTo>
                    <a:pt x="3192" y="2280"/>
                  </a:lnTo>
                  <a:lnTo>
                    <a:pt x="3161" y="2362"/>
                  </a:lnTo>
                  <a:lnTo>
                    <a:pt x="3126" y="2439"/>
                  </a:lnTo>
                  <a:lnTo>
                    <a:pt x="3297" y="2610"/>
                  </a:lnTo>
                  <a:lnTo>
                    <a:pt x="3318" y="2637"/>
                  </a:lnTo>
                  <a:lnTo>
                    <a:pt x="3332" y="2667"/>
                  </a:lnTo>
                  <a:lnTo>
                    <a:pt x="3340" y="2699"/>
                  </a:lnTo>
                  <a:lnTo>
                    <a:pt x="3340" y="2732"/>
                  </a:lnTo>
                  <a:lnTo>
                    <a:pt x="3332" y="2762"/>
                  </a:lnTo>
                  <a:lnTo>
                    <a:pt x="3318" y="2792"/>
                  </a:lnTo>
                  <a:lnTo>
                    <a:pt x="3297" y="2819"/>
                  </a:lnTo>
                  <a:lnTo>
                    <a:pt x="2815" y="3301"/>
                  </a:lnTo>
                  <a:lnTo>
                    <a:pt x="2792" y="3319"/>
                  </a:lnTo>
                  <a:lnTo>
                    <a:pt x="2767" y="3333"/>
                  </a:lnTo>
                  <a:lnTo>
                    <a:pt x="2739" y="3342"/>
                  </a:lnTo>
                  <a:lnTo>
                    <a:pt x="2712" y="3344"/>
                  </a:lnTo>
                  <a:lnTo>
                    <a:pt x="2683" y="3342"/>
                  </a:lnTo>
                  <a:lnTo>
                    <a:pt x="2657" y="3333"/>
                  </a:lnTo>
                  <a:lnTo>
                    <a:pt x="2630" y="3319"/>
                  </a:lnTo>
                  <a:lnTo>
                    <a:pt x="2607" y="3301"/>
                  </a:lnTo>
                  <a:lnTo>
                    <a:pt x="2436" y="3130"/>
                  </a:lnTo>
                  <a:lnTo>
                    <a:pt x="2359" y="3165"/>
                  </a:lnTo>
                  <a:lnTo>
                    <a:pt x="2277" y="3196"/>
                  </a:lnTo>
                  <a:lnTo>
                    <a:pt x="2277" y="3437"/>
                  </a:lnTo>
                  <a:lnTo>
                    <a:pt x="2273" y="3476"/>
                  </a:lnTo>
                  <a:lnTo>
                    <a:pt x="2257" y="3512"/>
                  </a:lnTo>
                  <a:lnTo>
                    <a:pt x="2234" y="3542"/>
                  </a:lnTo>
                  <a:lnTo>
                    <a:pt x="2206" y="3565"/>
                  </a:lnTo>
                  <a:lnTo>
                    <a:pt x="2170" y="3580"/>
                  </a:lnTo>
                  <a:lnTo>
                    <a:pt x="2131" y="3585"/>
                  </a:lnTo>
                  <a:lnTo>
                    <a:pt x="1450" y="3585"/>
                  </a:lnTo>
                  <a:lnTo>
                    <a:pt x="1410" y="3580"/>
                  </a:lnTo>
                  <a:lnTo>
                    <a:pt x="1375" y="3565"/>
                  </a:lnTo>
                  <a:lnTo>
                    <a:pt x="1346" y="3542"/>
                  </a:lnTo>
                  <a:lnTo>
                    <a:pt x="1323" y="3512"/>
                  </a:lnTo>
                  <a:lnTo>
                    <a:pt x="1309" y="3476"/>
                  </a:lnTo>
                  <a:lnTo>
                    <a:pt x="1303" y="3437"/>
                  </a:lnTo>
                  <a:lnTo>
                    <a:pt x="1303" y="3196"/>
                  </a:lnTo>
                  <a:lnTo>
                    <a:pt x="1221" y="3165"/>
                  </a:lnTo>
                  <a:lnTo>
                    <a:pt x="1145" y="3130"/>
                  </a:lnTo>
                  <a:lnTo>
                    <a:pt x="973" y="3301"/>
                  </a:lnTo>
                  <a:lnTo>
                    <a:pt x="950" y="3319"/>
                  </a:lnTo>
                  <a:lnTo>
                    <a:pt x="924" y="3333"/>
                  </a:lnTo>
                  <a:lnTo>
                    <a:pt x="897" y="3342"/>
                  </a:lnTo>
                  <a:lnTo>
                    <a:pt x="868" y="3344"/>
                  </a:lnTo>
                  <a:lnTo>
                    <a:pt x="842" y="3342"/>
                  </a:lnTo>
                  <a:lnTo>
                    <a:pt x="813" y="3333"/>
                  </a:lnTo>
                  <a:lnTo>
                    <a:pt x="788" y="3319"/>
                  </a:lnTo>
                  <a:lnTo>
                    <a:pt x="765" y="3301"/>
                  </a:lnTo>
                  <a:lnTo>
                    <a:pt x="283" y="2819"/>
                  </a:lnTo>
                  <a:lnTo>
                    <a:pt x="262" y="2792"/>
                  </a:lnTo>
                  <a:lnTo>
                    <a:pt x="248" y="2762"/>
                  </a:lnTo>
                  <a:lnTo>
                    <a:pt x="241" y="2732"/>
                  </a:lnTo>
                  <a:lnTo>
                    <a:pt x="241" y="2699"/>
                  </a:lnTo>
                  <a:lnTo>
                    <a:pt x="248" y="2667"/>
                  </a:lnTo>
                  <a:lnTo>
                    <a:pt x="262" y="2637"/>
                  </a:lnTo>
                  <a:lnTo>
                    <a:pt x="283" y="2610"/>
                  </a:lnTo>
                  <a:lnTo>
                    <a:pt x="455" y="2439"/>
                  </a:lnTo>
                  <a:lnTo>
                    <a:pt x="419" y="2362"/>
                  </a:lnTo>
                  <a:lnTo>
                    <a:pt x="389" y="2280"/>
                  </a:lnTo>
                  <a:lnTo>
                    <a:pt x="148" y="2280"/>
                  </a:lnTo>
                  <a:lnTo>
                    <a:pt x="109" y="2274"/>
                  </a:lnTo>
                  <a:lnTo>
                    <a:pt x="73" y="2260"/>
                  </a:lnTo>
                  <a:lnTo>
                    <a:pt x="43" y="2237"/>
                  </a:lnTo>
                  <a:lnTo>
                    <a:pt x="20" y="2208"/>
                  </a:lnTo>
                  <a:lnTo>
                    <a:pt x="5" y="2173"/>
                  </a:lnTo>
                  <a:lnTo>
                    <a:pt x="0" y="2133"/>
                  </a:lnTo>
                  <a:lnTo>
                    <a:pt x="0" y="1451"/>
                  </a:lnTo>
                  <a:lnTo>
                    <a:pt x="5" y="1412"/>
                  </a:lnTo>
                  <a:lnTo>
                    <a:pt x="20" y="1376"/>
                  </a:lnTo>
                  <a:lnTo>
                    <a:pt x="43" y="1348"/>
                  </a:lnTo>
                  <a:lnTo>
                    <a:pt x="73" y="1325"/>
                  </a:lnTo>
                  <a:lnTo>
                    <a:pt x="109" y="1309"/>
                  </a:lnTo>
                  <a:lnTo>
                    <a:pt x="148" y="1303"/>
                  </a:lnTo>
                  <a:lnTo>
                    <a:pt x="389" y="1303"/>
                  </a:lnTo>
                  <a:lnTo>
                    <a:pt x="419" y="1223"/>
                  </a:lnTo>
                  <a:lnTo>
                    <a:pt x="455" y="1146"/>
                  </a:lnTo>
                  <a:lnTo>
                    <a:pt x="283" y="975"/>
                  </a:lnTo>
                  <a:lnTo>
                    <a:pt x="262" y="948"/>
                  </a:lnTo>
                  <a:lnTo>
                    <a:pt x="248" y="918"/>
                  </a:lnTo>
                  <a:lnTo>
                    <a:pt x="241" y="885"/>
                  </a:lnTo>
                  <a:lnTo>
                    <a:pt x="241" y="853"/>
                  </a:lnTo>
                  <a:lnTo>
                    <a:pt x="248" y="823"/>
                  </a:lnTo>
                  <a:lnTo>
                    <a:pt x="262" y="793"/>
                  </a:lnTo>
                  <a:lnTo>
                    <a:pt x="283" y="766"/>
                  </a:lnTo>
                  <a:lnTo>
                    <a:pt x="765" y="284"/>
                  </a:lnTo>
                  <a:lnTo>
                    <a:pt x="788" y="264"/>
                  </a:lnTo>
                  <a:lnTo>
                    <a:pt x="813" y="252"/>
                  </a:lnTo>
                  <a:lnTo>
                    <a:pt x="842" y="243"/>
                  </a:lnTo>
                  <a:lnTo>
                    <a:pt x="868" y="241"/>
                  </a:lnTo>
                  <a:lnTo>
                    <a:pt x="897" y="243"/>
                  </a:lnTo>
                  <a:lnTo>
                    <a:pt x="924" y="252"/>
                  </a:lnTo>
                  <a:lnTo>
                    <a:pt x="950" y="264"/>
                  </a:lnTo>
                  <a:lnTo>
                    <a:pt x="973" y="284"/>
                  </a:lnTo>
                  <a:lnTo>
                    <a:pt x="1145" y="455"/>
                  </a:lnTo>
                  <a:lnTo>
                    <a:pt x="1221" y="419"/>
                  </a:lnTo>
                  <a:lnTo>
                    <a:pt x="1303" y="389"/>
                  </a:lnTo>
                  <a:lnTo>
                    <a:pt x="1303" y="146"/>
                  </a:lnTo>
                  <a:lnTo>
                    <a:pt x="1309" y="109"/>
                  </a:lnTo>
                  <a:lnTo>
                    <a:pt x="1323" y="73"/>
                  </a:lnTo>
                  <a:lnTo>
                    <a:pt x="1346" y="43"/>
                  </a:lnTo>
                  <a:lnTo>
                    <a:pt x="1375" y="19"/>
                  </a:lnTo>
                  <a:lnTo>
                    <a:pt x="1410" y="5"/>
                  </a:lnTo>
                  <a:lnTo>
                    <a:pt x="14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8" name="Freeform 411"/>
            <p:cNvSpPr>
              <a:spLocks/>
            </p:cNvSpPr>
            <p:nvPr/>
          </p:nvSpPr>
          <p:spPr bwMode="auto">
            <a:xfrm>
              <a:off x="5356" y="6529"/>
              <a:ext cx="699" cy="700"/>
            </a:xfrm>
            <a:custGeom>
              <a:avLst/>
              <a:gdLst>
                <a:gd name="T0" fmla="*/ 699 w 1398"/>
                <a:gd name="T1" fmla="*/ 0 h 1399"/>
                <a:gd name="T2" fmla="*/ 786 w 1398"/>
                <a:gd name="T3" fmla="*/ 5 h 1399"/>
                <a:gd name="T4" fmla="*/ 872 w 1398"/>
                <a:gd name="T5" fmla="*/ 21 h 1399"/>
                <a:gd name="T6" fmla="*/ 952 w 1398"/>
                <a:gd name="T7" fmla="*/ 46 h 1399"/>
                <a:gd name="T8" fmla="*/ 1027 w 1398"/>
                <a:gd name="T9" fmla="*/ 82 h 1399"/>
                <a:gd name="T10" fmla="*/ 1099 w 1398"/>
                <a:gd name="T11" fmla="*/ 124 h 1399"/>
                <a:gd name="T12" fmla="*/ 1163 w 1398"/>
                <a:gd name="T13" fmla="*/ 176 h 1399"/>
                <a:gd name="T14" fmla="*/ 1222 w 1398"/>
                <a:gd name="T15" fmla="*/ 235 h 1399"/>
                <a:gd name="T16" fmla="*/ 1273 w 1398"/>
                <a:gd name="T17" fmla="*/ 299 h 1399"/>
                <a:gd name="T18" fmla="*/ 1316 w 1398"/>
                <a:gd name="T19" fmla="*/ 371 h 1399"/>
                <a:gd name="T20" fmla="*/ 1352 w 1398"/>
                <a:gd name="T21" fmla="*/ 446 h 1399"/>
                <a:gd name="T22" fmla="*/ 1377 w 1398"/>
                <a:gd name="T23" fmla="*/ 526 h 1399"/>
                <a:gd name="T24" fmla="*/ 1393 w 1398"/>
                <a:gd name="T25" fmla="*/ 612 h 1399"/>
                <a:gd name="T26" fmla="*/ 1398 w 1398"/>
                <a:gd name="T27" fmla="*/ 699 h 1399"/>
                <a:gd name="T28" fmla="*/ 1393 w 1398"/>
                <a:gd name="T29" fmla="*/ 787 h 1399"/>
                <a:gd name="T30" fmla="*/ 1377 w 1398"/>
                <a:gd name="T31" fmla="*/ 873 h 1399"/>
                <a:gd name="T32" fmla="*/ 1352 w 1398"/>
                <a:gd name="T33" fmla="*/ 953 h 1399"/>
                <a:gd name="T34" fmla="*/ 1316 w 1398"/>
                <a:gd name="T35" fmla="*/ 1028 h 1399"/>
                <a:gd name="T36" fmla="*/ 1273 w 1398"/>
                <a:gd name="T37" fmla="*/ 1099 h 1399"/>
                <a:gd name="T38" fmla="*/ 1222 w 1398"/>
                <a:gd name="T39" fmla="*/ 1164 h 1399"/>
                <a:gd name="T40" fmla="*/ 1163 w 1398"/>
                <a:gd name="T41" fmla="*/ 1223 h 1399"/>
                <a:gd name="T42" fmla="*/ 1099 w 1398"/>
                <a:gd name="T43" fmla="*/ 1274 h 1399"/>
                <a:gd name="T44" fmla="*/ 1027 w 1398"/>
                <a:gd name="T45" fmla="*/ 1317 h 1399"/>
                <a:gd name="T46" fmla="*/ 952 w 1398"/>
                <a:gd name="T47" fmla="*/ 1353 h 1399"/>
                <a:gd name="T48" fmla="*/ 872 w 1398"/>
                <a:gd name="T49" fmla="*/ 1378 h 1399"/>
                <a:gd name="T50" fmla="*/ 786 w 1398"/>
                <a:gd name="T51" fmla="*/ 1394 h 1399"/>
                <a:gd name="T52" fmla="*/ 699 w 1398"/>
                <a:gd name="T53" fmla="*/ 1399 h 1399"/>
                <a:gd name="T54" fmla="*/ 612 w 1398"/>
                <a:gd name="T55" fmla="*/ 1394 h 1399"/>
                <a:gd name="T56" fmla="*/ 526 w 1398"/>
                <a:gd name="T57" fmla="*/ 1378 h 1399"/>
                <a:gd name="T58" fmla="*/ 446 w 1398"/>
                <a:gd name="T59" fmla="*/ 1353 h 1399"/>
                <a:gd name="T60" fmla="*/ 371 w 1398"/>
                <a:gd name="T61" fmla="*/ 1317 h 1399"/>
                <a:gd name="T62" fmla="*/ 300 w 1398"/>
                <a:gd name="T63" fmla="*/ 1274 h 1399"/>
                <a:gd name="T64" fmla="*/ 236 w 1398"/>
                <a:gd name="T65" fmla="*/ 1223 h 1399"/>
                <a:gd name="T66" fmla="*/ 177 w 1398"/>
                <a:gd name="T67" fmla="*/ 1164 h 1399"/>
                <a:gd name="T68" fmla="*/ 125 w 1398"/>
                <a:gd name="T69" fmla="*/ 1099 h 1399"/>
                <a:gd name="T70" fmla="*/ 82 w 1398"/>
                <a:gd name="T71" fmla="*/ 1028 h 1399"/>
                <a:gd name="T72" fmla="*/ 47 w 1398"/>
                <a:gd name="T73" fmla="*/ 953 h 1399"/>
                <a:gd name="T74" fmla="*/ 22 w 1398"/>
                <a:gd name="T75" fmla="*/ 873 h 1399"/>
                <a:gd name="T76" fmla="*/ 6 w 1398"/>
                <a:gd name="T77" fmla="*/ 787 h 1399"/>
                <a:gd name="T78" fmla="*/ 0 w 1398"/>
                <a:gd name="T79" fmla="*/ 699 h 1399"/>
                <a:gd name="T80" fmla="*/ 6 w 1398"/>
                <a:gd name="T81" fmla="*/ 612 h 1399"/>
                <a:gd name="T82" fmla="*/ 22 w 1398"/>
                <a:gd name="T83" fmla="*/ 526 h 1399"/>
                <a:gd name="T84" fmla="*/ 47 w 1398"/>
                <a:gd name="T85" fmla="*/ 446 h 1399"/>
                <a:gd name="T86" fmla="*/ 82 w 1398"/>
                <a:gd name="T87" fmla="*/ 371 h 1399"/>
                <a:gd name="T88" fmla="*/ 125 w 1398"/>
                <a:gd name="T89" fmla="*/ 299 h 1399"/>
                <a:gd name="T90" fmla="*/ 177 w 1398"/>
                <a:gd name="T91" fmla="*/ 235 h 1399"/>
                <a:gd name="T92" fmla="*/ 236 w 1398"/>
                <a:gd name="T93" fmla="*/ 176 h 1399"/>
                <a:gd name="T94" fmla="*/ 300 w 1398"/>
                <a:gd name="T95" fmla="*/ 124 h 1399"/>
                <a:gd name="T96" fmla="*/ 371 w 1398"/>
                <a:gd name="T97" fmla="*/ 82 h 1399"/>
                <a:gd name="T98" fmla="*/ 446 w 1398"/>
                <a:gd name="T99" fmla="*/ 46 h 1399"/>
                <a:gd name="T100" fmla="*/ 526 w 1398"/>
                <a:gd name="T101" fmla="*/ 21 h 1399"/>
                <a:gd name="T102" fmla="*/ 612 w 1398"/>
                <a:gd name="T103" fmla="*/ 5 h 1399"/>
                <a:gd name="T104" fmla="*/ 699 w 1398"/>
                <a:gd name="T105" fmla="*/ 0 h 1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98" h="1399">
                  <a:moveTo>
                    <a:pt x="699" y="0"/>
                  </a:moveTo>
                  <a:lnTo>
                    <a:pt x="786" y="5"/>
                  </a:lnTo>
                  <a:lnTo>
                    <a:pt x="872" y="21"/>
                  </a:lnTo>
                  <a:lnTo>
                    <a:pt x="952" y="46"/>
                  </a:lnTo>
                  <a:lnTo>
                    <a:pt x="1027" y="82"/>
                  </a:lnTo>
                  <a:lnTo>
                    <a:pt x="1099" y="124"/>
                  </a:lnTo>
                  <a:lnTo>
                    <a:pt x="1163" y="176"/>
                  </a:lnTo>
                  <a:lnTo>
                    <a:pt x="1222" y="235"/>
                  </a:lnTo>
                  <a:lnTo>
                    <a:pt x="1273" y="299"/>
                  </a:lnTo>
                  <a:lnTo>
                    <a:pt x="1316" y="371"/>
                  </a:lnTo>
                  <a:lnTo>
                    <a:pt x="1352" y="446"/>
                  </a:lnTo>
                  <a:lnTo>
                    <a:pt x="1377" y="526"/>
                  </a:lnTo>
                  <a:lnTo>
                    <a:pt x="1393" y="612"/>
                  </a:lnTo>
                  <a:lnTo>
                    <a:pt x="1398" y="699"/>
                  </a:lnTo>
                  <a:lnTo>
                    <a:pt x="1393" y="787"/>
                  </a:lnTo>
                  <a:lnTo>
                    <a:pt x="1377" y="873"/>
                  </a:lnTo>
                  <a:lnTo>
                    <a:pt x="1352" y="953"/>
                  </a:lnTo>
                  <a:lnTo>
                    <a:pt x="1316" y="1028"/>
                  </a:lnTo>
                  <a:lnTo>
                    <a:pt x="1273" y="1099"/>
                  </a:lnTo>
                  <a:lnTo>
                    <a:pt x="1222" y="1164"/>
                  </a:lnTo>
                  <a:lnTo>
                    <a:pt x="1163" y="1223"/>
                  </a:lnTo>
                  <a:lnTo>
                    <a:pt x="1099" y="1274"/>
                  </a:lnTo>
                  <a:lnTo>
                    <a:pt x="1027" y="1317"/>
                  </a:lnTo>
                  <a:lnTo>
                    <a:pt x="952" y="1353"/>
                  </a:lnTo>
                  <a:lnTo>
                    <a:pt x="872" y="1378"/>
                  </a:lnTo>
                  <a:lnTo>
                    <a:pt x="786" y="1394"/>
                  </a:lnTo>
                  <a:lnTo>
                    <a:pt x="699" y="1399"/>
                  </a:lnTo>
                  <a:lnTo>
                    <a:pt x="612" y="1394"/>
                  </a:lnTo>
                  <a:lnTo>
                    <a:pt x="526" y="1378"/>
                  </a:lnTo>
                  <a:lnTo>
                    <a:pt x="446" y="1353"/>
                  </a:lnTo>
                  <a:lnTo>
                    <a:pt x="371" y="1317"/>
                  </a:lnTo>
                  <a:lnTo>
                    <a:pt x="300" y="1274"/>
                  </a:lnTo>
                  <a:lnTo>
                    <a:pt x="236" y="1223"/>
                  </a:lnTo>
                  <a:lnTo>
                    <a:pt x="177" y="1164"/>
                  </a:lnTo>
                  <a:lnTo>
                    <a:pt x="125" y="1099"/>
                  </a:lnTo>
                  <a:lnTo>
                    <a:pt x="82" y="1028"/>
                  </a:lnTo>
                  <a:lnTo>
                    <a:pt x="47" y="953"/>
                  </a:lnTo>
                  <a:lnTo>
                    <a:pt x="22" y="873"/>
                  </a:lnTo>
                  <a:lnTo>
                    <a:pt x="6" y="787"/>
                  </a:lnTo>
                  <a:lnTo>
                    <a:pt x="0" y="699"/>
                  </a:lnTo>
                  <a:lnTo>
                    <a:pt x="6" y="612"/>
                  </a:lnTo>
                  <a:lnTo>
                    <a:pt x="22" y="526"/>
                  </a:lnTo>
                  <a:lnTo>
                    <a:pt x="47" y="446"/>
                  </a:lnTo>
                  <a:lnTo>
                    <a:pt x="82" y="371"/>
                  </a:lnTo>
                  <a:lnTo>
                    <a:pt x="125" y="299"/>
                  </a:lnTo>
                  <a:lnTo>
                    <a:pt x="177" y="235"/>
                  </a:lnTo>
                  <a:lnTo>
                    <a:pt x="236" y="176"/>
                  </a:lnTo>
                  <a:lnTo>
                    <a:pt x="300" y="124"/>
                  </a:lnTo>
                  <a:lnTo>
                    <a:pt x="371" y="82"/>
                  </a:lnTo>
                  <a:lnTo>
                    <a:pt x="446" y="46"/>
                  </a:lnTo>
                  <a:lnTo>
                    <a:pt x="526" y="21"/>
                  </a:lnTo>
                  <a:lnTo>
                    <a:pt x="612" y="5"/>
                  </a:lnTo>
                  <a:lnTo>
                    <a:pt x="6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112" name="Freeform 428"/>
          <p:cNvSpPr>
            <a:spLocks/>
          </p:cNvSpPr>
          <p:nvPr/>
        </p:nvSpPr>
        <p:spPr bwMode="auto">
          <a:xfrm>
            <a:off x="4110552" y="3779464"/>
            <a:ext cx="309537" cy="309537"/>
          </a:xfrm>
          <a:custGeom>
            <a:avLst/>
            <a:gdLst>
              <a:gd name="T0" fmla="*/ 3933 w 5892"/>
              <a:gd name="T1" fmla="*/ 49 h 5893"/>
              <a:gd name="T2" fmla="*/ 4235 w 5892"/>
              <a:gd name="T3" fmla="*/ 237 h 5893"/>
              <a:gd name="T4" fmla="*/ 4431 w 5892"/>
              <a:gd name="T5" fmla="*/ 533 h 5893"/>
              <a:gd name="T6" fmla="*/ 4486 w 5892"/>
              <a:gd name="T7" fmla="*/ 900 h 5893"/>
              <a:gd name="T8" fmla="*/ 4377 w 5892"/>
              <a:gd name="T9" fmla="*/ 1255 h 5893"/>
              <a:gd name="T10" fmla="*/ 4377 w 5892"/>
              <a:gd name="T11" fmla="*/ 1363 h 5893"/>
              <a:gd name="T12" fmla="*/ 4470 w 5892"/>
              <a:gd name="T13" fmla="*/ 1416 h 5893"/>
              <a:gd name="T14" fmla="*/ 5741 w 5892"/>
              <a:gd name="T15" fmla="*/ 1458 h 5893"/>
              <a:gd name="T16" fmla="*/ 5874 w 5892"/>
              <a:gd name="T17" fmla="*/ 1614 h 5893"/>
              <a:gd name="T18" fmla="*/ 5818 w 5892"/>
              <a:gd name="T19" fmla="*/ 2811 h 5893"/>
              <a:gd name="T20" fmla="*/ 5486 w 5892"/>
              <a:gd name="T21" fmla="*/ 2723 h 5893"/>
              <a:gd name="T22" fmla="*/ 5131 w 5892"/>
              <a:gd name="T23" fmla="*/ 2782 h 5893"/>
              <a:gd name="T24" fmla="*/ 4840 w 5892"/>
              <a:gd name="T25" fmla="*/ 2981 h 5893"/>
              <a:gd name="T26" fmla="*/ 4655 w 5892"/>
              <a:gd name="T27" fmla="*/ 3279 h 5893"/>
              <a:gd name="T28" fmla="*/ 4610 w 5892"/>
              <a:gd name="T29" fmla="*/ 3639 h 5893"/>
              <a:gd name="T30" fmla="*/ 4716 w 5892"/>
              <a:gd name="T31" fmla="*/ 3975 h 5893"/>
              <a:gd name="T32" fmla="*/ 4946 w 5892"/>
              <a:gd name="T33" fmla="*/ 4231 h 5893"/>
              <a:gd name="T34" fmla="*/ 5262 w 5892"/>
              <a:gd name="T35" fmla="*/ 4376 h 5893"/>
              <a:gd name="T36" fmla="*/ 5635 w 5892"/>
              <a:gd name="T37" fmla="*/ 4374 h 5893"/>
              <a:gd name="T38" fmla="*/ 5892 w 5892"/>
              <a:gd name="T39" fmla="*/ 5590 h 5893"/>
              <a:gd name="T40" fmla="*/ 5820 w 5892"/>
              <a:gd name="T41" fmla="*/ 5785 h 5893"/>
              <a:gd name="T42" fmla="*/ 5644 w 5892"/>
              <a:gd name="T43" fmla="*/ 5887 h 5893"/>
              <a:gd name="T44" fmla="*/ 4427 w 5892"/>
              <a:gd name="T45" fmla="*/ 5755 h 5893"/>
              <a:gd name="T46" fmla="*/ 4488 w 5892"/>
              <a:gd name="T47" fmla="*/ 5438 h 5893"/>
              <a:gd name="T48" fmla="*/ 4413 w 5892"/>
              <a:gd name="T49" fmla="*/ 5090 h 5893"/>
              <a:gd name="T50" fmla="*/ 4208 w 5892"/>
              <a:gd name="T51" fmla="*/ 4814 h 5893"/>
              <a:gd name="T52" fmla="*/ 3906 w 5892"/>
              <a:gd name="T53" fmla="*/ 4642 h 5893"/>
              <a:gd name="T54" fmla="*/ 3546 w 5892"/>
              <a:gd name="T55" fmla="*/ 4607 h 5893"/>
              <a:gd name="T56" fmla="*/ 3210 w 5892"/>
              <a:gd name="T57" fmla="*/ 4728 h 5893"/>
              <a:gd name="T58" fmla="*/ 2957 w 5892"/>
              <a:gd name="T59" fmla="*/ 4971 h 5893"/>
              <a:gd name="T60" fmla="*/ 2824 w 5892"/>
              <a:gd name="T61" fmla="*/ 5303 h 5893"/>
              <a:gd name="T62" fmla="*/ 2842 w 5892"/>
              <a:gd name="T63" fmla="*/ 5660 h 5893"/>
              <a:gd name="T64" fmla="*/ 1713 w 5892"/>
              <a:gd name="T65" fmla="*/ 5893 h 5893"/>
              <a:gd name="T66" fmla="*/ 1517 w 5892"/>
              <a:gd name="T67" fmla="*/ 5821 h 5893"/>
              <a:gd name="T68" fmla="*/ 1415 w 5892"/>
              <a:gd name="T69" fmla="*/ 5645 h 5893"/>
              <a:gd name="T70" fmla="*/ 1393 w 5892"/>
              <a:gd name="T71" fmla="*/ 4328 h 5893"/>
              <a:gd name="T72" fmla="*/ 1303 w 5892"/>
              <a:gd name="T73" fmla="*/ 4276 h 5893"/>
              <a:gd name="T74" fmla="*/ 1093 w 5892"/>
              <a:gd name="T75" fmla="*/ 4356 h 5893"/>
              <a:gd name="T76" fmla="*/ 743 w 5892"/>
              <a:gd name="T77" fmla="*/ 4391 h 5893"/>
              <a:gd name="T78" fmla="*/ 404 w 5892"/>
              <a:gd name="T79" fmla="*/ 4276 h 5893"/>
              <a:gd name="T80" fmla="*/ 149 w 5892"/>
              <a:gd name="T81" fmla="*/ 4036 h 5893"/>
              <a:gd name="T82" fmla="*/ 13 w 5892"/>
              <a:gd name="T83" fmla="*/ 3706 h 5893"/>
              <a:gd name="T84" fmla="*/ 29 w 5892"/>
              <a:gd name="T85" fmla="*/ 3342 h 5893"/>
              <a:gd name="T86" fmla="*/ 187 w 5892"/>
              <a:gd name="T87" fmla="*/ 3033 h 5893"/>
              <a:gd name="T88" fmla="*/ 454 w 5892"/>
              <a:gd name="T89" fmla="*/ 2815 h 5893"/>
              <a:gd name="T90" fmla="*/ 797 w 5892"/>
              <a:gd name="T91" fmla="*/ 2723 h 5893"/>
              <a:gd name="T92" fmla="*/ 1167 w 5892"/>
              <a:gd name="T93" fmla="*/ 2790 h 5893"/>
              <a:gd name="T94" fmla="*/ 1330 w 5892"/>
              <a:gd name="T95" fmla="*/ 2840 h 5893"/>
              <a:gd name="T96" fmla="*/ 1406 w 5892"/>
              <a:gd name="T97" fmla="*/ 2765 h 5893"/>
              <a:gd name="T98" fmla="*/ 1427 w 5892"/>
              <a:gd name="T99" fmla="*/ 1614 h 5893"/>
              <a:gd name="T100" fmla="*/ 1558 w 5892"/>
              <a:gd name="T101" fmla="*/ 1458 h 5893"/>
              <a:gd name="T102" fmla="*/ 2831 w 5892"/>
              <a:gd name="T103" fmla="*/ 1416 h 5893"/>
              <a:gd name="T104" fmla="*/ 2924 w 5892"/>
              <a:gd name="T105" fmla="*/ 1363 h 5893"/>
              <a:gd name="T106" fmla="*/ 2924 w 5892"/>
              <a:gd name="T107" fmla="*/ 1253 h 5893"/>
              <a:gd name="T108" fmla="*/ 2817 w 5892"/>
              <a:gd name="T109" fmla="*/ 927 h 5893"/>
              <a:gd name="T110" fmla="*/ 2856 w 5892"/>
              <a:gd name="T111" fmla="*/ 570 h 5893"/>
              <a:gd name="T112" fmla="*/ 3032 w 5892"/>
              <a:gd name="T113" fmla="*/ 271 h 5893"/>
              <a:gd name="T114" fmla="*/ 3312 w 5892"/>
              <a:gd name="T115" fmla="*/ 70 h 5893"/>
              <a:gd name="T116" fmla="*/ 3664 w 5892"/>
              <a:gd name="T117" fmla="*/ 0 h 58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892" h="5893">
                <a:moveTo>
                  <a:pt x="3664" y="0"/>
                </a:moveTo>
                <a:lnTo>
                  <a:pt x="3757" y="6"/>
                </a:lnTo>
                <a:lnTo>
                  <a:pt x="3847" y="23"/>
                </a:lnTo>
                <a:lnTo>
                  <a:pt x="3933" y="49"/>
                </a:lnTo>
                <a:lnTo>
                  <a:pt x="4016" y="84"/>
                </a:lnTo>
                <a:lnTo>
                  <a:pt x="4095" y="127"/>
                </a:lnTo>
                <a:lnTo>
                  <a:pt x="4167" y="179"/>
                </a:lnTo>
                <a:lnTo>
                  <a:pt x="4235" y="237"/>
                </a:lnTo>
                <a:lnTo>
                  <a:pt x="4294" y="303"/>
                </a:lnTo>
                <a:lnTo>
                  <a:pt x="4348" y="375"/>
                </a:lnTo>
                <a:lnTo>
                  <a:pt x="4393" y="450"/>
                </a:lnTo>
                <a:lnTo>
                  <a:pt x="4431" y="533"/>
                </a:lnTo>
                <a:lnTo>
                  <a:pt x="4459" y="619"/>
                </a:lnTo>
                <a:lnTo>
                  <a:pt x="4479" y="708"/>
                </a:lnTo>
                <a:lnTo>
                  <a:pt x="4488" y="802"/>
                </a:lnTo>
                <a:lnTo>
                  <a:pt x="4486" y="900"/>
                </a:lnTo>
                <a:lnTo>
                  <a:pt x="4474" y="995"/>
                </a:lnTo>
                <a:lnTo>
                  <a:pt x="4450" y="1085"/>
                </a:lnTo>
                <a:lnTo>
                  <a:pt x="4418" y="1173"/>
                </a:lnTo>
                <a:lnTo>
                  <a:pt x="4377" y="1255"/>
                </a:lnTo>
                <a:lnTo>
                  <a:pt x="4364" y="1282"/>
                </a:lnTo>
                <a:lnTo>
                  <a:pt x="4361" y="1311"/>
                </a:lnTo>
                <a:lnTo>
                  <a:pt x="4366" y="1338"/>
                </a:lnTo>
                <a:lnTo>
                  <a:pt x="4377" y="1363"/>
                </a:lnTo>
                <a:lnTo>
                  <a:pt x="4393" y="1384"/>
                </a:lnTo>
                <a:lnTo>
                  <a:pt x="4415" y="1400"/>
                </a:lnTo>
                <a:lnTo>
                  <a:pt x="4440" y="1413"/>
                </a:lnTo>
                <a:lnTo>
                  <a:pt x="4470" y="1416"/>
                </a:lnTo>
                <a:lnTo>
                  <a:pt x="5589" y="1416"/>
                </a:lnTo>
                <a:lnTo>
                  <a:pt x="5644" y="1422"/>
                </a:lnTo>
                <a:lnTo>
                  <a:pt x="5695" y="1434"/>
                </a:lnTo>
                <a:lnTo>
                  <a:pt x="5741" y="1458"/>
                </a:lnTo>
                <a:lnTo>
                  <a:pt x="5784" y="1488"/>
                </a:lnTo>
                <a:lnTo>
                  <a:pt x="5820" y="1524"/>
                </a:lnTo>
                <a:lnTo>
                  <a:pt x="5851" y="1565"/>
                </a:lnTo>
                <a:lnTo>
                  <a:pt x="5874" y="1614"/>
                </a:lnTo>
                <a:lnTo>
                  <a:pt x="5887" y="1664"/>
                </a:lnTo>
                <a:lnTo>
                  <a:pt x="5892" y="1719"/>
                </a:lnTo>
                <a:lnTo>
                  <a:pt x="5892" y="2852"/>
                </a:lnTo>
                <a:lnTo>
                  <a:pt x="5818" y="2811"/>
                </a:lnTo>
                <a:lnTo>
                  <a:pt x="5741" y="2777"/>
                </a:lnTo>
                <a:lnTo>
                  <a:pt x="5660" y="2750"/>
                </a:lnTo>
                <a:lnTo>
                  <a:pt x="5574" y="2732"/>
                </a:lnTo>
                <a:lnTo>
                  <a:pt x="5486" y="2723"/>
                </a:lnTo>
                <a:lnTo>
                  <a:pt x="5397" y="2723"/>
                </a:lnTo>
                <a:lnTo>
                  <a:pt x="5305" y="2734"/>
                </a:lnTo>
                <a:lnTo>
                  <a:pt x="5215" y="2754"/>
                </a:lnTo>
                <a:lnTo>
                  <a:pt x="5131" y="2782"/>
                </a:lnTo>
                <a:lnTo>
                  <a:pt x="5050" y="2822"/>
                </a:lnTo>
                <a:lnTo>
                  <a:pt x="4975" y="2867"/>
                </a:lnTo>
                <a:lnTo>
                  <a:pt x="4905" y="2921"/>
                </a:lnTo>
                <a:lnTo>
                  <a:pt x="4840" y="2981"/>
                </a:lnTo>
                <a:lnTo>
                  <a:pt x="4783" y="3048"/>
                </a:lnTo>
                <a:lnTo>
                  <a:pt x="4732" y="3120"/>
                </a:lnTo>
                <a:lnTo>
                  <a:pt x="4689" y="3197"/>
                </a:lnTo>
                <a:lnTo>
                  <a:pt x="4655" y="3279"/>
                </a:lnTo>
                <a:lnTo>
                  <a:pt x="4628" y="3365"/>
                </a:lnTo>
                <a:lnTo>
                  <a:pt x="4612" y="3455"/>
                </a:lnTo>
                <a:lnTo>
                  <a:pt x="4607" y="3548"/>
                </a:lnTo>
                <a:lnTo>
                  <a:pt x="4610" y="3639"/>
                </a:lnTo>
                <a:lnTo>
                  <a:pt x="4623" y="3729"/>
                </a:lnTo>
                <a:lnTo>
                  <a:pt x="4646" y="3815"/>
                </a:lnTo>
                <a:lnTo>
                  <a:pt x="4677" y="3898"/>
                </a:lnTo>
                <a:lnTo>
                  <a:pt x="4716" y="3975"/>
                </a:lnTo>
                <a:lnTo>
                  <a:pt x="4765" y="4048"/>
                </a:lnTo>
                <a:lnTo>
                  <a:pt x="4818" y="4114"/>
                </a:lnTo>
                <a:lnTo>
                  <a:pt x="4879" y="4177"/>
                </a:lnTo>
                <a:lnTo>
                  <a:pt x="4946" y="4231"/>
                </a:lnTo>
                <a:lnTo>
                  <a:pt x="5018" y="4279"/>
                </a:lnTo>
                <a:lnTo>
                  <a:pt x="5095" y="4321"/>
                </a:lnTo>
                <a:lnTo>
                  <a:pt x="5177" y="4353"/>
                </a:lnTo>
                <a:lnTo>
                  <a:pt x="5262" y="4376"/>
                </a:lnTo>
                <a:lnTo>
                  <a:pt x="5352" y="4391"/>
                </a:lnTo>
                <a:lnTo>
                  <a:pt x="5443" y="4396"/>
                </a:lnTo>
                <a:lnTo>
                  <a:pt x="5542" y="4391"/>
                </a:lnTo>
                <a:lnTo>
                  <a:pt x="5635" y="4374"/>
                </a:lnTo>
                <a:lnTo>
                  <a:pt x="5725" y="4348"/>
                </a:lnTo>
                <a:lnTo>
                  <a:pt x="5811" y="4312"/>
                </a:lnTo>
                <a:lnTo>
                  <a:pt x="5892" y="4265"/>
                </a:lnTo>
                <a:lnTo>
                  <a:pt x="5892" y="5590"/>
                </a:lnTo>
                <a:lnTo>
                  <a:pt x="5887" y="5645"/>
                </a:lnTo>
                <a:lnTo>
                  <a:pt x="5874" y="5696"/>
                </a:lnTo>
                <a:lnTo>
                  <a:pt x="5851" y="5742"/>
                </a:lnTo>
                <a:lnTo>
                  <a:pt x="5820" y="5785"/>
                </a:lnTo>
                <a:lnTo>
                  <a:pt x="5784" y="5821"/>
                </a:lnTo>
                <a:lnTo>
                  <a:pt x="5741" y="5852"/>
                </a:lnTo>
                <a:lnTo>
                  <a:pt x="5695" y="5875"/>
                </a:lnTo>
                <a:lnTo>
                  <a:pt x="5644" y="5887"/>
                </a:lnTo>
                <a:lnTo>
                  <a:pt x="5589" y="5893"/>
                </a:lnTo>
                <a:lnTo>
                  <a:pt x="4353" y="5893"/>
                </a:lnTo>
                <a:lnTo>
                  <a:pt x="4393" y="5825"/>
                </a:lnTo>
                <a:lnTo>
                  <a:pt x="4427" y="5755"/>
                </a:lnTo>
                <a:lnTo>
                  <a:pt x="4452" y="5680"/>
                </a:lnTo>
                <a:lnTo>
                  <a:pt x="4472" y="5601"/>
                </a:lnTo>
                <a:lnTo>
                  <a:pt x="4485" y="5520"/>
                </a:lnTo>
                <a:lnTo>
                  <a:pt x="4488" y="5438"/>
                </a:lnTo>
                <a:lnTo>
                  <a:pt x="4483" y="5346"/>
                </a:lnTo>
                <a:lnTo>
                  <a:pt x="4468" y="5256"/>
                </a:lnTo>
                <a:lnTo>
                  <a:pt x="4445" y="5172"/>
                </a:lnTo>
                <a:lnTo>
                  <a:pt x="4413" y="5090"/>
                </a:lnTo>
                <a:lnTo>
                  <a:pt x="4371" y="5013"/>
                </a:lnTo>
                <a:lnTo>
                  <a:pt x="4325" y="4941"/>
                </a:lnTo>
                <a:lnTo>
                  <a:pt x="4269" y="4873"/>
                </a:lnTo>
                <a:lnTo>
                  <a:pt x="4208" y="4814"/>
                </a:lnTo>
                <a:lnTo>
                  <a:pt x="4140" y="4758"/>
                </a:lnTo>
                <a:lnTo>
                  <a:pt x="4066" y="4711"/>
                </a:lnTo>
                <a:lnTo>
                  <a:pt x="3989" y="4672"/>
                </a:lnTo>
                <a:lnTo>
                  <a:pt x="3906" y="4642"/>
                </a:lnTo>
                <a:lnTo>
                  <a:pt x="3820" y="4618"/>
                </a:lnTo>
                <a:lnTo>
                  <a:pt x="3731" y="4606"/>
                </a:lnTo>
                <a:lnTo>
                  <a:pt x="3639" y="4602"/>
                </a:lnTo>
                <a:lnTo>
                  <a:pt x="3546" y="4607"/>
                </a:lnTo>
                <a:lnTo>
                  <a:pt x="3456" y="4624"/>
                </a:lnTo>
                <a:lnTo>
                  <a:pt x="3370" y="4651"/>
                </a:lnTo>
                <a:lnTo>
                  <a:pt x="3287" y="4685"/>
                </a:lnTo>
                <a:lnTo>
                  <a:pt x="3210" y="4728"/>
                </a:lnTo>
                <a:lnTo>
                  <a:pt x="3136" y="4778"/>
                </a:lnTo>
                <a:lnTo>
                  <a:pt x="3070" y="4837"/>
                </a:lnTo>
                <a:lnTo>
                  <a:pt x="3009" y="4901"/>
                </a:lnTo>
                <a:lnTo>
                  <a:pt x="2957" y="4971"/>
                </a:lnTo>
                <a:lnTo>
                  <a:pt x="2910" y="5048"/>
                </a:lnTo>
                <a:lnTo>
                  <a:pt x="2872" y="5129"/>
                </a:lnTo>
                <a:lnTo>
                  <a:pt x="2844" y="5213"/>
                </a:lnTo>
                <a:lnTo>
                  <a:pt x="2824" y="5303"/>
                </a:lnTo>
                <a:lnTo>
                  <a:pt x="2813" y="5396"/>
                </a:lnTo>
                <a:lnTo>
                  <a:pt x="2815" y="5486"/>
                </a:lnTo>
                <a:lnTo>
                  <a:pt x="2824" y="5576"/>
                </a:lnTo>
                <a:lnTo>
                  <a:pt x="2842" y="5660"/>
                </a:lnTo>
                <a:lnTo>
                  <a:pt x="2871" y="5742"/>
                </a:lnTo>
                <a:lnTo>
                  <a:pt x="2905" y="5819"/>
                </a:lnTo>
                <a:lnTo>
                  <a:pt x="2948" y="5893"/>
                </a:lnTo>
                <a:lnTo>
                  <a:pt x="1713" y="5893"/>
                </a:lnTo>
                <a:lnTo>
                  <a:pt x="1657" y="5887"/>
                </a:lnTo>
                <a:lnTo>
                  <a:pt x="1607" y="5875"/>
                </a:lnTo>
                <a:lnTo>
                  <a:pt x="1558" y="5852"/>
                </a:lnTo>
                <a:lnTo>
                  <a:pt x="1517" y="5821"/>
                </a:lnTo>
                <a:lnTo>
                  <a:pt x="1481" y="5785"/>
                </a:lnTo>
                <a:lnTo>
                  <a:pt x="1451" y="5742"/>
                </a:lnTo>
                <a:lnTo>
                  <a:pt x="1427" y="5696"/>
                </a:lnTo>
                <a:lnTo>
                  <a:pt x="1415" y="5645"/>
                </a:lnTo>
                <a:lnTo>
                  <a:pt x="1409" y="5590"/>
                </a:lnTo>
                <a:lnTo>
                  <a:pt x="1409" y="4383"/>
                </a:lnTo>
                <a:lnTo>
                  <a:pt x="1406" y="4353"/>
                </a:lnTo>
                <a:lnTo>
                  <a:pt x="1393" y="4328"/>
                </a:lnTo>
                <a:lnTo>
                  <a:pt x="1377" y="4306"/>
                </a:lnTo>
                <a:lnTo>
                  <a:pt x="1355" y="4290"/>
                </a:lnTo>
                <a:lnTo>
                  <a:pt x="1330" y="4279"/>
                </a:lnTo>
                <a:lnTo>
                  <a:pt x="1303" y="4276"/>
                </a:lnTo>
                <a:lnTo>
                  <a:pt x="1275" y="4278"/>
                </a:lnTo>
                <a:lnTo>
                  <a:pt x="1248" y="4288"/>
                </a:lnTo>
                <a:lnTo>
                  <a:pt x="1172" y="4326"/>
                </a:lnTo>
                <a:lnTo>
                  <a:pt x="1093" y="4356"/>
                </a:lnTo>
                <a:lnTo>
                  <a:pt x="1011" y="4378"/>
                </a:lnTo>
                <a:lnTo>
                  <a:pt x="926" y="4391"/>
                </a:lnTo>
                <a:lnTo>
                  <a:pt x="838" y="4396"/>
                </a:lnTo>
                <a:lnTo>
                  <a:pt x="743" y="4391"/>
                </a:lnTo>
                <a:lnTo>
                  <a:pt x="653" y="4376"/>
                </a:lnTo>
                <a:lnTo>
                  <a:pt x="566" y="4351"/>
                </a:lnTo>
                <a:lnTo>
                  <a:pt x="483" y="4317"/>
                </a:lnTo>
                <a:lnTo>
                  <a:pt x="404" y="4276"/>
                </a:lnTo>
                <a:lnTo>
                  <a:pt x="330" y="4226"/>
                </a:lnTo>
                <a:lnTo>
                  <a:pt x="264" y="4168"/>
                </a:lnTo>
                <a:lnTo>
                  <a:pt x="203" y="4106"/>
                </a:lnTo>
                <a:lnTo>
                  <a:pt x="149" y="4036"/>
                </a:lnTo>
                <a:lnTo>
                  <a:pt x="102" y="3960"/>
                </a:lnTo>
                <a:lnTo>
                  <a:pt x="63" y="3880"/>
                </a:lnTo>
                <a:lnTo>
                  <a:pt x="34" y="3795"/>
                </a:lnTo>
                <a:lnTo>
                  <a:pt x="13" y="3706"/>
                </a:lnTo>
                <a:lnTo>
                  <a:pt x="2" y="3614"/>
                </a:lnTo>
                <a:lnTo>
                  <a:pt x="0" y="3519"/>
                </a:lnTo>
                <a:lnTo>
                  <a:pt x="11" y="3430"/>
                </a:lnTo>
                <a:lnTo>
                  <a:pt x="29" y="3342"/>
                </a:lnTo>
                <a:lnTo>
                  <a:pt x="56" y="3258"/>
                </a:lnTo>
                <a:lnTo>
                  <a:pt x="92" y="3179"/>
                </a:lnTo>
                <a:lnTo>
                  <a:pt x="136" y="3103"/>
                </a:lnTo>
                <a:lnTo>
                  <a:pt x="187" y="3033"/>
                </a:lnTo>
                <a:lnTo>
                  <a:pt x="246" y="2969"/>
                </a:lnTo>
                <a:lnTo>
                  <a:pt x="309" y="2910"/>
                </a:lnTo>
                <a:lnTo>
                  <a:pt x="379" y="2860"/>
                </a:lnTo>
                <a:lnTo>
                  <a:pt x="454" y="2815"/>
                </a:lnTo>
                <a:lnTo>
                  <a:pt x="535" y="2779"/>
                </a:lnTo>
                <a:lnTo>
                  <a:pt x="619" y="2752"/>
                </a:lnTo>
                <a:lnTo>
                  <a:pt x="706" y="2732"/>
                </a:lnTo>
                <a:lnTo>
                  <a:pt x="797" y="2723"/>
                </a:lnTo>
                <a:lnTo>
                  <a:pt x="894" y="2725"/>
                </a:lnTo>
                <a:lnTo>
                  <a:pt x="989" y="2736"/>
                </a:lnTo>
                <a:lnTo>
                  <a:pt x="1079" y="2757"/>
                </a:lnTo>
                <a:lnTo>
                  <a:pt x="1167" y="2790"/>
                </a:lnTo>
                <a:lnTo>
                  <a:pt x="1249" y="2831"/>
                </a:lnTo>
                <a:lnTo>
                  <a:pt x="1276" y="2842"/>
                </a:lnTo>
                <a:lnTo>
                  <a:pt x="1303" y="2843"/>
                </a:lnTo>
                <a:lnTo>
                  <a:pt x="1330" y="2840"/>
                </a:lnTo>
                <a:lnTo>
                  <a:pt x="1355" y="2829"/>
                </a:lnTo>
                <a:lnTo>
                  <a:pt x="1377" y="2813"/>
                </a:lnTo>
                <a:lnTo>
                  <a:pt x="1393" y="2791"/>
                </a:lnTo>
                <a:lnTo>
                  <a:pt x="1406" y="2765"/>
                </a:lnTo>
                <a:lnTo>
                  <a:pt x="1409" y="2736"/>
                </a:lnTo>
                <a:lnTo>
                  <a:pt x="1409" y="1719"/>
                </a:lnTo>
                <a:lnTo>
                  <a:pt x="1415" y="1664"/>
                </a:lnTo>
                <a:lnTo>
                  <a:pt x="1427" y="1614"/>
                </a:lnTo>
                <a:lnTo>
                  <a:pt x="1451" y="1565"/>
                </a:lnTo>
                <a:lnTo>
                  <a:pt x="1481" y="1524"/>
                </a:lnTo>
                <a:lnTo>
                  <a:pt x="1517" y="1488"/>
                </a:lnTo>
                <a:lnTo>
                  <a:pt x="1558" y="1458"/>
                </a:lnTo>
                <a:lnTo>
                  <a:pt x="1607" y="1434"/>
                </a:lnTo>
                <a:lnTo>
                  <a:pt x="1657" y="1422"/>
                </a:lnTo>
                <a:lnTo>
                  <a:pt x="1713" y="1416"/>
                </a:lnTo>
                <a:lnTo>
                  <a:pt x="2831" y="1416"/>
                </a:lnTo>
                <a:lnTo>
                  <a:pt x="2862" y="1413"/>
                </a:lnTo>
                <a:lnTo>
                  <a:pt x="2887" y="1400"/>
                </a:lnTo>
                <a:lnTo>
                  <a:pt x="2908" y="1384"/>
                </a:lnTo>
                <a:lnTo>
                  <a:pt x="2924" y="1363"/>
                </a:lnTo>
                <a:lnTo>
                  <a:pt x="2935" y="1338"/>
                </a:lnTo>
                <a:lnTo>
                  <a:pt x="2939" y="1309"/>
                </a:lnTo>
                <a:lnTo>
                  <a:pt x="2935" y="1282"/>
                </a:lnTo>
                <a:lnTo>
                  <a:pt x="2924" y="1253"/>
                </a:lnTo>
                <a:lnTo>
                  <a:pt x="2885" y="1178"/>
                </a:lnTo>
                <a:lnTo>
                  <a:pt x="2854" y="1097"/>
                </a:lnTo>
                <a:lnTo>
                  <a:pt x="2831" y="1013"/>
                </a:lnTo>
                <a:lnTo>
                  <a:pt x="2817" y="927"/>
                </a:lnTo>
                <a:lnTo>
                  <a:pt x="2813" y="836"/>
                </a:lnTo>
                <a:lnTo>
                  <a:pt x="2819" y="744"/>
                </a:lnTo>
                <a:lnTo>
                  <a:pt x="2833" y="655"/>
                </a:lnTo>
                <a:lnTo>
                  <a:pt x="2856" y="570"/>
                </a:lnTo>
                <a:lnTo>
                  <a:pt x="2889" y="488"/>
                </a:lnTo>
                <a:lnTo>
                  <a:pt x="2930" y="411"/>
                </a:lnTo>
                <a:lnTo>
                  <a:pt x="2977" y="339"/>
                </a:lnTo>
                <a:lnTo>
                  <a:pt x="3032" y="271"/>
                </a:lnTo>
                <a:lnTo>
                  <a:pt x="3093" y="212"/>
                </a:lnTo>
                <a:lnTo>
                  <a:pt x="3161" y="156"/>
                </a:lnTo>
                <a:lnTo>
                  <a:pt x="3235" y="110"/>
                </a:lnTo>
                <a:lnTo>
                  <a:pt x="3312" y="70"/>
                </a:lnTo>
                <a:lnTo>
                  <a:pt x="3395" y="40"/>
                </a:lnTo>
                <a:lnTo>
                  <a:pt x="3481" y="16"/>
                </a:lnTo>
                <a:lnTo>
                  <a:pt x="3571" y="4"/>
                </a:lnTo>
                <a:lnTo>
                  <a:pt x="3664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171" name="Group 498"/>
          <p:cNvGrpSpPr>
            <a:grpSpLocks noChangeAspect="1"/>
          </p:cNvGrpSpPr>
          <p:nvPr/>
        </p:nvGrpSpPr>
        <p:grpSpPr bwMode="auto">
          <a:xfrm>
            <a:off x="10727389" y="3733059"/>
            <a:ext cx="354908" cy="402347"/>
            <a:chOff x="10185" y="-2167"/>
            <a:chExt cx="2596" cy="294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174" name="Freeform 500"/>
            <p:cNvSpPr>
              <a:spLocks/>
            </p:cNvSpPr>
            <p:nvPr/>
          </p:nvSpPr>
          <p:spPr bwMode="auto">
            <a:xfrm>
              <a:off x="10509" y="-2167"/>
              <a:ext cx="479" cy="462"/>
            </a:xfrm>
            <a:custGeom>
              <a:avLst/>
              <a:gdLst>
                <a:gd name="T0" fmla="*/ 479 w 959"/>
                <a:gd name="T1" fmla="*/ 0 h 925"/>
                <a:gd name="T2" fmla="*/ 549 w 959"/>
                <a:gd name="T3" fmla="*/ 5 h 925"/>
                <a:gd name="T4" fmla="*/ 617 w 959"/>
                <a:gd name="T5" fmla="*/ 21 h 925"/>
                <a:gd name="T6" fmla="*/ 682 w 959"/>
                <a:gd name="T7" fmla="*/ 45 h 925"/>
                <a:gd name="T8" fmla="*/ 741 w 959"/>
                <a:gd name="T9" fmla="*/ 77 h 925"/>
                <a:gd name="T10" fmla="*/ 794 w 959"/>
                <a:gd name="T11" fmla="*/ 118 h 925"/>
                <a:gd name="T12" fmla="*/ 841 w 959"/>
                <a:gd name="T13" fmla="*/ 164 h 925"/>
                <a:gd name="T14" fmla="*/ 882 w 959"/>
                <a:gd name="T15" fmla="*/ 218 h 925"/>
                <a:gd name="T16" fmla="*/ 914 w 959"/>
                <a:gd name="T17" fmla="*/ 277 h 925"/>
                <a:gd name="T18" fmla="*/ 939 w 959"/>
                <a:gd name="T19" fmla="*/ 342 h 925"/>
                <a:gd name="T20" fmla="*/ 953 w 959"/>
                <a:gd name="T21" fmla="*/ 409 h 925"/>
                <a:gd name="T22" fmla="*/ 959 w 959"/>
                <a:gd name="T23" fmla="*/ 479 h 925"/>
                <a:gd name="T24" fmla="*/ 955 w 959"/>
                <a:gd name="T25" fmla="*/ 544 h 925"/>
                <a:gd name="T26" fmla="*/ 943 w 959"/>
                <a:gd name="T27" fmla="*/ 606 h 925"/>
                <a:gd name="T28" fmla="*/ 923 w 959"/>
                <a:gd name="T29" fmla="*/ 664 h 925"/>
                <a:gd name="T30" fmla="*/ 894 w 959"/>
                <a:gd name="T31" fmla="*/ 719 h 925"/>
                <a:gd name="T32" fmla="*/ 862 w 959"/>
                <a:gd name="T33" fmla="*/ 769 h 925"/>
                <a:gd name="T34" fmla="*/ 823 w 959"/>
                <a:gd name="T35" fmla="*/ 816 h 925"/>
                <a:gd name="T36" fmla="*/ 778 w 959"/>
                <a:gd name="T37" fmla="*/ 855 h 925"/>
                <a:gd name="T38" fmla="*/ 723 w 959"/>
                <a:gd name="T39" fmla="*/ 832 h 925"/>
                <a:gd name="T40" fmla="*/ 665 w 959"/>
                <a:gd name="T41" fmla="*/ 817 h 925"/>
                <a:gd name="T42" fmla="*/ 610 w 959"/>
                <a:gd name="T43" fmla="*/ 810 h 925"/>
                <a:gd name="T44" fmla="*/ 553 w 959"/>
                <a:gd name="T45" fmla="*/ 810 h 925"/>
                <a:gd name="T46" fmla="*/ 497 w 959"/>
                <a:gd name="T47" fmla="*/ 819 h 925"/>
                <a:gd name="T48" fmla="*/ 444 w 959"/>
                <a:gd name="T49" fmla="*/ 835 h 925"/>
                <a:gd name="T50" fmla="*/ 392 w 959"/>
                <a:gd name="T51" fmla="*/ 859 h 925"/>
                <a:gd name="T52" fmla="*/ 345 w 959"/>
                <a:gd name="T53" fmla="*/ 889 h 925"/>
                <a:gd name="T54" fmla="*/ 301 w 959"/>
                <a:gd name="T55" fmla="*/ 925 h 925"/>
                <a:gd name="T56" fmla="*/ 243 w 959"/>
                <a:gd name="T57" fmla="*/ 898 h 925"/>
                <a:gd name="T58" fmla="*/ 192 w 959"/>
                <a:gd name="T59" fmla="*/ 864 h 925"/>
                <a:gd name="T60" fmla="*/ 145 w 959"/>
                <a:gd name="T61" fmla="*/ 823 h 925"/>
                <a:gd name="T62" fmla="*/ 102 w 959"/>
                <a:gd name="T63" fmla="*/ 776 h 925"/>
                <a:gd name="T64" fmla="*/ 66 w 959"/>
                <a:gd name="T65" fmla="*/ 726 h 925"/>
                <a:gd name="T66" fmla="*/ 38 w 959"/>
                <a:gd name="T67" fmla="*/ 669 h 925"/>
                <a:gd name="T68" fmla="*/ 18 w 959"/>
                <a:gd name="T69" fmla="*/ 610 h 925"/>
                <a:gd name="T70" fmla="*/ 4 w 959"/>
                <a:gd name="T71" fmla="*/ 545 h 925"/>
                <a:gd name="T72" fmla="*/ 0 w 959"/>
                <a:gd name="T73" fmla="*/ 479 h 925"/>
                <a:gd name="T74" fmla="*/ 6 w 959"/>
                <a:gd name="T75" fmla="*/ 409 h 925"/>
                <a:gd name="T76" fmla="*/ 20 w 959"/>
                <a:gd name="T77" fmla="*/ 342 h 925"/>
                <a:gd name="T78" fmla="*/ 45 w 959"/>
                <a:gd name="T79" fmla="*/ 277 h 925"/>
                <a:gd name="T80" fmla="*/ 77 w 959"/>
                <a:gd name="T81" fmla="*/ 218 h 925"/>
                <a:gd name="T82" fmla="*/ 116 w 959"/>
                <a:gd name="T83" fmla="*/ 164 h 925"/>
                <a:gd name="T84" fmla="*/ 165 w 959"/>
                <a:gd name="T85" fmla="*/ 118 h 925"/>
                <a:gd name="T86" fmla="*/ 218 w 959"/>
                <a:gd name="T87" fmla="*/ 77 h 925"/>
                <a:gd name="T88" fmla="*/ 277 w 959"/>
                <a:gd name="T89" fmla="*/ 45 h 925"/>
                <a:gd name="T90" fmla="*/ 340 w 959"/>
                <a:gd name="T91" fmla="*/ 21 h 925"/>
                <a:gd name="T92" fmla="*/ 408 w 959"/>
                <a:gd name="T93" fmla="*/ 5 h 925"/>
                <a:gd name="T94" fmla="*/ 479 w 959"/>
                <a:gd name="T95" fmla="*/ 0 h 9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59" h="925">
                  <a:moveTo>
                    <a:pt x="479" y="0"/>
                  </a:moveTo>
                  <a:lnTo>
                    <a:pt x="549" y="5"/>
                  </a:lnTo>
                  <a:lnTo>
                    <a:pt x="617" y="21"/>
                  </a:lnTo>
                  <a:lnTo>
                    <a:pt x="682" y="45"/>
                  </a:lnTo>
                  <a:lnTo>
                    <a:pt x="741" y="77"/>
                  </a:lnTo>
                  <a:lnTo>
                    <a:pt x="794" y="118"/>
                  </a:lnTo>
                  <a:lnTo>
                    <a:pt x="841" y="164"/>
                  </a:lnTo>
                  <a:lnTo>
                    <a:pt x="882" y="218"/>
                  </a:lnTo>
                  <a:lnTo>
                    <a:pt x="914" y="277"/>
                  </a:lnTo>
                  <a:lnTo>
                    <a:pt x="939" y="342"/>
                  </a:lnTo>
                  <a:lnTo>
                    <a:pt x="953" y="409"/>
                  </a:lnTo>
                  <a:lnTo>
                    <a:pt x="959" y="479"/>
                  </a:lnTo>
                  <a:lnTo>
                    <a:pt x="955" y="544"/>
                  </a:lnTo>
                  <a:lnTo>
                    <a:pt x="943" y="606"/>
                  </a:lnTo>
                  <a:lnTo>
                    <a:pt x="923" y="664"/>
                  </a:lnTo>
                  <a:lnTo>
                    <a:pt x="894" y="719"/>
                  </a:lnTo>
                  <a:lnTo>
                    <a:pt x="862" y="769"/>
                  </a:lnTo>
                  <a:lnTo>
                    <a:pt x="823" y="816"/>
                  </a:lnTo>
                  <a:lnTo>
                    <a:pt x="778" y="855"/>
                  </a:lnTo>
                  <a:lnTo>
                    <a:pt x="723" y="832"/>
                  </a:lnTo>
                  <a:lnTo>
                    <a:pt x="665" y="817"/>
                  </a:lnTo>
                  <a:lnTo>
                    <a:pt x="610" y="810"/>
                  </a:lnTo>
                  <a:lnTo>
                    <a:pt x="553" y="810"/>
                  </a:lnTo>
                  <a:lnTo>
                    <a:pt x="497" y="819"/>
                  </a:lnTo>
                  <a:lnTo>
                    <a:pt x="444" y="835"/>
                  </a:lnTo>
                  <a:lnTo>
                    <a:pt x="392" y="859"/>
                  </a:lnTo>
                  <a:lnTo>
                    <a:pt x="345" y="889"/>
                  </a:lnTo>
                  <a:lnTo>
                    <a:pt x="301" y="925"/>
                  </a:lnTo>
                  <a:lnTo>
                    <a:pt x="243" y="898"/>
                  </a:lnTo>
                  <a:lnTo>
                    <a:pt x="192" y="864"/>
                  </a:lnTo>
                  <a:lnTo>
                    <a:pt x="145" y="823"/>
                  </a:lnTo>
                  <a:lnTo>
                    <a:pt x="102" y="776"/>
                  </a:lnTo>
                  <a:lnTo>
                    <a:pt x="66" y="726"/>
                  </a:lnTo>
                  <a:lnTo>
                    <a:pt x="38" y="669"/>
                  </a:lnTo>
                  <a:lnTo>
                    <a:pt x="18" y="610"/>
                  </a:lnTo>
                  <a:lnTo>
                    <a:pt x="4" y="545"/>
                  </a:lnTo>
                  <a:lnTo>
                    <a:pt x="0" y="479"/>
                  </a:lnTo>
                  <a:lnTo>
                    <a:pt x="6" y="409"/>
                  </a:lnTo>
                  <a:lnTo>
                    <a:pt x="20" y="342"/>
                  </a:lnTo>
                  <a:lnTo>
                    <a:pt x="45" y="277"/>
                  </a:lnTo>
                  <a:lnTo>
                    <a:pt x="77" y="218"/>
                  </a:lnTo>
                  <a:lnTo>
                    <a:pt x="116" y="164"/>
                  </a:lnTo>
                  <a:lnTo>
                    <a:pt x="165" y="118"/>
                  </a:lnTo>
                  <a:lnTo>
                    <a:pt x="218" y="77"/>
                  </a:lnTo>
                  <a:lnTo>
                    <a:pt x="277" y="45"/>
                  </a:lnTo>
                  <a:lnTo>
                    <a:pt x="340" y="21"/>
                  </a:lnTo>
                  <a:lnTo>
                    <a:pt x="408" y="5"/>
                  </a:lnTo>
                  <a:lnTo>
                    <a:pt x="4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5" name="Freeform 501"/>
            <p:cNvSpPr>
              <a:spLocks/>
            </p:cNvSpPr>
            <p:nvPr/>
          </p:nvSpPr>
          <p:spPr bwMode="auto">
            <a:xfrm>
              <a:off x="10439" y="-819"/>
              <a:ext cx="615" cy="1595"/>
            </a:xfrm>
            <a:custGeom>
              <a:avLst/>
              <a:gdLst>
                <a:gd name="T0" fmla="*/ 44 w 1230"/>
                <a:gd name="T1" fmla="*/ 36 h 3190"/>
                <a:gd name="T2" fmla="*/ 146 w 1230"/>
                <a:gd name="T3" fmla="*/ 88 h 3190"/>
                <a:gd name="T4" fmla="*/ 261 w 1230"/>
                <a:gd name="T5" fmla="*/ 107 h 3190"/>
                <a:gd name="T6" fmla="*/ 331 w 1230"/>
                <a:gd name="T7" fmla="*/ 161 h 3190"/>
                <a:gd name="T8" fmla="*/ 377 w 1230"/>
                <a:gd name="T9" fmla="*/ 268 h 3190"/>
                <a:gd name="T10" fmla="*/ 452 w 1230"/>
                <a:gd name="T11" fmla="*/ 360 h 3190"/>
                <a:gd name="T12" fmla="*/ 547 w 1230"/>
                <a:gd name="T13" fmla="*/ 422 h 3190"/>
                <a:gd name="T14" fmla="*/ 656 w 1230"/>
                <a:gd name="T15" fmla="*/ 458 h 3190"/>
                <a:gd name="T16" fmla="*/ 772 w 1230"/>
                <a:gd name="T17" fmla="*/ 462 h 3190"/>
                <a:gd name="T18" fmla="*/ 888 w 1230"/>
                <a:gd name="T19" fmla="*/ 431 h 3190"/>
                <a:gd name="T20" fmla="*/ 1225 w 1230"/>
                <a:gd name="T21" fmla="*/ 288 h 3190"/>
                <a:gd name="T22" fmla="*/ 1225 w 1230"/>
                <a:gd name="T23" fmla="*/ 297 h 3190"/>
                <a:gd name="T24" fmla="*/ 1226 w 1230"/>
                <a:gd name="T25" fmla="*/ 317 h 3190"/>
                <a:gd name="T26" fmla="*/ 1226 w 1230"/>
                <a:gd name="T27" fmla="*/ 352 h 3190"/>
                <a:gd name="T28" fmla="*/ 1226 w 1230"/>
                <a:gd name="T29" fmla="*/ 408 h 3190"/>
                <a:gd name="T30" fmla="*/ 1226 w 1230"/>
                <a:gd name="T31" fmla="*/ 483 h 3190"/>
                <a:gd name="T32" fmla="*/ 1226 w 1230"/>
                <a:gd name="T33" fmla="*/ 585 h 3190"/>
                <a:gd name="T34" fmla="*/ 1228 w 1230"/>
                <a:gd name="T35" fmla="*/ 714 h 3190"/>
                <a:gd name="T36" fmla="*/ 1228 w 1230"/>
                <a:gd name="T37" fmla="*/ 875 h 3190"/>
                <a:gd name="T38" fmla="*/ 1228 w 1230"/>
                <a:gd name="T39" fmla="*/ 1070 h 3190"/>
                <a:gd name="T40" fmla="*/ 1230 w 1230"/>
                <a:gd name="T41" fmla="*/ 1304 h 3190"/>
                <a:gd name="T42" fmla="*/ 1230 w 1230"/>
                <a:gd name="T43" fmla="*/ 1578 h 3190"/>
                <a:gd name="T44" fmla="*/ 1230 w 1230"/>
                <a:gd name="T45" fmla="*/ 1898 h 3190"/>
                <a:gd name="T46" fmla="*/ 1230 w 1230"/>
                <a:gd name="T47" fmla="*/ 2265 h 3190"/>
                <a:gd name="T48" fmla="*/ 1230 w 1230"/>
                <a:gd name="T49" fmla="*/ 2684 h 3190"/>
                <a:gd name="T50" fmla="*/ 1226 w 1230"/>
                <a:gd name="T51" fmla="*/ 2963 h 3190"/>
                <a:gd name="T52" fmla="*/ 1192 w 1230"/>
                <a:gd name="T53" fmla="*/ 3052 h 3190"/>
                <a:gd name="T54" fmla="*/ 1132 w 1230"/>
                <a:gd name="T55" fmla="*/ 3125 h 3190"/>
                <a:gd name="T56" fmla="*/ 1049 w 1230"/>
                <a:gd name="T57" fmla="*/ 3172 h 3190"/>
                <a:gd name="T58" fmla="*/ 953 w 1230"/>
                <a:gd name="T59" fmla="*/ 3190 h 3190"/>
                <a:gd name="T60" fmla="*/ 856 w 1230"/>
                <a:gd name="T61" fmla="*/ 3172 h 3190"/>
                <a:gd name="T62" fmla="*/ 774 w 1230"/>
                <a:gd name="T63" fmla="*/ 3125 h 3190"/>
                <a:gd name="T64" fmla="*/ 713 w 1230"/>
                <a:gd name="T65" fmla="*/ 3052 h 3190"/>
                <a:gd name="T66" fmla="*/ 679 w 1230"/>
                <a:gd name="T67" fmla="*/ 2963 h 3190"/>
                <a:gd name="T68" fmla="*/ 676 w 1230"/>
                <a:gd name="T69" fmla="*/ 751 h 3190"/>
                <a:gd name="T70" fmla="*/ 658 w 1230"/>
                <a:gd name="T71" fmla="*/ 708 h 3190"/>
                <a:gd name="T72" fmla="*/ 615 w 1230"/>
                <a:gd name="T73" fmla="*/ 692 h 3190"/>
                <a:gd name="T74" fmla="*/ 572 w 1230"/>
                <a:gd name="T75" fmla="*/ 708 h 3190"/>
                <a:gd name="T76" fmla="*/ 556 w 1230"/>
                <a:gd name="T77" fmla="*/ 751 h 3190"/>
                <a:gd name="T78" fmla="*/ 551 w 1230"/>
                <a:gd name="T79" fmla="*/ 2963 h 3190"/>
                <a:gd name="T80" fmla="*/ 517 w 1230"/>
                <a:gd name="T81" fmla="*/ 3052 h 3190"/>
                <a:gd name="T82" fmla="*/ 456 w 1230"/>
                <a:gd name="T83" fmla="*/ 3125 h 3190"/>
                <a:gd name="T84" fmla="*/ 373 w 1230"/>
                <a:gd name="T85" fmla="*/ 3172 h 3190"/>
                <a:gd name="T86" fmla="*/ 277 w 1230"/>
                <a:gd name="T87" fmla="*/ 3190 h 3190"/>
                <a:gd name="T88" fmla="*/ 180 w 1230"/>
                <a:gd name="T89" fmla="*/ 3172 h 3190"/>
                <a:gd name="T90" fmla="*/ 98 w 1230"/>
                <a:gd name="T91" fmla="*/ 3125 h 3190"/>
                <a:gd name="T92" fmla="*/ 37 w 1230"/>
                <a:gd name="T93" fmla="*/ 3052 h 3190"/>
                <a:gd name="T94" fmla="*/ 5 w 1230"/>
                <a:gd name="T95" fmla="*/ 2963 h 3190"/>
                <a:gd name="T96" fmla="*/ 0 w 1230"/>
                <a:gd name="T97" fmla="*/ 0 h 3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30" h="3190">
                  <a:moveTo>
                    <a:pt x="0" y="0"/>
                  </a:moveTo>
                  <a:lnTo>
                    <a:pt x="44" y="36"/>
                  </a:lnTo>
                  <a:lnTo>
                    <a:pt x="95" y="64"/>
                  </a:lnTo>
                  <a:lnTo>
                    <a:pt x="146" y="88"/>
                  </a:lnTo>
                  <a:lnTo>
                    <a:pt x="202" y="102"/>
                  </a:lnTo>
                  <a:lnTo>
                    <a:pt x="261" y="107"/>
                  </a:lnTo>
                  <a:lnTo>
                    <a:pt x="320" y="106"/>
                  </a:lnTo>
                  <a:lnTo>
                    <a:pt x="331" y="161"/>
                  </a:lnTo>
                  <a:lnTo>
                    <a:pt x="348" y="215"/>
                  </a:lnTo>
                  <a:lnTo>
                    <a:pt x="377" y="268"/>
                  </a:lnTo>
                  <a:lnTo>
                    <a:pt x="411" y="317"/>
                  </a:lnTo>
                  <a:lnTo>
                    <a:pt x="452" y="360"/>
                  </a:lnTo>
                  <a:lnTo>
                    <a:pt x="497" y="394"/>
                  </a:lnTo>
                  <a:lnTo>
                    <a:pt x="547" y="422"/>
                  </a:lnTo>
                  <a:lnTo>
                    <a:pt x="601" y="444"/>
                  </a:lnTo>
                  <a:lnTo>
                    <a:pt x="656" y="458"/>
                  </a:lnTo>
                  <a:lnTo>
                    <a:pt x="713" y="463"/>
                  </a:lnTo>
                  <a:lnTo>
                    <a:pt x="772" y="462"/>
                  </a:lnTo>
                  <a:lnTo>
                    <a:pt x="829" y="451"/>
                  </a:lnTo>
                  <a:lnTo>
                    <a:pt x="888" y="431"/>
                  </a:lnTo>
                  <a:lnTo>
                    <a:pt x="1225" y="286"/>
                  </a:lnTo>
                  <a:lnTo>
                    <a:pt x="1225" y="288"/>
                  </a:lnTo>
                  <a:lnTo>
                    <a:pt x="1225" y="290"/>
                  </a:lnTo>
                  <a:lnTo>
                    <a:pt x="1225" y="297"/>
                  </a:lnTo>
                  <a:lnTo>
                    <a:pt x="1225" y="304"/>
                  </a:lnTo>
                  <a:lnTo>
                    <a:pt x="1226" y="317"/>
                  </a:lnTo>
                  <a:lnTo>
                    <a:pt x="1226" y="333"/>
                  </a:lnTo>
                  <a:lnTo>
                    <a:pt x="1226" y="352"/>
                  </a:lnTo>
                  <a:lnTo>
                    <a:pt x="1226" y="377"/>
                  </a:lnTo>
                  <a:lnTo>
                    <a:pt x="1226" y="408"/>
                  </a:lnTo>
                  <a:lnTo>
                    <a:pt x="1226" y="442"/>
                  </a:lnTo>
                  <a:lnTo>
                    <a:pt x="1226" y="483"/>
                  </a:lnTo>
                  <a:lnTo>
                    <a:pt x="1226" y="531"/>
                  </a:lnTo>
                  <a:lnTo>
                    <a:pt x="1226" y="585"/>
                  </a:lnTo>
                  <a:lnTo>
                    <a:pt x="1228" y="646"/>
                  </a:lnTo>
                  <a:lnTo>
                    <a:pt x="1228" y="714"/>
                  </a:lnTo>
                  <a:lnTo>
                    <a:pt x="1228" y="791"/>
                  </a:lnTo>
                  <a:lnTo>
                    <a:pt x="1228" y="875"/>
                  </a:lnTo>
                  <a:lnTo>
                    <a:pt x="1228" y="968"/>
                  </a:lnTo>
                  <a:lnTo>
                    <a:pt x="1228" y="1070"/>
                  </a:lnTo>
                  <a:lnTo>
                    <a:pt x="1228" y="1183"/>
                  </a:lnTo>
                  <a:lnTo>
                    <a:pt x="1230" y="1304"/>
                  </a:lnTo>
                  <a:lnTo>
                    <a:pt x="1230" y="1437"/>
                  </a:lnTo>
                  <a:lnTo>
                    <a:pt x="1230" y="1578"/>
                  </a:lnTo>
                  <a:lnTo>
                    <a:pt x="1230" y="1732"/>
                  </a:lnTo>
                  <a:lnTo>
                    <a:pt x="1230" y="1898"/>
                  </a:lnTo>
                  <a:lnTo>
                    <a:pt x="1230" y="2075"/>
                  </a:lnTo>
                  <a:lnTo>
                    <a:pt x="1230" y="2265"/>
                  </a:lnTo>
                  <a:lnTo>
                    <a:pt x="1230" y="2467"/>
                  </a:lnTo>
                  <a:lnTo>
                    <a:pt x="1230" y="2684"/>
                  </a:lnTo>
                  <a:lnTo>
                    <a:pt x="1230" y="2913"/>
                  </a:lnTo>
                  <a:lnTo>
                    <a:pt x="1226" y="2963"/>
                  </a:lnTo>
                  <a:lnTo>
                    <a:pt x="1212" y="3009"/>
                  </a:lnTo>
                  <a:lnTo>
                    <a:pt x="1192" y="3052"/>
                  </a:lnTo>
                  <a:lnTo>
                    <a:pt x="1166" y="3091"/>
                  </a:lnTo>
                  <a:lnTo>
                    <a:pt x="1132" y="3125"/>
                  </a:lnTo>
                  <a:lnTo>
                    <a:pt x="1092" y="3152"/>
                  </a:lnTo>
                  <a:lnTo>
                    <a:pt x="1049" y="3172"/>
                  </a:lnTo>
                  <a:lnTo>
                    <a:pt x="1003" y="3186"/>
                  </a:lnTo>
                  <a:lnTo>
                    <a:pt x="953" y="3190"/>
                  </a:lnTo>
                  <a:lnTo>
                    <a:pt x="903" y="3186"/>
                  </a:lnTo>
                  <a:lnTo>
                    <a:pt x="856" y="3172"/>
                  </a:lnTo>
                  <a:lnTo>
                    <a:pt x="813" y="3152"/>
                  </a:lnTo>
                  <a:lnTo>
                    <a:pt x="774" y="3125"/>
                  </a:lnTo>
                  <a:lnTo>
                    <a:pt x="740" y="3091"/>
                  </a:lnTo>
                  <a:lnTo>
                    <a:pt x="713" y="3052"/>
                  </a:lnTo>
                  <a:lnTo>
                    <a:pt x="692" y="3009"/>
                  </a:lnTo>
                  <a:lnTo>
                    <a:pt x="679" y="2963"/>
                  </a:lnTo>
                  <a:lnTo>
                    <a:pt x="676" y="2913"/>
                  </a:lnTo>
                  <a:lnTo>
                    <a:pt x="676" y="751"/>
                  </a:lnTo>
                  <a:lnTo>
                    <a:pt x="670" y="728"/>
                  </a:lnTo>
                  <a:lnTo>
                    <a:pt x="658" y="708"/>
                  </a:lnTo>
                  <a:lnTo>
                    <a:pt x="638" y="696"/>
                  </a:lnTo>
                  <a:lnTo>
                    <a:pt x="615" y="692"/>
                  </a:lnTo>
                  <a:lnTo>
                    <a:pt x="592" y="696"/>
                  </a:lnTo>
                  <a:lnTo>
                    <a:pt x="572" y="708"/>
                  </a:lnTo>
                  <a:lnTo>
                    <a:pt x="559" y="728"/>
                  </a:lnTo>
                  <a:lnTo>
                    <a:pt x="556" y="751"/>
                  </a:lnTo>
                  <a:lnTo>
                    <a:pt x="556" y="2913"/>
                  </a:lnTo>
                  <a:lnTo>
                    <a:pt x="551" y="2963"/>
                  </a:lnTo>
                  <a:lnTo>
                    <a:pt x="538" y="3009"/>
                  </a:lnTo>
                  <a:lnTo>
                    <a:pt x="517" y="3052"/>
                  </a:lnTo>
                  <a:lnTo>
                    <a:pt x="490" y="3091"/>
                  </a:lnTo>
                  <a:lnTo>
                    <a:pt x="456" y="3125"/>
                  </a:lnTo>
                  <a:lnTo>
                    <a:pt x="418" y="3152"/>
                  </a:lnTo>
                  <a:lnTo>
                    <a:pt x="373" y="3172"/>
                  </a:lnTo>
                  <a:lnTo>
                    <a:pt x="327" y="3186"/>
                  </a:lnTo>
                  <a:lnTo>
                    <a:pt x="277" y="3190"/>
                  </a:lnTo>
                  <a:lnTo>
                    <a:pt x="227" y="3186"/>
                  </a:lnTo>
                  <a:lnTo>
                    <a:pt x="180" y="3172"/>
                  </a:lnTo>
                  <a:lnTo>
                    <a:pt x="137" y="3152"/>
                  </a:lnTo>
                  <a:lnTo>
                    <a:pt x="98" y="3125"/>
                  </a:lnTo>
                  <a:lnTo>
                    <a:pt x="66" y="3091"/>
                  </a:lnTo>
                  <a:lnTo>
                    <a:pt x="37" y="3052"/>
                  </a:lnTo>
                  <a:lnTo>
                    <a:pt x="18" y="3009"/>
                  </a:lnTo>
                  <a:lnTo>
                    <a:pt x="5" y="2963"/>
                  </a:lnTo>
                  <a:lnTo>
                    <a:pt x="0" y="291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6" name="Freeform 502"/>
            <p:cNvSpPr>
              <a:spLocks/>
            </p:cNvSpPr>
            <p:nvPr/>
          </p:nvSpPr>
          <p:spPr bwMode="auto">
            <a:xfrm>
              <a:off x="10185" y="-1673"/>
              <a:ext cx="733" cy="819"/>
            </a:xfrm>
            <a:custGeom>
              <a:avLst/>
              <a:gdLst>
                <a:gd name="T0" fmla="*/ 1271 w 1466"/>
                <a:gd name="T1" fmla="*/ 4 h 1639"/>
                <a:gd name="T2" fmla="*/ 1359 w 1466"/>
                <a:gd name="T3" fmla="*/ 38 h 1639"/>
                <a:gd name="T4" fmla="*/ 1423 w 1466"/>
                <a:gd name="T5" fmla="*/ 99 h 1639"/>
                <a:gd name="T6" fmla="*/ 1459 w 1466"/>
                <a:gd name="T7" fmla="*/ 179 h 1639"/>
                <a:gd name="T8" fmla="*/ 1463 w 1466"/>
                <a:gd name="T9" fmla="*/ 271 h 1639"/>
                <a:gd name="T10" fmla="*/ 1001 w 1466"/>
                <a:gd name="T11" fmla="*/ 1489 h 1639"/>
                <a:gd name="T12" fmla="*/ 949 w 1466"/>
                <a:gd name="T13" fmla="*/ 1569 h 1639"/>
                <a:gd name="T14" fmla="*/ 873 w 1466"/>
                <a:gd name="T15" fmla="*/ 1621 h 1639"/>
                <a:gd name="T16" fmla="*/ 785 w 1466"/>
                <a:gd name="T17" fmla="*/ 1639 h 1639"/>
                <a:gd name="T18" fmla="*/ 708 w 1466"/>
                <a:gd name="T19" fmla="*/ 1625 h 1639"/>
                <a:gd name="T20" fmla="*/ 640 w 1466"/>
                <a:gd name="T21" fmla="*/ 1587 h 1639"/>
                <a:gd name="T22" fmla="*/ 594 w 1466"/>
                <a:gd name="T23" fmla="*/ 1539 h 1639"/>
                <a:gd name="T24" fmla="*/ 545 w 1466"/>
                <a:gd name="T25" fmla="*/ 1482 h 1639"/>
                <a:gd name="T26" fmla="*/ 479 w 1466"/>
                <a:gd name="T27" fmla="*/ 1407 h 1639"/>
                <a:gd name="T28" fmla="*/ 404 w 1466"/>
                <a:gd name="T29" fmla="*/ 1315 h 1639"/>
                <a:gd name="T30" fmla="*/ 324 w 1466"/>
                <a:gd name="T31" fmla="*/ 1219 h 1639"/>
                <a:gd name="T32" fmla="*/ 243 w 1466"/>
                <a:gd name="T33" fmla="*/ 1119 h 1639"/>
                <a:gd name="T34" fmla="*/ 168 w 1466"/>
                <a:gd name="T35" fmla="*/ 1022 h 1639"/>
                <a:gd name="T36" fmla="*/ 104 w 1466"/>
                <a:gd name="T37" fmla="*/ 934 h 1639"/>
                <a:gd name="T38" fmla="*/ 55 w 1466"/>
                <a:gd name="T39" fmla="*/ 861 h 1639"/>
                <a:gd name="T40" fmla="*/ 29 w 1466"/>
                <a:gd name="T41" fmla="*/ 809 h 1639"/>
                <a:gd name="T42" fmla="*/ 0 w 1466"/>
                <a:gd name="T43" fmla="*/ 664 h 1639"/>
                <a:gd name="T44" fmla="*/ 18 w 1466"/>
                <a:gd name="T45" fmla="*/ 526 h 1639"/>
                <a:gd name="T46" fmla="*/ 79 w 1466"/>
                <a:gd name="T47" fmla="*/ 405 h 1639"/>
                <a:gd name="T48" fmla="*/ 172 w 1466"/>
                <a:gd name="T49" fmla="*/ 303 h 1639"/>
                <a:gd name="T50" fmla="*/ 291 w 1466"/>
                <a:gd name="T51" fmla="*/ 228 h 1639"/>
                <a:gd name="T52" fmla="*/ 431 w 1466"/>
                <a:gd name="T53" fmla="*/ 186 h 1639"/>
                <a:gd name="T54" fmla="*/ 840 w 1466"/>
                <a:gd name="T55" fmla="*/ 183 h 1639"/>
                <a:gd name="T56" fmla="*/ 506 w 1466"/>
                <a:gd name="T57" fmla="*/ 644 h 1639"/>
                <a:gd name="T58" fmla="*/ 495 w 1466"/>
                <a:gd name="T59" fmla="*/ 648 h 1639"/>
                <a:gd name="T60" fmla="*/ 488 w 1466"/>
                <a:gd name="T61" fmla="*/ 657 h 1639"/>
                <a:gd name="T62" fmla="*/ 486 w 1466"/>
                <a:gd name="T63" fmla="*/ 668 h 1639"/>
                <a:gd name="T64" fmla="*/ 490 w 1466"/>
                <a:gd name="T65" fmla="*/ 678 h 1639"/>
                <a:gd name="T66" fmla="*/ 565 w 1466"/>
                <a:gd name="T67" fmla="*/ 779 h 1639"/>
                <a:gd name="T68" fmla="*/ 658 w 1466"/>
                <a:gd name="T69" fmla="*/ 895 h 1639"/>
                <a:gd name="T70" fmla="*/ 1017 w 1466"/>
                <a:gd name="T71" fmla="*/ 151 h 1639"/>
                <a:gd name="T72" fmla="*/ 1067 w 1466"/>
                <a:gd name="T73" fmla="*/ 72 h 1639"/>
                <a:gd name="T74" fmla="*/ 1139 w 1466"/>
                <a:gd name="T75" fmla="*/ 22 h 1639"/>
                <a:gd name="T76" fmla="*/ 1227 w 1466"/>
                <a:gd name="T77" fmla="*/ 0 h 1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66" h="1639">
                  <a:moveTo>
                    <a:pt x="1227" y="0"/>
                  </a:moveTo>
                  <a:lnTo>
                    <a:pt x="1271" y="4"/>
                  </a:lnTo>
                  <a:lnTo>
                    <a:pt x="1316" y="16"/>
                  </a:lnTo>
                  <a:lnTo>
                    <a:pt x="1359" y="38"/>
                  </a:lnTo>
                  <a:lnTo>
                    <a:pt x="1395" y="65"/>
                  </a:lnTo>
                  <a:lnTo>
                    <a:pt x="1423" y="99"/>
                  </a:lnTo>
                  <a:lnTo>
                    <a:pt x="1445" y="138"/>
                  </a:lnTo>
                  <a:lnTo>
                    <a:pt x="1459" y="179"/>
                  </a:lnTo>
                  <a:lnTo>
                    <a:pt x="1466" y="224"/>
                  </a:lnTo>
                  <a:lnTo>
                    <a:pt x="1463" y="271"/>
                  </a:lnTo>
                  <a:lnTo>
                    <a:pt x="1450" y="315"/>
                  </a:lnTo>
                  <a:lnTo>
                    <a:pt x="1001" y="1489"/>
                  </a:lnTo>
                  <a:lnTo>
                    <a:pt x="980" y="1532"/>
                  </a:lnTo>
                  <a:lnTo>
                    <a:pt x="949" y="1569"/>
                  </a:lnTo>
                  <a:lnTo>
                    <a:pt x="914" y="1600"/>
                  </a:lnTo>
                  <a:lnTo>
                    <a:pt x="873" y="1621"/>
                  </a:lnTo>
                  <a:lnTo>
                    <a:pt x="826" y="1636"/>
                  </a:lnTo>
                  <a:lnTo>
                    <a:pt x="785" y="1639"/>
                  </a:lnTo>
                  <a:lnTo>
                    <a:pt x="746" y="1636"/>
                  </a:lnTo>
                  <a:lnTo>
                    <a:pt x="708" y="1625"/>
                  </a:lnTo>
                  <a:lnTo>
                    <a:pt x="672" y="1609"/>
                  </a:lnTo>
                  <a:lnTo>
                    <a:pt x="640" y="1587"/>
                  </a:lnTo>
                  <a:lnTo>
                    <a:pt x="612" y="1559"/>
                  </a:lnTo>
                  <a:lnTo>
                    <a:pt x="594" y="1539"/>
                  </a:lnTo>
                  <a:lnTo>
                    <a:pt x="572" y="1514"/>
                  </a:lnTo>
                  <a:lnTo>
                    <a:pt x="545" y="1482"/>
                  </a:lnTo>
                  <a:lnTo>
                    <a:pt x="513" y="1446"/>
                  </a:lnTo>
                  <a:lnTo>
                    <a:pt x="479" y="1407"/>
                  </a:lnTo>
                  <a:lnTo>
                    <a:pt x="443" y="1362"/>
                  </a:lnTo>
                  <a:lnTo>
                    <a:pt x="404" y="1315"/>
                  </a:lnTo>
                  <a:lnTo>
                    <a:pt x="365" y="1267"/>
                  </a:lnTo>
                  <a:lnTo>
                    <a:pt x="324" y="1219"/>
                  </a:lnTo>
                  <a:lnTo>
                    <a:pt x="284" y="1169"/>
                  </a:lnTo>
                  <a:lnTo>
                    <a:pt x="243" y="1119"/>
                  </a:lnTo>
                  <a:lnTo>
                    <a:pt x="206" y="1068"/>
                  </a:lnTo>
                  <a:lnTo>
                    <a:pt x="168" y="1022"/>
                  </a:lnTo>
                  <a:lnTo>
                    <a:pt x="134" y="977"/>
                  </a:lnTo>
                  <a:lnTo>
                    <a:pt x="104" y="934"/>
                  </a:lnTo>
                  <a:lnTo>
                    <a:pt x="79" y="895"/>
                  </a:lnTo>
                  <a:lnTo>
                    <a:pt x="55" y="861"/>
                  </a:lnTo>
                  <a:lnTo>
                    <a:pt x="39" y="832"/>
                  </a:lnTo>
                  <a:lnTo>
                    <a:pt x="29" y="809"/>
                  </a:lnTo>
                  <a:lnTo>
                    <a:pt x="7" y="736"/>
                  </a:lnTo>
                  <a:lnTo>
                    <a:pt x="0" y="664"/>
                  </a:lnTo>
                  <a:lnTo>
                    <a:pt x="4" y="594"/>
                  </a:lnTo>
                  <a:lnTo>
                    <a:pt x="18" y="526"/>
                  </a:lnTo>
                  <a:lnTo>
                    <a:pt x="43" y="464"/>
                  </a:lnTo>
                  <a:lnTo>
                    <a:pt x="79" y="405"/>
                  </a:lnTo>
                  <a:lnTo>
                    <a:pt x="122" y="349"/>
                  </a:lnTo>
                  <a:lnTo>
                    <a:pt x="172" y="303"/>
                  </a:lnTo>
                  <a:lnTo>
                    <a:pt x="229" y="262"/>
                  </a:lnTo>
                  <a:lnTo>
                    <a:pt x="291" y="228"/>
                  </a:lnTo>
                  <a:lnTo>
                    <a:pt x="359" y="203"/>
                  </a:lnTo>
                  <a:lnTo>
                    <a:pt x="431" y="186"/>
                  </a:lnTo>
                  <a:lnTo>
                    <a:pt x="506" y="183"/>
                  </a:lnTo>
                  <a:lnTo>
                    <a:pt x="840" y="183"/>
                  </a:lnTo>
                  <a:lnTo>
                    <a:pt x="669" y="644"/>
                  </a:lnTo>
                  <a:lnTo>
                    <a:pt x="506" y="644"/>
                  </a:lnTo>
                  <a:lnTo>
                    <a:pt x="501" y="646"/>
                  </a:lnTo>
                  <a:lnTo>
                    <a:pt x="495" y="648"/>
                  </a:lnTo>
                  <a:lnTo>
                    <a:pt x="492" y="652"/>
                  </a:lnTo>
                  <a:lnTo>
                    <a:pt x="488" y="657"/>
                  </a:lnTo>
                  <a:lnTo>
                    <a:pt x="486" y="662"/>
                  </a:lnTo>
                  <a:lnTo>
                    <a:pt x="486" y="668"/>
                  </a:lnTo>
                  <a:lnTo>
                    <a:pt x="486" y="673"/>
                  </a:lnTo>
                  <a:lnTo>
                    <a:pt x="490" y="678"/>
                  </a:lnTo>
                  <a:lnTo>
                    <a:pt x="524" y="725"/>
                  </a:lnTo>
                  <a:lnTo>
                    <a:pt x="565" y="779"/>
                  </a:lnTo>
                  <a:lnTo>
                    <a:pt x="610" y="836"/>
                  </a:lnTo>
                  <a:lnTo>
                    <a:pt x="658" y="895"/>
                  </a:lnTo>
                  <a:lnTo>
                    <a:pt x="710" y="958"/>
                  </a:lnTo>
                  <a:lnTo>
                    <a:pt x="1017" y="151"/>
                  </a:lnTo>
                  <a:lnTo>
                    <a:pt x="1039" y="108"/>
                  </a:lnTo>
                  <a:lnTo>
                    <a:pt x="1067" y="72"/>
                  </a:lnTo>
                  <a:lnTo>
                    <a:pt x="1101" y="43"/>
                  </a:lnTo>
                  <a:lnTo>
                    <a:pt x="1139" y="22"/>
                  </a:lnTo>
                  <a:lnTo>
                    <a:pt x="1182" y="8"/>
                  </a:lnTo>
                  <a:lnTo>
                    <a:pt x="12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7" name="Freeform 503"/>
            <p:cNvSpPr>
              <a:spLocks/>
            </p:cNvSpPr>
            <p:nvPr/>
          </p:nvSpPr>
          <p:spPr bwMode="auto">
            <a:xfrm>
              <a:off x="10687" y="-1582"/>
              <a:ext cx="647" cy="905"/>
            </a:xfrm>
            <a:custGeom>
              <a:avLst/>
              <a:gdLst>
                <a:gd name="T0" fmla="*/ 742 w 1295"/>
                <a:gd name="T1" fmla="*/ 0 h 1810"/>
                <a:gd name="T2" fmla="*/ 887 w 1295"/>
                <a:gd name="T3" fmla="*/ 18 h 1810"/>
                <a:gd name="T4" fmla="*/ 1017 w 1295"/>
                <a:gd name="T5" fmla="*/ 73 h 1810"/>
                <a:gd name="T6" fmla="*/ 1128 w 1295"/>
                <a:gd name="T7" fmla="*/ 159 h 1810"/>
                <a:gd name="T8" fmla="*/ 1214 w 1295"/>
                <a:gd name="T9" fmla="*/ 268 h 1810"/>
                <a:gd name="T10" fmla="*/ 1270 w 1295"/>
                <a:gd name="T11" fmla="*/ 399 h 1810"/>
                <a:gd name="T12" fmla="*/ 1289 w 1295"/>
                <a:gd name="T13" fmla="*/ 544 h 1810"/>
                <a:gd name="T14" fmla="*/ 1291 w 1295"/>
                <a:gd name="T15" fmla="*/ 614 h 1810"/>
                <a:gd name="T16" fmla="*/ 1291 w 1295"/>
                <a:gd name="T17" fmla="*/ 721 h 1810"/>
                <a:gd name="T18" fmla="*/ 1291 w 1295"/>
                <a:gd name="T19" fmla="*/ 796 h 1810"/>
                <a:gd name="T20" fmla="*/ 1291 w 1295"/>
                <a:gd name="T21" fmla="*/ 850 h 1810"/>
                <a:gd name="T22" fmla="*/ 1293 w 1295"/>
                <a:gd name="T23" fmla="*/ 894 h 1810"/>
                <a:gd name="T24" fmla="*/ 1293 w 1295"/>
                <a:gd name="T25" fmla="*/ 941 h 1810"/>
                <a:gd name="T26" fmla="*/ 1293 w 1295"/>
                <a:gd name="T27" fmla="*/ 1004 h 1810"/>
                <a:gd name="T28" fmla="*/ 1293 w 1295"/>
                <a:gd name="T29" fmla="*/ 1093 h 1810"/>
                <a:gd name="T30" fmla="*/ 1295 w 1295"/>
                <a:gd name="T31" fmla="*/ 1222 h 1810"/>
                <a:gd name="T32" fmla="*/ 1277 w 1295"/>
                <a:gd name="T33" fmla="*/ 1311 h 1810"/>
                <a:gd name="T34" fmla="*/ 1228 w 1295"/>
                <a:gd name="T35" fmla="*/ 1385 h 1810"/>
                <a:gd name="T36" fmla="*/ 1153 w 1295"/>
                <a:gd name="T37" fmla="*/ 1436 h 1810"/>
                <a:gd name="T38" fmla="*/ 277 w 1295"/>
                <a:gd name="T39" fmla="*/ 1807 h 1810"/>
                <a:gd name="T40" fmla="*/ 188 w 1295"/>
                <a:gd name="T41" fmla="*/ 1807 h 1810"/>
                <a:gd name="T42" fmla="*/ 106 w 1295"/>
                <a:gd name="T43" fmla="*/ 1775 h 1810"/>
                <a:gd name="T44" fmla="*/ 41 w 1295"/>
                <a:gd name="T45" fmla="*/ 1712 h 1810"/>
                <a:gd name="T46" fmla="*/ 5 w 1295"/>
                <a:gd name="T47" fmla="*/ 1632 h 1810"/>
                <a:gd name="T48" fmla="*/ 2 w 1295"/>
                <a:gd name="T49" fmla="*/ 1551 h 1810"/>
                <a:gd name="T50" fmla="*/ 23 w 1295"/>
                <a:gd name="T51" fmla="*/ 1476 h 1810"/>
                <a:gd name="T52" fmla="*/ 72 w 1295"/>
                <a:gd name="T53" fmla="*/ 1411 h 1810"/>
                <a:gd name="T54" fmla="*/ 140 w 1295"/>
                <a:gd name="T55" fmla="*/ 1367 h 1810"/>
                <a:gd name="T56" fmla="*/ 182 w 1295"/>
                <a:gd name="T57" fmla="*/ 1349 h 1810"/>
                <a:gd name="T58" fmla="*/ 256 w 1295"/>
                <a:gd name="T59" fmla="*/ 1317 h 1810"/>
                <a:gd name="T60" fmla="*/ 349 w 1295"/>
                <a:gd name="T61" fmla="*/ 1277 h 1810"/>
                <a:gd name="T62" fmla="*/ 454 w 1295"/>
                <a:gd name="T63" fmla="*/ 1233 h 1810"/>
                <a:gd name="T64" fmla="*/ 562 w 1295"/>
                <a:gd name="T65" fmla="*/ 1186 h 1810"/>
                <a:gd name="T66" fmla="*/ 663 w 1295"/>
                <a:gd name="T67" fmla="*/ 1143 h 1810"/>
                <a:gd name="T68" fmla="*/ 749 w 1295"/>
                <a:gd name="T69" fmla="*/ 1106 h 1810"/>
                <a:gd name="T70" fmla="*/ 812 w 1295"/>
                <a:gd name="T71" fmla="*/ 1079 h 1810"/>
                <a:gd name="T72" fmla="*/ 830 w 1295"/>
                <a:gd name="T73" fmla="*/ 961 h 1810"/>
                <a:gd name="T74" fmla="*/ 828 w 1295"/>
                <a:gd name="T75" fmla="*/ 757 h 1810"/>
                <a:gd name="T76" fmla="*/ 826 w 1295"/>
                <a:gd name="T77" fmla="*/ 547 h 1810"/>
                <a:gd name="T78" fmla="*/ 823 w 1295"/>
                <a:gd name="T79" fmla="*/ 526 h 1810"/>
                <a:gd name="T80" fmla="*/ 798 w 1295"/>
                <a:gd name="T81" fmla="*/ 499 h 1810"/>
                <a:gd name="T82" fmla="*/ 760 w 1295"/>
                <a:gd name="T83" fmla="*/ 499 h 1810"/>
                <a:gd name="T84" fmla="*/ 733 w 1295"/>
                <a:gd name="T85" fmla="*/ 526 h 1810"/>
                <a:gd name="T86" fmla="*/ 730 w 1295"/>
                <a:gd name="T87" fmla="*/ 919 h 1810"/>
                <a:gd name="T88" fmla="*/ 270 w 1295"/>
                <a:gd name="T89" fmla="*/ 1098 h 1810"/>
                <a:gd name="T90" fmla="*/ 297 w 1295"/>
                <a:gd name="T91" fmla="*/ 1029 h 1810"/>
                <a:gd name="T92" fmla="*/ 334 w 1295"/>
                <a:gd name="T93" fmla="*/ 932 h 1810"/>
                <a:gd name="T94" fmla="*/ 377 w 1295"/>
                <a:gd name="T95" fmla="*/ 816 h 1810"/>
                <a:gd name="T96" fmla="*/ 426 w 1295"/>
                <a:gd name="T97" fmla="*/ 690 h 1810"/>
                <a:gd name="T98" fmla="*/ 474 w 1295"/>
                <a:gd name="T99" fmla="*/ 562 h 1810"/>
                <a:gd name="T100" fmla="*/ 520 w 1295"/>
                <a:gd name="T101" fmla="*/ 440 h 1810"/>
                <a:gd name="T102" fmla="*/ 562 w 1295"/>
                <a:gd name="T103" fmla="*/ 333 h 1810"/>
                <a:gd name="T104" fmla="*/ 594 w 1295"/>
                <a:gd name="T105" fmla="*/ 249 h 1810"/>
                <a:gd name="T106" fmla="*/ 615 w 1295"/>
                <a:gd name="T107" fmla="*/ 197 h 1810"/>
                <a:gd name="T108" fmla="*/ 642 w 1295"/>
                <a:gd name="T109" fmla="*/ 64 h 1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95" h="1810">
                  <a:moveTo>
                    <a:pt x="638" y="0"/>
                  </a:moveTo>
                  <a:lnTo>
                    <a:pt x="742" y="0"/>
                  </a:lnTo>
                  <a:lnTo>
                    <a:pt x="815" y="3"/>
                  </a:lnTo>
                  <a:lnTo>
                    <a:pt x="887" y="18"/>
                  </a:lnTo>
                  <a:lnTo>
                    <a:pt x="955" y="41"/>
                  </a:lnTo>
                  <a:lnTo>
                    <a:pt x="1017" y="73"/>
                  </a:lnTo>
                  <a:lnTo>
                    <a:pt x="1075" y="113"/>
                  </a:lnTo>
                  <a:lnTo>
                    <a:pt x="1128" y="159"/>
                  </a:lnTo>
                  <a:lnTo>
                    <a:pt x="1175" y="211"/>
                  </a:lnTo>
                  <a:lnTo>
                    <a:pt x="1214" y="268"/>
                  </a:lnTo>
                  <a:lnTo>
                    <a:pt x="1246" y="331"/>
                  </a:lnTo>
                  <a:lnTo>
                    <a:pt x="1270" y="399"/>
                  </a:lnTo>
                  <a:lnTo>
                    <a:pt x="1284" y="470"/>
                  </a:lnTo>
                  <a:lnTo>
                    <a:pt x="1289" y="544"/>
                  </a:lnTo>
                  <a:lnTo>
                    <a:pt x="1289" y="544"/>
                  </a:lnTo>
                  <a:lnTo>
                    <a:pt x="1291" y="614"/>
                  </a:lnTo>
                  <a:lnTo>
                    <a:pt x="1291" y="673"/>
                  </a:lnTo>
                  <a:lnTo>
                    <a:pt x="1291" y="721"/>
                  </a:lnTo>
                  <a:lnTo>
                    <a:pt x="1291" y="762"/>
                  </a:lnTo>
                  <a:lnTo>
                    <a:pt x="1291" y="796"/>
                  </a:lnTo>
                  <a:lnTo>
                    <a:pt x="1291" y="825"/>
                  </a:lnTo>
                  <a:lnTo>
                    <a:pt x="1291" y="850"/>
                  </a:lnTo>
                  <a:lnTo>
                    <a:pt x="1291" y="873"/>
                  </a:lnTo>
                  <a:lnTo>
                    <a:pt x="1293" y="894"/>
                  </a:lnTo>
                  <a:lnTo>
                    <a:pt x="1293" y="916"/>
                  </a:lnTo>
                  <a:lnTo>
                    <a:pt x="1293" y="941"/>
                  </a:lnTo>
                  <a:lnTo>
                    <a:pt x="1293" y="970"/>
                  </a:lnTo>
                  <a:lnTo>
                    <a:pt x="1293" y="1004"/>
                  </a:lnTo>
                  <a:lnTo>
                    <a:pt x="1293" y="1045"/>
                  </a:lnTo>
                  <a:lnTo>
                    <a:pt x="1293" y="1093"/>
                  </a:lnTo>
                  <a:lnTo>
                    <a:pt x="1293" y="1152"/>
                  </a:lnTo>
                  <a:lnTo>
                    <a:pt x="1295" y="1222"/>
                  </a:lnTo>
                  <a:lnTo>
                    <a:pt x="1289" y="1268"/>
                  </a:lnTo>
                  <a:lnTo>
                    <a:pt x="1277" y="1311"/>
                  </a:lnTo>
                  <a:lnTo>
                    <a:pt x="1257" y="1351"/>
                  </a:lnTo>
                  <a:lnTo>
                    <a:pt x="1228" y="1385"/>
                  </a:lnTo>
                  <a:lnTo>
                    <a:pt x="1194" y="1415"/>
                  </a:lnTo>
                  <a:lnTo>
                    <a:pt x="1153" y="1436"/>
                  </a:lnTo>
                  <a:lnTo>
                    <a:pt x="322" y="1793"/>
                  </a:lnTo>
                  <a:lnTo>
                    <a:pt x="277" y="1807"/>
                  </a:lnTo>
                  <a:lnTo>
                    <a:pt x="233" y="1810"/>
                  </a:lnTo>
                  <a:lnTo>
                    <a:pt x="188" y="1807"/>
                  </a:lnTo>
                  <a:lnTo>
                    <a:pt x="145" y="1794"/>
                  </a:lnTo>
                  <a:lnTo>
                    <a:pt x="106" y="1775"/>
                  </a:lnTo>
                  <a:lnTo>
                    <a:pt x="70" y="1746"/>
                  </a:lnTo>
                  <a:lnTo>
                    <a:pt x="41" y="1712"/>
                  </a:lnTo>
                  <a:lnTo>
                    <a:pt x="18" y="1671"/>
                  </a:lnTo>
                  <a:lnTo>
                    <a:pt x="5" y="1632"/>
                  </a:lnTo>
                  <a:lnTo>
                    <a:pt x="0" y="1592"/>
                  </a:lnTo>
                  <a:lnTo>
                    <a:pt x="2" y="1551"/>
                  </a:lnTo>
                  <a:lnTo>
                    <a:pt x="9" y="1513"/>
                  </a:lnTo>
                  <a:lnTo>
                    <a:pt x="23" y="1476"/>
                  </a:lnTo>
                  <a:lnTo>
                    <a:pt x="45" y="1442"/>
                  </a:lnTo>
                  <a:lnTo>
                    <a:pt x="72" y="1411"/>
                  </a:lnTo>
                  <a:lnTo>
                    <a:pt x="104" y="1386"/>
                  </a:lnTo>
                  <a:lnTo>
                    <a:pt x="140" y="1367"/>
                  </a:lnTo>
                  <a:lnTo>
                    <a:pt x="157" y="1360"/>
                  </a:lnTo>
                  <a:lnTo>
                    <a:pt x="182" y="1349"/>
                  </a:lnTo>
                  <a:lnTo>
                    <a:pt x="216" y="1335"/>
                  </a:lnTo>
                  <a:lnTo>
                    <a:pt x="256" y="1317"/>
                  </a:lnTo>
                  <a:lnTo>
                    <a:pt x="300" y="1299"/>
                  </a:lnTo>
                  <a:lnTo>
                    <a:pt x="349" y="1277"/>
                  </a:lnTo>
                  <a:lnTo>
                    <a:pt x="401" y="1256"/>
                  </a:lnTo>
                  <a:lnTo>
                    <a:pt x="454" y="1233"/>
                  </a:lnTo>
                  <a:lnTo>
                    <a:pt x="508" y="1209"/>
                  </a:lnTo>
                  <a:lnTo>
                    <a:pt x="562" y="1186"/>
                  </a:lnTo>
                  <a:lnTo>
                    <a:pt x="613" y="1165"/>
                  </a:lnTo>
                  <a:lnTo>
                    <a:pt x="663" y="1143"/>
                  </a:lnTo>
                  <a:lnTo>
                    <a:pt x="710" y="1123"/>
                  </a:lnTo>
                  <a:lnTo>
                    <a:pt x="749" y="1106"/>
                  </a:lnTo>
                  <a:lnTo>
                    <a:pt x="785" y="1091"/>
                  </a:lnTo>
                  <a:lnTo>
                    <a:pt x="812" y="1079"/>
                  </a:lnTo>
                  <a:lnTo>
                    <a:pt x="830" y="1072"/>
                  </a:lnTo>
                  <a:lnTo>
                    <a:pt x="830" y="961"/>
                  </a:lnTo>
                  <a:lnTo>
                    <a:pt x="830" y="857"/>
                  </a:lnTo>
                  <a:lnTo>
                    <a:pt x="828" y="757"/>
                  </a:lnTo>
                  <a:lnTo>
                    <a:pt x="828" y="655"/>
                  </a:lnTo>
                  <a:lnTo>
                    <a:pt x="826" y="547"/>
                  </a:lnTo>
                  <a:lnTo>
                    <a:pt x="828" y="544"/>
                  </a:lnTo>
                  <a:lnTo>
                    <a:pt x="823" y="526"/>
                  </a:lnTo>
                  <a:lnTo>
                    <a:pt x="814" y="510"/>
                  </a:lnTo>
                  <a:lnTo>
                    <a:pt x="798" y="499"/>
                  </a:lnTo>
                  <a:lnTo>
                    <a:pt x="778" y="495"/>
                  </a:lnTo>
                  <a:lnTo>
                    <a:pt x="760" y="499"/>
                  </a:lnTo>
                  <a:lnTo>
                    <a:pt x="744" y="510"/>
                  </a:lnTo>
                  <a:lnTo>
                    <a:pt x="733" y="526"/>
                  </a:lnTo>
                  <a:lnTo>
                    <a:pt x="730" y="544"/>
                  </a:lnTo>
                  <a:lnTo>
                    <a:pt x="730" y="919"/>
                  </a:lnTo>
                  <a:lnTo>
                    <a:pt x="261" y="1120"/>
                  </a:lnTo>
                  <a:lnTo>
                    <a:pt x="270" y="1098"/>
                  </a:lnTo>
                  <a:lnTo>
                    <a:pt x="283" y="1066"/>
                  </a:lnTo>
                  <a:lnTo>
                    <a:pt x="297" y="1029"/>
                  </a:lnTo>
                  <a:lnTo>
                    <a:pt x="315" y="982"/>
                  </a:lnTo>
                  <a:lnTo>
                    <a:pt x="334" y="932"/>
                  </a:lnTo>
                  <a:lnTo>
                    <a:pt x="354" y="875"/>
                  </a:lnTo>
                  <a:lnTo>
                    <a:pt x="377" y="816"/>
                  </a:lnTo>
                  <a:lnTo>
                    <a:pt x="401" y="753"/>
                  </a:lnTo>
                  <a:lnTo>
                    <a:pt x="426" y="690"/>
                  </a:lnTo>
                  <a:lnTo>
                    <a:pt x="451" y="626"/>
                  </a:lnTo>
                  <a:lnTo>
                    <a:pt x="474" y="562"/>
                  </a:lnTo>
                  <a:lnTo>
                    <a:pt x="499" y="499"/>
                  </a:lnTo>
                  <a:lnTo>
                    <a:pt x="520" y="440"/>
                  </a:lnTo>
                  <a:lnTo>
                    <a:pt x="542" y="385"/>
                  </a:lnTo>
                  <a:lnTo>
                    <a:pt x="562" y="333"/>
                  </a:lnTo>
                  <a:lnTo>
                    <a:pt x="579" y="288"/>
                  </a:lnTo>
                  <a:lnTo>
                    <a:pt x="594" y="249"/>
                  </a:lnTo>
                  <a:lnTo>
                    <a:pt x="606" y="218"/>
                  </a:lnTo>
                  <a:lnTo>
                    <a:pt x="615" y="197"/>
                  </a:lnTo>
                  <a:lnTo>
                    <a:pt x="633" y="130"/>
                  </a:lnTo>
                  <a:lnTo>
                    <a:pt x="642" y="64"/>
                  </a:lnTo>
                  <a:lnTo>
                    <a:pt x="6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8" name="Freeform 504"/>
            <p:cNvSpPr>
              <a:spLocks noEditPoints="1"/>
            </p:cNvSpPr>
            <p:nvPr/>
          </p:nvSpPr>
          <p:spPr bwMode="auto">
            <a:xfrm>
              <a:off x="11546" y="-2097"/>
              <a:ext cx="1235" cy="1878"/>
            </a:xfrm>
            <a:custGeom>
              <a:avLst/>
              <a:gdLst>
                <a:gd name="T0" fmla="*/ 1161 w 2471"/>
                <a:gd name="T1" fmla="*/ 1160 h 3757"/>
                <a:gd name="T2" fmla="*/ 1080 w 2471"/>
                <a:gd name="T3" fmla="*/ 1240 h 3757"/>
                <a:gd name="T4" fmla="*/ 1062 w 2471"/>
                <a:gd name="T5" fmla="*/ 2217 h 3757"/>
                <a:gd name="T6" fmla="*/ 1404 w 2471"/>
                <a:gd name="T7" fmla="*/ 1276 h 3757"/>
                <a:gd name="T8" fmla="*/ 1343 w 2471"/>
                <a:gd name="T9" fmla="*/ 1181 h 3757"/>
                <a:gd name="T10" fmla="*/ 1236 w 2471"/>
                <a:gd name="T11" fmla="*/ 1144 h 3757"/>
                <a:gd name="T12" fmla="*/ 1472 w 2471"/>
                <a:gd name="T13" fmla="*/ 22 h 3757"/>
                <a:gd name="T14" fmla="*/ 1794 w 2471"/>
                <a:gd name="T15" fmla="*/ 124 h 3757"/>
                <a:gd name="T16" fmla="*/ 2069 w 2471"/>
                <a:gd name="T17" fmla="*/ 301 h 3757"/>
                <a:gd name="T18" fmla="*/ 2284 w 2471"/>
                <a:gd name="T19" fmla="*/ 539 h 3757"/>
                <a:gd name="T20" fmla="*/ 2421 w 2471"/>
                <a:gd name="T21" fmla="*/ 825 h 3757"/>
                <a:gd name="T22" fmla="*/ 2471 w 2471"/>
                <a:gd name="T23" fmla="*/ 1145 h 3757"/>
                <a:gd name="T24" fmla="*/ 2423 w 2471"/>
                <a:gd name="T25" fmla="*/ 1462 h 3757"/>
                <a:gd name="T26" fmla="*/ 2289 w 2471"/>
                <a:gd name="T27" fmla="*/ 1743 h 3757"/>
                <a:gd name="T28" fmla="*/ 2160 w 2471"/>
                <a:gd name="T29" fmla="*/ 1906 h 3757"/>
                <a:gd name="T30" fmla="*/ 2049 w 2471"/>
                <a:gd name="T31" fmla="*/ 2026 h 3757"/>
                <a:gd name="T32" fmla="*/ 1935 w 2471"/>
                <a:gd name="T33" fmla="*/ 2192 h 3757"/>
                <a:gd name="T34" fmla="*/ 1830 w 2471"/>
                <a:gd name="T35" fmla="*/ 2457 h 3757"/>
                <a:gd name="T36" fmla="*/ 1788 w 2471"/>
                <a:gd name="T37" fmla="*/ 2759 h 3757"/>
                <a:gd name="T38" fmla="*/ 1855 w 2471"/>
                <a:gd name="T39" fmla="*/ 2847 h 3757"/>
                <a:gd name="T40" fmla="*/ 1897 w 2471"/>
                <a:gd name="T41" fmla="*/ 2967 h 3757"/>
                <a:gd name="T42" fmla="*/ 1867 w 2471"/>
                <a:gd name="T43" fmla="*/ 3070 h 3757"/>
                <a:gd name="T44" fmla="*/ 1781 w 2471"/>
                <a:gd name="T45" fmla="*/ 3142 h 3757"/>
                <a:gd name="T46" fmla="*/ 1733 w 2471"/>
                <a:gd name="T47" fmla="*/ 3174 h 3757"/>
                <a:gd name="T48" fmla="*/ 1815 w 2471"/>
                <a:gd name="T49" fmla="*/ 3260 h 3757"/>
                <a:gd name="T50" fmla="*/ 1828 w 2471"/>
                <a:gd name="T51" fmla="*/ 3387 h 3757"/>
                <a:gd name="T52" fmla="*/ 1762 w 2471"/>
                <a:gd name="T53" fmla="*/ 3493 h 3757"/>
                <a:gd name="T54" fmla="*/ 1642 w 2471"/>
                <a:gd name="T55" fmla="*/ 3534 h 3757"/>
                <a:gd name="T56" fmla="*/ 1472 w 2471"/>
                <a:gd name="T57" fmla="*/ 3623 h 3757"/>
                <a:gd name="T58" fmla="*/ 1374 w 2471"/>
                <a:gd name="T59" fmla="*/ 3720 h 3757"/>
                <a:gd name="T60" fmla="*/ 1236 w 2471"/>
                <a:gd name="T61" fmla="*/ 3757 h 3757"/>
                <a:gd name="T62" fmla="*/ 1098 w 2471"/>
                <a:gd name="T63" fmla="*/ 3720 h 3757"/>
                <a:gd name="T64" fmla="*/ 1000 w 2471"/>
                <a:gd name="T65" fmla="*/ 3623 h 3757"/>
                <a:gd name="T66" fmla="*/ 832 w 2471"/>
                <a:gd name="T67" fmla="*/ 3534 h 3757"/>
                <a:gd name="T68" fmla="*/ 710 w 2471"/>
                <a:gd name="T69" fmla="*/ 3493 h 3757"/>
                <a:gd name="T70" fmla="*/ 644 w 2471"/>
                <a:gd name="T71" fmla="*/ 3387 h 3757"/>
                <a:gd name="T72" fmla="*/ 657 w 2471"/>
                <a:gd name="T73" fmla="*/ 3260 h 3757"/>
                <a:gd name="T74" fmla="*/ 739 w 2471"/>
                <a:gd name="T75" fmla="*/ 3174 h 3757"/>
                <a:gd name="T76" fmla="*/ 692 w 2471"/>
                <a:gd name="T77" fmla="*/ 3142 h 3757"/>
                <a:gd name="T78" fmla="*/ 607 w 2471"/>
                <a:gd name="T79" fmla="*/ 3070 h 3757"/>
                <a:gd name="T80" fmla="*/ 576 w 2471"/>
                <a:gd name="T81" fmla="*/ 2967 h 3757"/>
                <a:gd name="T82" fmla="*/ 617 w 2471"/>
                <a:gd name="T83" fmla="*/ 2847 h 3757"/>
                <a:gd name="T84" fmla="*/ 683 w 2471"/>
                <a:gd name="T85" fmla="*/ 2759 h 3757"/>
                <a:gd name="T86" fmla="*/ 637 w 2471"/>
                <a:gd name="T87" fmla="*/ 2435 h 3757"/>
                <a:gd name="T88" fmla="*/ 519 w 2471"/>
                <a:gd name="T89" fmla="*/ 2163 h 3757"/>
                <a:gd name="T90" fmla="*/ 410 w 2471"/>
                <a:gd name="T91" fmla="*/ 2009 h 3757"/>
                <a:gd name="T92" fmla="*/ 301 w 2471"/>
                <a:gd name="T93" fmla="*/ 1891 h 3757"/>
                <a:gd name="T94" fmla="*/ 192 w 2471"/>
                <a:gd name="T95" fmla="*/ 1759 h 3757"/>
                <a:gd name="T96" fmla="*/ 75 w 2471"/>
                <a:gd name="T97" fmla="*/ 1541 h 3757"/>
                <a:gd name="T98" fmla="*/ 6 w 2471"/>
                <a:gd name="T99" fmla="*/ 1246 h 3757"/>
                <a:gd name="T100" fmla="*/ 24 w 2471"/>
                <a:gd name="T101" fmla="*/ 927 h 3757"/>
                <a:gd name="T102" fmla="*/ 133 w 2471"/>
                <a:gd name="T103" fmla="*/ 628 h 3757"/>
                <a:gd name="T104" fmla="*/ 324 w 2471"/>
                <a:gd name="T105" fmla="*/ 372 h 3757"/>
                <a:gd name="T106" fmla="*/ 581 w 2471"/>
                <a:gd name="T107" fmla="*/ 176 h 3757"/>
                <a:gd name="T108" fmla="*/ 889 w 2471"/>
                <a:gd name="T109" fmla="*/ 47 h 3757"/>
                <a:gd name="T110" fmla="*/ 1236 w 2471"/>
                <a:gd name="T111" fmla="*/ 0 h 3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471" h="3757">
                  <a:moveTo>
                    <a:pt x="1236" y="1144"/>
                  </a:moveTo>
                  <a:lnTo>
                    <a:pt x="1197" y="1147"/>
                  </a:lnTo>
                  <a:lnTo>
                    <a:pt x="1161" y="1160"/>
                  </a:lnTo>
                  <a:lnTo>
                    <a:pt x="1129" y="1181"/>
                  </a:lnTo>
                  <a:lnTo>
                    <a:pt x="1102" y="1208"/>
                  </a:lnTo>
                  <a:lnTo>
                    <a:pt x="1080" y="1240"/>
                  </a:lnTo>
                  <a:lnTo>
                    <a:pt x="1068" y="1276"/>
                  </a:lnTo>
                  <a:lnTo>
                    <a:pt x="1062" y="1315"/>
                  </a:lnTo>
                  <a:lnTo>
                    <a:pt x="1062" y="2217"/>
                  </a:lnTo>
                  <a:lnTo>
                    <a:pt x="1409" y="2217"/>
                  </a:lnTo>
                  <a:lnTo>
                    <a:pt x="1409" y="1315"/>
                  </a:lnTo>
                  <a:lnTo>
                    <a:pt x="1404" y="1276"/>
                  </a:lnTo>
                  <a:lnTo>
                    <a:pt x="1391" y="1240"/>
                  </a:lnTo>
                  <a:lnTo>
                    <a:pt x="1370" y="1208"/>
                  </a:lnTo>
                  <a:lnTo>
                    <a:pt x="1343" y="1181"/>
                  </a:lnTo>
                  <a:lnTo>
                    <a:pt x="1313" y="1160"/>
                  </a:lnTo>
                  <a:lnTo>
                    <a:pt x="1275" y="1147"/>
                  </a:lnTo>
                  <a:lnTo>
                    <a:pt x="1236" y="1144"/>
                  </a:lnTo>
                  <a:close/>
                  <a:moveTo>
                    <a:pt x="1236" y="0"/>
                  </a:moveTo>
                  <a:lnTo>
                    <a:pt x="1356" y="6"/>
                  </a:lnTo>
                  <a:lnTo>
                    <a:pt x="1472" y="22"/>
                  </a:lnTo>
                  <a:lnTo>
                    <a:pt x="1583" y="47"/>
                  </a:lnTo>
                  <a:lnTo>
                    <a:pt x="1692" y="81"/>
                  </a:lnTo>
                  <a:lnTo>
                    <a:pt x="1794" y="124"/>
                  </a:lnTo>
                  <a:lnTo>
                    <a:pt x="1892" y="176"/>
                  </a:lnTo>
                  <a:lnTo>
                    <a:pt x="1983" y="235"/>
                  </a:lnTo>
                  <a:lnTo>
                    <a:pt x="2069" y="301"/>
                  </a:lnTo>
                  <a:lnTo>
                    <a:pt x="2148" y="374"/>
                  </a:lnTo>
                  <a:lnTo>
                    <a:pt x="2219" y="453"/>
                  </a:lnTo>
                  <a:lnTo>
                    <a:pt x="2284" y="539"/>
                  </a:lnTo>
                  <a:lnTo>
                    <a:pt x="2339" y="630"/>
                  </a:lnTo>
                  <a:lnTo>
                    <a:pt x="2386" y="725"/>
                  </a:lnTo>
                  <a:lnTo>
                    <a:pt x="2421" y="825"/>
                  </a:lnTo>
                  <a:lnTo>
                    <a:pt x="2448" y="929"/>
                  </a:lnTo>
                  <a:lnTo>
                    <a:pt x="2466" y="1036"/>
                  </a:lnTo>
                  <a:lnTo>
                    <a:pt x="2471" y="1145"/>
                  </a:lnTo>
                  <a:lnTo>
                    <a:pt x="2466" y="1254"/>
                  </a:lnTo>
                  <a:lnTo>
                    <a:pt x="2450" y="1360"/>
                  </a:lnTo>
                  <a:lnTo>
                    <a:pt x="2423" y="1462"/>
                  </a:lnTo>
                  <a:lnTo>
                    <a:pt x="2387" y="1560"/>
                  </a:lnTo>
                  <a:lnTo>
                    <a:pt x="2343" y="1653"/>
                  </a:lnTo>
                  <a:lnTo>
                    <a:pt x="2289" y="1743"/>
                  </a:lnTo>
                  <a:lnTo>
                    <a:pt x="2228" y="1829"/>
                  </a:lnTo>
                  <a:lnTo>
                    <a:pt x="2194" y="1868"/>
                  </a:lnTo>
                  <a:lnTo>
                    <a:pt x="2160" y="1906"/>
                  </a:lnTo>
                  <a:lnTo>
                    <a:pt x="2123" y="1943"/>
                  </a:lnTo>
                  <a:lnTo>
                    <a:pt x="2087" y="1983"/>
                  </a:lnTo>
                  <a:lnTo>
                    <a:pt x="2049" y="2026"/>
                  </a:lnTo>
                  <a:lnTo>
                    <a:pt x="2012" y="2074"/>
                  </a:lnTo>
                  <a:lnTo>
                    <a:pt x="1973" y="2129"/>
                  </a:lnTo>
                  <a:lnTo>
                    <a:pt x="1935" y="2192"/>
                  </a:lnTo>
                  <a:lnTo>
                    <a:pt x="1897" y="2267"/>
                  </a:lnTo>
                  <a:lnTo>
                    <a:pt x="1860" y="2360"/>
                  </a:lnTo>
                  <a:lnTo>
                    <a:pt x="1830" y="2457"/>
                  </a:lnTo>
                  <a:lnTo>
                    <a:pt x="1806" y="2555"/>
                  </a:lnTo>
                  <a:lnTo>
                    <a:pt x="1794" y="2657"/>
                  </a:lnTo>
                  <a:lnTo>
                    <a:pt x="1788" y="2759"/>
                  </a:lnTo>
                  <a:lnTo>
                    <a:pt x="1788" y="2793"/>
                  </a:lnTo>
                  <a:lnTo>
                    <a:pt x="1824" y="2816"/>
                  </a:lnTo>
                  <a:lnTo>
                    <a:pt x="1855" y="2847"/>
                  </a:lnTo>
                  <a:lnTo>
                    <a:pt x="1878" y="2881"/>
                  </a:lnTo>
                  <a:lnTo>
                    <a:pt x="1892" y="2922"/>
                  </a:lnTo>
                  <a:lnTo>
                    <a:pt x="1897" y="2967"/>
                  </a:lnTo>
                  <a:lnTo>
                    <a:pt x="1894" y="3002"/>
                  </a:lnTo>
                  <a:lnTo>
                    <a:pt x="1883" y="3036"/>
                  </a:lnTo>
                  <a:lnTo>
                    <a:pt x="1867" y="3070"/>
                  </a:lnTo>
                  <a:lnTo>
                    <a:pt x="1844" y="3099"/>
                  </a:lnTo>
                  <a:lnTo>
                    <a:pt x="1815" y="3122"/>
                  </a:lnTo>
                  <a:lnTo>
                    <a:pt x="1781" y="3142"/>
                  </a:lnTo>
                  <a:lnTo>
                    <a:pt x="1740" y="3155"/>
                  </a:lnTo>
                  <a:lnTo>
                    <a:pt x="1695" y="3158"/>
                  </a:lnTo>
                  <a:lnTo>
                    <a:pt x="1733" y="3174"/>
                  </a:lnTo>
                  <a:lnTo>
                    <a:pt x="1767" y="3197"/>
                  </a:lnTo>
                  <a:lnTo>
                    <a:pt x="1794" y="3226"/>
                  </a:lnTo>
                  <a:lnTo>
                    <a:pt x="1815" y="3260"/>
                  </a:lnTo>
                  <a:lnTo>
                    <a:pt x="1828" y="3299"/>
                  </a:lnTo>
                  <a:lnTo>
                    <a:pt x="1833" y="3342"/>
                  </a:lnTo>
                  <a:lnTo>
                    <a:pt x="1828" y="3387"/>
                  </a:lnTo>
                  <a:lnTo>
                    <a:pt x="1813" y="3426"/>
                  </a:lnTo>
                  <a:lnTo>
                    <a:pt x="1790" y="3462"/>
                  </a:lnTo>
                  <a:lnTo>
                    <a:pt x="1762" y="3493"/>
                  </a:lnTo>
                  <a:lnTo>
                    <a:pt x="1726" y="3514"/>
                  </a:lnTo>
                  <a:lnTo>
                    <a:pt x="1685" y="3528"/>
                  </a:lnTo>
                  <a:lnTo>
                    <a:pt x="1642" y="3534"/>
                  </a:lnTo>
                  <a:lnTo>
                    <a:pt x="1506" y="3534"/>
                  </a:lnTo>
                  <a:lnTo>
                    <a:pt x="1492" y="3580"/>
                  </a:lnTo>
                  <a:lnTo>
                    <a:pt x="1472" y="3623"/>
                  </a:lnTo>
                  <a:lnTo>
                    <a:pt x="1445" y="3661"/>
                  </a:lnTo>
                  <a:lnTo>
                    <a:pt x="1411" y="3693"/>
                  </a:lnTo>
                  <a:lnTo>
                    <a:pt x="1374" y="3720"/>
                  </a:lnTo>
                  <a:lnTo>
                    <a:pt x="1331" y="3740"/>
                  </a:lnTo>
                  <a:lnTo>
                    <a:pt x="1284" y="3752"/>
                  </a:lnTo>
                  <a:lnTo>
                    <a:pt x="1236" y="3757"/>
                  </a:lnTo>
                  <a:lnTo>
                    <a:pt x="1188" y="3752"/>
                  </a:lnTo>
                  <a:lnTo>
                    <a:pt x="1141" y="3740"/>
                  </a:lnTo>
                  <a:lnTo>
                    <a:pt x="1098" y="3720"/>
                  </a:lnTo>
                  <a:lnTo>
                    <a:pt x="1061" y="3693"/>
                  </a:lnTo>
                  <a:lnTo>
                    <a:pt x="1027" y="3661"/>
                  </a:lnTo>
                  <a:lnTo>
                    <a:pt x="1000" y="3623"/>
                  </a:lnTo>
                  <a:lnTo>
                    <a:pt x="980" y="3580"/>
                  </a:lnTo>
                  <a:lnTo>
                    <a:pt x="966" y="3534"/>
                  </a:lnTo>
                  <a:lnTo>
                    <a:pt x="832" y="3534"/>
                  </a:lnTo>
                  <a:lnTo>
                    <a:pt x="787" y="3528"/>
                  </a:lnTo>
                  <a:lnTo>
                    <a:pt x="746" y="3514"/>
                  </a:lnTo>
                  <a:lnTo>
                    <a:pt x="710" y="3493"/>
                  </a:lnTo>
                  <a:lnTo>
                    <a:pt x="682" y="3462"/>
                  </a:lnTo>
                  <a:lnTo>
                    <a:pt x="658" y="3426"/>
                  </a:lnTo>
                  <a:lnTo>
                    <a:pt x="644" y="3387"/>
                  </a:lnTo>
                  <a:lnTo>
                    <a:pt x="639" y="3342"/>
                  </a:lnTo>
                  <a:lnTo>
                    <a:pt x="644" y="3299"/>
                  </a:lnTo>
                  <a:lnTo>
                    <a:pt x="657" y="3260"/>
                  </a:lnTo>
                  <a:lnTo>
                    <a:pt x="678" y="3226"/>
                  </a:lnTo>
                  <a:lnTo>
                    <a:pt x="707" y="3197"/>
                  </a:lnTo>
                  <a:lnTo>
                    <a:pt x="739" y="3174"/>
                  </a:lnTo>
                  <a:lnTo>
                    <a:pt x="776" y="3158"/>
                  </a:lnTo>
                  <a:lnTo>
                    <a:pt x="732" y="3155"/>
                  </a:lnTo>
                  <a:lnTo>
                    <a:pt x="692" y="3142"/>
                  </a:lnTo>
                  <a:lnTo>
                    <a:pt x="657" y="3124"/>
                  </a:lnTo>
                  <a:lnTo>
                    <a:pt x="628" y="3099"/>
                  </a:lnTo>
                  <a:lnTo>
                    <a:pt x="607" y="3070"/>
                  </a:lnTo>
                  <a:lnTo>
                    <a:pt x="589" y="3038"/>
                  </a:lnTo>
                  <a:lnTo>
                    <a:pt x="578" y="3002"/>
                  </a:lnTo>
                  <a:lnTo>
                    <a:pt x="576" y="2967"/>
                  </a:lnTo>
                  <a:lnTo>
                    <a:pt x="580" y="2922"/>
                  </a:lnTo>
                  <a:lnTo>
                    <a:pt x="594" y="2881"/>
                  </a:lnTo>
                  <a:lnTo>
                    <a:pt x="617" y="2847"/>
                  </a:lnTo>
                  <a:lnTo>
                    <a:pt x="648" y="2816"/>
                  </a:lnTo>
                  <a:lnTo>
                    <a:pt x="683" y="2793"/>
                  </a:lnTo>
                  <a:lnTo>
                    <a:pt x="683" y="2759"/>
                  </a:lnTo>
                  <a:lnTo>
                    <a:pt x="678" y="2650"/>
                  </a:lnTo>
                  <a:lnTo>
                    <a:pt x="662" y="2543"/>
                  </a:lnTo>
                  <a:lnTo>
                    <a:pt x="637" y="2435"/>
                  </a:lnTo>
                  <a:lnTo>
                    <a:pt x="601" y="2332"/>
                  </a:lnTo>
                  <a:lnTo>
                    <a:pt x="556" y="2231"/>
                  </a:lnTo>
                  <a:lnTo>
                    <a:pt x="519" y="2163"/>
                  </a:lnTo>
                  <a:lnTo>
                    <a:pt x="481" y="2104"/>
                  </a:lnTo>
                  <a:lnTo>
                    <a:pt x="446" y="2054"/>
                  </a:lnTo>
                  <a:lnTo>
                    <a:pt x="410" y="2009"/>
                  </a:lnTo>
                  <a:lnTo>
                    <a:pt x="372" y="1968"/>
                  </a:lnTo>
                  <a:lnTo>
                    <a:pt x="337" y="1931"/>
                  </a:lnTo>
                  <a:lnTo>
                    <a:pt x="301" y="1891"/>
                  </a:lnTo>
                  <a:lnTo>
                    <a:pt x="265" y="1852"/>
                  </a:lnTo>
                  <a:lnTo>
                    <a:pt x="229" y="1809"/>
                  </a:lnTo>
                  <a:lnTo>
                    <a:pt x="192" y="1759"/>
                  </a:lnTo>
                  <a:lnTo>
                    <a:pt x="156" y="1702"/>
                  </a:lnTo>
                  <a:lnTo>
                    <a:pt x="118" y="1636"/>
                  </a:lnTo>
                  <a:lnTo>
                    <a:pt x="75" y="1541"/>
                  </a:lnTo>
                  <a:lnTo>
                    <a:pt x="43" y="1442"/>
                  </a:lnTo>
                  <a:lnTo>
                    <a:pt x="20" y="1344"/>
                  </a:lnTo>
                  <a:lnTo>
                    <a:pt x="6" y="1246"/>
                  </a:lnTo>
                  <a:lnTo>
                    <a:pt x="0" y="1145"/>
                  </a:lnTo>
                  <a:lnTo>
                    <a:pt x="6" y="1034"/>
                  </a:lnTo>
                  <a:lnTo>
                    <a:pt x="24" y="927"/>
                  </a:lnTo>
                  <a:lnTo>
                    <a:pt x="50" y="823"/>
                  </a:lnTo>
                  <a:lnTo>
                    <a:pt x="88" y="723"/>
                  </a:lnTo>
                  <a:lnTo>
                    <a:pt x="133" y="628"/>
                  </a:lnTo>
                  <a:lnTo>
                    <a:pt x="188" y="537"/>
                  </a:lnTo>
                  <a:lnTo>
                    <a:pt x="252" y="453"/>
                  </a:lnTo>
                  <a:lnTo>
                    <a:pt x="324" y="372"/>
                  </a:lnTo>
                  <a:lnTo>
                    <a:pt x="403" y="301"/>
                  </a:lnTo>
                  <a:lnTo>
                    <a:pt x="489" y="235"/>
                  </a:lnTo>
                  <a:lnTo>
                    <a:pt x="581" y="176"/>
                  </a:lnTo>
                  <a:lnTo>
                    <a:pt x="678" y="124"/>
                  </a:lnTo>
                  <a:lnTo>
                    <a:pt x="782" y="81"/>
                  </a:lnTo>
                  <a:lnTo>
                    <a:pt x="889" y="47"/>
                  </a:lnTo>
                  <a:lnTo>
                    <a:pt x="1002" y="22"/>
                  </a:lnTo>
                  <a:lnTo>
                    <a:pt x="1118" y="6"/>
                  </a:lnTo>
                  <a:lnTo>
                    <a:pt x="12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25" name="Group 563"/>
          <p:cNvGrpSpPr>
            <a:grpSpLocks noChangeAspect="1"/>
          </p:cNvGrpSpPr>
          <p:nvPr/>
        </p:nvGrpSpPr>
        <p:grpSpPr bwMode="auto">
          <a:xfrm>
            <a:off x="5640264" y="3809324"/>
            <a:ext cx="295877" cy="249817"/>
            <a:chOff x="868" y="-3490"/>
            <a:chExt cx="2942" cy="2484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228" name="Freeform 565"/>
            <p:cNvSpPr>
              <a:spLocks/>
            </p:cNvSpPr>
            <p:nvPr/>
          </p:nvSpPr>
          <p:spPr bwMode="auto">
            <a:xfrm>
              <a:off x="943" y="-3490"/>
              <a:ext cx="1642" cy="995"/>
            </a:xfrm>
            <a:custGeom>
              <a:avLst/>
              <a:gdLst>
                <a:gd name="T0" fmla="*/ 241 w 3283"/>
                <a:gd name="T1" fmla="*/ 7 h 1990"/>
                <a:gd name="T2" fmla="*/ 307 w 3283"/>
                <a:gd name="T3" fmla="*/ 39 h 1990"/>
                <a:gd name="T4" fmla="*/ 357 w 3283"/>
                <a:gd name="T5" fmla="*/ 97 h 1990"/>
                <a:gd name="T6" fmla="*/ 503 w 3283"/>
                <a:gd name="T7" fmla="*/ 329 h 1990"/>
                <a:gd name="T8" fmla="*/ 655 w 3283"/>
                <a:gd name="T9" fmla="*/ 525 h 1990"/>
                <a:gd name="T10" fmla="*/ 777 w 3283"/>
                <a:gd name="T11" fmla="*/ 553 h 1990"/>
                <a:gd name="T12" fmla="*/ 884 w 3283"/>
                <a:gd name="T13" fmla="*/ 453 h 1990"/>
                <a:gd name="T14" fmla="*/ 1012 w 3283"/>
                <a:gd name="T15" fmla="*/ 379 h 1990"/>
                <a:gd name="T16" fmla="*/ 1157 w 3283"/>
                <a:gd name="T17" fmla="*/ 330 h 1990"/>
                <a:gd name="T18" fmla="*/ 1319 w 3283"/>
                <a:gd name="T19" fmla="*/ 312 h 1990"/>
                <a:gd name="T20" fmla="*/ 1384 w 3283"/>
                <a:gd name="T21" fmla="*/ 312 h 1990"/>
                <a:gd name="T22" fmla="*/ 1457 w 3283"/>
                <a:gd name="T23" fmla="*/ 312 h 1990"/>
                <a:gd name="T24" fmla="*/ 1537 w 3283"/>
                <a:gd name="T25" fmla="*/ 318 h 1990"/>
                <a:gd name="T26" fmla="*/ 1627 w 3283"/>
                <a:gd name="T27" fmla="*/ 332 h 1990"/>
                <a:gd name="T28" fmla="*/ 1725 w 3283"/>
                <a:gd name="T29" fmla="*/ 362 h 1990"/>
                <a:gd name="T30" fmla="*/ 1834 w 3283"/>
                <a:gd name="T31" fmla="*/ 409 h 1990"/>
                <a:gd name="T32" fmla="*/ 1951 w 3283"/>
                <a:gd name="T33" fmla="*/ 478 h 1990"/>
                <a:gd name="T34" fmla="*/ 2078 w 3283"/>
                <a:gd name="T35" fmla="*/ 573 h 1990"/>
                <a:gd name="T36" fmla="*/ 2218 w 3283"/>
                <a:gd name="T37" fmla="*/ 700 h 1990"/>
                <a:gd name="T38" fmla="*/ 2366 w 3283"/>
                <a:gd name="T39" fmla="*/ 862 h 1990"/>
                <a:gd name="T40" fmla="*/ 2526 w 3283"/>
                <a:gd name="T41" fmla="*/ 1062 h 1990"/>
                <a:gd name="T42" fmla="*/ 2614 w 3283"/>
                <a:gd name="T43" fmla="*/ 1150 h 1990"/>
                <a:gd name="T44" fmla="*/ 2723 w 3283"/>
                <a:gd name="T45" fmla="*/ 1219 h 1990"/>
                <a:gd name="T46" fmla="*/ 2846 w 3283"/>
                <a:gd name="T47" fmla="*/ 1273 h 1990"/>
                <a:gd name="T48" fmla="*/ 2976 w 3283"/>
                <a:gd name="T49" fmla="*/ 1312 h 1990"/>
                <a:gd name="T50" fmla="*/ 3103 w 3283"/>
                <a:gd name="T51" fmla="*/ 1341 h 1990"/>
                <a:gd name="T52" fmla="*/ 3221 w 3283"/>
                <a:gd name="T53" fmla="*/ 1358 h 1990"/>
                <a:gd name="T54" fmla="*/ 3260 w 3283"/>
                <a:gd name="T55" fmla="*/ 1376 h 1990"/>
                <a:gd name="T56" fmla="*/ 3282 w 3283"/>
                <a:gd name="T57" fmla="*/ 1415 h 1990"/>
                <a:gd name="T58" fmla="*/ 3278 w 3283"/>
                <a:gd name="T59" fmla="*/ 1458 h 1990"/>
                <a:gd name="T60" fmla="*/ 3250 w 3283"/>
                <a:gd name="T61" fmla="*/ 1492 h 1990"/>
                <a:gd name="T62" fmla="*/ 3112 w 3283"/>
                <a:gd name="T63" fmla="*/ 1573 h 1990"/>
                <a:gd name="T64" fmla="*/ 2942 w 3283"/>
                <a:gd name="T65" fmla="*/ 1662 h 1990"/>
                <a:gd name="T66" fmla="*/ 2746 w 3283"/>
                <a:gd name="T67" fmla="*/ 1753 h 1990"/>
                <a:gd name="T68" fmla="*/ 2526 w 3283"/>
                <a:gd name="T69" fmla="*/ 1838 h 1990"/>
                <a:gd name="T70" fmla="*/ 2287 w 3283"/>
                <a:gd name="T71" fmla="*/ 1910 h 1990"/>
                <a:gd name="T72" fmla="*/ 2035 w 3283"/>
                <a:gd name="T73" fmla="*/ 1963 h 1990"/>
                <a:gd name="T74" fmla="*/ 1773 w 3283"/>
                <a:gd name="T75" fmla="*/ 1990 h 1990"/>
                <a:gd name="T76" fmla="*/ 1505 w 3283"/>
                <a:gd name="T77" fmla="*/ 1981 h 1990"/>
                <a:gd name="T78" fmla="*/ 1237 w 3283"/>
                <a:gd name="T79" fmla="*/ 1931 h 1990"/>
                <a:gd name="T80" fmla="*/ 1061 w 3283"/>
                <a:gd name="T81" fmla="*/ 1871 h 1990"/>
                <a:gd name="T82" fmla="*/ 916 w 3283"/>
                <a:gd name="T83" fmla="*/ 1797 h 1990"/>
                <a:gd name="T84" fmla="*/ 802 w 3283"/>
                <a:gd name="T85" fmla="*/ 1712 h 1990"/>
                <a:gd name="T86" fmla="*/ 716 w 3283"/>
                <a:gd name="T87" fmla="*/ 1617 h 1990"/>
                <a:gd name="T88" fmla="*/ 653 w 3283"/>
                <a:gd name="T89" fmla="*/ 1517 h 1990"/>
                <a:gd name="T90" fmla="*/ 611 w 3283"/>
                <a:gd name="T91" fmla="*/ 1414 h 1990"/>
                <a:gd name="T92" fmla="*/ 586 w 3283"/>
                <a:gd name="T93" fmla="*/ 1308 h 1990"/>
                <a:gd name="T94" fmla="*/ 575 w 3283"/>
                <a:gd name="T95" fmla="*/ 1203 h 1990"/>
                <a:gd name="T96" fmla="*/ 575 w 3283"/>
                <a:gd name="T97" fmla="*/ 1101 h 1990"/>
                <a:gd name="T98" fmla="*/ 582 w 3283"/>
                <a:gd name="T99" fmla="*/ 1007 h 1990"/>
                <a:gd name="T100" fmla="*/ 420 w 3283"/>
                <a:gd name="T101" fmla="*/ 841 h 1990"/>
                <a:gd name="T102" fmla="*/ 257 w 3283"/>
                <a:gd name="T103" fmla="*/ 644 h 1990"/>
                <a:gd name="T104" fmla="*/ 100 w 3283"/>
                <a:gd name="T105" fmla="*/ 414 h 1990"/>
                <a:gd name="T106" fmla="*/ 9 w 3283"/>
                <a:gd name="T107" fmla="*/ 252 h 1990"/>
                <a:gd name="T108" fmla="*/ 0 w 3283"/>
                <a:gd name="T109" fmla="*/ 179 h 1990"/>
                <a:gd name="T110" fmla="*/ 20 w 3283"/>
                <a:gd name="T111" fmla="*/ 107 h 1990"/>
                <a:gd name="T112" fmla="*/ 64 w 3283"/>
                <a:gd name="T113" fmla="*/ 48 h 1990"/>
                <a:gd name="T114" fmla="*/ 132 w 3283"/>
                <a:gd name="T115" fmla="*/ 9 h 1990"/>
                <a:gd name="T116" fmla="*/ 205 w 3283"/>
                <a:gd name="T117" fmla="*/ 0 h 19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83" h="1990">
                  <a:moveTo>
                    <a:pt x="205" y="0"/>
                  </a:moveTo>
                  <a:lnTo>
                    <a:pt x="241" y="7"/>
                  </a:lnTo>
                  <a:lnTo>
                    <a:pt x="277" y="20"/>
                  </a:lnTo>
                  <a:lnTo>
                    <a:pt x="307" y="39"/>
                  </a:lnTo>
                  <a:lnTo>
                    <a:pt x="336" y="66"/>
                  </a:lnTo>
                  <a:lnTo>
                    <a:pt x="357" y="97"/>
                  </a:lnTo>
                  <a:lnTo>
                    <a:pt x="430" y="218"/>
                  </a:lnTo>
                  <a:lnTo>
                    <a:pt x="503" y="329"/>
                  </a:lnTo>
                  <a:lnTo>
                    <a:pt x="578" y="430"/>
                  </a:lnTo>
                  <a:lnTo>
                    <a:pt x="655" y="525"/>
                  </a:lnTo>
                  <a:lnTo>
                    <a:pt x="730" y="611"/>
                  </a:lnTo>
                  <a:lnTo>
                    <a:pt x="777" y="553"/>
                  </a:lnTo>
                  <a:lnTo>
                    <a:pt x="828" y="500"/>
                  </a:lnTo>
                  <a:lnTo>
                    <a:pt x="884" y="453"/>
                  </a:lnTo>
                  <a:lnTo>
                    <a:pt x="946" y="412"/>
                  </a:lnTo>
                  <a:lnTo>
                    <a:pt x="1012" y="379"/>
                  </a:lnTo>
                  <a:lnTo>
                    <a:pt x="1082" y="350"/>
                  </a:lnTo>
                  <a:lnTo>
                    <a:pt x="1157" y="330"/>
                  </a:lnTo>
                  <a:lnTo>
                    <a:pt x="1236" y="318"/>
                  </a:lnTo>
                  <a:lnTo>
                    <a:pt x="1319" y="312"/>
                  </a:lnTo>
                  <a:lnTo>
                    <a:pt x="1350" y="312"/>
                  </a:lnTo>
                  <a:lnTo>
                    <a:pt x="1384" y="312"/>
                  </a:lnTo>
                  <a:lnTo>
                    <a:pt x="1419" y="312"/>
                  </a:lnTo>
                  <a:lnTo>
                    <a:pt x="1457" y="312"/>
                  </a:lnTo>
                  <a:lnTo>
                    <a:pt x="1496" y="314"/>
                  </a:lnTo>
                  <a:lnTo>
                    <a:pt x="1537" y="318"/>
                  </a:lnTo>
                  <a:lnTo>
                    <a:pt x="1580" y="323"/>
                  </a:lnTo>
                  <a:lnTo>
                    <a:pt x="1627" y="332"/>
                  </a:lnTo>
                  <a:lnTo>
                    <a:pt x="1675" y="345"/>
                  </a:lnTo>
                  <a:lnTo>
                    <a:pt x="1725" y="362"/>
                  </a:lnTo>
                  <a:lnTo>
                    <a:pt x="1778" y="382"/>
                  </a:lnTo>
                  <a:lnTo>
                    <a:pt x="1834" y="409"/>
                  </a:lnTo>
                  <a:lnTo>
                    <a:pt x="1891" y="439"/>
                  </a:lnTo>
                  <a:lnTo>
                    <a:pt x="1951" y="478"/>
                  </a:lnTo>
                  <a:lnTo>
                    <a:pt x="2014" y="521"/>
                  </a:lnTo>
                  <a:lnTo>
                    <a:pt x="2078" y="573"/>
                  </a:lnTo>
                  <a:lnTo>
                    <a:pt x="2146" y="632"/>
                  </a:lnTo>
                  <a:lnTo>
                    <a:pt x="2218" y="700"/>
                  </a:lnTo>
                  <a:lnTo>
                    <a:pt x="2291" y="777"/>
                  </a:lnTo>
                  <a:lnTo>
                    <a:pt x="2366" y="862"/>
                  </a:lnTo>
                  <a:lnTo>
                    <a:pt x="2446" y="957"/>
                  </a:lnTo>
                  <a:lnTo>
                    <a:pt x="2526" y="1062"/>
                  </a:lnTo>
                  <a:lnTo>
                    <a:pt x="2567" y="1108"/>
                  </a:lnTo>
                  <a:lnTo>
                    <a:pt x="2614" y="1150"/>
                  </a:lnTo>
                  <a:lnTo>
                    <a:pt x="2666" y="1187"/>
                  </a:lnTo>
                  <a:lnTo>
                    <a:pt x="2723" y="1219"/>
                  </a:lnTo>
                  <a:lnTo>
                    <a:pt x="2784" y="1248"/>
                  </a:lnTo>
                  <a:lnTo>
                    <a:pt x="2846" y="1273"/>
                  </a:lnTo>
                  <a:lnTo>
                    <a:pt x="2910" y="1294"/>
                  </a:lnTo>
                  <a:lnTo>
                    <a:pt x="2976" y="1312"/>
                  </a:lnTo>
                  <a:lnTo>
                    <a:pt x="3041" y="1326"/>
                  </a:lnTo>
                  <a:lnTo>
                    <a:pt x="3103" y="1341"/>
                  </a:lnTo>
                  <a:lnTo>
                    <a:pt x="3164" y="1349"/>
                  </a:lnTo>
                  <a:lnTo>
                    <a:pt x="3221" y="1358"/>
                  </a:lnTo>
                  <a:lnTo>
                    <a:pt x="3242" y="1364"/>
                  </a:lnTo>
                  <a:lnTo>
                    <a:pt x="3260" y="1376"/>
                  </a:lnTo>
                  <a:lnTo>
                    <a:pt x="3275" y="1394"/>
                  </a:lnTo>
                  <a:lnTo>
                    <a:pt x="3282" y="1415"/>
                  </a:lnTo>
                  <a:lnTo>
                    <a:pt x="3283" y="1437"/>
                  </a:lnTo>
                  <a:lnTo>
                    <a:pt x="3278" y="1458"/>
                  </a:lnTo>
                  <a:lnTo>
                    <a:pt x="3266" y="1478"/>
                  </a:lnTo>
                  <a:lnTo>
                    <a:pt x="3250" y="1492"/>
                  </a:lnTo>
                  <a:lnTo>
                    <a:pt x="3185" y="1531"/>
                  </a:lnTo>
                  <a:lnTo>
                    <a:pt x="3112" y="1573"/>
                  </a:lnTo>
                  <a:lnTo>
                    <a:pt x="3030" y="1617"/>
                  </a:lnTo>
                  <a:lnTo>
                    <a:pt x="2942" y="1662"/>
                  </a:lnTo>
                  <a:lnTo>
                    <a:pt x="2848" y="1706"/>
                  </a:lnTo>
                  <a:lnTo>
                    <a:pt x="2746" y="1753"/>
                  </a:lnTo>
                  <a:lnTo>
                    <a:pt x="2639" y="1796"/>
                  </a:lnTo>
                  <a:lnTo>
                    <a:pt x="2526" y="1838"/>
                  </a:lnTo>
                  <a:lnTo>
                    <a:pt x="2409" y="1876"/>
                  </a:lnTo>
                  <a:lnTo>
                    <a:pt x="2287" y="1910"/>
                  </a:lnTo>
                  <a:lnTo>
                    <a:pt x="2162" y="1940"/>
                  </a:lnTo>
                  <a:lnTo>
                    <a:pt x="2035" y="1963"/>
                  </a:lnTo>
                  <a:lnTo>
                    <a:pt x="1905" y="1979"/>
                  </a:lnTo>
                  <a:lnTo>
                    <a:pt x="1773" y="1990"/>
                  </a:lnTo>
                  <a:lnTo>
                    <a:pt x="1639" y="1990"/>
                  </a:lnTo>
                  <a:lnTo>
                    <a:pt x="1505" y="1981"/>
                  </a:lnTo>
                  <a:lnTo>
                    <a:pt x="1371" y="1962"/>
                  </a:lnTo>
                  <a:lnTo>
                    <a:pt x="1237" y="1931"/>
                  </a:lnTo>
                  <a:lnTo>
                    <a:pt x="1144" y="1903"/>
                  </a:lnTo>
                  <a:lnTo>
                    <a:pt x="1061" y="1871"/>
                  </a:lnTo>
                  <a:lnTo>
                    <a:pt x="984" y="1835"/>
                  </a:lnTo>
                  <a:lnTo>
                    <a:pt x="916" y="1797"/>
                  </a:lnTo>
                  <a:lnTo>
                    <a:pt x="855" y="1756"/>
                  </a:lnTo>
                  <a:lnTo>
                    <a:pt x="802" y="1712"/>
                  </a:lnTo>
                  <a:lnTo>
                    <a:pt x="755" y="1665"/>
                  </a:lnTo>
                  <a:lnTo>
                    <a:pt x="716" y="1617"/>
                  </a:lnTo>
                  <a:lnTo>
                    <a:pt x="682" y="1569"/>
                  </a:lnTo>
                  <a:lnTo>
                    <a:pt x="653" y="1517"/>
                  </a:lnTo>
                  <a:lnTo>
                    <a:pt x="630" y="1465"/>
                  </a:lnTo>
                  <a:lnTo>
                    <a:pt x="611" y="1414"/>
                  </a:lnTo>
                  <a:lnTo>
                    <a:pt x="596" y="1360"/>
                  </a:lnTo>
                  <a:lnTo>
                    <a:pt x="586" y="1308"/>
                  </a:lnTo>
                  <a:lnTo>
                    <a:pt x="578" y="1255"/>
                  </a:lnTo>
                  <a:lnTo>
                    <a:pt x="575" y="1203"/>
                  </a:lnTo>
                  <a:lnTo>
                    <a:pt x="573" y="1151"/>
                  </a:lnTo>
                  <a:lnTo>
                    <a:pt x="575" y="1101"/>
                  </a:lnTo>
                  <a:lnTo>
                    <a:pt x="578" y="1053"/>
                  </a:lnTo>
                  <a:lnTo>
                    <a:pt x="582" y="1007"/>
                  </a:lnTo>
                  <a:lnTo>
                    <a:pt x="502" y="926"/>
                  </a:lnTo>
                  <a:lnTo>
                    <a:pt x="420" y="841"/>
                  </a:lnTo>
                  <a:lnTo>
                    <a:pt x="337" y="746"/>
                  </a:lnTo>
                  <a:lnTo>
                    <a:pt x="257" y="644"/>
                  </a:lnTo>
                  <a:lnTo>
                    <a:pt x="179" y="534"/>
                  </a:lnTo>
                  <a:lnTo>
                    <a:pt x="100" y="414"/>
                  </a:lnTo>
                  <a:lnTo>
                    <a:pt x="25" y="287"/>
                  </a:lnTo>
                  <a:lnTo>
                    <a:pt x="9" y="252"/>
                  </a:lnTo>
                  <a:lnTo>
                    <a:pt x="0" y="216"/>
                  </a:lnTo>
                  <a:lnTo>
                    <a:pt x="0" y="179"/>
                  </a:lnTo>
                  <a:lnTo>
                    <a:pt x="5" y="141"/>
                  </a:lnTo>
                  <a:lnTo>
                    <a:pt x="20" y="107"/>
                  </a:lnTo>
                  <a:lnTo>
                    <a:pt x="37" y="75"/>
                  </a:lnTo>
                  <a:lnTo>
                    <a:pt x="64" y="48"/>
                  </a:lnTo>
                  <a:lnTo>
                    <a:pt x="96" y="25"/>
                  </a:lnTo>
                  <a:lnTo>
                    <a:pt x="132" y="9"/>
                  </a:lnTo>
                  <a:lnTo>
                    <a:pt x="168" y="2"/>
                  </a:lnTo>
                  <a:lnTo>
                    <a:pt x="2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9" name="Freeform 566"/>
            <p:cNvSpPr>
              <a:spLocks/>
            </p:cNvSpPr>
            <p:nvPr/>
          </p:nvSpPr>
          <p:spPr bwMode="auto">
            <a:xfrm>
              <a:off x="868" y="-2334"/>
              <a:ext cx="2942" cy="1328"/>
            </a:xfrm>
            <a:custGeom>
              <a:avLst/>
              <a:gdLst>
                <a:gd name="T0" fmla="*/ 3842 w 5885"/>
                <a:gd name="T1" fmla="*/ 4 h 2656"/>
                <a:gd name="T2" fmla="*/ 4032 w 5885"/>
                <a:gd name="T3" fmla="*/ 32 h 2656"/>
                <a:gd name="T4" fmla="*/ 4214 w 5885"/>
                <a:gd name="T5" fmla="*/ 93 h 2656"/>
                <a:gd name="T6" fmla="*/ 4382 w 5885"/>
                <a:gd name="T7" fmla="*/ 182 h 2656"/>
                <a:gd name="T8" fmla="*/ 4531 w 5885"/>
                <a:gd name="T9" fmla="*/ 298 h 2656"/>
                <a:gd name="T10" fmla="*/ 4662 w 5885"/>
                <a:gd name="T11" fmla="*/ 439 h 2656"/>
                <a:gd name="T12" fmla="*/ 5869 w 5885"/>
                <a:gd name="T13" fmla="*/ 2342 h 2656"/>
                <a:gd name="T14" fmla="*/ 5885 w 5885"/>
                <a:gd name="T15" fmla="*/ 2420 h 2656"/>
                <a:gd name="T16" fmla="*/ 5874 w 5885"/>
                <a:gd name="T17" fmla="*/ 2501 h 2656"/>
                <a:gd name="T18" fmla="*/ 5835 w 5885"/>
                <a:gd name="T19" fmla="*/ 2572 h 2656"/>
                <a:gd name="T20" fmla="*/ 5774 w 5885"/>
                <a:gd name="T21" fmla="*/ 2624 h 2656"/>
                <a:gd name="T22" fmla="*/ 5699 w 5885"/>
                <a:gd name="T23" fmla="*/ 2652 h 2656"/>
                <a:gd name="T24" fmla="*/ 4521 w 5885"/>
                <a:gd name="T25" fmla="*/ 2656 h 2656"/>
                <a:gd name="T26" fmla="*/ 4473 w 5885"/>
                <a:gd name="T27" fmla="*/ 2645 h 2656"/>
                <a:gd name="T28" fmla="*/ 4383 w 5885"/>
                <a:gd name="T29" fmla="*/ 2608 h 2656"/>
                <a:gd name="T30" fmla="*/ 4307 w 5885"/>
                <a:gd name="T31" fmla="*/ 2545 h 2656"/>
                <a:gd name="T32" fmla="*/ 3726 w 5885"/>
                <a:gd name="T33" fmla="*/ 1694 h 2656"/>
                <a:gd name="T34" fmla="*/ 1380 w 5885"/>
                <a:gd name="T35" fmla="*/ 1781 h 2656"/>
                <a:gd name="T36" fmla="*/ 1282 w 5885"/>
                <a:gd name="T37" fmla="*/ 1753 h 2656"/>
                <a:gd name="T38" fmla="*/ 1194 w 5885"/>
                <a:gd name="T39" fmla="*/ 1698 h 2656"/>
                <a:gd name="T40" fmla="*/ 77 w 5885"/>
                <a:gd name="T41" fmla="*/ 703 h 2656"/>
                <a:gd name="T42" fmla="*/ 23 w 5885"/>
                <a:gd name="T43" fmla="*/ 611 h 2656"/>
                <a:gd name="T44" fmla="*/ 0 w 5885"/>
                <a:gd name="T45" fmla="*/ 507 h 2656"/>
                <a:gd name="T46" fmla="*/ 11 w 5885"/>
                <a:gd name="T47" fmla="*/ 404 h 2656"/>
                <a:gd name="T48" fmla="*/ 52 w 5885"/>
                <a:gd name="T49" fmla="*/ 305 h 2656"/>
                <a:gd name="T50" fmla="*/ 125 w 5885"/>
                <a:gd name="T51" fmla="*/ 223 h 2656"/>
                <a:gd name="T52" fmla="*/ 218 w 5885"/>
                <a:gd name="T53" fmla="*/ 170 h 2656"/>
                <a:gd name="T54" fmla="*/ 320 w 5885"/>
                <a:gd name="T55" fmla="*/ 147 h 2656"/>
                <a:gd name="T56" fmla="*/ 425 w 5885"/>
                <a:gd name="T57" fmla="*/ 157 h 2656"/>
                <a:gd name="T58" fmla="*/ 523 w 5885"/>
                <a:gd name="T59" fmla="*/ 198 h 2656"/>
                <a:gd name="T60" fmla="*/ 1544 w 5885"/>
                <a:gd name="T61" fmla="*/ 1096 h 2656"/>
                <a:gd name="T62" fmla="*/ 1553 w 5885"/>
                <a:gd name="T63" fmla="*/ 1096 h 2656"/>
                <a:gd name="T64" fmla="*/ 1562 w 5885"/>
                <a:gd name="T65" fmla="*/ 1096 h 2656"/>
                <a:gd name="T66" fmla="*/ 1569 w 5885"/>
                <a:gd name="T67" fmla="*/ 1096 h 2656"/>
                <a:gd name="T68" fmla="*/ 1582 w 5885"/>
                <a:gd name="T69" fmla="*/ 1094 h 2656"/>
                <a:gd name="T70" fmla="*/ 1598 w 5885"/>
                <a:gd name="T71" fmla="*/ 1092 h 2656"/>
                <a:gd name="T72" fmla="*/ 1625 w 5885"/>
                <a:gd name="T73" fmla="*/ 1087 h 2656"/>
                <a:gd name="T74" fmla="*/ 1662 w 5885"/>
                <a:gd name="T75" fmla="*/ 1080 h 2656"/>
                <a:gd name="T76" fmla="*/ 1714 w 5885"/>
                <a:gd name="T77" fmla="*/ 1071 h 2656"/>
                <a:gd name="T78" fmla="*/ 1785 w 5885"/>
                <a:gd name="T79" fmla="*/ 1057 h 2656"/>
                <a:gd name="T80" fmla="*/ 1875 w 5885"/>
                <a:gd name="T81" fmla="*/ 1041 h 2656"/>
                <a:gd name="T82" fmla="*/ 1987 w 5885"/>
                <a:gd name="T83" fmla="*/ 1018 h 2656"/>
                <a:gd name="T84" fmla="*/ 2126 w 5885"/>
                <a:gd name="T85" fmla="*/ 991 h 2656"/>
                <a:gd name="T86" fmla="*/ 2294 w 5885"/>
                <a:gd name="T87" fmla="*/ 959 h 2656"/>
                <a:gd name="T88" fmla="*/ 2494 w 5885"/>
                <a:gd name="T89" fmla="*/ 919 h 2656"/>
                <a:gd name="T90" fmla="*/ 2728 w 5885"/>
                <a:gd name="T91" fmla="*/ 875 h 2656"/>
                <a:gd name="T92" fmla="*/ 3000 w 5885"/>
                <a:gd name="T93" fmla="*/ 821 h 2656"/>
                <a:gd name="T94" fmla="*/ 3312 w 5885"/>
                <a:gd name="T95" fmla="*/ 761 h 2656"/>
                <a:gd name="T96" fmla="*/ 3666 w 5885"/>
                <a:gd name="T97" fmla="*/ 691 h 2656"/>
                <a:gd name="T98" fmla="*/ 2369 w 5885"/>
                <a:gd name="T99" fmla="*/ 828 h 2656"/>
                <a:gd name="T100" fmla="*/ 2264 w 5885"/>
                <a:gd name="T101" fmla="*/ 805 h 2656"/>
                <a:gd name="T102" fmla="*/ 2175 w 5885"/>
                <a:gd name="T103" fmla="*/ 753 h 2656"/>
                <a:gd name="T104" fmla="*/ 2103 w 5885"/>
                <a:gd name="T105" fmla="*/ 675 h 2656"/>
                <a:gd name="T106" fmla="*/ 2059 w 5885"/>
                <a:gd name="T107" fmla="*/ 578 h 2656"/>
                <a:gd name="T108" fmla="*/ 2048 w 5885"/>
                <a:gd name="T109" fmla="*/ 468 h 2656"/>
                <a:gd name="T110" fmla="*/ 2069 w 5885"/>
                <a:gd name="T111" fmla="*/ 364 h 2656"/>
                <a:gd name="T112" fmla="*/ 2121 w 5885"/>
                <a:gd name="T113" fmla="*/ 273 h 2656"/>
                <a:gd name="T114" fmla="*/ 2200 w 5885"/>
                <a:gd name="T115" fmla="*/ 204 h 2656"/>
                <a:gd name="T116" fmla="*/ 2296 w 5885"/>
                <a:gd name="T117" fmla="*/ 159 h 2656"/>
                <a:gd name="T118" fmla="*/ 3649 w 5885"/>
                <a:gd name="T119" fmla="*/ 7 h 2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885" h="2656">
                  <a:moveTo>
                    <a:pt x="3746" y="0"/>
                  </a:moveTo>
                  <a:lnTo>
                    <a:pt x="3842" y="4"/>
                  </a:lnTo>
                  <a:lnTo>
                    <a:pt x="3939" y="13"/>
                  </a:lnTo>
                  <a:lnTo>
                    <a:pt x="4032" y="32"/>
                  </a:lnTo>
                  <a:lnTo>
                    <a:pt x="4124" y="59"/>
                  </a:lnTo>
                  <a:lnTo>
                    <a:pt x="4214" y="93"/>
                  </a:lnTo>
                  <a:lnTo>
                    <a:pt x="4299" y="134"/>
                  </a:lnTo>
                  <a:lnTo>
                    <a:pt x="4382" y="182"/>
                  </a:lnTo>
                  <a:lnTo>
                    <a:pt x="4458" y="238"/>
                  </a:lnTo>
                  <a:lnTo>
                    <a:pt x="4531" y="298"/>
                  </a:lnTo>
                  <a:lnTo>
                    <a:pt x="4599" y="366"/>
                  </a:lnTo>
                  <a:lnTo>
                    <a:pt x="4662" y="439"/>
                  </a:lnTo>
                  <a:lnTo>
                    <a:pt x="5851" y="2306"/>
                  </a:lnTo>
                  <a:lnTo>
                    <a:pt x="5869" y="2342"/>
                  </a:lnTo>
                  <a:lnTo>
                    <a:pt x="5881" y="2381"/>
                  </a:lnTo>
                  <a:lnTo>
                    <a:pt x="5885" y="2420"/>
                  </a:lnTo>
                  <a:lnTo>
                    <a:pt x="5883" y="2461"/>
                  </a:lnTo>
                  <a:lnTo>
                    <a:pt x="5874" y="2501"/>
                  </a:lnTo>
                  <a:lnTo>
                    <a:pt x="5858" y="2538"/>
                  </a:lnTo>
                  <a:lnTo>
                    <a:pt x="5835" y="2572"/>
                  </a:lnTo>
                  <a:lnTo>
                    <a:pt x="5806" y="2601"/>
                  </a:lnTo>
                  <a:lnTo>
                    <a:pt x="5774" y="2624"/>
                  </a:lnTo>
                  <a:lnTo>
                    <a:pt x="5737" y="2642"/>
                  </a:lnTo>
                  <a:lnTo>
                    <a:pt x="5699" y="2652"/>
                  </a:lnTo>
                  <a:lnTo>
                    <a:pt x="5658" y="2656"/>
                  </a:lnTo>
                  <a:lnTo>
                    <a:pt x="4521" y="2656"/>
                  </a:lnTo>
                  <a:lnTo>
                    <a:pt x="4519" y="2654"/>
                  </a:lnTo>
                  <a:lnTo>
                    <a:pt x="4473" y="2645"/>
                  </a:lnTo>
                  <a:lnTo>
                    <a:pt x="4426" y="2629"/>
                  </a:lnTo>
                  <a:lnTo>
                    <a:pt x="4383" y="2608"/>
                  </a:lnTo>
                  <a:lnTo>
                    <a:pt x="4342" y="2579"/>
                  </a:lnTo>
                  <a:lnTo>
                    <a:pt x="4307" y="2545"/>
                  </a:lnTo>
                  <a:lnTo>
                    <a:pt x="4274" y="2506"/>
                  </a:lnTo>
                  <a:lnTo>
                    <a:pt x="3726" y="1694"/>
                  </a:lnTo>
                  <a:lnTo>
                    <a:pt x="1434" y="1783"/>
                  </a:lnTo>
                  <a:lnTo>
                    <a:pt x="1380" y="1781"/>
                  </a:lnTo>
                  <a:lnTo>
                    <a:pt x="1330" y="1771"/>
                  </a:lnTo>
                  <a:lnTo>
                    <a:pt x="1282" y="1753"/>
                  </a:lnTo>
                  <a:lnTo>
                    <a:pt x="1236" y="1730"/>
                  </a:lnTo>
                  <a:lnTo>
                    <a:pt x="1194" y="1698"/>
                  </a:lnTo>
                  <a:lnTo>
                    <a:pt x="114" y="743"/>
                  </a:lnTo>
                  <a:lnTo>
                    <a:pt x="77" y="703"/>
                  </a:lnTo>
                  <a:lnTo>
                    <a:pt x="46" y="659"/>
                  </a:lnTo>
                  <a:lnTo>
                    <a:pt x="23" y="611"/>
                  </a:lnTo>
                  <a:lnTo>
                    <a:pt x="7" y="561"/>
                  </a:lnTo>
                  <a:lnTo>
                    <a:pt x="0" y="507"/>
                  </a:lnTo>
                  <a:lnTo>
                    <a:pt x="2" y="455"/>
                  </a:lnTo>
                  <a:lnTo>
                    <a:pt x="11" y="404"/>
                  </a:lnTo>
                  <a:lnTo>
                    <a:pt x="27" y="354"/>
                  </a:lnTo>
                  <a:lnTo>
                    <a:pt x="52" y="305"/>
                  </a:lnTo>
                  <a:lnTo>
                    <a:pt x="86" y="261"/>
                  </a:lnTo>
                  <a:lnTo>
                    <a:pt x="125" y="223"/>
                  </a:lnTo>
                  <a:lnTo>
                    <a:pt x="170" y="191"/>
                  </a:lnTo>
                  <a:lnTo>
                    <a:pt x="218" y="170"/>
                  </a:lnTo>
                  <a:lnTo>
                    <a:pt x="268" y="154"/>
                  </a:lnTo>
                  <a:lnTo>
                    <a:pt x="320" y="147"/>
                  </a:lnTo>
                  <a:lnTo>
                    <a:pt x="373" y="148"/>
                  </a:lnTo>
                  <a:lnTo>
                    <a:pt x="425" y="157"/>
                  </a:lnTo>
                  <a:lnTo>
                    <a:pt x="475" y="173"/>
                  </a:lnTo>
                  <a:lnTo>
                    <a:pt x="523" y="198"/>
                  </a:lnTo>
                  <a:lnTo>
                    <a:pt x="568" y="232"/>
                  </a:lnTo>
                  <a:lnTo>
                    <a:pt x="1544" y="1096"/>
                  </a:lnTo>
                  <a:lnTo>
                    <a:pt x="1550" y="1096"/>
                  </a:lnTo>
                  <a:lnTo>
                    <a:pt x="1553" y="1096"/>
                  </a:lnTo>
                  <a:lnTo>
                    <a:pt x="1559" y="1096"/>
                  </a:lnTo>
                  <a:lnTo>
                    <a:pt x="1562" y="1096"/>
                  </a:lnTo>
                  <a:lnTo>
                    <a:pt x="1566" y="1096"/>
                  </a:lnTo>
                  <a:lnTo>
                    <a:pt x="1569" y="1096"/>
                  </a:lnTo>
                  <a:lnTo>
                    <a:pt x="1575" y="1094"/>
                  </a:lnTo>
                  <a:lnTo>
                    <a:pt x="1582" y="1094"/>
                  </a:lnTo>
                  <a:lnTo>
                    <a:pt x="1589" y="1094"/>
                  </a:lnTo>
                  <a:lnTo>
                    <a:pt x="1598" y="1092"/>
                  </a:lnTo>
                  <a:lnTo>
                    <a:pt x="1610" y="1091"/>
                  </a:lnTo>
                  <a:lnTo>
                    <a:pt x="1625" y="1087"/>
                  </a:lnTo>
                  <a:lnTo>
                    <a:pt x="1643" y="1085"/>
                  </a:lnTo>
                  <a:lnTo>
                    <a:pt x="1662" y="1080"/>
                  </a:lnTo>
                  <a:lnTo>
                    <a:pt x="1687" y="1076"/>
                  </a:lnTo>
                  <a:lnTo>
                    <a:pt x="1714" y="1071"/>
                  </a:lnTo>
                  <a:lnTo>
                    <a:pt x="1748" y="1064"/>
                  </a:lnTo>
                  <a:lnTo>
                    <a:pt x="1785" y="1057"/>
                  </a:lnTo>
                  <a:lnTo>
                    <a:pt x="1827" y="1050"/>
                  </a:lnTo>
                  <a:lnTo>
                    <a:pt x="1875" y="1041"/>
                  </a:lnTo>
                  <a:lnTo>
                    <a:pt x="1928" y="1030"/>
                  </a:lnTo>
                  <a:lnTo>
                    <a:pt x="1987" y="1018"/>
                  </a:lnTo>
                  <a:lnTo>
                    <a:pt x="2053" y="1005"/>
                  </a:lnTo>
                  <a:lnTo>
                    <a:pt x="2126" y="991"/>
                  </a:lnTo>
                  <a:lnTo>
                    <a:pt x="2207" y="975"/>
                  </a:lnTo>
                  <a:lnTo>
                    <a:pt x="2294" y="959"/>
                  </a:lnTo>
                  <a:lnTo>
                    <a:pt x="2391" y="939"/>
                  </a:lnTo>
                  <a:lnTo>
                    <a:pt x="2494" y="919"/>
                  </a:lnTo>
                  <a:lnTo>
                    <a:pt x="2607" y="898"/>
                  </a:lnTo>
                  <a:lnTo>
                    <a:pt x="2728" y="875"/>
                  </a:lnTo>
                  <a:lnTo>
                    <a:pt x="2859" y="848"/>
                  </a:lnTo>
                  <a:lnTo>
                    <a:pt x="3000" y="821"/>
                  </a:lnTo>
                  <a:lnTo>
                    <a:pt x="3150" y="791"/>
                  </a:lnTo>
                  <a:lnTo>
                    <a:pt x="3312" y="761"/>
                  </a:lnTo>
                  <a:lnTo>
                    <a:pt x="3483" y="727"/>
                  </a:lnTo>
                  <a:lnTo>
                    <a:pt x="3666" y="691"/>
                  </a:lnTo>
                  <a:lnTo>
                    <a:pt x="2425" y="827"/>
                  </a:lnTo>
                  <a:lnTo>
                    <a:pt x="2369" y="828"/>
                  </a:lnTo>
                  <a:lnTo>
                    <a:pt x="2316" y="821"/>
                  </a:lnTo>
                  <a:lnTo>
                    <a:pt x="2264" y="805"/>
                  </a:lnTo>
                  <a:lnTo>
                    <a:pt x="2218" y="782"/>
                  </a:lnTo>
                  <a:lnTo>
                    <a:pt x="2175" y="753"/>
                  </a:lnTo>
                  <a:lnTo>
                    <a:pt x="2135" y="718"/>
                  </a:lnTo>
                  <a:lnTo>
                    <a:pt x="2103" y="675"/>
                  </a:lnTo>
                  <a:lnTo>
                    <a:pt x="2078" y="630"/>
                  </a:lnTo>
                  <a:lnTo>
                    <a:pt x="2059" y="578"/>
                  </a:lnTo>
                  <a:lnTo>
                    <a:pt x="2048" y="525"/>
                  </a:lnTo>
                  <a:lnTo>
                    <a:pt x="2048" y="468"/>
                  </a:lnTo>
                  <a:lnTo>
                    <a:pt x="2055" y="414"/>
                  </a:lnTo>
                  <a:lnTo>
                    <a:pt x="2069" y="364"/>
                  </a:lnTo>
                  <a:lnTo>
                    <a:pt x="2093" y="316"/>
                  </a:lnTo>
                  <a:lnTo>
                    <a:pt x="2121" y="273"/>
                  </a:lnTo>
                  <a:lnTo>
                    <a:pt x="2159" y="236"/>
                  </a:lnTo>
                  <a:lnTo>
                    <a:pt x="2200" y="204"/>
                  </a:lnTo>
                  <a:lnTo>
                    <a:pt x="2246" y="177"/>
                  </a:lnTo>
                  <a:lnTo>
                    <a:pt x="2296" y="159"/>
                  </a:lnTo>
                  <a:lnTo>
                    <a:pt x="2351" y="148"/>
                  </a:lnTo>
                  <a:lnTo>
                    <a:pt x="3649" y="7"/>
                  </a:lnTo>
                  <a:lnTo>
                    <a:pt x="37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30" name="Group 569"/>
          <p:cNvGrpSpPr>
            <a:grpSpLocks noChangeAspect="1"/>
          </p:cNvGrpSpPr>
          <p:nvPr/>
        </p:nvGrpSpPr>
        <p:grpSpPr bwMode="auto">
          <a:xfrm>
            <a:off x="3404419" y="3787853"/>
            <a:ext cx="262186" cy="292759"/>
            <a:chOff x="4552" y="-3706"/>
            <a:chExt cx="2607" cy="291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233" name="Freeform 571"/>
            <p:cNvSpPr>
              <a:spLocks/>
            </p:cNvSpPr>
            <p:nvPr/>
          </p:nvSpPr>
          <p:spPr bwMode="auto">
            <a:xfrm>
              <a:off x="4902" y="-3706"/>
              <a:ext cx="479" cy="479"/>
            </a:xfrm>
            <a:custGeom>
              <a:avLst/>
              <a:gdLst>
                <a:gd name="T0" fmla="*/ 478 w 958"/>
                <a:gd name="T1" fmla="*/ 0 h 958"/>
                <a:gd name="T2" fmla="*/ 549 w 958"/>
                <a:gd name="T3" fmla="*/ 5 h 958"/>
                <a:gd name="T4" fmla="*/ 618 w 958"/>
                <a:gd name="T5" fmla="*/ 19 h 958"/>
                <a:gd name="T6" fmla="*/ 680 w 958"/>
                <a:gd name="T7" fmla="*/ 44 h 958"/>
                <a:gd name="T8" fmla="*/ 740 w 958"/>
                <a:gd name="T9" fmla="*/ 76 h 958"/>
                <a:gd name="T10" fmla="*/ 793 w 958"/>
                <a:gd name="T11" fmla="*/ 116 h 958"/>
                <a:gd name="T12" fmla="*/ 841 w 958"/>
                <a:gd name="T13" fmla="*/ 164 h 958"/>
                <a:gd name="T14" fmla="*/ 880 w 958"/>
                <a:gd name="T15" fmla="*/ 217 h 958"/>
                <a:gd name="T16" fmla="*/ 914 w 958"/>
                <a:gd name="T17" fmla="*/ 276 h 958"/>
                <a:gd name="T18" fmla="*/ 939 w 958"/>
                <a:gd name="T19" fmla="*/ 340 h 958"/>
                <a:gd name="T20" fmla="*/ 953 w 958"/>
                <a:gd name="T21" fmla="*/ 407 h 958"/>
                <a:gd name="T22" fmla="*/ 958 w 958"/>
                <a:gd name="T23" fmla="*/ 478 h 958"/>
                <a:gd name="T24" fmla="*/ 953 w 958"/>
                <a:gd name="T25" fmla="*/ 549 h 958"/>
                <a:gd name="T26" fmla="*/ 939 w 958"/>
                <a:gd name="T27" fmla="*/ 618 h 958"/>
                <a:gd name="T28" fmla="*/ 914 w 958"/>
                <a:gd name="T29" fmla="*/ 681 h 958"/>
                <a:gd name="T30" fmla="*/ 880 w 958"/>
                <a:gd name="T31" fmla="*/ 740 h 958"/>
                <a:gd name="T32" fmla="*/ 841 w 958"/>
                <a:gd name="T33" fmla="*/ 793 h 958"/>
                <a:gd name="T34" fmla="*/ 793 w 958"/>
                <a:gd name="T35" fmla="*/ 841 h 958"/>
                <a:gd name="T36" fmla="*/ 740 w 958"/>
                <a:gd name="T37" fmla="*/ 880 h 958"/>
                <a:gd name="T38" fmla="*/ 680 w 958"/>
                <a:gd name="T39" fmla="*/ 913 h 958"/>
                <a:gd name="T40" fmla="*/ 618 w 958"/>
                <a:gd name="T41" fmla="*/ 938 h 958"/>
                <a:gd name="T42" fmla="*/ 549 w 958"/>
                <a:gd name="T43" fmla="*/ 952 h 958"/>
                <a:gd name="T44" fmla="*/ 478 w 958"/>
                <a:gd name="T45" fmla="*/ 958 h 958"/>
                <a:gd name="T46" fmla="*/ 407 w 958"/>
                <a:gd name="T47" fmla="*/ 952 h 958"/>
                <a:gd name="T48" fmla="*/ 340 w 958"/>
                <a:gd name="T49" fmla="*/ 938 h 958"/>
                <a:gd name="T50" fmla="*/ 276 w 958"/>
                <a:gd name="T51" fmla="*/ 913 h 958"/>
                <a:gd name="T52" fmla="*/ 218 w 958"/>
                <a:gd name="T53" fmla="*/ 880 h 958"/>
                <a:gd name="T54" fmla="*/ 165 w 958"/>
                <a:gd name="T55" fmla="*/ 841 h 958"/>
                <a:gd name="T56" fmla="*/ 117 w 958"/>
                <a:gd name="T57" fmla="*/ 793 h 958"/>
                <a:gd name="T58" fmla="*/ 76 w 958"/>
                <a:gd name="T59" fmla="*/ 740 h 958"/>
                <a:gd name="T60" fmla="*/ 44 w 958"/>
                <a:gd name="T61" fmla="*/ 681 h 958"/>
                <a:gd name="T62" fmla="*/ 19 w 958"/>
                <a:gd name="T63" fmla="*/ 618 h 958"/>
                <a:gd name="T64" fmla="*/ 5 w 958"/>
                <a:gd name="T65" fmla="*/ 549 h 958"/>
                <a:gd name="T66" fmla="*/ 0 w 958"/>
                <a:gd name="T67" fmla="*/ 478 h 958"/>
                <a:gd name="T68" fmla="*/ 5 w 958"/>
                <a:gd name="T69" fmla="*/ 407 h 958"/>
                <a:gd name="T70" fmla="*/ 19 w 958"/>
                <a:gd name="T71" fmla="*/ 340 h 958"/>
                <a:gd name="T72" fmla="*/ 44 w 958"/>
                <a:gd name="T73" fmla="*/ 276 h 958"/>
                <a:gd name="T74" fmla="*/ 76 w 958"/>
                <a:gd name="T75" fmla="*/ 217 h 958"/>
                <a:gd name="T76" fmla="*/ 117 w 958"/>
                <a:gd name="T77" fmla="*/ 164 h 958"/>
                <a:gd name="T78" fmla="*/ 165 w 958"/>
                <a:gd name="T79" fmla="*/ 116 h 958"/>
                <a:gd name="T80" fmla="*/ 218 w 958"/>
                <a:gd name="T81" fmla="*/ 76 h 958"/>
                <a:gd name="T82" fmla="*/ 276 w 958"/>
                <a:gd name="T83" fmla="*/ 44 h 958"/>
                <a:gd name="T84" fmla="*/ 340 w 958"/>
                <a:gd name="T85" fmla="*/ 19 h 958"/>
                <a:gd name="T86" fmla="*/ 407 w 958"/>
                <a:gd name="T87" fmla="*/ 5 h 958"/>
                <a:gd name="T88" fmla="*/ 478 w 958"/>
                <a:gd name="T89" fmla="*/ 0 h 9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58" h="958">
                  <a:moveTo>
                    <a:pt x="478" y="0"/>
                  </a:moveTo>
                  <a:lnTo>
                    <a:pt x="549" y="5"/>
                  </a:lnTo>
                  <a:lnTo>
                    <a:pt x="618" y="19"/>
                  </a:lnTo>
                  <a:lnTo>
                    <a:pt x="680" y="44"/>
                  </a:lnTo>
                  <a:lnTo>
                    <a:pt x="740" y="76"/>
                  </a:lnTo>
                  <a:lnTo>
                    <a:pt x="793" y="116"/>
                  </a:lnTo>
                  <a:lnTo>
                    <a:pt x="841" y="164"/>
                  </a:lnTo>
                  <a:lnTo>
                    <a:pt x="880" y="217"/>
                  </a:lnTo>
                  <a:lnTo>
                    <a:pt x="914" y="276"/>
                  </a:lnTo>
                  <a:lnTo>
                    <a:pt x="939" y="340"/>
                  </a:lnTo>
                  <a:lnTo>
                    <a:pt x="953" y="407"/>
                  </a:lnTo>
                  <a:lnTo>
                    <a:pt x="958" y="478"/>
                  </a:lnTo>
                  <a:lnTo>
                    <a:pt x="953" y="549"/>
                  </a:lnTo>
                  <a:lnTo>
                    <a:pt x="939" y="618"/>
                  </a:lnTo>
                  <a:lnTo>
                    <a:pt x="914" y="681"/>
                  </a:lnTo>
                  <a:lnTo>
                    <a:pt x="880" y="740"/>
                  </a:lnTo>
                  <a:lnTo>
                    <a:pt x="841" y="793"/>
                  </a:lnTo>
                  <a:lnTo>
                    <a:pt x="793" y="841"/>
                  </a:lnTo>
                  <a:lnTo>
                    <a:pt x="740" y="880"/>
                  </a:lnTo>
                  <a:lnTo>
                    <a:pt x="680" y="913"/>
                  </a:lnTo>
                  <a:lnTo>
                    <a:pt x="618" y="938"/>
                  </a:lnTo>
                  <a:lnTo>
                    <a:pt x="549" y="952"/>
                  </a:lnTo>
                  <a:lnTo>
                    <a:pt x="478" y="958"/>
                  </a:lnTo>
                  <a:lnTo>
                    <a:pt x="407" y="952"/>
                  </a:lnTo>
                  <a:lnTo>
                    <a:pt x="340" y="938"/>
                  </a:lnTo>
                  <a:lnTo>
                    <a:pt x="276" y="913"/>
                  </a:lnTo>
                  <a:lnTo>
                    <a:pt x="218" y="880"/>
                  </a:lnTo>
                  <a:lnTo>
                    <a:pt x="165" y="841"/>
                  </a:lnTo>
                  <a:lnTo>
                    <a:pt x="117" y="793"/>
                  </a:lnTo>
                  <a:lnTo>
                    <a:pt x="76" y="740"/>
                  </a:lnTo>
                  <a:lnTo>
                    <a:pt x="44" y="681"/>
                  </a:lnTo>
                  <a:lnTo>
                    <a:pt x="19" y="618"/>
                  </a:lnTo>
                  <a:lnTo>
                    <a:pt x="5" y="549"/>
                  </a:lnTo>
                  <a:lnTo>
                    <a:pt x="0" y="478"/>
                  </a:lnTo>
                  <a:lnTo>
                    <a:pt x="5" y="407"/>
                  </a:lnTo>
                  <a:lnTo>
                    <a:pt x="19" y="340"/>
                  </a:lnTo>
                  <a:lnTo>
                    <a:pt x="44" y="276"/>
                  </a:lnTo>
                  <a:lnTo>
                    <a:pt x="76" y="217"/>
                  </a:lnTo>
                  <a:lnTo>
                    <a:pt x="117" y="164"/>
                  </a:lnTo>
                  <a:lnTo>
                    <a:pt x="165" y="116"/>
                  </a:lnTo>
                  <a:lnTo>
                    <a:pt x="218" y="76"/>
                  </a:lnTo>
                  <a:lnTo>
                    <a:pt x="276" y="44"/>
                  </a:lnTo>
                  <a:lnTo>
                    <a:pt x="340" y="19"/>
                  </a:lnTo>
                  <a:lnTo>
                    <a:pt x="407" y="5"/>
                  </a:lnTo>
                  <a:lnTo>
                    <a:pt x="4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4" name="Freeform 572"/>
            <p:cNvSpPr>
              <a:spLocks/>
            </p:cNvSpPr>
            <p:nvPr/>
          </p:nvSpPr>
          <p:spPr bwMode="auto">
            <a:xfrm>
              <a:off x="4552" y="-3151"/>
              <a:ext cx="1586" cy="2356"/>
            </a:xfrm>
            <a:custGeom>
              <a:avLst/>
              <a:gdLst>
                <a:gd name="T0" fmla="*/ 806 w 3173"/>
                <a:gd name="T1" fmla="*/ 44 h 4712"/>
                <a:gd name="T2" fmla="*/ 870 w 3173"/>
                <a:gd name="T3" fmla="*/ 216 h 4712"/>
                <a:gd name="T4" fmla="*/ 953 w 3173"/>
                <a:gd name="T5" fmla="*/ 441 h 4712"/>
                <a:gd name="T6" fmla="*/ 1031 w 3173"/>
                <a:gd name="T7" fmla="*/ 648 h 4712"/>
                <a:gd name="T8" fmla="*/ 1077 w 3173"/>
                <a:gd name="T9" fmla="*/ 768 h 4712"/>
                <a:gd name="T10" fmla="*/ 1026 w 3173"/>
                <a:gd name="T11" fmla="*/ 377 h 4712"/>
                <a:gd name="T12" fmla="*/ 1036 w 3173"/>
                <a:gd name="T13" fmla="*/ 21 h 4712"/>
                <a:gd name="T14" fmla="*/ 1295 w 3173"/>
                <a:gd name="T15" fmla="*/ 0 h 4712"/>
                <a:gd name="T16" fmla="*/ 1330 w 3173"/>
                <a:gd name="T17" fmla="*/ 37 h 4712"/>
                <a:gd name="T18" fmla="*/ 1345 w 3173"/>
                <a:gd name="T19" fmla="*/ 398 h 4712"/>
                <a:gd name="T20" fmla="*/ 1286 w 3173"/>
                <a:gd name="T21" fmla="*/ 744 h 4712"/>
                <a:gd name="T22" fmla="*/ 1355 w 3173"/>
                <a:gd name="T23" fmla="*/ 563 h 4712"/>
                <a:gd name="T24" fmla="*/ 1449 w 3173"/>
                <a:gd name="T25" fmla="*/ 324 h 4712"/>
                <a:gd name="T26" fmla="*/ 1534 w 3173"/>
                <a:gd name="T27" fmla="*/ 103 h 4712"/>
                <a:gd name="T28" fmla="*/ 1802 w 3173"/>
                <a:gd name="T29" fmla="*/ 0 h 4712"/>
                <a:gd name="T30" fmla="*/ 2076 w 3173"/>
                <a:gd name="T31" fmla="*/ 74 h 4712"/>
                <a:gd name="T32" fmla="*/ 2273 w 3173"/>
                <a:gd name="T33" fmla="*/ 271 h 4712"/>
                <a:gd name="T34" fmla="*/ 2349 w 3173"/>
                <a:gd name="T35" fmla="*/ 545 h 4712"/>
                <a:gd name="T36" fmla="*/ 2618 w 3173"/>
                <a:gd name="T37" fmla="*/ 501 h 4712"/>
                <a:gd name="T38" fmla="*/ 2558 w 3173"/>
                <a:gd name="T39" fmla="*/ 349 h 4712"/>
                <a:gd name="T40" fmla="*/ 2625 w 3173"/>
                <a:gd name="T41" fmla="*/ 188 h 4712"/>
                <a:gd name="T42" fmla="*/ 2786 w 3173"/>
                <a:gd name="T43" fmla="*/ 120 h 4712"/>
                <a:gd name="T44" fmla="*/ 2946 w 3173"/>
                <a:gd name="T45" fmla="*/ 188 h 4712"/>
                <a:gd name="T46" fmla="*/ 3013 w 3173"/>
                <a:gd name="T47" fmla="*/ 349 h 4712"/>
                <a:gd name="T48" fmla="*/ 2955 w 3173"/>
                <a:gd name="T49" fmla="*/ 501 h 4712"/>
                <a:gd name="T50" fmla="*/ 3001 w 3173"/>
                <a:gd name="T51" fmla="*/ 660 h 4712"/>
                <a:gd name="T52" fmla="*/ 3137 w 3173"/>
                <a:gd name="T53" fmla="*/ 761 h 4712"/>
                <a:gd name="T54" fmla="*/ 3166 w 3173"/>
                <a:gd name="T55" fmla="*/ 935 h 4712"/>
                <a:gd name="T56" fmla="*/ 3063 w 3173"/>
                <a:gd name="T57" fmla="*/ 1080 h 4712"/>
                <a:gd name="T58" fmla="*/ 2852 w 3173"/>
                <a:gd name="T59" fmla="*/ 1438 h 4712"/>
                <a:gd name="T60" fmla="*/ 2740 w 3173"/>
                <a:gd name="T61" fmla="*/ 1452 h 4712"/>
                <a:gd name="T62" fmla="*/ 2694 w 3173"/>
                <a:gd name="T63" fmla="*/ 1309 h 4712"/>
                <a:gd name="T64" fmla="*/ 2113 w 3173"/>
                <a:gd name="T65" fmla="*/ 1624 h 4712"/>
                <a:gd name="T66" fmla="*/ 1958 w 3173"/>
                <a:gd name="T67" fmla="*/ 1557 h 4712"/>
                <a:gd name="T68" fmla="*/ 1890 w 3173"/>
                <a:gd name="T69" fmla="*/ 1394 h 4712"/>
                <a:gd name="T70" fmla="*/ 1871 w 3173"/>
                <a:gd name="T71" fmla="*/ 512 h 4712"/>
                <a:gd name="T72" fmla="*/ 1803 w 3173"/>
                <a:gd name="T73" fmla="*/ 512 h 4712"/>
                <a:gd name="T74" fmla="*/ 1789 w 3173"/>
                <a:gd name="T75" fmla="*/ 4484 h 4712"/>
                <a:gd name="T76" fmla="*/ 1695 w 3173"/>
                <a:gd name="T77" fmla="*/ 4647 h 4712"/>
                <a:gd name="T78" fmla="*/ 1516 w 3173"/>
                <a:gd name="T79" fmla="*/ 4712 h 4712"/>
                <a:gd name="T80" fmla="*/ 1338 w 3173"/>
                <a:gd name="T81" fmla="*/ 4647 h 4712"/>
                <a:gd name="T82" fmla="*/ 1244 w 3173"/>
                <a:gd name="T83" fmla="*/ 4484 h 4712"/>
                <a:gd name="T84" fmla="*/ 1221 w 3173"/>
                <a:gd name="T85" fmla="*/ 2235 h 4712"/>
                <a:gd name="T86" fmla="*/ 1136 w 3173"/>
                <a:gd name="T87" fmla="*/ 2235 h 4712"/>
                <a:gd name="T88" fmla="*/ 1114 w 3173"/>
                <a:gd name="T89" fmla="*/ 4484 h 4712"/>
                <a:gd name="T90" fmla="*/ 1020 w 3173"/>
                <a:gd name="T91" fmla="*/ 4647 h 4712"/>
                <a:gd name="T92" fmla="*/ 842 w 3173"/>
                <a:gd name="T93" fmla="*/ 4712 h 4712"/>
                <a:gd name="T94" fmla="*/ 663 w 3173"/>
                <a:gd name="T95" fmla="*/ 4647 h 4712"/>
                <a:gd name="T96" fmla="*/ 569 w 3173"/>
                <a:gd name="T97" fmla="*/ 4484 h 4712"/>
                <a:gd name="T98" fmla="*/ 551 w 3173"/>
                <a:gd name="T99" fmla="*/ 515 h 4712"/>
                <a:gd name="T100" fmla="*/ 486 w 3173"/>
                <a:gd name="T101" fmla="*/ 515 h 4712"/>
                <a:gd name="T102" fmla="*/ 459 w 3173"/>
                <a:gd name="T103" fmla="*/ 2293 h 4712"/>
                <a:gd name="T104" fmla="*/ 362 w 3173"/>
                <a:gd name="T105" fmla="*/ 2437 h 4712"/>
                <a:gd name="T106" fmla="*/ 230 w 3173"/>
                <a:gd name="T107" fmla="*/ 2476 h 4712"/>
                <a:gd name="T108" fmla="*/ 68 w 3173"/>
                <a:gd name="T109" fmla="*/ 2408 h 4712"/>
                <a:gd name="T110" fmla="*/ 0 w 3173"/>
                <a:gd name="T111" fmla="*/ 2244 h 4712"/>
                <a:gd name="T112" fmla="*/ 53 w 3173"/>
                <a:gd name="T113" fmla="*/ 333 h 4712"/>
                <a:gd name="T114" fmla="*/ 223 w 3173"/>
                <a:gd name="T115" fmla="*/ 113 h 4712"/>
                <a:gd name="T116" fmla="*/ 482 w 3173"/>
                <a:gd name="T117" fmla="*/ 5 h 4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73" h="4712">
                  <a:moveTo>
                    <a:pt x="556" y="0"/>
                  </a:moveTo>
                  <a:lnTo>
                    <a:pt x="788" y="0"/>
                  </a:lnTo>
                  <a:lnTo>
                    <a:pt x="796" y="18"/>
                  </a:lnTo>
                  <a:lnTo>
                    <a:pt x="806" y="44"/>
                  </a:lnTo>
                  <a:lnTo>
                    <a:pt x="819" y="80"/>
                  </a:lnTo>
                  <a:lnTo>
                    <a:pt x="835" y="120"/>
                  </a:lnTo>
                  <a:lnTo>
                    <a:pt x="850" y="166"/>
                  </a:lnTo>
                  <a:lnTo>
                    <a:pt x="870" y="216"/>
                  </a:lnTo>
                  <a:lnTo>
                    <a:pt x="889" y="271"/>
                  </a:lnTo>
                  <a:lnTo>
                    <a:pt x="911" y="326"/>
                  </a:lnTo>
                  <a:lnTo>
                    <a:pt x="932" y="382"/>
                  </a:lnTo>
                  <a:lnTo>
                    <a:pt x="953" y="441"/>
                  </a:lnTo>
                  <a:lnTo>
                    <a:pt x="974" y="496"/>
                  </a:lnTo>
                  <a:lnTo>
                    <a:pt x="994" y="551"/>
                  </a:lnTo>
                  <a:lnTo>
                    <a:pt x="1013" y="600"/>
                  </a:lnTo>
                  <a:lnTo>
                    <a:pt x="1031" y="648"/>
                  </a:lnTo>
                  <a:lnTo>
                    <a:pt x="1047" y="689"/>
                  </a:lnTo>
                  <a:lnTo>
                    <a:pt x="1059" y="724"/>
                  </a:lnTo>
                  <a:lnTo>
                    <a:pt x="1070" y="751"/>
                  </a:lnTo>
                  <a:lnTo>
                    <a:pt x="1077" y="768"/>
                  </a:lnTo>
                  <a:lnTo>
                    <a:pt x="1015" y="443"/>
                  </a:lnTo>
                  <a:lnTo>
                    <a:pt x="1013" y="420"/>
                  </a:lnTo>
                  <a:lnTo>
                    <a:pt x="1017" y="398"/>
                  </a:lnTo>
                  <a:lnTo>
                    <a:pt x="1026" y="377"/>
                  </a:lnTo>
                  <a:lnTo>
                    <a:pt x="1120" y="205"/>
                  </a:lnTo>
                  <a:lnTo>
                    <a:pt x="1036" y="55"/>
                  </a:lnTo>
                  <a:lnTo>
                    <a:pt x="1033" y="37"/>
                  </a:lnTo>
                  <a:lnTo>
                    <a:pt x="1036" y="21"/>
                  </a:lnTo>
                  <a:lnTo>
                    <a:pt x="1045" y="11"/>
                  </a:lnTo>
                  <a:lnTo>
                    <a:pt x="1054" y="3"/>
                  </a:lnTo>
                  <a:lnTo>
                    <a:pt x="1067" y="0"/>
                  </a:lnTo>
                  <a:lnTo>
                    <a:pt x="1295" y="0"/>
                  </a:lnTo>
                  <a:lnTo>
                    <a:pt x="1307" y="3"/>
                  </a:lnTo>
                  <a:lnTo>
                    <a:pt x="1318" y="11"/>
                  </a:lnTo>
                  <a:lnTo>
                    <a:pt x="1325" y="21"/>
                  </a:lnTo>
                  <a:lnTo>
                    <a:pt x="1330" y="37"/>
                  </a:lnTo>
                  <a:lnTo>
                    <a:pt x="1325" y="55"/>
                  </a:lnTo>
                  <a:lnTo>
                    <a:pt x="1242" y="205"/>
                  </a:lnTo>
                  <a:lnTo>
                    <a:pt x="1336" y="377"/>
                  </a:lnTo>
                  <a:lnTo>
                    <a:pt x="1345" y="398"/>
                  </a:lnTo>
                  <a:lnTo>
                    <a:pt x="1348" y="420"/>
                  </a:lnTo>
                  <a:lnTo>
                    <a:pt x="1346" y="443"/>
                  </a:lnTo>
                  <a:lnTo>
                    <a:pt x="1277" y="768"/>
                  </a:lnTo>
                  <a:lnTo>
                    <a:pt x="1286" y="744"/>
                  </a:lnTo>
                  <a:lnTo>
                    <a:pt x="1300" y="708"/>
                  </a:lnTo>
                  <a:lnTo>
                    <a:pt x="1316" y="666"/>
                  </a:lnTo>
                  <a:lnTo>
                    <a:pt x="1336" y="618"/>
                  </a:lnTo>
                  <a:lnTo>
                    <a:pt x="1355" y="563"/>
                  </a:lnTo>
                  <a:lnTo>
                    <a:pt x="1378" y="506"/>
                  </a:lnTo>
                  <a:lnTo>
                    <a:pt x="1401" y="446"/>
                  </a:lnTo>
                  <a:lnTo>
                    <a:pt x="1424" y="384"/>
                  </a:lnTo>
                  <a:lnTo>
                    <a:pt x="1449" y="324"/>
                  </a:lnTo>
                  <a:lnTo>
                    <a:pt x="1472" y="264"/>
                  </a:lnTo>
                  <a:lnTo>
                    <a:pt x="1493" y="205"/>
                  </a:lnTo>
                  <a:lnTo>
                    <a:pt x="1515" y="152"/>
                  </a:lnTo>
                  <a:lnTo>
                    <a:pt x="1534" y="103"/>
                  </a:lnTo>
                  <a:lnTo>
                    <a:pt x="1550" y="60"/>
                  </a:lnTo>
                  <a:lnTo>
                    <a:pt x="1563" y="26"/>
                  </a:lnTo>
                  <a:lnTo>
                    <a:pt x="1573" y="0"/>
                  </a:lnTo>
                  <a:lnTo>
                    <a:pt x="1802" y="0"/>
                  </a:lnTo>
                  <a:lnTo>
                    <a:pt x="1874" y="5"/>
                  </a:lnTo>
                  <a:lnTo>
                    <a:pt x="1945" y="19"/>
                  </a:lnTo>
                  <a:lnTo>
                    <a:pt x="2012" y="44"/>
                  </a:lnTo>
                  <a:lnTo>
                    <a:pt x="2076" y="74"/>
                  </a:lnTo>
                  <a:lnTo>
                    <a:pt x="2135" y="113"/>
                  </a:lnTo>
                  <a:lnTo>
                    <a:pt x="2186" y="161"/>
                  </a:lnTo>
                  <a:lnTo>
                    <a:pt x="2232" y="212"/>
                  </a:lnTo>
                  <a:lnTo>
                    <a:pt x="2273" y="271"/>
                  </a:lnTo>
                  <a:lnTo>
                    <a:pt x="2305" y="333"/>
                  </a:lnTo>
                  <a:lnTo>
                    <a:pt x="2328" y="400"/>
                  </a:lnTo>
                  <a:lnTo>
                    <a:pt x="2344" y="471"/>
                  </a:lnTo>
                  <a:lnTo>
                    <a:pt x="2349" y="545"/>
                  </a:lnTo>
                  <a:lnTo>
                    <a:pt x="2351" y="977"/>
                  </a:lnTo>
                  <a:lnTo>
                    <a:pt x="2662" y="784"/>
                  </a:lnTo>
                  <a:lnTo>
                    <a:pt x="2648" y="528"/>
                  </a:lnTo>
                  <a:lnTo>
                    <a:pt x="2618" y="501"/>
                  </a:lnTo>
                  <a:lnTo>
                    <a:pt x="2593" y="467"/>
                  </a:lnTo>
                  <a:lnTo>
                    <a:pt x="2574" y="432"/>
                  </a:lnTo>
                  <a:lnTo>
                    <a:pt x="2562" y="391"/>
                  </a:lnTo>
                  <a:lnTo>
                    <a:pt x="2558" y="349"/>
                  </a:lnTo>
                  <a:lnTo>
                    <a:pt x="2563" y="303"/>
                  </a:lnTo>
                  <a:lnTo>
                    <a:pt x="2576" y="260"/>
                  </a:lnTo>
                  <a:lnTo>
                    <a:pt x="2597" y="221"/>
                  </a:lnTo>
                  <a:lnTo>
                    <a:pt x="2625" y="188"/>
                  </a:lnTo>
                  <a:lnTo>
                    <a:pt x="2659" y="159"/>
                  </a:lnTo>
                  <a:lnTo>
                    <a:pt x="2698" y="138"/>
                  </a:lnTo>
                  <a:lnTo>
                    <a:pt x="2740" y="126"/>
                  </a:lnTo>
                  <a:lnTo>
                    <a:pt x="2786" y="120"/>
                  </a:lnTo>
                  <a:lnTo>
                    <a:pt x="2831" y="126"/>
                  </a:lnTo>
                  <a:lnTo>
                    <a:pt x="2875" y="138"/>
                  </a:lnTo>
                  <a:lnTo>
                    <a:pt x="2912" y="159"/>
                  </a:lnTo>
                  <a:lnTo>
                    <a:pt x="2946" y="188"/>
                  </a:lnTo>
                  <a:lnTo>
                    <a:pt x="2974" y="221"/>
                  </a:lnTo>
                  <a:lnTo>
                    <a:pt x="2995" y="260"/>
                  </a:lnTo>
                  <a:lnTo>
                    <a:pt x="3008" y="303"/>
                  </a:lnTo>
                  <a:lnTo>
                    <a:pt x="3013" y="349"/>
                  </a:lnTo>
                  <a:lnTo>
                    <a:pt x="3010" y="391"/>
                  </a:lnTo>
                  <a:lnTo>
                    <a:pt x="2997" y="432"/>
                  </a:lnTo>
                  <a:lnTo>
                    <a:pt x="2980" y="467"/>
                  </a:lnTo>
                  <a:lnTo>
                    <a:pt x="2955" y="501"/>
                  </a:lnTo>
                  <a:lnTo>
                    <a:pt x="2925" y="528"/>
                  </a:lnTo>
                  <a:lnTo>
                    <a:pt x="2916" y="653"/>
                  </a:lnTo>
                  <a:lnTo>
                    <a:pt x="2960" y="653"/>
                  </a:lnTo>
                  <a:lnTo>
                    <a:pt x="3001" y="660"/>
                  </a:lnTo>
                  <a:lnTo>
                    <a:pt x="3042" y="675"/>
                  </a:lnTo>
                  <a:lnTo>
                    <a:pt x="3077" y="696"/>
                  </a:lnTo>
                  <a:lnTo>
                    <a:pt x="3111" y="726"/>
                  </a:lnTo>
                  <a:lnTo>
                    <a:pt x="3137" y="761"/>
                  </a:lnTo>
                  <a:lnTo>
                    <a:pt x="3158" y="804"/>
                  </a:lnTo>
                  <a:lnTo>
                    <a:pt x="3169" y="846"/>
                  </a:lnTo>
                  <a:lnTo>
                    <a:pt x="3173" y="892"/>
                  </a:lnTo>
                  <a:lnTo>
                    <a:pt x="3166" y="935"/>
                  </a:lnTo>
                  <a:lnTo>
                    <a:pt x="3151" y="977"/>
                  </a:lnTo>
                  <a:lnTo>
                    <a:pt x="3130" y="1016"/>
                  </a:lnTo>
                  <a:lnTo>
                    <a:pt x="3100" y="1052"/>
                  </a:lnTo>
                  <a:lnTo>
                    <a:pt x="3063" y="1080"/>
                  </a:lnTo>
                  <a:lnTo>
                    <a:pt x="2884" y="1190"/>
                  </a:lnTo>
                  <a:lnTo>
                    <a:pt x="2873" y="1394"/>
                  </a:lnTo>
                  <a:lnTo>
                    <a:pt x="2866" y="1418"/>
                  </a:lnTo>
                  <a:lnTo>
                    <a:pt x="2852" y="1438"/>
                  </a:lnTo>
                  <a:lnTo>
                    <a:pt x="2831" y="1452"/>
                  </a:lnTo>
                  <a:lnTo>
                    <a:pt x="2806" y="1457"/>
                  </a:lnTo>
                  <a:lnTo>
                    <a:pt x="2765" y="1457"/>
                  </a:lnTo>
                  <a:lnTo>
                    <a:pt x="2740" y="1452"/>
                  </a:lnTo>
                  <a:lnTo>
                    <a:pt x="2719" y="1438"/>
                  </a:lnTo>
                  <a:lnTo>
                    <a:pt x="2705" y="1418"/>
                  </a:lnTo>
                  <a:lnTo>
                    <a:pt x="2698" y="1394"/>
                  </a:lnTo>
                  <a:lnTo>
                    <a:pt x="2694" y="1309"/>
                  </a:lnTo>
                  <a:lnTo>
                    <a:pt x="2243" y="1588"/>
                  </a:lnTo>
                  <a:lnTo>
                    <a:pt x="2200" y="1610"/>
                  </a:lnTo>
                  <a:lnTo>
                    <a:pt x="2158" y="1620"/>
                  </a:lnTo>
                  <a:lnTo>
                    <a:pt x="2113" y="1624"/>
                  </a:lnTo>
                  <a:lnTo>
                    <a:pt x="2069" y="1617"/>
                  </a:lnTo>
                  <a:lnTo>
                    <a:pt x="2028" y="1604"/>
                  </a:lnTo>
                  <a:lnTo>
                    <a:pt x="1991" y="1583"/>
                  </a:lnTo>
                  <a:lnTo>
                    <a:pt x="1958" y="1557"/>
                  </a:lnTo>
                  <a:lnTo>
                    <a:pt x="1931" y="1523"/>
                  </a:lnTo>
                  <a:lnTo>
                    <a:pt x="1908" y="1484"/>
                  </a:lnTo>
                  <a:lnTo>
                    <a:pt x="1896" y="1441"/>
                  </a:lnTo>
                  <a:lnTo>
                    <a:pt x="1890" y="1394"/>
                  </a:lnTo>
                  <a:lnTo>
                    <a:pt x="1885" y="547"/>
                  </a:lnTo>
                  <a:lnTo>
                    <a:pt x="1885" y="547"/>
                  </a:lnTo>
                  <a:lnTo>
                    <a:pt x="1881" y="528"/>
                  </a:lnTo>
                  <a:lnTo>
                    <a:pt x="1871" y="512"/>
                  </a:lnTo>
                  <a:lnTo>
                    <a:pt x="1857" y="501"/>
                  </a:lnTo>
                  <a:lnTo>
                    <a:pt x="1837" y="498"/>
                  </a:lnTo>
                  <a:lnTo>
                    <a:pt x="1818" y="501"/>
                  </a:lnTo>
                  <a:lnTo>
                    <a:pt x="1803" y="512"/>
                  </a:lnTo>
                  <a:lnTo>
                    <a:pt x="1793" y="528"/>
                  </a:lnTo>
                  <a:lnTo>
                    <a:pt x="1789" y="547"/>
                  </a:lnTo>
                  <a:lnTo>
                    <a:pt x="1795" y="4434"/>
                  </a:lnTo>
                  <a:lnTo>
                    <a:pt x="1789" y="4484"/>
                  </a:lnTo>
                  <a:lnTo>
                    <a:pt x="1777" y="4532"/>
                  </a:lnTo>
                  <a:lnTo>
                    <a:pt x="1756" y="4574"/>
                  </a:lnTo>
                  <a:lnTo>
                    <a:pt x="1729" y="4613"/>
                  </a:lnTo>
                  <a:lnTo>
                    <a:pt x="1695" y="4647"/>
                  </a:lnTo>
                  <a:lnTo>
                    <a:pt x="1656" y="4675"/>
                  </a:lnTo>
                  <a:lnTo>
                    <a:pt x="1614" y="4695"/>
                  </a:lnTo>
                  <a:lnTo>
                    <a:pt x="1566" y="4707"/>
                  </a:lnTo>
                  <a:lnTo>
                    <a:pt x="1516" y="4712"/>
                  </a:lnTo>
                  <a:lnTo>
                    <a:pt x="1467" y="4707"/>
                  </a:lnTo>
                  <a:lnTo>
                    <a:pt x="1419" y="4695"/>
                  </a:lnTo>
                  <a:lnTo>
                    <a:pt x="1377" y="4675"/>
                  </a:lnTo>
                  <a:lnTo>
                    <a:pt x="1338" y="4647"/>
                  </a:lnTo>
                  <a:lnTo>
                    <a:pt x="1304" y="4613"/>
                  </a:lnTo>
                  <a:lnTo>
                    <a:pt x="1277" y="4574"/>
                  </a:lnTo>
                  <a:lnTo>
                    <a:pt x="1256" y="4532"/>
                  </a:lnTo>
                  <a:lnTo>
                    <a:pt x="1244" y="4484"/>
                  </a:lnTo>
                  <a:lnTo>
                    <a:pt x="1238" y="4434"/>
                  </a:lnTo>
                  <a:lnTo>
                    <a:pt x="1238" y="2277"/>
                  </a:lnTo>
                  <a:lnTo>
                    <a:pt x="1235" y="2252"/>
                  </a:lnTo>
                  <a:lnTo>
                    <a:pt x="1221" y="2235"/>
                  </a:lnTo>
                  <a:lnTo>
                    <a:pt x="1203" y="2221"/>
                  </a:lnTo>
                  <a:lnTo>
                    <a:pt x="1178" y="2217"/>
                  </a:lnTo>
                  <a:lnTo>
                    <a:pt x="1155" y="2221"/>
                  </a:lnTo>
                  <a:lnTo>
                    <a:pt x="1136" y="2235"/>
                  </a:lnTo>
                  <a:lnTo>
                    <a:pt x="1123" y="2252"/>
                  </a:lnTo>
                  <a:lnTo>
                    <a:pt x="1120" y="2277"/>
                  </a:lnTo>
                  <a:lnTo>
                    <a:pt x="1120" y="4434"/>
                  </a:lnTo>
                  <a:lnTo>
                    <a:pt x="1114" y="4484"/>
                  </a:lnTo>
                  <a:lnTo>
                    <a:pt x="1102" y="4532"/>
                  </a:lnTo>
                  <a:lnTo>
                    <a:pt x="1081" y="4574"/>
                  </a:lnTo>
                  <a:lnTo>
                    <a:pt x="1054" y="4613"/>
                  </a:lnTo>
                  <a:lnTo>
                    <a:pt x="1020" y="4647"/>
                  </a:lnTo>
                  <a:lnTo>
                    <a:pt x="982" y="4675"/>
                  </a:lnTo>
                  <a:lnTo>
                    <a:pt x="939" y="4695"/>
                  </a:lnTo>
                  <a:lnTo>
                    <a:pt x="891" y="4707"/>
                  </a:lnTo>
                  <a:lnTo>
                    <a:pt x="842" y="4712"/>
                  </a:lnTo>
                  <a:lnTo>
                    <a:pt x="792" y="4707"/>
                  </a:lnTo>
                  <a:lnTo>
                    <a:pt x="744" y="4695"/>
                  </a:lnTo>
                  <a:lnTo>
                    <a:pt x="702" y="4675"/>
                  </a:lnTo>
                  <a:lnTo>
                    <a:pt x="663" y="4647"/>
                  </a:lnTo>
                  <a:lnTo>
                    <a:pt x="629" y="4613"/>
                  </a:lnTo>
                  <a:lnTo>
                    <a:pt x="602" y="4574"/>
                  </a:lnTo>
                  <a:lnTo>
                    <a:pt x="581" y="4532"/>
                  </a:lnTo>
                  <a:lnTo>
                    <a:pt x="569" y="4484"/>
                  </a:lnTo>
                  <a:lnTo>
                    <a:pt x="563" y="4434"/>
                  </a:lnTo>
                  <a:lnTo>
                    <a:pt x="563" y="547"/>
                  </a:lnTo>
                  <a:lnTo>
                    <a:pt x="560" y="529"/>
                  </a:lnTo>
                  <a:lnTo>
                    <a:pt x="551" y="515"/>
                  </a:lnTo>
                  <a:lnTo>
                    <a:pt x="535" y="505"/>
                  </a:lnTo>
                  <a:lnTo>
                    <a:pt x="517" y="501"/>
                  </a:lnTo>
                  <a:lnTo>
                    <a:pt x="500" y="505"/>
                  </a:lnTo>
                  <a:lnTo>
                    <a:pt x="486" y="515"/>
                  </a:lnTo>
                  <a:lnTo>
                    <a:pt x="475" y="529"/>
                  </a:lnTo>
                  <a:lnTo>
                    <a:pt x="471" y="547"/>
                  </a:lnTo>
                  <a:lnTo>
                    <a:pt x="463" y="2245"/>
                  </a:lnTo>
                  <a:lnTo>
                    <a:pt x="459" y="2293"/>
                  </a:lnTo>
                  <a:lnTo>
                    <a:pt x="445" y="2336"/>
                  </a:lnTo>
                  <a:lnTo>
                    <a:pt x="424" y="2375"/>
                  </a:lnTo>
                  <a:lnTo>
                    <a:pt x="395" y="2408"/>
                  </a:lnTo>
                  <a:lnTo>
                    <a:pt x="362" y="2437"/>
                  </a:lnTo>
                  <a:lnTo>
                    <a:pt x="323" y="2458"/>
                  </a:lnTo>
                  <a:lnTo>
                    <a:pt x="278" y="2472"/>
                  </a:lnTo>
                  <a:lnTo>
                    <a:pt x="232" y="2476"/>
                  </a:lnTo>
                  <a:lnTo>
                    <a:pt x="230" y="2476"/>
                  </a:lnTo>
                  <a:lnTo>
                    <a:pt x="184" y="2472"/>
                  </a:lnTo>
                  <a:lnTo>
                    <a:pt x="140" y="2458"/>
                  </a:lnTo>
                  <a:lnTo>
                    <a:pt x="101" y="2437"/>
                  </a:lnTo>
                  <a:lnTo>
                    <a:pt x="68" y="2408"/>
                  </a:lnTo>
                  <a:lnTo>
                    <a:pt x="39" y="2373"/>
                  </a:lnTo>
                  <a:lnTo>
                    <a:pt x="18" y="2334"/>
                  </a:lnTo>
                  <a:lnTo>
                    <a:pt x="6" y="2290"/>
                  </a:lnTo>
                  <a:lnTo>
                    <a:pt x="0" y="2244"/>
                  </a:lnTo>
                  <a:lnTo>
                    <a:pt x="9" y="545"/>
                  </a:lnTo>
                  <a:lnTo>
                    <a:pt x="14" y="471"/>
                  </a:lnTo>
                  <a:lnTo>
                    <a:pt x="30" y="400"/>
                  </a:lnTo>
                  <a:lnTo>
                    <a:pt x="53" y="333"/>
                  </a:lnTo>
                  <a:lnTo>
                    <a:pt x="85" y="271"/>
                  </a:lnTo>
                  <a:lnTo>
                    <a:pt x="124" y="212"/>
                  </a:lnTo>
                  <a:lnTo>
                    <a:pt x="170" y="159"/>
                  </a:lnTo>
                  <a:lnTo>
                    <a:pt x="223" y="113"/>
                  </a:lnTo>
                  <a:lnTo>
                    <a:pt x="282" y="74"/>
                  </a:lnTo>
                  <a:lnTo>
                    <a:pt x="344" y="44"/>
                  </a:lnTo>
                  <a:lnTo>
                    <a:pt x="411" y="19"/>
                  </a:lnTo>
                  <a:lnTo>
                    <a:pt x="482" y="5"/>
                  </a:lnTo>
                  <a:lnTo>
                    <a:pt x="5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5" name="Freeform 573"/>
            <p:cNvSpPr>
              <a:spLocks/>
            </p:cNvSpPr>
            <p:nvPr/>
          </p:nvSpPr>
          <p:spPr bwMode="auto">
            <a:xfrm>
              <a:off x="6017" y="-2958"/>
              <a:ext cx="1142" cy="2163"/>
            </a:xfrm>
            <a:custGeom>
              <a:avLst/>
              <a:gdLst>
                <a:gd name="T0" fmla="*/ 2051 w 2285"/>
                <a:gd name="T1" fmla="*/ 0 h 4326"/>
                <a:gd name="T2" fmla="*/ 2095 w 2285"/>
                <a:gd name="T3" fmla="*/ 7 h 4326"/>
                <a:gd name="T4" fmla="*/ 2136 w 2285"/>
                <a:gd name="T5" fmla="*/ 21 h 4326"/>
                <a:gd name="T6" fmla="*/ 2175 w 2285"/>
                <a:gd name="T7" fmla="*/ 44 h 4326"/>
                <a:gd name="T8" fmla="*/ 2211 w 2285"/>
                <a:gd name="T9" fmla="*/ 73 h 4326"/>
                <a:gd name="T10" fmla="*/ 2241 w 2285"/>
                <a:gd name="T11" fmla="*/ 108 h 4326"/>
                <a:gd name="T12" fmla="*/ 2264 w 2285"/>
                <a:gd name="T13" fmla="*/ 149 h 4326"/>
                <a:gd name="T14" fmla="*/ 2278 w 2285"/>
                <a:gd name="T15" fmla="*/ 189 h 4326"/>
                <a:gd name="T16" fmla="*/ 2285 w 2285"/>
                <a:gd name="T17" fmla="*/ 232 h 4326"/>
                <a:gd name="T18" fmla="*/ 2285 w 2285"/>
                <a:gd name="T19" fmla="*/ 276 h 4326"/>
                <a:gd name="T20" fmla="*/ 2278 w 2285"/>
                <a:gd name="T21" fmla="*/ 319 h 4326"/>
                <a:gd name="T22" fmla="*/ 2264 w 2285"/>
                <a:gd name="T23" fmla="*/ 361 h 4326"/>
                <a:gd name="T24" fmla="*/ 2241 w 2285"/>
                <a:gd name="T25" fmla="*/ 400 h 4326"/>
                <a:gd name="T26" fmla="*/ 2211 w 2285"/>
                <a:gd name="T27" fmla="*/ 436 h 4326"/>
                <a:gd name="T28" fmla="*/ 1918 w 2285"/>
                <a:gd name="T29" fmla="*/ 728 h 4326"/>
                <a:gd name="T30" fmla="*/ 1918 w 2285"/>
                <a:gd name="T31" fmla="*/ 4170 h 4326"/>
                <a:gd name="T32" fmla="*/ 1915 w 2285"/>
                <a:gd name="T33" fmla="*/ 4208 h 4326"/>
                <a:gd name="T34" fmla="*/ 1902 w 2285"/>
                <a:gd name="T35" fmla="*/ 4240 h 4326"/>
                <a:gd name="T36" fmla="*/ 1885 w 2285"/>
                <a:gd name="T37" fmla="*/ 4268 h 4326"/>
                <a:gd name="T38" fmla="*/ 1860 w 2285"/>
                <a:gd name="T39" fmla="*/ 4293 h 4326"/>
                <a:gd name="T40" fmla="*/ 1831 w 2285"/>
                <a:gd name="T41" fmla="*/ 4310 h 4326"/>
                <a:gd name="T42" fmla="*/ 1800 w 2285"/>
                <a:gd name="T43" fmla="*/ 4323 h 4326"/>
                <a:gd name="T44" fmla="*/ 1764 w 2285"/>
                <a:gd name="T45" fmla="*/ 4326 h 4326"/>
                <a:gd name="T46" fmla="*/ 818 w 2285"/>
                <a:gd name="T47" fmla="*/ 4326 h 4326"/>
                <a:gd name="T48" fmla="*/ 783 w 2285"/>
                <a:gd name="T49" fmla="*/ 4323 h 4326"/>
                <a:gd name="T50" fmla="*/ 749 w 2285"/>
                <a:gd name="T51" fmla="*/ 4310 h 4326"/>
                <a:gd name="T52" fmla="*/ 721 w 2285"/>
                <a:gd name="T53" fmla="*/ 4293 h 4326"/>
                <a:gd name="T54" fmla="*/ 696 w 2285"/>
                <a:gd name="T55" fmla="*/ 4268 h 4326"/>
                <a:gd name="T56" fmla="*/ 678 w 2285"/>
                <a:gd name="T57" fmla="*/ 4240 h 4326"/>
                <a:gd name="T58" fmla="*/ 668 w 2285"/>
                <a:gd name="T59" fmla="*/ 4208 h 4326"/>
                <a:gd name="T60" fmla="*/ 662 w 2285"/>
                <a:gd name="T61" fmla="*/ 4170 h 4326"/>
                <a:gd name="T62" fmla="*/ 662 w 2285"/>
                <a:gd name="T63" fmla="*/ 1983 h 4326"/>
                <a:gd name="T64" fmla="*/ 436 w 2285"/>
                <a:gd name="T65" fmla="*/ 2210 h 4326"/>
                <a:gd name="T66" fmla="*/ 400 w 2285"/>
                <a:gd name="T67" fmla="*/ 2240 h 4326"/>
                <a:gd name="T68" fmla="*/ 361 w 2285"/>
                <a:gd name="T69" fmla="*/ 2263 h 4326"/>
                <a:gd name="T70" fmla="*/ 319 w 2285"/>
                <a:gd name="T71" fmla="*/ 2277 h 4326"/>
                <a:gd name="T72" fmla="*/ 276 w 2285"/>
                <a:gd name="T73" fmla="*/ 2284 h 4326"/>
                <a:gd name="T74" fmla="*/ 232 w 2285"/>
                <a:gd name="T75" fmla="*/ 2284 h 4326"/>
                <a:gd name="T76" fmla="*/ 189 w 2285"/>
                <a:gd name="T77" fmla="*/ 2277 h 4326"/>
                <a:gd name="T78" fmla="*/ 147 w 2285"/>
                <a:gd name="T79" fmla="*/ 2263 h 4326"/>
                <a:gd name="T80" fmla="*/ 108 w 2285"/>
                <a:gd name="T81" fmla="*/ 2240 h 4326"/>
                <a:gd name="T82" fmla="*/ 73 w 2285"/>
                <a:gd name="T83" fmla="*/ 2210 h 4326"/>
                <a:gd name="T84" fmla="*/ 44 w 2285"/>
                <a:gd name="T85" fmla="*/ 2175 h 4326"/>
                <a:gd name="T86" fmla="*/ 21 w 2285"/>
                <a:gd name="T87" fmla="*/ 2136 h 4326"/>
                <a:gd name="T88" fmla="*/ 7 w 2285"/>
                <a:gd name="T89" fmla="*/ 2095 h 4326"/>
                <a:gd name="T90" fmla="*/ 0 w 2285"/>
                <a:gd name="T91" fmla="*/ 2052 h 4326"/>
                <a:gd name="T92" fmla="*/ 0 w 2285"/>
                <a:gd name="T93" fmla="*/ 2008 h 4326"/>
                <a:gd name="T94" fmla="*/ 7 w 2285"/>
                <a:gd name="T95" fmla="*/ 1964 h 4326"/>
                <a:gd name="T96" fmla="*/ 21 w 2285"/>
                <a:gd name="T97" fmla="*/ 1923 h 4326"/>
                <a:gd name="T98" fmla="*/ 44 w 2285"/>
                <a:gd name="T99" fmla="*/ 1884 h 4326"/>
                <a:gd name="T100" fmla="*/ 73 w 2285"/>
                <a:gd name="T101" fmla="*/ 1849 h 4326"/>
                <a:gd name="T102" fmla="*/ 1849 w 2285"/>
                <a:gd name="T103" fmla="*/ 73 h 4326"/>
                <a:gd name="T104" fmla="*/ 1885 w 2285"/>
                <a:gd name="T105" fmla="*/ 44 h 4326"/>
                <a:gd name="T106" fmla="*/ 1924 w 2285"/>
                <a:gd name="T107" fmla="*/ 21 h 4326"/>
                <a:gd name="T108" fmla="*/ 1964 w 2285"/>
                <a:gd name="T109" fmla="*/ 7 h 4326"/>
                <a:gd name="T110" fmla="*/ 2009 w 2285"/>
                <a:gd name="T111" fmla="*/ 0 h 4326"/>
                <a:gd name="T112" fmla="*/ 2051 w 2285"/>
                <a:gd name="T113" fmla="*/ 0 h 4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85" h="4326">
                  <a:moveTo>
                    <a:pt x="2051" y="0"/>
                  </a:moveTo>
                  <a:lnTo>
                    <a:pt x="2095" y="7"/>
                  </a:lnTo>
                  <a:lnTo>
                    <a:pt x="2136" y="21"/>
                  </a:lnTo>
                  <a:lnTo>
                    <a:pt x="2175" y="44"/>
                  </a:lnTo>
                  <a:lnTo>
                    <a:pt x="2211" y="73"/>
                  </a:lnTo>
                  <a:lnTo>
                    <a:pt x="2241" y="108"/>
                  </a:lnTo>
                  <a:lnTo>
                    <a:pt x="2264" y="149"/>
                  </a:lnTo>
                  <a:lnTo>
                    <a:pt x="2278" y="189"/>
                  </a:lnTo>
                  <a:lnTo>
                    <a:pt x="2285" y="232"/>
                  </a:lnTo>
                  <a:lnTo>
                    <a:pt x="2285" y="276"/>
                  </a:lnTo>
                  <a:lnTo>
                    <a:pt x="2278" y="319"/>
                  </a:lnTo>
                  <a:lnTo>
                    <a:pt x="2264" y="361"/>
                  </a:lnTo>
                  <a:lnTo>
                    <a:pt x="2241" y="400"/>
                  </a:lnTo>
                  <a:lnTo>
                    <a:pt x="2211" y="436"/>
                  </a:lnTo>
                  <a:lnTo>
                    <a:pt x="1918" y="728"/>
                  </a:lnTo>
                  <a:lnTo>
                    <a:pt x="1918" y="4170"/>
                  </a:lnTo>
                  <a:lnTo>
                    <a:pt x="1915" y="4208"/>
                  </a:lnTo>
                  <a:lnTo>
                    <a:pt x="1902" y="4240"/>
                  </a:lnTo>
                  <a:lnTo>
                    <a:pt x="1885" y="4268"/>
                  </a:lnTo>
                  <a:lnTo>
                    <a:pt x="1860" y="4293"/>
                  </a:lnTo>
                  <a:lnTo>
                    <a:pt x="1831" y="4310"/>
                  </a:lnTo>
                  <a:lnTo>
                    <a:pt x="1800" y="4323"/>
                  </a:lnTo>
                  <a:lnTo>
                    <a:pt x="1764" y="4326"/>
                  </a:lnTo>
                  <a:lnTo>
                    <a:pt x="818" y="4326"/>
                  </a:lnTo>
                  <a:lnTo>
                    <a:pt x="783" y="4323"/>
                  </a:lnTo>
                  <a:lnTo>
                    <a:pt x="749" y="4310"/>
                  </a:lnTo>
                  <a:lnTo>
                    <a:pt x="721" y="4293"/>
                  </a:lnTo>
                  <a:lnTo>
                    <a:pt x="696" y="4268"/>
                  </a:lnTo>
                  <a:lnTo>
                    <a:pt x="678" y="4240"/>
                  </a:lnTo>
                  <a:lnTo>
                    <a:pt x="668" y="4208"/>
                  </a:lnTo>
                  <a:lnTo>
                    <a:pt x="662" y="4170"/>
                  </a:lnTo>
                  <a:lnTo>
                    <a:pt x="662" y="1983"/>
                  </a:lnTo>
                  <a:lnTo>
                    <a:pt x="436" y="2210"/>
                  </a:lnTo>
                  <a:lnTo>
                    <a:pt x="400" y="2240"/>
                  </a:lnTo>
                  <a:lnTo>
                    <a:pt x="361" y="2263"/>
                  </a:lnTo>
                  <a:lnTo>
                    <a:pt x="319" y="2277"/>
                  </a:lnTo>
                  <a:lnTo>
                    <a:pt x="276" y="2284"/>
                  </a:lnTo>
                  <a:lnTo>
                    <a:pt x="232" y="2284"/>
                  </a:lnTo>
                  <a:lnTo>
                    <a:pt x="189" y="2277"/>
                  </a:lnTo>
                  <a:lnTo>
                    <a:pt x="147" y="2263"/>
                  </a:lnTo>
                  <a:lnTo>
                    <a:pt x="108" y="2240"/>
                  </a:lnTo>
                  <a:lnTo>
                    <a:pt x="73" y="2210"/>
                  </a:lnTo>
                  <a:lnTo>
                    <a:pt x="44" y="2175"/>
                  </a:lnTo>
                  <a:lnTo>
                    <a:pt x="21" y="2136"/>
                  </a:lnTo>
                  <a:lnTo>
                    <a:pt x="7" y="2095"/>
                  </a:lnTo>
                  <a:lnTo>
                    <a:pt x="0" y="2052"/>
                  </a:lnTo>
                  <a:lnTo>
                    <a:pt x="0" y="2008"/>
                  </a:lnTo>
                  <a:lnTo>
                    <a:pt x="7" y="1964"/>
                  </a:lnTo>
                  <a:lnTo>
                    <a:pt x="21" y="1923"/>
                  </a:lnTo>
                  <a:lnTo>
                    <a:pt x="44" y="1884"/>
                  </a:lnTo>
                  <a:lnTo>
                    <a:pt x="73" y="1849"/>
                  </a:lnTo>
                  <a:lnTo>
                    <a:pt x="1849" y="73"/>
                  </a:lnTo>
                  <a:lnTo>
                    <a:pt x="1885" y="44"/>
                  </a:lnTo>
                  <a:lnTo>
                    <a:pt x="1924" y="21"/>
                  </a:lnTo>
                  <a:lnTo>
                    <a:pt x="1964" y="7"/>
                  </a:lnTo>
                  <a:lnTo>
                    <a:pt x="2009" y="0"/>
                  </a:lnTo>
                  <a:lnTo>
                    <a:pt x="20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47" name="Group 589"/>
          <p:cNvGrpSpPr>
            <a:grpSpLocks noChangeAspect="1"/>
          </p:cNvGrpSpPr>
          <p:nvPr/>
        </p:nvGrpSpPr>
        <p:grpSpPr bwMode="auto">
          <a:xfrm>
            <a:off x="11526250" y="3765054"/>
            <a:ext cx="232469" cy="338357"/>
            <a:chOff x="4319" y="-3057"/>
            <a:chExt cx="2022" cy="294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250" name="Freeform 591"/>
            <p:cNvSpPr>
              <a:spLocks/>
            </p:cNvSpPr>
            <p:nvPr/>
          </p:nvSpPr>
          <p:spPr bwMode="auto">
            <a:xfrm>
              <a:off x="5002" y="-3057"/>
              <a:ext cx="429" cy="430"/>
            </a:xfrm>
            <a:custGeom>
              <a:avLst/>
              <a:gdLst>
                <a:gd name="T0" fmla="*/ 429 w 858"/>
                <a:gd name="T1" fmla="*/ 0 h 860"/>
                <a:gd name="T2" fmla="*/ 499 w 858"/>
                <a:gd name="T3" fmla="*/ 7 h 860"/>
                <a:gd name="T4" fmla="*/ 565 w 858"/>
                <a:gd name="T5" fmla="*/ 23 h 860"/>
                <a:gd name="T6" fmla="*/ 627 w 858"/>
                <a:gd name="T7" fmla="*/ 48 h 860"/>
                <a:gd name="T8" fmla="*/ 683 w 858"/>
                <a:gd name="T9" fmla="*/ 84 h 860"/>
                <a:gd name="T10" fmla="*/ 733 w 858"/>
                <a:gd name="T11" fmla="*/ 127 h 860"/>
                <a:gd name="T12" fmla="*/ 776 w 858"/>
                <a:gd name="T13" fmla="*/ 177 h 860"/>
                <a:gd name="T14" fmla="*/ 812 w 858"/>
                <a:gd name="T15" fmla="*/ 232 h 860"/>
                <a:gd name="T16" fmla="*/ 837 w 858"/>
                <a:gd name="T17" fmla="*/ 295 h 860"/>
                <a:gd name="T18" fmla="*/ 853 w 858"/>
                <a:gd name="T19" fmla="*/ 361 h 860"/>
                <a:gd name="T20" fmla="*/ 858 w 858"/>
                <a:gd name="T21" fmla="*/ 431 h 860"/>
                <a:gd name="T22" fmla="*/ 853 w 858"/>
                <a:gd name="T23" fmla="*/ 501 h 860"/>
                <a:gd name="T24" fmla="*/ 837 w 858"/>
                <a:gd name="T25" fmla="*/ 567 h 860"/>
                <a:gd name="T26" fmla="*/ 812 w 858"/>
                <a:gd name="T27" fmla="*/ 628 h 860"/>
                <a:gd name="T28" fmla="*/ 776 w 858"/>
                <a:gd name="T29" fmla="*/ 685 h 860"/>
                <a:gd name="T30" fmla="*/ 733 w 858"/>
                <a:gd name="T31" fmla="*/ 733 h 860"/>
                <a:gd name="T32" fmla="*/ 683 w 858"/>
                <a:gd name="T33" fmla="*/ 776 h 860"/>
                <a:gd name="T34" fmla="*/ 627 w 858"/>
                <a:gd name="T35" fmla="*/ 812 h 860"/>
                <a:gd name="T36" fmla="*/ 565 w 858"/>
                <a:gd name="T37" fmla="*/ 839 h 860"/>
                <a:gd name="T38" fmla="*/ 499 w 858"/>
                <a:gd name="T39" fmla="*/ 855 h 860"/>
                <a:gd name="T40" fmla="*/ 429 w 858"/>
                <a:gd name="T41" fmla="*/ 860 h 860"/>
                <a:gd name="T42" fmla="*/ 359 w 858"/>
                <a:gd name="T43" fmla="*/ 855 h 860"/>
                <a:gd name="T44" fmla="*/ 293 w 858"/>
                <a:gd name="T45" fmla="*/ 839 h 860"/>
                <a:gd name="T46" fmla="*/ 232 w 858"/>
                <a:gd name="T47" fmla="*/ 812 h 860"/>
                <a:gd name="T48" fmla="*/ 175 w 858"/>
                <a:gd name="T49" fmla="*/ 776 h 860"/>
                <a:gd name="T50" fmla="*/ 125 w 858"/>
                <a:gd name="T51" fmla="*/ 733 h 860"/>
                <a:gd name="T52" fmla="*/ 82 w 858"/>
                <a:gd name="T53" fmla="*/ 685 h 860"/>
                <a:gd name="T54" fmla="*/ 48 w 858"/>
                <a:gd name="T55" fmla="*/ 628 h 860"/>
                <a:gd name="T56" fmla="*/ 21 w 858"/>
                <a:gd name="T57" fmla="*/ 567 h 860"/>
                <a:gd name="T58" fmla="*/ 5 w 858"/>
                <a:gd name="T59" fmla="*/ 501 h 860"/>
                <a:gd name="T60" fmla="*/ 0 w 858"/>
                <a:gd name="T61" fmla="*/ 431 h 860"/>
                <a:gd name="T62" fmla="*/ 5 w 858"/>
                <a:gd name="T63" fmla="*/ 361 h 860"/>
                <a:gd name="T64" fmla="*/ 21 w 858"/>
                <a:gd name="T65" fmla="*/ 295 h 860"/>
                <a:gd name="T66" fmla="*/ 48 w 858"/>
                <a:gd name="T67" fmla="*/ 232 h 860"/>
                <a:gd name="T68" fmla="*/ 82 w 858"/>
                <a:gd name="T69" fmla="*/ 177 h 860"/>
                <a:gd name="T70" fmla="*/ 125 w 858"/>
                <a:gd name="T71" fmla="*/ 127 h 860"/>
                <a:gd name="T72" fmla="*/ 175 w 858"/>
                <a:gd name="T73" fmla="*/ 84 h 860"/>
                <a:gd name="T74" fmla="*/ 232 w 858"/>
                <a:gd name="T75" fmla="*/ 48 h 860"/>
                <a:gd name="T76" fmla="*/ 293 w 858"/>
                <a:gd name="T77" fmla="*/ 23 h 860"/>
                <a:gd name="T78" fmla="*/ 359 w 858"/>
                <a:gd name="T79" fmla="*/ 7 h 860"/>
                <a:gd name="T80" fmla="*/ 429 w 858"/>
                <a:gd name="T81" fmla="*/ 0 h 8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58" h="860">
                  <a:moveTo>
                    <a:pt x="429" y="0"/>
                  </a:moveTo>
                  <a:lnTo>
                    <a:pt x="499" y="7"/>
                  </a:lnTo>
                  <a:lnTo>
                    <a:pt x="565" y="23"/>
                  </a:lnTo>
                  <a:lnTo>
                    <a:pt x="627" y="48"/>
                  </a:lnTo>
                  <a:lnTo>
                    <a:pt x="683" y="84"/>
                  </a:lnTo>
                  <a:lnTo>
                    <a:pt x="733" y="127"/>
                  </a:lnTo>
                  <a:lnTo>
                    <a:pt x="776" y="177"/>
                  </a:lnTo>
                  <a:lnTo>
                    <a:pt x="812" y="232"/>
                  </a:lnTo>
                  <a:lnTo>
                    <a:pt x="837" y="295"/>
                  </a:lnTo>
                  <a:lnTo>
                    <a:pt x="853" y="361"/>
                  </a:lnTo>
                  <a:lnTo>
                    <a:pt x="858" y="431"/>
                  </a:lnTo>
                  <a:lnTo>
                    <a:pt x="853" y="501"/>
                  </a:lnTo>
                  <a:lnTo>
                    <a:pt x="837" y="567"/>
                  </a:lnTo>
                  <a:lnTo>
                    <a:pt x="812" y="628"/>
                  </a:lnTo>
                  <a:lnTo>
                    <a:pt x="776" y="685"/>
                  </a:lnTo>
                  <a:lnTo>
                    <a:pt x="733" y="733"/>
                  </a:lnTo>
                  <a:lnTo>
                    <a:pt x="683" y="776"/>
                  </a:lnTo>
                  <a:lnTo>
                    <a:pt x="627" y="812"/>
                  </a:lnTo>
                  <a:lnTo>
                    <a:pt x="565" y="839"/>
                  </a:lnTo>
                  <a:lnTo>
                    <a:pt x="499" y="855"/>
                  </a:lnTo>
                  <a:lnTo>
                    <a:pt x="429" y="860"/>
                  </a:lnTo>
                  <a:lnTo>
                    <a:pt x="359" y="855"/>
                  </a:lnTo>
                  <a:lnTo>
                    <a:pt x="293" y="839"/>
                  </a:lnTo>
                  <a:lnTo>
                    <a:pt x="232" y="812"/>
                  </a:lnTo>
                  <a:lnTo>
                    <a:pt x="175" y="776"/>
                  </a:lnTo>
                  <a:lnTo>
                    <a:pt x="125" y="733"/>
                  </a:lnTo>
                  <a:lnTo>
                    <a:pt x="82" y="685"/>
                  </a:lnTo>
                  <a:lnTo>
                    <a:pt x="48" y="628"/>
                  </a:lnTo>
                  <a:lnTo>
                    <a:pt x="21" y="567"/>
                  </a:lnTo>
                  <a:lnTo>
                    <a:pt x="5" y="501"/>
                  </a:lnTo>
                  <a:lnTo>
                    <a:pt x="0" y="431"/>
                  </a:lnTo>
                  <a:lnTo>
                    <a:pt x="5" y="361"/>
                  </a:lnTo>
                  <a:lnTo>
                    <a:pt x="21" y="295"/>
                  </a:lnTo>
                  <a:lnTo>
                    <a:pt x="48" y="232"/>
                  </a:lnTo>
                  <a:lnTo>
                    <a:pt x="82" y="177"/>
                  </a:lnTo>
                  <a:lnTo>
                    <a:pt x="125" y="127"/>
                  </a:lnTo>
                  <a:lnTo>
                    <a:pt x="175" y="84"/>
                  </a:lnTo>
                  <a:lnTo>
                    <a:pt x="232" y="48"/>
                  </a:lnTo>
                  <a:lnTo>
                    <a:pt x="293" y="23"/>
                  </a:lnTo>
                  <a:lnTo>
                    <a:pt x="359" y="7"/>
                  </a:lnTo>
                  <a:lnTo>
                    <a:pt x="4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1" name="Freeform 592"/>
            <p:cNvSpPr>
              <a:spLocks/>
            </p:cNvSpPr>
            <p:nvPr/>
          </p:nvSpPr>
          <p:spPr bwMode="auto">
            <a:xfrm>
              <a:off x="4689" y="-2559"/>
              <a:ext cx="1051" cy="1566"/>
            </a:xfrm>
            <a:custGeom>
              <a:avLst/>
              <a:gdLst>
                <a:gd name="T0" fmla="*/ 753 w 2103"/>
                <a:gd name="T1" fmla="*/ 72 h 3131"/>
                <a:gd name="T2" fmla="*/ 815 w 2103"/>
                <a:gd name="T3" fmla="*/ 236 h 3131"/>
                <a:gd name="T4" fmla="*/ 857 w 2103"/>
                <a:gd name="T5" fmla="*/ 346 h 3131"/>
                <a:gd name="T6" fmla="*/ 887 w 2103"/>
                <a:gd name="T7" fmla="*/ 426 h 3131"/>
                <a:gd name="T8" fmla="*/ 914 w 2103"/>
                <a:gd name="T9" fmla="*/ 503 h 3131"/>
                <a:gd name="T10" fmla="*/ 951 w 2103"/>
                <a:gd name="T11" fmla="*/ 598 h 3131"/>
                <a:gd name="T12" fmla="*/ 916 w 2103"/>
                <a:gd name="T13" fmla="*/ 338 h 3131"/>
                <a:gd name="T14" fmla="*/ 933 w 2103"/>
                <a:gd name="T15" fmla="*/ 43 h 3131"/>
                <a:gd name="T16" fmla="*/ 932 w 2103"/>
                <a:gd name="T17" fmla="*/ 22 h 3131"/>
                <a:gd name="T18" fmla="*/ 944 w 2103"/>
                <a:gd name="T19" fmla="*/ 6 h 3131"/>
                <a:gd name="T20" fmla="*/ 1151 w 2103"/>
                <a:gd name="T21" fmla="*/ 0 h 3131"/>
                <a:gd name="T22" fmla="*/ 1173 w 2103"/>
                <a:gd name="T23" fmla="*/ 9 h 3131"/>
                <a:gd name="T24" fmla="*/ 1180 w 2103"/>
                <a:gd name="T25" fmla="*/ 29 h 3131"/>
                <a:gd name="T26" fmla="*/ 1107 w 2103"/>
                <a:gd name="T27" fmla="*/ 167 h 3131"/>
                <a:gd name="T28" fmla="*/ 1194 w 2103"/>
                <a:gd name="T29" fmla="*/ 367 h 3131"/>
                <a:gd name="T30" fmla="*/ 1166 w 2103"/>
                <a:gd name="T31" fmla="*/ 566 h 3131"/>
                <a:gd name="T32" fmla="*/ 1194 w 2103"/>
                <a:gd name="T33" fmla="*/ 489 h 3131"/>
                <a:gd name="T34" fmla="*/ 1216 w 2103"/>
                <a:gd name="T35" fmla="*/ 433 h 3131"/>
                <a:gd name="T36" fmla="*/ 1237 w 2103"/>
                <a:gd name="T37" fmla="*/ 380 h 3131"/>
                <a:gd name="T38" fmla="*/ 1266 w 2103"/>
                <a:gd name="T39" fmla="*/ 303 h 3131"/>
                <a:gd name="T40" fmla="*/ 1311 w 2103"/>
                <a:gd name="T41" fmla="*/ 185 h 3131"/>
                <a:gd name="T42" fmla="*/ 1380 w 2103"/>
                <a:gd name="T43" fmla="*/ 0 h 3131"/>
                <a:gd name="T44" fmla="*/ 1754 w 2103"/>
                <a:gd name="T45" fmla="*/ 22 h 3131"/>
                <a:gd name="T46" fmla="*/ 1933 w 2103"/>
                <a:gd name="T47" fmla="*/ 120 h 3131"/>
                <a:gd name="T48" fmla="*/ 2056 w 2103"/>
                <a:gd name="T49" fmla="*/ 283 h 3131"/>
                <a:gd name="T50" fmla="*/ 2103 w 2103"/>
                <a:gd name="T51" fmla="*/ 489 h 3131"/>
                <a:gd name="T52" fmla="*/ 2095 w 2103"/>
                <a:gd name="T53" fmla="*/ 2061 h 3131"/>
                <a:gd name="T54" fmla="*/ 2024 w 2103"/>
                <a:gd name="T55" fmla="*/ 2176 h 3131"/>
                <a:gd name="T56" fmla="*/ 1895 w 2103"/>
                <a:gd name="T57" fmla="*/ 2221 h 3131"/>
                <a:gd name="T58" fmla="*/ 1802 w 2103"/>
                <a:gd name="T59" fmla="*/ 2199 h 3131"/>
                <a:gd name="T60" fmla="*/ 1707 w 2103"/>
                <a:gd name="T61" fmla="*/ 2104 h 3131"/>
                <a:gd name="T62" fmla="*/ 1688 w 2103"/>
                <a:gd name="T63" fmla="*/ 491 h 3131"/>
                <a:gd name="T64" fmla="*/ 1675 w 2103"/>
                <a:gd name="T65" fmla="*/ 460 h 3131"/>
                <a:gd name="T66" fmla="*/ 1629 w 2103"/>
                <a:gd name="T67" fmla="*/ 451 h 3131"/>
                <a:gd name="T68" fmla="*/ 1602 w 2103"/>
                <a:gd name="T69" fmla="*/ 491 h 3131"/>
                <a:gd name="T70" fmla="*/ 1602 w 2103"/>
                <a:gd name="T71" fmla="*/ 1054 h 3131"/>
                <a:gd name="T72" fmla="*/ 1604 w 2103"/>
                <a:gd name="T73" fmla="*/ 1582 h 3131"/>
                <a:gd name="T74" fmla="*/ 1604 w 2103"/>
                <a:gd name="T75" fmla="*/ 2056 h 3131"/>
                <a:gd name="T76" fmla="*/ 1606 w 2103"/>
                <a:gd name="T77" fmla="*/ 2457 h 3131"/>
                <a:gd name="T78" fmla="*/ 1606 w 2103"/>
                <a:gd name="T79" fmla="*/ 2763 h 3131"/>
                <a:gd name="T80" fmla="*/ 1109 w 2103"/>
                <a:gd name="T81" fmla="*/ 2042 h 3131"/>
                <a:gd name="T82" fmla="*/ 1076 w 2103"/>
                <a:gd name="T83" fmla="*/ 1992 h 3131"/>
                <a:gd name="T84" fmla="*/ 1017 w 2103"/>
                <a:gd name="T85" fmla="*/ 2004 h 3131"/>
                <a:gd name="T86" fmla="*/ 1001 w 2103"/>
                <a:gd name="T87" fmla="*/ 2906 h 3131"/>
                <a:gd name="T88" fmla="*/ 713 w 2103"/>
                <a:gd name="T89" fmla="*/ 2959 h 3131"/>
                <a:gd name="T90" fmla="*/ 547 w 2103"/>
                <a:gd name="T91" fmla="*/ 3078 h 3131"/>
                <a:gd name="T92" fmla="*/ 501 w 2103"/>
                <a:gd name="T93" fmla="*/ 476 h 3131"/>
                <a:gd name="T94" fmla="*/ 463 w 2103"/>
                <a:gd name="T95" fmla="*/ 451 h 3131"/>
                <a:gd name="T96" fmla="*/ 426 w 2103"/>
                <a:gd name="T97" fmla="*/ 476 h 3131"/>
                <a:gd name="T98" fmla="*/ 410 w 2103"/>
                <a:gd name="T99" fmla="*/ 2061 h 3131"/>
                <a:gd name="T100" fmla="*/ 336 w 2103"/>
                <a:gd name="T101" fmla="*/ 2176 h 3131"/>
                <a:gd name="T102" fmla="*/ 208 w 2103"/>
                <a:gd name="T103" fmla="*/ 2221 h 3131"/>
                <a:gd name="T104" fmla="*/ 115 w 2103"/>
                <a:gd name="T105" fmla="*/ 2199 h 3131"/>
                <a:gd name="T106" fmla="*/ 22 w 2103"/>
                <a:gd name="T107" fmla="*/ 2104 h 3131"/>
                <a:gd name="T108" fmla="*/ 7 w 2103"/>
                <a:gd name="T109" fmla="*/ 489 h 3131"/>
                <a:gd name="T110" fmla="*/ 54 w 2103"/>
                <a:gd name="T111" fmla="*/ 283 h 3131"/>
                <a:gd name="T112" fmla="*/ 177 w 2103"/>
                <a:gd name="T113" fmla="*/ 120 h 3131"/>
                <a:gd name="T114" fmla="*/ 358 w 2103"/>
                <a:gd name="T115" fmla="*/ 22 h 3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103" h="3131">
                  <a:moveTo>
                    <a:pt x="499" y="0"/>
                  </a:moveTo>
                  <a:lnTo>
                    <a:pt x="726" y="0"/>
                  </a:lnTo>
                  <a:lnTo>
                    <a:pt x="753" y="72"/>
                  </a:lnTo>
                  <a:lnTo>
                    <a:pt x="778" y="134"/>
                  </a:lnTo>
                  <a:lnTo>
                    <a:pt x="798" y="190"/>
                  </a:lnTo>
                  <a:lnTo>
                    <a:pt x="815" y="236"/>
                  </a:lnTo>
                  <a:lnTo>
                    <a:pt x="831" y="278"/>
                  </a:lnTo>
                  <a:lnTo>
                    <a:pt x="846" y="313"/>
                  </a:lnTo>
                  <a:lnTo>
                    <a:pt x="857" y="346"/>
                  </a:lnTo>
                  <a:lnTo>
                    <a:pt x="867" y="376"/>
                  </a:lnTo>
                  <a:lnTo>
                    <a:pt x="878" y="401"/>
                  </a:lnTo>
                  <a:lnTo>
                    <a:pt x="887" y="426"/>
                  </a:lnTo>
                  <a:lnTo>
                    <a:pt x="896" y="451"/>
                  </a:lnTo>
                  <a:lnTo>
                    <a:pt x="905" y="476"/>
                  </a:lnTo>
                  <a:lnTo>
                    <a:pt x="914" y="503"/>
                  </a:lnTo>
                  <a:lnTo>
                    <a:pt x="924" y="532"/>
                  </a:lnTo>
                  <a:lnTo>
                    <a:pt x="937" y="562"/>
                  </a:lnTo>
                  <a:lnTo>
                    <a:pt x="951" y="598"/>
                  </a:lnTo>
                  <a:lnTo>
                    <a:pt x="967" y="639"/>
                  </a:lnTo>
                  <a:lnTo>
                    <a:pt x="916" y="367"/>
                  </a:lnTo>
                  <a:lnTo>
                    <a:pt x="916" y="338"/>
                  </a:lnTo>
                  <a:lnTo>
                    <a:pt x="924" y="312"/>
                  </a:lnTo>
                  <a:lnTo>
                    <a:pt x="1005" y="167"/>
                  </a:lnTo>
                  <a:lnTo>
                    <a:pt x="933" y="43"/>
                  </a:lnTo>
                  <a:lnTo>
                    <a:pt x="932" y="36"/>
                  </a:lnTo>
                  <a:lnTo>
                    <a:pt x="930" y="29"/>
                  </a:lnTo>
                  <a:lnTo>
                    <a:pt x="932" y="22"/>
                  </a:lnTo>
                  <a:lnTo>
                    <a:pt x="933" y="15"/>
                  </a:lnTo>
                  <a:lnTo>
                    <a:pt x="939" y="9"/>
                  </a:lnTo>
                  <a:lnTo>
                    <a:pt x="944" y="6"/>
                  </a:lnTo>
                  <a:lnTo>
                    <a:pt x="951" y="2"/>
                  </a:lnTo>
                  <a:lnTo>
                    <a:pt x="958" y="0"/>
                  </a:lnTo>
                  <a:lnTo>
                    <a:pt x="1151" y="0"/>
                  </a:lnTo>
                  <a:lnTo>
                    <a:pt x="1159" y="2"/>
                  </a:lnTo>
                  <a:lnTo>
                    <a:pt x="1166" y="6"/>
                  </a:lnTo>
                  <a:lnTo>
                    <a:pt x="1173" y="9"/>
                  </a:lnTo>
                  <a:lnTo>
                    <a:pt x="1177" y="15"/>
                  </a:lnTo>
                  <a:lnTo>
                    <a:pt x="1180" y="22"/>
                  </a:lnTo>
                  <a:lnTo>
                    <a:pt x="1180" y="29"/>
                  </a:lnTo>
                  <a:lnTo>
                    <a:pt x="1180" y="36"/>
                  </a:lnTo>
                  <a:lnTo>
                    <a:pt x="1177" y="43"/>
                  </a:lnTo>
                  <a:lnTo>
                    <a:pt x="1107" y="167"/>
                  </a:lnTo>
                  <a:lnTo>
                    <a:pt x="1187" y="312"/>
                  </a:lnTo>
                  <a:lnTo>
                    <a:pt x="1196" y="338"/>
                  </a:lnTo>
                  <a:lnTo>
                    <a:pt x="1194" y="367"/>
                  </a:lnTo>
                  <a:lnTo>
                    <a:pt x="1137" y="639"/>
                  </a:lnTo>
                  <a:lnTo>
                    <a:pt x="1151" y="600"/>
                  </a:lnTo>
                  <a:lnTo>
                    <a:pt x="1166" y="566"/>
                  </a:lnTo>
                  <a:lnTo>
                    <a:pt x="1177" y="537"/>
                  </a:lnTo>
                  <a:lnTo>
                    <a:pt x="1185" y="512"/>
                  </a:lnTo>
                  <a:lnTo>
                    <a:pt x="1194" y="489"/>
                  </a:lnTo>
                  <a:lnTo>
                    <a:pt x="1202" y="469"/>
                  </a:lnTo>
                  <a:lnTo>
                    <a:pt x="1209" y="451"/>
                  </a:lnTo>
                  <a:lnTo>
                    <a:pt x="1216" y="433"/>
                  </a:lnTo>
                  <a:lnTo>
                    <a:pt x="1223" y="417"/>
                  </a:lnTo>
                  <a:lnTo>
                    <a:pt x="1228" y="399"/>
                  </a:lnTo>
                  <a:lnTo>
                    <a:pt x="1237" y="380"/>
                  </a:lnTo>
                  <a:lnTo>
                    <a:pt x="1244" y="356"/>
                  </a:lnTo>
                  <a:lnTo>
                    <a:pt x="1255" y="331"/>
                  </a:lnTo>
                  <a:lnTo>
                    <a:pt x="1266" y="303"/>
                  </a:lnTo>
                  <a:lnTo>
                    <a:pt x="1278" y="269"/>
                  </a:lnTo>
                  <a:lnTo>
                    <a:pt x="1295" y="229"/>
                  </a:lnTo>
                  <a:lnTo>
                    <a:pt x="1311" y="185"/>
                  </a:lnTo>
                  <a:lnTo>
                    <a:pt x="1332" y="131"/>
                  </a:lnTo>
                  <a:lnTo>
                    <a:pt x="1355" y="70"/>
                  </a:lnTo>
                  <a:lnTo>
                    <a:pt x="1380" y="0"/>
                  </a:lnTo>
                  <a:lnTo>
                    <a:pt x="1613" y="0"/>
                  </a:lnTo>
                  <a:lnTo>
                    <a:pt x="1684" y="6"/>
                  </a:lnTo>
                  <a:lnTo>
                    <a:pt x="1754" y="22"/>
                  </a:lnTo>
                  <a:lnTo>
                    <a:pt x="1818" y="47"/>
                  </a:lnTo>
                  <a:lnTo>
                    <a:pt x="1879" y="79"/>
                  </a:lnTo>
                  <a:lnTo>
                    <a:pt x="1933" y="120"/>
                  </a:lnTo>
                  <a:lnTo>
                    <a:pt x="1981" y="168"/>
                  </a:lnTo>
                  <a:lnTo>
                    <a:pt x="2022" y="224"/>
                  </a:lnTo>
                  <a:lnTo>
                    <a:pt x="2056" y="283"/>
                  </a:lnTo>
                  <a:lnTo>
                    <a:pt x="2081" y="349"/>
                  </a:lnTo>
                  <a:lnTo>
                    <a:pt x="2097" y="417"/>
                  </a:lnTo>
                  <a:lnTo>
                    <a:pt x="2103" y="489"/>
                  </a:lnTo>
                  <a:lnTo>
                    <a:pt x="2103" y="491"/>
                  </a:lnTo>
                  <a:lnTo>
                    <a:pt x="2101" y="2013"/>
                  </a:lnTo>
                  <a:lnTo>
                    <a:pt x="2095" y="2061"/>
                  </a:lnTo>
                  <a:lnTo>
                    <a:pt x="2081" y="2104"/>
                  </a:lnTo>
                  <a:lnTo>
                    <a:pt x="2056" y="2144"/>
                  </a:lnTo>
                  <a:lnTo>
                    <a:pt x="2024" y="2176"/>
                  </a:lnTo>
                  <a:lnTo>
                    <a:pt x="1985" y="2199"/>
                  </a:lnTo>
                  <a:lnTo>
                    <a:pt x="1942" y="2215"/>
                  </a:lnTo>
                  <a:lnTo>
                    <a:pt x="1895" y="2221"/>
                  </a:lnTo>
                  <a:lnTo>
                    <a:pt x="1893" y="2221"/>
                  </a:lnTo>
                  <a:lnTo>
                    <a:pt x="1847" y="2215"/>
                  </a:lnTo>
                  <a:lnTo>
                    <a:pt x="1802" y="2199"/>
                  </a:lnTo>
                  <a:lnTo>
                    <a:pt x="1765" y="2176"/>
                  </a:lnTo>
                  <a:lnTo>
                    <a:pt x="1733" y="2144"/>
                  </a:lnTo>
                  <a:lnTo>
                    <a:pt x="1707" y="2104"/>
                  </a:lnTo>
                  <a:lnTo>
                    <a:pt x="1693" y="2061"/>
                  </a:lnTo>
                  <a:lnTo>
                    <a:pt x="1688" y="2013"/>
                  </a:lnTo>
                  <a:lnTo>
                    <a:pt x="1688" y="491"/>
                  </a:lnTo>
                  <a:lnTo>
                    <a:pt x="1688" y="491"/>
                  </a:lnTo>
                  <a:lnTo>
                    <a:pt x="1684" y="473"/>
                  </a:lnTo>
                  <a:lnTo>
                    <a:pt x="1675" y="460"/>
                  </a:lnTo>
                  <a:lnTo>
                    <a:pt x="1663" y="449"/>
                  </a:lnTo>
                  <a:lnTo>
                    <a:pt x="1645" y="448"/>
                  </a:lnTo>
                  <a:lnTo>
                    <a:pt x="1629" y="451"/>
                  </a:lnTo>
                  <a:lnTo>
                    <a:pt x="1615" y="460"/>
                  </a:lnTo>
                  <a:lnTo>
                    <a:pt x="1606" y="473"/>
                  </a:lnTo>
                  <a:lnTo>
                    <a:pt x="1602" y="491"/>
                  </a:lnTo>
                  <a:lnTo>
                    <a:pt x="1602" y="680"/>
                  </a:lnTo>
                  <a:lnTo>
                    <a:pt x="1602" y="870"/>
                  </a:lnTo>
                  <a:lnTo>
                    <a:pt x="1602" y="1054"/>
                  </a:lnTo>
                  <a:lnTo>
                    <a:pt x="1602" y="1235"/>
                  </a:lnTo>
                  <a:lnTo>
                    <a:pt x="1604" y="1412"/>
                  </a:lnTo>
                  <a:lnTo>
                    <a:pt x="1604" y="1582"/>
                  </a:lnTo>
                  <a:lnTo>
                    <a:pt x="1604" y="1748"/>
                  </a:lnTo>
                  <a:lnTo>
                    <a:pt x="1604" y="1906"/>
                  </a:lnTo>
                  <a:lnTo>
                    <a:pt x="1604" y="2056"/>
                  </a:lnTo>
                  <a:lnTo>
                    <a:pt x="1606" y="2199"/>
                  </a:lnTo>
                  <a:lnTo>
                    <a:pt x="1606" y="2333"/>
                  </a:lnTo>
                  <a:lnTo>
                    <a:pt x="1606" y="2457"/>
                  </a:lnTo>
                  <a:lnTo>
                    <a:pt x="1606" y="2569"/>
                  </a:lnTo>
                  <a:lnTo>
                    <a:pt x="1606" y="2671"/>
                  </a:lnTo>
                  <a:lnTo>
                    <a:pt x="1606" y="2763"/>
                  </a:lnTo>
                  <a:lnTo>
                    <a:pt x="1606" y="2841"/>
                  </a:lnTo>
                  <a:lnTo>
                    <a:pt x="1109" y="2895"/>
                  </a:lnTo>
                  <a:lnTo>
                    <a:pt x="1109" y="2042"/>
                  </a:lnTo>
                  <a:lnTo>
                    <a:pt x="1105" y="2020"/>
                  </a:lnTo>
                  <a:lnTo>
                    <a:pt x="1094" y="2004"/>
                  </a:lnTo>
                  <a:lnTo>
                    <a:pt x="1076" y="1992"/>
                  </a:lnTo>
                  <a:lnTo>
                    <a:pt x="1055" y="1988"/>
                  </a:lnTo>
                  <a:lnTo>
                    <a:pt x="1035" y="1992"/>
                  </a:lnTo>
                  <a:lnTo>
                    <a:pt x="1017" y="2004"/>
                  </a:lnTo>
                  <a:lnTo>
                    <a:pt x="1007" y="2020"/>
                  </a:lnTo>
                  <a:lnTo>
                    <a:pt x="1001" y="2042"/>
                  </a:lnTo>
                  <a:lnTo>
                    <a:pt x="1001" y="2906"/>
                  </a:lnTo>
                  <a:lnTo>
                    <a:pt x="849" y="2924"/>
                  </a:lnTo>
                  <a:lnTo>
                    <a:pt x="780" y="2936"/>
                  </a:lnTo>
                  <a:lnTo>
                    <a:pt x="713" y="2959"/>
                  </a:lnTo>
                  <a:lnTo>
                    <a:pt x="653" y="2990"/>
                  </a:lnTo>
                  <a:lnTo>
                    <a:pt x="597" y="3029"/>
                  </a:lnTo>
                  <a:lnTo>
                    <a:pt x="547" y="3078"/>
                  </a:lnTo>
                  <a:lnTo>
                    <a:pt x="504" y="3131"/>
                  </a:lnTo>
                  <a:lnTo>
                    <a:pt x="504" y="492"/>
                  </a:lnTo>
                  <a:lnTo>
                    <a:pt x="501" y="476"/>
                  </a:lnTo>
                  <a:lnTo>
                    <a:pt x="492" y="462"/>
                  </a:lnTo>
                  <a:lnTo>
                    <a:pt x="479" y="453"/>
                  </a:lnTo>
                  <a:lnTo>
                    <a:pt x="463" y="451"/>
                  </a:lnTo>
                  <a:lnTo>
                    <a:pt x="447" y="453"/>
                  </a:lnTo>
                  <a:lnTo>
                    <a:pt x="435" y="462"/>
                  </a:lnTo>
                  <a:lnTo>
                    <a:pt x="426" y="476"/>
                  </a:lnTo>
                  <a:lnTo>
                    <a:pt x="422" y="491"/>
                  </a:lnTo>
                  <a:lnTo>
                    <a:pt x="415" y="2015"/>
                  </a:lnTo>
                  <a:lnTo>
                    <a:pt x="410" y="2061"/>
                  </a:lnTo>
                  <a:lnTo>
                    <a:pt x="393" y="2106"/>
                  </a:lnTo>
                  <a:lnTo>
                    <a:pt x="368" y="2144"/>
                  </a:lnTo>
                  <a:lnTo>
                    <a:pt x="336" y="2176"/>
                  </a:lnTo>
                  <a:lnTo>
                    <a:pt x="299" y="2199"/>
                  </a:lnTo>
                  <a:lnTo>
                    <a:pt x="254" y="2215"/>
                  </a:lnTo>
                  <a:lnTo>
                    <a:pt x="208" y="2221"/>
                  </a:lnTo>
                  <a:lnTo>
                    <a:pt x="206" y="2221"/>
                  </a:lnTo>
                  <a:lnTo>
                    <a:pt x="159" y="2215"/>
                  </a:lnTo>
                  <a:lnTo>
                    <a:pt x="115" y="2199"/>
                  </a:lnTo>
                  <a:lnTo>
                    <a:pt x="77" y="2174"/>
                  </a:lnTo>
                  <a:lnTo>
                    <a:pt x="45" y="2142"/>
                  </a:lnTo>
                  <a:lnTo>
                    <a:pt x="22" y="2104"/>
                  </a:lnTo>
                  <a:lnTo>
                    <a:pt x="6" y="2060"/>
                  </a:lnTo>
                  <a:lnTo>
                    <a:pt x="0" y="2013"/>
                  </a:lnTo>
                  <a:lnTo>
                    <a:pt x="7" y="489"/>
                  </a:lnTo>
                  <a:lnTo>
                    <a:pt x="13" y="417"/>
                  </a:lnTo>
                  <a:lnTo>
                    <a:pt x="29" y="349"/>
                  </a:lnTo>
                  <a:lnTo>
                    <a:pt x="54" y="283"/>
                  </a:lnTo>
                  <a:lnTo>
                    <a:pt x="88" y="224"/>
                  </a:lnTo>
                  <a:lnTo>
                    <a:pt x="129" y="168"/>
                  </a:lnTo>
                  <a:lnTo>
                    <a:pt x="177" y="120"/>
                  </a:lnTo>
                  <a:lnTo>
                    <a:pt x="233" y="79"/>
                  </a:lnTo>
                  <a:lnTo>
                    <a:pt x="292" y="47"/>
                  </a:lnTo>
                  <a:lnTo>
                    <a:pt x="358" y="22"/>
                  </a:lnTo>
                  <a:lnTo>
                    <a:pt x="426" y="6"/>
                  </a:lnTo>
                  <a:lnTo>
                    <a:pt x="4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2" name="Freeform 593"/>
            <p:cNvSpPr>
              <a:spLocks/>
            </p:cNvSpPr>
            <p:nvPr/>
          </p:nvSpPr>
          <p:spPr bwMode="auto">
            <a:xfrm>
              <a:off x="4319" y="-1027"/>
              <a:ext cx="2022" cy="913"/>
            </a:xfrm>
            <a:custGeom>
              <a:avLst/>
              <a:gdLst>
                <a:gd name="T0" fmla="*/ 2582 w 4044"/>
                <a:gd name="T1" fmla="*/ 0 h 1827"/>
                <a:gd name="T2" fmla="*/ 2669 w 4044"/>
                <a:gd name="T3" fmla="*/ 4 h 1827"/>
                <a:gd name="T4" fmla="*/ 2823 w 4044"/>
                <a:gd name="T5" fmla="*/ 36 h 1827"/>
                <a:gd name="T6" fmla="*/ 2966 w 4044"/>
                <a:gd name="T7" fmla="*/ 99 h 1827"/>
                <a:gd name="T8" fmla="*/ 3095 w 4044"/>
                <a:gd name="T9" fmla="*/ 188 h 1827"/>
                <a:gd name="T10" fmla="*/ 3204 w 4044"/>
                <a:gd name="T11" fmla="*/ 303 h 1827"/>
                <a:gd name="T12" fmla="*/ 4037 w 4044"/>
                <a:gd name="T13" fmla="*/ 1621 h 1827"/>
                <a:gd name="T14" fmla="*/ 4042 w 4044"/>
                <a:gd name="T15" fmla="*/ 1695 h 1827"/>
                <a:gd name="T16" fmla="*/ 4015 w 4044"/>
                <a:gd name="T17" fmla="*/ 1761 h 1827"/>
                <a:gd name="T18" fmla="*/ 3962 w 4044"/>
                <a:gd name="T19" fmla="*/ 1809 h 1827"/>
                <a:gd name="T20" fmla="*/ 3887 w 4044"/>
                <a:gd name="T21" fmla="*/ 1827 h 1827"/>
                <a:gd name="T22" fmla="*/ 3829 w 4044"/>
                <a:gd name="T23" fmla="*/ 1827 h 1827"/>
                <a:gd name="T24" fmla="*/ 3736 w 4044"/>
                <a:gd name="T25" fmla="*/ 1827 h 1827"/>
                <a:gd name="T26" fmla="*/ 3620 w 4044"/>
                <a:gd name="T27" fmla="*/ 1827 h 1827"/>
                <a:gd name="T28" fmla="*/ 3492 w 4044"/>
                <a:gd name="T29" fmla="*/ 1827 h 1827"/>
                <a:gd name="T30" fmla="*/ 3365 w 4044"/>
                <a:gd name="T31" fmla="*/ 1827 h 1827"/>
                <a:gd name="T32" fmla="*/ 3250 w 4044"/>
                <a:gd name="T33" fmla="*/ 1825 h 1827"/>
                <a:gd name="T34" fmla="*/ 3163 w 4044"/>
                <a:gd name="T35" fmla="*/ 1825 h 1827"/>
                <a:gd name="T36" fmla="*/ 3113 w 4044"/>
                <a:gd name="T37" fmla="*/ 1825 h 1827"/>
                <a:gd name="T38" fmla="*/ 3066 w 4044"/>
                <a:gd name="T39" fmla="*/ 1818 h 1827"/>
                <a:gd name="T40" fmla="*/ 2995 w 4044"/>
                <a:gd name="T41" fmla="*/ 1782 h 1827"/>
                <a:gd name="T42" fmla="*/ 2937 w 4044"/>
                <a:gd name="T43" fmla="*/ 1723 h 1827"/>
                <a:gd name="T44" fmla="*/ 985 w 4044"/>
                <a:gd name="T45" fmla="*/ 1226 h 1827"/>
                <a:gd name="T46" fmla="*/ 897 w 4044"/>
                <a:gd name="T47" fmla="*/ 1213 h 1827"/>
                <a:gd name="T48" fmla="*/ 821 w 4044"/>
                <a:gd name="T49" fmla="*/ 1167 h 1827"/>
                <a:gd name="T50" fmla="*/ 46 w 4044"/>
                <a:gd name="T51" fmla="*/ 476 h 1827"/>
                <a:gd name="T52" fmla="*/ 7 w 4044"/>
                <a:gd name="T53" fmla="*/ 394 h 1827"/>
                <a:gd name="T54" fmla="*/ 2 w 4044"/>
                <a:gd name="T55" fmla="*/ 304 h 1827"/>
                <a:gd name="T56" fmla="*/ 30 w 4044"/>
                <a:gd name="T57" fmla="*/ 219 h 1827"/>
                <a:gd name="T58" fmla="*/ 93 w 4044"/>
                <a:gd name="T59" fmla="*/ 147 h 1827"/>
                <a:gd name="T60" fmla="*/ 175 w 4044"/>
                <a:gd name="T61" fmla="*/ 108 h 1827"/>
                <a:gd name="T62" fmla="*/ 265 w 4044"/>
                <a:gd name="T63" fmla="*/ 102 h 1827"/>
                <a:gd name="T64" fmla="*/ 350 w 4044"/>
                <a:gd name="T65" fmla="*/ 131 h 1827"/>
                <a:gd name="T66" fmla="*/ 1060 w 4044"/>
                <a:gd name="T67" fmla="*/ 753 h 1827"/>
                <a:gd name="T68" fmla="*/ 2399 w 4044"/>
                <a:gd name="T69" fmla="*/ 489 h 1827"/>
                <a:gd name="T70" fmla="*/ 2194 w 4044"/>
                <a:gd name="T71" fmla="*/ 510 h 1827"/>
                <a:gd name="T72" fmla="*/ 2029 w 4044"/>
                <a:gd name="T73" fmla="*/ 528 h 1827"/>
                <a:gd name="T74" fmla="*/ 1902 w 4044"/>
                <a:gd name="T75" fmla="*/ 542 h 1827"/>
                <a:gd name="T76" fmla="*/ 1807 w 4044"/>
                <a:gd name="T77" fmla="*/ 553 h 1827"/>
                <a:gd name="T78" fmla="*/ 1740 w 4044"/>
                <a:gd name="T79" fmla="*/ 560 h 1827"/>
                <a:gd name="T80" fmla="*/ 1695 w 4044"/>
                <a:gd name="T81" fmla="*/ 566 h 1827"/>
                <a:gd name="T82" fmla="*/ 1668 w 4044"/>
                <a:gd name="T83" fmla="*/ 567 h 1827"/>
                <a:gd name="T84" fmla="*/ 1652 w 4044"/>
                <a:gd name="T85" fmla="*/ 569 h 1827"/>
                <a:gd name="T86" fmla="*/ 1647 w 4044"/>
                <a:gd name="T87" fmla="*/ 569 h 1827"/>
                <a:gd name="T88" fmla="*/ 1643 w 4044"/>
                <a:gd name="T89" fmla="*/ 569 h 1827"/>
                <a:gd name="T90" fmla="*/ 1597 w 4044"/>
                <a:gd name="T91" fmla="*/ 566 h 1827"/>
                <a:gd name="T92" fmla="*/ 1518 w 4044"/>
                <a:gd name="T93" fmla="*/ 535 h 1827"/>
                <a:gd name="T94" fmla="*/ 1455 w 4044"/>
                <a:gd name="T95" fmla="*/ 480 h 1827"/>
                <a:gd name="T96" fmla="*/ 1416 w 4044"/>
                <a:gd name="T97" fmla="*/ 405 h 1827"/>
                <a:gd name="T98" fmla="*/ 1407 w 4044"/>
                <a:gd name="T99" fmla="*/ 313 h 1827"/>
                <a:gd name="T100" fmla="*/ 1432 w 4044"/>
                <a:gd name="T101" fmla="*/ 226 h 1827"/>
                <a:gd name="T102" fmla="*/ 1489 w 4044"/>
                <a:gd name="T103" fmla="*/ 156 h 1827"/>
                <a:gd name="T104" fmla="*/ 1568 w 4044"/>
                <a:gd name="T105" fmla="*/ 111 h 1827"/>
                <a:gd name="T106" fmla="*/ 1741 w 4044"/>
                <a:gd name="T107" fmla="*/ 88 h 1827"/>
                <a:gd name="T108" fmla="*/ 1958 w 4044"/>
                <a:gd name="T109" fmla="*/ 65 h 1827"/>
                <a:gd name="T110" fmla="*/ 2131 w 4044"/>
                <a:gd name="T111" fmla="*/ 45 h 1827"/>
                <a:gd name="T112" fmla="*/ 2267 w 4044"/>
                <a:gd name="T113" fmla="*/ 31 h 1827"/>
                <a:gd name="T114" fmla="*/ 2369 w 4044"/>
                <a:gd name="T115" fmla="*/ 20 h 1827"/>
                <a:gd name="T116" fmla="*/ 2444 w 4044"/>
                <a:gd name="T117" fmla="*/ 11 h 1827"/>
                <a:gd name="T118" fmla="*/ 2498 w 4044"/>
                <a:gd name="T119" fmla="*/ 6 h 1827"/>
                <a:gd name="T120" fmla="*/ 2532 w 4044"/>
                <a:gd name="T121" fmla="*/ 2 h 1827"/>
                <a:gd name="T122" fmla="*/ 2555 w 4044"/>
                <a:gd name="T123" fmla="*/ 0 h 1827"/>
                <a:gd name="T124" fmla="*/ 2569 w 4044"/>
                <a:gd name="T125" fmla="*/ 0 h 18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044" h="1827">
                  <a:moveTo>
                    <a:pt x="2576" y="0"/>
                  </a:moveTo>
                  <a:lnTo>
                    <a:pt x="2582" y="0"/>
                  </a:lnTo>
                  <a:lnTo>
                    <a:pt x="2589" y="0"/>
                  </a:lnTo>
                  <a:lnTo>
                    <a:pt x="2669" y="4"/>
                  </a:lnTo>
                  <a:lnTo>
                    <a:pt x="2746" y="16"/>
                  </a:lnTo>
                  <a:lnTo>
                    <a:pt x="2823" y="36"/>
                  </a:lnTo>
                  <a:lnTo>
                    <a:pt x="2896" y="65"/>
                  </a:lnTo>
                  <a:lnTo>
                    <a:pt x="2966" y="99"/>
                  </a:lnTo>
                  <a:lnTo>
                    <a:pt x="3032" y="140"/>
                  </a:lnTo>
                  <a:lnTo>
                    <a:pt x="3095" y="188"/>
                  </a:lnTo>
                  <a:lnTo>
                    <a:pt x="3152" y="242"/>
                  </a:lnTo>
                  <a:lnTo>
                    <a:pt x="3204" y="303"/>
                  </a:lnTo>
                  <a:lnTo>
                    <a:pt x="4019" y="1587"/>
                  </a:lnTo>
                  <a:lnTo>
                    <a:pt x="4037" y="1621"/>
                  </a:lnTo>
                  <a:lnTo>
                    <a:pt x="4044" y="1659"/>
                  </a:lnTo>
                  <a:lnTo>
                    <a:pt x="4042" y="1695"/>
                  </a:lnTo>
                  <a:lnTo>
                    <a:pt x="4031" y="1730"/>
                  </a:lnTo>
                  <a:lnTo>
                    <a:pt x="4015" y="1761"/>
                  </a:lnTo>
                  <a:lnTo>
                    <a:pt x="3990" y="1788"/>
                  </a:lnTo>
                  <a:lnTo>
                    <a:pt x="3962" y="1809"/>
                  </a:lnTo>
                  <a:lnTo>
                    <a:pt x="3926" y="1822"/>
                  </a:lnTo>
                  <a:lnTo>
                    <a:pt x="3887" y="1827"/>
                  </a:lnTo>
                  <a:lnTo>
                    <a:pt x="3863" y="1827"/>
                  </a:lnTo>
                  <a:lnTo>
                    <a:pt x="3829" y="1827"/>
                  </a:lnTo>
                  <a:lnTo>
                    <a:pt x="3787" y="1827"/>
                  </a:lnTo>
                  <a:lnTo>
                    <a:pt x="3736" y="1827"/>
                  </a:lnTo>
                  <a:lnTo>
                    <a:pt x="3681" y="1827"/>
                  </a:lnTo>
                  <a:lnTo>
                    <a:pt x="3620" y="1827"/>
                  </a:lnTo>
                  <a:lnTo>
                    <a:pt x="3556" y="1827"/>
                  </a:lnTo>
                  <a:lnTo>
                    <a:pt x="3492" y="1827"/>
                  </a:lnTo>
                  <a:lnTo>
                    <a:pt x="3427" y="1827"/>
                  </a:lnTo>
                  <a:lnTo>
                    <a:pt x="3365" y="1827"/>
                  </a:lnTo>
                  <a:lnTo>
                    <a:pt x="3304" y="1825"/>
                  </a:lnTo>
                  <a:lnTo>
                    <a:pt x="3250" y="1825"/>
                  </a:lnTo>
                  <a:lnTo>
                    <a:pt x="3202" y="1825"/>
                  </a:lnTo>
                  <a:lnTo>
                    <a:pt x="3163" y="1825"/>
                  </a:lnTo>
                  <a:lnTo>
                    <a:pt x="3132" y="1825"/>
                  </a:lnTo>
                  <a:lnTo>
                    <a:pt x="3113" y="1825"/>
                  </a:lnTo>
                  <a:lnTo>
                    <a:pt x="3105" y="1825"/>
                  </a:lnTo>
                  <a:lnTo>
                    <a:pt x="3066" y="1818"/>
                  </a:lnTo>
                  <a:lnTo>
                    <a:pt x="3029" y="1804"/>
                  </a:lnTo>
                  <a:lnTo>
                    <a:pt x="2995" y="1782"/>
                  </a:lnTo>
                  <a:lnTo>
                    <a:pt x="2964" y="1757"/>
                  </a:lnTo>
                  <a:lnTo>
                    <a:pt x="2937" y="1723"/>
                  </a:lnTo>
                  <a:lnTo>
                    <a:pt x="2560" y="1165"/>
                  </a:lnTo>
                  <a:lnTo>
                    <a:pt x="985" y="1226"/>
                  </a:lnTo>
                  <a:lnTo>
                    <a:pt x="940" y="1224"/>
                  </a:lnTo>
                  <a:lnTo>
                    <a:pt x="897" y="1213"/>
                  </a:lnTo>
                  <a:lnTo>
                    <a:pt x="856" y="1194"/>
                  </a:lnTo>
                  <a:lnTo>
                    <a:pt x="821" y="1167"/>
                  </a:lnTo>
                  <a:lnTo>
                    <a:pt x="79" y="510"/>
                  </a:lnTo>
                  <a:lnTo>
                    <a:pt x="46" y="476"/>
                  </a:lnTo>
                  <a:lnTo>
                    <a:pt x="23" y="437"/>
                  </a:lnTo>
                  <a:lnTo>
                    <a:pt x="7" y="394"/>
                  </a:lnTo>
                  <a:lnTo>
                    <a:pt x="0" y="349"/>
                  </a:lnTo>
                  <a:lnTo>
                    <a:pt x="2" y="304"/>
                  </a:lnTo>
                  <a:lnTo>
                    <a:pt x="13" y="260"/>
                  </a:lnTo>
                  <a:lnTo>
                    <a:pt x="30" y="219"/>
                  </a:lnTo>
                  <a:lnTo>
                    <a:pt x="59" y="179"/>
                  </a:lnTo>
                  <a:lnTo>
                    <a:pt x="93" y="147"/>
                  </a:lnTo>
                  <a:lnTo>
                    <a:pt x="132" y="124"/>
                  </a:lnTo>
                  <a:lnTo>
                    <a:pt x="175" y="108"/>
                  </a:lnTo>
                  <a:lnTo>
                    <a:pt x="220" y="100"/>
                  </a:lnTo>
                  <a:lnTo>
                    <a:pt x="265" y="102"/>
                  </a:lnTo>
                  <a:lnTo>
                    <a:pt x="309" y="113"/>
                  </a:lnTo>
                  <a:lnTo>
                    <a:pt x="350" y="131"/>
                  </a:lnTo>
                  <a:lnTo>
                    <a:pt x="390" y="159"/>
                  </a:lnTo>
                  <a:lnTo>
                    <a:pt x="1060" y="753"/>
                  </a:lnTo>
                  <a:lnTo>
                    <a:pt x="2519" y="476"/>
                  </a:lnTo>
                  <a:lnTo>
                    <a:pt x="2399" y="489"/>
                  </a:lnTo>
                  <a:lnTo>
                    <a:pt x="2290" y="499"/>
                  </a:lnTo>
                  <a:lnTo>
                    <a:pt x="2194" y="510"/>
                  </a:lnTo>
                  <a:lnTo>
                    <a:pt x="2106" y="521"/>
                  </a:lnTo>
                  <a:lnTo>
                    <a:pt x="2029" y="528"/>
                  </a:lnTo>
                  <a:lnTo>
                    <a:pt x="1961" y="537"/>
                  </a:lnTo>
                  <a:lnTo>
                    <a:pt x="1902" y="542"/>
                  </a:lnTo>
                  <a:lnTo>
                    <a:pt x="1852" y="548"/>
                  </a:lnTo>
                  <a:lnTo>
                    <a:pt x="1807" y="553"/>
                  </a:lnTo>
                  <a:lnTo>
                    <a:pt x="1772" y="557"/>
                  </a:lnTo>
                  <a:lnTo>
                    <a:pt x="1740" y="560"/>
                  </a:lnTo>
                  <a:lnTo>
                    <a:pt x="1714" y="564"/>
                  </a:lnTo>
                  <a:lnTo>
                    <a:pt x="1695" y="566"/>
                  </a:lnTo>
                  <a:lnTo>
                    <a:pt x="1679" y="567"/>
                  </a:lnTo>
                  <a:lnTo>
                    <a:pt x="1668" y="567"/>
                  </a:lnTo>
                  <a:lnTo>
                    <a:pt x="1659" y="569"/>
                  </a:lnTo>
                  <a:lnTo>
                    <a:pt x="1652" y="569"/>
                  </a:lnTo>
                  <a:lnTo>
                    <a:pt x="1648" y="569"/>
                  </a:lnTo>
                  <a:lnTo>
                    <a:pt x="1647" y="569"/>
                  </a:lnTo>
                  <a:lnTo>
                    <a:pt x="1645" y="569"/>
                  </a:lnTo>
                  <a:lnTo>
                    <a:pt x="1643" y="569"/>
                  </a:lnTo>
                  <a:lnTo>
                    <a:pt x="1639" y="569"/>
                  </a:lnTo>
                  <a:lnTo>
                    <a:pt x="1597" y="566"/>
                  </a:lnTo>
                  <a:lnTo>
                    <a:pt x="1555" y="553"/>
                  </a:lnTo>
                  <a:lnTo>
                    <a:pt x="1518" y="535"/>
                  </a:lnTo>
                  <a:lnTo>
                    <a:pt x="1484" y="510"/>
                  </a:lnTo>
                  <a:lnTo>
                    <a:pt x="1455" y="480"/>
                  </a:lnTo>
                  <a:lnTo>
                    <a:pt x="1432" y="444"/>
                  </a:lnTo>
                  <a:lnTo>
                    <a:pt x="1416" y="405"/>
                  </a:lnTo>
                  <a:lnTo>
                    <a:pt x="1407" y="360"/>
                  </a:lnTo>
                  <a:lnTo>
                    <a:pt x="1407" y="313"/>
                  </a:lnTo>
                  <a:lnTo>
                    <a:pt x="1416" y="269"/>
                  </a:lnTo>
                  <a:lnTo>
                    <a:pt x="1432" y="226"/>
                  </a:lnTo>
                  <a:lnTo>
                    <a:pt x="1457" y="188"/>
                  </a:lnTo>
                  <a:lnTo>
                    <a:pt x="1489" y="156"/>
                  </a:lnTo>
                  <a:lnTo>
                    <a:pt x="1527" y="131"/>
                  </a:lnTo>
                  <a:lnTo>
                    <a:pt x="1568" y="111"/>
                  </a:lnTo>
                  <a:lnTo>
                    <a:pt x="1614" y="102"/>
                  </a:lnTo>
                  <a:lnTo>
                    <a:pt x="1741" y="88"/>
                  </a:lnTo>
                  <a:lnTo>
                    <a:pt x="1856" y="75"/>
                  </a:lnTo>
                  <a:lnTo>
                    <a:pt x="1958" y="65"/>
                  </a:lnTo>
                  <a:lnTo>
                    <a:pt x="2049" y="54"/>
                  </a:lnTo>
                  <a:lnTo>
                    <a:pt x="2131" y="45"/>
                  </a:lnTo>
                  <a:lnTo>
                    <a:pt x="2204" y="38"/>
                  </a:lnTo>
                  <a:lnTo>
                    <a:pt x="2267" y="31"/>
                  </a:lnTo>
                  <a:lnTo>
                    <a:pt x="2322" y="25"/>
                  </a:lnTo>
                  <a:lnTo>
                    <a:pt x="2369" y="20"/>
                  </a:lnTo>
                  <a:lnTo>
                    <a:pt x="2410" y="15"/>
                  </a:lnTo>
                  <a:lnTo>
                    <a:pt x="2444" y="11"/>
                  </a:lnTo>
                  <a:lnTo>
                    <a:pt x="2473" y="9"/>
                  </a:lnTo>
                  <a:lnTo>
                    <a:pt x="2498" y="6"/>
                  </a:lnTo>
                  <a:lnTo>
                    <a:pt x="2515" y="4"/>
                  </a:lnTo>
                  <a:lnTo>
                    <a:pt x="2532" y="2"/>
                  </a:lnTo>
                  <a:lnTo>
                    <a:pt x="2544" y="2"/>
                  </a:lnTo>
                  <a:lnTo>
                    <a:pt x="2555" y="0"/>
                  </a:lnTo>
                  <a:lnTo>
                    <a:pt x="2562" y="0"/>
                  </a:lnTo>
                  <a:lnTo>
                    <a:pt x="2569" y="0"/>
                  </a:lnTo>
                  <a:lnTo>
                    <a:pt x="25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53" name="Group 596"/>
          <p:cNvGrpSpPr>
            <a:grpSpLocks noChangeAspect="1"/>
          </p:cNvGrpSpPr>
          <p:nvPr/>
        </p:nvGrpSpPr>
        <p:grpSpPr bwMode="auto">
          <a:xfrm>
            <a:off x="9941981" y="3802132"/>
            <a:ext cx="341461" cy="264200"/>
            <a:chOff x="8200" y="-2454"/>
            <a:chExt cx="2970" cy="229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256" name="Freeform 598"/>
            <p:cNvSpPr>
              <a:spLocks/>
            </p:cNvSpPr>
            <p:nvPr/>
          </p:nvSpPr>
          <p:spPr bwMode="auto">
            <a:xfrm>
              <a:off x="8833" y="-2454"/>
              <a:ext cx="2337" cy="1510"/>
            </a:xfrm>
            <a:custGeom>
              <a:avLst/>
              <a:gdLst>
                <a:gd name="T0" fmla="*/ 263 w 4675"/>
                <a:gd name="T1" fmla="*/ 0 h 3020"/>
                <a:gd name="T2" fmla="*/ 4410 w 4675"/>
                <a:gd name="T3" fmla="*/ 0 h 3020"/>
                <a:gd name="T4" fmla="*/ 4455 w 4675"/>
                <a:gd name="T5" fmla="*/ 6 h 3020"/>
                <a:gd name="T6" fmla="*/ 4497 w 4675"/>
                <a:gd name="T7" fmla="*/ 16 h 3020"/>
                <a:gd name="T8" fmla="*/ 4536 w 4675"/>
                <a:gd name="T9" fmla="*/ 33 h 3020"/>
                <a:gd name="T10" fmla="*/ 4569 w 4675"/>
                <a:gd name="T11" fmla="*/ 54 h 3020"/>
                <a:gd name="T12" fmla="*/ 4598 w 4675"/>
                <a:gd name="T13" fmla="*/ 77 h 3020"/>
                <a:gd name="T14" fmla="*/ 4599 w 4675"/>
                <a:gd name="T15" fmla="*/ 79 h 3020"/>
                <a:gd name="T16" fmla="*/ 4630 w 4675"/>
                <a:gd name="T17" fmla="*/ 117 h 3020"/>
                <a:gd name="T18" fmla="*/ 4648 w 4675"/>
                <a:gd name="T19" fmla="*/ 151 h 3020"/>
                <a:gd name="T20" fmla="*/ 4662 w 4675"/>
                <a:gd name="T21" fmla="*/ 187 h 3020"/>
                <a:gd name="T22" fmla="*/ 4671 w 4675"/>
                <a:gd name="T23" fmla="*/ 225 h 3020"/>
                <a:gd name="T24" fmla="*/ 4675 w 4675"/>
                <a:gd name="T25" fmla="*/ 264 h 3020"/>
                <a:gd name="T26" fmla="*/ 4675 w 4675"/>
                <a:gd name="T27" fmla="*/ 2756 h 3020"/>
                <a:gd name="T28" fmla="*/ 4675 w 4675"/>
                <a:gd name="T29" fmla="*/ 2770 h 3020"/>
                <a:gd name="T30" fmla="*/ 4673 w 4675"/>
                <a:gd name="T31" fmla="*/ 2783 h 3020"/>
                <a:gd name="T32" fmla="*/ 4664 w 4675"/>
                <a:gd name="T33" fmla="*/ 2832 h 3020"/>
                <a:gd name="T34" fmla="*/ 4646 w 4675"/>
                <a:gd name="T35" fmla="*/ 2876 h 3020"/>
                <a:gd name="T36" fmla="*/ 4621 w 4675"/>
                <a:gd name="T37" fmla="*/ 2916 h 3020"/>
                <a:gd name="T38" fmla="*/ 4589 w 4675"/>
                <a:gd name="T39" fmla="*/ 2952 h 3020"/>
                <a:gd name="T40" fmla="*/ 4551 w 4675"/>
                <a:gd name="T41" fmla="*/ 2981 h 3020"/>
                <a:gd name="T42" fmla="*/ 4508 w 4675"/>
                <a:gd name="T43" fmla="*/ 3002 h 3020"/>
                <a:gd name="T44" fmla="*/ 4461 w 4675"/>
                <a:gd name="T45" fmla="*/ 3015 h 3020"/>
                <a:gd name="T46" fmla="*/ 4410 w 4675"/>
                <a:gd name="T47" fmla="*/ 3020 h 3020"/>
                <a:gd name="T48" fmla="*/ 3795 w 4675"/>
                <a:gd name="T49" fmla="*/ 3020 h 3020"/>
                <a:gd name="T50" fmla="*/ 3795 w 4675"/>
                <a:gd name="T51" fmla="*/ 1843 h 3020"/>
                <a:gd name="T52" fmla="*/ 3789 w 4675"/>
                <a:gd name="T53" fmla="*/ 1765 h 3020"/>
                <a:gd name="T54" fmla="*/ 3777 w 4675"/>
                <a:gd name="T55" fmla="*/ 1690 h 3020"/>
                <a:gd name="T56" fmla="*/ 3755 w 4675"/>
                <a:gd name="T57" fmla="*/ 1620 h 3020"/>
                <a:gd name="T58" fmla="*/ 3725 w 4675"/>
                <a:gd name="T59" fmla="*/ 1552 h 3020"/>
                <a:gd name="T60" fmla="*/ 3689 w 4675"/>
                <a:gd name="T61" fmla="*/ 1489 h 3020"/>
                <a:gd name="T62" fmla="*/ 3645 w 4675"/>
                <a:gd name="T63" fmla="*/ 1429 h 3020"/>
                <a:gd name="T64" fmla="*/ 3595 w 4675"/>
                <a:gd name="T65" fmla="*/ 1377 h 3020"/>
                <a:gd name="T66" fmla="*/ 3541 w 4675"/>
                <a:gd name="T67" fmla="*/ 1329 h 3020"/>
                <a:gd name="T68" fmla="*/ 4292 w 4675"/>
                <a:gd name="T69" fmla="*/ 1329 h 3020"/>
                <a:gd name="T70" fmla="*/ 4292 w 4675"/>
                <a:gd name="T71" fmla="*/ 788 h 3020"/>
                <a:gd name="T72" fmla="*/ 384 w 4675"/>
                <a:gd name="T73" fmla="*/ 788 h 3020"/>
                <a:gd name="T74" fmla="*/ 384 w 4675"/>
                <a:gd name="T75" fmla="*/ 1196 h 3020"/>
                <a:gd name="T76" fmla="*/ 0 w 4675"/>
                <a:gd name="T77" fmla="*/ 1196 h 3020"/>
                <a:gd name="T78" fmla="*/ 0 w 4675"/>
                <a:gd name="T79" fmla="*/ 264 h 3020"/>
                <a:gd name="T80" fmla="*/ 2 w 4675"/>
                <a:gd name="T81" fmla="*/ 225 h 3020"/>
                <a:gd name="T82" fmla="*/ 11 w 4675"/>
                <a:gd name="T83" fmla="*/ 187 h 3020"/>
                <a:gd name="T84" fmla="*/ 26 w 4675"/>
                <a:gd name="T85" fmla="*/ 151 h 3020"/>
                <a:gd name="T86" fmla="*/ 45 w 4675"/>
                <a:gd name="T87" fmla="*/ 117 h 3020"/>
                <a:gd name="T88" fmla="*/ 74 w 4675"/>
                <a:gd name="T89" fmla="*/ 81 h 3020"/>
                <a:gd name="T90" fmla="*/ 110 w 4675"/>
                <a:gd name="T91" fmla="*/ 51 h 3020"/>
                <a:gd name="T92" fmla="*/ 144 w 4675"/>
                <a:gd name="T93" fmla="*/ 29 h 3020"/>
                <a:gd name="T94" fmla="*/ 182 w 4675"/>
                <a:gd name="T95" fmla="*/ 15 h 3020"/>
                <a:gd name="T96" fmla="*/ 222 w 4675"/>
                <a:gd name="T97" fmla="*/ 4 h 3020"/>
                <a:gd name="T98" fmla="*/ 263 w 4675"/>
                <a:gd name="T99" fmla="*/ 0 h 3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675" h="3020">
                  <a:moveTo>
                    <a:pt x="263" y="0"/>
                  </a:moveTo>
                  <a:lnTo>
                    <a:pt x="4410" y="0"/>
                  </a:lnTo>
                  <a:lnTo>
                    <a:pt x="4455" y="6"/>
                  </a:lnTo>
                  <a:lnTo>
                    <a:pt x="4497" y="16"/>
                  </a:lnTo>
                  <a:lnTo>
                    <a:pt x="4536" y="33"/>
                  </a:lnTo>
                  <a:lnTo>
                    <a:pt x="4569" y="54"/>
                  </a:lnTo>
                  <a:lnTo>
                    <a:pt x="4598" y="77"/>
                  </a:lnTo>
                  <a:lnTo>
                    <a:pt x="4599" y="79"/>
                  </a:lnTo>
                  <a:lnTo>
                    <a:pt x="4630" y="117"/>
                  </a:lnTo>
                  <a:lnTo>
                    <a:pt x="4648" y="151"/>
                  </a:lnTo>
                  <a:lnTo>
                    <a:pt x="4662" y="187"/>
                  </a:lnTo>
                  <a:lnTo>
                    <a:pt x="4671" y="225"/>
                  </a:lnTo>
                  <a:lnTo>
                    <a:pt x="4675" y="264"/>
                  </a:lnTo>
                  <a:lnTo>
                    <a:pt x="4675" y="2756"/>
                  </a:lnTo>
                  <a:lnTo>
                    <a:pt x="4675" y="2770"/>
                  </a:lnTo>
                  <a:lnTo>
                    <a:pt x="4673" y="2783"/>
                  </a:lnTo>
                  <a:lnTo>
                    <a:pt x="4664" y="2832"/>
                  </a:lnTo>
                  <a:lnTo>
                    <a:pt x="4646" y="2876"/>
                  </a:lnTo>
                  <a:lnTo>
                    <a:pt x="4621" y="2916"/>
                  </a:lnTo>
                  <a:lnTo>
                    <a:pt x="4589" y="2952"/>
                  </a:lnTo>
                  <a:lnTo>
                    <a:pt x="4551" y="2981"/>
                  </a:lnTo>
                  <a:lnTo>
                    <a:pt x="4508" y="3002"/>
                  </a:lnTo>
                  <a:lnTo>
                    <a:pt x="4461" y="3015"/>
                  </a:lnTo>
                  <a:lnTo>
                    <a:pt x="4410" y="3020"/>
                  </a:lnTo>
                  <a:lnTo>
                    <a:pt x="3795" y="3020"/>
                  </a:lnTo>
                  <a:lnTo>
                    <a:pt x="3795" y="1843"/>
                  </a:lnTo>
                  <a:lnTo>
                    <a:pt x="3789" y="1765"/>
                  </a:lnTo>
                  <a:lnTo>
                    <a:pt x="3777" y="1690"/>
                  </a:lnTo>
                  <a:lnTo>
                    <a:pt x="3755" y="1620"/>
                  </a:lnTo>
                  <a:lnTo>
                    <a:pt x="3725" y="1552"/>
                  </a:lnTo>
                  <a:lnTo>
                    <a:pt x="3689" y="1489"/>
                  </a:lnTo>
                  <a:lnTo>
                    <a:pt x="3645" y="1429"/>
                  </a:lnTo>
                  <a:lnTo>
                    <a:pt x="3595" y="1377"/>
                  </a:lnTo>
                  <a:lnTo>
                    <a:pt x="3541" y="1329"/>
                  </a:lnTo>
                  <a:lnTo>
                    <a:pt x="4292" y="1329"/>
                  </a:lnTo>
                  <a:lnTo>
                    <a:pt x="4292" y="788"/>
                  </a:lnTo>
                  <a:lnTo>
                    <a:pt x="384" y="788"/>
                  </a:lnTo>
                  <a:lnTo>
                    <a:pt x="384" y="1196"/>
                  </a:lnTo>
                  <a:lnTo>
                    <a:pt x="0" y="1196"/>
                  </a:lnTo>
                  <a:lnTo>
                    <a:pt x="0" y="264"/>
                  </a:lnTo>
                  <a:lnTo>
                    <a:pt x="2" y="225"/>
                  </a:lnTo>
                  <a:lnTo>
                    <a:pt x="11" y="187"/>
                  </a:lnTo>
                  <a:lnTo>
                    <a:pt x="26" y="151"/>
                  </a:lnTo>
                  <a:lnTo>
                    <a:pt x="45" y="117"/>
                  </a:lnTo>
                  <a:lnTo>
                    <a:pt x="74" y="81"/>
                  </a:lnTo>
                  <a:lnTo>
                    <a:pt x="110" y="51"/>
                  </a:lnTo>
                  <a:lnTo>
                    <a:pt x="144" y="29"/>
                  </a:lnTo>
                  <a:lnTo>
                    <a:pt x="182" y="15"/>
                  </a:lnTo>
                  <a:lnTo>
                    <a:pt x="222" y="4"/>
                  </a:lnTo>
                  <a:lnTo>
                    <a:pt x="2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7" name="Freeform 599"/>
            <p:cNvSpPr>
              <a:spLocks noEditPoints="1"/>
            </p:cNvSpPr>
            <p:nvPr/>
          </p:nvSpPr>
          <p:spPr bwMode="auto">
            <a:xfrm>
              <a:off x="8200" y="-1665"/>
              <a:ext cx="2337" cy="1509"/>
            </a:xfrm>
            <a:custGeom>
              <a:avLst/>
              <a:gdLst>
                <a:gd name="T0" fmla="*/ 796 w 4675"/>
                <a:gd name="T1" fmla="*/ 2038 h 3018"/>
                <a:gd name="T2" fmla="*/ 718 w 4675"/>
                <a:gd name="T3" fmla="*/ 2076 h 3018"/>
                <a:gd name="T4" fmla="*/ 666 w 4675"/>
                <a:gd name="T5" fmla="*/ 2141 h 3018"/>
                <a:gd name="T6" fmla="*/ 646 w 4675"/>
                <a:gd name="T7" fmla="*/ 2225 h 3018"/>
                <a:gd name="T8" fmla="*/ 666 w 4675"/>
                <a:gd name="T9" fmla="*/ 2310 h 3018"/>
                <a:gd name="T10" fmla="*/ 718 w 4675"/>
                <a:gd name="T11" fmla="*/ 2376 h 3018"/>
                <a:gd name="T12" fmla="*/ 796 w 4675"/>
                <a:gd name="T13" fmla="*/ 2412 h 3018"/>
                <a:gd name="T14" fmla="*/ 3836 w 4675"/>
                <a:gd name="T15" fmla="*/ 2417 h 3018"/>
                <a:gd name="T16" fmla="*/ 3920 w 4675"/>
                <a:gd name="T17" fmla="*/ 2398 h 3018"/>
                <a:gd name="T18" fmla="*/ 3987 w 4675"/>
                <a:gd name="T19" fmla="*/ 2345 h 3018"/>
                <a:gd name="T20" fmla="*/ 4023 w 4675"/>
                <a:gd name="T21" fmla="*/ 2270 h 3018"/>
                <a:gd name="T22" fmla="*/ 4023 w 4675"/>
                <a:gd name="T23" fmla="*/ 2182 h 3018"/>
                <a:gd name="T24" fmla="*/ 3987 w 4675"/>
                <a:gd name="T25" fmla="*/ 2105 h 3018"/>
                <a:gd name="T26" fmla="*/ 3920 w 4675"/>
                <a:gd name="T27" fmla="*/ 2052 h 3018"/>
                <a:gd name="T28" fmla="*/ 3836 w 4675"/>
                <a:gd name="T29" fmla="*/ 2033 h 3018"/>
                <a:gd name="T30" fmla="*/ 2700 w 4675"/>
                <a:gd name="T31" fmla="*/ 557 h 3018"/>
                <a:gd name="T32" fmla="*/ 2615 w 4675"/>
                <a:gd name="T33" fmla="*/ 575 h 3018"/>
                <a:gd name="T34" fmla="*/ 2549 w 4675"/>
                <a:gd name="T35" fmla="*/ 629 h 3018"/>
                <a:gd name="T36" fmla="*/ 2513 w 4675"/>
                <a:gd name="T37" fmla="*/ 704 h 3018"/>
                <a:gd name="T38" fmla="*/ 2513 w 4675"/>
                <a:gd name="T39" fmla="*/ 792 h 3018"/>
                <a:gd name="T40" fmla="*/ 2549 w 4675"/>
                <a:gd name="T41" fmla="*/ 868 h 3018"/>
                <a:gd name="T42" fmla="*/ 2615 w 4675"/>
                <a:gd name="T43" fmla="*/ 920 h 3018"/>
                <a:gd name="T44" fmla="*/ 2700 w 4675"/>
                <a:gd name="T45" fmla="*/ 940 h 3018"/>
                <a:gd name="T46" fmla="*/ 3870 w 4675"/>
                <a:gd name="T47" fmla="*/ 934 h 3018"/>
                <a:gd name="T48" fmla="*/ 3947 w 4675"/>
                <a:gd name="T49" fmla="*/ 898 h 3018"/>
                <a:gd name="T50" fmla="*/ 4000 w 4675"/>
                <a:gd name="T51" fmla="*/ 832 h 3018"/>
                <a:gd name="T52" fmla="*/ 4019 w 4675"/>
                <a:gd name="T53" fmla="*/ 747 h 3018"/>
                <a:gd name="T54" fmla="*/ 4000 w 4675"/>
                <a:gd name="T55" fmla="*/ 663 h 3018"/>
                <a:gd name="T56" fmla="*/ 3947 w 4675"/>
                <a:gd name="T57" fmla="*/ 598 h 3018"/>
                <a:gd name="T58" fmla="*/ 3870 w 4675"/>
                <a:gd name="T59" fmla="*/ 560 h 3018"/>
                <a:gd name="T60" fmla="*/ 2700 w 4675"/>
                <a:gd name="T61" fmla="*/ 557 h 3018"/>
                <a:gd name="T62" fmla="*/ 4412 w 4675"/>
                <a:gd name="T63" fmla="*/ 0 h 3018"/>
                <a:gd name="T64" fmla="*/ 4514 w 4675"/>
                <a:gd name="T65" fmla="*/ 21 h 3018"/>
                <a:gd name="T66" fmla="*/ 4597 w 4675"/>
                <a:gd name="T67" fmla="*/ 77 h 3018"/>
                <a:gd name="T68" fmla="*/ 4655 w 4675"/>
                <a:gd name="T69" fmla="*/ 161 h 3018"/>
                <a:gd name="T70" fmla="*/ 4675 w 4675"/>
                <a:gd name="T71" fmla="*/ 264 h 3018"/>
                <a:gd name="T72" fmla="*/ 4669 w 4675"/>
                <a:gd name="T73" fmla="*/ 2807 h 3018"/>
                <a:gd name="T74" fmla="*/ 4630 w 4675"/>
                <a:gd name="T75" fmla="*/ 2903 h 3018"/>
                <a:gd name="T76" fmla="*/ 4559 w 4675"/>
                <a:gd name="T77" fmla="*/ 2973 h 3018"/>
                <a:gd name="T78" fmla="*/ 4464 w 4675"/>
                <a:gd name="T79" fmla="*/ 3012 h 3018"/>
                <a:gd name="T80" fmla="*/ 265 w 4675"/>
                <a:gd name="T81" fmla="*/ 3018 h 3018"/>
                <a:gd name="T82" fmla="*/ 162 w 4675"/>
                <a:gd name="T83" fmla="*/ 2998 h 3018"/>
                <a:gd name="T84" fmla="*/ 77 w 4675"/>
                <a:gd name="T85" fmla="*/ 2941 h 3018"/>
                <a:gd name="T86" fmla="*/ 22 w 4675"/>
                <a:gd name="T87" fmla="*/ 2858 h 3018"/>
                <a:gd name="T88" fmla="*/ 0 w 4675"/>
                <a:gd name="T89" fmla="*/ 2755 h 3018"/>
                <a:gd name="T90" fmla="*/ 5 w 4675"/>
                <a:gd name="T91" fmla="*/ 210 h 3018"/>
                <a:gd name="T92" fmla="*/ 45 w 4675"/>
                <a:gd name="T93" fmla="*/ 116 h 3018"/>
                <a:gd name="T94" fmla="*/ 117 w 4675"/>
                <a:gd name="T95" fmla="*/ 44 h 3018"/>
                <a:gd name="T96" fmla="*/ 211 w 4675"/>
                <a:gd name="T97" fmla="*/ 5 h 3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675" h="3018">
                  <a:moveTo>
                    <a:pt x="839" y="2033"/>
                  </a:moveTo>
                  <a:lnTo>
                    <a:pt x="796" y="2038"/>
                  </a:lnTo>
                  <a:lnTo>
                    <a:pt x="754" y="2052"/>
                  </a:lnTo>
                  <a:lnTo>
                    <a:pt x="718" y="2076"/>
                  </a:lnTo>
                  <a:lnTo>
                    <a:pt x="689" y="2105"/>
                  </a:lnTo>
                  <a:lnTo>
                    <a:pt x="666" y="2141"/>
                  </a:lnTo>
                  <a:lnTo>
                    <a:pt x="652" y="2182"/>
                  </a:lnTo>
                  <a:lnTo>
                    <a:pt x="646" y="2225"/>
                  </a:lnTo>
                  <a:lnTo>
                    <a:pt x="652" y="2270"/>
                  </a:lnTo>
                  <a:lnTo>
                    <a:pt x="666" y="2310"/>
                  </a:lnTo>
                  <a:lnTo>
                    <a:pt x="689" y="2345"/>
                  </a:lnTo>
                  <a:lnTo>
                    <a:pt x="718" y="2376"/>
                  </a:lnTo>
                  <a:lnTo>
                    <a:pt x="754" y="2398"/>
                  </a:lnTo>
                  <a:lnTo>
                    <a:pt x="796" y="2412"/>
                  </a:lnTo>
                  <a:lnTo>
                    <a:pt x="839" y="2417"/>
                  </a:lnTo>
                  <a:lnTo>
                    <a:pt x="3836" y="2417"/>
                  </a:lnTo>
                  <a:lnTo>
                    <a:pt x="3881" y="2412"/>
                  </a:lnTo>
                  <a:lnTo>
                    <a:pt x="3920" y="2398"/>
                  </a:lnTo>
                  <a:lnTo>
                    <a:pt x="3956" y="2376"/>
                  </a:lnTo>
                  <a:lnTo>
                    <a:pt x="3987" y="2345"/>
                  </a:lnTo>
                  <a:lnTo>
                    <a:pt x="4009" y="2310"/>
                  </a:lnTo>
                  <a:lnTo>
                    <a:pt x="4023" y="2270"/>
                  </a:lnTo>
                  <a:lnTo>
                    <a:pt x="4028" y="2225"/>
                  </a:lnTo>
                  <a:lnTo>
                    <a:pt x="4023" y="2182"/>
                  </a:lnTo>
                  <a:lnTo>
                    <a:pt x="4009" y="2141"/>
                  </a:lnTo>
                  <a:lnTo>
                    <a:pt x="3987" y="2105"/>
                  </a:lnTo>
                  <a:lnTo>
                    <a:pt x="3956" y="2076"/>
                  </a:lnTo>
                  <a:lnTo>
                    <a:pt x="3920" y="2052"/>
                  </a:lnTo>
                  <a:lnTo>
                    <a:pt x="3881" y="2038"/>
                  </a:lnTo>
                  <a:lnTo>
                    <a:pt x="3836" y="2033"/>
                  </a:lnTo>
                  <a:lnTo>
                    <a:pt x="839" y="2033"/>
                  </a:lnTo>
                  <a:close/>
                  <a:moveTo>
                    <a:pt x="2700" y="557"/>
                  </a:moveTo>
                  <a:lnTo>
                    <a:pt x="2655" y="560"/>
                  </a:lnTo>
                  <a:lnTo>
                    <a:pt x="2615" y="575"/>
                  </a:lnTo>
                  <a:lnTo>
                    <a:pt x="2579" y="598"/>
                  </a:lnTo>
                  <a:lnTo>
                    <a:pt x="2549" y="629"/>
                  </a:lnTo>
                  <a:lnTo>
                    <a:pt x="2527" y="663"/>
                  </a:lnTo>
                  <a:lnTo>
                    <a:pt x="2513" y="704"/>
                  </a:lnTo>
                  <a:lnTo>
                    <a:pt x="2507" y="747"/>
                  </a:lnTo>
                  <a:lnTo>
                    <a:pt x="2513" y="792"/>
                  </a:lnTo>
                  <a:lnTo>
                    <a:pt x="2527" y="832"/>
                  </a:lnTo>
                  <a:lnTo>
                    <a:pt x="2549" y="868"/>
                  </a:lnTo>
                  <a:lnTo>
                    <a:pt x="2579" y="898"/>
                  </a:lnTo>
                  <a:lnTo>
                    <a:pt x="2615" y="920"/>
                  </a:lnTo>
                  <a:lnTo>
                    <a:pt x="2655" y="934"/>
                  </a:lnTo>
                  <a:lnTo>
                    <a:pt x="2700" y="940"/>
                  </a:lnTo>
                  <a:lnTo>
                    <a:pt x="3827" y="940"/>
                  </a:lnTo>
                  <a:lnTo>
                    <a:pt x="3870" y="934"/>
                  </a:lnTo>
                  <a:lnTo>
                    <a:pt x="3911" y="920"/>
                  </a:lnTo>
                  <a:lnTo>
                    <a:pt x="3947" y="898"/>
                  </a:lnTo>
                  <a:lnTo>
                    <a:pt x="3976" y="868"/>
                  </a:lnTo>
                  <a:lnTo>
                    <a:pt x="4000" y="832"/>
                  </a:lnTo>
                  <a:lnTo>
                    <a:pt x="4014" y="792"/>
                  </a:lnTo>
                  <a:lnTo>
                    <a:pt x="4019" y="747"/>
                  </a:lnTo>
                  <a:lnTo>
                    <a:pt x="4014" y="704"/>
                  </a:lnTo>
                  <a:lnTo>
                    <a:pt x="4000" y="663"/>
                  </a:lnTo>
                  <a:lnTo>
                    <a:pt x="3976" y="629"/>
                  </a:lnTo>
                  <a:lnTo>
                    <a:pt x="3947" y="598"/>
                  </a:lnTo>
                  <a:lnTo>
                    <a:pt x="3911" y="575"/>
                  </a:lnTo>
                  <a:lnTo>
                    <a:pt x="3870" y="560"/>
                  </a:lnTo>
                  <a:lnTo>
                    <a:pt x="3827" y="557"/>
                  </a:lnTo>
                  <a:lnTo>
                    <a:pt x="2700" y="557"/>
                  </a:lnTo>
                  <a:close/>
                  <a:moveTo>
                    <a:pt x="265" y="0"/>
                  </a:moveTo>
                  <a:lnTo>
                    <a:pt x="4412" y="0"/>
                  </a:lnTo>
                  <a:lnTo>
                    <a:pt x="4464" y="5"/>
                  </a:lnTo>
                  <a:lnTo>
                    <a:pt x="4514" y="21"/>
                  </a:lnTo>
                  <a:lnTo>
                    <a:pt x="4559" y="44"/>
                  </a:lnTo>
                  <a:lnTo>
                    <a:pt x="4597" y="77"/>
                  </a:lnTo>
                  <a:lnTo>
                    <a:pt x="4630" y="116"/>
                  </a:lnTo>
                  <a:lnTo>
                    <a:pt x="4655" y="161"/>
                  </a:lnTo>
                  <a:lnTo>
                    <a:pt x="4669" y="210"/>
                  </a:lnTo>
                  <a:lnTo>
                    <a:pt x="4675" y="264"/>
                  </a:lnTo>
                  <a:lnTo>
                    <a:pt x="4675" y="2755"/>
                  </a:lnTo>
                  <a:lnTo>
                    <a:pt x="4669" y="2807"/>
                  </a:lnTo>
                  <a:lnTo>
                    <a:pt x="4655" y="2858"/>
                  </a:lnTo>
                  <a:lnTo>
                    <a:pt x="4630" y="2903"/>
                  </a:lnTo>
                  <a:lnTo>
                    <a:pt x="4597" y="2941"/>
                  </a:lnTo>
                  <a:lnTo>
                    <a:pt x="4559" y="2973"/>
                  </a:lnTo>
                  <a:lnTo>
                    <a:pt x="4514" y="2998"/>
                  </a:lnTo>
                  <a:lnTo>
                    <a:pt x="4464" y="3012"/>
                  </a:lnTo>
                  <a:lnTo>
                    <a:pt x="4412" y="3018"/>
                  </a:lnTo>
                  <a:lnTo>
                    <a:pt x="265" y="3018"/>
                  </a:lnTo>
                  <a:lnTo>
                    <a:pt x="211" y="3012"/>
                  </a:lnTo>
                  <a:lnTo>
                    <a:pt x="162" y="2998"/>
                  </a:lnTo>
                  <a:lnTo>
                    <a:pt x="117" y="2973"/>
                  </a:lnTo>
                  <a:lnTo>
                    <a:pt x="77" y="2941"/>
                  </a:lnTo>
                  <a:lnTo>
                    <a:pt x="45" y="2903"/>
                  </a:lnTo>
                  <a:lnTo>
                    <a:pt x="22" y="2858"/>
                  </a:lnTo>
                  <a:lnTo>
                    <a:pt x="5" y="2807"/>
                  </a:lnTo>
                  <a:lnTo>
                    <a:pt x="0" y="2755"/>
                  </a:lnTo>
                  <a:lnTo>
                    <a:pt x="0" y="264"/>
                  </a:lnTo>
                  <a:lnTo>
                    <a:pt x="5" y="210"/>
                  </a:lnTo>
                  <a:lnTo>
                    <a:pt x="22" y="161"/>
                  </a:lnTo>
                  <a:lnTo>
                    <a:pt x="45" y="116"/>
                  </a:lnTo>
                  <a:lnTo>
                    <a:pt x="77" y="77"/>
                  </a:lnTo>
                  <a:lnTo>
                    <a:pt x="117" y="44"/>
                  </a:lnTo>
                  <a:lnTo>
                    <a:pt x="162" y="21"/>
                  </a:lnTo>
                  <a:lnTo>
                    <a:pt x="211" y="5"/>
                  </a:lnTo>
                  <a:lnTo>
                    <a:pt x="2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58" name="Group 602"/>
          <p:cNvGrpSpPr>
            <a:grpSpLocks noChangeAspect="1"/>
          </p:cNvGrpSpPr>
          <p:nvPr/>
        </p:nvGrpSpPr>
        <p:grpSpPr bwMode="auto">
          <a:xfrm>
            <a:off x="7748025" y="3766491"/>
            <a:ext cx="239137" cy="335482"/>
            <a:chOff x="9206" y="1048"/>
            <a:chExt cx="2080" cy="291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261" name="Freeform 604"/>
            <p:cNvSpPr>
              <a:spLocks/>
            </p:cNvSpPr>
            <p:nvPr/>
          </p:nvSpPr>
          <p:spPr bwMode="auto">
            <a:xfrm>
              <a:off x="9555" y="1059"/>
              <a:ext cx="481" cy="478"/>
            </a:xfrm>
            <a:custGeom>
              <a:avLst/>
              <a:gdLst>
                <a:gd name="T0" fmla="*/ 479 w 960"/>
                <a:gd name="T1" fmla="*/ 0 h 957"/>
                <a:gd name="T2" fmla="*/ 550 w 960"/>
                <a:gd name="T3" fmla="*/ 6 h 957"/>
                <a:gd name="T4" fmla="*/ 618 w 960"/>
                <a:gd name="T5" fmla="*/ 20 h 957"/>
                <a:gd name="T6" fmla="*/ 682 w 960"/>
                <a:gd name="T7" fmla="*/ 45 h 957"/>
                <a:gd name="T8" fmla="*/ 741 w 960"/>
                <a:gd name="T9" fmla="*/ 77 h 957"/>
                <a:gd name="T10" fmla="*/ 794 w 960"/>
                <a:gd name="T11" fmla="*/ 118 h 957"/>
                <a:gd name="T12" fmla="*/ 842 w 960"/>
                <a:gd name="T13" fmla="*/ 164 h 957"/>
                <a:gd name="T14" fmla="*/ 882 w 960"/>
                <a:gd name="T15" fmla="*/ 217 h 957"/>
                <a:gd name="T16" fmla="*/ 916 w 960"/>
                <a:gd name="T17" fmla="*/ 276 h 957"/>
                <a:gd name="T18" fmla="*/ 939 w 960"/>
                <a:gd name="T19" fmla="*/ 340 h 957"/>
                <a:gd name="T20" fmla="*/ 955 w 960"/>
                <a:gd name="T21" fmla="*/ 408 h 957"/>
                <a:gd name="T22" fmla="*/ 960 w 960"/>
                <a:gd name="T23" fmla="*/ 479 h 957"/>
                <a:gd name="T24" fmla="*/ 955 w 960"/>
                <a:gd name="T25" fmla="*/ 550 h 957"/>
                <a:gd name="T26" fmla="*/ 939 w 960"/>
                <a:gd name="T27" fmla="*/ 617 h 957"/>
                <a:gd name="T28" fmla="*/ 916 w 960"/>
                <a:gd name="T29" fmla="*/ 680 h 957"/>
                <a:gd name="T30" fmla="*/ 882 w 960"/>
                <a:gd name="T31" fmla="*/ 738 h 957"/>
                <a:gd name="T32" fmla="*/ 842 w 960"/>
                <a:gd name="T33" fmla="*/ 793 h 957"/>
                <a:gd name="T34" fmla="*/ 794 w 960"/>
                <a:gd name="T35" fmla="*/ 840 h 957"/>
                <a:gd name="T36" fmla="*/ 741 w 960"/>
                <a:gd name="T37" fmla="*/ 881 h 957"/>
                <a:gd name="T38" fmla="*/ 682 w 960"/>
                <a:gd name="T39" fmla="*/ 913 h 957"/>
                <a:gd name="T40" fmla="*/ 618 w 960"/>
                <a:gd name="T41" fmla="*/ 937 h 957"/>
                <a:gd name="T42" fmla="*/ 550 w 960"/>
                <a:gd name="T43" fmla="*/ 952 h 957"/>
                <a:gd name="T44" fmla="*/ 479 w 960"/>
                <a:gd name="T45" fmla="*/ 957 h 957"/>
                <a:gd name="T46" fmla="*/ 409 w 960"/>
                <a:gd name="T47" fmla="*/ 952 h 957"/>
                <a:gd name="T48" fmla="*/ 342 w 960"/>
                <a:gd name="T49" fmla="*/ 937 h 957"/>
                <a:gd name="T50" fmla="*/ 278 w 960"/>
                <a:gd name="T51" fmla="*/ 913 h 957"/>
                <a:gd name="T52" fmla="*/ 219 w 960"/>
                <a:gd name="T53" fmla="*/ 881 h 957"/>
                <a:gd name="T54" fmla="*/ 165 w 960"/>
                <a:gd name="T55" fmla="*/ 840 h 957"/>
                <a:gd name="T56" fmla="*/ 117 w 960"/>
                <a:gd name="T57" fmla="*/ 793 h 957"/>
                <a:gd name="T58" fmla="*/ 78 w 960"/>
                <a:gd name="T59" fmla="*/ 738 h 957"/>
                <a:gd name="T60" fmla="*/ 44 w 960"/>
                <a:gd name="T61" fmla="*/ 680 h 957"/>
                <a:gd name="T62" fmla="*/ 21 w 960"/>
                <a:gd name="T63" fmla="*/ 617 h 957"/>
                <a:gd name="T64" fmla="*/ 5 w 960"/>
                <a:gd name="T65" fmla="*/ 550 h 957"/>
                <a:gd name="T66" fmla="*/ 0 w 960"/>
                <a:gd name="T67" fmla="*/ 479 h 957"/>
                <a:gd name="T68" fmla="*/ 5 w 960"/>
                <a:gd name="T69" fmla="*/ 408 h 957"/>
                <a:gd name="T70" fmla="*/ 21 w 960"/>
                <a:gd name="T71" fmla="*/ 340 h 957"/>
                <a:gd name="T72" fmla="*/ 44 w 960"/>
                <a:gd name="T73" fmla="*/ 276 h 957"/>
                <a:gd name="T74" fmla="*/ 78 w 960"/>
                <a:gd name="T75" fmla="*/ 217 h 957"/>
                <a:gd name="T76" fmla="*/ 117 w 960"/>
                <a:gd name="T77" fmla="*/ 164 h 957"/>
                <a:gd name="T78" fmla="*/ 165 w 960"/>
                <a:gd name="T79" fmla="*/ 118 h 957"/>
                <a:gd name="T80" fmla="*/ 219 w 960"/>
                <a:gd name="T81" fmla="*/ 77 h 957"/>
                <a:gd name="T82" fmla="*/ 278 w 960"/>
                <a:gd name="T83" fmla="*/ 45 h 957"/>
                <a:gd name="T84" fmla="*/ 342 w 960"/>
                <a:gd name="T85" fmla="*/ 20 h 957"/>
                <a:gd name="T86" fmla="*/ 409 w 960"/>
                <a:gd name="T87" fmla="*/ 6 h 957"/>
                <a:gd name="T88" fmla="*/ 479 w 960"/>
                <a:gd name="T89" fmla="*/ 0 h 9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60" h="957">
                  <a:moveTo>
                    <a:pt x="479" y="0"/>
                  </a:moveTo>
                  <a:lnTo>
                    <a:pt x="550" y="6"/>
                  </a:lnTo>
                  <a:lnTo>
                    <a:pt x="618" y="20"/>
                  </a:lnTo>
                  <a:lnTo>
                    <a:pt x="682" y="45"/>
                  </a:lnTo>
                  <a:lnTo>
                    <a:pt x="741" y="77"/>
                  </a:lnTo>
                  <a:lnTo>
                    <a:pt x="794" y="118"/>
                  </a:lnTo>
                  <a:lnTo>
                    <a:pt x="842" y="164"/>
                  </a:lnTo>
                  <a:lnTo>
                    <a:pt x="882" y="217"/>
                  </a:lnTo>
                  <a:lnTo>
                    <a:pt x="916" y="276"/>
                  </a:lnTo>
                  <a:lnTo>
                    <a:pt x="939" y="340"/>
                  </a:lnTo>
                  <a:lnTo>
                    <a:pt x="955" y="408"/>
                  </a:lnTo>
                  <a:lnTo>
                    <a:pt x="960" y="479"/>
                  </a:lnTo>
                  <a:lnTo>
                    <a:pt x="955" y="550"/>
                  </a:lnTo>
                  <a:lnTo>
                    <a:pt x="939" y="617"/>
                  </a:lnTo>
                  <a:lnTo>
                    <a:pt x="916" y="680"/>
                  </a:lnTo>
                  <a:lnTo>
                    <a:pt x="882" y="738"/>
                  </a:lnTo>
                  <a:lnTo>
                    <a:pt x="842" y="793"/>
                  </a:lnTo>
                  <a:lnTo>
                    <a:pt x="794" y="840"/>
                  </a:lnTo>
                  <a:lnTo>
                    <a:pt x="741" y="881"/>
                  </a:lnTo>
                  <a:lnTo>
                    <a:pt x="682" y="913"/>
                  </a:lnTo>
                  <a:lnTo>
                    <a:pt x="618" y="937"/>
                  </a:lnTo>
                  <a:lnTo>
                    <a:pt x="550" y="952"/>
                  </a:lnTo>
                  <a:lnTo>
                    <a:pt x="479" y="957"/>
                  </a:lnTo>
                  <a:lnTo>
                    <a:pt x="409" y="952"/>
                  </a:lnTo>
                  <a:lnTo>
                    <a:pt x="342" y="937"/>
                  </a:lnTo>
                  <a:lnTo>
                    <a:pt x="278" y="913"/>
                  </a:lnTo>
                  <a:lnTo>
                    <a:pt x="219" y="881"/>
                  </a:lnTo>
                  <a:lnTo>
                    <a:pt x="165" y="840"/>
                  </a:lnTo>
                  <a:lnTo>
                    <a:pt x="117" y="793"/>
                  </a:lnTo>
                  <a:lnTo>
                    <a:pt x="78" y="738"/>
                  </a:lnTo>
                  <a:lnTo>
                    <a:pt x="44" y="680"/>
                  </a:lnTo>
                  <a:lnTo>
                    <a:pt x="21" y="617"/>
                  </a:lnTo>
                  <a:lnTo>
                    <a:pt x="5" y="550"/>
                  </a:lnTo>
                  <a:lnTo>
                    <a:pt x="0" y="479"/>
                  </a:lnTo>
                  <a:lnTo>
                    <a:pt x="5" y="408"/>
                  </a:lnTo>
                  <a:lnTo>
                    <a:pt x="21" y="340"/>
                  </a:lnTo>
                  <a:lnTo>
                    <a:pt x="44" y="276"/>
                  </a:lnTo>
                  <a:lnTo>
                    <a:pt x="78" y="217"/>
                  </a:lnTo>
                  <a:lnTo>
                    <a:pt x="117" y="164"/>
                  </a:lnTo>
                  <a:lnTo>
                    <a:pt x="165" y="118"/>
                  </a:lnTo>
                  <a:lnTo>
                    <a:pt x="219" y="77"/>
                  </a:lnTo>
                  <a:lnTo>
                    <a:pt x="278" y="45"/>
                  </a:lnTo>
                  <a:lnTo>
                    <a:pt x="342" y="20"/>
                  </a:lnTo>
                  <a:lnTo>
                    <a:pt x="409" y="6"/>
                  </a:lnTo>
                  <a:lnTo>
                    <a:pt x="4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" name="Freeform 605"/>
            <p:cNvSpPr>
              <a:spLocks/>
            </p:cNvSpPr>
            <p:nvPr/>
          </p:nvSpPr>
          <p:spPr bwMode="auto">
            <a:xfrm>
              <a:off x="9206" y="1613"/>
              <a:ext cx="1587" cy="2353"/>
            </a:xfrm>
            <a:custGeom>
              <a:avLst/>
              <a:gdLst>
                <a:gd name="T0" fmla="*/ 806 w 3174"/>
                <a:gd name="T1" fmla="*/ 44 h 4705"/>
                <a:gd name="T2" fmla="*/ 870 w 3174"/>
                <a:gd name="T3" fmla="*/ 215 h 4705"/>
                <a:gd name="T4" fmla="*/ 953 w 3174"/>
                <a:gd name="T5" fmla="*/ 439 h 4705"/>
                <a:gd name="T6" fmla="*/ 1030 w 3174"/>
                <a:gd name="T7" fmla="*/ 645 h 4705"/>
                <a:gd name="T8" fmla="*/ 1076 w 3174"/>
                <a:gd name="T9" fmla="*/ 768 h 4705"/>
                <a:gd name="T10" fmla="*/ 1027 w 3174"/>
                <a:gd name="T11" fmla="*/ 377 h 4705"/>
                <a:gd name="T12" fmla="*/ 1037 w 3174"/>
                <a:gd name="T13" fmla="*/ 19 h 4705"/>
                <a:gd name="T14" fmla="*/ 1296 w 3174"/>
                <a:gd name="T15" fmla="*/ 0 h 4705"/>
                <a:gd name="T16" fmla="*/ 1329 w 3174"/>
                <a:gd name="T17" fmla="*/ 35 h 4705"/>
                <a:gd name="T18" fmla="*/ 1345 w 3174"/>
                <a:gd name="T19" fmla="*/ 396 h 4705"/>
                <a:gd name="T20" fmla="*/ 1287 w 3174"/>
                <a:gd name="T21" fmla="*/ 741 h 4705"/>
                <a:gd name="T22" fmla="*/ 1356 w 3174"/>
                <a:gd name="T23" fmla="*/ 562 h 4705"/>
                <a:gd name="T24" fmla="*/ 1449 w 3174"/>
                <a:gd name="T25" fmla="*/ 322 h 4705"/>
                <a:gd name="T26" fmla="*/ 1534 w 3174"/>
                <a:gd name="T27" fmla="*/ 103 h 4705"/>
                <a:gd name="T28" fmla="*/ 1802 w 3174"/>
                <a:gd name="T29" fmla="*/ 0 h 4705"/>
                <a:gd name="T30" fmla="*/ 2076 w 3174"/>
                <a:gd name="T31" fmla="*/ 75 h 4705"/>
                <a:gd name="T32" fmla="*/ 2274 w 3174"/>
                <a:gd name="T33" fmla="*/ 268 h 4705"/>
                <a:gd name="T34" fmla="*/ 2349 w 3174"/>
                <a:gd name="T35" fmla="*/ 544 h 4705"/>
                <a:gd name="T36" fmla="*/ 2906 w 3174"/>
                <a:gd name="T37" fmla="*/ 653 h 4705"/>
                <a:gd name="T38" fmla="*/ 3076 w 3174"/>
                <a:gd name="T39" fmla="*/ 692 h 4705"/>
                <a:gd name="T40" fmla="*/ 3170 w 3174"/>
                <a:gd name="T41" fmla="*/ 845 h 4705"/>
                <a:gd name="T42" fmla="*/ 3131 w 3174"/>
                <a:gd name="T43" fmla="*/ 1015 h 4705"/>
                <a:gd name="T44" fmla="*/ 2201 w 3174"/>
                <a:gd name="T45" fmla="*/ 1606 h 4705"/>
                <a:gd name="T46" fmla="*/ 2030 w 3174"/>
                <a:gd name="T47" fmla="*/ 1600 h 4705"/>
                <a:gd name="T48" fmla="*/ 1908 w 3174"/>
                <a:gd name="T49" fmla="*/ 1481 h 4705"/>
                <a:gd name="T50" fmla="*/ 1885 w 3174"/>
                <a:gd name="T51" fmla="*/ 544 h 4705"/>
                <a:gd name="T52" fmla="*/ 1837 w 3174"/>
                <a:gd name="T53" fmla="*/ 496 h 4705"/>
                <a:gd name="T54" fmla="*/ 1789 w 3174"/>
                <a:gd name="T55" fmla="*/ 544 h 4705"/>
                <a:gd name="T56" fmla="*/ 1757 w 3174"/>
                <a:gd name="T57" fmla="*/ 4568 h 4705"/>
                <a:gd name="T58" fmla="*/ 1613 w 3174"/>
                <a:gd name="T59" fmla="*/ 4687 h 4705"/>
                <a:gd name="T60" fmla="*/ 1420 w 3174"/>
                <a:gd name="T61" fmla="*/ 4687 h 4705"/>
                <a:gd name="T62" fmla="*/ 1276 w 3174"/>
                <a:gd name="T63" fmla="*/ 4568 h 4705"/>
                <a:gd name="T64" fmla="*/ 1239 w 3174"/>
                <a:gd name="T65" fmla="*/ 2272 h 4705"/>
                <a:gd name="T66" fmla="*/ 1180 w 3174"/>
                <a:gd name="T67" fmla="*/ 2212 h 4705"/>
                <a:gd name="T68" fmla="*/ 1119 w 3174"/>
                <a:gd name="T69" fmla="*/ 2272 h 4705"/>
                <a:gd name="T70" fmla="*/ 1082 w 3174"/>
                <a:gd name="T71" fmla="*/ 4568 h 4705"/>
                <a:gd name="T72" fmla="*/ 937 w 3174"/>
                <a:gd name="T73" fmla="*/ 4687 h 4705"/>
                <a:gd name="T74" fmla="*/ 745 w 3174"/>
                <a:gd name="T75" fmla="*/ 4687 h 4705"/>
                <a:gd name="T76" fmla="*/ 601 w 3174"/>
                <a:gd name="T77" fmla="*/ 4568 h 4705"/>
                <a:gd name="T78" fmla="*/ 563 w 3174"/>
                <a:gd name="T79" fmla="*/ 546 h 4705"/>
                <a:gd name="T80" fmla="*/ 517 w 3174"/>
                <a:gd name="T81" fmla="*/ 500 h 4705"/>
                <a:gd name="T82" fmla="*/ 472 w 3174"/>
                <a:gd name="T83" fmla="*/ 546 h 4705"/>
                <a:gd name="T84" fmla="*/ 422 w 3174"/>
                <a:gd name="T85" fmla="*/ 2370 h 4705"/>
                <a:gd name="T86" fmla="*/ 278 w 3174"/>
                <a:gd name="T87" fmla="*/ 2468 h 4705"/>
                <a:gd name="T88" fmla="*/ 141 w 3174"/>
                <a:gd name="T89" fmla="*/ 2454 h 4705"/>
                <a:gd name="T90" fmla="*/ 18 w 3174"/>
                <a:gd name="T91" fmla="*/ 2329 h 4705"/>
                <a:gd name="T92" fmla="*/ 14 w 3174"/>
                <a:gd name="T93" fmla="*/ 469 h 4705"/>
                <a:gd name="T94" fmla="*/ 125 w 3174"/>
                <a:gd name="T95" fmla="*/ 212 h 4705"/>
                <a:gd name="T96" fmla="*/ 344 w 3174"/>
                <a:gd name="T97" fmla="*/ 43 h 4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74" h="4705">
                  <a:moveTo>
                    <a:pt x="556" y="0"/>
                  </a:moveTo>
                  <a:lnTo>
                    <a:pt x="790" y="0"/>
                  </a:lnTo>
                  <a:lnTo>
                    <a:pt x="795" y="18"/>
                  </a:lnTo>
                  <a:lnTo>
                    <a:pt x="806" y="44"/>
                  </a:lnTo>
                  <a:lnTo>
                    <a:pt x="818" y="78"/>
                  </a:lnTo>
                  <a:lnTo>
                    <a:pt x="834" y="119"/>
                  </a:lnTo>
                  <a:lnTo>
                    <a:pt x="850" y="165"/>
                  </a:lnTo>
                  <a:lnTo>
                    <a:pt x="870" y="215"/>
                  </a:lnTo>
                  <a:lnTo>
                    <a:pt x="889" y="268"/>
                  </a:lnTo>
                  <a:lnTo>
                    <a:pt x="911" y="325"/>
                  </a:lnTo>
                  <a:lnTo>
                    <a:pt x="932" y="382"/>
                  </a:lnTo>
                  <a:lnTo>
                    <a:pt x="953" y="439"/>
                  </a:lnTo>
                  <a:lnTo>
                    <a:pt x="975" y="494"/>
                  </a:lnTo>
                  <a:lnTo>
                    <a:pt x="994" y="549"/>
                  </a:lnTo>
                  <a:lnTo>
                    <a:pt x="1014" y="599"/>
                  </a:lnTo>
                  <a:lnTo>
                    <a:pt x="1030" y="645"/>
                  </a:lnTo>
                  <a:lnTo>
                    <a:pt x="1046" y="686"/>
                  </a:lnTo>
                  <a:lnTo>
                    <a:pt x="1059" y="722"/>
                  </a:lnTo>
                  <a:lnTo>
                    <a:pt x="1069" y="749"/>
                  </a:lnTo>
                  <a:lnTo>
                    <a:pt x="1076" y="768"/>
                  </a:lnTo>
                  <a:lnTo>
                    <a:pt x="1016" y="441"/>
                  </a:lnTo>
                  <a:lnTo>
                    <a:pt x="1014" y="420"/>
                  </a:lnTo>
                  <a:lnTo>
                    <a:pt x="1018" y="396"/>
                  </a:lnTo>
                  <a:lnTo>
                    <a:pt x="1027" y="377"/>
                  </a:lnTo>
                  <a:lnTo>
                    <a:pt x="1121" y="204"/>
                  </a:lnTo>
                  <a:lnTo>
                    <a:pt x="1037" y="53"/>
                  </a:lnTo>
                  <a:lnTo>
                    <a:pt x="1032" y="35"/>
                  </a:lnTo>
                  <a:lnTo>
                    <a:pt x="1037" y="19"/>
                  </a:lnTo>
                  <a:lnTo>
                    <a:pt x="1044" y="11"/>
                  </a:lnTo>
                  <a:lnTo>
                    <a:pt x="1055" y="2"/>
                  </a:lnTo>
                  <a:lnTo>
                    <a:pt x="1066" y="0"/>
                  </a:lnTo>
                  <a:lnTo>
                    <a:pt x="1296" y="0"/>
                  </a:lnTo>
                  <a:lnTo>
                    <a:pt x="1306" y="2"/>
                  </a:lnTo>
                  <a:lnTo>
                    <a:pt x="1317" y="11"/>
                  </a:lnTo>
                  <a:lnTo>
                    <a:pt x="1326" y="19"/>
                  </a:lnTo>
                  <a:lnTo>
                    <a:pt x="1329" y="35"/>
                  </a:lnTo>
                  <a:lnTo>
                    <a:pt x="1326" y="53"/>
                  </a:lnTo>
                  <a:lnTo>
                    <a:pt x="1242" y="204"/>
                  </a:lnTo>
                  <a:lnTo>
                    <a:pt x="1337" y="375"/>
                  </a:lnTo>
                  <a:lnTo>
                    <a:pt x="1345" y="396"/>
                  </a:lnTo>
                  <a:lnTo>
                    <a:pt x="1347" y="420"/>
                  </a:lnTo>
                  <a:lnTo>
                    <a:pt x="1345" y="443"/>
                  </a:lnTo>
                  <a:lnTo>
                    <a:pt x="1278" y="768"/>
                  </a:lnTo>
                  <a:lnTo>
                    <a:pt x="1287" y="741"/>
                  </a:lnTo>
                  <a:lnTo>
                    <a:pt x="1301" y="708"/>
                  </a:lnTo>
                  <a:lnTo>
                    <a:pt x="1317" y="665"/>
                  </a:lnTo>
                  <a:lnTo>
                    <a:pt x="1335" y="615"/>
                  </a:lnTo>
                  <a:lnTo>
                    <a:pt x="1356" y="562"/>
                  </a:lnTo>
                  <a:lnTo>
                    <a:pt x="1379" y="505"/>
                  </a:lnTo>
                  <a:lnTo>
                    <a:pt x="1402" y="444"/>
                  </a:lnTo>
                  <a:lnTo>
                    <a:pt x="1426" y="384"/>
                  </a:lnTo>
                  <a:lnTo>
                    <a:pt x="1449" y="322"/>
                  </a:lnTo>
                  <a:lnTo>
                    <a:pt x="1472" y="261"/>
                  </a:lnTo>
                  <a:lnTo>
                    <a:pt x="1495" y="204"/>
                  </a:lnTo>
                  <a:lnTo>
                    <a:pt x="1515" y="151"/>
                  </a:lnTo>
                  <a:lnTo>
                    <a:pt x="1534" y="103"/>
                  </a:lnTo>
                  <a:lnTo>
                    <a:pt x="1550" y="60"/>
                  </a:lnTo>
                  <a:lnTo>
                    <a:pt x="1563" y="25"/>
                  </a:lnTo>
                  <a:lnTo>
                    <a:pt x="1574" y="0"/>
                  </a:lnTo>
                  <a:lnTo>
                    <a:pt x="1802" y="0"/>
                  </a:lnTo>
                  <a:lnTo>
                    <a:pt x="1875" y="5"/>
                  </a:lnTo>
                  <a:lnTo>
                    <a:pt x="1946" y="19"/>
                  </a:lnTo>
                  <a:lnTo>
                    <a:pt x="2014" y="43"/>
                  </a:lnTo>
                  <a:lnTo>
                    <a:pt x="2076" y="75"/>
                  </a:lnTo>
                  <a:lnTo>
                    <a:pt x="2135" y="114"/>
                  </a:lnTo>
                  <a:lnTo>
                    <a:pt x="2186" y="160"/>
                  </a:lnTo>
                  <a:lnTo>
                    <a:pt x="2233" y="212"/>
                  </a:lnTo>
                  <a:lnTo>
                    <a:pt x="2274" y="268"/>
                  </a:lnTo>
                  <a:lnTo>
                    <a:pt x="2304" y="332"/>
                  </a:lnTo>
                  <a:lnTo>
                    <a:pt x="2329" y="398"/>
                  </a:lnTo>
                  <a:lnTo>
                    <a:pt x="2343" y="469"/>
                  </a:lnTo>
                  <a:lnTo>
                    <a:pt x="2349" y="544"/>
                  </a:lnTo>
                  <a:lnTo>
                    <a:pt x="2350" y="976"/>
                  </a:lnTo>
                  <a:lnTo>
                    <a:pt x="2819" y="685"/>
                  </a:lnTo>
                  <a:lnTo>
                    <a:pt x="2862" y="665"/>
                  </a:lnTo>
                  <a:lnTo>
                    <a:pt x="2906" y="653"/>
                  </a:lnTo>
                  <a:lnTo>
                    <a:pt x="2951" y="651"/>
                  </a:lnTo>
                  <a:lnTo>
                    <a:pt x="2994" y="656"/>
                  </a:lnTo>
                  <a:lnTo>
                    <a:pt x="3036" y="670"/>
                  </a:lnTo>
                  <a:lnTo>
                    <a:pt x="3076" y="692"/>
                  </a:lnTo>
                  <a:lnTo>
                    <a:pt x="3109" y="722"/>
                  </a:lnTo>
                  <a:lnTo>
                    <a:pt x="3138" y="759"/>
                  </a:lnTo>
                  <a:lnTo>
                    <a:pt x="3159" y="802"/>
                  </a:lnTo>
                  <a:lnTo>
                    <a:pt x="3170" y="845"/>
                  </a:lnTo>
                  <a:lnTo>
                    <a:pt x="3174" y="889"/>
                  </a:lnTo>
                  <a:lnTo>
                    <a:pt x="3166" y="933"/>
                  </a:lnTo>
                  <a:lnTo>
                    <a:pt x="3152" y="976"/>
                  </a:lnTo>
                  <a:lnTo>
                    <a:pt x="3131" y="1015"/>
                  </a:lnTo>
                  <a:lnTo>
                    <a:pt x="3101" y="1049"/>
                  </a:lnTo>
                  <a:lnTo>
                    <a:pt x="3063" y="1078"/>
                  </a:lnTo>
                  <a:lnTo>
                    <a:pt x="2243" y="1586"/>
                  </a:lnTo>
                  <a:lnTo>
                    <a:pt x="2201" y="1606"/>
                  </a:lnTo>
                  <a:lnTo>
                    <a:pt x="2158" y="1618"/>
                  </a:lnTo>
                  <a:lnTo>
                    <a:pt x="2113" y="1620"/>
                  </a:lnTo>
                  <a:lnTo>
                    <a:pt x="2071" y="1615"/>
                  </a:lnTo>
                  <a:lnTo>
                    <a:pt x="2030" y="1600"/>
                  </a:lnTo>
                  <a:lnTo>
                    <a:pt x="1992" y="1581"/>
                  </a:lnTo>
                  <a:lnTo>
                    <a:pt x="1958" y="1552"/>
                  </a:lnTo>
                  <a:lnTo>
                    <a:pt x="1930" y="1520"/>
                  </a:lnTo>
                  <a:lnTo>
                    <a:pt x="1908" y="1481"/>
                  </a:lnTo>
                  <a:lnTo>
                    <a:pt x="1896" y="1438"/>
                  </a:lnTo>
                  <a:lnTo>
                    <a:pt x="1891" y="1390"/>
                  </a:lnTo>
                  <a:lnTo>
                    <a:pt x="1885" y="546"/>
                  </a:lnTo>
                  <a:lnTo>
                    <a:pt x="1885" y="544"/>
                  </a:lnTo>
                  <a:lnTo>
                    <a:pt x="1882" y="526"/>
                  </a:lnTo>
                  <a:lnTo>
                    <a:pt x="1871" y="510"/>
                  </a:lnTo>
                  <a:lnTo>
                    <a:pt x="1857" y="500"/>
                  </a:lnTo>
                  <a:lnTo>
                    <a:pt x="1837" y="496"/>
                  </a:lnTo>
                  <a:lnTo>
                    <a:pt x="1819" y="500"/>
                  </a:lnTo>
                  <a:lnTo>
                    <a:pt x="1803" y="510"/>
                  </a:lnTo>
                  <a:lnTo>
                    <a:pt x="1793" y="526"/>
                  </a:lnTo>
                  <a:lnTo>
                    <a:pt x="1789" y="544"/>
                  </a:lnTo>
                  <a:lnTo>
                    <a:pt x="1794" y="4428"/>
                  </a:lnTo>
                  <a:lnTo>
                    <a:pt x="1789" y="4477"/>
                  </a:lnTo>
                  <a:lnTo>
                    <a:pt x="1777" y="4525"/>
                  </a:lnTo>
                  <a:lnTo>
                    <a:pt x="1757" y="4568"/>
                  </a:lnTo>
                  <a:lnTo>
                    <a:pt x="1729" y="4607"/>
                  </a:lnTo>
                  <a:lnTo>
                    <a:pt x="1695" y="4639"/>
                  </a:lnTo>
                  <a:lnTo>
                    <a:pt x="1657" y="4668"/>
                  </a:lnTo>
                  <a:lnTo>
                    <a:pt x="1613" y="4687"/>
                  </a:lnTo>
                  <a:lnTo>
                    <a:pt x="1566" y="4700"/>
                  </a:lnTo>
                  <a:lnTo>
                    <a:pt x="1517" y="4705"/>
                  </a:lnTo>
                  <a:lnTo>
                    <a:pt x="1467" y="4700"/>
                  </a:lnTo>
                  <a:lnTo>
                    <a:pt x="1420" y="4687"/>
                  </a:lnTo>
                  <a:lnTo>
                    <a:pt x="1376" y="4668"/>
                  </a:lnTo>
                  <a:lnTo>
                    <a:pt x="1338" y="4639"/>
                  </a:lnTo>
                  <a:lnTo>
                    <a:pt x="1304" y="4607"/>
                  </a:lnTo>
                  <a:lnTo>
                    <a:pt x="1276" y="4568"/>
                  </a:lnTo>
                  <a:lnTo>
                    <a:pt x="1256" y="4525"/>
                  </a:lnTo>
                  <a:lnTo>
                    <a:pt x="1244" y="4477"/>
                  </a:lnTo>
                  <a:lnTo>
                    <a:pt x="1239" y="4428"/>
                  </a:lnTo>
                  <a:lnTo>
                    <a:pt x="1239" y="2272"/>
                  </a:lnTo>
                  <a:lnTo>
                    <a:pt x="1235" y="2249"/>
                  </a:lnTo>
                  <a:lnTo>
                    <a:pt x="1221" y="2230"/>
                  </a:lnTo>
                  <a:lnTo>
                    <a:pt x="1203" y="2217"/>
                  </a:lnTo>
                  <a:lnTo>
                    <a:pt x="1180" y="2212"/>
                  </a:lnTo>
                  <a:lnTo>
                    <a:pt x="1155" y="2217"/>
                  </a:lnTo>
                  <a:lnTo>
                    <a:pt x="1137" y="2230"/>
                  </a:lnTo>
                  <a:lnTo>
                    <a:pt x="1125" y="2249"/>
                  </a:lnTo>
                  <a:lnTo>
                    <a:pt x="1119" y="2272"/>
                  </a:lnTo>
                  <a:lnTo>
                    <a:pt x="1119" y="4428"/>
                  </a:lnTo>
                  <a:lnTo>
                    <a:pt x="1114" y="4477"/>
                  </a:lnTo>
                  <a:lnTo>
                    <a:pt x="1101" y="4525"/>
                  </a:lnTo>
                  <a:lnTo>
                    <a:pt x="1082" y="4568"/>
                  </a:lnTo>
                  <a:lnTo>
                    <a:pt x="1053" y="4607"/>
                  </a:lnTo>
                  <a:lnTo>
                    <a:pt x="1019" y="4639"/>
                  </a:lnTo>
                  <a:lnTo>
                    <a:pt x="982" y="4668"/>
                  </a:lnTo>
                  <a:lnTo>
                    <a:pt x="937" y="4687"/>
                  </a:lnTo>
                  <a:lnTo>
                    <a:pt x="891" y="4700"/>
                  </a:lnTo>
                  <a:lnTo>
                    <a:pt x="841" y="4705"/>
                  </a:lnTo>
                  <a:lnTo>
                    <a:pt x="791" y="4700"/>
                  </a:lnTo>
                  <a:lnTo>
                    <a:pt x="745" y="4687"/>
                  </a:lnTo>
                  <a:lnTo>
                    <a:pt x="700" y="4668"/>
                  </a:lnTo>
                  <a:lnTo>
                    <a:pt x="663" y="4639"/>
                  </a:lnTo>
                  <a:lnTo>
                    <a:pt x="629" y="4607"/>
                  </a:lnTo>
                  <a:lnTo>
                    <a:pt x="601" y="4568"/>
                  </a:lnTo>
                  <a:lnTo>
                    <a:pt x="581" y="4525"/>
                  </a:lnTo>
                  <a:lnTo>
                    <a:pt x="569" y="4477"/>
                  </a:lnTo>
                  <a:lnTo>
                    <a:pt x="563" y="4428"/>
                  </a:lnTo>
                  <a:lnTo>
                    <a:pt x="563" y="546"/>
                  </a:lnTo>
                  <a:lnTo>
                    <a:pt x="560" y="528"/>
                  </a:lnTo>
                  <a:lnTo>
                    <a:pt x="551" y="514"/>
                  </a:lnTo>
                  <a:lnTo>
                    <a:pt x="535" y="503"/>
                  </a:lnTo>
                  <a:lnTo>
                    <a:pt x="517" y="500"/>
                  </a:lnTo>
                  <a:lnTo>
                    <a:pt x="499" y="503"/>
                  </a:lnTo>
                  <a:lnTo>
                    <a:pt x="485" y="514"/>
                  </a:lnTo>
                  <a:lnTo>
                    <a:pt x="476" y="528"/>
                  </a:lnTo>
                  <a:lnTo>
                    <a:pt x="472" y="546"/>
                  </a:lnTo>
                  <a:lnTo>
                    <a:pt x="463" y="2242"/>
                  </a:lnTo>
                  <a:lnTo>
                    <a:pt x="458" y="2288"/>
                  </a:lnTo>
                  <a:lnTo>
                    <a:pt x="444" y="2331"/>
                  </a:lnTo>
                  <a:lnTo>
                    <a:pt x="422" y="2370"/>
                  </a:lnTo>
                  <a:lnTo>
                    <a:pt x="396" y="2406"/>
                  </a:lnTo>
                  <a:lnTo>
                    <a:pt x="360" y="2432"/>
                  </a:lnTo>
                  <a:lnTo>
                    <a:pt x="321" y="2454"/>
                  </a:lnTo>
                  <a:lnTo>
                    <a:pt x="278" y="2468"/>
                  </a:lnTo>
                  <a:lnTo>
                    <a:pt x="232" y="2472"/>
                  </a:lnTo>
                  <a:lnTo>
                    <a:pt x="230" y="2472"/>
                  </a:lnTo>
                  <a:lnTo>
                    <a:pt x="184" y="2468"/>
                  </a:lnTo>
                  <a:lnTo>
                    <a:pt x="141" y="2454"/>
                  </a:lnTo>
                  <a:lnTo>
                    <a:pt x="102" y="2432"/>
                  </a:lnTo>
                  <a:lnTo>
                    <a:pt x="68" y="2404"/>
                  </a:lnTo>
                  <a:lnTo>
                    <a:pt x="39" y="2370"/>
                  </a:lnTo>
                  <a:lnTo>
                    <a:pt x="18" y="2329"/>
                  </a:lnTo>
                  <a:lnTo>
                    <a:pt x="6" y="2287"/>
                  </a:lnTo>
                  <a:lnTo>
                    <a:pt x="0" y="2240"/>
                  </a:lnTo>
                  <a:lnTo>
                    <a:pt x="9" y="544"/>
                  </a:lnTo>
                  <a:lnTo>
                    <a:pt x="14" y="469"/>
                  </a:lnTo>
                  <a:lnTo>
                    <a:pt x="29" y="398"/>
                  </a:lnTo>
                  <a:lnTo>
                    <a:pt x="54" y="332"/>
                  </a:lnTo>
                  <a:lnTo>
                    <a:pt x="84" y="268"/>
                  </a:lnTo>
                  <a:lnTo>
                    <a:pt x="125" y="212"/>
                  </a:lnTo>
                  <a:lnTo>
                    <a:pt x="171" y="160"/>
                  </a:lnTo>
                  <a:lnTo>
                    <a:pt x="223" y="114"/>
                  </a:lnTo>
                  <a:lnTo>
                    <a:pt x="282" y="75"/>
                  </a:lnTo>
                  <a:lnTo>
                    <a:pt x="344" y="43"/>
                  </a:lnTo>
                  <a:lnTo>
                    <a:pt x="412" y="19"/>
                  </a:lnTo>
                  <a:lnTo>
                    <a:pt x="483" y="5"/>
                  </a:lnTo>
                  <a:lnTo>
                    <a:pt x="5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3" name="Freeform 606"/>
            <p:cNvSpPr>
              <a:spLocks noEditPoints="1"/>
            </p:cNvSpPr>
            <p:nvPr/>
          </p:nvSpPr>
          <p:spPr bwMode="auto">
            <a:xfrm>
              <a:off x="10757" y="1048"/>
              <a:ext cx="529" cy="914"/>
            </a:xfrm>
            <a:custGeom>
              <a:avLst/>
              <a:gdLst>
                <a:gd name="T0" fmla="*/ 672 w 1059"/>
                <a:gd name="T1" fmla="*/ 1280 h 1828"/>
                <a:gd name="T2" fmla="*/ 715 w 1059"/>
                <a:gd name="T3" fmla="*/ 1223 h 1828"/>
                <a:gd name="T4" fmla="*/ 706 w 1059"/>
                <a:gd name="T5" fmla="*/ 1158 h 1828"/>
                <a:gd name="T6" fmla="*/ 644 w 1059"/>
                <a:gd name="T7" fmla="*/ 1106 h 1828"/>
                <a:gd name="T8" fmla="*/ 353 w 1059"/>
                <a:gd name="T9" fmla="*/ 533 h 1828"/>
                <a:gd name="T10" fmla="*/ 341 w 1059"/>
                <a:gd name="T11" fmla="*/ 606 h 1828"/>
                <a:gd name="T12" fmla="*/ 387 w 1059"/>
                <a:gd name="T13" fmla="*/ 674 h 1828"/>
                <a:gd name="T14" fmla="*/ 551 w 1059"/>
                <a:gd name="T15" fmla="*/ 4 h 1828"/>
                <a:gd name="T16" fmla="*/ 627 w 1059"/>
                <a:gd name="T17" fmla="*/ 62 h 1828"/>
                <a:gd name="T18" fmla="*/ 644 w 1059"/>
                <a:gd name="T19" fmla="*/ 199 h 1828"/>
                <a:gd name="T20" fmla="*/ 879 w 1059"/>
                <a:gd name="T21" fmla="*/ 270 h 1828"/>
                <a:gd name="T22" fmla="*/ 945 w 1059"/>
                <a:gd name="T23" fmla="*/ 327 h 1828"/>
                <a:gd name="T24" fmla="*/ 964 w 1059"/>
                <a:gd name="T25" fmla="*/ 413 h 1828"/>
                <a:gd name="T26" fmla="*/ 948 w 1059"/>
                <a:gd name="T27" fmla="*/ 469 h 1828"/>
                <a:gd name="T28" fmla="*/ 880 w 1059"/>
                <a:gd name="T29" fmla="*/ 533 h 1828"/>
                <a:gd name="T30" fmla="*/ 790 w 1059"/>
                <a:gd name="T31" fmla="*/ 544 h 1828"/>
                <a:gd name="T32" fmla="*/ 644 w 1059"/>
                <a:gd name="T33" fmla="*/ 493 h 1828"/>
                <a:gd name="T34" fmla="*/ 749 w 1059"/>
                <a:gd name="T35" fmla="*/ 791 h 1828"/>
                <a:gd name="T36" fmla="*/ 884 w 1059"/>
                <a:gd name="T37" fmla="*/ 852 h 1828"/>
                <a:gd name="T38" fmla="*/ 986 w 1059"/>
                <a:gd name="T39" fmla="*/ 939 h 1828"/>
                <a:gd name="T40" fmla="*/ 1046 w 1059"/>
                <a:gd name="T41" fmla="*/ 1062 h 1828"/>
                <a:gd name="T42" fmla="*/ 1053 w 1059"/>
                <a:gd name="T43" fmla="*/ 1238 h 1828"/>
                <a:gd name="T44" fmla="*/ 996 w 1059"/>
                <a:gd name="T45" fmla="*/ 1401 h 1828"/>
                <a:gd name="T46" fmla="*/ 879 w 1059"/>
                <a:gd name="T47" fmla="*/ 1513 h 1828"/>
                <a:gd name="T48" fmla="*/ 709 w 1059"/>
                <a:gd name="T49" fmla="*/ 1575 h 1828"/>
                <a:gd name="T50" fmla="*/ 640 w 1059"/>
                <a:gd name="T51" fmla="*/ 1734 h 1828"/>
                <a:gd name="T52" fmla="*/ 581 w 1059"/>
                <a:gd name="T53" fmla="*/ 1810 h 1828"/>
                <a:gd name="T54" fmla="*/ 481 w 1059"/>
                <a:gd name="T55" fmla="*/ 1824 h 1828"/>
                <a:gd name="T56" fmla="*/ 405 w 1059"/>
                <a:gd name="T57" fmla="*/ 1766 h 1828"/>
                <a:gd name="T58" fmla="*/ 387 w 1059"/>
                <a:gd name="T59" fmla="*/ 1581 h 1828"/>
                <a:gd name="T60" fmla="*/ 162 w 1059"/>
                <a:gd name="T61" fmla="*/ 1526 h 1828"/>
                <a:gd name="T62" fmla="*/ 41 w 1059"/>
                <a:gd name="T63" fmla="*/ 1463 h 1828"/>
                <a:gd name="T64" fmla="*/ 2 w 1059"/>
                <a:gd name="T65" fmla="*/ 1382 h 1828"/>
                <a:gd name="T66" fmla="*/ 16 w 1059"/>
                <a:gd name="T67" fmla="*/ 1295 h 1828"/>
                <a:gd name="T68" fmla="*/ 61 w 1059"/>
                <a:gd name="T69" fmla="*/ 1241 h 1828"/>
                <a:gd name="T70" fmla="*/ 154 w 1059"/>
                <a:gd name="T71" fmla="*/ 1209 h 1828"/>
                <a:gd name="T72" fmla="*/ 275 w 1059"/>
                <a:gd name="T73" fmla="*/ 1247 h 1828"/>
                <a:gd name="T74" fmla="*/ 387 w 1059"/>
                <a:gd name="T75" fmla="*/ 1019 h 1828"/>
                <a:gd name="T76" fmla="*/ 221 w 1059"/>
                <a:gd name="T77" fmla="*/ 957 h 1828"/>
                <a:gd name="T78" fmla="*/ 96 w 1059"/>
                <a:gd name="T79" fmla="*/ 871 h 1828"/>
                <a:gd name="T80" fmla="*/ 25 w 1059"/>
                <a:gd name="T81" fmla="*/ 747 h 1828"/>
                <a:gd name="T82" fmla="*/ 13 w 1059"/>
                <a:gd name="T83" fmla="*/ 580 h 1828"/>
                <a:gd name="T84" fmla="*/ 61 w 1059"/>
                <a:gd name="T85" fmla="*/ 425 h 1828"/>
                <a:gd name="T86" fmla="*/ 164 w 1059"/>
                <a:gd name="T87" fmla="*/ 302 h 1828"/>
                <a:gd name="T88" fmla="*/ 323 w 1059"/>
                <a:gd name="T89" fmla="*/ 219 h 1828"/>
                <a:gd name="T90" fmla="*/ 392 w 1059"/>
                <a:gd name="T91" fmla="*/ 92 h 1828"/>
                <a:gd name="T92" fmla="*/ 451 w 1059"/>
                <a:gd name="T93" fmla="*/ 16 h 18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59" h="1828">
                  <a:moveTo>
                    <a:pt x="644" y="1106"/>
                  </a:moveTo>
                  <a:lnTo>
                    <a:pt x="644" y="1295"/>
                  </a:lnTo>
                  <a:lnTo>
                    <a:pt x="672" y="1280"/>
                  </a:lnTo>
                  <a:lnTo>
                    <a:pt x="693" y="1264"/>
                  </a:lnTo>
                  <a:lnTo>
                    <a:pt x="706" y="1245"/>
                  </a:lnTo>
                  <a:lnTo>
                    <a:pt x="715" y="1223"/>
                  </a:lnTo>
                  <a:lnTo>
                    <a:pt x="717" y="1200"/>
                  </a:lnTo>
                  <a:lnTo>
                    <a:pt x="713" y="1179"/>
                  </a:lnTo>
                  <a:lnTo>
                    <a:pt x="706" y="1158"/>
                  </a:lnTo>
                  <a:lnTo>
                    <a:pt x="692" y="1140"/>
                  </a:lnTo>
                  <a:lnTo>
                    <a:pt x="676" y="1124"/>
                  </a:lnTo>
                  <a:lnTo>
                    <a:pt x="644" y="1106"/>
                  </a:lnTo>
                  <a:close/>
                  <a:moveTo>
                    <a:pt x="387" y="498"/>
                  </a:moveTo>
                  <a:lnTo>
                    <a:pt x="367" y="514"/>
                  </a:lnTo>
                  <a:lnTo>
                    <a:pt x="353" y="533"/>
                  </a:lnTo>
                  <a:lnTo>
                    <a:pt x="342" y="557"/>
                  </a:lnTo>
                  <a:lnTo>
                    <a:pt x="339" y="581"/>
                  </a:lnTo>
                  <a:lnTo>
                    <a:pt x="341" y="606"/>
                  </a:lnTo>
                  <a:lnTo>
                    <a:pt x="350" y="631"/>
                  </a:lnTo>
                  <a:lnTo>
                    <a:pt x="366" y="654"/>
                  </a:lnTo>
                  <a:lnTo>
                    <a:pt x="387" y="674"/>
                  </a:lnTo>
                  <a:lnTo>
                    <a:pt x="387" y="498"/>
                  </a:lnTo>
                  <a:close/>
                  <a:moveTo>
                    <a:pt x="515" y="0"/>
                  </a:moveTo>
                  <a:lnTo>
                    <a:pt x="551" y="4"/>
                  </a:lnTo>
                  <a:lnTo>
                    <a:pt x="581" y="16"/>
                  </a:lnTo>
                  <a:lnTo>
                    <a:pt x="606" y="37"/>
                  </a:lnTo>
                  <a:lnTo>
                    <a:pt x="627" y="62"/>
                  </a:lnTo>
                  <a:lnTo>
                    <a:pt x="640" y="92"/>
                  </a:lnTo>
                  <a:lnTo>
                    <a:pt x="644" y="128"/>
                  </a:lnTo>
                  <a:lnTo>
                    <a:pt x="644" y="199"/>
                  </a:lnTo>
                  <a:lnTo>
                    <a:pt x="722" y="215"/>
                  </a:lnTo>
                  <a:lnTo>
                    <a:pt x="800" y="240"/>
                  </a:lnTo>
                  <a:lnTo>
                    <a:pt x="879" y="270"/>
                  </a:lnTo>
                  <a:lnTo>
                    <a:pt x="904" y="285"/>
                  </a:lnTo>
                  <a:lnTo>
                    <a:pt x="927" y="304"/>
                  </a:lnTo>
                  <a:lnTo>
                    <a:pt x="945" y="327"/>
                  </a:lnTo>
                  <a:lnTo>
                    <a:pt x="957" y="354"/>
                  </a:lnTo>
                  <a:lnTo>
                    <a:pt x="964" y="384"/>
                  </a:lnTo>
                  <a:lnTo>
                    <a:pt x="964" y="413"/>
                  </a:lnTo>
                  <a:lnTo>
                    <a:pt x="959" y="443"/>
                  </a:lnTo>
                  <a:lnTo>
                    <a:pt x="948" y="469"/>
                  </a:lnTo>
                  <a:lnTo>
                    <a:pt x="948" y="469"/>
                  </a:lnTo>
                  <a:lnTo>
                    <a:pt x="930" y="496"/>
                  </a:lnTo>
                  <a:lnTo>
                    <a:pt x="907" y="517"/>
                  </a:lnTo>
                  <a:lnTo>
                    <a:pt x="880" y="533"/>
                  </a:lnTo>
                  <a:lnTo>
                    <a:pt x="852" y="544"/>
                  </a:lnTo>
                  <a:lnTo>
                    <a:pt x="820" y="548"/>
                  </a:lnTo>
                  <a:lnTo>
                    <a:pt x="790" y="544"/>
                  </a:lnTo>
                  <a:lnTo>
                    <a:pt x="759" y="535"/>
                  </a:lnTo>
                  <a:lnTo>
                    <a:pt x="702" y="512"/>
                  </a:lnTo>
                  <a:lnTo>
                    <a:pt x="644" y="493"/>
                  </a:lnTo>
                  <a:lnTo>
                    <a:pt x="644" y="759"/>
                  </a:lnTo>
                  <a:lnTo>
                    <a:pt x="697" y="775"/>
                  </a:lnTo>
                  <a:lnTo>
                    <a:pt x="749" y="791"/>
                  </a:lnTo>
                  <a:lnTo>
                    <a:pt x="797" y="811"/>
                  </a:lnTo>
                  <a:lnTo>
                    <a:pt x="843" y="830"/>
                  </a:lnTo>
                  <a:lnTo>
                    <a:pt x="884" y="852"/>
                  </a:lnTo>
                  <a:lnTo>
                    <a:pt x="921" y="878"/>
                  </a:lnTo>
                  <a:lnTo>
                    <a:pt x="957" y="907"/>
                  </a:lnTo>
                  <a:lnTo>
                    <a:pt x="986" y="939"/>
                  </a:lnTo>
                  <a:lnTo>
                    <a:pt x="1011" y="974"/>
                  </a:lnTo>
                  <a:lnTo>
                    <a:pt x="1032" y="1015"/>
                  </a:lnTo>
                  <a:lnTo>
                    <a:pt x="1046" y="1062"/>
                  </a:lnTo>
                  <a:lnTo>
                    <a:pt x="1055" y="1115"/>
                  </a:lnTo>
                  <a:lnTo>
                    <a:pt x="1059" y="1172"/>
                  </a:lnTo>
                  <a:lnTo>
                    <a:pt x="1053" y="1238"/>
                  </a:lnTo>
                  <a:lnTo>
                    <a:pt x="1043" y="1298"/>
                  </a:lnTo>
                  <a:lnTo>
                    <a:pt x="1023" y="1353"/>
                  </a:lnTo>
                  <a:lnTo>
                    <a:pt x="996" y="1401"/>
                  </a:lnTo>
                  <a:lnTo>
                    <a:pt x="962" y="1444"/>
                  </a:lnTo>
                  <a:lnTo>
                    <a:pt x="923" y="1481"/>
                  </a:lnTo>
                  <a:lnTo>
                    <a:pt x="879" y="1513"/>
                  </a:lnTo>
                  <a:lnTo>
                    <a:pt x="827" y="1540"/>
                  </a:lnTo>
                  <a:lnTo>
                    <a:pt x="770" y="1561"/>
                  </a:lnTo>
                  <a:lnTo>
                    <a:pt x="709" y="1575"/>
                  </a:lnTo>
                  <a:lnTo>
                    <a:pt x="644" y="1586"/>
                  </a:lnTo>
                  <a:lnTo>
                    <a:pt x="644" y="1700"/>
                  </a:lnTo>
                  <a:lnTo>
                    <a:pt x="640" y="1734"/>
                  </a:lnTo>
                  <a:lnTo>
                    <a:pt x="627" y="1766"/>
                  </a:lnTo>
                  <a:lnTo>
                    <a:pt x="606" y="1791"/>
                  </a:lnTo>
                  <a:lnTo>
                    <a:pt x="581" y="1810"/>
                  </a:lnTo>
                  <a:lnTo>
                    <a:pt x="551" y="1824"/>
                  </a:lnTo>
                  <a:lnTo>
                    <a:pt x="515" y="1828"/>
                  </a:lnTo>
                  <a:lnTo>
                    <a:pt x="481" y="1824"/>
                  </a:lnTo>
                  <a:lnTo>
                    <a:pt x="451" y="1810"/>
                  </a:lnTo>
                  <a:lnTo>
                    <a:pt x="426" y="1791"/>
                  </a:lnTo>
                  <a:lnTo>
                    <a:pt x="405" y="1766"/>
                  </a:lnTo>
                  <a:lnTo>
                    <a:pt x="392" y="1734"/>
                  </a:lnTo>
                  <a:lnTo>
                    <a:pt x="387" y="1700"/>
                  </a:lnTo>
                  <a:lnTo>
                    <a:pt x="387" y="1581"/>
                  </a:lnTo>
                  <a:lnTo>
                    <a:pt x="312" y="1568"/>
                  </a:lnTo>
                  <a:lnTo>
                    <a:pt x="237" y="1551"/>
                  </a:lnTo>
                  <a:lnTo>
                    <a:pt x="162" y="1526"/>
                  </a:lnTo>
                  <a:lnTo>
                    <a:pt x="89" y="1497"/>
                  </a:lnTo>
                  <a:lnTo>
                    <a:pt x="64" y="1483"/>
                  </a:lnTo>
                  <a:lnTo>
                    <a:pt x="41" y="1463"/>
                  </a:lnTo>
                  <a:lnTo>
                    <a:pt x="23" y="1439"/>
                  </a:lnTo>
                  <a:lnTo>
                    <a:pt x="9" y="1412"/>
                  </a:lnTo>
                  <a:lnTo>
                    <a:pt x="2" y="1382"/>
                  </a:lnTo>
                  <a:lnTo>
                    <a:pt x="0" y="1351"/>
                  </a:lnTo>
                  <a:lnTo>
                    <a:pt x="6" y="1323"/>
                  </a:lnTo>
                  <a:lnTo>
                    <a:pt x="16" y="1295"/>
                  </a:lnTo>
                  <a:lnTo>
                    <a:pt x="16" y="1295"/>
                  </a:lnTo>
                  <a:lnTo>
                    <a:pt x="36" y="1264"/>
                  </a:lnTo>
                  <a:lnTo>
                    <a:pt x="61" y="1241"/>
                  </a:lnTo>
                  <a:lnTo>
                    <a:pt x="89" y="1223"/>
                  </a:lnTo>
                  <a:lnTo>
                    <a:pt x="120" y="1213"/>
                  </a:lnTo>
                  <a:lnTo>
                    <a:pt x="154" y="1209"/>
                  </a:lnTo>
                  <a:lnTo>
                    <a:pt x="187" y="1213"/>
                  </a:lnTo>
                  <a:lnTo>
                    <a:pt x="219" y="1223"/>
                  </a:lnTo>
                  <a:lnTo>
                    <a:pt x="275" y="1247"/>
                  </a:lnTo>
                  <a:lnTo>
                    <a:pt x="332" y="1268"/>
                  </a:lnTo>
                  <a:lnTo>
                    <a:pt x="387" y="1284"/>
                  </a:lnTo>
                  <a:lnTo>
                    <a:pt x="387" y="1019"/>
                  </a:lnTo>
                  <a:lnTo>
                    <a:pt x="328" y="999"/>
                  </a:lnTo>
                  <a:lnTo>
                    <a:pt x="273" y="980"/>
                  </a:lnTo>
                  <a:lnTo>
                    <a:pt x="221" y="957"/>
                  </a:lnTo>
                  <a:lnTo>
                    <a:pt x="175" y="932"/>
                  </a:lnTo>
                  <a:lnTo>
                    <a:pt x="134" y="903"/>
                  </a:lnTo>
                  <a:lnTo>
                    <a:pt x="96" y="871"/>
                  </a:lnTo>
                  <a:lnTo>
                    <a:pt x="66" y="834"/>
                  </a:lnTo>
                  <a:lnTo>
                    <a:pt x="43" y="793"/>
                  </a:lnTo>
                  <a:lnTo>
                    <a:pt x="25" y="747"/>
                  </a:lnTo>
                  <a:lnTo>
                    <a:pt x="15" y="695"/>
                  </a:lnTo>
                  <a:lnTo>
                    <a:pt x="11" y="637"/>
                  </a:lnTo>
                  <a:lnTo>
                    <a:pt x="13" y="580"/>
                  </a:lnTo>
                  <a:lnTo>
                    <a:pt x="23" y="525"/>
                  </a:lnTo>
                  <a:lnTo>
                    <a:pt x="39" y="473"/>
                  </a:lnTo>
                  <a:lnTo>
                    <a:pt x="61" y="425"/>
                  </a:lnTo>
                  <a:lnTo>
                    <a:pt x="89" y="381"/>
                  </a:lnTo>
                  <a:lnTo>
                    <a:pt x="123" y="338"/>
                  </a:lnTo>
                  <a:lnTo>
                    <a:pt x="164" y="302"/>
                  </a:lnTo>
                  <a:lnTo>
                    <a:pt x="211" y="269"/>
                  </a:lnTo>
                  <a:lnTo>
                    <a:pt x="264" y="242"/>
                  </a:lnTo>
                  <a:lnTo>
                    <a:pt x="323" y="219"/>
                  </a:lnTo>
                  <a:lnTo>
                    <a:pt x="387" y="203"/>
                  </a:lnTo>
                  <a:lnTo>
                    <a:pt x="387" y="128"/>
                  </a:lnTo>
                  <a:lnTo>
                    <a:pt x="392" y="92"/>
                  </a:lnTo>
                  <a:lnTo>
                    <a:pt x="405" y="62"/>
                  </a:lnTo>
                  <a:lnTo>
                    <a:pt x="426" y="37"/>
                  </a:lnTo>
                  <a:lnTo>
                    <a:pt x="451" y="16"/>
                  </a:lnTo>
                  <a:lnTo>
                    <a:pt x="481" y="4"/>
                  </a:lnTo>
                  <a:lnTo>
                    <a:pt x="5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6" name="Group 4"/>
          <p:cNvGrpSpPr>
            <a:grpSpLocks noChangeAspect="1"/>
          </p:cNvGrpSpPr>
          <p:nvPr/>
        </p:nvGrpSpPr>
        <p:grpSpPr bwMode="auto">
          <a:xfrm>
            <a:off x="5692313" y="589342"/>
            <a:ext cx="209995" cy="259659"/>
            <a:chOff x="2161" y="1976"/>
            <a:chExt cx="389" cy="48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59" name="Freeform 6"/>
            <p:cNvSpPr>
              <a:spLocks/>
            </p:cNvSpPr>
            <p:nvPr/>
          </p:nvSpPr>
          <p:spPr bwMode="auto">
            <a:xfrm>
              <a:off x="2213" y="2178"/>
              <a:ext cx="100" cy="160"/>
            </a:xfrm>
            <a:custGeom>
              <a:avLst/>
              <a:gdLst>
                <a:gd name="T0" fmla="*/ 567 w 701"/>
                <a:gd name="T1" fmla="*/ 0 h 1118"/>
                <a:gd name="T2" fmla="*/ 592 w 701"/>
                <a:gd name="T3" fmla="*/ 3 h 1118"/>
                <a:gd name="T4" fmla="*/ 617 w 701"/>
                <a:gd name="T5" fmla="*/ 10 h 1118"/>
                <a:gd name="T6" fmla="*/ 640 w 701"/>
                <a:gd name="T7" fmla="*/ 22 h 1118"/>
                <a:gd name="T8" fmla="*/ 662 w 701"/>
                <a:gd name="T9" fmla="*/ 40 h 1118"/>
                <a:gd name="T10" fmla="*/ 678 w 701"/>
                <a:gd name="T11" fmla="*/ 60 h 1118"/>
                <a:gd name="T12" fmla="*/ 691 w 701"/>
                <a:gd name="T13" fmla="*/ 83 h 1118"/>
                <a:gd name="T14" fmla="*/ 698 w 701"/>
                <a:gd name="T15" fmla="*/ 108 h 1118"/>
                <a:gd name="T16" fmla="*/ 701 w 701"/>
                <a:gd name="T17" fmla="*/ 133 h 1118"/>
                <a:gd name="T18" fmla="*/ 698 w 701"/>
                <a:gd name="T19" fmla="*/ 160 h 1118"/>
                <a:gd name="T20" fmla="*/ 691 w 701"/>
                <a:gd name="T21" fmla="*/ 184 h 1118"/>
                <a:gd name="T22" fmla="*/ 678 w 701"/>
                <a:gd name="T23" fmla="*/ 207 h 1118"/>
                <a:gd name="T24" fmla="*/ 662 w 701"/>
                <a:gd name="T25" fmla="*/ 228 h 1118"/>
                <a:gd name="T26" fmla="*/ 322 w 701"/>
                <a:gd name="T27" fmla="*/ 566 h 1118"/>
                <a:gd name="T28" fmla="*/ 646 w 701"/>
                <a:gd name="T29" fmla="*/ 890 h 1118"/>
                <a:gd name="T30" fmla="*/ 664 w 701"/>
                <a:gd name="T31" fmla="*/ 911 h 1118"/>
                <a:gd name="T32" fmla="*/ 677 w 701"/>
                <a:gd name="T33" fmla="*/ 934 h 1118"/>
                <a:gd name="T34" fmla="*/ 684 w 701"/>
                <a:gd name="T35" fmla="*/ 959 h 1118"/>
                <a:gd name="T36" fmla="*/ 687 w 701"/>
                <a:gd name="T37" fmla="*/ 984 h 1118"/>
                <a:gd name="T38" fmla="*/ 684 w 701"/>
                <a:gd name="T39" fmla="*/ 1010 h 1118"/>
                <a:gd name="T40" fmla="*/ 677 w 701"/>
                <a:gd name="T41" fmla="*/ 1035 h 1118"/>
                <a:gd name="T42" fmla="*/ 664 w 701"/>
                <a:gd name="T43" fmla="*/ 1058 h 1118"/>
                <a:gd name="T44" fmla="*/ 646 w 701"/>
                <a:gd name="T45" fmla="*/ 1079 h 1118"/>
                <a:gd name="T46" fmla="*/ 626 w 701"/>
                <a:gd name="T47" fmla="*/ 1096 h 1118"/>
                <a:gd name="T48" fmla="*/ 603 w 701"/>
                <a:gd name="T49" fmla="*/ 1108 h 1118"/>
                <a:gd name="T50" fmla="*/ 578 w 701"/>
                <a:gd name="T51" fmla="*/ 1116 h 1118"/>
                <a:gd name="T52" fmla="*/ 553 w 701"/>
                <a:gd name="T53" fmla="*/ 1118 h 1118"/>
                <a:gd name="T54" fmla="*/ 526 w 701"/>
                <a:gd name="T55" fmla="*/ 1116 h 1118"/>
                <a:gd name="T56" fmla="*/ 502 w 701"/>
                <a:gd name="T57" fmla="*/ 1108 h 1118"/>
                <a:gd name="T58" fmla="*/ 478 w 701"/>
                <a:gd name="T59" fmla="*/ 1096 h 1118"/>
                <a:gd name="T60" fmla="*/ 458 w 701"/>
                <a:gd name="T61" fmla="*/ 1079 h 1118"/>
                <a:gd name="T62" fmla="*/ 40 w 701"/>
                <a:gd name="T63" fmla="*/ 660 h 1118"/>
                <a:gd name="T64" fmla="*/ 22 w 701"/>
                <a:gd name="T65" fmla="*/ 640 h 1118"/>
                <a:gd name="T66" fmla="*/ 10 w 701"/>
                <a:gd name="T67" fmla="*/ 617 h 1118"/>
                <a:gd name="T68" fmla="*/ 3 w 701"/>
                <a:gd name="T69" fmla="*/ 592 h 1118"/>
                <a:gd name="T70" fmla="*/ 0 w 701"/>
                <a:gd name="T71" fmla="*/ 566 h 1118"/>
                <a:gd name="T72" fmla="*/ 3 w 701"/>
                <a:gd name="T73" fmla="*/ 540 h 1118"/>
                <a:gd name="T74" fmla="*/ 10 w 701"/>
                <a:gd name="T75" fmla="*/ 515 h 1118"/>
                <a:gd name="T76" fmla="*/ 22 w 701"/>
                <a:gd name="T77" fmla="*/ 492 h 1118"/>
                <a:gd name="T78" fmla="*/ 40 w 701"/>
                <a:gd name="T79" fmla="*/ 471 h 1118"/>
                <a:gd name="T80" fmla="*/ 472 w 701"/>
                <a:gd name="T81" fmla="*/ 40 h 1118"/>
                <a:gd name="T82" fmla="*/ 494 w 701"/>
                <a:gd name="T83" fmla="*/ 22 h 1118"/>
                <a:gd name="T84" fmla="*/ 517 w 701"/>
                <a:gd name="T85" fmla="*/ 10 h 1118"/>
                <a:gd name="T86" fmla="*/ 542 w 701"/>
                <a:gd name="T87" fmla="*/ 3 h 1118"/>
                <a:gd name="T88" fmla="*/ 567 w 701"/>
                <a:gd name="T89" fmla="*/ 0 h 1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01" h="1118">
                  <a:moveTo>
                    <a:pt x="567" y="0"/>
                  </a:moveTo>
                  <a:lnTo>
                    <a:pt x="592" y="3"/>
                  </a:lnTo>
                  <a:lnTo>
                    <a:pt x="617" y="10"/>
                  </a:lnTo>
                  <a:lnTo>
                    <a:pt x="640" y="22"/>
                  </a:lnTo>
                  <a:lnTo>
                    <a:pt x="662" y="40"/>
                  </a:lnTo>
                  <a:lnTo>
                    <a:pt x="678" y="60"/>
                  </a:lnTo>
                  <a:lnTo>
                    <a:pt x="691" y="83"/>
                  </a:lnTo>
                  <a:lnTo>
                    <a:pt x="698" y="108"/>
                  </a:lnTo>
                  <a:lnTo>
                    <a:pt x="701" y="133"/>
                  </a:lnTo>
                  <a:lnTo>
                    <a:pt x="698" y="160"/>
                  </a:lnTo>
                  <a:lnTo>
                    <a:pt x="691" y="184"/>
                  </a:lnTo>
                  <a:lnTo>
                    <a:pt x="678" y="207"/>
                  </a:lnTo>
                  <a:lnTo>
                    <a:pt x="662" y="228"/>
                  </a:lnTo>
                  <a:lnTo>
                    <a:pt x="322" y="566"/>
                  </a:lnTo>
                  <a:lnTo>
                    <a:pt x="646" y="890"/>
                  </a:lnTo>
                  <a:lnTo>
                    <a:pt x="664" y="911"/>
                  </a:lnTo>
                  <a:lnTo>
                    <a:pt x="677" y="934"/>
                  </a:lnTo>
                  <a:lnTo>
                    <a:pt x="684" y="959"/>
                  </a:lnTo>
                  <a:lnTo>
                    <a:pt x="687" y="984"/>
                  </a:lnTo>
                  <a:lnTo>
                    <a:pt x="684" y="1010"/>
                  </a:lnTo>
                  <a:lnTo>
                    <a:pt x="677" y="1035"/>
                  </a:lnTo>
                  <a:lnTo>
                    <a:pt x="664" y="1058"/>
                  </a:lnTo>
                  <a:lnTo>
                    <a:pt x="646" y="1079"/>
                  </a:lnTo>
                  <a:lnTo>
                    <a:pt x="626" y="1096"/>
                  </a:lnTo>
                  <a:lnTo>
                    <a:pt x="603" y="1108"/>
                  </a:lnTo>
                  <a:lnTo>
                    <a:pt x="578" y="1116"/>
                  </a:lnTo>
                  <a:lnTo>
                    <a:pt x="553" y="1118"/>
                  </a:lnTo>
                  <a:lnTo>
                    <a:pt x="526" y="1116"/>
                  </a:lnTo>
                  <a:lnTo>
                    <a:pt x="502" y="1108"/>
                  </a:lnTo>
                  <a:lnTo>
                    <a:pt x="478" y="1096"/>
                  </a:lnTo>
                  <a:lnTo>
                    <a:pt x="458" y="1079"/>
                  </a:lnTo>
                  <a:lnTo>
                    <a:pt x="40" y="660"/>
                  </a:lnTo>
                  <a:lnTo>
                    <a:pt x="22" y="640"/>
                  </a:lnTo>
                  <a:lnTo>
                    <a:pt x="10" y="617"/>
                  </a:lnTo>
                  <a:lnTo>
                    <a:pt x="3" y="592"/>
                  </a:lnTo>
                  <a:lnTo>
                    <a:pt x="0" y="566"/>
                  </a:lnTo>
                  <a:lnTo>
                    <a:pt x="3" y="540"/>
                  </a:lnTo>
                  <a:lnTo>
                    <a:pt x="10" y="515"/>
                  </a:lnTo>
                  <a:lnTo>
                    <a:pt x="22" y="492"/>
                  </a:lnTo>
                  <a:lnTo>
                    <a:pt x="40" y="471"/>
                  </a:lnTo>
                  <a:lnTo>
                    <a:pt x="472" y="40"/>
                  </a:lnTo>
                  <a:lnTo>
                    <a:pt x="494" y="22"/>
                  </a:lnTo>
                  <a:lnTo>
                    <a:pt x="517" y="10"/>
                  </a:lnTo>
                  <a:lnTo>
                    <a:pt x="542" y="3"/>
                  </a:lnTo>
                  <a:lnTo>
                    <a:pt x="5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Freeform 7"/>
            <p:cNvSpPr>
              <a:spLocks/>
            </p:cNvSpPr>
            <p:nvPr/>
          </p:nvSpPr>
          <p:spPr bwMode="auto">
            <a:xfrm>
              <a:off x="2398" y="2178"/>
              <a:ext cx="100" cy="160"/>
            </a:xfrm>
            <a:custGeom>
              <a:avLst/>
              <a:gdLst>
                <a:gd name="T0" fmla="*/ 134 w 700"/>
                <a:gd name="T1" fmla="*/ 0 h 1118"/>
                <a:gd name="T2" fmla="*/ 159 w 700"/>
                <a:gd name="T3" fmla="*/ 3 h 1118"/>
                <a:gd name="T4" fmla="*/ 184 w 700"/>
                <a:gd name="T5" fmla="*/ 10 h 1118"/>
                <a:gd name="T6" fmla="*/ 207 w 700"/>
                <a:gd name="T7" fmla="*/ 22 h 1118"/>
                <a:gd name="T8" fmla="*/ 228 w 700"/>
                <a:gd name="T9" fmla="*/ 40 h 1118"/>
                <a:gd name="T10" fmla="*/ 661 w 700"/>
                <a:gd name="T11" fmla="*/ 471 h 1118"/>
                <a:gd name="T12" fmla="*/ 677 w 700"/>
                <a:gd name="T13" fmla="*/ 492 h 1118"/>
                <a:gd name="T14" fmla="*/ 691 w 700"/>
                <a:gd name="T15" fmla="*/ 515 h 1118"/>
                <a:gd name="T16" fmla="*/ 698 w 700"/>
                <a:gd name="T17" fmla="*/ 540 h 1118"/>
                <a:gd name="T18" fmla="*/ 700 w 700"/>
                <a:gd name="T19" fmla="*/ 566 h 1118"/>
                <a:gd name="T20" fmla="*/ 698 w 700"/>
                <a:gd name="T21" fmla="*/ 592 h 1118"/>
                <a:gd name="T22" fmla="*/ 691 w 700"/>
                <a:gd name="T23" fmla="*/ 617 h 1118"/>
                <a:gd name="T24" fmla="*/ 677 w 700"/>
                <a:gd name="T25" fmla="*/ 640 h 1118"/>
                <a:gd name="T26" fmla="*/ 661 w 700"/>
                <a:gd name="T27" fmla="*/ 661 h 1118"/>
                <a:gd name="T28" fmla="*/ 243 w 700"/>
                <a:gd name="T29" fmla="*/ 1079 h 1118"/>
                <a:gd name="T30" fmla="*/ 221 w 700"/>
                <a:gd name="T31" fmla="*/ 1096 h 1118"/>
                <a:gd name="T32" fmla="*/ 198 w 700"/>
                <a:gd name="T33" fmla="*/ 1108 h 1118"/>
                <a:gd name="T34" fmla="*/ 173 w 700"/>
                <a:gd name="T35" fmla="*/ 1116 h 1118"/>
                <a:gd name="T36" fmla="*/ 148 w 700"/>
                <a:gd name="T37" fmla="*/ 1118 h 1118"/>
                <a:gd name="T38" fmla="*/ 123 w 700"/>
                <a:gd name="T39" fmla="*/ 1116 h 1118"/>
                <a:gd name="T40" fmla="*/ 98 w 700"/>
                <a:gd name="T41" fmla="*/ 1108 h 1118"/>
                <a:gd name="T42" fmla="*/ 75 w 700"/>
                <a:gd name="T43" fmla="*/ 1096 h 1118"/>
                <a:gd name="T44" fmla="*/ 53 w 700"/>
                <a:gd name="T45" fmla="*/ 1079 h 1118"/>
                <a:gd name="T46" fmla="*/ 37 w 700"/>
                <a:gd name="T47" fmla="*/ 1058 h 1118"/>
                <a:gd name="T48" fmla="*/ 25 w 700"/>
                <a:gd name="T49" fmla="*/ 1035 h 1118"/>
                <a:gd name="T50" fmla="*/ 17 w 700"/>
                <a:gd name="T51" fmla="*/ 1010 h 1118"/>
                <a:gd name="T52" fmla="*/ 15 w 700"/>
                <a:gd name="T53" fmla="*/ 984 h 1118"/>
                <a:gd name="T54" fmla="*/ 17 w 700"/>
                <a:gd name="T55" fmla="*/ 959 h 1118"/>
                <a:gd name="T56" fmla="*/ 25 w 700"/>
                <a:gd name="T57" fmla="*/ 934 h 1118"/>
                <a:gd name="T58" fmla="*/ 37 w 700"/>
                <a:gd name="T59" fmla="*/ 911 h 1118"/>
                <a:gd name="T60" fmla="*/ 53 w 700"/>
                <a:gd name="T61" fmla="*/ 890 h 1118"/>
                <a:gd name="T62" fmla="*/ 377 w 700"/>
                <a:gd name="T63" fmla="*/ 566 h 1118"/>
                <a:gd name="T64" fmla="*/ 39 w 700"/>
                <a:gd name="T65" fmla="*/ 228 h 1118"/>
                <a:gd name="T66" fmla="*/ 23 w 700"/>
                <a:gd name="T67" fmla="*/ 207 h 1118"/>
                <a:gd name="T68" fmla="*/ 10 w 700"/>
                <a:gd name="T69" fmla="*/ 184 h 1118"/>
                <a:gd name="T70" fmla="*/ 3 w 700"/>
                <a:gd name="T71" fmla="*/ 160 h 1118"/>
                <a:gd name="T72" fmla="*/ 0 w 700"/>
                <a:gd name="T73" fmla="*/ 133 h 1118"/>
                <a:gd name="T74" fmla="*/ 3 w 700"/>
                <a:gd name="T75" fmla="*/ 108 h 1118"/>
                <a:gd name="T76" fmla="*/ 10 w 700"/>
                <a:gd name="T77" fmla="*/ 83 h 1118"/>
                <a:gd name="T78" fmla="*/ 23 w 700"/>
                <a:gd name="T79" fmla="*/ 60 h 1118"/>
                <a:gd name="T80" fmla="*/ 39 w 700"/>
                <a:gd name="T81" fmla="*/ 40 h 1118"/>
                <a:gd name="T82" fmla="*/ 61 w 700"/>
                <a:gd name="T83" fmla="*/ 22 h 1118"/>
                <a:gd name="T84" fmla="*/ 84 w 700"/>
                <a:gd name="T85" fmla="*/ 10 h 1118"/>
                <a:gd name="T86" fmla="*/ 109 w 700"/>
                <a:gd name="T87" fmla="*/ 3 h 1118"/>
                <a:gd name="T88" fmla="*/ 134 w 700"/>
                <a:gd name="T89" fmla="*/ 0 h 1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00" h="1118">
                  <a:moveTo>
                    <a:pt x="134" y="0"/>
                  </a:moveTo>
                  <a:lnTo>
                    <a:pt x="159" y="3"/>
                  </a:lnTo>
                  <a:lnTo>
                    <a:pt x="184" y="10"/>
                  </a:lnTo>
                  <a:lnTo>
                    <a:pt x="207" y="22"/>
                  </a:lnTo>
                  <a:lnTo>
                    <a:pt x="228" y="40"/>
                  </a:lnTo>
                  <a:lnTo>
                    <a:pt x="661" y="471"/>
                  </a:lnTo>
                  <a:lnTo>
                    <a:pt x="677" y="492"/>
                  </a:lnTo>
                  <a:lnTo>
                    <a:pt x="691" y="515"/>
                  </a:lnTo>
                  <a:lnTo>
                    <a:pt x="698" y="540"/>
                  </a:lnTo>
                  <a:lnTo>
                    <a:pt x="700" y="566"/>
                  </a:lnTo>
                  <a:lnTo>
                    <a:pt x="698" y="592"/>
                  </a:lnTo>
                  <a:lnTo>
                    <a:pt x="691" y="617"/>
                  </a:lnTo>
                  <a:lnTo>
                    <a:pt x="677" y="640"/>
                  </a:lnTo>
                  <a:lnTo>
                    <a:pt x="661" y="661"/>
                  </a:lnTo>
                  <a:lnTo>
                    <a:pt x="243" y="1079"/>
                  </a:lnTo>
                  <a:lnTo>
                    <a:pt x="221" y="1096"/>
                  </a:lnTo>
                  <a:lnTo>
                    <a:pt x="198" y="1108"/>
                  </a:lnTo>
                  <a:lnTo>
                    <a:pt x="173" y="1116"/>
                  </a:lnTo>
                  <a:lnTo>
                    <a:pt x="148" y="1118"/>
                  </a:lnTo>
                  <a:lnTo>
                    <a:pt x="123" y="1116"/>
                  </a:lnTo>
                  <a:lnTo>
                    <a:pt x="98" y="1108"/>
                  </a:lnTo>
                  <a:lnTo>
                    <a:pt x="75" y="1096"/>
                  </a:lnTo>
                  <a:lnTo>
                    <a:pt x="53" y="1079"/>
                  </a:lnTo>
                  <a:lnTo>
                    <a:pt x="37" y="1058"/>
                  </a:lnTo>
                  <a:lnTo>
                    <a:pt x="25" y="1035"/>
                  </a:lnTo>
                  <a:lnTo>
                    <a:pt x="17" y="1010"/>
                  </a:lnTo>
                  <a:lnTo>
                    <a:pt x="15" y="984"/>
                  </a:lnTo>
                  <a:lnTo>
                    <a:pt x="17" y="959"/>
                  </a:lnTo>
                  <a:lnTo>
                    <a:pt x="25" y="934"/>
                  </a:lnTo>
                  <a:lnTo>
                    <a:pt x="37" y="911"/>
                  </a:lnTo>
                  <a:lnTo>
                    <a:pt x="53" y="890"/>
                  </a:lnTo>
                  <a:lnTo>
                    <a:pt x="377" y="566"/>
                  </a:lnTo>
                  <a:lnTo>
                    <a:pt x="39" y="228"/>
                  </a:lnTo>
                  <a:lnTo>
                    <a:pt x="23" y="207"/>
                  </a:lnTo>
                  <a:lnTo>
                    <a:pt x="10" y="184"/>
                  </a:lnTo>
                  <a:lnTo>
                    <a:pt x="3" y="160"/>
                  </a:lnTo>
                  <a:lnTo>
                    <a:pt x="0" y="133"/>
                  </a:lnTo>
                  <a:lnTo>
                    <a:pt x="3" y="108"/>
                  </a:lnTo>
                  <a:lnTo>
                    <a:pt x="10" y="83"/>
                  </a:lnTo>
                  <a:lnTo>
                    <a:pt x="23" y="60"/>
                  </a:lnTo>
                  <a:lnTo>
                    <a:pt x="39" y="40"/>
                  </a:lnTo>
                  <a:lnTo>
                    <a:pt x="61" y="22"/>
                  </a:lnTo>
                  <a:lnTo>
                    <a:pt x="84" y="10"/>
                  </a:lnTo>
                  <a:lnTo>
                    <a:pt x="109" y="3"/>
                  </a:lnTo>
                  <a:lnTo>
                    <a:pt x="1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Freeform 8"/>
            <p:cNvSpPr>
              <a:spLocks/>
            </p:cNvSpPr>
            <p:nvPr/>
          </p:nvSpPr>
          <p:spPr bwMode="auto">
            <a:xfrm>
              <a:off x="2308" y="2131"/>
              <a:ext cx="95" cy="254"/>
            </a:xfrm>
            <a:custGeom>
              <a:avLst/>
              <a:gdLst>
                <a:gd name="T0" fmla="*/ 585 w 668"/>
                <a:gd name="T1" fmla="*/ 0 h 1776"/>
                <a:gd name="T2" fmla="*/ 605 w 668"/>
                <a:gd name="T3" fmla="*/ 3 h 1776"/>
                <a:gd name="T4" fmla="*/ 624 w 668"/>
                <a:gd name="T5" fmla="*/ 12 h 1776"/>
                <a:gd name="T6" fmla="*/ 639 w 668"/>
                <a:gd name="T7" fmla="*/ 24 h 1776"/>
                <a:gd name="T8" fmla="*/ 653 w 668"/>
                <a:gd name="T9" fmla="*/ 38 h 1776"/>
                <a:gd name="T10" fmla="*/ 661 w 668"/>
                <a:gd name="T11" fmla="*/ 56 h 1776"/>
                <a:gd name="T12" fmla="*/ 667 w 668"/>
                <a:gd name="T13" fmla="*/ 74 h 1776"/>
                <a:gd name="T14" fmla="*/ 668 w 668"/>
                <a:gd name="T15" fmla="*/ 95 h 1776"/>
                <a:gd name="T16" fmla="*/ 663 w 668"/>
                <a:gd name="T17" fmla="*/ 115 h 1776"/>
                <a:gd name="T18" fmla="*/ 173 w 668"/>
                <a:gd name="T19" fmla="*/ 1713 h 1776"/>
                <a:gd name="T20" fmla="*/ 166 w 668"/>
                <a:gd name="T21" fmla="*/ 1731 h 1776"/>
                <a:gd name="T22" fmla="*/ 155 w 668"/>
                <a:gd name="T23" fmla="*/ 1747 h 1776"/>
                <a:gd name="T24" fmla="*/ 141 w 668"/>
                <a:gd name="T25" fmla="*/ 1759 h 1776"/>
                <a:gd name="T26" fmla="*/ 125 w 668"/>
                <a:gd name="T27" fmla="*/ 1769 h 1776"/>
                <a:gd name="T28" fmla="*/ 108 w 668"/>
                <a:gd name="T29" fmla="*/ 1774 h 1776"/>
                <a:gd name="T30" fmla="*/ 89 w 668"/>
                <a:gd name="T31" fmla="*/ 1776 h 1776"/>
                <a:gd name="T32" fmla="*/ 76 w 668"/>
                <a:gd name="T33" fmla="*/ 1775 h 1776"/>
                <a:gd name="T34" fmla="*/ 62 w 668"/>
                <a:gd name="T35" fmla="*/ 1772 h 1776"/>
                <a:gd name="T36" fmla="*/ 44 w 668"/>
                <a:gd name="T37" fmla="*/ 1764 h 1776"/>
                <a:gd name="T38" fmla="*/ 28 w 668"/>
                <a:gd name="T39" fmla="*/ 1752 h 1776"/>
                <a:gd name="T40" fmla="*/ 15 w 668"/>
                <a:gd name="T41" fmla="*/ 1737 h 1776"/>
                <a:gd name="T42" fmla="*/ 7 w 668"/>
                <a:gd name="T43" fmla="*/ 1721 h 1776"/>
                <a:gd name="T44" fmla="*/ 1 w 668"/>
                <a:gd name="T45" fmla="*/ 1701 h 1776"/>
                <a:gd name="T46" fmla="*/ 0 w 668"/>
                <a:gd name="T47" fmla="*/ 1681 h 1776"/>
                <a:gd name="T48" fmla="*/ 3 w 668"/>
                <a:gd name="T49" fmla="*/ 1662 h 1776"/>
                <a:gd name="T50" fmla="*/ 493 w 668"/>
                <a:gd name="T51" fmla="*/ 62 h 1776"/>
                <a:gd name="T52" fmla="*/ 502 w 668"/>
                <a:gd name="T53" fmla="*/ 44 h 1776"/>
                <a:gd name="T54" fmla="*/ 514 w 668"/>
                <a:gd name="T55" fmla="*/ 28 h 1776"/>
                <a:gd name="T56" fmla="*/ 528 w 668"/>
                <a:gd name="T57" fmla="*/ 15 h 1776"/>
                <a:gd name="T58" fmla="*/ 546 w 668"/>
                <a:gd name="T59" fmla="*/ 6 h 1776"/>
                <a:gd name="T60" fmla="*/ 564 w 668"/>
                <a:gd name="T61" fmla="*/ 1 h 1776"/>
                <a:gd name="T62" fmla="*/ 585 w 668"/>
                <a:gd name="T63" fmla="*/ 0 h 1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8" h="1776">
                  <a:moveTo>
                    <a:pt x="585" y="0"/>
                  </a:moveTo>
                  <a:lnTo>
                    <a:pt x="605" y="3"/>
                  </a:lnTo>
                  <a:lnTo>
                    <a:pt x="624" y="12"/>
                  </a:lnTo>
                  <a:lnTo>
                    <a:pt x="639" y="24"/>
                  </a:lnTo>
                  <a:lnTo>
                    <a:pt x="653" y="38"/>
                  </a:lnTo>
                  <a:lnTo>
                    <a:pt x="661" y="56"/>
                  </a:lnTo>
                  <a:lnTo>
                    <a:pt x="667" y="74"/>
                  </a:lnTo>
                  <a:lnTo>
                    <a:pt x="668" y="95"/>
                  </a:lnTo>
                  <a:lnTo>
                    <a:pt x="663" y="115"/>
                  </a:lnTo>
                  <a:lnTo>
                    <a:pt x="173" y="1713"/>
                  </a:lnTo>
                  <a:lnTo>
                    <a:pt x="166" y="1731"/>
                  </a:lnTo>
                  <a:lnTo>
                    <a:pt x="155" y="1747"/>
                  </a:lnTo>
                  <a:lnTo>
                    <a:pt x="141" y="1759"/>
                  </a:lnTo>
                  <a:lnTo>
                    <a:pt x="125" y="1769"/>
                  </a:lnTo>
                  <a:lnTo>
                    <a:pt x="108" y="1774"/>
                  </a:lnTo>
                  <a:lnTo>
                    <a:pt x="89" y="1776"/>
                  </a:lnTo>
                  <a:lnTo>
                    <a:pt x="76" y="1775"/>
                  </a:lnTo>
                  <a:lnTo>
                    <a:pt x="62" y="1772"/>
                  </a:lnTo>
                  <a:lnTo>
                    <a:pt x="44" y="1764"/>
                  </a:lnTo>
                  <a:lnTo>
                    <a:pt x="28" y="1752"/>
                  </a:lnTo>
                  <a:lnTo>
                    <a:pt x="15" y="1737"/>
                  </a:lnTo>
                  <a:lnTo>
                    <a:pt x="7" y="1721"/>
                  </a:lnTo>
                  <a:lnTo>
                    <a:pt x="1" y="1701"/>
                  </a:lnTo>
                  <a:lnTo>
                    <a:pt x="0" y="1681"/>
                  </a:lnTo>
                  <a:lnTo>
                    <a:pt x="3" y="1662"/>
                  </a:lnTo>
                  <a:lnTo>
                    <a:pt x="493" y="62"/>
                  </a:lnTo>
                  <a:lnTo>
                    <a:pt x="502" y="44"/>
                  </a:lnTo>
                  <a:lnTo>
                    <a:pt x="514" y="28"/>
                  </a:lnTo>
                  <a:lnTo>
                    <a:pt x="528" y="15"/>
                  </a:lnTo>
                  <a:lnTo>
                    <a:pt x="546" y="6"/>
                  </a:lnTo>
                  <a:lnTo>
                    <a:pt x="564" y="1"/>
                  </a:lnTo>
                  <a:lnTo>
                    <a:pt x="5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eeform 9"/>
            <p:cNvSpPr>
              <a:spLocks noEditPoints="1"/>
            </p:cNvSpPr>
            <p:nvPr/>
          </p:nvSpPr>
          <p:spPr bwMode="auto">
            <a:xfrm>
              <a:off x="2161" y="1976"/>
              <a:ext cx="389" cy="481"/>
            </a:xfrm>
            <a:custGeom>
              <a:avLst/>
              <a:gdLst>
                <a:gd name="T0" fmla="*/ 797 w 2726"/>
                <a:gd name="T1" fmla="*/ 387 h 3370"/>
                <a:gd name="T2" fmla="*/ 409 w 2726"/>
                <a:gd name="T3" fmla="*/ 796 h 3370"/>
                <a:gd name="T4" fmla="*/ 797 w 2726"/>
                <a:gd name="T5" fmla="*/ 796 h 3370"/>
                <a:gd name="T6" fmla="*/ 797 w 2726"/>
                <a:gd name="T7" fmla="*/ 387 h 3370"/>
                <a:gd name="T8" fmla="*/ 1007 w 2726"/>
                <a:gd name="T9" fmla="*/ 210 h 3370"/>
                <a:gd name="T10" fmla="*/ 1007 w 2726"/>
                <a:gd name="T11" fmla="*/ 1006 h 3370"/>
                <a:gd name="T12" fmla="*/ 211 w 2726"/>
                <a:gd name="T13" fmla="*/ 1006 h 3370"/>
                <a:gd name="T14" fmla="*/ 211 w 2726"/>
                <a:gd name="T15" fmla="*/ 3160 h 3370"/>
                <a:gd name="T16" fmla="*/ 2515 w 2726"/>
                <a:gd name="T17" fmla="*/ 3160 h 3370"/>
                <a:gd name="T18" fmla="*/ 2515 w 2726"/>
                <a:gd name="T19" fmla="*/ 210 h 3370"/>
                <a:gd name="T20" fmla="*/ 1007 w 2726"/>
                <a:gd name="T21" fmla="*/ 210 h 3370"/>
                <a:gd name="T22" fmla="*/ 873 w 2726"/>
                <a:gd name="T23" fmla="*/ 0 h 3370"/>
                <a:gd name="T24" fmla="*/ 2726 w 2726"/>
                <a:gd name="T25" fmla="*/ 0 h 3370"/>
                <a:gd name="T26" fmla="*/ 2726 w 2726"/>
                <a:gd name="T27" fmla="*/ 3370 h 3370"/>
                <a:gd name="T28" fmla="*/ 0 w 2726"/>
                <a:gd name="T29" fmla="*/ 3370 h 3370"/>
                <a:gd name="T30" fmla="*/ 0 w 2726"/>
                <a:gd name="T31" fmla="*/ 921 h 3370"/>
                <a:gd name="T32" fmla="*/ 873 w 2726"/>
                <a:gd name="T33" fmla="*/ 0 h 3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26" h="3370">
                  <a:moveTo>
                    <a:pt x="797" y="387"/>
                  </a:moveTo>
                  <a:lnTo>
                    <a:pt x="409" y="796"/>
                  </a:lnTo>
                  <a:lnTo>
                    <a:pt x="797" y="796"/>
                  </a:lnTo>
                  <a:lnTo>
                    <a:pt x="797" y="387"/>
                  </a:lnTo>
                  <a:close/>
                  <a:moveTo>
                    <a:pt x="1007" y="210"/>
                  </a:moveTo>
                  <a:lnTo>
                    <a:pt x="1007" y="1006"/>
                  </a:lnTo>
                  <a:lnTo>
                    <a:pt x="211" y="1006"/>
                  </a:lnTo>
                  <a:lnTo>
                    <a:pt x="211" y="3160"/>
                  </a:lnTo>
                  <a:lnTo>
                    <a:pt x="2515" y="3160"/>
                  </a:lnTo>
                  <a:lnTo>
                    <a:pt x="2515" y="210"/>
                  </a:lnTo>
                  <a:lnTo>
                    <a:pt x="1007" y="210"/>
                  </a:lnTo>
                  <a:close/>
                  <a:moveTo>
                    <a:pt x="873" y="0"/>
                  </a:moveTo>
                  <a:lnTo>
                    <a:pt x="2726" y="0"/>
                  </a:lnTo>
                  <a:lnTo>
                    <a:pt x="2726" y="3370"/>
                  </a:lnTo>
                  <a:lnTo>
                    <a:pt x="0" y="3370"/>
                  </a:lnTo>
                  <a:lnTo>
                    <a:pt x="0" y="921"/>
                  </a:lnTo>
                  <a:lnTo>
                    <a:pt x="8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63" name="Group 12"/>
          <p:cNvGrpSpPr>
            <a:grpSpLocks noChangeAspect="1"/>
          </p:cNvGrpSpPr>
          <p:nvPr/>
        </p:nvGrpSpPr>
        <p:grpSpPr bwMode="auto">
          <a:xfrm>
            <a:off x="1221306" y="604727"/>
            <a:ext cx="260199" cy="228889"/>
            <a:chOff x="1575" y="3062"/>
            <a:chExt cx="482" cy="424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66" name="Freeform 14"/>
            <p:cNvSpPr>
              <a:spLocks/>
            </p:cNvSpPr>
            <p:nvPr/>
          </p:nvSpPr>
          <p:spPr bwMode="auto">
            <a:xfrm>
              <a:off x="1575" y="3062"/>
              <a:ext cx="482" cy="174"/>
            </a:xfrm>
            <a:custGeom>
              <a:avLst/>
              <a:gdLst>
                <a:gd name="T0" fmla="*/ 1686 w 3373"/>
                <a:gd name="T1" fmla="*/ 0 h 1222"/>
                <a:gd name="T2" fmla="*/ 1906 w 3373"/>
                <a:gd name="T3" fmla="*/ 5 h 1222"/>
                <a:gd name="T4" fmla="*/ 2117 w 3373"/>
                <a:gd name="T5" fmla="*/ 19 h 1222"/>
                <a:gd name="T6" fmla="*/ 2318 w 3373"/>
                <a:gd name="T7" fmla="*/ 45 h 1222"/>
                <a:gd name="T8" fmla="*/ 2507 w 3373"/>
                <a:gd name="T9" fmla="*/ 77 h 1222"/>
                <a:gd name="T10" fmla="*/ 2682 w 3373"/>
                <a:gd name="T11" fmla="*/ 117 h 1222"/>
                <a:gd name="T12" fmla="*/ 2841 w 3373"/>
                <a:gd name="T13" fmla="*/ 165 h 1222"/>
                <a:gd name="T14" fmla="*/ 2983 w 3373"/>
                <a:gd name="T15" fmla="*/ 220 h 1222"/>
                <a:gd name="T16" fmla="*/ 3107 w 3373"/>
                <a:gd name="T17" fmla="*/ 281 h 1222"/>
                <a:gd name="T18" fmla="*/ 3208 w 3373"/>
                <a:gd name="T19" fmla="*/ 347 h 1222"/>
                <a:gd name="T20" fmla="*/ 3287 w 3373"/>
                <a:gd name="T21" fmla="*/ 418 h 1222"/>
                <a:gd name="T22" fmla="*/ 3341 w 3373"/>
                <a:gd name="T23" fmla="*/ 492 h 1222"/>
                <a:gd name="T24" fmla="*/ 3370 w 3373"/>
                <a:gd name="T25" fmla="*/ 571 h 1222"/>
                <a:gd name="T26" fmla="*/ 3370 w 3373"/>
                <a:gd name="T27" fmla="*/ 651 h 1222"/>
                <a:gd name="T28" fmla="*/ 3341 w 3373"/>
                <a:gd name="T29" fmla="*/ 729 h 1222"/>
                <a:gd name="T30" fmla="*/ 3287 w 3373"/>
                <a:gd name="T31" fmla="*/ 804 h 1222"/>
                <a:gd name="T32" fmla="*/ 3208 w 3373"/>
                <a:gd name="T33" fmla="*/ 874 h 1222"/>
                <a:gd name="T34" fmla="*/ 3107 w 3373"/>
                <a:gd name="T35" fmla="*/ 941 h 1222"/>
                <a:gd name="T36" fmla="*/ 2983 w 3373"/>
                <a:gd name="T37" fmla="*/ 1001 h 1222"/>
                <a:gd name="T38" fmla="*/ 2841 w 3373"/>
                <a:gd name="T39" fmla="*/ 1056 h 1222"/>
                <a:gd name="T40" fmla="*/ 2682 w 3373"/>
                <a:gd name="T41" fmla="*/ 1104 h 1222"/>
                <a:gd name="T42" fmla="*/ 2507 w 3373"/>
                <a:gd name="T43" fmla="*/ 1144 h 1222"/>
                <a:gd name="T44" fmla="*/ 2318 w 3373"/>
                <a:gd name="T45" fmla="*/ 1178 h 1222"/>
                <a:gd name="T46" fmla="*/ 2117 w 3373"/>
                <a:gd name="T47" fmla="*/ 1202 h 1222"/>
                <a:gd name="T48" fmla="*/ 1906 w 3373"/>
                <a:gd name="T49" fmla="*/ 1217 h 1222"/>
                <a:gd name="T50" fmla="*/ 1686 w 3373"/>
                <a:gd name="T51" fmla="*/ 1222 h 1222"/>
                <a:gd name="T52" fmla="*/ 1467 w 3373"/>
                <a:gd name="T53" fmla="*/ 1217 h 1222"/>
                <a:gd name="T54" fmla="*/ 1255 w 3373"/>
                <a:gd name="T55" fmla="*/ 1202 h 1222"/>
                <a:gd name="T56" fmla="*/ 1054 w 3373"/>
                <a:gd name="T57" fmla="*/ 1178 h 1222"/>
                <a:gd name="T58" fmla="*/ 865 w 3373"/>
                <a:gd name="T59" fmla="*/ 1144 h 1222"/>
                <a:gd name="T60" fmla="*/ 690 w 3373"/>
                <a:gd name="T61" fmla="*/ 1104 h 1222"/>
                <a:gd name="T62" fmla="*/ 531 w 3373"/>
                <a:gd name="T63" fmla="*/ 1056 h 1222"/>
                <a:gd name="T64" fmla="*/ 389 w 3373"/>
                <a:gd name="T65" fmla="*/ 1001 h 1222"/>
                <a:gd name="T66" fmla="*/ 266 w 3373"/>
                <a:gd name="T67" fmla="*/ 941 h 1222"/>
                <a:gd name="T68" fmla="*/ 164 w 3373"/>
                <a:gd name="T69" fmla="*/ 874 h 1222"/>
                <a:gd name="T70" fmla="*/ 86 w 3373"/>
                <a:gd name="T71" fmla="*/ 804 h 1222"/>
                <a:gd name="T72" fmla="*/ 32 w 3373"/>
                <a:gd name="T73" fmla="*/ 729 h 1222"/>
                <a:gd name="T74" fmla="*/ 3 w 3373"/>
                <a:gd name="T75" fmla="*/ 651 h 1222"/>
                <a:gd name="T76" fmla="*/ 3 w 3373"/>
                <a:gd name="T77" fmla="*/ 571 h 1222"/>
                <a:gd name="T78" fmla="*/ 32 w 3373"/>
                <a:gd name="T79" fmla="*/ 492 h 1222"/>
                <a:gd name="T80" fmla="*/ 86 w 3373"/>
                <a:gd name="T81" fmla="*/ 418 h 1222"/>
                <a:gd name="T82" fmla="*/ 164 w 3373"/>
                <a:gd name="T83" fmla="*/ 347 h 1222"/>
                <a:gd name="T84" fmla="*/ 266 w 3373"/>
                <a:gd name="T85" fmla="*/ 281 h 1222"/>
                <a:gd name="T86" fmla="*/ 389 w 3373"/>
                <a:gd name="T87" fmla="*/ 220 h 1222"/>
                <a:gd name="T88" fmla="*/ 531 w 3373"/>
                <a:gd name="T89" fmla="*/ 165 h 1222"/>
                <a:gd name="T90" fmla="*/ 690 w 3373"/>
                <a:gd name="T91" fmla="*/ 117 h 1222"/>
                <a:gd name="T92" fmla="*/ 865 w 3373"/>
                <a:gd name="T93" fmla="*/ 77 h 1222"/>
                <a:gd name="T94" fmla="*/ 1054 w 3373"/>
                <a:gd name="T95" fmla="*/ 45 h 1222"/>
                <a:gd name="T96" fmla="*/ 1255 w 3373"/>
                <a:gd name="T97" fmla="*/ 19 h 1222"/>
                <a:gd name="T98" fmla="*/ 1467 w 3373"/>
                <a:gd name="T99" fmla="*/ 5 h 1222"/>
                <a:gd name="T100" fmla="*/ 1686 w 3373"/>
                <a:gd name="T101" fmla="*/ 0 h 1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373" h="1222">
                  <a:moveTo>
                    <a:pt x="1686" y="0"/>
                  </a:moveTo>
                  <a:lnTo>
                    <a:pt x="1686" y="0"/>
                  </a:lnTo>
                  <a:lnTo>
                    <a:pt x="1798" y="2"/>
                  </a:lnTo>
                  <a:lnTo>
                    <a:pt x="1906" y="5"/>
                  </a:lnTo>
                  <a:lnTo>
                    <a:pt x="2013" y="11"/>
                  </a:lnTo>
                  <a:lnTo>
                    <a:pt x="2117" y="19"/>
                  </a:lnTo>
                  <a:lnTo>
                    <a:pt x="2220" y="31"/>
                  </a:lnTo>
                  <a:lnTo>
                    <a:pt x="2318" y="45"/>
                  </a:lnTo>
                  <a:lnTo>
                    <a:pt x="2414" y="59"/>
                  </a:lnTo>
                  <a:lnTo>
                    <a:pt x="2507" y="77"/>
                  </a:lnTo>
                  <a:lnTo>
                    <a:pt x="2596" y="96"/>
                  </a:lnTo>
                  <a:lnTo>
                    <a:pt x="2682" y="117"/>
                  </a:lnTo>
                  <a:lnTo>
                    <a:pt x="2764" y="141"/>
                  </a:lnTo>
                  <a:lnTo>
                    <a:pt x="2841" y="165"/>
                  </a:lnTo>
                  <a:lnTo>
                    <a:pt x="2915" y="192"/>
                  </a:lnTo>
                  <a:lnTo>
                    <a:pt x="2983" y="220"/>
                  </a:lnTo>
                  <a:lnTo>
                    <a:pt x="3047" y="249"/>
                  </a:lnTo>
                  <a:lnTo>
                    <a:pt x="3107" y="281"/>
                  </a:lnTo>
                  <a:lnTo>
                    <a:pt x="3160" y="314"/>
                  </a:lnTo>
                  <a:lnTo>
                    <a:pt x="3208" y="347"/>
                  </a:lnTo>
                  <a:lnTo>
                    <a:pt x="3251" y="382"/>
                  </a:lnTo>
                  <a:lnTo>
                    <a:pt x="3287" y="418"/>
                  </a:lnTo>
                  <a:lnTo>
                    <a:pt x="3318" y="454"/>
                  </a:lnTo>
                  <a:lnTo>
                    <a:pt x="3341" y="492"/>
                  </a:lnTo>
                  <a:lnTo>
                    <a:pt x="3359" y="531"/>
                  </a:lnTo>
                  <a:lnTo>
                    <a:pt x="3370" y="571"/>
                  </a:lnTo>
                  <a:lnTo>
                    <a:pt x="3373" y="611"/>
                  </a:lnTo>
                  <a:lnTo>
                    <a:pt x="3370" y="651"/>
                  </a:lnTo>
                  <a:lnTo>
                    <a:pt x="3359" y="691"/>
                  </a:lnTo>
                  <a:lnTo>
                    <a:pt x="3341" y="729"/>
                  </a:lnTo>
                  <a:lnTo>
                    <a:pt x="3318" y="767"/>
                  </a:lnTo>
                  <a:lnTo>
                    <a:pt x="3287" y="804"/>
                  </a:lnTo>
                  <a:lnTo>
                    <a:pt x="3251" y="840"/>
                  </a:lnTo>
                  <a:lnTo>
                    <a:pt x="3208" y="874"/>
                  </a:lnTo>
                  <a:lnTo>
                    <a:pt x="3160" y="908"/>
                  </a:lnTo>
                  <a:lnTo>
                    <a:pt x="3107" y="941"/>
                  </a:lnTo>
                  <a:lnTo>
                    <a:pt x="3047" y="972"/>
                  </a:lnTo>
                  <a:lnTo>
                    <a:pt x="2983" y="1001"/>
                  </a:lnTo>
                  <a:lnTo>
                    <a:pt x="2915" y="1030"/>
                  </a:lnTo>
                  <a:lnTo>
                    <a:pt x="2841" y="1056"/>
                  </a:lnTo>
                  <a:lnTo>
                    <a:pt x="2764" y="1081"/>
                  </a:lnTo>
                  <a:lnTo>
                    <a:pt x="2682" y="1104"/>
                  </a:lnTo>
                  <a:lnTo>
                    <a:pt x="2596" y="1125"/>
                  </a:lnTo>
                  <a:lnTo>
                    <a:pt x="2507" y="1144"/>
                  </a:lnTo>
                  <a:lnTo>
                    <a:pt x="2414" y="1162"/>
                  </a:lnTo>
                  <a:lnTo>
                    <a:pt x="2318" y="1178"/>
                  </a:lnTo>
                  <a:lnTo>
                    <a:pt x="2220" y="1190"/>
                  </a:lnTo>
                  <a:lnTo>
                    <a:pt x="2117" y="1202"/>
                  </a:lnTo>
                  <a:lnTo>
                    <a:pt x="2013" y="1210"/>
                  </a:lnTo>
                  <a:lnTo>
                    <a:pt x="1906" y="1217"/>
                  </a:lnTo>
                  <a:lnTo>
                    <a:pt x="1798" y="1221"/>
                  </a:lnTo>
                  <a:lnTo>
                    <a:pt x="1686" y="1222"/>
                  </a:lnTo>
                  <a:lnTo>
                    <a:pt x="1575" y="1221"/>
                  </a:lnTo>
                  <a:lnTo>
                    <a:pt x="1467" y="1217"/>
                  </a:lnTo>
                  <a:lnTo>
                    <a:pt x="1360" y="1210"/>
                  </a:lnTo>
                  <a:lnTo>
                    <a:pt x="1255" y="1202"/>
                  </a:lnTo>
                  <a:lnTo>
                    <a:pt x="1153" y="1190"/>
                  </a:lnTo>
                  <a:lnTo>
                    <a:pt x="1054" y="1178"/>
                  </a:lnTo>
                  <a:lnTo>
                    <a:pt x="958" y="1162"/>
                  </a:lnTo>
                  <a:lnTo>
                    <a:pt x="865" y="1144"/>
                  </a:lnTo>
                  <a:lnTo>
                    <a:pt x="776" y="1125"/>
                  </a:lnTo>
                  <a:lnTo>
                    <a:pt x="690" y="1104"/>
                  </a:lnTo>
                  <a:lnTo>
                    <a:pt x="609" y="1081"/>
                  </a:lnTo>
                  <a:lnTo>
                    <a:pt x="531" y="1056"/>
                  </a:lnTo>
                  <a:lnTo>
                    <a:pt x="458" y="1030"/>
                  </a:lnTo>
                  <a:lnTo>
                    <a:pt x="389" y="1001"/>
                  </a:lnTo>
                  <a:lnTo>
                    <a:pt x="326" y="972"/>
                  </a:lnTo>
                  <a:lnTo>
                    <a:pt x="266" y="941"/>
                  </a:lnTo>
                  <a:lnTo>
                    <a:pt x="213" y="908"/>
                  </a:lnTo>
                  <a:lnTo>
                    <a:pt x="164" y="874"/>
                  </a:lnTo>
                  <a:lnTo>
                    <a:pt x="122" y="840"/>
                  </a:lnTo>
                  <a:lnTo>
                    <a:pt x="86" y="804"/>
                  </a:lnTo>
                  <a:lnTo>
                    <a:pt x="55" y="767"/>
                  </a:lnTo>
                  <a:lnTo>
                    <a:pt x="32" y="729"/>
                  </a:lnTo>
                  <a:lnTo>
                    <a:pt x="14" y="691"/>
                  </a:lnTo>
                  <a:lnTo>
                    <a:pt x="3" y="651"/>
                  </a:lnTo>
                  <a:lnTo>
                    <a:pt x="0" y="611"/>
                  </a:lnTo>
                  <a:lnTo>
                    <a:pt x="3" y="571"/>
                  </a:lnTo>
                  <a:lnTo>
                    <a:pt x="14" y="531"/>
                  </a:lnTo>
                  <a:lnTo>
                    <a:pt x="32" y="492"/>
                  </a:lnTo>
                  <a:lnTo>
                    <a:pt x="55" y="454"/>
                  </a:lnTo>
                  <a:lnTo>
                    <a:pt x="86" y="418"/>
                  </a:lnTo>
                  <a:lnTo>
                    <a:pt x="122" y="382"/>
                  </a:lnTo>
                  <a:lnTo>
                    <a:pt x="164" y="347"/>
                  </a:lnTo>
                  <a:lnTo>
                    <a:pt x="213" y="314"/>
                  </a:lnTo>
                  <a:lnTo>
                    <a:pt x="266" y="281"/>
                  </a:lnTo>
                  <a:lnTo>
                    <a:pt x="326" y="249"/>
                  </a:lnTo>
                  <a:lnTo>
                    <a:pt x="389" y="220"/>
                  </a:lnTo>
                  <a:lnTo>
                    <a:pt x="458" y="192"/>
                  </a:lnTo>
                  <a:lnTo>
                    <a:pt x="531" y="165"/>
                  </a:lnTo>
                  <a:lnTo>
                    <a:pt x="609" y="141"/>
                  </a:lnTo>
                  <a:lnTo>
                    <a:pt x="690" y="117"/>
                  </a:lnTo>
                  <a:lnTo>
                    <a:pt x="776" y="96"/>
                  </a:lnTo>
                  <a:lnTo>
                    <a:pt x="865" y="77"/>
                  </a:lnTo>
                  <a:lnTo>
                    <a:pt x="958" y="59"/>
                  </a:lnTo>
                  <a:lnTo>
                    <a:pt x="1054" y="45"/>
                  </a:lnTo>
                  <a:lnTo>
                    <a:pt x="1153" y="31"/>
                  </a:lnTo>
                  <a:lnTo>
                    <a:pt x="1255" y="19"/>
                  </a:lnTo>
                  <a:lnTo>
                    <a:pt x="1360" y="11"/>
                  </a:lnTo>
                  <a:lnTo>
                    <a:pt x="1467" y="5"/>
                  </a:lnTo>
                  <a:lnTo>
                    <a:pt x="1575" y="2"/>
                  </a:lnTo>
                  <a:lnTo>
                    <a:pt x="16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eeform 15"/>
            <p:cNvSpPr>
              <a:spLocks/>
            </p:cNvSpPr>
            <p:nvPr/>
          </p:nvSpPr>
          <p:spPr bwMode="auto">
            <a:xfrm>
              <a:off x="1575" y="3226"/>
              <a:ext cx="482" cy="97"/>
            </a:xfrm>
            <a:custGeom>
              <a:avLst/>
              <a:gdLst>
                <a:gd name="T0" fmla="*/ 91 w 3373"/>
                <a:gd name="T1" fmla="*/ 42 h 679"/>
                <a:gd name="T2" fmla="*/ 268 w 3373"/>
                <a:gd name="T3" fmla="*/ 119 h 679"/>
                <a:gd name="T4" fmla="*/ 465 w 3373"/>
                <a:gd name="T5" fmla="*/ 188 h 679"/>
                <a:gd name="T6" fmla="*/ 680 w 3373"/>
                <a:gd name="T7" fmla="*/ 244 h 679"/>
                <a:gd name="T8" fmla="*/ 912 w 3373"/>
                <a:gd name="T9" fmla="*/ 291 h 679"/>
                <a:gd name="T10" fmla="*/ 1158 w 3373"/>
                <a:gd name="T11" fmla="*/ 325 h 679"/>
                <a:gd name="T12" fmla="*/ 1417 w 3373"/>
                <a:gd name="T13" fmla="*/ 346 h 679"/>
                <a:gd name="T14" fmla="*/ 1686 w 3373"/>
                <a:gd name="T15" fmla="*/ 354 h 679"/>
                <a:gd name="T16" fmla="*/ 1956 w 3373"/>
                <a:gd name="T17" fmla="*/ 346 h 679"/>
                <a:gd name="T18" fmla="*/ 2215 w 3373"/>
                <a:gd name="T19" fmla="*/ 325 h 679"/>
                <a:gd name="T20" fmla="*/ 2461 w 3373"/>
                <a:gd name="T21" fmla="*/ 291 h 679"/>
                <a:gd name="T22" fmla="*/ 2693 w 3373"/>
                <a:gd name="T23" fmla="*/ 244 h 679"/>
                <a:gd name="T24" fmla="*/ 2908 w 3373"/>
                <a:gd name="T25" fmla="*/ 188 h 679"/>
                <a:gd name="T26" fmla="*/ 3105 w 3373"/>
                <a:gd name="T27" fmla="*/ 119 h 679"/>
                <a:gd name="T28" fmla="*/ 3282 w 3373"/>
                <a:gd name="T29" fmla="*/ 42 h 679"/>
                <a:gd name="T30" fmla="*/ 3370 w 3373"/>
                <a:gd name="T31" fmla="*/ 34 h 679"/>
                <a:gd name="T32" fmla="*/ 3370 w 3373"/>
                <a:gd name="T33" fmla="*/ 109 h 679"/>
                <a:gd name="T34" fmla="*/ 3341 w 3373"/>
                <a:gd name="T35" fmla="*/ 188 h 679"/>
                <a:gd name="T36" fmla="*/ 3287 w 3373"/>
                <a:gd name="T37" fmla="*/ 262 h 679"/>
                <a:gd name="T38" fmla="*/ 3208 w 3373"/>
                <a:gd name="T39" fmla="*/ 333 h 679"/>
                <a:gd name="T40" fmla="*/ 3107 w 3373"/>
                <a:gd name="T41" fmla="*/ 399 h 679"/>
                <a:gd name="T42" fmla="*/ 2983 w 3373"/>
                <a:gd name="T43" fmla="*/ 460 h 679"/>
                <a:gd name="T44" fmla="*/ 2841 w 3373"/>
                <a:gd name="T45" fmla="*/ 514 h 679"/>
                <a:gd name="T46" fmla="*/ 2682 w 3373"/>
                <a:gd name="T47" fmla="*/ 562 h 679"/>
                <a:gd name="T48" fmla="*/ 2507 w 3373"/>
                <a:gd name="T49" fmla="*/ 603 h 679"/>
                <a:gd name="T50" fmla="*/ 2318 w 3373"/>
                <a:gd name="T51" fmla="*/ 635 h 679"/>
                <a:gd name="T52" fmla="*/ 2117 w 3373"/>
                <a:gd name="T53" fmla="*/ 659 h 679"/>
                <a:gd name="T54" fmla="*/ 1906 w 3373"/>
                <a:gd name="T55" fmla="*/ 675 h 679"/>
                <a:gd name="T56" fmla="*/ 1686 w 3373"/>
                <a:gd name="T57" fmla="*/ 679 h 679"/>
                <a:gd name="T58" fmla="*/ 1467 w 3373"/>
                <a:gd name="T59" fmla="*/ 675 h 679"/>
                <a:gd name="T60" fmla="*/ 1255 w 3373"/>
                <a:gd name="T61" fmla="*/ 659 h 679"/>
                <a:gd name="T62" fmla="*/ 1054 w 3373"/>
                <a:gd name="T63" fmla="*/ 635 h 679"/>
                <a:gd name="T64" fmla="*/ 865 w 3373"/>
                <a:gd name="T65" fmla="*/ 603 h 679"/>
                <a:gd name="T66" fmla="*/ 690 w 3373"/>
                <a:gd name="T67" fmla="*/ 562 h 679"/>
                <a:gd name="T68" fmla="*/ 531 w 3373"/>
                <a:gd name="T69" fmla="*/ 514 h 679"/>
                <a:gd name="T70" fmla="*/ 389 w 3373"/>
                <a:gd name="T71" fmla="*/ 460 h 679"/>
                <a:gd name="T72" fmla="*/ 266 w 3373"/>
                <a:gd name="T73" fmla="*/ 399 h 679"/>
                <a:gd name="T74" fmla="*/ 164 w 3373"/>
                <a:gd name="T75" fmla="*/ 333 h 679"/>
                <a:gd name="T76" fmla="*/ 86 w 3373"/>
                <a:gd name="T77" fmla="*/ 262 h 679"/>
                <a:gd name="T78" fmla="*/ 32 w 3373"/>
                <a:gd name="T79" fmla="*/ 188 h 679"/>
                <a:gd name="T80" fmla="*/ 3 w 3373"/>
                <a:gd name="T81" fmla="*/ 109 h 679"/>
                <a:gd name="T82" fmla="*/ 3 w 3373"/>
                <a:gd name="T83" fmla="*/ 34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373" h="679">
                  <a:moveTo>
                    <a:pt x="12" y="0"/>
                  </a:moveTo>
                  <a:lnTo>
                    <a:pt x="91" y="42"/>
                  </a:lnTo>
                  <a:lnTo>
                    <a:pt x="177" y="82"/>
                  </a:lnTo>
                  <a:lnTo>
                    <a:pt x="268" y="119"/>
                  </a:lnTo>
                  <a:lnTo>
                    <a:pt x="364" y="154"/>
                  </a:lnTo>
                  <a:lnTo>
                    <a:pt x="465" y="188"/>
                  </a:lnTo>
                  <a:lnTo>
                    <a:pt x="571" y="217"/>
                  </a:lnTo>
                  <a:lnTo>
                    <a:pt x="680" y="244"/>
                  </a:lnTo>
                  <a:lnTo>
                    <a:pt x="794" y="270"/>
                  </a:lnTo>
                  <a:lnTo>
                    <a:pt x="912" y="291"/>
                  </a:lnTo>
                  <a:lnTo>
                    <a:pt x="1034" y="309"/>
                  </a:lnTo>
                  <a:lnTo>
                    <a:pt x="1158" y="325"/>
                  </a:lnTo>
                  <a:lnTo>
                    <a:pt x="1287" y="338"/>
                  </a:lnTo>
                  <a:lnTo>
                    <a:pt x="1417" y="346"/>
                  </a:lnTo>
                  <a:lnTo>
                    <a:pt x="1551" y="352"/>
                  </a:lnTo>
                  <a:lnTo>
                    <a:pt x="1686" y="354"/>
                  </a:lnTo>
                  <a:lnTo>
                    <a:pt x="1822" y="352"/>
                  </a:lnTo>
                  <a:lnTo>
                    <a:pt x="1956" y="346"/>
                  </a:lnTo>
                  <a:lnTo>
                    <a:pt x="2086" y="338"/>
                  </a:lnTo>
                  <a:lnTo>
                    <a:pt x="2215" y="325"/>
                  </a:lnTo>
                  <a:lnTo>
                    <a:pt x="2340" y="309"/>
                  </a:lnTo>
                  <a:lnTo>
                    <a:pt x="2461" y="291"/>
                  </a:lnTo>
                  <a:lnTo>
                    <a:pt x="2578" y="270"/>
                  </a:lnTo>
                  <a:lnTo>
                    <a:pt x="2693" y="244"/>
                  </a:lnTo>
                  <a:lnTo>
                    <a:pt x="2803" y="217"/>
                  </a:lnTo>
                  <a:lnTo>
                    <a:pt x="2908" y="188"/>
                  </a:lnTo>
                  <a:lnTo>
                    <a:pt x="3009" y="154"/>
                  </a:lnTo>
                  <a:lnTo>
                    <a:pt x="3105" y="119"/>
                  </a:lnTo>
                  <a:lnTo>
                    <a:pt x="3197" y="82"/>
                  </a:lnTo>
                  <a:lnTo>
                    <a:pt x="3282" y="42"/>
                  </a:lnTo>
                  <a:lnTo>
                    <a:pt x="3362" y="0"/>
                  </a:lnTo>
                  <a:lnTo>
                    <a:pt x="3370" y="34"/>
                  </a:lnTo>
                  <a:lnTo>
                    <a:pt x="3373" y="69"/>
                  </a:lnTo>
                  <a:lnTo>
                    <a:pt x="3370" y="109"/>
                  </a:lnTo>
                  <a:lnTo>
                    <a:pt x="3359" y="149"/>
                  </a:lnTo>
                  <a:lnTo>
                    <a:pt x="3341" y="188"/>
                  </a:lnTo>
                  <a:lnTo>
                    <a:pt x="3318" y="225"/>
                  </a:lnTo>
                  <a:lnTo>
                    <a:pt x="3287" y="262"/>
                  </a:lnTo>
                  <a:lnTo>
                    <a:pt x="3251" y="298"/>
                  </a:lnTo>
                  <a:lnTo>
                    <a:pt x="3208" y="333"/>
                  </a:lnTo>
                  <a:lnTo>
                    <a:pt x="3160" y="366"/>
                  </a:lnTo>
                  <a:lnTo>
                    <a:pt x="3107" y="399"/>
                  </a:lnTo>
                  <a:lnTo>
                    <a:pt x="3047" y="429"/>
                  </a:lnTo>
                  <a:lnTo>
                    <a:pt x="2983" y="460"/>
                  </a:lnTo>
                  <a:lnTo>
                    <a:pt x="2915" y="487"/>
                  </a:lnTo>
                  <a:lnTo>
                    <a:pt x="2841" y="514"/>
                  </a:lnTo>
                  <a:lnTo>
                    <a:pt x="2764" y="538"/>
                  </a:lnTo>
                  <a:lnTo>
                    <a:pt x="2682" y="562"/>
                  </a:lnTo>
                  <a:lnTo>
                    <a:pt x="2596" y="584"/>
                  </a:lnTo>
                  <a:lnTo>
                    <a:pt x="2507" y="603"/>
                  </a:lnTo>
                  <a:lnTo>
                    <a:pt x="2414" y="620"/>
                  </a:lnTo>
                  <a:lnTo>
                    <a:pt x="2318" y="635"/>
                  </a:lnTo>
                  <a:lnTo>
                    <a:pt x="2220" y="649"/>
                  </a:lnTo>
                  <a:lnTo>
                    <a:pt x="2117" y="659"/>
                  </a:lnTo>
                  <a:lnTo>
                    <a:pt x="2013" y="669"/>
                  </a:lnTo>
                  <a:lnTo>
                    <a:pt x="1906" y="675"/>
                  </a:lnTo>
                  <a:lnTo>
                    <a:pt x="1798" y="678"/>
                  </a:lnTo>
                  <a:lnTo>
                    <a:pt x="1686" y="679"/>
                  </a:lnTo>
                  <a:lnTo>
                    <a:pt x="1575" y="678"/>
                  </a:lnTo>
                  <a:lnTo>
                    <a:pt x="1467" y="675"/>
                  </a:lnTo>
                  <a:lnTo>
                    <a:pt x="1360" y="669"/>
                  </a:lnTo>
                  <a:lnTo>
                    <a:pt x="1255" y="659"/>
                  </a:lnTo>
                  <a:lnTo>
                    <a:pt x="1153" y="649"/>
                  </a:lnTo>
                  <a:lnTo>
                    <a:pt x="1054" y="635"/>
                  </a:lnTo>
                  <a:lnTo>
                    <a:pt x="958" y="620"/>
                  </a:lnTo>
                  <a:lnTo>
                    <a:pt x="865" y="603"/>
                  </a:lnTo>
                  <a:lnTo>
                    <a:pt x="776" y="584"/>
                  </a:lnTo>
                  <a:lnTo>
                    <a:pt x="690" y="562"/>
                  </a:lnTo>
                  <a:lnTo>
                    <a:pt x="609" y="538"/>
                  </a:lnTo>
                  <a:lnTo>
                    <a:pt x="531" y="514"/>
                  </a:lnTo>
                  <a:lnTo>
                    <a:pt x="458" y="487"/>
                  </a:lnTo>
                  <a:lnTo>
                    <a:pt x="389" y="460"/>
                  </a:lnTo>
                  <a:lnTo>
                    <a:pt x="326" y="429"/>
                  </a:lnTo>
                  <a:lnTo>
                    <a:pt x="266" y="399"/>
                  </a:lnTo>
                  <a:lnTo>
                    <a:pt x="213" y="366"/>
                  </a:lnTo>
                  <a:lnTo>
                    <a:pt x="164" y="333"/>
                  </a:lnTo>
                  <a:lnTo>
                    <a:pt x="122" y="298"/>
                  </a:lnTo>
                  <a:lnTo>
                    <a:pt x="86" y="262"/>
                  </a:lnTo>
                  <a:lnTo>
                    <a:pt x="55" y="225"/>
                  </a:lnTo>
                  <a:lnTo>
                    <a:pt x="32" y="188"/>
                  </a:lnTo>
                  <a:lnTo>
                    <a:pt x="14" y="149"/>
                  </a:lnTo>
                  <a:lnTo>
                    <a:pt x="3" y="109"/>
                  </a:lnTo>
                  <a:lnTo>
                    <a:pt x="0" y="69"/>
                  </a:lnTo>
                  <a:lnTo>
                    <a:pt x="3" y="34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Freeform 16"/>
            <p:cNvSpPr>
              <a:spLocks/>
            </p:cNvSpPr>
            <p:nvPr/>
          </p:nvSpPr>
          <p:spPr bwMode="auto">
            <a:xfrm>
              <a:off x="1575" y="3308"/>
              <a:ext cx="482" cy="97"/>
            </a:xfrm>
            <a:custGeom>
              <a:avLst/>
              <a:gdLst>
                <a:gd name="T0" fmla="*/ 91 w 3373"/>
                <a:gd name="T1" fmla="*/ 42 h 679"/>
                <a:gd name="T2" fmla="*/ 268 w 3373"/>
                <a:gd name="T3" fmla="*/ 120 h 679"/>
                <a:gd name="T4" fmla="*/ 465 w 3373"/>
                <a:gd name="T5" fmla="*/ 187 h 679"/>
                <a:gd name="T6" fmla="*/ 680 w 3373"/>
                <a:gd name="T7" fmla="*/ 245 h 679"/>
                <a:gd name="T8" fmla="*/ 912 w 3373"/>
                <a:gd name="T9" fmla="*/ 291 h 679"/>
                <a:gd name="T10" fmla="*/ 1158 w 3373"/>
                <a:gd name="T11" fmla="*/ 325 h 679"/>
                <a:gd name="T12" fmla="*/ 1417 w 3373"/>
                <a:gd name="T13" fmla="*/ 346 h 679"/>
                <a:gd name="T14" fmla="*/ 1686 w 3373"/>
                <a:gd name="T15" fmla="*/ 354 h 679"/>
                <a:gd name="T16" fmla="*/ 1956 w 3373"/>
                <a:gd name="T17" fmla="*/ 346 h 679"/>
                <a:gd name="T18" fmla="*/ 2215 w 3373"/>
                <a:gd name="T19" fmla="*/ 325 h 679"/>
                <a:gd name="T20" fmla="*/ 2461 w 3373"/>
                <a:gd name="T21" fmla="*/ 291 h 679"/>
                <a:gd name="T22" fmla="*/ 2693 w 3373"/>
                <a:gd name="T23" fmla="*/ 245 h 679"/>
                <a:gd name="T24" fmla="*/ 2908 w 3373"/>
                <a:gd name="T25" fmla="*/ 187 h 679"/>
                <a:gd name="T26" fmla="*/ 3105 w 3373"/>
                <a:gd name="T27" fmla="*/ 120 h 679"/>
                <a:gd name="T28" fmla="*/ 3282 w 3373"/>
                <a:gd name="T29" fmla="*/ 42 h 679"/>
                <a:gd name="T30" fmla="*/ 3370 w 3373"/>
                <a:gd name="T31" fmla="*/ 35 h 679"/>
                <a:gd name="T32" fmla="*/ 3370 w 3373"/>
                <a:gd name="T33" fmla="*/ 109 h 679"/>
                <a:gd name="T34" fmla="*/ 3341 w 3373"/>
                <a:gd name="T35" fmla="*/ 187 h 679"/>
                <a:gd name="T36" fmla="*/ 3287 w 3373"/>
                <a:gd name="T37" fmla="*/ 262 h 679"/>
                <a:gd name="T38" fmla="*/ 3208 w 3373"/>
                <a:gd name="T39" fmla="*/ 333 h 679"/>
                <a:gd name="T40" fmla="*/ 3107 w 3373"/>
                <a:gd name="T41" fmla="*/ 399 h 679"/>
                <a:gd name="T42" fmla="*/ 2983 w 3373"/>
                <a:gd name="T43" fmla="*/ 460 h 679"/>
                <a:gd name="T44" fmla="*/ 2841 w 3373"/>
                <a:gd name="T45" fmla="*/ 515 h 679"/>
                <a:gd name="T46" fmla="*/ 2682 w 3373"/>
                <a:gd name="T47" fmla="*/ 562 h 679"/>
                <a:gd name="T48" fmla="*/ 2507 w 3373"/>
                <a:gd name="T49" fmla="*/ 603 h 679"/>
                <a:gd name="T50" fmla="*/ 2318 w 3373"/>
                <a:gd name="T51" fmla="*/ 635 h 679"/>
                <a:gd name="T52" fmla="*/ 2117 w 3373"/>
                <a:gd name="T53" fmla="*/ 659 h 679"/>
                <a:gd name="T54" fmla="*/ 1906 w 3373"/>
                <a:gd name="T55" fmla="*/ 675 h 679"/>
                <a:gd name="T56" fmla="*/ 1686 w 3373"/>
                <a:gd name="T57" fmla="*/ 679 h 679"/>
                <a:gd name="T58" fmla="*/ 1467 w 3373"/>
                <a:gd name="T59" fmla="*/ 675 h 679"/>
                <a:gd name="T60" fmla="*/ 1255 w 3373"/>
                <a:gd name="T61" fmla="*/ 659 h 679"/>
                <a:gd name="T62" fmla="*/ 1054 w 3373"/>
                <a:gd name="T63" fmla="*/ 635 h 679"/>
                <a:gd name="T64" fmla="*/ 865 w 3373"/>
                <a:gd name="T65" fmla="*/ 603 h 679"/>
                <a:gd name="T66" fmla="*/ 690 w 3373"/>
                <a:gd name="T67" fmla="*/ 562 h 679"/>
                <a:gd name="T68" fmla="*/ 531 w 3373"/>
                <a:gd name="T69" fmla="*/ 515 h 679"/>
                <a:gd name="T70" fmla="*/ 389 w 3373"/>
                <a:gd name="T71" fmla="*/ 460 h 679"/>
                <a:gd name="T72" fmla="*/ 266 w 3373"/>
                <a:gd name="T73" fmla="*/ 399 h 679"/>
                <a:gd name="T74" fmla="*/ 164 w 3373"/>
                <a:gd name="T75" fmla="*/ 333 h 679"/>
                <a:gd name="T76" fmla="*/ 86 w 3373"/>
                <a:gd name="T77" fmla="*/ 262 h 679"/>
                <a:gd name="T78" fmla="*/ 32 w 3373"/>
                <a:gd name="T79" fmla="*/ 187 h 679"/>
                <a:gd name="T80" fmla="*/ 3 w 3373"/>
                <a:gd name="T81" fmla="*/ 109 h 679"/>
                <a:gd name="T82" fmla="*/ 3 w 3373"/>
                <a:gd name="T83" fmla="*/ 35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373" h="679">
                  <a:moveTo>
                    <a:pt x="12" y="0"/>
                  </a:moveTo>
                  <a:lnTo>
                    <a:pt x="91" y="42"/>
                  </a:lnTo>
                  <a:lnTo>
                    <a:pt x="177" y="82"/>
                  </a:lnTo>
                  <a:lnTo>
                    <a:pt x="268" y="120"/>
                  </a:lnTo>
                  <a:lnTo>
                    <a:pt x="364" y="154"/>
                  </a:lnTo>
                  <a:lnTo>
                    <a:pt x="465" y="187"/>
                  </a:lnTo>
                  <a:lnTo>
                    <a:pt x="571" y="217"/>
                  </a:lnTo>
                  <a:lnTo>
                    <a:pt x="680" y="245"/>
                  </a:lnTo>
                  <a:lnTo>
                    <a:pt x="794" y="270"/>
                  </a:lnTo>
                  <a:lnTo>
                    <a:pt x="912" y="291"/>
                  </a:lnTo>
                  <a:lnTo>
                    <a:pt x="1034" y="310"/>
                  </a:lnTo>
                  <a:lnTo>
                    <a:pt x="1158" y="325"/>
                  </a:lnTo>
                  <a:lnTo>
                    <a:pt x="1287" y="338"/>
                  </a:lnTo>
                  <a:lnTo>
                    <a:pt x="1417" y="346"/>
                  </a:lnTo>
                  <a:lnTo>
                    <a:pt x="1551" y="352"/>
                  </a:lnTo>
                  <a:lnTo>
                    <a:pt x="1686" y="354"/>
                  </a:lnTo>
                  <a:lnTo>
                    <a:pt x="1822" y="352"/>
                  </a:lnTo>
                  <a:lnTo>
                    <a:pt x="1956" y="346"/>
                  </a:lnTo>
                  <a:lnTo>
                    <a:pt x="2086" y="338"/>
                  </a:lnTo>
                  <a:lnTo>
                    <a:pt x="2215" y="325"/>
                  </a:lnTo>
                  <a:lnTo>
                    <a:pt x="2340" y="310"/>
                  </a:lnTo>
                  <a:lnTo>
                    <a:pt x="2461" y="291"/>
                  </a:lnTo>
                  <a:lnTo>
                    <a:pt x="2578" y="270"/>
                  </a:lnTo>
                  <a:lnTo>
                    <a:pt x="2693" y="245"/>
                  </a:lnTo>
                  <a:lnTo>
                    <a:pt x="2803" y="217"/>
                  </a:lnTo>
                  <a:lnTo>
                    <a:pt x="2908" y="187"/>
                  </a:lnTo>
                  <a:lnTo>
                    <a:pt x="3009" y="154"/>
                  </a:lnTo>
                  <a:lnTo>
                    <a:pt x="3105" y="120"/>
                  </a:lnTo>
                  <a:lnTo>
                    <a:pt x="3197" y="82"/>
                  </a:lnTo>
                  <a:lnTo>
                    <a:pt x="3282" y="42"/>
                  </a:lnTo>
                  <a:lnTo>
                    <a:pt x="3362" y="0"/>
                  </a:lnTo>
                  <a:lnTo>
                    <a:pt x="3370" y="35"/>
                  </a:lnTo>
                  <a:lnTo>
                    <a:pt x="3373" y="69"/>
                  </a:lnTo>
                  <a:lnTo>
                    <a:pt x="3370" y="109"/>
                  </a:lnTo>
                  <a:lnTo>
                    <a:pt x="3359" y="149"/>
                  </a:lnTo>
                  <a:lnTo>
                    <a:pt x="3341" y="187"/>
                  </a:lnTo>
                  <a:lnTo>
                    <a:pt x="3318" y="226"/>
                  </a:lnTo>
                  <a:lnTo>
                    <a:pt x="3287" y="262"/>
                  </a:lnTo>
                  <a:lnTo>
                    <a:pt x="3251" y="298"/>
                  </a:lnTo>
                  <a:lnTo>
                    <a:pt x="3208" y="333"/>
                  </a:lnTo>
                  <a:lnTo>
                    <a:pt x="3160" y="366"/>
                  </a:lnTo>
                  <a:lnTo>
                    <a:pt x="3107" y="399"/>
                  </a:lnTo>
                  <a:lnTo>
                    <a:pt x="3047" y="429"/>
                  </a:lnTo>
                  <a:lnTo>
                    <a:pt x="2983" y="460"/>
                  </a:lnTo>
                  <a:lnTo>
                    <a:pt x="2915" y="487"/>
                  </a:lnTo>
                  <a:lnTo>
                    <a:pt x="2841" y="515"/>
                  </a:lnTo>
                  <a:lnTo>
                    <a:pt x="2764" y="539"/>
                  </a:lnTo>
                  <a:lnTo>
                    <a:pt x="2682" y="562"/>
                  </a:lnTo>
                  <a:lnTo>
                    <a:pt x="2596" y="584"/>
                  </a:lnTo>
                  <a:lnTo>
                    <a:pt x="2507" y="603"/>
                  </a:lnTo>
                  <a:lnTo>
                    <a:pt x="2414" y="621"/>
                  </a:lnTo>
                  <a:lnTo>
                    <a:pt x="2318" y="635"/>
                  </a:lnTo>
                  <a:lnTo>
                    <a:pt x="2220" y="649"/>
                  </a:lnTo>
                  <a:lnTo>
                    <a:pt x="2117" y="659"/>
                  </a:lnTo>
                  <a:lnTo>
                    <a:pt x="2013" y="669"/>
                  </a:lnTo>
                  <a:lnTo>
                    <a:pt x="1906" y="675"/>
                  </a:lnTo>
                  <a:lnTo>
                    <a:pt x="1798" y="678"/>
                  </a:lnTo>
                  <a:lnTo>
                    <a:pt x="1686" y="679"/>
                  </a:lnTo>
                  <a:lnTo>
                    <a:pt x="1575" y="678"/>
                  </a:lnTo>
                  <a:lnTo>
                    <a:pt x="1467" y="675"/>
                  </a:lnTo>
                  <a:lnTo>
                    <a:pt x="1360" y="669"/>
                  </a:lnTo>
                  <a:lnTo>
                    <a:pt x="1255" y="659"/>
                  </a:lnTo>
                  <a:lnTo>
                    <a:pt x="1153" y="649"/>
                  </a:lnTo>
                  <a:lnTo>
                    <a:pt x="1054" y="635"/>
                  </a:lnTo>
                  <a:lnTo>
                    <a:pt x="958" y="621"/>
                  </a:lnTo>
                  <a:lnTo>
                    <a:pt x="865" y="603"/>
                  </a:lnTo>
                  <a:lnTo>
                    <a:pt x="776" y="584"/>
                  </a:lnTo>
                  <a:lnTo>
                    <a:pt x="690" y="562"/>
                  </a:lnTo>
                  <a:lnTo>
                    <a:pt x="609" y="539"/>
                  </a:lnTo>
                  <a:lnTo>
                    <a:pt x="531" y="515"/>
                  </a:lnTo>
                  <a:lnTo>
                    <a:pt x="458" y="487"/>
                  </a:lnTo>
                  <a:lnTo>
                    <a:pt x="389" y="460"/>
                  </a:lnTo>
                  <a:lnTo>
                    <a:pt x="326" y="429"/>
                  </a:lnTo>
                  <a:lnTo>
                    <a:pt x="266" y="399"/>
                  </a:lnTo>
                  <a:lnTo>
                    <a:pt x="213" y="366"/>
                  </a:lnTo>
                  <a:lnTo>
                    <a:pt x="164" y="333"/>
                  </a:lnTo>
                  <a:lnTo>
                    <a:pt x="122" y="298"/>
                  </a:lnTo>
                  <a:lnTo>
                    <a:pt x="86" y="262"/>
                  </a:lnTo>
                  <a:lnTo>
                    <a:pt x="55" y="226"/>
                  </a:lnTo>
                  <a:lnTo>
                    <a:pt x="32" y="187"/>
                  </a:lnTo>
                  <a:lnTo>
                    <a:pt x="14" y="149"/>
                  </a:lnTo>
                  <a:lnTo>
                    <a:pt x="3" y="109"/>
                  </a:lnTo>
                  <a:lnTo>
                    <a:pt x="0" y="69"/>
                  </a:lnTo>
                  <a:lnTo>
                    <a:pt x="3" y="35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Freeform 17"/>
            <p:cNvSpPr>
              <a:spLocks/>
            </p:cNvSpPr>
            <p:nvPr/>
          </p:nvSpPr>
          <p:spPr bwMode="auto">
            <a:xfrm>
              <a:off x="1575" y="3389"/>
              <a:ext cx="482" cy="97"/>
            </a:xfrm>
            <a:custGeom>
              <a:avLst/>
              <a:gdLst>
                <a:gd name="T0" fmla="*/ 91 w 3373"/>
                <a:gd name="T1" fmla="*/ 42 h 680"/>
                <a:gd name="T2" fmla="*/ 268 w 3373"/>
                <a:gd name="T3" fmla="*/ 119 h 680"/>
                <a:gd name="T4" fmla="*/ 465 w 3373"/>
                <a:gd name="T5" fmla="*/ 187 h 680"/>
                <a:gd name="T6" fmla="*/ 680 w 3373"/>
                <a:gd name="T7" fmla="*/ 245 h 680"/>
                <a:gd name="T8" fmla="*/ 912 w 3373"/>
                <a:gd name="T9" fmla="*/ 291 h 680"/>
                <a:gd name="T10" fmla="*/ 1158 w 3373"/>
                <a:gd name="T11" fmla="*/ 326 h 680"/>
                <a:gd name="T12" fmla="*/ 1417 w 3373"/>
                <a:gd name="T13" fmla="*/ 347 h 680"/>
                <a:gd name="T14" fmla="*/ 1686 w 3373"/>
                <a:gd name="T15" fmla="*/ 354 h 680"/>
                <a:gd name="T16" fmla="*/ 1956 w 3373"/>
                <a:gd name="T17" fmla="*/ 347 h 680"/>
                <a:gd name="T18" fmla="*/ 2215 w 3373"/>
                <a:gd name="T19" fmla="*/ 326 h 680"/>
                <a:gd name="T20" fmla="*/ 2461 w 3373"/>
                <a:gd name="T21" fmla="*/ 291 h 680"/>
                <a:gd name="T22" fmla="*/ 2693 w 3373"/>
                <a:gd name="T23" fmla="*/ 245 h 680"/>
                <a:gd name="T24" fmla="*/ 2908 w 3373"/>
                <a:gd name="T25" fmla="*/ 187 h 680"/>
                <a:gd name="T26" fmla="*/ 3105 w 3373"/>
                <a:gd name="T27" fmla="*/ 119 h 680"/>
                <a:gd name="T28" fmla="*/ 3282 w 3373"/>
                <a:gd name="T29" fmla="*/ 42 h 680"/>
                <a:gd name="T30" fmla="*/ 3370 w 3373"/>
                <a:gd name="T31" fmla="*/ 34 h 680"/>
                <a:gd name="T32" fmla="*/ 3370 w 3373"/>
                <a:gd name="T33" fmla="*/ 108 h 680"/>
                <a:gd name="T34" fmla="*/ 3341 w 3373"/>
                <a:gd name="T35" fmla="*/ 187 h 680"/>
                <a:gd name="T36" fmla="*/ 3287 w 3373"/>
                <a:gd name="T37" fmla="*/ 262 h 680"/>
                <a:gd name="T38" fmla="*/ 3208 w 3373"/>
                <a:gd name="T39" fmla="*/ 332 h 680"/>
                <a:gd name="T40" fmla="*/ 3107 w 3373"/>
                <a:gd name="T41" fmla="*/ 398 h 680"/>
                <a:gd name="T42" fmla="*/ 2983 w 3373"/>
                <a:gd name="T43" fmla="*/ 459 h 680"/>
                <a:gd name="T44" fmla="*/ 2841 w 3373"/>
                <a:gd name="T45" fmla="*/ 514 h 680"/>
                <a:gd name="T46" fmla="*/ 2682 w 3373"/>
                <a:gd name="T47" fmla="*/ 562 h 680"/>
                <a:gd name="T48" fmla="*/ 2507 w 3373"/>
                <a:gd name="T49" fmla="*/ 603 h 680"/>
                <a:gd name="T50" fmla="*/ 2318 w 3373"/>
                <a:gd name="T51" fmla="*/ 636 h 680"/>
                <a:gd name="T52" fmla="*/ 2117 w 3373"/>
                <a:gd name="T53" fmla="*/ 660 h 680"/>
                <a:gd name="T54" fmla="*/ 1906 w 3373"/>
                <a:gd name="T55" fmla="*/ 674 h 680"/>
                <a:gd name="T56" fmla="*/ 1686 w 3373"/>
                <a:gd name="T57" fmla="*/ 680 h 680"/>
                <a:gd name="T58" fmla="*/ 1467 w 3373"/>
                <a:gd name="T59" fmla="*/ 674 h 680"/>
                <a:gd name="T60" fmla="*/ 1255 w 3373"/>
                <a:gd name="T61" fmla="*/ 660 h 680"/>
                <a:gd name="T62" fmla="*/ 1054 w 3373"/>
                <a:gd name="T63" fmla="*/ 636 h 680"/>
                <a:gd name="T64" fmla="*/ 865 w 3373"/>
                <a:gd name="T65" fmla="*/ 603 h 680"/>
                <a:gd name="T66" fmla="*/ 690 w 3373"/>
                <a:gd name="T67" fmla="*/ 562 h 680"/>
                <a:gd name="T68" fmla="*/ 531 w 3373"/>
                <a:gd name="T69" fmla="*/ 514 h 680"/>
                <a:gd name="T70" fmla="*/ 389 w 3373"/>
                <a:gd name="T71" fmla="*/ 459 h 680"/>
                <a:gd name="T72" fmla="*/ 266 w 3373"/>
                <a:gd name="T73" fmla="*/ 398 h 680"/>
                <a:gd name="T74" fmla="*/ 164 w 3373"/>
                <a:gd name="T75" fmla="*/ 332 h 680"/>
                <a:gd name="T76" fmla="*/ 86 w 3373"/>
                <a:gd name="T77" fmla="*/ 262 h 680"/>
                <a:gd name="T78" fmla="*/ 32 w 3373"/>
                <a:gd name="T79" fmla="*/ 187 h 680"/>
                <a:gd name="T80" fmla="*/ 3 w 3373"/>
                <a:gd name="T81" fmla="*/ 108 h 680"/>
                <a:gd name="T82" fmla="*/ 3 w 3373"/>
                <a:gd name="T83" fmla="*/ 34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373" h="680">
                  <a:moveTo>
                    <a:pt x="12" y="0"/>
                  </a:moveTo>
                  <a:lnTo>
                    <a:pt x="91" y="42"/>
                  </a:lnTo>
                  <a:lnTo>
                    <a:pt x="177" y="82"/>
                  </a:lnTo>
                  <a:lnTo>
                    <a:pt x="268" y="119"/>
                  </a:lnTo>
                  <a:lnTo>
                    <a:pt x="364" y="155"/>
                  </a:lnTo>
                  <a:lnTo>
                    <a:pt x="465" y="187"/>
                  </a:lnTo>
                  <a:lnTo>
                    <a:pt x="571" y="218"/>
                  </a:lnTo>
                  <a:lnTo>
                    <a:pt x="680" y="245"/>
                  </a:lnTo>
                  <a:lnTo>
                    <a:pt x="794" y="270"/>
                  </a:lnTo>
                  <a:lnTo>
                    <a:pt x="912" y="291"/>
                  </a:lnTo>
                  <a:lnTo>
                    <a:pt x="1034" y="310"/>
                  </a:lnTo>
                  <a:lnTo>
                    <a:pt x="1158" y="326"/>
                  </a:lnTo>
                  <a:lnTo>
                    <a:pt x="1287" y="338"/>
                  </a:lnTo>
                  <a:lnTo>
                    <a:pt x="1417" y="347"/>
                  </a:lnTo>
                  <a:lnTo>
                    <a:pt x="1551" y="352"/>
                  </a:lnTo>
                  <a:lnTo>
                    <a:pt x="1686" y="354"/>
                  </a:lnTo>
                  <a:lnTo>
                    <a:pt x="1822" y="352"/>
                  </a:lnTo>
                  <a:lnTo>
                    <a:pt x="1956" y="347"/>
                  </a:lnTo>
                  <a:lnTo>
                    <a:pt x="2086" y="338"/>
                  </a:lnTo>
                  <a:lnTo>
                    <a:pt x="2215" y="326"/>
                  </a:lnTo>
                  <a:lnTo>
                    <a:pt x="2340" y="310"/>
                  </a:lnTo>
                  <a:lnTo>
                    <a:pt x="2461" y="291"/>
                  </a:lnTo>
                  <a:lnTo>
                    <a:pt x="2578" y="270"/>
                  </a:lnTo>
                  <a:lnTo>
                    <a:pt x="2693" y="245"/>
                  </a:lnTo>
                  <a:lnTo>
                    <a:pt x="2803" y="218"/>
                  </a:lnTo>
                  <a:lnTo>
                    <a:pt x="2908" y="187"/>
                  </a:lnTo>
                  <a:lnTo>
                    <a:pt x="3009" y="155"/>
                  </a:lnTo>
                  <a:lnTo>
                    <a:pt x="3105" y="119"/>
                  </a:lnTo>
                  <a:lnTo>
                    <a:pt x="3197" y="82"/>
                  </a:lnTo>
                  <a:lnTo>
                    <a:pt x="3282" y="42"/>
                  </a:lnTo>
                  <a:lnTo>
                    <a:pt x="3362" y="0"/>
                  </a:lnTo>
                  <a:lnTo>
                    <a:pt x="3370" y="34"/>
                  </a:lnTo>
                  <a:lnTo>
                    <a:pt x="3373" y="68"/>
                  </a:lnTo>
                  <a:lnTo>
                    <a:pt x="3370" y="108"/>
                  </a:lnTo>
                  <a:lnTo>
                    <a:pt x="3359" y="148"/>
                  </a:lnTo>
                  <a:lnTo>
                    <a:pt x="3341" y="187"/>
                  </a:lnTo>
                  <a:lnTo>
                    <a:pt x="3318" y="225"/>
                  </a:lnTo>
                  <a:lnTo>
                    <a:pt x="3287" y="262"/>
                  </a:lnTo>
                  <a:lnTo>
                    <a:pt x="3251" y="297"/>
                  </a:lnTo>
                  <a:lnTo>
                    <a:pt x="3208" y="332"/>
                  </a:lnTo>
                  <a:lnTo>
                    <a:pt x="3160" y="366"/>
                  </a:lnTo>
                  <a:lnTo>
                    <a:pt x="3107" y="398"/>
                  </a:lnTo>
                  <a:lnTo>
                    <a:pt x="3047" y="430"/>
                  </a:lnTo>
                  <a:lnTo>
                    <a:pt x="2983" y="459"/>
                  </a:lnTo>
                  <a:lnTo>
                    <a:pt x="2915" y="487"/>
                  </a:lnTo>
                  <a:lnTo>
                    <a:pt x="2841" y="514"/>
                  </a:lnTo>
                  <a:lnTo>
                    <a:pt x="2764" y="539"/>
                  </a:lnTo>
                  <a:lnTo>
                    <a:pt x="2682" y="562"/>
                  </a:lnTo>
                  <a:lnTo>
                    <a:pt x="2596" y="583"/>
                  </a:lnTo>
                  <a:lnTo>
                    <a:pt x="2507" y="603"/>
                  </a:lnTo>
                  <a:lnTo>
                    <a:pt x="2414" y="620"/>
                  </a:lnTo>
                  <a:lnTo>
                    <a:pt x="2318" y="636"/>
                  </a:lnTo>
                  <a:lnTo>
                    <a:pt x="2220" y="649"/>
                  </a:lnTo>
                  <a:lnTo>
                    <a:pt x="2117" y="660"/>
                  </a:lnTo>
                  <a:lnTo>
                    <a:pt x="2013" y="668"/>
                  </a:lnTo>
                  <a:lnTo>
                    <a:pt x="1906" y="674"/>
                  </a:lnTo>
                  <a:lnTo>
                    <a:pt x="1798" y="679"/>
                  </a:lnTo>
                  <a:lnTo>
                    <a:pt x="1686" y="680"/>
                  </a:lnTo>
                  <a:lnTo>
                    <a:pt x="1575" y="679"/>
                  </a:lnTo>
                  <a:lnTo>
                    <a:pt x="1467" y="674"/>
                  </a:lnTo>
                  <a:lnTo>
                    <a:pt x="1360" y="668"/>
                  </a:lnTo>
                  <a:lnTo>
                    <a:pt x="1255" y="660"/>
                  </a:lnTo>
                  <a:lnTo>
                    <a:pt x="1153" y="649"/>
                  </a:lnTo>
                  <a:lnTo>
                    <a:pt x="1054" y="636"/>
                  </a:lnTo>
                  <a:lnTo>
                    <a:pt x="958" y="620"/>
                  </a:lnTo>
                  <a:lnTo>
                    <a:pt x="865" y="603"/>
                  </a:lnTo>
                  <a:lnTo>
                    <a:pt x="776" y="583"/>
                  </a:lnTo>
                  <a:lnTo>
                    <a:pt x="690" y="562"/>
                  </a:lnTo>
                  <a:lnTo>
                    <a:pt x="609" y="539"/>
                  </a:lnTo>
                  <a:lnTo>
                    <a:pt x="531" y="514"/>
                  </a:lnTo>
                  <a:lnTo>
                    <a:pt x="458" y="487"/>
                  </a:lnTo>
                  <a:lnTo>
                    <a:pt x="389" y="459"/>
                  </a:lnTo>
                  <a:lnTo>
                    <a:pt x="326" y="430"/>
                  </a:lnTo>
                  <a:lnTo>
                    <a:pt x="266" y="398"/>
                  </a:lnTo>
                  <a:lnTo>
                    <a:pt x="213" y="366"/>
                  </a:lnTo>
                  <a:lnTo>
                    <a:pt x="164" y="332"/>
                  </a:lnTo>
                  <a:lnTo>
                    <a:pt x="122" y="297"/>
                  </a:lnTo>
                  <a:lnTo>
                    <a:pt x="86" y="262"/>
                  </a:lnTo>
                  <a:lnTo>
                    <a:pt x="55" y="225"/>
                  </a:lnTo>
                  <a:lnTo>
                    <a:pt x="32" y="187"/>
                  </a:lnTo>
                  <a:lnTo>
                    <a:pt x="14" y="148"/>
                  </a:lnTo>
                  <a:lnTo>
                    <a:pt x="3" y="108"/>
                  </a:lnTo>
                  <a:lnTo>
                    <a:pt x="0" y="68"/>
                  </a:lnTo>
                  <a:lnTo>
                    <a:pt x="3" y="34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03" name="Freeform 56"/>
          <p:cNvSpPr>
            <a:spLocks/>
          </p:cNvSpPr>
          <p:nvPr/>
        </p:nvSpPr>
        <p:spPr bwMode="auto">
          <a:xfrm>
            <a:off x="4968288" y="591501"/>
            <a:ext cx="213234" cy="255340"/>
          </a:xfrm>
          <a:custGeom>
            <a:avLst/>
            <a:gdLst>
              <a:gd name="T0" fmla="*/ 701 w 2765"/>
              <a:gd name="T1" fmla="*/ 0 h 3308"/>
              <a:gd name="T2" fmla="*/ 2066 w 2765"/>
              <a:gd name="T3" fmla="*/ 0 h 3308"/>
              <a:gd name="T4" fmla="*/ 2066 w 2765"/>
              <a:gd name="T5" fmla="*/ 1731 h 3308"/>
              <a:gd name="T6" fmla="*/ 1584 w 2765"/>
              <a:gd name="T7" fmla="*/ 1731 h 3308"/>
              <a:gd name="T8" fmla="*/ 1584 w 2765"/>
              <a:gd name="T9" fmla="*/ 1913 h 3308"/>
              <a:gd name="T10" fmla="*/ 2263 w 2765"/>
              <a:gd name="T11" fmla="*/ 1913 h 3308"/>
              <a:gd name="T12" fmla="*/ 2263 w 2765"/>
              <a:gd name="T13" fmla="*/ 2026 h 3308"/>
              <a:gd name="T14" fmla="*/ 2420 w 2765"/>
              <a:gd name="T15" fmla="*/ 2026 h 3308"/>
              <a:gd name="T16" fmla="*/ 2420 w 2765"/>
              <a:gd name="T17" fmla="*/ 1242 h 3308"/>
              <a:gd name="T18" fmla="*/ 2765 w 2765"/>
              <a:gd name="T19" fmla="*/ 1242 h 3308"/>
              <a:gd name="T20" fmla="*/ 2765 w 2765"/>
              <a:gd name="T21" fmla="*/ 1514 h 3308"/>
              <a:gd name="T22" fmla="*/ 2554 w 2765"/>
              <a:gd name="T23" fmla="*/ 1514 h 3308"/>
              <a:gd name="T24" fmla="*/ 2554 w 2765"/>
              <a:gd name="T25" fmla="*/ 2162 h 3308"/>
              <a:gd name="T26" fmla="*/ 2263 w 2765"/>
              <a:gd name="T27" fmla="*/ 2162 h 3308"/>
              <a:gd name="T28" fmla="*/ 2263 w 2765"/>
              <a:gd name="T29" fmla="*/ 2401 h 3308"/>
              <a:gd name="T30" fmla="*/ 1698 w 2765"/>
              <a:gd name="T31" fmla="*/ 2401 h 3308"/>
              <a:gd name="T32" fmla="*/ 1698 w 2765"/>
              <a:gd name="T33" fmla="*/ 2610 h 3308"/>
              <a:gd name="T34" fmla="*/ 1584 w 2765"/>
              <a:gd name="T35" fmla="*/ 2610 h 3308"/>
              <a:gd name="T36" fmla="*/ 1584 w 2765"/>
              <a:gd name="T37" fmla="*/ 2792 h 3308"/>
              <a:gd name="T38" fmla="*/ 2107 w 2765"/>
              <a:gd name="T39" fmla="*/ 2792 h 3308"/>
              <a:gd name="T40" fmla="*/ 2107 w 2765"/>
              <a:gd name="T41" fmla="*/ 3201 h 3308"/>
              <a:gd name="T42" fmla="*/ 1972 w 2765"/>
              <a:gd name="T43" fmla="*/ 3201 h 3308"/>
              <a:gd name="T44" fmla="*/ 1972 w 2765"/>
              <a:gd name="T45" fmla="*/ 2928 h 3308"/>
              <a:gd name="T46" fmla="*/ 1450 w 2765"/>
              <a:gd name="T47" fmla="*/ 2928 h 3308"/>
              <a:gd name="T48" fmla="*/ 1450 w 2765"/>
              <a:gd name="T49" fmla="*/ 3308 h 3308"/>
              <a:gd name="T50" fmla="*/ 1315 w 2765"/>
              <a:gd name="T51" fmla="*/ 3308 h 3308"/>
              <a:gd name="T52" fmla="*/ 1315 w 2765"/>
              <a:gd name="T53" fmla="*/ 2928 h 3308"/>
              <a:gd name="T54" fmla="*/ 793 w 2765"/>
              <a:gd name="T55" fmla="*/ 2928 h 3308"/>
              <a:gd name="T56" fmla="*/ 793 w 2765"/>
              <a:gd name="T57" fmla="*/ 3201 h 3308"/>
              <a:gd name="T58" fmla="*/ 659 w 2765"/>
              <a:gd name="T59" fmla="*/ 3201 h 3308"/>
              <a:gd name="T60" fmla="*/ 659 w 2765"/>
              <a:gd name="T61" fmla="*/ 2792 h 3308"/>
              <a:gd name="T62" fmla="*/ 1181 w 2765"/>
              <a:gd name="T63" fmla="*/ 2792 h 3308"/>
              <a:gd name="T64" fmla="*/ 1181 w 2765"/>
              <a:gd name="T65" fmla="*/ 2610 h 3308"/>
              <a:gd name="T66" fmla="*/ 1068 w 2765"/>
              <a:gd name="T67" fmla="*/ 2610 h 3308"/>
              <a:gd name="T68" fmla="*/ 1068 w 2765"/>
              <a:gd name="T69" fmla="*/ 2401 h 3308"/>
              <a:gd name="T70" fmla="*/ 502 w 2765"/>
              <a:gd name="T71" fmla="*/ 2401 h 3308"/>
              <a:gd name="T72" fmla="*/ 502 w 2765"/>
              <a:gd name="T73" fmla="*/ 2162 h 3308"/>
              <a:gd name="T74" fmla="*/ 211 w 2765"/>
              <a:gd name="T75" fmla="*/ 2162 h 3308"/>
              <a:gd name="T76" fmla="*/ 211 w 2765"/>
              <a:gd name="T77" fmla="*/ 1514 h 3308"/>
              <a:gd name="T78" fmla="*/ 0 w 2765"/>
              <a:gd name="T79" fmla="*/ 1514 h 3308"/>
              <a:gd name="T80" fmla="*/ 0 w 2765"/>
              <a:gd name="T81" fmla="*/ 1242 h 3308"/>
              <a:gd name="T82" fmla="*/ 347 w 2765"/>
              <a:gd name="T83" fmla="*/ 1242 h 3308"/>
              <a:gd name="T84" fmla="*/ 346 w 2765"/>
              <a:gd name="T85" fmla="*/ 2026 h 3308"/>
              <a:gd name="T86" fmla="*/ 502 w 2765"/>
              <a:gd name="T87" fmla="*/ 2026 h 3308"/>
              <a:gd name="T88" fmla="*/ 502 w 2765"/>
              <a:gd name="T89" fmla="*/ 1913 h 3308"/>
              <a:gd name="T90" fmla="*/ 1181 w 2765"/>
              <a:gd name="T91" fmla="*/ 1913 h 3308"/>
              <a:gd name="T92" fmla="*/ 1181 w 2765"/>
              <a:gd name="T93" fmla="*/ 1731 h 3308"/>
              <a:gd name="T94" fmla="*/ 701 w 2765"/>
              <a:gd name="T95" fmla="*/ 1731 h 3308"/>
              <a:gd name="T96" fmla="*/ 701 w 2765"/>
              <a:gd name="T97" fmla="*/ 0 h 3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765" h="3308">
                <a:moveTo>
                  <a:pt x="701" y="0"/>
                </a:moveTo>
                <a:lnTo>
                  <a:pt x="2066" y="0"/>
                </a:lnTo>
                <a:lnTo>
                  <a:pt x="2066" y="1731"/>
                </a:lnTo>
                <a:lnTo>
                  <a:pt x="1584" y="1731"/>
                </a:lnTo>
                <a:lnTo>
                  <a:pt x="1584" y="1913"/>
                </a:lnTo>
                <a:lnTo>
                  <a:pt x="2263" y="1913"/>
                </a:lnTo>
                <a:lnTo>
                  <a:pt x="2263" y="2026"/>
                </a:lnTo>
                <a:lnTo>
                  <a:pt x="2420" y="2026"/>
                </a:lnTo>
                <a:lnTo>
                  <a:pt x="2420" y="1242"/>
                </a:lnTo>
                <a:lnTo>
                  <a:pt x="2765" y="1242"/>
                </a:lnTo>
                <a:lnTo>
                  <a:pt x="2765" y="1514"/>
                </a:lnTo>
                <a:lnTo>
                  <a:pt x="2554" y="1514"/>
                </a:lnTo>
                <a:lnTo>
                  <a:pt x="2554" y="2162"/>
                </a:lnTo>
                <a:lnTo>
                  <a:pt x="2263" y="2162"/>
                </a:lnTo>
                <a:lnTo>
                  <a:pt x="2263" y="2401"/>
                </a:lnTo>
                <a:lnTo>
                  <a:pt x="1698" y="2401"/>
                </a:lnTo>
                <a:lnTo>
                  <a:pt x="1698" y="2610"/>
                </a:lnTo>
                <a:lnTo>
                  <a:pt x="1584" y="2610"/>
                </a:lnTo>
                <a:lnTo>
                  <a:pt x="1584" y="2792"/>
                </a:lnTo>
                <a:lnTo>
                  <a:pt x="2107" y="2792"/>
                </a:lnTo>
                <a:lnTo>
                  <a:pt x="2107" y="3201"/>
                </a:lnTo>
                <a:lnTo>
                  <a:pt x="1972" y="3201"/>
                </a:lnTo>
                <a:lnTo>
                  <a:pt x="1972" y="2928"/>
                </a:lnTo>
                <a:lnTo>
                  <a:pt x="1450" y="2928"/>
                </a:lnTo>
                <a:lnTo>
                  <a:pt x="1450" y="3308"/>
                </a:lnTo>
                <a:lnTo>
                  <a:pt x="1315" y="3308"/>
                </a:lnTo>
                <a:lnTo>
                  <a:pt x="1315" y="2928"/>
                </a:lnTo>
                <a:lnTo>
                  <a:pt x="793" y="2928"/>
                </a:lnTo>
                <a:lnTo>
                  <a:pt x="793" y="3201"/>
                </a:lnTo>
                <a:lnTo>
                  <a:pt x="659" y="3201"/>
                </a:lnTo>
                <a:lnTo>
                  <a:pt x="659" y="2792"/>
                </a:lnTo>
                <a:lnTo>
                  <a:pt x="1181" y="2792"/>
                </a:lnTo>
                <a:lnTo>
                  <a:pt x="1181" y="2610"/>
                </a:lnTo>
                <a:lnTo>
                  <a:pt x="1068" y="2610"/>
                </a:lnTo>
                <a:lnTo>
                  <a:pt x="1068" y="2401"/>
                </a:lnTo>
                <a:lnTo>
                  <a:pt x="502" y="2401"/>
                </a:lnTo>
                <a:lnTo>
                  <a:pt x="502" y="2162"/>
                </a:lnTo>
                <a:lnTo>
                  <a:pt x="211" y="2162"/>
                </a:lnTo>
                <a:lnTo>
                  <a:pt x="211" y="1514"/>
                </a:lnTo>
                <a:lnTo>
                  <a:pt x="0" y="1514"/>
                </a:lnTo>
                <a:lnTo>
                  <a:pt x="0" y="1242"/>
                </a:lnTo>
                <a:lnTo>
                  <a:pt x="347" y="1242"/>
                </a:lnTo>
                <a:lnTo>
                  <a:pt x="346" y="2026"/>
                </a:lnTo>
                <a:lnTo>
                  <a:pt x="502" y="2026"/>
                </a:lnTo>
                <a:lnTo>
                  <a:pt x="502" y="1913"/>
                </a:lnTo>
                <a:lnTo>
                  <a:pt x="1181" y="1913"/>
                </a:lnTo>
                <a:lnTo>
                  <a:pt x="1181" y="1731"/>
                </a:lnTo>
                <a:lnTo>
                  <a:pt x="701" y="1731"/>
                </a:lnTo>
                <a:lnTo>
                  <a:pt x="701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19" name="Group 77"/>
          <p:cNvGrpSpPr>
            <a:grpSpLocks noChangeAspect="1"/>
          </p:cNvGrpSpPr>
          <p:nvPr/>
        </p:nvGrpSpPr>
        <p:grpSpPr bwMode="auto">
          <a:xfrm>
            <a:off x="448697" y="600948"/>
            <a:ext cx="261818" cy="236446"/>
            <a:chOff x="3622" y="3152"/>
            <a:chExt cx="485" cy="4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22" name="Freeform 79"/>
            <p:cNvSpPr>
              <a:spLocks/>
            </p:cNvSpPr>
            <p:nvPr/>
          </p:nvSpPr>
          <p:spPr bwMode="auto">
            <a:xfrm>
              <a:off x="3622" y="3342"/>
              <a:ext cx="485" cy="248"/>
            </a:xfrm>
            <a:custGeom>
              <a:avLst/>
              <a:gdLst>
                <a:gd name="T0" fmla="*/ 0 w 3394"/>
                <a:gd name="T1" fmla="*/ 0 h 1733"/>
                <a:gd name="T2" fmla="*/ 1252 w 3394"/>
                <a:gd name="T3" fmla="*/ 381 h 1733"/>
                <a:gd name="T4" fmla="*/ 1252 w 3394"/>
                <a:gd name="T5" fmla="*/ 652 h 1733"/>
                <a:gd name="T6" fmla="*/ 2142 w 3394"/>
                <a:gd name="T7" fmla="*/ 652 h 1733"/>
                <a:gd name="T8" fmla="*/ 2142 w 3394"/>
                <a:gd name="T9" fmla="*/ 381 h 1733"/>
                <a:gd name="T10" fmla="*/ 3394 w 3394"/>
                <a:gd name="T11" fmla="*/ 0 h 1733"/>
                <a:gd name="T12" fmla="*/ 3394 w 3394"/>
                <a:gd name="T13" fmla="*/ 1733 h 1733"/>
                <a:gd name="T14" fmla="*/ 0 w 3394"/>
                <a:gd name="T15" fmla="*/ 1733 h 1733"/>
                <a:gd name="T16" fmla="*/ 0 w 3394"/>
                <a:gd name="T17" fmla="*/ 0 h 17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94" h="1733">
                  <a:moveTo>
                    <a:pt x="0" y="0"/>
                  </a:moveTo>
                  <a:lnTo>
                    <a:pt x="1252" y="381"/>
                  </a:lnTo>
                  <a:lnTo>
                    <a:pt x="1252" y="652"/>
                  </a:lnTo>
                  <a:lnTo>
                    <a:pt x="2142" y="652"/>
                  </a:lnTo>
                  <a:lnTo>
                    <a:pt x="2142" y="381"/>
                  </a:lnTo>
                  <a:lnTo>
                    <a:pt x="3394" y="0"/>
                  </a:lnTo>
                  <a:lnTo>
                    <a:pt x="3394" y="1733"/>
                  </a:lnTo>
                  <a:lnTo>
                    <a:pt x="0" y="173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" name="Freeform 80"/>
            <p:cNvSpPr>
              <a:spLocks noEditPoints="1"/>
            </p:cNvSpPr>
            <p:nvPr/>
          </p:nvSpPr>
          <p:spPr bwMode="auto">
            <a:xfrm>
              <a:off x="3622" y="3152"/>
              <a:ext cx="485" cy="214"/>
            </a:xfrm>
            <a:custGeom>
              <a:avLst/>
              <a:gdLst>
                <a:gd name="T0" fmla="*/ 1224 w 3394"/>
                <a:gd name="T1" fmla="*/ 370 h 1498"/>
                <a:gd name="T2" fmla="*/ 1224 w 3394"/>
                <a:gd name="T3" fmla="*/ 669 h 1498"/>
                <a:gd name="T4" fmla="*/ 2170 w 3394"/>
                <a:gd name="T5" fmla="*/ 669 h 1498"/>
                <a:gd name="T6" fmla="*/ 2170 w 3394"/>
                <a:gd name="T7" fmla="*/ 370 h 1498"/>
                <a:gd name="T8" fmla="*/ 1224 w 3394"/>
                <a:gd name="T9" fmla="*/ 370 h 1498"/>
                <a:gd name="T10" fmla="*/ 851 w 3394"/>
                <a:gd name="T11" fmla="*/ 0 h 1498"/>
                <a:gd name="T12" fmla="*/ 2543 w 3394"/>
                <a:gd name="T13" fmla="*/ 0 h 1498"/>
                <a:gd name="T14" fmla="*/ 2543 w 3394"/>
                <a:gd name="T15" fmla="*/ 669 h 1498"/>
                <a:gd name="T16" fmla="*/ 3394 w 3394"/>
                <a:gd name="T17" fmla="*/ 669 h 1498"/>
                <a:gd name="T18" fmla="*/ 3394 w 3394"/>
                <a:gd name="T19" fmla="*/ 1111 h 1498"/>
                <a:gd name="T20" fmla="*/ 2142 w 3394"/>
                <a:gd name="T21" fmla="*/ 1498 h 1498"/>
                <a:gd name="T22" fmla="*/ 2142 w 3394"/>
                <a:gd name="T23" fmla="*/ 1437 h 1498"/>
                <a:gd name="T24" fmla="*/ 1252 w 3394"/>
                <a:gd name="T25" fmla="*/ 1437 h 1498"/>
                <a:gd name="T26" fmla="*/ 1252 w 3394"/>
                <a:gd name="T27" fmla="*/ 1498 h 1498"/>
                <a:gd name="T28" fmla="*/ 0 w 3394"/>
                <a:gd name="T29" fmla="*/ 1111 h 1498"/>
                <a:gd name="T30" fmla="*/ 0 w 3394"/>
                <a:gd name="T31" fmla="*/ 669 h 1498"/>
                <a:gd name="T32" fmla="*/ 851 w 3394"/>
                <a:gd name="T33" fmla="*/ 669 h 1498"/>
                <a:gd name="T34" fmla="*/ 851 w 3394"/>
                <a:gd name="T35" fmla="*/ 0 h 1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94" h="1498">
                  <a:moveTo>
                    <a:pt x="1224" y="370"/>
                  </a:moveTo>
                  <a:lnTo>
                    <a:pt x="1224" y="669"/>
                  </a:lnTo>
                  <a:lnTo>
                    <a:pt x="2170" y="669"/>
                  </a:lnTo>
                  <a:lnTo>
                    <a:pt x="2170" y="370"/>
                  </a:lnTo>
                  <a:lnTo>
                    <a:pt x="1224" y="370"/>
                  </a:lnTo>
                  <a:close/>
                  <a:moveTo>
                    <a:pt x="851" y="0"/>
                  </a:moveTo>
                  <a:lnTo>
                    <a:pt x="2543" y="0"/>
                  </a:lnTo>
                  <a:lnTo>
                    <a:pt x="2543" y="669"/>
                  </a:lnTo>
                  <a:lnTo>
                    <a:pt x="3394" y="669"/>
                  </a:lnTo>
                  <a:lnTo>
                    <a:pt x="3394" y="1111"/>
                  </a:lnTo>
                  <a:lnTo>
                    <a:pt x="2142" y="1498"/>
                  </a:lnTo>
                  <a:lnTo>
                    <a:pt x="2142" y="1437"/>
                  </a:lnTo>
                  <a:lnTo>
                    <a:pt x="1252" y="1437"/>
                  </a:lnTo>
                  <a:lnTo>
                    <a:pt x="1252" y="1498"/>
                  </a:lnTo>
                  <a:lnTo>
                    <a:pt x="0" y="1111"/>
                  </a:lnTo>
                  <a:lnTo>
                    <a:pt x="0" y="669"/>
                  </a:lnTo>
                  <a:lnTo>
                    <a:pt x="851" y="669"/>
                  </a:lnTo>
                  <a:lnTo>
                    <a:pt x="8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70" name="Freeform 134"/>
          <p:cNvSpPr>
            <a:spLocks noEditPoints="1"/>
          </p:cNvSpPr>
          <p:nvPr/>
        </p:nvSpPr>
        <p:spPr bwMode="auto">
          <a:xfrm>
            <a:off x="10774175" y="601360"/>
            <a:ext cx="241125" cy="235622"/>
          </a:xfrm>
          <a:custGeom>
            <a:avLst/>
            <a:gdLst>
              <a:gd name="T0" fmla="*/ 1902 w 3376"/>
              <a:gd name="T1" fmla="*/ 2277 h 3292"/>
              <a:gd name="T2" fmla="*/ 2111 w 3376"/>
              <a:gd name="T3" fmla="*/ 2486 h 3292"/>
              <a:gd name="T4" fmla="*/ 1832 w 3376"/>
              <a:gd name="T5" fmla="*/ 2556 h 3292"/>
              <a:gd name="T6" fmla="*/ 1902 w 3376"/>
              <a:gd name="T7" fmla="*/ 2277 h 3292"/>
              <a:gd name="T8" fmla="*/ 2924 w 3376"/>
              <a:gd name="T9" fmla="*/ 1012 h 3292"/>
              <a:gd name="T10" fmla="*/ 3376 w 3376"/>
              <a:gd name="T11" fmla="*/ 1464 h 3292"/>
              <a:gd name="T12" fmla="*/ 2435 w 3376"/>
              <a:gd name="T13" fmla="*/ 2406 h 3292"/>
              <a:gd name="T14" fmla="*/ 1983 w 3376"/>
              <a:gd name="T15" fmla="*/ 1953 h 3292"/>
              <a:gd name="T16" fmla="*/ 2924 w 3376"/>
              <a:gd name="T17" fmla="*/ 1012 h 3292"/>
              <a:gd name="T18" fmla="*/ 750 w 3376"/>
              <a:gd name="T19" fmla="*/ 108 h 3292"/>
              <a:gd name="T20" fmla="*/ 749 w 3376"/>
              <a:gd name="T21" fmla="*/ 797 h 3292"/>
              <a:gd name="T22" fmla="*/ 98 w 3376"/>
              <a:gd name="T23" fmla="*/ 797 h 3292"/>
              <a:gd name="T24" fmla="*/ 750 w 3376"/>
              <a:gd name="T25" fmla="*/ 108 h 3292"/>
              <a:gd name="T26" fmla="*/ 956 w 3376"/>
              <a:gd name="T27" fmla="*/ 0 h 3292"/>
              <a:gd name="T28" fmla="*/ 2661 w 3376"/>
              <a:gd name="T29" fmla="*/ 0 h 3292"/>
              <a:gd name="T30" fmla="*/ 2661 w 3376"/>
              <a:gd name="T31" fmla="*/ 1118 h 3292"/>
              <a:gd name="T32" fmla="*/ 2208 w 3376"/>
              <a:gd name="T33" fmla="*/ 1561 h 3292"/>
              <a:gd name="T34" fmla="*/ 453 w 3376"/>
              <a:gd name="T35" fmla="*/ 1561 h 3292"/>
              <a:gd name="T36" fmla="*/ 453 w 3376"/>
              <a:gd name="T37" fmla="*/ 1782 h 3292"/>
              <a:gd name="T38" fmla="*/ 1998 w 3376"/>
              <a:gd name="T39" fmla="*/ 1782 h 3292"/>
              <a:gd name="T40" fmla="*/ 1840 w 3376"/>
              <a:gd name="T41" fmla="*/ 1940 h 3292"/>
              <a:gd name="T42" fmla="*/ 1815 w 3376"/>
              <a:gd name="T43" fmla="*/ 2031 h 3292"/>
              <a:gd name="T44" fmla="*/ 453 w 3376"/>
              <a:gd name="T45" fmla="*/ 2031 h 3292"/>
              <a:gd name="T46" fmla="*/ 453 w 3376"/>
              <a:gd name="T47" fmla="*/ 2252 h 3292"/>
              <a:gd name="T48" fmla="*/ 1795 w 3376"/>
              <a:gd name="T49" fmla="*/ 2252 h 3292"/>
              <a:gd name="T50" fmla="*/ 1732 w 3376"/>
              <a:gd name="T51" fmla="*/ 2501 h 3292"/>
              <a:gd name="T52" fmla="*/ 453 w 3376"/>
              <a:gd name="T53" fmla="*/ 2501 h 3292"/>
              <a:gd name="T54" fmla="*/ 453 w 3376"/>
              <a:gd name="T55" fmla="*/ 2722 h 3292"/>
              <a:gd name="T56" fmla="*/ 2208 w 3376"/>
              <a:gd name="T57" fmla="*/ 2722 h 3292"/>
              <a:gd name="T58" fmla="*/ 2208 w 3376"/>
              <a:gd name="T59" fmla="*/ 2575 h 3292"/>
              <a:gd name="T60" fmla="*/ 2435 w 3376"/>
              <a:gd name="T61" fmla="*/ 2562 h 3292"/>
              <a:gd name="T62" fmla="*/ 2661 w 3376"/>
              <a:gd name="T63" fmla="*/ 2335 h 3292"/>
              <a:gd name="T64" fmla="*/ 2661 w 3376"/>
              <a:gd name="T65" fmla="*/ 3292 h 3292"/>
              <a:gd name="T66" fmla="*/ 0 w 3376"/>
              <a:gd name="T67" fmla="*/ 3292 h 3292"/>
              <a:gd name="T68" fmla="*/ 0 w 3376"/>
              <a:gd name="T69" fmla="*/ 1004 h 3292"/>
              <a:gd name="T70" fmla="*/ 953 w 3376"/>
              <a:gd name="T71" fmla="*/ 1004 h 3292"/>
              <a:gd name="T72" fmla="*/ 956 w 3376"/>
              <a:gd name="T73" fmla="*/ 0 h 3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376" h="3292">
                <a:moveTo>
                  <a:pt x="1902" y="2277"/>
                </a:moveTo>
                <a:lnTo>
                  <a:pt x="2111" y="2486"/>
                </a:lnTo>
                <a:lnTo>
                  <a:pt x="1832" y="2556"/>
                </a:lnTo>
                <a:lnTo>
                  <a:pt x="1902" y="2277"/>
                </a:lnTo>
                <a:close/>
                <a:moveTo>
                  <a:pt x="2924" y="1012"/>
                </a:moveTo>
                <a:lnTo>
                  <a:pt x="3376" y="1464"/>
                </a:lnTo>
                <a:lnTo>
                  <a:pt x="2435" y="2406"/>
                </a:lnTo>
                <a:lnTo>
                  <a:pt x="1983" y="1953"/>
                </a:lnTo>
                <a:lnTo>
                  <a:pt x="2924" y="1012"/>
                </a:lnTo>
                <a:close/>
                <a:moveTo>
                  <a:pt x="750" y="108"/>
                </a:moveTo>
                <a:lnTo>
                  <a:pt x="749" y="797"/>
                </a:lnTo>
                <a:lnTo>
                  <a:pt x="98" y="797"/>
                </a:lnTo>
                <a:lnTo>
                  <a:pt x="750" y="108"/>
                </a:lnTo>
                <a:close/>
                <a:moveTo>
                  <a:pt x="956" y="0"/>
                </a:moveTo>
                <a:lnTo>
                  <a:pt x="2661" y="0"/>
                </a:lnTo>
                <a:lnTo>
                  <a:pt x="2661" y="1118"/>
                </a:lnTo>
                <a:lnTo>
                  <a:pt x="2208" y="1561"/>
                </a:lnTo>
                <a:lnTo>
                  <a:pt x="453" y="1561"/>
                </a:lnTo>
                <a:lnTo>
                  <a:pt x="453" y="1782"/>
                </a:lnTo>
                <a:lnTo>
                  <a:pt x="1998" y="1782"/>
                </a:lnTo>
                <a:lnTo>
                  <a:pt x="1840" y="1940"/>
                </a:lnTo>
                <a:lnTo>
                  <a:pt x="1815" y="2031"/>
                </a:lnTo>
                <a:lnTo>
                  <a:pt x="453" y="2031"/>
                </a:lnTo>
                <a:lnTo>
                  <a:pt x="453" y="2252"/>
                </a:lnTo>
                <a:lnTo>
                  <a:pt x="1795" y="2252"/>
                </a:lnTo>
                <a:lnTo>
                  <a:pt x="1732" y="2501"/>
                </a:lnTo>
                <a:lnTo>
                  <a:pt x="453" y="2501"/>
                </a:lnTo>
                <a:lnTo>
                  <a:pt x="453" y="2722"/>
                </a:lnTo>
                <a:lnTo>
                  <a:pt x="2208" y="2722"/>
                </a:lnTo>
                <a:lnTo>
                  <a:pt x="2208" y="2575"/>
                </a:lnTo>
                <a:lnTo>
                  <a:pt x="2435" y="2562"/>
                </a:lnTo>
                <a:lnTo>
                  <a:pt x="2661" y="2335"/>
                </a:lnTo>
                <a:lnTo>
                  <a:pt x="2661" y="3292"/>
                </a:lnTo>
                <a:lnTo>
                  <a:pt x="0" y="3292"/>
                </a:lnTo>
                <a:lnTo>
                  <a:pt x="0" y="1004"/>
                </a:lnTo>
                <a:lnTo>
                  <a:pt x="953" y="1004"/>
                </a:lnTo>
                <a:lnTo>
                  <a:pt x="956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82" name="Group 150"/>
          <p:cNvGrpSpPr>
            <a:grpSpLocks noChangeAspect="1"/>
          </p:cNvGrpSpPr>
          <p:nvPr/>
        </p:nvGrpSpPr>
        <p:grpSpPr bwMode="auto">
          <a:xfrm>
            <a:off x="7805545" y="588802"/>
            <a:ext cx="244004" cy="260739"/>
            <a:chOff x="3756" y="3102"/>
            <a:chExt cx="452" cy="48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85" name="Freeform 152"/>
            <p:cNvSpPr>
              <a:spLocks noEditPoints="1"/>
            </p:cNvSpPr>
            <p:nvPr/>
          </p:nvSpPr>
          <p:spPr bwMode="auto">
            <a:xfrm>
              <a:off x="3756" y="3102"/>
              <a:ext cx="368" cy="455"/>
            </a:xfrm>
            <a:custGeom>
              <a:avLst/>
              <a:gdLst>
                <a:gd name="T0" fmla="*/ 752 w 2576"/>
                <a:gd name="T1" fmla="*/ 366 h 3186"/>
                <a:gd name="T2" fmla="*/ 387 w 2576"/>
                <a:gd name="T3" fmla="*/ 752 h 3186"/>
                <a:gd name="T4" fmla="*/ 752 w 2576"/>
                <a:gd name="T5" fmla="*/ 752 h 3186"/>
                <a:gd name="T6" fmla="*/ 752 w 2576"/>
                <a:gd name="T7" fmla="*/ 366 h 3186"/>
                <a:gd name="T8" fmla="*/ 826 w 2576"/>
                <a:gd name="T9" fmla="*/ 0 h 3186"/>
                <a:gd name="T10" fmla="*/ 2576 w 2576"/>
                <a:gd name="T11" fmla="*/ 0 h 3186"/>
                <a:gd name="T12" fmla="*/ 2576 w 2576"/>
                <a:gd name="T13" fmla="*/ 1849 h 3186"/>
                <a:gd name="T14" fmla="*/ 2513 w 2576"/>
                <a:gd name="T15" fmla="*/ 1841 h 3186"/>
                <a:gd name="T16" fmla="*/ 2449 w 2576"/>
                <a:gd name="T17" fmla="*/ 1839 h 3186"/>
                <a:gd name="T18" fmla="*/ 2413 w 2576"/>
                <a:gd name="T19" fmla="*/ 1840 h 3186"/>
                <a:gd name="T20" fmla="*/ 2378 w 2576"/>
                <a:gd name="T21" fmla="*/ 1842 h 3186"/>
                <a:gd name="T22" fmla="*/ 2378 w 2576"/>
                <a:gd name="T23" fmla="*/ 199 h 3186"/>
                <a:gd name="T24" fmla="*/ 952 w 2576"/>
                <a:gd name="T25" fmla="*/ 199 h 3186"/>
                <a:gd name="T26" fmla="*/ 952 w 2576"/>
                <a:gd name="T27" fmla="*/ 952 h 3186"/>
                <a:gd name="T28" fmla="*/ 200 w 2576"/>
                <a:gd name="T29" fmla="*/ 952 h 3186"/>
                <a:gd name="T30" fmla="*/ 200 w 2576"/>
                <a:gd name="T31" fmla="*/ 2986 h 3186"/>
                <a:gd name="T32" fmla="*/ 1689 w 2576"/>
                <a:gd name="T33" fmla="*/ 2986 h 3186"/>
                <a:gd name="T34" fmla="*/ 1713 w 2576"/>
                <a:gd name="T35" fmla="*/ 3040 h 3186"/>
                <a:gd name="T36" fmla="*/ 1742 w 2576"/>
                <a:gd name="T37" fmla="*/ 3091 h 3186"/>
                <a:gd name="T38" fmla="*/ 1774 w 2576"/>
                <a:gd name="T39" fmla="*/ 3140 h 3186"/>
                <a:gd name="T40" fmla="*/ 1809 w 2576"/>
                <a:gd name="T41" fmla="*/ 3186 h 3186"/>
                <a:gd name="T42" fmla="*/ 0 w 2576"/>
                <a:gd name="T43" fmla="*/ 3186 h 3186"/>
                <a:gd name="T44" fmla="*/ 0 w 2576"/>
                <a:gd name="T45" fmla="*/ 871 h 3186"/>
                <a:gd name="T46" fmla="*/ 826 w 2576"/>
                <a:gd name="T47" fmla="*/ 0 h 3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576" h="3186">
                  <a:moveTo>
                    <a:pt x="752" y="366"/>
                  </a:moveTo>
                  <a:lnTo>
                    <a:pt x="387" y="752"/>
                  </a:lnTo>
                  <a:lnTo>
                    <a:pt x="752" y="752"/>
                  </a:lnTo>
                  <a:lnTo>
                    <a:pt x="752" y="366"/>
                  </a:lnTo>
                  <a:close/>
                  <a:moveTo>
                    <a:pt x="826" y="0"/>
                  </a:moveTo>
                  <a:lnTo>
                    <a:pt x="2576" y="0"/>
                  </a:lnTo>
                  <a:lnTo>
                    <a:pt x="2576" y="1849"/>
                  </a:lnTo>
                  <a:lnTo>
                    <a:pt x="2513" y="1841"/>
                  </a:lnTo>
                  <a:lnTo>
                    <a:pt x="2449" y="1839"/>
                  </a:lnTo>
                  <a:lnTo>
                    <a:pt x="2413" y="1840"/>
                  </a:lnTo>
                  <a:lnTo>
                    <a:pt x="2378" y="1842"/>
                  </a:lnTo>
                  <a:lnTo>
                    <a:pt x="2378" y="199"/>
                  </a:lnTo>
                  <a:lnTo>
                    <a:pt x="952" y="199"/>
                  </a:lnTo>
                  <a:lnTo>
                    <a:pt x="952" y="952"/>
                  </a:lnTo>
                  <a:lnTo>
                    <a:pt x="200" y="952"/>
                  </a:lnTo>
                  <a:lnTo>
                    <a:pt x="200" y="2986"/>
                  </a:lnTo>
                  <a:lnTo>
                    <a:pt x="1689" y="2986"/>
                  </a:lnTo>
                  <a:lnTo>
                    <a:pt x="1713" y="3040"/>
                  </a:lnTo>
                  <a:lnTo>
                    <a:pt x="1742" y="3091"/>
                  </a:lnTo>
                  <a:lnTo>
                    <a:pt x="1774" y="3140"/>
                  </a:lnTo>
                  <a:lnTo>
                    <a:pt x="1809" y="3186"/>
                  </a:lnTo>
                  <a:lnTo>
                    <a:pt x="0" y="3186"/>
                  </a:lnTo>
                  <a:lnTo>
                    <a:pt x="0" y="871"/>
                  </a:lnTo>
                  <a:lnTo>
                    <a:pt x="8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6" name="Rectangle 153"/>
            <p:cNvSpPr>
              <a:spLocks noChangeArrowheads="1"/>
            </p:cNvSpPr>
            <p:nvPr/>
          </p:nvSpPr>
          <p:spPr bwMode="auto">
            <a:xfrm>
              <a:off x="3818" y="3318"/>
              <a:ext cx="242" cy="32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7" name="Freeform 154"/>
            <p:cNvSpPr>
              <a:spLocks/>
            </p:cNvSpPr>
            <p:nvPr/>
          </p:nvSpPr>
          <p:spPr bwMode="auto">
            <a:xfrm>
              <a:off x="3818" y="3381"/>
              <a:ext cx="228" cy="32"/>
            </a:xfrm>
            <a:custGeom>
              <a:avLst/>
              <a:gdLst>
                <a:gd name="T0" fmla="*/ 0 w 1591"/>
                <a:gd name="T1" fmla="*/ 0 h 223"/>
                <a:gd name="T2" fmla="*/ 1591 w 1591"/>
                <a:gd name="T3" fmla="*/ 0 h 223"/>
                <a:gd name="T4" fmla="*/ 1535 w 1591"/>
                <a:gd name="T5" fmla="*/ 36 h 223"/>
                <a:gd name="T6" fmla="*/ 1482 w 1591"/>
                <a:gd name="T7" fmla="*/ 77 h 223"/>
                <a:gd name="T8" fmla="*/ 1431 w 1591"/>
                <a:gd name="T9" fmla="*/ 122 h 223"/>
                <a:gd name="T10" fmla="*/ 1386 w 1591"/>
                <a:gd name="T11" fmla="*/ 171 h 223"/>
                <a:gd name="T12" fmla="*/ 1344 w 1591"/>
                <a:gd name="T13" fmla="*/ 223 h 223"/>
                <a:gd name="T14" fmla="*/ 0 w 1591"/>
                <a:gd name="T15" fmla="*/ 223 h 223"/>
                <a:gd name="T16" fmla="*/ 0 w 1591"/>
                <a:gd name="T17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91" h="223">
                  <a:moveTo>
                    <a:pt x="0" y="0"/>
                  </a:moveTo>
                  <a:lnTo>
                    <a:pt x="1591" y="0"/>
                  </a:lnTo>
                  <a:lnTo>
                    <a:pt x="1535" y="36"/>
                  </a:lnTo>
                  <a:lnTo>
                    <a:pt x="1482" y="77"/>
                  </a:lnTo>
                  <a:lnTo>
                    <a:pt x="1431" y="122"/>
                  </a:lnTo>
                  <a:lnTo>
                    <a:pt x="1386" y="171"/>
                  </a:lnTo>
                  <a:lnTo>
                    <a:pt x="1344" y="223"/>
                  </a:lnTo>
                  <a:lnTo>
                    <a:pt x="0" y="22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8" name="Freeform 155"/>
            <p:cNvSpPr>
              <a:spLocks/>
            </p:cNvSpPr>
            <p:nvPr/>
          </p:nvSpPr>
          <p:spPr bwMode="auto">
            <a:xfrm>
              <a:off x="3818" y="3447"/>
              <a:ext cx="175" cy="32"/>
            </a:xfrm>
            <a:custGeom>
              <a:avLst/>
              <a:gdLst>
                <a:gd name="T0" fmla="*/ 0 w 1222"/>
                <a:gd name="T1" fmla="*/ 0 h 224"/>
                <a:gd name="T2" fmla="*/ 1222 w 1222"/>
                <a:gd name="T3" fmla="*/ 0 h 224"/>
                <a:gd name="T4" fmla="*/ 1208 w 1222"/>
                <a:gd name="T5" fmla="*/ 53 h 224"/>
                <a:gd name="T6" fmla="*/ 1197 w 1222"/>
                <a:gd name="T7" fmla="*/ 109 h 224"/>
                <a:gd name="T8" fmla="*/ 1189 w 1222"/>
                <a:gd name="T9" fmla="*/ 166 h 224"/>
                <a:gd name="T10" fmla="*/ 1186 w 1222"/>
                <a:gd name="T11" fmla="*/ 224 h 224"/>
                <a:gd name="T12" fmla="*/ 0 w 1222"/>
                <a:gd name="T13" fmla="*/ 224 h 224"/>
                <a:gd name="T14" fmla="*/ 0 w 1222"/>
                <a:gd name="T15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22" h="224">
                  <a:moveTo>
                    <a:pt x="0" y="0"/>
                  </a:moveTo>
                  <a:lnTo>
                    <a:pt x="1222" y="0"/>
                  </a:lnTo>
                  <a:lnTo>
                    <a:pt x="1208" y="53"/>
                  </a:lnTo>
                  <a:lnTo>
                    <a:pt x="1197" y="109"/>
                  </a:lnTo>
                  <a:lnTo>
                    <a:pt x="1189" y="166"/>
                  </a:lnTo>
                  <a:lnTo>
                    <a:pt x="1186" y="224"/>
                  </a:lnTo>
                  <a:lnTo>
                    <a:pt x="0" y="22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" name="Freeform 156"/>
            <p:cNvSpPr>
              <a:spLocks noEditPoints="1"/>
            </p:cNvSpPr>
            <p:nvPr/>
          </p:nvSpPr>
          <p:spPr bwMode="auto">
            <a:xfrm>
              <a:off x="4003" y="3380"/>
              <a:ext cx="205" cy="205"/>
            </a:xfrm>
            <a:custGeom>
              <a:avLst/>
              <a:gdLst>
                <a:gd name="T0" fmla="*/ 612 w 1438"/>
                <a:gd name="T1" fmla="*/ 613 h 1438"/>
                <a:gd name="T2" fmla="*/ 375 w 1438"/>
                <a:gd name="T3" fmla="*/ 825 h 1438"/>
                <a:gd name="T4" fmla="*/ 612 w 1438"/>
                <a:gd name="T5" fmla="*/ 1063 h 1438"/>
                <a:gd name="T6" fmla="*/ 825 w 1438"/>
                <a:gd name="T7" fmla="*/ 825 h 1438"/>
                <a:gd name="T8" fmla="*/ 1062 w 1438"/>
                <a:gd name="T9" fmla="*/ 613 h 1438"/>
                <a:gd name="T10" fmla="*/ 825 w 1438"/>
                <a:gd name="T11" fmla="*/ 375 h 1438"/>
                <a:gd name="T12" fmla="*/ 719 w 1438"/>
                <a:gd name="T13" fmla="*/ 0 h 1438"/>
                <a:gd name="T14" fmla="*/ 855 w 1438"/>
                <a:gd name="T15" fmla="*/ 13 h 1438"/>
                <a:gd name="T16" fmla="*/ 984 w 1438"/>
                <a:gd name="T17" fmla="*/ 50 h 1438"/>
                <a:gd name="T18" fmla="*/ 1100 w 1438"/>
                <a:gd name="T19" fmla="*/ 109 h 1438"/>
                <a:gd name="T20" fmla="*/ 1204 w 1438"/>
                <a:gd name="T21" fmla="*/ 188 h 1438"/>
                <a:gd name="T22" fmla="*/ 1291 w 1438"/>
                <a:gd name="T23" fmla="*/ 284 h 1438"/>
                <a:gd name="T24" fmla="*/ 1361 w 1438"/>
                <a:gd name="T25" fmla="*/ 395 h 1438"/>
                <a:gd name="T26" fmla="*/ 1409 w 1438"/>
                <a:gd name="T27" fmla="*/ 517 h 1438"/>
                <a:gd name="T28" fmla="*/ 1435 w 1438"/>
                <a:gd name="T29" fmla="*/ 650 h 1438"/>
                <a:gd name="T30" fmla="*/ 1435 w 1438"/>
                <a:gd name="T31" fmla="*/ 788 h 1438"/>
                <a:gd name="T32" fmla="*/ 1409 w 1438"/>
                <a:gd name="T33" fmla="*/ 920 h 1438"/>
                <a:gd name="T34" fmla="*/ 1361 w 1438"/>
                <a:gd name="T35" fmla="*/ 1043 h 1438"/>
                <a:gd name="T36" fmla="*/ 1291 w 1438"/>
                <a:gd name="T37" fmla="*/ 1153 h 1438"/>
                <a:gd name="T38" fmla="*/ 1204 w 1438"/>
                <a:gd name="T39" fmla="*/ 1249 h 1438"/>
                <a:gd name="T40" fmla="*/ 1100 w 1438"/>
                <a:gd name="T41" fmla="*/ 1328 h 1438"/>
                <a:gd name="T42" fmla="*/ 984 w 1438"/>
                <a:gd name="T43" fmla="*/ 1388 h 1438"/>
                <a:gd name="T44" fmla="*/ 855 w 1438"/>
                <a:gd name="T45" fmla="*/ 1425 h 1438"/>
                <a:gd name="T46" fmla="*/ 719 w 1438"/>
                <a:gd name="T47" fmla="*/ 1438 h 1438"/>
                <a:gd name="T48" fmla="*/ 582 w 1438"/>
                <a:gd name="T49" fmla="*/ 1425 h 1438"/>
                <a:gd name="T50" fmla="*/ 455 w 1438"/>
                <a:gd name="T51" fmla="*/ 1388 h 1438"/>
                <a:gd name="T52" fmla="*/ 337 w 1438"/>
                <a:gd name="T53" fmla="*/ 1328 h 1438"/>
                <a:gd name="T54" fmla="*/ 233 w 1438"/>
                <a:gd name="T55" fmla="*/ 1249 h 1438"/>
                <a:gd name="T56" fmla="*/ 146 w 1438"/>
                <a:gd name="T57" fmla="*/ 1153 h 1438"/>
                <a:gd name="T58" fmla="*/ 77 w 1438"/>
                <a:gd name="T59" fmla="*/ 1043 h 1438"/>
                <a:gd name="T60" fmla="*/ 28 w 1438"/>
                <a:gd name="T61" fmla="*/ 920 h 1438"/>
                <a:gd name="T62" fmla="*/ 3 w 1438"/>
                <a:gd name="T63" fmla="*/ 788 h 1438"/>
                <a:gd name="T64" fmla="*/ 3 w 1438"/>
                <a:gd name="T65" fmla="*/ 650 h 1438"/>
                <a:gd name="T66" fmla="*/ 28 w 1438"/>
                <a:gd name="T67" fmla="*/ 517 h 1438"/>
                <a:gd name="T68" fmla="*/ 77 w 1438"/>
                <a:gd name="T69" fmla="*/ 395 h 1438"/>
                <a:gd name="T70" fmla="*/ 146 w 1438"/>
                <a:gd name="T71" fmla="*/ 284 h 1438"/>
                <a:gd name="T72" fmla="*/ 233 w 1438"/>
                <a:gd name="T73" fmla="*/ 188 h 1438"/>
                <a:gd name="T74" fmla="*/ 337 w 1438"/>
                <a:gd name="T75" fmla="*/ 109 h 1438"/>
                <a:gd name="T76" fmla="*/ 455 w 1438"/>
                <a:gd name="T77" fmla="*/ 50 h 1438"/>
                <a:gd name="T78" fmla="*/ 582 w 1438"/>
                <a:gd name="T79" fmla="*/ 13 h 1438"/>
                <a:gd name="T80" fmla="*/ 719 w 1438"/>
                <a:gd name="T81" fmla="*/ 0 h 1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38" h="1438">
                  <a:moveTo>
                    <a:pt x="612" y="375"/>
                  </a:moveTo>
                  <a:lnTo>
                    <a:pt x="612" y="613"/>
                  </a:lnTo>
                  <a:lnTo>
                    <a:pt x="375" y="613"/>
                  </a:lnTo>
                  <a:lnTo>
                    <a:pt x="375" y="825"/>
                  </a:lnTo>
                  <a:lnTo>
                    <a:pt x="612" y="825"/>
                  </a:lnTo>
                  <a:lnTo>
                    <a:pt x="612" y="1063"/>
                  </a:lnTo>
                  <a:lnTo>
                    <a:pt x="825" y="1063"/>
                  </a:lnTo>
                  <a:lnTo>
                    <a:pt x="825" y="825"/>
                  </a:lnTo>
                  <a:lnTo>
                    <a:pt x="1062" y="825"/>
                  </a:lnTo>
                  <a:lnTo>
                    <a:pt x="1062" y="613"/>
                  </a:lnTo>
                  <a:lnTo>
                    <a:pt x="825" y="613"/>
                  </a:lnTo>
                  <a:lnTo>
                    <a:pt x="825" y="375"/>
                  </a:lnTo>
                  <a:lnTo>
                    <a:pt x="612" y="375"/>
                  </a:lnTo>
                  <a:close/>
                  <a:moveTo>
                    <a:pt x="719" y="0"/>
                  </a:moveTo>
                  <a:lnTo>
                    <a:pt x="788" y="3"/>
                  </a:lnTo>
                  <a:lnTo>
                    <a:pt x="855" y="13"/>
                  </a:lnTo>
                  <a:lnTo>
                    <a:pt x="920" y="28"/>
                  </a:lnTo>
                  <a:lnTo>
                    <a:pt x="984" y="50"/>
                  </a:lnTo>
                  <a:lnTo>
                    <a:pt x="1044" y="77"/>
                  </a:lnTo>
                  <a:lnTo>
                    <a:pt x="1100" y="109"/>
                  </a:lnTo>
                  <a:lnTo>
                    <a:pt x="1154" y="146"/>
                  </a:lnTo>
                  <a:lnTo>
                    <a:pt x="1204" y="188"/>
                  </a:lnTo>
                  <a:lnTo>
                    <a:pt x="1250" y="234"/>
                  </a:lnTo>
                  <a:lnTo>
                    <a:pt x="1291" y="284"/>
                  </a:lnTo>
                  <a:lnTo>
                    <a:pt x="1328" y="338"/>
                  </a:lnTo>
                  <a:lnTo>
                    <a:pt x="1361" y="395"/>
                  </a:lnTo>
                  <a:lnTo>
                    <a:pt x="1387" y="455"/>
                  </a:lnTo>
                  <a:lnTo>
                    <a:pt x="1409" y="517"/>
                  </a:lnTo>
                  <a:lnTo>
                    <a:pt x="1425" y="582"/>
                  </a:lnTo>
                  <a:lnTo>
                    <a:pt x="1435" y="650"/>
                  </a:lnTo>
                  <a:lnTo>
                    <a:pt x="1438" y="718"/>
                  </a:lnTo>
                  <a:lnTo>
                    <a:pt x="1435" y="788"/>
                  </a:lnTo>
                  <a:lnTo>
                    <a:pt x="1425" y="856"/>
                  </a:lnTo>
                  <a:lnTo>
                    <a:pt x="1409" y="920"/>
                  </a:lnTo>
                  <a:lnTo>
                    <a:pt x="1387" y="983"/>
                  </a:lnTo>
                  <a:lnTo>
                    <a:pt x="1361" y="1043"/>
                  </a:lnTo>
                  <a:lnTo>
                    <a:pt x="1328" y="1100"/>
                  </a:lnTo>
                  <a:lnTo>
                    <a:pt x="1291" y="1153"/>
                  </a:lnTo>
                  <a:lnTo>
                    <a:pt x="1250" y="1204"/>
                  </a:lnTo>
                  <a:lnTo>
                    <a:pt x="1204" y="1249"/>
                  </a:lnTo>
                  <a:lnTo>
                    <a:pt x="1154" y="1291"/>
                  </a:lnTo>
                  <a:lnTo>
                    <a:pt x="1100" y="1328"/>
                  </a:lnTo>
                  <a:lnTo>
                    <a:pt x="1044" y="1361"/>
                  </a:lnTo>
                  <a:lnTo>
                    <a:pt x="984" y="1388"/>
                  </a:lnTo>
                  <a:lnTo>
                    <a:pt x="920" y="1409"/>
                  </a:lnTo>
                  <a:lnTo>
                    <a:pt x="855" y="1425"/>
                  </a:lnTo>
                  <a:lnTo>
                    <a:pt x="788" y="1435"/>
                  </a:lnTo>
                  <a:lnTo>
                    <a:pt x="719" y="1438"/>
                  </a:lnTo>
                  <a:lnTo>
                    <a:pt x="650" y="1435"/>
                  </a:lnTo>
                  <a:lnTo>
                    <a:pt x="582" y="1425"/>
                  </a:lnTo>
                  <a:lnTo>
                    <a:pt x="517" y="1409"/>
                  </a:lnTo>
                  <a:lnTo>
                    <a:pt x="455" y="1388"/>
                  </a:lnTo>
                  <a:lnTo>
                    <a:pt x="395" y="1361"/>
                  </a:lnTo>
                  <a:lnTo>
                    <a:pt x="337" y="1328"/>
                  </a:lnTo>
                  <a:lnTo>
                    <a:pt x="283" y="1291"/>
                  </a:lnTo>
                  <a:lnTo>
                    <a:pt x="233" y="1249"/>
                  </a:lnTo>
                  <a:lnTo>
                    <a:pt x="187" y="1204"/>
                  </a:lnTo>
                  <a:lnTo>
                    <a:pt x="146" y="1153"/>
                  </a:lnTo>
                  <a:lnTo>
                    <a:pt x="109" y="1100"/>
                  </a:lnTo>
                  <a:lnTo>
                    <a:pt x="77" y="1043"/>
                  </a:lnTo>
                  <a:lnTo>
                    <a:pt x="50" y="983"/>
                  </a:lnTo>
                  <a:lnTo>
                    <a:pt x="28" y="920"/>
                  </a:lnTo>
                  <a:lnTo>
                    <a:pt x="13" y="856"/>
                  </a:lnTo>
                  <a:lnTo>
                    <a:pt x="3" y="788"/>
                  </a:lnTo>
                  <a:lnTo>
                    <a:pt x="0" y="718"/>
                  </a:lnTo>
                  <a:lnTo>
                    <a:pt x="3" y="650"/>
                  </a:lnTo>
                  <a:lnTo>
                    <a:pt x="13" y="582"/>
                  </a:lnTo>
                  <a:lnTo>
                    <a:pt x="28" y="517"/>
                  </a:lnTo>
                  <a:lnTo>
                    <a:pt x="50" y="455"/>
                  </a:lnTo>
                  <a:lnTo>
                    <a:pt x="77" y="395"/>
                  </a:lnTo>
                  <a:lnTo>
                    <a:pt x="109" y="338"/>
                  </a:lnTo>
                  <a:lnTo>
                    <a:pt x="146" y="284"/>
                  </a:lnTo>
                  <a:lnTo>
                    <a:pt x="187" y="234"/>
                  </a:lnTo>
                  <a:lnTo>
                    <a:pt x="233" y="188"/>
                  </a:lnTo>
                  <a:lnTo>
                    <a:pt x="283" y="146"/>
                  </a:lnTo>
                  <a:lnTo>
                    <a:pt x="337" y="109"/>
                  </a:lnTo>
                  <a:lnTo>
                    <a:pt x="395" y="77"/>
                  </a:lnTo>
                  <a:lnTo>
                    <a:pt x="455" y="50"/>
                  </a:lnTo>
                  <a:lnTo>
                    <a:pt x="517" y="28"/>
                  </a:lnTo>
                  <a:lnTo>
                    <a:pt x="582" y="13"/>
                  </a:lnTo>
                  <a:lnTo>
                    <a:pt x="650" y="3"/>
                  </a:lnTo>
                  <a:lnTo>
                    <a:pt x="7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90" name="Group 159"/>
          <p:cNvGrpSpPr>
            <a:grpSpLocks noChangeAspect="1"/>
          </p:cNvGrpSpPr>
          <p:nvPr/>
        </p:nvGrpSpPr>
        <p:grpSpPr bwMode="auto">
          <a:xfrm>
            <a:off x="8560340" y="588802"/>
            <a:ext cx="244004" cy="260739"/>
            <a:chOff x="3987" y="2880"/>
            <a:chExt cx="452" cy="48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93" name="Freeform 161"/>
            <p:cNvSpPr>
              <a:spLocks noEditPoints="1"/>
            </p:cNvSpPr>
            <p:nvPr/>
          </p:nvSpPr>
          <p:spPr bwMode="auto">
            <a:xfrm>
              <a:off x="4234" y="3158"/>
              <a:ext cx="205" cy="205"/>
            </a:xfrm>
            <a:custGeom>
              <a:avLst/>
              <a:gdLst>
                <a:gd name="T0" fmla="*/ 564 w 1438"/>
                <a:gd name="T1" fmla="*/ 859 h 1438"/>
                <a:gd name="T2" fmla="*/ 181 w 1438"/>
                <a:gd name="T3" fmla="*/ 777 h 1438"/>
                <a:gd name="T4" fmla="*/ 1222 w 1438"/>
                <a:gd name="T5" fmla="*/ 504 h 1438"/>
                <a:gd name="T6" fmla="*/ 719 w 1438"/>
                <a:gd name="T7" fmla="*/ 0 h 1438"/>
                <a:gd name="T8" fmla="*/ 855 w 1438"/>
                <a:gd name="T9" fmla="*/ 13 h 1438"/>
                <a:gd name="T10" fmla="*/ 984 w 1438"/>
                <a:gd name="T11" fmla="*/ 50 h 1438"/>
                <a:gd name="T12" fmla="*/ 1100 w 1438"/>
                <a:gd name="T13" fmla="*/ 109 h 1438"/>
                <a:gd name="T14" fmla="*/ 1204 w 1438"/>
                <a:gd name="T15" fmla="*/ 188 h 1438"/>
                <a:gd name="T16" fmla="*/ 1291 w 1438"/>
                <a:gd name="T17" fmla="*/ 284 h 1438"/>
                <a:gd name="T18" fmla="*/ 1361 w 1438"/>
                <a:gd name="T19" fmla="*/ 395 h 1438"/>
                <a:gd name="T20" fmla="*/ 1409 w 1438"/>
                <a:gd name="T21" fmla="*/ 517 h 1438"/>
                <a:gd name="T22" fmla="*/ 1435 w 1438"/>
                <a:gd name="T23" fmla="*/ 650 h 1438"/>
                <a:gd name="T24" fmla="*/ 1435 w 1438"/>
                <a:gd name="T25" fmla="*/ 788 h 1438"/>
                <a:gd name="T26" fmla="*/ 1409 w 1438"/>
                <a:gd name="T27" fmla="*/ 920 h 1438"/>
                <a:gd name="T28" fmla="*/ 1361 w 1438"/>
                <a:gd name="T29" fmla="*/ 1043 h 1438"/>
                <a:gd name="T30" fmla="*/ 1291 w 1438"/>
                <a:gd name="T31" fmla="*/ 1153 h 1438"/>
                <a:gd name="T32" fmla="*/ 1204 w 1438"/>
                <a:gd name="T33" fmla="*/ 1249 h 1438"/>
                <a:gd name="T34" fmla="*/ 1100 w 1438"/>
                <a:gd name="T35" fmla="*/ 1328 h 1438"/>
                <a:gd name="T36" fmla="*/ 984 w 1438"/>
                <a:gd name="T37" fmla="*/ 1388 h 1438"/>
                <a:gd name="T38" fmla="*/ 855 w 1438"/>
                <a:gd name="T39" fmla="*/ 1425 h 1438"/>
                <a:gd name="T40" fmla="*/ 719 w 1438"/>
                <a:gd name="T41" fmla="*/ 1438 h 1438"/>
                <a:gd name="T42" fmla="*/ 582 w 1438"/>
                <a:gd name="T43" fmla="*/ 1425 h 1438"/>
                <a:gd name="T44" fmla="*/ 455 w 1438"/>
                <a:gd name="T45" fmla="*/ 1388 h 1438"/>
                <a:gd name="T46" fmla="*/ 337 w 1438"/>
                <a:gd name="T47" fmla="*/ 1328 h 1438"/>
                <a:gd name="T48" fmla="*/ 233 w 1438"/>
                <a:gd name="T49" fmla="*/ 1249 h 1438"/>
                <a:gd name="T50" fmla="*/ 146 w 1438"/>
                <a:gd name="T51" fmla="*/ 1153 h 1438"/>
                <a:gd name="T52" fmla="*/ 77 w 1438"/>
                <a:gd name="T53" fmla="*/ 1043 h 1438"/>
                <a:gd name="T54" fmla="*/ 28 w 1438"/>
                <a:gd name="T55" fmla="*/ 920 h 1438"/>
                <a:gd name="T56" fmla="*/ 3 w 1438"/>
                <a:gd name="T57" fmla="*/ 788 h 1438"/>
                <a:gd name="T58" fmla="*/ 3 w 1438"/>
                <a:gd name="T59" fmla="*/ 650 h 1438"/>
                <a:gd name="T60" fmla="*/ 28 w 1438"/>
                <a:gd name="T61" fmla="*/ 517 h 1438"/>
                <a:gd name="T62" fmla="*/ 77 w 1438"/>
                <a:gd name="T63" fmla="*/ 395 h 1438"/>
                <a:gd name="T64" fmla="*/ 146 w 1438"/>
                <a:gd name="T65" fmla="*/ 284 h 1438"/>
                <a:gd name="T66" fmla="*/ 233 w 1438"/>
                <a:gd name="T67" fmla="*/ 188 h 1438"/>
                <a:gd name="T68" fmla="*/ 337 w 1438"/>
                <a:gd name="T69" fmla="*/ 109 h 1438"/>
                <a:gd name="T70" fmla="*/ 455 w 1438"/>
                <a:gd name="T71" fmla="*/ 50 h 1438"/>
                <a:gd name="T72" fmla="*/ 582 w 1438"/>
                <a:gd name="T73" fmla="*/ 13 h 1438"/>
                <a:gd name="T74" fmla="*/ 719 w 1438"/>
                <a:gd name="T75" fmla="*/ 0 h 1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38" h="1438">
                  <a:moveTo>
                    <a:pt x="1072" y="352"/>
                  </a:moveTo>
                  <a:lnTo>
                    <a:pt x="564" y="859"/>
                  </a:lnTo>
                  <a:lnTo>
                    <a:pt x="331" y="627"/>
                  </a:lnTo>
                  <a:lnTo>
                    <a:pt x="181" y="777"/>
                  </a:lnTo>
                  <a:lnTo>
                    <a:pt x="564" y="1161"/>
                  </a:lnTo>
                  <a:lnTo>
                    <a:pt x="1222" y="504"/>
                  </a:lnTo>
                  <a:lnTo>
                    <a:pt x="1072" y="352"/>
                  </a:lnTo>
                  <a:close/>
                  <a:moveTo>
                    <a:pt x="719" y="0"/>
                  </a:moveTo>
                  <a:lnTo>
                    <a:pt x="788" y="3"/>
                  </a:lnTo>
                  <a:lnTo>
                    <a:pt x="855" y="13"/>
                  </a:lnTo>
                  <a:lnTo>
                    <a:pt x="920" y="28"/>
                  </a:lnTo>
                  <a:lnTo>
                    <a:pt x="984" y="50"/>
                  </a:lnTo>
                  <a:lnTo>
                    <a:pt x="1044" y="77"/>
                  </a:lnTo>
                  <a:lnTo>
                    <a:pt x="1100" y="109"/>
                  </a:lnTo>
                  <a:lnTo>
                    <a:pt x="1154" y="146"/>
                  </a:lnTo>
                  <a:lnTo>
                    <a:pt x="1204" y="188"/>
                  </a:lnTo>
                  <a:lnTo>
                    <a:pt x="1250" y="234"/>
                  </a:lnTo>
                  <a:lnTo>
                    <a:pt x="1291" y="284"/>
                  </a:lnTo>
                  <a:lnTo>
                    <a:pt x="1328" y="338"/>
                  </a:lnTo>
                  <a:lnTo>
                    <a:pt x="1361" y="395"/>
                  </a:lnTo>
                  <a:lnTo>
                    <a:pt x="1387" y="455"/>
                  </a:lnTo>
                  <a:lnTo>
                    <a:pt x="1409" y="517"/>
                  </a:lnTo>
                  <a:lnTo>
                    <a:pt x="1425" y="582"/>
                  </a:lnTo>
                  <a:lnTo>
                    <a:pt x="1435" y="650"/>
                  </a:lnTo>
                  <a:lnTo>
                    <a:pt x="1438" y="718"/>
                  </a:lnTo>
                  <a:lnTo>
                    <a:pt x="1435" y="788"/>
                  </a:lnTo>
                  <a:lnTo>
                    <a:pt x="1425" y="856"/>
                  </a:lnTo>
                  <a:lnTo>
                    <a:pt x="1409" y="920"/>
                  </a:lnTo>
                  <a:lnTo>
                    <a:pt x="1387" y="983"/>
                  </a:lnTo>
                  <a:lnTo>
                    <a:pt x="1361" y="1043"/>
                  </a:lnTo>
                  <a:lnTo>
                    <a:pt x="1328" y="1100"/>
                  </a:lnTo>
                  <a:lnTo>
                    <a:pt x="1291" y="1153"/>
                  </a:lnTo>
                  <a:lnTo>
                    <a:pt x="1250" y="1204"/>
                  </a:lnTo>
                  <a:lnTo>
                    <a:pt x="1204" y="1249"/>
                  </a:lnTo>
                  <a:lnTo>
                    <a:pt x="1154" y="1291"/>
                  </a:lnTo>
                  <a:lnTo>
                    <a:pt x="1100" y="1328"/>
                  </a:lnTo>
                  <a:lnTo>
                    <a:pt x="1044" y="1361"/>
                  </a:lnTo>
                  <a:lnTo>
                    <a:pt x="984" y="1388"/>
                  </a:lnTo>
                  <a:lnTo>
                    <a:pt x="920" y="1409"/>
                  </a:lnTo>
                  <a:lnTo>
                    <a:pt x="855" y="1425"/>
                  </a:lnTo>
                  <a:lnTo>
                    <a:pt x="788" y="1435"/>
                  </a:lnTo>
                  <a:lnTo>
                    <a:pt x="719" y="1438"/>
                  </a:lnTo>
                  <a:lnTo>
                    <a:pt x="650" y="1435"/>
                  </a:lnTo>
                  <a:lnTo>
                    <a:pt x="582" y="1425"/>
                  </a:lnTo>
                  <a:lnTo>
                    <a:pt x="517" y="1409"/>
                  </a:lnTo>
                  <a:lnTo>
                    <a:pt x="455" y="1388"/>
                  </a:lnTo>
                  <a:lnTo>
                    <a:pt x="395" y="1361"/>
                  </a:lnTo>
                  <a:lnTo>
                    <a:pt x="337" y="1328"/>
                  </a:lnTo>
                  <a:lnTo>
                    <a:pt x="283" y="1291"/>
                  </a:lnTo>
                  <a:lnTo>
                    <a:pt x="233" y="1249"/>
                  </a:lnTo>
                  <a:lnTo>
                    <a:pt x="187" y="1204"/>
                  </a:lnTo>
                  <a:lnTo>
                    <a:pt x="146" y="1153"/>
                  </a:lnTo>
                  <a:lnTo>
                    <a:pt x="109" y="1100"/>
                  </a:lnTo>
                  <a:lnTo>
                    <a:pt x="77" y="1043"/>
                  </a:lnTo>
                  <a:lnTo>
                    <a:pt x="50" y="983"/>
                  </a:lnTo>
                  <a:lnTo>
                    <a:pt x="28" y="920"/>
                  </a:lnTo>
                  <a:lnTo>
                    <a:pt x="13" y="856"/>
                  </a:lnTo>
                  <a:lnTo>
                    <a:pt x="3" y="788"/>
                  </a:lnTo>
                  <a:lnTo>
                    <a:pt x="0" y="718"/>
                  </a:lnTo>
                  <a:lnTo>
                    <a:pt x="3" y="650"/>
                  </a:lnTo>
                  <a:lnTo>
                    <a:pt x="13" y="582"/>
                  </a:lnTo>
                  <a:lnTo>
                    <a:pt x="28" y="517"/>
                  </a:lnTo>
                  <a:lnTo>
                    <a:pt x="50" y="455"/>
                  </a:lnTo>
                  <a:lnTo>
                    <a:pt x="77" y="395"/>
                  </a:lnTo>
                  <a:lnTo>
                    <a:pt x="109" y="338"/>
                  </a:lnTo>
                  <a:lnTo>
                    <a:pt x="146" y="284"/>
                  </a:lnTo>
                  <a:lnTo>
                    <a:pt x="187" y="234"/>
                  </a:lnTo>
                  <a:lnTo>
                    <a:pt x="233" y="188"/>
                  </a:lnTo>
                  <a:lnTo>
                    <a:pt x="283" y="146"/>
                  </a:lnTo>
                  <a:lnTo>
                    <a:pt x="337" y="109"/>
                  </a:lnTo>
                  <a:lnTo>
                    <a:pt x="395" y="77"/>
                  </a:lnTo>
                  <a:lnTo>
                    <a:pt x="455" y="50"/>
                  </a:lnTo>
                  <a:lnTo>
                    <a:pt x="517" y="28"/>
                  </a:lnTo>
                  <a:lnTo>
                    <a:pt x="582" y="13"/>
                  </a:lnTo>
                  <a:lnTo>
                    <a:pt x="650" y="3"/>
                  </a:lnTo>
                  <a:lnTo>
                    <a:pt x="7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4" name="Freeform 162"/>
            <p:cNvSpPr>
              <a:spLocks noEditPoints="1"/>
            </p:cNvSpPr>
            <p:nvPr/>
          </p:nvSpPr>
          <p:spPr bwMode="auto">
            <a:xfrm>
              <a:off x="3987" y="2880"/>
              <a:ext cx="368" cy="455"/>
            </a:xfrm>
            <a:custGeom>
              <a:avLst/>
              <a:gdLst>
                <a:gd name="T0" fmla="*/ 752 w 2576"/>
                <a:gd name="T1" fmla="*/ 366 h 3186"/>
                <a:gd name="T2" fmla="*/ 387 w 2576"/>
                <a:gd name="T3" fmla="*/ 752 h 3186"/>
                <a:gd name="T4" fmla="*/ 752 w 2576"/>
                <a:gd name="T5" fmla="*/ 752 h 3186"/>
                <a:gd name="T6" fmla="*/ 752 w 2576"/>
                <a:gd name="T7" fmla="*/ 366 h 3186"/>
                <a:gd name="T8" fmla="*/ 826 w 2576"/>
                <a:gd name="T9" fmla="*/ 0 h 3186"/>
                <a:gd name="T10" fmla="*/ 2576 w 2576"/>
                <a:gd name="T11" fmla="*/ 0 h 3186"/>
                <a:gd name="T12" fmla="*/ 2576 w 2576"/>
                <a:gd name="T13" fmla="*/ 1849 h 3186"/>
                <a:gd name="T14" fmla="*/ 2513 w 2576"/>
                <a:gd name="T15" fmla="*/ 1841 h 3186"/>
                <a:gd name="T16" fmla="*/ 2449 w 2576"/>
                <a:gd name="T17" fmla="*/ 1839 h 3186"/>
                <a:gd name="T18" fmla="*/ 2413 w 2576"/>
                <a:gd name="T19" fmla="*/ 1840 h 3186"/>
                <a:gd name="T20" fmla="*/ 2377 w 2576"/>
                <a:gd name="T21" fmla="*/ 1842 h 3186"/>
                <a:gd name="T22" fmla="*/ 2377 w 2576"/>
                <a:gd name="T23" fmla="*/ 199 h 3186"/>
                <a:gd name="T24" fmla="*/ 952 w 2576"/>
                <a:gd name="T25" fmla="*/ 199 h 3186"/>
                <a:gd name="T26" fmla="*/ 952 w 2576"/>
                <a:gd name="T27" fmla="*/ 952 h 3186"/>
                <a:gd name="T28" fmla="*/ 200 w 2576"/>
                <a:gd name="T29" fmla="*/ 952 h 3186"/>
                <a:gd name="T30" fmla="*/ 200 w 2576"/>
                <a:gd name="T31" fmla="*/ 2986 h 3186"/>
                <a:gd name="T32" fmla="*/ 1689 w 2576"/>
                <a:gd name="T33" fmla="*/ 2986 h 3186"/>
                <a:gd name="T34" fmla="*/ 1713 w 2576"/>
                <a:gd name="T35" fmla="*/ 3040 h 3186"/>
                <a:gd name="T36" fmla="*/ 1742 w 2576"/>
                <a:gd name="T37" fmla="*/ 3091 h 3186"/>
                <a:gd name="T38" fmla="*/ 1774 w 2576"/>
                <a:gd name="T39" fmla="*/ 3140 h 3186"/>
                <a:gd name="T40" fmla="*/ 1809 w 2576"/>
                <a:gd name="T41" fmla="*/ 3186 h 3186"/>
                <a:gd name="T42" fmla="*/ 0 w 2576"/>
                <a:gd name="T43" fmla="*/ 3186 h 3186"/>
                <a:gd name="T44" fmla="*/ 0 w 2576"/>
                <a:gd name="T45" fmla="*/ 871 h 3186"/>
                <a:gd name="T46" fmla="*/ 826 w 2576"/>
                <a:gd name="T47" fmla="*/ 0 h 3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576" h="3186">
                  <a:moveTo>
                    <a:pt x="752" y="366"/>
                  </a:moveTo>
                  <a:lnTo>
                    <a:pt x="387" y="752"/>
                  </a:lnTo>
                  <a:lnTo>
                    <a:pt x="752" y="752"/>
                  </a:lnTo>
                  <a:lnTo>
                    <a:pt x="752" y="366"/>
                  </a:lnTo>
                  <a:close/>
                  <a:moveTo>
                    <a:pt x="826" y="0"/>
                  </a:moveTo>
                  <a:lnTo>
                    <a:pt x="2576" y="0"/>
                  </a:lnTo>
                  <a:lnTo>
                    <a:pt x="2576" y="1849"/>
                  </a:lnTo>
                  <a:lnTo>
                    <a:pt x="2513" y="1841"/>
                  </a:lnTo>
                  <a:lnTo>
                    <a:pt x="2449" y="1839"/>
                  </a:lnTo>
                  <a:lnTo>
                    <a:pt x="2413" y="1840"/>
                  </a:lnTo>
                  <a:lnTo>
                    <a:pt x="2377" y="1842"/>
                  </a:lnTo>
                  <a:lnTo>
                    <a:pt x="2377" y="199"/>
                  </a:lnTo>
                  <a:lnTo>
                    <a:pt x="952" y="199"/>
                  </a:lnTo>
                  <a:lnTo>
                    <a:pt x="952" y="952"/>
                  </a:lnTo>
                  <a:lnTo>
                    <a:pt x="200" y="952"/>
                  </a:lnTo>
                  <a:lnTo>
                    <a:pt x="200" y="2986"/>
                  </a:lnTo>
                  <a:lnTo>
                    <a:pt x="1689" y="2986"/>
                  </a:lnTo>
                  <a:lnTo>
                    <a:pt x="1713" y="3040"/>
                  </a:lnTo>
                  <a:lnTo>
                    <a:pt x="1742" y="3091"/>
                  </a:lnTo>
                  <a:lnTo>
                    <a:pt x="1774" y="3140"/>
                  </a:lnTo>
                  <a:lnTo>
                    <a:pt x="1809" y="3186"/>
                  </a:lnTo>
                  <a:lnTo>
                    <a:pt x="0" y="3186"/>
                  </a:lnTo>
                  <a:lnTo>
                    <a:pt x="0" y="871"/>
                  </a:lnTo>
                  <a:lnTo>
                    <a:pt x="8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5" name="Rectangle 163"/>
            <p:cNvSpPr>
              <a:spLocks noChangeArrowheads="1"/>
            </p:cNvSpPr>
            <p:nvPr/>
          </p:nvSpPr>
          <p:spPr bwMode="auto">
            <a:xfrm>
              <a:off x="4049" y="3096"/>
              <a:ext cx="242" cy="32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" name="Freeform 164"/>
            <p:cNvSpPr>
              <a:spLocks/>
            </p:cNvSpPr>
            <p:nvPr/>
          </p:nvSpPr>
          <p:spPr bwMode="auto">
            <a:xfrm>
              <a:off x="4049" y="3159"/>
              <a:ext cx="228" cy="32"/>
            </a:xfrm>
            <a:custGeom>
              <a:avLst/>
              <a:gdLst>
                <a:gd name="T0" fmla="*/ 0 w 1591"/>
                <a:gd name="T1" fmla="*/ 0 h 223"/>
                <a:gd name="T2" fmla="*/ 1591 w 1591"/>
                <a:gd name="T3" fmla="*/ 0 h 223"/>
                <a:gd name="T4" fmla="*/ 1535 w 1591"/>
                <a:gd name="T5" fmla="*/ 36 h 223"/>
                <a:gd name="T6" fmla="*/ 1482 w 1591"/>
                <a:gd name="T7" fmla="*/ 77 h 223"/>
                <a:gd name="T8" fmla="*/ 1431 w 1591"/>
                <a:gd name="T9" fmla="*/ 122 h 223"/>
                <a:gd name="T10" fmla="*/ 1386 w 1591"/>
                <a:gd name="T11" fmla="*/ 171 h 223"/>
                <a:gd name="T12" fmla="*/ 1344 w 1591"/>
                <a:gd name="T13" fmla="*/ 223 h 223"/>
                <a:gd name="T14" fmla="*/ 0 w 1591"/>
                <a:gd name="T15" fmla="*/ 223 h 223"/>
                <a:gd name="T16" fmla="*/ 0 w 1591"/>
                <a:gd name="T17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91" h="223">
                  <a:moveTo>
                    <a:pt x="0" y="0"/>
                  </a:moveTo>
                  <a:lnTo>
                    <a:pt x="1591" y="0"/>
                  </a:lnTo>
                  <a:lnTo>
                    <a:pt x="1535" y="36"/>
                  </a:lnTo>
                  <a:lnTo>
                    <a:pt x="1482" y="77"/>
                  </a:lnTo>
                  <a:lnTo>
                    <a:pt x="1431" y="122"/>
                  </a:lnTo>
                  <a:lnTo>
                    <a:pt x="1386" y="171"/>
                  </a:lnTo>
                  <a:lnTo>
                    <a:pt x="1344" y="223"/>
                  </a:lnTo>
                  <a:lnTo>
                    <a:pt x="0" y="22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7" name="Freeform 165"/>
            <p:cNvSpPr>
              <a:spLocks/>
            </p:cNvSpPr>
            <p:nvPr/>
          </p:nvSpPr>
          <p:spPr bwMode="auto">
            <a:xfrm>
              <a:off x="4049" y="3225"/>
              <a:ext cx="175" cy="32"/>
            </a:xfrm>
            <a:custGeom>
              <a:avLst/>
              <a:gdLst>
                <a:gd name="T0" fmla="*/ 0 w 1222"/>
                <a:gd name="T1" fmla="*/ 0 h 224"/>
                <a:gd name="T2" fmla="*/ 1222 w 1222"/>
                <a:gd name="T3" fmla="*/ 0 h 224"/>
                <a:gd name="T4" fmla="*/ 1208 w 1222"/>
                <a:gd name="T5" fmla="*/ 53 h 224"/>
                <a:gd name="T6" fmla="*/ 1197 w 1222"/>
                <a:gd name="T7" fmla="*/ 109 h 224"/>
                <a:gd name="T8" fmla="*/ 1189 w 1222"/>
                <a:gd name="T9" fmla="*/ 166 h 224"/>
                <a:gd name="T10" fmla="*/ 1186 w 1222"/>
                <a:gd name="T11" fmla="*/ 224 h 224"/>
                <a:gd name="T12" fmla="*/ 0 w 1222"/>
                <a:gd name="T13" fmla="*/ 224 h 224"/>
                <a:gd name="T14" fmla="*/ 0 w 1222"/>
                <a:gd name="T15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22" h="224">
                  <a:moveTo>
                    <a:pt x="0" y="0"/>
                  </a:moveTo>
                  <a:lnTo>
                    <a:pt x="1222" y="0"/>
                  </a:lnTo>
                  <a:lnTo>
                    <a:pt x="1208" y="53"/>
                  </a:lnTo>
                  <a:lnTo>
                    <a:pt x="1197" y="109"/>
                  </a:lnTo>
                  <a:lnTo>
                    <a:pt x="1189" y="166"/>
                  </a:lnTo>
                  <a:lnTo>
                    <a:pt x="1186" y="224"/>
                  </a:lnTo>
                  <a:lnTo>
                    <a:pt x="0" y="22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05" name="Freeform 175"/>
          <p:cNvSpPr>
            <a:spLocks noEditPoints="1"/>
          </p:cNvSpPr>
          <p:nvPr/>
        </p:nvSpPr>
        <p:spPr bwMode="auto">
          <a:xfrm>
            <a:off x="7085299" y="589612"/>
            <a:ext cx="209455" cy="259119"/>
          </a:xfrm>
          <a:custGeom>
            <a:avLst/>
            <a:gdLst>
              <a:gd name="T0" fmla="*/ 1805 w 2717"/>
              <a:gd name="T1" fmla="*/ 2160 h 3360"/>
              <a:gd name="T2" fmla="*/ 1763 w 2717"/>
              <a:gd name="T3" fmla="*/ 2297 h 3360"/>
              <a:gd name="T4" fmla="*/ 1737 w 2717"/>
              <a:gd name="T5" fmla="*/ 2426 h 3360"/>
              <a:gd name="T6" fmla="*/ 1733 w 2717"/>
              <a:gd name="T7" fmla="*/ 2534 h 3360"/>
              <a:gd name="T8" fmla="*/ 1754 w 2717"/>
              <a:gd name="T9" fmla="*/ 2612 h 3360"/>
              <a:gd name="T10" fmla="*/ 1767 w 2717"/>
              <a:gd name="T11" fmla="*/ 2627 h 3360"/>
              <a:gd name="T12" fmla="*/ 1802 w 2717"/>
              <a:gd name="T13" fmla="*/ 2643 h 3360"/>
              <a:gd name="T14" fmla="*/ 1866 w 2717"/>
              <a:gd name="T15" fmla="*/ 2645 h 3360"/>
              <a:gd name="T16" fmla="*/ 1911 w 2717"/>
              <a:gd name="T17" fmla="*/ 2633 h 3360"/>
              <a:gd name="T18" fmla="*/ 1929 w 2717"/>
              <a:gd name="T19" fmla="*/ 2616 h 3360"/>
              <a:gd name="T20" fmla="*/ 1949 w 2717"/>
              <a:gd name="T21" fmla="*/ 2564 h 3360"/>
              <a:gd name="T22" fmla="*/ 1952 w 2717"/>
              <a:gd name="T23" fmla="*/ 2464 h 3360"/>
              <a:gd name="T24" fmla="*/ 1933 w 2717"/>
              <a:gd name="T25" fmla="*/ 2341 h 3360"/>
              <a:gd name="T26" fmla="*/ 1896 w 2717"/>
              <a:gd name="T27" fmla="*/ 2205 h 3360"/>
              <a:gd name="T28" fmla="*/ 1847 w 2717"/>
              <a:gd name="T29" fmla="*/ 2068 h 3360"/>
              <a:gd name="T30" fmla="*/ 408 w 2717"/>
              <a:gd name="T31" fmla="*/ 793 h 3360"/>
              <a:gd name="T32" fmla="*/ 1004 w 2717"/>
              <a:gd name="T33" fmla="*/ 210 h 3360"/>
              <a:gd name="T34" fmla="*/ 210 w 2717"/>
              <a:gd name="T35" fmla="*/ 3150 h 3360"/>
              <a:gd name="T36" fmla="*/ 1959 w 2717"/>
              <a:gd name="T37" fmla="*/ 210 h 3360"/>
              <a:gd name="T38" fmla="*/ 2191 w 2717"/>
              <a:gd name="T39" fmla="*/ 568 h 3360"/>
              <a:gd name="T40" fmla="*/ 2191 w 2717"/>
              <a:gd name="T41" fmla="*/ 757 h 3360"/>
              <a:gd name="T42" fmla="*/ 1959 w 2717"/>
              <a:gd name="T43" fmla="*/ 1142 h 3360"/>
              <a:gd name="T44" fmla="*/ 1959 w 2717"/>
              <a:gd name="T45" fmla="*/ 1341 h 3360"/>
              <a:gd name="T46" fmla="*/ 2263 w 2717"/>
              <a:gd name="T47" fmla="*/ 2068 h 3360"/>
              <a:gd name="T48" fmla="*/ 2145 w 2717"/>
              <a:gd name="T49" fmla="*/ 2165 h 3360"/>
              <a:gd name="T50" fmla="*/ 2182 w 2717"/>
              <a:gd name="T51" fmla="*/ 2320 h 3360"/>
              <a:gd name="T52" fmla="*/ 2200 w 2717"/>
              <a:gd name="T53" fmla="*/ 2474 h 3360"/>
              <a:gd name="T54" fmla="*/ 2190 w 2717"/>
              <a:gd name="T55" fmla="*/ 2617 h 3360"/>
              <a:gd name="T56" fmla="*/ 2143 w 2717"/>
              <a:gd name="T57" fmla="*/ 2743 h 3360"/>
              <a:gd name="T58" fmla="*/ 2098 w 2717"/>
              <a:gd name="T59" fmla="*/ 2800 h 3360"/>
              <a:gd name="T60" fmla="*/ 2029 w 2717"/>
              <a:gd name="T61" fmla="*/ 2851 h 3360"/>
              <a:gd name="T62" fmla="*/ 1930 w 2717"/>
              <a:gd name="T63" fmla="*/ 2886 h 3360"/>
              <a:gd name="T64" fmla="*/ 1845 w 2717"/>
              <a:gd name="T65" fmla="*/ 2894 h 3360"/>
              <a:gd name="T66" fmla="*/ 1796 w 2717"/>
              <a:gd name="T67" fmla="*/ 2892 h 3360"/>
              <a:gd name="T68" fmla="*/ 1687 w 2717"/>
              <a:gd name="T69" fmla="*/ 2865 h 3360"/>
              <a:gd name="T70" fmla="*/ 1607 w 2717"/>
              <a:gd name="T71" fmla="*/ 2818 h 3360"/>
              <a:gd name="T72" fmla="*/ 1555 w 2717"/>
              <a:gd name="T73" fmla="*/ 2761 h 3360"/>
              <a:gd name="T74" fmla="*/ 1507 w 2717"/>
              <a:gd name="T75" fmla="*/ 2662 h 3360"/>
              <a:gd name="T76" fmla="*/ 1485 w 2717"/>
              <a:gd name="T77" fmla="*/ 2524 h 3360"/>
              <a:gd name="T78" fmla="*/ 1495 w 2717"/>
              <a:gd name="T79" fmla="*/ 2371 h 3360"/>
              <a:gd name="T80" fmla="*/ 1527 w 2717"/>
              <a:gd name="T81" fmla="*/ 2216 h 3360"/>
              <a:gd name="T82" fmla="*/ 1572 w 2717"/>
              <a:gd name="T83" fmla="*/ 2068 h 3360"/>
              <a:gd name="T84" fmla="*/ 1494 w 2717"/>
              <a:gd name="T85" fmla="*/ 1535 h 3360"/>
              <a:gd name="T86" fmla="*/ 1726 w 2717"/>
              <a:gd name="T87" fmla="*/ 1153 h 3360"/>
              <a:gd name="T88" fmla="*/ 1726 w 2717"/>
              <a:gd name="T89" fmla="*/ 955 h 3360"/>
              <a:gd name="T90" fmla="*/ 1494 w 2717"/>
              <a:gd name="T91" fmla="*/ 559 h 3360"/>
              <a:gd name="T92" fmla="*/ 1494 w 2717"/>
              <a:gd name="T93" fmla="*/ 379 h 3360"/>
              <a:gd name="T94" fmla="*/ 871 w 2717"/>
              <a:gd name="T95" fmla="*/ 0 h 3360"/>
              <a:gd name="T96" fmla="*/ 0 w 2717"/>
              <a:gd name="T97" fmla="*/ 3360 h 3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717" h="3360">
                <a:moveTo>
                  <a:pt x="1838" y="2068"/>
                </a:moveTo>
                <a:lnTo>
                  <a:pt x="1821" y="2113"/>
                </a:lnTo>
                <a:lnTo>
                  <a:pt x="1805" y="2160"/>
                </a:lnTo>
                <a:lnTo>
                  <a:pt x="1790" y="2205"/>
                </a:lnTo>
                <a:lnTo>
                  <a:pt x="1776" y="2251"/>
                </a:lnTo>
                <a:lnTo>
                  <a:pt x="1763" y="2297"/>
                </a:lnTo>
                <a:lnTo>
                  <a:pt x="1752" y="2341"/>
                </a:lnTo>
                <a:lnTo>
                  <a:pt x="1744" y="2384"/>
                </a:lnTo>
                <a:lnTo>
                  <a:pt x="1737" y="2426"/>
                </a:lnTo>
                <a:lnTo>
                  <a:pt x="1733" y="2464"/>
                </a:lnTo>
                <a:lnTo>
                  <a:pt x="1732" y="2501"/>
                </a:lnTo>
                <a:lnTo>
                  <a:pt x="1733" y="2534"/>
                </a:lnTo>
                <a:lnTo>
                  <a:pt x="1736" y="2564"/>
                </a:lnTo>
                <a:lnTo>
                  <a:pt x="1744" y="2590"/>
                </a:lnTo>
                <a:lnTo>
                  <a:pt x="1754" y="2612"/>
                </a:lnTo>
                <a:lnTo>
                  <a:pt x="1757" y="2616"/>
                </a:lnTo>
                <a:lnTo>
                  <a:pt x="1761" y="2622"/>
                </a:lnTo>
                <a:lnTo>
                  <a:pt x="1767" y="2627"/>
                </a:lnTo>
                <a:lnTo>
                  <a:pt x="1775" y="2633"/>
                </a:lnTo>
                <a:lnTo>
                  <a:pt x="1786" y="2638"/>
                </a:lnTo>
                <a:lnTo>
                  <a:pt x="1802" y="2643"/>
                </a:lnTo>
                <a:lnTo>
                  <a:pt x="1820" y="2645"/>
                </a:lnTo>
                <a:lnTo>
                  <a:pt x="1843" y="2647"/>
                </a:lnTo>
                <a:lnTo>
                  <a:pt x="1866" y="2645"/>
                </a:lnTo>
                <a:lnTo>
                  <a:pt x="1884" y="2643"/>
                </a:lnTo>
                <a:lnTo>
                  <a:pt x="1899" y="2638"/>
                </a:lnTo>
                <a:lnTo>
                  <a:pt x="1911" y="2633"/>
                </a:lnTo>
                <a:lnTo>
                  <a:pt x="1918" y="2627"/>
                </a:lnTo>
                <a:lnTo>
                  <a:pt x="1925" y="2622"/>
                </a:lnTo>
                <a:lnTo>
                  <a:pt x="1929" y="2616"/>
                </a:lnTo>
                <a:lnTo>
                  <a:pt x="1931" y="2612"/>
                </a:lnTo>
                <a:lnTo>
                  <a:pt x="1942" y="2590"/>
                </a:lnTo>
                <a:lnTo>
                  <a:pt x="1949" y="2564"/>
                </a:lnTo>
                <a:lnTo>
                  <a:pt x="1953" y="2534"/>
                </a:lnTo>
                <a:lnTo>
                  <a:pt x="1954" y="2501"/>
                </a:lnTo>
                <a:lnTo>
                  <a:pt x="1952" y="2464"/>
                </a:lnTo>
                <a:lnTo>
                  <a:pt x="1948" y="2426"/>
                </a:lnTo>
                <a:lnTo>
                  <a:pt x="1941" y="2384"/>
                </a:lnTo>
                <a:lnTo>
                  <a:pt x="1933" y="2341"/>
                </a:lnTo>
                <a:lnTo>
                  <a:pt x="1923" y="2297"/>
                </a:lnTo>
                <a:lnTo>
                  <a:pt x="1910" y="2251"/>
                </a:lnTo>
                <a:lnTo>
                  <a:pt x="1896" y="2205"/>
                </a:lnTo>
                <a:lnTo>
                  <a:pt x="1881" y="2160"/>
                </a:lnTo>
                <a:lnTo>
                  <a:pt x="1865" y="2113"/>
                </a:lnTo>
                <a:lnTo>
                  <a:pt x="1847" y="2068"/>
                </a:lnTo>
                <a:lnTo>
                  <a:pt x="1838" y="2068"/>
                </a:lnTo>
                <a:close/>
                <a:moveTo>
                  <a:pt x="793" y="386"/>
                </a:moveTo>
                <a:lnTo>
                  <a:pt x="408" y="793"/>
                </a:lnTo>
                <a:lnTo>
                  <a:pt x="793" y="793"/>
                </a:lnTo>
                <a:lnTo>
                  <a:pt x="793" y="386"/>
                </a:lnTo>
                <a:close/>
                <a:moveTo>
                  <a:pt x="1004" y="210"/>
                </a:moveTo>
                <a:lnTo>
                  <a:pt x="1004" y="1003"/>
                </a:lnTo>
                <a:lnTo>
                  <a:pt x="210" y="1003"/>
                </a:lnTo>
                <a:lnTo>
                  <a:pt x="210" y="3150"/>
                </a:lnTo>
                <a:lnTo>
                  <a:pt x="2508" y="3150"/>
                </a:lnTo>
                <a:lnTo>
                  <a:pt x="2508" y="210"/>
                </a:lnTo>
                <a:lnTo>
                  <a:pt x="1959" y="210"/>
                </a:lnTo>
                <a:lnTo>
                  <a:pt x="1959" y="369"/>
                </a:lnTo>
                <a:lnTo>
                  <a:pt x="2191" y="369"/>
                </a:lnTo>
                <a:lnTo>
                  <a:pt x="2191" y="568"/>
                </a:lnTo>
                <a:lnTo>
                  <a:pt x="1959" y="568"/>
                </a:lnTo>
                <a:lnTo>
                  <a:pt x="1959" y="757"/>
                </a:lnTo>
                <a:lnTo>
                  <a:pt x="2191" y="757"/>
                </a:lnTo>
                <a:lnTo>
                  <a:pt x="2191" y="955"/>
                </a:lnTo>
                <a:lnTo>
                  <a:pt x="1959" y="955"/>
                </a:lnTo>
                <a:lnTo>
                  <a:pt x="1959" y="1142"/>
                </a:lnTo>
                <a:lnTo>
                  <a:pt x="2191" y="1142"/>
                </a:lnTo>
                <a:lnTo>
                  <a:pt x="2191" y="1341"/>
                </a:lnTo>
                <a:lnTo>
                  <a:pt x="1959" y="1341"/>
                </a:lnTo>
                <a:lnTo>
                  <a:pt x="1959" y="1535"/>
                </a:lnTo>
                <a:lnTo>
                  <a:pt x="2263" y="1535"/>
                </a:lnTo>
                <a:lnTo>
                  <a:pt x="2263" y="2068"/>
                </a:lnTo>
                <a:lnTo>
                  <a:pt x="2114" y="2068"/>
                </a:lnTo>
                <a:lnTo>
                  <a:pt x="2130" y="2116"/>
                </a:lnTo>
                <a:lnTo>
                  <a:pt x="2145" y="2165"/>
                </a:lnTo>
                <a:lnTo>
                  <a:pt x="2159" y="2216"/>
                </a:lnTo>
                <a:lnTo>
                  <a:pt x="2171" y="2267"/>
                </a:lnTo>
                <a:lnTo>
                  <a:pt x="2182" y="2320"/>
                </a:lnTo>
                <a:lnTo>
                  <a:pt x="2191" y="2371"/>
                </a:lnTo>
                <a:lnTo>
                  <a:pt x="2197" y="2423"/>
                </a:lnTo>
                <a:lnTo>
                  <a:pt x="2200" y="2474"/>
                </a:lnTo>
                <a:lnTo>
                  <a:pt x="2201" y="2524"/>
                </a:lnTo>
                <a:lnTo>
                  <a:pt x="2198" y="2572"/>
                </a:lnTo>
                <a:lnTo>
                  <a:pt x="2190" y="2617"/>
                </a:lnTo>
                <a:lnTo>
                  <a:pt x="2179" y="2662"/>
                </a:lnTo>
                <a:lnTo>
                  <a:pt x="2164" y="2704"/>
                </a:lnTo>
                <a:lnTo>
                  <a:pt x="2143" y="2743"/>
                </a:lnTo>
                <a:lnTo>
                  <a:pt x="2131" y="2761"/>
                </a:lnTo>
                <a:lnTo>
                  <a:pt x="2116" y="2781"/>
                </a:lnTo>
                <a:lnTo>
                  <a:pt x="2098" y="2800"/>
                </a:lnTo>
                <a:lnTo>
                  <a:pt x="2078" y="2818"/>
                </a:lnTo>
                <a:lnTo>
                  <a:pt x="2055" y="2836"/>
                </a:lnTo>
                <a:lnTo>
                  <a:pt x="2029" y="2851"/>
                </a:lnTo>
                <a:lnTo>
                  <a:pt x="1999" y="2865"/>
                </a:lnTo>
                <a:lnTo>
                  <a:pt x="1966" y="2877"/>
                </a:lnTo>
                <a:lnTo>
                  <a:pt x="1930" y="2886"/>
                </a:lnTo>
                <a:lnTo>
                  <a:pt x="1890" y="2892"/>
                </a:lnTo>
                <a:lnTo>
                  <a:pt x="1845" y="2894"/>
                </a:lnTo>
                <a:lnTo>
                  <a:pt x="1845" y="2894"/>
                </a:lnTo>
                <a:lnTo>
                  <a:pt x="1840" y="2894"/>
                </a:lnTo>
                <a:lnTo>
                  <a:pt x="1840" y="2894"/>
                </a:lnTo>
                <a:lnTo>
                  <a:pt x="1796" y="2892"/>
                </a:lnTo>
                <a:lnTo>
                  <a:pt x="1756" y="2886"/>
                </a:lnTo>
                <a:lnTo>
                  <a:pt x="1720" y="2877"/>
                </a:lnTo>
                <a:lnTo>
                  <a:pt x="1687" y="2865"/>
                </a:lnTo>
                <a:lnTo>
                  <a:pt x="1658" y="2851"/>
                </a:lnTo>
                <a:lnTo>
                  <a:pt x="1631" y="2836"/>
                </a:lnTo>
                <a:lnTo>
                  <a:pt x="1607" y="2818"/>
                </a:lnTo>
                <a:lnTo>
                  <a:pt x="1588" y="2800"/>
                </a:lnTo>
                <a:lnTo>
                  <a:pt x="1570" y="2781"/>
                </a:lnTo>
                <a:lnTo>
                  <a:pt x="1555" y="2761"/>
                </a:lnTo>
                <a:lnTo>
                  <a:pt x="1542" y="2743"/>
                </a:lnTo>
                <a:lnTo>
                  <a:pt x="1522" y="2704"/>
                </a:lnTo>
                <a:lnTo>
                  <a:pt x="1507" y="2662"/>
                </a:lnTo>
                <a:lnTo>
                  <a:pt x="1495" y="2617"/>
                </a:lnTo>
                <a:lnTo>
                  <a:pt x="1488" y="2572"/>
                </a:lnTo>
                <a:lnTo>
                  <a:pt x="1485" y="2524"/>
                </a:lnTo>
                <a:lnTo>
                  <a:pt x="1485" y="2474"/>
                </a:lnTo>
                <a:lnTo>
                  <a:pt x="1488" y="2423"/>
                </a:lnTo>
                <a:lnTo>
                  <a:pt x="1495" y="2371"/>
                </a:lnTo>
                <a:lnTo>
                  <a:pt x="1504" y="2320"/>
                </a:lnTo>
                <a:lnTo>
                  <a:pt x="1515" y="2267"/>
                </a:lnTo>
                <a:lnTo>
                  <a:pt x="1527" y="2216"/>
                </a:lnTo>
                <a:lnTo>
                  <a:pt x="1541" y="2165"/>
                </a:lnTo>
                <a:lnTo>
                  <a:pt x="1556" y="2116"/>
                </a:lnTo>
                <a:lnTo>
                  <a:pt x="1572" y="2068"/>
                </a:lnTo>
                <a:lnTo>
                  <a:pt x="1423" y="2068"/>
                </a:lnTo>
                <a:lnTo>
                  <a:pt x="1423" y="1535"/>
                </a:lnTo>
                <a:lnTo>
                  <a:pt x="1494" y="1535"/>
                </a:lnTo>
                <a:lnTo>
                  <a:pt x="1494" y="1341"/>
                </a:lnTo>
                <a:lnTo>
                  <a:pt x="1726" y="1341"/>
                </a:lnTo>
                <a:lnTo>
                  <a:pt x="1726" y="1153"/>
                </a:lnTo>
                <a:lnTo>
                  <a:pt x="1494" y="1153"/>
                </a:lnTo>
                <a:lnTo>
                  <a:pt x="1494" y="955"/>
                </a:lnTo>
                <a:lnTo>
                  <a:pt x="1726" y="955"/>
                </a:lnTo>
                <a:lnTo>
                  <a:pt x="1726" y="757"/>
                </a:lnTo>
                <a:lnTo>
                  <a:pt x="1494" y="757"/>
                </a:lnTo>
                <a:lnTo>
                  <a:pt x="1494" y="559"/>
                </a:lnTo>
                <a:lnTo>
                  <a:pt x="1726" y="559"/>
                </a:lnTo>
                <a:lnTo>
                  <a:pt x="1726" y="379"/>
                </a:lnTo>
                <a:lnTo>
                  <a:pt x="1494" y="379"/>
                </a:lnTo>
                <a:lnTo>
                  <a:pt x="1494" y="210"/>
                </a:lnTo>
                <a:lnTo>
                  <a:pt x="1004" y="210"/>
                </a:lnTo>
                <a:close/>
                <a:moveTo>
                  <a:pt x="871" y="0"/>
                </a:moveTo>
                <a:lnTo>
                  <a:pt x="2717" y="0"/>
                </a:lnTo>
                <a:lnTo>
                  <a:pt x="2717" y="3360"/>
                </a:lnTo>
                <a:lnTo>
                  <a:pt x="0" y="3360"/>
                </a:lnTo>
                <a:lnTo>
                  <a:pt x="0" y="919"/>
                </a:lnTo>
                <a:lnTo>
                  <a:pt x="871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27" name="Group 203"/>
          <p:cNvGrpSpPr>
            <a:grpSpLocks noChangeAspect="1"/>
          </p:cNvGrpSpPr>
          <p:nvPr/>
        </p:nvGrpSpPr>
        <p:grpSpPr bwMode="auto">
          <a:xfrm>
            <a:off x="4248042" y="589612"/>
            <a:ext cx="209455" cy="259119"/>
            <a:chOff x="4580" y="1868"/>
            <a:chExt cx="388" cy="48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30" name="Freeform 205"/>
            <p:cNvSpPr>
              <a:spLocks noEditPoints="1"/>
            </p:cNvSpPr>
            <p:nvPr/>
          </p:nvSpPr>
          <p:spPr bwMode="auto">
            <a:xfrm>
              <a:off x="4580" y="1868"/>
              <a:ext cx="388" cy="480"/>
            </a:xfrm>
            <a:custGeom>
              <a:avLst/>
              <a:gdLst>
                <a:gd name="T0" fmla="*/ 793 w 2718"/>
                <a:gd name="T1" fmla="*/ 386 h 3360"/>
                <a:gd name="T2" fmla="*/ 408 w 2718"/>
                <a:gd name="T3" fmla="*/ 793 h 3360"/>
                <a:gd name="T4" fmla="*/ 793 w 2718"/>
                <a:gd name="T5" fmla="*/ 793 h 3360"/>
                <a:gd name="T6" fmla="*/ 793 w 2718"/>
                <a:gd name="T7" fmla="*/ 386 h 3360"/>
                <a:gd name="T8" fmla="*/ 1004 w 2718"/>
                <a:gd name="T9" fmla="*/ 209 h 3360"/>
                <a:gd name="T10" fmla="*/ 1004 w 2718"/>
                <a:gd name="T11" fmla="*/ 1003 h 3360"/>
                <a:gd name="T12" fmla="*/ 210 w 2718"/>
                <a:gd name="T13" fmla="*/ 1003 h 3360"/>
                <a:gd name="T14" fmla="*/ 210 w 2718"/>
                <a:gd name="T15" fmla="*/ 3150 h 3360"/>
                <a:gd name="T16" fmla="*/ 2508 w 2718"/>
                <a:gd name="T17" fmla="*/ 3150 h 3360"/>
                <a:gd name="T18" fmla="*/ 2508 w 2718"/>
                <a:gd name="T19" fmla="*/ 209 h 3360"/>
                <a:gd name="T20" fmla="*/ 1004 w 2718"/>
                <a:gd name="T21" fmla="*/ 209 h 3360"/>
                <a:gd name="T22" fmla="*/ 871 w 2718"/>
                <a:gd name="T23" fmla="*/ 0 h 3360"/>
                <a:gd name="T24" fmla="*/ 2718 w 2718"/>
                <a:gd name="T25" fmla="*/ 0 h 3360"/>
                <a:gd name="T26" fmla="*/ 2718 w 2718"/>
                <a:gd name="T27" fmla="*/ 3360 h 3360"/>
                <a:gd name="T28" fmla="*/ 0 w 2718"/>
                <a:gd name="T29" fmla="*/ 3360 h 3360"/>
                <a:gd name="T30" fmla="*/ 0 w 2718"/>
                <a:gd name="T31" fmla="*/ 919 h 3360"/>
                <a:gd name="T32" fmla="*/ 871 w 2718"/>
                <a:gd name="T33" fmla="*/ 0 h 3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18" h="3360">
                  <a:moveTo>
                    <a:pt x="793" y="386"/>
                  </a:moveTo>
                  <a:lnTo>
                    <a:pt x="408" y="793"/>
                  </a:lnTo>
                  <a:lnTo>
                    <a:pt x="793" y="793"/>
                  </a:lnTo>
                  <a:lnTo>
                    <a:pt x="793" y="386"/>
                  </a:lnTo>
                  <a:close/>
                  <a:moveTo>
                    <a:pt x="1004" y="209"/>
                  </a:moveTo>
                  <a:lnTo>
                    <a:pt x="1004" y="1003"/>
                  </a:lnTo>
                  <a:lnTo>
                    <a:pt x="210" y="1003"/>
                  </a:lnTo>
                  <a:lnTo>
                    <a:pt x="210" y="3150"/>
                  </a:lnTo>
                  <a:lnTo>
                    <a:pt x="2508" y="3150"/>
                  </a:lnTo>
                  <a:lnTo>
                    <a:pt x="2508" y="209"/>
                  </a:lnTo>
                  <a:lnTo>
                    <a:pt x="1004" y="209"/>
                  </a:lnTo>
                  <a:close/>
                  <a:moveTo>
                    <a:pt x="871" y="0"/>
                  </a:moveTo>
                  <a:lnTo>
                    <a:pt x="2718" y="0"/>
                  </a:lnTo>
                  <a:lnTo>
                    <a:pt x="2718" y="3360"/>
                  </a:lnTo>
                  <a:lnTo>
                    <a:pt x="0" y="3360"/>
                  </a:lnTo>
                  <a:lnTo>
                    <a:pt x="0" y="919"/>
                  </a:lnTo>
                  <a:lnTo>
                    <a:pt x="8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" name="Freeform 206"/>
            <p:cNvSpPr>
              <a:spLocks/>
            </p:cNvSpPr>
            <p:nvPr/>
          </p:nvSpPr>
          <p:spPr bwMode="auto">
            <a:xfrm>
              <a:off x="4636" y="2082"/>
              <a:ext cx="276" cy="206"/>
            </a:xfrm>
            <a:custGeom>
              <a:avLst/>
              <a:gdLst>
                <a:gd name="T0" fmla="*/ 571 w 1932"/>
                <a:gd name="T1" fmla="*/ 0 h 1438"/>
                <a:gd name="T2" fmla="*/ 508 w 1932"/>
                <a:gd name="T3" fmla="*/ 114 h 1438"/>
                <a:gd name="T4" fmla="*/ 467 w 1932"/>
                <a:gd name="T5" fmla="*/ 121 h 1438"/>
                <a:gd name="T6" fmla="*/ 446 w 1932"/>
                <a:gd name="T7" fmla="*/ 137 h 1438"/>
                <a:gd name="T8" fmla="*/ 441 w 1932"/>
                <a:gd name="T9" fmla="*/ 156 h 1438"/>
                <a:gd name="T10" fmla="*/ 441 w 1932"/>
                <a:gd name="T11" fmla="*/ 164 h 1438"/>
                <a:gd name="T12" fmla="*/ 445 w 1932"/>
                <a:gd name="T13" fmla="*/ 185 h 1438"/>
                <a:gd name="T14" fmla="*/ 457 w 1932"/>
                <a:gd name="T15" fmla="*/ 230 h 1438"/>
                <a:gd name="T16" fmla="*/ 481 w 1932"/>
                <a:gd name="T17" fmla="*/ 300 h 1438"/>
                <a:gd name="T18" fmla="*/ 885 w 1932"/>
                <a:gd name="T19" fmla="*/ 425 h 1438"/>
                <a:gd name="T20" fmla="*/ 805 w 1932"/>
                <a:gd name="T21" fmla="*/ 208 h 1438"/>
                <a:gd name="T22" fmla="*/ 776 w 1932"/>
                <a:gd name="T23" fmla="*/ 160 h 1438"/>
                <a:gd name="T24" fmla="*/ 744 w 1932"/>
                <a:gd name="T25" fmla="*/ 132 h 1438"/>
                <a:gd name="T26" fmla="*/ 709 w 1932"/>
                <a:gd name="T27" fmla="*/ 119 h 1438"/>
                <a:gd name="T28" fmla="*/ 671 w 1932"/>
                <a:gd name="T29" fmla="*/ 114 h 1438"/>
                <a:gd name="T30" fmla="*/ 631 w 1932"/>
                <a:gd name="T31" fmla="*/ 0 h 1438"/>
                <a:gd name="T32" fmla="*/ 1227 w 1932"/>
                <a:gd name="T33" fmla="*/ 114 h 1438"/>
                <a:gd name="T34" fmla="*/ 1135 w 1932"/>
                <a:gd name="T35" fmla="*/ 115 h 1438"/>
                <a:gd name="T36" fmla="*/ 1110 w 1932"/>
                <a:gd name="T37" fmla="*/ 121 h 1438"/>
                <a:gd name="T38" fmla="*/ 1099 w 1932"/>
                <a:gd name="T39" fmla="*/ 127 h 1438"/>
                <a:gd name="T40" fmla="*/ 1091 w 1932"/>
                <a:gd name="T41" fmla="*/ 138 h 1438"/>
                <a:gd name="T42" fmla="*/ 1087 w 1932"/>
                <a:gd name="T43" fmla="*/ 162 h 1438"/>
                <a:gd name="T44" fmla="*/ 1089 w 1932"/>
                <a:gd name="T45" fmla="*/ 182 h 1438"/>
                <a:gd name="T46" fmla="*/ 1094 w 1932"/>
                <a:gd name="T47" fmla="*/ 215 h 1438"/>
                <a:gd name="T48" fmla="*/ 1107 w 1932"/>
                <a:gd name="T49" fmla="*/ 260 h 1438"/>
                <a:gd name="T50" fmla="*/ 1128 w 1932"/>
                <a:gd name="T51" fmla="*/ 324 h 1438"/>
                <a:gd name="T52" fmla="*/ 1562 w 1932"/>
                <a:gd name="T53" fmla="*/ 314 h 1438"/>
                <a:gd name="T54" fmla="*/ 1582 w 1932"/>
                <a:gd name="T55" fmla="*/ 255 h 1438"/>
                <a:gd name="T56" fmla="*/ 1594 w 1932"/>
                <a:gd name="T57" fmla="*/ 212 h 1438"/>
                <a:gd name="T58" fmla="*/ 1601 w 1932"/>
                <a:gd name="T59" fmla="*/ 183 h 1438"/>
                <a:gd name="T60" fmla="*/ 1603 w 1932"/>
                <a:gd name="T61" fmla="*/ 164 h 1438"/>
                <a:gd name="T62" fmla="*/ 1602 w 1932"/>
                <a:gd name="T63" fmla="*/ 146 h 1438"/>
                <a:gd name="T64" fmla="*/ 1585 w 1932"/>
                <a:gd name="T65" fmla="*/ 130 h 1438"/>
                <a:gd name="T66" fmla="*/ 1531 w 1932"/>
                <a:gd name="T67" fmla="*/ 116 h 1438"/>
                <a:gd name="T68" fmla="*/ 1457 w 1932"/>
                <a:gd name="T69" fmla="*/ 114 h 1438"/>
                <a:gd name="T70" fmla="*/ 1932 w 1932"/>
                <a:gd name="T71" fmla="*/ 0 h 1438"/>
                <a:gd name="T72" fmla="*/ 1893 w 1932"/>
                <a:gd name="T73" fmla="*/ 114 h 1438"/>
                <a:gd name="T74" fmla="*/ 1854 w 1932"/>
                <a:gd name="T75" fmla="*/ 118 h 1438"/>
                <a:gd name="T76" fmla="*/ 1828 w 1932"/>
                <a:gd name="T77" fmla="*/ 128 h 1438"/>
                <a:gd name="T78" fmla="*/ 1806 w 1932"/>
                <a:gd name="T79" fmla="*/ 147 h 1438"/>
                <a:gd name="T80" fmla="*/ 1782 w 1932"/>
                <a:gd name="T81" fmla="*/ 183 h 1438"/>
                <a:gd name="T82" fmla="*/ 1773 w 1932"/>
                <a:gd name="T83" fmla="*/ 198 h 1438"/>
                <a:gd name="T84" fmla="*/ 1762 w 1932"/>
                <a:gd name="T85" fmla="*/ 227 h 1438"/>
                <a:gd name="T86" fmla="*/ 1745 w 1932"/>
                <a:gd name="T87" fmla="*/ 272 h 1438"/>
                <a:gd name="T88" fmla="*/ 1722 w 1932"/>
                <a:gd name="T89" fmla="*/ 340 h 1438"/>
                <a:gd name="T90" fmla="*/ 1247 w 1932"/>
                <a:gd name="T91" fmla="*/ 1438 h 1438"/>
                <a:gd name="T92" fmla="*/ 698 w 1932"/>
                <a:gd name="T93" fmla="*/ 1438 h 1438"/>
                <a:gd name="T94" fmla="*/ 203 w 1932"/>
                <a:gd name="T95" fmla="*/ 308 h 1438"/>
                <a:gd name="T96" fmla="*/ 182 w 1932"/>
                <a:gd name="T97" fmla="*/ 250 h 1438"/>
                <a:gd name="T98" fmla="*/ 167 w 1932"/>
                <a:gd name="T99" fmla="*/ 209 h 1438"/>
                <a:gd name="T100" fmla="*/ 157 w 1932"/>
                <a:gd name="T101" fmla="*/ 184 h 1438"/>
                <a:gd name="T102" fmla="*/ 150 w 1932"/>
                <a:gd name="T103" fmla="*/ 171 h 1438"/>
                <a:gd name="T104" fmla="*/ 138 w 1932"/>
                <a:gd name="T105" fmla="*/ 151 h 1438"/>
                <a:gd name="T106" fmla="*/ 112 w 1932"/>
                <a:gd name="T107" fmla="*/ 127 h 1438"/>
                <a:gd name="T108" fmla="*/ 82 w 1932"/>
                <a:gd name="T109" fmla="*/ 119 h 1438"/>
                <a:gd name="T110" fmla="*/ 38 w 1932"/>
                <a:gd name="T111" fmla="*/ 114 h 1438"/>
                <a:gd name="T112" fmla="*/ 0 w 1932"/>
                <a:gd name="T113" fmla="*/ 0 h 1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32" h="1438">
                  <a:moveTo>
                    <a:pt x="0" y="0"/>
                  </a:moveTo>
                  <a:lnTo>
                    <a:pt x="571" y="0"/>
                  </a:lnTo>
                  <a:lnTo>
                    <a:pt x="571" y="114"/>
                  </a:lnTo>
                  <a:lnTo>
                    <a:pt x="508" y="114"/>
                  </a:lnTo>
                  <a:lnTo>
                    <a:pt x="484" y="116"/>
                  </a:lnTo>
                  <a:lnTo>
                    <a:pt x="467" y="121"/>
                  </a:lnTo>
                  <a:lnTo>
                    <a:pt x="454" y="128"/>
                  </a:lnTo>
                  <a:lnTo>
                    <a:pt x="446" y="137"/>
                  </a:lnTo>
                  <a:lnTo>
                    <a:pt x="442" y="146"/>
                  </a:lnTo>
                  <a:lnTo>
                    <a:pt x="441" y="156"/>
                  </a:lnTo>
                  <a:lnTo>
                    <a:pt x="441" y="159"/>
                  </a:lnTo>
                  <a:lnTo>
                    <a:pt x="441" y="164"/>
                  </a:lnTo>
                  <a:lnTo>
                    <a:pt x="443" y="173"/>
                  </a:lnTo>
                  <a:lnTo>
                    <a:pt x="445" y="185"/>
                  </a:lnTo>
                  <a:lnTo>
                    <a:pt x="449" y="203"/>
                  </a:lnTo>
                  <a:lnTo>
                    <a:pt x="457" y="230"/>
                  </a:lnTo>
                  <a:lnTo>
                    <a:pt x="468" y="263"/>
                  </a:lnTo>
                  <a:lnTo>
                    <a:pt x="481" y="300"/>
                  </a:lnTo>
                  <a:lnTo>
                    <a:pt x="706" y="940"/>
                  </a:lnTo>
                  <a:lnTo>
                    <a:pt x="885" y="425"/>
                  </a:lnTo>
                  <a:lnTo>
                    <a:pt x="819" y="238"/>
                  </a:lnTo>
                  <a:lnTo>
                    <a:pt x="805" y="208"/>
                  </a:lnTo>
                  <a:lnTo>
                    <a:pt x="790" y="181"/>
                  </a:lnTo>
                  <a:lnTo>
                    <a:pt x="776" y="160"/>
                  </a:lnTo>
                  <a:lnTo>
                    <a:pt x="760" y="144"/>
                  </a:lnTo>
                  <a:lnTo>
                    <a:pt x="744" y="132"/>
                  </a:lnTo>
                  <a:lnTo>
                    <a:pt x="724" y="122"/>
                  </a:lnTo>
                  <a:lnTo>
                    <a:pt x="709" y="119"/>
                  </a:lnTo>
                  <a:lnTo>
                    <a:pt x="691" y="115"/>
                  </a:lnTo>
                  <a:lnTo>
                    <a:pt x="671" y="114"/>
                  </a:lnTo>
                  <a:lnTo>
                    <a:pt x="631" y="114"/>
                  </a:lnTo>
                  <a:lnTo>
                    <a:pt x="631" y="0"/>
                  </a:lnTo>
                  <a:lnTo>
                    <a:pt x="1227" y="0"/>
                  </a:lnTo>
                  <a:lnTo>
                    <a:pt x="1227" y="114"/>
                  </a:lnTo>
                  <a:lnTo>
                    <a:pt x="1153" y="114"/>
                  </a:lnTo>
                  <a:lnTo>
                    <a:pt x="1135" y="115"/>
                  </a:lnTo>
                  <a:lnTo>
                    <a:pt x="1120" y="118"/>
                  </a:lnTo>
                  <a:lnTo>
                    <a:pt x="1110" y="121"/>
                  </a:lnTo>
                  <a:lnTo>
                    <a:pt x="1103" y="124"/>
                  </a:lnTo>
                  <a:lnTo>
                    <a:pt x="1099" y="127"/>
                  </a:lnTo>
                  <a:lnTo>
                    <a:pt x="1094" y="132"/>
                  </a:lnTo>
                  <a:lnTo>
                    <a:pt x="1091" y="138"/>
                  </a:lnTo>
                  <a:lnTo>
                    <a:pt x="1088" y="148"/>
                  </a:lnTo>
                  <a:lnTo>
                    <a:pt x="1087" y="162"/>
                  </a:lnTo>
                  <a:lnTo>
                    <a:pt x="1087" y="171"/>
                  </a:lnTo>
                  <a:lnTo>
                    <a:pt x="1089" y="182"/>
                  </a:lnTo>
                  <a:lnTo>
                    <a:pt x="1091" y="197"/>
                  </a:lnTo>
                  <a:lnTo>
                    <a:pt x="1094" y="215"/>
                  </a:lnTo>
                  <a:lnTo>
                    <a:pt x="1100" y="235"/>
                  </a:lnTo>
                  <a:lnTo>
                    <a:pt x="1107" y="260"/>
                  </a:lnTo>
                  <a:lnTo>
                    <a:pt x="1117" y="290"/>
                  </a:lnTo>
                  <a:lnTo>
                    <a:pt x="1128" y="324"/>
                  </a:lnTo>
                  <a:lnTo>
                    <a:pt x="1345" y="940"/>
                  </a:lnTo>
                  <a:lnTo>
                    <a:pt x="1562" y="314"/>
                  </a:lnTo>
                  <a:lnTo>
                    <a:pt x="1573" y="282"/>
                  </a:lnTo>
                  <a:lnTo>
                    <a:pt x="1582" y="255"/>
                  </a:lnTo>
                  <a:lnTo>
                    <a:pt x="1589" y="232"/>
                  </a:lnTo>
                  <a:lnTo>
                    <a:pt x="1594" y="212"/>
                  </a:lnTo>
                  <a:lnTo>
                    <a:pt x="1597" y="196"/>
                  </a:lnTo>
                  <a:lnTo>
                    <a:pt x="1601" y="183"/>
                  </a:lnTo>
                  <a:lnTo>
                    <a:pt x="1602" y="172"/>
                  </a:lnTo>
                  <a:lnTo>
                    <a:pt x="1603" y="164"/>
                  </a:lnTo>
                  <a:lnTo>
                    <a:pt x="1603" y="159"/>
                  </a:lnTo>
                  <a:lnTo>
                    <a:pt x="1602" y="146"/>
                  </a:lnTo>
                  <a:lnTo>
                    <a:pt x="1595" y="136"/>
                  </a:lnTo>
                  <a:lnTo>
                    <a:pt x="1585" y="130"/>
                  </a:lnTo>
                  <a:lnTo>
                    <a:pt x="1560" y="122"/>
                  </a:lnTo>
                  <a:lnTo>
                    <a:pt x="1531" y="116"/>
                  </a:lnTo>
                  <a:lnTo>
                    <a:pt x="1496" y="114"/>
                  </a:lnTo>
                  <a:lnTo>
                    <a:pt x="1457" y="114"/>
                  </a:lnTo>
                  <a:lnTo>
                    <a:pt x="1457" y="0"/>
                  </a:lnTo>
                  <a:lnTo>
                    <a:pt x="1932" y="0"/>
                  </a:lnTo>
                  <a:lnTo>
                    <a:pt x="1932" y="114"/>
                  </a:lnTo>
                  <a:lnTo>
                    <a:pt x="1893" y="114"/>
                  </a:lnTo>
                  <a:lnTo>
                    <a:pt x="1872" y="115"/>
                  </a:lnTo>
                  <a:lnTo>
                    <a:pt x="1854" y="118"/>
                  </a:lnTo>
                  <a:lnTo>
                    <a:pt x="1841" y="122"/>
                  </a:lnTo>
                  <a:lnTo>
                    <a:pt x="1828" y="128"/>
                  </a:lnTo>
                  <a:lnTo>
                    <a:pt x="1817" y="136"/>
                  </a:lnTo>
                  <a:lnTo>
                    <a:pt x="1806" y="147"/>
                  </a:lnTo>
                  <a:lnTo>
                    <a:pt x="1794" y="163"/>
                  </a:lnTo>
                  <a:lnTo>
                    <a:pt x="1782" y="183"/>
                  </a:lnTo>
                  <a:lnTo>
                    <a:pt x="1777" y="190"/>
                  </a:lnTo>
                  <a:lnTo>
                    <a:pt x="1773" y="198"/>
                  </a:lnTo>
                  <a:lnTo>
                    <a:pt x="1769" y="211"/>
                  </a:lnTo>
                  <a:lnTo>
                    <a:pt x="1762" y="227"/>
                  </a:lnTo>
                  <a:lnTo>
                    <a:pt x="1754" y="247"/>
                  </a:lnTo>
                  <a:lnTo>
                    <a:pt x="1745" y="272"/>
                  </a:lnTo>
                  <a:lnTo>
                    <a:pt x="1735" y="303"/>
                  </a:lnTo>
                  <a:lnTo>
                    <a:pt x="1722" y="340"/>
                  </a:lnTo>
                  <a:lnTo>
                    <a:pt x="1342" y="1438"/>
                  </a:lnTo>
                  <a:lnTo>
                    <a:pt x="1247" y="1438"/>
                  </a:lnTo>
                  <a:lnTo>
                    <a:pt x="972" y="667"/>
                  </a:lnTo>
                  <a:lnTo>
                    <a:pt x="698" y="1438"/>
                  </a:lnTo>
                  <a:lnTo>
                    <a:pt x="608" y="1438"/>
                  </a:lnTo>
                  <a:lnTo>
                    <a:pt x="203" y="308"/>
                  </a:lnTo>
                  <a:lnTo>
                    <a:pt x="191" y="277"/>
                  </a:lnTo>
                  <a:lnTo>
                    <a:pt x="182" y="250"/>
                  </a:lnTo>
                  <a:lnTo>
                    <a:pt x="173" y="228"/>
                  </a:lnTo>
                  <a:lnTo>
                    <a:pt x="167" y="209"/>
                  </a:lnTo>
                  <a:lnTo>
                    <a:pt x="161" y="195"/>
                  </a:lnTo>
                  <a:lnTo>
                    <a:pt x="157" y="184"/>
                  </a:lnTo>
                  <a:lnTo>
                    <a:pt x="154" y="176"/>
                  </a:lnTo>
                  <a:lnTo>
                    <a:pt x="150" y="171"/>
                  </a:lnTo>
                  <a:lnTo>
                    <a:pt x="149" y="168"/>
                  </a:lnTo>
                  <a:lnTo>
                    <a:pt x="138" y="151"/>
                  </a:lnTo>
                  <a:lnTo>
                    <a:pt x="126" y="138"/>
                  </a:lnTo>
                  <a:lnTo>
                    <a:pt x="112" y="127"/>
                  </a:lnTo>
                  <a:lnTo>
                    <a:pt x="98" y="122"/>
                  </a:lnTo>
                  <a:lnTo>
                    <a:pt x="82" y="119"/>
                  </a:lnTo>
                  <a:lnTo>
                    <a:pt x="61" y="115"/>
                  </a:lnTo>
                  <a:lnTo>
                    <a:pt x="38" y="114"/>
                  </a:lnTo>
                  <a:lnTo>
                    <a:pt x="0" y="11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37" name="Group 215"/>
          <p:cNvGrpSpPr>
            <a:grpSpLocks noChangeAspect="1"/>
          </p:cNvGrpSpPr>
          <p:nvPr/>
        </p:nvGrpSpPr>
        <p:grpSpPr bwMode="auto">
          <a:xfrm>
            <a:off x="1992296" y="600409"/>
            <a:ext cx="260738" cy="237525"/>
            <a:chOff x="4653" y="1874"/>
            <a:chExt cx="483" cy="44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40" name="Freeform 217"/>
            <p:cNvSpPr>
              <a:spLocks noEditPoints="1"/>
            </p:cNvSpPr>
            <p:nvPr/>
          </p:nvSpPr>
          <p:spPr bwMode="auto">
            <a:xfrm>
              <a:off x="4835" y="2053"/>
              <a:ext cx="301" cy="261"/>
            </a:xfrm>
            <a:custGeom>
              <a:avLst/>
              <a:gdLst>
                <a:gd name="T0" fmla="*/ 1353 w 2110"/>
                <a:gd name="T1" fmla="*/ 358 h 1829"/>
                <a:gd name="T2" fmla="*/ 1287 w 2110"/>
                <a:gd name="T3" fmla="*/ 412 h 1829"/>
                <a:gd name="T4" fmla="*/ 1261 w 2110"/>
                <a:gd name="T5" fmla="*/ 494 h 1829"/>
                <a:gd name="T6" fmla="*/ 1287 w 2110"/>
                <a:gd name="T7" fmla="*/ 576 h 1829"/>
                <a:gd name="T8" fmla="*/ 1353 w 2110"/>
                <a:gd name="T9" fmla="*/ 629 h 1829"/>
                <a:gd name="T10" fmla="*/ 1441 w 2110"/>
                <a:gd name="T11" fmla="*/ 639 h 1829"/>
                <a:gd name="T12" fmla="*/ 1517 w 2110"/>
                <a:gd name="T13" fmla="*/ 598 h 1829"/>
                <a:gd name="T14" fmla="*/ 1558 w 2110"/>
                <a:gd name="T15" fmla="*/ 523 h 1829"/>
                <a:gd name="T16" fmla="*/ 1549 w 2110"/>
                <a:gd name="T17" fmla="*/ 437 h 1829"/>
                <a:gd name="T18" fmla="*/ 1495 w 2110"/>
                <a:gd name="T19" fmla="*/ 372 h 1829"/>
                <a:gd name="T20" fmla="*/ 1411 w 2110"/>
                <a:gd name="T21" fmla="*/ 346 h 1829"/>
                <a:gd name="T22" fmla="*/ 641 w 2110"/>
                <a:gd name="T23" fmla="*/ 358 h 1829"/>
                <a:gd name="T24" fmla="*/ 576 w 2110"/>
                <a:gd name="T25" fmla="*/ 412 h 1829"/>
                <a:gd name="T26" fmla="*/ 549 w 2110"/>
                <a:gd name="T27" fmla="*/ 494 h 1829"/>
                <a:gd name="T28" fmla="*/ 576 w 2110"/>
                <a:gd name="T29" fmla="*/ 576 h 1829"/>
                <a:gd name="T30" fmla="*/ 641 w 2110"/>
                <a:gd name="T31" fmla="*/ 629 h 1829"/>
                <a:gd name="T32" fmla="*/ 730 w 2110"/>
                <a:gd name="T33" fmla="*/ 639 h 1829"/>
                <a:gd name="T34" fmla="*/ 806 w 2110"/>
                <a:gd name="T35" fmla="*/ 598 h 1829"/>
                <a:gd name="T36" fmla="*/ 847 w 2110"/>
                <a:gd name="T37" fmla="*/ 523 h 1829"/>
                <a:gd name="T38" fmla="*/ 837 w 2110"/>
                <a:gd name="T39" fmla="*/ 437 h 1829"/>
                <a:gd name="T40" fmla="*/ 783 w 2110"/>
                <a:gd name="T41" fmla="*/ 372 h 1829"/>
                <a:gd name="T42" fmla="*/ 700 w 2110"/>
                <a:gd name="T43" fmla="*/ 346 h 1829"/>
                <a:gd name="T44" fmla="*/ 1218 w 2110"/>
                <a:gd name="T45" fmla="*/ 11 h 1829"/>
                <a:gd name="T46" fmla="*/ 1448 w 2110"/>
                <a:gd name="T47" fmla="*/ 63 h 1829"/>
                <a:gd name="T48" fmla="*/ 1653 w 2110"/>
                <a:gd name="T49" fmla="*/ 154 h 1829"/>
                <a:gd name="T50" fmla="*/ 1828 w 2110"/>
                <a:gd name="T51" fmla="*/ 280 h 1829"/>
                <a:gd name="T52" fmla="*/ 1967 w 2110"/>
                <a:gd name="T53" fmla="*/ 436 h 1829"/>
                <a:gd name="T54" fmla="*/ 2061 w 2110"/>
                <a:gd name="T55" fmla="*/ 614 h 1829"/>
                <a:gd name="T56" fmla="*/ 2107 w 2110"/>
                <a:gd name="T57" fmla="*/ 810 h 1829"/>
                <a:gd name="T58" fmla="*/ 2099 w 2110"/>
                <a:gd name="T59" fmla="*/ 1013 h 1829"/>
                <a:gd name="T60" fmla="*/ 2037 w 2110"/>
                <a:gd name="T61" fmla="*/ 1203 h 1829"/>
                <a:gd name="T62" fmla="*/ 1929 w 2110"/>
                <a:gd name="T63" fmla="*/ 1373 h 1829"/>
                <a:gd name="T64" fmla="*/ 1496 w 2110"/>
                <a:gd name="T65" fmla="*/ 1679 h 1829"/>
                <a:gd name="T66" fmla="*/ 1284 w 2110"/>
                <a:gd name="T67" fmla="*/ 1738 h 1829"/>
                <a:gd name="T68" fmla="*/ 1055 w 2110"/>
                <a:gd name="T69" fmla="*/ 1759 h 1829"/>
                <a:gd name="T70" fmla="*/ 813 w 2110"/>
                <a:gd name="T71" fmla="*/ 1736 h 1829"/>
                <a:gd name="T72" fmla="*/ 591 w 2110"/>
                <a:gd name="T73" fmla="*/ 1669 h 1829"/>
                <a:gd name="T74" fmla="*/ 395 w 2110"/>
                <a:gd name="T75" fmla="*/ 1566 h 1829"/>
                <a:gd name="T76" fmla="*/ 232 w 2110"/>
                <a:gd name="T77" fmla="*/ 1430 h 1829"/>
                <a:gd name="T78" fmla="*/ 107 w 2110"/>
                <a:gd name="T79" fmla="*/ 1266 h 1829"/>
                <a:gd name="T80" fmla="*/ 28 w 2110"/>
                <a:gd name="T81" fmla="*/ 1081 h 1829"/>
                <a:gd name="T82" fmla="*/ 0 w 2110"/>
                <a:gd name="T83" fmla="*/ 880 h 1829"/>
                <a:gd name="T84" fmla="*/ 28 w 2110"/>
                <a:gd name="T85" fmla="*/ 678 h 1829"/>
                <a:gd name="T86" fmla="*/ 107 w 2110"/>
                <a:gd name="T87" fmla="*/ 493 h 1829"/>
                <a:gd name="T88" fmla="*/ 232 w 2110"/>
                <a:gd name="T89" fmla="*/ 329 h 1829"/>
                <a:gd name="T90" fmla="*/ 395 w 2110"/>
                <a:gd name="T91" fmla="*/ 193 h 1829"/>
                <a:gd name="T92" fmla="*/ 591 w 2110"/>
                <a:gd name="T93" fmla="*/ 90 h 1829"/>
                <a:gd name="T94" fmla="*/ 813 w 2110"/>
                <a:gd name="T95" fmla="*/ 23 h 1829"/>
                <a:gd name="T96" fmla="*/ 1055 w 2110"/>
                <a:gd name="T97" fmla="*/ 0 h 1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10" h="1829">
                  <a:moveTo>
                    <a:pt x="1411" y="346"/>
                  </a:moveTo>
                  <a:lnTo>
                    <a:pt x="1381" y="349"/>
                  </a:lnTo>
                  <a:lnTo>
                    <a:pt x="1353" y="358"/>
                  </a:lnTo>
                  <a:lnTo>
                    <a:pt x="1327" y="372"/>
                  </a:lnTo>
                  <a:lnTo>
                    <a:pt x="1305" y="390"/>
                  </a:lnTo>
                  <a:lnTo>
                    <a:pt x="1287" y="412"/>
                  </a:lnTo>
                  <a:lnTo>
                    <a:pt x="1272" y="437"/>
                  </a:lnTo>
                  <a:lnTo>
                    <a:pt x="1264" y="464"/>
                  </a:lnTo>
                  <a:lnTo>
                    <a:pt x="1261" y="494"/>
                  </a:lnTo>
                  <a:lnTo>
                    <a:pt x="1264" y="523"/>
                  </a:lnTo>
                  <a:lnTo>
                    <a:pt x="1272" y="551"/>
                  </a:lnTo>
                  <a:lnTo>
                    <a:pt x="1287" y="576"/>
                  </a:lnTo>
                  <a:lnTo>
                    <a:pt x="1305" y="598"/>
                  </a:lnTo>
                  <a:lnTo>
                    <a:pt x="1327" y="616"/>
                  </a:lnTo>
                  <a:lnTo>
                    <a:pt x="1353" y="629"/>
                  </a:lnTo>
                  <a:lnTo>
                    <a:pt x="1381" y="639"/>
                  </a:lnTo>
                  <a:lnTo>
                    <a:pt x="1411" y="641"/>
                  </a:lnTo>
                  <a:lnTo>
                    <a:pt x="1441" y="639"/>
                  </a:lnTo>
                  <a:lnTo>
                    <a:pt x="1470" y="629"/>
                  </a:lnTo>
                  <a:lnTo>
                    <a:pt x="1495" y="616"/>
                  </a:lnTo>
                  <a:lnTo>
                    <a:pt x="1517" y="598"/>
                  </a:lnTo>
                  <a:lnTo>
                    <a:pt x="1535" y="576"/>
                  </a:lnTo>
                  <a:lnTo>
                    <a:pt x="1549" y="551"/>
                  </a:lnTo>
                  <a:lnTo>
                    <a:pt x="1558" y="523"/>
                  </a:lnTo>
                  <a:lnTo>
                    <a:pt x="1561" y="494"/>
                  </a:lnTo>
                  <a:lnTo>
                    <a:pt x="1558" y="464"/>
                  </a:lnTo>
                  <a:lnTo>
                    <a:pt x="1549" y="437"/>
                  </a:lnTo>
                  <a:lnTo>
                    <a:pt x="1535" y="412"/>
                  </a:lnTo>
                  <a:lnTo>
                    <a:pt x="1517" y="390"/>
                  </a:lnTo>
                  <a:lnTo>
                    <a:pt x="1495" y="372"/>
                  </a:lnTo>
                  <a:lnTo>
                    <a:pt x="1470" y="358"/>
                  </a:lnTo>
                  <a:lnTo>
                    <a:pt x="1441" y="349"/>
                  </a:lnTo>
                  <a:lnTo>
                    <a:pt x="1411" y="346"/>
                  </a:lnTo>
                  <a:close/>
                  <a:moveTo>
                    <a:pt x="700" y="346"/>
                  </a:moveTo>
                  <a:lnTo>
                    <a:pt x="670" y="349"/>
                  </a:lnTo>
                  <a:lnTo>
                    <a:pt x="641" y="358"/>
                  </a:lnTo>
                  <a:lnTo>
                    <a:pt x="616" y="372"/>
                  </a:lnTo>
                  <a:lnTo>
                    <a:pt x="594" y="390"/>
                  </a:lnTo>
                  <a:lnTo>
                    <a:pt x="576" y="412"/>
                  </a:lnTo>
                  <a:lnTo>
                    <a:pt x="562" y="437"/>
                  </a:lnTo>
                  <a:lnTo>
                    <a:pt x="552" y="464"/>
                  </a:lnTo>
                  <a:lnTo>
                    <a:pt x="549" y="494"/>
                  </a:lnTo>
                  <a:lnTo>
                    <a:pt x="552" y="523"/>
                  </a:lnTo>
                  <a:lnTo>
                    <a:pt x="562" y="551"/>
                  </a:lnTo>
                  <a:lnTo>
                    <a:pt x="576" y="576"/>
                  </a:lnTo>
                  <a:lnTo>
                    <a:pt x="594" y="598"/>
                  </a:lnTo>
                  <a:lnTo>
                    <a:pt x="616" y="616"/>
                  </a:lnTo>
                  <a:lnTo>
                    <a:pt x="641" y="629"/>
                  </a:lnTo>
                  <a:lnTo>
                    <a:pt x="670" y="639"/>
                  </a:lnTo>
                  <a:lnTo>
                    <a:pt x="700" y="641"/>
                  </a:lnTo>
                  <a:lnTo>
                    <a:pt x="730" y="639"/>
                  </a:lnTo>
                  <a:lnTo>
                    <a:pt x="758" y="629"/>
                  </a:lnTo>
                  <a:lnTo>
                    <a:pt x="783" y="616"/>
                  </a:lnTo>
                  <a:lnTo>
                    <a:pt x="806" y="598"/>
                  </a:lnTo>
                  <a:lnTo>
                    <a:pt x="824" y="576"/>
                  </a:lnTo>
                  <a:lnTo>
                    <a:pt x="837" y="551"/>
                  </a:lnTo>
                  <a:lnTo>
                    <a:pt x="847" y="523"/>
                  </a:lnTo>
                  <a:lnTo>
                    <a:pt x="850" y="494"/>
                  </a:lnTo>
                  <a:lnTo>
                    <a:pt x="847" y="464"/>
                  </a:lnTo>
                  <a:lnTo>
                    <a:pt x="837" y="437"/>
                  </a:lnTo>
                  <a:lnTo>
                    <a:pt x="824" y="412"/>
                  </a:lnTo>
                  <a:lnTo>
                    <a:pt x="806" y="390"/>
                  </a:lnTo>
                  <a:lnTo>
                    <a:pt x="783" y="372"/>
                  </a:lnTo>
                  <a:lnTo>
                    <a:pt x="758" y="358"/>
                  </a:lnTo>
                  <a:lnTo>
                    <a:pt x="730" y="349"/>
                  </a:lnTo>
                  <a:lnTo>
                    <a:pt x="700" y="346"/>
                  </a:lnTo>
                  <a:close/>
                  <a:moveTo>
                    <a:pt x="1055" y="0"/>
                  </a:moveTo>
                  <a:lnTo>
                    <a:pt x="1138" y="2"/>
                  </a:lnTo>
                  <a:lnTo>
                    <a:pt x="1218" y="11"/>
                  </a:lnTo>
                  <a:lnTo>
                    <a:pt x="1298" y="23"/>
                  </a:lnTo>
                  <a:lnTo>
                    <a:pt x="1374" y="41"/>
                  </a:lnTo>
                  <a:lnTo>
                    <a:pt x="1448" y="63"/>
                  </a:lnTo>
                  <a:lnTo>
                    <a:pt x="1519" y="90"/>
                  </a:lnTo>
                  <a:lnTo>
                    <a:pt x="1588" y="120"/>
                  </a:lnTo>
                  <a:lnTo>
                    <a:pt x="1653" y="154"/>
                  </a:lnTo>
                  <a:lnTo>
                    <a:pt x="1716" y="193"/>
                  </a:lnTo>
                  <a:lnTo>
                    <a:pt x="1774" y="236"/>
                  </a:lnTo>
                  <a:lnTo>
                    <a:pt x="1828" y="280"/>
                  </a:lnTo>
                  <a:lnTo>
                    <a:pt x="1879" y="329"/>
                  </a:lnTo>
                  <a:lnTo>
                    <a:pt x="1925" y="381"/>
                  </a:lnTo>
                  <a:lnTo>
                    <a:pt x="1967" y="436"/>
                  </a:lnTo>
                  <a:lnTo>
                    <a:pt x="2003" y="493"/>
                  </a:lnTo>
                  <a:lnTo>
                    <a:pt x="2035" y="552"/>
                  </a:lnTo>
                  <a:lnTo>
                    <a:pt x="2061" y="614"/>
                  </a:lnTo>
                  <a:lnTo>
                    <a:pt x="2083" y="678"/>
                  </a:lnTo>
                  <a:lnTo>
                    <a:pt x="2099" y="744"/>
                  </a:lnTo>
                  <a:lnTo>
                    <a:pt x="2107" y="810"/>
                  </a:lnTo>
                  <a:lnTo>
                    <a:pt x="2110" y="880"/>
                  </a:lnTo>
                  <a:lnTo>
                    <a:pt x="2108" y="948"/>
                  </a:lnTo>
                  <a:lnTo>
                    <a:pt x="2099" y="1013"/>
                  </a:lnTo>
                  <a:lnTo>
                    <a:pt x="2084" y="1079"/>
                  </a:lnTo>
                  <a:lnTo>
                    <a:pt x="2062" y="1142"/>
                  </a:lnTo>
                  <a:lnTo>
                    <a:pt x="2037" y="1203"/>
                  </a:lnTo>
                  <a:lnTo>
                    <a:pt x="2006" y="1262"/>
                  </a:lnTo>
                  <a:lnTo>
                    <a:pt x="1970" y="1319"/>
                  </a:lnTo>
                  <a:lnTo>
                    <a:pt x="1929" y="1373"/>
                  </a:lnTo>
                  <a:lnTo>
                    <a:pt x="1978" y="1829"/>
                  </a:lnTo>
                  <a:lnTo>
                    <a:pt x="1561" y="1652"/>
                  </a:lnTo>
                  <a:lnTo>
                    <a:pt x="1496" y="1679"/>
                  </a:lnTo>
                  <a:lnTo>
                    <a:pt x="1427" y="1703"/>
                  </a:lnTo>
                  <a:lnTo>
                    <a:pt x="1357" y="1723"/>
                  </a:lnTo>
                  <a:lnTo>
                    <a:pt x="1284" y="1738"/>
                  </a:lnTo>
                  <a:lnTo>
                    <a:pt x="1210" y="1750"/>
                  </a:lnTo>
                  <a:lnTo>
                    <a:pt x="1133" y="1757"/>
                  </a:lnTo>
                  <a:lnTo>
                    <a:pt x="1055" y="1759"/>
                  </a:lnTo>
                  <a:lnTo>
                    <a:pt x="973" y="1757"/>
                  </a:lnTo>
                  <a:lnTo>
                    <a:pt x="893" y="1749"/>
                  </a:lnTo>
                  <a:lnTo>
                    <a:pt x="813" y="1736"/>
                  </a:lnTo>
                  <a:lnTo>
                    <a:pt x="737" y="1718"/>
                  </a:lnTo>
                  <a:lnTo>
                    <a:pt x="662" y="1697"/>
                  </a:lnTo>
                  <a:lnTo>
                    <a:pt x="591" y="1669"/>
                  </a:lnTo>
                  <a:lnTo>
                    <a:pt x="522" y="1639"/>
                  </a:lnTo>
                  <a:lnTo>
                    <a:pt x="458" y="1605"/>
                  </a:lnTo>
                  <a:lnTo>
                    <a:pt x="395" y="1566"/>
                  </a:lnTo>
                  <a:lnTo>
                    <a:pt x="337" y="1524"/>
                  </a:lnTo>
                  <a:lnTo>
                    <a:pt x="283" y="1479"/>
                  </a:lnTo>
                  <a:lnTo>
                    <a:pt x="232" y="1430"/>
                  </a:lnTo>
                  <a:lnTo>
                    <a:pt x="185" y="1378"/>
                  </a:lnTo>
                  <a:lnTo>
                    <a:pt x="144" y="1324"/>
                  </a:lnTo>
                  <a:lnTo>
                    <a:pt x="107" y="1266"/>
                  </a:lnTo>
                  <a:lnTo>
                    <a:pt x="75" y="1207"/>
                  </a:lnTo>
                  <a:lnTo>
                    <a:pt x="48" y="1146"/>
                  </a:lnTo>
                  <a:lnTo>
                    <a:pt x="28" y="1081"/>
                  </a:lnTo>
                  <a:lnTo>
                    <a:pt x="12" y="1016"/>
                  </a:lnTo>
                  <a:lnTo>
                    <a:pt x="3" y="949"/>
                  </a:lnTo>
                  <a:lnTo>
                    <a:pt x="0" y="880"/>
                  </a:lnTo>
                  <a:lnTo>
                    <a:pt x="3" y="810"/>
                  </a:lnTo>
                  <a:lnTo>
                    <a:pt x="12" y="744"/>
                  </a:lnTo>
                  <a:lnTo>
                    <a:pt x="28" y="678"/>
                  </a:lnTo>
                  <a:lnTo>
                    <a:pt x="48" y="614"/>
                  </a:lnTo>
                  <a:lnTo>
                    <a:pt x="75" y="552"/>
                  </a:lnTo>
                  <a:lnTo>
                    <a:pt x="107" y="493"/>
                  </a:lnTo>
                  <a:lnTo>
                    <a:pt x="144" y="436"/>
                  </a:lnTo>
                  <a:lnTo>
                    <a:pt x="185" y="381"/>
                  </a:lnTo>
                  <a:lnTo>
                    <a:pt x="232" y="329"/>
                  </a:lnTo>
                  <a:lnTo>
                    <a:pt x="283" y="280"/>
                  </a:lnTo>
                  <a:lnTo>
                    <a:pt x="337" y="236"/>
                  </a:lnTo>
                  <a:lnTo>
                    <a:pt x="395" y="193"/>
                  </a:lnTo>
                  <a:lnTo>
                    <a:pt x="458" y="154"/>
                  </a:lnTo>
                  <a:lnTo>
                    <a:pt x="522" y="120"/>
                  </a:lnTo>
                  <a:lnTo>
                    <a:pt x="591" y="90"/>
                  </a:lnTo>
                  <a:lnTo>
                    <a:pt x="662" y="63"/>
                  </a:lnTo>
                  <a:lnTo>
                    <a:pt x="737" y="41"/>
                  </a:lnTo>
                  <a:lnTo>
                    <a:pt x="813" y="23"/>
                  </a:lnTo>
                  <a:lnTo>
                    <a:pt x="893" y="11"/>
                  </a:lnTo>
                  <a:lnTo>
                    <a:pt x="973" y="2"/>
                  </a:lnTo>
                  <a:lnTo>
                    <a:pt x="10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" name="Freeform 218"/>
            <p:cNvSpPr>
              <a:spLocks noEditPoints="1"/>
            </p:cNvSpPr>
            <p:nvPr/>
          </p:nvSpPr>
          <p:spPr bwMode="auto">
            <a:xfrm>
              <a:off x="4653" y="1874"/>
              <a:ext cx="398" cy="345"/>
            </a:xfrm>
            <a:custGeom>
              <a:avLst/>
              <a:gdLst>
                <a:gd name="T0" fmla="*/ 1796 w 2789"/>
                <a:gd name="T1" fmla="*/ 470 h 2416"/>
                <a:gd name="T2" fmla="*/ 1713 w 2789"/>
                <a:gd name="T3" fmla="*/ 526 h 2416"/>
                <a:gd name="T4" fmla="*/ 1669 w 2789"/>
                <a:gd name="T5" fmla="*/ 617 h 2416"/>
                <a:gd name="T6" fmla="*/ 1679 w 2789"/>
                <a:gd name="T7" fmla="*/ 720 h 2416"/>
                <a:gd name="T8" fmla="*/ 1737 w 2789"/>
                <a:gd name="T9" fmla="*/ 801 h 2416"/>
                <a:gd name="T10" fmla="*/ 1830 w 2789"/>
                <a:gd name="T11" fmla="*/ 844 h 2416"/>
                <a:gd name="T12" fmla="*/ 1935 w 2789"/>
                <a:gd name="T13" fmla="*/ 835 h 2416"/>
                <a:gd name="T14" fmla="*/ 2016 w 2789"/>
                <a:gd name="T15" fmla="*/ 777 h 2416"/>
                <a:gd name="T16" fmla="*/ 2060 w 2789"/>
                <a:gd name="T17" fmla="*/ 687 h 2416"/>
                <a:gd name="T18" fmla="*/ 2050 w 2789"/>
                <a:gd name="T19" fmla="*/ 585 h 2416"/>
                <a:gd name="T20" fmla="*/ 1993 w 2789"/>
                <a:gd name="T21" fmla="*/ 503 h 2416"/>
                <a:gd name="T22" fmla="*/ 1901 w 2789"/>
                <a:gd name="T23" fmla="*/ 461 h 2416"/>
                <a:gd name="T24" fmla="*/ 889 w 2789"/>
                <a:gd name="T25" fmla="*/ 461 h 2416"/>
                <a:gd name="T26" fmla="*/ 797 w 2789"/>
                <a:gd name="T27" fmla="*/ 503 h 2416"/>
                <a:gd name="T28" fmla="*/ 739 w 2789"/>
                <a:gd name="T29" fmla="*/ 585 h 2416"/>
                <a:gd name="T30" fmla="*/ 730 w 2789"/>
                <a:gd name="T31" fmla="*/ 687 h 2416"/>
                <a:gd name="T32" fmla="*/ 773 w 2789"/>
                <a:gd name="T33" fmla="*/ 777 h 2416"/>
                <a:gd name="T34" fmla="*/ 855 w 2789"/>
                <a:gd name="T35" fmla="*/ 835 h 2416"/>
                <a:gd name="T36" fmla="*/ 960 w 2789"/>
                <a:gd name="T37" fmla="*/ 844 h 2416"/>
                <a:gd name="T38" fmla="*/ 1052 w 2789"/>
                <a:gd name="T39" fmla="*/ 801 h 2416"/>
                <a:gd name="T40" fmla="*/ 1110 w 2789"/>
                <a:gd name="T41" fmla="*/ 720 h 2416"/>
                <a:gd name="T42" fmla="*/ 1120 w 2789"/>
                <a:gd name="T43" fmla="*/ 617 h 2416"/>
                <a:gd name="T44" fmla="*/ 1077 w 2789"/>
                <a:gd name="T45" fmla="*/ 526 h 2416"/>
                <a:gd name="T46" fmla="*/ 994 w 2789"/>
                <a:gd name="T47" fmla="*/ 470 h 2416"/>
                <a:gd name="T48" fmla="*/ 1395 w 2789"/>
                <a:gd name="T49" fmla="*/ 0 h 2416"/>
                <a:gd name="T50" fmla="*/ 1676 w 2789"/>
                <a:gd name="T51" fmla="*/ 23 h 2416"/>
                <a:gd name="T52" fmla="*/ 1938 w 2789"/>
                <a:gd name="T53" fmla="*/ 91 h 2416"/>
                <a:gd name="T54" fmla="*/ 2174 w 2789"/>
                <a:gd name="T55" fmla="*/ 198 h 2416"/>
                <a:gd name="T56" fmla="*/ 2381 w 2789"/>
                <a:gd name="T57" fmla="*/ 340 h 2416"/>
                <a:gd name="T58" fmla="*/ 2552 w 2789"/>
                <a:gd name="T59" fmla="*/ 512 h 2416"/>
                <a:gd name="T60" fmla="*/ 2680 w 2789"/>
                <a:gd name="T61" fmla="*/ 710 h 2416"/>
                <a:gd name="T62" fmla="*/ 2761 w 2789"/>
                <a:gd name="T63" fmla="*/ 927 h 2416"/>
                <a:gd name="T64" fmla="*/ 2789 w 2789"/>
                <a:gd name="T65" fmla="*/ 1162 h 2416"/>
                <a:gd name="T66" fmla="*/ 2714 w 2789"/>
                <a:gd name="T67" fmla="*/ 1194 h 2416"/>
                <a:gd name="T68" fmla="*/ 2487 w 2789"/>
                <a:gd name="T69" fmla="*/ 1147 h 2416"/>
                <a:gd name="T70" fmla="*/ 2239 w 2789"/>
                <a:gd name="T71" fmla="*/ 1140 h 2416"/>
                <a:gd name="T72" fmla="*/ 1988 w 2789"/>
                <a:gd name="T73" fmla="*/ 1179 h 2416"/>
                <a:gd name="T74" fmla="*/ 1758 w 2789"/>
                <a:gd name="T75" fmla="*/ 1262 h 2416"/>
                <a:gd name="T76" fmla="*/ 1557 w 2789"/>
                <a:gd name="T77" fmla="*/ 1382 h 2416"/>
                <a:gd name="T78" fmla="*/ 1389 w 2789"/>
                <a:gd name="T79" fmla="*/ 1534 h 2416"/>
                <a:gd name="T80" fmla="*/ 1261 w 2789"/>
                <a:gd name="T81" fmla="*/ 1715 h 2416"/>
                <a:gd name="T82" fmla="*/ 1180 w 2789"/>
                <a:gd name="T83" fmla="*/ 1915 h 2416"/>
                <a:gd name="T84" fmla="*/ 1152 w 2789"/>
                <a:gd name="T85" fmla="*/ 2134 h 2416"/>
                <a:gd name="T86" fmla="*/ 1172 w 2789"/>
                <a:gd name="T87" fmla="*/ 2308 h 2416"/>
                <a:gd name="T88" fmla="*/ 941 w 2789"/>
                <a:gd name="T89" fmla="*/ 2260 h 2416"/>
                <a:gd name="T90" fmla="*/ 727 w 2789"/>
                <a:gd name="T91" fmla="*/ 2182 h 2416"/>
                <a:gd name="T92" fmla="*/ 192 w 2789"/>
                <a:gd name="T93" fmla="*/ 1751 h 2416"/>
                <a:gd name="T94" fmla="*/ 77 w 2789"/>
                <a:gd name="T95" fmla="*/ 1546 h 2416"/>
                <a:gd name="T96" fmla="*/ 13 w 2789"/>
                <a:gd name="T97" fmla="*/ 1321 h 2416"/>
                <a:gd name="T98" fmla="*/ 3 w 2789"/>
                <a:gd name="T99" fmla="*/ 1082 h 2416"/>
                <a:gd name="T100" fmla="*/ 50 w 2789"/>
                <a:gd name="T101" fmla="*/ 853 h 2416"/>
                <a:gd name="T102" fmla="*/ 147 w 2789"/>
                <a:gd name="T103" fmla="*/ 641 h 2416"/>
                <a:gd name="T104" fmla="*/ 291 w 2789"/>
                <a:gd name="T105" fmla="*/ 451 h 2416"/>
                <a:gd name="T106" fmla="*/ 474 w 2789"/>
                <a:gd name="T107" fmla="*/ 289 h 2416"/>
                <a:gd name="T108" fmla="*/ 690 w 2789"/>
                <a:gd name="T109" fmla="*/ 158 h 2416"/>
                <a:gd name="T110" fmla="*/ 937 w 2789"/>
                <a:gd name="T111" fmla="*/ 64 h 2416"/>
                <a:gd name="T112" fmla="*/ 1205 w 2789"/>
                <a:gd name="T113" fmla="*/ 10 h 2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789" h="2416">
                  <a:moveTo>
                    <a:pt x="1866" y="458"/>
                  </a:moveTo>
                  <a:lnTo>
                    <a:pt x="1830" y="461"/>
                  </a:lnTo>
                  <a:lnTo>
                    <a:pt x="1796" y="470"/>
                  </a:lnTo>
                  <a:lnTo>
                    <a:pt x="1765" y="485"/>
                  </a:lnTo>
                  <a:lnTo>
                    <a:pt x="1737" y="503"/>
                  </a:lnTo>
                  <a:lnTo>
                    <a:pt x="1713" y="526"/>
                  </a:lnTo>
                  <a:lnTo>
                    <a:pt x="1694" y="553"/>
                  </a:lnTo>
                  <a:lnTo>
                    <a:pt x="1679" y="585"/>
                  </a:lnTo>
                  <a:lnTo>
                    <a:pt x="1669" y="617"/>
                  </a:lnTo>
                  <a:lnTo>
                    <a:pt x="1666" y="652"/>
                  </a:lnTo>
                  <a:lnTo>
                    <a:pt x="1669" y="687"/>
                  </a:lnTo>
                  <a:lnTo>
                    <a:pt x="1679" y="720"/>
                  </a:lnTo>
                  <a:lnTo>
                    <a:pt x="1694" y="750"/>
                  </a:lnTo>
                  <a:lnTo>
                    <a:pt x="1713" y="777"/>
                  </a:lnTo>
                  <a:lnTo>
                    <a:pt x="1737" y="801"/>
                  </a:lnTo>
                  <a:lnTo>
                    <a:pt x="1765" y="821"/>
                  </a:lnTo>
                  <a:lnTo>
                    <a:pt x="1796" y="835"/>
                  </a:lnTo>
                  <a:lnTo>
                    <a:pt x="1830" y="844"/>
                  </a:lnTo>
                  <a:lnTo>
                    <a:pt x="1866" y="847"/>
                  </a:lnTo>
                  <a:lnTo>
                    <a:pt x="1901" y="844"/>
                  </a:lnTo>
                  <a:lnTo>
                    <a:pt x="1935" y="835"/>
                  </a:lnTo>
                  <a:lnTo>
                    <a:pt x="1965" y="821"/>
                  </a:lnTo>
                  <a:lnTo>
                    <a:pt x="1993" y="801"/>
                  </a:lnTo>
                  <a:lnTo>
                    <a:pt x="2016" y="777"/>
                  </a:lnTo>
                  <a:lnTo>
                    <a:pt x="2036" y="750"/>
                  </a:lnTo>
                  <a:lnTo>
                    <a:pt x="2050" y="720"/>
                  </a:lnTo>
                  <a:lnTo>
                    <a:pt x="2060" y="687"/>
                  </a:lnTo>
                  <a:lnTo>
                    <a:pt x="2063" y="652"/>
                  </a:lnTo>
                  <a:lnTo>
                    <a:pt x="2060" y="617"/>
                  </a:lnTo>
                  <a:lnTo>
                    <a:pt x="2050" y="585"/>
                  </a:lnTo>
                  <a:lnTo>
                    <a:pt x="2036" y="553"/>
                  </a:lnTo>
                  <a:lnTo>
                    <a:pt x="2016" y="526"/>
                  </a:lnTo>
                  <a:lnTo>
                    <a:pt x="1993" y="503"/>
                  </a:lnTo>
                  <a:lnTo>
                    <a:pt x="1965" y="485"/>
                  </a:lnTo>
                  <a:lnTo>
                    <a:pt x="1935" y="470"/>
                  </a:lnTo>
                  <a:lnTo>
                    <a:pt x="1901" y="461"/>
                  </a:lnTo>
                  <a:lnTo>
                    <a:pt x="1866" y="458"/>
                  </a:lnTo>
                  <a:close/>
                  <a:moveTo>
                    <a:pt x="925" y="458"/>
                  </a:moveTo>
                  <a:lnTo>
                    <a:pt x="889" y="461"/>
                  </a:lnTo>
                  <a:lnTo>
                    <a:pt x="855" y="470"/>
                  </a:lnTo>
                  <a:lnTo>
                    <a:pt x="824" y="485"/>
                  </a:lnTo>
                  <a:lnTo>
                    <a:pt x="797" y="503"/>
                  </a:lnTo>
                  <a:lnTo>
                    <a:pt x="773" y="526"/>
                  </a:lnTo>
                  <a:lnTo>
                    <a:pt x="754" y="553"/>
                  </a:lnTo>
                  <a:lnTo>
                    <a:pt x="739" y="585"/>
                  </a:lnTo>
                  <a:lnTo>
                    <a:pt x="730" y="617"/>
                  </a:lnTo>
                  <a:lnTo>
                    <a:pt x="727" y="652"/>
                  </a:lnTo>
                  <a:lnTo>
                    <a:pt x="730" y="687"/>
                  </a:lnTo>
                  <a:lnTo>
                    <a:pt x="739" y="720"/>
                  </a:lnTo>
                  <a:lnTo>
                    <a:pt x="754" y="750"/>
                  </a:lnTo>
                  <a:lnTo>
                    <a:pt x="773" y="777"/>
                  </a:lnTo>
                  <a:lnTo>
                    <a:pt x="797" y="801"/>
                  </a:lnTo>
                  <a:lnTo>
                    <a:pt x="824" y="821"/>
                  </a:lnTo>
                  <a:lnTo>
                    <a:pt x="855" y="835"/>
                  </a:lnTo>
                  <a:lnTo>
                    <a:pt x="889" y="844"/>
                  </a:lnTo>
                  <a:lnTo>
                    <a:pt x="925" y="847"/>
                  </a:lnTo>
                  <a:lnTo>
                    <a:pt x="960" y="844"/>
                  </a:lnTo>
                  <a:lnTo>
                    <a:pt x="994" y="835"/>
                  </a:lnTo>
                  <a:lnTo>
                    <a:pt x="1025" y="821"/>
                  </a:lnTo>
                  <a:lnTo>
                    <a:pt x="1052" y="801"/>
                  </a:lnTo>
                  <a:lnTo>
                    <a:pt x="1077" y="777"/>
                  </a:lnTo>
                  <a:lnTo>
                    <a:pt x="1096" y="750"/>
                  </a:lnTo>
                  <a:lnTo>
                    <a:pt x="1110" y="720"/>
                  </a:lnTo>
                  <a:lnTo>
                    <a:pt x="1120" y="687"/>
                  </a:lnTo>
                  <a:lnTo>
                    <a:pt x="1123" y="652"/>
                  </a:lnTo>
                  <a:lnTo>
                    <a:pt x="1120" y="617"/>
                  </a:lnTo>
                  <a:lnTo>
                    <a:pt x="1110" y="585"/>
                  </a:lnTo>
                  <a:lnTo>
                    <a:pt x="1096" y="553"/>
                  </a:lnTo>
                  <a:lnTo>
                    <a:pt x="1077" y="526"/>
                  </a:lnTo>
                  <a:lnTo>
                    <a:pt x="1052" y="503"/>
                  </a:lnTo>
                  <a:lnTo>
                    <a:pt x="1025" y="485"/>
                  </a:lnTo>
                  <a:lnTo>
                    <a:pt x="994" y="470"/>
                  </a:lnTo>
                  <a:lnTo>
                    <a:pt x="960" y="461"/>
                  </a:lnTo>
                  <a:lnTo>
                    <a:pt x="925" y="458"/>
                  </a:lnTo>
                  <a:close/>
                  <a:moveTo>
                    <a:pt x="1395" y="0"/>
                  </a:moveTo>
                  <a:lnTo>
                    <a:pt x="1490" y="3"/>
                  </a:lnTo>
                  <a:lnTo>
                    <a:pt x="1583" y="10"/>
                  </a:lnTo>
                  <a:lnTo>
                    <a:pt x="1676" y="23"/>
                  </a:lnTo>
                  <a:lnTo>
                    <a:pt x="1765" y="41"/>
                  </a:lnTo>
                  <a:lnTo>
                    <a:pt x="1853" y="64"/>
                  </a:lnTo>
                  <a:lnTo>
                    <a:pt x="1938" y="91"/>
                  </a:lnTo>
                  <a:lnTo>
                    <a:pt x="2019" y="122"/>
                  </a:lnTo>
                  <a:lnTo>
                    <a:pt x="2099" y="158"/>
                  </a:lnTo>
                  <a:lnTo>
                    <a:pt x="2174" y="198"/>
                  </a:lnTo>
                  <a:lnTo>
                    <a:pt x="2247" y="242"/>
                  </a:lnTo>
                  <a:lnTo>
                    <a:pt x="2316" y="289"/>
                  </a:lnTo>
                  <a:lnTo>
                    <a:pt x="2381" y="340"/>
                  </a:lnTo>
                  <a:lnTo>
                    <a:pt x="2442" y="394"/>
                  </a:lnTo>
                  <a:lnTo>
                    <a:pt x="2499" y="451"/>
                  </a:lnTo>
                  <a:lnTo>
                    <a:pt x="2552" y="512"/>
                  </a:lnTo>
                  <a:lnTo>
                    <a:pt x="2600" y="575"/>
                  </a:lnTo>
                  <a:lnTo>
                    <a:pt x="2642" y="641"/>
                  </a:lnTo>
                  <a:lnTo>
                    <a:pt x="2680" y="710"/>
                  </a:lnTo>
                  <a:lnTo>
                    <a:pt x="2713" y="780"/>
                  </a:lnTo>
                  <a:lnTo>
                    <a:pt x="2740" y="853"/>
                  </a:lnTo>
                  <a:lnTo>
                    <a:pt x="2761" y="927"/>
                  </a:lnTo>
                  <a:lnTo>
                    <a:pt x="2777" y="1004"/>
                  </a:lnTo>
                  <a:lnTo>
                    <a:pt x="2786" y="1082"/>
                  </a:lnTo>
                  <a:lnTo>
                    <a:pt x="2789" y="1162"/>
                  </a:lnTo>
                  <a:lnTo>
                    <a:pt x="2788" y="1190"/>
                  </a:lnTo>
                  <a:lnTo>
                    <a:pt x="2786" y="1217"/>
                  </a:lnTo>
                  <a:lnTo>
                    <a:pt x="2714" y="1194"/>
                  </a:lnTo>
                  <a:lnTo>
                    <a:pt x="2641" y="1174"/>
                  </a:lnTo>
                  <a:lnTo>
                    <a:pt x="2565" y="1158"/>
                  </a:lnTo>
                  <a:lnTo>
                    <a:pt x="2487" y="1147"/>
                  </a:lnTo>
                  <a:lnTo>
                    <a:pt x="2408" y="1140"/>
                  </a:lnTo>
                  <a:lnTo>
                    <a:pt x="2326" y="1138"/>
                  </a:lnTo>
                  <a:lnTo>
                    <a:pt x="2239" y="1140"/>
                  </a:lnTo>
                  <a:lnTo>
                    <a:pt x="2153" y="1148"/>
                  </a:lnTo>
                  <a:lnTo>
                    <a:pt x="2069" y="1162"/>
                  </a:lnTo>
                  <a:lnTo>
                    <a:pt x="1988" y="1179"/>
                  </a:lnTo>
                  <a:lnTo>
                    <a:pt x="1908" y="1202"/>
                  </a:lnTo>
                  <a:lnTo>
                    <a:pt x="1832" y="1230"/>
                  </a:lnTo>
                  <a:lnTo>
                    <a:pt x="1758" y="1262"/>
                  </a:lnTo>
                  <a:lnTo>
                    <a:pt x="1687" y="1298"/>
                  </a:lnTo>
                  <a:lnTo>
                    <a:pt x="1621" y="1339"/>
                  </a:lnTo>
                  <a:lnTo>
                    <a:pt x="1557" y="1382"/>
                  </a:lnTo>
                  <a:lnTo>
                    <a:pt x="1497" y="1429"/>
                  </a:lnTo>
                  <a:lnTo>
                    <a:pt x="1440" y="1480"/>
                  </a:lnTo>
                  <a:lnTo>
                    <a:pt x="1389" y="1534"/>
                  </a:lnTo>
                  <a:lnTo>
                    <a:pt x="1342" y="1592"/>
                  </a:lnTo>
                  <a:lnTo>
                    <a:pt x="1299" y="1652"/>
                  </a:lnTo>
                  <a:lnTo>
                    <a:pt x="1261" y="1715"/>
                  </a:lnTo>
                  <a:lnTo>
                    <a:pt x="1229" y="1779"/>
                  </a:lnTo>
                  <a:lnTo>
                    <a:pt x="1202" y="1847"/>
                  </a:lnTo>
                  <a:lnTo>
                    <a:pt x="1180" y="1915"/>
                  </a:lnTo>
                  <a:lnTo>
                    <a:pt x="1165" y="1986"/>
                  </a:lnTo>
                  <a:lnTo>
                    <a:pt x="1155" y="2059"/>
                  </a:lnTo>
                  <a:lnTo>
                    <a:pt x="1152" y="2134"/>
                  </a:lnTo>
                  <a:lnTo>
                    <a:pt x="1155" y="2192"/>
                  </a:lnTo>
                  <a:lnTo>
                    <a:pt x="1161" y="2251"/>
                  </a:lnTo>
                  <a:lnTo>
                    <a:pt x="1172" y="2308"/>
                  </a:lnTo>
                  <a:lnTo>
                    <a:pt x="1092" y="2296"/>
                  </a:lnTo>
                  <a:lnTo>
                    <a:pt x="1016" y="2280"/>
                  </a:lnTo>
                  <a:lnTo>
                    <a:pt x="941" y="2260"/>
                  </a:lnTo>
                  <a:lnTo>
                    <a:pt x="867" y="2238"/>
                  </a:lnTo>
                  <a:lnTo>
                    <a:pt x="795" y="2212"/>
                  </a:lnTo>
                  <a:lnTo>
                    <a:pt x="727" y="2182"/>
                  </a:lnTo>
                  <a:lnTo>
                    <a:pt x="176" y="2416"/>
                  </a:lnTo>
                  <a:lnTo>
                    <a:pt x="240" y="1814"/>
                  </a:lnTo>
                  <a:lnTo>
                    <a:pt x="192" y="1751"/>
                  </a:lnTo>
                  <a:lnTo>
                    <a:pt x="148" y="1684"/>
                  </a:lnTo>
                  <a:lnTo>
                    <a:pt x="110" y="1617"/>
                  </a:lnTo>
                  <a:lnTo>
                    <a:pt x="77" y="1546"/>
                  </a:lnTo>
                  <a:lnTo>
                    <a:pt x="50" y="1472"/>
                  </a:lnTo>
                  <a:lnTo>
                    <a:pt x="29" y="1397"/>
                  </a:lnTo>
                  <a:lnTo>
                    <a:pt x="13" y="1321"/>
                  </a:lnTo>
                  <a:lnTo>
                    <a:pt x="3" y="1242"/>
                  </a:lnTo>
                  <a:lnTo>
                    <a:pt x="0" y="1162"/>
                  </a:lnTo>
                  <a:lnTo>
                    <a:pt x="3" y="1082"/>
                  </a:lnTo>
                  <a:lnTo>
                    <a:pt x="13" y="1004"/>
                  </a:lnTo>
                  <a:lnTo>
                    <a:pt x="29" y="927"/>
                  </a:lnTo>
                  <a:lnTo>
                    <a:pt x="50" y="853"/>
                  </a:lnTo>
                  <a:lnTo>
                    <a:pt x="77" y="780"/>
                  </a:lnTo>
                  <a:lnTo>
                    <a:pt x="109" y="710"/>
                  </a:lnTo>
                  <a:lnTo>
                    <a:pt x="147" y="641"/>
                  </a:lnTo>
                  <a:lnTo>
                    <a:pt x="191" y="575"/>
                  </a:lnTo>
                  <a:lnTo>
                    <a:pt x="239" y="512"/>
                  </a:lnTo>
                  <a:lnTo>
                    <a:pt x="291" y="451"/>
                  </a:lnTo>
                  <a:lnTo>
                    <a:pt x="348" y="394"/>
                  </a:lnTo>
                  <a:lnTo>
                    <a:pt x="408" y="340"/>
                  </a:lnTo>
                  <a:lnTo>
                    <a:pt x="474" y="289"/>
                  </a:lnTo>
                  <a:lnTo>
                    <a:pt x="543" y="242"/>
                  </a:lnTo>
                  <a:lnTo>
                    <a:pt x="615" y="198"/>
                  </a:lnTo>
                  <a:lnTo>
                    <a:pt x="690" y="158"/>
                  </a:lnTo>
                  <a:lnTo>
                    <a:pt x="770" y="122"/>
                  </a:lnTo>
                  <a:lnTo>
                    <a:pt x="852" y="91"/>
                  </a:lnTo>
                  <a:lnTo>
                    <a:pt x="937" y="64"/>
                  </a:lnTo>
                  <a:lnTo>
                    <a:pt x="1023" y="41"/>
                  </a:lnTo>
                  <a:lnTo>
                    <a:pt x="1114" y="23"/>
                  </a:lnTo>
                  <a:lnTo>
                    <a:pt x="1205" y="10"/>
                  </a:lnTo>
                  <a:lnTo>
                    <a:pt x="1299" y="3"/>
                  </a:lnTo>
                  <a:lnTo>
                    <a:pt x="13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45" name="Freeform 223"/>
          <p:cNvSpPr>
            <a:spLocks noEditPoints="1"/>
          </p:cNvSpPr>
          <p:nvPr/>
        </p:nvSpPr>
        <p:spPr bwMode="auto">
          <a:xfrm>
            <a:off x="6413099" y="590422"/>
            <a:ext cx="161409" cy="257499"/>
          </a:xfrm>
          <a:custGeom>
            <a:avLst/>
            <a:gdLst>
              <a:gd name="T0" fmla="*/ 851 w 2097"/>
              <a:gd name="T1" fmla="*/ 308 h 3337"/>
              <a:gd name="T2" fmla="*/ 612 w 2097"/>
              <a:gd name="T3" fmla="*/ 423 h 3337"/>
              <a:gd name="T4" fmla="*/ 429 w 2097"/>
              <a:gd name="T5" fmla="*/ 610 h 3337"/>
              <a:gd name="T6" fmla="*/ 316 w 2097"/>
              <a:gd name="T7" fmla="*/ 852 h 3337"/>
              <a:gd name="T8" fmla="*/ 291 w 2097"/>
              <a:gd name="T9" fmla="*/ 1131 h 3337"/>
              <a:gd name="T10" fmla="*/ 367 w 2097"/>
              <a:gd name="T11" fmla="*/ 1401 h 3337"/>
              <a:gd name="T12" fmla="*/ 560 w 2097"/>
              <a:gd name="T13" fmla="*/ 1271 h 3337"/>
              <a:gd name="T14" fmla="*/ 596 w 2097"/>
              <a:gd name="T15" fmla="*/ 1055 h 3337"/>
              <a:gd name="T16" fmla="*/ 644 w 2097"/>
              <a:gd name="T17" fmla="*/ 845 h 3337"/>
              <a:gd name="T18" fmla="*/ 772 w 2097"/>
              <a:gd name="T19" fmla="*/ 682 h 3337"/>
              <a:gd name="T20" fmla="*/ 958 w 2097"/>
              <a:gd name="T21" fmla="*/ 589 h 3337"/>
              <a:gd name="T22" fmla="*/ 1174 w 2097"/>
              <a:gd name="T23" fmla="*/ 589 h 3337"/>
              <a:gd name="T24" fmla="*/ 1361 w 2097"/>
              <a:gd name="T25" fmla="*/ 682 h 3337"/>
              <a:gd name="T26" fmla="*/ 1489 w 2097"/>
              <a:gd name="T27" fmla="*/ 845 h 3337"/>
              <a:gd name="T28" fmla="*/ 1537 w 2097"/>
              <a:gd name="T29" fmla="*/ 1055 h 3337"/>
              <a:gd name="T30" fmla="*/ 1489 w 2097"/>
              <a:gd name="T31" fmla="*/ 1264 h 3337"/>
              <a:gd name="T32" fmla="*/ 1361 w 2097"/>
              <a:gd name="T33" fmla="*/ 1427 h 3337"/>
              <a:gd name="T34" fmla="*/ 1174 w 2097"/>
              <a:gd name="T35" fmla="*/ 1519 h 3337"/>
              <a:gd name="T36" fmla="*/ 958 w 2097"/>
              <a:gd name="T37" fmla="*/ 1519 h 3337"/>
              <a:gd name="T38" fmla="*/ 781 w 2097"/>
              <a:gd name="T39" fmla="*/ 1718 h 3337"/>
              <a:gd name="T40" fmla="*/ 925 w 2097"/>
              <a:gd name="T41" fmla="*/ 1825 h 3337"/>
              <a:gd name="T42" fmla="*/ 1191 w 2097"/>
              <a:gd name="T43" fmla="*/ 1824 h 3337"/>
              <a:gd name="T44" fmla="*/ 1440 w 2097"/>
              <a:gd name="T45" fmla="*/ 1730 h 3337"/>
              <a:gd name="T46" fmla="*/ 1640 w 2097"/>
              <a:gd name="T47" fmla="*/ 1560 h 3337"/>
              <a:gd name="T48" fmla="*/ 1772 w 2097"/>
              <a:gd name="T49" fmla="*/ 1330 h 3337"/>
              <a:gd name="T50" fmla="*/ 1821 w 2097"/>
              <a:gd name="T51" fmla="*/ 1058 h 3337"/>
              <a:gd name="T52" fmla="*/ 1772 w 2097"/>
              <a:gd name="T53" fmla="*/ 788 h 3337"/>
              <a:gd name="T54" fmla="*/ 1640 w 2097"/>
              <a:gd name="T55" fmla="*/ 558 h 3337"/>
              <a:gd name="T56" fmla="*/ 1440 w 2097"/>
              <a:gd name="T57" fmla="*/ 387 h 3337"/>
              <a:gd name="T58" fmla="*/ 1191 w 2097"/>
              <a:gd name="T59" fmla="*/ 293 h 3337"/>
              <a:gd name="T60" fmla="*/ 1054 w 2097"/>
              <a:gd name="T61" fmla="*/ 0 h 3337"/>
              <a:gd name="T62" fmla="*/ 1368 w 2097"/>
              <a:gd name="T63" fmla="*/ 49 h 3337"/>
              <a:gd name="T64" fmla="*/ 1646 w 2097"/>
              <a:gd name="T65" fmla="*/ 186 h 3337"/>
              <a:gd name="T66" fmla="*/ 1868 w 2097"/>
              <a:gd name="T67" fmla="*/ 396 h 3337"/>
              <a:gd name="T68" fmla="*/ 2023 w 2097"/>
              <a:gd name="T69" fmla="*/ 665 h 3337"/>
              <a:gd name="T70" fmla="*/ 2095 w 2097"/>
              <a:gd name="T71" fmla="*/ 975 h 3337"/>
              <a:gd name="T72" fmla="*/ 2070 w 2097"/>
              <a:gd name="T73" fmla="*/ 1301 h 3337"/>
              <a:gd name="T74" fmla="*/ 1955 w 2097"/>
              <a:gd name="T75" fmla="*/ 1592 h 3337"/>
              <a:gd name="T76" fmla="*/ 1764 w 2097"/>
              <a:gd name="T77" fmla="*/ 1833 h 3337"/>
              <a:gd name="T78" fmla="*/ 1512 w 2097"/>
              <a:gd name="T79" fmla="*/ 2009 h 3337"/>
              <a:gd name="T80" fmla="*/ 1215 w 2097"/>
              <a:gd name="T81" fmla="*/ 2104 h 3337"/>
              <a:gd name="T82" fmla="*/ 901 w 2097"/>
              <a:gd name="T83" fmla="*/ 2105 h 3337"/>
              <a:gd name="T84" fmla="*/ 616 w 2097"/>
              <a:gd name="T85" fmla="*/ 2019 h 3337"/>
              <a:gd name="T86" fmla="*/ 546 w 2097"/>
              <a:gd name="T87" fmla="*/ 2244 h 3337"/>
              <a:gd name="T88" fmla="*/ 517 w 2097"/>
              <a:gd name="T89" fmla="*/ 2408 h 3337"/>
              <a:gd name="T90" fmla="*/ 511 w 2097"/>
              <a:gd name="T91" fmla="*/ 2472 h 3337"/>
              <a:gd name="T92" fmla="*/ 0 w 2097"/>
              <a:gd name="T93" fmla="*/ 2463 h 3337"/>
              <a:gd name="T94" fmla="*/ 11 w 2097"/>
              <a:gd name="T95" fmla="*/ 2372 h 3337"/>
              <a:gd name="T96" fmla="*/ 48 w 2097"/>
              <a:gd name="T97" fmla="*/ 2187 h 3337"/>
              <a:gd name="T98" fmla="*/ 132 w 2097"/>
              <a:gd name="T99" fmla="*/ 1934 h 3337"/>
              <a:gd name="T100" fmla="*/ 191 w 2097"/>
              <a:gd name="T101" fmla="*/ 1652 h 3337"/>
              <a:gd name="T102" fmla="*/ 59 w 2097"/>
              <a:gd name="T103" fmla="*/ 1374 h 3337"/>
              <a:gd name="T104" fmla="*/ 12 w 2097"/>
              <a:gd name="T105" fmla="*/ 1058 h 3337"/>
              <a:gd name="T106" fmla="*/ 60 w 2097"/>
              <a:gd name="T107" fmla="*/ 739 h 3337"/>
              <a:gd name="T108" fmla="*/ 194 w 2097"/>
              <a:gd name="T109" fmla="*/ 459 h 3337"/>
              <a:gd name="T110" fmla="*/ 402 w 2097"/>
              <a:gd name="T111" fmla="*/ 233 h 3337"/>
              <a:gd name="T112" fmla="*/ 666 w 2097"/>
              <a:gd name="T113" fmla="*/ 76 h 3337"/>
              <a:gd name="T114" fmla="*/ 972 w 2097"/>
              <a:gd name="T115" fmla="*/ 3 h 3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097" h="3337">
                <a:moveTo>
                  <a:pt x="1054" y="280"/>
                </a:moveTo>
                <a:lnTo>
                  <a:pt x="984" y="283"/>
                </a:lnTo>
                <a:lnTo>
                  <a:pt x="916" y="293"/>
                </a:lnTo>
                <a:lnTo>
                  <a:pt x="851" y="308"/>
                </a:lnTo>
                <a:lnTo>
                  <a:pt x="787" y="329"/>
                </a:lnTo>
                <a:lnTo>
                  <a:pt x="726" y="355"/>
                </a:lnTo>
                <a:lnTo>
                  <a:pt x="668" y="387"/>
                </a:lnTo>
                <a:lnTo>
                  <a:pt x="612" y="423"/>
                </a:lnTo>
                <a:lnTo>
                  <a:pt x="561" y="464"/>
                </a:lnTo>
                <a:lnTo>
                  <a:pt x="512" y="509"/>
                </a:lnTo>
                <a:lnTo>
                  <a:pt x="468" y="558"/>
                </a:lnTo>
                <a:lnTo>
                  <a:pt x="429" y="610"/>
                </a:lnTo>
                <a:lnTo>
                  <a:pt x="393" y="666"/>
                </a:lnTo>
                <a:lnTo>
                  <a:pt x="362" y="726"/>
                </a:lnTo>
                <a:lnTo>
                  <a:pt x="336" y="788"/>
                </a:lnTo>
                <a:lnTo>
                  <a:pt x="316" y="852"/>
                </a:lnTo>
                <a:lnTo>
                  <a:pt x="301" y="919"/>
                </a:lnTo>
                <a:lnTo>
                  <a:pt x="291" y="987"/>
                </a:lnTo>
                <a:lnTo>
                  <a:pt x="288" y="1058"/>
                </a:lnTo>
                <a:lnTo>
                  <a:pt x="291" y="1131"/>
                </a:lnTo>
                <a:lnTo>
                  <a:pt x="301" y="1202"/>
                </a:lnTo>
                <a:lnTo>
                  <a:pt x="318" y="1271"/>
                </a:lnTo>
                <a:lnTo>
                  <a:pt x="339" y="1337"/>
                </a:lnTo>
                <a:lnTo>
                  <a:pt x="367" y="1401"/>
                </a:lnTo>
                <a:lnTo>
                  <a:pt x="400" y="1462"/>
                </a:lnTo>
                <a:lnTo>
                  <a:pt x="449" y="1397"/>
                </a:lnTo>
                <a:lnTo>
                  <a:pt x="503" y="1334"/>
                </a:lnTo>
                <a:lnTo>
                  <a:pt x="560" y="1271"/>
                </a:lnTo>
                <a:lnTo>
                  <a:pt x="622" y="1209"/>
                </a:lnTo>
                <a:lnTo>
                  <a:pt x="608" y="1159"/>
                </a:lnTo>
                <a:lnTo>
                  <a:pt x="599" y="1107"/>
                </a:lnTo>
                <a:lnTo>
                  <a:pt x="596" y="1055"/>
                </a:lnTo>
                <a:lnTo>
                  <a:pt x="599" y="999"/>
                </a:lnTo>
                <a:lnTo>
                  <a:pt x="609" y="946"/>
                </a:lnTo>
                <a:lnTo>
                  <a:pt x="624" y="894"/>
                </a:lnTo>
                <a:lnTo>
                  <a:pt x="644" y="845"/>
                </a:lnTo>
                <a:lnTo>
                  <a:pt x="669" y="799"/>
                </a:lnTo>
                <a:lnTo>
                  <a:pt x="699" y="756"/>
                </a:lnTo>
                <a:lnTo>
                  <a:pt x="734" y="717"/>
                </a:lnTo>
                <a:lnTo>
                  <a:pt x="772" y="682"/>
                </a:lnTo>
                <a:lnTo>
                  <a:pt x="814" y="652"/>
                </a:lnTo>
                <a:lnTo>
                  <a:pt x="859" y="625"/>
                </a:lnTo>
                <a:lnTo>
                  <a:pt x="908" y="605"/>
                </a:lnTo>
                <a:lnTo>
                  <a:pt x="958" y="589"/>
                </a:lnTo>
                <a:lnTo>
                  <a:pt x="1012" y="581"/>
                </a:lnTo>
                <a:lnTo>
                  <a:pt x="1067" y="577"/>
                </a:lnTo>
                <a:lnTo>
                  <a:pt x="1121" y="581"/>
                </a:lnTo>
                <a:lnTo>
                  <a:pt x="1174" y="589"/>
                </a:lnTo>
                <a:lnTo>
                  <a:pt x="1224" y="605"/>
                </a:lnTo>
                <a:lnTo>
                  <a:pt x="1273" y="625"/>
                </a:lnTo>
                <a:lnTo>
                  <a:pt x="1318" y="652"/>
                </a:lnTo>
                <a:lnTo>
                  <a:pt x="1361" y="682"/>
                </a:lnTo>
                <a:lnTo>
                  <a:pt x="1398" y="717"/>
                </a:lnTo>
                <a:lnTo>
                  <a:pt x="1433" y="756"/>
                </a:lnTo>
                <a:lnTo>
                  <a:pt x="1463" y="799"/>
                </a:lnTo>
                <a:lnTo>
                  <a:pt x="1489" y="845"/>
                </a:lnTo>
                <a:lnTo>
                  <a:pt x="1509" y="894"/>
                </a:lnTo>
                <a:lnTo>
                  <a:pt x="1524" y="946"/>
                </a:lnTo>
                <a:lnTo>
                  <a:pt x="1534" y="999"/>
                </a:lnTo>
                <a:lnTo>
                  <a:pt x="1537" y="1055"/>
                </a:lnTo>
                <a:lnTo>
                  <a:pt x="1534" y="1111"/>
                </a:lnTo>
                <a:lnTo>
                  <a:pt x="1524" y="1164"/>
                </a:lnTo>
                <a:lnTo>
                  <a:pt x="1509" y="1215"/>
                </a:lnTo>
                <a:lnTo>
                  <a:pt x="1489" y="1264"/>
                </a:lnTo>
                <a:lnTo>
                  <a:pt x="1463" y="1310"/>
                </a:lnTo>
                <a:lnTo>
                  <a:pt x="1433" y="1353"/>
                </a:lnTo>
                <a:lnTo>
                  <a:pt x="1398" y="1392"/>
                </a:lnTo>
                <a:lnTo>
                  <a:pt x="1361" y="1427"/>
                </a:lnTo>
                <a:lnTo>
                  <a:pt x="1318" y="1457"/>
                </a:lnTo>
                <a:lnTo>
                  <a:pt x="1273" y="1483"/>
                </a:lnTo>
                <a:lnTo>
                  <a:pt x="1224" y="1504"/>
                </a:lnTo>
                <a:lnTo>
                  <a:pt x="1174" y="1519"/>
                </a:lnTo>
                <a:lnTo>
                  <a:pt x="1121" y="1529"/>
                </a:lnTo>
                <a:lnTo>
                  <a:pt x="1067" y="1533"/>
                </a:lnTo>
                <a:lnTo>
                  <a:pt x="1012" y="1529"/>
                </a:lnTo>
                <a:lnTo>
                  <a:pt x="958" y="1519"/>
                </a:lnTo>
                <a:lnTo>
                  <a:pt x="908" y="1567"/>
                </a:lnTo>
                <a:lnTo>
                  <a:pt x="861" y="1616"/>
                </a:lnTo>
                <a:lnTo>
                  <a:pt x="820" y="1667"/>
                </a:lnTo>
                <a:lnTo>
                  <a:pt x="781" y="1718"/>
                </a:lnTo>
                <a:lnTo>
                  <a:pt x="745" y="1769"/>
                </a:lnTo>
                <a:lnTo>
                  <a:pt x="803" y="1793"/>
                </a:lnTo>
                <a:lnTo>
                  <a:pt x="864" y="1812"/>
                </a:lnTo>
                <a:lnTo>
                  <a:pt x="925" y="1825"/>
                </a:lnTo>
                <a:lnTo>
                  <a:pt x="989" y="1833"/>
                </a:lnTo>
                <a:lnTo>
                  <a:pt x="1054" y="1837"/>
                </a:lnTo>
                <a:lnTo>
                  <a:pt x="1124" y="1833"/>
                </a:lnTo>
                <a:lnTo>
                  <a:pt x="1191" y="1824"/>
                </a:lnTo>
                <a:lnTo>
                  <a:pt x="1258" y="1808"/>
                </a:lnTo>
                <a:lnTo>
                  <a:pt x="1321" y="1788"/>
                </a:lnTo>
                <a:lnTo>
                  <a:pt x="1382" y="1761"/>
                </a:lnTo>
                <a:lnTo>
                  <a:pt x="1440" y="1730"/>
                </a:lnTo>
                <a:lnTo>
                  <a:pt x="1496" y="1694"/>
                </a:lnTo>
                <a:lnTo>
                  <a:pt x="1548" y="1654"/>
                </a:lnTo>
                <a:lnTo>
                  <a:pt x="1596" y="1608"/>
                </a:lnTo>
                <a:lnTo>
                  <a:pt x="1640" y="1560"/>
                </a:lnTo>
                <a:lnTo>
                  <a:pt x="1680" y="1506"/>
                </a:lnTo>
                <a:lnTo>
                  <a:pt x="1715" y="1451"/>
                </a:lnTo>
                <a:lnTo>
                  <a:pt x="1747" y="1392"/>
                </a:lnTo>
                <a:lnTo>
                  <a:pt x="1772" y="1330"/>
                </a:lnTo>
                <a:lnTo>
                  <a:pt x="1794" y="1265"/>
                </a:lnTo>
                <a:lnTo>
                  <a:pt x="1809" y="1198"/>
                </a:lnTo>
                <a:lnTo>
                  <a:pt x="1817" y="1129"/>
                </a:lnTo>
                <a:lnTo>
                  <a:pt x="1821" y="1058"/>
                </a:lnTo>
                <a:lnTo>
                  <a:pt x="1817" y="987"/>
                </a:lnTo>
                <a:lnTo>
                  <a:pt x="1809" y="919"/>
                </a:lnTo>
                <a:lnTo>
                  <a:pt x="1794" y="852"/>
                </a:lnTo>
                <a:lnTo>
                  <a:pt x="1772" y="788"/>
                </a:lnTo>
                <a:lnTo>
                  <a:pt x="1747" y="726"/>
                </a:lnTo>
                <a:lnTo>
                  <a:pt x="1715" y="666"/>
                </a:lnTo>
                <a:lnTo>
                  <a:pt x="1680" y="610"/>
                </a:lnTo>
                <a:lnTo>
                  <a:pt x="1640" y="558"/>
                </a:lnTo>
                <a:lnTo>
                  <a:pt x="1596" y="509"/>
                </a:lnTo>
                <a:lnTo>
                  <a:pt x="1548" y="464"/>
                </a:lnTo>
                <a:lnTo>
                  <a:pt x="1496" y="423"/>
                </a:lnTo>
                <a:lnTo>
                  <a:pt x="1440" y="387"/>
                </a:lnTo>
                <a:lnTo>
                  <a:pt x="1382" y="355"/>
                </a:lnTo>
                <a:lnTo>
                  <a:pt x="1321" y="329"/>
                </a:lnTo>
                <a:lnTo>
                  <a:pt x="1258" y="308"/>
                </a:lnTo>
                <a:lnTo>
                  <a:pt x="1191" y="293"/>
                </a:lnTo>
                <a:lnTo>
                  <a:pt x="1124" y="283"/>
                </a:lnTo>
                <a:lnTo>
                  <a:pt x="1054" y="280"/>
                </a:lnTo>
                <a:close/>
                <a:moveTo>
                  <a:pt x="1054" y="0"/>
                </a:moveTo>
                <a:lnTo>
                  <a:pt x="1054" y="0"/>
                </a:lnTo>
                <a:lnTo>
                  <a:pt x="1135" y="3"/>
                </a:lnTo>
                <a:lnTo>
                  <a:pt x="1215" y="13"/>
                </a:lnTo>
                <a:lnTo>
                  <a:pt x="1293" y="28"/>
                </a:lnTo>
                <a:lnTo>
                  <a:pt x="1368" y="49"/>
                </a:lnTo>
                <a:lnTo>
                  <a:pt x="1443" y="76"/>
                </a:lnTo>
                <a:lnTo>
                  <a:pt x="1512" y="108"/>
                </a:lnTo>
                <a:lnTo>
                  <a:pt x="1580" y="145"/>
                </a:lnTo>
                <a:lnTo>
                  <a:pt x="1646" y="186"/>
                </a:lnTo>
                <a:lnTo>
                  <a:pt x="1707" y="233"/>
                </a:lnTo>
                <a:lnTo>
                  <a:pt x="1764" y="283"/>
                </a:lnTo>
                <a:lnTo>
                  <a:pt x="1818" y="338"/>
                </a:lnTo>
                <a:lnTo>
                  <a:pt x="1868" y="396"/>
                </a:lnTo>
                <a:lnTo>
                  <a:pt x="1914" y="459"/>
                </a:lnTo>
                <a:lnTo>
                  <a:pt x="1955" y="524"/>
                </a:lnTo>
                <a:lnTo>
                  <a:pt x="1991" y="593"/>
                </a:lnTo>
                <a:lnTo>
                  <a:pt x="2023" y="665"/>
                </a:lnTo>
                <a:lnTo>
                  <a:pt x="2048" y="739"/>
                </a:lnTo>
                <a:lnTo>
                  <a:pt x="2070" y="816"/>
                </a:lnTo>
                <a:lnTo>
                  <a:pt x="2085" y="895"/>
                </a:lnTo>
                <a:lnTo>
                  <a:pt x="2095" y="975"/>
                </a:lnTo>
                <a:lnTo>
                  <a:pt x="2097" y="1058"/>
                </a:lnTo>
                <a:lnTo>
                  <a:pt x="2095" y="1141"/>
                </a:lnTo>
                <a:lnTo>
                  <a:pt x="2085" y="1222"/>
                </a:lnTo>
                <a:lnTo>
                  <a:pt x="2070" y="1301"/>
                </a:lnTo>
                <a:lnTo>
                  <a:pt x="2048" y="1378"/>
                </a:lnTo>
                <a:lnTo>
                  <a:pt x="2023" y="1452"/>
                </a:lnTo>
                <a:lnTo>
                  <a:pt x="1991" y="1524"/>
                </a:lnTo>
                <a:lnTo>
                  <a:pt x="1955" y="1592"/>
                </a:lnTo>
                <a:lnTo>
                  <a:pt x="1914" y="1658"/>
                </a:lnTo>
                <a:lnTo>
                  <a:pt x="1868" y="1720"/>
                </a:lnTo>
                <a:lnTo>
                  <a:pt x="1818" y="1779"/>
                </a:lnTo>
                <a:lnTo>
                  <a:pt x="1764" y="1833"/>
                </a:lnTo>
                <a:lnTo>
                  <a:pt x="1707" y="1885"/>
                </a:lnTo>
                <a:lnTo>
                  <a:pt x="1646" y="1930"/>
                </a:lnTo>
                <a:lnTo>
                  <a:pt x="1580" y="1972"/>
                </a:lnTo>
                <a:lnTo>
                  <a:pt x="1512" y="2009"/>
                </a:lnTo>
                <a:lnTo>
                  <a:pt x="1443" y="2041"/>
                </a:lnTo>
                <a:lnTo>
                  <a:pt x="1368" y="2068"/>
                </a:lnTo>
                <a:lnTo>
                  <a:pt x="1293" y="2089"/>
                </a:lnTo>
                <a:lnTo>
                  <a:pt x="1215" y="2104"/>
                </a:lnTo>
                <a:lnTo>
                  <a:pt x="1135" y="2114"/>
                </a:lnTo>
                <a:lnTo>
                  <a:pt x="1054" y="2117"/>
                </a:lnTo>
                <a:lnTo>
                  <a:pt x="976" y="2114"/>
                </a:lnTo>
                <a:lnTo>
                  <a:pt x="901" y="2105"/>
                </a:lnTo>
                <a:lnTo>
                  <a:pt x="827" y="2091"/>
                </a:lnTo>
                <a:lnTo>
                  <a:pt x="754" y="2072"/>
                </a:lnTo>
                <a:lnTo>
                  <a:pt x="684" y="2047"/>
                </a:lnTo>
                <a:lnTo>
                  <a:pt x="616" y="2019"/>
                </a:lnTo>
                <a:lnTo>
                  <a:pt x="594" y="2079"/>
                </a:lnTo>
                <a:lnTo>
                  <a:pt x="575" y="2138"/>
                </a:lnTo>
                <a:lnTo>
                  <a:pt x="558" y="2192"/>
                </a:lnTo>
                <a:lnTo>
                  <a:pt x="546" y="2244"/>
                </a:lnTo>
                <a:lnTo>
                  <a:pt x="535" y="2292"/>
                </a:lnTo>
                <a:lnTo>
                  <a:pt x="527" y="2336"/>
                </a:lnTo>
                <a:lnTo>
                  <a:pt x="521" y="2375"/>
                </a:lnTo>
                <a:lnTo>
                  <a:pt x="517" y="2408"/>
                </a:lnTo>
                <a:lnTo>
                  <a:pt x="513" y="2434"/>
                </a:lnTo>
                <a:lnTo>
                  <a:pt x="512" y="2455"/>
                </a:lnTo>
                <a:lnTo>
                  <a:pt x="511" y="2467"/>
                </a:lnTo>
                <a:lnTo>
                  <a:pt x="511" y="2472"/>
                </a:lnTo>
                <a:lnTo>
                  <a:pt x="511" y="3337"/>
                </a:lnTo>
                <a:lnTo>
                  <a:pt x="0" y="3337"/>
                </a:lnTo>
                <a:lnTo>
                  <a:pt x="0" y="2468"/>
                </a:lnTo>
                <a:lnTo>
                  <a:pt x="0" y="2463"/>
                </a:lnTo>
                <a:lnTo>
                  <a:pt x="1" y="2451"/>
                </a:lnTo>
                <a:lnTo>
                  <a:pt x="3" y="2431"/>
                </a:lnTo>
                <a:lnTo>
                  <a:pt x="6" y="2404"/>
                </a:lnTo>
                <a:lnTo>
                  <a:pt x="11" y="2372"/>
                </a:lnTo>
                <a:lnTo>
                  <a:pt x="16" y="2333"/>
                </a:lnTo>
                <a:lnTo>
                  <a:pt x="25" y="2289"/>
                </a:lnTo>
                <a:lnTo>
                  <a:pt x="35" y="2240"/>
                </a:lnTo>
                <a:lnTo>
                  <a:pt x="48" y="2187"/>
                </a:lnTo>
                <a:lnTo>
                  <a:pt x="64" y="2129"/>
                </a:lnTo>
                <a:lnTo>
                  <a:pt x="83" y="2067"/>
                </a:lnTo>
                <a:lnTo>
                  <a:pt x="106" y="2001"/>
                </a:lnTo>
                <a:lnTo>
                  <a:pt x="132" y="1934"/>
                </a:lnTo>
                <a:lnTo>
                  <a:pt x="162" y="1862"/>
                </a:lnTo>
                <a:lnTo>
                  <a:pt x="196" y="1789"/>
                </a:lnTo>
                <a:lnTo>
                  <a:pt x="236" y="1714"/>
                </a:lnTo>
                <a:lnTo>
                  <a:pt x="191" y="1652"/>
                </a:lnTo>
                <a:lnTo>
                  <a:pt x="151" y="1587"/>
                </a:lnTo>
                <a:lnTo>
                  <a:pt x="116" y="1519"/>
                </a:lnTo>
                <a:lnTo>
                  <a:pt x="85" y="1447"/>
                </a:lnTo>
                <a:lnTo>
                  <a:pt x="59" y="1374"/>
                </a:lnTo>
                <a:lnTo>
                  <a:pt x="39" y="1298"/>
                </a:lnTo>
                <a:lnTo>
                  <a:pt x="24" y="1221"/>
                </a:lnTo>
                <a:lnTo>
                  <a:pt x="15" y="1140"/>
                </a:lnTo>
                <a:lnTo>
                  <a:pt x="12" y="1058"/>
                </a:lnTo>
                <a:lnTo>
                  <a:pt x="15" y="975"/>
                </a:lnTo>
                <a:lnTo>
                  <a:pt x="24" y="895"/>
                </a:lnTo>
                <a:lnTo>
                  <a:pt x="39" y="816"/>
                </a:lnTo>
                <a:lnTo>
                  <a:pt x="60" y="739"/>
                </a:lnTo>
                <a:lnTo>
                  <a:pt x="86" y="665"/>
                </a:lnTo>
                <a:lnTo>
                  <a:pt x="117" y="593"/>
                </a:lnTo>
                <a:lnTo>
                  <a:pt x="154" y="524"/>
                </a:lnTo>
                <a:lnTo>
                  <a:pt x="194" y="459"/>
                </a:lnTo>
                <a:lnTo>
                  <a:pt x="241" y="396"/>
                </a:lnTo>
                <a:lnTo>
                  <a:pt x="290" y="338"/>
                </a:lnTo>
                <a:lnTo>
                  <a:pt x="345" y="283"/>
                </a:lnTo>
                <a:lnTo>
                  <a:pt x="402" y="233"/>
                </a:lnTo>
                <a:lnTo>
                  <a:pt x="463" y="186"/>
                </a:lnTo>
                <a:lnTo>
                  <a:pt x="527" y="145"/>
                </a:lnTo>
                <a:lnTo>
                  <a:pt x="595" y="108"/>
                </a:lnTo>
                <a:lnTo>
                  <a:pt x="666" y="76"/>
                </a:lnTo>
                <a:lnTo>
                  <a:pt x="739" y="49"/>
                </a:lnTo>
                <a:lnTo>
                  <a:pt x="815" y="28"/>
                </a:lnTo>
                <a:lnTo>
                  <a:pt x="893" y="13"/>
                </a:lnTo>
                <a:lnTo>
                  <a:pt x="972" y="3"/>
                </a:lnTo>
                <a:lnTo>
                  <a:pt x="1054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9" name="Freeform 313"/>
          <p:cNvSpPr>
            <a:spLocks/>
          </p:cNvSpPr>
          <p:nvPr/>
        </p:nvSpPr>
        <p:spPr bwMode="auto">
          <a:xfrm>
            <a:off x="2763825" y="589612"/>
            <a:ext cx="254261" cy="259119"/>
          </a:xfrm>
          <a:custGeom>
            <a:avLst/>
            <a:gdLst>
              <a:gd name="T0" fmla="*/ 2930 w 3296"/>
              <a:gd name="T1" fmla="*/ 7 h 3359"/>
              <a:gd name="T2" fmla="*/ 3067 w 3296"/>
              <a:gd name="T3" fmla="*/ 47 h 3359"/>
              <a:gd name="T4" fmla="*/ 3176 w 3296"/>
              <a:gd name="T5" fmla="*/ 123 h 3359"/>
              <a:gd name="T6" fmla="*/ 3251 w 3296"/>
              <a:gd name="T7" fmla="*/ 234 h 3359"/>
              <a:gd name="T8" fmla="*/ 3289 w 3296"/>
              <a:gd name="T9" fmla="*/ 373 h 3359"/>
              <a:gd name="T10" fmla="*/ 3295 w 3296"/>
              <a:gd name="T11" fmla="*/ 532 h 3359"/>
              <a:gd name="T12" fmla="*/ 3274 w 3296"/>
              <a:gd name="T13" fmla="*/ 706 h 3359"/>
              <a:gd name="T14" fmla="*/ 3229 w 3296"/>
              <a:gd name="T15" fmla="*/ 886 h 3359"/>
              <a:gd name="T16" fmla="*/ 3166 w 3296"/>
              <a:gd name="T17" fmla="*/ 1066 h 3359"/>
              <a:gd name="T18" fmla="*/ 3088 w 3296"/>
              <a:gd name="T19" fmla="*/ 1238 h 3359"/>
              <a:gd name="T20" fmla="*/ 3001 w 3296"/>
              <a:gd name="T21" fmla="*/ 1398 h 3359"/>
              <a:gd name="T22" fmla="*/ 2907 w 3296"/>
              <a:gd name="T23" fmla="*/ 1537 h 3359"/>
              <a:gd name="T24" fmla="*/ 2812 w 3296"/>
              <a:gd name="T25" fmla="*/ 1648 h 3359"/>
              <a:gd name="T26" fmla="*/ 2658 w 3296"/>
              <a:gd name="T27" fmla="*/ 1771 h 3359"/>
              <a:gd name="T28" fmla="*/ 2487 w 3296"/>
              <a:gd name="T29" fmla="*/ 1850 h 3359"/>
              <a:gd name="T30" fmla="*/ 2304 w 3296"/>
              <a:gd name="T31" fmla="*/ 1885 h 3359"/>
              <a:gd name="T32" fmla="*/ 2118 w 3296"/>
              <a:gd name="T33" fmla="*/ 1878 h 3359"/>
              <a:gd name="T34" fmla="*/ 1938 w 3296"/>
              <a:gd name="T35" fmla="*/ 1826 h 3359"/>
              <a:gd name="T36" fmla="*/ 1799 w 3296"/>
              <a:gd name="T37" fmla="*/ 2009 h 3359"/>
              <a:gd name="T38" fmla="*/ 1597 w 3296"/>
              <a:gd name="T39" fmla="*/ 2261 h 3359"/>
              <a:gd name="T40" fmla="*/ 1365 w 3296"/>
              <a:gd name="T41" fmla="*/ 2544 h 3359"/>
              <a:gd name="T42" fmla="*/ 1152 w 3296"/>
              <a:gd name="T43" fmla="*/ 2791 h 3359"/>
              <a:gd name="T44" fmla="*/ 952 w 3296"/>
              <a:gd name="T45" fmla="*/ 3017 h 3359"/>
              <a:gd name="T46" fmla="*/ 792 w 3296"/>
              <a:gd name="T47" fmla="*/ 3191 h 3359"/>
              <a:gd name="T48" fmla="*/ 664 w 3296"/>
              <a:gd name="T49" fmla="*/ 3286 h 3359"/>
              <a:gd name="T50" fmla="*/ 541 w 3296"/>
              <a:gd name="T51" fmla="*/ 3337 h 3359"/>
              <a:gd name="T52" fmla="*/ 452 w 3296"/>
              <a:gd name="T53" fmla="*/ 3355 h 3359"/>
              <a:gd name="T54" fmla="*/ 394 w 3296"/>
              <a:gd name="T55" fmla="*/ 3359 h 3359"/>
              <a:gd name="T56" fmla="*/ 330 w 3296"/>
              <a:gd name="T57" fmla="*/ 3351 h 3359"/>
              <a:gd name="T58" fmla="*/ 193 w 3296"/>
              <a:gd name="T59" fmla="*/ 3296 h 3359"/>
              <a:gd name="T60" fmla="*/ 86 w 3296"/>
              <a:gd name="T61" fmla="*/ 3199 h 3359"/>
              <a:gd name="T62" fmla="*/ 19 w 3296"/>
              <a:gd name="T63" fmla="*/ 3069 h 3359"/>
              <a:gd name="T64" fmla="*/ 0 w 3296"/>
              <a:gd name="T65" fmla="*/ 2966 h 3359"/>
              <a:gd name="T66" fmla="*/ 1 w 3296"/>
              <a:gd name="T67" fmla="*/ 2921 h 3359"/>
              <a:gd name="T68" fmla="*/ 12 w 3296"/>
              <a:gd name="T69" fmla="*/ 2840 h 3359"/>
              <a:gd name="T70" fmla="*/ 50 w 3296"/>
              <a:gd name="T71" fmla="*/ 2725 h 3359"/>
              <a:gd name="T72" fmla="*/ 128 w 3296"/>
              <a:gd name="T73" fmla="*/ 2594 h 3359"/>
              <a:gd name="T74" fmla="*/ 268 w 3296"/>
              <a:gd name="T75" fmla="*/ 2451 h 3359"/>
              <a:gd name="T76" fmla="*/ 480 w 3296"/>
              <a:gd name="T77" fmla="*/ 2255 h 3359"/>
              <a:gd name="T78" fmla="*/ 717 w 3296"/>
              <a:gd name="T79" fmla="*/ 2041 h 3359"/>
              <a:gd name="T80" fmla="*/ 969 w 3296"/>
              <a:gd name="T81" fmla="*/ 1822 h 3359"/>
              <a:gd name="T82" fmla="*/ 1255 w 3296"/>
              <a:gd name="T83" fmla="*/ 1583 h 3359"/>
              <a:gd name="T84" fmla="*/ 1505 w 3296"/>
              <a:gd name="T85" fmla="*/ 1383 h 3359"/>
              <a:gd name="T86" fmla="*/ 1454 w 3296"/>
              <a:gd name="T87" fmla="*/ 1200 h 3359"/>
              <a:gd name="T88" fmla="*/ 1445 w 3296"/>
              <a:gd name="T89" fmla="*/ 1012 h 3359"/>
              <a:gd name="T90" fmla="*/ 1481 w 3296"/>
              <a:gd name="T91" fmla="*/ 826 h 3359"/>
              <a:gd name="T92" fmla="*/ 1558 w 3296"/>
              <a:gd name="T93" fmla="*/ 650 h 3359"/>
              <a:gd name="T94" fmla="*/ 1678 w 3296"/>
              <a:gd name="T95" fmla="*/ 493 h 3359"/>
              <a:gd name="T96" fmla="*/ 1788 w 3296"/>
              <a:gd name="T97" fmla="*/ 397 h 3359"/>
              <a:gd name="T98" fmla="*/ 1924 w 3296"/>
              <a:gd name="T99" fmla="*/ 302 h 3359"/>
              <a:gd name="T100" fmla="*/ 2081 w 3296"/>
              <a:gd name="T101" fmla="*/ 212 h 3359"/>
              <a:gd name="T102" fmla="*/ 2251 w 3296"/>
              <a:gd name="T103" fmla="*/ 133 h 3359"/>
              <a:gd name="T104" fmla="*/ 2427 w 3296"/>
              <a:gd name="T105" fmla="*/ 69 h 3359"/>
              <a:gd name="T106" fmla="*/ 2604 w 3296"/>
              <a:gd name="T107" fmla="*/ 23 h 3359"/>
              <a:gd name="T108" fmla="*/ 2774 w 3296"/>
              <a:gd name="T109" fmla="*/ 1 h 33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296" h="3359">
                <a:moveTo>
                  <a:pt x="2828" y="0"/>
                </a:moveTo>
                <a:lnTo>
                  <a:pt x="2880" y="2"/>
                </a:lnTo>
                <a:lnTo>
                  <a:pt x="2930" y="7"/>
                </a:lnTo>
                <a:lnTo>
                  <a:pt x="2979" y="17"/>
                </a:lnTo>
                <a:lnTo>
                  <a:pt x="3024" y="30"/>
                </a:lnTo>
                <a:lnTo>
                  <a:pt x="3067" y="47"/>
                </a:lnTo>
                <a:lnTo>
                  <a:pt x="3107" y="68"/>
                </a:lnTo>
                <a:lnTo>
                  <a:pt x="3143" y="93"/>
                </a:lnTo>
                <a:lnTo>
                  <a:pt x="3176" y="123"/>
                </a:lnTo>
                <a:lnTo>
                  <a:pt x="3206" y="157"/>
                </a:lnTo>
                <a:lnTo>
                  <a:pt x="3230" y="194"/>
                </a:lnTo>
                <a:lnTo>
                  <a:pt x="3251" y="234"/>
                </a:lnTo>
                <a:lnTo>
                  <a:pt x="3268" y="277"/>
                </a:lnTo>
                <a:lnTo>
                  <a:pt x="3280" y="324"/>
                </a:lnTo>
                <a:lnTo>
                  <a:pt x="3289" y="373"/>
                </a:lnTo>
                <a:lnTo>
                  <a:pt x="3294" y="424"/>
                </a:lnTo>
                <a:lnTo>
                  <a:pt x="3296" y="477"/>
                </a:lnTo>
                <a:lnTo>
                  <a:pt x="3295" y="532"/>
                </a:lnTo>
                <a:lnTo>
                  <a:pt x="3291" y="589"/>
                </a:lnTo>
                <a:lnTo>
                  <a:pt x="3283" y="647"/>
                </a:lnTo>
                <a:lnTo>
                  <a:pt x="3274" y="706"/>
                </a:lnTo>
                <a:lnTo>
                  <a:pt x="3262" y="765"/>
                </a:lnTo>
                <a:lnTo>
                  <a:pt x="3246" y="826"/>
                </a:lnTo>
                <a:lnTo>
                  <a:pt x="3229" y="886"/>
                </a:lnTo>
                <a:lnTo>
                  <a:pt x="3210" y="946"/>
                </a:lnTo>
                <a:lnTo>
                  <a:pt x="3189" y="1006"/>
                </a:lnTo>
                <a:lnTo>
                  <a:pt x="3166" y="1066"/>
                </a:lnTo>
                <a:lnTo>
                  <a:pt x="3141" y="1124"/>
                </a:lnTo>
                <a:lnTo>
                  <a:pt x="3115" y="1182"/>
                </a:lnTo>
                <a:lnTo>
                  <a:pt x="3088" y="1238"/>
                </a:lnTo>
                <a:lnTo>
                  <a:pt x="3060" y="1293"/>
                </a:lnTo>
                <a:lnTo>
                  <a:pt x="3031" y="1346"/>
                </a:lnTo>
                <a:lnTo>
                  <a:pt x="3001" y="1398"/>
                </a:lnTo>
                <a:lnTo>
                  <a:pt x="2970" y="1447"/>
                </a:lnTo>
                <a:lnTo>
                  <a:pt x="2939" y="1494"/>
                </a:lnTo>
                <a:lnTo>
                  <a:pt x="2907" y="1537"/>
                </a:lnTo>
                <a:lnTo>
                  <a:pt x="2875" y="1577"/>
                </a:lnTo>
                <a:lnTo>
                  <a:pt x="2844" y="1615"/>
                </a:lnTo>
                <a:lnTo>
                  <a:pt x="2812" y="1648"/>
                </a:lnTo>
                <a:lnTo>
                  <a:pt x="2764" y="1695"/>
                </a:lnTo>
                <a:lnTo>
                  <a:pt x="2712" y="1735"/>
                </a:lnTo>
                <a:lnTo>
                  <a:pt x="2658" y="1771"/>
                </a:lnTo>
                <a:lnTo>
                  <a:pt x="2603" y="1803"/>
                </a:lnTo>
                <a:lnTo>
                  <a:pt x="2545" y="1829"/>
                </a:lnTo>
                <a:lnTo>
                  <a:pt x="2487" y="1850"/>
                </a:lnTo>
                <a:lnTo>
                  <a:pt x="2426" y="1867"/>
                </a:lnTo>
                <a:lnTo>
                  <a:pt x="2365" y="1879"/>
                </a:lnTo>
                <a:lnTo>
                  <a:pt x="2304" y="1885"/>
                </a:lnTo>
                <a:lnTo>
                  <a:pt x="2241" y="1887"/>
                </a:lnTo>
                <a:lnTo>
                  <a:pt x="2179" y="1885"/>
                </a:lnTo>
                <a:lnTo>
                  <a:pt x="2118" y="1878"/>
                </a:lnTo>
                <a:lnTo>
                  <a:pt x="2056" y="1865"/>
                </a:lnTo>
                <a:lnTo>
                  <a:pt x="1997" y="1847"/>
                </a:lnTo>
                <a:lnTo>
                  <a:pt x="1938" y="1826"/>
                </a:lnTo>
                <a:lnTo>
                  <a:pt x="1896" y="1881"/>
                </a:lnTo>
                <a:lnTo>
                  <a:pt x="1853" y="1938"/>
                </a:lnTo>
                <a:lnTo>
                  <a:pt x="1799" y="2009"/>
                </a:lnTo>
                <a:lnTo>
                  <a:pt x="1743" y="2080"/>
                </a:lnTo>
                <a:lnTo>
                  <a:pt x="1684" y="2152"/>
                </a:lnTo>
                <a:lnTo>
                  <a:pt x="1597" y="2261"/>
                </a:lnTo>
                <a:lnTo>
                  <a:pt x="1509" y="2371"/>
                </a:lnTo>
                <a:lnTo>
                  <a:pt x="1437" y="2458"/>
                </a:lnTo>
                <a:lnTo>
                  <a:pt x="1365" y="2544"/>
                </a:lnTo>
                <a:lnTo>
                  <a:pt x="1293" y="2628"/>
                </a:lnTo>
                <a:lnTo>
                  <a:pt x="1222" y="2711"/>
                </a:lnTo>
                <a:lnTo>
                  <a:pt x="1152" y="2791"/>
                </a:lnTo>
                <a:lnTo>
                  <a:pt x="1084" y="2870"/>
                </a:lnTo>
                <a:lnTo>
                  <a:pt x="1016" y="2945"/>
                </a:lnTo>
                <a:lnTo>
                  <a:pt x="952" y="3017"/>
                </a:lnTo>
                <a:lnTo>
                  <a:pt x="890" y="3085"/>
                </a:lnTo>
                <a:lnTo>
                  <a:pt x="832" y="3149"/>
                </a:lnTo>
                <a:lnTo>
                  <a:pt x="792" y="3191"/>
                </a:lnTo>
                <a:lnTo>
                  <a:pt x="749" y="3228"/>
                </a:lnTo>
                <a:lnTo>
                  <a:pt x="707" y="3260"/>
                </a:lnTo>
                <a:lnTo>
                  <a:pt x="664" y="3286"/>
                </a:lnTo>
                <a:lnTo>
                  <a:pt x="622" y="3308"/>
                </a:lnTo>
                <a:lnTo>
                  <a:pt x="581" y="3325"/>
                </a:lnTo>
                <a:lnTo>
                  <a:pt x="541" y="3337"/>
                </a:lnTo>
                <a:lnTo>
                  <a:pt x="509" y="3346"/>
                </a:lnTo>
                <a:lnTo>
                  <a:pt x="479" y="3351"/>
                </a:lnTo>
                <a:lnTo>
                  <a:pt x="452" y="3355"/>
                </a:lnTo>
                <a:lnTo>
                  <a:pt x="428" y="3358"/>
                </a:lnTo>
                <a:lnTo>
                  <a:pt x="408" y="3359"/>
                </a:lnTo>
                <a:lnTo>
                  <a:pt x="394" y="3359"/>
                </a:lnTo>
                <a:lnTo>
                  <a:pt x="384" y="3359"/>
                </a:lnTo>
                <a:lnTo>
                  <a:pt x="381" y="3359"/>
                </a:lnTo>
                <a:lnTo>
                  <a:pt x="330" y="3351"/>
                </a:lnTo>
                <a:lnTo>
                  <a:pt x="283" y="3338"/>
                </a:lnTo>
                <a:lnTo>
                  <a:pt x="237" y="3320"/>
                </a:lnTo>
                <a:lnTo>
                  <a:pt x="193" y="3296"/>
                </a:lnTo>
                <a:lnTo>
                  <a:pt x="154" y="3268"/>
                </a:lnTo>
                <a:lnTo>
                  <a:pt x="118" y="3235"/>
                </a:lnTo>
                <a:lnTo>
                  <a:pt x="86" y="3199"/>
                </a:lnTo>
                <a:lnTo>
                  <a:pt x="59" y="3159"/>
                </a:lnTo>
                <a:lnTo>
                  <a:pt x="36" y="3114"/>
                </a:lnTo>
                <a:lnTo>
                  <a:pt x="19" y="3069"/>
                </a:lnTo>
                <a:lnTo>
                  <a:pt x="6" y="3020"/>
                </a:lnTo>
                <a:lnTo>
                  <a:pt x="0" y="2969"/>
                </a:lnTo>
                <a:lnTo>
                  <a:pt x="0" y="2966"/>
                </a:lnTo>
                <a:lnTo>
                  <a:pt x="0" y="2956"/>
                </a:lnTo>
                <a:lnTo>
                  <a:pt x="0" y="2942"/>
                </a:lnTo>
                <a:lnTo>
                  <a:pt x="1" y="2921"/>
                </a:lnTo>
                <a:lnTo>
                  <a:pt x="3" y="2898"/>
                </a:lnTo>
                <a:lnTo>
                  <a:pt x="6" y="2871"/>
                </a:lnTo>
                <a:lnTo>
                  <a:pt x="12" y="2840"/>
                </a:lnTo>
                <a:lnTo>
                  <a:pt x="21" y="2807"/>
                </a:lnTo>
                <a:lnTo>
                  <a:pt x="33" y="2767"/>
                </a:lnTo>
                <a:lnTo>
                  <a:pt x="50" y="2725"/>
                </a:lnTo>
                <a:lnTo>
                  <a:pt x="71" y="2681"/>
                </a:lnTo>
                <a:lnTo>
                  <a:pt x="97" y="2638"/>
                </a:lnTo>
                <a:lnTo>
                  <a:pt x="128" y="2594"/>
                </a:lnTo>
                <a:lnTo>
                  <a:pt x="163" y="2552"/>
                </a:lnTo>
                <a:lnTo>
                  <a:pt x="205" y="2511"/>
                </a:lnTo>
                <a:lnTo>
                  <a:pt x="268" y="2451"/>
                </a:lnTo>
                <a:lnTo>
                  <a:pt x="336" y="2388"/>
                </a:lnTo>
                <a:lnTo>
                  <a:pt x="406" y="2322"/>
                </a:lnTo>
                <a:lnTo>
                  <a:pt x="480" y="2255"/>
                </a:lnTo>
                <a:lnTo>
                  <a:pt x="557" y="2185"/>
                </a:lnTo>
                <a:lnTo>
                  <a:pt x="636" y="2114"/>
                </a:lnTo>
                <a:lnTo>
                  <a:pt x="717" y="2041"/>
                </a:lnTo>
                <a:lnTo>
                  <a:pt x="800" y="1968"/>
                </a:lnTo>
                <a:lnTo>
                  <a:pt x="884" y="1895"/>
                </a:lnTo>
                <a:lnTo>
                  <a:pt x="969" y="1822"/>
                </a:lnTo>
                <a:lnTo>
                  <a:pt x="1078" y="1731"/>
                </a:lnTo>
                <a:lnTo>
                  <a:pt x="1185" y="1642"/>
                </a:lnTo>
                <a:lnTo>
                  <a:pt x="1255" y="1583"/>
                </a:lnTo>
                <a:lnTo>
                  <a:pt x="1325" y="1525"/>
                </a:lnTo>
                <a:lnTo>
                  <a:pt x="1395" y="1470"/>
                </a:lnTo>
                <a:lnTo>
                  <a:pt x="1505" y="1383"/>
                </a:lnTo>
                <a:lnTo>
                  <a:pt x="1483" y="1324"/>
                </a:lnTo>
                <a:lnTo>
                  <a:pt x="1466" y="1263"/>
                </a:lnTo>
                <a:lnTo>
                  <a:pt x="1454" y="1200"/>
                </a:lnTo>
                <a:lnTo>
                  <a:pt x="1446" y="1138"/>
                </a:lnTo>
                <a:lnTo>
                  <a:pt x="1443" y="1075"/>
                </a:lnTo>
                <a:lnTo>
                  <a:pt x="1445" y="1012"/>
                </a:lnTo>
                <a:lnTo>
                  <a:pt x="1453" y="949"/>
                </a:lnTo>
                <a:lnTo>
                  <a:pt x="1464" y="887"/>
                </a:lnTo>
                <a:lnTo>
                  <a:pt x="1481" y="826"/>
                </a:lnTo>
                <a:lnTo>
                  <a:pt x="1501" y="765"/>
                </a:lnTo>
                <a:lnTo>
                  <a:pt x="1527" y="707"/>
                </a:lnTo>
                <a:lnTo>
                  <a:pt x="1558" y="650"/>
                </a:lnTo>
                <a:lnTo>
                  <a:pt x="1593" y="595"/>
                </a:lnTo>
                <a:lnTo>
                  <a:pt x="1633" y="543"/>
                </a:lnTo>
                <a:lnTo>
                  <a:pt x="1678" y="493"/>
                </a:lnTo>
                <a:lnTo>
                  <a:pt x="1711" y="460"/>
                </a:lnTo>
                <a:lnTo>
                  <a:pt x="1748" y="429"/>
                </a:lnTo>
                <a:lnTo>
                  <a:pt x="1788" y="397"/>
                </a:lnTo>
                <a:lnTo>
                  <a:pt x="1831" y="364"/>
                </a:lnTo>
                <a:lnTo>
                  <a:pt x="1877" y="332"/>
                </a:lnTo>
                <a:lnTo>
                  <a:pt x="1924" y="302"/>
                </a:lnTo>
                <a:lnTo>
                  <a:pt x="1974" y="271"/>
                </a:lnTo>
                <a:lnTo>
                  <a:pt x="2027" y="241"/>
                </a:lnTo>
                <a:lnTo>
                  <a:pt x="2081" y="212"/>
                </a:lnTo>
                <a:lnTo>
                  <a:pt x="2136" y="184"/>
                </a:lnTo>
                <a:lnTo>
                  <a:pt x="2193" y="158"/>
                </a:lnTo>
                <a:lnTo>
                  <a:pt x="2251" y="133"/>
                </a:lnTo>
                <a:lnTo>
                  <a:pt x="2309" y="110"/>
                </a:lnTo>
                <a:lnTo>
                  <a:pt x="2368" y="88"/>
                </a:lnTo>
                <a:lnTo>
                  <a:pt x="2427" y="69"/>
                </a:lnTo>
                <a:lnTo>
                  <a:pt x="2487" y="51"/>
                </a:lnTo>
                <a:lnTo>
                  <a:pt x="2546" y="36"/>
                </a:lnTo>
                <a:lnTo>
                  <a:pt x="2604" y="23"/>
                </a:lnTo>
                <a:lnTo>
                  <a:pt x="2662" y="13"/>
                </a:lnTo>
                <a:lnTo>
                  <a:pt x="2718" y="6"/>
                </a:lnTo>
                <a:lnTo>
                  <a:pt x="2774" y="1"/>
                </a:lnTo>
                <a:lnTo>
                  <a:pt x="2828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20" name="Group 316"/>
          <p:cNvGrpSpPr>
            <a:grpSpLocks noChangeAspect="1"/>
          </p:cNvGrpSpPr>
          <p:nvPr/>
        </p:nvGrpSpPr>
        <p:grpSpPr bwMode="auto">
          <a:xfrm>
            <a:off x="3528877" y="589612"/>
            <a:ext cx="208374" cy="259119"/>
            <a:chOff x="4184" y="1320"/>
            <a:chExt cx="386" cy="48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23" name="Freeform 318"/>
            <p:cNvSpPr>
              <a:spLocks noEditPoints="1"/>
            </p:cNvSpPr>
            <p:nvPr/>
          </p:nvSpPr>
          <p:spPr bwMode="auto">
            <a:xfrm>
              <a:off x="4184" y="1320"/>
              <a:ext cx="386" cy="480"/>
            </a:xfrm>
            <a:custGeom>
              <a:avLst/>
              <a:gdLst>
                <a:gd name="T0" fmla="*/ 790 w 2705"/>
                <a:gd name="T1" fmla="*/ 386 h 3359"/>
                <a:gd name="T2" fmla="*/ 406 w 2705"/>
                <a:gd name="T3" fmla="*/ 793 h 3359"/>
                <a:gd name="T4" fmla="*/ 790 w 2705"/>
                <a:gd name="T5" fmla="*/ 793 h 3359"/>
                <a:gd name="T6" fmla="*/ 790 w 2705"/>
                <a:gd name="T7" fmla="*/ 386 h 3359"/>
                <a:gd name="T8" fmla="*/ 999 w 2705"/>
                <a:gd name="T9" fmla="*/ 210 h 3359"/>
                <a:gd name="T10" fmla="*/ 999 w 2705"/>
                <a:gd name="T11" fmla="*/ 1002 h 3359"/>
                <a:gd name="T12" fmla="*/ 209 w 2705"/>
                <a:gd name="T13" fmla="*/ 1002 h 3359"/>
                <a:gd name="T14" fmla="*/ 209 w 2705"/>
                <a:gd name="T15" fmla="*/ 3149 h 3359"/>
                <a:gd name="T16" fmla="*/ 2496 w 2705"/>
                <a:gd name="T17" fmla="*/ 3149 h 3359"/>
                <a:gd name="T18" fmla="*/ 2496 w 2705"/>
                <a:gd name="T19" fmla="*/ 210 h 3359"/>
                <a:gd name="T20" fmla="*/ 999 w 2705"/>
                <a:gd name="T21" fmla="*/ 210 h 3359"/>
                <a:gd name="T22" fmla="*/ 866 w 2705"/>
                <a:gd name="T23" fmla="*/ 0 h 3359"/>
                <a:gd name="T24" fmla="*/ 2705 w 2705"/>
                <a:gd name="T25" fmla="*/ 0 h 3359"/>
                <a:gd name="T26" fmla="*/ 2705 w 2705"/>
                <a:gd name="T27" fmla="*/ 3359 h 3359"/>
                <a:gd name="T28" fmla="*/ 0 w 2705"/>
                <a:gd name="T29" fmla="*/ 3359 h 3359"/>
                <a:gd name="T30" fmla="*/ 0 w 2705"/>
                <a:gd name="T31" fmla="*/ 918 h 3359"/>
                <a:gd name="T32" fmla="*/ 866 w 2705"/>
                <a:gd name="T33" fmla="*/ 0 h 3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05" h="3359">
                  <a:moveTo>
                    <a:pt x="790" y="386"/>
                  </a:moveTo>
                  <a:lnTo>
                    <a:pt x="406" y="793"/>
                  </a:lnTo>
                  <a:lnTo>
                    <a:pt x="790" y="793"/>
                  </a:lnTo>
                  <a:lnTo>
                    <a:pt x="790" y="386"/>
                  </a:lnTo>
                  <a:close/>
                  <a:moveTo>
                    <a:pt x="999" y="210"/>
                  </a:moveTo>
                  <a:lnTo>
                    <a:pt x="999" y="1002"/>
                  </a:lnTo>
                  <a:lnTo>
                    <a:pt x="209" y="1002"/>
                  </a:lnTo>
                  <a:lnTo>
                    <a:pt x="209" y="3149"/>
                  </a:lnTo>
                  <a:lnTo>
                    <a:pt x="2496" y="3149"/>
                  </a:lnTo>
                  <a:lnTo>
                    <a:pt x="2496" y="210"/>
                  </a:lnTo>
                  <a:lnTo>
                    <a:pt x="999" y="210"/>
                  </a:lnTo>
                  <a:close/>
                  <a:moveTo>
                    <a:pt x="866" y="0"/>
                  </a:moveTo>
                  <a:lnTo>
                    <a:pt x="2705" y="0"/>
                  </a:lnTo>
                  <a:lnTo>
                    <a:pt x="2705" y="3359"/>
                  </a:lnTo>
                  <a:lnTo>
                    <a:pt x="0" y="3359"/>
                  </a:lnTo>
                  <a:lnTo>
                    <a:pt x="0" y="918"/>
                  </a:lnTo>
                  <a:lnTo>
                    <a:pt x="8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" name="Freeform 319"/>
            <p:cNvSpPr>
              <a:spLocks/>
            </p:cNvSpPr>
            <p:nvPr/>
          </p:nvSpPr>
          <p:spPr bwMode="auto">
            <a:xfrm>
              <a:off x="4265" y="1478"/>
              <a:ext cx="133" cy="213"/>
            </a:xfrm>
            <a:custGeom>
              <a:avLst/>
              <a:gdLst>
                <a:gd name="T0" fmla="*/ 929 w 929"/>
                <a:gd name="T1" fmla="*/ 0 h 1495"/>
                <a:gd name="T2" fmla="*/ 929 w 929"/>
                <a:gd name="T3" fmla="*/ 1495 h 1495"/>
                <a:gd name="T4" fmla="*/ 338 w 929"/>
                <a:gd name="T5" fmla="*/ 1086 h 1495"/>
                <a:gd name="T6" fmla="*/ 0 w 929"/>
                <a:gd name="T7" fmla="*/ 1086 h 1495"/>
                <a:gd name="T8" fmla="*/ 0 w 929"/>
                <a:gd name="T9" fmla="*/ 410 h 1495"/>
                <a:gd name="T10" fmla="*/ 338 w 929"/>
                <a:gd name="T11" fmla="*/ 410 h 1495"/>
                <a:gd name="T12" fmla="*/ 929 w 929"/>
                <a:gd name="T13" fmla="*/ 0 h 1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9" h="1495">
                  <a:moveTo>
                    <a:pt x="929" y="0"/>
                  </a:moveTo>
                  <a:lnTo>
                    <a:pt x="929" y="1495"/>
                  </a:lnTo>
                  <a:lnTo>
                    <a:pt x="338" y="1086"/>
                  </a:lnTo>
                  <a:lnTo>
                    <a:pt x="0" y="1086"/>
                  </a:lnTo>
                  <a:lnTo>
                    <a:pt x="0" y="410"/>
                  </a:lnTo>
                  <a:lnTo>
                    <a:pt x="338" y="410"/>
                  </a:lnTo>
                  <a:lnTo>
                    <a:pt x="9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5" name="Rectangle 320"/>
            <p:cNvSpPr>
              <a:spLocks noChangeArrowheads="1"/>
            </p:cNvSpPr>
            <p:nvPr/>
          </p:nvSpPr>
          <p:spPr bwMode="auto">
            <a:xfrm>
              <a:off x="4416" y="1526"/>
              <a:ext cx="30" cy="117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6" name="Rectangle 321"/>
            <p:cNvSpPr>
              <a:spLocks noChangeArrowheads="1"/>
            </p:cNvSpPr>
            <p:nvPr/>
          </p:nvSpPr>
          <p:spPr bwMode="auto">
            <a:xfrm>
              <a:off x="4464" y="1478"/>
              <a:ext cx="30" cy="213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37" name="Group 454"/>
          <p:cNvGrpSpPr>
            <a:grpSpLocks noChangeAspect="1"/>
          </p:cNvGrpSpPr>
          <p:nvPr/>
        </p:nvGrpSpPr>
        <p:grpSpPr bwMode="auto">
          <a:xfrm>
            <a:off x="9315135" y="589881"/>
            <a:ext cx="220252" cy="258580"/>
            <a:chOff x="4184" y="3508"/>
            <a:chExt cx="408" cy="479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40" name="Freeform 456"/>
            <p:cNvSpPr>
              <a:spLocks noEditPoints="1"/>
            </p:cNvSpPr>
            <p:nvPr/>
          </p:nvSpPr>
          <p:spPr bwMode="auto">
            <a:xfrm>
              <a:off x="4184" y="3508"/>
              <a:ext cx="315" cy="479"/>
            </a:xfrm>
            <a:custGeom>
              <a:avLst/>
              <a:gdLst>
                <a:gd name="T0" fmla="*/ 657 w 2206"/>
                <a:gd name="T1" fmla="*/ 2824 h 3356"/>
                <a:gd name="T2" fmla="*/ 657 w 2206"/>
                <a:gd name="T3" fmla="*/ 3049 h 3356"/>
                <a:gd name="T4" fmla="*/ 1552 w 2206"/>
                <a:gd name="T5" fmla="*/ 3049 h 3356"/>
                <a:gd name="T6" fmla="*/ 1552 w 2206"/>
                <a:gd name="T7" fmla="*/ 2824 h 3356"/>
                <a:gd name="T8" fmla="*/ 657 w 2206"/>
                <a:gd name="T9" fmla="*/ 2824 h 3356"/>
                <a:gd name="T10" fmla="*/ 0 w 2206"/>
                <a:gd name="T11" fmla="*/ 0 h 3356"/>
                <a:gd name="T12" fmla="*/ 2206 w 2206"/>
                <a:gd name="T13" fmla="*/ 0 h 3356"/>
                <a:gd name="T14" fmla="*/ 2206 w 2206"/>
                <a:gd name="T15" fmla="*/ 532 h 3356"/>
                <a:gd name="T16" fmla="*/ 1893 w 2206"/>
                <a:gd name="T17" fmla="*/ 532 h 3356"/>
                <a:gd name="T18" fmla="*/ 1893 w 2206"/>
                <a:gd name="T19" fmla="*/ 315 h 3356"/>
                <a:gd name="T20" fmla="*/ 311 w 2206"/>
                <a:gd name="T21" fmla="*/ 315 h 3356"/>
                <a:gd name="T22" fmla="*/ 311 w 2206"/>
                <a:gd name="T23" fmla="*/ 2592 h 3356"/>
                <a:gd name="T24" fmla="*/ 1893 w 2206"/>
                <a:gd name="T25" fmla="*/ 2592 h 3356"/>
                <a:gd name="T26" fmla="*/ 1893 w 2206"/>
                <a:gd name="T27" fmla="*/ 2062 h 3356"/>
                <a:gd name="T28" fmla="*/ 1956 w 2206"/>
                <a:gd name="T29" fmla="*/ 2026 h 3356"/>
                <a:gd name="T30" fmla="*/ 2206 w 2206"/>
                <a:gd name="T31" fmla="*/ 2026 h 3356"/>
                <a:gd name="T32" fmla="*/ 2206 w 2206"/>
                <a:gd name="T33" fmla="*/ 3356 h 3356"/>
                <a:gd name="T34" fmla="*/ 0 w 2206"/>
                <a:gd name="T35" fmla="*/ 3356 h 3356"/>
                <a:gd name="T36" fmla="*/ 0 w 2206"/>
                <a:gd name="T37" fmla="*/ 0 h 3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06" h="3356">
                  <a:moveTo>
                    <a:pt x="657" y="2824"/>
                  </a:moveTo>
                  <a:lnTo>
                    <a:pt x="657" y="3049"/>
                  </a:lnTo>
                  <a:lnTo>
                    <a:pt x="1552" y="3049"/>
                  </a:lnTo>
                  <a:lnTo>
                    <a:pt x="1552" y="2824"/>
                  </a:lnTo>
                  <a:lnTo>
                    <a:pt x="657" y="2824"/>
                  </a:lnTo>
                  <a:close/>
                  <a:moveTo>
                    <a:pt x="0" y="0"/>
                  </a:moveTo>
                  <a:lnTo>
                    <a:pt x="2206" y="0"/>
                  </a:lnTo>
                  <a:lnTo>
                    <a:pt x="2206" y="532"/>
                  </a:lnTo>
                  <a:lnTo>
                    <a:pt x="1893" y="532"/>
                  </a:lnTo>
                  <a:lnTo>
                    <a:pt x="1893" y="315"/>
                  </a:lnTo>
                  <a:lnTo>
                    <a:pt x="311" y="315"/>
                  </a:lnTo>
                  <a:lnTo>
                    <a:pt x="311" y="2592"/>
                  </a:lnTo>
                  <a:lnTo>
                    <a:pt x="1893" y="2592"/>
                  </a:lnTo>
                  <a:lnTo>
                    <a:pt x="1893" y="2062"/>
                  </a:lnTo>
                  <a:lnTo>
                    <a:pt x="1956" y="2026"/>
                  </a:lnTo>
                  <a:lnTo>
                    <a:pt x="2206" y="2026"/>
                  </a:lnTo>
                  <a:lnTo>
                    <a:pt x="2206" y="3356"/>
                  </a:lnTo>
                  <a:lnTo>
                    <a:pt x="0" y="335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1" name="Freeform 457"/>
            <p:cNvSpPr>
              <a:spLocks/>
            </p:cNvSpPr>
            <p:nvPr/>
          </p:nvSpPr>
          <p:spPr bwMode="auto">
            <a:xfrm>
              <a:off x="4317" y="3600"/>
              <a:ext cx="275" cy="245"/>
            </a:xfrm>
            <a:custGeom>
              <a:avLst/>
              <a:gdLst>
                <a:gd name="T0" fmla="*/ 0 w 1922"/>
                <a:gd name="T1" fmla="*/ 0 h 1719"/>
                <a:gd name="T2" fmla="*/ 1922 w 1922"/>
                <a:gd name="T3" fmla="*/ 0 h 1719"/>
                <a:gd name="T4" fmla="*/ 1922 w 1922"/>
                <a:gd name="T5" fmla="*/ 1268 h 1719"/>
                <a:gd name="T6" fmla="*/ 995 w 1922"/>
                <a:gd name="T7" fmla="*/ 1268 h 1719"/>
                <a:gd name="T8" fmla="*/ 211 w 1922"/>
                <a:gd name="T9" fmla="*/ 1719 h 1719"/>
                <a:gd name="T10" fmla="*/ 479 w 1922"/>
                <a:gd name="T11" fmla="*/ 1268 h 1719"/>
                <a:gd name="T12" fmla="*/ 0 w 1922"/>
                <a:gd name="T13" fmla="*/ 1268 h 1719"/>
                <a:gd name="T14" fmla="*/ 0 w 1922"/>
                <a:gd name="T15" fmla="*/ 0 h 1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2" h="1719">
                  <a:moveTo>
                    <a:pt x="0" y="0"/>
                  </a:moveTo>
                  <a:lnTo>
                    <a:pt x="1922" y="0"/>
                  </a:lnTo>
                  <a:lnTo>
                    <a:pt x="1922" y="1268"/>
                  </a:lnTo>
                  <a:lnTo>
                    <a:pt x="995" y="1268"/>
                  </a:lnTo>
                  <a:lnTo>
                    <a:pt x="211" y="1719"/>
                  </a:lnTo>
                  <a:lnTo>
                    <a:pt x="479" y="1268"/>
                  </a:lnTo>
                  <a:lnTo>
                    <a:pt x="0" y="126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292" name="Freeform 626"/>
          <p:cNvSpPr>
            <a:spLocks noEditPoints="1"/>
          </p:cNvSpPr>
          <p:nvPr/>
        </p:nvSpPr>
        <p:spPr bwMode="auto">
          <a:xfrm>
            <a:off x="10046178" y="610568"/>
            <a:ext cx="217206" cy="217206"/>
          </a:xfrm>
          <a:custGeom>
            <a:avLst/>
            <a:gdLst>
              <a:gd name="T0" fmla="*/ 2650 w 3456"/>
              <a:gd name="T1" fmla="*/ 3110 h 3456"/>
              <a:gd name="T2" fmla="*/ 2880 w 3456"/>
              <a:gd name="T3" fmla="*/ 2995 h 3456"/>
              <a:gd name="T4" fmla="*/ 1941 w 3456"/>
              <a:gd name="T5" fmla="*/ 3107 h 3456"/>
              <a:gd name="T6" fmla="*/ 2207 w 3456"/>
              <a:gd name="T7" fmla="*/ 2998 h 3456"/>
              <a:gd name="T8" fmla="*/ 1234 w 3456"/>
              <a:gd name="T9" fmla="*/ 3099 h 3456"/>
              <a:gd name="T10" fmla="*/ 1532 w 3456"/>
              <a:gd name="T11" fmla="*/ 3007 h 3456"/>
              <a:gd name="T12" fmla="*/ 530 w 3456"/>
              <a:gd name="T13" fmla="*/ 3086 h 3456"/>
              <a:gd name="T14" fmla="*/ 852 w 3456"/>
              <a:gd name="T15" fmla="*/ 3019 h 3456"/>
              <a:gd name="T16" fmla="*/ 2595 w 3456"/>
              <a:gd name="T17" fmla="*/ 2840 h 3456"/>
              <a:gd name="T18" fmla="*/ 2934 w 3456"/>
              <a:gd name="T19" fmla="*/ 2805 h 3456"/>
              <a:gd name="T20" fmla="*/ 1901 w 3456"/>
              <a:gd name="T21" fmla="*/ 2822 h 3456"/>
              <a:gd name="T22" fmla="*/ 2246 w 3456"/>
              <a:gd name="T23" fmla="*/ 2822 h 3456"/>
              <a:gd name="T24" fmla="*/ 1213 w 3456"/>
              <a:gd name="T25" fmla="*/ 2805 h 3456"/>
              <a:gd name="T26" fmla="*/ 1552 w 3456"/>
              <a:gd name="T27" fmla="*/ 2840 h 3456"/>
              <a:gd name="T28" fmla="*/ 530 w 3456"/>
              <a:gd name="T29" fmla="*/ 2788 h 3456"/>
              <a:gd name="T30" fmla="*/ 852 w 3456"/>
              <a:gd name="T31" fmla="*/ 2856 h 3456"/>
              <a:gd name="T32" fmla="*/ 2616 w 3456"/>
              <a:gd name="T33" fmla="*/ 2546 h 3456"/>
              <a:gd name="T34" fmla="*/ 2914 w 3456"/>
              <a:gd name="T35" fmla="*/ 2638 h 3456"/>
              <a:gd name="T36" fmla="*/ 1941 w 3456"/>
              <a:gd name="T37" fmla="*/ 2538 h 3456"/>
              <a:gd name="T38" fmla="*/ 2207 w 3456"/>
              <a:gd name="T39" fmla="*/ 2646 h 3456"/>
              <a:gd name="T40" fmla="*/ 1267 w 3456"/>
              <a:gd name="T41" fmla="*/ 2534 h 3456"/>
              <a:gd name="T42" fmla="*/ 1498 w 3456"/>
              <a:gd name="T43" fmla="*/ 2650 h 3456"/>
              <a:gd name="T44" fmla="*/ 1267 w 3456"/>
              <a:gd name="T45" fmla="*/ 2534 h 3456"/>
              <a:gd name="T46" fmla="*/ 576 w 3456"/>
              <a:gd name="T47" fmla="*/ 2650 h 3456"/>
              <a:gd name="T48" fmla="*/ 806 w 3456"/>
              <a:gd name="T49" fmla="*/ 2534 h 3456"/>
              <a:gd name="T50" fmla="*/ 2632 w 3456"/>
              <a:gd name="T51" fmla="*/ 2416 h 3456"/>
              <a:gd name="T52" fmla="*/ 2898 w 3456"/>
              <a:gd name="T53" fmla="*/ 2307 h 3456"/>
              <a:gd name="T54" fmla="*/ 1924 w 3456"/>
              <a:gd name="T55" fmla="*/ 2408 h 3456"/>
              <a:gd name="T56" fmla="*/ 2222 w 3456"/>
              <a:gd name="T57" fmla="*/ 2316 h 3456"/>
              <a:gd name="T58" fmla="*/ 1221 w 3456"/>
              <a:gd name="T59" fmla="*/ 2396 h 3456"/>
              <a:gd name="T60" fmla="*/ 1544 w 3456"/>
              <a:gd name="T61" fmla="*/ 2328 h 3456"/>
              <a:gd name="T62" fmla="*/ 522 w 3456"/>
              <a:gd name="T63" fmla="*/ 2379 h 3456"/>
              <a:gd name="T64" fmla="*/ 861 w 3456"/>
              <a:gd name="T65" fmla="*/ 2344 h 3456"/>
              <a:gd name="T66" fmla="*/ 2592 w 3456"/>
              <a:gd name="T67" fmla="*/ 2131 h 3456"/>
              <a:gd name="T68" fmla="*/ 2938 w 3456"/>
              <a:gd name="T69" fmla="*/ 2131 h 3456"/>
              <a:gd name="T70" fmla="*/ 1904 w 3456"/>
              <a:gd name="T71" fmla="*/ 2113 h 3456"/>
              <a:gd name="T72" fmla="*/ 2243 w 3456"/>
              <a:gd name="T73" fmla="*/ 2149 h 3456"/>
              <a:gd name="T74" fmla="*/ 1221 w 3456"/>
              <a:gd name="T75" fmla="*/ 2098 h 3456"/>
              <a:gd name="T76" fmla="*/ 1544 w 3456"/>
              <a:gd name="T77" fmla="*/ 2165 h 3456"/>
              <a:gd name="T78" fmla="*/ 542 w 3456"/>
              <a:gd name="T79" fmla="*/ 2085 h 3456"/>
              <a:gd name="T80" fmla="*/ 840 w 3456"/>
              <a:gd name="T81" fmla="*/ 2177 h 3456"/>
              <a:gd name="T82" fmla="*/ 2632 w 3456"/>
              <a:gd name="T83" fmla="*/ 1846 h 3456"/>
              <a:gd name="T84" fmla="*/ 2898 w 3456"/>
              <a:gd name="T85" fmla="*/ 1955 h 3456"/>
              <a:gd name="T86" fmla="*/ 1958 w 3456"/>
              <a:gd name="T87" fmla="*/ 1843 h 3456"/>
              <a:gd name="T88" fmla="*/ 2189 w 3456"/>
              <a:gd name="T89" fmla="*/ 1958 h 3456"/>
              <a:gd name="T90" fmla="*/ 1958 w 3456"/>
              <a:gd name="T91" fmla="*/ 1843 h 3456"/>
              <a:gd name="T92" fmla="*/ 1267 w 3456"/>
              <a:gd name="T93" fmla="*/ 1958 h 3456"/>
              <a:gd name="T94" fmla="*/ 1498 w 3456"/>
              <a:gd name="T95" fmla="*/ 1843 h 3456"/>
              <a:gd name="T96" fmla="*/ 558 w 3456"/>
              <a:gd name="T97" fmla="*/ 1955 h 3456"/>
              <a:gd name="T98" fmla="*/ 824 w 3456"/>
              <a:gd name="T99" fmla="*/ 1846 h 3456"/>
              <a:gd name="T100" fmla="*/ 1925 w 3456"/>
              <a:gd name="T101" fmla="*/ 1267 h 3456"/>
              <a:gd name="T102" fmla="*/ 677 w 3456"/>
              <a:gd name="T103" fmla="*/ 3 h 3456"/>
              <a:gd name="T104" fmla="*/ 918 w 3456"/>
              <a:gd name="T105" fmla="*/ 331 h 3456"/>
              <a:gd name="T106" fmla="*/ 2538 w 3456"/>
              <a:gd name="T107" fmla="*/ 245 h 3456"/>
              <a:gd name="T108" fmla="*/ 2865 w 3456"/>
              <a:gd name="T109" fmla="*/ 3 h 3456"/>
              <a:gd name="T110" fmla="*/ 3107 w 3456"/>
              <a:gd name="T111" fmla="*/ 331 h 3456"/>
              <a:gd name="T112" fmla="*/ 2779 w 3456"/>
              <a:gd name="T113" fmla="*/ 573 h 3456"/>
              <a:gd name="T114" fmla="*/ 3317 w 3456"/>
              <a:gd name="T115" fmla="*/ 3304 h 3456"/>
              <a:gd name="T116" fmla="*/ 303 w 3456"/>
              <a:gd name="T117" fmla="*/ 3444 h 3456"/>
              <a:gd name="T118" fmla="*/ 0 w 3456"/>
              <a:gd name="T119" fmla="*/ 1613 h 3456"/>
              <a:gd name="T120" fmla="*/ 477 w 3456"/>
              <a:gd name="T121" fmla="*/ 530 h 3456"/>
              <a:gd name="T122" fmla="*/ 392 w 3456"/>
              <a:gd name="T123" fmla="*/ 131 h 3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456" h="3456">
                <a:moveTo>
                  <a:pt x="2650" y="2995"/>
                </a:moveTo>
                <a:lnTo>
                  <a:pt x="2632" y="2998"/>
                </a:lnTo>
                <a:lnTo>
                  <a:pt x="2616" y="3007"/>
                </a:lnTo>
                <a:lnTo>
                  <a:pt x="2604" y="3019"/>
                </a:lnTo>
                <a:lnTo>
                  <a:pt x="2595" y="3035"/>
                </a:lnTo>
                <a:lnTo>
                  <a:pt x="2592" y="3053"/>
                </a:lnTo>
                <a:lnTo>
                  <a:pt x="2595" y="3071"/>
                </a:lnTo>
                <a:lnTo>
                  <a:pt x="2604" y="3086"/>
                </a:lnTo>
                <a:lnTo>
                  <a:pt x="2616" y="3099"/>
                </a:lnTo>
                <a:lnTo>
                  <a:pt x="2632" y="3107"/>
                </a:lnTo>
                <a:lnTo>
                  <a:pt x="2650" y="3110"/>
                </a:lnTo>
                <a:lnTo>
                  <a:pt x="2880" y="3110"/>
                </a:lnTo>
                <a:lnTo>
                  <a:pt x="2898" y="3107"/>
                </a:lnTo>
                <a:lnTo>
                  <a:pt x="2914" y="3099"/>
                </a:lnTo>
                <a:lnTo>
                  <a:pt x="2926" y="3086"/>
                </a:lnTo>
                <a:lnTo>
                  <a:pt x="2934" y="3071"/>
                </a:lnTo>
                <a:lnTo>
                  <a:pt x="2938" y="3053"/>
                </a:lnTo>
                <a:lnTo>
                  <a:pt x="2934" y="3035"/>
                </a:lnTo>
                <a:lnTo>
                  <a:pt x="2926" y="3019"/>
                </a:lnTo>
                <a:lnTo>
                  <a:pt x="2914" y="3007"/>
                </a:lnTo>
                <a:lnTo>
                  <a:pt x="2898" y="2998"/>
                </a:lnTo>
                <a:lnTo>
                  <a:pt x="2880" y="2995"/>
                </a:lnTo>
                <a:lnTo>
                  <a:pt x="2650" y="2995"/>
                </a:lnTo>
                <a:close/>
                <a:moveTo>
                  <a:pt x="1958" y="2995"/>
                </a:moveTo>
                <a:lnTo>
                  <a:pt x="1941" y="2998"/>
                </a:lnTo>
                <a:lnTo>
                  <a:pt x="1924" y="3007"/>
                </a:lnTo>
                <a:lnTo>
                  <a:pt x="1912" y="3019"/>
                </a:lnTo>
                <a:lnTo>
                  <a:pt x="1904" y="3035"/>
                </a:lnTo>
                <a:lnTo>
                  <a:pt x="1901" y="3053"/>
                </a:lnTo>
                <a:lnTo>
                  <a:pt x="1904" y="3071"/>
                </a:lnTo>
                <a:lnTo>
                  <a:pt x="1912" y="3086"/>
                </a:lnTo>
                <a:lnTo>
                  <a:pt x="1924" y="3099"/>
                </a:lnTo>
                <a:lnTo>
                  <a:pt x="1941" y="3107"/>
                </a:lnTo>
                <a:lnTo>
                  <a:pt x="1958" y="3110"/>
                </a:lnTo>
                <a:lnTo>
                  <a:pt x="2189" y="3110"/>
                </a:lnTo>
                <a:lnTo>
                  <a:pt x="2207" y="3107"/>
                </a:lnTo>
                <a:lnTo>
                  <a:pt x="2222" y="3099"/>
                </a:lnTo>
                <a:lnTo>
                  <a:pt x="2235" y="3086"/>
                </a:lnTo>
                <a:lnTo>
                  <a:pt x="2243" y="3071"/>
                </a:lnTo>
                <a:lnTo>
                  <a:pt x="2246" y="3053"/>
                </a:lnTo>
                <a:lnTo>
                  <a:pt x="2243" y="3035"/>
                </a:lnTo>
                <a:lnTo>
                  <a:pt x="2235" y="3019"/>
                </a:lnTo>
                <a:lnTo>
                  <a:pt x="2222" y="3007"/>
                </a:lnTo>
                <a:lnTo>
                  <a:pt x="2207" y="2998"/>
                </a:lnTo>
                <a:lnTo>
                  <a:pt x="2189" y="2995"/>
                </a:lnTo>
                <a:lnTo>
                  <a:pt x="1958" y="2995"/>
                </a:lnTo>
                <a:close/>
                <a:moveTo>
                  <a:pt x="1267" y="2995"/>
                </a:moveTo>
                <a:lnTo>
                  <a:pt x="1249" y="2998"/>
                </a:lnTo>
                <a:lnTo>
                  <a:pt x="1234" y="3007"/>
                </a:lnTo>
                <a:lnTo>
                  <a:pt x="1221" y="3019"/>
                </a:lnTo>
                <a:lnTo>
                  <a:pt x="1213" y="3035"/>
                </a:lnTo>
                <a:lnTo>
                  <a:pt x="1210" y="3053"/>
                </a:lnTo>
                <a:lnTo>
                  <a:pt x="1213" y="3071"/>
                </a:lnTo>
                <a:lnTo>
                  <a:pt x="1221" y="3086"/>
                </a:lnTo>
                <a:lnTo>
                  <a:pt x="1234" y="3099"/>
                </a:lnTo>
                <a:lnTo>
                  <a:pt x="1249" y="3107"/>
                </a:lnTo>
                <a:lnTo>
                  <a:pt x="1267" y="3110"/>
                </a:lnTo>
                <a:lnTo>
                  <a:pt x="1498" y="3110"/>
                </a:lnTo>
                <a:lnTo>
                  <a:pt x="1515" y="3107"/>
                </a:lnTo>
                <a:lnTo>
                  <a:pt x="1532" y="3099"/>
                </a:lnTo>
                <a:lnTo>
                  <a:pt x="1544" y="3086"/>
                </a:lnTo>
                <a:lnTo>
                  <a:pt x="1552" y="3071"/>
                </a:lnTo>
                <a:lnTo>
                  <a:pt x="1555" y="3053"/>
                </a:lnTo>
                <a:lnTo>
                  <a:pt x="1552" y="3035"/>
                </a:lnTo>
                <a:lnTo>
                  <a:pt x="1544" y="3019"/>
                </a:lnTo>
                <a:lnTo>
                  <a:pt x="1532" y="3007"/>
                </a:lnTo>
                <a:lnTo>
                  <a:pt x="1515" y="2998"/>
                </a:lnTo>
                <a:lnTo>
                  <a:pt x="1498" y="2995"/>
                </a:lnTo>
                <a:lnTo>
                  <a:pt x="1267" y="2995"/>
                </a:lnTo>
                <a:close/>
                <a:moveTo>
                  <a:pt x="576" y="2995"/>
                </a:moveTo>
                <a:lnTo>
                  <a:pt x="558" y="2998"/>
                </a:lnTo>
                <a:lnTo>
                  <a:pt x="542" y="3007"/>
                </a:lnTo>
                <a:lnTo>
                  <a:pt x="530" y="3019"/>
                </a:lnTo>
                <a:lnTo>
                  <a:pt x="522" y="3035"/>
                </a:lnTo>
                <a:lnTo>
                  <a:pt x="518" y="3053"/>
                </a:lnTo>
                <a:lnTo>
                  <a:pt x="522" y="3071"/>
                </a:lnTo>
                <a:lnTo>
                  <a:pt x="530" y="3086"/>
                </a:lnTo>
                <a:lnTo>
                  <a:pt x="542" y="3099"/>
                </a:lnTo>
                <a:lnTo>
                  <a:pt x="558" y="3107"/>
                </a:lnTo>
                <a:lnTo>
                  <a:pt x="576" y="3110"/>
                </a:lnTo>
                <a:lnTo>
                  <a:pt x="806" y="3110"/>
                </a:lnTo>
                <a:lnTo>
                  <a:pt x="824" y="3107"/>
                </a:lnTo>
                <a:lnTo>
                  <a:pt x="840" y="3099"/>
                </a:lnTo>
                <a:lnTo>
                  <a:pt x="852" y="3086"/>
                </a:lnTo>
                <a:lnTo>
                  <a:pt x="861" y="3071"/>
                </a:lnTo>
                <a:lnTo>
                  <a:pt x="864" y="3053"/>
                </a:lnTo>
                <a:lnTo>
                  <a:pt x="861" y="3035"/>
                </a:lnTo>
                <a:lnTo>
                  <a:pt x="852" y="3019"/>
                </a:lnTo>
                <a:lnTo>
                  <a:pt x="840" y="3007"/>
                </a:lnTo>
                <a:lnTo>
                  <a:pt x="824" y="2998"/>
                </a:lnTo>
                <a:lnTo>
                  <a:pt x="806" y="2995"/>
                </a:lnTo>
                <a:lnTo>
                  <a:pt x="576" y="2995"/>
                </a:lnTo>
                <a:close/>
                <a:moveTo>
                  <a:pt x="2650" y="2765"/>
                </a:moveTo>
                <a:lnTo>
                  <a:pt x="2632" y="2768"/>
                </a:lnTo>
                <a:lnTo>
                  <a:pt x="2616" y="2776"/>
                </a:lnTo>
                <a:lnTo>
                  <a:pt x="2604" y="2788"/>
                </a:lnTo>
                <a:lnTo>
                  <a:pt x="2595" y="2805"/>
                </a:lnTo>
                <a:lnTo>
                  <a:pt x="2592" y="2822"/>
                </a:lnTo>
                <a:lnTo>
                  <a:pt x="2595" y="2840"/>
                </a:lnTo>
                <a:lnTo>
                  <a:pt x="2604" y="2856"/>
                </a:lnTo>
                <a:lnTo>
                  <a:pt x="2616" y="2868"/>
                </a:lnTo>
                <a:lnTo>
                  <a:pt x="2632" y="2877"/>
                </a:lnTo>
                <a:lnTo>
                  <a:pt x="2650" y="2880"/>
                </a:lnTo>
                <a:lnTo>
                  <a:pt x="2880" y="2880"/>
                </a:lnTo>
                <a:lnTo>
                  <a:pt x="2898" y="2877"/>
                </a:lnTo>
                <a:lnTo>
                  <a:pt x="2914" y="2868"/>
                </a:lnTo>
                <a:lnTo>
                  <a:pt x="2926" y="2856"/>
                </a:lnTo>
                <a:lnTo>
                  <a:pt x="2934" y="2840"/>
                </a:lnTo>
                <a:lnTo>
                  <a:pt x="2938" y="2822"/>
                </a:lnTo>
                <a:lnTo>
                  <a:pt x="2934" y="2805"/>
                </a:lnTo>
                <a:lnTo>
                  <a:pt x="2926" y="2788"/>
                </a:lnTo>
                <a:lnTo>
                  <a:pt x="2914" y="2776"/>
                </a:lnTo>
                <a:lnTo>
                  <a:pt x="2898" y="2768"/>
                </a:lnTo>
                <a:lnTo>
                  <a:pt x="2880" y="2765"/>
                </a:lnTo>
                <a:lnTo>
                  <a:pt x="2650" y="2765"/>
                </a:lnTo>
                <a:close/>
                <a:moveTo>
                  <a:pt x="1958" y="2765"/>
                </a:moveTo>
                <a:lnTo>
                  <a:pt x="1941" y="2768"/>
                </a:lnTo>
                <a:lnTo>
                  <a:pt x="1924" y="2776"/>
                </a:lnTo>
                <a:lnTo>
                  <a:pt x="1912" y="2788"/>
                </a:lnTo>
                <a:lnTo>
                  <a:pt x="1904" y="2805"/>
                </a:lnTo>
                <a:lnTo>
                  <a:pt x="1901" y="2822"/>
                </a:lnTo>
                <a:lnTo>
                  <a:pt x="1904" y="2840"/>
                </a:lnTo>
                <a:lnTo>
                  <a:pt x="1912" y="2856"/>
                </a:lnTo>
                <a:lnTo>
                  <a:pt x="1924" y="2868"/>
                </a:lnTo>
                <a:lnTo>
                  <a:pt x="1941" y="2877"/>
                </a:lnTo>
                <a:lnTo>
                  <a:pt x="1958" y="2880"/>
                </a:lnTo>
                <a:lnTo>
                  <a:pt x="2189" y="2880"/>
                </a:lnTo>
                <a:lnTo>
                  <a:pt x="2207" y="2877"/>
                </a:lnTo>
                <a:lnTo>
                  <a:pt x="2222" y="2868"/>
                </a:lnTo>
                <a:lnTo>
                  <a:pt x="2235" y="2856"/>
                </a:lnTo>
                <a:lnTo>
                  <a:pt x="2243" y="2840"/>
                </a:lnTo>
                <a:lnTo>
                  <a:pt x="2246" y="2822"/>
                </a:lnTo>
                <a:lnTo>
                  <a:pt x="2243" y="2805"/>
                </a:lnTo>
                <a:lnTo>
                  <a:pt x="2235" y="2788"/>
                </a:lnTo>
                <a:lnTo>
                  <a:pt x="2222" y="2776"/>
                </a:lnTo>
                <a:lnTo>
                  <a:pt x="2207" y="2768"/>
                </a:lnTo>
                <a:lnTo>
                  <a:pt x="2189" y="2765"/>
                </a:lnTo>
                <a:lnTo>
                  <a:pt x="1958" y="2765"/>
                </a:lnTo>
                <a:close/>
                <a:moveTo>
                  <a:pt x="1267" y="2765"/>
                </a:moveTo>
                <a:lnTo>
                  <a:pt x="1249" y="2768"/>
                </a:lnTo>
                <a:lnTo>
                  <a:pt x="1234" y="2776"/>
                </a:lnTo>
                <a:lnTo>
                  <a:pt x="1221" y="2788"/>
                </a:lnTo>
                <a:lnTo>
                  <a:pt x="1213" y="2805"/>
                </a:lnTo>
                <a:lnTo>
                  <a:pt x="1210" y="2822"/>
                </a:lnTo>
                <a:lnTo>
                  <a:pt x="1213" y="2840"/>
                </a:lnTo>
                <a:lnTo>
                  <a:pt x="1221" y="2856"/>
                </a:lnTo>
                <a:lnTo>
                  <a:pt x="1234" y="2868"/>
                </a:lnTo>
                <a:lnTo>
                  <a:pt x="1249" y="2877"/>
                </a:lnTo>
                <a:lnTo>
                  <a:pt x="1267" y="2880"/>
                </a:lnTo>
                <a:lnTo>
                  <a:pt x="1498" y="2880"/>
                </a:lnTo>
                <a:lnTo>
                  <a:pt x="1515" y="2877"/>
                </a:lnTo>
                <a:lnTo>
                  <a:pt x="1532" y="2868"/>
                </a:lnTo>
                <a:lnTo>
                  <a:pt x="1544" y="2856"/>
                </a:lnTo>
                <a:lnTo>
                  <a:pt x="1552" y="2840"/>
                </a:lnTo>
                <a:lnTo>
                  <a:pt x="1555" y="2822"/>
                </a:lnTo>
                <a:lnTo>
                  <a:pt x="1552" y="2805"/>
                </a:lnTo>
                <a:lnTo>
                  <a:pt x="1544" y="2788"/>
                </a:lnTo>
                <a:lnTo>
                  <a:pt x="1532" y="2776"/>
                </a:lnTo>
                <a:lnTo>
                  <a:pt x="1515" y="2768"/>
                </a:lnTo>
                <a:lnTo>
                  <a:pt x="1498" y="2765"/>
                </a:lnTo>
                <a:lnTo>
                  <a:pt x="1267" y="2765"/>
                </a:lnTo>
                <a:close/>
                <a:moveTo>
                  <a:pt x="576" y="2765"/>
                </a:moveTo>
                <a:lnTo>
                  <a:pt x="558" y="2768"/>
                </a:lnTo>
                <a:lnTo>
                  <a:pt x="542" y="2776"/>
                </a:lnTo>
                <a:lnTo>
                  <a:pt x="530" y="2788"/>
                </a:lnTo>
                <a:lnTo>
                  <a:pt x="522" y="2805"/>
                </a:lnTo>
                <a:lnTo>
                  <a:pt x="518" y="2822"/>
                </a:lnTo>
                <a:lnTo>
                  <a:pt x="522" y="2840"/>
                </a:lnTo>
                <a:lnTo>
                  <a:pt x="530" y="2856"/>
                </a:lnTo>
                <a:lnTo>
                  <a:pt x="542" y="2868"/>
                </a:lnTo>
                <a:lnTo>
                  <a:pt x="558" y="2877"/>
                </a:lnTo>
                <a:lnTo>
                  <a:pt x="576" y="2880"/>
                </a:lnTo>
                <a:lnTo>
                  <a:pt x="806" y="2880"/>
                </a:lnTo>
                <a:lnTo>
                  <a:pt x="824" y="2877"/>
                </a:lnTo>
                <a:lnTo>
                  <a:pt x="840" y="2868"/>
                </a:lnTo>
                <a:lnTo>
                  <a:pt x="852" y="2856"/>
                </a:lnTo>
                <a:lnTo>
                  <a:pt x="861" y="2840"/>
                </a:lnTo>
                <a:lnTo>
                  <a:pt x="864" y="2822"/>
                </a:lnTo>
                <a:lnTo>
                  <a:pt x="861" y="2805"/>
                </a:lnTo>
                <a:lnTo>
                  <a:pt x="852" y="2788"/>
                </a:lnTo>
                <a:lnTo>
                  <a:pt x="840" y="2776"/>
                </a:lnTo>
                <a:lnTo>
                  <a:pt x="824" y="2768"/>
                </a:lnTo>
                <a:lnTo>
                  <a:pt x="806" y="2765"/>
                </a:lnTo>
                <a:lnTo>
                  <a:pt x="576" y="2765"/>
                </a:lnTo>
                <a:close/>
                <a:moveTo>
                  <a:pt x="2650" y="2534"/>
                </a:moveTo>
                <a:lnTo>
                  <a:pt x="2632" y="2538"/>
                </a:lnTo>
                <a:lnTo>
                  <a:pt x="2616" y="2546"/>
                </a:lnTo>
                <a:lnTo>
                  <a:pt x="2604" y="2558"/>
                </a:lnTo>
                <a:lnTo>
                  <a:pt x="2595" y="2574"/>
                </a:lnTo>
                <a:lnTo>
                  <a:pt x="2592" y="2592"/>
                </a:lnTo>
                <a:lnTo>
                  <a:pt x="2595" y="2610"/>
                </a:lnTo>
                <a:lnTo>
                  <a:pt x="2604" y="2626"/>
                </a:lnTo>
                <a:lnTo>
                  <a:pt x="2616" y="2638"/>
                </a:lnTo>
                <a:lnTo>
                  <a:pt x="2632" y="2646"/>
                </a:lnTo>
                <a:lnTo>
                  <a:pt x="2650" y="2650"/>
                </a:lnTo>
                <a:lnTo>
                  <a:pt x="2880" y="2650"/>
                </a:lnTo>
                <a:lnTo>
                  <a:pt x="2898" y="2646"/>
                </a:lnTo>
                <a:lnTo>
                  <a:pt x="2914" y="2638"/>
                </a:lnTo>
                <a:lnTo>
                  <a:pt x="2926" y="2626"/>
                </a:lnTo>
                <a:lnTo>
                  <a:pt x="2934" y="2610"/>
                </a:lnTo>
                <a:lnTo>
                  <a:pt x="2938" y="2592"/>
                </a:lnTo>
                <a:lnTo>
                  <a:pt x="2934" y="2574"/>
                </a:lnTo>
                <a:lnTo>
                  <a:pt x="2926" y="2558"/>
                </a:lnTo>
                <a:lnTo>
                  <a:pt x="2914" y="2546"/>
                </a:lnTo>
                <a:lnTo>
                  <a:pt x="2898" y="2538"/>
                </a:lnTo>
                <a:lnTo>
                  <a:pt x="2880" y="2534"/>
                </a:lnTo>
                <a:lnTo>
                  <a:pt x="2650" y="2534"/>
                </a:lnTo>
                <a:close/>
                <a:moveTo>
                  <a:pt x="1958" y="2534"/>
                </a:moveTo>
                <a:lnTo>
                  <a:pt x="1941" y="2538"/>
                </a:lnTo>
                <a:lnTo>
                  <a:pt x="1924" y="2546"/>
                </a:lnTo>
                <a:lnTo>
                  <a:pt x="1912" y="2558"/>
                </a:lnTo>
                <a:lnTo>
                  <a:pt x="1904" y="2574"/>
                </a:lnTo>
                <a:lnTo>
                  <a:pt x="1901" y="2592"/>
                </a:lnTo>
                <a:lnTo>
                  <a:pt x="1904" y="2610"/>
                </a:lnTo>
                <a:lnTo>
                  <a:pt x="1912" y="2626"/>
                </a:lnTo>
                <a:lnTo>
                  <a:pt x="1924" y="2638"/>
                </a:lnTo>
                <a:lnTo>
                  <a:pt x="1941" y="2646"/>
                </a:lnTo>
                <a:lnTo>
                  <a:pt x="1958" y="2650"/>
                </a:lnTo>
                <a:lnTo>
                  <a:pt x="2189" y="2650"/>
                </a:lnTo>
                <a:lnTo>
                  <a:pt x="2207" y="2646"/>
                </a:lnTo>
                <a:lnTo>
                  <a:pt x="2222" y="2638"/>
                </a:lnTo>
                <a:lnTo>
                  <a:pt x="2235" y="2626"/>
                </a:lnTo>
                <a:lnTo>
                  <a:pt x="2243" y="2610"/>
                </a:lnTo>
                <a:lnTo>
                  <a:pt x="2246" y="2592"/>
                </a:lnTo>
                <a:lnTo>
                  <a:pt x="2243" y="2574"/>
                </a:lnTo>
                <a:lnTo>
                  <a:pt x="2235" y="2558"/>
                </a:lnTo>
                <a:lnTo>
                  <a:pt x="2222" y="2546"/>
                </a:lnTo>
                <a:lnTo>
                  <a:pt x="2207" y="2538"/>
                </a:lnTo>
                <a:lnTo>
                  <a:pt x="2189" y="2534"/>
                </a:lnTo>
                <a:lnTo>
                  <a:pt x="1958" y="2534"/>
                </a:lnTo>
                <a:close/>
                <a:moveTo>
                  <a:pt x="1267" y="2534"/>
                </a:moveTo>
                <a:lnTo>
                  <a:pt x="1249" y="2538"/>
                </a:lnTo>
                <a:lnTo>
                  <a:pt x="1234" y="2546"/>
                </a:lnTo>
                <a:lnTo>
                  <a:pt x="1221" y="2558"/>
                </a:lnTo>
                <a:lnTo>
                  <a:pt x="1213" y="2574"/>
                </a:lnTo>
                <a:lnTo>
                  <a:pt x="1210" y="2592"/>
                </a:lnTo>
                <a:lnTo>
                  <a:pt x="1213" y="2610"/>
                </a:lnTo>
                <a:lnTo>
                  <a:pt x="1221" y="2626"/>
                </a:lnTo>
                <a:lnTo>
                  <a:pt x="1234" y="2638"/>
                </a:lnTo>
                <a:lnTo>
                  <a:pt x="1249" y="2646"/>
                </a:lnTo>
                <a:lnTo>
                  <a:pt x="1267" y="2650"/>
                </a:lnTo>
                <a:lnTo>
                  <a:pt x="1498" y="2650"/>
                </a:lnTo>
                <a:lnTo>
                  <a:pt x="1515" y="2646"/>
                </a:lnTo>
                <a:lnTo>
                  <a:pt x="1532" y="2638"/>
                </a:lnTo>
                <a:lnTo>
                  <a:pt x="1544" y="2626"/>
                </a:lnTo>
                <a:lnTo>
                  <a:pt x="1552" y="2610"/>
                </a:lnTo>
                <a:lnTo>
                  <a:pt x="1555" y="2592"/>
                </a:lnTo>
                <a:lnTo>
                  <a:pt x="1552" y="2574"/>
                </a:lnTo>
                <a:lnTo>
                  <a:pt x="1544" y="2558"/>
                </a:lnTo>
                <a:lnTo>
                  <a:pt x="1532" y="2546"/>
                </a:lnTo>
                <a:lnTo>
                  <a:pt x="1515" y="2538"/>
                </a:lnTo>
                <a:lnTo>
                  <a:pt x="1498" y="2534"/>
                </a:lnTo>
                <a:lnTo>
                  <a:pt x="1267" y="2534"/>
                </a:lnTo>
                <a:close/>
                <a:moveTo>
                  <a:pt x="576" y="2534"/>
                </a:moveTo>
                <a:lnTo>
                  <a:pt x="558" y="2538"/>
                </a:lnTo>
                <a:lnTo>
                  <a:pt x="542" y="2546"/>
                </a:lnTo>
                <a:lnTo>
                  <a:pt x="530" y="2558"/>
                </a:lnTo>
                <a:lnTo>
                  <a:pt x="522" y="2574"/>
                </a:lnTo>
                <a:lnTo>
                  <a:pt x="518" y="2592"/>
                </a:lnTo>
                <a:lnTo>
                  <a:pt x="522" y="2610"/>
                </a:lnTo>
                <a:lnTo>
                  <a:pt x="530" y="2626"/>
                </a:lnTo>
                <a:lnTo>
                  <a:pt x="542" y="2638"/>
                </a:lnTo>
                <a:lnTo>
                  <a:pt x="558" y="2646"/>
                </a:lnTo>
                <a:lnTo>
                  <a:pt x="576" y="2650"/>
                </a:lnTo>
                <a:lnTo>
                  <a:pt x="806" y="2650"/>
                </a:lnTo>
                <a:lnTo>
                  <a:pt x="824" y="2646"/>
                </a:lnTo>
                <a:lnTo>
                  <a:pt x="840" y="2638"/>
                </a:lnTo>
                <a:lnTo>
                  <a:pt x="852" y="2626"/>
                </a:lnTo>
                <a:lnTo>
                  <a:pt x="861" y="2610"/>
                </a:lnTo>
                <a:lnTo>
                  <a:pt x="864" y="2592"/>
                </a:lnTo>
                <a:lnTo>
                  <a:pt x="861" y="2574"/>
                </a:lnTo>
                <a:lnTo>
                  <a:pt x="852" y="2558"/>
                </a:lnTo>
                <a:lnTo>
                  <a:pt x="840" y="2546"/>
                </a:lnTo>
                <a:lnTo>
                  <a:pt x="824" y="2538"/>
                </a:lnTo>
                <a:lnTo>
                  <a:pt x="806" y="2534"/>
                </a:lnTo>
                <a:lnTo>
                  <a:pt x="576" y="2534"/>
                </a:lnTo>
                <a:close/>
                <a:moveTo>
                  <a:pt x="2650" y="2304"/>
                </a:moveTo>
                <a:lnTo>
                  <a:pt x="2632" y="2307"/>
                </a:lnTo>
                <a:lnTo>
                  <a:pt x="2616" y="2316"/>
                </a:lnTo>
                <a:lnTo>
                  <a:pt x="2604" y="2328"/>
                </a:lnTo>
                <a:lnTo>
                  <a:pt x="2595" y="2344"/>
                </a:lnTo>
                <a:lnTo>
                  <a:pt x="2592" y="2362"/>
                </a:lnTo>
                <a:lnTo>
                  <a:pt x="2595" y="2379"/>
                </a:lnTo>
                <a:lnTo>
                  <a:pt x="2604" y="2396"/>
                </a:lnTo>
                <a:lnTo>
                  <a:pt x="2616" y="2408"/>
                </a:lnTo>
                <a:lnTo>
                  <a:pt x="2632" y="2416"/>
                </a:lnTo>
                <a:lnTo>
                  <a:pt x="2650" y="2419"/>
                </a:lnTo>
                <a:lnTo>
                  <a:pt x="2880" y="2419"/>
                </a:lnTo>
                <a:lnTo>
                  <a:pt x="2898" y="2416"/>
                </a:lnTo>
                <a:lnTo>
                  <a:pt x="2914" y="2408"/>
                </a:lnTo>
                <a:lnTo>
                  <a:pt x="2926" y="2396"/>
                </a:lnTo>
                <a:lnTo>
                  <a:pt x="2934" y="2379"/>
                </a:lnTo>
                <a:lnTo>
                  <a:pt x="2938" y="2362"/>
                </a:lnTo>
                <a:lnTo>
                  <a:pt x="2934" y="2344"/>
                </a:lnTo>
                <a:lnTo>
                  <a:pt x="2926" y="2328"/>
                </a:lnTo>
                <a:lnTo>
                  <a:pt x="2914" y="2316"/>
                </a:lnTo>
                <a:lnTo>
                  <a:pt x="2898" y="2307"/>
                </a:lnTo>
                <a:lnTo>
                  <a:pt x="2880" y="2304"/>
                </a:lnTo>
                <a:lnTo>
                  <a:pt x="2650" y="2304"/>
                </a:lnTo>
                <a:close/>
                <a:moveTo>
                  <a:pt x="1958" y="2304"/>
                </a:moveTo>
                <a:lnTo>
                  <a:pt x="1941" y="2307"/>
                </a:lnTo>
                <a:lnTo>
                  <a:pt x="1924" y="2316"/>
                </a:lnTo>
                <a:lnTo>
                  <a:pt x="1912" y="2328"/>
                </a:lnTo>
                <a:lnTo>
                  <a:pt x="1904" y="2344"/>
                </a:lnTo>
                <a:lnTo>
                  <a:pt x="1901" y="2362"/>
                </a:lnTo>
                <a:lnTo>
                  <a:pt x="1904" y="2379"/>
                </a:lnTo>
                <a:lnTo>
                  <a:pt x="1912" y="2396"/>
                </a:lnTo>
                <a:lnTo>
                  <a:pt x="1924" y="2408"/>
                </a:lnTo>
                <a:lnTo>
                  <a:pt x="1941" y="2416"/>
                </a:lnTo>
                <a:lnTo>
                  <a:pt x="1958" y="2419"/>
                </a:lnTo>
                <a:lnTo>
                  <a:pt x="2189" y="2419"/>
                </a:lnTo>
                <a:lnTo>
                  <a:pt x="2207" y="2416"/>
                </a:lnTo>
                <a:lnTo>
                  <a:pt x="2222" y="2408"/>
                </a:lnTo>
                <a:lnTo>
                  <a:pt x="2235" y="2396"/>
                </a:lnTo>
                <a:lnTo>
                  <a:pt x="2243" y="2379"/>
                </a:lnTo>
                <a:lnTo>
                  <a:pt x="2246" y="2362"/>
                </a:lnTo>
                <a:lnTo>
                  <a:pt x="2243" y="2344"/>
                </a:lnTo>
                <a:lnTo>
                  <a:pt x="2235" y="2328"/>
                </a:lnTo>
                <a:lnTo>
                  <a:pt x="2222" y="2316"/>
                </a:lnTo>
                <a:lnTo>
                  <a:pt x="2207" y="2307"/>
                </a:lnTo>
                <a:lnTo>
                  <a:pt x="2189" y="2304"/>
                </a:lnTo>
                <a:lnTo>
                  <a:pt x="1958" y="2304"/>
                </a:lnTo>
                <a:close/>
                <a:moveTo>
                  <a:pt x="1267" y="2304"/>
                </a:moveTo>
                <a:lnTo>
                  <a:pt x="1249" y="2307"/>
                </a:lnTo>
                <a:lnTo>
                  <a:pt x="1234" y="2316"/>
                </a:lnTo>
                <a:lnTo>
                  <a:pt x="1221" y="2328"/>
                </a:lnTo>
                <a:lnTo>
                  <a:pt x="1213" y="2344"/>
                </a:lnTo>
                <a:lnTo>
                  <a:pt x="1210" y="2362"/>
                </a:lnTo>
                <a:lnTo>
                  <a:pt x="1213" y="2379"/>
                </a:lnTo>
                <a:lnTo>
                  <a:pt x="1221" y="2396"/>
                </a:lnTo>
                <a:lnTo>
                  <a:pt x="1234" y="2408"/>
                </a:lnTo>
                <a:lnTo>
                  <a:pt x="1249" y="2416"/>
                </a:lnTo>
                <a:lnTo>
                  <a:pt x="1267" y="2419"/>
                </a:lnTo>
                <a:lnTo>
                  <a:pt x="1498" y="2419"/>
                </a:lnTo>
                <a:lnTo>
                  <a:pt x="1515" y="2416"/>
                </a:lnTo>
                <a:lnTo>
                  <a:pt x="1532" y="2408"/>
                </a:lnTo>
                <a:lnTo>
                  <a:pt x="1544" y="2396"/>
                </a:lnTo>
                <a:lnTo>
                  <a:pt x="1552" y="2379"/>
                </a:lnTo>
                <a:lnTo>
                  <a:pt x="1555" y="2362"/>
                </a:lnTo>
                <a:lnTo>
                  <a:pt x="1552" y="2344"/>
                </a:lnTo>
                <a:lnTo>
                  <a:pt x="1544" y="2328"/>
                </a:lnTo>
                <a:lnTo>
                  <a:pt x="1532" y="2316"/>
                </a:lnTo>
                <a:lnTo>
                  <a:pt x="1515" y="2307"/>
                </a:lnTo>
                <a:lnTo>
                  <a:pt x="1498" y="2304"/>
                </a:lnTo>
                <a:lnTo>
                  <a:pt x="1267" y="2304"/>
                </a:lnTo>
                <a:close/>
                <a:moveTo>
                  <a:pt x="576" y="2304"/>
                </a:moveTo>
                <a:lnTo>
                  <a:pt x="558" y="2307"/>
                </a:lnTo>
                <a:lnTo>
                  <a:pt x="542" y="2316"/>
                </a:lnTo>
                <a:lnTo>
                  <a:pt x="530" y="2328"/>
                </a:lnTo>
                <a:lnTo>
                  <a:pt x="522" y="2344"/>
                </a:lnTo>
                <a:lnTo>
                  <a:pt x="518" y="2362"/>
                </a:lnTo>
                <a:lnTo>
                  <a:pt x="522" y="2379"/>
                </a:lnTo>
                <a:lnTo>
                  <a:pt x="530" y="2396"/>
                </a:lnTo>
                <a:lnTo>
                  <a:pt x="542" y="2408"/>
                </a:lnTo>
                <a:lnTo>
                  <a:pt x="558" y="2416"/>
                </a:lnTo>
                <a:lnTo>
                  <a:pt x="576" y="2419"/>
                </a:lnTo>
                <a:lnTo>
                  <a:pt x="806" y="2419"/>
                </a:lnTo>
                <a:lnTo>
                  <a:pt x="824" y="2416"/>
                </a:lnTo>
                <a:lnTo>
                  <a:pt x="840" y="2408"/>
                </a:lnTo>
                <a:lnTo>
                  <a:pt x="852" y="2396"/>
                </a:lnTo>
                <a:lnTo>
                  <a:pt x="861" y="2379"/>
                </a:lnTo>
                <a:lnTo>
                  <a:pt x="864" y="2362"/>
                </a:lnTo>
                <a:lnTo>
                  <a:pt x="861" y="2344"/>
                </a:lnTo>
                <a:lnTo>
                  <a:pt x="852" y="2328"/>
                </a:lnTo>
                <a:lnTo>
                  <a:pt x="840" y="2316"/>
                </a:lnTo>
                <a:lnTo>
                  <a:pt x="824" y="2307"/>
                </a:lnTo>
                <a:lnTo>
                  <a:pt x="806" y="2304"/>
                </a:lnTo>
                <a:lnTo>
                  <a:pt x="576" y="2304"/>
                </a:lnTo>
                <a:close/>
                <a:moveTo>
                  <a:pt x="2650" y="2074"/>
                </a:moveTo>
                <a:lnTo>
                  <a:pt x="2632" y="2077"/>
                </a:lnTo>
                <a:lnTo>
                  <a:pt x="2616" y="2085"/>
                </a:lnTo>
                <a:lnTo>
                  <a:pt x="2604" y="2098"/>
                </a:lnTo>
                <a:lnTo>
                  <a:pt x="2595" y="2113"/>
                </a:lnTo>
                <a:lnTo>
                  <a:pt x="2592" y="2131"/>
                </a:lnTo>
                <a:lnTo>
                  <a:pt x="2595" y="2149"/>
                </a:lnTo>
                <a:lnTo>
                  <a:pt x="2604" y="2165"/>
                </a:lnTo>
                <a:lnTo>
                  <a:pt x="2616" y="2177"/>
                </a:lnTo>
                <a:lnTo>
                  <a:pt x="2632" y="2186"/>
                </a:lnTo>
                <a:lnTo>
                  <a:pt x="2650" y="2189"/>
                </a:lnTo>
                <a:lnTo>
                  <a:pt x="2880" y="2189"/>
                </a:lnTo>
                <a:lnTo>
                  <a:pt x="2898" y="2186"/>
                </a:lnTo>
                <a:lnTo>
                  <a:pt x="2914" y="2177"/>
                </a:lnTo>
                <a:lnTo>
                  <a:pt x="2926" y="2165"/>
                </a:lnTo>
                <a:lnTo>
                  <a:pt x="2934" y="2149"/>
                </a:lnTo>
                <a:lnTo>
                  <a:pt x="2938" y="2131"/>
                </a:lnTo>
                <a:lnTo>
                  <a:pt x="2934" y="2113"/>
                </a:lnTo>
                <a:lnTo>
                  <a:pt x="2926" y="2098"/>
                </a:lnTo>
                <a:lnTo>
                  <a:pt x="2914" y="2085"/>
                </a:lnTo>
                <a:lnTo>
                  <a:pt x="2898" y="2077"/>
                </a:lnTo>
                <a:lnTo>
                  <a:pt x="2880" y="2074"/>
                </a:lnTo>
                <a:lnTo>
                  <a:pt x="2650" y="2074"/>
                </a:lnTo>
                <a:close/>
                <a:moveTo>
                  <a:pt x="1958" y="2074"/>
                </a:moveTo>
                <a:lnTo>
                  <a:pt x="1941" y="2077"/>
                </a:lnTo>
                <a:lnTo>
                  <a:pt x="1924" y="2085"/>
                </a:lnTo>
                <a:lnTo>
                  <a:pt x="1912" y="2098"/>
                </a:lnTo>
                <a:lnTo>
                  <a:pt x="1904" y="2113"/>
                </a:lnTo>
                <a:lnTo>
                  <a:pt x="1901" y="2131"/>
                </a:lnTo>
                <a:lnTo>
                  <a:pt x="1904" y="2149"/>
                </a:lnTo>
                <a:lnTo>
                  <a:pt x="1912" y="2165"/>
                </a:lnTo>
                <a:lnTo>
                  <a:pt x="1924" y="2177"/>
                </a:lnTo>
                <a:lnTo>
                  <a:pt x="1941" y="2186"/>
                </a:lnTo>
                <a:lnTo>
                  <a:pt x="1958" y="2189"/>
                </a:lnTo>
                <a:lnTo>
                  <a:pt x="2189" y="2189"/>
                </a:lnTo>
                <a:lnTo>
                  <a:pt x="2207" y="2186"/>
                </a:lnTo>
                <a:lnTo>
                  <a:pt x="2222" y="2177"/>
                </a:lnTo>
                <a:lnTo>
                  <a:pt x="2235" y="2165"/>
                </a:lnTo>
                <a:lnTo>
                  <a:pt x="2243" y="2149"/>
                </a:lnTo>
                <a:lnTo>
                  <a:pt x="2246" y="2131"/>
                </a:lnTo>
                <a:lnTo>
                  <a:pt x="2243" y="2113"/>
                </a:lnTo>
                <a:lnTo>
                  <a:pt x="2235" y="2098"/>
                </a:lnTo>
                <a:lnTo>
                  <a:pt x="2222" y="2085"/>
                </a:lnTo>
                <a:lnTo>
                  <a:pt x="2207" y="2077"/>
                </a:lnTo>
                <a:lnTo>
                  <a:pt x="2189" y="2074"/>
                </a:lnTo>
                <a:lnTo>
                  <a:pt x="1958" y="2074"/>
                </a:lnTo>
                <a:close/>
                <a:moveTo>
                  <a:pt x="1267" y="2074"/>
                </a:moveTo>
                <a:lnTo>
                  <a:pt x="1249" y="2077"/>
                </a:lnTo>
                <a:lnTo>
                  <a:pt x="1234" y="2085"/>
                </a:lnTo>
                <a:lnTo>
                  <a:pt x="1221" y="2098"/>
                </a:lnTo>
                <a:lnTo>
                  <a:pt x="1213" y="2113"/>
                </a:lnTo>
                <a:lnTo>
                  <a:pt x="1210" y="2131"/>
                </a:lnTo>
                <a:lnTo>
                  <a:pt x="1213" y="2149"/>
                </a:lnTo>
                <a:lnTo>
                  <a:pt x="1221" y="2165"/>
                </a:lnTo>
                <a:lnTo>
                  <a:pt x="1234" y="2177"/>
                </a:lnTo>
                <a:lnTo>
                  <a:pt x="1249" y="2186"/>
                </a:lnTo>
                <a:lnTo>
                  <a:pt x="1267" y="2189"/>
                </a:lnTo>
                <a:lnTo>
                  <a:pt x="1498" y="2189"/>
                </a:lnTo>
                <a:lnTo>
                  <a:pt x="1515" y="2186"/>
                </a:lnTo>
                <a:lnTo>
                  <a:pt x="1532" y="2177"/>
                </a:lnTo>
                <a:lnTo>
                  <a:pt x="1544" y="2165"/>
                </a:lnTo>
                <a:lnTo>
                  <a:pt x="1552" y="2149"/>
                </a:lnTo>
                <a:lnTo>
                  <a:pt x="1555" y="2131"/>
                </a:lnTo>
                <a:lnTo>
                  <a:pt x="1552" y="2113"/>
                </a:lnTo>
                <a:lnTo>
                  <a:pt x="1544" y="2098"/>
                </a:lnTo>
                <a:lnTo>
                  <a:pt x="1532" y="2085"/>
                </a:lnTo>
                <a:lnTo>
                  <a:pt x="1515" y="2077"/>
                </a:lnTo>
                <a:lnTo>
                  <a:pt x="1498" y="2074"/>
                </a:lnTo>
                <a:lnTo>
                  <a:pt x="1267" y="2074"/>
                </a:lnTo>
                <a:close/>
                <a:moveTo>
                  <a:pt x="576" y="2074"/>
                </a:moveTo>
                <a:lnTo>
                  <a:pt x="558" y="2077"/>
                </a:lnTo>
                <a:lnTo>
                  <a:pt x="542" y="2085"/>
                </a:lnTo>
                <a:lnTo>
                  <a:pt x="530" y="2098"/>
                </a:lnTo>
                <a:lnTo>
                  <a:pt x="522" y="2113"/>
                </a:lnTo>
                <a:lnTo>
                  <a:pt x="518" y="2131"/>
                </a:lnTo>
                <a:lnTo>
                  <a:pt x="522" y="2149"/>
                </a:lnTo>
                <a:lnTo>
                  <a:pt x="530" y="2165"/>
                </a:lnTo>
                <a:lnTo>
                  <a:pt x="542" y="2177"/>
                </a:lnTo>
                <a:lnTo>
                  <a:pt x="558" y="2186"/>
                </a:lnTo>
                <a:lnTo>
                  <a:pt x="576" y="2189"/>
                </a:lnTo>
                <a:lnTo>
                  <a:pt x="806" y="2189"/>
                </a:lnTo>
                <a:lnTo>
                  <a:pt x="824" y="2186"/>
                </a:lnTo>
                <a:lnTo>
                  <a:pt x="840" y="2177"/>
                </a:lnTo>
                <a:lnTo>
                  <a:pt x="852" y="2165"/>
                </a:lnTo>
                <a:lnTo>
                  <a:pt x="861" y="2149"/>
                </a:lnTo>
                <a:lnTo>
                  <a:pt x="864" y="2131"/>
                </a:lnTo>
                <a:lnTo>
                  <a:pt x="861" y="2113"/>
                </a:lnTo>
                <a:lnTo>
                  <a:pt x="852" y="2098"/>
                </a:lnTo>
                <a:lnTo>
                  <a:pt x="840" y="2085"/>
                </a:lnTo>
                <a:lnTo>
                  <a:pt x="824" y="2077"/>
                </a:lnTo>
                <a:lnTo>
                  <a:pt x="806" y="2074"/>
                </a:lnTo>
                <a:lnTo>
                  <a:pt x="576" y="2074"/>
                </a:lnTo>
                <a:close/>
                <a:moveTo>
                  <a:pt x="2650" y="1843"/>
                </a:moveTo>
                <a:lnTo>
                  <a:pt x="2632" y="1846"/>
                </a:lnTo>
                <a:lnTo>
                  <a:pt x="2616" y="1855"/>
                </a:lnTo>
                <a:lnTo>
                  <a:pt x="2604" y="1867"/>
                </a:lnTo>
                <a:lnTo>
                  <a:pt x="2595" y="1883"/>
                </a:lnTo>
                <a:lnTo>
                  <a:pt x="2592" y="1901"/>
                </a:lnTo>
                <a:lnTo>
                  <a:pt x="2595" y="1919"/>
                </a:lnTo>
                <a:lnTo>
                  <a:pt x="2604" y="1934"/>
                </a:lnTo>
                <a:lnTo>
                  <a:pt x="2616" y="1947"/>
                </a:lnTo>
                <a:lnTo>
                  <a:pt x="2632" y="1955"/>
                </a:lnTo>
                <a:lnTo>
                  <a:pt x="2650" y="1958"/>
                </a:lnTo>
                <a:lnTo>
                  <a:pt x="2880" y="1958"/>
                </a:lnTo>
                <a:lnTo>
                  <a:pt x="2898" y="1955"/>
                </a:lnTo>
                <a:lnTo>
                  <a:pt x="2914" y="1947"/>
                </a:lnTo>
                <a:lnTo>
                  <a:pt x="2926" y="1934"/>
                </a:lnTo>
                <a:lnTo>
                  <a:pt x="2934" y="1919"/>
                </a:lnTo>
                <a:lnTo>
                  <a:pt x="2938" y="1901"/>
                </a:lnTo>
                <a:lnTo>
                  <a:pt x="2934" y="1883"/>
                </a:lnTo>
                <a:lnTo>
                  <a:pt x="2926" y="1867"/>
                </a:lnTo>
                <a:lnTo>
                  <a:pt x="2914" y="1855"/>
                </a:lnTo>
                <a:lnTo>
                  <a:pt x="2898" y="1846"/>
                </a:lnTo>
                <a:lnTo>
                  <a:pt x="2880" y="1843"/>
                </a:lnTo>
                <a:lnTo>
                  <a:pt x="2650" y="1843"/>
                </a:lnTo>
                <a:close/>
                <a:moveTo>
                  <a:pt x="1958" y="1843"/>
                </a:moveTo>
                <a:lnTo>
                  <a:pt x="1941" y="1846"/>
                </a:lnTo>
                <a:lnTo>
                  <a:pt x="1924" y="1855"/>
                </a:lnTo>
                <a:lnTo>
                  <a:pt x="1912" y="1867"/>
                </a:lnTo>
                <a:lnTo>
                  <a:pt x="1904" y="1883"/>
                </a:lnTo>
                <a:lnTo>
                  <a:pt x="1901" y="1901"/>
                </a:lnTo>
                <a:lnTo>
                  <a:pt x="1904" y="1919"/>
                </a:lnTo>
                <a:lnTo>
                  <a:pt x="1912" y="1934"/>
                </a:lnTo>
                <a:lnTo>
                  <a:pt x="1924" y="1947"/>
                </a:lnTo>
                <a:lnTo>
                  <a:pt x="1941" y="1955"/>
                </a:lnTo>
                <a:lnTo>
                  <a:pt x="1958" y="1958"/>
                </a:lnTo>
                <a:lnTo>
                  <a:pt x="2189" y="1958"/>
                </a:lnTo>
                <a:lnTo>
                  <a:pt x="2207" y="1955"/>
                </a:lnTo>
                <a:lnTo>
                  <a:pt x="2222" y="1947"/>
                </a:lnTo>
                <a:lnTo>
                  <a:pt x="2235" y="1934"/>
                </a:lnTo>
                <a:lnTo>
                  <a:pt x="2243" y="1919"/>
                </a:lnTo>
                <a:lnTo>
                  <a:pt x="2246" y="1901"/>
                </a:lnTo>
                <a:lnTo>
                  <a:pt x="2243" y="1883"/>
                </a:lnTo>
                <a:lnTo>
                  <a:pt x="2235" y="1867"/>
                </a:lnTo>
                <a:lnTo>
                  <a:pt x="2222" y="1855"/>
                </a:lnTo>
                <a:lnTo>
                  <a:pt x="2207" y="1846"/>
                </a:lnTo>
                <a:lnTo>
                  <a:pt x="2189" y="1843"/>
                </a:lnTo>
                <a:lnTo>
                  <a:pt x="1958" y="1843"/>
                </a:lnTo>
                <a:close/>
                <a:moveTo>
                  <a:pt x="1267" y="1843"/>
                </a:moveTo>
                <a:lnTo>
                  <a:pt x="1249" y="1846"/>
                </a:lnTo>
                <a:lnTo>
                  <a:pt x="1234" y="1855"/>
                </a:lnTo>
                <a:lnTo>
                  <a:pt x="1221" y="1867"/>
                </a:lnTo>
                <a:lnTo>
                  <a:pt x="1213" y="1883"/>
                </a:lnTo>
                <a:lnTo>
                  <a:pt x="1210" y="1901"/>
                </a:lnTo>
                <a:lnTo>
                  <a:pt x="1213" y="1919"/>
                </a:lnTo>
                <a:lnTo>
                  <a:pt x="1221" y="1934"/>
                </a:lnTo>
                <a:lnTo>
                  <a:pt x="1234" y="1947"/>
                </a:lnTo>
                <a:lnTo>
                  <a:pt x="1249" y="1955"/>
                </a:lnTo>
                <a:lnTo>
                  <a:pt x="1267" y="1958"/>
                </a:lnTo>
                <a:lnTo>
                  <a:pt x="1498" y="1958"/>
                </a:lnTo>
                <a:lnTo>
                  <a:pt x="1515" y="1955"/>
                </a:lnTo>
                <a:lnTo>
                  <a:pt x="1532" y="1947"/>
                </a:lnTo>
                <a:lnTo>
                  <a:pt x="1544" y="1934"/>
                </a:lnTo>
                <a:lnTo>
                  <a:pt x="1552" y="1919"/>
                </a:lnTo>
                <a:lnTo>
                  <a:pt x="1555" y="1901"/>
                </a:lnTo>
                <a:lnTo>
                  <a:pt x="1552" y="1883"/>
                </a:lnTo>
                <a:lnTo>
                  <a:pt x="1544" y="1867"/>
                </a:lnTo>
                <a:lnTo>
                  <a:pt x="1532" y="1855"/>
                </a:lnTo>
                <a:lnTo>
                  <a:pt x="1515" y="1846"/>
                </a:lnTo>
                <a:lnTo>
                  <a:pt x="1498" y="1843"/>
                </a:lnTo>
                <a:lnTo>
                  <a:pt x="1267" y="1843"/>
                </a:lnTo>
                <a:close/>
                <a:moveTo>
                  <a:pt x="576" y="1843"/>
                </a:moveTo>
                <a:lnTo>
                  <a:pt x="558" y="1846"/>
                </a:lnTo>
                <a:lnTo>
                  <a:pt x="542" y="1855"/>
                </a:lnTo>
                <a:lnTo>
                  <a:pt x="530" y="1867"/>
                </a:lnTo>
                <a:lnTo>
                  <a:pt x="522" y="1883"/>
                </a:lnTo>
                <a:lnTo>
                  <a:pt x="518" y="1901"/>
                </a:lnTo>
                <a:lnTo>
                  <a:pt x="522" y="1919"/>
                </a:lnTo>
                <a:lnTo>
                  <a:pt x="530" y="1934"/>
                </a:lnTo>
                <a:lnTo>
                  <a:pt x="542" y="1947"/>
                </a:lnTo>
                <a:lnTo>
                  <a:pt x="558" y="1955"/>
                </a:lnTo>
                <a:lnTo>
                  <a:pt x="576" y="1958"/>
                </a:lnTo>
                <a:lnTo>
                  <a:pt x="806" y="1958"/>
                </a:lnTo>
                <a:lnTo>
                  <a:pt x="824" y="1955"/>
                </a:lnTo>
                <a:lnTo>
                  <a:pt x="840" y="1947"/>
                </a:lnTo>
                <a:lnTo>
                  <a:pt x="852" y="1934"/>
                </a:lnTo>
                <a:lnTo>
                  <a:pt x="861" y="1919"/>
                </a:lnTo>
                <a:lnTo>
                  <a:pt x="864" y="1901"/>
                </a:lnTo>
                <a:lnTo>
                  <a:pt x="861" y="1883"/>
                </a:lnTo>
                <a:lnTo>
                  <a:pt x="852" y="1867"/>
                </a:lnTo>
                <a:lnTo>
                  <a:pt x="840" y="1855"/>
                </a:lnTo>
                <a:lnTo>
                  <a:pt x="824" y="1846"/>
                </a:lnTo>
                <a:lnTo>
                  <a:pt x="806" y="1843"/>
                </a:lnTo>
                <a:lnTo>
                  <a:pt x="576" y="1843"/>
                </a:lnTo>
                <a:close/>
                <a:moveTo>
                  <a:pt x="1694" y="1267"/>
                </a:moveTo>
                <a:lnTo>
                  <a:pt x="1728" y="1301"/>
                </a:lnTo>
                <a:lnTo>
                  <a:pt x="1762" y="1267"/>
                </a:lnTo>
                <a:lnTo>
                  <a:pt x="1694" y="1267"/>
                </a:lnTo>
                <a:close/>
                <a:moveTo>
                  <a:pt x="115" y="1267"/>
                </a:moveTo>
                <a:lnTo>
                  <a:pt x="115" y="1498"/>
                </a:lnTo>
                <a:lnTo>
                  <a:pt x="3341" y="1498"/>
                </a:lnTo>
                <a:lnTo>
                  <a:pt x="3341" y="1267"/>
                </a:lnTo>
                <a:lnTo>
                  <a:pt x="1925" y="1267"/>
                </a:lnTo>
                <a:lnTo>
                  <a:pt x="1769" y="1423"/>
                </a:lnTo>
                <a:lnTo>
                  <a:pt x="1756" y="1433"/>
                </a:lnTo>
                <a:lnTo>
                  <a:pt x="1743" y="1438"/>
                </a:lnTo>
                <a:lnTo>
                  <a:pt x="1728" y="1440"/>
                </a:lnTo>
                <a:lnTo>
                  <a:pt x="1713" y="1438"/>
                </a:lnTo>
                <a:lnTo>
                  <a:pt x="1700" y="1433"/>
                </a:lnTo>
                <a:lnTo>
                  <a:pt x="1687" y="1423"/>
                </a:lnTo>
                <a:lnTo>
                  <a:pt x="1531" y="1267"/>
                </a:lnTo>
                <a:lnTo>
                  <a:pt x="115" y="1267"/>
                </a:lnTo>
                <a:close/>
                <a:moveTo>
                  <a:pt x="634" y="0"/>
                </a:moveTo>
                <a:lnTo>
                  <a:pt x="677" y="3"/>
                </a:lnTo>
                <a:lnTo>
                  <a:pt x="716" y="13"/>
                </a:lnTo>
                <a:lnTo>
                  <a:pt x="755" y="27"/>
                </a:lnTo>
                <a:lnTo>
                  <a:pt x="791" y="46"/>
                </a:lnTo>
                <a:lnTo>
                  <a:pt x="822" y="71"/>
                </a:lnTo>
                <a:lnTo>
                  <a:pt x="850" y="99"/>
                </a:lnTo>
                <a:lnTo>
                  <a:pt x="876" y="131"/>
                </a:lnTo>
                <a:lnTo>
                  <a:pt x="894" y="167"/>
                </a:lnTo>
                <a:lnTo>
                  <a:pt x="909" y="205"/>
                </a:lnTo>
                <a:lnTo>
                  <a:pt x="918" y="245"/>
                </a:lnTo>
                <a:lnTo>
                  <a:pt x="922" y="288"/>
                </a:lnTo>
                <a:lnTo>
                  <a:pt x="918" y="331"/>
                </a:lnTo>
                <a:lnTo>
                  <a:pt x="909" y="372"/>
                </a:lnTo>
                <a:lnTo>
                  <a:pt x="894" y="411"/>
                </a:lnTo>
                <a:lnTo>
                  <a:pt x="873" y="446"/>
                </a:lnTo>
                <a:lnTo>
                  <a:pt x="1579" y="1152"/>
                </a:lnTo>
                <a:lnTo>
                  <a:pt x="1877" y="1152"/>
                </a:lnTo>
                <a:lnTo>
                  <a:pt x="2583" y="446"/>
                </a:lnTo>
                <a:lnTo>
                  <a:pt x="2562" y="411"/>
                </a:lnTo>
                <a:lnTo>
                  <a:pt x="2547" y="372"/>
                </a:lnTo>
                <a:lnTo>
                  <a:pt x="2538" y="331"/>
                </a:lnTo>
                <a:lnTo>
                  <a:pt x="2534" y="288"/>
                </a:lnTo>
                <a:lnTo>
                  <a:pt x="2538" y="245"/>
                </a:lnTo>
                <a:lnTo>
                  <a:pt x="2547" y="205"/>
                </a:lnTo>
                <a:lnTo>
                  <a:pt x="2562" y="167"/>
                </a:lnTo>
                <a:lnTo>
                  <a:pt x="2580" y="131"/>
                </a:lnTo>
                <a:lnTo>
                  <a:pt x="2606" y="99"/>
                </a:lnTo>
                <a:lnTo>
                  <a:pt x="2634" y="71"/>
                </a:lnTo>
                <a:lnTo>
                  <a:pt x="2665" y="46"/>
                </a:lnTo>
                <a:lnTo>
                  <a:pt x="2701" y="27"/>
                </a:lnTo>
                <a:lnTo>
                  <a:pt x="2740" y="13"/>
                </a:lnTo>
                <a:lnTo>
                  <a:pt x="2779" y="3"/>
                </a:lnTo>
                <a:lnTo>
                  <a:pt x="2822" y="0"/>
                </a:lnTo>
                <a:lnTo>
                  <a:pt x="2865" y="3"/>
                </a:lnTo>
                <a:lnTo>
                  <a:pt x="2905" y="13"/>
                </a:lnTo>
                <a:lnTo>
                  <a:pt x="2944" y="27"/>
                </a:lnTo>
                <a:lnTo>
                  <a:pt x="2979" y="46"/>
                </a:lnTo>
                <a:lnTo>
                  <a:pt x="3011" y="71"/>
                </a:lnTo>
                <a:lnTo>
                  <a:pt x="3039" y="99"/>
                </a:lnTo>
                <a:lnTo>
                  <a:pt x="3064" y="131"/>
                </a:lnTo>
                <a:lnTo>
                  <a:pt x="3083" y="167"/>
                </a:lnTo>
                <a:lnTo>
                  <a:pt x="3098" y="205"/>
                </a:lnTo>
                <a:lnTo>
                  <a:pt x="3107" y="245"/>
                </a:lnTo>
                <a:lnTo>
                  <a:pt x="3110" y="288"/>
                </a:lnTo>
                <a:lnTo>
                  <a:pt x="3107" y="331"/>
                </a:lnTo>
                <a:lnTo>
                  <a:pt x="3098" y="371"/>
                </a:lnTo>
                <a:lnTo>
                  <a:pt x="3083" y="409"/>
                </a:lnTo>
                <a:lnTo>
                  <a:pt x="3064" y="445"/>
                </a:lnTo>
                <a:lnTo>
                  <a:pt x="3039" y="477"/>
                </a:lnTo>
                <a:lnTo>
                  <a:pt x="3011" y="505"/>
                </a:lnTo>
                <a:lnTo>
                  <a:pt x="2979" y="530"/>
                </a:lnTo>
                <a:lnTo>
                  <a:pt x="2944" y="549"/>
                </a:lnTo>
                <a:lnTo>
                  <a:pt x="2905" y="563"/>
                </a:lnTo>
                <a:lnTo>
                  <a:pt x="2865" y="573"/>
                </a:lnTo>
                <a:lnTo>
                  <a:pt x="2822" y="576"/>
                </a:lnTo>
                <a:lnTo>
                  <a:pt x="2779" y="573"/>
                </a:lnTo>
                <a:lnTo>
                  <a:pt x="2739" y="563"/>
                </a:lnTo>
                <a:lnTo>
                  <a:pt x="2700" y="548"/>
                </a:lnTo>
                <a:lnTo>
                  <a:pt x="2663" y="528"/>
                </a:lnTo>
                <a:lnTo>
                  <a:pt x="2040" y="1152"/>
                </a:lnTo>
                <a:lnTo>
                  <a:pt x="3456" y="1152"/>
                </a:lnTo>
                <a:lnTo>
                  <a:pt x="3456" y="1613"/>
                </a:lnTo>
                <a:lnTo>
                  <a:pt x="3341" y="1613"/>
                </a:lnTo>
                <a:lnTo>
                  <a:pt x="3341" y="3193"/>
                </a:lnTo>
                <a:lnTo>
                  <a:pt x="3338" y="3232"/>
                </a:lnTo>
                <a:lnTo>
                  <a:pt x="3329" y="3269"/>
                </a:lnTo>
                <a:lnTo>
                  <a:pt x="3317" y="3304"/>
                </a:lnTo>
                <a:lnTo>
                  <a:pt x="3298" y="3336"/>
                </a:lnTo>
                <a:lnTo>
                  <a:pt x="3276" y="3365"/>
                </a:lnTo>
                <a:lnTo>
                  <a:pt x="3250" y="3391"/>
                </a:lnTo>
                <a:lnTo>
                  <a:pt x="3220" y="3413"/>
                </a:lnTo>
                <a:lnTo>
                  <a:pt x="3189" y="3432"/>
                </a:lnTo>
                <a:lnTo>
                  <a:pt x="3153" y="3444"/>
                </a:lnTo>
                <a:lnTo>
                  <a:pt x="3117" y="3453"/>
                </a:lnTo>
                <a:lnTo>
                  <a:pt x="3078" y="3456"/>
                </a:lnTo>
                <a:lnTo>
                  <a:pt x="378" y="3456"/>
                </a:lnTo>
                <a:lnTo>
                  <a:pt x="339" y="3453"/>
                </a:lnTo>
                <a:lnTo>
                  <a:pt x="303" y="3444"/>
                </a:lnTo>
                <a:lnTo>
                  <a:pt x="267" y="3432"/>
                </a:lnTo>
                <a:lnTo>
                  <a:pt x="236" y="3413"/>
                </a:lnTo>
                <a:lnTo>
                  <a:pt x="206" y="3391"/>
                </a:lnTo>
                <a:lnTo>
                  <a:pt x="180" y="3365"/>
                </a:lnTo>
                <a:lnTo>
                  <a:pt x="158" y="3336"/>
                </a:lnTo>
                <a:lnTo>
                  <a:pt x="139" y="3304"/>
                </a:lnTo>
                <a:lnTo>
                  <a:pt x="127" y="3269"/>
                </a:lnTo>
                <a:lnTo>
                  <a:pt x="118" y="3232"/>
                </a:lnTo>
                <a:lnTo>
                  <a:pt x="115" y="3193"/>
                </a:lnTo>
                <a:lnTo>
                  <a:pt x="115" y="1613"/>
                </a:lnTo>
                <a:lnTo>
                  <a:pt x="0" y="1613"/>
                </a:lnTo>
                <a:lnTo>
                  <a:pt x="0" y="1152"/>
                </a:lnTo>
                <a:lnTo>
                  <a:pt x="1416" y="1152"/>
                </a:lnTo>
                <a:lnTo>
                  <a:pt x="793" y="528"/>
                </a:lnTo>
                <a:lnTo>
                  <a:pt x="756" y="548"/>
                </a:lnTo>
                <a:lnTo>
                  <a:pt x="717" y="563"/>
                </a:lnTo>
                <a:lnTo>
                  <a:pt x="677" y="573"/>
                </a:lnTo>
                <a:lnTo>
                  <a:pt x="634" y="576"/>
                </a:lnTo>
                <a:lnTo>
                  <a:pt x="591" y="573"/>
                </a:lnTo>
                <a:lnTo>
                  <a:pt x="551" y="563"/>
                </a:lnTo>
                <a:lnTo>
                  <a:pt x="512" y="549"/>
                </a:lnTo>
                <a:lnTo>
                  <a:pt x="477" y="530"/>
                </a:lnTo>
                <a:lnTo>
                  <a:pt x="445" y="505"/>
                </a:lnTo>
                <a:lnTo>
                  <a:pt x="417" y="477"/>
                </a:lnTo>
                <a:lnTo>
                  <a:pt x="392" y="445"/>
                </a:lnTo>
                <a:lnTo>
                  <a:pt x="373" y="409"/>
                </a:lnTo>
                <a:lnTo>
                  <a:pt x="358" y="371"/>
                </a:lnTo>
                <a:lnTo>
                  <a:pt x="349" y="331"/>
                </a:lnTo>
                <a:lnTo>
                  <a:pt x="346" y="288"/>
                </a:lnTo>
                <a:lnTo>
                  <a:pt x="349" y="245"/>
                </a:lnTo>
                <a:lnTo>
                  <a:pt x="358" y="205"/>
                </a:lnTo>
                <a:lnTo>
                  <a:pt x="373" y="167"/>
                </a:lnTo>
                <a:lnTo>
                  <a:pt x="392" y="131"/>
                </a:lnTo>
                <a:lnTo>
                  <a:pt x="417" y="99"/>
                </a:lnTo>
                <a:lnTo>
                  <a:pt x="445" y="71"/>
                </a:lnTo>
                <a:lnTo>
                  <a:pt x="477" y="46"/>
                </a:lnTo>
                <a:lnTo>
                  <a:pt x="512" y="27"/>
                </a:lnTo>
                <a:lnTo>
                  <a:pt x="551" y="13"/>
                </a:lnTo>
                <a:lnTo>
                  <a:pt x="591" y="3"/>
                </a:lnTo>
                <a:lnTo>
                  <a:pt x="634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6" name="Freeform 631"/>
          <p:cNvSpPr>
            <a:spLocks noEditPoints="1"/>
          </p:cNvSpPr>
          <p:nvPr/>
        </p:nvSpPr>
        <p:spPr bwMode="auto">
          <a:xfrm>
            <a:off x="11526097" y="613962"/>
            <a:ext cx="217207" cy="210419"/>
          </a:xfrm>
          <a:custGeom>
            <a:avLst/>
            <a:gdLst>
              <a:gd name="T0" fmla="*/ 1098 w 3456"/>
              <a:gd name="T1" fmla="*/ 2924 h 3345"/>
              <a:gd name="T2" fmla="*/ 1134 w 3456"/>
              <a:gd name="T3" fmla="*/ 2996 h 3345"/>
              <a:gd name="T4" fmla="*/ 2350 w 3456"/>
              <a:gd name="T5" fmla="*/ 2976 h 3345"/>
              <a:gd name="T6" fmla="*/ 2338 w 3456"/>
              <a:gd name="T7" fmla="*/ 2895 h 3345"/>
              <a:gd name="T8" fmla="*/ 1019 w 3456"/>
              <a:gd name="T9" fmla="*/ 2599 h 3345"/>
              <a:gd name="T10" fmla="*/ 982 w 3456"/>
              <a:gd name="T11" fmla="*/ 2672 h 3345"/>
              <a:gd name="T12" fmla="*/ 2419 w 3456"/>
              <a:gd name="T13" fmla="*/ 2711 h 3345"/>
              <a:gd name="T14" fmla="*/ 2477 w 3456"/>
              <a:gd name="T15" fmla="*/ 2654 h 3345"/>
              <a:gd name="T16" fmla="*/ 2419 w 3456"/>
              <a:gd name="T17" fmla="*/ 2596 h 3345"/>
              <a:gd name="T18" fmla="*/ 818 w 3456"/>
              <a:gd name="T19" fmla="*/ 2332 h 3345"/>
              <a:gd name="T20" fmla="*/ 830 w 3456"/>
              <a:gd name="T21" fmla="*/ 2413 h 3345"/>
              <a:gd name="T22" fmla="*/ 2626 w 3456"/>
              <a:gd name="T23" fmla="*/ 2413 h 3345"/>
              <a:gd name="T24" fmla="*/ 2638 w 3456"/>
              <a:gd name="T25" fmla="*/ 2332 h 3345"/>
              <a:gd name="T26" fmla="*/ 691 w 3456"/>
              <a:gd name="T27" fmla="*/ 2020 h 3345"/>
              <a:gd name="T28" fmla="*/ 634 w 3456"/>
              <a:gd name="T29" fmla="*/ 2078 h 3345"/>
              <a:gd name="T30" fmla="*/ 691 w 3456"/>
              <a:gd name="T31" fmla="*/ 2135 h 3345"/>
              <a:gd name="T32" fmla="*/ 2819 w 3456"/>
              <a:gd name="T33" fmla="*/ 2096 h 3345"/>
              <a:gd name="T34" fmla="*/ 2783 w 3456"/>
              <a:gd name="T35" fmla="*/ 2023 h 3345"/>
              <a:gd name="T36" fmla="*/ 2073 w 3456"/>
              <a:gd name="T37" fmla="*/ 1531 h 3345"/>
              <a:gd name="T38" fmla="*/ 3283 w 3456"/>
              <a:gd name="T39" fmla="*/ 1617 h 3345"/>
              <a:gd name="T40" fmla="*/ 3341 w 3456"/>
              <a:gd name="T41" fmla="*/ 1559 h 3345"/>
              <a:gd name="T42" fmla="*/ 3283 w 3456"/>
              <a:gd name="T43" fmla="*/ 1502 h 3345"/>
              <a:gd name="T44" fmla="*/ 127 w 3456"/>
              <a:gd name="T45" fmla="*/ 1526 h 3345"/>
              <a:gd name="T46" fmla="*/ 139 w 3456"/>
              <a:gd name="T47" fmla="*/ 1606 h 3345"/>
              <a:gd name="T48" fmla="*/ 1383 w 3456"/>
              <a:gd name="T49" fmla="*/ 1586 h 3345"/>
              <a:gd name="T50" fmla="*/ 1388 w 3456"/>
              <a:gd name="T51" fmla="*/ 1502 h 3345"/>
              <a:gd name="T52" fmla="*/ 1653 w 3456"/>
              <a:gd name="T53" fmla="*/ 1342 h 3345"/>
              <a:gd name="T54" fmla="*/ 1550 w 3456"/>
              <a:gd name="T55" fmla="*/ 1414 h 3345"/>
              <a:gd name="T56" fmla="*/ 1498 w 3456"/>
              <a:gd name="T57" fmla="*/ 1559 h 3345"/>
              <a:gd name="T58" fmla="*/ 1534 w 3456"/>
              <a:gd name="T59" fmla="*/ 1684 h 3345"/>
              <a:gd name="T60" fmla="*/ 1570 w 3456"/>
              <a:gd name="T61" fmla="*/ 1727 h 3345"/>
              <a:gd name="T62" fmla="*/ 1635 w 3456"/>
              <a:gd name="T63" fmla="*/ 1770 h 3345"/>
              <a:gd name="T64" fmla="*/ 1687 w 3456"/>
              <a:gd name="T65" fmla="*/ 1785 h 3345"/>
              <a:gd name="T66" fmla="*/ 1775 w 3456"/>
              <a:gd name="T67" fmla="*/ 1784 h 3345"/>
              <a:gd name="T68" fmla="*/ 1838 w 3456"/>
              <a:gd name="T69" fmla="*/ 1761 h 3345"/>
              <a:gd name="T70" fmla="*/ 1896 w 3456"/>
              <a:gd name="T71" fmla="*/ 1716 h 3345"/>
              <a:gd name="T72" fmla="*/ 1942 w 3456"/>
              <a:gd name="T73" fmla="*/ 1644 h 3345"/>
              <a:gd name="T74" fmla="*/ 1958 w 3456"/>
              <a:gd name="T75" fmla="*/ 1559 h 3345"/>
              <a:gd name="T76" fmla="*/ 1951 w 3456"/>
              <a:gd name="T77" fmla="*/ 1506 h 3345"/>
              <a:gd name="T78" fmla="*/ 1905 w 3456"/>
              <a:gd name="T79" fmla="*/ 1413 h 3345"/>
              <a:gd name="T80" fmla="*/ 1803 w 3456"/>
              <a:gd name="T81" fmla="*/ 1342 h 3345"/>
              <a:gd name="T82" fmla="*/ 365 w 3456"/>
              <a:gd name="T83" fmla="*/ 0 h 3345"/>
              <a:gd name="T84" fmla="*/ 1647 w 3456"/>
              <a:gd name="T85" fmla="*/ 1224 h 3345"/>
              <a:gd name="T86" fmla="*/ 2984 w 3456"/>
              <a:gd name="T87" fmla="*/ 50 h 3345"/>
              <a:gd name="T88" fmla="*/ 3120 w 3456"/>
              <a:gd name="T89" fmla="*/ 0 h 3345"/>
              <a:gd name="T90" fmla="*/ 3248 w 3456"/>
              <a:gd name="T91" fmla="*/ 73 h 3345"/>
              <a:gd name="T92" fmla="*/ 3273 w 3456"/>
              <a:gd name="T93" fmla="*/ 215 h 3345"/>
              <a:gd name="T94" fmla="*/ 3283 w 3456"/>
              <a:gd name="T95" fmla="*/ 1386 h 3345"/>
              <a:gd name="T96" fmla="*/ 3415 w 3456"/>
              <a:gd name="T97" fmla="*/ 1448 h 3345"/>
              <a:gd name="T98" fmla="*/ 3453 w 3456"/>
              <a:gd name="T99" fmla="*/ 1591 h 3345"/>
              <a:gd name="T100" fmla="*/ 3370 w 3456"/>
              <a:gd name="T101" fmla="*/ 1709 h 3345"/>
              <a:gd name="T102" fmla="*/ 2747 w 3456"/>
              <a:gd name="T103" fmla="*/ 3186 h 3345"/>
              <a:gd name="T104" fmla="*/ 2628 w 3456"/>
              <a:gd name="T105" fmla="*/ 3320 h 3345"/>
              <a:gd name="T106" fmla="*/ 898 w 3456"/>
              <a:gd name="T107" fmla="*/ 3343 h 3345"/>
              <a:gd name="T108" fmla="*/ 745 w 3456"/>
              <a:gd name="T109" fmla="*/ 3250 h 3345"/>
              <a:gd name="T110" fmla="*/ 141 w 3456"/>
              <a:gd name="T111" fmla="*/ 1729 h 3345"/>
              <a:gd name="T112" fmla="*/ 24 w 3456"/>
              <a:gd name="T113" fmla="*/ 1646 h 3345"/>
              <a:gd name="T114" fmla="*/ 10 w 3456"/>
              <a:gd name="T115" fmla="*/ 1499 h 3345"/>
              <a:gd name="T116" fmla="*/ 112 w 3456"/>
              <a:gd name="T117" fmla="*/ 1398 h 3345"/>
              <a:gd name="T118" fmla="*/ 211 w 3456"/>
              <a:gd name="T119" fmla="*/ 273 h 3345"/>
              <a:gd name="T120" fmla="*/ 180 w 3456"/>
              <a:gd name="T121" fmla="*/ 144 h 3345"/>
              <a:gd name="T122" fmla="*/ 252 w 3456"/>
              <a:gd name="T123" fmla="*/ 30 h 3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456" h="3345">
                <a:moveTo>
                  <a:pt x="1152" y="2884"/>
                </a:moveTo>
                <a:lnTo>
                  <a:pt x="1134" y="2887"/>
                </a:lnTo>
                <a:lnTo>
                  <a:pt x="1118" y="2895"/>
                </a:lnTo>
                <a:lnTo>
                  <a:pt x="1106" y="2908"/>
                </a:lnTo>
                <a:lnTo>
                  <a:pt x="1098" y="2924"/>
                </a:lnTo>
                <a:lnTo>
                  <a:pt x="1094" y="2942"/>
                </a:lnTo>
                <a:lnTo>
                  <a:pt x="1098" y="2960"/>
                </a:lnTo>
                <a:lnTo>
                  <a:pt x="1106" y="2976"/>
                </a:lnTo>
                <a:lnTo>
                  <a:pt x="1118" y="2989"/>
                </a:lnTo>
                <a:lnTo>
                  <a:pt x="1134" y="2996"/>
                </a:lnTo>
                <a:lnTo>
                  <a:pt x="1152" y="2999"/>
                </a:lnTo>
                <a:lnTo>
                  <a:pt x="2304" y="2999"/>
                </a:lnTo>
                <a:lnTo>
                  <a:pt x="2322" y="2996"/>
                </a:lnTo>
                <a:lnTo>
                  <a:pt x="2338" y="2989"/>
                </a:lnTo>
                <a:lnTo>
                  <a:pt x="2350" y="2976"/>
                </a:lnTo>
                <a:lnTo>
                  <a:pt x="2358" y="2960"/>
                </a:lnTo>
                <a:lnTo>
                  <a:pt x="2362" y="2942"/>
                </a:lnTo>
                <a:lnTo>
                  <a:pt x="2358" y="2924"/>
                </a:lnTo>
                <a:lnTo>
                  <a:pt x="2350" y="2908"/>
                </a:lnTo>
                <a:lnTo>
                  <a:pt x="2338" y="2895"/>
                </a:lnTo>
                <a:lnTo>
                  <a:pt x="2322" y="2887"/>
                </a:lnTo>
                <a:lnTo>
                  <a:pt x="2304" y="2884"/>
                </a:lnTo>
                <a:lnTo>
                  <a:pt x="1152" y="2884"/>
                </a:lnTo>
                <a:close/>
                <a:moveTo>
                  <a:pt x="1037" y="2596"/>
                </a:moveTo>
                <a:lnTo>
                  <a:pt x="1019" y="2599"/>
                </a:lnTo>
                <a:lnTo>
                  <a:pt x="1003" y="2607"/>
                </a:lnTo>
                <a:lnTo>
                  <a:pt x="991" y="2620"/>
                </a:lnTo>
                <a:lnTo>
                  <a:pt x="982" y="2636"/>
                </a:lnTo>
                <a:lnTo>
                  <a:pt x="979" y="2654"/>
                </a:lnTo>
                <a:lnTo>
                  <a:pt x="982" y="2672"/>
                </a:lnTo>
                <a:lnTo>
                  <a:pt x="991" y="2688"/>
                </a:lnTo>
                <a:lnTo>
                  <a:pt x="1003" y="2701"/>
                </a:lnTo>
                <a:lnTo>
                  <a:pt x="1019" y="2708"/>
                </a:lnTo>
                <a:lnTo>
                  <a:pt x="1037" y="2711"/>
                </a:lnTo>
                <a:lnTo>
                  <a:pt x="2419" y="2711"/>
                </a:lnTo>
                <a:lnTo>
                  <a:pt x="2437" y="2708"/>
                </a:lnTo>
                <a:lnTo>
                  <a:pt x="2453" y="2701"/>
                </a:lnTo>
                <a:lnTo>
                  <a:pt x="2465" y="2688"/>
                </a:lnTo>
                <a:lnTo>
                  <a:pt x="2474" y="2672"/>
                </a:lnTo>
                <a:lnTo>
                  <a:pt x="2477" y="2654"/>
                </a:lnTo>
                <a:lnTo>
                  <a:pt x="2474" y="2636"/>
                </a:lnTo>
                <a:lnTo>
                  <a:pt x="2465" y="2620"/>
                </a:lnTo>
                <a:lnTo>
                  <a:pt x="2453" y="2607"/>
                </a:lnTo>
                <a:lnTo>
                  <a:pt x="2437" y="2599"/>
                </a:lnTo>
                <a:lnTo>
                  <a:pt x="2419" y="2596"/>
                </a:lnTo>
                <a:lnTo>
                  <a:pt x="1037" y="2596"/>
                </a:lnTo>
                <a:close/>
                <a:moveTo>
                  <a:pt x="864" y="2308"/>
                </a:moveTo>
                <a:lnTo>
                  <a:pt x="846" y="2311"/>
                </a:lnTo>
                <a:lnTo>
                  <a:pt x="830" y="2319"/>
                </a:lnTo>
                <a:lnTo>
                  <a:pt x="818" y="2332"/>
                </a:lnTo>
                <a:lnTo>
                  <a:pt x="810" y="2348"/>
                </a:lnTo>
                <a:lnTo>
                  <a:pt x="806" y="2366"/>
                </a:lnTo>
                <a:lnTo>
                  <a:pt x="810" y="2384"/>
                </a:lnTo>
                <a:lnTo>
                  <a:pt x="818" y="2400"/>
                </a:lnTo>
                <a:lnTo>
                  <a:pt x="830" y="2413"/>
                </a:lnTo>
                <a:lnTo>
                  <a:pt x="846" y="2420"/>
                </a:lnTo>
                <a:lnTo>
                  <a:pt x="864" y="2423"/>
                </a:lnTo>
                <a:lnTo>
                  <a:pt x="2592" y="2423"/>
                </a:lnTo>
                <a:lnTo>
                  <a:pt x="2610" y="2420"/>
                </a:lnTo>
                <a:lnTo>
                  <a:pt x="2626" y="2413"/>
                </a:lnTo>
                <a:lnTo>
                  <a:pt x="2638" y="2400"/>
                </a:lnTo>
                <a:lnTo>
                  <a:pt x="2646" y="2384"/>
                </a:lnTo>
                <a:lnTo>
                  <a:pt x="2650" y="2366"/>
                </a:lnTo>
                <a:lnTo>
                  <a:pt x="2646" y="2348"/>
                </a:lnTo>
                <a:lnTo>
                  <a:pt x="2638" y="2332"/>
                </a:lnTo>
                <a:lnTo>
                  <a:pt x="2626" y="2319"/>
                </a:lnTo>
                <a:lnTo>
                  <a:pt x="2610" y="2311"/>
                </a:lnTo>
                <a:lnTo>
                  <a:pt x="2592" y="2308"/>
                </a:lnTo>
                <a:lnTo>
                  <a:pt x="864" y="2308"/>
                </a:lnTo>
                <a:close/>
                <a:moveTo>
                  <a:pt x="691" y="2020"/>
                </a:moveTo>
                <a:lnTo>
                  <a:pt x="673" y="2023"/>
                </a:lnTo>
                <a:lnTo>
                  <a:pt x="658" y="2031"/>
                </a:lnTo>
                <a:lnTo>
                  <a:pt x="645" y="2044"/>
                </a:lnTo>
                <a:lnTo>
                  <a:pt x="637" y="2060"/>
                </a:lnTo>
                <a:lnTo>
                  <a:pt x="634" y="2078"/>
                </a:lnTo>
                <a:lnTo>
                  <a:pt x="637" y="2096"/>
                </a:lnTo>
                <a:lnTo>
                  <a:pt x="645" y="2112"/>
                </a:lnTo>
                <a:lnTo>
                  <a:pt x="658" y="2125"/>
                </a:lnTo>
                <a:lnTo>
                  <a:pt x="673" y="2132"/>
                </a:lnTo>
                <a:lnTo>
                  <a:pt x="691" y="2135"/>
                </a:lnTo>
                <a:lnTo>
                  <a:pt x="2765" y="2135"/>
                </a:lnTo>
                <a:lnTo>
                  <a:pt x="2783" y="2132"/>
                </a:lnTo>
                <a:lnTo>
                  <a:pt x="2798" y="2125"/>
                </a:lnTo>
                <a:lnTo>
                  <a:pt x="2811" y="2112"/>
                </a:lnTo>
                <a:lnTo>
                  <a:pt x="2819" y="2096"/>
                </a:lnTo>
                <a:lnTo>
                  <a:pt x="2822" y="2078"/>
                </a:lnTo>
                <a:lnTo>
                  <a:pt x="2819" y="2060"/>
                </a:lnTo>
                <a:lnTo>
                  <a:pt x="2811" y="2044"/>
                </a:lnTo>
                <a:lnTo>
                  <a:pt x="2798" y="2031"/>
                </a:lnTo>
                <a:lnTo>
                  <a:pt x="2783" y="2023"/>
                </a:lnTo>
                <a:lnTo>
                  <a:pt x="2765" y="2020"/>
                </a:lnTo>
                <a:lnTo>
                  <a:pt x="691" y="2020"/>
                </a:lnTo>
                <a:close/>
                <a:moveTo>
                  <a:pt x="2068" y="1502"/>
                </a:moveTo>
                <a:lnTo>
                  <a:pt x="2068" y="1504"/>
                </a:lnTo>
                <a:lnTo>
                  <a:pt x="2073" y="1531"/>
                </a:lnTo>
                <a:lnTo>
                  <a:pt x="2074" y="1559"/>
                </a:lnTo>
                <a:lnTo>
                  <a:pt x="2073" y="1587"/>
                </a:lnTo>
                <a:lnTo>
                  <a:pt x="2068" y="1616"/>
                </a:lnTo>
                <a:lnTo>
                  <a:pt x="2068" y="1617"/>
                </a:lnTo>
                <a:lnTo>
                  <a:pt x="3283" y="1617"/>
                </a:lnTo>
                <a:lnTo>
                  <a:pt x="3301" y="1615"/>
                </a:lnTo>
                <a:lnTo>
                  <a:pt x="3317" y="1606"/>
                </a:lnTo>
                <a:lnTo>
                  <a:pt x="3329" y="1594"/>
                </a:lnTo>
                <a:lnTo>
                  <a:pt x="3338" y="1578"/>
                </a:lnTo>
                <a:lnTo>
                  <a:pt x="3341" y="1559"/>
                </a:lnTo>
                <a:lnTo>
                  <a:pt x="3338" y="1541"/>
                </a:lnTo>
                <a:lnTo>
                  <a:pt x="3329" y="1526"/>
                </a:lnTo>
                <a:lnTo>
                  <a:pt x="3317" y="1513"/>
                </a:lnTo>
                <a:lnTo>
                  <a:pt x="3301" y="1505"/>
                </a:lnTo>
                <a:lnTo>
                  <a:pt x="3283" y="1502"/>
                </a:lnTo>
                <a:lnTo>
                  <a:pt x="2068" y="1502"/>
                </a:lnTo>
                <a:close/>
                <a:moveTo>
                  <a:pt x="173" y="1502"/>
                </a:moveTo>
                <a:lnTo>
                  <a:pt x="155" y="1505"/>
                </a:lnTo>
                <a:lnTo>
                  <a:pt x="139" y="1513"/>
                </a:lnTo>
                <a:lnTo>
                  <a:pt x="127" y="1526"/>
                </a:lnTo>
                <a:lnTo>
                  <a:pt x="118" y="1541"/>
                </a:lnTo>
                <a:lnTo>
                  <a:pt x="115" y="1559"/>
                </a:lnTo>
                <a:lnTo>
                  <a:pt x="118" y="1578"/>
                </a:lnTo>
                <a:lnTo>
                  <a:pt x="127" y="1594"/>
                </a:lnTo>
                <a:lnTo>
                  <a:pt x="139" y="1606"/>
                </a:lnTo>
                <a:lnTo>
                  <a:pt x="155" y="1615"/>
                </a:lnTo>
                <a:lnTo>
                  <a:pt x="173" y="1617"/>
                </a:lnTo>
                <a:lnTo>
                  <a:pt x="1388" y="1617"/>
                </a:lnTo>
                <a:lnTo>
                  <a:pt x="1387" y="1612"/>
                </a:lnTo>
                <a:lnTo>
                  <a:pt x="1383" y="1586"/>
                </a:lnTo>
                <a:lnTo>
                  <a:pt x="1382" y="1559"/>
                </a:lnTo>
                <a:lnTo>
                  <a:pt x="1383" y="1533"/>
                </a:lnTo>
                <a:lnTo>
                  <a:pt x="1387" y="1507"/>
                </a:lnTo>
                <a:lnTo>
                  <a:pt x="1387" y="1505"/>
                </a:lnTo>
                <a:lnTo>
                  <a:pt x="1388" y="1502"/>
                </a:lnTo>
                <a:lnTo>
                  <a:pt x="173" y="1502"/>
                </a:lnTo>
                <a:close/>
                <a:moveTo>
                  <a:pt x="1728" y="1329"/>
                </a:moveTo>
                <a:lnTo>
                  <a:pt x="1702" y="1331"/>
                </a:lnTo>
                <a:lnTo>
                  <a:pt x="1677" y="1335"/>
                </a:lnTo>
                <a:lnTo>
                  <a:pt x="1653" y="1342"/>
                </a:lnTo>
                <a:lnTo>
                  <a:pt x="1653" y="1342"/>
                </a:lnTo>
                <a:lnTo>
                  <a:pt x="1623" y="1355"/>
                </a:lnTo>
                <a:lnTo>
                  <a:pt x="1596" y="1372"/>
                </a:lnTo>
                <a:lnTo>
                  <a:pt x="1572" y="1392"/>
                </a:lnTo>
                <a:lnTo>
                  <a:pt x="1550" y="1414"/>
                </a:lnTo>
                <a:lnTo>
                  <a:pt x="1532" y="1440"/>
                </a:lnTo>
                <a:lnTo>
                  <a:pt x="1517" y="1467"/>
                </a:lnTo>
                <a:lnTo>
                  <a:pt x="1506" y="1497"/>
                </a:lnTo>
                <a:lnTo>
                  <a:pt x="1500" y="1528"/>
                </a:lnTo>
                <a:lnTo>
                  <a:pt x="1498" y="1559"/>
                </a:lnTo>
                <a:lnTo>
                  <a:pt x="1500" y="1591"/>
                </a:lnTo>
                <a:lnTo>
                  <a:pt x="1506" y="1621"/>
                </a:lnTo>
                <a:lnTo>
                  <a:pt x="1517" y="1651"/>
                </a:lnTo>
                <a:lnTo>
                  <a:pt x="1525" y="1668"/>
                </a:lnTo>
                <a:lnTo>
                  <a:pt x="1534" y="1684"/>
                </a:lnTo>
                <a:lnTo>
                  <a:pt x="1539" y="1690"/>
                </a:lnTo>
                <a:lnTo>
                  <a:pt x="1544" y="1696"/>
                </a:lnTo>
                <a:lnTo>
                  <a:pt x="1559" y="1716"/>
                </a:lnTo>
                <a:lnTo>
                  <a:pt x="1565" y="1721"/>
                </a:lnTo>
                <a:lnTo>
                  <a:pt x="1570" y="1727"/>
                </a:lnTo>
                <a:lnTo>
                  <a:pt x="1593" y="1746"/>
                </a:lnTo>
                <a:lnTo>
                  <a:pt x="1597" y="1749"/>
                </a:lnTo>
                <a:lnTo>
                  <a:pt x="1601" y="1751"/>
                </a:lnTo>
                <a:lnTo>
                  <a:pt x="1618" y="1761"/>
                </a:lnTo>
                <a:lnTo>
                  <a:pt x="1635" y="1770"/>
                </a:lnTo>
                <a:lnTo>
                  <a:pt x="1641" y="1772"/>
                </a:lnTo>
                <a:lnTo>
                  <a:pt x="1646" y="1774"/>
                </a:lnTo>
                <a:lnTo>
                  <a:pt x="1675" y="1783"/>
                </a:lnTo>
                <a:lnTo>
                  <a:pt x="1681" y="1784"/>
                </a:lnTo>
                <a:lnTo>
                  <a:pt x="1687" y="1785"/>
                </a:lnTo>
                <a:lnTo>
                  <a:pt x="1707" y="1788"/>
                </a:lnTo>
                <a:lnTo>
                  <a:pt x="1728" y="1790"/>
                </a:lnTo>
                <a:lnTo>
                  <a:pt x="1749" y="1788"/>
                </a:lnTo>
                <a:lnTo>
                  <a:pt x="1769" y="1785"/>
                </a:lnTo>
                <a:lnTo>
                  <a:pt x="1775" y="1784"/>
                </a:lnTo>
                <a:lnTo>
                  <a:pt x="1781" y="1783"/>
                </a:lnTo>
                <a:lnTo>
                  <a:pt x="1810" y="1774"/>
                </a:lnTo>
                <a:lnTo>
                  <a:pt x="1815" y="1772"/>
                </a:lnTo>
                <a:lnTo>
                  <a:pt x="1821" y="1770"/>
                </a:lnTo>
                <a:lnTo>
                  <a:pt x="1838" y="1761"/>
                </a:lnTo>
                <a:lnTo>
                  <a:pt x="1855" y="1751"/>
                </a:lnTo>
                <a:lnTo>
                  <a:pt x="1859" y="1749"/>
                </a:lnTo>
                <a:lnTo>
                  <a:pt x="1863" y="1746"/>
                </a:lnTo>
                <a:lnTo>
                  <a:pt x="1886" y="1727"/>
                </a:lnTo>
                <a:lnTo>
                  <a:pt x="1896" y="1716"/>
                </a:lnTo>
                <a:lnTo>
                  <a:pt x="1912" y="1696"/>
                </a:lnTo>
                <a:lnTo>
                  <a:pt x="1917" y="1690"/>
                </a:lnTo>
                <a:lnTo>
                  <a:pt x="1922" y="1684"/>
                </a:lnTo>
                <a:lnTo>
                  <a:pt x="1936" y="1655"/>
                </a:lnTo>
                <a:lnTo>
                  <a:pt x="1942" y="1644"/>
                </a:lnTo>
                <a:lnTo>
                  <a:pt x="1949" y="1624"/>
                </a:lnTo>
                <a:lnTo>
                  <a:pt x="1953" y="1607"/>
                </a:lnTo>
                <a:lnTo>
                  <a:pt x="1954" y="1601"/>
                </a:lnTo>
                <a:lnTo>
                  <a:pt x="1957" y="1581"/>
                </a:lnTo>
                <a:lnTo>
                  <a:pt x="1958" y="1559"/>
                </a:lnTo>
                <a:lnTo>
                  <a:pt x="1957" y="1538"/>
                </a:lnTo>
                <a:lnTo>
                  <a:pt x="1954" y="1515"/>
                </a:lnTo>
                <a:lnTo>
                  <a:pt x="1953" y="1512"/>
                </a:lnTo>
                <a:lnTo>
                  <a:pt x="1952" y="1509"/>
                </a:lnTo>
                <a:lnTo>
                  <a:pt x="1951" y="1506"/>
                </a:lnTo>
                <a:lnTo>
                  <a:pt x="1943" y="1477"/>
                </a:lnTo>
                <a:lnTo>
                  <a:pt x="1942" y="1474"/>
                </a:lnTo>
                <a:lnTo>
                  <a:pt x="1937" y="1466"/>
                </a:lnTo>
                <a:lnTo>
                  <a:pt x="1923" y="1438"/>
                </a:lnTo>
                <a:lnTo>
                  <a:pt x="1905" y="1413"/>
                </a:lnTo>
                <a:lnTo>
                  <a:pt x="1883" y="1391"/>
                </a:lnTo>
                <a:lnTo>
                  <a:pt x="1859" y="1371"/>
                </a:lnTo>
                <a:lnTo>
                  <a:pt x="1833" y="1355"/>
                </a:lnTo>
                <a:lnTo>
                  <a:pt x="1803" y="1342"/>
                </a:lnTo>
                <a:lnTo>
                  <a:pt x="1803" y="1342"/>
                </a:lnTo>
                <a:lnTo>
                  <a:pt x="1779" y="1335"/>
                </a:lnTo>
                <a:lnTo>
                  <a:pt x="1754" y="1331"/>
                </a:lnTo>
                <a:lnTo>
                  <a:pt x="1728" y="1329"/>
                </a:lnTo>
                <a:close/>
                <a:moveTo>
                  <a:pt x="336" y="0"/>
                </a:moveTo>
                <a:lnTo>
                  <a:pt x="365" y="0"/>
                </a:lnTo>
                <a:lnTo>
                  <a:pt x="395" y="5"/>
                </a:lnTo>
                <a:lnTo>
                  <a:pt x="423" y="14"/>
                </a:lnTo>
                <a:lnTo>
                  <a:pt x="449" y="30"/>
                </a:lnTo>
                <a:lnTo>
                  <a:pt x="473" y="50"/>
                </a:lnTo>
                <a:lnTo>
                  <a:pt x="1647" y="1224"/>
                </a:lnTo>
                <a:lnTo>
                  <a:pt x="1687" y="1217"/>
                </a:lnTo>
                <a:lnTo>
                  <a:pt x="1728" y="1214"/>
                </a:lnTo>
                <a:lnTo>
                  <a:pt x="1769" y="1217"/>
                </a:lnTo>
                <a:lnTo>
                  <a:pt x="1809" y="1224"/>
                </a:lnTo>
                <a:lnTo>
                  <a:pt x="2984" y="50"/>
                </a:lnTo>
                <a:lnTo>
                  <a:pt x="3007" y="30"/>
                </a:lnTo>
                <a:lnTo>
                  <a:pt x="3033" y="14"/>
                </a:lnTo>
                <a:lnTo>
                  <a:pt x="3061" y="5"/>
                </a:lnTo>
                <a:lnTo>
                  <a:pt x="3091" y="0"/>
                </a:lnTo>
                <a:lnTo>
                  <a:pt x="3120" y="0"/>
                </a:lnTo>
                <a:lnTo>
                  <a:pt x="3149" y="5"/>
                </a:lnTo>
                <a:lnTo>
                  <a:pt x="3177" y="14"/>
                </a:lnTo>
                <a:lnTo>
                  <a:pt x="3204" y="30"/>
                </a:lnTo>
                <a:lnTo>
                  <a:pt x="3228" y="50"/>
                </a:lnTo>
                <a:lnTo>
                  <a:pt x="3248" y="73"/>
                </a:lnTo>
                <a:lnTo>
                  <a:pt x="3262" y="100"/>
                </a:lnTo>
                <a:lnTo>
                  <a:pt x="3273" y="128"/>
                </a:lnTo>
                <a:lnTo>
                  <a:pt x="3277" y="157"/>
                </a:lnTo>
                <a:lnTo>
                  <a:pt x="3277" y="186"/>
                </a:lnTo>
                <a:lnTo>
                  <a:pt x="3273" y="215"/>
                </a:lnTo>
                <a:lnTo>
                  <a:pt x="3262" y="244"/>
                </a:lnTo>
                <a:lnTo>
                  <a:pt x="3248" y="270"/>
                </a:lnTo>
                <a:lnTo>
                  <a:pt x="3228" y="294"/>
                </a:lnTo>
                <a:lnTo>
                  <a:pt x="2135" y="1386"/>
                </a:lnTo>
                <a:lnTo>
                  <a:pt x="3283" y="1386"/>
                </a:lnTo>
                <a:lnTo>
                  <a:pt x="3315" y="1389"/>
                </a:lnTo>
                <a:lnTo>
                  <a:pt x="3344" y="1397"/>
                </a:lnTo>
                <a:lnTo>
                  <a:pt x="3370" y="1410"/>
                </a:lnTo>
                <a:lnTo>
                  <a:pt x="3394" y="1427"/>
                </a:lnTo>
                <a:lnTo>
                  <a:pt x="3415" y="1448"/>
                </a:lnTo>
                <a:lnTo>
                  <a:pt x="3432" y="1472"/>
                </a:lnTo>
                <a:lnTo>
                  <a:pt x="3446" y="1499"/>
                </a:lnTo>
                <a:lnTo>
                  <a:pt x="3453" y="1529"/>
                </a:lnTo>
                <a:lnTo>
                  <a:pt x="3456" y="1559"/>
                </a:lnTo>
                <a:lnTo>
                  <a:pt x="3453" y="1591"/>
                </a:lnTo>
                <a:lnTo>
                  <a:pt x="3446" y="1620"/>
                </a:lnTo>
                <a:lnTo>
                  <a:pt x="3432" y="1646"/>
                </a:lnTo>
                <a:lnTo>
                  <a:pt x="3415" y="1670"/>
                </a:lnTo>
                <a:lnTo>
                  <a:pt x="3394" y="1691"/>
                </a:lnTo>
                <a:lnTo>
                  <a:pt x="3370" y="1709"/>
                </a:lnTo>
                <a:lnTo>
                  <a:pt x="3344" y="1721"/>
                </a:lnTo>
                <a:lnTo>
                  <a:pt x="3315" y="1729"/>
                </a:lnTo>
                <a:lnTo>
                  <a:pt x="3283" y="1732"/>
                </a:lnTo>
                <a:lnTo>
                  <a:pt x="3266" y="1732"/>
                </a:lnTo>
                <a:lnTo>
                  <a:pt x="2747" y="3186"/>
                </a:lnTo>
                <a:lnTo>
                  <a:pt x="2732" y="3220"/>
                </a:lnTo>
                <a:lnTo>
                  <a:pt x="2711" y="3250"/>
                </a:lnTo>
                <a:lnTo>
                  <a:pt x="2687" y="3278"/>
                </a:lnTo>
                <a:lnTo>
                  <a:pt x="2659" y="3301"/>
                </a:lnTo>
                <a:lnTo>
                  <a:pt x="2628" y="3320"/>
                </a:lnTo>
                <a:lnTo>
                  <a:pt x="2594" y="3333"/>
                </a:lnTo>
                <a:lnTo>
                  <a:pt x="2558" y="3343"/>
                </a:lnTo>
                <a:lnTo>
                  <a:pt x="2521" y="3345"/>
                </a:lnTo>
                <a:lnTo>
                  <a:pt x="935" y="3345"/>
                </a:lnTo>
                <a:lnTo>
                  <a:pt x="898" y="3343"/>
                </a:lnTo>
                <a:lnTo>
                  <a:pt x="862" y="3333"/>
                </a:lnTo>
                <a:lnTo>
                  <a:pt x="828" y="3320"/>
                </a:lnTo>
                <a:lnTo>
                  <a:pt x="797" y="3301"/>
                </a:lnTo>
                <a:lnTo>
                  <a:pt x="769" y="3278"/>
                </a:lnTo>
                <a:lnTo>
                  <a:pt x="745" y="3250"/>
                </a:lnTo>
                <a:lnTo>
                  <a:pt x="724" y="3220"/>
                </a:lnTo>
                <a:lnTo>
                  <a:pt x="709" y="3186"/>
                </a:lnTo>
                <a:lnTo>
                  <a:pt x="190" y="1732"/>
                </a:lnTo>
                <a:lnTo>
                  <a:pt x="173" y="1732"/>
                </a:lnTo>
                <a:lnTo>
                  <a:pt x="141" y="1729"/>
                </a:lnTo>
                <a:lnTo>
                  <a:pt x="112" y="1721"/>
                </a:lnTo>
                <a:lnTo>
                  <a:pt x="86" y="1709"/>
                </a:lnTo>
                <a:lnTo>
                  <a:pt x="62" y="1691"/>
                </a:lnTo>
                <a:lnTo>
                  <a:pt x="41" y="1670"/>
                </a:lnTo>
                <a:lnTo>
                  <a:pt x="24" y="1646"/>
                </a:lnTo>
                <a:lnTo>
                  <a:pt x="10" y="1620"/>
                </a:lnTo>
                <a:lnTo>
                  <a:pt x="3" y="1591"/>
                </a:lnTo>
                <a:lnTo>
                  <a:pt x="0" y="1559"/>
                </a:lnTo>
                <a:lnTo>
                  <a:pt x="3" y="1529"/>
                </a:lnTo>
                <a:lnTo>
                  <a:pt x="10" y="1499"/>
                </a:lnTo>
                <a:lnTo>
                  <a:pt x="24" y="1472"/>
                </a:lnTo>
                <a:lnTo>
                  <a:pt x="41" y="1448"/>
                </a:lnTo>
                <a:lnTo>
                  <a:pt x="62" y="1427"/>
                </a:lnTo>
                <a:lnTo>
                  <a:pt x="86" y="1410"/>
                </a:lnTo>
                <a:lnTo>
                  <a:pt x="112" y="1398"/>
                </a:lnTo>
                <a:lnTo>
                  <a:pt x="141" y="1389"/>
                </a:lnTo>
                <a:lnTo>
                  <a:pt x="173" y="1386"/>
                </a:lnTo>
                <a:lnTo>
                  <a:pt x="1321" y="1386"/>
                </a:lnTo>
                <a:lnTo>
                  <a:pt x="228" y="294"/>
                </a:lnTo>
                <a:lnTo>
                  <a:pt x="211" y="273"/>
                </a:lnTo>
                <a:lnTo>
                  <a:pt x="197" y="250"/>
                </a:lnTo>
                <a:lnTo>
                  <a:pt x="186" y="226"/>
                </a:lnTo>
                <a:lnTo>
                  <a:pt x="180" y="199"/>
                </a:lnTo>
                <a:lnTo>
                  <a:pt x="178" y="172"/>
                </a:lnTo>
                <a:lnTo>
                  <a:pt x="180" y="144"/>
                </a:lnTo>
                <a:lnTo>
                  <a:pt x="186" y="118"/>
                </a:lnTo>
                <a:lnTo>
                  <a:pt x="197" y="93"/>
                </a:lnTo>
                <a:lnTo>
                  <a:pt x="211" y="70"/>
                </a:lnTo>
                <a:lnTo>
                  <a:pt x="228" y="50"/>
                </a:lnTo>
                <a:lnTo>
                  <a:pt x="252" y="30"/>
                </a:lnTo>
                <a:lnTo>
                  <a:pt x="279" y="14"/>
                </a:lnTo>
                <a:lnTo>
                  <a:pt x="307" y="5"/>
                </a:lnTo>
                <a:lnTo>
                  <a:pt x="336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9" name="Freeform 483"/>
          <p:cNvSpPr>
            <a:spLocks noEditPoints="1"/>
          </p:cNvSpPr>
          <p:nvPr/>
        </p:nvSpPr>
        <p:spPr bwMode="auto">
          <a:xfrm>
            <a:off x="2453836" y="5966186"/>
            <a:ext cx="247711" cy="229590"/>
          </a:xfrm>
          <a:custGeom>
            <a:avLst/>
            <a:gdLst>
              <a:gd name="T0" fmla="*/ 4009 w 5796"/>
              <a:gd name="T1" fmla="*/ 1692 h 5372"/>
              <a:gd name="T2" fmla="*/ 3828 w 5796"/>
              <a:gd name="T3" fmla="*/ 1873 h 5372"/>
              <a:gd name="T4" fmla="*/ 3788 w 5796"/>
              <a:gd name="T5" fmla="*/ 2135 h 5372"/>
              <a:gd name="T6" fmla="*/ 3905 w 5796"/>
              <a:gd name="T7" fmla="*/ 2366 h 5372"/>
              <a:gd name="T8" fmla="*/ 4136 w 5796"/>
              <a:gd name="T9" fmla="*/ 2484 h 5372"/>
              <a:gd name="T10" fmla="*/ 4398 w 5796"/>
              <a:gd name="T11" fmla="*/ 2442 h 5372"/>
              <a:gd name="T12" fmla="*/ 4580 w 5796"/>
              <a:gd name="T13" fmla="*/ 2260 h 5372"/>
              <a:gd name="T14" fmla="*/ 4620 w 5796"/>
              <a:gd name="T15" fmla="*/ 1998 h 5372"/>
              <a:gd name="T16" fmla="*/ 4502 w 5796"/>
              <a:gd name="T17" fmla="*/ 1768 h 5372"/>
              <a:gd name="T18" fmla="*/ 4272 w 5796"/>
              <a:gd name="T19" fmla="*/ 1650 h 5372"/>
              <a:gd name="T20" fmla="*/ 2763 w 5796"/>
              <a:gd name="T21" fmla="*/ 1666 h 5372"/>
              <a:gd name="T22" fmla="*/ 2557 w 5796"/>
              <a:gd name="T23" fmla="*/ 1817 h 5372"/>
              <a:gd name="T24" fmla="*/ 2475 w 5796"/>
              <a:gd name="T25" fmla="*/ 2067 h 5372"/>
              <a:gd name="T26" fmla="*/ 2557 w 5796"/>
              <a:gd name="T27" fmla="*/ 2317 h 5372"/>
              <a:gd name="T28" fmla="*/ 2763 w 5796"/>
              <a:gd name="T29" fmla="*/ 2468 h 5372"/>
              <a:gd name="T30" fmla="*/ 3031 w 5796"/>
              <a:gd name="T31" fmla="*/ 2468 h 5372"/>
              <a:gd name="T32" fmla="*/ 3238 w 5796"/>
              <a:gd name="T33" fmla="*/ 2317 h 5372"/>
              <a:gd name="T34" fmla="*/ 3319 w 5796"/>
              <a:gd name="T35" fmla="*/ 2067 h 5372"/>
              <a:gd name="T36" fmla="*/ 3238 w 5796"/>
              <a:gd name="T37" fmla="*/ 1817 h 5372"/>
              <a:gd name="T38" fmla="*/ 3031 w 5796"/>
              <a:gd name="T39" fmla="*/ 1666 h 5372"/>
              <a:gd name="T40" fmla="*/ 1522 w 5796"/>
              <a:gd name="T41" fmla="*/ 1650 h 5372"/>
              <a:gd name="T42" fmla="*/ 1292 w 5796"/>
              <a:gd name="T43" fmla="*/ 1768 h 5372"/>
              <a:gd name="T44" fmla="*/ 1174 w 5796"/>
              <a:gd name="T45" fmla="*/ 1998 h 5372"/>
              <a:gd name="T46" fmla="*/ 1216 w 5796"/>
              <a:gd name="T47" fmla="*/ 2260 h 5372"/>
              <a:gd name="T48" fmla="*/ 1397 w 5796"/>
              <a:gd name="T49" fmla="*/ 2442 h 5372"/>
              <a:gd name="T50" fmla="*/ 1660 w 5796"/>
              <a:gd name="T51" fmla="*/ 2484 h 5372"/>
              <a:gd name="T52" fmla="*/ 1890 w 5796"/>
              <a:gd name="T53" fmla="*/ 2366 h 5372"/>
              <a:gd name="T54" fmla="*/ 2008 w 5796"/>
              <a:gd name="T55" fmla="*/ 2135 h 5372"/>
              <a:gd name="T56" fmla="*/ 1966 w 5796"/>
              <a:gd name="T57" fmla="*/ 1873 h 5372"/>
              <a:gd name="T58" fmla="*/ 1785 w 5796"/>
              <a:gd name="T59" fmla="*/ 1692 h 5372"/>
              <a:gd name="T60" fmla="*/ 635 w 5796"/>
              <a:gd name="T61" fmla="*/ 0 h 5372"/>
              <a:gd name="T62" fmla="*/ 5389 w 5796"/>
              <a:gd name="T63" fmla="*/ 44 h 5372"/>
              <a:gd name="T64" fmla="*/ 5636 w 5796"/>
              <a:gd name="T65" fmla="*/ 215 h 5372"/>
              <a:gd name="T66" fmla="*/ 5776 w 5796"/>
              <a:gd name="T67" fmla="*/ 478 h 5372"/>
              <a:gd name="T68" fmla="*/ 5790 w 5796"/>
              <a:gd name="T69" fmla="*/ 3592 h 5372"/>
              <a:gd name="T70" fmla="*/ 5681 w 5796"/>
              <a:gd name="T71" fmla="*/ 3875 h 5372"/>
              <a:gd name="T72" fmla="*/ 5458 w 5796"/>
              <a:gd name="T73" fmla="*/ 4074 h 5372"/>
              <a:gd name="T74" fmla="*/ 5160 w 5796"/>
              <a:gd name="T75" fmla="*/ 4148 h 5372"/>
              <a:gd name="T76" fmla="*/ 524 w 5796"/>
              <a:gd name="T77" fmla="*/ 5369 h 5372"/>
              <a:gd name="T78" fmla="*/ 421 w 5796"/>
              <a:gd name="T79" fmla="*/ 5349 h 5372"/>
              <a:gd name="T80" fmla="*/ 357 w 5796"/>
              <a:gd name="T81" fmla="*/ 5247 h 5372"/>
              <a:gd name="T82" fmla="*/ 882 w 5796"/>
              <a:gd name="T83" fmla="*/ 4148 h 5372"/>
              <a:gd name="T84" fmla="*/ 405 w 5796"/>
              <a:gd name="T85" fmla="*/ 4106 h 5372"/>
              <a:gd name="T86" fmla="*/ 160 w 5796"/>
              <a:gd name="T87" fmla="*/ 3935 h 5372"/>
              <a:gd name="T88" fmla="*/ 19 w 5796"/>
              <a:gd name="T89" fmla="*/ 3669 h 5372"/>
              <a:gd name="T90" fmla="*/ 5 w 5796"/>
              <a:gd name="T91" fmla="*/ 556 h 5372"/>
              <a:gd name="T92" fmla="*/ 114 w 5796"/>
              <a:gd name="T93" fmla="*/ 273 h 5372"/>
              <a:gd name="T94" fmla="*/ 336 w 5796"/>
              <a:gd name="T95" fmla="*/ 76 h 5372"/>
              <a:gd name="T96" fmla="*/ 635 w 5796"/>
              <a:gd name="T97" fmla="*/ 0 h 53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796" h="5372">
                <a:moveTo>
                  <a:pt x="4205" y="1645"/>
                </a:moveTo>
                <a:lnTo>
                  <a:pt x="4136" y="1650"/>
                </a:lnTo>
                <a:lnTo>
                  <a:pt x="4071" y="1666"/>
                </a:lnTo>
                <a:lnTo>
                  <a:pt x="4009" y="1692"/>
                </a:lnTo>
                <a:lnTo>
                  <a:pt x="3955" y="1726"/>
                </a:lnTo>
                <a:lnTo>
                  <a:pt x="3905" y="1768"/>
                </a:lnTo>
                <a:lnTo>
                  <a:pt x="3863" y="1817"/>
                </a:lnTo>
                <a:lnTo>
                  <a:pt x="3828" y="1873"/>
                </a:lnTo>
                <a:lnTo>
                  <a:pt x="3803" y="1933"/>
                </a:lnTo>
                <a:lnTo>
                  <a:pt x="3788" y="1998"/>
                </a:lnTo>
                <a:lnTo>
                  <a:pt x="3782" y="2067"/>
                </a:lnTo>
                <a:lnTo>
                  <a:pt x="3788" y="2135"/>
                </a:lnTo>
                <a:lnTo>
                  <a:pt x="3803" y="2201"/>
                </a:lnTo>
                <a:lnTo>
                  <a:pt x="3828" y="2260"/>
                </a:lnTo>
                <a:lnTo>
                  <a:pt x="3863" y="2317"/>
                </a:lnTo>
                <a:lnTo>
                  <a:pt x="3905" y="2366"/>
                </a:lnTo>
                <a:lnTo>
                  <a:pt x="3955" y="2408"/>
                </a:lnTo>
                <a:lnTo>
                  <a:pt x="4009" y="2442"/>
                </a:lnTo>
                <a:lnTo>
                  <a:pt x="4071" y="2468"/>
                </a:lnTo>
                <a:lnTo>
                  <a:pt x="4136" y="2484"/>
                </a:lnTo>
                <a:lnTo>
                  <a:pt x="4205" y="2489"/>
                </a:lnTo>
                <a:lnTo>
                  <a:pt x="4272" y="2484"/>
                </a:lnTo>
                <a:lnTo>
                  <a:pt x="4337" y="2468"/>
                </a:lnTo>
                <a:lnTo>
                  <a:pt x="4398" y="2442"/>
                </a:lnTo>
                <a:lnTo>
                  <a:pt x="4453" y="2408"/>
                </a:lnTo>
                <a:lnTo>
                  <a:pt x="4502" y="2366"/>
                </a:lnTo>
                <a:lnTo>
                  <a:pt x="4544" y="2317"/>
                </a:lnTo>
                <a:lnTo>
                  <a:pt x="4580" y="2260"/>
                </a:lnTo>
                <a:lnTo>
                  <a:pt x="4604" y="2201"/>
                </a:lnTo>
                <a:lnTo>
                  <a:pt x="4620" y="2135"/>
                </a:lnTo>
                <a:lnTo>
                  <a:pt x="4627" y="2067"/>
                </a:lnTo>
                <a:lnTo>
                  <a:pt x="4620" y="1998"/>
                </a:lnTo>
                <a:lnTo>
                  <a:pt x="4604" y="1933"/>
                </a:lnTo>
                <a:lnTo>
                  <a:pt x="4580" y="1873"/>
                </a:lnTo>
                <a:lnTo>
                  <a:pt x="4544" y="1817"/>
                </a:lnTo>
                <a:lnTo>
                  <a:pt x="4502" y="1768"/>
                </a:lnTo>
                <a:lnTo>
                  <a:pt x="4453" y="1726"/>
                </a:lnTo>
                <a:lnTo>
                  <a:pt x="4398" y="1692"/>
                </a:lnTo>
                <a:lnTo>
                  <a:pt x="4337" y="1666"/>
                </a:lnTo>
                <a:lnTo>
                  <a:pt x="4272" y="1650"/>
                </a:lnTo>
                <a:lnTo>
                  <a:pt x="4205" y="1645"/>
                </a:lnTo>
                <a:close/>
                <a:moveTo>
                  <a:pt x="2897" y="1645"/>
                </a:moveTo>
                <a:lnTo>
                  <a:pt x="2828" y="1650"/>
                </a:lnTo>
                <a:lnTo>
                  <a:pt x="2763" y="1666"/>
                </a:lnTo>
                <a:lnTo>
                  <a:pt x="2703" y="1692"/>
                </a:lnTo>
                <a:lnTo>
                  <a:pt x="2649" y="1726"/>
                </a:lnTo>
                <a:lnTo>
                  <a:pt x="2600" y="1768"/>
                </a:lnTo>
                <a:lnTo>
                  <a:pt x="2557" y="1817"/>
                </a:lnTo>
                <a:lnTo>
                  <a:pt x="2522" y="1873"/>
                </a:lnTo>
                <a:lnTo>
                  <a:pt x="2497" y="1933"/>
                </a:lnTo>
                <a:lnTo>
                  <a:pt x="2480" y="1998"/>
                </a:lnTo>
                <a:lnTo>
                  <a:pt x="2475" y="2067"/>
                </a:lnTo>
                <a:lnTo>
                  <a:pt x="2480" y="2135"/>
                </a:lnTo>
                <a:lnTo>
                  <a:pt x="2497" y="2201"/>
                </a:lnTo>
                <a:lnTo>
                  <a:pt x="2522" y="2260"/>
                </a:lnTo>
                <a:lnTo>
                  <a:pt x="2557" y="2317"/>
                </a:lnTo>
                <a:lnTo>
                  <a:pt x="2600" y="2366"/>
                </a:lnTo>
                <a:lnTo>
                  <a:pt x="2649" y="2408"/>
                </a:lnTo>
                <a:lnTo>
                  <a:pt x="2703" y="2442"/>
                </a:lnTo>
                <a:lnTo>
                  <a:pt x="2763" y="2468"/>
                </a:lnTo>
                <a:lnTo>
                  <a:pt x="2828" y="2484"/>
                </a:lnTo>
                <a:lnTo>
                  <a:pt x="2897" y="2489"/>
                </a:lnTo>
                <a:lnTo>
                  <a:pt x="2966" y="2484"/>
                </a:lnTo>
                <a:lnTo>
                  <a:pt x="3031" y="2468"/>
                </a:lnTo>
                <a:lnTo>
                  <a:pt x="3092" y="2442"/>
                </a:lnTo>
                <a:lnTo>
                  <a:pt x="3147" y="2408"/>
                </a:lnTo>
                <a:lnTo>
                  <a:pt x="3196" y="2366"/>
                </a:lnTo>
                <a:lnTo>
                  <a:pt x="3238" y="2317"/>
                </a:lnTo>
                <a:lnTo>
                  <a:pt x="3274" y="2260"/>
                </a:lnTo>
                <a:lnTo>
                  <a:pt x="3298" y="2201"/>
                </a:lnTo>
                <a:lnTo>
                  <a:pt x="3314" y="2135"/>
                </a:lnTo>
                <a:lnTo>
                  <a:pt x="3319" y="2067"/>
                </a:lnTo>
                <a:lnTo>
                  <a:pt x="3314" y="1998"/>
                </a:lnTo>
                <a:lnTo>
                  <a:pt x="3298" y="1933"/>
                </a:lnTo>
                <a:lnTo>
                  <a:pt x="3274" y="1873"/>
                </a:lnTo>
                <a:lnTo>
                  <a:pt x="3238" y="1817"/>
                </a:lnTo>
                <a:lnTo>
                  <a:pt x="3196" y="1768"/>
                </a:lnTo>
                <a:lnTo>
                  <a:pt x="3147" y="1726"/>
                </a:lnTo>
                <a:lnTo>
                  <a:pt x="3092" y="1692"/>
                </a:lnTo>
                <a:lnTo>
                  <a:pt x="3031" y="1666"/>
                </a:lnTo>
                <a:lnTo>
                  <a:pt x="2966" y="1650"/>
                </a:lnTo>
                <a:lnTo>
                  <a:pt x="2897" y="1645"/>
                </a:lnTo>
                <a:close/>
                <a:moveTo>
                  <a:pt x="1591" y="1645"/>
                </a:moveTo>
                <a:lnTo>
                  <a:pt x="1522" y="1650"/>
                </a:lnTo>
                <a:lnTo>
                  <a:pt x="1457" y="1666"/>
                </a:lnTo>
                <a:lnTo>
                  <a:pt x="1397" y="1692"/>
                </a:lnTo>
                <a:lnTo>
                  <a:pt x="1341" y="1726"/>
                </a:lnTo>
                <a:lnTo>
                  <a:pt x="1292" y="1768"/>
                </a:lnTo>
                <a:lnTo>
                  <a:pt x="1250" y="1817"/>
                </a:lnTo>
                <a:lnTo>
                  <a:pt x="1216" y="1873"/>
                </a:lnTo>
                <a:lnTo>
                  <a:pt x="1190" y="1933"/>
                </a:lnTo>
                <a:lnTo>
                  <a:pt x="1174" y="1998"/>
                </a:lnTo>
                <a:lnTo>
                  <a:pt x="1169" y="2067"/>
                </a:lnTo>
                <a:lnTo>
                  <a:pt x="1174" y="2135"/>
                </a:lnTo>
                <a:lnTo>
                  <a:pt x="1190" y="2201"/>
                </a:lnTo>
                <a:lnTo>
                  <a:pt x="1216" y="2260"/>
                </a:lnTo>
                <a:lnTo>
                  <a:pt x="1250" y="2317"/>
                </a:lnTo>
                <a:lnTo>
                  <a:pt x="1292" y="2366"/>
                </a:lnTo>
                <a:lnTo>
                  <a:pt x="1341" y="2408"/>
                </a:lnTo>
                <a:lnTo>
                  <a:pt x="1397" y="2442"/>
                </a:lnTo>
                <a:lnTo>
                  <a:pt x="1457" y="2468"/>
                </a:lnTo>
                <a:lnTo>
                  <a:pt x="1522" y="2484"/>
                </a:lnTo>
                <a:lnTo>
                  <a:pt x="1591" y="2489"/>
                </a:lnTo>
                <a:lnTo>
                  <a:pt x="1660" y="2484"/>
                </a:lnTo>
                <a:lnTo>
                  <a:pt x="1725" y="2468"/>
                </a:lnTo>
                <a:lnTo>
                  <a:pt x="1785" y="2442"/>
                </a:lnTo>
                <a:lnTo>
                  <a:pt x="1841" y="2408"/>
                </a:lnTo>
                <a:lnTo>
                  <a:pt x="1890" y="2366"/>
                </a:lnTo>
                <a:lnTo>
                  <a:pt x="1932" y="2317"/>
                </a:lnTo>
                <a:lnTo>
                  <a:pt x="1966" y="2260"/>
                </a:lnTo>
                <a:lnTo>
                  <a:pt x="1992" y="2201"/>
                </a:lnTo>
                <a:lnTo>
                  <a:pt x="2008" y="2135"/>
                </a:lnTo>
                <a:lnTo>
                  <a:pt x="2013" y="2067"/>
                </a:lnTo>
                <a:lnTo>
                  <a:pt x="2008" y="1998"/>
                </a:lnTo>
                <a:lnTo>
                  <a:pt x="1992" y="1933"/>
                </a:lnTo>
                <a:lnTo>
                  <a:pt x="1966" y="1873"/>
                </a:lnTo>
                <a:lnTo>
                  <a:pt x="1932" y="1817"/>
                </a:lnTo>
                <a:lnTo>
                  <a:pt x="1890" y="1768"/>
                </a:lnTo>
                <a:lnTo>
                  <a:pt x="1841" y="1726"/>
                </a:lnTo>
                <a:lnTo>
                  <a:pt x="1785" y="1692"/>
                </a:lnTo>
                <a:lnTo>
                  <a:pt x="1725" y="1666"/>
                </a:lnTo>
                <a:lnTo>
                  <a:pt x="1660" y="1650"/>
                </a:lnTo>
                <a:lnTo>
                  <a:pt x="1591" y="1645"/>
                </a:lnTo>
                <a:close/>
                <a:moveTo>
                  <a:pt x="635" y="0"/>
                </a:moveTo>
                <a:lnTo>
                  <a:pt x="5160" y="0"/>
                </a:lnTo>
                <a:lnTo>
                  <a:pt x="5240" y="5"/>
                </a:lnTo>
                <a:lnTo>
                  <a:pt x="5317" y="19"/>
                </a:lnTo>
                <a:lnTo>
                  <a:pt x="5389" y="44"/>
                </a:lnTo>
                <a:lnTo>
                  <a:pt x="5458" y="76"/>
                </a:lnTo>
                <a:lnTo>
                  <a:pt x="5523" y="114"/>
                </a:lnTo>
                <a:lnTo>
                  <a:pt x="5581" y="160"/>
                </a:lnTo>
                <a:lnTo>
                  <a:pt x="5636" y="215"/>
                </a:lnTo>
                <a:lnTo>
                  <a:pt x="5681" y="273"/>
                </a:lnTo>
                <a:lnTo>
                  <a:pt x="5720" y="338"/>
                </a:lnTo>
                <a:lnTo>
                  <a:pt x="5752" y="406"/>
                </a:lnTo>
                <a:lnTo>
                  <a:pt x="5776" y="478"/>
                </a:lnTo>
                <a:lnTo>
                  <a:pt x="5790" y="556"/>
                </a:lnTo>
                <a:lnTo>
                  <a:pt x="5796" y="635"/>
                </a:lnTo>
                <a:lnTo>
                  <a:pt x="5796" y="3513"/>
                </a:lnTo>
                <a:lnTo>
                  <a:pt x="5790" y="3592"/>
                </a:lnTo>
                <a:lnTo>
                  <a:pt x="5776" y="3669"/>
                </a:lnTo>
                <a:lnTo>
                  <a:pt x="5752" y="3742"/>
                </a:lnTo>
                <a:lnTo>
                  <a:pt x="5720" y="3812"/>
                </a:lnTo>
                <a:lnTo>
                  <a:pt x="5681" y="3875"/>
                </a:lnTo>
                <a:lnTo>
                  <a:pt x="5636" y="3935"/>
                </a:lnTo>
                <a:lnTo>
                  <a:pt x="5581" y="3988"/>
                </a:lnTo>
                <a:lnTo>
                  <a:pt x="5523" y="4034"/>
                </a:lnTo>
                <a:lnTo>
                  <a:pt x="5458" y="4074"/>
                </a:lnTo>
                <a:lnTo>
                  <a:pt x="5389" y="4106"/>
                </a:lnTo>
                <a:lnTo>
                  <a:pt x="5317" y="4129"/>
                </a:lnTo>
                <a:lnTo>
                  <a:pt x="5240" y="4143"/>
                </a:lnTo>
                <a:lnTo>
                  <a:pt x="5160" y="4148"/>
                </a:lnTo>
                <a:lnTo>
                  <a:pt x="2670" y="4148"/>
                </a:lnTo>
                <a:lnTo>
                  <a:pt x="576" y="5348"/>
                </a:lnTo>
                <a:lnTo>
                  <a:pt x="551" y="5362"/>
                </a:lnTo>
                <a:lnTo>
                  <a:pt x="524" y="5369"/>
                </a:lnTo>
                <a:lnTo>
                  <a:pt x="498" y="5372"/>
                </a:lnTo>
                <a:lnTo>
                  <a:pt x="472" y="5369"/>
                </a:lnTo>
                <a:lnTo>
                  <a:pt x="445" y="5362"/>
                </a:lnTo>
                <a:lnTo>
                  <a:pt x="421" y="5349"/>
                </a:lnTo>
                <a:lnTo>
                  <a:pt x="400" y="5332"/>
                </a:lnTo>
                <a:lnTo>
                  <a:pt x="378" y="5307"/>
                </a:lnTo>
                <a:lnTo>
                  <a:pt x="364" y="5277"/>
                </a:lnTo>
                <a:lnTo>
                  <a:pt x="357" y="5247"/>
                </a:lnTo>
                <a:lnTo>
                  <a:pt x="357" y="5216"/>
                </a:lnTo>
                <a:lnTo>
                  <a:pt x="364" y="5184"/>
                </a:lnTo>
                <a:lnTo>
                  <a:pt x="378" y="5156"/>
                </a:lnTo>
                <a:lnTo>
                  <a:pt x="882" y="4148"/>
                </a:lnTo>
                <a:lnTo>
                  <a:pt x="635" y="4148"/>
                </a:lnTo>
                <a:lnTo>
                  <a:pt x="556" y="4143"/>
                </a:lnTo>
                <a:lnTo>
                  <a:pt x="479" y="4129"/>
                </a:lnTo>
                <a:lnTo>
                  <a:pt x="405" y="4106"/>
                </a:lnTo>
                <a:lnTo>
                  <a:pt x="336" y="4074"/>
                </a:lnTo>
                <a:lnTo>
                  <a:pt x="273" y="4034"/>
                </a:lnTo>
                <a:lnTo>
                  <a:pt x="213" y="3988"/>
                </a:lnTo>
                <a:lnTo>
                  <a:pt x="160" y="3935"/>
                </a:lnTo>
                <a:lnTo>
                  <a:pt x="114" y="3875"/>
                </a:lnTo>
                <a:lnTo>
                  <a:pt x="74" y="3812"/>
                </a:lnTo>
                <a:lnTo>
                  <a:pt x="42" y="3742"/>
                </a:lnTo>
                <a:lnTo>
                  <a:pt x="19" y="3669"/>
                </a:lnTo>
                <a:lnTo>
                  <a:pt x="5" y="3592"/>
                </a:lnTo>
                <a:lnTo>
                  <a:pt x="0" y="3513"/>
                </a:lnTo>
                <a:lnTo>
                  <a:pt x="0" y="635"/>
                </a:lnTo>
                <a:lnTo>
                  <a:pt x="5" y="556"/>
                </a:lnTo>
                <a:lnTo>
                  <a:pt x="19" y="478"/>
                </a:lnTo>
                <a:lnTo>
                  <a:pt x="42" y="406"/>
                </a:lnTo>
                <a:lnTo>
                  <a:pt x="74" y="338"/>
                </a:lnTo>
                <a:lnTo>
                  <a:pt x="114" y="273"/>
                </a:lnTo>
                <a:lnTo>
                  <a:pt x="160" y="215"/>
                </a:lnTo>
                <a:lnTo>
                  <a:pt x="213" y="160"/>
                </a:lnTo>
                <a:lnTo>
                  <a:pt x="273" y="114"/>
                </a:lnTo>
                <a:lnTo>
                  <a:pt x="336" y="76"/>
                </a:lnTo>
                <a:lnTo>
                  <a:pt x="405" y="44"/>
                </a:lnTo>
                <a:lnTo>
                  <a:pt x="479" y="19"/>
                </a:lnTo>
                <a:lnTo>
                  <a:pt x="556" y="5"/>
                </a:lnTo>
                <a:lnTo>
                  <a:pt x="635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160" name="Group 486"/>
          <p:cNvGrpSpPr>
            <a:grpSpLocks noChangeAspect="1"/>
          </p:cNvGrpSpPr>
          <p:nvPr/>
        </p:nvGrpSpPr>
        <p:grpSpPr bwMode="auto">
          <a:xfrm>
            <a:off x="3151893" y="5955215"/>
            <a:ext cx="249046" cy="251532"/>
            <a:chOff x="5666" y="-4552"/>
            <a:chExt cx="2905" cy="2934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163" name="Freeform 488"/>
            <p:cNvSpPr>
              <a:spLocks/>
            </p:cNvSpPr>
            <p:nvPr/>
          </p:nvSpPr>
          <p:spPr bwMode="auto">
            <a:xfrm>
              <a:off x="5666" y="-4514"/>
              <a:ext cx="436" cy="436"/>
            </a:xfrm>
            <a:custGeom>
              <a:avLst/>
              <a:gdLst>
                <a:gd name="T0" fmla="*/ 435 w 872"/>
                <a:gd name="T1" fmla="*/ 0 h 871"/>
                <a:gd name="T2" fmla="*/ 499 w 872"/>
                <a:gd name="T3" fmla="*/ 4 h 871"/>
                <a:gd name="T4" fmla="*/ 562 w 872"/>
                <a:gd name="T5" fmla="*/ 18 h 871"/>
                <a:gd name="T6" fmla="*/ 619 w 872"/>
                <a:gd name="T7" fmla="*/ 39 h 871"/>
                <a:gd name="T8" fmla="*/ 672 w 872"/>
                <a:gd name="T9" fmla="*/ 70 h 871"/>
                <a:gd name="T10" fmla="*/ 720 w 872"/>
                <a:gd name="T11" fmla="*/ 107 h 871"/>
                <a:gd name="T12" fmla="*/ 765 w 872"/>
                <a:gd name="T13" fmla="*/ 150 h 871"/>
                <a:gd name="T14" fmla="*/ 801 w 872"/>
                <a:gd name="T15" fmla="*/ 198 h 871"/>
                <a:gd name="T16" fmla="*/ 831 w 872"/>
                <a:gd name="T17" fmla="*/ 252 h 871"/>
                <a:gd name="T18" fmla="*/ 852 w 872"/>
                <a:gd name="T19" fmla="*/ 309 h 871"/>
                <a:gd name="T20" fmla="*/ 867 w 872"/>
                <a:gd name="T21" fmla="*/ 372 h 871"/>
                <a:gd name="T22" fmla="*/ 872 w 872"/>
                <a:gd name="T23" fmla="*/ 436 h 871"/>
                <a:gd name="T24" fmla="*/ 867 w 872"/>
                <a:gd name="T25" fmla="*/ 500 h 871"/>
                <a:gd name="T26" fmla="*/ 852 w 872"/>
                <a:gd name="T27" fmla="*/ 563 h 871"/>
                <a:gd name="T28" fmla="*/ 831 w 872"/>
                <a:gd name="T29" fmla="*/ 620 h 871"/>
                <a:gd name="T30" fmla="*/ 801 w 872"/>
                <a:gd name="T31" fmla="*/ 673 h 871"/>
                <a:gd name="T32" fmla="*/ 765 w 872"/>
                <a:gd name="T33" fmla="*/ 721 h 871"/>
                <a:gd name="T34" fmla="*/ 720 w 872"/>
                <a:gd name="T35" fmla="*/ 764 h 871"/>
                <a:gd name="T36" fmla="*/ 672 w 872"/>
                <a:gd name="T37" fmla="*/ 802 h 871"/>
                <a:gd name="T38" fmla="*/ 619 w 872"/>
                <a:gd name="T39" fmla="*/ 832 h 871"/>
                <a:gd name="T40" fmla="*/ 562 w 872"/>
                <a:gd name="T41" fmla="*/ 854 h 871"/>
                <a:gd name="T42" fmla="*/ 499 w 872"/>
                <a:gd name="T43" fmla="*/ 868 h 871"/>
                <a:gd name="T44" fmla="*/ 435 w 872"/>
                <a:gd name="T45" fmla="*/ 871 h 871"/>
                <a:gd name="T46" fmla="*/ 371 w 872"/>
                <a:gd name="T47" fmla="*/ 868 h 871"/>
                <a:gd name="T48" fmla="*/ 310 w 872"/>
                <a:gd name="T49" fmla="*/ 854 h 871"/>
                <a:gd name="T50" fmla="*/ 251 w 872"/>
                <a:gd name="T51" fmla="*/ 832 h 871"/>
                <a:gd name="T52" fmla="*/ 198 w 872"/>
                <a:gd name="T53" fmla="*/ 802 h 871"/>
                <a:gd name="T54" fmla="*/ 150 w 872"/>
                <a:gd name="T55" fmla="*/ 764 h 871"/>
                <a:gd name="T56" fmla="*/ 107 w 872"/>
                <a:gd name="T57" fmla="*/ 721 h 871"/>
                <a:gd name="T58" fmla="*/ 70 w 872"/>
                <a:gd name="T59" fmla="*/ 673 h 871"/>
                <a:gd name="T60" fmla="*/ 41 w 872"/>
                <a:gd name="T61" fmla="*/ 620 h 871"/>
                <a:gd name="T62" fmla="*/ 18 w 872"/>
                <a:gd name="T63" fmla="*/ 563 h 871"/>
                <a:gd name="T64" fmla="*/ 5 w 872"/>
                <a:gd name="T65" fmla="*/ 500 h 871"/>
                <a:gd name="T66" fmla="*/ 0 w 872"/>
                <a:gd name="T67" fmla="*/ 436 h 871"/>
                <a:gd name="T68" fmla="*/ 5 w 872"/>
                <a:gd name="T69" fmla="*/ 372 h 871"/>
                <a:gd name="T70" fmla="*/ 18 w 872"/>
                <a:gd name="T71" fmla="*/ 309 h 871"/>
                <a:gd name="T72" fmla="*/ 41 w 872"/>
                <a:gd name="T73" fmla="*/ 252 h 871"/>
                <a:gd name="T74" fmla="*/ 70 w 872"/>
                <a:gd name="T75" fmla="*/ 198 h 871"/>
                <a:gd name="T76" fmla="*/ 107 w 872"/>
                <a:gd name="T77" fmla="*/ 150 h 871"/>
                <a:gd name="T78" fmla="*/ 150 w 872"/>
                <a:gd name="T79" fmla="*/ 107 h 871"/>
                <a:gd name="T80" fmla="*/ 198 w 872"/>
                <a:gd name="T81" fmla="*/ 70 h 871"/>
                <a:gd name="T82" fmla="*/ 251 w 872"/>
                <a:gd name="T83" fmla="*/ 39 h 871"/>
                <a:gd name="T84" fmla="*/ 310 w 872"/>
                <a:gd name="T85" fmla="*/ 18 h 871"/>
                <a:gd name="T86" fmla="*/ 371 w 872"/>
                <a:gd name="T87" fmla="*/ 4 h 871"/>
                <a:gd name="T88" fmla="*/ 435 w 872"/>
                <a:gd name="T89" fmla="*/ 0 h 8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72" h="871">
                  <a:moveTo>
                    <a:pt x="435" y="0"/>
                  </a:moveTo>
                  <a:lnTo>
                    <a:pt x="499" y="4"/>
                  </a:lnTo>
                  <a:lnTo>
                    <a:pt x="562" y="18"/>
                  </a:lnTo>
                  <a:lnTo>
                    <a:pt x="619" y="39"/>
                  </a:lnTo>
                  <a:lnTo>
                    <a:pt x="672" y="70"/>
                  </a:lnTo>
                  <a:lnTo>
                    <a:pt x="720" y="107"/>
                  </a:lnTo>
                  <a:lnTo>
                    <a:pt x="765" y="150"/>
                  </a:lnTo>
                  <a:lnTo>
                    <a:pt x="801" y="198"/>
                  </a:lnTo>
                  <a:lnTo>
                    <a:pt x="831" y="252"/>
                  </a:lnTo>
                  <a:lnTo>
                    <a:pt x="852" y="309"/>
                  </a:lnTo>
                  <a:lnTo>
                    <a:pt x="867" y="372"/>
                  </a:lnTo>
                  <a:lnTo>
                    <a:pt x="872" y="436"/>
                  </a:lnTo>
                  <a:lnTo>
                    <a:pt x="867" y="500"/>
                  </a:lnTo>
                  <a:lnTo>
                    <a:pt x="852" y="563"/>
                  </a:lnTo>
                  <a:lnTo>
                    <a:pt x="831" y="620"/>
                  </a:lnTo>
                  <a:lnTo>
                    <a:pt x="801" y="673"/>
                  </a:lnTo>
                  <a:lnTo>
                    <a:pt x="765" y="721"/>
                  </a:lnTo>
                  <a:lnTo>
                    <a:pt x="720" y="764"/>
                  </a:lnTo>
                  <a:lnTo>
                    <a:pt x="672" y="802"/>
                  </a:lnTo>
                  <a:lnTo>
                    <a:pt x="619" y="832"/>
                  </a:lnTo>
                  <a:lnTo>
                    <a:pt x="562" y="854"/>
                  </a:lnTo>
                  <a:lnTo>
                    <a:pt x="499" y="868"/>
                  </a:lnTo>
                  <a:lnTo>
                    <a:pt x="435" y="871"/>
                  </a:lnTo>
                  <a:lnTo>
                    <a:pt x="371" y="868"/>
                  </a:lnTo>
                  <a:lnTo>
                    <a:pt x="310" y="854"/>
                  </a:lnTo>
                  <a:lnTo>
                    <a:pt x="251" y="832"/>
                  </a:lnTo>
                  <a:lnTo>
                    <a:pt x="198" y="802"/>
                  </a:lnTo>
                  <a:lnTo>
                    <a:pt x="150" y="764"/>
                  </a:lnTo>
                  <a:lnTo>
                    <a:pt x="107" y="721"/>
                  </a:lnTo>
                  <a:lnTo>
                    <a:pt x="70" y="673"/>
                  </a:lnTo>
                  <a:lnTo>
                    <a:pt x="41" y="620"/>
                  </a:lnTo>
                  <a:lnTo>
                    <a:pt x="18" y="563"/>
                  </a:lnTo>
                  <a:lnTo>
                    <a:pt x="5" y="500"/>
                  </a:lnTo>
                  <a:lnTo>
                    <a:pt x="0" y="436"/>
                  </a:lnTo>
                  <a:lnTo>
                    <a:pt x="5" y="372"/>
                  </a:lnTo>
                  <a:lnTo>
                    <a:pt x="18" y="309"/>
                  </a:lnTo>
                  <a:lnTo>
                    <a:pt x="41" y="252"/>
                  </a:lnTo>
                  <a:lnTo>
                    <a:pt x="70" y="198"/>
                  </a:lnTo>
                  <a:lnTo>
                    <a:pt x="107" y="150"/>
                  </a:lnTo>
                  <a:lnTo>
                    <a:pt x="150" y="107"/>
                  </a:lnTo>
                  <a:lnTo>
                    <a:pt x="198" y="70"/>
                  </a:lnTo>
                  <a:lnTo>
                    <a:pt x="251" y="39"/>
                  </a:lnTo>
                  <a:lnTo>
                    <a:pt x="310" y="18"/>
                  </a:lnTo>
                  <a:lnTo>
                    <a:pt x="371" y="4"/>
                  </a:lnTo>
                  <a:lnTo>
                    <a:pt x="4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4" name="Freeform 489"/>
            <p:cNvSpPr>
              <a:spLocks/>
            </p:cNvSpPr>
            <p:nvPr/>
          </p:nvSpPr>
          <p:spPr bwMode="auto">
            <a:xfrm>
              <a:off x="6341" y="-4552"/>
              <a:ext cx="2230" cy="512"/>
            </a:xfrm>
            <a:custGeom>
              <a:avLst/>
              <a:gdLst>
                <a:gd name="T0" fmla="*/ 512 w 4459"/>
                <a:gd name="T1" fmla="*/ 0 h 1025"/>
                <a:gd name="T2" fmla="*/ 3948 w 4459"/>
                <a:gd name="T3" fmla="*/ 0 h 1025"/>
                <a:gd name="T4" fmla="*/ 4022 w 4459"/>
                <a:gd name="T5" fmla="*/ 6 h 1025"/>
                <a:gd name="T6" fmla="*/ 4096 w 4459"/>
                <a:gd name="T7" fmla="*/ 22 h 1025"/>
                <a:gd name="T8" fmla="*/ 4163 w 4459"/>
                <a:gd name="T9" fmla="*/ 49 h 1025"/>
                <a:gd name="T10" fmla="*/ 4226 w 4459"/>
                <a:gd name="T11" fmla="*/ 82 h 1025"/>
                <a:gd name="T12" fmla="*/ 4283 w 4459"/>
                <a:gd name="T13" fmla="*/ 125 h 1025"/>
                <a:gd name="T14" fmla="*/ 4333 w 4459"/>
                <a:gd name="T15" fmla="*/ 177 h 1025"/>
                <a:gd name="T16" fmla="*/ 4375 w 4459"/>
                <a:gd name="T17" fmla="*/ 234 h 1025"/>
                <a:gd name="T18" fmla="*/ 4411 w 4459"/>
                <a:gd name="T19" fmla="*/ 297 h 1025"/>
                <a:gd name="T20" fmla="*/ 4436 w 4459"/>
                <a:gd name="T21" fmla="*/ 365 h 1025"/>
                <a:gd name="T22" fmla="*/ 4454 w 4459"/>
                <a:gd name="T23" fmla="*/ 438 h 1025"/>
                <a:gd name="T24" fmla="*/ 4459 w 4459"/>
                <a:gd name="T25" fmla="*/ 513 h 1025"/>
                <a:gd name="T26" fmla="*/ 4454 w 4459"/>
                <a:gd name="T27" fmla="*/ 588 h 1025"/>
                <a:gd name="T28" fmla="*/ 4436 w 4459"/>
                <a:gd name="T29" fmla="*/ 661 h 1025"/>
                <a:gd name="T30" fmla="*/ 4411 w 4459"/>
                <a:gd name="T31" fmla="*/ 729 h 1025"/>
                <a:gd name="T32" fmla="*/ 4375 w 4459"/>
                <a:gd name="T33" fmla="*/ 791 h 1025"/>
                <a:gd name="T34" fmla="*/ 4333 w 4459"/>
                <a:gd name="T35" fmla="*/ 848 h 1025"/>
                <a:gd name="T36" fmla="*/ 4283 w 4459"/>
                <a:gd name="T37" fmla="*/ 900 h 1025"/>
                <a:gd name="T38" fmla="*/ 4226 w 4459"/>
                <a:gd name="T39" fmla="*/ 943 h 1025"/>
                <a:gd name="T40" fmla="*/ 4163 w 4459"/>
                <a:gd name="T41" fmla="*/ 977 h 1025"/>
                <a:gd name="T42" fmla="*/ 4096 w 4459"/>
                <a:gd name="T43" fmla="*/ 1004 h 1025"/>
                <a:gd name="T44" fmla="*/ 4022 w 4459"/>
                <a:gd name="T45" fmla="*/ 1020 h 1025"/>
                <a:gd name="T46" fmla="*/ 3948 w 4459"/>
                <a:gd name="T47" fmla="*/ 1025 h 1025"/>
                <a:gd name="T48" fmla="*/ 512 w 4459"/>
                <a:gd name="T49" fmla="*/ 1025 h 1025"/>
                <a:gd name="T50" fmla="*/ 435 w 4459"/>
                <a:gd name="T51" fmla="*/ 1020 h 1025"/>
                <a:gd name="T52" fmla="*/ 364 w 4459"/>
                <a:gd name="T53" fmla="*/ 1004 h 1025"/>
                <a:gd name="T54" fmla="*/ 296 w 4459"/>
                <a:gd name="T55" fmla="*/ 977 h 1025"/>
                <a:gd name="T56" fmla="*/ 232 w 4459"/>
                <a:gd name="T57" fmla="*/ 943 h 1025"/>
                <a:gd name="T58" fmla="*/ 175 w 4459"/>
                <a:gd name="T59" fmla="*/ 900 h 1025"/>
                <a:gd name="T60" fmla="*/ 125 w 4459"/>
                <a:gd name="T61" fmla="*/ 848 h 1025"/>
                <a:gd name="T62" fmla="*/ 82 w 4459"/>
                <a:gd name="T63" fmla="*/ 791 h 1025"/>
                <a:gd name="T64" fmla="*/ 46 w 4459"/>
                <a:gd name="T65" fmla="*/ 729 h 1025"/>
                <a:gd name="T66" fmla="*/ 21 w 4459"/>
                <a:gd name="T67" fmla="*/ 661 h 1025"/>
                <a:gd name="T68" fmla="*/ 5 w 4459"/>
                <a:gd name="T69" fmla="*/ 588 h 1025"/>
                <a:gd name="T70" fmla="*/ 0 w 4459"/>
                <a:gd name="T71" fmla="*/ 513 h 1025"/>
                <a:gd name="T72" fmla="*/ 5 w 4459"/>
                <a:gd name="T73" fmla="*/ 438 h 1025"/>
                <a:gd name="T74" fmla="*/ 21 w 4459"/>
                <a:gd name="T75" fmla="*/ 365 h 1025"/>
                <a:gd name="T76" fmla="*/ 46 w 4459"/>
                <a:gd name="T77" fmla="*/ 297 h 1025"/>
                <a:gd name="T78" fmla="*/ 82 w 4459"/>
                <a:gd name="T79" fmla="*/ 234 h 1025"/>
                <a:gd name="T80" fmla="*/ 125 w 4459"/>
                <a:gd name="T81" fmla="*/ 177 h 1025"/>
                <a:gd name="T82" fmla="*/ 175 w 4459"/>
                <a:gd name="T83" fmla="*/ 125 h 1025"/>
                <a:gd name="T84" fmla="*/ 232 w 4459"/>
                <a:gd name="T85" fmla="*/ 82 h 1025"/>
                <a:gd name="T86" fmla="*/ 296 w 4459"/>
                <a:gd name="T87" fmla="*/ 49 h 1025"/>
                <a:gd name="T88" fmla="*/ 364 w 4459"/>
                <a:gd name="T89" fmla="*/ 22 h 1025"/>
                <a:gd name="T90" fmla="*/ 435 w 4459"/>
                <a:gd name="T91" fmla="*/ 6 h 1025"/>
                <a:gd name="T92" fmla="*/ 512 w 4459"/>
                <a:gd name="T93" fmla="*/ 0 h 10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459" h="1025">
                  <a:moveTo>
                    <a:pt x="512" y="0"/>
                  </a:moveTo>
                  <a:lnTo>
                    <a:pt x="3948" y="0"/>
                  </a:lnTo>
                  <a:lnTo>
                    <a:pt x="4022" y="6"/>
                  </a:lnTo>
                  <a:lnTo>
                    <a:pt x="4096" y="22"/>
                  </a:lnTo>
                  <a:lnTo>
                    <a:pt x="4163" y="49"/>
                  </a:lnTo>
                  <a:lnTo>
                    <a:pt x="4226" y="82"/>
                  </a:lnTo>
                  <a:lnTo>
                    <a:pt x="4283" y="125"/>
                  </a:lnTo>
                  <a:lnTo>
                    <a:pt x="4333" y="177"/>
                  </a:lnTo>
                  <a:lnTo>
                    <a:pt x="4375" y="234"/>
                  </a:lnTo>
                  <a:lnTo>
                    <a:pt x="4411" y="297"/>
                  </a:lnTo>
                  <a:lnTo>
                    <a:pt x="4436" y="365"/>
                  </a:lnTo>
                  <a:lnTo>
                    <a:pt x="4454" y="438"/>
                  </a:lnTo>
                  <a:lnTo>
                    <a:pt x="4459" y="513"/>
                  </a:lnTo>
                  <a:lnTo>
                    <a:pt x="4454" y="588"/>
                  </a:lnTo>
                  <a:lnTo>
                    <a:pt x="4436" y="661"/>
                  </a:lnTo>
                  <a:lnTo>
                    <a:pt x="4411" y="729"/>
                  </a:lnTo>
                  <a:lnTo>
                    <a:pt x="4375" y="791"/>
                  </a:lnTo>
                  <a:lnTo>
                    <a:pt x="4333" y="848"/>
                  </a:lnTo>
                  <a:lnTo>
                    <a:pt x="4283" y="900"/>
                  </a:lnTo>
                  <a:lnTo>
                    <a:pt x="4226" y="943"/>
                  </a:lnTo>
                  <a:lnTo>
                    <a:pt x="4163" y="977"/>
                  </a:lnTo>
                  <a:lnTo>
                    <a:pt x="4096" y="1004"/>
                  </a:lnTo>
                  <a:lnTo>
                    <a:pt x="4022" y="1020"/>
                  </a:lnTo>
                  <a:lnTo>
                    <a:pt x="3948" y="1025"/>
                  </a:lnTo>
                  <a:lnTo>
                    <a:pt x="512" y="1025"/>
                  </a:lnTo>
                  <a:lnTo>
                    <a:pt x="435" y="1020"/>
                  </a:lnTo>
                  <a:lnTo>
                    <a:pt x="364" y="1004"/>
                  </a:lnTo>
                  <a:lnTo>
                    <a:pt x="296" y="977"/>
                  </a:lnTo>
                  <a:lnTo>
                    <a:pt x="232" y="943"/>
                  </a:lnTo>
                  <a:lnTo>
                    <a:pt x="175" y="900"/>
                  </a:lnTo>
                  <a:lnTo>
                    <a:pt x="125" y="848"/>
                  </a:lnTo>
                  <a:lnTo>
                    <a:pt x="82" y="791"/>
                  </a:lnTo>
                  <a:lnTo>
                    <a:pt x="46" y="729"/>
                  </a:lnTo>
                  <a:lnTo>
                    <a:pt x="21" y="661"/>
                  </a:lnTo>
                  <a:lnTo>
                    <a:pt x="5" y="588"/>
                  </a:lnTo>
                  <a:lnTo>
                    <a:pt x="0" y="513"/>
                  </a:lnTo>
                  <a:lnTo>
                    <a:pt x="5" y="438"/>
                  </a:lnTo>
                  <a:lnTo>
                    <a:pt x="21" y="365"/>
                  </a:lnTo>
                  <a:lnTo>
                    <a:pt x="46" y="297"/>
                  </a:lnTo>
                  <a:lnTo>
                    <a:pt x="82" y="234"/>
                  </a:lnTo>
                  <a:lnTo>
                    <a:pt x="125" y="177"/>
                  </a:lnTo>
                  <a:lnTo>
                    <a:pt x="175" y="125"/>
                  </a:lnTo>
                  <a:lnTo>
                    <a:pt x="232" y="82"/>
                  </a:lnTo>
                  <a:lnTo>
                    <a:pt x="296" y="49"/>
                  </a:lnTo>
                  <a:lnTo>
                    <a:pt x="364" y="22"/>
                  </a:lnTo>
                  <a:lnTo>
                    <a:pt x="435" y="6"/>
                  </a:lnTo>
                  <a:lnTo>
                    <a:pt x="5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5" name="Freeform 490"/>
            <p:cNvSpPr>
              <a:spLocks/>
            </p:cNvSpPr>
            <p:nvPr/>
          </p:nvSpPr>
          <p:spPr bwMode="auto">
            <a:xfrm>
              <a:off x="5666" y="-3707"/>
              <a:ext cx="436" cy="437"/>
            </a:xfrm>
            <a:custGeom>
              <a:avLst/>
              <a:gdLst>
                <a:gd name="T0" fmla="*/ 435 w 872"/>
                <a:gd name="T1" fmla="*/ 0 h 873"/>
                <a:gd name="T2" fmla="*/ 499 w 872"/>
                <a:gd name="T3" fmla="*/ 6 h 873"/>
                <a:gd name="T4" fmla="*/ 562 w 872"/>
                <a:gd name="T5" fmla="*/ 18 h 873"/>
                <a:gd name="T6" fmla="*/ 619 w 872"/>
                <a:gd name="T7" fmla="*/ 41 h 873"/>
                <a:gd name="T8" fmla="*/ 672 w 872"/>
                <a:gd name="T9" fmla="*/ 70 h 873"/>
                <a:gd name="T10" fmla="*/ 720 w 872"/>
                <a:gd name="T11" fmla="*/ 107 h 873"/>
                <a:gd name="T12" fmla="*/ 765 w 872"/>
                <a:gd name="T13" fmla="*/ 150 h 873"/>
                <a:gd name="T14" fmla="*/ 801 w 872"/>
                <a:gd name="T15" fmla="*/ 198 h 873"/>
                <a:gd name="T16" fmla="*/ 831 w 872"/>
                <a:gd name="T17" fmla="*/ 252 h 873"/>
                <a:gd name="T18" fmla="*/ 852 w 872"/>
                <a:gd name="T19" fmla="*/ 311 h 873"/>
                <a:gd name="T20" fmla="*/ 867 w 872"/>
                <a:gd name="T21" fmla="*/ 372 h 873"/>
                <a:gd name="T22" fmla="*/ 872 w 872"/>
                <a:gd name="T23" fmla="*/ 436 h 873"/>
                <a:gd name="T24" fmla="*/ 867 w 872"/>
                <a:gd name="T25" fmla="*/ 500 h 873"/>
                <a:gd name="T26" fmla="*/ 852 w 872"/>
                <a:gd name="T27" fmla="*/ 563 h 873"/>
                <a:gd name="T28" fmla="*/ 831 w 872"/>
                <a:gd name="T29" fmla="*/ 620 h 873"/>
                <a:gd name="T30" fmla="*/ 801 w 872"/>
                <a:gd name="T31" fmla="*/ 673 h 873"/>
                <a:gd name="T32" fmla="*/ 765 w 872"/>
                <a:gd name="T33" fmla="*/ 723 h 873"/>
                <a:gd name="T34" fmla="*/ 720 w 872"/>
                <a:gd name="T35" fmla="*/ 766 h 873"/>
                <a:gd name="T36" fmla="*/ 672 w 872"/>
                <a:gd name="T37" fmla="*/ 802 h 873"/>
                <a:gd name="T38" fmla="*/ 619 w 872"/>
                <a:gd name="T39" fmla="*/ 832 h 873"/>
                <a:gd name="T40" fmla="*/ 562 w 872"/>
                <a:gd name="T41" fmla="*/ 854 h 873"/>
                <a:gd name="T42" fmla="*/ 499 w 872"/>
                <a:gd name="T43" fmla="*/ 868 h 873"/>
                <a:gd name="T44" fmla="*/ 435 w 872"/>
                <a:gd name="T45" fmla="*/ 873 h 873"/>
                <a:gd name="T46" fmla="*/ 371 w 872"/>
                <a:gd name="T47" fmla="*/ 868 h 873"/>
                <a:gd name="T48" fmla="*/ 310 w 872"/>
                <a:gd name="T49" fmla="*/ 854 h 873"/>
                <a:gd name="T50" fmla="*/ 251 w 872"/>
                <a:gd name="T51" fmla="*/ 832 h 873"/>
                <a:gd name="T52" fmla="*/ 198 w 872"/>
                <a:gd name="T53" fmla="*/ 802 h 873"/>
                <a:gd name="T54" fmla="*/ 150 w 872"/>
                <a:gd name="T55" fmla="*/ 766 h 873"/>
                <a:gd name="T56" fmla="*/ 107 w 872"/>
                <a:gd name="T57" fmla="*/ 723 h 873"/>
                <a:gd name="T58" fmla="*/ 70 w 872"/>
                <a:gd name="T59" fmla="*/ 673 h 873"/>
                <a:gd name="T60" fmla="*/ 41 w 872"/>
                <a:gd name="T61" fmla="*/ 620 h 873"/>
                <a:gd name="T62" fmla="*/ 18 w 872"/>
                <a:gd name="T63" fmla="*/ 563 h 873"/>
                <a:gd name="T64" fmla="*/ 5 w 872"/>
                <a:gd name="T65" fmla="*/ 500 h 873"/>
                <a:gd name="T66" fmla="*/ 0 w 872"/>
                <a:gd name="T67" fmla="*/ 436 h 873"/>
                <a:gd name="T68" fmla="*/ 5 w 872"/>
                <a:gd name="T69" fmla="*/ 372 h 873"/>
                <a:gd name="T70" fmla="*/ 18 w 872"/>
                <a:gd name="T71" fmla="*/ 311 h 873"/>
                <a:gd name="T72" fmla="*/ 41 w 872"/>
                <a:gd name="T73" fmla="*/ 252 h 873"/>
                <a:gd name="T74" fmla="*/ 70 w 872"/>
                <a:gd name="T75" fmla="*/ 198 h 873"/>
                <a:gd name="T76" fmla="*/ 107 w 872"/>
                <a:gd name="T77" fmla="*/ 150 h 873"/>
                <a:gd name="T78" fmla="*/ 150 w 872"/>
                <a:gd name="T79" fmla="*/ 107 h 873"/>
                <a:gd name="T80" fmla="*/ 198 w 872"/>
                <a:gd name="T81" fmla="*/ 70 h 873"/>
                <a:gd name="T82" fmla="*/ 251 w 872"/>
                <a:gd name="T83" fmla="*/ 41 h 873"/>
                <a:gd name="T84" fmla="*/ 310 w 872"/>
                <a:gd name="T85" fmla="*/ 18 h 873"/>
                <a:gd name="T86" fmla="*/ 371 w 872"/>
                <a:gd name="T87" fmla="*/ 6 h 873"/>
                <a:gd name="T88" fmla="*/ 435 w 872"/>
                <a:gd name="T89" fmla="*/ 0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72" h="873">
                  <a:moveTo>
                    <a:pt x="435" y="0"/>
                  </a:moveTo>
                  <a:lnTo>
                    <a:pt x="499" y="6"/>
                  </a:lnTo>
                  <a:lnTo>
                    <a:pt x="562" y="18"/>
                  </a:lnTo>
                  <a:lnTo>
                    <a:pt x="619" y="41"/>
                  </a:lnTo>
                  <a:lnTo>
                    <a:pt x="672" y="70"/>
                  </a:lnTo>
                  <a:lnTo>
                    <a:pt x="720" y="107"/>
                  </a:lnTo>
                  <a:lnTo>
                    <a:pt x="765" y="150"/>
                  </a:lnTo>
                  <a:lnTo>
                    <a:pt x="801" y="198"/>
                  </a:lnTo>
                  <a:lnTo>
                    <a:pt x="831" y="252"/>
                  </a:lnTo>
                  <a:lnTo>
                    <a:pt x="852" y="311"/>
                  </a:lnTo>
                  <a:lnTo>
                    <a:pt x="867" y="372"/>
                  </a:lnTo>
                  <a:lnTo>
                    <a:pt x="872" y="436"/>
                  </a:lnTo>
                  <a:lnTo>
                    <a:pt x="867" y="500"/>
                  </a:lnTo>
                  <a:lnTo>
                    <a:pt x="852" y="563"/>
                  </a:lnTo>
                  <a:lnTo>
                    <a:pt x="831" y="620"/>
                  </a:lnTo>
                  <a:lnTo>
                    <a:pt x="801" y="673"/>
                  </a:lnTo>
                  <a:lnTo>
                    <a:pt x="765" y="723"/>
                  </a:lnTo>
                  <a:lnTo>
                    <a:pt x="720" y="766"/>
                  </a:lnTo>
                  <a:lnTo>
                    <a:pt x="672" y="802"/>
                  </a:lnTo>
                  <a:lnTo>
                    <a:pt x="619" y="832"/>
                  </a:lnTo>
                  <a:lnTo>
                    <a:pt x="562" y="854"/>
                  </a:lnTo>
                  <a:lnTo>
                    <a:pt x="499" y="868"/>
                  </a:lnTo>
                  <a:lnTo>
                    <a:pt x="435" y="873"/>
                  </a:lnTo>
                  <a:lnTo>
                    <a:pt x="371" y="868"/>
                  </a:lnTo>
                  <a:lnTo>
                    <a:pt x="310" y="854"/>
                  </a:lnTo>
                  <a:lnTo>
                    <a:pt x="251" y="832"/>
                  </a:lnTo>
                  <a:lnTo>
                    <a:pt x="198" y="802"/>
                  </a:lnTo>
                  <a:lnTo>
                    <a:pt x="150" y="766"/>
                  </a:lnTo>
                  <a:lnTo>
                    <a:pt x="107" y="723"/>
                  </a:lnTo>
                  <a:lnTo>
                    <a:pt x="70" y="673"/>
                  </a:lnTo>
                  <a:lnTo>
                    <a:pt x="41" y="620"/>
                  </a:lnTo>
                  <a:lnTo>
                    <a:pt x="18" y="563"/>
                  </a:lnTo>
                  <a:lnTo>
                    <a:pt x="5" y="500"/>
                  </a:lnTo>
                  <a:lnTo>
                    <a:pt x="0" y="436"/>
                  </a:lnTo>
                  <a:lnTo>
                    <a:pt x="5" y="372"/>
                  </a:lnTo>
                  <a:lnTo>
                    <a:pt x="18" y="311"/>
                  </a:lnTo>
                  <a:lnTo>
                    <a:pt x="41" y="252"/>
                  </a:lnTo>
                  <a:lnTo>
                    <a:pt x="70" y="198"/>
                  </a:lnTo>
                  <a:lnTo>
                    <a:pt x="107" y="150"/>
                  </a:lnTo>
                  <a:lnTo>
                    <a:pt x="150" y="107"/>
                  </a:lnTo>
                  <a:lnTo>
                    <a:pt x="198" y="70"/>
                  </a:lnTo>
                  <a:lnTo>
                    <a:pt x="251" y="41"/>
                  </a:lnTo>
                  <a:lnTo>
                    <a:pt x="310" y="18"/>
                  </a:lnTo>
                  <a:lnTo>
                    <a:pt x="371" y="6"/>
                  </a:lnTo>
                  <a:lnTo>
                    <a:pt x="4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6" name="Freeform 491"/>
            <p:cNvSpPr>
              <a:spLocks/>
            </p:cNvSpPr>
            <p:nvPr/>
          </p:nvSpPr>
          <p:spPr bwMode="auto">
            <a:xfrm>
              <a:off x="6341" y="-3745"/>
              <a:ext cx="2230" cy="512"/>
            </a:xfrm>
            <a:custGeom>
              <a:avLst/>
              <a:gdLst>
                <a:gd name="T0" fmla="*/ 512 w 4459"/>
                <a:gd name="T1" fmla="*/ 0 h 1025"/>
                <a:gd name="T2" fmla="*/ 3948 w 4459"/>
                <a:gd name="T3" fmla="*/ 0 h 1025"/>
                <a:gd name="T4" fmla="*/ 4022 w 4459"/>
                <a:gd name="T5" fmla="*/ 8 h 1025"/>
                <a:gd name="T6" fmla="*/ 4096 w 4459"/>
                <a:gd name="T7" fmla="*/ 24 h 1025"/>
                <a:gd name="T8" fmla="*/ 4163 w 4459"/>
                <a:gd name="T9" fmla="*/ 49 h 1025"/>
                <a:gd name="T10" fmla="*/ 4226 w 4459"/>
                <a:gd name="T11" fmla="*/ 84 h 1025"/>
                <a:gd name="T12" fmla="*/ 4283 w 4459"/>
                <a:gd name="T13" fmla="*/ 127 h 1025"/>
                <a:gd name="T14" fmla="*/ 4333 w 4459"/>
                <a:gd name="T15" fmla="*/ 177 h 1025"/>
                <a:gd name="T16" fmla="*/ 4375 w 4459"/>
                <a:gd name="T17" fmla="*/ 234 h 1025"/>
                <a:gd name="T18" fmla="*/ 4411 w 4459"/>
                <a:gd name="T19" fmla="*/ 297 h 1025"/>
                <a:gd name="T20" fmla="*/ 4436 w 4459"/>
                <a:gd name="T21" fmla="*/ 366 h 1025"/>
                <a:gd name="T22" fmla="*/ 4454 w 4459"/>
                <a:gd name="T23" fmla="*/ 438 h 1025"/>
                <a:gd name="T24" fmla="*/ 4459 w 4459"/>
                <a:gd name="T25" fmla="*/ 513 h 1025"/>
                <a:gd name="T26" fmla="*/ 4454 w 4459"/>
                <a:gd name="T27" fmla="*/ 590 h 1025"/>
                <a:gd name="T28" fmla="*/ 4436 w 4459"/>
                <a:gd name="T29" fmla="*/ 661 h 1025"/>
                <a:gd name="T30" fmla="*/ 4411 w 4459"/>
                <a:gd name="T31" fmla="*/ 729 h 1025"/>
                <a:gd name="T32" fmla="*/ 4375 w 4459"/>
                <a:gd name="T33" fmla="*/ 793 h 1025"/>
                <a:gd name="T34" fmla="*/ 4333 w 4459"/>
                <a:gd name="T35" fmla="*/ 850 h 1025"/>
                <a:gd name="T36" fmla="*/ 4283 w 4459"/>
                <a:gd name="T37" fmla="*/ 900 h 1025"/>
                <a:gd name="T38" fmla="*/ 4226 w 4459"/>
                <a:gd name="T39" fmla="*/ 943 h 1025"/>
                <a:gd name="T40" fmla="*/ 4163 w 4459"/>
                <a:gd name="T41" fmla="*/ 979 h 1025"/>
                <a:gd name="T42" fmla="*/ 4096 w 4459"/>
                <a:gd name="T43" fmla="*/ 1004 h 1025"/>
                <a:gd name="T44" fmla="*/ 4022 w 4459"/>
                <a:gd name="T45" fmla="*/ 1020 h 1025"/>
                <a:gd name="T46" fmla="*/ 3948 w 4459"/>
                <a:gd name="T47" fmla="*/ 1025 h 1025"/>
                <a:gd name="T48" fmla="*/ 512 w 4459"/>
                <a:gd name="T49" fmla="*/ 1025 h 1025"/>
                <a:gd name="T50" fmla="*/ 435 w 4459"/>
                <a:gd name="T51" fmla="*/ 1020 h 1025"/>
                <a:gd name="T52" fmla="*/ 364 w 4459"/>
                <a:gd name="T53" fmla="*/ 1004 h 1025"/>
                <a:gd name="T54" fmla="*/ 296 w 4459"/>
                <a:gd name="T55" fmla="*/ 979 h 1025"/>
                <a:gd name="T56" fmla="*/ 232 w 4459"/>
                <a:gd name="T57" fmla="*/ 943 h 1025"/>
                <a:gd name="T58" fmla="*/ 175 w 4459"/>
                <a:gd name="T59" fmla="*/ 900 h 1025"/>
                <a:gd name="T60" fmla="*/ 125 w 4459"/>
                <a:gd name="T61" fmla="*/ 850 h 1025"/>
                <a:gd name="T62" fmla="*/ 82 w 4459"/>
                <a:gd name="T63" fmla="*/ 793 h 1025"/>
                <a:gd name="T64" fmla="*/ 46 w 4459"/>
                <a:gd name="T65" fmla="*/ 729 h 1025"/>
                <a:gd name="T66" fmla="*/ 21 w 4459"/>
                <a:gd name="T67" fmla="*/ 661 h 1025"/>
                <a:gd name="T68" fmla="*/ 5 w 4459"/>
                <a:gd name="T69" fmla="*/ 590 h 1025"/>
                <a:gd name="T70" fmla="*/ 0 w 4459"/>
                <a:gd name="T71" fmla="*/ 513 h 1025"/>
                <a:gd name="T72" fmla="*/ 5 w 4459"/>
                <a:gd name="T73" fmla="*/ 438 h 1025"/>
                <a:gd name="T74" fmla="*/ 21 w 4459"/>
                <a:gd name="T75" fmla="*/ 366 h 1025"/>
                <a:gd name="T76" fmla="*/ 46 w 4459"/>
                <a:gd name="T77" fmla="*/ 297 h 1025"/>
                <a:gd name="T78" fmla="*/ 82 w 4459"/>
                <a:gd name="T79" fmla="*/ 234 h 1025"/>
                <a:gd name="T80" fmla="*/ 125 w 4459"/>
                <a:gd name="T81" fmla="*/ 177 h 1025"/>
                <a:gd name="T82" fmla="*/ 175 w 4459"/>
                <a:gd name="T83" fmla="*/ 127 h 1025"/>
                <a:gd name="T84" fmla="*/ 232 w 4459"/>
                <a:gd name="T85" fmla="*/ 84 h 1025"/>
                <a:gd name="T86" fmla="*/ 296 w 4459"/>
                <a:gd name="T87" fmla="*/ 49 h 1025"/>
                <a:gd name="T88" fmla="*/ 364 w 4459"/>
                <a:gd name="T89" fmla="*/ 24 h 1025"/>
                <a:gd name="T90" fmla="*/ 435 w 4459"/>
                <a:gd name="T91" fmla="*/ 8 h 1025"/>
                <a:gd name="T92" fmla="*/ 512 w 4459"/>
                <a:gd name="T93" fmla="*/ 0 h 10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459" h="1025">
                  <a:moveTo>
                    <a:pt x="512" y="0"/>
                  </a:moveTo>
                  <a:lnTo>
                    <a:pt x="3948" y="0"/>
                  </a:lnTo>
                  <a:lnTo>
                    <a:pt x="4022" y="8"/>
                  </a:lnTo>
                  <a:lnTo>
                    <a:pt x="4096" y="24"/>
                  </a:lnTo>
                  <a:lnTo>
                    <a:pt x="4163" y="49"/>
                  </a:lnTo>
                  <a:lnTo>
                    <a:pt x="4226" y="84"/>
                  </a:lnTo>
                  <a:lnTo>
                    <a:pt x="4283" y="127"/>
                  </a:lnTo>
                  <a:lnTo>
                    <a:pt x="4333" y="177"/>
                  </a:lnTo>
                  <a:lnTo>
                    <a:pt x="4375" y="234"/>
                  </a:lnTo>
                  <a:lnTo>
                    <a:pt x="4411" y="297"/>
                  </a:lnTo>
                  <a:lnTo>
                    <a:pt x="4436" y="366"/>
                  </a:lnTo>
                  <a:lnTo>
                    <a:pt x="4454" y="438"/>
                  </a:lnTo>
                  <a:lnTo>
                    <a:pt x="4459" y="513"/>
                  </a:lnTo>
                  <a:lnTo>
                    <a:pt x="4454" y="590"/>
                  </a:lnTo>
                  <a:lnTo>
                    <a:pt x="4436" y="661"/>
                  </a:lnTo>
                  <a:lnTo>
                    <a:pt x="4411" y="729"/>
                  </a:lnTo>
                  <a:lnTo>
                    <a:pt x="4375" y="793"/>
                  </a:lnTo>
                  <a:lnTo>
                    <a:pt x="4333" y="850"/>
                  </a:lnTo>
                  <a:lnTo>
                    <a:pt x="4283" y="900"/>
                  </a:lnTo>
                  <a:lnTo>
                    <a:pt x="4226" y="943"/>
                  </a:lnTo>
                  <a:lnTo>
                    <a:pt x="4163" y="979"/>
                  </a:lnTo>
                  <a:lnTo>
                    <a:pt x="4096" y="1004"/>
                  </a:lnTo>
                  <a:lnTo>
                    <a:pt x="4022" y="1020"/>
                  </a:lnTo>
                  <a:lnTo>
                    <a:pt x="3948" y="1025"/>
                  </a:lnTo>
                  <a:lnTo>
                    <a:pt x="512" y="1025"/>
                  </a:lnTo>
                  <a:lnTo>
                    <a:pt x="435" y="1020"/>
                  </a:lnTo>
                  <a:lnTo>
                    <a:pt x="364" y="1004"/>
                  </a:lnTo>
                  <a:lnTo>
                    <a:pt x="296" y="979"/>
                  </a:lnTo>
                  <a:lnTo>
                    <a:pt x="232" y="943"/>
                  </a:lnTo>
                  <a:lnTo>
                    <a:pt x="175" y="900"/>
                  </a:lnTo>
                  <a:lnTo>
                    <a:pt x="125" y="850"/>
                  </a:lnTo>
                  <a:lnTo>
                    <a:pt x="82" y="793"/>
                  </a:lnTo>
                  <a:lnTo>
                    <a:pt x="46" y="729"/>
                  </a:lnTo>
                  <a:lnTo>
                    <a:pt x="21" y="661"/>
                  </a:lnTo>
                  <a:lnTo>
                    <a:pt x="5" y="590"/>
                  </a:lnTo>
                  <a:lnTo>
                    <a:pt x="0" y="513"/>
                  </a:lnTo>
                  <a:lnTo>
                    <a:pt x="5" y="438"/>
                  </a:lnTo>
                  <a:lnTo>
                    <a:pt x="21" y="366"/>
                  </a:lnTo>
                  <a:lnTo>
                    <a:pt x="46" y="297"/>
                  </a:lnTo>
                  <a:lnTo>
                    <a:pt x="82" y="234"/>
                  </a:lnTo>
                  <a:lnTo>
                    <a:pt x="125" y="177"/>
                  </a:lnTo>
                  <a:lnTo>
                    <a:pt x="175" y="127"/>
                  </a:lnTo>
                  <a:lnTo>
                    <a:pt x="232" y="84"/>
                  </a:lnTo>
                  <a:lnTo>
                    <a:pt x="296" y="49"/>
                  </a:lnTo>
                  <a:lnTo>
                    <a:pt x="364" y="24"/>
                  </a:lnTo>
                  <a:lnTo>
                    <a:pt x="435" y="8"/>
                  </a:lnTo>
                  <a:lnTo>
                    <a:pt x="5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7" name="Freeform 492"/>
            <p:cNvSpPr>
              <a:spLocks/>
            </p:cNvSpPr>
            <p:nvPr/>
          </p:nvSpPr>
          <p:spPr bwMode="auto">
            <a:xfrm>
              <a:off x="5666" y="-2900"/>
              <a:ext cx="436" cy="437"/>
            </a:xfrm>
            <a:custGeom>
              <a:avLst/>
              <a:gdLst>
                <a:gd name="T0" fmla="*/ 435 w 872"/>
                <a:gd name="T1" fmla="*/ 0 h 873"/>
                <a:gd name="T2" fmla="*/ 499 w 872"/>
                <a:gd name="T3" fmla="*/ 6 h 873"/>
                <a:gd name="T4" fmla="*/ 562 w 872"/>
                <a:gd name="T5" fmla="*/ 20 h 873"/>
                <a:gd name="T6" fmla="*/ 619 w 872"/>
                <a:gd name="T7" fmla="*/ 41 h 873"/>
                <a:gd name="T8" fmla="*/ 672 w 872"/>
                <a:gd name="T9" fmla="*/ 72 h 873"/>
                <a:gd name="T10" fmla="*/ 720 w 872"/>
                <a:gd name="T11" fmla="*/ 107 h 873"/>
                <a:gd name="T12" fmla="*/ 765 w 872"/>
                <a:gd name="T13" fmla="*/ 150 h 873"/>
                <a:gd name="T14" fmla="*/ 801 w 872"/>
                <a:gd name="T15" fmla="*/ 200 h 873"/>
                <a:gd name="T16" fmla="*/ 831 w 872"/>
                <a:gd name="T17" fmla="*/ 254 h 873"/>
                <a:gd name="T18" fmla="*/ 852 w 872"/>
                <a:gd name="T19" fmla="*/ 311 h 873"/>
                <a:gd name="T20" fmla="*/ 867 w 872"/>
                <a:gd name="T21" fmla="*/ 373 h 873"/>
                <a:gd name="T22" fmla="*/ 872 w 872"/>
                <a:gd name="T23" fmla="*/ 438 h 873"/>
                <a:gd name="T24" fmla="*/ 867 w 872"/>
                <a:gd name="T25" fmla="*/ 502 h 873"/>
                <a:gd name="T26" fmla="*/ 852 w 872"/>
                <a:gd name="T27" fmla="*/ 563 h 873"/>
                <a:gd name="T28" fmla="*/ 831 w 872"/>
                <a:gd name="T29" fmla="*/ 622 h 873"/>
                <a:gd name="T30" fmla="*/ 801 w 872"/>
                <a:gd name="T31" fmla="*/ 675 h 873"/>
                <a:gd name="T32" fmla="*/ 765 w 872"/>
                <a:gd name="T33" fmla="*/ 723 h 873"/>
                <a:gd name="T34" fmla="*/ 720 w 872"/>
                <a:gd name="T35" fmla="*/ 766 h 873"/>
                <a:gd name="T36" fmla="*/ 672 w 872"/>
                <a:gd name="T37" fmla="*/ 804 h 873"/>
                <a:gd name="T38" fmla="*/ 619 w 872"/>
                <a:gd name="T39" fmla="*/ 832 h 873"/>
                <a:gd name="T40" fmla="*/ 562 w 872"/>
                <a:gd name="T41" fmla="*/ 855 h 873"/>
                <a:gd name="T42" fmla="*/ 499 w 872"/>
                <a:gd name="T43" fmla="*/ 868 h 873"/>
                <a:gd name="T44" fmla="*/ 435 w 872"/>
                <a:gd name="T45" fmla="*/ 873 h 873"/>
                <a:gd name="T46" fmla="*/ 371 w 872"/>
                <a:gd name="T47" fmla="*/ 868 h 873"/>
                <a:gd name="T48" fmla="*/ 310 w 872"/>
                <a:gd name="T49" fmla="*/ 855 h 873"/>
                <a:gd name="T50" fmla="*/ 251 w 872"/>
                <a:gd name="T51" fmla="*/ 832 h 873"/>
                <a:gd name="T52" fmla="*/ 198 w 872"/>
                <a:gd name="T53" fmla="*/ 804 h 873"/>
                <a:gd name="T54" fmla="*/ 150 w 872"/>
                <a:gd name="T55" fmla="*/ 766 h 873"/>
                <a:gd name="T56" fmla="*/ 107 w 872"/>
                <a:gd name="T57" fmla="*/ 723 h 873"/>
                <a:gd name="T58" fmla="*/ 70 w 872"/>
                <a:gd name="T59" fmla="*/ 675 h 873"/>
                <a:gd name="T60" fmla="*/ 41 w 872"/>
                <a:gd name="T61" fmla="*/ 622 h 873"/>
                <a:gd name="T62" fmla="*/ 18 w 872"/>
                <a:gd name="T63" fmla="*/ 563 h 873"/>
                <a:gd name="T64" fmla="*/ 5 w 872"/>
                <a:gd name="T65" fmla="*/ 502 h 873"/>
                <a:gd name="T66" fmla="*/ 0 w 872"/>
                <a:gd name="T67" fmla="*/ 438 h 873"/>
                <a:gd name="T68" fmla="*/ 5 w 872"/>
                <a:gd name="T69" fmla="*/ 373 h 873"/>
                <a:gd name="T70" fmla="*/ 18 w 872"/>
                <a:gd name="T71" fmla="*/ 311 h 873"/>
                <a:gd name="T72" fmla="*/ 41 w 872"/>
                <a:gd name="T73" fmla="*/ 254 h 873"/>
                <a:gd name="T74" fmla="*/ 70 w 872"/>
                <a:gd name="T75" fmla="*/ 200 h 873"/>
                <a:gd name="T76" fmla="*/ 107 w 872"/>
                <a:gd name="T77" fmla="*/ 150 h 873"/>
                <a:gd name="T78" fmla="*/ 150 w 872"/>
                <a:gd name="T79" fmla="*/ 107 h 873"/>
                <a:gd name="T80" fmla="*/ 198 w 872"/>
                <a:gd name="T81" fmla="*/ 72 h 873"/>
                <a:gd name="T82" fmla="*/ 251 w 872"/>
                <a:gd name="T83" fmla="*/ 41 h 873"/>
                <a:gd name="T84" fmla="*/ 310 w 872"/>
                <a:gd name="T85" fmla="*/ 20 h 873"/>
                <a:gd name="T86" fmla="*/ 371 w 872"/>
                <a:gd name="T87" fmla="*/ 6 h 873"/>
                <a:gd name="T88" fmla="*/ 435 w 872"/>
                <a:gd name="T89" fmla="*/ 0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72" h="873">
                  <a:moveTo>
                    <a:pt x="435" y="0"/>
                  </a:moveTo>
                  <a:lnTo>
                    <a:pt x="499" y="6"/>
                  </a:lnTo>
                  <a:lnTo>
                    <a:pt x="562" y="20"/>
                  </a:lnTo>
                  <a:lnTo>
                    <a:pt x="619" y="41"/>
                  </a:lnTo>
                  <a:lnTo>
                    <a:pt x="672" y="72"/>
                  </a:lnTo>
                  <a:lnTo>
                    <a:pt x="720" y="107"/>
                  </a:lnTo>
                  <a:lnTo>
                    <a:pt x="765" y="150"/>
                  </a:lnTo>
                  <a:lnTo>
                    <a:pt x="801" y="200"/>
                  </a:lnTo>
                  <a:lnTo>
                    <a:pt x="831" y="254"/>
                  </a:lnTo>
                  <a:lnTo>
                    <a:pt x="852" y="311"/>
                  </a:lnTo>
                  <a:lnTo>
                    <a:pt x="867" y="373"/>
                  </a:lnTo>
                  <a:lnTo>
                    <a:pt x="872" y="438"/>
                  </a:lnTo>
                  <a:lnTo>
                    <a:pt x="867" y="502"/>
                  </a:lnTo>
                  <a:lnTo>
                    <a:pt x="852" y="563"/>
                  </a:lnTo>
                  <a:lnTo>
                    <a:pt x="831" y="622"/>
                  </a:lnTo>
                  <a:lnTo>
                    <a:pt x="801" y="675"/>
                  </a:lnTo>
                  <a:lnTo>
                    <a:pt x="765" y="723"/>
                  </a:lnTo>
                  <a:lnTo>
                    <a:pt x="720" y="766"/>
                  </a:lnTo>
                  <a:lnTo>
                    <a:pt x="672" y="804"/>
                  </a:lnTo>
                  <a:lnTo>
                    <a:pt x="619" y="832"/>
                  </a:lnTo>
                  <a:lnTo>
                    <a:pt x="562" y="855"/>
                  </a:lnTo>
                  <a:lnTo>
                    <a:pt x="499" y="868"/>
                  </a:lnTo>
                  <a:lnTo>
                    <a:pt x="435" y="873"/>
                  </a:lnTo>
                  <a:lnTo>
                    <a:pt x="371" y="868"/>
                  </a:lnTo>
                  <a:lnTo>
                    <a:pt x="310" y="855"/>
                  </a:lnTo>
                  <a:lnTo>
                    <a:pt x="251" y="832"/>
                  </a:lnTo>
                  <a:lnTo>
                    <a:pt x="198" y="804"/>
                  </a:lnTo>
                  <a:lnTo>
                    <a:pt x="150" y="766"/>
                  </a:lnTo>
                  <a:lnTo>
                    <a:pt x="107" y="723"/>
                  </a:lnTo>
                  <a:lnTo>
                    <a:pt x="70" y="675"/>
                  </a:lnTo>
                  <a:lnTo>
                    <a:pt x="41" y="622"/>
                  </a:lnTo>
                  <a:lnTo>
                    <a:pt x="18" y="563"/>
                  </a:lnTo>
                  <a:lnTo>
                    <a:pt x="5" y="502"/>
                  </a:lnTo>
                  <a:lnTo>
                    <a:pt x="0" y="438"/>
                  </a:lnTo>
                  <a:lnTo>
                    <a:pt x="5" y="373"/>
                  </a:lnTo>
                  <a:lnTo>
                    <a:pt x="18" y="311"/>
                  </a:lnTo>
                  <a:lnTo>
                    <a:pt x="41" y="254"/>
                  </a:lnTo>
                  <a:lnTo>
                    <a:pt x="70" y="200"/>
                  </a:lnTo>
                  <a:lnTo>
                    <a:pt x="107" y="150"/>
                  </a:lnTo>
                  <a:lnTo>
                    <a:pt x="150" y="107"/>
                  </a:lnTo>
                  <a:lnTo>
                    <a:pt x="198" y="72"/>
                  </a:lnTo>
                  <a:lnTo>
                    <a:pt x="251" y="41"/>
                  </a:lnTo>
                  <a:lnTo>
                    <a:pt x="310" y="20"/>
                  </a:lnTo>
                  <a:lnTo>
                    <a:pt x="371" y="6"/>
                  </a:lnTo>
                  <a:lnTo>
                    <a:pt x="4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8" name="Freeform 493"/>
            <p:cNvSpPr>
              <a:spLocks/>
            </p:cNvSpPr>
            <p:nvPr/>
          </p:nvSpPr>
          <p:spPr bwMode="auto">
            <a:xfrm>
              <a:off x="6341" y="-2937"/>
              <a:ext cx="2230" cy="512"/>
            </a:xfrm>
            <a:custGeom>
              <a:avLst/>
              <a:gdLst>
                <a:gd name="T0" fmla="*/ 512 w 4459"/>
                <a:gd name="T1" fmla="*/ 0 h 1025"/>
                <a:gd name="T2" fmla="*/ 3948 w 4459"/>
                <a:gd name="T3" fmla="*/ 0 h 1025"/>
                <a:gd name="T4" fmla="*/ 4022 w 4459"/>
                <a:gd name="T5" fmla="*/ 6 h 1025"/>
                <a:gd name="T6" fmla="*/ 4096 w 4459"/>
                <a:gd name="T7" fmla="*/ 22 h 1025"/>
                <a:gd name="T8" fmla="*/ 4163 w 4459"/>
                <a:gd name="T9" fmla="*/ 47 h 1025"/>
                <a:gd name="T10" fmla="*/ 4226 w 4459"/>
                <a:gd name="T11" fmla="*/ 82 h 1025"/>
                <a:gd name="T12" fmla="*/ 4283 w 4459"/>
                <a:gd name="T13" fmla="*/ 125 h 1025"/>
                <a:gd name="T14" fmla="*/ 4333 w 4459"/>
                <a:gd name="T15" fmla="*/ 175 h 1025"/>
                <a:gd name="T16" fmla="*/ 4375 w 4459"/>
                <a:gd name="T17" fmla="*/ 232 h 1025"/>
                <a:gd name="T18" fmla="*/ 4411 w 4459"/>
                <a:gd name="T19" fmla="*/ 297 h 1025"/>
                <a:gd name="T20" fmla="*/ 4436 w 4459"/>
                <a:gd name="T21" fmla="*/ 364 h 1025"/>
                <a:gd name="T22" fmla="*/ 4454 w 4459"/>
                <a:gd name="T23" fmla="*/ 436 h 1025"/>
                <a:gd name="T24" fmla="*/ 4459 w 4459"/>
                <a:gd name="T25" fmla="*/ 513 h 1025"/>
                <a:gd name="T26" fmla="*/ 4454 w 4459"/>
                <a:gd name="T27" fmla="*/ 588 h 1025"/>
                <a:gd name="T28" fmla="*/ 4436 w 4459"/>
                <a:gd name="T29" fmla="*/ 661 h 1025"/>
                <a:gd name="T30" fmla="*/ 4411 w 4459"/>
                <a:gd name="T31" fmla="*/ 729 h 1025"/>
                <a:gd name="T32" fmla="*/ 4375 w 4459"/>
                <a:gd name="T33" fmla="*/ 791 h 1025"/>
                <a:gd name="T34" fmla="*/ 4333 w 4459"/>
                <a:gd name="T35" fmla="*/ 848 h 1025"/>
                <a:gd name="T36" fmla="*/ 4283 w 4459"/>
                <a:gd name="T37" fmla="*/ 898 h 1025"/>
                <a:gd name="T38" fmla="*/ 4226 w 4459"/>
                <a:gd name="T39" fmla="*/ 941 h 1025"/>
                <a:gd name="T40" fmla="*/ 4163 w 4459"/>
                <a:gd name="T41" fmla="*/ 977 h 1025"/>
                <a:gd name="T42" fmla="*/ 4096 w 4459"/>
                <a:gd name="T43" fmla="*/ 1004 h 1025"/>
                <a:gd name="T44" fmla="*/ 4022 w 4459"/>
                <a:gd name="T45" fmla="*/ 1020 h 1025"/>
                <a:gd name="T46" fmla="*/ 3948 w 4459"/>
                <a:gd name="T47" fmla="*/ 1025 h 1025"/>
                <a:gd name="T48" fmla="*/ 512 w 4459"/>
                <a:gd name="T49" fmla="*/ 1025 h 1025"/>
                <a:gd name="T50" fmla="*/ 435 w 4459"/>
                <a:gd name="T51" fmla="*/ 1020 h 1025"/>
                <a:gd name="T52" fmla="*/ 364 w 4459"/>
                <a:gd name="T53" fmla="*/ 1004 h 1025"/>
                <a:gd name="T54" fmla="*/ 296 w 4459"/>
                <a:gd name="T55" fmla="*/ 977 h 1025"/>
                <a:gd name="T56" fmla="*/ 232 w 4459"/>
                <a:gd name="T57" fmla="*/ 941 h 1025"/>
                <a:gd name="T58" fmla="*/ 175 w 4459"/>
                <a:gd name="T59" fmla="*/ 898 h 1025"/>
                <a:gd name="T60" fmla="*/ 125 w 4459"/>
                <a:gd name="T61" fmla="*/ 848 h 1025"/>
                <a:gd name="T62" fmla="*/ 82 w 4459"/>
                <a:gd name="T63" fmla="*/ 791 h 1025"/>
                <a:gd name="T64" fmla="*/ 46 w 4459"/>
                <a:gd name="T65" fmla="*/ 729 h 1025"/>
                <a:gd name="T66" fmla="*/ 21 w 4459"/>
                <a:gd name="T67" fmla="*/ 661 h 1025"/>
                <a:gd name="T68" fmla="*/ 5 w 4459"/>
                <a:gd name="T69" fmla="*/ 588 h 1025"/>
                <a:gd name="T70" fmla="*/ 0 w 4459"/>
                <a:gd name="T71" fmla="*/ 513 h 1025"/>
                <a:gd name="T72" fmla="*/ 5 w 4459"/>
                <a:gd name="T73" fmla="*/ 436 h 1025"/>
                <a:gd name="T74" fmla="*/ 21 w 4459"/>
                <a:gd name="T75" fmla="*/ 364 h 1025"/>
                <a:gd name="T76" fmla="*/ 46 w 4459"/>
                <a:gd name="T77" fmla="*/ 297 h 1025"/>
                <a:gd name="T78" fmla="*/ 82 w 4459"/>
                <a:gd name="T79" fmla="*/ 232 h 1025"/>
                <a:gd name="T80" fmla="*/ 125 w 4459"/>
                <a:gd name="T81" fmla="*/ 175 h 1025"/>
                <a:gd name="T82" fmla="*/ 175 w 4459"/>
                <a:gd name="T83" fmla="*/ 125 h 1025"/>
                <a:gd name="T84" fmla="*/ 232 w 4459"/>
                <a:gd name="T85" fmla="*/ 82 h 1025"/>
                <a:gd name="T86" fmla="*/ 296 w 4459"/>
                <a:gd name="T87" fmla="*/ 47 h 1025"/>
                <a:gd name="T88" fmla="*/ 364 w 4459"/>
                <a:gd name="T89" fmla="*/ 22 h 1025"/>
                <a:gd name="T90" fmla="*/ 435 w 4459"/>
                <a:gd name="T91" fmla="*/ 6 h 1025"/>
                <a:gd name="T92" fmla="*/ 512 w 4459"/>
                <a:gd name="T93" fmla="*/ 0 h 10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459" h="1025">
                  <a:moveTo>
                    <a:pt x="512" y="0"/>
                  </a:moveTo>
                  <a:lnTo>
                    <a:pt x="3948" y="0"/>
                  </a:lnTo>
                  <a:lnTo>
                    <a:pt x="4022" y="6"/>
                  </a:lnTo>
                  <a:lnTo>
                    <a:pt x="4096" y="22"/>
                  </a:lnTo>
                  <a:lnTo>
                    <a:pt x="4163" y="47"/>
                  </a:lnTo>
                  <a:lnTo>
                    <a:pt x="4226" y="82"/>
                  </a:lnTo>
                  <a:lnTo>
                    <a:pt x="4283" y="125"/>
                  </a:lnTo>
                  <a:lnTo>
                    <a:pt x="4333" y="175"/>
                  </a:lnTo>
                  <a:lnTo>
                    <a:pt x="4375" y="232"/>
                  </a:lnTo>
                  <a:lnTo>
                    <a:pt x="4411" y="297"/>
                  </a:lnTo>
                  <a:lnTo>
                    <a:pt x="4436" y="364"/>
                  </a:lnTo>
                  <a:lnTo>
                    <a:pt x="4454" y="436"/>
                  </a:lnTo>
                  <a:lnTo>
                    <a:pt x="4459" y="513"/>
                  </a:lnTo>
                  <a:lnTo>
                    <a:pt x="4454" y="588"/>
                  </a:lnTo>
                  <a:lnTo>
                    <a:pt x="4436" y="661"/>
                  </a:lnTo>
                  <a:lnTo>
                    <a:pt x="4411" y="729"/>
                  </a:lnTo>
                  <a:lnTo>
                    <a:pt x="4375" y="791"/>
                  </a:lnTo>
                  <a:lnTo>
                    <a:pt x="4333" y="848"/>
                  </a:lnTo>
                  <a:lnTo>
                    <a:pt x="4283" y="898"/>
                  </a:lnTo>
                  <a:lnTo>
                    <a:pt x="4226" y="941"/>
                  </a:lnTo>
                  <a:lnTo>
                    <a:pt x="4163" y="977"/>
                  </a:lnTo>
                  <a:lnTo>
                    <a:pt x="4096" y="1004"/>
                  </a:lnTo>
                  <a:lnTo>
                    <a:pt x="4022" y="1020"/>
                  </a:lnTo>
                  <a:lnTo>
                    <a:pt x="3948" y="1025"/>
                  </a:lnTo>
                  <a:lnTo>
                    <a:pt x="512" y="1025"/>
                  </a:lnTo>
                  <a:lnTo>
                    <a:pt x="435" y="1020"/>
                  </a:lnTo>
                  <a:lnTo>
                    <a:pt x="364" y="1004"/>
                  </a:lnTo>
                  <a:lnTo>
                    <a:pt x="296" y="977"/>
                  </a:lnTo>
                  <a:lnTo>
                    <a:pt x="232" y="941"/>
                  </a:lnTo>
                  <a:lnTo>
                    <a:pt x="175" y="898"/>
                  </a:lnTo>
                  <a:lnTo>
                    <a:pt x="125" y="848"/>
                  </a:lnTo>
                  <a:lnTo>
                    <a:pt x="82" y="791"/>
                  </a:lnTo>
                  <a:lnTo>
                    <a:pt x="46" y="729"/>
                  </a:lnTo>
                  <a:lnTo>
                    <a:pt x="21" y="661"/>
                  </a:lnTo>
                  <a:lnTo>
                    <a:pt x="5" y="588"/>
                  </a:lnTo>
                  <a:lnTo>
                    <a:pt x="0" y="513"/>
                  </a:lnTo>
                  <a:lnTo>
                    <a:pt x="5" y="436"/>
                  </a:lnTo>
                  <a:lnTo>
                    <a:pt x="21" y="364"/>
                  </a:lnTo>
                  <a:lnTo>
                    <a:pt x="46" y="297"/>
                  </a:lnTo>
                  <a:lnTo>
                    <a:pt x="82" y="232"/>
                  </a:lnTo>
                  <a:lnTo>
                    <a:pt x="125" y="175"/>
                  </a:lnTo>
                  <a:lnTo>
                    <a:pt x="175" y="125"/>
                  </a:lnTo>
                  <a:lnTo>
                    <a:pt x="232" y="82"/>
                  </a:lnTo>
                  <a:lnTo>
                    <a:pt x="296" y="47"/>
                  </a:lnTo>
                  <a:lnTo>
                    <a:pt x="364" y="22"/>
                  </a:lnTo>
                  <a:lnTo>
                    <a:pt x="435" y="6"/>
                  </a:lnTo>
                  <a:lnTo>
                    <a:pt x="5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9" name="Freeform 494"/>
            <p:cNvSpPr>
              <a:spLocks/>
            </p:cNvSpPr>
            <p:nvPr/>
          </p:nvSpPr>
          <p:spPr bwMode="auto">
            <a:xfrm>
              <a:off x="5666" y="-2092"/>
              <a:ext cx="436" cy="436"/>
            </a:xfrm>
            <a:custGeom>
              <a:avLst/>
              <a:gdLst>
                <a:gd name="T0" fmla="*/ 435 w 872"/>
                <a:gd name="T1" fmla="*/ 0 h 871"/>
                <a:gd name="T2" fmla="*/ 499 w 872"/>
                <a:gd name="T3" fmla="*/ 4 h 871"/>
                <a:gd name="T4" fmla="*/ 562 w 872"/>
                <a:gd name="T5" fmla="*/ 18 h 871"/>
                <a:gd name="T6" fmla="*/ 619 w 872"/>
                <a:gd name="T7" fmla="*/ 39 h 871"/>
                <a:gd name="T8" fmla="*/ 672 w 872"/>
                <a:gd name="T9" fmla="*/ 70 h 871"/>
                <a:gd name="T10" fmla="*/ 720 w 872"/>
                <a:gd name="T11" fmla="*/ 107 h 871"/>
                <a:gd name="T12" fmla="*/ 765 w 872"/>
                <a:gd name="T13" fmla="*/ 150 h 871"/>
                <a:gd name="T14" fmla="*/ 801 w 872"/>
                <a:gd name="T15" fmla="*/ 198 h 871"/>
                <a:gd name="T16" fmla="*/ 831 w 872"/>
                <a:gd name="T17" fmla="*/ 252 h 871"/>
                <a:gd name="T18" fmla="*/ 852 w 872"/>
                <a:gd name="T19" fmla="*/ 311 h 871"/>
                <a:gd name="T20" fmla="*/ 867 w 872"/>
                <a:gd name="T21" fmla="*/ 371 h 871"/>
                <a:gd name="T22" fmla="*/ 872 w 872"/>
                <a:gd name="T23" fmla="*/ 436 h 871"/>
                <a:gd name="T24" fmla="*/ 867 w 872"/>
                <a:gd name="T25" fmla="*/ 500 h 871"/>
                <a:gd name="T26" fmla="*/ 852 w 872"/>
                <a:gd name="T27" fmla="*/ 562 h 871"/>
                <a:gd name="T28" fmla="*/ 831 w 872"/>
                <a:gd name="T29" fmla="*/ 620 h 871"/>
                <a:gd name="T30" fmla="*/ 801 w 872"/>
                <a:gd name="T31" fmla="*/ 673 h 871"/>
                <a:gd name="T32" fmla="*/ 765 w 872"/>
                <a:gd name="T33" fmla="*/ 721 h 871"/>
                <a:gd name="T34" fmla="*/ 720 w 872"/>
                <a:gd name="T35" fmla="*/ 764 h 871"/>
                <a:gd name="T36" fmla="*/ 672 w 872"/>
                <a:gd name="T37" fmla="*/ 802 h 871"/>
                <a:gd name="T38" fmla="*/ 619 w 872"/>
                <a:gd name="T39" fmla="*/ 832 h 871"/>
                <a:gd name="T40" fmla="*/ 562 w 872"/>
                <a:gd name="T41" fmla="*/ 854 h 871"/>
                <a:gd name="T42" fmla="*/ 499 w 872"/>
                <a:gd name="T43" fmla="*/ 868 h 871"/>
                <a:gd name="T44" fmla="*/ 435 w 872"/>
                <a:gd name="T45" fmla="*/ 871 h 871"/>
                <a:gd name="T46" fmla="*/ 371 w 872"/>
                <a:gd name="T47" fmla="*/ 868 h 871"/>
                <a:gd name="T48" fmla="*/ 310 w 872"/>
                <a:gd name="T49" fmla="*/ 854 h 871"/>
                <a:gd name="T50" fmla="*/ 251 w 872"/>
                <a:gd name="T51" fmla="*/ 832 h 871"/>
                <a:gd name="T52" fmla="*/ 198 w 872"/>
                <a:gd name="T53" fmla="*/ 802 h 871"/>
                <a:gd name="T54" fmla="*/ 150 w 872"/>
                <a:gd name="T55" fmla="*/ 764 h 871"/>
                <a:gd name="T56" fmla="*/ 107 w 872"/>
                <a:gd name="T57" fmla="*/ 721 h 871"/>
                <a:gd name="T58" fmla="*/ 70 w 872"/>
                <a:gd name="T59" fmla="*/ 673 h 871"/>
                <a:gd name="T60" fmla="*/ 41 w 872"/>
                <a:gd name="T61" fmla="*/ 620 h 871"/>
                <a:gd name="T62" fmla="*/ 18 w 872"/>
                <a:gd name="T63" fmla="*/ 562 h 871"/>
                <a:gd name="T64" fmla="*/ 5 w 872"/>
                <a:gd name="T65" fmla="*/ 500 h 871"/>
                <a:gd name="T66" fmla="*/ 0 w 872"/>
                <a:gd name="T67" fmla="*/ 436 h 871"/>
                <a:gd name="T68" fmla="*/ 5 w 872"/>
                <a:gd name="T69" fmla="*/ 371 h 871"/>
                <a:gd name="T70" fmla="*/ 18 w 872"/>
                <a:gd name="T71" fmla="*/ 311 h 871"/>
                <a:gd name="T72" fmla="*/ 41 w 872"/>
                <a:gd name="T73" fmla="*/ 252 h 871"/>
                <a:gd name="T74" fmla="*/ 70 w 872"/>
                <a:gd name="T75" fmla="*/ 198 h 871"/>
                <a:gd name="T76" fmla="*/ 107 w 872"/>
                <a:gd name="T77" fmla="*/ 150 h 871"/>
                <a:gd name="T78" fmla="*/ 150 w 872"/>
                <a:gd name="T79" fmla="*/ 107 h 871"/>
                <a:gd name="T80" fmla="*/ 198 w 872"/>
                <a:gd name="T81" fmla="*/ 70 h 871"/>
                <a:gd name="T82" fmla="*/ 251 w 872"/>
                <a:gd name="T83" fmla="*/ 39 h 871"/>
                <a:gd name="T84" fmla="*/ 310 w 872"/>
                <a:gd name="T85" fmla="*/ 18 h 871"/>
                <a:gd name="T86" fmla="*/ 371 w 872"/>
                <a:gd name="T87" fmla="*/ 4 h 871"/>
                <a:gd name="T88" fmla="*/ 435 w 872"/>
                <a:gd name="T89" fmla="*/ 0 h 8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72" h="871">
                  <a:moveTo>
                    <a:pt x="435" y="0"/>
                  </a:moveTo>
                  <a:lnTo>
                    <a:pt x="499" y="4"/>
                  </a:lnTo>
                  <a:lnTo>
                    <a:pt x="562" y="18"/>
                  </a:lnTo>
                  <a:lnTo>
                    <a:pt x="619" y="39"/>
                  </a:lnTo>
                  <a:lnTo>
                    <a:pt x="672" y="70"/>
                  </a:lnTo>
                  <a:lnTo>
                    <a:pt x="720" y="107"/>
                  </a:lnTo>
                  <a:lnTo>
                    <a:pt x="765" y="150"/>
                  </a:lnTo>
                  <a:lnTo>
                    <a:pt x="801" y="198"/>
                  </a:lnTo>
                  <a:lnTo>
                    <a:pt x="831" y="252"/>
                  </a:lnTo>
                  <a:lnTo>
                    <a:pt x="852" y="311"/>
                  </a:lnTo>
                  <a:lnTo>
                    <a:pt x="867" y="371"/>
                  </a:lnTo>
                  <a:lnTo>
                    <a:pt x="872" y="436"/>
                  </a:lnTo>
                  <a:lnTo>
                    <a:pt x="867" y="500"/>
                  </a:lnTo>
                  <a:lnTo>
                    <a:pt x="852" y="562"/>
                  </a:lnTo>
                  <a:lnTo>
                    <a:pt x="831" y="620"/>
                  </a:lnTo>
                  <a:lnTo>
                    <a:pt x="801" y="673"/>
                  </a:lnTo>
                  <a:lnTo>
                    <a:pt x="765" y="721"/>
                  </a:lnTo>
                  <a:lnTo>
                    <a:pt x="720" y="764"/>
                  </a:lnTo>
                  <a:lnTo>
                    <a:pt x="672" y="802"/>
                  </a:lnTo>
                  <a:lnTo>
                    <a:pt x="619" y="832"/>
                  </a:lnTo>
                  <a:lnTo>
                    <a:pt x="562" y="854"/>
                  </a:lnTo>
                  <a:lnTo>
                    <a:pt x="499" y="868"/>
                  </a:lnTo>
                  <a:lnTo>
                    <a:pt x="435" y="871"/>
                  </a:lnTo>
                  <a:lnTo>
                    <a:pt x="371" y="868"/>
                  </a:lnTo>
                  <a:lnTo>
                    <a:pt x="310" y="854"/>
                  </a:lnTo>
                  <a:lnTo>
                    <a:pt x="251" y="832"/>
                  </a:lnTo>
                  <a:lnTo>
                    <a:pt x="198" y="802"/>
                  </a:lnTo>
                  <a:lnTo>
                    <a:pt x="150" y="764"/>
                  </a:lnTo>
                  <a:lnTo>
                    <a:pt x="107" y="721"/>
                  </a:lnTo>
                  <a:lnTo>
                    <a:pt x="70" y="673"/>
                  </a:lnTo>
                  <a:lnTo>
                    <a:pt x="41" y="620"/>
                  </a:lnTo>
                  <a:lnTo>
                    <a:pt x="18" y="562"/>
                  </a:lnTo>
                  <a:lnTo>
                    <a:pt x="5" y="500"/>
                  </a:lnTo>
                  <a:lnTo>
                    <a:pt x="0" y="436"/>
                  </a:lnTo>
                  <a:lnTo>
                    <a:pt x="5" y="371"/>
                  </a:lnTo>
                  <a:lnTo>
                    <a:pt x="18" y="311"/>
                  </a:lnTo>
                  <a:lnTo>
                    <a:pt x="41" y="252"/>
                  </a:lnTo>
                  <a:lnTo>
                    <a:pt x="70" y="198"/>
                  </a:lnTo>
                  <a:lnTo>
                    <a:pt x="107" y="150"/>
                  </a:lnTo>
                  <a:lnTo>
                    <a:pt x="150" y="107"/>
                  </a:lnTo>
                  <a:lnTo>
                    <a:pt x="198" y="70"/>
                  </a:lnTo>
                  <a:lnTo>
                    <a:pt x="251" y="39"/>
                  </a:lnTo>
                  <a:lnTo>
                    <a:pt x="310" y="18"/>
                  </a:lnTo>
                  <a:lnTo>
                    <a:pt x="371" y="4"/>
                  </a:lnTo>
                  <a:lnTo>
                    <a:pt x="4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0" name="Freeform 495"/>
            <p:cNvSpPr>
              <a:spLocks/>
            </p:cNvSpPr>
            <p:nvPr/>
          </p:nvSpPr>
          <p:spPr bwMode="auto">
            <a:xfrm>
              <a:off x="6341" y="-2130"/>
              <a:ext cx="2230" cy="512"/>
            </a:xfrm>
            <a:custGeom>
              <a:avLst/>
              <a:gdLst>
                <a:gd name="T0" fmla="*/ 512 w 4459"/>
                <a:gd name="T1" fmla="*/ 0 h 1025"/>
                <a:gd name="T2" fmla="*/ 3948 w 4459"/>
                <a:gd name="T3" fmla="*/ 0 h 1025"/>
                <a:gd name="T4" fmla="*/ 4022 w 4459"/>
                <a:gd name="T5" fmla="*/ 6 h 1025"/>
                <a:gd name="T6" fmla="*/ 4096 w 4459"/>
                <a:gd name="T7" fmla="*/ 22 h 1025"/>
                <a:gd name="T8" fmla="*/ 4163 w 4459"/>
                <a:gd name="T9" fmla="*/ 49 h 1025"/>
                <a:gd name="T10" fmla="*/ 4226 w 4459"/>
                <a:gd name="T11" fmla="*/ 82 h 1025"/>
                <a:gd name="T12" fmla="*/ 4283 w 4459"/>
                <a:gd name="T13" fmla="*/ 125 h 1025"/>
                <a:gd name="T14" fmla="*/ 4333 w 4459"/>
                <a:gd name="T15" fmla="*/ 177 h 1025"/>
                <a:gd name="T16" fmla="*/ 4375 w 4459"/>
                <a:gd name="T17" fmla="*/ 234 h 1025"/>
                <a:gd name="T18" fmla="*/ 4411 w 4459"/>
                <a:gd name="T19" fmla="*/ 297 h 1025"/>
                <a:gd name="T20" fmla="*/ 4436 w 4459"/>
                <a:gd name="T21" fmla="*/ 365 h 1025"/>
                <a:gd name="T22" fmla="*/ 4454 w 4459"/>
                <a:gd name="T23" fmla="*/ 438 h 1025"/>
                <a:gd name="T24" fmla="*/ 4459 w 4459"/>
                <a:gd name="T25" fmla="*/ 513 h 1025"/>
                <a:gd name="T26" fmla="*/ 4454 w 4459"/>
                <a:gd name="T27" fmla="*/ 588 h 1025"/>
                <a:gd name="T28" fmla="*/ 4436 w 4459"/>
                <a:gd name="T29" fmla="*/ 661 h 1025"/>
                <a:gd name="T30" fmla="*/ 4411 w 4459"/>
                <a:gd name="T31" fmla="*/ 729 h 1025"/>
                <a:gd name="T32" fmla="*/ 4375 w 4459"/>
                <a:gd name="T33" fmla="*/ 791 h 1025"/>
                <a:gd name="T34" fmla="*/ 4333 w 4459"/>
                <a:gd name="T35" fmla="*/ 848 h 1025"/>
                <a:gd name="T36" fmla="*/ 4283 w 4459"/>
                <a:gd name="T37" fmla="*/ 900 h 1025"/>
                <a:gd name="T38" fmla="*/ 4226 w 4459"/>
                <a:gd name="T39" fmla="*/ 943 h 1025"/>
                <a:gd name="T40" fmla="*/ 4163 w 4459"/>
                <a:gd name="T41" fmla="*/ 977 h 1025"/>
                <a:gd name="T42" fmla="*/ 4096 w 4459"/>
                <a:gd name="T43" fmla="*/ 1004 h 1025"/>
                <a:gd name="T44" fmla="*/ 4022 w 4459"/>
                <a:gd name="T45" fmla="*/ 1020 h 1025"/>
                <a:gd name="T46" fmla="*/ 3948 w 4459"/>
                <a:gd name="T47" fmla="*/ 1025 h 1025"/>
                <a:gd name="T48" fmla="*/ 512 w 4459"/>
                <a:gd name="T49" fmla="*/ 1025 h 1025"/>
                <a:gd name="T50" fmla="*/ 435 w 4459"/>
                <a:gd name="T51" fmla="*/ 1020 h 1025"/>
                <a:gd name="T52" fmla="*/ 364 w 4459"/>
                <a:gd name="T53" fmla="*/ 1004 h 1025"/>
                <a:gd name="T54" fmla="*/ 296 w 4459"/>
                <a:gd name="T55" fmla="*/ 977 h 1025"/>
                <a:gd name="T56" fmla="*/ 232 w 4459"/>
                <a:gd name="T57" fmla="*/ 943 h 1025"/>
                <a:gd name="T58" fmla="*/ 175 w 4459"/>
                <a:gd name="T59" fmla="*/ 900 h 1025"/>
                <a:gd name="T60" fmla="*/ 125 w 4459"/>
                <a:gd name="T61" fmla="*/ 848 h 1025"/>
                <a:gd name="T62" fmla="*/ 82 w 4459"/>
                <a:gd name="T63" fmla="*/ 791 h 1025"/>
                <a:gd name="T64" fmla="*/ 46 w 4459"/>
                <a:gd name="T65" fmla="*/ 729 h 1025"/>
                <a:gd name="T66" fmla="*/ 21 w 4459"/>
                <a:gd name="T67" fmla="*/ 661 h 1025"/>
                <a:gd name="T68" fmla="*/ 5 w 4459"/>
                <a:gd name="T69" fmla="*/ 588 h 1025"/>
                <a:gd name="T70" fmla="*/ 0 w 4459"/>
                <a:gd name="T71" fmla="*/ 513 h 1025"/>
                <a:gd name="T72" fmla="*/ 5 w 4459"/>
                <a:gd name="T73" fmla="*/ 438 h 1025"/>
                <a:gd name="T74" fmla="*/ 21 w 4459"/>
                <a:gd name="T75" fmla="*/ 365 h 1025"/>
                <a:gd name="T76" fmla="*/ 46 w 4459"/>
                <a:gd name="T77" fmla="*/ 297 h 1025"/>
                <a:gd name="T78" fmla="*/ 82 w 4459"/>
                <a:gd name="T79" fmla="*/ 234 h 1025"/>
                <a:gd name="T80" fmla="*/ 125 w 4459"/>
                <a:gd name="T81" fmla="*/ 177 h 1025"/>
                <a:gd name="T82" fmla="*/ 175 w 4459"/>
                <a:gd name="T83" fmla="*/ 125 h 1025"/>
                <a:gd name="T84" fmla="*/ 232 w 4459"/>
                <a:gd name="T85" fmla="*/ 82 h 1025"/>
                <a:gd name="T86" fmla="*/ 296 w 4459"/>
                <a:gd name="T87" fmla="*/ 49 h 1025"/>
                <a:gd name="T88" fmla="*/ 364 w 4459"/>
                <a:gd name="T89" fmla="*/ 22 h 1025"/>
                <a:gd name="T90" fmla="*/ 435 w 4459"/>
                <a:gd name="T91" fmla="*/ 6 h 1025"/>
                <a:gd name="T92" fmla="*/ 512 w 4459"/>
                <a:gd name="T93" fmla="*/ 0 h 10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459" h="1025">
                  <a:moveTo>
                    <a:pt x="512" y="0"/>
                  </a:moveTo>
                  <a:lnTo>
                    <a:pt x="3948" y="0"/>
                  </a:lnTo>
                  <a:lnTo>
                    <a:pt x="4022" y="6"/>
                  </a:lnTo>
                  <a:lnTo>
                    <a:pt x="4096" y="22"/>
                  </a:lnTo>
                  <a:lnTo>
                    <a:pt x="4163" y="49"/>
                  </a:lnTo>
                  <a:lnTo>
                    <a:pt x="4226" y="82"/>
                  </a:lnTo>
                  <a:lnTo>
                    <a:pt x="4283" y="125"/>
                  </a:lnTo>
                  <a:lnTo>
                    <a:pt x="4333" y="177"/>
                  </a:lnTo>
                  <a:lnTo>
                    <a:pt x="4375" y="234"/>
                  </a:lnTo>
                  <a:lnTo>
                    <a:pt x="4411" y="297"/>
                  </a:lnTo>
                  <a:lnTo>
                    <a:pt x="4436" y="365"/>
                  </a:lnTo>
                  <a:lnTo>
                    <a:pt x="4454" y="438"/>
                  </a:lnTo>
                  <a:lnTo>
                    <a:pt x="4459" y="513"/>
                  </a:lnTo>
                  <a:lnTo>
                    <a:pt x="4454" y="588"/>
                  </a:lnTo>
                  <a:lnTo>
                    <a:pt x="4436" y="661"/>
                  </a:lnTo>
                  <a:lnTo>
                    <a:pt x="4411" y="729"/>
                  </a:lnTo>
                  <a:lnTo>
                    <a:pt x="4375" y="791"/>
                  </a:lnTo>
                  <a:lnTo>
                    <a:pt x="4333" y="848"/>
                  </a:lnTo>
                  <a:lnTo>
                    <a:pt x="4283" y="900"/>
                  </a:lnTo>
                  <a:lnTo>
                    <a:pt x="4226" y="943"/>
                  </a:lnTo>
                  <a:lnTo>
                    <a:pt x="4163" y="977"/>
                  </a:lnTo>
                  <a:lnTo>
                    <a:pt x="4096" y="1004"/>
                  </a:lnTo>
                  <a:lnTo>
                    <a:pt x="4022" y="1020"/>
                  </a:lnTo>
                  <a:lnTo>
                    <a:pt x="3948" y="1025"/>
                  </a:lnTo>
                  <a:lnTo>
                    <a:pt x="512" y="1025"/>
                  </a:lnTo>
                  <a:lnTo>
                    <a:pt x="435" y="1020"/>
                  </a:lnTo>
                  <a:lnTo>
                    <a:pt x="364" y="1004"/>
                  </a:lnTo>
                  <a:lnTo>
                    <a:pt x="296" y="977"/>
                  </a:lnTo>
                  <a:lnTo>
                    <a:pt x="232" y="943"/>
                  </a:lnTo>
                  <a:lnTo>
                    <a:pt x="175" y="900"/>
                  </a:lnTo>
                  <a:lnTo>
                    <a:pt x="125" y="848"/>
                  </a:lnTo>
                  <a:lnTo>
                    <a:pt x="82" y="791"/>
                  </a:lnTo>
                  <a:lnTo>
                    <a:pt x="46" y="729"/>
                  </a:lnTo>
                  <a:lnTo>
                    <a:pt x="21" y="661"/>
                  </a:lnTo>
                  <a:lnTo>
                    <a:pt x="5" y="588"/>
                  </a:lnTo>
                  <a:lnTo>
                    <a:pt x="0" y="513"/>
                  </a:lnTo>
                  <a:lnTo>
                    <a:pt x="5" y="438"/>
                  </a:lnTo>
                  <a:lnTo>
                    <a:pt x="21" y="365"/>
                  </a:lnTo>
                  <a:lnTo>
                    <a:pt x="46" y="297"/>
                  </a:lnTo>
                  <a:lnTo>
                    <a:pt x="82" y="234"/>
                  </a:lnTo>
                  <a:lnTo>
                    <a:pt x="125" y="177"/>
                  </a:lnTo>
                  <a:lnTo>
                    <a:pt x="175" y="125"/>
                  </a:lnTo>
                  <a:lnTo>
                    <a:pt x="232" y="82"/>
                  </a:lnTo>
                  <a:lnTo>
                    <a:pt x="296" y="49"/>
                  </a:lnTo>
                  <a:lnTo>
                    <a:pt x="364" y="22"/>
                  </a:lnTo>
                  <a:lnTo>
                    <a:pt x="435" y="6"/>
                  </a:lnTo>
                  <a:lnTo>
                    <a:pt x="5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194" name="Freeform 523"/>
          <p:cNvSpPr>
            <a:spLocks noEditPoints="1"/>
          </p:cNvSpPr>
          <p:nvPr/>
        </p:nvSpPr>
        <p:spPr bwMode="auto">
          <a:xfrm>
            <a:off x="426045" y="5939003"/>
            <a:ext cx="221453" cy="283957"/>
          </a:xfrm>
          <a:custGeom>
            <a:avLst/>
            <a:gdLst>
              <a:gd name="T0" fmla="*/ 1099 w 4543"/>
              <a:gd name="T1" fmla="*/ 848 h 5824"/>
              <a:gd name="T2" fmla="*/ 1007 w 4543"/>
              <a:gd name="T3" fmla="*/ 937 h 5824"/>
              <a:gd name="T4" fmla="*/ 987 w 4543"/>
              <a:gd name="T5" fmla="*/ 1064 h 5824"/>
              <a:gd name="T6" fmla="*/ 1106 w 4543"/>
              <a:gd name="T7" fmla="*/ 1440 h 5824"/>
              <a:gd name="T8" fmla="*/ 1304 w 4543"/>
              <a:gd name="T9" fmla="*/ 1801 h 5824"/>
              <a:gd name="T10" fmla="*/ 1559 w 4543"/>
              <a:gd name="T11" fmla="*/ 2112 h 5824"/>
              <a:gd name="T12" fmla="*/ 1850 w 4543"/>
              <a:gd name="T13" fmla="*/ 2344 h 5824"/>
              <a:gd name="T14" fmla="*/ 2052 w 4543"/>
              <a:gd name="T15" fmla="*/ 4949 h 5824"/>
              <a:gd name="T16" fmla="*/ 1954 w 4543"/>
              <a:gd name="T17" fmla="*/ 4992 h 5824"/>
              <a:gd name="T18" fmla="*/ 1823 w 4543"/>
              <a:gd name="T19" fmla="*/ 5063 h 5824"/>
              <a:gd name="T20" fmla="*/ 1660 w 4543"/>
              <a:gd name="T21" fmla="*/ 5185 h 5824"/>
              <a:gd name="T22" fmla="*/ 3005 w 4543"/>
              <a:gd name="T23" fmla="*/ 5302 h 5824"/>
              <a:gd name="T24" fmla="*/ 2830 w 4543"/>
              <a:gd name="T25" fmla="*/ 5141 h 5824"/>
              <a:gd name="T26" fmla="*/ 2681 w 4543"/>
              <a:gd name="T27" fmla="*/ 5040 h 5824"/>
              <a:gd name="T28" fmla="*/ 2559 w 4543"/>
              <a:gd name="T29" fmla="*/ 4978 h 5824"/>
              <a:gd name="T30" fmla="*/ 2491 w 4543"/>
              <a:gd name="T31" fmla="*/ 2442 h 5824"/>
              <a:gd name="T32" fmla="*/ 2792 w 4543"/>
              <a:gd name="T33" fmla="*/ 2277 h 5824"/>
              <a:gd name="T34" fmla="*/ 3072 w 4543"/>
              <a:gd name="T35" fmla="*/ 2015 h 5824"/>
              <a:gd name="T36" fmla="*/ 3312 w 4543"/>
              <a:gd name="T37" fmla="*/ 1684 h 5824"/>
              <a:gd name="T38" fmla="*/ 3487 w 4543"/>
              <a:gd name="T39" fmla="*/ 1316 h 5824"/>
              <a:gd name="T40" fmla="*/ 3558 w 4543"/>
              <a:gd name="T41" fmla="*/ 1020 h 5824"/>
              <a:gd name="T42" fmla="*/ 3514 w 4543"/>
              <a:gd name="T43" fmla="*/ 901 h 5824"/>
              <a:gd name="T44" fmla="*/ 3404 w 4543"/>
              <a:gd name="T45" fmla="*/ 834 h 5824"/>
              <a:gd name="T46" fmla="*/ 262 w 4543"/>
              <a:gd name="T47" fmla="*/ 0 h 5824"/>
              <a:gd name="T48" fmla="*/ 4383 w 4543"/>
              <a:gd name="T49" fmla="*/ 21 h 5824"/>
              <a:gd name="T50" fmla="*/ 4499 w 4543"/>
              <a:gd name="T51" fmla="*/ 115 h 5824"/>
              <a:gd name="T52" fmla="*/ 4543 w 4543"/>
              <a:gd name="T53" fmla="*/ 260 h 5824"/>
              <a:gd name="T54" fmla="*/ 4507 w 4543"/>
              <a:gd name="T55" fmla="*/ 712 h 5824"/>
              <a:gd name="T56" fmla="*/ 4405 w 4543"/>
              <a:gd name="T57" fmla="*/ 1176 h 5824"/>
              <a:gd name="T58" fmla="*/ 4238 w 4543"/>
              <a:gd name="T59" fmla="*/ 1636 h 5824"/>
              <a:gd name="T60" fmla="*/ 4017 w 4543"/>
              <a:gd name="T61" fmla="*/ 2075 h 5824"/>
              <a:gd name="T62" fmla="*/ 3742 w 4543"/>
              <a:gd name="T63" fmla="*/ 2474 h 5824"/>
              <a:gd name="T64" fmla="*/ 3421 w 4543"/>
              <a:gd name="T65" fmla="*/ 2814 h 5824"/>
              <a:gd name="T66" fmla="*/ 3533 w 4543"/>
              <a:gd name="T67" fmla="*/ 3115 h 5824"/>
              <a:gd name="T68" fmla="*/ 3840 w 4543"/>
              <a:gd name="T69" fmla="*/ 3478 h 5824"/>
              <a:gd name="T70" fmla="*/ 4096 w 4543"/>
              <a:gd name="T71" fmla="*/ 3892 h 5824"/>
              <a:gd name="T72" fmla="*/ 4300 w 4543"/>
              <a:gd name="T73" fmla="*/ 4340 h 5824"/>
              <a:gd name="T74" fmla="*/ 4445 w 4543"/>
              <a:gd name="T75" fmla="*/ 4804 h 5824"/>
              <a:gd name="T76" fmla="*/ 4527 w 4543"/>
              <a:gd name="T77" fmla="*/ 5266 h 5824"/>
              <a:gd name="T78" fmla="*/ 4538 w 4543"/>
              <a:gd name="T79" fmla="*/ 5615 h 5824"/>
              <a:gd name="T80" fmla="*/ 4467 w 4543"/>
              <a:gd name="T81" fmla="*/ 5748 h 5824"/>
              <a:gd name="T82" fmla="*/ 4334 w 4543"/>
              <a:gd name="T83" fmla="*/ 5819 h 5824"/>
              <a:gd name="T84" fmla="*/ 209 w 4543"/>
              <a:gd name="T85" fmla="*/ 5819 h 5824"/>
              <a:gd name="T86" fmla="*/ 76 w 4543"/>
              <a:gd name="T87" fmla="*/ 5748 h 5824"/>
              <a:gd name="T88" fmla="*/ 6 w 4543"/>
              <a:gd name="T89" fmla="*/ 5615 h 5824"/>
              <a:gd name="T90" fmla="*/ 16 w 4543"/>
              <a:gd name="T91" fmla="*/ 5266 h 5824"/>
              <a:gd name="T92" fmla="*/ 98 w 4543"/>
              <a:gd name="T93" fmla="*/ 4804 h 5824"/>
              <a:gd name="T94" fmla="*/ 243 w 4543"/>
              <a:gd name="T95" fmla="*/ 4340 h 5824"/>
              <a:gd name="T96" fmla="*/ 447 w 4543"/>
              <a:gd name="T97" fmla="*/ 3892 h 5824"/>
              <a:gd name="T98" fmla="*/ 704 w 4543"/>
              <a:gd name="T99" fmla="*/ 3478 h 5824"/>
              <a:gd name="T100" fmla="*/ 1010 w 4543"/>
              <a:gd name="T101" fmla="*/ 3115 h 5824"/>
              <a:gd name="T102" fmla="*/ 1122 w 4543"/>
              <a:gd name="T103" fmla="*/ 2814 h 5824"/>
              <a:gd name="T104" fmla="*/ 801 w 4543"/>
              <a:gd name="T105" fmla="*/ 2474 h 5824"/>
              <a:gd name="T106" fmla="*/ 526 w 4543"/>
              <a:gd name="T107" fmla="*/ 2075 h 5824"/>
              <a:gd name="T108" fmla="*/ 303 w 4543"/>
              <a:gd name="T109" fmla="*/ 1636 h 5824"/>
              <a:gd name="T110" fmla="*/ 138 w 4543"/>
              <a:gd name="T111" fmla="*/ 1174 h 5824"/>
              <a:gd name="T112" fmla="*/ 36 w 4543"/>
              <a:gd name="T113" fmla="*/ 710 h 5824"/>
              <a:gd name="T114" fmla="*/ 0 w 4543"/>
              <a:gd name="T115" fmla="*/ 260 h 5824"/>
              <a:gd name="T116" fmla="*/ 45 w 4543"/>
              <a:gd name="T117" fmla="*/ 115 h 5824"/>
              <a:gd name="T118" fmla="*/ 160 w 4543"/>
              <a:gd name="T119" fmla="*/ 21 h 58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543" h="5824">
                <a:moveTo>
                  <a:pt x="1182" y="829"/>
                </a:moveTo>
                <a:lnTo>
                  <a:pt x="1139" y="834"/>
                </a:lnTo>
                <a:lnTo>
                  <a:pt x="1099" y="848"/>
                </a:lnTo>
                <a:lnTo>
                  <a:pt x="1061" y="871"/>
                </a:lnTo>
                <a:lnTo>
                  <a:pt x="1030" y="901"/>
                </a:lnTo>
                <a:lnTo>
                  <a:pt x="1007" y="937"/>
                </a:lnTo>
                <a:lnTo>
                  <a:pt x="991" y="977"/>
                </a:lnTo>
                <a:lnTo>
                  <a:pt x="985" y="1020"/>
                </a:lnTo>
                <a:lnTo>
                  <a:pt x="987" y="1064"/>
                </a:lnTo>
                <a:lnTo>
                  <a:pt x="1017" y="1190"/>
                </a:lnTo>
                <a:lnTo>
                  <a:pt x="1056" y="1316"/>
                </a:lnTo>
                <a:lnTo>
                  <a:pt x="1106" y="1440"/>
                </a:lnTo>
                <a:lnTo>
                  <a:pt x="1164" y="1563"/>
                </a:lnTo>
                <a:lnTo>
                  <a:pt x="1232" y="1684"/>
                </a:lnTo>
                <a:lnTo>
                  <a:pt x="1304" y="1801"/>
                </a:lnTo>
                <a:lnTo>
                  <a:pt x="1384" y="1911"/>
                </a:lnTo>
                <a:lnTo>
                  <a:pt x="1471" y="2015"/>
                </a:lnTo>
                <a:lnTo>
                  <a:pt x="1559" y="2112"/>
                </a:lnTo>
                <a:lnTo>
                  <a:pt x="1655" y="2201"/>
                </a:lnTo>
                <a:lnTo>
                  <a:pt x="1751" y="2277"/>
                </a:lnTo>
                <a:lnTo>
                  <a:pt x="1850" y="2344"/>
                </a:lnTo>
                <a:lnTo>
                  <a:pt x="1951" y="2398"/>
                </a:lnTo>
                <a:lnTo>
                  <a:pt x="2052" y="2442"/>
                </a:lnTo>
                <a:lnTo>
                  <a:pt x="2052" y="4949"/>
                </a:lnTo>
                <a:lnTo>
                  <a:pt x="2024" y="4960"/>
                </a:lnTo>
                <a:lnTo>
                  <a:pt x="1990" y="4974"/>
                </a:lnTo>
                <a:lnTo>
                  <a:pt x="1954" y="4992"/>
                </a:lnTo>
                <a:lnTo>
                  <a:pt x="1914" y="5011"/>
                </a:lnTo>
                <a:lnTo>
                  <a:pt x="1871" y="5034"/>
                </a:lnTo>
                <a:lnTo>
                  <a:pt x="1823" y="5063"/>
                </a:lnTo>
                <a:lnTo>
                  <a:pt x="1772" y="5098"/>
                </a:lnTo>
                <a:lnTo>
                  <a:pt x="1719" y="5137"/>
                </a:lnTo>
                <a:lnTo>
                  <a:pt x="1660" y="5185"/>
                </a:lnTo>
                <a:lnTo>
                  <a:pt x="1600" y="5240"/>
                </a:lnTo>
                <a:lnTo>
                  <a:pt x="1538" y="5302"/>
                </a:lnTo>
                <a:lnTo>
                  <a:pt x="3005" y="5302"/>
                </a:lnTo>
                <a:lnTo>
                  <a:pt x="2945" y="5242"/>
                </a:lnTo>
                <a:lnTo>
                  <a:pt x="2885" y="5187"/>
                </a:lnTo>
                <a:lnTo>
                  <a:pt x="2830" y="5141"/>
                </a:lnTo>
                <a:lnTo>
                  <a:pt x="2777" y="5102"/>
                </a:lnTo>
                <a:lnTo>
                  <a:pt x="2727" y="5068"/>
                </a:lnTo>
                <a:lnTo>
                  <a:pt x="2681" y="5040"/>
                </a:lnTo>
                <a:lnTo>
                  <a:pt x="2637" y="5015"/>
                </a:lnTo>
                <a:lnTo>
                  <a:pt x="2596" y="4996"/>
                </a:lnTo>
                <a:lnTo>
                  <a:pt x="2559" y="4978"/>
                </a:lnTo>
                <a:lnTo>
                  <a:pt x="2523" y="4962"/>
                </a:lnTo>
                <a:lnTo>
                  <a:pt x="2491" y="4949"/>
                </a:lnTo>
                <a:lnTo>
                  <a:pt x="2491" y="2442"/>
                </a:lnTo>
                <a:lnTo>
                  <a:pt x="2592" y="2398"/>
                </a:lnTo>
                <a:lnTo>
                  <a:pt x="2693" y="2344"/>
                </a:lnTo>
                <a:lnTo>
                  <a:pt x="2792" y="2277"/>
                </a:lnTo>
                <a:lnTo>
                  <a:pt x="2888" y="2201"/>
                </a:lnTo>
                <a:lnTo>
                  <a:pt x="2982" y="2112"/>
                </a:lnTo>
                <a:lnTo>
                  <a:pt x="3072" y="2015"/>
                </a:lnTo>
                <a:lnTo>
                  <a:pt x="3159" y="1911"/>
                </a:lnTo>
                <a:lnTo>
                  <a:pt x="3239" y="1801"/>
                </a:lnTo>
                <a:lnTo>
                  <a:pt x="3312" y="1684"/>
                </a:lnTo>
                <a:lnTo>
                  <a:pt x="3379" y="1563"/>
                </a:lnTo>
                <a:lnTo>
                  <a:pt x="3437" y="1440"/>
                </a:lnTo>
                <a:lnTo>
                  <a:pt x="3487" y="1316"/>
                </a:lnTo>
                <a:lnTo>
                  <a:pt x="3526" y="1190"/>
                </a:lnTo>
                <a:lnTo>
                  <a:pt x="3554" y="1064"/>
                </a:lnTo>
                <a:lnTo>
                  <a:pt x="3558" y="1020"/>
                </a:lnTo>
                <a:lnTo>
                  <a:pt x="3553" y="977"/>
                </a:lnTo>
                <a:lnTo>
                  <a:pt x="3537" y="937"/>
                </a:lnTo>
                <a:lnTo>
                  <a:pt x="3514" y="901"/>
                </a:lnTo>
                <a:lnTo>
                  <a:pt x="3482" y="871"/>
                </a:lnTo>
                <a:lnTo>
                  <a:pt x="3444" y="848"/>
                </a:lnTo>
                <a:lnTo>
                  <a:pt x="3404" y="834"/>
                </a:lnTo>
                <a:lnTo>
                  <a:pt x="3361" y="829"/>
                </a:lnTo>
                <a:lnTo>
                  <a:pt x="1182" y="829"/>
                </a:lnTo>
                <a:close/>
                <a:moveTo>
                  <a:pt x="262" y="0"/>
                </a:moveTo>
                <a:lnTo>
                  <a:pt x="4281" y="0"/>
                </a:lnTo>
                <a:lnTo>
                  <a:pt x="4334" y="5"/>
                </a:lnTo>
                <a:lnTo>
                  <a:pt x="4383" y="21"/>
                </a:lnTo>
                <a:lnTo>
                  <a:pt x="4428" y="44"/>
                </a:lnTo>
                <a:lnTo>
                  <a:pt x="4467" y="76"/>
                </a:lnTo>
                <a:lnTo>
                  <a:pt x="4499" y="115"/>
                </a:lnTo>
                <a:lnTo>
                  <a:pt x="4522" y="159"/>
                </a:lnTo>
                <a:lnTo>
                  <a:pt x="4538" y="209"/>
                </a:lnTo>
                <a:lnTo>
                  <a:pt x="4543" y="260"/>
                </a:lnTo>
                <a:lnTo>
                  <a:pt x="4538" y="409"/>
                </a:lnTo>
                <a:lnTo>
                  <a:pt x="4527" y="558"/>
                </a:lnTo>
                <a:lnTo>
                  <a:pt x="4507" y="712"/>
                </a:lnTo>
                <a:lnTo>
                  <a:pt x="4479" y="866"/>
                </a:lnTo>
                <a:lnTo>
                  <a:pt x="4445" y="1020"/>
                </a:lnTo>
                <a:lnTo>
                  <a:pt x="4405" y="1176"/>
                </a:lnTo>
                <a:lnTo>
                  <a:pt x="4355" y="1330"/>
                </a:lnTo>
                <a:lnTo>
                  <a:pt x="4300" y="1484"/>
                </a:lnTo>
                <a:lnTo>
                  <a:pt x="4238" y="1636"/>
                </a:lnTo>
                <a:lnTo>
                  <a:pt x="4171" y="1787"/>
                </a:lnTo>
                <a:lnTo>
                  <a:pt x="4096" y="1932"/>
                </a:lnTo>
                <a:lnTo>
                  <a:pt x="4017" y="2075"/>
                </a:lnTo>
                <a:lnTo>
                  <a:pt x="3930" y="2213"/>
                </a:lnTo>
                <a:lnTo>
                  <a:pt x="3840" y="2346"/>
                </a:lnTo>
                <a:lnTo>
                  <a:pt x="3742" y="2474"/>
                </a:lnTo>
                <a:lnTo>
                  <a:pt x="3639" y="2594"/>
                </a:lnTo>
                <a:lnTo>
                  <a:pt x="3533" y="2709"/>
                </a:lnTo>
                <a:lnTo>
                  <a:pt x="3421" y="2814"/>
                </a:lnTo>
                <a:lnTo>
                  <a:pt x="3304" y="2911"/>
                </a:lnTo>
                <a:lnTo>
                  <a:pt x="3421" y="3010"/>
                </a:lnTo>
                <a:lnTo>
                  <a:pt x="3533" y="3115"/>
                </a:lnTo>
                <a:lnTo>
                  <a:pt x="3641" y="3230"/>
                </a:lnTo>
                <a:lnTo>
                  <a:pt x="3742" y="3350"/>
                </a:lnTo>
                <a:lnTo>
                  <a:pt x="3840" y="3478"/>
                </a:lnTo>
                <a:lnTo>
                  <a:pt x="3932" y="3611"/>
                </a:lnTo>
                <a:lnTo>
                  <a:pt x="4017" y="3749"/>
                </a:lnTo>
                <a:lnTo>
                  <a:pt x="4096" y="3892"/>
                </a:lnTo>
                <a:lnTo>
                  <a:pt x="4171" y="4039"/>
                </a:lnTo>
                <a:lnTo>
                  <a:pt x="4240" y="4188"/>
                </a:lnTo>
                <a:lnTo>
                  <a:pt x="4300" y="4340"/>
                </a:lnTo>
                <a:lnTo>
                  <a:pt x="4355" y="4494"/>
                </a:lnTo>
                <a:lnTo>
                  <a:pt x="4405" y="4648"/>
                </a:lnTo>
                <a:lnTo>
                  <a:pt x="4445" y="4804"/>
                </a:lnTo>
                <a:lnTo>
                  <a:pt x="4479" y="4960"/>
                </a:lnTo>
                <a:lnTo>
                  <a:pt x="4507" y="5114"/>
                </a:lnTo>
                <a:lnTo>
                  <a:pt x="4527" y="5266"/>
                </a:lnTo>
                <a:lnTo>
                  <a:pt x="4538" y="5415"/>
                </a:lnTo>
                <a:lnTo>
                  <a:pt x="4543" y="5564"/>
                </a:lnTo>
                <a:lnTo>
                  <a:pt x="4538" y="5615"/>
                </a:lnTo>
                <a:lnTo>
                  <a:pt x="4522" y="5665"/>
                </a:lnTo>
                <a:lnTo>
                  <a:pt x="4499" y="5709"/>
                </a:lnTo>
                <a:lnTo>
                  <a:pt x="4467" y="5748"/>
                </a:lnTo>
                <a:lnTo>
                  <a:pt x="4428" y="5780"/>
                </a:lnTo>
                <a:lnTo>
                  <a:pt x="4383" y="5803"/>
                </a:lnTo>
                <a:lnTo>
                  <a:pt x="4334" y="5819"/>
                </a:lnTo>
                <a:lnTo>
                  <a:pt x="4281" y="5824"/>
                </a:lnTo>
                <a:lnTo>
                  <a:pt x="262" y="5824"/>
                </a:lnTo>
                <a:lnTo>
                  <a:pt x="209" y="5819"/>
                </a:lnTo>
                <a:lnTo>
                  <a:pt x="160" y="5803"/>
                </a:lnTo>
                <a:lnTo>
                  <a:pt x="115" y="5780"/>
                </a:lnTo>
                <a:lnTo>
                  <a:pt x="76" y="5748"/>
                </a:lnTo>
                <a:lnTo>
                  <a:pt x="45" y="5709"/>
                </a:lnTo>
                <a:lnTo>
                  <a:pt x="21" y="5665"/>
                </a:lnTo>
                <a:lnTo>
                  <a:pt x="6" y="5615"/>
                </a:lnTo>
                <a:lnTo>
                  <a:pt x="0" y="5564"/>
                </a:lnTo>
                <a:lnTo>
                  <a:pt x="4" y="5415"/>
                </a:lnTo>
                <a:lnTo>
                  <a:pt x="16" y="5266"/>
                </a:lnTo>
                <a:lnTo>
                  <a:pt x="36" y="5114"/>
                </a:lnTo>
                <a:lnTo>
                  <a:pt x="62" y="4958"/>
                </a:lnTo>
                <a:lnTo>
                  <a:pt x="98" y="4804"/>
                </a:lnTo>
                <a:lnTo>
                  <a:pt x="138" y="4648"/>
                </a:lnTo>
                <a:lnTo>
                  <a:pt x="188" y="4494"/>
                </a:lnTo>
                <a:lnTo>
                  <a:pt x="243" y="4340"/>
                </a:lnTo>
                <a:lnTo>
                  <a:pt x="303" y="4188"/>
                </a:lnTo>
                <a:lnTo>
                  <a:pt x="372" y="4039"/>
                </a:lnTo>
                <a:lnTo>
                  <a:pt x="447" y="3892"/>
                </a:lnTo>
                <a:lnTo>
                  <a:pt x="526" y="3749"/>
                </a:lnTo>
                <a:lnTo>
                  <a:pt x="611" y="3611"/>
                </a:lnTo>
                <a:lnTo>
                  <a:pt x="704" y="3478"/>
                </a:lnTo>
                <a:lnTo>
                  <a:pt x="801" y="3350"/>
                </a:lnTo>
                <a:lnTo>
                  <a:pt x="902" y="3230"/>
                </a:lnTo>
                <a:lnTo>
                  <a:pt x="1010" y="3115"/>
                </a:lnTo>
                <a:lnTo>
                  <a:pt x="1122" y="3010"/>
                </a:lnTo>
                <a:lnTo>
                  <a:pt x="1239" y="2911"/>
                </a:lnTo>
                <a:lnTo>
                  <a:pt x="1122" y="2814"/>
                </a:lnTo>
                <a:lnTo>
                  <a:pt x="1010" y="2707"/>
                </a:lnTo>
                <a:lnTo>
                  <a:pt x="902" y="2594"/>
                </a:lnTo>
                <a:lnTo>
                  <a:pt x="801" y="2474"/>
                </a:lnTo>
                <a:lnTo>
                  <a:pt x="704" y="2346"/>
                </a:lnTo>
                <a:lnTo>
                  <a:pt x="611" y="2213"/>
                </a:lnTo>
                <a:lnTo>
                  <a:pt x="526" y="2075"/>
                </a:lnTo>
                <a:lnTo>
                  <a:pt x="447" y="1932"/>
                </a:lnTo>
                <a:lnTo>
                  <a:pt x="372" y="1785"/>
                </a:lnTo>
                <a:lnTo>
                  <a:pt x="303" y="1636"/>
                </a:lnTo>
                <a:lnTo>
                  <a:pt x="243" y="1484"/>
                </a:lnTo>
                <a:lnTo>
                  <a:pt x="186" y="1330"/>
                </a:lnTo>
                <a:lnTo>
                  <a:pt x="138" y="1174"/>
                </a:lnTo>
                <a:lnTo>
                  <a:pt x="98" y="1020"/>
                </a:lnTo>
                <a:lnTo>
                  <a:pt x="62" y="864"/>
                </a:lnTo>
                <a:lnTo>
                  <a:pt x="36" y="710"/>
                </a:lnTo>
                <a:lnTo>
                  <a:pt x="16" y="558"/>
                </a:lnTo>
                <a:lnTo>
                  <a:pt x="4" y="407"/>
                </a:lnTo>
                <a:lnTo>
                  <a:pt x="0" y="260"/>
                </a:lnTo>
                <a:lnTo>
                  <a:pt x="6" y="209"/>
                </a:lnTo>
                <a:lnTo>
                  <a:pt x="21" y="159"/>
                </a:lnTo>
                <a:lnTo>
                  <a:pt x="45" y="115"/>
                </a:lnTo>
                <a:lnTo>
                  <a:pt x="76" y="76"/>
                </a:lnTo>
                <a:lnTo>
                  <a:pt x="115" y="44"/>
                </a:lnTo>
                <a:lnTo>
                  <a:pt x="160" y="21"/>
                </a:lnTo>
                <a:lnTo>
                  <a:pt x="209" y="5"/>
                </a:lnTo>
                <a:lnTo>
                  <a:pt x="262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195" name="Group 526"/>
          <p:cNvGrpSpPr>
            <a:grpSpLocks noChangeAspect="1"/>
          </p:cNvGrpSpPr>
          <p:nvPr/>
        </p:nvGrpSpPr>
        <p:grpSpPr bwMode="auto">
          <a:xfrm>
            <a:off x="1097844" y="5989319"/>
            <a:ext cx="244687" cy="183325"/>
            <a:chOff x="4182" y="-3934"/>
            <a:chExt cx="2895" cy="2169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198" name="Freeform 528"/>
            <p:cNvSpPr>
              <a:spLocks/>
            </p:cNvSpPr>
            <p:nvPr/>
          </p:nvSpPr>
          <p:spPr bwMode="auto">
            <a:xfrm>
              <a:off x="4646" y="-3934"/>
              <a:ext cx="2431" cy="1733"/>
            </a:xfrm>
            <a:custGeom>
              <a:avLst/>
              <a:gdLst>
                <a:gd name="T0" fmla="*/ 230 w 4864"/>
                <a:gd name="T1" fmla="*/ 0 h 3466"/>
                <a:gd name="T2" fmla="*/ 4584 w 4864"/>
                <a:gd name="T3" fmla="*/ 0 h 3466"/>
                <a:gd name="T4" fmla="*/ 4632 w 4864"/>
                <a:gd name="T5" fmla="*/ 4 h 3466"/>
                <a:gd name="T6" fmla="*/ 4678 w 4864"/>
                <a:gd name="T7" fmla="*/ 16 h 3466"/>
                <a:gd name="T8" fmla="*/ 4721 w 4864"/>
                <a:gd name="T9" fmla="*/ 37 h 3466"/>
                <a:gd name="T10" fmla="*/ 4762 w 4864"/>
                <a:gd name="T11" fmla="*/ 63 h 3466"/>
                <a:gd name="T12" fmla="*/ 4797 w 4864"/>
                <a:gd name="T13" fmla="*/ 98 h 3466"/>
                <a:gd name="T14" fmla="*/ 4825 w 4864"/>
                <a:gd name="T15" fmla="*/ 137 h 3466"/>
                <a:gd name="T16" fmla="*/ 4846 w 4864"/>
                <a:gd name="T17" fmla="*/ 181 h 3466"/>
                <a:gd name="T18" fmla="*/ 4858 w 4864"/>
                <a:gd name="T19" fmla="*/ 227 h 3466"/>
                <a:gd name="T20" fmla="*/ 4864 w 4864"/>
                <a:gd name="T21" fmla="*/ 272 h 3466"/>
                <a:gd name="T22" fmla="*/ 4862 w 4864"/>
                <a:gd name="T23" fmla="*/ 320 h 3466"/>
                <a:gd name="T24" fmla="*/ 4353 w 4864"/>
                <a:gd name="T25" fmla="*/ 3466 h 3466"/>
                <a:gd name="T26" fmla="*/ 4353 w 4864"/>
                <a:gd name="T27" fmla="*/ 1426 h 3466"/>
                <a:gd name="T28" fmla="*/ 4347 w 4864"/>
                <a:gd name="T29" fmla="*/ 1345 h 3466"/>
                <a:gd name="T30" fmla="*/ 4333 w 4864"/>
                <a:gd name="T31" fmla="*/ 1268 h 3466"/>
                <a:gd name="T32" fmla="*/ 4309 w 4864"/>
                <a:gd name="T33" fmla="*/ 1192 h 3466"/>
                <a:gd name="T34" fmla="*/ 4277 w 4864"/>
                <a:gd name="T35" fmla="*/ 1122 h 3466"/>
                <a:gd name="T36" fmla="*/ 4237 w 4864"/>
                <a:gd name="T37" fmla="*/ 1057 h 3466"/>
                <a:gd name="T38" fmla="*/ 4189 w 4864"/>
                <a:gd name="T39" fmla="*/ 995 h 3466"/>
                <a:gd name="T40" fmla="*/ 4135 w 4864"/>
                <a:gd name="T41" fmla="*/ 943 h 3466"/>
                <a:gd name="T42" fmla="*/ 4075 w 4864"/>
                <a:gd name="T43" fmla="*/ 895 h 3466"/>
                <a:gd name="T44" fmla="*/ 4008 w 4864"/>
                <a:gd name="T45" fmla="*/ 855 h 3466"/>
                <a:gd name="T46" fmla="*/ 3938 w 4864"/>
                <a:gd name="T47" fmla="*/ 822 h 3466"/>
                <a:gd name="T48" fmla="*/ 3864 w 4864"/>
                <a:gd name="T49" fmla="*/ 799 h 3466"/>
                <a:gd name="T50" fmla="*/ 3785 w 4864"/>
                <a:gd name="T51" fmla="*/ 783 h 3466"/>
                <a:gd name="T52" fmla="*/ 3705 w 4864"/>
                <a:gd name="T53" fmla="*/ 778 h 3466"/>
                <a:gd name="T54" fmla="*/ 1054 w 4864"/>
                <a:gd name="T55" fmla="*/ 778 h 3466"/>
                <a:gd name="T56" fmla="*/ 996 w 4864"/>
                <a:gd name="T57" fmla="*/ 599 h 3466"/>
                <a:gd name="T58" fmla="*/ 968 w 4864"/>
                <a:gd name="T59" fmla="*/ 528 h 3466"/>
                <a:gd name="T60" fmla="*/ 933 w 4864"/>
                <a:gd name="T61" fmla="*/ 462 h 3466"/>
                <a:gd name="T62" fmla="*/ 891 w 4864"/>
                <a:gd name="T63" fmla="*/ 402 h 3466"/>
                <a:gd name="T64" fmla="*/ 843 w 4864"/>
                <a:gd name="T65" fmla="*/ 348 h 3466"/>
                <a:gd name="T66" fmla="*/ 789 w 4864"/>
                <a:gd name="T67" fmla="*/ 299 h 3466"/>
                <a:gd name="T68" fmla="*/ 731 w 4864"/>
                <a:gd name="T69" fmla="*/ 255 h 3466"/>
                <a:gd name="T70" fmla="*/ 668 w 4864"/>
                <a:gd name="T71" fmla="*/ 219 h 3466"/>
                <a:gd name="T72" fmla="*/ 599 w 4864"/>
                <a:gd name="T73" fmla="*/ 191 h 3466"/>
                <a:gd name="T74" fmla="*/ 529 w 4864"/>
                <a:gd name="T75" fmla="*/ 170 h 3466"/>
                <a:gd name="T76" fmla="*/ 455 w 4864"/>
                <a:gd name="T77" fmla="*/ 158 h 3466"/>
                <a:gd name="T78" fmla="*/ 380 w 4864"/>
                <a:gd name="T79" fmla="*/ 153 h 3466"/>
                <a:gd name="T80" fmla="*/ 0 w 4864"/>
                <a:gd name="T81" fmla="*/ 153 h 3466"/>
                <a:gd name="T82" fmla="*/ 21 w 4864"/>
                <a:gd name="T83" fmla="*/ 109 h 3466"/>
                <a:gd name="T84" fmla="*/ 53 w 4864"/>
                <a:gd name="T85" fmla="*/ 72 h 3466"/>
                <a:gd name="T86" fmla="*/ 90 w 4864"/>
                <a:gd name="T87" fmla="*/ 42 h 3466"/>
                <a:gd name="T88" fmla="*/ 132 w 4864"/>
                <a:gd name="T89" fmla="*/ 19 h 3466"/>
                <a:gd name="T90" fmla="*/ 180 w 4864"/>
                <a:gd name="T91" fmla="*/ 4 h 3466"/>
                <a:gd name="T92" fmla="*/ 230 w 4864"/>
                <a:gd name="T93" fmla="*/ 0 h 3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64" h="3466">
                  <a:moveTo>
                    <a:pt x="230" y="0"/>
                  </a:moveTo>
                  <a:lnTo>
                    <a:pt x="4584" y="0"/>
                  </a:lnTo>
                  <a:lnTo>
                    <a:pt x="4632" y="4"/>
                  </a:lnTo>
                  <a:lnTo>
                    <a:pt x="4678" y="16"/>
                  </a:lnTo>
                  <a:lnTo>
                    <a:pt x="4721" y="37"/>
                  </a:lnTo>
                  <a:lnTo>
                    <a:pt x="4762" y="63"/>
                  </a:lnTo>
                  <a:lnTo>
                    <a:pt x="4797" y="98"/>
                  </a:lnTo>
                  <a:lnTo>
                    <a:pt x="4825" y="137"/>
                  </a:lnTo>
                  <a:lnTo>
                    <a:pt x="4846" y="181"/>
                  </a:lnTo>
                  <a:lnTo>
                    <a:pt x="4858" y="227"/>
                  </a:lnTo>
                  <a:lnTo>
                    <a:pt x="4864" y="272"/>
                  </a:lnTo>
                  <a:lnTo>
                    <a:pt x="4862" y="320"/>
                  </a:lnTo>
                  <a:lnTo>
                    <a:pt x="4353" y="3466"/>
                  </a:lnTo>
                  <a:lnTo>
                    <a:pt x="4353" y="1426"/>
                  </a:lnTo>
                  <a:lnTo>
                    <a:pt x="4347" y="1345"/>
                  </a:lnTo>
                  <a:lnTo>
                    <a:pt x="4333" y="1268"/>
                  </a:lnTo>
                  <a:lnTo>
                    <a:pt x="4309" y="1192"/>
                  </a:lnTo>
                  <a:lnTo>
                    <a:pt x="4277" y="1122"/>
                  </a:lnTo>
                  <a:lnTo>
                    <a:pt x="4237" y="1057"/>
                  </a:lnTo>
                  <a:lnTo>
                    <a:pt x="4189" y="995"/>
                  </a:lnTo>
                  <a:lnTo>
                    <a:pt x="4135" y="943"/>
                  </a:lnTo>
                  <a:lnTo>
                    <a:pt x="4075" y="895"/>
                  </a:lnTo>
                  <a:lnTo>
                    <a:pt x="4008" y="855"/>
                  </a:lnTo>
                  <a:lnTo>
                    <a:pt x="3938" y="822"/>
                  </a:lnTo>
                  <a:lnTo>
                    <a:pt x="3864" y="799"/>
                  </a:lnTo>
                  <a:lnTo>
                    <a:pt x="3785" y="783"/>
                  </a:lnTo>
                  <a:lnTo>
                    <a:pt x="3705" y="778"/>
                  </a:lnTo>
                  <a:lnTo>
                    <a:pt x="1054" y="778"/>
                  </a:lnTo>
                  <a:lnTo>
                    <a:pt x="996" y="599"/>
                  </a:lnTo>
                  <a:lnTo>
                    <a:pt x="968" y="528"/>
                  </a:lnTo>
                  <a:lnTo>
                    <a:pt x="933" y="462"/>
                  </a:lnTo>
                  <a:lnTo>
                    <a:pt x="891" y="402"/>
                  </a:lnTo>
                  <a:lnTo>
                    <a:pt x="843" y="348"/>
                  </a:lnTo>
                  <a:lnTo>
                    <a:pt x="789" y="299"/>
                  </a:lnTo>
                  <a:lnTo>
                    <a:pt x="731" y="255"/>
                  </a:lnTo>
                  <a:lnTo>
                    <a:pt x="668" y="219"/>
                  </a:lnTo>
                  <a:lnTo>
                    <a:pt x="599" y="191"/>
                  </a:lnTo>
                  <a:lnTo>
                    <a:pt x="529" y="170"/>
                  </a:lnTo>
                  <a:lnTo>
                    <a:pt x="455" y="158"/>
                  </a:lnTo>
                  <a:lnTo>
                    <a:pt x="380" y="153"/>
                  </a:lnTo>
                  <a:lnTo>
                    <a:pt x="0" y="153"/>
                  </a:lnTo>
                  <a:lnTo>
                    <a:pt x="21" y="109"/>
                  </a:lnTo>
                  <a:lnTo>
                    <a:pt x="53" y="72"/>
                  </a:lnTo>
                  <a:lnTo>
                    <a:pt x="90" y="42"/>
                  </a:lnTo>
                  <a:lnTo>
                    <a:pt x="132" y="19"/>
                  </a:lnTo>
                  <a:lnTo>
                    <a:pt x="180" y="4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9" name="Freeform 529"/>
            <p:cNvSpPr>
              <a:spLocks/>
            </p:cNvSpPr>
            <p:nvPr/>
          </p:nvSpPr>
          <p:spPr bwMode="auto">
            <a:xfrm>
              <a:off x="4182" y="-3665"/>
              <a:ext cx="2447" cy="1900"/>
            </a:xfrm>
            <a:custGeom>
              <a:avLst/>
              <a:gdLst>
                <a:gd name="T0" fmla="*/ 263 w 4895"/>
                <a:gd name="T1" fmla="*/ 0 h 3801"/>
                <a:gd name="T2" fmla="*/ 1307 w 4895"/>
                <a:gd name="T3" fmla="*/ 0 h 3801"/>
                <a:gd name="T4" fmla="*/ 1354 w 4895"/>
                <a:gd name="T5" fmla="*/ 4 h 3801"/>
                <a:gd name="T6" fmla="*/ 1400 w 4895"/>
                <a:gd name="T7" fmla="*/ 18 h 3801"/>
                <a:gd name="T8" fmla="*/ 1442 w 4895"/>
                <a:gd name="T9" fmla="*/ 37 h 3801"/>
                <a:gd name="T10" fmla="*/ 1481 w 4895"/>
                <a:gd name="T11" fmla="*/ 65 h 3801"/>
                <a:gd name="T12" fmla="*/ 1512 w 4895"/>
                <a:gd name="T13" fmla="*/ 99 h 3801"/>
                <a:gd name="T14" fmla="*/ 1539 w 4895"/>
                <a:gd name="T15" fmla="*/ 137 h 3801"/>
                <a:gd name="T16" fmla="*/ 1558 w 4895"/>
                <a:gd name="T17" fmla="*/ 181 h 3801"/>
                <a:gd name="T18" fmla="*/ 1704 w 4895"/>
                <a:gd name="T19" fmla="*/ 625 h 3801"/>
                <a:gd name="T20" fmla="*/ 4632 w 4895"/>
                <a:gd name="T21" fmla="*/ 625 h 3801"/>
                <a:gd name="T22" fmla="*/ 4684 w 4895"/>
                <a:gd name="T23" fmla="*/ 631 h 3801"/>
                <a:gd name="T24" fmla="*/ 4735 w 4895"/>
                <a:gd name="T25" fmla="*/ 646 h 3801"/>
                <a:gd name="T26" fmla="*/ 4779 w 4895"/>
                <a:gd name="T27" fmla="*/ 671 h 3801"/>
                <a:gd name="T28" fmla="*/ 4818 w 4895"/>
                <a:gd name="T29" fmla="*/ 703 h 3801"/>
                <a:gd name="T30" fmla="*/ 4851 w 4895"/>
                <a:gd name="T31" fmla="*/ 741 h 3801"/>
                <a:gd name="T32" fmla="*/ 4876 w 4895"/>
                <a:gd name="T33" fmla="*/ 787 h 3801"/>
                <a:gd name="T34" fmla="*/ 4890 w 4895"/>
                <a:gd name="T35" fmla="*/ 836 h 3801"/>
                <a:gd name="T36" fmla="*/ 4895 w 4895"/>
                <a:gd name="T37" fmla="*/ 889 h 3801"/>
                <a:gd name="T38" fmla="*/ 4895 w 4895"/>
                <a:gd name="T39" fmla="*/ 3538 h 3801"/>
                <a:gd name="T40" fmla="*/ 4890 w 4895"/>
                <a:gd name="T41" fmla="*/ 3591 h 3801"/>
                <a:gd name="T42" fmla="*/ 4876 w 4895"/>
                <a:gd name="T43" fmla="*/ 3640 h 3801"/>
                <a:gd name="T44" fmla="*/ 4851 w 4895"/>
                <a:gd name="T45" fmla="*/ 3685 h 3801"/>
                <a:gd name="T46" fmla="*/ 4818 w 4895"/>
                <a:gd name="T47" fmla="*/ 3724 h 3801"/>
                <a:gd name="T48" fmla="*/ 4779 w 4895"/>
                <a:gd name="T49" fmla="*/ 3757 h 3801"/>
                <a:gd name="T50" fmla="*/ 4735 w 4895"/>
                <a:gd name="T51" fmla="*/ 3780 h 3801"/>
                <a:gd name="T52" fmla="*/ 4684 w 4895"/>
                <a:gd name="T53" fmla="*/ 3796 h 3801"/>
                <a:gd name="T54" fmla="*/ 4632 w 4895"/>
                <a:gd name="T55" fmla="*/ 3801 h 3801"/>
                <a:gd name="T56" fmla="*/ 263 w 4895"/>
                <a:gd name="T57" fmla="*/ 3801 h 3801"/>
                <a:gd name="T58" fmla="*/ 211 w 4895"/>
                <a:gd name="T59" fmla="*/ 3796 h 3801"/>
                <a:gd name="T60" fmla="*/ 162 w 4895"/>
                <a:gd name="T61" fmla="*/ 3780 h 3801"/>
                <a:gd name="T62" fmla="*/ 116 w 4895"/>
                <a:gd name="T63" fmla="*/ 3757 h 3801"/>
                <a:gd name="T64" fmla="*/ 77 w 4895"/>
                <a:gd name="T65" fmla="*/ 3724 h 3801"/>
                <a:gd name="T66" fmla="*/ 46 w 4895"/>
                <a:gd name="T67" fmla="*/ 3685 h 3801"/>
                <a:gd name="T68" fmla="*/ 21 w 4895"/>
                <a:gd name="T69" fmla="*/ 3640 h 3801"/>
                <a:gd name="T70" fmla="*/ 5 w 4895"/>
                <a:gd name="T71" fmla="*/ 3591 h 3801"/>
                <a:gd name="T72" fmla="*/ 0 w 4895"/>
                <a:gd name="T73" fmla="*/ 3538 h 3801"/>
                <a:gd name="T74" fmla="*/ 0 w 4895"/>
                <a:gd name="T75" fmla="*/ 264 h 3801"/>
                <a:gd name="T76" fmla="*/ 5 w 4895"/>
                <a:gd name="T77" fmla="*/ 211 h 3801"/>
                <a:gd name="T78" fmla="*/ 21 w 4895"/>
                <a:gd name="T79" fmla="*/ 162 h 3801"/>
                <a:gd name="T80" fmla="*/ 46 w 4895"/>
                <a:gd name="T81" fmla="*/ 116 h 3801"/>
                <a:gd name="T82" fmla="*/ 77 w 4895"/>
                <a:gd name="T83" fmla="*/ 78 h 3801"/>
                <a:gd name="T84" fmla="*/ 116 w 4895"/>
                <a:gd name="T85" fmla="*/ 46 h 3801"/>
                <a:gd name="T86" fmla="*/ 162 w 4895"/>
                <a:gd name="T87" fmla="*/ 21 h 3801"/>
                <a:gd name="T88" fmla="*/ 211 w 4895"/>
                <a:gd name="T89" fmla="*/ 6 h 3801"/>
                <a:gd name="T90" fmla="*/ 263 w 4895"/>
                <a:gd name="T91" fmla="*/ 0 h 3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95" h="3801">
                  <a:moveTo>
                    <a:pt x="263" y="0"/>
                  </a:moveTo>
                  <a:lnTo>
                    <a:pt x="1307" y="0"/>
                  </a:lnTo>
                  <a:lnTo>
                    <a:pt x="1354" y="4"/>
                  </a:lnTo>
                  <a:lnTo>
                    <a:pt x="1400" y="18"/>
                  </a:lnTo>
                  <a:lnTo>
                    <a:pt x="1442" y="37"/>
                  </a:lnTo>
                  <a:lnTo>
                    <a:pt x="1481" y="65"/>
                  </a:lnTo>
                  <a:lnTo>
                    <a:pt x="1512" y="99"/>
                  </a:lnTo>
                  <a:lnTo>
                    <a:pt x="1539" y="137"/>
                  </a:lnTo>
                  <a:lnTo>
                    <a:pt x="1558" y="181"/>
                  </a:lnTo>
                  <a:lnTo>
                    <a:pt x="1704" y="625"/>
                  </a:lnTo>
                  <a:lnTo>
                    <a:pt x="4632" y="625"/>
                  </a:lnTo>
                  <a:lnTo>
                    <a:pt x="4684" y="631"/>
                  </a:lnTo>
                  <a:lnTo>
                    <a:pt x="4735" y="646"/>
                  </a:lnTo>
                  <a:lnTo>
                    <a:pt x="4779" y="671"/>
                  </a:lnTo>
                  <a:lnTo>
                    <a:pt x="4818" y="703"/>
                  </a:lnTo>
                  <a:lnTo>
                    <a:pt x="4851" y="741"/>
                  </a:lnTo>
                  <a:lnTo>
                    <a:pt x="4876" y="787"/>
                  </a:lnTo>
                  <a:lnTo>
                    <a:pt x="4890" y="836"/>
                  </a:lnTo>
                  <a:lnTo>
                    <a:pt x="4895" y="889"/>
                  </a:lnTo>
                  <a:lnTo>
                    <a:pt x="4895" y="3538"/>
                  </a:lnTo>
                  <a:lnTo>
                    <a:pt x="4890" y="3591"/>
                  </a:lnTo>
                  <a:lnTo>
                    <a:pt x="4876" y="3640"/>
                  </a:lnTo>
                  <a:lnTo>
                    <a:pt x="4851" y="3685"/>
                  </a:lnTo>
                  <a:lnTo>
                    <a:pt x="4818" y="3724"/>
                  </a:lnTo>
                  <a:lnTo>
                    <a:pt x="4779" y="3757"/>
                  </a:lnTo>
                  <a:lnTo>
                    <a:pt x="4735" y="3780"/>
                  </a:lnTo>
                  <a:lnTo>
                    <a:pt x="4684" y="3796"/>
                  </a:lnTo>
                  <a:lnTo>
                    <a:pt x="4632" y="3801"/>
                  </a:lnTo>
                  <a:lnTo>
                    <a:pt x="263" y="3801"/>
                  </a:lnTo>
                  <a:lnTo>
                    <a:pt x="211" y="3796"/>
                  </a:lnTo>
                  <a:lnTo>
                    <a:pt x="162" y="3780"/>
                  </a:lnTo>
                  <a:lnTo>
                    <a:pt x="116" y="3757"/>
                  </a:lnTo>
                  <a:lnTo>
                    <a:pt x="77" y="3724"/>
                  </a:lnTo>
                  <a:lnTo>
                    <a:pt x="46" y="3685"/>
                  </a:lnTo>
                  <a:lnTo>
                    <a:pt x="21" y="3640"/>
                  </a:lnTo>
                  <a:lnTo>
                    <a:pt x="5" y="3591"/>
                  </a:lnTo>
                  <a:lnTo>
                    <a:pt x="0" y="3538"/>
                  </a:lnTo>
                  <a:lnTo>
                    <a:pt x="0" y="264"/>
                  </a:lnTo>
                  <a:lnTo>
                    <a:pt x="5" y="211"/>
                  </a:lnTo>
                  <a:lnTo>
                    <a:pt x="21" y="162"/>
                  </a:lnTo>
                  <a:lnTo>
                    <a:pt x="46" y="116"/>
                  </a:lnTo>
                  <a:lnTo>
                    <a:pt x="77" y="78"/>
                  </a:lnTo>
                  <a:lnTo>
                    <a:pt x="116" y="46"/>
                  </a:lnTo>
                  <a:lnTo>
                    <a:pt x="162" y="21"/>
                  </a:lnTo>
                  <a:lnTo>
                    <a:pt x="211" y="6"/>
                  </a:lnTo>
                  <a:lnTo>
                    <a:pt x="2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82" name="Group 395"/>
          <p:cNvGrpSpPr>
            <a:grpSpLocks noChangeAspect="1"/>
          </p:cNvGrpSpPr>
          <p:nvPr/>
        </p:nvGrpSpPr>
        <p:grpSpPr bwMode="auto">
          <a:xfrm>
            <a:off x="11417776" y="5904466"/>
            <a:ext cx="348179" cy="353030"/>
            <a:chOff x="790" y="4742"/>
            <a:chExt cx="2871" cy="291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085" name="Freeform 397"/>
            <p:cNvSpPr>
              <a:spLocks/>
            </p:cNvSpPr>
            <p:nvPr/>
          </p:nvSpPr>
          <p:spPr bwMode="auto">
            <a:xfrm>
              <a:off x="1072" y="6492"/>
              <a:ext cx="277" cy="1161"/>
            </a:xfrm>
            <a:custGeom>
              <a:avLst/>
              <a:gdLst>
                <a:gd name="T0" fmla="*/ 554 w 554"/>
                <a:gd name="T1" fmla="*/ 0 h 2321"/>
                <a:gd name="T2" fmla="*/ 554 w 554"/>
                <a:gd name="T3" fmla="*/ 2043 h 2321"/>
                <a:gd name="T4" fmla="*/ 550 w 554"/>
                <a:gd name="T5" fmla="*/ 2093 h 2321"/>
                <a:gd name="T6" fmla="*/ 538 w 554"/>
                <a:gd name="T7" fmla="*/ 2141 h 2321"/>
                <a:gd name="T8" fmla="*/ 517 w 554"/>
                <a:gd name="T9" fmla="*/ 2183 h 2321"/>
                <a:gd name="T10" fmla="*/ 490 w 554"/>
                <a:gd name="T11" fmla="*/ 2222 h 2321"/>
                <a:gd name="T12" fmla="*/ 457 w 554"/>
                <a:gd name="T13" fmla="*/ 2256 h 2321"/>
                <a:gd name="T14" fmla="*/ 418 w 554"/>
                <a:gd name="T15" fmla="*/ 2284 h 2321"/>
                <a:gd name="T16" fmla="*/ 373 w 554"/>
                <a:gd name="T17" fmla="*/ 2304 h 2321"/>
                <a:gd name="T18" fmla="*/ 327 w 554"/>
                <a:gd name="T19" fmla="*/ 2316 h 2321"/>
                <a:gd name="T20" fmla="*/ 278 w 554"/>
                <a:gd name="T21" fmla="*/ 2321 h 2321"/>
                <a:gd name="T22" fmla="*/ 228 w 554"/>
                <a:gd name="T23" fmla="*/ 2316 h 2321"/>
                <a:gd name="T24" fmla="*/ 180 w 554"/>
                <a:gd name="T25" fmla="*/ 2304 h 2321"/>
                <a:gd name="T26" fmla="*/ 138 w 554"/>
                <a:gd name="T27" fmla="*/ 2284 h 2321"/>
                <a:gd name="T28" fmla="*/ 99 w 554"/>
                <a:gd name="T29" fmla="*/ 2256 h 2321"/>
                <a:gd name="T30" fmla="*/ 65 w 554"/>
                <a:gd name="T31" fmla="*/ 2222 h 2321"/>
                <a:gd name="T32" fmla="*/ 37 w 554"/>
                <a:gd name="T33" fmla="*/ 2183 h 2321"/>
                <a:gd name="T34" fmla="*/ 17 w 554"/>
                <a:gd name="T35" fmla="*/ 2141 h 2321"/>
                <a:gd name="T36" fmla="*/ 3 w 554"/>
                <a:gd name="T37" fmla="*/ 2093 h 2321"/>
                <a:gd name="T38" fmla="*/ 0 w 554"/>
                <a:gd name="T39" fmla="*/ 2043 h 2321"/>
                <a:gd name="T40" fmla="*/ 0 w 554"/>
                <a:gd name="T41" fmla="*/ 350 h 2321"/>
                <a:gd name="T42" fmla="*/ 58 w 554"/>
                <a:gd name="T43" fmla="*/ 354 h 2321"/>
                <a:gd name="T44" fmla="*/ 113 w 554"/>
                <a:gd name="T45" fmla="*/ 348 h 2321"/>
                <a:gd name="T46" fmla="*/ 168 w 554"/>
                <a:gd name="T47" fmla="*/ 334 h 2321"/>
                <a:gd name="T48" fmla="*/ 219 w 554"/>
                <a:gd name="T49" fmla="*/ 313 h 2321"/>
                <a:gd name="T50" fmla="*/ 267 w 554"/>
                <a:gd name="T51" fmla="*/ 283 h 2321"/>
                <a:gd name="T52" fmla="*/ 309 w 554"/>
                <a:gd name="T53" fmla="*/ 246 h 2321"/>
                <a:gd name="T54" fmla="*/ 554 w 554"/>
                <a:gd name="T55" fmla="*/ 0 h 2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54" h="2321">
                  <a:moveTo>
                    <a:pt x="554" y="0"/>
                  </a:moveTo>
                  <a:lnTo>
                    <a:pt x="554" y="2043"/>
                  </a:lnTo>
                  <a:lnTo>
                    <a:pt x="550" y="2093"/>
                  </a:lnTo>
                  <a:lnTo>
                    <a:pt x="538" y="2141"/>
                  </a:lnTo>
                  <a:lnTo>
                    <a:pt x="517" y="2183"/>
                  </a:lnTo>
                  <a:lnTo>
                    <a:pt x="490" y="2222"/>
                  </a:lnTo>
                  <a:lnTo>
                    <a:pt x="457" y="2256"/>
                  </a:lnTo>
                  <a:lnTo>
                    <a:pt x="418" y="2284"/>
                  </a:lnTo>
                  <a:lnTo>
                    <a:pt x="373" y="2304"/>
                  </a:lnTo>
                  <a:lnTo>
                    <a:pt x="327" y="2316"/>
                  </a:lnTo>
                  <a:lnTo>
                    <a:pt x="278" y="2321"/>
                  </a:lnTo>
                  <a:lnTo>
                    <a:pt x="228" y="2316"/>
                  </a:lnTo>
                  <a:lnTo>
                    <a:pt x="180" y="2304"/>
                  </a:lnTo>
                  <a:lnTo>
                    <a:pt x="138" y="2284"/>
                  </a:lnTo>
                  <a:lnTo>
                    <a:pt x="99" y="2256"/>
                  </a:lnTo>
                  <a:lnTo>
                    <a:pt x="65" y="2222"/>
                  </a:lnTo>
                  <a:lnTo>
                    <a:pt x="37" y="2183"/>
                  </a:lnTo>
                  <a:lnTo>
                    <a:pt x="17" y="2141"/>
                  </a:lnTo>
                  <a:lnTo>
                    <a:pt x="3" y="2093"/>
                  </a:lnTo>
                  <a:lnTo>
                    <a:pt x="0" y="2043"/>
                  </a:lnTo>
                  <a:lnTo>
                    <a:pt x="0" y="350"/>
                  </a:lnTo>
                  <a:lnTo>
                    <a:pt x="58" y="354"/>
                  </a:lnTo>
                  <a:lnTo>
                    <a:pt x="113" y="348"/>
                  </a:lnTo>
                  <a:lnTo>
                    <a:pt x="168" y="334"/>
                  </a:lnTo>
                  <a:lnTo>
                    <a:pt x="219" y="313"/>
                  </a:lnTo>
                  <a:lnTo>
                    <a:pt x="267" y="283"/>
                  </a:lnTo>
                  <a:lnTo>
                    <a:pt x="309" y="246"/>
                  </a:lnTo>
                  <a:lnTo>
                    <a:pt x="5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6" name="Freeform 398"/>
            <p:cNvSpPr>
              <a:spLocks/>
            </p:cNvSpPr>
            <p:nvPr/>
          </p:nvSpPr>
          <p:spPr bwMode="auto">
            <a:xfrm>
              <a:off x="790" y="5297"/>
              <a:ext cx="519" cy="1238"/>
            </a:xfrm>
            <a:custGeom>
              <a:avLst/>
              <a:gdLst>
                <a:gd name="T0" fmla="*/ 788 w 1038"/>
                <a:gd name="T1" fmla="*/ 0 h 2476"/>
                <a:gd name="T2" fmla="*/ 806 w 1038"/>
                <a:gd name="T3" fmla="*/ 48 h 2476"/>
                <a:gd name="T4" fmla="*/ 836 w 1038"/>
                <a:gd name="T5" fmla="*/ 124 h 2476"/>
                <a:gd name="T6" fmla="*/ 873 w 1038"/>
                <a:gd name="T7" fmla="*/ 219 h 2476"/>
                <a:gd name="T8" fmla="*/ 914 w 1038"/>
                <a:gd name="T9" fmla="*/ 324 h 2476"/>
                <a:gd name="T10" fmla="*/ 955 w 1038"/>
                <a:gd name="T11" fmla="*/ 430 h 2476"/>
                <a:gd name="T12" fmla="*/ 990 w 1038"/>
                <a:gd name="T13" fmla="*/ 526 h 2476"/>
                <a:gd name="T14" fmla="*/ 1021 w 1038"/>
                <a:gd name="T15" fmla="*/ 602 h 2476"/>
                <a:gd name="T16" fmla="*/ 1038 w 1038"/>
                <a:gd name="T17" fmla="*/ 650 h 2476"/>
                <a:gd name="T18" fmla="*/ 939 w 1038"/>
                <a:gd name="T19" fmla="*/ 598 h 2476"/>
                <a:gd name="T20" fmla="*/ 829 w 1038"/>
                <a:gd name="T21" fmla="*/ 581 h 2476"/>
                <a:gd name="T22" fmla="*/ 721 w 1038"/>
                <a:gd name="T23" fmla="*/ 595 h 2476"/>
                <a:gd name="T24" fmla="*/ 620 w 1038"/>
                <a:gd name="T25" fmla="*/ 641 h 2476"/>
                <a:gd name="T26" fmla="*/ 564 w 1038"/>
                <a:gd name="T27" fmla="*/ 568 h 2476"/>
                <a:gd name="T28" fmla="*/ 560 w 1038"/>
                <a:gd name="T29" fmla="*/ 529 h 2476"/>
                <a:gd name="T30" fmla="*/ 535 w 1038"/>
                <a:gd name="T31" fmla="*/ 505 h 2476"/>
                <a:gd name="T32" fmla="*/ 500 w 1038"/>
                <a:gd name="T33" fmla="*/ 505 h 2476"/>
                <a:gd name="T34" fmla="*/ 475 w 1038"/>
                <a:gd name="T35" fmla="*/ 529 h 2476"/>
                <a:gd name="T36" fmla="*/ 471 w 1038"/>
                <a:gd name="T37" fmla="*/ 547 h 2476"/>
                <a:gd name="T38" fmla="*/ 459 w 1038"/>
                <a:gd name="T39" fmla="*/ 2293 h 2476"/>
                <a:gd name="T40" fmla="*/ 424 w 1038"/>
                <a:gd name="T41" fmla="*/ 2375 h 2476"/>
                <a:gd name="T42" fmla="*/ 360 w 1038"/>
                <a:gd name="T43" fmla="*/ 2437 h 2476"/>
                <a:gd name="T44" fmla="*/ 278 w 1038"/>
                <a:gd name="T45" fmla="*/ 2472 h 2476"/>
                <a:gd name="T46" fmla="*/ 231 w 1038"/>
                <a:gd name="T47" fmla="*/ 2476 h 2476"/>
                <a:gd name="T48" fmla="*/ 140 w 1038"/>
                <a:gd name="T49" fmla="*/ 2458 h 2476"/>
                <a:gd name="T50" fmla="*/ 68 w 1038"/>
                <a:gd name="T51" fmla="*/ 2408 h 2476"/>
                <a:gd name="T52" fmla="*/ 18 w 1038"/>
                <a:gd name="T53" fmla="*/ 2334 h 2476"/>
                <a:gd name="T54" fmla="*/ 0 w 1038"/>
                <a:gd name="T55" fmla="*/ 2244 h 2476"/>
                <a:gd name="T56" fmla="*/ 2 w 1038"/>
                <a:gd name="T57" fmla="*/ 2061 h 2476"/>
                <a:gd name="T58" fmla="*/ 4 w 1038"/>
                <a:gd name="T59" fmla="*/ 1734 h 2476"/>
                <a:gd name="T60" fmla="*/ 4 w 1038"/>
                <a:gd name="T61" fmla="*/ 1457 h 2476"/>
                <a:gd name="T62" fmla="*/ 6 w 1038"/>
                <a:gd name="T63" fmla="*/ 1225 h 2476"/>
                <a:gd name="T64" fmla="*/ 6 w 1038"/>
                <a:gd name="T65" fmla="*/ 1036 h 2476"/>
                <a:gd name="T66" fmla="*/ 7 w 1038"/>
                <a:gd name="T67" fmla="*/ 884 h 2476"/>
                <a:gd name="T68" fmla="*/ 7 w 1038"/>
                <a:gd name="T69" fmla="*/ 763 h 2476"/>
                <a:gd name="T70" fmla="*/ 9 w 1038"/>
                <a:gd name="T71" fmla="*/ 673 h 2476"/>
                <a:gd name="T72" fmla="*/ 9 w 1038"/>
                <a:gd name="T73" fmla="*/ 607 h 2476"/>
                <a:gd name="T74" fmla="*/ 9 w 1038"/>
                <a:gd name="T75" fmla="*/ 561 h 2476"/>
                <a:gd name="T76" fmla="*/ 9 w 1038"/>
                <a:gd name="T77" fmla="*/ 533 h 2476"/>
                <a:gd name="T78" fmla="*/ 9 w 1038"/>
                <a:gd name="T79" fmla="*/ 515 h 2476"/>
                <a:gd name="T80" fmla="*/ 11 w 1038"/>
                <a:gd name="T81" fmla="*/ 506 h 2476"/>
                <a:gd name="T82" fmla="*/ 11 w 1038"/>
                <a:gd name="T83" fmla="*/ 499 h 2476"/>
                <a:gd name="T84" fmla="*/ 13 w 1038"/>
                <a:gd name="T85" fmla="*/ 494 h 2476"/>
                <a:gd name="T86" fmla="*/ 46 w 1038"/>
                <a:gd name="T87" fmla="*/ 351 h 2476"/>
                <a:gd name="T88" fmla="*/ 115 w 1038"/>
                <a:gd name="T89" fmla="*/ 223 h 2476"/>
                <a:gd name="T90" fmla="*/ 216 w 1038"/>
                <a:gd name="T91" fmla="*/ 120 h 2476"/>
                <a:gd name="T92" fmla="*/ 339 w 1038"/>
                <a:gd name="T93" fmla="*/ 46 h 2476"/>
                <a:gd name="T94" fmla="*/ 480 w 1038"/>
                <a:gd name="T95" fmla="*/ 5 h 2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38" h="2476">
                  <a:moveTo>
                    <a:pt x="556" y="0"/>
                  </a:moveTo>
                  <a:lnTo>
                    <a:pt x="788" y="0"/>
                  </a:lnTo>
                  <a:lnTo>
                    <a:pt x="796" y="19"/>
                  </a:lnTo>
                  <a:lnTo>
                    <a:pt x="806" y="48"/>
                  </a:lnTo>
                  <a:lnTo>
                    <a:pt x="820" y="81"/>
                  </a:lnTo>
                  <a:lnTo>
                    <a:pt x="836" y="124"/>
                  </a:lnTo>
                  <a:lnTo>
                    <a:pt x="854" y="170"/>
                  </a:lnTo>
                  <a:lnTo>
                    <a:pt x="873" y="219"/>
                  </a:lnTo>
                  <a:lnTo>
                    <a:pt x="893" y="271"/>
                  </a:lnTo>
                  <a:lnTo>
                    <a:pt x="914" y="324"/>
                  </a:lnTo>
                  <a:lnTo>
                    <a:pt x="934" y="379"/>
                  </a:lnTo>
                  <a:lnTo>
                    <a:pt x="955" y="430"/>
                  </a:lnTo>
                  <a:lnTo>
                    <a:pt x="973" y="480"/>
                  </a:lnTo>
                  <a:lnTo>
                    <a:pt x="990" y="526"/>
                  </a:lnTo>
                  <a:lnTo>
                    <a:pt x="1006" y="567"/>
                  </a:lnTo>
                  <a:lnTo>
                    <a:pt x="1021" y="602"/>
                  </a:lnTo>
                  <a:lnTo>
                    <a:pt x="1031" y="630"/>
                  </a:lnTo>
                  <a:lnTo>
                    <a:pt x="1038" y="650"/>
                  </a:lnTo>
                  <a:lnTo>
                    <a:pt x="990" y="620"/>
                  </a:lnTo>
                  <a:lnTo>
                    <a:pt x="939" y="598"/>
                  </a:lnTo>
                  <a:lnTo>
                    <a:pt x="884" y="586"/>
                  </a:lnTo>
                  <a:lnTo>
                    <a:pt x="829" y="581"/>
                  </a:lnTo>
                  <a:lnTo>
                    <a:pt x="774" y="583"/>
                  </a:lnTo>
                  <a:lnTo>
                    <a:pt x="721" y="595"/>
                  </a:lnTo>
                  <a:lnTo>
                    <a:pt x="670" y="614"/>
                  </a:lnTo>
                  <a:lnTo>
                    <a:pt x="620" y="641"/>
                  </a:lnTo>
                  <a:lnTo>
                    <a:pt x="594" y="604"/>
                  </a:lnTo>
                  <a:lnTo>
                    <a:pt x="564" y="568"/>
                  </a:lnTo>
                  <a:lnTo>
                    <a:pt x="564" y="547"/>
                  </a:lnTo>
                  <a:lnTo>
                    <a:pt x="560" y="529"/>
                  </a:lnTo>
                  <a:lnTo>
                    <a:pt x="549" y="515"/>
                  </a:lnTo>
                  <a:lnTo>
                    <a:pt x="535" y="505"/>
                  </a:lnTo>
                  <a:lnTo>
                    <a:pt x="517" y="501"/>
                  </a:lnTo>
                  <a:lnTo>
                    <a:pt x="500" y="505"/>
                  </a:lnTo>
                  <a:lnTo>
                    <a:pt x="486" y="515"/>
                  </a:lnTo>
                  <a:lnTo>
                    <a:pt x="475" y="529"/>
                  </a:lnTo>
                  <a:lnTo>
                    <a:pt x="471" y="547"/>
                  </a:lnTo>
                  <a:lnTo>
                    <a:pt x="471" y="547"/>
                  </a:lnTo>
                  <a:lnTo>
                    <a:pt x="463" y="2245"/>
                  </a:lnTo>
                  <a:lnTo>
                    <a:pt x="459" y="2293"/>
                  </a:lnTo>
                  <a:lnTo>
                    <a:pt x="445" y="2336"/>
                  </a:lnTo>
                  <a:lnTo>
                    <a:pt x="424" y="2375"/>
                  </a:lnTo>
                  <a:lnTo>
                    <a:pt x="395" y="2408"/>
                  </a:lnTo>
                  <a:lnTo>
                    <a:pt x="360" y="2437"/>
                  </a:lnTo>
                  <a:lnTo>
                    <a:pt x="321" y="2458"/>
                  </a:lnTo>
                  <a:lnTo>
                    <a:pt x="278" y="2472"/>
                  </a:lnTo>
                  <a:lnTo>
                    <a:pt x="232" y="2476"/>
                  </a:lnTo>
                  <a:lnTo>
                    <a:pt x="231" y="2476"/>
                  </a:lnTo>
                  <a:lnTo>
                    <a:pt x="184" y="2472"/>
                  </a:lnTo>
                  <a:lnTo>
                    <a:pt x="140" y="2458"/>
                  </a:lnTo>
                  <a:lnTo>
                    <a:pt x="101" y="2437"/>
                  </a:lnTo>
                  <a:lnTo>
                    <a:pt x="68" y="2408"/>
                  </a:lnTo>
                  <a:lnTo>
                    <a:pt x="39" y="2373"/>
                  </a:lnTo>
                  <a:lnTo>
                    <a:pt x="18" y="2334"/>
                  </a:lnTo>
                  <a:lnTo>
                    <a:pt x="6" y="2290"/>
                  </a:lnTo>
                  <a:lnTo>
                    <a:pt x="0" y="2244"/>
                  </a:lnTo>
                  <a:lnTo>
                    <a:pt x="0" y="2244"/>
                  </a:lnTo>
                  <a:lnTo>
                    <a:pt x="2" y="2061"/>
                  </a:lnTo>
                  <a:lnTo>
                    <a:pt x="2" y="1891"/>
                  </a:lnTo>
                  <a:lnTo>
                    <a:pt x="4" y="1734"/>
                  </a:lnTo>
                  <a:lnTo>
                    <a:pt x="4" y="1590"/>
                  </a:lnTo>
                  <a:lnTo>
                    <a:pt x="4" y="1457"/>
                  </a:lnTo>
                  <a:lnTo>
                    <a:pt x="6" y="1335"/>
                  </a:lnTo>
                  <a:lnTo>
                    <a:pt x="6" y="1225"/>
                  </a:lnTo>
                  <a:lnTo>
                    <a:pt x="6" y="1126"/>
                  </a:lnTo>
                  <a:lnTo>
                    <a:pt x="6" y="1036"/>
                  </a:lnTo>
                  <a:lnTo>
                    <a:pt x="7" y="956"/>
                  </a:lnTo>
                  <a:lnTo>
                    <a:pt x="7" y="884"/>
                  </a:lnTo>
                  <a:lnTo>
                    <a:pt x="7" y="820"/>
                  </a:lnTo>
                  <a:lnTo>
                    <a:pt x="7" y="763"/>
                  </a:lnTo>
                  <a:lnTo>
                    <a:pt x="7" y="715"/>
                  </a:lnTo>
                  <a:lnTo>
                    <a:pt x="9" y="673"/>
                  </a:lnTo>
                  <a:lnTo>
                    <a:pt x="9" y="637"/>
                  </a:lnTo>
                  <a:lnTo>
                    <a:pt x="9" y="607"/>
                  </a:lnTo>
                  <a:lnTo>
                    <a:pt x="9" y="583"/>
                  </a:lnTo>
                  <a:lnTo>
                    <a:pt x="9" y="561"/>
                  </a:lnTo>
                  <a:lnTo>
                    <a:pt x="9" y="545"/>
                  </a:lnTo>
                  <a:lnTo>
                    <a:pt x="9" y="533"/>
                  </a:lnTo>
                  <a:lnTo>
                    <a:pt x="9" y="522"/>
                  </a:lnTo>
                  <a:lnTo>
                    <a:pt x="9" y="515"/>
                  </a:lnTo>
                  <a:lnTo>
                    <a:pt x="11" y="510"/>
                  </a:lnTo>
                  <a:lnTo>
                    <a:pt x="11" y="506"/>
                  </a:lnTo>
                  <a:lnTo>
                    <a:pt x="11" y="503"/>
                  </a:lnTo>
                  <a:lnTo>
                    <a:pt x="11" y="499"/>
                  </a:lnTo>
                  <a:lnTo>
                    <a:pt x="11" y="498"/>
                  </a:lnTo>
                  <a:lnTo>
                    <a:pt x="13" y="494"/>
                  </a:lnTo>
                  <a:lnTo>
                    <a:pt x="25" y="420"/>
                  </a:lnTo>
                  <a:lnTo>
                    <a:pt x="46" y="351"/>
                  </a:lnTo>
                  <a:lnTo>
                    <a:pt x="76" y="283"/>
                  </a:lnTo>
                  <a:lnTo>
                    <a:pt x="115" y="223"/>
                  </a:lnTo>
                  <a:lnTo>
                    <a:pt x="163" y="168"/>
                  </a:lnTo>
                  <a:lnTo>
                    <a:pt x="216" y="120"/>
                  </a:lnTo>
                  <a:lnTo>
                    <a:pt x="275" y="80"/>
                  </a:lnTo>
                  <a:lnTo>
                    <a:pt x="339" y="46"/>
                  </a:lnTo>
                  <a:lnTo>
                    <a:pt x="408" y="21"/>
                  </a:lnTo>
                  <a:lnTo>
                    <a:pt x="480" y="5"/>
                  </a:lnTo>
                  <a:lnTo>
                    <a:pt x="5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7" name="Freeform 399"/>
            <p:cNvSpPr>
              <a:spLocks/>
            </p:cNvSpPr>
            <p:nvPr/>
          </p:nvSpPr>
          <p:spPr bwMode="auto">
            <a:xfrm>
              <a:off x="1409" y="6121"/>
              <a:ext cx="277" cy="1532"/>
            </a:xfrm>
            <a:custGeom>
              <a:avLst/>
              <a:gdLst>
                <a:gd name="T0" fmla="*/ 551 w 555"/>
                <a:gd name="T1" fmla="*/ 0 h 3063"/>
                <a:gd name="T2" fmla="*/ 555 w 555"/>
                <a:gd name="T3" fmla="*/ 2785 h 3063"/>
                <a:gd name="T4" fmla="*/ 551 w 555"/>
                <a:gd name="T5" fmla="*/ 2835 h 3063"/>
                <a:gd name="T6" fmla="*/ 539 w 555"/>
                <a:gd name="T7" fmla="*/ 2883 h 3063"/>
                <a:gd name="T8" fmla="*/ 518 w 555"/>
                <a:gd name="T9" fmla="*/ 2925 h 3063"/>
                <a:gd name="T10" fmla="*/ 491 w 555"/>
                <a:gd name="T11" fmla="*/ 2964 h 3063"/>
                <a:gd name="T12" fmla="*/ 457 w 555"/>
                <a:gd name="T13" fmla="*/ 2998 h 3063"/>
                <a:gd name="T14" fmla="*/ 418 w 555"/>
                <a:gd name="T15" fmla="*/ 3026 h 3063"/>
                <a:gd name="T16" fmla="*/ 374 w 555"/>
                <a:gd name="T17" fmla="*/ 3046 h 3063"/>
                <a:gd name="T18" fmla="*/ 328 w 555"/>
                <a:gd name="T19" fmla="*/ 3058 h 3063"/>
                <a:gd name="T20" fmla="*/ 278 w 555"/>
                <a:gd name="T21" fmla="*/ 3063 h 3063"/>
                <a:gd name="T22" fmla="*/ 229 w 555"/>
                <a:gd name="T23" fmla="*/ 3058 h 3063"/>
                <a:gd name="T24" fmla="*/ 181 w 555"/>
                <a:gd name="T25" fmla="*/ 3046 h 3063"/>
                <a:gd name="T26" fmla="*/ 139 w 555"/>
                <a:gd name="T27" fmla="*/ 3026 h 3063"/>
                <a:gd name="T28" fmla="*/ 100 w 555"/>
                <a:gd name="T29" fmla="*/ 2998 h 3063"/>
                <a:gd name="T30" fmla="*/ 66 w 555"/>
                <a:gd name="T31" fmla="*/ 2964 h 3063"/>
                <a:gd name="T32" fmla="*/ 38 w 555"/>
                <a:gd name="T33" fmla="*/ 2925 h 3063"/>
                <a:gd name="T34" fmla="*/ 18 w 555"/>
                <a:gd name="T35" fmla="*/ 2883 h 3063"/>
                <a:gd name="T36" fmla="*/ 6 w 555"/>
                <a:gd name="T37" fmla="*/ 2835 h 3063"/>
                <a:gd name="T38" fmla="*/ 0 w 555"/>
                <a:gd name="T39" fmla="*/ 2785 h 3063"/>
                <a:gd name="T40" fmla="*/ 0 w 555"/>
                <a:gd name="T41" fmla="*/ 623 h 3063"/>
                <a:gd name="T42" fmla="*/ 23 w 555"/>
                <a:gd name="T43" fmla="*/ 598 h 3063"/>
                <a:gd name="T44" fmla="*/ 54 w 555"/>
                <a:gd name="T45" fmla="*/ 570 h 3063"/>
                <a:gd name="T46" fmla="*/ 87 w 555"/>
                <a:gd name="T47" fmla="*/ 536 h 3063"/>
                <a:gd name="T48" fmla="*/ 124 w 555"/>
                <a:gd name="T49" fmla="*/ 497 h 3063"/>
                <a:gd name="T50" fmla="*/ 165 w 555"/>
                <a:gd name="T51" fmla="*/ 458 h 3063"/>
                <a:gd name="T52" fmla="*/ 208 w 555"/>
                <a:gd name="T53" fmla="*/ 416 h 3063"/>
                <a:gd name="T54" fmla="*/ 248 w 555"/>
                <a:gd name="T55" fmla="*/ 373 h 3063"/>
                <a:gd name="T56" fmla="*/ 291 w 555"/>
                <a:gd name="T57" fmla="*/ 333 h 3063"/>
                <a:gd name="T58" fmla="*/ 330 w 555"/>
                <a:gd name="T59" fmla="*/ 292 h 3063"/>
                <a:gd name="T60" fmla="*/ 369 w 555"/>
                <a:gd name="T61" fmla="*/ 255 h 3063"/>
                <a:gd name="T62" fmla="*/ 401 w 555"/>
                <a:gd name="T63" fmla="*/ 221 h 3063"/>
                <a:gd name="T64" fmla="*/ 431 w 555"/>
                <a:gd name="T65" fmla="*/ 193 h 3063"/>
                <a:gd name="T66" fmla="*/ 454 w 555"/>
                <a:gd name="T67" fmla="*/ 170 h 3063"/>
                <a:gd name="T68" fmla="*/ 486 w 555"/>
                <a:gd name="T69" fmla="*/ 132 h 3063"/>
                <a:gd name="T70" fmla="*/ 514 w 555"/>
                <a:gd name="T71" fmla="*/ 90 h 3063"/>
                <a:gd name="T72" fmla="*/ 535 w 555"/>
                <a:gd name="T73" fmla="*/ 46 h 3063"/>
                <a:gd name="T74" fmla="*/ 551 w 555"/>
                <a:gd name="T75" fmla="*/ 0 h 30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5" h="3063">
                  <a:moveTo>
                    <a:pt x="551" y="0"/>
                  </a:moveTo>
                  <a:lnTo>
                    <a:pt x="555" y="2785"/>
                  </a:lnTo>
                  <a:lnTo>
                    <a:pt x="551" y="2835"/>
                  </a:lnTo>
                  <a:lnTo>
                    <a:pt x="539" y="2883"/>
                  </a:lnTo>
                  <a:lnTo>
                    <a:pt x="518" y="2925"/>
                  </a:lnTo>
                  <a:lnTo>
                    <a:pt x="491" y="2964"/>
                  </a:lnTo>
                  <a:lnTo>
                    <a:pt x="457" y="2998"/>
                  </a:lnTo>
                  <a:lnTo>
                    <a:pt x="418" y="3026"/>
                  </a:lnTo>
                  <a:lnTo>
                    <a:pt x="374" y="3046"/>
                  </a:lnTo>
                  <a:lnTo>
                    <a:pt x="328" y="3058"/>
                  </a:lnTo>
                  <a:lnTo>
                    <a:pt x="278" y="3063"/>
                  </a:lnTo>
                  <a:lnTo>
                    <a:pt x="229" y="3058"/>
                  </a:lnTo>
                  <a:lnTo>
                    <a:pt x="181" y="3046"/>
                  </a:lnTo>
                  <a:lnTo>
                    <a:pt x="139" y="3026"/>
                  </a:lnTo>
                  <a:lnTo>
                    <a:pt x="100" y="2998"/>
                  </a:lnTo>
                  <a:lnTo>
                    <a:pt x="66" y="2964"/>
                  </a:lnTo>
                  <a:lnTo>
                    <a:pt x="38" y="2925"/>
                  </a:lnTo>
                  <a:lnTo>
                    <a:pt x="18" y="2883"/>
                  </a:lnTo>
                  <a:lnTo>
                    <a:pt x="6" y="2835"/>
                  </a:lnTo>
                  <a:lnTo>
                    <a:pt x="0" y="2785"/>
                  </a:lnTo>
                  <a:lnTo>
                    <a:pt x="0" y="623"/>
                  </a:lnTo>
                  <a:lnTo>
                    <a:pt x="23" y="598"/>
                  </a:lnTo>
                  <a:lnTo>
                    <a:pt x="54" y="570"/>
                  </a:lnTo>
                  <a:lnTo>
                    <a:pt x="87" y="536"/>
                  </a:lnTo>
                  <a:lnTo>
                    <a:pt x="124" y="497"/>
                  </a:lnTo>
                  <a:lnTo>
                    <a:pt x="165" y="458"/>
                  </a:lnTo>
                  <a:lnTo>
                    <a:pt x="208" y="416"/>
                  </a:lnTo>
                  <a:lnTo>
                    <a:pt x="248" y="373"/>
                  </a:lnTo>
                  <a:lnTo>
                    <a:pt x="291" y="333"/>
                  </a:lnTo>
                  <a:lnTo>
                    <a:pt x="330" y="292"/>
                  </a:lnTo>
                  <a:lnTo>
                    <a:pt x="369" y="255"/>
                  </a:lnTo>
                  <a:lnTo>
                    <a:pt x="401" y="221"/>
                  </a:lnTo>
                  <a:lnTo>
                    <a:pt x="431" y="193"/>
                  </a:lnTo>
                  <a:lnTo>
                    <a:pt x="454" y="170"/>
                  </a:lnTo>
                  <a:lnTo>
                    <a:pt x="486" y="132"/>
                  </a:lnTo>
                  <a:lnTo>
                    <a:pt x="514" y="90"/>
                  </a:lnTo>
                  <a:lnTo>
                    <a:pt x="535" y="46"/>
                  </a:lnTo>
                  <a:lnTo>
                    <a:pt x="5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8" name="Freeform 400"/>
            <p:cNvSpPr>
              <a:spLocks/>
            </p:cNvSpPr>
            <p:nvPr/>
          </p:nvSpPr>
          <p:spPr bwMode="auto">
            <a:xfrm>
              <a:off x="1140" y="4742"/>
              <a:ext cx="479" cy="479"/>
            </a:xfrm>
            <a:custGeom>
              <a:avLst/>
              <a:gdLst>
                <a:gd name="T0" fmla="*/ 478 w 958"/>
                <a:gd name="T1" fmla="*/ 0 h 958"/>
                <a:gd name="T2" fmla="*/ 549 w 958"/>
                <a:gd name="T3" fmla="*/ 5 h 958"/>
                <a:gd name="T4" fmla="*/ 616 w 958"/>
                <a:gd name="T5" fmla="*/ 19 h 958"/>
                <a:gd name="T6" fmla="*/ 680 w 958"/>
                <a:gd name="T7" fmla="*/ 44 h 958"/>
                <a:gd name="T8" fmla="*/ 740 w 958"/>
                <a:gd name="T9" fmla="*/ 76 h 958"/>
                <a:gd name="T10" fmla="*/ 793 w 958"/>
                <a:gd name="T11" fmla="*/ 116 h 958"/>
                <a:gd name="T12" fmla="*/ 840 w 958"/>
                <a:gd name="T13" fmla="*/ 164 h 958"/>
                <a:gd name="T14" fmla="*/ 880 w 958"/>
                <a:gd name="T15" fmla="*/ 217 h 958"/>
                <a:gd name="T16" fmla="*/ 914 w 958"/>
                <a:gd name="T17" fmla="*/ 276 h 958"/>
                <a:gd name="T18" fmla="*/ 937 w 958"/>
                <a:gd name="T19" fmla="*/ 340 h 958"/>
                <a:gd name="T20" fmla="*/ 953 w 958"/>
                <a:gd name="T21" fmla="*/ 407 h 958"/>
                <a:gd name="T22" fmla="*/ 958 w 958"/>
                <a:gd name="T23" fmla="*/ 478 h 958"/>
                <a:gd name="T24" fmla="*/ 953 w 958"/>
                <a:gd name="T25" fmla="*/ 549 h 958"/>
                <a:gd name="T26" fmla="*/ 937 w 958"/>
                <a:gd name="T27" fmla="*/ 618 h 958"/>
                <a:gd name="T28" fmla="*/ 914 w 958"/>
                <a:gd name="T29" fmla="*/ 681 h 958"/>
                <a:gd name="T30" fmla="*/ 880 w 958"/>
                <a:gd name="T31" fmla="*/ 740 h 958"/>
                <a:gd name="T32" fmla="*/ 840 w 958"/>
                <a:gd name="T33" fmla="*/ 793 h 958"/>
                <a:gd name="T34" fmla="*/ 793 w 958"/>
                <a:gd name="T35" fmla="*/ 841 h 958"/>
                <a:gd name="T36" fmla="*/ 740 w 958"/>
                <a:gd name="T37" fmla="*/ 880 h 958"/>
                <a:gd name="T38" fmla="*/ 680 w 958"/>
                <a:gd name="T39" fmla="*/ 913 h 958"/>
                <a:gd name="T40" fmla="*/ 616 w 958"/>
                <a:gd name="T41" fmla="*/ 938 h 958"/>
                <a:gd name="T42" fmla="*/ 549 w 958"/>
                <a:gd name="T43" fmla="*/ 952 h 958"/>
                <a:gd name="T44" fmla="*/ 478 w 958"/>
                <a:gd name="T45" fmla="*/ 958 h 958"/>
                <a:gd name="T46" fmla="*/ 407 w 958"/>
                <a:gd name="T47" fmla="*/ 952 h 958"/>
                <a:gd name="T48" fmla="*/ 340 w 958"/>
                <a:gd name="T49" fmla="*/ 938 h 958"/>
                <a:gd name="T50" fmla="*/ 276 w 958"/>
                <a:gd name="T51" fmla="*/ 913 h 958"/>
                <a:gd name="T52" fmla="*/ 218 w 958"/>
                <a:gd name="T53" fmla="*/ 880 h 958"/>
                <a:gd name="T54" fmla="*/ 165 w 958"/>
                <a:gd name="T55" fmla="*/ 841 h 958"/>
                <a:gd name="T56" fmla="*/ 117 w 958"/>
                <a:gd name="T57" fmla="*/ 793 h 958"/>
                <a:gd name="T58" fmla="*/ 76 w 958"/>
                <a:gd name="T59" fmla="*/ 740 h 958"/>
                <a:gd name="T60" fmla="*/ 44 w 958"/>
                <a:gd name="T61" fmla="*/ 681 h 958"/>
                <a:gd name="T62" fmla="*/ 19 w 958"/>
                <a:gd name="T63" fmla="*/ 618 h 958"/>
                <a:gd name="T64" fmla="*/ 3 w 958"/>
                <a:gd name="T65" fmla="*/ 549 h 958"/>
                <a:gd name="T66" fmla="*/ 0 w 958"/>
                <a:gd name="T67" fmla="*/ 478 h 958"/>
                <a:gd name="T68" fmla="*/ 3 w 958"/>
                <a:gd name="T69" fmla="*/ 407 h 958"/>
                <a:gd name="T70" fmla="*/ 19 w 958"/>
                <a:gd name="T71" fmla="*/ 340 h 958"/>
                <a:gd name="T72" fmla="*/ 44 w 958"/>
                <a:gd name="T73" fmla="*/ 276 h 958"/>
                <a:gd name="T74" fmla="*/ 76 w 958"/>
                <a:gd name="T75" fmla="*/ 217 h 958"/>
                <a:gd name="T76" fmla="*/ 117 w 958"/>
                <a:gd name="T77" fmla="*/ 164 h 958"/>
                <a:gd name="T78" fmla="*/ 165 w 958"/>
                <a:gd name="T79" fmla="*/ 116 h 958"/>
                <a:gd name="T80" fmla="*/ 218 w 958"/>
                <a:gd name="T81" fmla="*/ 76 h 958"/>
                <a:gd name="T82" fmla="*/ 276 w 958"/>
                <a:gd name="T83" fmla="*/ 44 h 958"/>
                <a:gd name="T84" fmla="*/ 340 w 958"/>
                <a:gd name="T85" fmla="*/ 19 h 958"/>
                <a:gd name="T86" fmla="*/ 407 w 958"/>
                <a:gd name="T87" fmla="*/ 5 h 958"/>
                <a:gd name="T88" fmla="*/ 478 w 958"/>
                <a:gd name="T89" fmla="*/ 0 h 9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58" h="958">
                  <a:moveTo>
                    <a:pt x="478" y="0"/>
                  </a:moveTo>
                  <a:lnTo>
                    <a:pt x="549" y="5"/>
                  </a:lnTo>
                  <a:lnTo>
                    <a:pt x="616" y="19"/>
                  </a:lnTo>
                  <a:lnTo>
                    <a:pt x="680" y="44"/>
                  </a:lnTo>
                  <a:lnTo>
                    <a:pt x="740" y="76"/>
                  </a:lnTo>
                  <a:lnTo>
                    <a:pt x="793" y="116"/>
                  </a:lnTo>
                  <a:lnTo>
                    <a:pt x="840" y="164"/>
                  </a:lnTo>
                  <a:lnTo>
                    <a:pt x="880" y="217"/>
                  </a:lnTo>
                  <a:lnTo>
                    <a:pt x="914" y="276"/>
                  </a:lnTo>
                  <a:lnTo>
                    <a:pt x="937" y="340"/>
                  </a:lnTo>
                  <a:lnTo>
                    <a:pt x="953" y="407"/>
                  </a:lnTo>
                  <a:lnTo>
                    <a:pt x="958" y="478"/>
                  </a:lnTo>
                  <a:lnTo>
                    <a:pt x="953" y="549"/>
                  </a:lnTo>
                  <a:lnTo>
                    <a:pt x="937" y="618"/>
                  </a:lnTo>
                  <a:lnTo>
                    <a:pt x="914" y="681"/>
                  </a:lnTo>
                  <a:lnTo>
                    <a:pt x="880" y="740"/>
                  </a:lnTo>
                  <a:lnTo>
                    <a:pt x="840" y="793"/>
                  </a:lnTo>
                  <a:lnTo>
                    <a:pt x="793" y="841"/>
                  </a:lnTo>
                  <a:lnTo>
                    <a:pt x="740" y="880"/>
                  </a:lnTo>
                  <a:lnTo>
                    <a:pt x="680" y="913"/>
                  </a:lnTo>
                  <a:lnTo>
                    <a:pt x="616" y="938"/>
                  </a:lnTo>
                  <a:lnTo>
                    <a:pt x="549" y="952"/>
                  </a:lnTo>
                  <a:lnTo>
                    <a:pt x="478" y="958"/>
                  </a:lnTo>
                  <a:lnTo>
                    <a:pt x="407" y="952"/>
                  </a:lnTo>
                  <a:lnTo>
                    <a:pt x="340" y="938"/>
                  </a:lnTo>
                  <a:lnTo>
                    <a:pt x="276" y="913"/>
                  </a:lnTo>
                  <a:lnTo>
                    <a:pt x="218" y="880"/>
                  </a:lnTo>
                  <a:lnTo>
                    <a:pt x="165" y="841"/>
                  </a:lnTo>
                  <a:lnTo>
                    <a:pt x="117" y="793"/>
                  </a:lnTo>
                  <a:lnTo>
                    <a:pt x="76" y="740"/>
                  </a:lnTo>
                  <a:lnTo>
                    <a:pt x="44" y="681"/>
                  </a:lnTo>
                  <a:lnTo>
                    <a:pt x="19" y="618"/>
                  </a:lnTo>
                  <a:lnTo>
                    <a:pt x="3" y="549"/>
                  </a:lnTo>
                  <a:lnTo>
                    <a:pt x="0" y="478"/>
                  </a:lnTo>
                  <a:lnTo>
                    <a:pt x="3" y="407"/>
                  </a:lnTo>
                  <a:lnTo>
                    <a:pt x="19" y="340"/>
                  </a:lnTo>
                  <a:lnTo>
                    <a:pt x="44" y="276"/>
                  </a:lnTo>
                  <a:lnTo>
                    <a:pt x="76" y="217"/>
                  </a:lnTo>
                  <a:lnTo>
                    <a:pt x="117" y="164"/>
                  </a:lnTo>
                  <a:lnTo>
                    <a:pt x="165" y="116"/>
                  </a:lnTo>
                  <a:lnTo>
                    <a:pt x="218" y="76"/>
                  </a:lnTo>
                  <a:lnTo>
                    <a:pt x="276" y="44"/>
                  </a:lnTo>
                  <a:lnTo>
                    <a:pt x="340" y="19"/>
                  </a:lnTo>
                  <a:lnTo>
                    <a:pt x="407" y="5"/>
                  </a:lnTo>
                  <a:lnTo>
                    <a:pt x="4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9" name="Freeform 401"/>
            <p:cNvSpPr>
              <a:spLocks/>
            </p:cNvSpPr>
            <p:nvPr/>
          </p:nvSpPr>
          <p:spPr bwMode="auto">
            <a:xfrm>
              <a:off x="1297" y="5297"/>
              <a:ext cx="669" cy="1238"/>
            </a:xfrm>
            <a:custGeom>
              <a:avLst/>
              <a:gdLst>
                <a:gd name="T0" fmla="*/ 861 w 1340"/>
                <a:gd name="T1" fmla="*/ 5 h 2476"/>
                <a:gd name="T2" fmla="*/ 1063 w 1340"/>
                <a:gd name="T3" fmla="*/ 74 h 2476"/>
                <a:gd name="T4" fmla="*/ 1219 w 1340"/>
                <a:gd name="T5" fmla="*/ 212 h 2476"/>
                <a:gd name="T6" fmla="*/ 1315 w 1340"/>
                <a:gd name="T7" fmla="*/ 400 h 2476"/>
                <a:gd name="T8" fmla="*/ 1336 w 1340"/>
                <a:gd name="T9" fmla="*/ 662 h 2476"/>
                <a:gd name="T10" fmla="*/ 1338 w 1340"/>
                <a:gd name="T11" fmla="*/ 946 h 2476"/>
                <a:gd name="T12" fmla="*/ 1338 w 1340"/>
                <a:gd name="T13" fmla="*/ 1146 h 2476"/>
                <a:gd name="T14" fmla="*/ 1340 w 1340"/>
                <a:gd name="T15" fmla="*/ 1291 h 2476"/>
                <a:gd name="T16" fmla="*/ 1340 w 1340"/>
                <a:gd name="T17" fmla="*/ 1411 h 2476"/>
                <a:gd name="T18" fmla="*/ 1340 w 1340"/>
                <a:gd name="T19" fmla="*/ 1537 h 2476"/>
                <a:gd name="T20" fmla="*/ 1340 w 1340"/>
                <a:gd name="T21" fmla="*/ 1698 h 2476"/>
                <a:gd name="T22" fmla="*/ 1340 w 1340"/>
                <a:gd name="T23" fmla="*/ 1925 h 2476"/>
                <a:gd name="T24" fmla="*/ 1340 w 1340"/>
                <a:gd name="T25" fmla="*/ 2245 h 2476"/>
                <a:gd name="T26" fmla="*/ 1299 w 1340"/>
                <a:gd name="T27" fmla="*/ 2375 h 2476"/>
                <a:gd name="T28" fmla="*/ 1198 w 1340"/>
                <a:gd name="T29" fmla="*/ 2458 h 2476"/>
                <a:gd name="T30" fmla="*/ 1061 w 1340"/>
                <a:gd name="T31" fmla="*/ 2472 h 2476"/>
                <a:gd name="T32" fmla="*/ 945 w 1340"/>
                <a:gd name="T33" fmla="*/ 2408 h 2476"/>
                <a:gd name="T34" fmla="*/ 881 w 1340"/>
                <a:gd name="T35" fmla="*/ 2291 h 2476"/>
                <a:gd name="T36" fmla="*/ 877 w 1340"/>
                <a:gd name="T37" fmla="*/ 2021 h 2476"/>
                <a:gd name="T38" fmla="*/ 877 w 1340"/>
                <a:gd name="T39" fmla="*/ 1765 h 2476"/>
                <a:gd name="T40" fmla="*/ 877 w 1340"/>
                <a:gd name="T41" fmla="*/ 1587 h 2476"/>
                <a:gd name="T42" fmla="*/ 877 w 1340"/>
                <a:gd name="T43" fmla="*/ 1452 h 2476"/>
                <a:gd name="T44" fmla="*/ 875 w 1340"/>
                <a:gd name="T45" fmla="*/ 1333 h 2476"/>
                <a:gd name="T46" fmla="*/ 875 w 1340"/>
                <a:gd name="T47" fmla="*/ 1199 h 2476"/>
                <a:gd name="T48" fmla="*/ 875 w 1340"/>
                <a:gd name="T49" fmla="*/ 1022 h 2476"/>
                <a:gd name="T50" fmla="*/ 874 w 1340"/>
                <a:gd name="T51" fmla="*/ 770 h 2476"/>
                <a:gd name="T52" fmla="*/ 868 w 1340"/>
                <a:gd name="T53" fmla="*/ 529 h 2476"/>
                <a:gd name="T54" fmla="*/ 824 w 1340"/>
                <a:gd name="T55" fmla="*/ 499 h 2476"/>
                <a:gd name="T56" fmla="*/ 780 w 1340"/>
                <a:gd name="T57" fmla="*/ 529 h 2476"/>
                <a:gd name="T58" fmla="*/ 760 w 1340"/>
                <a:gd name="T59" fmla="*/ 1418 h 2476"/>
                <a:gd name="T60" fmla="*/ 679 w 1340"/>
                <a:gd name="T61" fmla="*/ 1294 h 2476"/>
                <a:gd name="T62" fmla="*/ 509 w 1340"/>
                <a:gd name="T63" fmla="*/ 1124 h 2476"/>
                <a:gd name="T64" fmla="*/ 390 w 1340"/>
                <a:gd name="T65" fmla="*/ 1006 h 2476"/>
                <a:gd name="T66" fmla="*/ 310 w 1340"/>
                <a:gd name="T67" fmla="*/ 926 h 2476"/>
                <a:gd name="T68" fmla="*/ 259 w 1340"/>
                <a:gd name="T69" fmla="*/ 875 h 2476"/>
                <a:gd name="T70" fmla="*/ 220 w 1340"/>
                <a:gd name="T71" fmla="*/ 838 h 2476"/>
                <a:gd name="T72" fmla="*/ 185 w 1340"/>
                <a:gd name="T73" fmla="*/ 802 h 2476"/>
                <a:gd name="T74" fmla="*/ 140 w 1340"/>
                <a:gd name="T75" fmla="*/ 760 h 2476"/>
                <a:gd name="T76" fmla="*/ 77 w 1340"/>
                <a:gd name="T77" fmla="*/ 696 h 2476"/>
                <a:gd name="T78" fmla="*/ 0 w 1340"/>
                <a:gd name="T79" fmla="*/ 420 h 2476"/>
                <a:gd name="T80" fmla="*/ 107 w 1340"/>
                <a:gd name="T81" fmla="*/ 205 h 2476"/>
                <a:gd name="T82" fmla="*/ 23 w 1340"/>
                <a:gd name="T83" fmla="*/ 21 h 2476"/>
                <a:gd name="T84" fmla="*/ 282 w 1340"/>
                <a:gd name="T85" fmla="*/ 3 h 2476"/>
                <a:gd name="T86" fmla="*/ 316 w 1340"/>
                <a:gd name="T87" fmla="*/ 37 h 2476"/>
                <a:gd name="T88" fmla="*/ 323 w 1340"/>
                <a:gd name="T89" fmla="*/ 377 h 2476"/>
                <a:gd name="T90" fmla="*/ 333 w 1340"/>
                <a:gd name="T91" fmla="*/ 443 h 2476"/>
                <a:gd name="T92" fmla="*/ 287 w 1340"/>
                <a:gd name="T93" fmla="*/ 708 h 2476"/>
                <a:gd name="T94" fmla="*/ 342 w 1340"/>
                <a:gd name="T95" fmla="*/ 563 h 2476"/>
                <a:gd name="T96" fmla="*/ 411 w 1340"/>
                <a:gd name="T97" fmla="*/ 384 h 2476"/>
                <a:gd name="T98" fmla="*/ 480 w 1340"/>
                <a:gd name="T99" fmla="*/ 205 h 2476"/>
                <a:gd name="T100" fmla="*/ 537 w 1340"/>
                <a:gd name="T101" fmla="*/ 60 h 2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40" h="2476">
                  <a:moveTo>
                    <a:pt x="560" y="0"/>
                  </a:moveTo>
                  <a:lnTo>
                    <a:pt x="787" y="0"/>
                  </a:lnTo>
                  <a:lnTo>
                    <a:pt x="861" y="5"/>
                  </a:lnTo>
                  <a:lnTo>
                    <a:pt x="932" y="19"/>
                  </a:lnTo>
                  <a:lnTo>
                    <a:pt x="999" y="44"/>
                  </a:lnTo>
                  <a:lnTo>
                    <a:pt x="1063" y="74"/>
                  </a:lnTo>
                  <a:lnTo>
                    <a:pt x="1120" y="113"/>
                  </a:lnTo>
                  <a:lnTo>
                    <a:pt x="1173" y="161"/>
                  </a:lnTo>
                  <a:lnTo>
                    <a:pt x="1219" y="212"/>
                  </a:lnTo>
                  <a:lnTo>
                    <a:pt x="1260" y="271"/>
                  </a:lnTo>
                  <a:lnTo>
                    <a:pt x="1292" y="333"/>
                  </a:lnTo>
                  <a:lnTo>
                    <a:pt x="1315" y="400"/>
                  </a:lnTo>
                  <a:lnTo>
                    <a:pt x="1329" y="471"/>
                  </a:lnTo>
                  <a:lnTo>
                    <a:pt x="1334" y="545"/>
                  </a:lnTo>
                  <a:lnTo>
                    <a:pt x="1336" y="662"/>
                  </a:lnTo>
                  <a:lnTo>
                    <a:pt x="1336" y="768"/>
                  </a:lnTo>
                  <a:lnTo>
                    <a:pt x="1336" y="862"/>
                  </a:lnTo>
                  <a:lnTo>
                    <a:pt x="1338" y="946"/>
                  </a:lnTo>
                  <a:lnTo>
                    <a:pt x="1338" y="1020"/>
                  </a:lnTo>
                  <a:lnTo>
                    <a:pt x="1338" y="1085"/>
                  </a:lnTo>
                  <a:lnTo>
                    <a:pt x="1338" y="1146"/>
                  </a:lnTo>
                  <a:lnTo>
                    <a:pt x="1338" y="1197"/>
                  </a:lnTo>
                  <a:lnTo>
                    <a:pt x="1338" y="1247"/>
                  </a:lnTo>
                  <a:lnTo>
                    <a:pt x="1340" y="1291"/>
                  </a:lnTo>
                  <a:lnTo>
                    <a:pt x="1340" y="1332"/>
                  </a:lnTo>
                  <a:lnTo>
                    <a:pt x="1340" y="1372"/>
                  </a:lnTo>
                  <a:lnTo>
                    <a:pt x="1340" y="1411"/>
                  </a:lnTo>
                  <a:lnTo>
                    <a:pt x="1340" y="1450"/>
                  </a:lnTo>
                  <a:lnTo>
                    <a:pt x="1340" y="1493"/>
                  </a:lnTo>
                  <a:lnTo>
                    <a:pt x="1340" y="1537"/>
                  </a:lnTo>
                  <a:lnTo>
                    <a:pt x="1340" y="1585"/>
                  </a:lnTo>
                  <a:lnTo>
                    <a:pt x="1340" y="1640"/>
                  </a:lnTo>
                  <a:lnTo>
                    <a:pt x="1340" y="1698"/>
                  </a:lnTo>
                  <a:lnTo>
                    <a:pt x="1340" y="1765"/>
                  </a:lnTo>
                  <a:lnTo>
                    <a:pt x="1340" y="1840"/>
                  </a:lnTo>
                  <a:lnTo>
                    <a:pt x="1340" y="1925"/>
                  </a:lnTo>
                  <a:lnTo>
                    <a:pt x="1340" y="2019"/>
                  </a:lnTo>
                  <a:lnTo>
                    <a:pt x="1340" y="2127"/>
                  </a:lnTo>
                  <a:lnTo>
                    <a:pt x="1340" y="2245"/>
                  </a:lnTo>
                  <a:lnTo>
                    <a:pt x="1334" y="2291"/>
                  </a:lnTo>
                  <a:lnTo>
                    <a:pt x="1322" y="2336"/>
                  </a:lnTo>
                  <a:lnTo>
                    <a:pt x="1299" y="2375"/>
                  </a:lnTo>
                  <a:lnTo>
                    <a:pt x="1272" y="2408"/>
                  </a:lnTo>
                  <a:lnTo>
                    <a:pt x="1237" y="2437"/>
                  </a:lnTo>
                  <a:lnTo>
                    <a:pt x="1198" y="2458"/>
                  </a:lnTo>
                  <a:lnTo>
                    <a:pt x="1155" y="2472"/>
                  </a:lnTo>
                  <a:lnTo>
                    <a:pt x="1108" y="2476"/>
                  </a:lnTo>
                  <a:lnTo>
                    <a:pt x="1061" y="2472"/>
                  </a:lnTo>
                  <a:lnTo>
                    <a:pt x="1017" y="2458"/>
                  </a:lnTo>
                  <a:lnTo>
                    <a:pt x="978" y="2437"/>
                  </a:lnTo>
                  <a:lnTo>
                    <a:pt x="945" y="2408"/>
                  </a:lnTo>
                  <a:lnTo>
                    <a:pt x="916" y="2375"/>
                  </a:lnTo>
                  <a:lnTo>
                    <a:pt x="895" y="2336"/>
                  </a:lnTo>
                  <a:lnTo>
                    <a:pt x="881" y="2291"/>
                  </a:lnTo>
                  <a:lnTo>
                    <a:pt x="877" y="2245"/>
                  </a:lnTo>
                  <a:lnTo>
                    <a:pt x="877" y="2127"/>
                  </a:lnTo>
                  <a:lnTo>
                    <a:pt x="877" y="2021"/>
                  </a:lnTo>
                  <a:lnTo>
                    <a:pt x="877" y="1925"/>
                  </a:lnTo>
                  <a:lnTo>
                    <a:pt x="877" y="1840"/>
                  </a:lnTo>
                  <a:lnTo>
                    <a:pt x="877" y="1765"/>
                  </a:lnTo>
                  <a:lnTo>
                    <a:pt x="877" y="1700"/>
                  </a:lnTo>
                  <a:lnTo>
                    <a:pt x="877" y="1640"/>
                  </a:lnTo>
                  <a:lnTo>
                    <a:pt x="877" y="1587"/>
                  </a:lnTo>
                  <a:lnTo>
                    <a:pt x="877" y="1539"/>
                  </a:lnTo>
                  <a:lnTo>
                    <a:pt x="877" y="1493"/>
                  </a:lnTo>
                  <a:lnTo>
                    <a:pt x="877" y="1452"/>
                  </a:lnTo>
                  <a:lnTo>
                    <a:pt x="877" y="1411"/>
                  </a:lnTo>
                  <a:lnTo>
                    <a:pt x="877" y="1372"/>
                  </a:lnTo>
                  <a:lnTo>
                    <a:pt x="875" y="1333"/>
                  </a:lnTo>
                  <a:lnTo>
                    <a:pt x="875" y="1291"/>
                  </a:lnTo>
                  <a:lnTo>
                    <a:pt x="875" y="1247"/>
                  </a:lnTo>
                  <a:lnTo>
                    <a:pt x="875" y="1199"/>
                  </a:lnTo>
                  <a:lnTo>
                    <a:pt x="875" y="1146"/>
                  </a:lnTo>
                  <a:lnTo>
                    <a:pt x="875" y="1087"/>
                  </a:lnTo>
                  <a:lnTo>
                    <a:pt x="875" y="1022"/>
                  </a:lnTo>
                  <a:lnTo>
                    <a:pt x="874" y="947"/>
                  </a:lnTo>
                  <a:lnTo>
                    <a:pt x="874" y="864"/>
                  </a:lnTo>
                  <a:lnTo>
                    <a:pt x="874" y="770"/>
                  </a:lnTo>
                  <a:lnTo>
                    <a:pt x="874" y="666"/>
                  </a:lnTo>
                  <a:lnTo>
                    <a:pt x="872" y="547"/>
                  </a:lnTo>
                  <a:lnTo>
                    <a:pt x="868" y="529"/>
                  </a:lnTo>
                  <a:lnTo>
                    <a:pt x="858" y="513"/>
                  </a:lnTo>
                  <a:lnTo>
                    <a:pt x="842" y="503"/>
                  </a:lnTo>
                  <a:lnTo>
                    <a:pt x="824" y="499"/>
                  </a:lnTo>
                  <a:lnTo>
                    <a:pt x="805" y="503"/>
                  </a:lnTo>
                  <a:lnTo>
                    <a:pt x="790" y="513"/>
                  </a:lnTo>
                  <a:lnTo>
                    <a:pt x="780" y="529"/>
                  </a:lnTo>
                  <a:lnTo>
                    <a:pt x="776" y="547"/>
                  </a:lnTo>
                  <a:lnTo>
                    <a:pt x="776" y="1464"/>
                  </a:lnTo>
                  <a:lnTo>
                    <a:pt x="760" y="1418"/>
                  </a:lnTo>
                  <a:lnTo>
                    <a:pt x="739" y="1374"/>
                  </a:lnTo>
                  <a:lnTo>
                    <a:pt x="711" y="1332"/>
                  </a:lnTo>
                  <a:lnTo>
                    <a:pt x="679" y="1294"/>
                  </a:lnTo>
                  <a:lnTo>
                    <a:pt x="615" y="1231"/>
                  </a:lnTo>
                  <a:lnTo>
                    <a:pt x="558" y="1176"/>
                  </a:lnTo>
                  <a:lnTo>
                    <a:pt x="509" y="1124"/>
                  </a:lnTo>
                  <a:lnTo>
                    <a:pt x="465" y="1080"/>
                  </a:lnTo>
                  <a:lnTo>
                    <a:pt x="426" y="1041"/>
                  </a:lnTo>
                  <a:lnTo>
                    <a:pt x="390" y="1006"/>
                  </a:lnTo>
                  <a:lnTo>
                    <a:pt x="360" y="976"/>
                  </a:lnTo>
                  <a:lnTo>
                    <a:pt x="333" y="949"/>
                  </a:lnTo>
                  <a:lnTo>
                    <a:pt x="310" y="926"/>
                  </a:lnTo>
                  <a:lnTo>
                    <a:pt x="291" y="907"/>
                  </a:lnTo>
                  <a:lnTo>
                    <a:pt x="273" y="889"/>
                  </a:lnTo>
                  <a:lnTo>
                    <a:pt x="259" y="875"/>
                  </a:lnTo>
                  <a:lnTo>
                    <a:pt x="245" y="861"/>
                  </a:lnTo>
                  <a:lnTo>
                    <a:pt x="232" y="848"/>
                  </a:lnTo>
                  <a:lnTo>
                    <a:pt x="220" y="838"/>
                  </a:lnTo>
                  <a:lnTo>
                    <a:pt x="209" y="825"/>
                  </a:lnTo>
                  <a:lnTo>
                    <a:pt x="197" y="815"/>
                  </a:lnTo>
                  <a:lnTo>
                    <a:pt x="185" y="802"/>
                  </a:lnTo>
                  <a:lnTo>
                    <a:pt x="172" y="790"/>
                  </a:lnTo>
                  <a:lnTo>
                    <a:pt x="158" y="776"/>
                  </a:lnTo>
                  <a:lnTo>
                    <a:pt x="140" y="760"/>
                  </a:lnTo>
                  <a:lnTo>
                    <a:pt x="123" y="742"/>
                  </a:lnTo>
                  <a:lnTo>
                    <a:pt x="101" y="721"/>
                  </a:lnTo>
                  <a:lnTo>
                    <a:pt x="77" y="696"/>
                  </a:lnTo>
                  <a:lnTo>
                    <a:pt x="48" y="668"/>
                  </a:lnTo>
                  <a:lnTo>
                    <a:pt x="2" y="443"/>
                  </a:lnTo>
                  <a:lnTo>
                    <a:pt x="0" y="420"/>
                  </a:lnTo>
                  <a:lnTo>
                    <a:pt x="4" y="398"/>
                  </a:lnTo>
                  <a:lnTo>
                    <a:pt x="13" y="377"/>
                  </a:lnTo>
                  <a:lnTo>
                    <a:pt x="107" y="205"/>
                  </a:lnTo>
                  <a:lnTo>
                    <a:pt x="23" y="55"/>
                  </a:lnTo>
                  <a:lnTo>
                    <a:pt x="20" y="37"/>
                  </a:lnTo>
                  <a:lnTo>
                    <a:pt x="23" y="21"/>
                  </a:lnTo>
                  <a:lnTo>
                    <a:pt x="36" y="9"/>
                  </a:lnTo>
                  <a:lnTo>
                    <a:pt x="54" y="3"/>
                  </a:lnTo>
                  <a:lnTo>
                    <a:pt x="282" y="3"/>
                  </a:lnTo>
                  <a:lnTo>
                    <a:pt x="300" y="9"/>
                  </a:lnTo>
                  <a:lnTo>
                    <a:pt x="312" y="21"/>
                  </a:lnTo>
                  <a:lnTo>
                    <a:pt x="316" y="37"/>
                  </a:lnTo>
                  <a:lnTo>
                    <a:pt x="312" y="55"/>
                  </a:lnTo>
                  <a:lnTo>
                    <a:pt x="229" y="205"/>
                  </a:lnTo>
                  <a:lnTo>
                    <a:pt x="323" y="377"/>
                  </a:lnTo>
                  <a:lnTo>
                    <a:pt x="332" y="398"/>
                  </a:lnTo>
                  <a:lnTo>
                    <a:pt x="335" y="420"/>
                  </a:lnTo>
                  <a:lnTo>
                    <a:pt x="333" y="443"/>
                  </a:lnTo>
                  <a:lnTo>
                    <a:pt x="264" y="768"/>
                  </a:lnTo>
                  <a:lnTo>
                    <a:pt x="273" y="744"/>
                  </a:lnTo>
                  <a:lnTo>
                    <a:pt x="287" y="708"/>
                  </a:lnTo>
                  <a:lnTo>
                    <a:pt x="303" y="666"/>
                  </a:lnTo>
                  <a:lnTo>
                    <a:pt x="323" y="618"/>
                  </a:lnTo>
                  <a:lnTo>
                    <a:pt x="342" y="563"/>
                  </a:lnTo>
                  <a:lnTo>
                    <a:pt x="365" y="506"/>
                  </a:lnTo>
                  <a:lnTo>
                    <a:pt x="388" y="446"/>
                  </a:lnTo>
                  <a:lnTo>
                    <a:pt x="411" y="384"/>
                  </a:lnTo>
                  <a:lnTo>
                    <a:pt x="436" y="324"/>
                  </a:lnTo>
                  <a:lnTo>
                    <a:pt x="459" y="264"/>
                  </a:lnTo>
                  <a:lnTo>
                    <a:pt x="480" y="205"/>
                  </a:lnTo>
                  <a:lnTo>
                    <a:pt x="502" y="152"/>
                  </a:lnTo>
                  <a:lnTo>
                    <a:pt x="521" y="103"/>
                  </a:lnTo>
                  <a:lnTo>
                    <a:pt x="537" y="60"/>
                  </a:lnTo>
                  <a:lnTo>
                    <a:pt x="550" y="26"/>
                  </a:lnTo>
                  <a:lnTo>
                    <a:pt x="5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0" name="Freeform 402"/>
            <p:cNvSpPr>
              <a:spLocks/>
            </p:cNvSpPr>
            <p:nvPr/>
          </p:nvSpPr>
          <p:spPr bwMode="auto">
            <a:xfrm>
              <a:off x="1094" y="5715"/>
              <a:ext cx="468" cy="827"/>
            </a:xfrm>
            <a:custGeom>
              <a:avLst/>
              <a:gdLst>
                <a:gd name="T0" fmla="*/ 216 w 935"/>
                <a:gd name="T1" fmla="*/ 0 h 1654"/>
                <a:gd name="T2" fmla="*/ 244 w 935"/>
                <a:gd name="T3" fmla="*/ 3 h 1654"/>
                <a:gd name="T4" fmla="*/ 273 w 935"/>
                <a:gd name="T5" fmla="*/ 16 h 1654"/>
                <a:gd name="T6" fmla="*/ 297 w 935"/>
                <a:gd name="T7" fmla="*/ 33 h 1654"/>
                <a:gd name="T8" fmla="*/ 901 w 935"/>
                <a:gd name="T9" fmla="*/ 639 h 1654"/>
                <a:gd name="T10" fmla="*/ 921 w 935"/>
                <a:gd name="T11" fmla="*/ 664 h 1654"/>
                <a:gd name="T12" fmla="*/ 932 w 935"/>
                <a:gd name="T13" fmla="*/ 692 h 1654"/>
                <a:gd name="T14" fmla="*/ 935 w 935"/>
                <a:gd name="T15" fmla="*/ 721 h 1654"/>
                <a:gd name="T16" fmla="*/ 932 w 935"/>
                <a:gd name="T17" fmla="*/ 749 h 1654"/>
                <a:gd name="T18" fmla="*/ 921 w 935"/>
                <a:gd name="T19" fmla="*/ 777 h 1654"/>
                <a:gd name="T20" fmla="*/ 901 w 935"/>
                <a:gd name="T21" fmla="*/ 802 h 1654"/>
                <a:gd name="T22" fmla="*/ 85 w 935"/>
                <a:gd name="T23" fmla="*/ 1620 h 1654"/>
                <a:gd name="T24" fmla="*/ 60 w 935"/>
                <a:gd name="T25" fmla="*/ 1638 h 1654"/>
                <a:gd name="T26" fmla="*/ 32 w 935"/>
                <a:gd name="T27" fmla="*/ 1648 h 1654"/>
                <a:gd name="T28" fmla="*/ 3 w 935"/>
                <a:gd name="T29" fmla="*/ 1654 h 1654"/>
                <a:gd name="T30" fmla="*/ 0 w 935"/>
                <a:gd name="T31" fmla="*/ 1654 h 1654"/>
                <a:gd name="T32" fmla="*/ 30 w 935"/>
                <a:gd name="T33" fmla="*/ 1599 h 1654"/>
                <a:gd name="T34" fmla="*/ 53 w 935"/>
                <a:gd name="T35" fmla="*/ 1540 h 1654"/>
                <a:gd name="T36" fmla="*/ 67 w 935"/>
                <a:gd name="T37" fmla="*/ 1477 h 1654"/>
                <a:gd name="T38" fmla="*/ 72 w 935"/>
                <a:gd name="T39" fmla="*/ 1411 h 1654"/>
                <a:gd name="T40" fmla="*/ 81 w 935"/>
                <a:gd name="T41" fmla="*/ 88 h 1654"/>
                <a:gd name="T42" fmla="*/ 134 w 935"/>
                <a:gd name="T43" fmla="*/ 33 h 1654"/>
                <a:gd name="T44" fmla="*/ 159 w 935"/>
                <a:gd name="T45" fmla="*/ 16 h 1654"/>
                <a:gd name="T46" fmla="*/ 186 w 935"/>
                <a:gd name="T47" fmla="*/ 3 h 1654"/>
                <a:gd name="T48" fmla="*/ 216 w 935"/>
                <a:gd name="T49" fmla="*/ 0 h 1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35" h="1654">
                  <a:moveTo>
                    <a:pt x="216" y="0"/>
                  </a:moveTo>
                  <a:lnTo>
                    <a:pt x="244" y="3"/>
                  </a:lnTo>
                  <a:lnTo>
                    <a:pt x="273" y="16"/>
                  </a:lnTo>
                  <a:lnTo>
                    <a:pt x="297" y="33"/>
                  </a:lnTo>
                  <a:lnTo>
                    <a:pt x="901" y="639"/>
                  </a:lnTo>
                  <a:lnTo>
                    <a:pt x="921" y="664"/>
                  </a:lnTo>
                  <a:lnTo>
                    <a:pt x="932" y="692"/>
                  </a:lnTo>
                  <a:lnTo>
                    <a:pt x="935" y="721"/>
                  </a:lnTo>
                  <a:lnTo>
                    <a:pt x="932" y="749"/>
                  </a:lnTo>
                  <a:lnTo>
                    <a:pt x="921" y="777"/>
                  </a:lnTo>
                  <a:lnTo>
                    <a:pt x="901" y="802"/>
                  </a:lnTo>
                  <a:lnTo>
                    <a:pt x="85" y="1620"/>
                  </a:lnTo>
                  <a:lnTo>
                    <a:pt x="60" y="1638"/>
                  </a:lnTo>
                  <a:lnTo>
                    <a:pt x="32" y="1648"/>
                  </a:lnTo>
                  <a:lnTo>
                    <a:pt x="3" y="1654"/>
                  </a:lnTo>
                  <a:lnTo>
                    <a:pt x="0" y="1654"/>
                  </a:lnTo>
                  <a:lnTo>
                    <a:pt x="30" y="1599"/>
                  </a:lnTo>
                  <a:lnTo>
                    <a:pt x="53" y="1540"/>
                  </a:lnTo>
                  <a:lnTo>
                    <a:pt x="67" y="1477"/>
                  </a:lnTo>
                  <a:lnTo>
                    <a:pt x="72" y="1411"/>
                  </a:lnTo>
                  <a:lnTo>
                    <a:pt x="81" y="88"/>
                  </a:lnTo>
                  <a:lnTo>
                    <a:pt x="134" y="33"/>
                  </a:lnTo>
                  <a:lnTo>
                    <a:pt x="159" y="16"/>
                  </a:lnTo>
                  <a:lnTo>
                    <a:pt x="186" y="3"/>
                  </a:lnTo>
                  <a:lnTo>
                    <a:pt x="2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1" name="Freeform 403"/>
            <p:cNvSpPr>
              <a:spLocks/>
            </p:cNvSpPr>
            <p:nvPr/>
          </p:nvSpPr>
          <p:spPr bwMode="auto">
            <a:xfrm>
              <a:off x="1787" y="4753"/>
              <a:ext cx="1874" cy="2900"/>
            </a:xfrm>
            <a:custGeom>
              <a:avLst/>
              <a:gdLst>
                <a:gd name="T0" fmla="*/ 3491 w 3748"/>
                <a:gd name="T1" fmla="*/ 0 h 5799"/>
                <a:gd name="T2" fmla="*/ 3590 w 3748"/>
                <a:gd name="T3" fmla="*/ 21 h 5799"/>
                <a:gd name="T4" fmla="*/ 3672 w 3748"/>
                <a:gd name="T5" fmla="*/ 74 h 5799"/>
                <a:gd name="T6" fmla="*/ 3727 w 3748"/>
                <a:gd name="T7" fmla="*/ 155 h 5799"/>
                <a:gd name="T8" fmla="*/ 3748 w 3748"/>
                <a:gd name="T9" fmla="*/ 256 h 5799"/>
                <a:gd name="T10" fmla="*/ 3743 w 3748"/>
                <a:gd name="T11" fmla="*/ 929 h 5799"/>
                <a:gd name="T12" fmla="*/ 3704 w 3748"/>
                <a:gd name="T13" fmla="*/ 1021 h 5799"/>
                <a:gd name="T14" fmla="*/ 3635 w 3748"/>
                <a:gd name="T15" fmla="*/ 1090 h 5799"/>
                <a:gd name="T16" fmla="*/ 3542 w 3748"/>
                <a:gd name="T17" fmla="*/ 1128 h 5799"/>
                <a:gd name="T18" fmla="*/ 3440 w 3748"/>
                <a:gd name="T19" fmla="*/ 1128 h 5799"/>
                <a:gd name="T20" fmla="*/ 3348 w 3748"/>
                <a:gd name="T21" fmla="*/ 1090 h 5799"/>
                <a:gd name="T22" fmla="*/ 3279 w 3748"/>
                <a:gd name="T23" fmla="*/ 1021 h 5799"/>
                <a:gd name="T24" fmla="*/ 3241 w 3748"/>
                <a:gd name="T25" fmla="*/ 929 h 5799"/>
                <a:gd name="T26" fmla="*/ 3236 w 3748"/>
                <a:gd name="T27" fmla="*/ 873 h 5799"/>
                <a:gd name="T28" fmla="*/ 2072 w 3748"/>
                <a:gd name="T29" fmla="*/ 2867 h 5799"/>
                <a:gd name="T30" fmla="*/ 2079 w 3748"/>
                <a:gd name="T31" fmla="*/ 2957 h 5799"/>
                <a:gd name="T32" fmla="*/ 2055 w 3748"/>
                <a:gd name="T33" fmla="*/ 3044 h 5799"/>
                <a:gd name="T34" fmla="*/ 2001 w 3748"/>
                <a:gd name="T35" fmla="*/ 3116 h 5799"/>
                <a:gd name="T36" fmla="*/ 1539 w 3748"/>
                <a:gd name="T37" fmla="*/ 4645 h 5799"/>
                <a:gd name="T38" fmla="*/ 1536 w 3748"/>
                <a:gd name="T39" fmla="*/ 4730 h 5799"/>
                <a:gd name="T40" fmla="*/ 1504 w 3748"/>
                <a:gd name="T41" fmla="*/ 4806 h 5799"/>
                <a:gd name="T42" fmla="*/ 1450 w 3748"/>
                <a:gd name="T43" fmla="*/ 4870 h 5799"/>
                <a:gd name="T44" fmla="*/ 382 w 3748"/>
                <a:gd name="T45" fmla="*/ 5766 h 5799"/>
                <a:gd name="T46" fmla="*/ 299 w 3748"/>
                <a:gd name="T47" fmla="*/ 5796 h 5799"/>
                <a:gd name="T48" fmla="*/ 212 w 3748"/>
                <a:gd name="T49" fmla="*/ 5796 h 5799"/>
                <a:gd name="T50" fmla="*/ 129 w 3748"/>
                <a:gd name="T51" fmla="*/ 5766 h 5799"/>
                <a:gd name="T52" fmla="*/ 60 w 3748"/>
                <a:gd name="T53" fmla="*/ 5709 h 5799"/>
                <a:gd name="T54" fmla="*/ 14 w 3748"/>
                <a:gd name="T55" fmla="*/ 5629 h 5799"/>
                <a:gd name="T56" fmla="*/ 0 w 3748"/>
                <a:gd name="T57" fmla="*/ 5543 h 5799"/>
                <a:gd name="T58" fmla="*/ 14 w 3748"/>
                <a:gd name="T59" fmla="*/ 5458 h 5799"/>
                <a:gd name="T60" fmla="*/ 58 w 3748"/>
                <a:gd name="T61" fmla="*/ 5380 h 5799"/>
                <a:gd name="T62" fmla="*/ 1015 w 3748"/>
                <a:gd name="T63" fmla="*/ 4567 h 5799"/>
                <a:gd name="T64" fmla="*/ 903 w 3748"/>
                <a:gd name="T65" fmla="*/ 3552 h 5799"/>
                <a:gd name="T66" fmla="*/ 926 w 3748"/>
                <a:gd name="T67" fmla="*/ 3462 h 5799"/>
                <a:gd name="T68" fmla="*/ 981 w 3748"/>
                <a:gd name="T69" fmla="*/ 3386 h 5799"/>
                <a:gd name="T70" fmla="*/ 1365 w 3748"/>
                <a:gd name="T71" fmla="*/ 2188 h 5799"/>
                <a:gd name="T72" fmla="*/ 1358 w 3748"/>
                <a:gd name="T73" fmla="*/ 2100 h 5799"/>
                <a:gd name="T74" fmla="*/ 1381 w 3748"/>
                <a:gd name="T75" fmla="*/ 2015 h 5799"/>
                <a:gd name="T76" fmla="*/ 1433 w 3748"/>
                <a:gd name="T77" fmla="*/ 1942 h 5799"/>
                <a:gd name="T78" fmla="*/ 2818 w 3748"/>
                <a:gd name="T79" fmla="*/ 508 h 5799"/>
                <a:gd name="T80" fmla="*/ 2728 w 3748"/>
                <a:gd name="T81" fmla="*/ 469 h 5799"/>
                <a:gd name="T82" fmla="*/ 2659 w 3748"/>
                <a:gd name="T83" fmla="*/ 400 h 5799"/>
                <a:gd name="T84" fmla="*/ 2620 w 3748"/>
                <a:gd name="T85" fmla="*/ 308 h 5799"/>
                <a:gd name="T86" fmla="*/ 2620 w 3748"/>
                <a:gd name="T87" fmla="*/ 205 h 5799"/>
                <a:gd name="T88" fmla="*/ 2659 w 3748"/>
                <a:gd name="T89" fmla="*/ 113 h 5799"/>
                <a:gd name="T90" fmla="*/ 2728 w 3748"/>
                <a:gd name="T91" fmla="*/ 44 h 5799"/>
                <a:gd name="T92" fmla="*/ 2818 w 3748"/>
                <a:gd name="T93" fmla="*/ 5 h 57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748" h="5799">
                  <a:moveTo>
                    <a:pt x="2871" y="0"/>
                  </a:moveTo>
                  <a:lnTo>
                    <a:pt x="3491" y="0"/>
                  </a:lnTo>
                  <a:lnTo>
                    <a:pt x="3542" y="5"/>
                  </a:lnTo>
                  <a:lnTo>
                    <a:pt x="3590" y="21"/>
                  </a:lnTo>
                  <a:lnTo>
                    <a:pt x="3633" y="44"/>
                  </a:lnTo>
                  <a:lnTo>
                    <a:pt x="3672" y="74"/>
                  </a:lnTo>
                  <a:lnTo>
                    <a:pt x="3704" y="113"/>
                  </a:lnTo>
                  <a:lnTo>
                    <a:pt x="3727" y="155"/>
                  </a:lnTo>
                  <a:lnTo>
                    <a:pt x="3743" y="205"/>
                  </a:lnTo>
                  <a:lnTo>
                    <a:pt x="3748" y="256"/>
                  </a:lnTo>
                  <a:lnTo>
                    <a:pt x="3748" y="878"/>
                  </a:lnTo>
                  <a:lnTo>
                    <a:pt x="3743" y="929"/>
                  </a:lnTo>
                  <a:lnTo>
                    <a:pt x="3728" y="977"/>
                  </a:lnTo>
                  <a:lnTo>
                    <a:pt x="3704" y="1021"/>
                  </a:lnTo>
                  <a:lnTo>
                    <a:pt x="3674" y="1059"/>
                  </a:lnTo>
                  <a:lnTo>
                    <a:pt x="3635" y="1090"/>
                  </a:lnTo>
                  <a:lnTo>
                    <a:pt x="3592" y="1113"/>
                  </a:lnTo>
                  <a:lnTo>
                    <a:pt x="3542" y="1128"/>
                  </a:lnTo>
                  <a:lnTo>
                    <a:pt x="3491" y="1133"/>
                  </a:lnTo>
                  <a:lnTo>
                    <a:pt x="3440" y="1128"/>
                  </a:lnTo>
                  <a:lnTo>
                    <a:pt x="3392" y="1113"/>
                  </a:lnTo>
                  <a:lnTo>
                    <a:pt x="3348" y="1090"/>
                  </a:lnTo>
                  <a:lnTo>
                    <a:pt x="3310" y="1059"/>
                  </a:lnTo>
                  <a:lnTo>
                    <a:pt x="3279" y="1021"/>
                  </a:lnTo>
                  <a:lnTo>
                    <a:pt x="3255" y="977"/>
                  </a:lnTo>
                  <a:lnTo>
                    <a:pt x="3241" y="929"/>
                  </a:lnTo>
                  <a:lnTo>
                    <a:pt x="3236" y="878"/>
                  </a:lnTo>
                  <a:lnTo>
                    <a:pt x="3236" y="873"/>
                  </a:lnTo>
                  <a:lnTo>
                    <a:pt x="1899" y="2201"/>
                  </a:lnTo>
                  <a:lnTo>
                    <a:pt x="2072" y="2867"/>
                  </a:lnTo>
                  <a:lnTo>
                    <a:pt x="2079" y="2913"/>
                  </a:lnTo>
                  <a:lnTo>
                    <a:pt x="2079" y="2957"/>
                  </a:lnTo>
                  <a:lnTo>
                    <a:pt x="2070" y="3001"/>
                  </a:lnTo>
                  <a:lnTo>
                    <a:pt x="2055" y="3044"/>
                  </a:lnTo>
                  <a:lnTo>
                    <a:pt x="2031" y="3083"/>
                  </a:lnTo>
                  <a:lnTo>
                    <a:pt x="2001" y="3116"/>
                  </a:lnTo>
                  <a:lnTo>
                    <a:pt x="1427" y="3667"/>
                  </a:lnTo>
                  <a:lnTo>
                    <a:pt x="1539" y="4645"/>
                  </a:lnTo>
                  <a:lnTo>
                    <a:pt x="1541" y="4687"/>
                  </a:lnTo>
                  <a:lnTo>
                    <a:pt x="1536" y="4730"/>
                  </a:lnTo>
                  <a:lnTo>
                    <a:pt x="1523" y="4769"/>
                  </a:lnTo>
                  <a:lnTo>
                    <a:pt x="1504" y="4806"/>
                  </a:lnTo>
                  <a:lnTo>
                    <a:pt x="1481" y="4839"/>
                  </a:lnTo>
                  <a:lnTo>
                    <a:pt x="1450" y="4870"/>
                  </a:lnTo>
                  <a:lnTo>
                    <a:pt x="421" y="5739"/>
                  </a:lnTo>
                  <a:lnTo>
                    <a:pt x="382" y="5766"/>
                  </a:lnTo>
                  <a:lnTo>
                    <a:pt x="342" y="5783"/>
                  </a:lnTo>
                  <a:lnTo>
                    <a:pt x="299" y="5796"/>
                  </a:lnTo>
                  <a:lnTo>
                    <a:pt x="257" y="5799"/>
                  </a:lnTo>
                  <a:lnTo>
                    <a:pt x="212" y="5796"/>
                  </a:lnTo>
                  <a:lnTo>
                    <a:pt x="170" y="5785"/>
                  </a:lnTo>
                  <a:lnTo>
                    <a:pt x="129" y="5766"/>
                  </a:lnTo>
                  <a:lnTo>
                    <a:pt x="94" y="5741"/>
                  </a:lnTo>
                  <a:lnTo>
                    <a:pt x="60" y="5709"/>
                  </a:lnTo>
                  <a:lnTo>
                    <a:pt x="33" y="5670"/>
                  </a:lnTo>
                  <a:lnTo>
                    <a:pt x="14" y="5629"/>
                  </a:lnTo>
                  <a:lnTo>
                    <a:pt x="3" y="5587"/>
                  </a:lnTo>
                  <a:lnTo>
                    <a:pt x="0" y="5543"/>
                  </a:lnTo>
                  <a:lnTo>
                    <a:pt x="3" y="5500"/>
                  </a:lnTo>
                  <a:lnTo>
                    <a:pt x="14" y="5458"/>
                  </a:lnTo>
                  <a:lnTo>
                    <a:pt x="32" y="5417"/>
                  </a:lnTo>
                  <a:lnTo>
                    <a:pt x="58" y="5380"/>
                  </a:lnTo>
                  <a:lnTo>
                    <a:pt x="90" y="5348"/>
                  </a:lnTo>
                  <a:lnTo>
                    <a:pt x="1015" y="4567"/>
                  </a:lnTo>
                  <a:lnTo>
                    <a:pt x="903" y="3600"/>
                  </a:lnTo>
                  <a:lnTo>
                    <a:pt x="903" y="3552"/>
                  </a:lnTo>
                  <a:lnTo>
                    <a:pt x="910" y="3506"/>
                  </a:lnTo>
                  <a:lnTo>
                    <a:pt x="926" y="3462"/>
                  </a:lnTo>
                  <a:lnTo>
                    <a:pt x="949" y="3421"/>
                  </a:lnTo>
                  <a:lnTo>
                    <a:pt x="981" y="3386"/>
                  </a:lnTo>
                  <a:lnTo>
                    <a:pt x="1539" y="2851"/>
                  </a:lnTo>
                  <a:lnTo>
                    <a:pt x="1365" y="2188"/>
                  </a:lnTo>
                  <a:lnTo>
                    <a:pt x="1358" y="2144"/>
                  </a:lnTo>
                  <a:lnTo>
                    <a:pt x="1358" y="2100"/>
                  </a:lnTo>
                  <a:lnTo>
                    <a:pt x="1367" y="2056"/>
                  </a:lnTo>
                  <a:lnTo>
                    <a:pt x="1381" y="2015"/>
                  </a:lnTo>
                  <a:lnTo>
                    <a:pt x="1404" y="1976"/>
                  </a:lnTo>
                  <a:lnTo>
                    <a:pt x="1433" y="1942"/>
                  </a:lnTo>
                  <a:lnTo>
                    <a:pt x="2871" y="513"/>
                  </a:lnTo>
                  <a:lnTo>
                    <a:pt x="2818" y="508"/>
                  </a:lnTo>
                  <a:lnTo>
                    <a:pt x="2770" y="492"/>
                  </a:lnTo>
                  <a:lnTo>
                    <a:pt x="2728" y="469"/>
                  </a:lnTo>
                  <a:lnTo>
                    <a:pt x="2689" y="437"/>
                  </a:lnTo>
                  <a:lnTo>
                    <a:pt x="2659" y="400"/>
                  </a:lnTo>
                  <a:lnTo>
                    <a:pt x="2634" y="356"/>
                  </a:lnTo>
                  <a:lnTo>
                    <a:pt x="2620" y="308"/>
                  </a:lnTo>
                  <a:lnTo>
                    <a:pt x="2614" y="256"/>
                  </a:lnTo>
                  <a:lnTo>
                    <a:pt x="2620" y="205"/>
                  </a:lnTo>
                  <a:lnTo>
                    <a:pt x="2634" y="157"/>
                  </a:lnTo>
                  <a:lnTo>
                    <a:pt x="2659" y="113"/>
                  </a:lnTo>
                  <a:lnTo>
                    <a:pt x="2689" y="76"/>
                  </a:lnTo>
                  <a:lnTo>
                    <a:pt x="2728" y="44"/>
                  </a:lnTo>
                  <a:lnTo>
                    <a:pt x="2770" y="21"/>
                  </a:lnTo>
                  <a:lnTo>
                    <a:pt x="2818" y="5"/>
                  </a:lnTo>
                  <a:lnTo>
                    <a:pt x="28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108" name="Freeform 423"/>
          <p:cNvSpPr>
            <a:spLocks noEditPoints="1"/>
          </p:cNvSpPr>
          <p:nvPr/>
        </p:nvSpPr>
        <p:spPr bwMode="auto">
          <a:xfrm>
            <a:off x="5385092" y="5908462"/>
            <a:ext cx="345168" cy="345038"/>
          </a:xfrm>
          <a:custGeom>
            <a:avLst/>
            <a:gdLst>
              <a:gd name="T0" fmla="*/ 1634 w 5300"/>
              <a:gd name="T1" fmla="*/ 547 h 5297"/>
              <a:gd name="T2" fmla="*/ 1209 w 5300"/>
              <a:gd name="T3" fmla="*/ 726 h 5297"/>
              <a:gd name="T4" fmla="*/ 863 w 5300"/>
              <a:gd name="T5" fmla="*/ 1023 h 5297"/>
              <a:gd name="T6" fmla="*/ 620 w 5300"/>
              <a:gd name="T7" fmla="*/ 1411 h 5297"/>
              <a:gd name="T8" fmla="*/ 509 w 5300"/>
              <a:gd name="T9" fmla="*/ 1868 h 5297"/>
              <a:gd name="T10" fmla="*/ 538 w 5300"/>
              <a:gd name="T11" fmla="*/ 2118 h 5297"/>
              <a:gd name="T12" fmla="*/ 671 w 5300"/>
              <a:gd name="T13" fmla="*/ 2229 h 5297"/>
              <a:gd name="T14" fmla="*/ 850 w 5300"/>
              <a:gd name="T15" fmla="*/ 2229 h 5297"/>
              <a:gd name="T16" fmla="*/ 981 w 5300"/>
              <a:gd name="T17" fmla="*/ 2118 h 5297"/>
              <a:gd name="T18" fmla="*/ 1021 w 5300"/>
              <a:gd name="T19" fmla="*/ 1890 h 5297"/>
              <a:gd name="T20" fmla="*/ 1134 w 5300"/>
              <a:gd name="T21" fmla="*/ 1525 h 5297"/>
              <a:gd name="T22" fmla="*/ 1372 w 5300"/>
              <a:gd name="T23" fmla="*/ 1238 h 5297"/>
              <a:gd name="T24" fmla="*/ 1701 w 5300"/>
              <a:gd name="T25" fmla="*/ 1059 h 5297"/>
              <a:gd name="T26" fmla="*/ 2036 w 5300"/>
              <a:gd name="T27" fmla="*/ 1012 h 5297"/>
              <a:gd name="T28" fmla="*/ 2186 w 5300"/>
              <a:gd name="T29" fmla="*/ 925 h 5297"/>
              <a:gd name="T30" fmla="*/ 2246 w 5300"/>
              <a:gd name="T31" fmla="*/ 760 h 5297"/>
              <a:gd name="T32" fmla="*/ 2186 w 5300"/>
              <a:gd name="T33" fmla="*/ 594 h 5297"/>
              <a:gd name="T34" fmla="*/ 2036 w 5300"/>
              <a:gd name="T35" fmla="*/ 508 h 5297"/>
              <a:gd name="T36" fmla="*/ 2272 w 5300"/>
              <a:gd name="T37" fmla="*/ 19 h 5297"/>
              <a:gd name="T38" fmla="*/ 2795 w 5300"/>
              <a:gd name="T39" fmla="*/ 169 h 5297"/>
              <a:gd name="T40" fmla="*/ 3249 w 5300"/>
              <a:gd name="T41" fmla="*/ 450 h 5297"/>
              <a:gd name="T42" fmla="*/ 3611 w 5300"/>
              <a:gd name="T43" fmla="*/ 836 h 5297"/>
              <a:gd name="T44" fmla="*/ 3862 w 5300"/>
              <a:gd name="T45" fmla="*/ 1309 h 5297"/>
              <a:gd name="T46" fmla="*/ 3976 w 5300"/>
              <a:gd name="T47" fmla="*/ 1847 h 5297"/>
              <a:gd name="T48" fmla="*/ 3941 w 5300"/>
              <a:gd name="T49" fmla="*/ 2389 h 5297"/>
              <a:gd name="T50" fmla="*/ 3771 w 5300"/>
              <a:gd name="T51" fmla="*/ 2878 h 5297"/>
              <a:gd name="T52" fmla="*/ 3938 w 5300"/>
              <a:gd name="T53" fmla="*/ 3573 h 5297"/>
              <a:gd name="T54" fmla="*/ 4124 w 5300"/>
              <a:gd name="T55" fmla="*/ 3434 h 5297"/>
              <a:gd name="T56" fmla="*/ 4251 w 5300"/>
              <a:gd name="T57" fmla="*/ 3477 h 5297"/>
              <a:gd name="T58" fmla="*/ 5255 w 5300"/>
              <a:gd name="T59" fmla="*/ 4533 h 5297"/>
              <a:gd name="T60" fmla="*/ 5300 w 5300"/>
              <a:gd name="T61" fmla="*/ 4785 h 5297"/>
              <a:gd name="T62" fmla="*/ 5226 w 5300"/>
              <a:gd name="T63" fmla="*/ 5030 h 5297"/>
              <a:gd name="T64" fmla="*/ 5035 w 5300"/>
              <a:gd name="T65" fmla="*/ 5221 h 5297"/>
              <a:gd name="T66" fmla="*/ 4789 w 5300"/>
              <a:gd name="T67" fmla="*/ 5297 h 5297"/>
              <a:gd name="T68" fmla="*/ 4537 w 5300"/>
              <a:gd name="T69" fmla="*/ 5250 h 5297"/>
              <a:gd name="T70" fmla="*/ 3480 w 5300"/>
              <a:gd name="T71" fmla="*/ 4247 h 5297"/>
              <a:gd name="T72" fmla="*/ 3437 w 5300"/>
              <a:gd name="T73" fmla="*/ 4120 h 5297"/>
              <a:gd name="T74" fmla="*/ 3574 w 5300"/>
              <a:gd name="T75" fmla="*/ 3934 h 5297"/>
              <a:gd name="T76" fmla="*/ 2881 w 5300"/>
              <a:gd name="T77" fmla="*/ 3768 h 5297"/>
              <a:gd name="T78" fmla="*/ 2390 w 5300"/>
              <a:gd name="T79" fmla="*/ 3937 h 5297"/>
              <a:gd name="T80" fmla="*/ 1848 w 5300"/>
              <a:gd name="T81" fmla="*/ 3973 h 5297"/>
              <a:gd name="T82" fmla="*/ 1310 w 5300"/>
              <a:gd name="T83" fmla="*/ 3858 h 5297"/>
              <a:gd name="T84" fmla="*/ 837 w 5300"/>
              <a:gd name="T85" fmla="*/ 3610 h 5297"/>
              <a:gd name="T86" fmla="*/ 449 w 5300"/>
              <a:gd name="T87" fmla="*/ 3246 h 5297"/>
              <a:gd name="T88" fmla="*/ 170 w 5300"/>
              <a:gd name="T89" fmla="*/ 2793 h 5297"/>
              <a:gd name="T90" fmla="*/ 19 w 5300"/>
              <a:gd name="T91" fmla="*/ 2270 h 5297"/>
              <a:gd name="T92" fmla="*/ 19 w 5300"/>
              <a:gd name="T93" fmla="*/ 1708 h 5297"/>
              <a:gd name="T94" fmla="*/ 170 w 5300"/>
              <a:gd name="T95" fmla="*/ 1185 h 5297"/>
              <a:gd name="T96" fmla="*/ 449 w 5300"/>
              <a:gd name="T97" fmla="*/ 731 h 5297"/>
              <a:gd name="T98" fmla="*/ 837 w 5300"/>
              <a:gd name="T99" fmla="*/ 369 h 5297"/>
              <a:gd name="T100" fmla="*/ 1310 w 5300"/>
              <a:gd name="T101" fmla="*/ 119 h 5297"/>
              <a:gd name="T102" fmla="*/ 1848 w 5300"/>
              <a:gd name="T103" fmla="*/ 4 h 5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5300" h="5297">
                <a:moveTo>
                  <a:pt x="1991" y="503"/>
                </a:moveTo>
                <a:lnTo>
                  <a:pt x="1869" y="508"/>
                </a:lnTo>
                <a:lnTo>
                  <a:pt x="1750" y="523"/>
                </a:lnTo>
                <a:lnTo>
                  <a:pt x="1634" y="547"/>
                </a:lnTo>
                <a:lnTo>
                  <a:pt x="1520" y="579"/>
                </a:lnTo>
                <a:lnTo>
                  <a:pt x="1412" y="620"/>
                </a:lnTo>
                <a:lnTo>
                  <a:pt x="1307" y="670"/>
                </a:lnTo>
                <a:lnTo>
                  <a:pt x="1209" y="726"/>
                </a:lnTo>
                <a:lnTo>
                  <a:pt x="1113" y="791"/>
                </a:lnTo>
                <a:lnTo>
                  <a:pt x="1023" y="862"/>
                </a:lnTo>
                <a:lnTo>
                  <a:pt x="940" y="939"/>
                </a:lnTo>
                <a:lnTo>
                  <a:pt x="863" y="1023"/>
                </a:lnTo>
                <a:lnTo>
                  <a:pt x="792" y="1112"/>
                </a:lnTo>
                <a:lnTo>
                  <a:pt x="727" y="1207"/>
                </a:lnTo>
                <a:lnTo>
                  <a:pt x="671" y="1307"/>
                </a:lnTo>
                <a:lnTo>
                  <a:pt x="620" y="1411"/>
                </a:lnTo>
                <a:lnTo>
                  <a:pt x="580" y="1520"/>
                </a:lnTo>
                <a:lnTo>
                  <a:pt x="548" y="1632"/>
                </a:lnTo>
                <a:lnTo>
                  <a:pt x="524" y="1748"/>
                </a:lnTo>
                <a:lnTo>
                  <a:pt x="509" y="1868"/>
                </a:lnTo>
                <a:lnTo>
                  <a:pt x="504" y="1989"/>
                </a:lnTo>
                <a:lnTo>
                  <a:pt x="507" y="2035"/>
                </a:lnTo>
                <a:lnTo>
                  <a:pt x="520" y="2077"/>
                </a:lnTo>
                <a:lnTo>
                  <a:pt x="538" y="2118"/>
                </a:lnTo>
                <a:lnTo>
                  <a:pt x="564" y="2153"/>
                </a:lnTo>
                <a:lnTo>
                  <a:pt x="595" y="2184"/>
                </a:lnTo>
                <a:lnTo>
                  <a:pt x="630" y="2210"/>
                </a:lnTo>
                <a:lnTo>
                  <a:pt x="671" y="2229"/>
                </a:lnTo>
                <a:lnTo>
                  <a:pt x="714" y="2241"/>
                </a:lnTo>
                <a:lnTo>
                  <a:pt x="759" y="2245"/>
                </a:lnTo>
                <a:lnTo>
                  <a:pt x="806" y="2241"/>
                </a:lnTo>
                <a:lnTo>
                  <a:pt x="850" y="2229"/>
                </a:lnTo>
                <a:lnTo>
                  <a:pt x="889" y="2210"/>
                </a:lnTo>
                <a:lnTo>
                  <a:pt x="926" y="2184"/>
                </a:lnTo>
                <a:lnTo>
                  <a:pt x="957" y="2153"/>
                </a:lnTo>
                <a:lnTo>
                  <a:pt x="981" y="2118"/>
                </a:lnTo>
                <a:lnTo>
                  <a:pt x="1000" y="2077"/>
                </a:lnTo>
                <a:lnTo>
                  <a:pt x="1011" y="2035"/>
                </a:lnTo>
                <a:lnTo>
                  <a:pt x="1016" y="1989"/>
                </a:lnTo>
                <a:lnTo>
                  <a:pt x="1021" y="1890"/>
                </a:lnTo>
                <a:lnTo>
                  <a:pt x="1036" y="1793"/>
                </a:lnTo>
                <a:lnTo>
                  <a:pt x="1060" y="1700"/>
                </a:lnTo>
                <a:lnTo>
                  <a:pt x="1092" y="1611"/>
                </a:lnTo>
                <a:lnTo>
                  <a:pt x="1134" y="1525"/>
                </a:lnTo>
                <a:lnTo>
                  <a:pt x="1183" y="1445"/>
                </a:lnTo>
                <a:lnTo>
                  <a:pt x="1239" y="1370"/>
                </a:lnTo>
                <a:lnTo>
                  <a:pt x="1302" y="1301"/>
                </a:lnTo>
                <a:lnTo>
                  <a:pt x="1372" y="1238"/>
                </a:lnTo>
                <a:lnTo>
                  <a:pt x="1446" y="1181"/>
                </a:lnTo>
                <a:lnTo>
                  <a:pt x="1527" y="1133"/>
                </a:lnTo>
                <a:lnTo>
                  <a:pt x="1611" y="1093"/>
                </a:lnTo>
                <a:lnTo>
                  <a:pt x="1701" y="1059"/>
                </a:lnTo>
                <a:lnTo>
                  <a:pt x="1795" y="1034"/>
                </a:lnTo>
                <a:lnTo>
                  <a:pt x="1890" y="1020"/>
                </a:lnTo>
                <a:lnTo>
                  <a:pt x="1991" y="1015"/>
                </a:lnTo>
                <a:lnTo>
                  <a:pt x="2036" y="1012"/>
                </a:lnTo>
                <a:lnTo>
                  <a:pt x="2080" y="999"/>
                </a:lnTo>
                <a:lnTo>
                  <a:pt x="2120" y="981"/>
                </a:lnTo>
                <a:lnTo>
                  <a:pt x="2155" y="955"/>
                </a:lnTo>
                <a:lnTo>
                  <a:pt x="2186" y="925"/>
                </a:lnTo>
                <a:lnTo>
                  <a:pt x="2212" y="889"/>
                </a:lnTo>
                <a:lnTo>
                  <a:pt x="2231" y="849"/>
                </a:lnTo>
                <a:lnTo>
                  <a:pt x="2243" y="805"/>
                </a:lnTo>
                <a:lnTo>
                  <a:pt x="2246" y="760"/>
                </a:lnTo>
                <a:lnTo>
                  <a:pt x="2243" y="713"/>
                </a:lnTo>
                <a:lnTo>
                  <a:pt x="2231" y="670"/>
                </a:lnTo>
                <a:lnTo>
                  <a:pt x="2212" y="631"/>
                </a:lnTo>
                <a:lnTo>
                  <a:pt x="2186" y="594"/>
                </a:lnTo>
                <a:lnTo>
                  <a:pt x="2155" y="563"/>
                </a:lnTo>
                <a:lnTo>
                  <a:pt x="2120" y="539"/>
                </a:lnTo>
                <a:lnTo>
                  <a:pt x="2080" y="519"/>
                </a:lnTo>
                <a:lnTo>
                  <a:pt x="2036" y="508"/>
                </a:lnTo>
                <a:lnTo>
                  <a:pt x="1991" y="503"/>
                </a:lnTo>
                <a:close/>
                <a:moveTo>
                  <a:pt x="1991" y="0"/>
                </a:moveTo>
                <a:lnTo>
                  <a:pt x="2133" y="4"/>
                </a:lnTo>
                <a:lnTo>
                  <a:pt x="2272" y="19"/>
                </a:lnTo>
                <a:lnTo>
                  <a:pt x="2408" y="43"/>
                </a:lnTo>
                <a:lnTo>
                  <a:pt x="2542" y="77"/>
                </a:lnTo>
                <a:lnTo>
                  <a:pt x="2671" y="119"/>
                </a:lnTo>
                <a:lnTo>
                  <a:pt x="2795" y="169"/>
                </a:lnTo>
                <a:lnTo>
                  <a:pt x="2917" y="229"/>
                </a:lnTo>
                <a:lnTo>
                  <a:pt x="3033" y="295"/>
                </a:lnTo>
                <a:lnTo>
                  <a:pt x="3144" y="369"/>
                </a:lnTo>
                <a:lnTo>
                  <a:pt x="3249" y="450"/>
                </a:lnTo>
                <a:lnTo>
                  <a:pt x="3350" y="537"/>
                </a:lnTo>
                <a:lnTo>
                  <a:pt x="3443" y="631"/>
                </a:lnTo>
                <a:lnTo>
                  <a:pt x="3531" y="731"/>
                </a:lnTo>
                <a:lnTo>
                  <a:pt x="3611" y="836"/>
                </a:lnTo>
                <a:lnTo>
                  <a:pt x="3686" y="947"/>
                </a:lnTo>
                <a:lnTo>
                  <a:pt x="3752" y="1064"/>
                </a:lnTo>
                <a:lnTo>
                  <a:pt x="3812" y="1185"/>
                </a:lnTo>
                <a:lnTo>
                  <a:pt x="3862" y="1309"/>
                </a:lnTo>
                <a:lnTo>
                  <a:pt x="3904" y="1438"/>
                </a:lnTo>
                <a:lnTo>
                  <a:pt x="3938" y="1572"/>
                </a:lnTo>
                <a:lnTo>
                  <a:pt x="3962" y="1708"/>
                </a:lnTo>
                <a:lnTo>
                  <a:pt x="3976" y="1847"/>
                </a:lnTo>
                <a:lnTo>
                  <a:pt x="3981" y="1989"/>
                </a:lnTo>
                <a:lnTo>
                  <a:pt x="3976" y="2124"/>
                </a:lnTo>
                <a:lnTo>
                  <a:pt x="3964" y="2258"/>
                </a:lnTo>
                <a:lnTo>
                  <a:pt x="3941" y="2389"/>
                </a:lnTo>
                <a:lnTo>
                  <a:pt x="3910" y="2517"/>
                </a:lnTo>
                <a:lnTo>
                  <a:pt x="3871" y="2641"/>
                </a:lnTo>
                <a:lnTo>
                  <a:pt x="3825" y="2760"/>
                </a:lnTo>
                <a:lnTo>
                  <a:pt x="3771" y="2878"/>
                </a:lnTo>
                <a:lnTo>
                  <a:pt x="3710" y="2990"/>
                </a:lnTo>
                <a:lnTo>
                  <a:pt x="3642" y="3098"/>
                </a:lnTo>
                <a:lnTo>
                  <a:pt x="3566" y="3201"/>
                </a:lnTo>
                <a:lnTo>
                  <a:pt x="3938" y="3573"/>
                </a:lnTo>
                <a:lnTo>
                  <a:pt x="4031" y="3477"/>
                </a:lnTo>
                <a:lnTo>
                  <a:pt x="4059" y="3456"/>
                </a:lnTo>
                <a:lnTo>
                  <a:pt x="4091" y="3440"/>
                </a:lnTo>
                <a:lnTo>
                  <a:pt x="4124" y="3434"/>
                </a:lnTo>
                <a:lnTo>
                  <a:pt x="4157" y="3434"/>
                </a:lnTo>
                <a:lnTo>
                  <a:pt x="4191" y="3440"/>
                </a:lnTo>
                <a:lnTo>
                  <a:pt x="4222" y="3456"/>
                </a:lnTo>
                <a:lnTo>
                  <a:pt x="4251" y="3477"/>
                </a:lnTo>
                <a:lnTo>
                  <a:pt x="5141" y="4368"/>
                </a:lnTo>
                <a:lnTo>
                  <a:pt x="5187" y="4420"/>
                </a:lnTo>
                <a:lnTo>
                  <a:pt x="5226" y="4475"/>
                </a:lnTo>
                <a:lnTo>
                  <a:pt x="5255" y="4533"/>
                </a:lnTo>
                <a:lnTo>
                  <a:pt x="5277" y="4595"/>
                </a:lnTo>
                <a:lnTo>
                  <a:pt x="5293" y="4657"/>
                </a:lnTo>
                <a:lnTo>
                  <a:pt x="5300" y="4720"/>
                </a:lnTo>
                <a:lnTo>
                  <a:pt x="5300" y="4785"/>
                </a:lnTo>
                <a:lnTo>
                  <a:pt x="5293" y="4850"/>
                </a:lnTo>
                <a:lnTo>
                  <a:pt x="5277" y="4911"/>
                </a:lnTo>
                <a:lnTo>
                  <a:pt x="5255" y="4972"/>
                </a:lnTo>
                <a:lnTo>
                  <a:pt x="5226" y="5030"/>
                </a:lnTo>
                <a:lnTo>
                  <a:pt x="5187" y="5087"/>
                </a:lnTo>
                <a:lnTo>
                  <a:pt x="5141" y="5137"/>
                </a:lnTo>
                <a:lnTo>
                  <a:pt x="5090" y="5182"/>
                </a:lnTo>
                <a:lnTo>
                  <a:pt x="5035" y="5221"/>
                </a:lnTo>
                <a:lnTo>
                  <a:pt x="4977" y="5250"/>
                </a:lnTo>
                <a:lnTo>
                  <a:pt x="4915" y="5273"/>
                </a:lnTo>
                <a:lnTo>
                  <a:pt x="4852" y="5289"/>
                </a:lnTo>
                <a:lnTo>
                  <a:pt x="4789" y="5297"/>
                </a:lnTo>
                <a:lnTo>
                  <a:pt x="4725" y="5297"/>
                </a:lnTo>
                <a:lnTo>
                  <a:pt x="4660" y="5289"/>
                </a:lnTo>
                <a:lnTo>
                  <a:pt x="4599" y="5273"/>
                </a:lnTo>
                <a:lnTo>
                  <a:pt x="4537" y="5250"/>
                </a:lnTo>
                <a:lnTo>
                  <a:pt x="4479" y="5221"/>
                </a:lnTo>
                <a:lnTo>
                  <a:pt x="4422" y="5182"/>
                </a:lnTo>
                <a:lnTo>
                  <a:pt x="4372" y="5137"/>
                </a:lnTo>
                <a:lnTo>
                  <a:pt x="3480" y="4247"/>
                </a:lnTo>
                <a:lnTo>
                  <a:pt x="3458" y="4220"/>
                </a:lnTo>
                <a:lnTo>
                  <a:pt x="3443" y="4188"/>
                </a:lnTo>
                <a:lnTo>
                  <a:pt x="3437" y="4154"/>
                </a:lnTo>
                <a:lnTo>
                  <a:pt x="3437" y="4120"/>
                </a:lnTo>
                <a:lnTo>
                  <a:pt x="3443" y="4088"/>
                </a:lnTo>
                <a:lnTo>
                  <a:pt x="3458" y="4055"/>
                </a:lnTo>
                <a:lnTo>
                  <a:pt x="3480" y="4028"/>
                </a:lnTo>
                <a:lnTo>
                  <a:pt x="3574" y="3934"/>
                </a:lnTo>
                <a:lnTo>
                  <a:pt x="3204" y="3564"/>
                </a:lnTo>
                <a:lnTo>
                  <a:pt x="3101" y="3639"/>
                </a:lnTo>
                <a:lnTo>
                  <a:pt x="2992" y="3707"/>
                </a:lnTo>
                <a:lnTo>
                  <a:pt x="2881" y="3768"/>
                </a:lnTo>
                <a:lnTo>
                  <a:pt x="2763" y="3821"/>
                </a:lnTo>
                <a:lnTo>
                  <a:pt x="2642" y="3868"/>
                </a:lnTo>
                <a:lnTo>
                  <a:pt x="2517" y="3907"/>
                </a:lnTo>
                <a:lnTo>
                  <a:pt x="2390" y="3937"/>
                </a:lnTo>
                <a:lnTo>
                  <a:pt x="2261" y="3960"/>
                </a:lnTo>
                <a:lnTo>
                  <a:pt x="2126" y="3973"/>
                </a:lnTo>
                <a:lnTo>
                  <a:pt x="1991" y="3978"/>
                </a:lnTo>
                <a:lnTo>
                  <a:pt x="1848" y="3973"/>
                </a:lnTo>
                <a:lnTo>
                  <a:pt x="1710" y="3958"/>
                </a:lnTo>
                <a:lnTo>
                  <a:pt x="1572" y="3934"/>
                </a:lnTo>
                <a:lnTo>
                  <a:pt x="1440" y="3900"/>
                </a:lnTo>
                <a:lnTo>
                  <a:pt x="1310" y="3858"/>
                </a:lnTo>
                <a:lnTo>
                  <a:pt x="1186" y="3808"/>
                </a:lnTo>
                <a:lnTo>
                  <a:pt x="1065" y="3749"/>
                </a:lnTo>
                <a:lnTo>
                  <a:pt x="948" y="3682"/>
                </a:lnTo>
                <a:lnTo>
                  <a:pt x="837" y="3610"/>
                </a:lnTo>
                <a:lnTo>
                  <a:pt x="732" y="3529"/>
                </a:lnTo>
                <a:lnTo>
                  <a:pt x="632" y="3440"/>
                </a:lnTo>
                <a:lnTo>
                  <a:pt x="538" y="3346"/>
                </a:lnTo>
                <a:lnTo>
                  <a:pt x="449" y="3246"/>
                </a:lnTo>
                <a:lnTo>
                  <a:pt x="368" y="3141"/>
                </a:lnTo>
                <a:lnTo>
                  <a:pt x="296" y="3030"/>
                </a:lnTo>
                <a:lnTo>
                  <a:pt x="229" y="2914"/>
                </a:lnTo>
                <a:lnTo>
                  <a:pt x="170" y="2793"/>
                </a:lnTo>
                <a:lnTo>
                  <a:pt x="120" y="2668"/>
                </a:lnTo>
                <a:lnTo>
                  <a:pt x="78" y="2539"/>
                </a:lnTo>
                <a:lnTo>
                  <a:pt x="44" y="2405"/>
                </a:lnTo>
                <a:lnTo>
                  <a:pt x="19" y="2270"/>
                </a:lnTo>
                <a:lnTo>
                  <a:pt x="5" y="2131"/>
                </a:lnTo>
                <a:lnTo>
                  <a:pt x="0" y="1989"/>
                </a:lnTo>
                <a:lnTo>
                  <a:pt x="5" y="1847"/>
                </a:lnTo>
                <a:lnTo>
                  <a:pt x="19" y="1708"/>
                </a:lnTo>
                <a:lnTo>
                  <a:pt x="44" y="1572"/>
                </a:lnTo>
                <a:lnTo>
                  <a:pt x="78" y="1438"/>
                </a:lnTo>
                <a:lnTo>
                  <a:pt x="120" y="1309"/>
                </a:lnTo>
                <a:lnTo>
                  <a:pt x="170" y="1185"/>
                </a:lnTo>
                <a:lnTo>
                  <a:pt x="229" y="1064"/>
                </a:lnTo>
                <a:lnTo>
                  <a:pt x="296" y="947"/>
                </a:lnTo>
                <a:lnTo>
                  <a:pt x="368" y="836"/>
                </a:lnTo>
                <a:lnTo>
                  <a:pt x="449" y="731"/>
                </a:lnTo>
                <a:lnTo>
                  <a:pt x="538" y="631"/>
                </a:lnTo>
                <a:lnTo>
                  <a:pt x="632" y="537"/>
                </a:lnTo>
                <a:lnTo>
                  <a:pt x="732" y="450"/>
                </a:lnTo>
                <a:lnTo>
                  <a:pt x="837" y="369"/>
                </a:lnTo>
                <a:lnTo>
                  <a:pt x="948" y="295"/>
                </a:lnTo>
                <a:lnTo>
                  <a:pt x="1065" y="229"/>
                </a:lnTo>
                <a:lnTo>
                  <a:pt x="1186" y="169"/>
                </a:lnTo>
                <a:lnTo>
                  <a:pt x="1310" y="119"/>
                </a:lnTo>
                <a:lnTo>
                  <a:pt x="1440" y="77"/>
                </a:lnTo>
                <a:lnTo>
                  <a:pt x="1572" y="43"/>
                </a:lnTo>
                <a:lnTo>
                  <a:pt x="1710" y="19"/>
                </a:lnTo>
                <a:lnTo>
                  <a:pt x="1848" y="4"/>
                </a:lnTo>
                <a:lnTo>
                  <a:pt x="1991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113" name="Group 431"/>
          <p:cNvGrpSpPr>
            <a:grpSpLocks noChangeAspect="1"/>
          </p:cNvGrpSpPr>
          <p:nvPr/>
        </p:nvGrpSpPr>
        <p:grpSpPr bwMode="auto">
          <a:xfrm>
            <a:off x="9959709" y="5904919"/>
            <a:ext cx="338232" cy="352125"/>
            <a:chOff x="96" y="5524"/>
            <a:chExt cx="2751" cy="2864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116" name="Freeform 433"/>
            <p:cNvSpPr>
              <a:spLocks/>
            </p:cNvSpPr>
            <p:nvPr/>
          </p:nvSpPr>
          <p:spPr bwMode="auto">
            <a:xfrm>
              <a:off x="1253" y="6850"/>
              <a:ext cx="392" cy="346"/>
            </a:xfrm>
            <a:custGeom>
              <a:avLst/>
              <a:gdLst>
                <a:gd name="T0" fmla="*/ 396 w 786"/>
                <a:gd name="T1" fmla="*/ 0 h 692"/>
                <a:gd name="T2" fmla="*/ 749 w 786"/>
                <a:gd name="T3" fmla="*/ 0 h 692"/>
                <a:gd name="T4" fmla="*/ 786 w 786"/>
                <a:gd name="T5" fmla="*/ 4 h 692"/>
                <a:gd name="T6" fmla="*/ 746 w 786"/>
                <a:gd name="T7" fmla="*/ 51 h 692"/>
                <a:gd name="T8" fmla="*/ 714 w 786"/>
                <a:gd name="T9" fmla="*/ 103 h 692"/>
                <a:gd name="T10" fmla="*/ 690 w 786"/>
                <a:gd name="T11" fmla="*/ 161 h 692"/>
                <a:gd name="T12" fmla="*/ 676 w 786"/>
                <a:gd name="T13" fmla="*/ 221 h 692"/>
                <a:gd name="T14" fmla="*/ 671 w 786"/>
                <a:gd name="T15" fmla="*/ 288 h 692"/>
                <a:gd name="T16" fmla="*/ 671 w 786"/>
                <a:gd name="T17" fmla="*/ 493 h 692"/>
                <a:gd name="T18" fmla="*/ 608 w 786"/>
                <a:gd name="T19" fmla="*/ 484 h 692"/>
                <a:gd name="T20" fmla="*/ 544 w 786"/>
                <a:gd name="T21" fmla="*/ 483 h 692"/>
                <a:gd name="T22" fmla="*/ 457 w 786"/>
                <a:gd name="T23" fmla="*/ 488 h 692"/>
                <a:gd name="T24" fmla="*/ 373 w 786"/>
                <a:gd name="T25" fmla="*/ 502 h 692"/>
                <a:gd name="T26" fmla="*/ 289 w 786"/>
                <a:gd name="T27" fmla="*/ 523 h 692"/>
                <a:gd name="T28" fmla="*/ 211 w 786"/>
                <a:gd name="T29" fmla="*/ 554 h 692"/>
                <a:gd name="T30" fmla="*/ 136 w 786"/>
                <a:gd name="T31" fmla="*/ 592 h 692"/>
                <a:gd name="T32" fmla="*/ 66 w 786"/>
                <a:gd name="T33" fmla="*/ 638 h 692"/>
                <a:gd name="T34" fmla="*/ 0 w 786"/>
                <a:gd name="T35" fmla="*/ 692 h 692"/>
                <a:gd name="T36" fmla="*/ 0 w 786"/>
                <a:gd name="T37" fmla="*/ 253 h 692"/>
                <a:gd name="T38" fmla="*/ 190 w 786"/>
                <a:gd name="T39" fmla="*/ 444 h 692"/>
                <a:gd name="T40" fmla="*/ 190 w 786"/>
                <a:gd name="T41" fmla="*/ 147 h 692"/>
                <a:gd name="T42" fmla="*/ 190 w 786"/>
                <a:gd name="T43" fmla="*/ 145 h 692"/>
                <a:gd name="T44" fmla="*/ 251 w 786"/>
                <a:gd name="T45" fmla="*/ 120 h 692"/>
                <a:gd name="T46" fmla="*/ 305 w 786"/>
                <a:gd name="T47" fmla="*/ 87 h 692"/>
                <a:gd name="T48" fmla="*/ 354 w 786"/>
                <a:gd name="T49" fmla="*/ 47 h 692"/>
                <a:gd name="T50" fmla="*/ 396 w 786"/>
                <a:gd name="T51" fmla="*/ 0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86" h="692">
                  <a:moveTo>
                    <a:pt x="396" y="0"/>
                  </a:moveTo>
                  <a:lnTo>
                    <a:pt x="749" y="0"/>
                  </a:lnTo>
                  <a:lnTo>
                    <a:pt x="786" y="4"/>
                  </a:lnTo>
                  <a:lnTo>
                    <a:pt x="746" y="51"/>
                  </a:lnTo>
                  <a:lnTo>
                    <a:pt x="714" y="103"/>
                  </a:lnTo>
                  <a:lnTo>
                    <a:pt x="690" y="161"/>
                  </a:lnTo>
                  <a:lnTo>
                    <a:pt x="676" y="221"/>
                  </a:lnTo>
                  <a:lnTo>
                    <a:pt x="671" y="288"/>
                  </a:lnTo>
                  <a:lnTo>
                    <a:pt x="671" y="493"/>
                  </a:lnTo>
                  <a:lnTo>
                    <a:pt x="608" y="484"/>
                  </a:lnTo>
                  <a:lnTo>
                    <a:pt x="544" y="483"/>
                  </a:lnTo>
                  <a:lnTo>
                    <a:pt x="457" y="488"/>
                  </a:lnTo>
                  <a:lnTo>
                    <a:pt x="373" y="502"/>
                  </a:lnTo>
                  <a:lnTo>
                    <a:pt x="289" y="523"/>
                  </a:lnTo>
                  <a:lnTo>
                    <a:pt x="211" y="554"/>
                  </a:lnTo>
                  <a:lnTo>
                    <a:pt x="136" y="592"/>
                  </a:lnTo>
                  <a:lnTo>
                    <a:pt x="66" y="638"/>
                  </a:lnTo>
                  <a:lnTo>
                    <a:pt x="0" y="692"/>
                  </a:lnTo>
                  <a:lnTo>
                    <a:pt x="0" y="253"/>
                  </a:lnTo>
                  <a:lnTo>
                    <a:pt x="190" y="444"/>
                  </a:lnTo>
                  <a:lnTo>
                    <a:pt x="190" y="147"/>
                  </a:lnTo>
                  <a:lnTo>
                    <a:pt x="190" y="145"/>
                  </a:lnTo>
                  <a:lnTo>
                    <a:pt x="251" y="120"/>
                  </a:lnTo>
                  <a:lnTo>
                    <a:pt x="305" y="87"/>
                  </a:lnTo>
                  <a:lnTo>
                    <a:pt x="354" y="47"/>
                  </a:lnTo>
                  <a:lnTo>
                    <a:pt x="3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7" name="Freeform 434"/>
            <p:cNvSpPr>
              <a:spLocks/>
            </p:cNvSpPr>
            <p:nvPr/>
          </p:nvSpPr>
          <p:spPr bwMode="auto">
            <a:xfrm>
              <a:off x="1253" y="7219"/>
              <a:ext cx="541" cy="558"/>
            </a:xfrm>
            <a:custGeom>
              <a:avLst/>
              <a:gdLst>
                <a:gd name="T0" fmla="*/ 544 w 1084"/>
                <a:gd name="T1" fmla="*/ 0 h 1115"/>
                <a:gd name="T2" fmla="*/ 624 w 1084"/>
                <a:gd name="T3" fmla="*/ 5 h 1115"/>
                <a:gd name="T4" fmla="*/ 701 w 1084"/>
                <a:gd name="T5" fmla="*/ 22 h 1115"/>
                <a:gd name="T6" fmla="*/ 728 w 1084"/>
                <a:gd name="T7" fmla="*/ 76 h 1115"/>
                <a:gd name="T8" fmla="*/ 763 w 1084"/>
                <a:gd name="T9" fmla="*/ 127 h 1115"/>
                <a:gd name="T10" fmla="*/ 805 w 1084"/>
                <a:gd name="T11" fmla="*/ 171 h 1115"/>
                <a:gd name="T12" fmla="*/ 854 w 1084"/>
                <a:gd name="T13" fmla="*/ 207 h 1115"/>
                <a:gd name="T14" fmla="*/ 847 w 1084"/>
                <a:gd name="T15" fmla="*/ 259 h 1115"/>
                <a:gd name="T16" fmla="*/ 845 w 1084"/>
                <a:gd name="T17" fmla="*/ 313 h 1115"/>
                <a:gd name="T18" fmla="*/ 852 w 1084"/>
                <a:gd name="T19" fmla="*/ 366 h 1115"/>
                <a:gd name="T20" fmla="*/ 868 w 1084"/>
                <a:gd name="T21" fmla="*/ 423 h 1115"/>
                <a:gd name="T22" fmla="*/ 890 w 1084"/>
                <a:gd name="T23" fmla="*/ 477 h 1115"/>
                <a:gd name="T24" fmla="*/ 924 w 1084"/>
                <a:gd name="T25" fmla="*/ 529 h 1115"/>
                <a:gd name="T26" fmla="*/ 964 w 1084"/>
                <a:gd name="T27" fmla="*/ 576 h 1115"/>
                <a:gd name="T28" fmla="*/ 1084 w 1084"/>
                <a:gd name="T29" fmla="*/ 697 h 1115"/>
                <a:gd name="T30" fmla="*/ 1061 w 1084"/>
                <a:gd name="T31" fmla="*/ 768 h 1115"/>
                <a:gd name="T32" fmla="*/ 1028 w 1084"/>
                <a:gd name="T33" fmla="*/ 832 h 1115"/>
                <a:gd name="T34" fmla="*/ 988 w 1084"/>
                <a:gd name="T35" fmla="*/ 893 h 1115"/>
                <a:gd name="T36" fmla="*/ 941 w 1084"/>
                <a:gd name="T37" fmla="*/ 949 h 1115"/>
                <a:gd name="T38" fmla="*/ 887 w 1084"/>
                <a:gd name="T39" fmla="*/ 996 h 1115"/>
                <a:gd name="T40" fmla="*/ 828 w 1084"/>
                <a:gd name="T41" fmla="*/ 1038 h 1115"/>
                <a:gd name="T42" fmla="*/ 763 w 1084"/>
                <a:gd name="T43" fmla="*/ 1071 h 1115"/>
                <a:gd name="T44" fmla="*/ 694 w 1084"/>
                <a:gd name="T45" fmla="*/ 1095 h 1115"/>
                <a:gd name="T46" fmla="*/ 620 w 1084"/>
                <a:gd name="T47" fmla="*/ 1109 h 1115"/>
                <a:gd name="T48" fmla="*/ 544 w 1084"/>
                <a:gd name="T49" fmla="*/ 1115 h 1115"/>
                <a:gd name="T50" fmla="*/ 467 w 1084"/>
                <a:gd name="T51" fmla="*/ 1109 h 1115"/>
                <a:gd name="T52" fmla="*/ 392 w 1084"/>
                <a:gd name="T53" fmla="*/ 1094 h 1115"/>
                <a:gd name="T54" fmla="*/ 323 w 1084"/>
                <a:gd name="T55" fmla="*/ 1069 h 1115"/>
                <a:gd name="T56" fmla="*/ 256 w 1084"/>
                <a:gd name="T57" fmla="*/ 1034 h 1115"/>
                <a:gd name="T58" fmla="*/ 195 w 1084"/>
                <a:gd name="T59" fmla="*/ 993 h 1115"/>
                <a:gd name="T60" fmla="*/ 141 w 1084"/>
                <a:gd name="T61" fmla="*/ 944 h 1115"/>
                <a:gd name="T62" fmla="*/ 94 w 1084"/>
                <a:gd name="T63" fmla="*/ 886 h 1115"/>
                <a:gd name="T64" fmla="*/ 54 w 1084"/>
                <a:gd name="T65" fmla="*/ 825 h 1115"/>
                <a:gd name="T66" fmla="*/ 23 w 1084"/>
                <a:gd name="T67" fmla="*/ 757 h 1115"/>
                <a:gd name="T68" fmla="*/ 2 w 1084"/>
                <a:gd name="T69" fmla="*/ 684 h 1115"/>
                <a:gd name="T70" fmla="*/ 2 w 1084"/>
                <a:gd name="T71" fmla="*/ 643 h 1115"/>
                <a:gd name="T72" fmla="*/ 2 w 1084"/>
                <a:gd name="T73" fmla="*/ 613 h 1115"/>
                <a:gd name="T74" fmla="*/ 2 w 1084"/>
                <a:gd name="T75" fmla="*/ 592 h 1115"/>
                <a:gd name="T76" fmla="*/ 2 w 1084"/>
                <a:gd name="T77" fmla="*/ 576 h 1115"/>
                <a:gd name="T78" fmla="*/ 2 w 1084"/>
                <a:gd name="T79" fmla="*/ 566 h 1115"/>
                <a:gd name="T80" fmla="*/ 0 w 1084"/>
                <a:gd name="T81" fmla="*/ 559 h 1115"/>
                <a:gd name="T82" fmla="*/ 0 w 1084"/>
                <a:gd name="T83" fmla="*/ 550 h 1115"/>
                <a:gd name="T84" fmla="*/ 0 w 1084"/>
                <a:gd name="T85" fmla="*/ 540 h 1115"/>
                <a:gd name="T86" fmla="*/ 0 w 1084"/>
                <a:gd name="T87" fmla="*/ 526 h 1115"/>
                <a:gd name="T88" fmla="*/ 0 w 1084"/>
                <a:gd name="T89" fmla="*/ 503 h 1115"/>
                <a:gd name="T90" fmla="*/ 0 w 1084"/>
                <a:gd name="T91" fmla="*/ 474 h 1115"/>
                <a:gd name="T92" fmla="*/ 0 w 1084"/>
                <a:gd name="T93" fmla="*/ 432 h 1115"/>
                <a:gd name="T94" fmla="*/ 23 w 1084"/>
                <a:gd name="T95" fmla="*/ 360 h 1115"/>
                <a:gd name="T96" fmla="*/ 54 w 1084"/>
                <a:gd name="T97" fmla="*/ 292 h 1115"/>
                <a:gd name="T98" fmla="*/ 93 w 1084"/>
                <a:gd name="T99" fmla="*/ 230 h 1115"/>
                <a:gd name="T100" fmla="*/ 141 w 1084"/>
                <a:gd name="T101" fmla="*/ 174 h 1115"/>
                <a:gd name="T102" fmla="*/ 195 w 1084"/>
                <a:gd name="T103" fmla="*/ 123 h 1115"/>
                <a:gd name="T104" fmla="*/ 255 w 1084"/>
                <a:gd name="T105" fmla="*/ 82 h 1115"/>
                <a:gd name="T106" fmla="*/ 321 w 1084"/>
                <a:gd name="T107" fmla="*/ 47 h 1115"/>
                <a:gd name="T108" fmla="*/ 392 w 1084"/>
                <a:gd name="T109" fmla="*/ 21 h 1115"/>
                <a:gd name="T110" fmla="*/ 465 w 1084"/>
                <a:gd name="T111" fmla="*/ 5 h 1115"/>
                <a:gd name="T112" fmla="*/ 544 w 1084"/>
                <a:gd name="T113" fmla="*/ 0 h 1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84" h="1115">
                  <a:moveTo>
                    <a:pt x="544" y="0"/>
                  </a:moveTo>
                  <a:lnTo>
                    <a:pt x="624" y="5"/>
                  </a:lnTo>
                  <a:lnTo>
                    <a:pt x="701" y="22"/>
                  </a:lnTo>
                  <a:lnTo>
                    <a:pt x="728" y="76"/>
                  </a:lnTo>
                  <a:lnTo>
                    <a:pt x="763" y="127"/>
                  </a:lnTo>
                  <a:lnTo>
                    <a:pt x="805" y="171"/>
                  </a:lnTo>
                  <a:lnTo>
                    <a:pt x="854" y="207"/>
                  </a:lnTo>
                  <a:lnTo>
                    <a:pt x="847" y="259"/>
                  </a:lnTo>
                  <a:lnTo>
                    <a:pt x="845" y="313"/>
                  </a:lnTo>
                  <a:lnTo>
                    <a:pt x="852" y="366"/>
                  </a:lnTo>
                  <a:lnTo>
                    <a:pt x="868" y="423"/>
                  </a:lnTo>
                  <a:lnTo>
                    <a:pt x="890" y="477"/>
                  </a:lnTo>
                  <a:lnTo>
                    <a:pt x="924" y="529"/>
                  </a:lnTo>
                  <a:lnTo>
                    <a:pt x="964" y="576"/>
                  </a:lnTo>
                  <a:lnTo>
                    <a:pt x="1084" y="697"/>
                  </a:lnTo>
                  <a:lnTo>
                    <a:pt x="1061" y="768"/>
                  </a:lnTo>
                  <a:lnTo>
                    <a:pt x="1028" y="832"/>
                  </a:lnTo>
                  <a:lnTo>
                    <a:pt x="988" y="893"/>
                  </a:lnTo>
                  <a:lnTo>
                    <a:pt x="941" y="949"/>
                  </a:lnTo>
                  <a:lnTo>
                    <a:pt x="887" y="996"/>
                  </a:lnTo>
                  <a:lnTo>
                    <a:pt x="828" y="1038"/>
                  </a:lnTo>
                  <a:lnTo>
                    <a:pt x="763" y="1071"/>
                  </a:lnTo>
                  <a:lnTo>
                    <a:pt x="694" y="1095"/>
                  </a:lnTo>
                  <a:lnTo>
                    <a:pt x="620" y="1109"/>
                  </a:lnTo>
                  <a:lnTo>
                    <a:pt x="544" y="1115"/>
                  </a:lnTo>
                  <a:lnTo>
                    <a:pt x="467" y="1109"/>
                  </a:lnTo>
                  <a:lnTo>
                    <a:pt x="392" y="1094"/>
                  </a:lnTo>
                  <a:lnTo>
                    <a:pt x="323" y="1069"/>
                  </a:lnTo>
                  <a:lnTo>
                    <a:pt x="256" y="1034"/>
                  </a:lnTo>
                  <a:lnTo>
                    <a:pt x="195" y="993"/>
                  </a:lnTo>
                  <a:lnTo>
                    <a:pt x="141" y="944"/>
                  </a:lnTo>
                  <a:lnTo>
                    <a:pt x="94" y="886"/>
                  </a:lnTo>
                  <a:lnTo>
                    <a:pt x="54" y="825"/>
                  </a:lnTo>
                  <a:lnTo>
                    <a:pt x="23" y="757"/>
                  </a:lnTo>
                  <a:lnTo>
                    <a:pt x="2" y="684"/>
                  </a:lnTo>
                  <a:lnTo>
                    <a:pt x="2" y="643"/>
                  </a:lnTo>
                  <a:lnTo>
                    <a:pt x="2" y="613"/>
                  </a:lnTo>
                  <a:lnTo>
                    <a:pt x="2" y="592"/>
                  </a:lnTo>
                  <a:lnTo>
                    <a:pt x="2" y="576"/>
                  </a:lnTo>
                  <a:lnTo>
                    <a:pt x="2" y="566"/>
                  </a:lnTo>
                  <a:lnTo>
                    <a:pt x="0" y="559"/>
                  </a:lnTo>
                  <a:lnTo>
                    <a:pt x="0" y="550"/>
                  </a:lnTo>
                  <a:lnTo>
                    <a:pt x="0" y="540"/>
                  </a:lnTo>
                  <a:lnTo>
                    <a:pt x="0" y="526"/>
                  </a:lnTo>
                  <a:lnTo>
                    <a:pt x="0" y="503"/>
                  </a:lnTo>
                  <a:lnTo>
                    <a:pt x="0" y="474"/>
                  </a:lnTo>
                  <a:lnTo>
                    <a:pt x="0" y="432"/>
                  </a:lnTo>
                  <a:lnTo>
                    <a:pt x="23" y="360"/>
                  </a:lnTo>
                  <a:lnTo>
                    <a:pt x="54" y="292"/>
                  </a:lnTo>
                  <a:lnTo>
                    <a:pt x="93" y="230"/>
                  </a:lnTo>
                  <a:lnTo>
                    <a:pt x="141" y="174"/>
                  </a:lnTo>
                  <a:lnTo>
                    <a:pt x="195" y="123"/>
                  </a:lnTo>
                  <a:lnTo>
                    <a:pt x="255" y="82"/>
                  </a:lnTo>
                  <a:lnTo>
                    <a:pt x="321" y="47"/>
                  </a:lnTo>
                  <a:lnTo>
                    <a:pt x="392" y="21"/>
                  </a:lnTo>
                  <a:lnTo>
                    <a:pt x="465" y="5"/>
                  </a:lnTo>
                  <a:lnTo>
                    <a:pt x="5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8" name="Freeform 435"/>
            <p:cNvSpPr>
              <a:spLocks/>
            </p:cNvSpPr>
            <p:nvPr/>
          </p:nvSpPr>
          <p:spPr bwMode="auto">
            <a:xfrm>
              <a:off x="1254" y="7658"/>
              <a:ext cx="823" cy="489"/>
            </a:xfrm>
            <a:custGeom>
              <a:avLst/>
              <a:gdLst>
                <a:gd name="T0" fmla="*/ 1291 w 1646"/>
                <a:gd name="T1" fmla="*/ 0 h 977"/>
                <a:gd name="T2" fmla="*/ 1343 w 1646"/>
                <a:gd name="T3" fmla="*/ 21 h 977"/>
                <a:gd name="T4" fmla="*/ 1397 w 1646"/>
                <a:gd name="T5" fmla="*/ 36 h 977"/>
                <a:gd name="T6" fmla="*/ 1604 w 1646"/>
                <a:gd name="T7" fmla="*/ 242 h 977"/>
                <a:gd name="T8" fmla="*/ 1625 w 1646"/>
                <a:gd name="T9" fmla="*/ 270 h 977"/>
                <a:gd name="T10" fmla="*/ 1639 w 1646"/>
                <a:gd name="T11" fmla="*/ 299 h 977"/>
                <a:gd name="T12" fmla="*/ 1646 w 1646"/>
                <a:gd name="T13" fmla="*/ 331 h 977"/>
                <a:gd name="T14" fmla="*/ 1646 w 1646"/>
                <a:gd name="T15" fmla="*/ 364 h 977"/>
                <a:gd name="T16" fmla="*/ 1639 w 1646"/>
                <a:gd name="T17" fmla="*/ 395 h 977"/>
                <a:gd name="T18" fmla="*/ 1625 w 1646"/>
                <a:gd name="T19" fmla="*/ 425 h 977"/>
                <a:gd name="T20" fmla="*/ 1604 w 1646"/>
                <a:gd name="T21" fmla="*/ 451 h 977"/>
                <a:gd name="T22" fmla="*/ 1313 w 1646"/>
                <a:gd name="T23" fmla="*/ 742 h 977"/>
                <a:gd name="T24" fmla="*/ 1287 w 1646"/>
                <a:gd name="T25" fmla="*/ 763 h 977"/>
                <a:gd name="T26" fmla="*/ 1258 w 1646"/>
                <a:gd name="T27" fmla="*/ 777 h 977"/>
                <a:gd name="T28" fmla="*/ 1225 w 1646"/>
                <a:gd name="T29" fmla="*/ 783 h 977"/>
                <a:gd name="T30" fmla="*/ 1193 w 1646"/>
                <a:gd name="T31" fmla="*/ 783 h 977"/>
                <a:gd name="T32" fmla="*/ 1162 w 1646"/>
                <a:gd name="T33" fmla="*/ 777 h 977"/>
                <a:gd name="T34" fmla="*/ 1132 w 1646"/>
                <a:gd name="T35" fmla="*/ 763 h 977"/>
                <a:gd name="T36" fmla="*/ 1104 w 1646"/>
                <a:gd name="T37" fmla="*/ 742 h 977"/>
                <a:gd name="T38" fmla="*/ 895 w 1646"/>
                <a:gd name="T39" fmla="*/ 533 h 977"/>
                <a:gd name="T40" fmla="*/ 895 w 1646"/>
                <a:gd name="T41" fmla="*/ 829 h 977"/>
                <a:gd name="T42" fmla="*/ 890 w 1646"/>
                <a:gd name="T43" fmla="*/ 869 h 977"/>
                <a:gd name="T44" fmla="*/ 874 w 1646"/>
                <a:gd name="T45" fmla="*/ 904 h 977"/>
                <a:gd name="T46" fmla="*/ 852 w 1646"/>
                <a:gd name="T47" fmla="*/ 933 h 977"/>
                <a:gd name="T48" fmla="*/ 822 w 1646"/>
                <a:gd name="T49" fmla="*/ 956 h 977"/>
                <a:gd name="T50" fmla="*/ 787 w 1646"/>
                <a:gd name="T51" fmla="*/ 972 h 977"/>
                <a:gd name="T52" fmla="*/ 747 w 1646"/>
                <a:gd name="T53" fmla="*/ 977 h 977"/>
                <a:gd name="T54" fmla="*/ 336 w 1646"/>
                <a:gd name="T55" fmla="*/ 977 h 977"/>
                <a:gd name="T56" fmla="*/ 298 w 1646"/>
                <a:gd name="T57" fmla="*/ 972 h 977"/>
                <a:gd name="T58" fmla="*/ 261 w 1646"/>
                <a:gd name="T59" fmla="*/ 956 h 977"/>
                <a:gd name="T60" fmla="*/ 232 w 1646"/>
                <a:gd name="T61" fmla="*/ 933 h 977"/>
                <a:gd name="T62" fmla="*/ 209 w 1646"/>
                <a:gd name="T63" fmla="*/ 904 h 977"/>
                <a:gd name="T64" fmla="*/ 193 w 1646"/>
                <a:gd name="T65" fmla="*/ 869 h 977"/>
                <a:gd name="T66" fmla="*/ 188 w 1646"/>
                <a:gd name="T67" fmla="*/ 829 h 977"/>
                <a:gd name="T68" fmla="*/ 188 w 1646"/>
                <a:gd name="T69" fmla="*/ 533 h 977"/>
                <a:gd name="T70" fmla="*/ 0 w 1646"/>
                <a:gd name="T71" fmla="*/ 721 h 977"/>
                <a:gd name="T72" fmla="*/ 0 w 1646"/>
                <a:gd name="T73" fmla="*/ 285 h 977"/>
                <a:gd name="T74" fmla="*/ 66 w 1646"/>
                <a:gd name="T75" fmla="*/ 339 h 977"/>
                <a:gd name="T76" fmla="*/ 138 w 1646"/>
                <a:gd name="T77" fmla="*/ 385 h 977"/>
                <a:gd name="T78" fmla="*/ 213 w 1646"/>
                <a:gd name="T79" fmla="*/ 423 h 977"/>
                <a:gd name="T80" fmla="*/ 291 w 1646"/>
                <a:gd name="T81" fmla="*/ 454 h 977"/>
                <a:gd name="T82" fmla="*/ 373 w 1646"/>
                <a:gd name="T83" fmla="*/ 475 h 977"/>
                <a:gd name="T84" fmla="*/ 456 w 1646"/>
                <a:gd name="T85" fmla="*/ 489 h 977"/>
                <a:gd name="T86" fmla="*/ 542 w 1646"/>
                <a:gd name="T87" fmla="*/ 493 h 977"/>
                <a:gd name="T88" fmla="*/ 631 w 1646"/>
                <a:gd name="T89" fmla="*/ 489 h 977"/>
                <a:gd name="T90" fmla="*/ 718 w 1646"/>
                <a:gd name="T91" fmla="*/ 473 h 977"/>
                <a:gd name="T92" fmla="*/ 801 w 1646"/>
                <a:gd name="T93" fmla="*/ 451 h 977"/>
                <a:gd name="T94" fmla="*/ 881 w 1646"/>
                <a:gd name="T95" fmla="*/ 419 h 977"/>
                <a:gd name="T96" fmla="*/ 958 w 1646"/>
                <a:gd name="T97" fmla="*/ 379 h 977"/>
                <a:gd name="T98" fmla="*/ 1028 w 1646"/>
                <a:gd name="T99" fmla="*/ 332 h 977"/>
                <a:gd name="T100" fmla="*/ 1094 w 1646"/>
                <a:gd name="T101" fmla="*/ 277 h 977"/>
                <a:gd name="T102" fmla="*/ 1153 w 1646"/>
                <a:gd name="T103" fmla="*/ 216 h 977"/>
                <a:gd name="T104" fmla="*/ 1205 w 1646"/>
                <a:gd name="T105" fmla="*/ 149 h 977"/>
                <a:gd name="T106" fmla="*/ 1252 w 1646"/>
                <a:gd name="T107" fmla="*/ 76 h 977"/>
                <a:gd name="T108" fmla="*/ 1291 w 1646"/>
                <a:gd name="T109" fmla="*/ 0 h 9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46" h="977">
                  <a:moveTo>
                    <a:pt x="1291" y="0"/>
                  </a:moveTo>
                  <a:lnTo>
                    <a:pt x="1343" y="21"/>
                  </a:lnTo>
                  <a:lnTo>
                    <a:pt x="1397" y="36"/>
                  </a:lnTo>
                  <a:lnTo>
                    <a:pt x="1604" y="242"/>
                  </a:lnTo>
                  <a:lnTo>
                    <a:pt x="1625" y="270"/>
                  </a:lnTo>
                  <a:lnTo>
                    <a:pt x="1639" y="299"/>
                  </a:lnTo>
                  <a:lnTo>
                    <a:pt x="1646" y="331"/>
                  </a:lnTo>
                  <a:lnTo>
                    <a:pt x="1646" y="364"/>
                  </a:lnTo>
                  <a:lnTo>
                    <a:pt x="1639" y="395"/>
                  </a:lnTo>
                  <a:lnTo>
                    <a:pt x="1625" y="425"/>
                  </a:lnTo>
                  <a:lnTo>
                    <a:pt x="1604" y="451"/>
                  </a:lnTo>
                  <a:lnTo>
                    <a:pt x="1313" y="742"/>
                  </a:lnTo>
                  <a:lnTo>
                    <a:pt x="1287" y="763"/>
                  </a:lnTo>
                  <a:lnTo>
                    <a:pt x="1258" y="777"/>
                  </a:lnTo>
                  <a:lnTo>
                    <a:pt x="1225" y="783"/>
                  </a:lnTo>
                  <a:lnTo>
                    <a:pt x="1193" y="783"/>
                  </a:lnTo>
                  <a:lnTo>
                    <a:pt x="1162" y="777"/>
                  </a:lnTo>
                  <a:lnTo>
                    <a:pt x="1132" y="763"/>
                  </a:lnTo>
                  <a:lnTo>
                    <a:pt x="1104" y="742"/>
                  </a:lnTo>
                  <a:lnTo>
                    <a:pt x="895" y="533"/>
                  </a:lnTo>
                  <a:lnTo>
                    <a:pt x="895" y="829"/>
                  </a:lnTo>
                  <a:lnTo>
                    <a:pt x="890" y="869"/>
                  </a:lnTo>
                  <a:lnTo>
                    <a:pt x="874" y="904"/>
                  </a:lnTo>
                  <a:lnTo>
                    <a:pt x="852" y="933"/>
                  </a:lnTo>
                  <a:lnTo>
                    <a:pt x="822" y="956"/>
                  </a:lnTo>
                  <a:lnTo>
                    <a:pt x="787" y="972"/>
                  </a:lnTo>
                  <a:lnTo>
                    <a:pt x="747" y="977"/>
                  </a:lnTo>
                  <a:lnTo>
                    <a:pt x="336" y="977"/>
                  </a:lnTo>
                  <a:lnTo>
                    <a:pt x="298" y="972"/>
                  </a:lnTo>
                  <a:lnTo>
                    <a:pt x="261" y="956"/>
                  </a:lnTo>
                  <a:lnTo>
                    <a:pt x="232" y="933"/>
                  </a:lnTo>
                  <a:lnTo>
                    <a:pt x="209" y="904"/>
                  </a:lnTo>
                  <a:lnTo>
                    <a:pt x="193" y="869"/>
                  </a:lnTo>
                  <a:lnTo>
                    <a:pt x="188" y="829"/>
                  </a:lnTo>
                  <a:lnTo>
                    <a:pt x="188" y="533"/>
                  </a:lnTo>
                  <a:lnTo>
                    <a:pt x="0" y="721"/>
                  </a:lnTo>
                  <a:lnTo>
                    <a:pt x="0" y="285"/>
                  </a:lnTo>
                  <a:lnTo>
                    <a:pt x="66" y="339"/>
                  </a:lnTo>
                  <a:lnTo>
                    <a:pt x="138" y="385"/>
                  </a:lnTo>
                  <a:lnTo>
                    <a:pt x="213" y="423"/>
                  </a:lnTo>
                  <a:lnTo>
                    <a:pt x="291" y="454"/>
                  </a:lnTo>
                  <a:lnTo>
                    <a:pt x="373" y="475"/>
                  </a:lnTo>
                  <a:lnTo>
                    <a:pt x="456" y="489"/>
                  </a:lnTo>
                  <a:lnTo>
                    <a:pt x="542" y="493"/>
                  </a:lnTo>
                  <a:lnTo>
                    <a:pt x="631" y="489"/>
                  </a:lnTo>
                  <a:lnTo>
                    <a:pt x="718" y="473"/>
                  </a:lnTo>
                  <a:lnTo>
                    <a:pt x="801" y="451"/>
                  </a:lnTo>
                  <a:lnTo>
                    <a:pt x="881" y="419"/>
                  </a:lnTo>
                  <a:lnTo>
                    <a:pt x="958" y="379"/>
                  </a:lnTo>
                  <a:lnTo>
                    <a:pt x="1028" y="332"/>
                  </a:lnTo>
                  <a:lnTo>
                    <a:pt x="1094" y="277"/>
                  </a:lnTo>
                  <a:lnTo>
                    <a:pt x="1153" y="216"/>
                  </a:lnTo>
                  <a:lnTo>
                    <a:pt x="1205" y="149"/>
                  </a:lnTo>
                  <a:lnTo>
                    <a:pt x="1252" y="76"/>
                  </a:lnTo>
                  <a:lnTo>
                    <a:pt x="12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9" name="Freeform 436"/>
            <p:cNvSpPr>
              <a:spLocks noEditPoints="1"/>
            </p:cNvSpPr>
            <p:nvPr/>
          </p:nvSpPr>
          <p:spPr bwMode="auto">
            <a:xfrm>
              <a:off x="1716" y="6509"/>
              <a:ext cx="1131" cy="1130"/>
            </a:xfrm>
            <a:custGeom>
              <a:avLst/>
              <a:gdLst>
                <a:gd name="T0" fmla="*/ 885 w 2261"/>
                <a:gd name="T1" fmla="*/ 446 h 2261"/>
                <a:gd name="T2" fmla="*/ 617 w 2261"/>
                <a:gd name="T3" fmla="*/ 617 h 2261"/>
                <a:gd name="T4" fmla="*/ 446 w 2261"/>
                <a:gd name="T5" fmla="*/ 885 h 2261"/>
                <a:gd name="T6" fmla="*/ 409 w 2261"/>
                <a:gd name="T7" fmla="*/ 1215 h 2261"/>
                <a:gd name="T8" fmla="*/ 517 w 2261"/>
                <a:gd name="T9" fmla="*/ 1519 h 2261"/>
                <a:gd name="T10" fmla="*/ 742 w 2261"/>
                <a:gd name="T11" fmla="*/ 1742 h 2261"/>
                <a:gd name="T12" fmla="*/ 1045 w 2261"/>
                <a:gd name="T13" fmla="*/ 1852 h 2261"/>
                <a:gd name="T14" fmla="*/ 1374 w 2261"/>
                <a:gd name="T15" fmla="*/ 1814 h 2261"/>
                <a:gd name="T16" fmla="*/ 1643 w 2261"/>
                <a:gd name="T17" fmla="*/ 1643 h 2261"/>
                <a:gd name="T18" fmla="*/ 1813 w 2261"/>
                <a:gd name="T19" fmla="*/ 1375 h 2261"/>
                <a:gd name="T20" fmla="*/ 1852 w 2261"/>
                <a:gd name="T21" fmla="*/ 1046 h 2261"/>
                <a:gd name="T22" fmla="*/ 1744 w 2261"/>
                <a:gd name="T23" fmla="*/ 741 h 2261"/>
                <a:gd name="T24" fmla="*/ 1519 w 2261"/>
                <a:gd name="T25" fmla="*/ 518 h 2261"/>
                <a:gd name="T26" fmla="*/ 1214 w 2261"/>
                <a:gd name="T27" fmla="*/ 410 h 2261"/>
                <a:gd name="T28" fmla="*/ 1329 w 2261"/>
                <a:gd name="T29" fmla="*/ 6 h 2261"/>
                <a:gd name="T30" fmla="*/ 1434 w 2261"/>
                <a:gd name="T31" fmla="*/ 108 h 2261"/>
                <a:gd name="T32" fmla="*/ 1528 w 2261"/>
                <a:gd name="T33" fmla="*/ 297 h 2261"/>
                <a:gd name="T34" fmla="*/ 1684 w 2261"/>
                <a:gd name="T35" fmla="*/ 176 h 2261"/>
                <a:gd name="T36" fmla="*/ 1792 w 2261"/>
                <a:gd name="T37" fmla="*/ 199 h 2261"/>
                <a:gd name="T38" fmla="*/ 2078 w 2261"/>
                <a:gd name="T39" fmla="*/ 500 h 2261"/>
                <a:gd name="T40" fmla="*/ 2064 w 2261"/>
                <a:gd name="T41" fmla="*/ 626 h 2261"/>
                <a:gd name="T42" fmla="*/ 2001 w 2261"/>
                <a:gd name="T43" fmla="*/ 823 h 2261"/>
                <a:gd name="T44" fmla="*/ 2217 w 2261"/>
                <a:gd name="T45" fmla="*/ 866 h 2261"/>
                <a:gd name="T46" fmla="*/ 2261 w 2261"/>
                <a:gd name="T47" fmla="*/ 1291 h 2261"/>
                <a:gd name="T48" fmla="*/ 2188 w 2261"/>
                <a:gd name="T49" fmla="*/ 1418 h 2261"/>
                <a:gd name="T50" fmla="*/ 1984 w 2261"/>
                <a:gd name="T51" fmla="*/ 1485 h 2261"/>
                <a:gd name="T52" fmla="*/ 2078 w 2261"/>
                <a:gd name="T53" fmla="*/ 1664 h 2261"/>
                <a:gd name="T54" fmla="*/ 2064 w 2261"/>
                <a:gd name="T55" fmla="*/ 1789 h 2261"/>
                <a:gd name="T56" fmla="*/ 1768 w 2261"/>
                <a:gd name="T57" fmla="*/ 2077 h 2261"/>
                <a:gd name="T58" fmla="*/ 1657 w 2261"/>
                <a:gd name="T59" fmla="*/ 2077 h 2261"/>
                <a:gd name="T60" fmla="*/ 1484 w 2261"/>
                <a:gd name="T61" fmla="*/ 1984 h 2261"/>
                <a:gd name="T62" fmla="*/ 1418 w 2261"/>
                <a:gd name="T63" fmla="*/ 2188 h 2261"/>
                <a:gd name="T64" fmla="*/ 1291 w 2261"/>
                <a:gd name="T65" fmla="*/ 2261 h 2261"/>
                <a:gd name="T66" fmla="*/ 866 w 2261"/>
                <a:gd name="T67" fmla="*/ 2218 h 2261"/>
                <a:gd name="T68" fmla="*/ 822 w 2261"/>
                <a:gd name="T69" fmla="*/ 2002 h 2261"/>
                <a:gd name="T70" fmla="*/ 629 w 2261"/>
                <a:gd name="T71" fmla="*/ 2063 h 2261"/>
                <a:gd name="T72" fmla="*/ 521 w 2261"/>
                <a:gd name="T73" fmla="*/ 2084 h 2261"/>
                <a:gd name="T74" fmla="*/ 218 w 2261"/>
                <a:gd name="T75" fmla="*/ 1817 h 2261"/>
                <a:gd name="T76" fmla="*/ 174 w 2261"/>
                <a:gd name="T77" fmla="*/ 1695 h 2261"/>
                <a:gd name="T78" fmla="*/ 296 w 2261"/>
                <a:gd name="T79" fmla="*/ 1528 h 2261"/>
                <a:gd name="T80" fmla="*/ 108 w 2261"/>
                <a:gd name="T81" fmla="*/ 1434 h 2261"/>
                <a:gd name="T82" fmla="*/ 5 w 2261"/>
                <a:gd name="T83" fmla="*/ 1329 h 2261"/>
                <a:gd name="T84" fmla="*/ 19 w 2261"/>
                <a:gd name="T85" fmla="*/ 896 h 2261"/>
                <a:gd name="T86" fmla="*/ 146 w 2261"/>
                <a:gd name="T87" fmla="*/ 823 h 2261"/>
                <a:gd name="T88" fmla="*/ 218 w 2261"/>
                <a:gd name="T89" fmla="*/ 654 h 2261"/>
                <a:gd name="T90" fmla="*/ 174 w 2261"/>
                <a:gd name="T91" fmla="*/ 532 h 2261"/>
                <a:gd name="T92" fmla="*/ 444 w 2261"/>
                <a:gd name="T93" fmla="*/ 218 h 2261"/>
                <a:gd name="T94" fmla="*/ 549 w 2261"/>
                <a:gd name="T95" fmla="*/ 175 h 2261"/>
                <a:gd name="T96" fmla="*/ 653 w 2261"/>
                <a:gd name="T97" fmla="*/ 218 h 2261"/>
                <a:gd name="T98" fmla="*/ 822 w 2261"/>
                <a:gd name="T99" fmla="*/ 147 h 2261"/>
                <a:gd name="T100" fmla="*/ 895 w 2261"/>
                <a:gd name="T101" fmla="*/ 20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61" h="2261">
                  <a:moveTo>
                    <a:pt x="1131" y="405"/>
                  </a:moveTo>
                  <a:lnTo>
                    <a:pt x="1045" y="410"/>
                  </a:lnTo>
                  <a:lnTo>
                    <a:pt x="963" y="424"/>
                  </a:lnTo>
                  <a:lnTo>
                    <a:pt x="885" y="446"/>
                  </a:lnTo>
                  <a:lnTo>
                    <a:pt x="812" y="478"/>
                  </a:lnTo>
                  <a:lnTo>
                    <a:pt x="742" y="518"/>
                  </a:lnTo>
                  <a:lnTo>
                    <a:pt x="676" y="565"/>
                  </a:lnTo>
                  <a:lnTo>
                    <a:pt x="617" y="617"/>
                  </a:lnTo>
                  <a:lnTo>
                    <a:pt x="564" y="676"/>
                  </a:lnTo>
                  <a:lnTo>
                    <a:pt x="517" y="741"/>
                  </a:lnTo>
                  <a:lnTo>
                    <a:pt x="479" y="812"/>
                  </a:lnTo>
                  <a:lnTo>
                    <a:pt x="446" y="885"/>
                  </a:lnTo>
                  <a:lnTo>
                    <a:pt x="423" y="964"/>
                  </a:lnTo>
                  <a:lnTo>
                    <a:pt x="409" y="1046"/>
                  </a:lnTo>
                  <a:lnTo>
                    <a:pt x="404" y="1131"/>
                  </a:lnTo>
                  <a:lnTo>
                    <a:pt x="409" y="1215"/>
                  </a:lnTo>
                  <a:lnTo>
                    <a:pt x="423" y="1296"/>
                  </a:lnTo>
                  <a:lnTo>
                    <a:pt x="446" y="1375"/>
                  </a:lnTo>
                  <a:lnTo>
                    <a:pt x="479" y="1450"/>
                  </a:lnTo>
                  <a:lnTo>
                    <a:pt x="517" y="1519"/>
                  </a:lnTo>
                  <a:lnTo>
                    <a:pt x="564" y="1584"/>
                  </a:lnTo>
                  <a:lnTo>
                    <a:pt x="617" y="1643"/>
                  </a:lnTo>
                  <a:lnTo>
                    <a:pt x="676" y="1697"/>
                  </a:lnTo>
                  <a:lnTo>
                    <a:pt x="742" y="1742"/>
                  </a:lnTo>
                  <a:lnTo>
                    <a:pt x="812" y="1782"/>
                  </a:lnTo>
                  <a:lnTo>
                    <a:pt x="885" y="1814"/>
                  </a:lnTo>
                  <a:lnTo>
                    <a:pt x="963" y="1836"/>
                  </a:lnTo>
                  <a:lnTo>
                    <a:pt x="1045" y="1852"/>
                  </a:lnTo>
                  <a:lnTo>
                    <a:pt x="1131" y="1856"/>
                  </a:lnTo>
                  <a:lnTo>
                    <a:pt x="1214" y="1852"/>
                  </a:lnTo>
                  <a:lnTo>
                    <a:pt x="1296" y="1836"/>
                  </a:lnTo>
                  <a:lnTo>
                    <a:pt x="1374" y="1814"/>
                  </a:lnTo>
                  <a:lnTo>
                    <a:pt x="1449" y="1782"/>
                  </a:lnTo>
                  <a:lnTo>
                    <a:pt x="1519" y="1742"/>
                  </a:lnTo>
                  <a:lnTo>
                    <a:pt x="1583" y="1697"/>
                  </a:lnTo>
                  <a:lnTo>
                    <a:pt x="1643" y="1643"/>
                  </a:lnTo>
                  <a:lnTo>
                    <a:pt x="1697" y="1584"/>
                  </a:lnTo>
                  <a:lnTo>
                    <a:pt x="1744" y="1519"/>
                  </a:lnTo>
                  <a:lnTo>
                    <a:pt x="1782" y="1450"/>
                  </a:lnTo>
                  <a:lnTo>
                    <a:pt x="1813" y="1375"/>
                  </a:lnTo>
                  <a:lnTo>
                    <a:pt x="1838" y="1296"/>
                  </a:lnTo>
                  <a:lnTo>
                    <a:pt x="1852" y="1215"/>
                  </a:lnTo>
                  <a:lnTo>
                    <a:pt x="1857" y="1131"/>
                  </a:lnTo>
                  <a:lnTo>
                    <a:pt x="1852" y="1046"/>
                  </a:lnTo>
                  <a:lnTo>
                    <a:pt x="1838" y="964"/>
                  </a:lnTo>
                  <a:lnTo>
                    <a:pt x="1813" y="885"/>
                  </a:lnTo>
                  <a:lnTo>
                    <a:pt x="1782" y="812"/>
                  </a:lnTo>
                  <a:lnTo>
                    <a:pt x="1744" y="741"/>
                  </a:lnTo>
                  <a:lnTo>
                    <a:pt x="1697" y="676"/>
                  </a:lnTo>
                  <a:lnTo>
                    <a:pt x="1643" y="617"/>
                  </a:lnTo>
                  <a:lnTo>
                    <a:pt x="1583" y="565"/>
                  </a:lnTo>
                  <a:lnTo>
                    <a:pt x="1519" y="518"/>
                  </a:lnTo>
                  <a:lnTo>
                    <a:pt x="1449" y="478"/>
                  </a:lnTo>
                  <a:lnTo>
                    <a:pt x="1374" y="446"/>
                  </a:lnTo>
                  <a:lnTo>
                    <a:pt x="1296" y="424"/>
                  </a:lnTo>
                  <a:lnTo>
                    <a:pt x="1214" y="410"/>
                  </a:lnTo>
                  <a:lnTo>
                    <a:pt x="1131" y="405"/>
                  </a:lnTo>
                  <a:close/>
                  <a:moveTo>
                    <a:pt x="970" y="0"/>
                  </a:moveTo>
                  <a:lnTo>
                    <a:pt x="1291" y="0"/>
                  </a:lnTo>
                  <a:lnTo>
                    <a:pt x="1329" y="6"/>
                  </a:lnTo>
                  <a:lnTo>
                    <a:pt x="1366" y="20"/>
                  </a:lnTo>
                  <a:lnTo>
                    <a:pt x="1395" y="42"/>
                  </a:lnTo>
                  <a:lnTo>
                    <a:pt x="1418" y="74"/>
                  </a:lnTo>
                  <a:lnTo>
                    <a:pt x="1434" y="108"/>
                  </a:lnTo>
                  <a:lnTo>
                    <a:pt x="1439" y="147"/>
                  </a:lnTo>
                  <a:lnTo>
                    <a:pt x="1439" y="260"/>
                  </a:lnTo>
                  <a:lnTo>
                    <a:pt x="1484" y="277"/>
                  </a:lnTo>
                  <a:lnTo>
                    <a:pt x="1528" y="297"/>
                  </a:lnTo>
                  <a:lnTo>
                    <a:pt x="1608" y="218"/>
                  </a:lnTo>
                  <a:lnTo>
                    <a:pt x="1630" y="199"/>
                  </a:lnTo>
                  <a:lnTo>
                    <a:pt x="1657" y="185"/>
                  </a:lnTo>
                  <a:lnTo>
                    <a:pt x="1684" y="176"/>
                  </a:lnTo>
                  <a:lnTo>
                    <a:pt x="1712" y="175"/>
                  </a:lnTo>
                  <a:lnTo>
                    <a:pt x="1740" y="176"/>
                  </a:lnTo>
                  <a:lnTo>
                    <a:pt x="1768" y="185"/>
                  </a:lnTo>
                  <a:lnTo>
                    <a:pt x="1792" y="199"/>
                  </a:lnTo>
                  <a:lnTo>
                    <a:pt x="1817" y="218"/>
                  </a:lnTo>
                  <a:lnTo>
                    <a:pt x="2043" y="445"/>
                  </a:lnTo>
                  <a:lnTo>
                    <a:pt x="2064" y="471"/>
                  </a:lnTo>
                  <a:lnTo>
                    <a:pt x="2078" y="500"/>
                  </a:lnTo>
                  <a:lnTo>
                    <a:pt x="2085" y="532"/>
                  </a:lnTo>
                  <a:lnTo>
                    <a:pt x="2085" y="565"/>
                  </a:lnTo>
                  <a:lnTo>
                    <a:pt x="2078" y="596"/>
                  </a:lnTo>
                  <a:lnTo>
                    <a:pt x="2064" y="626"/>
                  </a:lnTo>
                  <a:lnTo>
                    <a:pt x="2043" y="654"/>
                  </a:lnTo>
                  <a:lnTo>
                    <a:pt x="1963" y="732"/>
                  </a:lnTo>
                  <a:lnTo>
                    <a:pt x="1984" y="777"/>
                  </a:lnTo>
                  <a:lnTo>
                    <a:pt x="2001" y="823"/>
                  </a:lnTo>
                  <a:lnTo>
                    <a:pt x="2113" y="823"/>
                  </a:lnTo>
                  <a:lnTo>
                    <a:pt x="2153" y="828"/>
                  </a:lnTo>
                  <a:lnTo>
                    <a:pt x="2188" y="844"/>
                  </a:lnTo>
                  <a:lnTo>
                    <a:pt x="2217" y="866"/>
                  </a:lnTo>
                  <a:lnTo>
                    <a:pt x="2240" y="896"/>
                  </a:lnTo>
                  <a:lnTo>
                    <a:pt x="2256" y="931"/>
                  </a:lnTo>
                  <a:lnTo>
                    <a:pt x="2261" y="971"/>
                  </a:lnTo>
                  <a:lnTo>
                    <a:pt x="2261" y="1291"/>
                  </a:lnTo>
                  <a:lnTo>
                    <a:pt x="2256" y="1329"/>
                  </a:lnTo>
                  <a:lnTo>
                    <a:pt x="2240" y="1366"/>
                  </a:lnTo>
                  <a:lnTo>
                    <a:pt x="2217" y="1396"/>
                  </a:lnTo>
                  <a:lnTo>
                    <a:pt x="2188" y="1418"/>
                  </a:lnTo>
                  <a:lnTo>
                    <a:pt x="2153" y="1434"/>
                  </a:lnTo>
                  <a:lnTo>
                    <a:pt x="2113" y="1439"/>
                  </a:lnTo>
                  <a:lnTo>
                    <a:pt x="2001" y="1439"/>
                  </a:lnTo>
                  <a:lnTo>
                    <a:pt x="1984" y="1485"/>
                  </a:lnTo>
                  <a:lnTo>
                    <a:pt x="1963" y="1528"/>
                  </a:lnTo>
                  <a:lnTo>
                    <a:pt x="2043" y="1608"/>
                  </a:lnTo>
                  <a:lnTo>
                    <a:pt x="2064" y="1634"/>
                  </a:lnTo>
                  <a:lnTo>
                    <a:pt x="2078" y="1664"/>
                  </a:lnTo>
                  <a:lnTo>
                    <a:pt x="2085" y="1695"/>
                  </a:lnTo>
                  <a:lnTo>
                    <a:pt x="2085" y="1728"/>
                  </a:lnTo>
                  <a:lnTo>
                    <a:pt x="2078" y="1760"/>
                  </a:lnTo>
                  <a:lnTo>
                    <a:pt x="2064" y="1789"/>
                  </a:lnTo>
                  <a:lnTo>
                    <a:pt x="2043" y="1817"/>
                  </a:lnTo>
                  <a:lnTo>
                    <a:pt x="1817" y="2044"/>
                  </a:lnTo>
                  <a:lnTo>
                    <a:pt x="1792" y="2063"/>
                  </a:lnTo>
                  <a:lnTo>
                    <a:pt x="1768" y="2077"/>
                  </a:lnTo>
                  <a:lnTo>
                    <a:pt x="1740" y="2084"/>
                  </a:lnTo>
                  <a:lnTo>
                    <a:pt x="1712" y="2087"/>
                  </a:lnTo>
                  <a:lnTo>
                    <a:pt x="1684" y="2084"/>
                  </a:lnTo>
                  <a:lnTo>
                    <a:pt x="1657" y="2077"/>
                  </a:lnTo>
                  <a:lnTo>
                    <a:pt x="1630" y="2063"/>
                  </a:lnTo>
                  <a:lnTo>
                    <a:pt x="1608" y="2044"/>
                  </a:lnTo>
                  <a:lnTo>
                    <a:pt x="1528" y="1964"/>
                  </a:lnTo>
                  <a:lnTo>
                    <a:pt x="1484" y="1984"/>
                  </a:lnTo>
                  <a:lnTo>
                    <a:pt x="1439" y="2002"/>
                  </a:lnTo>
                  <a:lnTo>
                    <a:pt x="1439" y="2113"/>
                  </a:lnTo>
                  <a:lnTo>
                    <a:pt x="1434" y="2153"/>
                  </a:lnTo>
                  <a:lnTo>
                    <a:pt x="1418" y="2188"/>
                  </a:lnTo>
                  <a:lnTo>
                    <a:pt x="1395" y="2218"/>
                  </a:lnTo>
                  <a:lnTo>
                    <a:pt x="1366" y="2240"/>
                  </a:lnTo>
                  <a:lnTo>
                    <a:pt x="1329" y="2256"/>
                  </a:lnTo>
                  <a:lnTo>
                    <a:pt x="1291" y="2261"/>
                  </a:lnTo>
                  <a:lnTo>
                    <a:pt x="970" y="2261"/>
                  </a:lnTo>
                  <a:lnTo>
                    <a:pt x="930" y="2256"/>
                  </a:lnTo>
                  <a:lnTo>
                    <a:pt x="895" y="2240"/>
                  </a:lnTo>
                  <a:lnTo>
                    <a:pt x="866" y="2218"/>
                  </a:lnTo>
                  <a:lnTo>
                    <a:pt x="843" y="2188"/>
                  </a:lnTo>
                  <a:lnTo>
                    <a:pt x="827" y="2153"/>
                  </a:lnTo>
                  <a:lnTo>
                    <a:pt x="822" y="2113"/>
                  </a:lnTo>
                  <a:lnTo>
                    <a:pt x="822" y="2002"/>
                  </a:lnTo>
                  <a:lnTo>
                    <a:pt x="777" y="1984"/>
                  </a:lnTo>
                  <a:lnTo>
                    <a:pt x="732" y="1964"/>
                  </a:lnTo>
                  <a:lnTo>
                    <a:pt x="653" y="2044"/>
                  </a:lnTo>
                  <a:lnTo>
                    <a:pt x="629" y="2063"/>
                  </a:lnTo>
                  <a:lnTo>
                    <a:pt x="604" y="2077"/>
                  </a:lnTo>
                  <a:lnTo>
                    <a:pt x="577" y="2084"/>
                  </a:lnTo>
                  <a:lnTo>
                    <a:pt x="549" y="2087"/>
                  </a:lnTo>
                  <a:lnTo>
                    <a:pt x="521" y="2084"/>
                  </a:lnTo>
                  <a:lnTo>
                    <a:pt x="493" y="2077"/>
                  </a:lnTo>
                  <a:lnTo>
                    <a:pt x="467" y="2063"/>
                  </a:lnTo>
                  <a:lnTo>
                    <a:pt x="444" y="2044"/>
                  </a:lnTo>
                  <a:lnTo>
                    <a:pt x="218" y="1817"/>
                  </a:lnTo>
                  <a:lnTo>
                    <a:pt x="197" y="1789"/>
                  </a:lnTo>
                  <a:lnTo>
                    <a:pt x="181" y="1760"/>
                  </a:lnTo>
                  <a:lnTo>
                    <a:pt x="174" y="1728"/>
                  </a:lnTo>
                  <a:lnTo>
                    <a:pt x="174" y="1695"/>
                  </a:lnTo>
                  <a:lnTo>
                    <a:pt x="181" y="1664"/>
                  </a:lnTo>
                  <a:lnTo>
                    <a:pt x="197" y="1634"/>
                  </a:lnTo>
                  <a:lnTo>
                    <a:pt x="218" y="1608"/>
                  </a:lnTo>
                  <a:lnTo>
                    <a:pt x="296" y="1528"/>
                  </a:lnTo>
                  <a:lnTo>
                    <a:pt x="277" y="1485"/>
                  </a:lnTo>
                  <a:lnTo>
                    <a:pt x="260" y="1439"/>
                  </a:lnTo>
                  <a:lnTo>
                    <a:pt x="146" y="1439"/>
                  </a:lnTo>
                  <a:lnTo>
                    <a:pt x="108" y="1434"/>
                  </a:lnTo>
                  <a:lnTo>
                    <a:pt x="73" y="1418"/>
                  </a:lnTo>
                  <a:lnTo>
                    <a:pt x="42" y="1396"/>
                  </a:lnTo>
                  <a:lnTo>
                    <a:pt x="19" y="1366"/>
                  </a:lnTo>
                  <a:lnTo>
                    <a:pt x="5" y="1329"/>
                  </a:lnTo>
                  <a:lnTo>
                    <a:pt x="0" y="1291"/>
                  </a:lnTo>
                  <a:lnTo>
                    <a:pt x="0" y="971"/>
                  </a:lnTo>
                  <a:lnTo>
                    <a:pt x="5" y="931"/>
                  </a:lnTo>
                  <a:lnTo>
                    <a:pt x="19" y="896"/>
                  </a:lnTo>
                  <a:lnTo>
                    <a:pt x="42" y="866"/>
                  </a:lnTo>
                  <a:lnTo>
                    <a:pt x="73" y="844"/>
                  </a:lnTo>
                  <a:lnTo>
                    <a:pt x="108" y="828"/>
                  </a:lnTo>
                  <a:lnTo>
                    <a:pt x="146" y="823"/>
                  </a:lnTo>
                  <a:lnTo>
                    <a:pt x="260" y="823"/>
                  </a:lnTo>
                  <a:lnTo>
                    <a:pt x="277" y="777"/>
                  </a:lnTo>
                  <a:lnTo>
                    <a:pt x="296" y="732"/>
                  </a:lnTo>
                  <a:lnTo>
                    <a:pt x="218" y="654"/>
                  </a:lnTo>
                  <a:lnTo>
                    <a:pt x="197" y="626"/>
                  </a:lnTo>
                  <a:lnTo>
                    <a:pt x="181" y="596"/>
                  </a:lnTo>
                  <a:lnTo>
                    <a:pt x="174" y="565"/>
                  </a:lnTo>
                  <a:lnTo>
                    <a:pt x="174" y="532"/>
                  </a:lnTo>
                  <a:lnTo>
                    <a:pt x="181" y="500"/>
                  </a:lnTo>
                  <a:lnTo>
                    <a:pt x="197" y="471"/>
                  </a:lnTo>
                  <a:lnTo>
                    <a:pt x="218" y="445"/>
                  </a:lnTo>
                  <a:lnTo>
                    <a:pt x="444" y="218"/>
                  </a:lnTo>
                  <a:lnTo>
                    <a:pt x="467" y="199"/>
                  </a:lnTo>
                  <a:lnTo>
                    <a:pt x="493" y="185"/>
                  </a:lnTo>
                  <a:lnTo>
                    <a:pt x="521" y="176"/>
                  </a:lnTo>
                  <a:lnTo>
                    <a:pt x="549" y="175"/>
                  </a:lnTo>
                  <a:lnTo>
                    <a:pt x="577" y="176"/>
                  </a:lnTo>
                  <a:lnTo>
                    <a:pt x="604" y="185"/>
                  </a:lnTo>
                  <a:lnTo>
                    <a:pt x="629" y="199"/>
                  </a:lnTo>
                  <a:lnTo>
                    <a:pt x="653" y="218"/>
                  </a:lnTo>
                  <a:lnTo>
                    <a:pt x="732" y="297"/>
                  </a:lnTo>
                  <a:lnTo>
                    <a:pt x="777" y="277"/>
                  </a:lnTo>
                  <a:lnTo>
                    <a:pt x="822" y="260"/>
                  </a:lnTo>
                  <a:lnTo>
                    <a:pt x="822" y="147"/>
                  </a:lnTo>
                  <a:lnTo>
                    <a:pt x="827" y="108"/>
                  </a:lnTo>
                  <a:lnTo>
                    <a:pt x="843" y="74"/>
                  </a:lnTo>
                  <a:lnTo>
                    <a:pt x="866" y="42"/>
                  </a:lnTo>
                  <a:lnTo>
                    <a:pt x="895" y="20"/>
                  </a:lnTo>
                  <a:lnTo>
                    <a:pt x="930" y="6"/>
                  </a:lnTo>
                  <a:lnTo>
                    <a:pt x="9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0" name="Freeform 437"/>
            <p:cNvSpPr>
              <a:spLocks/>
            </p:cNvSpPr>
            <p:nvPr/>
          </p:nvSpPr>
          <p:spPr bwMode="auto">
            <a:xfrm>
              <a:off x="2046" y="6839"/>
              <a:ext cx="470" cy="469"/>
            </a:xfrm>
            <a:custGeom>
              <a:avLst/>
              <a:gdLst>
                <a:gd name="T0" fmla="*/ 471 w 939"/>
                <a:gd name="T1" fmla="*/ 0 h 938"/>
                <a:gd name="T2" fmla="*/ 540 w 939"/>
                <a:gd name="T3" fmla="*/ 5 h 938"/>
                <a:gd name="T4" fmla="*/ 606 w 939"/>
                <a:gd name="T5" fmla="*/ 21 h 938"/>
                <a:gd name="T6" fmla="*/ 667 w 939"/>
                <a:gd name="T7" fmla="*/ 43 h 938"/>
                <a:gd name="T8" fmla="*/ 727 w 939"/>
                <a:gd name="T9" fmla="*/ 76 h 938"/>
                <a:gd name="T10" fmla="*/ 779 w 939"/>
                <a:gd name="T11" fmla="*/ 115 h 938"/>
                <a:gd name="T12" fmla="*/ 824 w 939"/>
                <a:gd name="T13" fmla="*/ 162 h 938"/>
                <a:gd name="T14" fmla="*/ 864 w 939"/>
                <a:gd name="T15" fmla="*/ 214 h 938"/>
                <a:gd name="T16" fmla="*/ 896 w 939"/>
                <a:gd name="T17" fmla="*/ 271 h 938"/>
                <a:gd name="T18" fmla="*/ 920 w 939"/>
                <a:gd name="T19" fmla="*/ 334 h 938"/>
                <a:gd name="T20" fmla="*/ 936 w 939"/>
                <a:gd name="T21" fmla="*/ 400 h 938"/>
                <a:gd name="T22" fmla="*/ 939 w 939"/>
                <a:gd name="T23" fmla="*/ 470 h 938"/>
                <a:gd name="T24" fmla="*/ 936 w 939"/>
                <a:gd name="T25" fmla="*/ 540 h 938"/>
                <a:gd name="T26" fmla="*/ 920 w 939"/>
                <a:gd name="T27" fmla="*/ 606 h 938"/>
                <a:gd name="T28" fmla="*/ 896 w 939"/>
                <a:gd name="T29" fmla="*/ 667 h 938"/>
                <a:gd name="T30" fmla="*/ 864 w 939"/>
                <a:gd name="T31" fmla="*/ 724 h 938"/>
                <a:gd name="T32" fmla="*/ 824 w 939"/>
                <a:gd name="T33" fmla="*/ 778 h 938"/>
                <a:gd name="T34" fmla="*/ 779 w 939"/>
                <a:gd name="T35" fmla="*/ 824 h 938"/>
                <a:gd name="T36" fmla="*/ 727 w 939"/>
                <a:gd name="T37" fmla="*/ 864 h 938"/>
                <a:gd name="T38" fmla="*/ 667 w 939"/>
                <a:gd name="T39" fmla="*/ 895 h 938"/>
                <a:gd name="T40" fmla="*/ 606 w 939"/>
                <a:gd name="T41" fmla="*/ 919 h 938"/>
                <a:gd name="T42" fmla="*/ 540 w 939"/>
                <a:gd name="T43" fmla="*/ 933 h 938"/>
                <a:gd name="T44" fmla="*/ 471 w 939"/>
                <a:gd name="T45" fmla="*/ 938 h 938"/>
                <a:gd name="T46" fmla="*/ 401 w 939"/>
                <a:gd name="T47" fmla="*/ 933 h 938"/>
                <a:gd name="T48" fmla="*/ 335 w 939"/>
                <a:gd name="T49" fmla="*/ 919 h 938"/>
                <a:gd name="T50" fmla="*/ 272 w 939"/>
                <a:gd name="T51" fmla="*/ 895 h 938"/>
                <a:gd name="T52" fmla="*/ 214 w 939"/>
                <a:gd name="T53" fmla="*/ 864 h 938"/>
                <a:gd name="T54" fmla="*/ 162 w 939"/>
                <a:gd name="T55" fmla="*/ 824 h 938"/>
                <a:gd name="T56" fmla="*/ 115 w 939"/>
                <a:gd name="T57" fmla="*/ 778 h 938"/>
                <a:gd name="T58" fmla="*/ 77 w 939"/>
                <a:gd name="T59" fmla="*/ 724 h 938"/>
                <a:gd name="T60" fmla="*/ 44 w 939"/>
                <a:gd name="T61" fmla="*/ 667 h 938"/>
                <a:gd name="T62" fmla="*/ 21 w 939"/>
                <a:gd name="T63" fmla="*/ 606 h 938"/>
                <a:gd name="T64" fmla="*/ 5 w 939"/>
                <a:gd name="T65" fmla="*/ 540 h 938"/>
                <a:gd name="T66" fmla="*/ 0 w 939"/>
                <a:gd name="T67" fmla="*/ 470 h 938"/>
                <a:gd name="T68" fmla="*/ 5 w 939"/>
                <a:gd name="T69" fmla="*/ 400 h 938"/>
                <a:gd name="T70" fmla="*/ 21 w 939"/>
                <a:gd name="T71" fmla="*/ 334 h 938"/>
                <a:gd name="T72" fmla="*/ 44 w 939"/>
                <a:gd name="T73" fmla="*/ 271 h 938"/>
                <a:gd name="T74" fmla="*/ 77 w 939"/>
                <a:gd name="T75" fmla="*/ 214 h 938"/>
                <a:gd name="T76" fmla="*/ 115 w 939"/>
                <a:gd name="T77" fmla="*/ 162 h 938"/>
                <a:gd name="T78" fmla="*/ 162 w 939"/>
                <a:gd name="T79" fmla="*/ 115 h 938"/>
                <a:gd name="T80" fmla="*/ 214 w 939"/>
                <a:gd name="T81" fmla="*/ 76 h 938"/>
                <a:gd name="T82" fmla="*/ 272 w 939"/>
                <a:gd name="T83" fmla="*/ 43 h 938"/>
                <a:gd name="T84" fmla="*/ 335 w 939"/>
                <a:gd name="T85" fmla="*/ 21 h 938"/>
                <a:gd name="T86" fmla="*/ 401 w 939"/>
                <a:gd name="T87" fmla="*/ 5 h 938"/>
                <a:gd name="T88" fmla="*/ 471 w 939"/>
                <a:gd name="T89" fmla="*/ 0 h 9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39" h="938">
                  <a:moveTo>
                    <a:pt x="471" y="0"/>
                  </a:moveTo>
                  <a:lnTo>
                    <a:pt x="540" y="5"/>
                  </a:lnTo>
                  <a:lnTo>
                    <a:pt x="606" y="21"/>
                  </a:lnTo>
                  <a:lnTo>
                    <a:pt x="667" y="43"/>
                  </a:lnTo>
                  <a:lnTo>
                    <a:pt x="727" y="76"/>
                  </a:lnTo>
                  <a:lnTo>
                    <a:pt x="779" y="115"/>
                  </a:lnTo>
                  <a:lnTo>
                    <a:pt x="824" y="162"/>
                  </a:lnTo>
                  <a:lnTo>
                    <a:pt x="864" y="214"/>
                  </a:lnTo>
                  <a:lnTo>
                    <a:pt x="896" y="271"/>
                  </a:lnTo>
                  <a:lnTo>
                    <a:pt x="920" y="334"/>
                  </a:lnTo>
                  <a:lnTo>
                    <a:pt x="936" y="400"/>
                  </a:lnTo>
                  <a:lnTo>
                    <a:pt x="939" y="470"/>
                  </a:lnTo>
                  <a:lnTo>
                    <a:pt x="936" y="540"/>
                  </a:lnTo>
                  <a:lnTo>
                    <a:pt x="920" y="606"/>
                  </a:lnTo>
                  <a:lnTo>
                    <a:pt x="896" y="667"/>
                  </a:lnTo>
                  <a:lnTo>
                    <a:pt x="864" y="724"/>
                  </a:lnTo>
                  <a:lnTo>
                    <a:pt x="824" y="778"/>
                  </a:lnTo>
                  <a:lnTo>
                    <a:pt x="779" y="824"/>
                  </a:lnTo>
                  <a:lnTo>
                    <a:pt x="727" y="864"/>
                  </a:lnTo>
                  <a:lnTo>
                    <a:pt x="667" y="895"/>
                  </a:lnTo>
                  <a:lnTo>
                    <a:pt x="606" y="919"/>
                  </a:lnTo>
                  <a:lnTo>
                    <a:pt x="540" y="933"/>
                  </a:lnTo>
                  <a:lnTo>
                    <a:pt x="471" y="938"/>
                  </a:lnTo>
                  <a:lnTo>
                    <a:pt x="401" y="933"/>
                  </a:lnTo>
                  <a:lnTo>
                    <a:pt x="335" y="919"/>
                  </a:lnTo>
                  <a:lnTo>
                    <a:pt x="272" y="895"/>
                  </a:lnTo>
                  <a:lnTo>
                    <a:pt x="214" y="864"/>
                  </a:lnTo>
                  <a:lnTo>
                    <a:pt x="162" y="824"/>
                  </a:lnTo>
                  <a:lnTo>
                    <a:pt x="115" y="778"/>
                  </a:lnTo>
                  <a:lnTo>
                    <a:pt x="77" y="724"/>
                  </a:lnTo>
                  <a:lnTo>
                    <a:pt x="44" y="667"/>
                  </a:lnTo>
                  <a:lnTo>
                    <a:pt x="21" y="606"/>
                  </a:lnTo>
                  <a:lnTo>
                    <a:pt x="5" y="540"/>
                  </a:lnTo>
                  <a:lnTo>
                    <a:pt x="0" y="470"/>
                  </a:lnTo>
                  <a:lnTo>
                    <a:pt x="5" y="400"/>
                  </a:lnTo>
                  <a:lnTo>
                    <a:pt x="21" y="334"/>
                  </a:lnTo>
                  <a:lnTo>
                    <a:pt x="44" y="271"/>
                  </a:lnTo>
                  <a:lnTo>
                    <a:pt x="77" y="214"/>
                  </a:lnTo>
                  <a:lnTo>
                    <a:pt x="115" y="162"/>
                  </a:lnTo>
                  <a:lnTo>
                    <a:pt x="162" y="115"/>
                  </a:lnTo>
                  <a:lnTo>
                    <a:pt x="214" y="76"/>
                  </a:lnTo>
                  <a:lnTo>
                    <a:pt x="272" y="43"/>
                  </a:lnTo>
                  <a:lnTo>
                    <a:pt x="335" y="21"/>
                  </a:lnTo>
                  <a:lnTo>
                    <a:pt x="401" y="5"/>
                  </a:lnTo>
                  <a:lnTo>
                    <a:pt x="4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1" name="Freeform 438"/>
            <p:cNvSpPr>
              <a:spLocks/>
            </p:cNvSpPr>
            <p:nvPr/>
          </p:nvSpPr>
          <p:spPr bwMode="auto">
            <a:xfrm>
              <a:off x="521" y="6382"/>
              <a:ext cx="604" cy="2006"/>
            </a:xfrm>
            <a:custGeom>
              <a:avLst/>
              <a:gdLst>
                <a:gd name="T0" fmla="*/ 227 w 1209"/>
                <a:gd name="T1" fmla="*/ 819 h 4011"/>
                <a:gd name="T2" fmla="*/ 308 w 1209"/>
                <a:gd name="T3" fmla="*/ 897 h 4011"/>
                <a:gd name="T4" fmla="*/ 425 w 1209"/>
                <a:gd name="T5" fmla="*/ 909 h 4011"/>
                <a:gd name="T6" fmla="*/ 589 w 1209"/>
                <a:gd name="T7" fmla="*/ 996 h 4011"/>
                <a:gd name="T8" fmla="*/ 1207 w 1209"/>
                <a:gd name="T9" fmla="*/ 1068 h 4011"/>
                <a:gd name="T10" fmla="*/ 1207 w 1209"/>
                <a:gd name="T11" fmla="*/ 1444 h 4011"/>
                <a:gd name="T12" fmla="*/ 1207 w 1209"/>
                <a:gd name="T13" fmla="*/ 1726 h 4011"/>
                <a:gd name="T14" fmla="*/ 1207 w 1209"/>
                <a:gd name="T15" fmla="*/ 1925 h 4011"/>
                <a:gd name="T16" fmla="*/ 1209 w 1209"/>
                <a:gd name="T17" fmla="*/ 2052 h 4011"/>
                <a:gd name="T18" fmla="*/ 1209 w 1209"/>
                <a:gd name="T19" fmla="*/ 2114 h 4011"/>
                <a:gd name="T20" fmla="*/ 1209 w 1209"/>
                <a:gd name="T21" fmla="*/ 2125 h 4011"/>
                <a:gd name="T22" fmla="*/ 1209 w 1209"/>
                <a:gd name="T23" fmla="*/ 2094 h 4011"/>
                <a:gd name="T24" fmla="*/ 1209 w 1209"/>
                <a:gd name="T25" fmla="*/ 2031 h 4011"/>
                <a:gd name="T26" fmla="*/ 1209 w 1209"/>
                <a:gd name="T27" fmla="*/ 1946 h 4011"/>
                <a:gd name="T28" fmla="*/ 1209 w 1209"/>
                <a:gd name="T29" fmla="*/ 1848 h 4011"/>
                <a:gd name="T30" fmla="*/ 1209 w 1209"/>
                <a:gd name="T31" fmla="*/ 1750 h 4011"/>
                <a:gd name="T32" fmla="*/ 1209 w 1209"/>
                <a:gd name="T33" fmla="*/ 1662 h 4011"/>
                <a:gd name="T34" fmla="*/ 1209 w 1209"/>
                <a:gd name="T35" fmla="*/ 1592 h 4011"/>
                <a:gd name="T36" fmla="*/ 1209 w 1209"/>
                <a:gd name="T37" fmla="*/ 1552 h 4011"/>
                <a:gd name="T38" fmla="*/ 1209 w 1209"/>
                <a:gd name="T39" fmla="*/ 1552 h 4011"/>
                <a:gd name="T40" fmla="*/ 1209 w 1209"/>
                <a:gd name="T41" fmla="*/ 1601 h 4011"/>
                <a:gd name="T42" fmla="*/ 1209 w 1209"/>
                <a:gd name="T43" fmla="*/ 1710 h 4011"/>
                <a:gd name="T44" fmla="*/ 1209 w 1209"/>
                <a:gd name="T45" fmla="*/ 1892 h 4011"/>
                <a:gd name="T46" fmla="*/ 1209 w 1209"/>
                <a:gd name="T47" fmla="*/ 2153 h 4011"/>
                <a:gd name="T48" fmla="*/ 1209 w 1209"/>
                <a:gd name="T49" fmla="*/ 2505 h 4011"/>
                <a:gd name="T50" fmla="*/ 1209 w 1209"/>
                <a:gd name="T51" fmla="*/ 2958 h 4011"/>
                <a:gd name="T52" fmla="*/ 1209 w 1209"/>
                <a:gd name="T53" fmla="*/ 3524 h 4011"/>
                <a:gd name="T54" fmla="*/ 1193 w 1209"/>
                <a:gd name="T55" fmla="*/ 3834 h 4011"/>
                <a:gd name="T56" fmla="*/ 1113 w 1209"/>
                <a:gd name="T57" fmla="*/ 3947 h 4011"/>
                <a:gd name="T58" fmla="*/ 986 w 1209"/>
                <a:gd name="T59" fmla="*/ 4006 h 4011"/>
                <a:gd name="T60" fmla="*/ 841 w 1209"/>
                <a:gd name="T61" fmla="*/ 3994 h 4011"/>
                <a:gd name="T62" fmla="*/ 728 w 1209"/>
                <a:gd name="T63" fmla="*/ 3914 h 4011"/>
                <a:gd name="T64" fmla="*/ 669 w 1209"/>
                <a:gd name="T65" fmla="*/ 3787 h 4011"/>
                <a:gd name="T66" fmla="*/ 659 w 1209"/>
                <a:gd name="T67" fmla="*/ 1592 h 4011"/>
                <a:gd name="T68" fmla="*/ 605 w 1209"/>
                <a:gd name="T69" fmla="*/ 1557 h 4011"/>
                <a:gd name="T70" fmla="*/ 551 w 1209"/>
                <a:gd name="T71" fmla="*/ 1592 h 4011"/>
                <a:gd name="T72" fmla="*/ 542 w 1209"/>
                <a:gd name="T73" fmla="*/ 3787 h 4011"/>
                <a:gd name="T74" fmla="*/ 481 w 1209"/>
                <a:gd name="T75" fmla="*/ 3914 h 4011"/>
                <a:gd name="T76" fmla="*/ 368 w 1209"/>
                <a:gd name="T77" fmla="*/ 3994 h 4011"/>
                <a:gd name="T78" fmla="*/ 223 w 1209"/>
                <a:gd name="T79" fmla="*/ 4006 h 4011"/>
                <a:gd name="T80" fmla="*/ 98 w 1209"/>
                <a:gd name="T81" fmla="*/ 3947 h 4011"/>
                <a:gd name="T82" fmla="*/ 17 w 1209"/>
                <a:gd name="T83" fmla="*/ 3834 h 4011"/>
                <a:gd name="T84" fmla="*/ 0 w 1209"/>
                <a:gd name="T85" fmla="*/ 3724 h 4011"/>
                <a:gd name="T86" fmla="*/ 0 w 1209"/>
                <a:gd name="T87" fmla="*/ 3609 h 4011"/>
                <a:gd name="T88" fmla="*/ 0 w 1209"/>
                <a:gd name="T89" fmla="*/ 3400 h 4011"/>
                <a:gd name="T90" fmla="*/ 0 w 1209"/>
                <a:gd name="T91" fmla="*/ 3113 h 4011"/>
                <a:gd name="T92" fmla="*/ 0 w 1209"/>
                <a:gd name="T93" fmla="*/ 2766 h 4011"/>
                <a:gd name="T94" fmla="*/ 0 w 1209"/>
                <a:gd name="T95" fmla="*/ 2379 h 4011"/>
                <a:gd name="T96" fmla="*/ 0 w 1209"/>
                <a:gd name="T97" fmla="*/ 1970 h 4011"/>
                <a:gd name="T98" fmla="*/ 0 w 1209"/>
                <a:gd name="T99" fmla="*/ 1557 h 4011"/>
                <a:gd name="T100" fmla="*/ 0 w 1209"/>
                <a:gd name="T101" fmla="*/ 1156 h 4011"/>
                <a:gd name="T102" fmla="*/ 0 w 1209"/>
                <a:gd name="T103" fmla="*/ 789 h 4011"/>
                <a:gd name="T104" fmla="*/ 0 w 1209"/>
                <a:gd name="T105" fmla="*/ 470 h 4011"/>
                <a:gd name="T106" fmla="*/ 0 w 1209"/>
                <a:gd name="T107" fmla="*/ 221 h 4011"/>
                <a:gd name="T108" fmla="*/ 0 w 1209"/>
                <a:gd name="T109" fmla="*/ 57 h 4011"/>
                <a:gd name="T110" fmla="*/ 0 w 1209"/>
                <a:gd name="T111" fmla="*/ 0 h 40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09" h="4011">
                  <a:moveTo>
                    <a:pt x="0" y="0"/>
                  </a:moveTo>
                  <a:lnTo>
                    <a:pt x="213" y="782"/>
                  </a:lnTo>
                  <a:lnTo>
                    <a:pt x="227" y="819"/>
                  </a:lnTo>
                  <a:lnTo>
                    <a:pt x="249" y="852"/>
                  </a:lnTo>
                  <a:lnTo>
                    <a:pt x="277" y="878"/>
                  </a:lnTo>
                  <a:lnTo>
                    <a:pt x="308" y="897"/>
                  </a:lnTo>
                  <a:lnTo>
                    <a:pt x="345" y="909"/>
                  </a:lnTo>
                  <a:lnTo>
                    <a:pt x="385" y="914"/>
                  </a:lnTo>
                  <a:lnTo>
                    <a:pt x="425" y="909"/>
                  </a:lnTo>
                  <a:lnTo>
                    <a:pt x="474" y="946"/>
                  </a:lnTo>
                  <a:lnTo>
                    <a:pt x="530" y="975"/>
                  </a:lnTo>
                  <a:lnTo>
                    <a:pt x="589" y="996"/>
                  </a:lnTo>
                  <a:lnTo>
                    <a:pt x="653" y="1008"/>
                  </a:lnTo>
                  <a:lnTo>
                    <a:pt x="1205" y="1068"/>
                  </a:lnTo>
                  <a:lnTo>
                    <a:pt x="1207" y="1068"/>
                  </a:lnTo>
                  <a:lnTo>
                    <a:pt x="1207" y="1204"/>
                  </a:lnTo>
                  <a:lnTo>
                    <a:pt x="1207" y="1329"/>
                  </a:lnTo>
                  <a:lnTo>
                    <a:pt x="1207" y="1444"/>
                  </a:lnTo>
                  <a:lnTo>
                    <a:pt x="1207" y="1548"/>
                  </a:lnTo>
                  <a:lnTo>
                    <a:pt x="1207" y="1641"/>
                  </a:lnTo>
                  <a:lnTo>
                    <a:pt x="1207" y="1726"/>
                  </a:lnTo>
                  <a:lnTo>
                    <a:pt x="1207" y="1801"/>
                  </a:lnTo>
                  <a:lnTo>
                    <a:pt x="1207" y="1867"/>
                  </a:lnTo>
                  <a:lnTo>
                    <a:pt x="1207" y="1925"/>
                  </a:lnTo>
                  <a:lnTo>
                    <a:pt x="1207" y="1975"/>
                  </a:lnTo>
                  <a:lnTo>
                    <a:pt x="1209" y="2017"/>
                  </a:lnTo>
                  <a:lnTo>
                    <a:pt x="1209" y="2052"/>
                  </a:lnTo>
                  <a:lnTo>
                    <a:pt x="1209" y="2080"/>
                  </a:lnTo>
                  <a:lnTo>
                    <a:pt x="1209" y="2101"/>
                  </a:lnTo>
                  <a:lnTo>
                    <a:pt x="1209" y="2114"/>
                  </a:lnTo>
                  <a:lnTo>
                    <a:pt x="1209" y="2123"/>
                  </a:lnTo>
                  <a:lnTo>
                    <a:pt x="1209" y="2127"/>
                  </a:lnTo>
                  <a:lnTo>
                    <a:pt x="1209" y="2125"/>
                  </a:lnTo>
                  <a:lnTo>
                    <a:pt x="1209" y="2120"/>
                  </a:lnTo>
                  <a:lnTo>
                    <a:pt x="1209" y="2109"/>
                  </a:lnTo>
                  <a:lnTo>
                    <a:pt x="1209" y="2094"/>
                  </a:lnTo>
                  <a:lnTo>
                    <a:pt x="1209" y="2076"/>
                  </a:lnTo>
                  <a:lnTo>
                    <a:pt x="1209" y="2055"/>
                  </a:lnTo>
                  <a:lnTo>
                    <a:pt x="1209" y="2031"/>
                  </a:lnTo>
                  <a:lnTo>
                    <a:pt x="1209" y="2005"/>
                  </a:lnTo>
                  <a:lnTo>
                    <a:pt x="1209" y="1975"/>
                  </a:lnTo>
                  <a:lnTo>
                    <a:pt x="1209" y="1946"/>
                  </a:lnTo>
                  <a:lnTo>
                    <a:pt x="1209" y="1914"/>
                  </a:lnTo>
                  <a:lnTo>
                    <a:pt x="1209" y="1881"/>
                  </a:lnTo>
                  <a:lnTo>
                    <a:pt x="1209" y="1848"/>
                  </a:lnTo>
                  <a:lnTo>
                    <a:pt x="1209" y="1817"/>
                  </a:lnTo>
                  <a:lnTo>
                    <a:pt x="1209" y="1784"/>
                  </a:lnTo>
                  <a:lnTo>
                    <a:pt x="1209" y="1750"/>
                  </a:lnTo>
                  <a:lnTo>
                    <a:pt x="1209" y="1719"/>
                  </a:lnTo>
                  <a:lnTo>
                    <a:pt x="1209" y="1689"/>
                  </a:lnTo>
                  <a:lnTo>
                    <a:pt x="1209" y="1662"/>
                  </a:lnTo>
                  <a:lnTo>
                    <a:pt x="1209" y="1635"/>
                  </a:lnTo>
                  <a:lnTo>
                    <a:pt x="1209" y="1613"/>
                  </a:lnTo>
                  <a:lnTo>
                    <a:pt x="1209" y="1592"/>
                  </a:lnTo>
                  <a:lnTo>
                    <a:pt x="1209" y="1575"/>
                  </a:lnTo>
                  <a:lnTo>
                    <a:pt x="1209" y="1562"/>
                  </a:lnTo>
                  <a:lnTo>
                    <a:pt x="1209" y="1552"/>
                  </a:lnTo>
                  <a:lnTo>
                    <a:pt x="1209" y="1547"/>
                  </a:lnTo>
                  <a:lnTo>
                    <a:pt x="1209" y="1547"/>
                  </a:lnTo>
                  <a:lnTo>
                    <a:pt x="1209" y="1552"/>
                  </a:lnTo>
                  <a:lnTo>
                    <a:pt x="1209" y="1562"/>
                  </a:lnTo>
                  <a:lnTo>
                    <a:pt x="1209" y="1578"/>
                  </a:lnTo>
                  <a:lnTo>
                    <a:pt x="1209" y="1601"/>
                  </a:lnTo>
                  <a:lnTo>
                    <a:pt x="1209" y="1630"/>
                  </a:lnTo>
                  <a:lnTo>
                    <a:pt x="1209" y="1667"/>
                  </a:lnTo>
                  <a:lnTo>
                    <a:pt x="1209" y="1710"/>
                  </a:lnTo>
                  <a:lnTo>
                    <a:pt x="1209" y="1763"/>
                  </a:lnTo>
                  <a:lnTo>
                    <a:pt x="1209" y="1824"/>
                  </a:lnTo>
                  <a:lnTo>
                    <a:pt x="1209" y="1892"/>
                  </a:lnTo>
                  <a:lnTo>
                    <a:pt x="1209" y="1968"/>
                  </a:lnTo>
                  <a:lnTo>
                    <a:pt x="1209" y="2055"/>
                  </a:lnTo>
                  <a:lnTo>
                    <a:pt x="1209" y="2153"/>
                  </a:lnTo>
                  <a:lnTo>
                    <a:pt x="1209" y="2259"/>
                  </a:lnTo>
                  <a:lnTo>
                    <a:pt x="1209" y="2376"/>
                  </a:lnTo>
                  <a:lnTo>
                    <a:pt x="1209" y="2505"/>
                  </a:lnTo>
                  <a:lnTo>
                    <a:pt x="1209" y="2644"/>
                  </a:lnTo>
                  <a:lnTo>
                    <a:pt x="1209" y="2796"/>
                  </a:lnTo>
                  <a:lnTo>
                    <a:pt x="1209" y="2958"/>
                  </a:lnTo>
                  <a:lnTo>
                    <a:pt x="1209" y="3133"/>
                  </a:lnTo>
                  <a:lnTo>
                    <a:pt x="1209" y="3322"/>
                  </a:lnTo>
                  <a:lnTo>
                    <a:pt x="1209" y="3524"/>
                  </a:lnTo>
                  <a:lnTo>
                    <a:pt x="1209" y="3738"/>
                  </a:lnTo>
                  <a:lnTo>
                    <a:pt x="1205" y="3787"/>
                  </a:lnTo>
                  <a:lnTo>
                    <a:pt x="1193" y="3834"/>
                  </a:lnTo>
                  <a:lnTo>
                    <a:pt x="1172" y="3875"/>
                  </a:lnTo>
                  <a:lnTo>
                    <a:pt x="1146" y="3914"/>
                  </a:lnTo>
                  <a:lnTo>
                    <a:pt x="1113" y="3947"/>
                  </a:lnTo>
                  <a:lnTo>
                    <a:pt x="1075" y="3973"/>
                  </a:lnTo>
                  <a:lnTo>
                    <a:pt x="1031" y="3994"/>
                  </a:lnTo>
                  <a:lnTo>
                    <a:pt x="986" y="4006"/>
                  </a:lnTo>
                  <a:lnTo>
                    <a:pt x="937" y="4011"/>
                  </a:lnTo>
                  <a:lnTo>
                    <a:pt x="888" y="4006"/>
                  </a:lnTo>
                  <a:lnTo>
                    <a:pt x="841" y="3994"/>
                  </a:lnTo>
                  <a:lnTo>
                    <a:pt x="800" y="3973"/>
                  </a:lnTo>
                  <a:lnTo>
                    <a:pt x="761" y="3947"/>
                  </a:lnTo>
                  <a:lnTo>
                    <a:pt x="728" y="3914"/>
                  </a:lnTo>
                  <a:lnTo>
                    <a:pt x="700" y="3875"/>
                  </a:lnTo>
                  <a:lnTo>
                    <a:pt x="681" y="3834"/>
                  </a:lnTo>
                  <a:lnTo>
                    <a:pt x="669" y="3787"/>
                  </a:lnTo>
                  <a:lnTo>
                    <a:pt x="664" y="3738"/>
                  </a:lnTo>
                  <a:lnTo>
                    <a:pt x="664" y="1615"/>
                  </a:lnTo>
                  <a:lnTo>
                    <a:pt x="659" y="1592"/>
                  </a:lnTo>
                  <a:lnTo>
                    <a:pt x="646" y="1573"/>
                  </a:lnTo>
                  <a:lnTo>
                    <a:pt x="627" y="1561"/>
                  </a:lnTo>
                  <a:lnTo>
                    <a:pt x="605" y="1557"/>
                  </a:lnTo>
                  <a:lnTo>
                    <a:pt x="582" y="1561"/>
                  </a:lnTo>
                  <a:lnTo>
                    <a:pt x="563" y="1573"/>
                  </a:lnTo>
                  <a:lnTo>
                    <a:pt x="551" y="1592"/>
                  </a:lnTo>
                  <a:lnTo>
                    <a:pt x="545" y="1615"/>
                  </a:lnTo>
                  <a:lnTo>
                    <a:pt x="545" y="3738"/>
                  </a:lnTo>
                  <a:lnTo>
                    <a:pt x="542" y="3787"/>
                  </a:lnTo>
                  <a:lnTo>
                    <a:pt x="530" y="3834"/>
                  </a:lnTo>
                  <a:lnTo>
                    <a:pt x="509" y="3875"/>
                  </a:lnTo>
                  <a:lnTo>
                    <a:pt x="481" y="3914"/>
                  </a:lnTo>
                  <a:lnTo>
                    <a:pt x="448" y="3947"/>
                  </a:lnTo>
                  <a:lnTo>
                    <a:pt x="411" y="3973"/>
                  </a:lnTo>
                  <a:lnTo>
                    <a:pt x="368" y="3994"/>
                  </a:lnTo>
                  <a:lnTo>
                    <a:pt x="322" y="4006"/>
                  </a:lnTo>
                  <a:lnTo>
                    <a:pt x="274" y="4011"/>
                  </a:lnTo>
                  <a:lnTo>
                    <a:pt x="223" y="4006"/>
                  </a:lnTo>
                  <a:lnTo>
                    <a:pt x="178" y="3994"/>
                  </a:lnTo>
                  <a:lnTo>
                    <a:pt x="136" y="3973"/>
                  </a:lnTo>
                  <a:lnTo>
                    <a:pt x="98" y="3947"/>
                  </a:lnTo>
                  <a:lnTo>
                    <a:pt x="65" y="3914"/>
                  </a:lnTo>
                  <a:lnTo>
                    <a:pt x="37" y="3875"/>
                  </a:lnTo>
                  <a:lnTo>
                    <a:pt x="17" y="3834"/>
                  </a:lnTo>
                  <a:lnTo>
                    <a:pt x="4" y="3787"/>
                  </a:lnTo>
                  <a:lnTo>
                    <a:pt x="0" y="3738"/>
                  </a:lnTo>
                  <a:lnTo>
                    <a:pt x="0" y="3724"/>
                  </a:lnTo>
                  <a:lnTo>
                    <a:pt x="0" y="3698"/>
                  </a:lnTo>
                  <a:lnTo>
                    <a:pt x="0" y="3659"/>
                  </a:lnTo>
                  <a:lnTo>
                    <a:pt x="0" y="3609"/>
                  </a:lnTo>
                  <a:lnTo>
                    <a:pt x="0" y="3550"/>
                  </a:lnTo>
                  <a:lnTo>
                    <a:pt x="0" y="3478"/>
                  </a:lnTo>
                  <a:lnTo>
                    <a:pt x="0" y="3400"/>
                  </a:lnTo>
                  <a:lnTo>
                    <a:pt x="0" y="3311"/>
                  </a:lnTo>
                  <a:lnTo>
                    <a:pt x="0" y="3215"/>
                  </a:lnTo>
                  <a:lnTo>
                    <a:pt x="0" y="3113"/>
                  </a:lnTo>
                  <a:lnTo>
                    <a:pt x="0" y="3003"/>
                  </a:lnTo>
                  <a:lnTo>
                    <a:pt x="0" y="2888"/>
                  </a:lnTo>
                  <a:lnTo>
                    <a:pt x="0" y="2766"/>
                  </a:lnTo>
                  <a:lnTo>
                    <a:pt x="0" y="2641"/>
                  </a:lnTo>
                  <a:lnTo>
                    <a:pt x="0" y="2512"/>
                  </a:lnTo>
                  <a:lnTo>
                    <a:pt x="0" y="2379"/>
                  </a:lnTo>
                  <a:lnTo>
                    <a:pt x="0" y="2245"/>
                  </a:lnTo>
                  <a:lnTo>
                    <a:pt x="0" y="2108"/>
                  </a:lnTo>
                  <a:lnTo>
                    <a:pt x="0" y="1970"/>
                  </a:lnTo>
                  <a:lnTo>
                    <a:pt x="0" y="1832"/>
                  </a:lnTo>
                  <a:lnTo>
                    <a:pt x="0" y="1693"/>
                  </a:lnTo>
                  <a:lnTo>
                    <a:pt x="0" y="1557"/>
                  </a:lnTo>
                  <a:lnTo>
                    <a:pt x="0" y="1421"/>
                  </a:lnTo>
                  <a:lnTo>
                    <a:pt x="0" y="1287"/>
                  </a:lnTo>
                  <a:lnTo>
                    <a:pt x="0" y="1156"/>
                  </a:lnTo>
                  <a:lnTo>
                    <a:pt x="0" y="1029"/>
                  </a:lnTo>
                  <a:lnTo>
                    <a:pt x="0" y="907"/>
                  </a:lnTo>
                  <a:lnTo>
                    <a:pt x="0" y="789"/>
                  </a:lnTo>
                  <a:lnTo>
                    <a:pt x="0" y="676"/>
                  </a:lnTo>
                  <a:lnTo>
                    <a:pt x="0" y="569"/>
                  </a:lnTo>
                  <a:lnTo>
                    <a:pt x="0" y="470"/>
                  </a:lnTo>
                  <a:lnTo>
                    <a:pt x="0" y="380"/>
                  </a:lnTo>
                  <a:lnTo>
                    <a:pt x="0" y="296"/>
                  </a:lnTo>
                  <a:lnTo>
                    <a:pt x="0" y="221"/>
                  </a:lnTo>
                  <a:lnTo>
                    <a:pt x="0" y="157"/>
                  </a:lnTo>
                  <a:lnTo>
                    <a:pt x="0" y="103"/>
                  </a:lnTo>
                  <a:lnTo>
                    <a:pt x="0" y="57"/>
                  </a:lnTo>
                  <a:lnTo>
                    <a:pt x="0" y="26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2" name="Freeform 439"/>
            <p:cNvSpPr>
              <a:spLocks/>
            </p:cNvSpPr>
            <p:nvPr/>
          </p:nvSpPr>
          <p:spPr bwMode="auto">
            <a:xfrm>
              <a:off x="96" y="5524"/>
              <a:ext cx="1303" cy="1314"/>
            </a:xfrm>
            <a:custGeom>
              <a:avLst/>
              <a:gdLst>
                <a:gd name="T0" fmla="*/ 1653 w 2606"/>
                <a:gd name="T1" fmla="*/ 46 h 2629"/>
                <a:gd name="T2" fmla="*/ 1850 w 2606"/>
                <a:gd name="T3" fmla="*/ 216 h 2629"/>
                <a:gd name="T4" fmla="*/ 1927 w 2606"/>
                <a:gd name="T5" fmla="*/ 473 h 2629"/>
                <a:gd name="T6" fmla="*/ 1850 w 2606"/>
                <a:gd name="T7" fmla="*/ 729 h 2629"/>
                <a:gd name="T8" fmla="*/ 1653 w 2606"/>
                <a:gd name="T9" fmla="*/ 901 h 2629"/>
                <a:gd name="T10" fmla="*/ 1385 w 2606"/>
                <a:gd name="T11" fmla="*/ 939 h 2629"/>
                <a:gd name="T12" fmla="*/ 1146 w 2606"/>
                <a:gd name="T13" fmla="*/ 828 h 2629"/>
                <a:gd name="T14" fmla="*/ 1003 w 2606"/>
                <a:gd name="T15" fmla="*/ 608 h 2629"/>
                <a:gd name="T16" fmla="*/ 599 w 2606"/>
                <a:gd name="T17" fmla="*/ 936 h 2629"/>
                <a:gd name="T18" fmla="*/ 810 w 2606"/>
                <a:gd name="T19" fmla="*/ 1016 h 2629"/>
                <a:gd name="T20" fmla="*/ 920 w 2606"/>
                <a:gd name="T21" fmla="*/ 1058 h 2629"/>
                <a:gd name="T22" fmla="*/ 981 w 2606"/>
                <a:gd name="T23" fmla="*/ 1080 h 2629"/>
                <a:gd name="T24" fmla="*/ 1033 w 2606"/>
                <a:gd name="T25" fmla="*/ 1098 h 2629"/>
                <a:gd name="T26" fmla="*/ 1047 w 2606"/>
                <a:gd name="T27" fmla="*/ 1096 h 2629"/>
                <a:gd name="T28" fmla="*/ 1092 w 2606"/>
                <a:gd name="T29" fmla="*/ 1094 h 2629"/>
                <a:gd name="T30" fmla="*/ 1207 w 2606"/>
                <a:gd name="T31" fmla="*/ 1094 h 2629"/>
                <a:gd name="T32" fmla="*/ 1432 w 2606"/>
                <a:gd name="T33" fmla="*/ 1094 h 2629"/>
                <a:gd name="T34" fmla="*/ 1806 w 2606"/>
                <a:gd name="T35" fmla="*/ 1094 h 2629"/>
                <a:gd name="T36" fmla="*/ 2205 w 2606"/>
                <a:gd name="T37" fmla="*/ 1114 h 2629"/>
                <a:gd name="T38" fmla="*/ 2442 w 2606"/>
                <a:gd name="T39" fmla="*/ 1251 h 2629"/>
                <a:gd name="T40" fmla="*/ 2582 w 2606"/>
                <a:gd name="T41" fmla="*/ 1488 h 2629"/>
                <a:gd name="T42" fmla="*/ 2602 w 2606"/>
                <a:gd name="T43" fmla="*/ 1681 h 2629"/>
                <a:gd name="T44" fmla="*/ 2602 w 2606"/>
                <a:gd name="T45" fmla="*/ 1887 h 2629"/>
                <a:gd name="T46" fmla="*/ 2604 w 2606"/>
                <a:gd name="T47" fmla="*/ 2143 h 2629"/>
                <a:gd name="T48" fmla="*/ 2606 w 2606"/>
                <a:gd name="T49" fmla="*/ 2348 h 2629"/>
                <a:gd name="T50" fmla="*/ 2594 w 2606"/>
                <a:gd name="T51" fmla="*/ 2476 h 2629"/>
                <a:gd name="T52" fmla="*/ 2500 w 2606"/>
                <a:gd name="T53" fmla="*/ 2592 h 2629"/>
                <a:gd name="T54" fmla="*/ 2353 w 2606"/>
                <a:gd name="T55" fmla="*/ 2627 h 2629"/>
                <a:gd name="T56" fmla="*/ 1401 w 2606"/>
                <a:gd name="T57" fmla="*/ 2486 h 2629"/>
                <a:gd name="T58" fmla="*/ 1320 w 2606"/>
                <a:gd name="T59" fmla="*/ 2335 h 2629"/>
                <a:gd name="T60" fmla="*/ 1373 w 2606"/>
                <a:gd name="T61" fmla="*/ 2166 h 2629"/>
                <a:gd name="T62" fmla="*/ 1524 w 2606"/>
                <a:gd name="T63" fmla="*/ 2085 h 2629"/>
                <a:gd name="T64" fmla="*/ 2150 w 2606"/>
                <a:gd name="T65" fmla="*/ 2068 h 2629"/>
                <a:gd name="T66" fmla="*/ 2148 w 2606"/>
                <a:gd name="T67" fmla="*/ 1990 h 2629"/>
                <a:gd name="T68" fmla="*/ 2148 w 2606"/>
                <a:gd name="T69" fmla="*/ 1946 h 2629"/>
                <a:gd name="T70" fmla="*/ 2148 w 2606"/>
                <a:gd name="T71" fmla="*/ 1856 h 2629"/>
                <a:gd name="T72" fmla="*/ 2146 w 2606"/>
                <a:gd name="T73" fmla="*/ 1633 h 2629"/>
                <a:gd name="T74" fmla="*/ 2118 w 2606"/>
                <a:gd name="T75" fmla="*/ 1591 h 2629"/>
                <a:gd name="T76" fmla="*/ 2059 w 2606"/>
                <a:gd name="T77" fmla="*/ 1615 h 2629"/>
                <a:gd name="T78" fmla="*/ 2035 w 2606"/>
                <a:gd name="T79" fmla="*/ 1946 h 2629"/>
                <a:gd name="T80" fmla="*/ 1946 w 2606"/>
                <a:gd name="T81" fmla="*/ 1936 h 2629"/>
                <a:gd name="T82" fmla="*/ 1744 w 2606"/>
                <a:gd name="T83" fmla="*/ 1282 h 2629"/>
                <a:gd name="T84" fmla="*/ 1639 w 2606"/>
                <a:gd name="T85" fmla="*/ 1190 h 2629"/>
                <a:gd name="T86" fmla="*/ 1235 w 2606"/>
                <a:gd name="T87" fmla="*/ 1270 h 2629"/>
                <a:gd name="T88" fmla="*/ 850 w 2606"/>
                <a:gd name="T89" fmla="*/ 1406 h 2629"/>
                <a:gd name="T90" fmla="*/ 773 w 2606"/>
                <a:gd name="T91" fmla="*/ 1488 h 2629"/>
                <a:gd name="T92" fmla="*/ 571 w 2606"/>
                <a:gd name="T93" fmla="*/ 1411 h 2629"/>
                <a:gd name="T94" fmla="*/ 331 w 2606"/>
                <a:gd name="T95" fmla="*/ 1321 h 2629"/>
                <a:gd name="T96" fmla="*/ 146 w 2606"/>
                <a:gd name="T97" fmla="*/ 1251 h 2629"/>
                <a:gd name="T98" fmla="*/ 23 w 2606"/>
                <a:gd name="T99" fmla="*/ 1140 h 2629"/>
                <a:gd name="T100" fmla="*/ 9 w 2606"/>
                <a:gd name="T101" fmla="*/ 972 h 2629"/>
                <a:gd name="T102" fmla="*/ 704 w 2606"/>
                <a:gd name="T103" fmla="*/ 77 h 2629"/>
                <a:gd name="T104" fmla="*/ 867 w 2606"/>
                <a:gd name="T105" fmla="*/ 23 h 2629"/>
                <a:gd name="T106" fmla="*/ 1019 w 2606"/>
                <a:gd name="T107" fmla="*/ 100 h 2629"/>
                <a:gd name="T108" fmla="*/ 1111 w 2606"/>
                <a:gd name="T109" fmla="*/ 150 h 2629"/>
                <a:gd name="T110" fmla="*/ 1324 w 2606"/>
                <a:gd name="T111" fmla="*/ 20 h 2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06" h="2629">
                  <a:moveTo>
                    <a:pt x="1455" y="0"/>
                  </a:moveTo>
                  <a:lnTo>
                    <a:pt x="1524" y="6"/>
                  </a:lnTo>
                  <a:lnTo>
                    <a:pt x="1590" y="21"/>
                  </a:lnTo>
                  <a:lnTo>
                    <a:pt x="1653" y="46"/>
                  </a:lnTo>
                  <a:lnTo>
                    <a:pt x="1712" y="77"/>
                  </a:lnTo>
                  <a:lnTo>
                    <a:pt x="1765" y="117"/>
                  </a:lnTo>
                  <a:lnTo>
                    <a:pt x="1810" y="164"/>
                  </a:lnTo>
                  <a:lnTo>
                    <a:pt x="1850" y="216"/>
                  </a:lnTo>
                  <a:lnTo>
                    <a:pt x="1883" y="274"/>
                  </a:lnTo>
                  <a:lnTo>
                    <a:pt x="1906" y="337"/>
                  </a:lnTo>
                  <a:lnTo>
                    <a:pt x="1921" y="403"/>
                  </a:lnTo>
                  <a:lnTo>
                    <a:pt x="1927" y="473"/>
                  </a:lnTo>
                  <a:lnTo>
                    <a:pt x="1921" y="542"/>
                  </a:lnTo>
                  <a:lnTo>
                    <a:pt x="1906" y="608"/>
                  </a:lnTo>
                  <a:lnTo>
                    <a:pt x="1883" y="671"/>
                  </a:lnTo>
                  <a:lnTo>
                    <a:pt x="1850" y="729"/>
                  </a:lnTo>
                  <a:lnTo>
                    <a:pt x="1810" y="783"/>
                  </a:lnTo>
                  <a:lnTo>
                    <a:pt x="1765" y="828"/>
                  </a:lnTo>
                  <a:lnTo>
                    <a:pt x="1712" y="868"/>
                  </a:lnTo>
                  <a:lnTo>
                    <a:pt x="1653" y="901"/>
                  </a:lnTo>
                  <a:lnTo>
                    <a:pt x="1590" y="924"/>
                  </a:lnTo>
                  <a:lnTo>
                    <a:pt x="1524" y="939"/>
                  </a:lnTo>
                  <a:lnTo>
                    <a:pt x="1455" y="945"/>
                  </a:lnTo>
                  <a:lnTo>
                    <a:pt x="1385" y="939"/>
                  </a:lnTo>
                  <a:lnTo>
                    <a:pt x="1319" y="924"/>
                  </a:lnTo>
                  <a:lnTo>
                    <a:pt x="1256" y="901"/>
                  </a:lnTo>
                  <a:lnTo>
                    <a:pt x="1198" y="868"/>
                  </a:lnTo>
                  <a:lnTo>
                    <a:pt x="1146" y="828"/>
                  </a:lnTo>
                  <a:lnTo>
                    <a:pt x="1099" y="783"/>
                  </a:lnTo>
                  <a:lnTo>
                    <a:pt x="1059" y="729"/>
                  </a:lnTo>
                  <a:lnTo>
                    <a:pt x="1028" y="671"/>
                  </a:lnTo>
                  <a:lnTo>
                    <a:pt x="1003" y="608"/>
                  </a:lnTo>
                  <a:lnTo>
                    <a:pt x="988" y="542"/>
                  </a:lnTo>
                  <a:lnTo>
                    <a:pt x="984" y="473"/>
                  </a:lnTo>
                  <a:lnTo>
                    <a:pt x="984" y="448"/>
                  </a:lnTo>
                  <a:lnTo>
                    <a:pt x="599" y="936"/>
                  </a:lnTo>
                  <a:lnTo>
                    <a:pt x="664" y="960"/>
                  </a:lnTo>
                  <a:lnTo>
                    <a:pt x="719" y="981"/>
                  </a:lnTo>
                  <a:lnTo>
                    <a:pt x="768" y="1000"/>
                  </a:lnTo>
                  <a:lnTo>
                    <a:pt x="810" y="1016"/>
                  </a:lnTo>
                  <a:lnTo>
                    <a:pt x="845" y="1030"/>
                  </a:lnTo>
                  <a:lnTo>
                    <a:pt x="874" y="1040"/>
                  </a:lnTo>
                  <a:lnTo>
                    <a:pt x="899" y="1049"/>
                  </a:lnTo>
                  <a:lnTo>
                    <a:pt x="920" y="1058"/>
                  </a:lnTo>
                  <a:lnTo>
                    <a:pt x="937" y="1065"/>
                  </a:lnTo>
                  <a:lnTo>
                    <a:pt x="953" y="1070"/>
                  </a:lnTo>
                  <a:lnTo>
                    <a:pt x="967" y="1075"/>
                  </a:lnTo>
                  <a:lnTo>
                    <a:pt x="981" y="1080"/>
                  </a:lnTo>
                  <a:lnTo>
                    <a:pt x="995" y="1086"/>
                  </a:lnTo>
                  <a:lnTo>
                    <a:pt x="1010" y="1093"/>
                  </a:lnTo>
                  <a:lnTo>
                    <a:pt x="1028" y="1100"/>
                  </a:lnTo>
                  <a:lnTo>
                    <a:pt x="1033" y="1098"/>
                  </a:lnTo>
                  <a:lnTo>
                    <a:pt x="1035" y="1098"/>
                  </a:lnTo>
                  <a:lnTo>
                    <a:pt x="1038" y="1096"/>
                  </a:lnTo>
                  <a:lnTo>
                    <a:pt x="1042" y="1096"/>
                  </a:lnTo>
                  <a:lnTo>
                    <a:pt x="1047" y="1096"/>
                  </a:lnTo>
                  <a:lnTo>
                    <a:pt x="1054" y="1096"/>
                  </a:lnTo>
                  <a:lnTo>
                    <a:pt x="1063" y="1094"/>
                  </a:lnTo>
                  <a:lnTo>
                    <a:pt x="1077" y="1094"/>
                  </a:lnTo>
                  <a:lnTo>
                    <a:pt x="1092" y="1094"/>
                  </a:lnTo>
                  <a:lnTo>
                    <a:pt x="1113" y="1094"/>
                  </a:lnTo>
                  <a:lnTo>
                    <a:pt x="1139" y="1094"/>
                  </a:lnTo>
                  <a:lnTo>
                    <a:pt x="1171" y="1094"/>
                  </a:lnTo>
                  <a:lnTo>
                    <a:pt x="1207" y="1094"/>
                  </a:lnTo>
                  <a:lnTo>
                    <a:pt x="1252" y="1094"/>
                  </a:lnTo>
                  <a:lnTo>
                    <a:pt x="1303" y="1094"/>
                  </a:lnTo>
                  <a:lnTo>
                    <a:pt x="1364" y="1094"/>
                  </a:lnTo>
                  <a:lnTo>
                    <a:pt x="1432" y="1094"/>
                  </a:lnTo>
                  <a:lnTo>
                    <a:pt x="1510" y="1094"/>
                  </a:lnTo>
                  <a:lnTo>
                    <a:pt x="1599" y="1094"/>
                  </a:lnTo>
                  <a:lnTo>
                    <a:pt x="1697" y="1094"/>
                  </a:lnTo>
                  <a:lnTo>
                    <a:pt x="1806" y="1094"/>
                  </a:lnTo>
                  <a:lnTo>
                    <a:pt x="1928" y="1094"/>
                  </a:lnTo>
                  <a:lnTo>
                    <a:pt x="2062" y="1094"/>
                  </a:lnTo>
                  <a:lnTo>
                    <a:pt x="2136" y="1100"/>
                  </a:lnTo>
                  <a:lnTo>
                    <a:pt x="2205" y="1114"/>
                  </a:lnTo>
                  <a:lnTo>
                    <a:pt x="2271" y="1136"/>
                  </a:lnTo>
                  <a:lnTo>
                    <a:pt x="2332" y="1168"/>
                  </a:lnTo>
                  <a:lnTo>
                    <a:pt x="2390" y="1206"/>
                  </a:lnTo>
                  <a:lnTo>
                    <a:pt x="2442" y="1251"/>
                  </a:lnTo>
                  <a:lnTo>
                    <a:pt x="2487" y="1303"/>
                  </a:lnTo>
                  <a:lnTo>
                    <a:pt x="2526" y="1359"/>
                  </a:lnTo>
                  <a:lnTo>
                    <a:pt x="2559" y="1422"/>
                  </a:lnTo>
                  <a:lnTo>
                    <a:pt x="2582" y="1488"/>
                  </a:lnTo>
                  <a:lnTo>
                    <a:pt x="2595" y="1558"/>
                  </a:lnTo>
                  <a:lnTo>
                    <a:pt x="2601" y="1631"/>
                  </a:lnTo>
                  <a:lnTo>
                    <a:pt x="2601" y="1650"/>
                  </a:lnTo>
                  <a:lnTo>
                    <a:pt x="2602" y="1681"/>
                  </a:lnTo>
                  <a:lnTo>
                    <a:pt x="2602" y="1723"/>
                  </a:lnTo>
                  <a:lnTo>
                    <a:pt x="2602" y="1772"/>
                  </a:lnTo>
                  <a:lnTo>
                    <a:pt x="2602" y="1828"/>
                  </a:lnTo>
                  <a:lnTo>
                    <a:pt x="2602" y="1887"/>
                  </a:lnTo>
                  <a:lnTo>
                    <a:pt x="2602" y="1950"/>
                  </a:lnTo>
                  <a:lnTo>
                    <a:pt x="2604" y="2014"/>
                  </a:lnTo>
                  <a:lnTo>
                    <a:pt x="2604" y="2080"/>
                  </a:lnTo>
                  <a:lnTo>
                    <a:pt x="2604" y="2143"/>
                  </a:lnTo>
                  <a:lnTo>
                    <a:pt x="2604" y="2202"/>
                  </a:lnTo>
                  <a:lnTo>
                    <a:pt x="2604" y="2258"/>
                  </a:lnTo>
                  <a:lnTo>
                    <a:pt x="2604" y="2307"/>
                  </a:lnTo>
                  <a:lnTo>
                    <a:pt x="2606" y="2348"/>
                  </a:lnTo>
                  <a:lnTo>
                    <a:pt x="2606" y="2380"/>
                  </a:lnTo>
                  <a:lnTo>
                    <a:pt x="2606" y="2401"/>
                  </a:lnTo>
                  <a:lnTo>
                    <a:pt x="2602" y="2439"/>
                  </a:lnTo>
                  <a:lnTo>
                    <a:pt x="2594" y="2476"/>
                  </a:lnTo>
                  <a:lnTo>
                    <a:pt x="2578" y="2510"/>
                  </a:lnTo>
                  <a:lnTo>
                    <a:pt x="2557" y="2542"/>
                  </a:lnTo>
                  <a:lnTo>
                    <a:pt x="2531" y="2570"/>
                  </a:lnTo>
                  <a:lnTo>
                    <a:pt x="2500" y="2592"/>
                  </a:lnTo>
                  <a:lnTo>
                    <a:pt x="2467" y="2610"/>
                  </a:lnTo>
                  <a:lnTo>
                    <a:pt x="2430" y="2622"/>
                  </a:lnTo>
                  <a:lnTo>
                    <a:pt x="2393" y="2629"/>
                  </a:lnTo>
                  <a:lnTo>
                    <a:pt x="2353" y="2627"/>
                  </a:lnTo>
                  <a:lnTo>
                    <a:pt x="1522" y="2538"/>
                  </a:lnTo>
                  <a:lnTo>
                    <a:pt x="1477" y="2530"/>
                  </a:lnTo>
                  <a:lnTo>
                    <a:pt x="1437" y="2512"/>
                  </a:lnTo>
                  <a:lnTo>
                    <a:pt x="1401" y="2486"/>
                  </a:lnTo>
                  <a:lnTo>
                    <a:pt x="1369" y="2455"/>
                  </a:lnTo>
                  <a:lnTo>
                    <a:pt x="1347" y="2418"/>
                  </a:lnTo>
                  <a:lnTo>
                    <a:pt x="1329" y="2378"/>
                  </a:lnTo>
                  <a:lnTo>
                    <a:pt x="1320" y="2335"/>
                  </a:lnTo>
                  <a:lnTo>
                    <a:pt x="1320" y="2287"/>
                  </a:lnTo>
                  <a:lnTo>
                    <a:pt x="1331" y="2244"/>
                  </a:lnTo>
                  <a:lnTo>
                    <a:pt x="1348" y="2202"/>
                  </a:lnTo>
                  <a:lnTo>
                    <a:pt x="1373" y="2166"/>
                  </a:lnTo>
                  <a:lnTo>
                    <a:pt x="1404" y="2136"/>
                  </a:lnTo>
                  <a:lnTo>
                    <a:pt x="1441" y="2112"/>
                  </a:lnTo>
                  <a:lnTo>
                    <a:pt x="1481" y="2094"/>
                  </a:lnTo>
                  <a:lnTo>
                    <a:pt x="1524" y="2085"/>
                  </a:lnTo>
                  <a:lnTo>
                    <a:pt x="1571" y="2085"/>
                  </a:lnTo>
                  <a:lnTo>
                    <a:pt x="2150" y="2148"/>
                  </a:lnTo>
                  <a:lnTo>
                    <a:pt x="2150" y="2105"/>
                  </a:lnTo>
                  <a:lnTo>
                    <a:pt x="2150" y="2068"/>
                  </a:lnTo>
                  <a:lnTo>
                    <a:pt x="2148" y="2040"/>
                  </a:lnTo>
                  <a:lnTo>
                    <a:pt x="2148" y="2019"/>
                  </a:lnTo>
                  <a:lnTo>
                    <a:pt x="2148" y="2002"/>
                  </a:lnTo>
                  <a:lnTo>
                    <a:pt x="2148" y="1990"/>
                  </a:lnTo>
                  <a:lnTo>
                    <a:pt x="2148" y="1979"/>
                  </a:lnTo>
                  <a:lnTo>
                    <a:pt x="2148" y="1969"/>
                  </a:lnTo>
                  <a:lnTo>
                    <a:pt x="2148" y="1958"/>
                  </a:lnTo>
                  <a:lnTo>
                    <a:pt x="2148" y="1946"/>
                  </a:lnTo>
                  <a:lnTo>
                    <a:pt x="2148" y="1932"/>
                  </a:lnTo>
                  <a:lnTo>
                    <a:pt x="2148" y="1913"/>
                  </a:lnTo>
                  <a:lnTo>
                    <a:pt x="2148" y="1887"/>
                  </a:lnTo>
                  <a:lnTo>
                    <a:pt x="2148" y="1856"/>
                  </a:lnTo>
                  <a:lnTo>
                    <a:pt x="2148" y="1815"/>
                  </a:lnTo>
                  <a:lnTo>
                    <a:pt x="2148" y="1765"/>
                  </a:lnTo>
                  <a:lnTo>
                    <a:pt x="2146" y="1706"/>
                  </a:lnTo>
                  <a:lnTo>
                    <a:pt x="2146" y="1633"/>
                  </a:lnTo>
                  <a:lnTo>
                    <a:pt x="2146" y="1633"/>
                  </a:lnTo>
                  <a:lnTo>
                    <a:pt x="2143" y="1613"/>
                  </a:lnTo>
                  <a:lnTo>
                    <a:pt x="2132" y="1599"/>
                  </a:lnTo>
                  <a:lnTo>
                    <a:pt x="2118" y="1591"/>
                  </a:lnTo>
                  <a:lnTo>
                    <a:pt x="2101" y="1587"/>
                  </a:lnTo>
                  <a:lnTo>
                    <a:pt x="2083" y="1591"/>
                  </a:lnTo>
                  <a:lnTo>
                    <a:pt x="2068" y="1599"/>
                  </a:lnTo>
                  <a:lnTo>
                    <a:pt x="2059" y="1615"/>
                  </a:lnTo>
                  <a:lnTo>
                    <a:pt x="2055" y="1633"/>
                  </a:lnTo>
                  <a:lnTo>
                    <a:pt x="2055" y="1948"/>
                  </a:lnTo>
                  <a:lnTo>
                    <a:pt x="2050" y="1948"/>
                  </a:lnTo>
                  <a:lnTo>
                    <a:pt x="2035" y="1946"/>
                  </a:lnTo>
                  <a:lnTo>
                    <a:pt x="2014" y="1944"/>
                  </a:lnTo>
                  <a:lnTo>
                    <a:pt x="1991" y="1941"/>
                  </a:lnTo>
                  <a:lnTo>
                    <a:pt x="1967" y="1939"/>
                  </a:lnTo>
                  <a:lnTo>
                    <a:pt x="1946" y="1936"/>
                  </a:lnTo>
                  <a:lnTo>
                    <a:pt x="1932" y="1934"/>
                  </a:lnTo>
                  <a:lnTo>
                    <a:pt x="1925" y="1934"/>
                  </a:lnTo>
                  <a:lnTo>
                    <a:pt x="1759" y="1323"/>
                  </a:lnTo>
                  <a:lnTo>
                    <a:pt x="1744" y="1282"/>
                  </a:lnTo>
                  <a:lnTo>
                    <a:pt x="1725" y="1251"/>
                  </a:lnTo>
                  <a:lnTo>
                    <a:pt x="1698" y="1225"/>
                  </a:lnTo>
                  <a:lnTo>
                    <a:pt x="1671" y="1204"/>
                  </a:lnTo>
                  <a:lnTo>
                    <a:pt x="1639" y="1190"/>
                  </a:lnTo>
                  <a:lnTo>
                    <a:pt x="1604" y="1183"/>
                  </a:lnTo>
                  <a:lnTo>
                    <a:pt x="1571" y="1183"/>
                  </a:lnTo>
                  <a:lnTo>
                    <a:pt x="1536" y="1188"/>
                  </a:lnTo>
                  <a:lnTo>
                    <a:pt x="1235" y="1270"/>
                  </a:lnTo>
                  <a:lnTo>
                    <a:pt x="937" y="1352"/>
                  </a:lnTo>
                  <a:lnTo>
                    <a:pt x="904" y="1364"/>
                  </a:lnTo>
                  <a:lnTo>
                    <a:pt x="874" y="1382"/>
                  </a:lnTo>
                  <a:lnTo>
                    <a:pt x="850" y="1406"/>
                  </a:lnTo>
                  <a:lnTo>
                    <a:pt x="829" y="1434"/>
                  </a:lnTo>
                  <a:lnTo>
                    <a:pt x="813" y="1465"/>
                  </a:lnTo>
                  <a:lnTo>
                    <a:pt x="807" y="1500"/>
                  </a:lnTo>
                  <a:lnTo>
                    <a:pt x="773" y="1488"/>
                  </a:lnTo>
                  <a:lnTo>
                    <a:pt x="732" y="1472"/>
                  </a:lnTo>
                  <a:lnTo>
                    <a:pt x="683" y="1455"/>
                  </a:lnTo>
                  <a:lnTo>
                    <a:pt x="629" y="1434"/>
                  </a:lnTo>
                  <a:lnTo>
                    <a:pt x="571" y="1411"/>
                  </a:lnTo>
                  <a:lnTo>
                    <a:pt x="510" y="1389"/>
                  </a:lnTo>
                  <a:lnTo>
                    <a:pt x="449" y="1366"/>
                  </a:lnTo>
                  <a:lnTo>
                    <a:pt x="390" y="1343"/>
                  </a:lnTo>
                  <a:lnTo>
                    <a:pt x="331" y="1321"/>
                  </a:lnTo>
                  <a:lnTo>
                    <a:pt x="277" y="1300"/>
                  </a:lnTo>
                  <a:lnTo>
                    <a:pt x="226" y="1281"/>
                  </a:lnTo>
                  <a:lnTo>
                    <a:pt x="183" y="1265"/>
                  </a:lnTo>
                  <a:lnTo>
                    <a:pt x="146" y="1251"/>
                  </a:lnTo>
                  <a:lnTo>
                    <a:pt x="108" y="1232"/>
                  </a:lnTo>
                  <a:lnTo>
                    <a:pt x="75" y="1206"/>
                  </a:lnTo>
                  <a:lnTo>
                    <a:pt x="45" y="1174"/>
                  </a:lnTo>
                  <a:lnTo>
                    <a:pt x="23" y="1140"/>
                  </a:lnTo>
                  <a:lnTo>
                    <a:pt x="9" y="1100"/>
                  </a:lnTo>
                  <a:lnTo>
                    <a:pt x="0" y="1056"/>
                  </a:lnTo>
                  <a:lnTo>
                    <a:pt x="2" y="1014"/>
                  </a:lnTo>
                  <a:lnTo>
                    <a:pt x="9" y="972"/>
                  </a:lnTo>
                  <a:lnTo>
                    <a:pt x="26" y="934"/>
                  </a:lnTo>
                  <a:lnTo>
                    <a:pt x="49" y="898"/>
                  </a:lnTo>
                  <a:lnTo>
                    <a:pt x="671" y="110"/>
                  </a:lnTo>
                  <a:lnTo>
                    <a:pt x="704" y="77"/>
                  </a:lnTo>
                  <a:lnTo>
                    <a:pt x="740" y="51"/>
                  </a:lnTo>
                  <a:lnTo>
                    <a:pt x="780" y="34"/>
                  </a:lnTo>
                  <a:lnTo>
                    <a:pt x="824" y="25"/>
                  </a:lnTo>
                  <a:lnTo>
                    <a:pt x="867" y="23"/>
                  </a:lnTo>
                  <a:lnTo>
                    <a:pt x="911" y="32"/>
                  </a:lnTo>
                  <a:lnTo>
                    <a:pt x="953" y="48"/>
                  </a:lnTo>
                  <a:lnTo>
                    <a:pt x="991" y="72"/>
                  </a:lnTo>
                  <a:lnTo>
                    <a:pt x="1019" y="100"/>
                  </a:lnTo>
                  <a:lnTo>
                    <a:pt x="1043" y="129"/>
                  </a:lnTo>
                  <a:lnTo>
                    <a:pt x="1059" y="162"/>
                  </a:lnTo>
                  <a:lnTo>
                    <a:pt x="1071" y="199"/>
                  </a:lnTo>
                  <a:lnTo>
                    <a:pt x="1111" y="150"/>
                  </a:lnTo>
                  <a:lnTo>
                    <a:pt x="1157" y="107"/>
                  </a:lnTo>
                  <a:lnTo>
                    <a:pt x="1209" y="70"/>
                  </a:lnTo>
                  <a:lnTo>
                    <a:pt x="1265" y="41"/>
                  </a:lnTo>
                  <a:lnTo>
                    <a:pt x="1324" y="20"/>
                  </a:lnTo>
                  <a:lnTo>
                    <a:pt x="1388" y="6"/>
                  </a:lnTo>
                  <a:lnTo>
                    <a:pt x="14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3" name="Freeform 440"/>
            <p:cNvSpPr>
              <a:spLocks/>
            </p:cNvSpPr>
            <p:nvPr/>
          </p:nvSpPr>
          <p:spPr bwMode="auto">
            <a:xfrm>
              <a:off x="588" y="6205"/>
              <a:ext cx="375" cy="401"/>
            </a:xfrm>
            <a:custGeom>
              <a:avLst/>
              <a:gdLst>
                <a:gd name="T0" fmla="*/ 599 w 749"/>
                <a:gd name="T1" fmla="*/ 0 h 803"/>
                <a:gd name="T2" fmla="*/ 749 w 749"/>
                <a:gd name="T3" fmla="*/ 550 h 803"/>
                <a:gd name="T4" fmla="*/ 606 w 749"/>
                <a:gd name="T5" fmla="*/ 536 h 803"/>
                <a:gd name="T6" fmla="*/ 544 w 749"/>
                <a:gd name="T7" fmla="*/ 534 h 803"/>
                <a:gd name="T8" fmla="*/ 483 w 749"/>
                <a:gd name="T9" fmla="*/ 541 h 803"/>
                <a:gd name="T10" fmla="*/ 423 w 749"/>
                <a:gd name="T11" fmla="*/ 557 h 803"/>
                <a:gd name="T12" fmla="*/ 368 w 749"/>
                <a:gd name="T13" fmla="*/ 581 h 803"/>
                <a:gd name="T14" fmla="*/ 317 w 749"/>
                <a:gd name="T15" fmla="*/ 613 h 803"/>
                <a:gd name="T16" fmla="*/ 272 w 749"/>
                <a:gd name="T17" fmla="*/ 651 h 803"/>
                <a:gd name="T18" fmla="*/ 232 w 749"/>
                <a:gd name="T19" fmla="*/ 696 h 803"/>
                <a:gd name="T20" fmla="*/ 199 w 749"/>
                <a:gd name="T21" fmla="*/ 747 h 803"/>
                <a:gd name="T22" fmla="*/ 173 w 749"/>
                <a:gd name="T23" fmla="*/ 803 h 803"/>
                <a:gd name="T24" fmla="*/ 0 w 749"/>
                <a:gd name="T25" fmla="*/ 162 h 803"/>
                <a:gd name="T26" fmla="*/ 599 w 749"/>
                <a:gd name="T27" fmla="*/ 0 h 8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49" h="803">
                  <a:moveTo>
                    <a:pt x="599" y="0"/>
                  </a:moveTo>
                  <a:lnTo>
                    <a:pt x="749" y="550"/>
                  </a:lnTo>
                  <a:lnTo>
                    <a:pt x="606" y="536"/>
                  </a:lnTo>
                  <a:lnTo>
                    <a:pt x="544" y="534"/>
                  </a:lnTo>
                  <a:lnTo>
                    <a:pt x="483" y="541"/>
                  </a:lnTo>
                  <a:lnTo>
                    <a:pt x="423" y="557"/>
                  </a:lnTo>
                  <a:lnTo>
                    <a:pt x="368" y="581"/>
                  </a:lnTo>
                  <a:lnTo>
                    <a:pt x="317" y="613"/>
                  </a:lnTo>
                  <a:lnTo>
                    <a:pt x="272" y="651"/>
                  </a:lnTo>
                  <a:lnTo>
                    <a:pt x="232" y="696"/>
                  </a:lnTo>
                  <a:lnTo>
                    <a:pt x="199" y="747"/>
                  </a:lnTo>
                  <a:lnTo>
                    <a:pt x="173" y="803"/>
                  </a:lnTo>
                  <a:lnTo>
                    <a:pt x="0" y="162"/>
                  </a:lnTo>
                  <a:lnTo>
                    <a:pt x="5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24" name="Group 443"/>
          <p:cNvGrpSpPr>
            <a:grpSpLocks noChangeAspect="1"/>
          </p:cNvGrpSpPr>
          <p:nvPr/>
        </p:nvGrpSpPr>
        <p:grpSpPr bwMode="auto">
          <a:xfrm>
            <a:off x="7616342" y="5928529"/>
            <a:ext cx="304383" cy="304905"/>
            <a:chOff x="3292" y="5525"/>
            <a:chExt cx="2918" cy="292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127" name="Freeform 445"/>
            <p:cNvSpPr>
              <a:spLocks/>
            </p:cNvSpPr>
            <p:nvPr/>
          </p:nvSpPr>
          <p:spPr bwMode="auto">
            <a:xfrm>
              <a:off x="3449" y="7161"/>
              <a:ext cx="2605" cy="1287"/>
            </a:xfrm>
            <a:custGeom>
              <a:avLst/>
              <a:gdLst>
                <a:gd name="T0" fmla="*/ 0 w 5210"/>
                <a:gd name="T1" fmla="*/ 0 h 2573"/>
                <a:gd name="T2" fmla="*/ 827 w 5210"/>
                <a:gd name="T3" fmla="*/ 0 h 2573"/>
                <a:gd name="T4" fmla="*/ 827 w 5210"/>
                <a:gd name="T5" fmla="*/ 295 h 2573"/>
                <a:gd name="T6" fmla="*/ 832 w 5210"/>
                <a:gd name="T7" fmla="*/ 331 h 2573"/>
                <a:gd name="T8" fmla="*/ 843 w 5210"/>
                <a:gd name="T9" fmla="*/ 364 h 2573"/>
                <a:gd name="T10" fmla="*/ 860 w 5210"/>
                <a:gd name="T11" fmla="*/ 393 h 2573"/>
                <a:gd name="T12" fmla="*/ 885 w 5210"/>
                <a:gd name="T13" fmla="*/ 416 h 2573"/>
                <a:gd name="T14" fmla="*/ 914 w 5210"/>
                <a:gd name="T15" fmla="*/ 436 h 2573"/>
                <a:gd name="T16" fmla="*/ 946 w 5210"/>
                <a:gd name="T17" fmla="*/ 446 h 2573"/>
                <a:gd name="T18" fmla="*/ 982 w 5210"/>
                <a:gd name="T19" fmla="*/ 450 h 2573"/>
                <a:gd name="T20" fmla="*/ 1631 w 5210"/>
                <a:gd name="T21" fmla="*/ 450 h 2573"/>
                <a:gd name="T22" fmla="*/ 1667 w 5210"/>
                <a:gd name="T23" fmla="*/ 446 h 2573"/>
                <a:gd name="T24" fmla="*/ 1699 w 5210"/>
                <a:gd name="T25" fmla="*/ 436 h 2573"/>
                <a:gd name="T26" fmla="*/ 1728 w 5210"/>
                <a:gd name="T27" fmla="*/ 416 h 2573"/>
                <a:gd name="T28" fmla="*/ 1753 w 5210"/>
                <a:gd name="T29" fmla="*/ 393 h 2573"/>
                <a:gd name="T30" fmla="*/ 1770 w 5210"/>
                <a:gd name="T31" fmla="*/ 364 h 2573"/>
                <a:gd name="T32" fmla="*/ 1783 w 5210"/>
                <a:gd name="T33" fmla="*/ 331 h 2573"/>
                <a:gd name="T34" fmla="*/ 1786 w 5210"/>
                <a:gd name="T35" fmla="*/ 295 h 2573"/>
                <a:gd name="T36" fmla="*/ 1786 w 5210"/>
                <a:gd name="T37" fmla="*/ 0 h 2573"/>
                <a:gd name="T38" fmla="*/ 3423 w 5210"/>
                <a:gd name="T39" fmla="*/ 0 h 2573"/>
                <a:gd name="T40" fmla="*/ 3423 w 5210"/>
                <a:gd name="T41" fmla="*/ 295 h 2573"/>
                <a:gd name="T42" fmla="*/ 3428 w 5210"/>
                <a:gd name="T43" fmla="*/ 331 h 2573"/>
                <a:gd name="T44" fmla="*/ 3439 w 5210"/>
                <a:gd name="T45" fmla="*/ 364 h 2573"/>
                <a:gd name="T46" fmla="*/ 3458 w 5210"/>
                <a:gd name="T47" fmla="*/ 393 h 2573"/>
                <a:gd name="T48" fmla="*/ 3482 w 5210"/>
                <a:gd name="T49" fmla="*/ 416 h 2573"/>
                <a:gd name="T50" fmla="*/ 3510 w 5210"/>
                <a:gd name="T51" fmla="*/ 436 h 2573"/>
                <a:gd name="T52" fmla="*/ 3544 w 5210"/>
                <a:gd name="T53" fmla="*/ 446 h 2573"/>
                <a:gd name="T54" fmla="*/ 3578 w 5210"/>
                <a:gd name="T55" fmla="*/ 450 h 2573"/>
                <a:gd name="T56" fmla="*/ 4228 w 5210"/>
                <a:gd name="T57" fmla="*/ 450 h 2573"/>
                <a:gd name="T58" fmla="*/ 4263 w 5210"/>
                <a:gd name="T59" fmla="*/ 446 h 2573"/>
                <a:gd name="T60" fmla="*/ 4295 w 5210"/>
                <a:gd name="T61" fmla="*/ 436 h 2573"/>
                <a:gd name="T62" fmla="*/ 4326 w 5210"/>
                <a:gd name="T63" fmla="*/ 416 h 2573"/>
                <a:gd name="T64" fmla="*/ 4349 w 5210"/>
                <a:gd name="T65" fmla="*/ 393 h 2573"/>
                <a:gd name="T66" fmla="*/ 4366 w 5210"/>
                <a:gd name="T67" fmla="*/ 364 h 2573"/>
                <a:gd name="T68" fmla="*/ 4379 w 5210"/>
                <a:gd name="T69" fmla="*/ 331 h 2573"/>
                <a:gd name="T70" fmla="*/ 4382 w 5210"/>
                <a:gd name="T71" fmla="*/ 295 h 2573"/>
                <a:gd name="T72" fmla="*/ 4382 w 5210"/>
                <a:gd name="T73" fmla="*/ 0 h 2573"/>
                <a:gd name="T74" fmla="*/ 5210 w 5210"/>
                <a:gd name="T75" fmla="*/ 0 h 2573"/>
                <a:gd name="T76" fmla="*/ 5210 w 5210"/>
                <a:gd name="T77" fmla="*/ 2310 h 2573"/>
                <a:gd name="T78" fmla="*/ 5205 w 5210"/>
                <a:gd name="T79" fmla="*/ 2363 h 2573"/>
                <a:gd name="T80" fmla="*/ 5189 w 5210"/>
                <a:gd name="T81" fmla="*/ 2411 h 2573"/>
                <a:gd name="T82" fmla="*/ 5166 w 5210"/>
                <a:gd name="T83" fmla="*/ 2457 h 2573"/>
                <a:gd name="T84" fmla="*/ 5132 w 5210"/>
                <a:gd name="T85" fmla="*/ 2497 h 2573"/>
                <a:gd name="T86" fmla="*/ 5093 w 5210"/>
                <a:gd name="T87" fmla="*/ 2529 h 2573"/>
                <a:gd name="T88" fmla="*/ 5048 w 5210"/>
                <a:gd name="T89" fmla="*/ 2552 h 2573"/>
                <a:gd name="T90" fmla="*/ 4999 w 5210"/>
                <a:gd name="T91" fmla="*/ 2568 h 2573"/>
                <a:gd name="T92" fmla="*/ 4947 w 5210"/>
                <a:gd name="T93" fmla="*/ 2573 h 2573"/>
                <a:gd name="T94" fmla="*/ 264 w 5210"/>
                <a:gd name="T95" fmla="*/ 2573 h 2573"/>
                <a:gd name="T96" fmla="*/ 211 w 5210"/>
                <a:gd name="T97" fmla="*/ 2568 h 2573"/>
                <a:gd name="T98" fmla="*/ 161 w 5210"/>
                <a:gd name="T99" fmla="*/ 2552 h 2573"/>
                <a:gd name="T100" fmla="*/ 116 w 5210"/>
                <a:gd name="T101" fmla="*/ 2529 h 2573"/>
                <a:gd name="T102" fmla="*/ 77 w 5210"/>
                <a:gd name="T103" fmla="*/ 2497 h 2573"/>
                <a:gd name="T104" fmla="*/ 45 w 5210"/>
                <a:gd name="T105" fmla="*/ 2457 h 2573"/>
                <a:gd name="T106" fmla="*/ 20 w 5210"/>
                <a:gd name="T107" fmla="*/ 2411 h 2573"/>
                <a:gd name="T108" fmla="*/ 6 w 5210"/>
                <a:gd name="T109" fmla="*/ 2363 h 2573"/>
                <a:gd name="T110" fmla="*/ 0 w 5210"/>
                <a:gd name="T111" fmla="*/ 2310 h 2573"/>
                <a:gd name="T112" fmla="*/ 0 w 5210"/>
                <a:gd name="T113" fmla="*/ 0 h 2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10" h="2573">
                  <a:moveTo>
                    <a:pt x="0" y="0"/>
                  </a:moveTo>
                  <a:lnTo>
                    <a:pt x="827" y="0"/>
                  </a:lnTo>
                  <a:lnTo>
                    <a:pt x="827" y="295"/>
                  </a:lnTo>
                  <a:lnTo>
                    <a:pt x="832" y="331"/>
                  </a:lnTo>
                  <a:lnTo>
                    <a:pt x="843" y="364"/>
                  </a:lnTo>
                  <a:lnTo>
                    <a:pt x="860" y="393"/>
                  </a:lnTo>
                  <a:lnTo>
                    <a:pt x="885" y="416"/>
                  </a:lnTo>
                  <a:lnTo>
                    <a:pt x="914" y="436"/>
                  </a:lnTo>
                  <a:lnTo>
                    <a:pt x="946" y="446"/>
                  </a:lnTo>
                  <a:lnTo>
                    <a:pt x="982" y="450"/>
                  </a:lnTo>
                  <a:lnTo>
                    <a:pt x="1631" y="450"/>
                  </a:lnTo>
                  <a:lnTo>
                    <a:pt x="1667" y="446"/>
                  </a:lnTo>
                  <a:lnTo>
                    <a:pt x="1699" y="436"/>
                  </a:lnTo>
                  <a:lnTo>
                    <a:pt x="1728" y="416"/>
                  </a:lnTo>
                  <a:lnTo>
                    <a:pt x="1753" y="393"/>
                  </a:lnTo>
                  <a:lnTo>
                    <a:pt x="1770" y="364"/>
                  </a:lnTo>
                  <a:lnTo>
                    <a:pt x="1783" y="331"/>
                  </a:lnTo>
                  <a:lnTo>
                    <a:pt x="1786" y="295"/>
                  </a:lnTo>
                  <a:lnTo>
                    <a:pt x="1786" y="0"/>
                  </a:lnTo>
                  <a:lnTo>
                    <a:pt x="3423" y="0"/>
                  </a:lnTo>
                  <a:lnTo>
                    <a:pt x="3423" y="295"/>
                  </a:lnTo>
                  <a:lnTo>
                    <a:pt x="3428" y="331"/>
                  </a:lnTo>
                  <a:lnTo>
                    <a:pt x="3439" y="364"/>
                  </a:lnTo>
                  <a:lnTo>
                    <a:pt x="3458" y="393"/>
                  </a:lnTo>
                  <a:lnTo>
                    <a:pt x="3482" y="416"/>
                  </a:lnTo>
                  <a:lnTo>
                    <a:pt x="3510" y="436"/>
                  </a:lnTo>
                  <a:lnTo>
                    <a:pt x="3544" y="446"/>
                  </a:lnTo>
                  <a:lnTo>
                    <a:pt x="3578" y="450"/>
                  </a:lnTo>
                  <a:lnTo>
                    <a:pt x="4228" y="450"/>
                  </a:lnTo>
                  <a:lnTo>
                    <a:pt x="4263" y="446"/>
                  </a:lnTo>
                  <a:lnTo>
                    <a:pt x="4295" y="436"/>
                  </a:lnTo>
                  <a:lnTo>
                    <a:pt x="4326" y="416"/>
                  </a:lnTo>
                  <a:lnTo>
                    <a:pt x="4349" y="393"/>
                  </a:lnTo>
                  <a:lnTo>
                    <a:pt x="4366" y="364"/>
                  </a:lnTo>
                  <a:lnTo>
                    <a:pt x="4379" y="331"/>
                  </a:lnTo>
                  <a:lnTo>
                    <a:pt x="4382" y="295"/>
                  </a:lnTo>
                  <a:lnTo>
                    <a:pt x="4382" y="0"/>
                  </a:lnTo>
                  <a:lnTo>
                    <a:pt x="5210" y="0"/>
                  </a:lnTo>
                  <a:lnTo>
                    <a:pt x="5210" y="2310"/>
                  </a:lnTo>
                  <a:lnTo>
                    <a:pt x="5205" y="2363"/>
                  </a:lnTo>
                  <a:lnTo>
                    <a:pt x="5189" y="2411"/>
                  </a:lnTo>
                  <a:lnTo>
                    <a:pt x="5166" y="2457"/>
                  </a:lnTo>
                  <a:lnTo>
                    <a:pt x="5132" y="2497"/>
                  </a:lnTo>
                  <a:lnTo>
                    <a:pt x="5093" y="2529"/>
                  </a:lnTo>
                  <a:lnTo>
                    <a:pt x="5048" y="2552"/>
                  </a:lnTo>
                  <a:lnTo>
                    <a:pt x="4999" y="2568"/>
                  </a:lnTo>
                  <a:lnTo>
                    <a:pt x="4947" y="2573"/>
                  </a:lnTo>
                  <a:lnTo>
                    <a:pt x="264" y="2573"/>
                  </a:lnTo>
                  <a:lnTo>
                    <a:pt x="211" y="2568"/>
                  </a:lnTo>
                  <a:lnTo>
                    <a:pt x="161" y="2552"/>
                  </a:lnTo>
                  <a:lnTo>
                    <a:pt x="116" y="2529"/>
                  </a:lnTo>
                  <a:lnTo>
                    <a:pt x="77" y="2497"/>
                  </a:lnTo>
                  <a:lnTo>
                    <a:pt x="45" y="2457"/>
                  </a:lnTo>
                  <a:lnTo>
                    <a:pt x="20" y="2411"/>
                  </a:lnTo>
                  <a:lnTo>
                    <a:pt x="6" y="2363"/>
                  </a:lnTo>
                  <a:lnTo>
                    <a:pt x="0" y="23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8" name="Freeform 446"/>
            <p:cNvSpPr>
              <a:spLocks noEditPoints="1"/>
            </p:cNvSpPr>
            <p:nvPr/>
          </p:nvSpPr>
          <p:spPr bwMode="auto">
            <a:xfrm>
              <a:off x="3292" y="5525"/>
              <a:ext cx="2918" cy="1415"/>
            </a:xfrm>
            <a:custGeom>
              <a:avLst/>
              <a:gdLst>
                <a:gd name="T0" fmla="*/ 2295 w 5835"/>
                <a:gd name="T1" fmla="*/ 1097 h 2831"/>
                <a:gd name="T2" fmla="*/ 3542 w 5835"/>
                <a:gd name="T3" fmla="*/ 511 h 2831"/>
                <a:gd name="T4" fmla="*/ 2039 w 5835"/>
                <a:gd name="T5" fmla="*/ 0 h 2831"/>
                <a:gd name="T6" fmla="*/ 3850 w 5835"/>
                <a:gd name="T7" fmla="*/ 6 h 2831"/>
                <a:gd name="T8" fmla="*/ 3941 w 5835"/>
                <a:gd name="T9" fmla="*/ 43 h 2831"/>
                <a:gd name="T10" fmla="*/ 4010 w 5835"/>
                <a:gd name="T11" fmla="*/ 112 h 2831"/>
                <a:gd name="T12" fmla="*/ 4049 w 5835"/>
                <a:gd name="T13" fmla="*/ 205 h 2831"/>
                <a:gd name="T14" fmla="*/ 4053 w 5835"/>
                <a:gd name="T15" fmla="*/ 1097 h 2831"/>
                <a:gd name="T16" fmla="*/ 5625 w 5835"/>
                <a:gd name="T17" fmla="*/ 1103 h 2831"/>
                <a:gd name="T18" fmla="*/ 5719 w 5835"/>
                <a:gd name="T19" fmla="*/ 1142 h 2831"/>
                <a:gd name="T20" fmla="*/ 5791 w 5835"/>
                <a:gd name="T21" fmla="*/ 1213 h 2831"/>
                <a:gd name="T22" fmla="*/ 5830 w 5835"/>
                <a:gd name="T23" fmla="*/ 1307 h 2831"/>
                <a:gd name="T24" fmla="*/ 5835 w 5835"/>
                <a:gd name="T25" fmla="*/ 2831 h 2831"/>
                <a:gd name="T26" fmla="*/ 4695 w 5835"/>
                <a:gd name="T27" fmla="*/ 2543 h 2831"/>
                <a:gd name="T28" fmla="*/ 4679 w 5835"/>
                <a:gd name="T29" fmla="*/ 2476 h 2831"/>
                <a:gd name="T30" fmla="*/ 4639 w 5835"/>
                <a:gd name="T31" fmla="*/ 2424 h 2831"/>
                <a:gd name="T32" fmla="*/ 4576 w 5835"/>
                <a:gd name="T33" fmla="*/ 2394 h 2831"/>
                <a:gd name="T34" fmla="*/ 3891 w 5835"/>
                <a:gd name="T35" fmla="*/ 2388 h 2831"/>
                <a:gd name="T36" fmla="*/ 3823 w 5835"/>
                <a:gd name="T37" fmla="*/ 2404 h 2831"/>
                <a:gd name="T38" fmla="*/ 3771 w 5835"/>
                <a:gd name="T39" fmla="*/ 2447 h 2831"/>
                <a:gd name="T40" fmla="*/ 3741 w 5835"/>
                <a:gd name="T41" fmla="*/ 2509 h 2831"/>
                <a:gd name="T42" fmla="*/ 3736 w 5835"/>
                <a:gd name="T43" fmla="*/ 2831 h 2831"/>
                <a:gd name="T44" fmla="*/ 2099 w 5835"/>
                <a:gd name="T45" fmla="*/ 2543 h 2831"/>
                <a:gd name="T46" fmla="*/ 2083 w 5835"/>
                <a:gd name="T47" fmla="*/ 2476 h 2831"/>
                <a:gd name="T48" fmla="*/ 2041 w 5835"/>
                <a:gd name="T49" fmla="*/ 2424 h 2831"/>
                <a:gd name="T50" fmla="*/ 1980 w 5835"/>
                <a:gd name="T51" fmla="*/ 2394 h 2831"/>
                <a:gd name="T52" fmla="*/ 1295 w 5835"/>
                <a:gd name="T53" fmla="*/ 2388 h 2831"/>
                <a:gd name="T54" fmla="*/ 1227 w 5835"/>
                <a:gd name="T55" fmla="*/ 2404 h 2831"/>
                <a:gd name="T56" fmla="*/ 1173 w 5835"/>
                <a:gd name="T57" fmla="*/ 2447 h 2831"/>
                <a:gd name="T58" fmla="*/ 1145 w 5835"/>
                <a:gd name="T59" fmla="*/ 2509 h 2831"/>
                <a:gd name="T60" fmla="*/ 1140 w 5835"/>
                <a:gd name="T61" fmla="*/ 2831 h 2831"/>
                <a:gd name="T62" fmla="*/ 0 w 5835"/>
                <a:gd name="T63" fmla="*/ 1361 h 2831"/>
                <a:gd name="T64" fmla="*/ 21 w 5835"/>
                <a:gd name="T65" fmla="*/ 1259 h 2831"/>
                <a:gd name="T66" fmla="*/ 77 w 5835"/>
                <a:gd name="T67" fmla="*/ 1174 h 2831"/>
                <a:gd name="T68" fmla="*/ 162 w 5835"/>
                <a:gd name="T69" fmla="*/ 1119 h 2831"/>
                <a:gd name="T70" fmla="*/ 264 w 5835"/>
                <a:gd name="T71" fmla="*/ 1097 h 2831"/>
                <a:gd name="T72" fmla="*/ 1782 w 5835"/>
                <a:gd name="T73" fmla="*/ 256 h 2831"/>
                <a:gd name="T74" fmla="*/ 1802 w 5835"/>
                <a:gd name="T75" fmla="*/ 157 h 2831"/>
                <a:gd name="T76" fmla="*/ 1857 w 5835"/>
                <a:gd name="T77" fmla="*/ 75 h 2831"/>
                <a:gd name="T78" fmla="*/ 1939 w 5835"/>
                <a:gd name="T79" fmla="*/ 20 h 2831"/>
                <a:gd name="T80" fmla="*/ 2039 w 5835"/>
                <a:gd name="T81" fmla="*/ 0 h 2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835" h="2831">
                  <a:moveTo>
                    <a:pt x="2295" y="511"/>
                  </a:moveTo>
                  <a:lnTo>
                    <a:pt x="2295" y="1097"/>
                  </a:lnTo>
                  <a:lnTo>
                    <a:pt x="3542" y="1097"/>
                  </a:lnTo>
                  <a:lnTo>
                    <a:pt x="3542" y="511"/>
                  </a:lnTo>
                  <a:lnTo>
                    <a:pt x="2295" y="511"/>
                  </a:lnTo>
                  <a:close/>
                  <a:moveTo>
                    <a:pt x="2039" y="0"/>
                  </a:moveTo>
                  <a:lnTo>
                    <a:pt x="3798" y="0"/>
                  </a:lnTo>
                  <a:lnTo>
                    <a:pt x="3850" y="6"/>
                  </a:lnTo>
                  <a:lnTo>
                    <a:pt x="3898" y="20"/>
                  </a:lnTo>
                  <a:lnTo>
                    <a:pt x="3941" y="43"/>
                  </a:lnTo>
                  <a:lnTo>
                    <a:pt x="3978" y="75"/>
                  </a:lnTo>
                  <a:lnTo>
                    <a:pt x="4010" y="112"/>
                  </a:lnTo>
                  <a:lnTo>
                    <a:pt x="4033" y="157"/>
                  </a:lnTo>
                  <a:lnTo>
                    <a:pt x="4049" y="205"/>
                  </a:lnTo>
                  <a:lnTo>
                    <a:pt x="4053" y="256"/>
                  </a:lnTo>
                  <a:lnTo>
                    <a:pt x="4053" y="1097"/>
                  </a:lnTo>
                  <a:lnTo>
                    <a:pt x="5572" y="1097"/>
                  </a:lnTo>
                  <a:lnTo>
                    <a:pt x="5625" y="1103"/>
                  </a:lnTo>
                  <a:lnTo>
                    <a:pt x="5675" y="1119"/>
                  </a:lnTo>
                  <a:lnTo>
                    <a:pt x="5719" y="1142"/>
                  </a:lnTo>
                  <a:lnTo>
                    <a:pt x="5759" y="1174"/>
                  </a:lnTo>
                  <a:lnTo>
                    <a:pt x="5791" y="1213"/>
                  </a:lnTo>
                  <a:lnTo>
                    <a:pt x="5816" y="1259"/>
                  </a:lnTo>
                  <a:lnTo>
                    <a:pt x="5830" y="1307"/>
                  </a:lnTo>
                  <a:lnTo>
                    <a:pt x="5835" y="1361"/>
                  </a:lnTo>
                  <a:lnTo>
                    <a:pt x="5835" y="2831"/>
                  </a:lnTo>
                  <a:lnTo>
                    <a:pt x="4695" y="2831"/>
                  </a:lnTo>
                  <a:lnTo>
                    <a:pt x="4695" y="2543"/>
                  </a:lnTo>
                  <a:lnTo>
                    <a:pt x="4692" y="2509"/>
                  </a:lnTo>
                  <a:lnTo>
                    <a:pt x="4679" y="2476"/>
                  </a:lnTo>
                  <a:lnTo>
                    <a:pt x="4662" y="2447"/>
                  </a:lnTo>
                  <a:lnTo>
                    <a:pt x="4639" y="2424"/>
                  </a:lnTo>
                  <a:lnTo>
                    <a:pt x="4608" y="2404"/>
                  </a:lnTo>
                  <a:lnTo>
                    <a:pt x="4576" y="2394"/>
                  </a:lnTo>
                  <a:lnTo>
                    <a:pt x="4541" y="2388"/>
                  </a:lnTo>
                  <a:lnTo>
                    <a:pt x="3891" y="2388"/>
                  </a:lnTo>
                  <a:lnTo>
                    <a:pt x="3857" y="2394"/>
                  </a:lnTo>
                  <a:lnTo>
                    <a:pt x="3823" y="2404"/>
                  </a:lnTo>
                  <a:lnTo>
                    <a:pt x="3795" y="2424"/>
                  </a:lnTo>
                  <a:lnTo>
                    <a:pt x="3771" y="2447"/>
                  </a:lnTo>
                  <a:lnTo>
                    <a:pt x="3752" y="2476"/>
                  </a:lnTo>
                  <a:lnTo>
                    <a:pt x="3741" y="2509"/>
                  </a:lnTo>
                  <a:lnTo>
                    <a:pt x="3736" y="2543"/>
                  </a:lnTo>
                  <a:lnTo>
                    <a:pt x="3736" y="2831"/>
                  </a:lnTo>
                  <a:lnTo>
                    <a:pt x="2099" y="2831"/>
                  </a:lnTo>
                  <a:lnTo>
                    <a:pt x="2099" y="2543"/>
                  </a:lnTo>
                  <a:lnTo>
                    <a:pt x="2096" y="2509"/>
                  </a:lnTo>
                  <a:lnTo>
                    <a:pt x="2083" y="2476"/>
                  </a:lnTo>
                  <a:lnTo>
                    <a:pt x="2066" y="2447"/>
                  </a:lnTo>
                  <a:lnTo>
                    <a:pt x="2041" y="2424"/>
                  </a:lnTo>
                  <a:lnTo>
                    <a:pt x="2012" y="2404"/>
                  </a:lnTo>
                  <a:lnTo>
                    <a:pt x="1980" y="2394"/>
                  </a:lnTo>
                  <a:lnTo>
                    <a:pt x="1944" y="2388"/>
                  </a:lnTo>
                  <a:lnTo>
                    <a:pt x="1295" y="2388"/>
                  </a:lnTo>
                  <a:lnTo>
                    <a:pt x="1259" y="2394"/>
                  </a:lnTo>
                  <a:lnTo>
                    <a:pt x="1227" y="2404"/>
                  </a:lnTo>
                  <a:lnTo>
                    <a:pt x="1198" y="2424"/>
                  </a:lnTo>
                  <a:lnTo>
                    <a:pt x="1173" y="2447"/>
                  </a:lnTo>
                  <a:lnTo>
                    <a:pt x="1156" y="2476"/>
                  </a:lnTo>
                  <a:lnTo>
                    <a:pt x="1145" y="2509"/>
                  </a:lnTo>
                  <a:lnTo>
                    <a:pt x="1140" y="2543"/>
                  </a:lnTo>
                  <a:lnTo>
                    <a:pt x="1140" y="2831"/>
                  </a:lnTo>
                  <a:lnTo>
                    <a:pt x="0" y="2831"/>
                  </a:lnTo>
                  <a:lnTo>
                    <a:pt x="0" y="1361"/>
                  </a:lnTo>
                  <a:lnTo>
                    <a:pt x="5" y="1307"/>
                  </a:lnTo>
                  <a:lnTo>
                    <a:pt x="21" y="1259"/>
                  </a:lnTo>
                  <a:lnTo>
                    <a:pt x="45" y="1213"/>
                  </a:lnTo>
                  <a:lnTo>
                    <a:pt x="77" y="1174"/>
                  </a:lnTo>
                  <a:lnTo>
                    <a:pt x="116" y="1142"/>
                  </a:lnTo>
                  <a:lnTo>
                    <a:pt x="162" y="1119"/>
                  </a:lnTo>
                  <a:lnTo>
                    <a:pt x="210" y="1103"/>
                  </a:lnTo>
                  <a:lnTo>
                    <a:pt x="264" y="1097"/>
                  </a:lnTo>
                  <a:lnTo>
                    <a:pt x="1782" y="1097"/>
                  </a:lnTo>
                  <a:lnTo>
                    <a:pt x="1782" y="256"/>
                  </a:lnTo>
                  <a:lnTo>
                    <a:pt x="1788" y="205"/>
                  </a:lnTo>
                  <a:lnTo>
                    <a:pt x="1802" y="157"/>
                  </a:lnTo>
                  <a:lnTo>
                    <a:pt x="1827" y="112"/>
                  </a:lnTo>
                  <a:lnTo>
                    <a:pt x="1857" y="75"/>
                  </a:lnTo>
                  <a:lnTo>
                    <a:pt x="1895" y="43"/>
                  </a:lnTo>
                  <a:lnTo>
                    <a:pt x="1939" y="20"/>
                  </a:lnTo>
                  <a:lnTo>
                    <a:pt x="1987" y="6"/>
                  </a:lnTo>
                  <a:lnTo>
                    <a:pt x="20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29" name="Group 449"/>
          <p:cNvGrpSpPr>
            <a:grpSpLocks noChangeAspect="1"/>
          </p:cNvGrpSpPr>
          <p:nvPr/>
        </p:nvGrpSpPr>
        <p:grpSpPr bwMode="auto">
          <a:xfrm>
            <a:off x="3851285" y="5915507"/>
            <a:ext cx="329491" cy="330948"/>
            <a:chOff x="8127" y="5431"/>
            <a:chExt cx="2941" cy="2954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132" name="Freeform 451"/>
            <p:cNvSpPr>
              <a:spLocks/>
            </p:cNvSpPr>
            <p:nvPr/>
          </p:nvSpPr>
          <p:spPr bwMode="auto">
            <a:xfrm>
              <a:off x="8582" y="5899"/>
              <a:ext cx="2486" cy="2486"/>
            </a:xfrm>
            <a:custGeom>
              <a:avLst/>
              <a:gdLst>
                <a:gd name="T0" fmla="*/ 2655 w 4972"/>
                <a:gd name="T1" fmla="*/ 6 h 4972"/>
                <a:gd name="T2" fmla="*/ 2987 w 4972"/>
                <a:gd name="T3" fmla="*/ 51 h 4972"/>
                <a:gd name="T4" fmla="*/ 3302 w 4972"/>
                <a:gd name="T5" fmla="*/ 137 h 4972"/>
                <a:gd name="T6" fmla="*/ 3600 w 4972"/>
                <a:gd name="T7" fmla="*/ 263 h 4972"/>
                <a:gd name="T8" fmla="*/ 3876 w 4972"/>
                <a:gd name="T9" fmla="*/ 425 h 4972"/>
                <a:gd name="T10" fmla="*/ 4128 w 4972"/>
                <a:gd name="T11" fmla="*/ 620 h 4972"/>
                <a:gd name="T12" fmla="*/ 4353 w 4972"/>
                <a:gd name="T13" fmla="*/ 845 h 4972"/>
                <a:gd name="T14" fmla="*/ 4547 w 4972"/>
                <a:gd name="T15" fmla="*/ 1097 h 4972"/>
                <a:gd name="T16" fmla="*/ 4709 w 4972"/>
                <a:gd name="T17" fmla="*/ 1372 h 4972"/>
                <a:gd name="T18" fmla="*/ 4835 w 4972"/>
                <a:gd name="T19" fmla="*/ 1669 h 4972"/>
                <a:gd name="T20" fmla="*/ 4922 w 4972"/>
                <a:gd name="T21" fmla="*/ 1986 h 4972"/>
                <a:gd name="T22" fmla="*/ 4967 w 4972"/>
                <a:gd name="T23" fmla="*/ 2315 h 4972"/>
                <a:gd name="T24" fmla="*/ 4967 w 4972"/>
                <a:gd name="T25" fmla="*/ 2655 h 4972"/>
                <a:gd name="T26" fmla="*/ 4922 w 4972"/>
                <a:gd name="T27" fmla="*/ 2987 h 4972"/>
                <a:gd name="T28" fmla="*/ 4835 w 4972"/>
                <a:gd name="T29" fmla="*/ 3303 h 4972"/>
                <a:gd name="T30" fmla="*/ 4709 w 4972"/>
                <a:gd name="T31" fmla="*/ 3600 h 4972"/>
                <a:gd name="T32" fmla="*/ 4547 w 4972"/>
                <a:gd name="T33" fmla="*/ 3876 h 4972"/>
                <a:gd name="T34" fmla="*/ 4353 w 4972"/>
                <a:gd name="T35" fmla="*/ 4128 h 4972"/>
                <a:gd name="T36" fmla="*/ 4128 w 4972"/>
                <a:gd name="T37" fmla="*/ 4353 h 4972"/>
                <a:gd name="T38" fmla="*/ 3876 w 4972"/>
                <a:gd name="T39" fmla="*/ 4547 h 4972"/>
                <a:gd name="T40" fmla="*/ 3600 w 4972"/>
                <a:gd name="T41" fmla="*/ 4709 h 4972"/>
                <a:gd name="T42" fmla="*/ 3302 w 4972"/>
                <a:gd name="T43" fmla="*/ 4835 h 4972"/>
                <a:gd name="T44" fmla="*/ 2987 w 4972"/>
                <a:gd name="T45" fmla="*/ 4922 h 4972"/>
                <a:gd name="T46" fmla="*/ 2655 w 4972"/>
                <a:gd name="T47" fmla="*/ 4967 h 4972"/>
                <a:gd name="T48" fmla="*/ 2315 w 4972"/>
                <a:gd name="T49" fmla="*/ 4967 h 4972"/>
                <a:gd name="T50" fmla="*/ 1984 w 4972"/>
                <a:gd name="T51" fmla="*/ 4922 h 4972"/>
                <a:gd name="T52" fmla="*/ 1669 w 4972"/>
                <a:gd name="T53" fmla="*/ 4835 h 4972"/>
                <a:gd name="T54" fmla="*/ 1372 w 4972"/>
                <a:gd name="T55" fmla="*/ 4709 h 4972"/>
                <a:gd name="T56" fmla="*/ 1096 w 4972"/>
                <a:gd name="T57" fmla="*/ 4547 h 4972"/>
                <a:gd name="T58" fmla="*/ 844 w 4972"/>
                <a:gd name="T59" fmla="*/ 4353 h 4972"/>
                <a:gd name="T60" fmla="*/ 619 w 4972"/>
                <a:gd name="T61" fmla="*/ 4128 h 4972"/>
                <a:gd name="T62" fmla="*/ 425 w 4972"/>
                <a:gd name="T63" fmla="*/ 3876 h 4972"/>
                <a:gd name="T64" fmla="*/ 263 w 4972"/>
                <a:gd name="T65" fmla="*/ 3600 h 4972"/>
                <a:gd name="T66" fmla="*/ 137 w 4972"/>
                <a:gd name="T67" fmla="*/ 3303 h 4972"/>
                <a:gd name="T68" fmla="*/ 50 w 4972"/>
                <a:gd name="T69" fmla="*/ 2987 h 4972"/>
                <a:gd name="T70" fmla="*/ 5 w 4972"/>
                <a:gd name="T71" fmla="*/ 2655 h 4972"/>
                <a:gd name="T72" fmla="*/ 4 w 4972"/>
                <a:gd name="T73" fmla="*/ 2344 h 4972"/>
                <a:gd name="T74" fmla="*/ 34 w 4972"/>
                <a:gd name="T75" fmla="*/ 2069 h 4972"/>
                <a:gd name="T76" fmla="*/ 74 w 4972"/>
                <a:gd name="T77" fmla="*/ 1896 h 4972"/>
                <a:gd name="T78" fmla="*/ 123 w 4972"/>
                <a:gd name="T79" fmla="*/ 1831 h 4972"/>
                <a:gd name="T80" fmla="*/ 193 w 4972"/>
                <a:gd name="T81" fmla="*/ 1791 h 4972"/>
                <a:gd name="T82" fmla="*/ 272 w 4972"/>
                <a:gd name="T83" fmla="*/ 1784 h 4972"/>
                <a:gd name="T84" fmla="*/ 2486 w 4972"/>
                <a:gd name="T85" fmla="*/ 2486 h 4972"/>
                <a:gd name="T86" fmla="*/ 1827 w 4972"/>
                <a:gd name="T87" fmla="*/ 260 h 4972"/>
                <a:gd name="T88" fmla="*/ 1836 w 4972"/>
                <a:gd name="T89" fmla="*/ 180 h 4972"/>
                <a:gd name="T90" fmla="*/ 1878 w 4972"/>
                <a:gd name="T91" fmla="*/ 110 h 4972"/>
                <a:gd name="T92" fmla="*/ 1942 w 4972"/>
                <a:gd name="T93" fmla="*/ 65 h 4972"/>
                <a:gd name="T94" fmla="*/ 2105 w 4972"/>
                <a:gd name="T95" fmla="*/ 29 h 4972"/>
                <a:gd name="T96" fmla="*/ 2357 w 4972"/>
                <a:gd name="T97" fmla="*/ 4 h 4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972" h="4972">
                  <a:moveTo>
                    <a:pt x="2486" y="0"/>
                  </a:moveTo>
                  <a:lnTo>
                    <a:pt x="2655" y="6"/>
                  </a:lnTo>
                  <a:lnTo>
                    <a:pt x="2823" y="22"/>
                  </a:lnTo>
                  <a:lnTo>
                    <a:pt x="2987" y="51"/>
                  </a:lnTo>
                  <a:lnTo>
                    <a:pt x="3147" y="89"/>
                  </a:lnTo>
                  <a:lnTo>
                    <a:pt x="3302" y="137"/>
                  </a:lnTo>
                  <a:lnTo>
                    <a:pt x="3453" y="195"/>
                  </a:lnTo>
                  <a:lnTo>
                    <a:pt x="3600" y="263"/>
                  </a:lnTo>
                  <a:lnTo>
                    <a:pt x="3741" y="339"/>
                  </a:lnTo>
                  <a:lnTo>
                    <a:pt x="3876" y="425"/>
                  </a:lnTo>
                  <a:lnTo>
                    <a:pt x="4006" y="517"/>
                  </a:lnTo>
                  <a:lnTo>
                    <a:pt x="4128" y="620"/>
                  </a:lnTo>
                  <a:lnTo>
                    <a:pt x="4243" y="728"/>
                  </a:lnTo>
                  <a:lnTo>
                    <a:pt x="4353" y="845"/>
                  </a:lnTo>
                  <a:lnTo>
                    <a:pt x="4454" y="967"/>
                  </a:lnTo>
                  <a:lnTo>
                    <a:pt x="4547" y="1097"/>
                  </a:lnTo>
                  <a:lnTo>
                    <a:pt x="4632" y="1232"/>
                  </a:lnTo>
                  <a:lnTo>
                    <a:pt x="4709" y="1372"/>
                  </a:lnTo>
                  <a:lnTo>
                    <a:pt x="4776" y="1518"/>
                  </a:lnTo>
                  <a:lnTo>
                    <a:pt x="4835" y="1669"/>
                  </a:lnTo>
                  <a:lnTo>
                    <a:pt x="4884" y="1826"/>
                  </a:lnTo>
                  <a:lnTo>
                    <a:pt x="4922" y="1986"/>
                  </a:lnTo>
                  <a:lnTo>
                    <a:pt x="4949" y="2148"/>
                  </a:lnTo>
                  <a:lnTo>
                    <a:pt x="4967" y="2315"/>
                  </a:lnTo>
                  <a:lnTo>
                    <a:pt x="4972" y="2486"/>
                  </a:lnTo>
                  <a:lnTo>
                    <a:pt x="4967" y="2655"/>
                  </a:lnTo>
                  <a:lnTo>
                    <a:pt x="4949" y="2823"/>
                  </a:lnTo>
                  <a:lnTo>
                    <a:pt x="4922" y="2987"/>
                  </a:lnTo>
                  <a:lnTo>
                    <a:pt x="4884" y="3147"/>
                  </a:lnTo>
                  <a:lnTo>
                    <a:pt x="4835" y="3303"/>
                  </a:lnTo>
                  <a:lnTo>
                    <a:pt x="4776" y="3455"/>
                  </a:lnTo>
                  <a:lnTo>
                    <a:pt x="4709" y="3600"/>
                  </a:lnTo>
                  <a:lnTo>
                    <a:pt x="4632" y="3741"/>
                  </a:lnTo>
                  <a:lnTo>
                    <a:pt x="4547" y="3876"/>
                  </a:lnTo>
                  <a:lnTo>
                    <a:pt x="4454" y="4005"/>
                  </a:lnTo>
                  <a:lnTo>
                    <a:pt x="4353" y="4128"/>
                  </a:lnTo>
                  <a:lnTo>
                    <a:pt x="4243" y="4245"/>
                  </a:lnTo>
                  <a:lnTo>
                    <a:pt x="4128" y="4353"/>
                  </a:lnTo>
                  <a:lnTo>
                    <a:pt x="4006" y="4454"/>
                  </a:lnTo>
                  <a:lnTo>
                    <a:pt x="3876" y="4547"/>
                  </a:lnTo>
                  <a:lnTo>
                    <a:pt x="3741" y="4634"/>
                  </a:lnTo>
                  <a:lnTo>
                    <a:pt x="3600" y="4709"/>
                  </a:lnTo>
                  <a:lnTo>
                    <a:pt x="3453" y="4778"/>
                  </a:lnTo>
                  <a:lnTo>
                    <a:pt x="3302" y="4835"/>
                  </a:lnTo>
                  <a:lnTo>
                    <a:pt x="3147" y="4884"/>
                  </a:lnTo>
                  <a:lnTo>
                    <a:pt x="2987" y="4922"/>
                  </a:lnTo>
                  <a:lnTo>
                    <a:pt x="2823" y="4949"/>
                  </a:lnTo>
                  <a:lnTo>
                    <a:pt x="2655" y="4967"/>
                  </a:lnTo>
                  <a:lnTo>
                    <a:pt x="2486" y="4972"/>
                  </a:lnTo>
                  <a:lnTo>
                    <a:pt x="2315" y="4967"/>
                  </a:lnTo>
                  <a:lnTo>
                    <a:pt x="2148" y="4949"/>
                  </a:lnTo>
                  <a:lnTo>
                    <a:pt x="1984" y="4922"/>
                  </a:lnTo>
                  <a:lnTo>
                    <a:pt x="1825" y="4884"/>
                  </a:lnTo>
                  <a:lnTo>
                    <a:pt x="1669" y="4835"/>
                  </a:lnTo>
                  <a:lnTo>
                    <a:pt x="1518" y="4778"/>
                  </a:lnTo>
                  <a:lnTo>
                    <a:pt x="1372" y="4709"/>
                  </a:lnTo>
                  <a:lnTo>
                    <a:pt x="1231" y="4634"/>
                  </a:lnTo>
                  <a:lnTo>
                    <a:pt x="1096" y="4547"/>
                  </a:lnTo>
                  <a:lnTo>
                    <a:pt x="967" y="4454"/>
                  </a:lnTo>
                  <a:lnTo>
                    <a:pt x="844" y="4353"/>
                  </a:lnTo>
                  <a:lnTo>
                    <a:pt x="727" y="4245"/>
                  </a:lnTo>
                  <a:lnTo>
                    <a:pt x="619" y="4128"/>
                  </a:lnTo>
                  <a:lnTo>
                    <a:pt x="517" y="4005"/>
                  </a:lnTo>
                  <a:lnTo>
                    <a:pt x="425" y="3876"/>
                  </a:lnTo>
                  <a:lnTo>
                    <a:pt x="339" y="3741"/>
                  </a:lnTo>
                  <a:lnTo>
                    <a:pt x="263" y="3600"/>
                  </a:lnTo>
                  <a:lnTo>
                    <a:pt x="195" y="3455"/>
                  </a:lnTo>
                  <a:lnTo>
                    <a:pt x="137" y="3303"/>
                  </a:lnTo>
                  <a:lnTo>
                    <a:pt x="88" y="3147"/>
                  </a:lnTo>
                  <a:lnTo>
                    <a:pt x="50" y="2987"/>
                  </a:lnTo>
                  <a:lnTo>
                    <a:pt x="22" y="2823"/>
                  </a:lnTo>
                  <a:lnTo>
                    <a:pt x="5" y="2655"/>
                  </a:lnTo>
                  <a:lnTo>
                    <a:pt x="0" y="2486"/>
                  </a:lnTo>
                  <a:lnTo>
                    <a:pt x="4" y="2344"/>
                  </a:lnTo>
                  <a:lnTo>
                    <a:pt x="14" y="2205"/>
                  </a:lnTo>
                  <a:lnTo>
                    <a:pt x="34" y="2069"/>
                  </a:lnTo>
                  <a:lnTo>
                    <a:pt x="61" y="1934"/>
                  </a:lnTo>
                  <a:lnTo>
                    <a:pt x="74" y="1896"/>
                  </a:lnTo>
                  <a:lnTo>
                    <a:pt x="96" y="1862"/>
                  </a:lnTo>
                  <a:lnTo>
                    <a:pt x="123" y="1831"/>
                  </a:lnTo>
                  <a:lnTo>
                    <a:pt x="155" y="1808"/>
                  </a:lnTo>
                  <a:lnTo>
                    <a:pt x="193" y="1791"/>
                  </a:lnTo>
                  <a:lnTo>
                    <a:pt x="231" y="1784"/>
                  </a:lnTo>
                  <a:lnTo>
                    <a:pt x="272" y="1784"/>
                  </a:lnTo>
                  <a:lnTo>
                    <a:pt x="312" y="1791"/>
                  </a:lnTo>
                  <a:lnTo>
                    <a:pt x="2486" y="2486"/>
                  </a:lnTo>
                  <a:lnTo>
                    <a:pt x="1834" y="299"/>
                  </a:lnTo>
                  <a:lnTo>
                    <a:pt x="1827" y="260"/>
                  </a:lnTo>
                  <a:lnTo>
                    <a:pt x="1827" y="220"/>
                  </a:lnTo>
                  <a:lnTo>
                    <a:pt x="1836" y="180"/>
                  </a:lnTo>
                  <a:lnTo>
                    <a:pt x="1852" y="144"/>
                  </a:lnTo>
                  <a:lnTo>
                    <a:pt x="1878" y="110"/>
                  </a:lnTo>
                  <a:lnTo>
                    <a:pt x="1908" y="85"/>
                  </a:lnTo>
                  <a:lnTo>
                    <a:pt x="1942" y="65"/>
                  </a:lnTo>
                  <a:lnTo>
                    <a:pt x="1980" y="53"/>
                  </a:lnTo>
                  <a:lnTo>
                    <a:pt x="2105" y="29"/>
                  </a:lnTo>
                  <a:lnTo>
                    <a:pt x="2229" y="13"/>
                  </a:lnTo>
                  <a:lnTo>
                    <a:pt x="2357" y="4"/>
                  </a:lnTo>
                  <a:lnTo>
                    <a:pt x="24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3" name="Freeform 452"/>
            <p:cNvSpPr>
              <a:spLocks/>
            </p:cNvSpPr>
            <p:nvPr/>
          </p:nvSpPr>
          <p:spPr bwMode="auto">
            <a:xfrm>
              <a:off x="8127" y="5431"/>
              <a:ext cx="1419" cy="1428"/>
            </a:xfrm>
            <a:custGeom>
              <a:avLst/>
              <a:gdLst>
                <a:gd name="T0" fmla="*/ 1843 w 2837"/>
                <a:gd name="T1" fmla="*/ 0 h 2855"/>
                <a:gd name="T2" fmla="*/ 1883 w 2837"/>
                <a:gd name="T3" fmla="*/ 4 h 2855"/>
                <a:gd name="T4" fmla="*/ 1921 w 2837"/>
                <a:gd name="T5" fmla="*/ 17 h 2855"/>
                <a:gd name="T6" fmla="*/ 1955 w 2837"/>
                <a:gd name="T7" fmla="*/ 36 h 2855"/>
                <a:gd name="T8" fmla="*/ 1984 w 2837"/>
                <a:gd name="T9" fmla="*/ 63 h 2855"/>
                <a:gd name="T10" fmla="*/ 2007 w 2837"/>
                <a:gd name="T11" fmla="*/ 96 h 2855"/>
                <a:gd name="T12" fmla="*/ 2023 w 2837"/>
                <a:gd name="T13" fmla="*/ 134 h 2855"/>
                <a:gd name="T14" fmla="*/ 2837 w 2837"/>
                <a:gd name="T15" fmla="*/ 2855 h 2855"/>
                <a:gd name="T16" fmla="*/ 128 w 2837"/>
                <a:gd name="T17" fmla="*/ 1989 h 2855"/>
                <a:gd name="T18" fmla="*/ 90 w 2837"/>
                <a:gd name="T19" fmla="*/ 1971 h 2855"/>
                <a:gd name="T20" fmla="*/ 56 w 2837"/>
                <a:gd name="T21" fmla="*/ 1946 h 2855"/>
                <a:gd name="T22" fmla="*/ 31 w 2837"/>
                <a:gd name="T23" fmla="*/ 1916 h 2855"/>
                <a:gd name="T24" fmla="*/ 11 w 2837"/>
                <a:gd name="T25" fmla="*/ 1880 h 2855"/>
                <a:gd name="T26" fmla="*/ 0 w 2837"/>
                <a:gd name="T27" fmla="*/ 1840 h 2855"/>
                <a:gd name="T28" fmla="*/ 0 w 2837"/>
                <a:gd name="T29" fmla="*/ 1799 h 2855"/>
                <a:gd name="T30" fmla="*/ 7 w 2837"/>
                <a:gd name="T31" fmla="*/ 1755 h 2855"/>
                <a:gd name="T32" fmla="*/ 63 w 2837"/>
                <a:gd name="T33" fmla="*/ 1601 h 2855"/>
                <a:gd name="T34" fmla="*/ 126 w 2837"/>
                <a:gd name="T35" fmla="*/ 1449 h 2855"/>
                <a:gd name="T36" fmla="*/ 200 w 2837"/>
                <a:gd name="T37" fmla="*/ 1304 h 2855"/>
                <a:gd name="T38" fmla="*/ 281 w 2837"/>
                <a:gd name="T39" fmla="*/ 1163 h 2855"/>
                <a:gd name="T40" fmla="*/ 369 w 2837"/>
                <a:gd name="T41" fmla="*/ 1028 h 2855"/>
                <a:gd name="T42" fmla="*/ 466 w 2837"/>
                <a:gd name="T43" fmla="*/ 899 h 2855"/>
                <a:gd name="T44" fmla="*/ 571 w 2837"/>
                <a:gd name="T45" fmla="*/ 776 h 2855"/>
                <a:gd name="T46" fmla="*/ 682 w 2837"/>
                <a:gd name="T47" fmla="*/ 661 h 2855"/>
                <a:gd name="T48" fmla="*/ 801 w 2837"/>
                <a:gd name="T49" fmla="*/ 551 h 2855"/>
                <a:gd name="T50" fmla="*/ 925 w 2837"/>
                <a:gd name="T51" fmla="*/ 449 h 2855"/>
                <a:gd name="T52" fmla="*/ 1055 w 2837"/>
                <a:gd name="T53" fmla="*/ 355 h 2855"/>
                <a:gd name="T54" fmla="*/ 1192 w 2837"/>
                <a:gd name="T55" fmla="*/ 269 h 2855"/>
                <a:gd name="T56" fmla="*/ 1334 w 2837"/>
                <a:gd name="T57" fmla="*/ 191 h 2855"/>
                <a:gd name="T58" fmla="*/ 1482 w 2837"/>
                <a:gd name="T59" fmla="*/ 121 h 2855"/>
                <a:gd name="T60" fmla="*/ 1635 w 2837"/>
                <a:gd name="T61" fmla="*/ 60 h 2855"/>
                <a:gd name="T62" fmla="*/ 1791 w 2837"/>
                <a:gd name="T63" fmla="*/ 8 h 2855"/>
                <a:gd name="T64" fmla="*/ 1818 w 2837"/>
                <a:gd name="T65" fmla="*/ 2 h 2855"/>
                <a:gd name="T66" fmla="*/ 1843 w 2837"/>
                <a:gd name="T67" fmla="*/ 0 h 2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37" h="2855">
                  <a:moveTo>
                    <a:pt x="1843" y="0"/>
                  </a:moveTo>
                  <a:lnTo>
                    <a:pt x="1883" y="4"/>
                  </a:lnTo>
                  <a:lnTo>
                    <a:pt x="1921" y="17"/>
                  </a:lnTo>
                  <a:lnTo>
                    <a:pt x="1955" y="36"/>
                  </a:lnTo>
                  <a:lnTo>
                    <a:pt x="1984" y="63"/>
                  </a:lnTo>
                  <a:lnTo>
                    <a:pt x="2007" y="96"/>
                  </a:lnTo>
                  <a:lnTo>
                    <a:pt x="2023" y="134"/>
                  </a:lnTo>
                  <a:lnTo>
                    <a:pt x="2837" y="2855"/>
                  </a:lnTo>
                  <a:lnTo>
                    <a:pt x="128" y="1989"/>
                  </a:lnTo>
                  <a:lnTo>
                    <a:pt x="90" y="1971"/>
                  </a:lnTo>
                  <a:lnTo>
                    <a:pt x="56" y="1946"/>
                  </a:lnTo>
                  <a:lnTo>
                    <a:pt x="31" y="1916"/>
                  </a:lnTo>
                  <a:lnTo>
                    <a:pt x="11" y="1880"/>
                  </a:lnTo>
                  <a:lnTo>
                    <a:pt x="0" y="1840"/>
                  </a:lnTo>
                  <a:lnTo>
                    <a:pt x="0" y="1799"/>
                  </a:lnTo>
                  <a:lnTo>
                    <a:pt x="7" y="1755"/>
                  </a:lnTo>
                  <a:lnTo>
                    <a:pt x="63" y="1601"/>
                  </a:lnTo>
                  <a:lnTo>
                    <a:pt x="126" y="1449"/>
                  </a:lnTo>
                  <a:lnTo>
                    <a:pt x="200" y="1304"/>
                  </a:lnTo>
                  <a:lnTo>
                    <a:pt x="281" y="1163"/>
                  </a:lnTo>
                  <a:lnTo>
                    <a:pt x="369" y="1028"/>
                  </a:lnTo>
                  <a:lnTo>
                    <a:pt x="466" y="899"/>
                  </a:lnTo>
                  <a:lnTo>
                    <a:pt x="571" y="776"/>
                  </a:lnTo>
                  <a:lnTo>
                    <a:pt x="682" y="661"/>
                  </a:lnTo>
                  <a:lnTo>
                    <a:pt x="801" y="551"/>
                  </a:lnTo>
                  <a:lnTo>
                    <a:pt x="925" y="449"/>
                  </a:lnTo>
                  <a:lnTo>
                    <a:pt x="1055" y="355"/>
                  </a:lnTo>
                  <a:lnTo>
                    <a:pt x="1192" y="269"/>
                  </a:lnTo>
                  <a:lnTo>
                    <a:pt x="1334" y="191"/>
                  </a:lnTo>
                  <a:lnTo>
                    <a:pt x="1482" y="121"/>
                  </a:lnTo>
                  <a:lnTo>
                    <a:pt x="1635" y="60"/>
                  </a:lnTo>
                  <a:lnTo>
                    <a:pt x="1791" y="8"/>
                  </a:lnTo>
                  <a:lnTo>
                    <a:pt x="1818" y="2"/>
                  </a:lnTo>
                  <a:lnTo>
                    <a:pt x="18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85" name="Group 514"/>
          <p:cNvGrpSpPr>
            <a:grpSpLocks noChangeAspect="1"/>
          </p:cNvGrpSpPr>
          <p:nvPr/>
        </p:nvGrpSpPr>
        <p:grpSpPr bwMode="auto">
          <a:xfrm>
            <a:off x="8371071" y="5892764"/>
            <a:ext cx="378894" cy="376434"/>
            <a:chOff x="1484" y="-5372"/>
            <a:chExt cx="2926" cy="290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188" name="Freeform 516"/>
            <p:cNvSpPr>
              <a:spLocks noEditPoints="1"/>
            </p:cNvSpPr>
            <p:nvPr/>
          </p:nvSpPr>
          <p:spPr bwMode="auto">
            <a:xfrm>
              <a:off x="1484" y="-5372"/>
              <a:ext cx="1746" cy="1775"/>
            </a:xfrm>
            <a:custGeom>
              <a:avLst/>
              <a:gdLst>
                <a:gd name="T0" fmla="*/ 1688 w 3492"/>
                <a:gd name="T1" fmla="*/ 673 h 3549"/>
                <a:gd name="T2" fmla="*/ 1601 w 3492"/>
                <a:gd name="T3" fmla="*/ 760 h 3549"/>
                <a:gd name="T4" fmla="*/ 1581 w 3492"/>
                <a:gd name="T5" fmla="*/ 1665 h 3549"/>
                <a:gd name="T6" fmla="*/ 994 w 3492"/>
                <a:gd name="T7" fmla="*/ 2022 h 3549"/>
                <a:gd name="T8" fmla="*/ 956 w 3492"/>
                <a:gd name="T9" fmla="*/ 2125 h 3549"/>
                <a:gd name="T10" fmla="*/ 981 w 3492"/>
                <a:gd name="T11" fmla="*/ 2235 h 3549"/>
                <a:gd name="T12" fmla="*/ 1065 w 3492"/>
                <a:gd name="T13" fmla="*/ 2311 h 3549"/>
                <a:gd name="T14" fmla="*/ 1173 w 3492"/>
                <a:gd name="T15" fmla="*/ 2329 h 3549"/>
                <a:gd name="T16" fmla="*/ 1869 w 3492"/>
                <a:gd name="T17" fmla="*/ 1940 h 3549"/>
                <a:gd name="T18" fmla="*/ 1948 w 3492"/>
                <a:gd name="T19" fmla="*/ 1853 h 3549"/>
                <a:gd name="T20" fmla="*/ 1964 w 3492"/>
                <a:gd name="T21" fmla="*/ 846 h 3549"/>
                <a:gd name="T22" fmla="*/ 1922 w 3492"/>
                <a:gd name="T23" fmla="*/ 725 h 3549"/>
                <a:gd name="T24" fmla="*/ 1817 w 3492"/>
                <a:gd name="T25" fmla="*/ 659 h 3549"/>
                <a:gd name="T26" fmla="*/ 1909 w 3492"/>
                <a:gd name="T27" fmla="*/ 6 h 3549"/>
                <a:gd name="T28" fmla="*/ 2303 w 3492"/>
                <a:gd name="T29" fmla="*/ 82 h 3549"/>
                <a:gd name="T30" fmla="*/ 2660 w 3492"/>
                <a:gd name="T31" fmla="*/ 240 h 3549"/>
                <a:gd name="T32" fmla="*/ 2971 w 3492"/>
                <a:gd name="T33" fmla="*/ 469 h 3549"/>
                <a:gd name="T34" fmla="*/ 3224 w 3492"/>
                <a:gd name="T35" fmla="*/ 759 h 3549"/>
                <a:gd name="T36" fmla="*/ 3411 w 3492"/>
                <a:gd name="T37" fmla="*/ 1100 h 3549"/>
                <a:gd name="T38" fmla="*/ 3453 w 3492"/>
                <a:gd name="T39" fmla="*/ 1356 h 3549"/>
                <a:gd name="T40" fmla="*/ 3361 w 3492"/>
                <a:gd name="T41" fmla="*/ 1368 h 3549"/>
                <a:gd name="T42" fmla="*/ 3292 w 3492"/>
                <a:gd name="T43" fmla="*/ 1379 h 3549"/>
                <a:gd name="T44" fmla="*/ 3212 w 3492"/>
                <a:gd name="T45" fmla="*/ 1389 h 3549"/>
                <a:gd name="T46" fmla="*/ 3095 w 3492"/>
                <a:gd name="T47" fmla="*/ 1407 h 3549"/>
                <a:gd name="T48" fmla="*/ 2907 w 3492"/>
                <a:gd name="T49" fmla="*/ 1434 h 3549"/>
                <a:gd name="T50" fmla="*/ 2697 w 3492"/>
                <a:gd name="T51" fmla="*/ 1482 h 3549"/>
                <a:gd name="T52" fmla="*/ 2541 w 3492"/>
                <a:gd name="T53" fmla="*/ 1594 h 3549"/>
                <a:gd name="T54" fmla="*/ 2442 w 3492"/>
                <a:gd name="T55" fmla="*/ 1761 h 3549"/>
                <a:gd name="T56" fmla="*/ 2417 w 3492"/>
                <a:gd name="T57" fmla="*/ 1952 h 3549"/>
                <a:gd name="T58" fmla="*/ 2472 w 3492"/>
                <a:gd name="T59" fmla="*/ 2139 h 3549"/>
                <a:gd name="T60" fmla="*/ 2837 w 3492"/>
                <a:gd name="T61" fmla="*/ 2947 h 3549"/>
                <a:gd name="T62" fmla="*/ 2795 w 3492"/>
                <a:gd name="T63" fmla="*/ 3059 h 3549"/>
                <a:gd name="T64" fmla="*/ 2736 w 3492"/>
                <a:gd name="T65" fmla="*/ 3212 h 3549"/>
                <a:gd name="T66" fmla="*/ 2499 w 3492"/>
                <a:gd name="T67" fmla="*/ 3393 h 3549"/>
                <a:gd name="T68" fmla="*/ 2149 w 3492"/>
                <a:gd name="T69" fmla="*/ 3508 h 3549"/>
                <a:gd name="T70" fmla="*/ 1773 w 3492"/>
                <a:gd name="T71" fmla="*/ 3549 h 3549"/>
                <a:gd name="T72" fmla="*/ 1366 w 3492"/>
                <a:gd name="T73" fmla="*/ 3501 h 3549"/>
                <a:gd name="T74" fmla="*/ 994 w 3492"/>
                <a:gd name="T75" fmla="*/ 3368 h 3549"/>
                <a:gd name="T76" fmla="*/ 664 w 3492"/>
                <a:gd name="T77" fmla="*/ 3158 h 3549"/>
                <a:gd name="T78" fmla="*/ 390 w 3492"/>
                <a:gd name="T79" fmla="*/ 2883 h 3549"/>
                <a:gd name="T80" fmla="*/ 181 w 3492"/>
                <a:gd name="T81" fmla="*/ 2555 h 3549"/>
                <a:gd name="T82" fmla="*/ 46 w 3492"/>
                <a:gd name="T83" fmla="*/ 2181 h 3549"/>
                <a:gd name="T84" fmla="*/ 0 w 3492"/>
                <a:gd name="T85" fmla="*/ 1775 h 3549"/>
                <a:gd name="T86" fmla="*/ 46 w 3492"/>
                <a:gd name="T87" fmla="*/ 1368 h 3549"/>
                <a:gd name="T88" fmla="*/ 181 w 3492"/>
                <a:gd name="T89" fmla="*/ 995 h 3549"/>
                <a:gd name="T90" fmla="*/ 390 w 3492"/>
                <a:gd name="T91" fmla="*/ 666 h 3549"/>
                <a:gd name="T92" fmla="*/ 664 w 3492"/>
                <a:gd name="T93" fmla="*/ 391 h 3549"/>
                <a:gd name="T94" fmla="*/ 994 w 3492"/>
                <a:gd name="T95" fmla="*/ 181 h 3549"/>
                <a:gd name="T96" fmla="*/ 1366 w 3492"/>
                <a:gd name="T97" fmla="*/ 48 h 3549"/>
                <a:gd name="T98" fmla="*/ 1773 w 3492"/>
                <a:gd name="T99" fmla="*/ 0 h 3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492" h="3549">
                  <a:moveTo>
                    <a:pt x="1773" y="654"/>
                  </a:moveTo>
                  <a:lnTo>
                    <a:pt x="1728" y="659"/>
                  </a:lnTo>
                  <a:lnTo>
                    <a:pt x="1688" y="673"/>
                  </a:lnTo>
                  <a:lnTo>
                    <a:pt x="1652" y="695"/>
                  </a:lnTo>
                  <a:lnTo>
                    <a:pt x="1622" y="725"/>
                  </a:lnTo>
                  <a:lnTo>
                    <a:pt x="1601" y="760"/>
                  </a:lnTo>
                  <a:lnTo>
                    <a:pt x="1585" y="801"/>
                  </a:lnTo>
                  <a:lnTo>
                    <a:pt x="1581" y="846"/>
                  </a:lnTo>
                  <a:lnTo>
                    <a:pt x="1581" y="1665"/>
                  </a:lnTo>
                  <a:lnTo>
                    <a:pt x="1052" y="1972"/>
                  </a:lnTo>
                  <a:lnTo>
                    <a:pt x="1020" y="1995"/>
                  </a:lnTo>
                  <a:lnTo>
                    <a:pt x="994" y="2022"/>
                  </a:lnTo>
                  <a:lnTo>
                    <a:pt x="976" y="2054"/>
                  </a:lnTo>
                  <a:lnTo>
                    <a:pt x="962" y="2089"/>
                  </a:lnTo>
                  <a:lnTo>
                    <a:pt x="956" y="2125"/>
                  </a:lnTo>
                  <a:lnTo>
                    <a:pt x="958" y="2162"/>
                  </a:lnTo>
                  <a:lnTo>
                    <a:pt x="965" y="2199"/>
                  </a:lnTo>
                  <a:lnTo>
                    <a:pt x="981" y="2235"/>
                  </a:lnTo>
                  <a:lnTo>
                    <a:pt x="1004" y="2265"/>
                  </a:lnTo>
                  <a:lnTo>
                    <a:pt x="1033" y="2292"/>
                  </a:lnTo>
                  <a:lnTo>
                    <a:pt x="1065" y="2311"/>
                  </a:lnTo>
                  <a:lnTo>
                    <a:pt x="1098" y="2324"/>
                  </a:lnTo>
                  <a:lnTo>
                    <a:pt x="1136" y="2329"/>
                  </a:lnTo>
                  <a:lnTo>
                    <a:pt x="1173" y="2329"/>
                  </a:lnTo>
                  <a:lnTo>
                    <a:pt x="1208" y="2320"/>
                  </a:lnTo>
                  <a:lnTo>
                    <a:pt x="1244" y="2304"/>
                  </a:lnTo>
                  <a:lnTo>
                    <a:pt x="1869" y="1940"/>
                  </a:lnTo>
                  <a:lnTo>
                    <a:pt x="1901" y="1917"/>
                  </a:lnTo>
                  <a:lnTo>
                    <a:pt x="1927" y="1887"/>
                  </a:lnTo>
                  <a:lnTo>
                    <a:pt x="1948" y="1853"/>
                  </a:lnTo>
                  <a:lnTo>
                    <a:pt x="1961" y="1816"/>
                  </a:lnTo>
                  <a:lnTo>
                    <a:pt x="1964" y="1775"/>
                  </a:lnTo>
                  <a:lnTo>
                    <a:pt x="1964" y="846"/>
                  </a:lnTo>
                  <a:lnTo>
                    <a:pt x="1959" y="801"/>
                  </a:lnTo>
                  <a:lnTo>
                    <a:pt x="1945" y="760"/>
                  </a:lnTo>
                  <a:lnTo>
                    <a:pt x="1922" y="725"/>
                  </a:lnTo>
                  <a:lnTo>
                    <a:pt x="1892" y="695"/>
                  </a:lnTo>
                  <a:lnTo>
                    <a:pt x="1856" y="673"/>
                  </a:lnTo>
                  <a:lnTo>
                    <a:pt x="1817" y="659"/>
                  </a:lnTo>
                  <a:lnTo>
                    <a:pt x="1773" y="654"/>
                  </a:lnTo>
                  <a:close/>
                  <a:moveTo>
                    <a:pt x="1773" y="0"/>
                  </a:moveTo>
                  <a:lnTo>
                    <a:pt x="1909" y="6"/>
                  </a:lnTo>
                  <a:lnTo>
                    <a:pt x="2044" y="22"/>
                  </a:lnTo>
                  <a:lnTo>
                    <a:pt x="2176" y="46"/>
                  </a:lnTo>
                  <a:lnTo>
                    <a:pt x="2303" y="82"/>
                  </a:lnTo>
                  <a:lnTo>
                    <a:pt x="2426" y="126"/>
                  </a:lnTo>
                  <a:lnTo>
                    <a:pt x="2545" y="178"/>
                  </a:lnTo>
                  <a:lnTo>
                    <a:pt x="2660" y="240"/>
                  </a:lnTo>
                  <a:lnTo>
                    <a:pt x="2768" y="309"/>
                  </a:lnTo>
                  <a:lnTo>
                    <a:pt x="2873" y="386"/>
                  </a:lnTo>
                  <a:lnTo>
                    <a:pt x="2971" y="469"/>
                  </a:lnTo>
                  <a:lnTo>
                    <a:pt x="3063" y="560"/>
                  </a:lnTo>
                  <a:lnTo>
                    <a:pt x="3146" y="656"/>
                  </a:lnTo>
                  <a:lnTo>
                    <a:pt x="3224" y="759"/>
                  </a:lnTo>
                  <a:lnTo>
                    <a:pt x="3295" y="867"/>
                  </a:lnTo>
                  <a:lnTo>
                    <a:pt x="3357" y="981"/>
                  </a:lnTo>
                  <a:lnTo>
                    <a:pt x="3411" y="1100"/>
                  </a:lnTo>
                  <a:lnTo>
                    <a:pt x="3457" y="1222"/>
                  </a:lnTo>
                  <a:lnTo>
                    <a:pt x="3492" y="1350"/>
                  </a:lnTo>
                  <a:lnTo>
                    <a:pt x="3453" y="1356"/>
                  </a:lnTo>
                  <a:lnTo>
                    <a:pt x="3418" y="1361"/>
                  </a:lnTo>
                  <a:lnTo>
                    <a:pt x="3388" y="1364"/>
                  </a:lnTo>
                  <a:lnTo>
                    <a:pt x="3361" y="1368"/>
                  </a:lnTo>
                  <a:lnTo>
                    <a:pt x="3336" y="1372"/>
                  </a:lnTo>
                  <a:lnTo>
                    <a:pt x="3315" y="1375"/>
                  </a:lnTo>
                  <a:lnTo>
                    <a:pt x="3292" y="1379"/>
                  </a:lnTo>
                  <a:lnTo>
                    <a:pt x="3267" y="1382"/>
                  </a:lnTo>
                  <a:lnTo>
                    <a:pt x="3242" y="1386"/>
                  </a:lnTo>
                  <a:lnTo>
                    <a:pt x="3212" y="1389"/>
                  </a:lnTo>
                  <a:lnTo>
                    <a:pt x="3178" y="1395"/>
                  </a:lnTo>
                  <a:lnTo>
                    <a:pt x="3141" y="1400"/>
                  </a:lnTo>
                  <a:lnTo>
                    <a:pt x="3095" y="1407"/>
                  </a:lnTo>
                  <a:lnTo>
                    <a:pt x="3042" y="1414"/>
                  </a:lnTo>
                  <a:lnTo>
                    <a:pt x="2979" y="1423"/>
                  </a:lnTo>
                  <a:lnTo>
                    <a:pt x="2907" y="1434"/>
                  </a:lnTo>
                  <a:lnTo>
                    <a:pt x="2823" y="1446"/>
                  </a:lnTo>
                  <a:lnTo>
                    <a:pt x="2759" y="1459"/>
                  </a:lnTo>
                  <a:lnTo>
                    <a:pt x="2697" y="1482"/>
                  </a:lnTo>
                  <a:lnTo>
                    <a:pt x="2641" y="1512"/>
                  </a:lnTo>
                  <a:lnTo>
                    <a:pt x="2587" y="1549"/>
                  </a:lnTo>
                  <a:lnTo>
                    <a:pt x="2541" y="1594"/>
                  </a:lnTo>
                  <a:lnTo>
                    <a:pt x="2500" y="1645"/>
                  </a:lnTo>
                  <a:lnTo>
                    <a:pt x="2467" y="1700"/>
                  </a:lnTo>
                  <a:lnTo>
                    <a:pt x="2442" y="1761"/>
                  </a:lnTo>
                  <a:lnTo>
                    <a:pt x="2424" y="1824"/>
                  </a:lnTo>
                  <a:lnTo>
                    <a:pt x="2417" y="1888"/>
                  </a:lnTo>
                  <a:lnTo>
                    <a:pt x="2417" y="1952"/>
                  </a:lnTo>
                  <a:lnTo>
                    <a:pt x="2426" y="2016"/>
                  </a:lnTo>
                  <a:lnTo>
                    <a:pt x="2445" y="2078"/>
                  </a:lnTo>
                  <a:lnTo>
                    <a:pt x="2472" y="2139"/>
                  </a:lnTo>
                  <a:lnTo>
                    <a:pt x="2864" y="2876"/>
                  </a:lnTo>
                  <a:lnTo>
                    <a:pt x="2852" y="2912"/>
                  </a:lnTo>
                  <a:lnTo>
                    <a:pt x="2837" y="2947"/>
                  </a:lnTo>
                  <a:lnTo>
                    <a:pt x="2823" y="2983"/>
                  </a:lnTo>
                  <a:lnTo>
                    <a:pt x="2809" y="3020"/>
                  </a:lnTo>
                  <a:lnTo>
                    <a:pt x="2795" y="3059"/>
                  </a:lnTo>
                  <a:lnTo>
                    <a:pt x="2777" y="3103"/>
                  </a:lnTo>
                  <a:lnTo>
                    <a:pt x="2758" y="3155"/>
                  </a:lnTo>
                  <a:lnTo>
                    <a:pt x="2736" y="3212"/>
                  </a:lnTo>
                  <a:lnTo>
                    <a:pt x="2712" y="3277"/>
                  </a:lnTo>
                  <a:lnTo>
                    <a:pt x="2607" y="3340"/>
                  </a:lnTo>
                  <a:lnTo>
                    <a:pt x="2499" y="3393"/>
                  </a:lnTo>
                  <a:lnTo>
                    <a:pt x="2385" y="3439"/>
                  </a:lnTo>
                  <a:lnTo>
                    <a:pt x="2270" y="3478"/>
                  </a:lnTo>
                  <a:lnTo>
                    <a:pt x="2149" y="3508"/>
                  </a:lnTo>
                  <a:lnTo>
                    <a:pt x="2027" y="3530"/>
                  </a:lnTo>
                  <a:lnTo>
                    <a:pt x="1901" y="3544"/>
                  </a:lnTo>
                  <a:lnTo>
                    <a:pt x="1773" y="3549"/>
                  </a:lnTo>
                  <a:lnTo>
                    <a:pt x="1634" y="3544"/>
                  </a:lnTo>
                  <a:lnTo>
                    <a:pt x="1498" y="3528"/>
                  </a:lnTo>
                  <a:lnTo>
                    <a:pt x="1366" y="3501"/>
                  </a:lnTo>
                  <a:lnTo>
                    <a:pt x="1239" y="3466"/>
                  </a:lnTo>
                  <a:lnTo>
                    <a:pt x="1113" y="3421"/>
                  </a:lnTo>
                  <a:lnTo>
                    <a:pt x="994" y="3368"/>
                  </a:lnTo>
                  <a:lnTo>
                    <a:pt x="878" y="3306"/>
                  </a:lnTo>
                  <a:lnTo>
                    <a:pt x="768" y="3237"/>
                  </a:lnTo>
                  <a:lnTo>
                    <a:pt x="664" y="3158"/>
                  </a:lnTo>
                  <a:lnTo>
                    <a:pt x="566" y="3073"/>
                  </a:lnTo>
                  <a:lnTo>
                    <a:pt x="474" y="2981"/>
                  </a:lnTo>
                  <a:lnTo>
                    <a:pt x="390" y="2883"/>
                  </a:lnTo>
                  <a:lnTo>
                    <a:pt x="312" y="2778"/>
                  </a:lnTo>
                  <a:lnTo>
                    <a:pt x="243" y="2670"/>
                  </a:lnTo>
                  <a:lnTo>
                    <a:pt x="181" y="2555"/>
                  </a:lnTo>
                  <a:lnTo>
                    <a:pt x="128" y="2434"/>
                  </a:lnTo>
                  <a:lnTo>
                    <a:pt x="82" y="2309"/>
                  </a:lnTo>
                  <a:lnTo>
                    <a:pt x="46" y="2181"/>
                  </a:lnTo>
                  <a:lnTo>
                    <a:pt x="21" y="2048"/>
                  </a:lnTo>
                  <a:lnTo>
                    <a:pt x="5" y="1913"/>
                  </a:lnTo>
                  <a:lnTo>
                    <a:pt x="0" y="1775"/>
                  </a:lnTo>
                  <a:lnTo>
                    <a:pt x="5" y="1636"/>
                  </a:lnTo>
                  <a:lnTo>
                    <a:pt x="21" y="1501"/>
                  </a:lnTo>
                  <a:lnTo>
                    <a:pt x="46" y="1368"/>
                  </a:lnTo>
                  <a:lnTo>
                    <a:pt x="82" y="1240"/>
                  </a:lnTo>
                  <a:lnTo>
                    <a:pt x="128" y="1116"/>
                  </a:lnTo>
                  <a:lnTo>
                    <a:pt x="181" y="995"/>
                  </a:lnTo>
                  <a:lnTo>
                    <a:pt x="243" y="879"/>
                  </a:lnTo>
                  <a:lnTo>
                    <a:pt x="312" y="769"/>
                  </a:lnTo>
                  <a:lnTo>
                    <a:pt x="390" y="666"/>
                  </a:lnTo>
                  <a:lnTo>
                    <a:pt x="474" y="567"/>
                  </a:lnTo>
                  <a:lnTo>
                    <a:pt x="566" y="476"/>
                  </a:lnTo>
                  <a:lnTo>
                    <a:pt x="664" y="391"/>
                  </a:lnTo>
                  <a:lnTo>
                    <a:pt x="768" y="313"/>
                  </a:lnTo>
                  <a:lnTo>
                    <a:pt x="878" y="244"/>
                  </a:lnTo>
                  <a:lnTo>
                    <a:pt x="994" y="181"/>
                  </a:lnTo>
                  <a:lnTo>
                    <a:pt x="1113" y="128"/>
                  </a:lnTo>
                  <a:lnTo>
                    <a:pt x="1239" y="84"/>
                  </a:lnTo>
                  <a:lnTo>
                    <a:pt x="1366" y="48"/>
                  </a:lnTo>
                  <a:lnTo>
                    <a:pt x="1498" y="22"/>
                  </a:lnTo>
                  <a:lnTo>
                    <a:pt x="1634" y="6"/>
                  </a:lnTo>
                  <a:lnTo>
                    <a:pt x="17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9" name="Freeform 517"/>
            <p:cNvSpPr>
              <a:spLocks/>
            </p:cNvSpPr>
            <p:nvPr/>
          </p:nvSpPr>
          <p:spPr bwMode="auto">
            <a:xfrm>
              <a:off x="3522" y="-5053"/>
              <a:ext cx="481" cy="481"/>
            </a:xfrm>
            <a:custGeom>
              <a:avLst/>
              <a:gdLst>
                <a:gd name="T0" fmla="*/ 463 w 962"/>
                <a:gd name="T1" fmla="*/ 0 h 963"/>
                <a:gd name="T2" fmla="*/ 527 w 962"/>
                <a:gd name="T3" fmla="*/ 2 h 963"/>
                <a:gd name="T4" fmla="*/ 589 w 962"/>
                <a:gd name="T5" fmla="*/ 12 h 963"/>
                <a:gd name="T6" fmla="*/ 653 w 962"/>
                <a:gd name="T7" fmla="*/ 30 h 963"/>
                <a:gd name="T8" fmla="*/ 712 w 962"/>
                <a:gd name="T9" fmla="*/ 59 h 963"/>
                <a:gd name="T10" fmla="*/ 767 w 962"/>
                <a:gd name="T11" fmla="*/ 92 h 963"/>
                <a:gd name="T12" fmla="*/ 815 w 962"/>
                <a:gd name="T13" fmla="*/ 133 h 963"/>
                <a:gd name="T14" fmla="*/ 855 w 962"/>
                <a:gd name="T15" fmla="*/ 179 h 963"/>
                <a:gd name="T16" fmla="*/ 891 w 962"/>
                <a:gd name="T17" fmla="*/ 229 h 963"/>
                <a:gd name="T18" fmla="*/ 919 w 962"/>
                <a:gd name="T19" fmla="*/ 284 h 963"/>
                <a:gd name="T20" fmla="*/ 942 w 962"/>
                <a:gd name="T21" fmla="*/ 343 h 963"/>
                <a:gd name="T22" fmla="*/ 957 w 962"/>
                <a:gd name="T23" fmla="*/ 401 h 963"/>
                <a:gd name="T24" fmla="*/ 962 w 962"/>
                <a:gd name="T25" fmla="*/ 464 h 963"/>
                <a:gd name="T26" fmla="*/ 960 w 962"/>
                <a:gd name="T27" fmla="*/ 527 h 963"/>
                <a:gd name="T28" fmla="*/ 950 w 962"/>
                <a:gd name="T29" fmla="*/ 590 h 963"/>
                <a:gd name="T30" fmla="*/ 930 w 962"/>
                <a:gd name="T31" fmla="*/ 654 h 963"/>
                <a:gd name="T32" fmla="*/ 903 w 962"/>
                <a:gd name="T33" fmla="*/ 712 h 963"/>
                <a:gd name="T34" fmla="*/ 868 w 962"/>
                <a:gd name="T35" fmla="*/ 767 h 963"/>
                <a:gd name="T36" fmla="*/ 829 w 962"/>
                <a:gd name="T37" fmla="*/ 815 h 963"/>
                <a:gd name="T38" fmla="*/ 783 w 962"/>
                <a:gd name="T39" fmla="*/ 856 h 963"/>
                <a:gd name="T40" fmla="*/ 731 w 962"/>
                <a:gd name="T41" fmla="*/ 892 h 963"/>
                <a:gd name="T42" fmla="*/ 676 w 962"/>
                <a:gd name="T43" fmla="*/ 920 h 963"/>
                <a:gd name="T44" fmla="*/ 619 w 962"/>
                <a:gd name="T45" fmla="*/ 943 h 963"/>
                <a:gd name="T46" fmla="*/ 559 w 962"/>
                <a:gd name="T47" fmla="*/ 956 h 963"/>
                <a:gd name="T48" fmla="*/ 497 w 962"/>
                <a:gd name="T49" fmla="*/ 963 h 963"/>
                <a:gd name="T50" fmla="*/ 435 w 962"/>
                <a:gd name="T51" fmla="*/ 961 h 963"/>
                <a:gd name="T52" fmla="*/ 371 w 962"/>
                <a:gd name="T53" fmla="*/ 950 h 963"/>
                <a:gd name="T54" fmla="*/ 309 w 962"/>
                <a:gd name="T55" fmla="*/ 931 h 963"/>
                <a:gd name="T56" fmla="*/ 250 w 962"/>
                <a:gd name="T57" fmla="*/ 904 h 963"/>
                <a:gd name="T58" fmla="*/ 195 w 962"/>
                <a:gd name="T59" fmla="*/ 869 h 963"/>
                <a:gd name="T60" fmla="*/ 147 w 962"/>
                <a:gd name="T61" fmla="*/ 829 h 963"/>
                <a:gd name="T62" fmla="*/ 105 w 962"/>
                <a:gd name="T63" fmla="*/ 783 h 963"/>
                <a:gd name="T64" fmla="*/ 69 w 962"/>
                <a:gd name="T65" fmla="*/ 732 h 963"/>
                <a:gd name="T66" fmla="*/ 41 w 962"/>
                <a:gd name="T67" fmla="*/ 678 h 963"/>
                <a:gd name="T68" fmla="*/ 20 w 962"/>
                <a:gd name="T69" fmla="*/ 620 h 963"/>
                <a:gd name="T70" fmla="*/ 5 w 962"/>
                <a:gd name="T71" fmla="*/ 559 h 963"/>
                <a:gd name="T72" fmla="*/ 0 w 962"/>
                <a:gd name="T73" fmla="*/ 497 h 963"/>
                <a:gd name="T74" fmla="*/ 2 w 962"/>
                <a:gd name="T75" fmla="*/ 435 h 963"/>
                <a:gd name="T76" fmla="*/ 13 w 962"/>
                <a:gd name="T77" fmla="*/ 371 h 963"/>
                <a:gd name="T78" fmla="*/ 30 w 962"/>
                <a:gd name="T79" fmla="*/ 309 h 963"/>
                <a:gd name="T80" fmla="*/ 59 w 962"/>
                <a:gd name="T81" fmla="*/ 249 h 963"/>
                <a:gd name="T82" fmla="*/ 92 w 962"/>
                <a:gd name="T83" fmla="*/ 195 h 963"/>
                <a:gd name="T84" fmla="*/ 133 w 962"/>
                <a:gd name="T85" fmla="*/ 147 h 963"/>
                <a:gd name="T86" fmla="*/ 179 w 962"/>
                <a:gd name="T87" fmla="*/ 105 h 963"/>
                <a:gd name="T88" fmla="*/ 229 w 962"/>
                <a:gd name="T89" fmla="*/ 69 h 963"/>
                <a:gd name="T90" fmla="*/ 284 w 962"/>
                <a:gd name="T91" fmla="*/ 41 h 963"/>
                <a:gd name="T92" fmla="*/ 343 w 962"/>
                <a:gd name="T93" fmla="*/ 19 h 963"/>
                <a:gd name="T94" fmla="*/ 403 w 962"/>
                <a:gd name="T95" fmla="*/ 5 h 963"/>
                <a:gd name="T96" fmla="*/ 463 w 962"/>
                <a:gd name="T97" fmla="*/ 0 h 9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62" h="963">
                  <a:moveTo>
                    <a:pt x="463" y="0"/>
                  </a:moveTo>
                  <a:lnTo>
                    <a:pt x="527" y="2"/>
                  </a:lnTo>
                  <a:lnTo>
                    <a:pt x="589" y="12"/>
                  </a:lnTo>
                  <a:lnTo>
                    <a:pt x="653" y="30"/>
                  </a:lnTo>
                  <a:lnTo>
                    <a:pt x="712" y="59"/>
                  </a:lnTo>
                  <a:lnTo>
                    <a:pt x="767" y="92"/>
                  </a:lnTo>
                  <a:lnTo>
                    <a:pt x="815" y="133"/>
                  </a:lnTo>
                  <a:lnTo>
                    <a:pt x="855" y="179"/>
                  </a:lnTo>
                  <a:lnTo>
                    <a:pt x="891" y="229"/>
                  </a:lnTo>
                  <a:lnTo>
                    <a:pt x="919" y="284"/>
                  </a:lnTo>
                  <a:lnTo>
                    <a:pt x="942" y="343"/>
                  </a:lnTo>
                  <a:lnTo>
                    <a:pt x="957" y="401"/>
                  </a:lnTo>
                  <a:lnTo>
                    <a:pt x="962" y="464"/>
                  </a:lnTo>
                  <a:lnTo>
                    <a:pt x="960" y="527"/>
                  </a:lnTo>
                  <a:lnTo>
                    <a:pt x="950" y="590"/>
                  </a:lnTo>
                  <a:lnTo>
                    <a:pt x="930" y="654"/>
                  </a:lnTo>
                  <a:lnTo>
                    <a:pt x="903" y="712"/>
                  </a:lnTo>
                  <a:lnTo>
                    <a:pt x="868" y="767"/>
                  </a:lnTo>
                  <a:lnTo>
                    <a:pt x="829" y="815"/>
                  </a:lnTo>
                  <a:lnTo>
                    <a:pt x="783" y="856"/>
                  </a:lnTo>
                  <a:lnTo>
                    <a:pt x="731" y="892"/>
                  </a:lnTo>
                  <a:lnTo>
                    <a:pt x="676" y="920"/>
                  </a:lnTo>
                  <a:lnTo>
                    <a:pt x="619" y="943"/>
                  </a:lnTo>
                  <a:lnTo>
                    <a:pt x="559" y="956"/>
                  </a:lnTo>
                  <a:lnTo>
                    <a:pt x="497" y="963"/>
                  </a:lnTo>
                  <a:lnTo>
                    <a:pt x="435" y="961"/>
                  </a:lnTo>
                  <a:lnTo>
                    <a:pt x="371" y="950"/>
                  </a:lnTo>
                  <a:lnTo>
                    <a:pt x="309" y="931"/>
                  </a:lnTo>
                  <a:lnTo>
                    <a:pt x="250" y="904"/>
                  </a:lnTo>
                  <a:lnTo>
                    <a:pt x="195" y="869"/>
                  </a:lnTo>
                  <a:lnTo>
                    <a:pt x="147" y="829"/>
                  </a:lnTo>
                  <a:lnTo>
                    <a:pt x="105" y="783"/>
                  </a:lnTo>
                  <a:lnTo>
                    <a:pt x="69" y="732"/>
                  </a:lnTo>
                  <a:lnTo>
                    <a:pt x="41" y="678"/>
                  </a:lnTo>
                  <a:lnTo>
                    <a:pt x="20" y="620"/>
                  </a:lnTo>
                  <a:lnTo>
                    <a:pt x="5" y="559"/>
                  </a:lnTo>
                  <a:lnTo>
                    <a:pt x="0" y="497"/>
                  </a:lnTo>
                  <a:lnTo>
                    <a:pt x="2" y="435"/>
                  </a:lnTo>
                  <a:lnTo>
                    <a:pt x="13" y="371"/>
                  </a:lnTo>
                  <a:lnTo>
                    <a:pt x="30" y="309"/>
                  </a:lnTo>
                  <a:lnTo>
                    <a:pt x="59" y="249"/>
                  </a:lnTo>
                  <a:lnTo>
                    <a:pt x="92" y="195"/>
                  </a:lnTo>
                  <a:lnTo>
                    <a:pt x="133" y="147"/>
                  </a:lnTo>
                  <a:lnTo>
                    <a:pt x="179" y="105"/>
                  </a:lnTo>
                  <a:lnTo>
                    <a:pt x="229" y="69"/>
                  </a:lnTo>
                  <a:lnTo>
                    <a:pt x="284" y="41"/>
                  </a:lnTo>
                  <a:lnTo>
                    <a:pt x="343" y="19"/>
                  </a:lnTo>
                  <a:lnTo>
                    <a:pt x="403" y="5"/>
                  </a:lnTo>
                  <a:lnTo>
                    <a:pt x="4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0" name="Freeform 518"/>
            <p:cNvSpPr>
              <a:spLocks noEditPoints="1"/>
            </p:cNvSpPr>
            <p:nvPr/>
          </p:nvSpPr>
          <p:spPr bwMode="auto">
            <a:xfrm>
              <a:off x="2564" y="-4589"/>
              <a:ext cx="1846" cy="2124"/>
            </a:xfrm>
            <a:custGeom>
              <a:avLst/>
              <a:gdLst>
                <a:gd name="T0" fmla="*/ 2747 w 3692"/>
                <a:gd name="T1" fmla="*/ 1887 h 4249"/>
                <a:gd name="T2" fmla="*/ 1224 w 3692"/>
                <a:gd name="T3" fmla="*/ 670 h 4249"/>
                <a:gd name="T4" fmla="*/ 1261 w 3692"/>
                <a:gd name="T5" fmla="*/ 572 h 4249"/>
                <a:gd name="T6" fmla="*/ 1279 w 3692"/>
                <a:gd name="T7" fmla="*/ 526 h 4249"/>
                <a:gd name="T8" fmla="*/ 1748 w 3692"/>
                <a:gd name="T9" fmla="*/ 11 h 4249"/>
                <a:gd name="T10" fmla="*/ 2404 w 3692"/>
                <a:gd name="T11" fmla="*/ 263 h 4249"/>
                <a:gd name="T12" fmla="*/ 2553 w 3692"/>
                <a:gd name="T13" fmla="*/ 458 h 4249"/>
                <a:gd name="T14" fmla="*/ 2401 w 3692"/>
                <a:gd name="T15" fmla="*/ 1036 h 4249"/>
                <a:gd name="T16" fmla="*/ 2362 w 3692"/>
                <a:gd name="T17" fmla="*/ 1251 h 4249"/>
                <a:gd name="T18" fmla="*/ 2615 w 3692"/>
                <a:gd name="T19" fmla="*/ 1316 h 4249"/>
                <a:gd name="T20" fmla="*/ 2885 w 3692"/>
                <a:gd name="T21" fmla="*/ 1386 h 4249"/>
                <a:gd name="T22" fmla="*/ 3050 w 3692"/>
                <a:gd name="T23" fmla="*/ 1432 h 4249"/>
                <a:gd name="T24" fmla="*/ 3171 w 3692"/>
                <a:gd name="T25" fmla="*/ 1601 h 4249"/>
                <a:gd name="T26" fmla="*/ 3325 w 3692"/>
                <a:gd name="T27" fmla="*/ 1677 h 4249"/>
                <a:gd name="T28" fmla="*/ 3362 w 3692"/>
                <a:gd name="T29" fmla="*/ 1760 h 4249"/>
                <a:gd name="T30" fmla="*/ 3364 w 3692"/>
                <a:gd name="T31" fmla="*/ 1812 h 4249"/>
                <a:gd name="T32" fmla="*/ 3364 w 3692"/>
                <a:gd name="T33" fmla="*/ 2030 h 4249"/>
                <a:gd name="T34" fmla="*/ 3676 w 3692"/>
                <a:gd name="T35" fmla="*/ 2087 h 4249"/>
                <a:gd name="T36" fmla="*/ 3676 w 3692"/>
                <a:gd name="T37" fmla="*/ 3041 h 4249"/>
                <a:gd name="T38" fmla="*/ 2294 w 3692"/>
                <a:gd name="T39" fmla="*/ 3098 h 4249"/>
                <a:gd name="T40" fmla="*/ 2182 w 3692"/>
                <a:gd name="T41" fmla="*/ 3013 h 4249"/>
                <a:gd name="T42" fmla="*/ 2212 w 3692"/>
                <a:gd name="T43" fmla="*/ 2064 h 4249"/>
                <a:gd name="T44" fmla="*/ 2507 w 3692"/>
                <a:gd name="T45" fmla="*/ 1963 h 4249"/>
                <a:gd name="T46" fmla="*/ 2507 w 3692"/>
                <a:gd name="T47" fmla="*/ 1782 h 4249"/>
                <a:gd name="T48" fmla="*/ 2509 w 3692"/>
                <a:gd name="T49" fmla="*/ 1743 h 4249"/>
                <a:gd name="T50" fmla="*/ 1982 w 3692"/>
                <a:gd name="T51" fmla="*/ 1586 h 4249"/>
                <a:gd name="T52" fmla="*/ 1616 w 3692"/>
                <a:gd name="T53" fmla="*/ 743 h 4249"/>
                <a:gd name="T54" fmla="*/ 1664 w 3692"/>
                <a:gd name="T55" fmla="*/ 1201 h 4249"/>
                <a:gd name="T56" fmla="*/ 1689 w 3692"/>
                <a:gd name="T57" fmla="*/ 1435 h 4249"/>
                <a:gd name="T58" fmla="*/ 1700 w 3692"/>
                <a:gd name="T59" fmla="*/ 1524 h 4249"/>
                <a:gd name="T60" fmla="*/ 1705 w 3692"/>
                <a:gd name="T61" fmla="*/ 1547 h 4249"/>
                <a:gd name="T62" fmla="*/ 1817 w 3692"/>
                <a:gd name="T63" fmla="*/ 1723 h 4249"/>
                <a:gd name="T64" fmla="*/ 1994 w 3692"/>
                <a:gd name="T65" fmla="*/ 1823 h 4249"/>
                <a:gd name="T66" fmla="*/ 2069 w 3692"/>
                <a:gd name="T67" fmla="*/ 1888 h 4249"/>
                <a:gd name="T68" fmla="*/ 1952 w 3692"/>
                <a:gd name="T69" fmla="*/ 2146 h 4249"/>
                <a:gd name="T70" fmla="*/ 2021 w 3692"/>
                <a:gd name="T71" fmla="*/ 3187 h 4249"/>
                <a:gd name="T72" fmla="*/ 2246 w 3692"/>
                <a:gd name="T73" fmla="*/ 3322 h 4249"/>
                <a:gd name="T74" fmla="*/ 1866 w 3692"/>
                <a:gd name="T75" fmla="*/ 4215 h 4249"/>
                <a:gd name="T76" fmla="*/ 1653 w 3692"/>
                <a:gd name="T77" fmla="*/ 4235 h 4249"/>
                <a:gd name="T78" fmla="*/ 1501 w 3692"/>
                <a:gd name="T79" fmla="*/ 4086 h 4249"/>
                <a:gd name="T80" fmla="*/ 1882 w 3692"/>
                <a:gd name="T81" fmla="*/ 2830 h 4249"/>
                <a:gd name="T82" fmla="*/ 1781 w 3692"/>
                <a:gd name="T83" fmla="*/ 2670 h 4249"/>
                <a:gd name="T84" fmla="*/ 1613 w 3692"/>
                <a:gd name="T85" fmla="*/ 2407 h 4249"/>
                <a:gd name="T86" fmla="*/ 1446 w 3692"/>
                <a:gd name="T87" fmla="*/ 2144 h 4249"/>
                <a:gd name="T88" fmla="*/ 1348 w 3692"/>
                <a:gd name="T89" fmla="*/ 1991 h 4249"/>
                <a:gd name="T90" fmla="*/ 1405 w 3692"/>
                <a:gd name="T91" fmla="*/ 2171 h 4249"/>
                <a:gd name="T92" fmla="*/ 1510 w 3692"/>
                <a:gd name="T93" fmla="*/ 2467 h 4249"/>
                <a:gd name="T94" fmla="*/ 1584 w 3692"/>
                <a:gd name="T95" fmla="*/ 2693 h 4249"/>
                <a:gd name="T96" fmla="*/ 1533 w 3692"/>
                <a:gd name="T97" fmla="*/ 2894 h 4249"/>
                <a:gd name="T98" fmla="*/ 1348 w 3692"/>
                <a:gd name="T99" fmla="*/ 2990 h 4249"/>
                <a:gd name="T100" fmla="*/ 88 w 3692"/>
                <a:gd name="T101" fmla="*/ 2812 h 4249"/>
                <a:gd name="T102" fmla="*/ 0 w 3692"/>
                <a:gd name="T103" fmla="*/ 2590 h 4249"/>
                <a:gd name="T104" fmla="*/ 134 w 3692"/>
                <a:gd name="T105" fmla="*/ 2393 h 4249"/>
                <a:gd name="T106" fmla="*/ 830 w 3692"/>
                <a:gd name="T107" fmla="*/ 2068 h 4249"/>
                <a:gd name="T108" fmla="*/ 782 w 3692"/>
                <a:gd name="T109" fmla="*/ 1895 h 4249"/>
                <a:gd name="T110" fmla="*/ 986 w 3692"/>
                <a:gd name="T111" fmla="*/ 1293 h 4249"/>
                <a:gd name="T112" fmla="*/ 520 w 3692"/>
                <a:gd name="T113" fmla="*/ 291 h 4249"/>
                <a:gd name="T114" fmla="*/ 658 w 3692"/>
                <a:gd name="T115" fmla="*/ 144 h 4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692" h="4249">
                  <a:moveTo>
                    <a:pt x="2747" y="1887"/>
                  </a:moveTo>
                  <a:lnTo>
                    <a:pt x="2747" y="2030"/>
                  </a:lnTo>
                  <a:lnTo>
                    <a:pt x="3123" y="2030"/>
                  </a:lnTo>
                  <a:lnTo>
                    <a:pt x="3123" y="1887"/>
                  </a:lnTo>
                  <a:lnTo>
                    <a:pt x="2747" y="1887"/>
                  </a:lnTo>
                  <a:close/>
                  <a:moveTo>
                    <a:pt x="1291" y="490"/>
                  </a:moveTo>
                  <a:lnTo>
                    <a:pt x="1070" y="522"/>
                  </a:lnTo>
                  <a:lnTo>
                    <a:pt x="1192" y="753"/>
                  </a:lnTo>
                  <a:lnTo>
                    <a:pt x="1210" y="707"/>
                  </a:lnTo>
                  <a:lnTo>
                    <a:pt x="1224" y="670"/>
                  </a:lnTo>
                  <a:lnTo>
                    <a:pt x="1235" y="640"/>
                  </a:lnTo>
                  <a:lnTo>
                    <a:pt x="1244" y="615"/>
                  </a:lnTo>
                  <a:lnTo>
                    <a:pt x="1251" y="597"/>
                  </a:lnTo>
                  <a:lnTo>
                    <a:pt x="1256" y="583"/>
                  </a:lnTo>
                  <a:lnTo>
                    <a:pt x="1261" y="572"/>
                  </a:lnTo>
                  <a:lnTo>
                    <a:pt x="1265" y="563"/>
                  </a:lnTo>
                  <a:lnTo>
                    <a:pt x="1267" y="556"/>
                  </a:lnTo>
                  <a:lnTo>
                    <a:pt x="1270" y="547"/>
                  </a:lnTo>
                  <a:lnTo>
                    <a:pt x="1274" y="538"/>
                  </a:lnTo>
                  <a:lnTo>
                    <a:pt x="1279" y="526"/>
                  </a:lnTo>
                  <a:lnTo>
                    <a:pt x="1284" y="510"/>
                  </a:lnTo>
                  <a:lnTo>
                    <a:pt x="1291" y="490"/>
                  </a:lnTo>
                  <a:close/>
                  <a:moveTo>
                    <a:pt x="1671" y="0"/>
                  </a:moveTo>
                  <a:lnTo>
                    <a:pt x="1712" y="4"/>
                  </a:lnTo>
                  <a:lnTo>
                    <a:pt x="1748" y="11"/>
                  </a:lnTo>
                  <a:lnTo>
                    <a:pt x="1776" y="18"/>
                  </a:lnTo>
                  <a:lnTo>
                    <a:pt x="1799" y="27"/>
                  </a:lnTo>
                  <a:lnTo>
                    <a:pt x="1815" y="34"/>
                  </a:lnTo>
                  <a:lnTo>
                    <a:pt x="2356" y="240"/>
                  </a:lnTo>
                  <a:lnTo>
                    <a:pt x="2404" y="263"/>
                  </a:lnTo>
                  <a:lnTo>
                    <a:pt x="2447" y="293"/>
                  </a:lnTo>
                  <a:lnTo>
                    <a:pt x="2482" y="327"/>
                  </a:lnTo>
                  <a:lnTo>
                    <a:pt x="2512" y="368"/>
                  </a:lnTo>
                  <a:lnTo>
                    <a:pt x="2537" y="412"/>
                  </a:lnTo>
                  <a:lnTo>
                    <a:pt x="2553" y="458"/>
                  </a:lnTo>
                  <a:lnTo>
                    <a:pt x="2564" y="508"/>
                  </a:lnTo>
                  <a:lnTo>
                    <a:pt x="2566" y="558"/>
                  </a:lnTo>
                  <a:lnTo>
                    <a:pt x="2559" y="609"/>
                  </a:lnTo>
                  <a:lnTo>
                    <a:pt x="2544" y="661"/>
                  </a:lnTo>
                  <a:lnTo>
                    <a:pt x="2401" y="1036"/>
                  </a:lnTo>
                  <a:lnTo>
                    <a:pt x="2007" y="444"/>
                  </a:lnTo>
                  <a:lnTo>
                    <a:pt x="2278" y="1229"/>
                  </a:lnTo>
                  <a:lnTo>
                    <a:pt x="2298" y="1235"/>
                  </a:lnTo>
                  <a:lnTo>
                    <a:pt x="2324" y="1242"/>
                  </a:lnTo>
                  <a:lnTo>
                    <a:pt x="2362" y="1251"/>
                  </a:lnTo>
                  <a:lnTo>
                    <a:pt x="2402" y="1261"/>
                  </a:lnTo>
                  <a:lnTo>
                    <a:pt x="2450" y="1274"/>
                  </a:lnTo>
                  <a:lnTo>
                    <a:pt x="2504" y="1286"/>
                  </a:lnTo>
                  <a:lnTo>
                    <a:pt x="2559" y="1300"/>
                  </a:lnTo>
                  <a:lnTo>
                    <a:pt x="2615" y="1316"/>
                  </a:lnTo>
                  <a:lnTo>
                    <a:pt x="2672" y="1331"/>
                  </a:lnTo>
                  <a:lnTo>
                    <a:pt x="2731" y="1345"/>
                  </a:lnTo>
                  <a:lnTo>
                    <a:pt x="2786" y="1359"/>
                  </a:lnTo>
                  <a:lnTo>
                    <a:pt x="2837" y="1373"/>
                  </a:lnTo>
                  <a:lnTo>
                    <a:pt x="2885" y="1386"/>
                  </a:lnTo>
                  <a:lnTo>
                    <a:pt x="2928" y="1396"/>
                  </a:lnTo>
                  <a:lnTo>
                    <a:pt x="2963" y="1405"/>
                  </a:lnTo>
                  <a:lnTo>
                    <a:pt x="2992" y="1412"/>
                  </a:lnTo>
                  <a:lnTo>
                    <a:pt x="3009" y="1418"/>
                  </a:lnTo>
                  <a:lnTo>
                    <a:pt x="3050" y="1432"/>
                  </a:lnTo>
                  <a:lnTo>
                    <a:pt x="3087" y="1455"/>
                  </a:lnTo>
                  <a:lnTo>
                    <a:pt x="3119" y="1485"/>
                  </a:lnTo>
                  <a:lnTo>
                    <a:pt x="3144" y="1519"/>
                  </a:lnTo>
                  <a:lnTo>
                    <a:pt x="3162" y="1558"/>
                  </a:lnTo>
                  <a:lnTo>
                    <a:pt x="3171" y="1601"/>
                  </a:lnTo>
                  <a:lnTo>
                    <a:pt x="3173" y="1645"/>
                  </a:lnTo>
                  <a:lnTo>
                    <a:pt x="3243" y="1645"/>
                  </a:lnTo>
                  <a:lnTo>
                    <a:pt x="3274" y="1650"/>
                  </a:lnTo>
                  <a:lnTo>
                    <a:pt x="3300" y="1661"/>
                  </a:lnTo>
                  <a:lnTo>
                    <a:pt x="3325" y="1677"/>
                  </a:lnTo>
                  <a:lnTo>
                    <a:pt x="3343" y="1700"/>
                  </a:lnTo>
                  <a:lnTo>
                    <a:pt x="3357" y="1727"/>
                  </a:lnTo>
                  <a:lnTo>
                    <a:pt x="3362" y="1755"/>
                  </a:lnTo>
                  <a:lnTo>
                    <a:pt x="3362" y="1759"/>
                  </a:lnTo>
                  <a:lnTo>
                    <a:pt x="3362" y="1760"/>
                  </a:lnTo>
                  <a:lnTo>
                    <a:pt x="3364" y="1764"/>
                  </a:lnTo>
                  <a:lnTo>
                    <a:pt x="3364" y="1769"/>
                  </a:lnTo>
                  <a:lnTo>
                    <a:pt x="3364" y="1780"/>
                  </a:lnTo>
                  <a:lnTo>
                    <a:pt x="3364" y="1792"/>
                  </a:lnTo>
                  <a:lnTo>
                    <a:pt x="3364" y="1812"/>
                  </a:lnTo>
                  <a:lnTo>
                    <a:pt x="3364" y="1839"/>
                  </a:lnTo>
                  <a:lnTo>
                    <a:pt x="3364" y="1872"/>
                  </a:lnTo>
                  <a:lnTo>
                    <a:pt x="3364" y="1915"/>
                  </a:lnTo>
                  <a:lnTo>
                    <a:pt x="3364" y="1966"/>
                  </a:lnTo>
                  <a:lnTo>
                    <a:pt x="3364" y="2030"/>
                  </a:lnTo>
                  <a:lnTo>
                    <a:pt x="3575" y="2030"/>
                  </a:lnTo>
                  <a:lnTo>
                    <a:pt x="3605" y="2034"/>
                  </a:lnTo>
                  <a:lnTo>
                    <a:pt x="3634" y="2046"/>
                  </a:lnTo>
                  <a:lnTo>
                    <a:pt x="3657" y="2064"/>
                  </a:lnTo>
                  <a:lnTo>
                    <a:pt x="3676" y="2087"/>
                  </a:lnTo>
                  <a:lnTo>
                    <a:pt x="3687" y="2116"/>
                  </a:lnTo>
                  <a:lnTo>
                    <a:pt x="3692" y="2146"/>
                  </a:lnTo>
                  <a:lnTo>
                    <a:pt x="3692" y="2983"/>
                  </a:lnTo>
                  <a:lnTo>
                    <a:pt x="3687" y="3013"/>
                  </a:lnTo>
                  <a:lnTo>
                    <a:pt x="3676" y="3041"/>
                  </a:lnTo>
                  <a:lnTo>
                    <a:pt x="3657" y="3064"/>
                  </a:lnTo>
                  <a:lnTo>
                    <a:pt x="3634" y="3082"/>
                  </a:lnTo>
                  <a:lnTo>
                    <a:pt x="3605" y="3094"/>
                  </a:lnTo>
                  <a:lnTo>
                    <a:pt x="3575" y="3098"/>
                  </a:lnTo>
                  <a:lnTo>
                    <a:pt x="2294" y="3098"/>
                  </a:lnTo>
                  <a:lnTo>
                    <a:pt x="2264" y="3094"/>
                  </a:lnTo>
                  <a:lnTo>
                    <a:pt x="2236" y="3082"/>
                  </a:lnTo>
                  <a:lnTo>
                    <a:pt x="2212" y="3064"/>
                  </a:lnTo>
                  <a:lnTo>
                    <a:pt x="2193" y="3041"/>
                  </a:lnTo>
                  <a:lnTo>
                    <a:pt x="2182" y="3013"/>
                  </a:lnTo>
                  <a:lnTo>
                    <a:pt x="2179" y="2983"/>
                  </a:lnTo>
                  <a:lnTo>
                    <a:pt x="2179" y="2146"/>
                  </a:lnTo>
                  <a:lnTo>
                    <a:pt x="2182" y="2116"/>
                  </a:lnTo>
                  <a:lnTo>
                    <a:pt x="2193" y="2087"/>
                  </a:lnTo>
                  <a:lnTo>
                    <a:pt x="2212" y="2064"/>
                  </a:lnTo>
                  <a:lnTo>
                    <a:pt x="2236" y="2046"/>
                  </a:lnTo>
                  <a:lnTo>
                    <a:pt x="2264" y="2034"/>
                  </a:lnTo>
                  <a:lnTo>
                    <a:pt x="2294" y="2030"/>
                  </a:lnTo>
                  <a:lnTo>
                    <a:pt x="2507" y="2030"/>
                  </a:lnTo>
                  <a:lnTo>
                    <a:pt x="2507" y="1963"/>
                  </a:lnTo>
                  <a:lnTo>
                    <a:pt x="2505" y="1908"/>
                  </a:lnTo>
                  <a:lnTo>
                    <a:pt x="2505" y="1863"/>
                  </a:lnTo>
                  <a:lnTo>
                    <a:pt x="2505" y="1828"/>
                  </a:lnTo>
                  <a:lnTo>
                    <a:pt x="2505" y="1801"/>
                  </a:lnTo>
                  <a:lnTo>
                    <a:pt x="2507" y="1782"/>
                  </a:lnTo>
                  <a:lnTo>
                    <a:pt x="2507" y="1768"/>
                  </a:lnTo>
                  <a:lnTo>
                    <a:pt x="2507" y="1757"/>
                  </a:lnTo>
                  <a:lnTo>
                    <a:pt x="2507" y="1752"/>
                  </a:lnTo>
                  <a:lnTo>
                    <a:pt x="2507" y="1746"/>
                  </a:lnTo>
                  <a:lnTo>
                    <a:pt x="2509" y="1743"/>
                  </a:lnTo>
                  <a:lnTo>
                    <a:pt x="2509" y="1739"/>
                  </a:lnTo>
                  <a:lnTo>
                    <a:pt x="2417" y="1716"/>
                  </a:lnTo>
                  <a:lnTo>
                    <a:pt x="2056" y="1622"/>
                  </a:lnTo>
                  <a:lnTo>
                    <a:pt x="2017" y="1608"/>
                  </a:lnTo>
                  <a:lnTo>
                    <a:pt x="1982" y="1586"/>
                  </a:lnTo>
                  <a:lnTo>
                    <a:pt x="1950" y="1558"/>
                  </a:lnTo>
                  <a:lnTo>
                    <a:pt x="1923" y="1524"/>
                  </a:lnTo>
                  <a:lnTo>
                    <a:pt x="1905" y="1483"/>
                  </a:lnTo>
                  <a:lnTo>
                    <a:pt x="1604" y="616"/>
                  </a:lnTo>
                  <a:lnTo>
                    <a:pt x="1616" y="743"/>
                  </a:lnTo>
                  <a:lnTo>
                    <a:pt x="1629" y="856"/>
                  </a:lnTo>
                  <a:lnTo>
                    <a:pt x="1639" y="958"/>
                  </a:lnTo>
                  <a:lnTo>
                    <a:pt x="1648" y="1048"/>
                  </a:lnTo>
                  <a:lnTo>
                    <a:pt x="1657" y="1130"/>
                  </a:lnTo>
                  <a:lnTo>
                    <a:pt x="1664" y="1201"/>
                  </a:lnTo>
                  <a:lnTo>
                    <a:pt x="1671" y="1263"/>
                  </a:lnTo>
                  <a:lnTo>
                    <a:pt x="1677" y="1316"/>
                  </a:lnTo>
                  <a:lnTo>
                    <a:pt x="1682" y="1363"/>
                  </a:lnTo>
                  <a:lnTo>
                    <a:pt x="1685" y="1402"/>
                  </a:lnTo>
                  <a:lnTo>
                    <a:pt x="1689" y="1435"/>
                  </a:lnTo>
                  <a:lnTo>
                    <a:pt x="1693" y="1462"/>
                  </a:lnTo>
                  <a:lnTo>
                    <a:pt x="1694" y="1483"/>
                  </a:lnTo>
                  <a:lnTo>
                    <a:pt x="1696" y="1501"/>
                  </a:lnTo>
                  <a:lnTo>
                    <a:pt x="1698" y="1514"/>
                  </a:lnTo>
                  <a:lnTo>
                    <a:pt x="1700" y="1524"/>
                  </a:lnTo>
                  <a:lnTo>
                    <a:pt x="1701" y="1531"/>
                  </a:lnTo>
                  <a:lnTo>
                    <a:pt x="1701" y="1537"/>
                  </a:lnTo>
                  <a:lnTo>
                    <a:pt x="1703" y="1542"/>
                  </a:lnTo>
                  <a:lnTo>
                    <a:pt x="1705" y="1544"/>
                  </a:lnTo>
                  <a:lnTo>
                    <a:pt x="1705" y="1547"/>
                  </a:lnTo>
                  <a:lnTo>
                    <a:pt x="1707" y="1553"/>
                  </a:lnTo>
                  <a:lnTo>
                    <a:pt x="1730" y="1604"/>
                  </a:lnTo>
                  <a:lnTo>
                    <a:pt x="1755" y="1650"/>
                  </a:lnTo>
                  <a:lnTo>
                    <a:pt x="1785" y="1689"/>
                  </a:lnTo>
                  <a:lnTo>
                    <a:pt x="1817" y="1723"/>
                  </a:lnTo>
                  <a:lnTo>
                    <a:pt x="1850" y="1752"/>
                  </a:lnTo>
                  <a:lnTo>
                    <a:pt x="1886" y="1775"/>
                  </a:lnTo>
                  <a:lnTo>
                    <a:pt x="1923" y="1794"/>
                  </a:lnTo>
                  <a:lnTo>
                    <a:pt x="1959" y="1810"/>
                  </a:lnTo>
                  <a:lnTo>
                    <a:pt x="1994" y="1823"/>
                  </a:lnTo>
                  <a:lnTo>
                    <a:pt x="2028" y="1833"/>
                  </a:lnTo>
                  <a:lnTo>
                    <a:pt x="2060" y="1840"/>
                  </a:lnTo>
                  <a:lnTo>
                    <a:pt x="2090" y="1847"/>
                  </a:lnTo>
                  <a:lnTo>
                    <a:pt x="2117" y="1855"/>
                  </a:lnTo>
                  <a:lnTo>
                    <a:pt x="2069" y="1888"/>
                  </a:lnTo>
                  <a:lnTo>
                    <a:pt x="2030" y="1929"/>
                  </a:lnTo>
                  <a:lnTo>
                    <a:pt x="1998" y="1977"/>
                  </a:lnTo>
                  <a:lnTo>
                    <a:pt x="1973" y="2030"/>
                  </a:lnTo>
                  <a:lnTo>
                    <a:pt x="1957" y="2085"/>
                  </a:lnTo>
                  <a:lnTo>
                    <a:pt x="1952" y="2146"/>
                  </a:lnTo>
                  <a:lnTo>
                    <a:pt x="1952" y="2983"/>
                  </a:lnTo>
                  <a:lnTo>
                    <a:pt x="1957" y="3039"/>
                  </a:lnTo>
                  <a:lnTo>
                    <a:pt x="1969" y="3093"/>
                  </a:lnTo>
                  <a:lnTo>
                    <a:pt x="1992" y="3142"/>
                  </a:lnTo>
                  <a:lnTo>
                    <a:pt x="2021" y="3187"/>
                  </a:lnTo>
                  <a:lnTo>
                    <a:pt x="2056" y="3228"/>
                  </a:lnTo>
                  <a:lnTo>
                    <a:pt x="2097" y="3261"/>
                  </a:lnTo>
                  <a:lnTo>
                    <a:pt x="2143" y="3288"/>
                  </a:lnTo>
                  <a:lnTo>
                    <a:pt x="2193" y="3309"/>
                  </a:lnTo>
                  <a:lnTo>
                    <a:pt x="2246" y="3322"/>
                  </a:lnTo>
                  <a:lnTo>
                    <a:pt x="1976" y="4080"/>
                  </a:lnTo>
                  <a:lnTo>
                    <a:pt x="1959" y="4123"/>
                  </a:lnTo>
                  <a:lnTo>
                    <a:pt x="1932" y="4158"/>
                  </a:lnTo>
                  <a:lnTo>
                    <a:pt x="1902" y="4190"/>
                  </a:lnTo>
                  <a:lnTo>
                    <a:pt x="1866" y="4215"/>
                  </a:lnTo>
                  <a:lnTo>
                    <a:pt x="1827" y="4233"/>
                  </a:lnTo>
                  <a:lnTo>
                    <a:pt x="1785" y="4245"/>
                  </a:lnTo>
                  <a:lnTo>
                    <a:pt x="1742" y="4249"/>
                  </a:lnTo>
                  <a:lnTo>
                    <a:pt x="1698" y="4247"/>
                  </a:lnTo>
                  <a:lnTo>
                    <a:pt x="1653" y="4235"/>
                  </a:lnTo>
                  <a:lnTo>
                    <a:pt x="1611" y="4215"/>
                  </a:lnTo>
                  <a:lnTo>
                    <a:pt x="1575" y="4190"/>
                  </a:lnTo>
                  <a:lnTo>
                    <a:pt x="1543" y="4160"/>
                  </a:lnTo>
                  <a:lnTo>
                    <a:pt x="1519" y="4125"/>
                  </a:lnTo>
                  <a:lnTo>
                    <a:pt x="1501" y="4086"/>
                  </a:lnTo>
                  <a:lnTo>
                    <a:pt x="1488" y="4043"/>
                  </a:lnTo>
                  <a:lnTo>
                    <a:pt x="1483" y="3999"/>
                  </a:lnTo>
                  <a:lnTo>
                    <a:pt x="1487" y="3954"/>
                  </a:lnTo>
                  <a:lnTo>
                    <a:pt x="1499" y="3910"/>
                  </a:lnTo>
                  <a:lnTo>
                    <a:pt x="1882" y="2830"/>
                  </a:lnTo>
                  <a:lnTo>
                    <a:pt x="1870" y="2812"/>
                  </a:lnTo>
                  <a:lnTo>
                    <a:pt x="1854" y="2785"/>
                  </a:lnTo>
                  <a:lnTo>
                    <a:pt x="1833" y="2753"/>
                  </a:lnTo>
                  <a:lnTo>
                    <a:pt x="1808" y="2714"/>
                  </a:lnTo>
                  <a:lnTo>
                    <a:pt x="1781" y="2670"/>
                  </a:lnTo>
                  <a:lnTo>
                    <a:pt x="1749" y="2622"/>
                  </a:lnTo>
                  <a:lnTo>
                    <a:pt x="1717" y="2572"/>
                  </a:lnTo>
                  <a:lnTo>
                    <a:pt x="1684" y="2517"/>
                  </a:lnTo>
                  <a:lnTo>
                    <a:pt x="1648" y="2462"/>
                  </a:lnTo>
                  <a:lnTo>
                    <a:pt x="1613" y="2407"/>
                  </a:lnTo>
                  <a:lnTo>
                    <a:pt x="1577" y="2350"/>
                  </a:lnTo>
                  <a:lnTo>
                    <a:pt x="1542" y="2295"/>
                  </a:lnTo>
                  <a:lnTo>
                    <a:pt x="1508" y="2242"/>
                  </a:lnTo>
                  <a:lnTo>
                    <a:pt x="1476" y="2190"/>
                  </a:lnTo>
                  <a:lnTo>
                    <a:pt x="1446" y="2144"/>
                  </a:lnTo>
                  <a:lnTo>
                    <a:pt x="1419" y="2101"/>
                  </a:lnTo>
                  <a:lnTo>
                    <a:pt x="1394" y="2064"/>
                  </a:lnTo>
                  <a:lnTo>
                    <a:pt x="1375" y="2032"/>
                  </a:lnTo>
                  <a:lnTo>
                    <a:pt x="1359" y="2007"/>
                  </a:lnTo>
                  <a:lnTo>
                    <a:pt x="1348" y="1991"/>
                  </a:lnTo>
                  <a:lnTo>
                    <a:pt x="1341" y="1988"/>
                  </a:lnTo>
                  <a:lnTo>
                    <a:pt x="1354" y="2023"/>
                  </a:lnTo>
                  <a:lnTo>
                    <a:pt x="1368" y="2066"/>
                  </a:lnTo>
                  <a:lnTo>
                    <a:pt x="1386" y="2116"/>
                  </a:lnTo>
                  <a:lnTo>
                    <a:pt x="1405" y="2171"/>
                  </a:lnTo>
                  <a:lnTo>
                    <a:pt x="1425" y="2229"/>
                  </a:lnTo>
                  <a:lnTo>
                    <a:pt x="1446" y="2288"/>
                  </a:lnTo>
                  <a:lnTo>
                    <a:pt x="1467" y="2350"/>
                  </a:lnTo>
                  <a:lnTo>
                    <a:pt x="1488" y="2411"/>
                  </a:lnTo>
                  <a:lnTo>
                    <a:pt x="1510" y="2467"/>
                  </a:lnTo>
                  <a:lnTo>
                    <a:pt x="1528" y="2522"/>
                  </a:lnTo>
                  <a:lnTo>
                    <a:pt x="1545" y="2572"/>
                  </a:lnTo>
                  <a:lnTo>
                    <a:pt x="1561" y="2615"/>
                  </a:lnTo>
                  <a:lnTo>
                    <a:pt x="1574" y="2650"/>
                  </a:lnTo>
                  <a:lnTo>
                    <a:pt x="1584" y="2693"/>
                  </a:lnTo>
                  <a:lnTo>
                    <a:pt x="1588" y="2736"/>
                  </a:lnTo>
                  <a:lnTo>
                    <a:pt x="1584" y="2778"/>
                  </a:lnTo>
                  <a:lnTo>
                    <a:pt x="1574" y="2819"/>
                  </a:lnTo>
                  <a:lnTo>
                    <a:pt x="1556" y="2858"/>
                  </a:lnTo>
                  <a:lnTo>
                    <a:pt x="1533" y="2894"/>
                  </a:lnTo>
                  <a:lnTo>
                    <a:pt x="1503" y="2926"/>
                  </a:lnTo>
                  <a:lnTo>
                    <a:pt x="1469" y="2951"/>
                  </a:lnTo>
                  <a:lnTo>
                    <a:pt x="1432" y="2970"/>
                  </a:lnTo>
                  <a:lnTo>
                    <a:pt x="1391" y="2983"/>
                  </a:lnTo>
                  <a:lnTo>
                    <a:pt x="1348" y="2990"/>
                  </a:lnTo>
                  <a:lnTo>
                    <a:pt x="1306" y="2988"/>
                  </a:lnTo>
                  <a:lnTo>
                    <a:pt x="225" y="2871"/>
                  </a:lnTo>
                  <a:lnTo>
                    <a:pt x="175" y="2860"/>
                  </a:lnTo>
                  <a:lnTo>
                    <a:pt x="129" y="2839"/>
                  </a:lnTo>
                  <a:lnTo>
                    <a:pt x="88" y="2812"/>
                  </a:lnTo>
                  <a:lnTo>
                    <a:pt x="55" y="2776"/>
                  </a:lnTo>
                  <a:lnTo>
                    <a:pt x="28" y="2736"/>
                  </a:lnTo>
                  <a:lnTo>
                    <a:pt x="8" y="2689"/>
                  </a:lnTo>
                  <a:lnTo>
                    <a:pt x="0" y="2641"/>
                  </a:lnTo>
                  <a:lnTo>
                    <a:pt x="0" y="2590"/>
                  </a:lnTo>
                  <a:lnTo>
                    <a:pt x="10" y="2538"/>
                  </a:lnTo>
                  <a:lnTo>
                    <a:pt x="30" y="2494"/>
                  </a:lnTo>
                  <a:lnTo>
                    <a:pt x="58" y="2453"/>
                  </a:lnTo>
                  <a:lnTo>
                    <a:pt x="94" y="2419"/>
                  </a:lnTo>
                  <a:lnTo>
                    <a:pt x="134" y="2393"/>
                  </a:lnTo>
                  <a:lnTo>
                    <a:pt x="181" y="2373"/>
                  </a:lnTo>
                  <a:lnTo>
                    <a:pt x="229" y="2364"/>
                  </a:lnTo>
                  <a:lnTo>
                    <a:pt x="280" y="2364"/>
                  </a:lnTo>
                  <a:lnTo>
                    <a:pt x="960" y="2439"/>
                  </a:lnTo>
                  <a:lnTo>
                    <a:pt x="830" y="2068"/>
                  </a:lnTo>
                  <a:lnTo>
                    <a:pt x="818" y="2032"/>
                  </a:lnTo>
                  <a:lnTo>
                    <a:pt x="805" y="1997"/>
                  </a:lnTo>
                  <a:lnTo>
                    <a:pt x="795" y="1963"/>
                  </a:lnTo>
                  <a:lnTo>
                    <a:pt x="788" y="1929"/>
                  </a:lnTo>
                  <a:lnTo>
                    <a:pt x="782" y="1895"/>
                  </a:lnTo>
                  <a:lnTo>
                    <a:pt x="784" y="1860"/>
                  </a:lnTo>
                  <a:lnTo>
                    <a:pt x="791" y="1823"/>
                  </a:lnTo>
                  <a:lnTo>
                    <a:pt x="805" y="1784"/>
                  </a:lnTo>
                  <a:lnTo>
                    <a:pt x="800" y="1782"/>
                  </a:lnTo>
                  <a:lnTo>
                    <a:pt x="986" y="1293"/>
                  </a:lnTo>
                  <a:lnTo>
                    <a:pt x="537" y="453"/>
                  </a:lnTo>
                  <a:lnTo>
                    <a:pt x="521" y="414"/>
                  </a:lnTo>
                  <a:lnTo>
                    <a:pt x="512" y="373"/>
                  </a:lnTo>
                  <a:lnTo>
                    <a:pt x="512" y="332"/>
                  </a:lnTo>
                  <a:lnTo>
                    <a:pt x="520" y="291"/>
                  </a:lnTo>
                  <a:lnTo>
                    <a:pt x="536" y="252"/>
                  </a:lnTo>
                  <a:lnTo>
                    <a:pt x="557" y="217"/>
                  </a:lnTo>
                  <a:lnTo>
                    <a:pt x="587" y="185"/>
                  </a:lnTo>
                  <a:lnTo>
                    <a:pt x="621" y="162"/>
                  </a:lnTo>
                  <a:lnTo>
                    <a:pt x="658" y="144"/>
                  </a:lnTo>
                  <a:lnTo>
                    <a:pt x="699" y="133"/>
                  </a:lnTo>
                  <a:lnTo>
                    <a:pt x="1625" y="2"/>
                  </a:lnTo>
                  <a:lnTo>
                    <a:pt x="1625" y="2"/>
                  </a:lnTo>
                  <a:lnTo>
                    <a:pt x="16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203" name="Freeform 534"/>
          <p:cNvSpPr>
            <a:spLocks/>
          </p:cNvSpPr>
          <p:nvPr/>
        </p:nvSpPr>
        <p:spPr bwMode="auto">
          <a:xfrm>
            <a:off x="6180606" y="5920015"/>
            <a:ext cx="293706" cy="321932"/>
          </a:xfrm>
          <a:custGeom>
            <a:avLst/>
            <a:gdLst>
              <a:gd name="T0" fmla="*/ 1370 w 5328"/>
              <a:gd name="T1" fmla="*/ 6 h 5840"/>
              <a:gd name="T2" fmla="*/ 1461 w 5328"/>
              <a:gd name="T3" fmla="*/ 43 h 5840"/>
              <a:gd name="T4" fmla="*/ 1530 w 5328"/>
              <a:gd name="T5" fmla="*/ 112 h 5840"/>
              <a:gd name="T6" fmla="*/ 1570 w 5328"/>
              <a:gd name="T7" fmla="*/ 205 h 5840"/>
              <a:gd name="T8" fmla="*/ 1573 w 5328"/>
              <a:gd name="T9" fmla="*/ 340 h 5840"/>
              <a:gd name="T10" fmla="*/ 5243 w 5328"/>
              <a:gd name="T11" fmla="*/ 1549 h 5840"/>
              <a:gd name="T12" fmla="*/ 5294 w 5328"/>
              <a:gd name="T13" fmla="*/ 1597 h 5840"/>
              <a:gd name="T14" fmla="*/ 5323 w 5328"/>
              <a:gd name="T15" fmla="*/ 1663 h 5840"/>
              <a:gd name="T16" fmla="*/ 5323 w 5328"/>
              <a:gd name="T17" fmla="*/ 1736 h 5840"/>
              <a:gd name="T18" fmla="*/ 5294 w 5328"/>
              <a:gd name="T19" fmla="*/ 1802 h 5840"/>
              <a:gd name="T20" fmla="*/ 5241 w 5328"/>
              <a:gd name="T21" fmla="*/ 1848 h 5840"/>
              <a:gd name="T22" fmla="*/ 1573 w 5328"/>
              <a:gd name="T23" fmla="*/ 3059 h 5840"/>
              <a:gd name="T24" fmla="*/ 1703 w 5328"/>
              <a:gd name="T25" fmla="*/ 5152 h 5840"/>
              <a:gd name="T26" fmla="*/ 1947 w 5328"/>
              <a:gd name="T27" fmla="*/ 5223 h 5840"/>
              <a:gd name="T28" fmla="*/ 2169 w 5328"/>
              <a:gd name="T29" fmla="*/ 5324 h 5840"/>
              <a:gd name="T30" fmla="*/ 2367 w 5328"/>
              <a:gd name="T31" fmla="*/ 5445 h 5840"/>
              <a:gd name="T32" fmla="*/ 2536 w 5328"/>
              <a:gd name="T33" fmla="*/ 5584 h 5840"/>
              <a:gd name="T34" fmla="*/ 2625 w 5328"/>
              <a:gd name="T35" fmla="*/ 5684 h 5840"/>
              <a:gd name="T36" fmla="*/ 2636 w 5328"/>
              <a:gd name="T37" fmla="*/ 5744 h 5840"/>
              <a:gd name="T38" fmla="*/ 2609 w 5328"/>
              <a:gd name="T39" fmla="*/ 5803 h 5840"/>
              <a:gd name="T40" fmla="*/ 2557 w 5328"/>
              <a:gd name="T41" fmla="*/ 5835 h 5840"/>
              <a:gd name="T42" fmla="*/ 109 w 5328"/>
              <a:gd name="T43" fmla="*/ 5840 h 5840"/>
              <a:gd name="T44" fmla="*/ 50 w 5328"/>
              <a:gd name="T45" fmla="*/ 5822 h 5840"/>
              <a:gd name="T46" fmla="*/ 9 w 5328"/>
              <a:gd name="T47" fmla="*/ 5774 h 5840"/>
              <a:gd name="T48" fmla="*/ 2 w 5328"/>
              <a:gd name="T49" fmla="*/ 5714 h 5840"/>
              <a:gd name="T50" fmla="*/ 28 w 5328"/>
              <a:gd name="T51" fmla="*/ 5657 h 5840"/>
              <a:gd name="T52" fmla="*/ 180 w 5328"/>
              <a:gd name="T53" fmla="*/ 5513 h 5840"/>
              <a:gd name="T54" fmla="*/ 363 w 5328"/>
              <a:gd name="T55" fmla="*/ 5381 h 5840"/>
              <a:gd name="T56" fmla="*/ 575 w 5328"/>
              <a:gd name="T57" fmla="*/ 5271 h 5840"/>
              <a:gd name="T58" fmla="*/ 808 w 5328"/>
              <a:gd name="T59" fmla="*/ 5184 h 5840"/>
              <a:gd name="T60" fmla="*/ 1062 w 5328"/>
              <a:gd name="T61" fmla="*/ 5129 h 5840"/>
              <a:gd name="T62" fmla="*/ 1068 w 5328"/>
              <a:gd name="T63" fmla="*/ 205 h 5840"/>
              <a:gd name="T64" fmla="*/ 1105 w 5328"/>
              <a:gd name="T65" fmla="*/ 112 h 5840"/>
              <a:gd name="T66" fmla="*/ 1175 w 5328"/>
              <a:gd name="T67" fmla="*/ 43 h 5840"/>
              <a:gd name="T68" fmla="*/ 1267 w 5328"/>
              <a:gd name="T69" fmla="*/ 6 h 58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5328" h="5840">
                <a:moveTo>
                  <a:pt x="1319" y="0"/>
                </a:moveTo>
                <a:lnTo>
                  <a:pt x="1370" y="6"/>
                </a:lnTo>
                <a:lnTo>
                  <a:pt x="1418" y="20"/>
                </a:lnTo>
                <a:lnTo>
                  <a:pt x="1461" y="43"/>
                </a:lnTo>
                <a:lnTo>
                  <a:pt x="1498" y="75"/>
                </a:lnTo>
                <a:lnTo>
                  <a:pt x="1530" y="112"/>
                </a:lnTo>
                <a:lnTo>
                  <a:pt x="1554" y="157"/>
                </a:lnTo>
                <a:lnTo>
                  <a:pt x="1570" y="205"/>
                </a:lnTo>
                <a:lnTo>
                  <a:pt x="1573" y="257"/>
                </a:lnTo>
                <a:lnTo>
                  <a:pt x="1573" y="340"/>
                </a:lnTo>
                <a:lnTo>
                  <a:pt x="5209" y="1535"/>
                </a:lnTo>
                <a:lnTo>
                  <a:pt x="5243" y="1549"/>
                </a:lnTo>
                <a:lnTo>
                  <a:pt x="5271" y="1571"/>
                </a:lnTo>
                <a:lnTo>
                  <a:pt x="5294" y="1597"/>
                </a:lnTo>
                <a:lnTo>
                  <a:pt x="5312" y="1629"/>
                </a:lnTo>
                <a:lnTo>
                  <a:pt x="5323" y="1663"/>
                </a:lnTo>
                <a:lnTo>
                  <a:pt x="5328" y="1699"/>
                </a:lnTo>
                <a:lnTo>
                  <a:pt x="5323" y="1736"/>
                </a:lnTo>
                <a:lnTo>
                  <a:pt x="5312" y="1770"/>
                </a:lnTo>
                <a:lnTo>
                  <a:pt x="5294" y="1802"/>
                </a:lnTo>
                <a:lnTo>
                  <a:pt x="5271" y="1827"/>
                </a:lnTo>
                <a:lnTo>
                  <a:pt x="5241" y="1848"/>
                </a:lnTo>
                <a:lnTo>
                  <a:pt x="5209" y="1864"/>
                </a:lnTo>
                <a:lnTo>
                  <a:pt x="1573" y="3059"/>
                </a:lnTo>
                <a:lnTo>
                  <a:pt x="1573" y="5129"/>
                </a:lnTo>
                <a:lnTo>
                  <a:pt x="1703" y="5152"/>
                </a:lnTo>
                <a:lnTo>
                  <a:pt x="1828" y="5184"/>
                </a:lnTo>
                <a:lnTo>
                  <a:pt x="1947" y="5223"/>
                </a:lnTo>
                <a:lnTo>
                  <a:pt x="2061" y="5271"/>
                </a:lnTo>
                <a:lnTo>
                  <a:pt x="2169" y="5324"/>
                </a:lnTo>
                <a:lnTo>
                  <a:pt x="2272" y="5381"/>
                </a:lnTo>
                <a:lnTo>
                  <a:pt x="2367" y="5445"/>
                </a:lnTo>
                <a:lnTo>
                  <a:pt x="2456" y="5513"/>
                </a:lnTo>
                <a:lnTo>
                  <a:pt x="2536" y="5584"/>
                </a:lnTo>
                <a:lnTo>
                  <a:pt x="2607" y="5657"/>
                </a:lnTo>
                <a:lnTo>
                  <a:pt x="2625" y="5684"/>
                </a:lnTo>
                <a:lnTo>
                  <a:pt x="2636" y="5714"/>
                </a:lnTo>
                <a:lnTo>
                  <a:pt x="2636" y="5744"/>
                </a:lnTo>
                <a:lnTo>
                  <a:pt x="2627" y="5774"/>
                </a:lnTo>
                <a:lnTo>
                  <a:pt x="2609" y="5803"/>
                </a:lnTo>
                <a:lnTo>
                  <a:pt x="2586" y="5822"/>
                </a:lnTo>
                <a:lnTo>
                  <a:pt x="2557" y="5835"/>
                </a:lnTo>
                <a:lnTo>
                  <a:pt x="2527" y="5840"/>
                </a:lnTo>
                <a:lnTo>
                  <a:pt x="109" y="5840"/>
                </a:lnTo>
                <a:lnTo>
                  <a:pt x="78" y="5835"/>
                </a:lnTo>
                <a:lnTo>
                  <a:pt x="50" y="5822"/>
                </a:lnTo>
                <a:lnTo>
                  <a:pt x="27" y="5803"/>
                </a:lnTo>
                <a:lnTo>
                  <a:pt x="9" y="5774"/>
                </a:lnTo>
                <a:lnTo>
                  <a:pt x="0" y="5744"/>
                </a:lnTo>
                <a:lnTo>
                  <a:pt x="2" y="5714"/>
                </a:lnTo>
                <a:lnTo>
                  <a:pt x="11" y="5684"/>
                </a:lnTo>
                <a:lnTo>
                  <a:pt x="28" y="5657"/>
                </a:lnTo>
                <a:lnTo>
                  <a:pt x="100" y="5584"/>
                </a:lnTo>
                <a:lnTo>
                  <a:pt x="180" y="5513"/>
                </a:lnTo>
                <a:lnTo>
                  <a:pt x="269" y="5445"/>
                </a:lnTo>
                <a:lnTo>
                  <a:pt x="363" y="5381"/>
                </a:lnTo>
                <a:lnTo>
                  <a:pt x="466" y="5323"/>
                </a:lnTo>
                <a:lnTo>
                  <a:pt x="575" y="5271"/>
                </a:lnTo>
                <a:lnTo>
                  <a:pt x="689" y="5223"/>
                </a:lnTo>
                <a:lnTo>
                  <a:pt x="808" y="5184"/>
                </a:lnTo>
                <a:lnTo>
                  <a:pt x="932" y="5152"/>
                </a:lnTo>
                <a:lnTo>
                  <a:pt x="1062" y="5129"/>
                </a:lnTo>
                <a:lnTo>
                  <a:pt x="1062" y="257"/>
                </a:lnTo>
                <a:lnTo>
                  <a:pt x="1068" y="205"/>
                </a:lnTo>
                <a:lnTo>
                  <a:pt x="1082" y="157"/>
                </a:lnTo>
                <a:lnTo>
                  <a:pt x="1105" y="112"/>
                </a:lnTo>
                <a:lnTo>
                  <a:pt x="1137" y="75"/>
                </a:lnTo>
                <a:lnTo>
                  <a:pt x="1175" y="43"/>
                </a:lnTo>
                <a:lnTo>
                  <a:pt x="1219" y="20"/>
                </a:lnTo>
                <a:lnTo>
                  <a:pt x="1267" y="6"/>
                </a:lnTo>
                <a:lnTo>
                  <a:pt x="1319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7" name="Freeform 539"/>
          <p:cNvSpPr>
            <a:spLocks/>
          </p:cNvSpPr>
          <p:nvPr/>
        </p:nvSpPr>
        <p:spPr bwMode="auto">
          <a:xfrm>
            <a:off x="6924658" y="5923103"/>
            <a:ext cx="241338" cy="315757"/>
          </a:xfrm>
          <a:custGeom>
            <a:avLst/>
            <a:gdLst>
              <a:gd name="T0" fmla="*/ 307 w 4379"/>
              <a:gd name="T1" fmla="*/ 5 h 5728"/>
              <a:gd name="T2" fmla="*/ 400 w 4379"/>
              <a:gd name="T3" fmla="*/ 43 h 5728"/>
              <a:gd name="T4" fmla="*/ 468 w 4379"/>
              <a:gd name="T5" fmla="*/ 113 h 5728"/>
              <a:gd name="T6" fmla="*/ 508 w 4379"/>
              <a:gd name="T7" fmla="*/ 204 h 5728"/>
              <a:gd name="T8" fmla="*/ 511 w 4379"/>
              <a:gd name="T9" fmla="*/ 450 h 5728"/>
              <a:gd name="T10" fmla="*/ 738 w 4379"/>
              <a:gd name="T11" fmla="*/ 342 h 5728"/>
              <a:gd name="T12" fmla="*/ 975 w 4379"/>
              <a:gd name="T13" fmla="*/ 272 h 5728"/>
              <a:gd name="T14" fmla="*/ 1220 w 4379"/>
              <a:gd name="T15" fmla="*/ 239 h 5728"/>
              <a:gd name="T16" fmla="*/ 1465 w 4379"/>
              <a:gd name="T17" fmla="*/ 244 h 5728"/>
              <a:gd name="T18" fmla="*/ 1708 w 4379"/>
              <a:gd name="T19" fmla="*/ 286 h 5728"/>
              <a:gd name="T20" fmla="*/ 1943 w 4379"/>
              <a:gd name="T21" fmla="*/ 365 h 5728"/>
              <a:gd name="T22" fmla="*/ 2172 w 4379"/>
              <a:gd name="T23" fmla="*/ 471 h 5728"/>
              <a:gd name="T24" fmla="*/ 2411 w 4379"/>
              <a:gd name="T25" fmla="*/ 551 h 5728"/>
              <a:gd name="T26" fmla="*/ 2657 w 4379"/>
              <a:gd name="T27" fmla="*/ 591 h 5728"/>
              <a:gd name="T28" fmla="*/ 2905 w 4379"/>
              <a:gd name="T29" fmla="*/ 595 h 5728"/>
              <a:gd name="T30" fmla="*/ 3151 w 4379"/>
              <a:gd name="T31" fmla="*/ 560 h 5728"/>
              <a:gd name="T32" fmla="*/ 3391 w 4379"/>
              <a:gd name="T33" fmla="*/ 487 h 5728"/>
              <a:gd name="T34" fmla="*/ 4155 w 4379"/>
              <a:gd name="T35" fmla="*/ 122 h 5728"/>
              <a:gd name="T36" fmla="*/ 4232 w 4379"/>
              <a:gd name="T37" fmla="*/ 106 h 5728"/>
              <a:gd name="T38" fmla="*/ 4305 w 4379"/>
              <a:gd name="T39" fmla="*/ 129 h 5728"/>
              <a:gd name="T40" fmla="*/ 4351 w 4379"/>
              <a:gd name="T41" fmla="*/ 173 h 5728"/>
              <a:gd name="T42" fmla="*/ 4375 w 4379"/>
              <a:gd name="T43" fmla="*/ 230 h 5728"/>
              <a:gd name="T44" fmla="*/ 4379 w 4379"/>
              <a:gd name="T45" fmla="*/ 2220 h 5728"/>
              <a:gd name="T46" fmla="*/ 4359 w 4379"/>
              <a:gd name="T47" fmla="*/ 2319 h 5728"/>
              <a:gd name="T48" fmla="*/ 4307 w 4379"/>
              <a:gd name="T49" fmla="*/ 2405 h 5728"/>
              <a:gd name="T50" fmla="*/ 4225 w 4379"/>
              <a:gd name="T51" fmla="*/ 2466 h 5728"/>
              <a:gd name="T52" fmla="*/ 3391 w 4379"/>
              <a:gd name="T53" fmla="*/ 2864 h 5728"/>
              <a:gd name="T54" fmla="*/ 3151 w 4379"/>
              <a:gd name="T55" fmla="*/ 2937 h 5728"/>
              <a:gd name="T56" fmla="*/ 2905 w 4379"/>
              <a:gd name="T57" fmla="*/ 2972 h 5728"/>
              <a:gd name="T58" fmla="*/ 2657 w 4379"/>
              <a:gd name="T59" fmla="*/ 2969 h 5728"/>
              <a:gd name="T60" fmla="*/ 2411 w 4379"/>
              <a:gd name="T61" fmla="*/ 2929 h 5728"/>
              <a:gd name="T62" fmla="*/ 2172 w 4379"/>
              <a:gd name="T63" fmla="*/ 2848 h 5728"/>
              <a:gd name="T64" fmla="*/ 1943 w 4379"/>
              <a:gd name="T65" fmla="*/ 2742 h 5728"/>
              <a:gd name="T66" fmla="*/ 1708 w 4379"/>
              <a:gd name="T67" fmla="*/ 2663 h 5728"/>
              <a:gd name="T68" fmla="*/ 1465 w 4379"/>
              <a:gd name="T69" fmla="*/ 2621 h 5728"/>
              <a:gd name="T70" fmla="*/ 1220 w 4379"/>
              <a:gd name="T71" fmla="*/ 2618 h 5728"/>
              <a:gd name="T72" fmla="*/ 975 w 4379"/>
              <a:gd name="T73" fmla="*/ 2649 h 5728"/>
              <a:gd name="T74" fmla="*/ 738 w 4379"/>
              <a:gd name="T75" fmla="*/ 2719 h 5728"/>
              <a:gd name="T76" fmla="*/ 511 w 4379"/>
              <a:gd name="T77" fmla="*/ 2827 h 5728"/>
              <a:gd name="T78" fmla="*/ 508 w 4379"/>
              <a:gd name="T79" fmla="*/ 5524 h 5728"/>
              <a:gd name="T80" fmla="*/ 468 w 4379"/>
              <a:gd name="T81" fmla="*/ 5615 h 5728"/>
              <a:gd name="T82" fmla="*/ 400 w 4379"/>
              <a:gd name="T83" fmla="*/ 5685 h 5728"/>
              <a:gd name="T84" fmla="*/ 307 w 4379"/>
              <a:gd name="T85" fmla="*/ 5723 h 5728"/>
              <a:gd name="T86" fmla="*/ 204 w 4379"/>
              <a:gd name="T87" fmla="*/ 5723 h 5728"/>
              <a:gd name="T88" fmla="*/ 114 w 4379"/>
              <a:gd name="T89" fmla="*/ 5685 h 5728"/>
              <a:gd name="T90" fmla="*/ 44 w 4379"/>
              <a:gd name="T91" fmla="*/ 5615 h 5728"/>
              <a:gd name="T92" fmla="*/ 5 w 4379"/>
              <a:gd name="T93" fmla="*/ 5524 h 5728"/>
              <a:gd name="T94" fmla="*/ 0 w 4379"/>
              <a:gd name="T95" fmla="*/ 256 h 5728"/>
              <a:gd name="T96" fmla="*/ 21 w 4379"/>
              <a:gd name="T97" fmla="*/ 157 h 5728"/>
              <a:gd name="T98" fmla="*/ 75 w 4379"/>
              <a:gd name="T99" fmla="*/ 75 h 5728"/>
              <a:gd name="T100" fmla="*/ 157 w 4379"/>
              <a:gd name="T101" fmla="*/ 21 h 5728"/>
              <a:gd name="T102" fmla="*/ 257 w 4379"/>
              <a:gd name="T103" fmla="*/ 0 h 57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379" h="5728">
                <a:moveTo>
                  <a:pt x="257" y="0"/>
                </a:moveTo>
                <a:lnTo>
                  <a:pt x="307" y="5"/>
                </a:lnTo>
                <a:lnTo>
                  <a:pt x="356" y="21"/>
                </a:lnTo>
                <a:lnTo>
                  <a:pt x="400" y="43"/>
                </a:lnTo>
                <a:lnTo>
                  <a:pt x="438" y="75"/>
                </a:lnTo>
                <a:lnTo>
                  <a:pt x="468" y="113"/>
                </a:lnTo>
                <a:lnTo>
                  <a:pt x="492" y="157"/>
                </a:lnTo>
                <a:lnTo>
                  <a:pt x="508" y="204"/>
                </a:lnTo>
                <a:lnTo>
                  <a:pt x="511" y="256"/>
                </a:lnTo>
                <a:lnTo>
                  <a:pt x="511" y="450"/>
                </a:lnTo>
                <a:lnTo>
                  <a:pt x="625" y="391"/>
                </a:lnTo>
                <a:lnTo>
                  <a:pt x="738" y="342"/>
                </a:lnTo>
                <a:lnTo>
                  <a:pt x="857" y="303"/>
                </a:lnTo>
                <a:lnTo>
                  <a:pt x="975" y="272"/>
                </a:lnTo>
                <a:lnTo>
                  <a:pt x="1097" y="251"/>
                </a:lnTo>
                <a:lnTo>
                  <a:pt x="1220" y="239"/>
                </a:lnTo>
                <a:lnTo>
                  <a:pt x="1342" y="237"/>
                </a:lnTo>
                <a:lnTo>
                  <a:pt x="1465" y="244"/>
                </a:lnTo>
                <a:lnTo>
                  <a:pt x="1586" y="260"/>
                </a:lnTo>
                <a:lnTo>
                  <a:pt x="1708" y="286"/>
                </a:lnTo>
                <a:lnTo>
                  <a:pt x="1827" y="319"/>
                </a:lnTo>
                <a:lnTo>
                  <a:pt x="1943" y="365"/>
                </a:lnTo>
                <a:lnTo>
                  <a:pt x="2057" y="417"/>
                </a:lnTo>
                <a:lnTo>
                  <a:pt x="2172" y="471"/>
                </a:lnTo>
                <a:lnTo>
                  <a:pt x="2291" y="516"/>
                </a:lnTo>
                <a:lnTo>
                  <a:pt x="2411" y="551"/>
                </a:lnTo>
                <a:lnTo>
                  <a:pt x="2533" y="576"/>
                </a:lnTo>
                <a:lnTo>
                  <a:pt x="2657" y="591"/>
                </a:lnTo>
                <a:lnTo>
                  <a:pt x="2781" y="598"/>
                </a:lnTo>
                <a:lnTo>
                  <a:pt x="2905" y="595"/>
                </a:lnTo>
                <a:lnTo>
                  <a:pt x="3028" y="583"/>
                </a:lnTo>
                <a:lnTo>
                  <a:pt x="3151" y="560"/>
                </a:lnTo>
                <a:lnTo>
                  <a:pt x="3273" y="529"/>
                </a:lnTo>
                <a:lnTo>
                  <a:pt x="3391" y="487"/>
                </a:lnTo>
                <a:lnTo>
                  <a:pt x="3508" y="436"/>
                </a:lnTo>
                <a:lnTo>
                  <a:pt x="4155" y="122"/>
                </a:lnTo>
                <a:lnTo>
                  <a:pt x="4194" y="108"/>
                </a:lnTo>
                <a:lnTo>
                  <a:pt x="4232" y="106"/>
                </a:lnTo>
                <a:lnTo>
                  <a:pt x="4270" y="113"/>
                </a:lnTo>
                <a:lnTo>
                  <a:pt x="4305" y="129"/>
                </a:lnTo>
                <a:lnTo>
                  <a:pt x="4330" y="148"/>
                </a:lnTo>
                <a:lnTo>
                  <a:pt x="4351" y="173"/>
                </a:lnTo>
                <a:lnTo>
                  <a:pt x="4366" y="200"/>
                </a:lnTo>
                <a:lnTo>
                  <a:pt x="4375" y="230"/>
                </a:lnTo>
                <a:lnTo>
                  <a:pt x="4379" y="262"/>
                </a:lnTo>
                <a:lnTo>
                  <a:pt x="4379" y="2220"/>
                </a:lnTo>
                <a:lnTo>
                  <a:pt x="4373" y="2272"/>
                </a:lnTo>
                <a:lnTo>
                  <a:pt x="4359" y="2319"/>
                </a:lnTo>
                <a:lnTo>
                  <a:pt x="4337" y="2365"/>
                </a:lnTo>
                <a:lnTo>
                  <a:pt x="4307" y="2405"/>
                </a:lnTo>
                <a:lnTo>
                  <a:pt x="4269" y="2438"/>
                </a:lnTo>
                <a:lnTo>
                  <a:pt x="4225" y="2466"/>
                </a:lnTo>
                <a:lnTo>
                  <a:pt x="3508" y="2813"/>
                </a:lnTo>
                <a:lnTo>
                  <a:pt x="3391" y="2864"/>
                </a:lnTo>
                <a:lnTo>
                  <a:pt x="3273" y="2906"/>
                </a:lnTo>
                <a:lnTo>
                  <a:pt x="3151" y="2937"/>
                </a:lnTo>
                <a:lnTo>
                  <a:pt x="3028" y="2960"/>
                </a:lnTo>
                <a:lnTo>
                  <a:pt x="2905" y="2972"/>
                </a:lnTo>
                <a:lnTo>
                  <a:pt x="2781" y="2976"/>
                </a:lnTo>
                <a:lnTo>
                  <a:pt x="2657" y="2969"/>
                </a:lnTo>
                <a:lnTo>
                  <a:pt x="2533" y="2953"/>
                </a:lnTo>
                <a:lnTo>
                  <a:pt x="2411" y="2929"/>
                </a:lnTo>
                <a:lnTo>
                  <a:pt x="2291" y="2894"/>
                </a:lnTo>
                <a:lnTo>
                  <a:pt x="2172" y="2848"/>
                </a:lnTo>
                <a:lnTo>
                  <a:pt x="2057" y="2794"/>
                </a:lnTo>
                <a:lnTo>
                  <a:pt x="1943" y="2742"/>
                </a:lnTo>
                <a:lnTo>
                  <a:pt x="1827" y="2698"/>
                </a:lnTo>
                <a:lnTo>
                  <a:pt x="1708" y="2663"/>
                </a:lnTo>
                <a:lnTo>
                  <a:pt x="1586" y="2637"/>
                </a:lnTo>
                <a:lnTo>
                  <a:pt x="1465" y="2621"/>
                </a:lnTo>
                <a:lnTo>
                  <a:pt x="1342" y="2614"/>
                </a:lnTo>
                <a:lnTo>
                  <a:pt x="1220" y="2618"/>
                </a:lnTo>
                <a:lnTo>
                  <a:pt x="1097" y="2628"/>
                </a:lnTo>
                <a:lnTo>
                  <a:pt x="975" y="2649"/>
                </a:lnTo>
                <a:lnTo>
                  <a:pt x="857" y="2681"/>
                </a:lnTo>
                <a:lnTo>
                  <a:pt x="738" y="2719"/>
                </a:lnTo>
                <a:lnTo>
                  <a:pt x="625" y="2768"/>
                </a:lnTo>
                <a:lnTo>
                  <a:pt x="511" y="2827"/>
                </a:lnTo>
                <a:lnTo>
                  <a:pt x="511" y="5472"/>
                </a:lnTo>
                <a:lnTo>
                  <a:pt x="508" y="5524"/>
                </a:lnTo>
                <a:lnTo>
                  <a:pt x="492" y="5571"/>
                </a:lnTo>
                <a:lnTo>
                  <a:pt x="468" y="5615"/>
                </a:lnTo>
                <a:lnTo>
                  <a:pt x="438" y="5653"/>
                </a:lnTo>
                <a:lnTo>
                  <a:pt x="400" y="5685"/>
                </a:lnTo>
                <a:lnTo>
                  <a:pt x="356" y="5707"/>
                </a:lnTo>
                <a:lnTo>
                  <a:pt x="307" y="5723"/>
                </a:lnTo>
                <a:lnTo>
                  <a:pt x="257" y="5728"/>
                </a:lnTo>
                <a:lnTo>
                  <a:pt x="204" y="5723"/>
                </a:lnTo>
                <a:lnTo>
                  <a:pt x="157" y="5707"/>
                </a:lnTo>
                <a:lnTo>
                  <a:pt x="114" y="5685"/>
                </a:lnTo>
                <a:lnTo>
                  <a:pt x="75" y="5653"/>
                </a:lnTo>
                <a:lnTo>
                  <a:pt x="44" y="5615"/>
                </a:lnTo>
                <a:lnTo>
                  <a:pt x="21" y="5571"/>
                </a:lnTo>
                <a:lnTo>
                  <a:pt x="5" y="5524"/>
                </a:lnTo>
                <a:lnTo>
                  <a:pt x="0" y="5472"/>
                </a:lnTo>
                <a:lnTo>
                  <a:pt x="0" y="256"/>
                </a:lnTo>
                <a:lnTo>
                  <a:pt x="5" y="204"/>
                </a:lnTo>
                <a:lnTo>
                  <a:pt x="21" y="157"/>
                </a:lnTo>
                <a:lnTo>
                  <a:pt x="44" y="113"/>
                </a:lnTo>
                <a:lnTo>
                  <a:pt x="75" y="75"/>
                </a:lnTo>
                <a:lnTo>
                  <a:pt x="114" y="43"/>
                </a:lnTo>
                <a:lnTo>
                  <a:pt x="157" y="21"/>
                </a:lnTo>
                <a:lnTo>
                  <a:pt x="204" y="5"/>
                </a:lnTo>
                <a:lnTo>
                  <a:pt x="257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9" name="Freeform 578"/>
          <p:cNvSpPr>
            <a:spLocks noEditPoints="1"/>
          </p:cNvSpPr>
          <p:nvPr/>
        </p:nvSpPr>
        <p:spPr bwMode="auto">
          <a:xfrm>
            <a:off x="4631122" y="5929329"/>
            <a:ext cx="303624" cy="303305"/>
          </a:xfrm>
          <a:custGeom>
            <a:avLst/>
            <a:gdLst>
              <a:gd name="T0" fmla="*/ 2769 w 5710"/>
              <a:gd name="T1" fmla="*/ 902 h 5705"/>
              <a:gd name="T2" fmla="*/ 2682 w 5710"/>
              <a:gd name="T3" fmla="*/ 991 h 5705"/>
              <a:gd name="T4" fmla="*/ 2662 w 5710"/>
              <a:gd name="T5" fmla="*/ 2295 h 5705"/>
              <a:gd name="T6" fmla="*/ 2474 w 5710"/>
              <a:gd name="T7" fmla="*/ 2401 h 5705"/>
              <a:gd name="T8" fmla="*/ 2337 w 5710"/>
              <a:gd name="T9" fmla="*/ 2568 h 5705"/>
              <a:gd name="T10" fmla="*/ 2269 w 5710"/>
              <a:gd name="T11" fmla="*/ 2776 h 5705"/>
              <a:gd name="T12" fmla="*/ 2285 w 5710"/>
              <a:gd name="T13" fmla="*/ 3010 h 5705"/>
              <a:gd name="T14" fmla="*/ 2387 w 5710"/>
              <a:gd name="T15" fmla="*/ 3213 h 5705"/>
              <a:gd name="T16" fmla="*/ 2556 w 5710"/>
              <a:gd name="T17" fmla="*/ 3362 h 5705"/>
              <a:gd name="T18" fmla="*/ 2774 w 5710"/>
              <a:gd name="T19" fmla="*/ 3437 h 5705"/>
              <a:gd name="T20" fmla="*/ 3011 w 5710"/>
              <a:gd name="T21" fmla="*/ 3421 h 5705"/>
              <a:gd name="T22" fmla="*/ 3215 w 5710"/>
              <a:gd name="T23" fmla="*/ 3320 h 5705"/>
              <a:gd name="T24" fmla="*/ 3365 w 5710"/>
              <a:gd name="T25" fmla="*/ 3150 h 5705"/>
              <a:gd name="T26" fmla="*/ 3439 w 5710"/>
              <a:gd name="T27" fmla="*/ 2932 h 5705"/>
              <a:gd name="T28" fmla="*/ 3431 w 5710"/>
              <a:gd name="T29" fmla="*/ 2720 h 5705"/>
              <a:gd name="T30" fmla="*/ 3891 w 5710"/>
              <a:gd name="T31" fmla="*/ 2101 h 5705"/>
              <a:gd name="T32" fmla="*/ 3945 w 5710"/>
              <a:gd name="T33" fmla="*/ 2002 h 5705"/>
              <a:gd name="T34" fmla="*/ 3934 w 5710"/>
              <a:gd name="T35" fmla="*/ 1893 h 5705"/>
              <a:gd name="T36" fmla="*/ 3863 w 5710"/>
              <a:gd name="T37" fmla="*/ 1804 h 5705"/>
              <a:gd name="T38" fmla="*/ 3757 w 5710"/>
              <a:gd name="T39" fmla="*/ 1771 h 5705"/>
              <a:gd name="T40" fmla="*/ 3651 w 5710"/>
              <a:gd name="T41" fmla="*/ 1803 h 5705"/>
              <a:gd name="T42" fmla="*/ 3047 w 5710"/>
              <a:gd name="T43" fmla="*/ 2295 h 5705"/>
              <a:gd name="T44" fmla="*/ 3026 w 5710"/>
              <a:gd name="T45" fmla="*/ 991 h 5705"/>
              <a:gd name="T46" fmla="*/ 2939 w 5710"/>
              <a:gd name="T47" fmla="*/ 902 h 5705"/>
              <a:gd name="T48" fmla="*/ 2854 w 5710"/>
              <a:gd name="T49" fmla="*/ 0 h 5705"/>
              <a:gd name="T50" fmla="*/ 3337 w 5710"/>
              <a:gd name="T51" fmla="*/ 40 h 5705"/>
              <a:gd name="T52" fmla="*/ 3799 w 5710"/>
              <a:gd name="T53" fmla="*/ 160 h 5705"/>
              <a:gd name="T54" fmla="*/ 4233 w 5710"/>
              <a:gd name="T55" fmla="*/ 354 h 5705"/>
              <a:gd name="T56" fmla="*/ 4632 w 5710"/>
              <a:gd name="T57" fmla="*/ 620 h 5705"/>
              <a:gd name="T58" fmla="*/ 4985 w 5710"/>
              <a:gd name="T59" fmla="*/ 954 h 5705"/>
              <a:gd name="T60" fmla="*/ 5274 w 5710"/>
              <a:gd name="T61" fmla="*/ 1338 h 5705"/>
              <a:gd name="T62" fmla="*/ 5493 w 5710"/>
              <a:gd name="T63" fmla="*/ 1761 h 5705"/>
              <a:gd name="T64" fmla="*/ 5637 w 5710"/>
              <a:gd name="T65" fmla="*/ 2214 h 5705"/>
              <a:gd name="T66" fmla="*/ 5705 w 5710"/>
              <a:gd name="T67" fmla="*/ 2691 h 5705"/>
              <a:gd name="T68" fmla="*/ 5691 w 5710"/>
              <a:gd name="T69" fmla="*/ 3176 h 5705"/>
              <a:gd name="T70" fmla="*/ 5599 w 5710"/>
              <a:gd name="T71" fmla="*/ 3645 h 5705"/>
              <a:gd name="T72" fmla="*/ 5429 w 5710"/>
              <a:gd name="T73" fmla="*/ 4089 h 5705"/>
              <a:gd name="T74" fmla="*/ 5186 w 5710"/>
              <a:gd name="T75" fmla="*/ 4500 h 5705"/>
              <a:gd name="T76" fmla="*/ 4873 w 5710"/>
              <a:gd name="T77" fmla="*/ 4869 h 5705"/>
              <a:gd name="T78" fmla="*/ 4504 w 5710"/>
              <a:gd name="T79" fmla="*/ 5182 h 5705"/>
              <a:gd name="T80" fmla="*/ 4092 w 5710"/>
              <a:gd name="T81" fmla="*/ 5424 h 5705"/>
              <a:gd name="T82" fmla="*/ 3648 w 5710"/>
              <a:gd name="T83" fmla="*/ 5594 h 5705"/>
              <a:gd name="T84" fmla="*/ 3177 w 5710"/>
              <a:gd name="T85" fmla="*/ 5686 h 5705"/>
              <a:gd name="T86" fmla="*/ 2691 w 5710"/>
              <a:gd name="T87" fmla="*/ 5700 h 5705"/>
              <a:gd name="T88" fmla="*/ 2215 w 5710"/>
              <a:gd name="T89" fmla="*/ 5634 h 5705"/>
              <a:gd name="T90" fmla="*/ 1760 w 5710"/>
              <a:gd name="T91" fmla="*/ 5489 h 5705"/>
              <a:gd name="T92" fmla="*/ 1339 w 5710"/>
              <a:gd name="T93" fmla="*/ 5270 h 5705"/>
              <a:gd name="T94" fmla="*/ 953 w 5710"/>
              <a:gd name="T95" fmla="*/ 4982 h 5705"/>
              <a:gd name="T96" fmla="*/ 620 w 5710"/>
              <a:gd name="T97" fmla="*/ 4628 h 5705"/>
              <a:gd name="T98" fmla="*/ 352 w 5710"/>
              <a:gd name="T99" fmla="*/ 4231 h 5705"/>
              <a:gd name="T100" fmla="*/ 158 w 5710"/>
              <a:gd name="T101" fmla="*/ 3797 h 5705"/>
              <a:gd name="T102" fmla="*/ 40 w 5710"/>
              <a:gd name="T103" fmla="*/ 3334 h 5705"/>
              <a:gd name="T104" fmla="*/ 0 w 5710"/>
              <a:gd name="T105" fmla="*/ 2852 h 5705"/>
              <a:gd name="T106" fmla="*/ 40 w 5710"/>
              <a:gd name="T107" fmla="*/ 2370 h 5705"/>
              <a:gd name="T108" fmla="*/ 158 w 5710"/>
              <a:gd name="T109" fmla="*/ 1908 h 5705"/>
              <a:gd name="T110" fmla="*/ 352 w 5710"/>
              <a:gd name="T111" fmla="*/ 1475 h 5705"/>
              <a:gd name="T112" fmla="*/ 620 w 5710"/>
              <a:gd name="T113" fmla="*/ 1078 h 5705"/>
              <a:gd name="T114" fmla="*/ 953 w 5710"/>
              <a:gd name="T115" fmla="*/ 724 h 5705"/>
              <a:gd name="T116" fmla="*/ 1339 w 5710"/>
              <a:gd name="T117" fmla="*/ 434 h 5705"/>
              <a:gd name="T118" fmla="*/ 1760 w 5710"/>
              <a:gd name="T119" fmla="*/ 216 h 5705"/>
              <a:gd name="T120" fmla="*/ 2215 w 5710"/>
              <a:gd name="T121" fmla="*/ 72 h 5705"/>
              <a:gd name="T122" fmla="*/ 2691 w 5710"/>
              <a:gd name="T123" fmla="*/ 4 h 57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710" h="5705">
                <a:moveTo>
                  <a:pt x="2854" y="883"/>
                </a:moveTo>
                <a:lnTo>
                  <a:pt x="2811" y="889"/>
                </a:lnTo>
                <a:lnTo>
                  <a:pt x="2769" y="902"/>
                </a:lnTo>
                <a:lnTo>
                  <a:pt x="2734" y="925"/>
                </a:lnTo>
                <a:lnTo>
                  <a:pt x="2705" y="954"/>
                </a:lnTo>
                <a:lnTo>
                  <a:pt x="2682" y="991"/>
                </a:lnTo>
                <a:lnTo>
                  <a:pt x="2667" y="1031"/>
                </a:lnTo>
                <a:lnTo>
                  <a:pt x="2662" y="1074"/>
                </a:lnTo>
                <a:lnTo>
                  <a:pt x="2662" y="2295"/>
                </a:lnTo>
                <a:lnTo>
                  <a:pt x="2596" y="2323"/>
                </a:lnTo>
                <a:lnTo>
                  <a:pt x="2531" y="2358"/>
                </a:lnTo>
                <a:lnTo>
                  <a:pt x="2474" y="2401"/>
                </a:lnTo>
                <a:lnTo>
                  <a:pt x="2422" y="2451"/>
                </a:lnTo>
                <a:lnTo>
                  <a:pt x="2377" y="2507"/>
                </a:lnTo>
                <a:lnTo>
                  <a:pt x="2337" y="2568"/>
                </a:lnTo>
                <a:lnTo>
                  <a:pt x="2306" y="2634"/>
                </a:lnTo>
                <a:lnTo>
                  <a:pt x="2283" y="2703"/>
                </a:lnTo>
                <a:lnTo>
                  <a:pt x="2269" y="2776"/>
                </a:lnTo>
                <a:lnTo>
                  <a:pt x="2264" y="2852"/>
                </a:lnTo>
                <a:lnTo>
                  <a:pt x="2269" y="2932"/>
                </a:lnTo>
                <a:lnTo>
                  <a:pt x="2285" y="3010"/>
                </a:lnTo>
                <a:lnTo>
                  <a:pt x="2311" y="3083"/>
                </a:lnTo>
                <a:lnTo>
                  <a:pt x="2344" y="3150"/>
                </a:lnTo>
                <a:lnTo>
                  <a:pt x="2387" y="3213"/>
                </a:lnTo>
                <a:lnTo>
                  <a:pt x="2438" y="3270"/>
                </a:lnTo>
                <a:lnTo>
                  <a:pt x="2493" y="3320"/>
                </a:lnTo>
                <a:lnTo>
                  <a:pt x="2556" y="3362"/>
                </a:lnTo>
                <a:lnTo>
                  <a:pt x="2625" y="3397"/>
                </a:lnTo>
                <a:lnTo>
                  <a:pt x="2698" y="3421"/>
                </a:lnTo>
                <a:lnTo>
                  <a:pt x="2774" y="3437"/>
                </a:lnTo>
                <a:lnTo>
                  <a:pt x="2854" y="3442"/>
                </a:lnTo>
                <a:lnTo>
                  <a:pt x="2934" y="3437"/>
                </a:lnTo>
                <a:lnTo>
                  <a:pt x="3011" y="3421"/>
                </a:lnTo>
                <a:lnTo>
                  <a:pt x="3083" y="3397"/>
                </a:lnTo>
                <a:lnTo>
                  <a:pt x="3153" y="3362"/>
                </a:lnTo>
                <a:lnTo>
                  <a:pt x="3215" y="3320"/>
                </a:lnTo>
                <a:lnTo>
                  <a:pt x="3273" y="3270"/>
                </a:lnTo>
                <a:lnTo>
                  <a:pt x="3321" y="3213"/>
                </a:lnTo>
                <a:lnTo>
                  <a:pt x="3365" y="3150"/>
                </a:lnTo>
                <a:lnTo>
                  <a:pt x="3399" y="3083"/>
                </a:lnTo>
                <a:lnTo>
                  <a:pt x="3424" y="3010"/>
                </a:lnTo>
                <a:lnTo>
                  <a:pt x="3439" y="2932"/>
                </a:lnTo>
                <a:lnTo>
                  <a:pt x="3445" y="2852"/>
                </a:lnTo>
                <a:lnTo>
                  <a:pt x="3441" y="2784"/>
                </a:lnTo>
                <a:lnTo>
                  <a:pt x="3431" y="2720"/>
                </a:lnTo>
                <a:lnTo>
                  <a:pt x="3412" y="2656"/>
                </a:lnTo>
                <a:lnTo>
                  <a:pt x="3387" y="2597"/>
                </a:lnTo>
                <a:lnTo>
                  <a:pt x="3891" y="2101"/>
                </a:lnTo>
                <a:lnTo>
                  <a:pt x="3915" y="2070"/>
                </a:lnTo>
                <a:lnTo>
                  <a:pt x="3932" y="2037"/>
                </a:lnTo>
                <a:lnTo>
                  <a:pt x="3945" y="2002"/>
                </a:lnTo>
                <a:lnTo>
                  <a:pt x="3948" y="1966"/>
                </a:lnTo>
                <a:lnTo>
                  <a:pt x="3945" y="1928"/>
                </a:lnTo>
                <a:lnTo>
                  <a:pt x="3934" y="1893"/>
                </a:lnTo>
                <a:lnTo>
                  <a:pt x="3917" y="1860"/>
                </a:lnTo>
                <a:lnTo>
                  <a:pt x="3892" y="1829"/>
                </a:lnTo>
                <a:lnTo>
                  <a:pt x="3863" y="1804"/>
                </a:lnTo>
                <a:lnTo>
                  <a:pt x="3830" y="1787"/>
                </a:lnTo>
                <a:lnTo>
                  <a:pt x="3794" y="1775"/>
                </a:lnTo>
                <a:lnTo>
                  <a:pt x="3757" y="1771"/>
                </a:lnTo>
                <a:lnTo>
                  <a:pt x="3721" y="1775"/>
                </a:lnTo>
                <a:lnTo>
                  <a:pt x="3684" y="1785"/>
                </a:lnTo>
                <a:lnTo>
                  <a:pt x="3651" y="1803"/>
                </a:lnTo>
                <a:lnTo>
                  <a:pt x="3622" y="1827"/>
                </a:lnTo>
                <a:lnTo>
                  <a:pt x="3116" y="2325"/>
                </a:lnTo>
                <a:lnTo>
                  <a:pt x="3047" y="2295"/>
                </a:lnTo>
                <a:lnTo>
                  <a:pt x="3047" y="1074"/>
                </a:lnTo>
                <a:lnTo>
                  <a:pt x="3042" y="1031"/>
                </a:lnTo>
                <a:lnTo>
                  <a:pt x="3026" y="991"/>
                </a:lnTo>
                <a:lnTo>
                  <a:pt x="3004" y="954"/>
                </a:lnTo>
                <a:lnTo>
                  <a:pt x="2974" y="925"/>
                </a:lnTo>
                <a:lnTo>
                  <a:pt x="2939" y="902"/>
                </a:lnTo>
                <a:lnTo>
                  <a:pt x="2898" y="889"/>
                </a:lnTo>
                <a:lnTo>
                  <a:pt x="2854" y="883"/>
                </a:lnTo>
                <a:close/>
                <a:moveTo>
                  <a:pt x="2854" y="0"/>
                </a:moveTo>
                <a:lnTo>
                  <a:pt x="3017" y="4"/>
                </a:lnTo>
                <a:lnTo>
                  <a:pt x="3177" y="18"/>
                </a:lnTo>
                <a:lnTo>
                  <a:pt x="3337" y="40"/>
                </a:lnTo>
                <a:lnTo>
                  <a:pt x="3493" y="72"/>
                </a:lnTo>
                <a:lnTo>
                  <a:pt x="3648" y="111"/>
                </a:lnTo>
                <a:lnTo>
                  <a:pt x="3799" y="160"/>
                </a:lnTo>
                <a:lnTo>
                  <a:pt x="3948" y="216"/>
                </a:lnTo>
                <a:lnTo>
                  <a:pt x="4092" y="281"/>
                </a:lnTo>
                <a:lnTo>
                  <a:pt x="4233" y="354"/>
                </a:lnTo>
                <a:lnTo>
                  <a:pt x="4370" y="434"/>
                </a:lnTo>
                <a:lnTo>
                  <a:pt x="4504" y="523"/>
                </a:lnTo>
                <a:lnTo>
                  <a:pt x="4632" y="620"/>
                </a:lnTo>
                <a:lnTo>
                  <a:pt x="4755" y="724"/>
                </a:lnTo>
                <a:lnTo>
                  <a:pt x="4873" y="837"/>
                </a:lnTo>
                <a:lnTo>
                  <a:pt x="4985" y="954"/>
                </a:lnTo>
                <a:lnTo>
                  <a:pt x="5089" y="1078"/>
                </a:lnTo>
                <a:lnTo>
                  <a:pt x="5186" y="1206"/>
                </a:lnTo>
                <a:lnTo>
                  <a:pt x="5274" y="1338"/>
                </a:lnTo>
                <a:lnTo>
                  <a:pt x="5356" y="1475"/>
                </a:lnTo>
                <a:lnTo>
                  <a:pt x="5429" y="1615"/>
                </a:lnTo>
                <a:lnTo>
                  <a:pt x="5493" y="1761"/>
                </a:lnTo>
                <a:lnTo>
                  <a:pt x="5551" y="1908"/>
                </a:lnTo>
                <a:lnTo>
                  <a:pt x="5599" y="2059"/>
                </a:lnTo>
                <a:lnTo>
                  <a:pt x="5637" y="2214"/>
                </a:lnTo>
                <a:lnTo>
                  <a:pt x="5669" y="2370"/>
                </a:lnTo>
                <a:lnTo>
                  <a:pt x="5691" y="2529"/>
                </a:lnTo>
                <a:lnTo>
                  <a:pt x="5705" y="2691"/>
                </a:lnTo>
                <a:lnTo>
                  <a:pt x="5710" y="2852"/>
                </a:lnTo>
                <a:lnTo>
                  <a:pt x="5705" y="3015"/>
                </a:lnTo>
                <a:lnTo>
                  <a:pt x="5691" y="3176"/>
                </a:lnTo>
                <a:lnTo>
                  <a:pt x="5669" y="3334"/>
                </a:lnTo>
                <a:lnTo>
                  <a:pt x="5637" y="3492"/>
                </a:lnTo>
                <a:lnTo>
                  <a:pt x="5599" y="3645"/>
                </a:lnTo>
                <a:lnTo>
                  <a:pt x="5551" y="3797"/>
                </a:lnTo>
                <a:lnTo>
                  <a:pt x="5493" y="3945"/>
                </a:lnTo>
                <a:lnTo>
                  <a:pt x="5429" y="4089"/>
                </a:lnTo>
                <a:lnTo>
                  <a:pt x="5356" y="4231"/>
                </a:lnTo>
                <a:lnTo>
                  <a:pt x="5274" y="4368"/>
                </a:lnTo>
                <a:lnTo>
                  <a:pt x="5186" y="4500"/>
                </a:lnTo>
                <a:lnTo>
                  <a:pt x="5089" y="4628"/>
                </a:lnTo>
                <a:lnTo>
                  <a:pt x="4985" y="4751"/>
                </a:lnTo>
                <a:lnTo>
                  <a:pt x="4873" y="4869"/>
                </a:lnTo>
                <a:lnTo>
                  <a:pt x="4755" y="4982"/>
                </a:lnTo>
                <a:lnTo>
                  <a:pt x="4632" y="5086"/>
                </a:lnTo>
                <a:lnTo>
                  <a:pt x="4504" y="5182"/>
                </a:lnTo>
                <a:lnTo>
                  <a:pt x="4370" y="5270"/>
                </a:lnTo>
                <a:lnTo>
                  <a:pt x="4233" y="5352"/>
                </a:lnTo>
                <a:lnTo>
                  <a:pt x="4092" y="5424"/>
                </a:lnTo>
                <a:lnTo>
                  <a:pt x="3948" y="5489"/>
                </a:lnTo>
                <a:lnTo>
                  <a:pt x="3799" y="5546"/>
                </a:lnTo>
                <a:lnTo>
                  <a:pt x="3648" y="5594"/>
                </a:lnTo>
                <a:lnTo>
                  <a:pt x="3493" y="5634"/>
                </a:lnTo>
                <a:lnTo>
                  <a:pt x="3337" y="5665"/>
                </a:lnTo>
                <a:lnTo>
                  <a:pt x="3177" y="5686"/>
                </a:lnTo>
                <a:lnTo>
                  <a:pt x="3017" y="5700"/>
                </a:lnTo>
                <a:lnTo>
                  <a:pt x="2854" y="5705"/>
                </a:lnTo>
                <a:lnTo>
                  <a:pt x="2691" y="5700"/>
                </a:lnTo>
                <a:lnTo>
                  <a:pt x="2531" y="5686"/>
                </a:lnTo>
                <a:lnTo>
                  <a:pt x="2372" y="5665"/>
                </a:lnTo>
                <a:lnTo>
                  <a:pt x="2215" y="5634"/>
                </a:lnTo>
                <a:lnTo>
                  <a:pt x="2061" y="5594"/>
                </a:lnTo>
                <a:lnTo>
                  <a:pt x="1910" y="5546"/>
                </a:lnTo>
                <a:lnTo>
                  <a:pt x="1760" y="5489"/>
                </a:lnTo>
                <a:lnTo>
                  <a:pt x="1616" y="5424"/>
                </a:lnTo>
                <a:lnTo>
                  <a:pt x="1476" y="5352"/>
                </a:lnTo>
                <a:lnTo>
                  <a:pt x="1339" y="5270"/>
                </a:lnTo>
                <a:lnTo>
                  <a:pt x="1205" y="5182"/>
                </a:lnTo>
                <a:lnTo>
                  <a:pt x="1076" y="5086"/>
                </a:lnTo>
                <a:lnTo>
                  <a:pt x="953" y="4982"/>
                </a:lnTo>
                <a:lnTo>
                  <a:pt x="835" y="4869"/>
                </a:lnTo>
                <a:lnTo>
                  <a:pt x="724" y="4751"/>
                </a:lnTo>
                <a:lnTo>
                  <a:pt x="620" y="4628"/>
                </a:lnTo>
                <a:lnTo>
                  <a:pt x="523" y="4500"/>
                </a:lnTo>
                <a:lnTo>
                  <a:pt x="434" y="4368"/>
                </a:lnTo>
                <a:lnTo>
                  <a:pt x="352" y="4231"/>
                </a:lnTo>
                <a:lnTo>
                  <a:pt x="280" y="4089"/>
                </a:lnTo>
                <a:lnTo>
                  <a:pt x="215" y="3945"/>
                </a:lnTo>
                <a:lnTo>
                  <a:pt x="158" y="3797"/>
                </a:lnTo>
                <a:lnTo>
                  <a:pt x="111" y="3645"/>
                </a:lnTo>
                <a:lnTo>
                  <a:pt x="71" y="3492"/>
                </a:lnTo>
                <a:lnTo>
                  <a:pt x="40" y="3334"/>
                </a:lnTo>
                <a:lnTo>
                  <a:pt x="17" y="3176"/>
                </a:lnTo>
                <a:lnTo>
                  <a:pt x="3" y="3015"/>
                </a:lnTo>
                <a:lnTo>
                  <a:pt x="0" y="2852"/>
                </a:lnTo>
                <a:lnTo>
                  <a:pt x="3" y="2691"/>
                </a:lnTo>
                <a:lnTo>
                  <a:pt x="17" y="2529"/>
                </a:lnTo>
                <a:lnTo>
                  <a:pt x="40" y="2370"/>
                </a:lnTo>
                <a:lnTo>
                  <a:pt x="71" y="2214"/>
                </a:lnTo>
                <a:lnTo>
                  <a:pt x="111" y="2059"/>
                </a:lnTo>
                <a:lnTo>
                  <a:pt x="158" y="1908"/>
                </a:lnTo>
                <a:lnTo>
                  <a:pt x="215" y="1761"/>
                </a:lnTo>
                <a:lnTo>
                  <a:pt x="280" y="1615"/>
                </a:lnTo>
                <a:lnTo>
                  <a:pt x="352" y="1475"/>
                </a:lnTo>
                <a:lnTo>
                  <a:pt x="434" y="1338"/>
                </a:lnTo>
                <a:lnTo>
                  <a:pt x="523" y="1206"/>
                </a:lnTo>
                <a:lnTo>
                  <a:pt x="620" y="1078"/>
                </a:lnTo>
                <a:lnTo>
                  <a:pt x="724" y="954"/>
                </a:lnTo>
                <a:lnTo>
                  <a:pt x="835" y="837"/>
                </a:lnTo>
                <a:lnTo>
                  <a:pt x="953" y="724"/>
                </a:lnTo>
                <a:lnTo>
                  <a:pt x="1076" y="620"/>
                </a:lnTo>
                <a:lnTo>
                  <a:pt x="1205" y="523"/>
                </a:lnTo>
                <a:lnTo>
                  <a:pt x="1339" y="434"/>
                </a:lnTo>
                <a:lnTo>
                  <a:pt x="1476" y="354"/>
                </a:lnTo>
                <a:lnTo>
                  <a:pt x="1616" y="281"/>
                </a:lnTo>
                <a:lnTo>
                  <a:pt x="1760" y="216"/>
                </a:lnTo>
                <a:lnTo>
                  <a:pt x="1910" y="160"/>
                </a:lnTo>
                <a:lnTo>
                  <a:pt x="2061" y="111"/>
                </a:lnTo>
                <a:lnTo>
                  <a:pt x="2215" y="72"/>
                </a:lnTo>
                <a:lnTo>
                  <a:pt x="2372" y="40"/>
                </a:lnTo>
                <a:lnTo>
                  <a:pt x="2531" y="18"/>
                </a:lnTo>
                <a:lnTo>
                  <a:pt x="2691" y="4"/>
                </a:lnTo>
                <a:lnTo>
                  <a:pt x="2854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240" name="Group 581"/>
          <p:cNvGrpSpPr>
            <a:grpSpLocks noChangeAspect="1"/>
          </p:cNvGrpSpPr>
          <p:nvPr/>
        </p:nvGrpSpPr>
        <p:grpSpPr bwMode="auto">
          <a:xfrm>
            <a:off x="1792877" y="5976286"/>
            <a:ext cx="210613" cy="209391"/>
            <a:chOff x="329" y="-3188"/>
            <a:chExt cx="2930" cy="29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243" name="Freeform 583"/>
            <p:cNvSpPr>
              <a:spLocks/>
            </p:cNvSpPr>
            <p:nvPr/>
          </p:nvSpPr>
          <p:spPr bwMode="auto">
            <a:xfrm>
              <a:off x="917" y="-3188"/>
              <a:ext cx="256" cy="858"/>
            </a:xfrm>
            <a:custGeom>
              <a:avLst/>
              <a:gdLst>
                <a:gd name="T0" fmla="*/ 256 w 512"/>
                <a:gd name="T1" fmla="*/ 0 h 1716"/>
                <a:gd name="T2" fmla="*/ 308 w 512"/>
                <a:gd name="T3" fmla="*/ 5 h 1716"/>
                <a:gd name="T4" fmla="*/ 356 w 512"/>
                <a:gd name="T5" fmla="*/ 21 h 1716"/>
                <a:gd name="T6" fmla="*/ 400 w 512"/>
                <a:gd name="T7" fmla="*/ 44 h 1716"/>
                <a:gd name="T8" fmla="*/ 438 w 512"/>
                <a:gd name="T9" fmla="*/ 76 h 1716"/>
                <a:gd name="T10" fmla="*/ 470 w 512"/>
                <a:gd name="T11" fmla="*/ 114 h 1716"/>
                <a:gd name="T12" fmla="*/ 493 w 512"/>
                <a:gd name="T13" fmla="*/ 156 h 1716"/>
                <a:gd name="T14" fmla="*/ 507 w 512"/>
                <a:gd name="T15" fmla="*/ 205 h 1716"/>
                <a:gd name="T16" fmla="*/ 512 w 512"/>
                <a:gd name="T17" fmla="*/ 256 h 1716"/>
                <a:gd name="T18" fmla="*/ 512 w 512"/>
                <a:gd name="T19" fmla="*/ 1460 h 1716"/>
                <a:gd name="T20" fmla="*/ 507 w 512"/>
                <a:gd name="T21" fmla="*/ 1512 h 1716"/>
                <a:gd name="T22" fmla="*/ 493 w 512"/>
                <a:gd name="T23" fmla="*/ 1560 h 1716"/>
                <a:gd name="T24" fmla="*/ 470 w 512"/>
                <a:gd name="T25" fmla="*/ 1604 h 1716"/>
                <a:gd name="T26" fmla="*/ 438 w 512"/>
                <a:gd name="T27" fmla="*/ 1642 h 1716"/>
                <a:gd name="T28" fmla="*/ 400 w 512"/>
                <a:gd name="T29" fmla="*/ 1674 h 1716"/>
                <a:gd name="T30" fmla="*/ 356 w 512"/>
                <a:gd name="T31" fmla="*/ 1697 h 1716"/>
                <a:gd name="T32" fmla="*/ 308 w 512"/>
                <a:gd name="T33" fmla="*/ 1711 h 1716"/>
                <a:gd name="T34" fmla="*/ 256 w 512"/>
                <a:gd name="T35" fmla="*/ 1716 h 1716"/>
                <a:gd name="T36" fmla="*/ 205 w 512"/>
                <a:gd name="T37" fmla="*/ 1711 h 1716"/>
                <a:gd name="T38" fmla="*/ 157 w 512"/>
                <a:gd name="T39" fmla="*/ 1697 h 1716"/>
                <a:gd name="T40" fmla="*/ 114 w 512"/>
                <a:gd name="T41" fmla="*/ 1674 h 1716"/>
                <a:gd name="T42" fmla="*/ 75 w 512"/>
                <a:gd name="T43" fmla="*/ 1642 h 1716"/>
                <a:gd name="T44" fmla="*/ 45 w 512"/>
                <a:gd name="T45" fmla="*/ 1604 h 1716"/>
                <a:gd name="T46" fmla="*/ 22 w 512"/>
                <a:gd name="T47" fmla="*/ 1560 h 1716"/>
                <a:gd name="T48" fmla="*/ 6 w 512"/>
                <a:gd name="T49" fmla="*/ 1512 h 1716"/>
                <a:gd name="T50" fmla="*/ 0 w 512"/>
                <a:gd name="T51" fmla="*/ 1460 h 1716"/>
                <a:gd name="T52" fmla="*/ 0 w 512"/>
                <a:gd name="T53" fmla="*/ 256 h 1716"/>
                <a:gd name="T54" fmla="*/ 6 w 512"/>
                <a:gd name="T55" fmla="*/ 205 h 1716"/>
                <a:gd name="T56" fmla="*/ 22 w 512"/>
                <a:gd name="T57" fmla="*/ 156 h 1716"/>
                <a:gd name="T58" fmla="*/ 45 w 512"/>
                <a:gd name="T59" fmla="*/ 114 h 1716"/>
                <a:gd name="T60" fmla="*/ 75 w 512"/>
                <a:gd name="T61" fmla="*/ 76 h 1716"/>
                <a:gd name="T62" fmla="*/ 114 w 512"/>
                <a:gd name="T63" fmla="*/ 44 h 1716"/>
                <a:gd name="T64" fmla="*/ 157 w 512"/>
                <a:gd name="T65" fmla="*/ 21 h 1716"/>
                <a:gd name="T66" fmla="*/ 205 w 512"/>
                <a:gd name="T67" fmla="*/ 5 h 1716"/>
                <a:gd name="T68" fmla="*/ 256 w 512"/>
                <a:gd name="T69" fmla="*/ 0 h 1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12" h="1716">
                  <a:moveTo>
                    <a:pt x="256" y="0"/>
                  </a:moveTo>
                  <a:lnTo>
                    <a:pt x="308" y="5"/>
                  </a:lnTo>
                  <a:lnTo>
                    <a:pt x="356" y="21"/>
                  </a:lnTo>
                  <a:lnTo>
                    <a:pt x="400" y="44"/>
                  </a:lnTo>
                  <a:lnTo>
                    <a:pt x="438" y="76"/>
                  </a:lnTo>
                  <a:lnTo>
                    <a:pt x="470" y="114"/>
                  </a:lnTo>
                  <a:lnTo>
                    <a:pt x="493" y="156"/>
                  </a:lnTo>
                  <a:lnTo>
                    <a:pt x="507" y="205"/>
                  </a:lnTo>
                  <a:lnTo>
                    <a:pt x="512" y="256"/>
                  </a:lnTo>
                  <a:lnTo>
                    <a:pt x="512" y="1460"/>
                  </a:lnTo>
                  <a:lnTo>
                    <a:pt x="507" y="1512"/>
                  </a:lnTo>
                  <a:lnTo>
                    <a:pt x="493" y="1560"/>
                  </a:lnTo>
                  <a:lnTo>
                    <a:pt x="470" y="1604"/>
                  </a:lnTo>
                  <a:lnTo>
                    <a:pt x="438" y="1642"/>
                  </a:lnTo>
                  <a:lnTo>
                    <a:pt x="400" y="1674"/>
                  </a:lnTo>
                  <a:lnTo>
                    <a:pt x="356" y="1697"/>
                  </a:lnTo>
                  <a:lnTo>
                    <a:pt x="308" y="1711"/>
                  </a:lnTo>
                  <a:lnTo>
                    <a:pt x="256" y="1716"/>
                  </a:lnTo>
                  <a:lnTo>
                    <a:pt x="205" y="1711"/>
                  </a:lnTo>
                  <a:lnTo>
                    <a:pt x="157" y="1697"/>
                  </a:lnTo>
                  <a:lnTo>
                    <a:pt x="114" y="1674"/>
                  </a:lnTo>
                  <a:lnTo>
                    <a:pt x="75" y="1642"/>
                  </a:lnTo>
                  <a:lnTo>
                    <a:pt x="45" y="1604"/>
                  </a:lnTo>
                  <a:lnTo>
                    <a:pt x="22" y="1560"/>
                  </a:lnTo>
                  <a:lnTo>
                    <a:pt x="6" y="1512"/>
                  </a:lnTo>
                  <a:lnTo>
                    <a:pt x="0" y="1460"/>
                  </a:lnTo>
                  <a:lnTo>
                    <a:pt x="0" y="256"/>
                  </a:lnTo>
                  <a:lnTo>
                    <a:pt x="6" y="205"/>
                  </a:lnTo>
                  <a:lnTo>
                    <a:pt x="22" y="156"/>
                  </a:lnTo>
                  <a:lnTo>
                    <a:pt x="45" y="114"/>
                  </a:lnTo>
                  <a:lnTo>
                    <a:pt x="75" y="76"/>
                  </a:lnTo>
                  <a:lnTo>
                    <a:pt x="114" y="44"/>
                  </a:lnTo>
                  <a:lnTo>
                    <a:pt x="157" y="21"/>
                  </a:lnTo>
                  <a:lnTo>
                    <a:pt x="205" y="5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4" name="Freeform 584"/>
            <p:cNvSpPr>
              <a:spLocks/>
            </p:cNvSpPr>
            <p:nvPr/>
          </p:nvSpPr>
          <p:spPr bwMode="auto">
            <a:xfrm>
              <a:off x="2415" y="-3188"/>
              <a:ext cx="255" cy="858"/>
            </a:xfrm>
            <a:custGeom>
              <a:avLst/>
              <a:gdLst>
                <a:gd name="T0" fmla="*/ 254 w 510"/>
                <a:gd name="T1" fmla="*/ 0 h 1716"/>
                <a:gd name="T2" fmla="*/ 305 w 510"/>
                <a:gd name="T3" fmla="*/ 5 h 1716"/>
                <a:gd name="T4" fmla="*/ 353 w 510"/>
                <a:gd name="T5" fmla="*/ 21 h 1716"/>
                <a:gd name="T6" fmla="*/ 398 w 510"/>
                <a:gd name="T7" fmla="*/ 44 h 1716"/>
                <a:gd name="T8" fmla="*/ 435 w 510"/>
                <a:gd name="T9" fmla="*/ 76 h 1716"/>
                <a:gd name="T10" fmla="*/ 467 w 510"/>
                <a:gd name="T11" fmla="*/ 114 h 1716"/>
                <a:gd name="T12" fmla="*/ 490 w 510"/>
                <a:gd name="T13" fmla="*/ 156 h 1716"/>
                <a:gd name="T14" fmla="*/ 505 w 510"/>
                <a:gd name="T15" fmla="*/ 205 h 1716"/>
                <a:gd name="T16" fmla="*/ 510 w 510"/>
                <a:gd name="T17" fmla="*/ 256 h 1716"/>
                <a:gd name="T18" fmla="*/ 510 w 510"/>
                <a:gd name="T19" fmla="*/ 1460 h 1716"/>
                <a:gd name="T20" fmla="*/ 505 w 510"/>
                <a:gd name="T21" fmla="*/ 1512 h 1716"/>
                <a:gd name="T22" fmla="*/ 490 w 510"/>
                <a:gd name="T23" fmla="*/ 1560 h 1716"/>
                <a:gd name="T24" fmla="*/ 467 w 510"/>
                <a:gd name="T25" fmla="*/ 1604 h 1716"/>
                <a:gd name="T26" fmla="*/ 435 w 510"/>
                <a:gd name="T27" fmla="*/ 1642 h 1716"/>
                <a:gd name="T28" fmla="*/ 398 w 510"/>
                <a:gd name="T29" fmla="*/ 1674 h 1716"/>
                <a:gd name="T30" fmla="*/ 353 w 510"/>
                <a:gd name="T31" fmla="*/ 1697 h 1716"/>
                <a:gd name="T32" fmla="*/ 305 w 510"/>
                <a:gd name="T33" fmla="*/ 1711 h 1716"/>
                <a:gd name="T34" fmla="*/ 254 w 510"/>
                <a:gd name="T35" fmla="*/ 1716 h 1716"/>
                <a:gd name="T36" fmla="*/ 202 w 510"/>
                <a:gd name="T37" fmla="*/ 1711 h 1716"/>
                <a:gd name="T38" fmla="*/ 154 w 510"/>
                <a:gd name="T39" fmla="*/ 1697 h 1716"/>
                <a:gd name="T40" fmla="*/ 112 w 510"/>
                <a:gd name="T41" fmla="*/ 1674 h 1716"/>
                <a:gd name="T42" fmla="*/ 74 w 510"/>
                <a:gd name="T43" fmla="*/ 1642 h 1716"/>
                <a:gd name="T44" fmla="*/ 42 w 510"/>
                <a:gd name="T45" fmla="*/ 1604 h 1716"/>
                <a:gd name="T46" fmla="*/ 19 w 510"/>
                <a:gd name="T47" fmla="*/ 1560 h 1716"/>
                <a:gd name="T48" fmla="*/ 3 w 510"/>
                <a:gd name="T49" fmla="*/ 1512 h 1716"/>
                <a:gd name="T50" fmla="*/ 0 w 510"/>
                <a:gd name="T51" fmla="*/ 1460 h 1716"/>
                <a:gd name="T52" fmla="*/ 0 w 510"/>
                <a:gd name="T53" fmla="*/ 256 h 1716"/>
                <a:gd name="T54" fmla="*/ 3 w 510"/>
                <a:gd name="T55" fmla="*/ 205 h 1716"/>
                <a:gd name="T56" fmla="*/ 19 w 510"/>
                <a:gd name="T57" fmla="*/ 156 h 1716"/>
                <a:gd name="T58" fmla="*/ 42 w 510"/>
                <a:gd name="T59" fmla="*/ 114 h 1716"/>
                <a:gd name="T60" fmla="*/ 74 w 510"/>
                <a:gd name="T61" fmla="*/ 76 h 1716"/>
                <a:gd name="T62" fmla="*/ 112 w 510"/>
                <a:gd name="T63" fmla="*/ 44 h 1716"/>
                <a:gd name="T64" fmla="*/ 154 w 510"/>
                <a:gd name="T65" fmla="*/ 21 h 1716"/>
                <a:gd name="T66" fmla="*/ 202 w 510"/>
                <a:gd name="T67" fmla="*/ 5 h 1716"/>
                <a:gd name="T68" fmla="*/ 254 w 510"/>
                <a:gd name="T69" fmla="*/ 0 h 1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10" h="1716">
                  <a:moveTo>
                    <a:pt x="254" y="0"/>
                  </a:moveTo>
                  <a:lnTo>
                    <a:pt x="305" y="5"/>
                  </a:lnTo>
                  <a:lnTo>
                    <a:pt x="353" y="21"/>
                  </a:lnTo>
                  <a:lnTo>
                    <a:pt x="398" y="44"/>
                  </a:lnTo>
                  <a:lnTo>
                    <a:pt x="435" y="76"/>
                  </a:lnTo>
                  <a:lnTo>
                    <a:pt x="467" y="114"/>
                  </a:lnTo>
                  <a:lnTo>
                    <a:pt x="490" y="156"/>
                  </a:lnTo>
                  <a:lnTo>
                    <a:pt x="505" y="205"/>
                  </a:lnTo>
                  <a:lnTo>
                    <a:pt x="510" y="256"/>
                  </a:lnTo>
                  <a:lnTo>
                    <a:pt x="510" y="1460"/>
                  </a:lnTo>
                  <a:lnTo>
                    <a:pt x="505" y="1512"/>
                  </a:lnTo>
                  <a:lnTo>
                    <a:pt x="490" y="1560"/>
                  </a:lnTo>
                  <a:lnTo>
                    <a:pt x="467" y="1604"/>
                  </a:lnTo>
                  <a:lnTo>
                    <a:pt x="435" y="1642"/>
                  </a:lnTo>
                  <a:lnTo>
                    <a:pt x="398" y="1674"/>
                  </a:lnTo>
                  <a:lnTo>
                    <a:pt x="353" y="1697"/>
                  </a:lnTo>
                  <a:lnTo>
                    <a:pt x="305" y="1711"/>
                  </a:lnTo>
                  <a:lnTo>
                    <a:pt x="254" y="1716"/>
                  </a:lnTo>
                  <a:lnTo>
                    <a:pt x="202" y="1711"/>
                  </a:lnTo>
                  <a:lnTo>
                    <a:pt x="154" y="1697"/>
                  </a:lnTo>
                  <a:lnTo>
                    <a:pt x="112" y="1674"/>
                  </a:lnTo>
                  <a:lnTo>
                    <a:pt x="74" y="1642"/>
                  </a:lnTo>
                  <a:lnTo>
                    <a:pt x="42" y="1604"/>
                  </a:lnTo>
                  <a:lnTo>
                    <a:pt x="19" y="1560"/>
                  </a:lnTo>
                  <a:lnTo>
                    <a:pt x="3" y="1512"/>
                  </a:lnTo>
                  <a:lnTo>
                    <a:pt x="0" y="1460"/>
                  </a:lnTo>
                  <a:lnTo>
                    <a:pt x="0" y="256"/>
                  </a:lnTo>
                  <a:lnTo>
                    <a:pt x="3" y="205"/>
                  </a:lnTo>
                  <a:lnTo>
                    <a:pt x="19" y="156"/>
                  </a:lnTo>
                  <a:lnTo>
                    <a:pt x="42" y="114"/>
                  </a:lnTo>
                  <a:lnTo>
                    <a:pt x="74" y="76"/>
                  </a:lnTo>
                  <a:lnTo>
                    <a:pt x="112" y="44"/>
                  </a:lnTo>
                  <a:lnTo>
                    <a:pt x="154" y="21"/>
                  </a:lnTo>
                  <a:lnTo>
                    <a:pt x="202" y="5"/>
                  </a:lnTo>
                  <a:lnTo>
                    <a:pt x="2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5" name="Freeform 585"/>
            <p:cNvSpPr>
              <a:spLocks/>
            </p:cNvSpPr>
            <p:nvPr/>
          </p:nvSpPr>
          <p:spPr bwMode="auto">
            <a:xfrm>
              <a:off x="329" y="-2670"/>
              <a:ext cx="2930" cy="670"/>
            </a:xfrm>
            <a:custGeom>
              <a:avLst/>
              <a:gdLst>
                <a:gd name="T0" fmla="*/ 793 w 5859"/>
                <a:gd name="T1" fmla="*/ 0 h 1339"/>
                <a:gd name="T2" fmla="*/ 797 w 5859"/>
                <a:gd name="T3" fmla="*/ 506 h 1339"/>
                <a:gd name="T4" fmla="*/ 836 w 5859"/>
                <a:gd name="T5" fmla="*/ 655 h 1339"/>
                <a:gd name="T6" fmla="*/ 907 w 5859"/>
                <a:gd name="T7" fmla="*/ 791 h 1339"/>
                <a:gd name="T8" fmla="*/ 1006 w 5859"/>
                <a:gd name="T9" fmla="*/ 903 h 1339"/>
                <a:gd name="T10" fmla="*/ 1131 w 5859"/>
                <a:gd name="T11" fmla="*/ 990 h 1339"/>
                <a:gd name="T12" fmla="*/ 1275 w 5859"/>
                <a:gd name="T13" fmla="*/ 1045 h 1339"/>
                <a:gd name="T14" fmla="*/ 1431 w 5859"/>
                <a:gd name="T15" fmla="*/ 1065 h 1339"/>
                <a:gd name="T16" fmla="*/ 1590 w 5859"/>
                <a:gd name="T17" fmla="*/ 1045 h 1339"/>
                <a:gd name="T18" fmla="*/ 1732 w 5859"/>
                <a:gd name="T19" fmla="*/ 990 h 1339"/>
                <a:gd name="T20" fmla="*/ 1856 w 5859"/>
                <a:gd name="T21" fmla="*/ 903 h 1339"/>
                <a:gd name="T22" fmla="*/ 1956 w 5859"/>
                <a:gd name="T23" fmla="*/ 791 h 1339"/>
                <a:gd name="T24" fmla="*/ 2029 w 5859"/>
                <a:gd name="T25" fmla="*/ 655 h 1339"/>
                <a:gd name="T26" fmla="*/ 2066 w 5859"/>
                <a:gd name="T27" fmla="*/ 506 h 1339"/>
                <a:gd name="T28" fmla="*/ 2072 w 5859"/>
                <a:gd name="T29" fmla="*/ 0 h 1339"/>
                <a:gd name="T30" fmla="*/ 3788 w 5859"/>
                <a:gd name="T31" fmla="*/ 424 h 1339"/>
                <a:gd name="T32" fmla="*/ 3807 w 5859"/>
                <a:gd name="T33" fmla="*/ 582 h 1339"/>
                <a:gd name="T34" fmla="*/ 3862 w 5859"/>
                <a:gd name="T35" fmla="*/ 727 h 1339"/>
                <a:gd name="T36" fmla="*/ 3948 w 5859"/>
                <a:gd name="T37" fmla="*/ 849 h 1339"/>
                <a:gd name="T38" fmla="*/ 4061 w 5859"/>
                <a:gd name="T39" fmla="*/ 951 h 1339"/>
                <a:gd name="T40" fmla="*/ 4195 w 5859"/>
                <a:gd name="T41" fmla="*/ 1022 h 1339"/>
                <a:gd name="T42" fmla="*/ 4346 w 5859"/>
                <a:gd name="T43" fmla="*/ 1060 h 1339"/>
                <a:gd name="T44" fmla="*/ 4506 w 5859"/>
                <a:gd name="T45" fmla="*/ 1060 h 1339"/>
                <a:gd name="T46" fmla="*/ 4657 w 5859"/>
                <a:gd name="T47" fmla="*/ 1022 h 1339"/>
                <a:gd name="T48" fmla="*/ 4792 w 5859"/>
                <a:gd name="T49" fmla="*/ 951 h 1339"/>
                <a:gd name="T50" fmla="*/ 4904 w 5859"/>
                <a:gd name="T51" fmla="*/ 849 h 1339"/>
                <a:gd name="T52" fmla="*/ 4991 w 5859"/>
                <a:gd name="T53" fmla="*/ 727 h 1339"/>
                <a:gd name="T54" fmla="*/ 5046 w 5859"/>
                <a:gd name="T55" fmla="*/ 582 h 1339"/>
                <a:gd name="T56" fmla="*/ 5066 w 5859"/>
                <a:gd name="T57" fmla="*/ 424 h 1339"/>
                <a:gd name="T58" fmla="*/ 5667 w 5859"/>
                <a:gd name="T59" fmla="*/ 0 h 1339"/>
                <a:gd name="T60" fmla="*/ 5751 w 5859"/>
                <a:gd name="T61" fmla="*/ 20 h 1339"/>
                <a:gd name="T62" fmla="*/ 5816 w 5859"/>
                <a:gd name="T63" fmla="*/ 71 h 1339"/>
                <a:gd name="T64" fmla="*/ 5854 w 5859"/>
                <a:gd name="T65" fmla="*/ 148 h 1339"/>
                <a:gd name="T66" fmla="*/ 5859 w 5859"/>
                <a:gd name="T67" fmla="*/ 1339 h 1339"/>
                <a:gd name="T68" fmla="*/ 0 w 5859"/>
                <a:gd name="T69" fmla="*/ 192 h 1339"/>
                <a:gd name="T70" fmla="*/ 20 w 5859"/>
                <a:gd name="T71" fmla="*/ 107 h 1339"/>
                <a:gd name="T72" fmla="*/ 71 w 5859"/>
                <a:gd name="T73" fmla="*/ 41 h 1339"/>
                <a:gd name="T74" fmla="*/ 148 w 5859"/>
                <a:gd name="T75" fmla="*/ 5 h 1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859" h="1339">
                  <a:moveTo>
                    <a:pt x="192" y="0"/>
                  </a:moveTo>
                  <a:lnTo>
                    <a:pt x="793" y="0"/>
                  </a:lnTo>
                  <a:lnTo>
                    <a:pt x="793" y="424"/>
                  </a:lnTo>
                  <a:lnTo>
                    <a:pt x="797" y="506"/>
                  </a:lnTo>
                  <a:lnTo>
                    <a:pt x="813" y="582"/>
                  </a:lnTo>
                  <a:lnTo>
                    <a:pt x="836" y="655"/>
                  </a:lnTo>
                  <a:lnTo>
                    <a:pt x="868" y="727"/>
                  </a:lnTo>
                  <a:lnTo>
                    <a:pt x="907" y="791"/>
                  </a:lnTo>
                  <a:lnTo>
                    <a:pt x="953" y="849"/>
                  </a:lnTo>
                  <a:lnTo>
                    <a:pt x="1006" y="903"/>
                  </a:lnTo>
                  <a:lnTo>
                    <a:pt x="1067" y="951"/>
                  </a:lnTo>
                  <a:lnTo>
                    <a:pt x="1131" y="990"/>
                  </a:lnTo>
                  <a:lnTo>
                    <a:pt x="1200" y="1022"/>
                  </a:lnTo>
                  <a:lnTo>
                    <a:pt x="1275" y="1045"/>
                  </a:lnTo>
                  <a:lnTo>
                    <a:pt x="1351" y="1060"/>
                  </a:lnTo>
                  <a:lnTo>
                    <a:pt x="1431" y="1065"/>
                  </a:lnTo>
                  <a:lnTo>
                    <a:pt x="1511" y="1060"/>
                  </a:lnTo>
                  <a:lnTo>
                    <a:pt x="1590" y="1045"/>
                  </a:lnTo>
                  <a:lnTo>
                    <a:pt x="1663" y="1022"/>
                  </a:lnTo>
                  <a:lnTo>
                    <a:pt x="1732" y="990"/>
                  </a:lnTo>
                  <a:lnTo>
                    <a:pt x="1798" y="951"/>
                  </a:lnTo>
                  <a:lnTo>
                    <a:pt x="1856" y="903"/>
                  </a:lnTo>
                  <a:lnTo>
                    <a:pt x="1910" y="849"/>
                  </a:lnTo>
                  <a:lnTo>
                    <a:pt x="1956" y="791"/>
                  </a:lnTo>
                  <a:lnTo>
                    <a:pt x="1997" y="727"/>
                  </a:lnTo>
                  <a:lnTo>
                    <a:pt x="2029" y="655"/>
                  </a:lnTo>
                  <a:lnTo>
                    <a:pt x="2052" y="582"/>
                  </a:lnTo>
                  <a:lnTo>
                    <a:pt x="2066" y="506"/>
                  </a:lnTo>
                  <a:lnTo>
                    <a:pt x="2072" y="424"/>
                  </a:lnTo>
                  <a:lnTo>
                    <a:pt x="2072" y="0"/>
                  </a:lnTo>
                  <a:lnTo>
                    <a:pt x="3788" y="0"/>
                  </a:lnTo>
                  <a:lnTo>
                    <a:pt x="3788" y="424"/>
                  </a:lnTo>
                  <a:lnTo>
                    <a:pt x="3791" y="506"/>
                  </a:lnTo>
                  <a:lnTo>
                    <a:pt x="3807" y="582"/>
                  </a:lnTo>
                  <a:lnTo>
                    <a:pt x="3830" y="655"/>
                  </a:lnTo>
                  <a:lnTo>
                    <a:pt x="3862" y="727"/>
                  </a:lnTo>
                  <a:lnTo>
                    <a:pt x="3901" y="791"/>
                  </a:lnTo>
                  <a:lnTo>
                    <a:pt x="3948" y="849"/>
                  </a:lnTo>
                  <a:lnTo>
                    <a:pt x="4003" y="903"/>
                  </a:lnTo>
                  <a:lnTo>
                    <a:pt x="4061" y="951"/>
                  </a:lnTo>
                  <a:lnTo>
                    <a:pt x="4125" y="990"/>
                  </a:lnTo>
                  <a:lnTo>
                    <a:pt x="4195" y="1022"/>
                  </a:lnTo>
                  <a:lnTo>
                    <a:pt x="4269" y="1045"/>
                  </a:lnTo>
                  <a:lnTo>
                    <a:pt x="4346" y="1060"/>
                  </a:lnTo>
                  <a:lnTo>
                    <a:pt x="4426" y="1065"/>
                  </a:lnTo>
                  <a:lnTo>
                    <a:pt x="4506" y="1060"/>
                  </a:lnTo>
                  <a:lnTo>
                    <a:pt x="4584" y="1045"/>
                  </a:lnTo>
                  <a:lnTo>
                    <a:pt x="4657" y="1022"/>
                  </a:lnTo>
                  <a:lnTo>
                    <a:pt x="4726" y="990"/>
                  </a:lnTo>
                  <a:lnTo>
                    <a:pt x="4792" y="951"/>
                  </a:lnTo>
                  <a:lnTo>
                    <a:pt x="4851" y="903"/>
                  </a:lnTo>
                  <a:lnTo>
                    <a:pt x="4904" y="849"/>
                  </a:lnTo>
                  <a:lnTo>
                    <a:pt x="4952" y="791"/>
                  </a:lnTo>
                  <a:lnTo>
                    <a:pt x="4991" y="727"/>
                  </a:lnTo>
                  <a:lnTo>
                    <a:pt x="5023" y="655"/>
                  </a:lnTo>
                  <a:lnTo>
                    <a:pt x="5046" y="582"/>
                  </a:lnTo>
                  <a:lnTo>
                    <a:pt x="5061" y="506"/>
                  </a:lnTo>
                  <a:lnTo>
                    <a:pt x="5066" y="424"/>
                  </a:lnTo>
                  <a:lnTo>
                    <a:pt x="5066" y="0"/>
                  </a:lnTo>
                  <a:lnTo>
                    <a:pt x="5667" y="0"/>
                  </a:lnTo>
                  <a:lnTo>
                    <a:pt x="5710" y="5"/>
                  </a:lnTo>
                  <a:lnTo>
                    <a:pt x="5751" y="20"/>
                  </a:lnTo>
                  <a:lnTo>
                    <a:pt x="5786" y="41"/>
                  </a:lnTo>
                  <a:lnTo>
                    <a:pt x="5816" y="71"/>
                  </a:lnTo>
                  <a:lnTo>
                    <a:pt x="5840" y="107"/>
                  </a:lnTo>
                  <a:lnTo>
                    <a:pt x="5854" y="148"/>
                  </a:lnTo>
                  <a:lnTo>
                    <a:pt x="5859" y="192"/>
                  </a:lnTo>
                  <a:lnTo>
                    <a:pt x="5859" y="1339"/>
                  </a:lnTo>
                  <a:lnTo>
                    <a:pt x="0" y="1339"/>
                  </a:lnTo>
                  <a:lnTo>
                    <a:pt x="0" y="192"/>
                  </a:lnTo>
                  <a:lnTo>
                    <a:pt x="5" y="148"/>
                  </a:lnTo>
                  <a:lnTo>
                    <a:pt x="20" y="107"/>
                  </a:lnTo>
                  <a:lnTo>
                    <a:pt x="43" y="71"/>
                  </a:lnTo>
                  <a:lnTo>
                    <a:pt x="71" y="41"/>
                  </a:lnTo>
                  <a:lnTo>
                    <a:pt x="107" y="20"/>
                  </a:lnTo>
                  <a:lnTo>
                    <a:pt x="148" y="5"/>
                  </a:lnTo>
                  <a:lnTo>
                    <a:pt x="1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6" name="Freeform 586"/>
            <p:cNvSpPr>
              <a:spLocks noEditPoints="1"/>
            </p:cNvSpPr>
            <p:nvPr/>
          </p:nvSpPr>
          <p:spPr bwMode="auto">
            <a:xfrm>
              <a:off x="329" y="-1744"/>
              <a:ext cx="2930" cy="1469"/>
            </a:xfrm>
            <a:custGeom>
              <a:avLst/>
              <a:gdLst>
                <a:gd name="T0" fmla="*/ 3540 w 5859"/>
                <a:gd name="T1" fmla="*/ 730 h 2938"/>
                <a:gd name="T2" fmla="*/ 3387 w 5859"/>
                <a:gd name="T3" fmla="*/ 844 h 2938"/>
                <a:gd name="T4" fmla="*/ 3208 w 5859"/>
                <a:gd name="T5" fmla="*/ 942 h 2938"/>
                <a:gd name="T6" fmla="*/ 3128 w 5859"/>
                <a:gd name="T7" fmla="*/ 1065 h 2938"/>
                <a:gd name="T8" fmla="*/ 3138 w 5859"/>
                <a:gd name="T9" fmla="*/ 1177 h 2938"/>
                <a:gd name="T10" fmla="*/ 3249 w 5859"/>
                <a:gd name="T11" fmla="*/ 1280 h 2938"/>
                <a:gd name="T12" fmla="*/ 3398 w 5859"/>
                <a:gd name="T13" fmla="*/ 1273 h 2938"/>
                <a:gd name="T14" fmla="*/ 3555 w 5859"/>
                <a:gd name="T15" fmla="*/ 1161 h 2938"/>
                <a:gd name="T16" fmla="*/ 3284 w 5859"/>
                <a:gd name="T17" fmla="*/ 1861 h 2938"/>
                <a:gd name="T18" fmla="*/ 3181 w 5859"/>
                <a:gd name="T19" fmla="*/ 1989 h 2938"/>
                <a:gd name="T20" fmla="*/ 3219 w 5859"/>
                <a:gd name="T21" fmla="*/ 2153 h 2938"/>
                <a:gd name="T22" fmla="*/ 3368 w 5859"/>
                <a:gd name="T23" fmla="*/ 2224 h 2938"/>
                <a:gd name="T24" fmla="*/ 4255 w 5859"/>
                <a:gd name="T25" fmla="*/ 2183 h 2938"/>
                <a:gd name="T26" fmla="*/ 4326 w 5859"/>
                <a:gd name="T27" fmla="*/ 2033 h 2938"/>
                <a:gd name="T28" fmla="*/ 4255 w 5859"/>
                <a:gd name="T29" fmla="*/ 1882 h 2938"/>
                <a:gd name="T30" fmla="*/ 3988 w 5859"/>
                <a:gd name="T31" fmla="*/ 1841 h 2938"/>
                <a:gd name="T32" fmla="*/ 3948 w 5859"/>
                <a:gd name="T33" fmla="*/ 723 h 2938"/>
                <a:gd name="T34" fmla="*/ 2267 w 5859"/>
                <a:gd name="T35" fmla="*/ 675 h 2938"/>
                <a:gd name="T36" fmla="*/ 1972 w 5859"/>
                <a:gd name="T37" fmla="*/ 716 h 2938"/>
                <a:gd name="T38" fmla="*/ 1741 w 5859"/>
                <a:gd name="T39" fmla="*/ 807 h 2938"/>
                <a:gd name="T40" fmla="*/ 1666 w 5859"/>
                <a:gd name="T41" fmla="*/ 922 h 2938"/>
                <a:gd name="T42" fmla="*/ 1689 w 5859"/>
                <a:gd name="T43" fmla="*/ 1056 h 2938"/>
                <a:gd name="T44" fmla="*/ 1782 w 5859"/>
                <a:gd name="T45" fmla="*/ 1143 h 2938"/>
                <a:gd name="T46" fmla="*/ 1938 w 5859"/>
                <a:gd name="T47" fmla="*/ 1143 h 2938"/>
                <a:gd name="T48" fmla="*/ 2091 w 5859"/>
                <a:gd name="T49" fmla="*/ 1061 h 2938"/>
                <a:gd name="T50" fmla="*/ 2244 w 5859"/>
                <a:gd name="T51" fmla="*/ 1049 h 2938"/>
                <a:gd name="T52" fmla="*/ 2365 w 5859"/>
                <a:gd name="T53" fmla="*/ 1104 h 2938"/>
                <a:gd name="T54" fmla="*/ 2404 w 5859"/>
                <a:gd name="T55" fmla="*/ 1197 h 2938"/>
                <a:gd name="T56" fmla="*/ 2383 w 5859"/>
                <a:gd name="T57" fmla="*/ 1277 h 2938"/>
                <a:gd name="T58" fmla="*/ 2249 w 5859"/>
                <a:gd name="T59" fmla="*/ 1380 h 2938"/>
                <a:gd name="T60" fmla="*/ 2031 w 5859"/>
                <a:gd name="T61" fmla="*/ 1501 h 2938"/>
                <a:gd name="T62" fmla="*/ 1798 w 5859"/>
                <a:gd name="T63" fmla="*/ 1652 h 2938"/>
                <a:gd name="T64" fmla="*/ 1647 w 5859"/>
                <a:gd name="T65" fmla="*/ 1834 h 2938"/>
                <a:gd name="T66" fmla="*/ 1577 w 5859"/>
                <a:gd name="T67" fmla="*/ 2096 h 2938"/>
                <a:gd name="T68" fmla="*/ 1632 w 5859"/>
                <a:gd name="T69" fmla="*/ 2206 h 2938"/>
                <a:gd name="T70" fmla="*/ 2749 w 5859"/>
                <a:gd name="T71" fmla="*/ 2219 h 2938"/>
                <a:gd name="T72" fmla="*/ 2877 w 5859"/>
                <a:gd name="T73" fmla="*/ 2117 h 2938"/>
                <a:gd name="T74" fmla="*/ 2877 w 5859"/>
                <a:gd name="T75" fmla="*/ 1948 h 2938"/>
                <a:gd name="T76" fmla="*/ 2749 w 5859"/>
                <a:gd name="T77" fmla="*/ 1846 h 2938"/>
                <a:gd name="T78" fmla="*/ 2241 w 5859"/>
                <a:gd name="T79" fmla="*/ 1781 h 2938"/>
                <a:gd name="T80" fmla="*/ 2418 w 5859"/>
                <a:gd name="T81" fmla="*/ 1670 h 2938"/>
                <a:gd name="T82" fmla="*/ 2612 w 5859"/>
                <a:gd name="T83" fmla="*/ 1554 h 2938"/>
                <a:gd name="T84" fmla="*/ 2778 w 5859"/>
                <a:gd name="T85" fmla="*/ 1407 h 2938"/>
                <a:gd name="T86" fmla="*/ 2865 w 5859"/>
                <a:gd name="T87" fmla="*/ 1202 h 2938"/>
                <a:gd name="T88" fmla="*/ 2829 w 5859"/>
                <a:gd name="T89" fmla="*/ 949 h 2938"/>
                <a:gd name="T90" fmla="*/ 2664 w 5859"/>
                <a:gd name="T91" fmla="*/ 766 h 2938"/>
                <a:gd name="T92" fmla="*/ 2413 w 5859"/>
                <a:gd name="T93" fmla="*/ 684 h 2938"/>
                <a:gd name="T94" fmla="*/ 5859 w 5859"/>
                <a:gd name="T95" fmla="*/ 0 h 2938"/>
                <a:gd name="T96" fmla="*/ 5816 w 5859"/>
                <a:gd name="T97" fmla="*/ 2867 h 2938"/>
                <a:gd name="T98" fmla="*/ 5667 w 5859"/>
                <a:gd name="T99" fmla="*/ 2938 h 2938"/>
                <a:gd name="T100" fmla="*/ 71 w 5859"/>
                <a:gd name="T101" fmla="*/ 2895 h 2938"/>
                <a:gd name="T102" fmla="*/ 0 w 5859"/>
                <a:gd name="T103" fmla="*/ 2746 h 29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859" h="2938">
                  <a:moveTo>
                    <a:pt x="3640" y="702"/>
                  </a:moveTo>
                  <a:lnTo>
                    <a:pt x="3604" y="705"/>
                  </a:lnTo>
                  <a:lnTo>
                    <a:pt x="3571" y="716"/>
                  </a:lnTo>
                  <a:lnTo>
                    <a:pt x="3540" y="730"/>
                  </a:lnTo>
                  <a:lnTo>
                    <a:pt x="3512" y="751"/>
                  </a:lnTo>
                  <a:lnTo>
                    <a:pt x="3476" y="782"/>
                  </a:lnTo>
                  <a:lnTo>
                    <a:pt x="3434" y="812"/>
                  </a:lnTo>
                  <a:lnTo>
                    <a:pt x="3387" y="844"/>
                  </a:lnTo>
                  <a:lnTo>
                    <a:pt x="3339" y="872"/>
                  </a:lnTo>
                  <a:lnTo>
                    <a:pt x="3290" y="901"/>
                  </a:lnTo>
                  <a:lnTo>
                    <a:pt x="3240" y="924"/>
                  </a:lnTo>
                  <a:lnTo>
                    <a:pt x="3208" y="942"/>
                  </a:lnTo>
                  <a:lnTo>
                    <a:pt x="3179" y="967"/>
                  </a:lnTo>
                  <a:lnTo>
                    <a:pt x="3154" y="995"/>
                  </a:lnTo>
                  <a:lnTo>
                    <a:pt x="3138" y="1027"/>
                  </a:lnTo>
                  <a:lnTo>
                    <a:pt x="3128" y="1065"/>
                  </a:lnTo>
                  <a:lnTo>
                    <a:pt x="3124" y="1102"/>
                  </a:lnTo>
                  <a:lnTo>
                    <a:pt x="3124" y="1102"/>
                  </a:lnTo>
                  <a:lnTo>
                    <a:pt x="3128" y="1141"/>
                  </a:lnTo>
                  <a:lnTo>
                    <a:pt x="3138" y="1177"/>
                  </a:lnTo>
                  <a:lnTo>
                    <a:pt x="3158" y="1211"/>
                  </a:lnTo>
                  <a:lnTo>
                    <a:pt x="3183" y="1239"/>
                  </a:lnTo>
                  <a:lnTo>
                    <a:pt x="3213" y="1264"/>
                  </a:lnTo>
                  <a:lnTo>
                    <a:pt x="3249" y="1280"/>
                  </a:lnTo>
                  <a:lnTo>
                    <a:pt x="3286" y="1291"/>
                  </a:lnTo>
                  <a:lnTo>
                    <a:pt x="3323" y="1293"/>
                  </a:lnTo>
                  <a:lnTo>
                    <a:pt x="3361" y="1287"/>
                  </a:lnTo>
                  <a:lnTo>
                    <a:pt x="3398" y="1273"/>
                  </a:lnTo>
                  <a:lnTo>
                    <a:pt x="3448" y="1246"/>
                  </a:lnTo>
                  <a:lnTo>
                    <a:pt x="3492" y="1218"/>
                  </a:lnTo>
                  <a:lnTo>
                    <a:pt x="3528" y="1189"/>
                  </a:lnTo>
                  <a:lnTo>
                    <a:pt x="3555" y="1161"/>
                  </a:lnTo>
                  <a:lnTo>
                    <a:pt x="3555" y="1841"/>
                  </a:lnTo>
                  <a:lnTo>
                    <a:pt x="3368" y="1841"/>
                  </a:lnTo>
                  <a:lnTo>
                    <a:pt x="3325" y="1846"/>
                  </a:lnTo>
                  <a:lnTo>
                    <a:pt x="3284" y="1861"/>
                  </a:lnTo>
                  <a:lnTo>
                    <a:pt x="3249" y="1882"/>
                  </a:lnTo>
                  <a:lnTo>
                    <a:pt x="3219" y="1912"/>
                  </a:lnTo>
                  <a:lnTo>
                    <a:pt x="3195" y="1948"/>
                  </a:lnTo>
                  <a:lnTo>
                    <a:pt x="3181" y="1989"/>
                  </a:lnTo>
                  <a:lnTo>
                    <a:pt x="3178" y="2033"/>
                  </a:lnTo>
                  <a:lnTo>
                    <a:pt x="3181" y="2076"/>
                  </a:lnTo>
                  <a:lnTo>
                    <a:pt x="3195" y="2117"/>
                  </a:lnTo>
                  <a:lnTo>
                    <a:pt x="3219" y="2153"/>
                  </a:lnTo>
                  <a:lnTo>
                    <a:pt x="3249" y="2183"/>
                  </a:lnTo>
                  <a:lnTo>
                    <a:pt x="3284" y="2204"/>
                  </a:lnTo>
                  <a:lnTo>
                    <a:pt x="3325" y="2219"/>
                  </a:lnTo>
                  <a:lnTo>
                    <a:pt x="3368" y="2224"/>
                  </a:lnTo>
                  <a:lnTo>
                    <a:pt x="4134" y="2224"/>
                  </a:lnTo>
                  <a:lnTo>
                    <a:pt x="4179" y="2219"/>
                  </a:lnTo>
                  <a:lnTo>
                    <a:pt x="4220" y="2204"/>
                  </a:lnTo>
                  <a:lnTo>
                    <a:pt x="4255" y="2183"/>
                  </a:lnTo>
                  <a:lnTo>
                    <a:pt x="4285" y="2153"/>
                  </a:lnTo>
                  <a:lnTo>
                    <a:pt x="4307" y="2117"/>
                  </a:lnTo>
                  <a:lnTo>
                    <a:pt x="4321" y="2076"/>
                  </a:lnTo>
                  <a:lnTo>
                    <a:pt x="4326" y="2033"/>
                  </a:lnTo>
                  <a:lnTo>
                    <a:pt x="4321" y="1989"/>
                  </a:lnTo>
                  <a:lnTo>
                    <a:pt x="4307" y="1948"/>
                  </a:lnTo>
                  <a:lnTo>
                    <a:pt x="4285" y="1912"/>
                  </a:lnTo>
                  <a:lnTo>
                    <a:pt x="4255" y="1882"/>
                  </a:lnTo>
                  <a:lnTo>
                    <a:pt x="4220" y="1861"/>
                  </a:lnTo>
                  <a:lnTo>
                    <a:pt x="4179" y="1846"/>
                  </a:lnTo>
                  <a:lnTo>
                    <a:pt x="4134" y="1841"/>
                  </a:lnTo>
                  <a:lnTo>
                    <a:pt x="3988" y="1841"/>
                  </a:lnTo>
                  <a:lnTo>
                    <a:pt x="3988" y="805"/>
                  </a:lnTo>
                  <a:lnTo>
                    <a:pt x="3983" y="773"/>
                  </a:lnTo>
                  <a:lnTo>
                    <a:pt x="3969" y="744"/>
                  </a:lnTo>
                  <a:lnTo>
                    <a:pt x="3948" y="723"/>
                  </a:lnTo>
                  <a:lnTo>
                    <a:pt x="3919" y="707"/>
                  </a:lnTo>
                  <a:lnTo>
                    <a:pt x="3887" y="702"/>
                  </a:lnTo>
                  <a:lnTo>
                    <a:pt x="3640" y="702"/>
                  </a:lnTo>
                  <a:close/>
                  <a:moveTo>
                    <a:pt x="2267" y="675"/>
                  </a:moveTo>
                  <a:lnTo>
                    <a:pt x="2192" y="678"/>
                  </a:lnTo>
                  <a:lnTo>
                    <a:pt x="2118" y="687"/>
                  </a:lnTo>
                  <a:lnTo>
                    <a:pt x="2043" y="700"/>
                  </a:lnTo>
                  <a:lnTo>
                    <a:pt x="1972" y="716"/>
                  </a:lnTo>
                  <a:lnTo>
                    <a:pt x="1901" y="737"/>
                  </a:lnTo>
                  <a:lnTo>
                    <a:pt x="1833" y="760"/>
                  </a:lnTo>
                  <a:lnTo>
                    <a:pt x="1771" y="789"/>
                  </a:lnTo>
                  <a:lnTo>
                    <a:pt x="1741" y="807"/>
                  </a:lnTo>
                  <a:lnTo>
                    <a:pt x="1714" y="830"/>
                  </a:lnTo>
                  <a:lnTo>
                    <a:pt x="1693" y="858"/>
                  </a:lnTo>
                  <a:lnTo>
                    <a:pt x="1677" y="888"/>
                  </a:lnTo>
                  <a:lnTo>
                    <a:pt x="1666" y="922"/>
                  </a:lnTo>
                  <a:lnTo>
                    <a:pt x="1663" y="956"/>
                  </a:lnTo>
                  <a:lnTo>
                    <a:pt x="1666" y="992"/>
                  </a:lnTo>
                  <a:lnTo>
                    <a:pt x="1673" y="1026"/>
                  </a:lnTo>
                  <a:lnTo>
                    <a:pt x="1689" y="1056"/>
                  </a:lnTo>
                  <a:lnTo>
                    <a:pt x="1709" y="1084"/>
                  </a:lnTo>
                  <a:lnTo>
                    <a:pt x="1716" y="1093"/>
                  </a:lnTo>
                  <a:lnTo>
                    <a:pt x="1748" y="1122"/>
                  </a:lnTo>
                  <a:lnTo>
                    <a:pt x="1782" y="1143"/>
                  </a:lnTo>
                  <a:lnTo>
                    <a:pt x="1819" y="1156"/>
                  </a:lnTo>
                  <a:lnTo>
                    <a:pt x="1860" y="1159"/>
                  </a:lnTo>
                  <a:lnTo>
                    <a:pt x="1899" y="1156"/>
                  </a:lnTo>
                  <a:lnTo>
                    <a:pt x="1938" y="1143"/>
                  </a:lnTo>
                  <a:lnTo>
                    <a:pt x="1974" y="1124"/>
                  </a:lnTo>
                  <a:lnTo>
                    <a:pt x="2015" y="1095"/>
                  </a:lnTo>
                  <a:lnTo>
                    <a:pt x="2054" y="1075"/>
                  </a:lnTo>
                  <a:lnTo>
                    <a:pt x="2091" y="1061"/>
                  </a:lnTo>
                  <a:lnTo>
                    <a:pt x="2128" y="1052"/>
                  </a:lnTo>
                  <a:lnTo>
                    <a:pt x="2164" y="1047"/>
                  </a:lnTo>
                  <a:lnTo>
                    <a:pt x="2200" y="1047"/>
                  </a:lnTo>
                  <a:lnTo>
                    <a:pt x="2244" y="1049"/>
                  </a:lnTo>
                  <a:lnTo>
                    <a:pt x="2283" y="1058"/>
                  </a:lnTo>
                  <a:lnTo>
                    <a:pt x="2317" y="1070"/>
                  </a:lnTo>
                  <a:lnTo>
                    <a:pt x="2344" y="1086"/>
                  </a:lnTo>
                  <a:lnTo>
                    <a:pt x="2365" y="1104"/>
                  </a:lnTo>
                  <a:lnTo>
                    <a:pt x="2383" y="1125"/>
                  </a:lnTo>
                  <a:lnTo>
                    <a:pt x="2393" y="1148"/>
                  </a:lnTo>
                  <a:lnTo>
                    <a:pt x="2401" y="1173"/>
                  </a:lnTo>
                  <a:lnTo>
                    <a:pt x="2404" y="1197"/>
                  </a:lnTo>
                  <a:lnTo>
                    <a:pt x="2404" y="1220"/>
                  </a:lnTo>
                  <a:lnTo>
                    <a:pt x="2401" y="1241"/>
                  </a:lnTo>
                  <a:lnTo>
                    <a:pt x="2393" y="1261"/>
                  </a:lnTo>
                  <a:lnTo>
                    <a:pt x="2383" y="1277"/>
                  </a:lnTo>
                  <a:lnTo>
                    <a:pt x="2358" y="1303"/>
                  </a:lnTo>
                  <a:lnTo>
                    <a:pt x="2326" y="1330"/>
                  </a:lnTo>
                  <a:lnTo>
                    <a:pt x="2289" y="1355"/>
                  </a:lnTo>
                  <a:lnTo>
                    <a:pt x="2249" y="1380"/>
                  </a:lnTo>
                  <a:lnTo>
                    <a:pt x="2212" y="1401"/>
                  </a:lnTo>
                  <a:lnTo>
                    <a:pt x="2180" y="1419"/>
                  </a:lnTo>
                  <a:lnTo>
                    <a:pt x="2104" y="1462"/>
                  </a:lnTo>
                  <a:lnTo>
                    <a:pt x="2031" y="1501"/>
                  </a:lnTo>
                  <a:lnTo>
                    <a:pt x="1965" y="1538"/>
                  </a:lnTo>
                  <a:lnTo>
                    <a:pt x="1904" y="1576"/>
                  </a:lnTo>
                  <a:lnTo>
                    <a:pt x="1848" y="1613"/>
                  </a:lnTo>
                  <a:lnTo>
                    <a:pt x="1798" y="1652"/>
                  </a:lnTo>
                  <a:lnTo>
                    <a:pt x="1752" y="1693"/>
                  </a:lnTo>
                  <a:lnTo>
                    <a:pt x="1712" y="1736"/>
                  </a:lnTo>
                  <a:lnTo>
                    <a:pt x="1677" y="1782"/>
                  </a:lnTo>
                  <a:lnTo>
                    <a:pt x="1647" y="1834"/>
                  </a:lnTo>
                  <a:lnTo>
                    <a:pt x="1622" y="1889"/>
                  </a:lnTo>
                  <a:lnTo>
                    <a:pt x="1602" y="1952"/>
                  </a:lnTo>
                  <a:lnTo>
                    <a:pt x="1586" y="2021"/>
                  </a:lnTo>
                  <a:lnTo>
                    <a:pt x="1577" y="2096"/>
                  </a:lnTo>
                  <a:lnTo>
                    <a:pt x="1579" y="2128"/>
                  </a:lnTo>
                  <a:lnTo>
                    <a:pt x="1590" y="2160"/>
                  </a:lnTo>
                  <a:lnTo>
                    <a:pt x="1607" y="2187"/>
                  </a:lnTo>
                  <a:lnTo>
                    <a:pt x="1632" y="2206"/>
                  </a:lnTo>
                  <a:lnTo>
                    <a:pt x="1661" y="2220"/>
                  </a:lnTo>
                  <a:lnTo>
                    <a:pt x="1695" y="2224"/>
                  </a:lnTo>
                  <a:lnTo>
                    <a:pt x="2706" y="2224"/>
                  </a:lnTo>
                  <a:lnTo>
                    <a:pt x="2749" y="2219"/>
                  </a:lnTo>
                  <a:lnTo>
                    <a:pt x="2790" y="2204"/>
                  </a:lnTo>
                  <a:lnTo>
                    <a:pt x="2826" y="2183"/>
                  </a:lnTo>
                  <a:lnTo>
                    <a:pt x="2856" y="2153"/>
                  </a:lnTo>
                  <a:lnTo>
                    <a:pt x="2877" y="2117"/>
                  </a:lnTo>
                  <a:lnTo>
                    <a:pt x="2893" y="2076"/>
                  </a:lnTo>
                  <a:lnTo>
                    <a:pt x="2897" y="2032"/>
                  </a:lnTo>
                  <a:lnTo>
                    <a:pt x="2891" y="1989"/>
                  </a:lnTo>
                  <a:lnTo>
                    <a:pt x="2877" y="1948"/>
                  </a:lnTo>
                  <a:lnTo>
                    <a:pt x="2856" y="1912"/>
                  </a:lnTo>
                  <a:lnTo>
                    <a:pt x="2826" y="1882"/>
                  </a:lnTo>
                  <a:lnTo>
                    <a:pt x="2790" y="1861"/>
                  </a:lnTo>
                  <a:lnTo>
                    <a:pt x="2749" y="1846"/>
                  </a:lnTo>
                  <a:lnTo>
                    <a:pt x="2706" y="1841"/>
                  </a:lnTo>
                  <a:lnTo>
                    <a:pt x="2173" y="1841"/>
                  </a:lnTo>
                  <a:lnTo>
                    <a:pt x="2205" y="1809"/>
                  </a:lnTo>
                  <a:lnTo>
                    <a:pt x="2241" y="1781"/>
                  </a:lnTo>
                  <a:lnTo>
                    <a:pt x="2281" y="1752"/>
                  </a:lnTo>
                  <a:lnTo>
                    <a:pt x="2324" y="1725"/>
                  </a:lnTo>
                  <a:lnTo>
                    <a:pt x="2370" y="1697"/>
                  </a:lnTo>
                  <a:lnTo>
                    <a:pt x="2418" y="1670"/>
                  </a:lnTo>
                  <a:lnTo>
                    <a:pt x="2466" y="1643"/>
                  </a:lnTo>
                  <a:lnTo>
                    <a:pt x="2516" y="1615"/>
                  </a:lnTo>
                  <a:lnTo>
                    <a:pt x="2564" y="1585"/>
                  </a:lnTo>
                  <a:lnTo>
                    <a:pt x="2612" y="1554"/>
                  </a:lnTo>
                  <a:lnTo>
                    <a:pt x="2658" y="1522"/>
                  </a:lnTo>
                  <a:lnTo>
                    <a:pt x="2701" y="1487"/>
                  </a:lnTo>
                  <a:lnTo>
                    <a:pt x="2740" y="1448"/>
                  </a:lnTo>
                  <a:lnTo>
                    <a:pt x="2778" y="1407"/>
                  </a:lnTo>
                  <a:lnTo>
                    <a:pt x="2808" y="1362"/>
                  </a:lnTo>
                  <a:lnTo>
                    <a:pt x="2833" y="1314"/>
                  </a:lnTo>
                  <a:lnTo>
                    <a:pt x="2852" y="1261"/>
                  </a:lnTo>
                  <a:lnTo>
                    <a:pt x="2865" y="1202"/>
                  </a:lnTo>
                  <a:lnTo>
                    <a:pt x="2868" y="1140"/>
                  </a:lnTo>
                  <a:lnTo>
                    <a:pt x="2863" y="1070"/>
                  </a:lnTo>
                  <a:lnTo>
                    <a:pt x="2850" y="1008"/>
                  </a:lnTo>
                  <a:lnTo>
                    <a:pt x="2829" y="949"/>
                  </a:lnTo>
                  <a:lnTo>
                    <a:pt x="2801" y="894"/>
                  </a:lnTo>
                  <a:lnTo>
                    <a:pt x="2762" y="846"/>
                  </a:lnTo>
                  <a:lnTo>
                    <a:pt x="2715" y="801"/>
                  </a:lnTo>
                  <a:lnTo>
                    <a:pt x="2664" y="766"/>
                  </a:lnTo>
                  <a:lnTo>
                    <a:pt x="2609" y="737"/>
                  </a:lnTo>
                  <a:lnTo>
                    <a:pt x="2546" y="714"/>
                  </a:lnTo>
                  <a:lnTo>
                    <a:pt x="2481" y="696"/>
                  </a:lnTo>
                  <a:lnTo>
                    <a:pt x="2413" y="684"/>
                  </a:lnTo>
                  <a:lnTo>
                    <a:pt x="2340" y="677"/>
                  </a:lnTo>
                  <a:lnTo>
                    <a:pt x="2267" y="675"/>
                  </a:lnTo>
                  <a:close/>
                  <a:moveTo>
                    <a:pt x="0" y="0"/>
                  </a:moveTo>
                  <a:lnTo>
                    <a:pt x="5859" y="0"/>
                  </a:lnTo>
                  <a:lnTo>
                    <a:pt x="5859" y="2746"/>
                  </a:lnTo>
                  <a:lnTo>
                    <a:pt x="5854" y="2790"/>
                  </a:lnTo>
                  <a:lnTo>
                    <a:pt x="5840" y="2831"/>
                  </a:lnTo>
                  <a:lnTo>
                    <a:pt x="5816" y="2867"/>
                  </a:lnTo>
                  <a:lnTo>
                    <a:pt x="5786" y="2895"/>
                  </a:lnTo>
                  <a:lnTo>
                    <a:pt x="5751" y="2918"/>
                  </a:lnTo>
                  <a:lnTo>
                    <a:pt x="5710" y="2933"/>
                  </a:lnTo>
                  <a:lnTo>
                    <a:pt x="5667" y="2938"/>
                  </a:lnTo>
                  <a:lnTo>
                    <a:pt x="192" y="2938"/>
                  </a:lnTo>
                  <a:lnTo>
                    <a:pt x="148" y="2933"/>
                  </a:lnTo>
                  <a:lnTo>
                    <a:pt x="107" y="2918"/>
                  </a:lnTo>
                  <a:lnTo>
                    <a:pt x="71" y="2895"/>
                  </a:lnTo>
                  <a:lnTo>
                    <a:pt x="43" y="2867"/>
                  </a:lnTo>
                  <a:lnTo>
                    <a:pt x="20" y="2831"/>
                  </a:lnTo>
                  <a:lnTo>
                    <a:pt x="5" y="2790"/>
                  </a:lnTo>
                  <a:lnTo>
                    <a:pt x="0" y="274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60" name="Group 321"/>
          <p:cNvGrpSpPr>
            <a:grpSpLocks noChangeAspect="1"/>
          </p:cNvGrpSpPr>
          <p:nvPr/>
        </p:nvGrpSpPr>
        <p:grpSpPr bwMode="auto">
          <a:xfrm>
            <a:off x="9200311" y="5926455"/>
            <a:ext cx="309052" cy="309052"/>
            <a:chOff x="6287" y="2961"/>
            <a:chExt cx="220" cy="22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63" name="Freeform 323"/>
            <p:cNvSpPr>
              <a:spLocks noEditPoints="1"/>
            </p:cNvSpPr>
            <p:nvPr/>
          </p:nvSpPr>
          <p:spPr bwMode="auto">
            <a:xfrm>
              <a:off x="6287" y="2961"/>
              <a:ext cx="220" cy="220"/>
            </a:xfrm>
            <a:custGeom>
              <a:avLst/>
              <a:gdLst>
                <a:gd name="T0" fmla="*/ 1216 w 3294"/>
                <a:gd name="T1" fmla="*/ 572 h 3286"/>
                <a:gd name="T2" fmla="*/ 886 w 3294"/>
                <a:gd name="T3" fmla="*/ 774 h 3286"/>
                <a:gd name="T4" fmla="*/ 642 w 3294"/>
                <a:gd name="T5" fmla="*/ 1073 h 3286"/>
                <a:gd name="T6" fmla="*/ 508 w 3294"/>
                <a:gd name="T7" fmla="*/ 1442 h 3286"/>
                <a:gd name="T8" fmla="*/ 709 w 3294"/>
                <a:gd name="T9" fmla="*/ 1543 h 3286"/>
                <a:gd name="T10" fmla="*/ 761 w 3294"/>
                <a:gd name="T11" fmla="*/ 1642 h 3286"/>
                <a:gd name="T12" fmla="*/ 709 w 3294"/>
                <a:gd name="T13" fmla="*/ 1743 h 3286"/>
                <a:gd name="T14" fmla="*/ 508 w 3294"/>
                <a:gd name="T15" fmla="*/ 1844 h 3286"/>
                <a:gd name="T16" fmla="*/ 642 w 3294"/>
                <a:gd name="T17" fmla="*/ 2213 h 3286"/>
                <a:gd name="T18" fmla="*/ 886 w 3294"/>
                <a:gd name="T19" fmla="*/ 2511 h 3286"/>
                <a:gd name="T20" fmla="*/ 1216 w 3294"/>
                <a:gd name="T21" fmla="*/ 2714 h 3286"/>
                <a:gd name="T22" fmla="*/ 1527 w 3294"/>
                <a:gd name="T23" fmla="*/ 2646 h 3286"/>
                <a:gd name="T24" fmla="*/ 1579 w 3294"/>
                <a:gd name="T25" fmla="*/ 2547 h 3286"/>
                <a:gd name="T26" fmla="*/ 1694 w 3294"/>
                <a:gd name="T27" fmla="*/ 2536 h 3286"/>
                <a:gd name="T28" fmla="*/ 1765 w 3294"/>
                <a:gd name="T29" fmla="*/ 2622 h 3286"/>
                <a:gd name="T30" fmla="*/ 2002 w 3294"/>
                <a:gd name="T31" fmla="*/ 2740 h 3286"/>
                <a:gd name="T32" fmla="*/ 2347 w 3294"/>
                <a:gd name="T33" fmla="*/ 2560 h 3286"/>
                <a:gd name="T34" fmla="*/ 2611 w 3294"/>
                <a:gd name="T35" fmla="*/ 2279 h 3286"/>
                <a:gd name="T36" fmla="*/ 2769 w 3294"/>
                <a:gd name="T37" fmla="*/ 1922 h 3286"/>
                <a:gd name="T38" fmla="*/ 2606 w 3294"/>
                <a:gd name="T39" fmla="*/ 1754 h 3286"/>
                <a:gd name="T40" fmla="*/ 2535 w 3294"/>
                <a:gd name="T41" fmla="*/ 1668 h 3286"/>
                <a:gd name="T42" fmla="*/ 2568 w 3294"/>
                <a:gd name="T43" fmla="*/ 1557 h 3286"/>
                <a:gd name="T44" fmla="*/ 2797 w 3294"/>
                <a:gd name="T45" fmla="*/ 1522 h 3286"/>
                <a:gd name="T46" fmla="*/ 2688 w 3294"/>
                <a:gd name="T47" fmla="*/ 1142 h 3286"/>
                <a:gd name="T48" fmla="*/ 2465 w 3294"/>
                <a:gd name="T49" fmla="*/ 827 h 3286"/>
                <a:gd name="T50" fmla="*/ 2149 w 3294"/>
                <a:gd name="T51" fmla="*/ 604 h 3286"/>
                <a:gd name="T52" fmla="*/ 1767 w 3294"/>
                <a:gd name="T53" fmla="*/ 496 h 3286"/>
                <a:gd name="T54" fmla="*/ 1732 w 3294"/>
                <a:gd name="T55" fmla="*/ 724 h 3286"/>
                <a:gd name="T56" fmla="*/ 1622 w 3294"/>
                <a:gd name="T57" fmla="*/ 757 h 3286"/>
                <a:gd name="T58" fmla="*/ 1536 w 3294"/>
                <a:gd name="T59" fmla="*/ 686 h 3286"/>
                <a:gd name="T60" fmla="*/ 1672 w 3294"/>
                <a:gd name="T61" fmla="*/ 2 h 3286"/>
                <a:gd name="T62" fmla="*/ 1758 w 3294"/>
                <a:gd name="T63" fmla="*/ 73 h 3286"/>
                <a:gd name="T64" fmla="*/ 1946 w 3294"/>
                <a:gd name="T65" fmla="*/ 291 h 3286"/>
                <a:gd name="T66" fmla="*/ 2354 w 3294"/>
                <a:gd name="T67" fmla="*/ 452 h 3286"/>
                <a:gd name="T68" fmla="*/ 2687 w 3294"/>
                <a:gd name="T69" fmla="*/ 727 h 3286"/>
                <a:gd name="T70" fmla="*/ 2921 w 3294"/>
                <a:gd name="T71" fmla="*/ 1092 h 3286"/>
                <a:gd name="T72" fmla="*/ 3029 w 3294"/>
                <a:gd name="T73" fmla="*/ 1522 h 3286"/>
                <a:gd name="T74" fmla="*/ 3258 w 3294"/>
                <a:gd name="T75" fmla="*/ 1557 h 3286"/>
                <a:gd name="T76" fmla="*/ 3291 w 3294"/>
                <a:gd name="T77" fmla="*/ 1668 h 3286"/>
                <a:gd name="T78" fmla="*/ 3221 w 3294"/>
                <a:gd name="T79" fmla="*/ 1754 h 3286"/>
                <a:gd name="T80" fmla="*/ 3002 w 3294"/>
                <a:gd name="T81" fmla="*/ 1942 h 3286"/>
                <a:gd name="T82" fmla="*/ 2841 w 3294"/>
                <a:gd name="T83" fmla="*/ 2349 h 3286"/>
                <a:gd name="T84" fmla="*/ 2565 w 3294"/>
                <a:gd name="T85" fmla="*/ 2681 h 3286"/>
                <a:gd name="T86" fmla="*/ 2199 w 3294"/>
                <a:gd name="T87" fmla="*/ 2913 h 3286"/>
                <a:gd name="T88" fmla="*/ 1767 w 3294"/>
                <a:gd name="T89" fmla="*/ 3022 h 3286"/>
                <a:gd name="T90" fmla="*/ 1732 w 3294"/>
                <a:gd name="T91" fmla="*/ 3251 h 3286"/>
                <a:gd name="T92" fmla="*/ 1622 w 3294"/>
                <a:gd name="T93" fmla="*/ 3283 h 3286"/>
                <a:gd name="T94" fmla="*/ 1536 w 3294"/>
                <a:gd name="T95" fmla="*/ 3212 h 3286"/>
                <a:gd name="T96" fmla="*/ 1348 w 3294"/>
                <a:gd name="T97" fmla="*/ 2995 h 3286"/>
                <a:gd name="T98" fmla="*/ 939 w 3294"/>
                <a:gd name="T99" fmla="*/ 2834 h 3286"/>
                <a:gd name="T100" fmla="*/ 607 w 3294"/>
                <a:gd name="T101" fmla="*/ 2559 h 3286"/>
                <a:gd name="T102" fmla="*/ 373 w 3294"/>
                <a:gd name="T103" fmla="*/ 2194 h 3286"/>
                <a:gd name="T104" fmla="*/ 265 w 3294"/>
                <a:gd name="T105" fmla="*/ 1763 h 3286"/>
                <a:gd name="T106" fmla="*/ 35 w 3294"/>
                <a:gd name="T107" fmla="*/ 1728 h 3286"/>
                <a:gd name="T108" fmla="*/ 0 w 3294"/>
                <a:gd name="T109" fmla="*/ 1642 h 3286"/>
                <a:gd name="T110" fmla="*/ 53 w 3294"/>
                <a:gd name="T111" fmla="*/ 1543 h 3286"/>
                <a:gd name="T112" fmla="*/ 275 w 3294"/>
                <a:gd name="T113" fmla="*/ 1432 h 3286"/>
                <a:gd name="T114" fmla="*/ 411 w 3294"/>
                <a:gd name="T115" fmla="*/ 1013 h 3286"/>
                <a:gd name="T116" fmla="*/ 666 w 3294"/>
                <a:gd name="T117" fmla="*/ 664 h 3286"/>
                <a:gd name="T118" fmla="*/ 1016 w 3294"/>
                <a:gd name="T119" fmla="*/ 410 h 3286"/>
                <a:gd name="T120" fmla="*/ 1436 w 3294"/>
                <a:gd name="T121" fmla="*/ 274 h 3286"/>
                <a:gd name="T122" fmla="*/ 1547 w 3294"/>
                <a:gd name="T123" fmla="*/ 53 h 3286"/>
                <a:gd name="T124" fmla="*/ 1646 w 3294"/>
                <a:gd name="T125" fmla="*/ 0 h 3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94" h="3286">
                  <a:moveTo>
                    <a:pt x="1527" y="496"/>
                  </a:moveTo>
                  <a:lnTo>
                    <a:pt x="1446" y="507"/>
                  </a:lnTo>
                  <a:lnTo>
                    <a:pt x="1368" y="524"/>
                  </a:lnTo>
                  <a:lnTo>
                    <a:pt x="1292" y="545"/>
                  </a:lnTo>
                  <a:lnTo>
                    <a:pt x="1216" y="572"/>
                  </a:lnTo>
                  <a:lnTo>
                    <a:pt x="1145" y="604"/>
                  </a:lnTo>
                  <a:lnTo>
                    <a:pt x="1076" y="640"/>
                  </a:lnTo>
                  <a:lnTo>
                    <a:pt x="1010" y="681"/>
                  </a:lnTo>
                  <a:lnTo>
                    <a:pt x="947" y="725"/>
                  </a:lnTo>
                  <a:lnTo>
                    <a:pt x="886" y="774"/>
                  </a:lnTo>
                  <a:lnTo>
                    <a:pt x="829" y="827"/>
                  </a:lnTo>
                  <a:lnTo>
                    <a:pt x="777" y="884"/>
                  </a:lnTo>
                  <a:lnTo>
                    <a:pt x="728" y="943"/>
                  </a:lnTo>
                  <a:lnTo>
                    <a:pt x="683" y="1007"/>
                  </a:lnTo>
                  <a:lnTo>
                    <a:pt x="642" y="1073"/>
                  </a:lnTo>
                  <a:lnTo>
                    <a:pt x="606" y="1142"/>
                  </a:lnTo>
                  <a:lnTo>
                    <a:pt x="574" y="1213"/>
                  </a:lnTo>
                  <a:lnTo>
                    <a:pt x="546" y="1287"/>
                  </a:lnTo>
                  <a:lnTo>
                    <a:pt x="525" y="1364"/>
                  </a:lnTo>
                  <a:lnTo>
                    <a:pt x="508" y="1442"/>
                  </a:lnTo>
                  <a:lnTo>
                    <a:pt x="497" y="1522"/>
                  </a:lnTo>
                  <a:lnTo>
                    <a:pt x="641" y="1522"/>
                  </a:lnTo>
                  <a:lnTo>
                    <a:pt x="666" y="1525"/>
                  </a:lnTo>
                  <a:lnTo>
                    <a:pt x="688" y="1532"/>
                  </a:lnTo>
                  <a:lnTo>
                    <a:pt x="709" y="1543"/>
                  </a:lnTo>
                  <a:lnTo>
                    <a:pt x="726" y="1557"/>
                  </a:lnTo>
                  <a:lnTo>
                    <a:pt x="741" y="1575"/>
                  </a:lnTo>
                  <a:lnTo>
                    <a:pt x="752" y="1596"/>
                  </a:lnTo>
                  <a:lnTo>
                    <a:pt x="759" y="1618"/>
                  </a:lnTo>
                  <a:lnTo>
                    <a:pt x="761" y="1642"/>
                  </a:lnTo>
                  <a:lnTo>
                    <a:pt x="759" y="1668"/>
                  </a:lnTo>
                  <a:lnTo>
                    <a:pt x="752" y="1690"/>
                  </a:lnTo>
                  <a:lnTo>
                    <a:pt x="741" y="1710"/>
                  </a:lnTo>
                  <a:lnTo>
                    <a:pt x="726" y="1728"/>
                  </a:lnTo>
                  <a:lnTo>
                    <a:pt x="709" y="1743"/>
                  </a:lnTo>
                  <a:lnTo>
                    <a:pt x="688" y="1754"/>
                  </a:lnTo>
                  <a:lnTo>
                    <a:pt x="666" y="1761"/>
                  </a:lnTo>
                  <a:lnTo>
                    <a:pt x="641" y="1763"/>
                  </a:lnTo>
                  <a:lnTo>
                    <a:pt x="497" y="1763"/>
                  </a:lnTo>
                  <a:lnTo>
                    <a:pt x="508" y="1844"/>
                  </a:lnTo>
                  <a:lnTo>
                    <a:pt x="525" y="1922"/>
                  </a:lnTo>
                  <a:lnTo>
                    <a:pt x="546" y="1998"/>
                  </a:lnTo>
                  <a:lnTo>
                    <a:pt x="574" y="2072"/>
                  </a:lnTo>
                  <a:lnTo>
                    <a:pt x="606" y="2144"/>
                  </a:lnTo>
                  <a:lnTo>
                    <a:pt x="642" y="2213"/>
                  </a:lnTo>
                  <a:lnTo>
                    <a:pt x="683" y="2279"/>
                  </a:lnTo>
                  <a:lnTo>
                    <a:pt x="728" y="2342"/>
                  </a:lnTo>
                  <a:lnTo>
                    <a:pt x="777" y="2402"/>
                  </a:lnTo>
                  <a:lnTo>
                    <a:pt x="829" y="2458"/>
                  </a:lnTo>
                  <a:lnTo>
                    <a:pt x="886" y="2511"/>
                  </a:lnTo>
                  <a:lnTo>
                    <a:pt x="947" y="2560"/>
                  </a:lnTo>
                  <a:lnTo>
                    <a:pt x="1010" y="2605"/>
                  </a:lnTo>
                  <a:lnTo>
                    <a:pt x="1076" y="2646"/>
                  </a:lnTo>
                  <a:lnTo>
                    <a:pt x="1145" y="2682"/>
                  </a:lnTo>
                  <a:lnTo>
                    <a:pt x="1216" y="2714"/>
                  </a:lnTo>
                  <a:lnTo>
                    <a:pt x="1292" y="2740"/>
                  </a:lnTo>
                  <a:lnTo>
                    <a:pt x="1368" y="2762"/>
                  </a:lnTo>
                  <a:lnTo>
                    <a:pt x="1446" y="2779"/>
                  </a:lnTo>
                  <a:lnTo>
                    <a:pt x="1527" y="2790"/>
                  </a:lnTo>
                  <a:lnTo>
                    <a:pt x="1527" y="2646"/>
                  </a:lnTo>
                  <a:lnTo>
                    <a:pt x="1529" y="2622"/>
                  </a:lnTo>
                  <a:lnTo>
                    <a:pt x="1536" y="2600"/>
                  </a:lnTo>
                  <a:lnTo>
                    <a:pt x="1547" y="2579"/>
                  </a:lnTo>
                  <a:lnTo>
                    <a:pt x="1562" y="2562"/>
                  </a:lnTo>
                  <a:lnTo>
                    <a:pt x="1579" y="2547"/>
                  </a:lnTo>
                  <a:lnTo>
                    <a:pt x="1600" y="2536"/>
                  </a:lnTo>
                  <a:lnTo>
                    <a:pt x="1622" y="2529"/>
                  </a:lnTo>
                  <a:lnTo>
                    <a:pt x="1646" y="2526"/>
                  </a:lnTo>
                  <a:lnTo>
                    <a:pt x="1672" y="2529"/>
                  </a:lnTo>
                  <a:lnTo>
                    <a:pt x="1694" y="2536"/>
                  </a:lnTo>
                  <a:lnTo>
                    <a:pt x="1715" y="2547"/>
                  </a:lnTo>
                  <a:lnTo>
                    <a:pt x="1732" y="2562"/>
                  </a:lnTo>
                  <a:lnTo>
                    <a:pt x="1747" y="2579"/>
                  </a:lnTo>
                  <a:lnTo>
                    <a:pt x="1758" y="2600"/>
                  </a:lnTo>
                  <a:lnTo>
                    <a:pt x="1765" y="2622"/>
                  </a:lnTo>
                  <a:lnTo>
                    <a:pt x="1767" y="2646"/>
                  </a:lnTo>
                  <a:lnTo>
                    <a:pt x="1767" y="2790"/>
                  </a:lnTo>
                  <a:lnTo>
                    <a:pt x="1848" y="2779"/>
                  </a:lnTo>
                  <a:lnTo>
                    <a:pt x="1926" y="2762"/>
                  </a:lnTo>
                  <a:lnTo>
                    <a:pt x="2002" y="2740"/>
                  </a:lnTo>
                  <a:lnTo>
                    <a:pt x="2077" y="2714"/>
                  </a:lnTo>
                  <a:lnTo>
                    <a:pt x="2149" y="2682"/>
                  </a:lnTo>
                  <a:lnTo>
                    <a:pt x="2218" y="2646"/>
                  </a:lnTo>
                  <a:lnTo>
                    <a:pt x="2284" y="2605"/>
                  </a:lnTo>
                  <a:lnTo>
                    <a:pt x="2347" y="2560"/>
                  </a:lnTo>
                  <a:lnTo>
                    <a:pt x="2408" y="2511"/>
                  </a:lnTo>
                  <a:lnTo>
                    <a:pt x="2465" y="2458"/>
                  </a:lnTo>
                  <a:lnTo>
                    <a:pt x="2517" y="2402"/>
                  </a:lnTo>
                  <a:lnTo>
                    <a:pt x="2566" y="2342"/>
                  </a:lnTo>
                  <a:lnTo>
                    <a:pt x="2611" y="2279"/>
                  </a:lnTo>
                  <a:lnTo>
                    <a:pt x="2652" y="2213"/>
                  </a:lnTo>
                  <a:lnTo>
                    <a:pt x="2688" y="2144"/>
                  </a:lnTo>
                  <a:lnTo>
                    <a:pt x="2720" y="2072"/>
                  </a:lnTo>
                  <a:lnTo>
                    <a:pt x="2747" y="1998"/>
                  </a:lnTo>
                  <a:lnTo>
                    <a:pt x="2769" y="1922"/>
                  </a:lnTo>
                  <a:lnTo>
                    <a:pt x="2786" y="1844"/>
                  </a:lnTo>
                  <a:lnTo>
                    <a:pt x="2797" y="1763"/>
                  </a:lnTo>
                  <a:lnTo>
                    <a:pt x="2653" y="1763"/>
                  </a:lnTo>
                  <a:lnTo>
                    <a:pt x="2628" y="1761"/>
                  </a:lnTo>
                  <a:lnTo>
                    <a:pt x="2606" y="1754"/>
                  </a:lnTo>
                  <a:lnTo>
                    <a:pt x="2585" y="1743"/>
                  </a:lnTo>
                  <a:lnTo>
                    <a:pt x="2568" y="1728"/>
                  </a:lnTo>
                  <a:lnTo>
                    <a:pt x="2553" y="1710"/>
                  </a:lnTo>
                  <a:lnTo>
                    <a:pt x="2542" y="1690"/>
                  </a:lnTo>
                  <a:lnTo>
                    <a:pt x="2535" y="1668"/>
                  </a:lnTo>
                  <a:lnTo>
                    <a:pt x="2533" y="1642"/>
                  </a:lnTo>
                  <a:lnTo>
                    <a:pt x="2535" y="1618"/>
                  </a:lnTo>
                  <a:lnTo>
                    <a:pt x="2542" y="1596"/>
                  </a:lnTo>
                  <a:lnTo>
                    <a:pt x="2553" y="1575"/>
                  </a:lnTo>
                  <a:lnTo>
                    <a:pt x="2568" y="1557"/>
                  </a:lnTo>
                  <a:lnTo>
                    <a:pt x="2585" y="1543"/>
                  </a:lnTo>
                  <a:lnTo>
                    <a:pt x="2606" y="1532"/>
                  </a:lnTo>
                  <a:lnTo>
                    <a:pt x="2628" y="1525"/>
                  </a:lnTo>
                  <a:lnTo>
                    <a:pt x="2653" y="1522"/>
                  </a:lnTo>
                  <a:lnTo>
                    <a:pt x="2797" y="1522"/>
                  </a:lnTo>
                  <a:lnTo>
                    <a:pt x="2786" y="1442"/>
                  </a:lnTo>
                  <a:lnTo>
                    <a:pt x="2769" y="1364"/>
                  </a:lnTo>
                  <a:lnTo>
                    <a:pt x="2747" y="1287"/>
                  </a:lnTo>
                  <a:lnTo>
                    <a:pt x="2720" y="1213"/>
                  </a:lnTo>
                  <a:lnTo>
                    <a:pt x="2688" y="1142"/>
                  </a:lnTo>
                  <a:lnTo>
                    <a:pt x="2652" y="1073"/>
                  </a:lnTo>
                  <a:lnTo>
                    <a:pt x="2611" y="1007"/>
                  </a:lnTo>
                  <a:lnTo>
                    <a:pt x="2566" y="943"/>
                  </a:lnTo>
                  <a:lnTo>
                    <a:pt x="2517" y="884"/>
                  </a:lnTo>
                  <a:lnTo>
                    <a:pt x="2465" y="827"/>
                  </a:lnTo>
                  <a:lnTo>
                    <a:pt x="2408" y="774"/>
                  </a:lnTo>
                  <a:lnTo>
                    <a:pt x="2347" y="725"/>
                  </a:lnTo>
                  <a:lnTo>
                    <a:pt x="2284" y="681"/>
                  </a:lnTo>
                  <a:lnTo>
                    <a:pt x="2218" y="640"/>
                  </a:lnTo>
                  <a:lnTo>
                    <a:pt x="2149" y="604"/>
                  </a:lnTo>
                  <a:lnTo>
                    <a:pt x="2077" y="572"/>
                  </a:lnTo>
                  <a:lnTo>
                    <a:pt x="2002" y="545"/>
                  </a:lnTo>
                  <a:lnTo>
                    <a:pt x="1926" y="524"/>
                  </a:lnTo>
                  <a:lnTo>
                    <a:pt x="1848" y="507"/>
                  </a:lnTo>
                  <a:lnTo>
                    <a:pt x="1767" y="496"/>
                  </a:lnTo>
                  <a:lnTo>
                    <a:pt x="1767" y="639"/>
                  </a:lnTo>
                  <a:lnTo>
                    <a:pt x="1765" y="663"/>
                  </a:lnTo>
                  <a:lnTo>
                    <a:pt x="1758" y="686"/>
                  </a:lnTo>
                  <a:lnTo>
                    <a:pt x="1747" y="706"/>
                  </a:lnTo>
                  <a:lnTo>
                    <a:pt x="1732" y="724"/>
                  </a:lnTo>
                  <a:lnTo>
                    <a:pt x="1715" y="739"/>
                  </a:lnTo>
                  <a:lnTo>
                    <a:pt x="1694" y="750"/>
                  </a:lnTo>
                  <a:lnTo>
                    <a:pt x="1672" y="757"/>
                  </a:lnTo>
                  <a:lnTo>
                    <a:pt x="1646" y="759"/>
                  </a:lnTo>
                  <a:lnTo>
                    <a:pt x="1622" y="757"/>
                  </a:lnTo>
                  <a:lnTo>
                    <a:pt x="1600" y="750"/>
                  </a:lnTo>
                  <a:lnTo>
                    <a:pt x="1579" y="739"/>
                  </a:lnTo>
                  <a:lnTo>
                    <a:pt x="1562" y="724"/>
                  </a:lnTo>
                  <a:lnTo>
                    <a:pt x="1547" y="706"/>
                  </a:lnTo>
                  <a:lnTo>
                    <a:pt x="1536" y="686"/>
                  </a:lnTo>
                  <a:lnTo>
                    <a:pt x="1529" y="663"/>
                  </a:lnTo>
                  <a:lnTo>
                    <a:pt x="1527" y="639"/>
                  </a:lnTo>
                  <a:lnTo>
                    <a:pt x="1527" y="496"/>
                  </a:lnTo>
                  <a:close/>
                  <a:moveTo>
                    <a:pt x="1646" y="0"/>
                  </a:moveTo>
                  <a:lnTo>
                    <a:pt x="1672" y="2"/>
                  </a:lnTo>
                  <a:lnTo>
                    <a:pt x="1694" y="9"/>
                  </a:lnTo>
                  <a:lnTo>
                    <a:pt x="1715" y="20"/>
                  </a:lnTo>
                  <a:lnTo>
                    <a:pt x="1732" y="35"/>
                  </a:lnTo>
                  <a:lnTo>
                    <a:pt x="1747" y="53"/>
                  </a:lnTo>
                  <a:lnTo>
                    <a:pt x="1758" y="73"/>
                  </a:lnTo>
                  <a:lnTo>
                    <a:pt x="1765" y="96"/>
                  </a:lnTo>
                  <a:lnTo>
                    <a:pt x="1767" y="120"/>
                  </a:lnTo>
                  <a:lnTo>
                    <a:pt x="1767" y="263"/>
                  </a:lnTo>
                  <a:lnTo>
                    <a:pt x="1858" y="274"/>
                  </a:lnTo>
                  <a:lnTo>
                    <a:pt x="1946" y="291"/>
                  </a:lnTo>
                  <a:lnTo>
                    <a:pt x="2034" y="313"/>
                  </a:lnTo>
                  <a:lnTo>
                    <a:pt x="2118" y="340"/>
                  </a:lnTo>
                  <a:lnTo>
                    <a:pt x="2199" y="372"/>
                  </a:lnTo>
                  <a:lnTo>
                    <a:pt x="2278" y="410"/>
                  </a:lnTo>
                  <a:lnTo>
                    <a:pt x="2354" y="452"/>
                  </a:lnTo>
                  <a:lnTo>
                    <a:pt x="2429" y="498"/>
                  </a:lnTo>
                  <a:lnTo>
                    <a:pt x="2499" y="549"/>
                  </a:lnTo>
                  <a:lnTo>
                    <a:pt x="2565" y="605"/>
                  </a:lnTo>
                  <a:lnTo>
                    <a:pt x="2628" y="664"/>
                  </a:lnTo>
                  <a:lnTo>
                    <a:pt x="2687" y="727"/>
                  </a:lnTo>
                  <a:lnTo>
                    <a:pt x="2742" y="793"/>
                  </a:lnTo>
                  <a:lnTo>
                    <a:pt x="2794" y="863"/>
                  </a:lnTo>
                  <a:lnTo>
                    <a:pt x="2841" y="936"/>
                  </a:lnTo>
                  <a:lnTo>
                    <a:pt x="2883" y="1013"/>
                  </a:lnTo>
                  <a:lnTo>
                    <a:pt x="2921" y="1092"/>
                  </a:lnTo>
                  <a:lnTo>
                    <a:pt x="2953" y="1173"/>
                  </a:lnTo>
                  <a:lnTo>
                    <a:pt x="2980" y="1257"/>
                  </a:lnTo>
                  <a:lnTo>
                    <a:pt x="3002" y="1344"/>
                  </a:lnTo>
                  <a:lnTo>
                    <a:pt x="3019" y="1432"/>
                  </a:lnTo>
                  <a:lnTo>
                    <a:pt x="3029" y="1522"/>
                  </a:lnTo>
                  <a:lnTo>
                    <a:pt x="3174" y="1522"/>
                  </a:lnTo>
                  <a:lnTo>
                    <a:pt x="3198" y="1525"/>
                  </a:lnTo>
                  <a:lnTo>
                    <a:pt x="3220" y="1532"/>
                  </a:lnTo>
                  <a:lnTo>
                    <a:pt x="3241" y="1543"/>
                  </a:lnTo>
                  <a:lnTo>
                    <a:pt x="3258" y="1557"/>
                  </a:lnTo>
                  <a:lnTo>
                    <a:pt x="3273" y="1575"/>
                  </a:lnTo>
                  <a:lnTo>
                    <a:pt x="3284" y="1596"/>
                  </a:lnTo>
                  <a:lnTo>
                    <a:pt x="3291" y="1618"/>
                  </a:lnTo>
                  <a:lnTo>
                    <a:pt x="3294" y="1642"/>
                  </a:lnTo>
                  <a:lnTo>
                    <a:pt x="3291" y="1668"/>
                  </a:lnTo>
                  <a:lnTo>
                    <a:pt x="3284" y="1690"/>
                  </a:lnTo>
                  <a:lnTo>
                    <a:pt x="3273" y="1710"/>
                  </a:lnTo>
                  <a:lnTo>
                    <a:pt x="3259" y="1728"/>
                  </a:lnTo>
                  <a:lnTo>
                    <a:pt x="3241" y="1743"/>
                  </a:lnTo>
                  <a:lnTo>
                    <a:pt x="3221" y="1754"/>
                  </a:lnTo>
                  <a:lnTo>
                    <a:pt x="3198" y="1761"/>
                  </a:lnTo>
                  <a:lnTo>
                    <a:pt x="3174" y="1763"/>
                  </a:lnTo>
                  <a:lnTo>
                    <a:pt x="3029" y="1763"/>
                  </a:lnTo>
                  <a:lnTo>
                    <a:pt x="3019" y="1854"/>
                  </a:lnTo>
                  <a:lnTo>
                    <a:pt x="3002" y="1942"/>
                  </a:lnTo>
                  <a:lnTo>
                    <a:pt x="2980" y="2028"/>
                  </a:lnTo>
                  <a:lnTo>
                    <a:pt x="2953" y="2112"/>
                  </a:lnTo>
                  <a:lnTo>
                    <a:pt x="2921" y="2194"/>
                  </a:lnTo>
                  <a:lnTo>
                    <a:pt x="2883" y="2273"/>
                  </a:lnTo>
                  <a:lnTo>
                    <a:pt x="2841" y="2349"/>
                  </a:lnTo>
                  <a:lnTo>
                    <a:pt x="2794" y="2422"/>
                  </a:lnTo>
                  <a:lnTo>
                    <a:pt x="2742" y="2492"/>
                  </a:lnTo>
                  <a:lnTo>
                    <a:pt x="2687" y="2559"/>
                  </a:lnTo>
                  <a:lnTo>
                    <a:pt x="2628" y="2622"/>
                  </a:lnTo>
                  <a:lnTo>
                    <a:pt x="2565" y="2681"/>
                  </a:lnTo>
                  <a:lnTo>
                    <a:pt x="2499" y="2736"/>
                  </a:lnTo>
                  <a:lnTo>
                    <a:pt x="2429" y="2787"/>
                  </a:lnTo>
                  <a:lnTo>
                    <a:pt x="2354" y="2834"/>
                  </a:lnTo>
                  <a:lnTo>
                    <a:pt x="2278" y="2876"/>
                  </a:lnTo>
                  <a:lnTo>
                    <a:pt x="2199" y="2913"/>
                  </a:lnTo>
                  <a:lnTo>
                    <a:pt x="2118" y="2946"/>
                  </a:lnTo>
                  <a:lnTo>
                    <a:pt x="2034" y="2973"/>
                  </a:lnTo>
                  <a:lnTo>
                    <a:pt x="1946" y="2995"/>
                  </a:lnTo>
                  <a:lnTo>
                    <a:pt x="1858" y="3012"/>
                  </a:lnTo>
                  <a:lnTo>
                    <a:pt x="1767" y="3022"/>
                  </a:lnTo>
                  <a:lnTo>
                    <a:pt x="1767" y="3166"/>
                  </a:lnTo>
                  <a:lnTo>
                    <a:pt x="1765" y="3190"/>
                  </a:lnTo>
                  <a:lnTo>
                    <a:pt x="1758" y="3212"/>
                  </a:lnTo>
                  <a:lnTo>
                    <a:pt x="1747" y="3233"/>
                  </a:lnTo>
                  <a:lnTo>
                    <a:pt x="1732" y="3251"/>
                  </a:lnTo>
                  <a:lnTo>
                    <a:pt x="1715" y="3265"/>
                  </a:lnTo>
                  <a:lnTo>
                    <a:pt x="1694" y="3276"/>
                  </a:lnTo>
                  <a:lnTo>
                    <a:pt x="1672" y="3283"/>
                  </a:lnTo>
                  <a:lnTo>
                    <a:pt x="1646" y="3286"/>
                  </a:lnTo>
                  <a:lnTo>
                    <a:pt x="1622" y="3283"/>
                  </a:lnTo>
                  <a:lnTo>
                    <a:pt x="1600" y="3276"/>
                  </a:lnTo>
                  <a:lnTo>
                    <a:pt x="1579" y="3265"/>
                  </a:lnTo>
                  <a:lnTo>
                    <a:pt x="1562" y="3251"/>
                  </a:lnTo>
                  <a:lnTo>
                    <a:pt x="1547" y="3233"/>
                  </a:lnTo>
                  <a:lnTo>
                    <a:pt x="1536" y="3212"/>
                  </a:lnTo>
                  <a:lnTo>
                    <a:pt x="1529" y="3190"/>
                  </a:lnTo>
                  <a:lnTo>
                    <a:pt x="1527" y="3166"/>
                  </a:lnTo>
                  <a:lnTo>
                    <a:pt x="1527" y="3022"/>
                  </a:lnTo>
                  <a:lnTo>
                    <a:pt x="1436" y="3012"/>
                  </a:lnTo>
                  <a:lnTo>
                    <a:pt x="1348" y="2995"/>
                  </a:lnTo>
                  <a:lnTo>
                    <a:pt x="1260" y="2973"/>
                  </a:lnTo>
                  <a:lnTo>
                    <a:pt x="1176" y="2946"/>
                  </a:lnTo>
                  <a:lnTo>
                    <a:pt x="1095" y="2913"/>
                  </a:lnTo>
                  <a:lnTo>
                    <a:pt x="1016" y="2876"/>
                  </a:lnTo>
                  <a:lnTo>
                    <a:pt x="939" y="2834"/>
                  </a:lnTo>
                  <a:lnTo>
                    <a:pt x="865" y="2787"/>
                  </a:lnTo>
                  <a:lnTo>
                    <a:pt x="795" y="2736"/>
                  </a:lnTo>
                  <a:lnTo>
                    <a:pt x="729" y="2681"/>
                  </a:lnTo>
                  <a:lnTo>
                    <a:pt x="666" y="2622"/>
                  </a:lnTo>
                  <a:lnTo>
                    <a:pt x="607" y="2559"/>
                  </a:lnTo>
                  <a:lnTo>
                    <a:pt x="552" y="2492"/>
                  </a:lnTo>
                  <a:lnTo>
                    <a:pt x="500" y="2422"/>
                  </a:lnTo>
                  <a:lnTo>
                    <a:pt x="453" y="2349"/>
                  </a:lnTo>
                  <a:lnTo>
                    <a:pt x="411" y="2273"/>
                  </a:lnTo>
                  <a:lnTo>
                    <a:pt x="373" y="2194"/>
                  </a:lnTo>
                  <a:lnTo>
                    <a:pt x="341" y="2112"/>
                  </a:lnTo>
                  <a:lnTo>
                    <a:pt x="314" y="2028"/>
                  </a:lnTo>
                  <a:lnTo>
                    <a:pt x="292" y="1942"/>
                  </a:lnTo>
                  <a:lnTo>
                    <a:pt x="275" y="1854"/>
                  </a:lnTo>
                  <a:lnTo>
                    <a:pt x="265" y="1763"/>
                  </a:lnTo>
                  <a:lnTo>
                    <a:pt x="120" y="1763"/>
                  </a:lnTo>
                  <a:lnTo>
                    <a:pt x="96" y="1761"/>
                  </a:lnTo>
                  <a:lnTo>
                    <a:pt x="73" y="1754"/>
                  </a:lnTo>
                  <a:lnTo>
                    <a:pt x="53" y="1743"/>
                  </a:lnTo>
                  <a:lnTo>
                    <a:pt x="35" y="1728"/>
                  </a:lnTo>
                  <a:lnTo>
                    <a:pt x="21" y="1710"/>
                  </a:lnTo>
                  <a:lnTo>
                    <a:pt x="10" y="1690"/>
                  </a:lnTo>
                  <a:lnTo>
                    <a:pt x="3" y="1668"/>
                  </a:lnTo>
                  <a:lnTo>
                    <a:pt x="0" y="1642"/>
                  </a:lnTo>
                  <a:lnTo>
                    <a:pt x="0" y="1642"/>
                  </a:lnTo>
                  <a:lnTo>
                    <a:pt x="3" y="1618"/>
                  </a:lnTo>
                  <a:lnTo>
                    <a:pt x="10" y="1596"/>
                  </a:lnTo>
                  <a:lnTo>
                    <a:pt x="21" y="1575"/>
                  </a:lnTo>
                  <a:lnTo>
                    <a:pt x="35" y="1557"/>
                  </a:lnTo>
                  <a:lnTo>
                    <a:pt x="53" y="1543"/>
                  </a:lnTo>
                  <a:lnTo>
                    <a:pt x="73" y="1532"/>
                  </a:lnTo>
                  <a:lnTo>
                    <a:pt x="96" y="1525"/>
                  </a:lnTo>
                  <a:lnTo>
                    <a:pt x="120" y="1522"/>
                  </a:lnTo>
                  <a:lnTo>
                    <a:pt x="265" y="1522"/>
                  </a:lnTo>
                  <a:lnTo>
                    <a:pt x="275" y="1432"/>
                  </a:lnTo>
                  <a:lnTo>
                    <a:pt x="292" y="1344"/>
                  </a:lnTo>
                  <a:lnTo>
                    <a:pt x="314" y="1257"/>
                  </a:lnTo>
                  <a:lnTo>
                    <a:pt x="341" y="1173"/>
                  </a:lnTo>
                  <a:lnTo>
                    <a:pt x="373" y="1092"/>
                  </a:lnTo>
                  <a:lnTo>
                    <a:pt x="411" y="1013"/>
                  </a:lnTo>
                  <a:lnTo>
                    <a:pt x="453" y="936"/>
                  </a:lnTo>
                  <a:lnTo>
                    <a:pt x="500" y="863"/>
                  </a:lnTo>
                  <a:lnTo>
                    <a:pt x="552" y="793"/>
                  </a:lnTo>
                  <a:lnTo>
                    <a:pt x="607" y="727"/>
                  </a:lnTo>
                  <a:lnTo>
                    <a:pt x="666" y="664"/>
                  </a:lnTo>
                  <a:lnTo>
                    <a:pt x="729" y="605"/>
                  </a:lnTo>
                  <a:lnTo>
                    <a:pt x="795" y="549"/>
                  </a:lnTo>
                  <a:lnTo>
                    <a:pt x="865" y="498"/>
                  </a:lnTo>
                  <a:lnTo>
                    <a:pt x="939" y="452"/>
                  </a:lnTo>
                  <a:lnTo>
                    <a:pt x="1016" y="410"/>
                  </a:lnTo>
                  <a:lnTo>
                    <a:pt x="1095" y="372"/>
                  </a:lnTo>
                  <a:lnTo>
                    <a:pt x="1176" y="340"/>
                  </a:lnTo>
                  <a:lnTo>
                    <a:pt x="1260" y="313"/>
                  </a:lnTo>
                  <a:lnTo>
                    <a:pt x="1348" y="291"/>
                  </a:lnTo>
                  <a:lnTo>
                    <a:pt x="1436" y="274"/>
                  </a:lnTo>
                  <a:lnTo>
                    <a:pt x="1527" y="263"/>
                  </a:lnTo>
                  <a:lnTo>
                    <a:pt x="1527" y="120"/>
                  </a:lnTo>
                  <a:lnTo>
                    <a:pt x="1529" y="96"/>
                  </a:lnTo>
                  <a:lnTo>
                    <a:pt x="1536" y="73"/>
                  </a:lnTo>
                  <a:lnTo>
                    <a:pt x="1547" y="53"/>
                  </a:lnTo>
                  <a:lnTo>
                    <a:pt x="1562" y="35"/>
                  </a:lnTo>
                  <a:lnTo>
                    <a:pt x="1579" y="20"/>
                  </a:lnTo>
                  <a:lnTo>
                    <a:pt x="1600" y="9"/>
                  </a:lnTo>
                  <a:lnTo>
                    <a:pt x="1622" y="2"/>
                  </a:lnTo>
                  <a:lnTo>
                    <a:pt x="16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4" name="Freeform 324"/>
            <p:cNvSpPr>
              <a:spLocks noEditPoints="1"/>
            </p:cNvSpPr>
            <p:nvPr/>
          </p:nvSpPr>
          <p:spPr bwMode="auto">
            <a:xfrm>
              <a:off x="6351" y="3025"/>
              <a:ext cx="92" cy="92"/>
            </a:xfrm>
            <a:custGeom>
              <a:avLst/>
              <a:gdLst>
                <a:gd name="T0" fmla="*/ 633 w 1376"/>
                <a:gd name="T1" fmla="*/ 225 h 1374"/>
                <a:gd name="T2" fmla="*/ 629 w 1376"/>
                <a:gd name="T3" fmla="*/ 300 h 1374"/>
                <a:gd name="T4" fmla="*/ 616 w 1376"/>
                <a:gd name="T5" fmla="*/ 326 h 1374"/>
                <a:gd name="T6" fmla="*/ 536 w 1376"/>
                <a:gd name="T7" fmla="*/ 364 h 1374"/>
                <a:gd name="T8" fmla="*/ 462 w 1376"/>
                <a:gd name="T9" fmla="*/ 455 h 1374"/>
                <a:gd name="T10" fmla="*/ 455 w 1376"/>
                <a:gd name="T11" fmla="*/ 575 h 1374"/>
                <a:gd name="T12" fmla="*/ 510 w 1376"/>
                <a:gd name="T13" fmla="*/ 663 h 1374"/>
                <a:gd name="T14" fmla="*/ 620 w 1376"/>
                <a:gd name="T15" fmla="*/ 730 h 1374"/>
                <a:gd name="T16" fmla="*/ 737 w 1376"/>
                <a:gd name="T17" fmla="*/ 786 h 1374"/>
                <a:gd name="T18" fmla="*/ 764 w 1376"/>
                <a:gd name="T19" fmla="*/ 849 h 1374"/>
                <a:gd name="T20" fmla="*/ 721 w 1376"/>
                <a:gd name="T21" fmla="*/ 902 h 1374"/>
                <a:gd name="T22" fmla="*/ 602 w 1376"/>
                <a:gd name="T23" fmla="*/ 908 h 1374"/>
                <a:gd name="T24" fmla="*/ 494 w 1376"/>
                <a:gd name="T25" fmla="*/ 869 h 1374"/>
                <a:gd name="T26" fmla="*/ 467 w 1376"/>
                <a:gd name="T27" fmla="*/ 891 h 1374"/>
                <a:gd name="T28" fmla="*/ 443 w 1376"/>
                <a:gd name="T29" fmla="*/ 982 h 1374"/>
                <a:gd name="T30" fmla="*/ 471 w 1376"/>
                <a:gd name="T31" fmla="*/ 1010 h 1374"/>
                <a:gd name="T32" fmla="*/ 588 w 1376"/>
                <a:gd name="T33" fmla="*/ 1044 h 1374"/>
                <a:gd name="T34" fmla="*/ 619 w 1376"/>
                <a:gd name="T35" fmla="*/ 1059 h 1374"/>
                <a:gd name="T36" fmla="*/ 623 w 1376"/>
                <a:gd name="T37" fmla="*/ 1139 h 1374"/>
                <a:gd name="T38" fmla="*/ 716 w 1376"/>
                <a:gd name="T39" fmla="*/ 1157 h 1374"/>
                <a:gd name="T40" fmla="*/ 743 w 1376"/>
                <a:gd name="T41" fmla="*/ 1129 h 1374"/>
                <a:gd name="T42" fmla="*/ 749 w 1376"/>
                <a:gd name="T43" fmla="*/ 1044 h 1374"/>
                <a:gd name="T44" fmla="*/ 834 w 1376"/>
                <a:gd name="T45" fmla="*/ 1004 h 1374"/>
                <a:gd name="T46" fmla="*/ 918 w 1376"/>
                <a:gd name="T47" fmla="*/ 904 h 1374"/>
                <a:gd name="T48" fmla="*/ 928 w 1376"/>
                <a:gd name="T49" fmla="*/ 788 h 1374"/>
                <a:gd name="T50" fmla="*/ 870 w 1376"/>
                <a:gd name="T51" fmla="*/ 682 h 1374"/>
                <a:gd name="T52" fmla="*/ 742 w 1376"/>
                <a:gd name="T53" fmla="*/ 607 h 1374"/>
                <a:gd name="T54" fmla="*/ 639 w 1376"/>
                <a:gd name="T55" fmla="*/ 555 h 1374"/>
                <a:gd name="T56" fmla="*/ 615 w 1376"/>
                <a:gd name="T57" fmla="*/ 502 h 1374"/>
                <a:gd name="T58" fmla="*/ 652 w 1376"/>
                <a:gd name="T59" fmla="*/ 457 h 1374"/>
                <a:gd name="T60" fmla="*/ 766 w 1376"/>
                <a:gd name="T61" fmla="*/ 454 h 1374"/>
                <a:gd name="T62" fmla="*/ 858 w 1376"/>
                <a:gd name="T63" fmla="*/ 484 h 1374"/>
                <a:gd name="T64" fmla="*/ 887 w 1376"/>
                <a:gd name="T65" fmla="*/ 424 h 1374"/>
                <a:gd name="T66" fmla="*/ 891 w 1376"/>
                <a:gd name="T67" fmla="*/ 356 h 1374"/>
                <a:gd name="T68" fmla="*/ 789 w 1376"/>
                <a:gd name="T69" fmla="*/ 323 h 1374"/>
                <a:gd name="T70" fmla="*/ 749 w 1376"/>
                <a:gd name="T71" fmla="*/ 304 h 1374"/>
                <a:gd name="T72" fmla="*/ 746 w 1376"/>
                <a:gd name="T73" fmla="*/ 237 h 1374"/>
                <a:gd name="T74" fmla="*/ 710 w 1376"/>
                <a:gd name="T75" fmla="*/ 215 h 1374"/>
                <a:gd name="T76" fmla="*/ 755 w 1376"/>
                <a:gd name="T77" fmla="*/ 3 h 1374"/>
                <a:gd name="T78" fmla="*/ 998 w 1376"/>
                <a:gd name="T79" fmla="*/ 73 h 1374"/>
                <a:gd name="T80" fmla="*/ 1197 w 1376"/>
                <a:gd name="T81" fmla="*/ 223 h 1374"/>
                <a:gd name="T82" fmla="*/ 1328 w 1376"/>
                <a:gd name="T83" fmla="*/ 434 h 1374"/>
                <a:gd name="T84" fmla="*/ 1376 w 1376"/>
                <a:gd name="T85" fmla="*/ 686 h 1374"/>
                <a:gd name="T86" fmla="*/ 1328 w 1376"/>
                <a:gd name="T87" fmla="*/ 940 h 1374"/>
                <a:gd name="T88" fmla="*/ 1197 w 1376"/>
                <a:gd name="T89" fmla="*/ 1151 h 1374"/>
                <a:gd name="T90" fmla="*/ 998 w 1376"/>
                <a:gd name="T91" fmla="*/ 1300 h 1374"/>
                <a:gd name="T92" fmla="*/ 755 w 1376"/>
                <a:gd name="T93" fmla="*/ 1371 h 1374"/>
                <a:gd name="T94" fmla="*/ 495 w 1376"/>
                <a:gd name="T95" fmla="*/ 1347 h 1374"/>
                <a:gd name="T96" fmla="*/ 271 w 1376"/>
                <a:gd name="T97" fmla="*/ 1234 h 1374"/>
                <a:gd name="T98" fmla="*/ 104 w 1376"/>
                <a:gd name="T99" fmla="*/ 1052 h 1374"/>
                <a:gd name="T100" fmla="*/ 12 w 1376"/>
                <a:gd name="T101" fmla="*/ 818 h 1374"/>
                <a:gd name="T102" fmla="*/ 12 w 1376"/>
                <a:gd name="T103" fmla="*/ 556 h 1374"/>
                <a:gd name="T104" fmla="*/ 104 w 1376"/>
                <a:gd name="T105" fmla="*/ 322 h 1374"/>
                <a:gd name="T106" fmla="*/ 271 w 1376"/>
                <a:gd name="T107" fmla="*/ 139 h 1374"/>
                <a:gd name="T108" fmla="*/ 495 w 1376"/>
                <a:gd name="T109" fmla="*/ 27 h 1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76" h="1374">
                  <a:moveTo>
                    <a:pt x="662" y="215"/>
                  </a:moveTo>
                  <a:lnTo>
                    <a:pt x="648" y="216"/>
                  </a:lnTo>
                  <a:lnTo>
                    <a:pt x="639" y="219"/>
                  </a:lnTo>
                  <a:lnTo>
                    <a:pt x="633" y="225"/>
                  </a:lnTo>
                  <a:lnTo>
                    <a:pt x="630" y="235"/>
                  </a:lnTo>
                  <a:lnTo>
                    <a:pt x="629" y="249"/>
                  </a:lnTo>
                  <a:lnTo>
                    <a:pt x="629" y="286"/>
                  </a:lnTo>
                  <a:lnTo>
                    <a:pt x="629" y="300"/>
                  </a:lnTo>
                  <a:lnTo>
                    <a:pt x="628" y="310"/>
                  </a:lnTo>
                  <a:lnTo>
                    <a:pt x="626" y="317"/>
                  </a:lnTo>
                  <a:lnTo>
                    <a:pt x="623" y="322"/>
                  </a:lnTo>
                  <a:lnTo>
                    <a:pt x="616" y="326"/>
                  </a:lnTo>
                  <a:lnTo>
                    <a:pt x="607" y="330"/>
                  </a:lnTo>
                  <a:lnTo>
                    <a:pt x="594" y="335"/>
                  </a:lnTo>
                  <a:lnTo>
                    <a:pt x="563" y="348"/>
                  </a:lnTo>
                  <a:lnTo>
                    <a:pt x="536" y="364"/>
                  </a:lnTo>
                  <a:lnTo>
                    <a:pt x="512" y="382"/>
                  </a:lnTo>
                  <a:lnTo>
                    <a:pt x="491" y="404"/>
                  </a:lnTo>
                  <a:lnTo>
                    <a:pt x="475" y="428"/>
                  </a:lnTo>
                  <a:lnTo>
                    <a:pt x="462" y="455"/>
                  </a:lnTo>
                  <a:lnTo>
                    <a:pt x="454" y="485"/>
                  </a:lnTo>
                  <a:lnTo>
                    <a:pt x="450" y="518"/>
                  </a:lnTo>
                  <a:lnTo>
                    <a:pt x="450" y="548"/>
                  </a:lnTo>
                  <a:lnTo>
                    <a:pt x="455" y="575"/>
                  </a:lnTo>
                  <a:lnTo>
                    <a:pt x="463" y="600"/>
                  </a:lnTo>
                  <a:lnTo>
                    <a:pt x="475" y="623"/>
                  </a:lnTo>
                  <a:lnTo>
                    <a:pt x="491" y="644"/>
                  </a:lnTo>
                  <a:lnTo>
                    <a:pt x="510" y="663"/>
                  </a:lnTo>
                  <a:lnTo>
                    <a:pt x="531" y="681"/>
                  </a:lnTo>
                  <a:lnTo>
                    <a:pt x="555" y="698"/>
                  </a:lnTo>
                  <a:lnTo>
                    <a:pt x="587" y="715"/>
                  </a:lnTo>
                  <a:lnTo>
                    <a:pt x="620" y="730"/>
                  </a:lnTo>
                  <a:lnTo>
                    <a:pt x="654" y="744"/>
                  </a:lnTo>
                  <a:lnTo>
                    <a:pt x="687" y="758"/>
                  </a:lnTo>
                  <a:lnTo>
                    <a:pt x="714" y="770"/>
                  </a:lnTo>
                  <a:lnTo>
                    <a:pt x="737" y="786"/>
                  </a:lnTo>
                  <a:lnTo>
                    <a:pt x="750" y="800"/>
                  </a:lnTo>
                  <a:lnTo>
                    <a:pt x="759" y="816"/>
                  </a:lnTo>
                  <a:lnTo>
                    <a:pt x="764" y="832"/>
                  </a:lnTo>
                  <a:lnTo>
                    <a:pt x="764" y="849"/>
                  </a:lnTo>
                  <a:lnTo>
                    <a:pt x="760" y="865"/>
                  </a:lnTo>
                  <a:lnTo>
                    <a:pt x="751" y="879"/>
                  </a:lnTo>
                  <a:lnTo>
                    <a:pt x="738" y="892"/>
                  </a:lnTo>
                  <a:lnTo>
                    <a:pt x="721" y="902"/>
                  </a:lnTo>
                  <a:lnTo>
                    <a:pt x="694" y="911"/>
                  </a:lnTo>
                  <a:lnTo>
                    <a:pt x="664" y="914"/>
                  </a:lnTo>
                  <a:lnTo>
                    <a:pt x="635" y="913"/>
                  </a:lnTo>
                  <a:lnTo>
                    <a:pt x="602" y="908"/>
                  </a:lnTo>
                  <a:lnTo>
                    <a:pt x="569" y="899"/>
                  </a:lnTo>
                  <a:lnTo>
                    <a:pt x="537" y="889"/>
                  </a:lnTo>
                  <a:lnTo>
                    <a:pt x="506" y="874"/>
                  </a:lnTo>
                  <a:lnTo>
                    <a:pt x="494" y="869"/>
                  </a:lnTo>
                  <a:lnTo>
                    <a:pt x="484" y="867"/>
                  </a:lnTo>
                  <a:lnTo>
                    <a:pt x="477" y="870"/>
                  </a:lnTo>
                  <a:lnTo>
                    <a:pt x="472" y="878"/>
                  </a:lnTo>
                  <a:lnTo>
                    <a:pt x="467" y="891"/>
                  </a:lnTo>
                  <a:lnTo>
                    <a:pt x="457" y="925"/>
                  </a:lnTo>
                  <a:lnTo>
                    <a:pt x="448" y="959"/>
                  </a:lnTo>
                  <a:lnTo>
                    <a:pt x="444" y="972"/>
                  </a:lnTo>
                  <a:lnTo>
                    <a:pt x="443" y="982"/>
                  </a:lnTo>
                  <a:lnTo>
                    <a:pt x="445" y="991"/>
                  </a:lnTo>
                  <a:lnTo>
                    <a:pt x="450" y="997"/>
                  </a:lnTo>
                  <a:lnTo>
                    <a:pt x="459" y="1004"/>
                  </a:lnTo>
                  <a:lnTo>
                    <a:pt x="471" y="1010"/>
                  </a:lnTo>
                  <a:lnTo>
                    <a:pt x="499" y="1022"/>
                  </a:lnTo>
                  <a:lnTo>
                    <a:pt x="528" y="1031"/>
                  </a:lnTo>
                  <a:lnTo>
                    <a:pt x="558" y="1038"/>
                  </a:lnTo>
                  <a:lnTo>
                    <a:pt x="588" y="1044"/>
                  </a:lnTo>
                  <a:lnTo>
                    <a:pt x="601" y="1046"/>
                  </a:lnTo>
                  <a:lnTo>
                    <a:pt x="610" y="1049"/>
                  </a:lnTo>
                  <a:lnTo>
                    <a:pt x="616" y="1053"/>
                  </a:lnTo>
                  <a:lnTo>
                    <a:pt x="619" y="1059"/>
                  </a:lnTo>
                  <a:lnTo>
                    <a:pt x="620" y="1069"/>
                  </a:lnTo>
                  <a:lnTo>
                    <a:pt x="620" y="1083"/>
                  </a:lnTo>
                  <a:lnTo>
                    <a:pt x="621" y="1127"/>
                  </a:lnTo>
                  <a:lnTo>
                    <a:pt x="623" y="1139"/>
                  </a:lnTo>
                  <a:lnTo>
                    <a:pt x="628" y="1149"/>
                  </a:lnTo>
                  <a:lnTo>
                    <a:pt x="637" y="1155"/>
                  </a:lnTo>
                  <a:lnTo>
                    <a:pt x="649" y="1157"/>
                  </a:lnTo>
                  <a:lnTo>
                    <a:pt x="716" y="1157"/>
                  </a:lnTo>
                  <a:lnTo>
                    <a:pt x="727" y="1155"/>
                  </a:lnTo>
                  <a:lnTo>
                    <a:pt x="736" y="1149"/>
                  </a:lnTo>
                  <a:lnTo>
                    <a:pt x="741" y="1141"/>
                  </a:lnTo>
                  <a:lnTo>
                    <a:pt x="743" y="1129"/>
                  </a:lnTo>
                  <a:lnTo>
                    <a:pt x="743" y="1098"/>
                  </a:lnTo>
                  <a:lnTo>
                    <a:pt x="743" y="1068"/>
                  </a:lnTo>
                  <a:lnTo>
                    <a:pt x="744" y="1055"/>
                  </a:lnTo>
                  <a:lnTo>
                    <a:pt x="749" y="1044"/>
                  </a:lnTo>
                  <a:lnTo>
                    <a:pt x="758" y="1037"/>
                  </a:lnTo>
                  <a:lnTo>
                    <a:pt x="771" y="1032"/>
                  </a:lnTo>
                  <a:lnTo>
                    <a:pt x="804" y="1020"/>
                  </a:lnTo>
                  <a:lnTo>
                    <a:pt x="834" y="1004"/>
                  </a:lnTo>
                  <a:lnTo>
                    <a:pt x="861" y="983"/>
                  </a:lnTo>
                  <a:lnTo>
                    <a:pt x="885" y="958"/>
                  </a:lnTo>
                  <a:lnTo>
                    <a:pt x="904" y="932"/>
                  </a:lnTo>
                  <a:lnTo>
                    <a:pt x="918" y="904"/>
                  </a:lnTo>
                  <a:lnTo>
                    <a:pt x="927" y="876"/>
                  </a:lnTo>
                  <a:lnTo>
                    <a:pt x="931" y="846"/>
                  </a:lnTo>
                  <a:lnTo>
                    <a:pt x="932" y="817"/>
                  </a:lnTo>
                  <a:lnTo>
                    <a:pt x="928" y="788"/>
                  </a:lnTo>
                  <a:lnTo>
                    <a:pt x="919" y="759"/>
                  </a:lnTo>
                  <a:lnTo>
                    <a:pt x="907" y="732"/>
                  </a:lnTo>
                  <a:lnTo>
                    <a:pt x="890" y="706"/>
                  </a:lnTo>
                  <a:lnTo>
                    <a:pt x="870" y="682"/>
                  </a:lnTo>
                  <a:lnTo>
                    <a:pt x="846" y="661"/>
                  </a:lnTo>
                  <a:lnTo>
                    <a:pt x="818" y="643"/>
                  </a:lnTo>
                  <a:lnTo>
                    <a:pt x="780" y="624"/>
                  </a:lnTo>
                  <a:lnTo>
                    <a:pt x="742" y="607"/>
                  </a:lnTo>
                  <a:lnTo>
                    <a:pt x="703" y="591"/>
                  </a:lnTo>
                  <a:lnTo>
                    <a:pt x="680" y="581"/>
                  </a:lnTo>
                  <a:lnTo>
                    <a:pt x="658" y="569"/>
                  </a:lnTo>
                  <a:lnTo>
                    <a:pt x="639" y="555"/>
                  </a:lnTo>
                  <a:lnTo>
                    <a:pt x="627" y="543"/>
                  </a:lnTo>
                  <a:lnTo>
                    <a:pt x="619" y="530"/>
                  </a:lnTo>
                  <a:lnTo>
                    <a:pt x="615" y="516"/>
                  </a:lnTo>
                  <a:lnTo>
                    <a:pt x="615" y="502"/>
                  </a:lnTo>
                  <a:lnTo>
                    <a:pt x="618" y="489"/>
                  </a:lnTo>
                  <a:lnTo>
                    <a:pt x="626" y="476"/>
                  </a:lnTo>
                  <a:lnTo>
                    <a:pt x="637" y="466"/>
                  </a:lnTo>
                  <a:lnTo>
                    <a:pt x="652" y="457"/>
                  </a:lnTo>
                  <a:lnTo>
                    <a:pt x="671" y="451"/>
                  </a:lnTo>
                  <a:lnTo>
                    <a:pt x="690" y="449"/>
                  </a:lnTo>
                  <a:lnTo>
                    <a:pt x="730" y="449"/>
                  </a:lnTo>
                  <a:lnTo>
                    <a:pt x="766" y="454"/>
                  </a:lnTo>
                  <a:lnTo>
                    <a:pt x="802" y="464"/>
                  </a:lnTo>
                  <a:lnTo>
                    <a:pt x="837" y="478"/>
                  </a:lnTo>
                  <a:lnTo>
                    <a:pt x="849" y="483"/>
                  </a:lnTo>
                  <a:lnTo>
                    <a:pt x="858" y="484"/>
                  </a:lnTo>
                  <a:lnTo>
                    <a:pt x="865" y="481"/>
                  </a:lnTo>
                  <a:lnTo>
                    <a:pt x="871" y="474"/>
                  </a:lnTo>
                  <a:lnTo>
                    <a:pt x="875" y="462"/>
                  </a:lnTo>
                  <a:lnTo>
                    <a:pt x="887" y="424"/>
                  </a:lnTo>
                  <a:lnTo>
                    <a:pt x="898" y="385"/>
                  </a:lnTo>
                  <a:lnTo>
                    <a:pt x="900" y="374"/>
                  </a:lnTo>
                  <a:lnTo>
                    <a:pt x="897" y="364"/>
                  </a:lnTo>
                  <a:lnTo>
                    <a:pt x="891" y="356"/>
                  </a:lnTo>
                  <a:lnTo>
                    <a:pt x="881" y="350"/>
                  </a:lnTo>
                  <a:lnTo>
                    <a:pt x="851" y="338"/>
                  </a:lnTo>
                  <a:lnTo>
                    <a:pt x="820" y="329"/>
                  </a:lnTo>
                  <a:lnTo>
                    <a:pt x="789" y="323"/>
                  </a:lnTo>
                  <a:lnTo>
                    <a:pt x="771" y="320"/>
                  </a:lnTo>
                  <a:lnTo>
                    <a:pt x="760" y="317"/>
                  </a:lnTo>
                  <a:lnTo>
                    <a:pt x="753" y="312"/>
                  </a:lnTo>
                  <a:lnTo>
                    <a:pt x="749" y="304"/>
                  </a:lnTo>
                  <a:lnTo>
                    <a:pt x="748" y="292"/>
                  </a:lnTo>
                  <a:lnTo>
                    <a:pt x="747" y="274"/>
                  </a:lnTo>
                  <a:lnTo>
                    <a:pt x="747" y="252"/>
                  </a:lnTo>
                  <a:lnTo>
                    <a:pt x="746" y="237"/>
                  </a:lnTo>
                  <a:lnTo>
                    <a:pt x="743" y="226"/>
                  </a:lnTo>
                  <a:lnTo>
                    <a:pt x="736" y="220"/>
                  </a:lnTo>
                  <a:lnTo>
                    <a:pt x="726" y="217"/>
                  </a:lnTo>
                  <a:lnTo>
                    <a:pt x="710" y="215"/>
                  </a:lnTo>
                  <a:lnTo>
                    <a:pt x="687" y="215"/>
                  </a:lnTo>
                  <a:lnTo>
                    <a:pt x="662" y="215"/>
                  </a:lnTo>
                  <a:close/>
                  <a:moveTo>
                    <a:pt x="687" y="0"/>
                  </a:moveTo>
                  <a:lnTo>
                    <a:pt x="755" y="3"/>
                  </a:lnTo>
                  <a:lnTo>
                    <a:pt x="819" y="12"/>
                  </a:lnTo>
                  <a:lnTo>
                    <a:pt x="881" y="27"/>
                  </a:lnTo>
                  <a:lnTo>
                    <a:pt x="941" y="48"/>
                  </a:lnTo>
                  <a:lnTo>
                    <a:pt x="998" y="73"/>
                  </a:lnTo>
                  <a:lnTo>
                    <a:pt x="1053" y="104"/>
                  </a:lnTo>
                  <a:lnTo>
                    <a:pt x="1105" y="139"/>
                  </a:lnTo>
                  <a:lnTo>
                    <a:pt x="1153" y="179"/>
                  </a:lnTo>
                  <a:lnTo>
                    <a:pt x="1197" y="223"/>
                  </a:lnTo>
                  <a:lnTo>
                    <a:pt x="1236" y="271"/>
                  </a:lnTo>
                  <a:lnTo>
                    <a:pt x="1272" y="322"/>
                  </a:lnTo>
                  <a:lnTo>
                    <a:pt x="1302" y="376"/>
                  </a:lnTo>
                  <a:lnTo>
                    <a:pt x="1328" y="434"/>
                  </a:lnTo>
                  <a:lnTo>
                    <a:pt x="1349" y="494"/>
                  </a:lnTo>
                  <a:lnTo>
                    <a:pt x="1364" y="556"/>
                  </a:lnTo>
                  <a:lnTo>
                    <a:pt x="1373" y="620"/>
                  </a:lnTo>
                  <a:lnTo>
                    <a:pt x="1376" y="686"/>
                  </a:lnTo>
                  <a:lnTo>
                    <a:pt x="1373" y="753"/>
                  </a:lnTo>
                  <a:lnTo>
                    <a:pt x="1364" y="818"/>
                  </a:lnTo>
                  <a:lnTo>
                    <a:pt x="1349" y="880"/>
                  </a:lnTo>
                  <a:lnTo>
                    <a:pt x="1328" y="940"/>
                  </a:lnTo>
                  <a:lnTo>
                    <a:pt x="1302" y="997"/>
                  </a:lnTo>
                  <a:lnTo>
                    <a:pt x="1272" y="1052"/>
                  </a:lnTo>
                  <a:lnTo>
                    <a:pt x="1236" y="1103"/>
                  </a:lnTo>
                  <a:lnTo>
                    <a:pt x="1197" y="1151"/>
                  </a:lnTo>
                  <a:lnTo>
                    <a:pt x="1153" y="1194"/>
                  </a:lnTo>
                  <a:lnTo>
                    <a:pt x="1105" y="1234"/>
                  </a:lnTo>
                  <a:lnTo>
                    <a:pt x="1053" y="1270"/>
                  </a:lnTo>
                  <a:lnTo>
                    <a:pt x="998" y="1300"/>
                  </a:lnTo>
                  <a:lnTo>
                    <a:pt x="941" y="1326"/>
                  </a:lnTo>
                  <a:lnTo>
                    <a:pt x="881" y="1347"/>
                  </a:lnTo>
                  <a:lnTo>
                    <a:pt x="819" y="1362"/>
                  </a:lnTo>
                  <a:lnTo>
                    <a:pt x="755" y="1371"/>
                  </a:lnTo>
                  <a:lnTo>
                    <a:pt x="687" y="1374"/>
                  </a:lnTo>
                  <a:lnTo>
                    <a:pt x="621" y="1371"/>
                  </a:lnTo>
                  <a:lnTo>
                    <a:pt x="557" y="1362"/>
                  </a:lnTo>
                  <a:lnTo>
                    <a:pt x="495" y="1347"/>
                  </a:lnTo>
                  <a:lnTo>
                    <a:pt x="435" y="1326"/>
                  </a:lnTo>
                  <a:lnTo>
                    <a:pt x="377" y="1300"/>
                  </a:lnTo>
                  <a:lnTo>
                    <a:pt x="322" y="1270"/>
                  </a:lnTo>
                  <a:lnTo>
                    <a:pt x="271" y="1234"/>
                  </a:lnTo>
                  <a:lnTo>
                    <a:pt x="223" y="1194"/>
                  </a:lnTo>
                  <a:lnTo>
                    <a:pt x="179" y="1151"/>
                  </a:lnTo>
                  <a:lnTo>
                    <a:pt x="140" y="1103"/>
                  </a:lnTo>
                  <a:lnTo>
                    <a:pt x="104" y="1052"/>
                  </a:lnTo>
                  <a:lnTo>
                    <a:pt x="73" y="997"/>
                  </a:lnTo>
                  <a:lnTo>
                    <a:pt x="48" y="940"/>
                  </a:lnTo>
                  <a:lnTo>
                    <a:pt x="27" y="880"/>
                  </a:lnTo>
                  <a:lnTo>
                    <a:pt x="12" y="818"/>
                  </a:lnTo>
                  <a:lnTo>
                    <a:pt x="3" y="753"/>
                  </a:lnTo>
                  <a:lnTo>
                    <a:pt x="0" y="686"/>
                  </a:lnTo>
                  <a:lnTo>
                    <a:pt x="3" y="620"/>
                  </a:lnTo>
                  <a:lnTo>
                    <a:pt x="12" y="556"/>
                  </a:lnTo>
                  <a:lnTo>
                    <a:pt x="27" y="494"/>
                  </a:lnTo>
                  <a:lnTo>
                    <a:pt x="48" y="434"/>
                  </a:lnTo>
                  <a:lnTo>
                    <a:pt x="73" y="376"/>
                  </a:lnTo>
                  <a:lnTo>
                    <a:pt x="104" y="322"/>
                  </a:lnTo>
                  <a:lnTo>
                    <a:pt x="140" y="271"/>
                  </a:lnTo>
                  <a:lnTo>
                    <a:pt x="179" y="223"/>
                  </a:lnTo>
                  <a:lnTo>
                    <a:pt x="223" y="179"/>
                  </a:lnTo>
                  <a:lnTo>
                    <a:pt x="271" y="139"/>
                  </a:lnTo>
                  <a:lnTo>
                    <a:pt x="322" y="104"/>
                  </a:lnTo>
                  <a:lnTo>
                    <a:pt x="377" y="73"/>
                  </a:lnTo>
                  <a:lnTo>
                    <a:pt x="435" y="48"/>
                  </a:lnTo>
                  <a:lnTo>
                    <a:pt x="495" y="27"/>
                  </a:lnTo>
                  <a:lnTo>
                    <a:pt x="557" y="12"/>
                  </a:lnTo>
                  <a:lnTo>
                    <a:pt x="621" y="3"/>
                  </a:lnTo>
                  <a:lnTo>
                    <a:pt x="6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65" name="Group 327"/>
          <p:cNvGrpSpPr>
            <a:grpSpLocks noChangeAspect="1"/>
          </p:cNvGrpSpPr>
          <p:nvPr/>
        </p:nvGrpSpPr>
        <p:grpSpPr bwMode="auto">
          <a:xfrm>
            <a:off x="10748287" y="5927157"/>
            <a:ext cx="219146" cy="307648"/>
            <a:chOff x="6741" y="2926"/>
            <a:chExt cx="156" cy="219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929" name="Freeform 329"/>
            <p:cNvSpPr>
              <a:spLocks/>
            </p:cNvSpPr>
            <p:nvPr/>
          </p:nvSpPr>
          <p:spPr bwMode="auto">
            <a:xfrm>
              <a:off x="6818" y="3075"/>
              <a:ext cx="14" cy="14"/>
            </a:xfrm>
            <a:custGeom>
              <a:avLst/>
              <a:gdLst>
                <a:gd name="T0" fmla="*/ 102 w 205"/>
                <a:gd name="T1" fmla="*/ 0 h 218"/>
                <a:gd name="T2" fmla="*/ 122 w 205"/>
                <a:gd name="T3" fmla="*/ 2 h 218"/>
                <a:gd name="T4" fmla="*/ 141 w 205"/>
                <a:gd name="T5" fmla="*/ 9 h 218"/>
                <a:gd name="T6" fmla="*/ 158 w 205"/>
                <a:gd name="T7" fmla="*/ 18 h 218"/>
                <a:gd name="T8" fmla="*/ 175 w 205"/>
                <a:gd name="T9" fmla="*/ 32 h 218"/>
                <a:gd name="T10" fmla="*/ 190 w 205"/>
                <a:gd name="T11" fmla="*/ 53 h 218"/>
                <a:gd name="T12" fmla="*/ 200 w 205"/>
                <a:gd name="T13" fmla="*/ 74 h 218"/>
                <a:gd name="T14" fmla="*/ 205 w 205"/>
                <a:gd name="T15" fmla="*/ 97 h 218"/>
                <a:gd name="T16" fmla="*/ 205 w 205"/>
                <a:gd name="T17" fmla="*/ 122 h 218"/>
                <a:gd name="T18" fmla="*/ 200 w 205"/>
                <a:gd name="T19" fmla="*/ 145 h 218"/>
                <a:gd name="T20" fmla="*/ 190 w 205"/>
                <a:gd name="T21" fmla="*/ 167 h 218"/>
                <a:gd name="T22" fmla="*/ 175 w 205"/>
                <a:gd name="T23" fmla="*/ 187 h 218"/>
                <a:gd name="T24" fmla="*/ 156 w 205"/>
                <a:gd name="T25" fmla="*/ 202 h 218"/>
                <a:gd name="T26" fmla="*/ 135 w 205"/>
                <a:gd name="T27" fmla="*/ 213 h 218"/>
                <a:gd name="T28" fmla="*/ 113 w 205"/>
                <a:gd name="T29" fmla="*/ 218 h 218"/>
                <a:gd name="T30" fmla="*/ 91 w 205"/>
                <a:gd name="T31" fmla="*/ 218 h 218"/>
                <a:gd name="T32" fmla="*/ 69 w 205"/>
                <a:gd name="T33" fmla="*/ 213 h 218"/>
                <a:gd name="T34" fmla="*/ 48 w 205"/>
                <a:gd name="T35" fmla="*/ 202 h 218"/>
                <a:gd name="T36" fmla="*/ 30 w 205"/>
                <a:gd name="T37" fmla="*/ 187 h 218"/>
                <a:gd name="T38" fmla="*/ 15 w 205"/>
                <a:gd name="T39" fmla="*/ 167 h 218"/>
                <a:gd name="T40" fmla="*/ 5 w 205"/>
                <a:gd name="T41" fmla="*/ 145 h 218"/>
                <a:gd name="T42" fmla="*/ 0 w 205"/>
                <a:gd name="T43" fmla="*/ 122 h 218"/>
                <a:gd name="T44" fmla="*/ 0 w 205"/>
                <a:gd name="T45" fmla="*/ 97 h 218"/>
                <a:gd name="T46" fmla="*/ 5 w 205"/>
                <a:gd name="T47" fmla="*/ 74 h 218"/>
                <a:gd name="T48" fmla="*/ 15 w 205"/>
                <a:gd name="T49" fmla="*/ 53 h 218"/>
                <a:gd name="T50" fmla="*/ 30 w 205"/>
                <a:gd name="T51" fmla="*/ 32 h 218"/>
                <a:gd name="T52" fmla="*/ 46 w 205"/>
                <a:gd name="T53" fmla="*/ 18 h 218"/>
                <a:gd name="T54" fmla="*/ 64 w 205"/>
                <a:gd name="T55" fmla="*/ 9 h 218"/>
                <a:gd name="T56" fmla="*/ 83 w 205"/>
                <a:gd name="T57" fmla="*/ 2 h 218"/>
                <a:gd name="T58" fmla="*/ 102 w 205"/>
                <a:gd name="T59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05" h="218">
                  <a:moveTo>
                    <a:pt x="102" y="0"/>
                  </a:moveTo>
                  <a:lnTo>
                    <a:pt x="122" y="2"/>
                  </a:lnTo>
                  <a:lnTo>
                    <a:pt x="141" y="9"/>
                  </a:lnTo>
                  <a:lnTo>
                    <a:pt x="158" y="18"/>
                  </a:lnTo>
                  <a:lnTo>
                    <a:pt x="175" y="32"/>
                  </a:lnTo>
                  <a:lnTo>
                    <a:pt x="190" y="53"/>
                  </a:lnTo>
                  <a:lnTo>
                    <a:pt x="200" y="74"/>
                  </a:lnTo>
                  <a:lnTo>
                    <a:pt x="205" y="97"/>
                  </a:lnTo>
                  <a:lnTo>
                    <a:pt x="205" y="122"/>
                  </a:lnTo>
                  <a:lnTo>
                    <a:pt x="200" y="145"/>
                  </a:lnTo>
                  <a:lnTo>
                    <a:pt x="190" y="167"/>
                  </a:lnTo>
                  <a:lnTo>
                    <a:pt x="175" y="187"/>
                  </a:lnTo>
                  <a:lnTo>
                    <a:pt x="156" y="202"/>
                  </a:lnTo>
                  <a:lnTo>
                    <a:pt x="135" y="213"/>
                  </a:lnTo>
                  <a:lnTo>
                    <a:pt x="113" y="218"/>
                  </a:lnTo>
                  <a:lnTo>
                    <a:pt x="91" y="218"/>
                  </a:lnTo>
                  <a:lnTo>
                    <a:pt x="69" y="213"/>
                  </a:lnTo>
                  <a:lnTo>
                    <a:pt x="48" y="202"/>
                  </a:lnTo>
                  <a:lnTo>
                    <a:pt x="30" y="187"/>
                  </a:lnTo>
                  <a:lnTo>
                    <a:pt x="15" y="167"/>
                  </a:lnTo>
                  <a:lnTo>
                    <a:pt x="5" y="145"/>
                  </a:lnTo>
                  <a:lnTo>
                    <a:pt x="0" y="122"/>
                  </a:lnTo>
                  <a:lnTo>
                    <a:pt x="0" y="97"/>
                  </a:lnTo>
                  <a:lnTo>
                    <a:pt x="5" y="74"/>
                  </a:lnTo>
                  <a:lnTo>
                    <a:pt x="15" y="53"/>
                  </a:lnTo>
                  <a:lnTo>
                    <a:pt x="30" y="32"/>
                  </a:lnTo>
                  <a:lnTo>
                    <a:pt x="46" y="18"/>
                  </a:lnTo>
                  <a:lnTo>
                    <a:pt x="64" y="9"/>
                  </a:lnTo>
                  <a:lnTo>
                    <a:pt x="83" y="2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9" name="Freeform 330"/>
            <p:cNvSpPr>
              <a:spLocks/>
            </p:cNvSpPr>
            <p:nvPr/>
          </p:nvSpPr>
          <p:spPr bwMode="auto">
            <a:xfrm>
              <a:off x="6775" y="3048"/>
              <a:ext cx="13" cy="13"/>
            </a:xfrm>
            <a:custGeom>
              <a:avLst/>
              <a:gdLst>
                <a:gd name="T0" fmla="*/ 91 w 204"/>
                <a:gd name="T1" fmla="*/ 0 h 216"/>
                <a:gd name="T2" fmla="*/ 113 w 204"/>
                <a:gd name="T3" fmla="*/ 0 h 216"/>
                <a:gd name="T4" fmla="*/ 135 w 204"/>
                <a:gd name="T5" fmla="*/ 5 h 216"/>
                <a:gd name="T6" fmla="*/ 156 w 204"/>
                <a:gd name="T7" fmla="*/ 16 h 216"/>
                <a:gd name="T8" fmla="*/ 174 w 204"/>
                <a:gd name="T9" fmla="*/ 31 h 216"/>
                <a:gd name="T10" fmla="*/ 189 w 204"/>
                <a:gd name="T11" fmla="*/ 51 h 216"/>
                <a:gd name="T12" fmla="*/ 199 w 204"/>
                <a:gd name="T13" fmla="*/ 73 h 216"/>
                <a:gd name="T14" fmla="*/ 204 w 204"/>
                <a:gd name="T15" fmla="*/ 97 h 216"/>
                <a:gd name="T16" fmla="*/ 204 w 204"/>
                <a:gd name="T17" fmla="*/ 120 h 216"/>
                <a:gd name="T18" fmla="*/ 199 w 204"/>
                <a:gd name="T19" fmla="*/ 144 h 216"/>
                <a:gd name="T20" fmla="*/ 189 w 204"/>
                <a:gd name="T21" fmla="*/ 165 h 216"/>
                <a:gd name="T22" fmla="*/ 174 w 204"/>
                <a:gd name="T23" fmla="*/ 185 h 216"/>
                <a:gd name="T24" fmla="*/ 156 w 204"/>
                <a:gd name="T25" fmla="*/ 200 h 216"/>
                <a:gd name="T26" fmla="*/ 135 w 204"/>
                <a:gd name="T27" fmla="*/ 211 h 216"/>
                <a:gd name="T28" fmla="*/ 113 w 204"/>
                <a:gd name="T29" fmla="*/ 216 h 216"/>
                <a:gd name="T30" fmla="*/ 91 w 204"/>
                <a:gd name="T31" fmla="*/ 216 h 216"/>
                <a:gd name="T32" fmla="*/ 69 w 204"/>
                <a:gd name="T33" fmla="*/ 211 h 216"/>
                <a:gd name="T34" fmla="*/ 48 w 204"/>
                <a:gd name="T35" fmla="*/ 200 h 216"/>
                <a:gd name="T36" fmla="*/ 29 w 204"/>
                <a:gd name="T37" fmla="*/ 185 h 216"/>
                <a:gd name="T38" fmla="*/ 14 w 204"/>
                <a:gd name="T39" fmla="*/ 165 h 216"/>
                <a:gd name="T40" fmla="*/ 4 w 204"/>
                <a:gd name="T41" fmla="*/ 144 h 216"/>
                <a:gd name="T42" fmla="*/ 0 w 204"/>
                <a:gd name="T43" fmla="*/ 120 h 216"/>
                <a:gd name="T44" fmla="*/ 0 w 204"/>
                <a:gd name="T45" fmla="*/ 96 h 216"/>
                <a:gd name="T46" fmla="*/ 4 w 204"/>
                <a:gd name="T47" fmla="*/ 72 h 216"/>
                <a:gd name="T48" fmla="*/ 14 w 204"/>
                <a:gd name="T49" fmla="*/ 51 h 216"/>
                <a:gd name="T50" fmla="*/ 29 w 204"/>
                <a:gd name="T51" fmla="*/ 31 h 216"/>
                <a:gd name="T52" fmla="*/ 48 w 204"/>
                <a:gd name="T53" fmla="*/ 16 h 216"/>
                <a:gd name="T54" fmla="*/ 69 w 204"/>
                <a:gd name="T55" fmla="*/ 5 h 216"/>
                <a:gd name="T56" fmla="*/ 91 w 204"/>
                <a:gd name="T57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04" h="216">
                  <a:moveTo>
                    <a:pt x="91" y="0"/>
                  </a:moveTo>
                  <a:lnTo>
                    <a:pt x="113" y="0"/>
                  </a:lnTo>
                  <a:lnTo>
                    <a:pt x="135" y="5"/>
                  </a:lnTo>
                  <a:lnTo>
                    <a:pt x="156" y="16"/>
                  </a:lnTo>
                  <a:lnTo>
                    <a:pt x="174" y="31"/>
                  </a:lnTo>
                  <a:lnTo>
                    <a:pt x="189" y="51"/>
                  </a:lnTo>
                  <a:lnTo>
                    <a:pt x="199" y="73"/>
                  </a:lnTo>
                  <a:lnTo>
                    <a:pt x="204" y="97"/>
                  </a:lnTo>
                  <a:lnTo>
                    <a:pt x="204" y="120"/>
                  </a:lnTo>
                  <a:lnTo>
                    <a:pt x="199" y="144"/>
                  </a:lnTo>
                  <a:lnTo>
                    <a:pt x="189" y="165"/>
                  </a:lnTo>
                  <a:lnTo>
                    <a:pt x="174" y="185"/>
                  </a:lnTo>
                  <a:lnTo>
                    <a:pt x="156" y="200"/>
                  </a:lnTo>
                  <a:lnTo>
                    <a:pt x="135" y="211"/>
                  </a:lnTo>
                  <a:lnTo>
                    <a:pt x="113" y="216"/>
                  </a:lnTo>
                  <a:lnTo>
                    <a:pt x="91" y="216"/>
                  </a:lnTo>
                  <a:lnTo>
                    <a:pt x="69" y="211"/>
                  </a:lnTo>
                  <a:lnTo>
                    <a:pt x="48" y="200"/>
                  </a:lnTo>
                  <a:lnTo>
                    <a:pt x="29" y="185"/>
                  </a:lnTo>
                  <a:lnTo>
                    <a:pt x="14" y="165"/>
                  </a:lnTo>
                  <a:lnTo>
                    <a:pt x="4" y="144"/>
                  </a:lnTo>
                  <a:lnTo>
                    <a:pt x="0" y="120"/>
                  </a:lnTo>
                  <a:lnTo>
                    <a:pt x="0" y="96"/>
                  </a:lnTo>
                  <a:lnTo>
                    <a:pt x="4" y="72"/>
                  </a:lnTo>
                  <a:lnTo>
                    <a:pt x="14" y="51"/>
                  </a:lnTo>
                  <a:lnTo>
                    <a:pt x="29" y="31"/>
                  </a:lnTo>
                  <a:lnTo>
                    <a:pt x="48" y="16"/>
                  </a:lnTo>
                  <a:lnTo>
                    <a:pt x="69" y="5"/>
                  </a:lnTo>
                  <a:lnTo>
                    <a:pt x="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0" name="Freeform 331"/>
            <p:cNvSpPr>
              <a:spLocks noEditPoints="1"/>
            </p:cNvSpPr>
            <p:nvPr/>
          </p:nvSpPr>
          <p:spPr bwMode="auto">
            <a:xfrm>
              <a:off x="6741" y="2926"/>
              <a:ext cx="156" cy="219"/>
            </a:xfrm>
            <a:custGeom>
              <a:avLst/>
              <a:gdLst>
                <a:gd name="T0" fmla="*/ 1126 w 2339"/>
                <a:gd name="T1" fmla="*/ 2270 h 3504"/>
                <a:gd name="T2" fmla="*/ 1024 w 2339"/>
                <a:gd name="T3" fmla="*/ 2415 h 3504"/>
                <a:gd name="T4" fmla="*/ 1037 w 2339"/>
                <a:gd name="T5" fmla="*/ 2601 h 3504"/>
                <a:gd name="T6" fmla="*/ 1157 w 2339"/>
                <a:gd name="T7" fmla="*/ 2729 h 3504"/>
                <a:gd name="T8" fmla="*/ 1334 w 2339"/>
                <a:gd name="T9" fmla="*/ 2743 h 3504"/>
                <a:gd name="T10" fmla="*/ 1469 w 2339"/>
                <a:gd name="T11" fmla="*/ 2634 h 3504"/>
                <a:gd name="T12" fmla="*/ 1507 w 2339"/>
                <a:gd name="T13" fmla="*/ 2452 h 3504"/>
                <a:gd name="T14" fmla="*/ 1424 w 2339"/>
                <a:gd name="T15" fmla="*/ 2293 h 3504"/>
                <a:gd name="T16" fmla="*/ 1262 w 2339"/>
                <a:gd name="T17" fmla="*/ 2228 h 3504"/>
                <a:gd name="T18" fmla="*/ 562 w 2339"/>
                <a:gd name="T19" fmla="*/ 2645 h 3504"/>
                <a:gd name="T20" fmla="*/ 559 w 2339"/>
                <a:gd name="T21" fmla="*/ 2723 h 3504"/>
                <a:gd name="T22" fmla="*/ 628 w 2339"/>
                <a:gd name="T23" fmla="*/ 2746 h 3504"/>
                <a:gd name="T24" fmla="*/ 1319 w 2339"/>
                <a:gd name="T25" fmla="*/ 1864 h 3504"/>
                <a:gd name="T26" fmla="*/ 1284 w 2339"/>
                <a:gd name="T27" fmla="*/ 1796 h 3504"/>
                <a:gd name="T28" fmla="*/ 535 w 2339"/>
                <a:gd name="T29" fmla="*/ 1796 h 3504"/>
                <a:gd name="T30" fmla="*/ 399 w 2339"/>
                <a:gd name="T31" fmla="*/ 1904 h 3504"/>
                <a:gd name="T32" fmla="*/ 361 w 2339"/>
                <a:gd name="T33" fmla="*/ 2086 h 3504"/>
                <a:gd name="T34" fmla="*/ 444 w 2339"/>
                <a:gd name="T35" fmla="*/ 2246 h 3504"/>
                <a:gd name="T36" fmla="*/ 607 w 2339"/>
                <a:gd name="T37" fmla="*/ 2310 h 3504"/>
                <a:gd name="T38" fmla="*/ 769 w 2339"/>
                <a:gd name="T39" fmla="*/ 2246 h 3504"/>
                <a:gd name="T40" fmla="*/ 851 w 2339"/>
                <a:gd name="T41" fmla="*/ 2086 h 3504"/>
                <a:gd name="T42" fmla="*/ 814 w 2339"/>
                <a:gd name="T43" fmla="*/ 1904 h 3504"/>
                <a:gd name="T44" fmla="*/ 678 w 2339"/>
                <a:gd name="T45" fmla="*/ 1796 h 3504"/>
                <a:gd name="T46" fmla="*/ 1766 w 2339"/>
                <a:gd name="T47" fmla="*/ 264 h 3504"/>
                <a:gd name="T48" fmla="*/ 1434 w 2339"/>
                <a:gd name="T49" fmla="*/ 352 h 3504"/>
                <a:gd name="T50" fmla="*/ 1468 w 2339"/>
                <a:gd name="T51" fmla="*/ 693 h 3504"/>
                <a:gd name="T52" fmla="*/ 1122 w 2339"/>
                <a:gd name="T53" fmla="*/ 800 h 3504"/>
                <a:gd name="T54" fmla="*/ 970 w 2339"/>
                <a:gd name="T55" fmla="*/ 702 h 3504"/>
                <a:gd name="T56" fmla="*/ 791 w 2339"/>
                <a:gd name="T57" fmla="*/ 747 h 3504"/>
                <a:gd name="T58" fmla="*/ 697 w 2339"/>
                <a:gd name="T59" fmla="*/ 909 h 3504"/>
                <a:gd name="T60" fmla="*/ 740 w 2339"/>
                <a:gd name="T61" fmla="*/ 1099 h 3504"/>
                <a:gd name="T62" fmla="*/ 893 w 2339"/>
                <a:gd name="T63" fmla="*/ 1198 h 3504"/>
                <a:gd name="T64" fmla="*/ 1072 w 2339"/>
                <a:gd name="T65" fmla="*/ 1154 h 3504"/>
                <a:gd name="T66" fmla="*/ 1165 w 2339"/>
                <a:gd name="T67" fmla="*/ 991 h 3504"/>
                <a:gd name="T68" fmla="*/ 1239 w 2339"/>
                <a:gd name="T69" fmla="*/ 920 h 3504"/>
                <a:gd name="T70" fmla="*/ 1609 w 2339"/>
                <a:gd name="T71" fmla="*/ 789 h 3504"/>
                <a:gd name="T72" fmla="*/ 1891 w 2339"/>
                <a:gd name="T73" fmla="*/ 612 h 3504"/>
                <a:gd name="T74" fmla="*/ 2050 w 2339"/>
                <a:gd name="T75" fmla="*/ 447 h 3504"/>
                <a:gd name="T76" fmla="*/ 2098 w 2339"/>
                <a:gd name="T77" fmla="*/ 333 h 3504"/>
                <a:gd name="T78" fmla="*/ 2061 w 2339"/>
                <a:gd name="T79" fmla="*/ 288 h 3504"/>
                <a:gd name="T80" fmla="*/ 1931 w 2339"/>
                <a:gd name="T81" fmla="*/ 258 h 3504"/>
                <a:gd name="T82" fmla="*/ 1946 w 2339"/>
                <a:gd name="T83" fmla="*/ 3 h 3504"/>
                <a:gd name="T84" fmla="*/ 2150 w 2339"/>
                <a:gd name="T85" fmla="*/ 51 h 3504"/>
                <a:gd name="T86" fmla="*/ 2266 w 2339"/>
                <a:gd name="T87" fmla="*/ 135 h 3504"/>
                <a:gd name="T88" fmla="*/ 2319 w 2339"/>
                <a:gd name="T89" fmla="*/ 222 h 3504"/>
                <a:gd name="T90" fmla="*/ 2339 w 2339"/>
                <a:gd name="T91" fmla="*/ 332 h 3504"/>
                <a:gd name="T92" fmla="*/ 2305 w 2339"/>
                <a:gd name="T93" fmla="*/ 493 h 3504"/>
                <a:gd name="T94" fmla="*/ 2166 w 2339"/>
                <a:gd name="T95" fmla="*/ 697 h 3504"/>
                <a:gd name="T96" fmla="*/ 1845 w 2339"/>
                <a:gd name="T97" fmla="*/ 949 h 3504"/>
                <a:gd name="T98" fmla="*/ 1878 w 2339"/>
                <a:gd name="T99" fmla="*/ 3200 h 3504"/>
                <a:gd name="T100" fmla="*/ 1808 w 2339"/>
                <a:gd name="T101" fmla="*/ 3400 h 3504"/>
                <a:gd name="T102" fmla="*/ 1633 w 2339"/>
                <a:gd name="T103" fmla="*/ 3501 h 3504"/>
                <a:gd name="T104" fmla="*/ 166 w 2339"/>
                <a:gd name="T105" fmla="*/ 3476 h 3504"/>
                <a:gd name="T106" fmla="*/ 27 w 2339"/>
                <a:gd name="T107" fmla="*/ 3328 h 3504"/>
                <a:gd name="T108" fmla="*/ 3 w 2339"/>
                <a:gd name="T109" fmla="*/ 1070 h 3504"/>
                <a:gd name="T110" fmla="*/ 92 w 2339"/>
                <a:gd name="T111" fmla="*/ 847 h 3504"/>
                <a:gd name="T112" fmla="*/ 822 w 2339"/>
                <a:gd name="T113" fmla="*/ 126 h 3504"/>
                <a:gd name="T114" fmla="*/ 1018 w 2339"/>
                <a:gd name="T115" fmla="*/ 112 h 3504"/>
                <a:gd name="T116" fmla="*/ 1159 w 2339"/>
                <a:gd name="T117" fmla="*/ 199 h 3504"/>
                <a:gd name="T118" fmla="*/ 1512 w 2339"/>
                <a:gd name="T119" fmla="*/ 58 h 3504"/>
                <a:gd name="T120" fmla="*/ 1884 w 2339"/>
                <a:gd name="T121" fmla="*/ 0 h 3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39" h="3504">
                  <a:moveTo>
                    <a:pt x="1262" y="2228"/>
                  </a:moveTo>
                  <a:lnTo>
                    <a:pt x="1225" y="2231"/>
                  </a:lnTo>
                  <a:lnTo>
                    <a:pt x="1190" y="2239"/>
                  </a:lnTo>
                  <a:lnTo>
                    <a:pt x="1157" y="2252"/>
                  </a:lnTo>
                  <a:lnTo>
                    <a:pt x="1126" y="2270"/>
                  </a:lnTo>
                  <a:lnTo>
                    <a:pt x="1099" y="2293"/>
                  </a:lnTo>
                  <a:lnTo>
                    <a:pt x="1075" y="2318"/>
                  </a:lnTo>
                  <a:lnTo>
                    <a:pt x="1054" y="2348"/>
                  </a:lnTo>
                  <a:lnTo>
                    <a:pt x="1037" y="2380"/>
                  </a:lnTo>
                  <a:lnTo>
                    <a:pt x="1024" y="2415"/>
                  </a:lnTo>
                  <a:lnTo>
                    <a:pt x="1017" y="2452"/>
                  </a:lnTo>
                  <a:lnTo>
                    <a:pt x="1013" y="2491"/>
                  </a:lnTo>
                  <a:lnTo>
                    <a:pt x="1017" y="2530"/>
                  </a:lnTo>
                  <a:lnTo>
                    <a:pt x="1024" y="2567"/>
                  </a:lnTo>
                  <a:lnTo>
                    <a:pt x="1037" y="2601"/>
                  </a:lnTo>
                  <a:lnTo>
                    <a:pt x="1054" y="2634"/>
                  </a:lnTo>
                  <a:lnTo>
                    <a:pt x="1075" y="2663"/>
                  </a:lnTo>
                  <a:lnTo>
                    <a:pt x="1099" y="2690"/>
                  </a:lnTo>
                  <a:lnTo>
                    <a:pt x="1126" y="2711"/>
                  </a:lnTo>
                  <a:lnTo>
                    <a:pt x="1157" y="2729"/>
                  </a:lnTo>
                  <a:lnTo>
                    <a:pt x="1190" y="2743"/>
                  </a:lnTo>
                  <a:lnTo>
                    <a:pt x="1225" y="2751"/>
                  </a:lnTo>
                  <a:lnTo>
                    <a:pt x="1262" y="2754"/>
                  </a:lnTo>
                  <a:lnTo>
                    <a:pt x="1298" y="2751"/>
                  </a:lnTo>
                  <a:lnTo>
                    <a:pt x="1334" y="2743"/>
                  </a:lnTo>
                  <a:lnTo>
                    <a:pt x="1366" y="2729"/>
                  </a:lnTo>
                  <a:lnTo>
                    <a:pt x="1397" y="2711"/>
                  </a:lnTo>
                  <a:lnTo>
                    <a:pt x="1424" y="2690"/>
                  </a:lnTo>
                  <a:lnTo>
                    <a:pt x="1448" y="2663"/>
                  </a:lnTo>
                  <a:lnTo>
                    <a:pt x="1469" y="2634"/>
                  </a:lnTo>
                  <a:lnTo>
                    <a:pt x="1487" y="2601"/>
                  </a:lnTo>
                  <a:lnTo>
                    <a:pt x="1500" y="2567"/>
                  </a:lnTo>
                  <a:lnTo>
                    <a:pt x="1507" y="2530"/>
                  </a:lnTo>
                  <a:lnTo>
                    <a:pt x="1510" y="2491"/>
                  </a:lnTo>
                  <a:lnTo>
                    <a:pt x="1507" y="2452"/>
                  </a:lnTo>
                  <a:lnTo>
                    <a:pt x="1500" y="2415"/>
                  </a:lnTo>
                  <a:lnTo>
                    <a:pt x="1487" y="2380"/>
                  </a:lnTo>
                  <a:lnTo>
                    <a:pt x="1469" y="2348"/>
                  </a:lnTo>
                  <a:lnTo>
                    <a:pt x="1448" y="2318"/>
                  </a:lnTo>
                  <a:lnTo>
                    <a:pt x="1424" y="2293"/>
                  </a:lnTo>
                  <a:lnTo>
                    <a:pt x="1397" y="2270"/>
                  </a:lnTo>
                  <a:lnTo>
                    <a:pt x="1366" y="2252"/>
                  </a:lnTo>
                  <a:lnTo>
                    <a:pt x="1334" y="2239"/>
                  </a:lnTo>
                  <a:lnTo>
                    <a:pt x="1298" y="2231"/>
                  </a:lnTo>
                  <a:lnTo>
                    <a:pt x="1262" y="2228"/>
                  </a:lnTo>
                  <a:close/>
                  <a:moveTo>
                    <a:pt x="1254" y="1790"/>
                  </a:moveTo>
                  <a:lnTo>
                    <a:pt x="1239" y="1794"/>
                  </a:lnTo>
                  <a:lnTo>
                    <a:pt x="1225" y="1801"/>
                  </a:lnTo>
                  <a:lnTo>
                    <a:pt x="1213" y="1813"/>
                  </a:lnTo>
                  <a:lnTo>
                    <a:pt x="562" y="2645"/>
                  </a:lnTo>
                  <a:lnTo>
                    <a:pt x="553" y="2660"/>
                  </a:lnTo>
                  <a:lnTo>
                    <a:pt x="549" y="2676"/>
                  </a:lnTo>
                  <a:lnTo>
                    <a:pt x="548" y="2692"/>
                  </a:lnTo>
                  <a:lnTo>
                    <a:pt x="552" y="2708"/>
                  </a:lnTo>
                  <a:lnTo>
                    <a:pt x="559" y="2723"/>
                  </a:lnTo>
                  <a:lnTo>
                    <a:pt x="570" y="2735"/>
                  </a:lnTo>
                  <a:lnTo>
                    <a:pt x="583" y="2744"/>
                  </a:lnTo>
                  <a:lnTo>
                    <a:pt x="598" y="2749"/>
                  </a:lnTo>
                  <a:lnTo>
                    <a:pt x="613" y="2749"/>
                  </a:lnTo>
                  <a:lnTo>
                    <a:pt x="628" y="2746"/>
                  </a:lnTo>
                  <a:lnTo>
                    <a:pt x="642" y="2739"/>
                  </a:lnTo>
                  <a:lnTo>
                    <a:pt x="654" y="2727"/>
                  </a:lnTo>
                  <a:lnTo>
                    <a:pt x="1306" y="1895"/>
                  </a:lnTo>
                  <a:lnTo>
                    <a:pt x="1314" y="1880"/>
                  </a:lnTo>
                  <a:lnTo>
                    <a:pt x="1319" y="1864"/>
                  </a:lnTo>
                  <a:lnTo>
                    <a:pt x="1319" y="1848"/>
                  </a:lnTo>
                  <a:lnTo>
                    <a:pt x="1316" y="1832"/>
                  </a:lnTo>
                  <a:lnTo>
                    <a:pt x="1309" y="1817"/>
                  </a:lnTo>
                  <a:lnTo>
                    <a:pt x="1298" y="1804"/>
                  </a:lnTo>
                  <a:lnTo>
                    <a:pt x="1284" y="1796"/>
                  </a:lnTo>
                  <a:lnTo>
                    <a:pt x="1269" y="1790"/>
                  </a:lnTo>
                  <a:lnTo>
                    <a:pt x="1254" y="1790"/>
                  </a:lnTo>
                  <a:close/>
                  <a:moveTo>
                    <a:pt x="607" y="1784"/>
                  </a:moveTo>
                  <a:lnTo>
                    <a:pt x="570" y="1787"/>
                  </a:lnTo>
                  <a:lnTo>
                    <a:pt x="535" y="1796"/>
                  </a:lnTo>
                  <a:lnTo>
                    <a:pt x="502" y="1808"/>
                  </a:lnTo>
                  <a:lnTo>
                    <a:pt x="472" y="1827"/>
                  </a:lnTo>
                  <a:lnTo>
                    <a:pt x="444" y="1849"/>
                  </a:lnTo>
                  <a:lnTo>
                    <a:pt x="420" y="1875"/>
                  </a:lnTo>
                  <a:lnTo>
                    <a:pt x="399" y="1904"/>
                  </a:lnTo>
                  <a:lnTo>
                    <a:pt x="381" y="1936"/>
                  </a:lnTo>
                  <a:lnTo>
                    <a:pt x="369" y="1972"/>
                  </a:lnTo>
                  <a:lnTo>
                    <a:pt x="361" y="2009"/>
                  </a:lnTo>
                  <a:lnTo>
                    <a:pt x="358" y="2047"/>
                  </a:lnTo>
                  <a:lnTo>
                    <a:pt x="361" y="2086"/>
                  </a:lnTo>
                  <a:lnTo>
                    <a:pt x="369" y="2123"/>
                  </a:lnTo>
                  <a:lnTo>
                    <a:pt x="381" y="2158"/>
                  </a:lnTo>
                  <a:lnTo>
                    <a:pt x="399" y="2190"/>
                  </a:lnTo>
                  <a:lnTo>
                    <a:pt x="420" y="2220"/>
                  </a:lnTo>
                  <a:lnTo>
                    <a:pt x="444" y="2246"/>
                  </a:lnTo>
                  <a:lnTo>
                    <a:pt x="472" y="2268"/>
                  </a:lnTo>
                  <a:lnTo>
                    <a:pt x="502" y="2286"/>
                  </a:lnTo>
                  <a:lnTo>
                    <a:pt x="535" y="2299"/>
                  </a:lnTo>
                  <a:lnTo>
                    <a:pt x="570" y="2308"/>
                  </a:lnTo>
                  <a:lnTo>
                    <a:pt x="607" y="2310"/>
                  </a:lnTo>
                  <a:lnTo>
                    <a:pt x="643" y="2308"/>
                  </a:lnTo>
                  <a:lnTo>
                    <a:pt x="678" y="2299"/>
                  </a:lnTo>
                  <a:lnTo>
                    <a:pt x="711" y="2285"/>
                  </a:lnTo>
                  <a:lnTo>
                    <a:pt x="742" y="2268"/>
                  </a:lnTo>
                  <a:lnTo>
                    <a:pt x="769" y="2246"/>
                  </a:lnTo>
                  <a:lnTo>
                    <a:pt x="794" y="2219"/>
                  </a:lnTo>
                  <a:lnTo>
                    <a:pt x="814" y="2190"/>
                  </a:lnTo>
                  <a:lnTo>
                    <a:pt x="831" y="2158"/>
                  </a:lnTo>
                  <a:lnTo>
                    <a:pt x="844" y="2123"/>
                  </a:lnTo>
                  <a:lnTo>
                    <a:pt x="851" y="2086"/>
                  </a:lnTo>
                  <a:lnTo>
                    <a:pt x="854" y="2047"/>
                  </a:lnTo>
                  <a:lnTo>
                    <a:pt x="851" y="2009"/>
                  </a:lnTo>
                  <a:lnTo>
                    <a:pt x="844" y="1972"/>
                  </a:lnTo>
                  <a:lnTo>
                    <a:pt x="831" y="1936"/>
                  </a:lnTo>
                  <a:lnTo>
                    <a:pt x="814" y="1904"/>
                  </a:lnTo>
                  <a:lnTo>
                    <a:pt x="794" y="1875"/>
                  </a:lnTo>
                  <a:lnTo>
                    <a:pt x="769" y="1849"/>
                  </a:lnTo>
                  <a:lnTo>
                    <a:pt x="742" y="1827"/>
                  </a:lnTo>
                  <a:lnTo>
                    <a:pt x="711" y="1808"/>
                  </a:lnTo>
                  <a:lnTo>
                    <a:pt x="678" y="1796"/>
                  </a:lnTo>
                  <a:lnTo>
                    <a:pt x="643" y="1787"/>
                  </a:lnTo>
                  <a:lnTo>
                    <a:pt x="607" y="1784"/>
                  </a:lnTo>
                  <a:close/>
                  <a:moveTo>
                    <a:pt x="1885" y="256"/>
                  </a:moveTo>
                  <a:lnTo>
                    <a:pt x="1828" y="258"/>
                  </a:lnTo>
                  <a:lnTo>
                    <a:pt x="1766" y="264"/>
                  </a:lnTo>
                  <a:lnTo>
                    <a:pt x="1703" y="275"/>
                  </a:lnTo>
                  <a:lnTo>
                    <a:pt x="1637" y="288"/>
                  </a:lnTo>
                  <a:lnTo>
                    <a:pt x="1571" y="307"/>
                  </a:lnTo>
                  <a:lnTo>
                    <a:pt x="1503" y="328"/>
                  </a:lnTo>
                  <a:lnTo>
                    <a:pt x="1434" y="352"/>
                  </a:lnTo>
                  <a:lnTo>
                    <a:pt x="1366" y="380"/>
                  </a:lnTo>
                  <a:lnTo>
                    <a:pt x="1346" y="390"/>
                  </a:lnTo>
                  <a:lnTo>
                    <a:pt x="1585" y="637"/>
                  </a:lnTo>
                  <a:lnTo>
                    <a:pt x="1529" y="666"/>
                  </a:lnTo>
                  <a:lnTo>
                    <a:pt x="1468" y="693"/>
                  </a:lnTo>
                  <a:lnTo>
                    <a:pt x="1398" y="722"/>
                  </a:lnTo>
                  <a:lnTo>
                    <a:pt x="1328" y="747"/>
                  </a:lnTo>
                  <a:lnTo>
                    <a:pt x="1258" y="768"/>
                  </a:lnTo>
                  <a:lnTo>
                    <a:pt x="1190" y="787"/>
                  </a:lnTo>
                  <a:lnTo>
                    <a:pt x="1122" y="800"/>
                  </a:lnTo>
                  <a:lnTo>
                    <a:pt x="1099" y="772"/>
                  </a:lnTo>
                  <a:lnTo>
                    <a:pt x="1071" y="747"/>
                  </a:lnTo>
                  <a:lnTo>
                    <a:pt x="1041" y="727"/>
                  </a:lnTo>
                  <a:lnTo>
                    <a:pt x="1006" y="712"/>
                  </a:lnTo>
                  <a:lnTo>
                    <a:pt x="970" y="702"/>
                  </a:lnTo>
                  <a:lnTo>
                    <a:pt x="932" y="699"/>
                  </a:lnTo>
                  <a:lnTo>
                    <a:pt x="893" y="702"/>
                  </a:lnTo>
                  <a:lnTo>
                    <a:pt x="856" y="712"/>
                  </a:lnTo>
                  <a:lnTo>
                    <a:pt x="822" y="727"/>
                  </a:lnTo>
                  <a:lnTo>
                    <a:pt x="791" y="747"/>
                  </a:lnTo>
                  <a:lnTo>
                    <a:pt x="764" y="773"/>
                  </a:lnTo>
                  <a:lnTo>
                    <a:pt x="740" y="802"/>
                  </a:lnTo>
                  <a:lnTo>
                    <a:pt x="721" y="835"/>
                  </a:lnTo>
                  <a:lnTo>
                    <a:pt x="707" y="871"/>
                  </a:lnTo>
                  <a:lnTo>
                    <a:pt x="697" y="909"/>
                  </a:lnTo>
                  <a:lnTo>
                    <a:pt x="694" y="950"/>
                  </a:lnTo>
                  <a:lnTo>
                    <a:pt x="697" y="991"/>
                  </a:lnTo>
                  <a:lnTo>
                    <a:pt x="707" y="1030"/>
                  </a:lnTo>
                  <a:lnTo>
                    <a:pt x="721" y="1066"/>
                  </a:lnTo>
                  <a:lnTo>
                    <a:pt x="740" y="1099"/>
                  </a:lnTo>
                  <a:lnTo>
                    <a:pt x="764" y="1128"/>
                  </a:lnTo>
                  <a:lnTo>
                    <a:pt x="791" y="1154"/>
                  </a:lnTo>
                  <a:lnTo>
                    <a:pt x="822" y="1174"/>
                  </a:lnTo>
                  <a:lnTo>
                    <a:pt x="856" y="1189"/>
                  </a:lnTo>
                  <a:lnTo>
                    <a:pt x="893" y="1198"/>
                  </a:lnTo>
                  <a:lnTo>
                    <a:pt x="932" y="1202"/>
                  </a:lnTo>
                  <a:lnTo>
                    <a:pt x="970" y="1198"/>
                  </a:lnTo>
                  <a:lnTo>
                    <a:pt x="1006" y="1189"/>
                  </a:lnTo>
                  <a:lnTo>
                    <a:pt x="1041" y="1174"/>
                  </a:lnTo>
                  <a:lnTo>
                    <a:pt x="1072" y="1154"/>
                  </a:lnTo>
                  <a:lnTo>
                    <a:pt x="1099" y="1128"/>
                  </a:lnTo>
                  <a:lnTo>
                    <a:pt x="1123" y="1099"/>
                  </a:lnTo>
                  <a:lnTo>
                    <a:pt x="1142" y="1066"/>
                  </a:lnTo>
                  <a:lnTo>
                    <a:pt x="1156" y="1030"/>
                  </a:lnTo>
                  <a:lnTo>
                    <a:pt x="1165" y="991"/>
                  </a:lnTo>
                  <a:lnTo>
                    <a:pt x="1168" y="950"/>
                  </a:lnTo>
                  <a:lnTo>
                    <a:pt x="1168" y="944"/>
                  </a:lnTo>
                  <a:lnTo>
                    <a:pt x="1168" y="939"/>
                  </a:lnTo>
                  <a:lnTo>
                    <a:pt x="1168" y="934"/>
                  </a:lnTo>
                  <a:lnTo>
                    <a:pt x="1239" y="920"/>
                  </a:lnTo>
                  <a:lnTo>
                    <a:pt x="1312" y="902"/>
                  </a:lnTo>
                  <a:lnTo>
                    <a:pt x="1387" y="879"/>
                  </a:lnTo>
                  <a:lnTo>
                    <a:pt x="1461" y="853"/>
                  </a:lnTo>
                  <a:lnTo>
                    <a:pt x="1537" y="822"/>
                  </a:lnTo>
                  <a:lnTo>
                    <a:pt x="1609" y="789"/>
                  </a:lnTo>
                  <a:lnTo>
                    <a:pt x="1676" y="755"/>
                  </a:lnTo>
                  <a:lnTo>
                    <a:pt x="1737" y="719"/>
                  </a:lnTo>
                  <a:lnTo>
                    <a:pt x="1793" y="683"/>
                  </a:lnTo>
                  <a:lnTo>
                    <a:pt x="1845" y="648"/>
                  </a:lnTo>
                  <a:lnTo>
                    <a:pt x="1891" y="612"/>
                  </a:lnTo>
                  <a:lnTo>
                    <a:pt x="1932" y="578"/>
                  </a:lnTo>
                  <a:lnTo>
                    <a:pt x="1969" y="542"/>
                  </a:lnTo>
                  <a:lnTo>
                    <a:pt x="2001" y="509"/>
                  </a:lnTo>
                  <a:lnTo>
                    <a:pt x="2028" y="477"/>
                  </a:lnTo>
                  <a:lnTo>
                    <a:pt x="2050" y="447"/>
                  </a:lnTo>
                  <a:lnTo>
                    <a:pt x="2068" y="420"/>
                  </a:lnTo>
                  <a:lnTo>
                    <a:pt x="2082" y="394"/>
                  </a:lnTo>
                  <a:lnTo>
                    <a:pt x="2091" y="371"/>
                  </a:lnTo>
                  <a:lnTo>
                    <a:pt x="2097" y="350"/>
                  </a:lnTo>
                  <a:lnTo>
                    <a:pt x="2098" y="333"/>
                  </a:lnTo>
                  <a:lnTo>
                    <a:pt x="2095" y="319"/>
                  </a:lnTo>
                  <a:lnTo>
                    <a:pt x="2092" y="313"/>
                  </a:lnTo>
                  <a:lnTo>
                    <a:pt x="2085" y="304"/>
                  </a:lnTo>
                  <a:lnTo>
                    <a:pt x="2075" y="297"/>
                  </a:lnTo>
                  <a:lnTo>
                    <a:pt x="2061" y="288"/>
                  </a:lnTo>
                  <a:lnTo>
                    <a:pt x="2044" y="280"/>
                  </a:lnTo>
                  <a:lnTo>
                    <a:pt x="2023" y="272"/>
                  </a:lnTo>
                  <a:lnTo>
                    <a:pt x="1997" y="266"/>
                  </a:lnTo>
                  <a:lnTo>
                    <a:pt x="1967" y="261"/>
                  </a:lnTo>
                  <a:lnTo>
                    <a:pt x="1931" y="258"/>
                  </a:lnTo>
                  <a:lnTo>
                    <a:pt x="1892" y="256"/>
                  </a:lnTo>
                  <a:lnTo>
                    <a:pt x="1885" y="256"/>
                  </a:lnTo>
                  <a:close/>
                  <a:moveTo>
                    <a:pt x="1884" y="0"/>
                  </a:moveTo>
                  <a:lnTo>
                    <a:pt x="1894" y="0"/>
                  </a:lnTo>
                  <a:lnTo>
                    <a:pt x="1946" y="3"/>
                  </a:lnTo>
                  <a:lnTo>
                    <a:pt x="1996" y="7"/>
                  </a:lnTo>
                  <a:lnTo>
                    <a:pt x="2040" y="14"/>
                  </a:lnTo>
                  <a:lnTo>
                    <a:pt x="2080" y="25"/>
                  </a:lnTo>
                  <a:lnTo>
                    <a:pt x="2118" y="37"/>
                  </a:lnTo>
                  <a:lnTo>
                    <a:pt x="2150" y="51"/>
                  </a:lnTo>
                  <a:lnTo>
                    <a:pt x="2179" y="66"/>
                  </a:lnTo>
                  <a:lnTo>
                    <a:pt x="2205" y="82"/>
                  </a:lnTo>
                  <a:lnTo>
                    <a:pt x="2228" y="99"/>
                  </a:lnTo>
                  <a:lnTo>
                    <a:pt x="2248" y="117"/>
                  </a:lnTo>
                  <a:lnTo>
                    <a:pt x="2266" y="135"/>
                  </a:lnTo>
                  <a:lnTo>
                    <a:pt x="2281" y="153"/>
                  </a:lnTo>
                  <a:lnTo>
                    <a:pt x="2294" y="172"/>
                  </a:lnTo>
                  <a:lnTo>
                    <a:pt x="2304" y="189"/>
                  </a:lnTo>
                  <a:lnTo>
                    <a:pt x="2312" y="206"/>
                  </a:lnTo>
                  <a:lnTo>
                    <a:pt x="2319" y="222"/>
                  </a:lnTo>
                  <a:lnTo>
                    <a:pt x="2325" y="239"/>
                  </a:lnTo>
                  <a:lnTo>
                    <a:pt x="2331" y="260"/>
                  </a:lnTo>
                  <a:lnTo>
                    <a:pt x="2335" y="282"/>
                  </a:lnTo>
                  <a:lnTo>
                    <a:pt x="2338" y="306"/>
                  </a:lnTo>
                  <a:lnTo>
                    <a:pt x="2339" y="332"/>
                  </a:lnTo>
                  <a:lnTo>
                    <a:pt x="2338" y="361"/>
                  </a:lnTo>
                  <a:lnTo>
                    <a:pt x="2335" y="391"/>
                  </a:lnTo>
                  <a:lnTo>
                    <a:pt x="2328" y="423"/>
                  </a:lnTo>
                  <a:lnTo>
                    <a:pt x="2318" y="457"/>
                  </a:lnTo>
                  <a:lnTo>
                    <a:pt x="2305" y="493"/>
                  </a:lnTo>
                  <a:lnTo>
                    <a:pt x="2287" y="531"/>
                  </a:lnTo>
                  <a:lnTo>
                    <a:pt x="2264" y="570"/>
                  </a:lnTo>
                  <a:lnTo>
                    <a:pt x="2236" y="611"/>
                  </a:lnTo>
                  <a:lnTo>
                    <a:pt x="2204" y="653"/>
                  </a:lnTo>
                  <a:lnTo>
                    <a:pt x="2166" y="697"/>
                  </a:lnTo>
                  <a:lnTo>
                    <a:pt x="2112" y="751"/>
                  </a:lnTo>
                  <a:lnTo>
                    <a:pt x="2052" y="804"/>
                  </a:lnTo>
                  <a:lnTo>
                    <a:pt x="1988" y="854"/>
                  </a:lnTo>
                  <a:lnTo>
                    <a:pt x="1918" y="903"/>
                  </a:lnTo>
                  <a:lnTo>
                    <a:pt x="1845" y="949"/>
                  </a:lnTo>
                  <a:lnTo>
                    <a:pt x="1859" y="989"/>
                  </a:lnTo>
                  <a:lnTo>
                    <a:pt x="1870" y="1032"/>
                  </a:lnTo>
                  <a:lnTo>
                    <a:pt x="1876" y="1076"/>
                  </a:lnTo>
                  <a:lnTo>
                    <a:pt x="1878" y="1120"/>
                  </a:lnTo>
                  <a:lnTo>
                    <a:pt x="1878" y="3200"/>
                  </a:lnTo>
                  <a:lnTo>
                    <a:pt x="1875" y="3245"/>
                  </a:lnTo>
                  <a:lnTo>
                    <a:pt x="1866" y="3288"/>
                  </a:lnTo>
                  <a:lnTo>
                    <a:pt x="1852" y="3328"/>
                  </a:lnTo>
                  <a:lnTo>
                    <a:pt x="1832" y="3366"/>
                  </a:lnTo>
                  <a:lnTo>
                    <a:pt x="1808" y="3400"/>
                  </a:lnTo>
                  <a:lnTo>
                    <a:pt x="1779" y="3430"/>
                  </a:lnTo>
                  <a:lnTo>
                    <a:pt x="1747" y="3455"/>
                  </a:lnTo>
                  <a:lnTo>
                    <a:pt x="1712" y="3476"/>
                  </a:lnTo>
                  <a:lnTo>
                    <a:pt x="1675" y="3492"/>
                  </a:lnTo>
                  <a:lnTo>
                    <a:pt x="1633" y="3501"/>
                  </a:lnTo>
                  <a:lnTo>
                    <a:pt x="1591" y="3504"/>
                  </a:lnTo>
                  <a:lnTo>
                    <a:pt x="287" y="3504"/>
                  </a:lnTo>
                  <a:lnTo>
                    <a:pt x="245" y="3501"/>
                  </a:lnTo>
                  <a:lnTo>
                    <a:pt x="204" y="3492"/>
                  </a:lnTo>
                  <a:lnTo>
                    <a:pt x="166" y="3476"/>
                  </a:lnTo>
                  <a:lnTo>
                    <a:pt x="131" y="3455"/>
                  </a:lnTo>
                  <a:lnTo>
                    <a:pt x="99" y="3430"/>
                  </a:lnTo>
                  <a:lnTo>
                    <a:pt x="70" y="3400"/>
                  </a:lnTo>
                  <a:lnTo>
                    <a:pt x="46" y="3366"/>
                  </a:lnTo>
                  <a:lnTo>
                    <a:pt x="27" y="3328"/>
                  </a:lnTo>
                  <a:lnTo>
                    <a:pt x="12" y="3288"/>
                  </a:lnTo>
                  <a:lnTo>
                    <a:pt x="3" y="3245"/>
                  </a:lnTo>
                  <a:lnTo>
                    <a:pt x="0" y="3200"/>
                  </a:lnTo>
                  <a:lnTo>
                    <a:pt x="0" y="1120"/>
                  </a:lnTo>
                  <a:lnTo>
                    <a:pt x="3" y="1070"/>
                  </a:lnTo>
                  <a:lnTo>
                    <a:pt x="11" y="1022"/>
                  </a:lnTo>
                  <a:lnTo>
                    <a:pt x="24" y="974"/>
                  </a:lnTo>
                  <a:lnTo>
                    <a:pt x="42" y="930"/>
                  </a:lnTo>
                  <a:lnTo>
                    <a:pt x="64" y="887"/>
                  </a:lnTo>
                  <a:lnTo>
                    <a:pt x="92" y="847"/>
                  </a:lnTo>
                  <a:lnTo>
                    <a:pt x="124" y="810"/>
                  </a:lnTo>
                  <a:lnTo>
                    <a:pt x="720" y="197"/>
                  </a:lnTo>
                  <a:lnTo>
                    <a:pt x="752" y="168"/>
                  </a:lnTo>
                  <a:lnTo>
                    <a:pt x="786" y="144"/>
                  </a:lnTo>
                  <a:lnTo>
                    <a:pt x="822" y="126"/>
                  </a:lnTo>
                  <a:lnTo>
                    <a:pt x="861" y="112"/>
                  </a:lnTo>
                  <a:lnTo>
                    <a:pt x="900" y="105"/>
                  </a:lnTo>
                  <a:lnTo>
                    <a:pt x="939" y="103"/>
                  </a:lnTo>
                  <a:lnTo>
                    <a:pt x="978" y="105"/>
                  </a:lnTo>
                  <a:lnTo>
                    <a:pt x="1018" y="112"/>
                  </a:lnTo>
                  <a:lnTo>
                    <a:pt x="1055" y="126"/>
                  </a:lnTo>
                  <a:lnTo>
                    <a:pt x="1091" y="144"/>
                  </a:lnTo>
                  <a:lnTo>
                    <a:pt x="1125" y="168"/>
                  </a:lnTo>
                  <a:lnTo>
                    <a:pt x="1157" y="197"/>
                  </a:lnTo>
                  <a:lnTo>
                    <a:pt x="1159" y="199"/>
                  </a:lnTo>
                  <a:lnTo>
                    <a:pt x="1216" y="171"/>
                  </a:lnTo>
                  <a:lnTo>
                    <a:pt x="1273" y="144"/>
                  </a:lnTo>
                  <a:lnTo>
                    <a:pt x="1353" y="111"/>
                  </a:lnTo>
                  <a:lnTo>
                    <a:pt x="1433" y="83"/>
                  </a:lnTo>
                  <a:lnTo>
                    <a:pt x="1512" y="58"/>
                  </a:lnTo>
                  <a:lnTo>
                    <a:pt x="1590" y="37"/>
                  </a:lnTo>
                  <a:lnTo>
                    <a:pt x="1667" y="21"/>
                  </a:lnTo>
                  <a:lnTo>
                    <a:pt x="1742" y="10"/>
                  </a:lnTo>
                  <a:lnTo>
                    <a:pt x="1815" y="3"/>
                  </a:lnTo>
                  <a:lnTo>
                    <a:pt x="18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13" name="Group 70"/>
          <p:cNvGrpSpPr>
            <a:grpSpLocks noChangeAspect="1"/>
          </p:cNvGrpSpPr>
          <p:nvPr/>
        </p:nvGrpSpPr>
        <p:grpSpPr bwMode="auto">
          <a:xfrm>
            <a:off x="8541338" y="1673900"/>
            <a:ext cx="266154" cy="129228"/>
            <a:chOff x="3442" y="3048"/>
            <a:chExt cx="484" cy="23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16" name="Freeform 72"/>
            <p:cNvSpPr>
              <a:spLocks noEditPoints="1"/>
            </p:cNvSpPr>
            <p:nvPr/>
          </p:nvSpPr>
          <p:spPr bwMode="auto">
            <a:xfrm>
              <a:off x="3510" y="3183"/>
              <a:ext cx="98" cy="100"/>
            </a:xfrm>
            <a:custGeom>
              <a:avLst/>
              <a:gdLst>
                <a:gd name="T0" fmla="*/ 320 w 689"/>
                <a:gd name="T1" fmla="*/ 247 h 698"/>
                <a:gd name="T2" fmla="*/ 280 w 689"/>
                <a:gd name="T3" fmla="*/ 267 h 698"/>
                <a:gd name="T4" fmla="*/ 251 w 689"/>
                <a:gd name="T5" fmla="*/ 302 h 698"/>
                <a:gd name="T6" fmla="*/ 241 w 689"/>
                <a:gd name="T7" fmla="*/ 348 h 698"/>
                <a:gd name="T8" fmla="*/ 251 w 689"/>
                <a:gd name="T9" fmla="*/ 395 h 698"/>
                <a:gd name="T10" fmla="*/ 280 w 689"/>
                <a:gd name="T11" fmla="*/ 431 h 698"/>
                <a:gd name="T12" fmla="*/ 320 w 689"/>
                <a:gd name="T13" fmla="*/ 451 h 698"/>
                <a:gd name="T14" fmla="*/ 368 w 689"/>
                <a:gd name="T15" fmla="*/ 451 h 698"/>
                <a:gd name="T16" fmla="*/ 409 w 689"/>
                <a:gd name="T17" fmla="*/ 431 h 698"/>
                <a:gd name="T18" fmla="*/ 438 w 689"/>
                <a:gd name="T19" fmla="*/ 395 h 698"/>
                <a:gd name="T20" fmla="*/ 449 w 689"/>
                <a:gd name="T21" fmla="*/ 348 h 698"/>
                <a:gd name="T22" fmla="*/ 438 w 689"/>
                <a:gd name="T23" fmla="*/ 302 h 698"/>
                <a:gd name="T24" fmla="*/ 409 w 689"/>
                <a:gd name="T25" fmla="*/ 267 h 698"/>
                <a:gd name="T26" fmla="*/ 368 w 689"/>
                <a:gd name="T27" fmla="*/ 247 h 698"/>
                <a:gd name="T28" fmla="*/ 345 w 689"/>
                <a:gd name="T29" fmla="*/ 0 h 698"/>
                <a:gd name="T30" fmla="*/ 436 w 689"/>
                <a:gd name="T31" fmla="*/ 12 h 698"/>
                <a:gd name="T32" fmla="*/ 519 w 689"/>
                <a:gd name="T33" fmla="*/ 47 h 698"/>
                <a:gd name="T34" fmla="*/ 589 w 689"/>
                <a:gd name="T35" fmla="*/ 102 h 698"/>
                <a:gd name="T36" fmla="*/ 643 w 689"/>
                <a:gd name="T37" fmla="*/ 173 h 698"/>
                <a:gd name="T38" fmla="*/ 678 w 689"/>
                <a:gd name="T39" fmla="*/ 256 h 698"/>
                <a:gd name="T40" fmla="*/ 689 w 689"/>
                <a:gd name="T41" fmla="*/ 348 h 698"/>
                <a:gd name="T42" fmla="*/ 678 w 689"/>
                <a:gd name="T43" fmla="*/ 442 h 698"/>
                <a:gd name="T44" fmla="*/ 643 w 689"/>
                <a:gd name="T45" fmla="*/ 524 h 698"/>
                <a:gd name="T46" fmla="*/ 589 w 689"/>
                <a:gd name="T47" fmla="*/ 595 h 698"/>
                <a:gd name="T48" fmla="*/ 519 w 689"/>
                <a:gd name="T49" fmla="*/ 650 h 698"/>
                <a:gd name="T50" fmla="*/ 436 w 689"/>
                <a:gd name="T51" fmla="*/ 685 h 698"/>
                <a:gd name="T52" fmla="*/ 345 w 689"/>
                <a:gd name="T53" fmla="*/ 698 h 698"/>
                <a:gd name="T54" fmla="*/ 254 w 689"/>
                <a:gd name="T55" fmla="*/ 685 h 698"/>
                <a:gd name="T56" fmla="*/ 171 w 689"/>
                <a:gd name="T57" fmla="*/ 650 h 698"/>
                <a:gd name="T58" fmla="*/ 101 w 689"/>
                <a:gd name="T59" fmla="*/ 595 h 698"/>
                <a:gd name="T60" fmla="*/ 47 w 689"/>
                <a:gd name="T61" fmla="*/ 524 h 698"/>
                <a:gd name="T62" fmla="*/ 12 w 689"/>
                <a:gd name="T63" fmla="*/ 442 h 698"/>
                <a:gd name="T64" fmla="*/ 0 w 689"/>
                <a:gd name="T65" fmla="*/ 348 h 698"/>
                <a:gd name="T66" fmla="*/ 12 w 689"/>
                <a:gd name="T67" fmla="*/ 256 h 698"/>
                <a:gd name="T68" fmla="*/ 47 w 689"/>
                <a:gd name="T69" fmla="*/ 173 h 698"/>
                <a:gd name="T70" fmla="*/ 101 w 689"/>
                <a:gd name="T71" fmla="*/ 102 h 698"/>
                <a:gd name="T72" fmla="*/ 171 w 689"/>
                <a:gd name="T73" fmla="*/ 47 h 698"/>
                <a:gd name="T74" fmla="*/ 252 w 689"/>
                <a:gd name="T75" fmla="*/ 12 h 698"/>
                <a:gd name="T76" fmla="*/ 345 w 689"/>
                <a:gd name="T77" fmla="*/ 0 h 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89" h="698">
                  <a:moveTo>
                    <a:pt x="345" y="243"/>
                  </a:moveTo>
                  <a:lnTo>
                    <a:pt x="320" y="247"/>
                  </a:lnTo>
                  <a:lnTo>
                    <a:pt x="299" y="254"/>
                  </a:lnTo>
                  <a:lnTo>
                    <a:pt x="280" y="267"/>
                  </a:lnTo>
                  <a:lnTo>
                    <a:pt x="263" y="283"/>
                  </a:lnTo>
                  <a:lnTo>
                    <a:pt x="251" y="302"/>
                  </a:lnTo>
                  <a:lnTo>
                    <a:pt x="243" y="325"/>
                  </a:lnTo>
                  <a:lnTo>
                    <a:pt x="241" y="348"/>
                  </a:lnTo>
                  <a:lnTo>
                    <a:pt x="243" y="373"/>
                  </a:lnTo>
                  <a:lnTo>
                    <a:pt x="251" y="395"/>
                  </a:lnTo>
                  <a:lnTo>
                    <a:pt x="263" y="415"/>
                  </a:lnTo>
                  <a:lnTo>
                    <a:pt x="280" y="431"/>
                  </a:lnTo>
                  <a:lnTo>
                    <a:pt x="299" y="444"/>
                  </a:lnTo>
                  <a:lnTo>
                    <a:pt x="320" y="451"/>
                  </a:lnTo>
                  <a:lnTo>
                    <a:pt x="345" y="455"/>
                  </a:lnTo>
                  <a:lnTo>
                    <a:pt x="368" y="451"/>
                  </a:lnTo>
                  <a:lnTo>
                    <a:pt x="390" y="444"/>
                  </a:lnTo>
                  <a:lnTo>
                    <a:pt x="409" y="431"/>
                  </a:lnTo>
                  <a:lnTo>
                    <a:pt x="426" y="415"/>
                  </a:lnTo>
                  <a:lnTo>
                    <a:pt x="438" y="395"/>
                  </a:lnTo>
                  <a:lnTo>
                    <a:pt x="447" y="373"/>
                  </a:lnTo>
                  <a:lnTo>
                    <a:pt x="449" y="348"/>
                  </a:lnTo>
                  <a:lnTo>
                    <a:pt x="447" y="325"/>
                  </a:lnTo>
                  <a:lnTo>
                    <a:pt x="438" y="302"/>
                  </a:lnTo>
                  <a:lnTo>
                    <a:pt x="426" y="283"/>
                  </a:lnTo>
                  <a:lnTo>
                    <a:pt x="409" y="267"/>
                  </a:lnTo>
                  <a:lnTo>
                    <a:pt x="390" y="254"/>
                  </a:lnTo>
                  <a:lnTo>
                    <a:pt x="368" y="247"/>
                  </a:lnTo>
                  <a:lnTo>
                    <a:pt x="345" y="243"/>
                  </a:lnTo>
                  <a:close/>
                  <a:moveTo>
                    <a:pt x="345" y="0"/>
                  </a:moveTo>
                  <a:lnTo>
                    <a:pt x="391" y="3"/>
                  </a:lnTo>
                  <a:lnTo>
                    <a:pt x="436" y="12"/>
                  </a:lnTo>
                  <a:lnTo>
                    <a:pt x="478" y="27"/>
                  </a:lnTo>
                  <a:lnTo>
                    <a:pt x="519" y="47"/>
                  </a:lnTo>
                  <a:lnTo>
                    <a:pt x="556" y="73"/>
                  </a:lnTo>
                  <a:lnTo>
                    <a:pt x="589" y="102"/>
                  </a:lnTo>
                  <a:lnTo>
                    <a:pt x="617" y="135"/>
                  </a:lnTo>
                  <a:lnTo>
                    <a:pt x="643" y="173"/>
                  </a:lnTo>
                  <a:lnTo>
                    <a:pt x="663" y="213"/>
                  </a:lnTo>
                  <a:lnTo>
                    <a:pt x="678" y="256"/>
                  </a:lnTo>
                  <a:lnTo>
                    <a:pt x="686" y="301"/>
                  </a:lnTo>
                  <a:lnTo>
                    <a:pt x="689" y="348"/>
                  </a:lnTo>
                  <a:lnTo>
                    <a:pt x="686" y="396"/>
                  </a:lnTo>
                  <a:lnTo>
                    <a:pt x="678" y="442"/>
                  </a:lnTo>
                  <a:lnTo>
                    <a:pt x="663" y="485"/>
                  </a:lnTo>
                  <a:lnTo>
                    <a:pt x="643" y="524"/>
                  </a:lnTo>
                  <a:lnTo>
                    <a:pt x="617" y="562"/>
                  </a:lnTo>
                  <a:lnTo>
                    <a:pt x="589" y="595"/>
                  </a:lnTo>
                  <a:lnTo>
                    <a:pt x="556" y="625"/>
                  </a:lnTo>
                  <a:lnTo>
                    <a:pt x="519" y="650"/>
                  </a:lnTo>
                  <a:lnTo>
                    <a:pt x="478" y="670"/>
                  </a:lnTo>
                  <a:lnTo>
                    <a:pt x="436" y="685"/>
                  </a:lnTo>
                  <a:lnTo>
                    <a:pt x="391" y="695"/>
                  </a:lnTo>
                  <a:lnTo>
                    <a:pt x="345" y="698"/>
                  </a:lnTo>
                  <a:lnTo>
                    <a:pt x="298" y="695"/>
                  </a:lnTo>
                  <a:lnTo>
                    <a:pt x="254" y="685"/>
                  </a:lnTo>
                  <a:lnTo>
                    <a:pt x="210" y="670"/>
                  </a:lnTo>
                  <a:lnTo>
                    <a:pt x="171" y="650"/>
                  </a:lnTo>
                  <a:lnTo>
                    <a:pt x="134" y="625"/>
                  </a:lnTo>
                  <a:lnTo>
                    <a:pt x="101" y="595"/>
                  </a:lnTo>
                  <a:lnTo>
                    <a:pt x="72" y="562"/>
                  </a:lnTo>
                  <a:lnTo>
                    <a:pt x="47" y="524"/>
                  </a:lnTo>
                  <a:lnTo>
                    <a:pt x="27" y="485"/>
                  </a:lnTo>
                  <a:lnTo>
                    <a:pt x="12" y="442"/>
                  </a:lnTo>
                  <a:lnTo>
                    <a:pt x="3" y="396"/>
                  </a:lnTo>
                  <a:lnTo>
                    <a:pt x="0" y="348"/>
                  </a:lnTo>
                  <a:lnTo>
                    <a:pt x="3" y="301"/>
                  </a:lnTo>
                  <a:lnTo>
                    <a:pt x="12" y="256"/>
                  </a:lnTo>
                  <a:lnTo>
                    <a:pt x="27" y="213"/>
                  </a:lnTo>
                  <a:lnTo>
                    <a:pt x="47" y="173"/>
                  </a:lnTo>
                  <a:lnTo>
                    <a:pt x="71" y="135"/>
                  </a:lnTo>
                  <a:lnTo>
                    <a:pt x="101" y="102"/>
                  </a:lnTo>
                  <a:lnTo>
                    <a:pt x="134" y="73"/>
                  </a:lnTo>
                  <a:lnTo>
                    <a:pt x="171" y="47"/>
                  </a:lnTo>
                  <a:lnTo>
                    <a:pt x="210" y="27"/>
                  </a:lnTo>
                  <a:lnTo>
                    <a:pt x="252" y="12"/>
                  </a:lnTo>
                  <a:lnTo>
                    <a:pt x="298" y="3"/>
                  </a:lnTo>
                  <a:lnTo>
                    <a:pt x="3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" name="Freeform 73"/>
            <p:cNvSpPr>
              <a:spLocks noEditPoints="1"/>
            </p:cNvSpPr>
            <p:nvPr/>
          </p:nvSpPr>
          <p:spPr bwMode="auto">
            <a:xfrm>
              <a:off x="3442" y="3048"/>
              <a:ext cx="484" cy="191"/>
            </a:xfrm>
            <a:custGeom>
              <a:avLst/>
              <a:gdLst>
                <a:gd name="T0" fmla="*/ 2712 w 3387"/>
                <a:gd name="T1" fmla="*/ 411 h 1338"/>
                <a:gd name="T2" fmla="*/ 2448 w 3387"/>
                <a:gd name="T3" fmla="*/ 186 h 1338"/>
                <a:gd name="T4" fmla="*/ 1692 w 3387"/>
                <a:gd name="T5" fmla="*/ 183 h 1338"/>
                <a:gd name="T6" fmla="*/ 1532 w 3387"/>
                <a:gd name="T7" fmla="*/ 203 h 1338"/>
                <a:gd name="T8" fmla="*/ 1382 w 3387"/>
                <a:gd name="T9" fmla="*/ 264 h 1338"/>
                <a:gd name="T10" fmla="*/ 1084 w 3387"/>
                <a:gd name="T11" fmla="*/ 495 h 1338"/>
                <a:gd name="T12" fmla="*/ 1692 w 3387"/>
                <a:gd name="T13" fmla="*/ 183 h 1338"/>
                <a:gd name="T14" fmla="*/ 2484 w 3387"/>
                <a:gd name="T15" fmla="*/ 3 h 1338"/>
                <a:gd name="T16" fmla="*/ 2565 w 3387"/>
                <a:gd name="T17" fmla="*/ 35 h 1338"/>
                <a:gd name="T18" fmla="*/ 3096 w 3387"/>
                <a:gd name="T19" fmla="*/ 396 h 1338"/>
                <a:gd name="T20" fmla="*/ 3188 w 3387"/>
                <a:gd name="T21" fmla="*/ 417 h 1338"/>
                <a:gd name="T22" fmla="*/ 3253 w 3387"/>
                <a:gd name="T23" fmla="*/ 483 h 1338"/>
                <a:gd name="T24" fmla="*/ 3329 w 3387"/>
                <a:gd name="T25" fmla="*/ 1009 h 1338"/>
                <a:gd name="T26" fmla="*/ 3376 w 3387"/>
                <a:gd name="T27" fmla="*/ 1033 h 1338"/>
                <a:gd name="T28" fmla="*/ 3387 w 3387"/>
                <a:gd name="T29" fmla="*/ 1280 h 1338"/>
                <a:gd name="T30" fmla="*/ 3363 w 3387"/>
                <a:gd name="T31" fmla="*/ 1327 h 1338"/>
                <a:gd name="T32" fmla="*/ 3021 w 3387"/>
                <a:gd name="T33" fmla="*/ 1338 h 1338"/>
                <a:gd name="T34" fmla="*/ 3023 w 3387"/>
                <a:gd name="T35" fmla="*/ 1244 h 1338"/>
                <a:gd name="T36" fmla="*/ 2981 w 3387"/>
                <a:gd name="T37" fmla="*/ 1101 h 1338"/>
                <a:gd name="T38" fmla="*/ 2899 w 3387"/>
                <a:gd name="T39" fmla="*/ 985 h 1338"/>
                <a:gd name="T40" fmla="*/ 2782 w 3387"/>
                <a:gd name="T41" fmla="*/ 901 h 1338"/>
                <a:gd name="T42" fmla="*/ 2642 w 3387"/>
                <a:gd name="T43" fmla="*/ 859 h 1338"/>
                <a:gd name="T44" fmla="*/ 2491 w 3387"/>
                <a:gd name="T45" fmla="*/ 868 h 1338"/>
                <a:gd name="T46" fmla="*/ 2359 w 3387"/>
                <a:gd name="T47" fmla="*/ 925 h 1338"/>
                <a:gd name="T48" fmla="*/ 2253 w 3387"/>
                <a:gd name="T49" fmla="*/ 1020 h 1338"/>
                <a:gd name="T50" fmla="*/ 2183 w 3387"/>
                <a:gd name="T51" fmla="*/ 1146 h 1338"/>
                <a:gd name="T52" fmla="*/ 2157 w 3387"/>
                <a:gd name="T53" fmla="*/ 1294 h 1338"/>
                <a:gd name="T54" fmla="*/ 1247 w 3387"/>
                <a:gd name="T55" fmla="*/ 1338 h 1338"/>
                <a:gd name="T56" fmla="*/ 1248 w 3387"/>
                <a:gd name="T57" fmla="*/ 1244 h 1338"/>
                <a:gd name="T58" fmla="*/ 1207 w 3387"/>
                <a:gd name="T59" fmla="*/ 1101 h 1338"/>
                <a:gd name="T60" fmla="*/ 1124 w 3387"/>
                <a:gd name="T61" fmla="*/ 985 h 1338"/>
                <a:gd name="T62" fmla="*/ 1009 w 3387"/>
                <a:gd name="T63" fmla="*/ 901 h 1338"/>
                <a:gd name="T64" fmla="*/ 869 w 3387"/>
                <a:gd name="T65" fmla="*/ 859 h 1338"/>
                <a:gd name="T66" fmla="*/ 718 w 3387"/>
                <a:gd name="T67" fmla="*/ 868 h 1338"/>
                <a:gd name="T68" fmla="*/ 584 w 3387"/>
                <a:gd name="T69" fmla="*/ 925 h 1338"/>
                <a:gd name="T70" fmla="*/ 478 w 3387"/>
                <a:gd name="T71" fmla="*/ 1020 h 1338"/>
                <a:gd name="T72" fmla="*/ 408 w 3387"/>
                <a:gd name="T73" fmla="*/ 1146 h 1338"/>
                <a:gd name="T74" fmla="*/ 383 w 3387"/>
                <a:gd name="T75" fmla="*/ 1294 h 1338"/>
                <a:gd name="T76" fmla="*/ 57 w 3387"/>
                <a:gd name="T77" fmla="*/ 1338 h 1338"/>
                <a:gd name="T78" fmla="*/ 11 w 3387"/>
                <a:gd name="T79" fmla="*/ 1314 h 1338"/>
                <a:gd name="T80" fmla="*/ 0 w 3387"/>
                <a:gd name="T81" fmla="*/ 1054 h 1338"/>
                <a:gd name="T82" fmla="*/ 18 w 3387"/>
                <a:gd name="T83" fmla="*/ 1018 h 1338"/>
                <a:gd name="T84" fmla="*/ 45 w 3387"/>
                <a:gd name="T85" fmla="*/ 839 h 1338"/>
                <a:gd name="T86" fmla="*/ 66 w 3387"/>
                <a:gd name="T87" fmla="*/ 756 h 1338"/>
                <a:gd name="T88" fmla="*/ 121 w 3387"/>
                <a:gd name="T89" fmla="*/ 696 h 1338"/>
                <a:gd name="T90" fmla="*/ 757 w 3387"/>
                <a:gd name="T91" fmla="*/ 525 h 1338"/>
                <a:gd name="T92" fmla="*/ 1301 w 3387"/>
                <a:gd name="T93" fmla="*/ 98 h 1338"/>
                <a:gd name="T94" fmla="*/ 1481 w 3387"/>
                <a:gd name="T95" fmla="*/ 25 h 1338"/>
                <a:gd name="T96" fmla="*/ 1675 w 3387"/>
                <a:gd name="T97" fmla="*/ 0 h 1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387" h="1338">
                  <a:moveTo>
                    <a:pt x="2352" y="184"/>
                  </a:moveTo>
                  <a:lnTo>
                    <a:pt x="2352" y="429"/>
                  </a:lnTo>
                  <a:lnTo>
                    <a:pt x="2712" y="411"/>
                  </a:lnTo>
                  <a:lnTo>
                    <a:pt x="2490" y="209"/>
                  </a:lnTo>
                  <a:lnTo>
                    <a:pt x="2470" y="196"/>
                  </a:lnTo>
                  <a:lnTo>
                    <a:pt x="2448" y="186"/>
                  </a:lnTo>
                  <a:lnTo>
                    <a:pt x="2423" y="184"/>
                  </a:lnTo>
                  <a:lnTo>
                    <a:pt x="2352" y="184"/>
                  </a:lnTo>
                  <a:close/>
                  <a:moveTo>
                    <a:pt x="1692" y="183"/>
                  </a:moveTo>
                  <a:lnTo>
                    <a:pt x="1638" y="185"/>
                  </a:lnTo>
                  <a:lnTo>
                    <a:pt x="1583" y="192"/>
                  </a:lnTo>
                  <a:lnTo>
                    <a:pt x="1532" y="203"/>
                  </a:lnTo>
                  <a:lnTo>
                    <a:pt x="1480" y="219"/>
                  </a:lnTo>
                  <a:lnTo>
                    <a:pt x="1430" y="240"/>
                  </a:lnTo>
                  <a:lnTo>
                    <a:pt x="1382" y="264"/>
                  </a:lnTo>
                  <a:lnTo>
                    <a:pt x="1336" y="293"/>
                  </a:lnTo>
                  <a:lnTo>
                    <a:pt x="1293" y="325"/>
                  </a:lnTo>
                  <a:lnTo>
                    <a:pt x="1084" y="495"/>
                  </a:lnTo>
                  <a:lnTo>
                    <a:pt x="2172" y="439"/>
                  </a:lnTo>
                  <a:lnTo>
                    <a:pt x="2172" y="183"/>
                  </a:lnTo>
                  <a:lnTo>
                    <a:pt x="1692" y="183"/>
                  </a:lnTo>
                  <a:close/>
                  <a:moveTo>
                    <a:pt x="1675" y="0"/>
                  </a:moveTo>
                  <a:lnTo>
                    <a:pt x="2454" y="0"/>
                  </a:lnTo>
                  <a:lnTo>
                    <a:pt x="2484" y="3"/>
                  </a:lnTo>
                  <a:lnTo>
                    <a:pt x="2513" y="9"/>
                  </a:lnTo>
                  <a:lnTo>
                    <a:pt x="2539" y="20"/>
                  </a:lnTo>
                  <a:lnTo>
                    <a:pt x="2565" y="35"/>
                  </a:lnTo>
                  <a:lnTo>
                    <a:pt x="2588" y="53"/>
                  </a:lnTo>
                  <a:lnTo>
                    <a:pt x="2972" y="402"/>
                  </a:lnTo>
                  <a:lnTo>
                    <a:pt x="3096" y="396"/>
                  </a:lnTo>
                  <a:lnTo>
                    <a:pt x="3129" y="397"/>
                  </a:lnTo>
                  <a:lnTo>
                    <a:pt x="3160" y="405"/>
                  </a:lnTo>
                  <a:lnTo>
                    <a:pt x="3188" y="417"/>
                  </a:lnTo>
                  <a:lnTo>
                    <a:pt x="3214" y="435"/>
                  </a:lnTo>
                  <a:lnTo>
                    <a:pt x="3235" y="457"/>
                  </a:lnTo>
                  <a:lnTo>
                    <a:pt x="3253" y="483"/>
                  </a:lnTo>
                  <a:lnTo>
                    <a:pt x="3266" y="513"/>
                  </a:lnTo>
                  <a:lnTo>
                    <a:pt x="3273" y="545"/>
                  </a:lnTo>
                  <a:lnTo>
                    <a:pt x="3329" y="1009"/>
                  </a:lnTo>
                  <a:lnTo>
                    <a:pt x="3347" y="1011"/>
                  </a:lnTo>
                  <a:lnTo>
                    <a:pt x="3363" y="1020"/>
                  </a:lnTo>
                  <a:lnTo>
                    <a:pt x="3376" y="1033"/>
                  </a:lnTo>
                  <a:lnTo>
                    <a:pt x="3383" y="1049"/>
                  </a:lnTo>
                  <a:lnTo>
                    <a:pt x="3387" y="1067"/>
                  </a:lnTo>
                  <a:lnTo>
                    <a:pt x="3387" y="1280"/>
                  </a:lnTo>
                  <a:lnTo>
                    <a:pt x="3383" y="1299"/>
                  </a:lnTo>
                  <a:lnTo>
                    <a:pt x="3375" y="1314"/>
                  </a:lnTo>
                  <a:lnTo>
                    <a:pt x="3363" y="1327"/>
                  </a:lnTo>
                  <a:lnTo>
                    <a:pt x="3347" y="1335"/>
                  </a:lnTo>
                  <a:lnTo>
                    <a:pt x="3329" y="1338"/>
                  </a:lnTo>
                  <a:lnTo>
                    <a:pt x="3021" y="1338"/>
                  </a:lnTo>
                  <a:lnTo>
                    <a:pt x="3024" y="1317"/>
                  </a:lnTo>
                  <a:lnTo>
                    <a:pt x="3025" y="1294"/>
                  </a:lnTo>
                  <a:lnTo>
                    <a:pt x="3023" y="1244"/>
                  </a:lnTo>
                  <a:lnTo>
                    <a:pt x="3014" y="1195"/>
                  </a:lnTo>
                  <a:lnTo>
                    <a:pt x="3000" y="1146"/>
                  </a:lnTo>
                  <a:lnTo>
                    <a:pt x="2981" y="1101"/>
                  </a:lnTo>
                  <a:lnTo>
                    <a:pt x="2958" y="1060"/>
                  </a:lnTo>
                  <a:lnTo>
                    <a:pt x="2930" y="1020"/>
                  </a:lnTo>
                  <a:lnTo>
                    <a:pt x="2899" y="985"/>
                  </a:lnTo>
                  <a:lnTo>
                    <a:pt x="2863" y="952"/>
                  </a:lnTo>
                  <a:lnTo>
                    <a:pt x="2824" y="925"/>
                  </a:lnTo>
                  <a:lnTo>
                    <a:pt x="2782" y="901"/>
                  </a:lnTo>
                  <a:lnTo>
                    <a:pt x="2737" y="882"/>
                  </a:lnTo>
                  <a:lnTo>
                    <a:pt x="2691" y="868"/>
                  </a:lnTo>
                  <a:lnTo>
                    <a:pt x="2642" y="859"/>
                  </a:lnTo>
                  <a:lnTo>
                    <a:pt x="2591" y="856"/>
                  </a:lnTo>
                  <a:lnTo>
                    <a:pt x="2541" y="859"/>
                  </a:lnTo>
                  <a:lnTo>
                    <a:pt x="2491" y="868"/>
                  </a:lnTo>
                  <a:lnTo>
                    <a:pt x="2445" y="882"/>
                  </a:lnTo>
                  <a:lnTo>
                    <a:pt x="2400" y="901"/>
                  </a:lnTo>
                  <a:lnTo>
                    <a:pt x="2359" y="925"/>
                  </a:lnTo>
                  <a:lnTo>
                    <a:pt x="2320" y="952"/>
                  </a:lnTo>
                  <a:lnTo>
                    <a:pt x="2285" y="985"/>
                  </a:lnTo>
                  <a:lnTo>
                    <a:pt x="2253" y="1020"/>
                  </a:lnTo>
                  <a:lnTo>
                    <a:pt x="2225" y="1060"/>
                  </a:lnTo>
                  <a:lnTo>
                    <a:pt x="2202" y="1101"/>
                  </a:lnTo>
                  <a:lnTo>
                    <a:pt x="2183" y="1146"/>
                  </a:lnTo>
                  <a:lnTo>
                    <a:pt x="2169" y="1195"/>
                  </a:lnTo>
                  <a:lnTo>
                    <a:pt x="2160" y="1244"/>
                  </a:lnTo>
                  <a:lnTo>
                    <a:pt x="2157" y="1294"/>
                  </a:lnTo>
                  <a:lnTo>
                    <a:pt x="2159" y="1317"/>
                  </a:lnTo>
                  <a:lnTo>
                    <a:pt x="2162" y="1338"/>
                  </a:lnTo>
                  <a:lnTo>
                    <a:pt x="1247" y="1338"/>
                  </a:lnTo>
                  <a:lnTo>
                    <a:pt x="1249" y="1317"/>
                  </a:lnTo>
                  <a:lnTo>
                    <a:pt x="1252" y="1294"/>
                  </a:lnTo>
                  <a:lnTo>
                    <a:pt x="1248" y="1244"/>
                  </a:lnTo>
                  <a:lnTo>
                    <a:pt x="1240" y="1195"/>
                  </a:lnTo>
                  <a:lnTo>
                    <a:pt x="1226" y="1146"/>
                  </a:lnTo>
                  <a:lnTo>
                    <a:pt x="1207" y="1101"/>
                  </a:lnTo>
                  <a:lnTo>
                    <a:pt x="1184" y="1060"/>
                  </a:lnTo>
                  <a:lnTo>
                    <a:pt x="1156" y="1020"/>
                  </a:lnTo>
                  <a:lnTo>
                    <a:pt x="1124" y="985"/>
                  </a:lnTo>
                  <a:lnTo>
                    <a:pt x="1089" y="952"/>
                  </a:lnTo>
                  <a:lnTo>
                    <a:pt x="1050" y="925"/>
                  </a:lnTo>
                  <a:lnTo>
                    <a:pt x="1009" y="901"/>
                  </a:lnTo>
                  <a:lnTo>
                    <a:pt x="964" y="882"/>
                  </a:lnTo>
                  <a:lnTo>
                    <a:pt x="917" y="868"/>
                  </a:lnTo>
                  <a:lnTo>
                    <a:pt x="869" y="859"/>
                  </a:lnTo>
                  <a:lnTo>
                    <a:pt x="818" y="856"/>
                  </a:lnTo>
                  <a:lnTo>
                    <a:pt x="767" y="859"/>
                  </a:lnTo>
                  <a:lnTo>
                    <a:pt x="718" y="868"/>
                  </a:lnTo>
                  <a:lnTo>
                    <a:pt x="671" y="882"/>
                  </a:lnTo>
                  <a:lnTo>
                    <a:pt x="627" y="901"/>
                  </a:lnTo>
                  <a:lnTo>
                    <a:pt x="584" y="925"/>
                  </a:lnTo>
                  <a:lnTo>
                    <a:pt x="546" y="952"/>
                  </a:lnTo>
                  <a:lnTo>
                    <a:pt x="510" y="985"/>
                  </a:lnTo>
                  <a:lnTo>
                    <a:pt x="478" y="1020"/>
                  </a:lnTo>
                  <a:lnTo>
                    <a:pt x="451" y="1060"/>
                  </a:lnTo>
                  <a:lnTo>
                    <a:pt x="427" y="1101"/>
                  </a:lnTo>
                  <a:lnTo>
                    <a:pt x="408" y="1146"/>
                  </a:lnTo>
                  <a:lnTo>
                    <a:pt x="395" y="1195"/>
                  </a:lnTo>
                  <a:lnTo>
                    <a:pt x="386" y="1244"/>
                  </a:lnTo>
                  <a:lnTo>
                    <a:pt x="383" y="1294"/>
                  </a:lnTo>
                  <a:lnTo>
                    <a:pt x="385" y="1317"/>
                  </a:lnTo>
                  <a:lnTo>
                    <a:pt x="387" y="1338"/>
                  </a:lnTo>
                  <a:lnTo>
                    <a:pt x="57" y="1338"/>
                  </a:lnTo>
                  <a:lnTo>
                    <a:pt x="39" y="1335"/>
                  </a:lnTo>
                  <a:lnTo>
                    <a:pt x="23" y="1327"/>
                  </a:lnTo>
                  <a:lnTo>
                    <a:pt x="11" y="1314"/>
                  </a:lnTo>
                  <a:lnTo>
                    <a:pt x="3" y="1299"/>
                  </a:lnTo>
                  <a:lnTo>
                    <a:pt x="0" y="1280"/>
                  </a:lnTo>
                  <a:lnTo>
                    <a:pt x="0" y="1054"/>
                  </a:lnTo>
                  <a:lnTo>
                    <a:pt x="2" y="1039"/>
                  </a:lnTo>
                  <a:lnTo>
                    <a:pt x="8" y="1027"/>
                  </a:lnTo>
                  <a:lnTo>
                    <a:pt x="18" y="1018"/>
                  </a:lnTo>
                  <a:lnTo>
                    <a:pt x="31" y="1011"/>
                  </a:lnTo>
                  <a:lnTo>
                    <a:pt x="45" y="1009"/>
                  </a:lnTo>
                  <a:lnTo>
                    <a:pt x="45" y="839"/>
                  </a:lnTo>
                  <a:lnTo>
                    <a:pt x="47" y="810"/>
                  </a:lnTo>
                  <a:lnTo>
                    <a:pt x="54" y="782"/>
                  </a:lnTo>
                  <a:lnTo>
                    <a:pt x="66" y="756"/>
                  </a:lnTo>
                  <a:lnTo>
                    <a:pt x="81" y="734"/>
                  </a:lnTo>
                  <a:lnTo>
                    <a:pt x="100" y="713"/>
                  </a:lnTo>
                  <a:lnTo>
                    <a:pt x="121" y="696"/>
                  </a:lnTo>
                  <a:lnTo>
                    <a:pt x="145" y="682"/>
                  </a:lnTo>
                  <a:lnTo>
                    <a:pt x="173" y="673"/>
                  </a:lnTo>
                  <a:lnTo>
                    <a:pt x="757" y="525"/>
                  </a:lnTo>
                  <a:lnTo>
                    <a:pt x="1193" y="172"/>
                  </a:lnTo>
                  <a:lnTo>
                    <a:pt x="1246" y="132"/>
                  </a:lnTo>
                  <a:lnTo>
                    <a:pt x="1301" y="98"/>
                  </a:lnTo>
                  <a:lnTo>
                    <a:pt x="1359" y="69"/>
                  </a:lnTo>
                  <a:lnTo>
                    <a:pt x="1419" y="44"/>
                  </a:lnTo>
                  <a:lnTo>
                    <a:pt x="1481" y="25"/>
                  </a:lnTo>
                  <a:lnTo>
                    <a:pt x="1544" y="12"/>
                  </a:lnTo>
                  <a:lnTo>
                    <a:pt x="1609" y="4"/>
                  </a:lnTo>
                  <a:lnTo>
                    <a:pt x="16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" name="Freeform 74"/>
            <p:cNvSpPr>
              <a:spLocks noEditPoints="1"/>
            </p:cNvSpPr>
            <p:nvPr/>
          </p:nvSpPr>
          <p:spPr bwMode="auto">
            <a:xfrm>
              <a:off x="3763" y="3183"/>
              <a:ext cx="98" cy="100"/>
            </a:xfrm>
            <a:custGeom>
              <a:avLst/>
              <a:gdLst>
                <a:gd name="T0" fmla="*/ 322 w 690"/>
                <a:gd name="T1" fmla="*/ 247 h 698"/>
                <a:gd name="T2" fmla="*/ 280 w 690"/>
                <a:gd name="T3" fmla="*/ 267 h 698"/>
                <a:gd name="T4" fmla="*/ 252 w 690"/>
                <a:gd name="T5" fmla="*/ 302 h 698"/>
                <a:gd name="T6" fmla="*/ 241 w 690"/>
                <a:gd name="T7" fmla="*/ 348 h 698"/>
                <a:gd name="T8" fmla="*/ 252 w 690"/>
                <a:gd name="T9" fmla="*/ 395 h 698"/>
                <a:gd name="T10" fmla="*/ 280 w 690"/>
                <a:gd name="T11" fmla="*/ 431 h 698"/>
                <a:gd name="T12" fmla="*/ 322 w 690"/>
                <a:gd name="T13" fmla="*/ 451 h 698"/>
                <a:gd name="T14" fmla="*/ 369 w 690"/>
                <a:gd name="T15" fmla="*/ 451 h 698"/>
                <a:gd name="T16" fmla="*/ 411 w 690"/>
                <a:gd name="T17" fmla="*/ 431 h 698"/>
                <a:gd name="T18" fmla="*/ 438 w 690"/>
                <a:gd name="T19" fmla="*/ 395 h 698"/>
                <a:gd name="T20" fmla="*/ 449 w 690"/>
                <a:gd name="T21" fmla="*/ 348 h 698"/>
                <a:gd name="T22" fmla="*/ 438 w 690"/>
                <a:gd name="T23" fmla="*/ 302 h 698"/>
                <a:gd name="T24" fmla="*/ 411 w 690"/>
                <a:gd name="T25" fmla="*/ 267 h 698"/>
                <a:gd name="T26" fmla="*/ 369 w 690"/>
                <a:gd name="T27" fmla="*/ 247 h 698"/>
                <a:gd name="T28" fmla="*/ 346 w 690"/>
                <a:gd name="T29" fmla="*/ 0 h 698"/>
                <a:gd name="T30" fmla="*/ 437 w 690"/>
                <a:gd name="T31" fmla="*/ 12 h 698"/>
                <a:gd name="T32" fmla="*/ 520 w 690"/>
                <a:gd name="T33" fmla="*/ 47 h 698"/>
                <a:gd name="T34" fmla="*/ 589 w 690"/>
                <a:gd name="T35" fmla="*/ 102 h 698"/>
                <a:gd name="T36" fmla="*/ 643 w 690"/>
                <a:gd name="T37" fmla="*/ 173 h 698"/>
                <a:gd name="T38" fmla="*/ 678 w 690"/>
                <a:gd name="T39" fmla="*/ 256 h 698"/>
                <a:gd name="T40" fmla="*/ 690 w 690"/>
                <a:gd name="T41" fmla="*/ 348 h 698"/>
                <a:gd name="T42" fmla="*/ 678 w 690"/>
                <a:gd name="T43" fmla="*/ 442 h 698"/>
                <a:gd name="T44" fmla="*/ 643 w 690"/>
                <a:gd name="T45" fmla="*/ 524 h 698"/>
                <a:gd name="T46" fmla="*/ 589 w 690"/>
                <a:gd name="T47" fmla="*/ 595 h 698"/>
                <a:gd name="T48" fmla="*/ 520 w 690"/>
                <a:gd name="T49" fmla="*/ 650 h 698"/>
                <a:gd name="T50" fmla="*/ 437 w 690"/>
                <a:gd name="T51" fmla="*/ 685 h 698"/>
                <a:gd name="T52" fmla="*/ 346 w 690"/>
                <a:gd name="T53" fmla="*/ 698 h 698"/>
                <a:gd name="T54" fmla="*/ 254 w 690"/>
                <a:gd name="T55" fmla="*/ 685 h 698"/>
                <a:gd name="T56" fmla="*/ 171 w 690"/>
                <a:gd name="T57" fmla="*/ 650 h 698"/>
                <a:gd name="T58" fmla="*/ 101 w 690"/>
                <a:gd name="T59" fmla="*/ 595 h 698"/>
                <a:gd name="T60" fmla="*/ 48 w 690"/>
                <a:gd name="T61" fmla="*/ 524 h 698"/>
                <a:gd name="T62" fmla="*/ 13 w 690"/>
                <a:gd name="T63" fmla="*/ 442 h 698"/>
                <a:gd name="T64" fmla="*/ 0 w 690"/>
                <a:gd name="T65" fmla="*/ 348 h 698"/>
                <a:gd name="T66" fmla="*/ 13 w 690"/>
                <a:gd name="T67" fmla="*/ 256 h 698"/>
                <a:gd name="T68" fmla="*/ 48 w 690"/>
                <a:gd name="T69" fmla="*/ 173 h 698"/>
                <a:gd name="T70" fmla="*/ 101 w 690"/>
                <a:gd name="T71" fmla="*/ 102 h 698"/>
                <a:gd name="T72" fmla="*/ 171 w 690"/>
                <a:gd name="T73" fmla="*/ 47 h 698"/>
                <a:gd name="T74" fmla="*/ 254 w 690"/>
                <a:gd name="T75" fmla="*/ 12 h 698"/>
                <a:gd name="T76" fmla="*/ 346 w 690"/>
                <a:gd name="T77" fmla="*/ 0 h 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90" h="698">
                  <a:moveTo>
                    <a:pt x="346" y="243"/>
                  </a:moveTo>
                  <a:lnTo>
                    <a:pt x="322" y="247"/>
                  </a:lnTo>
                  <a:lnTo>
                    <a:pt x="299" y="254"/>
                  </a:lnTo>
                  <a:lnTo>
                    <a:pt x="280" y="267"/>
                  </a:lnTo>
                  <a:lnTo>
                    <a:pt x="264" y="283"/>
                  </a:lnTo>
                  <a:lnTo>
                    <a:pt x="252" y="302"/>
                  </a:lnTo>
                  <a:lnTo>
                    <a:pt x="244" y="325"/>
                  </a:lnTo>
                  <a:lnTo>
                    <a:pt x="241" y="348"/>
                  </a:lnTo>
                  <a:lnTo>
                    <a:pt x="244" y="373"/>
                  </a:lnTo>
                  <a:lnTo>
                    <a:pt x="252" y="395"/>
                  </a:lnTo>
                  <a:lnTo>
                    <a:pt x="264" y="415"/>
                  </a:lnTo>
                  <a:lnTo>
                    <a:pt x="280" y="431"/>
                  </a:lnTo>
                  <a:lnTo>
                    <a:pt x="299" y="444"/>
                  </a:lnTo>
                  <a:lnTo>
                    <a:pt x="322" y="451"/>
                  </a:lnTo>
                  <a:lnTo>
                    <a:pt x="346" y="455"/>
                  </a:lnTo>
                  <a:lnTo>
                    <a:pt x="369" y="451"/>
                  </a:lnTo>
                  <a:lnTo>
                    <a:pt x="392" y="444"/>
                  </a:lnTo>
                  <a:lnTo>
                    <a:pt x="411" y="431"/>
                  </a:lnTo>
                  <a:lnTo>
                    <a:pt x="427" y="415"/>
                  </a:lnTo>
                  <a:lnTo>
                    <a:pt x="438" y="395"/>
                  </a:lnTo>
                  <a:lnTo>
                    <a:pt x="447" y="373"/>
                  </a:lnTo>
                  <a:lnTo>
                    <a:pt x="449" y="348"/>
                  </a:lnTo>
                  <a:lnTo>
                    <a:pt x="447" y="325"/>
                  </a:lnTo>
                  <a:lnTo>
                    <a:pt x="438" y="302"/>
                  </a:lnTo>
                  <a:lnTo>
                    <a:pt x="427" y="283"/>
                  </a:lnTo>
                  <a:lnTo>
                    <a:pt x="411" y="267"/>
                  </a:lnTo>
                  <a:lnTo>
                    <a:pt x="392" y="254"/>
                  </a:lnTo>
                  <a:lnTo>
                    <a:pt x="369" y="247"/>
                  </a:lnTo>
                  <a:lnTo>
                    <a:pt x="346" y="243"/>
                  </a:lnTo>
                  <a:close/>
                  <a:moveTo>
                    <a:pt x="346" y="0"/>
                  </a:moveTo>
                  <a:lnTo>
                    <a:pt x="393" y="3"/>
                  </a:lnTo>
                  <a:lnTo>
                    <a:pt x="437" y="12"/>
                  </a:lnTo>
                  <a:lnTo>
                    <a:pt x="480" y="27"/>
                  </a:lnTo>
                  <a:lnTo>
                    <a:pt x="520" y="47"/>
                  </a:lnTo>
                  <a:lnTo>
                    <a:pt x="556" y="73"/>
                  </a:lnTo>
                  <a:lnTo>
                    <a:pt x="589" y="102"/>
                  </a:lnTo>
                  <a:lnTo>
                    <a:pt x="619" y="135"/>
                  </a:lnTo>
                  <a:lnTo>
                    <a:pt x="643" y="173"/>
                  </a:lnTo>
                  <a:lnTo>
                    <a:pt x="663" y="213"/>
                  </a:lnTo>
                  <a:lnTo>
                    <a:pt x="678" y="256"/>
                  </a:lnTo>
                  <a:lnTo>
                    <a:pt x="687" y="301"/>
                  </a:lnTo>
                  <a:lnTo>
                    <a:pt x="690" y="348"/>
                  </a:lnTo>
                  <a:lnTo>
                    <a:pt x="687" y="396"/>
                  </a:lnTo>
                  <a:lnTo>
                    <a:pt x="678" y="442"/>
                  </a:lnTo>
                  <a:lnTo>
                    <a:pt x="663" y="485"/>
                  </a:lnTo>
                  <a:lnTo>
                    <a:pt x="643" y="524"/>
                  </a:lnTo>
                  <a:lnTo>
                    <a:pt x="619" y="562"/>
                  </a:lnTo>
                  <a:lnTo>
                    <a:pt x="589" y="595"/>
                  </a:lnTo>
                  <a:lnTo>
                    <a:pt x="556" y="625"/>
                  </a:lnTo>
                  <a:lnTo>
                    <a:pt x="520" y="650"/>
                  </a:lnTo>
                  <a:lnTo>
                    <a:pt x="480" y="670"/>
                  </a:lnTo>
                  <a:lnTo>
                    <a:pt x="437" y="685"/>
                  </a:lnTo>
                  <a:lnTo>
                    <a:pt x="393" y="695"/>
                  </a:lnTo>
                  <a:lnTo>
                    <a:pt x="346" y="698"/>
                  </a:lnTo>
                  <a:lnTo>
                    <a:pt x="299" y="695"/>
                  </a:lnTo>
                  <a:lnTo>
                    <a:pt x="254" y="685"/>
                  </a:lnTo>
                  <a:lnTo>
                    <a:pt x="211" y="670"/>
                  </a:lnTo>
                  <a:lnTo>
                    <a:pt x="171" y="650"/>
                  </a:lnTo>
                  <a:lnTo>
                    <a:pt x="135" y="625"/>
                  </a:lnTo>
                  <a:lnTo>
                    <a:pt x="101" y="595"/>
                  </a:lnTo>
                  <a:lnTo>
                    <a:pt x="72" y="562"/>
                  </a:lnTo>
                  <a:lnTo>
                    <a:pt x="48" y="524"/>
                  </a:lnTo>
                  <a:lnTo>
                    <a:pt x="28" y="485"/>
                  </a:lnTo>
                  <a:lnTo>
                    <a:pt x="13" y="442"/>
                  </a:lnTo>
                  <a:lnTo>
                    <a:pt x="4" y="396"/>
                  </a:lnTo>
                  <a:lnTo>
                    <a:pt x="0" y="348"/>
                  </a:lnTo>
                  <a:lnTo>
                    <a:pt x="4" y="301"/>
                  </a:lnTo>
                  <a:lnTo>
                    <a:pt x="13" y="256"/>
                  </a:lnTo>
                  <a:lnTo>
                    <a:pt x="28" y="213"/>
                  </a:lnTo>
                  <a:lnTo>
                    <a:pt x="48" y="173"/>
                  </a:lnTo>
                  <a:lnTo>
                    <a:pt x="72" y="135"/>
                  </a:lnTo>
                  <a:lnTo>
                    <a:pt x="101" y="102"/>
                  </a:lnTo>
                  <a:lnTo>
                    <a:pt x="135" y="73"/>
                  </a:lnTo>
                  <a:lnTo>
                    <a:pt x="171" y="47"/>
                  </a:lnTo>
                  <a:lnTo>
                    <a:pt x="211" y="27"/>
                  </a:lnTo>
                  <a:lnTo>
                    <a:pt x="254" y="12"/>
                  </a:lnTo>
                  <a:lnTo>
                    <a:pt x="299" y="3"/>
                  </a:lnTo>
                  <a:lnTo>
                    <a:pt x="3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28" name="Group 927"/>
          <p:cNvGrpSpPr/>
          <p:nvPr/>
        </p:nvGrpSpPr>
        <p:grpSpPr>
          <a:xfrm>
            <a:off x="2622556" y="1587059"/>
            <a:ext cx="306080" cy="302911"/>
            <a:chOff x="3090787" y="7014596"/>
            <a:chExt cx="883603" cy="874456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42" name="Freeform 103"/>
            <p:cNvSpPr>
              <a:spLocks/>
            </p:cNvSpPr>
            <p:nvPr/>
          </p:nvSpPr>
          <p:spPr bwMode="auto">
            <a:xfrm>
              <a:off x="3281045" y="7155460"/>
              <a:ext cx="503087" cy="592727"/>
            </a:xfrm>
            <a:custGeom>
              <a:avLst/>
              <a:gdLst>
                <a:gd name="T0" fmla="*/ 1037 w 1926"/>
                <a:gd name="T1" fmla="*/ 13 h 2274"/>
                <a:gd name="T2" fmla="*/ 1125 w 1926"/>
                <a:gd name="T3" fmla="*/ 74 h 2274"/>
                <a:gd name="T4" fmla="*/ 1170 w 1926"/>
                <a:gd name="T5" fmla="*/ 171 h 2274"/>
                <a:gd name="T6" fmla="*/ 1590 w 1926"/>
                <a:gd name="T7" fmla="*/ 416 h 2274"/>
                <a:gd name="T8" fmla="*/ 1681 w 1926"/>
                <a:gd name="T9" fmla="*/ 378 h 2274"/>
                <a:gd name="T10" fmla="*/ 1777 w 1926"/>
                <a:gd name="T11" fmla="*/ 384 h 2274"/>
                <a:gd name="T12" fmla="*/ 1862 w 1926"/>
                <a:gd name="T13" fmla="*/ 433 h 2274"/>
                <a:gd name="T14" fmla="*/ 1916 w 1926"/>
                <a:gd name="T15" fmla="*/ 518 h 2274"/>
                <a:gd name="T16" fmla="*/ 1924 w 1926"/>
                <a:gd name="T17" fmla="*/ 613 h 2274"/>
                <a:gd name="T18" fmla="*/ 1888 w 1926"/>
                <a:gd name="T19" fmla="*/ 702 h 2274"/>
                <a:gd name="T20" fmla="*/ 1316 w 1926"/>
                <a:gd name="T21" fmla="*/ 1137 h 2274"/>
                <a:gd name="T22" fmla="*/ 1888 w 1926"/>
                <a:gd name="T23" fmla="*/ 1571 h 2274"/>
                <a:gd name="T24" fmla="*/ 1924 w 1926"/>
                <a:gd name="T25" fmla="*/ 1661 h 2274"/>
                <a:gd name="T26" fmla="*/ 1916 w 1926"/>
                <a:gd name="T27" fmla="*/ 1757 h 2274"/>
                <a:gd name="T28" fmla="*/ 1862 w 1926"/>
                <a:gd name="T29" fmla="*/ 1841 h 2274"/>
                <a:gd name="T30" fmla="*/ 1778 w 1926"/>
                <a:gd name="T31" fmla="*/ 1891 h 2274"/>
                <a:gd name="T32" fmla="*/ 1682 w 1926"/>
                <a:gd name="T33" fmla="*/ 1897 h 2274"/>
                <a:gd name="T34" fmla="*/ 1589 w 1926"/>
                <a:gd name="T35" fmla="*/ 1858 h 2274"/>
                <a:gd name="T36" fmla="*/ 1170 w 1926"/>
                <a:gd name="T37" fmla="*/ 2102 h 2274"/>
                <a:gd name="T38" fmla="*/ 1124 w 1926"/>
                <a:gd name="T39" fmla="*/ 2199 h 2274"/>
                <a:gd name="T40" fmla="*/ 1037 w 1926"/>
                <a:gd name="T41" fmla="*/ 2260 h 2274"/>
                <a:gd name="T42" fmla="*/ 925 w 1926"/>
                <a:gd name="T43" fmla="*/ 2270 h 2274"/>
                <a:gd name="T44" fmla="*/ 827 w 1926"/>
                <a:gd name="T45" fmla="*/ 2224 h 2274"/>
                <a:gd name="T46" fmla="*/ 766 w 1926"/>
                <a:gd name="T47" fmla="*/ 2137 h 2274"/>
                <a:gd name="T48" fmla="*/ 752 w 1926"/>
                <a:gd name="T49" fmla="*/ 1553 h 2274"/>
                <a:gd name="T50" fmla="*/ 277 w 1926"/>
                <a:gd name="T51" fmla="*/ 1890 h 2274"/>
                <a:gd name="T52" fmla="*/ 180 w 1926"/>
                <a:gd name="T53" fmla="*/ 1897 h 2274"/>
                <a:gd name="T54" fmla="*/ 90 w 1926"/>
                <a:gd name="T55" fmla="*/ 1863 h 2274"/>
                <a:gd name="T56" fmla="*/ 24 w 1926"/>
                <a:gd name="T57" fmla="*/ 1787 h 2274"/>
                <a:gd name="T58" fmla="*/ 0 w 1926"/>
                <a:gd name="T59" fmla="*/ 1692 h 2274"/>
                <a:gd name="T60" fmla="*/ 21 w 1926"/>
                <a:gd name="T61" fmla="*/ 1600 h 2274"/>
                <a:gd name="T62" fmla="*/ 85 w 1926"/>
                <a:gd name="T63" fmla="*/ 1523 h 2274"/>
                <a:gd name="T64" fmla="*/ 59 w 1926"/>
                <a:gd name="T65" fmla="*/ 729 h 2274"/>
                <a:gd name="T66" fmla="*/ 10 w 1926"/>
                <a:gd name="T67" fmla="*/ 645 h 2274"/>
                <a:gd name="T68" fmla="*/ 3 w 1926"/>
                <a:gd name="T69" fmla="*/ 550 h 2274"/>
                <a:gd name="T70" fmla="*/ 42 w 1926"/>
                <a:gd name="T71" fmla="*/ 458 h 2274"/>
                <a:gd name="T72" fmla="*/ 119 w 1926"/>
                <a:gd name="T73" fmla="*/ 395 h 2274"/>
                <a:gd name="T74" fmla="*/ 213 w 1926"/>
                <a:gd name="T75" fmla="*/ 374 h 2274"/>
                <a:gd name="T76" fmla="*/ 307 w 1926"/>
                <a:gd name="T77" fmla="*/ 398 h 2274"/>
                <a:gd name="T78" fmla="*/ 752 w 1926"/>
                <a:gd name="T79" fmla="*/ 210 h 2274"/>
                <a:gd name="T80" fmla="*/ 781 w 1926"/>
                <a:gd name="T81" fmla="*/ 104 h 2274"/>
                <a:gd name="T82" fmla="*/ 857 w 1926"/>
                <a:gd name="T83" fmla="*/ 29 h 2274"/>
                <a:gd name="T84" fmla="*/ 963 w 1926"/>
                <a:gd name="T85" fmla="*/ 0 h 2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26" h="2274">
                  <a:moveTo>
                    <a:pt x="963" y="0"/>
                  </a:moveTo>
                  <a:lnTo>
                    <a:pt x="1001" y="4"/>
                  </a:lnTo>
                  <a:lnTo>
                    <a:pt x="1037" y="13"/>
                  </a:lnTo>
                  <a:lnTo>
                    <a:pt x="1070" y="29"/>
                  </a:lnTo>
                  <a:lnTo>
                    <a:pt x="1099" y="49"/>
                  </a:lnTo>
                  <a:lnTo>
                    <a:pt x="1125" y="74"/>
                  </a:lnTo>
                  <a:lnTo>
                    <a:pt x="1145" y="104"/>
                  </a:lnTo>
                  <a:lnTo>
                    <a:pt x="1161" y="137"/>
                  </a:lnTo>
                  <a:lnTo>
                    <a:pt x="1170" y="171"/>
                  </a:lnTo>
                  <a:lnTo>
                    <a:pt x="1174" y="210"/>
                  </a:lnTo>
                  <a:lnTo>
                    <a:pt x="1174" y="721"/>
                  </a:lnTo>
                  <a:lnTo>
                    <a:pt x="1590" y="416"/>
                  </a:lnTo>
                  <a:lnTo>
                    <a:pt x="1618" y="398"/>
                  </a:lnTo>
                  <a:lnTo>
                    <a:pt x="1649" y="385"/>
                  </a:lnTo>
                  <a:lnTo>
                    <a:pt x="1681" y="378"/>
                  </a:lnTo>
                  <a:lnTo>
                    <a:pt x="1713" y="374"/>
                  </a:lnTo>
                  <a:lnTo>
                    <a:pt x="1746" y="376"/>
                  </a:lnTo>
                  <a:lnTo>
                    <a:pt x="1777" y="384"/>
                  </a:lnTo>
                  <a:lnTo>
                    <a:pt x="1808" y="395"/>
                  </a:lnTo>
                  <a:lnTo>
                    <a:pt x="1835" y="412"/>
                  </a:lnTo>
                  <a:lnTo>
                    <a:pt x="1862" y="433"/>
                  </a:lnTo>
                  <a:lnTo>
                    <a:pt x="1885" y="458"/>
                  </a:lnTo>
                  <a:lnTo>
                    <a:pt x="1903" y="488"/>
                  </a:lnTo>
                  <a:lnTo>
                    <a:pt x="1916" y="518"/>
                  </a:lnTo>
                  <a:lnTo>
                    <a:pt x="1924" y="550"/>
                  </a:lnTo>
                  <a:lnTo>
                    <a:pt x="1926" y="581"/>
                  </a:lnTo>
                  <a:lnTo>
                    <a:pt x="1924" y="613"/>
                  </a:lnTo>
                  <a:lnTo>
                    <a:pt x="1917" y="645"/>
                  </a:lnTo>
                  <a:lnTo>
                    <a:pt x="1905" y="675"/>
                  </a:lnTo>
                  <a:lnTo>
                    <a:pt x="1888" y="702"/>
                  </a:lnTo>
                  <a:lnTo>
                    <a:pt x="1867" y="729"/>
                  </a:lnTo>
                  <a:lnTo>
                    <a:pt x="1841" y="750"/>
                  </a:lnTo>
                  <a:lnTo>
                    <a:pt x="1316" y="1137"/>
                  </a:lnTo>
                  <a:lnTo>
                    <a:pt x="1841" y="1523"/>
                  </a:lnTo>
                  <a:lnTo>
                    <a:pt x="1867" y="1546"/>
                  </a:lnTo>
                  <a:lnTo>
                    <a:pt x="1888" y="1571"/>
                  </a:lnTo>
                  <a:lnTo>
                    <a:pt x="1905" y="1600"/>
                  </a:lnTo>
                  <a:lnTo>
                    <a:pt x="1917" y="1629"/>
                  </a:lnTo>
                  <a:lnTo>
                    <a:pt x="1924" y="1661"/>
                  </a:lnTo>
                  <a:lnTo>
                    <a:pt x="1926" y="1692"/>
                  </a:lnTo>
                  <a:lnTo>
                    <a:pt x="1924" y="1725"/>
                  </a:lnTo>
                  <a:lnTo>
                    <a:pt x="1916" y="1757"/>
                  </a:lnTo>
                  <a:lnTo>
                    <a:pt x="1903" y="1787"/>
                  </a:lnTo>
                  <a:lnTo>
                    <a:pt x="1885" y="1816"/>
                  </a:lnTo>
                  <a:lnTo>
                    <a:pt x="1862" y="1841"/>
                  </a:lnTo>
                  <a:lnTo>
                    <a:pt x="1836" y="1863"/>
                  </a:lnTo>
                  <a:lnTo>
                    <a:pt x="1808" y="1879"/>
                  </a:lnTo>
                  <a:lnTo>
                    <a:pt x="1778" y="1891"/>
                  </a:lnTo>
                  <a:lnTo>
                    <a:pt x="1747" y="1897"/>
                  </a:lnTo>
                  <a:lnTo>
                    <a:pt x="1715" y="1900"/>
                  </a:lnTo>
                  <a:lnTo>
                    <a:pt x="1682" y="1897"/>
                  </a:lnTo>
                  <a:lnTo>
                    <a:pt x="1649" y="1890"/>
                  </a:lnTo>
                  <a:lnTo>
                    <a:pt x="1618" y="1877"/>
                  </a:lnTo>
                  <a:lnTo>
                    <a:pt x="1589" y="1858"/>
                  </a:lnTo>
                  <a:lnTo>
                    <a:pt x="1174" y="1553"/>
                  </a:lnTo>
                  <a:lnTo>
                    <a:pt x="1174" y="2065"/>
                  </a:lnTo>
                  <a:lnTo>
                    <a:pt x="1170" y="2102"/>
                  </a:lnTo>
                  <a:lnTo>
                    <a:pt x="1161" y="2137"/>
                  </a:lnTo>
                  <a:lnTo>
                    <a:pt x="1145" y="2170"/>
                  </a:lnTo>
                  <a:lnTo>
                    <a:pt x="1124" y="2199"/>
                  </a:lnTo>
                  <a:lnTo>
                    <a:pt x="1098" y="2224"/>
                  </a:lnTo>
                  <a:lnTo>
                    <a:pt x="1070" y="2245"/>
                  </a:lnTo>
                  <a:lnTo>
                    <a:pt x="1037" y="2260"/>
                  </a:lnTo>
                  <a:lnTo>
                    <a:pt x="1000" y="2270"/>
                  </a:lnTo>
                  <a:lnTo>
                    <a:pt x="963" y="2274"/>
                  </a:lnTo>
                  <a:lnTo>
                    <a:pt x="925" y="2270"/>
                  </a:lnTo>
                  <a:lnTo>
                    <a:pt x="889" y="2260"/>
                  </a:lnTo>
                  <a:lnTo>
                    <a:pt x="857" y="2245"/>
                  </a:lnTo>
                  <a:lnTo>
                    <a:pt x="827" y="2224"/>
                  </a:lnTo>
                  <a:lnTo>
                    <a:pt x="802" y="2199"/>
                  </a:lnTo>
                  <a:lnTo>
                    <a:pt x="781" y="2170"/>
                  </a:lnTo>
                  <a:lnTo>
                    <a:pt x="766" y="2137"/>
                  </a:lnTo>
                  <a:lnTo>
                    <a:pt x="756" y="2102"/>
                  </a:lnTo>
                  <a:lnTo>
                    <a:pt x="752" y="2065"/>
                  </a:lnTo>
                  <a:lnTo>
                    <a:pt x="752" y="1553"/>
                  </a:lnTo>
                  <a:lnTo>
                    <a:pt x="337" y="1858"/>
                  </a:lnTo>
                  <a:lnTo>
                    <a:pt x="307" y="1877"/>
                  </a:lnTo>
                  <a:lnTo>
                    <a:pt x="277" y="1890"/>
                  </a:lnTo>
                  <a:lnTo>
                    <a:pt x="245" y="1897"/>
                  </a:lnTo>
                  <a:lnTo>
                    <a:pt x="212" y="1900"/>
                  </a:lnTo>
                  <a:lnTo>
                    <a:pt x="180" y="1897"/>
                  </a:lnTo>
                  <a:lnTo>
                    <a:pt x="148" y="1891"/>
                  </a:lnTo>
                  <a:lnTo>
                    <a:pt x="118" y="1879"/>
                  </a:lnTo>
                  <a:lnTo>
                    <a:pt x="90" y="1863"/>
                  </a:lnTo>
                  <a:lnTo>
                    <a:pt x="65" y="1841"/>
                  </a:lnTo>
                  <a:lnTo>
                    <a:pt x="42" y="1816"/>
                  </a:lnTo>
                  <a:lnTo>
                    <a:pt x="24" y="1787"/>
                  </a:lnTo>
                  <a:lnTo>
                    <a:pt x="11" y="1757"/>
                  </a:lnTo>
                  <a:lnTo>
                    <a:pt x="3" y="1725"/>
                  </a:lnTo>
                  <a:lnTo>
                    <a:pt x="0" y="1692"/>
                  </a:lnTo>
                  <a:lnTo>
                    <a:pt x="2" y="1661"/>
                  </a:lnTo>
                  <a:lnTo>
                    <a:pt x="10" y="1629"/>
                  </a:lnTo>
                  <a:lnTo>
                    <a:pt x="21" y="1600"/>
                  </a:lnTo>
                  <a:lnTo>
                    <a:pt x="37" y="1571"/>
                  </a:lnTo>
                  <a:lnTo>
                    <a:pt x="59" y="1546"/>
                  </a:lnTo>
                  <a:lnTo>
                    <a:pt x="85" y="1523"/>
                  </a:lnTo>
                  <a:lnTo>
                    <a:pt x="609" y="1137"/>
                  </a:lnTo>
                  <a:lnTo>
                    <a:pt x="85" y="750"/>
                  </a:lnTo>
                  <a:lnTo>
                    <a:pt x="59" y="729"/>
                  </a:lnTo>
                  <a:lnTo>
                    <a:pt x="37" y="702"/>
                  </a:lnTo>
                  <a:lnTo>
                    <a:pt x="21" y="675"/>
                  </a:lnTo>
                  <a:lnTo>
                    <a:pt x="10" y="645"/>
                  </a:lnTo>
                  <a:lnTo>
                    <a:pt x="2" y="613"/>
                  </a:lnTo>
                  <a:lnTo>
                    <a:pt x="0" y="581"/>
                  </a:lnTo>
                  <a:lnTo>
                    <a:pt x="3" y="550"/>
                  </a:lnTo>
                  <a:lnTo>
                    <a:pt x="11" y="518"/>
                  </a:lnTo>
                  <a:lnTo>
                    <a:pt x="24" y="488"/>
                  </a:lnTo>
                  <a:lnTo>
                    <a:pt x="42" y="458"/>
                  </a:lnTo>
                  <a:lnTo>
                    <a:pt x="65" y="433"/>
                  </a:lnTo>
                  <a:lnTo>
                    <a:pt x="90" y="412"/>
                  </a:lnTo>
                  <a:lnTo>
                    <a:pt x="119" y="395"/>
                  </a:lnTo>
                  <a:lnTo>
                    <a:pt x="149" y="384"/>
                  </a:lnTo>
                  <a:lnTo>
                    <a:pt x="181" y="376"/>
                  </a:lnTo>
                  <a:lnTo>
                    <a:pt x="213" y="374"/>
                  </a:lnTo>
                  <a:lnTo>
                    <a:pt x="246" y="378"/>
                  </a:lnTo>
                  <a:lnTo>
                    <a:pt x="277" y="385"/>
                  </a:lnTo>
                  <a:lnTo>
                    <a:pt x="307" y="398"/>
                  </a:lnTo>
                  <a:lnTo>
                    <a:pt x="337" y="416"/>
                  </a:lnTo>
                  <a:lnTo>
                    <a:pt x="752" y="721"/>
                  </a:lnTo>
                  <a:lnTo>
                    <a:pt x="752" y="210"/>
                  </a:lnTo>
                  <a:lnTo>
                    <a:pt x="756" y="171"/>
                  </a:lnTo>
                  <a:lnTo>
                    <a:pt x="766" y="137"/>
                  </a:lnTo>
                  <a:lnTo>
                    <a:pt x="781" y="104"/>
                  </a:lnTo>
                  <a:lnTo>
                    <a:pt x="802" y="74"/>
                  </a:lnTo>
                  <a:lnTo>
                    <a:pt x="827" y="49"/>
                  </a:lnTo>
                  <a:lnTo>
                    <a:pt x="857" y="29"/>
                  </a:lnTo>
                  <a:lnTo>
                    <a:pt x="889" y="13"/>
                  </a:lnTo>
                  <a:lnTo>
                    <a:pt x="925" y="4"/>
                  </a:lnTo>
                  <a:lnTo>
                    <a:pt x="9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3" name="Freeform 104"/>
            <p:cNvSpPr>
              <a:spLocks noEditPoints="1"/>
            </p:cNvSpPr>
            <p:nvPr/>
          </p:nvSpPr>
          <p:spPr bwMode="auto">
            <a:xfrm>
              <a:off x="3090787" y="7014596"/>
              <a:ext cx="883603" cy="874456"/>
            </a:xfrm>
            <a:custGeom>
              <a:avLst/>
              <a:gdLst>
                <a:gd name="T0" fmla="*/ 1406 w 3381"/>
                <a:gd name="T1" fmla="*/ 304 h 3346"/>
                <a:gd name="T2" fmla="*/ 1057 w 3381"/>
                <a:gd name="T3" fmla="*/ 424 h 3346"/>
                <a:gd name="T4" fmla="*/ 758 w 3381"/>
                <a:gd name="T5" fmla="*/ 625 h 3346"/>
                <a:gd name="T6" fmla="*/ 520 w 3381"/>
                <a:gd name="T7" fmla="*/ 893 h 3346"/>
                <a:gd name="T8" fmla="*/ 356 w 3381"/>
                <a:gd name="T9" fmla="*/ 1214 h 3346"/>
                <a:gd name="T10" fmla="*/ 282 w 3381"/>
                <a:gd name="T11" fmla="*/ 1578 h 3346"/>
                <a:gd name="T12" fmla="*/ 307 w 3381"/>
                <a:gd name="T13" fmla="*/ 1955 h 3346"/>
                <a:gd name="T14" fmla="*/ 427 w 3381"/>
                <a:gd name="T15" fmla="*/ 2299 h 3346"/>
                <a:gd name="T16" fmla="*/ 630 w 3381"/>
                <a:gd name="T17" fmla="*/ 2596 h 3346"/>
                <a:gd name="T18" fmla="*/ 901 w 3381"/>
                <a:gd name="T19" fmla="*/ 2831 h 3346"/>
                <a:gd name="T20" fmla="*/ 1227 w 3381"/>
                <a:gd name="T21" fmla="*/ 2993 h 3346"/>
                <a:gd name="T22" fmla="*/ 1594 w 3381"/>
                <a:gd name="T23" fmla="*/ 3067 h 3346"/>
                <a:gd name="T24" fmla="*/ 1974 w 3381"/>
                <a:gd name="T25" fmla="*/ 3042 h 3346"/>
                <a:gd name="T26" fmla="*/ 2322 w 3381"/>
                <a:gd name="T27" fmla="*/ 2923 h 3346"/>
                <a:gd name="T28" fmla="*/ 2622 w 3381"/>
                <a:gd name="T29" fmla="*/ 2722 h 3346"/>
                <a:gd name="T30" fmla="*/ 2861 w 3381"/>
                <a:gd name="T31" fmla="*/ 2454 h 3346"/>
                <a:gd name="T32" fmla="*/ 3024 w 3381"/>
                <a:gd name="T33" fmla="*/ 2131 h 3346"/>
                <a:gd name="T34" fmla="*/ 3099 w 3381"/>
                <a:gd name="T35" fmla="*/ 1768 h 3346"/>
                <a:gd name="T36" fmla="*/ 3074 w 3381"/>
                <a:gd name="T37" fmla="*/ 1392 h 3346"/>
                <a:gd name="T38" fmla="*/ 2952 w 3381"/>
                <a:gd name="T39" fmla="*/ 1048 h 3346"/>
                <a:gd name="T40" fmla="*/ 2750 w 3381"/>
                <a:gd name="T41" fmla="*/ 751 h 3346"/>
                <a:gd name="T42" fmla="*/ 2479 w 3381"/>
                <a:gd name="T43" fmla="*/ 514 h 3346"/>
                <a:gd name="T44" fmla="*/ 2154 w 3381"/>
                <a:gd name="T45" fmla="*/ 353 h 3346"/>
                <a:gd name="T46" fmla="*/ 1787 w 3381"/>
                <a:gd name="T47" fmla="*/ 279 h 3346"/>
                <a:gd name="T48" fmla="*/ 1902 w 3381"/>
                <a:gd name="T49" fmla="*/ 13 h 3346"/>
                <a:gd name="T50" fmla="*/ 2301 w 3381"/>
                <a:gd name="T51" fmla="*/ 113 h 3346"/>
                <a:gd name="T52" fmla="*/ 2656 w 3381"/>
                <a:gd name="T53" fmla="*/ 300 h 3346"/>
                <a:gd name="T54" fmla="*/ 2953 w 3381"/>
                <a:gd name="T55" fmla="*/ 562 h 3346"/>
                <a:gd name="T56" fmla="*/ 3183 w 3381"/>
                <a:gd name="T57" fmla="*/ 887 h 3346"/>
                <a:gd name="T58" fmla="*/ 3329 w 3381"/>
                <a:gd name="T59" fmla="*/ 1261 h 3346"/>
                <a:gd name="T60" fmla="*/ 3381 w 3381"/>
                <a:gd name="T61" fmla="*/ 1673 h 3346"/>
                <a:gd name="T62" fmla="*/ 3329 w 3381"/>
                <a:gd name="T63" fmla="*/ 2086 h 3346"/>
                <a:gd name="T64" fmla="*/ 3183 w 3381"/>
                <a:gd name="T65" fmla="*/ 2460 h 3346"/>
                <a:gd name="T66" fmla="*/ 2953 w 3381"/>
                <a:gd name="T67" fmla="*/ 2784 h 3346"/>
                <a:gd name="T68" fmla="*/ 2656 w 3381"/>
                <a:gd name="T69" fmla="*/ 3046 h 3346"/>
                <a:gd name="T70" fmla="*/ 2301 w 3381"/>
                <a:gd name="T71" fmla="*/ 3234 h 3346"/>
                <a:gd name="T72" fmla="*/ 1902 w 3381"/>
                <a:gd name="T73" fmla="*/ 3333 h 3346"/>
                <a:gd name="T74" fmla="*/ 1478 w 3381"/>
                <a:gd name="T75" fmla="*/ 3333 h 3346"/>
                <a:gd name="T76" fmla="*/ 1080 w 3381"/>
                <a:gd name="T77" fmla="*/ 3234 h 3346"/>
                <a:gd name="T78" fmla="*/ 725 w 3381"/>
                <a:gd name="T79" fmla="*/ 3046 h 3346"/>
                <a:gd name="T80" fmla="*/ 426 w 3381"/>
                <a:gd name="T81" fmla="*/ 2784 h 3346"/>
                <a:gd name="T82" fmla="*/ 198 w 3381"/>
                <a:gd name="T83" fmla="*/ 2460 h 3346"/>
                <a:gd name="T84" fmla="*/ 52 w 3381"/>
                <a:gd name="T85" fmla="*/ 2086 h 3346"/>
                <a:gd name="T86" fmla="*/ 0 w 3381"/>
                <a:gd name="T87" fmla="*/ 1673 h 3346"/>
                <a:gd name="T88" fmla="*/ 52 w 3381"/>
                <a:gd name="T89" fmla="*/ 1261 h 3346"/>
                <a:gd name="T90" fmla="*/ 198 w 3381"/>
                <a:gd name="T91" fmla="*/ 887 h 3346"/>
                <a:gd name="T92" fmla="*/ 426 w 3381"/>
                <a:gd name="T93" fmla="*/ 562 h 3346"/>
                <a:gd name="T94" fmla="*/ 725 w 3381"/>
                <a:gd name="T95" fmla="*/ 300 h 3346"/>
                <a:gd name="T96" fmla="*/ 1080 w 3381"/>
                <a:gd name="T97" fmla="*/ 113 h 3346"/>
                <a:gd name="T98" fmla="*/ 1478 w 3381"/>
                <a:gd name="T99" fmla="*/ 13 h 3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381" h="3346">
                  <a:moveTo>
                    <a:pt x="1690" y="276"/>
                  </a:moveTo>
                  <a:lnTo>
                    <a:pt x="1594" y="279"/>
                  </a:lnTo>
                  <a:lnTo>
                    <a:pt x="1498" y="289"/>
                  </a:lnTo>
                  <a:lnTo>
                    <a:pt x="1406" y="304"/>
                  </a:lnTo>
                  <a:lnTo>
                    <a:pt x="1315" y="326"/>
                  </a:lnTo>
                  <a:lnTo>
                    <a:pt x="1227" y="353"/>
                  </a:lnTo>
                  <a:lnTo>
                    <a:pt x="1141" y="386"/>
                  </a:lnTo>
                  <a:lnTo>
                    <a:pt x="1057" y="424"/>
                  </a:lnTo>
                  <a:lnTo>
                    <a:pt x="978" y="466"/>
                  </a:lnTo>
                  <a:lnTo>
                    <a:pt x="901" y="514"/>
                  </a:lnTo>
                  <a:lnTo>
                    <a:pt x="828" y="567"/>
                  </a:lnTo>
                  <a:lnTo>
                    <a:pt x="758" y="625"/>
                  </a:lnTo>
                  <a:lnTo>
                    <a:pt x="692" y="686"/>
                  </a:lnTo>
                  <a:lnTo>
                    <a:pt x="630" y="751"/>
                  </a:lnTo>
                  <a:lnTo>
                    <a:pt x="573" y="820"/>
                  </a:lnTo>
                  <a:lnTo>
                    <a:pt x="520" y="893"/>
                  </a:lnTo>
                  <a:lnTo>
                    <a:pt x="471" y="968"/>
                  </a:lnTo>
                  <a:lnTo>
                    <a:pt x="427" y="1048"/>
                  </a:lnTo>
                  <a:lnTo>
                    <a:pt x="389" y="1129"/>
                  </a:lnTo>
                  <a:lnTo>
                    <a:pt x="356" y="1214"/>
                  </a:lnTo>
                  <a:lnTo>
                    <a:pt x="328" y="1302"/>
                  </a:lnTo>
                  <a:lnTo>
                    <a:pt x="307" y="1392"/>
                  </a:lnTo>
                  <a:lnTo>
                    <a:pt x="291" y="1484"/>
                  </a:lnTo>
                  <a:lnTo>
                    <a:pt x="282" y="1578"/>
                  </a:lnTo>
                  <a:lnTo>
                    <a:pt x="279" y="1673"/>
                  </a:lnTo>
                  <a:lnTo>
                    <a:pt x="282" y="1768"/>
                  </a:lnTo>
                  <a:lnTo>
                    <a:pt x="291" y="1863"/>
                  </a:lnTo>
                  <a:lnTo>
                    <a:pt x="307" y="1955"/>
                  </a:lnTo>
                  <a:lnTo>
                    <a:pt x="328" y="2044"/>
                  </a:lnTo>
                  <a:lnTo>
                    <a:pt x="356" y="2131"/>
                  </a:lnTo>
                  <a:lnTo>
                    <a:pt x="389" y="2216"/>
                  </a:lnTo>
                  <a:lnTo>
                    <a:pt x="427" y="2299"/>
                  </a:lnTo>
                  <a:lnTo>
                    <a:pt x="471" y="2378"/>
                  </a:lnTo>
                  <a:lnTo>
                    <a:pt x="520" y="2454"/>
                  </a:lnTo>
                  <a:lnTo>
                    <a:pt x="573" y="2526"/>
                  </a:lnTo>
                  <a:lnTo>
                    <a:pt x="630" y="2596"/>
                  </a:lnTo>
                  <a:lnTo>
                    <a:pt x="692" y="2661"/>
                  </a:lnTo>
                  <a:lnTo>
                    <a:pt x="758" y="2722"/>
                  </a:lnTo>
                  <a:lnTo>
                    <a:pt x="828" y="2779"/>
                  </a:lnTo>
                  <a:lnTo>
                    <a:pt x="901" y="2831"/>
                  </a:lnTo>
                  <a:lnTo>
                    <a:pt x="978" y="2879"/>
                  </a:lnTo>
                  <a:lnTo>
                    <a:pt x="1057" y="2923"/>
                  </a:lnTo>
                  <a:lnTo>
                    <a:pt x="1141" y="2960"/>
                  </a:lnTo>
                  <a:lnTo>
                    <a:pt x="1227" y="2993"/>
                  </a:lnTo>
                  <a:lnTo>
                    <a:pt x="1315" y="3020"/>
                  </a:lnTo>
                  <a:lnTo>
                    <a:pt x="1406" y="3042"/>
                  </a:lnTo>
                  <a:lnTo>
                    <a:pt x="1498" y="3058"/>
                  </a:lnTo>
                  <a:lnTo>
                    <a:pt x="1594" y="3067"/>
                  </a:lnTo>
                  <a:lnTo>
                    <a:pt x="1690" y="3070"/>
                  </a:lnTo>
                  <a:lnTo>
                    <a:pt x="1787" y="3067"/>
                  </a:lnTo>
                  <a:lnTo>
                    <a:pt x="1882" y="3058"/>
                  </a:lnTo>
                  <a:lnTo>
                    <a:pt x="1974" y="3042"/>
                  </a:lnTo>
                  <a:lnTo>
                    <a:pt x="2066" y="3020"/>
                  </a:lnTo>
                  <a:lnTo>
                    <a:pt x="2154" y="2993"/>
                  </a:lnTo>
                  <a:lnTo>
                    <a:pt x="2240" y="2960"/>
                  </a:lnTo>
                  <a:lnTo>
                    <a:pt x="2322" y="2923"/>
                  </a:lnTo>
                  <a:lnTo>
                    <a:pt x="2403" y="2879"/>
                  </a:lnTo>
                  <a:lnTo>
                    <a:pt x="2479" y="2831"/>
                  </a:lnTo>
                  <a:lnTo>
                    <a:pt x="2552" y="2779"/>
                  </a:lnTo>
                  <a:lnTo>
                    <a:pt x="2622" y="2722"/>
                  </a:lnTo>
                  <a:lnTo>
                    <a:pt x="2688" y="2661"/>
                  </a:lnTo>
                  <a:lnTo>
                    <a:pt x="2750" y="2596"/>
                  </a:lnTo>
                  <a:lnTo>
                    <a:pt x="2808" y="2526"/>
                  </a:lnTo>
                  <a:lnTo>
                    <a:pt x="2861" y="2454"/>
                  </a:lnTo>
                  <a:lnTo>
                    <a:pt x="2909" y="2378"/>
                  </a:lnTo>
                  <a:lnTo>
                    <a:pt x="2952" y="2299"/>
                  </a:lnTo>
                  <a:lnTo>
                    <a:pt x="2991" y="2216"/>
                  </a:lnTo>
                  <a:lnTo>
                    <a:pt x="3024" y="2131"/>
                  </a:lnTo>
                  <a:lnTo>
                    <a:pt x="3052" y="2044"/>
                  </a:lnTo>
                  <a:lnTo>
                    <a:pt x="3074" y="1955"/>
                  </a:lnTo>
                  <a:lnTo>
                    <a:pt x="3089" y="1863"/>
                  </a:lnTo>
                  <a:lnTo>
                    <a:pt x="3099" y="1768"/>
                  </a:lnTo>
                  <a:lnTo>
                    <a:pt x="3102" y="1673"/>
                  </a:lnTo>
                  <a:lnTo>
                    <a:pt x="3099" y="1578"/>
                  </a:lnTo>
                  <a:lnTo>
                    <a:pt x="3089" y="1484"/>
                  </a:lnTo>
                  <a:lnTo>
                    <a:pt x="3074" y="1392"/>
                  </a:lnTo>
                  <a:lnTo>
                    <a:pt x="3052" y="1302"/>
                  </a:lnTo>
                  <a:lnTo>
                    <a:pt x="3024" y="1214"/>
                  </a:lnTo>
                  <a:lnTo>
                    <a:pt x="2991" y="1129"/>
                  </a:lnTo>
                  <a:lnTo>
                    <a:pt x="2952" y="1048"/>
                  </a:lnTo>
                  <a:lnTo>
                    <a:pt x="2909" y="968"/>
                  </a:lnTo>
                  <a:lnTo>
                    <a:pt x="2861" y="893"/>
                  </a:lnTo>
                  <a:lnTo>
                    <a:pt x="2808" y="820"/>
                  </a:lnTo>
                  <a:lnTo>
                    <a:pt x="2750" y="751"/>
                  </a:lnTo>
                  <a:lnTo>
                    <a:pt x="2688" y="686"/>
                  </a:lnTo>
                  <a:lnTo>
                    <a:pt x="2622" y="625"/>
                  </a:lnTo>
                  <a:lnTo>
                    <a:pt x="2552" y="567"/>
                  </a:lnTo>
                  <a:lnTo>
                    <a:pt x="2479" y="514"/>
                  </a:lnTo>
                  <a:lnTo>
                    <a:pt x="2403" y="466"/>
                  </a:lnTo>
                  <a:lnTo>
                    <a:pt x="2322" y="424"/>
                  </a:lnTo>
                  <a:lnTo>
                    <a:pt x="2240" y="386"/>
                  </a:lnTo>
                  <a:lnTo>
                    <a:pt x="2154" y="353"/>
                  </a:lnTo>
                  <a:lnTo>
                    <a:pt x="2066" y="326"/>
                  </a:lnTo>
                  <a:lnTo>
                    <a:pt x="1974" y="304"/>
                  </a:lnTo>
                  <a:lnTo>
                    <a:pt x="1882" y="289"/>
                  </a:lnTo>
                  <a:lnTo>
                    <a:pt x="1787" y="279"/>
                  </a:lnTo>
                  <a:lnTo>
                    <a:pt x="1690" y="276"/>
                  </a:lnTo>
                  <a:close/>
                  <a:moveTo>
                    <a:pt x="1690" y="0"/>
                  </a:moveTo>
                  <a:lnTo>
                    <a:pt x="1797" y="3"/>
                  </a:lnTo>
                  <a:lnTo>
                    <a:pt x="1902" y="13"/>
                  </a:lnTo>
                  <a:lnTo>
                    <a:pt x="2005" y="29"/>
                  </a:lnTo>
                  <a:lnTo>
                    <a:pt x="2106" y="51"/>
                  </a:lnTo>
                  <a:lnTo>
                    <a:pt x="2204" y="79"/>
                  </a:lnTo>
                  <a:lnTo>
                    <a:pt x="2301" y="113"/>
                  </a:lnTo>
                  <a:lnTo>
                    <a:pt x="2394" y="152"/>
                  </a:lnTo>
                  <a:lnTo>
                    <a:pt x="2484" y="196"/>
                  </a:lnTo>
                  <a:lnTo>
                    <a:pt x="2572" y="246"/>
                  </a:lnTo>
                  <a:lnTo>
                    <a:pt x="2656" y="300"/>
                  </a:lnTo>
                  <a:lnTo>
                    <a:pt x="2736" y="359"/>
                  </a:lnTo>
                  <a:lnTo>
                    <a:pt x="2812" y="423"/>
                  </a:lnTo>
                  <a:lnTo>
                    <a:pt x="2885" y="490"/>
                  </a:lnTo>
                  <a:lnTo>
                    <a:pt x="2953" y="562"/>
                  </a:lnTo>
                  <a:lnTo>
                    <a:pt x="3017" y="638"/>
                  </a:lnTo>
                  <a:lnTo>
                    <a:pt x="3078" y="717"/>
                  </a:lnTo>
                  <a:lnTo>
                    <a:pt x="3132" y="800"/>
                  </a:lnTo>
                  <a:lnTo>
                    <a:pt x="3183" y="887"/>
                  </a:lnTo>
                  <a:lnTo>
                    <a:pt x="3227" y="977"/>
                  </a:lnTo>
                  <a:lnTo>
                    <a:pt x="3266" y="1068"/>
                  </a:lnTo>
                  <a:lnTo>
                    <a:pt x="3300" y="1164"/>
                  </a:lnTo>
                  <a:lnTo>
                    <a:pt x="3329" y="1261"/>
                  </a:lnTo>
                  <a:lnTo>
                    <a:pt x="3351" y="1362"/>
                  </a:lnTo>
                  <a:lnTo>
                    <a:pt x="3368" y="1463"/>
                  </a:lnTo>
                  <a:lnTo>
                    <a:pt x="3377" y="1568"/>
                  </a:lnTo>
                  <a:lnTo>
                    <a:pt x="3381" y="1673"/>
                  </a:lnTo>
                  <a:lnTo>
                    <a:pt x="3377" y="1779"/>
                  </a:lnTo>
                  <a:lnTo>
                    <a:pt x="3368" y="1883"/>
                  </a:lnTo>
                  <a:lnTo>
                    <a:pt x="3351" y="1985"/>
                  </a:lnTo>
                  <a:lnTo>
                    <a:pt x="3329" y="2086"/>
                  </a:lnTo>
                  <a:lnTo>
                    <a:pt x="3300" y="2183"/>
                  </a:lnTo>
                  <a:lnTo>
                    <a:pt x="3266" y="2277"/>
                  </a:lnTo>
                  <a:lnTo>
                    <a:pt x="3227" y="2370"/>
                  </a:lnTo>
                  <a:lnTo>
                    <a:pt x="3183" y="2460"/>
                  </a:lnTo>
                  <a:lnTo>
                    <a:pt x="3132" y="2546"/>
                  </a:lnTo>
                  <a:lnTo>
                    <a:pt x="3078" y="2629"/>
                  </a:lnTo>
                  <a:lnTo>
                    <a:pt x="3017" y="2708"/>
                  </a:lnTo>
                  <a:lnTo>
                    <a:pt x="2953" y="2784"/>
                  </a:lnTo>
                  <a:lnTo>
                    <a:pt x="2885" y="2856"/>
                  </a:lnTo>
                  <a:lnTo>
                    <a:pt x="2812" y="2924"/>
                  </a:lnTo>
                  <a:lnTo>
                    <a:pt x="2736" y="2987"/>
                  </a:lnTo>
                  <a:lnTo>
                    <a:pt x="2656" y="3046"/>
                  </a:lnTo>
                  <a:lnTo>
                    <a:pt x="2572" y="3101"/>
                  </a:lnTo>
                  <a:lnTo>
                    <a:pt x="2484" y="3150"/>
                  </a:lnTo>
                  <a:lnTo>
                    <a:pt x="2394" y="3194"/>
                  </a:lnTo>
                  <a:lnTo>
                    <a:pt x="2301" y="3234"/>
                  </a:lnTo>
                  <a:lnTo>
                    <a:pt x="2204" y="3266"/>
                  </a:lnTo>
                  <a:lnTo>
                    <a:pt x="2106" y="3295"/>
                  </a:lnTo>
                  <a:lnTo>
                    <a:pt x="2005" y="3317"/>
                  </a:lnTo>
                  <a:lnTo>
                    <a:pt x="1902" y="3333"/>
                  </a:lnTo>
                  <a:lnTo>
                    <a:pt x="1797" y="3343"/>
                  </a:lnTo>
                  <a:lnTo>
                    <a:pt x="1690" y="3346"/>
                  </a:lnTo>
                  <a:lnTo>
                    <a:pt x="1583" y="3343"/>
                  </a:lnTo>
                  <a:lnTo>
                    <a:pt x="1478" y="3333"/>
                  </a:lnTo>
                  <a:lnTo>
                    <a:pt x="1375" y="3317"/>
                  </a:lnTo>
                  <a:lnTo>
                    <a:pt x="1273" y="3295"/>
                  </a:lnTo>
                  <a:lnTo>
                    <a:pt x="1175" y="3266"/>
                  </a:lnTo>
                  <a:lnTo>
                    <a:pt x="1080" y="3234"/>
                  </a:lnTo>
                  <a:lnTo>
                    <a:pt x="986" y="3194"/>
                  </a:lnTo>
                  <a:lnTo>
                    <a:pt x="896" y="3150"/>
                  </a:lnTo>
                  <a:lnTo>
                    <a:pt x="809" y="3101"/>
                  </a:lnTo>
                  <a:lnTo>
                    <a:pt x="725" y="3046"/>
                  </a:lnTo>
                  <a:lnTo>
                    <a:pt x="644" y="2987"/>
                  </a:lnTo>
                  <a:lnTo>
                    <a:pt x="567" y="2924"/>
                  </a:lnTo>
                  <a:lnTo>
                    <a:pt x="495" y="2856"/>
                  </a:lnTo>
                  <a:lnTo>
                    <a:pt x="426" y="2784"/>
                  </a:lnTo>
                  <a:lnTo>
                    <a:pt x="362" y="2708"/>
                  </a:lnTo>
                  <a:lnTo>
                    <a:pt x="303" y="2629"/>
                  </a:lnTo>
                  <a:lnTo>
                    <a:pt x="248" y="2546"/>
                  </a:lnTo>
                  <a:lnTo>
                    <a:pt x="198" y="2460"/>
                  </a:lnTo>
                  <a:lnTo>
                    <a:pt x="153" y="2370"/>
                  </a:lnTo>
                  <a:lnTo>
                    <a:pt x="113" y="2277"/>
                  </a:lnTo>
                  <a:lnTo>
                    <a:pt x="80" y="2183"/>
                  </a:lnTo>
                  <a:lnTo>
                    <a:pt x="52" y="2086"/>
                  </a:lnTo>
                  <a:lnTo>
                    <a:pt x="30" y="1985"/>
                  </a:lnTo>
                  <a:lnTo>
                    <a:pt x="13" y="1883"/>
                  </a:lnTo>
                  <a:lnTo>
                    <a:pt x="3" y="1779"/>
                  </a:lnTo>
                  <a:lnTo>
                    <a:pt x="0" y="1673"/>
                  </a:lnTo>
                  <a:lnTo>
                    <a:pt x="3" y="1568"/>
                  </a:lnTo>
                  <a:lnTo>
                    <a:pt x="13" y="1463"/>
                  </a:lnTo>
                  <a:lnTo>
                    <a:pt x="30" y="1362"/>
                  </a:lnTo>
                  <a:lnTo>
                    <a:pt x="52" y="1261"/>
                  </a:lnTo>
                  <a:lnTo>
                    <a:pt x="80" y="1164"/>
                  </a:lnTo>
                  <a:lnTo>
                    <a:pt x="113" y="1068"/>
                  </a:lnTo>
                  <a:lnTo>
                    <a:pt x="153" y="977"/>
                  </a:lnTo>
                  <a:lnTo>
                    <a:pt x="198" y="887"/>
                  </a:lnTo>
                  <a:lnTo>
                    <a:pt x="248" y="800"/>
                  </a:lnTo>
                  <a:lnTo>
                    <a:pt x="303" y="717"/>
                  </a:lnTo>
                  <a:lnTo>
                    <a:pt x="362" y="638"/>
                  </a:lnTo>
                  <a:lnTo>
                    <a:pt x="426" y="562"/>
                  </a:lnTo>
                  <a:lnTo>
                    <a:pt x="495" y="490"/>
                  </a:lnTo>
                  <a:lnTo>
                    <a:pt x="567" y="423"/>
                  </a:lnTo>
                  <a:lnTo>
                    <a:pt x="644" y="359"/>
                  </a:lnTo>
                  <a:lnTo>
                    <a:pt x="725" y="300"/>
                  </a:lnTo>
                  <a:lnTo>
                    <a:pt x="809" y="246"/>
                  </a:lnTo>
                  <a:lnTo>
                    <a:pt x="896" y="196"/>
                  </a:lnTo>
                  <a:lnTo>
                    <a:pt x="986" y="152"/>
                  </a:lnTo>
                  <a:lnTo>
                    <a:pt x="1080" y="113"/>
                  </a:lnTo>
                  <a:lnTo>
                    <a:pt x="1175" y="79"/>
                  </a:lnTo>
                  <a:lnTo>
                    <a:pt x="1273" y="51"/>
                  </a:lnTo>
                  <a:lnTo>
                    <a:pt x="1375" y="29"/>
                  </a:lnTo>
                  <a:lnTo>
                    <a:pt x="1478" y="13"/>
                  </a:lnTo>
                  <a:lnTo>
                    <a:pt x="1583" y="3"/>
                  </a:lnTo>
                  <a:lnTo>
                    <a:pt x="16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09" name="Freeform 180"/>
          <p:cNvSpPr>
            <a:spLocks noEditPoints="1"/>
          </p:cNvSpPr>
          <p:nvPr/>
        </p:nvSpPr>
        <p:spPr bwMode="auto">
          <a:xfrm>
            <a:off x="7067637" y="1609011"/>
            <a:ext cx="265056" cy="259007"/>
          </a:xfrm>
          <a:custGeom>
            <a:avLst/>
            <a:gdLst>
              <a:gd name="T0" fmla="*/ 453 w 3376"/>
              <a:gd name="T1" fmla="*/ 2499 h 3293"/>
              <a:gd name="T2" fmla="*/ 1735 w 3376"/>
              <a:gd name="T3" fmla="*/ 2499 h 3293"/>
              <a:gd name="T4" fmla="*/ 1678 w 3376"/>
              <a:gd name="T5" fmla="*/ 2731 h 3293"/>
              <a:gd name="T6" fmla="*/ 453 w 3376"/>
              <a:gd name="T7" fmla="*/ 2731 h 3293"/>
              <a:gd name="T8" fmla="*/ 453 w 3376"/>
              <a:gd name="T9" fmla="*/ 2499 h 3293"/>
              <a:gd name="T10" fmla="*/ 1902 w 3376"/>
              <a:gd name="T11" fmla="*/ 2288 h 3293"/>
              <a:gd name="T12" fmla="*/ 2111 w 3376"/>
              <a:gd name="T13" fmla="*/ 2497 h 3293"/>
              <a:gd name="T14" fmla="*/ 1832 w 3376"/>
              <a:gd name="T15" fmla="*/ 2567 h 3293"/>
              <a:gd name="T16" fmla="*/ 1902 w 3376"/>
              <a:gd name="T17" fmla="*/ 2288 h 3293"/>
              <a:gd name="T18" fmla="*/ 453 w 3376"/>
              <a:gd name="T19" fmla="*/ 2021 h 3293"/>
              <a:gd name="T20" fmla="*/ 1855 w 3376"/>
              <a:gd name="T21" fmla="*/ 2021 h 3293"/>
              <a:gd name="T22" fmla="*/ 1797 w 3376"/>
              <a:gd name="T23" fmla="*/ 2252 h 3293"/>
              <a:gd name="T24" fmla="*/ 453 w 3376"/>
              <a:gd name="T25" fmla="*/ 2252 h 3293"/>
              <a:gd name="T26" fmla="*/ 453 w 3376"/>
              <a:gd name="T27" fmla="*/ 2021 h 3293"/>
              <a:gd name="T28" fmla="*/ 453 w 3376"/>
              <a:gd name="T29" fmla="*/ 1562 h 3293"/>
              <a:gd name="T30" fmla="*/ 2197 w 3376"/>
              <a:gd name="T31" fmla="*/ 1562 h 3293"/>
              <a:gd name="T32" fmla="*/ 2197 w 3376"/>
              <a:gd name="T33" fmla="*/ 1593 h 3293"/>
              <a:gd name="T34" fmla="*/ 1996 w 3376"/>
              <a:gd name="T35" fmla="*/ 1794 h 3293"/>
              <a:gd name="T36" fmla="*/ 453 w 3376"/>
              <a:gd name="T37" fmla="*/ 1794 h 3293"/>
              <a:gd name="T38" fmla="*/ 453 w 3376"/>
              <a:gd name="T39" fmla="*/ 1562 h 3293"/>
              <a:gd name="T40" fmla="*/ 2924 w 3376"/>
              <a:gd name="T41" fmla="*/ 1023 h 3293"/>
              <a:gd name="T42" fmla="*/ 3376 w 3376"/>
              <a:gd name="T43" fmla="*/ 1474 h 3293"/>
              <a:gd name="T44" fmla="*/ 2436 w 3376"/>
              <a:gd name="T45" fmla="*/ 2415 h 3293"/>
              <a:gd name="T46" fmla="*/ 1983 w 3376"/>
              <a:gd name="T47" fmla="*/ 1962 h 3293"/>
              <a:gd name="T48" fmla="*/ 2924 w 3376"/>
              <a:gd name="T49" fmla="*/ 1023 h 3293"/>
              <a:gd name="T50" fmla="*/ 777 w 3376"/>
              <a:gd name="T51" fmla="*/ 379 h 3293"/>
              <a:gd name="T52" fmla="*/ 400 w 3376"/>
              <a:gd name="T53" fmla="*/ 778 h 3293"/>
              <a:gd name="T54" fmla="*/ 777 w 3376"/>
              <a:gd name="T55" fmla="*/ 778 h 3293"/>
              <a:gd name="T56" fmla="*/ 777 w 3376"/>
              <a:gd name="T57" fmla="*/ 379 h 3293"/>
              <a:gd name="T58" fmla="*/ 853 w 3376"/>
              <a:gd name="T59" fmla="*/ 0 h 3293"/>
              <a:gd name="T60" fmla="*/ 2662 w 3376"/>
              <a:gd name="T61" fmla="*/ 0 h 3293"/>
              <a:gd name="T62" fmla="*/ 2662 w 3376"/>
              <a:gd name="T63" fmla="*/ 1129 h 3293"/>
              <a:gd name="T64" fmla="*/ 2455 w 3376"/>
              <a:gd name="T65" fmla="*/ 1333 h 3293"/>
              <a:gd name="T66" fmla="*/ 2455 w 3376"/>
              <a:gd name="T67" fmla="*/ 206 h 3293"/>
              <a:gd name="T68" fmla="*/ 983 w 3376"/>
              <a:gd name="T69" fmla="*/ 206 h 3293"/>
              <a:gd name="T70" fmla="*/ 983 w 3376"/>
              <a:gd name="T71" fmla="*/ 983 h 3293"/>
              <a:gd name="T72" fmla="*/ 206 w 3376"/>
              <a:gd name="T73" fmla="*/ 983 h 3293"/>
              <a:gd name="T74" fmla="*/ 206 w 3376"/>
              <a:gd name="T75" fmla="*/ 3088 h 3293"/>
              <a:gd name="T76" fmla="*/ 2456 w 3376"/>
              <a:gd name="T77" fmla="*/ 3088 h 3293"/>
              <a:gd name="T78" fmla="*/ 2456 w 3376"/>
              <a:gd name="T79" fmla="*/ 2551 h 3293"/>
              <a:gd name="T80" fmla="*/ 2662 w 3376"/>
              <a:gd name="T81" fmla="*/ 2344 h 3293"/>
              <a:gd name="T82" fmla="*/ 2662 w 3376"/>
              <a:gd name="T83" fmla="*/ 3293 h 3293"/>
              <a:gd name="T84" fmla="*/ 0 w 3376"/>
              <a:gd name="T85" fmla="*/ 3293 h 3293"/>
              <a:gd name="T86" fmla="*/ 0 w 3376"/>
              <a:gd name="T87" fmla="*/ 901 h 3293"/>
              <a:gd name="T88" fmla="*/ 853 w 3376"/>
              <a:gd name="T89" fmla="*/ 0 h 32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76" h="3293">
                <a:moveTo>
                  <a:pt x="453" y="2499"/>
                </a:moveTo>
                <a:lnTo>
                  <a:pt x="1735" y="2499"/>
                </a:lnTo>
                <a:lnTo>
                  <a:pt x="1678" y="2731"/>
                </a:lnTo>
                <a:lnTo>
                  <a:pt x="453" y="2731"/>
                </a:lnTo>
                <a:lnTo>
                  <a:pt x="453" y="2499"/>
                </a:lnTo>
                <a:close/>
                <a:moveTo>
                  <a:pt x="1902" y="2288"/>
                </a:moveTo>
                <a:lnTo>
                  <a:pt x="2111" y="2497"/>
                </a:lnTo>
                <a:lnTo>
                  <a:pt x="1832" y="2567"/>
                </a:lnTo>
                <a:lnTo>
                  <a:pt x="1902" y="2288"/>
                </a:lnTo>
                <a:close/>
                <a:moveTo>
                  <a:pt x="453" y="2021"/>
                </a:moveTo>
                <a:lnTo>
                  <a:pt x="1855" y="2021"/>
                </a:lnTo>
                <a:lnTo>
                  <a:pt x="1797" y="2252"/>
                </a:lnTo>
                <a:lnTo>
                  <a:pt x="453" y="2252"/>
                </a:lnTo>
                <a:lnTo>
                  <a:pt x="453" y="2021"/>
                </a:lnTo>
                <a:close/>
                <a:moveTo>
                  <a:pt x="453" y="1562"/>
                </a:moveTo>
                <a:lnTo>
                  <a:pt x="2197" y="1562"/>
                </a:lnTo>
                <a:lnTo>
                  <a:pt x="2197" y="1593"/>
                </a:lnTo>
                <a:lnTo>
                  <a:pt x="1996" y="1794"/>
                </a:lnTo>
                <a:lnTo>
                  <a:pt x="453" y="1794"/>
                </a:lnTo>
                <a:lnTo>
                  <a:pt x="453" y="1562"/>
                </a:lnTo>
                <a:close/>
                <a:moveTo>
                  <a:pt x="2924" y="1023"/>
                </a:moveTo>
                <a:lnTo>
                  <a:pt x="3376" y="1474"/>
                </a:lnTo>
                <a:lnTo>
                  <a:pt x="2436" y="2415"/>
                </a:lnTo>
                <a:lnTo>
                  <a:pt x="1983" y="1962"/>
                </a:lnTo>
                <a:lnTo>
                  <a:pt x="2924" y="1023"/>
                </a:lnTo>
                <a:close/>
                <a:moveTo>
                  <a:pt x="777" y="379"/>
                </a:moveTo>
                <a:lnTo>
                  <a:pt x="400" y="778"/>
                </a:lnTo>
                <a:lnTo>
                  <a:pt x="777" y="778"/>
                </a:lnTo>
                <a:lnTo>
                  <a:pt x="777" y="379"/>
                </a:lnTo>
                <a:close/>
                <a:moveTo>
                  <a:pt x="853" y="0"/>
                </a:moveTo>
                <a:lnTo>
                  <a:pt x="2662" y="0"/>
                </a:lnTo>
                <a:lnTo>
                  <a:pt x="2662" y="1129"/>
                </a:lnTo>
                <a:lnTo>
                  <a:pt x="2455" y="1333"/>
                </a:lnTo>
                <a:lnTo>
                  <a:pt x="2455" y="206"/>
                </a:lnTo>
                <a:lnTo>
                  <a:pt x="983" y="206"/>
                </a:lnTo>
                <a:lnTo>
                  <a:pt x="983" y="983"/>
                </a:lnTo>
                <a:lnTo>
                  <a:pt x="206" y="983"/>
                </a:lnTo>
                <a:lnTo>
                  <a:pt x="206" y="3088"/>
                </a:lnTo>
                <a:lnTo>
                  <a:pt x="2456" y="3088"/>
                </a:lnTo>
                <a:lnTo>
                  <a:pt x="2456" y="2551"/>
                </a:lnTo>
                <a:lnTo>
                  <a:pt x="2662" y="2344"/>
                </a:lnTo>
                <a:lnTo>
                  <a:pt x="2662" y="3293"/>
                </a:lnTo>
                <a:lnTo>
                  <a:pt x="0" y="3293"/>
                </a:lnTo>
                <a:lnTo>
                  <a:pt x="0" y="901"/>
                </a:lnTo>
                <a:lnTo>
                  <a:pt x="853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16" name="Group 190"/>
          <p:cNvGrpSpPr>
            <a:grpSpLocks noChangeAspect="1"/>
          </p:cNvGrpSpPr>
          <p:nvPr/>
        </p:nvGrpSpPr>
        <p:grpSpPr bwMode="auto">
          <a:xfrm>
            <a:off x="3403455" y="1606261"/>
            <a:ext cx="255158" cy="264506"/>
            <a:chOff x="4455" y="2078"/>
            <a:chExt cx="464" cy="48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19" name="Freeform 192"/>
            <p:cNvSpPr>
              <a:spLocks noEditPoints="1"/>
            </p:cNvSpPr>
            <p:nvPr/>
          </p:nvSpPr>
          <p:spPr bwMode="auto">
            <a:xfrm>
              <a:off x="4480" y="2078"/>
              <a:ext cx="170" cy="243"/>
            </a:xfrm>
            <a:custGeom>
              <a:avLst/>
              <a:gdLst>
                <a:gd name="T0" fmla="*/ 506 w 1192"/>
                <a:gd name="T1" fmla="*/ 301 h 1702"/>
                <a:gd name="T2" fmla="*/ 391 w 1192"/>
                <a:gd name="T3" fmla="*/ 365 h 1702"/>
                <a:gd name="T4" fmla="*/ 314 w 1192"/>
                <a:gd name="T5" fmla="*/ 470 h 1702"/>
                <a:gd name="T6" fmla="*/ 285 w 1192"/>
                <a:gd name="T7" fmla="*/ 603 h 1702"/>
                <a:gd name="T8" fmla="*/ 314 w 1192"/>
                <a:gd name="T9" fmla="*/ 735 h 1702"/>
                <a:gd name="T10" fmla="*/ 391 w 1192"/>
                <a:gd name="T11" fmla="*/ 839 h 1702"/>
                <a:gd name="T12" fmla="*/ 506 w 1192"/>
                <a:gd name="T13" fmla="*/ 903 h 1702"/>
                <a:gd name="T14" fmla="*/ 642 w 1192"/>
                <a:gd name="T15" fmla="*/ 913 h 1702"/>
                <a:gd name="T16" fmla="*/ 765 w 1192"/>
                <a:gd name="T17" fmla="*/ 866 h 1702"/>
                <a:gd name="T18" fmla="*/ 857 w 1192"/>
                <a:gd name="T19" fmla="*/ 773 h 1702"/>
                <a:gd name="T20" fmla="*/ 903 w 1192"/>
                <a:gd name="T21" fmla="*/ 649 h 1702"/>
                <a:gd name="T22" fmla="*/ 893 w 1192"/>
                <a:gd name="T23" fmla="*/ 511 h 1702"/>
                <a:gd name="T24" fmla="*/ 831 w 1192"/>
                <a:gd name="T25" fmla="*/ 396 h 1702"/>
                <a:gd name="T26" fmla="*/ 727 w 1192"/>
                <a:gd name="T27" fmla="*/ 317 h 1702"/>
                <a:gd name="T28" fmla="*/ 596 w 1192"/>
                <a:gd name="T29" fmla="*/ 288 h 1702"/>
                <a:gd name="T30" fmla="*/ 716 w 1192"/>
                <a:gd name="T31" fmla="*/ 12 h 1702"/>
                <a:gd name="T32" fmla="*/ 880 w 1192"/>
                <a:gd name="T33" fmla="*/ 72 h 1702"/>
                <a:gd name="T34" fmla="*/ 1017 w 1192"/>
                <a:gd name="T35" fmla="*/ 177 h 1702"/>
                <a:gd name="T36" fmla="*/ 1120 w 1192"/>
                <a:gd name="T37" fmla="*/ 315 h 1702"/>
                <a:gd name="T38" fmla="*/ 1180 w 1192"/>
                <a:gd name="T39" fmla="*/ 481 h 1702"/>
                <a:gd name="T40" fmla="*/ 1190 w 1192"/>
                <a:gd name="T41" fmla="*/ 654 h 1702"/>
                <a:gd name="T42" fmla="*/ 1161 w 1192"/>
                <a:gd name="T43" fmla="*/ 813 h 1702"/>
                <a:gd name="T44" fmla="*/ 1105 w 1192"/>
                <a:gd name="T45" fmla="*/ 972 h 1702"/>
                <a:gd name="T46" fmla="*/ 1028 w 1192"/>
                <a:gd name="T47" fmla="*/ 1126 h 1702"/>
                <a:gd name="T48" fmla="*/ 940 w 1192"/>
                <a:gd name="T49" fmla="*/ 1272 h 1702"/>
                <a:gd name="T50" fmla="*/ 848 w 1192"/>
                <a:gd name="T51" fmla="*/ 1404 h 1702"/>
                <a:gd name="T52" fmla="*/ 759 w 1192"/>
                <a:gd name="T53" fmla="*/ 1517 h 1702"/>
                <a:gd name="T54" fmla="*/ 684 w 1192"/>
                <a:gd name="T55" fmla="*/ 1607 h 1702"/>
                <a:gd name="T56" fmla="*/ 627 w 1192"/>
                <a:gd name="T57" fmla="*/ 1670 h 1702"/>
                <a:gd name="T58" fmla="*/ 598 w 1192"/>
                <a:gd name="T59" fmla="*/ 1700 h 1702"/>
                <a:gd name="T60" fmla="*/ 588 w 1192"/>
                <a:gd name="T61" fmla="*/ 1694 h 1702"/>
                <a:gd name="T62" fmla="*/ 549 w 1192"/>
                <a:gd name="T63" fmla="*/ 1655 h 1702"/>
                <a:gd name="T64" fmla="*/ 484 w 1192"/>
                <a:gd name="T65" fmla="*/ 1585 h 1702"/>
                <a:gd name="T66" fmla="*/ 403 w 1192"/>
                <a:gd name="T67" fmla="*/ 1489 h 1702"/>
                <a:gd name="T68" fmla="*/ 313 w 1192"/>
                <a:gd name="T69" fmla="*/ 1372 h 1702"/>
                <a:gd name="T70" fmla="*/ 221 w 1192"/>
                <a:gd name="T71" fmla="*/ 1237 h 1702"/>
                <a:gd name="T72" fmla="*/ 136 w 1192"/>
                <a:gd name="T73" fmla="*/ 1089 h 1702"/>
                <a:gd name="T74" fmla="*/ 66 w 1192"/>
                <a:gd name="T75" fmla="*/ 931 h 1702"/>
                <a:gd name="T76" fmla="*/ 17 w 1192"/>
                <a:gd name="T77" fmla="*/ 768 h 1702"/>
                <a:gd name="T78" fmla="*/ 0 w 1192"/>
                <a:gd name="T79" fmla="*/ 603 h 1702"/>
                <a:gd name="T80" fmla="*/ 26 w 1192"/>
                <a:gd name="T81" fmla="*/ 423 h 1702"/>
                <a:gd name="T82" fmla="*/ 101 w 1192"/>
                <a:gd name="T83" fmla="*/ 265 h 1702"/>
                <a:gd name="T84" fmla="*/ 217 w 1192"/>
                <a:gd name="T85" fmla="*/ 137 h 1702"/>
                <a:gd name="T86" fmla="*/ 363 w 1192"/>
                <a:gd name="T87" fmla="*/ 47 h 1702"/>
                <a:gd name="T88" fmla="*/ 535 w 1192"/>
                <a:gd name="T89" fmla="*/ 3 h 17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92" h="1702">
                  <a:moveTo>
                    <a:pt x="596" y="288"/>
                  </a:moveTo>
                  <a:lnTo>
                    <a:pt x="550" y="291"/>
                  </a:lnTo>
                  <a:lnTo>
                    <a:pt x="506" y="301"/>
                  </a:lnTo>
                  <a:lnTo>
                    <a:pt x="465" y="317"/>
                  </a:lnTo>
                  <a:lnTo>
                    <a:pt x="427" y="339"/>
                  </a:lnTo>
                  <a:lnTo>
                    <a:pt x="391" y="365"/>
                  </a:lnTo>
                  <a:lnTo>
                    <a:pt x="361" y="396"/>
                  </a:lnTo>
                  <a:lnTo>
                    <a:pt x="335" y="431"/>
                  </a:lnTo>
                  <a:lnTo>
                    <a:pt x="314" y="470"/>
                  </a:lnTo>
                  <a:lnTo>
                    <a:pt x="298" y="511"/>
                  </a:lnTo>
                  <a:lnTo>
                    <a:pt x="288" y="556"/>
                  </a:lnTo>
                  <a:lnTo>
                    <a:pt x="285" y="603"/>
                  </a:lnTo>
                  <a:lnTo>
                    <a:pt x="288" y="649"/>
                  </a:lnTo>
                  <a:lnTo>
                    <a:pt x="298" y="693"/>
                  </a:lnTo>
                  <a:lnTo>
                    <a:pt x="314" y="735"/>
                  </a:lnTo>
                  <a:lnTo>
                    <a:pt x="335" y="773"/>
                  </a:lnTo>
                  <a:lnTo>
                    <a:pt x="361" y="808"/>
                  </a:lnTo>
                  <a:lnTo>
                    <a:pt x="391" y="839"/>
                  </a:lnTo>
                  <a:lnTo>
                    <a:pt x="427" y="866"/>
                  </a:lnTo>
                  <a:lnTo>
                    <a:pt x="465" y="886"/>
                  </a:lnTo>
                  <a:lnTo>
                    <a:pt x="506" y="903"/>
                  </a:lnTo>
                  <a:lnTo>
                    <a:pt x="550" y="913"/>
                  </a:lnTo>
                  <a:lnTo>
                    <a:pt x="596" y="916"/>
                  </a:lnTo>
                  <a:lnTo>
                    <a:pt x="642" y="913"/>
                  </a:lnTo>
                  <a:lnTo>
                    <a:pt x="686" y="903"/>
                  </a:lnTo>
                  <a:lnTo>
                    <a:pt x="727" y="886"/>
                  </a:lnTo>
                  <a:lnTo>
                    <a:pt x="765" y="866"/>
                  </a:lnTo>
                  <a:lnTo>
                    <a:pt x="799" y="839"/>
                  </a:lnTo>
                  <a:lnTo>
                    <a:pt x="831" y="808"/>
                  </a:lnTo>
                  <a:lnTo>
                    <a:pt x="857" y="773"/>
                  </a:lnTo>
                  <a:lnTo>
                    <a:pt x="878" y="735"/>
                  </a:lnTo>
                  <a:lnTo>
                    <a:pt x="893" y="693"/>
                  </a:lnTo>
                  <a:lnTo>
                    <a:pt x="903" y="649"/>
                  </a:lnTo>
                  <a:lnTo>
                    <a:pt x="906" y="603"/>
                  </a:lnTo>
                  <a:lnTo>
                    <a:pt x="903" y="556"/>
                  </a:lnTo>
                  <a:lnTo>
                    <a:pt x="893" y="511"/>
                  </a:lnTo>
                  <a:lnTo>
                    <a:pt x="878" y="470"/>
                  </a:lnTo>
                  <a:lnTo>
                    <a:pt x="857" y="431"/>
                  </a:lnTo>
                  <a:lnTo>
                    <a:pt x="831" y="396"/>
                  </a:lnTo>
                  <a:lnTo>
                    <a:pt x="799" y="365"/>
                  </a:lnTo>
                  <a:lnTo>
                    <a:pt x="765" y="339"/>
                  </a:lnTo>
                  <a:lnTo>
                    <a:pt x="727" y="317"/>
                  </a:lnTo>
                  <a:lnTo>
                    <a:pt x="686" y="301"/>
                  </a:lnTo>
                  <a:lnTo>
                    <a:pt x="642" y="291"/>
                  </a:lnTo>
                  <a:lnTo>
                    <a:pt x="596" y="288"/>
                  </a:lnTo>
                  <a:close/>
                  <a:moveTo>
                    <a:pt x="596" y="0"/>
                  </a:moveTo>
                  <a:lnTo>
                    <a:pt x="657" y="3"/>
                  </a:lnTo>
                  <a:lnTo>
                    <a:pt x="716" y="12"/>
                  </a:lnTo>
                  <a:lnTo>
                    <a:pt x="773" y="27"/>
                  </a:lnTo>
                  <a:lnTo>
                    <a:pt x="829" y="47"/>
                  </a:lnTo>
                  <a:lnTo>
                    <a:pt x="880" y="72"/>
                  </a:lnTo>
                  <a:lnTo>
                    <a:pt x="929" y="102"/>
                  </a:lnTo>
                  <a:lnTo>
                    <a:pt x="975" y="137"/>
                  </a:lnTo>
                  <a:lnTo>
                    <a:pt x="1017" y="177"/>
                  </a:lnTo>
                  <a:lnTo>
                    <a:pt x="1056" y="219"/>
                  </a:lnTo>
                  <a:lnTo>
                    <a:pt x="1091" y="265"/>
                  </a:lnTo>
                  <a:lnTo>
                    <a:pt x="1120" y="315"/>
                  </a:lnTo>
                  <a:lnTo>
                    <a:pt x="1145" y="367"/>
                  </a:lnTo>
                  <a:lnTo>
                    <a:pt x="1165" y="423"/>
                  </a:lnTo>
                  <a:lnTo>
                    <a:pt x="1180" y="481"/>
                  </a:lnTo>
                  <a:lnTo>
                    <a:pt x="1189" y="541"/>
                  </a:lnTo>
                  <a:lnTo>
                    <a:pt x="1192" y="603"/>
                  </a:lnTo>
                  <a:lnTo>
                    <a:pt x="1190" y="654"/>
                  </a:lnTo>
                  <a:lnTo>
                    <a:pt x="1184" y="708"/>
                  </a:lnTo>
                  <a:lnTo>
                    <a:pt x="1174" y="760"/>
                  </a:lnTo>
                  <a:lnTo>
                    <a:pt x="1161" y="813"/>
                  </a:lnTo>
                  <a:lnTo>
                    <a:pt x="1145" y="867"/>
                  </a:lnTo>
                  <a:lnTo>
                    <a:pt x="1126" y="919"/>
                  </a:lnTo>
                  <a:lnTo>
                    <a:pt x="1105" y="972"/>
                  </a:lnTo>
                  <a:lnTo>
                    <a:pt x="1081" y="1025"/>
                  </a:lnTo>
                  <a:lnTo>
                    <a:pt x="1055" y="1076"/>
                  </a:lnTo>
                  <a:lnTo>
                    <a:pt x="1028" y="1126"/>
                  </a:lnTo>
                  <a:lnTo>
                    <a:pt x="1000" y="1176"/>
                  </a:lnTo>
                  <a:lnTo>
                    <a:pt x="970" y="1225"/>
                  </a:lnTo>
                  <a:lnTo>
                    <a:pt x="940" y="1272"/>
                  </a:lnTo>
                  <a:lnTo>
                    <a:pt x="909" y="1318"/>
                  </a:lnTo>
                  <a:lnTo>
                    <a:pt x="878" y="1362"/>
                  </a:lnTo>
                  <a:lnTo>
                    <a:pt x="848" y="1404"/>
                  </a:lnTo>
                  <a:lnTo>
                    <a:pt x="818" y="1444"/>
                  </a:lnTo>
                  <a:lnTo>
                    <a:pt x="789" y="1482"/>
                  </a:lnTo>
                  <a:lnTo>
                    <a:pt x="759" y="1517"/>
                  </a:lnTo>
                  <a:lnTo>
                    <a:pt x="732" y="1550"/>
                  </a:lnTo>
                  <a:lnTo>
                    <a:pt x="707" y="1580"/>
                  </a:lnTo>
                  <a:lnTo>
                    <a:pt x="684" y="1607"/>
                  </a:lnTo>
                  <a:lnTo>
                    <a:pt x="662" y="1631"/>
                  </a:lnTo>
                  <a:lnTo>
                    <a:pt x="643" y="1653"/>
                  </a:lnTo>
                  <a:lnTo>
                    <a:pt x="627" y="1670"/>
                  </a:lnTo>
                  <a:lnTo>
                    <a:pt x="614" y="1683"/>
                  </a:lnTo>
                  <a:lnTo>
                    <a:pt x="604" y="1694"/>
                  </a:lnTo>
                  <a:lnTo>
                    <a:pt x="598" y="1700"/>
                  </a:lnTo>
                  <a:lnTo>
                    <a:pt x="596" y="1702"/>
                  </a:lnTo>
                  <a:lnTo>
                    <a:pt x="594" y="1701"/>
                  </a:lnTo>
                  <a:lnTo>
                    <a:pt x="588" y="1694"/>
                  </a:lnTo>
                  <a:lnTo>
                    <a:pt x="578" y="1684"/>
                  </a:lnTo>
                  <a:lnTo>
                    <a:pt x="565" y="1671"/>
                  </a:lnTo>
                  <a:lnTo>
                    <a:pt x="549" y="1655"/>
                  </a:lnTo>
                  <a:lnTo>
                    <a:pt x="530" y="1634"/>
                  </a:lnTo>
                  <a:lnTo>
                    <a:pt x="508" y="1611"/>
                  </a:lnTo>
                  <a:lnTo>
                    <a:pt x="484" y="1585"/>
                  </a:lnTo>
                  <a:lnTo>
                    <a:pt x="459" y="1556"/>
                  </a:lnTo>
                  <a:lnTo>
                    <a:pt x="432" y="1524"/>
                  </a:lnTo>
                  <a:lnTo>
                    <a:pt x="403" y="1489"/>
                  </a:lnTo>
                  <a:lnTo>
                    <a:pt x="374" y="1452"/>
                  </a:lnTo>
                  <a:lnTo>
                    <a:pt x="344" y="1413"/>
                  </a:lnTo>
                  <a:lnTo>
                    <a:pt x="313" y="1372"/>
                  </a:lnTo>
                  <a:lnTo>
                    <a:pt x="282" y="1329"/>
                  </a:lnTo>
                  <a:lnTo>
                    <a:pt x="251" y="1284"/>
                  </a:lnTo>
                  <a:lnTo>
                    <a:pt x="221" y="1237"/>
                  </a:lnTo>
                  <a:lnTo>
                    <a:pt x="192" y="1189"/>
                  </a:lnTo>
                  <a:lnTo>
                    <a:pt x="163" y="1139"/>
                  </a:lnTo>
                  <a:lnTo>
                    <a:pt x="136" y="1089"/>
                  </a:lnTo>
                  <a:lnTo>
                    <a:pt x="111" y="1037"/>
                  </a:lnTo>
                  <a:lnTo>
                    <a:pt x="87" y="984"/>
                  </a:lnTo>
                  <a:lnTo>
                    <a:pt x="66" y="931"/>
                  </a:lnTo>
                  <a:lnTo>
                    <a:pt x="46" y="877"/>
                  </a:lnTo>
                  <a:lnTo>
                    <a:pt x="30" y="822"/>
                  </a:lnTo>
                  <a:lnTo>
                    <a:pt x="17" y="768"/>
                  </a:lnTo>
                  <a:lnTo>
                    <a:pt x="7" y="712"/>
                  </a:lnTo>
                  <a:lnTo>
                    <a:pt x="2" y="657"/>
                  </a:lnTo>
                  <a:lnTo>
                    <a:pt x="0" y="603"/>
                  </a:lnTo>
                  <a:lnTo>
                    <a:pt x="2" y="541"/>
                  </a:lnTo>
                  <a:lnTo>
                    <a:pt x="12" y="481"/>
                  </a:lnTo>
                  <a:lnTo>
                    <a:pt x="26" y="423"/>
                  </a:lnTo>
                  <a:lnTo>
                    <a:pt x="46" y="367"/>
                  </a:lnTo>
                  <a:lnTo>
                    <a:pt x="71" y="315"/>
                  </a:lnTo>
                  <a:lnTo>
                    <a:pt x="101" y="265"/>
                  </a:lnTo>
                  <a:lnTo>
                    <a:pt x="136" y="219"/>
                  </a:lnTo>
                  <a:lnTo>
                    <a:pt x="173" y="177"/>
                  </a:lnTo>
                  <a:lnTo>
                    <a:pt x="217" y="137"/>
                  </a:lnTo>
                  <a:lnTo>
                    <a:pt x="262" y="102"/>
                  </a:lnTo>
                  <a:lnTo>
                    <a:pt x="312" y="72"/>
                  </a:lnTo>
                  <a:lnTo>
                    <a:pt x="363" y="47"/>
                  </a:lnTo>
                  <a:lnTo>
                    <a:pt x="418" y="27"/>
                  </a:lnTo>
                  <a:lnTo>
                    <a:pt x="476" y="12"/>
                  </a:lnTo>
                  <a:lnTo>
                    <a:pt x="535" y="3"/>
                  </a:lnTo>
                  <a:lnTo>
                    <a:pt x="5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" name="Freeform 193"/>
            <p:cNvSpPr>
              <a:spLocks/>
            </p:cNvSpPr>
            <p:nvPr/>
          </p:nvSpPr>
          <p:spPr bwMode="auto">
            <a:xfrm>
              <a:off x="4663" y="2137"/>
              <a:ext cx="256" cy="415"/>
            </a:xfrm>
            <a:custGeom>
              <a:avLst/>
              <a:gdLst>
                <a:gd name="T0" fmla="*/ 675 w 1788"/>
                <a:gd name="T1" fmla="*/ 29 h 2904"/>
                <a:gd name="T2" fmla="*/ 844 w 1788"/>
                <a:gd name="T3" fmla="*/ 251 h 2904"/>
                <a:gd name="T4" fmla="*/ 1080 w 1788"/>
                <a:gd name="T5" fmla="*/ 536 h 2904"/>
                <a:gd name="T6" fmla="*/ 1206 w 1788"/>
                <a:gd name="T7" fmla="*/ 436 h 2904"/>
                <a:gd name="T8" fmla="*/ 1513 w 1788"/>
                <a:gd name="T9" fmla="*/ 396 h 2904"/>
                <a:gd name="T10" fmla="*/ 1609 w 1788"/>
                <a:gd name="T11" fmla="*/ 559 h 2904"/>
                <a:gd name="T12" fmla="*/ 1686 w 1788"/>
                <a:gd name="T13" fmla="*/ 733 h 2904"/>
                <a:gd name="T14" fmla="*/ 1742 w 1788"/>
                <a:gd name="T15" fmla="*/ 918 h 2904"/>
                <a:gd name="T16" fmla="*/ 1776 w 1788"/>
                <a:gd name="T17" fmla="*/ 1109 h 2904"/>
                <a:gd name="T18" fmla="*/ 1788 w 1788"/>
                <a:gd name="T19" fmla="*/ 1310 h 2904"/>
                <a:gd name="T20" fmla="*/ 1775 w 1788"/>
                <a:gd name="T21" fmla="*/ 1517 h 2904"/>
                <a:gd name="T22" fmla="*/ 1738 w 1788"/>
                <a:gd name="T23" fmla="*/ 1717 h 2904"/>
                <a:gd name="T24" fmla="*/ 1677 w 1788"/>
                <a:gd name="T25" fmla="*/ 1908 h 2904"/>
                <a:gd name="T26" fmla="*/ 1595 w 1788"/>
                <a:gd name="T27" fmla="*/ 2086 h 2904"/>
                <a:gd name="T28" fmla="*/ 1493 w 1788"/>
                <a:gd name="T29" fmla="*/ 2253 h 2904"/>
                <a:gd name="T30" fmla="*/ 1372 w 1788"/>
                <a:gd name="T31" fmla="*/ 2406 h 2904"/>
                <a:gd name="T32" fmla="*/ 1234 w 1788"/>
                <a:gd name="T33" fmla="*/ 2543 h 2904"/>
                <a:gd name="T34" fmla="*/ 1080 w 1788"/>
                <a:gd name="T35" fmla="*/ 2663 h 2904"/>
                <a:gd name="T36" fmla="*/ 914 w 1788"/>
                <a:gd name="T37" fmla="*/ 2765 h 2904"/>
                <a:gd name="T38" fmla="*/ 735 w 1788"/>
                <a:gd name="T39" fmla="*/ 2845 h 2904"/>
                <a:gd name="T40" fmla="*/ 545 w 1788"/>
                <a:gd name="T41" fmla="*/ 2904 h 2904"/>
                <a:gd name="T42" fmla="*/ 854 w 1788"/>
                <a:gd name="T43" fmla="*/ 2608 h 2904"/>
                <a:gd name="T44" fmla="*/ 1120 w 1788"/>
                <a:gd name="T45" fmla="*/ 2315 h 2904"/>
                <a:gd name="T46" fmla="*/ 1020 w 1788"/>
                <a:gd name="T47" fmla="*/ 1795 h 2904"/>
                <a:gd name="T48" fmla="*/ 788 w 1788"/>
                <a:gd name="T49" fmla="*/ 1616 h 2904"/>
                <a:gd name="T50" fmla="*/ 466 w 1788"/>
                <a:gd name="T51" fmla="*/ 1547 h 2904"/>
                <a:gd name="T52" fmla="*/ 256 w 1788"/>
                <a:gd name="T53" fmla="*/ 1492 h 2904"/>
                <a:gd name="T54" fmla="*/ 184 w 1788"/>
                <a:gd name="T55" fmla="*/ 1348 h 2904"/>
                <a:gd name="T56" fmla="*/ 31 w 1788"/>
                <a:gd name="T57" fmla="*/ 1416 h 2904"/>
                <a:gd name="T58" fmla="*/ 126 w 1788"/>
                <a:gd name="T59" fmla="*/ 1221 h 2904"/>
                <a:gd name="T60" fmla="*/ 326 w 1788"/>
                <a:gd name="T61" fmla="*/ 1282 h 2904"/>
                <a:gd name="T62" fmla="*/ 545 w 1788"/>
                <a:gd name="T63" fmla="*/ 942 h 2904"/>
                <a:gd name="T64" fmla="*/ 970 w 1788"/>
                <a:gd name="T65" fmla="*/ 825 h 2904"/>
                <a:gd name="T66" fmla="*/ 791 w 1788"/>
                <a:gd name="T67" fmla="*/ 549 h 2904"/>
                <a:gd name="T68" fmla="*/ 611 w 1788"/>
                <a:gd name="T69" fmla="*/ 402 h 2904"/>
                <a:gd name="T70" fmla="*/ 403 w 1788"/>
                <a:gd name="T71" fmla="*/ 341 h 2904"/>
                <a:gd name="T72" fmla="*/ 200 w 1788"/>
                <a:gd name="T73" fmla="*/ 479 h 2904"/>
                <a:gd name="T74" fmla="*/ 320 w 1788"/>
                <a:gd name="T75" fmla="*/ 341 h 2904"/>
                <a:gd name="T76" fmla="*/ 495 w 1788"/>
                <a:gd name="T77" fmla="*/ 203 h 2904"/>
                <a:gd name="T78" fmla="*/ 592 w 1788"/>
                <a:gd name="T79" fmla="*/ 328 h 2904"/>
                <a:gd name="T80" fmla="*/ 742 w 1788"/>
                <a:gd name="T81" fmla="*/ 305 h 2904"/>
                <a:gd name="T82" fmla="*/ 519 w 1788"/>
                <a:gd name="T83" fmla="*/ 70 h 2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788" h="2904">
                  <a:moveTo>
                    <a:pt x="522" y="0"/>
                  </a:moveTo>
                  <a:lnTo>
                    <a:pt x="675" y="29"/>
                  </a:lnTo>
                  <a:lnTo>
                    <a:pt x="804" y="147"/>
                  </a:lnTo>
                  <a:lnTo>
                    <a:pt x="844" y="251"/>
                  </a:lnTo>
                  <a:lnTo>
                    <a:pt x="874" y="348"/>
                  </a:lnTo>
                  <a:lnTo>
                    <a:pt x="1080" y="536"/>
                  </a:lnTo>
                  <a:lnTo>
                    <a:pt x="1133" y="553"/>
                  </a:lnTo>
                  <a:lnTo>
                    <a:pt x="1206" y="436"/>
                  </a:lnTo>
                  <a:lnTo>
                    <a:pt x="1466" y="412"/>
                  </a:lnTo>
                  <a:lnTo>
                    <a:pt x="1513" y="396"/>
                  </a:lnTo>
                  <a:lnTo>
                    <a:pt x="1564" y="476"/>
                  </a:lnTo>
                  <a:lnTo>
                    <a:pt x="1609" y="559"/>
                  </a:lnTo>
                  <a:lnTo>
                    <a:pt x="1649" y="645"/>
                  </a:lnTo>
                  <a:lnTo>
                    <a:pt x="1686" y="733"/>
                  </a:lnTo>
                  <a:lnTo>
                    <a:pt x="1716" y="824"/>
                  </a:lnTo>
                  <a:lnTo>
                    <a:pt x="1742" y="918"/>
                  </a:lnTo>
                  <a:lnTo>
                    <a:pt x="1762" y="1012"/>
                  </a:lnTo>
                  <a:lnTo>
                    <a:pt x="1776" y="1109"/>
                  </a:lnTo>
                  <a:lnTo>
                    <a:pt x="1785" y="1209"/>
                  </a:lnTo>
                  <a:lnTo>
                    <a:pt x="1788" y="1310"/>
                  </a:lnTo>
                  <a:lnTo>
                    <a:pt x="1785" y="1415"/>
                  </a:lnTo>
                  <a:lnTo>
                    <a:pt x="1775" y="1517"/>
                  </a:lnTo>
                  <a:lnTo>
                    <a:pt x="1759" y="1619"/>
                  </a:lnTo>
                  <a:lnTo>
                    <a:pt x="1738" y="1717"/>
                  </a:lnTo>
                  <a:lnTo>
                    <a:pt x="1711" y="1814"/>
                  </a:lnTo>
                  <a:lnTo>
                    <a:pt x="1677" y="1908"/>
                  </a:lnTo>
                  <a:lnTo>
                    <a:pt x="1638" y="1998"/>
                  </a:lnTo>
                  <a:lnTo>
                    <a:pt x="1595" y="2086"/>
                  </a:lnTo>
                  <a:lnTo>
                    <a:pt x="1546" y="2171"/>
                  </a:lnTo>
                  <a:lnTo>
                    <a:pt x="1493" y="2253"/>
                  </a:lnTo>
                  <a:lnTo>
                    <a:pt x="1434" y="2332"/>
                  </a:lnTo>
                  <a:lnTo>
                    <a:pt x="1372" y="2406"/>
                  </a:lnTo>
                  <a:lnTo>
                    <a:pt x="1305" y="2477"/>
                  </a:lnTo>
                  <a:lnTo>
                    <a:pt x="1234" y="2543"/>
                  </a:lnTo>
                  <a:lnTo>
                    <a:pt x="1159" y="2605"/>
                  </a:lnTo>
                  <a:lnTo>
                    <a:pt x="1080" y="2663"/>
                  </a:lnTo>
                  <a:lnTo>
                    <a:pt x="999" y="2717"/>
                  </a:lnTo>
                  <a:lnTo>
                    <a:pt x="914" y="2765"/>
                  </a:lnTo>
                  <a:lnTo>
                    <a:pt x="826" y="2807"/>
                  </a:lnTo>
                  <a:lnTo>
                    <a:pt x="735" y="2845"/>
                  </a:lnTo>
                  <a:lnTo>
                    <a:pt x="641" y="2877"/>
                  </a:lnTo>
                  <a:lnTo>
                    <a:pt x="545" y="2904"/>
                  </a:lnTo>
                  <a:lnTo>
                    <a:pt x="575" y="2795"/>
                  </a:lnTo>
                  <a:lnTo>
                    <a:pt x="854" y="2608"/>
                  </a:lnTo>
                  <a:lnTo>
                    <a:pt x="927" y="2406"/>
                  </a:lnTo>
                  <a:lnTo>
                    <a:pt x="1120" y="2315"/>
                  </a:lnTo>
                  <a:lnTo>
                    <a:pt x="1303" y="1962"/>
                  </a:lnTo>
                  <a:lnTo>
                    <a:pt x="1020" y="1795"/>
                  </a:lnTo>
                  <a:lnTo>
                    <a:pt x="874" y="1626"/>
                  </a:lnTo>
                  <a:lnTo>
                    <a:pt x="788" y="1616"/>
                  </a:lnTo>
                  <a:lnTo>
                    <a:pt x="615" y="1570"/>
                  </a:lnTo>
                  <a:lnTo>
                    <a:pt x="466" y="1547"/>
                  </a:lnTo>
                  <a:lnTo>
                    <a:pt x="336" y="1583"/>
                  </a:lnTo>
                  <a:lnTo>
                    <a:pt x="256" y="1492"/>
                  </a:lnTo>
                  <a:lnTo>
                    <a:pt x="176" y="1469"/>
                  </a:lnTo>
                  <a:lnTo>
                    <a:pt x="184" y="1348"/>
                  </a:lnTo>
                  <a:lnTo>
                    <a:pt x="88" y="1352"/>
                  </a:lnTo>
                  <a:lnTo>
                    <a:pt x="31" y="1416"/>
                  </a:lnTo>
                  <a:lnTo>
                    <a:pt x="0" y="1282"/>
                  </a:lnTo>
                  <a:lnTo>
                    <a:pt x="126" y="1221"/>
                  </a:lnTo>
                  <a:lnTo>
                    <a:pt x="256" y="1282"/>
                  </a:lnTo>
                  <a:lnTo>
                    <a:pt x="326" y="1282"/>
                  </a:lnTo>
                  <a:lnTo>
                    <a:pt x="351" y="1177"/>
                  </a:lnTo>
                  <a:lnTo>
                    <a:pt x="545" y="942"/>
                  </a:lnTo>
                  <a:lnTo>
                    <a:pt x="815" y="804"/>
                  </a:lnTo>
                  <a:lnTo>
                    <a:pt x="970" y="825"/>
                  </a:lnTo>
                  <a:lnTo>
                    <a:pt x="984" y="747"/>
                  </a:lnTo>
                  <a:lnTo>
                    <a:pt x="791" y="549"/>
                  </a:lnTo>
                  <a:lnTo>
                    <a:pt x="718" y="402"/>
                  </a:lnTo>
                  <a:lnTo>
                    <a:pt x="611" y="402"/>
                  </a:lnTo>
                  <a:lnTo>
                    <a:pt x="545" y="363"/>
                  </a:lnTo>
                  <a:lnTo>
                    <a:pt x="403" y="341"/>
                  </a:lnTo>
                  <a:lnTo>
                    <a:pt x="372" y="513"/>
                  </a:lnTo>
                  <a:lnTo>
                    <a:pt x="200" y="479"/>
                  </a:lnTo>
                  <a:lnTo>
                    <a:pt x="187" y="371"/>
                  </a:lnTo>
                  <a:lnTo>
                    <a:pt x="320" y="341"/>
                  </a:lnTo>
                  <a:lnTo>
                    <a:pt x="363" y="149"/>
                  </a:lnTo>
                  <a:lnTo>
                    <a:pt x="495" y="203"/>
                  </a:lnTo>
                  <a:lnTo>
                    <a:pt x="491" y="286"/>
                  </a:lnTo>
                  <a:lnTo>
                    <a:pt x="592" y="328"/>
                  </a:lnTo>
                  <a:lnTo>
                    <a:pt x="658" y="348"/>
                  </a:lnTo>
                  <a:lnTo>
                    <a:pt x="742" y="305"/>
                  </a:lnTo>
                  <a:lnTo>
                    <a:pt x="668" y="218"/>
                  </a:lnTo>
                  <a:lnTo>
                    <a:pt x="519" y="70"/>
                  </a:lnTo>
                  <a:lnTo>
                    <a:pt x="5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" name="Freeform 194"/>
            <p:cNvSpPr>
              <a:spLocks/>
            </p:cNvSpPr>
            <p:nvPr/>
          </p:nvSpPr>
          <p:spPr bwMode="auto">
            <a:xfrm>
              <a:off x="4455" y="2223"/>
              <a:ext cx="269" cy="336"/>
            </a:xfrm>
            <a:custGeom>
              <a:avLst/>
              <a:gdLst>
                <a:gd name="T0" fmla="*/ 184 w 1886"/>
                <a:gd name="T1" fmla="*/ 55 h 2349"/>
                <a:gd name="T2" fmla="*/ 238 w 1886"/>
                <a:gd name="T3" fmla="*/ 162 h 2349"/>
                <a:gd name="T4" fmla="*/ 298 w 1886"/>
                <a:gd name="T5" fmla="*/ 264 h 2349"/>
                <a:gd name="T6" fmla="*/ 360 w 1886"/>
                <a:gd name="T7" fmla="*/ 359 h 2349"/>
                <a:gd name="T8" fmla="*/ 424 w 1886"/>
                <a:gd name="T9" fmla="*/ 447 h 2349"/>
                <a:gd name="T10" fmla="*/ 486 w 1886"/>
                <a:gd name="T11" fmla="*/ 526 h 2349"/>
                <a:gd name="T12" fmla="*/ 543 w 1886"/>
                <a:gd name="T13" fmla="*/ 596 h 2349"/>
                <a:gd name="T14" fmla="*/ 595 w 1886"/>
                <a:gd name="T15" fmla="*/ 655 h 2349"/>
                <a:gd name="T16" fmla="*/ 639 w 1886"/>
                <a:gd name="T17" fmla="*/ 702 h 2349"/>
                <a:gd name="T18" fmla="*/ 671 w 1886"/>
                <a:gd name="T19" fmla="*/ 736 h 2349"/>
                <a:gd name="T20" fmla="*/ 692 w 1886"/>
                <a:gd name="T21" fmla="*/ 756 h 2349"/>
                <a:gd name="T22" fmla="*/ 772 w 1886"/>
                <a:gd name="T23" fmla="*/ 832 h 2349"/>
                <a:gd name="T24" fmla="*/ 849 w 1886"/>
                <a:gd name="T25" fmla="*/ 754 h 2349"/>
                <a:gd name="T26" fmla="*/ 870 w 1886"/>
                <a:gd name="T27" fmla="*/ 733 h 2349"/>
                <a:gd name="T28" fmla="*/ 903 w 1886"/>
                <a:gd name="T29" fmla="*/ 697 h 2349"/>
                <a:gd name="T30" fmla="*/ 947 w 1886"/>
                <a:gd name="T31" fmla="*/ 647 h 2349"/>
                <a:gd name="T32" fmla="*/ 1000 w 1886"/>
                <a:gd name="T33" fmla="*/ 585 h 2349"/>
                <a:gd name="T34" fmla="*/ 1211 w 1886"/>
                <a:gd name="T35" fmla="*/ 820 h 2349"/>
                <a:gd name="T36" fmla="*/ 1301 w 1886"/>
                <a:gd name="T37" fmla="*/ 898 h 2349"/>
                <a:gd name="T38" fmla="*/ 1693 w 1886"/>
                <a:gd name="T39" fmla="*/ 1082 h 2349"/>
                <a:gd name="T40" fmla="*/ 1693 w 1886"/>
                <a:gd name="T41" fmla="*/ 1344 h 2349"/>
                <a:gd name="T42" fmla="*/ 1812 w 1886"/>
                <a:gd name="T43" fmla="*/ 1568 h 2349"/>
                <a:gd name="T44" fmla="*/ 1818 w 1886"/>
                <a:gd name="T45" fmla="*/ 1589 h 2349"/>
                <a:gd name="T46" fmla="*/ 1828 w 1886"/>
                <a:gd name="T47" fmla="*/ 1625 h 2349"/>
                <a:gd name="T48" fmla="*/ 1842 w 1886"/>
                <a:gd name="T49" fmla="*/ 1670 h 2349"/>
                <a:gd name="T50" fmla="*/ 1855 w 1886"/>
                <a:gd name="T51" fmla="*/ 1719 h 2349"/>
                <a:gd name="T52" fmla="*/ 1869 w 1886"/>
                <a:gd name="T53" fmla="*/ 1765 h 2349"/>
                <a:gd name="T54" fmla="*/ 1879 w 1886"/>
                <a:gd name="T55" fmla="*/ 1802 h 2349"/>
                <a:gd name="T56" fmla="*/ 1885 w 1886"/>
                <a:gd name="T57" fmla="*/ 1826 h 2349"/>
                <a:gd name="T58" fmla="*/ 1885 w 1886"/>
                <a:gd name="T59" fmla="*/ 1835 h 2349"/>
                <a:gd name="T60" fmla="*/ 1879 w 1886"/>
                <a:gd name="T61" fmla="*/ 1862 h 2349"/>
                <a:gd name="T62" fmla="*/ 1869 w 1886"/>
                <a:gd name="T63" fmla="*/ 1905 h 2349"/>
                <a:gd name="T64" fmla="*/ 1855 w 1886"/>
                <a:gd name="T65" fmla="*/ 1959 h 2349"/>
                <a:gd name="T66" fmla="*/ 1842 w 1886"/>
                <a:gd name="T67" fmla="*/ 2014 h 2349"/>
                <a:gd name="T68" fmla="*/ 1828 w 1886"/>
                <a:gd name="T69" fmla="*/ 2067 h 2349"/>
                <a:gd name="T70" fmla="*/ 1818 w 1886"/>
                <a:gd name="T71" fmla="*/ 2108 h 2349"/>
                <a:gd name="T72" fmla="*/ 1812 w 1886"/>
                <a:gd name="T73" fmla="*/ 2132 h 2349"/>
                <a:gd name="T74" fmla="*/ 1828 w 1886"/>
                <a:gd name="T75" fmla="*/ 2335 h 2349"/>
                <a:gd name="T76" fmla="*/ 1693 w 1886"/>
                <a:gd name="T77" fmla="*/ 2347 h 2349"/>
                <a:gd name="T78" fmla="*/ 1517 w 1886"/>
                <a:gd name="T79" fmla="*/ 2345 h 2349"/>
                <a:gd name="T80" fmla="*/ 1310 w 1886"/>
                <a:gd name="T81" fmla="*/ 2317 h 2349"/>
                <a:gd name="T82" fmla="*/ 1110 w 1886"/>
                <a:gd name="T83" fmla="*/ 2265 h 2349"/>
                <a:gd name="T84" fmla="*/ 923 w 1886"/>
                <a:gd name="T85" fmla="*/ 2188 h 2349"/>
                <a:gd name="T86" fmla="*/ 748 w 1886"/>
                <a:gd name="T87" fmla="*/ 2089 h 2349"/>
                <a:gd name="T88" fmla="*/ 586 w 1886"/>
                <a:gd name="T89" fmla="*/ 1970 h 2349"/>
                <a:gd name="T90" fmla="*/ 441 w 1886"/>
                <a:gd name="T91" fmla="*/ 1831 h 2349"/>
                <a:gd name="T92" fmla="*/ 314 w 1886"/>
                <a:gd name="T93" fmla="*/ 1676 h 2349"/>
                <a:gd name="T94" fmla="*/ 205 w 1886"/>
                <a:gd name="T95" fmla="*/ 1506 h 2349"/>
                <a:gd name="T96" fmla="*/ 118 w 1886"/>
                <a:gd name="T97" fmla="*/ 1322 h 2349"/>
                <a:gd name="T98" fmla="*/ 54 w 1886"/>
                <a:gd name="T99" fmla="*/ 1127 h 2349"/>
                <a:gd name="T100" fmla="*/ 14 w 1886"/>
                <a:gd name="T101" fmla="*/ 921 h 2349"/>
                <a:gd name="T102" fmla="*/ 0 w 1886"/>
                <a:gd name="T103" fmla="*/ 707 h 2349"/>
                <a:gd name="T104" fmla="*/ 11 w 1886"/>
                <a:gd name="T105" fmla="*/ 521 h 2349"/>
                <a:gd name="T106" fmla="*/ 42 w 1886"/>
                <a:gd name="T107" fmla="*/ 340 h 2349"/>
                <a:gd name="T108" fmla="*/ 93 w 1886"/>
                <a:gd name="T109" fmla="*/ 166 h 2349"/>
                <a:gd name="T110" fmla="*/ 161 w 1886"/>
                <a:gd name="T111" fmla="*/ 0 h 2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86" h="2349">
                  <a:moveTo>
                    <a:pt x="161" y="0"/>
                  </a:moveTo>
                  <a:lnTo>
                    <a:pt x="184" y="55"/>
                  </a:lnTo>
                  <a:lnTo>
                    <a:pt x="211" y="110"/>
                  </a:lnTo>
                  <a:lnTo>
                    <a:pt x="238" y="162"/>
                  </a:lnTo>
                  <a:lnTo>
                    <a:pt x="268" y="214"/>
                  </a:lnTo>
                  <a:lnTo>
                    <a:pt x="298" y="264"/>
                  </a:lnTo>
                  <a:lnTo>
                    <a:pt x="329" y="312"/>
                  </a:lnTo>
                  <a:lnTo>
                    <a:pt x="360" y="359"/>
                  </a:lnTo>
                  <a:lnTo>
                    <a:pt x="393" y="404"/>
                  </a:lnTo>
                  <a:lnTo>
                    <a:pt x="424" y="447"/>
                  </a:lnTo>
                  <a:lnTo>
                    <a:pt x="455" y="488"/>
                  </a:lnTo>
                  <a:lnTo>
                    <a:pt x="486" y="526"/>
                  </a:lnTo>
                  <a:lnTo>
                    <a:pt x="515" y="562"/>
                  </a:lnTo>
                  <a:lnTo>
                    <a:pt x="543" y="596"/>
                  </a:lnTo>
                  <a:lnTo>
                    <a:pt x="570" y="626"/>
                  </a:lnTo>
                  <a:lnTo>
                    <a:pt x="595" y="655"/>
                  </a:lnTo>
                  <a:lnTo>
                    <a:pt x="618" y="680"/>
                  </a:lnTo>
                  <a:lnTo>
                    <a:pt x="639" y="702"/>
                  </a:lnTo>
                  <a:lnTo>
                    <a:pt x="656" y="721"/>
                  </a:lnTo>
                  <a:lnTo>
                    <a:pt x="671" y="736"/>
                  </a:lnTo>
                  <a:lnTo>
                    <a:pt x="683" y="748"/>
                  </a:lnTo>
                  <a:lnTo>
                    <a:pt x="692" y="756"/>
                  </a:lnTo>
                  <a:lnTo>
                    <a:pt x="696" y="760"/>
                  </a:lnTo>
                  <a:lnTo>
                    <a:pt x="772" y="832"/>
                  </a:lnTo>
                  <a:lnTo>
                    <a:pt x="845" y="759"/>
                  </a:lnTo>
                  <a:lnTo>
                    <a:pt x="849" y="754"/>
                  </a:lnTo>
                  <a:lnTo>
                    <a:pt x="858" y="745"/>
                  </a:lnTo>
                  <a:lnTo>
                    <a:pt x="870" y="733"/>
                  </a:lnTo>
                  <a:lnTo>
                    <a:pt x="885" y="717"/>
                  </a:lnTo>
                  <a:lnTo>
                    <a:pt x="903" y="697"/>
                  </a:lnTo>
                  <a:lnTo>
                    <a:pt x="925" y="673"/>
                  </a:lnTo>
                  <a:lnTo>
                    <a:pt x="947" y="647"/>
                  </a:lnTo>
                  <a:lnTo>
                    <a:pt x="973" y="618"/>
                  </a:lnTo>
                  <a:lnTo>
                    <a:pt x="1000" y="585"/>
                  </a:lnTo>
                  <a:lnTo>
                    <a:pt x="1172" y="820"/>
                  </a:lnTo>
                  <a:lnTo>
                    <a:pt x="1211" y="820"/>
                  </a:lnTo>
                  <a:lnTo>
                    <a:pt x="1211" y="707"/>
                  </a:lnTo>
                  <a:lnTo>
                    <a:pt x="1301" y="898"/>
                  </a:lnTo>
                  <a:lnTo>
                    <a:pt x="1571" y="958"/>
                  </a:lnTo>
                  <a:lnTo>
                    <a:pt x="1693" y="1082"/>
                  </a:lnTo>
                  <a:lnTo>
                    <a:pt x="1801" y="1115"/>
                  </a:lnTo>
                  <a:lnTo>
                    <a:pt x="1693" y="1344"/>
                  </a:lnTo>
                  <a:lnTo>
                    <a:pt x="1811" y="1565"/>
                  </a:lnTo>
                  <a:lnTo>
                    <a:pt x="1812" y="1568"/>
                  </a:lnTo>
                  <a:lnTo>
                    <a:pt x="1814" y="1576"/>
                  </a:lnTo>
                  <a:lnTo>
                    <a:pt x="1818" y="1589"/>
                  </a:lnTo>
                  <a:lnTo>
                    <a:pt x="1823" y="1605"/>
                  </a:lnTo>
                  <a:lnTo>
                    <a:pt x="1828" y="1625"/>
                  </a:lnTo>
                  <a:lnTo>
                    <a:pt x="1835" y="1647"/>
                  </a:lnTo>
                  <a:lnTo>
                    <a:pt x="1842" y="1670"/>
                  </a:lnTo>
                  <a:lnTo>
                    <a:pt x="1849" y="1694"/>
                  </a:lnTo>
                  <a:lnTo>
                    <a:pt x="1855" y="1719"/>
                  </a:lnTo>
                  <a:lnTo>
                    <a:pt x="1863" y="1742"/>
                  </a:lnTo>
                  <a:lnTo>
                    <a:pt x="1869" y="1765"/>
                  </a:lnTo>
                  <a:lnTo>
                    <a:pt x="1875" y="1784"/>
                  </a:lnTo>
                  <a:lnTo>
                    <a:pt x="1879" y="1802"/>
                  </a:lnTo>
                  <a:lnTo>
                    <a:pt x="1883" y="1816"/>
                  </a:lnTo>
                  <a:lnTo>
                    <a:pt x="1885" y="1826"/>
                  </a:lnTo>
                  <a:lnTo>
                    <a:pt x="1886" y="1830"/>
                  </a:lnTo>
                  <a:lnTo>
                    <a:pt x="1885" y="1835"/>
                  </a:lnTo>
                  <a:lnTo>
                    <a:pt x="1883" y="1846"/>
                  </a:lnTo>
                  <a:lnTo>
                    <a:pt x="1879" y="1862"/>
                  </a:lnTo>
                  <a:lnTo>
                    <a:pt x="1875" y="1882"/>
                  </a:lnTo>
                  <a:lnTo>
                    <a:pt x="1869" y="1905"/>
                  </a:lnTo>
                  <a:lnTo>
                    <a:pt x="1863" y="1931"/>
                  </a:lnTo>
                  <a:lnTo>
                    <a:pt x="1855" y="1959"/>
                  </a:lnTo>
                  <a:lnTo>
                    <a:pt x="1849" y="1987"/>
                  </a:lnTo>
                  <a:lnTo>
                    <a:pt x="1842" y="2014"/>
                  </a:lnTo>
                  <a:lnTo>
                    <a:pt x="1835" y="2042"/>
                  </a:lnTo>
                  <a:lnTo>
                    <a:pt x="1828" y="2067"/>
                  </a:lnTo>
                  <a:lnTo>
                    <a:pt x="1823" y="2089"/>
                  </a:lnTo>
                  <a:lnTo>
                    <a:pt x="1818" y="2108"/>
                  </a:lnTo>
                  <a:lnTo>
                    <a:pt x="1814" y="2123"/>
                  </a:lnTo>
                  <a:lnTo>
                    <a:pt x="1812" y="2132"/>
                  </a:lnTo>
                  <a:lnTo>
                    <a:pt x="1811" y="2135"/>
                  </a:lnTo>
                  <a:lnTo>
                    <a:pt x="1828" y="2335"/>
                  </a:lnTo>
                  <a:lnTo>
                    <a:pt x="1761" y="2341"/>
                  </a:lnTo>
                  <a:lnTo>
                    <a:pt x="1693" y="2347"/>
                  </a:lnTo>
                  <a:lnTo>
                    <a:pt x="1624" y="2349"/>
                  </a:lnTo>
                  <a:lnTo>
                    <a:pt x="1517" y="2345"/>
                  </a:lnTo>
                  <a:lnTo>
                    <a:pt x="1413" y="2335"/>
                  </a:lnTo>
                  <a:lnTo>
                    <a:pt x="1310" y="2317"/>
                  </a:lnTo>
                  <a:lnTo>
                    <a:pt x="1209" y="2294"/>
                  </a:lnTo>
                  <a:lnTo>
                    <a:pt x="1110" y="2265"/>
                  </a:lnTo>
                  <a:lnTo>
                    <a:pt x="1015" y="2229"/>
                  </a:lnTo>
                  <a:lnTo>
                    <a:pt x="923" y="2188"/>
                  </a:lnTo>
                  <a:lnTo>
                    <a:pt x="833" y="2141"/>
                  </a:lnTo>
                  <a:lnTo>
                    <a:pt x="748" y="2089"/>
                  </a:lnTo>
                  <a:lnTo>
                    <a:pt x="665" y="2032"/>
                  </a:lnTo>
                  <a:lnTo>
                    <a:pt x="586" y="1970"/>
                  </a:lnTo>
                  <a:lnTo>
                    <a:pt x="511" y="1903"/>
                  </a:lnTo>
                  <a:lnTo>
                    <a:pt x="441" y="1831"/>
                  </a:lnTo>
                  <a:lnTo>
                    <a:pt x="375" y="1756"/>
                  </a:lnTo>
                  <a:lnTo>
                    <a:pt x="314" y="1676"/>
                  </a:lnTo>
                  <a:lnTo>
                    <a:pt x="257" y="1593"/>
                  </a:lnTo>
                  <a:lnTo>
                    <a:pt x="205" y="1506"/>
                  </a:lnTo>
                  <a:lnTo>
                    <a:pt x="159" y="1416"/>
                  </a:lnTo>
                  <a:lnTo>
                    <a:pt x="118" y="1322"/>
                  </a:lnTo>
                  <a:lnTo>
                    <a:pt x="83" y="1226"/>
                  </a:lnTo>
                  <a:lnTo>
                    <a:pt x="54" y="1127"/>
                  </a:lnTo>
                  <a:lnTo>
                    <a:pt x="30" y="1025"/>
                  </a:lnTo>
                  <a:lnTo>
                    <a:pt x="14" y="921"/>
                  </a:lnTo>
                  <a:lnTo>
                    <a:pt x="3" y="815"/>
                  </a:lnTo>
                  <a:lnTo>
                    <a:pt x="0" y="707"/>
                  </a:lnTo>
                  <a:lnTo>
                    <a:pt x="3" y="613"/>
                  </a:lnTo>
                  <a:lnTo>
                    <a:pt x="11" y="521"/>
                  </a:lnTo>
                  <a:lnTo>
                    <a:pt x="24" y="429"/>
                  </a:lnTo>
                  <a:lnTo>
                    <a:pt x="42" y="340"/>
                  </a:lnTo>
                  <a:lnTo>
                    <a:pt x="65" y="251"/>
                  </a:lnTo>
                  <a:lnTo>
                    <a:pt x="93" y="166"/>
                  </a:lnTo>
                  <a:lnTo>
                    <a:pt x="124" y="82"/>
                  </a:lnTo>
                  <a:lnTo>
                    <a:pt x="1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" name="Freeform 195"/>
            <p:cNvSpPr>
              <a:spLocks noEditPoints="1"/>
            </p:cNvSpPr>
            <p:nvPr/>
          </p:nvSpPr>
          <p:spPr bwMode="auto">
            <a:xfrm>
              <a:off x="4639" y="2090"/>
              <a:ext cx="147" cy="53"/>
            </a:xfrm>
            <a:custGeom>
              <a:avLst/>
              <a:gdLst>
                <a:gd name="T0" fmla="*/ 572 w 1029"/>
                <a:gd name="T1" fmla="*/ 71 h 374"/>
                <a:gd name="T2" fmla="*/ 406 w 1029"/>
                <a:gd name="T3" fmla="*/ 164 h 374"/>
                <a:gd name="T4" fmla="*/ 311 w 1029"/>
                <a:gd name="T5" fmla="*/ 224 h 374"/>
                <a:gd name="T6" fmla="*/ 377 w 1029"/>
                <a:gd name="T7" fmla="*/ 267 h 374"/>
                <a:gd name="T8" fmla="*/ 524 w 1029"/>
                <a:gd name="T9" fmla="*/ 252 h 374"/>
                <a:gd name="T10" fmla="*/ 678 w 1029"/>
                <a:gd name="T11" fmla="*/ 133 h 374"/>
                <a:gd name="T12" fmla="*/ 572 w 1029"/>
                <a:gd name="T13" fmla="*/ 71 h 374"/>
                <a:gd name="T14" fmla="*/ 337 w 1029"/>
                <a:gd name="T15" fmla="*/ 0 h 374"/>
                <a:gd name="T16" fmla="*/ 430 w 1029"/>
                <a:gd name="T17" fmla="*/ 3 h 374"/>
                <a:gd name="T18" fmla="*/ 521 w 1029"/>
                <a:gd name="T19" fmla="*/ 11 h 374"/>
                <a:gd name="T20" fmla="*/ 609 w 1029"/>
                <a:gd name="T21" fmla="*/ 24 h 374"/>
                <a:gd name="T22" fmla="*/ 698 w 1029"/>
                <a:gd name="T23" fmla="*/ 42 h 374"/>
                <a:gd name="T24" fmla="*/ 783 w 1029"/>
                <a:gd name="T25" fmla="*/ 64 h 374"/>
                <a:gd name="T26" fmla="*/ 867 w 1029"/>
                <a:gd name="T27" fmla="*/ 92 h 374"/>
                <a:gd name="T28" fmla="*/ 949 w 1029"/>
                <a:gd name="T29" fmla="*/ 123 h 374"/>
                <a:gd name="T30" fmla="*/ 1029 w 1029"/>
                <a:gd name="T31" fmla="*/ 158 h 374"/>
                <a:gd name="T32" fmla="*/ 971 w 1029"/>
                <a:gd name="T33" fmla="*/ 167 h 374"/>
                <a:gd name="T34" fmla="*/ 811 w 1029"/>
                <a:gd name="T35" fmla="*/ 143 h 374"/>
                <a:gd name="T36" fmla="*/ 699 w 1029"/>
                <a:gd name="T37" fmla="*/ 219 h 374"/>
                <a:gd name="T38" fmla="*/ 619 w 1029"/>
                <a:gd name="T39" fmla="*/ 308 h 374"/>
                <a:gd name="T40" fmla="*/ 329 w 1029"/>
                <a:gd name="T41" fmla="*/ 335 h 374"/>
                <a:gd name="T42" fmla="*/ 209 w 1029"/>
                <a:gd name="T43" fmla="*/ 315 h 374"/>
                <a:gd name="T44" fmla="*/ 172 w 1029"/>
                <a:gd name="T45" fmla="*/ 374 h 374"/>
                <a:gd name="T46" fmla="*/ 156 w 1029"/>
                <a:gd name="T47" fmla="*/ 312 h 374"/>
                <a:gd name="T48" fmla="*/ 135 w 1029"/>
                <a:gd name="T49" fmla="*/ 251 h 374"/>
                <a:gd name="T50" fmla="*/ 108 w 1029"/>
                <a:gd name="T51" fmla="*/ 193 h 374"/>
                <a:gd name="T52" fmla="*/ 77 w 1029"/>
                <a:gd name="T53" fmla="*/ 137 h 374"/>
                <a:gd name="T54" fmla="*/ 41 w 1029"/>
                <a:gd name="T55" fmla="*/ 86 h 374"/>
                <a:gd name="T56" fmla="*/ 0 w 1029"/>
                <a:gd name="T57" fmla="*/ 37 h 374"/>
                <a:gd name="T58" fmla="*/ 84 w 1029"/>
                <a:gd name="T59" fmla="*/ 22 h 374"/>
                <a:gd name="T60" fmla="*/ 167 w 1029"/>
                <a:gd name="T61" fmla="*/ 10 h 374"/>
                <a:gd name="T62" fmla="*/ 251 w 1029"/>
                <a:gd name="T63" fmla="*/ 3 h 374"/>
                <a:gd name="T64" fmla="*/ 337 w 1029"/>
                <a:gd name="T65" fmla="*/ 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29" h="374">
                  <a:moveTo>
                    <a:pt x="572" y="71"/>
                  </a:moveTo>
                  <a:lnTo>
                    <a:pt x="406" y="164"/>
                  </a:lnTo>
                  <a:lnTo>
                    <a:pt x="311" y="224"/>
                  </a:lnTo>
                  <a:lnTo>
                    <a:pt x="377" y="267"/>
                  </a:lnTo>
                  <a:lnTo>
                    <a:pt x="524" y="252"/>
                  </a:lnTo>
                  <a:lnTo>
                    <a:pt x="678" y="133"/>
                  </a:lnTo>
                  <a:lnTo>
                    <a:pt x="572" y="71"/>
                  </a:lnTo>
                  <a:close/>
                  <a:moveTo>
                    <a:pt x="337" y="0"/>
                  </a:moveTo>
                  <a:lnTo>
                    <a:pt x="430" y="3"/>
                  </a:lnTo>
                  <a:lnTo>
                    <a:pt x="521" y="11"/>
                  </a:lnTo>
                  <a:lnTo>
                    <a:pt x="609" y="24"/>
                  </a:lnTo>
                  <a:lnTo>
                    <a:pt x="698" y="42"/>
                  </a:lnTo>
                  <a:lnTo>
                    <a:pt x="783" y="64"/>
                  </a:lnTo>
                  <a:lnTo>
                    <a:pt x="867" y="92"/>
                  </a:lnTo>
                  <a:lnTo>
                    <a:pt x="949" y="123"/>
                  </a:lnTo>
                  <a:lnTo>
                    <a:pt x="1029" y="158"/>
                  </a:lnTo>
                  <a:lnTo>
                    <a:pt x="971" y="167"/>
                  </a:lnTo>
                  <a:lnTo>
                    <a:pt x="811" y="143"/>
                  </a:lnTo>
                  <a:lnTo>
                    <a:pt x="699" y="219"/>
                  </a:lnTo>
                  <a:lnTo>
                    <a:pt x="619" y="308"/>
                  </a:lnTo>
                  <a:lnTo>
                    <a:pt x="329" y="335"/>
                  </a:lnTo>
                  <a:lnTo>
                    <a:pt x="209" y="315"/>
                  </a:lnTo>
                  <a:lnTo>
                    <a:pt x="172" y="374"/>
                  </a:lnTo>
                  <a:lnTo>
                    <a:pt x="156" y="312"/>
                  </a:lnTo>
                  <a:lnTo>
                    <a:pt x="135" y="251"/>
                  </a:lnTo>
                  <a:lnTo>
                    <a:pt x="108" y="193"/>
                  </a:lnTo>
                  <a:lnTo>
                    <a:pt x="77" y="137"/>
                  </a:lnTo>
                  <a:lnTo>
                    <a:pt x="41" y="86"/>
                  </a:lnTo>
                  <a:lnTo>
                    <a:pt x="0" y="37"/>
                  </a:lnTo>
                  <a:lnTo>
                    <a:pt x="84" y="22"/>
                  </a:lnTo>
                  <a:lnTo>
                    <a:pt x="167" y="10"/>
                  </a:lnTo>
                  <a:lnTo>
                    <a:pt x="251" y="3"/>
                  </a:lnTo>
                  <a:lnTo>
                    <a:pt x="3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26" name="Freeform 200"/>
          <p:cNvSpPr>
            <a:spLocks noEditPoints="1"/>
          </p:cNvSpPr>
          <p:nvPr/>
        </p:nvSpPr>
        <p:spPr bwMode="auto">
          <a:xfrm>
            <a:off x="449675" y="1606811"/>
            <a:ext cx="257906" cy="263406"/>
          </a:xfrm>
          <a:custGeom>
            <a:avLst/>
            <a:gdLst>
              <a:gd name="T0" fmla="*/ 2181 w 3284"/>
              <a:gd name="T1" fmla="*/ 3245 h 3351"/>
              <a:gd name="T2" fmla="*/ 2013 w 3284"/>
              <a:gd name="T3" fmla="*/ 3308 h 3351"/>
              <a:gd name="T4" fmla="*/ 1737 w 3284"/>
              <a:gd name="T5" fmla="*/ 3348 h 3351"/>
              <a:gd name="T6" fmla="*/ 1452 w 3284"/>
              <a:gd name="T7" fmla="*/ 3340 h 3351"/>
              <a:gd name="T8" fmla="*/ 1178 w 3284"/>
              <a:gd name="T9" fmla="*/ 3283 h 3351"/>
              <a:gd name="T10" fmla="*/ 926 w 3284"/>
              <a:gd name="T11" fmla="*/ 3184 h 3351"/>
              <a:gd name="T12" fmla="*/ 680 w 3284"/>
              <a:gd name="T13" fmla="*/ 3033 h 3351"/>
              <a:gd name="T14" fmla="*/ 464 w 3284"/>
              <a:gd name="T15" fmla="*/ 2843 h 3351"/>
              <a:gd name="T16" fmla="*/ 284 w 3284"/>
              <a:gd name="T17" fmla="*/ 2617 h 3351"/>
              <a:gd name="T18" fmla="*/ 143 w 3284"/>
              <a:gd name="T19" fmla="*/ 2362 h 3351"/>
              <a:gd name="T20" fmla="*/ 49 w 3284"/>
              <a:gd name="T21" fmla="*/ 2081 h 3351"/>
              <a:gd name="T22" fmla="*/ 3 w 3284"/>
              <a:gd name="T23" fmla="*/ 1779 h 3351"/>
              <a:gd name="T24" fmla="*/ 12 w 3284"/>
              <a:gd name="T25" fmla="*/ 1470 h 3351"/>
              <a:gd name="T26" fmla="*/ 75 w 3284"/>
              <a:gd name="T27" fmla="*/ 1177 h 3351"/>
              <a:gd name="T28" fmla="*/ 3083 w 3284"/>
              <a:gd name="T29" fmla="*/ 872 h 3351"/>
              <a:gd name="T30" fmla="*/ 3192 w 3284"/>
              <a:gd name="T31" fmla="*/ 1121 h 3351"/>
              <a:gd name="T32" fmla="*/ 3261 w 3284"/>
              <a:gd name="T33" fmla="*/ 1390 h 3351"/>
              <a:gd name="T34" fmla="*/ 3284 w 3284"/>
              <a:gd name="T35" fmla="*/ 1676 h 3351"/>
              <a:gd name="T36" fmla="*/ 3257 w 3284"/>
              <a:gd name="T37" fmla="*/ 1977 h 3351"/>
              <a:gd name="T38" fmla="*/ 3181 w 3284"/>
              <a:gd name="T39" fmla="*/ 2261 h 3351"/>
              <a:gd name="T40" fmla="*/ 3059 w 3284"/>
              <a:gd name="T41" fmla="*/ 2523 h 3351"/>
              <a:gd name="T42" fmla="*/ 2896 w 3284"/>
              <a:gd name="T43" fmla="*/ 2756 h 3351"/>
              <a:gd name="T44" fmla="*/ 2697 w 3284"/>
              <a:gd name="T45" fmla="*/ 2959 h 3351"/>
              <a:gd name="T46" fmla="*/ 2468 w 3284"/>
              <a:gd name="T47" fmla="*/ 3124 h 3351"/>
              <a:gd name="T48" fmla="*/ 3023 w 3284"/>
              <a:gd name="T49" fmla="*/ 1491 h 3351"/>
              <a:gd name="T50" fmla="*/ 3073 w 3284"/>
              <a:gd name="T51" fmla="*/ 1285 h 3351"/>
              <a:gd name="T52" fmla="*/ 3093 w 3284"/>
              <a:gd name="T53" fmla="*/ 1102 h 3351"/>
              <a:gd name="T54" fmla="*/ 3089 w 3284"/>
              <a:gd name="T55" fmla="*/ 926 h 3351"/>
              <a:gd name="T56" fmla="*/ 1740 w 3284"/>
              <a:gd name="T57" fmla="*/ 2 h 3351"/>
              <a:gd name="T58" fmla="*/ 2024 w 3284"/>
              <a:gd name="T59" fmla="*/ 45 h 3351"/>
              <a:gd name="T60" fmla="*/ 2290 w 3284"/>
              <a:gd name="T61" fmla="*/ 136 h 3351"/>
              <a:gd name="T62" fmla="*/ 2534 w 3284"/>
              <a:gd name="T63" fmla="*/ 268 h 3351"/>
              <a:gd name="T64" fmla="*/ 2751 w 3284"/>
              <a:gd name="T65" fmla="*/ 440 h 3351"/>
              <a:gd name="T66" fmla="*/ 2690 w 3284"/>
              <a:gd name="T67" fmla="*/ 441 h 3351"/>
              <a:gd name="T68" fmla="*/ 2586 w 3284"/>
              <a:gd name="T69" fmla="*/ 481 h 3351"/>
              <a:gd name="T70" fmla="*/ 2509 w 3284"/>
              <a:gd name="T71" fmla="*/ 558 h 3351"/>
              <a:gd name="T72" fmla="*/ 2464 w 3284"/>
              <a:gd name="T73" fmla="*/ 661 h 3351"/>
              <a:gd name="T74" fmla="*/ 2457 w 3284"/>
              <a:gd name="T75" fmla="*/ 781 h 3351"/>
              <a:gd name="T76" fmla="*/ 2494 w 3284"/>
              <a:gd name="T77" fmla="*/ 911 h 3351"/>
              <a:gd name="T78" fmla="*/ 2561 w 3284"/>
              <a:gd name="T79" fmla="*/ 1039 h 3351"/>
              <a:gd name="T80" fmla="*/ 2634 w 3284"/>
              <a:gd name="T81" fmla="*/ 1163 h 3351"/>
              <a:gd name="T82" fmla="*/ 2690 w 3284"/>
              <a:gd name="T83" fmla="*/ 1280 h 3351"/>
              <a:gd name="T84" fmla="*/ 2734 w 3284"/>
              <a:gd name="T85" fmla="*/ 1421 h 3351"/>
              <a:gd name="T86" fmla="*/ 2750 w 3284"/>
              <a:gd name="T87" fmla="*/ 1591 h 3351"/>
              <a:gd name="T88" fmla="*/ 2734 w 3284"/>
              <a:gd name="T89" fmla="*/ 1768 h 3351"/>
              <a:gd name="T90" fmla="*/ 2681 w 3284"/>
              <a:gd name="T91" fmla="*/ 1976 h 3351"/>
              <a:gd name="T92" fmla="*/ 2462 w 3284"/>
              <a:gd name="T93" fmla="*/ 2692 h 3351"/>
              <a:gd name="T94" fmla="*/ 1594 w 3284"/>
              <a:gd name="T95" fmla="*/ 1604 h 3351"/>
              <a:gd name="T96" fmla="*/ 600 w 3284"/>
              <a:gd name="T97" fmla="*/ 745 h 3351"/>
              <a:gd name="T98" fmla="*/ 551 w 3284"/>
              <a:gd name="T99" fmla="*/ 748 h 3351"/>
              <a:gd name="T100" fmla="*/ 467 w 3284"/>
              <a:gd name="T101" fmla="*/ 750 h 3351"/>
              <a:gd name="T102" fmla="*/ 374 w 3284"/>
              <a:gd name="T103" fmla="*/ 753 h 3351"/>
              <a:gd name="T104" fmla="*/ 298 w 3284"/>
              <a:gd name="T105" fmla="*/ 755 h 3351"/>
              <a:gd name="T106" fmla="*/ 324 w 3284"/>
              <a:gd name="T107" fmla="*/ 676 h 3351"/>
              <a:gd name="T108" fmla="*/ 511 w 3284"/>
              <a:gd name="T109" fmla="*/ 461 h 3351"/>
              <a:gd name="T110" fmla="*/ 730 w 3284"/>
              <a:gd name="T111" fmla="*/ 282 h 3351"/>
              <a:gd name="T112" fmla="*/ 979 w 3284"/>
              <a:gd name="T113" fmla="*/ 142 h 3351"/>
              <a:gd name="T114" fmla="*/ 1251 w 3284"/>
              <a:gd name="T115" fmla="*/ 48 h 3351"/>
              <a:gd name="T116" fmla="*/ 1542 w 3284"/>
              <a:gd name="T117" fmla="*/ 3 h 3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284" h="3351">
                <a:moveTo>
                  <a:pt x="1671" y="1822"/>
                </a:moveTo>
                <a:lnTo>
                  <a:pt x="2176" y="3234"/>
                </a:lnTo>
                <a:lnTo>
                  <a:pt x="2181" y="3245"/>
                </a:lnTo>
                <a:lnTo>
                  <a:pt x="2188" y="3257"/>
                </a:lnTo>
                <a:lnTo>
                  <a:pt x="2101" y="3284"/>
                </a:lnTo>
                <a:lnTo>
                  <a:pt x="2013" y="3308"/>
                </a:lnTo>
                <a:lnTo>
                  <a:pt x="1922" y="3327"/>
                </a:lnTo>
                <a:lnTo>
                  <a:pt x="1831" y="3340"/>
                </a:lnTo>
                <a:lnTo>
                  <a:pt x="1737" y="3348"/>
                </a:lnTo>
                <a:lnTo>
                  <a:pt x="1643" y="3351"/>
                </a:lnTo>
                <a:lnTo>
                  <a:pt x="1546" y="3348"/>
                </a:lnTo>
                <a:lnTo>
                  <a:pt x="1452" y="3340"/>
                </a:lnTo>
                <a:lnTo>
                  <a:pt x="1359" y="3326"/>
                </a:lnTo>
                <a:lnTo>
                  <a:pt x="1268" y="3307"/>
                </a:lnTo>
                <a:lnTo>
                  <a:pt x="1178" y="3283"/>
                </a:lnTo>
                <a:lnTo>
                  <a:pt x="1671" y="1822"/>
                </a:lnTo>
                <a:close/>
                <a:moveTo>
                  <a:pt x="142" y="994"/>
                </a:moveTo>
                <a:lnTo>
                  <a:pt x="926" y="3184"/>
                </a:lnTo>
                <a:lnTo>
                  <a:pt x="841" y="3138"/>
                </a:lnTo>
                <a:lnTo>
                  <a:pt x="758" y="3088"/>
                </a:lnTo>
                <a:lnTo>
                  <a:pt x="680" y="3033"/>
                </a:lnTo>
                <a:lnTo>
                  <a:pt x="605" y="2974"/>
                </a:lnTo>
                <a:lnTo>
                  <a:pt x="532" y="2910"/>
                </a:lnTo>
                <a:lnTo>
                  <a:pt x="464" y="2843"/>
                </a:lnTo>
                <a:lnTo>
                  <a:pt x="400" y="2771"/>
                </a:lnTo>
                <a:lnTo>
                  <a:pt x="340" y="2696"/>
                </a:lnTo>
                <a:lnTo>
                  <a:pt x="284" y="2617"/>
                </a:lnTo>
                <a:lnTo>
                  <a:pt x="233" y="2535"/>
                </a:lnTo>
                <a:lnTo>
                  <a:pt x="186" y="2450"/>
                </a:lnTo>
                <a:lnTo>
                  <a:pt x="143" y="2362"/>
                </a:lnTo>
                <a:lnTo>
                  <a:pt x="107" y="2271"/>
                </a:lnTo>
                <a:lnTo>
                  <a:pt x="75" y="2176"/>
                </a:lnTo>
                <a:lnTo>
                  <a:pt x="49" y="2081"/>
                </a:lnTo>
                <a:lnTo>
                  <a:pt x="28" y="1982"/>
                </a:lnTo>
                <a:lnTo>
                  <a:pt x="12" y="1881"/>
                </a:lnTo>
                <a:lnTo>
                  <a:pt x="3" y="1779"/>
                </a:lnTo>
                <a:lnTo>
                  <a:pt x="0" y="1676"/>
                </a:lnTo>
                <a:lnTo>
                  <a:pt x="3" y="1572"/>
                </a:lnTo>
                <a:lnTo>
                  <a:pt x="12" y="1470"/>
                </a:lnTo>
                <a:lnTo>
                  <a:pt x="28" y="1370"/>
                </a:lnTo>
                <a:lnTo>
                  <a:pt x="49" y="1273"/>
                </a:lnTo>
                <a:lnTo>
                  <a:pt x="75" y="1177"/>
                </a:lnTo>
                <a:lnTo>
                  <a:pt x="106" y="1084"/>
                </a:lnTo>
                <a:lnTo>
                  <a:pt x="142" y="994"/>
                </a:lnTo>
                <a:close/>
                <a:moveTo>
                  <a:pt x="3083" y="872"/>
                </a:moveTo>
                <a:lnTo>
                  <a:pt x="3123" y="952"/>
                </a:lnTo>
                <a:lnTo>
                  <a:pt x="3160" y="1036"/>
                </a:lnTo>
                <a:lnTo>
                  <a:pt x="3192" y="1121"/>
                </a:lnTo>
                <a:lnTo>
                  <a:pt x="3220" y="1209"/>
                </a:lnTo>
                <a:lnTo>
                  <a:pt x="3242" y="1299"/>
                </a:lnTo>
                <a:lnTo>
                  <a:pt x="3261" y="1390"/>
                </a:lnTo>
                <a:lnTo>
                  <a:pt x="3273" y="1484"/>
                </a:lnTo>
                <a:lnTo>
                  <a:pt x="3281" y="1579"/>
                </a:lnTo>
                <a:lnTo>
                  <a:pt x="3284" y="1676"/>
                </a:lnTo>
                <a:lnTo>
                  <a:pt x="3281" y="1777"/>
                </a:lnTo>
                <a:lnTo>
                  <a:pt x="3272" y="1878"/>
                </a:lnTo>
                <a:lnTo>
                  <a:pt x="3257" y="1977"/>
                </a:lnTo>
                <a:lnTo>
                  <a:pt x="3238" y="2074"/>
                </a:lnTo>
                <a:lnTo>
                  <a:pt x="3212" y="2169"/>
                </a:lnTo>
                <a:lnTo>
                  <a:pt x="3181" y="2261"/>
                </a:lnTo>
                <a:lnTo>
                  <a:pt x="3145" y="2351"/>
                </a:lnTo>
                <a:lnTo>
                  <a:pt x="3105" y="2438"/>
                </a:lnTo>
                <a:lnTo>
                  <a:pt x="3059" y="2523"/>
                </a:lnTo>
                <a:lnTo>
                  <a:pt x="3009" y="2604"/>
                </a:lnTo>
                <a:lnTo>
                  <a:pt x="2955" y="2682"/>
                </a:lnTo>
                <a:lnTo>
                  <a:pt x="2896" y="2756"/>
                </a:lnTo>
                <a:lnTo>
                  <a:pt x="2834" y="2827"/>
                </a:lnTo>
                <a:lnTo>
                  <a:pt x="2768" y="2895"/>
                </a:lnTo>
                <a:lnTo>
                  <a:pt x="2697" y="2959"/>
                </a:lnTo>
                <a:lnTo>
                  <a:pt x="2625" y="3018"/>
                </a:lnTo>
                <a:lnTo>
                  <a:pt x="2548" y="3073"/>
                </a:lnTo>
                <a:lnTo>
                  <a:pt x="2468" y="3124"/>
                </a:lnTo>
                <a:lnTo>
                  <a:pt x="2969" y="1644"/>
                </a:lnTo>
                <a:lnTo>
                  <a:pt x="2998" y="1566"/>
                </a:lnTo>
                <a:lnTo>
                  <a:pt x="3023" y="1491"/>
                </a:lnTo>
                <a:lnTo>
                  <a:pt x="3043" y="1420"/>
                </a:lnTo>
                <a:lnTo>
                  <a:pt x="3060" y="1351"/>
                </a:lnTo>
                <a:lnTo>
                  <a:pt x="3073" y="1285"/>
                </a:lnTo>
                <a:lnTo>
                  <a:pt x="3083" y="1222"/>
                </a:lnTo>
                <a:lnTo>
                  <a:pt x="3089" y="1160"/>
                </a:lnTo>
                <a:lnTo>
                  <a:pt x="3093" y="1102"/>
                </a:lnTo>
                <a:lnTo>
                  <a:pt x="3094" y="1043"/>
                </a:lnTo>
                <a:lnTo>
                  <a:pt x="3093" y="983"/>
                </a:lnTo>
                <a:lnTo>
                  <a:pt x="3089" y="926"/>
                </a:lnTo>
                <a:lnTo>
                  <a:pt x="3083" y="872"/>
                </a:lnTo>
                <a:close/>
                <a:moveTo>
                  <a:pt x="1643" y="0"/>
                </a:moveTo>
                <a:lnTo>
                  <a:pt x="1740" y="2"/>
                </a:lnTo>
                <a:lnTo>
                  <a:pt x="1837" y="11"/>
                </a:lnTo>
                <a:lnTo>
                  <a:pt x="1932" y="25"/>
                </a:lnTo>
                <a:lnTo>
                  <a:pt x="2024" y="45"/>
                </a:lnTo>
                <a:lnTo>
                  <a:pt x="2116" y="70"/>
                </a:lnTo>
                <a:lnTo>
                  <a:pt x="2204" y="101"/>
                </a:lnTo>
                <a:lnTo>
                  <a:pt x="2290" y="136"/>
                </a:lnTo>
                <a:lnTo>
                  <a:pt x="2374" y="175"/>
                </a:lnTo>
                <a:lnTo>
                  <a:pt x="2455" y="219"/>
                </a:lnTo>
                <a:lnTo>
                  <a:pt x="2534" y="268"/>
                </a:lnTo>
                <a:lnTo>
                  <a:pt x="2610" y="321"/>
                </a:lnTo>
                <a:lnTo>
                  <a:pt x="2682" y="378"/>
                </a:lnTo>
                <a:lnTo>
                  <a:pt x="2751" y="440"/>
                </a:lnTo>
                <a:lnTo>
                  <a:pt x="2740" y="439"/>
                </a:lnTo>
                <a:lnTo>
                  <a:pt x="2730" y="438"/>
                </a:lnTo>
                <a:lnTo>
                  <a:pt x="2690" y="441"/>
                </a:lnTo>
                <a:lnTo>
                  <a:pt x="2654" y="449"/>
                </a:lnTo>
                <a:lnTo>
                  <a:pt x="2618" y="463"/>
                </a:lnTo>
                <a:lnTo>
                  <a:pt x="2586" y="481"/>
                </a:lnTo>
                <a:lnTo>
                  <a:pt x="2557" y="504"/>
                </a:lnTo>
                <a:lnTo>
                  <a:pt x="2531" y="529"/>
                </a:lnTo>
                <a:lnTo>
                  <a:pt x="2509" y="558"/>
                </a:lnTo>
                <a:lnTo>
                  <a:pt x="2490" y="589"/>
                </a:lnTo>
                <a:lnTo>
                  <a:pt x="2475" y="624"/>
                </a:lnTo>
                <a:lnTo>
                  <a:pt x="2464" y="661"/>
                </a:lnTo>
                <a:lnTo>
                  <a:pt x="2456" y="698"/>
                </a:lnTo>
                <a:lnTo>
                  <a:pt x="2454" y="736"/>
                </a:lnTo>
                <a:lnTo>
                  <a:pt x="2457" y="781"/>
                </a:lnTo>
                <a:lnTo>
                  <a:pt x="2465" y="825"/>
                </a:lnTo>
                <a:lnTo>
                  <a:pt x="2477" y="868"/>
                </a:lnTo>
                <a:lnTo>
                  <a:pt x="2494" y="911"/>
                </a:lnTo>
                <a:lnTo>
                  <a:pt x="2515" y="953"/>
                </a:lnTo>
                <a:lnTo>
                  <a:pt x="2536" y="996"/>
                </a:lnTo>
                <a:lnTo>
                  <a:pt x="2561" y="1039"/>
                </a:lnTo>
                <a:lnTo>
                  <a:pt x="2588" y="1083"/>
                </a:lnTo>
                <a:lnTo>
                  <a:pt x="2615" y="1128"/>
                </a:lnTo>
                <a:lnTo>
                  <a:pt x="2634" y="1163"/>
                </a:lnTo>
                <a:lnTo>
                  <a:pt x="2654" y="1199"/>
                </a:lnTo>
                <a:lnTo>
                  <a:pt x="2672" y="1239"/>
                </a:lnTo>
                <a:lnTo>
                  <a:pt x="2690" y="1280"/>
                </a:lnTo>
                <a:lnTo>
                  <a:pt x="2707" y="1323"/>
                </a:lnTo>
                <a:lnTo>
                  <a:pt x="2721" y="1371"/>
                </a:lnTo>
                <a:lnTo>
                  <a:pt x="2734" y="1421"/>
                </a:lnTo>
                <a:lnTo>
                  <a:pt x="2743" y="1474"/>
                </a:lnTo>
                <a:lnTo>
                  <a:pt x="2748" y="1530"/>
                </a:lnTo>
                <a:lnTo>
                  <a:pt x="2750" y="1591"/>
                </a:lnTo>
                <a:lnTo>
                  <a:pt x="2749" y="1646"/>
                </a:lnTo>
                <a:lnTo>
                  <a:pt x="2743" y="1705"/>
                </a:lnTo>
                <a:lnTo>
                  <a:pt x="2734" y="1768"/>
                </a:lnTo>
                <a:lnTo>
                  <a:pt x="2719" y="1834"/>
                </a:lnTo>
                <a:lnTo>
                  <a:pt x="2702" y="1904"/>
                </a:lnTo>
                <a:lnTo>
                  <a:pt x="2681" y="1976"/>
                </a:lnTo>
                <a:lnTo>
                  <a:pt x="2655" y="2052"/>
                </a:lnTo>
                <a:lnTo>
                  <a:pt x="2626" y="2133"/>
                </a:lnTo>
                <a:lnTo>
                  <a:pt x="2462" y="2692"/>
                </a:lnTo>
                <a:lnTo>
                  <a:pt x="1843" y="736"/>
                </a:lnTo>
                <a:lnTo>
                  <a:pt x="1301" y="736"/>
                </a:lnTo>
                <a:lnTo>
                  <a:pt x="1594" y="1604"/>
                </a:lnTo>
                <a:lnTo>
                  <a:pt x="1234" y="2705"/>
                </a:lnTo>
                <a:lnTo>
                  <a:pt x="604" y="745"/>
                </a:lnTo>
                <a:lnTo>
                  <a:pt x="600" y="745"/>
                </a:lnTo>
                <a:lnTo>
                  <a:pt x="589" y="745"/>
                </a:lnTo>
                <a:lnTo>
                  <a:pt x="572" y="746"/>
                </a:lnTo>
                <a:lnTo>
                  <a:pt x="551" y="748"/>
                </a:lnTo>
                <a:lnTo>
                  <a:pt x="526" y="748"/>
                </a:lnTo>
                <a:lnTo>
                  <a:pt x="497" y="749"/>
                </a:lnTo>
                <a:lnTo>
                  <a:pt x="467" y="750"/>
                </a:lnTo>
                <a:lnTo>
                  <a:pt x="435" y="751"/>
                </a:lnTo>
                <a:lnTo>
                  <a:pt x="404" y="752"/>
                </a:lnTo>
                <a:lnTo>
                  <a:pt x="374" y="753"/>
                </a:lnTo>
                <a:lnTo>
                  <a:pt x="345" y="754"/>
                </a:lnTo>
                <a:lnTo>
                  <a:pt x="320" y="755"/>
                </a:lnTo>
                <a:lnTo>
                  <a:pt x="298" y="755"/>
                </a:lnTo>
                <a:lnTo>
                  <a:pt x="282" y="755"/>
                </a:lnTo>
                <a:lnTo>
                  <a:pt x="270" y="755"/>
                </a:lnTo>
                <a:lnTo>
                  <a:pt x="324" y="676"/>
                </a:lnTo>
                <a:lnTo>
                  <a:pt x="382" y="601"/>
                </a:lnTo>
                <a:lnTo>
                  <a:pt x="445" y="529"/>
                </a:lnTo>
                <a:lnTo>
                  <a:pt x="511" y="461"/>
                </a:lnTo>
                <a:lnTo>
                  <a:pt x="581" y="398"/>
                </a:lnTo>
                <a:lnTo>
                  <a:pt x="654" y="337"/>
                </a:lnTo>
                <a:lnTo>
                  <a:pt x="730" y="282"/>
                </a:lnTo>
                <a:lnTo>
                  <a:pt x="810" y="230"/>
                </a:lnTo>
                <a:lnTo>
                  <a:pt x="894" y="183"/>
                </a:lnTo>
                <a:lnTo>
                  <a:pt x="979" y="142"/>
                </a:lnTo>
                <a:lnTo>
                  <a:pt x="1067" y="105"/>
                </a:lnTo>
                <a:lnTo>
                  <a:pt x="1157" y="74"/>
                </a:lnTo>
                <a:lnTo>
                  <a:pt x="1251" y="48"/>
                </a:lnTo>
                <a:lnTo>
                  <a:pt x="1347" y="26"/>
                </a:lnTo>
                <a:lnTo>
                  <a:pt x="1443" y="11"/>
                </a:lnTo>
                <a:lnTo>
                  <a:pt x="1542" y="3"/>
                </a:lnTo>
                <a:lnTo>
                  <a:pt x="1643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9" name="Freeform 228"/>
          <p:cNvSpPr>
            <a:spLocks/>
          </p:cNvSpPr>
          <p:nvPr/>
        </p:nvSpPr>
        <p:spPr bwMode="auto">
          <a:xfrm>
            <a:off x="1182400" y="1606536"/>
            <a:ext cx="226012" cy="263956"/>
          </a:xfrm>
          <a:custGeom>
            <a:avLst/>
            <a:gdLst>
              <a:gd name="T0" fmla="*/ 2350 w 2880"/>
              <a:gd name="T1" fmla="*/ 21 h 3357"/>
              <a:gd name="T2" fmla="*/ 2567 w 2880"/>
              <a:gd name="T3" fmla="*/ 107 h 3357"/>
              <a:gd name="T4" fmla="*/ 2728 w 2880"/>
              <a:gd name="T5" fmla="*/ 258 h 3357"/>
              <a:gd name="T6" fmla="*/ 2833 w 2880"/>
              <a:gd name="T7" fmla="*/ 469 h 3357"/>
              <a:gd name="T8" fmla="*/ 2878 w 2880"/>
              <a:gd name="T9" fmla="*/ 739 h 3357"/>
              <a:gd name="T10" fmla="*/ 2864 w 2880"/>
              <a:gd name="T11" fmla="*/ 1036 h 3357"/>
              <a:gd name="T12" fmla="*/ 2791 w 2880"/>
              <a:gd name="T13" fmla="*/ 1326 h 3357"/>
              <a:gd name="T14" fmla="*/ 2623 w 2880"/>
              <a:gd name="T15" fmla="*/ 1405 h 3357"/>
              <a:gd name="T16" fmla="*/ 2476 w 2880"/>
              <a:gd name="T17" fmla="*/ 1377 h 3357"/>
              <a:gd name="T18" fmla="*/ 2375 w 2880"/>
              <a:gd name="T19" fmla="*/ 1324 h 3357"/>
              <a:gd name="T20" fmla="*/ 2314 w 2880"/>
              <a:gd name="T21" fmla="*/ 1268 h 3357"/>
              <a:gd name="T22" fmla="*/ 2290 w 2880"/>
              <a:gd name="T23" fmla="*/ 1235 h 3357"/>
              <a:gd name="T24" fmla="*/ 2320 w 2880"/>
              <a:gd name="T25" fmla="*/ 1113 h 3357"/>
              <a:gd name="T26" fmla="*/ 2349 w 2880"/>
              <a:gd name="T27" fmla="*/ 913 h 3357"/>
              <a:gd name="T28" fmla="*/ 2337 w 2880"/>
              <a:gd name="T29" fmla="*/ 715 h 3357"/>
              <a:gd name="T30" fmla="*/ 2282 w 2880"/>
              <a:gd name="T31" fmla="*/ 580 h 3357"/>
              <a:gd name="T32" fmla="*/ 2192 w 2880"/>
              <a:gd name="T33" fmla="*/ 513 h 3357"/>
              <a:gd name="T34" fmla="*/ 2077 w 2880"/>
              <a:gd name="T35" fmla="*/ 514 h 3357"/>
              <a:gd name="T36" fmla="*/ 1980 w 2880"/>
              <a:gd name="T37" fmla="*/ 587 h 3357"/>
              <a:gd name="T38" fmla="*/ 1920 w 2880"/>
              <a:gd name="T39" fmla="*/ 732 h 3357"/>
              <a:gd name="T40" fmla="*/ 1909 w 2880"/>
              <a:gd name="T41" fmla="*/ 964 h 3357"/>
              <a:gd name="T42" fmla="*/ 1963 w 2880"/>
              <a:gd name="T43" fmla="*/ 1232 h 3357"/>
              <a:gd name="T44" fmla="*/ 2079 w 2880"/>
              <a:gd name="T45" fmla="*/ 1442 h 3357"/>
              <a:gd name="T46" fmla="*/ 2249 w 2880"/>
              <a:gd name="T47" fmla="*/ 1592 h 3357"/>
              <a:gd name="T48" fmla="*/ 2460 w 2880"/>
              <a:gd name="T49" fmla="*/ 1678 h 3357"/>
              <a:gd name="T50" fmla="*/ 2697 w 2880"/>
              <a:gd name="T51" fmla="*/ 1696 h 3357"/>
              <a:gd name="T52" fmla="*/ 2880 w 2880"/>
              <a:gd name="T53" fmla="*/ 2069 h 3357"/>
              <a:gd name="T54" fmla="*/ 2610 w 2880"/>
              <a:gd name="T55" fmla="*/ 2110 h 3357"/>
              <a:gd name="T56" fmla="*/ 2415 w 2880"/>
              <a:gd name="T57" fmla="*/ 2261 h 3357"/>
              <a:gd name="T58" fmla="*/ 2249 w 2880"/>
              <a:gd name="T59" fmla="*/ 2539 h 3357"/>
              <a:gd name="T60" fmla="*/ 2069 w 2880"/>
              <a:gd name="T61" fmla="*/ 2788 h 3357"/>
              <a:gd name="T62" fmla="*/ 1890 w 2880"/>
              <a:gd name="T63" fmla="*/ 3001 h 3357"/>
              <a:gd name="T64" fmla="*/ 1728 w 2880"/>
              <a:gd name="T65" fmla="*/ 3167 h 3357"/>
              <a:gd name="T66" fmla="*/ 1598 w 2880"/>
              <a:gd name="T67" fmla="*/ 3279 h 3357"/>
              <a:gd name="T68" fmla="*/ 1481 w 2880"/>
              <a:gd name="T69" fmla="*/ 3344 h 3357"/>
              <a:gd name="T70" fmla="*/ 1342 w 2880"/>
              <a:gd name="T71" fmla="*/ 3351 h 3357"/>
              <a:gd name="T72" fmla="*/ 1213 w 2880"/>
              <a:gd name="T73" fmla="*/ 3294 h 3357"/>
              <a:gd name="T74" fmla="*/ 1121 w 2880"/>
              <a:gd name="T75" fmla="*/ 3224 h 3357"/>
              <a:gd name="T76" fmla="*/ 997 w 2880"/>
              <a:gd name="T77" fmla="*/ 3109 h 3357"/>
              <a:gd name="T78" fmla="*/ 854 w 2880"/>
              <a:gd name="T79" fmla="*/ 2943 h 3357"/>
              <a:gd name="T80" fmla="*/ 696 w 2880"/>
              <a:gd name="T81" fmla="*/ 2719 h 3357"/>
              <a:gd name="T82" fmla="*/ 535 w 2880"/>
              <a:gd name="T83" fmla="*/ 2431 h 3357"/>
              <a:gd name="T84" fmla="*/ 376 w 2880"/>
              <a:gd name="T85" fmla="*/ 2072 h 3357"/>
              <a:gd name="T86" fmla="*/ 228 w 2880"/>
              <a:gd name="T87" fmla="*/ 1636 h 3357"/>
              <a:gd name="T88" fmla="*/ 101 w 2880"/>
              <a:gd name="T89" fmla="*/ 1115 h 3357"/>
              <a:gd name="T90" fmla="*/ 0 w 2880"/>
              <a:gd name="T91" fmla="*/ 504 h 3357"/>
              <a:gd name="T92" fmla="*/ 621 w 2880"/>
              <a:gd name="T93" fmla="*/ 935 h 3357"/>
              <a:gd name="T94" fmla="*/ 729 w 2880"/>
              <a:gd name="T95" fmla="*/ 1430 h 3357"/>
              <a:gd name="T96" fmla="*/ 864 w 2880"/>
              <a:gd name="T97" fmla="*/ 1848 h 3357"/>
              <a:gd name="T98" fmla="*/ 1018 w 2880"/>
              <a:gd name="T99" fmla="*/ 2200 h 3357"/>
              <a:gd name="T100" fmla="*/ 1191 w 2880"/>
              <a:gd name="T101" fmla="*/ 2499 h 3357"/>
              <a:gd name="T102" fmla="*/ 1374 w 2880"/>
              <a:gd name="T103" fmla="*/ 2757 h 3357"/>
              <a:gd name="T104" fmla="*/ 1650 w 2880"/>
              <a:gd name="T105" fmla="*/ 2548 h 3357"/>
              <a:gd name="T106" fmla="*/ 1926 w 2880"/>
              <a:gd name="T107" fmla="*/ 2116 h 3357"/>
              <a:gd name="T108" fmla="*/ 1804 w 2880"/>
              <a:gd name="T109" fmla="*/ 1874 h 3357"/>
              <a:gd name="T110" fmla="*/ 1606 w 2880"/>
              <a:gd name="T111" fmla="*/ 1651 h 3357"/>
              <a:gd name="T112" fmla="*/ 1468 w 2880"/>
              <a:gd name="T113" fmla="*/ 1373 h 3357"/>
              <a:gd name="T114" fmla="*/ 1395 w 2880"/>
              <a:gd name="T115" fmla="*/ 1053 h 3357"/>
              <a:gd name="T116" fmla="*/ 1394 w 2880"/>
              <a:gd name="T117" fmla="*/ 742 h 3357"/>
              <a:gd name="T118" fmla="*/ 1453 w 2880"/>
              <a:gd name="T119" fmla="*/ 487 h 3357"/>
              <a:gd name="T120" fmla="*/ 1569 w 2880"/>
              <a:gd name="T121" fmla="*/ 276 h 3357"/>
              <a:gd name="T122" fmla="*/ 1740 w 2880"/>
              <a:gd name="T123" fmla="*/ 117 h 3357"/>
              <a:gd name="T124" fmla="*/ 1959 w 2880"/>
              <a:gd name="T125" fmla="*/ 23 h 33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80" h="3357">
                <a:moveTo>
                  <a:pt x="2153" y="0"/>
                </a:moveTo>
                <a:lnTo>
                  <a:pt x="2222" y="3"/>
                </a:lnTo>
                <a:lnTo>
                  <a:pt x="2288" y="9"/>
                </a:lnTo>
                <a:lnTo>
                  <a:pt x="2350" y="21"/>
                </a:lnTo>
                <a:lnTo>
                  <a:pt x="2409" y="35"/>
                </a:lnTo>
                <a:lnTo>
                  <a:pt x="2465" y="55"/>
                </a:lnTo>
                <a:lnTo>
                  <a:pt x="2517" y="79"/>
                </a:lnTo>
                <a:lnTo>
                  <a:pt x="2567" y="107"/>
                </a:lnTo>
                <a:lnTo>
                  <a:pt x="2613" y="138"/>
                </a:lnTo>
                <a:lnTo>
                  <a:pt x="2654" y="174"/>
                </a:lnTo>
                <a:lnTo>
                  <a:pt x="2692" y="214"/>
                </a:lnTo>
                <a:lnTo>
                  <a:pt x="2728" y="258"/>
                </a:lnTo>
                <a:lnTo>
                  <a:pt x="2760" y="305"/>
                </a:lnTo>
                <a:lnTo>
                  <a:pt x="2788" y="357"/>
                </a:lnTo>
                <a:lnTo>
                  <a:pt x="2812" y="411"/>
                </a:lnTo>
                <a:lnTo>
                  <a:pt x="2833" y="469"/>
                </a:lnTo>
                <a:lnTo>
                  <a:pt x="2849" y="532"/>
                </a:lnTo>
                <a:lnTo>
                  <a:pt x="2863" y="598"/>
                </a:lnTo>
                <a:lnTo>
                  <a:pt x="2872" y="665"/>
                </a:lnTo>
                <a:lnTo>
                  <a:pt x="2878" y="739"/>
                </a:lnTo>
                <a:lnTo>
                  <a:pt x="2880" y="814"/>
                </a:lnTo>
                <a:lnTo>
                  <a:pt x="2878" y="886"/>
                </a:lnTo>
                <a:lnTo>
                  <a:pt x="2873" y="961"/>
                </a:lnTo>
                <a:lnTo>
                  <a:pt x="2864" y="1036"/>
                </a:lnTo>
                <a:lnTo>
                  <a:pt x="2850" y="1111"/>
                </a:lnTo>
                <a:lnTo>
                  <a:pt x="2835" y="1185"/>
                </a:lnTo>
                <a:lnTo>
                  <a:pt x="2815" y="1257"/>
                </a:lnTo>
                <a:lnTo>
                  <a:pt x="2791" y="1326"/>
                </a:lnTo>
                <a:lnTo>
                  <a:pt x="2765" y="1391"/>
                </a:lnTo>
                <a:lnTo>
                  <a:pt x="2714" y="1399"/>
                </a:lnTo>
                <a:lnTo>
                  <a:pt x="2668" y="1404"/>
                </a:lnTo>
                <a:lnTo>
                  <a:pt x="2623" y="1405"/>
                </a:lnTo>
                <a:lnTo>
                  <a:pt x="2581" y="1402"/>
                </a:lnTo>
                <a:lnTo>
                  <a:pt x="2543" y="1396"/>
                </a:lnTo>
                <a:lnTo>
                  <a:pt x="2509" y="1388"/>
                </a:lnTo>
                <a:lnTo>
                  <a:pt x="2476" y="1377"/>
                </a:lnTo>
                <a:lnTo>
                  <a:pt x="2446" y="1365"/>
                </a:lnTo>
                <a:lnTo>
                  <a:pt x="2419" y="1353"/>
                </a:lnTo>
                <a:lnTo>
                  <a:pt x="2396" y="1338"/>
                </a:lnTo>
                <a:lnTo>
                  <a:pt x="2375" y="1324"/>
                </a:lnTo>
                <a:lnTo>
                  <a:pt x="2355" y="1309"/>
                </a:lnTo>
                <a:lnTo>
                  <a:pt x="2340" y="1294"/>
                </a:lnTo>
                <a:lnTo>
                  <a:pt x="2325" y="1281"/>
                </a:lnTo>
                <a:lnTo>
                  <a:pt x="2314" y="1268"/>
                </a:lnTo>
                <a:lnTo>
                  <a:pt x="2304" y="1256"/>
                </a:lnTo>
                <a:lnTo>
                  <a:pt x="2297" y="1247"/>
                </a:lnTo>
                <a:lnTo>
                  <a:pt x="2292" y="1239"/>
                </a:lnTo>
                <a:lnTo>
                  <a:pt x="2290" y="1235"/>
                </a:lnTo>
                <a:lnTo>
                  <a:pt x="2289" y="1233"/>
                </a:lnTo>
                <a:lnTo>
                  <a:pt x="2298" y="1198"/>
                </a:lnTo>
                <a:lnTo>
                  <a:pt x="2309" y="1158"/>
                </a:lnTo>
                <a:lnTo>
                  <a:pt x="2320" y="1113"/>
                </a:lnTo>
                <a:lnTo>
                  <a:pt x="2329" y="1065"/>
                </a:lnTo>
                <a:lnTo>
                  <a:pt x="2337" y="1015"/>
                </a:lnTo>
                <a:lnTo>
                  <a:pt x="2344" y="965"/>
                </a:lnTo>
                <a:lnTo>
                  <a:pt x="2349" y="913"/>
                </a:lnTo>
                <a:lnTo>
                  <a:pt x="2350" y="861"/>
                </a:lnTo>
                <a:lnTo>
                  <a:pt x="2349" y="808"/>
                </a:lnTo>
                <a:lnTo>
                  <a:pt x="2344" y="760"/>
                </a:lnTo>
                <a:lnTo>
                  <a:pt x="2337" y="715"/>
                </a:lnTo>
                <a:lnTo>
                  <a:pt x="2327" y="675"/>
                </a:lnTo>
                <a:lnTo>
                  <a:pt x="2315" y="639"/>
                </a:lnTo>
                <a:lnTo>
                  <a:pt x="2300" y="607"/>
                </a:lnTo>
                <a:lnTo>
                  <a:pt x="2282" y="580"/>
                </a:lnTo>
                <a:lnTo>
                  <a:pt x="2263" y="557"/>
                </a:lnTo>
                <a:lnTo>
                  <a:pt x="2241" y="538"/>
                </a:lnTo>
                <a:lnTo>
                  <a:pt x="2218" y="523"/>
                </a:lnTo>
                <a:lnTo>
                  <a:pt x="2192" y="513"/>
                </a:lnTo>
                <a:lnTo>
                  <a:pt x="2165" y="506"/>
                </a:lnTo>
                <a:lnTo>
                  <a:pt x="2136" y="504"/>
                </a:lnTo>
                <a:lnTo>
                  <a:pt x="2106" y="506"/>
                </a:lnTo>
                <a:lnTo>
                  <a:pt x="2077" y="514"/>
                </a:lnTo>
                <a:lnTo>
                  <a:pt x="2050" y="525"/>
                </a:lnTo>
                <a:lnTo>
                  <a:pt x="2025" y="541"/>
                </a:lnTo>
                <a:lnTo>
                  <a:pt x="2001" y="562"/>
                </a:lnTo>
                <a:lnTo>
                  <a:pt x="1980" y="587"/>
                </a:lnTo>
                <a:lnTo>
                  <a:pt x="1962" y="617"/>
                </a:lnTo>
                <a:lnTo>
                  <a:pt x="1945" y="651"/>
                </a:lnTo>
                <a:lnTo>
                  <a:pt x="1932" y="690"/>
                </a:lnTo>
                <a:lnTo>
                  <a:pt x="1920" y="732"/>
                </a:lnTo>
                <a:lnTo>
                  <a:pt x="1913" y="780"/>
                </a:lnTo>
                <a:lnTo>
                  <a:pt x="1908" y="832"/>
                </a:lnTo>
                <a:lnTo>
                  <a:pt x="1906" y="888"/>
                </a:lnTo>
                <a:lnTo>
                  <a:pt x="1909" y="964"/>
                </a:lnTo>
                <a:lnTo>
                  <a:pt x="1915" y="1036"/>
                </a:lnTo>
                <a:lnTo>
                  <a:pt x="1926" y="1105"/>
                </a:lnTo>
                <a:lnTo>
                  <a:pt x="1942" y="1169"/>
                </a:lnTo>
                <a:lnTo>
                  <a:pt x="1963" y="1232"/>
                </a:lnTo>
                <a:lnTo>
                  <a:pt x="1986" y="1289"/>
                </a:lnTo>
                <a:lnTo>
                  <a:pt x="2014" y="1344"/>
                </a:lnTo>
                <a:lnTo>
                  <a:pt x="2045" y="1395"/>
                </a:lnTo>
                <a:lnTo>
                  <a:pt x="2079" y="1442"/>
                </a:lnTo>
                <a:lnTo>
                  <a:pt x="2117" y="1485"/>
                </a:lnTo>
                <a:lnTo>
                  <a:pt x="2158" y="1526"/>
                </a:lnTo>
                <a:lnTo>
                  <a:pt x="2203" y="1561"/>
                </a:lnTo>
                <a:lnTo>
                  <a:pt x="2249" y="1592"/>
                </a:lnTo>
                <a:lnTo>
                  <a:pt x="2298" y="1620"/>
                </a:lnTo>
                <a:lnTo>
                  <a:pt x="2350" y="1643"/>
                </a:lnTo>
                <a:lnTo>
                  <a:pt x="2404" y="1662"/>
                </a:lnTo>
                <a:lnTo>
                  <a:pt x="2460" y="1678"/>
                </a:lnTo>
                <a:lnTo>
                  <a:pt x="2518" y="1689"/>
                </a:lnTo>
                <a:lnTo>
                  <a:pt x="2578" y="1695"/>
                </a:lnTo>
                <a:lnTo>
                  <a:pt x="2640" y="1697"/>
                </a:lnTo>
                <a:lnTo>
                  <a:pt x="2697" y="1696"/>
                </a:lnTo>
                <a:lnTo>
                  <a:pt x="2756" y="1691"/>
                </a:lnTo>
                <a:lnTo>
                  <a:pt x="2817" y="1683"/>
                </a:lnTo>
                <a:lnTo>
                  <a:pt x="2880" y="1669"/>
                </a:lnTo>
                <a:lnTo>
                  <a:pt x="2880" y="2069"/>
                </a:lnTo>
                <a:lnTo>
                  <a:pt x="2811" y="2084"/>
                </a:lnTo>
                <a:lnTo>
                  <a:pt x="2742" y="2095"/>
                </a:lnTo>
                <a:lnTo>
                  <a:pt x="2676" y="2104"/>
                </a:lnTo>
                <a:lnTo>
                  <a:pt x="2610" y="2110"/>
                </a:lnTo>
                <a:lnTo>
                  <a:pt x="2547" y="2113"/>
                </a:lnTo>
                <a:lnTo>
                  <a:pt x="2488" y="2114"/>
                </a:lnTo>
                <a:lnTo>
                  <a:pt x="2453" y="2189"/>
                </a:lnTo>
                <a:lnTo>
                  <a:pt x="2415" y="2261"/>
                </a:lnTo>
                <a:lnTo>
                  <a:pt x="2376" y="2333"/>
                </a:lnTo>
                <a:lnTo>
                  <a:pt x="2334" y="2403"/>
                </a:lnTo>
                <a:lnTo>
                  <a:pt x="2292" y="2472"/>
                </a:lnTo>
                <a:lnTo>
                  <a:pt x="2249" y="2539"/>
                </a:lnTo>
                <a:lnTo>
                  <a:pt x="2205" y="2604"/>
                </a:lnTo>
                <a:lnTo>
                  <a:pt x="2160" y="2668"/>
                </a:lnTo>
                <a:lnTo>
                  <a:pt x="2114" y="2729"/>
                </a:lnTo>
                <a:lnTo>
                  <a:pt x="2069" y="2788"/>
                </a:lnTo>
                <a:lnTo>
                  <a:pt x="2023" y="2845"/>
                </a:lnTo>
                <a:lnTo>
                  <a:pt x="1978" y="2900"/>
                </a:lnTo>
                <a:lnTo>
                  <a:pt x="1934" y="2952"/>
                </a:lnTo>
                <a:lnTo>
                  <a:pt x="1890" y="3001"/>
                </a:lnTo>
                <a:lnTo>
                  <a:pt x="1848" y="3048"/>
                </a:lnTo>
                <a:lnTo>
                  <a:pt x="1806" y="3091"/>
                </a:lnTo>
                <a:lnTo>
                  <a:pt x="1767" y="3130"/>
                </a:lnTo>
                <a:lnTo>
                  <a:pt x="1728" y="3167"/>
                </a:lnTo>
                <a:lnTo>
                  <a:pt x="1693" y="3201"/>
                </a:lnTo>
                <a:lnTo>
                  <a:pt x="1659" y="3231"/>
                </a:lnTo>
                <a:lnTo>
                  <a:pt x="1628" y="3257"/>
                </a:lnTo>
                <a:lnTo>
                  <a:pt x="1598" y="3279"/>
                </a:lnTo>
                <a:lnTo>
                  <a:pt x="1574" y="3298"/>
                </a:lnTo>
                <a:lnTo>
                  <a:pt x="1551" y="3312"/>
                </a:lnTo>
                <a:lnTo>
                  <a:pt x="1516" y="3330"/>
                </a:lnTo>
                <a:lnTo>
                  <a:pt x="1481" y="3344"/>
                </a:lnTo>
                <a:lnTo>
                  <a:pt x="1447" y="3352"/>
                </a:lnTo>
                <a:lnTo>
                  <a:pt x="1413" y="3357"/>
                </a:lnTo>
                <a:lnTo>
                  <a:pt x="1377" y="3356"/>
                </a:lnTo>
                <a:lnTo>
                  <a:pt x="1342" y="3351"/>
                </a:lnTo>
                <a:lnTo>
                  <a:pt x="1306" y="3341"/>
                </a:lnTo>
                <a:lnTo>
                  <a:pt x="1269" y="3325"/>
                </a:lnTo>
                <a:lnTo>
                  <a:pt x="1231" y="3304"/>
                </a:lnTo>
                <a:lnTo>
                  <a:pt x="1213" y="3294"/>
                </a:lnTo>
                <a:lnTo>
                  <a:pt x="1194" y="3280"/>
                </a:lnTo>
                <a:lnTo>
                  <a:pt x="1171" y="3264"/>
                </a:lnTo>
                <a:lnTo>
                  <a:pt x="1147" y="3245"/>
                </a:lnTo>
                <a:lnTo>
                  <a:pt x="1121" y="3224"/>
                </a:lnTo>
                <a:lnTo>
                  <a:pt x="1092" y="3199"/>
                </a:lnTo>
                <a:lnTo>
                  <a:pt x="1063" y="3173"/>
                </a:lnTo>
                <a:lnTo>
                  <a:pt x="1031" y="3142"/>
                </a:lnTo>
                <a:lnTo>
                  <a:pt x="997" y="3109"/>
                </a:lnTo>
                <a:lnTo>
                  <a:pt x="963" y="3073"/>
                </a:lnTo>
                <a:lnTo>
                  <a:pt x="928" y="3033"/>
                </a:lnTo>
                <a:lnTo>
                  <a:pt x="892" y="2989"/>
                </a:lnTo>
                <a:lnTo>
                  <a:pt x="854" y="2943"/>
                </a:lnTo>
                <a:lnTo>
                  <a:pt x="816" y="2893"/>
                </a:lnTo>
                <a:lnTo>
                  <a:pt x="776" y="2839"/>
                </a:lnTo>
                <a:lnTo>
                  <a:pt x="737" y="2781"/>
                </a:lnTo>
                <a:lnTo>
                  <a:pt x="696" y="2719"/>
                </a:lnTo>
                <a:lnTo>
                  <a:pt x="657" y="2653"/>
                </a:lnTo>
                <a:lnTo>
                  <a:pt x="616" y="2584"/>
                </a:lnTo>
                <a:lnTo>
                  <a:pt x="575" y="2510"/>
                </a:lnTo>
                <a:lnTo>
                  <a:pt x="535" y="2431"/>
                </a:lnTo>
                <a:lnTo>
                  <a:pt x="494" y="2349"/>
                </a:lnTo>
                <a:lnTo>
                  <a:pt x="455" y="2261"/>
                </a:lnTo>
                <a:lnTo>
                  <a:pt x="415" y="2169"/>
                </a:lnTo>
                <a:lnTo>
                  <a:pt x="376" y="2072"/>
                </a:lnTo>
                <a:lnTo>
                  <a:pt x="337" y="1971"/>
                </a:lnTo>
                <a:lnTo>
                  <a:pt x="300" y="1864"/>
                </a:lnTo>
                <a:lnTo>
                  <a:pt x="264" y="1753"/>
                </a:lnTo>
                <a:lnTo>
                  <a:pt x="228" y="1636"/>
                </a:lnTo>
                <a:lnTo>
                  <a:pt x="194" y="1514"/>
                </a:lnTo>
                <a:lnTo>
                  <a:pt x="161" y="1387"/>
                </a:lnTo>
                <a:lnTo>
                  <a:pt x="130" y="1254"/>
                </a:lnTo>
                <a:lnTo>
                  <a:pt x="101" y="1115"/>
                </a:lnTo>
                <a:lnTo>
                  <a:pt x="73" y="971"/>
                </a:lnTo>
                <a:lnTo>
                  <a:pt x="46" y="821"/>
                </a:lnTo>
                <a:lnTo>
                  <a:pt x="22" y="667"/>
                </a:lnTo>
                <a:lnTo>
                  <a:pt x="0" y="504"/>
                </a:lnTo>
                <a:lnTo>
                  <a:pt x="558" y="504"/>
                </a:lnTo>
                <a:lnTo>
                  <a:pt x="577" y="654"/>
                </a:lnTo>
                <a:lnTo>
                  <a:pt x="598" y="797"/>
                </a:lnTo>
                <a:lnTo>
                  <a:pt x="621" y="935"/>
                </a:lnTo>
                <a:lnTo>
                  <a:pt x="645" y="1066"/>
                </a:lnTo>
                <a:lnTo>
                  <a:pt x="672" y="1193"/>
                </a:lnTo>
                <a:lnTo>
                  <a:pt x="700" y="1314"/>
                </a:lnTo>
                <a:lnTo>
                  <a:pt x="729" y="1430"/>
                </a:lnTo>
                <a:lnTo>
                  <a:pt x="761" y="1542"/>
                </a:lnTo>
                <a:lnTo>
                  <a:pt x="793" y="1648"/>
                </a:lnTo>
                <a:lnTo>
                  <a:pt x="827" y="1750"/>
                </a:lnTo>
                <a:lnTo>
                  <a:pt x="864" y="1848"/>
                </a:lnTo>
                <a:lnTo>
                  <a:pt x="900" y="1941"/>
                </a:lnTo>
                <a:lnTo>
                  <a:pt x="938" y="2032"/>
                </a:lnTo>
                <a:lnTo>
                  <a:pt x="978" y="2117"/>
                </a:lnTo>
                <a:lnTo>
                  <a:pt x="1018" y="2200"/>
                </a:lnTo>
                <a:lnTo>
                  <a:pt x="1060" y="2280"/>
                </a:lnTo>
                <a:lnTo>
                  <a:pt x="1102" y="2355"/>
                </a:lnTo>
                <a:lnTo>
                  <a:pt x="1146" y="2428"/>
                </a:lnTo>
                <a:lnTo>
                  <a:pt x="1191" y="2499"/>
                </a:lnTo>
                <a:lnTo>
                  <a:pt x="1235" y="2567"/>
                </a:lnTo>
                <a:lnTo>
                  <a:pt x="1281" y="2632"/>
                </a:lnTo>
                <a:lnTo>
                  <a:pt x="1328" y="2695"/>
                </a:lnTo>
                <a:lnTo>
                  <a:pt x="1374" y="2757"/>
                </a:lnTo>
                <a:lnTo>
                  <a:pt x="1421" y="2816"/>
                </a:lnTo>
                <a:lnTo>
                  <a:pt x="1499" y="2733"/>
                </a:lnTo>
                <a:lnTo>
                  <a:pt x="1576" y="2644"/>
                </a:lnTo>
                <a:lnTo>
                  <a:pt x="1650" y="2548"/>
                </a:lnTo>
                <a:lnTo>
                  <a:pt x="1724" y="2447"/>
                </a:lnTo>
                <a:lnTo>
                  <a:pt x="1795" y="2341"/>
                </a:lnTo>
                <a:lnTo>
                  <a:pt x="1862" y="2231"/>
                </a:lnTo>
                <a:lnTo>
                  <a:pt x="1926" y="2116"/>
                </a:lnTo>
                <a:lnTo>
                  <a:pt x="1988" y="1998"/>
                </a:lnTo>
                <a:lnTo>
                  <a:pt x="1923" y="1960"/>
                </a:lnTo>
                <a:lnTo>
                  <a:pt x="1862" y="1919"/>
                </a:lnTo>
                <a:lnTo>
                  <a:pt x="1804" y="1874"/>
                </a:lnTo>
                <a:lnTo>
                  <a:pt x="1749" y="1824"/>
                </a:lnTo>
                <a:lnTo>
                  <a:pt x="1697" y="1771"/>
                </a:lnTo>
                <a:lnTo>
                  <a:pt x="1649" y="1712"/>
                </a:lnTo>
                <a:lnTo>
                  <a:pt x="1606" y="1651"/>
                </a:lnTo>
                <a:lnTo>
                  <a:pt x="1565" y="1586"/>
                </a:lnTo>
                <a:lnTo>
                  <a:pt x="1529" y="1518"/>
                </a:lnTo>
                <a:lnTo>
                  <a:pt x="1496" y="1447"/>
                </a:lnTo>
                <a:lnTo>
                  <a:pt x="1468" y="1373"/>
                </a:lnTo>
                <a:lnTo>
                  <a:pt x="1443" y="1297"/>
                </a:lnTo>
                <a:lnTo>
                  <a:pt x="1423" y="1218"/>
                </a:lnTo>
                <a:lnTo>
                  <a:pt x="1406" y="1136"/>
                </a:lnTo>
                <a:lnTo>
                  <a:pt x="1395" y="1053"/>
                </a:lnTo>
                <a:lnTo>
                  <a:pt x="1389" y="968"/>
                </a:lnTo>
                <a:lnTo>
                  <a:pt x="1386" y="881"/>
                </a:lnTo>
                <a:lnTo>
                  <a:pt x="1388" y="811"/>
                </a:lnTo>
                <a:lnTo>
                  <a:pt x="1394" y="742"/>
                </a:lnTo>
                <a:lnTo>
                  <a:pt x="1403" y="675"/>
                </a:lnTo>
                <a:lnTo>
                  <a:pt x="1417" y="610"/>
                </a:lnTo>
                <a:lnTo>
                  <a:pt x="1433" y="548"/>
                </a:lnTo>
                <a:lnTo>
                  <a:pt x="1453" y="487"/>
                </a:lnTo>
                <a:lnTo>
                  <a:pt x="1477" y="430"/>
                </a:lnTo>
                <a:lnTo>
                  <a:pt x="1505" y="376"/>
                </a:lnTo>
                <a:lnTo>
                  <a:pt x="1535" y="324"/>
                </a:lnTo>
                <a:lnTo>
                  <a:pt x="1569" y="276"/>
                </a:lnTo>
                <a:lnTo>
                  <a:pt x="1608" y="231"/>
                </a:lnTo>
                <a:lnTo>
                  <a:pt x="1648" y="189"/>
                </a:lnTo>
                <a:lnTo>
                  <a:pt x="1692" y="151"/>
                </a:lnTo>
                <a:lnTo>
                  <a:pt x="1740" y="117"/>
                </a:lnTo>
                <a:lnTo>
                  <a:pt x="1789" y="87"/>
                </a:lnTo>
                <a:lnTo>
                  <a:pt x="1842" y="61"/>
                </a:lnTo>
                <a:lnTo>
                  <a:pt x="1899" y="40"/>
                </a:lnTo>
                <a:lnTo>
                  <a:pt x="1959" y="23"/>
                </a:lnTo>
                <a:lnTo>
                  <a:pt x="2020" y="10"/>
                </a:lnTo>
                <a:lnTo>
                  <a:pt x="2085" y="3"/>
                </a:lnTo>
                <a:lnTo>
                  <a:pt x="2153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1" name="Freeform 255"/>
          <p:cNvSpPr>
            <a:spLocks noEditPoints="1"/>
          </p:cNvSpPr>
          <p:nvPr/>
        </p:nvSpPr>
        <p:spPr bwMode="auto">
          <a:xfrm>
            <a:off x="1883231" y="1618634"/>
            <a:ext cx="264506" cy="239761"/>
          </a:xfrm>
          <a:custGeom>
            <a:avLst/>
            <a:gdLst>
              <a:gd name="T0" fmla="*/ 1122 w 3370"/>
              <a:gd name="T1" fmla="*/ 2386 h 3052"/>
              <a:gd name="T2" fmla="*/ 2248 w 3370"/>
              <a:gd name="T3" fmla="*/ 1596 h 3052"/>
              <a:gd name="T4" fmla="*/ 2725 w 3370"/>
              <a:gd name="T5" fmla="*/ 1506 h 3052"/>
              <a:gd name="T6" fmla="*/ 2655 w 3370"/>
              <a:gd name="T7" fmla="*/ 1517 h 3052"/>
              <a:gd name="T8" fmla="*/ 2596 w 3370"/>
              <a:gd name="T9" fmla="*/ 1552 h 3052"/>
              <a:gd name="T10" fmla="*/ 2553 w 3370"/>
              <a:gd name="T11" fmla="*/ 1603 h 3052"/>
              <a:gd name="T12" fmla="*/ 2528 w 3370"/>
              <a:gd name="T13" fmla="*/ 1667 h 3052"/>
              <a:gd name="T14" fmla="*/ 2528 w 3370"/>
              <a:gd name="T15" fmla="*/ 1739 h 3052"/>
              <a:gd name="T16" fmla="*/ 2553 w 3370"/>
              <a:gd name="T17" fmla="*/ 1803 h 3052"/>
              <a:gd name="T18" fmla="*/ 2596 w 3370"/>
              <a:gd name="T19" fmla="*/ 1854 h 3052"/>
              <a:gd name="T20" fmla="*/ 2655 w 3370"/>
              <a:gd name="T21" fmla="*/ 1889 h 3052"/>
              <a:gd name="T22" fmla="*/ 2725 w 3370"/>
              <a:gd name="T23" fmla="*/ 1902 h 3052"/>
              <a:gd name="T24" fmla="*/ 2795 w 3370"/>
              <a:gd name="T25" fmla="*/ 1889 h 3052"/>
              <a:gd name="T26" fmla="*/ 2854 w 3370"/>
              <a:gd name="T27" fmla="*/ 1854 h 3052"/>
              <a:gd name="T28" fmla="*/ 2898 w 3370"/>
              <a:gd name="T29" fmla="*/ 1803 h 3052"/>
              <a:gd name="T30" fmla="*/ 2922 w 3370"/>
              <a:gd name="T31" fmla="*/ 1739 h 3052"/>
              <a:gd name="T32" fmla="*/ 2922 w 3370"/>
              <a:gd name="T33" fmla="*/ 1667 h 3052"/>
              <a:gd name="T34" fmla="*/ 2898 w 3370"/>
              <a:gd name="T35" fmla="*/ 1603 h 3052"/>
              <a:gd name="T36" fmla="*/ 2854 w 3370"/>
              <a:gd name="T37" fmla="*/ 1552 h 3052"/>
              <a:gd name="T38" fmla="*/ 2795 w 3370"/>
              <a:gd name="T39" fmla="*/ 1517 h 3052"/>
              <a:gd name="T40" fmla="*/ 2725 w 3370"/>
              <a:gd name="T41" fmla="*/ 1506 h 3052"/>
              <a:gd name="T42" fmla="*/ 609 w 3370"/>
              <a:gd name="T43" fmla="*/ 1509 h 3052"/>
              <a:gd name="T44" fmla="*/ 544 w 3370"/>
              <a:gd name="T45" fmla="*/ 1532 h 3052"/>
              <a:gd name="T46" fmla="*/ 492 w 3370"/>
              <a:gd name="T47" fmla="*/ 1576 h 3052"/>
              <a:gd name="T48" fmla="*/ 457 w 3370"/>
              <a:gd name="T49" fmla="*/ 1634 h 3052"/>
              <a:gd name="T50" fmla="*/ 444 w 3370"/>
              <a:gd name="T51" fmla="*/ 1703 h 3052"/>
              <a:gd name="T52" fmla="*/ 457 w 3370"/>
              <a:gd name="T53" fmla="*/ 1772 h 3052"/>
              <a:gd name="T54" fmla="*/ 492 w 3370"/>
              <a:gd name="T55" fmla="*/ 1831 h 3052"/>
              <a:gd name="T56" fmla="*/ 544 w 3370"/>
              <a:gd name="T57" fmla="*/ 1874 h 3052"/>
              <a:gd name="T58" fmla="*/ 609 w 3370"/>
              <a:gd name="T59" fmla="*/ 1898 h 3052"/>
              <a:gd name="T60" fmla="*/ 681 w 3370"/>
              <a:gd name="T61" fmla="*/ 1898 h 3052"/>
              <a:gd name="T62" fmla="*/ 746 w 3370"/>
              <a:gd name="T63" fmla="*/ 1874 h 3052"/>
              <a:gd name="T64" fmla="*/ 798 w 3370"/>
              <a:gd name="T65" fmla="*/ 1831 h 3052"/>
              <a:gd name="T66" fmla="*/ 833 w 3370"/>
              <a:gd name="T67" fmla="*/ 1772 h 3052"/>
              <a:gd name="T68" fmla="*/ 845 w 3370"/>
              <a:gd name="T69" fmla="*/ 1703 h 3052"/>
              <a:gd name="T70" fmla="*/ 833 w 3370"/>
              <a:gd name="T71" fmla="*/ 1634 h 3052"/>
              <a:gd name="T72" fmla="*/ 798 w 3370"/>
              <a:gd name="T73" fmla="*/ 1576 h 3052"/>
              <a:gd name="T74" fmla="*/ 746 w 3370"/>
              <a:gd name="T75" fmla="*/ 1532 h 3052"/>
              <a:gd name="T76" fmla="*/ 681 w 3370"/>
              <a:gd name="T77" fmla="*/ 1509 h 3052"/>
              <a:gd name="T78" fmla="*/ 738 w 3370"/>
              <a:gd name="T79" fmla="*/ 652 h 3052"/>
              <a:gd name="T80" fmla="*/ 2683 w 3370"/>
              <a:gd name="T81" fmla="*/ 1233 h 3052"/>
              <a:gd name="T82" fmla="*/ 738 w 3370"/>
              <a:gd name="T83" fmla="*/ 652 h 3052"/>
              <a:gd name="T84" fmla="*/ 1169 w 3370"/>
              <a:gd name="T85" fmla="*/ 432 h 3052"/>
              <a:gd name="T86" fmla="*/ 2202 w 3370"/>
              <a:gd name="T87" fmla="*/ 218 h 3052"/>
              <a:gd name="T88" fmla="*/ 947 w 3370"/>
              <a:gd name="T89" fmla="*/ 0 h 3052"/>
              <a:gd name="T90" fmla="*/ 2422 w 3370"/>
              <a:gd name="T91" fmla="*/ 432 h 3052"/>
              <a:gd name="T92" fmla="*/ 2874 w 3370"/>
              <a:gd name="T93" fmla="*/ 877 h 3052"/>
              <a:gd name="T94" fmla="*/ 3242 w 3370"/>
              <a:gd name="T95" fmla="*/ 1137 h 3052"/>
              <a:gd name="T96" fmla="*/ 2905 w 3370"/>
              <a:gd name="T97" fmla="*/ 1233 h 3052"/>
              <a:gd name="T98" fmla="*/ 3182 w 3370"/>
              <a:gd name="T99" fmla="*/ 2040 h 3052"/>
              <a:gd name="T100" fmla="*/ 3370 w 3370"/>
              <a:gd name="T101" fmla="*/ 2563 h 3052"/>
              <a:gd name="T102" fmla="*/ 3097 w 3370"/>
              <a:gd name="T103" fmla="*/ 3052 h 3052"/>
              <a:gd name="T104" fmla="*/ 2553 w 3370"/>
              <a:gd name="T105" fmla="*/ 2563 h 3052"/>
              <a:gd name="T106" fmla="*/ 818 w 3370"/>
              <a:gd name="T107" fmla="*/ 3052 h 3052"/>
              <a:gd name="T108" fmla="*/ 273 w 3370"/>
              <a:gd name="T109" fmla="*/ 2563 h 3052"/>
              <a:gd name="T110" fmla="*/ 0 w 3370"/>
              <a:gd name="T111" fmla="*/ 2040 h 3052"/>
              <a:gd name="T112" fmla="*/ 283 w 3370"/>
              <a:gd name="T113" fmla="*/ 1233 h 3052"/>
              <a:gd name="T114" fmla="*/ 473 w 3370"/>
              <a:gd name="T115" fmla="*/ 1137 h 3052"/>
              <a:gd name="T116" fmla="*/ 124 w 3370"/>
              <a:gd name="T117" fmla="*/ 877 h 3052"/>
              <a:gd name="T118" fmla="*/ 536 w 3370"/>
              <a:gd name="T119" fmla="*/ 432 h 3052"/>
              <a:gd name="T120" fmla="*/ 947 w 3370"/>
              <a:gd name="T121" fmla="*/ 0 h 30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370" h="3052">
                <a:moveTo>
                  <a:pt x="1122" y="1596"/>
                </a:moveTo>
                <a:lnTo>
                  <a:pt x="1122" y="2386"/>
                </a:lnTo>
                <a:lnTo>
                  <a:pt x="2248" y="2386"/>
                </a:lnTo>
                <a:lnTo>
                  <a:pt x="2248" y="1596"/>
                </a:lnTo>
                <a:lnTo>
                  <a:pt x="1122" y="1596"/>
                </a:lnTo>
                <a:close/>
                <a:moveTo>
                  <a:pt x="2725" y="1506"/>
                </a:moveTo>
                <a:lnTo>
                  <a:pt x="2689" y="1509"/>
                </a:lnTo>
                <a:lnTo>
                  <a:pt x="2655" y="1517"/>
                </a:lnTo>
                <a:lnTo>
                  <a:pt x="2624" y="1532"/>
                </a:lnTo>
                <a:lnTo>
                  <a:pt x="2596" y="1552"/>
                </a:lnTo>
                <a:lnTo>
                  <a:pt x="2572" y="1576"/>
                </a:lnTo>
                <a:lnTo>
                  <a:pt x="2553" y="1603"/>
                </a:lnTo>
                <a:lnTo>
                  <a:pt x="2538" y="1634"/>
                </a:lnTo>
                <a:lnTo>
                  <a:pt x="2528" y="1667"/>
                </a:lnTo>
                <a:lnTo>
                  <a:pt x="2525" y="1703"/>
                </a:lnTo>
                <a:lnTo>
                  <a:pt x="2528" y="1739"/>
                </a:lnTo>
                <a:lnTo>
                  <a:pt x="2538" y="1772"/>
                </a:lnTo>
                <a:lnTo>
                  <a:pt x="2553" y="1803"/>
                </a:lnTo>
                <a:lnTo>
                  <a:pt x="2572" y="1831"/>
                </a:lnTo>
                <a:lnTo>
                  <a:pt x="2596" y="1854"/>
                </a:lnTo>
                <a:lnTo>
                  <a:pt x="2624" y="1874"/>
                </a:lnTo>
                <a:lnTo>
                  <a:pt x="2655" y="1889"/>
                </a:lnTo>
                <a:lnTo>
                  <a:pt x="2689" y="1898"/>
                </a:lnTo>
                <a:lnTo>
                  <a:pt x="2725" y="1902"/>
                </a:lnTo>
                <a:lnTo>
                  <a:pt x="2761" y="1898"/>
                </a:lnTo>
                <a:lnTo>
                  <a:pt x="2795" y="1889"/>
                </a:lnTo>
                <a:lnTo>
                  <a:pt x="2825" y="1874"/>
                </a:lnTo>
                <a:lnTo>
                  <a:pt x="2854" y="1854"/>
                </a:lnTo>
                <a:lnTo>
                  <a:pt x="2878" y="1831"/>
                </a:lnTo>
                <a:lnTo>
                  <a:pt x="2898" y="1803"/>
                </a:lnTo>
                <a:lnTo>
                  <a:pt x="2912" y="1772"/>
                </a:lnTo>
                <a:lnTo>
                  <a:pt x="2922" y="1739"/>
                </a:lnTo>
                <a:lnTo>
                  <a:pt x="2925" y="1703"/>
                </a:lnTo>
                <a:lnTo>
                  <a:pt x="2922" y="1667"/>
                </a:lnTo>
                <a:lnTo>
                  <a:pt x="2912" y="1634"/>
                </a:lnTo>
                <a:lnTo>
                  <a:pt x="2898" y="1603"/>
                </a:lnTo>
                <a:lnTo>
                  <a:pt x="2878" y="1576"/>
                </a:lnTo>
                <a:lnTo>
                  <a:pt x="2854" y="1552"/>
                </a:lnTo>
                <a:lnTo>
                  <a:pt x="2825" y="1532"/>
                </a:lnTo>
                <a:lnTo>
                  <a:pt x="2795" y="1517"/>
                </a:lnTo>
                <a:lnTo>
                  <a:pt x="2761" y="1509"/>
                </a:lnTo>
                <a:lnTo>
                  <a:pt x="2725" y="1506"/>
                </a:lnTo>
                <a:close/>
                <a:moveTo>
                  <a:pt x="645" y="1506"/>
                </a:moveTo>
                <a:lnTo>
                  <a:pt x="609" y="1509"/>
                </a:lnTo>
                <a:lnTo>
                  <a:pt x="575" y="1517"/>
                </a:lnTo>
                <a:lnTo>
                  <a:pt x="544" y="1532"/>
                </a:lnTo>
                <a:lnTo>
                  <a:pt x="515" y="1552"/>
                </a:lnTo>
                <a:lnTo>
                  <a:pt x="492" y="1576"/>
                </a:lnTo>
                <a:lnTo>
                  <a:pt x="472" y="1603"/>
                </a:lnTo>
                <a:lnTo>
                  <a:pt x="457" y="1634"/>
                </a:lnTo>
                <a:lnTo>
                  <a:pt x="449" y="1667"/>
                </a:lnTo>
                <a:lnTo>
                  <a:pt x="444" y="1703"/>
                </a:lnTo>
                <a:lnTo>
                  <a:pt x="449" y="1739"/>
                </a:lnTo>
                <a:lnTo>
                  <a:pt x="457" y="1772"/>
                </a:lnTo>
                <a:lnTo>
                  <a:pt x="472" y="1803"/>
                </a:lnTo>
                <a:lnTo>
                  <a:pt x="492" y="1831"/>
                </a:lnTo>
                <a:lnTo>
                  <a:pt x="515" y="1854"/>
                </a:lnTo>
                <a:lnTo>
                  <a:pt x="544" y="1874"/>
                </a:lnTo>
                <a:lnTo>
                  <a:pt x="575" y="1889"/>
                </a:lnTo>
                <a:lnTo>
                  <a:pt x="609" y="1898"/>
                </a:lnTo>
                <a:lnTo>
                  <a:pt x="645" y="1902"/>
                </a:lnTo>
                <a:lnTo>
                  <a:pt x="681" y="1898"/>
                </a:lnTo>
                <a:lnTo>
                  <a:pt x="715" y="1889"/>
                </a:lnTo>
                <a:lnTo>
                  <a:pt x="746" y="1874"/>
                </a:lnTo>
                <a:lnTo>
                  <a:pt x="773" y="1854"/>
                </a:lnTo>
                <a:lnTo>
                  <a:pt x="798" y="1831"/>
                </a:lnTo>
                <a:lnTo>
                  <a:pt x="818" y="1803"/>
                </a:lnTo>
                <a:lnTo>
                  <a:pt x="833" y="1772"/>
                </a:lnTo>
                <a:lnTo>
                  <a:pt x="842" y="1739"/>
                </a:lnTo>
                <a:lnTo>
                  <a:pt x="845" y="1703"/>
                </a:lnTo>
                <a:lnTo>
                  <a:pt x="842" y="1667"/>
                </a:lnTo>
                <a:lnTo>
                  <a:pt x="833" y="1634"/>
                </a:lnTo>
                <a:lnTo>
                  <a:pt x="818" y="1603"/>
                </a:lnTo>
                <a:lnTo>
                  <a:pt x="798" y="1576"/>
                </a:lnTo>
                <a:lnTo>
                  <a:pt x="773" y="1552"/>
                </a:lnTo>
                <a:lnTo>
                  <a:pt x="746" y="1532"/>
                </a:lnTo>
                <a:lnTo>
                  <a:pt x="715" y="1517"/>
                </a:lnTo>
                <a:lnTo>
                  <a:pt x="681" y="1509"/>
                </a:lnTo>
                <a:lnTo>
                  <a:pt x="645" y="1506"/>
                </a:lnTo>
                <a:close/>
                <a:moveTo>
                  <a:pt x="738" y="652"/>
                </a:moveTo>
                <a:lnTo>
                  <a:pt x="686" y="1233"/>
                </a:lnTo>
                <a:lnTo>
                  <a:pt x="2683" y="1233"/>
                </a:lnTo>
                <a:lnTo>
                  <a:pt x="2632" y="652"/>
                </a:lnTo>
                <a:lnTo>
                  <a:pt x="738" y="652"/>
                </a:lnTo>
                <a:close/>
                <a:moveTo>
                  <a:pt x="1169" y="218"/>
                </a:moveTo>
                <a:lnTo>
                  <a:pt x="1169" y="432"/>
                </a:lnTo>
                <a:lnTo>
                  <a:pt x="2202" y="432"/>
                </a:lnTo>
                <a:lnTo>
                  <a:pt x="2202" y="218"/>
                </a:lnTo>
                <a:lnTo>
                  <a:pt x="1169" y="218"/>
                </a:lnTo>
                <a:close/>
                <a:moveTo>
                  <a:pt x="947" y="0"/>
                </a:moveTo>
                <a:lnTo>
                  <a:pt x="2422" y="0"/>
                </a:lnTo>
                <a:lnTo>
                  <a:pt x="2422" y="432"/>
                </a:lnTo>
                <a:lnTo>
                  <a:pt x="2834" y="432"/>
                </a:lnTo>
                <a:lnTo>
                  <a:pt x="2874" y="877"/>
                </a:lnTo>
                <a:lnTo>
                  <a:pt x="3242" y="877"/>
                </a:lnTo>
                <a:lnTo>
                  <a:pt x="3242" y="1137"/>
                </a:lnTo>
                <a:lnTo>
                  <a:pt x="2897" y="1137"/>
                </a:lnTo>
                <a:lnTo>
                  <a:pt x="2905" y="1233"/>
                </a:lnTo>
                <a:lnTo>
                  <a:pt x="3087" y="1233"/>
                </a:lnTo>
                <a:lnTo>
                  <a:pt x="3182" y="2040"/>
                </a:lnTo>
                <a:lnTo>
                  <a:pt x="3370" y="2040"/>
                </a:lnTo>
                <a:lnTo>
                  <a:pt x="3370" y="2563"/>
                </a:lnTo>
                <a:lnTo>
                  <a:pt x="3097" y="2563"/>
                </a:lnTo>
                <a:lnTo>
                  <a:pt x="3097" y="3052"/>
                </a:lnTo>
                <a:lnTo>
                  <a:pt x="2553" y="3052"/>
                </a:lnTo>
                <a:lnTo>
                  <a:pt x="2553" y="2563"/>
                </a:lnTo>
                <a:lnTo>
                  <a:pt x="818" y="2563"/>
                </a:lnTo>
                <a:lnTo>
                  <a:pt x="818" y="3052"/>
                </a:lnTo>
                <a:lnTo>
                  <a:pt x="273" y="3052"/>
                </a:lnTo>
                <a:lnTo>
                  <a:pt x="273" y="2563"/>
                </a:lnTo>
                <a:lnTo>
                  <a:pt x="0" y="2563"/>
                </a:lnTo>
                <a:lnTo>
                  <a:pt x="0" y="2040"/>
                </a:lnTo>
                <a:lnTo>
                  <a:pt x="188" y="2040"/>
                </a:lnTo>
                <a:lnTo>
                  <a:pt x="283" y="1233"/>
                </a:lnTo>
                <a:lnTo>
                  <a:pt x="465" y="1233"/>
                </a:lnTo>
                <a:lnTo>
                  <a:pt x="473" y="1137"/>
                </a:lnTo>
                <a:lnTo>
                  <a:pt x="124" y="1137"/>
                </a:lnTo>
                <a:lnTo>
                  <a:pt x="124" y="877"/>
                </a:lnTo>
                <a:lnTo>
                  <a:pt x="496" y="877"/>
                </a:lnTo>
                <a:lnTo>
                  <a:pt x="536" y="432"/>
                </a:lnTo>
                <a:lnTo>
                  <a:pt x="947" y="432"/>
                </a:lnTo>
                <a:lnTo>
                  <a:pt x="947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72" name="Group 258"/>
          <p:cNvGrpSpPr>
            <a:grpSpLocks noChangeAspect="1"/>
          </p:cNvGrpSpPr>
          <p:nvPr/>
        </p:nvGrpSpPr>
        <p:grpSpPr bwMode="auto">
          <a:xfrm>
            <a:off x="6325561" y="1636506"/>
            <a:ext cx="267257" cy="204017"/>
            <a:chOff x="4329" y="1468"/>
            <a:chExt cx="486" cy="37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75" name="Freeform 260"/>
            <p:cNvSpPr>
              <a:spLocks/>
            </p:cNvSpPr>
            <p:nvPr/>
          </p:nvSpPr>
          <p:spPr bwMode="auto">
            <a:xfrm>
              <a:off x="4329" y="1468"/>
              <a:ext cx="352" cy="371"/>
            </a:xfrm>
            <a:custGeom>
              <a:avLst/>
              <a:gdLst>
                <a:gd name="T0" fmla="*/ 1770 w 2461"/>
                <a:gd name="T1" fmla="*/ 4 h 2597"/>
                <a:gd name="T2" fmla="*/ 1903 w 2461"/>
                <a:gd name="T3" fmla="*/ 27 h 2597"/>
                <a:gd name="T4" fmla="*/ 2027 w 2461"/>
                <a:gd name="T5" fmla="*/ 73 h 2597"/>
                <a:gd name="T6" fmla="*/ 2139 w 2461"/>
                <a:gd name="T7" fmla="*/ 138 h 2597"/>
                <a:gd name="T8" fmla="*/ 2238 w 2461"/>
                <a:gd name="T9" fmla="*/ 221 h 2597"/>
                <a:gd name="T10" fmla="*/ 2322 w 2461"/>
                <a:gd name="T11" fmla="*/ 319 h 2597"/>
                <a:gd name="T12" fmla="*/ 2387 w 2461"/>
                <a:gd name="T13" fmla="*/ 430 h 2597"/>
                <a:gd name="T14" fmla="*/ 2434 w 2461"/>
                <a:gd name="T15" fmla="*/ 553 h 2597"/>
                <a:gd name="T16" fmla="*/ 2457 w 2461"/>
                <a:gd name="T17" fmla="*/ 684 h 2597"/>
                <a:gd name="T18" fmla="*/ 2461 w 2461"/>
                <a:gd name="T19" fmla="*/ 971 h 2597"/>
                <a:gd name="T20" fmla="*/ 1880 w 2461"/>
                <a:gd name="T21" fmla="*/ 754 h 2597"/>
                <a:gd name="T22" fmla="*/ 1869 w 2461"/>
                <a:gd name="T23" fmla="*/ 691 h 2597"/>
                <a:gd name="T24" fmla="*/ 1838 w 2461"/>
                <a:gd name="T25" fmla="*/ 638 h 2597"/>
                <a:gd name="T26" fmla="*/ 1791 w 2461"/>
                <a:gd name="T27" fmla="*/ 599 h 2597"/>
                <a:gd name="T28" fmla="*/ 1733 w 2461"/>
                <a:gd name="T29" fmla="*/ 578 h 2597"/>
                <a:gd name="T30" fmla="*/ 1668 w 2461"/>
                <a:gd name="T31" fmla="*/ 578 h 2597"/>
                <a:gd name="T32" fmla="*/ 1610 w 2461"/>
                <a:gd name="T33" fmla="*/ 599 h 2597"/>
                <a:gd name="T34" fmla="*/ 1563 w 2461"/>
                <a:gd name="T35" fmla="*/ 638 h 2597"/>
                <a:gd name="T36" fmla="*/ 1532 w 2461"/>
                <a:gd name="T37" fmla="*/ 691 h 2597"/>
                <a:gd name="T38" fmla="*/ 1521 w 2461"/>
                <a:gd name="T39" fmla="*/ 754 h 2597"/>
                <a:gd name="T40" fmla="*/ 1518 w 2461"/>
                <a:gd name="T41" fmla="*/ 1912 h 2597"/>
                <a:gd name="T42" fmla="*/ 1493 w 2461"/>
                <a:gd name="T43" fmla="*/ 2043 h 2597"/>
                <a:gd name="T44" fmla="*/ 1448 w 2461"/>
                <a:gd name="T45" fmla="*/ 2166 h 2597"/>
                <a:gd name="T46" fmla="*/ 1382 w 2461"/>
                <a:gd name="T47" fmla="*/ 2277 h 2597"/>
                <a:gd name="T48" fmla="*/ 1298 w 2461"/>
                <a:gd name="T49" fmla="*/ 2376 h 2597"/>
                <a:gd name="T50" fmla="*/ 1198 w 2461"/>
                <a:gd name="T51" fmla="*/ 2459 h 2597"/>
                <a:gd name="T52" fmla="*/ 1086 w 2461"/>
                <a:gd name="T53" fmla="*/ 2524 h 2597"/>
                <a:gd name="T54" fmla="*/ 962 w 2461"/>
                <a:gd name="T55" fmla="*/ 2569 h 2597"/>
                <a:gd name="T56" fmla="*/ 829 w 2461"/>
                <a:gd name="T57" fmla="*/ 2593 h 2597"/>
                <a:gd name="T58" fmla="*/ 692 w 2461"/>
                <a:gd name="T59" fmla="*/ 2593 h 2597"/>
                <a:gd name="T60" fmla="*/ 558 w 2461"/>
                <a:gd name="T61" fmla="*/ 2569 h 2597"/>
                <a:gd name="T62" fmla="*/ 434 w 2461"/>
                <a:gd name="T63" fmla="*/ 2524 h 2597"/>
                <a:gd name="T64" fmla="*/ 321 w 2461"/>
                <a:gd name="T65" fmla="*/ 2459 h 2597"/>
                <a:gd name="T66" fmla="*/ 223 w 2461"/>
                <a:gd name="T67" fmla="*/ 2376 h 2597"/>
                <a:gd name="T68" fmla="*/ 139 w 2461"/>
                <a:gd name="T69" fmla="*/ 2277 h 2597"/>
                <a:gd name="T70" fmla="*/ 73 w 2461"/>
                <a:gd name="T71" fmla="*/ 2166 h 2597"/>
                <a:gd name="T72" fmla="*/ 28 w 2461"/>
                <a:gd name="T73" fmla="*/ 2043 h 2597"/>
                <a:gd name="T74" fmla="*/ 3 w 2461"/>
                <a:gd name="T75" fmla="*/ 1912 h 2597"/>
                <a:gd name="T76" fmla="*/ 0 w 2461"/>
                <a:gd name="T77" fmla="*/ 1347 h 2597"/>
                <a:gd name="T78" fmla="*/ 580 w 2461"/>
                <a:gd name="T79" fmla="*/ 1823 h 2597"/>
                <a:gd name="T80" fmla="*/ 592 w 2461"/>
                <a:gd name="T81" fmla="*/ 1885 h 2597"/>
                <a:gd name="T82" fmla="*/ 623 w 2461"/>
                <a:gd name="T83" fmla="*/ 1938 h 2597"/>
                <a:gd name="T84" fmla="*/ 669 w 2461"/>
                <a:gd name="T85" fmla="*/ 1978 h 2597"/>
                <a:gd name="T86" fmla="*/ 728 w 2461"/>
                <a:gd name="T87" fmla="*/ 1999 h 2597"/>
                <a:gd name="T88" fmla="*/ 792 w 2461"/>
                <a:gd name="T89" fmla="*/ 1999 h 2597"/>
                <a:gd name="T90" fmla="*/ 852 w 2461"/>
                <a:gd name="T91" fmla="*/ 1978 h 2597"/>
                <a:gd name="T92" fmla="*/ 898 w 2461"/>
                <a:gd name="T93" fmla="*/ 1938 h 2597"/>
                <a:gd name="T94" fmla="*/ 929 w 2461"/>
                <a:gd name="T95" fmla="*/ 1885 h 2597"/>
                <a:gd name="T96" fmla="*/ 940 w 2461"/>
                <a:gd name="T97" fmla="*/ 1823 h 2597"/>
                <a:gd name="T98" fmla="*/ 943 w 2461"/>
                <a:gd name="T99" fmla="*/ 684 h 2597"/>
                <a:gd name="T100" fmla="*/ 967 w 2461"/>
                <a:gd name="T101" fmla="*/ 553 h 2597"/>
                <a:gd name="T102" fmla="*/ 1013 w 2461"/>
                <a:gd name="T103" fmla="*/ 430 h 2597"/>
                <a:gd name="T104" fmla="*/ 1080 w 2461"/>
                <a:gd name="T105" fmla="*/ 319 h 2597"/>
                <a:gd name="T106" fmla="*/ 1162 w 2461"/>
                <a:gd name="T107" fmla="*/ 221 h 2597"/>
                <a:gd name="T108" fmla="*/ 1262 w 2461"/>
                <a:gd name="T109" fmla="*/ 138 h 2597"/>
                <a:gd name="T110" fmla="*/ 1375 w 2461"/>
                <a:gd name="T111" fmla="*/ 73 h 2597"/>
                <a:gd name="T112" fmla="*/ 1499 w 2461"/>
                <a:gd name="T113" fmla="*/ 27 h 2597"/>
                <a:gd name="T114" fmla="*/ 1631 w 2461"/>
                <a:gd name="T115" fmla="*/ 4 h 2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61" h="2597">
                  <a:moveTo>
                    <a:pt x="1700" y="0"/>
                  </a:moveTo>
                  <a:lnTo>
                    <a:pt x="1770" y="4"/>
                  </a:lnTo>
                  <a:lnTo>
                    <a:pt x="1837" y="12"/>
                  </a:lnTo>
                  <a:lnTo>
                    <a:pt x="1903" y="27"/>
                  </a:lnTo>
                  <a:lnTo>
                    <a:pt x="1965" y="47"/>
                  </a:lnTo>
                  <a:lnTo>
                    <a:pt x="2027" y="73"/>
                  </a:lnTo>
                  <a:lnTo>
                    <a:pt x="2084" y="102"/>
                  </a:lnTo>
                  <a:lnTo>
                    <a:pt x="2139" y="138"/>
                  </a:lnTo>
                  <a:lnTo>
                    <a:pt x="2190" y="177"/>
                  </a:lnTo>
                  <a:lnTo>
                    <a:pt x="2238" y="221"/>
                  </a:lnTo>
                  <a:lnTo>
                    <a:pt x="2282" y="268"/>
                  </a:lnTo>
                  <a:lnTo>
                    <a:pt x="2322" y="319"/>
                  </a:lnTo>
                  <a:lnTo>
                    <a:pt x="2357" y="373"/>
                  </a:lnTo>
                  <a:lnTo>
                    <a:pt x="2387" y="430"/>
                  </a:lnTo>
                  <a:lnTo>
                    <a:pt x="2413" y="490"/>
                  </a:lnTo>
                  <a:lnTo>
                    <a:pt x="2434" y="553"/>
                  </a:lnTo>
                  <a:lnTo>
                    <a:pt x="2449" y="618"/>
                  </a:lnTo>
                  <a:lnTo>
                    <a:pt x="2457" y="684"/>
                  </a:lnTo>
                  <a:lnTo>
                    <a:pt x="2461" y="754"/>
                  </a:lnTo>
                  <a:lnTo>
                    <a:pt x="2461" y="971"/>
                  </a:lnTo>
                  <a:lnTo>
                    <a:pt x="1880" y="971"/>
                  </a:lnTo>
                  <a:lnTo>
                    <a:pt x="1880" y="754"/>
                  </a:lnTo>
                  <a:lnTo>
                    <a:pt x="1877" y="721"/>
                  </a:lnTo>
                  <a:lnTo>
                    <a:pt x="1869" y="691"/>
                  </a:lnTo>
                  <a:lnTo>
                    <a:pt x="1856" y="663"/>
                  </a:lnTo>
                  <a:lnTo>
                    <a:pt x="1838" y="638"/>
                  </a:lnTo>
                  <a:lnTo>
                    <a:pt x="1817" y="617"/>
                  </a:lnTo>
                  <a:lnTo>
                    <a:pt x="1791" y="599"/>
                  </a:lnTo>
                  <a:lnTo>
                    <a:pt x="1764" y="587"/>
                  </a:lnTo>
                  <a:lnTo>
                    <a:pt x="1733" y="578"/>
                  </a:lnTo>
                  <a:lnTo>
                    <a:pt x="1700" y="575"/>
                  </a:lnTo>
                  <a:lnTo>
                    <a:pt x="1668" y="578"/>
                  </a:lnTo>
                  <a:lnTo>
                    <a:pt x="1638" y="587"/>
                  </a:lnTo>
                  <a:lnTo>
                    <a:pt x="1610" y="599"/>
                  </a:lnTo>
                  <a:lnTo>
                    <a:pt x="1585" y="617"/>
                  </a:lnTo>
                  <a:lnTo>
                    <a:pt x="1563" y="638"/>
                  </a:lnTo>
                  <a:lnTo>
                    <a:pt x="1545" y="663"/>
                  </a:lnTo>
                  <a:lnTo>
                    <a:pt x="1532" y="691"/>
                  </a:lnTo>
                  <a:lnTo>
                    <a:pt x="1524" y="721"/>
                  </a:lnTo>
                  <a:lnTo>
                    <a:pt x="1521" y="754"/>
                  </a:lnTo>
                  <a:lnTo>
                    <a:pt x="1521" y="1843"/>
                  </a:lnTo>
                  <a:lnTo>
                    <a:pt x="1518" y="1912"/>
                  </a:lnTo>
                  <a:lnTo>
                    <a:pt x="1508" y="1979"/>
                  </a:lnTo>
                  <a:lnTo>
                    <a:pt x="1493" y="2043"/>
                  </a:lnTo>
                  <a:lnTo>
                    <a:pt x="1473" y="2106"/>
                  </a:lnTo>
                  <a:lnTo>
                    <a:pt x="1448" y="2166"/>
                  </a:lnTo>
                  <a:lnTo>
                    <a:pt x="1417" y="2224"/>
                  </a:lnTo>
                  <a:lnTo>
                    <a:pt x="1382" y="2277"/>
                  </a:lnTo>
                  <a:lnTo>
                    <a:pt x="1342" y="2329"/>
                  </a:lnTo>
                  <a:lnTo>
                    <a:pt x="1298" y="2376"/>
                  </a:lnTo>
                  <a:lnTo>
                    <a:pt x="1250" y="2419"/>
                  </a:lnTo>
                  <a:lnTo>
                    <a:pt x="1198" y="2459"/>
                  </a:lnTo>
                  <a:lnTo>
                    <a:pt x="1144" y="2494"/>
                  </a:lnTo>
                  <a:lnTo>
                    <a:pt x="1086" y="2524"/>
                  </a:lnTo>
                  <a:lnTo>
                    <a:pt x="1026" y="2549"/>
                  </a:lnTo>
                  <a:lnTo>
                    <a:pt x="962" y="2569"/>
                  </a:lnTo>
                  <a:lnTo>
                    <a:pt x="897" y="2584"/>
                  </a:lnTo>
                  <a:lnTo>
                    <a:pt x="829" y="2593"/>
                  </a:lnTo>
                  <a:lnTo>
                    <a:pt x="760" y="2597"/>
                  </a:lnTo>
                  <a:lnTo>
                    <a:pt x="692" y="2593"/>
                  </a:lnTo>
                  <a:lnTo>
                    <a:pt x="624" y="2584"/>
                  </a:lnTo>
                  <a:lnTo>
                    <a:pt x="558" y="2569"/>
                  </a:lnTo>
                  <a:lnTo>
                    <a:pt x="495" y="2549"/>
                  </a:lnTo>
                  <a:lnTo>
                    <a:pt x="434" y="2524"/>
                  </a:lnTo>
                  <a:lnTo>
                    <a:pt x="377" y="2494"/>
                  </a:lnTo>
                  <a:lnTo>
                    <a:pt x="321" y="2459"/>
                  </a:lnTo>
                  <a:lnTo>
                    <a:pt x="270" y="2419"/>
                  </a:lnTo>
                  <a:lnTo>
                    <a:pt x="223" y="2376"/>
                  </a:lnTo>
                  <a:lnTo>
                    <a:pt x="179" y="2329"/>
                  </a:lnTo>
                  <a:lnTo>
                    <a:pt x="139" y="2277"/>
                  </a:lnTo>
                  <a:lnTo>
                    <a:pt x="104" y="2224"/>
                  </a:lnTo>
                  <a:lnTo>
                    <a:pt x="73" y="2166"/>
                  </a:lnTo>
                  <a:lnTo>
                    <a:pt x="48" y="2106"/>
                  </a:lnTo>
                  <a:lnTo>
                    <a:pt x="28" y="2043"/>
                  </a:lnTo>
                  <a:lnTo>
                    <a:pt x="13" y="1979"/>
                  </a:lnTo>
                  <a:lnTo>
                    <a:pt x="3" y="1912"/>
                  </a:lnTo>
                  <a:lnTo>
                    <a:pt x="0" y="1843"/>
                  </a:lnTo>
                  <a:lnTo>
                    <a:pt x="0" y="1347"/>
                  </a:lnTo>
                  <a:lnTo>
                    <a:pt x="580" y="1347"/>
                  </a:lnTo>
                  <a:lnTo>
                    <a:pt x="580" y="1823"/>
                  </a:lnTo>
                  <a:lnTo>
                    <a:pt x="583" y="1855"/>
                  </a:lnTo>
                  <a:lnTo>
                    <a:pt x="592" y="1885"/>
                  </a:lnTo>
                  <a:lnTo>
                    <a:pt x="605" y="1914"/>
                  </a:lnTo>
                  <a:lnTo>
                    <a:pt x="623" y="1938"/>
                  </a:lnTo>
                  <a:lnTo>
                    <a:pt x="644" y="1960"/>
                  </a:lnTo>
                  <a:lnTo>
                    <a:pt x="669" y="1978"/>
                  </a:lnTo>
                  <a:lnTo>
                    <a:pt x="698" y="1990"/>
                  </a:lnTo>
                  <a:lnTo>
                    <a:pt x="728" y="1999"/>
                  </a:lnTo>
                  <a:lnTo>
                    <a:pt x="760" y="2002"/>
                  </a:lnTo>
                  <a:lnTo>
                    <a:pt x="792" y="1999"/>
                  </a:lnTo>
                  <a:lnTo>
                    <a:pt x="823" y="1990"/>
                  </a:lnTo>
                  <a:lnTo>
                    <a:pt x="852" y="1978"/>
                  </a:lnTo>
                  <a:lnTo>
                    <a:pt x="876" y="1960"/>
                  </a:lnTo>
                  <a:lnTo>
                    <a:pt x="898" y="1938"/>
                  </a:lnTo>
                  <a:lnTo>
                    <a:pt x="915" y="1914"/>
                  </a:lnTo>
                  <a:lnTo>
                    <a:pt x="929" y="1885"/>
                  </a:lnTo>
                  <a:lnTo>
                    <a:pt x="938" y="1855"/>
                  </a:lnTo>
                  <a:lnTo>
                    <a:pt x="940" y="1823"/>
                  </a:lnTo>
                  <a:lnTo>
                    <a:pt x="940" y="754"/>
                  </a:lnTo>
                  <a:lnTo>
                    <a:pt x="943" y="684"/>
                  </a:lnTo>
                  <a:lnTo>
                    <a:pt x="952" y="618"/>
                  </a:lnTo>
                  <a:lnTo>
                    <a:pt x="967" y="553"/>
                  </a:lnTo>
                  <a:lnTo>
                    <a:pt x="987" y="490"/>
                  </a:lnTo>
                  <a:lnTo>
                    <a:pt x="1013" y="430"/>
                  </a:lnTo>
                  <a:lnTo>
                    <a:pt x="1044" y="373"/>
                  </a:lnTo>
                  <a:lnTo>
                    <a:pt x="1080" y="319"/>
                  </a:lnTo>
                  <a:lnTo>
                    <a:pt x="1119" y="268"/>
                  </a:lnTo>
                  <a:lnTo>
                    <a:pt x="1162" y="221"/>
                  </a:lnTo>
                  <a:lnTo>
                    <a:pt x="1210" y="177"/>
                  </a:lnTo>
                  <a:lnTo>
                    <a:pt x="1262" y="138"/>
                  </a:lnTo>
                  <a:lnTo>
                    <a:pt x="1316" y="102"/>
                  </a:lnTo>
                  <a:lnTo>
                    <a:pt x="1375" y="73"/>
                  </a:lnTo>
                  <a:lnTo>
                    <a:pt x="1435" y="47"/>
                  </a:lnTo>
                  <a:lnTo>
                    <a:pt x="1499" y="27"/>
                  </a:lnTo>
                  <a:lnTo>
                    <a:pt x="1564" y="12"/>
                  </a:lnTo>
                  <a:lnTo>
                    <a:pt x="1631" y="4"/>
                  </a:lnTo>
                  <a:lnTo>
                    <a:pt x="17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" name="Freeform 261"/>
            <p:cNvSpPr>
              <a:spLocks/>
            </p:cNvSpPr>
            <p:nvPr/>
          </p:nvSpPr>
          <p:spPr bwMode="auto">
            <a:xfrm>
              <a:off x="4598" y="1662"/>
              <a:ext cx="217" cy="177"/>
            </a:xfrm>
            <a:custGeom>
              <a:avLst/>
              <a:gdLst>
                <a:gd name="T0" fmla="*/ 0 w 1521"/>
                <a:gd name="T1" fmla="*/ 0 h 1239"/>
                <a:gd name="T2" fmla="*/ 581 w 1521"/>
                <a:gd name="T3" fmla="*/ 0 h 1239"/>
                <a:gd name="T4" fmla="*/ 581 w 1521"/>
                <a:gd name="T5" fmla="*/ 485 h 1239"/>
                <a:gd name="T6" fmla="*/ 584 w 1521"/>
                <a:gd name="T7" fmla="*/ 517 h 1239"/>
                <a:gd name="T8" fmla="*/ 591 w 1521"/>
                <a:gd name="T9" fmla="*/ 547 h 1239"/>
                <a:gd name="T10" fmla="*/ 605 w 1521"/>
                <a:gd name="T11" fmla="*/ 576 h 1239"/>
                <a:gd name="T12" fmla="*/ 623 w 1521"/>
                <a:gd name="T13" fmla="*/ 600 h 1239"/>
                <a:gd name="T14" fmla="*/ 644 w 1521"/>
                <a:gd name="T15" fmla="*/ 622 h 1239"/>
                <a:gd name="T16" fmla="*/ 670 w 1521"/>
                <a:gd name="T17" fmla="*/ 640 h 1239"/>
                <a:gd name="T18" fmla="*/ 698 w 1521"/>
                <a:gd name="T19" fmla="*/ 652 h 1239"/>
                <a:gd name="T20" fmla="*/ 728 w 1521"/>
                <a:gd name="T21" fmla="*/ 661 h 1239"/>
                <a:gd name="T22" fmla="*/ 761 w 1521"/>
                <a:gd name="T23" fmla="*/ 664 h 1239"/>
                <a:gd name="T24" fmla="*/ 793 w 1521"/>
                <a:gd name="T25" fmla="*/ 661 h 1239"/>
                <a:gd name="T26" fmla="*/ 823 w 1521"/>
                <a:gd name="T27" fmla="*/ 652 h 1239"/>
                <a:gd name="T28" fmla="*/ 851 w 1521"/>
                <a:gd name="T29" fmla="*/ 640 h 1239"/>
                <a:gd name="T30" fmla="*/ 877 w 1521"/>
                <a:gd name="T31" fmla="*/ 622 h 1239"/>
                <a:gd name="T32" fmla="*/ 899 w 1521"/>
                <a:gd name="T33" fmla="*/ 600 h 1239"/>
                <a:gd name="T34" fmla="*/ 916 w 1521"/>
                <a:gd name="T35" fmla="*/ 576 h 1239"/>
                <a:gd name="T36" fmla="*/ 930 w 1521"/>
                <a:gd name="T37" fmla="*/ 547 h 1239"/>
                <a:gd name="T38" fmla="*/ 938 w 1521"/>
                <a:gd name="T39" fmla="*/ 517 h 1239"/>
                <a:gd name="T40" fmla="*/ 940 w 1521"/>
                <a:gd name="T41" fmla="*/ 485 h 1239"/>
                <a:gd name="T42" fmla="*/ 940 w 1521"/>
                <a:gd name="T43" fmla="*/ 9 h 1239"/>
                <a:gd name="T44" fmla="*/ 1521 w 1521"/>
                <a:gd name="T45" fmla="*/ 9 h 1239"/>
                <a:gd name="T46" fmla="*/ 1521 w 1521"/>
                <a:gd name="T47" fmla="*/ 485 h 1239"/>
                <a:gd name="T48" fmla="*/ 1518 w 1521"/>
                <a:gd name="T49" fmla="*/ 554 h 1239"/>
                <a:gd name="T50" fmla="*/ 1509 w 1521"/>
                <a:gd name="T51" fmla="*/ 621 h 1239"/>
                <a:gd name="T52" fmla="*/ 1494 w 1521"/>
                <a:gd name="T53" fmla="*/ 685 h 1239"/>
                <a:gd name="T54" fmla="*/ 1474 w 1521"/>
                <a:gd name="T55" fmla="*/ 748 h 1239"/>
                <a:gd name="T56" fmla="*/ 1448 w 1521"/>
                <a:gd name="T57" fmla="*/ 808 h 1239"/>
                <a:gd name="T58" fmla="*/ 1417 w 1521"/>
                <a:gd name="T59" fmla="*/ 866 h 1239"/>
                <a:gd name="T60" fmla="*/ 1382 w 1521"/>
                <a:gd name="T61" fmla="*/ 919 h 1239"/>
                <a:gd name="T62" fmla="*/ 1342 w 1521"/>
                <a:gd name="T63" fmla="*/ 971 h 1239"/>
                <a:gd name="T64" fmla="*/ 1299 w 1521"/>
                <a:gd name="T65" fmla="*/ 1018 h 1239"/>
                <a:gd name="T66" fmla="*/ 1251 w 1521"/>
                <a:gd name="T67" fmla="*/ 1061 h 1239"/>
                <a:gd name="T68" fmla="*/ 1199 w 1521"/>
                <a:gd name="T69" fmla="*/ 1101 h 1239"/>
                <a:gd name="T70" fmla="*/ 1145 w 1521"/>
                <a:gd name="T71" fmla="*/ 1136 h 1239"/>
                <a:gd name="T72" fmla="*/ 1087 w 1521"/>
                <a:gd name="T73" fmla="*/ 1166 h 1239"/>
                <a:gd name="T74" fmla="*/ 1026 w 1521"/>
                <a:gd name="T75" fmla="*/ 1191 h 1239"/>
                <a:gd name="T76" fmla="*/ 962 w 1521"/>
                <a:gd name="T77" fmla="*/ 1211 h 1239"/>
                <a:gd name="T78" fmla="*/ 898 w 1521"/>
                <a:gd name="T79" fmla="*/ 1226 h 1239"/>
                <a:gd name="T80" fmla="*/ 830 w 1521"/>
                <a:gd name="T81" fmla="*/ 1235 h 1239"/>
                <a:gd name="T82" fmla="*/ 761 w 1521"/>
                <a:gd name="T83" fmla="*/ 1239 h 1239"/>
                <a:gd name="T84" fmla="*/ 692 w 1521"/>
                <a:gd name="T85" fmla="*/ 1235 h 1239"/>
                <a:gd name="T86" fmla="*/ 624 w 1521"/>
                <a:gd name="T87" fmla="*/ 1226 h 1239"/>
                <a:gd name="T88" fmla="*/ 558 w 1521"/>
                <a:gd name="T89" fmla="*/ 1211 h 1239"/>
                <a:gd name="T90" fmla="*/ 496 w 1521"/>
                <a:gd name="T91" fmla="*/ 1191 h 1239"/>
                <a:gd name="T92" fmla="*/ 434 w 1521"/>
                <a:gd name="T93" fmla="*/ 1166 h 1239"/>
                <a:gd name="T94" fmla="*/ 377 w 1521"/>
                <a:gd name="T95" fmla="*/ 1136 h 1239"/>
                <a:gd name="T96" fmla="*/ 322 w 1521"/>
                <a:gd name="T97" fmla="*/ 1101 h 1239"/>
                <a:gd name="T98" fmla="*/ 271 w 1521"/>
                <a:gd name="T99" fmla="*/ 1061 h 1239"/>
                <a:gd name="T100" fmla="*/ 223 w 1521"/>
                <a:gd name="T101" fmla="*/ 1018 h 1239"/>
                <a:gd name="T102" fmla="*/ 180 w 1521"/>
                <a:gd name="T103" fmla="*/ 971 h 1239"/>
                <a:gd name="T104" fmla="*/ 139 w 1521"/>
                <a:gd name="T105" fmla="*/ 919 h 1239"/>
                <a:gd name="T106" fmla="*/ 104 w 1521"/>
                <a:gd name="T107" fmla="*/ 866 h 1239"/>
                <a:gd name="T108" fmla="*/ 74 w 1521"/>
                <a:gd name="T109" fmla="*/ 808 h 1239"/>
                <a:gd name="T110" fmla="*/ 48 w 1521"/>
                <a:gd name="T111" fmla="*/ 748 h 1239"/>
                <a:gd name="T112" fmla="*/ 28 w 1521"/>
                <a:gd name="T113" fmla="*/ 685 h 1239"/>
                <a:gd name="T114" fmla="*/ 13 w 1521"/>
                <a:gd name="T115" fmla="*/ 621 h 1239"/>
                <a:gd name="T116" fmla="*/ 4 w 1521"/>
                <a:gd name="T117" fmla="*/ 554 h 1239"/>
                <a:gd name="T118" fmla="*/ 0 w 1521"/>
                <a:gd name="T119" fmla="*/ 485 h 1239"/>
                <a:gd name="T120" fmla="*/ 0 w 1521"/>
                <a:gd name="T121" fmla="*/ 0 h 1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21" h="1239">
                  <a:moveTo>
                    <a:pt x="0" y="0"/>
                  </a:moveTo>
                  <a:lnTo>
                    <a:pt x="581" y="0"/>
                  </a:lnTo>
                  <a:lnTo>
                    <a:pt x="581" y="485"/>
                  </a:lnTo>
                  <a:lnTo>
                    <a:pt x="584" y="517"/>
                  </a:lnTo>
                  <a:lnTo>
                    <a:pt x="591" y="547"/>
                  </a:lnTo>
                  <a:lnTo>
                    <a:pt x="605" y="576"/>
                  </a:lnTo>
                  <a:lnTo>
                    <a:pt x="623" y="600"/>
                  </a:lnTo>
                  <a:lnTo>
                    <a:pt x="644" y="622"/>
                  </a:lnTo>
                  <a:lnTo>
                    <a:pt x="670" y="640"/>
                  </a:lnTo>
                  <a:lnTo>
                    <a:pt x="698" y="652"/>
                  </a:lnTo>
                  <a:lnTo>
                    <a:pt x="728" y="661"/>
                  </a:lnTo>
                  <a:lnTo>
                    <a:pt x="761" y="664"/>
                  </a:lnTo>
                  <a:lnTo>
                    <a:pt x="793" y="661"/>
                  </a:lnTo>
                  <a:lnTo>
                    <a:pt x="823" y="652"/>
                  </a:lnTo>
                  <a:lnTo>
                    <a:pt x="851" y="640"/>
                  </a:lnTo>
                  <a:lnTo>
                    <a:pt x="877" y="622"/>
                  </a:lnTo>
                  <a:lnTo>
                    <a:pt x="899" y="600"/>
                  </a:lnTo>
                  <a:lnTo>
                    <a:pt x="916" y="576"/>
                  </a:lnTo>
                  <a:lnTo>
                    <a:pt x="930" y="547"/>
                  </a:lnTo>
                  <a:lnTo>
                    <a:pt x="938" y="517"/>
                  </a:lnTo>
                  <a:lnTo>
                    <a:pt x="940" y="485"/>
                  </a:lnTo>
                  <a:lnTo>
                    <a:pt x="940" y="9"/>
                  </a:lnTo>
                  <a:lnTo>
                    <a:pt x="1521" y="9"/>
                  </a:lnTo>
                  <a:lnTo>
                    <a:pt x="1521" y="485"/>
                  </a:lnTo>
                  <a:lnTo>
                    <a:pt x="1518" y="554"/>
                  </a:lnTo>
                  <a:lnTo>
                    <a:pt x="1509" y="621"/>
                  </a:lnTo>
                  <a:lnTo>
                    <a:pt x="1494" y="685"/>
                  </a:lnTo>
                  <a:lnTo>
                    <a:pt x="1474" y="748"/>
                  </a:lnTo>
                  <a:lnTo>
                    <a:pt x="1448" y="808"/>
                  </a:lnTo>
                  <a:lnTo>
                    <a:pt x="1417" y="866"/>
                  </a:lnTo>
                  <a:lnTo>
                    <a:pt x="1382" y="919"/>
                  </a:lnTo>
                  <a:lnTo>
                    <a:pt x="1342" y="971"/>
                  </a:lnTo>
                  <a:lnTo>
                    <a:pt x="1299" y="1018"/>
                  </a:lnTo>
                  <a:lnTo>
                    <a:pt x="1251" y="1061"/>
                  </a:lnTo>
                  <a:lnTo>
                    <a:pt x="1199" y="1101"/>
                  </a:lnTo>
                  <a:lnTo>
                    <a:pt x="1145" y="1136"/>
                  </a:lnTo>
                  <a:lnTo>
                    <a:pt x="1087" y="1166"/>
                  </a:lnTo>
                  <a:lnTo>
                    <a:pt x="1026" y="1191"/>
                  </a:lnTo>
                  <a:lnTo>
                    <a:pt x="962" y="1211"/>
                  </a:lnTo>
                  <a:lnTo>
                    <a:pt x="898" y="1226"/>
                  </a:lnTo>
                  <a:lnTo>
                    <a:pt x="830" y="1235"/>
                  </a:lnTo>
                  <a:lnTo>
                    <a:pt x="761" y="1239"/>
                  </a:lnTo>
                  <a:lnTo>
                    <a:pt x="692" y="1235"/>
                  </a:lnTo>
                  <a:lnTo>
                    <a:pt x="624" y="1226"/>
                  </a:lnTo>
                  <a:lnTo>
                    <a:pt x="558" y="1211"/>
                  </a:lnTo>
                  <a:lnTo>
                    <a:pt x="496" y="1191"/>
                  </a:lnTo>
                  <a:lnTo>
                    <a:pt x="434" y="1166"/>
                  </a:lnTo>
                  <a:lnTo>
                    <a:pt x="377" y="1136"/>
                  </a:lnTo>
                  <a:lnTo>
                    <a:pt x="322" y="1101"/>
                  </a:lnTo>
                  <a:lnTo>
                    <a:pt x="271" y="1061"/>
                  </a:lnTo>
                  <a:lnTo>
                    <a:pt x="223" y="1018"/>
                  </a:lnTo>
                  <a:lnTo>
                    <a:pt x="180" y="971"/>
                  </a:lnTo>
                  <a:lnTo>
                    <a:pt x="139" y="919"/>
                  </a:lnTo>
                  <a:lnTo>
                    <a:pt x="104" y="866"/>
                  </a:lnTo>
                  <a:lnTo>
                    <a:pt x="74" y="808"/>
                  </a:lnTo>
                  <a:lnTo>
                    <a:pt x="48" y="748"/>
                  </a:lnTo>
                  <a:lnTo>
                    <a:pt x="28" y="685"/>
                  </a:lnTo>
                  <a:lnTo>
                    <a:pt x="13" y="621"/>
                  </a:lnTo>
                  <a:lnTo>
                    <a:pt x="4" y="554"/>
                  </a:lnTo>
                  <a:lnTo>
                    <a:pt x="0" y="48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50" name="Freeform 349"/>
          <p:cNvSpPr>
            <a:spLocks noEditPoints="1"/>
          </p:cNvSpPr>
          <p:nvPr/>
        </p:nvSpPr>
        <p:spPr bwMode="auto">
          <a:xfrm>
            <a:off x="4133432" y="1606811"/>
            <a:ext cx="258457" cy="263406"/>
          </a:xfrm>
          <a:custGeom>
            <a:avLst/>
            <a:gdLst>
              <a:gd name="T0" fmla="*/ 2227 w 3294"/>
              <a:gd name="T1" fmla="*/ 497 h 3355"/>
              <a:gd name="T2" fmla="*/ 2106 w 3294"/>
              <a:gd name="T3" fmla="*/ 558 h 3355"/>
              <a:gd name="T4" fmla="*/ 2018 w 3294"/>
              <a:gd name="T5" fmla="*/ 660 h 3355"/>
              <a:gd name="T6" fmla="*/ 1974 w 3294"/>
              <a:gd name="T7" fmla="*/ 791 h 3355"/>
              <a:gd name="T8" fmla="*/ 1976 w 3294"/>
              <a:gd name="T9" fmla="*/ 896 h 3355"/>
              <a:gd name="T10" fmla="*/ 1106 w 3294"/>
              <a:gd name="T11" fmla="*/ 1348 h 3355"/>
              <a:gd name="T12" fmla="*/ 975 w 3294"/>
              <a:gd name="T13" fmla="*/ 1321 h 3355"/>
              <a:gd name="T14" fmla="*/ 838 w 3294"/>
              <a:gd name="T15" fmla="*/ 1350 h 3355"/>
              <a:gd name="T16" fmla="*/ 728 w 3294"/>
              <a:gd name="T17" fmla="*/ 1426 h 3355"/>
              <a:gd name="T18" fmla="*/ 654 w 3294"/>
              <a:gd name="T19" fmla="*/ 1538 h 3355"/>
              <a:gd name="T20" fmla="*/ 625 w 3294"/>
              <a:gd name="T21" fmla="*/ 1677 h 3355"/>
              <a:gd name="T22" fmla="*/ 654 w 3294"/>
              <a:gd name="T23" fmla="*/ 1816 h 3355"/>
              <a:gd name="T24" fmla="*/ 728 w 3294"/>
              <a:gd name="T25" fmla="*/ 1929 h 3355"/>
              <a:gd name="T26" fmla="*/ 838 w 3294"/>
              <a:gd name="T27" fmla="*/ 2005 h 3355"/>
              <a:gd name="T28" fmla="*/ 975 w 3294"/>
              <a:gd name="T29" fmla="*/ 2033 h 3355"/>
              <a:gd name="T30" fmla="*/ 1106 w 3294"/>
              <a:gd name="T31" fmla="*/ 2006 h 3355"/>
              <a:gd name="T32" fmla="*/ 1976 w 3294"/>
              <a:gd name="T33" fmla="*/ 2459 h 3355"/>
              <a:gd name="T34" fmla="*/ 1974 w 3294"/>
              <a:gd name="T35" fmla="*/ 2563 h 3355"/>
              <a:gd name="T36" fmla="*/ 2018 w 3294"/>
              <a:gd name="T37" fmla="*/ 2694 h 3355"/>
              <a:gd name="T38" fmla="*/ 2106 w 3294"/>
              <a:gd name="T39" fmla="*/ 2797 h 3355"/>
              <a:gd name="T40" fmla="*/ 2227 w 3294"/>
              <a:gd name="T41" fmla="*/ 2858 h 3355"/>
              <a:gd name="T42" fmla="*/ 2367 w 3294"/>
              <a:gd name="T43" fmla="*/ 2867 h 3355"/>
              <a:gd name="T44" fmla="*/ 2496 w 3294"/>
              <a:gd name="T45" fmla="*/ 2822 h 3355"/>
              <a:gd name="T46" fmla="*/ 2596 w 3294"/>
              <a:gd name="T47" fmla="*/ 2732 h 3355"/>
              <a:gd name="T48" fmla="*/ 2656 w 3294"/>
              <a:gd name="T49" fmla="*/ 2609 h 3355"/>
              <a:gd name="T50" fmla="*/ 2665 w 3294"/>
              <a:gd name="T51" fmla="*/ 2467 h 3355"/>
              <a:gd name="T52" fmla="*/ 2621 w 3294"/>
              <a:gd name="T53" fmla="*/ 2335 h 3355"/>
              <a:gd name="T54" fmla="*/ 2532 w 3294"/>
              <a:gd name="T55" fmla="*/ 2234 h 3355"/>
              <a:gd name="T56" fmla="*/ 2412 w 3294"/>
              <a:gd name="T57" fmla="*/ 2172 h 3355"/>
              <a:gd name="T58" fmla="*/ 2273 w 3294"/>
              <a:gd name="T59" fmla="*/ 2163 h 3355"/>
              <a:gd name="T60" fmla="*/ 2150 w 3294"/>
              <a:gd name="T61" fmla="*/ 2205 h 3355"/>
              <a:gd name="T62" fmla="*/ 1322 w 3294"/>
              <a:gd name="T63" fmla="*/ 1705 h 3355"/>
              <a:gd name="T64" fmla="*/ 1319 w 3294"/>
              <a:gd name="T65" fmla="*/ 1621 h 3355"/>
              <a:gd name="T66" fmla="*/ 2189 w 3294"/>
              <a:gd name="T67" fmla="*/ 1169 h 3355"/>
              <a:gd name="T68" fmla="*/ 2319 w 3294"/>
              <a:gd name="T69" fmla="*/ 1195 h 3355"/>
              <a:gd name="T70" fmla="*/ 2455 w 3294"/>
              <a:gd name="T71" fmla="*/ 1167 h 3355"/>
              <a:gd name="T72" fmla="*/ 2566 w 3294"/>
              <a:gd name="T73" fmla="*/ 1090 h 3355"/>
              <a:gd name="T74" fmla="*/ 2641 w 3294"/>
              <a:gd name="T75" fmla="*/ 978 h 3355"/>
              <a:gd name="T76" fmla="*/ 2668 w 3294"/>
              <a:gd name="T77" fmla="*/ 840 h 3355"/>
              <a:gd name="T78" fmla="*/ 2641 w 3294"/>
              <a:gd name="T79" fmla="*/ 701 h 3355"/>
              <a:gd name="T80" fmla="*/ 2566 w 3294"/>
              <a:gd name="T81" fmla="*/ 588 h 3355"/>
              <a:gd name="T82" fmla="*/ 2455 w 3294"/>
              <a:gd name="T83" fmla="*/ 511 h 3355"/>
              <a:gd name="T84" fmla="*/ 2319 w 3294"/>
              <a:gd name="T85" fmla="*/ 484 h 3355"/>
              <a:gd name="T86" fmla="*/ 3294 w 3294"/>
              <a:gd name="T87" fmla="*/ 3355 h 3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294" h="3355">
                <a:moveTo>
                  <a:pt x="2319" y="484"/>
                </a:moveTo>
                <a:lnTo>
                  <a:pt x="2271" y="487"/>
                </a:lnTo>
                <a:lnTo>
                  <a:pt x="2227" y="497"/>
                </a:lnTo>
                <a:lnTo>
                  <a:pt x="2183" y="511"/>
                </a:lnTo>
                <a:lnTo>
                  <a:pt x="2144" y="533"/>
                </a:lnTo>
                <a:lnTo>
                  <a:pt x="2106" y="558"/>
                </a:lnTo>
                <a:lnTo>
                  <a:pt x="2073" y="588"/>
                </a:lnTo>
                <a:lnTo>
                  <a:pt x="2043" y="623"/>
                </a:lnTo>
                <a:lnTo>
                  <a:pt x="2018" y="660"/>
                </a:lnTo>
                <a:lnTo>
                  <a:pt x="1998" y="701"/>
                </a:lnTo>
                <a:lnTo>
                  <a:pt x="1983" y="745"/>
                </a:lnTo>
                <a:lnTo>
                  <a:pt x="1974" y="791"/>
                </a:lnTo>
                <a:lnTo>
                  <a:pt x="1970" y="840"/>
                </a:lnTo>
                <a:lnTo>
                  <a:pt x="1972" y="868"/>
                </a:lnTo>
                <a:lnTo>
                  <a:pt x="1976" y="896"/>
                </a:lnTo>
                <a:lnTo>
                  <a:pt x="1180" y="1391"/>
                </a:lnTo>
                <a:lnTo>
                  <a:pt x="1144" y="1367"/>
                </a:lnTo>
                <a:lnTo>
                  <a:pt x="1106" y="1348"/>
                </a:lnTo>
                <a:lnTo>
                  <a:pt x="1064" y="1334"/>
                </a:lnTo>
                <a:lnTo>
                  <a:pt x="1020" y="1324"/>
                </a:lnTo>
                <a:lnTo>
                  <a:pt x="975" y="1321"/>
                </a:lnTo>
                <a:lnTo>
                  <a:pt x="927" y="1325"/>
                </a:lnTo>
                <a:lnTo>
                  <a:pt x="882" y="1334"/>
                </a:lnTo>
                <a:lnTo>
                  <a:pt x="838" y="1350"/>
                </a:lnTo>
                <a:lnTo>
                  <a:pt x="799" y="1370"/>
                </a:lnTo>
                <a:lnTo>
                  <a:pt x="762" y="1395"/>
                </a:lnTo>
                <a:lnTo>
                  <a:pt x="728" y="1426"/>
                </a:lnTo>
                <a:lnTo>
                  <a:pt x="698" y="1460"/>
                </a:lnTo>
                <a:lnTo>
                  <a:pt x="673" y="1498"/>
                </a:lnTo>
                <a:lnTo>
                  <a:pt x="654" y="1538"/>
                </a:lnTo>
                <a:lnTo>
                  <a:pt x="638" y="1583"/>
                </a:lnTo>
                <a:lnTo>
                  <a:pt x="629" y="1629"/>
                </a:lnTo>
                <a:lnTo>
                  <a:pt x="625" y="1677"/>
                </a:lnTo>
                <a:lnTo>
                  <a:pt x="629" y="1726"/>
                </a:lnTo>
                <a:lnTo>
                  <a:pt x="638" y="1771"/>
                </a:lnTo>
                <a:lnTo>
                  <a:pt x="654" y="1816"/>
                </a:lnTo>
                <a:lnTo>
                  <a:pt x="673" y="1857"/>
                </a:lnTo>
                <a:lnTo>
                  <a:pt x="698" y="1894"/>
                </a:lnTo>
                <a:lnTo>
                  <a:pt x="728" y="1929"/>
                </a:lnTo>
                <a:lnTo>
                  <a:pt x="762" y="1958"/>
                </a:lnTo>
                <a:lnTo>
                  <a:pt x="799" y="1984"/>
                </a:lnTo>
                <a:lnTo>
                  <a:pt x="838" y="2005"/>
                </a:lnTo>
                <a:lnTo>
                  <a:pt x="882" y="2020"/>
                </a:lnTo>
                <a:lnTo>
                  <a:pt x="927" y="2029"/>
                </a:lnTo>
                <a:lnTo>
                  <a:pt x="975" y="2033"/>
                </a:lnTo>
                <a:lnTo>
                  <a:pt x="1020" y="2029"/>
                </a:lnTo>
                <a:lnTo>
                  <a:pt x="1064" y="2021"/>
                </a:lnTo>
                <a:lnTo>
                  <a:pt x="1106" y="2006"/>
                </a:lnTo>
                <a:lnTo>
                  <a:pt x="1144" y="1987"/>
                </a:lnTo>
                <a:lnTo>
                  <a:pt x="1180" y="1963"/>
                </a:lnTo>
                <a:lnTo>
                  <a:pt x="1976" y="2459"/>
                </a:lnTo>
                <a:lnTo>
                  <a:pt x="1972" y="2487"/>
                </a:lnTo>
                <a:lnTo>
                  <a:pt x="1970" y="2515"/>
                </a:lnTo>
                <a:lnTo>
                  <a:pt x="1974" y="2563"/>
                </a:lnTo>
                <a:lnTo>
                  <a:pt x="1983" y="2609"/>
                </a:lnTo>
                <a:lnTo>
                  <a:pt x="1998" y="2654"/>
                </a:lnTo>
                <a:lnTo>
                  <a:pt x="2018" y="2694"/>
                </a:lnTo>
                <a:lnTo>
                  <a:pt x="2043" y="2732"/>
                </a:lnTo>
                <a:lnTo>
                  <a:pt x="2073" y="2766"/>
                </a:lnTo>
                <a:lnTo>
                  <a:pt x="2106" y="2797"/>
                </a:lnTo>
                <a:lnTo>
                  <a:pt x="2144" y="2822"/>
                </a:lnTo>
                <a:lnTo>
                  <a:pt x="2183" y="2842"/>
                </a:lnTo>
                <a:lnTo>
                  <a:pt x="2227" y="2858"/>
                </a:lnTo>
                <a:lnTo>
                  <a:pt x="2271" y="2867"/>
                </a:lnTo>
                <a:lnTo>
                  <a:pt x="2319" y="2871"/>
                </a:lnTo>
                <a:lnTo>
                  <a:pt x="2367" y="2867"/>
                </a:lnTo>
                <a:lnTo>
                  <a:pt x="2412" y="2858"/>
                </a:lnTo>
                <a:lnTo>
                  <a:pt x="2455" y="2842"/>
                </a:lnTo>
                <a:lnTo>
                  <a:pt x="2496" y="2822"/>
                </a:lnTo>
                <a:lnTo>
                  <a:pt x="2532" y="2797"/>
                </a:lnTo>
                <a:lnTo>
                  <a:pt x="2566" y="2766"/>
                </a:lnTo>
                <a:lnTo>
                  <a:pt x="2596" y="2732"/>
                </a:lnTo>
                <a:lnTo>
                  <a:pt x="2621" y="2694"/>
                </a:lnTo>
                <a:lnTo>
                  <a:pt x="2641" y="2654"/>
                </a:lnTo>
                <a:lnTo>
                  <a:pt x="2656" y="2609"/>
                </a:lnTo>
                <a:lnTo>
                  <a:pt x="2665" y="2563"/>
                </a:lnTo>
                <a:lnTo>
                  <a:pt x="2668" y="2515"/>
                </a:lnTo>
                <a:lnTo>
                  <a:pt x="2665" y="2467"/>
                </a:lnTo>
                <a:lnTo>
                  <a:pt x="2656" y="2421"/>
                </a:lnTo>
                <a:lnTo>
                  <a:pt x="2641" y="2377"/>
                </a:lnTo>
                <a:lnTo>
                  <a:pt x="2621" y="2335"/>
                </a:lnTo>
                <a:lnTo>
                  <a:pt x="2596" y="2298"/>
                </a:lnTo>
                <a:lnTo>
                  <a:pt x="2566" y="2264"/>
                </a:lnTo>
                <a:lnTo>
                  <a:pt x="2532" y="2234"/>
                </a:lnTo>
                <a:lnTo>
                  <a:pt x="2496" y="2208"/>
                </a:lnTo>
                <a:lnTo>
                  <a:pt x="2455" y="2188"/>
                </a:lnTo>
                <a:lnTo>
                  <a:pt x="2412" y="2172"/>
                </a:lnTo>
                <a:lnTo>
                  <a:pt x="2367" y="2163"/>
                </a:lnTo>
                <a:lnTo>
                  <a:pt x="2319" y="2160"/>
                </a:lnTo>
                <a:lnTo>
                  <a:pt x="2273" y="2163"/>
                </a:lnTo>
                <a:lnTo>
                  <a:pt x="2230" y="2172"/>
                </a:lnTo>
                <a:lnTo>
                  <a:pt x="2189" y="2186"/>
                </a:lnTo>
                <a:lnTo>
                  <a:pt x="2150" y="2205"/>
                </a:lnTo>
                <a:lnTo>
                  <a:pt x="2113" y="2229"/>
                </a:lnTo>
                <a:lnTo>
                  <a:pt x="1319" y="1734"/>
                </a:lnTo>
                <a:lnTo>
                  <a:pt x="1322" y="1705"/>
                </a:lnTo>
                <a:lnTo>
                  <a:pt x="1324" y="1677"/>
                </a:lnTo>
                <a:lnTo>
                  <a:pt x="1322" y="1649"/>
                </a:lnTo>
                <a:lnTo>
                  <a:pt x="1319" y="1621"/>
                </a:lnTo>
                <a:lnTo>
                  <a:pt x="2114" y="1125"/>
                </a:lnTo>
                <a:lnTo>
                  <a:pt x="2150" y="1149"/>
                </a:lnTo>
                <a:lnTo>
                  <a:pt x="2189" y="1169"/>
                </a:lnTo>
                <a:lnTo>
                  <a:pt x="2231" y="1183"/>
                </a:lnTo>
                <a:lnTo>
                  <a:pt x="2273" y="1192"/>
                </a:lnTo>
                <a:lnTo>
                  <a:pt x="2319" y="1195"/>
                </a:lnTo>
                <a:lnTo>
                  <a:pt x="2367" y="1191"/>
                </a:lnTo>
                <a:lnTo>
                  <a:pt x="2412" y="1183"/>
                </a:lnTo>
                <a:lnTo>
                  <a:pt x="2455" y="1167"/>
                </a:lnTo>
                <a:lnTo>
                  <a:pt x="2496" y="1147"/>
                </a:lnTo>
                <a:lnTo>
                  <a:pt x="2533" y="1121"/>
                </a:lnTo>
                <a:lnTo>
                  <a:pt x="2566" y="1090"/>
                </a:lnTo>
                <a:lnTo>
                  <a:pt x="2596" y="1057"/>
                </a:lnTo>
                <a:lnTo>
                  <a:pt x="2621" y="1018"/>
                </a:lnTo>
                <a:lnTo>
                  <a:pt x="2641" y="978"/>
                </a:lnTo>
                <a:lnTo>
                  <a:pt x="2656" y="934"/>
                </a:lnTo>
                <a:lnTo>
                  <a:pt x="2665" y="887"/>
                </a:lnTo>
                <a:lnTo>
                  <a:pt x="2668" y="840"/>
                </a:lnTo>
                <a:lnTo>
                  <a:pt x="2665" y="791"/>
                </a:lnTo>
                <a:lnTo>
                  <a:pt x="2656" y="745"/>
                </a:lnTo>
                <a:lnTo>
                  <a:pt x="2641" y="701"/>
                </a:lnTo>
                <a:lnTo>
                  <a:pt x="2621" y="660"/>
                </a:lnTo>
                <a:lnTo>
                  <a:pt x="2596" y="623"/>
                </a:lnTo>
                <a:lnTo>
                  <a:pt x="2566" y="588"/>
                </a:lnTo>
                <a:lnTo>
                  <a:pt x="2533" y="558"/>
                </a:lnTo>
                <a:lnTo>
                  <a:pt x="2496" y="533"/>
                </a:lnTo>
                <a:lnTo>
                  <a:pt x="2455" y="511"/>
                </a:lnTo>
                <a:lnTo>
                  <a:pt x="2412" y="497"/>
                </a:lnTo>
                <a:lnTo>
                  <a:pt x="2367" y="487"/>
                </a:lnTo>
                <a:lnTo>
                  <a:pt x="2319" y="484"/>
                </a:lnTo>
                <a:close/>
                <a:moveTo>
                  <a:pt x="0" y="0"/>
                </a:moveTo>
                <a:lnTo>
                  <a:pt x="3294" y="0"/>
                </a:lnTo>
                <a:lnTo>
                  <a:pt x="3294" y="3355"/>
                </a:lnTo>
                <a:lnTo>
                  <a:pt x="0" y="3355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0" name="Freeform 468"/>
          <p:cNvSpPr>
            <a:spLocks noEditPoints="1"/>
          </p:cNvSpPr>
          <p:nvPr/>
        </p:nvSpPr>
        <p:spPr bwMode="auto">
          <a:xfrm>
            <a:off x="7807512" y="1611210"/>
            <a:ext cx="259007" cy="254608"/>
          </a:xfrm>
          <a:custGeom>
            <a:avLst/>
            <a:gdLst>
              <a:gd name="T0" fmla="*/ 3072 w 3295"/>
              <a:gd name="T1" fmla="*/ 1271 h 3241"/>
              <a:gd name="T2" fmla="*/ 3233 w 3295"/>
              <a:gd name="T3" fmla="*/ 1389 h 3241"/>
              <a:gd name="T4" fmla="*/ 3295 w 3295"/>
              <a:gd name="T5" fmla="*/ 1589 h 3241"/>
              <a:gd name="T6" fmla="*/ 3226 w 3295"/>
              <a:gd name="T7" fmla="*/ 1798 h 3241"/>
              <a:gd name="T8" fmla="*/ 3046 w 3295"/>
              <a:gd name="T9" fmla="*/ 1960 h 3241"/>
              <a:gd name="T10" fmla="*/ 2814 w 3295"/>
              <a:gd name="T11" fmla="*/ 2024 h 3241"/>
              <a:gd name="T12" fmla="*/ 2606 w 3295"/>
              <a:gd name="T13" fmla="*/ 1979 h 3241"/>
              <a:gd name="T14" fmla="*/ 2461 w 3295"/>
              <a:gd name="T15" fmla="*/ 1843 h 3241"/>
              <a:gd name="T16" fmla="*/ 2424 w 3295"/>
              <a:gd name="T17" fmla="*/ 1634 h 3241"/>
              <a:gd name="T18" fmla="*/ 2518 w 3295"/>
              <a:gd name="T19" fmla="*/ 1431 h 3241"/>
              <a:gd name="T20" fmla="*/ 2717 w 3295"/>
              <a:gd name="T21" fmla="*/ 1283 h 3241"/>
              <a:gd name="T22" fmla="*/ 1329 w 3295"/>
              <a:gd name="T23" fmla="*/ 1135 h 3241"/>
              <a:gd name="T24" fmla="*/ 1712 w 3295"/>
              <a:gd name="T25" fmla="*/ 1210 h 3241"/>
              <a:gd name="T26" fmla="*/ 2031 w 3295"/>
              <a:gd name="T27" fmla="*/ 1417 h 3241"/>
              <a:gd name="T28" fmla="*/ 2256 w 3295"/>
              <a:gd name="T29" fmla="*/ 1725 h 3241"/>
              <a:gd name="T30" fmla="*/ 2358 w 3295"/>
              <a:gd name="T31" fmla="*/ 2105 h 3241"/>
              <a:gd name="T32" fmla="*/ 2313 w 3295"/>
              <a:gd name="T33" fmla="*/ 2506 h 3241"/>
              <a:gd name="T34" fmla="*/ 2133 w 3295"/>
              <a:gd name="T35" fmla="*/ 2847 h 3241"/>
              <a:gd name="T36" fmla="*/ 1850 w 3295"/>
              <a:gd name="T37" fmla="*/ 3097 h 3241"/>
              <a:gd name="T38" fmla="*/ 1488 w 3295"/>
              <a:gd name="T39" fmla="*/ 3229 h 3241"/>
              <a:gd name="T40" fmla="*/ 1092 w 3295"/>
              <a:gd name="T41" fmla="*/ 3214 h 3241"/>
              <a:gd name="T42" fmla="*/ 744 w 3295"/>
              <a:gd name="T43" fmla="*/ 3056 h 3241"/>
              <a:gd name="T44" fmla="*/ 478 w 3295"/>
              <a:gd name="T45" fmla="*/ 2785 h 3241"/>
              <a:gd name="T46" fmla="*/ 324 w 3295"/>
              <a:gd name="T47" fmla="*/ 2430 h 3241"/>
              <a:gd name="T48" fmla="*/ 309 w 3295"/>
              <a:gd name="T49" fmla="*/ 2025 h 3241"/>
              <a:gd name="T50" fmla="*/ 437 w 3295"/>
              <a:gd name="T51" fmla="*/ 1657 h 3241"/>
              <a:gd name="T52" fmla="*/ 683 w 3295"/>
              <a:gd name="T53" fmla="*/ 1366 h 3241"/>
              <a:gd name="T54" fmla="*/ 1017 w 3295"/>
              <a:gd name="T55" fmla="*/ 1184 h 3241"/>
              <a:gd name="T56" fmla="*/ 2319 w 3295"/>
              <a:gd name="T57" fmla="*/ 405 h 3241"/>
              <a:gd name="T58" fmla="*/ 2519 w 3295"/>
              <a:gd name="T59" fmla="*/ 464 h 3241"/>
              <a:gd name="T60" fmla="*/ 2637 w 3295"/>
              <a:gd name="T61" fmla="*/ 625 h 3241"/>
              <a:gd name="T62" fmla="*/ 2659 w 3295"/>
              <a:gd name="T63" fmla="*/ 840 h 3241"/>
              <a:gd name="T64" fmla="*/ 2574 w 3295"/>
              <a:gd name="T65" fmla="*/ 1068 h 3241"/>
              <a:gd name="T66" fmla="*/ 2397 w 3295"/>
              <a:gd name="T67" fmla="*/ 1236 h 3241"/>
              <a:gd name="T68" fmla="*/ 2186 w 3295"/>
              <a:gd name="T69" fmla="*/ 1284 h 3241"/>
              <a:gd name="T70" fmla="*/ 1998 w 3295"/>
              <a:gd name="T71" fmla="*/ 1201 h 3241"/>
              <a:gd name="T72" fmla="*/ 1899 w 3295"/>
              <a:gd name="T73" fmla="*/ 1026 h 3241"/>
              <a:gd name="T74" fmla="*/ 1897 w 3295"/>
              <a:gd name="T75" fmla="*/ 804 h 3241"/>
              <a:gd name="T76" fmla="*/ 2004 w 3295"/>
              <a:gd name="T77" fmla="*/ 579 h 3241"/>
              <a:gd name="T78" fmla="*/ 2191 w 3295"/>
              <a:gd name="T79" fmla="*/ 435 h 3241"/>
              <a:gd name="T80" fmla="*/ 385 w 3295"/>
              <a:gd name="T81" fmla="*/ 409 h 3241"/>
              <a:gd name="T82" fmla="*/ 589 w 3295"/>
              <a:gd name="T83" fmla="*/ 508 h 3241"/>
              <a:gd name="T84" fmla="*/ 736 w 3295"/>
              <a:gd name="T85" fmla="*/ 713 h 3241"/>
              <a:gd name="T86" fmla="*/ 776 w 3295"/>
              <a:gd name="T87" fmla="*/ 940 h 3241"/>
              <a:gd name="T88" fmla="*/ 715 w 3295"/>
              <a:gd name="T89" fmla="*/ 1139 h 3241"/>
              <a:gd name="T90" fmla="*/ 559 w 3295"/>
              <a:gd name="T91" fmla="*/ 1266 h 3241"/>
              <a:gd name="T92" fmla="*/ 348 w 3295"/>
              <a:gd name="T93" fmla="*/ 1271 h 3241"/>
              <a:gd name="T94" fmla="*/ 152 w 3295"/>
              <a:gd name="T95" fmla="*/ 1149 h 3241"/>
              <a:gd name="T96" fmla="*/ 24 w 3295"/>
              <a:gd name="T97" fmla="*/ 932 h 3241"/>
              <a:gd name="T98" fmla="*/ 5 w 3295"/>
              <a:gd name="T99" fmla="*/ 706 h 3241"/>
              <a:gd name="T100" fmla="*/ 85 w 3295"/>
              <a:gd name="T101" fmla="*/ 519 h 3241"/>
              <a:gd name="T102" fmla="*/ 258 w 3295"/>
              <a:gd name="T103" fmla="*/ 412 h 3241"/>
              <a:gd name="T104" fmla="*/ 1418 w 3295"/>
              <a:gd name="T105" fmla="*/ 14 h 3241"/>
              <a:gd name="T106" fmla="*/ 1605 w 3295"/>
              <a:gd name="T107" fmla="*/ 150 h 3241"/>
              <a:gd name="T108" fmla="*/ 1709 w 3295"/>
              <a:gd name="T109" fmla="*/ 393 h 3241"/>
              <a:gd name="T110" fmla="*/ 1697 w 3295"/>
              <a:gd name="T111" fmla="*/ 681 h 3241"/>
              <a:gd name="T112" fmla="*/ 1573 w 3295"/>
              <a:gd name="T113" fmla="*/ 907 h 3241"/>
              <a:gd name="T114" fmla="*/ 1374 w 3295"/>
              <a:gd name="T115" fmla="*/ 1015 h 3241"/>
              <a:gd name="T116" fmla="*/ 1156 w 3295"/>
              <a:gd name="T117" fmla="*/ 967 h 3241"/>
              <a:gd name="T118" fmla="*/ 998 w 3295"/>
              <a:gd name="T119" fmla="*/ 783 h 3241"/>
              <a:gd name="T120" fmla="*/ 937 w 3295"/>
              <a:gd name="T121" fmla="*/ 509 h 3241"/>
              <a:gd name="T122" fmla="*/ 998 w 3295"/>
              <a:gd name="T123" fmla="*/ 237 h 3241"/>
              <a:gd name="T124" fmla="*/ 1156 w 3295"/>
              <a:gd name="T125" fmla="*/ 52 h 3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295" h="3241">
                <a:moveTo>
                  <a:pt x="2901" y="1243"/>
                </a:moveTo>
                <a:lnTo>
                  <a:pt x="2946" y="1244"/>
                </a:lnTo>
                <a:lnTo>
                  <a:pt x="2989" y="1249"/>
                </a:lnTo>
                <a:lnTo>
                  <a:pt x="3031" y="1258"/>
                </a:lnTo>
                <a:lnTo>
                  <a:pt x="3072" y="1271"/>
                </a:lnTo>
                <a:lnTo>
                  <a:pt x="3109" y="1288"/>
                </a:lnTo>
                <a:lnTo>
                  <a:pt x="3144" y="1308"/>
                </a:lnTo>
                <a:lnTo>
                  <a:pt x="3178" y="1331"/>
                </a:lnTo>
                <a:lnTo>
                  <a:pt x="3207" y="1359"/>
                </a:lnTo>
                <a:lnTo>
                  <a:pt x="3233" y="1389"/>
                </a:lnTo>
                <a:lnTo>
                  <a:pt x="3254" y="1423"/>
                </a:lnTo>
                <a:lnTo>
                  <a:pt x="3272" y="1461"/>
                </a:lnTo>
                <a:lnTo>
                  <a:pt x="3286" y="1503"/>
                </a:lnTo>
                <a:lnTo>
                  <a:pt x="3293" y="1545"/>
                </a:lnTo>
                <a:lnTo>
                  <a:pt x="3295" y="1589"/>
                </a:lnTo>
                <a:lnTo>
                  <a:pt x="3291" y="1632"/>
                </a:lnTo>
                <a:lnTo>
                  <a:pt x="3282" y="1675"/>
                </a:lnTo>
                <a:lnTo>
                  <a:pt x="3268" y="1717"/>
                </a:lnTo>
                <a:lnTo>
                  <a:pt x="3249" y="1759"/>
                </a:lnTo>
                <a:lnTo>
                  <a:pt x="3226" y="1798"/>
                </a:lnTo>
                <a:lnTo>
                  <a:pt x="3198" y="1836"/>
                </a:lnTo>
                <a:lnTo>
                  <a:pt x="3166" y="1872"/>
                </a:lnTo>
                <a:lnTo>
                  <a:pt x="3130" y="1905"/>
                </a:lnTo>
                <a:lnTo>
                  <a:pt x="3089" y="1935"/>
                </a:lnTo>
                <a:lnTo>
                  <a:pt x="3046" y="1960"/>
                </a:lnTo>
                <a:lnTo>
                  <a:pt x="2998" y="1983"/>
                </a:lnTo>
                <a:lnTo>
                  <a:pt x="2952" y="1999"/>
                </a:lnTo>
                <a:lnTo>
                  <a:pt x="2905" y="2012"/>
                </a:lnTo>
                <a:lnTo>
                  <a:pt x="2860" y="2019"/>
                </a:lnTo>
                <a:lnTo>
                  <a:pt x="2814" y="2024"/>
                </a:lnTo>
                <a:lnTo>
                  <a:pt x="2769" y="2023"/>
                </a:lnTo>
                <a:lnTo>
                  <a:pt x="2726" y="2017"/>
                </a:lnTo>
                <a:lnTo>
                  <a:pt x="2684" y="2009"/>
                </a:lnTo>
                <a:lnTo>
                  <a:pt x="2643" y="1996"/>
                </a:lnTo>
                <a:lnTo>
                  <a:pt x="2606" y="1979"/>
                </a:lnTo>
                <a:lnTo>
                  <a:pt x="2571" y="1959"/>
                </a:lnTo>
                <a:lnTo>
                  <a:pt x="2537" y="1936"/>
                </a:lnTo>
                <a:lnTo>
                  <a:pt x="2508" y="1908"/>
                </a:lnTo>
                <a:lnTo>
                  <a:pt x="2482" y="1877"/>
                </a:lnTo>
                <a:lnTo>
                  <a:pt x="2461" y="1843"/>
                </a:lnTo>
                <a:lnTo>
                  <a:pt x="2443" y="1806"/>
                </a:lnTo>
                <a:lnTo>
                  <a:pt x="2429" y="1764"/>
                </a:lnTo>
                <a:lnTo>
                  <a:pt x="2422" y="1721"/>
                </a:lnTo>
                <a:lnTo>
                  <a:pt x="2420" y="1678"/>
                </a:lnTo>
                <a:lnTo>
                  <a:pt x="2424" y="1634"/>
                </a:lnTo>
                <a:lnTo>
                  <a:pt x="2432" y="1592"/>
                </a:lnTo>
                <a:lnTo>
                  <a:pt x="2447" y="1550"/>
                </a:lnTo>
                <a:lnTo>
                  <a:pt x="2466" y="1508"/>
                </a:lnTo>
                <a:lnTo>
                  <a:pt x="2490" y="1468"/>
                </a:lnTo>
                <a:lnTo>
                  <a:pt x="2518" y="1431"/>
                </a:lnTo>
                <a:lnTo>
                  <a:pt x="2550" y="1395"/>
                </a:lnTo>
                <a:lnTo>
                  <a:pt x="2586" y="1362"/>
                </a:lnTo>
                <a:lnTo>
                  <a:pt x="2626" y="1332"/>
                </a:lnTo>
                <a:lnTo>
                  <a:pt x="2670" y="1306"/>
                </a:lnTo>
                <a:lnTo>
                  <a:pt x="2717" y="1283"/>
                </a:lnTo>
                <a:lnTo>
                  <a:pt x="2763" y="1266"/>
                </a:lnTo>
                <a:lnTo>
                  <a:pt x="2810" y="1255"/>
                </a:lnTo>
                <a:lnTo>
                  <a:pt x="2855" y="1247"/>
                </a:lnTo>
                <a:lnTo>
                  <a:pt x="2901" y="1243"/>
                </a:lnTo>
                <a:close/>
                <a:moveTo>
                  <a:pt x="1329" y="1135"/>
                </a:moveTo>
                <a:lnTo>
                  <a:pt x="1409" y="1138"/>
                </a:lnTo>
                <a:lnTo>
                  <a:pt x="1488" y="1148"/>
                </a:lnTo>
                <a:lnTo>
                  <a:pt x="1565" y="1163"/>
                </a:lnTo>
                <a:lnTo>
                  <a:pt x="1640" y="1184"/>
                </a:lnTo>
                <a:lnTo>
                  <a:pt x="1712" y="1210"/>
                </a:lnTo>
                <a:lnTo>
                  <a:pt x="1782" y="1242"/>
                </a:lnTo>
                <a:lnTo>
                  <a:pt x="1850" y="1278"/>
                </a:lnTo>
                <a:lnTo>
                  <a:pt x="1913" y="1321"/>
                </a:lnTo>
                <a:lnTo>
                  <a:pt x="1974" y="1366"/>
                </a:lnTo>
                <a:lnTo>
                  <a:pt x="2031" y="1417"/>
                </a:lnTo>
                <a:lnTo>
                  <a:pt x="2084" y="1471"/>
                </a:lnTo>
                <a:lnTo>
                  <a:pt x="2133" y="1529"/>
                </a:lnTo>
                <a:lnTo>
                  <a:pt x="2179" y="1591"/>
                </a:lnTo>
                <a:lnTo>
                  <a:pt x="2219" y="1657"/>
                </a:lnTo>
                <a:lnTo>
                  <a:pt x="2256" y="1725"/>
                </a:lnTo>
                <a:lnTo>
                  <a:pt x="2287" y="1797"/>
                </a:lnTo>
                <a:lnTo>
                  <a:pt x="2313" y="1870"/>
                </a:lnTo>
                <a:lnTo>
                  <a:pt x="2333" y="1946"/>
                </a:lnTo>
                <a:lnTo>
                  <a:pt x="2348" y="2025"/>
                </a:lnTo>
                <a:lnTo>
                  <a:pt x="2358" y="2105"/>
                </a:lnTo>
                <a:lnTo>
                  <a:pt x="2361" y="2188"/>
                </a:lnTo>
                <a:lnTo>
                  <a:pt x="2358" y="2271"/>
                </a:lnTo>
                <a:lnTo>
                  <a:pt x="2348" y="2351"/>
                </a:lnTo>
                <a:lnTo>
                  <a:pt x="2333" y="2430"/>
                </a:lnTo>
                <a:lnTo>
                  <a:pt x="2313" y="2506"/>
                </a:lnTo>
                <a:lnTo>
                  <a:pt x="2287" y="2579"/>
                </a:lnTo>
                <a:lnTo>
                  <a:pt x="2256" y="2652"/>
                </a:lnTo>
                <a:lnTo>
                  <a:pt x="2219" y="2719"/>
                </a:lnTo>
                <a:lnTo>
                  <a:pt x="2179" y="2785"/>
                </a:lnTo>
                <a:lnTo>
                  <a:pt x="2133" y="2847"/>
                </a:lnTo>
                <a:lnTo>
                  <a:pt x="2084" y="2905"/>
                </a:lnTo>
                <a:lnTo>
                  <a:pt x="2031" y="2959"/>
                </a:lnTo>
                <a:lnTo>
                  <a:pt x="1974" y="3010"/>
                </a:lnTo>
                <a:lnTo>
                  <a:pt x="1913" y="3056"/>
                </a:lnTo>
                <a:lnTo>
                  <a:pt x="1850" y="3097"/>
                </a:lnTo>
                <a:lnTo>
                  <a:pt x="1782" y="3134"/>
                </a:lnTo>
                <a:lnTo>
                  <a:pt x="1712" y="3166"/>
                </a:lnTo>
                <a:lnTo>
                  <a:pt x="1640" y="3193"/>
                </a:lnTo>
                <a:lnTo>
                  <a:pt x="1565" y="3214"/>
                </a:lnTo>
                <a:lnTo>
                  <a:pt x="1488" y="3229"/>
                </a:lnTo>
                <a:lnTo>
                  <a:pt x="1409" y="3238"/>
                </a:lnTo>
                <a:lnTo>
                  <a:pt x="1329" y="3241"/>
                </a:lnTo>
                <a:lnTo>
                  <a:pt x="1248" y="3238"/>
                </a:lnTo>
                <a:lnTo>
                  <a:pt x="1169" y="3229"/>
                </a:lnTo>
                <a:lnTo>
                  <a:pt x="1092" y="3214"/>
                </a:lnTo>
                <a:lnTo>
                  <a:pt x="1017" y="3193"/>
                </a:lnTo>
                <a:lnTo>
                  <a:pt x="945" y="3166"/>
                </a:lnTo>
                <a:lnTo>
                  <a:pt x="875" y="3134"/>
                </a:lnTo>
                <a:lnTo>
                  <a:pt x="807" y="3097"/>
                </a:lnTo>
                <a:lnTo>
                  <a:pt x="744" y="3056"/>
                </a:lnTo>
                <a:lnTo>
                  <a:pt x="683" y="3010"/>
                </a:lnTo>
                <a:lnTo>
                  <a:pt x="626" y="2959"/>
                </a:lnTo>
                <a:lnTo>
                  <a:pt x="573" y="2905"/>
                </a:lnTo>
                <a:lnTo>
                  <a:pt x="524" y="2847"/>
                </a:lnTo>
                <a:lnTo>
                  <a:pt x="478" y="2785"/>
                </a:lnTo>
                <a:lnTo>
                  <a:pt x="437" y="2719"/>
                </a:lnTo>
                <a:lnTo>
                  <a:pt x="401" y="2652"/>
                </a:lnTo>
                <a:lnTo>
                  <a:pt x="371" y="2579"/>
                </a:lnTo>
                <a:lnTo>
                  <a:pt x="345" y="2506"/>
                </a:lnTo>
                <a:lnTo>
                  <a:pt x="324" y="2430"/>
                </a:lnTo>
                <a:lnTo>
                  <a:pt x="309" y="2351"/>
                </a:lnTo>
                <a:lnTo>
                  <a:pt x="300" y="2271"/>
                </a:lnTo>
                <a:lnTo>
                  <a:pt x="297" y="2188"/>
                </a:lnTo>
                <a:lnTo>
                  <a:pt x="300" y="2105"/>
                </a:lnTo>
                <a:lnTo>
                  <a:pt x="309" y="2025"/>
                </a:lnTo>
                <a:lnTo>
                  <a:pt x="324" y="1946"/>
                </a:lnTo>
                <a:lnTo>
                  <a:pt x="345" y="1870"/>
                </a:lnTo>
                <a:lnTo>
                  <a:pt x="371" y="1797"/>
                </a:lnTo>
                <a:lnTo>
                  <a:pt x="401" y="1725"/>
                </a:lnTo>
                <a:lnTo>
                  <a:pt x="437" y="1657"/>
                </a:lnTo>
                <a:lnTo>
                  <a:pt x="478" y="1591"/>
                </a:lnTo>
                <a:lnTo>
                  <a:pt x="524" y="1529"/>
                </a:lnTo>
                <a:lnTo>
                  <a:pt x="573" y="1471"/>
                </a:lnTo>
                <a:lnTo>
                  <a:pt x="626" y="1417"/>
                </a:lnTo>
                <a:lnTo>
                  <a:pt x="683" y="1366"/>
                </a:lnTo>
                <a:lnTo>
                  <a:pt x="744" y="1321"/>
                </a:lnTo>
                <a:lnTo>
                  <a:pt x="807" y="1278"/>
                </a:lnTo>
                <a:lnTo>
                  <a:pt x="875" y="1242"/>
                </a:lnTo>
                <a:lnTo>
                  <a:pt x="945" y="1210"/>
                </a:lnTo>
                <a:lnTo>
                  <a:pt x="1017" y="1184"/>
                </a:lnTo>
                <a:lnTo>
                  <a:pt x="1092" y="1163"/>
                </a:lnTo>
                <a:lnTo>
                  <a:pt x="1169" y="1148"/>
                </a:lnTo>
                <a:lnTo>
                  <a:pt x="1248" y="1138"/>
                </a:lnTo>
                <a:lnTo>
                  <a:pt x="1329" y="1135"/>
                </a:lnTo>
                <a:close/>
                <a:moveTo>
                  <a:pt x="2319" y="405"/>
                </a:moveTo>
                <a:lnTo>
                  <a:pt x="2362" y="405"/>
                </a:lnTo>
                <a:lnTo>
                  <a:pt x="2404" y="412"/>
                </a:lnTo>
                <a:lnTo>
                  <a:pt x="2445" y="424"/>
                </a:lnTo>
                <a:lnTo>
                  <a:pt x="2484" y="441"/>
                </a:lnTo>
                <a:lnTo>
                  <a:pt x="2519" y="464"/>
                </a:lnTo>
                <a:lnTo>
                  <a:pt x="2550" y="489"/>
                </a:lnTo>
                <a:lnTo>
                  <a:pt x="2577" y="519"/>
                </a:lnTo>
                <a:lnTo>
                  <a:pt x="2601" y="551"/>
                </a:lnTo>
                <a:lnTo>
                  <a:pt x="2621" y="587"/>
                </a:lnTo>
                <a:lnTo>
                  <a:pt x="2637" y="625"/>
                </a:lnTo>
                <a:lnTo>
                  <a:pt x="2650" y="664"/>
                </a:lnTo>
                <a:lnTo>
                  <a:pt x="2658" y="706"/>
                </a:lnTo>
                <a:lnTo>
                  <a:pt x="2662" y="750"/>
                </a:lnTo>
                <a:lnTo>
                  <a:pt x="2662" y="794"/>
                </a:lnTo>
                <a:lnTo>
                  <a:pt x="2659" y="840"/>
                </a:lnTo>
                <a:lnTo>
                  <a:pt x="2651" y="886"/>
                </a:lnTo>
                <a:lnTo>
                  <a:pt x="2638" y="932"/>
                </a:lnTo>
                <a:lnTo>
                  <a:pt x="2622" y="978"/>
                </a:lnTo>
                <a:lnTo>
                  <a:pt x="2601" y="1023"/>
                </a:lnTo>
                <a:lnTo>
                  <a:pt x="2574" y="1068"/>
                </a:lnTo>
                <a:lnTo>
                  <a:pt x="2544" y="1111"/>
                </a:lnTo>
                <a:lnTo>
                  <a:pt x="2510" y="1149"/>
                </a:lnTo>
                <a:lnTo>
                  <a:pt x="2475" y="1182"/>
                </a:lnTo>
                <a:lnTo>
                  <a:pt x="2437" y="1211"/>
                </a:lnTo>
                <a:lnTo>
                  <a:pt x="2397" y="1236"/>
                </a:lnTo>
                <a:lnTo>
                  <a:pt x="2357" y="1256"/>
                </a:lnTo>
                <a:lnTo>
                  <a:pt x="2314" y="1271"/>
                </a:lnTo>
                <a:lnTo>
                  <a:pt x="2271" y="1280"/>
                </a:lnTo>
                <a:lnTo>
                  <a:pt x="2229" y="1286"/>
                </a:lnTo>
                <a:lnTo>
                  <a:pt x="2186" y="1284"/>
                </a:lnTo>
                <a:lnTo>
                  <a:pt x="2144" y="1278"/>
                </a:lnTo>
                <a:lnTo>
                  <a:pt x="2103" y="1266"/>
                </a:lnTo>
                <a:lnTo>
                  <a:pt x="2064" y="1248"/>
                </a:lnTo>
                <a:lnTo>
                  <a:pt x="2029" y="1226"/>
                </a:lnTo>
                <a:lnTo>
                  <a:pt x="1998" y="1201"/>
                </a:lnTo>
                <a:lnTo>
                  <a:pt x="1971" y="1172"/>
                </a:lnTo>
                <a:lnTo>
                  <a:pt x="1947" y="1139"/>
                </a:lnTo>
                <a:lnTo>
                  <a:pt x="1927" y="1103"/>
                </a:lnTo>
                <a:lnTo>
                  <a:pt x="1912" y="1066"/>
                </a:lnTo>
                <a:lnTo>
                  <a:pt x="1899" y="1026"/>
                </a:lnTo>
                <a:lnTo>
                  <a:pt x="1891" y="983"/>
                </a:lnTo>
                <a:lnTo>
                  <a:pt x="1886" y="940"/>
                </a:lnTo>
                <a:lnTo>
                  <a:pt x="1886" y="895"/>
                </a:lnTo>
                <a:lnTo>
                  <a:pt x="1890" y="850"/>
                </a:lnTo>
                <a:lnTo>
                  <a:pt x="1897" y="804"/>
                </a:lnTo>
                <a:lnTo>
                  <a:pt x="1910" y="758"/>
                </a:lnTo>
                <a:lnTo>
                  <a:pt x="1926" y="713"/>
                </a:lnTo>
                <a:lnTo>
                  <a:pt x="1947" y="667"/>
                </a:lnTo>
                <a:lnTo>
                  <a:pt x="1974" y="622"/>
                </a:lnTo>
                <a:lnTo>
                  <a:pt x="2004" y="579"/>
                </a:lnTo>
                <a:lnTo>
                  <a:pt x="2038" y="542"/>
                </a:lnTo>
                <a:lnTo>
                  <a:pt x="2073" y="508"/>
                </a:lnTo>
                <a:lnTo>
                  <a:pt x="2110" y="479"/>
                </a:lnTo>
                <a:lnTo>
                  <a:pt x="2151" y="454"/>
                </a:lnTo>
                <a:lnTo>
                  <a:pt x="2191" y="435"/>
                </a:lnTo>
                <a:lnTo>
                  <a:pt x="2234" y="419"/>
                </a:lnTo>
                <a:lnTo>
                  <a:pt x="2277" y="409"/>
                </a:lnTo>
                <a:lnTo>
                  <a:pt x="2319" y="405"/>
                </a:lnTo>
                <a:close/>
                <a:moveTo>
                  <a:pt x="343" y="405"/>
                </a:moveTo>
                <a:lnTo>
                  <a:pt x="385" y="409"/>
                </a:lnTo>
                <a:lnTo>
                  <a:pt x="428" y="419"/>
                </a:lnTo>
                <a:lnTo>
                  <a:pt x="471" y="435"/>
                </a:lnTo>
                <a:lnTo>
                  <a:pt x="511" y="454"/>
                </a:lnTo>
                <a:lnTo>
                  <a:pt x="551" y="479"/>
                </a:lnTo>
                <a:lnTo>
                  <a:pt x="589" y="508"/>
                </a:lnTo>
                <a:lnTo>
                  <a:pt x="624" y="542"/>
                </a:lnTo>
                <a:lnTo>
                  <a:pt x="658" y="579"/>
                </a:lnTo>
                <a:lnTo>
                  <a:pt x="688" y="622"/>
                </a:lnTo>
                <a:lnTo>
                  <a:pt x="715" y="667"/>
                </a:lnTo>
                <a:lnTo>
                  <a:pt x="736" y="713"/>
                </a:lnTo>
                <a:lnTo>
                  <a:pt x="752" y="758"/>
                </a:lnTo>
                <a:lnTo>
                  <a:pt x="765" y="804"/>
                </a:lnTo>
                <a:lnTo>
                  <a:pt x="772" y="850"/>
                </a:lnTo>
                <a:lnTo>
                  <a:pt x="776" y="895"/>
                </a:lnTo>
                <a:lnTo>
                  <a:pt x="776" y="940"/>
                </a:lnTo>
                <a:lnTo>
                  <a:pt x="772" y="983"/>
                </a:lnTo>
                <a:lnTo>
                  <a:pt x="763" y="1026"/>
                </a:lnTo>
                <a:lnTo>
                  <a:pt x="751" y="1066"/>
                </a:lnTo>
                <a:lnTo>
                  <a:pt x="735" y="1103"/>
                </a:lnTo>
                <a:lnTo>
                  <a:pt x="715" y="1139"/>
                </a:lnTo>
                <a:lnTo>
                  <a:pt x="691" y="1172"/>
                </a:lnTo>
                <a:lnTo>
                  <a:pt x="664" y="1201"/>
                </a:lnTo>
                <a:lnTo>
                  <a:pt x="633" y="1226"/>
                </a:lnTo>
                <a:lnTo>
                  <a:pt x="599" y="1248"/>
                </a:lnTo>
                <a:lnTo>
                  <a:pt x="559" y="1266"/>
                </a:lnTo>
                <a:lnTo>
                  <a:pt x="519" y="1278"/>
                </a:lnTo>
                <a:lnTo>
                  <a:pt x="476" y="1284"/>
                </a:lnTo>
                <a:lnTo>
                  <a:pt x="433" y="1286"/>
                </a:lnTo>
                <a:lnTo>
                  <a:pt x="391" y="1280"/>
                </a:lnTo>
                <a:lnTo>
                  <a:pt x="348" y="1271"/>
                </a:lnTo>
                <a:lnTo>
                  <a:pt x="305" y="1256"/>
                </a:lnTo>
                <a:lnTo>
                  <a:pt x="265" y="1236"/>
                </a:lnTo>
                <a:lnTo>
                  <a:pt x="225" y="1211"/>
                </a:lnTo>
                <a:lnTo>
                  <a:pt x="187" y="1182"/>
                </a:lnTo>
                <a:lnTo>
                  <a:pt x="152" y="1149"/>
                </a:lnTo>
                <a:lnTo>
                  <a:pt x="118" y="1111"/>
                </a:lnTo>
                <a:lnTo>
                  <a:pt x="88" y="1068"/>
                </a:lnTo>
                <a:lnTo>
                  <a:pt x="61" y="1023"/>
                </a:lnTo>
                <a:lnTo>
                  <a:pt x="41" y="978"/>
                </a:lnTo>
                <a:lnTo>
                  <a:pt x="24" y="932"/>
                </a:lnTo>
                <a:lnTo>
                  <a:pt x="11" y="886"/>
                </a:lnTo>
                <a:lnTo>
                  <a:pt x="3" y="840"/>
                </a:lnTo>
                <a:lnTo>
                  <a:pt x="0" y="794"/>
                </a:lnTo>
                <a:lnTo>
                  <a:pt x="0" y="750"/>
                </a:lnTo>
                <a:lnTo>
                  <a:pt x="5" y="706"/>
                </a:lnTo>
                <a:lnTo>
                  <a:pt x="14" y="665"/>
                </a:lnTo>
                <a:lnTo>
                  <a:pt x="25" y="625"/>
                </a:lnTo>
                <a:lnTo>
                  <a:pt x="42" y="587"/>
                </a:lnTo>
                <a:lnTo>
                  <a:pt x="61" y="552"/>
                </a:lnTo>
                <a:lnTo>
                  <a:pt x="85" y="519"/>
                </a:lnTo>
                <a:lnTo>
                  <a:pt x="112" y="489"/>
                </a:lnTo>
                <a:lnTo>
                  <a:pt x="143" y="464"/>
                </a:lnTo>
                <a:lnTo>
                  <a:pt x="178" y="441"/>
                </a:lnTo>
                <a:lnTo>
                  <a:pt x="217" y="424"/>
                </a:lnTo>
                <a:lnTo>
                  <a:pt x="258" y="412"/>
                </a:lnTo>
                <a:lnTo>
                  <a:pt x="300" y="405"/>
                </a:lnTo>
                <a:lnTo>
                  <a:pt x="343" y="405"/>
                </a:lnTo>
                <a:close/>
                <a:moveTo>
                  <a:pt x="1329" y="0"/>
                </a:moveTo>
                <a:lnTo>
                  <a:pt x="1374" y="3"/>
                </a:lnTo>
                <a:lnTo>
                  <a:pt x="1418" y="14"/>
                </a:lnTo>
                <a:lnTo>
                  <a:pt x="1460" y="30"/>
                </a:lnTo>
                <a:lnTo>
                  <a:pt x="1500" y="52"/>
                </a:lnTo>
                <a:lnTo>
                  <a:pt x="1538" y="80"/>
                </a:lnTo>
                <a:lnTo>
                  <a:pt x="1573" y="113"/>
                </a:lnTo>
                <a:lnTo>
                  <a:pt x="1605" y="150"/>
                </a:lnTo>
                <a:lnTo>
                  <a:pt x="1633" y="191"/>
                </a:lnTo>
                <a:lnTo>
                  <a:pt x="1658" y="237"/>
                </a:lnTo>
                <a:lnTo>
                  <a:pt x="1680" y="285"/>
                </a:lnTo>
                <a:lnTo>
                  <a:pt x="1697" y="337"/>
                </a:lnTo>
                <a:lnTo>
                  <a:pt x="1709" y="393"/>
                </a:lnTo>
                <a:lnTo>
                  <a:pt x="1717" y="450"/>
                </a:lnTo>
                <a:lnTo>
                  <a:pt x="1720" y="509"/>
                </a:lnTo>
                <a:lnTo>
                  <a:pt x="1717" y="569"/>
                </a:lnTo>
                <a:lnTo>
                  <a:pt x="1709" y="627"/>
                </a:lnTo>
                <a:lnTo>
                  <a:pt x="1697" y="681"/>
                </a:lnTo>
                <a:lnTo>
                  <a:pt x="1680" y="734"/>
                </a:lnTo>
                <a:lnTo>
                  <a:pt x="1658" y="783"/>
                </a:lnTo>
                <a:lnTo>
                  <a:pt x="1633" y="828"/>
                </a:lnTo>
                <a:lnTo>
                  <a:pt x="1605" y="870"/>
                </a:lnTo>
                <a:lnTo>
                  <a:pt x="1573" y="907"/>
                </a:lnTo>
                <a:lnTo>
                  <a:pt x="1538" y="940"/>
                </a:lnTo>
                <a:lnTo>
                  <a:pt x="1500" y="967"/>
                </a:lnTo>
                <a:lnTo>
                  <a:pt x="1460" y="989"/>
                </a:lnTo>
                <a:lnTo>
                  <a:pt x="1418" y="1006"/>
                </a:lnTo>
                <a:lnTo>
                  <a:pt x="1374" y="1015"/>
                </a:lnTo>
                <a:lnTo>
                  <a:pt x="1329" y="1018"/>
                </a:lnTo>
                <a:lnTo>
                  <a:pt x="1283" y="1015"/>
                </a:lnTo>
                <a:lnTo>
                  <a:pt x="1239" y="1006"/>
                </a:lnTo>
                <a:lnTo>
                  <a:pt x="1196" y="989"/>
                </a:lnTo>
                <a:lnTo>
                  <a:pt x="1156" y="967"/>
                </a:lnTo>
                <a:lnTo>
                  <a:pt x="1119" y="940"/>
                </a:lnTo>
                <a:lnTo>
                  <a:pt x="1084" y="907"/>
                </a:lnTo>
                <a:lnTo>
                  <a:pt x="1052" y="870"/>
                </a:lnTo>
                <a:lnTo>
                  <a:pt x="1023" y="828"/>
                </a:lnTo>
                <a:lnTo>
                  <a:pt x="998" y="783"/>
                </a:lnTo>
                <a:lnTo>
                  <a:pt x="977" y="734"/>
                </a:lnTo>
                <a:lnTo>
                  <a:pt x="960" y="681"/>
                </a:lnTo>
                <a:lnTo>
                  <a:pt x="948" y="627"/>
                </a:lnTo>
                <a:lnTo>
                  <a:pt x="939" y="569"/>
                </a:lnTo>
                <a:lnTo>
                  <a:pt x="937" y="509"/>
                </a:lnTo>
                <a:lnTo>
                  <a:pt x="939" y="450"/>
                </a:lnTo>
                <a:lnTo>
                  <a:pt x="948" y="393"/>
                </a:lnTo>
                <a:lnTo>
                  <a:pt x="960" y="337"/>
                </a:lnTo>
                <a:lnTo>
                  <a:pt x="977" y="285"/>
                </a:lnTo>
                <a:lnTo>
                  <a:pt x="998" y="237"/>
                </a:lnTo>
                <a:lnTo>
                  <a:pt x="1023" y="191"/>
                </a:lnTo>
                <a:lnTo>
                  <a:pt x="1052" y="150"/>
                </a:lnTo>
                <a:lnTo>
                  <a:pt x="1084" y="113"/>
                </a:lnTo>
                <a:lnTo>
                  <a:pt x="1119" y="80"/>
                </a:lnTo>
                <a:lnTo>
                  <a:pt x="1156" y="52"/>
                </a:lnTo>
                <a:lnTo>
                  <a:pt x="1196" y="30"/>
                </a:lnTo>
                <a:lnTo>
                  <a:pt x="1239" y="14"/>
                </a:lnTo>
                <a:lnTo>
                  <a:pt x="1283" y="3"/>
                </a:lnTo>
                <a:lnTo>
                  <a:pt x="1329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5" name="Freeform 569"/>
          <p:cNvSpPr>
            <a:spLocks/>
          </p:cNvSpPr>
          <p:nvPr/>
        </p:nvSpPr>
        <p:spPr bwMode="auto">
          <a:xfrm>
            <a:off x="5586237" y="1607361"/>
            <a:ext cx="264505" cy="262306"/>
          </a:xfrm>
          <a:custGeom>
            <a:avLst/>
            <a:gdLst>
              <a:gd name="T0" fmla="*/ 3292 w 3369"/>
              <a:gd name="T1" fmla="*/ 11 h 3341"/>
              <a:gd name="T2" fmla="*/ 3328 w 3369"/>
              <a:gd name="T3" fmla="*/ 32 h 3341"/>
              <a:gd name="T4" fmla="*/ 3337 w 3369"/>
              <a:gd name="T5" fmla="*/ 41 h 3341"/>
              <a:gd name="T6" fmla="*/ 3358 w 3369"/>
              <a:gd name="T7" fmla="*/ 77 h 3341"/>
              <a:gd name="T8" fmla="*/ 3369 w 3369"/>
              <a:gd name="T9" fmla="*/ 149 h 3341"/>
              <a:gd name="T10" fmla="*/ 3336 w 3369"/>
              <a:gd name="T11" fmla="*/ 259 h 3341"/>
              <a:gd name="T12" fmla="*/ 3247 w 3369"/>
              <a:gd name="T13" fmla="*/ 388 h 3341"/>
              <a:gd name="T14" fmla="*/ 3153 w 3369"/>
              <a:gd name="T15" fmla="*/ 509 h 3341"/>
              <a:gd name="T16" fmla="*/ 3023 w 3369"/>
              <a:gd name="T17" fmla="*/ 683 h 3341"/>
              <a:gd name="T18" fmla="*/ 2870 w 3369"/>
              <a:gd name="T19" fmla="*/ 892 h 3341"/>
              <a:gd name="T20" fmla="*/ 2704 w 3369"/>
              <a:gd name="T21" fmla="*/ 1122 h 3341"/>
              <a:gd name="T22" fmla="*/ 2541 w 3369"/>
              <a:gd name="T23" fmla="*/ 1357 h 3341"/>
              <a:gd name="T24" fmla="*/ 2391 w 3369"/>
              <a:gd name="T25" fmla="*/ 1582 h 3341"/>
              <a:gd name="T26" fmla="*/ 2265 w 3369"/>
              <a:gd name="T27" fmla="*/ 1781 h 3341"/>
              <a:gd name="T28" fmla="*/ 2177 w 3369"/>
              <a:gd name="T29" fmla="*/ 1938 h 3341"/>
              <a:gd name="T30" fmla="*/ 2138 w 3369"/>
              <a:gd name="T31" fmla="*/ 2039 h 3341"/>
              <a:gd name="T32" fmla="*/ 2137 w 3369"/>
              <a:gd name="T33" fmla="*/ 2163 h 3341"/>
              <a:gd name="T34" fmla="*/ 2148 w 3369"/>
              <a:gd name="T35" fmla="*/ 2340 h 3341"/>
              <a:gd name="T36" fmla="*/ 2156 w 3369"/>
              <a:gd name="T37" fmla="*/ 2552 h 3341"/>
              <a:gd name="T38" fmla="*/ 2145 w 3369"/>
              <a:gd name="T39" fmla="*/ 2780 h 3341"/>
              <a:gd name="T40" fmla="*/ 2100 w 3369"/>
              <a:gd name="T41" fmla="*/ 3006 h 3341"/>
              <a:gd name="T42" fmla="*/ 2003 w 3369"/>
              <a:gd name="T43" fmla="*/ 3212 h 3341"/>
              <a:gd name="T44" fmla="*/ 1885 w 3369"/>
              <a:gd name="T45" fmla="*/ 3339 h 3341"/>
              <a:gd name="T46" fmla="*/ 1823 w 3369"/>
              <a:gd name="T47" fmla="*/ 3308 h 3341"/>
              <a:gd name="T48" fmla="*/ 1700 w 3369"/>
              <a:gd name="T49" fmla="*/ 3239 h 3341"/>
              <a:gd name="T50" fmla="*/ 1535 w 3369"/>
              <a:gd name="T51" fmla="*/ 3139 h 3341"/>
              <a:gd name="T52" fmla="*/ 1353 w 3369"/>
              <a:gd name="T53" fmla="*/ 3013 h 3341"/>
              <a:gd name="T54" fmla="*/ 1176 w 3369"/>
              <a:gd name="T55" fmla="*/ 2868 h 3341"/>
              <a:gd name="T56" fmla="*/ 880 w 3369"/>
              <a:gd name="T57" fmla="*/ 2996 h 3341"/>
              <a:gd name="T58" fmla="*/ 831 w 3369"/>
              <a:gd name="T59" fmla="*/ 2979 h 3341"/>
              <a:gd name="T60" fmla="*/ 708 w 3369"/>
              <a:gd name="T61" fmla="*/ 2918 h 3341"/>
              <a:gd name="T62" fmla="*/ 551 w 3369"/>
              <a:gd name="T63" fmla="*/ 2795 h 3341"/>
              <a:gd name="T64" fmla="*/ 426 w 3369"/>
              <a:gd name="T65" fmla="*/ 2638 h 3341"/>
              <a:gd name="T66" fmla="*/ 366 w 3369"/>
              <a:gd name="T67" fmla="*/ 2517 h 3341"/>
              <a:gd name="T68" fmla="*/ 349 w 3369"/>
              <a:gd name="T69" fmla="*/ 2468 h 3341"/>
              <a:gd name="T70" fmla="*/ 477 w 3369"/>
              <a:gd name="T71" fmla="*/ 2174 h 3341"/>
              <a:gd name="T72" fmla="*/ 330 w 3369"/>
              <a:gd name="T73" fmla="*/ 1999 h 3341"/>
              <a:gd name="T74" fmla="*/ 204 w 3369"/>
              <a:gd name="T75" fmla="*/ 1819 h 3341"/>
              <a:gd name="T76" fmla="*/ 102 w 3369"/>
              <a:gd name="T77" fmla="*/ 1656 h 3341"/>
              <a:gd name="T78" fmla="*/ 33 w 3369"/>
              <a:gd name="T79" fmla="*/ 1533 h 3341"/>
              <a:gd name="T80" fmla="*/ 1 w 3369"/>
              <a:gd name="T81" fmla="*/ 1472 h 3341"/>
              <a:gd name="T82" fmla="*/ 130 w 3369"/>
              <a:gd name="T83" fmla="*/ 1355 h 3341"/>
              <a:gd name="T84" fmla="*/ 337 w 3369"/>
              <a:gd name="T85" fmla="*/ 1259 h 3341"/>
              <a:gd name="T86" fmla="*/ 565 w 3369"/>
              <a:gd name="T87" fmla="*/ 1214 h 3341"/>
              <a:gd name="T88" fmla="*/ 795 w 3369"/>
              <a:gd name="T89" fmla="*/ 1203 h 3341"/>
              <a:gd name="T90" fmla="*/ 1009 w 3369"/>
              <a:gd name="T91" fmla="*/ 1210 h 3341"/>
              <a:gd name="T92" fmla="*/ 1187 w 3369"/>
              <a:gd name="T93" fmla="*/ 1221 h 3341"/>
              <a:gd name="T94" fmla="*/ 1313 w 3369"/>
              <a:gd name="T95" fmla="*/ 1219 h 3341"/>
              <a:gd name="T96" fmla="*/ 1414 w 3369"/>
              <a:gd name="T97" fmla="*/ 1182 h 3341"/>
              <a:gd name="T98" fmla="*/ 1573 w 3369"/>
              <a:gd name="T99" fmla="*/ 1095 h 3341"/>
              <a:gd name="T100" fmla="*/ 1774 w 3369"/>
              <a:gd name="T101" fmla="*/ 970 h 3341"/>
              <a:gd name="T102" fmla="*/ 2001 w 3369"/>
              <a:gd name="T103" fmla="*/ 821 h 3341"/>
              <a:gd name="T104" fmla="*/ 2237 w 3369"/>
              <a:gd name="T105" fmla="*/ 659 h 3341"/>
              <a:gd name="T106" fmla="*/ 2470 w 3369"/>
              <a:gd name="T107" fmla="*/ 495 h 3341"/>
              <a:gd name="T108" fmla="*/ 2681 w 3369"/>
              <a:gd name="T109" fmla="*/ 343 h 3341"/>
              <a:gd name="T110" fmla="*/ 2855 w 3369"/>
              <a:gd name="T111" fmla="*/ 214 h 3341"/>
              <a:gd name="T112" fmla="*/ 2978 w 3369"/>
              <a:gd name="T113" fmla="*/ 120 h 3341"/>
              <a:gd name="T114" fmla="*/ 3108 w 3369"/>
              <a:gd name="T115" fmla="*/ 32 h 3341"/>
              <a:gd name="T116" fmla="*/ 3219 w 3369"/>
              <a:gd name="T117" fmla="*/ 0 h 33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369" h="3341">
                <a:moveTo>
                  <a:pt x="3241" y="0"/>
                </a:moveTo>
                <a:lnTo>
                  <a:pt x="3260" y="2"/>
                </a:lnTo>
                <a:lnTo>
                  <a:pt x="3277" y="6"/>
                </a:lnTo>
                <a:lnTo>
                  <a:pt x="3292" y="11"/>
                </a:lnTo>
                <a:lnTo>
                  <a:pt x="3305" y="16"/>
                </a:lnTo>
                <a:lnTo>
                  <a:pt x="3315" y="22"/>
                </a:lnTo>
                <a:lnTo>
                  <a:pt x="3323" y="27"/>
                </a:lnTo>
                <a:lnTo>
                  <a:pt x="3328" y="32"/>
                </a:lnTo>
                <a:lnTo>
                  <a:pt x="3331" y="35"/>
                </a:lnTo>
                <a:lnTo>
                  <a:pt x="3332" y="36"/>
                </a:lnTo>
                <a:lnTo>
                  <a:pt x="3334" y="37"/>
                </a:lnTo>
                <a:lnTo>
                  <a:pt x="3337" y="41"/>
                </a:lnTo>
                <a:lnTo>
                  <a:pt x="3341" y="46"/>
                </a:lnTo>
                <a:lnTo>
                  <a:pt x="3347" y="54"/>
                </a:lnTo>
                <a:lnTo>
                  <a:pt x="3352" y="63"/>
                </a:lnTo>
                <a:lnTo>
                  <a:pt x="3358" y="77"/>
                </a:lnTo>
                <a:lnTo>
                  <a:pt x="3363" y="91"/>
                </a:lnTo>
                <a:lnTo>
                  <a:pt x="3367" y="108"/>
                </a:lnTo>
                <a:lnTo>
                  <a:pt x="3369" y="127"/>
                </a:lnTo>
                <a:lnTo>
                  <a:pt x="3369" y="149"/>
                </a:lnTo>
                <a:lnTo>
                  <a:pt x="3365" y="173"/>
                </a:lnTo>
                <a:lnTo>
                  <a:pt x="3360" y="199"/>
                </a:lnTo>
                <a:lnTo>
                  <a:pt x="3350" y="228"/>
                </a:lnTo>
                <a:lnTo>
                  <a:pt x="3336" y="259"/>
                </a:lnTo>
                <a:lnTo>
                  <a:pt x="3317" y="293"/>
                </a:lnTo>
                <a:lnTo>
                  <a:pt x="3294" y="329"/>
                </a:lnTo>
                <a:lnTo>
                  <a:pt x="3264" y="367"/>
                </a:lnTo>
                <a:lnTo>
                  <a:pt x="3247" y="388"/>
                </a:lnTo>
                <a:lnTo>
                  <a:pt x="3228" y="412"/>
                </a:lnTo>
                <a:lnTo>
                  <a:pt x="3205" y="441"/>
                </a:lnTo>
                <a:lnTo>
                  <a:pt x="3180" y="473"/>
                </a:lnTo>
                <a:lnTo>
                  <a:pt x="3153" y="509"/>
                </a:lnTo>
                <a:lnTo>
                  <a:pt x="3123" y="548"/>
                </a:lnTo>
                <a:lnTo>
                  <a:pt x="3091" y="590"/>
                </a:lnTo>
                <a:lnTo>
                  <a:pt x="3058" y="635"/>
                </a:lnTo>
                <a:lnTo>
                  <a:pt x="3023" y="683"/>
                </a:lnTo>
                <a:lnTo>
                  <a:pt x="2987" y="732"/>
                </a:lnTo>
                <a:lnTo>
                  <a:pt x="2948" y="783"/>
                </a:lnTo>
                <a:lnTo>
                  <a:pt x="2909" y="837"/>
                </a:lnTo>
                <a:lnTo>
                  <a:pt x="2870" y="892"/>
                </a:lnTo>
                <a:lnTo>
                  <a:pt x="2829" y="948"/>
                </a:lnTo>
                <a:lnTo>
                  <a:pt x="2788" y="1005"/>
                </a:lnTo>
                <a:lnTo>
                  <a:pt x="2746" y="1063"/>
                </a:lnTo>
                <a:lnTo>
                  <a:pt x="2704" y="1122"/>
                </a:lnTo>
                <a:lnTo>
                  <a:pt x="2664" y="1181"/>
                </a:lnTo>
                <a:lnTo>
                  <a:pt x="2622" y="1240"/>
                </a:lnTo>
                <a:lnTo>
                  <a:pt x="2581" y="1299"/>
                </a:lnTo>
                <a:lnTo>
                  <a:pt x="2541" y="1357"/>
                </a:lnTo>
                <a:lnTo>
                  <a:pt x="2502" y="1415"/>
                </a:lnTo>
                <a:lnTo>
                  <a:pt x="2463" y="1472"/>
                </a:lnTo>
                <a:lnTo>
                  <a:pt x="2427" y="1527"/>
                </a:lnTo>
                <a:lnTo>
                  <a:pt x="2391" y="1582"/>
                </a:lnTo>
                <a:lnTo>
                  <a:pt x="2356" y="1634"/>
                </a:lnTo>
                <a:lnTo>
                  <a:pt x="2324" y="1686"/>
                </a:lnTo>
                <a:lnTo>
                  <a:pt x="2294" y="1735"/>
                </a:lnTo>
                <a:lnTo>
                  <a:pt x="2265" y="1781"/>
                </a:lnTo>
                <a:lnTo>
                  <a:pt x="2240" y="1824"/>
                </a:lnTo>
                <a:lnTo>
                  <a:pt x="2215" y="1866"/>
                </a:lnTo>
                <a:lnTo>
                  <a:pt x="2196" y="1904"/>
                </a:lnTo>
                <a:lnTo>
                  <a:pt x="2177" y="1938"/>
                </a:lnTo>
                <a:lnTo>
                  <a:pt x="2162" y="1970"/>
                </a:lnTo>
                <a:lnTo>
                  <a:pt x="2151" y="1997"/>
                </a:lnTo>
                <a:lnTo>
                  <a:pt x="2143" y="2020"/>
                </a:lnTo>
                <a:lnTo>
                  <a:pt x="2138" y="2039"/>
                </a:lnTo>
                <a:lnTo>
                  <a:pt x="2136" y="2064"/>
                </a:lnTo>
                <a:lnTo>
                  <a:pt x="2135" y="2093"/>
                </a:lnTo>
                <a:lnTo>
                  <a:pt x="2136" y="2126"/>
                </a:lnTo>
                <a:lnTo>
                  <a:pt x="2137" y="2163"/>
                </a:lnTo>
                <a:lnTo>
                  <a:pt x="2139" y="2202"/>
                </a:lnTo>
                <a:lnTo>
                  <a:pt x="2143" y="2246"/>
                </a:lnTo>
                <a:lnTo>
                  <a:pt x="2145" y="2292"/>
                </a:lnTo>
                <a:lnTo>
                  <a:pt x="2148" y="2340"/>
                </a:lnTo>
                <a:lnTo>
                  <a:pt x="2151" y="2390"/>
                </a:lnTo>
                <a:lnTo>
                  <a:pt x="2154" y="2443"/>
                </a:lnTo>
                <a:lnTo>
                  <a:pt x="2156" y="2497"/>
                </a:lnTo>
                <a:lnTo>
                  <a:pt x="2156" y="2552"/>
                </a:lnTo>
                <a:lnTo>
                  <a:pt x="2156" y="2609"/>
                </a:lnTo>
                <a:lnTo>
                  <a:pt x="2154" y="2666"/>
                </a:lnTo>
                <a:lnTo>
                  <a:pt x="2150" y="2722"/>
                </a:lnTo>
                <a:lnTo>
                  <a:pt x="2145" y="2780"/>
                </a:lnTo>
                <a:lnTo>
                  <a:pt x="2137" y="2838"/>
                </a:lnTo>
                <a:lnTo>
                  <a:pt x="2127" y="2895"/>
                </a:lnTo>
                <a:lnTo>
                  <a:pt x="2115" y="2951"/>
                </a:lnTo>
                <a:lnTo>
                  <a:pt x="2100" y="3006"/>
                </a:lnTo>
                <a:lnTo>
                  <a:pt x="2081" y="3060"/>
                </a:lnTo>
                <a:lnTo>
                  <a:pt x="2059" y="3112"/>
                </a:lnTo>
                <a:lnTo>
                  <a:pt x="2032" y="3163"/>
                </a:lnTo>
                <a:lnTo>
                  <a:pt x="2003" y="3212"/>
                </a:lnTo>
                <a:lnTo>
                  <a:pt x="1969" y="3258"/>
                </a:lnTo>
                <a:lnTo>
                  <a:pt x="1931" y="3300"/>
                </a:lnTo>
                <a:lnTo>
                  <a:pt x="1888" y="3341"/>
                </a:lnTo>
                <a:lnTo>
                  <a:pt x="1885" y="3339"/>
                </a:lnTo>
                <a:lnTo>
                  <a:pt x="1877" y="3335"/>
                </a:lnTo>
                <a:lnTo>
                  <a:pt x="1864" y="3329"/>
                </a:lnTo>
                <a:lnTo>
                  <a:pt x="1846" y="3319"/>
                </a:lnTo>
                <a:lnTo>
                  <a:pt x="1823" y="3308"/>
                </a:lnTo>
                <a:lnTo>
                  <a:pt x="1798" y="3294"/>
                </a:lnTo>
                <a:lnTo>
                  <a:pt x="1768" y="3277"/>
                </a:lnTo>
                <a:lnTo>
                  <a:pt x="1735" y="3259"/>
                </a:lnTo>
                <a:lnTo>
                  <a:pt x="1700" y="3239"/>
                </a:lnTo>
                <a:lnTo>
                  <a:pt x="1661" y="3216"/>
                </a:lnTo>
                <a:lnTo>
                  <a:pt x="1620" y="3192"/>
                </a:lnTo>
                <a:lnTo>
                  <a:pt x="1579" y="3167"/>
                </a:lnTo>
                <a:lnTo>
                  <a:pt x="1535" y="3139"/>
                </a:lnTo>
                <a:lnTo>
                  <a:pt x="1490" y="3109"/>
                </a:lnTo>
                <a:lnTo>
                  <a:pt x="1444" y="3079"/>
                </a:lnTo>
                <a:lnTo>
                  <a:pt x="1399" y="3047"/>
                </a:lnTo>
                <a:lnTo>
                  <a:pt x="1353" y="3013"/>
                </a:lnTo>
                <a:lnTo>
                  <a:pt x="1308" y="2978"/>
                </a:lnTo>
                <a:lnTo>
                  <a:pt x="1262" y="2942"/>
                </a:lnTo>
                <a:lnTo>
                  <a:pt x="1218" y="2906"/>
                </a:lnTo>
                <a:lnTo>
                  <a:pt x="1176" y="2868"/>
                </a:lnTo>
                <a:lnTo>
                  <a:pt x="1136" y="2828"/>
                </a:lnTo>
                <a:lnTo>
                  <a:pt x="1076" y="2887"/>
                </a:lnTo>
                <a:lnTo>
                  <a:pt x="958" y="2810"/>
                </a:lnTo>
                <a:lnTo>
                  <a:pt x="880" y="2996"/>
                </a:lnTo>
                <a:lnTo>
                  <a:pt x="877" y="2994"/>
                </a:lnTo>
                <a:lnTo>
                  <a:pt x="867" y="2991"/>
                </a:lnTo>
                <a:lnTo>
                  <a:pt x="851" y="2987"/>
                </a:lnTo>
                <a:lnTo>
                  <a:pt x="831" y="2979"/>
                </a:lnTo>
                <a:lnTo>
                  <a:pt x="805" y="2968"/>
                </a:lnTo>
                <a:lnTo>
                  <a:pt x="777" y="2955"/>
                </a:lnTo>
                <a:lnTo>
                  <a:pt x="744" y="2939"/>
                </a:lnTo>
                <a:lnTo>
                  <a:pt x="708" y="2918"/>
                </a:lnTo>
                <a:lnTo>
                  <a:pt x="671" y="2894"/>
                </a:lnTo>
                <a:lnTo>
                  <a:pt x="631" y="2866"/>
                </a:lnTo>
                <a:lnTo>
                  <a:pt x="591" y="2833"/>
                </a:lnTo>
                <a:lnTo>
                  <a:pt x="551" y="2795"/>
                </a:lnTo>
                <a:lnTo>
                  <a:pt x="513" y="2754"/>
                </a:lnTo>
                <a:lnTo>
                  <a:pt x="479" y="2715"/>
                </a:lnTo>
                <a:lnTo>
                  <a:pt x="450" y="2675"/>
                </a:lnTo>
                <a:lnTo>
                  <a:pt x="426" y="2638"/>
                </a:lnTo>
                <a:lnTo>
                  <a:pt x="405" y="2603"/>
                </a:lnTo>
                <a:lnTo>
                  <a:pt x="389" y="2571"/>
                </a:lnTo>
                <a:lnTo>
                  <a:pt x="376" y="2542"/>
                </a:lnTo>
                <a:lnTo>
                  <a:pt x="366" y="2517"/>
                </a:lnTo>
                <a:lnTo>
                  <a:pt x="358" y="2496"/>
                </a:lnTo>
                <a:lnTo>
                  <a:pt x="352" y="2481"/>
                </a:lnTo>
                <a:lnTo>
                  <a:pt x="349" y="2471"/>
                </a:lnTo>
                <a:lnTo>
                  <a:pt x="349" y="2468"/>
                </a:lnTo>
                <a:lnTo>
                  <a:pt x="535" y="2390"/>
                </a:lnTo>
                <a:lnTo>
                  <a:pt x="457" y="2273"/>
                </a:lnTo>
                <a:lnTo>
                  <a:pt x="515" y="2214"/>
                </a:lnTo>
                <a:lnTo>
                  <a:pt x="477" y="2174"/>
                </a:lnTo>
                <a:lnTo>
                  <a:pt x="438" y="2133"/>
                </a:lnTo>
                <a:lnTo>
                  <a:pt x="401" y="2089"/>
                </a:lnTo>
                <a:lnTo>
                  <a:pt x="366" y="2045"/>
                </a:lnTo>
                <a:lnTo>
                  <a:pt x="330" y="1999"/>
                </a:lnTo>
                <a:lnTo>
                  <a:pt x="296" y="1954"/>
                </a:lnTo>
                <a:lnTo>
                  <a:pt x="264" y="1909"/>
                </a:lnTo>
                <a:lnTo>
                  <a:pt x="233" y="1864"/>
                </a:lnTo>
                <a:lnTo>
                  <a:pt x="204" y="1819"/>
                </a:lnTo>
                <a:lnTo>
                  <a:pt x="175" y="1775"/>
                </a:lnTo>
                <a:lnTo>
                  <a:pt x="150" y="1734"/>
                </a:lnTo>
                <a:lnTo>
                  <a:pt x="125" y="1693"/>
                </a:lnTo>
                <a:lnTo>
                  <a:pt x="102" y="1656"/>
                </a:lnTo>
                <a:lnTo>
                  <a:pt x="81" y="1620"/>
                </a:lnTo>
                <a:lnTo>
                  <a:pt x="64" y="1587"/>
                </a:lnTo>
                <a:lnTo>
                  <a:pt x="47" y="1558"/>
                </a:lnTo>
                <a:lnTo>
                  <a:pt x="33" y="1533"/>
                </a:lnTo>
                <a:lnTo>
                  <a:pt x="22" y="1511"/>
                </a:lnTo>
                <a:lnTo>
                  <a:pt x="12" y="1493"/>
                </a:lnTo>
                <a:lnTo>
                  <a:pt x="5" y="1480"/>
                </a:lnTo>
                <a:lnTo>
                  <a:pt x="1" y="1472"/>
                </a:lnTo>
                <a:lnTo>
                  <a:pt x="0" y="1469"/>
                </a:lnTo>
                <a:lnTo>
                  <a:pt x="41" y="1427"/>
                </a:lnTo>
                <a:lnTo>
                  <a:pt x="84" y="1389"/>
                </a:lnTo>
                <a:lnTo>
                  <a:pt x="130" y="1355"/>
                </a:lnTo>
                <a:lnTo>
                  <a:pt x="179" y="1325"/>
                </a:lnTo>
                <a:lnTo>
                  <a:pt x="230" y="1300"/>
                </a:lnTo>
                <a:lnTo>
                  <a:pt x="283" y="1278"/>
                </a:lnTo>
                <a:lnTo>
                  <a:pt x="337" y="1259"/>
                </a:lnTo>
                <a:lnTo>
                  <a:pt x="393" y="1243"/>
                </a:lnTo>
                <a:lnTo>
                  <a:pt x="449" y="1231"/>
                </a:lnTo>
                <a:lnTo>
                  <a:pt x="507" y="1221"/>
                </a:lnTo>
                <a:lnTo>
                  <a:pt x="565" y="1214"/>
                </a:lnTo>
                <a:lnTo>
                  <a:pt x="623" y="1208"/>
                </a:lnTo>
                <a:lnTo>
                  <a:pt x="681" y="1205"/>
                </a:lnTo>
                <a:lnTo>
                  <a:pt x="739" y="1203"/>
                </a:lnTo>
                <a:lnTo>
                  <a:pt x="795" y="1203"/>
                </a:lnTo>
                <a:lnTo>
                  <a:pt x="851" y="1203"/>
                </a:lnTo>
                <a:lnTo>
                  <a:pt x="905" y="1205"/>
                </a:lnTo>
                <a:lnTo>
                  <a:pt x="958" y="1207"/>
                </a:lnTo>
                <a:lnTo>
                  <a:pt x="1009" y="1210"/>
                </a:lnTo>
                <a:lnTo>
                  <a:pt x="1057" y="1214"/>
                </a:lnTo>
                <a:lnTo>
                  <a:pt x="1104" y="1216"/>
                </a:lnTo>
                <a:lnTo>
                  <a:pt x="1148" y="1219"/>
                </a:lnTo>
                <a:lnTo>
                  <a:pt x="1187" y="1221"/>
                </a:lnTo>
                <a:lnTo>
                  <a:pt x="1225" y="1223"/>
                </a:lnTo>
                <a:lnTo>
                  <a:pt x="1258" y="1223"/>
                </a:lnTo>
                <a:lnTo>
                  <a:pt x="1288" y="1223"/>
                </a:lnTo>
                <a:lnTo>
                  <a:pt x="1313" y="1219"/>
                </a:lnTo>
                <a:lnTo>
                  <a:pt x="1332" y="1216"/>
                </a:lnTo>
                <a:lnTo>
                  <a:pt x="1355" y="1207"/>
                </a:lnTo>
                <a:lnTo>
                  <a:pt x="1382" y="1196"/>
                </a:lnTo>
                <a:lnTo>
                  <a:pt x="1414" y="1182"/>
                </a:lnTo>
                <a:lnTo>
                  <a:pt x="1449" y="1164"/>
                </a:lnTo>
                <a:lnTo>
                  <a:pt x="1487" y="1144"/>
                </a:lnTo>
                <a:lnTo>
                  <a:pt x="1528" y="1120"/>
                </a:lnTo>
                <a:lnTo>
                  <a:pt x="1573" y="1095"/>
                </a:lnTo>
                <a:lnTo>
                  <a:pt x="1619" y="1066"/>
                </a:lnTo>
                <a:lnTo>
                  <a:pt x="1669" y="1036"/>
                </a:lnTo>
                <a:lnTo>
                  <a:pt x="1720" y="1004"/>
                </a:lnTo>
                <a:lnTo>
                  <a:pt x="1774" y="970"/>
                </a:lnTo>
                <a:lnTo>
                  <a:pt x="1829" y="935"/>
                </a:lnTo>
                <a:lnTo>
                  <a:pt x="1885" y="898"/>
                </a:lnTo>
                <a:lnTo>
                  <a:pt x="1942" y="860"/>
                </a:lnTo>
                <a:lnTo>
                  <a:pt x="2001" y="821"/>
                </a:lnTo>
                <a:lnTo>
                  <a:pt x="2059" y="781"/>
                </a:lnTo>
                <a:lnTo>
                  <a:pt x="2118" y="741"/>
                </a:lnTo>
                <a:lnTo>
                  <a:pt x="2178" y="699"/>
                </a:lnTo>
                <a:lnTo>
                  <a:pt x="2237" y="659"/>
                </a:lnTo>
                <a:lnTo>
                  <a:pt x="2297" y="617"/>
                </a:lnTo>
                <a:lnTo>
                  <a:pt x="2355" y="576"/>
                </a:lnTo>
                <a:lnTo>
                  <a:pt x="2413" y="535"/>
                </a:lnTo>
                <a:lnTo>
                  <a:pt x="2470" y="495"/>
                </a:lnTo>
                <a:lnTo>
                  <a:pt x="2525" y="456"/>
                </a:lnTo>
                <a:lnTo>
                  <a:pt x="2579" y="417"/>
                </a:lnTo>
                <a:lnTo>
                  <a:pt x="2631" y="379"/>
                </a:lnTo>
                <a:lnTo>
                  <a:pt x="2681" y="343"/>
                </a:lnTo>
                <a:lnTo>
                  <a:pt x="2729" y="308"/>
                </a:lnTo>
                <a:lnTo>
                  <a:pt x="2774" y="275"/>
                </a:lnTo>
                <a:lnTo>
                  <a:pt x="2816" y="244"/>
                </a:lnTo>
                <a:lnTo>
                  <a:pt x="2855" y="214"/>
                </a:lnTo>
                <a:lnTo>
                  <a:pt x="2892" y="187"/>
                </a:lnTo>
                <a:lnTo>
                  <a:pt x="2925" y="162"/>
                </a:lnTo>
                <a:lnTo>
                  <a:pt x="2953" y="140"/>
                </a:lnTo>
                <a:lnTo>
                  <a:pt x="2978" y="120"/>
                </a:lnTo>
                <a:lnTo>
                  <a:pt x="2999" y="104"/>
                </a:lnTo>
                <a:lnTo>
                  <a:pt x="3037" y="74"/>
                </a:lnTo>
                <a:lnTo>
                  <a:pt x="3074" y="50"/>
                </a:lnTo>
                <a:lnTo>
                  <a:pt x="3108" y="32"/>
                </a:lnTo>
                <a:lnTo>
                  <a:pt x="3139" y="19"/>
                </a:lnTo>
                <a:lnTo>
                  <a:pt x="3168" y="9"/>
                </a:lnTo>
                <a:lnTo>
                  <a:pt x="3195" y="2"/>
                </a:lnTo>
                <a:lnTo>
                  <a:pt x="3219" y="0"/>
                </a:lnTo>
                <a:lnTo>
                  <a:pt x="3241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9" name="Freeform 574"/>
          <p:cNvSpPr>
            <a:spLocks/>
          </p:cNvSpPr>
          <p:nvPr/>
        </p:nvSpPr>
        <p:spPr bwMode="auto">
          <a:xfrm>
            <a:off x="4866708" y="1607086"/>
            <a:ext cx="244710" cy="262857"/>
          </a:xfrm>
          <a:custGeom>
            <a:avLst/>
            <a:gdLst>
              <a:gd name="T0" fmla="*/ 1839 w 3114"/>
              <a:gd name="T1" fmla="*/ 260 h 3343"/>
              <a:gd name="T2" fmla="*/ 1752 w 3114"/>
              <a:gd name="T3" fmla="*/ 676 h 3343"/>
              <a:gd name="T4" fmla="*/ 1989 w 3114"/>
              <a:gd name="T5" fmla="*/ 494 h 3343"/>
              <a:gd name="T6" fmla="*/ 2067 w 3114"/>
              <a:gd name="T7" fmla="*/ 691 h 3343"/>
              <a:gd name="T8" fmla="*/ 2036 w 3114"/>
              <a:gd name="T9" fmla="*/ 737 h 3343"/>
              <a:gd name="T10" fmla="*/ 1953 w 3114"/>
              <a:gd name="T11" fmla="*/ 845 h 3343"/>
              <a:gd name="T12" fmla="*/ 1841 w 3114"/>
              <a:gd name="T13" fmla="*/ 1020 h 3343"/>
              <a:gd name="T14" fmla="*/ 1744 w 3114"/>
              <a:gd name="T15" fmla="*/ 1237 h 3343"/>
              <a:gd name="T16" fmla="*/ 1705 w 3114"/>
              <a:gd name="T17" fmla="*/ 1465 h 3343"/>
              <a:gd name="T18" fmla="*/ 1768 w 3114"/>
              <a:gd name="T19" fmla="*/ 1678 h 3343"/>
              <a:gd name="T20" fmla="*/ 1888 w 3114"/>
              <a:gd name="T21" fmla="*/ 1786 h 3343"/>
              <a:gd name="T22" fmla="*/ 2073 w 3114"/>
              <a:gd name="T23" fmla="*/ 1832 h 3343"/>
              <a:gd name="T24" fmla="*/ 2241 w 3114"/>
              <a:gd name="T25" fmla="*/ 1797 h 3343"/>
              <a:gd name="T26" fmla="*/ 2439 w 3114"/>
              <a:gd name="T27" fmla="*/ 1648 h 3343"/>
              <a:gd name="T28" fmla="*/ 2553 w 3114"/>
              <a:gd name="T29" fmla="*/ 1434 h 3343"/>
              <a:gd name="T30" fmla="*/ 2577 w 3114"/>
              <a:gd name="T31" fmla="*/ 1196 h 3343"/>
              <a:gd name="T32" fmla="*/ 2537 w 3114"/>
              <a:gd name="T33" fmla="*/ 854 h 3343"/>
              <a:gd name="T34" fmla="*/ 2377 w 3114"/>
              <a:gd name="T35" fmla="*/ 521 h 3343"/>
              <a:gd name="T36" fmla="*/ 2324 w 3114"/>
              <a:gd name="T37" fmla="*/ 406 h 3343"/>
              <a:gd name="T38" fmla="*/ 2386 w 3114"/>
              <a:gd name="T39" fmla="*/ 379 h 3343"/>
              <a:gd name="T40" fmla="*/ 2684 w 3114"/>
              <a:gd name="T41" fmla="*/ 630 h 3343"/>
              <a:gd name="T42" fmla="*/ 2946 w 3114"/>
              <a:gd name="T43" fmla="*/ 1009 h 3343"/>
              <a:gd name="T44" fmla="*/ 3089 w 3114"/>
              <a:gd name="T45" fmla="*/ 1447 h 3343"/>
              <a:gd name="T46" fmla="*/ 3101 w 3114"/>
              <a:gd name="T47" fmla="*/ 1935 h 3343"/>
              <a:gd name="T48" fmla="*/ 2963 w 3114"/>
              <a:gd name="T49" fmla="*/ 2412 h 3343"/>
              <a:gd name="T50" fmla="*/ 2696 w 3114"/>
              <a:gd name="T51" fmla="*/ 2815 h 3343"/>
              <a:gd name="T52" fmla="*/ 2322 w 3114"/>
              <a:gd name="T53" fmla="*/ 3121 h 3343"/>
              <a:gd name="T54" fmla="*/ 1864 w 3114"/>
              <a:gd name="T55" fmla="*/ 3302 h 3343"/>
              <a:gd name="T56" fmla="*/ 1452 w 3114"/>
              <a:gd name="T57" fmla="*/ 3335 h 3343"/>
              <a:gd name="T58" fmla="*/ 967 w 3114"/>
              <a:gd name="T59" fmla="*/ 3209 h 3343"/>
              <a:gd name="T60" fmla="*/ 556 w 3114"/>
              <a:gd name="T61" fmla="*/ 2951 h 3343"/>
              <a:gd name="T62" fmla="*/ 243 w 3114"/>
              <a:gd name="T63" fmla="*/ 2583 h 3343"/>
              <a:gd name="T64" fmla="*/ 51 w 3114"/>
              <a:gd name="T65" fmla="*/ 2132 h 3343"/>
              <a:gd name="T66" fmla="*/ 3 w 3114"/>
              <a:gd name="T67" fmla="*/ 1633 h 3343"/>
              <a:gd name="T68" fmla="*/ 96 w 3114"/>
              <a:gd name="T69" fmla="*/ 1179 h 3343"/>
              <a:gd name="T70" fmla="*/ 312 w 3114"/>
              <a:gd name="T71" fmla="*/ 772 h 3343"/>
              <a:gd name="T72" fmla="*/ 636 w 3114"/>
              <a:gd name="T73" fmla="*/ 441 h 3343"/>
              <a:gd name="T74" fmla="*/ 769 w 3114"/>
              <a:gd name="T75" fmla="*/ 384 h 3343"/>
              <a:gd name="T76" fmla="*/ 791 w 3114"/>
              <a:gd name="T77" fmla="*/ 449 h 3343"/>
              <a:gd name="T78" fmla="*/ 627 w 3114"/>
              <a:gd name="T79" fmla="*/ 715 h 3343"/>
              <a:gd name="T80" fmla="*/ 539 w 3114"/>
              <a:gd name="T81" fmla="*/ 1075 h 3343"/>
              <a:gd name="T82" fmla="*/ 544 w 3114"/>
              <a:gd name="T83" fmla="*/ 1340 h 3343"/>
              <a:gd name="T84" fmla="*/ 610 w 3114"/>
              <a:gd name="T85" fmla="*/ 1562 h 3343"/>
              <a:gd name="T86" fmla="*/ 796 w 3114"/>
              <a:gd name="T87" fmla="*/ 1754 h 3343"/>
              <a:gd name="T88" fmla="*/ 979 w 3114"/>
              <a:gd name="T89" fmla="*/ 1828 h 3343"/>
              <a:gd name="T90" fmla="*/ 1160 w 3114"/>
              <a:gd name="T91" fmla="*/ 1814 h 3343"/>
              <a:gd name="T92" fmla="*/ 1300 w 3114"/>
              <a:gd name="T93" fmla="*/ 1735 h 3343"/>
              <a:gd name="T94" fmla="*/ 1398 w 3114"/>
              <a:gd name="T95" fmla="*/ 1553 h 3343"/>
              <a:gd name="T96" fmla="*/ 1395 w 3114"/>
              <a:gd name="T97" fmla="*/ 1327 h 3343"/>
              <a:gd name="T98" fmla="*/ 1316 w 3114"/>
              <a:gd name="T99" fmla="*/ 1103 h 3343"/>
              <a:gd name="T100" fmla="*/ 1204 w 3114"/>
              <a:gd name="T101" fmla="*/ 909 h 3343"/>
              <a:gd name="T102" fmla="*/ 1104 w 3114"/>
              <a:gd name="T103" fmla="*/ 771 h 3343"/>
              <a:gd name="T104" fmla="*/ 1059 w 3114"/>
              <a:gd name="T105" fmla="*/ 717 h 3343"/>
              <a:gd name="T106" fmla="*/ 1103 w 3114"/>
              <a:gd name="T107" fmla="*/ 520 h 3343"/>
              <a:gd name="T108" fmla="*/ 1173 w 3114"/>
              <a:gd name="T109" fmla="*/ 493 h 3343"/>
              <a:gd name="T110" fmla="*/ 1262 w 3114"/>
              <a:gd name="T111" fmla="*/ 283 h 3343"/>
              <a:gd name="T112" fmla="*/ 1549 w 3114"/>
              <a:gd name="T113" fmla="*/ 0 h 3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114" h="3343">
                <a:moveTo>
                  <a:pt x="1549" y="0"/>
                </a:moveTo>
                <a:lnTo>
                  <a:pt x="1565" y="0"/>
                </a:lnTo>
                <a:lnTo>
                  <a:pt x="1580" y="4"/>
                </a:lnTo>
                <a:lnTo>
                  <a:pt x="1593" y="14"/>
                </a:lnTo>
                <a:lnTo>
                  <a:pt x="1839" y="260"/>
                </a:lnTo>
                <a:lnTo>
                  <a:pt x="1846" y="271"/>
                </a:lnTo>
                <a:lnTo>
                  <a:pt x="1852" y="283"/>
                </a:lnTo>
                <a:lnTo>
                  <a:pt x="1854" y="297"/>
                </a:lnTo>
                <a:lnTo>
                  <a:pt x="1852" y="310"/>
                </a:lnTo>
                <a:lnTo>
                  <a:pt x="1752" y="676"/>
                </a:lnTo>
                <a:lnTo>
                  <a:pt x="1926" y="501"/>
                </a:lnTo>
                <a:lnTo>
                  <a:pt x="1940" y="491"/>
                </a:lnTo>
                <a:lnTo>
                  <a:pt x="1957" y="487"/>
                </a:lnTo>
                <a:lnTo>
                  <a:pt x="1973" y="487"/>
                </a:lnTo>
                <a:lnTo>
                  <a:pt x="1989" y="494"/>
                </a:lnTo>
                <a:lnTo>
                  <a:pt x="2002" y="506"/>
                </a:lnTo>
                <a:lnTo>
                  <a:pt x="2011" y="520"/>
                </a:lnTo>
                <a:lnTo>
                  <a:pt x="2065" y="663"/>
                </a:lnTo>
                <a:lnTo>
                  <a:pt x="2068" y="677"/>
                </a:lnTo>
                <a:lnTo>
                  <a:pt x="2067" y="691"/>
                </a:lnTo>
                <a:lnTo>
                  <a:pt x="2062" y="705"/>
                </a:lnTo>
                <a:lnTo>
                  <a:pt x="2055" y="717"/>
                </a:lnTo>
                <a:lnTo>
                  <a:pt x="2053" y="720"/>
                </a:lnTo>
                <a:lnTo>
                  <a:pt x="2046" y="726"/>
                </a:lnTo>
                <a:lnTo>
                  <a:pt x="2036" y="737"/>
                </a:lnTo>
                <a:lnTo>
                  <a:pt x="2024" y="753"/>
                </a:lnTo>
                <a:lnTo>
                  <a:pt x="2010" y="771"/>
                </a:lnTo>
                <a:lnTo>
                  <a:pt x="1993" y="793"/>
                </a:lnTo>
                <a:lnTo>
                  <a:pt x="1974" y="817"/>
                </a:lnTo>
                <a:lnTo>
                  <a:pt x="1953" y="845"/>
                </a:lnTo>
                <a:lnTo>
                  <a:pt x="1932" y="876"/>
                </a:lnTo>
                <a:lnTo>
                  <a:pt x="1910" y="909"/>
                </a:lnTo>
                <a:lnTo>
                  <a:pt x="1887" y="944"/>
                </a:lnTo>
                <a:lnTo>
                  <a:pt x="1864" y="982"/>
                </a:lnTo>
                <a:lnTo>
                  <a:pt x="1841" y="1020"/>
                </a:lnTo>
                <a:lnTo>
                  <a:pt x="1819" y="1062"/>
                </a:lnTo>
                <a:lnTo>
                  <a:pt x="1798" y="1103"/>
                </a:lnTo>
                <a:lnTo>
                  <a:pt x="1778" y="1147"/>
                </a:lnTo>
                <a:lnTo>
                  <a:pt x="1760" y="1192"/>
                </a:lnTo>
                <a:lnTo>
                  <a:pt x="1744" y="1237"/>
                </a:lnTo>
                <a:lnTo>
                  <a:pt x="1730" y="1281"/>
                </a:lnTo>
                <a:lnTo>
                  <a:pt x="1719" y="1327"/>
                </a:lnTo>
                <a:lnTo>
                  <a:pt x="1710" y="1373"/>
                </a:lnTo>
                <a:lnTo>
                  <a:pt x="1706" y="1419"/>
                </a:lnTo>
                <a:lnTo>
                  <a:pt x="1705" y="1465"/>
                </a:lnTo>
                <a:lnTo>
                  <a:pt x="1708" y="1510"/>
                </a:lnTo>
                <a:lnTo>
                  <a:pt x="1716" y="1553"/>
                </a:lnTo>
                <a:lnTo>
                  <a:pt x="1728" y="1596"/>
                </a:lnTo>
                <a:lnTo>
                  <a:pt x="1745" y="1637"/>
                </a:lnTo>
                <a:lnTo>
                  <a:pt x="1768" y="1678"/>
                </a:lnTo>
                <a:lnTo>
                  <a:pt x="1797" y="1716"/>
                </a:lnTo>
                <a:lnTo>
                  <a:pt x="1815" y="1735"/>
                </a:lnTo>
                <a:lnTo>
                  <a:pt x="1836" y="1752"/>
                </a:lnTo>
                <a:lnTo>
                  <a:pt x="1860" y="1770"/>
                </a:lnTo>
                <a:lnTo>
                  <a:pt x="1888" y="1786"/>
                </a:lnTo>
                <a:lnTo>
                  <a:pt x="1920" y="1801"/>
                </a:lnTo>
                <a:lnTo>
                  <a:pt x="1953" y="1814"/>
                </a:lnTo>
                <a:lnTo>
                  <a:pt x="1990" y="1823"/>
                </a:lnTo>
                <a:lnTo>
                  <a:pt x="2031" y="1830"/>
                </a:lnTo>
                <a:lnTo>
                  <a:pt x="2073" y="1832"/>
                </a:lnTo>
                <a:lnTo>
                  <a:pt x="2103" y="1831"/>
                </a:lnTo>
                <a:lnTo>
                  <a:pt x="2134" y="1828"/>
                </a:lnTo>
                <a:lnTo>
                  <a:pt x="2168" y="1821"/>
                </a:lnTo>
                <a:lnTo>
                  <a:pt x="2204" y="1811"/>
                </a:lnTo>
                <a:lnTo>
                  <a:pt x="2241" y="1797"/>
                </a:lnTo>
                <a:lnTo>
                  <a:pt x="2279" y="1778"/>
                </a:lnTo>
                <a:lnTo>
                  <a:pt x="2319" y="1754"/>
                </a:lnTo>
                <a:lnTo>
                  <a:pt x="2358" y="1725"/>
                </a:lnTo>
                <a:lnTo>
                  <a:pt x="2398" y="1690"/>
                </a:lnTo>
                <a:lnTo>
                  <a:pt x="2439" y="1648"/>
                </a:lnTo>
                <a:lnTo>
                  <a:pt x="2479" y="1599"/>
                </a:lnTo>
                <a:lnTo>
                  <a:pt x="2504" y="1562"/>
                </a:lnTo>
                <a:lnTo>
                  <a:pt x="2525" y="1522"/>
                </a:lnTo>
                <a:lnTo>
                  <a:pt x="2540" y="1479"/>
                </a:lnTo>
                <a:lnTo>
                  <a:pt x="2553" y="1434"/>
                </a:lnTo>
                <a:lnTo>
                  <a:pt x="2562" y="1388"/>
                </a:lnTo>
                <a:lnTo>
                  <a:pt x="2568" y="1340"/>
                </a:lnTo>
                <a:lnTo>
                  <a:pt x="2573" y="1292"/>
                </a:lnTo>
                <a:lnTo>
                  <a:pt x="2576" y="1244"/>
                </a:lnTo>
                <a:lnTo>
                  <a:pt x="2577" y="1196"/>
                </a:lnTo>
                <a:lnTo>
                  <a:pt x="2577" y="1149"/>
                </a:lnTo>
                <a:lnTo>
                  <a:pt x="2575" y="1074"/>
                </a:lnTo>
                <a:lnTo>
                  <a:pt x="2567" y="999"/>
                </a:lnTo>
                <a:lnTo>
                  <a:pt x="2554" y="926"/>
                </a:lnTo>
                <a:lnTo>
                  <a:pt x="2537" y="854"/>
                </a:lnTo>
                <a:lnTo>
                  <a:pt x="2514" y="784"/>
                </a:lnTo>
                <a:lnTo>
                  <a:pt x="2487" y="715"/>
                </a:lnTo>
                <a:lnTo>
                  <a:pt x="2454" y="648"/>
                </a:lnTo>
                <a:lnTo>
                  <a:pt x="2418" y="583"/>
                </a:lnTo>
                <a:lnTo>
                  <a:pt x="2377" y="521"/>
                </a:lnTo>
                <a:lnTo>
                  <a:pt x="2332" y="462"/>
                </a:lnTo>
                <a:lnTo>
                  <a:pt x="2323" y="449"/>
                </a:lnTo>
                <a:lnTo>
                  <a:pt x="2320" y="435"/>
                </a:lnTo>
                <a:lnTo>
                  <a:pt x="2320" y="420"/>
                </a:lnTo>
                <a:lnTo>
                  <a:pt x="2324" y="406"/>
                </a:lnTo>
                <a:lnTo>
                  <a:pt x="2333" y="394"/>
                </a:lnTo>
                <a:lnTo>
                  <a:pt x="2345" y="384"/>
                </a:lnTo>
                <a:lnTo>
                  <a:pt x="2358" y="379"/>
                </a:lnTo>
                <a:lnTo>
                  <a:pt x="2372" y="377"/>
                </a:lnTo>
                <a:lnTo>
                  <a:pt x="2386" y="379"/>
                </a:lnTo>
                <a:lnTo>
                  <a:pt x="2401" y="386"/>
                </a:lnTo>
                <a:lnTo>
                  <a:pt x="2477" y="441"/>
                </a:lnTo>
                <a:lnTo>
                  <a:pt x="2550" y="500"/>
                </a:lnTo>
                <a:lnTo>
                  <a:pt x="2620" y="564"/>
                </a:lnTo>
                <a:lnTo>
                  <a:pt x="2684" y="630"/>
                </a:lnTo>
                <a:lnTo>
                  <a:pt x="2745" y="700"/>
                </a:lnTo>
                <a:lnTo>
                  <a:pt x="2802" y="772"/>
                </a:lnTo>
                <a:lnTo>
                  <a:pt x="2854" y="849"/>
                </a:lnTo>
                <a:lnTo>
                  <a:pt x="2902" y="927"/>
                </a:lnTo>
                <a:lnTo>
                  <a:pt x="2946" y="1009"/>
                </a:lnTo>
                <a:lnTo>
                  <a:pt x="2984" y="1092"/>
                </a:lnTo>
                <a:lnTo>
                  <a:pt x="3018" y="1179"/>
                </a:lnTo>
                <a:lnTo>
                  <a:pt x="3046" y="1266"/>
                </a:lnTo>
                <a:lnTo>
                  <a:pt x="3070" y="1356"/>
                </a:lnTo>
                <a:lnTo>
                  <a:pt x="3089" y="1447"/>
                </a:lnTo>
                <a:lnTo>
                  <a:pt x="3103" y="1539"/>
                </a:lnTo>
                <a:lnTo>
                  <a:pt x="3111" y="1633"/>
                </a:lnTo>
                <a:lnTo>
                  <a:pt x="3114" y="1728"/>
                </a:lnTo>
                <a:lnTo>
                  <a:pt x="3111" y="1832"/>
                </a:lnTo>
                <a:lnTo>
                  <a:pt x="3101" y="1935"/>
                </a:lnTo>
                <a:lnTo>
                  <a:pt x="3085" y="2034"/>
                </a:lnTo>
                <a:lnTo>
                  <a:pt x="3064" y="2132"/>
                </a:lnTo>
                <a:lnTo>
                  <a:pt x="3035" y="2228"/>
                </a:lnTo>
                <a:lnTo>
                  <a:pt x="3003" y="2321"/>
                </a:lnTo>
                <a:lnTo>
                  <a:pt x="2963" y="2412"/>
                </a:lnTo>
                <a:lnTo>
                  <a:pt x="2920" y="2499"/>
                </a:lnTo>
                <a:lnTo>
                  <a:pt x="2871" y="2583"/>
                </a:lnTo>
                <a:lnTo>
                  <a:pt x="2817" y="2664"/>
                </a:lnTo>
                <a:lnTo>
                  <a:pt x="2759" y="2742"/>
                </a:lnTo>
                <a:lnTo>
                  <a:pt x="2696" y="2815"/>
                </a:lnTo>
                <a:lnTo>
                  <a:pt x="2628" y="2885"/>
                </a:lnTo>
                <a:lnTo>
                  <a:pt x="2558" y="2951"/>
                </a:lnTo>
                <a:lnTo>
                  <a:pt x="2482" y="3012"/>
                </a:lnTo>
                <a:lnTo>
                  <a:pt x="2404" y="3069"/>
                </a:lnTo>
                <a:lnTo>
                  <a:pt x="2322" y="3121"/>
                </a:lnTo>
                <a:lnTo>
                  <a:pt x="2236" y="3168"/>
                </a:lnTo>
                <a:lnTo>
                  <a:pt x="2147" y="3209"/>
                </a:lnTo>
                <a:lnTo>
                  <a:pt x="2055" y="3247"/>
                </a:lnTo>
                <a:lnTo>
                  <a:pt x="1961" y="3277"/>
                </a:lnTo>
                <a:lnTo>
                  <a:pt x="1864" y="3302"/>
                </a:lnTo>
                <a:lnTo>
                  <a:pt x="1764" y="3322"/>
                </a:lnTo>
                <a:lnTo>
                  <a:pt x="1662" y="3335"/>
                </a:lnTo>
                <a:lnTo>
                  <a:pt x="1559" y="3343"/>
                </a:lnTo>
                <a:lnTo>
                  <a:pt x="1555" y="3343"/>
                </a:lnTo>
                <a:lnTo>
                  <a:pt x="1452" y="3335"/>
                </a:lnTo>
                <a:lnTo>
                  <a:pt x="1350" y="3322"/>
                </a:lnTo>
                <a:lnTo>
                  <a:pt x="1250" y="3302"/>
                </a:lnTo>
                <a:lnTo>
                  <a:pt x="1153" y="3277"/>
                </a:lnTo>
                <a:lnTo>
                  <a:pt x="1059" y="3247"/>
                </a:lnTo>
                <a:lnTo>
                  <a:pt x="967" y="3209"/>
                </a:lnTo>
                <a:lnTo>
                  <a:pt x="878" y="3168"/>
                </a:lnTo>
                <a:lnTo>
                  <a:pt x="793" y="3121"/>
                </a:lnTo>
                <a:lnTo>
                  <a:pt x="710" y="3069"/>
                </a:lnTo>
                <a:lnTo>
                  <a:pt x="631" y="3012"/>
                </a:lnTo>
                <a:lnTo>
                  <a:pt x="556" y="2951"/>
                </a:lnTo>
                <a:lnTo>
                  <a:pt x="485" y="2885"/>
                </a:lnTo>
                <a:lnTo>
                  <a:pt x="418" y="2815"/>
                </a:lnTo>
                <a:lnTo>
                  <a:pt x="355" y="2742"/>
                </a:lnTo>
                <a:lnTo>
                  <a:pt x="297" y="2664"/>
                </a:lnTo>
                <a:lnTo>
                  <a:pt x="243" y="2583"/>
                </a:lnTo>
                <a:lnTo>
                  <a:pt x="194" y="2499"/>
                </a:lnTo>
                <a:lnTo>
                  <a:pt x="150" y="2412"/>
                </a:lnTo>
                <a:lnTo>
                  <a:pt x="111" y="2321"/>
                </a:lnTo>
                <a:lnTo>
                  <a:pt x="78" y="2228"/>
                </a:lnTo>
                <a:lnTo>
                  <a:pt x="51" y="2132"/>
                </a:lnTo>
                <a:lnTo>
                  <a:pt x="29" y="2034"/>
                </a:lnTo>
                <a:lnTo>
                  <a:pt x="13" y="1935"/>
                </a:lnTo>
                <a:lnTo>
                  <a:pt x="3" y="1832"/>
                </a:lnTo>
                <a:lnTo>
                  <a:pt x="0" y="1728"/>
                </a:lnTo>
                <a:lnTo>
                  <a:pt x="3" y="1633"/>
                </a:lnTo>
                <a:lnTo>
                  <a:pt x="11" y="1539"/>
                </a:lnTo>
                <a:lnTo>
                  <a:pt x="25" y="1447"/>
                </a:lnTo>
                <a:lnTo>
                  <a:pt x="44" y="1356"/>
                </a:lnTo>
                <a:lnTo>
                  <a:pt x="68" y="1266"/>
                </a:lnTo>
                <a:lnTo>
                  <a:pt x="96" y="1179"/>
                </a:lnTo>
                <a:lnTo>
                  <a:pt x="130" y="1092"/>
                </a:lnTo>
                <a:lnTo>
                  <a:pt x="168" y="1009"/>
                </a:lnTo>
                <a:lnTo>
                  <a:pt x="212" y="927"/>
                </a:lnTo>
                <a:lnTo>
                  <a:pt x="259" y="849"/>
                </a:lnTo>
                <a:lnTo>
                  <a:pt x="312" y="772"/>
                </a:lnTo>
                <a:lnTo>
                  <a:pt x="369" y="700"/>
                </a:lnTo>
                <a:lnTo>
                  <a:pt x="430" y="630"/>
                </a:lnTo>
                <a:lnTo>
                  <a:pt x="494" y="564"/>
                </a:lnTo>
                <a:lnTo>
                  <a:pt x="564" y="500"/>
                </a:lnTo>
                <a:lnTo>
                  <a:pt x="636" y="441"/>
                </a:lnTo>
                <a:lnTo>
                  <a:pt x="713" y="386"/>
                </a:lnTo>
                <a:lnTo>
                  <a:pt x="726" y="379"/>
                </a:lnTo>
                <a:lnTo>
                  <a:pt x="742" y="377"/>
                </a:lnTo>
                <a:lnTo>
                  <a:pt x="756" y="379"/>
                </a:lnTo>
                <a:lnTo>
                  <a:pt x="769" y="384"/>
                </a:lnTo>
                <a:lnTo>
                  <a:pt x="781" y="394"/>
                </a:lnTo>
                <a:lnTo>
                  <a:pt x="790" y="406"/>
                </a:lnTo>
                <a:lnTo>
                  <a:pt x="794" y="420"/>
                </a:lnTo>
                <a:lnTo>
                  <a:pt x="794" y="435"/>
                </a:lnTo>
                <a:lnTo>
                  <a:pt x="791" y="449"/>
                </a:lnTo>
                <a:lnTo>
                  <a:pt x="782" y="462"/>
                </a:lnTo>
                <a:lnTo>
                  <a:pt x="737" y="522"/>
                </a:lnTo>
                <a:lnTo>
                  <a:pt x="696" y="583"/>
                </a:lnTo>
                <a:lnTo>
                  <a:pt x="659" y="649"/>
                </a:lnTo>
                <a:lnTo>
                  <a:pt x="627" y="715"/>
                </a:lnTo>
                <a:lnTo>
                  <a:pt x="600" y="784"/>
                </a:lnTo>
                <a:lnTo>
                  <a:pt x="577" y="855"/>
                </a:lnTo>
                <a:lnTo>
                  <a:pt x="559" y="927"/>
                </a:lnTo>
                <a:lnTo>
                  <a:pt x="546" y="1001"/>
                </a:lnTo>
                <a:lnTo>
                  <a:pt x="539" y="1075"/>
                </a:lnTo>
                <a:lnTo>
                  <a:pt x="537" y="1149"/>
                </a:lnTo>
                <a:lnTo>
                  <a:pt x="537" y="1196"/>
                </a:lnTo>
                <a:lnTo>
                  <a:pt x="538" y="1244"/>
                </a:lnTo>
                <a:lnTo>
                  <a:pt x="540" y="1292"/>
                </a:lnTo>
                <a:lnTo>
                  <a:pt x="544" y="1340"/>
                </a:lnTo>
                <a:lnTo>
                  <a:pt x="552" y="1388"/>
                </a:lnTo>
                <a:lnTo>
                  <a:pt x="561" y="1434"/>
                </a:lnTo>
                <a:lnTo>
                  <a:pt x="574" y="1479"/>
                </a:lnTo>
                <a:lnTo>
                  <a:pt x="590" y="1522"/>
                </a:lnTo>
                <a:lnTo>
                  <a:pt x="610" y="1562"/>
                </a:lnTo>
                <a:lnTo>
                  <a:pt x="635" y="1599"/>
                </a:lnTo>
                <a:lnTo>
                  <a:pt x="675" y="1648"/>
                </a:lnTo>
                <a:lnTo>
                  <a:pt x="715" y="1690"/>
                </a:lnTo>
                <a:lnTo>
                  <a:pt x="756" y="1725"/>
                </a:lnTo>
                <a:lnTo>
                  <a:pt x="796" y="1754"/>
                </a:lnTo>
                <a:lnTo>
                  <a:pt x="835" y="1778"/>
                </a:lnTo>
                <a:lnTo>
                  <a:pt x="874" y="1797"/>
                </a:lnTo>
                <a:lnTo>
                  <a:pt x="911" y="1811"/>
                </a:lnTo>
                <a:lnTo>
                  <a:pt x="946" y="1821"/>
                </a:lnTo>
                <a:lnTo>
                  <a:pt x="979" y="1828"/>
                </a:lnTo>
                <a:lnTo>
                  <a:pt x="1011" y="1831"/>
                </a:lnTo>
                <a:lnTo>
                  <a:pt x="1040" y="1832"/>
                </a:lnTo>
                <a:lnTo>
                  <a:pt x="1083" y="1830"/>
                </a:lnTo>
                <a:lnTo>
                  <a:pt x="1123" y="1823"/>
                </a:lnTo>
                <a:lnTo>
                  <a:pt x="1160" y="1814"/>
                </a:lnTo>
                <a:lnTo>
                  <a:pt x="1195" y="1801"/>
                </a:lnTo>
                <a:lnTo>
                  <a:pt x="1226" y="1787"/>
                </a:lnTo>
                <a:lnTo>
                  <a:pt x="1254" y="1771"/>
                </a:lnTo>
                <a:lnTo>
                  <a:pt x="1278" y="1752"/>
                </a:lnTo>
                <a:lnTo>
                  <a:pt x="1300" y="1735"/>
                </a:lnTo>
                <a:lnTo>
                  <a:pt x="1316" y="1716"/>
                </a:lnTo>
                <a:lnTo>
                  <a:pt x="1346" y="1678"/>
                </a:lnTo>
                <a:lnTo>
                  <a:pt x="1369" y="1637"/>
                </a:lnTo>
                <a:lnTo>
                  <a:pt x="1386" y="1596"/>
                </a:lnTo>
                <a:lnTo>
                  <a:pt x="1398" y="1553"/>
                </a:lnTo>
                <a:lnTo>
                  <a:pt x="1406" y="1510"/>
                </a:lnTo>
                <a:lnTo>
                  <a:pt x="1409" y="1465"/>
                </a:lnTo>
                <a:lnTo>
                  <a:pt x="1408" y="1419"/>
                </a:lnTo>
                <a:lnTo>
                  <a:pt x="1404" y="1373"/>
                </a:lnTo>
                <a:lnTo>
                  <a:pt x="1395" y="1327"/>
                </a:lnTo>
                <a:lnTo>
                  <a:pt x="1384" y="1281"/>
                </a:lnTo>
                <a:lnTo>
                  <a:pt x="1370" y="1237"/>
                </a:lnTo>
                <a:lnTo>
                  <a:pt x="1355" y="1192"/>
                </a:lnTo>
                <a:lnTo>
                  <a:pt x="1336" y="1147"/>
                </a:lnTo>
                <a:lnTo>
                  <a:pt x="1316" y="1103"/>
                </a:lnTo>
                <a:lnTo>
                  <a:pt x="1295" y="1062"/>
                </a:lnTo>
                <a:lnTo>
                  <a:pt x="1273" y="1020"/>
                </a:lnTo>
                <a:lnTo>
                  <a:pt x="1250" y="982"/>
                </a:lnTo>
                <a:lnTo>
                  <a:pt x="1227" y="944"/>
                </a:lnTo>
                <a:lnTo>
                  <a:pt x="1204" y="909"/>
                </a:lnTo>
                <a:lnTo>
                  <a:pt x="1182" y="876"/>
                </a:lnTo>
                <a:lnTo>
                  <a:pt x="1160" y="845"/>
                </a:lnTo>
                <a:lnTo>
                  <a:pt x="1140" y="817"/>
                </a:lnTo>
                <a:lnTo>
                  <a:pt x="1121" y="793"/>
                </a:lnTo>
                <a:lnTo>
                  <a:pt x="1104" y="771"/>
                </a:lnTo>
                <a:lnTo>
                  <a:pt x="1090" y="753"/>
                </a:lnTo>
                <a:lnTo>
                  <a:pt x="1076" y="737"/>
                </a:lnTo>
                <a:lnTo>
                  <a:pt x="1068" y="726"/>
                </a:lnTo>
                <a:lnTo>
                  <a:pt x="1061" y="720"/>
                </a:lnTo>
                <a:lnTo>
                  <a:pt x="1059" y="717"/>
                </a:lnTo>
                <a:lnTo>
                  <a:pt x="1051" y="705"/>
                </a:lnTo>
                <a:lnTo>
                  <a:pt x="1046" y="691"/>
                </a:lnTo>
                <a:lnTo>
                  <a:pt x="1046" y="677"/>
                </a:lnTo>
                <a:lnTo>
                  <a:pt x="1049" y="663"/>
                </a:lnTo>
                <a:lnTo>
                  <a:pt x="1103" y="520"/>
                </a:lnTo>
                <a:lnTo>
                  <a:pt x="1111" y="506"/>
                </a:lnTo>
                <a:lnTo>
                  <a:pt x="1124" y="495"/>
                </a:lnTo>
                <a:lnTo>
                  <a:pt x="1140" y="488"/>
                </a:lnTo>
                <a:lnTo>
                  <a:pt x="1157" y="487"/>
                </a:lnTo>
                <a:lnTo>
                  <a:pt x="1173" y="493"/>
                </a:lnTo>
                <a:lnTo>
                  <a:pt x="1188" y="502"/>
                </a:lnTo>
                <a:lnTo>
                  <a:pt x="1361" y="676"/>
                </a:lnTo>
                <a:lnTo>
                  <a:pt x="1262" y="310"/>
                </a:lnTo>
                <a:lnTo>
                  <a:pt x="1261" y="296"/>
                </a:lnTo>
                <a:lnTo>
                  <a:pt x="1262" y="283"/>
                </a:lnTo>
                <a:lnTo>
                  <a:pt x="1267" y="271"/>
                </a:lnTo>
                <a:lnTo>
                  <a:pt x="1276" y="260"/>
                </a:lnTo>
                <a:lnTo>
                  <a:pt x="1520" y="14"/>
                </a:lnTo>
                <a:lnTo>
                  <a:pt x="1533" y="4"/>
                </a:lnTo>
                <a:lnTo>
                  <a:pt x="1549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935" name="Group 934"/>
          <p:cNvGrpSpPr/>
          <p:nvPr/>
        </p:nvGrpSpPr>
        <p:grpSpPr>
          <a:xfrm>
            <a:off x="10038751" y="1607086"/>
            <a:ext cx="265606" cy="262857"/>
            <a:chOff x="7940675" y="7119938"/>
            <a:chExt cx="766763" cy="7588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933" name="Freeform 775"/>
            <p:cNvSpPr>
              <a:spLocks noEditPoints="1"/>
            </p:cNvSpPr>
            <p:nvPr/>
          </p:nvSpPr>
          <p:spPr bwMode="auto">
            <a:xfrm>
              <a:off x="8289925" y="7466013"/>
              <a:ext cx="417513" cy="412750"/>
            </a:xfrm>
            <a:custGeom>
              <a:avLst/>
              <a:gdLst>
                <a:gd name="T0" fmla="*/ 640 w 1839"/>
                <a:gd name="T1" fmla="*/ 284 h 1819"/>
                <a:gd name="T2" fmla="*/ 498 w 1839"/>
                <a:gd name="T3" fmla="*/ 345 h 1819"/>
                <a:gd name="T4" fmla="*/ 379 w 1839"/>
                <a:gd name="T5" fmla="*/ 451 h 1819"/>
                <a:gd name="T6" fmla="*/ 302 w 1839"/>
                <a:gd name="T7" fmla="*/ 585 h 1819"/>
                <a:gd name="T8" fmla="*/ 271 w 1839"/>
                <a:gd name="T9" fmla="*/ 732 h 1819"/>
                <a:gd name="T10" fmla="*/ 287 w 1839"/>
                <a:gd name="T11" fmla="*/ 881 h 1819"/>
                <a:gd name="T12" fmla="*/ 348 w 1839"/>
                <a:gd name="T13" fmla="*/ 1022 h 1819"/>
                <a:gd name="T14" fmla="*/ 455 w 1839"/>
                <a:gd name="T15" fmla="*/ 1140 h 1819"/>
                <a:gd name="T16" fmla="*/ 591 w 1839"/>
                <a:gd name="T17" fmla="*/ 1216 h 1819"/>
                <a:gd name="T18" fmla="*/ 741 w 1839"/>
                <a:gd name="T19" fmla="*/ 1246 h 1819"/>
                <a:gd name="T20" fmla="*/ 892 w 1839"/>
                <a:gd name="T21" fmla="*/ 1231 h 1819"/>
                <a:gd name="T22" fmla="*/ 1033 w 1839"/>
                <a:gd name="T23" fmla="*/ 1170 h 1819"/>
                <a:gd name="T24" fmla="*/ 1152 w 1839"/>
                <a:gd name="T25" fmla="*/ 1064 h 1819"/>
                <a:gd name="T26" fmla="*/ 1230 w 1839"/>
                <a:gd name="T27" fmla="*/ 930 h 1819"/>
                <a:gd name="T28" fmla="*/ 1261 w 1839"/>
                <a:gd name="T29" fmla="*/ 782 h 1819"/>
                <a:gd name="T30" fmla="*/ 1244 w 1839"/>
                <a:gd name="T31" fmla="*/ 633 h 1819"/>
                <a:gd name="T32" fmla="*/ 1182 w 1839"/>
                <a:gd name="T33" fmla="*/ 493 h 1819"/>
                <a:gd name="T34" fmla="*/ 1076 w 1839"/>
                <a:gd name="T35" fmla="*/ 375 h 1819"/>
                <a:gd name="T36" fmla="*/ 940 w 1839"/>
                <a:gd name="T37" fmla="*/ 299 h 1819"/>
                <a:gd name="T38" fmla="*/ 791 w 1839"/>
                <a:gd name="T39" fmla="*/ 268 h 1819"/>
                <a:gd name="T40" fmla="*/ 797 w 1839"/>
                <a:gd name="T41" fmla="*/ 0 h 1819"/>
                <a:gd name="T42" fmla="*/ 980 w 1839"/>
                <a:gd name="T43" fmla="*/ 31 h 1819"/>
                <a:gd name="T44" fmla="*/ 1153 w 1839"/>
                <a:gd name="T45" fmla="*/ 104 h 1819"/>
                <a:gd name="T46" fmla="*/ 1307 w 1839"/>
                <a:gd name="T47" fmla="*/ 222 h 1819"/>
                <a:gd name="T48" fmla="*/ 1424 w 1839"/>
                <a:gd name="T49" fmla="*/ 371 h 1819"/>
                <a:gd name="T50" fmla="*/ 1499 w 1839"/>
                <a:gd name="T51" fmla="*/ 540 h 1819"/>
                <a:gd name="T52" fmla="*/ 1529 w 1839"/>
                <a:gd name="T53" fmla="*/ 718 h 1819"/>
                <a:gd name="T54" fmla="*/ 1517 w 1839"/>
                <a:gd name="T55" fmla="*/ 898 h 1819"/>
                <a:gd name="T56" fmla="*/ 1461 w 1839"/>
                <a:gd name="T57" fmla="*/ 1071 h 1819"/>
                <a:gd name="T58" fmla="*/ 1804 w 1839"/>
                <a:gd name="T59" fmla="*/ 1423 h 1819"/>
                <a:gd name="T60" fmla="*/ 1837 w 1839"/>
                <a:gd name="T61" fmla="*/ 1520 h 1819"/>
                <a:gd name="T62" fmla="*/ 1830 w 1839"/>
                <a:gd name="T63" fmla="*/ 1624 h 1819"/>
                <a:gd name="T64" fmla="*/ 1784 w 1839"/>
                <a:gd name="T65" fmla="*/ 1716 h 1819"/>
                <a:gd name="T66" fmla="*/ 1698 w 1839"/>
                <a:gd name="T67" fmla="*/ 1788 h 1819"/>
                <a:gd name="T68" fmla="*/ 1591 w 1839"/>
                <a:gd name="T69" fmla="*/ 1819 h 1819"/>
                <a:gd name="T70" fmla="*/ 1480 w 1839"/>
                <a:gd name="T71" fmla="*/ 1804 h 1819"/>
                <a:gd name="T72" fmla="*/ 1383 w 1839"/>
                <a:gd name="T73" fmla="*/ 1743 h 1819"/>
                <a:gd name="T74" fmla="*/ 968 w 1839"/>
                <a:gd name="T75" fmla="*/ 1487 h 1819"/>
                <a:gd name="T76" fmla="*/ 787 w 1839"/>
                <a:gd name="T77" fmla="*/ 1514 h 1819"/>
                <a:gd name="T78" fmla="*/ 605 w 1839"/>
                <a:gd name="T79" fmla="*/ 1497 h 1819"/>
                <a:gd name="T80" fmla="*/ 431 w 1839"/>
                <a:gd name="T81" fmla="*/ 1438 h 1819"/>
                <a:gd name="T82" fmla="*/ 272 w 1839"/>
                <a:gd name="T83" fmla="*/ 1336 h 1819"/>
                <a:gd name="T84" fmla="*/ 140 w 1839"/>
                <a:gd name="T85" fmla="*/ 1194 h 1819"/>
                <a:gd name="T86" fmla="*/ 51 w 1839"/>
                <a:gd name="T87" fmla="*/ 1028 h 1819"/>
                <a:gd name="T88" fmla="*/ 6 w 1839"/>
                <a:gd name="T89" fmla="*/ 849 h 1819"/>
                <a:gd name="T90" fmla="*/ 6 w 1839"/>
                <a:gd name="T91" fmla="*/ 665 h 1819"/>
                <a:gd name="T92" fmla="*/ 51 w 1839"/>
                <a:gd name="T93" fmla="*/ 487 h 1819"/>
                <a:gd name="T94" fmla="*/ 140 w 1839"/>
                <a:gd name="T95" fmla="*/ 321 h 1819"/>
                <a:gd name="T96" fmla="*/ 272 w 1839"/>
                <a:gd name="T97" fmla="*/ 178 h 1819"/>
                <a:gd name="T98" fmla="*/ 434 w 1839"/>
                <a:gd name="T99" fmla="*/ 74 h 1819"/>
                <a:gd name="T100" fmla="*/ 612 w 1839"/>
                <a:gd name="T101" fmla="*/ 16 h 1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39" h="1819">
                  <a:moveTo>
                    <a:pt x="741" y="268"/>
                  </a:moveTo>
                  <a:lnTo>
                    <a:pt x="690" y="273"/>
                  </a:lnTo>
                  <a:lnTo>
                    <a:pt x="640" y="284"/>
                  </a:lnTo>
                  <a:lnTo>
                    <a:pt x="591" y="299"/>
                  </a:lnTo>
                  <a:lnTo>
                    <a:pt x="543" y="320"/>
                  </a:lnTo>
                  <a:lnTo>
                    <a:pt x="498" y="345"/>
                  </a:lnTo>
                  <a:lnTo>
                    <a:pt x="455" y="375"/>
                  </a:lnTo>
                  <a:lnTo>
                    <a:pt x="416" y="411"/>
                  </a:lnTo>
                  <a:lnTo>
                    <a:pt x="379" y="451"/>
                  </a:lnTo>
                  <a:lnTo>
                    <a:pt x="348" y="493"/>
                  </a:lnTo>
                  <a:lnTo>
                    <a:pt x="323" y="538"/>
                  </a:lnTo>
                  <a:lnTo>
                    <a:pt x="302" y="585"/>
                  </a:lnTo>
                  <a:lnTo>
                    <a:pt x="287" y="633"/>
                  </a:lnTo>
                  <a:lnTo>
                    <a:pt x="277" y="683"/>
                  </a:lnTo>
                  <a:lnTo>
                    <a:pt x="271" y="732"/>
                  </a:lnTo>
                  <a:lnTo>
                    <a:pt x="271" y="782"/>
                  </a:lnTo>
                  <a:lnTo>
                    <a:pt x="277" y="832"/>
                  </a:lnTo>
                  <a:lnTo>
                    <a:pt x="287" y="881"/>
                  </a:lnTo>
                  <a:lnTo>
                    <a:pt x="302" y="930"/>
                  </a:lnTo>
                  <a:lnTo>
                    <a:pt x="323" y="977"/>
                  </a:lnTo>
                  <a:lnTo>
                    <a:pt x="348" y="1022"/>
                  </a:lnTo>
                  <a:lnTo>
                    <a:pt x="379" y="1064"/>
                  </a:lnTo>
                  <a:lnTo>
                    <a:pt x="416" y="1104"/>
                  </a:lnTo>
                  <a:lnTo>
                    <a:pt x="455" y="1140"/>
                  </a:lnTo>
                  <a:lnTo>
                    <a:pt x="498" y="1170"/>
                  </a:lnTo>
                  <a:lnTo>
                    <a:pt x="543" y="1195"/>
                  </a:lnTo>
                  <a:lnTo>
                    <a:pt x="591" y="1216"/>
                  </a:lnTo>
                  <a:lnTo>
                    <a:pt x="640" y="1231"/>
                  </a:lnTo>
                  <a:lnTo>
                    <a:pt x="690" y="1241"/>
                  </a:lnTo>
                  <a:lnTo>
                    <a:pt x="741" y="1246"/>
                  </a:lnTo>
                  <a:lnTo>
                    <a:pt x="791" y="1246"/>
                  </a:lnTo>
                  <a:lnTo>
                    <a:pt x="841" y="1241"/>
                  </a:lnTo>
                  <a:lnTo>
                    <a:pt x="892" y="1231"/>
                  </a:lnTo>
                  <a:lnTo>
                    <a:pt x="940" y="1216"/>
                  </a:lnTo>
                  <a:lnTo>
                    <a:pt x="987" y="1195"/>
                  </a:lnTo>
                  <a:lnTo>
                    <a:pt x="1033" y="1170"/>
                  </a:lnTo>
                  <a:lnTo>
                    <a:pt x="1076" y="1140"/>
                  </a:lnTo>
                  <a:lnTo>
                    <a:pt x="1116" y="1104"/>
                  </a:lnTo>
                  <a:lnTo>
                    <a:pt x="1152" y="1064"/>
                  </a:lnTo>
                  <a:lnTo>
                    <a:pt x="1182" y="1022"/>
                  </a:lnTo>
                  <a:lnTo>
                    <a:pt x="1209" y="977"/>
                  </a:lnTo>
                  <a:lnTo>
                    <a:pt x="1230" y="930"/>
                  </a:lnTo>
                  <a:lnTo>
                    <a:pt x="1245" y="881"/>
                  </a:lnTo>
                  <a:lnTo>
                    <a:pt x="1255" y="832"/>
                  </a:lnTo>
                  <a:lnTo>
                    <a:pt x="1261" y="782"/>
                  </a:lnTo>
                  <a:lnTo>
                    <a:pt x="1261" y="732"/>
                  </a:lnTo>
                  <a:lnTo>
                    <a:pt x="1255" y="682"/>
                  </a:lnTo>
                  <a:lnTo>
                    <a:pt x="1244" y="633"/>
                  </a:lnTo>
                  <a:lnTo>
                    <a:pt x="1229" y="585"/>
                  </a:lnTo>
                  <a:lnTo>
                    <a:pt x="1209" y="538"/>
                  </a:lnTo>
                  <a:lnTo>
                    <a:pt x="1182" y="493"/>
                  </a:lnTo>
                  <a:lnTo>
                    <a:pt x="1152" y="451"/>
                  </a:lnTo>
                  <a:lnTo>
                    <a:pt x="1116" y="411"/>
                  </a:lnTo>
                  <a:lnTo>
                    <a:pt x="1076" y="375"/>
                  </a:lnTo>
                  <a:lnTo>
                    <a:pt x="1033" y="345"/>
                  </a:lnTo>
                  <a:lnTo>
                    <a:pt x="987" y="320"/>
                  </a:lnTo>
                  <a:lnTo>
                    <a:pt x="940" y="299"/>
                  </a:lnTo>
                  <a:lnTo>
                    <a:pt x="892" y="284"/>
                  </a:lnTo>
                  <a:lnTo>
                    <a:pt x="841" y="273"/>
                  </a:lnTo>
                  <a:lnTo>
                    <a:pt x="791" y="268"/>
                  </a:lnTo>
                  <a:lnTo>
                    <a:pt x="741" y="268"/>
                  </a:lnTo>
                  <a:close/>
                  <a:moveTo>
                    <a:pt x="735" y="0"/>
                  </a:moveTo>
                  <a:lnTo>
                    <a:pt x="797" y="0"/>
                  </a:lnTo>
                  <a:lnTo>
                    <a:pt x="859" y="6"/>
                  </a:lnTo>
                  <a:lnTo>
                    <a:pt x="919" y="16"/>
                  </a:lnTo>
                  <a:lnTo>
                    <a:pt x="980" y="31"/>
                  </a:lnTo>
                  <a:lnTo>
                    <a:pt x="1039" y="50"/>
                  </a:lnTo>
                  <a:lnTo>
                    <a:pt x="1096" y="74"/>
                  </a:lnTo>
                  <a:lnTo>
                    <a:pt x="1153" y="104"/>
                  </a:lnTo>
                  <a:lnTo>
                    <a:pt x="1207" y="139"/>
                  </a:lnTo>
                  <a:lnTo>
                    <a:pt x="1258" y="178"/>
                  </a:lnTo>
                  <a:lnTo>
                    <a:pt x="1307" y="222"/>
                  </a:lnTo>
                  <a:lnTo>
                    <a:pt x="1351" y="270"/>
                  </a:lnTo>
                  <a:lnTo>
                    <a:pt x="1390" y="319"/>
                  </a:lnTo>
                  <a:lnTo>
                    <a:pt x="1424" y="371"/>
                  </a:lnTo>
                  <a:lnTo>
                    <a:pt x="1453" y="425"/>
                  </a:lnTo>
                  <a:lnTo>
                    <a:pt x="1479" y="482"/>
                  </a:lnTo>
                  <a:lnTo>
                    <a:pt x="1499" y="540"/>
                  </a:lnTo>
                  <a:lnTo>
                    <a:pt x="1513" y="598"/>
                  </a:lnTo>
                  <a:lnTo>
                    <a:pt x="1524" y="658"/>
                  </a:lnTo>
                  <a:lnTo>
                    <a:pt x="1529" y="718"/>
                  </a:lnTo>
                  <a:lnTo>
                    <a:pt x="1529" y="778"/>
                  </a:lnTo>
                  <a:lnTo>
                    <a:pt x="1526" y="838"/>
                  </a:lnTo>
                  <a:lnTo>
                    <a:pt x="1517" y="898"/>
                  </a:lnTo>
                  <a:lnTo>
                    <a:pt x="1503" y="956"/>
                  </a:lnTo>
                  <a:lnTo>
                    <a:pt x="1484" y="1015"/>
                  </a:lnTo>
                  <a:lnTo>
                    <a:pt x="1461" y="1071"/>
                  </a:lnTo>
                  <a:lnTo>
                    <a:pt x="1761" y="1369"/>
                  </a:lnTo>
                  <a:lnTo>
                    <a:pt x="1784" y="1395"/>
                  </a:lnTo>
                  <a:lnTo>
                    <a:pt x="1804" y="1423"/>
                  </a:lnTo>
                  <a:lnTo>
                    <a:pt x="1819" y="1454"/>
                  </a:lnTo>
                  <a:lnTo>
                    <a:pt x="1830" y="1486"/>
                  </a:lnTo>
                  <a:lnTo>
                    <a:pt x="1837" y="1520"/>
                  </a:lnTo>
                  <a:lnTo>
                    <a:pt x="1839" y="1555"/>
                  </a:lnTo>
                  <a:lnTo>
                    <a:pt x="1837" y="1590"/>
                  </a:lnTo>
                  <a:lnTo>
                    <a:pt x="1830" y="1624"/>
                  </a:lnTo>
                  <a:lnTo>
                    <a:pt x="1819" y="1656"/>
                  </a:lnTo>
                  <a:lnTo>
                    <a:pt x="1804" y="1687"/>
                  </a:lnTo>
                  <a:lnTo>
                    <a:pt x="1784" y="1716"/>
                  </a:lnTo>
                  <a:lnTo>
                    <a:pt x="1761" y="1743"/>
                  </a:lnTo>
                  <a:lnTo>
                    <a:pt x="1731" y="1768"/>
                  </a:lnTo>
                  <a:lnTo>
                    <a:pt x="1698" y="1788"/>
                  </a:lnTo>
                  <a:lnTo>
                    <a:pt x="1664" y="1804"/>
                  </a:lnTo>
                  <a:lnTo>
                    <a:pt x="1627" y="1815"/>
                  </a:lnTo>
                  <a:lnTo>
                    <a:pt x="1591" y="1819"/>
                  </a:lnTo>
                  <a:lnTo>
                    <a:pt x="1554" y="1819"/>
                  </a:lnTo>
                  <a:lnTo>
                    <a:pt x="1516" y="1815"/>
                  </a:lnTo>
                  <a:lnTo>
                    <a:pt x="1480" y="1804"/>
                  </a:lnTo>
                  <a:lnTo>
                    <a:pt x="1446" y="1788"/>
                  </a:lnTo>
                  <a:lnTo>
                    <a:pt x="1413" y="1768"/>
                  </a:lnTo>
                  <a:lnTo>
                    <a:pt x="1383" y="1743"/>
                  </a:lnTo>
                  <a:lnTo>
                    <a:pt x="1083" y="1446"/>
                  </a:lnTo>
                  <a:lnTo>
                    <a:pt x="1026" y="1469"/>
                  </a:lnTo>
                  <a:lnTo>
                    <a:pt x="968" y="1487"/>
                  </a:lnTo>
                  <a:lnTo>
                    <a:pt x="908" y="1501"/>
                  </a:lnTo>
                  <a:lnTo>
                    <a:pt x="848" y="1509"/>
                  </a:lnTo>
                  <a:lnTo>
                    <a:pt x="787" y="1514"/>
                  </a:lnTo>
                  <a:lnTo>
                    <a:pt x="725" y="1513"/>
                  </a:lnTo>
                  <a:lnTo>
                    <a:pt x="665" y="1507"/>
                  </a:lnTo>
                  <a:lnTo>
                    <a:pt x="605" y="1497"/>
                  </a:lnTo>
                  <a:lnTo>
                    <a:pt x="546" y="1482"/>
                  </a:lnTo>
                  <a:lnTo>
                    <a:pt x="487" y="1462"/>
                  </a:lnTo>
                  <a:lnTo>
                    <a:pt x="431" y="1438"/>
                  </a:lnTo>
                  <a:lnTo>
                    <a:pt x="376" y="1409"/>
                  </a:lnTo>
                  <a:lnTo>
                    <a:pt x="323" y="1375"/>
                  </a:lnTo>
                  <a:lnTo>
                    <a:pt x="272" y="1336"/>
                  </a:lnTo>
                  <a:lnTo>
                    <a:pt x="225" y="1292"/>
                  </a:lnTo>
                  <a:lnTo>
                    <a:pt x="180" y="1244"/>
                  </a:lnTo>
                  <a:lnTo>
                    <a:pt x="140" y="1194"/>
                  </a:lnTo>
                  <a:lnTo>
                    <a:pt x="105" y="1141"/>
                  </a:lnTo>
                  <a:lnTo>
                    <a:pt x="75" y="1085"/>
                  </a:lnTo>
                  <a:lnTo>
                    <a:pt x="51" y="1028"/>
                  </a:lnTo>
                  <a:lnTo>
                    <a:pt x="31" y="970"/>
                  </a:lnTo>
                  <a:lnTo>
                    <a:pt x="16" y="910"/>
                  </a:lnTo>
                  <a:lnTo>
                    <a:pt x="6" y="849"/>
                  </a:lnTo>
                  <a:lnTo>
                    <a:pt x="1" y="787"/>
                  </a:lnTo>
                  <a:lnTo>
                    <a:pt x="0" y="726"/>
                  </a:lnTo>
                  <a:lnTo>
                    <a:pt x="6" y="665"/>
                  </a:lnTo>
                  <a:lnTo>
                    <a:pt x="16" y="605"/>
                  </a:lnTo>
                  <a:lnTo>
                    <a:pt x="30" y="545"/>
                  </a:lnTo>
                  <a:lnTo>
                    <a:pt x="51" y="487"/>
                  </a:lnTo>
                  <a:lnTo>
                    <a:pt x="75" y="430"/>
                  </a:lnTo>
                  <a:lnTo>
                    <a:pt x="105" y="374"/>
                  </a:lnTo>
                  <a:lnTo>
                    <a:pt x="140" y="321"/>
                  </a:lnTo>
                  <a:lnTo>
                    <a:pt x="180" y="270"/>
                  </a:lnTo>
                  <a:lnTo>
                    <a:pt x="224" y="222"/>
                  </a:lnTo>
                  <a:lnTo>
                    <a:pt x="272" y="178"/>
                  </a:lnTo>
                  <a:lnTo>
                    <a:pt x="324" y="139"/>
                  </a:lnTo>
                  <a:lnTo>
                    <a:pt x="378" y="104"/>
                  </a:lnTo>
                  <a:lnTo>
                    <a:pt x="434" y="74"/>
                  </a:lnTo>
                  <a:lnTo>
                    <a:pt x="492" y="50"/>
                  </a:lnTo>
                  <a:lnTo>
                    <a:pt x="551" y="31"/>
                  </a:lnTo>
                  <a:lnTo>
                    <a:pt x="612" y="16"/>
                  </a:lnTo>
                  <a:lnTo>
                    <a:pt x="673" y="6"/>
                  </a:lnTo>
                  <a:lnTo>
                    <a:pt x="7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4" name="Freeform 776"/>
            <p:cNvSpPr>
              <a:spLocks noEditPoints="1"/>
            </p:cNvSpPr>
            <p:nvPr/>
          </p:nvSpPr>
          <p:spPr bwMode="auto">
            <a:xfrm>
              <a:off x="7940675" y="7119938"/>
              <a:ext cx="762000" cy="754063"/>
            </a:xfrm>
            <a:custGeom>
              <a:avLst/>
              <a:gdLst>
                <a:gd name="T0" fmla="*/ 951 w 3359"/>
                <a:gd name="T1" fmla="*/ 2761 h 3324"/>
                <a:gd name="T2" fmla="*/ 363 w 3359"/>
                <a:gd name="T3" fmla="*/ 2074 h 3324"/>
                <a:gd name="T4" fmla="*/ 564 w 3359"/>
                <a:gd name="T5" fmla="*/ 2452 h 3324"/>
                <a:gd name="T6" fmla="*/ 784 w 3359"/>
                <a:gd name="T7" fmla="*/ 2289 h 3324"/>
                <a:gd name="T8" fmla="*/ 306 w 3359"/>
                <a:gd name="T9" fmla="*/ 1823 h 3324"/>
                <a:gd name="T10" fmla="*/ 1024 w 3359"/>
                <a:gd name="T11" fmla="*/ 1405 h 3324"/>
                <a:gd name="T12" fmla="*/ 1351 w 3359"/>
                <a:gd name="T13" fmla="*/ 1101 h 3324"/>
                <a:gd name="T14" fmla="*/ 563 w 3359"/>
                <a:gd name="T15" fmla="*/ 872 h 3324"/>
                <a:gd name="T16" fmla="*/ 363 w 3359"/>
                <a:gd name="T17" fmla="*/ 1250 h 3324"/>
                <a:gd name="T18" fmla="*/ 729 w 3359"/>
                <a:gd name="T19" fmla="*/ 1380 h 3324"/>
                <a:gd name="T20" fmla="*/ 744 w 3359"/>
                <a:gd name="T21" fmla="*/ 888 h 3324"/>
                <a:gd name="T22" fmla="*/ 2438 w 3359"/>
                <a:gd name="T23" fmla="*/ 621 h 3324"/>
                <a:gd name="T24" fmla="*/ 918 w 3359"/>
                <a:gd name="T25" fmla="*/ 544 h 3324"/>
                <a:gd name="T26" fmla="*/ 980 w 3359"/>
                <a:gd name="T27" fmla="*/ 506 h 3324"/>
                <a:gd name="T28" fmla="*/ 2078 w 3359"/>
                <a:gd name="T29" fmla="*/ 760 h 3324"/>
                <a:gd name="T30" fmla="*/ 2004 w 3359"/>
                <a:gd name="T31" fmla="*/ 500 h 3324"/>
                <a:gd name="T32" fmla="*/ 1532 w 3359"/>
                <a:gd name="T33" fmla="*/ 358 h 3324"/>
                <a:gd name="T34" fmla="*/ 1314 w 3359"/>
                <a:gd name="T35" fmla="*/ 551 h 3324"/>
                <a:gd name="T36" fmla="*/ 1364 w 3359"/>
                <a:gd name="T37" fmla="*/ 777 h 3324"/>
                <a:gd name="T38" fmla="*/ 1680 w 3359"/>
                <a:gd name="T39" fmla="*/ 0 h 3324"/>
                <a:gd name="T40" fmla="*/ 2191 w 3359"/>
                <a:gd name="T41" fmla="*/ 78 h 3324"/>
                <a:gd name="T42" fmla="*/ 2638 w 3359"/>
                <a:gd name="T43" fmla="*/ 297 h 3324"/>
                <a:gd name="T44" fmla="*/ 2999 w 3359"/>
                <a:gd name="T45" fmla="*/ 634 h 3324"/>
                <a:gd name="T46" fmla="*/ 3247 w 3359"/>
                <a:gd name="T47" fmla="*/ 1062 h 3324"/>
                <a:gd name="T48" fmla="*/ 3356 w 3359"/>
                <a:gd name="T49" fmla="*/ 1557 h 3324"/>
                <a:gd name="T50" fmla="*/ 3309 w 3359"/>
                <a:gd name="T51" fmla="*/ 2064 h 3324"/>
                <a:gd name="T52" fmla="*/ 3177 w 3359"/>
                <a:gd name="T53" fmla="*/ 2361 h 3324"/>
                <a:gd name="T54" fmla="*/ 3139 w 3359"/>
                <a:gd name="T55" fmla="*/ 2021 h 3324"/>
                <a:gd name="T56" fmla="*/ 3045 w 3359"/>
                <a:gd name="T57" fmla="*/ 1823 h 3324"/>
                <a:gd name="T58" fmla="*/ 2882 w 3359"/>
                <a:gd name="T59" fmla="*/ 1631 h 3324"/>
                <a:gd name="T60" fmla="*/ 3053 w 3359"/>
                <a:gd name="T61" fmla="*/ 1501 h 3324"/>
                <a:gd name="T62" fmla="*/ 2931 w 3359"/>
                <a:gd name="T63" fmla="*/ 1092 h 3324"/>
                <a:gd name="T64" fmla="*/ 2679 w 3359"/>
                <a:gd name="T65" fmla="*/ 847 h 3324"/>
                <a:gd name="T66" fmla="*/ 2615 w 3359"/>
                <a:gd name="T67" fmla="*/ 1251 h 3324"/>
                <a:gd name="T68" fmla="*/ 2460 w 3359"/>
                <a:gd name="T69" fmla="*/ 1432 h 3324"/>
                <a:gd name="T70" fmla="*/ 2291 w 3359"/>
                <a:gd name="T71" fmla="*/ 1133 h 3324"/>
                <a:gd name="T72" fmla="*/ 1920 w 3359"/>
                <a:gd name="T73" fmla="*/ 1114 h 3324"/>
                <a:gd name="T74" fmla="*/ 1832 w 3359"/>
                <a:gd name="T75" fmla="*/ 1559 h 3324"/>
                <a:gd name="T76" fmla="*/ 1602 w 3359"/>
                <a:gd name="T77" fmla="*/ 1775 h 3324"/>
                <a:gd name="T78" fmla="*/ 1023 w 3359"/>
                <a:gd name="T79" fmla="*/ 1919 h 3324"/>
                <a:gd name="T80" fmla="*/ 1175 w 3359"/>
                <a:gd name="T81" fmla="*/ 2259 h 3324"/>
                <a:gd name="T82" fmla="*/ 1434 w 3359"/>
                <a:gd name="T83" fmla="*/ 2285 h 3324"/>
                <a:gd name="T84" fmla="*/ 1379 w 3359"/>
                <a:gd name="T85" fmla="*/ 2545 h 3324"/>
                <a:gd name="T86" fmla="*/ 1314 w 3359"/>
                <a:gd name="T87" fmla="*/ 2772 h 3324"/>
                <a:gd name="T88" fmla="*/ 1532 w 3359"/>
                <a:gd name="T89" fmla="*/ 2965 h 3324"/>
                <a:gd name="T90" fmla="*/ 1691 w 3359"/>
                <a:gd name="T91" fmla="*/ 2897 h 3324"/>
                <a:gd name="T92" fmla="*/ 1973 w 3359"/>
                <a:gd name="T93" fmla="*/ 3083 h 3324"/>
                <a:gd name="T94" fmla="*/ 2308 w 3359"/>
                <a:gd name="T95" fmla="*/ 3150 h 3324"/>
                <a:gd name="T96" fmla="*/ 2179 w 3359"/>
                <a:gd name="T97" fmla="*/ 3249 h 3324"/>
                <a:gd name="T98" fmla="*/ 1680 w 3359"/>
                <a:gd name="T99" fmla="*/ 3324 h 3324"/>
                <a:gd name="T100" fmla="*/ 1169 w 3359"/>
                <a:gd name="T101" fmla="*/ 3246 h 3324"/>
                <a:gd name="T102" fmla="*/ 720 w 3359"/>
                <a:gd name="T103" fmla="*/ 3026 h 3324"/>
                <a:gd name="T104" fmla="*/ 361 w 3359"/>
                <a:gd name="T105" fmla="*/ 2691 h 3324"/>
                <a:gd name="T106" fmla="*/ 113 w 3359"/>
                <a:gd name="T107" fmla="*/ 2262 h 3324"/>
                <a:gd name="T108" fmla="*/ 3 w 3359"/>
                <a:gd name="T109" fmla="*/ 1767 h 3324"/>
                <a:gd name="T110" fmla="*/ 52 w 3359"/>
                <a:gd name="T111" fmla="*/ 1254 h 3324"/>
                <a:gd name="T112" fmla="*/ 247 w 3359"/>
                <a:gd name="T113" fmla="*/ 796 h 3324"/>
                <a:gd name="T114" fmla="*/ 565 w 3359"/>
                <a:gd name="T115" fmla="*/ 420 h 3324"/>
                <a:gd name="T116" fmla="*/ 980 w 3359"/>
                <a:gd name="T117" fmla="*/ 150 h 3324"/>
                <a:gd name="T118" fmla="*/ 1470 w 3359"/>
                <a:gd name="T119" fmla="*/ 13 h 3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59" h="3324">
                  <a:moveTo>
                    <a:pt x="922" y="2702"/>
                  </a:moveTo>
                  <a:lnTo>
                    <a:pt x="858" y="2740"/>
                  </a:lnTo>
                  <a:lnTo>
                    <a:pt x="918" y="2780"/>
                  </a:lnTo>
                  <a:lnTo>
                    <a:pt x="980" y="2818"/>
                  </a:lnTo>
                  <a:lnTo>
                    <a:pt x="951" y="2761"/>
                  </a:lnTo>
                  <a:lnTo>
                    <a:pt x="922" y="2702"/>
                  </a:lnTo>
                  <a:close/>
                  <a:moveTo>
                    <a:pt x="306" y="1823"/>
                  </a:moveTo>
                  <a:lnTo>
                    <a:pt x="320" y="1908"/>
                  </a:lnTo>
                  <a:lnTo>
                    <a:pt x="339" y="1992"/>
                  </a:lnTo>
                  <a:lnTo>
                    <a:pt x="363" y="2074"/>
                  </a:lnTo>
                  <a:lnTo>
                    <a:pt x="393" y="2153"/>
                  </a:lnTo>
                  <a:lnTo>
                    <a:pt x="427" y="2232"/>
                  </a:lnTo>
                  <a:lnTo>
                    <a:pt x="468" y="2307"/>
                  </a:lnTo>
                  <a:lnTo>
                    <a:pt x="513" y="2381"/>
                  </a:lnTo>
                  <a:lnTo>
                    <a:pt x="564" y="2452"/>
                  </a:lnTo>
                  <a:lnTo>
                    <a:pt x="619" y="2521"/>
                  </a:lnTo>
                  <a:lnTo>
                    <a:pt x="681" y="2477"/>
                  </a:lnTo>
                  <a:lnTo>
                    <a:pt x="745" y="2435"/>
                  </a:lnTo>
                  <a:lnTo>
                    <a:pt x="812" y="2398"/>
                  </a:lnTo>
                  <a:lnTo>
                    <a:pt x="784" y="2289"/>
                  </a:lnTo>
                  <a:lnTo>
                    <a:pt x="761" y="2177"/>
                  </a:lnTo>
                  <a:lnTo>
                    <a:pt x="742" y="2062"/>
                  </a:lnTo>
                  <a:lnTo>
                    <a:pt x="729" y="1944"/>
                  </a:lnTo>
                  <a:lnTo>
                    <a:pt x="720" y="1823"/>
                  </a:lnTo>
                  <a:lnTo>
                    <a:pt x="306" y="1823"/>
                  </a:lnTo>
                  <a:close/>
                  <a:moveTo>
                    <a:pt x="1092" y="1041"/>
                  </a:moveTo>
                  <a:lnTo>
                    <a:pt x="1070" y="1129"/>
                  </a:lnTo>
                  <a:lnTo>
                    <a:pt x="1051" y="1219"/>
                  </a:lnTo>
                  <a:lnTo>
                    <a:pt x="1035" y="1311"/>
                  </a:lnTo>
                  <a:lnTo>
                    <a:pt x="1024" y="1405"/>
                  </a:lnTo>
                  <a:lnTo>
                    <a:pt x="1017" y="1501"/>
                  </a:lnTo>
                  <a:lnTo>
                    <a:pt x="1532" y="1501"/>
                  </a:lnTo>
                  <a:lnTo>
                    <a:pt x="1532" y="1123"/>
                  </a:lnTo>
                  <a:lnTo>
                    <a:pt x="1441" y="1114"/>
                  </a:lnTo>
                  <a:lnTo>
                    <a:pt x="1351" y="1101"/>
                  </a:lnTo>
                  <a:lnTo>
                    <a:pt x="1262" y="1086"/>
                  </a:lnTo>
                  <a:lnTo>
                    <a:pt x="1175" y="1065"/>
                  </a:lnTo>
                  <a:lnTo>
                    <a:pt x="1092" y="1041"/>
                  </a:lnTo>
                  <a:close/>
                  <a:moveTo>
                    <a:pt x="619" y="804"/>
                  </a:moveTo>
                  <a:lnTo>
                    <a:pt x="563" y="872"/>
                  </a:lnTo>
                  <a:lnTo>
                    <a:pt x="513" y="943"/>
                  </a:lnTo>
                  <a:lnTo>
                    <a:pt x="468" y="1017"/>
                  </a:lnTo>
                  <a:lnTo>
                    <a:pt x="427" y="1092"/>
                  </a:lnTo>
                  <a:lnTo>
                    <a:pt x="393" y="1171"/>
                  </a:lnTo>
                  <a:lnTo>
                    <a:pt x="363" y="1250"/>
                  </a:lnTo>
                  <a:lnTo>
                    <a:pt x="339" y="1332"/>
                  </a:lnTo>
                  <a:lnTo>
                    <a:pt x="320" y="1416"/>
                  </a:lnTo>
                  <a:lnTo>
                    <a:pt x="306" y="1501"/>
                  </a:lnTo>
                  <a:lnTo>
                    <a:pt x="720" y="1501"/>
                  </a:lnTo>
                  <a:lnTo>
                    <a:pt x="729" y="1380"/>
                  </a:lnTo>
                  <a:lnTo>
                    <a:pt x="742" y="1262"/>
                  </a:lnTo>
                  <a:lnTo>
                    <a:pt x="761" y="1147"/>
                  </a:lnTo>
                  <a:lnTo>
                    <a:pt x="784" y="1036"/>
                  </a:lnTo>
                  <a:lnTo>
                    <a:pt x="812" y="927"/>
                  </a:lnTo>
                  <a:lnTo>
                    <a:pt x="744" y="888"/>
                  </a:lnTo>
                  <a:lnTo>
                    <a:pt x="680" y="847"/>
                  </a:lnTo>
                  <a:lnTo>
                    <a:pt x="619" y="804"/>
                  </a:lnTo>
                  <a:close/>
                  <a:moveTo>
                    <a:pt x="2381" y="506"/>
                  </a:moveTo>
                  <a:lnTo>
                    <a:pt x="2409" y="562"/>
                  </a:lnTo>
                  <a:lnTo>
                    <a:pt x="2438" y="621"/>
                  </a:lnTo>
                  <a:lnTo>
                    <a:pt x="2502" y="584"/>
                  </a:lnTo>
                  <a:lnTo>
                    <a:pt x="2442" y="544"/>
                  </a:lnTo>
                  <a:lnTo>
                    <a:pt x="2381" y="506"/>
                  </a:lnTo>
                  <a:close/>
                  <a:moveTo>
                    <a:pt x="980" y="506"/>
                  </a:moveTo>
                  <a:lnTo>
                    <a:pt x="918" y="544"/>
                  </a:lnTo>
                  <a:lnTo>
                    <a:pt x="858" y="584"/>
                  </a:lnTo>
                  <a:lnTo>
                    <a:pt x="889" y="603"/>
                  </a:lnTo>
                  <a:lnTo>
                    <a:pt x="922" y="621"/>
                  </a:lnTo>
                  <a:lnTo>
                    <a:pt x="951" y="562"/>
                  </a:lnTo>
                  <a:lnTo>
                    <a:pt x="980" y="506"/>
                  </a:lnTo>
                  <a:close/>
                  <a:moveTo>
                    <a:pt x="1828" y="358"/>
                  </a:moveTo>
                  <a:lnTo>
                    <a:pt x="1828" y="800"/>
                  </a:lnTo>
                  <a:lnTo>
                    <a:pt x="1912" y="791"/>
                  </a:lnTo>
                  <a:lnTo>
                    <a:pt x="1996" y="777"/>
                  </a:lnTo>
                  <a:lnTo>
                    <a:pt x="2078" y="760"/>
                  </a:lnTo>
                  <a:lnTo>
                    <a:pt x="2157" y="738"/>
                  </a:lnTo>
                  <a:lnTo>
                    <a:pt x="2122" y="670"/>
                  </a:lnTo>
                  <a:lnTo>
                    <a:pt x="2084" y="608"/>
                  </a:lnTo>
                  <a:lnTo>
                    <a:pt x="2045" y="550"/>
                  </a:lnTo>
                  <a:lnTo>
                    <a:pt x="2004" y="500"/>
                  </a:lnTo>
                  <a:lnTo>
                    <a:pt x="1962" y="455"/>
                  </a:lnTo>
                  <a:lnTo>
                    <a:pt x="1918" y="416"/>
                  </a:lnTo>
                  <a:lnTo>
                    <a:pt x="1874" y="385"/>
                  </a:lnTo>
                  <a:lnTo>
                    <a:pt x="1828" y="358"/>
                  </a:lnTo>
                  <a:close/>
                  <a:moveTo>
                    <a:pt x="1532" y="358"/>
                  </a:moveTo>
                  <a:lnTo>
                    <a:pt x="1486" y="384"/>
                  </a:lnTo>
                  <a:lnTo>
                    <a:pt x="1442" y="416"/>
                  </a:lnTo>
                  <a:lnTo>
                    <a:pt x="1398" y="454"/>
                  </a:lnTo>
                  <a:lnTo>
                    <a:pt x="1356" y="500"/>
                  </a:lnTo>
                  <a:lnTo>
                    <a:pt x="1314" y="551"/>
                  </a:lnTo>
                  <a:lnTo>
                    <a:pt x="1276" y="608"/>
                  </a:lnTo>
                  <a:lnTo>
                    <a:pt x="1238" y="670"/>
                  </a:lnTo>
                  <a:lnTo>
                    <a:pt x="1203" y="739"/>
                  </a:lnTo>
                  <a:lnTo>
                    <a:pt x="1282" y="760"/>
                  </a:lnTo>
                  <a:lnTo>
                    <a:pt x="1364" y="777"/>
                  </a:lnTo>
                  <a:lnTo>
                    <a:pt x="1447" y="791"/>
                  </a:lnTo>
                  <a:lnTo>
                    <a:pt x="1532" y="800"/>
                  </a:lnTo>
                  <a:lnTo>
                    <a:pt x="1532" y="358"/>
                  </a:lnTo>
                  <a:close/>
                  <a:moveTo>
                    <a:pt x="1680" y="0"/>
                  </a:moveTo>
                  <a:lnTo>
                    <a:pt x="1680" y="0"/>
                  </a:lnTo>
                  <a:lnTo>
                    <a:pt x="1786" y="3"/>
                  </a:lnTo>
                  <a:lnTo>
                    <a:pt x="1890" y="13"/>
                  </a:lnTo>
                  <a:lnTo>
                    <a:pt x="1993" y="28"/>
                  </a:lnTo>
                  <a:lnTo>
                    <a:pt x="2093" y="50"/>
                  </a:lnTo>
                  <a:lnTo>
                    <a:pt x="2191" y="78"/>
                  </a:lnTo>
                  <a:lnTo>
                    <a:pt x="2287" y="112"/>
                  </a:lnTo>
                  <a:lnTo>
                    <a:pt x="2380" y="150"/>
                  </a:lnTo>
                  <a:lnTo>
                    <a:pt x="2469" y="195"/>
                  </a:lnTo>
                  <a:lnTo>
                    <a:pt x="2556" y="244"/>
                  </a:lnTo>
                  <a:lnTo>
                    <a:pt x="2638" y="297"/>
                  </a:lnTo>
                  <a:lnTo>
                    <a:pt x="2719" y="356"/>
                  </a:lnTo>
                  <a:lnTo>
                    <a:pt x="2795" y="420"/>
                  </a:lnTo>
                  <a:lnTo>
                    <a:pt x="2866" y="487"/>
                  </a:lnTo>
                  <a:lnTo>
                    <a:pt x="2935" y="558"/>
                  </a:lnTo>
                  <a:lnTo>
                    <a:pt x="2999" y="634"/>
                  </a:lnTo>
                  <a:lnTo>
                    <a:pt x="3058" y="713"/>
                  </a:lnTo>
                  <a:lnTo>
                    <a:pt x="3113" y="796"/>
                  </a:lnTo>
                  <a:lnTo>
                    <a:pt x="3163" y="881"/>
                  </a:lnTo>
                  <a:lnTo>
                    <a:pt x="3207" y="970"/>
                  </a:lnTo>
                  <a:lnTo>
                    <a:pt x="3247" y="1062"/>
                  </a:lnTo>
                  <a:lnTo>
                    <a:pt x="3280" y="1157"/>
                  </a:lnTo>
                  <a:lnTo>
                    <a:pt x="3308" y="1254"/>
                  </a:lnTo>
                  <a:lnTo>
                    <a:pt x="3330" y="1353"/>
                  </a:lnTo>
                  <a:lnTo>
                    <a:pt x="3347" y="1454"/>
                  </a:lnTo>
                  <a:lnTo>
                    <a:pt x="3356" y="1557"/>
                  </a:lnTo>
                  <a:lnTo>
                    <a:pt x="3359" y="1662"/>
                  </a:lnTo>
                  <a:lnTo>
                    <a:pt x="3356" y="1765"/>
                  </a:lnTo>
                  <a:lnTo>
                    <a:pt x="3347" y="1866"/>
                  </a:lnTo>
                  <a:lnTo>
                    <a:pt x="3331" y="1967"/>
                  </a:lnTo>
                  <a:lnTo>
                    <a:pt x="3309" y="2064"/>
                  </a:lnTo>
                  <a:lnTo>
                    <a:pt x="3282" y="2160"/>
                  </a:lnTo>
                  <a:lnTo>
                    <a:pt x="3249" y="2252"/>
                  </a:lnTo>
                  <a:lnTo>
                    <a:pt x="3211" y="2343"/>
                  </a:lnTo>
                  <a:lnTo>
                    <a:pt x="3168" y="2430"/>
                  </a:lnTo>
                  <a:lnTo>
                    <a:pt x="3177" y="2361"/>
                  </a:lnTo>
                  <a:lnTo>
                    <a:pt x="3180" y="2292"/>
                  </a:lnTo>
                  <a:lnTo>
                    <a:pt x="3178" y="2223"/>
                  </a:lnTo>
                  <a:lnTo>
                    <a:pt x="3170" y="2154"/>
                  </a:lnTo>
                  <a:lnTo>
                    <a:pt x="3157" y="2087"/>
                  </a:lnTo>
                  <a:lnTo>
                    <a:pt x="3139" y="2021"/>
                  </a:lnTo>
                  <a:lnTo>
                    <a:pt x="3114" y="1956"/>
                  </a:lnTo>
                  <a:lnTo>
                    <a:pt x="3086" y="1893"/>
                  </a:lnTo>
                  <a:lnTo>
                    <a:pt x="3052" y="1833"/>
                  </a:lnTo>
                  <a:lnTo>
                    <a:pt x="3053" y="1823"/>
                  </a:lnTo>
                  <a:lnTo>
                    <a:pt x="3045" y="1823"/>
                  </a:lnTo>
                  <a:lnTo>
                    <a:pt x="3018" y="1783"/>
                  </a:lnTo>
                  <a:lnTo>
                    <a:pt x="2991" y="1744"/>
                  </a:lnTo>
                  <a:lnTo>
                    <a:pt x="2960" y="1707"/>
                  </a:lnTo>
                  <a:lnTo>
                    <a:pt x="2927" y="1672"/>
                  </a:lnTo>
                  <a:lnTo>
                    <a:pt x="2882" y="1631"/>
                  </a:lnTo>
                  <a:lnTo>
                    <a:pt x="2834" y="1594"/>
                  </a:lnTo>
                  <a:lnTo>
                    <a:pt x="2785" y="1559"/>
                  </a:lnTo>
                  <a:lnTo>
                    <a:pt x="2733" y="1528"/>
                  </a:lnTo>
                  <a:lnTo>
                    <a:pt x="2679" y="1501"/>
                  </a:lnTo>
                  <a:lnTo>
                    <a:pt x="3053" y="1501"/>
                  </a:lnTo>
                  <a:lnTo>
                    <a:pt x="3039" y="1416"/>
                  </a:lnTo>
                  <a:lnTo>
                    <a:pt x="3021" y="1332"/>
                  </a:lnTo>
                  <a:lnTo>
                    <a:pt x="2996" y="1250"/>
                  </a:lnTo>
                  <a:lnTo>
                    <a:pt x="2967" y="1171"/>
                  </a:lnTo>
                  <a:lnTo>
                    <a:pt x="2931" y="1092"/>
                  </a:lnTo>
                  <a:lnTo>
                    <a:pt x="2892" y="1016"/>
                  </a:lnTo>
                  <a:lnTo>
                    <a:pt x="2847" y="943"/>
                  </a:lnTo>
                  <a:lnTo>
                    <a:pt x="2796" y="872"/>
                  </a:lnTo>
                  <a:lnTo>
                    <a:pt x="2741" y="803"/>
                  </a:lnTo>
                  <a:lnTo>
                    <a:pt x="2679" y="847"/>
                  </a:lnTo>
                  <a:lnTo>
                    <a:pt x="2615" y="888"/>
                  </a:lnTo>
                  <a:lnTo>
                    <a:pt x="2548" y="925"/>
                  </a:lnTo>
                  <a:lnTo>
                    <a:pt x="2574" y="1031"/>
                  </a:lnTo>
                  <a:lnTo>
                    <a:pt x="2597" y="1140"/>
                  </a:lnTo>
                  <a:lnTo>
                    <a:pt x="2615" y="1251"/>
                  </a:lnTo>
                  <a:lnTo>
                    <a:pt x="2628" y="1366"/>
                  </a:lnTo>
                  <a:lnTo>
                    <a:pt x="2637" y="1483"/>
                  </a:lnTo>
                  <a:lnTo>
                    <a:pt x="2580" y="1462"/>
                  </a:lnTo>
                  <a:lnTo>
                    <a:pt x="2521" y="1445"/>
                  </a:lnTo>
                  <a:lnTo>
                    <a:pt x="2460" y="1432"/>
                  </a:lnTo>
                  <a:lnTo>
                    <a:pt x="2397" y="1425"/>
                  </a:lnTo>
                  <a:lnTo>
                    <a:pt x="2334" y="1420"/>
                  </a:lnTo>
                  <a:lnTo>
                    <a:pt x="2323" y="1322"/>
                  </a:lnTo>
                  <a:lnTo>
                    <a:pt x="2309" y="1226"/>
                  </a:lnTo>
                  <a:lnTo>
                    <a:pt x="2291" y="1133"/>
                  </a:lnTo>
                  <a:lnTo>
                    <a:pt x="2268" y="1041"/>
                  </a:lnTo>
                  <a:lnTo>
                    <a:pt x="2185" y="1065"/>
                  </a:lnTo>
                  <a:lnTo>
                    <a:pt x="2097" y="1086"/>
                  </a:lnTo>
                  <a:lnTo>
                    <a:pt x="2009" y="1102"/>
                  </a:lnTo>
                  <a:lnTo>
                    <a:pt x="1920" y="1114"/>
                  </a:lnTo>
                  <a:lnTo>
                    <a:pt x="1828" y="1123"/>
                  </a:lnTo>
                  <a:lnTo>
                    <a:pt x="1828" y="1501"/>
                  </a:lnTo>
                  <a:lnTo>
                    <a:pt x="1938" y="1501"/>
                  </a:lnTo>
                  <a:lnTo>
                    <a:pt x="1884" y="1528"/>
                  </a:lnTo>
                  <a:lnTo>
                    <a:pt x="1832" y="1559"/>
                  </a:lnTo>
                  <a:lnTo>
                    <a:pt x="1782" y="1594"/>
                  </a:lnTo>
                  <a:lnTo>
                    <a:pt x="1735" y="1631"/>
                  </a:lnTo>
                  <a:lnTo>
                    <a:pt x="1690" y="1672"/>
                  </a:lnTo>
                  <a:lnTo>
                    <a:pt x="1644" y="1722"/>
                  </a:lnTo>
                  <a:lnTo>
                    <a:pt x="1602" y="1775"/>
                  </a:lnTo>
                  <a:lnTo>
                    <a:pt x="1564" y="1829"/>
                  </a:lnTo>
                  <a:lnTo>
                    <a:pt x="1531" y="1886"/>
                  </a:lnTo>
                  <a:lnTo>
                    <a:pt x="1531" y="1823"/>
                  </a:lnTo>
                  <a:lnTo>
                    <a:pt x="1016" y="1823"/>
                  </a:lnTo>
                  <a:lnTo>
                    <a:pt x="1023" y="1919"/>
                  </a:lnTo>
                  <a:lnTo>
                    <a:pt x="1035" y="2014"/>
                  </a:lnTo>
                  <a:lnTo>
                    <a:pt x="1051" y="2105"/>
                  </a:lnTo>
                  <a:lnTo>
                    <a:pt x="1070" y="2196"/>
                  </a:lnTo>
                  <a:lnTo>
                    <a:pt x="1092" y="2283"/>
                  </a:lnTo>
                  <a:lnTo>
                    <a:pt x="1175" y="2259"/>
                  </a:lnTo>
                  <a:lnTo>
                    <a:pt x="1260" y="2239"/>
                  </a:lnTo>
                  <a:lnTo>
                    <a:pt x="1348" y="2223"/>
                  </a:lnTo>
                  <a:lnTo>
                    <a:pt x="1438" y="2211"/>
                  </a:lnTo>
                  <a:lnTo>
                    <a:pt x="1435" y="2248"/>
                  </a:lnTo>
                  <a:lnTo>
                    <a:pt x="1434" y="2285"/>
                  </a:lnTo>
                  <a:lnTo>
                    <a:pt x="1436" y="2348"/>
                  </a:lnTo>
                  <a:lnTo>
                    <a:pt x="1443" y="2410"/>
                  </a:lnTo>
                  <a:lnTo>
                    <a:pt x="1454" y="2471"/>
                  </a:lnTo>
                  <a:lnTo>
                    <a:pt x="1471" y="2531"/>
                  </a:lnTo>
                  <a:lnTo>
                    <a:pt x="1379" y="2545"/>
                  </a:lnTo>
                  <a:lnTo>
                    <a:pt x="1290" y="2562"/>
                  </a:lnTo>
                  <a:lnTo>
                    <a:pt x="1203" y="2585"/>
                  </a:lnTo>
                  <a:lnTo>
                    <a:pt x="1238" y="2652"/>
                  </a:lnTo>
                  <a:lnTo>
                    <a:pt x="1276" y="2716"/>
                  </a:lnTo>
                  <a:lnTo>
                    <a:pt x="1314" y="2772"/>
                  </a:lnTo>
                  <a:lnTo>
                    <a:pt x="1355" y="2824"/>
                  </a:lnTo>
                  <a:lnTo>
                    <a:pt x="1398" y="2868"/>
                  </a:lnTo>
                  <a:lnTo>
                    <a:pt x="1442" y="2908"/>
                  </a:lnTo>
                  <a:lnTo>
                    <a:pt x="1486" y="2939"/>
                  </a:lnTo>
                  <a:lnTo>
                    <a:pt x="1532" y="2965"/>
                  </a:lnTo>
                  <a:lnTo>
                    <a:pt x="1532" y="2682"/>
                  </a:lnTo>
                  <a:lnTo>
                    <a:pt x="1565" y="2740"/>
                  </a:lnTo>
                  <a:lnTo>
                    <a:pt x="1602" y="2795"/>
                  </a:lnTo>
                  <a:lnTo>
                    <a:pt x="1645" y="2847"/>
                  </a:lnTo>
                  <a:lnTo>
                    <a:pt x="1691" y="2897"/>
                  </a:lnTo>
                  <a:lnTo>
                    <a:pt x="1742" y="2942"/>
                  </a:lnTo>
                  <a:lnTo>
                    <a:pt x="1796" y="2985"/>
                  </a:lnTo>
                  <a:lnTo>
                    <a:pt x="1852" y="3023"/>
                  </a:lnTo>
                  <a:lnTo>
                    <a:pt x="1911" y="3056"/>
                  </a:lnTo>
                  <a:lnTo>
                    <a:pt x="1973" y="3083"/>
                  </a:lnTo>
                  <a:lnTo>
                    <a:pt x="2037" y="3107"/>
                  </a:lnTo>
                  <a:lnTo>
                    <a:pt x="2102" y="3126"/>
                  </a:lnTo>
                  <a:lnTo>
                    <a:pt x="2169" y="3139"/>
                  </a:lnTo>
                  <a:lnTo>
                    <a:pt x="2237" y="3146"/>
                  </a:lnTo>
                  <a:lnTo>
                    <a:pt x="2308" y="3150"/>
                  </a:lnTo>
                  <a:lnTo>
                    <a:pt x="2380" y="3146"/>
                  </a:lnTo>
                  <a:lnTo>
                    <a:pt x="2451" y="3137"/>
                  </a:lnTo>
                  <a:lnTo>
                    <a:pt x="2363" y="3179"/>
                  </a:lnTo>
                  <a:lnTo>
                    <a:pt x="2273" y="3216"/>
                  </a:lnTo>
                  <a:lnTo>
                    <a:pt x="2179" y="3249"/>
                  </a:lnTo>
                  <a:lnTo>
                    <a:pt x="2083" y="3275"/>
                  </a:lnTo>
                  <a:lnTo>
                    <a:pt x="1985" y="3297"/>
                  </a:lnTo>
                  <a:lnTo>
                    <a:pt x="1886" y="3312"/>
                  </a:lnTo>
                  <a:lnTo>
                    <a:pt x="1783" y="3322"/>
                  </a:lnTo>
                  <a:lnTo>
                    <a:pt x="1680" y="3324"/>
                  </a:lnTo>
                  <a:lnTo>
                    <a:pt x="1574" y="3321"/>
                  </a:lnTo>
                  <a:lnTo>
                    <a:pt x="1470" y="3312"/>
                  </a:lnTo>
                  <a:lnTo>
                    <a:pt x="1367" y="3296"/>
                  </a:lnTo>
                  <a:lnTo>
                    <a:pt x="1267" y="3274"/>
                  </a:lnTo>
                  <a:lnTo>
                    <a:pt x="1169" y="3246"/>
                  </a:lnTo>
                  <a:lnTo>
                    <a:pt x="1074" y="3213"/>
                  </a:lnTo>
                  <a:lnTo>
                    <a:pt x="980" y="3174"/>
                  </a:lnTo>
                  <a:lnTo>
                    <a:pt x="891" y="3130"/>
                  </a:lnTo>
                  <a:lnTo>
                    <a:pt x="804" y="3080"/>
                  </a:lnTo>
                  <a:lnTo>
                    <a:pt x="720" y="3026"/>
                  </a:lnTo>
                  <a:lnTo>
                    <a:pt x="641" y="2968"/>
                  </a:lnTo>
                  <a:lnTo>
                    <a:pt x="565" y="2904"/>
                  </a:lnTo>
                  <a:lnTo>
                    <a:pt x="492" y="2837"/>
                  </a:lnTo>
                  <a:lnTo>
                    <a:pt x="424" y="2766"/>
                  </a:lnTo>
                  <a:lnTo>
                    <a:pt x="361" y="2691"/>
                  </a:lnTo>
                  <a:lnTo>
                    <a:pt x="302" y="2611"/>
                  </a:lnTo>
                  <a:lnTo>
                    <a:pt x="247" y="2528"/>
                  </a:lnTo>
                  <a:lnTo>
                    <a:pt x="197" y="2443"/>
                  </a:lnTo>
                  <a:lnTo>
                    <a:pt x="153" y="2354"/>
                  </a:lnTo>
                  <a:lnTo>
                    <a:pt x="113" y="2262"/>
                  </a:lnTo>
                  <a:lnTo>
                    <a:pt x="79" y="2168"/>
                  </a:lnTo>
                  <a:lnTo>
                    <a:pt x="52" y="2071"/>
                  </a:lnTo>
                  <a:lnTo>
                    <a:pt x="30" y="1972"/>
                  </a:lnTo>
                  <a:lnTo>
                    <a:pt x="13" y="1871"/>
                  </a:lnTo>
                  <a:lnTo>
                    <a:pt x="3" y="1767"/>
                  </a:lnTo>
                  <a:lnTo>
                    <a:pt x="0" y="1662"/>
                  </a:lnTo>
                  <a:lnTo>
                    <a:pt x="3" y="1557"/>
                  </a:lnTo>
                  <a:lnTo>
                    <a:pt x="13" y="1454"/>
                  </a:lnTo>
                  <a:lnTo>
                    <a:pt x="30" y="1353"/>
                  </a:lnTo>
                  <a:lnTo>
                    <a:pt x="52" y="1254"/>
                  </a:lnTo>
                  <a:lnTo>
                    <a:pt x="79" y="1157"/>
                  </a:lnTo>
                  <a:lnTo>
                    <a:pt x="113" y="1062"/>
                  </a:lnTo>
                  <a:lnTo>
                    <a:pt x="153" y="970"/>
                  </a:lnTo>
                  <a:lnTo>
                    <a:pt x="197" y="881"/>
                  </a:lnTo>
                  <a:lnTo>
                    <a:pt x="247" y="796"/>
                  </a:lnTo>
                  <a:lnTo>
                    <a:pt x="302" y="713"/>
                  </a:lnTo>
                  <a:lnTo>
                    <a:pt x="361" y="634"/>
                  </a:lnTo>
                  <a:lnTo>
                    <a:pt x="424" y="558"/>
                  </a:lnTo>
                  <a:lnTo>
                    <a:pt x="492" y="487"/>
                  </a:lnTo>
                  <a:lnTo>
                    <a:pt x="565" y="420"/>
                  </a:lnTo>
                  <a:lnTo>
                    <a:pt x="641" y="356"/>
                  </a:lnTo>
                  <a:lnTo>
                    <a:pt x="720" y="297"/>
                  </a:lnTo>
                  <a:lnTo>
                    <a:pt x="804" y="244"/>
                  </a:lnTo>
                  <a:lnTo>
                    <a:pt x="891" y="195"/>
                  </a:lnTo>
                  <a:lnTo>
                    <a:pt x="980" y="150"/>
                  </a:lnTo>
                  <a:lnTo>
                    <a:pt x="1074" y="112"/>
                  </a:lnTo>
                  <a:lnTo>
                    <a:pt x="1169" y="78"/>
                  </a:lnTo>
                  <a:lnTo>
                    <a:pt x="1267" y="50"/>
                  </a:lnTo>
                  <a:lnTo>
                    <a:pt x="1367" y="28"/>
                  </a:lnTo>
                  <a:lnTo>
                    <a:pt x="1470" y="13"/>
                  </a:lnTo>
                  <a:lnTo>
                    <a:pt x="1574" y="3"/>
                  </a:lnTo>
                  <a:lnTo>
                    <a:pt x="16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83" name="Group 280"/>
          <p:cNvGrpSpPr>
            <a:grpSpLocks noChangeAspect="1"/>
          </p:cNvGrpSpPr>
          <p:nvPr/>
        </p:nvGrpSpPr>
        <p:grpSpPr bwMode="auto">
          <a:xfrm>
            <a:off x="9282311" y="1598182"/>
            <a:ext cx="281621" cy="280664"/>
            <a:chOff x="-1179" y="3107"/>
            <a:chExt cx="2943" cy="293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986" name="Freeform 282"/>
            <p:cNvSpPr>
              <a:spLocks noEditPoints="1"/>
            </p:cNvSpPr>
            <p:nvPr/>
          </p:nvSpPr>
          <p:spPr bwMode="auto">
            <a:xfrm>
              <a:off x="-10" y="3107"/>
              <a:ext cx="1774" cy="1763"/>
            </a:xfrm>
            <a:custGeom>
              <a:avLst/>
              <a:gdLst>
                <a:gd name="T0" fmla="*/ 1691 w 3548"/>
                <a:gd name="T1" fmla="*/ 671 h 3525"/>
                <a:gd name="T2" fmla="*/ 1603 w 3548"/>
                <a:gd name="T3" fmla="*/ 759 h 3525"/>
                <a:gd name="T4" fmla="*/ 1583 w 3548"/>
                <a:gd name="T5" fmla="*/ 1772 h 3525"/>
                <a:gd name="T6" fmla="*/ 1626 w 3548"/>
                <a:gd name="T7" fmla="*/ 1894 h 3525"/>
                <a:gd name="T8" fmla="*/ 2049 w 3548"/>
                <a:gd name="T9" fmla="*/ 2395 h 3525"/>
                <a:gd name="T10" fmla="*/ 2156 w 3548"/>
                <a:gd name="T11" fmla="*/ 2417 h 3525"/>
                <a:gd name="T12" fmla="*/ 2262 w 3548"/>
                <a:gd name="T13" fmla="*/ 2376 h 3525"/>
                <a:gd name="T14" fmla="*/ 2324 w 3548"/>
                <a:gd name="T15" fmla="*/ 2283 h 3525"/>
                <a:gd name="T16" fmla="*/ 2324 w 3548"/>
                <a:gd name="T17" fmla="*/ 2172 h 3525"/>
                <a:gd name="T18" fmla="*/ 1968 w 3548"/>
                <a:gd name="T19" fmla="*/ 1706 h 3525"/>
                <a:gd name="T20" fmla="*/ 1948 w 3548"/>
                <a:gd name="T21" fmla="*/ 759 h 3525"/>
                <a:gd name="T22" fmla="*/ 1861 w 3548"/>
                <a:gd name="T23" fmla="*/ 671 h 3525"/>
                <a:gd name="T24" fmla="*/ 1777 w 3548"/>
                <a:gd name="T25" fmla="*/ 0 h 3525"/>
                <a:gd name="T26" fmla="*/ 2181 w 3548"/>
                <a:gd name="T27" fmla="*/ 47 h 3525"/>
                <a:gd name="T28" fmla="*/ 2555 w 3548"/>
                <a:gd name="T29" fmla="*/ 181 h 3525"/>
                <a:gd name="T30" fmla="*/ 2884 w 3548"/>
                <a:gd name="T31" fmla="*/ 390 h 3525"/>
                <a:gd name="T32" fmla="*/ 3158 w 3548"/>
                <a:gd name="T33" fmla="*/ 664 h 3525"/>
                <a:gd name="T34" fmla="*/ 3367 w 3548"/>
                <a:gd name="T35" fmla="*/ 994 h 3525"/>
                <a:gd name="T36" fmla="*/ 3501 w 3548"/>
                <a:gd name="T37" fmla="*/ 1368 h 3525"/>
                <a:gd name="T38" fmla="*/ 3548 w 3548"/>
                <a:gd name="T39" fmla="*/ 1772 h 3525"/>
                <a:gd name="T40" fmla="*/ 3501 w 3548"/>
                <a:gd name="T41" fmla="*/ 2179 h 3525"/>
                <a:gd name="T42" fmla="*/ 3369 w 3548"/>
                <a:gd name="T43" fmla="*/ 2551 h 3525"/>
                <a:gd name="T44" fmla="*/ 3160 w 3548"/>
                <a:gd name="T45" fmla="*/ 2881 h 3525"/>
                <a:gd name="T46" fmla="*/ 2886 w 3548"/>
                <a:gd name="T47" fmla="*/ 3155 h 3525"/>
                <a:gd name="T48" fmla="*/ 2559 w 3548"/>
                <a:gd name="T49" fmla="*/ 3364 h 3525"/>
                <a:gd name="T50" fmla="*/ 2186 w 3548"/>
                <a:gd name="T51" fmla="*/ 3498 h 3525"/>
                <a:gd name="T52" fmla="*/ 2040 w 3548"/>
                <a:gd name="T53" fmla="*/ 3412 h 3525"/>
                <a:gd name="T54" fmla="*/ 2054 w 3548"/>
                <a:gd name="T55" fmla="*/ 3230 h 3525"/>
                <a:gd name="T56" fmla="*/ 1984 w 3548"/>
                <a:gd name="T57" fmla="*/ 3065 h 3525"/>
                <a:gd name="T58" fmla="*/ 1850 w 3548"/>
                <a:gd name="T59" fmla="*/ 2950 h 3525"/>
                <a:gd name="T60" fmla="*/ 1675 w 3548"/>
                <a:gd name="T61" fmla="*/ 2907 h 3525"/>
                <a:gd name="T62" fmla="*/ 1140 w 3548"/>
                <a:gd name="T63" fmla="*/ 2784 h 3525"/>
                <a:gd name="T64" fmla="*/ 1025 w 3548"/>
                <a:gd name="T65" fmla="*/ 2630 h 3525"/>
                <a:gd name="T66" fmla="*/ 868 w 3548"/>
                <a:gd name="T67" fmla="*/ 2531 h 3525"/>
                <a:gd name="T68" fmla="*/ 691 w 3548"/>
                <a:gd name="T69" fmla="*/ 2259 h 3525"/>
                <a:gd name="T70" fmla="*/ 565 w 3548"/>
                <a:gd name="T71" fmla="*/ 2138 h 3525"/>
                <a:gd name="T72" fmla="*/ 404 w 3548"/>
                <a:gd name="T73" fmla="*/ 2084 h 3525"/>
                <a:gd name="T74" fmla="*/ 231 w 3548"/>
                <a:gd name="T75" fmla="*/ 2107 h 3525"/>
                <a:gd name="T76" fmla="*/ 91 w 3548"/>
                <a:gd name="T77" fmla="*/ 2105 h 3525"/>
                <a:gd name="T78" fmla="*/ 72 w 3548"/>
                <a:gd name="T79" fmla="*/ 1959 h 3525"/>
                <a:gd name="T80" fmla="*/ 258 w 3548"/>
                <a:gd name="T81" fmla="*/ 1803 h 3525"/>
                <a:gd name="T82" fmla="*/ 388 w 3548"/>
                <a:gd name="T83" fmla="*/ 1592 h 3525"/>
                <a:gd name="T84" fmla="*/ 444 w 3548"/>
                <a:gd name="T85" fmla="*/ 1348 h 3525"/>
                <a:gd name="T86" fmla="*/ 421 w 3548"/>
                <a:gd name="T87" fmla="*/ 1108 h 3525"/>
                <a:gd name="T88" fmla="*/ 326 w 3548"/>
                <a:gd name="T89" fmla="*/ 888 h 3525"/>
                <a:gd name="T90" fmla="*/ 430 w 3548"/>
                <a:gd name="T91" fmla="*/ 621 h 3525"/>
                <a:gd name="T92" fmla="*/ 701 w 3548"/>
                <a:gd name="T93" fmla="*/ 363 h 3525"/>
                <a:gd name="T94" fmla="*/ 1022 w 3548"/>
                <a:gd name="T95" fmla="*/ 168 h 3525"/>
                <a:gd name="T96" fmla="*/ 1385 w 3548"/>
                <a:gd name="T97" fmla="*/ 43 h 3525"/>
                <a:gd name="T98" fmla="*/ 1777 w 3548"/>
                <a:gd name="T99" fmla="*/ 0 h 3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548" h="3525">
                  <a:moveTo>
                    <a:pt x="1777" y="652"/>
                  </a:moveTo>
                  <a:lnTo>
                    <a:pt x="1732" y="657"/>
                  </a:lnTo>
                  <a:lnTo>
                    <a:pt x="1691" y="671"/>
                  </a:lnTo>
                  <a:lnTo>
                    <a:pt x="1655" y="695"/>
                  </a:lnTo>
                  <a:lnTo>
                    <a:pt x="1626" y="725"/>
                  </a:lnTo>
                  <a:lnTo>
                    <a:pt x="1603" y="759"/>
                  </a:lnTo>
                  <a:lnTo>
                    <a:pt x="1589" y="800"/>
                  </a:lnTo>
                  <a:lnTo>
                    <a:pt x="1583" y="845"/>
                  </a:lnTo>
                  <a:lnTo>
                    <a:pt x="1583" y="1772"/>
                  </a:lnTo>
                  <a:lnTo>
                    <a:pt x="1589" y="1817"/>
                  </a:lnTo>
                  <a:lnTo>
                    <a:pt x="1603" y="1857"/>
                  </a:lnTo>
                  <a:lnTo>
                    <a:pt x="1626" y="1894"/>
                  </a:lnTo>
                  <a:lnTo>
                    <a:pt x="1991" y="2345"/>
                  </a:lnTo>
                  <a:lnTo>
                    <a:pt x="2018" y="2374"/>
                  </a:lnTo>
                  <a:lnTo>
                    <a:pt x="2049" y="2395"/>
                  </a:lnTo>
                  <a:lnTo>
                    <a:pt x="2084" y="2410"/>
                  </a:lnTo>
                  <a:lnTo>
                    <a:pt x="2120" y="2417"/>
                  </a:lnTo>
                  <a:lnTo>
                    <a:pt x="2156" y="2417"/>
                  </a:lnTo>
                  <a:lnTo>
                    <a:pt x="2194" y="2410"/>
                  </a:lnTo>
                  <a:lnTo>
                    <a:pt x="2228" y="2395"/>
                  </a:lnTo>
                  <a:lnTo>
                    <a:pt x="2262" y="2376"/>
                  </a:lnTo>
                  <a:lnTo>
                    <a:pt x="2288" y="2347"/>
                  </a:lnTo>
                  <a:lnTo>
                    <a:pt x="2310" y="2317"/>
                  </a:lnTo>
                  <a:lnTo>
                    <a:pt x="2324" y="2283"/>
                  </a:lnTo>
                  <a:lnTo>
                    <a:pt x="2331" y="2245"/>
                  </a:lnTo>
                  <a:lnTo>
                    <a:pt x="2331" y="2209"/>
                  </a:lnTo>
                  <a:lnTo>
                    <a:pt x="2324" y="2172"/>
                  </a:lnTo>
                  <a:lnTo>
                    <a:pt x="2312" y="2138"/>
                  </a:lnTo>
                  <a:lnTo>
                    <a:pt x="2290" y="2105"/>
                  </a:lnTo>
                  <a:lnTo>
                    <a:pt x="1968" y="1706"/>
                  </a:lnTo>
                  <a:lnTo>
                    <a:pt x="1968" y="845"/>
                  </a:lnTo>
                  <a:lnTo>
                    <a:pt x="1963" y="800"/>
                  </a:lnTo>
                  <a:lnTo>
                    <a:pt x="1948" y="759"/>
                  </a:lnTo>
                  <a:lnTo>
                    <a:pt x="1925" y="725"/>
                  </a:lnTo>
                  <a:lnTo>
                    <a:pt x="1897" y="695"/>
                  </a:lnTo>
                  <a:lnTo>
                    <a:pt x="1861" y="671"/>
                  </a:lnTo>
                  <a:lnTo>
                    <a:pt x="1820" y="657"/>
                  </a:lnTo>
                  <a:lnTo>
                    <a:pt x="1777" y="652"/>
                  </a:lnTo>
                  <a:close/>
                  <a:moveTo>
                    <a:pt x="1777" y="0"/>
                  </a:moveTo>
                  <a:lnTo>
                    <a:pt x="1914" y="5"/>
                  </a:lnTo>
                  <a:lnTo>
                    <a:pt x="2050" y="21"/>
                  </a:lnTo>
                  <a:lnTo>
                    <a:pt x="2181" y="47"/>
                  </a:lnTo>
                  <a:lnTo>
                    <a:pt x="2310" y="82"/>
                  </a:lnTo>
                  <a:lnTo>
                    <a:pt x="2435" y="127"/>
                  </a:lnTo>
                  <a:lnTo>
                    <a:pt x="2555" y="181"/>
                  </a:lnTo>
                  <a:lnTo>
                    <a:pt x="2669" y="242"/>
                  </a:lnTo>
                  <a:lnTo>
                    <a:pt x="2779" y="311"/>
                  </a:lnTo>
                  <a:lnTo>
                    <a:pt x="2884" y="390"/>
                  </a:lnTo>
                  <a:lnTo>
                    <a:pt x="2983" y="474"/>
                  </a:lnTo>
                  <a:lnTo>
                    <a:pt x="3074" y="566"/>
                  </a:lnTo>
                  <a:lnTo>
                    <a:pt x="3158" y="664"/>
                  </a:lnTo>
                  <a:lnTo>
                    <a:pt x="3237" y="768"/>
                  </a:lnTo>
                  <a:lnTo>
                    <a:pt x="3306" y="879"/>
                  </a:lnTo>
                  <a:lnTo>
                    <a:pt x="3367" y="994"/>
                  </a:lnTo>
                  <a:lnTo>
                    <a:pt x="3421" y="1114"/>
                  </a:lnTo>
                  <a:lnTo>
                    <a:pt x="3466" y="1239"/>
                  </a:lnTo>
                  <a:lnTo>
                    <a:pt x="3501" y="1368"/>
                  </a:lnTo>
                  <a:lnTo>
                    <a:pt x="3526" y="1498"/>
                  </a:lnTo>
                  <a:lnTo>
                    <a:pt x="3543" y="1635"/>
                  </a:lnTo>
                  <a:lnTo>
                    <a:pt x="3548" y="1772"/>
                  </a:lnTo>
                  <a:lnTo>
                    <a:pt x="3543" y="1912"/>
                  </a:lnTo>
                  <a:lnTo>
                    <a:pt x="3526" y="2046"/>
                  </a:lnTo>
                  <a:lnTo>
                    <a:pt x="3501" y="2179"/>
                  </a:lnTo>
                  <a:lnTo>
                    <a:pt x="3466" y="2308"/>
                  </a:lnTo>
                  <a:lnTo>
                    <a:pt x="3421" y="2431"/>
                  </a:lnTo>
                  <a:lnTo>
                    <a:pt x="3369" y="2551"/>
                  </a:lnTo>
                  <a:lnTo>
                    <a:pt x="3306" y="2666"/>
                  </a:lnTo>
                  <a:lnTo>
                    <a:pt x="3237" y="2775"/>
                  </a:lnTo>
                  <a:lnTo>
                    <a:pt x="3160" y="2881"/>
                  </a:lnTo>
                  <a:lnTo>
                    <a:pt x="3076" y="2977"/>
                  </a:lnTo>
                  <a:lnTo>
                    <a:pt x="2984" y="3070"/>
                  </a:lnTo>
                  <a:lnTo>
                    <a:pt x="2886" y="3155"/>
                  </a:lnTo>
                  <a:lnTo>
                    <a:pt x="2782" y="3232"/>
                  </a:lnTo>
                  <a:lnTo>
                    <a:pt x="2673" y="3303"/>
                  </a:lnTo>
                  <a:lnTo>
                    <a:pt x="2559" y="3364"/>
                  </a:lnTo>
                  <a:lnTo>
                    <a:pt x="2439" y="3418"/>
                  </a:lnTo>
                  <a:lnTo>
                    <a:pt x="2313" y="3462"/>
                  </a:lnTo>
                  <a:lnTo>
                    <a:pt x="2186" y="3498"/>
                  </a:lnTo>
                  <a:lnTo>
                    <a:pt x="2054" y="3525"/>
                  </a:lnTo>
                  <a:lnTo>
                    <a:pt x="2015" y="3470"/>
                  </a:lnTo>
                  <a:lnTo>
                    <a:pt x="2040" y="3412"/>
                  </a:lnTo>
                  <a:lnTo>
                    <a:pt x="2054" y="3351"/>
                  </a:lnTo>
                  <a:lnTo>
                    <a:pt x="2058" y="3292"/>
                  </a:lnTo>
                  <a:lnTo>
                    <a:pt x="2054" y="3230"/>
                  </a:lnTo>
                  <a:lnTo>
                    <a:pt x="2038" y="3171"/>
                  </a:lnTo>
                  <a:lnTo>
                    <a:pt x="2015" y="3115"/>
                  </a:lnTo>
                  <a:lnTo>
                    <a:pt x="1984" y="3065"/>
                  </a:lnTo>
                  <a:lnTo>
                    <a:pt x="1945" y="3020"/>
                  </a:lnTo>
                  <a:lnTo>
                    <a:pt x="1900" y="2981"/>
                  </a:lnTo>
                  <a:lnTo>
                    <a:pt x="1850" y="2950"/>
                  </a:lnTo>
                  <a:lnTo>
                    <a:pt x="1796" y="2927"/>
                  </a:lnTo>
                  <a:lnTo>
                    <a:pt x="1737" y="2913"/>
                  </a:lnTo>
                  <a:lnTo>
                    <a:pt x="1675" y="2907"/>
                  </a:lnTo>
                  <a:lnTo>
                    <a:pt x="1177" y="2907"/>
                  </a:lnTo>
                  <a:lnTo>
                    <a:pt x="1163" y="2845"/>
                  </a:lnTo>
                  <a:lnTo>
                    <a:pt x="1140" y="2784"/>
                  </a:lnTo>
                  <a:lnTo>
                    <a:pt x="1109" y="2728"/>
                  </a:lnTo>
                  <a:lnTo>
                    <a:pt x="1072" y="2677"/>
                  </a:lnTo>
                  <a:lnTo>
                    <a:pt x="1025" y="2630"/>
                  </a:lnTo>
                  <a:lnTo>
                    <a:pt x="977" y="2591"/>
                  </a:lnTo>
                  <a:lnTo>
                    <a:pt x="923" y="2557"/>
                  </a:lnTo>
                  <a:lnTo>
                    <a:pt x="868" y="2531"/>
                  </a:lnTo>
                  <a:lnTo>
                    <a:pt x="807" y="2514"/>
                  </a:lnTo>
                  <a:lnTo>
                    <a:pt x="719" y="2313"/>
                  </a:lnTo>
                  <a:lnTo>
                    <a:pt x="691" y="2259"/>
                  </a:lnTo>
                  <a:lnTo>
                    <a:pt x="655" y="2213"/>
                  </a:lnTo>
                  <a:lnTo>
                    <a:pt x="614" y="2172"/>
                  </a:lnTo>
                  <a:lnTo>
                    <a:pt x="565" y="2138"/>
                  </a:lnTo>
                  <a:lnTo>
                    <a:pt x="515" y="2113"/>
                  </a:lnTo>
                  <a:lnTo>
                    <a:pt x="462" y="2095"/>
                  </a:lnTo>
                  <a:lnTo>
                    <a:pt x="404" y="2084"/>
                  </a:lnTo>
                  <a:lnTo>
                    <a:pt x="347" y="2084"/>
                  </a:lnTo>
                  <a:lnTo>
                    <a:pt x="288" y="2091"/>
                  </a:lnTo>
                  <a:lnTo>
                    <a:pt x="231" y="2107"/>
                  </a:lnTo>
                  <a:lnTo>
                    <a:pt x="177" y="2134"/>
                  </a:lnTo>
                  <a:lnTo>
                    <a:pt x="127" y="2166"/>
                  </a:lnTo>
                  <a:lnTo>
                    <a:pt x="91" y="2105"/>
                  </a:lnTo>
                  <a:lnTo>
                    <a:pt x="48" y="2048"/>
                  </a:lnTo>
                  <a:lnTo>
                    <a:pt x="0" y="1996"/>
                  </a:lnTo>
                  <a:lnTo>
                    <a:pt x="72" y="1959"/>
                  </a:lnTo>
                  <a:lnTo>
                    <a:pt x="140" y="1914"/>
                  </a:lnTo>
                  <a:lnTo>
                    <a:pt x="202" y="1862"/>
                  </a:lnTo>
                  <a:lnTo>
                    <a:pt x="258" y="1803"/>
                  </a:lnTo>
                  <a:lnTo>
                    <a:pt x="308" y="1738"/>
                  </a:lnTo>
                  <a:lnTo>
                    <a:pt x="353" y="1669"/>
                  </a:lnTo>
                  <a:lnTo>
                    <a:pt x="388" y="1592"/>
                  </a:lnTo>
                  <a:lnTo>
                    <a:pt x="417" y="1511"/>
                  </a:lnTo>
                  <a:lnTo>
                    <a:pt x="435" y="1429"/>
                  </a:lnTo>
                  <a:lnTo>
                    <a:pt x="444" y="1348"/>
                  </a:lnTo>
                  <a:lnTo>
                    <a:pt x="446" y="1268"/>
                  </a:lnTo>
                  <a:lnTo>
                    <a:pt x="437" y="1187"/>
                  </a:lnTo>
                  <a:lnTo>
                    <a:pt x="421" y="1108"/>
                  </a:lnTo>
                  <a:lnTo>
                    <a:pt x="397" y="1031"/>
                  </a:lnTo>
                  <a:lnTo>
                    <a:pt x="365" y="958"/>
                  </a:lnTo>
                  <a:lnTo>
                    <a:pt x="326" y="888"/>
                  </a:lnTo>
                  <a:lnTo>
                    <a:pt x="279" y="824"/>
                  </a:lnTo>
                  <a:lnTo>
                    <a:pt x="351" y="720"/>
                  </a:lnTo>
                  <a:lnTo>
                    <a:pt x="430" y="621"/>
                  </a:lnTo>
                  <a:lnTo>
                    <a:pt x="514" y="530"/>
                  </a:lnTo>
                  <a:lnTo>
                    <a:pt x="605" y="444"/>
                  </a:lnTo>
                  <a:lnTo>
                    <a:pt x="701" y="363"/>
                  </a:lnTo>
                  <a:lnTo>
                    <a:pt x="803" y="292"/>
                  </a:lnTo>
                  <a:lnTo>
                    <a:pt x="911" y="226"/>
                  </a:lnTo>
                  <a:lnTo>
                    <a:pt x="1022" y="168"/>
                  </a:lnTo>
                  <a:lnTo>
                    <a:pt x="1140" y="118"/>
                  </a:lnTo>
                  <a:lnTo>
                    <a:pt x="1260" y="77"/>
                  </a:lnTo>
                  <a:lnTo>
                    <a:pt x="1385" y="43"/>
                  </a:lnTo>
                  <a:lnTo>
                    <a:pt x="1512" y="20"/>
                  </a:lnTo>
                  <a:lnTo>
                    <a:pt x="1643" y="5"/>
                  </a:lnTo>
                  <a:lnTo>
                    <a:pt x="17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7" name="Freeform 283"/>
            <p:cNvSpPr>
              <a:spLocks/>
            </p:cNvSpPr>
            <p:nvPr/>
          </p:nvSpPr>
          <p:spPr bwMode="auto">
            <a:xfrm>
              <a:off x="-1179" y="4072"/>
              <a:ext cx="2070" cy="1968"/>
            </a:xfrm>
            <a:custGeom>
              <a:avLst/>
              <a:gdLst>
                <a:gd name="T0" fmla="*/ 1479 w 4140"/>
                <a:gd name="T1" fmla="*/ 20 h 3937"/>
                <a:gd name="T2" fmla="*/ 1639 w 4140"/>
                <a:gd name="T3" fmla="*/ 66 h 3937"/>
                <a:gd name="T4" fmla="*/ 1843 w 4140"/>
                <a:gd name="T5" fmla="*/ 124 h 3937"/>
                <a:gd name="T6" fmla="*/ 2000 w 4140"/>
                <a:gd name="T7" fmla="*/ 170 h 3937"/>
                <a:gd name="T8" fmla="*/ 2161 w 4140"/>
                <a:gd name="T9" fmla="*/ 254 h 3937"/>
                <a:gd name="T10" fmla="*/ 2265 w 4140"/>
                <a:gd name="T11" fmla="*/ 430 h 3937"/>
                <a:gd name="T12" fmla="*/ 2263 w 4140"/>
                <a:gd name="T13" fmla="*/ 595 h 3937"/>
                <a:gd name="T14" fmla="*/ 2247 w 4140"/>
                <a:gd name="T15" fmla="*/ 648 h 3937"/>
                <a:gd name="T16" fmla="*/ 2673 w 4140"/>
                <a:gd name="T17" fmla="*/ 783 h 3937"/>
                <a:gd name="T18" fmla="*/ 2580 w 4140"/>
                <a:gd name="T19" fmla="*/ 559 h 3937"/>
                <a:gd name="T20" fmla="*/ 2624 w 4140"/>
                <a:gd name="T21" fmla="*/ 441 h 3937"/>
                <a:gd name="T22" fmla="*/ 2751 w 4140"/>
                <a:gd name="T23" fmla="*/ 419 h 3937"/>
                <a:gd name="T24" fmla="*/ 2834 w 4140"/>
                <a:gd name="T25" fmla="*/ 510 h 3937"/>
                <a:gd name="T26" fmla="*/ 2859 w 4140"/>
                <a:gd name="T27" fmla="*/ 569 h 3937"/>
                <a:gd name="T28" fmla="*/ 2880 w 4140"/>
                <a:gd name="T29" fmla="*/ 616 h 3937"/>
                <a:gd name="T30" fmla="*/ 2918 w 4140"/>
                <a:gd name="T31" fmla="*/ 706 h 3937"/>
                <a:gd name="T32" fmla="*/ 3016 w 4140"/>
                <a:gd name="T33" fmla="*/ 829 h 3937"/>
                <a:gd name="T34" fmla="*/ 3184 w 4140"/>
                <a:gd name="T35" fmla="*/ 885 h 3937"/>
                <a:gd name="T36" fmla="*/ 3265 w 4140"/>
                <a:gd name="T37" fmla="*/ 1042 h 3937"/>
                <a:gd name="T38" fmla="*/ 3217 w 4140"/>
                <a:gd name="T39" fmla="*/ 1205 h 3937"/>
                <a:gd name="T40" fmla="*/ 4077 w 4140"/>
                <a:gd name="T41" fmla="*/ 1253 h 3937"/>
                <a:gd name="T42" fmla="*/ 4140 w 4140"/>
                <a:gd name="T43" fmla="*/ 1364 h 3937"/>
                <a:gd name="T44" fmla="*/ 4077 w 4140"/>
                <a:gd name="T45" fmla="*/ 1474 h 3937"/>
                <a:gd name="T46" fmla="*/ 2696 w 4140"/>
                <a:gd name="T47" fmla="*/ 1488 h 3937"/>
                <a:gd name="T48" fmla="*/ 2606 w 4140"/>
                <a:gd name="T49" fmla="*/ 1398 h 3937"/>
                <a:gd name="T50" fmla="*/ 2082 w 4140"/>
                <a:gd name="T51" fmla="*/ 1364 h 3937"/>
                <a:gd name="T52" fmla="*/ 1928 w 4140"/>
                <a:gd name="T53" fmla="*/ 1278 h 3937"/>
                <a:gd name="T54" fmla="*/ 1794 w 4140"/>
                <a:gd name="T55" fmla="*/ 1515 h 3937"/>
                <a:gd name="T56" fmla="*/ 1971 w 4140"/>
                <a:gd name="T57" fmla="*/ 1611 h 3937"/>
                <a:gd name="T58" fmla="*/ 2265 w 4140"/>
                <a:gd name="T59" fmla="*/ 1916 h 3937"/>
                <a:gd name="T60" fmla="*/ 2372 w 4140"/>
                <a:gd name="T61" fmla="*/ 2027 h 3937"/>
                <a:gd name="T62" fmla="*/ 2923 w 4140"/>
                <a:gd name="T63" fmla="*/ 3565 h 3937"/>
                <a:gd name="T64" fmla="*/ 2921 w 4140"/>
                <a:gd name="T65" fmla="*/ 3756 h 3937"/>
                <a:gd name="T66" fmla="*/ 2800 w 4140"/>
                <a:gd name="T67" fmla="*/ 3899 h 3937"/>
                <a:gd name="T68" fmla="*/ 2608 w 4140"/>
                <a:gd name="T69" fmla="*/ 3932 h 3937"/>
                <a:gd name="T70" fmla="*/ 2447 w 4140"/>
                <a:gd name="T71" fmla="*/ 3837 h 3937"/>
                <a:gd name="T72" fmla="*/ 1451 w 4140"/>
                <a:gd name="T73" fmla="*/ 2623 h 3937"/>
                <a:gd name="T74" fmla="*/ 1916 w 4140"/>
                <a:gd name="T75" fmla="*/ 3656 h 3937"/>
                <a:gd name="T76" fmla="*/ 1930 w 4140"/>
                <a:gd name="T77" fmla="*/ 3799 h 3937"/>
                <a:gd name="T78" fmla="*/ 1835 w 4140"/>
                <a:gd name="T79" fmla="*/ 3916 h 3937"/>
                <a:gd name="T80" fmla="*/ 1692 w 4140"/>
                <a:gd name="T81" fmla="*/ 3930 h 3937"/>
                <a:gd name="T82" fmla="*/ 891 w 4140"/>
                <a:gd name="T83" fmla="*/ 3894 h 3937"/>
                <a:gd name="T84" fmla="*/ 751 w 4140"/>
                <a:gd name="T85" fmla="*/ 3937 h 3937"/>
                <a:gd name="T86" fmla="*/ 621 w 4140"/>
                <a:gd name="T87" fmla="*/ 3867 h 3937"/>
                <a:gd name="T88" fmla="*/ 579 w 4140"/>
                <a:gd name="T89" fmla="*/ 3726 h 3937"/>
                <a:gd name="T90" fmla="*/ 649 w 4140"/>
                <a:gd name="T91" fmla="*/ 3597 h 3937"/>
                <a:gd name="T92" fmla="*/ 420 w 4140"/>
                <a:gd name="T93" fmla="*/ 2618 h 3937"/>
                <a:gd name="T94" fmla="*/ 295 w 4140"/>
                <a:gd name="T95" fmla="*/ 2530 h 3937"/>
                <a:gd name="T96" fmla="*/ 0 w 4140"/>
                <a:gd name="T97" fmla="*/ 278 h 3937"/>
                <a:gd name="T98" fmla="*/ 84 w 4140"/>
                <a:gd name="T99" fmla="*/ 136 h 3937"/>
                <a:gd name="T100" fmla="*/ 252 w 4140"/>
                <a:gd name="T101" fmla="*/ 115 h 3937"/>
                <a:gd name="T102" fmla="*/ 370 w 4140"/>
                <a:gd name="T103" fmla="*/ 229 h 3937"/>
                <a:gd name="T104" fmla="*/ 390 w 4140"/>
                <a:gd name="T105" fmla="*/ 351 h 3937"/>
                <a:gd name="T106" fmla="*/ 420 w 4140"/>
                <a:gd name="T107" fmla="*/ 586 h 3937"/>
                <a:gd name="T108" fmla="*/ 463 w 4140"/>
                <a:gd name="T109" fmla="*/ 922 h 3937"/>
                <a:gd name="T110" fmla="*/ 511 w 4140"/>
                <a:gd name="T111" fmla="*/ 1305 h 3937"/>
                <a:gd name="T112" fmla="*/ 558 w 4140"/>
                <a:gd name="T113" fmla="*/ 1681 h 3937"/>
                <a:gd name="T114" fmla="*/ 599 w 4140"/>
                <a:gd name="T115" fmla="*/ 1996 h 3937"/>
                <a:gd name="T116" fmla="*/ 624 w 4140"/>
                <a:gd name="T117" fmla="*/ 2197 h 3937"/>
                <a:gd name="T118" fmla="*/ 740 w 4140"/>
                <a:gd name="T119" fmla="*/ 2200 h 3937"/>
                <a:gd name="T120" fmla="*/ 676 w 4140"/>
                <a:gd name="T121" fmla="*/ 2009 h 3937"/>
                <a:gd name="T122" fmla="*/ 1064 w 4140"/>
                <a:gd name="T123" fmla="*/ 168 h 3937"/>
                <a:gd name="T124" fmla="*/ 1232 w 4140"/>
                <a:gd name="T125" fmla="*/ 25 h 39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40" h="3937">
                  <a:moveTo>
                    <a:pt x="1342" y="0"/>
                  </a:moveTo>
                  <a:lnTo>
                    <a:pt x="1399" y="2"/>
                  </a:lnTo>
                  <a:lnTo>
                    <a:pt x="1458" y="14"/>
                  </a:lnTo>
                  <a:lnTo>
                    <a:pt x="1479" y="20"/>
                  </a:lnTo>
                  <a:lnTo>
                    <a:pt x="1510" y="29"/>
                  </a:lnTo>
                  <a:lnTo>
                    <a:pt x="1547" y="40"/>
                  </a:lnTo>
                  <a:lnTo>
                    <a:pt x="1590" y="52"/>
                  </a:lnTo>
                  <a:lnTo>
                    <a:pt x="1639" y="66"/>
                  </a:lnTo>
                  <a:lnTo>
                    <a:pt x="1689" y="81"/>
                  </a:lnTo>
                  <a:lnTo>
                    <a:pt x="1741" y="95"/>
                  </a:lnTo>
                  <a:lnTo>
                    <a:pt x="1792" y="109"/>
                  </a:lnTo>
                  <a:lnTo>
                    <a:pt x="1843" y="124"/>
                  </a:lnTo>
                  <a:lnTo>
                    <a:pt x="1889" y="138"/>
                  </a:lnTo>
                  <a:lnTo>
                    <a:pt x="1932" y="151"/>
                  </a:lnTo>
                  <a:lnTo>
                    <a:pt x="1970" y="161"/>
                  </a:lnTo>
                  <a:lnTo>
                    <a:pt x="2000" y="170"/>
                  </a:lnTo>
                  <a:lnTo>
                    <a:pt x="2023" y="176"/>
                  </a:lnTo>
                  <a:lnTo>
                    <a:pt x="2073" y="195"/>
                  </a:lnTo>
                  <a:lnTo>
                    <a:pt x="2120" y="220"/>
                  </a:lnTo>
                  <a:lnTo>
                    <a:pt x="2161" y="254"/>
                  </a:lnTo>
                  <a:lnTo>
                    <a:pt x="2197" y="292"/>
                  </a:lnTo>
                  <a:lnTo>
                    <a:pt x="2225" y="333"/>
                  </a:lnTo>
                  <a:lnTo>
                    <a:pt x="2249" y="380"/>
                  </a:lnTo>
                  <a:lnTo>
                    <a:pt x="2265" y="430"/>
                  </a:lnTo>
                  <a:lnTo>
                    <a:pt x="2272" y="480"/>
                  </a:lnTo>
                  <a:lnTo>
                    <a:pt x="2272" y="534"/>
                  </a:lnTo>
                  <a:lnTo>
                    <a:pt x="2265" y="587"/>
                  </a:lnTo>
                  <a:lnTo>
                    <a:pt x="2263" y="595"/>
                  </a:lnTo>
                  <a:lnTo>
                    <a:pt x="2261" y="602"/>
                  </a:lnTo>
                  <a:lnTo>
                    <a:pt x="2258" y="612"/>
                  </a:lnTo>
                  <a:lnTo>
                    <a:pt x="2254" y="627"/>
                  </a:lnTo>
                  <a:lnTo>
                    <a:pt x="2247" y="648"/>
                  </a:lnTo>
                  <a:lnTo>
                    <a:pt x="1741" y="288"/>
                  </a:lnTo>
                  <a:lnTo>
                    <a:pt x="2216" y="894"/>
                  </a:lnTo>
                  <a:lnTo>
                    <a:pt x="2705" y="854"/>
                  </a:lnTo>
                  <a:lnTo>
                    <a:pt x="2673" y="783"/>
                  </a:lnTo>
                  <a:lnTo>
                    <a:pt x="2644" y="716"/>
                  </a:lnTo>
                  <a:lnTo>
                    <a:pt x="2615" y="654"/>
                  </a:lnTo>
                  <a:lnTo>
                    <a:pt x="2589" y="591"/>
                  </a:lnTo>
                  <a:lnTo>
                    <a:pt x="2580" y="559"/>
                  </a:lnTo>
                  <a:lnTo>
                    <a:pt x="2578" y="525"/>
                  </a:lnTo>
                  <a:lnTo>
                    <a:pt x="2587" y="492"/>
                  </a:lnTo>
                  <a:lnTo>
                    <a:pt x="2601" y="464"/>
                  </a:lnTo>
                  <a:lnTo>
                    <a:pt x="2624" y="441"/>
                  </a:lnTo>
                  <a:lnTo>
                    <a:pt x="2655" y="423"/>
                  </a:lnTo>
                  <a:lnTo>
                    <a:pt x="2687" y="412"/>
                  </a:lnTo>
                  <a:lnTo>
                    <a:pt x="2721" y="412"/>
                  </a:lnTo>
                  <a:lnTo>
                    <a:pt x="2751" y="419"/>
                  </a:lnTo>
                  <a:lnTo>
                    <a:pt x="2780" y="435"/>
                  </a:lnTo>
                  <a:lnTo>
                    <a:pt x="2805" y="458"/>
                  </a:lnTo>
                  <a:lnTo>
                    <a:pt x="2823" y="487"/>
                  </a:lnTo>
                  <a:lnTo>
                    <a:pt x="2834" y="510"/>
                  </a:lnTo>
                  <a:lnTo>
                    <a:pt x="2841" y="530"/>
                  </a:lnTo>
                  <a:lnTo>
                    <a:pt x="2848" y="546"/>
                  </a:lnTo>
                  <a:lnTo>
                    <a:pt x="2853" y="559"/>
                  </a:lnTo>
                  <a:lnTo>
                    <a:pt x="2859" y="569"/>
                  </a:lnTo>
                  <a:lnTo>
                    <a:pt x="2864" y="580"/>
                  </a:lnTo>
                  <a:lnTo>
                    <a:pt x="2868" y="591"/>
                  </a:lnTo>
                  <a:lnTo>
                    <a:pt x="2873" y="603"/>
                  </a:lnTo>
                  <a:lnTo>
                    <a:pt x="2880" y="616"/>
                  </a:lnTo>
                  <a:lnTo>
                    <a:pt x="2886" y="632"/>
                  </a:lnTo>
                  <a:lnTo>
                    <a:pt x="2895" y="652"/>
                  </a:lnTo>
                  <a:lnTo>
                    <a:pt x="2905" y="675"/>
                  </a:lnTo>
                  <a:lnTo>
                    <a:pt x="2918" y="706"/>
                  </a:lnTo>
                  <a:lnTo>
                    <a:pt x="2934" y="740"/>
                  </a:lnTo>
                  <a:lnTo>
                    <a:pt x="2954" y="783"/>
                  </a:lnTo>
                  <a:lnTo>
                    <a:pt x="2975" y="833"/>
                  </a:lnTo>
                  <a:lnTo>
                    <a:pt x="3016" y="829"/>
                  </a:lnTo>
                  <a:lnTo>
                    <a:pt x="3063" y="831"/>
                  </a:lnTo>
                  <a:lnTo>
                    <a:pt x="3107" y="842"/>
                  </a:lnTo>
                  <a:lnTo>
                    <a:pt x="3149" y="860"/>
                  </a:lnTo>
                  <a:lnTo>
                    <a:pt x="3184" y="885"/>
                  </a:lnTo>
                  <a:lnTo>
                    <a:pt x="3215" y="917"/>
                  </a:lnTo>
                  <a:lnTo>
                    <a:pt x="3240" y="954"/>
                  </a:lnTo>
                  <a:lnTo>
                    <a:pt x="3258" y="997"/>
                  </a:lnTo>
                  <a:lnTo>
                    <a:pt x="3265" y="1042"/>
                  </a:lnTo>
                  <a:lnTo>
                    <a:pt x="3265" y="1087"/>
                  </a:lnTo>
                  <a:lnTo>
                    <a:pt x="3256" y="1130"/>
                  </a:lnTo>
                  <a:lnTo>
                    <a:pt x="3240" y="1169"/>
                  </a:lnTo>
                  <a:lnTo>
                    <a:pt x="3217" y="1205"/>
                  </a:lnTo>
                  <a:lnTo>
                    <a:pt x="3186" y="1235"/>
                  </a:lnTo>
                  <a:lnTo>
                    <a:pt x="4013" y="1235"/>
                  </a:lnTo>
                  <a:lnTo>
                    <a:pt x="4047" y="1241"/>
                  </a:lnTo>
                  <a:lnTo>
                    <a:pt x="4077" y="1253"/>
                  </a:lnTo>
                  <a:lnTo>
                    <a:pt x="4102" y="1273"/>
                  </a:lnTo>
                  <a:lnTo>
                    <a:pt x="4124" y="1300"/>
                  </a:lnTo>
                  <a:lnTo>
                    <a:pt x="4136" y="1330"/>
                  </a:lnTo>
                  <a:lnTo>
                    <a:pt x="4140" y="1364"/>
                  </a:lnTo>
                  <a:lnTo>
                    <a:pt x="4136" y="1398"/>
                  </a:lnTo>
                  <a:lnTo>
                    <a:pt x="4124" y="1429"/>
                  </a:lnTo>
                  <a:lnTo>
                    <a:pt x="4102" y="1454"/>
                  </a:lnTo>
                  <a:lnTo>
                    <a:pt x="4077" y="1474"/>
                  </a:lnTo>
                  <a:lnTo>
                    <a:pt x="4047" y="1488"/>
                  </a:lnTo>
                  <a:lnTo>
                    <a:pt x="4013" y="1491"/>
                  </a:lnTo>
                  <a:lnTo>
                    <a:pt x="2730" y="1491"/>
                  </a:lnTo>
                  <a:lnTo>
                    <a:pt x="2696" y="1488"/>
                  </a:lnTo>
                  <a:lnTo>
                    <a:pt x="2666" y="1474"/>
                  </a:lnTo>
                  <a:lnTo>
                    <a:pt x="2639" y="1454"/>
                  </a:lnTo>
                  <a:lnTo>
                    <a:pt x="2619" y="1429"/>
                  </a:lnTo>
                  <a:lnTo>
                    <a:pt x="2606" y="1398"/>
                  </a:lnTo>
                  <a:lnTo>
                    <a:pt x="2601" y="1364"/>
                  </a:lnTo>
                  <a:lnTo>
                    <a:pt x="2606" y="1329"/>
                  </a:lnTo>
                  <a:lnTo>
                    <a:pt x="2129" y="1366"/>
                  </a:lnTo>
                  <a:lnTo>
                    <a:pt x="2082" y="1364"/>
                  </a:lnTo>
                  <a:lnTo>
                    <a:pt x="2038" y="1355"/>
                  </a:lnTo>
                  <a:lnTo>
                    <a:pt x="1996" y="1338"/>
                  </a:lnTo>
                  <a:lnTo>
                    <a:pt x="1959" y="1311"/>
                  </a:lnTo>
                  <a:lnTo>
                    <a:pt x="1928" y="1278"/>
                  </a:lnTo>
                  <a:lnTo>
                    <a:pt x="1376" y="575"/>
                  </a:lnTo>
                  <a:lnTo>
                    <a:pt x="1739" y="1427"/>
                  </a:lnTo>
                  <a:lnTo>
                    <a:pt x="1762" y="1474"/>
                  </a:lnTo>
                  <a:lnTo>
                    <a:pt x="1794" y="1515"/>
                  </a:lnTo>
                  <a:lnTo>
                    <a:pt x="1832" y="1549"/>
                  </a:lnTo>
                  <a:lnTo>
                    <a:pt x="1873" y="1577"/>
                  </a:lnTo>
                  <a:lnTo>
                    <a:pt x="1921" y="1599"/>
                  </a:lnTo>
                  <a:lnTo>
                    <a:pt x="1971" y="1611"/>
                  </a:lnTo>
                  <a:lnTo>
                    <a:pt x="1919" y="1796"/>
                  </a:lnTo>
                  <a:lnTo>
                    <a:pt x="2163" y="1875"/>
                  </a:lnTo>
                  <a:lnTo>
                    <a:pt x="2220" y="1894"/>
                  </a:lnTo>
                  <a:lnTo>
                    <a:pt x="2265" y="1916"/>
                  </a:lnTo>
                  <a:lnTo>
                    <a:pt x="2302" y="1939"/>
                  </a:lnTo>
                  <a:lnTo>
                    <a:pt x="2329" y="1964"/>
                  </a:lnTo>
                  <a:lnTo>
                    <a:pt x="2352" y="1993"/>
                  </a:lnTo>
                  <a:lnTo>
                    <a:pt x="2372" y="2027"/>
                  </a:lnTo>
                  <a:lnTo>
                    <a:pt x="2388" y="2064"/>
                  </a:lnTo>
                  <a:lnTo>
                    <a:pt x="2404" y="2109"/>
                  </a:lnTo>
                  <a:lnTo>
                    <a:pt x="2422" y="2159"/>
                  </a:lnTo>
                  <a:lnTo>
                    <a:pt x="2923" y="3565"/>
                  </a:lnTo>
                  <a:lnTo>
                    <a:pt x="2936" y="3613"/>
                  </a:lnTo>
                  <a:lnTo>
                    <a:pt x="2939" y="3661"/>
                  </a:lnTo>
                  <a:lnTo>
                    <a:pt x="2934" y="3710"/>
                  </a:lnTo>
                  <a:lnTo>
                    <a:pt x="2921" y="3756"/>
                  </a:lnTo>
                  <a:lnTo>
                    <a:pt x="2902" y="3799"/>
                  </a:lnTo>
                  <a:lnTo>
                    <a:pt x="2873" y="3837"/>
                  </a:lnTo>
                  <a:lnTo>
                    <a:pt x="2839" y="3871"/>
                  </a:lnTo>
                  <a:lnTo>
                    <a:pt x="2800" y="3899"/>
                  </a:lnTo>
                  <a:lnTo>
                    <a:pt x="2753" y="3921"/>
                  </a:lnTo>
                  <a:lnTo>
                    <a:pt x="2705" y="3934"/>
                  </a:lnTo>
                  <a:lnTo>
                    <a:pt x="2657" y="3937"/>
                  </a:lnTo>
                  <a:lnTo>
                    <a:pt x="2608" y="3932"/>
                  </a:lnTo>
                  <a:lnTo>
                    <a:pt x="2564" y="3919"/>
                  </a:lnTo>
                  <a:lnTo>
                    <a:pt x="2521" y="3899"/>
                  </a:lnTo>
                  <a:lnTo>
                    <a:pt x="2481" y="3871"/>
                  </a:lnTo>
                  <a:lnTo>
                    <a:pt x="2447" y="3837"/>
                  </a:lnTo>
                  <a:lnTo>
                    <a:pt x="2419" y="3797"/>
                  </a:lnTo>
                  <a:lnTo>
                    <a:pt x="2399" y="3753"/>
                  </a:lnTo>
                  <a:lnTo>
                    <a:pt x="1996" y="2623"/>
                  </a:lnTo>
                  <a:lnTo>
                    <a:pt x="1451" y="2623"/>
                  </a:lnTo>
                  <a:lnTo>
                    <a:pt x="1451" y="3257"/>
                  </a:lnTo>
                  <a:lnTo>
                    <a:pt x="1868" y="3597"/>
                  </a:lnTo>
                  <a:lnTo>
                    <a:pt x="1894" y="3624"/>
                  </a:lnTo>
                  <a:lnTo>
                    <a:pt x="1916" y="3656"/>
                  </a:lnTo>
                  <a:lnTo>
                    <a:pt x="1930" y="3690"/>
                  </a:lnTo>
                  <a:lnTo>
                    <a:pt x="1937" y="3726"/>
                  </a:lnTo>
                  <a:lnTo>
                    <a:pt x="1937" y="3763"/>
                  </a:lnTo>
                  <a:lnTo>
                    <a:pt x="1930" y="3799"/>
                  </a:lnTo>
                  <a:lnTo>
                    <a:pt x="1916" y="3835"/>
                  </a:lnTo>
                  <a:lnTo>
                    <a:pt x="1894" y="3867"/>
                  </a:lnTo>
                  <a:lnTo>
                    <a:pt x="1868" y="3894"/>
                  </a:lnTo>
                  <a:lnTo>
                    <a:pt x="1835" y="3916"/>
                  </a:lnTo>
                  <a:lnTo>
                    <a:pt x="1801" y="3930"/>
                  </a:lnTo>
                  <a:lnTo>
                    <a:pt x="1766" y="3937"/>
                  </a:lnTo>
                  <a:lnTo>
                    <a:pt x="1728" y="3937"/>
                  </a:lnTo>
                  <a:lnTo>
                    <a:pt x="1692" y="3930"/>
                  </a:lnTo>
                  <a:lnTo>
                    <a:pt x="1656" y="3916"/>
                  </a:lnTo>
                  <a:lnTo>
                    <a:pt x="1624" y="3894"/>
                  </a:lnTo>
                  <a:lnTo>
                    <a:pt x="1258" y="3595"/>
                  </a:lnTo>
                  <a:lnTo>
                    <a:pt x="891" y="3894"/>
                  </a:lnTo>
                  <a:lnTo>
                    <a:pt x="859" y="3916"/>
                  </a:lnTo>
                  <a:lnTo>
                    <a:pt x="825" y="3930"/>
                  </a:lnTo>
                  <a:lnTo>
                    <a:pt x="787" y="3937"/>
                  </a:lnTo>
                  <a:lnTo>
                    <a:pt x="751" y="3937"/>
                  </a:lnTo>
                  <a:lnTo>
                    <a:pt x="715" y="3930"/>
                  </a:lnTo>
                  <a:lnTo>
                    <a:pt x="680" y="3916"/>
                  </a:lnTo>
                  <a:lnTo>
                    <a:pt x="649" y="3894"/>
                  </a:lnTo>
                  <a:lnTo>
                    <a:pt x="621" y="3867"/>
                  </a:lnTo>
                  <a:lnTo>
                    <a:pt x="599" y="3835"/>
                  </a:lnTo>
                  <a:lnTo>
                    <a:pt x="587" y="3799"/>
                  </a:lnTo>
                  <a:lnTo>
                    <a:pt x="579" y="3763"/>
                  </a:lnTo>
                  <a:lnTo>
                    <a:pt x="579" y="3726"/>
                  </a:lnTo>
                  <a:lnTo>
                    <a:pt x="587" y="3690"/>
                  </a:lnTo>
                  <a:lnTo>
                    <a:pt x="601" y="3656"/>
                  </a:lnTo>
                  <a:lnTo>
                    <a:pt x="621" y="3624"/>
                  </a:lnTo>
                  <a:lnTo>
                    <a:pt x="649" y="3597"/>
                  </a:lnTo>
                  <a:lnTo>
                    <a:pt x="1066" y="3257"/>
                  </a:lnTo>
                  <a:lnTo>
                    <a:pt x="1066" y="2623"/>
                  </a:lnTo>
                  <a:lnTo>
                    <a:pt x="460" y="2623"/>
                  </a:lnTo>
                  <a:lnTo>
                    <a:pt x="420" y="2618"/>
                  </a:lnTo>
                  <a:lnTo>
                    <a:pt x="383" y="2605"/>
                  </a:lnTo>
                  <a:lnTo>
                    <a:pt x="349" y="2587"/>
                  </a:lnTo>
                  <a:lnTo>
                    <a:pt x="318" y="2560"/>
                  </a:lnTo>
                  <a:lnTo>
                    <a:pt x="295" y="2530"/>
                  </a:lnTo>
                  <a:lnTo>
                    <a:pt x="279" y="2494"/>
                  </a:lnTo>
                  <a:lnTo>
                    <a:pt x="270" y="2455"/>
                  </a:lnTo>
                  <a:lnTo>
                    <a:pt x="0" y="321"/>
                  </a:lnTo>
                  <a:lnTo>
                    <a:pt x="0" y="278"/>
                  </a:lnTo>
                  <a:lnTo>
                    <a:pt x="9" y="235"/>
                  </a:lnTo>
                  <a:lnTo>
                    <a:pt x="27" y="197"/>
                  </a:lnTo>
                  <a:lnTo>
                    <a:pt x="52" y="163"/>
                  </a:lnTo>
                  <a:lnTo>
                    <a:pt x="84" y="136"/>
                  </a:lnTo>
                  <a:lnTo>
                    <a:pt x="123" y="117"/>
                  </a:lnTo>
                  <a:lnTo>
                    <a:pt x="166" y="108"/>
                  </a:lnTo>
                  <a:lnTo>
                    <a:pt x="211" y="106"/>
                  </a:lnTo>
                  <a:lnTo>
                    <a:pt x="252" y="115"/>
                  </a:lnTo>
                  <a:lnTo>
                    <a:pt x="290" y="133"/>
                  </a:lnTo>
                  <a:lnTo>
                    <a:pt x="324" y="159"/>
                  </a:lnTo>
                  <a:lnTo>
                    <a:pt x="350" y="192"/>
                  </a:lnTo>
                  <a:lnTo>
                    <a:pt x="370" y="229"/>
                  </a:lnTo>
                  <a:lnTo>
                    <a:pt x="381" y="272"/>
                  </a:lnTo>
                  <a:lnTo>
                    <a:pt x="383" y="288"/>
                  </a:lnTo>
                  <a:lnTo>
                    <a:pt x="386" y="313"/>
                  </a:lnTo>
                  <a:lnTo>
                    <a:pt x="390" y="351"/>
                  </a:lnTo>
                  <a:lnTo>
                    <a:pt x="397" y="398"/>
                  </a:lnTo>
                  <a:lnTo>
                    <a:pt x="402" y="453"/>
                  </a:lnTo>
                  <a:lnTo>
                    <a:pt x="411" y="516"/>
                  </a:lnTo>
                  <a:lnTo>
                    <a:pt x="420" y="586"/>
                  </a:lnTo>
                  <a:lnTo>
                    <a:pt x="429" y="663"/>
                  </a:lnTo>
                  <a:lnTo>
                    <a:pt x="440" y="745"/>
                  </a:lnTo>
                  <a:lnTo>
                    <a:pt x="451" y="831"/>
                  </a:lnTo>
                  <a:lnTo>
                    <a:pt x="463" y="922"/>
                  </a:lnTo>
                  <a:lnTo>
                    <a:pt x="474" y="1015"/>
                  </a:lnTo>
                  <a:lnTo>
                    <a:pt x="486" y="1110"/>
                  </a:lnTo>
                  <a:lnTo>
                    <a:pt x="499" y="1207"/>
                  </a:lnTo>
                  <a:lnTo>
                    <a:pt x="511" y="1305"/>
                  </a:lnTo>
                  <a:lnTo>
                    <a:pt x="524" y="1402"/>
                  </a:lnTo>
                  <a:lnTo>
                    <a:pt x="535" y="1497"/>
                  </a:lnTo>
                  <a:lnTo>
                    <a:pt x="547" y="1590"/>
                  </a:lnTo>
                  <a:lnTo>
                    <a:pt x="558" y="1681"/>
                  </a:lnTo>
                  <a:lnTo>
                    <a:pt x="569" y="1767"/>
                  </a:lnTo>
                  <a:lnTo>
                    <a:pt x="579" y="1850"/>
                  </a:lnTo>
                  <a:lnTo>
                    <a:pt x="590" y="1927"/>
                  </a:lnTo>
                  <a:lnTo>
                    <a:pt x="599" y="1996"/>
                  </a:lnTo>
                  <a:lnTo>
                    <a:pt x="606" y="2059"/>
                  </a:lnTo>
                  <a:lnTo>
                    <a:pt x="613" y="2115"/>
                  </a:lnTo>
                  <a:lnTo>
                    <a:pt x="619" y="2161"/>
                  </a:lnTo>
                  <a:lnTo>
                    <a:pt x="624" y="2197"/>
                  </a:lnTo>
                  <a:lnTo>
                    <a:pt x="628" y="2224"/>
                  </a:lnTo>
                  <a:lnTo>
                    <a:pt x="630" y="2238"/>
                  </a:lnTo>
                  <a:lnTo>
                    <a:pt x="778" y="2238"/>
                  </a:lnTo>
                  <a:lnTo>
                    <a:pt x="740" y="2200"/>
                  </a:lnTo>
                  <a:lnTo>
                    <a:pt x="712" y="2158"/>
                  </a:lnTo>
                  <a:lnTo>
                    <a:pt x="692" y="2111"/>
                  </a:lnTo>
                  <a:lnTo>
                    <a:pt x="680" y="2061"/>
                  </a:lnTo>
                  <a:lnTo>
                    <a:pt x="676" y="2009"/>
                  </a:lnTo>
                  <a:lnTo>
                    <a:pt x="681" y="1957"/>
                  </a:lnTo>
                  <a:lnTo>
                    <a:pt x="1023" y="278"/>
                  </a:lnTo>
                  <a:lnTo>
                    <a:pt x="1039" y="220"/>
                  </a:lnTo>
                  <a:lnTo>
                    <a:pt x="1064" y="168"/>
                  </a:lnTo>
                  <a:lnTo>
                    <a:pt x="1098" y="124"/>
                  </a:lnTo>
                  <a:lnTo>
                    <a:pt x="1138" y="84"/>
                  </a:lnTo>
                  <a:lnTo>
                    <a:pt x="1182" y="50"/>
                  </a:lnTo>
                  <a:lnTo>
                    <a:pt x="1232" y="25"/>
                  </a:lnTo>
                  <a:lnTo>
                    <a:pt x="1286" y="9"/>
                  </a:lnTo>
                  <a:lnTo>
                    <a:pt x="13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8" name="Freeform 284"/>
            <p:cNvSpPr>
              <a:spLocks/>
            </p:cNvSpPr>
            <p:nvPr/>
          </p:nvSpPr>
          <p:spPr bwMode="auto">
            <a:xfrm>
              <a:off x="-427" y="3500"/>
              <a:ext cx="512" cy="513"/>
            </a:xfrm>
            <a:custGeom>
              <a:avLst/>
              <a:gdLst>
                <a:gd name="T0" fmla="*/ 517 w 1024"/>
                <a:gd name="T1" fmla="*/ 0 h 1026"/>
                <a:gd name="T2" fmla="*/ 585 w 1024"/>
                <a:gd name="T3" fmla="*/ 5 h 1026"/>
                <a:gd name="T4" fmla="*/ 653 w 1024"/>
                <a:gd name="T5" fmla="*/ 21 h 1026"/>
                <a:gd name="T6" fmla="*/ 718 w 1024"/>
                <a:gd name="T7" fmla="*/ 45 h 1026"/>
                <a:gd name="T8" fmla="*/ 779 w 1024"/>
                <a:gd name="T9" fmla="*/ 75 h 1026"/>
                <a:gd name="T10" fmla="*/ 834 w 1024"/>
                <a:gd name="T11" fmla="*/ 114 h 1026"/>
                <a:gd name="T12" fmla="*/ 882 w 1024"/>
                <a:gd name="T13" fmla="*/ 159 h 1026"/>
                <a:gd name="T14" fmla="*/ 924 w 1024"/>
                <a:gd name="T15" fmla="*/ 209 h 1026"/>
                <a:gd name="T16" fmla="*/ 959 w 1024"/>
                <a:gd name="T17" fmla="*/ 265 h 1026"/>
                <a:gd name="T18" fmla="*/ 988 w 1024"/>
                <a:gd name="T19" fmla="*/ 324 h 1026"/>
                <a:gd name="T20" fmla="*/ 1008 w 1024"/>
                <a:gd name="T21" fmla="*/ 387 h 1026"/>
                <a:gd name="T22" fmla="*/ 1020 w 1024"/>
                <a:gd name="T23" fmla="*/ 451 h 1026"/>
                <a:gd name="T24" fmla="*/ 1024 w 1024"/>
                <a:gd name="T25" fmla="*/ 519 h 1026"/>
                <a:gd name="T26" fmla="*/ 1018 w 1024"/>
                <a:gd name="T27" fmla="*/ 585 h 1026"/>
                <a:gd name="T28" fmla="*/ 1004 w 1024"/>
                <a:gd name="T29" fmla="*/ 653 h 1026"/>
                <a:gd name="T30" fmla="*/ 981 w 1024"/>
                <a:gd name="T31" fmla="*/ 720 h 1026"/>
                <a:gd name="T32" fmla="*/ 949 w 1024"/>
                <a:gd name="T33" fmla="*/ 780 h 1026"/>
                <a:gd name="T34" fmla="*/ 911 w 1024"/>
                <a:gd name="T35" fmla="*/ 834 h 1026"/>
                <a:gd name="T36" fmla="*/ 866 w 1024"/>
                <a:gd name="T37" fmla="*/ 884 h 1026"/>
                <a:gd name="T38" fmla="*/ 814 w 1024"/>
                <a:gd name="T39" fmla="*/ 926 h 1026"/>
                <a:gd name="T40" fmla="*/ 761 w 1024"/>
                <a:gd name="T41" fmla="*/ 961 h 1026"/>
                <a:gd name="T42" fmla="*/ 702 w 1024"/>
                <a:gd name="T43" fmla="*/ 990 h 1026"/>
                <a:gd name="T44" fmla="*/ 639 w 1024"/>
                <a:gd name="T45" fmla="*/ 1010 h 1026"/>
                <a:gd name="T46" fmla="*/ 573 w 1024"/>
                <a:gd name="T47" fmla="*/ 1022 h 1026"/>
                <a:gd name="T48" fmla="*/ 507 w 1024"/>
                <a:gd name="T49" fmla="*/ 1026 h 1026"/>
                <a:gd name="T50" fmla="*/ 439 w 1024"/>
                <a:gd name="T51" fmla="*/ 1020 h 1026"/>
                <a:gd name="T52" fmla="*/ 371 w 1024"/>
                <a:gd name="T53" fmla="*/ 1006 h 1026"/>
                <a:gd name="T54" fmla="*/ 305 w 1024"/>
                <a:gd name="T55" fmla="*/ 983 h 1026"/>
                <a:gd name="T56" fmla="*/ 246 w 1024"/>
                <a:gd name="T57" fmla="*/ 951 h 1026"/>
                <a:gd name="T58" fmla="*/ 190 w 1024"/>
                <a:gd name="T59" fmla="*/ 911 h 1026"/>
                <a:gd name="T60" fmla="*/ 142 w 1024"/>
                <a:gd name="T61" fmla="*/ 866 h 1026"/>
                <a:gd name="T62" fmla="*/ 99 w 1024"/>
                <a:gd name="T63" fmla="*/ 816 h 1026"/>
                <a:gd name="T64" fmla="*/ 65 w 1024"/>
                <a:gd name="T65" fmla="*/ 761 h 1026"/>
                <a:gd name="T66" fmla="*/ 36 w 1024"/>
                <a:gd name="T67" fmla="*/ 702 h 1026"/>
                <a:gd name="T68" fmla="*/ 17 w 1024"/>
                <a:gd name="T69" fmla="*/ 639 h 1026"/>
                <a:gd name="T70" fmla="*/ 4 w 1024"/>
                <a:gd name="T71" fmla="*/ 575 h 1026"/>
                <a:gd name="T72" fmla="*/ 0 w 1024"/>
                <a:gd name="T73" fmla="*/ 508 h 1026"/>
                <a:gd name="T74" fmla="*/ 6 w 1024"/>
                <a:gd name="T75" fmla="*/ 440 h 1026"/>
                <a:gd name="T76" fmla="*/ 20 w 1024"/>
                <a:gd name="T77" fmla="*/ 372 h 1026"/>
                <a:gd name="T78" fmla="*/ 43 w 1024"/>
                <a:gd name="T79" fmla="*/ 306 h 1026"/>
                <a:gd name="T80" fmla="*/ 76 w 1024"/>
                <a:gd name="T81" fmla="*/ 247 h 1026"/>
                <a:gd name="T82" fmla="*/ 113 w 1024"/>
                <a:gd name="T83" fmla="*/ 191 h 1026"/>
                <a:gd name="T84" fmla="*/ 158 w 1024"/>
                <a:gd name="T85" fmla="*/ 143 h 1026"/>
                <a:gd name="T86" fmla="*/ 208 w 1024"/>
                <a:gd name="T87" fmla="*/ 100 h 1026"/>
                <a:gd name="T88" fmla="*/ 263 w 1024"/>
                <a:gd name="T89" fmla="*/ 64 h 1026"/>
                <a:gd name="T90" fmla="*/ 322 w 1024"/>
                <a:gd name="T91" fmla="*/ 38 h 1026"/>
                <a:gd name="T92" fmla="*/ 385 w 1024"/>
                <a:gd name="T93" fmla="*/ 16 h 1026"/>
                <a:gd name="T94" fmla="*/ 449 w 1024"/>
                <a:gd name="T95" fmla="*/ 5 h 1026"/>
                <a:gd name="T96" fmla="*/ 517 w 1024"/>
                <a:gd name="T97" fmla="*/ 0 h 1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24" h="1026">
                  <a:moveTo>
                    <a:pt x="517" y="0"/>
                  </a:moveTo>
                  <a:lnTo>
                    <a:pt x="585" y="5"/>
                  </a:lnTo>
                  <a:lnTo>
                    <a:pt x="653" y="21"/>
                  </a:lnTo>
                  <a:lnTo>
                    <a:pt x="718" y="45"/>
                  </a:lnTo>
                  <a:lnTo>
                    <a:pt x="779" y="75"/>
                  </a:lnTo>
                  <a:lnTo>
                    <a:pt x="834" y="114"/>
                  </a:lnTo>
                  <a:lnTo>
                    <a:pt x="882" y="159"/>
                  </a:lnTo>
                  <a:lnTo>
                    <a:pt x="924" y="209"/>
                  </a:lnTo>
                  <a:lnTo>
                    <a:pt x="959" y="265"/>
                  </a:lnTo>
                  <a:lnTo>
                    <a:pt x="988" y="324"/>
                  </a:lnTo>
                  <a:lnTo>
                    <a:pt x="1008" y="387"/>
                  </a:lnTo>
                  <a:lnTo>
                    <a:pt x="1020" y="451"/>
                  </a:lnTo>
                  <a:lnTo>
                    <a:pt x="1024" y="519"/>
                  </a:lnTo>
                  <a:lnTo>
                    <a:pt x="1018" y="585"/>
                  </a:lnTo>
                  <a:lnTo>
                    <a:pt x="1004" y="653"/>
                  </a:lnTo>
                  <a:lnTo>
                    <a:pt x="981" y="720"/>
                  </a:lnTo>
                  <a:lnTo>
                    <a:pt x="949" y="780"/>
                  </a:lnTo>
                  <a:lnTo>
                    <a:pt x="911" y="834"/>
                  </a:lnTo>
                  <a:lnTo>
                    <a:pt x="866" y="884"/>
                  </a:lnTo>
                  <a:lnTo>
                    <a:pt x="814" y="926"/>
                  </a:lnTo>
                  <a:lnTo>
                    <a:pt x="761" y="961"/>
                  </a:lnTo>
                  <a:lnTo>
                    <a:pt x="702" y="990"/>
                  </a:lnTo>
                  <a:lnTo>
                    <a:pt x="639" y="1010"/>
                  </a:lnTo>
                  <a:lnTo>
                    <a:pt x="573" y="1022"/>
                  </a:lnTo>
                  <a:lnTo>
                    <a:pt x="507" y="1026"/>
                  </a:lnTo>
                  <a:lnTo>
                    <a:pt x="439" y="1020"/>
                  </a:lnTo>
                  <a:lnTo>
                    <a:pt x="371" y="1006"/>
                  </a:lnTo>
                  <a:lnTo>
                    <a:pt x="305" y="983"/>
                  </a:lnTo>
                  <a:lnTo>
                    <a:pt x="246" y="951"/>
                  </a:lnTo>
                  <a:lnTo>
                    <a:pt x="190" y="911"/>
                  </a:lnTo>
                  <a:lnTo>
                    <a:pt x="142" y="866"/>
                  </a:lnTo>
                  <a:lnTo>
                    <a:pt x="99" y="816"/>
                  </a:lnTo>
                  <a:lnTo>
                    <a:pt x="65" y="761"/>
                  </a:lnTo>
                  <a:lnTo>
                    <a:pt x="36" y="702"/>
                  </a:lnTo>
                  <a:lnTo>
                    <a:pt x="17" y="639"/>
                  </a:lnTo>
                  <a:lnTo>
                    <a:pt x="4" y="575"/>
                  </a:lnTo>
                  <a:lnTo>
                    <a:pt x="0" y="508"/>
                  </a:lnTo>
                  <a:lnTo>
                    <a:pt x="6" y="440"/>
                  </a:lnTo>
                  <a:lnTo>
                    <a:pt x="20" y="372"/>
                  </a:lnTo>
                  <a:lnTo>
                    <a:pt x="43" y="306"/>
                  </a:lnTo>
                  <a:lnTo>
                    <a:pt x="76" y="247"/>
                  </a:lnTo>
                  <a:lnTo>
                    <a:pt x="113" y="191"/>
                  </a:lnTo>
                  <a:lnTo>
                    <a:pt x="158" y="143"/>
                  </a:lnTo>
                  <a:lnTo>
                    <a:pt x="208" y="100"/>
                  </a:lnTo>
                  <a:lnTo>
                    <a:pt x="263" y="64"/>
                  </a:lnTo>
                  <a:lnTo>
                    <a:pt x="322" y="38"/>
                  </a:lnTo>
                  <a:lnTo>
                    <a:pt x="385" y="16"/>
                  </a:lnTo>
                  <a:lnTo>
                    <a:pt x="449" y="5"/>
                  </a:lnTo>
                  <a:lnTo>
                    <a:pt x="5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9" name="Freeform 285"/>
            <p:cNvSpPr>
              <a:spLocks/>
            </p:cNvSpPr>
            <p:nvPr/>
          </p:nvSpPr>
          <p:spPr bwMode="auto">
            <a:xfrm>
              <a:off x="90" y="4892"/>
              <a:ext cx="833" cy="1142"/>
            </a:xfrm>
            <a:custGeom>
              <a:avLst/>
              <a:gdLst>
                <a:gd name="T0" fmla="*/ 191 w 1665"/>
                <a:gd name="T1" fmla="*/ 0 h 2283"/>
                <a:gd name="T2" fmla="*/ 1474 w 1665"/>
                <a:gd name="T3" fmla="*/ 0 h 2283"/>
                <a:gd name="T4" fmla="*/ 1517 w 1665"/>
                <a:gd name="T5" fmla="*/ 5 h 2283"/>
                <a:gd name="T6" fmla="*/ 1558 w 1665"/>
                <a:gd name="T7" fmla="*/ 20 h 2283"/>
                <a:gd name="T8" fmla="*/ 1594 w 1665"/>
                <a:gd name="T9" fmla="*/ 41 h 2283"/>
                <a:gd name="T10" fmla="*/ 1622 w 1665"/>
                <a:gd name="T11" fmla="*/ 71 h 2283"/>
                <a:gd name="T12" fmla="*/ 1645 w 1665"/>
                <a:gd name="T13" fmla="*/ 107 h 2283"/>
                <a:gd name="T14" fmla="*/ 1660 w 1665"/>
                <a:gd name="T15" fmla="*/ 148 h 2283"/>
                <a:gd name="T16" fmla="*/ 1665 w 1665"/>
                <a:gd name="T17" fmla="*/ 191 h 2283"/>
                <a:gd name="T18" fmla="*/ 1665 w 1665"/>
                <a:gd name="T19" fmla="*/ 2091 h 2283"/>
                <a:gd name="T20" fmla="*/ 1660 w 1665"/>
                <a:gd name="T21" fmla="*/ 2136 h 2283"/>
                <a:gd name="T22" fmla="*/ 1645 w 1665"/>
                <a:gd name="T23" fmla="*/ 2175 h 2283"/>
                <a:gd name="T24" fmla="*/ 1622 w 1665"/>
                <a:gd name="T25" fmla="*/ 2211 h 2283"/>
                <a:gd name="T26" fmla="*/ 1594 w 1665"/>
                <a:gd name="T27" fmla="*/ 2241 h 2283"/>
                <a:gd name="T28" fmla="*/ 1558 w 1665"/>
                <a:gd name="T29" fmla="*/ 2265 h 2283"/>
                <a:gd name="T30" fmla="*/ 1517 w 1665"/>
                <a:gd name="T31" fmla="*/ 2279 h 2283"/>
                <a:gd name="T32" fmla="*/ 1474 w 1665"/>
                <a:gd name="T33" fmla="*/ 2283 h 2283"/>
                <a:gd name="T34" fmla="*/ 831 w 1665"/>
                <a:gd name="T35" fmla="*/ 2283 h 2283"/>
                <a:gd name="T36" fmla="*/ 788 w 1665"/>
                <a:gd name="T37" fmla="*/ 2279 h 2283"/>
                <a:gd name="T38" fmla="*/ 747 w 1665"/>
                <a:gd name="T39" fmla="*/ 2265 h 2283"/>
                <a:gd name="T40" fmla="*/ 712 w 1665"/>
                <a:gd name="T41" fmla="*/ 2241 h 2283"/>
                <a:gd name="T42" fmla="*/ 683 w 1665"/>
                <a:gd name="T43" fmla="*/ 2211 h 2283"/>
                <a:gd name="T44" fmla="*/ 660 w 1665"/>
                <a:gd name="T45" fmla="*/ 2175 h 2283"/>
                <a:gd name="T46" fmla="*/ 645 w 1665"/>
                <a:gd name="T47" fmla="*/ 2136 h 2283"/>
                <a:gd name="T48" fmla="*/ 640 w 1665"/>
                <a:gd name="T49" fmla="*/ 2091 h 2283"/>
                <a:gd name="T50" fmla="*/ 645 w 1665"/>
                <a:gd name="T51" fmla="*/ 2048 h 2283"/>
                <a:gd name="T52" fmla="*/ 660 w 1665"/>
                <a:gd name="T53" fmla="*/ 2007 h 2283"/>
                <a:gd name="T54" fmla="*/ 683 w 1665"/>
                <a:gd name="T55" fmla="*/ 1971 h 2283"/>
                <a:gd name="T56" fmla="*/ 712 w 1665"/>
                <a:gd name="T57" fmla="*/ 1941 h 2283"/>
                <a:gd name="T58" fmla="*/ 747 w 1665"/>
                <a:gd name="T59" fmla="*/ 1919 h 2283"/>
                <a:gd name="T60" fmla="*/ 788 w 1665"/>
                <a:gd name="T61" fmla="*/ 1905 h 2283"/>
                <a:gd name="T62" fmla="*/ 831 w 1665"/>
                <a:gd name="T63" fmla="*/ 1899 h 2283"/>
                <a:gd name="T64" fmla="*/ 1280 w 1665"/>
                <a:gd name="T65" fmla="*/ 1899 h 2283"/>
                <a:gd name="T66" fmla="*/ 1280 w 1665"/>
                <a:gd name="T67" fmla="*/ 383 h 2283"/>
                <a:gd name="T68" fmla="*/ 191 w 1665"/>
                <a:gd name="T69" fmla="*/ 383 h 2283"/>
                <a:gd name="T70" fmla="*/ 146 w 1665"/>
                <a:gd name="T71" fmla="*/ 379 h 2283"/>
                <a:gd name="T72" fmla="*/ 107 w 1665"/>
                <a:gd name="T73" fmla="*/ 365 h 2283"/>
                <a:gd name="T74" fmla="*/ 71 w 1665"/>
                <a:gd name="T75" fmla="*/ 342 h 2283"/>
                <a:gd name="T76" fmla="*/ 41 w 1665"/>
                <a:gd name="T77" fmla="*/ 311 h 2283"/>
                <a:gd name="T78" fmla="*/ 17 w 1665"/>
                <a:gd name="T79" fmla="*/ 276 h 2283"/>
                <a:gd name="T80" fmla="*/ 3 w 1665"/>
                <a:gd name="T81" fmla="*/ 236 h 2283"/>
                <a:gd name="T82" fmla="*/ 0 w 1665"/>
                <a:gd name="T83" fmla="*/ 191 h 2283"/>
                <a:gd name="T84" fmla="*/ 3 w 1665"/>
                <a:gd name="T85" fmla="*/ 148 h 2283"/>
                <a:gd name="T86" fmla="*/ 17 w 1665"/>
                <a:gd name="T87" fmla="*/ 107 h 2283"/>
                <a:gd name="T88" fmla="*/ 41 w 1665"/>
                <a:gd name="T89" fmla="*/ 71 h 2283"/>
                <a:gd name="T90" fmla="*/ 71 w 1665"/>
                <a:gd name="T91" fmla="*/ 41 h 2283"/>
                <a:gd name="T92" fmla="*/ 107 w 1665"/>
                <a:gd name="T93" fmla="*/ 20 h 2283"/>
                <a:gd name="T94" fmla="*/ 146 w 1665"/>
                <a:gd name="T95" fmla="*/ 5 h 2283"/>
                <a:gd name="T96" fmla="*/ 191 w 1665"/>
                <a:gd name="T97" fmla="*/ 0 h 2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665" h="2283">
                  <a:moveTo>
                    <a:pt x="191" y="0"/>
                  </a:moveTo>
                  <a:lnTo>
                    <a:pt x="1474" y="0"/>
                  </a:lnTo>
                  <a:lnTo>
                    <a:pt x="1517" y="5"/>
                  </a:lnTo>
                  <a:lnTo>
                    <a:pt x="1558" y="20"/>
                  </a:lnTo>
                  <a:lnTo>
                    <a:pt x="1594" y="41"/>
                  </a:lnTo>
                  <a:lnTo>
                    <a:pt x="1622" y="71"/>
                  </a:lnTo>
                  <a:lnTo>
                    <a:pt x="1645" y="107"/>
                  </a:lnTo>
                  <a:lnTo>
                    <a:pt x="1660" y="148"/>
                  </a:lnTo>
                  <a:lnTo>
                    <a:pt x="1665" y="191"/>
                  </a:lnTo>
                  <a:lnTo>
                    <a:pt x="1665" y="2091"/>
                  </a:lnTo>
                  <a:lnTo>
                    <a:pt x="1660" y="2136"/>
                  </a:lnTo>
                  <a:lnTo>
                    <a:pt x="1645" y="2175"/>
                  </a:lnTo>
                  <a:lnTo>
                    <a:pt x="1622" y="2211"/>
                  </a:lnTo>
                  <a:lnTo>
                    <a:pt x="1594" y="2241"/>
                  </a:lnTo>
                  <a:lnTo>
                    <a:pt x="1558" y="2265"/>
                  </a:lnTo>
                  <a:lnTo>
                    <a:pt x="1517" y="2279"/>
                  </a:lnTo>
                  <a:lnTo>
                    <a:pt x="1474" y="2283"/>
                  </a:lnTo>
                  <a:lnTo>
                    <a:pt x="831" y="2283"/>
                  </a:lnTo>
                  <a:lnTo>
                    <a:pt x="788" y="2279"/>
                  </a:lnTo>
                  <a:lnTo>
                    <a:pt x="747" y="2265"/>
                  </a:lnTo>
                  <a:lnTo>
                    <a:pt x="712" y="2241"/>
                  </a:lnTo>
                  <a:lnTo>
                    <a:pt x="683" y="2211"/>
                  </a:lnTo>
                  <a:lnTo>
                    <a:pt x="660" y="2175"/>
                  </a:lnTo>
                  <a:lnTo>
                    <a:pt x="645" y="2136"/>
                  </a:lnTo>
                  <a:lnTo>
                    <a:pt x="640" y="2091"/>
                  </a:lnTo>
                  <a:lnTo>
                    <a:pt x="645" y="2048"/>
                  </a:lnTo>
                  <a:lnTo>
                    <a:pt x="660" y="2007"/>
                  </a:lnTo>
                  <a:lnTo>
                    <a:pt x="683" y="1971"/>
                  </a:lnTo>
                  <a:lnTo>
                    <a:pt x="712" y="1941"/>
                  </a:lnTo>
                  <a:lnTo>
                    <a:pt x="747" y="1919"/>
                  </a:lnTo>
                  <a:lnTo>
                    <a:pt x="788" y="1905"/>
                  </a:lnTo>
                  <a:lnTo>
                    <a:pt x="831" y="1899"/>
                  </a:lnTo>
                  <a:lnTo>
                    <a:pt x="1280" y="1899"/>
                  </a:lnTo>
                  <a:lnTo>
                    <a:pt x="1280" y="383"/>
                  </a:lnTo>
                  <a:lnTo>
                    <a:pt x="191" y="383"/>
                  </a:lnTo>
                  <a:lnTo>
                    <a:pt x="146" y="379"/>
                  </a:lnTo>
                  <a:lnTo>
                    <a:pt x="107" y="365"/>
                  </a:lnTo>
                  <a:lnTo>
                    <a:pt x="71" y="342"/>
                  </a:lnTo>
                  <a:lnTo>
                    <a:pt x="41" y="311"/>
                  </a:lnTo>
                  <a:lnTo>
                    <a:pt x="17" y="276"/>
                  </a:lnTo>
                  <a:lnTo>
                    <a:pt x="3" y="236"/>
                  </a:lnTo>
                  <a:lnTo>
                    <a:pt x="0" y="191"/>
                  </a:lnTo>
                  <a:lnTo>
                    <a:pt x="3" y="148"/>
                  </a:lnTo>
                  <a:lnTo>
                    <a:pt x="17" y="107"/>
                  </a:lnTo>
                  <a:lnTo>
                    <a:pt x="41" y="71"/>
                  </a:lnTo>
                  <a:lnTo>
                    <a:pt x="71" y="41"/>
                  </a:lnTo>
                  <a:lnTo>
                    <a:pt x="107" y="20"/>
                  </a:lnTo>
                  <a:lnTo>
                    <a:pt x="146" y="5"/>
                  </a:lnTo>
                  <a:lnTo>
                    <a:pt x="1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76" name="Group 609"/>
          <p:cNvGrpSpPr>
            <a:grpSpLocks noChangeAspect="1"/>
          </p:cNvGrpSpPr>
          <p:nvPr/>
        </p:nvGrpSpPr>
        <p:grpSpPr bwMode="auto">
          <a:xfrm>
            <a:off x="11525119" y="1646315"/>
            <a:ext cx="217206" cy="184399"/>
            <a:chOff x="3920" y="3770"/>
            <a:chExt cx="384" cy="326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279" name="Freeform 611"/>
            <p:cNvSpPr>
              <a:spLocks/>
            </p:cNvSpPr>
            <p:nvPr/>
          </p:nvSpPr>
          <p:spPr bwMode="auto">
            <a:xfrm>
              <a:off x="3920" y="4045"/>
              <a:ext cx="58" cy="51"/>
            </a:xfrm>
            <a:custGeom>
              <a:avLst/>
              <a:gdLst>
                <a:gd name="T0" fmla="*/ 58 w 518"/>
                <a:gd name="T1" fmla="*/ 0 h 461"/>
                <a:gd name="T2" fmla="*/ 75 w 518"/>
                <a:gd name="T3" fmla="*/ 3 h 461"/>
                <a:gd name="T4" fmla="*/ 92 w 518"/>
                <a:gd name="T5" fmla="*/ 11 h 461"/>
                <a:gd name="T6" fmla="*/ 104 w 518"/>
                <a:gd name="T7" fmla="*/ 23 h 461"/>
                <a:gd name="T8" fmla="*/ 112 w 518"/>
                <a:gd name="T9" fmla="*/ 40 h 461"/>
                <a:gd name="T10" fmla="*/ 115 w 518"/>
                <a:gd name="T11" fmla="*/ 57 h 461"/>
                <a:gd name="T12" fmla="*/ 115 w 518"/>
                <a:gd name="T13" fmla="*/ 346 h 461"/>
                <a:gd name="T14" fmla="*/ 461 w 518"/>
                <a:gd name="T15" fmla="*/ 346 h 461"/>
                <a:gd name="T16" fmla="*/ 479 w 518"/>
                <a:gd name="T17" fmla="*/ 349 h 461"/>
                <a:gd name="T18" fmla="*/ 494 w 518"/>
                <a:gd name="T19" fmla="*/ 357 h 461"/>
                <a:gd name="T20" fmla="*/ 507 w 518"/>
                <a:gd name="T21" fmla="*/ 370 h 461"/>
                <a:gd name="T22" fmla="*/ 515 w 518"/>
                <a:gd name="T23" fmla="*/ 385 h 461"/>
                <a:gd name="T24" fmla="*/ 518 w 518"/>
                <a:gd name="T25" fmla="*/ 403 h 461"/>
                <a:gd name="T26" fmla="*/ 515 w 518"/>
                <a:gd name="T27" fmla="*/ 421 h 461"/>
                <a:gd name="T28" fmla="*/ 507 w 518"/>
                <a:gd name="T29" fmla="*/ 437 h 461"/>
                <a:gd name="T30" fmla="*/ 494 w 518"/>
                <a:gd name="T31" fmla="*/ 449 h 461"/>
                <a:gd name="T32" fmla="*/ 479 w 518"/>
                <a:gd name="T33" fmla="*/ 458 h 461"/>
                <a:gd name="T34" fmla="*/ 461 w 518"/>
                <a:gd name="T35" fmla="*/ 461 h 461"/>
                <a:gd name="T36" fmla="*/ 0 w 518"/>
                <a:gd name="T37" fmla="*/ 461 h 461"/>
                <a:gd name="T38" fmla="*/ 0 w 518"/>
                <a:gd name="T39" fmla="*/ 57 h 461"/>
                <a:gd name="T40" fmla="*/ 3 w 518"/>
                <a:gd name="T41" fmla="*/ 40 h 461"/>
                <a:gd name="T42" fmla="*/ 12 w 518"/>
                <a:gd name="T43" fmla="*/ 23 h 461"/>
                <a:gd name="T44" fmla="*/ 24 w 518"/>
                <a:gd name="T45" fmla="*/ 11 h 461"/>
                <a:gd name="T46" fmla="*/ 40 w 518"/>
                <a:gd name="T47" fmla="*/ 3 h 461"/>
                <a:gd name="T48" fmla="*/ 58 w 518"/>
                <a:gd name="T49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18" h="461">
                  <a:moveTo>
                    <a:pt x="58" y="0"/>
                  </a:moveTo>
                  <a:lnTo>
                    <a:pt x="75" y="3"/>
                  </a:lnTo>
                  <a:lnTo>
                    <a:pt x="92" y="11"/>
                  </a:lnTo>
                  <a:lnTo>
                    <a:pt x="104" y="23"/>
                  </a:lnTo>
                  <a:lnTo>
                    <a:pt x="112" y="40"/>
                  </a:lnTo>
                  <a:lnTo>
                    <a:pt x="115" y="57"/>
                  </a:lnTo>
                  <a:lnTo>
                    <a:pt x="115" y="346"/>
                  </a:lnTo>
                  <a:lnTo>
                    <a:pt x="461" y="346"/>
                  </a:lnTo>
                  <a:lnTo>
                    <a:pt x="479" y="349"/>
                  </a:lnTo>
                  <a:lnTo>
                    <a:pt x="494" y="357"/>
                  </a:lnTo>
                  <a:lnTo>
                    <a:pt x="507" y="370"/>
                  </a:lnTo>
                  <a:lnTo>
                    <a:pt x="515" y="385"/>
                  </a:lnTo>
                  <a:lnTo>
                    <a:pt x="518" y="403"/>
                  </a:lnTo>
                  <a:lnTo>
                    <a:pt x="515" y="421"/>
                  </a:lnTo>
                  <a:lnTo>
                    <a:pt x="507" y="437"/>
                  </a:lnTo>
                  <a:lnTo>
                    <a:pt x="494" y="449"/>
                  </a:lnTo>
                  <a:lnTo>
                    <a:pt x="479" y="458"/>
                  </a:lnTo>
                  <a:lnTo>
                    <a:pt x="461" y="461"/>
                  </a:lnTo>
                  <a:lnTo>
                    <a:pt x="0" y="461"/>
                  </a:lnTo>
                  <a:lnTo>
                    <a:pt x="0" y="57"/>
                  </a:lnTo>
                  <a:lnTo>
                    <a:pt x="3" y="40"/>
                  </a:lnTo>
                  <a:lnTo>
                    <a:pt x="12" y="23"/>
                  </a:lnTo>
                  <a:lnTo>
                    <a:pt x="24" y="11"/>
                  </a:lnTo>
                  <a:lnTo>
                    <a:pt x="40" y="3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" name="Freeform 612"/>
            <p:cNvSpPr>
              <a:spLocks/>
            </p:cNvSpPr>
            <p:nvPr/>
          </p:nvSpPr>
          <p:spPr bwMode="auto">
            <a:xfrm>
              <a:off x="4253" y="4045"/>
              <a:ext cx="51" cy="51"/>
            </a:xfrm>
            <a:custGeom>
              <a:avLst/>
              <a:gdLst>
                <a:gd name="T0" fmla="*/ 403 w 461"/>
                <a:gd name="T1" fmla="*/ 0 h 461"/>
                <a:gd name="T2" fmla="*/ 421 w 461"/>
                <a:gd name="T3" fmla="*/ 3 h 461"/>
                <a:gd name="T4" fmla="*/ 437 w 461"/>
                <a:gd name="T5" fmla="*/ 11 h 461"/>
                <a:gd name="T6" fmla="*/ 449 w 461"/>
                <a:gd name="T7" fmla="*/ 23 h 461"/>
                <a:gd name="T8" fmla="*/ 458 w 461"/>
                <a:gd name="T9" fmla="*/ 40 h 461"/>
                <a:gd name="T10" fmla="*/ 461 w 461"/>
                <a:gd name="T11" fmla="*/ 57 h 461"/>
                <a:gd name="T12" fmla="*/ 461 w 461"/>
                <a:gd name="T13" fmla="*/ 461 h 461"/>
                <a:gd name="T14" fmla="*/ 58 w 461"/>
                <a:gd name="T15" fmla="*/ 461 h 461"/>
                <a:gd name="T16" fmla="*/ 40 w 461"/>
                <a:gd name="T17" fmla="*/ 458 h 461"/>
                <a:gd name="T18" fmla="*/ 24 w 461"/>
                <a:gd name="T19" fmla="*/ 449 h 461"/>
                <a:gd name="T20" fmla="*/ 12 w 461"/>
                <a:gd name="T21" fmla="*/ 437 h 461"/>
                <a:gd name="T22" fmla="*/ 3 w 461"/>
                <a:gd name="T23" fmla="*/ 421 h 461"/>
                <a:gd name="T24" fmla="*/ 0 w 461"/>
                <a:gd name="T25" fmla="*/ 403 h 461"/>
                <a:gd name="T26" fmla="*/ 3 w 461"/>
                <a:gd name="T27" fmla="*/ 385 h 461"/>
                <a:gd name="T28" fmla="*/ 12 w 461"/>
                <a:gd name="T29" fmla="*/ 370 h 461"/>
                <a:gd name="T30" fmla="*/ 24 w 461"/>
                <a:gd name="T31" fmla="*/ 357 h 461"/>
                <a:gd name="T32" fmla="*/ 40 w 461"/>
                <a:gd name="T33" fmla="*/ 349 h 461"/>
                <a:gd name="T34" fmla="*/ 58 w 461"/>
                <a:gd name="T35" fmla="*/ 346 h 461"/>
                <a:gd name="T36" fmla="*/ 346 w 461"/>
                <a:gd name="T37" fmla="*/ 346 h 461"/>
                <a:gd name="T38" fmla="*/ 346 w 461"/>
                <a:gd name="T39" fmla="*/ 57 h 461"/>
                <a:gd name="T40" fmla="*/ 349 w 461"/>
                <a:gd name="T41" fmla="*/ 40 h 461"/>
                <a:gd name="T42" fmla="*/ 357 w 461"/>
                <a:gd name="T43" fmla="*/ 23 h 461"/>
                <a:gd name="T44" fmla="*/ 369 w 461"/>
                <a:gd name="T45" fmla="*/ 11 h 461"/>
                <a:gd name="T46" fmla="*/ 386 w 461"/>
                <a:gd name="T47" fmla="*/ 3 h 461"/>
                <a:gd name="T48" fmla="*/ 403 w 461"/>
                <a:gd name="T49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61" h="461">
                  <a:moveTo>
                    <a:pt x="403" y="0"/>
                  </a:moveTo>
                  <a:lnTo>
                    <a:pt x="421" y="3"/>
                  </a:lnTo>
                  <a:lnTo>
                    <a:pt x="437" y="11"/>
                  </a:lnTo>
                  <a:lnTo>
                    <a:pt x="449" y="23"/>
                  </a:lnTo>
                  <a:lnTo>
                    <a:pt x="458" y="40"/>
                  </a:lnTo>
                  <a:lnTo>
                    <a:pt x="461" y="57"/>
                  </a:lnTo>
                  <a:lnTo>
                    <a:pt x="461" y="461"/>
                  </a:lnTo>
                  <a:lnTo>
                    <a:pt x="58" y="461"/>
                  </a:lnTo>
                  <a:lnTo>
                    <a:pt x="40" y="458"/>
                  </a:lnTo>
                  <a:lnTo>
                    <a:pt x="24" y="449"/>
                  </a:lnTo>
                  <a:lnTo>
                    <a:pt x="12" y="437"/>
                  </a:lnTo>
                  <a:lnTo>
                    <a:pt x="3" y="421"/>
                  </a:lnTo>
                  <a:lnTo>
                    <a:pt x="0" y="403"/>
                  </a:lnTo>
                  <a:lnTo>
                    <a:pt x="3" y="385"/>
                  </a:lnTo>
                  <a:lnTo>
                    <a:pt x="12" y="370"/>
                  </a:lnTo>
                  <a:lnTo>
                    <a:pt x="24" y="357"/>
                  </a:lnTo>
                  <a:lnTo>
                    <a:pt x="40" y="349"/>
                  </a:lnTo>
                  <a:lnTo>
                    <a:pt x="58" y="346"/>
                  </a:lnTo>
                  <a:lnTo>
                    <a:pt x="346" y="346"/>
                  </a:lnTo>
                  <a:lnTo>
                    <a:pt x="346" y="57"/>
                  </a:lnTo>
                  <a:lnTo>
                    <a:pt x="349" y="40"/>
                  </a:lnTo>
                  <a:lnTo>
                    <a:pt x="357" y="23"/>
                  </a:lnTo>
                  <a:lnTo>
                    <a:pt x="369" y="11"/>
                  </a:lnTo>
                  <a:lnTo>
                    <a:pt x="386" y="3"/>
                  </a:lnTo>
                  <a:lnTo>
                    <a:pt x="4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" name="Freeform 613"/>
            <p:cNvSpPr>
              <a:spLocks/>
            </p:cNvSpPr>
            <p:nvPr/>
          </p:nvSpPr>
          <p:spPr bwMode="auto">
            <a:xfrm>
              <a:off x="4246" y="3770"/>
              <a:ext cx="58" cy="51"/>
            </a:xfrm>
            <a:custGeom>
              <a:avLst/>
              <a:gdLst>
                <a:gd name="T0" fmla="*/ 57 w 518"/>
                <a:gd name="T1" fmla="*/ 0 h 460"/>
                <a:gd name="T2" fmla="*/ 518 w 518"/>
                <a:gd name="T3" fmla="*/ 0 h 460"/>
                <a:gd name="T4" fmla="*/ 518 w 518"/>
                <a:gd name="T5" fmla="*/ 403 h 460"/>
                <a:gd name="T6" fmla="*/ 515 w 518"/>
                <a:gd name="T7" fmla="*/ 421 h 460"/>
                <a:gd name="T8" fmla="*/ 506 w 518"/>
                <a:gd name="T9" fmla="*/ 436 h 460"/>
                <a:gd name="T10" fmla="*/ 494 w 518"/>
                <a:gd name="T11" fmla="*/ 449 h 460"/>
                <a:gd name="T12" fmla="*/ 478 w 518"/>
                <a:gd name="T13" fmla="*/ 457 h 460"/>
                <a:gd name="T14" fmla="*/ 460 w 518"/>
                <a:gd name="T15" fmla="*/ 460 h 460"/>
                <a:gd name="T16" fmla="*/ 443 w 518"/>
                <a:gd name="T17" fmla="*/ 457 h 460"/>
                <a:gd name="T18" fmla="*/ 426 w 518"/>
                <a:gd name="T19" fmla="*/ 449 h 460"/>
                <a:gd name="T20" fmla="*/ 414 w 518"/>
                <a:gd name="T21" fmla="*/ 436 h 460"/>
                <a:gd name="T22" fmla="*/ 406 w 518"/>
                <a:gd name="T23" fmla="*/ 421 h 460"/>
                <a:gd name="T24" fmla="*/ 403 w 518"/>
                <a:gd name="T25" fmla="*/ 403 h 460"/>
                <a:gd name="T26" fmla="*/ 403 w 518"/>
                <a:gd name="T27" fmla="*/ 115 h 460"/>
                <a:gd name="T28" fmla="*/ 57 w 518"/>
                <a:gd name="T29" fmla="*/ 115 h 460"/>
                <a:gd name="T30" fmla="*/ 39 w 518"/>
                <a:gd name="T31" fmla="*/ 112 h 460"/>
                <a:gd name="T32" fmla="*/ 24 w 518"/>
                <a:gd name="T33" fmla="*/ 103 h 460"/>
                <a:gd name="T34" fmla="*/ 11 w 518"/>
                <a:gd name="T35" fmla="*/ 92 h 460"/>
                <a:gd name="T36" fmla="*/ 3 w 518"/>
                <a:gd name="T37" fmla="*/ 75 h 460"/>
                <a:gd name="T38" fmla="*/ 0 w 518"/>
                <a:gd name="T39" fmla="*/ 57 h 460"/>
                <a:gd name="T40" fmla="*/ 3 w 518"/>
                <a:gd name="T41" fmla="*/ 39 h 460"/>
                <a:gd name="T42" fmla="*/ 11 w 518"/>
                <a:gd name="T43" fmla="*/ 24 h 460"/>
                <a:gd name="T44" fmla="*/ 24 w 518"/>
                <a:gd name="T45" fmla="*/ 11 h 460"/>
                <a:gd name="T46" fmla="*/ 39 w 518"/>
                <a:gd name="T47" fmla="*/ 3 h 460"/>
                <a:gd name="T48" fmla="*/ 57 w 518"/>
                <a:gd name="T49" fmla="*/ 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18" h="460">
                  <a:moveTo>
                    <a:pt x="57" y="0"/>
                  </a:moveTo>
                  <a:lnTo>
                    <a:pt x="518" y="0"/>
                  </a:lnTo>
                  <a:lnTo>
                    <a:pt x="518" y="403"/>
                  </a:lnTo>
                  <a:lnTo>
                    <a:pt x="515" y="421"/>
                  </a:lnTo>
                  <a:lnTo>
                    <a:pt x="506" y="436"/>
                  </a:lnTo>
                  <a:lnTo>
                    <a:pt x="494" y="449"/>
                  </a:lnTo>
                  <a:lnTo>
                    <a:pt x="478" y="457"/>
                  </a:lnTo>
                  <a:lnTo>
                    <a:pt x="460" y="460"/>
                  </a:lnTo>
                  <a:lnTo>
                    <a:pt x="443" y="457"/>
                  </a:lnTo>
                  <a:lnTo>
                    <a:pt x="426" y="449"/>
                  </a:lnTo>
                  <a:lnTo>
                    <a:pt x="414" y="436"/>
                  </a:lnTo>
                  <a:lnTo>
                    <a:pt x="406" y="421"/>
                  </a:lnTo>
                  <a:lnTo>
                    <a:pt x="403" y="403"/>
                  </a:lnTo>
                  <a:lnTo>
                    <a:pt x="403" y="115"/>
                  </a:lnTo>
                  <a:lnTo>
                    <a:pt x="57" y="115"/>
                  </a:lnTo>
                  <a:lnTo>
                    <a:pt x="39" y="112"/>
                  </a:lnTo>
                  <a:lnTo>
                    <a:pt x="24" y="103"/>
                  </a:lnTo>
                  <a:lnTo>
                    <a:pt x="11" y="92"/>
                  </a:lnTo>
                  <a:lnTo>
                    <a:pt x="3" y="75"/>
                  </a:lnTo>
                  <a:lnTo>
                    <a:pt x="0" y="57"/>
                  </a:lnTo>
                  <a:lnTo>
                    <a:pt x="3" y="39"/>
                  </a:lnTo>
                  <a:lnTo>
                    <a:pt x="11" y="24"/>
                  </a:lnTo>
                  <a:lnTo>
                    <a:pt x="24" y="11"/>
                  </a:lnTo>
                  <a:lnTo>
                    <a:pt x="39" y="3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" name="Freeform 614"/>
            <p:cNvSpPr>
              <a:spLocks/>
            </p:cNvSpPr>
            <p:nvPr/>
          </p:nvSpPr>
          <p:spPr bwMode="auto">
            <a:xfrm>
              <a:off x="3920" y="3770"/>
              <a:ext cx="51" cy="51"/>
            </a:xfrm>
            <a:custGeom>
              <a:avLst/>
              <a:gdLst>
                <a:gd name="T0" fmla="*/ 0 w 461"/>
                <a:gd name="T1" fmla="*/ 0 h 460"/>
                <a:gd name="T2" fmla="*/ 403 w 461"/>
                <a:gd name="T3" fmla="*/ 0 h 460"/>
                <a:gd name="T4" fmla="*/ 421 w 461"/>
                <a:gd name="T5" fmla="*/ 3 h 460"/>
                <a:gd name="T6" fmla="*/ 437 w 461"/>
                <a:gd name="T7" fmla="*/ 11 h 460"/>
                <a:gd name="T8" fmla="*/ 449 w 461"/>
                <a:gd name="T9" fmla="*/ 24 h 460"/>
                <a:gd name="T10" fmla="*/ 458 w 461"/>
                <a:gd name="T11" fmla="*/ 39 h 460"/>
                <a:gd name="T12" fmla="*/ 461 w 461"/>
                <a:gd name="T13" fmla="*/ 57 h 460"/>
                <a:gd name="T14" fmla="*/ 458 w 461"/>
                <a:gd name="T15" fmla="*/ 75 h 460"/>
                <a:gd name="T16" fmla="*/ 449 w 461"/>
                <a:gd name="T17" fmla="*/ 92 h 460"/>
                <a:gd name="T18" fmla="*/ 437 w 461"/>
                <a:gd name="T19" fmla="*/ 103 h 460"/>
                <a:gd name="T20" fmla="*/ 421 w 461"/>
                <a:gd name="T21" fmla="*/ 112 h 460"/>
                <a:gd name="T22" fmla="*/ 403 w 461"/>
                <a:gd name="T23" fmla="*/ 115 h 460"/>
                <a:gd name="T24" fmla="*/ 115 w 461"/>
                <a:gd name="T25" fmla="*/ 115 h 460"/>
                <a:gd name="T26" fmla="*/ 115 w 461"/>
                <a:gd name="T27" fmla="*/ 403 h 460"/>
                <a:gd name="T28" fmla="*/ 112 w 461"/>
                <a:gd name="T29" fmla="*/ 421 h 460"/>
                <a:gd name="T30" fmla="*/ 104 w 461"/>
                <a:gd name="T31" fmla="*/ 436 h 460"/>
                <a:gd name="T32" fmla="*/ 92 w 461"/>
                <a:gd name="T33" fmla="*/ 449 h 460"/>
                <a:gd name="T34" fmla="*/ 75 w 461"/>
                <a:gd name="T35" fmla="*/ 457 h 460"/>
                <a:gd name="T36" fmla="*/ 58 w 461"/>
                <a:gd name="T37" fmla="*/ 460 h 460"/>
                <a:gd name="T38" fmla="*/ 40 w 461"/>
                <a:gd name="T39" fmla="*/ 457 h 460"/>
                <a:gd name="T40" fmla="*/ 24 w 461"/>
                <a:gd name="T41" fmla="*/ 449 h 460"/>
                <a:gd name="T42" fmla="*/ 12 w 461"/>
                <a:gd name="T43" fmla="*/ 436 h 460"/>
                <a:gd name="T44" fmla="*/ 3 w 461"/>
                <a:gd name="T45" fmla="*/ 421 h 460"/>
                <a:gd name="T46" fmla="*/ 0 w 461"/>
                <a:gd name="T47" fmla="*/ 403 h 460"/>
                <a:gd name="T48" fmla="*/ 0 w 461"/>
                <a:gd name="T49" fmla="*/ 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61" h="460">
                  <a:moveTo>
                    <a:pt x="0" y="0"/>
                  </a:moveTo>
                  <a:lnTo>
                    <a:pt x="403" y="0"/>
                  </a:lnTo>
                  <a:lnTo>
                    <a:pt x="421" y="3"/>
                  </a:lnTo>
                  <a:lnTo>
                    <a:pt x="437" y="11"/>
                  </a:lnTo>
                  <a:lnTo>
                    <a:pt x="449" y="24"/>
                  </a:lnTo>
                  <a:lnTo>
                    <a:pt x="458" y="39"/>
                  </a:lnTo>
                  <a:lnTo>
                    <a:pt x="461" y="57"/>
                  </a:lnTo>
                  <a:lnTo>
                    <a:pt x="458" y="75"/>
                  </a:lnTo>
                  <a:lnTo>
                    <a:pt x="449" y="92"/>
                  </a:lnTo>
                  <a:lnTo>
                    <a:pt x="437" y="103"/>
                  </a:lnTo>
                  <a:lnTo>
                    <a:pt x="421" y="112"/>
                  </a:lnTo>
                  <a:lnTo>
                    <a:pt x="403" y="115"/>
                  </a:lnTo>
                  <a:lnTo>
                    <a:pt x="115" y="115"/>
                  </a:lnTo>
                  <a:lnTo>
                    <a:pt x="115" y="403"/>
                  </a:lnTo>
                  <a:lnTo>
                    <a:pt x="112" y="421"/>
                  </a:lnTo>
                  <a:lnTo>
                    <a:pt x="104" y="436"/>
                  </a:lnTo>
                  <a:lnTo>
                    <a:pt x="92" y="449"/>
                  </a:lnTo>
                  <a:lnTo>
                    <a:pt x="75" y="457"/>
                  </a:lnTo>
                  <a:lnTo>
                    <a:pt x="58" y="460"/>
                  </a:lnTo>
                  <a:lnTo>
                    <a:pt x="40" y="457"/>
                  </a:lnTo>
                  <a:lnTo>
                    <a:pt x="24" y="449"/>
                  </a:lnTo>
                  <a:lnTo>
                    <a:pt x="12" y="436"/>
                  </a:lnTo>
                  <a:lnTo>
                    <a:pt x="3" y="421"/>
                  </a:lnTo>
                  <a:lnTo>
                    <a:pt x="0" y="40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" name="Freeform 615"/>
            <p:cNvSpPr>
              <a:spLocks noEditPoints="1"/>
            </p:cNvSpPr>
            <p:nvPr/>
          </p:nvSpPr>
          <p:spPr bwMode="auto">
            <a:xfrm>
              <a:off x="3939" y="3795"/>
              <a:ext cx="346" cy="122"/>
            </a:xfrm>
            <a:custGeom>
              <a:avLst/>
              <a:gdLst>
                <a:gd name="T0" fmla="*/ 2883 w 3110"/>
                <a:gd name="T1" fmla="*/ 155 h 1095"/>
                <a:gd name="T2" fmla="*/ 2903 w 3110"/>
                <a:gd name="T3" fmla="*/ 1026 h 1095"/>
                <a:gd name="T4" fmla="*/ 2983 w 3110"/>
                <a:gd name="T5" fmla="*/ 1014 h 1095"/>
                <a:gd name="T6" fmla="*/ 2983 w 3110"/>
                <a:gd name="T7" fmla="*/ 139 h 1095"/>
                <a:gd name="T8" fmla="*/ 2747 w 3110"/>
                <a:gd name="T9" fmla="*/ 118 h 1095"/>
                <a:gd name="T10" fmla="*/ 2707 w 3110"/>
                <a:gd name="T11" fmla="*/ 979 h 1095"/>
                <a:gd name="T12" fmla="*/ 2765 w 3110"/>
                <a:gd name="T13" fmla="*/ 1037 h 1095"/>
                <a:gd name="T14" fmla="*/ 2822 w 3110"/>
                <a:gd name="T15" fmla="*/ 979 h 1095"/>
                <a:gd name="T16" fmla="*/ 2782 w 3110"/>
                <a:gd name="T17" fmla="*/ 118 h 1095"/>
                <a:gd name="T18" fmla="*/ 2373 w 3110"/>
                <a:gd name="T19" fmla="*/ 139 h 1095"/>
                <a:gd name="T20" fmla="*/ 2373 w 3110"/>
                <a:gd name="T21" fmla="*/ 1014 h 1095"/>
                <a:gd name="T22" fmla="*/ 2453 w 3110"/>
                <a:gd name="T23" fmla="*/ 1026 h 1095"/>
                <a:gd name="T24" fmla="*/ 2473 w 3110"/>
                <a:gd name="T25" fmla="*/ 155 h 1095"/>
                <a:gd name="T26" fmla="*/ 2246 w 3110"/>
                <a:gd name="T27" fmla="*/ 115 h 1095"/>
                <a:gd name="T28" fmla="*/ 2189 w 3110"/>
                <a:gd name="T29" fmla="*/ 173 h 1095"/>
                <a:gd name="T30" fmla="*/ 2228 w 3110"/>
                <a:gd name="T31" fmla="*/ 1034 h 1095"/>
                <a:gd name="T32" fmla="*/ 2301 w 3110"/>
                <a:gd name="T33" fmla="*/ 997 h 1095"/>
                <a:gd name="T34" fmla="*/ 2280 w 3110"/>
                <a:gd name="T35" fmla="*/ 127 h 1095"/>
                <a:gd name="T36" fmla="*/ 1925 w 3110"/>
                <a:gd name="T37" fmla="*/ 127 h 1095"/>
                <a:gd name="T38" fmla="*/ 1904 w 3110"/>
                <a:gd name="T39" fmla="*/ 997 h 1095"/>
                <a:gd name="T40" fmla="*/ 1976 w 3110"/>
                <a:gd name="T41" fmla="*/ 1034 h 1095"/>
                <a:gd name="T42" fmla="*/ 2016 w 3110"/>
                <a:gd name="T43" fmla="*/ 173 h 1095"/>
                <a:gd name="T44" fmla="*/ 1958 w 3110"/>
                <a:gd name="T45" fmla="*/ 115 h 1095"/>
                <a:gd name="T46" fmla="*/ 1731 w 3110"/>
                <a:gd name="T47" fmla="*/ 155 h 1095"/>
                <a:gd name="T48" fmla="*/ 1751 w 3110"/>
                <a:gd name="T49" fmla="*/ 1026 h 1095"/>
                <a:gd name="T50" fmla="*/ 1831 w 3110"/>
                <a:gd name="T51" fmla="*/ 1014 h 1095"/>
                <a:gd name="T52" fmla="*/ 1831 w 3110"/>
                <a:gd name="T53" fmla="*/ 139 h 1095"/>
                <a:gd name="T54" fmla="*/ 1480 w 3110"/>
                <a:gd name="T55" fmla="*/ 118 h 1095"/>
                <a:gd name="T56" fmla="*/ 1440 w 3110"/>
                <a:gd name="T57" fmla="*/ 979 h 1095"/>
                <a:gd name="T58" fmla="*/ 1497 w 3110"/>
                <a:gd name="T59" fmla="*/ 1037 h 1095"/>
                <a:gd name="T60" fmla="*/ 1555 w 3110"/>
                <a:gd name="T61" fmla="*/ 979 h 1095"/>
                <a:gd name="T62" fmla="*/ 1515 w 3110"/>
                <a:gd name="T63" fmla="*/ 118 h 1095"/>
                <a:gd name="T64" fmla="*/ 1106 w 3110"/>
                <a:gd name="T65" fmla="*/ 139 h 1095"/>
                <a:gd name="T66" fmla="*/ 1106 w 3110"/>
                <a:gd name="T67" fmla="*/ 1014 h 1095"/>
                <a:gd name="T68" fmla="*/ 1185 w 3110"/>
                <a:gd name="T69" fmla="*/ 1026 h 1095"/>
                <a:gd name="T70" fmla="*/ 1206 w 3110"/>
                <a:gd name="T71" fmla="*/ 155 h 1095"/>
                <a:gd name="T72" fmla="*/ 979 w 3110"/>
                <a:gd name="T73" fmla="*/ 115 h 1095"/>
                <a:gd name="T74" fmla="*/ 921 w 3110"/>
                <a:gd name="T75" fmla="*/ 173 h 1095"/>
                <a:gd name="T76" fmla="*/ 961 w 3110"/>
                <a:gd name="T77" fmla="*/ 1034 h 1095"/>
                <a:gd name="T78" fmla="*/ 1033 w 3110"/>
                <a:gd name="T79" fmla="*/ 997 h 1095"/>
                <a:gd name="T80" fmla="*/ 1013 w 3110"/>
                <a:gd name="T81" fmla="*/ 127 h 1095"/>
                <a:gd name="T82" fmla="*/ 773 w 3110"/>
                <a:gd name="T83" fmla="*/ 127 h 1095"/>
                <a:gd name="T84" fmla="*/ 752 w 3110"/>
                <a:gd name="T85" fmla="*/ 997 h 1095"/>
                <a:gd name="T86" fmla="*/ 824 w 3110"/>
                <a:gd name="T87" fmla="*/ 1034 h 1095"/>
                <a:gd name="T88" fmla="*/ 864 w 3110"/>
                <a:gd name="T89" fmla="*/ 173 h 1095"/>
                <a:gd name="T90" fmla="*/ 806 w 3110"/>
                <a:gd name="T91" fmla="*/ 115 h 1095"/>
                <a:gd name="T92" fmla="*/ 464 w 3110"/>
                <a:gd name="T93" fmla="*/ 155 h 1095"/>
                <a:gd name="T94" fmla="*/ 485 w 3110"/>
                <a:gd name="T95" fmla="*/ 1026 h 1095"/>
                <a:gd name="T96" fmla="*/ 564 w 3110"/>
                <a:gd name="T97" fmla="*/ 1014 h 1095"/>
                <a:gd name="T98" fmla="*/ 564 w 3110"/>
                <a:gd name="T99" fmla="*/ 139 h 1095"/>
                <a:gd name="T100" fmla="*/ 328 w 3110"/>
                <a:gd name="T101" fmla="*/ 118 h 1095"/>
                <a:gd name="T102" fmla="*/ 288 w 3110"/>
                <a:gd name="T103" fmla="*/ 979 h 1095"/>
                <a:gd name="T104" fmla="*/ 345 w 3110"/>
                <a:gd name="T105" fmla="*/ 1037 h 1095"/>
                <a:gd name="T106" fmla="*/ 403 w 3110"/>
                <a:gd name="T107" fmla="*/ 979 h 1095"/>
                <a:gd name="T108" fmla="*/ 363 w 3110"/>
                <a:gd name="T109" fmla="*/ 118 h 1095"/>
                <a:gd name="T110" fmla="*/ 127 w 3110"/>
                <a:gd name="T111" fmla="*/ 139 h 1095"/>
                <a:gd name="T112" fmla="*/ 127 w 3110"/>
                <a:gd name="T113" fmla="*/ 1014 h 1095"/>
                <a:gd name="T114" fmla="*/ 207 w 3110"/>
                <a:gd name="T115" fmla="*/ 1026 h 1095"/>
                <a:gd name="T116" fmla="*/ 227 w 3110"/>
                <a:gd name="T117" fmla="*/ 155 h 1095"/>
                <a:gd name="T118" fmla="*/ 0 w 3110"/>
                <a:gd name="T119" fmla="*/ 0 h 10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10" h="1095">
                  <a:moveTo>
                    <a:pt x="2937" y="115"/>
                  </a:moveTo>
                  <a:lnTo>
                    <a:pt x="2920" y="118"/>
                  </a:lnTo>
                  <a:lnTo>
                    <a:pt x="2903" y="127"/>
                  </a:lnTo>
                  <a:lnTo>
                    <a:pt x="2891" y="139"/>
                  </a:lnTo>
                  <a:lnTo>
                    <a:pt x="2883" y="155"/>
                  </a:lnTo>
                  <a:lnTo>
                    <a:pt x="2880" y="173"/>
                  </a:lnTo>
                  <a:lnTo>
                    <a:pt x="2880" y="979"/>
                  </a:lnTo>
                  <a:lnTo>
                    <a:pt x="2883" y="997"/>
                  </a:lnTo>
                  <a:lnTo>
                    <a:pt x="2891" y="1014"/>
                  </a:lnTo>
                  <a:lnTo>
                    <a:pt x="2903" y="1026"/>
                  </a:lnTo>
                  <a:lnTo>
                    <a:pt x="2920" y="1034"/>
                  </a:lnTo>
                  <a:lnTo>
                    <a:pt x="2937" y="1037"/>
                  </a:lnTo>
                  <a:lnTo>
                    <a:pt x="2955" y="1034"/>
                  </a:lnTo>
                  <a:lnTo>
                    <a:pt x="2971" y="1026"/>
                  </a:lnTo>
                  <a:lnTo>
                    <a:pt x="2983" y="1014"/>
                  </a:lnTo>
                  <a:lnTo>
                    <a:pt x="2992" y="997"/>
                  </a:lnTo>
                  <a:lnTo>
                    <a:pt x="2995" y="979"/>
                  </a:lnTo>
                  <a:lnTo>
                    <a:pt x="2995" y="173"/>
                  </a:lnTo>
                  <a:lnTo>
                    <a:pt x="2992" y="155"/>
                  </a:lnTo>
                  <a:lnTo>
                    <a:pt x="2983" y="139"/>
                  </a:lnTo>
                  <a:lnTo>
                    <a:pt x="2971" y="127"/>
                  </a:lnTo>
                  <a:lnTo>
                    <a:pt x="2955" y="118"/>
                  </a:lnTo>
                  <a:lnTo>
                    <a:pt x="2937" y="115"/>
                  </a:lnTo>
                  <a:close/>
                  <a:moveTo>
                    <a:pt x="2765" y="115"/>
                  </a:moveTo>
                  <a:lnTo>
                    <a:pt x="2747" y="118"/>
                  </a:lnTo>
                  <a:lnTo>
                    <a:pt x="2731" y="127"/>
                  </a:lnTo>
                  <a:lnTo>
                    <a:pt x="2719" y="139"/>
                  </a:lnTo>
                  <a:lnTo>
                    <a:pt x="2710" y="155"/>
                  </a:lnTo>
                  <a:lnTo>
                    <a:pt x="2707" y="173"/>
                  </a:lnTo>
                  <a:lnTo>
                    <a:pt x="2707" y="979"/>
                  </a:lnTo>
                  <a:lnTo>
                    <a:pt x="2710" y="997"/>
                  </a:lnTo>
                  <a:lnTo>
                    <a:pt x="2719" y="1014"/>
                  </a:lnTo>
                  <a:lnTo>
                    <a:pt x="2731" y="1026"/>
                  </a:lnTo>
                  <a:lnTo>
                    <a:pt x="2747" y="1034"/>
                  </a:lnTo>
                  <a:lnTo>
                    <a:pt x="2765" y="1037"/>
                  </a:lnTo>
                  <a:lnTo>
                    <a:pt x="2782" y="1034"/>
                  </a:lnTo>
                  <a:lnTo>
                    <a:pt x="2799" y="1026"/>
                  </a:lnTo>
                  <a:lnTo>
                    <a:pt x="2811" y="1014"/>
                  </a:lnTo>
                  <a:lnTo>
                    <a:pt x="2819" y="997"/>
                  </a:lnTo>
                  <a:lnTo>
                    <a:pt x="2822" y="979"/>
                  </a:lnTo>
                  <a:lnTo>
                    <a:pt x="2822" y="173"/>
                  </a:lnTo>
                  <a:lnTo>
                    <a:pt x="2819" y="155"/>
                  </a:lnTo>
                  <a:lnTo>
                    <a:pt x="2811" y="139"/>
                  </a:lnTo>
                  <a:lnTo>
                    <a:pt x="2799" y="127"/>
                  </a:lnTo>
                  <a:lnTo>
                    <a:pt x="2782" y="118"/>
                  </a:lnTo>
                  <a:lnTo>
                    <a:pt x="2765" y="115"/>
                  </a:lnTo>
                  <a:close/>
                  <a:moveTo>
                    <a:pt x="2419" y="115"/>
                  </a:moveTo>
                  <a:lnTo>
                    <a:pt x="2401" y="118"/>
                  </a:lnTo>
                  <a:lnTo>
                    <a:pt x="2385" y="127"/>
                  </a:lnTo>
                  <a:lnTo>
                    <a:pt x="2373" y="139"/>
                  </a:lnTo>
                  <a:lnTo>
                    <a:pt x="2365" y="155"/>
                  </a:lnTo>
                  <a:lnTo>
                    <a:pt x="2361" y="173"/>
                  </a:lnTo>
                  <a:lnTo>
                    <a:pt x="2361" y="979"/>
                  </a:lnTo>
                  <a:lnTo>
                    <a:pt x="2365" y="997"/>
                  </a:lnTo>
                  <a:lnTo>
                    <a:pt x="2373" y="1014"/>
                  </a:lnTo>
                  <a:lnTo>
                    <a:pt x="2385" y="1026"/>
                  </a:lnTo>
                  <a:lnTo>
                    <a:pt x="2401" y="1034"/>
                  </a:lnTo>
                  <a:lnTo>
                    <a:pt x="2419" y="1037"/>
                  </a:lnTo>
                  <a:lnTo>
                    <a:pt x="2437" y="1034"/>
                  </a:lnTo>
                  <a:lnTo>
                    <a:pt x="2453" y="1026"/>
                  </a:lnTo>
                  <a:lnTo>
                    <a:pt x="2465" y="1014"/>
                  </a:lnTo>
                  <a:lnTo>
                    <a:pt x="2473" y="997"/>
                  </a:lnTo>
                  <a:lnTo>
                    <a:pt x="2477" y="979"/>
                  </a:lnTo>
                  <a:lnTo>
                    <a:pt x="2477" y="173"/>
                  </a:lnTo>
                  <a:lnTo>
                    <a:pt x="2473" y="155"/>
                  </a:lnTo>
                  <a:lnTo>
                    <a:pt x="2465" y="139"/>
                  </a:lnTo>
                  <a:lnTo>
                    <a:pt x="2453" y="127"/>
                  </a:lnTo>
                  <a:lnTo>
                    <a:pt x="2437" y="118"/>
                  </a:lnTo>
                  <a:lnTo>
                    <a:pt x="2419" y="115"/>
                  </a:lnTo>
                  <a:close/>
                  <a:moveTo>
                    <a:pt x="2246" y="115"/>
                  </a:moveTo>
                  <a:lnTo>
                    <a:pt x="2228" y="118"/>
                  </a:lnTo>
                  <a:lnTo>
                    <a:pt x="2213" y="127"/>
                  </a:lnTo>
                  <a:lnTo>
                    <a:pt x="2200" y="139"/>
                  </a:lnTo>
                  <a:lnTo>
                    <a:pt x="2192" y="155"/>
                  </a:lnTo>
                  <a:lnTo>
                    <a:pt x="2189" y="173"/>
                  </a:lnTo>
                  <a:lnTo>
                    <a:pt x="2189" y="979"/>
                  </a:lnTo>
                  <a:lnTo>
                    <a:pt x="2192" y="997"/>
                  </a:lnTo>
                  <a:lnTo>
                    <a:pt x="2200" y="1014"/>
                  </a:lnTo>
                  <a:lnTo>
                    <a:pt x="2213" y="1026"/>
                  </a:lnTo>
                  <a:lnTo>
                    <a:pt x="2228" y="1034"/>
                  </a:lnTo>
                  <a:lnTo>
                    <a:pt x="2246" y="1037"/>
                  </a:lnTo>
                  <a:lnTo>
                    <a:pt x="2264" y="1034"/>
                  </a:lnTo>
                  <a:lnTo>
                    <a:pt x="2280" y="1026"/>
                  </a:lnTo>
                  <a:lnTo>
                    <a:pt x="2292" y="1014"/>
                  </a:lnTo>
                  <a:lnTo>
                    <a:pt x="2301" y="997"/>
                  </a:lnTo>
                  <a:lnTo>
                    <a:pt x="2304" y="979"/>
                  </a:lnTo>
                  <a:lnTo>
                    <a:pt x="2304" y="173"/>
                  </a:lnTo>
                  <a:lnTo>
                    <a:pt x="2301" y="155"/>
                  </a:lnTo>
                  <a:lnTo>
                    <a:pt x="2292" y="139"/>
                  </a:lnTo>
                  <a:lnTo>
                    <a:pt x="2280" y="127"/>
                  </a:lnTo>
                  <a:lnTo>
                    <a:pt x="2264" y="118"/>
                  </a:lnTo>
                  <a:lnTo>
                    <a:pt x="2246" y="115"/>
                  </a:lnTo>
                  <a:close/>
                  <a:moveTo>
                    <a:pt x="1958" y="115"/>
                  </a:moveTo>
                  <a:lnTo>
                    <a:pt x="1940" y="118"/>
                  </a:lnTo>
                  <a:lnTo>
                    <a:pt x="1925" y="127"/>
                  </a:lnTo>
                  <a:lnTo>
                    <a:pt x="1912" y="139"/>
                  </a:lnTo>
                  <a:lnTo>
                    <a:pt x="1904" y="155"/>
                  </a:lnTo>
                  <a:lnTo>
                    <a:pt x="1901" y="173"/>
                  </a:lnTo>
                  <a:lnTo>
                    <a:pt x="1901" y="979"/>
                  </a:lnTo>
                  <a:lnTo>
                    <a:pt x="1904" y="997"/>
                  </a:lnTo>
                  <a:lnTo>
                    <a:pt x="1912" y="1014"/>
                  </a:lnTo>
                  <a:lnTo>
                    <a:pt x="1925" y="1026"/>
                  </a:lnTo>
                  <a:lnTo>
                    <a:pt x="1940" y="1034"/>
                  </a:lnTo>
                  <a:lnTo>
                    <a:pt x="1958" y="1037"/>
                  </a:lnTo>
                  <a:lnTo>
                    <a:pt x="1976" y="1034"/>
                  </a:lnTo>
                  <a:lnTo>
                    <a:pt x="1992" y="1026"/>
                  </a:lnTo>
                  <a:lnTo>
                    <a:pt x="2004" y="1014"/>
                  </a:lnTo>
                  <a:lnTo>
                    <a:pt x="2013" y="997"/>
                  </a:lnTo>
                  <a:lnTo>
                    <a:pt x="2016" y="979"/>
                  </a:lnTo>
                  <a:lnTo>
                    <a:pt x="2016" y="173"/>
                  </a:lnTo>
                  <a:lnTo>
                    <a:pt x="2013" y="155"/>
                  </a:lnTo>
                  <a:lnTo>
                    <a:pt x="2004" y="139"/>
                  </a:lnTo>
                  <a:lnTo>
                    <a:pt x="1992" y="127"/>
                  </a:lnTo>
                  <a:lnTo>
                    <a:pt x="1976" y="118"/>
                  </a:lnTo>
                  <a:lnTo>
                    <a:pt x="1958" y="115"/>
                  </a:lnTo>
                  <a:close/>
                  <a:moveTo>
                    <a:pt x="1785" y="115"/>
                  </a:moveTo>
                  <a:lnTo>
                    <a:pt x="1768" y="118"/>
                  </a:lnTo>
                  <a:lnTo>
                    <a:pt x="1751" y="127"/>
                  </a:lnTo>
                  <a:lnTo>
                    <a:pt x="1739" y="139"/>
                  </a:lnTo>
                  <a:lnTo>
                    <a:pt x="1731" y="155"/>
                  </a:lnTo>
                  <a:lnTo>
                    <a:pt x="1728" y="173"/>
                  </a:lnTo>
                  <a:lnTo>
                    <a:pt x="1728" y="979"/>
                  </a:lnTo>
                  <a:lnTo>
                    <a:pt x="1731" y="997"/>
                  </a:lnTo>
                  <a:lnTo>
                    <a:pt x="1739" y="1014"/>
                  </a:lnTo>
                  <a:lnTo>
                    <a:pt x="1751" y="1026"/>
                  </a:lnTo>
                  <a:lnTo>
                    <a:pt x="1768" y="1034"/>
                  </a:lnTo>
                  <a:lnTo>
                    <a:pt x="1785" y="1037"/>
                  </a:lnTo>
                  <a:lnTo>
                    <a:pt x="1803" y="1034"/>
                  </a:lnTo>
                  <a:lnTo>
                    <a:pt x="1819" y="1026"/>
                  </a:lnTo>
                  <a:lnTo>
                    <a:pt x="1831" y="1014"/>
                  </a:lnTo>
                  <a:lnTo>
                    <a:pt x="1840" y="997"/>
                  </a:lnTo>
                  <a:lnTo>
                    <a:pt x="1843" y="979"/>
                  </a:lnTo>
                  <a:lnTo>
                    <a:pt x="1843" y="173"/>
                  </a:lnTo>
                  <a:lnTo>
                    <a:pt x="1840" y="155"/>
                  </a:lnTo>
                  <a:lnTo>
                    <a:pt x="1831" y="139"/>
                  </a:lnTo>
                  <a:lnTo>
                    <a:pt x="1819" y="127"/>
                  </a:lnTo>
                  <a:lnTo>
                    <a:pt x="1803" y="118"/>
                  </a:lnTo>
                  <a:lnTo>
                    <a:pt x="1785" y="115"/>
                  </a:lnTo>
                  <a:close/>
                  <a:moveTo>
                    <a:pt x="1497" y="115"/>
                  </a:moveTo>
                  <a:lnTo>
                    <a:pt x="1480" y="118"/>
                  </a:lnTo>
                  <a:lnTo>
                    <a:pt x="1463" y="127"/>
                  </a:lnTo>
                  <a:lnTo>
                    <a:pt x="1451" y="139"/>
                  </a:lnTo>
                  <a:lnTo>
                    <a:pt x="1443" y="155"/>
                  </a:lnTo>
                  <a:lnTo>
                    <a:pt x="1440" y="173"/>
                  </a:lnTo>
                  <a:lnTo>
                    <a:pt x="1440" y="979"/>
                  </a:lnTo>
                  <a:lnTo>
                    <a:pt x="1443" y="997"/>
                  </a:lnTo>
                  <a:lnTo>
                    <a:pt x="1451" y="1014"/>
                  </a:lnTo>
                  <a:lnTo>
                    <a:pt x="1463" y="1026"/>
                  </a:lnTo>
                  <a:lnTo>
                    <a:pt x="1480" y="1034"/>
                  </a:lnTo>
                  <a:lnTo>
                    <a:pt x="1497" y="1037"/>
                  </a:lnTo>
                  <a:lnTo>
                    <a:pt x="1515" y="1034"/>
                  </a:lnTo>
                  <a:lnTo>
                    <a:pt x="1531" y="1026"/>
                  </a:lnTo>
                  <a:lnTo>
                    <a:pt x="1543" y="1014"/>
                  </a:lnTo>
                  <a:lnTo>
                    <a:pt x="1552" y="997"/>
                  </a:lnTo>
                  <a:lnTo>
                    <a:pt x="1555" y="979"/>
                  </a:lnTo>
                  <a:lnTo>
                    <a:pt x="1555" y="173"/>
                  </a:lnTo>
                  <a:lnTo>
                    <a:pt x="1552" y="155"/>
                  </a:lnTo>
                  <a:lnTo>
                    <a:pt x="1543" y="139"/>
                  </a:lnTo>
                  <a:lnTo>
                    <a:pt x="1531" y="127"/>
                  </a:lnTo>
                  <a:lnTo>
                    <a:pt x="1515" y="118"/>
                  </a:lnTo>
                  <a:lnTo>
                    <a:pt x="1497" y="115"/>
                  </a:lnTo>
                  <a:close/>
                  <a:moveTo>
                    <a:pt x="1152" y="115"/>
                  </a:moveTo>
                  <a:lnTo>
                    <a:pt x="1134" y="118"/>
                  </a:lnTo>
                  <a:lnTo>
                    <a:pt x="1118" y="127"/>
                  </a:lnTo>
                  <a:lnTo>
                    <a:pt x="1106" y="139"/>
                  </a:lnTo>
                  <a:lnTo>
                    <a:pt x="1097" y="155"/>
                  </a:lnTo>
                  <a:lnTo>
                    <a:pt x="1094" y="173"/>
                  </a:lnTo>
                  <a:lnTo>
                    <a:pt x="1094" y="979"/>
                  </a:lnTo>
                  <a:lnTo>
                    <a:pt x="1097" y="997"/>
                  </a:lnTo>
                  <a:lnTo>
                    <a:pt x="1106" y="1014"/>
                  </a:lnTo>
                  <a:lnTo>
                    <a:pt x="1118" y="1026"/>
                  </a:lnTo>
                  <a:lnTo>
                    <a:pt x="1134" y="1034"/>
                  </a:lnTo>
                  <a:lnTo>
                    <a:pt x="1152" y="1037"/>
                  </a:lnTo>
                  <a:lnTo>
                    <a:pt x="1170" y="1034"/>
                  </a:lnTo>
                  <a:lnTo>
                    <a:pt x="1185" y="1026"/>
                  </a:lnTo>
                  <a:lnTo>
                    <a:pt x="1198" y="1014"/>
                  </a:lnTo>
                  <a:lnTo>
                    <a:pt x="1206" y="997"/>
                  </a:lnTo>
                  <a:lnTo>
                    <a:pt x="1209" y="979"/>
                  </a:lnTo>
                  <a:lnTo>
                    <a:pt x="1209" y="173"/>
                  </a:lnTo>
                  <a:lnTo>
                    <a:pt x="1206" y="155"/>
                  </a:lnTo>
                  <a:lnTo>
                    <a:pt x="1198" y="139"/>
                  </a:lnTo>
                  <a:lnTo>
                    <a:pt x="1185" y="127"/>
                  </a:lnTo>
                  <a:lnTo>
                    <a:pt x="1170" y="118"/>
                  </a:lnTo>
                  <a:lnTo>
                    <a:pt x="1152" y="115"/>
                  </a:lnTo>
                  <a:close/>
                  <a:moveTo>
                    <a:pt x="979" y="115"/>
                  </a:moveTo>
                  <a:lnTo>
                    <a:pt x="961" y="118"/>
                  </a:lnTo>
                  <a:lnTo>
                    <a:pt x="945" y="127"/>
                  </a:lnTo>
                  <a:lnTo>
                    <a:pt x="933" y="139"/>
                  </a:lnTo>
                  <a:lnTo>
                    <a:pt x="925" y="155"/>
                  </a:lnTo>
                  <a:lnTo>
                    <a:pt x="921" y="173"/>
                  </a:lnTo>
                  <a:lnTo>
                    <a:pt x="921" y="979"/>
                  </a:lnTo>
                  <a:lnTo>
                    <a:pt x="925" y="997"/>
                  </a:lnTo>
                  <a:lnTo>
                    <a:pt x="933" y="1014"/>
                  </a:lnTo>
                  <a:lnTo>
                    <a:pt x="945" y="1026"/>
                  </a:lnTo>
                  <a:lnTo>
                    <a:pt x="961" y="1034"/>
                  </a:lnTo>
                  <a:lnTo>
                    <a:pt x="979" y="1037"/>
                  </a:lnTo>
                  <a:lnTo>
                    <a:pt x="997" y="1034"/>
                  </a:lnTo>
                  <a:lnTo>
                    <a:pt x="1013" y="1026"/>
                  </a:lnTo>
                  <a:lnTo>
                    <a:pt x="1025" y="1014"/>
                  </a:lnTo>
                  <a:lnTo>
                    <a:pt x="1033" y="997"/>
                  </a:lnTo>
                  <a:lnTo>
                    <a:pt x="1037" y="979"/>
                  </a:lnTo>
                  <a:lnTo>
                    <a:pt x="1037" y="173"/>
                  </a:lnTo>
                  <a:lnTo>
                    <a:pt x="1033" y="155"/>
                  </a:lnTo>
                  <a:lnTo>
                    <a:pt x="1025" y="139"/>
                  </a:lnTo>
                  <a:lnTo>
                    <a:pt x="1013" y="127"/>
                  </a:lnTo>
                  <a:lnTo>
                    <a:pt x="997" y="118"/>
                  </a:lnTo>
                  <a:lnTo>
                    <a:pt x="979" y="115"/>
                  </a:lnTo>
                  <a:close/>
                  <a:moveTo>
                    <a:pt x="806" y="115"/>
                  </a:moveTo>
                  <a:lnTo>
                    <a:pt x="788" y="118"/>
                  </a:lnTo>
                  <a:lnTo>
                    <a:pt x="773" y="127"/>
                  </a:lnTo>
                  <a:lnTo>
                    <a:pt x="760" y="139"/>
                  </a:lnTo>
                  <a:lnTo>
                    <a:pt x="752" y="155"/>
                  </a:lnTo>
                  <a:lnTo>
                    <a:pt x="749" y="173"/>
                  </a:lnTo>
                  <a:lnTo>
                    <a:pt x="749" y="979"/>
                  </a:lnTo>
                  <a:lnTo>
                    <a:pt x="752" y="997"/>
                  </a:lnTo>
                  <a:lnTo>
                    <a:pt x="760" y="1014"/>
                  </a:lnTo>
                  <a:lnTo>
                    <a:pt x="773" y="1026"/>
                  </a:lnTo>
                  <a:lnTo>
                    <a:pt x="788" y="1034"/>
                  </a:lnTo>
                  <a:lnTo>
                    <a:pt x="806" y="1037"/>
                  </a:lnTo>
                  <a:lnTo>
                    <a:pt x="824" y="1034"/>
                  </a:lnTo>
                  <a:lnTo>
                    <a:pt x="840" y="1026"/>
                  </a:lnTo>
                  <a:lnTo>
                    <a:pt x="852" y="1014"/>
                  </a:lnTo>
                  <a:lnTo>
                    <a:pt x="861" y="997"/>
                  </a:lnTo>
                  <a:lnTo>
                    <a:pt x="864" y="979"/>
                  </a:lnTo>
                  <a:lnTo>
                    <a:pt x="864" y="173"/>
                  </a:lnTo>
                  <a:lnTo>
                    <a:pt x="861" y="155"/>
                  </a:lnTo>
                  <a:lnTo>
                    <a:pt x="852" y="139"/>
                  </a:lnTo>
                  <a:lnTo>
                    <a:pt x="840" y="127"/>
                  </a:lnTo>
                  <a:lnTo>
                    <a:pt x="824" y="118"/>
                  </a:lnTo>
                  <a:lnTo>
                    <a:pt x="806" y="115"/>
                  </a:lnTo>
                  <a:close/>
                  <a:moveTo>
                    <a:pt x="518" y="115"/>
                  </a:moveTo>
                  <a:lnTo>
                    <a:pt x="500" y="118"/>
                  </a:lnTo>
                  <a:lnTo>
                    <a:pt x="485" y="127"/>
                  </a:lnTo>
                  <a:lnTo>
                    <a:pt x="472" y="139"/>
                  </a:lnTo>
                  <a:lnTo>
                    <a:pt x="464" y="155"/>
                  </a:lnTo>
                  <a:lnTo>
                    <a:pt x="461" y="173"/>
                  </a:lnTo>
                  <a:lnTo>
                    <a:pt x="461" y="979"/>
                  </a:lnTo>
                  <a:lnTo>
                    <a:pt x="464" y="997"/>
                  </a:lnTo>
                  <a:lnTo>
                    <a:pt x="472" y="1014"/>
                  </a:lnTo>
                  <a:lnTo>
                    <a:pt x="485" y="1026"/>
                  </a:lnTo>
                  <a:lnTo>
                    <a:pt x="500" y="1034"/>
                  </a:lnTo>
                  <a:lnTo>
                    <a:pt x="518" y="1037"/>
                  </a:lnTo>
                  <a:lnTo>
                    <a:pt x="536" y="1034"/>
                  </a:lnTo>
                  <a:lnTo>
                    <a:pt x="552" y="1026"/>
                  </a:lnTo>
                  <a:lnTo>
                    <a:pt x="564" y="1014"/>
                  </a:lnTo>
                  <a:lnTo>
                    <a:pt x="573" y="997"/>
                  </a:lnTo>
                  <a:lnTo>
                    <a:pt x="576" y="979"/>
                  </a:lnTo>
                  <a:lnTo>
                    <a:pt x="576" y="173"/>
                  </a:lnTo>
                  <a:lnTo>
                    <a:pt x="573" y="155"/>
                  </a:lnTo>
                  <a:lnTo>
                    <a:pt x="564" y="139"/>
                  </a:lnTo>
                  <a:lnTo>
                    <a:pt x="552" y="127"/>
                  </a:lnTo>
                  <a:lnTo>
                    <a:pt x="536" y="118"/>
                  </a:lnTo>
                  <a:lnTo>
                    <a:pt x="518" y="115"/>
                  </a:lnTo>
                  <a:close/>
                  <a:moveTo>
                    <a:pt x="345" y="115"/>
                  </a:moveTo>
                  <a:lnTo>
                    <a:pt x="328" y="118"/>
                  </a:lnTo>
                  <a:lnTo>
                    <a:pt x="311" y="127"/>
                  </a:lnTo>
                  <a:lnTo>
                    <a:pt x="299" y="139"/>
                  </a:lnTo>
                  <a:lnTo>
                    <a:pt x="291" y="155"/>
                  </a:lnTo>
                  <a:lnTo>
                    <a:pt x="288" y="173"/>
                  </a:lnTo>
                  <a:lnTo>
                    <a:pt x="288" y="979"/>
                  </a:lnTo>
                  <a:lnTo>
                    <a:pt x="291" y="997"/>
                  </a:lnTo>
                  <a:lnTo>
                    <a:pt x="299" y="1014"/>
                  </a:lnTo>
                  <a:lnTo>
                    <a:pt x="311" y="1026"/>
                  </a:lnTo>
                  <a:lnTo>
                    <a:pt x="328" y="1034"/>
                  </a:lnTo>
                  <a:lnTo>
                    <a:pt x="345" y="1037"/>
                  </a:lnTo>
                  <a:lnTo>
                    <a:pt x="363" y="1034"/>
                  </a:lnTo>
                  <a:lnTo>
                    <a:pt x="379" y="1026"/>
                  </a:lnTo>
                  <a:lnTo>
                    <a:pt x="391" y="1014"/>
                  </a:lnTo>
                  <a:lnTo>
                    <a:pt x="400" y="997"/>
                  </a:lnTo>
                  <a:lnTo>
                    <a:pt x="403" y="979"/>
                  </a:lnTo>
                  <a:lnTo>
                    <a:pt x="403" y="173"/>
                  </a:lnTo>
                  <a:lnTo>
                    <a:pt x="400" y="155"/>
                  </a:lnTo>
                  <a:lnTo>
                    <a:pt x="391" y="139"/>
                  </a:lnTo>
                  <a:lnTo>
                    <a:pt x="379" y="127"/>
                  </a:lnTo>
                  <a:lnTo>
                    <a:pt x="363" y="118"/>
                  </a:lnTo>
                  <a:lnTo>
                    <a:pt x="345" y="115"/>
                  </a:lnTo>
                  <a:close/>
                  <a:moveTo>
                    <a:pt x="173" y="115"/>
                  </a:moveTo>
                  <a:lnTo>
                    <a:pt x="155" y="118"/>
                  </a:lnTo>
                  <a:lnTo>
                    <a:pt x="139" y="127"/>
                  </a:lnTo>
                  <a:lnTo>
                    <a:pt x="127" y="139"/>
                  </a:lnTo>
                  <a:lnTo>
                    <a:pt x="118" y="155"/>
                  </a:lnTo>
                  <a:lnTo>
                    <a:pt x="115" y="173"/>
                  </a:lnTo>
                  <a:lnTo>
                    <a:pt x="115" y="979"/>
                  </a:lnTo>
                  <a:lnTo>
                    <a:pt x="118" y="997"/>
                  </a:lnTo>
                  <a:lnTo>
                    <a:pt x="127" y="1014"/>
                  </a:lnTo>
                  <a:lnTo>
                    <a:pt x="139" y="1026"/>
                  </a:lnTo>
                  <a:lnTo>
                    <a:pt x="155" y="1034"/>
                  </a:lnTo>
                  <a:lnTo>
                    <a:pt x="173" y="1037"/>
                  </a:lnTo>
                  <a:lnTo>
                    <a:pt x="190" y="1034"/>
                  </a:lnTo>
                  <a:lnTo>
                    <a:pt x="207" y="1026"/>
                  </a:lnTo>
                  <a:lnTo>
                    <a:pt x="219" y="1014"/>
                  </a:lnTo>
                  <a:lnTo>
                    <a:pt x="227" y="997"/>
                  </a:lnTo>
                  <a:lnTo>
                    <a:pt x="230" y="979"/>
                  </a:lnTo>
                  <a:lnTo>
                    <a:pt x="230" y="173"/>
                  </a:lnTo>
                  <a:lnTo>
                    <a:pt x="227" y="155"/>
                  </a:lnTo>
                  <a:lnTo>
                    <a:pt x="219" y="139"/>
                  </a:lnTo>
                  <a:lnTo>
                    <a:pt x="207" y="127"/>
                  </a:lnTo>
                  <a:lnTo>
                    <a:pt x="190" y="118"/>
                  </a:lnTo>
                  <a:lnTo>
                    <a:pt x="173" y="115"/>
                  </a:lnTo>
                  <a:close/>
                  <a:moveTo>
                    <a:pt x="0" y="0"/>
                  </a:moveTo>
                  <a:lnTo>
                    <a:pt x="3110" y="0"/>
                  </a:lnTo>
                  <a:lnTo>
                    <a:pt x="3110" y="1095"/>
                  </a:lnTo>
                  <a:lnTo>
                    <a:pt x="0" y="109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" name="Freeform 616"/>
            <p:cNvSpPr>
              <a:spLocks noEditPoints="1"/>
            </p:cNvSpPr>
            <p:nvPr/>
          </p:nvSpPr>
          <p:spPr bwMode="auto">
            <a:xfrm>
              <a:off x="3939" y="3930"/>
              <a:ext cx="346" cy="134"/>
            </a:xfrm>
            <a:custGeom>
              <a:avLst/>
              <a:gdLst>
                <a:gd name="T0" fmla="*/ 2747 w 3110"/>
                <a:gd name="T1" fmla="*/ 1034 h 1210"/>
                <a:gd name="T2" fmla="*/ 2782 w 3110"/>
                <a:gd name="T3" fmla="*/ 867 h 1210"/>
                <a:gd name="T4" fmla="*/ 2558 w 3110"/>
                <a:gd name="T5" fmla="*/ 1025 h 1210"/>
                <a:gd name="T6" fmla="*/ 2625 w 3110"/>
                <a:gd name="T7" fmla="*/ 876 h 1210"/>
                <a:gd name="T8" fmla="*/ 2373 w 3110"/>
                <a:gd name="T9" fmla="*/ 1013 h 1210"/>
                <a:gd name="T10" fmla="*/ 2465 w 3110"/>
                <a:gd name="T11" fmla="*/ 888 h 1210"/>
                <a:gd name="T12" fmla="*/ 2192 w 3110"/>
                <a:gd name="T13" fmla="*/ 997 h 1210"/>
                <a:gd name="T14" fmla="*/ 2301 w 3110"/>
                <a:gd name="T15" fmla="*/ 904 h 1210"/>
                <a:gd name="T16" fmla="*/ 2016 w 3110"/>
                <a:gd name="T17" fmla="*/ 979 h 1210"/>
                <a:gd name="T18" fmla="*/ 2131 w 3110"/>
                <a:gd name="T19" fmla="*/ 922 h 1210"/>
                <a:gd name="T20" fmla="*/ 1843 w 3110"/>
                <a:gd name="T21" fmla="*/ 922 h 1210"/>
                <a:gd name="T22" fmla="*/ 1958 w 3110"/>
                <a:gd name="T23" fmla="*/ 979 h 1210"/>
                <a:gd name="T24" fmla="*/ 1673 w 3110"/>
                <a:gd name="T25" fmla="*/ 904 h 1210"/>
                <a:gd name="T26" fmla="*/ 1782 w 3110"/>
                <a:gd name="T27" fmla="*/ 997 h 1210"/>
                <a:gd name="T28" fmla="*/ 1509 w 3110"/>
                <a:gd name="T29" fmla="*/ 888 h 1210"/>
                <a:gd name="T30" fmla="*/ 1601 w 3110"/>
                <a:gd name="T31" fmla="*/ 1013 h 1210"/>
                <a:gd name="T32" fmla="*/ 1349 w 3110"/>
                <a:gd name="T33" fmla="*/ 876 h 1210"/>
                <a:gd name="T34" fmla="*/ 1416 w 3110"/>
                <a:gd name="T35" fmla="*/ 1025 h 1210"/>
                <a:gd name="T36" fmla="*/ 1192 w 3110"/>
                <a:gd name="T37" fmla="*/ 867 h 1210"/>
                <a:gd name="T38" fmla="*/ 1227 w 3110"/>
                <a:gd name="T39" fmla="*/ 1034 h 1210"/>
                <a:gd name="T40" fmla="*/ 1037 w 3110"/>
                <a:gd name="T41" fmla="*/ 864 h 1210"/>
                <a:gd name="T42" fmla="*/ 1037 w 3110"/>
                <a:gd name="T43" fmla="*/ 1037 h 1210"/>
                <a:gd name="T44" fmla="*/ 1037 w 3110"/>
                <a:gd name="T45" fmla="*/ 864 h 1210"/>
                <a:gd name="T46" fmla="*/ 846 w 3110"/>
                <a:gd name="T47" fmla="*/ 1034 h 1210"/>
                <a:gd name="T48" fmla="*/ 882 w 3110"/>
                <a:gd name="T49" fmla="*/ 867 h 1210"/>
                <a:gd name="T50" fmla="*/ 657 w 3110"/>
                <a:gd name="T51" fmla="*/ 1025 h 1210"/>
                <a:gd name="T52" fmla="*/ 725 w 3110"/>
                <a:gd name="T53" fmla="*/ 876 h 1210"/>
                <a:gd name="T54" fmla="*/ 472 w 3110"/>
                <a:gd name="T55" fmla="*/ 1013 h 1210"/>
                <a:gd name="T56" fmla="*/ 564 w 3110"/>
                <a:gd name="T57" fmla="*/ 888 h 1210"/>
                <a:gd name="T58" fmla="*/ 291 w 3110"/>
                <a:gd name="T59" fmla="*/ 997 h 1210"/>
                <a:gd name="T60" fmla="*/ 400 w 3110"/>
                <a:gd name="T61" fmla="*/ 904 h 1210"/>
                <a:gd name="T62" fmla="*/ 2880 w 3110"/>
                <a:gd name="T63" fmla="*/ 1094 h 1210"/>
                <a:gd name="T64" fmla="*/ 2995 w 3110"/>
                <a:gd name="T65" fmla="*/ 115 h 1210"/>
                <a:gd name="T66" fmla="*/ 2707 w 3110"/>
                <a:gd name="T67" fmla="*/ 115 h 1210"/>
                <a:gd name="T68" fmla="*/ 2822 w 3110"/>
                <a:gd name="T69" fmla="*/ 634 h 1210"/>
                <a:gd name="T70" fmla="*/ 2365 w 3110"/>
                <a:gd name="T71" fmla="*/ 97 h 1210"/>
                <a:gd name="T72" fmla="*/ 2473 w 3110"/>
                <a:gd name="T73" fmla="*/ 651 h 1210"/>
                <a:gd name="T74" fmla="*/ 2200 w 3110"/>
                <a:gd name="T75" fmla="*/ 82 h 1210"/>
                <a:gd name="T76" fmla="*/ 2292 w 3110"/>
                <a:gd name="T77" fmla="*/ 668 h 1210"/>
                <a:gd name="T78" fmla="*/ 1925 w 3110"/>
                <a:gd name="T79" fmla="*/ 69 h 1210"/>
                <a:gd name="T80" fmla="*/ 1992 w 3110"/>
                <a:gd name="T81" fmla="*/ 680 h 1210"/>
                <a:gd name="T82" fmla="*/ 1768 w 3110"/>
                <a:gd name="T83" fmla="*/ 61 h 1210"/>
                <a:gd name="T84" fmla="*/ 1803 w 3110"/>
                <a:gd name="T85" fmla="*/ 688 h 1210"/>
                <a:gd name="T86" fmla="*/ 1497 w 3110"/>
                <a:gd name="T87" fmla="*/ 57 h 1210"/>
                <a:gd name="T88" fmla="*/ 1497 w 3110"/>
                <a:gd name="T89" fmla="*/ 691 h 1210"/>
                <a:gd name="T90" fmla="*/ 1497 w 3110"/>
                <a:gd name="T91" fmla="*/ 57 h 1210"/>
                <a:gd name="T92" fmla="*/ 1134 w 3110"/>
                <a:gd name="T93" fmla="*/ 688 h 1210"/>
                <a:gd name="T94" fmla="*/ 1170 w 3110"/>
                <a:gd name="T95" fmla="*/ 61 h 1210"/>
                <a:gd name="T96" fmla="*/ 945 w 3110"/>
                <a:gd name="T97" fmla="*/ 680 h 1210"/>
                <a:gd name="T98" fmla="*/ 1013 w 3110"/>
                <a:gd name="T99" fmla="*/ 69 h 1210"/>
                <a:gd name="T100" fmla="*/ 760 w 3110"/>
                <a:gd name="T101" fmla="*/ 668 h 1210"/>
                <a:gd name="T102" fmla="*/ 852 w 3110"/>
                <a:gd name="T103" fmla="*/ 82 h 1210"/>
                <a:gd name="T104" fmla="*/ 464 w 3110"/>
                <a:gd name="T105" fmla="*/ 651 h 1210"/>
                <a:gd name="T106" fmla="*/ 573 w 3110"/>
                <a:gd name="T107" fmla="*/ 97 h 1210"/>
                <a:gd name="T108" fmla="*/ 288 w 3110"/>
                <a:gd name="T109" fmla="*/ 634 h 1210"/>
                <a:gd name="T110" fmla="*/ 403 w 3110"/>
                <a:gd name="T111" fmla="*/ 115 h 1210"/>
                <a:gd name="T112" fmla="*/ 115 w 3110"/>
                <a:gd name="T113" fmla="*/ 115 h 1210"/>
                <a:gd name="T114" fmla="*/ 230 w 3110"/>
                <a:gd name="T115" fmla="*/ 1094 h 1210"/>
                <a:gd name="T116" fmla="*/ 0 w 3110"/>
                <a:gd name="T117" fmla="*/ 0 h 1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10" h="1210">
                  <a:moveTo>
                    <a:pt x="2765" y="864"/>
                  </a:moveTo>
                  <a:lnTo>
                    <a:pt x="2747" y="867"/>
                  </a:lnTo>
                  <a:lnTo>
                    <a:pt x="2731" y="876"/>
                  </a:lnTo>
                  <a:lnTo>
                    <a:pt x="2719" y="888"/>
                  </a:lnTo>
                  <a:lnTo>
                    <a:pt x="2710" y="904"/>
                  </a:lnTo>
                  <a:lnTo>
                    <a:pt x="2707" y="922"/>
                  </a:lnTo>
                  <a:lnTo>
                    <a:pt x="2707" y="979"/>
                  </a:lnTo>
                  <a:lnTo>
                    <a:pt x="2710" y="997"/>
                  </a:lnTo>
                  <a:lnTo>
                    <a:pt x="2719" y="1013"/>
                  </a:lnTo>
                  <a:lnTo>
                    <a:pt x="2731" y="1025"/>
                  </a:lnTo>
                  <a:lnTo>
                    <a:pt x="2747" y="1034"/>
                  </a:lnTo>
                  <a:lnTo>
                    <a:pt x="2765" y="1037"/>
                  </a:lnTo>
                  <a:lnTo>
                    <a:pt x="2782" y="1034"/>
                  </a:lnTo>
                  <a:lnTo>
                    <a:pt x="2799" y="1025"/>
                  </a:lnTo>
                  <a:lnTo>
                    <a:pt x="2811" y="1013"/>
                  </a:lnTo>
                  <a:lnTo>
                    <a:pt x="2819" y="997"/>
                  </a:lnTo>
                  <a:lnTo>
                    <a:pt x="2822" y="979"/>
                  </a:lnTo>
                  <a:lnTo>
                    <a:pt x="2822" y="922"/>
                  </a:lnTo>
                  <a:lnTo>
                    <a:pt x="2819" y="904"/>
                  </a:lnTo>
                  <a:lnTo>
                    <a:pt x="2811" y="888"/>
                  </a:lnTo>
                  <a:lnTo>
                    <a:pt x="2799" y="876"/>
                  </a:lnTo>
                  <a:lnTo>
                    <a:pt x="2782" y="867"/>
                  </a:lnTo>
                  <a:lnTo>
                    <a:pt x="2765" y="864"/>
                  </a:lnTo>
                  <a:close/>
                  <a:moveTo>
                    <a:pt x="2592" y="864"/>
                  </a:moveTo>
                  <a:lnTo>
                    <a:pt x="2574" y="867"/>
                  </a:lnTo>
                  <a:lnTo>
                    <a:pt x="2558" y="876"/>
                  </a:lnTo>
                  <a:lnTo>
                    <a:pt x="2546" y="888"/>
                  </a:lnTo>
                  <a:lnTo>
                    <a:pt x="2537" y="904"/>
                  </a:lnTo>
                  <a:lnTo>
                    <a:pt x="2534" y="922"/>
                  </a:lnTo>
                  <a:lnTo>
                    <a:pt x="2534" y="979"/>
                  </a:lnTo>
                  <a:lnTo>
                    <a:pt x="2537" y="997"/>
                  </a:lnTo>
                  <a:lnTo>
                    <a:pt x="2546" y="1013"/>
                  </a:lnTo>
                  <a:lnTo>
                    <a:pt x="2558" y="1025"/>
                  </a:lnTo>
                  <a:lnTo>
                    <a:pt x="2574" y="1034"/>
                  </a:lnTo>
                  <a:lnTo>
                    <a:pt x="2592" y="1037"/>
                  </a:lnTo>
                  <a:lnTo>
                    <a:pt x="2610" y="1034"/>
                  </a:lnTo>
                  <a:lnTo>
                    <a:pt x="2625" y="1025"/>
                  </a:lnTo>
                  <a:lnTo>
                    <a:pt x="2638" y="1013"/>
                  </a:lnTo>
                  <a:lnTo>
                    <a:pt x="2646" y="997"/>
                  </a:lnTo>
                  <a:lnTo>
                    <a:pt x="2649" y="979"/>
                  </a:lnTo>
                  <a:lnTo>
                    <a:pt x="2649" y="922"/>
                  </a:lnTo>
                  <a:lnTo>
                    <a:pt x="2646" y="904"/>
                  </a:lnTo>
                  <a:lnTo>
                    <a:pt x="2638" y="888"/>
                  </a:lnTo>
                  <a:lnTo>
                    <a:pt x="2625" y="876"/>
                  </a:lnTo>
                  <a:lnTo>
                    <a:pt x="2610" y="867"/>
                  </a:lnTo>
                  <a:lnTo>
                    <a:pt x="2592" y="864"/>
                  </a:lnTo>
                  <a:close/>
                  <a:moveTo>
                    <a:pt x="2419" y="864"/>
                  </a:moveTo>
                  <a:lnTo>
                    <a:pt x="2401" y="867"/>
                  </a:lnTo>
                  <a:lnTo>
                    <a:pt x="2385" y="876"/>
                  </a:lnTo>
                  <a:lnTo>
                    <a:pt x="2373" y="888"/>
                  </a:lnTo>
                  <a:lnTo>
                    <a:pt x="2365" y="904"/>
                  </a:lnTo>
                  <a:lnTo>
                    <a:pt x="2361" y="922"/>
                  </a:lnTo>
                  <a:lnTo>
                    <a:pt x="2361" y="979"/>
                  </a:lnTo>
                  <a:lnTo>
                    <a:pt x="2365" y="997"/>
                  </a:lnTo>
                  <a:lnTo>
                    <a:pt x="2373" y="1013"/>
                  </a:lnTo>
                  <a:lnTo>
                    <a:pt x="2385" y="1025"/>
                  </a:lnTo>
                  <a:lnTo>
                    <a:pt x="2401" y="1034"/>
                  </a:lnTo>
                  <a:lnTo>
                    <a:pt x="2419" y="1037"/>
                  </a:lnTo>
                  <a:lnTo>
                    <a:pt x="2437" y="1034"/>
                  </a:lnTo>
                  <a:lnTo>
                    <a:pt x="2453" y="1025"/>
                  </a:lnTo>
                  <a:lnTo>
                    <a:pt x="2465" y="1013"/>
                  </a:lnTo>
                  <a:lnTo>
                    <a:pt x="2473" y="997"/>
                  </a:lnTo>
                  <a:lnTo>
                    <a:pt x="2477" y="979"/>
                  </a:lnTo>
                  <a:lnTo>
                    <a:pt x="2477" y="922"/>
                  </a:lnTo>
                  <a:lnTo>
                    <a:pt x="2473" y="904"/>
                  </a:lnTo>
                  <a:lnTo>
                    <a:pt x="2465" y="888"/>
                  </a:lnTo>
                  <a:lnTo>
                    <a:pt x="2453" y="876"/>
                  </a:lnTo>
                  <a:lnTo>
                    <a:pt x="2437" y="867"/>
                  </a:lnTo>
                  <a:lnTo>
                    <a:pt x="2419" y="864"/>
                  </a:lnTo>
                  <a:close/>
                  <a:moveTo>
                    <a:pt x="2246" y="864"/>
                  </a:moveTo>
                  <a:lnTo>
                    <a:pt x="2228" y="867"/>
                  </a:lnTo>
                  <a:lnTo>
                    <a:pt x="2213" y="876"/>
                  </a:lnTo>
                  <a:lnTo>
                    <a:pt x="2200" y="888"/>
                  </a:lnTo>
                  <a:lnTo>
                    <a:pt x="2192" y="904"/>
                  </a:lnTo>
                  <a:lnTo>
                    <a:pt x="2189" y="922"/>
                  </a:lnTo>
                  <a:lnTo>
                    <a:pt x="2189" y="979"/>
                  </a:lnTo>
                  <a:lnTo>
                    <a:pt x="2192" y="997"/>
                  </a:lnTo>
                  <a:lnTo>
                    <a:pt x="2200" y="1013"/>
                  </a:lnTo>
                  <a:lnTo>
                    <a:pt x="2213" y="1025"/>
                  </a:lnTo>
                  <a:lnTo>
                    <a:pt x="2228" y="1034"/>
                  </a:lnTo>
                  <a:lnTo>
                    <a:pt x="2246" y="1037"/>
                  </a:lnTo>
                  <a:lnTo>
                    <a:pt x="2264" y="1034"/>
                  </a:lnTo>
                  <a:lnTo>
                    <a:pt x="2280" y="1025"/>
                  </a:lnTo>
                  <a:lnTo>
                    <a:pt x="2292" y="1013"/>
                  </a:lnTo>
                  <a:lnTo>
                    <a:pt x="2301" y="997"/>
                  </a:lnTo>
                  <a:lnTo>
                    <a:pt x="2304" y="979"/>
                  </a:lnTo>
                  <a:lnTo>
                    <a:pt x="2304" y="922"/>
                  </a:lnTo>
                  <a:lnTo>
                    <a:pt x="2301" y="904"/>
                  </a:lnTo>
                  <a:lnTo>
                    <a:pt x="2292" y="888"/>
                  </a:lnTo>
                  <a:lnTo>
                    <a:pt x="2280" y="876"/>
                  </a:lnTo>
                  <a:lnTo>
                    <a:pt x="2264" y="867"/>
                  </a:lnTo>
                  <a:lnTo>
                    <a:pt x="2246" y="864"/>
                  </a:lnTo>
                  <a:close/>
                  <a:moveTo>
                    <a:pt x="2073" y="864"/>
                  </a:moveTo>
                  <a:lnTo>
                    <a:pt x="2056" y="867"/>
                  </a:lnTo>
                  <a:lnTo>
                    <a:pt x="2039" y="876"/>
                  </a:lnTo>
                  <a:lnTo>
                    <a:pt x="2027" y="888"/>
                  </a:lnTo>
                  <a:lnTo>
                    <a:pt x="2019" y="904"/>
                  </a:lnTo>
                  <a:lnTo>
                    <a:pt x="2016" y="922"/>
                  </a:lnTo>
                  <a:lnTo>
                    <a:pt x="2016" y="979"/>
                  </a:lnTo>
                  <a:lnTo>
                    <a:pt x="2019" y="997"/>
                  </a:lnTo>
                  <a:lnTo>
                    <a:pt x="2027" y="1013"/>
                  </a:lnTo>
                  <a:lnTo>
                    <a:pt x="2039" y="1025"/>
                  </a:lnTo>
                  <a:lnTo>
                    <a:pt x="2056" y="1034"/>
                  </a:lnTo>
                  <a:lnTo>
                    <a:pt x="2073" y="1037"/>
                  </a:lnTo>
                  <a:lnTo>
                    <a:pt x="2091" y="1034"/>
                  </a:lnTo>
                  <a:lnTo>
                    <a:pt x="2107" y="1025"/>
                  </a:lnTo>
                  <a:lnTo>
                    <a:pt x="2119" y="1013"/>
                  </a:lnTo>
                  <a:lnTo>
                    <a:pt x="2128" y="997"/>
                  </a:lnTo>
                  <a:lnTo>
                    <a:pt x="2131" y="979"/>
                  </a:lnTo>
                  <a:lnTo>
                    <a:pt x="2131" y="922"/>
                  </a:lnTo>
                  <a:lnTo>
                    <a:pt x="2128" y="904"/>
                  </a:lnTo>
                  <a:lnTo>
                    <a:pt x="2119" y="888"/>
                  </a:lnTo>
                  <a:lnTo>
                    <a:pt x="2107" y="876"/>
                  </a:lnTo>
                  <a:lnTo>
                    <a:pt x="2091" y="867"/>
                  </a:lnTo>
                  <a:lnTo>
                    <a:pt x="2073" y="864"/>
                  </a:lnTo>
                  <a:close/>
                  <a:moveTo>
                    <a:pt x="1901" y="864"/>
                  </a:moveTo>
                  <a:lnTo>
                    <a:pt x="1883" y="867"/>
                  </a:lnTo>
                  <a:lnTo>
                    <a:pt x="1867" y="876"/>
                  </a:lnTo>
                  <a:lnTo>
                    <a:pt x="1855" y="888"/>
                  </a:lnTo>
                  <a:lnTo>
                    <a:pt x="1846" y="904"/>
                  </a:lnTo>
                  <a:lnTo>
                    <a:pt x="1843" y="922"/>
                  </a:lnTo>
                  <a:lnTo>
                    <a:pt x="1843" y="979"/>
                  </a:lnTo>
                  <a:lnTo>
                    <a:pt x="1846" y="997"/>
                  </a:lnTo>
                  <a:lnTo>
                    <a:pt x="1855" y="1013"/>
                  </a:lnTo>
                  <a:lnTo>
                    <a:pt x="1867" y="1025"/>
                  </a:lnTo>
                  <a:lnTo>
                    <a:pt x="1883" y="1034"/>
                  </a:lnTo>
                  <a:lnTo>
                    <a:pt x="1901" y="1037"/>
                  </a:lnTo>
                  <a:lnTo>
                    <a:pt x="1918" y="1034"/>
                  </a:lnTo>
                  <a:lnTo>
                    <a:pt x="1935" y="1025"/>
                  </a:lnTo>
                  <a:lnTo>
                    <a:pt x="1947" y="1013"/>
                  </a:lnTo>
                  <a:lnTo>
                    <a:pt x="1955" y="997"/>
                  </a:lnTo>
                  <a:lnTo>
                    <a:pt x="1958" y="979"/>
                  </a:lnTo>
                  <a:lnTo>
                    <a:pt x="1958" y="922"/>
                  </a:lnTo>
                  <a:lnTo>
                    <a:pt x="1955" y="904"/>
                  </a:lnTo>
                  <a:lnTo>
                    <a:pt x="1947" y="888"/>
                  </a:lnTo>
                  <a:lnTo>
                    <a:pt x="1935" y="876"/>
                  </a:lnTo>
                  <a:lnTo>
                    <a:pt x="1918" y="867"/>
                  </a:lnTo>
                  <a:lnTo>
                    <a:pt x="1901" y="864"/>
                  </a:lnTo>
                  <a:close/>
                  <a:moveTo>
                    <a:pt x="1728" y="864"/>
                  </a:moveTo>
                  <a:lnTo>
                    <a:pt x="1710" y="867"/>
                  </a:lnTo>
                  <a:lnTo>
                    <a:pt x="1694" y="876"/>
                  </a:lnTo>
                  <a:lnTo>
                    <a:pt x="1682" y="888"/>
                  </a:lnTo>
                  <a:lnTo>
                    <a:pt x="1673" y="904"/>
                  </a:lnTo>
                  <a:lnTo>
                    <a:pt x="1670" y="922"/>
                  </a:lnTo>
                  <a:lnTo>
                    <a:pt x="1670" y="979"/>
                  </a:lnTo>
                  <a:lnTo>
                    <a:pt x="1673" y="997"/>
                  </a:lnTo>
                  <a:lnTo>
                    <a:pt x="1682" y="1013"/>
                  </a:lnTo>
                  <a:lnTo>
                    <a:pt x="1694" y="1025"/>
                  </a:lnTo>
                  <a:lnTo>
                    <a:pt x="1710" y="1034"/>
                  </a:lnTo>
                  <a:lnTo>
                    <a:pt x="1728" y="1037"/>
                  </a:lnTo>
                  <a:lnTo>
                    <a:pt x="1746" y="1034"/>
                  </a:lnTo>
                  <a:lnTo>
                    <a:pt x="1761" y="1025"/>
                  </a:lnTo>
                  <a:lnTo>
                    <a:pt x="1774" y="1013"/>
                  </a:lnTo>
                  <a:lnTo>
                    <a:pt x="1782" y="997"/>
                  </a:lnTo>
                  <a:lnTo>
                    <a:pt x="1785" y="979"/>
                  </a:lnTo>
                  <a:lnTo>
                    <a:pt x="1785" y="922"/>
                  </a:lnTo>
                  <a:lnTo>
                    <a:pt x="1782" y="904"/>
                  </a:lnTo>
                  <a:lnTo>
                    <a:pt x="1774" y="888"/>
                  </a:lnTo>
                  <a:lnTo>
                    <a:pt x="1761" y="876"/>
                  </a:lnTo>
                  <a:lnTo>
                    <a:pt x="1746" y="867"/>
                  </a:lnTo>
                  <a:lnTo>
                    <a:pt x="1728" y="864"/>
                  </a:lnTo>
                  <a:close/>
                  <a:moveTo>
                    <a:pt x="1555" y="864"/>
                  </a:moveTo>
                  <a:lnTo>
                    <a:pt x="1537" y="867"/>
                  </a:lnTo>
                  <a:lnTo>
                    <a:pt x="1521" y="876"/>
                  </a:lnTo>
                  <a:lnTo>
                    <a:pt x="1509" y="888"/>
                  </a:lnTo>
                  <a:lnTo>
                    <a:pt x="1501" y="904"/>
                  </a:lnTo>
                  <a:lnTo>
                    <a:pt x="1497" y="922"/>
                  </a:lnTo>
                  <a:lnTo>
                    <a:pt x="1497" y="979"/>
                  </a:lnTo>
                  <a:lnTo>
                    <a:pt x="1501" y="997"/>
                  </a:lnTo>
                  <a:lnTo>
                    <a:pt x="1509" y="1013"/>
                  </a:lnTo>
                  <a:lnTo>
                    <a:pt x="1521" y="1025"/>
                  </a:lnTo>
                  <a:lnTo>
                    <a:pt x="1537" y="1034"/>
                  </a:lnTo>
                  <a:lnTo>
                    <a:pt x="1555" y="1037"/>
                  </a:lnTo>
                  <a:lnTo>
                    <a:pt x="1573" y="1034"/>
                  </a:lnTo>
                  <a:lnTo>
                    <a:pt x="1589" y="1025"/>
                  </a:lnTo>
                  <a:lnTo>
                    <a:pt x="1601" y="1013"/>
                  </a:lnTo>
                  <a:lnTo>
                    <a:pt x="1609" y="997"/>
                  </a:lnTo>
                  <a:lnTo>
                    <a:pt x="1613" y="979"/>
                  </a:lnTo>
                  <a:lnTo>
                    <a:pt x="1613" y="922"/>
                  </a:lnTo>
                  <a:lnTo>
                    <a:pt x="1609" y="904"/>
                  </a:lnTo>
                  <a:lnTo>
                    <a:pt x="1601" y="888"/>
                  </a:lnTo>
                  <a:lnTo>
                    <a:pt x="1589" y="876"/>
                  </a:lnTo>
                  <a:lnTo>
                    <a:pt x="1573" y="867"/>
                  </a:lnTo>
                  <a:lnTo>
                    <a:pt x="1555" y="864"/>
                  </a:lnTo>
                  <a:close/>
                  <a:moveTo>
                    <a:pt x="1382" y="864"/>
                  </a:moveTo>
                  <a:lnTo>
                    <a:pt x="1364" y="867"/>
                  </a:lnTo>
                  <a:lnTo>
                    <a:pt x="1349" y="876"/>
                  </a:lnTo>
                  <a:lnTo>
                    <a:pt x="1336" y="888"/>
                  </a:lnTo>
                  <a:lnTo>
                    <a:pt x="1328" y="904"/>
                  </a:lnTo>
                  <a:lnTo>
                    <a:pt x="1325" y="922"/>
                  </a:lnTo>
                  <a:lnTo>
                    <a:pt x="1325" y="979"/>
                  </a:lnTo>
                  <a:lnTo>
                    <a:pt x="1328" y="997"/>
                  </a:lnTo>
                  <a:lnTo>
                    <a:pt x="1336" y="1013"/>
                  </a:lnTo>
                  <a:lnTo>
                    <a:pt x="1349" y="1025"/>
                  </a:lnTo>
                  <a:lnTo>
                    <a:pt x="1364" y="1034"/>
                  </a:lnTo>
                  <a:lnTo>
                    <a:pt x="1382" y="1037"/>
                  </a:lnTo>
                  <a:lnTo>
                    <a:pt x="1400" y="1034"/>
                  </a:lnTo>
                  <a:lnTo>
                    <a:pt x="1416" y="1025"/>
                  </a:lnTo>
                  <a:lnTo>
                    <a:pt x="1428" y="1013"/>
                  </a:lnTo>
                  <a:lnTo>
                    <a:pt x="1437" y="997"/>
                  </a:lnTo>
                  <a:lnTo>
                    <a:pt x="1440" y="979"/>
                  </a:lnTo>
                  <a:lnTo>
                    <a:pt x="1440" y="922"/>
                  </a:lnTo>
                  <a:lnTo>
                    <a:pt x="1437" y="904"/>
                  </a:lnTo>
                  <a:lnTo>
                    <a:pt x="1428" y="888"/>
                  </a:lnTo>
                  <a:lnTo>
                    <a:pt x="1416" y="876"/>
                  </a:lnTo>
                  <a:lnTo>
                    <a:pt x="1400" y="867"/>
                  </a:lnTo>
                  <a:lnTo>
                    <a:pt x="1382" y="864"/>
                  </a:lnTo>
                  <a:close/>
                  <a:moveTo>
                    <a:pt x="1209" y="864"/>
                  </a:moveTo>
                  <a:lnTo>
                    <a:pt x="1192" y="867"/>
                  </a:lnTo>
                  <a:lnTo>
                    <a:pt x="1175" y="876"/>
                  </a:lnTo>
                  <a:lnTo>
                    <a:pt x="1163" y="888"/>
                  </a:lnTo>
                  <a:lnTo>
                    <a:pt x="1155" y="904"/>
                  </a:lnTo>
                  <a:lnTo>
                    <a:pt x="1152" y="922"/>
                  </a:lnTo>
                  <a:lnTo>
                    <a:pt x="1152" y="979"/>
                  </a:lnTo>
                  <a:lnTo>
                    <a:pt x="1155" y="997"/>
                  </a:lnTo>
                  <a:lnTo>
                    <a:pt x="1163" y="1013"/>
                  </a:lnTo>
                  <a:lnTo>
                    <a:pt x="1175" y="1025"/>
                  </a:lnTo>
                  <a:lnTo>
                    <a:pt x="1192" y="1034"/>
                  </a:lnTo>
                  <a:lnTo>
                    <a:pt x="1209" y="1037"/>
                  </a:lnTo>
                  <a:lnTo>
                    <a:pt x="1227" y="1034"/>
                  </a:lnTo>
                  <a:lnTo>
                    <a:pt x="1243" y="1025"/>
                  </a:lnTo>
                  <a:lnTo>
                    <a:pt x="1255" y="1013"/>
                  </a:lnTo>
                  <a:lnTo>
                    <a:pt x="1264" y="997"/>
                  </a:lnTo>
                  <a:lnTo>
                    <a:pt x="1267" y="979"/>
                  </a:lnTo>
                  <a:lnTo>
                    <a:pt x="1267" y="922"/>
                  </a:lnTo>
                  <a:lnTo>
                    <a:pt x="1264" y="904"/>
                  </a:lnTo>
                  <a:lnTo>
                    <a:pt x="1255" y="888"/>
                  </a:lnTo>
                  <a:lnTo>
                    <a:pt x="1243" y="876"/>
                  </a:lnTo>
                  <a:lnTo>
                    <a:pt x="1227" y="867"/>
                  </a:lnTo>
                  <a:lnTo>
                    <a:pt x="1209" y="864"/>
                  </a:lnTo>
                  <a:close/>
                  <a:moveTo>
                    <a:pt x="1037" y="864"/>
                  </a:moveTo>
                  <a:lnTo>
                    <a:pt x="1019" y="867"/>
                  </a:lnTo>
                  <a:lnTo>
                    <a:pt x="1003" y="876"/>
                  </a:lnTo>
                  <a:lnTo>
                    <a:pt x="991" y="888"/>
                  </a:lnTo>
                  <a:lnTo>
                    <a:pt x="982" y="904"/>
                  </a:lnTo>
                  <a:lnTo>
                    <a:pt x="979" y="922"/>
                  </a:lnTo>
                  <a:lnTo>
                    <a:pt x="979" y="979"/>
                  </a:lnTo>
                  <a:lnTo>
                    <a:pt x="982" y="997"/>
                  </a:lnTo>
                  <a:lnTo>
                    <a:pt x="991" y="1013"/>
                  </a:lnTo>
                  <a:lnTo>
                    <a:pt x="1003" y="1025"/>
                  </a:lnTo>
                  <a:lnTo>
                    <a:pt x="1019" y="1034"/>
                  </a:lnTo>
                  <a:lnTo>
                    <a:pt x="1037" y="1037"/>
                  </a:lnTo>
                  <a:lnTo>
                    <a:pt x="1054" y="1034"/>
                  </a:lnTo>
                  <a:lnTo>
                    <a:pt x="1071" y="1025"/>
                  </a:lnTo>
                  <a:lnTo>
                    <a:pt x="1083" y="1013"/>
                  </a:lnTo>
                  <a:lnTo>
                    <a:pt x="1091" y="997"/>
                  </a:lnTo>
                  <a:lnTo>
                    <a:pt x="1094" y="979"/>
                  </a:lnTo>
                  <a:lnTo>
                    <a:pt x="1094" y="922"/>
                  </a:lnTo>
                  <a:lnTo>
                    <a:pt x="1091" y="904"/>
                  </a:lnTo>
                  <a:lnTo>
                    <a:pt x="1083" y="888"/>
                  </a:lnTo>
                  <a:lnTo>
                    <a:pt x="1071" y="876"/>
                  </a:lnTo>
                  <a:lnTo>
                    <a:pt x="1054" y="867"/>
                  </a:lnTo>
                  <a:lnTo>
                    <a:pt x="1037" y="864"/>
                  </a:lnTo>
                  <a:close/>
                  <a:moveTo>
                    <a:pt x="864" y="864"/>
                  </a:moveTo>
                  <a:lnTo>
                    <a:pt x="846" y="867"/>
                  </a:lnTo>
                  <a:lnTo>
                    <a:pt x="830" y="876"/>
                  </a:lnTo>
                  <a:lnTo>
                    <a:pt x="818" y="888"/>
                  </a:lnTo>
                  <a:lnTo>
                    <a:pt x="809" y="904"/>
                  </a:lnTo>
                  <a:lnTo>
                    <a:pt x="806" y="922"/>
                  </a:lnTo>
                  <a:lnTo>
                    <a:pt x="806" y="979"/>
                  </a:lnTo>
                  <a:lnTo>
                    <a:pt x="809" y="997"/>
                  </a:lnTo>
                  <a:lnTo>
                    <a:pt x="818" y="1013"/>
                  </a:lnTo>
                  <a:lnTo>
                    <a:pt x="830" y="1025"/>
                  </a:lnTo>
                  <a:lnTo>
                    <a:pt x="846" y="1034"/>
                  </a:lnTo>
                  <a:lnTo>
                    <a:pt x="864" y="1037"/>
                  </a:lnTo>
                  <a:lnTo>
                    <a:pt x="882" y="1034"/>
                  </a:lnTo>
                  <a:lnTo>
                    <a:pt x="897" y="1025"/>
                  </a:lnTo>
                  <a:lnTo>
                    <a:pt x="910" y="1013"/>
                  </a:lnTo>
                  <a:lnTo>
                    <a:pt x="918" y="997"/>
                  </a:lnTo>
                  <a:lnTo>
                    <a:pt x="921" y="979"/>
                  </a:lnTo>
                  <a:lnTo>
                    <a:pt x="921" y="922"/>
                  </a:lnTo>
                  <a:lnTo>
                    <a:pt x="918" y="904"/>
                  </a:lnTo>
                  <a:lnTo>
                    <a:pt x="910" y="888"/>
                  </a:lnTo>
                  <a:lnTo>
                    <a:pt x="897" y="876"/>
                  </a:lnTo>
                  <a:lnTo>
                    <a:pt x="882" y="867"/>
                  </a:lnTo>
                  <a:lnTo>
                    <a:pt x="864" y="864"/>
                  </a:lnTo>
                  <a:close/>
                  <a:moveTo>
                    <a:pt x="691" y="864"/>
                  </a:moveTo>
                  <a:lnTo>
                    <a:pt x="673" y="867"/>
                  </a:lnTo>
                  <a:lnTo>
                    <a:pt x="657" y="876"/>
                  </a:lnTo>
                  <a:lnTo>
                    <a:pt x="645" y="888"/>
                  </a:lnTo>
                  <a:lnTo>
                    <a:pt x="637" y="904"/>
                  </a:lnTo>
                  <a:lnTo>
                    <a:pt x="633" y="922"/>
                  </a:lnTo>
                  <a:lnTo>
                    <a:pt x="633" y="979"/>
                  </a:lnTo>
                  <a:lnTo>
                    <a:pt x="637" y="997"/>
                  </a:lnTo>
                  <a:lnTo>
                    <a:pt x="645" y="1013"/>
                  </a:lnTo>
                  <a:lnTo>
                    <a:pt x="657" y="1025"/>
                  </a:lnTo>
                  <a:lnTo>
                    <a:pt x="673" y="1034"/>
                  </a:lnTo>
                  <a:lnTo>
                    <a:pt x="691" y="1037"/>
                  </a:lnTo>
                  <a:lnTo>
                    <a:pt x="709" y="1034"/>
                  </a:lnTo>
                  <a:lnTo>
                    <a:pt x="725" y="1025"/>
                  </a:lnTo>
                  <a:lnTo>
                    <a:pt x="737" y="1013"/>
                  </a:lnTo>
                  <a:lnTo>
                    <a:pt x="745" y="997"/>
                  </a:lnTo>
                  <a:lnTo>
                    <a:pt x="749" y="979"/>
                  </a:lnTo>
                  <a:lnTo>
                    <a:pt x="749" y="922"/>
                  </a:lnTo>
                  <a:lnTo>
                    <a:pt x="745" y="904"/>
                  </a:lnTo>
                  <a:lnTo>
                    <a:pt x="737" y="888"/>
                  </a:lnTo>
                  <a:lnTo>
                    <a:pt x="725" y="876"/>
                  </a:lnTo>
                  <a:lnTo>
                    <a:pt x="709" y="867"/>
                  </a:lnTo>
                  <a:lnTo>
                    <a:pt x="691" y="864"/>
                  </a:lnTo>
                  <a:close/>
                  <a:moveTo>
                    <a:pt x="518" y="864"/>
                  </a:moveTo>
                  <a:lnTo>
                    <a:pt x="500" y="867"/>
                  </a:lnTo>
                  <a:lnTo>
                    <a:pt x="485" y="876"/>
                  </a:lnTo>
                  <a:lnTo>
                    <a:pt x="472" y="888"/>
                  </a:lnTo>
                  <a:lnTo>
                    <a:pt x="464" y="904"/>
                  </a:lnTo>
                  <a:lnTo>
                    <a:pt x="461" y="922"/>
                  </a:lnTo>
                  <a:lnTo>
                    <a:pt x="461" y="979"/>
                  </a:lnTo>
                  <a:lnTo>
                    <a:pt x="464" y="997"/>
                  </a:lnTo>
                  <a:lnTo>
                    <a:pt x="472" y="1013"/>
                  </a:lnTo>
                  <a:lnTo>
                    <a:pt x="485" y="1025"/>
                  </a:lnTo>
                  <a:lnTo>
                    <a:pt x="500" y="1034"/>
                  </a:lnTo>
                  <a:lnTo>
                    <a:pt x="518" y="1037"/>
                  </a:lnTo>
                  <a:lnTo>
                    <a:pt x="536" y="1034"/>
                  </a:lnTo>
                  <a:lnTo>
                    <a:pt x="552" y="1025"/>
                  </a:lnTo>
                  <a:lnTo>
                    <a:pt x="564" y="1013"/>
                  </a:lnTo>
                  <a:lnTo>
                    <a:pt x="573" y="997"/>
                  </a:lnTo>
                  <a:lnTo>
                    <a:pt x="576" y="979"/>
                  </a:lnTo>
                  <a:lnTo>
                    <a:pt x="576" y="922"/>
                  </a:lnTo>
                  <a:lnTo>
                    <a:pt x="573" y="904"/>
                  </a:lnTo>
                  <a:lnTo>
                    <a:pt x="564" y="888"/>
                  </a:lnTo>
                  <a:lnTo>
                    <a:pt x="552" y="876"/>
                  </a:lnTo>
                  <a:lnTo>
                    <a:pt x="536" y="867"/>
                  </a:lnTo>
                  <a:lnTo>
                    <a:pt x="518" y="864"/>
                  </a:lnTo>
                  <a:close/>
                  <a:moveTo>
                    <a:pt x="345" y="864"/>
                  </a:moveTo>
                  <a:lnTo>
                    <a:pt x="328" y="867"/>
                  </a:lnTo>
                  <a:lnTo>
                    <a:pt x="311" y="876"/>
                  </a:lnTo>
                  <a:lnTo>
                    <a:pt x="299" y="888"/>
                  </a:lnTo>
                  <a:lnTo>
                    <a:pt x="291" y="904"/>
                  </a:lnTo>
                  <a:lnTo>
                    <a:pt x="288" y="922"/>
                  </a:lnTo>
                  <a:lnTo>
                    <a:pt x="288" y="979"/>
                  </a:lnTo>
                  <a:lnTo>
                    <a:pt x="291" y="997"/>
                  </a:lnTo>
                  <a:lnTo>
                    <a:pt x="299" y="1013"/>
                  </a:lnTo>
                  <a:lnTo>
                    <a:pt x="311" y="1025"/>
                  </a:lnTo>
                  <a:lnTo>
                    <a:pt x="328" y="1034"/>
                  </a:lnTo>
                  <a:lnTo>
                    <a:pt x="345" y="1037"/>
                  </a:lnTo>
                  <a:lnTo>
                    <a:pt x="363" y="1034"/>
                  </a:lnTo>
                  <a:lnTo>
                    <a:pt x="379" y="1025"/>
                  </a:lnTo>
                  <a:lnTo>
                    <a:pt x="391" y="1013"/>
                  </a:lnTo>
                  <a:lnTo>
                    <a:pt x="400" y="997"/>
                  </a:lnTo>
                  <a:lnTo>
                    <a:pt x="403" y="979"/>
                  </a:lnTo>
                  <a:lnTo>
                    <a:pt x="403" y="922"/>
                  </a:lnTo>
                  <a:lnTo>
                    <a:pt x="400" y="904"/>
                  </a:lnTo>
                  <a:lnTo>
                    <a:pt x="391" y="888"/>
                  </a:lnTo>
                  <a:lnTo>
                    <a:pt x="379" y="876"/>
                  </a:lnTo>
                  <a:lnTo>
                    <a:pt x="363" y="867"/>
                  </a:lnTo>
                  <a:lnTo>
                    <a:pt x="345" y="864"/>
                  </a:lnTo>
                  <a:close/>
                  <a:moveTo>
                    <a:pt x="2937" y="57"/>
                  </a:moveTo>
                  <a:lnTo>
                    <a:pt x="2920" y="61"/>
                  </a:lnTo>
                  <a:lnTo>
                    <a:pt x="2903" y="69"/>
                  </a:lnTo>
                  <a:lnTo>
                    <a:pt x="2891" y="82"/>
                  </a:lnTo>
                  <a:lnTo>
                    <a:pt x="2883" y="97"/>
                  </a:lnTo>
                  <a:lnTo>
                    <a:pt x="2880" y="115"/>
                  </a:lnTo>
                  <a:lnTo>
                    <a:pt x="2880" y="1094"/>
                  </a:lnTo>
                  <a:lnTo>
                    <a:pt x="2883" y="1112"/>
                  </a:lnTo>
                  <a:lnTo>
                    <a:pt x="2891" y="1128"/>
                  </a:lnTo>
                  <a:lnTo>
                    <a:pt x="2903" y="1141"/>
                  </a:lnTo>
                  <a:lnTo>
                    <a:pt x="2920" y="1149"/>
                  </a:lnTo>
                  <a:lnTo>
                    <a:pt x="2937" y="1152"/>
                  </a:lnTo>
                  <a:lnTo>
                    <a:pt x="2955" y="1149"/>
                  </a:lnTo>
                  <a:lnTo>
                    <a:pt x="2971" y="1141"/>
                  </a:lnTo>
                  <a:lnTo>
                    <a:pt x="2983" y="1128"/>
                  </a:lnTo>
                  <a:lnTo>
                    <a:pt x="2992" y="1112"/>
                  </a:lnTo>
                  <a:lnTo>
                    <a:pt x="2995" y="1094"/>
                  </a:lnTo>
                  <a:lnTo>
                    <a:pt x="2995" y="115"/>
                  </a:lnTo>
                  <a:lnTo>
                    <a:pt x="2992" y="97"/>
                  </a:lnTo>
                  <a:lnTo>
                    <a:pt x="2983" y="82"/>
                  </a:lnTo>
                  <a:lnTo>
                    <a:pt x="2971" y="69"/>
                  </a:lnTo>
                  <a:lnTo>
                    <a:pt x="2955" y="61"/>
                  </a:lnTo>
                  <a:lnTo>
                    <a:pt x="2937" y="57"/>
                  </a:lnTo>
                  <a:close/>
                  <a:moveTo>
                    <a:pt x="2765" y="57"/>
                  </a:moveTo>
                  <a:lnTo>
                    <a:pt x="2747" y="61"/>
                  </a:lnTo>
                  <a:lnTo>
                    <a:pt x="2731" y="69"/>
                  </a:lnTo>
                  <a:lnTo>
                    <a:pt x="2719" y="82"/>
                  </a:lnTo>
                  <a:lnTo>
                    <a:pt x="2710" y="97"/>
                  </a:lnTo>
                  <a:lnTo>
                    <a:pt x="2707" y="115"/>
                  </a:lnTo>
                  <a:lnTo>
                    <a:pt x="2707" y="634"/>
                  </a:lnTo>
                  <a:lnTo>
                    <a:pt x="2710" y="651"/>
                  </a:lnTo>
                  <a:lnTo>
                    <a:pt x="2719" y="668"/>
                  </a:lnTo>
                  <a:lnTo>
                    <a:pt x="2731" y="680"/>
                  </a:lnTo>
                  <a:lnTo>
                    <a:pt x="2747" y="688"/>
                  </a:lnTo>
                  <a:lnTo>
                    <a:pt x="2765" y="691"/>
                  </a:lnTo>
                  <a:lnTo>
                    <a:pt x="2782" y="688"/>
                  </a:lnTo>
                  <a:lnTo>
                    <a:pt x="2799" y="680"/>
                  </a:lnTo>
                  <a:lnTo>
                    <a:pt x="2811" y="668"/>
                  </a:lnTo>
                  <a:lnTo>
                    <a:pt x="2819" y="651"/>
                  </a:lnTo>
                  <a:lnTo>
                    <a:pt x="2822" y="634"/>
                  </a:lnTo>
                  <a:lnTo>
                    <a:pt x="2822" y="115"/>
                  </a:lnTo>
                  <a:lnTo>
                    <a:pt x="2819" y="97"/>
                  </a:lnTo>
                  <a:lnTo>
                    <a:pt x="2811" y="82"/>
                  </a:lnTo>
                  <a:lnTo>
                    <a:pt x="2799" y="69"/>
                  </a:lnTo>
                  <a:lnTo>
                    <a:pt x="2782" y="61"/>
                  </a:lnTo>
                  <a:lnTo>
                    <a:pt x="2765" y="57"/>
                  </a:lnTo>
                  <a:close/>
                  <a:moveTo>
                    <a:pt x="2419" y="57"/>
                  </a:moveTo>
                  <a:lnTo>
                    <a:pt x="2401" y="61"/>
                  </a:lnTo>
                  <a:lnTo>
                    <a:pt x="2385" y="69"/>
                  </a:lnTo>
                  <a:lnTo>
                    <a:pt x="2373" y="82"/>
                  </a:lnTo>
                  <a:lnTo>
                    <a:pt x="2365" y="97"/>
                  </a:lnTo>
                  <a:lnTo>
                    <a:pt x="2361" y="115"/>
                  </a:lnTo>
                  <a:lnTo>
                    <a:pt x="2361" y="634"/>
                  </a:lnTo>
                  <a:lnTo>
                    <a:pt x="2365" y="651"/>
                  </a:lnTo>
                  <a:lnTo>
                    <a:pt x="2373" y="668"/>
                  </a:lnTo>
                  <a:lnTo>
                    <a:pt x="2385" y="680"/>
                  </a:lnTo>
                  <a:lnTo>
                    <a:pt x="2401" y="688"/>
                  </a:lnTo>
                  <a:lnTo>
                    <a:pt x="2419" y="691"/>
                  </a:lnTo>
                  <a:lnTo>
                    <a:pt x="2437" y="688"/>
                  </a:lnTo>
                  <a:lnTo>
                    <a:pt x="2453" y="680"/>
                  </a:lnTo>
                  <a:lnTo>
                    <a:pt x="2465" y="668"/>
                  </a:lnTo>
                  <a:lnTo>
                    <a:pt x="2473" y="651"/>
                  </a:lnTo>
                  <a:lnTo>
                    <a:pt x="2477" y="634"/>
                  </a:lnTo>
                  <a:lnTo>
                    <a:pt x="2477" y="115"/>
                  </a:lnTo>
                  <a:lnTo>
                    <a:pt x="2473" y="97"/>
                  </a:lnTo>
                  <a:lnTo>
                    <a:pt x="2465" y="82"/>
                  </a:lnTo>
                  <a:lnTo>
                    <a:pt x="2453" y="69"/>
                  </a:lnTo>
                  <a:lnTo>
                    <a:pt x="2437" y="61"/>
                  </a:lnTo>
                  <a:lnTo>
                    <a:pt x="2419" y="57"/>
                  </a:lnTo>
                  <a:close/>
                  <a:moveTo>
                    <a:pt x="2246" y="57"/>
                  </a:moveTo>
                  <a:lnTo>
                    <a:pt x="2228" y="61"/>
                  </a:lnTo>
                  <a:lnTo>
                    <a:pt x="2213" y="69"/>
                  </a:lnTo>
                  <a:lnTo>
                    <a:pt x="2200" y="82"/>
                  </a:lnTo>
                  <a:lnTo>
                    <a:pt x="2192" y="97"/>
                  </a:lnTo>
                  <a:lnTo>
                    <a:pt x="2189" y="115"/>
                  </a:lnTo>
                  <a:lnTo>
                    <a:pt x="2189" y="634"/>
                  </a:lnTo>
                  <a:lnTo>
                    <a:pt x="2192" y="651"/>
                  </a:lnTo>
                  <a:lnTo>
                    <a:pt x="2200" y="668"/>
                  </a:lnTo>
                  <a:lnTo>
                    <a:pt x="2213" y="680"/>
                  </a:lnTo>
                  <a:lnTo>
                    <a:pt x="2228" y="688"/>
                  </a:lnTo>
                  <a:lnTo>
                    <a:pt x="2246" y="691"/>
                  </a:lnTo>
                  <a:lnTo>
                    <a:pt x="2264" y="688"/>
                  </a:lnTo>
                  <a:lnTo>
                    <a:pt x="2280" y="680"/>
                  </a:lnTo>
                  <a:lnTo>
                    <a:pt x="2292" y="668"/>
                  </a:lnTo>
                  <a:lnTo>
                    <a:pt x="2301" y="651"/>
                  </a:lnTo>
                  <a:lnTo>
                    <a:pt x="2304" y="634"/>
                  </a:lnTo>
                  <a:lnTo>
                    <a:pt x="2304" y="115"/>
                  </a:lnTo>
                  <a:lnTo>
                    <a:pt x="2301" y="97"/>
                  </a:lnTo>
                  <a:lnTo>
                    <a:pt x="2292" y="82"/>
                  </a:lnTo>
                  <a:lnTo>
                    <a:pt x="2280" y="69"/>
                  </a:lnTo>
                  <a:lnTo>
                    <a:pt x="2264" y="61"/>
                  </a:lnTo>
                  <a:lnTo>
                    <a:pt x="2246" y="57"/>
                  </a:lnTo>
                  <a:close/>
                  <a:moveTo>
                    <a:pt x="1958" y="57"/>
                  </a:moveTo>
                  <a:lnTo>
                    <a:pt x="1940" y="61"/>
                  </a:lnTo>
                  <a:lnTo>
                    <a:pt x="1925" y="69"/>
                  </a:lnTo>
                  <a:lnTo>
                    <a:pt x="1912" y="82"/>
                  </a:lnTo>
                  <a:lnTo>
                    <a:pt x="1904" y="97"/>
                  </a:lnTo>
                  <a:lnTo>
                    <a:pt x="1901" y="115"/>
                  </a:lnTo>
                  <a:lnTo>
                    <a:pt x="1901" y="634"/>
                  </a:lnTo>
                  <a:lnTo>
                    <a:pt x="1904" y="651"/>
                  </a:lnTo>
                  <a:lnTo>
                    <a:pt x="1912" y="668"/>
                  </a:lnTo>
                  <a:lnTo>
                    <a:pt x="1925" y="680"/>
                  </a:lnTo>
                  <a:lnTo>
                    <a:pt x="1940" y="688"/>
                  </a:lnTo>
                  <a:lnTo>
                    <a:pt x="1958" y="691"/>
                  </a:lnTo>
                  <a:lnTo>
                    <a:pt x="1976" y="688"/>
                  </a:lnTo>
                  <a:lnTo>
                    <a:pt x="1992" y="680"/>
                  </a:lnTo>
                  <a:lnTo>
                    <a:pt x="2004" y="668"/>
                  </a:lnTo>
                  <a:lnTo>
                    <a:pt x="2013" y="651"/>
                  </a:lnTo>
                  <a:lnTo>
                    <a:pt x="2016" y="634"/>
                  </a:lnTo>
                  <a:lnTo>
                    <a:pt x="2016" y="115"/>
                  </a:lnTo>
                  <a:lnTo>
                    <a:pt x="2013" y="97"/>
                  </a:lnTo>
                  <a:lnTo>
                    <a:pt x="2004" y="82"/>
                  </a:lnTo>
                  <a:lnTo>
                    <a:pt x="1992" y="69"/>
                  </a:lnTo>
                  <a:lnTo>
                    <a:pt x="1976" y="61"/>
                  </a:lnTo>
                  <a:lnTo>
                    <a:pt x="1958" y="57"/>
                  </a:lnTo>
                  <a:close/>
                  <a:moveTo>
                    <a:pt x="1785" y="57"/>
                  </a:moveTo>
                  <a:lnTo>
                    <a:pt x="1768" y="61"/>
                  </a:lnTo>
                  <a:lnTo>
                    <a:pt x="1751" y="69"/>
                  </a:lnTo>
                  <a:lnTo>
                    <a:pt x="1739" y="82"/>
                  </a:lnTo>
                  <a:lnTo>
                    <a:pt x="1731" y="97"/>
                  </a:lnTo>
                  <a:lnTo>
                    <a:pt x="1728" y="115"/>
                  </a:lnTo>
                  <a:lnTo>
                    <a:pt x="1728" y="634"/>
                  </a:lnTo>
                  <a:lnTo>
                    <a:pt x="1731" y="651"/>
                  </a:lnTo>
                  <a:lnTo>
                    <a:pt x="1739" y="668"/>
                  </a:lnTo>
                  <a:lnTo>
                    <a:pt x="1751" y="680"/>
                  </a:lnTo>
                  <a:lnTo>
                    <a:pt x="1768" y="688"/>
                  </a:lnTo>
                  <a:lnTo>
                    <a:pt x="1785" y="691"/>
                  </a:lnTo>
                  <a:lnTo>
                    <a:pt x="1803" y="688"/>
                  </a:lnTo>
                  <a:lnTo>
                    <a:pt x="1819" y="680"/>
                  </a:lnTo>
                  <a:lnTo>
                    <a:pt x="1831" y="668"/>
                  </a:lnTo>
                  <a:lnTo>
                    <a:pt x="1840" y="651"/>
                  </a:lnTo>
                  <a:lnTo>
                    <a:pt x="1843" y="634"/>
                  </a:lnTo>
                  <a:lnTo>
                    <a:pt x="1843" y="115"/>
                  </a:lnTo>
                  <a:lnTo>
                    <a:pt x="1840" y="97"/>
                  </a:lnTo>
                  <a:lnTo>
                    <a:pt x="1831" y="82"/>
                  </a:lnTo>
                  <a:lnTo>
                    <a:pt x="1819" y="69"/>
                  </a:lnTo>
                  <a:lnTo>
                    <a:pt x="1803" y="61"/>
                  </a:lnTo>
                  <a:lnTo>
                    <a:pt x="1785" y="57"/>
                  </a:lnTo>
                  <a:close/>
                  <a:moveTo>
                    <a:pt x="1497" y="57"/>
                  </a:moveTo>
                  <a:lnTo>
                    <a:pt x="1480" y="61"/>
                  </a:lnTo>
                  <a:lnTo>
                    <a:pt x="1463" y="69"/>
                  </a:lnTo>
                  <a:lnTo>
                    <a:pt x="1451" y="82"/>
                  </a:lnTo>
                  <a:lnTo>
                    <a:pt x="1443" y="97"/>
                  </a:lnTo>
                  <a:lnTo>
                    <a:pt x="1440" y="115"/>
                  </a:lnTo>
                  <a:lnTo>
                    <a:pt x="1440" y="634"/>
                  </a:lnTo>
                  <a:lnTo>
                    <a:pt x="1443" y="651"/>
                  </a:lnTo>
                  <a:lnTo>
                    <a:pt x="1451" y="668"/>
                  </a:lnTo>
                  <a:lnTo>
                    <a:pt x="1463" y="680"/>
                  </a:lnTo>
                  <a:lnTo>
                    <a:pt x="1480" y="688"/>
                  </a:lnTo>
                  <a:lnTo>
                    <a:pt x="1497" y="691"/>
                  </a:lnTo>
                  <a:lnTo>
                    <a:pt x="1515" y="688"/>
                  </a:lnTo>
                  <a:lnTo>
                    <a:pt x="1531" y="680"/>
                  </a:lnTo>
                  <a:lnTo>
                    <a:pt x="1543" y="668"/>
                  </a:lnTo>
                  <a:lnTo>
                    <a:pt x="1552" y="651"/>
                  </a:lnTo>
                  <a:lnTo>
                    <a:pt x="1555" y="634"/>
                  </a:lnTo>
                  <a:lnTo>
                    <a:pt x="1555" y="115"/>
                  </a:lnTo>
                  <a:lnTo>
                    <a:pt x="1552" y="97"/>
                  </a:lnTo>
                  <a:lnTo>
                    <a:pt x="1543" y="82"/>
                  </a:lnTo>
                  <a:lnTo>
                    <a:pt x="1531" y="69"/>
                  </a:lnTo>
                  <a:lnTo>
                    <a:pt x="1515" y="61"/>
                  </a:lnTo>
                  <a:lnTo>
                    <a:pt x="1497" y="57"/>
                  </a:lnTo>
                  <a:close/>
                  <a:moveTo>
                    <a:pt x="1152" y="57"/>
                  </a:moveTo>
                  <a:lnTo>
                    <a:pt x="1134" y="61"/>
                  </a:lnTo>
                  <a:lnTo>
                    <a:pt x="1118" y="69"/>
                  </a:lnTo>
                  <a:lnTo>
                    <a:pt x="1106" y="82"/>
                  </a:lnTo>
                  <a:lnTo>
                    <a:pt x="1097" y="97"/>
                  </a:lnTo>
                  <a:lnTo>
                    <a:pt x="1094" y="115"/>
                  </a:lnTo>
                  <a:lnTo>
                    <a:pt x="1094" y="634"/>
                  </a:lnTo>
                  <a:lnTo>
                    <a:pt x="1097" y="651"/>
                  </a:lnTo>
                  <a:lnTo>
                    <a:pt x="1106" y="668"/>
                  </a:lnTo>
                  <a:lnTo>
                    <a:pt x="1118" y="680"/>
                  </a:lnTo>
                  <a:lnTo>
                    <a:pt x="1134" y="688"/>
                  </a:lnTo>
                  <a:lnTo>
                    <a:pt x="1152" y="691"/>
                  </a:lnTo>
                  <a:lnTo>
                    <a:pt x="1170" y="688"/>
                  </a:lnTo>
                  <a:lnTo>
                    <a:pt x="1185" y="680"/>
                  </a:lnTo>
                  <a:lnTo>
                    <a:pt x="1198" y="668"/>
                  </a:lnTo>
                  <a:lnTo>
                    <a:pt x="1206" y="651"/>
                  </a:lnTo>
                  <a:lnTo>
                    <a:pt x="1209" y="634"/>
                  </a:lnTo>
                  <a:lnTo>
                    <a:pt x="1209" y="115"/>
                  </a:lnTo>
                  <a:lnTo>
                    <a:pt x="1206" y="97"/>
                  </a:lnTo>
                  <a:lnTo>
                    <a:pt x="1198" y="82"/>
                  </a:lnTo>
                  <a:lnTo>
                    <a:pt x="1185" y="69"/>
                  </a:lnTo>
                  <a:lnTo>
                    <a:pt x="1170" y="61"/>
                  </a:lnTo>
                  <a:lnTo>
                    <a:pt x="1152" y="57"/>
                  </a:lnTo>
                  <a:close/>
                  <a:moveTo>
                    <a:pt x="979" y="57"/>
                  </a:moveTo>
                  <a:lnTo>
                    <a:pt x="961" y="61"/>
                  </a:lnTo>
                  <a:lnTo>
                    <a:pt x="945" y="69"/>
                  </a:lnTo>
                  <a:lnTo>
                    <a:pt x="933" y="82"/>
                  </a:lnTo>
                  <a:lnTo>
                    <a:pt x="925" y="97"/>
                  </a:lnTo>
                  <a:lnTo>
                    <a:pt x="921" y="115"/>
                  </a:lnTo>
                  <a:lnTo>
                    <a:pt x="921" y="634"/>
                  </a:lnTo>
                  <a:lnTo>
                    <a:pt x="925" y="651"/>
                  </a:lnTo>
                  <a:lnTo>
                    <a:pt x="933" y="668"/>
                  </a:lnTo>
                  <a:lnTo>
                    <a:pt x="945" y="680"/>
                  </a:lnTo>
                  <a:lnTo>
                    <a:pt x="961" y="688"/>
                  </a:lnTo>
                  <a:lnTo>
                    <a:pt x="979" y="691"/>
                  </a:lnTo>
                  <a:lnTo>
                    <a:pt x="997" y="688"/>
                  </a:lnTo>
                  <a:lnTo>
                    <a:pt x="1013" y="680"/>
                  </a:lnTo>
                  <a:lnTo>
                    <a:pt x="1025" y="668"/>
                  </a:lnTo>
                  <a:lnTo>
                    <a:pt x="1033" y="651"/>
                  </a:lnTo>
                  <a:lnTo>
                    <a:pt x="1037" y="634"/>
                  </a:lnTo>
                  <a:lnTo>
                    <a:pt x="1037" y="115"/>
                  </a:lnTo>
                  <a:lnTo>
                    <a:pt x="1033" y="97"/>
                  </a:lnTo>
                  <a:lnTo>
                    <a:pt x="1025" y="82"/>
                  </a:lnTo>
                  <a:lnTo>
                    <a:pt x="1013" y="69"/>
                  </a:lnTo>
                  <a:lnTo>
                    <a:pt x="997" y="61"/>
                  </a:lnTo>
                  <a:lnTo>
                    <a:pt x="979" y="57"/>
                  </a:lnTo>
                  <a:close/>
                  <a:moveTo>
                    <a:pt x="806" y="57"/>
                  </a:moveTo>
                  <a:lnTo>
                    <a:pt x="788" y="61"/>
                  </a:lnTo>
                  <a:lnTo>
                    <a:pt x="773" y="69"/>
                  </a:lnTo>
                  <a:lnTo>
                    <a:pt x="760" y="82"/>
                  </a:lnTo>
                  <a:lnTo>
                    <a:pt x="752" y="97"/>
                  </a:lnTo>
                  <a:lnTo>
                    <a:pt x="749" y="115"/>
                  </a:lnTo>
                  <a:lnTo>
                    <a:pt x="749" y="634"/>
                  </a:lnTo>
                  <a:lnTo>
                    <a:pt x="752" y="651"/>
                  </a:lnTo>
                  <a:lnTo>
                    <a:pt x="760" y="668"/>
                  </a:lnTo>
                  <a:lnTo>
                    <a:pt x="773" y="680"/>
                  </a:lnTo>
                  <a:lnTo>
                    <a:pt x="788" y="688"/>
                  </a:lnTo>
                  <a:lnTo>
                    <a:pt x="806" y="691"/>
                  </a:lnTo>
                  <a:lnTo>
                    <a:pt x="824" y="688"/>
                  </a:lnTo>
                  <a:lnTo>
                    <a:pt x="840" y="680"/>
                  </a:lnTo>
                  <a:lnTo>
                    <a:pt x="852" y="668"/>
                  </a:lnTo>
                  <a:lnTo>
                    <a:pt x="861" y="651"/>
                  </a:lnTo>
                  <a:lnTo>
                    <a:pt x="864" y="634"/>
                  </a:lnTo>
                  <a:lnTo>
                    <a:pt x="864" y="115"/>
                  </a:lnTo>
                  <a:lnTo>
                    <a:pt x="861" y="97"/>
                  </a:lnTo>
                  <a:lnTo>
                    <a:pt x="852" y="82"/>
                  </a:lnTo>
                  <a:lnTo>
                    <a:pt x="840" y="69"/>
                  </a:lnTo>
                  <a:lnTo>
                    <a:pt x="824" y="61"/>
                  </a:lnTo>
                  <a:lnTo>
                    <a:pt x="806" y="57"/>
                  </a:lnTo>
                  <a:close/>
                  <a:moveTo>
                    <a:pt x="518" y="57"/>
                  </a:moveTo>
                  <a:lnTo>
                    <a:pt x="500" y="61"/>
                  </a:lnTo>
                  <a:lnTo>
                    <a:pt x="485" y="69"/>
                  </a:lnTo>
                  <a:lnTo>
                    <a:pt x="472" y="82"/>
                  </a:lnTo>
                  <a:lnTo>
                    <a:pt x="464" y="97"/>
                  </a:lnTo>
                  <a:lnTo>
                    <a:pt x="461" y="115"/>
                  </a:lnTo>
                  <a:lnTo>
                    <a:pt x="461" y="634"/>
                  </a:lnTo>
                  <a:lnTo>
                    <a:pt x="464" y="651"/>
                  </a:lnTo>
                  <a:lnTo>
                    <a:pt x="472" y="668"/>
                  </a:lnTo>
                  <a:lnTo>
                    <a:pt x="485" y="680"/>
                  </a:lnTo>
                  <a:lnTo>
                    <a:pt x="500" y="688"/>
                  </a:lnTo>
                  <a:lnTo>
                    <a:pt x="518" y="691"/>
                  </a:lnTo>
                  <a:lnTo>
                    <a:pt x="536" y="688"/>
                  </a:lnTo>
                  <a:lnTo>
                    <a:pt x="552" y="680"/>
                  </a:lnTo>
                  <a:lnTo>
                    <a:pt x="564" y="668"/>
                  </a:lnTo>
                  <a:lnTo>
                    <a:pt x="573" y="651"/>
                  </a:lnTo>
                  <a:lnTo>
                    <a:pt x="576" y="634"/>
                  </a:lnTo>
                  <a:lnTo>
                    <a:pt x="576" y="115"/>
                  </a:lnTo>
                  <a:lnTo>
                    <a:pt x="573" y="97"/>
                  </a:lnTo>
                  <a:lnTo>
                    <a:pt x="564" y="82"/>
                  </a:lnTo>
                  <a:lnTo>
                    <a:pt x="552" y="69"/>
                  </a:lnTo>
                  <a:lnTo>
                    <a:pt x="536" y="61"/>
                  </a:lnTo>
                  <a:lnTo>
                    <a:pt x="518" y="57"/>
                  </a:lnTo>
                  <a:close/>
                  <a:moveTo>
                    <a:pt x="345" y="57"/>
                  </a:moveTo>
                  <a:lnTo>
                    <a:pt x="328" y="61"/>
                  </a:lnTo>
                  <a:lnTo>
                    <a:pt x="311" y="69"/>
                  </a:lnTo>
                  <a:lnTo>
                    <a:pt x="299" y="82"/>
                  </a:lnTo>
                  <a:lnTo>
                    <a:pt x="291" y="97"/>
                  </a:lnTo>
                  <a:lnTo>
                    <a:pt x="288" y="115"/>
                  </a:lnTo>
                  <a:lnTo>
                    <a:pt x="288" y="634"/>
                  </a:lnTo>
                  <a:lnTo>
                    <a:pt x="291" y="651"/>
                  </a:lnTo>
                  <a:lnTo>
                    <a:pt x="299" y="668"/>
                  </a:lnTo>
                  <a:lnTo>
                    <a:pt x="311" y="680"/>
                  </a:lnTo>
                  <a:lnTo>
                    <a:pt x="328" y="688"/>
                  </a:lnTo>
                  <a:lnTo>
                    <a:pt x="345" y="691"/>
                  </a:lnTo>
                  <a:lnTo>
                    <a:pt x="363" y="688"/>
                  </a:lnTo>
                  <a:lnTo>
                    <a:pt x="379" y="680"/>
                  </a:lnTo>
                  <a:lnTo>
                    <a:pt x="391" y="668"/>
                  </a:lnTo>
                  <a:lnTo>
                    <a:pt x="400" y="651"/>
                  </a:lnTo>
                  <a:lnTo>
                    <a:pt x="403" y="634"/>
                  </a:lnTo>
                  <a:lnTo>
                    <a:pt x="403" y="115"/>
                  </a:lnTo>
                  <a:lnTo>
                    <a:pt x="400" y="97"/>
                  </a:lnTo>
                  <a:lnTo>
                    <a:pt x="391" y="82"/>
                  </a:lnTo>
                  <a:lnTo>
                    <a:pt x="379" y="69"/>
                  </a:lnTo>
                  <a:lnTo>
                    <a:pt x="363" y="61"/>
                  </a:lnTo>
                  <a:lnTo>
                    <a:pt x="345" y="57"/>
                  </a:lnTo>
                  <a:close/>
                  <a:moveTo>
                    <a:pt x="173" y="57"/>
                  </a:moveTo>
                  <a:lnTo>
                    <a:pt x="155" y="61"/>
                  </a:lnTo>
                  <a:lnTo>
                    <a:pt x="139" y="69"/>
                  </a:lnTo>
                  <a:lnTo>
                    <a:pt x="127" y="82"/>
                  </a:lnTo>
                  <a:lnTo>
                    <a:pt x="118" y="97"/>
                  </a:lnTo>
                  <a:lnTo>
                    <a:pt x="115" y="115"/>
                  </a:lnTo>
                  <a:lnTo>
                    <a:pt x="115" y="1094"/>
                  </a:lnTo>
                  <a:lnTo>
                    <a:pt x="118" y="1112"/>
                  </a:lnTo>
                  <a:lnTo>
                    <a:pt x="127" y="1128"/>
                  </a:lnTo>
                  <a:lnTo>
                    <a:pt x="139" y="1141"/>
                  </a:lnTo>
                  <a:lnTo>
                    <a:pt x="155" y="1149"/>
                  </a:lnTo>
                  <a:lnTo>
                    <a:pt x="173" y="1152"/>
                  </a:lnTo>
                  <a:lnTo>
                    <a:pt x="190" y="1149"/>
                  </a:lnTo>
                  <a:lnTo>
                    <a:pt x="207" y="1141"/>
                  </a:lnTo>
                  <a:lnTo>
                    <a:pt x="219" y="1128"/>
                  </a:lnTo>
                  <a:lnTo>
                    <a:pt x="227" y="1112"/>
                  </a:lnTo>
                  <a:lnTo>
                    <a:pt x="230" y="1094"/>
                  </a:lnTo>
                  <a:lnTo>
                    <a:pt x="230" y="115"/>
                  </a:lnTo>
                  <a:lnTo>
                    <a:pt x="227" y="97"/>
                  </a:lnTo>
                  <a:lnTo>
                    <a:pt x="219" y="82"/>
                  </a:lnTo>
                  <a:lnTo>
                    <a:pt x="207" y="69"/>
                  </a:lnTo>
                  <a:lnTo>
                    <a:pt x="190" y="61"/>
                  </a:lnTo>
                  <a:lnTo>
                    <a:pt x="173" y="57"/>
                  </a:lnTo>
                  <a:close/>
                  <a:moveTo>
                    <a:pt x="0" y="0"/>
                  </a:moveTo>
                  <a:lnTo>
                    <a:pt x="3110" y="0"/>
                  </a:lnTo>
                  <a:lnTo>
                    <a:pt x="3110" y="1210"/>
                  </a:lnTo>
                  <a:lnTo>
                    <a:pt x="0" y="12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41" name="Group 334"/>
          <p:cNvGrpSpPr>
            <a:grpSpLocks noChangeAspect="1"/>
          </p:cNvGrpSpPr>
          <p:nvPr/>
        </p:nvGrpSpPr>
        <p:grpSpPr bwMode="auto">
          <a:xfrm>
            <a:off x="10779176" y="1590309"/>
            <a:ext cx="271124" cy="296410"/>
            <a:chOff x="6902" y="736"/>
            <a:chExt cx="193" cy="21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946" name="Freeform 336"/>
            <p:cNvSpPr>
              <a:spLocks/>
            </p:cNvSpPr>
            <p:nvPr/>
          </p:nvSpPr>
          <p:spPr bwMode="auto">
            <a:xfrm>
              <a:off x="6902" y="736"/>
              <a:ext cx="180" cy="211"/>
            </a:xfrm>
            <a:custGeom>
              <a:avLst/>
              <a:gdLst>
                <a:gd name="T0" fmla="*/ 1775 w 2887"/>
                <a:gd name="T1" fmla="*/ 12 h 3382"/>
                <a:gd name="T2" fmla="*/ 2035 w 2887"/>
                <a:gd name="T3" fmla="*/ 77 h 3382"/>
                <a:gd name="T4" fmla="*/ 2271 w 2887"/>
                <a:gd name="T5" fmla="*/ 191 h 3382"/>
                <a:gd name="T6" fmla="*/ 2477 w 2887"/>
                <a:gd name="T7" fmla="*/ 348 h 3382"/>
                <a:gd name="T8" fmla="*/ 2648 w 2887"/>
                <a:gd name="T9" fmla="*/ 543 h 3382"/>
                <a:gd name="T10" fmla="*/ 2777 w 2887"/>
                <a:gd name="T11" fmla="*/ 769 h 3382"/>
                <a:gd name="T12" fmla="*/ 2859 w 2887"/>
                <a:gd name="T13" fmla="*/ 1021 h 3382"/>
                <a:gd name="T14" fmla="*/ 2887 w 2887"/>
                <a:gd name="T15" fmla="*/ 1292 h 3382"/>
                <a:gd name="T16" fmla="*/ 2859 w 2887"/>
                <a:gd name="T17" fmla="*/ 1561 h 3382"/>
                <a:gd name="T18" fmla="*/ 2778 w 2887"/>
                <a:gd name="T19" fmla="*/ 1812 h 3382"/>
                <a:gd name="T20" fmla="*/ 2548 w 2887"/>
                <a:gd name="T21" fmla="*/ 1816 h 3382"/>
                <a:gd name="T22" fmla="*/ 2629 w 2887"/>
                <a:gd name="T23" fmla="*/ 1610 h 3382"/>
                <a:gd name="T24" fmla="*/ 2667 w 2887"/>
                <a:gd name="T25" fmla="*/ 1391 h 3382"/>
                <a:gd name="T26" fmla="*/ 2660 w 2887"/>
                <a:gd name="T27" fmla="*/ 1163 h 3382"/>
                <a:gd name="T28" fmla="*/ 2603 w 2887"/>
                <a:gd name="T29" fmla="*/ 935 h 3382"/>
                <a:gd name="T30" fmla="*/ 2498 w 2887"/>
                <a:gd name="T31" fmla="*/ 728 h 3382"/>
                <a:gd name="T32" fmla="*/ 2351 w 2887"/>
                <a:gd name="T33" fmla="*/ 544 h 3382"/>
                <a:gd name="T34" fmla="*/ 2182 w 2887"/>
                <a:gd name="T35" fmla="*/ 406 h 3382"/>
                <a:gd name="T36" fmla="*/ 1989 w 2887"/>
                <a:gd name="T37" fmla="*/ 304 h 3382"/>
                <a:gd name="T38" fmla="*/ 1746 w 2887"/>
                <a:gd name="T39" fmla="*/ 237 h 3382"/>
                <a:gd name="T40" fmla="*/ 1499 w 2887"/>
                <a:gd name="T41" fmla="*/ 227 h 3382"/>
                <a:gd name="T42" fmla="*/ 1270 w 2887"/>
                <a:gd name="T43" fmla="*/ 269 h 3382"/>
                <a:gd name="T44" fmla="*/ 1055 w 2887"/>
                <a:gd name="T45" fmla="*/ 357 h 3382"/>
                <a:gd name="T46" fmla="*/ 864 w 2887"/>
                <a:gd name="T47" fmla="*/ 489 h 3382"/>
                <a:gd name="T48" fmla="*/ 703 w 2887"/>
                <a:gd name="T49" fmla="*/ 662 h 3382"/>
                <a:gd name="T50" fmla="*/ 583 w 2887"/>
                <a:gd name="T51" fmla="*/ 861 h 3382"/>
                <a:gd name="T52" fmla="*/ 510 w 2887"/>
                <a:gd name="T53" fmla="*/ 1080 h 3382"/>
                <a:gd name="T54" fmla="*/ 485 w 2887"/>
                <a:gd name="T55" fmla="*/ 1314 h 3382"/>
                <a:gd name="T56" fmla="*/ 510 w 2887"/>
                <a:gd name="T57" fmla="*/ 1547 h 3382"/>
                <a:gd name="T58" fmla="*/ 583 w 2887"/>
                <a:gd name="T59" fmla="*/ 1767 h 3382"/>
                <a:gd name="T60" fmla="*/ 703 w 2887"/>
                <a:gd name="T61" fmla="*/ 1965 h 3382"/>
                <a:gd name="T62" fmla="*/ 864 w 2887"/>
                <a:gd name="T63" fmla="*/ 2138 h 3382"/>
                <a:gd name="T64" fmla="*/ 1055 w 2887"/>
                <a:gd name="T65" fmla="*/ 2271 h 3382"/>
                <a:gd name="T66" fmla="*/ 1270 w 2887"/>
                <a:gd name="T67" fmla="*/ 2359 h 3382"/>
                <a:gd name="T68" fmla="*/ 1499 w 2887"/>
                <a:gd name="T69" fmla="*/ 2400 h 3382"/>
                <a:gd name="T70" fmla="*/ 1717 w 2887"/>
                <a:gd name="T71" fmla="*/ 2395 h 3382"/>
                <a:gd name="T72" fmla="*/ 1920 w 2887"/>
                <a:gd name="T73" fmla="*/ 2350 h 3382"/>
                <a:gd name="T74" fmla="*/ 2083 w 2887"/>
                <a:gd name="T75" fmla="*/ 2282 h 3382"/>
                <a:gd name="T76" fmla="*/ 2464 w 2887"/>
                <a:gd name="T77" fmla="*/ 3059 h 3382"/>
                <a:gd name="T78" fmla="*/ 2422 w 2887"/>
                <a:gd name="T79" fmla="*/ 3123 h 3382"/>
                <a:gd name="T80" fmla="*/ 1029 w 2887"/>
                <a:gd name="T81" fmla="*/ 3381 h 3382"/>
                <a:gd name="T82" fmla="*/ 972 w 2887"/>
                <a:gd name="T83" fmla="*/ 3371 h 3382"/>
                <a:gd name="T84" fmla="*/ 940 w 2887"/>
                <a:gd name="T85" fmla="*/ 3329 h 3382"/>
                <a:gd name="T86" fmla="*/ 936 w 2887"/>
                <a:gd name="T87" fmla="*/ 2935 h 3382"/>
                <a:gd name="T88" fmla="*/ 484 w 2887"/>
                <a:gd name="T89" fmla="*/ 2979 h 3382"/>
                <a:gd name="T90" fmla="*/ 384 w 2887"/>
                <a:gd name="T91" fmla="*/ 2923 h 3382"/>
                <a:gd name="T92" fmla="*/ 315 w 2887"/>
                <a:gd name="T93" fmla="*/ 2833 h 3382"/>
                <a:gd name="T94" fmla="*/ 291 w 2887"/>
                <a:gd name="T95" fmla="*/ 2719 h 3382"/>
                <a:gd name="T96" fmla="*/ 132 w 2887"/>
                <a:gd name="T97" fmla="*/ 2240 h 3382"/>
                <a:gd name="T98" fmla="*/ 52 w 2887"/>
                <a:gd name="T99" fmla="*/ 2210 h 3382"/>
                <a:gd name="T100" fmla="*/ 7 w 2887"/>
                <a:gd name="T101" fmla="*/ 2151 h 3382"/>
                <a:gd name="T102" fmla="*/ 3 w 2887"/>
                <a:gd name="T103" fmla="*/ 2072 h 3382"/>
                <a:gd name="T104" fmla="*/ 290 w 2887"/>
                <a:gd name="T105" fmla="*/ 1508 h 3382"/>
                <a:gd name="T106" fmla="*/ 302 w 2887"/>
                <a:gd name="T107" fmla="*/ 1114 h 3382"/>
                <a:gd name="T108" fmla="*/ 365 w 2887"/>
                <a:gd name="T109" fmla="*/ 859 h 3382"/>
                <a:gd name="T110" fmla="*/ 476 w 2887"/>
                <a:gd name="T111" fmla="*/ 627 h 3382"/>
                <a:gd name="T112" fmla="*/ 629 w 2887"/>
                <a:gd name="T113" fmla="*/ 423 h 3382"/>
                <a:gd name="T114" fmla="*/ 818 w 2887"/>
                <a:gd name="T115" fmla="*/ 254 h 3382"/>
                <a:gd name="T116" fmla="*/ 1039 w 2887"/>
                <a:gd name="T117" fmla="*/ 123 h 3382"/>
                <a:gd name="T118" fmla="*/ 1265 w 2887"/>
                <a:gd name="T119" fmla="*/ 41 h 3382"/>
                <a:gd name="T120" fmla="*/ 1508 w 2887"/>
                <a:gd name="T121" fmla="*/ 2 h 3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87" h="3382">
                  <a:moveTo>
                    <a:pt x="1592" y="0"/>
                  </a:moveTo>
                  <a:lnTo>
                    <a:pt x="1684" y="3"/>
                  </a:lnTo>
                  <a:lnTo>
                    <a:pt x="1775" y="12"/>
                  </a:lnTo>
                  <a:lnTo>
                    <a:pt x="1865" y="29"/>
                  </a:lnTo>
                  <a:lnTo>
                    <a:pt x="1951" y="50"/>
                  </a:lnTo>
                  <a:lnTo>
                    <a:pt x="2035" y="77"/>
                  </a:lnTo>
                  <a:lnTo>
                    <a:pt x="2116" y="110"/>
                  </a:lnTo>
                  <a:lnTo>
                    <a:pt x="2195" y="148"/>
                  </a:lnTo>
                  <a:lnTo>
                    <a:pt x="2271" y="191"/>
                  </a:lnTo>
                  <a:lnTo>
                    <a:pt x="2343" y="238"/>
                  </a:lnTo>
                  <a:lnTo>
                    <a:pt x="2412" y="291"/>
                  </a:lnTo>
                  <a:lnTo>
                    <a:pt x="2477" y="348"/>
                  </a:lnTo>
                  <a:lnTo>
                    <a:pt x="2539" y="409"/>
                  </a:lnTo>
                  <a:lnTo>
                    <a:pt x="2595" y="474"/>
                  </a:lnTo>
                  <a:lnTo>
                    <a:pt x="2648" y="543"/>
                  </a:lnTo>
                  <a:lnTo>
                    <a:pt x="2695" y="615"/>
                  </a:lnTo>
                  <a:lnTo>
                    <a:pt x="2739" y="690"/>
                  </a:lnTo>
                  <a:lnTo>
                    <a:pt x="2777" y="769"/>
                  </a:lnTo>
                  <a:lnTo>
                    <a:pt x="2810" y="850"/>
                  </a:lnTo>
                  <a:lnTo>
                    <a:pt x="2838" y="934"/>
                  </a:lnTo>
                  <a:lnTo>
                    <a:pt x="2859" y="1021"/>
                  </a:lnTo>
                  <a:lnTo>
                    <a:pt x="2875" y="1109"/>
                  </a:lnTo>
                  <a:lnTo>
                    <a:pt x="2884" y="1200"/>
                  </a:lnTo>
                  <a:lnTo>
                    <a:pt x="2887" y="1292"/>
                  </a:lnTo>
                  <a:lnTo>
                    <a:pt x="2884" y="1384"/>
                  </a:lnTo>
                  <a:lnTo>
                    <a:pt x="2875" y="1473"/>
                  </a:lnTo>
                  <a:lnTo>
                    <a:pt x="2859" y="1561"/>
                  </a:lnTo>
                  <a:lnTo>
                    <a:pt x="2838" y="1648"/>
                  </a:lnTo>
                  <a:lnTo>
                    <a:pt x="2811" y="1731"/>
                  </a:lnTo>
                  <a:lnTo>
                    <a:pt x="2778" y="1812"/>
                  </a:lnTo>
                  <a:lnTo>
                    <a:pt x="2740" y="1890"/>
                  </a:lnTo>
                  <a:lnTo>
                    <a:pt x="2697" y="1965"/>
                  </a:lnTo>
                  <a:lnTo>
                    <a:pt x="2548" y="1816"/>
                  </a:lnTo>
                  <a:lnTo>
                    <a:pt x="2580" y="1749"/>
                  </a:lnTo>
                  <a:lnTo>
                    <a:pt x="2607" y="1681"/>
                  </a:lnTo>
                  <a:lnTo>
                    <a:pt x="2629" y="1610"/>
                  </a:lnTo>
                  <a:lnTo>
                    <a:pt x="2647" y="1538"/>
                  </a:lnTo>
                  <a:lnTo>
                    <a:pt x="2660" y="1465"/>
                  </a:lnTo>
                  <a:lnTo>
                    <a:pt x="2667" y="1391"/>
                  </a:lnTo>
                  <a:lnTo>
                    <a:pt x="2671" y="1317"/>
                  </a:lnTo>
                  <a:lnTo>
                    <a:pt x="2669" y="1241"/>
                  </a:lnTo>
                  <a:lnTo>
                    <a:pt x="2660" y="1163"/>
                  </a:lnTo>
                  <a:lnTo>
                    <a:pt x="2646" y="1085"/>
                  </a:lnTo>
                  <a:lnTo>
                    <a:pt x="2627" y="1009"/>
                  </a:lnTo>
                  <a:lnTo>
                    <a:pt x="2603" y="935"/>
                  </a:lnTo>
                  <a:lnTo>
                    <a:pt x="2574" y="864"/>
                  </a:lnTo>
                  <a:lnTo>
                    <a:pt x="2539" y="795"/>
                  </a:lnTo>
                  <a:lnTo>
                    <a:pt x="2498" y="728"/>
                  </a:lnTo>
                  <a:lnTo>
                    <a:pt x="2454" y="663"/>
                  </a:lnTo>
                  <a:lnTo>
                    <a:pt x="2405" y="601"/>
                  </a:lnTo>
                  <a:lnTo>
                    <a:pt x="2351" y="544"/>
                  </a:lnTo>
                  <a:lnTo>
                    <a:pt x="2297" y="494"/>
                  </a:lnTo>
                  <a:lnTo>
                    <a:pt x="2241" y="448"/>
                  </a:lnTo>
                  <a:lnTo>
                    <a:pt x="2182" y="406"/>
                  </a:lnTo>
                  <a:lnTo>
                    <a:pt x="2120" y="368"/>
                  </a:lnTo>
                  <a:lnTo>
                    <a:pt x="2055" y="334"/>
                  </a:lnTo>
                  <a:lnTo>
                    <a:pt x="1989" y="304"/>
                  </a:lnTo>
                  <a:lnTo>
                    <a:pt x="1910" y="275"/>
                  </a:lnTo>
                  <a:lnTo>
                    <a:pt x="1828" y="254"/>
                  </a:lnTo>
                  <a:lnTo>
                    <a:pt x="1746" y="237"/>
                  </a:lnTo>
                  <a:lnTo>
                    <a:pt x="1663" y="228"/>
                  </a:lnTo>
                  <a:lnTo>
                    <a:pt x="1578" y="225"/>
                  </a:lnTo>
                  <a:lnTo>
                    <a:pt x="1499" y="227"/>
                  </a:lnTo>
                  <a:lnTo>
                    <a:pt x="1421" y="236"/>
                  </a:lnTo>
                  <a:lnTo>
                    <a:pt x="1344" y="250"/>
                  </a:lnTo>
                  <a:lnTo>
                    <a:pt x="1270" y="269"/>
                  </a:lnTo>
                  <a:lnTo>
                    <a:pt x="1196" y="293"/>
                  </a:lnTo>
                  <a:lnTo>
                    <a:pt x="1125" y="323"/>
                  </a:lnTo>
                  <a:lnTo>
                    <a:pt x="1055" y="357"/>
                  </a:lnTo>
                  <a:lnTo>
                    <a:pt x="988" y="397"/>
                  </a:lnTo>
                  <a:lnTo>
                    <a:pt x="925" y="441"/>
                  </a:lnTo>
                  <a:lnTo>
                    <a:pt x="864" y="489"/>
                  </a:lnTo>
                  <a:lnTo>
                    <a:pt x="806" y="544"/>
                  </a:lnTo>
                  <a:lnTo>
                    <a:pt x="751" y="601"/>
                  </a:lnTo>
                  <a:lnTo>
                    <a:pt x="703" y="662"/>
                  </a:lnTo>
                  <a:lnTo>
                    <a:pt x="658" y="726"/>
                  </a:lnTo>
                  <a:lnTo>
                    <a:pt x="618" y="792"/>
                  </a:lnTo>
                  <a:lnTo>
                    <a:pt x="583" y="861"/>
                  </a:lnTo>
                  <a:lnTo>
                    <a:pt x="555" y="932"/>
                  </a:lnTo>
                  <a:lnTo>
                    <a:pt x="530" y="1005"/>
                  </a:lnTo>
                  <a:lnTo>
                    <a:pt x="510" y="1080"/>
                  </a:lnTo>
                  <a:lnTo>
                    <a:pt x="497" y="1157"/>
                  </a:lnTo>
                  <a:lnTo>
                    <a:pt x="489" y="1234"/>
                  </a:lnTo>
                  <a:lnTo>
                    <a:pt x="485" y="1314"/>
                  </a:lnTo>
                  <a:lnTo>
                    <a:pt x="489" y="1393"/>
                  </a:lnTo>
                  <a:lnTo>
                    <a:pt x="497" y="1471"/>
                  </a:lnTo>
                  <a:lnTo>
                    <a:pt x="510" y="1547"/>
                  </a:lnTo>
                  <a:lnTo>
                    <a:pt x="530" y="1622"/>
                  </a:lnTo>
                  <a:lnTo>
                    <a:pt x="555" y="1695"/>
                  </a:lnTo>
                  <a:lnTo>
                    <a:pt x="583" y="1767"/>
                  </a:lnTo>
                  <a:lnTo>
                    <a:pt x="618" y="1836"/>
                  </a:lnTo>
                  <a:lnTo>
                    <a:pt x="658" y="1902"/>
                  </a:lnTo>
                  <a:lnTo>
                    <a:pt x="703" y="1965"/>
                  </a:lnTo>
                  <a:lnTo>
                    <a:pt x="751" y="2027"/>
                  </a:lnTo>
                  <a:lnTo>
                    <a:pt x="806" y="2085"/>
                  </a:lnTo>
                  <a:lnTo>
                    <a:pt x="864" y="2138"/>
                  </a:lnTo>
                  <a:lnTo>
                    <a:pt x="925" y="2187"/>
                  </a:lnTo>
                  <a:lnTo>
                    <a:pt x="988" y="2232"/>
                  </a:lnTo>
                  <a:lnTo>
                    <a:pt x="1055" y="2271"/>
                  </a:lnTo>
                  <a:lnTo>
                    <a:pt x="1125" y="2306"/>
                  </a:lnTo>
                  <a:lnTo>
                    <a:pt x="1196" y="2335"/>
                  </a:lnTo>
                  <a:lnTo>
                    <a:pt x="1270" y="2359"/>
                  </a:lnTo>
                  <a:lnTo>
                    <a:pt x="1344" y="2379"/>
                  </a:lnTo>
                  <a:lnTo>
                    <a:pt x="1421" y="2392"/>
                  </a:lnTo>
                  <a:lnTo>
                    <a:pt x="1499" y="2400"/>
                  </a:lnTo>
                  <a:lnTo>
                    <a:pt x="1578" y="2403"/>
                  </a:lnTo>
                  <a:lnTo>
                    <a:pt x="1648" y="2401"/>
                  </a:lnTo>
                  <a:lnTo>
                    <a:pt x="1717" y="2395"/>
                  </a:lnTo>
                  <a:lnTo>
                    <a:pt x="1785" y="2384"/>
                  </a:lnTo>
                  <a:lnTo>
                    <a:pt x="1853" y="2369"/>
                  </a:lnTo>
                  <a:lnTo>
                    <a:pt x="1920" y="2350"/>
                  </a:lnTo>
                  <a:lnTo>
                    <a:pt x="1975" y="2330"/>
                  </a:lnTo>
                  <a:lnTo>
                    <a:pt x="2029" y="2308"/>
                  </a:lnTo>
                  <a:lnTo>
                    <a:pt x="2083" y="2282"/>
                  </a:lnTo>
                  <a:lnTo>
                    <a:pt x="2469" y="2665"/>
                  </a:lnTo>
                  <a:lnTo>
                    <a:pt x="2469" y="3033"/>
                  </a:lnTo>
                  <a:lnTo>
                    <a:pt x="2464" y="3059"/>
                  </a:lnTo>
                  <a:lnTo>
                    <a:pt x="2455" y="3083"/>
                  </a:lnTo>
                  <a:lnTo>
                    <a:pt x="2441" y="3104"/>
                  </a:lnTo>
                  <a:lnTo>
                    <a:pt x="2422" y="3123"/>
                  </a:lnTo>
                  <a:lnTo>
                    <a:pt x="2401" y="3136"/>
                  </a:lnTo>
                  <a:lnTo>
                    <a:pt x="2376" y="3143"/>
                  </a:lnTo>
                  <a:lnTo>
                    <a:pt x="1029" y="3381"/>
                  </a:lnTo>
                  <a:lnTo>
                    <a:pt x="1008" y="3382"/>
                  </a:lnTo>
                  <a:lnTo>
                    <a:pt x="989" y="3379"/>
                  </a:lnTo>
                  <a:lnTo>
                    <a:pt x="972" y="3371"/>
                  </a:lnTo>
                  <a:lnTo>
                    <a:pt x="959" y="3361"/>
                  </a:lnTo>
                  <a:lnTo>
                    <a:pt x="947" y="3347"/>
                  </a:lnTo>
                  <a:lnTo>
                    <a:pt x="940" y="3329"/>
                  </a:lnTo>
                  <a:lnTo>
                    <a:pt x="937" y="3310"/>
                  </a:lnTo>
                  <a:lnTo>
                    <a:pt x="937" y="3308"/>
                  </a:lnTo>
                  <a:lnTo>
                    <a:pt x="936" y="2935"/>
                  </a:lnTo>
                  <a:lnTo>
                    <a:pt x="563" y="2990"/>
                  </a:lnTo>
                  <a:lnTo>
                    <a:pt x="523" y="2987"/>
                  </a:lnTo>
                  <a:lnTo>
                    <a:pt x="484" y="2979"/>
                  </a:lnTo>
                  <a:lnTo>
                    <a:pt x="448" y="2965"/>
                  </a:lnTo>
                  <a:lnTo>
                    <a:pt x="414" y="2947"/>
                  </a:lnTo>
                  <a:lnTo>
                    <a:pt x="384" y="2923"/>
                  </a:lnTo>
                  <a:lnTo>
                    <a:pt x="358" y="2897"/>
                  </a:lnTo>
                  <a:lnTo>
                    <a:pt x="334" y="2867"/>
                  </a:lnTo>
                  <a:lnTo>
                    <a:pt x="315" y="2833"/>
                  </a:lnTo>
                  <a:lnTo>
                    <a:pt x="302" y="2797"/>
                  </a:lnTo>
                  <a:lnTo>
                    <a:pt x="294" y="2759"/>
                  </a:lnTo>
                  <a:lnTo>
                    <a:pt x="291" y="2719"/>
                  </a:lnTo>
                  <a:lnTo>
                    <a:pt x="291" y="2242"/>
                  </a:lnTo>
                  <a:lnTo>
                    <a:pt x="166" y="2242"/>
                  </a:lnTo>
                  <a:lnTo>
                    <a:pt x="132" y="2240"/>
                  </a:lnTo>
                  <a:lnTo>
                    <a:pt x="101" y="2234"/>
                  </a:lnTo>
                  <a:lnTo>
                    <a:pt x="74" y="2223"/>
                  </a:lnTo>
                  <a:lnTo>
                    <a:pt x="52" y="2210"/>
                  </a:lnTo>
                  <a:lnTo>
                    <a:pt x="32" y="2193"/>
                  </a:lnTo>
                  <a:lnTo>
                    <a:pt x="18" y="2174"/>
                  </a:lnTo>
                  <a:lnTo>
                    <a:pt x="7" y="2151"/>
                  </a:lnTo>
                  <a:lnTo>
                    <a:pt x="1" y="2127"/>
                  </a:lnTo>
                  <a:lnTo>
                    <a:pt x="0" y="2100"/>
                  </a:lnTo>
                  <a:lnTo>
                    <a:pt x="3" y="2072"/>
                  </a:lnTo>
                  <a:lnTo>
                    <a:pt x="12" y="2042"/>
                  </a:lnTo>
                  <a:lnTo>
                    <a:pt x="26" y="2011"/>
                  </a:lnTo>
                  <a:lnTo>
                    <a:pt x="290" y="1508"/>
                  </a:lnTo>
                  <a:lnTo>
                    <a:pt x="290" y="1294"/>
                  </a:lnTo>
                  <a:lnTo>
                    <a:pt x="293" y="1203"/>
                  </a:lnTo>
                  <a:lnTo>
                    <a:pt x="302" y="1114"/>
                  </a:lnTo>
                  <a:lnTo>
                    <a:pt x="317" y="1027"/>
                  </a:lnTo>
                  <a:lnTo>
                    <a:pt x="338" y="942"/>
                  </a:lnTo>
                  <a:lnTo>
                    <a:pt x="365" y="859"/>
                  </a:lnTo>
                  <a:lnTo>
                    <a:pt x="397" y="779"/>
                  </a:lnTo>
                  <a:lnTo>
                    <a:pt x="434" y="702"/>
                  </a:lnTo>
                  <a:lnTo>
                    <a:pt x="476" y="627"/>
                  </a:lnTo>
                  <a:lnTo>
                    <a:pt x="523" y="556"/>
                  </a:lnTo>
                  <a:lnTo>
                    <a:pt x="573" y="488"/>
                  </a:lnTo>
                  <a:lnTo>
                    <a:pt x="629" y="423"/>
                  </a:lnTo>
                  <a:lnTo>
                    <a:pt x="689" y="363"/>
                  </a:lnTo>
                  <a:lnTo>
                    <a:pt x="751" y="306"/>
                  </a:lnTo>
                  <a:lnTo>
                    <a:pt x="818" y="254"/>
                  </a:lnTo>
                  <a:lnTo>
                    <a:pt x="888" y="206"/>
                  </a:lnTo>
                  <a:lnTo>
                    <a:pt x="963" y="162"/>
                  </a:lnTo>
                  <a:lnTo>
                    <a:pt x="1039" y="123"/>
                  </a:lnTo>
                  <a:lnTo>
                    <a:pt x="1112" y="91"/>
                  </a:lnTo>
                  <a:lnTo>
                    <a:pt x="1187" y="65"/>
                  </a:lnTo>
                  <a:lnTo>
                    <a:pt x="1265" y="41"/>
                  </a:lnTo>
                  <a:lnTo>
                    <a:pt x="1344" y="24"/>
                  </a:lnTo>
                  <a:lnTo>
                    <a:pt x="1425" y="10"/>
                  </a:lnTo>
                  <a:lnTo>
                    <a:pt x="1508" y="2"/>
                  </a:lnTo>
                  <a:lnTo>
                    <a:pt x="15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9" name="Freeform 337"/>
            <p:cNvSpPr>
              <a:spLocks noEditPoints="1"/>
            </p:cNvSpPr>
            <p:nvPr/>
          </p:nvSpPr>
          <p:spPr bwMode="auto">
            <a:xfrm>
              <a:off x="6942" y="759"/>
              <a:ext cx="153" cy="153"/>
            </a:xfrm>
            <a:custGeom>
              <a:avLst/>
              <a:gdLst>
                <a:gd name="T0" fmla="*/ 798 w 2454"/>
                <a:gd name="T1" fmla="*/ 232 h 2449"/>
                <a:gd name="T2" fmla="*/ 630 w 2454"/>
                <a:gd name="T3" fmla="*/ 289 h 2449"/>
                <a:gd name="T4" fmla="*/ 476 w 2454"/>
                <a:gd name="T5" fmla="*/ 389 h 2449"/>
                <a:gd name="T6" fmla="*/ 349 w 2454"/>
                <a:gd name="T7" fmla="*/ 525 h 2449"/>
                <a:gd name="T8" fmla="*/ 265 w 2454"/>
                <a:gd name="T9" fmla="*/ 685 h 2449"/>
                <a:gd name="T10" fmla="*/ 223 w 2454"/>
                <a:gd name="T11" fmla="*/ 855 h 2449"/>
                <a:gd name="T12" fmla="*/ 223 w 2454"/>
                <a:gd name="T13" fmla="*/ 1031 h 2449"/>
                <a:gd name="T14" fmla="*/ 265 w 2454"/>
                <a:gd name="T15" fmla="*/ 1202 h 2449"/>
                <a:gd name="T16" fmla="*/ 349 w 2454"/>
                <a:gd name="T17" fmla="*/ 1361 h 2449"/>
                <a:gd name="T18" fmla="*/ 476 w 2454"/>
                <a:gd name="T19" fmla="*/ 1498 h 2449"/>
                <a:gd name="T20" fmla="*/ 630 w 2454"/>
                <a:gd name="T21" fmla="*/ 1597 h 2449"/>
                <a:gd name="T22" fmla="*/ 798 w 2454"/>
                <a:gd name="T23" fmla="*/ 1653 h 2449"/>
                <a:gd name="T24" fmla="*/ 973 w 2454"/>
                <a:gd name="T25" fmla="*/ 1667 h 2449"/>
                <a:gd name="T26" fmla="*/ 1147 w 2454"/>
                <a:gd name="T27" fmla="*/ 1640 h 2449"/>
                <a:gd name="T28" fmla="*/ 1312 w 2454"/>
                <a:gd name="T29" fmla="*/ 1569 h 2449"/>
                <a:gd name="T30" fmla="*/ 1458 w 2454"/>
                <a:gd name="T31" fmla="*/ 1456 h 2449"/>
                <a:gd name="T32" fmla="*/ 1571 w 2454"/>
                <a:gd name="T33" fmla="*/ 1311 h 2449"/>
                <a:gd name="T34" fmla="*/ 1642 w 2454"/>
                <a:gd name="T35" fmla="*/ 1146 h 2449"/>
                <a:gd name="T36" fmla="*/ 1671 w 2454"/>
                <a:gd name="T37" fmla="*/ 972 h 2449"/>
                <a:gd name="T38" fmla="*/ 1656 w 2454"/>
                <a:gd name="T39" fmla="*/ 798 h 2449"/>
                <a:gd name="T40" fmla="*/ 1600 w 2454"/>
                <a:gd name="T41" fmla="*/ 630 h 2449"/>
                <a:gd name="T42" fmla="*/ 1501 w 2454"/>
                <a:gd name="T43" fmla="*/ 477 h 2449"/>
                <a:gd name="T44" fmla="*/ 1362 w 2454"/>
                <a:gd name="T45" fmla="*/ 351 h 2449"/>
                <a:gd name="T46" fmla="*/ 1204 w 2454"/>
                <a:gd name="T47" fmla="*/ 266 h 2449"/>
                <a:gd name="T48" fmla="*/ 1032 w 2454"/>
                <a:gd name="T49" fmla="*/ 223 h 2449"/>
                <a:gd name="T50" fmla="*/ 979 w 2454"/>
                <a:gd name="T51" fmla="*/ 0 h 2449"/>
                <a:gd name="T52" fmla="*/ 1184 w 2454"/>
                <a:gd name="T53" fmla="*/ 31 h 2449"/>
                <a:gd name="T54" fmla="*/ 1380 w 2454"/>
                <a:gd name="T55" fmla="*/ 106 h 2449"/>
                <a:gd name="T56" fmla="*/ 1559 w 2454"/>
                <a:gd name="T57" fmla="*/ 226 h 2449"/>
                <a:gd name="T58" fmla="*/ 1705 w 2454"/>
                <a:gd name="T59" fmla="*/ 382 h 2449"/>
                <a:gd name="T60" fmla="*/ 1809 w 2454"/>
                <a:gd name="T61" fmla="*/ 558 h 2449"/>
                <a:gd name="T62" fmla="*/ 1870 w 2454"/>
                <a:gd name="T63" fmla="*/ 748 h 2449"/>
                <a:gd name="T64" fmla="*/ 1890 w 2454"/>
                <a:gd name="T65" fmla="*/ 946 h 2449"/>
                <a:gd name="T66" fmla="*/ 1869 w 2454"/>
                <a:gd name="T67" fmla="*/ 1143 h 2449"/>
                <a:gd name="T68" fmla="*/ 1806 w 2454"/>
                <a:gd name="T69" fmla="*/ 1332 h 2449"/>
                <a:gd name="T70" fmla="*/ 1702 w 2454"/>
                <a:gd name="T71" fmla="*/ 1508 h 2449"/>
                <a:gd name="T72" fmla="*/ 2401 w 2454"/>
                <a:gd name="T73" fmla="*/ 2138 h 2449"/>
                <a:gd name="T74" fmla="*/ 2446 w 2454"/>
                <a:gd name="T75" fmla="*/ 2212 h 2449"/>
                <a:gd name="T76" fmla="*/ 2452 w 2454"/>
                <a:gd name="T77" fmla="*/ 2295 h 2449"/>
                <a:gd name="T78" fmla="*/ 2421 w 2454"/>
                <a:gd name="T79" fmla="*/ 2373 h 2449"/>
                <a:gd name="T80" fmla="*/ 2354 w 2454"/>
                <a:gd name="T81" fmla="*/ 2430 h 2449"/>
                <a:gd name="T82" fmla="*/ 2273 w 2454"/>
                <a:gd name="T83" fmla="*/ 2449 h 2449"/>
                <a:gd name="T84" fmla="*/ 2190 w 2454"/>
                <a:gd name="T85" fmla="*/ 2430 h 2449"/>
                <a:gd name="T86" fmla="*/ 1512 w 2454"/>
                <a:gd name="T87" fmla="*/ 1767 h 2449"/>
                <a:gd name="T88" fmla="*/ 1454 w 2454"/>
                <a:gd name="T89" fmla="*/ 1737 h 2449"/>
                <a:gd name="T90" fmla="*/ 1273 w 2454"/>
                <a:gd name="T91" fmla="*/ 1828 h 2449"/>
                <a:gd name="T92" fmla="*/ 1080 w 2454"/>
                <a:gd name="T93" fmla="*/ 1877 h 2449"/>
                <a:gd name="T94" fmla="*/ 881 w 2454"/>
                <a:gd name="T95" fmla="*/ 1884 h 2449"/>
                <a:gd name="T96" fmla="*/ 685 w 2454"/>
                <a:gd name="T97" fmla="*/ 1850 h 2449"/>
                <a:gd name="T98" fmla="*/ 499 w 2454"/>
                <a:gd name="T99" fmla="*/ 1775 h 2449"/>
                <a:gd name="T100" fmla="*/ 328 w 2454"/>
                <a:gd name="T101" fmla="*/ 1658 h 2449"/>
                <a:gd name="T102" fmla="*/ 180 w 2454"/>
                <a:gd name="T103" fmla="*/ 1499 h 2449"/>
                <a:gd name="T104" fmla="*/ 75 w 2454"/>
                <a:gd name="T105" fmla="*/ 1315 h 2449"/>
                <a:gd name="T106" fmla="*/ 14 w 2454"/>
                <a:gd name="T107" fmla="*/ 1114 h 2449"/>
                <a:gd name="T108" fmla="*/ 0 w 2454"/>
                <a:gd name="T109" fmla="*/ 909 h 2449"/>
                <a:gd name="T110" fmla="*/ 30 w 2454"/>
                <a:gd name="T111" fmla="*/ 704 h 2449"/>
                <a:gd name="T112" fmla="*/ 105 w 2454"/>
                <a:gd name="T113" fmla="*/ 508 h 2449"/>
                <a:gd name="T114" fmla="*/ 226 w 2454"/>
                <a:gd name="T115" fmla="*/ 330 h 2449"/>
                <a:gd name="T116" fmla="*/ 387 w 2454"/>
                <a:gd name="T117" fmla="*/ 181 h 2449"/>
                <a:gd name="T118" fmla="*/ 572 w 2454"/>
                <a:gd name="T119" fmla="*/ 76 h 2449"/>
                <a:gd name="T120" fmla="*/ 772 w 2454"/>
                <a:gd name="T121" fmla="*/ 15 h 2449"/>
                <a:gd name="T122" fmla="*/ 979 w 2454"/>
                <a:gd name="T123" fmla="*/ 0 h 2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54" h="2449">
                  <a:moveTo>
                    <a:pt x="914" y="219"/>
                  </a:moveTo>
                  <a:lnTo>
                    <a:pt x="856" y="223"/>
                  </a:lnTo>
                  <a:lnTo>
                    <a:pt x="798" y="232"/>
                  </a:lnTo>
                  <a:lnTo>
                    <a:pt x="740" y="247"/>
                  </a:lnTo>
                  <a:lnTo>
                    <a:pt x="684" y="266"/>
                  </a:lnTo>
                  <a:lnTo>
                    <a:pt x="630" y="289"/>
                  </a:lnTo>
                  <a:lnTo>
                    <a:pt x="576" y="318"/>
                  </a:lnTo>
                  <a:lnTo>
                    <a:pt x="525" y="351"/>
                  </a:lnTo>
                  <a:lnTo>
                    <a:pt x="476" y="389"/>
                  </a:lnTo>
                  <a:lnTo>
                    <a:pt x="430" y="431"/>
                  </a:lnTo>
                  <a:lnTo>
                    <a:pt x="387" y="477"/>
                  </a:lnTo>
                  <a:lnTo>
                    <a:pt x="349" y="525"/>
                  </a:lnTo>
                  <a:lnTo>
                    <a:pt x="316" y="577"/>
                  </a:lnTo>
                  <a:lnTo>
                    <a:pt x="288" y="629"/>
                  </a:lnTo>
                  <a:lnTo>
                    <a:pt x="265" y="685"/>
                  </a:lnTo>
                  <a:lnTo>
                    <a:pt x="246" y="740"/>
                  </a:lnTo>
                  <a:lnTo>
                    <a:pt x="232" y="798"/>
                  </a:lnTo>
                  <a:lnTo>
                    <a:pt x="223" y="855"/>
                  </a:lnTo>
                  <a:lnTo>
                    <a:pt x="217" y="914"/>
                  </a:lnTo>
                  <a:lnTo>
                    <a:pt x="217" y="972"/>
                  </a:lnTo>
                  <a:lnTo>
                    <a:pt x="223" y="1031"/>
                  </a:lnTo>
                  <a:lnTo>
                    <a:pt x="232" y="1089"/>
                  </a:lnTo>
                  <a:lnTo>
                    <a:pt x="246" y="1146"/>
                  </a:lnTo>
                  <a:lnTo>
                    <a:pt x="265" y="1202"/>
                  </a:lnTo>
                  <a:lnTo>
                    <a:pt x="288" y="1257"/>
                  </a:lnTo>
                  <a:lnTo>
                    <a:pt x="316" y="1310"/>
                  </a:lnTo>
                  <a:lnTo>
                    <a:pt x="349" y="1361"/>
                  </a:lnTo>
                  <a:lnTo>
                    <a:pt x="387" y="1409"/>
                  </a:lnTo>
                  <a:lnTo>
                    <a:pt x="430" y="1456"/>
                  </a:lnTo>
                  <a:lnTo>
                    <a:pt x="476" y="1498"/>
                  </a:lnTo>
                  <a:lnTo>
                    <a:pt x="525" y="1536"/>
                  </a:lnTo>
                  <a:lnTo>
                    <a:pt x="576" y="1569"/>
                  </a:lnTo>
                  <a:lnTo>
                    <a:pt x="630" y="1597"/>
                  </a:lnTo>
                  <a:lnTo>
                    <a:pt x="684" y="1620"/>
                  </a:lnTo>
                  <a:lnTo>
                    <a:pt x="740" y="1640"/>
                  </a:lnTo>
                  <a:lnTo>
                    <a:pt x="798" y="1653"/>
                  </a:lnTo>
                  <a:lnTo>
                    <a:pt x="856" y="1663"/>
                  </a:lnTo>
                  <a:lnTo>
                    <a:pt x="914" y="1667"/>
                  </a:lnTo>
                  <a:lnTo>
                    <a:pt x="973" y="1667"/>
                  </a:lnTo>
                  <a:lnTo>
                    <a:pt x="1032" y="1663"/>
                  </a:lnTo>
                  <a:lnTo>
                    <a:pt x="1090" y="1653"/>
                  </a:lnTo>
                  <a:lnTo>
                    <a:pt x="1147" y="1640"/>
                  </a:lnTo>
                  <a:lnTo>
                    <a:pt x="1204" y="1620"/>
                  </a:lnTo>
                  <a:lnTo>
                    <a:pt x="1258" y="1597"/>
                  </a:lnTo>
                  <a:lnTo>
                    <a:pt x="1312" y="1569"/>
                  </a:lnTo>
                  <a:lnTo>
                    <a:pt x="1362" y="1536"/>
                  </a:lnTo>
                  <a:lnTo>
                    <a:pt x="1412" y="1498"/>
                  </a:lnTo>
                  <a:lnTo>
                    <a:pt x="1458" y="1456"/>
                  </a:lnTo>
                  <a:lnTo>
                    <a:pt x="1501" y="1409"/>
                  </a:lnTo>
                  <a:lnTo>
                    <a:pt x="1538" y="1361"/>
                  </a:lnTo>
                  <a:lnTo>
                    <a:pt x="1571" y="1311"/>
                  </a:lnTo>
                  <a:lnTo>
                    <a:pt x="1600" y="1257"/>
                  </a:lnTo>
                  <a:lnTo>
                    <a:pt x="1623" y="1203"/>
                  </a:lnTo>
                  <a:lnTo>
                    <a:pt x="1642" y="1146"/>
                  </a:lnTo>
                  <a:lnTo>
                    <a:pt x="1656" y="1090"/>
                  </a:lnTo>
                  <a:lnTo>
                    <a:pt x="1666" y="1031"/>
                  </a:lnTo>
                  <a:lnTo>
                    <a:pt x="1671" y="972"/>
                  </a:lnTo>
                  <a:lnTo>
                    <a:pt x="1671" y="914"/>
                  </a:lnTo>
                  <a:lnTo>
                    <a:pt x="1666" y="856"/>
                  </a:lnTo>
                  <a:lnTo>
                    <a:pt x="1656" y="798"/>
                  </a:lnTo>
                  <a:lnTo>
                    <a:pt x="1642" y="741"/>
                  </a:lnTo>
                  <a:lnTo>
                    <a:pt x="1623" y="685"/>
                  </a:lnTo>
                  <a:lnTo>
                    <a:pt x="1600" y="630"/>
                  </a:lnTo>
                  <a:lnTo>
                    <a:pt x="1571" y="577"/>
                  </a:lnTo>
                  <a:lnTo>
                    <a:pt x="1538" y="525"/>
                  </a:lnTo>
                  <a:lnTo>
                    <a:pt x="1501" y="477"/>
                  </a:lnTo>
                  <a:lnTo>
                    <a:pt x="1458" y="431"/>
                  </a:lnTo>
                  <a:lnTo>
                    <a:pt x="1412" y="389"/>
                  </a:lnTo>
                  <a:lnTo>
                    <a:pt x="1362" y="351"/>
                  </a:lnTo>
                  <a:lnTo>
                    <a:pt x="1312" y="318"/>
                  </a:lnTo>
                  <a:lnTo>
                    <a:pt x="1258" y="289"/>
                  </a:lnTo>
                  <a:lnTo>
                    <a:pt x="1204" y="266"/>
                  </a:lnTo>
                  <a:lnTo>
                    <a:pt x="1147" y="247"/>
                  </a:lnTo>
                  <a:lnTo>
                    <a:pt x="1090" y="232"/>
                  </a:lnTo>
                  <a:lnTo>
                    <a:pt x="1032" y="223"/>
                  </a:lnTo>
                  <a:lnTo>
                    <a:pt x="973" y="219"/>
                  </a:lnTo>
                  <a:lnTo>
                    <a:pt x="914" y="219"/>
                  </a:lnTo>
                  <a:close/>
                  <a:moveTo>
                    <a:pt x="979" y="0"/>
                  </a:moveTo>
                  <a:lnTo>
                    <a:pt x="1048" y="5"/>
                  </a:lnTo>
                  <a:lnTo>
                    <a:pt x="1117" y="15"/>
                  </a:lnTo>
                  <a:lnTo>
                    <a:pt x="1184" y="31"/>
                  </a:lnTo>
                  <a:lnTo>
                    <a:pt x="1251" y="50"/>
                  </a:lnTo>
                  <a:lnTo>
                    <a:pt x="1317" y="76"/>
                  </a:lnTo>
                  <a:lnTo>
                    <a:pt x="1380" y="106"/>
                  </a:lnTo>
                  <a:lnTo>
                    <a:pt x="1443" y="141"/>
                  </a:lnTo>
                  <a:lnTo>
                    <a:pt x="1502" y="181"/>
                  </a:lnTo>
                  <a:lnTo>
                    <a:pt x="1559" y="226"/>
                  </a:lnTo>
                  <a:lnTo>
                    <a:pt x="1613" y="277"/>
                  </a:lnTo>
                  <a:lnTo>
                    <a:pt x="1661" y="328"/>
                  </a:lnTo>
                  <a:lnTo>
                    <a:pt x="1705" y="382"/>
                  </a:lnTo>
                  <a:lnTo>
                    <a:pt x="1744" y="439"/>
                  </a:lnTo>
                  <a:lnTo>
                    <a:pt x="1779" y="498"/>
                  </a:lnTo>
                  <a:lnTo>
                    <a:pt x="1809" y="558"/>
                  </a:lnTo>
                  <a:lnTo>
                    <a:pt x="1834" y="621"/>
                  </a:lnTo>
                  <a:lnTo>
                    <a:pt x="1854" y="684"/>
                  </a:lnTo>
                  <a:lnTo>
                    <a:pt x="1870" y="748"/>
                  </a:lnTo>
                  <a:lnTo>
                    <a:pt x="1881" y="814"/>
                  </a:lnTo>
                  <a:lnTo>
                    <a:pt x="1888" y="880"/>
                  </a:lnTo>
                  <a:lnTo>
                    <a:pt x="1890" y="946"/>
                  </a:lnTo>
                  <a:lnTo>
                    <a:pt x="1888" y="1011"/>
                  </a:lnTo>
                  <a:lnTo>
                    <a:pt x="1881" y="1077"/>
                  </a:lnTo>
                  <a:lnTo>
                    <a:pt x="1869" y="1143"/>
                  </a:lnTo>
                  <a:lnTo>
                    <a:pt x="1852" y="1207"/>
                  </a:lnTo>
                  <a:lnTo>
                    <a:pt x="1831" y="1271"/>
                  </a:lnTo>
                  <a:lnTo>
                    <a:pt x="1806" y="1332"/>
                  </a:lnTo>
                  <a:lnTo>
                    <a:pt x="1776" y="1393"/>
                  </a:lnTo>
                  <a:lnTo>
                    <a:pt x="1741" y="1451"/>
                  </a:lnTo>
                  <a:lnTo>
                    <a:pt x="1702" y="1508"/>
                  </a:lnTo>
                  <a:lnTo>
                    <a:pt x="1737" y="1543"/>
                  </a:lnTo>
                  <a:lnTo>
                    <a:pt x="1771" y="1509"/>
                  </a:lnTo>
                  <a:lnTo>
                    <a:pt x="2401" y="2138"/>
                  </a:lnTo>
                  <a:lnTo>
                    <a:pt x="2420" y="2161"/>
                  </a:lnTo>
                  <a:lnTo>
                    <a:pt x="2435" y="2185"/>
                  </a:lnTo>
                  <a:lnTo>
                    <a:pt x="2446" y="2212"/>
                  </a:lnTo>
                  <a:lnTo>
                    <a:pt x="2452" y="2240"/>
                  </a:lnTo>
                  <a:lnTo>
                    <a:pt x="2454" y="2268"/>
                  </a:lnTo>
                  <a:lnTo>
                    <a:pt x="2452" y="2295"/>
                  </a:lnTo>
                  <a:lnTo>
                    <a:pt x="2446" y="2322"/>
                  </a:lnTo>
                  <a:lnTo>
                    <a:pt x="2435" y="2349"/>
                  </a:lnTo>
                  <a:lnTo>
                    <a:pt x="2421" y="2373"/>
                  </a:lnTo>
                  <a:lnTo>
                    <a:pt x="2401" y="2396"/>
                  </a:lnTo>
                  <a:lnTo>
                    <a:pt x="2379" y="2415"/>
                  </a:lnTo>
                  <a:lnTo>
                    <a:pt x="2354" y="2430"/>
                  </a:lnTo>
                  <a:lnTo>
                    <a:pt x="2328" y="2440"/>
                  </a:lnTo>
                  <a:lnTo>
                    <a:pt x="2300" y="2447"/>
                  </a:lnTo>
                  <a:lnTo>
                    <a:pt x="2273" y="2449"/>
                  </a:lnTo>
                  <a:lnTo>
                    <a:pt x="2245" y="2447"/>
                  </a:lnTo>
                  <a:lnTo>
                    <a:pt x="2217" y="2440"/>
                  </a:lnTo>
                  <a:lnTo>
                    <a:pt x="2190" y="2430"/>
                  </a:lnTo>
                  <a:lnTo>
                    <a:pt x="2165" y="2415"/>
                  </a:lnTo>
                  <a:lnTo>
                    <a:pt x="2143" y="2396"/>
                  </a:lnTo>
                  <a:lnTo>
                    <a:pt x="1512" y="1767"/>
                  </a:lnTo>
                  <a:lnTo>
                    <a:pt x="1546" y="1733"/>
                  </a:lnTo>
                  <a:lnTo>
                    <a:pt x="1511" y="1698"/>
                  </a:lnTo>
                  <a:lnTo>
                    <a:pt x="1454" y="1737"/>
                  </a:lnTo>
                  <a:lnTo>
                    <a:pt x="1395" y="1772"/>
                  </a:lnTo>
                  <a:lnTo>
                    <a:pt x="1336" y="1802"/>
                  </a:lnTo>
                  <a:lnTo>
                    <a:pt x="1273" y="1828"/>
                  </a:lnTo>
                  <a:lnTo>
                    <a:pt x="1210" y="1848"/>
                  </a:lnTo>
                  <a:lnTo>
                    <a:pt x="1145" y="1865"/>
                  </a:lnTo>
                  <a:lnTo>
                    <a:pt x="1080" y="1877"/>
                  </a:lnTo>
                  <a:lnTo>
                    <a:pt x="1014" y="1884"/>
                  </a:lnTo>
                  <a:lnTo>
                    <a:pt x="947" y="1886"/>
                  </a:lnTo>
                  <a:lnTo>
                    <a:pt x="881" y="1884"/>
                  </a:lnTo>
                  <a:lnTo>
                    <a:pt x="815" y="1878"/>
                  </a:lnTo>
                  <a:lnTo>
                    <a:pt x="750" y="1867"/>
                  </a:lnTo>
                  <a:lnTo>
                    <a:pt x="685" y="1850"/>
                  </a:lnTo>
                  <a:lnTo>
                    <a:pt x="621" y="1830"/>
                  </a:lnTo>
                  <a:lnTo>
                    <a:pt x="560" y="1805"/>
                  </a:lnTo>
                  <a:lnTo>
                    <a:pt x="499" y="1775"/>
                  </a:lnTo>
                  <a:lnTo>
                    <a:pt x="439" y="1740"/>
                  </a:lnTo>
                  <a:lnTo>
                    <a:pt x="382" y="1702"/>
                  </a:lnTo>
                  <a:lnTo>
                    <a:pt x="328" y="1658"/>
                  </a:lnTo>
                  <a:lnTo>
                    <a:pt x="276" y="1610"/>
                  </a:lnTo>
                  <a:lnTo>
                    <a:pt x="226" y="1556"/>
                  </a:lnTo>
                  <a:lnTo>
                    <a:pt x="180" y="1499"/>
                  </a:lnTo>
                  <a:lnTo>
                    <a:pt x="140" y="1439"/>
                  </a:lnTo>
                  <a:lnTo>
                    <a:pt x="105" y="1377"/>
                  </a:lnTo>
                  <a:lnTo>
                    <a:pt x="75" y="1315"/>
                  </a:lnTo>
                  <a:lnTo>
                    <a:pt x="49" y="1249"/>
                  </a:lnTo>
                  <a:lnTo>
                    <a:pt x="30" y="1182"/>
                  </a:lnTo>
                  <a:lnTo>
                    <a:pt x="14" y="1114"/>
                  </a:lnTo>
                  <a:lnTo>
                    <a:pt x="4" y="1046"/>
                  </a:lnTo>
                  <a:lnTo>
                    <a:pt x="0" y="978"/>
                  </a:lnTo>
                  <a:lnTo>
                    <a:pt x="0" y="909"/>
                  </a:lnTo>
                  <a:lnTo>
                    <a:pt x="4" y="840"/>
                  </a:lnTo>
                  <a:lnTo>
                    <a:pt x="14" y="771"/>
                  </a:lnTo>
                  <a:lnTo>
                    <a:pt x="30" y="704"/>
                  </a:lnTo>
                  <a:lnTo>
                    <a:pt x="49" y="637"/>
                  </a:lnTo>
                  <a:lnTo>
                    <a:pt x="75" y="572"/>
                  </a:lnTo>
                  <a:lnTo>
                    <a:pt x="105" y="508"/>
                  </a:lnTo>
                  <a:lnTo>
                    <a:pt x="140" y="446"/>
                  </a:lnTo>
                  <a:lnTo>
                    <a:pt x="180" y="388"/>
                  </a:lnTo>
                  <a:lnTo>
                    <a:pt x="226" y="330"/>
                  </a:lnTo>
                  <a:lnTo>
                    <a:pt x="276" y="277"/>
                  </a:lnTo>
                  <a:lnTo>
                    <a:pt x="330" y="226"/>
                  </a:lnTo>
                  <a:lnTo>
                    <a:pt x="387" y="181"/>
                  </a:lnTo>
                  <a:lnTo>
                    <a:pt x="447" y="141"/>
                  </a:lnTo>
                  <a:lnTo>
                    <a:pt x="509" y="106"/>
                  </a:lnTo>
                  <a:lnTo>
                    <a:pt x="572" y="76"/>
                  </a:lnTo>
                  <a:lnTo>
                    <a:pt x="638" y="50"/>
                  </a:lnTo>
                  <a:lnTo>
                    <a:pt x="705" y="31"/>
                  </a:lnTo>
                  <a:lnTo>
                    <a:pt x="772" y="15"/>
                  </a:lnTo>
                  <a:lnTo>
                    <a:pt x="841" y="5"/>
                  </a:lnTo>
                  <a:lnTo>
                    <a:pt x="909" y="0"/>
                  </a:lnTo>
                  <a:lnTo>
                    <a:pt x="9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0" name="Freeform 338"/>
            <p:cNvSpPr>
              <a:spLocks/>
            </p:cNvSpPr>
            <p:nvPr/>
          </p:nvSpPr>
          <p:spPr bwMode="auto">
            <a:xfrm>
              <a:off x="6993" y="811"/>
              <a:ext cx="15" cy="15"/>
            </a:xfrm>
            <a:custGeom>
              <a:avLst/>
              <a:gdLst>
                <a:gd name="T0" fmla="*/ 119 w 238"/>
                <a:gd name="T1" fmla="*/ 0 h 237"/>
                <a:gd name="T2" fmla="*/ 147 w 238"/>
                <a:gd name="T3" fmla="*/ 4 h 237"/>
                <a:gd name="T4" fmla="*/ 172 w 238"/>
                <a:gd name="T5" fmla="*/ 12 h 237"/>
                <a:gd name="T6" fmla="*/ 193 w 238"/>
                <a:gd name="T7" fmla="*/ 26 h 237"/>
                <a:gd name="T8" fmla="*/ 212 w 238"/>
                <a:gd name="T9" fmla="*/ 45 h 237"/>
                <a:gd name="T10" fmla="*/ 226 w 238"/>
                <a:gd name="T11" fmla="*/ 66 h 237"/>
                <a:gd name="T12" fmla="*/ 234 w 238"/>
                <a:gd name="T13" fmla="*/ 91 h 237"/>
                <a:gd name="T14" fmla="*/ 238 w 238"/>
                <a:gd name="T15" fmla="*/ 119 h 237"/>
                <a:gd name="T16" fmla="*/ 234 w 238"/>
                <a:gd name="T17" fmla="*/ 145 h 237"/>
                <a:gd name="T18" fmla="*/ 226 w 238"/>
                <a:gd name="T19" fmla="*/ 170 h 237"/>
                <a:gd name="T20" fmla="*/ 212 w 238"/>
                <a:gd name="T21" fmla="*/ 193 h 237"/>
                <a:gd name="T22" fmla="*/ 193 w 238"/>
                <a:gd name="T23" fmla="*/ 211 h 237"/>
                <a:gd name="T24" fmla="*/ 172 w 238"/>
                <a:gd name="T25" fmla="*/ 225 h 237"/>
                <a:gd name="T26" fmla="*/ 147 w 238"/>
                <a:gd name="T27" fmla="*/ 234 h 237"/>
                <a:gd name="T28" fmla="*/ 119 w 238"/>
                <a:gd name="T29" fmla="*/ 237 h 237"/>
                <a:gd name="T30" fmla="*/ 92 w 238"/>
                <a:gd name="T31" fmla="*/ 234 h 237"/>
                <a:gd name="T32" fmla="*/ 67 w 238"/>
                <a:gd name="T33" fmla="*/ 225 h 237"/>
                <a:gd name="T34" fmla="*/ 45 w 238"/>
                <a:gd name="T35" fmla="*/ 211 h 237"/>
                <a:gd name="T36" fmla="*/ 26 w 238"/>
                <a:gd name="T37" fmla="*/ 193 h 237"/>
                <a:gd name="T38" fmla="*/ 13 w 238"/>
                <a:gd name="T39" fmla="*/ 170 h 237"/>
                <a:gd name="T40" fmla="*/ 4 w 238"/>
                <a:gd name="T41" fmla="*/ 145 h 237"/>
                <a:gd name="T42" fmla="*/ 0 w 238"/>
                <a:gd name="T43" fmla="*/ 119 h 237"/>
                <a:gd name="T44" fmla="*/ 4 w 238"/>
                <a:gd name="T45" fmla="*/ 91 h 237"/>
                <a:gd name="T46" fmla="*/ 13 w 238"/>
                <a:gd name="T47" fmla="*/ 66 h 237"/>
                <a:gd name="T48" fmla="*/ 26 w 238"/>
                <a:gd name="T49" fmla="*/ 45 h 237"/>
                <a:gd name="T50" fmla="*/ 45 w 238"/>
                <a:gd name="T51" fmla="*/ 26 h 237"/>
                <a:gd name="T52" fmla="*/ 67 w 238"/>
                <a:gd name="T53" fmla="*/ 12 h 237"/>
                <a:gd name="T54" fmla="*/ 92 w 238"/>
                <a:gd name="T55" fmla="*/ 4 h 237"/>
                <a:gd name="T56" fmla="*/ 119 w 238"/>
                <a:gd name="T57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8" h="237">
                  <a:moveTo>
                    <a:pt x="119" y="0"/>
                  </a:moveTo>
                  <a:lnTo>
                    <a:pt x="147" y="4"/>
                  </a:lnTo>
                  <a:lnTo>
                    <a:pt x="172" y="12"/>
                  </a:lnTo>
                  <a:lnTo>
                    <a:pt x="193" y="26"/>
                  </a:lnTo>
                  <a:lnTo>
                    <a:pt x="212" y="45"/>
                  </a:lnTo>
                  <a:lnTo>
                    <a:pt x="226" y="66"/>
                  </a:lnTo>
                  <a:lnTo>
                    <a:pt x="234" y="91"/>
                  </a:lnTo>
                  <a:lnTo>
                    <a:pt x="238" y="119"/>
                  </a:lnTo>
                  <a:lnTo>
                    <a:pt x="234" y="145"/>
                  </a:lnTo>
                  <a:lnTo>
                    <a:pt x="226" y="170"/>
                  </a:lnTo>
                  <a:lnTo>
                    <a:pt x="212" y="193"/>
                  </a:lnTo>
                  <a:lnTo>
                    <a:pt x="193" y="211"/>
                  </a:lnTo>
                  <a:lnTo>
                    <a:pt x="172" y="225"/>
                  </a:lnTo>
                  <a:lnTo>
                    <a:pt x="147" y="234"/>
                  </a:lnTo>
                  <a:lnTo>
                    <a:pt x="119" y="237"/>
                  </a:lnTo>
                  <a:lnTo>
                    <a:pt x="92" y="234"/>
                  </a:lnTo>
                  <a:lnTo>
                    <a:pt x="67" y="225"/>
                  </a:lnTo>
                  <a:lnTo>
                    <a:pt x="45" y="211"/>
                  </a:lnTo>
                  <a:lnTo>
                    <a:pt x="26" y="193"/>
                  </a:lnTo>
                  <a:lnTo>
                    <a:pt x="13" y="170"/>
                  </a:lnTo>
                  <a:lnTo>
                    <a:pt x="4" y="145"/>
                  </a:lnTo>
                  <a:lnTo>
                    <a:pt x="0" y="119"/>
                  </a:lnTo>
                  <a:lnTo>
                    <a:pt x="4" y="91"/>
                  </a:lnTo>
                  <a:lnTo>
                    <a:pt x="13" y="66"/>
                  </a:lnTo>
                  <a:lnTo>
                    <a:pt x="26" y="45"/>
                  </a:lnTo>
                  <a:lnTo>
                    <a:pt x="45" y="26"/>
                  </a:lnTo>
                  <a:lnTo>
                    <a:pt x="67" y="12"/>
                  </a:lnTo>
                  <a:lnTo>
                    <a:pt x="92" y="4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1" name="Freeform 339"/>
            <p:cNvSpPr>
              <a:spLocks/>
            </p:cNvSpPr>
            <p:nvPr/>
          </p:nvSpPr>
          <p:spPr bwMode="auto">
            <a:xfrm>
              <a:off x="7016" y="811"/>
              <a:ext cx="15" cy="15"/>
            </a:xfrm>
            <a:custGeom>
              <a:avLst/>
              <a:gdLst>
                <a:gd name="T0" fmla="*/ 119 w 237"/>
                <a:gd name="T1" fmla="*/ 0 h 237"/>
                <a:gd name="T2" fmla="*/ 146 w 237"/>
                <a:gd name="T3" fmla="*/ 4 h 237"/>
                <a:gd name="T4" fmla="*/ 170 w 237"/>
                <a:gd name="T5" fmla="*/ 12 h 237"/>
                <a:gd name="T6" fmla="*/ 193 w 237"/>
                <a:gd name="T7" fmla="*/ 26 h 237"/>
                <a:gd name="T8" fmla="*/ 212 w 237"/>
                <a:gd name="T9" fmla="*/ 45 h 237"/>
                <a:gd name="T10" fmla="*/ 225 w 237"/>
                <a:gd name="T11" fmla="*/ 66 h 237"/>
                <a:gd name="T12" fmla="*/ 234 w 237"/>
                <a:gd name="T13" fmla="*/ 91 h 237"/>
                <a:gd name="T14" fmla="*/ 237 w 237"/>
                <a:gd name="T15" fmla="*/ 119 h 237"/>
                <a:gd name="T16" fmla="*/ 234 w 237"/>
                <a:gd name="T17" fmla="*/ 145 h 237"/>
                <a:gd name="T18" fmla="*/ 225 w 237"/>
                <a:gd name="T19" fmla="*/ 170 h 237"/>
                <a:gd name="T20" fmla="*/ 212 w 237"/>
                <a:gd name="T21" fmla="*/ 193 h 237"/>
                <a:gd name="T22" fmla="*/ 193 w 237"/>
                <a:gd name="T23" fmla="*/ 211 h 237"/>
                <a:gd name="T24" fmla="*/ 170 w 237"/>
                <a:gd name="T25" fmla="*/ 225 h 237"/>
                <a:gd name="T26" fmla="*/ 146 w 237"/>
                <a:gd name="T27" fmla="*/ 234 h 237"/>
                <a:gd name="T28" fmla="*/ 119 w 237"/>
                <a:gd name="T29" fmla="*/ 237 h 237"/>
                <a:gd name="T30" fmla="*/ 91 w 237"/>
                <a:gd name="T31" fmla="*/ 234 h 237"/>
                <a:gd name="T32" fmla="*/ 66 w 237"/>
                <a:gd name="T33" fmla="*/ 225 h 237"/>
                <a:gd name="T34" fmla="*/ 45 w 237"/>
                <a:gd name="T35" fmla="*/ 211 h 237"/>
                <a:gd name="T36" fmla="*/ 26 w 237"/>
                <a:gd name="T37" fmla="*/ 193 h 237"/>
                <a:gd name="T38" fmla="*/ 12 w 237"/>
                <a:gd name="T39" fmla="*/ 170 h 237"/>
                <a:gd name="T40" fmla="*/ 4 w 237"/>
                <a:gd name="T41" fmla="*/ 145 h 237"/>
                <a:gd name="T42" fmla="*/ 0 w 237"/>
                <a:gd name="T43" fmla="*/ 119 h 237"/>
                <a:gd name="T44" fmla="*/ 4 w 237"/>
                <a:gd name="T45" fmla="*/ 91 h 237"/>
                <a:gd name="T46" fmla="*/ 12 w 237"/>
                <a:gd name="T47" fmla="*/ 66 h 237"/>
                <a:gd name="T48" fmla="*/ 26 w 237"/>
                <a:gd name="T49" fmla="*/ 45 h 237"/>
                <a:gd name="T50" fmla="*/ 45 w 237"/>
                <a:gd name="T51" fmla="*/ 26 h 237"/>
                <a:gd name="T52" fmla="*/ 66 w 237"/>
                <a:gd name="T53" fmla="*/ 12 h 237"/>
                <a:gd name="T54" fmla="*/ 91 w 237"/>
                <a:gd name="T55" fmla="*/ 4 h 237"/>
                <a:gd name="T56" fmla="*/ 119 w 237"/>
                <a:gd name="T57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7" h="237">
                  <a:moveTo>
                    <a:pt x="119" y="0"/>
                  </a:moveTo>
                  <a:lnTo>
                    <a:pt x="146" y="4"/>
                  </a:lnTo>
                  <a:lnTo>
                    <a:pt x="170" y="12"/>
                  </a:lnTo>
                  <a:lnTo>
                    <a:pt x="193" y="26"/>
                  </a:lnTo>
                  <a:lnTo>
                    <a:pt x="212" y="45"/>
                  </a:lnTo>
                  <a:lnTo>
                    <a:pt x="225" y="66"/>
                  </a:lnTo>
                  <a:lnTo>
                    <a:pt x="234" y="91"/>
                  </a:lnTo>
                  <a:lnTo>
                    <a:pt x="237" y="119"/>
                  </a:lnTo>
                  <a:lnTo>
                    <a:pt x="234" y="145"/>
                  </a:lnTo>
                  <a:lnTo>
                    <a:pt x="225" y="170"/>
                  </a:lnTo>
                  <a:lnTo>
                    <a:pt x="212" y="193"/>
                  </a:lnTo>
                  <a:lnTo>
                    <a:pt x="193" y="211"/>
                  </a:lnTo>
                  <a:lnTo>
                    <a:pt x="170" y="225"/>
                  </a:lnTo>
                  <a:lnTo>
                    <a:pt x="146" y="234"/>
                  </a:lnTo>
                  <a:lnTo>
                    <a:pt x="119" y="237"/>
                  </a:lnTo>
                  <a:lnTo>
                    <a:pt x="91" y="234"/>
                  </a:lnTo>
                  <a:lnTo>
                    <a:pt x="66" y="225"/>
                  </a:lnTo>
                  <a:lnTo>
                    <a:pt x="45" y="211"/>
                  </a:lnTo>
                  <a:lnTo>
                    <a:pt x="26" y="193"/>
                  </a:lnTo>
                  <a:lnTo>
                    <a:pt x="12" y="170"/>
                  </a:lnTo>
                  <a:lnTo>
                    <a:pt x="4" y="145"/>
                  </a:lnTo>
                  <a:lnTo>
                    <a:pt x="0" y="119"/>
                  </a:lnTo>
                  <a:lnTo>
                    <a:pt x="4" y="91"/>
                  </a:lnTo>
                  <a:lnTo>
                    <a:pt x="12" y="66"/>
                  </a:lnTo>
                  <a:lnTo>
                    <a:pt x="26" y="45"/>
                  </a:lnTo>
                  <a:lnTo>
                    <a:pt x="45" y="26"/>
                  </a:lnTo>
                  <a:lnTo>
                    <a:pt x="66" y="12"/>
                  </a:lnTo>
                  <a:lnTo>
                    <a:pt x="91" y="4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2" name="Freeform 340"/>
            <p:cNvSpPr>
              <a:spLocks/>
            </p:cNvSpPr>
            <p:nvPr/>
          </p:nvSpPr>
          <p:spPr bwMode="auto">
            <a:xfrm>
              <a:off x="6970" y="811"/>
              <a:ext cx="15" cy="15"/>
            </a:xfrm>
            <a:custGeom>
              <a:avLst/>
              <a:gdLst>
                <a:gd name="T0" fmla="*/ 119 w 238"/>
                <a:gd name="T1" fmla="*/ 0 h 237"/>
                <a:gd name="T2" fmla="*/ 146 w 238"/>
                <a:gd name="T3" fmla="*/ 4 h 237"/>
                <a:gd name="T4" fmla="*/ 171 w 238"/>
                <a:gd name="T5" fmla="*/ 12 h 237"/>
                <a:gd name="T6" fmla="*/ 193 w 238"/>
                <a:gd name="T7" fmla="*/ 26 h 237"/>
                <a:gd name="T8" fmla="*/ 211 w 238"/>
                <a:gd name="T9" fmla="*/ 45 h 237"/>
                <a:gd name="T10" fmla="*/ 225 w 238"/>
                <a:gd name="T11" fmla="*/ 66 h 237"/>
                <a:gd name="T12" fmla="*/ 235 w 238"/>
                <a:gd name="T13" fmla="*/ 91 h 237"/>
                <a:gd name="T14" fmla="*/ 238 w 238"/>
                <a:gd name="T15" fmla="*/ 119 h 237"/>
                <a:gd name="T16" fmla="*/ 235 w 238"/>
                <a:gd name="T17" fmla="*/ 145 h 237"/>
                <a:gd name="T18" fmla="*/ 225 w 238"/>
                <a:gd name="T19" fmla="*/ 170 h 237"/>
                <a:gd name="T20" fmla="*/ 211 w 238"/>
                <a:gd name="T21" fmla="*/ 193 h 237"/>
                <a:gd name="T22" fmla="*/ 193 w 238"/>
                <a:gd name="T23" fmla="*/ 211 h 237"/>
                <a:gd name="T24" fmla="*/ 171 w 238"/>
                <a:gd name="T25" fmla="*/ 225 h 237"/>
                <a:gd name="T26" fmla="*/ 146 w 238"/>
                <a:gd name="T27" fmla="*/ 234 h 237"/>
                <a:gd name="T28" fmla="*/ 119 w 238"/>
                <a:gd name="T29" fmla="*/ 237 h 237"/>
                <a:gd name="T30" fmla="*/ 91 w 238"/>
                <a:gd name="T31" fmla="*/ 234 h 237"/>
                <a:gd name="T32" fmla="*/ 67 w 238"/>
                <a:gd name="T33" fmla="*/ 225 h 237"/>
                <a:gd name="T34" fmla="*/ 45 w 238"/>
                <a:gd name="T35" fmla="*/ 211 h 237"/>
                <a:gd name="T36" fmla="*/ 26 w 238"/>
                <a:gd name="T37" fmla="*/ 193 h 237"/>
                <a:gd name="T38" fmla="*/ 12 w 238"/>
                <a:gd name="T39" fmla="*/ 170 h 237"/>
                <a:gd name="T40" fmla="*/ 3 w 238"/>
                <a:gd name="T41" fmla="*/ 145 h 237"/>
                <a:gd name="T42" fmla="*/ 0 w 238"/>
                <a:gd name="T43" fmla="*/ 119 h 237"/>
                <a:gd name="T44" fmla="*/ 3 w 238"/>
                <a:gd name="T45" fmla="*/ 91 h 237"/>
                <a:gd name="T46" fmla="*/ 12 w 238"/>
                <a:gd name="T47" fmla="*/ 66 h 237"/>
                <a:gd name="T48" fmla="*/ 26 w 238"/>
                <a:gd name="T49" fmla="*/ 45 h 237"/>
                <a:gd name="T50" fmla="*/ 45 w 238"/>
                <a:gd name="T51" fmla="*/ 26 h 237"/>
                <a:gd name="T52" fmla="*/ 67 w 238"/>
                <a:gd name="T53" fmla="*/ 12 h 237"/>
                <a:gd name="T54" fmla="*/ 91 w 238"/>
                <a:gd name="T55" fmla="*/ 4 h 237"/>
                <a:gd name="T56" fmla="*/ 119 w 238"/>
                <a:gd name="T57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8" h="237">
                  <a:moveTo>
                    <a:pt x="119" y="0"/>
                  </a:moveTo>
                  <a:lnTo>
                    <a:pt x="146" y="4"/>
                  </a:lnTo>
                  <a:lnTo>
                    <a:pt x="171" y="12"/>
                  </a:lnTo>
                  <a:lnTo>
                    <a:pt x="193" y="26"/>
                  </a:lnTo>
                  <a:lnTo>
                    <a:pt x="211" y="45"/>
                  </a:lnTo>
                  <a:lnTo>
                    <a:pt x="225" y="66"/>
                  </a:lnTo>
                  <a:lnTo>
                    <a:pt x="235" y="91"/>
                  </a:lnTo>
                  <a:lnTo>
                    <a:pt x="238" y="119"/>
                  </a:lnTo>
                  <a:lnTo>
                    <a:pt x="235" y="145"/>
                  </a:lnTo>
                  <a:lnTo>
                    <a:pt x="225" y="170"/>
                  </a:lnTo>
                  <a:lnTo>
                    <a:pt x="211" y="193"/>
                  </a:lnTo>
                  <a:lnTo>
                    <a:pt x="193" y="211"/>
                  </a:lnTo>
                  <a:lnTo>
                    <a:pt x="171" y="225"/>
                  </a:lnTo>
                  <a:lnTo>
                    <a:pt x="146" y="234"/>
                  </a:lnTo>
                  <a:lnTo>
                    <a:pt x="119" y="237"/>
                  </a:lnTo>
                  <a:lnTo>
                    <a:pt x="91" y="234"/>
                  </a:lnTo>
                  <a:lnTo>
                    <a:pt x="67" y="225"/>
                  </a:lnTo>
                  <a:lnTo>
                    <a:pt x="45" y="211"/>
                  </a:lnTo>
                  <a:lnTo>
                    <a:pt x="26" y="193"/>
                  </a:lnTo>
                  <a:lnTo>
                    <a:pt x="12" y="170"/>
                  </a:lnTo>
                  <a:lnTo>
                    <a:pt x="3" y="145"/>
                  </a:lnTo>
                  <a:lnTo>
                    <a:pt x="0" y="119"/>
                  </a:lnTo>
                  <a:lnTo>
                    <a:pt x="3" y="91"/>
                  </a:lnTo>
                  <a:lnTo>
                    <a:pt x="12" y="66"/>
                  </a:lnTo>
                  <a:lnTo>
                    <a:pt x="26" y="45"/>
                  </a:lnTo>
                  <a:lnTo>
                    <a:pt x="45" y="26"/>
                  </a:lnTo>
                  <a:lnTo>
                    <a:pt x="67" y="12"/>
                  </a:lnTo>
                  <a:lnTo>
                    <a:pt x="91" y="4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83" name="Freeform 34"/>
          <p:cNvSpPr>
            <a:spLocks noEditPoints="1"/>
          </p:cNvSpPr>
          <p:nvPr/>
        </p:nvSpPr>
        <p:spPr bwMode="auto">
          <a:xfrm>
            <a:off x="2580645" y="2710558"/>
            <a:ext cx="259526" cy="201913"/>
          </a:xfrm>
          <a:custGeom>
            <a:avLst/>
            <a:gdLst>
              <a:gd name="T0" fmla="*/ 1124 w 3376"/>
              <a:gd name="T1" fmla="*/ 1957 h 2626"/>
              <a:gd name="T2" fmla="*/ 2253 w 3376"/>
              <a:gd name="T3" fmla="*/ 1166 h 2626"/>
              <a:gd name="T4" fmla="*/ 2730 w 3376"/>
              <a:gd name="T5" fmla="*/ 1075 h 2626"/>
              <a:gd name="T6" fmla="*/ 2660 w 3376"/>
              <a:gd name="T7" fmla="*/ 1087 h 2626"/>
              <a:gd name="T8" fmla="*/ 2602 w 3376"/>
              <a:gd name="T9" fmla="*/ 1122 h 2626"/>
              <a:gd name="T10" fmla="*/ 2557 w 3376"/>
              <a:gd name="T11" fmla="*/ 1174 h 2626"/>
              <a:gd name="T12" fmla="*/ 2533 w 3376"/>
              <a:gd name="T13" fmla="*/ 1238 h 2626"/>
              <a:gd name="T14" fmla="*/ 2533 w 3376"/>
              <a:gd name="T15" fmla="*/ 1309 h 2626"/>
              <a:gd name="T16" fmla="*/ 2557 w 3376"/>
              <a:gd name="T17" fmla="*/ 1374 h 2626"/>
              <a:gd name="T18" fmla="*/ 2602 w 3376"/>
              <a:gd name="T19" fmla="*/ 1426 h 2626"/>
              <a:gd name="T20" fmla="*/ 2660 w 3376"/>
              <a:gd name="T21" fmla="*/ 1459 h 2626"/>
              <a:gd name="T22" fmla="*/ 2730 w 3376"/>
              <a:gd name="T23" fmla="*/ 1472 h 2626"/>
              <a:gd name="T24" fmla="*/ 2800 w 3376"/>
              <a:gd name="T25" fmla="*/ 1459 h 2626"/>
              <a:gd name="T26" fmla="*/ 2859 w 3376"/>
              <a:gd name="T27" fmla="*/ 1426 h 2626"/>
              <a:gd name="T28" fmla="*/ 2904 w 3376"/>
              <a:gd name="T29" fmla="*/ 1374 h 2626"/>
              <a:gd name="T30" fmla="*/ 2927 w 3376"/>
              <a:gd name="T31" fmla="*/ 1309 h 2626"/>
              <a:gd name="T32" fmla="*/ 2927 w 3376"/>
              <a:gd name="T33" fmla="*/ 1238 h 2626"/>
              <a:gd name="T34" fmla="*/ 2904 w 3376"/>
              <a:gd name="T35" fmla="*/ 1174 h 2626"/>
              <a:gd name="T36" fmla="*/ 2859 w 3376"/>
              <a:gd name="T37" fmla="*/ 1122 h 2626"/>
              <a:gd name="T38" fmla="*/ 2800 w 3376"/>
              <a:gd name="T39" fmla="*/ 1087 h 2626"/>
              <a:gd name="T40" fmla="*/ 2730 w 3376"/>
              <a:gd name="T41" fmla="*/ 1075 h 2626"/>
              <a:gd name="T42" fmla="*/ 610 w 3376"/>
              <a:gd name="T43" fmla="*/ 1078 h 2626"/>
              <a:gd name="T44" fmla="*/ 545 w 3376"/>
              <a:gd name="T45" fmla="*/ 1102 h 2626"/>
              <a:gd name="T46" fmla="*/ 493 w 3376"/>
              <a:gd name="T47" fmla="*/ 1146 h 2626"/>
              <a:gd name="T48" fmla="*/ 458 w 3376"/>
              <a:gd name="T49" fmla="*/ 1204 h 2626"/>
              <a:gd name="T50" fmla="*/ 445 w 3376"/>
              <a:gd name="T51" fmla="*/ 1273 h 2626"/>
              <a:gd name="T52" fmla="*/ 458 w 3376"/>
              <a:gd name="T53" fmla="*/ 1343 h 2626"/>
              <a:gd name="T54" fmla="*/ 493 w 3376"/>
              <a:gd name="T55" fmla="*/ 1402 h 2626"/>
              <a:gd name="T56" fmla="*/ 545 w 3376"/>
              <a:gd name="T57" fmla="*/ 1445 h 2626"/>
              <a:gd name="T58" fmla="*/ 610 w 3376"/>
              <a:gd name="T59" fmla="*/ 1469 h 2626"/>
              <a:gd name="T60" fmla="*/ 682 w 3376"/>
              <a:gd name="T61" fmla="*/ 1469 h 2626"/>
              <a:gd name="T62" fmla="*/ 748 w 3376"/>
              <a:gd name="T63" fmla="*/ 1445 h 2626"/>
              <a:gd name="T64" fmla="*/ 800 w 3376"/>
              <a:gd name="T65" fmla="*/ 1402 h 2626"/>
              <a:gd name="T66" fmla="*/ 834 w 3376"/>
              <a:gd name="T67" fmla="*/ 1343 h 2626"/>
              <a:gd name="T68" fmla="*/ 846 w 3376"/>
              <a:gd name="T69" fmla="*/ 1273 h 2626"/>
              <a:gd name="T70" fmla="*/ 834 w 3376"/>
              <a:gd name="T71" fmla="*/ 1204 h 2626"/>
              <a:gd name="T72" fmla="*/ 800 w 3376"/>
              <a:gd name="T73" fmla="*/ 1146 h 2626"/>
              <a:gd name="T74" fmla="*/ 748 w 3376"/>
              <a:gd name="T75" fmla="*/ 1102 h 2626"/>
              <a:gd name="T76" fmla="*/ 682 w 3376"/>
              <a:gd name="T77" fmla="*/ 1078 h 2626"/>
              <a:gd name="T78" fmla="*/ 739 w 3376"/>
              <a:gd name="T79" fmla="*/ 220 h 2626"/>
              <a:gd name="T80" fmla="*/ 2690 w 3376"/>
              <a:gd name="T81" fmla="*/ 802 h 2626"/>
              <a:gd name="T82" fmla="*/ 739 w 3376"/>
              <a:gd name="T83" fmla="*/ 220 h 2626"/>
              <a:gd name="T84" fmla="*/ 2840 w 3376"/>
              <a:gd name="T85" fmla="*/ 0 h 2626"/>
              <a:gd name="T86" fmla="*/ 3248 w 3376"/>
              <a:gd name="T87" fmla="*/ 445 h 2626"/>
              <a:gd name="T88" fmla="*/ 2903 w 3376"/>
              <a:gd name="T89" fmla="*/ 706 h 2626"/>
              <a:gd name="T90" fmla="*/ 3094 w 3376"/>
              <a:gd name="T91" fmla="*/ 802 h 2626"/>
              <a:gd name="T92" fmla="*/ 3376 w 3376"/>
              <a:gd name="T93" fmla="*/ 1612 h 2626"/>
              <a:gd name="T94" fmla="*/ 3103 w 3376"/>
              <a:gd name="T95" fmla="*/ 2136 h 2626"/>
              <a:gd name="T96" fmla="*/ 2557 w 3376"/>
              <a:gd name="T97" fmla="*/ 2626 h 2626"/>
              <a:gd name="T98" fmla="*/ 819 w 3376"/>
              <a:gd name="T99" fmla="*/ 2136 h 2626"/>
              <a:gd name="T100" fmla="*/ 273 w 3376"/>
              <a:gd name="T101" fmla="*/ 2626 h 2626"/>
              <a:gd name="T102" fmla="*/ 0 w 3376"/>
              <a:gd name="T103" fmla="*/ 2136 h 2626"/>
              <a:gd name="T104" fmla="*/ 188 w 3376"/>
              <a:gd name="T105" fmla="*/ 1612 h 2626"/>
              <a:gd name="T106" fmla="*/ 466 w 3376"/>
              <a:gd name="T107" fmla="*/ 802 h 2626"/>
              <a:gd name="T108" fmla="*/ 132 w 3376"/>
              <a:gd name="T109" fmla="*/ 706 h 2626"/>
              <a:gd name="T110" fmla="*/ 496 w 3376"/>
              <a:gd name="T111" fmla="*/ 445 h 26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376" h="2626">
                <a:moveTo>
                  <a:pt x="1124" y="1166"/>
                </a:moveTo>
                <a:lnTo>
                  <a:pt x="1124" y="1957"/>
                </a:lnTo>
                <a:lnTo>
                  <a:pt x="2253" y="1957"/>
                </a:lnTo>
                <a:lnTo>
                  <a:pt x="2253" y="1166"/>
                </a:lnTo>
                <a:lnTo>
                  <a:pt x="1124" y="1166"/>
                </a:lnTo>
                <a:close/>
                <a:moveTo>
                  <a:pt x="2730" y="1075"/>
                </a:moveTo>
                <a:lnTo>
                  <a:pt x="2694" y="1078"/>
                </a:lnTo>
                <a:lnTo>
                  <a:pt x="2660" y="1087"/>
                </a:lnTo>
                <a:lnTo>
                  <a:pt x="2629" y="1102"/>
                </a:lnTo>
                <a:lnTo>
                  <a:pt x="2602" y="1122"/>
                </a:lnTo>
                <a:lnTo>
                  <a:pt x="2577" y="1146"/>
                </a:lnTo>
                <a:lnTo>
                  <a:pt x="2557" y="1174"/>
                </a:lnTo>
                <a:lnTo>
                  <a:pt x="2542" y="1204"/>
                </a:lnTo>
                <a:lnTo>
                  <a:pt x="2533" y="1238"/>
                </a:lnTo>
                <a:lnTo>
                  <a:pt x="2530" y="1273"/>
                </a:lnTo>
                <a:lnTo>
                  <a:pt x="2533" y="1309"/>
                </a:lnTo>
                <a:lnTo>
                  <a:pt x="2542" y="1343"/>
                </a:lnTo>
                <a:lnTo>
                  <a:pt x="2557" y="1374"/>
                </a:lnTo>
                <a:lnTo>
                  <a:pt x="2577" y="1402"/>
                </a:lnTo>
                <a:lnTo>
                  <a:pt x="2602" y="1426"/>
                </a:lnTo>
                <a:lnTo>
                  <a:pt x="2629" y="1445"/>
                </a:lnTo>
                <a:lnTo>
                  <a:pt x="2660" y="1459"/>
                </a:lnTo>
                <a:lnTo>
                  <a:pt x="2694" y="1469"/>
                </a:lnTo>
                <a:lnTo>
                  <a:pt x="2730" y="1472"/>
                </a:lnTo>
                <a:lnTo>
                  <a:pt x="2766" y="1469"/>
                </a:lnTo>
                <a:lnTo>
                  <a:pt x="2800" y="1459"/>
                </a:lnTo>
                <a:lnTo>
                  <a:pt x="2832" y="1445"/>
                </a:lnTo>
                <a:lnTo>
                  <a:pt x="2859" y="1426"/>
                </a:lnTo>
                <a:lnTo>
                  <a:pt x="2884" y="1402"/>
                </a:lnTo>
                <a:lnTo>
                  <a:pt x="2904" y="1374"/>
                </a:lnTo>
                <a:lnTo>
                  <a:pt x="2919" y="1343"/>
                </a:lnTo>
                <a:lnTo>
                  <a:pt x="2927" y="1309"/>
                </a:lnTo>
                <a:lnTo>
                  <a:pt x="2930" y="1273"/>
                </a:lnTo>
                <a:lnTo>
                  <a:pt x="2927" y="1238"/>
                </a:lnTo>
                <a:lnTo>
                  <a:pt x="2919" y="1204"/>
                </a:lnTo>
                <a:lnTo>
                  <a:pt x="2904" y="1174"/>
                </a:lnTo>
                <a:lnTo>
                  <a:pt x="2884" y="1146"/>
                </a:lnTo>
                <a:lnTo>
                  <a:pt x="2859" y="1122"/>
                </a:lnTo>
                <a:lnTo>
                  <a:pt x="2832" y="1102"/>
                </a:lnTo>
                <a:lnTo>
                  <a:pt x="2800" y="1087"/>
                </a:lnTo>
                <a:lnTo>
                  <a:pt x="2766" y="1078"/>
                </a:lnTo>
                <a:lnTo>
                  <a:pt x="2730" y="1075"/>
                </a:lnTo>
                <a:close/>
                <a:moveTo>
                  <a:pt x="646" y="1075"/>
                </a:moveTo>
                <a:lnTo>
                  <a:pt x="610" y="1078"/>
                </a:lnTo>
                <a:lnTo>
                  <a:pt x="576" y="1087"/>
                </a:lnTo>
                <a:lnTo>
                  <a:pt x="545" y="1102"/>
                </a:lnTo>
                <a:lnTo>
                  <a:pt x="517" y="1122"/>
                </a:lnTo>
                <a:lnTo>
                  <a:pt x="493" y="1146"/>
                </a:lnTo>
                <a:lnTo>
                  <a:pt x="473" y="1174"/>
                </a:lnTo>
                <a:lnTo>
                  <a:pt x="458" y="1204"/>
                </a:lnTo>
                <a:lnTo>
                  <a:pt x="449" y="1238"/>
                </a:lnTo>
                <a:lnTo>
                  <a:pt x="445" y="1273"/>
                </a:lnTo>
                <a:lnTo>
                  <a:pt x="449" y="1309"/>
                </a:lnTo>
                <a:lnTo>
                  <a:pt x="458" y="1343"/>
                </a:lnTo>
                <a:lnTo>
                  <a:pt x="473" y="1374"/>
                </a:lnTo>
                <a:lnTo>
                  <a:pt x="493" y="1402"/>
                </a:lnTo>
                <a:lnTo>
                  <a:pt x="517" y="1426"/>
                </a:lnTo>
                <a:lnTo>
                  <a:pt x="545" y="1445"/>
                </a:lnTo>
                <a:lnTo>
                  <a:pt x="576" y="1459"/>
                </a:lnTo>
                <a:lnTo>
                  <a:pt x="610" y="1469"/>
                </a:lnTo>
                <a:lnTo>
                  <a:pt x="646" y="1472"/>
                </a:lnTo>
                <a:lnTo>
                  <a:pt x="682" y="1469"/>
                </a:lnTo>
                <a:lnTo>
                  <a:pt x="716" y="1459"/>
                </a:lnTo>
                <a:lnTo>
                  <a:pt x="748" y="1445"/>
                </a:lnTo>
                <a:lnTo>
                  <a:pt x="775" y="1426"/>
                </a:lnTo>
                <a:lnTo>
                  <a:pt x="800" y="1402"/>
                </a:lnTo>
                <a:lnTo>
                  <a:pt x="819" y="1374"/>
                </a:lnTo>
                <a:lnTo>
                  <a:pt x="834" y="1343"/>
                </a:lnTo>
                <a:lnTo>
                  <a:pt x="843" y="1309"/>
                </a:lnTo>
                <a:lnTo>
                  <a:pt x="846" y="1273"/>
                </a:lnTo>
                <a:lnTo>
                  <a:pt x="843" y="1238"/>
                </a:lnTo>
                <a:lnTo>
                  <a:pt x="834" y="1204"/>
                </a:lnTo>
                <a:lnTo>
                  <a:pt x="819" y="1174"/>
                </a:lnTo>
                <a:lnTo>
                  <a:pt x="800" y="1146"/>
                </a:lnTo>
                <a:lnTo>
                  <a:pt x="775" y="1122"/>
                </a:lnTo>
                <a:lnTo>
                  <a:pt x="748" y="1102"/>
                </a:lnTo>
                <a:lnTo>
                  <a:pt x="716" y="1087"/>
                </a:lnTo>
                <a:lnTo>
                  <a:pt x="682" y="1078"/>
                </a:lnTo>
                <a:lnTo>
                  <a:pt x="646" y="1075"/>
                </a:lnTo>
                <a:close/>
                <a:moveTo>
                  <a:pt x="739" y="220"/>
                </a:moveTo>
                <a:lnTo>
                  <a:pt x="687" y="802"/>
                </a:lnTo>
                <a:lnTo>
                  <a:pt x="2690" y="802"/>
                </a:lnTo>
                <a:lnTo>
                  <a:pt x="2638" y="220"/>
                </a:lnTo>
                <a:lnTo>
                  <a:pt x="739" y="220"/>
                </a:lnTo>
                <a:close/>
                <a:moveTo>
                  <a:pt x="537" y="0"/>
                </a:moveTo>
                <a:lnTo>
                  <a:pt x="2840" y="0"/>
                </a:lnTo>
                <a:lnTo>
                  <a:pt x="2880" y="445"/>
                </a:lnTo>
                <a:lnTo>
                  <a:pt x="3248" y="445"/>
                </a:lnTo>
                <a:lnTo>
                  <a:pt x="3248" y="706"/>
                </a:lnTo>
                <a:lnTo>
                  <a:pt x="2903" y="706"/>
                </a:lnTo>
                <a:lnTo>
                  <a:pt x="2911" y="802"/>
                </a:lnTo>
                <a:lnTo>
                  <a:pt x="3094" y="802"/>
                </a:lnTo>
                <a:lnTo>
                  <a:pt x="3188" y="1612"/>
                </a:lnTo>
                <a:lnTo>
                  <a:pt x="3376" y="1612"/>
                </a:lnTo>
                <a:lnTo>
                  <a:pt x="3376" y="2136"/>
                </a:lnTo>
                <a:lnTo>
                  <a:pt x="3103" y="2136"/>
                </a:lnTo>
                <a:lnTo>
                  <a:pt x="3103" y="2626"/>
                </a:lnTo>
                <a:lnTo>
                  <a:pt x="2557" y="2626"/>
                </a:lnTo>
                <a:lnTo>
                  <a:pt x="2557" y="2136"/>
                </a:lnTo>
                <a:lnTo>
                  <a:pt x="819" y="2136"/>
                </a:lnTo>
                <a:lnTo>
                  <a:pt x="819" y="2626"/>
                </a:lnTo>
                <a:lnTo>
                  <a:pt x="273" y="2626"/>
                </a:lnTo>
                <a:lnTo>
                  <a:pt x="273" y="2136"/>
                </a:lnTo>
                <a:lnTo>
                  <a:pt x="0" y="2136"/>
                </a:lnTo>
                <a:lnTo>
                  <a:pt x="0" y="1612"/>
                </a:lnTo>
                <a:lnTo>
                  <a:pt x="188" y="1612"/>
                </a:lnTo>
                <a:lnTo>
                  <a:pt x="283" y="802"/>
                </a:lnTo>
                <a:lnTo>
                  <a:pt x="466" y="802"/>
                </a:lnTo>
                <a:lnTo>
                  <a:pt x="474" y="706"/>
                </a:lnTo>
                <a:lnTo>
                  <a:pt x="132" y="706"/>
                </a:lnTo>
                <a:lnTo>
                  <a:pt x="132" y="445"/>
                </a:lnTo>
                <a:lnTo>
                  <a:pt x="496" y="445"/>
                </a:lnTo>
                <a:lnTo>
                  <a:pt x="537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7" name="Freeform 61"/>
          <p:cNvSpPr>
            <a:spLocks noEditPoints="1"/>
          </p:cNvSpPr>
          <p:nvPr/>
        </p:nvSpPr>
        <p:spPr bwMode="auto">
          <a:xfrm>
            <a:off x="3324093" y="2681752"/>
            <a:ext cx="179837" cy="259525"/>
          </a:xfrm>
          <a:custGeom>
            <a:avLst/>
            <a:gdLst>
              <a:gd name="T0" fmla="*/ 1634 w 2337"/>
              <a:gd name="T1" fmla="*/ 2423 h 3376"/>
              <a:gd name="T2" fmla="*/ 2028 w 2337"/>
              <a:gd name="T3" fmla="*/ 2028 h 3376"/>
              <a:gd name="T4" fmla="*/ 973 w 2337"/>
              <a:gd name="T5" fmla="*/ 2028 h 3376"/>
              <a:gd name="T6" fmla="*/ 1366 w 2337"/>
              <a:gd name="T7" fmla="*/ 2423 h 3376"/>
              <a:gd name="T8" fmla="*/ 973 w 2337"/>
              <a:gd name="T9" fmla="*/ 2028 h 3376"/>
              <a:gd name="T10" fmla="*/ 310 w 2337"/>
              <a:gd name="T11" fmla="*/ 2423 h 3376"/>
              <a:gd name="T12" fmla="*/ 703 w 2337"/>
              <a:gd name="T13" fmla="*/ 2028 h 3376"/>
              <a:gd name="T14" fmla="*/ 1634 w 2337"/>
              <a:gd name="T15" fmla="*/ 1456 h 3376"/>
              <a:gd name="T16" fmla="*/ 2028 w 2337"/>
              <a:gd name="T17" fmla="*/ 1850 h 3376"/>
              <a:gd name="T18" fmla="*/ 1634 w 2337"/>
              <a:gd name="T19" fmla="*/ 1456 h 3376"/>
              <a:gd name="T20" fmla="*/ 973 w 2337"/>
              <a:gd name="T21" fmla="*/ 1850 h 3376"/>
              <a:gd name="T22" fmla="*/ 1366 w 2337"/>
              <a:gd name="T23" fmla="*/ 1456 h 3376"/>
              <a:gd name="T24" fmla="*/ 310 w 2337"/>
              <a:gd name="T25" fmla="*/ 1456 h 3376"/>
              <a:gd name="T26" fmla="*/ 703 w 2337"/>
              <a:gd name="T27" fmla="*/ 1850 h 3376"/>
              <a:gd name="T28" fmla="*/ 310 w 2337"/>
              <a:gd name="T29" fmla="*/ 1456 h 3376"/>
              <a:gd name="T30" fmla="*/ 1634 w 2337"/>
              <a:gd name="T31" fmla="*/ 1277 h 3376"/>
              <a:gd name="T32" fmla="*/ 2028 w 2337"/>
              <a:gd name="T33" fmla="*/ 882 h 3376"/>
              <a:gd name="T34" fmla="*/ 973 w 2337"/>
              <a:gd name="T35" fmla="*/ 882 h 3376"/>
              <a:gd name="T36" fmla="*/ 1366 w 2337"/>
              <a:gd name="T37" fmla="*/ 1277 h 3376"/>
              <a:gd name="T38" fmla="*/ 973 w 2337"/>
              <a:gd name="T39" fmla="*/ 882 h 3376"/>
              <a:gd name="T40" fmla="*/ 310 w 2337"/>
              <a:gd name="T41" fmla="*/ 1277 h 3376"/>
              <a:gd name="T42" fmla="*/ 703 w 2337"/>
              <a:gd name="T43" fmla="*/ 882 h 3376"/>
              <a:gd name="T44" fmla="*/ 1634 w 2337"/>
              <a:gd name="T45" fmla="*/ 310 h 3376"/>
              <a:gd name="T46" fmla="*/ 2028 w 2337"/>
              <a:gd name="T47" fmla="*/ 704 h 3376"/>
              <a:gd name="T48" fmla="*/ 1634 w 2337"/>
              <a:gd name="T49" fmla="*/ 310 h 3376"/>
              <a:gd name="T50" fmla="*/ 973 w 2337"/>
              <a:gd name="T51" fmla="*/ 704 h 3376"/>
              <a:gd name="T52" fmla="*/ 1366 w 2337"/>
              <a:gd name="T53" fmla="*/ 310 h 3376"/>
              <a:gd name="T54" fmla="*/ 310 w 2337"/>
              <a:gd name="T55" fmla="*/ 310 h 3376"/>
              <a:gd name="T56" fmla="*/ 703 w 2337"/>
              <a:gd name="T57" fmla="*/ 704 h 3376"/>
              <a:gd name="T58" fmla="*/ 310 w 2337"/>
              <a:gd name="T59" fmla="*/ 310 h 3376"/>
              <a:gd name="T60" fmla="*/ 2337 w 2337"/>
              <a:gd name="T61" fmla="*/ 0 h 3376"/>
              <a:gd name="T62" fmla="*/ 1634 w 2337"/>
              <a:gd name="T63" fmla="*/ 3376 h 3376"/>
              <a:gd name="T64" fmla="*/ 703 w 2337"/>
              <a:gd name="T65" fmla="*/ 2749 h 3376"/>
              <a:gd name="T66" fmla="*/ 0 w 2337"/>
              <a:gd name="T67" fmla="*/ 3376 h 33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337" h="3376">
                <a:moveTo>
                  <a:pt x="1634" y="2028"/>
                </a:moveTo>
                <a:lnTo>
                  <a:pt x="1634" y="2423"/>
                </a:lnTo>
                <a:lnTo>
                  <a:pt x="2028" y="2423"/>
                </a:lnTo>
                <a:lnTo>
                  <a:pt x="2028" y="2028"/>
                </a:lnTo>
                <a:lnTo>
                  <a:pt x="1634" y="2028"/>
                </a:lnTo>
                <a:close/>
                <a:moveTo>
                  <a:pt x="973" y="2028"/>
                </a:moveTo>
                <a:lnTo>
                  <a:pt x="973" y="2423"/>
                </a:lnTo>
                <a:lnTo>
                  <a:pt x="1366" y="2423"/>
                </a:lnTo>
                <a:lnTo>
                  <a:pt x="1366" y="2028"/>
                </a:lnTo>
                <a:lnTo>
                  <a:pt x="973" y="2028"/>
                </a:lnTo>
                <a:close/>
                <a:moveTo>
                  <a:pt x="310" y="2028"/>
                </a:moveTo>
                <a:lnTo>
                  <a:pt x="310" y="2423"/>
                </a:lnTo>
                <a:lnTo>
                  <a:pt x="703" y="2423"/>
                </a:lnTo>
                <a:lnTo>
                  <a:pt x="703" y="2028"/>
                </a:lnTo>
                <a:lnTo>
                  <a:pt x="310" y="2028"/>
                </a:lnTo>
                <a:close/>
                <a:moveTo>
                  <a:pt x="1634" y="1456"/>
                </a:moveTo>
                <a:lnTo>
                  <a:pt x="1634" y="1850"/>
                </a:lnTo>
                <a:lnTo>
                  <a:pt x="2028" y="1850"/>
                </a:lnTo>
                <a:lnTo>
                  <a:pt x="2028" y="1456"/>
                </a:lnTo>
                <a:lnTo>
                  <a:pt x="1634" y="1456"/>
                </a:lnTo>
                <a:close/>
                <a:moveTo>
                  <a:pt x="973" y="1456"/>
                </a:moveTo>
                <a:lnTo>
                  <a:pt x="973" y="1850"/>
                </a:lnTo>
                <a:lnTo>
                  <a:pt x="1366" y="1850"/>
                </a:lnTo>
                <a:lnTo>
                  <a:pt x="1366" y="1456"/>
                </a:lnTo>
                <a:lnTo>
                  <a:pt x="973" y="1456"/>
                </a:lnTo>
                <a:close/>
                <a:moveTo>
                  <a:pt x="310" y="1456"/>
                </a:moveTo>
                <a:lnTo>
                  <a:pt x="310" y="1850"/>
                </a:lnTo>
                <a:lnTo>
                  <a:pt x="703" y="1850"/>
                </a:lnTo>
                <a:lnTo>
                  <a:pt x="703" y="1456"/>
                </a:lnTo>
                <a:lnTo>
                  <a:pt x="310" y="1456"/>
                </a:lnTo>
                <a:close/>
                <a:moveTo>
                  <a:pt x="1634" y="882"/>
                </a:moveTo>
                <a:lnTo>
                  <a:pt x="1634" y="1277"/>
                </a:lnTo>
                <a:lnTo>
                  <a:pt x="2028" y="1277"/>
                </a:lnTo>
                <a:lnTo>
                  <a:pt x="2028" y="882"/>
                </a:lnTo>
                <a:lnTo>
                  <a:pt x="1634" y="882"/>
                </a:lnTo>
                <a:close/>
                <a:moveTo>
                  <a:pt x="973" y="882"/>
                </a:moveTo>
                <a:lnTo>
                  <a:pt x="973" y="1277"/>
                </a:lnTo>
                <a:lnTo>
                  <a:pt x="1366" y="1277"/>
                </a:lnTo>
                <a:lnTo>
                  <a:pt x="1366" y="882"/>
                </a:lnTo>
                <a:lnTo>
                  <a:pt x="973" y="882"/>
                </a:lnTo>
                <a:close/>
                <a:moveTo>
                  <a:pt x="310" y="882"/>
                </a:moveTo>
                <a:lnTo>
                  <a:pt x="310" y="1277"/>
                </a:lnTo>
                <a:lnTo>
                  <a:pt x="703" y="1277"/>
                </a:lnTo>
                <a:lnTo>
                  <a:pt x="703" y="882"/>
                </a:lnTo>
                <a:lnTo>
                  <a:pt x="310" y="882"/>
                </a:lnTo>
                <a:close/>
                <a:moveTo>
                  <a:pt x="1634" y="310"/>
                </a:moveTo>
                <a:lnTo>
                  <a:pt x="1634" y="704"/>
                </a:lnTo>
                <a:lnTo>
                  <a:pt x="2028" y="704"/>
                </a:lnTo>
                <a:lnTo>
                  <a:pt x="2028" y="310"/>
                </a:lnTo>
                <a:lnTo>
                  <a:pt x="1634" y="310"/>
                </a:lnTo>
                <a:close/>
                <a:moveTo>
                  <a:pt x="973" y="310"/>
                </a:moveTo>
                <a:lnTo>
                  <a:pt x="973" y="704"/>
                </a:lnTo>
                <a:lnTo>
                  <a:pt x="1366" y="704"/>
                </a:lnTo>
                <a:lnTo>
                  <a:pt x="1366" y="310"/>
                </a:lnTo>
                <a:lnTo>
                  <a:pt x="973" y="310"/>
                </a:lnTo>
                <a:close/>
                <a:moveTo>
                  <a:pt x="310" y="310"/>
                </a:moveTo>
                <a:lnTo>
                  <a:pt x="310" y="704"/>
                </a:lnTo>
                <a:lnTo>
                  <a:pt x="703" y="704"/>
                </a:lnTo>
                <a:lnTo>
                  <a:pt x="703" y="310"/>
                </a:lnTo>
                <a:lnTo>
                  <a:pt x="310" y="310"/>
                </a:lnTo>
                <a:close/>
                <a:moveTo>
                  <a:pt x="0" y="0"/>
                </a:moveTo>
                <a:lnTo>
                  <a:pt x="2337" y="0"/>
                </a:lnTo>
                <a:lnTo>
                  <a:pt x="2337" y="3376"/>
                </a:lnTo>
                <a:lnTo>
                  <a:pt x="1634" y="3376"/>
                </a:lnTo>
                <a:lnTo>
                  <a:pt x="1634" y="2749"/>
                </a:lnTo>
                <a:lnTo>
                  <a:pt x="703" y="2749"/>
                </a:lnTo>
                <a:lnTo>
                  <a:pt x="703" y="3376"/>
                </a:lnTo>
                <a:lnTo>
                  <a:pt x="0" y="3376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7" name="Freeform 85"/>
          <p:cNvSpPr>
            <a:spLocks noEditPoints="1"/>
          </p:cNvSpPr>
          <p:nvPr/>
        </p:nvSpPr>
        <p:spPr bwMode="auto">
          <a:xfrm>
            <a:off x="1834506" y="2701674"/>
            <a:ext cx="262217" cy="219681"/>
          </a:xfrm>
          <a:custGeom>
            <a:avLst/>
            <a:gdLst>
              <a:gd name="T0" fmla="*/ 1182 w 3405"/>
              <a:gd name="T1" fmla="*/ 431 h 2853"/>
              <a:gd name="T2" fmla="*/ 1053 w 3405"/>
              <a:gd name="T3" fmla="*/ 471 h 2853"/>
              <a:gd name="T4" fmla="*/ 863 w 3405"/>
              <a:gd name="T5" fmla="*/ 558 h 2853"/>
              <a:gd name="T6" fmla="*/ 651 w 3405"/>
              <a:gd name="T7" fmla="*/ 701 h 2853"/>
              <a:gd name="T8" fmla="*/ 457 w 3405"/>
              <a:gd name="T9" fmla="*/ 913 h 2853"/>
              <a:gd name="T10" fmla="*/ 318 w 3405"/>
              <a:gd name="T11" fmla="*/ 1204 h 2853"/>
              <a:gd name="T12" fmla="*/ 297 w 3405"/>
              <a:gd name="T13" fmla="*/ 1411 h 2853"/>
              <a:gd name="T14" fmla="*/ 387 w 3405"/>
              <a:gd name="T15" fmla="*/ 1479 h 2853"/>
              <a:gd name="T16" fmla="*/ 491 w 3405"/>
              <a:gd name="T17" fmla="*/ 1443 h 2853"/>
              <a:gd name="T18" fmla="*/ 548 w 3405"/>
              <a:gd name="T19" fmla="*/ 1258 h 2853"/>
              <a:gd name="T20" fmla="*/ 677 w 3405"/>
              <a:gd name="T21" fmla="*/ 1012 h 2853"/>
              <a:gd name="T22" fmla="*/ 856 w 3405"/>
              <a:gd name="T23" fmla="*/ 841 h 2853"/>
              <a:gd name="T24" fmla="*/ 1042 w 3405"/>
              <a:gd name="T25" fmla="*/ 732 h 2853"/>
              <a:gd name="T26" fmla="*/ 1191 w 3405"/>
              <a:gd name="T27" fmla="*/ 673 h 2853"/>
              <a:gd name="T28" fmla="*/ 1260 w 3405"/>
              <a:gd name="T29" fmla="*/ 654 h 2853"/>
              <a:gd name="T30" fmla="*/ 1345 w 3405"/>
              <a:gd name="T31" fmla="*/ 584 h 2853"/>
              <a:gd name="T32" fmla="*/ 1333 w 3405"/>
              <a:gd name="T33" fmla="*/ 472 h 2853"/>
              <a:gd name="T34" fmla="*/ 1237 w 3405"/>
              <a:gd name="T35" fmla="*/ 421 h 2853"/>
              <a:gd name="T36" fmla="*/ 1499 w 3405"/>
              <a:gd name="T37" fmla="*/ 415 h 2853"/>
              <a:gd name="T38" fmla="*/ 1467 w 3405"/>
              <a:gd name="T39" fmla="*/ 519 h 2853"/>
              <a:gd name="T40" fmla="*/ 1537 w 3405"/>
              <a:gd name="T41" fmla="*/ 605 h 2853"/>
              <a:gd name="T42" fmla="*/ 1645 w 3405"/>
              <a:gd name="T43" fmla="*/ 594 h 2853"/>
              <a:gd name="T44" fmla="*/ 1697 w 3405"/>
              <a:gd name="T45" fmla="*/ 497 h 2853"/>
              <a:gd name="T46" fmla="*/ 1645 w 3405"/>
              <a:gd name="T47" fmla="*/ 400 h 2853"/>
              <a:gd name="T48" fmla="*/ 2215 w 3405"/>
              <a:gd name="T49" fmla="*/ 0 h 2853"/>
              <a:gd name="T50" fmla="*/ 2296 w 3405"/>
              <a:gd name="T51" fmla="*/ 13 h 2853"/>
              <a:gd name="T52" fmla="*/ 2492 w 3405"/>
              <a:gd name="T53" fmla="*/ 98 h 2853"/>
              <a:gd name="T54" fmla="*/ 2731 w 3405"/>
              <a:gd name="T55" fmla="*/ 102 h 2853"/>
              <a:gd name="T56" fmla="*/ 2995 w 3405"/>
              <a:gd name="T57" fmla="*/ 65 h 2853"/>
              <a:gd name="T58" fmla="*/ 3288 w 3405"/>
              <a:gd name="T59" fmla="*/ 158 h 2853"/>
              <a:gd name="T60" fmla="*/ 3402 w 3405"/>
              <a:gd name="T61" fmla="*/ 268 h 2853"/>
              <a:gd name="T62" fmla="*/ 3372 w 3405"/>
              <a:gd name="T63" fmla="*/ 376 h 2853"/>
              <a:gd name="T64" fmla="*/ 3268 w 3405"/>
              <a:gd name="T65" fmla="*/ 410 h 2853"/>
              <a:gd name="T66" fmla="*/ 3072 w 3405"/>
              <a:gd name="T67" fmla="*/ 320 h 2853"/>
              <a:gd name="T68" fmla="*/ 2836 w 3405"/>
              <a:gd name="T69" fmla="*/ 316 h 2853"/>
              <a:gd name="T70" fmla="*/ 2812 w 3405"/>
              <a:gd name="T71" fmla="*/ 480 h 2853"/>
              <a:gd name="T72" fmla="*/ 2848 w 3405"/>
              <a:gd name="T73" fmla="*/ 619 h 2853"/>
              <a:gd name="T74" fmla="*/ 2639 w 3405"/>
              <a:gd name="T75" fmla="*/ 1063 h 2853"/>
              <a:gd name="T76" fmla="*/ 2710 w 3405"/>
              <a:gd name="T77" fmla="*/ 1468 h 2853"/>
              <a:gd name="T78" fmla="*/ 2657 w 3405"/>
              <a:gd name="T79" fmla="*/ 1876 h 2853"/>
              <a:gd name="T80" fmla="*/ 2480 w 3405"/>
              <a:gd name="T81" fmla="*/ 2255 h 2853"/>
              <a:gd name="T82" fmla="*/ 2181 w 3405"/>
              <a:gd name="T83" fmla="*/ 2574 h 2853"/>
              <a:gd name="T84" fmla="*/ 1806 w 3405"/>
              <a:gd name="T85" fmla="*/ 2777 h 2853"/>
              <a:gd name="T86" fmla="*/ 1397 w 3405"/>
              <a:gd name="T87" fmla="*/ 2853 h 2853"/>
              <a:gd name="T88" fmla="*/ 984 w 3405"/>
              <a:gd name="T89" fmla="*/ 2802 h 2853"/>
              <a:gd name="T90" fmla="*/ 599 w 3405"/>
              <a:gd name="T91" fmla="*/ 2625 h 2853"/>
              <a:gd name="T92" fmla="*/ 279 w 3405"/>
              <a:gd name="T93" fmla="*/ 2323 h 2853"/>
              <a:gd name="T94" fmla="*/ 75 w 3405"/>
              <a:gd name="T95" fmla="*/ 1948 h 2853"/>
              <a:gd name="T96" fmla="*/ 0 w 3405"/>
              <a:gd name="T97" fmla="*/ 1538 h 2853"/>
              <a:gd name="T98" fmla="*/ 50 w 3405"/>
              <a:gd name="T99" fmla="*/ 1125 h 2853"/>
              <a:gd name="T100" fmla="*/ 228 w 3405"/>
              <a:gd name="T101" fmla="*/ 739 h 2853"/>
              <a:gd name="T102" fmla="*/ 527 w 3405"/>
              <a:gd name="T103" fmla="*/ 419 h 2853"/>
              <a:gd name="T104" fmla="*/ 896 w 3405"/>
              <a:gd name="T105" fmla="*/ 217 h 2853"/>
              <a:gd name="T106" fmla="*/ 1300 w 3405"/>
              <a:gd name="T107" fmla="*/ 140 h 2853"/>
              <a:gd name="T108" fmla="*/ 1708 w 3405"/>
              <a:gd name="T109" fmla="*/ 185 h 28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405" h="2853">
                <a:moveTo>
                  <a:pt x="1237" y="421"/>
                </a:moveTo>
                <a:lnTo>
                  <a:pt x="1212" y="423"/>
                </a:lnTo>
                <a:lnTo>
                  <a:pt x="1207" y="424"/>
                </a:lnTo>
                <a:lnTo>
                  <a:pt x="1196" y="428"/>
                </a:lnTo>
                <a:lnTo>
                  <a:pt x="1182" y="431"/>
                </a:lnTo>
                <a:lnTo>
                  <a:pt x="1162" y="436"/>
                </a:lnTo>
                <a:lnTo>
                  <a:pt x="1140" y="443"/>
                </a:lnTo>
                <a:lnTo>
                  <a:pt x="1115" y="451"/>
                </a:lnTo>
                <a:lnTo>
                  <a:pt x="1085" y="461"/>
                </a:lnTo>
                <a:lnTo>
                  <a:pt x="1053" y="471"/>
                </a:lnTo>
                <a:lnTo>
                  <a:pt x="1019" y="485"/>
                </a:lnTo>
                <a:lnTo>
                  <a:pt x="983" y="500"/>
                </a:lnTo>
                <a:lnTo>
                  <a:pt x="944" y="517"/>
                </a:lnTo>
                <a:lnTo>
                  <a:pt x="905" y="536"/>
                </a:lnTo>
                <a:lnTo>
                  <a:pt x="863" y="558"/>
                </a:lnTo>
                <a:lnTo>
                  <a:pt x="822" y="582"/>
                </a:lnTo>
                <a:lnTo>
                  <a:pt x="780" y="607"/>
                </a:lnTo>
                <a:lnTo>
                  <a:pt x="736" y="636"/>
                </a:lnTo>
                <a:lnTo>
                  <a:pt x="694" y="668"/>
                </a:lnTo>
                <a:lnTo>
                  <a:pt x="651" y="701"/>
                </a:lnTo>
                <a:lnTo>
                  <a:pt x="610" y="738"/>
                </a:lnTo>
                <a:lnTo>
                  <a:pt x="570" y="777"/>
                </a:lnTo>
                <a:lnTo>
                  <a:pt x="530" y="819"/>
                </a:lnTo>
                <a:lnTo>
                  <a:pt x="492" y="864"/>
                </a:lnTo>
                <a:lnTo>
                  <a:pt x="457" y="913"/>
                </a:lnTo>
                <a:lnTo>
                  <a:pt x="423" y="964"/>
                </a:lnTo>
                <a:lnTo>
                  <a:pt x="392" y="1019"/>
                </a:lnTo>
                <a:lnTo>
                  <a:pt x="365" y="1078"/>
                </a:lnTo>
                <a:lnTo>
                  <a:pt x="339" y="1139"/>
                </a:lnTo>
                <a:lnTo>
                  <a:pt x="318" y="1204"/>
                </a:lnTo>
                <a:lnTo>
                  <a:pt x="301" y="1273"/>
                </a:lnTo>
                <a:lnTo>
                  <a:pt x="289" y="1346"/>
                </a:lnTo>
                <a:lnTo>
                  <a:pt x="287" y="1369"/>
                </a:lnTo>
                <a:lnTo>
                  <a:pt x="290" y="1390"/>
                </a:lnTo>
                <a:lnTo>
                  <a:pt x="297" y="1411"/>
                </a:lnTo>
                <a:lnTo>
                  <a:pt x="308" y="1431"/>
                </a:lnTo>
                <a:lnTo>
                  <a:pt x="321" y="1446"/>
                </a:lnTo>
                <a:lnTo>
                  <a:pt x="341" y="1462"/>
                </a:lnTo>
                <a:lnTo>
                  <a:pt x="363" y="1473"/>
                </a:lnTo>
                <a:lnTo>
                  <a:pt x="387" y="1479"/>
                </a:lnTo>
                <a:lnTo>
                  <a:pt x="411" y="1480"/>
                </a:lnTo>
                <a:lnTo>
                  <a:pt x="434" y="1477"/>
                </a:lnTo>
                <a:lnTo>
                  <a:pt x="455" y="1470"/>
                </a:lnTo>
                <a:lnTo>
                  <a:pt x="474" y="1458"/>
                </a:lnTo>
                <a:lnTo>
                  <a:pt x="491" y="1443"/>
                </a:lnTo>
                <a:lnTo>
                  <a:pt x="505" y="1424"/>
                </a:lnTo>
                <a:lnTo>
                  <a:pt x="514" y="1404"/>
                </a:lnTo>
                <a:lnTo>
                  <a:pt x="521" y="1381"/>
                </a:lnTo>
                <a:lnTo>
                  <a:pt x="532" y="1318"/>
                </a:lnTo>
                <a:lnTo>
                  <a:pt x="548" y="1258"/>
                </a:lnTo>
                <a:lnTo>
                  <a:pt x="567" y="1203"/>
                </a:lnTo>
                <a:lnTo>
                  <a:pt x="591" y="1150"/>
                </a:lnTo>
                <a:lnTo>
                  <a:pt x="616" y="1101"/>
                </a:lnTo>
                <a:lnTo>
                  <a:pt x="646" y="1056"/>
                </a:lnTo>
                <a:lnTo>
                  <a:pt x="677" y="1012"/>
                </a:lnTo>
                <a:lnTo>
                  <a:pt x="710" y="973"/>
                </a:lnTo>
                <a:lnTo>
                  <a:pt x="745" y="935"/>
                </a:lnTo>
                <a:lnTo>
                  <a:pt x="781" y="901"/>
                </a:lnTo>
                <a:lnTo>
                  <a:pt x="818" y="870"/>
                </a:lnTo>
                <a:lnTo>
                  <a:pt x="856" y="841"/>
                </a:lnTo>
                <a:lnTo>
                  <a:pt x="894" y="814"/>
                </a:lnTo>
                <a:lnTo>
                  <a:pt x="932" y="790"/>
                </a:lnTo>
                <a:lnTo>
                  <a:pt x="969" y="769"/>
                </a:lnTo>
                <a:lnTo>
                  <a:pt x="1007" y="749"/>
                </a:lnTo>
                <a:lnTo>
                  <a:pt x="1042" y="732"/>
                </a:lnTo>
                <a:lnTo>
                  <a:pt x="1077" y="716"/>
                </a:lnTo>
                <a:lnTo>
                  <a:pt x="1108" y="703"/>
                </a:lnTo>
                <a:lnTo>
                  <a:pt x="1139" y="691"/>
                </a:lnTo>
                <a:lnTo>
                  <a:pt x="1167" y="682"/>
                </a:lnTo>
                <a:lnTo>
                  <a:pt x="1191" y="673"/>
                </a:lnTo>
                <a:lnTo>
                  <a:pt x="1213" y="667"/>
                </a:lnTo>
                <a:lnTo>
                  <a:pt x="1231" y="661"/>
                </a:lnTo>
                <a:lnTo>
                  <a:pt x="1245" y="658"/>
                </a:lnTo>
                <a:lnTo>
                  <a:pt x="1255" y="655"/>
                </a:lnTo>
                <a:lnTo>
                  <a:pt x="1260" y="654"/>
                </a:lnTo>
                <a:lnTo>
                  <a:pt x="1283" y="648"/>
                </a:lnTo>
                <a:lnTo>
                  <a:pt x="1304" y="636"/>
                </a:lnTo>
                <a:lnTo>
                  <a:pt x="1321" y="621"/>
                </a:lnTo>
                <a:lnTo>
                  <a:pt x="1335" y="604"/>
                </a:lnTo>
                <a:lnTo>
                  <a:pt x="1345" y="584"/>
                </a:lnTo>
                <a:lnTo>
                  <a:pt x="1352" y="563"/>
                </a:lnTo>
                <a:lnTo>
                  <a:pt x="1354" y="539"/>
                </a:lnTo>
                <a:lnTo>
                  <a:pt x="1352" y="515"/>
                </a:lnTo>
                <a:lnTo>
                  <a:pt x="1345" y="492"/>
                </a:lnTo>
                <a:lnTo>
                  <a:pt x="1333" y="472"/>
                </a:lnTo>
                <a:lnTo>
                  <a:pt x="1318" y="455"/>
                </a:lnTo>
                <a:lnTo>
                  <a:pt x="1301" y="440"/>
                </a:lnTo>
                <a:lnTo>
                  <a:pt x="1281" y="430"/>
                </a:lnTo>
                <a:lnTo>
                  <a:pt x="1259" y="423"/>
                </a:lnTo>
                <a:lnTo>
                  <a:pt x="1237" y="421"/>
                </a:lnTo>
                <a:close/>
                <a:moveTo>
                  <a:pt x="1581" y="381"/>
                </a:moveTo>
                <a:lnTo>
                  <a:pt x="1559" y="383"/>
                </a:lnTo>
                <a:lnTo>
                  <a:pt x="1537" y="389"/>
                </a:lnTo>
                <a:lnTo>
                  <a:pt x="1517" y="400"/>
                </a:lnTo>
                <a:lnTo>
                  <a:pt x="1499" y="415"/>
                </a:lnTo>
                <a:lnTo>
                  <a:pt x="1484" y="433"/>
                </a:lnTo>
                <a:lnTo>
                  <a:pt x="1473" y="453"/>
                </a:lnTo>
                <a:lnTo>
                  <a:pt x="1467" y="474"/>
                </a:lnTo>
                <a:lnTo>
                  <a:pt x="1465" y="497"/>
                </a:lnTo>
                <a:lnTo>
                  <a:pt x="1467" y="519"/>
                </a:lnTo>
                <a:lnTo>
                  <a:pt x="1473" y="541"/>
                </a:lnTo>
                <a:lnTo>
                  <a:pt x="1484" y="562"/>
                </a:lnTo>
                <a:lnTo>
                  <a:pt x="1499" y="580"/>
                </a:lnTo>
                <a:lnTo>
                  <a:pt x="1517" y="594"/>
                </a:lnTo>
                <a:lnTo>
                  <a:pt x="1537" y="605"/>
                </a:lnTo>
                <a:lnTo>
                  <a:pt x="1559" y="611"/>
                </a:lnTo>
                <a:lnTo>
                  <a:pt x="1581" y="614"/>
                </a:lnTo>
                <a:lnTo>
                  <a:pt x="1604" y="611"/>
                </a:lnTo>
                <a:lnTo>
                  <a:pt x="1625" y="605"/>
                </a:lnTo>
                <a:lnTo>
                  <a:pt x="1645" y="594"/>
                </a:lnTo>
                <a:lnTo>
                  <a:pt x="1663" y="580"/>
                </a:lnTo>
                <a:lnTo>
                  <a:pt x="1678" y="562"/>
                </a:lnTo>
                <a:lnTo>
                  <a:pt x="1689" y="541"/>
                </a:lnTo>
                <a:lnTo>
                  <a:pt x="1695" y="519"/>
                </a:lnTo>
                <a:lnTo>
                  <a:pt x="1697" y="497"/>
                </a:lnTo>
                <a:lnTo>
                  <a:pt x="1695" y="474"/>
                </a:lnTo>
                <a:lnTo>
                  <a:pt x="1689" y="453"/>
                </a:lnTo>
                <a:lnTo>
                  <a:pt x="1678" y="433"/>
                </a:lnTo>
                <a:lnTo>
                  <a:pt x="1663" y="415"/>
                </a:lnTo>
                <a:lnTo>
                  <a:pt x="1645" y="400"/>
                </a:lnTo>
                <a:lnTo>
                  <a:pt x="1625" y="389"/>
                </a:lnTo>
                <a:lnTo>
                  <a:pt x="1604" y="383"/>
                </a:lnTo>
                <a:lnTo>
                  <a:pt x="1581" y="381"/>
                </a:lnTo>
                <a:close/>
                <a:moveTo>
                  <a:pt x="2215" y="0"/>
                </a:moveTo>
                <a:lnTo>
                  <a:pt x="2215" y="0"/>
                </a:lnTo>
                <a:lnTo>
                  <a:pt x="2219" y="0"/>
                </a:lnTo>
                <a:lnTo>
                  <a:pt x="2229" y="1"/>
                </a:lnTo>
                <a:lnTo>
                  <a:pt x="2246" y="3"/>
                </a:lnTo>
                <a:lnTo>
                  <a:pt x="2269" y="7"/>
                </a:lnTo>
                <a:lnTo>
                  <a:pt x="2296" y="13"/>
                </a:lnTo>
                <a:lnTo>
                  <a:pt x="2329" y="22"/>
                </a:lnTo>
                <a:lnTo>
                  <a:pt x="2365" y="35"/>
                </a:lnTo>
                <a:lnTo>
                  <a:pt x="2404" y="52"/>
                </a:lnTo>
                <a:lnTo>
                  <a:pt x="2447" y="73"/>
                </a:lnTo>
                <a:lnTo>
                  <a:pt x="2492" y="98"/>
                </a:lnTo>
                <a:lnTo>
                  <a:pt x="2539" y="130"/>
                </a:lnTo>
                <a:lnTo>
                  <a:pt x="2586" y="168"/>
                </a:lnTo>
                <a:lnTo>
                  <a:pt x="2634" y="143"/>
                </a:lnTo>
                <a:lnTo>
                  <a:pt x="2682" y="121"/>
                </a:lnTo>
                <a:lnTo>
                  <a:pt x="2731" y="102"/>
                </a:lnTo>
                <a:lnTo>
                  <a:pt x="2782" y="86"/>
                </a:lnTo>
                <a:lnTo>
                  <a:pt x="2833" y="74"/>
                </a:lnTo>
                <a:lnTo>
                  <a:pt x="2886" y="66"/>
                </a:lnTo>
                <a:lnTo>
                  <a:pt x="2940" y="63"/>
                </a:lnTo>
                <a:lnTo>
                  <a:pt x="2995" y="65"/>
                </a:lnTo>
                <a:lnTo>
                  <a:pt x="3051" y="73"/>
                </a:lnTo>
                <a:lnTo>
                  <a:pt x="3109" y="85"/>
                </a:lnTo>
                <a:lnTo>
                  <a:pt x="3167" y="103"/>
                </a:lnTo>
                <a:lnTo>
                  <a:pt x="3226" y="127"/>
                </a:lnTo>
                <a:lnTo>
                  <a:pt x="3288" y="158"/>
                </a:lnTo>
                <a:lnTo>
                  <a:pt x="3351" y="195"/>
                </a:lnTo>
                <a:lnTo>
                  <a:pt x="3370" y="210"/>
                </a:lnTo>
                <a:lnTo>
                  <a:pt x="3384" y="227"/>
                </a:lnTo>
                <a:lnTo>
                  <a:pt x="3395" y="247"/>
                </a:lnTo>
                <a:lnTo>
                  <a:pt x="3402" y="268"/>
                </a:lnTo>
                <a:lnTo>
                  <a:pt x="3405" y="291"/>
                </a:lnTo>
                <a:lnTo>
                  <a:pt x="3404" y="314"/>
                </a:lnTo>
                <a:lnTo>
                  <a:pt x="3397" y="336"/>
                </a:lnTo>
                <a:lnTo>
                  <a:pt x="3387" y="358"/>
                </a:lnTo>
                <a:lnTo>
                  <a:pt x="3372" y="376"/>
                </a:lnTo>
                <a:lnTo>
                  <a:pt x="3354" y="390"/>
                </a:lnTo>
                <a:lnTo>
                  <a:pt x="3334" y="402"/>
                </a:lnTo>
                <a:lnTo>
                  <a:pt x="3312" y="409"/>
                </a:lnTo>
                <a:lnTo>
                  <a:pt x="3290" y="412"/>
                </a:lnTo>
                <a:lnTo>
                  <a:pt x="3268" y="410"/>
                </a:lnTo>
                <a:lnTo>
                  <a:pt x="3246" y="404"/>
                </a:lnTo>
                <a:lnTo>
                  <a:pt x="3224" y="393"/>
                </a:lnTo>
                <a:lnTo>
                  <a:pt x="3171" y="362"/>
                </a:lnTo>
                <a:lnTo>
                  <a:pt x="3120" y="338"/>
                </a:lnTo>
                <a:lnTo>
                  <a:pt x="3072" y="320"/>
                </a:lnTo>
                <a:lnTo>
                  <a:pt x="3023" y="308"/>
                </a:lnTo>
                <a:lnTo>
                  <a:pt x="2975" y="301"/>
                </a:lnTo>
                <a:lnTo>
                  <a:pt x="2928" y="301"/>
                </a:lnTo>
                <a:lnTo>
                  <a:pt x="2883" y="306"/>
                </a:lnTo>
                <a:lnTo>
                  <a:pt x="2836" y="316"/>
                </a:lnTo>
                <a:lnTo>
                  <a:pt x="2792" y="330"/>
                </a:lnTo>
                <a:lnTo>
                  <a:pt x="2746" y="350"/>
                </a:lnTo>
                <a:lnTo>
                  <a:pt x="2774" y="396"/>
                </a:lnTo>
                <a:lnTo>
                  <a:pt x="2795" y="439"/>
                </a:lnTo>
                <a:lnTo>
                  <a:pt x="2812" y="480"/>
                </a:lnTo>
                <a:lnTo>
                  <a:pt x="2826" y="517"/>
                </a:lnTo>
                <a:lnTo>
                  <a:pt x="2835" y="550"/>
                </a:lnTo>
                <a:lnTo>
                  <a:pt x="2841" y="579"/>
                </a:lnTo>
                <a:lnTo>
                  <a:pt x="2846" y="602"/>
                </a:lnTo>
                <a:lnTo>
                  <a:pt x="2848" y="619"/>
                </a:lnTo>
                <a:lnTo>
                  <a:pt x="2849" y="630"/>
                </a:lnTo>
                <a:lnTo>
                  <a:pt x="2849" y="634"/>
                </a:lnTo>
                <a:lnTo>
                  <a:pt x="2576" y="908"/>
                </a:lnTo>
                <a:lnTo>
                  <a:pt x="2610" y="984"/>
                </a:lnTo>
                <a:lnTo>
                  <a:pt x="2639" y="1063"/>
                </a:lnTo>
                <a:lnTo>
                  <a:pt x="2663" y="1142"/>
                </a:lnTo>
                <a:lnTo>
                  <a:pt x="2682" y="1222"/>
                </a:lnTo>
                <a:lnTo>
                  <a:pt x="2696" y="1304"/>
                </a:lnTo>
                <a:lnTo>
                  <a:pt x="2706" y="1386"/>
                </a:lnTo>
                <a:lnTo>
                  <a:pt x="2710" y="1468"/>
                </a:lnTo>
                <a:lnTo>
                  <a:pt x="2709" y="1551"/>
                </a:lnTo>
                <a:lnTo>
                  <a:pt x="2704" y="1632"/>
                </a:lnTo>
                <a:lnTo>
                  <a:pt x="2693" y="1714"/>
                </a:lnTo>
                <a:lnTo>
                  <a:pt x="2677" y="1795"/>
                </a:lnTo>
                <a:lnTo>
                  <a:pt x="2657" y="1876"/>
                </a:lnTo>
                <a:lnTo>
                  <a:pt x="2631" y="1954"/>
                </a:lnTo>
                <a:lnTo>
                  <a:pt x="2601" y="2032"/>
                </a:lnTo>
                <a:lnTo>
                  <a:pt x="2566" y="2108"/>
                </a:lnTo>
                <a:lnTo>
                  <a:pt x="2524" y="2183"/>
                </a:lnTo>
                <a:lnTo>
                  <a:pt x="2480" y="2255"/>
                </a:lnTo>
                <a:lnTo>
                  <a:pt x="2429" y="2325"/>
                </a:lnTo>
                <a:lnTo>
                  <a:pt x="2374" y="2392"/>
                </a:lnTo>
                <a:lnTo>
                  <a:pt x="2313" y="2457"/>
                </a:lnTo>
                <a:lnTo>
                  <a:pt x="2249" y="2517"/>
                </a:lnTo>
                <a:lnTo>
                  <a:pt x="2181" y="2574"/>
                </a:lnTo>
                <a:lnTo>
                  <a:pt x="2110" y="2625"/>
                </a:lnTo>
                <a:lnTo>
                  <a:pt x="2037" y="2670"/>
                </a:lnTo>
                <a:lnTo>
                  <a:pt x="1962" y="2711"/>
                </a:lnTo>
                <a:lnTo>
                  <a:pt x="1885" y="2747"/>
                </a:lnTo>
                <a:lnTo>
                  <a:pt x="1806" y="2777"/>
                </a:lnTo>
                <a:lnTo>
                  <a:pt x="1726" y="2802"/>
                </a:lnTo>
                <a:lnTo>
                  <a:pt x="1645" y="2823"/>
                </a:lnTo>
                <a:lnTo>
                  <a:pt x="1562" y="2838"/>
                </a:lnTo>
                <a:lnTo>
                  <a:pt x="1480" y="2849"/>
                </a:lnTo>
                <a:lnTo>
                  <a:pt x="1397" y="2853"/>
                </a:lnTo>
                <a:lnTo>
                  <a:pt x="1313" y="2853"/>
                </a:lnTo>
                <a:lnTo>
                  <a:pt x="1230" y="2849"/>
                </a:lnTo>
                <a:lnTo>
                  <a:pt x="1148" y="2838"/>
                </a:lnTo>
                <a:lnTo>
                  <a:pt x="1065" y="2823"/>
                </a:lnTo>
                <a:lnTo>
                  <a:pt x="984" y="2802"/>
                </a:lnTo>
                <a:lnTo>
                  <a:pt x="904" y="2777"/>
                </a:lnTo>
                <a:lnTo>
                  <a:pt x="825" y="2747"/>
                </a:lnTo>
                <a:lnTo>
                  <a:pt x="748" y="2711"/>
                </a:lnTo>
                <a:lnTo>
                  <a:pt x="672" y="2670"/>
                </a:lnTo>
                <a:lnTo>
                  <a:pt x="599" y="2625"/>
                </a:lnTo>
                <a:lnTo>
                  <a:pt x="529" y="2574"/>
                </a:lnTo>
                <a:lnTo>
                  <a:pt x="461" y="2517"/>
                </a:lnTo>
                <a:lnTo>
                  <a:pt x="396" y="2457"/>
                </a:lnTo>
                <a:lnTo>
                  <a:pt x="335" y="2391"/>
                </a:lnTo>
                <a:lnTo>
                  <a:pt x="279" y="2323"/>
                </a:lnTo>
                <a:lnTo>
                  <a:pt x="228" y="2252"/>
                </a:lnTo>
                <a:lnTo>
                  <a:pt x="182" y="2179"/>
                </a:lnTo>
                <a:lnTo>
                  <a:pt x="142" y="2104"/>
                </a:lnTo>
                <a:lnTo>
                  <a:pt x="106" y="2027"/>
                </a:lnTo>
                <a:lnTo>
                  <a:pt x="75" y="1948"/>
                </a:lnTo>
                <a:lnTo>
                  <a:pt x="50" y="1867"/>
                </a:lnTo>
                <a:lnTo>
                  <a:pt x="30" y="1786"/>
                </a:lnTo>
                <a:lnTo>
                  <a:pt x="15" y="1704"/>
                </a:lnTo>
                <a:lnTo>
                  <a:pt x="4" y="1621"/>
                </a:lnTo>
                <a:lnTo>
                  <a:pt x="0" y="1538"/>
                </a:lnTo>
                <a:lnTo>
                  <a:pt x="0" y="1454"/>
                </a:lnTo>
                <a:lnTo>
                  <a:pt x="4" y="1371"/>
                </a:lnTo>
                <a:lnTo>
                  <a:pt x="15" y="1288"/>
                </a:lnTo>
                <a:lnTo>
                  <a:pt x="30" y="1205"/>
                </a:lnTo>
                <a:lnTo>
                  <a:pt x="50" y="1125"/>
                </a:lnTo>
                <a:lnTo>
                  <a:pt x="75" y="1044"/>
                </a:lnTo>
                <a:lnTo>
                  <a:pt x="106" y="965"/>
                </a:lnTo>
                <a:lnTo>
                  <a:pt x="142" y="888"/>
                </a:lnTo>
                <a:lnTo>
                  <a:pt x="182" y="812"/>
                </a:lnTo>
                <a:lnTo>
                  <a:pt x="228" y="739"/>
                </a:lnTo>
                <a:lnTo>
                  <a:pt x="279" y="669"/>
                </a:lnTo>
                <a:lnTo>
                  <a:pt x="335" y="601"/>
                </a:lnTo>
                <a:lnTo>
                  <a:pt x="396" y="535"/>
                </a:lnTo>
                <a:lnTo>
                  <a:pt x="460" y="475"/>
                </a:lnTo>
                <a:lnTo>
                  <a:pt x="527" y="419"/>
                </a:lnTo>
                <a:lnTo>
                  <a:pt x="597" y="369"/>
                </a:lnTo>
                <a:lnTo>
                  <a:pt x="669" y="324"/>
                </a:lnTo>
                <a:lnTo>
                  <a:pt x="742" y="283"/>
                </a:lnTo>
                <a:lnTo>
                  <a:pt x="819" y="248"/>
                </a:lnTo>
                <a:lnTo>
                  <a:pt x="896" y="217"/>
                </a:lnTo>
                <a:lnTo>
                  <a:pt x="976" y="192"/>
                </a:lnTo>
                <a:lnTo>
                  <a:pt x="1055" y="172"/>
                </a:lnTo>
                <a:lnTo>
                  <a:pt x="1137" y="156"/>
                </a:lnTo>
                <a:lnTo>
                  <a:pt x="1218" y="145"/>
                </a:lnTo>
                <a:lnTo>
                  <a:pt x="1300" y="140"/>
                </a:lnTo>
                <a:lnTo>
                  <a:pt x="1382" y="139"/>
                </a:lnTo>
                <a:lnTo>
                  <a:pt x="1465" y="143"/>
                </a:lnTo>
                <a:lnTo>
                  <a:pt x="1546" y="153"/>
                </a:lnTo>
                <a:lnTo>
                  <a:pt x="1627" y="166"/>
                </a:lnTo>
                <a:lnTo>
                  <a:pt x="1708" y="185"/>
                </a:lnTo>
                <a:lnTo>
                  <a:pt x="1787" y="210"/>
                </a:lnTo>
                <a:lnTo>
                  <a:pt x="1866" y="239"/>
                </a:lnTo>
                <a:lnTo>
                  <a:pt x="1942" y="273"/>
                </a:lnTo>
                <a:lnTo>
                  <a:pt x="2215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59" name="Group 123"/>
          <p:cNvGrpSpPr>
            <a:grpSpLocks noChangeAspect="1"/>
          </p:cNvGrpSpPr>
          <p:nvPr/>
        </p:nvGrpSpPr>
        <p:grpSpPr bwMode="auto">
          <a:xfrm>
            <a:off x="4754327" y="2681866"/>
            <a:ext cx="233420" cy="259297"/>
            <a:chOff x="4880" y="3644"/>
            <a:chExt cx="433" cy="48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62" name="Freeform 125"/>
            <p:cNvSpPr>
              <a:spLocks noEditPoints="1"/>
            </p:cNvSpPr>
            <p:nvPr/>
          </p:nvSpPr>
          <p:spPr bwMode="auto">
            <a:xfrm>
              <a:off x="4880" y="3644"/>
              <a:ext cx="127" cy="481"/>
            </a:xfrm>
            <a:custGeom>
              <a:avLst/>
              <a:gdLst>
                <a:gd name="T0" fmla="*/ 447 w 893"/>
                <a:gd name="T1" fmla="*/ 2622 h 3366"/>
                <a:gd name="T2" fmla="*/ 411 w 893"/>
                <a:gd name="T3" fmla="*/ 2625 h 3366"/>
                <a:gd name="T4" fmla="*/ 378 w 893"/>
                <a:gd name="T5" fmla="*/ 2633 h 3366"/>
                <a:gd name="T6" fmla="*/ 347 w 893"/>
                <a:gd name="T7" fmla="*/ 2646 h 3366"/>
                <a:gd name="T8" fmla="*/ 319 w 893"/>
                <a:gd name="T9" fmla="*/ 2664 h 3366"/>
                <a:gd name="T10" fmla="*/ 294 w 893"/>
                <a:gd name="T11" fmla="*/ 2685 h 3366"/>
                <a:gd name="T12" fmla="*/ 272 w 893"/>
                <a:gd name="T13" fmla="*/ 2710 h 3366"/>
                <a:gd name="T14" fmla="*/ 255 w 893"/>
                <a:gd name="T15" fmla="*/ 2738 h 3366"/>
                <a:gd name="T16" fmla="*/ 241 w 893"/>
                <a:gd name="T17" fmla="*/ 2768 h 3366"/>
                <a:gd name="T18" fmla="*/ 234 w 893"/>
                <a:gd name="T19" fmla="*/ 2801 h 3366"/>
                <a:gd name="T20" fmla="*/ 230 w 893"/>
                <a:gd name="T21" fmla="*/ 2836 h 3366"/>
                <a:gd name="T22" fmla="*/ 234 w 893"/>
                <a:gd name="T23" fmla="*/ 2871 h 3366"/>
                <a:gd name="T24" fmla="*/ 241 w 893"/>
                <a:gd name="T25" fmla="*/ 2904 h 3366"/>
                <a:gd name="T26" fmla="*/ 255 w 893"/>
                <a:gd name="T27" fmla="*/ 2934 h 3366"/>
                <a:gd name="T28" fmla="*/ 272 w 893"/>
                <a:gd name="T29" fmla="*/ 2963 h 3366"/>
                <a:gd name="T30" fmla="*/ 294 w 893"/>
                <a:gd name="T31" fmla="*/ 2988 h 3366"/>
                <a:gd name="T32" fmla="*/ 319 w 893"/>
                <a:gd name="T33" fmla="*/ 3009 h 3366"/>
                <a:gd name="T34" fmla="*/ 347 w 893"/>
                <a:gd name="T35" fmla="*/ 3027 h 3366"/>
                <a:gd name="T36" fmla="*/ 378 w 893"/>
                <a:gd name="T37" fmla="*/ 3040 h 3366"/>
                <a:gd name="T38" fmla="*/ 411 w 893"/>
                <a:gd name="T39" fmla="*/ 3048 h 3366"/>
                <a:gd name="T40" fmla="*/ 447 w 893"/>
                <a:gd name="T41" fmla="*/ 3051 h 3366"/>
                <a:gd name="T42" fmla="*/ 482 w 893"/>
                <a:gd name="T43" fmla="*/ 3048 h 3366"/>
                <a:gd name="T44" fmla="*/ 516 w 893"/>
                <a:gd name="T45" fmla="*/ 3040 h 3366"/>
                <a:gd name="T46" fmla="*/ 547 w 893"/>
                <a:gd name="T47" fmla="*/ 3027 h 3366"/>
                <a:gd name="T48" fmla="*/ 576 w 893"/>
                <a:gd name="T49" fmla="*/ 3009 h 3366"/>
                <a:gd name="T50" fmla="*/ 600 w 893"/>
                <a:gd name="T51" fmla="*/ 2988 h 3366"/>
                <a:gd name="T52" fmla="*/ 622 w 893"/>
                <a:gd name="T53" fmla="*/ 2963 h 3366"/>
                <a:gd name="T54" fmla="*/ 640 w 893"/>
                <a:gd name="T55" fmla="*/ 2934 h 3366"/>
                <a:gd name="T56" fmla="*/ 653 w 893"/>
                <a:gd name="T57" fmla="*/ 2904 h 3366"/>
                <a:gd name="T58" fmla="*/ 661 w 893"/>
                <a:gd name="T59" fmla="*/ 2871 h 3366"/>
                <a:gd name="T60" fmla="*/ 664 w 893"/>
                <a:gd name="T61" fmla="*/ 2836 h 3366"/>
                <a:gd name="T62" fmla="*/ 661 w 893"/>
                <a:gd name="T63" fmla="*/ 2801 h 3366"/>
                <a:gd name="T64" fmla="*/ 653 w 893"/>
                <a:gd name="T65" fmla="*/ 2768 h 3366"/>
                <a:gd name="T66" fmla="*/ 640 w 893"/>
                <a:gd name="T67" fmla="*/ 2738 h 3366"/>
                <a:gd name="T68" fmla="*/ 622 w 893"/>
                <a:gd name="T69" fmla="*/ 2710 h 3366"/>
                <a:gd name="T70" fmla="*/ 600 w 893"/>
                <a:gd name="T71" fmla="*/ 2685 h 3366"/>
                <a:gd name="T72" fmla="*/ 575 w 893"/>
                <a:gd name="T73" fmla="*/ 2664 h 3366"/>
                <a:gd name="T74" fmla="*/ 547 w 893"/>
                <a:gd name="T75" fmla="*/ 2646 h 3366"/>
                <a:gd name="T76" fmla="*/ 515 w 893"/>
                <a:gd name="T77" fmla="*/ 2633 h 3366"/>
                <a:gd name="T78" fmla="*/ 482 w 893"/>
                <a:gd name="T79" fmla="*/ 2625 h 3366"/>
                <a:gd name="T80" fmla="*/ 447 w 893"/>
                <a:gd name="T81" fmla="*/ 2622 h 3366"/>
                <a:gd name="T82" fmla="*/ 230 w 893"/>
                <a:gd name="T83" fmla="*/ 1276 h 3366"/>
                <a:gd name="T84" fmla="*/ 230 w 893"/>
                <a:gd name="T85" fmla="*/ 1571 h 3366"/>
                <a:gd name="T86" fmla="*/ 664 w 893"/>
                <a:gd name="T87" fmla="*/ 1571 h 3366"/>
                <a:gd name="T88" fmla="*/ 664 w 893"/>
                <a:gd name="T89" fmla="*/ 1276 h 3366"/>
                <a:gd name="T90" fmla="*/ 230 w 893"/>
                <a:gd name="T91" fmla="*/ 1276 h 3366"/>
                <a:gd name="T92" fmla="*/ 230 w 893"/>
                <a:gd name="T93" fmla="*/ 315 h 3366"/>
                <a:gd name="T94" fmla="*/ 230 w 893"/>
                <a:gd name="T95" fmla="*/ 1028 h 3366"/>
                <a:gd name="T96" fmla="*/ 664 w 893"/>
                <a:gd name="T97" fmla="*/ 1028 h 3366"/>
                <a:gd name="T98" fmla="*/ 664 w 893"/>
                <a:gd name="T99" fmla="*/ 315 h 3366"/>
                <a:gd name="T100" fmla="*/ 230 w 893"/>
                <a:gd name="T101" fmla="*/ 315 h 3366"/>
                <a:gd name="T102" fmla="*/ 0 w 893"/>
                <a:gd name="T103" fmla="*/ 0 h 3366"/>
                <a:gd name="T104" fmla="*/ 893 w 893"/>
                <a:gd name="T105" fmla="*/ 0 h 3366"/>
                <a:gd name="T106" fmla="*/ 893 w 893"/>
                <a:gd name="T107" fmla="*/ 3366 h 3366"/>
                <a:gd name="T108" fmla="*/ 0 w 893"/>
                <a:gd name="T109" fmla="*/ 3366 h 3366"/>
                <a:gd name="T110" fmla="*/ 0 w 893"/>
                <a:gd name="T111" fmla="*/ 0 h 3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93" h="3366">
                  <a:moveTo>
                    <a:pt x="447" y="2622"/>
                  </a:moveTo>
                  <a:lnTo>
                    <a:pt x="411" y="2625"/>
                  </a:lnTo>
                  <a:lnTo>
                    <a:pt x="378" y="2633"/>
                  </a:lnTo>
                  <a:lnTo>
                    <a:pt x="347" y="2646"/>
                  </a:lnTo>
                  <a:lnTo>
                    <a:pt x="319" y="2664"/>
                  </a:lnTo>
                  <a:lnTo>
                    <a:pt x="294" y="2685"/>
                  </a:lnTo>
                  <a:lnTo>
                    <a:pt x="272" y="2710"/>
                  </a:lnTo>
                  <a:lnTo>
                    <a:pt x="255" y="2738"/>
                  </a:lnTo>
                  <a:lnTo>
                    <a:pt x="241" y="2768"/>
                  </a:lnTo>
                  <a:lnTo>
                    <a:pt x="234" y="2801"/>
                  </a:lnTo>
                  <a:lnTo>
                    <a:pt x="230" y="2836"/>
                  </a:lnTo>
                  <a:lnTo>
                    <a:pt x="234" y="2871"/>
                  </a:lnTo>
                  <a:lnTo>
                    <a:pt x="241" y="2904"/>
                  </a:lnTo>
                  <a:lnTo>
                    <a:pt x="255" y="2934"/>
                  </a:lnTo>
                  <a:lnTo>
                    <a:pt x="272" y="2963"/>
                  </a:lnTo>
                  <a:lnTo>
                    <a:pt x="294" y="2988"/>
                  </a:lnTo>
                  <a:lnTo>
                    <a:pt x="319" y="3009"/>
                  </a:lnTo>
                  <a:lnTo>
                    <a:pt x="347" y="3027"/>
                  </a:lnTo>
                  <a:lnTo>
                    <a:pt x="378" y="3040"/>
                  </a:lnTo>
                  <a:lnTo>
                    <a:pt x="411" y="3048"/>
                  </a:lnTo>
                  <a:lnTo>
                    <a:pt x="447" y="3051"/>
                  </a:lnTo>
                  <a:lnTo>
                    <a:pt x="482" y="3048"/>
                  </a:lnTo>
                  <a:lnTo>
                    <a:pt x="516" y="3040"/>
                  </a:lnTo>
                  <a:lnTo>
                    <a:pt x="547" y="3027"/>
                  </a:lnTo>
                  <a:lnTo>
                    <a:pt x="576" y="3009"/>
                  </a:lnTo>
                  <a:lnTo>
                    <a:pt x="600" y="2988"/>
                  </a:lnTo>
                  <a:lnTo>
                    <a:pt x="622" y="2963"/>
                  </a:lnTo>
                  <a:lnTo>
                    <a:pt x="640" y="2934"/>
                  </a:lnTo>
                  <a:lnTo>
                    <a:pt x="653" y="2904"/>
                  </a:lnTo>
                  <a:lnTo>
                    <a:pt x="661" y="2871"/>
                  </a:lnTo>
                  <a:lnTo>
                    <a:pt x="664" y="2836"/>
                  </a:lnTo>
                  <a:lnTo>
                    <a:pt x="661" y="2801"/>
                  </a:lnTo>
                  <a:lnTo>
                    <a:pt x="653" y="2768"/>
                  </a:lnTo>
                  <a:lnTo>
                    <a:pt x="640" y="2738"/>
                  </a:lnTo>
                  <a:lnTo>
                    <a:pt x="622" y="2710"/>
                  </a:lnTo>
                  <a:lnTo>
                    <a:pt x="600" y="2685"/>
                  </a:lnTo>
                  <a:lnTo>
                    <a:pt x="575" y="2664"/>
                  </a:lnTo>
                  <a:lnTo>
                    <a:pt x="547" y="2646"/>
                  </a:lnTo>
                  <a:lnTo>
                    <a:pt x="515" y="2633"/>
                  </a:lnTo>
                  <a:lnTo>
                    <a:pt x="482" y="2625"/>
                  </a:lnTo>
                  <a:lnTo>
                    <a:pt x="447" y="2622"/>
                  </a:lnTo>
                  <a:close/>
                  <a:moveTo>
                    <a:pt x="230" y="1276"/>
                  </a:moveTo>
                  <a:lnTo>
                    <a:pt x="230" y="1571"/>
                  </a:lnTo>
                  <a:lnTo>
                    <a:pt x="664" y="1571"/>
                  </a:lnTo>
                  <a:lnTo>
                    <a:pt x="664" y="1276"/>
                  </a:lnTo>
                  <a:lnTo>
                    <a:pt x="230" y="1276"/>
                  </a:lnTo>
                  <a:close/>
                  <a:moveTo>
                    <a:pt x="230" y="315"/>
                  </a:moveTo>
                  <a:lnTo>
                    <a:pt x="230" y="1028"/>
                  </a:lnTo>
                  <a:lnTo>
                    <a:pt x="664" y="1028"/>
                  </a:lnTo>
                  <a:lnTo>
                    <a:pt x="664" y="315"/>
                  </a:lnTo>
                  <a:lnTo>
                    <a:pt x="230" y="315"/>
                  </a:lnTo>
                  <a:close/>
                  <a:moveTo>
                    <a:pt x="0" y="0"/>
                  </a:moveTo>
                  <a:lnTo>
                    <a:pt x="893" y="0"/>
                  </a:lnTo>
                  <a:lnTo>
                    <a:pt x="893" y="3366"/>
                  </a:lnTo>
                  <a:lnTo>
                    <a:pt x="0" y="336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" name="Freeform 126"/>
            <p:cNvSpPr>
              <a:spLocks noEditPoints="1"/>
            </p:cNvSpPr>
            <p:nvPr/>
          </p:nvSpPr>
          <p:spPr bwMode="auto">
            <a:xfrm>
              <a:off x="5035" y="3644"/>
              <a:ext cx="278" cy="481"/>
            </a:xfrm>
            <a:custGeom>
              <a:avLst/>
              <a:gdLst>
                <a:gd name="T0" fmla="*/ 222 w 1946"/>
                <a:gd name="T1" fmla="*/ 219 h 3366"/>
                <a:gd name="T2" fmla="*/ 222 w 1946"/>
                <a:gd name="T3" fmla="*/ 3147 h 3366"/>
                <a:gd name="T4" fmla="*/ 1724 w 1946"/>
                <a:gd name="T5" fmla="*/ 3147 h 3366"/>
                <a:gd name="T6" fmla="*/ 1724 w 1946"/>
                <a:gd name="T7" fmla="*/ 219 h 3366"/>
                <a:gd name="T8" fmla="*/ 222 w 1946"/>
                <a:gd name="T9" fmla="*/ 219 h 3366"/>
                <a:gd name="T10" fmla="*/ 0 w 1946"/>
                <a:gd name="T11" fmla="*/ 0 h 3366"/>
                <a:gd name="T12" fmla="*/ 1946 w 1946"/>
                <a:gd name="T13" fmla="*/ 0 h 3366"/>
                <a:gd name="T14" fmla="*/ 1946 w 1946"/>
                <a:gd name="T15" fmla="*/ 3366 h 3366"/>
                <a:gd name="T16" fmla="*/ 0 w 1946"/>
                <a:gd name="T17" fmla="*/ 3366 h 3366"/>
                <a:gd name="T18" fmla="*/ 0 w 1946"/>
                <a:gd name="T19" fmla="*/ 0 h 3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46" h="3366">
                  <a:moveTo>
                    <a:pt x="222" y="219"/>
                  </a:moveTo>
                  <a:lnTo>
                    <a:pt x="222" y="3147"/>
                  </a:lnTo>
                  <a:lnTo>
                    <a:pt x="1724" y="3147"/>
                  </a:lnTo>
                  <a:lnTo>
                    <a:pt x="1724" y="219"/>
                  </a:lnTo>
                  <a:lnTo>
                    <a:pt x="222" y="219"/>
                  </a:lnTo>
                  <a:close/>
                  <a:moveTo>
                    <a:pt x="0" y="0"/>
                  </a:moveTo>
                  <a:lnTo>
                    <a:pt x="1946" y="0"/>
                  </a:lnTo>
                  <a:lnTo>
                    <a:pt x="1946" y="3366"/>
                  </a:lnTo>
                  <a:lnTo>
                    <a:pt x="0" y="336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" name="Rectangle 127"/>
            <p:cNvSpPr>
              <a:spLocks noChangeArrowheads="1"/>
            </p:cNvSpPr>
            <p:nvPr/>
          </p:nvSpPr>
          <p:spPr bwMode="auto">
            <a:xfrm>
              <a:off x="5097" y="3707"/>
              <a:ext cx="31" cy="357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" name="Rectangle 128"/>
            <p:cNvSpPr>
              <a:spLocks noChangeArrowheads="1"/>
            </p:cNvSpPr>
            <p:nvPr/>
          </p:nvSpPr>
          <p:spPr bwMode="auto">
            <a:xfrm>
              <a:off x="5158" y="3707"/>
              <a:ext cx="31" cy="357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" name="Rectangle 129"/>
            <p:cNvSpPr>
              <a:spLocks noChangeArrowheads="1"/>
            </p:cNvSpPr>
            <p:nvPr/>
          </p:nvSpPr>
          <p:spPr bwMode="auto">
            <a:xfrm>
              <a:off x="5220" y="3707"/>
              <a:ext cx="30" cy="357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77" name="Group 144"/>
          <p:cNvGrpSpPr>
            <a:grpSpLocks noChangeAspect="1"/>
          </p:cNvGrpSpPr>
          <p:nvPr/>
        </p:nvGrpSpPr>
        <p:grpSpPr bwMode="auto">
          <a:xfrm>
            <a:off x="3987852" y="2656936"/>
            <a:ext cx="282553" cy="309156"/>
            <a:chOff x="4803" y="3066"/>
            <a:chExt cx="1062" cy="116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80" name="Freeform 146"/>
            <p:cNvSpPr>
              <a:spLocks/>
            </p:cNvSpPr>
            <p:nvPr/>
          </p:nvSpPr>
          <p:spPr bwMode="auto">
            <a:xfrm>
              <a:off x="4803" y="3066"/>
              <a:ext cx="1062" cy="962"/>
            </a:xfrm>
            <a:custGeom>
              <a:avLst/>
              <a:gdLst>
                <a:gd name="T0" fmla="*/ 1638 w 3186"/>
                <a:gd name="T1" fmla="*/ 3 h 2886"/>
                <a:gd name="T2" fmla="*/ 1721 w 3186"/>
                <a:gd name="T3" fmla="*/ 29 h 2886"/>
                <a:gd name="T4" fmla="*/ 1790 w 3186"/>
                <a:gd name="T5" fmla="*/ 79 h 2886"/>
                <a:gd name="T6" fmla="*/ 1841 w 3186"/>
                <a:gd name="T7" fmla="*/ 146 h 2886"/>
                <a:gd name="T8" fmla="*/ 1869 w 3186"/>
                <a:gd name="T9" fmla="*/ 227 h 2886"/>
                <a:gd name="T10" fmla="*/ 1959 w 3186"/>
                <a:gd name="T11" fmla="*/ 294 h 2886"/>
                <a:gd name="T12" fmla="*/ 2119 w 3186"/>
                <a:gd name="T13" fmla="*/ 356 h 2886"/>
                <a:gd name="T14" fmla="*/ 2267 w 3186"/>
                <a:gd name="T15" fmla="*/ 439 h 2886"/>
                <a:gd name="T16" fmla="*/ 2402 w 3186"/>
                <a:gd name="T17" fmla="*/ 541 h 2886"/>
                <a:gd name="T18" fmla="*/ 2521 w 3186"/>
                <a:gd name="T19" fmla="*/ 661 h 2886"/>
                <a:gd name="T20" fmla="*/ 2623 w 3186"/>
                <a:gd name="T21" fmla="*/ 794 h 2886"/>
                <a:gd name="T22" fmla="*/ 2706 w 3186"/>
                <a:gd name="T23" fmla="*/ 943 h 2886"/>
                <a:gd name="T24" fmla="*/ 2766 w 3186"/>
                <a:gd name="T25" fmla="*/ 1102 h 2886"/>
                <a:gd name="T26" fmla="*/ 2805 w 3186"/>
                <a:gd name="T27" fmla="*/ 1272 h 2886"/>
                <a:gd name="T28" fmla="*/ 2818 w 3186"/>
                <a:gd name="T29" fmla="*/ 1450 h 2886"/>
                <a:gd name="T30" fmla="*/ 2868 w 3186"/>
                <a:gd name="T31" fmla="*/ 2267 h 2886"/>
                <a:gd name="T32" fmla="*/ 2961 w 3186"/>
                <a:gd name="T33" fmla="*/ 2293 h 2886"/>
                <a:gd name="T34" fmla="*/ 3043 w 3186"/>
                <a:gd name="T35" fmla="*/ 2341 h 2886"/>
                <a:gd name="T36" fmla="*/ 3109 w 3186"/>
                <a:gd name="T37" fmla="*/ 2406 h 2886"/>
                <a:gd name="T38" fmla="*/ 3158 w 3186"/>
                <a:gd name="T39" fmla="*/ 2487 h 2886"/>
                <a:gd name="T40" fmla="*/ 3183 w 3186"/>
                <a:gd name="T41" fmla="*/ 2579 h 2886"/>
                <a:gd name="T42" fmla="*/ 3186 w 3186"/>
                <a:gd name="T43" fmla="*/ 2886 h 2886"/>
                <a:gd name="T44" fmla="*/ 0 w 3186"/>
                <a:gd name="T45" fmla="*/ 2629 h 2886"/>
                <a:gd name="T46" fmla="*/ 14 w 3186"/>
                <a:gd name="T47" fmla="*/ 2532 h 2886"/>
                <a:gd name="T48" fmla="*/ 50 w 3186"/>
                <a:gd name="T49" fmla="*/ 2445 h 2886"/>
                <a:gd name="T50" fmla="*/ 109 w 3186"/>
                <a:gd name="T51" fmla="*/ 2371 h 2886"/>
                <a:gd name="T52" fmla="*/ 183 w 3186"/>
                <a:gd name="T53" fmla="*/ 2313 h 2886"/>
                <a:gd name="T54" fmla="*/ 271 w 3186"/>
                <a:gd name="T55" fmla="*/ 2277 h 2886"/>
                <a:gd name="T56" fmla="*/ 369 w 3186"/>
                <a:gd name="T57" fmla="*/ 2264 h 2886"/>
                <a:gd name="T58" fmla="*/ 373 w 3186"/>
                <a:gd name="T59" fmla="*/ 1360 h 2886"/>
                <a:gd name="T60" fmla="*/ 398 w 3186"/>
                <a:gd name="T61" fmla="*/ 1186 h 2886"/>
                <a:gd name="T62" fmla="*/ 448 w 3186"/>
                <a:gd name="T63" fmla="*/ 1022 h 2886"/>
                <a:gd name="T64" fmla="*/ 520 w 3186"/>
                <a:gd name="T65" fmla="*/ 867 h 2886"/>
                <a:gd name="T66" fmla="*/ 612 w 3186"/>
                <a:gd name="T67" fmla="*/ 725 h 2886"/>
                <a:gd name="T68" fmla="*/ 723 w 3186"/>
                <a:gd name="T69" fmla="*/ 599 h 2886"/>
                <a:gd name="T70" fmla="*/ 850 w 3186"/>
                <a:gd name="T71" fmla="*/ 488 h 2886"/>
                <a:gd name="T72" fmla="*/ 992 w 3186"/>
                <a:gd name="T73" fmla="*/ 395 h 2886"/>
                <a:gd name="T74" fmla="*/ 1147 w 3186"/>
                <a:gd name="T75" fmla="*/ 322 h 2886"/>
                <a:gd name="T76" fmla="*/ 1313 w 3186"/>
                <a:gd name="T77" fmla="*/ 272 h 2886"/>
                <a:gd name="T78" fmla="*/ 1329 w 3186"/>
                <a:gd name="T79" fmla="*/ 186 h 2886"/>
                <a:gd name="T80" fmla="*/ 1369 w 3186"/>
                <a:gd name="T81" fmla="*/ 111 h 2886"/>
                <a:gd name="T82" fmla="*/ 1430 w 3186"/>
                <a:gd name="T83" fmla="*/ 52 h 2886"/>
                <a:gd name="T84" fmla="*/ 1507 w 3186"/>
                <a:gd name="T85" fmla="*/ 14 h 2886"/>
                <a:gd name="T86" fmla="*/ 1594 w 3186"/>
                <a:gd name="T87" fmla="*/ 0 h 28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86" h="2886">
                  <a:moveTo>
                    <a:pt x="1594" y="0"/>
                  </a:moveTo>
                  <a:lnTo>
                    <a:pt x="1638" y="3"/>
                  </a:lnTo>
                  <a:lnTo>
                    <a:pt x="1682" y="14"/>
                  </a:lnTo>
                  <a:lnTo>
                    <a:pt x="1721" y="29"/>
                  </a:lnTo>
                  <a:lnTo>
                    <a:pt x="1757" y="52"/>
                  </a:lnTo>
                  <a:lnTo>
                    <a:pt x="1790" y="79"/>
                  </a:lnTo>
                  <a:lnTo>
                    <a:pt x="1818" y="111"/>
                  </a:lnTo>
                  <a:lnTo>
                    <a:pt x="1841" y="146"/>
                  </a:lnTo>
                  <a:lnTo>
                    <a:pt x="1858" y="186"/>
                  </a:lnTo>
                  <a:lnTo>
                    <a:pt x="1869" y="227"/>
                  </a:lnTo>
                  <a:lnTo>
                    <a:pt x="1874" y="272"/>
                  </a:lnTo>
                  <a:lnTo>
                    <a:pt x="1959" y="294"/>
                  </a:lnTo>
                  <a:lnTo>
                    <a:pt x="2040" y="322"/>
                  </a:lnTo>
                  <a:lnTo>
                    <a:pt x="2119" y="356"/>
                  </a:lnTo>
                  <a:lnTo>
                    <a:pt x="2194" y="395"/>
                  </a:lnTo>
                  <a:lnTo>
                    <a:pt x="2267" y="439"/>
                  </a:lnTo>
                  <a:lnTo>
                    <a:pt x="2337" y="488"/>
                  </a:lnTo>
                  <a:lnTo>
                    <a:pt x="2402" y="541"/>
                  </a:lnTo>
                  <a:lnTo>
                    <a:pt x="2464" y="599"/>
                  </a:lnTo>
                  <a:lnTo>
                    <a:pt x="2521" y="661"/>
                  </a:lnTo>
                  <a:lnTo>
                    <a:pt x="2575" y="725"/>
                  </a:lnTo>
                  <a:lnTo>
                    <a:pt x="2623" y="794"/>
                  </a:lnTo>
                  <a:lnTo>
                    <a:pt x="2667" y="867"/>
                  </a:lnTo>
                  <a:lnTo>
                    <a:pt x="2706" y="943"/>
                  </a:lnTo>
                  <a:lnTo>
                    <a:pt x="2739" y="1022"/>
                  </a:lnTo>
                  <a:lnTo>
                    <a:pt x="2766" y="1102"/>
                  </a:lnTo>
                  <a:lnTo>
                    <a:pt x="2789" y="1186"/>
                  </a:lnTo>
                  <a:lnTo>
                    <a:pt x="2805" y="1272"/>
                  </a:lnTo>
                  <a:lnTo>
                    <a:pt x="2814" y="1360"/>
                  </a:lnTo>
                  <a:lnTo>
                    <a:pt x="2818" y="1450"/>
                  </a:lnTo>
                  <a:lnTo>
                    <a:pt x="2818" y="2264"/>
                  </a:lnTo>
                  <a:lnTo>
                    <a:pt x="2868" y="2267"/>
                  </a:lnTo>
                  <a:lnTo>
                    <a:pt x="2916" y="2277"/>
                  </a:lnTo>
                  <a:lnTo>
                    <a:pt x="2961" y="2293"/>
                  </a:lnTo>
                  <a:lnTo>
                    <a:pt x="3004" y="2313"/>
                  </a:lnTo>
                  <a:lnTo>
                    <a:pt x="3043" y="2341"/>
                  </a:lnTo>
                  <a:lnTo>
                    <a:pt x="3079" y="2371"/>
                  </a:lnTo>
                  <a:lnTo>
                    <a:pt x="3109" y="2406"/>
                  </a:lnTo>
                  <a:lnTo>
                    <a:pt x="3136" y="2445"/>
                  </a:lnTo>
                  <a:lnTo>
                    <a:pt x="3158" y="2487"/>
                  </a:lnTo>
                  <a:lnTo>
                    <a:pt x="3174" y="2532"/>
                  </a:lnTo>
                  <a:lnTo>
                    <a:pt x="3183" y="2579"/>
                  </a:lnTo>
                  <a:lnTo>
                    <a:pt x="3186" y="2629"/>
                  </a:lnTo>
                  <a:lnTo>
                    <a:pt x="3186" y="2886"/>
                  </a:lnTo>
                  <a:lnTo>
                    <a:pt x="0" y="2886"/>
                  </a:lnTo>
                  <a:lnTo>
                    <a:pt x="0" y="2629"/>
                  </a:lnTo>
                  <a:lnTo>
                    <a:pt x="3" y="2579"/>
                  </a:lnTo>
                  <a:lnTo>
                    <a:pt x="14" y="2532"/>
                  </a:lnTo>
                  <a:lnTo>
                    <a:pt x="30" y="2487"/>
                  </a:lnTo>
                  <a:lnTo>
                    <a:pt x="50" y="2445"/>
                  </a:lnTo>
                  <a:lnTo>
                    <a:pt x="78" y="2406"/>
                  </a:lnTo>
                  <a:lnTo>
                    <a:pt x="109" y="2371"/>
                  </a:lnTo>
                  <a:lnTo>
                    <a:pt x="144" y="2341"/>
                  </a:lnTo>
                  <a:lnTo>
                    <a:pt x="183" y="2313"/>
                  </a:lnTo>
                  <a:lnTo>
                    <a:pt x="225" y="2293"/>
                  </a:lnTo>
                  <a:lnTo>
                    <a:pt x="271" y="2277"/>
                  </a:lnTo>
                  <a:lnTo>
                    <a:pt x="319" y="2267"/>
                  </a:lnTo>
                  <a:lnTo>
                    <a:pt x="369" y="2264"/>
                  </a:lnTo>
                  <a:lnTo>
                    <a:pt x="369" y="1450"/>
                  </a:lnTo>
                  <a:lnTo>
                    <a:pt x="373" y="1360"/>
                  </a:lnTo>
                  <a:lnTo>
                    <a:pt x="382" y="1272"/>
                  </a:lnTo>
                  <a:lnTo>
                    <a:pt x="398" y="1186"/>
                  </a:lnTo>
                  <a:lnTo>
                    <a:pt x="420" y="1102"/>
                  </a:lnTo>
                  <a:lnTo>
                    <a:pt x="448" y="1022"/>
                  </a:lnTo>
                  <a:lnTo>
                    <a:pt x="482" y="943"/>
                  </a:lnTo>
                  <a:lnTo>
                    <a:pt x="520" y="867"/>
                  </a:lnTo>
                  <a:lnTo>
                    <a:pt x="564" y="794"/>
                  </a:lnTo>
                  <a:lnTo>
                    <a:pt x="612" y="725"/>
                  </a:lnTo>
                  <a:lnTo>
                    <a:pt x="666" y="661"/>
                  </a:lnTo>
                  <a:lnTo>
                    <a:pt x="723" y="599"/>
                  </a:lnTo>
                  <a:lnTo>
                    <a:pt x="785" y="541"/>
                  </a:lnTo>
                  <a:lnTo>
                    <a:pt x="850" y="488"/>
                  </a:lnTo>
                  <a:lnTo>
                    <a:pt x="920" y="439"/>
                  </a:lnTo>
                  <a:lnTo>
                    <a:pt x="992" y="395"/>
                  </a:lnTo>
                  <a:lnTo>
                    <a:pt x="1068" y="356"/>
                  </a:lnTo>
                  <a:lnTo>
                    <a:pt x="1147" y="322"/>
                  </a:lnTo>
                  <a:lnTo>
                    <a:pt x="1229" y="294"/>
                  </a:lnTo>
                  <a:lnTo>
                    <a:pt x="1313" y="272"/>
                  </a:lnTo>
                  <a:lnTo>
                    <a:pt x="1318" y="227"/>
                  </a:lnTo>
                  <a:lnTo>
                    <a:pt x="1329" y="186"/>
                  </a:lnTo>
                  <a:lnTo>
                    <a:pt x="1346" y="146"/>
                  </a:lnTo>
                  <a:lnTo>
                    <a:pt x="1369" y="111"/>
                  </a:lnTo>
                  <a:lnTo>
                    <a:pt x="1397" y="79"/>
                  </a:lnTo>
                  <a:lnTo>
                    <a:pt x="1430" y="52"/>
                  </a:lnTo>
                  <a:lnTo>
                    <a:pt x="1467" y="29"/>
                  </a:lnTo>
                  <a:lnTo>
                    <a:pt x="1507" y="14"/>
                  </a:lnTo>
                  <a:lnTo>
                    <a:pt x="1549" y="3"/>
                  </a:lnTo>
                  <a:lnTo>
                    <a:pt x="15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1" name="Freeform 147"/>
            <p:cNvSpPr>
              <a:spLocks/>
            </p:cNvSpPr>
            <p:nvPr/>
          </p:nvSpPr>
          <p:spPr bwMode="auto">
            <a:xfrm>
              <a:off x="5163" y="4100"/>
              <a:ext cx="342" cy="128"/>
            </a:xfrm>
            <a:custGeom>
              <a:avLst/>
              <a:gdLst>
                <a:gd name="T0" fmla="*/ 0 w 1026"/>
                <a:gd name="T1" fmla="*/ 0 h 385"/>
                <a:gd name="T2" fmla="*/ 1026 w 1026"/>
                <a:gd name="T3" fmla="*/ 0 h 385"/>
                <a:gd name="T4" fmla="*/ 1008 w 1026"/>
                <a:gd name="T5" fmla="*/ 54 h 385"/>
                <a:gd name="T6" fmla="*/ 983 w 1026"/>
                <a:gd name="T7" fmla="*/ 106 h 385"/>
                <a:gd name="T8" fmla="*/ 954 w 1026"/>
                <a:gd name="T9" fmla="*/ 154 h 385"/>
                <a:gd name="T10" fmla="*/ 920 w 1026"/>
                <a:gd name="T11" fmla="*/ 199 h 385"/>
                <a:gd name="T12" fmla="*/ 881 w 1026"/>
                <a:gd name="T13" fmla="*/ 239 h 385"/>
                <a:gd name="T14" fmla="*/ 837 w 1026"/>
                <a:gd name="T15" fmla="*/ 276 h 385"/>
                <a:gd name="T16" fmla="*/ 790 w 1026"/>
                <a:gd name="T17" fmla="*/ 308 h 385"/>
                <a:gd name="T18" fmla="*/ 741 w 1026"/>
                <a:gd name="T19" fmla="*/ 335 h 385"/>
                <a:gd name="T20" fmla="*/ 687 w 1026"/>
                <a:gd name="T21" fmla="*/ 357 h 385"/>
                <a:gd name="T22" fmla="*/ 633 w 1026"/>
                <a:gd name="T23" fmla="*/ 371 h 385"/>
                <a:gd name="T24" fmla="*/ 574 w 1026"/>
                <a:gd name="T25" fmla="*/ 382 h 385"/>
                <a:gd name="T26" fmla="*/ 514 w 1026"/>
                <a:gd name="T27" fmla="*/ 385 h 385"/>
                <a:gd name="T28" fmla="*/ 453 w 1026"/>
                <a:gd name="T29" fmla="*/ 382 h 385"/>
                <a:gd name="T30" fmla="*/ 396 w 1026"/>
                <a:gd name="T31" fmla="*/ 371 h 385"/>
                <a:gd name="T32" fmla="*/ 340 w 1026"/>
                <a:gd name="T33" fmla="*/ 357 h 385"/>
                <a:gd name="T34" fmla="*/ 286 w 1026"/>
                <a:gd name="T35" fmla="*/ 335 h 385"/>
                <a:gd name="T36" fmla="*/ 236 w 1026"/>
                <a:gd name="T37" fmla="*/ 308 h 385"/>
                <a:gd name="T38" fmla="*/ 190 w 1026"/>
                <a:gd name="T39" fmla="*/ 276 h 385"/>
                <a:gd name="T40" fmla="*/ 146 w 1026"/>
                <a:gd name="T41" fmla="*/ 239 h 385"/>
                <a:gd name="T42" fmla="*/ 107 w 1026"/>
                <a:gd name="T43" fmla="*/ 199 h 385"/>
                <a:gd name="T44" fmla="*/ 73 w 1026"/>
                <a:gd name="T45" fmla="*/ 154 h 385"/>
                <a:gd name="T46" fmla="*/ 43 w 1026"/>
                <a:gd name="T47" fmla="*/ 106 h 385"/>
                <a:gd name="T48" fmla="*/ 19 w 1026"/>
                <a:gd name="T49" fmla="*/ 54 h 385"/>
                <a:gd name="T50" fmla="*/ 0 w 1026"/>
                <a:gd name="T51" fmla="*/ 0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26" h="385">
                  <a:moveTo>
                    <a:pt x="0" y="0"/>
                  </a:moveTo>
                  <a:lnTo>
                    <a:pt x="1026" y="0"/>
                  </a:lnTo>
                  <a:lnTo>
                    <a:pt x="1008" y="54"/>
                  </a:lnTo>
                  <a:lnTo>
                    <a:pt x="983" y="106"/>
                  </a:lnTo>
                  <a:lnTo>
                    <a:pt x="954" y="154"/>
                  </a:lnTo>
                  <a:lnTo>
                    <a:pt x="920" y="199"/>
                  </a:lnTo>
                  <a:lnTo>
                    <a:pt x="881" y="239"/>
                  </a:lnTo>
                  <a:lnTo>
                    <a:pt x="837" y="276"/>
                  </a:lnTo>
                  <a:lnTo>
                    <a:pt x="790" y="308"/>
                  </a:lnTo>
                  <a:lnTo>
                    <a:pt x="741" y="335"/>
                  </a:lnTo>
                  <a:lnTo>
                    <a:pt x="687" y="357"/>
                  </a:lnTo>
                  <a:lnTo>
                    <a:pt x="633" y="371"/>
                  </a:lnTo>
                  <a:lnTo>
                    <a:pt x="574" y="382"/>
                  </a:lnTo>
                  <a:lnTo>
                    <a:pt x="514" y="385"/>
                  </a:lnTo>
                  <a:lnTo>
                    <a:pt x="453" y="382"/>
                  </a:lnTo>
                  <a:lnTo>
                    <a:pt x="396" y="371"/>
                  </a:lnTo>
                  <a:lnTo>
                    <a:pt x="340" y="357"/>
                  </a:lnTo>
                  <a:lnTo>
                    <a:pt x="286" y="335"/>
                  </a:lnTo>
                  <a:lnTo>
                    <a:pt x="236" y="308"/>
                  </a:lnTo>
                  <a:lnTo>
                    <a:pt x="190" y="276"/>
                  </a:lnTo>
                  <a:lnTo>
                    <a:pt x="146" y="239"/>
                  </a:lnTo>
                  <a:lnTo>
                    <a:pt x="107" y="199"/>
                  </a:lnTo>
                  <a:lnTo>
                    <a:pt x="73" y="154"/>
                  </a:lnTo>
                  <a:lnTo>
                    <a:pt x="43" y="106"/>
                  </a:lnTo>
                  <a:lnTo>
                    <a:pt x="19" y="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10" name="Group 183"/>
          <p:cNvGrpSpPr>
            <a:grpSpLocks noChangeAspect="1"/>
          </p:cNvGrpSpPr>
          <p:nvPr/>
        </p:nvGrpSpPr>
        <p:grpSpPr bwMode="auto">
          <a:xfrm>
            <a:off x="6895025" y="2682560"/>
            <a:ext cx="260064" cy="257908"/>
            <a:chOff x="3506" y="2872"/>
            <a:chExt cx="483" cy="479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13" name="Freeform 185"/>
            <p:cNvSpPr>
              <a:spLocks/>
            </p:cNvSpPr>
            <p:nvPr/>
          </p:nvSpPr>
          <p:spPr bwMode="auto">
            <a:xfrm>
              <a:off x="3723" y="2920"/>
              <a:ext cx="266" cy="424"/>
            </a:xfrm>
            <a:custGeom>
              <a:avLst/>
              <a:gdLst>
                <a:gd name="T0" fmla="*/ 702 w 1862"/>
                <a:gd name="T1" fmla="*/ 31 h 2969"/>
                <a:gd name="T2" fmla="*/ 878 w 1862"/>
                <a:gd name="T3" fmla="*/ 257 h 2969"/>
                <a:gd name="T4" fmla="*/ 1125 w 1862"/>
                <a:gd name="T5" fmla="*/ 549 h 2969"/>
                <a:gd name="T6" fmla="*/ 1255 w 1862"/>
                <a:gd name="T7" fmla="*/ 446 h 2969"/>
                <a:gd name="T8" fmla="*/ 1576 w 1862"/>
                <a:gd name="T9" fmla="*/ 406 h 2969"/>
                <a:gd name="T10" fmla="*/ 1675 w 1862"/>
                <a:gd name="T11" fmla="*/ 573 h 2969"/>
                <a:gd name="T12" fmla="*/ 1755 w 1862"/>
                <a:gd name="T13" fmla="*/ 751 h 2969"/>
                <a:gd name="T14" fmla="*/ 1814 w 1862"/>
                <a:gd name="T15" fmla="*/ 939 h 2969"/>
                <a:gd name="T16" fmla="*/ 1850 w 1862"/>
                <a:gd name="T17" fmla="*/ 1135 h 2969"/>
                <a:gd name="T18" fmla="*/ 1862 w 1862"/>
                <a:gd name="T19" fmla="*/ 1340 h 2969"/>
                <a:gd name="T20" fmla="*/ 1849 w 1862"/>
                <a:gd name="T21" fmla="*/ 1552 h 2969"/>
                <a:gd name="T22" fmla="*/ 1810 w 1862"/>
                <a:gd name="T23" fmla="*/ 1756 h 2969"/>
                <a:gd name="T24" fmla="*/ 1746 w 1862"/>
                <a:gd name="T25" fmla="*/ 1950 h 2969"/>
                <a:gd name="T26" fmla="*/ 1661 w 1862"/>
                <a:gd name="T27" fmla="*/ 2134 h 2969"/>
                <a:gd name="T28" fmla="*/ 1555 w 1862"/>
                <a:gd name="T29" fmla="*/ 2304 h 2969"/>
                <a:gd name="T30" fmla="*/ 1428 w 1862"/>
                <a:gd name="T31" fmla="*/ 2461 h 2969"/>
                <a:gd name="T32" fmla="*/ 1285 w 1862"/>
                <a:gd name="T33" fmla="*/ 2600 h 2969"/>
                <a:gd name="T34" fmla="*/ 1125 w 1862"/>
                <a:gd name="T35" fmla="*/ 2723 h 2969"/>
                <a:gd name="T36" fmla="*/ 952 w 1862"/>
                <a:gd name="T37" fmla="*/ 2827 h 2969"/>
                <a:gd name="T38" fmla="*/ 765 w 1862"/>
                <a:gd name="T39" fmla="*/ 2908 h 2969"/>
                <a:gd name="T40" fmla="*/ 568 w 1862"/>
                <a:gd name="T41" fmla="*/ 2969 h 2969"/>
                <a:gd name="T42" fmla="*/ 889 w 1862"/>
                <a:gd name="T43" fmla="*/ 2665 h 2969"/>
                <a:gd name="T44" fmla="*/ 1166 w 1862"/>
                <a:gd name="T45" fmla="*/ 2367 h 2969"/>
                <a:gd name="T46" fmla="*/ 1062 w 1862"/>
                <a:gd name="T47" fmla="*/ 1836 h 2969"/>
                <a:gd name="T48" fmla="*/ 820 w 1862"/>
                <a:gd name="T49" fmla="*/ 1653 h 2969"/>
                <a:gd name="T50" fmla="*/ 485 w 1862"/>
                <a:gd name="T51" fmla="*/ 1581 h 2969"/>
                <a:gd name="T52" fmla="*/ 266 w 1862"/>
                <a:gd name="T53" fmla="*/ 1527 h 2969"/>
                <a:gd name="T54" fmla="*/ 191 w 1862"/>
                <a:gd name="T55" fmla="*/ 1379 h 2969"/>
                <a:gd name="T56" fmla="*/ 32 w 1862"/>
                <a:gd name="T57" fmla="*/ 1448 h 2969"/>
                <a:gd name="T58" fmla="*/ 131 w 1862"/>
                <a:gd name="T59" fmla="*/ 1249 h 2969"/>
                <a:gd name="T60" fmla="*/ 339 w 1862"/>
                <a:gd name="T61" fmla="*/ 1310 h 2969"/>
                <a:gd name="T62" fmla="*/ 568 w 1862"/>
                <a:gd name="T63" fmla="*/ 964 h 2969"/>
                <a:gd name="T64" fmla="*/ 1011 w 1862"/>
                <a:gd name="T65" fmla="*/ 844 h 2969"/>
                <a:gd name="T66" fmla="*/ 823 w 1862"/>
                <a:gd name="T67" fmla="*/ 562 h 2969"/>
                <a:gd name="T68" fmla="*/ 636 w 1862"/>
                <a:gd name="T69" fmla="*/ 411 h 2969"/>
                <a:gd name="T70" fmla="*/ 419 w 1862"/>
                <a:gd name="T71" fmla="*/ 350 h 2969"/>
                <a:gd name="T72" fmla="*/ 207 w 1862"/>
                <a:gd name="T73" fmla="*/ 491 h 2969"/>
                <a:gd name="T74" fmla="*/ 332 w 1862"/>
                <a:gd name="T75" fmla="*/ 350 h 2969"/>
                <a:gd name="T76" fmla="*/ 515 w 1862"/>
                <a:gd name="T77" fmla="*/ 209 h 2969"/>
                <a:gd name="T78" fmla="*/ 616 w 1862"/>
                <a:gd name="T79" fmla="*/ 336 h 2969"/>
                <a:gd name="T80" fmla="*/ 771 w 1862"/>
                <a:gd name="T81" fmla="*/ 312 h 2969"/>
                <a:gd name="T82" fmla="*/ 539 w 1862"/>
                <a:gd name="T83" fmla="*/ 73 h 2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862" h="2969">
                  <a:moveTo>
                    <a:pt x="543" y="0"/>
                  </a:moveTo>
                  <a:lnTo>
                    <a:pt x="702" y="31"/>
                  </a:lnTo>
                  <a:lnTo>
                    <a:pt x="836" y="151"/>
                  </a:lnTo>
                  <a:lnTo>
                    <a:pt x="878" y="257"/>
                  </a:lnTo>
                  <a:lnTo>
                    <a:pt x="910" y="357"/>
                  </a:lnTo>
                  <a:lnTo>
                    <a:pt x="1125" y="549"/>
                  </a:lnTo>
                  <a:lnTo>
                    <a:pt x="1180" y="566"/>
                  </a:lnTo>
                  <a:lnTo>
                    <a:pt x="1255" y="446"/>
                  </a:lnTo>
                  <a:lnTo>
                    <a:pt x="1525" y="422"/>
                  </a:lnTo>
                  <a:lnTo>
                    <a:pt x="1576" y="406"/>
                  </a:lnTo>
                  <a:lnTo>
                    <a:pt x="1627" y="488"/>
                  </a:lnTo>
                  <a:lnTo>
                    <a:pt x="1675" y="573"/>
                  </a:lnTo>
                  <a:lnTo>
                    <a:pt x="1718" y="660"/>
                  </a:lnTo>
                  <a:lnTo>
                    <a:pt x="1755" y="751"/>
                  </a:lnTo>
                  <a:lnTo>
                    <a:pt x="1787" y="844"/>
                  </a:lnTo>
                  <a:lnTo>
                    <a:pt x="1814" y="939"/>
                  </a:lnTo>
                  <a:lnTo>
                    <a:pt x="1835" y="1036"/>
                  </a:lnTo>
                  <a:lnTo>
                    <a:pt x="1850" y="1135"/>
                  </a:lnTo>
                  <a:lnTo>
                    <a:pt x="1860" y="1237"/>
                  </a:lnTo>
                  <a:lnTo>
                    <a:pt x="1862" y="1340"/>
                  </a:lnTo>
                  <a:lnTo>
                    <a:pt x="1859" y="1447"/>
                  </a:lnTo>
                  <a:lnTo>
                    <a:pt x="1849" y="1552"/>
                  </a:lnTo>
                  <a:lnTo>
                    <a:pt x="1832" y="1655"/>
                  </a:lnTo>
                  <a:lnTo>
                    <a:pt x="1810" y="1756"/>
                  </a:lnTo>
                  <a:lnTo>
                    <a:pt x="1782" y="1854"/>
                  </a:lnTo>
                  <a:lnTo>
                    <a:pt x="1746" y="1950"/>
                  </a:lnTo>
                  <a:lnTo>
                    <a:pt x="1707" y="2043"/>
                  </a:lnTo>
                  <a:lnTo>
                    <a:pt x="1661" y="2134"/>
                  </a:lnTo>
                  <a:lnTo>
                    <a:pt x="1610" y="2220"/>
                  </a:lnTo>
                  <a:lnTo>
                    <a:pt x="1555" y="2304"/>
                  </a:lnTo>
                  <a:lnTo>
                    <a:pt x="1493" y="2384"/>
                  </a:lnTo>
                  <a:lnTo>
                    <a:pt x="1428" y="2461"/>
                  </a:lnTo>
                  <a:lnTo>
                    <a:pt x="1359" y="2533"/>
                  </a:lnTo>
                  <a:lnTo>
                    <a:pt x="1285" y="2600"/>
                  </a:lnTo>
                  <a:lnTo>
                    <a:pt x="1207" y="2664"/>
                  </a:lnTo>
                  <a:lnTo>
                    <a:pt x="1125" y="2723"/>
                  </a:lnTo>
                  <a:lnTo>
                    <a:pt x="1040" y="2777"/>
                  </a:lnTo>
                  <a:lnTo>
                    <a:pt x="952" y="2827"/>
                  </a:lnTo>
                  <a:lnTo>
                    <a:pt x="860" y="2870"/>
                  </a:lnTo>
                  <a:lnTo>
                    <a:pt x="765" y="2908"/>
                  </a:lnTo>
                  <a:lnTo>
                    <a:pt x="668" y="2942"/>
                  </a:lnTo>
                  <a:lnTo>
                    <a:pt x="568" y="2969"/>
                  </a:lnTo>
                  <a:lnTo>
                    <a:pt x="599" y="2858"/>
                  </a:lnTo>
                  <a:lnTo>
                    <a:pt x="889" y="2665"/>
                  </a:lnTo>
                  <a:lnTo>
                    <a:pt x="965" y="2459"/>
                  </a:lnTo>
                  <a:lnTo>
                    <a:pt x="1166" y="2367"/>
                  </a:lnTo>
                  <a:lnTo>
                    <a:pt x="1356" y="2007"/>
                  </a:lnTo>
                  <a:lnTo>
                    <a:pt x="1062" y="1836"/>
                  </a:lnTo>
                  <a:lnTo>
                    <a:pt x="910" y="1664"/>
                  </a:lnTo>
                  <a:lnTo>
                    <a:pt x="820" y="1653"/>
                  </a:lnTo>
                  <a:lnTo>
                    <a:pt x="640" y="1605"/>
                  </a:lnTo>
                  <a:lnTo>
                    <a:pt x="485" y="1581"/>
                  </a:lnTo>
                  <a:lnTo>
                    <a:pt x="350" y="1619"/>
                  </a:lnTo>
                  <a:lnTo>
                    <a:pt x="266" y="1527"/>
                  </a:lnTo>
                  <a:lnTo>
                    <a:pt x="183" y="1503"/>
                  </a:lnTo>
                  <a:lnTo>
                    <a:pt x="191" y="1379"/>
                  </a:lnTo>
                  <a:lnTo>
                    <a:pt x="91" y="1382"/>
                  </a:lnTo>
                  <a:lnTo>
                    <a:pt x="32" y="1448"/>
                  </a:lnTo>
                  <a:lnTo>
                    <a:pt x="0" y="1310"/>
                  </a:lnTo>
                  <a:lnTo>
                    <a:pt x="131" y="1249"/>
                  </a:lnTo>
                  <a:lnTo>
                    <a:pt x="266" y="1310"/>
                  </a:lnTo>
                  <a:lnTo>
                    <a:pt x="339" y="1310"/>
                  </a:lnTo>
                  <a:lnTo>
                    <a:pt x="365" y="1204"/>
                  </a:lnTo>
                  <a:lnTo>
                    <a:pt x="568" y="964"/>
                  </a:lnTo>
                  <a:lnTo>
                    <a:pt x="847" y="823"/>
                  </a:lnTo>
                  <a:lnTo>
                    <a:pt x="1011" y="844"/>
                  </a:lnTo>
                  <a:lnTo>
                    <a:pt x="1025" y="765"/>
                  </a:lnTo>
                  <a:lnTo>
                    <a:pt x="823" y="562"/>
                  </a:lnTo>
                  <a:lnTo>
                    <a:pt x="747" y="411"/>
                  </a:lnTo>
                  <a:lnTo>
                    <a:pt x="636" y="411"/>
                  </a:lnTo>
                  <a:lnTo>
                    <a:pt x="568" y="372"/>
                  </a:lnTo>
                  <a:lnTo>
                    <a:pt x="419" y="350"/>
                  </a:lnTo>
                  <a:lnTo>
                    <a:pt x="388" y="526"/>
                  </a:lnTo>
                  <a:lnTo>
                    <a:pt x="207" y="491"/>
                  </a:lnTo>
                  <a:lnTo>
                    <a:pt x="193" y="381"/>
                  </a:lnTo>
                  <a:lnTo>
                    <a:pt x="332" y="350"/>
                  </a:lnTo>
                  <a:lnTo>
                    <a:pt x="378" y="153"/>
                  </a:lnTo>
                  <a:lnTo>
                    <a:pt x="515" y="209"/>
                  </a:lnTo>
                  <a:lnTo>
                    <a:pt x="511" y="293"/>
                  </a:lnTo>
                  <a:lnTo>
                    <a:pt x="616" y="336"/>
                  </a:lnTo>
                  <a:lnTo>
                    <a:pt x="686" y="357"/>
                  </a:lnTo>
                  <a:lnTo>
                    <a:pt x="771" y="312"/>
                  </a:lnTo>
                  <a:lnTo>
                    <a:pt x="695" y="223"/>
                  </a:lnTo>
                  <a:lnTo>
                    <a:pt x="539" y="73"/>
                  </a:lnTo>
                  <a:lnTo>
                    <a:pt x="5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" name="Freeform 186"/>
            <p:cNvSpPr>
              <a:spLocks/>
            </p:cNvSpPr>
            <p:nvPr/>
          </p:nvSpPr>
          <p:spPr bwMode="auto">
            <a:xfrm>
              <a:off x="3506" y="2987"/>
              <a:ext cx="280" cy="364"/>
            </a:xfrm>
            <a:custGeom>
              <a:avLst/>
              <a:gdLst>
                <a:gd name="T0" fmla="*/ 232 w 1964"/>
                <a:gd name="T1" fmla="*/ 95 h 2551"/>
                <a:gd name="T2" fmla="*/ 518 w 1964"/>
                <a:gd name="T3" fmla="*/ 157 h 2551"/>
                <a:gd name="T4" fmla="*/ 978 w 1964"/>
                <a:gd name="T5" fmla="*/ 394 h 2551"/>
                <a:gd name="T6" fmla="*/ 1221 w 1964"/>
                <a:gd name="T7" fmla="*/ 987 h 2551"/>
                <a:gd name="T8" fmla="*/ 1261 w 1964"/>
                <a:gd name="T9" fmla="*/ 873 h 2551"/>
                <a:gd name="T10" fmla="*/ 1636 w 1964"/>
                <a:gd name="T11" fmla="*/ 1129 h 2551"/>
                <a:gd name="T12" fmla="*/ 1876 w 1964"/>
                <a:gd name="T13" fmla="*/ 1289 h 2551"/>
                <a:gd name="T14" fmla="*/ 1886 w 1964"/>
                <a:gd name="T15" fmla="*/ 1749 h 2551"/>
                <a:gd name="T16" fmla="*/ 1889 w 1964"/>
                <a:gd name="T17" fmla="*/ 1761 h 2551"/>
                <a:gd name="T18" fmla="*/ 1898 w 1964"/>
                <a:gd name="T19" fmla="*/ 1790 h 2551"/>
                <a:gd name="T20" fmla="*/ 1911 w 1964"/>
                <a:gd name="T21" fmla="*/ 1832 h 2551"/>
                <a:gd name="T22" fmla="*/ 1926 w 1964"/>
                <a:gd name="T23" fmla="*/ 1881 h 2551"/>
                <a:gd name="T24" fmla="*/ 1939 w 1964"/>
                <a:gd name="T25" fmla="*/ 1930 h 2551"/>
                <a:gd name="T26" fmla="*/ 1952 w 1964"/>
                <a:gd name="T27" fmla="*/ 1974 h 2551"/>
                <a:gd name="T28" fmla="*/ 1961 w 1964"/>
                <a:gd name="T29" fmla="*/ 2006 h 2551"/>
                <a:gd name="T30" fmla="*/ 1964 w 1964"/>
                <a:gd name="T31" fmla="*/ 2021 h 2551"/>
                <a:gd name="T32" fmla="*/ 1961 w 1964"/>
                <a:gd name="T33" fmla="*/ 2035 h 2551"/>
                <a:gd name="T34" fmla="*/ 1953 w 1964"/>
                <a:gd name="T35" fmla="*/ 2068 h 2551"/>
                <a:gd name="T36" fmla="*/ 1942 w 1964"/>
                <a:gd name="T37" fmla="*/ 2114 h 2551"/>
                <a:gd name="T38" fmla="*/ 1929 w 1964"/>
                <a:gd name="T39" fmla="*/ 2166 h 2551"/>
                <a:gd name="T40" fmla="*/ 1915 w 1964"/>
                <a:gd name="T41" fmla="*/ 2221 h 2551"/>
                <a:gd name="T42" fmla="*/ 1902 w 1964"/>
                <a:gd name="T43" fmla="*/ 2269 h 2551"/>
                <a:gd name="T44" fmla="*/ 1893 w 1964"/>
                <a:gd name="T45" fmla="*/ 2307 h 2551"/>
                <a:gd name="T46" fmla="*/ 1887 w 1964"/>
                <a:gd name="T47" fmla="*/ 2329 h 2551"/>
                <a:gd name="T48" fmla="*/ 1904 w 1964"/>
                <a:gd name="T49" fmla="*/ 2535 h 2551"/>
                <a:gd name="T50" fmla="*/ 1763 w 1964"/>
                <a:gd name="T51" fmla="*/ 2549 h 2551"/>
                <a:gd name="T52" fmla="*/ 1584 w 1964"/>
                <a:gd name="T53" fmla="*/ 2547 h 2551"/>
                <a:gd name="T54" fmla="*/ 1376 w 1964"/>
                <a:gd name="T55" fmla="*/ 2521 h 2551"/>
                <a:gd name="T56" fmla="*/ 1176 w 1964"/>
                <a:gd name="T57" fmla="*/ 2471 h 2551"/>
                <a:gd name="T58" fmla="*/ 987 w 1964"/>
                <a:gd name="T59" fmla="*/ 2398 h 2551"/>
                <a:gd name="T60" fmla="*/ 810 w 1964"/>
                <a:gd name="T61" fmla="*/ 2304 h 2551"/>
                <a:gd name="T62" fmla="*/ 644 w 1964"/>
                <a:gd name="T63" fmla="*/ 2190 h 2551"/>
                <a:gd name="T64" fmla="*/ 496 w 1964"/>
                <a:gd name="T65" fmla="*/ 2059 h 2551"/>
                <a:gd name="T66" fmla="*/ 362 w 1964"/>
                <a:gd name="T67" fmla="*/ 1911 h 2551"/>
                <a:gd name="T68" fmla="*/ 248 w 1964"/>
                <a:gd name="T69" fmla="*/ 1748 h 2551"/>
                <a:gd name="T70" fmla="*/ 153 w 1964"/>
                <a:gd name="T71" fmla="*/ 1572 h 2551"/>
                <a:gd name="T72" fmla="*/ 80 w 1964"/>
                <a:gd name="T73" fmla="*/ 1384 h 2551"/>
                <a:gd name="T74" fmla="*/ 30 w 1964"/>
                <a:gd name="T75" fmla="*/ 1185 h 2551"/>
                <a:gd name="T76" fmla="*/ 3 w 1964"/>
                <a:gd name="T77" fmla="*/ 979 h 2551"/>
                <a:gd name="T78" fmla="*/ 3 w 1964"/>
                <a:gd name="T79" fmla="*/ 770 h 2551"/>
                <a:gd name="T80" fmla="*/ 27 w 1964"/>
                <a:gd name="T81" fmla="*/ 571 h 2551"/>
                <a:gd name="T82" fmla="*/ 75 w 1964"/>
                <a:gd name="T83" fmla="*/ 380 h 2551"/>
                <a:gd name="T84" fmla="*/ 144 w 1964"/>
                <a:gd name="T85" fmla="*/ 199 h 2551"/>
                <a:gd name="T86" fmla="*/ 232 w 1964"/>
                <a:gd name="T87" fmla="*/ 27 h 2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64" h="2551">
                  <a:moveTo>
                    <a:pt x="354" y="0"/>
                  </a:moveTo>
                  <a:lnTo>
                    <a:pt x="232" y="95"/>
                  </a:lnTo>
                  <a:lnTo>
                    <a:pt x="328" y="157"/>
                  </a:lnTo>
                  <a:lnTo>
                    <a:pt x="518" y="157"/>
                  </a:lnTo>
                  <a:lnTo>
                    <a:pt x="800" y="107"/>
                  </a:lnTo>
                  <a:lnTo>
                    <a:pt x="978" y="394"/>
                  </a:lnTo>
                  <a:lnTo>
                    <a:pt x="978" y="662"/>
                  </a:lnTo>
                  <a:lnTo>
                    <a:pt x="1221" y="987"/>
                  </a:lnTo>
                  <a:lnTo>
                    <a:pt x="1261" y="987"/>
                  </a:lnTo>
                  <a:lnTo>
                    <a:pt x="1261" y="873"/>
                  </a:lnTo>
                  <a:lnTo>
                    <a:pt x="1355" y="1067"/>
                  </a:lnTo>
                  <a:lnTo>
                    <a:pt x="1636" y="1129"/>
                  </a:lnTo>
                  <a:lnTo>
                    <a:pt x="1763" y="1255"/>
                  </a:lnTo>
                  <a:lnTo>
                    <a:pt x="1876" y="1289"/>
                  </a:lnTo>
                  <a:lnTo>
                    <a:pt x="1763" y="1523"/>
                  </a:lnTo>
                  <a:lnTo>
                    <a:pt x="1886" y="1749"/>
                  </a:lnTo>
                  <a:lnTo>
                    <a:pt x="1887" y="1752"/>
                  </a:lnTo>
                  <a:lnTo>
                    <a:pt x="1889" y="1761"/>
                  </a:lnTo>
                  <a:lnTo>
                    <a:pt x="1894" y="1774"/>
                  </a:lnTo>
                  <a:lnTo>
                    <a:pt x="1898" y="1790"/>
                  </a:lnTo>
                  <a:lnTo>
                    <a:pt x="1905" y="1810"/>
                  </a:lnTo>
                  <a:lnTo>
                    <a:pt x="1911" y="1832"/>
                  </a:lnTo>
                  <a:lnTo>
                    <a:pt x="1918" y="1856"/>
                  </a:lnTo>
                  <a:lnTo>
                    <a:pt x="1926" y="1881"/>
                  </a:lnTo>
                  <a:lnTo>
                    <a:pt x="1932" y="1906"/>
                  </a:lnTo>
                  <a:lnTo>
                    <a:pt x="1939" y="1930"/>
                  </a:lnTo>
                  <a:lnTo>
                    <a:pt x="1945" y="1953"/>
                  </a:lnTo>
                  <a:lnTo>
                    <a:pt x="1952" y="1974"/>
                  </a:lnTo>
                  <a:lnTo>
                    <a:pt x="1956" y="1991"/>
                  </a:lnTo>
                  <a:lnTo>
                    <a:pt x="1961" y="2006"/>
                  </a:lnTo>
                  <a:lnTo>
                    <a:pt x="1963" y="2015"/>
                  </a:lnTo>
                  <a:lnTo>
                    <a:pt x="1964" y="2021"/>
                  </a:lnTo>
                  <a:lnTo>
                    <a:pt x="1963" y="2025"/>
                  </a:lnTo>
                  <a:lnTo>
                    <a:pt x="1961" y="2035"/>
                  </a:lnTo>
                  <a:lnTo>
                    <a:pt x="1958" y="2049"/>
                  </a:lnTo>
                  <a:lnTo>
                    <a:pt x="1953" y="2068"/>
                  </a:lnTo>
                  <a:lnTo>
                    <a:pt x="1948" y="2090"/>
                  </a:lnTo>
                  <a:lnTo>
                    <a:pt x="1942" y="2114"/>
                  </a:lnTo>
                  <a:lnTo>
                    <a:pt x="1936" y="2140"/>
                  </a:lnTo>
                  <a:lnTo>
                    <a:pt x="1929" y="2166"/>
                  </a:lnTo>
                  <a:lnTo>
                    <a:pt x="1921" y="2194"/>
                  </a:lnTo>
                  <a:lnTo>
                    <a:pt x="1915" y="2221"/>
                  </a:lnTo>
                  <a:lnTo>
                    <a:pt x="1908" y="2246"/>
                  </a:lnTo>
                  <a:lnTo>
                    <a:pt x="1902" y="2269"/>
                  </a:lnTo>
                  <a:lnTo>
                    <a:pt x="1897" y="2290"/>
                  </a:lnTo>
                  <a:lnTo>
                    <a:pt x="1893" y="2307"/>
                  </a:lnTo>
                  <a:lnTo>
                    <a:pt x="1889" y="2321"/>
                  </a:lnTo>
                  <a:lnTo>
                    <a:pt x="1887" y="2329"/>
                  </a:lnTo>
                  <a:lnTo>
                    <a:pt x="1886" y="2332"/>
                  </a:lnTo>
                  <a:lnTo>
                    <a:pt x="1904" y="2535"/>
                  </a:lnTo>
                  <a:lnTo>
                    <a:pt x="1834" y="2543"/>
                  </a:lnTo>
                  <a:lnTo>
                    <a:pt x="1763" y="2549"/>
                  </a:lnTo>
                  <a:lnTo>
                    <a:pt x="1691" y="2551"/>
                  </a:lnTo>
                  <a:lnTo>
                    <a:pt x="1584" y="2547"/>
                  </a:lnTo>
                  <a:lnTo>
                    <a:pt x="1479" y="2538"/>
                  </a:lnTo>
                  <a:lnTo>
                    <a:pt x="1376" y="2521"/>
                  </a:lnTo>
                  <a:lnTo>
                    <a:pt x="1275" y="2499"/>
                  </a:lnTo>
                  <a:lnTo>
                    <a:pt x="1176" y="2471"/>
                  </a:lnTo>
                  <a:lnTo>
                    <a:pt x="1081" y="2437"/>
                  </a:lnTo>
                  <a:lnTo>
                    <a:pt x="987" y="2398"/>
                  </a:lnTo>
                  <a:lnTo>
                    <a:pt x="897" y="2354"/>
                  </a:lnTo>
                  <a:lnTo>
                    <a:pt x="810" y="2304"/>
                  </a:lnTo>
                  <a:lnTo>
                    <a:pt x="725" y="2250"/>
                  </a:lnTo>
                  <a:lnTo>
                    <a:pt x="644" y="2190"/>
                  </a:lnTo>
                  <a:lnTo>
                    <a:pt x="568" y="2127"/>
                  </a:lnTo>
                  <a:lnTo>
                    <a:pt x="496" y="2059"/>
                  </a:lnTo>
                  <a:lnTo>
                    <a:pt x="427" y="1987"/>
                  </a:lnTo>
                  <a:lnTo>
                    <a:pt x="362" y="1911"/>
                  </a:lnTo>
                  <a:lnTo>
                    <a:pt x="303" y="1831"/>
                  </a:lnTo>
                  <a:lnTo>
                    <a:pt x="248" y="1748"/>
                  </a:lnTo>
                  <a:lnTo>
                    <a:pt x="198" y="1661"/>
                  </a:lnTo>
                  <a:lnTo>
                    <a:pt x="153" y="1572"/>
                  </a:lnTo>
                  <a:lnTo>
                    <a:pt x="113" y="1479"/>
                  </a:lnTo>
                  <a:lnTo>
                    <a:pt x="80" y="1384"/>
                  </a:lnTo>
                  <a:lnTo>
                    <a:pt x="52" y="1286"/>
                  </a:lnTo>
                  <a:lnTo>
                    <a:pt x="30" y="1185"/>
                  </a:lnTo>
                  <a:lnTo>
                    <a:pt x="13" y="1084"/>
                  </a:lnTo>
                  <a:lnTo>
                    <a:pt x="3" y="979"/>
                  </a:lnTo>
                  <a:lnTo>
                    <a:pt x="0" y="873"/>
                  </a:lnTo>
                  <a:lnTo>
                    <a:pt x="3" y="770"/>
                  </a:lnTo>
                  <a:lnTo>
                    <a:pt x="12" y="670"/>
                  </a:lnTo>
                  <a:lnTo>
                    <a:pt x="27" y="571"/>
                  </a:lnTo>
                  <a:lnTo>
                    <a:pt x="48" y="475"/>
                  </a:lnTo>
                  <a:lnTo>
                    <a:pt x="75" y="380"/>
                  </a:lnTo>
                  <a:lnTo>
                    <a:pt x="107" y="288"/>
                  </a:lnTo>
                  <a:lnTo>
                    <a:pt x="144" y="199"/>
                  </a:lnTo>
                  <a:lnTo>
                    <a:pt x="186" y="111"/>
                  </a:lnTo>
                  <a:lnTo>
                    <a:pt x="232" y="27"/>
                  </a:lnTo>
                  <a:lnTo>
                    <a:pt x="3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" name="Freeform 187"/>
            <p:cNvSpPr>
              <a:spLocks noEditPoints="1"/>
            </p:cNvSpPr>
            <p:nvPr/>
          </p:nvSpPr>
          <p:spPr bwMode="auto">
            <a:xfrm>
              <a:off x="3561" y="2872"/>
              <a:ext cx="290" cy="87"/>
            </a:xfrm>
            <a:custGeom>
              <a:avLst/>
              <a:gdLst>
                <a:gd name="T0" fmla="*/ 864 w 2026"/>
                <a:gd name="T1" fmla="*/ 180 h 610"/>
                <a:gd name="T2" fmla="*/ 861 w 2026"/>
                <a:gd name="T3" fmla="*/ 187 h 610"/>
                <a:gd name="T4" fmla="*/ 853 w 2026"/>
                <a:gd name="T5" fmla="*/ 195 h 610"/>
                <a:gd name="T6" fmla="*/ 842 w 2026"/>
                <a:gd name="T7" fmla="*/ 205 h 610"/>
                <a:gd name="T8" fmla="*/ 830 w 2026"/>
                <a:gd name="T9" fmla="*/ 216 h 610"/>
                <a:gd name="T10" fmla="*/ 815 w 2026"/>
                <a:gd name="T11" fmla="*/ 227 h 610"/>
                <a:gd name="T12" fmla="*/ 800 w 2026"/>
                <a:gd name="T13" fmla="*/ 238 h 610"/>
                <a:gd name="T14" fmla="*/ 786 w 2026"/>
                <a:gd name="T15" fmla="*/ 248 h 610"/>
                <a:gd name="T16" fmla="*/ 773 w 2026"/>
                <a:gd name="T17" fmla="*/ 257 h 610"/>
                <a:gd name="T18" fmla="*/ 763 w 2026"/>
                <a:gd name="T19" fmla="*/ 263 h 610"/>
                <a:gd name="T20" fmla="*/ 756 w 2026"/>
                <a:gd name="T21" fmla="*/ 267 h 610"/>
                <a:gd name="T22" fmla="*/ 753 w 2026"/>
                <a:gd name="T23" fmla="*/ 270 h 610"/>
                <a:gd name="T24" fmla="*/ 864 w 2026"/>
                <a:gd name="T25" fmla="*/ 334 h 610"/>
                <a:gd name="T26" fmla="*/ 1095 w 2026"/>
                <a:gd name="T27" fmla="*/ 274 h 610"/>
                <a:gd name="T28" fmla="*/ 1041 w 2026"/>
                <a:gd name="T29" fmla="*/ 180 h 610"/>
                <a:gd name="T30" fmla="*/ 940 w 2026"/>
                <a:gd name="T31" fmla="*/ 212 h 610"/>
                <a:gd name="T32" fmla="*/ 864 w 2026"/>
                <a:gd name="T33" fmla="*/ 180 h 610"/>
                <a:gd name="T34" fmla="*/ 1550 w 2026"/>
                <a:gd name="T35" fmla="*/ 72 h 610"/>
                <a:gd name="T36" fmla="*/ 1376 w 2026"/>
                <a:gd name="T37" fmla="*/ 167 h 610"/>
                <a:gd name="T38" fmla="*/ 1278 w 2026"/>
                <a:gd name="T39" fmla="*/ 228 h 610"/>
                <a:gd name="T40" fmla="*/ 1346 w 2026"/>
                <a:gd name="T41" fmla="*/ 273 h 610"/>
                <a:gd name="T42" fmla="*/ 1499 w 2026"/>
                <a:gd name="T43" fmla="*/ 257 h 610"/>
                <a:gd name="T44" fmla="*/ 1660 w 2026"/>
                <a:gd name="T45" fmla="*/ 136 h 610"/>
                <a:gd name="T46" fmla="*/ 1550 w 2026"/>
                <a:gd name="T47" fmla="*/ 72 h 610"/>
                <a:gd name="T48" fmla="*/ 1304 w 2026"/>
                <a:gd name="T49" fmla="*/ 0 h 610"/>
                <a:gd name="T50" fmla="*/ 1401 w 2026"/>
                <a:gd name="T51" fmla="*/ 2 h 610"/>
                <a:gd name="T52" fmla="*/ 1496 w 2026"/>
                <a:gd name="T53" fmla="*/ 11 h 610"/>
                <a:gd name="T54" fmla="*/ 1588 w 2026"/>
                <a:gd name="T55" fmla="*/ 24 h 610"/>
                <a:gd name="T56" fmla="*/ 1680 w 2026"/>
                <a:gd name="T57" fmla="*/ 42 h 610"/>
                <a:gd name="T58" fmla="*/ 1769 w 2026"/>
                <a:gd name="T59" fmla="*/ 65 h 610"/>
                <a:gd name="T60" fmla="*/ 1857 w 2026"/>
                <a:gd name="T61" fmla="*/ 93 h 610"/>
                <a:gd name="T62" fmla="*/ 1942 w 2026"/>
                <a:gd name="T63" fmla="*/ 124 h 610"/>
                <a:gd name="T64" fmla="*/ 2026 w 2026"/>
                <a:gd name="T65" fmla="*/ 160 h 610"/>
                <a:gd name="T66" fmla="*/ 1964 w 2026"/>
                <a:gd name="T67" fmla="*/ 170 h 610"/>
                <a:gd name="T68" fmla="*/ 1799 w 2026"/>
                <a:gd name="T69" fmla="*/ 145 h 610"/>
                <a:gd name="T70" fmla="*/ 1681 w 2026"/>
                <a:gd name="T71" fmla="*/ 223 h 610"/>
                <a:gd name="T72" fmla="*/ 1597 w 2026"/>
                <a:gd name="T73" fmla="*/ 314 h 610"/>
                <a:gd name="T74" fmla="*/ 1295 w 2026"/>
                <a:gd name="T75" fmla="*/ 342 h 610"/>
                <a:gd name="T76" fmla="*/ 1171 w 2026"/>
                <a:gd name="T77" fmla="*/ 322 h 610"/>
                <a:gd name="T78" fmla="*/ 1086 w 2026"/>
                <a:gd name="T79" fmla="*/ 454 h 610"/>
                <a:gd name="T80" fmla="*/ 837 w 2026"/>
                <a:gd name="T81" fmla="*/ 468 h 610"/>
                <a:gd name="T82" fmla="*/ 680 w 2026"/>
                <a:gd name="T83" fmla="*/ 424 h 610"/>
                <a:gd name="T84" fmla="*/ 543 w 2026"/>
                <a:gd name="T85" fmla="*/ 499 h 610"/>
                <a:gd name="T86" fmla="*/ 242 w 2026"/>
                <a:gd name="T87" fmla="*/ 541 h 610"/>
                <a:gd name="T88" fmla="*/ 1 w 2026"/>
                <a:gd name="T89" fmla="*/ 610 h 610"/>
                <a:gd name="T90" fmla="*/ 0 w 2026"/>
                <a:gd name="T91" fmla="*/ 610 h 610"/>
                <a:gd name="T92" fmla="*/ 65 w 2026"/>
                <a:gd name="T93" fmla="*/ 537 h 610"/>
                <a:gd name="T94" fmla="*/ 133 w 2026"/>
                <a:gd name="T95" fmla="*/ 468 h 610"/>
                <a:gd name="T96" fmla="*/ 204 w 2026"/>
                <a:gd name="T97" fmla="*/ 403 h 610"/>
                <a:gd name="T98" fmla="*/ 281 w 2026"/>
                <a:gd name="T99" fmla="*/ 343 h 610"/>
                <a:gd name="T100" fmla="*/ 360 w 2026"/>
                <a:gd name="T101" fmla="*/ 286 h 610"/>
                <a:gd name="T102" fmla="*/ 442 w 2026"/>
                <a:gd name="T103" fmla="*/ 235 h 610"/>
                <a:gd name="T104" fmla="*/ 527 w 2026"/>
                <a:gd name="T105" fmla="*/ 187 h 610"/>
                <a:gd name="T106" fmla="*/ 617 w 2026"/>
                <a:gd name="T107" fmla="*/ 144 h 610"/>
                <a:gd name="T108" fmla="*/ 708 w 2026"/>
                <a:gd name="T109" fmla="*/ 107 h 610"/>
                <a:gd name="T110" fmla="*/ 802 w 2026"/>
                <a:gd name="T111" fmla="*/ 75 h 610"/>
                <a:gd name="T112" fmla="*/ 899 w 2026"/>
                <a:gd name="T113" fmla="*/ 49 h 610"/>
                <a:gd name="T114" fmla="*/ 997 w 2026"/>
                <a:gd name="T115" fmla="*/ 27 h 610"/>
                <a:gd name="T116" fmla="*/ 1098 w 2026"/>
                <a:gd name="T117" fmla="*/ 12 h 610"/>
                <a:gd name="T118" fmla="*/ 1200 w 2026"/>
                <a:gd name="T119" fmla="*/ 3 h 610"/>
                <a:gd name="T120" fmla="*/ 1304 w 2026"/>
                <a:gd name="T121" fmla="*/ 0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26" h="610">
                  <a:moveTo>
                    <a:pt x="864" y="180"/>
                  </a:moveTo>
                  <a:lnTo>
                    <a:pt x="861" y="187"/>
                  </a:lnTo>
                  <a:lnTo>
                    <a:pt x="853" y="195"/>
                  </a:lnTo>
                  <a:lnTo>
                    <a:pt x="842" y="205"/>
                  </a:lnTo>
                  <a:lnTo>
                    <a:pt x="830" y="216"/>
                  </a:lnTo>
                  <a:lnTo>
                    <a:pt x="815" y="227"/>
                  </a:lnTo>
                  <a:lnTo>
                    <a:pt x="800" y="238"/>
                  </a:lnTo>
                  <a:lnTo>
                    <a:pt x="786" y="248"/>
                  </a:lnTo>
                  <a:lnTo>
                    <a:pt x="773" y="257"/>
                  </a:lnTo>
                  <a:lnTo>
                    <a:pt x="763" y="263"/>
                  </a:lnTo>
                  <a:lnTo>
                    <a:pt x="756" y="267"/>
                  </a:lnTo>
                  <a:lnTo>
                    <a:pt x="753" y="270"/>
                  </a:lnTo>
                  <a:lnTo>
                    <a:pt x="864" y="334"/>
                  </a:lnTo>
                  <a:lnTo>
                    <a:pt x="1095" y="274"/>
                  </a:lnTo>
                  <a:lnTo>
                    <a:pt x="1041" y="180"/>
                  </a:lnTo>
                  <a:lnTo>
                    <a:pt x="940" y="212"/>
                  </a:lnTo>
                  <a:lnTo>
                    <a:pt x="864" y="180"/>
                  </a:lnTo>
                  <a:close/>
                  <a:moveTo>
                    <a:pt x="1550" y="72"/>
                  </a:moveTo>
                  <a:lnTo>
                    <a:pt x="1376" y="167"/>
                  </a:lnTo>
                  <a:lnTo>
                    <a:pt x="1278" y="228"/>
                  </a:lnTo>
                  <a:lnTo>
                    <a:pt x="1346" y="273"/>
                  </a:lnTo>
                  <a:lnTo>
                    <a:pt x="1499" y="257"/>
                  </a:lnTo>
                  <a:lnTo>
                    <a:pt x="1660" y="136"/>
                  </a:lnTo>
                  <a:lnTo>
                    <a:pt x="1550" y="72"/>
                  </a:lnTo>
                  <a:close/>
                  <a:moveTo>
                    <a:pt x="1304" y="0"/>
                  </a:moveTo>
                  <a:lnTo>
                    <a:pt x="1401" y="2"/>
                  </a:lnTo>
                  <a:lnTo>
                    <a:pt x="1496" y="11"/>
                  </a:lnTo>
                  <a:lnTo>
                    <a:pt x="1588" y="24"/>
                  </a:lnTo>
                  <a:lnTo>
                    <a:pt x="1680" y="42"/>
                  </a:lnTo>
                  <a:lnTo>
                    <a:pt x="1769" y="65"/>
                  </a:lnTo>
                  <a:lnTo>
                    <a:pt x="1857" y="93"/>
                  </a:lnTo>
                  <a:lnTo>
                    <a:pt x="1942" y="124"/>
                  </a:lnTo>
                  <a:lnTo>
                    <a:pt x="2026" y="160"/>
                  </a:lnTo>
                  <a:lnTo>
                    <a:pt x="1964" y="170"/>
                  </a:lnTo>
                  <a:lnTo>
                    <a:pt x="1799" y="145"/>
                  </a:lnTo>
                  <a:lnTo>
                    <a:pt x="1681" y="223"/>
                  </a:lnTo>
                  <a:lnTo>
                    <a:pt x="1597" y="314"/>
                  </a:lnTo>
                  <a:lnTo>
                    <a:pt x="1295" y="342"/>
                  </a:lnTo>
                  <a:lnTo>
                    <a:pt x="1171" y="322"/>
                  </a:lnTo>
                  <a:lnTo>
                    <a:pt x="1086" y="454"/>
                  </a:lnTo>
                  <a:lnTo>
                    <a:pt x="837" y="468"/>
                  </a:lnTo>
                  <a:lnTo>
                    <a:pt x="680" y="424"/>
                  </a:lnTo>
                  <a:lnTo>
                    <a:pt x="543" y="499"/>
                  </a:lnTo>
                  <a:lnTo>
                    <a:pt x="242" y="541"/>
                  </a:lnTo>
                  <a:lnTo>
                    <a:pt x="1" y="610"/>
                  </a:lnTo>
                  <a:lnTo>
                    <a:pt x="0" y="610"/>
                  </a:lnTo>
                  <a:lnTo>
                    <a:pt x="65" y="537"/>
                  </a:lnTo>
                  <a:lnTo>
                    <a:pt x="133" y="468"/>
                  </a:lnTo>
                  <a:lnTo>
                    <a:pt x="204" y="403"/>
                  </a:lnTo>
                  <a:lnTo>
                    <a:pt x="281" y="343"/>
                  </a:lnTo>
                  <a:lnTo>
                    <a:pt x="360" y="286"/>
                  </a:lnTo>
                  <a:lnTo>
                    <a:pt x="442" y="235"/>
                  </a:lnTo>
                  <a:lnTo>
                    <a:pt x="527" y="187"/>
                  </a:lnTo>
                  <a:lnTo>
                    <a:pt x="617" y="144"/>
                  </a:lnTo>
                  <a:lnTo>
                    <a:pt x="708" y="107"/>
                  </a:lnTo>
                  <a:lnTo>
                    <a:pt x="802" y="75"/>
                  </a:lnTo>
                  <a:lnTo>
                    <a:pt x="899" y="49"/>
                  </a:lnTo>
                  <a:lnTo>
                    <a:pt x="997" y="27"/>
                  </a:lnTo>
                  <a:lnTo>
                    <a:pt x="1098" y="12"/>
                  </a:lnTo>
                  <a:lnTo>
                    <a:pt x="1200" y="3"/>
                  </a:lnTo>
                  <a:lnTo>
                    <a:pt x="13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63" name="Group 247"/>
          <p:cNvGrpSpPr>
            <a:grpSpLocks noChangeAspect="1"/>
          </p:cNvGrpSpPr>
          <p:nvPr/>
        </p:nvGrpSpPr>
        <p:grpSpPr bwMode="auto">
          <a:xfrm>
            <a:off x="5471669" y="2682829"/>
            <a:ext cx="247139" cy="257371"/>
            <a:chOff x="4505" y="1453"/>
            <a:chExt cx="459" cy="47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66" name="Freeform 249"/>
            <p:cNvSpPr>
              <a:spLocks/>
            </p:cNvSpPr>
            <p:nvPr/>
          </p:nvSpPr>
          <p:spPr bwMode="auto">
            <a:xfrm>
              <a:off x="4505" y="1453"/>
              <a:ext cx="459" cy="478"/>
            </a:xfrm>
            <a:custGeom>
              <a:avLst/>
              <a:gdLst>
                <a:gd name="T0" fmla="*/ 1735 w 3213"/>
                <a:gd name="T1" fmla="*/ 2 h 3344"/>
                <a:gd name="T2" fmla="*/ 2016 w 3213"/>
                <a:gd name="T3" fmla="*/ 44 h 3344"/>
                <a:gd name="T4" fmla="*/ 2281 w 3213"/>
                <a:gd name="T5" fmla="*/ 133 h 3344"/>
                <a:gd name="T6" fmla="*/ 2525 w 3213"/>
                <a:gd name="T7" fmla="*/ 266 h 3344"/>
                <a:gd name="T8" fmla="*/ 2744 w 3213"/>
                <a:gd name="T9" fmla="*/ 439 h 3344"/>
                <a:gd name="T10" fmla="*/ 3213 w 3213"/>
                <a:gd name="T11" fmla="*/ 345 h 3344"/>
                <a:gd name="T12" fmla="*/ 2492 w 3213"/>
                <a:gd name="T13" fmla="*/ 839 h 3344"/>
                <a:gd name="T14" fmla="*/ 2310 w 3213"/>
                <a:gd name="T15" fmla="*/ 680 h 3344"/>
                <a:gd name="T16" fmla="*/ 2103 w 3213"/>
                <a:gd name="T17" fmla="*/ 563 h 3344"/>
                <a:gd name="T18" fmla="*/ 1878 w 3213"/>
                <a:gd name="T19" fmla="*/ 490 h 3344"/>
                <a:gd name="T20" fmla="*/ 1640 w 3213"/>
                <a:gd name="T21" fmla="*/ 465 h 3344"/>
                <a:gd name="T22" fmla="*/ 1380 w 3213"/>
                <a:gd name="T23" fmla="*/ 493 h 3344"/>
                <a:gd name="T24" fmla="*/ 1141 w 3213"/>
                <a:gd name="T25" fmla="*/ 577 h 3344"/>
                <a:gd name="T26" fmla="*/ 928 w 3213"/>
                <a:gd name="T27" fmla="*/ 708 h 3344"/>
                <a:gd name="T28" fmla="*/ 747 w 3213"/>
                <a:gd name="T29" fmla="*/ 881 h 3344"/>
                <a:gd name="T30" fmla="*/ 605 w 3213"/>
                <a:gd name="T31" fmla="*/ 1087 h 3344"/>
                <a:gd name="T32" fmla="*/ 507 w 3213"/>
                <a:gd name="T33" fmla="*/ 1324 h 3344"/>
                <a:gd name="T34" fmla="*/ 459 w 3213"/>
                <a:gd name="T35" fmla="*/ 1582 h 3344"/>
                <a:gd name="T36" fmla="*/ 470 w 3213"/>
                <a:gd name="T37" fmla="*/ 1850 h 3344"/>
                <a:gd name="T38" fmla="*/ 534 w 3213"/>
                <a:gd name="T39" fmla="*/ 2101 h 3344"/>
                <a:gd name="T40" fmla="*/ 647 w 3213"/>
                <a:gd name="T41" fmla="*/ 2328 h 3344"/>
                <a:gd name="T42" fmla="*/ 803 w 3213"/>
                <a:gd name="T43" fmla="*/ 2526 h 3344"/>
                <a:gd name="T44" fmla="*/ 995 w 3213"/>
                <a:gd name="T45" fmla="*/ 2685 h 3344"/>
                <a:gd name="T46" fmla="*/ 1218 w 3213"/>
                <a:gd name="T47" fmla="*/ 2800 h 3344"/>
                <a:gd name="T48" fmla="*/ 1465 w 3213"/>
                <a:gd name="T49" fmla="*/ 2866 h 3344"/>
                <a:gd name="T50" fmla="*/ 1725 w 3213"/>
                <a:gd name="T51" fmla="*/ 2876 h 3344"/>
                <a:gd name="T52" fmla="*/ 1972 w 3213"/>
                <a:gd name="T53" fmla="*/ 2830 h 3344"/>
                <a:gd name="T54" fmla="*/ 2201 w 3213"/>
                <a:gd name="T55" fmla="*/ 2732 h 3344"/>
                <a:gd name="T56" fmla="*/ 2401 w 3213"/>
                <a:gd name="T57" fmla="*/ 2883 h 3344"/>
                <a:gd name="T58" fmla="*/ 2446 w 3213"/>
                <a:gd name="T59" fmla="*/ 3126 h 3344"/>
                <a:gd name="T60" fmla="*/ 2194 w 3213"/>
                <a:gd name="T61" fmla="*/ 3245 h 3344"/>
                <a:gd name="T62" fmla="*/ 1924 w 3213"/>
                <a:gd name="T63" fmla="*/ 3319 h 3344"/>
                <a:gd name="T64" fmla="*/ 1640 w 3213"/>
                <a:gd name="T65" fmla="*/ 3344 h 3344"/>
                <a:gd name="T66" fmla="*/ 1334 w 3213"/>
                <a:gd name="T67" fmla="*/ 3316 h 3344"/>
                <a:gd name="T68" fmla="*/ 1047 w 3213"/>
                <a:gd name="T69" fmla="*/ 3232 h 3344"/>
                <a:gd name="T70" fmla="*/ 784 w 3213"/>
                <a:gd name="T71" fmla="*/ 3099 h 3344"/>
                <a:gd name="T72" fmla="*/ 552 w 3213"/>
                <a:gd name="T73" fmla="*/ 2922 h 3344"/>
                <a:gd name="T74" fmla="*/ 352 w 3213"/>
                <a:gd name="T75" fmla="*/ 2706 h 3344"/>
                <a:gd name="T76" fmla="*/ 193 w 3213"/>
                <a:gd name="T77" fmla="*/ 2458 h 3344"/>
                <a:gd name="T78" fmla="*/ 78 w 3213"/>
                <a:gd name="T79" fmla="*/ 2181 h 3344"/>
                <a:gd name="T80" fmla="*/ 13 w 3213"/>
                <a:gd name="T81" fmla="*/ 1882 h 3344"/>
                <a:gd name="T82" fmla="*/ 4 w 3213"/>
                <a:gd name="T83" fmla="*/ 1566 h 3344"/>
                <a:gd name="T84" fmla="*/ 51 w 3213"/>
                <a:gd name="T85" fmla="*/ 1260 h 3344"/>
                <a:gd name="T86" fmla="*/ 150 w 3213"/>
                <a:gd name="T87" fmla="*/ 976 h 3344"/>
                <a:gd name="T88" fmla="*/ 294 w 3213"/>
                <a:gd name="T89" fmla="*/ 717 h 3344"/>
                <a:gd name="T90" fmla="*/ 481 w 3213"/>
                <a:gd name="T91" fmla="*/ 490 h 3344"/>
                <a:gd name="T92" fmla="*/ 703 w 3213"/>
                <a:gd name="T93" fmla="*/ 299 h 3344"/>
                <a:gd name="T94" fmla="*/ 957 w 3213"/>
                <a:gd name="T95" fmla="*/ 152 h 3344"/>
                <a:gd name="T96" fmla="*/ 1236 w 3213"/>
                <a:gd name="T97" fmla="*/ 51 h 3344"/>
                <a:gd name="T98" fmla="*/ 1536 w 3213"/>
                <a:gd name="T99" fmla="*/ 3 h 3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213" h="3344">
                  <a:moveTo>
                    <a:pt x="1640" y="0"/>
                  </a:moveTo>
                  <a:lnTo>
                    <a:pt x="1640" y="0"/>
                  </a:lnTo>
                  <a:lnTo>
                    <a:pt x="1735" y="2"/>
                  </a:lnTo>
                  <a:lnTo>
                    <a:pt x="1830" y="11"/>
                  </a:lnTo>
                  <a:lnTo>
                    <a:pt x="1923" y="25"/>
                  </a:lnTo>
                  <a:lnTo>
                    <a:pt x="2016" y="44"/>
                  </a:lnTo>
                  <a:lnTo>
                    <a:pt x="2106" y="69"/>
                  </a:lnTo>
                  <a:lnTo>
                    <a:pt x="2194" y="99"/>
                  </a:lnTo>
                  <a:lnTo>
                    <a:pt x="2281" y="133"/>
                  </a:lnTo>
                  <a:lnTo>
                    <a:pt x="2365" y="173"/>
                  </a:lnTo>
                  <a:lnTo>
                    <a:pt x="2446" y="217"/>
                  </a:lnTo>
                  <a:lnTo>
                    <a:pt x="2525" y="266"/>
                  </a:lnTo>
                  <a:lnTo>
                    <a:pt x="2601" y="319"/>
                  </a:lnTo>
                  <a:lnTo>
                    <a:pt x="2675" y="378"/>
                  </a:lnTo>
                  <a:lnTo>
                    <a:pt x="2744" y="439"/>
                  </a:lnTo>
                  <a:lnTo>
                    <a:pt x="2811" y="506"/>
                  </a:lnTo>
                  <a:lnTo>
                    <a:pt x="2874" y="576"/>
                  </a:lnTo>
                  <a:lnTo>
                    <a:pt x="3213" y="345"/>
                  </a:lnTo>
                  <a:lnTo>
                    <a:pt x="3165" y="1432"/>
                  </a:lnTo>
                  <a:lnTo>
                    <a:pt x="2161" y="1065"/>
                  </a:lnTo>
                  <a:lnTo>
                    <a:pt x="2492" y="839"/>
                  </a:lnTo>
                  <a:lnTo>
                    <a:pt x="2435" y="782"/>
                  </a:lnTo>
                  <a:lnTo>
                    <a:pt x="2373" y="729"/>
                  </a:lnTo>
                  <a:lnTo>
                    <a:pt x="2310" y="680"/>
                  </a:lnTo>
                  <a:lnTo>
                    <a:pt x="2243" y="637"/>
                  </a:lnTo>
                  <a:lnTo>
                    <a:pt x="2175" y="597"/>
                  </a:lnTo>
                  <a:lnTo>
                    <a:pt x="2103" y="563"/>
                  </a:lnTo>
                  <a:lnTo>
                    <a:pt x="2029" y="534"/>
                  </a:lnTo>
                  <a:lnTo>
                    <a:pt x="1954" y="509"/>
                  </a:lnTo>
                  <a:lnTo>
                    <a:pt x="1878" y="490"/>
                  </a:lnTo>
                  <a:lnTo>
                    <a:pt x="1799" y="475"/>
                  </a:lnTo>
                  <a:lnTo>
                    <a:pt x="1720" y="467"/>
                  </a:lnTo>
                  <a:lnTo>
                    <a:pt x="1640" y="465"/>
                  </a:lnTo>
                  <a:lnTo>
                    <a:pt x="1551" y="468"/>
                  </a:lnTo>
                  <a:lnTo>
                    <a:pt x="1465" y="477"/>
                  </a:lnTo>
                  <a:lnTo>
                    <a:pt x="1380" y="493"/>
                  </a:lnTo>
                  <a:lnTo>
                    <a:pt x="1298" y="516"/>
                  </a:lnTo>
                  <a:lnTo>
                    <a:pt x="1218" y="543"/>
                  </a:lnTo>
                  <a:lnTo>
                    <a:pt x="1141" y="577"/>
                  </a:lnTo>
                  <a:lnTo>
                    <a:pt x="1067" y="615"/>
                  </a:lnTo>
                  <a:lnTo>
                    <a:pt x="995" y="659"/>
                  </a:lnTo>
                  <a:lnTo>
                    <a:pt x="928" y="708"/>
                  </a:lnTo>
                  <a:lnTo>
                    <a:pt x="863" y="761"/>
                  </a:lnTo>
                  <a:lnTo>
                    <a:pt x="803" y="819"/>
                  </a:lnTo>
                  <a:lnTo>
                    <a:pt x="747" y="881"/>
                  </a:lnTo>
                  <a:lnTo>
                    <a:pt x="695" y="945"/>
                  </a:lnTo>
                  <a:lnTo>
                    <a:pt x="647" y="1015"/>
                  </a:lnTo>
                  <a:lnTo>
                    <a:pt x="605" y="1087"/>
                  </a:lnTo>
                  <a:lnTo>
                    <a:pt x="566" y="1164"/>
                  </a:lnTo>
                  <a:lnTo>
                    <a:pt x="534" y="1242"/>
                  </a:lnTo>
                  <a:lnTo>
                    <a:pt x="507" y="1324"/>
                  </a:lnTo>
                  <a:lnTo>
                    <a:pt x="485" y="1408"/>
                  </a:lnTo>
                  <a:lnTo>
                    <a:pt x="470" y="1494"/>
                  </a:lnTo>
                  <a:lnTo>
                    <a:pt x="459" y="1582"/>
                  </a:lnTo>
                  <a:lnTo>
                    <a:pt x="456" y="1672"/>
                  </a:lnTo>
                  <a:lnTo>
                    <a:pt x="459" y="1762"/>
                  </a:lnTo>
                  <a:lnTo>
                    <a:pt x="470" y="1850"/>
                  </a:lnTo>
                  <a:lnTo>
                    <a:pt x="485" y="1936"/>
                  </a:lnTo>
                  <a:lnTo>
                    <a:pt x="506" y="2020"/>
                  </a:lnTo>
                  <a:lnTo>
                    <a:pt x="534" y="2101"/>
                  </a:lnTo>
                  <a:lnTo>
                    <a:pt x="566" y="2181"/>
                  </a:lnTo>
                  <a:lnTo>
                    <a:pt x="605" y="2256"/>
                  </a:lnTo>
                  <a:lnTo>
                    <a:pt x="647" y="2328"/>
                  </a:lnTo>
                  <a:lnTo>
                    <a:pt x="695" y="2398"/>
                  </a:lnTo>
                  <a:lnTo>
                    <a:pt x="747" y="2464"/>
                  </a:lnTo>
                  <a:lnTo>
                    <a:pt x="803" y="2526"/>
                  </a:lnTo>
                  <a:lnTo>
                    <a:pt x="863" y="2583"/>
                  </a:lnTo>
                  <a:lnTo>
                    <a:pt x="928" y="2636"/>
                  </a:lnTo>
                  <a:lnTo>
                    <a:pt x="995" y="2685"/>
                  </a:lnTo>
                  <a:lnTo>
                    <a:pt x="1066" y="2728"/>
                  </a:lnTo>
                  <a:lnTo>
                    <a:pt x="1141" y="2766"/>
                  </a:lnTo>
                  <a:lnTo>
                    <a:pt x="1218" y="2800"/>
                  </a:lnTo>
                  <a:lnTo>
                    <a:pt x="1298" y="2828"/>
                  </a:lnTo>
                  <a:lnTo>
                    <a:pt x="1380" y="2850"/>
                  </a:lnTo>
                  <a:lnTo>
                    <a:pt x="1465" y="2866"/>
                  </a:lnTo>
                  <a:lnTo>
                    <a:pt x="1551" y="2876"/>
                  </a:lnTo>
                  <a:lnTo>
                    <a:pt x="1640" y="2879"/>
                  </a:lnTo>
                  <a:lnTo>
                    <a:pt x="1725" y="2876"/>
                  </a:lnTo>
                  <a:lnTo>
                    <a:pt x="1808" y="2867"/>
                  </a:lnTo>
                  <a:lnTo>
                    <a:pt x="1891" y="2851"/>
                  </a:lnTo>
                  <a:lnTo>
                    <a:pt x="1972" y="2830"/>
                  </a:lnTo>
                  <a:lnTo>
                    <a:pt x="2050" y="2803"/>
                  </a:lnTo>
                  <a:lnTo>
                    <a:pt x="2127" y="2771"/>
                  </a:lnTo>
                  <a:lnTo>
                    <a:pt x="2201" y="2732"/>
                  </a:lnTo>
                  <a:lnTo>
                    <a:pt x="2272" y="2690"/>
                  </a:lnTo>
                  <a:lnTo>
                    <a:pt x="2338" y="2785"/>
                  </a:lnTo>
                  <a:lnTo>
                    <a:pt x="2401" y="2883"/>
                  </a:lnTo>
                  <a:lnTo>
                    <a:pt x="2464" y="2981"/>
                  </a:lnTo>
                  <a:lnTo>
                    <a:pt x="2525" y="3077"/>
                  </a:lnTo>
                  <a:lnTo>
                    <a:pt x="2446" y="3126"/>
                  </a:lnTo>
                  <a:lnTo>
                    <a:pt x="2364" y="3170"/>
                  </a:lnTo>
                  <a:lnTo>
                    <a:pt x="2281" y="3210"/>
                  </a:lnTo>
                  <a:lnTo>
                    <a:pt x="2194" y="3245"/>
                  </a:lnTo>
                  <a:lnTo>
                    <a:pt x="2106" y="3274"/>
                  </a:lnTo>
                  <a:lnTo>
                    <a:pt x="2016" y="3300"/>
                  </a:lnTo>
                  <a:lnTo>
                    <a:pt x="1924" y="3319"/>
                  </a:lnTo>
                  <a:lnTo>
                    <a:pt x="1831" y="3333"/>
                  </a:lnTo>
                  <a:lnTo>
                    <a:pt x="1735" y="3341"/>
                  </a:lnTo>
                  <a:lnTo>
                    <a:pt x="1640" y="3344"/>
                  </a:lnTo>
                  <a:lnTo>
                    <a:pt x="1536" y="3341"/>
                  </a:lnTo>
                  <a:lnTo>
                    <a:pt x="1434" y="3332"/>
                  </a:lnTo>
                  <a:lnTo>
                    <a:pt x="1334" y="3316"/>
                  </a:lnTo>
                  <a:lnTo>
                    <a:pt x="1236" y="3293"/>
                  </a:lnTo>
                  <a:lnTo>
                    <a:pt x="1141" y="3266"/>
                  </a:lnTo>
                  <a:lnTo>
                    <a:pt x="1047" y="3232"/>
                  </a:lnTo>
                  <a:lnTo>
                    <a:pt x="957" y="3193"/>
                  </a:lnTo>
                  <a:lnTo>
                    <a:pt x="870" y="3148"/>
                  </a:lnTo>
                  <a:lnTo>
                    <a:pt x="784" y="3099"/>
                  </a:lnTo>
                  <a:lnTo>
                    <a:pt x="703" y="3044"/>
                  </a:lnTo>
                  <a:lnTo>
                    <a:pt x="625" y="2986"/>
                  </a:lnTo>
                  <a:lnTo>
                    <a:pt x="552" y="2922"/>
                  </a:lnTo>
                  <a:lnTo>
                    <a:pt x="481" y="2854"/>
                  </a:lnTo>
                  <a:lnTo>
                    <a:pt x="415" y="2782"/>
                  </a:lnTo>
                  <a:lnTo>
                    <a:pt x="352" y="2706"/>
                  </a:lnTo>
                  <a:lnTo>
                    <a:pt x="294" y="2627"/>
                  </a:lnTo>
                  <a:lnTo>
                    <a:pt x="241" y="2544"/>
                  </a:lnTo>
                  <a:lnTo>
                    <a:pt x="193" y="2458"/>
                  </a:lnTo>
                  <a:lnTo>
                    <a:pt x="150" y="2369"/>
                  </a:lnTo>
                  <a:lnTo>
                    <a:pt x="111" y="2276"/>
                  </a:lnTo>
                  <a:lnTo>
                    <a:pt x="78" y="2181"/>
                  </a:lnTo>
                  <a:lnTo>
                    <a:pt x="51" y="2083"/>
                  </a:lnTo>
                  <a:lnTo>
                    <a:pt x="29" y="1984"/>
                  </a:lnTo>
                  <a:lnTo>
                    <a:pt x="13" y="1882"/>
                  </a:lnTo>
                  <a:lnTo>
                    <a:pt x="4" y="1778"/>
                  </a:lnTo>
                  <a:lnTo>
                    <a:pt x="0" y="1672"/>
                  </a:lnTo>
                  <a:lnTo>
                    <a:pt x="4" y="1566"/>
                  </a:lnTo>
                  <a:lnTo>
                    <a:pt x="13" y="1463"/>
                  </a:lnTo>
                  <a:lnTo>
                    <a:pt x="29" y="1360"/>
                  </a:lnTo>
                  <a:lnTo>
                    <a:pt x="51" y="1260"/>
                  </a:lnTo>
                  <a:lnTo>
                    <a:pt x="78" y="1163"/>
                  </a:lnTo>
                  <a:lnTo>
                    <a:pt x="111" y="1068"/>
                  </a:lnTo>
                  <a:lnTo>
                    <a:pt x="150" y="976"/>
                  </a:lnTo>
                  <a:lnTo>
                    <a:pt x="193" y="886"/>
                  </a:lnTo>
                  <a:lnTo>
                    <a:pt x="241" y="800"/>
                  </a:lnTo>
                  <a:lnTo>
                    <a:pt x="294" y="717"/>
                  </a:lnTo>
                  <a:lnTo>
                    <a:pt x="352" y="638"/>
                  </a:lnTo>
                  <a:lnTo>
                    <a:pt x="415" y="561"/>
                  </a:lnTo>
                  <a:lnTo>
                    <a:pt x="481" y="490"/>
                  </a:lnTo>
                  <a:lnTo>
                    <a:pt x="552" y="422"/>
                  </a:lnTo>
                  <a:lnTo>
                    <a:pt x="625" y="359"/>
                  </a:lnTo>
                  <a:lnTo>
                    <a:pt x="703" y="299"/>
                  </a:lnTo>
                  <a:lnTo>
                    <a:pt x="784" y="245"/>
                  </a:lnTo>
                  <a:lnTo>
                    <a:pt x="870" y="195"/>
                  </a:lnTo>
                  <a:lnTo>
                    <a:pt x="957" y="152"/>
                  </a:lnTo>
                  <a:lnTo>
                    <a:pt x="1047" y="113"/>
                  </a:lnTo>
                  <a:lnTo>
                    <a:pt x="1141" y="79"/>
                  </a:lnTo>
                  <a:lnTo>
                    <a:pt x="1236" y="51"/>
                  </a:lnTo>
                  <a:lnTo>
                    <a:pt x="1334" y="29"/>
                  </a:lnTo>
                  <a:lnTo>
                    <a:pt x="1434" y="13"/>
                  </a:lnTo>
                  <a:lnTo>
                    <a:pt x="1536" y="3"/>
                  </a:lnTo>
                  <a:lnTo>
                    <a:pt x="16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7" name="Freeform 250"/>
            <p:cNvSpPr>
              <a:spLocks/>
            </p:cNvSpPr>
            <p:nvPr/>
          </p:nvSpPr>
          <p:spPr bwMode="auto">
            <a:xfrm>
              <a:off x="4679" y="1577"/>
              <a:ext cx="87" cy="140"/>
            </a:xfrm>
            <a:custGeom>
              <a:avLst/>
              <a:gdLst>
                <a:gd name="T0" fmla="*/ 287 w 610"/>
                <a:gd name="T1" fmla="*/ 0 h 980"/>
                <a:gd name="T2" fmla="*/ 610 w 610"/>
                <a:gd name="T3" fmla="*/ 0 h 980"/>
                <a:gd name="T4" fmla="*/ 610 w 610"/>
                <a:gd name="T5" fmla="*/ 980 h 980"/>
                <a:gd name="T6" fmla="*/ 0 w 610"/>
                <a:gd name="T7" fmla="*/ 980 h 980"/>
                <a:gd name="T8" fmla="*/ 0 w 610"/>
                <a:gd name="T9" fmla="*/ 650 h 980"/>
                <a:gd name="T10" fmla="*/ 287 w 610"/>
                <a:gd name="T11" fmla="*/ 650 h 980"/>
                <a:gd name="T12" fmla="*/ 287 w 610"/>
                <a:gd name="T13" fmla="*/ 0 h 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0" h="980">
                  <a:moveTo>
                    <a:pt x="287" y="0"/>
                  </a:moveTo>
                  <a:lnTo>
                    <a:pt x="610" y="0"/>
                  </a:lnTo>
                  <a:lnTo>
                    <a:pt x="610" y="980"/>
                  </a:lnTo>
                  <a:lnTo>
                    <a:pt x="0" y="980"/>
                  </a:lnTo>
                  <a:lnTo>
                    <a:pt x="0" y="650"/>
                  </a:lnTo>
                  <a:lnTo>
                    <a:pt x="287" y="650"/>
                  </a:lnTo>
                  <a:lnTo>
                    <a:pt x="2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31" name="Group 447"/>
          <p:cNvGrpSpPr>
            <a:grpSpLocks noChangeAspect="1"/>
          </p:cNvGrpSpPr>
          <p:nvPr/>
        </p:nvGrpSpPr>
        <p:grpSpPr bwMode="auto">
          <a:xfrm>
            <a:off x="6202730" y="2682560"/>
            <a:ext cx="208373" cy="257909"/>
            <a:chOff x="5815" y="3357"/>
            <a:chExt cx="387" cy="479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34" name="Freeform 449"/>
            <p:cNvSpPr>
              <a:spLocks noEditPoints="1"/>
            </p:cNvSpPr>
            <p:nvPr/>
          </p:nvSpPr>
          <p:spPr bwMode="auto">
            <a:xfrm>
              <a:off x="5815" y="3357"/>
              <a:ext cx="387" cy="479"/>
            </a:xfrm>
            <a:custGeom>
              <a:avLst/>
              <a:gdLst>
                <a:gd name="T0" fmla="*/ 791 w 2711"/>
                <a:gd name="T1" fmla="*/ 385 h 3351"/>
                <a:gd name="T2" fmla="*/ 407 w 2711"/>
                <a:gd name="T3" fmla="*/ 792 h 3351"/>
                <a:gd name="T4" fmla="*/ 791 w 2711"/>
                <a:gd name="T5" fmla="*/ 792 h 3351"/>
                <a:gd name="T6" fmla="*/ 791 w 2711"/>
                <a:gd name="T7" fmla="*/ 385 h 3351"/>
                <a:gd name="T8" fmla="*/ 1001 w 2711"/>
                <a:gd name="T9" fmla="*/ 210 h 3351"/>
                <a:gd name="T10" fmla="*/ 1001 w 2711"/>
                <a:gd name="T11" fmla="*/ 1001 h 3351"/>
                <a:gd name="T12" fmla="*/ 210 w 2711"/>
                <a:gd name="T13" fmla="*/ 1001 h 3351"/>
                <a:gd name="T14" fmla="*/ 210 w 2711"/>
                <a:gd name="T15" fmla="*/ 3142 h 3351"/>
                <a:gd name="T16" fmla="*/ 2500 w 2711"/>
                <a:gd name="T17" fmla="*/ 3142 h 3351"/>
                <a:gd name="T18" fmla="*/ 2500 w 2711"/>
                <a:gd name="T19" fmla="*/ 210 h 3351"/>
                <a:gd name="T20" fmla="*/ 1001 w 2711"/>
                <a:gd name="T21" fmla="*/ 210 h 3351"/>
                <a:gd name="T22" fmla="*/ 869 w 2711"/>
                <a:gd name="T23" fmla="*/ 0 h 3351"/>
                <a:gd name="T24" fmla="*/ 2711 w 2711"/>
                <a:gd name="T25" fmla="*/ 0 h 3351"/>
                <a:gd name="T26" fmla="*/ 2711 w 2711"/>
                <a:gd name="T27" fmla="*/ 3351 h 3351"/>
                <a:gd name="T28" fmla="*/ 0 w 2711"/>
                <a:gd name="T29" fmla="*/ 3351 h 3351"/>
                <a:gd name="T30" fmla="*/ 0 w 2711"/>
                <a:gd name="T31" fmla="*/ 916 h 3351"/>
                <a:gd name="T32" fmla="*/ 869 w 2711"/>
                <a:gd name="T33" fmla="*/ 0 h 3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11" h="3351">
                  <a:moveTo>
                    <a:pt x="791" y="385"/>
                  </a:moveTo>
                  <a:lnTo>
                    <a:pt x="407" y="792"/>
                  </a:lnTo>
                  <a:lnTo>
                    <a:pt x="791" y="792"/>
                  </a:lnTo>
                  <a:lnTo>
                    <a:pt x="791" y="385"/>
                  </a:lnTo>
                  <a:close/>
                  <a:moveTo>
                    <a:pt x="1001" y="210"/>
                  </a:moveTo>
                  <a:lnTo>
                    <a:pt x="1001" y="1001"/>
                  </a:lnTo>
                  <a:lnTo>
                    <a:pt x="210" y="1001"/>
                  </a:lnTo>
                  <a:lnTo>
                    <a:pt x="210" y="3142"/>
                  </a:lnTo>
                  <a:lnTo>
                    <a:pt x="2500" y="3142"/>
                  </a:lnTo>
                  <a:lnTo>
                    <a:pt x="2500" y="210"/>
                  </a:lnTo>
                  <a:lnTo>
                    <a:pt x="1001" y="210"/>
                  </a:lnTo>
                  <a:close/>
                  <a:moveTo>
                    <a:pt x="869" y="0"/>
                  </a:moveTo>
                  <a:lnTo>
                    <a:pt x="2711" y="0"/>
                  </a:lnTo>
                  <a:lnTo>
                    <a:pt x="2711" y="3351"/>
                  </a:lnTo>
                  <a:lnTo>
                    <a:pt x="0" y="3351"/>
                  </a:lnTo>
                  <a:lnTo>
                    <a:pt x="0" y="916"/>
                  </a:lnTo>
                  <a:lnTo>
                    <a:pt x="8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5" name="Freeform 450"/>
            <p:cNvSpPr>
              <a:spLocks/>
            </p:cNvSpPr>
            <p:nvPr/>
          </p:nvSpPr>
          <p:spPr bwMode="auto">
            <a:xfrm>
              <a:off x="5880" y="3532"/>
              <a:ext cx="84" cy="84"/>
            </a:xfrm>
            <a:custGeom>
              <a:avLst/>
              <a:gdLst>
                <a:gd name="T0" fmla="*/ 295 w 589"/>
                <a:gd name="T1" fmla="*/ 0 h 589"/>
                <a:gd name="T2" fmla="*/ 338 w 589"/>
                <a:gd name="T3" fmla="*/ 3 h 589"/>
                <a:gd name="T4" fmla="*/ 380 w 589"/>
                <a:gd name="T5" fmla="*/ 13 h 589"/>
                <a:gd name="T6" fmla="*/ 419 w 589"/>
                <a:gd name="T7" fmla="*/ 28 h 589"/>
                <a:gd name="T8" fmla="*/ 455 w 589"/>
                <a:gd name="T9" fmla="*/ 48 h 589"/>
                <a:gd name="T10" fmla="*/ 488 w 589"/>
                <a:gd name="T11" fmla="*/ 73 h 589"/>
                <a:gd name="T12" fmla="*/ 517 w 589"/>
                <a:gd name="T13" fmla="*/ 101 h 589"/>
                <a:gd name="T14" fmla="*/ 543 w 589"/>
                <a:gd name="T15" fmla="*/ 134 h 589"/>
                <a:gd name="T16" fmla="*/ 562 w 589"/>
                <a:gd name="T17" fmla="*/ 170 h 589"/>
                <a:gd name="T18" fmla="*/ 577 w 589"/>
                <a:gd name="T19" fmla="*/ 209 h 589"/>
                <a:gd name="T20" fmla="*/ 586 w 589"/>
                <a:gd name="T21" fmla="*/ 251 h 589"/>
                <a:gd name="T22" fmla="*/ 589 w 589"/>
                <a:gd name="T23" fmla="*/ 294 h 589"/>
                <a:gd name="T24" fmla="*/ 586 w 589"/>
                <a:gd name="T25" fmla="*/ 338 h 589"/>
                <a:gd name="T26" fmla="*/ 577 w 589"/>
                <a:gd name="T27" fmla="*/ 379 h 589"/>
                <a:gd name="T28" fmla="*/ 562 w 589"/>
                <a:gd name="T29" fmla="*/ 419 h 589"/>
                <a:gd name="T30" fmla="*/ 543 w 589"/>
                <a:gd name="T31" fmla="*/ 455 h 589"/>
                <a:gd name="T32" fmla="*/ 517 w 589"/>
                <a:gd name="T33" fmla="*/ 488 h 589"/>
                <a:gd name="T34" fmla="*/ 488 w 589"/>
                <a:gd name="T35" fmla="*/ 517 h 589"/>
                <a:gd name="T36" fmla="*/ 455 w 589"/>
                <a:gd name="T37" fmla="*/ 542 h 589"/>
                <a:gd name="T38" fmla="*/ 419 w 589"/>
                <a:gd name="T39" fmla="*/ 561 h 589"/>
                <a:gd name="T40" fmla="*/ 380 w 589"/>
                <a:gd name="T41" fmla="*/ 577 h 589"/>
                <a:gd name="T42" fmla="*/ 338 w 589"/>
                <a:gd name="T43" fmla="*/ 586 h 589"/>
                <a:gd name="T44" fmla="*/ 295 w 589"/>
                <a:gd name="T45" fmla="*/ 589 h 589"/>
                <a:gd name="T46" fmla="*/ 251 w 589"/>
                <a:gd name="T47" fmla="*/ 586 h 589"/>
                <a:gd name="T48" fmla="*/ 210 w 589"/>
                <a:gd name="T49" fmla="*/ 577 h 589"/>
                <a:gd name="T50" fmla="*/ 170 w 589"/>
                <a:gd name="T51" fmla="*/ 561 h 589"/>
                <a:gd name="T52" fmla="*/ 134 w 589"/>
                <a:gd name="T53" fmla="*/ 542 h 589"/>
                <a:gd name="T54" fmla="*/ 102 w 589"/>
                <a:gd name="T55" fmla="*/ 517 h 589"/>
                <a:gd name="T56" fmla="*/ 73 w 589"/>
                <a:gd name="T57" fmla="*/ 488 h 589"/>
                <a:gd name="T58" fmla="*/ 48 w 589"/>
                <a:gd name="T59" fmla="*/ 455 h 589"/>
                <a:gd name="T60" fmla="*/ 27 w 589"/>
                <a:gd name="T61" fmla="*/ 419 h 589"/>
                <a:gd name="T62" fmla="*/ 13 w 589"/>
                <a:gd name="T63" fmla="*/ 379 h 589"/>
                <a:gd name="T64" fmla="*/ 3 w 589"/>
                <a:gd name="T65" fmla="*/ 338 h 589"/>
                <a:gd name="T66" fmla="*/ 0 w 589"/>
                <a:gd name="T67" fmla="*/ 294 h 589"/>
                <a:gd name="T68" fmla="*/ 3 w 589"/>
                <a:gd name="T69" fmla="*/ 251 h 589"/>
                <a:gd name="T70" fmla="*/ 13 w 589"/>
                <a:gd name="T71" fmla="*/ 209 h 589"/>
                <a:gd name="T72" fmla="*/ 27 w 589"/>
                <a:gd name="T73" fmla="*/ 170 h 589"/>
                <a:gd name="T74" fmla="*/ 48 w 589"/>
                <a:gd name="T75" fmla="*/ 134 h 589"/>
                <a:gd name="T76" fmla="*/ 73 w 589"/>
                <a:gd name="T77" fmla="*/ 101 h 589"/>
                <a:gd name="T78" fmla="*/ 102 w 589"/>
                <a:gd name="T79" fmla="*/ 73 h 589"/>
                <a:gd name="T80" fmla="*/ 134 w 589"/>
                <a:gd name="T81" fmla="*/ 48 h 589"/>
                <a:gd name="T82" fmla="*/ 170 w 589"/>
                <a:gd name="T83" fmla="*/ 28 h 589"/>
                <a:gd name="T84" fmla="*/ 210 w 589"/>
                <a:gd name="T85" fmla="*/ 13 h 589"/>
                <a:gd name="T86" fmla="*/ 251 w 589"/>
                <a:gd name="T87" fmla="*/ 3 h 589"/>
                <a:gd name="T88" fmla="*/ 295 w 589"/>
                <a:gd name="T89" fmla="*/ 0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89" h="589">
                  <a:moveTo>
                    <a:pt x="295" y="0"/>
                  </a:moveTo>
                  <a:lnTo>
                    <a:pt x="338" y="3"/>
                  </a:lnTo>
                  <a:lnTo>
                    <a:pt x="380" y="13"/>
                  </a:lnTo>
                  <a:lnTo>
                    <a:pt x="419" y="28"/>
                  </a:lnTo>
                  <a:lnTo>
                    <a:pt x="455" y="48"/>
                  </a:lnTo>
                  <a:lnTo>
                    <a:pt x="488" y="73"/>
                  </a:lnTo>
                  <a:lnTo>
                    <a:pt x="517" y="101"/>
                  </a:lnTo>
                  <a:lnTo>
                    <a:pt x="543" y="134"/>
                  </a:lnTo>
                  <a:lnTo>
                    <a:pt x="562" y="170"/>
                  </a:lnTo>
                  <a:lnTo>
                    <a:pt x="577" y="209"/>
                  </a:lnTo>
                  <a:lnTo>
                    <a:pt x="586" y="251"/>
                  </a:lnTo>
                  <a:lnTo>
                    <a:pt x="589" y="294"/>
                  </a:lnTo>
                  <a:lnTo>
                    <a:pt x="586" y="338"/>
                  </a:lnTo>
                  <a:lnTo>
                    <a:pt x="577" y="379"/>
                  </a:lnTo>
                  <a:lnTo>
                    <a:pt x="562" y="419"/>
                  </a:lnTo>
                  <a:lnTo>
                    <a:pt x="543" y="455"/>
                  </a:lnTo>
                  <a:lnTo>
                    <a:pt x="517" y="488"/>
                  </a:lnTo>
                  <a:lnTo>
                    <a:pt x="488" y="517"/>
                  </a:lnTo>
                  <a:lnTo>
                    <a:pt x="455" y="542"/>
                  </a:lnTo>
                  <a:lnTo>
                    <a:pt x="419" y="561"/>
                  </a:lnTo>
                  <a:lnTo>
                    <a:pt x="380" y="577"/>
                  </a:lnTo>
                  <a:lnTo>
                    <a:pt x="338" y="586"/>
                  </a:lnTo>
                  <a:lnTo>
                    <a:pt x="295" y="589"/>
                  </a:lnTo>
                  <a:lnTo>
                    <a:pt x="251" y="586"/>
                  </a:lnTo>
                  <a:lnTo>
                    <a:pt x="210" y="577"/>
                  </a:lnTo>
                  <a:lnTo>
                    <a:pt x="170" y="561"/>
                  </a:lnTo>
                  <a:lnTo>
                    <a:pt x="134" y="542"/>
                  </a:lnTo>
                  <a:lnTo>
                    <a:pt x="102" y="517"/>
                  </a:lnTo>
                  <a:lnTo>
                    <a:pt x="73" y="488"/>
                  </a:lnTo>
                  <a:lnTo>
                    <a:pt x="48" y="455"/>
                  </a:lnTo>
                  <a:lnTo>
                    <a:pt x="27" y="419"/>
                  </a:lnTo>
                  <a:lnTo>
                    <a:pt x="13" y="379"/>
                  </a:lnTo>
                  <a:lnTo>
                    <a:pt x="3" y="338"/>
                  </a:lnTo>
                  <a:lnTo>
                    <a:pt x="0" y="294"/>
                  </a:lnTo>
                  <a:lnTo>
                    <a:pt x="3" y="251"/>
                  </a:lnTo>
                  <a:lnTo>
                    <a:pt x="13" y="209"/>
                  </a:lnTo>
                  <a:lnTo>
                    <a:pt x="27" y="170"/>
                  </a:lnTo>
                  <a:lnTo>
                    <a:pt x="48" y="134"/>
                  </a:lnTo>
                  <a:lnTo>
                    <a:pt x="73" y="101"/>
                  </a:lnTo>
                  <a:lnTo>
                    <a:pt x="102" y="73"/>
                  </a:lnTo>
                  <a:lnTo>
                    <a:pt x="134" y="48"/>
                  </a:lnTo>
                  <a:lnTo>
                    <a:pt x="170" y="28"/>
                  </a:lnTo>
                  <a:lnTo>
                    <a:pt x="210" y="13"/>
                  </a:lnTo>
                  <a:lnTo>
                    <a:pt x="251" y="3"/>
                  </a:lnTo>
                  <a:lnTo>
                    <a:pt x="2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6" name="Freeform 451"/>
            <p:cNvSpPr>
              <a:spLocks/>
            </p:cNvSpPr>
            <p:nvPr/>
          </p:nvSpPr>
          <p:spPr bwMode="auto">
            <a:xfrm>
              <a:off x="5870" y="3594"/>
              <a:ext cx="277" cy="183"/>
            </a:xfrm>
            <a:custGeom>
              <a:avLst/>
              <a:gdLst>
                <a:gd name="T0" fmla="*/ 1275 w 1943"/>
                <a:gd name="T1" fmla="*/ 0 h 1284"/>
                <a:gd name="T2" fmla="*/ 1943 w 1943"/>
                <a:gd name="T3" fmla="*/ 936 h 1284"/>
                <a:gd name="T4" fmla="*/ 1943 w 1943"/>
                <a:gd name="T5" fmla="*/ 1283 h 1284"/>
                <a:gd name="T6" fmla="*/ 0 w 1943"/>
                <a:gd name="T7" fmla="*/ 1284 h 1284"/>
                <a:gd name="T8" fmla="*/ 0 w 1943"/>
                <a:gd name="T9" fmla="*/ 937 h 1284"/>
                <a:gd name="T10" fmla="*/ 594 w 1943"/>
                <a:gd name="T11" fmla="*/ 276 h 1284"/>
                <a:gd name="T12" fmla="*/ 971 w 1943"/>
                <a:gd name="T13" fmla="*/ 430 h 1284"/>
                <a:gd name="T14" fmla="*/ 1275 w 1943"/>
                <a:gd name="T15" fmla="*/ 0 h 1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43" h="1284">
                  <a:moveTo>
                    <a:pt x="1275" y="0"/>
                  </a:moveTo>
                  <a:lnTo>
                    <a:pt x="1943" y="936"/>
                  </a:lnTo>
                  <a:lnTo>
                    <a:pt x="1943" y="1283"/>
                  </a:lnTo>
                  <a:lnTo>
                    <a:pt x="0" y="1284"/>
                  </a:lnTo>
                  <a:lnTo>
                    <a:pt x="0" y="937"/>
                  </a:lnTo>
                  <a:lnTo>
                    <a:pt x="594" y="276"/>
                  </a:lnTo>
                  <a:lnTo>
                    <a:pt x="971" y="430"/>
                  </a:lnTo>
                  <a:lnTo>
                    <a:pt x="12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43" name="Freeform 579"/>
          <p:cNvSpPr>
            <a:spLocks noEditPoints="1"/>
          </p:cNvSpPr>
          <p:nvPr/>
        </p:nvSpPr>
        <p:spPr bwMode="auto">
          <a:xfrm>
            <a:off x="1137363" y="2682021"/>
            <a:ext cx="213221" cy="258987"/>
          </a:xfrm>
          <a:custGeom>
            <a:avLst/>
            <a:gdLst>
              <a:gd name="T0" fmla="*/ 527 w 2775"/>
              <a:gd name="T1" fmla="*/ 351 h 3366"/>
              <a:gd name="T2" fmla="*/ 1168 w 2775"/>
              <a:gd name="T3" fmla="*/ 1684 h 3366"/>
              <a:gd name="T4" fmla="*/ 527 w 2775"/>
              <a:gd name="T5" fmla="*/ 3015 h 3366"/>
              <a:gd name="T6" fmla="*/ 1120 w 2775"/>
              <a:gd name="T7" fmla="*/ 3015 h 3366"/>
              <a:gd name="T8" fmla="*/ 1269 w 2775"/>
              <a:gd name="T9" fmla="*/ 2706 h 3366"/>
              <a:gd name="T10" fmla="*/ 1505 w 2775"/>
              <a:gd name="T11" fmla="*/ 2706 h 3366"/>
              <a:gd name="T12" fmla="*/ 1654 w 2775"/>
              <a:gd name="T13" fmla="*/ 3015 h 3366"/>
              <a:gd name="T14" fmla="*/ 2247 w 2775"/>
              <a:gd name="T15" fmla="*/ 3015 h 3366"/>
              <a:gd name="T16" fmla="*/ 1607 w 2775"/>
              <a:gd name="T17" fmla="*/ 1683 h 3366"/>
              <a:gd name="T18" fmla="*/ 2247 w 2775"/>
              <a:gd name="T19" fmla="*/ 351 h 3366"/>
              <a:gd name="T20" fmla="*/ 1998 w 2775"/>
              <a:gd name="T21" fmla="*/ 351 h 3366"/>
              <a:gd name="T22" fmla="*/ 1440 w 2775"/>
              <a:gd name="T23" fmla="*/ 1635 h 3366"/>
              <a:gd name="T24" fmla="*/ 1334 w 2775"/>
              <a:gd name="T25" fmla="*/ 1635 h 3366"/>
              <a:gd name="T26" fmla="*/ 776 w 2775"/>
              <a:gd name="T27" fmla="*/ 351 h 3366"/>
              <a:gd name="T28" fmla="*/ 527 w 2775"/>
              <a:gd name="T29" fmla="*/ 351 h 3366"/>
              <a:gd name="T30" fmla="*/ 0 w 2775"/>
              <a:gd name="T31" fmla="*/ 0 h 3366"/>
              <a:gd name="T32" fmla="*/ 2775 w 2775"/>
              <a:gd name="T33" fmla="*/ 0 h 3366"/>
              <a:gd name="T34" fmla="*/ 2775 w 2775"/>
              <a:gd name="T35" fmla="*/ 351 h 3366"/>
              <a:gd name="T36" fmla="*/ 2508 w 2775"/>
              <a:gd name="T37" fmla="*/ 351 h 3366"/>
              <a:gd name="T38" fmla="*/ 1867 w 2775"/>
              <a:gd name="T39" fmla="*/ 1683 h 3366"/>
              <a:gd name="T40" fmla="*/ 2508 w 2775"/>
              <a:gd name="T41" fmla="*/ 3015 h 3366"/>
              <a:gd name="T42" fmla="*/ 2775 w 2775"/>
              <a:gd name="T43" fmla="*/ 3015 h 3366"/>
              <a:gd name="T44" fmla="*/ 2775 w 2775"/>
              <a:gd name="T45" fmla="*/ 3366 h 3366"/>
              <a:gd name="T46" fmla="*/ 0 w 2775"/>
              <a:gd name="T47" fmla="*/ 3366 h 3366"/>
              <a:gd name="T48" fmla="*/ 0 w 2775"/>
              <a:gd name="T49" fmla="*/ 3015 h 3366"/>
              <a:gd name="T50" fmla="*/ 267 w 2775"/>
              <a:gd name="T51" fmla="*/ 3015 h 3366"/>
              <a:gd name="T52" fmla="*/ 907 w 2775"/>
              <a:gd name="T53" fmla="*/ 1684 h 3366"/>
              <a:gd name="T54" fmla="*/ 267 w 2775"/>
              <a:gd name="T55" fmla="*/ 351 h 3366"/>
              <a:gd name="T56" fmla="*/ 0 w 2775"/>
              <a:gd name="T57" fmla="*/ 351 h 3366"/>
              <a:gd name="T58" fmla="*/ 0 w 2775"/>
              <a:gd name="T59" fmla="*/ 0 h 3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775" h="3366">
                <a:moveTo>
                  <a:pt x="527" y="351"/>
                </a:moveTo>
                <a:lnTo>
                  <a:pt x="1168" y="1684"/>
                </a:lnTo>
                <a:lnTo>
                  <a:pt x="527" y="3015"/>
                </a:lnTo>
                <a:lnTo>
                  <a:pt x="1120" y="3015"/>
                </a:lnTo>
                <a:lnTo>
                  <a:pt x="1269" y="2706"/>
                </a:lnTo>
                <a:lnTo>
                  <a:pt x="1505" y="2706"/>
                </a:lnTo>
                <a:lnTo>
                  <a:pt x="1654" y="3015"/>
                </a:lnTo>
                <a:lnTo>
                  <a:pt x="2247" y="3015"/>
                </a:lnTo>
                <a:lnTo>
                  <a:pt x="1607" y="1683"/>
                </a:lnTo>
                <a:lnTo>
                  <a:pt x="2247" y="351"/>
                </a:lnTo>
                <a:lnTo>
                  <a:pt x="1998" y="351"/>
                </a:lnTo>
                <a:lnTo>
                  <a:pt x="1440" y="1635"/>
                </a:lnTo>
                <a:lnTo>
                  <a:pt x="1334" y="1635"/>
                </a:lnTo>
                <a:lnTo>
                  <a:pt x="776" y="351"/>
                </a:lnTo>
                <a:lnTo>
                  <a:pt x="527" y="351"/>
                </a:lnTo>
                <a:close/>
                <a:moveTo>
                  <a:pt x="0" y="0"/>
                </a:moveTo>
                <a:lnTo>
                  <a:pt x="2775" y="0"/>
                </a:lnTo>
                <a:lnTo>
                  <a:pt x="2775" y="351"/>
                </a:lnTo>
                <a:lnTo>
                  <a:pt x="2508" y="351"/>
                </a:lnTo>
                <a:lnTo>
                  <a:pt x="1867" y="1683"/>
                </a:lnTo>
                <a:lnTo>
                  <a:pt x="2508" y="3015"/>
                </a:lnTo>
                <a:lnTo>
                  <a:pt x="2775" y="3015"/>
                </a:lnTo>
                <a:lnTo>
                  <a:pt x="2775" y="3366"/>
                </a:lnTo>
                <a:lnTo>
                  <a:pt x="0" y="3366"/>
                </a:lnTo>
                <a:lnTo>
                  <a:pt x="0" y="3015"/>
                </a:lnTo>
                <a:lnTo>
                  <a:pt x="267" y="3015"/>
                </a:lnTo>
                <a:lnTo>
                  <a:pt x="907" y="1684"/>
                </a:lnTo>
                <a:lnTo>
                  <a:pt x="267" y="351"/>
                </a:lnTo>
                <a:lnTo>
                  <a:pt x="0" y="351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42" name="Group 460"/>
          <p:cNvGrpSpPr>
            <a:grpSpLocks noChangeAspect="1"/>
          </p:cNvGrpSpPr>
          <p:nvPr/>
        </p:nvGrpSpPr>
        <p:grpSpPr bwMode="auto">
          <a:xfrm>
            <a:off x="441726" y="2680361"/>
            <a:ext cx="211715" cy="262307"/>
            <a:chOff x="6913" y="2647"/>
            <a:chExt cx="385" cy="47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45" name="Freeform 462"/>
            <p:cNvSpPr>
              <a:spLocks noEditPoints="1"/>
            </p:cNvSpPr>
            <p:nvPr/>
          </p:nvSpPr>
          <p:spPr bwMode="auto">
            <a:xfrm>
              <a:off x="6966" y="2802"/>
              <a:ext cx="279" cy="251"/>
            </a:xfrm>
            <a:custGeom>
              <a:avLst/>
              <a:gdLst>
                <a:gd name="T0" fmla="*/ 284 w 1955"/>
                <a:gd name="T1" fmla="*/ 1495 h 1759"/>
                <a:gd name="T2" fmla="*/ 227 w 1955"/>
                <a:gd name="T3" fmla="*/ 1545 h 1759"/>
                <a:gd name="T4" fmla="*/ 274 w 1955"/>
                <a:gd name="T5" fmla="*/ 1519 h 1759"/>
                <a:gd name="T6" fmla="*/ 345 w 1955"/>
                <a:gd name="T7" fmla="*/ 1455 h 1759"/>
                <a:gd name="T8" fmla="*/ 1657 w 1955"/>
                <a:gd name="T9" fmla="*/ 1340 h 1759"/>
                <a:gd name="T10" fmla="*/ 1705 w 1955"/>
                <a:gd name="T11" fmla="*/ 1357 h 1759"/>
                <a:gd name="T12" fmla="*/ 1672 w 1955"/>
                <a:gd name="T13" fmla="*/ 1337 h 1759"/>
                <a:gd name="T14" fmla="*/ 898 w 1955"/>
                <a:gd name="T15" fmla="*/ 831 h 1759"/>
                <a:gd name="T16" fmla="*/ 826 w 1955"/>
                <a:gd name="T17" fmla="*/ 1073 h 1759"/>
                <a:gd name="T18" fmla="*/ 865 w 1955"/>
                <a:gd name="T19" fmla="*/ 1067 h 1759"/>
                <a:gd name="T20" fmla="*/ 936 w 1955"/>
                <a:gd name="T21" fmla="*/ 1058 h 1759"/>
                <a:gd name="T22" fmla="*/ 1004 w 1955"/>
                <a:gd name="T23" fmla="*/ 1050 h 1759"/>
                <a:gd name="T24" fmla="*/ 982 w 1955"/>
                <a:gd name="T25" fmla="*/ 980 h 1759"/>
                <a:gd name="T26" fmla="*/ 803 w 1955"/>
                <a:gd name="T27" fmla="*/ 0 h 1759"/>
                <a:gd name="T28" fmla="*/ 840 w 1955"/>
                <a:gd name="T29" fmla="*/ 5 h 1759"/>
                <a:gd name="T30" fmla="*/ 878 w 1955"/>
                <a:gd name="T31" fmla="*/ 30 h 1759"/>
                <a:gd name="T32" fmla="*/ 908 w 1955"/>
                <a:gd name="T33" fmla="*/ 84 h 1759"/>
                <a:gd name="T34" fmla="*/ 921 w 1955"/>
                <a:gd name="T35" fmla="*/ 174 h 1759"/>
                <a:gd name="T36" fmla="*/ 944 w 1955"/>
                <a:gd name="T37" fmla="*/ 308 h 1759"/>
                <a:gd name="T38" fmla="*/ 989 w 1955"/>
                <a:gd name="T39" fmla="*/ 483 h 1759"/>
                <a:gd name="T40" fmla="*/ 1061 w 1955"/>
                <a:gd name="T41" fmla="*/ 675 h 1759"/>
                <a:gd name="T42" fmla="*/ 1162 w 1955"/>
                <a:gd name="T43" fmla="*/ 867 h 1759"/>
                <a:gd name="T44" fmla="*/ 1277 w 1955"/>
                <a:gd name="T45" fmla="*/ 1015 h 1759"/>
                <a:gd name="T46" fmla="*/ 1385 w 1955"/>
                <a:gd name="T47" fmla="*/ 1051 h 1759"/>
                <a:gd name="T48" fmla="*/ 1522 w 1955"/>
                <a:gd name="T49" fmla="*/ 1073 h 1759"/>
                <a:gd name="T50" fmla="*/ 1662 w 1955"/>
                <a:gd name="T51" fmla="*/ 1108 h 1759"/>
                <a:gd name="T52" fmla="*/ 1789 w 1955"/>
                <a:gd name="T53" fmla="*/ 1158 h 1759"/>
                <a:gd name="T54" fmla="*/ 1889 w 1955"/>
                <a:gd name="T55" fmla="*/ 1224 h 1759"/>
                <a:gd name="T56" fmla="*/ 1946 w 1955"/>
                <a:gd name="T57" fmla="*/ 1308 h 1759"/>
                <a:gd name="T58" fmla="*/ 1952 w 1955"/>
                <a:gd name="T59" fmla="*/ 1394 h 1759"/>
                <a:gd name="T60" fmla="*/ 1912 w 1955"/>
                <a:gd name="T61" fmla="*/ 1481 h 1759"/>
                <a:gd name="T62" fmla="*/ 1830 w 1955"/>
                <a:gd name="T63" fmla="*/ 1548 h 1759"/>
                <a:gd name="T64" fmla="*/ 1726 w 1955"/>
                <a:gd name="T65" fmla="*/ 1571 h 1759"/>
                <a:gd name="T66" fmla="*/ 1606 w 1955"/>
                <a:gd name="T67" fmla="*/ 1548 h 1759"/>
                <a:gd name="T68" fmla="*/ 1471 w 1955"/>
                <a:gd name="T69" fmla="*/ 1477 h 1759"/>
                <a:gd name="T70" fmla="*/ 1319 w 1955"/>
                <a:gd name="T71" fmla="*/ 1358 h 1759"/>
                <a:gd name="T72" fmla="*/ 1190 w 1955"/>
                <a:gd name="T73" fmla="*/ 1252 h 1759"/>
                <a:gd name="T74" fmla="*/ 1106 w 1955"/>
                <a:gd name="T75" fmla="*/ 1258 h 1759"/>
                <a:gd name="T76" fmla="*/ 992 w 1955"/>
                <a:gd name="T77" fmla="*/ 1270 h 1759"/>
                <a:gd name="T78" fmla="*/ 872 w 1955"/>
                <a:gd name="T79" fmla="*/ 1286 h 1759"/>
                <a:gd name="T80" fmla="*/ 768 w 1955"/>
                <a:gd name="T81" fmla="*/ 1300 h 1759"/>
                <a:gd name="T82" fmla="*/ 705 w 1955"/>
                <a:gd name="T83" fmla="*/ 1312 h 1759"/>
                <a:gd name="T84" fmla="*/ 565 w 1955"/>
                <a:gd name="T85" fmla="*/ 1523 h 1759"/>
                <a:gd name="T86" fmla="*/ 431 w 1955"/>
                <a:gd name="T87" fmla="*/ 1667 h 1759"/>
                <a:gd name="T88" fmla="*/ 302 w 1955"/>
                <a:gd name="T89" fmla="*/ 1743 h 1759"/>
                <a:gd name="T90" fmla="*/ 180 w 1955"/>
                <a:gd name="T91" fmla="*/ 1755 h 1759"/>
                <a:gd name="T92" fmla="*/ 80 w 1955"/>
                <a:gd name="T93" fmla="*/ 1711 h 1759"/>
                <a:gd name="T94" fmla="*/ 15 w 1955"/>
                <a:gd name="T95" fmla="*/ 1632 h 1759"/>
                <a:gd name="T96" fmla="*/ 0 w 1955"/>
                <a:gd name="T97" fmla="*/ 1542 h 1759"/>
                <a:gd name="T98" fmla="*/ 41 w 1955"/>
                <a:gd name="T99" fmla="*/ 1439 h 1759"/>
                <a:gd name="T100" fmla="*/ 141 w 1955"/>
                <a:gd name="T101" fmla="*/ 1337 h 1759"/>
                <a:gd name="T102" fmla="*/ 283 w 1955"/>
                <a:gd name="T103" fmla="*/ 1245 h 1759"/>
                <a:gd name="T104" fmla="*/ 447 w 1955"/>
                <a:gd name="T105" fmla="*/ 1170 h 1759"/>
                <a:gd name="T106" fmla="*/ 579 w 1955"/>
                <a:gd name="T107" fmla="*/ 1098 h 1759"/>
                <a:gd name="T108" fmla="*/ 652 w 1955"/>
                <a:gd name="T109" fmla="*/ 930 h 1759"/>
                <a:gd name="T110" fmla="*/ 703 w 1955"/>
                <a:gd name="T111" fmla="*/ 719 h 1759"/>
                <a:gd name="T112" fmla="*/ 722 w 1955"/>
                <a:gd name="T113" fmla="*/ 514 h 1759"/>
                <a:gd name="T114" fmla="*/ 720 w 1955"/>
                <a:gd name="T115" fmla="*/ 333 h 1759"/>
                <a:gd name="T116" fmla="*/ 707 w 1955"/>
                <a:gd name="T117" fmla="*/ 200 h 1759"/>
                <a:gd name="T118" fmla="*/ 698 w 1955"/>
                <a:gd name="T119" fmla="*/ 124 h 1759"/>
                <a:gd name="T120" fmla="*/ 703 w 1955"/>
                <a:gd name="T121" fmla="*/ 73 h 1759"/>
                <a:gd name="T122" fmla="*/ 741 w 1955"/>
                <a:gd name="T123" fmla="*/ 21 h 1759"/>
                <a:gd name="T124" fmla="*/ 803 w 1955"/>
                <a:gd name="T125" fmla="*/ 0 h 1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55" h="1759">
                  <a:moveTo>
                    <a:pt x="345" y="1455"/>
                  </a:moveTo>
                  <a:lnTo>
                    <a:pt x="311" y="1476"/>
                  </a:lnTo>
                  <a:lnTo>
                    <a:pt x="284" y="1495"/>
                  </a:lnTo>
                  <a:lnTo>
                    <a:pt x="260" y="1513"/>
                  </a:lnTo>
                  <a:lnTo>
                    <a:pt x="241" y="1530"/>
                  </a:lnTo>
                  <a:lnTo>
                    <a:pt x="227" y="1545"/>
                  </a:lnTo>
                  <a:lnTo>
                    <a:pt x="239" y="1540"/>
                  </a:lnTo>
                  <a:lnTo>
                    <a:pt x="255" y="1533"/>
                  </a:lnTo>
                  <a:lnTo>
                    <a:pt x="274" y="1519"/>
                  </a:lnTo>
                  <a:lnTo>
                    <a:pt x="295" y="1503"/>
                  </a:lnTo>
                  <a:lnTo>
                    <a:pt x="319" y="1481"/>
                  </a:lnTo>
                  <a:lnTo>
                    <a:pt x="345" y="1455"/>
                  </a:lnTo>
                  <a:close/>
                  <a:moveTo>
                    <a:pt x="1609" y="1314"/>
                  </a:moveTo>
                  <a:lnTo>
                    <a:pt x="1635" y="1328"/>
                  </a:lnTo>
                  <a:lnTo>
                    <a:pt x="1657" y="1340"/>
                  </a:lnTo>
                  <a:lnTo>
                    <a:pt x="1676" y="1348"/>
                  </a:lnTo>
                  <a:lnTo>
                    <a:pt x="1692" y="1353"/>
                  </a:lnTo>
                  <a:lnTo>
                    <a:pt x="1705" y="1357"/>
                  </a:lnTo>
                  <a:lnTo>
                    <a:pt x="1715" y="1358"/>
                  </a:lnTo>
                  <a:lnTo>
                    <a:pt x="1696" y="1348"/>
                  </a:lnTo>
                  <a:lnTo>
                    <a:pt x="1672" y="1337"/>
                  </a:lnTo>
                  <a:lnTo>
                    <a:pt x="1642" y="1325"/>
                  </a:lnTo>
                  <a:lnTo>
                    <a:pt x="1609" y="1314"/>
                  </a:lnTo>
                  <a:close/>
                  <a:moveTo>
                    <a:pt x="898" y="831"/>
                  </a:moveTo>
                  <a:lnTo>
                    <a:pt x="878" y="915"/>
                  </a:lnTo>
                  <a:lnTo>
                    <a:pt x="854" y="996"/>
                  </a:lnTo>
                  <a:lnTo>
                    <a:pt x="826" y="1073"/>
                  </a:lnTo>
                  <a:lnTo>
                    <a:pt x="834" y="1072"/>
                  </a:lnTo>
                  <a:lnTo>
                    <a:pt x="848" y="1069"/>
                  </a:lnTo>
                  <a:lnTo>
                    <a:pt x="865" y="1067"/>
                  </a:lnTo>
                  <a:lnTo>
                    <a:pt x="887" y="1064"/>
                  </a:lnTo>
                  <a:lnTo>
                    <a:pt x="911" y="1062"/>
                  </a:lnTo>
                  <a:lnTo>
                    <a:pt x="936" y="1058"/>
                  </a:lnTo>
                  <a:lnTo>
                    <a:pt x="961" y="1055"/>
                  </a:lnTo>
                  <a:lnTo>
                    <a:pt x="984" y="1052"/>
                  </a:lnTo>
                  <a:lnTo>
                    <a:pt x="1004" y="1050"/>
                  </a:lnTo>
                  <a:lnTo>
                    <a:pt x="1019" y="1048"/>
                  </a:lnTo>
                  <a:lnTo>
                    <a:pt x="1029" y="1046"/>
                  </a:lnTo>
                  <a:lnTo>
                    <a:pt x="982" y="980"/>
                  </a:lnTo>
                  <a:lnTo>
                    <a:pt x="938" y="908"/>
                  </a:lnTo>
                  <a:lnTo>
                    <a:pt x="898" y="831"/>
                  </a:lnTo>
                  <a:close/>
                  <a:moveTo>
                    <a:pt x="803" y="0"/>
                  </a:moveTo>
                  <a:lnTo>
                    <a:pt x="815" y="0"/>
                  </a:lnTo>
                  <a:lnTo>
                    <a:pt x="827" y="2"/>
                  </a:lnTo>
                  <a:lnTo>
                    <a:pt x="840" y="5"/>
                  </a:lnTo>
                  <a:lnTo>
                    <a:pt x="853" y="11"/>
                  </a:lnTo>
                  <a:lnTo>
                    <a:pt x="866" y="20"/>
                  </a:lnTo>
                  <a:lnTo>
                    <a:pt x="878" y="30"/>
                  </a:lnTo>
                  <a:lnTo>
                    <a:pt x="890" y="45"/>
                  </a:lnTo>
                  <a:lnTo>
                    <a:pt x="900" y="62"/>
                  </a:lnTo>
                  <a:lnTo>
                    <a:pt x="908" y="84"/>
                  </a:lnTo>
                  <a:lnTo>
                    <a:pt x="913" y="111"/>
                  </a:lnTo>
                  <a:lnTo>
                    <a:pt x="917" y="140"/>
                  </a:lnTo>
                  <a:lnTo>
                    <a:pt x="921" y="174"/>
                  </a:lnTo>
                  <a:lnTo>
                    <a:pt x="925" y="213"/>
                  </a:lnTo>
                  <a:lnTo>
                    <a:pt x="933" y="258"/>
                  </a:lnTo>
                  <a:lnTo>
                    <a:pt x="944" y="308"/>
                  </a:lnTo>
                  <a:lnTo>
                    <a:pt x="956" y="363"/>
                  </a:lnTo>
                  <a:lnTo>
                    <a:pt x="971" y="422"/>
                  </a:lnTo>
                  <a:lnTo>
                    <a:pt x="989" y="483"/>
                  </a:lnTo>
                  <a:lnTo>
                    <a:pt x="1009" y="545"/>
                  </a:lnTo>
                  <a:lnTo>
                    <a:pt x="1033" y="611"/>
                  </a:lnTo>
                  <a:lnTo>
                    <a:pt x="1061" y="675"/>
                  </a:lnTo>
                  <a:lnTo>
                    <a:pt x="1090" y="741"/>
                  </a:lnTo>
                  <a:lnTo>
                    <a:pt x="1125" y="805"/>
                  </a:lnTo>
                  <a:lnTo>
                    <a:pt x="1162" y="867"/>
                  </a:lnTo>
                  <a:lnTo>
                    <a:pt x="1203" y="927"/>
                  </a:lnTo>
                  <a:lnTo>
                    <a:pt x="1249" y="984"/>
                  </a:lnTo>
                  <a:lnTo>
                    <a:pt x="1277" y="1015"/>
                  </a:lnTo>
                  <a:lnTo>
                    <a:pt x="1303" y="1043"/>
                  </a:lnTo>
                  <a:lnTo>
                    <a:pt x="1343" y="1046"/>
                  </a:lnTo>
                  <a:lnTo>
                    <a:pt x="1385" y="1051"/>
                  </a:lnTo>
                  <a:lnTo>
                    <a:pt x="1429" y="1057"/>
                  </a:lnTo>
                  <a:lnTo>
                    <a:pt x="1475" y="1064"/>
                  </a:lnTo>
                  <a:lnTo>
                    <a:pt x="1522" y="1073"/>
                  </a:lnTo>
                  <a:lnTo>
                    <a:pt x="1569" y="1082"/>
                  </a:lnTo>
                  <a:lnTo>
                    <a:pt x="1616" y="1094"/>
                  </a:lnTo>
                  <a:lnTo>
                    <a:pt x="1662" y="1108"/>
                  </a:lnTo>
                  <a:lnTo>
                    <a:pt x="1707" y="1123"/>
                  </a:lnTo>
                  <a:lnTo>
                    <a:pt x="1749" y="1139"/>
                  </a:lnTo>
                  <a:lnTo>
                    <a:pt x="1789" y="1158"/>
                  </a:lnTo>
                  <a:lnTo>
                    <a:pt x="1827" y="1179"/>
                  </a:lnTo>
                  <a:lnTo>
                    <a:pt x="1859" y="1200"/>
                  </a:lnTo>
                  <a:lnTo>
                    <a:pt x="1889" y="1224"/>
                  </a:lnTo>
                  <a:lnTo>
                    <a:pt x="1914" y="1251"/>
                  </a:lnTo>
                  <a:lnTo>
                    <a:pt x="1932" y="1279"/>
                  </a:lnTo>
                  <a:lnTo>
                    <a:pt x="1946" y="1308"/>
                  </a:lnTo>
                  <a:lnTo>
                    <a:pt x="1953" y="1336"/>
                  </a:lnTo>
                  <a:lnTo>
                    <a:pt x="1955" y="1365"/>
                  </a:lnTo>
                  <a:lnTo>
                    <a:pt x="1952" y="1394"/>
                  </a:lnTo>
                  <a:lnTo>
                    <a:pt x="1946" y="1422"/>
                  </a:lnTo>
                  <a:lnTo>
                    <a:pt x="1932" y="1451"/>
                  </a:lnTo>
                  <a:lnTo>
                    <a:pt x="1912" y="1481"/>
                  </a:lnTo>
                  <a:lnTo>
                    <a:pt x="1888" y="1507"/>
                  </a:lnTo>
                  <a:lnTo>
                    <a:pt x="1860" y="1530"/>
                  </a:lnTo>
                  <a:lnTo>
                    <a:pt x="1830" y="1548"/>
                  </a:lnTo>
                  <a:lnTo>
                    <a:pt x="1798" y="1561"/>
                  </a:lnTo>
                  <a:lnTo>
                    <a:pt x="1763" y="1569"/>
                  </a:lnTo>
                  <a:lnTo>
                    <a:pt x="1726" y="1571"/>
                  </a:lnTo>
                  <a:lnTo>
                    <a:pt x="1688" y="1569"/>
                  </a:lnTo>
                  <a:lnTo>
                    <a:pt x="1648" y="1561"/>
                  </a:lnTo>
                  <a:lnTo>
                    <a:pt x="1606" y="1548"/>
                  </a:lnTo>
                  <a:lnTo>
                    <a:pt x="1563" y="1529"/>
                  </a:lnTo>
                  <a:lnTo>
                    <a:pt x="1518" y="1506"/>
                  </a:lnTo>
                  <a:lnTo>
                    <a:pt x="1471" y="1477"/>
                  </a:lnTo>
                  <a:lnTo>
                    <a:pt x="1422" y="1443"/>
                  </a:lnTo>
                  <a:lnTo>
                    <a:pt x="1372" y="1404"/>
                  </a:lnTo>
                  <a:lnTo>
                    <a:pt x="1319" y="1358"/>
                  </a:lnTo>
                  <a:lnTo>
                    <a:pt x="1265" y="1308"/>
                  </a:lnTo>
                  <a:lnTo>
                    <a:pt x="1208" y="1252"/>
                  </a:lnTo>
                  <a:lnTo>
                    <a:pt x="1190" y="1252"/>
                  </a:lnTo>
                  <a:lnTo>
                    <a:pt x="1167" y="1254"/>
                  </a:lnTo>
                  <a:lnTo>
                    <a:pt x="1139" y="1256"/>
                  </a:lnTo>
                  <a:lnTo>
                    <a:pt x="1106" y="1258"/>
                  </a:lnTo>
                  <a:lnTo>
                    <a:pt x="1070" y="1262"/>
                  </a:lnTo>
                  <a:lnTo>
                    <a:pt x="1032" y="1266"/>
                  </a:lnTo>
                  <a:lnTo>
                    <a:pt x="992" y="1270"/>
                  </a:lnTo>
                  <a:lnTo>
                    <a:pt x="951" y="1276"/>
                  </a:lnTo>
                  <a:lnTo>
                    <a:pt x="911" y="1280"/>
                  </a:lnTo>
                  <a:lnTo>
                    <a:pt x="872" y="1286"/>
                  </a:lnTo>
                  <a:lnTo>
                    <a:pt x="834" y="1290"/>
                  </a:lnTo>
                  <a:lnTo>
                    <a:pt x="799" y="1295"/>
                  </a:lnTo>
                  <a:lnTo>
                    <a:pt x="768" y="1300"/>
                  </a:lnTo>
                  <a:lnTo>
                    <a:pt x="741" y="1304"/>
                  </a:lnTo>
                  <a:lnTo>
                    <a:pt x="720" y="1309"/>
                  </a:lnTo>
                  <a:lnTo>
                    <a:pt x="705" y="1312"/>
                  </a:lnTo>
                  <a:lnTo>
                    <a:pt x="657" y="1389"/>
                  </a:lnTo>
                  <a:lnTo>
                    <a:pt x="611" y="1460"/>
                  </a:lnTo>
                  <a:lnTo>
                    <a:pt x="565" y="1523"/>
                  </a:lnTo>
                  <a:lnTo>
                    <a:pt x="520" y="1578"/>
                  </a:lnTo>
                  <a:lnTo>
                    <a:pt x="476" y="1626"/>
                  </a:lnTo>
                  <a:lnTo>
                    <a:pt x="431" y="1667"/>
                  </a:lnTo>
                  <a:lnTo>
                    <a:pt x="387" y="1700"/>
                  </a:lnTo>
                  <a:lnTo>
                    <a:pt x="345" y="1726"/>
                  </a:lnTo>
                  <a:lnTo>
                    <a:pt x="302" y="1743"/>
                  </a:lnTo>
                  <a:lnTo>
                    <a:pt x="260" y="1754"/>
                  </a:lnTo>
                  <a:lnTo>
                    <a:pt x="218" y="1759"/>
                  </a:lnTo>
                  <a:lnTo>
                    <a:pt x="180" y="1755"/>
                  </a:lnTo>
                  <a:lnTo>
                    <a:pt x="145" y="1747"/>
                  </a:lnTo>
                  <a:lnTo>
                    <a:pt x="111" y="1731"/>
                  </a:lnTo>
                  <a:lnTo>
                    <a:pt x="80" y="1711"/>
                  </a:lnTo>
                  <a:lnTo>
                    <a:pt x="50" y="1683"/>
                  </a:lnTo>
                  <a:lnTo>
                    <a:pt x="30" y="1659"/>
                  </a:lnTo>
                  <a:lnTo>
                    <a:pt x="15" y="1632"/>
                  </a:lnTo>
                  <a:lnTo>
                    <a:pt x="5" y="1604"/>
                  </a:lnTo>
                  <a:lnTo>
                    <a:pt x="0" y="1573"/>
                  </a:lnTo>
                  <a:lnTo>
                    <a:pt x="0" y="1542"/>
                  </a:lnTo>
                  <a:lnTo>
                    <a:pt x="6" y="1511"/>
                  </a:lnTo>
                  <a:lnTo>
                    <a:pt x="21" y="1475"/>
                  </a:lnTo>
                  <a:lnTo>
                    <a:pt x="41" y="1439"/>
                  </a:lnTo>
                  <a:lnTo>
                    <a:pt x="69" y="1404"/>
                  </a:lnTo>
                  <a:lnTo>
                    <a:pt x="102" y="1370"/>
                  </a:lnTo>
                  <a:lnTo>
                    <a:pt x="141" y="1337"/>
                  </a:lnTo>
                  <a:lnTo>
                    <a:pt x="184" y="1305"/>
                  </a:lnTo>
                  <a:lnTo>
                    <a:pt x="231" y="1275"/>
                  </a:lnTo>
                  <a:lnTo>
                    <a:pt x="283" y="1245"/>
                  </a:lnTo>
                  <a:lnTo>
                    <a:pt x="335" y="1219"/>
                  </a:lnTo>
                  <a:lnTo>
                    <a:pt x="391" y="1193"/>
                  </a:lnTo>
                  <a:lnTo>
                    <a:pt x="447" y="1170"/>
                  </a:lnTo>
                  <a:lnTo>
                    <a:pt x="504" y="1149"/>
                  </a:lnTo>
                  <a:lnTo>
                    <a:pt x="562" y="1129"/>
                  </a:lnTo>
                  <a:lnTo>
                    <a:pt x="579" y="1098"/>
                  </a:lnTo>
                  <a:lnTo>
                    <a:pt x="597" y="1064"/>
                  </a:lnTo>
                  <a:lnTo>
                    <a:pt x="627" y="997"/>
                  </a:lnTo>
                  <a:lnTo>
                    <a:pt x="652" y="930"/>
                  </a:lnTo>
                  <a:lnTo>
                    <a:pt x="673" y="860"/>
                  </a:lnTo>
                  <a:lnTo>
                    <a:pt x="691" y="790"/>
                  </a:lnTo>
                  <a:lnTo>
                    <a:pt x="703" y="719"/>
                  </a:lnTo>
                  <a:lnTo>
                    <a:pt x="712" y="649"/>
                  </a:lnTo>
                  <a:lnTo>
                    <a:pt x="719" y="580"/>
                  </a:lnTo>
                  <a:lnTo>
                    <a:pt x="722" y="514"/>
                  </a:lnTo>
                  <a:lnTo>
                    <a:pt x="723" y="450"/>
                  </a:lnTo>
                  <a:lnTo>
                    <a:pt x="722" y="390"/>
                  </a:lnTo>
                  <a:lnTo>
                    <a:pt x="720" y="333"/>
                  </a:lnTo>
                  <a:lnTo>
                    <a:pt x="717" y="282"/>
                  </a:lnTo>
                  <a:lnTo>
                    <a:pt x="714" y="235"/>
                  </a:lnTo>
                  <a:lnTo>
                    <a:pt x="707" y="200"/>
                  </a:lnTo>
                  <a:lnTo>
                    <a:pt x="703" y="168"/>
                  </a:lnTo>
                  <a:lnTo>
                    <a:pt x="699" y="140"/>
                  </a:lnTo>
                  <a:lnTo>
                    <a:pt x="698" y="124"/>
                  </a:lnTo>
                  <a:lnTo>
                    <a:pt x="697" y="109"/>
                  </a:lnTo>
                  <a:lnTo>
                    <a:pt x="698" y="92"/>
                  </a:lnTo>
                  <a:lnTo>
                    <a:pt x="703" y="73"/>
                  </a:lnTo>
                  <a:lnTo>
                    <a:pt x="710" y="54"/>
                  </a:lnTo>
                  <a:lnTo>
                    <a:pt x="723" y="36"/>
                  </a:lnTo>
                  <a:lnTo>
                    <a:pt x="741" y="21"/>
                  </a:lnTo>
                  <a:lnTo>
                    <a:pt x="759" y="9"/>
                  </a:lnTo>
                  <a:lnTo>
                    <a:pt x="781" y="2"/>
                  </a:lnTo>
                  <a:lnTo>
                    <a:pt x="8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6" name="Freeform 463"/>
            <p:cNvSpPr>
              <a:spLocks noEditPoints="1"/>
            </p:cNvSpPr>
            <p:nvPr/>
          </p:nvSpPr>
          <p:spPr bwMode="auto">
            <a:xfrm>
              <a:off x="6913" y="2647"/>
              <a:ext cx="385" cy="477"/>
            </a:xfrm>
            <a:custGeom>
              <a:avLst/>
              <a:gdLst>
                <a:gd name="T0" fmla="*/ 787 w 2695"/>
                <a:gd name="T1" fmla="*/ 384 h 3339"/>
                <a:gd name="T2" fmla="*/ 405 w 2695"/>
                <a:gd name="T3" fmla="*/ 788 h 3339"/>
                <a:gd name="T4" fmla="*/ 787 w 2695"/>
                <a:gd name="T5" fmla="*/ 788 h 3339"/>
                <a:gd name="T6" fmla="*/ 787 w 2695"/>
                <a:gd name="T7" fmla="*/ 384 h 3339"/>
                <a:gd name="T8" fmla="*/ 996 w 2695"/>
                <a:gd name="T9" fmla="*/ 209 h 3339"/>
                <a:gd name="T10" fmla="*/ 996 w 2695"/>
                <a:gd name="T11" fmla="*/ 997 h 3339"/>
                <a:gd name="T12" fmla="*/ 208 w 2695"/>
                <a:gd name="T13" fmla="*/ 997 h 3339"/>
                <a:gd name="T14" fmla="*/ 208 w 2695"/>
                <a:gd name="T15" fmla="*/ 3130 h 3339"/>
                <a:gd name="T16" fmla="*/ 2487 w 2695"/>
                <a:gd name="T17" fmla="*/ 3130 h 3339"/>
                <a:gd name="T18" fmla="*/ 2487 w 2695"/>
                <a:gd name="T19" fmla="*/ 209 h 3339"/>
                <a:gd name="T20" fmla="*/ 996 w 2695"/>
                <a:gd name="T21" fmla="*/ 209 h 3339"/>
                <a:gd name="T22" fmla="*/ 863 w 2695"/>
                <a:gd name="T23" fmla="*/ 0 h 3339"/>
                <a:gd name="T24" fmla="*/ 2695 w 2695"/>
                <a:gd name="T25" fmla="*/ 0 h 3339"/>
                <a:gd name="T26" fmla="*/ 2695 w 2695"/>
                <a:gd name="T27" fmla="*/ 3339 h 3339"/>
                <a:gd name="T28" fmla="*/ 0 w 2695"/>
                <a:gd name="T29" fmla="*/ 3339 h 3339"/>
                <a:gd name="T30" fmla="*/ 0 w 2695"/>
                <a:gd name="T31" fmla="*/ 912 h 3339"/>
                <a:gd name="T32" fmla="*/ 863 w 2695"/>
                <a:gd name="T33" fmla="*/ 0 h 3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95" h="3339">
                  <a:moveTo>
                    <a:pt x="787" y="384"/>
                  </a:moveTo>
                  <a:lnTo>
                    <a:pt x="405" y="788"/>
                  </a:lnTo>
                  <a:lnTo>
                    <a:pt x="787" y="788"/>
                  </a:lnTo>
                  <a:lnTo>
                    <a:pt x="787" y="384"/>
                  </a:lnTo>
                  <a:close/>
                  <a:moveTo>
                    <a:pt x="996" y="209"/>
                  </a:moveTo>
                  <a:lnTo>
                    <a:pt x="996" y="997"/>
                  </a:lnTo>
                  <a:lnTo>
                    <a:pt x="208" y="997"/>
                  </a:lnTo>
                  <a:lnTo>
                    <a:pt x="208" y="3130"/>
                  </a:lnTo>
                  <a:lnTo>
                    <a:pt x="2487" y="3130"/>
                  </a:lnTo>
                  <a:lnTo>
                    <a:pt x="2487" y="209"/>
                  </a:lnTo>
                  <a:lnTo>
                    <a:pt x="996" y="209"/>
                  </a:lnTo>
                  <a:close/>
                  <a:moveTo>
                    <a:pt x="863" y="0"/>
                  </a:moveTo>
                  <a:lnTo>
                    <a:pt x="2695" y="0"/>
                  </a:lnTo>
                  <a:lnTo>
                    <a:pt x="2695" y="3339"/>
                  </a:lnTo>
                  <a:lnTo>
                    <a:pt x="0" y="3339"/>
                  </a:lnTo>
                  <a:lnTo>
                    <a:pt x="0" y="912"/>
                  </a:lnTo>
                  <a:lnTo>
                    <a:pt x="8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59" name="Group 958"/>
          <p:cNvGrpSpPr/>
          <p:nvPr/>
        </p:nvGrpSpPr>
        <p:grpSpPr>
          <a:xfrm>
            <a:off x="8420015" y="2683884"/>
            <a:ext cx="247431" cy="255261"/>
            <a:chOff x="9729743" y="2366176"/>
            <a:chExt cx="471644" cy="486554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" name="Freeform 6"/>
            <p:cNvSpPr>
              <a:spLocks noEditPoints="1"/>
            </p:cNvSpPr>
            <p:nvPr/>
          </p:nvSpPr>
          <p:spPr bwMode="auto">
            <a:xfrm>
              <a:off x="9729743" y="2366176"/>
              <a:ext cx="471644" cy="486554"/>
            </a:xfrm>
            <a:custGeom>
              <a:avLst/>
              <a:gdLst>
                <a:gd name="T0" fmla="*/ 1739 w 3479"/>
                <a:gd name="T1" fmla="*/ 1604 h 3582"/>
                <a:gd name="T2" fmla="*/ 691 w 3479"/>
                <a:gd name="T3" fmla="*/ 1602 h 3582"/>
                <a:gd name="T4" fmla="*/ 266 w 3479"/>
                <a:gd name="T5" fmla="*/ 1500 h 3582"/>
                <a:gd name="T6" fmla="*/ 3212 w 3479"/>
                <a:gd name="T7" fmla="*/ 1500 h 3582"/>
                <a:gd name="T8" fmla="*/ 2787 w 3479"/>
                <a:gd name="T9" fmla="*/ 1602 h 3582"/>
                <a:gd name="T10" fmla="*/ 266 w 3479"/>
                <a:gd name="T11" fmla="*/ 1316 h 3582"/>
                <a:gd name="T12" fmla="*/ 1204 w 3479"/>
                <a:gd name="T13" fmla="*/ 1283 h 3582"/>
                <a:gd name="T14" fmla="*/ 2252 w 3479"/>
                <a:gd name="T15" fmla="*/ 1287 h 3582"/>
                <a:gd name="T16" fmla="*/ 2810 w 3479"/>
                <a:gd name="T17" fmla="*/ 1423 h 3582"/>
                <a:gd name="T18" fmla="*/ 266 w 3479"/>
                <a:gd name="T19" fmla="*/ 1212 h 3582"/>
                <a:gd name="T20" fmla="*/ 3212 w 3479"/>
                <a:gd name="T21" fmla="*/ 1034 h 3582"/>
                <a:gd name="T22" fmla="*/ 2633 w 3479"/>
                <a:gd name="T23" fmla="*/ 790 h 3582"/>
                <a:gd name="T24" fmla="*/ 2610 w 3479"/>
                <a:gd name="T25" fmla="*/ 864 h 3582"/>
                <a:gd name="T26" fmla="*/ 2551 w 3479"/>
                <a:gd name="T27" fmla="*/ 913 h 3582"/>
                <a:gd name="T28" fmla="*/ 2472 w 3479"/>
                <a:gd name="T29" fmla="*/ 920 h 3582"/>
                <a:gd name="T30" fmla="*/ 2404 w 3479"/>
                <a:gd name="T31" fmla="*/ 883 h 3582"/>
                <a:gd name="T32" fmla="*/ 2369 w 3479"/>
                <a:gd name="T33" fmla="*/ 816 h 3582"/>
                <a:gd name="T34" fmla="*/ 1113 w 3479"/>
                <a:gd name="T35" fmla="*/ 562 h 3582"/>
                <a:gd name="T36" fmla="*/ 1102 w 3479"/>
                <a:gd name="T37" fmla="*/ 841 h 3582"/>
                <a:gd name="T38" fmla="*/ 1054 w 3479"/>
                <a:gd name="T39" fmla="*/ 900 h 3582"/>
                <a:gd name="T40" fmla="*/ 979 w 3479"/>
                <a:gd name="T41" fmla="*/ 923 h 3582"/>
                <a:gd name="T42" fmla="*/ 905 w 3479"/>
                <a:gd name="T43" fmla="*/ 900 h 3582"/>
                <a:gd name="T44" fmla="*/ 858 w 3479"/>
                <a:gd name="T45" fmla="*/ 841 h 3582"/>
                <a:gd name="T46" fmla="*/ 847 w 3479"/>
                <a:gd name="T47" fmla="*/ 562 h 3582"/>
                <a:gd name="T48" fmla="*/ 1007 w 3479"/>
                <a:gd name="T49" fmla="*/ 4 h 3582"/>
                <a:gd name="T50" fmla="*/ 1074 w 3479"/>
                <a:gd name="T51" fmla="*/ 40 h 3582"/>
                <a:gd name="T52" fmla="*/ 1111 w 3479"/>
                <a:gd name="T53" fmla="*/ 107 h 3582"/>
                <a:gd name="T54" fmla="*/ 2365 w 3479"/>
                <a:gd name="T55" fmla="*/ 295 h 3582"/>
                <a:gd name="T56" fmla="*/ 2376 w 3479"/>
                <a:gd name="T57" fmla="*/ 82 h 3582"/>
                <a:gd name="T58" fmla="*/ 2424 w 3479"/>
                <a:gd name="T59" fmla="*/ 23 h 3582"/>
                <a:gd name="T60" fmla="*/ 2499 w 3479"/>
                <a:gd name="T61" fmla="*/ 0 h 3582"/>
                <a:gd name="T62" fmla="*/ 2574 w 3479"/>
                <a:gd name="T63" fmla="*/ 23 h 3582"/>
                <a:gd name="T64" fmla="*/ 2622 w 3479"/>
                <a:gd name="T65" fmla="*/ 82 h 3582"/>
                <a:gd name="T66" fmla="*/ 2633 w 3479"/>
                <a:gd name="T67" fmla="*/ 295 h 3582"/>
                <a:gd name="T68" fmla="*/ 3398 w 3479"/>
                <a:gd name="T69" fmla="*/ 306 h 3582"/>
                <a:gd name="T70" fmla="*/ 3457 w 3479"/>
                <a:gd name="T71" fmla="*/ 354 h 3582"/>
                <a:gd name="T72" fmla="*/ 3479 w 3479"/>
                <a:gd name="T73" fmla="*/ 429 h 3582"/>
                <a:gd name="T74" fmla="*/ 3469 w 3479"/>
                <a:gd name="T75" fmla="*/ 3500 h 3582"/>
                <a:gd name="T76" fmla="*/ 3420 w 3479"/>
                <a:gd name="T77" fmla="*/ 3559 h 3582"/>
                <a:gd name="T78" fmla="*/ 3346 w 3479"/>
                <a:gd name="T79" fmla="*/ 3582 h 3582"/>
                <a:gd name="T80" fmla="*/ 82 w 3479"/>
                <a:gd name="T81" fmla="*/ 3571 h 3582"/>
                <a:gd name="T82" fmla="*/ 23 w 3479"/>
                <a:gd name="T83" fmla="*/ 3523 h 3582"/>
                <a:gd name="T84" fmla="*/ 0 w 3479"/>
                <a:gd name="T85" fmla="*/ 3448 h 3582"/>
                <a:gd name="T86" fmla="*/ 11 w 3479"/>
                <a:gd name="T87" fmla="*/ 376 h 3582"/>
                <a:gd name="T88" fmla="*/ 59 w 3479"/>
                <a:gd name="T89" fmla="*/ 318 h 3582"/>
                <a:gd name="T90" fmla="*/ 134 w 3479"/>
                <a:gd name="T91" fmla="*/ 295 h 3582"/>
                <a:gd name="T92" fmla="*/ 849 w 3479"/>
                <a:gd name="T93" fmla="*/ 107 h 3582"/>
                <a:gd name="T94" fmla="*/ 886 w 3479"/>
                <a:gd name="T95" fmla="*/ 40 h 3582"/>
                <a:gd name="T96" fmla="*/ 953 w 3479"/>
                <a:gd name="T97" fmla="*/ 4 h 3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479" h="3582">
                  <a:moveTo>
                    <a:pt x="2275" y="1464"/>
                  </a:moveTo>
                  <a:lnTo>
                    <a:pt x="1762" y="1602"/>
                  </a:lnTo>
                  <a:lnTo>
                    <a:pt x="1739" y="1604"/>
                  </a:lnTo>
                  <a:lnTo>
                    <a:pt x="1716" y="1602"/>
                  </a:lnTo>
                  <a:lnTo>
                    <a:pt x="1204" y="1464"/>
                  </a:lnTo>
                  <a:lnTo>
                    <a:pt x="691" y="1602"/>
                  </a:lnTo>
                  <a:lnTo>
                    <a:pt x="668" y="1604"/>
                  </a:lnTo>
                  <a:lnTo>
                    <a:pt x="646" y="1602"/>
                  </a:lnTo>
                  <a:lnTo>
                    <a:pt x="266" y="1500"/>
                  </a:lnTo>
                  <a:lnTo>
                    <a:pt x="266" y="3315"/>
                  </a:lnTo>
                  <a:lnTo>
                    <a:pt x="3212" y="3315"/>
                  </a:lnTo>
                  <a:lnTo>
                    <a:pt x="3212" y="1500"/>
                  </a:lnTo>
                  <a:lnTo>
                    <a:pt x="2833" y="1602"/>
                  </a:lnTo>
                  <a:lnTo>
                    <a:pt x="2810" y="1604"/>
                  </a:lnTo>
                  <a:lnTo>
                    <a:pt x="2787" y="1602"/>
                  </a:lnTo>
                  <a:lnTo>
                    <a:pt x="2275" y="1464"/>
                  </a:lnTo>
                  <a:close/>
                  <a:moveTo>
                    <a:pt x="266" y="1212"/>
                  </a:moveTo>
                  <a:lnTo>
                    <a:pt x="266" y="1316"/>
                  </a:lnTo>
                  <a:lnTo>
                    <a:pt x="668" y="1423"/>
                  </a:lnTo>
                  <a:lnTo>
                    <a:pt x="1182" y="1287"/>
                  </a:lnTo>
                  <a:lnTo>
                    <a:pt x="1204" y="1283"/>
                  </a:lnTo>
                  <a:lnTo>
                    <a:pt x="1227" y="1287"/>
                  </a:lnTo>
                  <a:lnTo>
                    <a:pt x="1739" y="1423"/>
                  </a:lnTo>
                  <a:lnTo>
                    <a:pt x="2252" y="1287"/>
                  </a:lnTo>
                  <a:lnTo>
                    <a:pt x="2275" y="1283"/>
                  </a:lnTo>
                  <a:lnTo>
                    <a:pt x="2298" y="1287"/>
                  </a:lnTo>
                  <a:lnTo>
                    <a:pt x="2810" y="1423"/>
                  </a:lnTo>
                  <a:lnTo>
                    <a:pt x="3212" y="1316"/>
                  </a:lnTo>
                  <a:lnTo>
                    <a:pt x="3212" y="1212"/>
                  </a:lnTo>
                  <a:lnTo>
                    <a:pt x="266" y="1212"/>
                  </a:lnTo>
                  <a:close/>
                  <a:moveTo>
                    <a:pt x="266" y="562"/>
                  </a:moveTo>
                  <a:lnTo>
                    <a:pt x="266" y="1034"/>
                  </a:lnTo>
                  <a:lnTo>
                    <a:pt x="3212" y="1034"/>
                  </a:lnTo>
                  <a:lnTo>
                    <a:pt x="3212" y="562"/>
                  </a:lnTo>
                  <a:lnTo>
                    <a:pt x="2633" y="562"/>
                  </a:lnTo>
                  <a:lnTo>
                    <a:pt x="2633" y="790"/>
                  </a:lnTo>
                  <a:lnTo>
                    <a:pt x="2629" y="816"/>
                  </a:lnTo>
                  <a:lnTo>
                    <a:pt x="2622" y="841"/>
                  </a:lnTo>
                  <a:lnTo>
                    <a:pt x="2610" y="864"/>
                  </a:lnTo>
                  <a:lnTo>
                    <a:pt x="2594" y="883"/>
                  </a:lnTo>
                  <a:lnTo>
                    <a:pt x="2574" y="900"/>
                  </a:lnTo>
                  <a:lnTo>
                    <a:pt x="2551" y="913"/>
                  </a:lnTo>
                  <a:lnTo>
                    <a:pt x="2526" y="920"/>
                  </a:lnTo>
                  <a:lnTo>
                    <a:pt x="2499" y="923"/>
                  </a:lnTo>
                  <a:lnTo>
                    <a:pt x="2472" y="920"/>
                  </a:lnTo>
                  <a:lnTo>
                    <a:pt x="2447" y="913"/>
                  </a:lnTo>
                  <a:lnTo>
                    <a:pt x="2424" y="900"/>
                  </a:lnTo>
                  <a:lnTo>
                    <a:pt x="2404" y="883"/>
                  </a:lnTo>
                  <a:lnTo>
                    <a:pt x="2388" y="864"/>
                  </a:lnTo>
                  <a:lnTo>
                    <a:pt x="2376" y="841"/>
                  </a:lnTo>
                  <a:lnTo>
                    <a:pt x="2369" y="816"/>
                  </a:lnTo>
                  <a:lnTo>
                    <a:pt x="2365" y="790"/>
                  </a:lnTo>
                  <a:lnTo>
                    <a:pt x="2365" y="562"/>
                  </a:lnTo>
                  <a:lnTo>
                    <a:pt x="1113" y="562"/>
                  </a:lnTo>
                  <a:lnTo>
                    <a:pt x="1113" y="790"/>
                  </a:lnTo>
                  <a:lnTo>
                    <a:pt x="1111" y="816"/>
                  </a:lnTo>
                  <a:lnTo>
                    <a:pt x="1102" y="841"/>
                  </a:lnTo>
                  <a:lnTo>
                    <a:pt x="1090" y="864"/>
                  </a:lnTo>
                  <a:lnTo>
                    <a:pt x="1074" y="883"/>
                  </a:lnTo>
                  <a:lnTo>
                    <a:pt x="1054" y="900"/>
                  </a:lnTo>
                  <a:lnTo>
                    <a:pt x="1032" y="913"/>
                  </a:lnTo>
                  <a:lnTo>
                    <a:pt x="1007" y="920"/>
                  </a:lnTo>
                  <a:lnTo>
                    <a:pt x="979" y="923"/>
                  </a:lnTo>
                  <a:lnTo>
                    <a:pt x="953" y="920"/>
                  </a:lnTo>
                  <a:lnTo>
                    <a:pt x="928" y="913"/>
                  </a:lnTo>
                  <a:lnTo>
                    <a:pt x="905" y="900"/>
                  </a:lnTo>
                  <a:lnTo>
                    <a:pt x="886" y="883"/>
                  </a:lnTo>
                  <a:lnTo>
                    <a:pt x="870" y="864"/>
                  </a:lnTo>
                  <a:lnTo>
                    <a:pt x="858" y="841"/>
                  </a:lnTo>
                  <a:lnTo>
                    <a:pt x="849" y="816"/>
                  </a:lnTo>
                  <a:lnTo>
                    <a:pt x="847" y="790"/>
                  </a:lnTo>
                  <a:lnTo>
                    <a:pt x="847" y="562"/>
                  </a:lnTo>
                  <a:lnTo>
                    <a:pt x="266" y="562"/>
                  </a:lnTo>
                  <a:close/>
                  <a:moveTo>
                    <a:pt x="979" y="0"/>
                  </a:moveTo>
                  <a:lnTo>
                    <a:pt x="1007" y="4"/>
                  </a:lnTo>
                  <a:lnTo>
                    <a:pt x="1032" y="11"/>
                  </a:lnTo>
                  <a:lnTo>
                    <a:pt x="1054" y="23"/>
                  </a:lnTo>
                  <a:lnTo>
                    <a:pt x="1074" y="40"/>
                  </a:lnTo>
                  <a:lnTo>
                    <a:pt x="1090" y="59"/>
                  </a:lnTo>
                  <a:lnTo>
                    <a:pt x="1102" y="82"/>
                  </a:lnTo>
                  <a:lnTo>
                    <a:pt x="1111" y="107"/>
                  </a:lnTo>
                  <a:lnTo>
                    <a:pt x="1113" y="134"/>
                  </a:lnTo>
                  <a:lnTo>
                    <a:pt x="1113" y="295"/>
                  </a:lnTo>
                  <a:lnTo>
                    <a:pt x="2365" y="295"/>
                  </a:lnTo>
                  <a:lnTo>
                    <a:pt x="2365" y="134"/>
                  </a:lnTo>
                  <a:lnTo>
                    <a:pt x="2369" y="107"/>
                  </a:lnTo>
                  <a:lnTo>
                    <a:pt x="2376" y="82"/>
                  </a:lnTo>
                  <a:lnTo>
                    <a:pt x="2388" y="59"/>
                  </a:lnTo>
                  <a:lnTo>
                    <a:pt x="2404" y="40"/>
                  </a:lnTo>
                  <a:lnTo>
                    <a:pt x="2424" y="23"/>
                  </a:lnTo>
                  <a:lnTo>
                    <a:pt x="2447" y="11"/>
                  </a:lnTo>
                  <a:lnTo>
                    <a:pt x="2472" y="4"/>
                  </a:lnTo>
                  <a:lnTo>
                    <a:pt x="2499" y="0"/>
                  </a:lnTo>
                  <a:lnTo>
                    <a:pt x="2526" y="4"/>
                  </a:lnTo>
                  <a:lnTo>
                    <a:pt x="2551" y="11"/>
                  </a:lnTo>
                  <a:lnTo>
                    <a:pt x="2574" y="23"/>
                  </a:lnTo>
                  <a:lnTo>
                    <a:pt x="2594" y="40"/>
                  </a:lnTo>
                  <a:lnTo>
                    <a:pt x="2610" y="59"/>
                  </a:lnTo>
                  <a:lnTo>
                    <a:pt x="2622" y="82"/>
                  </a:lnTo>
                  <a:lnTo>
                    <a:pt x="2629" y="107"/>
                  </a:lnTo>
                  <a:lnTo>
                    <a:pt x="2633" y="134"/>
                  </a:lnTo>
                  <a:lnTo>
                    <a:pt x="2633" y="295"/>
                  </a:lnTo>
                  <a:lnTo>
                    <a:pt x="3346" y="295"/>
                  </a:lnTo>
                  <a:lnTo>
                    <a:pt x="3373" y="297"/>
                  </a:lnTo>
                  <a:lnTo>
                    <a:pt x="3398" y="306"/>
                  </a:lnTo>
                  <a:lnTo>
                    <a:pt x="3421" y="318"/>
                  </a:lnTo>
                  <a:lnTo>
                    <a:pt x="3440" y="334"/>
                  </a:lnTo>
                  <a:lnTo>
                    <a:pt x="3457" y="354"/>
                  </a:lnTo>
                  <a:lnTo>
                    <a:pt x="3469" y="376"/>
                  </a:lnTo>
                  <a:lnTo>
                    <a:pt x="3476" y="401"/>
                  </a:lnTo>
                  <a:lnTo>
                    <a:pt x="3479" y="429"/>
                  </a:lnTo>
                  <a:lnTo>
                    <a:pt x="3479" y="3448"/>
                  </a:lnTo>
                  <a:lnTo>
                    <a:pt x="3476" y="3475"/>
                  </a:lnTo>
                  <a:lnTo>
                    <a:pt x="3469" y="3500"/>
                  </a:lnTo>
                  <a:lnTo>
                    <a:pt x="3457" y="3523"/>
                  </a:lnTo>
                  <a:lnTo>
                    <a:pt x="3440" y="3543"/>
                  </a:lnTo>
                  <a:lnTo>
                    <a:pt x="3420" y="3559"/>
                  </a:lnTo>
                  <a:lnTo>
                    <a:pt x="3398" y="3571"/>
                  </a:lnTo>
                  <a:lnTo>
                    <a:pt x="3373" y="3579"/>
                  </a:lnTo>
                  <a:lnTo>
                    <a:pt x="3346" y="3582"/>
                  </a:lnTo>
                  <a:lnTo>
                    <a:pt x="134" y="3582"/>
                  </a:lnTo>
                  <a:lnTo>
                    <a:pt x="107" y="3579"/>
                  </a:lnTo>
                  <a:lnTo>
                    <a:pt x="82" y="3571"/>
                  </a:lnTo>
                  <a:lnTo>
                    <a:pt x="59" y="3559"/>
                  </a:lnTo>
                  <a:lnTo>
                    <a:pt x="39" y="3543"/>
                  </a:lnTo>
                  <a:lnTo>
                    <a:pt x="23" y="3523"/>
                  </a:lnTo>
                  <a:lnTo>
                    <a:pt x="11" y="3500"/>
                  </a:lnTo>
                  <a:lnTo>
                    <a:pt x="2" y="3475"/>
                  </a:lnTo>
                  <a:lnTo>
                    <a:pt x="0" y="3448"/>
                  </a:lnTo>
                  <a:lnTo>
                    <a:pt x="0" y="429"/>
                  </a:lnTo>
                  <a:lnTo>
                    <a:pt x="2" y="401"/>
                  </a:lnTo>
                  <a:lnTo>
                    <a:pt x="11" y="376"/>
                  </a:lnTo>
                  <a:lnTo>
                    <a:pt x="23" y="354"/>
                  </a:lnTo>
                  <a:lnTo>
                    <a:pt x="39" y="334"/>
                  </a:lnTo>
                  <a:lnTo>
                    <a:pt x="59" y="318"/>
                  </a:lnTo>
                  <a:lnTo>
                    <a:pt x="82" y="306"/>
                  </a:lnTo>
                  <a:lnTo>
                    <a:pt x="107" y="297"/>
                  </a:lnTo>
                  <a:lnTo>
                    <a:pt x="134" y="295"/>
                  </a:lnTo>
                  <a:lnTo>
                    <a:pt x="847" y="295"/>
                  </a:lnTo>
                  <a:lnTo>
                    <a:pt x="847" y="134"/>
                  </a:lnTo>
                  <a:lnTo>
                    <a:pt x="849" y="107"/>
                  </a:lnTo>
                  <a:lnTo>
                    <a:pt x="858" y="82"/>
                  </a:lnTo>
                  <a:lnTo>
                    <a:pt x="870" y="59"/>
                  </a:lnTo>
                  <a:lnTo>
                    <a:pt x="886" y="40"/>
                  </a:lnTo>
                  <a:lnTo>
                    <a:pt x="905" y="23"/>
                  </a:lnTo>
                  <a:lnTo>
                    <a:pt x="928" y="11"/>
                  </a:lnTo>
                  <a:lnTo>
                    <a:pt x="953" y="4"/>
                  </a:lnTo>
                  <a:lnTo>
                    <a:pt x="9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9931236" y="2610946"/>
              <a:ext cx="43283" cy="23880"/>
            </a:xfrm>
            <a:custGeom>
              <a:avLst/>
              <a:gdLst>
                <a:gd name="T0" fmla="*/ 89 w 325"/>
                <a:gd name="T1" fmla="*/ 0 h 178"/>
                <a:gd name="T2" fmla="*/ 236 w 325"/>
                <a:gd name="T3" fmla="*/ 0 h 178"/>
                <a:gd name="T4" fmla="*/ 258 w 325"/>
                <a:gd name="T5" fmla="*/ 3 h 178"/>
                <a:gd name="T6" fmla="*/ 280 w 325"/>
                <a:gd name="T7" fmla="*/ 12 h 178"/>
                <a:gd name="T8" fmla="*/ 299 w 325"/>
                <a:gd name="T9" fmla="*/ 26 h 178"/>
                <a:gd name="T10" fmla="*/ 312 w 325"/>
                <a:gd name="T11" fmla="*/ 44 h 178"/>
                <a:gd name="T12" fmla="*/ 321 w 325"/>
                <a:gd name="T13" fmla="*/ 65 h 178"/>
                <a:gd name="T14" fmla="*/ 325 w 325"/>
                <a:gd name="T15" fmla="*/ 89 h 178"/>
                <a:gd name="T16" fmla="*/ 321 w 325"/>
                <a:gd name="T17" fmla="*/ 113 h 178"/>
                <a:gd name="T18" fmla="*/ 312 w 325"/>
                <a:gd name="T19" fmla="*/ 134 h 178"/>
                <a:gd name="T20" fmla="*/ 299 w 325"/>
                <a:gd name="T21" fmla="*/ 152 h 178"/>
                <a:gd name="T22" fmla="*/ 280 w 325"/>
                <a:gd name="T23" fmla="*/ 165 h 178"/>
                <a:gd name="T24" fmla="*/ 258 w 325"/>
                <a:gd name="T25" fmla="*/ 175 h 178"/>
                <a:gd name="T26" fmla="*/ 236 w 325"/>
                <a:gd name="T27" fmla="*/ 178 h 178"/>
                <a:gd name="T28" fmla="*/ 89 w 325"/>
                <a:gd name="T29" fmla="*/ 178 h 178"/>
                <a:gd name="T30" fmla="*/ 65 w 325"/>
                <a:gd name="T31" fmla="*/ 175 h 178"/>
                <a:gd name="T32" fmla="*/ 44 w 325"/>
                <a:gd name="T33" fmla="*/ 165 h 178"/>
                <a:gd name="T34" fmla="*/ 26 w 325"/>
                <a:gd name="T35" fmla="*/ 152 h 178"/>
                <a:gd name="T36" fmla="*/ 12 w 325"/>
                <a:gd name="T37" fmla="*/ 134 h 178"/>
                <a:gd name="T38" fmla="*/ 3 w 325"/>
                <a:gd name="T39" fmla="*/ 113 h 178"/>
                <a:gd name="T40" fmla="*/ 0 w 325"/>
                <a:gd name="T41" fmla="*/ 89 h 178"/>
                <a:gd name="T42" fmla="*/ 3 w 325"/>
                <a:gd name="T43" fmla="*/ 65 h 178"/>
                <a:gd name="T44" fmla="*/ 12 w 325"/>
                <a:gd name="T45" fmla="*/ 44 h 178"/>
                <a:gd name="T46" fmla="*/ 26 w 325"/>
                <a:gd name="T47" fmla="*/ 26 h 178"/>
                <a:gd name="T48" fmla="*/ 44 w 325"/>
                <a:gd name="T49" fmla="*/ 12 h 178"/>
                <a:gd name="T50" fmla="*/ 65 w 325"/>
                <a:gd name="T51" fmla="*/ 3 h 178"/>
                <a:gd name="T52" fmla="*/ 89 w 325"/>
                <a:gd name="T53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25" h="178">
                  <a:moveTo>
                    <a:pt x="89" y="0"/>
                  </a:moveTo>
                  <a:lnTo>
                    <a:pt x="236" y="0"/>
                  </a:lnTo>
                  <a:lnTo>
                    <a:pt x="258" y="3"/>
                  </a:lnTo>
                  <a:lnTo>
                    <a:pt x="280" y="12"/>
                  </a:lnTo>
                  <a:lnTo>
                    <a:pt x="299" y="26"/>
                  </a:lnTo>
                  <a:lnTo>
                    <a:pt x="312" y="44"/>
                  </a:lnTo>
                  <a:lnTo>
                    <a:pt x="321" y="65"/>
                  </a:lnTo>
                  <a:lnTo>
                    <a:pt x="325" y="89"/>
                  </a:lnTo>
                  <a:lnTo>
                    <a:pt x="321" y="113"/>
                  </a:lnTo>
                  <a:lnTo>
                    <a:pt x="312" y="134"/>
                  </a:lnTo>
                  <a:lnTo>
                    <a:pt x="299" y="152"/>
                  </a:lnTo>
                  <a:lnTo>
                    <a:pt x="280" y="165"/>
                  </a:lnTo>
                  <a:lnTo>
                    <a:pt x="258" y="175"/>
                  </a:lnTo>
                  <a:lnTo>
                    <a:pt x="236" y="178"/>
                  </a:lnTo>
                  <a:lnTo>
                    <a:pt x="89" y="178"/>
                  </a:lnTo>
                  <a:lnTo>
                    <a:pt x="65" y="175"/>
                  </a:lnTo>
                  <a:lnTo>
                    <a:pt x="44" y="165"/>
                  </a:lnTo>
                  <a:lnTo>
                    <a:pt x="26" y="152"/>
                  </a:lnTo>
                  <a:lnTo>
                    <a:pt x="12" y="134"/>
                  </a:lnTo>
                  <a:lnTo>
                    <a:pt x="3" y="113"/>
                  </a:lnTo>
                  <a:lnTo>
                    <a:pt x="0" y="89"/>
                  </a:lnTo>
                  <a:lnTo>
                    <a:pt x="3" y="65"/>
                  </a:lnTo>
                  <a:lnTo>
                    <a:pt x="12" y="44"/>
                  </a:lnTo>
                  <a:lnTo>
                    <a:pt x="26" y="26"/>
                  </a:lnTo>
                  <a:lnTo>
                    <a:pt x="44" y="12"/>
                  </a:lnTo>
                  <a:lnTo>
                    <a:pt x="65" y="3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9981983" y="2610946"/>
              <a:ext cx="44777" cy="23880"/>
            </a:xfrm>
            <a:custGeom>
              <a:avLst/>
              <a:gdLst>
                <a:gd name="T0" fmla="*/ 88 w 324"/>
                <a:gd name="T1" fmla="*/ 0 h 178"/>
                <a:gd name="T2" fmla="*/ 235 w 324"/>
                <a:gd name="T3" fmla="*/ 0 h 178"/>
                <a:gd name="T4" fmla="*/ 259 w 324"/>
                <a:gd name="T5" fmla="*/ 3 h 178"/>
                <a:gd name="T6" fmla="*/ 279 w 324"/>
                <a:gd name="T7" fmla="*/ 12 h 178"/>
                <a:gd name="T8" fmla="*/ 298 w 324"/>
                <a:gd name="T9" fmla="*/ 26 h 178"/>
                <a:gd name="T10" fmla="*/ 312 w 324"/>
                <a:gd name="T11" fmla="*/ 44 h 178"/>
                <a:gd name="T12" fmla="*/ 321 w 324"/>
                <a:gd name="T13" fmla="*/ 65 h 178"/>
                <a:gd name="T14" fmla="*/ 324 w 324"/>
                <a:gd name="T15" fmla="*/ 89 h 178"/>
                <a:gd name="T16" fmla="*/ 321 w 324"/>
                <a:gd name="T17" fmla="*/ 113 h 178"/>
                <a:gd name="T18" fmla="*/ 312 w 324"/>
                <a:gd name="T19" fmla="*/ 134 h 178"/>
                <a:gd name="T20" fmla="*/ 298 w 324"/>
                <a:gd name="T21" fmla="*/ 152 h 178"/>
                <a:gd name="T22" fmla="*/ 279 w 324"/>
                <a:gd name="T23" fmla="*/ 165 h 178"/>
                <a:gd name="T24" fmla="*/ 259 w 324"/>
                <a:gd name="T25" fmla="*/ 175 h 178"/>
                <a:gd name="T26" fmla="*/ 235 w 324"/>
                <a:gd name="T27" fmla="*/ 178 h 178"/>
                <a:gd name="T28" fmla="*/ 88 w 324"/>
                <a:gd name="T29" fmla="*/ 178 h 178"/>
                <a:gd name="T30" fmla="*/ 65 w 324"/>
                <a:gd name="T31" fmla="*/ 175 h 178"/>
                <a:gd name="T32" fmla="*/ 43 w 324"/>
                <a:gd name="T33" fmla="*/ 165 h 178"/>
                <a:gd name="T34" fmla="*/ 26 w 324"/>
                <a:gd name="T35" fmla="*/ 152 h 178"/>
                <a:gd name="T36" fmla="*/ 12 w 324"/>
                <a:gd name="T37" fmla="*/ 134 h 178"/>
                <a:gd name="T38" fmla="*/ 3 w 324"/>
                <a:gd name="T39" fmla="*/ 113 h 178"/>
                <a:gd name="T40" fmla="*/ 0 w 324"/>
                <a:gd name="T41" fmla="*/ 89 h 178"/>
                <a:gd name="T42" fmla="*/ 3 w 324"/>
                <a:gd name="T43" fmla="*/ 65 h 178"/>
                <a:gd name="T44" fmla="*/ 12 w 324"/>
                <a:gd name="T45" fmla="*/ 44 h 178"/>
                <a:gd name="T46" fmla="*/ 26 w 324"/>
                <a:gd name="T47" fmla="*/ 26 h 178"/>
                <a:gd name="T48" fmla="*/ 43 w 324"/>
                <a:gd name="T49" fmla="*/ 12 h 178"/>
                <a:gd name="T50" fmla="*/ 65 w 324"/>
                <a:gd name="T51" fmla="*/ 3 h 178"/>
                <a:gd name="T52" fmla="*/ 88 w 324"/>
                <a:gd name="T53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24" h="178">
                  <a:moveTo>
                    <a:pt x="88" y="0"/>
                  </a:moveTo>
                  <a:lnTo>
                    <a:pt x="235" y="0"/>
                  </a:lnTo>
                  <a:lnTo>
                    <a:pt x="259" y="3"/>
                  </a:lnTo>
                  <a:lnTo>
                    <a:pt x="279" y="12"/>
                  </a:lnTo>
                  <a:lnTo>
                    <a:pt x="298" y="26"/>
                  </a:lnTo>
                  <a:lnTo>
                    <a:pt x="312" y="44"/>
                  </a:lnTo>
                  <a:lnTo>
                    <a:pt x="321" y="65"/>
                  </a:lnTo>
                  <a:lnTo>
                    <a:pt x="324" y="89"/>
                  </a:lnTo>
                  <a:lnTo>
                    <a:pt x="321" y="113"/>
                  </a:lnTo>
                  <a:lnTo>
                    <a:pt x="312" y="134"/>
                  </a:lnTo>
                  <a:lnTo>
                    <a:pt x="298" y="152"/>
                  </a:lnTo>
                  <a:lnTo>
                    <a:pt x="279" y="165"/>
                  </a:lnTo>
                  <a:lnTo>
                    <a:pt x="259" y="175"/>
                  </a:lnTo>
                  <a:lnTo>
                    <a:pt x="235" y="178"/>
                  </a:lnTo>
                  <a:lnTo>
                    <a:pt x="88" y="178"/>
                  </a:lnTo>
                  <a:lnTo>
                    <a:pt x="65" y="175"/>
                  </a:lnTo>
                  <a:lnTo>
                    <a:pt x="43" y="165"/>
                  </a:lnTo>
                  <a:lnTo>
                    <a:pt x="26" y="152"/>
                  </a:lnTo>
                  <a:lnTo>
                    <a:pt x="12" y="134"/>
                  </a:lnTo>
                  <a:lnTo>
                    <a:pt x="3" y="113"/>
                  </a:lnTo>
                  <a:lnTo>
                    <a:pt x="0" y="89"/>
                  </a:lnTo>
                  <a:lnTo>
                    <a:pt x="3" y="65"/>
                  </a:lnTo>
                  <a:lnTo>
                    <a:pt x="12" y="44"/>
                  </a:lnTo>
                  <a:lnTo>
                    <a:pt x="26" y="26"/>
                  </a:lnTo>
                  <a:lnTo>
                    <a:pt x="43" y="12"/>
                  </a:lnTo>
                  <a:lnTo>
                    <a:pt x="65" y="3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10059594" y="2610946"/>
              <a:ext cx="43283" cy="23880"/>
            </a:xfrm>
            <a:custGeom>
              <a:avLst/>
              <a:gdLst>
                <a:gd name="T0" fmla="*/ 88 w 324"/>
                <a:gd name="T1" fmla="*/ 0 h 178"/>
                <a:gd name="T2" fmla="*/ 235 w 324"/>
                <a:gd name="T3" fmla="*/ 0 h 178"/>
                <a:gd name="T4" fmla="*/ 259 w 324"/>
                <a:gd name="T5" fmla="*/ 3 h 178"/>
                <a:gd name="T6" fmla="*/ 279 w 324"/>
                <a:gd name="T7" fmla="*/ 12 h 178"/>
                <a:gd name="T8" fmla="*/ 298 w 324"/>
                <a:gd name="T9" fmla="*/ 26 h 178"/>
                <a:gd name="T10" fmla="*/ 312 w 324"/>
                <a:gd name="T11" fmla="*/ 44 h 178"/>
                <a:gd name="T12" fmla="*/ 321 w 324"/>
                <a:gd name="T13" fmla="*/ 65 h 178"/>
                <a:gd name="T14" fmla="*/ 324 w 324"/>
                <a:gd name="T15" fmla="*/ 89 h 178"/>
                <a:gd name="T16" fmla="*/ 321 w 324"/>
                <a:gd name="T17" fmla="*/ 113 h 178"/>
                <a:gd name="T18" fmla="*/ 312 w 324"/>
                <a:gd name="T19" fmla="*/ 134 h 178"/>
                <a:gd name="T20" fmla="*/ 298 w 324"/>
                <a:gd name="T21" fmla="*/ 152 h 178"/>
                <a:gd name="T22" fmla="*/ 279 w 324"/>
                <a:gd name="T23" fmla="*/ 165 h 178"/>
                <a:gd name="T24" fmla="*/ 259 w 324"/>
                <a:gd name="T25" fmla="*/ 175 h 178"/>
                <a:gd name="T26" fmla="*/ 235 w 324"/>
                <a:gd name="T27" fmla="*/ 178 h 178"/>
                <a:gd name="T28" fmla="*/ 88 w 324"/>
                <a:gd name="T29" fmla="*/ 178 h 178"/>
                <a:gd name="T30" fmla="*/ 65 w 324"/>
                <a:gd name="T31" fmla="*/ 175 h 178"/>
                <a:gd name="T32" fmla="*/ 44 w 324"/>
                <a:gd name="T33" fmla="*/ 165 h 178"/>
                <a:gd name="T34" fmla="*/ 26 w 324"/>
                <a:gd name="T35" fmla="*/ 152 h 178"/>
                <a:gd name="T36" fmla="*/ 12 w 324"/>
                <a:gd name="T37" fmla="*/ 134 h 178"/>
                <a:gd name="T38" fmla="*/ 3 w 324"/>
                <a:gd name="T39" fmla="*/ 113 h 178"/>
                <a:gd name="T40" fmla="*/ 0 w 324"/>
                <a:gd name="T41" fmla="*/ 89 h 178"/>
                <a:gd name="T42" fmla="*/ 3 w 324"/>
                <a:gd name="T43" fmla="*/ 65 h 178"/>
                <a:gd name="T44" fmla="*/ 12 w 324"/>
                <a:gd name="T45" fmla="*/ 44 h 178"/>
                <a:gd name="T46" fmla="*/ 26 w 324"/>
                <a:gd name="T47" fmla="*/ 26 h 178"/>
                <a:gd name="T48" fmla="*/ 44 w 324"/>
                <a:gd name="T49" fmla="*/ 12 h 178"/>
                <a:gd name="T50" fmla="*/ 65 w 324"/>
                <a:gd name="T51" fmla="*/ 3 h 178"/>
                <a:gd name="T52" fmla="*/ 88 w 324"/>
                <a:gd name="T53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24" h="178">
                  <a:moveTo>
                    <a:pt x="88" y="0"/>
                  </a:moveTo>
                  <a:lnTo>
                    <a:pt x="235" y="0"/>
                  </a:lnTo>
                  <a:lnTo>
                    <a:pt x="259" y="3"/>
                  </a:lnTo>
                  <a:lnTo>
                    <a:pt x="279" y="12"/>
                  </a:lnTo>
                  <a:lnTo>
                    <a:pt x="298" y="26"/>
                  </a:lnTo>
                  <a:lnTo>
                    <a:pt x="312" y="44"/>
                  </a:lnTo>
                  <a:lnTo>
                    <a:pt x="321" y="65"/>
                  </a:lnTo>
                  <a:lnTo>
                    <a:pt x="324" y="89"/>
                  </a:lnTo>
                  <a:lnTo>
                    <a:pt x="321" y="113"/>
                  </a:lnTo>
                  <a:lnTo>
                    <a:pt x="312" y="134"/>
                  </a:lnTo>
                  <a:lnTo>
                    <a:pt x="298" y="152"/>
                  </a:lnTo>
                  <a:lnTo>
                    <a:pt x="279" y="165"/>
                  </a:lnTo>
                  <a:lnTo>
                    <a:pt x="259" y="175"/>
                  </a:lnTo>
                  <a:lnTo>
                    <a:pt x="235" y="178"/>
                  </a:lnTo>
                  <a:lnTo>
                    <a:pt x="88" y="178"/>
                  </a:lnTo>
                  <a:lnTo>
                    <a:pt x="65" y="175"/>
                  </a:lnTo>
                  <a:lnTo>
                    <a:pt x="44" y="165"/>
                  </a:lnTo>
                  <a:lnTo>
                    <a:pt x="26" y="152"/>
                  </a:lnTo>
                  <a:lnTo>
                    <a:pt x="12" y="134"/>
                  </a:lnTo>
                  <a:lnTo>
                    <a:pt x="3" y="113"/>
                  </a:lnTo>
                  <a:lnTo>
                    <a:pt x="0" y="89"/>
                  </a:lnTo>
                  <a:lnTo>
                    <a:pt x="3" y="65"/>
                  </a:lnTo>
                  <a:lnTo>
                    <a:pt x="12" y="44"/>
                  </a:lnTo>
                  <a:lnTo>
                    <a:pt x="26" y="26"/>
                  </a:lnTo>
                  <a:lnTo>
                    <a:pt x="44" y="12"/>
                  </a:lnTo>
                  <a:lnTo>
                    <a:pt x="65" y="3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10110341" y="2610942"/>
              <a:ext cx="43283" cy="23880"/>
            </a:xfrm>
            <a:custGeom>
              <a:avLst/>
              <a:gdLst>
                <a:gd name="T0" fmla="*/ 89 w 324"/>
                <a:gd name="T1" fmla="*/ 0 h 178"/>
                <a:gd name="T2" fmla="*/ 236 w 324"/>
                <a:gd name="T3" fmla="*/ 0 h 178"/>
                <a:gd name="T4" fmla="*/ 259 w 324"/>
                <a:gd name="T5" fmla="*/ 3 h 178"/>
                <a:gd name="T6" fmla="*/ 281 w 324"/>
                <a:gd name="T7" fmla="*/ 12 h 178"/>
                <a:gd name="T8" fmla="*/ 298 w 324"/>
                <a:gd name="T9" fmla="*/ 26 h 178"/>
                <a:gd name="T10" fmla="*/ 312 w 324"/>
                <a:gd name="T11" fmla="*/ 44 h 178"/>
                <a:gd name="T12" fmla="*/ 321 w 324"/>
                <a:gd name="T13" fmla="*/ 65 h 178"/>
                <a:gd name="T14" fmla="*/ 324 w 324"/>
                <a:gd name="T15" fmla="*/ 89 h 178"/>
                <a:gd name="T16" fmla="*/ 321 w 324"/>
                <a:gd name="T17" fmla="*/ 113 h 178"/>
                <a:gd name="T18" fmla="*/ 312 w 324"/>
                <a:gd name="T19" fmla="*/ 134 h 178"/>
                <a:gd name="T20" fmla="*/ 298 w 324"/>
                <a:gd name="T21" fmla="*/ 152 h 178"/>
                <a:gd name="T22" fmla="*/ 281 w 324"/>
                <a:gd name="T23" fmla="*/ 165 h 178"/>
                <a:gd name="T24" fmla="*/ 259 w 324"/>
                <a:gd name="T25" fmla="*/ 175 h 178"/>
                <a:gd name="T26" fmla="*/ 236 w 324"/>
                <a:gd name="T27" fmla="*/ 178 h 178"/>
                <a:gd name="T28" fmla="*/ 89 w 324"/>
                <a:gd name="T29" fmla="*/ 178 h 178"/>
                <a:gd name="T30" fmla="*/ 66 w 324"/>
                <a:gd name="T31" fmla="*/ 175 h 178"/>
                <a:gd name="T32" fmla="*/ 44 w 324"/>
                <a:gd name="T33" fmla="*/ 165 h 178"/>
                <a:gd name="T34" fmla="*/ 26 w 324"/>
                <a:gd name="T35" fmla="*/ 152 h 178"/>
                <a:gd name="T36" fmla="*/ 12 w 324"/>
                <a:gd name="T37" fmla="*/ 134 h 178"/>
                <a:gd name="T38" fmla="*/ 4 w 324"/>
                <a:gd name="T39" fmla="*/ 113 h 178"/>
                <a:gd name="T40" fmla="*/ 0 w 324"/>
                <a:gd name="T41" fmla="*/ 89 h 178"/>
                <a:gd name="T42" fmla="*/ 4 w 324"/>
                <a:gd name="T43" fmla="*/ 65 h 178"/>
                <a:gd name="T44" fmla="*/ 12 w 324"/>
                <a:gd name="T45" fmla="*/ 44 h 178"/>
                <a:gd name="T46" fmla="*/ 26 w 324"/>
                <a:gd name="T47" fmla="*/ 26 h 178"/>
                <a:gd name="T48" fmla="*/ 44 w 324"/>
                <a:gd name="T49" fmla="*/ 12 h 178"/>
                <a:gd name="T50" fmla="*/ 66 w 324"/>
                <a:gd name="T51" fmla="*/ 3 h 178"/>
                <a:gd name="T52" fmla="*/ 89 w 324"/>
                <a:gd name="T53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24" h="178">
                  <a:moveTo>
                    <a:pt x="89" y="0"/>
                  </a:moveTo>
                  <a:lnTo>
                    <a:pt x="236" y="0"/>
                  </a:lnTo>
                  <a:lnTo>
                    <a:pt x="259" y="3"/>
                  </a:lnTo>
                  <a:lnTo>
                    <a:pt x="281" y="12"/>
                  </a:lnTo>
                  <a:lnTo>
                    <a:pt x="298" y="26"/>
                  </a:lnTo>
                  <a:lnTo>
                    <a:pt x="312" y="44"/>
                  </a:lnTo>
                  <a:lnTo>
                    <a:pt x="321" y="65"/>
                  </a:lnTo>
                  <a:lnTo>
                    <a:pt x="324" y="89"/>
                  </a:lnTo>
                  <a:lnTo>
                    <a:pt x="321" y="113"/>
                  </a:lnTo>
                  <a:lnTo>
                    <a:pt x="312" y="134"/>
                  </a:lnTo>
                  <a:lnTo>
                    <a:pt x="298" y="152"/>
                  </a:lnTo>
                  <a:lnTo>
                    <a:pt x="281" y="165"/>
                  </a:lnTo>
                  <a:lnTo>
                    <a:pt x="259" y="175"/>
                  </a:lnTo>
                  <a:lnTo>
                    <a:pt x="236" y="178"/>
                  </a:lnTo>
                  <a:lnTo>
                    <a:pt x="89" y="178"/>
                  </a:lnTo>
                  <a:lnTo>
                    <a:pt x="66" y="175"/>
                  </a:lnTo>
                  <a:lnTo>
                    <a:pt x="44" y="165"/>
                  </a:lnTo>
                  <a:lnTo>
                    <a:pt x="26" y="152"/>
                  </a:lnTo>
                  <a:lnTo>
                    <a:pt x="12" y="134"/>
                  </a:lnTo>
                  <a:lnTo>
                    <a:pt x="4" y="113"/>
                  </a:lnTo>
                  <a:lnTo>
                    <a:pt x="0" y="89"/>
                  </a:lnTo>
                  <a:lnTo>
                    <a:pt x="4" y="65"/>
                  </a:lnTo>
                  <a:lnTo>
                    <a:pt x="12" y="44"/>
                  </a:lnTo>
                  <a:lnTo>
                    <a:pt x="26" y="26"/>
                  </a:lnTo>
                  <a:lnTo>
                    <a:pt x="44" y="12"/>
                  </a:lnTo>
                  <a:lnTo>
                    <a:pt x="66" y="3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9777505" y="2651238"/>
              <a:ext cx="43283" cy="23880"/>
            </a:xfrm>
            <a:custGeom>
              <a:avLst/>
              <a:gdLst>
                <a:gd name="T0" fmla="*/ 89 w 325"/>
                <a:gd name="T1" fmla="*/ 0 h 178"/>
                <a:gd name="T2" fmla="*/ 236 w 325"/>
                <a:gd name="T3" fmla="*/ 0 h 178"/>
                <a:gd name="T4" fmla="*/ 260 w 325"/>
                <a:gd name="T5" fmla="*/ 3 h 178"/>
                <a:gd name="T6" fmla="*/ 281 w 325"/>
                <a:gd name="T7" fmla="*/ 12 h 178"/>
                <a:gd name="T8" fmla="*/ 299 w 325"/>
                <a:gd name="T9" fmla="*/ 26 h 178"/>
                <a:gd name="T10" fmla="*/ 312 w 325"/>
                <a:gd name="T11" fmla="*/ 44 h 178"/>
                <a:gd name="T12" fmla="*/ 322 w 325"/>
                <a:gd name="T13" fmla="*/ 66 h 178"/>
                <a:gd name="T14" fmla="*/ 325 w 325"/>
                <a:gd name="T15" fmla="*/ 90 h 178"/>
                <a:gd name="T16" fmla="*/ 322 w 325"/>
                <a:gd name="T17" fmla="*/ 112 h 178"/>
                <a:gd name="T18" fmla="*/ 312 w 325"/>
                <a:gd name="T19" fmla="*/ 134 h 178"/>
                <a:gd name="T20" fmla="*/ 299 w 325"/>
                <a:gd name="T21" fmla="*/ 152 h 178"/>
                <a:gd name="T22" fmla="*/ 281 w 325"/>
                <a:gd name="T23" fmla="*/ 166 h 178"/>
                <a:gd name="T24" fmla="*/ 260 w 325"/>
                <a:gd name="T25" fmla="*/ 175 h 178"/>
                <a:gd name="T26" fmla="*/ 236 w 325"/>
                <a:gd name="T27" fmla="*/ 178 h 178"/>
                <a:gd name="T28" fmla="*/ 89 w 325"/>
                <a:gd name="T29" fmla="*/ 178 h 178"/>
                <a:gd name="T30" fmla="*/ 65 w 325"/>
                <a:gd name="T31" fmla="*/ 175 h 178"/>
                <a:gd name="T32" fmla="*/ 45 w 325"/>
                <a:gd name="T33" fmla="*/ 166 h 178"/>
                <a:gd name="T34" fmla="*/ 26 w 325"/>
                <a:gd name="T35" fmla="*/ 152 h 178"/>
                <a:gd name="T36" fmla="*/ 12 w 325"/>
                <a:gd name="T37" fmla="*/ 134 h 178"/>
                <a:gd name="T38" fmla="*/ 3 w 325"/>
                <a:gd name="T39" fmla="*/ 112 h 178"/>
                <a:gd name="T40" fmla="*/ 0 w 325"/>
                <a:gd name="T41" fmla="*/ 90 h 178"/>
                <a:gd name="T42" fmla="*/ 3 w 325"/>
                <a:gd name="T43" fmla="*/ 66 h 178"/>
                <a:gd name="T44" fmla="*/ 12 w 325"/>
                <a:gd name="T45" fmla="*/ 44 h 178"/>
                <a:gd name="T46" fmla="*/ 26 w 325"/>
                <a:gd name="T47" fmla="*/ 26 h 178"/>
                <a:gd name="T48" fmla="*/ 45 w 325"/>
                <a:gd name="T49" fmla="*/ 12 h 178"/>
                <a:gd name="T50" fmla="*/ 65 w 325"/>
                <a:gd name="T51" fmla="*/ 3 h 178"/>
                <a:gd name="T52" fmla="*/ 89 w 325"/>
                <a:gd name="T53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25" h="178">
                  <a:moveTo>
                    <a:pt x="89" y="0"/>
                  </a:moveTo>
                  <a:lnTo>
                    <a:pt x="236" y="0"/>
                  </a:lnTo>
                  <a:lnTo>
                    <a:pt x="260" y="3"/>
                  </a:lnTo>
                  <a:lnTo>
                    <a:pt x="281" y="12"/>
                  </a:lnTo>
                  <a:lnTo>
                    <a:pt x="299" y="26"/>
                  </a:lnTo>
                  <a:lnTo>
                    <a:pt x="312" y="44"/>
                  </a:lnTo>
                  <a:lnTo>
                    <a:pt x="322" y="66"/>
                  </a:lnTo>
                  <a:lnTo>
                    <a:pt x="325" y="90"/>
                  </a:lnTo>
                  <a:lnTo>
                    <a:pt x="322" y="112"/>
                  </a:lnTo>
                  <a:lnTo>
                    <a:pt x="312" y="134"/>
                  </a:lnTo>
                  <a:lnTo>
                    <a:pt x="299" y="152"/>
                  </a:lnTo>
                  <a:lnTo>
                    <a:pt x="281" y="166"/>
                  </a:lnTo>
                  <a:lnTo>
                    <a:pt x="260" y="175"/>
                  </a:lnTo>
                  <a:lnTo>
                    <a:pt x="236" y="178"/>
                  </a:lnTo>
                  <a:lnTo>
                    <a:pt x="89" y="178"/>
                  </a:lnTo>
                  <a:lnTo>
                    <a:pt x="65" y="175"/>
                  </a:lnTo>
                  <a:lnTo>
                    <a:pt x="45" y="166"/>
                  </a:lnTo>
                  <a:lnTo>
                    <a:pt x="26" y="152"/>
                  </a:lnTo>
                  <a:lnTo>
                    <a:pt x="12" y="134"/>
                  </a:lnTo>
                  <a:lnTo>
                    <a:pt x="3" y="112"/>
                  </a:lnTo>
                  <a:lnTo>
                    <a:pt x="0" y="90"/>
                  </a:lnTo>
                  <a:lnTo>
                    <a:pt x="3" y="66"/>
                  </a:lnTo>
                  <a:lnTo>
                    <a:pt x="12" y="44"/>
                  </a:lnTo>
                  <a:lnTo>
                    <a:pt x="26" y="26"/>
                  </a:lnTo>
                  <a:lnTo>
                    <a:pt x="45" y="12"/>
                  </a:lnTo>
                  <a:lnTo>
                    <a:pt x="65" y="3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9828251" y="2651238"/>
              <a:ext cx="44777" cy="23880"/>
            </a:xfrm>
            <a:custGeom>
              <a:avLst/>
              <a:gdLst>
                <a:gd name="T0" fmla="*/ 88 w 324"/>
                <a:gd name="T1" fmla="*/ 0 h 178"/>
                <a:gd name="T2" fmla="*/ 235 w 324"/>
                <a:gd name="T3" fmla="*/ 0 h 178"/>
                <a:gd name="T4" fmla="*/ 259 w 324"/>
                <a:gd name="T5" fmla="*/ 3 h 178"/>
                <a:gd name="T6" fmla="*/ 280 w 324"/>
                <a:gd name="T7" fmla="*/ 12 h 178"/>
                <a:gd name="T8" fmla="*/ 298 w 324"/>
                <a:gd name="T9" fmla="*/ 26 h 178"/>
                <a:gd name="T10" fmla="*/ 312 w 324"/>
                <a:gd name="T11" fmla="*/ 44 h 178"/>
                <a:gd name="T12" fmla="*/ 321 w 324"/>
                <a:gd name="T13" fmla="*/ 66 h 178"/>
                <a:gd name="T14" fmla="*/ 324 w 324"/>
                <a:gd name="T15" fmla="*/ 90 h 178"/>
                <a:gd name="T16" fmla="*/ 321 w 324"/>
                <a:gd name="T17" fmla="*/ 112 h 178"/>
                <a:gd name="T18" fmla="*/ 312 w 324"/>
                <a:gd name="T19" fmla="*/ 134 h 178"/>
                <a:gd name="T20" fmla="*/ 298 w 324"/>
                <a:gd name="T21" fmla="*/ 152 h 178"/>
                <a:gd name="T22" fmla="*/ 280 w 324"/>
                <a:gd name="T23" fmla="*/ 166 h 178"/>
                <a:gd name="T24" fmla="*/ 259 w 324"/>
                <a:gd name="T25" fmla="*/ 175 h 178"/>
                <a:gd name="T26" fmla="*/ 235 w 324"/>
                <a:gd name="T27" fmla="*/ 178 h 178"/>
                <a:gd name="T28" fmla="*/ 88 w 324"/>
                <a:gd name="T29" fmla="*/ 178 h 178"/>
                <a:gd name="T30" fmla="*/ 66 w 324"/>
                <a:gd name="T31" fmla="*/ 175 h 178"/>
                <a:gd name="T32" fmla="*/ 44 w 324"/>
                <a:gd name="T33" fmla="*/ 166 h 178"/>
                <a:gd name="T34" fmla="*/ 26 w 324"/>
                <a:gd name="T35" fmla="*/ 152 h 178"/>
                <a:gd name="T36" fmla="*/ 12 w 324"/>
                <a:gd name="T37" fmla="*/ 134 h 178"/>
                <a:gd name="T38" fmla="*/ 3 w 324"/>
                <a:gd name="T39" fmla="*/ 112 h 178"/>
                <a:gd name="T40" fmla="*/ 0 w 324"/>
                <a:gd name="T41" fmla="*/ 90 h 178"/>
                <a:gd name="T42" fmla="*/ 3 w 324"/>
                <a:gd name="T43" fmla="*/ 66 h 178"/>
                <a:gd name="T44" fmla="*/ 12 w 324"/>
                <a:gd name="T45" fmla="*/ 44 h 178"/>
                <a:gd name="T46" fmla="*/ 26 w 324"/>
                <a:gd name="T47" fmla="*/ 26 h 178"/>
                <a:gd name="T48" fmla="*/ 44 w 324"/>
                <a:gd name="T49" fmla="*/ 12 h 178"/>
                <a:gd name="T50" fmla="*/ 66 w 324"/>
                <a:gd name="T51" fmla="*/ 3 h 178"/>
                <a:gd name="T52" fmla="*/ 88 w 324"/>
                <a:gd name="T53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24" h="178">
                  <a:moveTo>
                    <a:pt x="88" y="0"/>
                  </a:moveTo>
                  <a:lnTo>
                    <a:pt x="235" y="0"/>
                  </a:lnTo>
                  <a:lnTo>
                    <a:pt x="259" y="3"/>
                  </a:lnTo>
                  <a:lnTo>
                    <a:pt x="280" y="12"/>
                  </a:lnTo>
                  <a:lnTo>
                    <a:pt x="298" y="26"/>
                  </a:lnTo>
                  <a:lnTo>
                    <a:pt x="312" y="44"/>
                  </a:lnTo>
                  <a:lnTo>
                    <a:pt x="321" y="66"/>
                  </a:lnTo>
                  <a:lnTo>
                    <a:pt x="324" y="90"/>
                  </a:lnTo>
                  <a:lnTo>
                    <a:pt x="321" y="112"/>
                  </a:lnTo>
                  <a:lnTo>
                    <a:pt x="312" y="134"/>
                  </a:lnTo>
                  <a:lnTo>
                    <a:pt x="298" y="152"/>
                  </a:lnTo>
                  <a:lnTo>
                    <a:pt x="280" y="166"/>
                  </a:lnTo>
                  <a:lnTo>
                    <a:pt x="259" y="175"/>
                  </a:lnTo>
                  <a:lnTo>
                    <a:pt x="235" y="178"/>
                  </a:lnTo>
                  <a:lnTo>
                    <a:pt x="88" y="178"/>
                  </a:lnTo>
                  <a:lnTo>
                    <a:pt x="66" y="175"/>
                  </a:lnTo>
                  <a:lnTo>
                    <a:pt x="44" y="166"/>
                  </a:lnTo>
                  <a:lnTo>
                    <a:pt x="26" y="152"/>
                  </a:lnTo>
                  <a:lnTo>
                    <a:pt x="12" y="134"/>
                  </a:lnTo>
                  <a:lnTo>
                    <a:pt x="3" y="112"/>
                  </a:lnTo>
                  <a:lnTo>
                    <a:pt x="0" y="90"/>
                  </a:lnTo>
                  <a:lnTo>
                    <a:pt x="3" y="66"/>
                  </a:lnTo>
                  <a:lnTo>
                    <a:pt x="12" y="44"/>
                  </a:lnTo>
                  <a:lnTo>
                    <a:pt x="26" y="26"/>
                  </a:lnTo>
                  <a:lnTo>
                    <a:pt x="44" y="12"/>
                  </a:lnTo>
                  <a:lnTo>
                    <a:pt x="66" y="3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9880489" y="2651238"/>
              <a:ext cx="43283" cy="23880"/>
            </a:xfrm>
            <a:custGeom>
              <a:avLst/>
              <a:gdLst>
                <a:gd name="T0" fmla="*/ 89 w 323"/>
                <a:gd name="T1" fmla="*/ 0 h 178"/>
                <a:gd name="T2" fmla="*/ 235 w 323"/>
                <a:gd name="T3" fmla="*/ 0 h 178"/>
                <a:gd name="T4" fmla="*/ 258 w 323"/>
                <a:gd name="T5" fmla="*/ 3 h 178"/>
                <a:gd name="T6" fmla="*/ 280 w 323"/>
                <a:gd name="T7" fmla="*/ 12 h 178"/>
                <a:gd name="T8" fmla="*/ 297 w 323"/>
                <a:gd name="T9" fmla="*/ 26 h 178"/>
                <a:gd name="T10" fmla="*/ 311 w 323"/>
                <a:gd name="T11" fmla="*/ 44 h 178"/>
                <a:gd name="T12" fmla="*/ 320 w 323"/>
                <a:gd name="T13" fmla="*/ 66 h 178"/>
                <a:gd name="T14" fmla="*/ 323 w 323"/>
                <a:gd name="T15" fmla="*/ 90 h 178"/>
                <a:gd name="T16" fmla="*/ 320 w 323"/>
                <a:gd name="T17" fmla="*/ 112 h 178"/>
                <a:gd name="T18" fmla="*/ 311 w 323"/>
                <a:gd name="T19" fmla="*/ 134 h 178"/>
                <a:gd name="T20" fmla="*/ 297 w 323"/>
                <a:gd name="T21" fmla="*/ 152 h 178"/>
                <a:gd name="T22" fmla="*/ 280 w 323"/>
                <a:gd name="T23" fmla="*/ 166 h 178"/>
                <a:gd name="T24" fmla="*/ 258 w 323"/>
                <a:gd name="T25" fmla="*/ 175 h 178"/>
                <a:gd name="T26" fmla="*/ 235 w 323"/>
                <a:gd name="T27" fmla="*/ 178 h 178"/>
                <a:gd name="T28" fmla="*/ 89 w 323"/>
                <a:gd name="T29" fmla="*/ 178 h 178"/>
                <a:gd name="T30" fmla="*/ 65 w 323"/>
                <a:gd name="T31" fmla="*/ 175 h 178"/>
                <a:gd name="T32" fmla="*/ 43 w 323"/>
                <a:gd name="T33" fmla="*/ 166 h 178"/>
                <a:gd name="T34" fmla="*/ 26 w 323"/>
                <a:gd name="T35" fmla="*/ 152 h 178"/>
                <a:gd name="T36" fmla="*/ 11 w 323"/>
                <a:gd name="T37" fmla="*/ 134 h 178"/>
                <a:gd name="T38" fmla="*/ 3 w 323"/>
                <a:gd name="T39" fmla="*/ 112 h 178"/>
                <a:gd name="T40" fmla="*/ 0 w 323"/>
                <a:gd name="T41" fmla="*/ 90 h 178"/>
                <a:gd name="T42" fmla="*/ 3 w 323"/>
                <a:gd name="T43" fmla="*/ 66 h 178"/>
                <a:gd name="T44" fmla="*/ 11 w 323"/>
                <a:gd name="T45" fmla="*/ 44 h 178"/>
                <a:gd name="T46" fmla="*/ 26 w 323"/>
                <a:gd name="T47" fmla="*/ 26 h 178"/>
                <a:gd name="T48" fmla="*/ 43 w 323"/>
                <a:gd name="T49" fmla="*/ 12 h 178"/>
                <a:gd name="T50" fmla="*/ 65 w 323"/>
                <a:gd name="T51" fmla="*/ 3 h 178"/>
                <a:gd name="T52" fmla="*/ 89 w 323"/>
                <a:gd name="T53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23" h="178">
                  <a:moveTo>
                    <a:pt x="89" y="0"/>
                  </a:moveTo>
                  <a:lnTo>
                    <a:pt x="235" y="0"/>
                  </a:lnTo>
                  <a:lnTo>
                    <a:pt x="258" y="3"/>
                  </a:lnTo>
                  <a:lnTo>
                    <a:pt x="280" y="12"/>
                  </a:lnTo>
                  <a:lnTo>
                    <a:pt x="297" y="26"/>
                  </a:lnTo>
                  <a:lnTo>
                    <a:pt x="311" y="44"/>
                  </a:lnTo>
                  <a:lnTo>
                    <a:pt x="320" y="66"/>
                  </a:lnTo>
                  <a:lnTo>
                    <a:pt x="323" y="90"/>
                  </a:lnTo>
                  <a:lnTo>
                    <a:pt x="320" y="112"/>
                  </a:lnTo>
                  <a:lnTo>
                    <a:pt x="311" y="134"/>
                  </a:lnTo>
                  <a:lnTo>
                    <a:pt x="297" y="152"/>
                  </a:lnTo>
                  <a:lnTo>
                    <a:pt x="280" y="166"/>
                  </a:lnTo>
                  <a:lnTo>
                    <a:pt x="258" y="175"/>
                  </a:lnTo>
                  <a:lnTo>
                    <a:pt x="235" y="178"/>
                  </a:lnTo>
                  <a:lnTo>
                    <a:pt x="89" y="178"/>
                  </a:lnTo>
                  <a:lnTo>
                    <a:pt x="65" y="175"/>
                  </a:lnTo>
                  <a:lnTo>
                    <a:pt x="43" y="166"/>
                  </a:lnTo>
                  <a:lnTo>
                    <a:pt x="26" y="152"/>
                  </a:lnTo>
                  <a:lnTo>
                    <a:pt x="11" y="134"/>
                  </a:lnTo>
                  <a:lnTo>
                    <a:pt x="3" y="112"/>
                  </a:lnTo>
                  <a:lnTo>
                    <a:pt x="0" y="90"/>
                  </a:lnTo>
                  <a:lnTo>
                    <a:pt x="3" y="66"/>
                  </a:lnTo>
                  <a:lnTo>
                    <a:pt x="11" y="44"/>
                  </a:lnTo>
                  <a:lnTo>
                    <a:pt x="26" y="26"/>
                  </a:lnTo>
                  <a:lnTo>
                    <a:pt x="43" y="12"/>
                  </a:lnTo>
                  <a:lnTo>
                    <a:pt x="65" y="3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9931236" y="2651236"/>
              <a:ext cx="43283" cy="23880"/>
            </a:xfrm>
            <a:custGeom>
              <a:avLst/>
              <a:gdLst>
                <a:gd name="T0" fmla="*/ 89 w 325"/>
                <a:gd name="T1" fmla="*/ 0 h 178"/>
                <a:gd name="T2" fmla="*/ 236 w 325"/>
                <a:gd name="T3" fmla="*/ 0 h 178"/>
                <a:gd name="T4" fmla="*/ 258 w 325"/>
                <a:gd name="T5" fmla="*/ 3 h 178"/>
                <a:gd name="T6" fmla="*/ 280 w 325"/>
                <a:gd name="T7" fmla="*/ 12 h 178"/>
                <a:gd name="T8" fmla="*/ 299 w 325"/>
                <a:gd name="T9" fmla="*/ 26 h 178"/>
                <a:gd name="T10" fmla="*/ 312 w 325"/>
                <a:gd name="T11" fmla="*/ 44 h 178"/>
                <a:gd name="T12" fmla="*/ 321 w 325"/>
                <a:gd name="T13" fmla="*/ 66 h 178"/>
                <a:gd name="T14" fmla="*/ 325 w 325"/>
                <a:gd name="T15" fmla="*/ 90 h 178"/>
                <a:gd name="T16" fmla="*/ 321 w 325"/>
                <a:gd name="T17" fmla="*/ 112 h 178"/>
                <a:gd name="T18" fmla="*/ 312 w 325"/>
                <a:gd name="T19" fmla="*/ 134 h 178"/>
                <a:gd name="T20" fmla="*/ 299 w 325"/>
                <a:gd name="T21" fmla="*/ 152 h 178"/>
                <a:gd name="T22" fmla="*/ 280 w 325"/>
                <a:gd name="T23" fmla="*/ 166 h 178"/>
                <a:gd name="T24" fmla="*/ 258 w 325"/>
                <a:gd name="T25" fmla="*/ 175 h 178"/>
                <a:gd name="T26" fmla="*/ 236 w 325"/>
                <a:gd name="T27" fmla="*/ 178 h 178"/>
                <a:gd name="T28" fmla="*/ 89 w 325"/>
                <a:gd name="T29" fmla="*/ 178 h 178"/>
                <a:gd name="T30" fmla="*/ 65 w 325"/>
                <a:gd name="T31" fmla="*/ 175 h 178"/>
                <a:gd name="T32" fmla="*/ 44 w 325"/>
                <a:gd name="T33" fmla="*/ 166 h 178"/>
                <a:gd name="T34" fmla="*/ 26 w 325"/>
                <a:gd name="T35" fmla="*/ 152 h 178"/>
                <a:gd name="T36" fmla="*/ 12 w 325"/>
                <a:gd name="T37" fmla="*/ 134 h 178"/>
                <a:gd name="T38" fmla="*/ 3 w 325"/>
                <a:gd name="T39" fmla="*/ 112 h 178"/>
                <a:gd name="T40" fmla="*/ 0 w 325"/>
                <a:gd name="T41" fmla="*/ 90 h 178"/>
                <a:gd name="T42" fmla="*/ 3 w 325"/>
                <a:gd name="T43" fmla="*/ 66 h 178"/>
                <a:gd name="T44" fmla="*/ 12 w 325"/>
                <a:gd name="T45" fmla="*/ 44 h 178"/>
                <a:gd name="T46" fmla="*/ 26 w 325"/>
                <a:gd name="T47" fmla="*/ 26 h 178"/>
                <a:gd name="T48" fmla="*/ 44 w 325"/>
                <a:gd name="T49" fmla="*/ 12 h 178"/>
                <a:gd name="T50" fmla="*/ 65 w 325"/>
                <a:gd name="T51" fmla="*/ 3 h 178"/>
                <a:gd name="T52" fmla="*/ 89 w 325"/>
                <a:gd name="T53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25" h="178">
                  <a:moveTo>
                    <a:pt x="89" y="0"/>
                  </a:moveTo>
                  <a:lnTo>
                    <a:pt x="236" y="0"/>
                  </a:lnTo>
                  <a:lnTo>
                    <a:pt x="258" y="3"/>
                  </a:lnTo>
                  <a:lnTo>
                    <a:pt x="280" y="12"/>
                  </a:lnTo>
                  <a:lnTo>
                    <a:pt x="299" y="26"/>
                  </a:lnTo>
                  <a:lnTo>
                    <a:pt x="312" y="44"/>
                  </a:lnTo>
                  <a:lnTo>
                    <a:pt x="321" y="66"/>
                  </a:lnTo>
                  <a:lnTo>
                    <a:pt x="325" y="90"/>
                  </a:lnTo>
                  <a:lnTo>
                    <a:pt x="321" y="112"/>
                  </a:lnTo>
                  <a:lnTo>
                    <a:pt x="312" y="134"/>
                  </a:lnTo>
                  <a:lnTo>
                    <a:pt x="299" y="152"/>
                  </a:lnTo>
                  <a:lnTo>
                    <a:pt x="280" y="166"/>
                  </a:lnTo>
                  <a:lnTo>
                    <a:pt x="258" y="175"/>
                  </a:lnTo>
                  <a:lnTo>
                    <a:pt x="236" y="178"/>
                  </a:lnTo>
                  <a:lnTo>
                    <a:pt x="89" y="178"/>
                  </a:lnTo>
                  <a:lnTo>
                    <a:pt x="65" y="175"/>
                  </a:lnTo>
                  <a:lnTo>
                    <a:pt x="44" y="166"/>
                  </a:lnTo>
                  <a:lnTo>
                    <a:pt x="26" y="152"/>
                  </a:lnTo>
                  <a:lnTo>
                    <a:pt x="12" y="134"/>
                  </a:lnTo>
                  <a:lnTo>
                    <a:pt x="3" y="112"/>
                  </a:lnTo>
                  <a:lnTo>
                    <a:pt x="0" y="90"/>
                  </a:lnTo>
                  <a:lnTo>
                    <a:pt x="3" y="66"/>
                  </a:lnTo>
                  <a:lnTo>
                    <a:pt x="12" y="44"/>
                  </a:lnTo>
                  <a:lnTo>
                    <a:pt x="26" y="26"/>
                  </a:lnTo>
                  <a:lnTo>
                    <a:pt x="44" y="12"/>
                  </a:lnTo>
                  <a:lnTo>
                    <a:pt x="65" y="3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9981983" y="2651246"/>
              <a:ext cx="44777" cy="23880"/>
            </a:xfrm>
            <a:custGeom>
              <a:avLst/>
              <a:gdLst>
                <a:gd name="T0" fmla="*/ 88 w 324"/>
                <a:gd name="T1" fmla="*/ 0 h 178"/>
                <a:gd name="T2" fmla="*/ 235 w 324"/>
                <a:gd name="T3" fmla="*/ 0 h 178"/>
                <a:gd name="T4" fmla="*/ 259 w 324"/>
                <a:gd name="T5" fmla="*/ 3 h 178"/>
                <a:gd name="T6" fmla="*/ 279 w 324"/>
                <a:gd name="T7" fmla="*/ 12 h 178"/>
                <a:gd name="T8" fmla="*/ 298 w 324"/>
                <a:gd name="T9" fmla="*/ 26 h 178"/>
                <a:gd name="T10" fmla="*/ 312 w 324"/>
                <a:gd name="T11" fmla="*/ 44 h 178"/>
                <a:gd name="T12" fmla="*/ 321 w 324"/>
                <a:gd name="T13" fmla="*/ 66 h 178"/>
                <a:gd name="T14" fmla="*/ 324 w 324"/>
                <a:gd name="T15" fmla="*/ 90 h 178"/>
                <a:gd name="T16" fmla="*/ 321 w 324"/>
                <a:gd name="T17" fmla="*/ 112 h 178"/>
                <a:gd name="T18" fmla="*/ 312 w 324"/>
                <a:gd name="T19" fmla="*/ 134 h 178"/>
                <a:gd name="T20" fmla="*/ 298 w 324"/>
                <a:gd name="T21" fmla="*/ 152 h 178"/>
                <a:gd name="T22" fmla="*/ 279 w 324"/>
                <a:gd name="T23" fmla="*/ 166 h 178"/>
                <a:gd name="T24" fmla="*/ 259 w 324"/>
                <a:gd name="T25" fmla="*/ 175 h 178"/>
                <a:gd name="T26" fmla="*/ 235 w 324"/>
                <a:gd name="T27" fmla="*/ 178 h 178"/>
                <a:gd name="T28" fmla="*/ 88 w 324"/>
                <a:gd name="T29" fmla="*/ 178 h 178"/>
                <a:gd name="T30" fmla="*/ 65 w 324"/>
                <a:gd name="T31" fmla="*/ 175 h 178"/>
                <a:gd name="T32" fmla="*/ 43 w 324"/>
                <a:gd name="T33" fmla="*/ 166 h 178"/>
                <a:gd name="T34" fmla="*/ 26 w 324"/>
                <a:gd name="T35" fmla="*/ 152 h 178"/>
                <a:gd name="T36" fmla="*/ 12 w 324"/>
                <a:gd name="T37" fmla="*/ 134 h 178"/>
                <a:gd name="T38" fmla="*/ 3 w 324"/>
                <a:gd name="T39" fmla="*/ 112 h 178"/>
                <a:gd name="T40" fmla="*/ 0 w 324"/>
                <a:gd name="T41" fmla="*/ 90 h 178"/>
                <a:gd name="T42" fmla="*/ 3 w 324"/>
                <a:gd name="T43" fmla="*/ 66 h 178"/>
                <a:gd name="T44" fmla="*/ 12 w 324"/>
                <a:gd name="T45" fmla="*/ 44 h 178"/>
                <a:gd name="T46" fmla="*/ 26 w 324"/>
                <a:gd name="T47" fmla="*/ 26 h 178"/>
                <a:gd name="T48" fmla="*/ 43 w 324"/>
                <a:gd name="T49" fmla="*/ 12 h 178"/>
                <a:gd name="T50" fmla="*/ 65 w 324"/>
                <a:gd name="T51" fmla="*/ 3 h 178"/>
                <a:gd name="T52" fmla="*/ 88 w 324"/>
                <a:gd name="T53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24" h="178">
                  <a:moveTo>
                    <a:pt x="88" y="0"/>
                  </a:moveTo>
                  <a:lnTo>
                    <a:pt x="235" y="0"/>
                  </a:lnTo>
                  <a:lnTo>
                    <a:pt x="259" y="3"/>
                  </a:lnTo>
                  <a:lnTo>
                    <a:pt x="279" y="12"/>
                  </a:lnTo>
                  <a:lnTo>
                    <a:pt x="298" y="26"/>
                  </a:lnTo>
                  <a:lnTo>
                    <a:pt x="312" y="44"/>
                  </a:lnTo>
                  <a:lnTo>
                    <a:pt x="321" y="66"/>
                  </a:lnTo>
                  <a:lnTo>
                    <a:pt x="324" y="90"/>
                  </a:lnTo>
                  <a:lnTo>
                    <a:pt x="321" y="112"/>
                  </a:lnTo>
                  <a:lnTo>
                    <a:pt x="312" y="134"/>
                  </a:lnTo>
                  <a:lnTo>
                    <a:pt x="298" y="152"/>
                  </a:lnTo>
                  <a:lnTo>
                    <a:pt x="279" y="166"/>
                  </a:lnTo>
                  <a:lnTo>
                    <a:pt x="259" y="175"/>
                  </a:lnTo>
                  <a:lnTo>
                    <a:pt x="235" y="178"/>
                  </a:lnTo>
                  <a:lnTo>
                    <a:pt x="88" y="178"/>
                  </a:lnTo>
                  <a:lnTo>
                    <a:pt x="65" y="175"/>
                  </a:lnTo>
                  <a:lnTo>
                    <a:pt x="43" y="166"/>
                  </a:lnTo>
                  <a:lnTo>
                    <a:pt x="26" y="152"/>
                  </a:lnTo>
                  <a:lnTo>
                    <a:pt x="12" y="134"/>
                  </a:lnTo>
                  <a:lnTo>
                    <a:pt x="3" y="112"/>
                  </a:lnTo>
                  <a:lnTo>
                    <a:pt x="0" y="90"/>
                  </a:lnTo>
                  <a:lnTo>
                    <a:pt x="3" y="66"/>
                  </a:lnTo>
                  <a:lnTo>
                    <a:pt x="12" y="44"/>
                  </a:lnTo>
                  <a:lnTo>
                    <a:pt x="26" y="26"/>
                  </a:lnTo>
                  <a:lnTo>
                    <a:pt x="43" y="12"/>
                  </a:lnTo>
                  <a:lnTo>
                    <a:pt x="65" y="3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10059594" y="2651251"/>
              <a:ext cx="43283" cy="23880"/>
            </a:xfrm>
            <a:custGeom>
              <a:avLst/>
              <a:gdLst>
                <a:gd name="T0" fmla="*/ 88 w 324"/>
                <a:gd name="T1" fmla="*/ 0 h 178"/>
                <a:gd name="T2" fmla="*/ 235 w 324"/>
                <a:gd name="T3" fmla="*/ 0 h 178"/>
                <a:gd name="T4" fmla="*/ 259 w 324"/>
                <a:gd name="T5" fmla="*/ 3 h 178"/>
                <a:gd name="T6" fmla="*/ 279 w 324"/>
                <a:gd name="T7" fmla="*/ 12 h 178"/>
                <a:gd name="T8" fmla="*/ 298 w 324"/>
                <a:gd name="T9" fmla="*/ 26 h 178"/>
                <a:gd name="T10" fmla="*/ 312 w 324"/>
                <a:gd name="T11" fmla="*/ 44 h 178"/>
                <a:gd name="T12" fmla="*/ 321 w 324"/>
                <a:gd name="T13" fmla="*/ 66 h 178"/>
                <a:gd name="T14" fmla="*/ 324 w 324"/>
                <a:gd name="T15" fmla="*/ 90 h 178"/>
                <a:gd name="T16" fmla="*/ 321 w 324"/>
                <a:gd name="T17" fmla="*/ 112 h 178"/>
                <a:gd name="T18" fmla="*/ 312 w 324"/>
                <a:gd name="T19" fmla="*/ 134 h 178"/>
                <a:gd name="T20" fmla="*/ 298 w 324"/>
                <a:gd name="T21" fmla="*/ 152 h 178"/>
                <a:gd name="T22" fmla="*/ 279 w 324"/>
                <a:gd name="T23" fmla="*/ 166 h 178"/>
                <a:gd name="T24" fmla="*/ 259 w 324"/>
                <a:gd name="T25" fmla="*/ 175 h 178"/>
                <a:gd name="T26" fmla="*/ 235 w 324"/>
                <a:gd name="T27" fmla="*/ 178 h 178"/>
                <a:gd name="T28" fmla="*/ 88 w 324"/>
                <a:gd name="T29" fmla="*/ 178 h 178"/>
                <a:gd name="T30" fmla="*/ 65 w 324"/>
                <a:gd name="T31" fmla="*/ 175 h 178"/>
                <a:gd name="T32" fmla="*/ 44 w 324"/>
                <a:gd name="T33" fmla="*/ 166 h 178"/>
                <a:gd name="T34" fmla="*/ 26 w 324"/>
                <a:gd name="T35" fmla="*/ 152 h 178"/>
                <a:gd name="T36" fmla="*/ 12 w 324"/>
                <a:gd name="T37" fmla="*/ 134 h 178"/>
                <a:gd name="T38" fmla="*/ 3 w 324"/>
                <a:gd name="T39" fmla="*/ 112 h 178"/>
                <a:gd name="T40" fmla="*/ 0 w 324"/>
                <a:gd name="T41" fmla="*/ 90 h 178"/>
                <a:gd name="T42" fmla="*/ 3 w 324"/>
                <a:gd name="T43" fmla="*/ 66 h 178"/>
                <a:gd name="T44" fmla="*/ 12 w 324"/>
                <a:gd name="T45" fmla="*/ 44 h 178"/>
                <a:gd name="T46" fmla="*/ 26 w 324"/>
                <a:gd name="T47" fmla="*/ 26 h 178"/>
                <a:gd name="T48" fmla="*/ 44 w 324"/>
                <a:gd name="T49" fmla="*/ 12 h 178"/>
                <a:gd name="T50" fmla="*/ 65 w 324"/>
                <a:gd name="T51" fmla="*/ 3 h 178"/>
                <a:gd name="T52" fmla="*/ 88 w 324"/>
                <a:gd name="T53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24" h="178">
                  <a:moveTo>
                    <a:pt x="88" y="0"/>
                  </a:moveTo>
                  <a:lnTo>
                    <a:pt x="235" y="0"/>
                  </a:lnTo>
                  <a:lnTo>
                    <a:pt x="259" y="3"/>
                  </a:lnTo>
                  <a:lnTo>
                    <a:pt x="279" y="12"/>
                  </a:lnTo>
                  <a:lnTo>
                    <a:pt x="298" y="26"/>
                  </a:lnTo>
                  <a:lnTo>
                    <a:pt x="312" y="44"/>
                  </a:lnTo>
                  <a:lnTo>
                    <a:pt x="321" y="66"/>
                  </a:lnTo>
                  <a:lnTo>
                    <a:pt x="324" y="90"/>
                  </a:lnTo>
                  <a:lnTo>
                    <a:pt x="321" y="112"/>
                  </a:lnTo>
                  <a:lnTo>
                    <a:pt x="312" y="134"/>
                  </a:lnTo>
                  <a:lnTo>
                    <a:pt x="298" y="152"/>
                  </a:lnTo>
                  <a:lnTo>
                    <a:pt x="279" y="166"/>
                  </a:lnTo>
                  <a:lnTo>
                    <a:pt x="259" y="175"/>
                  </a:lnTo>
                  <a:lnTo>
                    <a:pt x="235" y="178"/>
                  </a:lnTo>
                  <a:lnTo>
                    <a:pt x="88" y="178"/>
                  </a:lnTo>
                  <a:lnTo>
                    <a:pt x="65" y="175"/>
                  </a:lnTo>
                  <a:lnTo>
                    <a:pt x="44" y="166"/>
                  </a:lnTo>
                  <a:lnTo>
                    <a:pt x="26" y="152"/>
                  </a:lnTo>
                  <a:lnTo>
                    <a:pt x="12" y="134"/>
                  </a:lnTo>
                  <a:lnTo>
                    <a:pt x="3" y="112"/>
                  </a:lnTo>
                  <a:lnTo>
                    <a:pt x="0" y="90"/>
                  </a:lnTo>
                  <a:lnTo>
                    <a:pt x="3" y="66"/>
                  </a:lnTo>
                  <a:lnTo>
                    <a:pt x="12" y="44"/>
                  </a:lnTo>
                  <a:lnTo>
                    <a:pt x="26" y="26"/>
                  </a:lnTo>
                  <a:lnTo>
                    <a:pt x="44" y="12"/>
                  </a:lnTo>
                  <a:lnTo>
                    <a:pt x="65" y="3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10110341" y="2651254"/>
              <a:ext cx="43283" cy="23880"/>
            </a:xfrm>
            <a:custGeom>
              <a:avLst/>
              <a:gdLst>
                <a:gd name="T0" fmla="*/ 89 w 324"/>
                <a:gd name="T1" fmla="*/ 0 h 178"/>
                <a:gd name="T2" fmla="*/ 236 w 324"/>
                <a:gd name="T3" fmla="*/ 0 h 178"/>
                <a:gd name="T4" fmla="*/ 259 w 324"/>
                <a:gd name="T5" fmla="*/ 3 h 178"/>
                <a:gd name="T6" fmla="*/ 281 w 324"/>
                <a:gd name="T7" fmla="*/ 12 h 178"/>
                <a:gd name="T8" fmla="*/ 298 w 324"/>
                <a:gd name="T9" fmla="*/ 26 h 178"/>
                <a:gd name="T10" fmla="*/ 312 w 324"/>
                <a:gd name="T11" fmla="*/ 44 h 178"/>
                <a:gd name="T12" fmla="*/ 321 w 324"/>
                <a:gd name="T13" fmla="*/ 66 h 178"/>
                <a:gd name="T14" fmla="*/ 324 w 324"/>
                <a:gd name="T15" fmla="*/ 90 h 178"/>
                <a:gd name="T16" fmla="*/ 321 w 324"/>
                <a:gd name="T17" fmla="*/ 112 h 178"/>
                <a:gd name="T18" fmla="*/ 312 w 324"/>
                <a:gd name="T19" fmla="*/ 134 h 178"/>
                <a:gd name="T20" fmla="*/ 298 w 324"/>
                <a:gd name="T21" fmla="*/ 152 h 178"/>
                <a:gd name="T22" fmla="*/ 281 w 324"/>
                <a:gd name="T23" fmla="*/ 166 h 178"/>
                <a:gd name="T24" fmla="*/ 259 w 324"/>
                <a:gd name="T25" fmla="*/ 175 h 178"/>
                <a:gd name="T26" fmla="*/ 236 w 324"/>
                <a:gd name="T27" fmla="*/ 178 h 178"/>
                <a:gd name="T28" fmla="*/ 89 w 324"/>
                <a:gd name="T29" fmla="*/ 178 h 178"/>
                <a:gd name="T30" fmla="*/ 66 w 324"/>
                <a:gd name="T31" fmla="*/ 175 h 178"/>
                <a:gd name="T32" fmla="*/ 44 w 324"/>
                <a:gd name="T33" fmla="*/ 166 h 178"/>
                <a:gd name="T34" fmla="*/ 26 w 324"/>
                <a:gd name="T35" fmla="*/ 152 h 178"/>
                <a:gd name="T36" fmla="*/ 12 w 324"/>
                <a:gd name="T37" fmla="*/ 134 h 178"/>
                <a:gd name="T38" fmla="*/ 4 w 324"/>
                <a:gd name="T39" fmla="*/ 112 h 178"/>
                <a:gd name="T40" fmla="*/ 0 w 324"/>
                <a:gd name="T41" fmla="*/ 90 h 178"/>
                <a:gd name="T42" fmla="*/ 4 w 324"/>
                <a:gd name="T43" fmla="*/ 66 h 178"/>
                <a:gd name="T44" fmla="*/ 12 w 324"/>
                <a:gd name="T45" fmla="*/ 44 h 178"/>
                <a:gd name="T46" fmla="*/ 26 w 324"/>
                <a:gd name="T47" fmla="*/ 26 h 178"/>
                <a:gd name="T48" fmla="*/ 44 w 324"/>
                <a:gd name="T49" fmla="*/ 12 h 178"/>
                <a:gd name="T50" fmla="*/ 66 w 324"/>
                <a:gd name="T51" fmla="*/ 3 h 178"/>
                <a:gd name="T52" fmla="*/ 89 w 324"/>
                <a:gd name="T53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24" h="178">
                  <a:moveTo>
                    <a:pt x="89" y="0"/>
                  </a:moveTo>
                  <a:lnTo>
                    <a:pt x="236" y="0"/>
                  </a:lnTo>
                  <a:lnTo>
                    <a:pt x="259" y="3"/>
                  </a:lnTo>
                  <a:lnTo>
                    <a:pt x="281" y="12"/>
                  </a:lnTo>
                  <a:lnTo>
                    <a:pt x="298" y="26"/>
                  </a:lnTo>
                  <a:lnTo>
                    <a:pt x="312" y="44"/>
                  </a:lnTo>
                  <a:lnTo>
                    <a:pt x="321" y="66"/>
                  </a:lnTo>
                  <a:lnTo>
                    <a:pt x="324" y="90"/>
                  </a:lnTo>
                  <a:lnTo>
                    <a:pt x="321" y="112"/>
                  </a:lnTo>
                  <a:lnTo>
                    <a:pt x="312" y="134"/>
                  </a:lnTo>
                  <a:lnTo>
                    <a:pt x="298" y="152"/>
                  </a:lnTo>
                  <a:lnTo>
                    <a:pt x="281" y="166"/>
                  </a:lnTo>
                  <a:lnTo>
                    <a:pt x="259" y="175"/>
                  </a:lnTo>
                  <a:lnTo>
                    <a:pt x="236" y="178"/>
                  </a:lnTo>
                  <a:lnTo>
                    <a:pt x="89" y="178"/>
                  </a:lnTo>
                  <a:lnTo>
                    <a:pt x="66" y="175"/>
                  </a:lnTo>
                  <a:lnTo>
                    <a:pt x="44" y="166"/>
                  </a:lnTo>
                  <a:lnTo>
                    <a:pt x="26" y="152"/>
                  </a:lnTo>
                  <a:lnTo>
                    <a:pt x="12" y="134"/>
                  </a:lnTo>
                  <a:lnTo>
                    <a:pt x="4" y="112"/>
                  </a:lnTo>
                  <a:lnTo>
                    <a:pt x="0" y="90"/>
                  </a:lnTo>
                  <a:lnTo>
                    <a:pt x="4" y="66"/>
                  </a:lnTo>
                  <a:lnTo>
                    <a:pt x="12" y="44"/>
                  </a:lnTo>
                  <a:lnTo>
                    <a:pt x="26" y="26"/>
                  </a:lnTo>
                  <a:lnTo>
                    <a:pt x="44" y="12"/>
                  </a:lnTo>
                  <a:lnTo>
                    <a:pt x="66" y="3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9777505" y="2691551"/>
              <a:ext cx="43283" cy="23880"/>
            </a:xfrm>
            <a:custGeom>
              <a:avLst/>
              <a:gdLst>
                <a:gd name="T0" fmla="*/ 89 w 325"/>
                <a:gd name="T1" fmla="*/ 0 h 177"/>
                <a:gd name="T2" fmla="*/ 236 w 325"/>
                <a:gd name="T3" fmla="*/ 0 h 177"/>
                <a:gd name="T4" fmla="*/ 260 w 325"/>
                <a:gd name="T5" fmla="*/ 3 h 177"/>
                <a:gd name="T6" fmla="*/ 281 w 325"/>
                <a:gd name="T7" fmla="*/ 12 h 177"/>
                <a:gd name="T8" fmla="*/ 299 w 325"/>
                <a:gd name="T9" fmla="*/ 26 h 177"/>
                <a:gd name="T10" fmla="*/ 312 w 325"/>
                <a:gd name="T11" fmla="*/ 43 h 177"/>
                <a:gd name="T12" fmla="*/ 322 w 325"/>
                <a:gd name="T13" fmla="*/ 65 h 177"/>
                <a:gd name="T14" fmla="*/ 325 w 325"/>
                <a:gd name="T15" fmla="*/ 88 h 177"/>
                <a:gd name="T16" fmla="*/ 322 w 325"/>
                <a:gd name="T17" fmla="*/ 112 h 177"/>
                <a:gd name="T18" fmla="*/ 312 w 325"/>
                <a:gd name="T19" fmla="*/ 134 h 177"/>
                <a:gd name="T20" fmla="*/ 299 w 325"/>
                <a:gd name="T21" fmla="*/ 151 h 177"/>
                <a:gd name="T22" fmla="*/ 281 w 325"/>
                <a:gd name="T23" fmla="*/ 165 h 177"/>
                <a:gd name="T24" fmla="*/ 260 w 325"/>
                <a:gd name="T25" fmla="*/ 174 h 177"/>
                <a:gd name="T26" fmla="*/ 236 w 325"/>
                <a:gd name="T27" fmla="*/ 177 h 177"/>
                <a:gd name="T28" fmla="*/ 89 w 325"/>
                <a:gd name="T29" fmla="*/ 177 h 177"/>
                <a:gd name="T30" fmla="*/ 65 w 325"/>
                <a:gd name="T31" fmla="*/ 174 h 177"/>
                <a:gd name="T32" fmla="*/ 45 w 325"/>
                <a:gd name="T33" fmla="*/ 165 h 177"/>
                <a:gd name="T34" fmla="*/ 26 w 325"/>
                <a:gd name="T35" fmla="*/ 151 h 177"/>
                <a:gd name="T36" fmla="*/ 12 w 325"/>
                <a:gd name="T37" fmla="*/ 134 h 177"/>
                <a:gd name="T38" fmla="*/ 3 w 325"/>
                <a:gd name="T39" fmla="*/ 112 h 177"/>
                <a:gd name="T40" fmla="*/ 0 w 325"/>
                <a:gd name="T41" fmla="*/ 88 h 177"/>
                <a:gd name="T42" fmla="*/ 3 w 325"/>
                <a:gd name="T43" fmla="*/ 65 h 177"/>
                <a:gd name="T44" fmla="*/ 12 w 325"/>
                <a:gd name="T45" fmla="*/ 43 h 177"/>
                <a:gd name="T46" fmla="*/ 26 w 325"/>
                <a:gd name="T47" fmla="*/ 26 h 177"/>
                <a:gd name="T48" fmla="*/ 45 w 325"/>
                <a:gd name="T49" fmla="*/ 12 h 177"/>
                <a:gd name="T50" fmla="*/ 65 w 325"/>
                <a:gd name="T51" fmla="*/ 3 h 177"/>
                <a:gd name="T52" fmla="*/ 89 w 325"/>
                <a:gd name="T53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25" h="177">
                  <a:moveTo>
                    <a:pt x="89" y="0"/>
                  </a:moveTo>
                  <a:lnTo>
                    <a:pt x="236" y="0"/>
                  </a:lnTo>
                  <a:lnTo>
                    <a:pt x="260" y="3"/>
                  </a:lnTo>
                  <a:lnTo>
                    <a:pt x="281" y="12"/>
                  </a:lnTo>
                  <a:lnTo>
                    <a:pt x="299" y="26"/>
                  </a:lnTo>
                  <a:lnTo>
                    <a:pt x="312" y="43"/>
                  </a:lnTo>
                  <a:lnTo>
                    <a:pt x="322" y="65"/>
                  </a:lnTo>
                  <a:lnTo>
                    <a:pt x="325" y="88"/>
                  </a:lnTo>
                  <a:lnTo>
                    <a:pt x="322" y="112"/>
                  </a:lnTo>
                  <a:lnTo>
                    <a:pt x="312" y="134"/>
                  </a:lnTo>
                  <a:lnTo>
                    <a:pt x="299" y="151"/>
                  </a:lnTo>
                  <a:lnTo>
                    <a:pt x="281" y="165"/>
                  </a:lnTo>
                  <a:lnTo>
                    <a:pt x="260" y="174"/>
                  </a:lnTo>
                  <a:lnTo>
                    <a:pt x="236" y="177"/>
                  </a:lnTo>
                  <a:lnTo>
                    <a:pt x="89" y="177"/>
                  </a:lnTo>
                  <a:lnTo>
                    <a:pt x="65" y="174"/>
                  </a:lnTo>
                  <a:lnTo>
                    <a:pt x="45" y="165"/>
                  </a:lnTo>
                  <a:lnTo>
                    <a:pt x="26" y="151"/>
                  </a:lnTo>
                  <a:lnTo>
                    <a:pt x="12" y="134"/>
                  </a:lnTo>
                  <a:lnTo>
                    <a:pt x="3" y="112"/>
                  </a:lnTo>
                  <a:lnTo>
                    <a:pt x="0" y="88"/>
                  </a:lnTo>
                  <a:lnTo>
                    <a:pt x="3" y="65"/>
                  </a:lnTo>
                  <a:lnTo>
                    <a:pt x="12" y="43"/>
                  </a:lnTo>
                  <a:lnTo>
                    <a:pt x="26" y="26"/>
                  </a:lnTo>
                  <a:lnTo>
                    <a:pt x="45" y="12"/>
                  </a:lnTo>
                  <a:lnTo>
                    <a:pt x="65" y="3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9828251" y="2691551"/>
              <a:ext cx="44777" cy="23880"/>
            </a:xfrm>
            <a:custGeom>
              <a:avLst/>
              <a:gdLst>
                <a:gd name="T0" fmla="*/ 88 w 324"/>
                <a:gd name="T1" fmla="*/ 0 h 177"/>
                <a:gd name="T2" fmla="*/ 235 w 324"/>
                <a:gd name="T3" fmla="*/ 0 h 177"/>
                <a:gd name="T4" fmla="*/ 259 w 324"/>
                <a:gd name="T5" fmla="*/ 3 h 177"/>
                <a:gd name="T6" fmla="*/ 280 w 324"/>
                <a:gd name="T7" fmla="*/ 12 h 177"/>
                <a:gd name="T8" fmla="*/ 298 w 324"/>
                <a:gd name="T9" fmla="*/ 26 h 177"/>
                <a:gd name="T10" fmla="*/ 312 w 324"/>
                <a:gd name="T11" fmla="*/ 43 h 177"/>
                <a:gd name="T12" fmla="*/ 321 w 324"/>
                <a:gd name="T13" fmla="*/ 65 h 177"/>
                <a:gd name="T14" fmla="*/ 324 w 324"/>
                <a:gd name="T15" fmla="*/ 88 h 177"/>
                <a:gd name="T16" fmla="*/ 321 w 324"/>
                <a:gd name="T17" fmla="*/ 112 h 177"/>
                <a:gd name="T18" fmla="*/ 312 w 324"/>
                <a:gd name="T19" fmla="*/ 134 h 177"/>
                <a:gd name="T20" fmla="*/ 298 w 324"/>
                <a:gd name="T21" fmla="*/ 151 h 177"/>
                <a:gd name="T22" fmla="*/ 280 w 324"/>
                <a:gd name="T23" fmla="*/ 165 h 177"/>
                <a:gd name="T24" fmla="*/ 259 w 324"/>
                <a:gd name="T25" fmla="*/ 174 h 177"/>
                <a:gd name="T26" fmla="*/ 235 w 324"/>
                <a:gd name="T27" fmla="*/ 177 h 177"/>
                <a:gd name="T28" fmla="*/ 88 w 324"/>
                <a:gd name="T29" fmla="*/ 177 h 177"/>
                <a:gd name="T30" fmla="*/ 66 w 324"/>
                <a:gd name="T31" fmla="*/ 174 h 177"/>
                <a:gd name="T32" fmla="*/ 44 w 324"/>
                <a:gd name="T33" fmla="*/ 165 h 177"/>
                <a:gd name="T34" fmla="*/ 26 w 324"/>
                <a:gd name="T35" fmla="*/ 151 h 177"/>
                <a:gd name="T36" fmla="*/ 12 w 324"/>
                <a:gd name="T37" fmla="*/ 134 h 177"/>
                <a:gd name="T38" fmla="*/ 3 w 324"/>
                <a:gd name="T39" fmla="*/ 112 h 177"/>
                <a:gd name="T40" fmla="*/ 0 w 324"/>
                <a:gd name="T41" fmla="*/ 88 h 177"/>
                <a:gd name="T42" fmla="*/ 3 w 324"/>
                <a:gd name="T43" fmla="*/ 65 h 177"/>
                <a:gd name="T44" fmla="*/ 12 w 324"/>
                <a:gd name="T45" fmla="*/ 43 h 177"/>
                <a:gd name="T46" fmla="*/ 26 w 324"/>
                <a:gd name="T47" fmla="*/ 26 h 177"/>
                <a:gd name="T48" fmla="*/ 44 w 324"/>
                <a:gd name="T49" fmla="*/ 12 h 177"/>
                <a:gd name="T50" fmla="*/ 66 w 324"/>
                <a:gd name="T51" fmla="*/ 3 h 177"/>
                <a:gd name="T52" fmla="*/ 88 w 324"/>
                <a:gd name="T53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24" h="177">
                  <a:moveTo>
                    <a:pt x="88" y="0"/>
                  </a:moveTo>
                  <a:lnTo>
                    <a:pt x="235" y="0"/>
                  </a:lnTo>
                  <a:lnTo>
                    <a:pt x="259" y="3"/>
                  </a:lnTo>
                  <a:lnTo>
                    <a:pt x="280" y="12"/>
                  </a:lnTo>
                  <a:lnTo>
                    <a:pt x="298" y="26"/>
                  </a:lnTo>
                  <a:lnTo>
                    <a:pt x="312" y="43"/>
                  </a:lnTo>
                  <a:lnTo>
                    <a:pt x="321" y="65"/>
                  </a:lnTo>
                  <a:lnTo>
                    <a:pt x="324" y="88"/>
                  </a:lnTo>
                  <a:lnTo>
                    <a:pt x="321" y="112"/>
                  </a:lnTo>
                  <a:lnTo>
                    <a:pt x="312" y="134"/>
                  </a:lnTo>
                  <a:lnTo>
                    <a:pt x="298" y="151"/>
                  </a:lnTo>
                  <a:lnTo>
                    <a:pt x="280" y="165"/>
                  </a:lnTo>
                  <a:lnTo>
                    <a:pt x="259" y="174"/>
                  </a:lnTo>
                  <a:lnTo>
                    <a:pt x="235" y="177"/>
                  </a:lnTo>
                  <a:lnTo>
                    <a:pt x="88" y="177"/>
                  </a:lnTo>
                  <a:lnTo>
                    <a:pt x="66" y="174"/>
                  </a:lnTo>
                  <a:lnTo>
                    <a:pt x="44" y="165"/>
                  </a:lnTo>
                  <a:lnTo>
                    <a:pt x="26" y="151"/>
                  </a:lnTo>
                  <a:lnTo>
                    <a:pt x="12" y="134"/>
                  </a:lnTo>
                  <a:lnTo>
                    <a:pt x="3" y="112"/>
                  </a:lnTo>
                  <a:lnTo>
                    <a:pt x="0" y="88"/>
                  </a:lnTo>
                  <a:lnTo>
                    <a:pt x="3" y="65"/>
                  </a:lnTo>
                  <a:lnTo>
                    <a:pt x="12" y="43"/>
                  </a:lnTo>
                  <a:lnTo>
                    <a:pt x="26" y="26"/>
                  </a:lnTo>
                  <a:lnTo>
                    <a:pt x="44" y="12"/>
                  </a:lnTo>
                  <a:lnTo>
                    <a:pt x="66" y="3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9880489" y="2691551"/>
              <a:ext cx="43283" cy="23880"/>
            </a:xfrm>
            <a:custGeom>
              <a:avLst/>
              <a:gdLst>
                <a:gd name="T0" fmla="*/ 89 w 323"/>
                <a:gd name="T1" fmla="*/ 0 h 177"/>
                <a:gd name="T2" fmla="*/ 235 w 323"/>
                <a:gd name="T3" fmla="*/ 0 h 177"/>
                <a:gd name="T4" fmla="*/ 258 w 323"/>
                <a:gd name="T5" fmla="*/ 3 h 177"/>
                <a:gd name="T6" fmla="*/ 280 w 323"/>
                <a:gd name="T7" fmla="*/ 12 h 177"/>
                <a:gd name="T8" fmla="*/ 297 w 323"/>
                <a:gd name="T9" fmla="*/ 26 h 177"/>
                <a:gd name="T10" fmla="*/ 311 w 323"/>
                <a:gd name="T11" fmla="*/ 43 h 177"/>
                <a:gd name="T12" fmla="*/ 320 w 323"/>
                <a:gd name="T13" fmla="*/ 65 h 177"/>
                <a:gd name="T14" fmla="*/ 323 w 323"/>
                <a:gd name="T15" fmla="*/ 88 h 177"/>
                <a:gd name="T16" fmla="*/ 320 w 323"/>
                <a:gd name="T17" fmla="*/ 112 h 177"/>
                <a:gd name="T18" fmla="*/ 311 w 323"/>
                <a:gd name="T19" fmla="*/ 134 h 177"/>
                <a:gd name="T20" fmla="*/ 297 w 323"/>
                <a:gd name="T21" fmla="*/ 151 h 177"/>
                <a:gd name="T22" fmla="*/ 280 w 323"/>
                <a:gd name="T23" fmla="*/ 165 h 177"/>
                <a:gd name="T24" fmla="*/ 258 w 323"/>
                <a:gd name="T25" fmla="*/ 174 h 177"/>
                <a:gd name="T26" fmla="*/ 235 w 323"/>
                <a:gd name="T27" fmla="*/ 177 h 177"/>
                <a:gd name="T28" fmla="*/ 89 w 323"/>
                <a:gd name="T29" fmla="*/ 177 h 177"/>
                <a:gd name="T30" fmla="*/ 65 w 323"/>
                <a:gd name="T31" fmla="*/ 174 h 177"/>
                <a:gd name="T32" fmla="*/ 43 w 323"/>
                <a:gd name="T33" fmla="*/ 165 h 177"/>
                <a:gd name="T34" fmla="*/ 26 w 323"/>
                <a:gd name="T35" fmla="*/ 151 h 177"/>
                <a:gd name="T36" fmla="*/ 11 w 323"/>
                <a:gd name="T37" fmla="*/ 134 h 177"/>
                <a:gd name="T38" fmla="*/ 3 w 323"/>
                <a:gd name="T39" fmla="*/ 112 h 177"/>
                <a:gd name="T40" fmla="*/ 0 w 323"/>
                <a:gd name="T41" fmla="*/ 88 h 177"/>
                <a:gd name="T42" fmla="*/ 3 w 323"/>
                <a:gd name="T43" fmla="*/ 65 h 177"/>
                <a:gd name="T44" fmla="*/ 11 w 323"/>
                <a:gd name="T45" fmla="*/ 43 h 177"/>
                <a:gd name="T46" fmla="*/ 26 w 323"/>
                <a:gd name="T47" fmla="*/ 26 h 177"/>
                <a:gd name="T48" fmla="*/ 43 w 323"/>
                <a:gd name="T49" fmla="*/ 12 h 177"/>
                <a:gd name="T50" fmla="*/ 65 w 323"/>
                <a:gd name="T51" fmla="*/ 3 h 177"/>
                <a:gd name="T52" fmla="*/ 89 w 323"/>
                <a:gd name="T53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23" h="177">
                  <a:moveTo>
                    <a:pt x="89" y="0"/>
                  </a:moveTo>
                  <a:lnTo>
                    <a:pt x="235" y="0"/>
                  </a:lnTo>
                  <a:lnTo>
                    <a:pt x="258" y="3"/>
                  </a:lnTo>
                  <a:lnTo>
                    <a:pt x="280" y="12"/>
                  </a:lnTo>
                  <a:lnTo>
                    <a:pt x="297" y="26"/>
                  </a:lnTo>
                  <a:lnTo>
                    <a:pt x="311" y="43"/>
                  </a:lnTo>
                  <a:lnTo>
                    <a:pt x="320" y="65"/>
                  </a:lnTo>
                  <a:lnTo>
                    <a:pt x="323" y="88"/>
                  </a:lnTo>
                  <a:lnTo>
                    <a:pt x="320" y="112"/>
                  </a:lnTo>
                  <a:lnTo>
                    <a:pt x="311" y="134"/>
                  </a:lnTo>
                  <a:lnTo>
                    <a:pt x="297" y="151"/>
                  </a:lnTo>
                  <a:lnTo>
                    <a:pt x="280" y="165"/>
                  </a:lnTo>
                  <a:lnTo>
                    <a:pt x="258" y="174"/>
                  </a:lnTo>
                  <a:lnTo>
                    <a:pt x="235" y="177"/>
                  </a:lnTo>
                  <a:lnTo>
                    <a:pt x="89" y="177"/>
                  </a:lnTo>
                  <a:lnTo>
                    <a:pt x="65" y="174"/>
                  </a:lnTo>
                  <a:lnTo>
                    <a:pt x="43" y="165"/>
                  </a:lnTo>
                  <a:lnTo>
                    <a:pt x="26" y="151"/>
                  </a:lnTo>
                  <a:lnTo>
                    <a:pt x="11" y="134"/>
                  </a:lnTo>
                  <a:lnTo>
                    <a:pt x="3" y="112"/>
                  </a:lnTo>
                  <a:lnTo>
                    <a:pt x="0" y="88"/>
                  </a:lnTo>
                  <a:lnTo>
                    <a:pt x="3" y="65"/>
                  </a:lnTo>
                  <a:lnTo>
                    <a:pt x="11" y="43"/>
                  </a:lnTo>
                  <a:lnTo>
                    <a:pt x="26" y="26"/>
                  </a:lnTo>
                  <a:lnTo>
                    <a:pt x="43" y="12"/>
                  </a:lnTo>
                  <a:lnTo>
                    <a:pt x="65" y="3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9931236" y="2691551"/>
              <a:ext cx="43283" cy="23880"/>
            </a:xfrm>
            <a:custGeom>
              <a:avLst/>
              <a:gdLst>
                <a:gd name="T0" fmla="*/ 89 w 325"/>
                <a:gd name="T1" fmla="*/ 0 h 177"/>
                <a:gd name="T2" fmla="*/ 236 w 325"/>
                <a:gd name="T3" fmla="*/ 0 h 177"/>
                <a:gd name="T4" fmla="*/ 258 w 325"/>
                <a:gd name="T5" fmla="*/ 3 h 177"/>
                <a:gd name="T6" fmla="*/ 280 w 325"/>
                <a:gd name="T7" fmla="*/ 12 h 177"/>
                <a:gd name="T8" fmla="*/ 299 w 325"/>
                <a:gd name="T9" fmla="*/ 26 h 177"/>
                <a:gd name="T10" fmla="*/ 312 w 325"/>
                <a:gd name="T11" fmla="*/ 43 h 177"/>
                <a:gd name="T12" fmla="*/ 321 w 325"/>
                <a:gd name="T13" fmla="*/ 65 h 177"/>
                <a:gd name="T14" fmla="*/ 325 w 325"/>
                <a:gd name="T15" fmla="*/ 88 h 177"/>
                <a:gd name="T16" fmla="*/ 321 w 325"/>
                <a:gd name="T17" fmla="*/ 112 h 177"/>
                <a:gd name="T18" fmla="*/ 312 w 325"/>
                <a:gd name="T19" fmla="*/ 134 h 177"/>
                <a:gd name="T20" fmla="*/ 299 w 325"/>
                <a:gd name="T21" fmla="*/ 151 h 177"/>
                <a:gd name="T22" fmla="*/ 280 w 325"/>
                <a:gd name="T23" fmla="*/ 165 h 177"/>
                <a:gd name="T24" fmla="*/ 258 w 325"/>
                <a:gd name="T25" fmla="*/ 174 h 177"/>
                <a:gd name="T26" fmla="*/ 236 w 325"/>
                <a:gd name="T27" fmla="*/ 177 h 177"/>
                <a:gd name="T28" fmla="*/ 89 w 325"/>
                <a:gd name="T29" fmla="*/ 177 h 177"/>
                <a:gd name="T30" fmla="*/ 65 w 325"/>
                <a:gd name="T31" fmla="*/ 174 h 177"/>
                <a:gd name="T32" fmla="*/ 44 w 325"/>
                <a:gd name="T33" fmla="*/ 165 h 177"/>
                <a:gd name="T34" fmla="*/ 26 w 325"/>
                <a:gd name="T35" fmla="*/ 151 h 177"/>
                <a:gd name="T36" fmla="*/ 12 w 325"/>
                <a:gd name="T37" fmla="*/ 134 h 177"/>
                <a:gd name="T38" fmla="*/ 3 w 325"/>
                <a:gd name="T39" fmla="*/ 112 h 177"/>
                <a:gd name="T40" fmla="*/ 0 w 325"/>
                <a:gd name="T41" fmla="*/ 88 h 177"/>
                <a:gd name="T42" fmla="*/ 3 w 325"/>
                <a:gd name="T43" fmla="*/ 65 h 177"/>
                <a:gd name="T44" fmla="*/ 12 w 325"/>
                <a:gd name="T45" fmla="*/ 43 h 177"/>
                <a:gd name="T46" fmla="*/ 26 w 325"/>
                <a:gd name="T47" fmla="*/ 26 h 177"/>
                <a:gd name="T48" fmla="*/ 44 w 325"/>
                <a:gd name="T49" fmla="*/ 12 h 177"/>
                <a:gd name="T50" fmla="*/ 65 w 325"/>
                <a:gd name="T51" fmla="*/ 3 h 177"/>
                <a:gd name="T52" fmla="*/ 89 w 325"/>
                <a:gd name="T53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25" h="177">
                  <a:moveTo>
                    <a:pt x="89" y="0"/>
                  </a:moveTo>
                  <a:lnTo>
                    <a:pt x="236" y="0"/>
                  </a:lnTo>
                  <a:lnTo>
                    <a:pt x="258" y="3"/>
                  </a:lnTo>
                  <a:lnTo>
                    <a:pt x="280" y="12"/>
                  </a:lnTo>
                  <a:lnTo>
                    <a:pt x="299" y="26"/>
                  </a:lnTo>
                  <a:lnTo>
                    <a:pt x="312" y="43"/>
                  </a:lnTo>
                  <a:lnTo>
                    <a:pt x="321" y="65"/>
                  </a:lnTo>
                  <a:lnTo>
                    <a:pt x="325" y="88"/>
                  </a:lnTo>
                  <a:lnTo>
                    <a:pt x="321" y="112"/>
                  </a:lnTo>
                  <a:lnTo>
                    <a:pt x="312" y="134"/>
                  </a:lnTo>
                  <a:lnTo>
                    <a:pt x="299" y="151"/>
                  </a:lnTo>
                  <a:lnTo>
                    <a:pt x="280" y="165"/>
                  </a:lnTo>
                  <a:lnTo>
                    <a:pt x="258" y="174"/>
                  </a:lnTo>
                  <a:lnTo>
                    <a:pt x="236" y="177"/>
                  </a:lnTo>
                  <a:lnTo>
                    <a:pt x="89" y="177"/>
                  </a:lnTo>
                  <a:lnTo>
                    <a:pt x="65" y="174"/>
                  </a:lnTo>
                  <a:lnTo>
                    <a:pt x="44" y="165"/>
                  </a:lnTo>
                  <a:lnTo>
                    <a:pt x="26" y="151"/>
                  </a:lnTo>
                  <a:lnTo>
                    <a:pt x="12" y="134"/>
                  </a:lnTo>
                  <a:lnTo>
                    <a:pt x="3" y="112"/>
                  </a:lnTo>
                  <a:lnTo>
                    <a:pt x="0" y="88"/>
                  </a:lnTo>
                  <a:lnTo>
                    <a:pt x="3" y="65"/>
                  </a:lnTo>
                  <a:lnTo>
                    <a:pt x="12" y="43"/>
                  </a:lnTo>
                  <a:lnTo>
                    <a:pt x="26" y="26"/>
                  </a:lnTo>
                  <a:lnTo>
                    <a:pt x="44" y="12"/>
                  </a:lnTo>
                  <a:lnTo>
                    <a:pt x="65" y="3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9981983" y="2691551"/>
              <a:ext cx="44777" cy="23880"/>
            </a:xfrm>
            <a:custGeom>
              <a:avLst/>
              <a:gdLst>
                <a:gd name="T0" fmla="*/ 88 w 324"/>
                <a:gd name="T1" fmla="*/ 0 h 177"/>
                <a:gd name="T2" fmla="*/ 235 w 324"/>
                <a:gd name="T3" fmla="*/ 0 h 177"/>
                <a:gd name="T4" fmla="*/ 259 w 324"/>
                <a:gd name="T5" fmla="*/ 3 h 177"/>
                <a:gd name="T6" fmla="*/ 279 w 324"/>
                <a:gd name="T7" fmla="*/ 12 h 177"/>
                <a:gd name="T8" fmla="*/ 298 w 324"/>
                <a:gd name="T9" fmla="*/ 26 h 177"/>
                <a:gd name="T10" fmla="*/ 312 w 324"/>
                <a:gd name="T11" fmla="*/ 43 h 177"/>
                <a:gd name="T12" fmla="*/ 321 w 324"/>
                <a:gd name="T13" fmla="*/ 65 h 177"/>
                <a:gd name="T14" fmla="*/ 324 w 324"/>
                <a:gd name="T15" fmla="*/ 88 h 177"/>
                <a:gd name="T16" fmla="*/ 321 w 324"/>
                <a:gd name="T17" fmla="*/ 112 h 177"/>
                <a:gd name="T18" fmla="*/ 312 w 324"/>
                <a:gd name="T19" fmla="*/ 134 h 177"/>
                <a:gd name="T20" fmla="*/ 298 w 324"/>
                <a:gd name="T21" fmla="*/ 151 h 177"/>
                <a:gd name="T22" fmla="*/ 279 w 324"/>
                <a:gd name="T23" fmla="*/ 165 h 177"/>
                <a:gd name="T24" fmla="*/ 259 w 324"/>
                <a:gd name="T25" fmla="*/ 174 h 177"/>
                <a:gd name="T26" fmla="*/ 235 w 324"/>
                <a:gd name="T27" fmla="*/ 177 h 177"/>
                <a:gd name="T28" fmla="*/ 88 w 324"/>
                <a:gd name="T29" fmla="*/ 177 h 177"/>
                <a:gd name="T30" fmla="*/ 65 w 324"/>
                <a:gd name="T31" fmla="*/ 174 h 177"/>
                <a:gd name="T32" fmla="*/ 43 w 324"/>
                <a:gd name="T33" fmla="*/ 165 h 177"/>
                <a:gd name="T34" fmla="*/ 26 w 324"/>
                <a:gd name="T35" fmla="*/ 151 h 177"/>
                <a:gd name="T36" fmla="*/ 12 w 324"/>
                <a:gd name="T37" fmla="*/ 134 h 177"/>
                <a:gd name="T38" fmla="*/ 3 w 324"/>
                <a:gd name="T39" fmla="*/ 112 h 177"/>
                <a:gd name="T40" fmla="*/ 0 w 324"/>
                <a:gd name="T41" fmla="*/ 88 h 177"/>
                <a:gd name="T42" fmla="*/ 3 w 324"/>
                <a:gd name="T43" fmla="*/ 65 h 177"/>
                <a:gd name="T44" fmla="*/ 12 w 324"/>
                <a:gd name="T45" fmla="*/ 43 h 177"/>
                <a:gd name="T46" fmla="*/ 26 w 324"/>
                <a:gd name="T47" fmla="*/ 26 h 177"/>
                <a:gd name="T48" fmla="*/ 43 w 324"/>
                <a:gd name="T49" fmla="*/ 12 h 177"/>
                <a:gd name="T50" fmla="*/ 65 w 324"/>
                <a:gd name="T51" fmla="*/ 3 h 177"/>
                <a:gd name="T52" fmla="*/ 88 w 324"/>
                <a:gd name="T53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24" h="177">
                  <a:moveTo>
                    <a:pt x="88" y="0"/>
                  </a:moveTo>
                  <a:lnTo>
                    <a:pt x="235" y="0"/>
                  </a:lnTo>
                  <a:lnTo>
                    <a:pt x="259" y="3"/>
                  </a:lnTo>
                  <a:lnTo>
                    <a:pt x="279" y="12"/>
                  </a:lnTo>
                  <a:lnTo>
                    <a:pt x="298" y="26"/>
                  </a:lnTo>
                  <a:lnTo>
                    <a:pt x="312" y="43"/>
                  </a:lnTo>
                  <a:lnTo>
                    <a:pt x="321" y="65"/>
                  </a:lnTo>
                  <a:lnTo>
                    <a:pt x="324" y="88"/>
                  </a:lnTo>
                  <a:lnTo>
                    <a:pt x="321" y="112"/>
                  </a:lnTo>
                  <a:lnTo>
                    <a:pt x="312" y="134"/>
                  </a:lnTo>
                  <a:lnTo>
                    <a:pt x="298" y="151"/>
                  </a:lnTo>
                  <a:lnTo>
                    <a:pt x="279" y="165"/>
                  </a:lnTo>
                  <a:lnTo>
                    <a:pt x="259" y="174"/>
                  </a:lnTo>
                  <a:lnTo>
                    <a:pt x="235" y="177"/>
                  </a:lnTo>
                  <a:lnTo>
                    <a:pt x="88" y="177"/>
                  </a:lnTo>
                  <a:lnTo>
                    <a:pt x="65" y="174"/>
                  </a:lnTo>
                  <a:lnTo>
                    <a:pt x="43" y="165"/>
                  </a:lnTo>
                  <a:lnTo>
                    <a:pt x="26" y="151"/>
                  </a:lnTo>
                  <a:lnTo>
                    <a:pt x="12" y="134"/>
                  </a:lnTo>
                  <a:lnTo>
                    <a:pt x="3" y="112"/>
                  </a:lnTo>
                  <a:lnTo>
                    <a:pt x="0" y="88"/>
                  </a:lnTo>
                  <a:lnTo>
                    <a:pt x="3" y="65"/>
                  </a:lnTo>
                  <a:lnTo>
                    <a:pt x="12" y="43"/>
                  </a:lnTo>
                  <a:lnTo>
                    <a:pt x="26" y="26"/>
                  </a:lnTo>
                  <a:lnTo>
                    <a:pt x="43" y="12"/>
                  </a:lnTo>
                  <a:lnTo>
                    <a:pt x="65" y="3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10059594" y="2691550"/>
              <a:ext cx="43283" cy="23880"/>
            </a:xfrm>
            <a:custGeom>
              <a:avLst/>
              <a:gdLst>
                <a:gd name="T0" fmla="*/ 88 w 324"/>
                <a:gd name="T1" fmla="*/ 0 h 177"/>
                <a:gd name="T2" fmla="*/ 235 w 324"/>
                <a:gd name="T3" fmla="*/ 0 h 177"/>
                <a:gd name="T4" fmla="*/ 259 w 324"/>
                <a:gd name="T5" fmla="*/ 3 h 177"/>
                <a:gd name="T6" fmla="*/ 279 w 324"/>
                <a:gd name="T7" fmla="*/ 12 h 177"/>
                <a:gd name="T8" fmla="*/ 298 w 324"/>
                <a:gd name="T9" fmla="*/ 26 h 177"/>
                <a:gd name="T10" fmla="*/ 312 w 324"/>
                <a:gd name="T11" fmla="*/ 43 h 177"/>
                <a:gd name="T12" fmla="*/ 321 w 324"/>
                <a:gd name="T13" fmla="*/ 65 h 177"/>
                <a:gd name="T14" fmla="*/ 324 w 324"/>
                <a:gd name="T15" fmla="*/ 88 h 177"/>
                <a:gd name="T16" fmla="*/ 321 w 324"/>
                <a:gd name="T17" fmla="*/ 112 h 177"/>
                <a:gd name="T18" fmla="*/ 312 w 324"/>
                <a:gd name="T19" fmla="*/ 134 h 177"/>
                <a:gd name="T20" fmla="*/ 298 w 324"/>
                <a:gd name="T21" fmla="*/ 151 h 177"/>
                <a:gd name="T22" fmla="*/ 279 w 324"/>
                <a:gd name="T23" fmla="*/ 165 h 177"/>
                <a:gd name="T24" fmla="*/ 259 w 324"/>
                <a:gd name="T25" fmla="*/ 174 h 177"/>
                <a:gd name="T26" fmla="*/ 235 w 324"/>
                <a:gd name="T27" fmla="*/ 177 h 177"/>
                <a:gd name="T28" fmla="*/ 88 w 324"/>
                <a:gd name="T29" fmla="*/ 177 h 177"/>
                <a:gd name="T30" fmla="*/ 65 w 324"/>
                <a:gd name="T31" fmla="*/ 174 h 177"/>
                <a:gd name="T32" fmla="*/ 44 w 324"/>
                <a:gd name="T33" fmla="*/ 165 h 177"/>
                <a:gd name="T34" fmla="*/ 26 w 324"/>
                <a:gd name="T35" fmla="*/ 151 h 177"/>
                <a:gd name="T36" fmla="*/ 12 w 324"/>
                <a:gd name="T37" fmla="*/ 134 h 177"/>
                <a:gd name="T38" fmla="*/ 3 w 324"/>
                <a:gd name="T39" fmla="*/ 112 h 177"/>
                <a:gd name="T40" fmla="*/ 0 w 324"/>
                <a:gd name="T41" fmla="*/ 88 h 177"/>
                <a:gd name="T42" fmla="*/ 3 w 324"/>
                <a:gd name="T43" fmla="*/ 65 h 177"/>
                <a:gd name="T44" fmla="*/ 12 w 324"/>
                <a:gd name="T45" fmla="*/ 43 h 177"/>
                <a:gd name="T46" fmla="*/ 26 w 324"/>
                <a:gd name="T47" fmla="*/ 26 h 177"/>
                <a:gd name="T48" fmla="*/ 44 w 324"/>
                <a:gd name="T49" fmla="*/ 12 h 177"/>
                <a:gd name="T50" fmla="*/ 65 w 324"/>
                <a:gd name="T51" fmla="*/ 3 h 177"/>
                <a:gd name="T52" fmla="*/ 88 w 324"/>
                <a:gd name="T53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24" h="177">
                  <a:moveTo>
                    <a:pt x="88" y="0"/>
                  </a:moveTo>
                  <a:lnTo>
                    <a:pt x="235" y="0"/>
                  </a:lnTo>
                  <a:lnTo>
                    <a:pt x="259" y="3"/>
                  </a:lnTo>
                  <a:lnTo>
                    <a:pt x="279" y="12"/>
                  </a:lnTo>
                  <a:lnTo>
                    <a:pt x="298" y="26"/>
                  </a:lnTo>
                  <a:lnTo>
                    <a:pt x="312" y="43"/>
                  </a:lnTo>
                  <a:lnTo>
                    <a:pt x="321" y="65"/>
                  </a:lnTo>
                  <a:lnTo>
                    <a:pt x="324" y="88"/>
                  </a:lnTo>
                  <a:lnTo>
                    <a:pt x="321" y="112"/>
                  </a:lnTo>
                  <a:lnTo>
                    <a:pt x="312" y="134"/>
                  </a:lnTo>
                  <a:lnTo>
                    <a:pt x="298" y="151"/>
                  </a:lnTo>
                  <a:lnTo>
                    <a:pt x="279" y="165"/>
                  </a:lnTo>
                  <a:lnTo>
                    <a:pt x="259" y="174"/>
                  </a:lnTo>
                  <a:lnTo>
                    <a:pt x="235" y="177"/>
                  </a:lnTo>
                  <a:lnTo>
                    <a:pt x="88" y="177"/>
                  </a:lnTo>
                  <a:lnTo>
                    <a:pt x="65" y="174"/>
                  </a:lnTo>
                  <a:lnTo>
                    <a:pt x="44" y="165"/>
                  </a:lnTo>
                  <a:lnTo>
                    <a:pt x="26" y="151"/>
                  </a:lnTo>
                  <a:lnTo>
                    <a:pt x="12" y="134"/>
                  </a:lnTo>
                  <a:lnTo>
                    <a:pt x="3" y="112"/>
                  </a:lnTo>
                  <a:lnTo>
                    <a:pt x="0" y="88"/>
                  </a:lnTo>
                  <a:lnTo>
                    <a:pt x="3" y="65"/>
                  </a:lnTo>
                  <a:lnTo>
                    <a:pt x="12" y="43"/>
                  </a:lnTo>
                  <a:lnTo>
                    <a:pt x="26" y="26"/>
                  </a:lnTo>
                  <a:lnTo>
                    <a:pt x="44" y="12"/>
                  </a:lnTo>
                  <a:lnTo>
                    <a:pt x="65" y="3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10110347" y="2691561"/>
              <a:ext cx="43283" cy="23881"/>
            </a:xfrm>
            <a:custGeom>
              <a:avLst/>
              <a:gdLst>
                <a:gd name="T0" fmla="*/ 89 w 324"/>
                <a:gd name="T1" fmla="*/ 0 h 177"/>
                <a:gd name="T2" fmla="*/ 236 w 324"/>
                <a:gd name="T3" fmla="*/ 0 h 177"/>
                <a:gd name="T4" fmla="*/ 259 w 324"/>
                <a:gd name="T5" fmla="*/ 3 h 177"/>
                <a:gd name="T6" fmla="*/ 281 w 324"/>
                <a:gd name="T7" fmla="*/ 12 h 177"/>
                <a:gd name="T8" fmla="*/ 298 w 324"/>
                <a:gd name="T9" fmla="*/ 26 h 177"/>
                <a:gd name="T10" fmla="*/ 312 w 324"/>
                <a:gd name="T11" fmla="*/ 43 h 177"/>
                <a:gd name="T12" fmla="*/ 321 w 324"/>
                <a:gd name="T13" fmla="*/ 65 h 177"/>
                <a:gd name="T14" fmla="*/ 324 w 324"/>
                <a:gd name="T15" fmla="*/ 88 h 177"/>
                <a:gd name="T16" fmla="*/ 321 w 324"/>
                <a:gd name="T17" fmla="*/ 112 h 177"/>
                <a:gd name="T18" fmla="*/ 312 w 324"/>
                <a:gd name="T19" fmla="*/ 134 h 177"/>
                <a:gd name="T20" fmla="*/ 298 w 324"/>
                <a:gd name="T21" fmla="*/ 151 h 177"/>
                <a:gd name="T22" fmla="*/ 281 w 324"/>
                <a:gd name="T23" fmla="*/ 165 h 177"/>
                <a:gd name="T24" fmla="*/ 259 w 324"/>
                <a:gd name="T25" fmla="*/ 174 h 177"/>
                <a:gd name="T26" fmla="*/ 236 w 324"/>
                <a:gd name="T27" fmla="*/ 177 h 177"/>
                <a:gd name="T28" fmla="*/ 89 w 324"/>
                <a:gd name="T29" fmla="*/ 177 h 177"/>
                <a:gd name="T30" fmla="*/ 66 w 324"/>
                <a:gd name="T31" fmla="*/ 174 h 177"/>
                <a:gd name="T32" fmla="*/ 44 w 324"/>
                <a:gd name="T33" fmla="*/ 165 h 177"/>
                <a:gd name="T34" fmla="*/ 26 w 324"/>
                <a:gd name="T35" fmla="*/ 151 h 177"/>
                <a:gd name="T36" fmla="*/ 12 w 324"/>
                <a:gd name="T37" fmla="*/ 134 h 177"/>
                <a:gd name="T38" fmla="*/ 4 w 324"/>
                <a:gd name="T39" fmla="*/ 112 h 177"/>
                <a:gd name="T40" fmla="*/ 0 w 324"/>
                <a:gd name="T41" fmla="*/ 88 h 177"/>
                <a:gd name="T42" fmla="*/ 4 w 324"/>
                <a:gd name="T43" fmla="*/ 65 h 177"/>
                <a:gd name="T44" fmla="*/ 12 w 324"/>
                <a:gd name="T45" fmla="*/ 43 h 177"/>
                <a:gd name="T46" fmla="*/ 26 w 324"/>
                <a:gd name="T47" fmla="*/ 26 h 177"/>
                <a:gd name="T48" fmla="*/ 44 w 324"/>
                <a:gd name="T49" fmla="*/ 12 h 177"/>
                <a:gd name="T50" fmla="*/ 66 w 324"/>
                <a:gd name="T51" fmla="*/ 3 h 177"/>
                <a:gd name="T52" fmla="*/ 89 w 324"/>
                <a:gd name="T53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24" h="177">
                  <a:moveTo>
                    <a:pt x="89" y="0"/>
                  </a:moveTo>
                  <a:lnTo>
                    <a:pt x="236" y="0"/>
                  </a:lnTo>
                  <a:lnTo>
                    <a:pt x="259" y="3"/>
                  </a:lnTo>
                  <a:lnTo>
                    <a:pt x="281" y="12"/>
                  </a:lnTo>
                  <a:lnTo>
                    <a:pt x="298" y="26"/>
                  </a:lnTo>
                  <a:lnTo>
                    <a:pt x="312" y="43"/>
                  </a:lnTo>
                  <a:lnTo>
                    <a:pt x="321" y="65"/>
                  </a:lnTo>
                  <a:lnTo>
                    <a:pt x="324" y="88"/>
                  </a:lnTo>
                  <a:lnTo>
                    <a:pt x="321" y="112"/>
                  </a:lnTo>
                  <a:lnTo>
                    <a:pt x="312" y="134"/>
                  </a:lnTo>
                  <a:lnTo>
                    <a:pt x="298" y="151"/>
                  </a:lnTo>
                  <a:lnTo>
                    <a:pt x="281" y="165"/>
                  </a:lnTo>
                  <a:lnTo>
                    <a:pt x="259" y="174"/>
                  </a:lnTo>
                  <a:lnTo>
                    <a:pt x="236" y="177"/>
                  </a:lnTo>
                  <a:lnTo>
                    <a:pt x="89" y="177"/>
                  </a:lnTo>
                  <a:lnTo>
                    <a:pt x="66" y="174"/>
                  </a:lnTo>
                  <a:lnTo>
                    <a:pt x="44" y="165"/>
                  </a:lnTo>
                  <a:lnTo>
                    <a:pt x="26" y="151"/>
                  </a:lnTo>
                  <a:lnTo>
                    <a:pt x="12" y="134"/>
                  </a:lnTo>
                  <a:lnTo>
                    <a:pt x="4" y="112"/>
                  </a:lnTo>
                  <a:lnTo>
                    <a:pt x="0" y="88"/>
                  </a:lnTo>
                  <a:lnTo>
                    <a:pt x="4" y="65"/>
                  </a:lnTo>
                  <a:lnTo>
                    <a:pt x="12" y="43"/>
                  </a:lnTo>
                  <a:lnTo>
                    <a:pt x="26" y="26"/>
                  </a:lnTo>
                  <a:lnTo>
                    <a:pt x="44" y="12"/>
                  </a:lnTo>
                  <a:lnTo>
                    <a:pt x="66" y="3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9777510" y="2731859"/>
              <a:ext cx="43283" cy="23881"/>
            </a:xfrm>
            <a:custGeom>
              <a:avLst/>
              <a:gdLst>
                <a:gd name="T0" fmla="*/ 89 w 325"/>
                <a:gd name="T1" fmla="*/ 0 h 179"/>
                <a:gd name="T2" fmla="*/ 236 w 325"/>
                <a:gd name="T3" fmla="*/ 0 h 179"/>
                <a:gd name="T4" fmla="*/ 260 w 325"/>
                <a:gd name="T5" fmla="*/ 3 h 179"/>
                <a:gd name="T6" fmla="*/ 281 w 325"/>
                <a:gd name="T7" fmla="*/ 13 h 179"/>
                <a:gd name="T8" fmla="*/ 299 w 325"/>
                <a:gd name="T9" fmla="*/ 26 h 179"/>
                <a:gd name="T10" fmla="*/ 312 w 325"/>
                <a:gd name="T11" fmla="*/ 45 h 179"/>
                <a:gd name="T12" fmla="*/ 322 w 325"/>
                <a:gd name="T13" fmla="*/ 66 h 179"/>
                <a:gd name="T14" fmla="*/ 325 w 325"/>
                <a:gd name="T15" fmla="*/ 90 h 179"/>
                <a:gd name="T16" fmla="*/ 322 w 325"/>
                <a:gd name="T17" fmla="*/ 114 h 179"/>
                <a:gd name="T18" fmla="*/ 312 w 325"/>
                <a:gd name="T19" fmla="*/ 134 h 179"/>
                <a:gd name="T20" fmla="*/ 299 w 325"/>
                <a:gd name="T21" fmla="*/ 153 h 179"/>
                <a:gd name="T22" fmla="*/ 281 w 325"/>
                <a:gd name="T23" fmla="*/ 167 h 179"/>
                <a:gd name="T24" fmla="*/ 260 w 325"/>
                <a:gd name="T25" fmla="*/ 176 h 179"/>
                <a:gd name="T26" fmla="*/ 236 w 325"/>
                <a:gd name="T27" fmla="*/ 179 h 179"/>
                <a:gd name="T28" fmla="*/ 89 w 325"/>
                <a:gd name="T29" fmla="*/ 179 h 179"/>
                <a:gd name="T30" fmla="*/ 65 w 325"/>
                <a:gd name="T31" fmla="*/ 176 h 179"/>
                <a:gd name="T32" fmla="*/ 45 w 325"/>
                <a:gd name="T33" fmla="*/ 167 h 179"/>
                <a:gd name="T34" fmla="*/ 26 w 325"/>
                <a:gd name="T35" fmla="*/ 153 h 179"/>
                <a:gd name="T36" fmla="*/ 12 w 325"/>
                <a:gd name="T37" fmla="*/ 134 h 179"/>
                <a:gd name="T38" fmla="*/ 3 w 325"/>
                <a:gd name="T39" fmla="*/ 114 h 179"/>
                <a:gd name="T40" fmla="*/ 0 w 325"/>
                <a:gd name="T41" fmla="*/ 90 h 179"/>
                <a:gd name="T42" fmla="*/ 3 w 325"/>
                <a:gd name="T43" fmla="*/ 66 h 179"/>
                <a:gd name="T44" fmla="*/ 12 w 325"/>
                <a:gd name="T45" fmla="*/ 45 h 179"/>
                <a:gd name="T46" fmla="*/ 26 w 325"/>
                <a:gd name="T47" fmla="*/ 26 h 179"/>
                <a:gd name="T48" fmla="*/ 45 w 325"/>
                <a:gd name="T49" fmla="*/ 13 h 179"/>
                <a:gd name="T50" fmla="*/ 65 w 325"/>
                <a:gd name="T51" fmla="*/ 3 h 179"/>
                <a:gd name="T52" fmla="*/ 89 w 325"/>
                <a:gd name="T53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25" h="179">
                  <a:moveTo>
                    <a:pt x="89" y="0"/>
                  </a:moveTo>
                  <a:lnTo>
                    <a:pt x="236" y="0"/>
                  </a:lnTo>
                  <a:lnTo>
                    <a:pt x="260" y="3"/>
                  </a:lnTo>
                  <a:lnTo>
                    <a:pt x="281" y="13"/>
                  </a:lnTo>
                  <a:lnTo>
                    <a:pt x="299" y="26"/>
                  </a:lnTo>
                  <a:lnTo>
                    <a:pt x="312" y="45"/>
                  </a:lnTo>
                  <a:lnTo>
                    <a:pt x="322" y="66"/>
                  </a:lnTo>
                  <a:lnTo>
                    <a:pt x="325" y="90"/>
                  </a:lnTo>
                  <a:lnTo>
                    <a:pt x="322" y="114"/>
                  </a:lnTo>
                  <a:lnTo>
                    <a:pt x="312" y="134"/>
                  </a:lnTo>
                  <a:lnTo>
                    <a:pt x="299" y="153"/>
                  </a:lnTo>
                  <a:lnTo>
                    <a:pt x="281" y="167"/>
                  </a:lnTo>
                  <a:lnTo>
                    <a:pt x="260" y="176"/>
                  </a:lnTo>
                  <a:lnTo>
                    <a:pt x="236" y="179"/>
                  </a:lnTo>
                  <a:lnTo>
                    <a:pt x="89" y="179"/>
                  </a:lnTo>
                  <a:lnTo>
                    <a:pt x="65" y="176"/>
                  </a:lnTo>
                  <a:lnTo>
                    <a:pt x="45" y="167"/>
                  </a:lnTo>
                  <a:lnTo>
                    <a:pt x="26" y="153"/>
                  </a:lnTo>
                  <a:lnTo>
                    <a:pt x="12" y="134"/>
                  </a:lnTo>
                  <a:lnTo>
                    <a:pt x="3" y="114"/>
                  </a:lnTo>
                  <a:lnTo>
                    <a:pt x="0" y="90"/>
                  </a:lnTo>
                  <a:lnTo>
                    <a:pt x="3" y="66"/>
                  </a:lnTo>
                  <a:lnTo>
                    <a:pt x="12" y="45"/>
                  </a:lnTo>
                  <a:lnTo>
                    <a:pt x="26" y="26"/>
                  </a:lnTo>
                  <a:lnTo>
                    <a:pt x="45" y="13"/>
                  </a:lnTo>
                  <a:lnTo>
                    <a:pt x="65" y="3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9828256" y="2731859"/>
              <a:ext cx="44777" cy="23881"/>
            </a:xfrm>
            <a:custGeom>
              <a:avLst/>
              <a:gdLst>
                <a:gd name="T0" fmla="*/ 88 w 324"/>
                <a:gd name="T1" fmla="*/ 0 h 179"/>
                <a:gd name="T2" fmla="*/ 235 w 324"/>
                <a:gd name="T3" fmla="*/ 0 h 179"/>
                <a:gd name="T4" fmla="*/ 259 w 324"/>
                <a:gd name="T5" fmla="*/ 3 h 179"/>
                <a:gd name="T6" fmla="*/ 280 w 324"/>
                <a:gd name="T7" fmla="*/ 13 h 179"/>
                <a:gd name="T8" fmla="*/ 298 w 324"/>
                <a:gd name="T9" fmla="*/ 26 h 179"/>
                <a:gd name="T10" fmla="*/ 312 w 324"/>
                <a:gd name="T11" fmla="*/ 45 h 179"/>
                <a:gd name="T12" fmla="*/ 321 w 324"/>
                <a:gd name="T13" fmla="*/ 66 h 179"/>
                <a:gd name="T14" fmla="*/ 324 w 324"/>
                <a:gd name="T15" fmla="*/ 90 h 179"/>
                <a:gd name="T16" fmla="*/ 321 w 324"/>
                <a:gd name="T17" fmla="*/ 114 h 179"/>
                <a:gd name="T18" fmla="*/ 312 w 324"/>
                <a:gd name="T19" fmla="*/ 134 h 179"/>
                <a:gd name="T20" fmla="*/ 298 w 324"/>
                <a:gd name="T21" fmla="*/ 153 h 179"/>
                <a:gd name="T22" fmla="*/ 280 w 324"/>
                <a:gd name="T23" fmla="*/ 167 h 179"/>
                <a:gd name="T24" fmla="*/ 259 w 324"/>
                <a:gd name="T25" fmla="*/ 176 h 179"/>
                <a:gd name="T26" fmla="*/ 235 w 324"/>
                <a:gd name="T27" fmla="*/ 179 h 179"/>
                <a:gd name="T28" fmla="*/ 88 w 324"/>
                <a:gd name="T29" fmla="*/ 179 h 179"/>
                <a:gd name="T30" fmla="*/ 66 w 324"/>
                <a:gd name="T31" fmla="*/ 176 h 179"/>
                <a:gd name="T32" fmla="*/ 44 w 324"/>
                <a:gd name="T33" fmla="*/ 167 h 179"/>
                <a:gd name="T34" fmla="*/ 26 w 324"/>
                <a:gd name="T35" fmla="*/ 153 h 179"/>
                <a:gd name="T36" fmla="*/ 12 w 324"/>
                <a:gd name="T37" fmla="*/ 134 h 179"/>
                <a:gd name="T38" fmla="*/ 3 w 324"/>
                <a:gd name="T39" fmla="*/ 114 h 179"/>
                <a:gd name="T40" fmla="*/ 0 w 324"/>
                <a:gd name="T41" fmla="*/ 90 h 179"/>
                <a:gd name="T42" fmla="*/ 3 w 324"/>
                <a:gd name="T43" fmla="*/ 66 h 179"/>
                <a:gd name="T44" fmla="*/ 12 w 324"/>
                <a:gd name="T45" fmla="*/ 45 h 179"/>
                <a:gd name="T46" fmla="*/ 26 w 324"/>
                <a:gd name="T47" fmla="*/ 26 h 179"/>
                <a:gd name="T48" fmla="*/ 44 w 324"/>
                <a:gd name="T49" fmla="*/ 13 h 179"/>
                <a:gd name="T50" fmla="*/ 66 w 324"/>
                <a:gd name="T51" fmla="*/ 3 h 179"/>
                <a:gd name="T52" fmla="*/ 88 w 324"/>
                <a:gd name="T53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24" h="179">
                  <a:moveTo>
                    <a:pt x="88" y="0"/>
                  </a:moveTo>
                  <a:lnTo>
                    <a:pt x="235" y="0"/>
                  </a:lnTo>
                  <a:lnTo>
                    <a:pt x="259" y="3"/>
                  </a:lnTo>
                  <a:lnTo>
                    <a:pt x="280" y="13"/>
                  </a:lnTo>
                  <a:lnTo>
                    <a:pt x="298" y="26"/>
                  </a:lnTo>
                  <a:lnTo>
                    <a:pt x="312" y="45"/>
                  </a:lnTo>
                  <a:lnTo>
                    <a:pt x="321" y="66"/>
                  </a:lnTo>
                  <a:lnTo>
                    <a:pt x="324" y="90"/>
                  </a:lnTo>
                  <a:lnTo>
                    <a:pt x="321" y="114"/>
                  </a:lnTo>
                  <a:lnTo>
                    <a:pt x="312" y="134"/>
                  </a:lnTo>
                  <a:lnTo>
                    <a:pt x="298" y="153"/>
                  </a:lnTo>
                  <a:lnTo>
                    <a:pt x="280" y="167"/>
                  </a:lnTo>
                  <a:lnTo>
                    <a:pt x="259" y="176"/>
                  </a:lnTo>
                  <a:lnTo>
                    <a:pt x="235" y="179"/>
                  </a:lnTo>
                  <a:lnTo>
                    <a:pt x="88" y="179"/>
                  </a:lnTo>
                  <a:lnTo>
                    <a:pt x="66" y="176"/>
                  </a:lnTo>
                  <a:lnTo>
                    <a:pt x="44" y="167"/>
                  </a:lnTo>
                  <a:lnTo>
                    <a:pt x="26" y="153"/>
                  </a:lnTo>
                  <a:lnTo>
                    <a:pt x="12" y="134"/>
                  </a:lnTo>
                  <a:lnTo>
                    <a:pt x="3" y="114"/>
                  </a:lnTo>
                  <a:lnTo>
                    <a:pt x="0" y="90"/>
                  </a:lnTo>
                  <a:lnTo>
                    <a:pt x="3" y="66"/>
                  </a:lnTo>
                  <a:lnTo>
                    <a:pt x="12" y="45"/>
                  </a:lnTo>
                  <a:lnTo>
                    <a:pt x="26" y="26"/>
                  </a:lnTo>
                  <a:lnTo>
                    <a:pt x="44" y="13"/>
                  </a:lnTo>
                  <a:lnTo>
                    <a:pt x="66" y="3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9880494" y="2731859"/>
              <a:ext cx="43283" cy="23881"/>
            </a:xfrm>
            <a:custGeom>
              <a:avLst/>
              <a:gdLst>
                <a:gd name="T0" fmla="*/ 89 w 323"/>
                <a:gd name="T1" fmla="*/ 0 h 179"/>
                <a:gd name="T2" fmla="*/ 235 w 323"/>
                <a:gd name="T3" fmla="*/ 0 h 179"/>
                <a:gd name="T4" fmla="*/ 258 w 323"/>
                <a:gd name="T5" fmla="*/ 3 h 179"/>
                <a:gd name="T6" fmla="*/ 280 w 323"/>
                <a:gd name="T7" fmla="*/ 13 h 179"/>
                <a:gd name="T8" fmla="*/ 297 w 323"/>
                <a:gd name="T9" fmla="*/ 26 h 179"/>
                <a:gd name="T10" fmla="*/ 311 w 323"/>
                <a:gd name="T11" fmla="*/ 45 h 179"/>
                <a:gd name="T12" fmla="*/ 320 w 323"/>
                <a:gd name="T13" fmla="*/ 66 h 179"/>
                <a:gd name="T14" fmla="*/ 323 w 323"/>
                <a:gd name="T15" fmla="*/ 90 h 179"/>
                <a:gd name="T16" fmla="*/ 320 w 323"/>
                <a:gd name="T17" fmla="*/ 114 h 179"/>
                <a:gd name="T18" fmla="*/ 311 w 323"/>
                <a:gd name="T19" fmla="*/ 134 h 179"/>
                <a:gd name="T20" fmla="*/ 297 w 323"/>
                <a:gd name="T21" fmla="*/ 153 h 179"/>
                <a:gd name="T22" fmla="*/ 280 w 323"/>
                <a:gd name="T23" fmla="*/ 167 h 179"/>
                <a:gd name="T24" fmla="*/ 258 w 323"/>
                <a:gd name="T25" fmla="*/ 176 h 179"/>
                <a:gd name="T26" fmla="*/ 235 w 323"/>
                <a:gd name="T27" fmla="*/ 179 h 179"/>
                <a:gd name="T28" fmla="*/ 89 w 323"/>
                <a:gd name="T29" fmla="*/ 179 h 179"/>
                <a:gd name="T30" fmla="*/ 65 w 323"/>
                <a:gd name="T31" fmla="*/ 176 h 179"/>
                <a:gd name="T32" fmla="*/ 43 w 323"/>
                <a:gd name="T33" fmla="*/ 167 h 179"/>
                <a:gd name="T34" fmla="*/ 26 w 323"/>
                <a:gd name="T35" fmla="*/ 153 h 179"/>
                <a:gd name="T36" fmla="*/ 11 w 323"/>
                <a:gd name="T37" fmla="*/ 134 h 179"/>
                <a:gd name="T38" fmla="*/ 3 w 323"/>
                <a:gd name="T39" fmla="*/ 114 h 179"/>
                <a:gd name="T40" fmla="*/ 0 w 323"/>
                <a:gd name="T41" fmla="*/ 90 h 179"/>
                <a:gd name="T42" fmla="*/ 3 w 323"/>
                <a:gd name="T43" fmla="*/ 66 h 179"/>
                <a:gd name="T44" fmla="*/ 11 w 323"/>
                <a:gd name="T45" fmla="*/ 45 h 179"/>
                <a:gd name="T46" fmla="*/ 26 w 323"/>
                <a:gd name="T47" fmla="*/ 26 h 179"/>
                <a:gd name="T48" fmla="*/ 43 w 323"/>
                <a:gd name="T49" fmla="*/ 13 h 179"/>
                <a:gd name="T50" fmla="*/ 65 w 323"/>
                <a:gd name="T51" fmla="*/ 3 h 179"/>
                <a:gd name="T52" fmla="*/ 89 w 323"/>
                <a:gd name="T53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23" h="179">
                  <a:moveTo>
                    <a:pt x="89" y="0"/>
                  </a:moveTo>
                  <a:lnTo>
                    <a:pt x="235" y="0"/>
                  </a:lnTo>
                  <a:lnTo>
                    <a:pt x="258" y="3"/>
                  </a:lnTo>
                  <a:lnTo>
                    <a:pt x="280" y="13"/>
                  </a:lnTo>
                  <a:lnTo>
                    <a:pt x="297" y="26"/>
                  </a:lnTo>
                  <a:lnTo>
                    <a:pt x="311" y="45"/>
                  </a:lnTo>
                  <a:lnTo>
                    <a:pt x="320" y="66"/>
                  </a:lnTo>
                  <a:lnTo>
                    <a:pt x="323" y="90"/>
                  </a:lnTo>
                  <a:lnTo>
                    <a:pt x="320" y="114"/>
                  </a:lnTo>
                  <a:lnTo>
                    <a:pt x="311" y="134"/>
                  </a:lnTo>
                  <a:lnTo>
                    <a:pt x="297" y="153"/>
                  </a:lnTo>
                  <a:lnTo>
                    <a:pt x="280" y="167"/>
                  </a:lnTo>
                  <a:lnTo>
                    <a:pt x="258" y="176"/>
                  </a:lnTo>
                  <a:lnTo>
                    <a:pt x="235" y="179"/>
                  </a:lnTo>
                  <a:lnTo>
                    <a:pt x="89" y="179"/>
                  </a:lnTo>
                  <a:lnTo>
                    <a:pt x="65" y="176"/>
                  </a:lnTo>
                  <a:lnTo>
                    <a:pt x="43" y="167"/>
                  </a:lnTo>
                  <a:lnTo>
                    <a:pt x="26" y="153"/>
                  </a:lnTo>
                  <a:lnTo>
                    <a:pt x="11" y="134"/>
                  </a:lnTo>
                  <a:lnTo>
                    <a:pt x="3" y="114"/>
                  </a:lnTo>
                  <a:lnTo>
                    <a:pt x="0" y="90"/>
                  </a:lnTo>
                  <a:lnTo>
                    <a:pt x="3" y="66"/>
                  </a:lnTo>
                  <a:lnTo>
                    <a:pt x="11" y="45"/>
                  </a:lnTo>
                  <a:lnTo>
                    <a:pt x="26" y="26"/>
                  </a:lnTo>
                  <a:lnTo>
                    <a:pt x="43" y="13"/>
                  </a:lnTo>
                  <a:lnTo>
                    <a:pt x="65" y="3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9931241" y="2731859"/>
              <a:ext cx="43283" cy="23881"/>
            </a:xfrm>
            <a:custGeom>
              <a:avLst/>
              <a:gdLst>
                <a:gd name="T0" fmla="*/ 89 w 325"/>
                <a:gd name="T1" fmla="*/ 0 h 179"/>
                <a:gd name="T2" fmla="*/ 236 w 325"/>
                <a:gd name="T3" fmla="*/ 0 h 179"/>
                <a:gd name="T4" fmla="*/ 258 w 325"/>
                <a:gd name="T5" fmla="*/ 3 h 179"/>
                <a:gd name="T6" fmla="*/ 280 w 325"/>
                <a:gd name="T7" fmla="*/ 13 h 179"/>
                <a:gd name="T8" fmla="*/ 299 w 325"/>
                <a:gd name="T9" fmla="*/ 26 h 179"/>
                <a:gd name="T10" fmla="*/ 312 w 325"/>
                <a:gd name="T11" fmla="*/ 45 h 179"/>
                <a:gd name="T12" fmla="*/ 321 w 325"/>
                <a:gd name="T13" fmla="*/ 66 h 179"/>
                <a:gd name="T14" fmla="*/ 325 w 325"/>
                <a:gd name="T15" fmla="*/ 90 h 179"/>
                <a:gd name="T16" fmla="*/ 321 w 325"/>
                <a:gd name="T17" fmla="*/ 114 h 179"/>
                <a:gd name="T18" fmla="*/ 312 w 325"/>
                <a:gd name="T19" fmla="*/ 134 h 179"/>
                <a:gd name="T20" fmla="*/ 299 w 325"/>
                <a:gd name="T21" fmla="*/ 153 h 179"/>
                <a:gd name="T22" fmla="*/ 280 w 325"/>
                <a:gd name="T23" fmla="*/ 167 h 179"/>
                <a:gd name="T24" fmla="*/ 258 w 325"/>
                <a:gd name="T25" fmla="*/ 176 h 179"/>
                <a:gd name="T26" fmla="*/ 236 w 325"/>
                <a:gd name="T27" fmla="*/ 179 h 179"/>
                <a:gd name="T28" fmla="*/ 89 w 325"/>
                <a:gd name="T29" fmla="*/ 179 h 179"/>
                <a:gd name="T30" fmla="*/ 65 w 325"/>
                <a:gd name="T31" fmla="*/ 176 h 179"/>
                <a:gd name="T32" fmla="*/ 44 w 325"/>
                <a:gd name="T33" fmla="*/ 167 h 179"/>
                <a:gd name="T34" fmla="*/ 26 w 325"/>
                <a:gd name="T35" fmla="*/ 153 h 179"/>
                <a:gd name="T36" fmla="*/ 12 w 325"/>
                <a:gd name="T37" fmla="*/ 134 h 179"/>
                <a:gd name="T38" fmla="*/ 3 w 325"/>
                <a:gd name="T39" fmla="*/ 114 h 179"/>
                <a:gd name="T40" fmla="*/ 0 w 325"/>
                <a:gd name="T41" fmla="*/ 90 h 179"/>
                <a:gd name="T42" fmla="*/ 3 w 325"/>
                <a:gd name="T43" fmla="*/ 66 h 179"/>
                <a:gd name="T44" fmla="*/ 12 w 325"/>
                <a:gd name="T45" fmla="*/ 45 h 179"/>
                <a:gd name="T46" fmla="*/ 26 w 325"/>
                <a:gd name="T47" fmla="*/ 26 h 179"/>
                <a:gd name="T48" fmla="*/ 44 w 325"/>
                <a:gd name="T49" fmla="*/ 13 h 179"/>
                <a:gd name="T50" fmla="*/ 65 w 325"/>
                <a:gd name="T51" fmla="*/ 3 h 179"/>
                <a:gd name="T52" fmla="*/ 89 w 325"/>
                <a:gd name="T53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25" h="179">
                  <a:moveTo>
                    <a:pt x="89" y="0"/>
                  </a:moveTo>
                  <a:lnTo>
                    <a:pt x="236" y="0"/>
                  </a:lnTo>
                  <a:lnTo>
                    <a:pt x="258" y="3"/>
                  </a:lnTo>
                  <a:lnTo>
                    <a:pt x="280" y="13"/>
                  </a:lnTo>
                  <a:lnTo>
                    <a:pt x="299" y="26"/>
                  </a:lnTo>
                  <a:lnTo>
                    <a:pt x="312" y="45"/>
                  </a:lnTo>
                  <a:lnTo>
                    <a:pt x="321" y="66"/>
                  </a:lnTo>
                  <a:lnTo>
                    <a:pt x="325" y="90"/>
                  </a:lnTo>
                  <a:lnTo>
                    <a:pt x="321" y="114"/>
                  </a:lnTo>
                  <a:lnTo>
                    <a:pt x="312" y="134"/>
                  </a:lnTo>
                  <a:lnTo>
                    <a:pt x="299" y="153"/>
                  </a:lnTo>
                  <a:lnTo>
                    <a:pt x="280" y="167"/>
                  </a:lnTo>
                  <a:lnTo>
                    <a:pt x="258" y="176"/>
                  </a:lnTo>
                  <a:lnTo>
                    <a:pt x="236" y="179"/>
                  </a:lnTo>
                  <a:lnTo>
                    <a:pt x="89" y="179"/>
                  </a:lnTo>
                  <a:lnTo>
                    <a:pt x="65" y="176"/>
                  </a:lnTo>
                  <a:lnTo>
                    <a:pt x="44" y="167"/>
                  </a:lnTo>
                  <a:lnTo>
                    <a:pt x="26" y="153"/>
                  </a:lnTo>
                  <a:lnTo>
                    <a:pt x="12" y="134"/>
                  </a:lnTo>
                  <a:lnTo>
                    <a:pt x="3" y="114"/>
                  </a:lnTo>
                  <a:lnTo>
                    <a:pt x="0" y="90"/>
                  </a:lnTo>
                  <a:lnTo>
                    <a:pt x="3" y="66"/>
                  </a:lnTo>
                  <a:lnTo>
                    <a:pt x="12" y="45"/>
                  </a:lnTo>
                  <a:lnTo>
                    <a:pt x="26" y="26"/>
                  </a:lnTo>
                  <a:lnTo>
                    <a:pt x="44" y="13"/>
                  </a:lnTo>
                  <a:lnTo>
                    <a:pt x="65" y="3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9981988" y="2731859"/>
              <a:ext cx="44777" cy="23881"/>
            </a:xfrm>
            <a:custGeom>
              <a:avLst/>
              <a:gdLst>
                <a:gd name="T0" fmla="*/ 88 w 324"/>
                <a:gd name="T1" fmla="*/ 0 h 179"/>
                <a:gd name="T2" fmla="*/ 235 w 324"/>
                <a:gd name="T3" fmla="*/ 0 h 179"/>
                <a:gd name="T4" fmla="*/ 259 w 324"/>
                <a:gd name="T5" fmla="*/ 3 h 179"/>
                <a:gd name="T6" fmla="*/ 279 w 324"/>
                <a:gd name="T7" fmla="*/ 13 h 179"/>
                <a:gd name="T8" fmla="*/ 298 w 324"/>
                <a:gd name="T9" fmla="*/ 26 h 179"/>
                <a:gd name="T10" fmla="*/ 312 w 324"/>
                <a:gd name="T11" fmla="*/ 45 h 179"/>
                <a:gd name="T12" fmla="*/ 321 w 324"/>
                <a:gd name="T13" fmla="*/ 66 h 179"/>
                <a:gd name="T14" fmla="*/ 324 w 324"/>
                <a:gd name="T15" fmla="*/ 90 h 179"/>
                <a:gd name="T16" fmla="*/ 321 w 324"/>
                <a:gd name="T17" fmla="*/ 114 h 179"/>
                <a:gd name="T18" fmla="*/ 312 w 324"/>
                <a:gd name="T19" fmla="*/ 134 h 179"/>
                <a:gd name="T20" fmla="*/ 298 w 324"/>
                <a:gd name="T21" fmla="*/ 153 h 179"/>
                <a:gd name="T22" fmla="*/ 279 w 324"/>
                <a:gd name="T23" fmla="*/ 167 h 179"/>
                <a:gd name="T24" fmla="*/ 259 w 324"/>
                <a:gd name="T25" fmla="*/ 176 h 179"/>
                <a:gd name="T26" fmla="*/ 235 w 324"/>
                <a:gd name="T27" fmla="*/ 179 h 179"/>
                <a:gd name="T28" fmla="*/ 88 w 324"/>
                <a:gd name="T29" fmla="*/ 179 h 179"/>
                <a:gd name="T30" fmla="*/ 65 w 324"/>
                <a:gd name="T31" fmla="*/ 176 h 179"/>
                <a:gd name="T32" fmla="*/ 43 w 324"/>
                <a:gd name="T33" fmla="*/ 167 h 179"/>
                <a:gd name="T34" fmla="*/ 26 w 324"/>
                <a:gd name="T35" fmla="*/ 153 h 179"/>
                <a:gd name="T36" fmla="*/ 12 w 324"/>
                <a:gd name="T37" fmla="*/ 134 h 179"/>
                <a:gd name="T38" fmla="*/ 3 w 324"/>
                <a:gd name="T39" fmla="*/ 114 h 179"/>
                <a:gd name="T40" fmla="*/ 0 w 324"/>
                <a:gd name="T41" fmla="*/ 90 h 179"/>
                <a:gd name="T42" fmla="*/ 3 w 324"/>
                <a:gd name="T43" fmla="*/ 66 h 179"/>
                <a:gd name="T44" fmla="*/ 12 w 324"/>
                <a:gd name="T45" fmla="*/ 45 h 179"/>
                <a:gd name="T46" fmla="*/ 26 w 324"/>
                <a:gd name="T47" fmla="*/ 26 h 179"/>
                <a:gd name="T48" fmla="*/ 43 w 324"/>
                <a:gd name="T49" fmla="*/ 13 h 179"/>
                <a:gd name="T50" fmla="*/ 65 w 324"/>
                <a:gd name="T51" fmla="*/ 3 h 179"/>
                <a:gd name="T52" fmla="*/ 88 w 324"/>
                <a:gd name="T53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24" h="179">
                  <a:moveTo>
                    <a:pt x="88" y="0"/>
                  </a:moveTo>
                  <a:lnTo>
                    <a:pt x="235" y="0"/>
                  </a:lnTo>
                  <a:lnTo>
                    <a:pt x="259" y="3"/>
                  </a:lnTo>
                  <a:lnTo>
                    <a:pt x="279" y="13"/>
                  </a:lnTo>
                  <a:lnTo>
                    <a:pt x="298" y="26"/>
                  </a:lnTo>
                  <a:lnTo>
                    <a:pt x="312" y="45"/>
                  </a:lnTo>
                  <a:lnTo>
                    <a:pt x="321" y="66"/>
                  </a:lnTo>
                  <a:lnTo>
                    <a:pt x="324" y="90"/>
                  </a:lnTo>
                  <a:lnTo>
                    <a:pt x="321" y="114"/>
                  </a:lnTo>
                  <a:lnTo>
                    <a:pt x="312" y="134"/>
                  </a:lnTo>
                  <a:lnTo>
                    <a:pt x="298" y="153"/>
                  </a:lnTo>
                  <a:lnTo>
                    <a:pt x="279" y="167"/>
                  </a:lnTo>
                  <a:lnTo>
                    <a:pt x="259" y="176"/>
                  </a:lnTo>
                  <a:lnTo>
                    <a:pt x="235" y="179"/>
                  </a:lnTo>
                  <a:lnTo>
                    <a:pt x="88" y="179"/>
                  </a:lnTo>
                  <a:lnTo>
                    <a:pt x="65" y="176"/>
                  </a:lnTo>
                  <a:lnTo>
                    <a:pt x="43" y="167"/>
                  </a:lnTo>
                  <a:lnTo>
                    <a:pt x="26" y="153"/>
                  </a:lnTo>
                  <a:lnTo>
                    <a:pt x="12" y="134"/>
                  </a:lnTo>
                  <a:lnTo>
                    <a:pt x="3" y="114"/>
                  </a:lnTo>
                  <a:lnTo>
                    <a:pt x="0" y="90"/>
                  </a:lnTo>
                  <a:lnTo>
                    <a:pt x="3" y="66"/>
                  </a:lnTo>
                  <a:lnTo>
                    <a:pt x="12" y="45"/>
                  </a:lnTo>
                  <a:lnTo>
                    <a:pt x="26" y="26"/>
                  </a:lnTo>
                  <a:lnTo>
                    <a:pt x="43" y="13"/>
                  </a:lnTo>
                  <a:lnTo>
                    <a:pt x="65" y="3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0" name="Freeform 30"/>
            <p:cNvSpPr>
              <a:spLocks/>
            </p:cNvSpPr>
            <p:nvPr/>
          </p:nvSpPr>
          <p:spPr bwMode="auto">
            <a:xfrm>
              <a:off x="10059600" y="2731858"/>
              <a:ext cx="43283" cy="23881"/>
            </a:xfrm>
            <a:custGeom>
              <a:avLst/>
              <a:gdLst>
                <a:gd name="T0" fmla="*/ 88 w 324"/>
                <a:gd name="T1" fmla="*/ 0 h 179"/>
                <a:gd name="T2" fmla="*/ 235 w 324"/>
                <a:gd name="T3" fmla="*/ 0 h 179"/>
                <a:gd name="T4" fmla="*/ 259 w 324"/>
                <a:gd name="T5" fmla="*/ 3 h 179"/>
                <a:gd name="T6" fmla="*/ 279 w 324"/>
                <a:gd name="T7" fmla="*/ 13 h 179"/>
                <a:gd name="T8" fmla="*/ 298 w 324"/>
                <a:gd name="T9" fmla="*/ 26 h 179"/>
                <a:gd name="T10" fmla="*/ 312 w 324"/>
                <a:gd name="T11" fmla="*/ 45 h 179"/>
                <a:gd name="T12" fmla="*/ 321 w 324"/>
                <a:gd name="T13" fmla="*/ 66 h 179"/>
                <a:gd name="T14" fmla="*/ 324 w 324"/>
                <a:gd name="T15" fmla="*/ 90 h 179"/>
                <a:gd name="T16" fmla="*/ 321 w 324"/>
                <a:gd name="T17" fmla="*/ 114 h 179"/>
                <a:gd name="T18" fmla="*/ 312 w 324"/>
                <a:gd name="T19" fmla="*/ 134 h 179"/>
                <a:gd name="T20" fmla="*/ 298 w 324"/>
                <a:gd name="T21" fmla="*/ 153 h 179"/>
                <a:gd name="T22" fmla="*/ 279 w 324"/>
                <a:gd name="T23" fmla="*/ 167 h 179"/>
                <a:gd name="T24" fmla="*/ 259 w 324"/>
                <a:gd name="T25" fmla="*/ 176 h 179"/>
                <a:gd name="T26" fmla="*/ 235 w 324"/>
                <a:gd name="T27" fmla="*/ 179 h 179"/>
                <a:gd name="T28" fmla="*/ 88 w 324"/>
                <a:gd name="T29" fmla="*/ 179 h 179"/>
                <a:gd name="T30" fmla="*/ 65 w 324"/>
                <a:gd name="T31" fmla="*/ 176 h 179"/>
                <a:gd name="T32" fmla="*/ 44 w 324"/>
                <a:gd name="T33" fmla="*/ 167 h 179"/>
                <a:gd name="T34" fmla="*/ 26 w 324"/>
                <a:gd name="T35" fmla="*/ 153 h 179"/>
                <a:gd name="T36" fmla="*/ 12 w 324"/>
                <a:gd name="T37" fmla="*/ 134 h 179"/>
                <a:gd name="T38" fmla="*/ 3 w 324"/>
                <a:gd name="T39" fmla="*/ 114 h 179"/>
                <a:gd name="T40" fmla="*/ 0 w 324"/>
                <a:gd name="T41" fmla="*/ 90 h 179"/>
                <a:gd name="T42" fmla="*/ 3 w 324"/>
                <a:gd name="T43" fmla="*/ 66 h 179"/>
                <a:gd name="T44" fmla="*/ 12 w 324"/>
                <a:gd name="T45" fmla="*/ 45 h 179"/>
                <a:gd name="T46" fmla="*/ 26 w 324"/>
                <a:gd name="T47" fmla="*/ 26 h 179"/>
                <a:gd name="T48" fmla="*/ 44 w 324"/>
                <a:gd name="T49" fmla="*/ 13 h 179"/>
                <a:gd name="T50" fmla="*/ 65 w 324"/>
                <a:gd name="T51" fmla="*/ 3 h 179"/>
                <a:gd name="T52" fmla="*/ 88 w 324"/>
                <a:gd name="T53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24" h="179">
                  <a:moveTo>
                    <a:pt x="88" y="0"/>
                  </a:moveTo>
                  <a:lnTo>
                    <a:pt x="235" y="0"/>
                  </a:lnTo>
                  <a:lnTo>
                    <a:pt x="259" y="3"/>
                  </a:lnTo>
                  <a:lnTo>
                    <a:pt x="279" y="13"/>
                  </a:lnTo>
                  <a:lnTo>
                    <a:pt x="298" y="26"/>
                  </a:lnTo>
                  <a:lnTo>
                    <a:pt x="312" y="45"/>
                  </a:lnTo>
                  <a:lnTo>
                    <a:pt x="321" y="66"/>
                  </a:lnTo>
                  <a:lnTo>
                    <a:pt x="324" y="90"/>
                  </a:lnTo>
                  <a:lnTo>
                    <a:pt x="321" y="114"/>
                  </a:lnTo>
                  <a:lnTo>
                    <a:pt x="312" y="134"/>
                  </a:lnTo>
                  <a:lnTo>
                    <a:pt x="298" y="153"/>
                  </a:lnTo>
                  <a:lnTo>
                    <a:pt x="279" y="167"/>
                  </a:lnTo>
                  <a:lnTo>
                    <a:pt x="259" y="176"/>
                  </a:lnTo>
                  <a:lnTo>
                    <a:pt x="235" y="179"/>
                  </a:lnTo>
                  <a:lnTo>
                    <a:pt x="88" y="179"/>
                  </a:lnTo>
                  <a:lnTo>
                    <a:pt x="65" y="176"/>
                  </a:lnTo>
                  <a:lnTo>
                    <a:pt x="44" y="167"/>
                  </a:lnTo>
                  <a:lnTo>
                    <a:pt x="26" y="153"/>
                  </a:lnTo>
                  <a:lnTo>
                    <a:pt x="12" y="134"/>
                  </a:lnTo>
                  <a:lnTo>
                    <a:pt x="3" y="114"/>
                  </a:lnTo>
                  <a:lnTo>
                    <a:pt x="0" y="90"/>
                  </a:lnTo>
                  <a:lnTo>
                    <a:pt x="3" y="66"/>
                  </a:lnTo>
                  <a:lnTo>
                    <a:pt x="12" y="45"/>
                  </a:lnTo>
                  <a:lnTo>
                    <a:pt x="26" y="26"/>
                  </a:lnTo>
                  <a:lnTo>
                    <a:pt x="44" y="13"/>
                  </a:lnTo>
                  <a:lnTo>
                    <a:pt x="65" y="3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1" name="Freeform 31"/>
            <p:cNvSpPr>
              <a:spLocks/>
            </p:cNvSpPr>
            <p:nvPr/>
          </p:nvSpPr>
          <p:spPr bwMode="auto">
            <a:xfrm>
              <a:off x="10110345" y="2731869"/>
              <a:ext cx="43283" cy="23881"/>
            </a:xfrm>
            <a:custGeom>
              <a:avLst/>
              <a:gdLst>
                <a:gd name="T0" fmla="*/ 89 w 324"/>
                <a:gd name="T1" fmla="*/ 0 h 179"/>
                <a:gd name="T2" fmla="*/ 236 w 324"/>
                <a:gd name="T3" fmla="*/ 0 h 179"/>
                <a:gd name="T4" fmla="*/ 259 w 324"/>
                <a:gd name="T5" fmla="*/ 3 h 179"/>
                <a:gd name="T6" fmla="*/ 281 w 324"/>
                <a:gd name="T7" fmla="*/ 13 h 179"/>
                <a:gd name="T8" fmla="*/ 298 w 324"/>
                <a:gd name="T9" fmla="*/ 26 h 179"/>
                <a:gd name="T10" fmla="*/ 312 w 324"/>
                <a:gd name="T11" fmla="*/ 45 h 179"/>
                <a:gd name="T12" fmla="*/ 321 w 324"/>
                <a:gd name="T13" fmla="*/ 66 h 179"/>
                <a:gd name="T14" fmla="*/ 324 w 324"/>
                <a:gd name="T15" fmla="*/ 90 h 179"/>
                <a:gd name="T16" fmla="*/ 321 w 324"/>
                <a:gd name="T17" fmla="*/ 114 h 179"/>
                <a:gd name="T18" fmla="*/ 312 w 324"/>
                <a:gd name="T19" fmla="*/ 134 h 179"/>
                <a:gd name="T20" fmla="*/ 298 w 324"/>
                <a:gd name="T21" fmla="*/ 153 h 179"/>
                <a:gd name="T22" fmla="*/ 281 w 324"/>
                <a:gd name="T23" fmla="*/ 167 h 179"/>
                <a:gd name="T24" fmla="*/ 259 w 324"/>
                <a:gd name="T25" fmla="*/ 176 h 179"/>
                <a:gd name="T26" fmla="*/ 236 w 324"/>
                <a:gd name="T27" fmla="*/ 179 h 179"/>
                <a:gd name="T28" fmla="*/ 89 w 324"/>
                <a:gd name="T29" fmla="*/ 179 h 179"/>
                <a:gd name="T30" fmla="*/ 66 w 324"/>
                <a:gd name="T31" fmla="*/ 176 h 179"/>
                <a:gd name="T32" fmla="*/ 44 w 324"/>
                <a:gd name="T33" fmla="*/ 167 h 179"/>
                <a:gd name="T34" fmla="*/ 26 w 324"/>
                <a:gd name="T35" fmla="*/ 153 h 179"/>
                <a:gd name="T36" fmla="*/ 12 w 324"/>
                <a:gd name="T37" fmla="*/ 134 h 179"/>
                <a:gd name="T38" fmla="*/ 4 w 324"/>
                <a:gd name="T39" fmla="*/ 114 h 179"/>
                <a:gd name="T40" fmla="*/ 0 w 324"/>
                <a:gd name="T41" fmla="*/ 90 h 179"/>
                <a:gd name="T42" fmla="*/ 4 w 324"/>
                <a:gd name="T43" fmla="*/ 66 h 179"/>
                <a:gd name="T44" fmla="*/ 12 w 324"/>
                <a:gd name="T45" fmla="*/ 45 h 179"/>
                <a:gd name="T46" fmla="*/ 26 w 324"/>
                <a:gd name="T47" fmla="*/ 26 h 179"/>
                <a:gd name="T48" fmla="*/ 44 w 324"/>
                <a:gd name="T49" fmla="*/ 13 h 179"/>
                <a:gd name="T50" fmla="*/ 66 w 324"/>
                <a:gd name="T51" fmla="*/ 3 h 179"/>
                <a:gd name="T52" fmla="*/ 89 w 324"/>
                <a:gd name="T53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24" h="179">
                  <a:moveTo>
                    <a:pt x="89" y="0"/>
                  </a:moveTo>
                  <a:lnTo>
                    <a:pt x="236" y="0"/>
                  </a:lnTo>
                  <a:lnTo>
                    <a:pt x="259" y="3"/>
                  </a:lnTo>
                  <a:lnTo>
                    <a:pt x="281" y="13"/>
                  </a:lnTo>
                  <a:lnTo>
                    <a:pt x="298" y="26"/>
                  </a:lnTo>
                  <a:lnTo>
                    <a:pt x="312" y="45"/>
                  </a:lnTo>
                  <a:lnTo>
                    <a:pt x="321" y="66"/>
                  </a:lnTo>
                  <a:lnTo>
                    <a:pt x="324" y="90"/>
                  </a:lnTo>
                  <a:lnTo>
                    <a:pt x="321" y="114"/>
                  </a:lnTo>
                  <a:lnTo>
                    <a:pt x="312" y="134"/>
                  </a:lnTo>
                  <a:lnTo>
                    <a:pt x="298" y="153"/>
                  </a:lnTo>
                  <a:lnTo>
                    <a:pt x="281" y="167"/>
                  </a:lnTo>
                  <a:lnTo>
                    <a:pt x="259" y="176"/>
                  </a:lnTo>
                  <a:lnTo>
                    <a:pt x="236" y="179"/>
                  </a:lnTo>
                  <a:lnTo>
                    <a:pt x="89" y="179"/>
                  </a:lnTo>
                  <a:lnTo>
                    <a:pt x="66" y="176"/>
                  </a:lnTo>
                  <a:lnTo>
                    <a:pt x="44" y="167"/>
                  </a:lnTo>
                  <a:lnTo>
                    <a:pt x="26" y="153"/>
                  </a:lnTo>
                  <a:lnTo>
                    <a:pt x="12" y="134"/>
                  </a:lnTo>
                  <a:lnTo>
                    <a:pt x="4" y="114"/>
                  </a:lnTo>
                  <a:lnTo>
                    <a:pt x="0" y="90"/>
                  </a:lnTo>
                  <a:lnTo>
                    <a:pt x="4" y="66"/>
                  </a:lnTo>
                  <a:lnTo>
                    <a:pt x="12" y="45"/>
                  </a:lnTo>
                  <a:lnTo>
                    <a:pt x="26" y="26"/>
                  </a:lnTo>
                  <a:lnTo>
                    <a:pt x="44" y="13"/>
                  </a:lnTo>
                  <a:lnTo>
                    <a:pt x="66" y="3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2" name="Freeform 32"/>
            <p:cNvSpPr>
              <a:spLocks/>
            </p:cNvSpPr>
            <p:nvPr/>
          </p:nvSpPr>
          <p:spPr bwMode="auto">
            <a:xfrm>
              <a:off x="9777494" y="2772163"/>
              <a:ext cx="43283" cy="23881"/>
            </a:xfrm>
            <a:custGeom>
              <a:avLst/>
              <a:gdLst>
                <a:gd name="T0" fmla="*/ 89 w 325"/>
                <a:gd name="T1" fmla="*/ 0 h 179"/>
                <a:gd name="T2" fmla="*/ 236 w 325"/>
                <a:gd name="T3" fmla="*/ 0 h 179"/>
                <a:gd name="T4" fmla="*/ 260 w 325"/>
                <a:gd name="T5" fmla="*/ 3 h 179"/>
                <a:gd name="T6" fmla="*/ 281 w 325"/>
                <a:gd name="T7" fmla="*/ 12 h 179"/>
                <a:gd name="T8" fmla="*/ 299 w 325"/>
                <a:gd name="T9" fmla="*/ 26 h 179"/>
                <a:gd name="T10" fmla="*/ 312 w 325"/>
                <a:gd name="T11" fmla="*/ 44 h 179"/>
                <a:gd name="T12" fmla="*/ 322 w 325"/>
                <a:gd name="T13" fmla="*/ 65 h 179"/>
                <a:gd name="T14" fmla="*/ 325 w 325"/>
                <a:gd name="T15" fmla="*/ 89 h 179"/>
                <a:gd name="T16" fmla="*/ 322 w 325"/>
                <a:gd name="T17" fmla="*/ 113 h 179"/>
                <a:gd name="T18" fmla="*/ 312 w 325"/>
                <a:gd name="T19" fmla="*/ 134 h 179"/>
                <a:gd name="T20" fmla="*/ 299 w 325"/>
                <a:gd name="T21" fmla="*/ 152 h 179"/>
                <a:gd name="T22" fmla="*/ 281 w 325"/>
                <a:gd name="T23" fmla="*/ 167 h 179"/>
                <a:gd name="T24" fmla="*/ 260 w 325"/>
                <a:gd name="T25" fmla="*/ 175 h 179"/>
                <a:gd name="T26" fmla="*/ 236 w 325"/>
                <a:gd name="T27" fmla="*/ 179 h 179"/>
                <a:gd name="T28" fmla="*/ 89 w 325"/>
                <a:gd name="T29" fmla="*/ 179 h 179"/>
                <a:gd name="T30" fmla="*/ 65 w 325"/>
                <a:gd name="T31" fmla="*/ 175 h 179"/>
                <a:gd name="T32" fmla="*/ 45 w 325"/>
                <a:gd name="T33" fmla="*/ 167 h 179"/>
                <a:gd name="T34" fmla="*/ 26 w 325"/>
                <a:gd name="T35" fmla="*/ 152 h 179"/>
                <a:gd name="T36" fmla="*/ 12 w 325"/>
                <a:gd name="T37" fmla="*/ 134 h 179"/>
                <a:gd name="T38" fmla="*/ 3 w 325"/>
                <a:gd name="T39" fmla="*/ 113 h 179"/>
                <a:gd name="T40" fmla="*/ 0 w 325"/>
                <a:gd name="T41" fmla="*/ 89 h 179"/>
                <a:gd name="T42" fmla="*/ 3 w 325"/>
                <a:gd name="T43" fmla="*/ 65 h 179"/>
                <a:gd name="T44" fmla="*/ 12 w 325"/>
                <a:gd name="T45" fmla="*/ 44 h 179"/>
                <a:gd name="T46" fmla="*/ 26 w 325"/>
                <a:gd name="T47" fmla="*/ 26 h 179"/>
                <a:gd name="T48" fmla="*/ 45 w 325"/>
                <a:gd name="T49" fmla="*/ 12 h 179"/>
                <a:gd name="T50" fmla="*/ 65 w 325"/>
                <a:gd name="T51" fmla="*/ 3 h 179"/>
                <a:gd name="T52" fmla="*/ 89 w 325"/>
                <a:gd name="T53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25" h="179">
                  <a:moveTo>
                    <a:pt x="89" y="0"/>
                  </a:moveTo>
                  <a:lnTo>
                    <a:pt x="236" y="0"/>
                  </a:lnTo>
                  <a:lnTo>
                    <a:pt x="260" y="3"/>
                  </a:lnTo>
                  <a:lnTo>
                    <a:pt x="281" y="12"/>
                  </a:lnTo>
                  <a:lnTo>
                    <a:pt x="299" y="26"/>
                  </a:lnTo>
                  <a:lnTo>
                    <a:pt x="312" y="44"/>
                  </a:lnTo>
                  <a:lnTo>
                    <a:pt x="322" y="65"/>
                  </a:lnTo>
                  <a:lnTo>
                    <a:pt x="325" y="89"/>
                  </a:lnTo>
                  <a:lnTo>
                    <a:pt x="322" y="113"/>
                  </a:lnTo>
                  <a:lnTo>
                    <a:pt x="312" y="134"/>
                  </a:lnTo>
                  <a:lnTo>
                    <a:pt x="299" y="152"/>
                  </a:lnTo>
                  <a:lnTo>
                    <a:pt x="281" y="167"/>
                  </a:lnTo>
                  <a:lnTo>
                    <a:pt x="260" y="175"/>
                  </a:lnTo>
                  <a:lnTo>
                    <a:pt x="236" y="179"/>
                  </a:lnTo>
                  <a:lnTo>
                    <a:pt x="89" y="179"/>
                  </a:lnTo>
                  <a:lnTo>
                    <a:pt x="65" y="175"/>
                  </a:lnTo>
                  <a:lnTo>
                    <a:pt x="45" y="167"/>
                  </a:lnTo>
                  <a:lnTo>
                    <a:pt x="26" y="152"/>
                  </a:lnTo>
                  <a:lnTo>
                    <a:pt x="12" y="134"/>
                  </a:lnTo>
                  <a:lnTo>
                    <a:pt x="3" y="113"/>
                  </a:lnTo>
                  <a:lnTo>
                    <a:pt x="0" y="89"/>
                  </a:lnTo>
                  <a:lnTo>
                    <a:pt x="3" y="65"/>
                  </a:lnTo>
                  <a:lnTo>
                    <a:pt x="12" y="44"/>
                  </a:lnTo>
                  <a:lnTo>
                    <a:pt x="26" y="26"/>
                  </a:lnTo>
                  <a:lnTo>
                    <a:pt x="45" y="12"/>
                  </a:lnTo>
                  <a:lnTo>
                    <a:pt x="65" y="3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6" name="Freeform 33"/>
            <p:cNvSpPr>
              <a:spLocks/>
            </p:cNvSpPr>
            <p:nvPr/>
          </p:nvSpPr>
          <p:spPr bwMode="auto">
            <a:xfrm>
              <a:off x="9828239" y="2772208"/>
              <a:ext cx="44777" cy="23881"/>
            </a:xfrm>
            <a:custGeom>
              <a:avLst/>
              <a:gdLst>
                <a:gd name="T0" fmla="*/ 88 w 324"/>
                <a:gd name="T1" fmla="*/ 0 h 179"/>
                <a:gd name="T2" fmla="*/ 235 w 324"/>
                <a:gd name="T3" fmla="*/ 0 h 179"/>
                <a:gd name="T4" fmla="*/ 259 w 324"/>
                <a:gd name="T5" fmla="*/ 3 h 179"/>
                <a:gd name="T6" fmla="*/ 280 w 324"/>
                <a:gd name="T7" fmla="*/ 12 h 179"/>
                <a:gd name="T8" fmla="*/ 298 w 324"/>
                <a:gd name="T9" fmla="*/ 26 h 179"/>
                <a:gd name="T10" fmla="*/ 312 w 324"/>
                <a:gd name="T11" fmla="*/ 44 h 179"/>
                <a:gd name="T12" fmla="*/ 321 w 324"/>
                <a:gd name="T13" fmla="*/ 65 h 179"/>
                <a:gd name="T14" fmla="*/ 324 w 324"/>
                <a:gd name="T15" fmla="*/ 89 h 179"/>
                <a:gd name="T16" fmla="*/ 321 w 324"/>
                <a:gd name="T17" fmla="*/ 113 h 179"/>
                <a:gd name="T18" fmla="*/ 312 w 324"/>
                <a:gd name="T19" fmla="*/ 134 h 179"/>
                <a:gd name="T20" fmla="*/ 298 w 324"/>
                <a:gd name="T21" fmla="*/ 152 h 179"/>
                <a:gd name="T22" fmla="*/ 280 w 324"/>
                <a:gd name="T23" fmla="*/ 167 h 179"/>
                <a:gd name="T24" fmla="*/ 259 w 324"/>
                <a:gd name="T25" fmla="*/ 175 h 179"/>
                <a:gd name="T26" fmla="*/ 235 w 324"/>
                <a:gd name="T27" fmla="*/ 179 h 179"/>
                <a:gd name="T28" fmla="*/ 88 w 324"/>
                <a:gd name="T29" fmla="*/ 179 h 179"/>
                <a:gd name="T30" fmla="*/ 66 w 324"/>
                <a:gd name="T31" fmla="*/ 175 h 179"/>
                <a:gd name="T32" fmla="*/ 44 w 324"/>
                <a:gd name="T33" fmla="*/ 167 h 179"/>
                <a:gd name="T34" fmla="*/ 26 w 324"/>
                <a:gd name="T35" fmla="*/ 152 h 179"/>
                <a:gd name="T36" fmla="*/ 12 w 324"/>
                <a:gd name="T37" fmla="*/ 134 h 179"/>
                <a:gd name="T38" fmla="*/ 3 w 324"/>
                <a:gd name="T39" fmla="*/ 113 h 179"/>
                <a:gd name="T40" fmla="*/ 0 w 324"/>
                <a:gd name="T41" fmla="*/ 89 h 179"/>
                <a:gd name="T42" fmla="*/ 3 w 324"/>
                <a:gd name="T43" fmla="*/ 65 h 179"/>
                <a:gd name="T44" fmla="*/ 12 w 324"/>
                <a:gd name="T45" fmla="*/ 44 h 179"/>
                <a:gd name="T46" fmla="*/ 26 w 324"/>
                <a:gd name="T47" fmla="*/ 26 h 179"/>
                <a:gd name="T48" fmla="*/ 44 w 324"/>
                <a:gd name="T49" fmla="*/ 12 h 179"/>
                <a:gd name="T50" fmla="*/ 66 w 324"/>
                <a:gd name="T51" fmla="*/ 3 h 179"/>
                <a:gd name="T52" fmla="*/ 88 w 324"/>
                <a:gd name="T53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24" h="179">
                  <a:moveTo>
                    <a:pt x="88" y="0"/>
                  </a:moveTo>
                  <a:lnTo>
                    <a:pt x="235" y="0"/>
                  </a:lnTo>
                  <a:lnTo>
                    <a:pt x="259" y="3"/>
                  </a:lnTo>
                  <a:lnTo>
                    <a:pt x="280" y="12"/>
                  </a:lnTo>
                  <a:lnTo>
                    <a:pt x="298" y="26"/>
                  </a:lnTo>
                  <a:lnTo>
                    <a:pt x="312" y="44"/>
                  </a:lnTo>
                  <a:lnTo>
                    <a:pt x="321" y="65"/>
                  </a:lnTo>
                  <a:lnTo>
                    <a:pt x="324" y="89"/>
                  </a:lnTo>
                  <a:lnTo>
                    <a:pt x="321" y="113"/>
                  </a:lnTo>
                  <a:lnTo>
                    <a:pt x="312" y="134"/>
                  </a:lnTo>
                  <a:lnTo>
                    <a:pt x="298" y="152"/>
                  </a:lnTo>
                  <a:lnTo>
                    <a:pt x="280" y="167"/>
                  </a:lnTo>
                  <a:lnTo>
                    <a:pt x="259" y="175"/>
                  </a:lnTo>
                  <a:lnTo>
                    <a:pt x="235" y="179"/>
                  </a:lnTo>
                  <a:lnTo>
                    <a:pt x="88" y="179"/>
                  </a:lnTo>
                  <a:lnTo>
                    <a:pt x="66" y="175"/>
                  </a:lnTo>
                  <a:lnTo>
                    <a:pt x="44" y="167"/>
                  </a:lnTo>
                  <a:lnTo>
                    <a:pt x="26" y="152"/>
                  </a:lnTo>
                  <a:lnTo>
                    <a:pt x="12" y="134"/>
                  </a:lnTo>
                  <a:lnTo>
                    <a:pt x="3" y="113"/>
                  </a:lnTo>
                  <a:lnTo>
                    <a:pt x="0" y="89"/>
                  </a:lnTo>
                  <a:lnTo>
                    <a:pt x="3" y="65"/>
                  </a:lnTo>
                  <a:lnTo>
                    <a:pt x="12" y="44"/>
                  </a:lnTo>
                  <a:lnTo>
                    <a:pt x="26" y="26"/>
                  </a:lnTo>
                  <a:lnTo>
                    <a:pt x="44" y="12"/>
                  </a:lnTo>
                  <a:lnTo>
                    <a:pt x="66" y="3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7" name="Freeform 34"/>
            <p:cNvSpPr>
              <a:spLocks/>
            </p:cNvSpPr>
            <p:nvPr/>
          </p:nvSpPr>
          <p:spPr bwMode="auto">
            <a:xfrm>
              <a:off x="9880446" y="2772212"/>
              <a:ext cx="43283" cy="23881"/>
            </a:xfrm>
            <a:custGeom>
              <a:avLst/>
              <a:gdLst>
                <a:gd name="T0" fmla="*/ 89 w 323"/>
                <a:gd name="T1" fmla="*/ 0 h 179"/>
                <a:gd name="T2" fmla="*/ 235 w 323"/>
                <a:gd name="T3" fmla="*/ 0 h 179"/>
                <a:gd name="T4" fmla="*/ 258 w 323"/>
                <a:gd name="T5" fmla="*/ 3 h 179"/>
                <a:gd name="T6" fmla="*/ 280 w 323"/>
                <a:gd name="T7" fmla="*/ 12 h 179"/>
                <a:gd name="T8" fmla="*/ 297 w 323"/>
                <a:gd name="T9" fmla="*/ 26 h 179"/>
                <a:gd name="T10" fmla="*/ 311 w 323"/>
                <a:gd name="T11" fmla="*/ 44 h 179"/>
                <a:gd name="T12" fmla="*/ 320 w 323"/>
                <a:gd name="T13" fmla="*/ 65 h 179"/>
                <a:gd name="T14" fmla="*/ 323 w 323"/>
                <a:gd name="T15" fmla="*/ 89 h 179"/>
                <a:gd name="T16" fmla="*/ 320 w 323"/>
                <a:gd name="T17" fmla="*/ 113 h 179"/>
                <a:gd name="T18" fmla="*/ 311 w 323"/>
                <a:gd name="T19" fmla="*/ 134 h 179"/>
                <a:gd name="T20" fmla="*/ 297 w 323"/>
                <a:gd name="T21" fmla="*/ 152 h 179"/>
                <a:gd name="T22" fmla="*/ 280 w 323"/>
                <a:gd name="T23" fmla="*/ 167 h 179"/>
                <a:gd name="T24" fmla="*/ 258 w 323"/>
                <a:gd name="T25" fmla="*/ 175 h 179"/>
                <a:gd name="T26" fmla="*/ 235 w 323"/>
                <a:gd name="T27" fmla="*/ 179 h 179"/>
                <a:gd name="T28" fmla="*/ 89 w 323"/>
                <a:gd name="T29" fmla="*/ 179 h 179"/>
                <a:gd name="T30" fmla="*/ 65 w 323"/>
                <a:gd name="T31" fmla="*/ 175 h 179"/>
                <a:gd name="T32" fmla="*/ 43 w 323"/>
                <a:gd name="T33" fmla="*/ 167 h 179"/>
                <a:gd name="T34" fmla="*/ 26 w 323"/>
                <a:gd name="T35" fmla="*/ 152 h 179"/>
                <a:gd name="T36" fmla="*/ 11 w 323"/>
                <a:gd name="T37" fmla="*/ 134 h 179"/>
                <a:gd name="T38" fmla="*/ 3 w 323"/>
                <a:gd name="T39" fmla="*/ 113 h 179"/>
                <a:gd name="T40" fmla="*/ 0 w 323"/>
                <a:gd name="T41" fmla="*/ 89 h 179"/>
                <a:gd name="T42" fmla="*/ 3 w 323"/>
                <a:gd name="T43" fmla="*/ 65 h 179"/>
                <a:gd name="T44" fmla="*/ 11 w 323"/>
                <a:gd name="T45" fmla="*/ 44 h 179"/>
                <a:gd name="T46" fmla="*/ 26 w 323"/>
                <a:gd name="T47" fmla="*/ 26 h 179"/>
                <a:gd name="T48" fmla="*/ 43 w 323"/>
                <a:gd name="T49" fmla="*/ 12 h 179"/>
                <a:gd name="T50" fmla="*/ 65 w 323"/>
                <a:gd name="T51" fmla="*/ 3 h 179"/>
                <a:gd name="T52" fmla="*/ 89 w 323"/>
                <a:gd name="T53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23" h="179">
                  <a:moveTo>
                    <a:pt x="89" y="0"/>
                  </a:moveTo>
                  <a:lnTo>
                    <a:pt x="235" y="0"/>
                  </a:lnTo>
                  <a:lnTo>
                    <a:pt x="258" y="3"/>
                  </a:lnTo>
                  <a:lnTo>
                    <a:pt x="280" y="12"/>
                  </a:lnTo>
                  <a:lnTo>
                    <a:pt x="297" y="26"/>
                  </a:lnTo>
                  <a:lnTo>
                    <a:pt x="311" y="44"/>
                  </a:lnTo>
                  <a:lnTo>
                    <a:pt x="320" y="65"/>
                  </a:lnTo>
                  <a:lnTo>
                    <a:pt x="323" y="89"/>
                  </a:lnTo>
                  <a:lnTo>
                    <a:pt x="320" y="113"/>
                  </a:lnTo>
                  <a:lnTo>
                    <a:pt x="311" y="134"/>
                  </a:lnTo>
                  <a:lnTo>
                    <a:pt x="297" y="152"/>
                  </a:lnTo>
                  <a:lnTo>
                    <a:pt x="280" y="167"/>
                  </a:lnTo>
                  <a:lnTo>
                    <a:pt x="258" y="175"/>
                  </a:lnTo>
                  <a:lnTo>
                    <a:pt x="235" y="179"/>
                  </a:lnTo>
                  <a:lnTo>
                    <a:pt x="89" y="179"/>
                  </a:lnTo>
                  <a:lnTo>
                    <a:pt x="65" y="175"/>
                  </a:lnTo>
                  <a:lnTo>
                    <a:pt x="43" y="167"/>
                  </a:lnTo>
                  <a:lnTo>
                    <a:pt x="26" y="152"/>
                  </a:lnTo>
                  <a:lnTo>
                    <a:pt x="11" y="134"/>
                  </a:lnTo>
                  <a:lnTo>
                    <a:pt x="3" y="113"/>
                  </a:lnTo>
                  <a:lnTo>
                    <a:pt x="0" y="89"/>
                  </a:lnTo>
                  <a:lnTo>
                    <a:pt x="3" y="65"/>
                  </a:lnTo>
                  <a:lnTo>
                    <a:pt x="11" y="44"/>
                  </a:lnTo>
                  <a:lnTo>
                    <a:pt x="26" y="26"/>
                  </a:lnTo>
                  <a:lnTo>
                    <a:pt x="43" y="12"/>
                  </a:lnTo>
                  <a:lnTo>
                    <a:pt x="65" y="3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8" name="Freeform 35"/>
            <p:cNvSpPr>
              <a:spLocks/>
            </p:cNvSpPr>
            <p:nvPr/>
          </p:nvSpPr>
          <p:spPr bwMode="auto">
            <a:xfrm>
              <a:off x="9931283" y="2772235"/>
              <a:ext cx="43283" cy="23881"/>
            </a:xfrm>
            <a:custGeom>
              <a:avLst/>
              <a:gdLst>
                <a:gd name="T0" fmla="*/ 89 w 325"/>
                <a:gd name="T1" fmla="*/ 0 h 179"/>
                <a:gd name="T2" fmla="*/ 236 w 325"/>
                <a:gd name="T3" fmla="*/ 0 h 179"/>
                <a:gd name="T4" fmla="*/ 258 w 325"/>
                <a:gd name="T5" fmla="*/ 3 h 179"/>
                <a:gd name="T6" fmla="*/ 280 w 325"/>
                <a:gd name="T7" fmla="*/ 12 h 179"/>
                <a:gd name="T8" fmla="*/ 299 w 325"/>
                <a:gd name="T9" fmla="*/ 26 h 179"/>
                <a:gd name="T10" fmla="*/ 312 w 325"/>
                <a:gd name="T11" fmla="*/ 44 h 179"/>
                <a:gd name="T12" fmla="*/ 321 w 325"/>
                <a:gd name="T13" fmla="*/ 65 h 179"/>
                <a:gd name="T14" fmla="*/ 325 w 325"/>
                <a:gd name="T15" fmla="*/ 89 h 179"/>
                <a:gd name="T16" fmla="*/ 321 w 325"/>
                <a:gd name="T17" fmla="*/ 113 h 179"/>
                <a:gd name="T18" fmla="*/ 312 w 325"/>
                <a:gd name="T19" fmla="*/ 134 h 179"/>
                <a:gd name="T20" fmla="*/ 299 w 325"/>
                <a:gd name="T21" fmla="*/ 152 h 179"/>
                <a:gd name="T22" fmla="*/ 280 w 325"/>
                <a:gd name="T23" fmla="*/ 167 h 179"/>
                <a:gd name="T24" fmla="*/ 258 w 325"/>
                <a:gd name="T25" fmla="*/ 175 h 179"/>
                <a:gd name="T26" fmla="*/ 236 w 325"/>
                <a:gd name="T27" fmla="*/ 179 h 179"/>
                <a:gd name="T28" fmla="*/ 89 w 325"/>
                <a:gd name="T29" fmla="*/ 179 h 179"/>
                <a:gd name="T30" fmla="*/ 65 w 325"/>
                <a:gd name="T31" fmla="*/ 175 h 179"/>
                <a:gd name="T32" fmla="*/ 44 w 325"/>
                <a:gd name="T33" fmla="*/ 167 h 179"/>
                <a:gd name="T34" fmla="*/ 26 w 325"/>
                <a:gd name="T35" fmla="*/ 152 h 179"/>
                <a:gd name="T36" fmla="*/ 12 w 325"/>
                <a:gd name="T37" fmla="*/ 134 h 179"/>
                <a:gd name="T38" fmla="*/ 3 w 325"/>
                <a:gd name="T39" fmla="*/ 113 h 179"/>
                <a:gd name="T40" fmla="*/ 0 w 325"/>
                <a:gd name="T41" fmla="*/ 89 h 179"/>
                <a:gd name="T42" fmla="*/ 3 w 325"/>
                <a:gd name="T43" fmla="*/ 65 h 179"/>
                <a:gd name="T44" fmla="*/ 12 w 325"/>
                <a:gd name="T45" fmla="*/ 44 h 179"/>
                <a:gd name="T46" fmla="*/ 26 w 325"/>
                <a:gd name="T47" fmla="*/ 26 h 179"/>
                <a:gd name="T48" fmla="*/ 44 w 325"/>
                <a:gd name="T49" fmla="*/ 12 h 179"/>
                <a:gd name="T50" fmla="*/ 65 w 325"/>
                <a:gd name="T51" fmla="*/ 3 h 179"/>
                <a:gd name="T52" fmla="*/ 89 w 325"/>
                <a:gd name="T53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25" h="179">
                  <a:moveTo>
                    <a:pt x="89" y="0"/>
                  </a:moveTo>
                  <a:lnTo>
                    <a:pt x="236" y="0"/>
                  </a:lnTo>
                  <a:lnTo>
                    <a:pt x="258" y="3"/>
                  </a:lnTo>
                  <a:lnTo>
                    <a:pt x="280" y="12"/>
                  </a:lnTo>
                  <a:lnTo>
                    <a:pt x="299" y="26"/>
                  </a:lnTo>
                  <a:lnTo>
                    <a:pt x="312" y="44"/>
                  </a:lnTo>
                  <a:lnTo>
                    <a:pt x="321" y="65"/>
                  </a:lnTo>
                  <a:lnTo>
                    <a:pt x="325" y="89"/>
                  </a:lnTo>
                  <a:lnTo>
                    <a:pt x="321" y="113"/>
                  </a:lnTo>
                  <a:lnTo>
                    <a:pt x="312" y="134"/>
                  </a:lnTo>
                  <a:lnTo>
                    <a:pt x="299" y="152"/>
                  </a:lnTo>
                  <a:lnTo>
                    <a:pt x="280" y="167"/>
                  </a:lnTo>
                  <a:lnTo>
                    <a:pt x="258" y="175"/>
                  </a:lnTo>
                  <a:lnTo>
                    <a:pt x="236" y="179"/>
                  </a:lnTo>
                  <a:lnTo>
                    <a:pt x="89" y="179"/>
                  </a:lnTo>
                  <a:lnTo>
                    <a:pt x="65" y="175"/>
                  </a:lnTo>
                  <a:lnTo>
                    <a:pt x="44" y="167"/>
                  </a:lnTo>
                  <a:lnTo>
                    <a:pt x="26" y="152"/>
                  </a:lnTo>
                  <a:lnTo>
                    <a:pt x="12" y="134"/>
                  </a:lnTo>
                  <a:lnTo>
                    <a:pt x="3" y="113"/>
                  </a:lnTo>
                  <a:lnTo>
                    <a:pt x="0" y="89"/>
                  </a:lnTo>
                  <a:lnTo>
                    <a:pt x="3" y="65"/>
                  </a:lnTo>
                  <a:lnTo>
                    <a:pt x="12" y="44"/>
                  </a:lnTo>
                  <a:lnTo>
                    <a:pt x="26" y="26"/>
                  </a:lnTo>
                  <a:lnTo>
                    <a:pt x="44" y="12"/>
                  </a:lnTo>
                  <a:lnTo>
                    <a:pt x="65" y="3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58" name="Group 957"/>
          <p:cNvGrpSpPr/>
          <p:nvPr/>
        </p:nvGrpSpPr>
        <p:grpSpPr>
          <a:xfrm>
            <a:off x="9927888" y="2665482"/>
            <a:ext cx="261527" cy="292064"/>
            <a:chOff x="10798155" y="2296093"/>
            <a:chExt cx="498512" cy="55671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942" name="Freeform 40"/>
            <p:cNvSpPr>
              <a:spLocks noEditPoints="1"/>
            </p:cNvSpPr>
            <p:nvPr/>
          </p:nvSpPr>
          <p:spPr bwMode="auto">
            <a:xfrm>
              <a:off x="10798155" y="2296093"/>
              <a:ext cx="498512" cy="556718"/>
            </a:xfrm>
            <a:custGeom>
              <a:avLst/>
              <a:gdLst>
                <a:gd name="T0" fmla="*/ 2212 w 3006"/>
                <a:gd name="T1" fmla="*/ 2620 h 3357"/>
                <a:gd name="T2" fmla="*/ 2150 w 3006"/>
                <a:gd name="T3" fmla="*/ 2656 h 3357"/>
                <a:gd name="T4" fmla="*/ 1569 w 3006"/>
                <a:gd name="T5" fmla="*/ 2742 h 3357"/>
                <a:gd name="T6" fmla="*/ 1775 w 3006"/>
                <a:gd name="T7" fmla="*/ 2796 h 3357"/>
                <a:gd name="T8" fmla="*/ 1989 w 3006"/>
                <a:gd name="T9" fmla="*/ 2777 h 3357"/>
                <a:gd name="T10" fmla="*/ 2183 w 3006"/>
                <a:gd name="T11" fmla="*/ 2688 h 3357"/>
                <a:gd name="T12" fmla="*/ 2340 w 3006"/>
                <a:gd name="T13" fmla="*/ 2527 h 3357"/>
                <a:gd name="T14" fmla="*/ 2430 w 3006"/>
                <a:gd name="T15" fmla="*/ 2320 h 3357"/>
                <a:gd name="T16" fmla="*/ 2441 w 3006"/>
                <a:gd name="T17" fmla="*/ 2098 h 3357"/>
                <a:gd name="T18" fmla="*/ 2370 w 3006"/>
                <a:gd name="T19" fmla="*/ 1885 h 3357"/>
                <a:gd name="T20" fmla="*/ 2244 w 3006"/>
                <a:gd name="T21" fmla="*/ 1726 h 3357"/>
                <a:gd name="T22" fmla="*/ 1721 w 3006"/>
                <a:gd name="T23" fmla="*/ 1574 h 3357"/>
                <a:gd name="T24" fmla="*/ 1521 w 3006"/>
                <a:gd name="T25" fmla="*/ 1647 h 3357"/>
                <a:gd name="T26" fmla="*/ 1354 w 3006"/>
                <a:gd name="T27" fmla="*/ 1787 h 3357"/>
                <a:gd name="T28" fmla="*/ 1719 w 3006"/>
                <a:gd name="T29" fmla="*/ 1880 h 3357"/>
                <a:gd name="T30" fmla="*/ 1770 w 3006"/>
                <a:gd name="T31" fmla="*/ 1931 h 3357"/>
                <a:gd name="T32" fmla="*/ 1751 w 3006"/>
                <a:gd name="T33" fmla="*/ 2002 h 3357"/>
                <a:gd name="T34" fmla="*/ 1232 w 3006"/>
                <a:gd name="T35" fmla="*/ 2023 h 3357"/>
                <a:gd name="T36" fmla="*/ 1215 w 3006"/>
                <a:gd name="T37" fmla="*/ 2245 h 3357"/>
                <a:gd name="T38" fmla="*/ 1278 w 3006"/>
                <a:gd name="T39" fmla="*/ 2461 h 3357"/>
                <a:gd name="T40" fmla="*/ 2030 w 3006"/>
                <a:gd name="T41" fmla="*/ 1599 h 3357"/>
                <a:gd name="T42" fmla="*/ 1829 w 3006"/>
                <a:gd name="T43" fmla="*/ 1565 h 3357"/>
                <a:gd name="T44" fmla="*/ 1582 w 3006"/>
                <a:gd name="T45" fmla="*/ 372 h 3357"/>
                <a:gd name="T46" fmla="*/ 997 w 3006"/>
                <a:gd name="T47" fmla="*/ 2256 h 3357"/>
                <a:gd name="T48" fmla="*/ 1015 w 3006"/>
                <a:gd name="T49" fmla="*/ 1988 h 3357"/>
                <a:gd name="T50" fmla="*/ 389 w 3006"/>
                <a:gd name="T51" fmla="*/ 1856 h 3357"/>
                <a:gd name="T52" fmla="*/ 338 w 3006"/>
                <a:gd name="T53" fmla="*/ 1806 h 3357"/>
                <a:gd name="T54" fmla="*/ 356 w 3006"/>
                <a:gd name="T55" fmla="*/ 1735 h 3357"/>
                <a:gd name="T56" fmla="*/ 1136 w 3006"/>
                <a:gd name="T57" fmla="*/ 1714 h 3357"/>
                <a:gd name="T58" fmla="*/ 1283 w 3006"/>
                <a:gd name="T59" fmla="*/ 1549 h 3357"/>
                <a:gd name="T60" fmla="*/ 372 w 3006"/>
                <a:gd name="T61" fmla="*/ 1501 h 3357"/>
                <a:gd name="T62" fmla="*/ 335 w 3006"/>
                <a:gd name="T63" fmla="*/ 1437 h 3357"/>
                <a:gd name="T64" fmla="*/ 372 w 3006"/>
                <a:gd name="T65" fmla="*/ 1375 h 3357"/>
                <a:gd name="T66" fmla="*/ 1712 w 3006"/>
                <a:gd name="T67" fmla="*/ 1354 h 3357"/>
                <a:gd name="T68" fmla="*/ 1899 w 3006"/>
                <a:gd name="T69" fmla="*/ 752 h 3357"/>
                <a:gd name="T70" fmla="*/ 1405 w 3006"/>
                <a:gd name="T71" fmla="*/ 727 h 3357"/>
                <a:gd name="T72" fmla="*/ 1364 w 3006"/>
                <a:gd name="T73" fmla="*/ 642 h 3357"/>
                <a:gd name="T74" fmla="*/ 1473 w 3006"/>
                <a:gd name="T75" fmla="*/ 0 h 3357"/>
                <a:gd name="T76" fmla="*/ 1551 w 3006"/>
                <a:gd name="T77" fmla="*/ 32 h 3357"/>
                <a:gd name="T78" fmla="*/ 2115 w 3006"/>
                <a:gd name="T79" fmla="*/ 621 h 3357"/>
                <a:gd name="T80" fmla="*/ 2227 w 3006"/>
                <a:gd name="T81" fmla="*/ 1446 h 3357"/>
                <a:gd name="T82" fmla="*/ 2420 w 3006"/>
                <a:gd name="T83" fmla="*/ 1592 h 3357"/>
                <a:gd name="T84" fmla="*/ 2573 w 3006"/>
                <a:gd name="T85" fmla="*/ 1800 h 3357"/>
                <a:gd name="T86" fmla="*/ 2653 w 3006"/>
                <a:gd name="T87" fmla="*/ 2037 h 3357"/>
                <a:gd name="T88" fmla="*/ 2658 w 3006"/>
                <a:gd name="T89" fmla="*/ 2285 h 3357"/>
                <a:gd name="T90" fmla="*/ 2591 w 3006"/>
                <a:gd name="T91" fmla="*/ 2525 h 3357"/>
                <a:gd name="T92" fmla="*/ 2973 w 3006"/>
                <a:gd name="T93" fmla="*/ 3171 h 3357"/>
                <a:gd name="T94" fmla="*/ 3006 w 3006"/>
                <a:gd name="T95" fmla="*/ 3247 h 3357"/>
                <a:gd name="T96" fmla="*/ 2973 w 3006"/>
                <a:gd name="T97" fmla="*/ 3325 h 3357"/>
                <a:gd name="T98" fmla="*/ 2896 w 3006"/>
                <a:gd name="T99" fmla="*/ 3357 h 3357"/>
                <a:gd name="T100" fmla="*/ 2820 w 3006"/>
                <a:gd name="T101" fmla="*/ 3325 h 3357"/>
                <a:gd name="T102" fmla="*/ 2162 w 3006"/>
                <a:gd name="T103" fmla="*/ 2948 h 3357"/>
                <a:gd name="T104" fmla="*/ 1898 w 3006"/>
                <a:gd name="T105" fmla="*/ 3014 h 3357"/>
                <a:gd name="T106" fmla="*/ 1633 w 3006"/>
                <a:gd name="T107" fmla="*/ 2994 h 3357"/>
                <a:gd name="T108" fmla="*/ 1393 w 3006"/>
                <a:gd name="T109" fmla="*/ 2895 h 3357"/>
                <a:gd name="T110" fmla="*/ 1197 w 3006"/>
                <a:gd name="T111" fmla="*/ 2730 h 3357"/>
                <a:gd name="T112" fmla="*/ 1074 w 3006"/>
                <a:gd name="T113" fmla="*/ 2541 h 3357"/>
                <a:gd name="T114" fmla="*/ 41 w 3006"/>
                <a:gd name="T115" fmla="*/ 2517 h 3357"/>
                <a:gd name="T116" fmla="*/ 0 w 3006"/>
                <a:gd name="T117" fmla="*/ 2432 h 3357"/>
                <a:gd name="T118" fmla="*/ 25 w 3006"/>
                <a:gd name="T119" fmla="*/ 41 h 3357"/>
                <a:gd name="T120" fmla="*/ 110 w 3006"/>
                <a:gd name="T121" fmla="*/ 0 h 3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06" h="3357">
                  <a:moveTo>
                    <a:pt x="2222" y="1707"/>
                  </a:moveTo>
                  <a:lnTo>
                    <a:pt x="2222" y="2584"/>
                  </a:lnTo>
                  <a:lnTo>
                    <a:pt x="2220" y="2603"/>
                  </a:lnTo>
                  <a:lnTo>
                    <a:pt x="2212" y="2620"/>
                  </a:lnTo>
                  <a:lnTo>
                    <a:pt x="2201" y="2635"/>
                  </a:lnTo>
                  <a:lnTo>
                    <a:pt x="2187" y="2646"/>
                  </a:lnTo>
                  <a:lnTo>
                    <a:pt x="2169" y="2653"/>
                  </a:lnTo>
                  <a:lnTo>
                    <a:pt x="2150" y="2656"/>
                  </a:lnTo>
                  <a:lnTo>
                    <a:pt x="1435" y="2656"/>
                  </a:lnTo>
                  <a:lnTo>
                    <a:pt x="1477" y="2689"/>
                  </a:lnTo>
                  <a:lnTo>
                    <a:pt x="1522" y="2718"/>
                  </a:lnTo>
                  <a:lnTo>
                    <a:pt x="1569" y="2742"/>
                  </a:lnTo>
                  <a:lnTo>
                    <a:pt x="1618" y="2762"/>
                  </a:lnTo>
                  <a:lnTo>
                    <a:pt x="1669" y="2778"/>
                  </a:lnTo>
                  <a:lnTo>
                    <a:pt x="1722" y="2789"/>
                  </a:lnTo>
                  <a:lnTo>
                    <a:pt x="1775" y="2796"/>
                  </a:lnTo>
                  <a:lnTo>
                    <a:pt x="1829" y="2798"/>
                  </a:lnTo>
                  <a:lnTo>
                    <a:pt x="1883" y="2796"/>
                  </a:lnTo>
                  <a:lnTo>
                    <a:pt x="1937" y="2789"/>
                  </a:lnTo>
                  <a:lnTo>
                    <a:pt x="1989" y="2777"/>
                  </a:lnTo>
                  <a:lnTo>
                    <a:pt x="2040" y="2762"/>
                  </a:lnTo>
                  <a:lnTo>
                    <a:pt x="2089" y="2741"/>
                  </a:lnTo>
                  <a:lnTo>
                    <a:pt x="2137" y="2717"/>
                  </a:lnTo>
                  <a:lnTo>
                    <a:pt x="2183" y="2688"/>
                  </a:lnTo>
                  <a:lnTo>
                    <a:pt x="2226" y="2654"/>
                  </a:lnTo>
                  <a:lnTo>
                    <a:pt x="2265" y="2617"/>
                  </a:lnTo>
                  <a:lnTo>
                    <a:pt x="2305" y="2573"/>
                  </a:lnTo>
                  <a:lnTo>
                    <a:pt x="2340" y="2527"/>
                  </a:lnTo>
                  <a:lnTo>
                    <a:pt x="2370" y="2478"/>
                  </a:lnTo>
                  <a:lnTo>
                    <a:pt x="2396" y="2427"/>
                  </a:lnTo>
                  <a:lnTo>
                    <a:pt x="2415" y="2374"/>
                  </a:lnTo>
                  <a:lnTo>
                    <a:pt x="2430" y="2320"/>
                  </a:lnTo>
                  <a:lnTo>
                    <a:pt x="2441" y="2265"/>
                  </a:lnTo>
                  <a:lnTo>
                    <a:pt x="2446" y="2209"/>
                  </a:lnTo>
                  <a:lnTo>
                    <a:pt x="2446" y="2154"/>
                  </a:lnTo>
                  <a:lnTo>
                    <a:pt x="2441" y="2098"/>
                  </a:lnTo>
                  <a:lnTo>
                    <a:pt x="2430" y="2044"/>
                  </a:lnTo>
                  <a:lnTo>
                    <a:pt x="2415" y="1989"/>
                  </a:lnTo>
                  <a:lnTo>
                    <a:pt x="2396" y="1936"/>
                  </a:lnTo>
                  <a:lnTo>
                    <a:pt x="2370" y="1885"/>
                  </a:lnTo>
                  <a:lnTo>
                    <a:pt x="2340" y="1836"/>
                  </a:lnTo>
                  <a:lnTo>
                    <a:pt x="2305" y="1789"/>
                  </a:lnTo>
                  <a:lnTo>
                    <a:pt x="2265" y="1746"/>
                  </a:lnTo>
                  <a:lnTo>
                    <a:pt x="2244" y="1726"/>
                  </a:lnTo>
                  <a:lnTo>
                    <a:pt x="2222" y="1707"/>
                  </a:lnTo>
                  <a:close/>
                  <a:moveTo>
                    <a:pt x="1829" y="1565"/>
                  </a:moveTo>
                  <a:lnTo>
                    <a:pt x="1774" y="1567"/>
                  </a:lnTo>
                  <a:lnTo>
                    <a:pt x="1721" y="1574"/>
                  </a:lnTo>
                  <a:lnTo>
                    <a:pt x="1668" y="1585"/>
                  </a:lnTo>
                  <a:lnTo>
                    <a:pt x="1617" y="1602"/>
                  </a:lnTo>
                  <a:lnTo>
                    <a:pt x="1568" y="1622"/>
                  </a:lnTo>
                  <a:lnTo>
                    <a:pt x="1521" y="1647"/>
                  </a:lnTo>
                  <a:lnTo>
                    <a:pt x="1475" y="1675"/>
                  </a:lnTo>
                  <a:lnTo>
                    <a:pt x="1432" y="1708"/>
                  </a:lnTo>
                  <a:lnTo>
                    <a:pt x="1392" y="1746"/>
                  </a:lnTo>
                  <a:lnTo>
                    <a:pt x="1354" y="1787"/>
                  </a:lnTo>
                  <a:lnTo>
                    <a:pt x="1320" y="1831"/>
                  </a:lnTo>
                  <a:lnTo>
                    <a:pt x="1291" y="1878"/>
                  </a:lnTo>
                  <a:lnTo>
                    <a:pt x="1700" y="1878"/>
                  </a:lnTo>
                  <a:lnTo>
                    <a:pt x="1719" y="1880"/>
                  </a:lnTo>
                  <a:lnTo>
                    <a:pt x="1736" y="1887"/>
                  </a:lnTo>
                  <a:lnTo>
                    <a:pt x="1751" y="1899"/>
                  </a:lnTo>
                  <a:lnTo>
                    <a:pt x="1763" y="1914"/>
                  </a:lnTo>
                  <a:lnTo>
                    <a:pt x="1770" y="1931"/>
                  </a:lnTo>
                  <a:lnTo>
                    <a:pt x="1773" y="1951"/>
                  </a:lnTo>
                  <a:lnTo>
                    <a:pt x="1770" y="1970"/>
                  </a:lnTo>
                  <a:lnTo>
                    <a:pt x="1763" y="1987"/>
                  </a:lnTo>
                  <a:lnTo>
                    <a:pt x="1751" y="2002"/>
                  </a:lnTo>
                  <a:lnTo>
                    <a:pt x="1736" y="2013"/>
                  </a:lnTo>
                  <a:lnTo>
                    <a:pt x="1719" y="2020"/>
                  </a:lnTo>
                  <a:lnTo>
                    <a:pt x="1700" y="2023"/>
                  </a:lnTo>
                  <a:lnTo>
                    <a:pt x="1232" y="2023"/>
                  </a:lnTo>
                  <a:lnTo>
                    <a:pt x="1220" y="2078"/>
                  </a:lnTo>
                  <a:lnTo>
                    <a:pt x="1214" y="2134"/>
                  </a:lnTo>
                  <a:lnTo>
                    <a:pt x="1212" y="2190"/>
                  </a:lnTo>
                  <a:lnTo>
                    <a:pt x="1215" y="2245"/>
                  </a:lnTo>
                  <a:lnTo>
                    <a:pt x="1223" y="2300"/>
                  </a:lnTo>
                  <a:lnTo>
                    <a:pt x="1236" y="2356"/>
                  </a:lnTo>
                  <a:lnTo>
                    <a:pt x="1255" y="2409"/>
                  </a:lnTo>
                  <a:lnTo>
                    <a:pt x="1278" y="2461"/>
                  </a:lnTo>
                  <a:lnTo>
                    <a:pt x="1307" y="2511"/>
                  </a:lnTo>
                  <a:lnTo>
                    <a:pt x="2077" y="2511"/>
                  </a:lnTo>
                  <a:lnTo>
                    <a:pt x="2077" y="1617"/>
                  </a:lnTo>
                  <a:lnTo>
                    <a:pt x="2030" y="1599"/>
                  </a:lnTo>
                  <a:lnTo>
                    <a:pt x="1981" y="1583"/>
                  </a:lnTo>
                  <a:lnTo>
                    <a:pt x="1932" y="1573"/>
                  </a:lnTo>
                  <a:lnTo>
                    <a:pt x="1880" y="1567"/>
                  </a:lnTo>
                  <a:lnTo>
                    <a:pt x="1829" y="1565"/>
                  </a:lnTo>
                  <a:close/>
                  <a:moveTo>
                    <a:pt x="1582" y="372"/>
                  </a:moveTo>
                  <a:lnTo>
                    <a:pt x="1582" y="533"/>
                  </a:lnTo>
                  <a:lnTo>
                    <a:pt x="1744" y="533"/>
                  </a:lnTo>
                  <a:lnTo>
                    <a:pt x="1582" y="372"/>
                  </a:lnTo>
                  <a:close/>
                  <a:moveTo>
                    <a:pt x="219" y="218"/>
                  </a:moveTo>
                  <a:lnTo>
                    <a:pt x="219" y="2323"/>
                  </a:lnTo>
                  <a:lnTo>
                    <a:pt x="1005" y="2323"/>
                  </a:lnTo>
                  <a:lnTo>
                    <a:pt x="997" y="2256"/>
                  </a:lnTo>
                  <a:lnTo>
                    <a:pt x="992" y="2189"/>
                  </a:lnTo>
                  <a:lnTo>
                    <a:pt x="995" y="2121"/>
                  </a:lnTo>
                  <a:lnTo>
                    <a:pt x="1003" y="2055"/>
                  </a:lnTo>
                  <a:lnTo>
                    <a:pt x="1015" y="1988"/>
                  </a:lnTo>
                  <a:lnTo>
                    <a:pt x="1033" y="1923"/>
                  </a:lnTo>
                  <a:lnTo>
                    <a:pt x="1057" y="1860"/>
                  </a:lnTo>
                  <a:lnTo>
                    <a:pt x="409" y="1860"/>
                  </a:lnTo>
                  <a:lnTo>
                    <a:pt x="389" y="1856"/>
                  </a:lnTo>
                  <a:lnTo>
                    <a:pt x="372" y="1849"/>
                  </a:lnTo>
                  <a:lnTo>
                    <a:pt x="356" y="1838"/>
                  </a:lnTo>
                  <a:lnTo>
                    <a:pt x="345" y="1824"/>
                  </a:lnTo>
                  <a:lnTo>
                    <a:pt x="338" y="1806"/>
                  </a:lnTo>
                  <a:lnTo>
                    <a:pt x="335" y="1787"/>
                  </a:lnTo>
                  <a:lnTo>
                    <a:pt x="338" y="1767"/>
                  </a:lnTo>
                  <a:lnTo>
                    <a:pt x="345" y="1750"/>
                  </a:lnTo>
                  <a:lnTo>
                    <a:pt x="356" y="1735"/>
                  </a:lnTo>
                  <a:lnTo>
                    <a:pt x="372" y="1723"/>
                  </a:lnTo>
                  <a:lnTo>
                    <a:pt x="389" y="1716"/>
                  </a:lnTo>
                  <a:lnTo>
                    <a:pt x="409" y="1714"/>
                  </a:lnTo>
                  <a:lnTo>
                    <a:pt x="1136" y="1714"/>
                  </a:lnTo>
                  <a:lnTo>
                    <a:pt x="1167" y="1671"/>
                  </a:lnTo>
                  <a:lnTo>
                    <a:pt x="1200" y="1630"/>
                  </a:lnTo>
                  <a:lnTo>
                    <a:pt x="1237" y="1592"/>
                  </a:lnTo>
                  <a:lnTo>
                    <a:pt x="1283" y="1549"/>
                  </a:lnTo>
                  <a:lnTo>
                    <a:pt x="1331" y="1510"/>
                  </a:lnTo>
                  <a:lnTo>
                    <a:pt x="409" y="1510"/>
                  </a:lnTo>
                  <a:lnTo>
                    <a:pt x="389" y="1508"/>
                  </a:lnTo>
                  <a:lnTo>
                    <a:pt x="372" y="1501"/>
                  </a:lnTo>
                  <a:lnTo>
                    <a:pt x="356" y="1489"/>
                  </a:lnTo>
                  <a:lnTo>
                    <a:pt x="345" y="1474"/>
                  </a:lnTo>
                  <a:lnTo>
                    <a:pt x="338" y="1457"/>
                  </a:lnTo>
                  <a:lnTo>
                    <a:pt x="335" y="1437"/>
                  </a:lnTo>
                  <a:lnTo>
                    <a:pt x="338" y="1418"/>
                  </a:lnTo>
                  <a:lnTo>
                    <a:pt x="345" y="1400"/>
                  </a:lnTo>
                  <a:lnTo>
                    <a:pt x="356" y="1386"/>
                  </a:lnTo>
                  <a:lnTo>
                    <a:pt x="372" y="1375"/>
                  </a:lnTo>
                  <a:lnTo>
                    <a:pt x="389" y="1368"/>
                  </a:lnTo>
                  <a:lnTo>
                    <a:pt x="409" y="1365"/>
                  </a:lnTo>
                  <a:lnTo>
                    <a:pt x="1655" y="1365"/>
                  </a:lnTo>
                  <a:lnTo>
                    <a:pt x="1712" y="1354"/>
                  </a:lnTo>
                  <a:lnTo>
                    <a:pt x="1770" y="1348"/>
                  </a:lnTo>
                  <a:lnTo>
                    <a:pt x="1829" y="1346"/>
                  </a:lnTo>
                  <a:lnTo>
                    <a:pt x="1899" y="1349"/>
                  </a:lnTo>
                  <a:lnTo>
                    <a:pt x="1899" y="752"/>
                  </a:lnTo>
                  <a:lnTo>
                    <a:pt x="1473" y="752"/>
                  </a:lnTo>
                  <a:lnTo>
                    <a:pt x="1448" y="749"/>
                  </a:lnTo>
                  <a:lnTo>
                    <a:pt x="1426" y="741"/>
                  </a:lnTo>
                  <a:lnTo>
                    <a:pt x="1405" y="727"/>
                  </a:lnTo>
                  <a:lnTo>
                    <a:pt x="1388" y="711"/>
                  </a:lnTo>
                  <a:lnTo>
                    <a:pt x="1375" y="691"/>
                  </a:lnTo>
                  <a:lnTo>
                    <a:pt x="1367" y="668"/>
                  </a:lnTo>
                  <a:lnTo>
                    <a:pt x="1364" y="642"/>
                  </a:lnTo>
                  <a:lnTo>
                    <a:pt x="1364" y="218"/>
                  </a:lnTo>
                  <a:lnTo>
                    <a:pt x="219" y="218"/>
                  </a:lnTo>
                  <a:close/>
                  <a:moveTo>
                    <a:pt x="110" y="0"/>
                  </a:moveTo>
                  <a:lnTo>
                    <a:pt x="1473" y="0"/>
                  </a:lnTo>
                  <a:lnTo>
                    <a:pt x="1494" y="2"/>
                  </a:lnTo>
                  <a:lnTo>
                    <a:pt x="1515" y="8"/>
                  </a:lnTo>
                  <a:lnTo>
                    <a:pt x="1534" y="19"/>
                  </a:lnTo>
                  <a:lnTo>
                    <a:pt x="1551" y="32"/>
                  </a:lnTo>
                  <a:lnTo>
                    <a:pt x="2085" y="566"/>
                  </a:lnTo>
                  <a:lnTo>
                    <a:pt x="2099" y="582"/>
                  </a:lnTo>
                  <a:lnTo>
                    <a:pt x="2109" y="601"/>
                  </a:lnTo>
                  <a:lnTo>
                    <a:pt x="2115" y="621"/>
                  </a:lnTo>
                  <a:lnTo>
                    <a:pt x="2117" y="642"/>
                  </a:lnTo>
                  <a:lnTo>
                    <a:pt x="2117" y="1397"/>
                  </a:lnTo>
                  <a:lnTo>
                    <a:pt x="2172" y="1420"/>
                  </a:lnTo>
                  <a:lnTo>
                    <a:pt x="2227" y="1446"/>
                  </a:lnTo>
                  <a:lnTo>
                    <a:pt x="2278" y="1477"/>
                  </a:lnTo>
                  <a:lnTo>
                    <a:pt x="2328" y="1512"/>
                  </a:lnTo>
                  <a:lnTo>
                    <a:pt x="2375" y="1550"/>
                  </a:lnTo>
                  <a:lnTo>
                    <a:pt x="2420" y="1592"/>
                  </a:lnTo>
                  <a:lnTo>
                    <a:pt x="2465" y="1640"/>
                  </a:lnTo>
                  <a:lnTo>
                    <a:pt x="2505" y="1691"/>
                  </a:lnTo>
                  <a:lnTo>
                    <a:pt x="2541" y="1745"/>
                  </a:lnTo>
                  <a:lnTo>
                    <a:pt x="2573" y="1800"/>
                  </a:lnTo>
                  <a:lnTo>
                    <a:pt x="2599" y="1857"/>
                  </a:lnTo>
                  <a:lnTo>
                    <a:pt x="2622" y="1917"/>
                  </a:lnTo>
                  <a:lnTo>
                    <a:pt x="2639" y="1976"/>
                  </a:lnTo>
                  <a:lnTo>
                    <a:pt x="2653" y="2037"/>
                  </a:lnTo>
                  <a:lnTo>
                    <a:pt x="2661" y="2099"/>
                  </a:lnTo>
                  <a:lnTo>
                    <a:pt x="2664" y="2161"/>
                  </a:lnTo>
                  <a:lnTo>
                    <a:pt x="2664" y="2224"/>
                  </a:lnTo>
                  <a:lnTo>
                    <a:pt x="2658" y="2285"/>
                  </a:lnTo>
                  <a:lnTo>
                    <a:pt x="2649" y="2346"/>
                  </a:lnTo>
                  <a:lnTo>
                    <a:pt x="2634" y="2408"/>
                  </a:lnTo>
                  <a:lnTo>
                    <a:pt x="2615" y="2467"/>
                  </a:lnTo>
                  <a:lnTo>
                    <a:pt x="2591" y="2525"/>
                  </a:lnTo>
                  <a:lnTo>
                    <a:pt x="2563" y="2583"/>
                  </a:lnTo>
                  <a:lnTo>
                    <a:pt x="2530" y="2637"/>
                  </a:lnTo>
                  <a:lnTo>
                    <a:pt x="2492" y="2690"/>
                  </a:lnTo>
                  <a:lnTo>
                    <a:pt x="2973" y="3171"/>
                  </a:lnTo>
                  <a:lnTo>
                    <a:pt x="2988" y="3188"/>
                  </a:lnTo>
                  <a:lnTo>
                    <a:pt x="2998" y="3206"/>
                  </a:lnTo>
                  <a:lnTo>
                    <a:pt x="3004" y="3227"/>
                  </a:lnTo>
                  <a:lnTo>
                    <a:pt x="3006" y="3247"/>
                  </a:lnTo>
                  <a:lnTo>
                    <a:pt x="3004" y="3269"/>
                  </a:lnTo>
                  <a:lnTo>
                    <a:pt x="2998" y="3289"/>
                  </a:lnTo>
                  <a:lnTo>
                    <a:pt x="2988" y="3308"/>
                  </a:lnTo>
                  <a:lnTo>
                    <a:pt x="2973" y="3325"/>
                  </a:lnTo>
                  <a:lnTo>
                    <a:pt x="2957" y="3339"/>
                  </a:lnTo>
                  <a:lnTo>
                    <a:pt x="2937" y="3349"/>
                  </a:lnTo>
                  <a:lnTo>
                    <a:pt x="2917" y="3355"/>
                  </a:lnTo>
                  <a:lnTo>
                    <a:pt x="2896" y="3357"/>
                  </a:lnTo>
                  <a:lnTo>
                    <a:pt x="2876" y="3355"/>
                  </a:lnTo>
                  <a:lnTo>
                    <a:pt x="2855" y="3349"/>
                  </a:lnTo>
                  <a:lnTo>
                    <a:pt x="2836" y="3339"/>
                  </a:lnTo>
                  <a:lnTo>
                    <a:pt x="2820" y="3325"/>
                  </a:lnTo>
                  <a:lnTo>
                    <a:pt x="2338" y="2844"/>
                  </a:lnTo>
                  <a:lnTo>
                    <a:pt x="2282" y="2884"/>
                  </a:lnTo>
                  <a:lnTo>
                    <a:pt x="2223" y="2918"/>
                  </a:lnTo>
                  <a:lnTo>
                    <a:pt x="2162" y="2948"/>
                  </a:lnTo>
                  <a:lnTo>
                    <a:pt x="2099" y="2972"/>
                  </a:lnTo>
                  <a:lnTo>
                    <a:pt x="2033" y="2992"/>
                  </a:lnTo>
                  <a:lnTo>
                    <a:pt x="1966" y="3005"/>
                  </a:lnTo>
                  <a:lnTo>
                    <a:pt x="1898" y="3014"/>
                  </a:lnTo>
                  <a:lnTo>
                    <a:pt x="1829" y="3016"/>
                  </a:lnTo>
                  <a:lnTo>
                    <a:pt x="1763" y="3014"/>
                  </a:lnTo>
                  <a:lnTo>
                    <a:pt x="1697" y="3006"/>
                  </a:lnTo>
                  <a:lnTo>
                    <a:pt x="1633" y="2994"/>
                  </a:lnTo>
                  <a:lnTo>
                    <a:pt x="1570" y="2976"/>
                  </a:lnTo>
                  <a:lnTo>
                    <a:pt x="1509" y="2954"/>
                  </a:lnTo>
                  <a:lnTo>
                    <a:pt x="1449" y="2926"/>
                  </a:lnTo>
                  <a:lnTo>
                    <a:pt x="1393" y="2895"/>
                  </a:lnTo>
                  <a:lnTo>
                    <a:pt x="1339" y="2858"/>
                  </a:lnTo>
                  <a:lnTo>
                    <a:pt x="1286" y="2817"/>
                  </a:lnTo>
                  <a:lnTo>
                    <a:pt x="1237" y="2772"/>
                  </a:lnTo>
                  <a:lnTo>
                    <a:pt x="1197" y="2730"/>
                  </a:lnTo>
                  <a:lnTo>
                    <a:pt x="1161" y="2685"/>
                  </a:lnTo>
                  <a:lnTo>
                    <a:pt x="1129" y="2639"/>
                  </a:lnTo>
                  <a:lnTo>
                    <a:pt x="1100" y="2591"/>
                  </a:lnTo>
                  <a:lnTo>
                    <a:pt x="1074" y="2541"/>
                  </a:lnTo>
                  <a:lnTo>
                    <a:pt x="110" y="2541"/>
                  </a:lnTo>
                  <a:lnTo>
                    <a:pt x="85" y="2539"/>
                  </a:lnTo>
                  <a:lnTo>
                    <a:pt x="61" y="2530"/>
                  </a:lnTo>
                  <a:lnTo>
                    <a:pt x="41" y="2517"/>
                  </a:lnTo>
                  <a:lnTo>
                    <a:pt x="25" y="2500"/>
                  </a:lnTo>
                  <a:lnTo>
                    <a:pt x="11" y="2480"/>
                  </a:lnTo>
                  <a:lnTo>
                    <a:pt x="3" y="2457"/>
                  </a:lnTo>
                  <a:lnTo>
                    <a:pt x="0" y="2432"/>
                  </a:lnTo>
                  <a:lnTo>
                    <a:pt x="0" y="109"/>
                  </a:lnTo>
                  <a:lnTo>
                    <a:pt x="3" y="84"/>
                  </a:lnTo>
                  <a:lnTo>
                    <a:pt x="11" y="61"/>
                  </a:lnTo>
                  <a:lnTo>
                    <a:pt x="25" y="41"/>
                  </a:lnTo>
                  <a:lnTo>
                    <a:pt x="41" y="24"/>
                  </a:lnTo>
                  <a:lnTo>
                    <a:pt x="61" y="10"/>
                  </a:lnTo>
                  <a:lnTo>
                    <a:pt x="85" y="2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43" name="Freeform 41"/>
            <p:cNvSpPr>
              <a:spLocks/>
            </p:cNvSpPr>
            <p:nvPr/>
          </p:nvSpPr>
          <p:spPr bwMode="auto">
            <a:xfrm>
              <a:off x="10853400" y="2464768"/>
              <a:ext cx="240302" cy="23881"/>
            </a:xfrm>
            <a:custGeom>
              <a:avLst/>
              <a:gdLst>
                <a:gd name="T0" fmla="*/ 74 w 1447"/>
                <a:gd name="T1" fmla="*/ 0 h 145"/>
                <a:gd name="T2" fmla="*/ 1374 w 1447"/>
                <a:gd name="T3" fmla="*/ 0 h 145"/>
                <a:gd name="T4" fmla="*/ 1394 w 1447"/>
                <a:gd name="T5" fmla="*/ 2 h 145"/>
                <a:gd name="T6" fmla="*/ 1411 w 1447"/>
                <a:gd name="T7" fmla="*/ 9 h 145"/>
                <a:gd name="T8" fmla="*/ 1426 w 1447"/>
                <a:gd name="T9" fmla="*/ 20 h 145"/>
                <a:gd name="T10" fmla="*/ 1437 w 1447"/>
                <a:gd name="T11" fmla="*/ 36 h 145"/>
                <a:gd name="T12" fmla="*/ 1444 w 1447"/>
                <a:gd name="T13" fmla="*/ 53 h 145"/>
                <a:gd name="T14" fmla="*/ 1447 w 1447"/>
                <a:gd name="T15" fmla="*/ 72 h 145"/>
                <a:gd name="T16" fmla="*/ 1444 w 1447"/>
                <a:gd name="T17" fmla="*/ 92 h 145"/>
                <a:gd name="T18" fmla="*/ 1437 w 1447"/>
                <a:gd name="T19" fmla="*/ 109 h 145"/>
                <a:gd name="T20" fmla="*/ 1426 w 1447"/>
                <a:gd name="T21" fmla="*/ 124 h 145"/>
                <a:gd name="T22" fmla="*/ 1411 w 1447"/>
                <a:gd name="T23" fmla="*/ 135 h 145"/>
                <a:gd name="T24" fmla="*/ 1394 w 1447"/>
                <a:gd name="T25" fmla="*/ 142 h 145"/>
                <a:gd name="T26" fmla="*/ 1374 w 1447"/>
                <a:gd name="T27" fmla="*/ 145 h 145"/>
                <a:gd name="T28" fmla="*/ 74 w 1447"/>
                <a:gd name="T29" fmla="*/ 145 h 145"/>
                <a:gd name="T30" fmla="*/ 54 w 1447"/>
                <a:gd name="T31" fmla="*/ 142 h 145"/>
                <a:gd name="T32" fmla="*/ 37 w 1447"/>
                <a:gd name="T33" fmla="*/ 135 h 145"/>
                <a:gd name="T34" fmla="*/ 21 w 1447"/>
                <a:gd name="T35" fmla="*/ 124 h 145"/>
                <a:gd name="T36" fmla="*/ 10 w 1447"/>
                <a:gd name="T37" fmla="*/ 109 h 145"/>
                <a:gd name="T38" fmla="*/ 3 w 1447"/>
                <a:gd name="T39" fmla="*/ 92 h 145"/>
                <a:gd name="T40" fmla="*/ 0 w 1447"/>
                <a:gd name="T41" fmla="*/ 72 h 145"/>
                <a:gd name="T42" fmla="*/ 3 w 1447"/>
                <a:gd name="T43" fmla="*/ 53 h 145"/>
                <a:gd name="T44" fmla="*/ 10 w 1447"/>
                <a:gd name="T45" fmla="*/ 36 h 145"/>
                <a:gd name="T46" fmla="*/ 21 w 1447"/>
                <a:gd name="T47" fmla="*/ 20 h 145"/>
                <a:gd name="T48" fmla="*/ 37 w 1447"/>
                <a:gd name="T49" fmla="*/ 9 h 145"/>
                <a:gd name="T50" fmla="*/ 54 w 1447"/>
                <a:gd name="T51" fmla="*/ 2 h 145"/>
                <a:gd name="T52" fmla="*/ 74 w 1447"/>
                <a:gd name="T53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47" h="145">
                  <a:moveTo>
                    <a:pt x="74" y="0"/>
                  </a:moveTo>
                  <a:lnTo>
                    <a:pt x="1374" y="0"/>
                  </a:lnTo>
                  <a:lnTo>
                    <a:pt x="1394" y="2"/>
                  </a:lnTo>
                  <a:lnTo>
                    <a:pt x="1411" y="9"/>
                  </a:lnTo>
                  <a:lnTo>
                    <a:pt x="1426" y="20"/>
                  </a:lnTo>
                  <a:lnTo>
                    <a:pt x="1437" y="36"/>
                  </a:lnTo>
                  <a:lnTo>
                    <a:pt x="1444" y="53"/>
                  </a:lnTo>
                  <a:lnTo>
                    <a:pt x="1447" y="72"/>
                  </a:lnTo>
                  <a:lnTo>
                    <a:pt x="1444" y="92"/>
                  </a:lnTo>
                  <a:lnTo>
                    <a:pt x="1437" y="109"/>
                  </a:lnTo>
                  <a:lnTo>
                    <a:pt x="1426" y="124"/>
                  </a:lnTo>
                  <a:lnTo>
                    <a:pt x="1411" y="135"/>
                  </a:lnTo>
                  <a:lnTo>
                    <a:pt x="1394" y="142"/>
                  </a:lnTo>
                  <a:lnTo>
                    <a:pt x="1374" y="145"/>
                  </a:lnTo>
                  <a:lnTo>
                    <a:pt x="74" y="145"/>
                  </a:lnTo>
                  <a:lnTo>
                    <a:pt x="54" y="142"/>
                  </a:lnTo>
                  <a:lnTo>
                    <a:pt x="37" y="135"/>
                  </a:lnTo>
                  <a:lnTo>
                    <a:pt x="21" y="124"/>
                  </a:lnTo>
                  <a:lnTo>
                    <a:pt x="10" y="109"/>
                  </a:lnTo>
                  <a:lnTo>
                    <a:pt x="3" y="92"/>
                  </a:lnTo>
                  <a:lnTo>
                    <a:pt x="0" y="72"/>
                  </a:lnTo>
                  <a:lnTo>
                    <a:pt x="3" y="53"/>
                  </a:lnTo>
                  <a:lnTo>
                    <a:pt x="10" y="36"/>
                  </a:lnTo>
                  <a:lnTo>
                    <a:pt x="21" y="20"/>
                  </a:lnTo>
                  <a:lnTo>
                    <a:pt x="37" y="9"/>
                  </a:lnTo>
                  <a:lnTo>
                    <a:pt x="54" y="2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57" name="Group 956"/>
          <p:cNvGrpSpPr/>
          <p:nvPr/>
        </p:nvGrpSpPr>
        <p:grpSpPr>
          <a:xfrm>
            <a:off x="11455080" y="2707765"/>
            <a:ext cx="295195" cy="207498"/>
            <a:chOff x="11601435" y="2560489"/>
            <a:chExt cx="562692" cy="395526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947" name="Freeform 46"/>
            <p:cNvSpPr>
              <a:spLocks noEditPoints="1"/>
            </p:cNvSpPr>
            <p:nvPr/>
          </p:nvSpPr>
          <p:spPr bwMode="auto">
            <a:xfrm>
              <a:off x="11601435" y="2560489"/>
              <a:ext cx="562692" cy="395526"/>
            </a:xfrm>
            <a:custGeom>
              <a:avLst/>
              <a:gdLst>
                <a:gd name="T0" fmla="*/ 219 w 3397"/>
                <a:gd name="T1" fmla="*/ 2022 h 2382"/>
                <a:gd name="T2" fmla="*/ 230 w 3397"/>
                <a:gd name="T3" fmla="*/ 2077 h 2382"/>
                <a:gd name="T4" fmla="*/ 260 w 3397"/>
                <a:gd name="T5" fmla="*/ 2122 h 2382"/>
                <a:gd name="T6" fmla="*/ 305 w 3397"/>
                <a:gd name="T7" fmla="*/ 2153 h 2382"/>
                <a:gd name="T8" fmla="*/ 360 w 3397"/>
                <a:gd name="T9" fmla="*/ 2164 h 2382"/>
                <a:gd name="T10" fmla="*/ 3065 w 3397"/>
                <a:gd name="T11" fmla="*/ 2161 h 2382"/>
                <a:gd name="T12" fmla="*/ 3115 w 3397"/>
                <a:gd name="T13" fmla="*/ 2139 h 2382"/>
                <a:gd name="T14" fmla="*/ 3154 w 3397"/>
                <a:gd name="T15" fmla="*/ 2101 h 2382"/>
                <a:gd name="T16" fmla="*/ 3175 w 3397"/>
                <a:gd name="T17" fmla="*/ 2050 h 2382"/>
                <a:gd name="T18" fmla="*/ 3178 w 3397"/>
                <a:gd name="T19" fmla="*/ 1977 h 2382"/>
                <a:gd name="T20" fmla="*/ 2032 w 3397"/>
                <a:gd name="T21" fmla="*/ 1999 h 2382"/>
                <a:gd name="T22" fmla="*/ 1994 w 3397"/>
                <a:gd name="T23" fmla="*/ 2032 h 2382"/>
                <a:gd name="T24" fmla="*/ 1944 w 3397"/>
                <a:gd name="T25" fmla="*/ 2043 h 2382"/>
                <a:gd name="T26" fmla="*/ 1427 w 3397"/>
                <a:gd name="T27" fmla="*/ 2040 h 2382"/>
                <a:gd name="T28" fmla="*/ 1381 w 3397"/>
                <a:gd name="T29" fmla="*/ 2017 h 2382"/>
                <a:gd name="T30" fmla="*/ 1353 w 3397"/>
                <a:gd name="T31" fmla="*/ 1977 h 2382"/>
                <a:gd name="T32" fmla="*/ 444 w 3397"/>
                <a:gd name="T33" fmla="*/ 219 h 2382"/>
                <a:gd name="T34" fmla="*/ 400 w 3397"/>
                <a:gd name="T35" fmla="*/ 231 h 2382"/>
                <a:gd name="T36" fmla="*/ 369 w 3397"/>
                <a:gd name="T37" fmla="*/ 262 h 2382"/>
                <a:gd name="T38" fmla="*/ 357 w 3397"/>
                <a:gd name="T39" fmla="*/ 306 h 2382"/>
                <a:gd name="T40" fmla="*/ 3039 w 3397"/>
                <a:gd name="T41" fmla="*/ 1758 h 2382"/>
                <a:gd name="T42" fmla="*/ 3036 w 3397"/>
                <a:gd name="T43" fmla="*/ 283 h 2382"/>
                <a:gd name="T44" fmla="*/ 3014 w 3397"/>
                <a:gd name="T45" fmla="*/ 245 h 2382"/>
                <a:gd name="T46" fmla="*/ 2976 w 3397"/>
                <a:gd name="T47" fmla="*/ 222 h 2382"/>
                <a:gd name="T48" fmla="*/ 444 w 3397"/>
                <a:gd name="T49" fmla="*/ 219 h 2382"/>
                <a:gd name="T50" fmla="*/ 2953 w 3397"/>
                <a:gd name="T51" fmla="*/ 0 h 2382"/>
                <a:gd name="T52" fmla="*/ 3034 w 3397"/>
                <a:gd name="T53" fmla="*/ 11 h 2382"/>
                <a:gd name="T54" fmla="*/ 3106 w 3397"/>
                <a:gd name="T55" fmla="*/ 42 h 2382"/>
                <a:gd name="T56" fmla="*/ 3168 w 3397"/>
                <a:gd name="T57" fmla="*/ 90 h 2382"/>
                <a:gd name="T58" fmla="*/ 3216 w 3397"/>
                <a:gd name="T59" fmla="*/ 152 h 2382"/>
                <a:gd name="T60" fmla="*/ 3247 w 3397"/>
                <a:gd name="T61" fmla="*/ 225 h 2382"/>
                <a:gd name="T62" fmla="*/ 3258 w 3397"/>
                <a:gd name="T63" fmla="*/ 306 h 2382"/>
                <a:gd name="T64" fmla="*/ 3288 w 3397"/>
                <a:gd name="T65" fmla="*/ 1758 h 2382"/>
                <a:gd name="T66" fmla="*/ 3335 w 3397"/>
                <a:gd name="T67" fmla="*/ 1770 h 2382"/>
                <a:gd name="T68" fmla="*/ 3372 w 3397"/>
                <a:gd name="T69" fmla="*/ 1800 h 2382"/>
                <a:gd name="T70" fmla="*/ 3394 w 3397"/>
                <a:gd name="T71" fmla="*/ 1843 h 2382"/>
                <a:gd name="T72" fmla="*/ 3397 w 3397"/>
                <a:gd name="T73" fmla="*/ 2022 h 2382"/>
                <a:gd name="T74" fmla="*/ 3386 w 3397"/>
                <a:gd name="T75" fmla="*/ 2110 h 2382"/>
                <a:gd name="T76" fmla="*/ 3355 w 3397"/>
                <a:gd name="T77" fmla="*/ 2191 h 2382"/>
                <a:gd name="T78" fmla="*/ 3305 w 3397"/>
                <a:gd name="T79" fmla="*/ 2261 h 2382"/>
                <a:gd name="T80" fmla="*/ 3242 w 3397"/>
                <a:gd name="T81" fmla="*/ 2318 h 2382"/>
                <a:gd name="T82" fmla="*/ 3167 w 3397"/>
                <a:gd name="T83" fmla="*/ 2358 h 2382"/>
                <a:gd name="T84" fmla="*/ 3081 w 3397"/>
                <a:gd name="T85" fmla="*/ 2380 h 2382"/>
                <a:gd name="T86" fmla="*/ 360 w 3397"/>
                <a:gd name="T87" fmla="*/ 2382 h 2382"/>
                <a:gd name="T88" fmla="*/ 271 w 3397"/>
                <a:gd name="T89" fmla="*/ 2371 h 2382"/>
                <a:gd name="T90" fmla="*/ 191 w 3397"/>
                <a:gd name="T91" fmla="*/ 2340 h 2382"/>
                <a:gd name="T92" fmla="*/ 121 w 3397"/>
                <a:gd name="T93" fmla="*/ 2291 h 2382"/>
                <a:gd name="T94" fmla="*/ 65 w 3397"/>
                <a:gd name="T95" fmla="*/ 2228 h 2382"/>
                <a:gd name="T96" fmla="*/ 25 w 3397"/>
                <a:gd name="T97" fmla="*/ 2152 h 2382"/>
                <a:gd name="T98" fmla="*/ 3 w 3397"/>
                <a:gd name="T99" fmla="*/ 2067 h 2382"/>
                <a:gd name="T100" fmla="*/ 0 w 3397"/>
                <a:gd name="T101" fmla="*/ 1868 h 2382"/>
                <a:gd name="T102" fmla="*/ 11 w 3397"/>
                <a:gd name="T103" fmla="*/ 1820 h 2382"/>
                <a:gd name="T104" fmla="*/ 41 w 3397"/>
                <a:gd name="T105" fmla="*/ 1783 h 2382"/>
                <a:gd name="T106" fmla="*/ 85 w 3397"/>
                <a:gd name="T107" fmla="*/ 1762 h 2382"/>
                <a:gd name="T108" fmla="*/ 139 w 3397"/>
                <a:gd name="T109" fmla="*/ 1758 h 2382"/>
                <a:gd name="T110" fmla="*/ 141 w 3397"/>
                <a:gd name="T111" fmla="*/ 264 h 2382"/>
                <a:gd name="T112" fmla="*/ 163 w 3397"/>
                <a:gd name="T113" fmla="*/ 187 h 2382"/>
                <a:gd name="T114" fmla="*/ 202 w 3397"/>
                <a:gd name="T115" fmla="*/ 120 h 2382"/>
                <a:gd name="T116" fmla="*/ 258 w 3397"/>
                <a:gd name="T117" fmla="*/ 64 h 2382"/>
                <a:gd name="T118" fmla="*/ 325 w 3397"/>
                <a:gd name="T119" fmla="*/ 25 h 2382"/>
                <a:gd name="T120" fmla="*/ 402 w 3397"/>
                <a:gd name="T121" fmla="*/ 3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97" h="2382">
                  <a:moveTo>
                    <a:pt x="219" y="1977"/>
                  </a:moveTo>
                  <a:lnTo>
                    <a:pt x="219" y="2022"/>
                  </a:lnTo>
                  <a:lnTo>
                    <a:pt x="222" y="2050"/>
                  </a:lnTo>
                  <a:lnTo>
                    <a:pt x="230" y="2077"/>
                  </a:lnTo>
                  <a:lnTo>
                    <a:pt x="242" y="2101"/>
                  </a:lnTo>
                  <a:lnTo>
                    <a:pt x="260" y="2122"/>
                  </a:lnTo>
                  <a:lnTo>
                    <a:pt x="280" y="2139"/>
                  </a:lnTo>
                  <a:lnTo>
                    <a:pt x="305" y="2153"/>
                  </a:lnTo>
                  <a:lnTo>
                    <a:pt x="332" y="2161"/>
                  </a:lnTo>
                  <a:lnTo>
                    <a:pt x="360" y="2164"/>
                  </a:lnTo>
                  <a:lnTo>
                    <a:pt x="3036" y="2164"/>
                  </a:lnTo>
                  <a:lnTo>
                    <a:pt x="3065" y="2161"/>
                  </a:lnTo>
                  <a:lnTo>
                    <a:pt x="3092" y="2153"/>
                  </a:lnTo>
                  <a:lnTo>
                    <a:pt x="3115" y="2139"/>
                  </a:lnTo>
                  <a:lnTo>
                    <a:pt x="3137" y="2122"/>
                  </a:lnTo>
                  <a:lnTo>
                    <a:pt x="3154" y="2101"/>
                  </a:lnTo>
                  <a:lnTo>
                    <a:pt x="3167" y="2077"/>
                  </a:lnTo>
                  <a:lnTo>
                    <a:pt x="3175" y="2050"/>
                  </a:lnTo>
                  <a:lnTo>
                    <a:pt x="3178" y="2022"/>
                  </a:lnTo>
                  <a:lnTo>
                    <a:pt x="3178" y="1977"/>
                  </a:lnTo>
                  <a:lnTo>
                    <a:pt x="2044" y="1977"/>
                  </a:lnTo>
                  <a:lnTo>
                    <a:pt x="2032" y="1999"/>
                  </a:lnTo>
                  <a:lnTo>
                    <a:pt x="2014" y="2017"/>
                  </a:lnTo>
                  <a:lnTo>
                    <a:pt x="1994" y="2032"/>
                  </a:lnTo>
                  <a:lnTo>
                    <a:pt x="1970" y="2040"/>
                  </a:lnTo>
                  <a:lnTo>
                    <a:pt x="1944" y="2043"/>
                  </a:lnTo>
                  <a:lnTo>
                    <a:pt x="1453" y="2043"/>
                  </a:lnTo>
                  <a:lnTo>
                    <a:pt x="1427" y="2040"/>
                  </a:lnTo>
                  <a:lnTo>
                    <a:pt x="1403" y="2032"/>
                  </a:lnTo>
                  <a:lnTo>
                    <a:pt x="1381" y="2017"/>
                  </a:lnTo>
                  <a:lnTo>
                    <a:pt x="1365" y="1999"/>
                  </a:lnTo>
                  <a:lnTo>
                    <a:pt x="1353" y="1977"/>
                  </a:lnTo>
                  <a:lnTo>
                    <a:pt x="219" y="1977"/>
                  </a:lnTo>
                  <a:close/>
                  <a:moveTo>
                    <a:pt x="444" y="219"/>
                  </a:moveTo>
                  <a:lnTo>
                    <a:pt x="421" y="222"/>
                  </a:lnTo>
                  <a:lnTo>
                    <a:pt x="400" y="231"/>
                  </a:lnTo>
                  <a:lnTo>
                    <a:pt x="382" y="245"/>
                  </a:lnTo>
                  <a:lnTo>
                    <a:pt x="369" y="262"/>
                  </a:lnTo>
                  <a:lnTo>
                    <a:pt x="360" y="283"/>
                  </a:lnTo>
                  <a:lnTo>
                    <a:pt x="357" y="306"/>
                  </a:lnTo>
                  <a:lnTo>
                    <a:pt x="357" y="1758"/>
                  </a:lnTo>
                  <a:lnTo>
                    <a:pt x="3039" y="1758"/>
                  </a:lnTo>
                  <a:lnTo>
                    <a:pt x="3039" y="306"/>
                  </a:lnTo>
                  <a:lnTo>
                    <a:pt x="3036" y="283"/>
                  </a:lnTo>
                  <a:lnTo>
                    <a:pt x="3028" y="262"/>
                  </a:lnTo>
                  <a:lnTo>
                    <a:pt x="3014" y="245"/>
                  </a:lnTo>
                  <a:lnTo>
                    <a:pt x="2997" y="231"/>
                  </a:lnTo>
                  <a:lnTo>
                    <a:pt x="2976" y="222"/>
                  </a:lnTo>
                  <a:lnTo>
                    <a:pt x="2953" y="219"/>
                  </a:lnTo>
                  <a:lnTo>
                    <a:pt x="444" y="219"/>
                  </a:lnTo>
                  <a:close/>
                  <a:moveTo>
                    <a:pt x="444" y="0"/>
                  </a:moveTo>
                  <a:lnTo>
                    <a:pt x="2953" y="0"/>
                  </a:lnTo>
                  <a:lnTo>
                    <a:pt x="2994" y="3"/>
                  </a:lnTo>
                  <a:lnTo>
                    <a:pt x="3034" y="11"/>
                  </a:lnTo>
                  <a:lnTo>
                    <a:pt x="3071" y="25"/>
                  </a:lnTo>
                  <a:lnTo>
                    <a:pt x="3106" y="42"/>
                  </a:lnTo>
                  <a:lnTo>
                    <a:pt x="3139" y="64"/>
                  </a:lnTo>
                  <a:lnTo>
                    <a:pt x="3168" y="90"/>
                  </a:lnTo>
                  <a:lnTo>
                    <a:pt x="3194" y="120"/>
                  </a:lnTo>
                  <a:lnTo>
                    <a:pt x="3216" y="152"/>
                  </a:lnTo>
                  <a:lnTo>
                    <a:pt x="3234" y="187"/>
                  </a:lnTo>
                  <a:lnTo>
                    <a:pt x="3247" y="225"/>
                  </a:lnTo>
                  <a:lnTo>
                    <a:pt x="3255" y="264"/>
                  </a:lnTo>
                  <a:lnTo>
                    <a:pt x="3258" y="306"/>
                  </a:lnTo>
                  <a:lnTo>
                    <a:pt x="3258" y="1758"/>
                  </a:lnTo>
                  <a:lnTo>
                    <a:pt x="3288" y="1758"/>
                  </a:lnTo>
                  <a:lnTo>
                    <a:pt x="3312" y="1762"/>
                  </a:lnTo>
                  <a:lnTo>
                    <a:pt x="3335" y="1770"/>
                  </a:lnTo>
                  <a:lnTo>
                    <a:pt x="3356" y="1783"/>
                  </a:lnTo>
                  <a:lnTo>
                    <a:pt x="3372" y="1800"/>
                  </a:lnTo>
                  <a:lnTo>
                    <a:pt x="3386" y="1820"/>
                  </a:lnTo>
                  <a:lnTo>
                    <a:pt x="3394" y="1843"/>
                  </a:lnTo>
                  <a:lnTo>
                    <a:pt x="3397" y="1868"/>
                  </a:lnTo>
                  <a:lnTo>
                    <a:pt x="3397" y="2022"/>
                  </a:lnTo>
                  <a:lnTo>
                    <a:pt x="3394" y="2067"/>
                  </a:lnTo>
                  <a:lnTo>
                    <a:pt x="3386" y="2110"/>
                  </a:lnTo>
                  <a:lnTo>
                    <a:pt x="3372" y="2152"/>
                  </a:lnTo>
                  <a:lnTo>
                    <a:pt x="3355" y="2191"/>
                  </a:lnTo>
                  <a:lnTo>
                    <a:pt x="3332" y="2228"/>
                  </a:lnTo>
                  <a:lnTo>
                    <a:pt x="3305" y="2261"/>
                  </a:lnTo>
                  <a:lnTo>
                    <a:pt x="3275" y="2291"/>
                  </a:lnTo>
                  <a:lnTo>
                    <a:pt x="3242" y="2318"/>
                  </a:lnTo>
                  <a:lnTo>
                    <a:pt x="3205" y="2340"/>
                  </a:lnTo>
                  <a:lnTo>
                    <a:pt x="3167" y="2358"/>
                  </a:lnTo>
                  <a:lnTo>
                    <a:pt x="3125" y="2371"/>
                  </a:lnTo>
                  <a:lnTo>
                    <a:pt x="3081" y="2380"/>
                  </a:lnTo>
                  <a:lnTo>
                    <a:pt x="3037" y="2382"/>
                  </a:lnTo>
                  <a:lnTo>
                    <a:pt x="360" y="2382"/>
                  </a:lnTo>
                  <a:lnTo>
                    <a:pt x="314" y="2380"/>
                  </a:lnTo>
                  <a:lnTo>
                    <a:pt x="271" y="2371"/>
                  </a:lnTo>
                  <a:lnTo>
                    <a:pt x="230" y="2358"/>
                  </a:lnTo>
                  <a:lnTo>
                    <a:pt x="191" y="2340"/>
                  </a:lnTo>
                  <a:lnTo>
                    <a:pt x="155" y="2318"/>
                  </a:lnTo>
                  <a:lnTo>
                    <a:pt x="121" y="2291"/>
                  </a:lnTo>
                  <a:lnTo>
                    <a:pt x="91" y="2261"/>
                  </a:lnTo>
                  <a:lnTo>
                    <a:pt x="65" y="2228"/>
                  </a:lnTo>
                  <a:lnTo>
                    <a:pt x="42" y="2191"/>
                  </a:lnTo>
                  <a:lnTo>
                    <a:pt x="25" y="2152"/>
                  </a:lnTo>
                  <a:lnTo>
                    <a:pt x="11" y="2110"/>
                  </a:lnTo>
                  <a:lnTo>
                    <a:pt x="3" y="2067"/>
                  </a:lnTo>
                  <a:lnTo>
                    <a:pt x="0" y="2022"/>
                  </a:lnTo>
                  <a:lnTo>
                    <a:pt x="0" y="1868"/>
                  </a:lnTo>
                  <a:lnTo>
                    <a:pt x="3" y="1843"/>
                  </a:lnTo>
                  <a:lnTo>
                    <a:pt x="11" y="1820"/>
                  </a:lnTo>
                  <a:lnTo>
                    <a:pt x="24" y="1800"/>
                  </a:lnTo>
                  <a:lnTo>
                    <a:pt x="41" y="1783"/>
                  </a:lnTo>
                  <a:lnTo>
                    <a:pt x="61" y="1770"/>
                  </a:lnTo>
                  <a:lnTo>
                    <a:pt x="85" y="1762"/>
                  </a:lnTo>
                  <a:lnTo>
                    <a:pt x="109" y="1758"/>
                  </a:lnTo>
                  <a:lnTo>
                    <a:pt x="139" y="1758"/>
                  </a:lnTo>
                  <a:lnTo>
                    <a:pt x="139" y="306"/>
                  </a:lnTo>
                  <a:lnTo>
                    <a:pt x="141" y="264"/>
                  </a:lnTo>
                  <a:lnTo>
                    <a:pt x="149" y="225"/>
                  </a:lnTo>
                  <a:lnTo>
                    <a:pt x="163" y="187"/>
                  </a:lnTo>
                  <a:lnTo>
                    <a:pt x="180" y="152"/>
                  </a:lnTo>
                  <a:lnTo>
                    <a:pt x="202" y="120"/>
                  </a:lnTo>
                  <a:lnTo>
                    <a:pt x="228" y="90"/>
                  </a:lnTo>
                  <a:lnTo>
                    <a:pt x="258" y="64"/>
                  </a:lnTo>
                  <a:lnTo>
                    <a:pt x="290" y="42"/>
                  </a:lnTo>
                  <a:lnTo>
                    <a:pt x="325" y="25"/>
                  </a:lnTo>
                  <a:lnTo>
                    <a:pt x="363" y="11"/>
                  </a:lnTo>
                  <a:lnTo>
                    <a:pt x="402" y="3"/>
                  </a:lnTo>
                  <a:lnTo>
                    <a:pt x="4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8" name="Freeform 47"/>
            <p:cNvSpPr>
              <a:spLocks/>
            </p:cNvSpPr>
            <p:nvPr/>
          </p:nvSpPr>
          <p:spPr bwMode="auto">
            <a:xfrm>
              <a:off x="11708914" y="2633631"/>
              <a:ext cx="349256" cy="189555"/>
            </a:xfrm>
            <a:custGeom>
              <a:avLst/>
              <a:gdLst>
                <a:gd name="T0" fmla="*/ 2019 w 2106"/>
                <a:gd name="T1" fmla="*/ 2 h 1149"/>
                <a:gd name="T2" fmla="*/ 2058 w 2106"/>
                <a:gd name="T3" fmla="*/ 18 h 1149"/>
                <a:gd name="T4" fmla="*/ 2088 w 2106"/>
                <a:gd name="T5" fmla="*/ 48 h 1149"/>
                <a:gd name="T6" fmla="*/ 2104 w 2106"/>
                <a:gd name="T7" fmla="*/ 87 h 1149"/>
                <a:gd name="T8" fmla="*/ 2104 w 2106"/>
                <a:gd name="T9" fmla="*/ 130 h 1149"/>
                <a:gd name="T10" fmla="*/ 2088 w 2106"/>
                <a:gd name="T11" fmla="*/ 169 h 1149"/>
                <a:gd name="T12" fmla="*/ 2058 w 2106"/>
                <a:gd name="T13" fmla="*/ 200 h 1149"/>
                <a:gd name="T14" fmla="*/ 2019 w 2106"/>
                <a:gd name="T15" fmla="*/ 215 h 1149"/>
                <a:gd name="T16" fmla="*/ 1997 w 2106"/>
                <a:gd name="T17" fmla="*/ 217 h 1149"/>
                <a:gd name="T18" fmla="*/ 1303 w 2106"/>
                <a:gd name="T19" fmla="*/ 997 h 1149"/>
                <a:gd name="T20" fmla="*/ 1295 w 2106"/>
                <a:gd name="T21" fmla="*/ 1039 h 1149"/>
                <a:gd name="T22" fmla="*/ 1271 w 2106"/>
                <a:gd name="T23" fmla="*/ 1075 h 1149"/>
                <a:gd name="T24" fmla="*/ 1236 w 2106"/>
                <a:gd name="T25" fmla="*/ 1097 h 1149"/>
                <a:gd name="T26" fmla="*/ 1194 w 2106"/>
                <a:gd name="T27" fmla="*/ 1107 h 1149"/>
                <a:gd name="T28" fmla="*/ 1153 w 2106"/>
                <a:gd name="T29" fmla="*/ 1097 h 1149"/>
                <a:gd name="T30" fmla="*/ 1117 w 2106"/>
                <a:gd name="T31" fmla="*/ 1075 h 1149"/>
                <a:gd name="T32" fmla="*/ 1093 w 2106"/>
                <a:gd name="T33" fmla="*/ 1039 h 1149"/>
                <a:gd name="T34" fmla="*/ 1085 w 2106"/>
                <a:gd name="T35" fmla="*/ 997 h 1149"/>
                <a:gd name="T36" fmla="*/ 652 w 2106"/>
                <a:gd name="T37" fmla="*/ 570 h 1149"/>
                <a:gd name="T38" fmla="*/ 643 w 2106"/>
                <a:gd name="T39" fmla="*/ 570 h 1149"/>
                <a:gd name="T40" fmla="*/ 218 w 2106"/>
                <a:gd name="T41" fmla="*/ 1040 h 1149"/>
                <a:gd name="T42" fmla="*/ 210 w 2106"/>
                <a:gd name="T43" fmla="*/ 1081 h 1149"/>
                <a:gd name="T44" fmla="*/ 186 w 2106"/>
                <a:gd name="T45" fmla="*/ 1117 h 1149"/>
                <a:gd name="T46" fmla="*/ 151 w 2106"/>
                <a:gd name="T47" fmla="*/ 1140 h 1149"/>
                <a:gd name="T48" fmla="*/ 109 w 2106"/>
                <a:gd name="T49" fmla="*/ 1149 h 1149"/>
                <a:gd name="T50" fmla="*/ 67 w 2106"/>
                <a:gd name="T51" fmla="*/ 1140 h 1149"/>
                <a:gd name="T52" fmla="*/ 32 w 2106"/>
                <a:gd name="T53" fmla="*/ 1117 h 1149"/>
                <a:gd name="T54" fmla="*/ 9 w 2106"/>
                <a:gd name="T55" fmla="*/ 1081 h 1149"/>
                <a:gd name="T56" fmla="*/ 0 w 2106"/>
                <a:gd name="T57" fmla="*/ 1040 h 1149"/>
                <a:gd name="T58" fmla="*/ 9 w 2106"/>
                <a:gd name="T59" fmla="*/ 997 h 1149"/>
                <a:gd name="T60" fmla="*/ 32 w 2106"/>
                <a:gd name="T61" fmla="*/ 962 h 1149"/>
                <a:gd name="T62" fmla="*/ 67 w 2106"/>
                <a:gd name="T63" fmla="*/ 939 h 1149"/>
                <a:gd name="T64" fmla="*/ 109 w 2106"/>
                <a:gd name="T65" fmla="*/ 930 h 1149"/>
                <a:gd name="T66" fmla="*/ 536 w 2106"/>
                <a:gd name="T67" fmla="*/ 471 h 1149"/>
                <a:gd name="T68" fmla="*/ 537 w 2106"/>
                <a:gd name="T69" fmla="*/ 440 h 1149"/>
                <a:gd name="T70" fmla="*/ 554 w 2106"/>
                <a:gd name="T71" fmla="*/ 400 h 1149"/>
                <a:gd name="T72" fmla="*/ 584 w 2106"/>
                <a:gd name="T73" fmla="*/ 370 h 1149"/>
                <a:gd name="T74" fmla="*/ 623 w 2106"/>
                <a:gd name="T75" fmla="*/ 353 h 1149"/>
                <a:gd name="T76" fmla="*/ 666 w 2106"/>
                <a:gd name="T77" fmla="*/ 353 h 1149"/>
                <a:gd name="T78" fmla="*/ 705 w 2106"/>
                <a:gd name="T79" fmla="*/ 370 h 1149"/>
                <a:gd name="T80" fmla="*/ 735 w 2106"/>
                <a:gd name="T81" fmla="*/ 400 h 1149"/>
                <a:gd name="T82" fmla="*/ 752 w 2106"/>
                <a:gd name="T83" fmla="*/ 440 h 1149"/>
                <a:gd name="T84" fmla="*/ 754 w 2106"/>
                <a:gd name="T85" fmla="*/ 466 h 1149"/>
                <a:gd name="T86" fmla="*/ 1194 w 2106"/>
                <a:gd name="T87" fmla="*/ 888 h 1149"/>
                <a:gd name="T88" fmla="*/ 1889 w 2106"/>
                <a:gd name="T89" fmla="*/ 120 h 1149"/>
                <a:gd name="T90" fmla="*/ 1890 w 2106"/>
                <a:gd name="T91" fmla="*/ 87 h 1149"/>
                <a:gd name="T92" fmla="*/ 1907 w 2106"/>
                <a:gd name="T93" fmla="*/ 48 h 1149"/>
                <a:gd name="T94" fmla="*/ 1936 w 2106"/>
                <a:gd name="T95" fmla="*/ 18 h 1149"/>
                <a:gd name="T96" fmla="*/ 1976 w 2106"/>
                <a:gd name="T97" fmla="*/ 2 h 1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06" h="1149">
                  <a:moveTo>
                    <a:pt x="1997" y="0"/>
                  </a:moveTo>
                  <a:lnTo>
                    <a:pt x="2019" y="2"/>
                  </a:lnTo>
                  <a:lnTo>
                    <a:pt x="2039" y="8"/>
                  </a:lnTo>
                  <a:lnTo>
                    <a:pt x="2058" y="18"/>
                  </a:lnTo>
                  <a:lnTo>
                    <a:pt x="2075" y="32"/>
                  </a:lnTo>
                  <a:lnTo>
                    <a:pt x="2088" y="48"/>
                  </a:lnTo>
                  <a:lnTo>
                    <a:pt x="2098" y="67"/>
                  </a:lnTo>
                  <a:lnTo>
                    <a:pt x="2104" y="87"/>
                  </a:lnTo>
                  <a:lnTo>
                    <a:pt x="2106" y="109"/>
                  </a:lnTo>
                  <a:lnTo>
                    <a:pt x="2104" y="130"/>
                  </a:lnTo>
                  <a:lnTo>
                    <a:pt x="2098" y="150"/>
                  </a:lnTo>
                  <a:lnTo>
                    <a:pt x="2088" y="169"/>
                  </a:lnTo>
                  <a:lnTo>
                    <a:pt x="2075" y="185"/>
                  </a:lnTo>
                  <a:lnTo>
                    <a:pt x="2058" y="200"/>
                  </a:lnTo>
                  <a:lnTo>
                    <a:pt x="2039" y="209"/>
                  </a:lnTo>
                  <a:lnTo>
                    <a:pt x="2019" y="215"/>
                  </a:lnTo>
                  <a:lnTo>
                    <a:pt x="1997" y="217"/>
                  </a:lnTo>
                  <a:lnTo>
                    <a:pt x="1997" y="217"/>
                  </a:lnTo>
                  <a:lnTo>
                    <a:pt x="1302" y="986"/>
                  </a:lnTo>
                  <a:lnTo>
                    <a:pt x="1303" y="997"/>
                  </a:lnTo>
                  <a:lnTo>
                    <a:pt x="1301" y="1018"/>
                  </a:lnTo>
                  <a:lnTo>
                    <a:pt x="1295" y="1039"/>
                  </a:lnTo>
                  <a:lnTo>
                    <a:pt x="1285" y="1057"/>
                  </a:lnTo>
                  <a:lnTo>
                    <a:pt x="1271" y="1075"/>
                  </a:lnTo>
                  <a:lnTo>
                    <a:pt x="1255" y="1088"/>
                  </a:lnTo>
                  <a:lnTo>
                    <a:pt x="1236" y="1097"/>
                  </a:lnTo>
                  <a:lnTo>
                    <a:pt x="1216" y="1104"/>
                  </a:lnTo>
                  <a:lnTo>
                    <a:pt x="1194" y="1107"/>
                  </a:lnTo>
                  <a:lnTo>
                    <a:pt x="1172" y="1104"/>
                  </a:lnTo>
                  <a:lnTo>
                    <a:pt x="1153" y="1097"/>
                  </a:lnTo>
                  <a:lnTo>
                    <a:pt x="1133" y="1088"/>
                  </a:lnTo>
                  <a:lnTo>
                    <a:pt x="1117" y="1075"/>
                  </a:lnTo>
                  <a:lnTo>
                    <a:pt x="1103" y="1057"/>
                  </a:lnTo>
                  <a:lnTo>
                    <a:pt x="1093" y="1039"/>
                  </a:lnTo>
                  <a:lnTo>
                    <a:pt x="1087" y="1018"/>
                  </a:lnTo>
                  <a:lnTo>
                    <a:pt x="1085" y="997"/>
                  </a:lnTo>
                  <a:lnTo>
                    <a:pt x="1085" y="992"/>
                  </a:lnTo>
                  <a:lnTo>
                    <a:pt x="652" y="570"/>
                  </a:lnTo>
                  <a:lnTo>
                    <a:pt x="645" y="570"/>
                  </a:lnTo>
                  <a:lnTo>
                    <a:pt x="643" y="570"/>
                  </a:lnTo>
                  <a:lnTo>
                    <a:pt x="218" y="1029"/>
                  </a:lnTo>
                  <a:lnTo>
                    <a:pt x="218" y="1040"/>
                  </a:lnTo>
                  <a:lnTo>
                    <a:pt x="216" y="1060"/>
                  </a:lnTo>
                  <a:lnTo>
                    <a:pt x="210" y="1081"/>
                  </a:lnTo>
                  <a:lnTo>
                    <a:pt x="200" y="1100"/>
                  </a:lnTo>
                  <a:lnTo>
                    <a:pt x="186" y="1117"/>
                  </a:lnTo>
                  <a:lnTo>
                    <a:pt x="169" y="1131"/>
                  </a:lnTo>
                  <a:lnTo>
                    <a:pt x="151" y="1140"/>
                  </a:lnTo>
                  <a:lnTo>
                    <a:pt x="130" y="1147"/>
                  </a:lnTo>
                  <a:lnTo>
                    <a:pt x="109" y="1149"/>
                  </a:lnTo>
                  <a:lnTo>
                    <a:pt x="88" y="1147"/>
                  </a:lnTo>
                  <a:lnTo>
                    <a:pt x="67" y="1140"/>
                  </a:lnTo>
                  <a:lnTo>
                    <a:pt x="49" y="1131"/>
                  </a:lnTo>
                  <a:lnTo>
                    <a:pt x="32" y="1117"/>
                  </a:lnTo>
                  <a:lnTo>
                    <a:pt x="18" y="1100"/>
                  </a:lnTo>
                  <a:lnTo>
                    <a:pt x="9" y="1081"/>
                  </a:lnTo>
                  <a:lnTo>
                    <a:pt x="2" y="1060"/>
                  </a:lnTo>
                  <a:lnTo>
                    <a:pt x="0" y="1040"/>
                  </a:lnTo>
                  <a:lnTo>
                    <a:pt x="2" y="1018"/>
                  </a:lnTo>
                  <a:lnTo>
                    <a:pt x="9" y="997"/>
                  </a:lnTo>
                  <a:lnTo>
                    <a:pt x="18" y="979"/>
                  </a:lnTo>
                  <a:lnTo>
                    <a:pt x="32" y="962"/>
                  </a:lnTo>
                  <a:lnTo>
                    <a:pt x="49" y="949"/>
                  </a:lnTo>
                  <a:lnTo>
                    <a:pt x="67" y="939"/>
                  </a:lnTo>
                  <a:lnTo>
                    <a:pt x="88" y="932"/>
                  </a:lnTo>
                  <a:lnTo>
                    <a:pt x="109" y="930"/>
                  </a:lnTo>
                  <a:lnTo>
                    <a:pt x="111" y="930"/>
                  </a:lnTo>
                  <a:lnTo>
                    <a:pt x="536" y="471"/>
                  </a:lnTo>
                  <a:lnTo>
                    <a:pt x="535" y="461"/>
                  </a:lnTo>
                  <a:lnTo>
                    <a:pt x="537" y="440"/>
                  </a:lnTo>
                  <a:lnTo>
                    <a:pt x="544" y="420"/>
                  </a:lnTo>
                  <a:lnTo>
                    <a:pt x="554" y="400"/>
                  </a:lnTo>
                  <a:lnTo>
                    <a:pt x="567" y="383"/>
                  </a:lnTo>
                  <a:lnTo>
                    <a:pt x="584" y="370"/>
                  </a:lnTo>
                  <a:lnTo>
                    <a:pt x="602" y="360"/>
                  </a:lnTo>
                  <a:lnTo>
                    <a:pt x="623" y="353"/>
                  </a:lnTo>
                  <a:lnTo>
                    <a:pt x="645" y="351"/>
                  </a:lnTo>
                  <a:lnTo>
                    <a:pt x="666" y="353"/>
                  </a:lnTo>
                  <a:lnTo>
                    <a:pt x="686" y="360"/>
                  </a:lnTo>
                  <a:lnTo>
                    <a:pt x="705" y="370"/>
                  </a:lnTo>
                  <a:lnTo>
                    <a:pt x="722" y="383"/>
                  </a:lnTo>
                  <a:lnTo>
                    <a:pt x="735" y="400"/>
                  </a:lnTo>
                  <a:lnTo>
                    <a:pt x="746" y="420"/>
                  </a:lnTo>
                  <a:lnTo>
                    <a:pt x="752" y="440"/>
                  </a:lnTo>
                  <a:lnTo>
                    <a:pt x="754" y="461"/>
                  </a:lnTo>
                  <a:lnTo>
                    <a:pt x="754" y="466"/>
                  </a:lnTo>
                  <a:lnTo>
                    <a:pt x="1187" y="888"/>
                  </a:lnTo>
                  <a:lnTo>
                    <a:pt x="1194" y="888"/>
                  </a:lnTo>
                  <a:lnTo>
                    <a:pt x="1195" y="888"/>
                  </a:lnTo>
                  <a:lnTo>
                    <a:pt x="1889" y="120"/>
                  </a:lnTo>
                  <a:lnTo>
                    <a:pt x="1888" y="109"/>
                  </a:lnTo>
                  <a:lnTo>
                    <a:pt x="1890" y="87"/>
                  </a:lnTo>
                  <a:lnTo>
                    <a:pt x="1896" y="67"/>
                  </a:lnTo>
                  <a:lnTo>
                    <a:pt x="1907" y="48"/>
                  </a:lnTo>
                  <a:lnTo>
                    <a:pt x="1920" y="32"/>
                  </a:lnTo>
                  <a:lnTo>
                    <a:pt x="1936" y="18"/>
                  </a:lnTo>
                  <a:lnTo>
                    <a:pt x="1956" y="8"/>
                  </a:lnTo>
                  <a:lnTo>
                    <a:pt x="1976" y="2"/>
                  </a:lnTo>
                  <a:lnTo>
                    <a:pt x="19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25" name="Group 328"/>
          <p:cNvGrpSpPr>
            <a:grpSpLocks noChangeAspect="1"/>
          </p:cNvGrpSpPr>
          <p:nvPr/>
        </p:nvGrpSpPr>
        <p:grpSpPr bwMode="auto">
          <a:xfrm>
            <a:off x="7639011" y="2662803"/>
            <a:ext cx="297082" cy="297422"/>
            <a:chOff x="5099" y="3005"/>
            <a:chExt cx="2621" cy="2624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028" name="Freeform 330"/>
            <p:cNvSpPr>
              <a:spLocks/>
            </p:cNvSpPr>
            <p:nvPr/>
          </p:nvSpPr>
          <p:spPr bwMode="auto">
            <a:xfrm>
              <a:off x="5678" y="3756"/>
              <a:ext cx="1292" cy="1294"/>
            </a:xfrm>
            <a:custGeom>
              <a:avLst/>
              <a:gdLst>
                <a:gd name="T0" fmla="*/ 1381 w 2584"/>
                <a:gd name="T1" fmla="*/ 4 h 2588"/>
                <a:gd name="T2" fmla="*/ 1551 w 2584"/>
                <a:gd name="T3" fmla="*/ 26 h 2588"/>
                <a:gd name="T4" fmla="*/ 840 w 2584"/>
                <a:gd name="T5" fmla="*/ 842 h 2588"/>
                <a:gd name="T6" fmla="*/ 749 w 2584"/>
                <a:gd name="T7" fmla="*/ 957 h 2588"/>
                <a:gd name="T8" fmla="*/ 687 w 2584"/>
                <a:gd name="T9" fmla="*/ 1086 h 2588"/>
                <a:gd name="T10" fmla="*/ 657 w 2584"/>
                <a:gd name="T11" fmla="*/ 1223 h 2588"/>
                <a:gd name="T12" fmla="*/ 657 w 2584"/>
                <a:gd name="T13" fmla="*/ 1364 h 2588"/>
                <a:gd name="T14" fmla="*/ 687 w 2584"/>
                <a:gd name="T15" fmla="*/ 1501 h 2588"/>
                <a:gd name="T16" fmla="*/ 749 w 2584"/>
                <a:gd name="T17" fmla="*/ 1632 h 2588"/>
                <a:gd name="T18" fmla="*/ 840 w 2584"/>
                <a:gd name="T19" fmla="*/ 1747 h 2588"/>
                <a:gd name="T20" fmla="*/ 953 w 2584"/>
                <a:gd name="T21" fmla="*/ 1836 h 2588"/>
                <a:gd name="T22" fmla="*/ 1081 w 2584"/>
                <a:gd name="T23" fmla="*/ 1898 h 2588"/>
                <a:gd name="T24" fmla="*/ 1220 w 2584"/>
                <a:gd name="T25" fmla="*/ 1930 h 2588"/>
                <a:gd name="T26" fmla="*/ 1365 w 2584"/>
                <a:gd name="T27" fmla="*/ 1930 h 2588"/>
                <a:gd name="T28" fmla="*/ 1503 w 2584"/>
                <a:gd name="T29" fmla="*/ 1898 h 2588"/>
                <a:gd name="T30" fmla="*/ 1633 w 2584"/>
                <a:gd name="T31" fmla="*/ 1836 h 2588"/>
                <a:gd name="T32" fmla="*/ 1744 w 2584"/>
                <a:gd name="T33" fmla="*/ 1747 h 2588"/>
                <a:gd name="T34" fmla="*/ 2557 w 2584"/>
                <a:gd name="T35" fmla="*/ 1035 h 2588"/>
                <a:gd name="T36" fmla="*/ 2581 w 2584"/>
                <a:gd name="T37" fmla="*/ 1206 h 2588"/>
                <a:gd name="T38" fmla="*/ 2580 w 2584"/>
                <a:gd name="T39" fmla="*/ 1405 h 2588"/>
                <a:gd name="T40" fmla="*/ 2543 w 2584"/>
                <a:gd name="T41" fmla="*/ 1621 h 2588"/>
                <a:gd name="T42" fmla="*/ 2471 w 2584"/>
                <a:gd name="T43" fmla="*/ 1822 h 2588"/>
                <a:gd name="T44" fmla="*/ 2371 w 2584"/>
                <a:gd name="T45" fmla="*/ 2005 h 2588"/>
                <a:gd name="T46" fmla="*/ 2242 w 2584"/>
                <a:gd name="T47" fmla="*/ 2170 h 2588"/>
                <a:gd name="T48" fmla="*/ 2089 w 2584"/>
                <a:gd name="T49" fmla="*/ 2312 h 2588"/>
                <a:gd name="T50" fmla="*/ 1913 w 2584"/>
                <a:gd name="T51" fmla="*/ 2428 h 2588"/>
                <a:gd name="T52" fmla="*/ 1720 w 2584"/>
                <a:gd name="T53" fmla="*/ 2515 h 2588"/>
                <a:gd name="T54" fmla="*/ 1511 w 2584"/>
                <a:gd name="T55" fmla="*/ 2569 h 2588"/>
                <a:gd name="T56" fmla="*/ 1291 w 2584"/>
                <a:gd name="T57" fmla="*/ 2588 h 2588"/>
                <a:gd name="T58" fmla="*/ 1071 w 2584"/>
                <a:gd name="T59" fmla="*/ 2569 h 2588"/>
                <a:gd name="T60" fmla="*/ 864 w 2584"/>
                <a:gd name="T61" fmla="*/ 2515 h 2588"/>
                <a:gd name="T62" fmla="*/ 671 w 2584"/>
                <a:gd name="T63" fmla="*/ 2428 h 2588"/>
                <a:gd name="T64" fmla="*/ 496 w 2584"/>
                <a:gd name="T65" fmla="*/ 2312 h 2588"/>
                <a:gd name="T66" fmla="*/ 343 w 2584"/>
                <a:gd name="T67" fmla="*/ 2170 h 2588"/>
                <a:gd name="T68" fmla="*/ 214 w 2584"/>
                <a:gd name="T69" fmla="*/ 2005 h 2588"/>
                <a:gd name="T70" fmla="*/ 112 w 2584"/>
                <a:gd name="T71" fmla="*/ 1822 h 2588"/>
                <a:gd name="T72" fmla="*/ 41 w 2584"/>
                <a:gd name="T73" fmla="*/ 1621 h 2588"/>
                <a:gd name="T74" fmla="*/ 5 w 2584"/>
                <a:gd name="T75" fmla="*/ 1405 h 2588"/>
                <a:gd name="T76" fmla="*/ 5 w 2584"/>
                <a:gd name="T77" fmla="*/ 1182 h 2588"/>
                <a:gd name="T78" fmla="*/ 41 w 2584"/>
                <a:gd name="T79" fmla="*/ 968 h 2588"/>
                <a:gd name="T80" fmla="*/ 112 w 2584"/>
                <a:gd name="T81" fmla="*/ 767 h 2588"/>
                <a:gd name="T82" fmla="*/ 214 w 2584"/>
                <a:gd name="T83" fmla="*/ 581 h 2588"/>
                <a:gd name="T84" fmla="*/ 343 w 2584"/>
                <a:gd name="T85" fmla="*/ 417 h 2588"/>
                <a:gd name="T86" fmla="*/ 496 w 2584"/>
                <a:gd name="T87" fmla="*/ 275 h 2588"/>
                <a:gd name="T88" fmla="*/ 671 w 2584"/>
                <a:gd name="T89" fmla="*/ 160 h 2588"/>
                <a:gd name="T90" fmla="*/ 864 w 2584"/>
                <a:gd name="T91" fmla="*/ 74 h 2588"/>
                <a:gd name="T92" fmla="*/ 1071 w 2584"/>
                <a:gd name="T93" fmla="*/ 20 h 2588"/>
                <a:gd name="T94" fmla="*/ 1291 w 2584"/>
                <a:gd name="T95" fmla="*/ 0 h 2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84" h="2588">
                  <a:moveTo>
                    <a:pt x="1291" y="0"/>
                  </a:moveTo>
                  <a:lnTo>
                    <a:pt x="1381" y="4"/>
                  </a:lnTo>
                  <a:lnTo>
                    <a:pt x="1467" y="12"/>
                  </a:lnTo>
                  <a:lnTo>
                    <a:pt x="1551" y="26"/>
                  </a:lnTo>
                  <a:lnTo>
                    <a:pt x="1634" y="47"/>
                  </a:lnTo>
                  <a:lnTo>
                    <a:pt x="840" y="842"/>
                  </a:lnTo>
                  <a:lnTo>
                    <a:pt x="791" y="898"/>
                  </a:lnTo>
                  <a:lnTo>
                    <a:pt x="749" y="957"/>
                  </a:lnTo>
                  <a:lnTo>
                    <a:pt x="714" y="1020"/>
                  </a:lnTo>
                  <a:lnTo>
                    <a:pt x="687" y="1086"/>
                  </a:lnTo>
                  <a:lnTo>
                    <a:pt x="668" y="1155"/>
                  </a:lnTo>
                  <a:lnTo>
                    <a:pt x="657" y="1223"/>
                  </a:lnTo>
                  <a:lnTo>
                    <a:pt x="654" y="1293"/>
                  </a:lnTo>
                  <a:lnTo>
                    <a:pt x="657" y="1364"/>
                  </a:lnTo>
                  <a:lnTo>
                    <a:pt x="668" y="1434"/>
                  </a:lnTo>
                  <a:lnTo>
                    <a:pt x="687" y="1501"/>
                  </a:lnTo>
                  <a:lnTo>
                    <a:pt x="714" y="1568"/>
                  </a:lnTo>
                  <a:lnTo>
                    <a:pt x="749" y="1632"/>
                  </a:lnTo>
                  <a:lnTo>
                    <a:pt x="791" y="1691"/>
                  </a:lnTo>
                  <a:lnTo>
                    <a:pt x="840" y="1747"/>
                  </a:lnTo>
                  <a:lnTo>
                    <a:pt x="894" y="1795"/>
                  </a:lnTo>
                  <a:lnTo>
                    <a:pt x="953" y="1836"/>
                  </a:lnTo>
                  <a:lnTo>
                    <a:pt x="1016" y="1871"/>
                  </a:lnTo>
                  <a:lnTo>
                    <a:pt x="1081" y="1898"/>
                  </a:lnTo>
                  <a:lnTo>
                    <a:pt x="1150" y="1918"/>
                  </a:lnTo>
                  <a:lnTo>
                    <a:pt x="1220" y="1930"/>
                  </a:lnTo>
                  <a:lnTo>
                    <a:pt x="1293" y="1935"/>
                  </a:lnTo>
                  <a:lnTo>
                    <a:pt x="1365" y="1930"/>
                  </a:lnTo>
                  <a:lnTo>
                    <a:pt x="1437" y="1918"/>
                  </a:lnTo>
                  <a:lnTo>
                    <a:pt x="1503" y="1898"/>
                  </a:lnTo>
                  <a:lnTo>
                    <a:pt x="1570" y="1871"/>
                  </a:lnTo>
                  <a:lnTo>
                    <a:pt x="1633" y="1836"/>
                  </a:lnTo>
                  <a:lnTo>
                    <a:pt x="1690" y="1795"/>
                  </a:lnTo>
                  <a:lnTo>
                    <a:pt x="1744" y="1747"/>
                  </a:lnTo>
                  <a:lnTo>
                    <a:pt x="2538" y="952"/>
                  </a:lnTo>
                  <a:lnTo>
                    <a:pt x="2557" y="1035"/>
                  </a:lnTo>
                  <a:lnTo>
                    <a:pt x="2572" y="1119"/>
                  </a:lnTo>
                  <a:lnTo>
                    <a:pt x="2581" y="1206"/>
                  </a:lnTo>
                  <a:lnTo>
                    <a:pt x="2584" y="1293"/>
                  </a:lnTo>
                  <a:lnTo>
                    <a:pt x="2580" y="1405"/>
                  </a:lnTo>
                  <a:lnTo>
                    <a:pt x="2565" y="1514"/>
                  </a:lnTo>
                  <a:lnTo>
                    <a:pt x="2543" y="1621"/>
                  </a:lnTo>
                  <a:lnTo>
                    <a:pt x="2511" y="1723"/>
                  </a:lnTo>
                  <a:lnTo>
                    <a:pt x="2471" y="1822"/>
                  </a:lnTo>
                  <a:lnTo>
                    <a:pt x="2425" y="1916"/>
                  </a:lnTo>
                  <a:lnTo>
                    <a:pt x="2371" y="2005"/>
                  </a:lnTo>
                  <a:lnTo>
                    <a:pt x="2309" y="2092"/>
                  </a:lnTo>
                  <a:lnTo>
                    <a:pt x="2242" y="2170"/>
                  </a:lnTo>
                  <a:lnTo>
                    <a:pt x="2168" y="2245"/>
                  </a:lnTo>
                  <a:lnTo>
                    <a:pt x="2089" y="2312"/>
                  </a:lnTo>
                  <a:lnTo>
                    <a:pt x="2003" y="2374"/>
                  </a:lnTo>
                  <a:lnTo>
                    <a:pt x="1913" y="2428"/>
                  </a:lnTo>
                  <a:lnTo>
                    <a:pt x="1819" y="2475"/>
                  </a:lnTo>
                  <a:lnTo>
                    <a:pt x="1720" y="2515"/>
                  </a:lnTo>
                  <a:lnTo>
                    <a:pt x="1618" y="2547"/>
                  </a:lnTo>
                  <a:lnTo>
                    <a:pt x="1511" y="2569"/>
                  </a:lnTo>
                  <a:lnTo>
                    <a:pt x="1403" y="2583"/>
                  </a:lnTo>
                  <a:lnTo>
                    <a:pt x="1291" y="2588"/>
                  </a:lnTo>
                  <a:lnTo>
                    <a:pt x="1180" y="2583"/>
                  </a:lnTo>
                  <a:lnTo>
                    <a:pt x="1071" y="2569"/>
                  </a:lnTo>
                  <a:lnTo>
                    <a:pt x="966" y="2547"/>
                  </a:lnTo>
                  <a:lnTo>
                    <a:pt x="864" y="2515"/>
                  </a:lnTo>
                  <a:lnTo>
                    <a:pt x="765" y="2475"/>
                  </a:lnTo>
                  <a:lnTo>
                    <a:pt x="671" y="2428"/>
                  </a:lnTo>
                  <a:lnTo>
                    <a:pt x="580" y="2374"/>
                  </a:lnTo>
                  <a:lnTo>
                    <a:pt x="496" y="2312"/>
                  </a:lnTo>
                  <a:lnTo>
                    <a:pt x="416" y="2245"/>
                  </a:lnTo>
                  <a:lnTo>
                    <a:pt x="343" y="2170"/>
                  </a:lnTo>
                  <a:lnTo>
                    <a:pt x="274" y="2092"/>
                  </a:lnTo>
                  <a:lnTo>
                    <a:pt x="214" y="2005"/>
                  </a:lnTo>
                  <a:lnTo>
                    <a:pt x="159" y="1916"/>
                  </a:lnTo>
                  <a:lnTo>
                    <a:pt x="112" y="1822"/>
                  </a:lnTo>
                  <a:lnTo>
                    <a:pt x="73" y="1723"/>
                  </a:lnTo>
                  <a:lnTo>
                    <a:pt x="41" y="1621"/>
                  </a:lnTo>
                  <a:lnTo>
                    <a:pt x="19" y="1514"/>
                  </a:lnTo>
                  <a:lnTo>
                    <a:pt x="5" y="1405"/>
                  </a:lnTo>
                  <a:lnTo>
                    <a:pt x="0" y="1293"/>
                  </a:lnTo>
                  <a:lnTo>
                    <a:pt x="5" y="1182"/>
                  </a:lnTo>
                  <a:lnTo>
                    <a:pt x="19" y="1073"/>
                  </a:lnTo>
                  <a:lnTo>
                    <a:pt x="41" y="968"/>
                  </a:lnTo>
                  <a:lnTo>
                    <a:pt x="73" y="866"/>
                  </a:lnTo>
                  <a:lnTo>
                    <a:pt x="112" y="767"/>
                  </a:lnTo>
                  <a:lnTo>
                    <a:pt x="159" y="672"/>
                  </a:lnTo>
                  <a:lnTo>
                    <a:pt x="214" y="581"/>
                  </a:lnTo>
                  <a:lnTo>
                    <a:pt x="274" y="497"/>
                  </a:lnTo>
                  <a:lnTo>
                    <a:pt x="343" y="417"/>
                  </a:lnTo>
                  <a:lnTo>
                    <a:pt x="416" y="344"/>
                  </a:lnTo>
                  <a:lnTo>
                    <a:pt x="496" y="275"/>
                  </a:lnTo>
                  <a:lnTo>
                    <a:pt x="580" y="214"/>
                  </a:lnTo>
                  <a:lnTo>
                    <a:pt x="671" y="160"/>
                  </a:lnTo>
                  <a:lnTo>
                    <a:pt x="765" y="112"/>
                  </a:lnTo>
                  <a:lnTo>
                    <a:pt x="864" y="74"/>
                  </a:lnTo>
                  <a:lnTo>
                    <a:pt x="966" y="42"/>
                  </a:lnTo>
                  <a:lnTo>
                    <a:pt x="1071" y="20"/>
                  </a:lnTo>
                  <a:lnTo>
                    <a:pt x="1180" y="5"/>
                  </a:lnTo>
                  <a:lnTo>
                    <a:pt x="12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9" name="Freeform 331"/>
            <p:cNvSpPr>
              <a:spLocks/>
            </p:cNvSpPr>
            <p:nvPr/>
          </p:nvSpPr>
          <p:spPr bwMode="auto">
            <a:xfrm>
              <a:off x="5099" y="3176"/>
              <a:ext cx="2450" cy="2453"/>
            </a:xfrm>
            <a:custGeom>
              <a:avLst/>
              <a:gdLst>
                <a:gd name="T0" fmla="*/ 2904 w 4900"/>
                <a:gd name="T1" fmla="*/ 42 h 4906"/>
                <a:gd name="T2" fmla="*/ 3473 w 4900"/>
                <a:gd name="T3" fmla="*/ 222 h 4906"/>
                <a:gd name="T4" fmla="*/ 3478 w 4900"/>
                <a:gd name="T5" fmla="*/ 254 h 4906"/>
                <a:gd name="T6" fmla="*/ 3491 w 4900"/>
                <a:gd name="T7" fmla="*/ 316 h 4906"/>
                <a:gd name="T8" fmla="*/ 3522 w 4900"/>
                <a:gd name="T9" fmla="*/ 475 h 4906"/>
                <a:gd name="T10" fmla="*/ 2834 w 4900"/>
                <a:gd name="T11" fmla="*/ 688 h 4906"/>
                <a:gd name="T12" fmla="*/ 2315 w 4900"/>
                <a:gd name="T13" fmla="*/ 652 h 4906"/>
                <a:gd name="T14" fmla="*/ 1808 w 4900"/>
                <a:gd name="T15" fmla="*/ 765 h 4906"/>
                <a:gd name="T16" fmla="*/ 1365 w 4900"/>
                <a:gd name="T17" fmla="*/ 1011 h 4906"/>
                <a:gd name="T18" fmla="*/ 1010 w 4900"/>
                <a:gd name="T19" fmla="*/ 1367 h 4906"/>
                <a:gd name="T20" fmla="*/ 764 w 4900"/>
                <a:gd name="T21" fmla="*/ 1811 h 4906"/>
                <a:gd name="T22" fmla="*/ 651 w 4900"/>
                <a:gd name="T23" fmla="*/ 2318 h 4906"/>
                <a:gd name="T24" fmla="*/ 689 w 4900"/>
                <a:gd name="T25" fmla="*/ 2848 h 4906"/>
                <a:gd name="T26" fmla="*/ 871 w 4900"/>
                <a:gd name="T27" fmla="*/ 3327 h 4906"/>
                <a:gd name="T28" fmla="*/ 1175 w 4900"/>
                <a:gd name="T29" fmla="*/ 3730 h 4906"/>
                <a:gd name="T30" fmla="*/ 1577 w 4900"/>
                <a:gd name="T31" fmla="*/ 4033 h 4906"/>
                <a:gd name="T32" fmla="*/ 2056 w 4900"/>
                <a:gd name="T33" fmla="*/ 4215 h 4906"/>
                <a:gd name="T34" fmla="*/ 2585 w 4900"/>
                <a:gd name="T35" fmla="*/ 4255 h 4906"/>
                <a:gd name="T36" fmla="*/ 3092 w 4900"/>
                <a:gd name="T37" fmla="*/ 4141 h 4906"/>
                <a:gd name="T38" fmla="*/ 3535 w 4900"/>
                <a:gd name="T39" fmla="*/ 3896 h 4906"/>
                <a:gd name="T40" fmla="*/ 3891 w 4900"/>
                <a:gd name="T41" fmla="*/ 3540 h 4906"/>
                <a:gd name="T42" fmla="*/ 4136 w 4900"/>
                <a:gd name="T43" fmla="*/ 3096 h 4906"/>
                <a:gd name="T44" fmla="*/ 4249 w 4900"/>
                <a:gd name="T45" fmla="*/ 2588 h 4906"/>
                <a:gd name="T46" fmla="*/ 4213 w 4900"/>
                <a:gd name="T47" fmla="*/ 2068 h 4906"/>
                <a:gd name="T48" fmla="*/ 4426 w 4900"/>
                <a:gd name="T49" fmla="*/ 1380 h 4906"/>
                <a:gd name="T50" fmla="*/ 4583 w 4900"/>
                <a:gd name="T51" fmla="*/ 1412 h 4906"/>
                <a:gd name="T52" fmla="*/ 4647 w 4900"/>
                <a:gd name="T53" fmla="*/ 1424 h 4906"/>
                <a:gd name="T54" fmla="*/ 4677 w 4900"/>
                <a:gd name="T55" fmla="*/ 1429 h 4906"/>
                <a:gd name="T56" fmla="*/ 4846 w 4900"/>
                <a:gd name="T57" fmla="*/ 1940 h 4906"/>
                <a:gd name="T58" fmla="*/ 4900 w 4900"/>
                <a:gd name="T59" fmla="*/ 2470 h 4906"/>
                <a:gd name="T60" fmla="*/ 4838 w 4900"/>
                <a:gd name="T61" fmla="*/ 3000 h 4906"/>
                <a:gd name="T62" fmla="*/ 4662 w 4900"/>
                <a:gd name="T63" fmla="*/ 3509 h 4906"/>
                <a:gd name="T64" fmla="*/ 4371 w 4900"/>
                <a:gd name="T65" fmla="*/ 3975 h 4906"/>
                <a:gd name="T66" fmla="*/ 3975 w 4900"/>
                <a:gd name="T67" fmla="*/ 4373 h 4906"/>
                <a:gd name="T68" fmla="*/ 3513 w 4900"/>
                <a:gd name="T69" fmla="*/ 4665 h 4906"/>
                <a:gd name="T70" fmla="*/ 2999 w 4900"/>
                <a:gd name="T71" fmla="*/ 4845 h 4906"/>
                <a:gd name="T72" fmla="*/ 2451 w 4900"/>
                <a:gd name="T73" fmla="*/ 4906 h 4906"/>
                <a:gd name="T74" fmla="*/ 1847 w 4900"/>
                <a:gd name="T75" fmla="*/ 4831 h 4906"/>
                <a:gd name="T76" fmla="*/ 1298 w 4900"/>
                <a:gd name="T77" fmla="*/ 4619 h 4906"/>
                <a:gd name="T78" fmla="*/ 823 w 4900"/>
                <a:gd name="T79" fmla="*/ 4287 h 4906"/>
                <a:gd name="T80" fmla="*/ 439 w 4900"/>
                <a:gd name="T81" fmla="*/ 3856 h 4906"/>
                <a:gd name="T82" fmla="*/ 165 w 4900"/>
                <a:gd name="T83" fmla="*/ 3340 h 4906"/>
                <a:gd name="T84" fmla="*/ 20 w 4900"/>
                <a:gd name="T85" fmla="*/ 2761 h 4906"/>
                <a:gd name="T86" fmla="*/ 20 w 4900"/>
                <a:gd name="T87" fmla="*/ 2144 h 4906"/>
                <a:gd name="T88" fmla="*/ 165 w 4900"/>
                <a:gd name="T89" fmla="*/ 1566 h 4906"/>
                <a:gd name="T90" fmla="*/ 439 w 4900"/>
                <a:gd name="T91" fmla="*/ 1051 h 4906"/>
                <a:gd name="T92" fmla="*/ 823 w 4900"/>
                <a:gd name="T93" fmla="*/ 618 h 4906"/>
                <a:gd name="T94" fmla="*/ 1298 w 4900"/>
                <a:gd name="T95" fmla="*/ 288 h 4906"/>
                <a:gd name="T96" fmla="*/ 1847 w 4900"/>
                <a:gd name="T97" fmla="*/ 75 h 4906"/>
                <a:gd name="T98" fmla="*/ 2451 w 4900"/>
                <a:gd name="T99" fmla="*/ 0 h 4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900" h="4906">
                  <a:moveTo>
                    <a:pt x="2451" y="0"/>
                  </a:moveTo>
                  <a:lnTo>
                    <a:pt x="2604" y="5"/>
                  </a:lnTo>
                  <a:lnTo>
                    <a:pt x="2756" y="18"/>
                  </a:lnTo>
                  <a:lnTo>
                    <a:pt x="2904" y="42"/>
                  </a:lnTo>
                  <a:lnTo>
                    <a:pt x="3051" y="74"/>
                  </a:lnTo>
                  <a:lnTo>
                    <a:pt x="3196" y="115"/>
                  </a:lnTo>
                  <a:lnTo>
                    <a:pt x="3336" y="165"/>
                  </a:lnTo>
                  <a:lnTo>
                    <a:pt x="3473" y="222"/>
                  </a:lnTo>
                  <a:lnTo>
                    <a:pt x="3475" y="230"/>
                  </a:lnTo>
                  <a:lnTo>
                    <a:pt x="3475" y="238"/>
                  </a:lnTo>
                  <a:lnTo>
                    <a:pt x="3476" y="245"/>
                  </a:lnTo>
                  <a:lnTo>
                    <a:pt x="3478" y="254"/>
                  </a:lnTo>
                  <a:lnTo>
                    <a:pt x="3479" y="264"/>
                  </a:lnTo>
                  <a:lnTo>
                    <a:pt x="3483" y="278"/>
                  </a:lnTo>
                  <a:lnTo>
                    <a:pt x="3486" y="294"/>
                  </a:lnTo>
                  <a:lnTo>
                    <a:pt x="3491" y="316"/>
                  </a:lnTo>
                  <a:lnTo>
                    <a:pt x="3495" y="345"/>
                  </a:lnTo>
                  <a:lnTo>
                    <a:pt x="3503" y="380"/>
                  </a:lnTo>
                  <a:lnTo>
                    <a:pt x="3511" y="423"/>
                  </a:lnTo>
                  <a:lnTo>
                    <a:pt x="3522" y="475"/>
                  </a:lnTo>
                  <a:lnTo>
                    <a:pt x="3191" y="807"/>
                  </a:lnTo>
                  <a:lnTo>
                    <a:pt x="3076" y="759"/>
                  </a:lnTo>
                  <a:lnTo>
                    <a:pt x="2956" y="719"/>
                  </a:lnTo>
                  <a:lnTo>
                    <a:pt x="2834" y="688"/>
                  </a:lnTo>
                  <a:lnTo>
                    <a:pt x="2709" y="666"/>
                  </a:lnTo>
                  <a:lnTo>
                    <a:pt x="2580" y="652"/>
                  </a:lnTo>
                  <a:lnTo>
                    <a:pt x="2449" y="647"/>
                  </a:lnTo>
                  <a:lnTo>
                    <a:pt x="2315" y="652"/>
                  </a:lnTo>
                  <a:lnTo>
                    <a:pt x="2183" y="666"/>
                  </a:lnTo>
                  <a:lnTo>
                    <a:pt x="2056" y="690"/>
                  </a:lnTo>
                  <a:lnTo>
                    <a:pt x="1930" y="724"/>
                  </a:lnTo>
                  <a:lnTo>
                    <a:pt x="1808" y="765"/>
                  </a:lnTo>
                  <a:lnTo>
                    <a:pt x="1690" y="815"/>
                  </a:lnTo>
                  <a:lnTo>
                    <a:pt x="1577" y="872"/>
                  </a:lnTo>
                  <a:lnTo>
                    <a:pt x="1469" y="937"/>
                  </a:lnTo>
                  <a:lnTo>
                    <a:pt x="1365" y="1011"/>
                  </a:lnTo>
                  <a:lnTo>
                    <a:pt x="1266" y="1091"/>
                  </a:lnTo>
                  <a:lnTo>
                    <a:pt x="1175" y="1177"/>
                  </a:lnTo>
                  <a:lnTo>
                    <a:pt x="1089" y="1268"/>
                  </a:lnTo>
                  <a:lnTo>
                    <a:pt x="1010" y="1367"/>
                  </a:lnTo>
                  <a:lnTo>
                    <a:pt x="936" y="1471"/>
                  </a:lnTo>
                  <a:lnTo>
                    <a:pt x="871" y="1579"/>
                  </a:lnTo>
                  <a:lnTo>
                    <a:pt x="814" y="1693"/>
                  </a:lnTo>
                  <a:lnTo>
                    <a:pt x="764" y="1811"/>
                  </a:lnTo>
                  <a:lnTo>
                    <a:pt x="723" y="1932"/>
                  </a:lnTo>
                  <a:lnTo>
                    <a:pt x="689" y="2058"/>
                  </a:lnTo>
                  <a:lnTo>
                    <a:pt x="665" y="2186"/>
                  </a:lnTo>
                  <a:lnTo>
                    <a:pt x="651" y="2318"/>
                  </a:lnTo>
                  <a:lnTo>
                    <a:pt x="646" y="2452"/>
                  </a:lnTo>
                  <a:lnTo>
                    <a:pt x="651" y="2588"/>
                  </a:lnTo>
                  <a:lnTo>
                    <a:pt x="665" y="2719"/>
                  </a:lnTo>
                  <a:lnTo>
                    <a:pt x="689" y="2848"/>
                  </a:lnTo>
                  <a:lnTo>
                    <a:pt x="723" y="2974"/>
                  </a:lnTo>
                  <a:lnTo>
                    <a:pt x="764" y="3096"/>
                  </a:lnTo>
                  <a:lnTo>
                    <a:pt x="814" y="3214"/>
                  </a:lnTo>
                  <a:lnTo>
                    <a:pt x="871" y="3327"/>
                  </a:lnTo>
                  <a:lnTo>
                    <a:pt x="936" y="3436"/>
                  </a:lnTo>
                  <a:lnTo>
                    <a:pt x="1010" y="3540"/>
                  </a:lnTo>
                  <a:lnTo>
                    <a:pt x="1089" y="3637"/>
                  </a:lnTo>
                  <a:lnTo>
                    <a:pt x="1175" y="3730"/>
                  </a:lnTo>
                  <a:lnTo>
                    <a:pt x="1266" y="3816"/>
                  </a:lnTo>
                  <a:lnTo>
                    <a:pt x="1365" y="3896"/>
                  </a:lnTo>
                  <a:lnTo>
                    <a:pt x="1469" y="3967"/>
                  </a:lnTo>
                  <a:lnTo>
                    <a:pt x="1577" y="4033"/>
                  </a:lnTo>
                  <a:lnTo>
                    <a:pt x="1690" y="4090"/>
                  </a:lnTo>
                  <a:lnTo>
                    <a:pt x="1808" y="4141"/>
                  </a:lnTo>
                  <a:lnTo>
                    <a:pt x="1930" y="4183"/>
                  </a:lnTo>
                  <a:lnTo>
                    <a:pt x="2056" y="4215"/>
                  </a:lnTo>
                  <a:lnTo>
                    <a:pt x="2183" y="4239"/>
                  </a:lnTo>
                  <a:lnTo>
                    <a:pt x="2315" y="4255"/>
                  </a:lnTo>
                  <a:lnTo>
                    <a:pt x="2449" y="4260"/>
                  </a:lnTo>
                  <a:lnTo>
                    <a:pt x="2585" y="4255"/>
                  </a:lnTo>
                  <a:lnTo>
                    <a:pt x="2716" y="4239"/>
                  </a:lnTo>
                  <a:lnTo>
                    <a:pt x="2845" y="4215"/>
                  </a:lnTo>
                  <a:lnTo>
                    <a:pt x="2971" y="4183"/>
                  </a:lnTo>
                  <a:lnTo>
                    <a:pt x="3092" y="4141"/>
                  </a:lnTo>
                  <a:lnTo>
                    <a:pt x="3210" y="4090"/>
                  </a:lnTo>
                  <a:lnTo>
                    <a:pt x="3323" y="4033"/>
                  </a:lnTo>
                  <a:lnTo>
                    <a:pt x="3432" y="3967"/>
                  </a:lnTo>
                  <a:lnTo>
                    <a:pt x="3535" y="3896"/>
                  </a:lnTo>
                  <a:lnTo>
                    <a:pt x="3632" y="3816"/>
                  </a:lnTo>
                  <a:lnTo>
                    <a:pt x="3725" y="3730"/>
                  </a:lnTo>
                  <a:lnTo>
                    <a:pt x="3811" y="3637"/>
                  </a:lnTo>
                  <a:lnTo>
                    <a:pt x="3891" y="3540"/>
                  </a:lnTo>
                  <a:lnTo>
                    <a:pt x="3963" y="3436"/>
                  </a:lnTo>
                  <a:lnTo>
                    <a:pt x="4028" y="3327"/>
                  </a:lnTo>
                  <a:lnTo>
                    <a:pt x="4085" y="3214"/>
                  </a:lnTo>
                  <a:lnTo>
                    <a:pt x="4136" y="3096"/>
                  </a:lnTo>
                  <a:lnTo>
                    <a:pt x="4178" y="2974"/>
                  </a:lnTo>
                  <a:lnTo>
                    <a:pt x="4210" y="2848"/>
                  </a:lnTo>
                  <a:lnTo>
                    <a:pt x="4234" y="2719"/>
                  </a:lnTo>
                  <a:lnTo>
                    <a:pt x="4249" y="2588"/>
                  </a:lnTo>
                  <a:lnTo>
                    <a:pt x="4254" y="2452"/>
                  </a:lnTo>
                  <a:lnTo>
                    <a:pt x="4249" y="2322"/>
                  </a:lnTo>
                  <a:lnTo>
                    <a:pt x="4235" y="2194"/>
                  </a:lnTo>
                  <a:lnTo>
                    <a:pt x="4213" y="2068"/>
                  </a:lnTo>
                  <a:lnTo>
                    <a:pt x="4181" y="1946"/>
                  </a:lnTo>
                  <a:lnTo>
                    <a:pt x="4143" y="1827"/>
                  </a:lnTo>
                  <a:lnTo>
                    <a:pt x="4095" y="1712"/>
                  </a:lnTo>
                  <a:lnTo>
                    <a:pt x="4426" y="1380"/>
                  </a:lnTo>
                  <a:lnTo>
                    <a:pt x="4477" y="1391"/>
                  </a:lnTo>
                  <a:lnTo>
                    <a:pt x="4521" y="1399"/>
                  </a:lnTo>
                  <a:lnTo>
                    <a:pt x="4556" y="1407"/>
                  </a:lnTo>
                  <a:lnTo>
                    <a:pt x="4583" y="1412"/>
                  </a:lnTo>
                  <a:lnTo>
                    <a:pt x="4605" y="1416"/>
                  </a:lnTo>
                  <a:lnTo>
                    <a:pt x="4623" y="1420"/>
                  </a:lnTo>
                  <a:lnTo>
                    <a:pt x="4637" y="1423"/>
                  </a:lnTo>
                  <a:lnTo>
                    <a:pt x="4647" y="1424"/>
                  </a:lnTo>
                  <a:lnTo>
                    <a:pt x="4656" y="1426"/>
                  </a:lnTo>
                  <a:lnTo>
                    <a:pt x="4662" y="1428"/>
                  </a:lnTo>
                  <a:lnTo>
                    <a:pt x="4669" y="1428"/>
                  </a:lnTo>
                  <a:lnTo>
                    <a:pt x="4677" y="1429"/>
                  </a:lnTo>
                  <a:lnTo>
                    <a:pt x="4729" y="1554"/>
                  </a:lnTo>
                  <a:lnTo>
                    <a:pt x="4776" y="1680"/>
                  </a:lnTo>
                  <a:lnTo>
                    <a:pt x="4814" y="1809"/>
                  </a:lnTo>
                  <a:lnTo>
                    <a:pt x="4846" y="1940"/>
                  </a:lnTo>
                  <a:lnTo>
                    <a:pt x="4870" y="2071"/>
                  </a:lnTo>
                  <a:lnTo>
                    <a:pt x="4887" y="2203"/>
                  </a:lnTo>
                  <a:lnTo>
                    <a:pt x="4897" y="2337"/>
                  </a:lnTo>
                  <a:lnTo>
                    <a:pt x="4900" y="2470"/>
                  </a:lnTo>
                  <a:lnTo>
                    <a:pt x="4895" y="2604"/>
                  </a:lnTo>
                  <a:lnTo>
                    <a:pt x="4882" y="2737"/>
                  </a:lnTo>
                  <a:lnTo>
                    <a:pt x="4865" y="2869"/>
                  </a:lnTo>
                  <a:lnTo>
                    <a:pt x="4838" y="3000"/>
                  </a:lnTo>
                  <a:lnTo>
                    <a:pt x="4804" y="3129"/>
                  </a:lnTo>
                  <a:lnTo>
                    <a:pt x="4764" y="3259"/>
                  </a:lnTo>
                  <a:lnTo>
                    <a:pt x="4717" y="3385"/>
                  </a:lnTo>
                  <a:lnTo>
                    <a:pt x="4662" y="3509"/>
                  </a:lnTo>
                  <a:lnTo>
                    <a:pt x="4600" y="3631"/>
                  </a:lnTo>
                  <a:lnTo>
                    <a:pt x="4532" y="3749"/>
                  </a:lnTo>
                  <a:lnTo>
                    <a:pt x="4455" y="3864"/>
                  </a:lnTo>
                  <a:lnTo>
                    <a:pt x="4371" y="3975"/>
                  </a:lnTo>
                  <a:lnTo>
                    <a:pt x="4281" y="4084"/>
                  </a:lnTo>
                  <a:lnTo>
                    <a:pt x="4183" y="4188"/>
                  </a:lnTo>
                  <a:lnTo>
                    <a:pt x="4082" y="4283"/>
                  </a:lnTo>
                  <a:lnTo>
                    <a:pt x="3975" y="4373"/>
                  </a:lnTo>
                  <a:lnTo>
                    <a:pt x="3865" y="4456"/>
                  </a:lnTo>
                  <a:lnTo>
                    <a:pt x="3752" y="4532"/>
                  </a:lnTo>
                  <a:lnTo>
                    <a:pt x="3634" y="4603"/>
                  </a:lnTo>
                  <a:lnTo>
                    <a:pt x="3513" y="4665"/>
                  </a:lnTo>
                  <a:lnTo>
                    <a:pt x="3389" y="4721"/>
                  </a:lnTo>
                  <a:lnTo>
                    <a:pt x="3261" y="4769"/>
                  </a:lnTo>
                  <a:lnTo>
                    <a:pt x="3132" y="4810"/>
                  </a:lnTo>
                  <a:lnTo>
                    <a:pt x="2999" y="4845"/>
                  </a:lnTo>
                  <a:lnTo>
                    <a:pt x="2864" y="4871"/>
                  </a:lnTo>
                  <a:lnTo>
                    <a:pt x="2728" y="4890"/>
                  </a:lnTo>
                  <a:lnTo>
                    <a:pt x="2590" y="4903"/>
                  </a:lnTo>
                  <a:lnTo>
                    <a:pt x="2451" y="4906"/>
                  </a:lnTo>
                  <a:lnTo>
                    <a:pt x="2295" y="4901"/>
                  </a:lnTo>
                  <a:lnTo>
                    <a:pt x="2143" y="4887"/>
                  </a:lnTo>
                  <a:lnTo>
                    <a:pt x="1993" y="4863"/>
                  </a:lnTo>
                  <a:lnTo>
                    <a:pt x="1847" y="4831"/>
                  </a:lnTo>
                  <a:lnTo>
                    <a:pt x="1703" y="4790"/>
                  </a:lnTo>
                  <a:lnTo>
                    <a:pt x="1565" y="4742"/>
                  </a:lnTo>
                  <a:lnTo>
                    <a:pt x="1429" y="4684"/>
                  </a:lnTo>
                  <a:lnTo>
                    <a:pt x="1298" y="4619"/>
                  </a:lnTo>
                  <a:lnTo>
                    <a:pt x="1172" y="4547"/>
                  </a:lnTo>
                  <a:lnTo>
                    <a:pt x="1050" y="4467"/>
                  </a:lnTo>
                  <a:lnTo>
                    <a:pt x="933" y="4381"/>
                  </a:lnTo>
                  <a:lnTo>
                    <a:pt x="823" y="4287"/>
                  </a:lnTo>
                  <a:lnTo>
                    <a:pt x="718" y="4188"/>
                  </a:lnTo>
                  <a:lnTo>
                    <a:pt x="619" y="4082"/>
                  </a:lnTo>
                  <a:lnTo>
                    <a:pt x="525" y="3972"/>
                  </a:lnTo>
                  <a:lnTo>
                    <a:pt x="439" y="3856"/>
                  </a:lnTo>
                  <a:lnTo>
                    <a:pt x="359" y="3733"/>
                  </a:lnTo>
                  <a:lnTo>
                    <a:pt x="287" y="3607"/>
                  </a:lnTo>
                  <a:lnTo>
                    <a:pt x="222" y="3476"/>
                  </a:lnTo>
                  <a:lnTo>
                    <a:pt x="165" y="3340"/>
                  </a:lnTo>
                  <a:lnTo>
                    <a:pt x="117" y="3201"/>
                  </a:lnTo>
                  <a:lnTo>
                    <a:pt x="75" y="3057"/>
                  </a:lnTo>
                  <a:lnTo>
                    <a:pt x="43" y="2911"/>
                  </a:lnTo>
                  <a:lnTo>
                    <a:pt x="20" y="2761"/>
                  </a:lnTo>
                  <a:lnTo>
                    <a:pt x="5" y="2609"/>
                  </a:lnTo>
                  <a:lnTo>
                    <a:pt x="0" y="2452"/>
                  </a:lnTo>
                  <a:lnTo>
                    <a:pt x="5" y="2298"/>
                  </a:lnTo>
                  <a:lnTo>
                    <a:pt x="20" y="2144"/>
                  </a:lnTo>
                  <a:lnTo>
                    <a:pt x="43" y="1996"/>
                  </a:lnTo>
                  <a:lnTo>
                    <a:pt x="75" y="1849"/>
                  </a:lnTo>
                  <a:lnTo>
                    <a:pt x="117" y="1705"/>
                  </a:lnTo>
                  <a:lnTo>
                    <a:pt x="165" y="1566"/>
                  </a:lnTo>
                  <a:lnTo>
                    <a:pt x="222" y="1431"/>
                  </a:lnTo>
                  <a:lnTo>
                    <a:pt x="287" y="1300"/>
                  </a:lnTo>
                  <a:lnTo>
                    <a:pt x="359" y="1172"/>
                  </a:lnTo>
                  <a:lnTo>
                    <a:pt x="439" y="1051"/>
                  </a:lnTo>
                  <a:lnTo>
                    <a:pt x="525" y="934"/>
                  </a:lnTo>
                  <a:lnTo>
                    <a:pt x="619" y="823"/>
                  </a:lnTo>
                  <a:lnTo>
                    <a:pt x="718" y="717"/>
                  </a:lnTo>
                  <a:lnTo>
                    <a:pt x="823" y="618"/>
                  </a:lnTo>
                  <a:lnTo>
                    <a:pt x="933" y="526"/>
                  </a:lnTo>
                  <a:lnTo>
                    <a:pt x="1050" y="439"/>
                  </a:lnTo>
                  <a:lnTo>
                    <a:pt x="1172" y="360"/>
                  </a:lnTo>
                  <a:lnTo>
                    <a:pt x="1298" y="288"/>
                  </a:lnTo>
                  <a:lnTo>
                    <a:pt x="1429" y="222"/>
                  </a:lnTo>
                  <a:lnTo>
                    <a:pt x="1565" y="165"/>
                  </a:lnTo>
                  <a:lnTo>
                    <a:pt x="1703" y="115"/>
                  </a:lnTo>
                  <a:lnTo>
                    <a:pt x="1847" y="75"/>
                  </a:lnTo>
                  <a:lnTo>
                    <a:pt x="1993" y="42"/>
                  </a:lnTo>
                  <a:lnTo>
                    <a:pt x="2143" y="20"/>
                  </a:lnTo>
                  <a:lnTo>
                    <a:pt x="2295" y="5"/>
                  </a:lnTo>
                  <a:lnTo>
                    <a:pt x="24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0" name="Freeform 332"/>
            <p:cNvSpPr>
              <a:spLocks/>
            </p:cNvSpPr>
            <p:nvPr/>
          </p:nvSpPr>
          <p:spPr bwMode="auto">
            <a:xfrm>
              <a:off x="6197" y="3005"/>
              <a:ext cx="1523" cy="1525"/>
            </a:xfrm>
            <a:custGeom>
              <a:avLst/>
              <a:gdLst>
                <a:gd name="T0" fmla="*/ 2176 w 3047"/>
                <a:gd name="T1" fmla="*/ 0 h 3051"/>
                <a:gd name="T2" fmla="*/ 2189 w 3047"/>
                <a:gd name="T3" fmla="*/ 0 h 3051"/>
                <a:gd name="T4" fmla="*/ 2202 w 3047"/>
                <a:gd name="T5" fmla="*/ 3 h 3051"/>
                <a:gd name="T6" fmla="*/ 2224 w 3047"/>
                <a:gd name="T7" fmla="*/ 13 h 3051"/>
                <a:gd name="T8" fmla="*/ 2242 w 3047"/>
                <a:gd name="T9" fmla="*/ 29 h 3051"/>
                <a:gd name="T10" fmla="*/ 2254 w 3047"/>
                <a:gd name="T11" fmla="*/ 48 h 3051"/>
                <a:gd name="T12" fmla="*/ 2262 w 3047"/>
                <a:gd name="T13" fmla="*/ 70 h 3051"/>
                <a:gd name="T14" fmla="*/ 2385 w 3047"/>
                <a:gd name="T15" fmla="*/ 663 h 3051"/>
                <a:gd name="T16" fmla="*/ 2977 w 3047"/>
                <a:gd name="T17" fmla="*/ 786 h 3051"/>
                <a:gd name="T18" fmla="*/ 2999 w 3047"/>
                <a:gd name="T19" fmla="*/ 794 h 3051"/>
                <a:gd name="T20" fmla="*/ 3018 w 3047"/>
                <a:gd name="T21" fmla="*/ 806 h 3051"/>
                <a:gd name="T22" fmla="*/ 3034 w 3047"/>
                <a:gd name="T23" fmla="*/ 824 h 3051"/>
                <a:gd name="T24" fmla="*/ 3044 w 3047"/>
                <a:gd name="T25" fmla="*/ 846 h 3051"/>
                <a:gd name="T26" fmla="*/ 3047 w 3047"/>
                <a:gd name="T27" fmla="*/ 870 h 3051"/>
                <a:gd name="T28" fmla="*/ 3044 w 3047"/>
                <a:gd name="T29" fmla="*/ 894 h 3051"/>
                <a:gd name="T30" fmla="*/ 3036 w 3047"/>
                <a:gd name="T31" fmla="*/ 915 h 3051"/>
                <a:gd name="T32" fmla="*/ 3021 w 3047"/>
                <a:gd name="T33" fmla="*/ 934 h 3051"/>
                <a:gd name="T34" fmla="*/ 2592 w 3047"/>
                <a:gd name="T35" fmla="*/ 1363 h 3051"/>
                <a:gd name="T36" fmla="*/ 2573 w 3047"/>
                <a:gd name="T37" fmla="*/ 1378 h 3051"/>
                <a:gd name="T38" fmla="*/ 2553 w 3047"/>
                <a:gd name="T39" fmla="*/ 1387 h 3051"/>
                <a:gd name="T40" fmla="*/ 2530 w 3047"/>
                <a:gd name="T41" fmla="*/ 1391 h 3051"/>
                <a:gd name="T42" fmla="*/ 2521 w 3047"/>
                <a:gd name="T43" fmla="*/ 1389 h 3051"/>
                <a:gd name="T44" fmla="*/ 2511 w 3047"/>
                <a:gd name="T45" fmla="*/ 1389 h 3051"/>
                <a:gd name="T46" fmla="*/ 2106 w 3047"/>
                <a:gd name="T47" fmla="*/ 1304 h 3051"/>
                <a:gd name="T48" fmla="*/ 435 w 3047"/>
                <a:gd name="T49" fmla="*/ 2977 h 3051"/>
                <a:gd name="T50" fmla="*/ 400 w 3047"/>
                <a:gd name="T51" fmla="*/ 3006 h 3051"/>
                <a:gd name="T52" fmla="*/ 360 w 3047"/>
                <a:gd name="T53" fmla="*/ 3028 h 3051"/>
                <a:gd name="T54" fmla="*/ 319 w 3047"/>
                <a:gd name="T55" fmla="*/ 3044 h 3051"/>
                <a:gd name="T56" fmla="*/ 276 w 3047"/>
                <a:gd name="T57" fmla="*/ 3051 h 3051"/>
                <a:gd name="T58" fmla="*/ 233 w 3047"/>
                <a:gd name="T59" fmla="*/ 3051 h 3051"/>
                <a:gd name="T60" fmla="*/ 190 w 3047"/>
                <a:gd name="T61" fmla="*/ 3044 h 3051"/>
                <a:gd name="T62" fmla="*/ 148 w 3047"/>
                <a:gd name="T63" fmla="*/ 3028 h 3051"/>
                <a:gd name="T64" fmla="*/ 108 w 3047"/>
                <a:gd name="T65" fmla="*/ 3006 h 3051"/>
                <a:gd name="T66" fmla="*/ 73 w 3047"/>
                <a:gd name="T67" fmla="*/ 2977 h 3051"/>
                <a:gd name="T68" fmla="*/ 45 w 3047"/>
                <a:gd name="T69" fmla="*/ 2942 h 3051"/>
                <a:gd name="T70" fmla="*/ 22 w 3047"/>
                <a:gd name="T71" fmla="*/ 2902 h 3051"/>
                <a:gd name="T72" fmla="*/ 6 w 3047"/>
                <a:gd name="T73" fmla="*/ 2861 h 3051"/>
                <a:gd name="T74" fmla="*/ 0 w 3047"/>
                <a:gd name="T75" fmla="*/ 2818 h 3051"/>
                <a:gd name="T76" fmla="*/ 0 w 3047"/>
                <a:gd name="T77" fmla="*/ 2775 h 3051"/>
                <a:gd name="T78" fmla="*/ 6 w 3047"/>
                <a:gd name="T79" fmla="*/ 2732 h 3051"/>
                <a:gd name="T80" fmla="*/ 22 w 3047"/>
                <a:gd name="T81" fmla="*/ 2690 h 3051"/>
                <a:gd name="T82" fmla="*/ 45 w 3047"/>
                <a:gd name="T83" fmla="*/ 2650 h 3051"/>
                <a:gd name="T84" fmla="*/ 73 w 3047"/>
                <a:gd name="T85" fmla="*/ 2615 h 3051"/>
                <a:gd name="T86" fmla="*/ 1744 w 3047"/>
                <a:gd name="T87" fmla="*/ 942 h 3051"/>
                <a:gd name="T88" fmla="*/ 1660 w 3047"/>
                <a:gd name="T89" fmla="*/ 537 h 3051"/>
                <a:gd name="T90" fmla="*/ 1658 w 3047"/>
                <a:gd name="T91" fmla="*/ 514 h 3051"/>
                <a:gd name="T92" fmla="*/ 1663 w 3047"/>
                <a:gd name="T93" fmla="*/ 492 h 3051"/>
                <a:gd name="T94" fmla="*/ 1671 w 3047"/>
                <a:gd name="T95" fmla="*/ 473 h 3051"/>
                <a:gd name="T96" fmla="*/ 1685 w 3047"/>
                <a:gd name="T97" fmla="*/ 455 h 3051"/>
                <a:gd name="T98" fmla="*/ 2114 w 3047"/>
                <a:gd name="T99" fmla="*/ 26 h 3051"/>
                <a:gd name="T100" fmla="*/ 2132 w 3047"/>
                <a:gd name="T101" fmla="*/ 11 h 3051"/>
                <a:gd name="T102" fmla="*/ 2154 w 3047"/>
                <a:gd name="T103" fmla="*/ 3 h 3051"/>
                <a:gd name="T104" fmla="*/ 2176 w 3047"/>
                <a:gd name="T105" fmla="*/ 0 h 30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047" h="3051">
                  <a:moveTo>
                    <a:pt x="2176" y="0"/>
                  </a:moveTo>
                  <a:lnTo>
                    <a:pt x="2189" y="0"/>
                  </a:lnTo>
                  <a:lnTo>
                    <a:pt x="2202" y="3"/>
                  </a:lnTo>
                  <a:lnTo>
                    <a:pt x="2224" y="13"/>
                  </a:lnTo>
                  <a:lnTo>
                    <a:pt x="2242" y="29"/>
                  </a:lnTo>
                  <a:lnTo>
                    <a:pt x="2254" y="48"/>
                  </a:lnTo>
                  <a:lnTo>
                    <a:pt x="2262" y="70"/>
                  </a:lnTo>
                  <a:lnTo>
                    <a:pt x="2385" y="663"/>
                  </a:lnTo>
                  <a:lnTo>
                    <a:pt x="2977" y="786"/>
                  </a:lnTo>
                  <a:lnTo>
                    <a:pt x="2999" y="794"/>
                  </a:lnTo>
                  <a:lnTo>
                    <a:pt x="3018" y="806"/>
                  </a:lnTo>
                  <a:lnTo>
                    <a:pt x="3034" y="824"/>
                  </a:lnTo>
                  <a:lnTo>
                    <a:pt x="3044" y="846"/>
                  </a:lnTo>
                  <a:lnTo>
                    <a:pt x="3047" y="870"/>
                  </a:lnTo>
                  <a:lnTo>
                    <a:pt x="3044" y="894"/>
                  </a:lnTo>
                  <a:lnTo>
                    <a:pt x="3036" y="915"/>
                  </a:lnTo>
                  <a:lnTo>
                    <a:pt x="3021" y="934"/>
                  </a:lnTo>
                  <a:lnTo>
                    <a:pt x="2592" y="1363"/>
                  </a:lnTo>
                  <a:lnTo>
                    <a:pt x="2573" y="1378"/>
                  </a:lnTo>
                  <a:lnTo>
                    <a:pt x="2553" y="1387"/>
                  </a:lnTo>
                  <a:lnTo>
                    <a:pt x="2530" y="1391"/>
                  </a:lnTo>
                  <a:lnTo>
                    <a:pt x="2521" y="1389"/>
                  </a:lnTo>
                  <a:lnTo>
                    <a:pt x="2511" y="1389"/>
                  </a:lnTo>
                  <a:lnTo>
                    <a:pt x="2106" y="1304"/>
                  </a:lnTo>
                  <a:lnTo>
                    <a:pt x="435" y="2977"/>
                  </a:lnTo>
                  <a:lnTo>
                    <a:pt x="400" y="3006"/>
                  </a:lnTo>
                  <a:lnTo>
                    <a:pt x="360" y="3028"/>
                  </a:lnTo>
                  <a:lnTo>
                    <a:pt x="319" y="3044"/>
                  </a:lnTo>
                  <a:lnTo>
                    <a:pt x="276" y="3051"/>
                  </a:lnTo>
                  <a:lnTo>
                    <a:pt x="233" y="3051"/>
                  </a:lnTo>
                  <a:lnTo>
                    <a:pt x="190" y="3044"/>
                  </a:lnTo>
                  <a:lnTo>
                    <a:pt x="148" y="3028"/>
                  </a:lnTo>
                  <a:lnTo>
                    <a:pt x="108" y="3006"/>
                  </a:lnTo>
                  <a:lnTo>
                    <a:pt x="73" y="2977"/>
                  </a:lnTo>
                  <a:lnTo>
                    <a:pt x="45" y="2942"/>
                  </a:lnTo>
                  <a:lnTo>
                    <a:pt x="22" y="2902"/>
                  </a:lnTo>
                  <a:lnTo>
                    <a:pt x="6" y="2861"/>
                  </a:lnTo>
                  <a:lnTo>
                    <a:pt x="0" y="2818"/>
                  </a:lnTo>
                  <a:lnTo>
                    <a:pt x="0" y="2775"/>
                  </a:lnTo>
                  <a:lnTo>
                    <a:pt x="6" y="2732"/>
                  </a:lnTo>
                  <a:lnTo>
                    <a:pt x="22" y="2690"/>
                  </a:lnTo>
                  <a:lnTo>
                    <a:pt x="45" y="2650"/>
                  </a:lnTo>
                  <a:lnTo>
                    <a:pt x="73" y="2615"/>
                  </a:lnTo>
                  <a:lnTo>
                    <a:pt x="1744" y="942"/>
                  </a:lnTo>
                  <a:lnTo>
                    <a:pt x="1660" y="537"/>
                  </a:lnTo>
                  <a:lnTo>
                    <a:pt x="1658" y="514"/>
                  </a:lnTo>
                  <a:lnTo>
                    <a:pt x="1663" y="492"/>
                  </a:lnTo>
                  <a:lnTo>
                    <a:pt x="1671" y="473"/>
                  </a:lnTo>
                  <a:lnTo>
                    <a:pt x="1685" y="455"/>
                  </a:lnTo>
                  <a:lnTo>
                    <a:pt x="2114" y="26"/>
                  </a:lnTo>
                  <a:lnTo>
                    <a:pt x="2132" y="11"/>
                  </a:lnTo>
                  <a:lnTo>
                    <a:pt x="2154" y="3"/>
                  </a:lnTo>
                  <a:lnTo>
                    <a:pt x="21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34" name="Freeform 337"/>
          <p:cNvSpPr>
            <a:spLocks noEditPoints="1"/>
          </p:cNvSpPr>
          <p:nvPr/>
        </p:nvSpPr>
        <p:spPr bwMode="auto">
          <a:xfrm>
            <a:off x="9151368" y="2665318"/>
            <a:ext cx="292598" cy="292393"/>
          </a:xfrm>
          <a:custGeom>
            <a:avLst/>
            <a:gdLst>
              <a:gd name="T0" fmla="*/ 4279 w 5698"/>
              <a:gd name="T1" fmla="*/ 3583 h 5695"/>
              <a:gd name="T2" fmla="*/ 3895 w 5698"/>
              <a:gd name="T3" fmla="*/ 4068 h 5695"/>
              <a:gd name="T4" fmla="*/ 3354 w 5698"/>
              <a:gd name="T5" fmla="*/ 4374 h 5695"/>
              <a:gd name="T6" fmla="*/ 3389 w 5698"/>
              <a:gd name="T7" fmla="*/ 4897 h 5695"/>
              <a:gd name="T8" fmla="*/ 4026 w 5698"/>
              <a:gd name="T9" fmla="*/ 4609 h 5695"/>
              <a:gd name="T10" fmla="*/ 4531 w 5698"/>
              <a:gd name="T11" fmla="*/ 4137 h 5695"/>
              <a:gd name="T12" fmla="*/ 4860 w 5698"/>
              <a:gd name="T13" fmla="*/ 3522 h 5695"/>
              <a:gd name="T14" fmla="*/ 3105 w 5698"/>
              <a:gd name="T15" fmla="*/ 3104 h 5695"/>
              <a:gd name="T16" fmla="*/ 3366 w 5698"/>
              <a:gd name="T17" fmla="*/ 3365 h 5695"/>
              <a:gd name="T18" fmla="*/ 3105 w 5698"/>
              <a:gd name="T19" fmla="*/ 3104 h 5695"/>
              <a:gd name="T20" fmla="*/ 2330 w 5698"/>
              <a:gd name="T21" fmla="*/ 3365 h 5695"/>
              <a:gd name="T22" fmla="*/ 2592 w 5698"/>
              <a:gd name="T23" fmla="*/ 3104 h 5695"/>
              <a:gd name="T24" fmla="*/ 839 w 5698"/>
              <a:gd name="T25" fmla="*/ 3522 h 5695"/>
              <a:gd name="T26" fmla="*/ 1166 w 5698"/>
              <a:gd name="T27" fmla="*/ 4137 h 5695"/>
              <a:gd name="T28" fmla="*/ 1672 w 5698"/>
              <a:gd name="T29" fmla="*/ 4609 h 5695"/>
              <a:gd name="T30" fmla="*/ 2309 w 5698"/>
              <a:gd name="T31" fmla="*/ 4897 h 5695"/>
              <a:gd name="T32" fmla="*/ 2344 w 5698"/>
              <a:gd name="T33" fmla="*/ 4374 h 5695"/>
              <a:gd name="T34" fmla="*/ 1804 w 5698"/>
              <a:gd name="T35" fmla="*/ 4068 h 5695"/>
              <a:gd name="T36" fmla="*/ 1419 w 5698"/>
              <a:gd name="T37" fmla="*/ 3583 h 5695"/>
              <a:gd name="T38" fmla="*/ 743 w 5698"/>
              <a:gd name="T39" fmla="*/ 3104 h 5695"/>
              <a:gd name="T40" fmla="*/ 3465 w 5698"/>
              <a:gd name="T41" fmla="*/ 2451 h 5695"/>
              <a:gd name="T42" fmla="*/ 3177 w 5698"/>
              <a:gd name="T43" fmla="*/ 2193 h 5695"/>
              <a:gd name="T44" fmla="*/ 2389 w 5698"/>
              <a:gd name="T45" fmla="*/ 2278 h 5695"/>
              <a:gd name="T46" fmla="*/ 2162 w 5698"/>
              <a:gd name="T47" fmla="*/ 2591 h 5695"/>
              <a:gd name="T48" fmla="*/ 3231 w 5698"/>
              <a:gd name="T49" fmla="*/ 1286 h 5695"/>
              <a:gd name="T50" fmla="*/ 3798 w 5698"/>
              <a:gd name="T51" fmla="*/ 1551 h 5695"/>
              <a:gd name="T52" fmla="*/ 4217 w 5698"/>
              <a:gd name="T53" fmla="*/ 2003 h 5695"/>
              <a:gd name="T54" fmla="*/ 4437 w 5698"/>
              <a:gd name="T55" fmla="*/ 2591 h 5695"/>
              <a:gd name="T56" fmla="*/ 4809 w 5698"/>
              <a:gd name="T57" fmla="*/ 2041 h 5695"/>
              <a:gd name="T58" fmla="*/ 4442 w 5698"/>
              <a:gd name="T59" fmla="*/ 1451 h 5695"/>
              <a:gd name="T60" fmla="*/ 3909 w 5698"/>
              <a:gd name="T61" fmla="*/ 1013 h 5695"/>
              <a:gd name="T62" fmla="*/ 3248 w 5698"/>
              <a:gd name="T63" fmla="*/ 767 h 5695"/>
              <a:gd name="T64" fmla="*/ 2173 w 5698"/>
              <a:gd name="T65" fmla="*/ 839 h 5695"/>
              <a:gd name="T66" fmla="*/ 1558 w 5698"/>
              <a:gd name="T67" fmla="*/ 1167 h 5695"/>
              <a:gd name="T68" fmla="*/ 1085 w 5698"/>
              <a:gd name="T69" fmla="*/ 1670 h 5695"/>
              <a:gd name="T70" fmla="*/ 797 w 5698"/>
              <a:gd name="T71" fmla="*/ 2309 h 5695"/>
              <a:gd name="T72" fmla="*/ 1322 w 5698"/>
              <a:gd name="T73" fmla="*/ 2344 h 5695"/>
              <a:gd name="T74" fmla="*/ 1627 w 5698"/>
              <a:gd name="T75" fmla="*/ 1802 h 5695"/>
              <a:gd name="T76" fmla="*/ 2112 w 5698"/>
              <a:gd name="T77" fmla="*/ 1419 h 5695"/>
              <a:gd name="T78" fmla="*/ 2592 w 5698"/>
              <a:gd name="T79" fmla="*/ 744 h 5695"/>
              <a:gd name="T80" fmla="*/ 3488 w 5698"/>
              <a:gd name="T81" fmla="*/ 73 h 5695"/>
              <a:gd name="T82" fmla="*/ 4226 w 5698"/>
              <a:gd name="T83" fmla="*/ 353 h 5695"/>
              <a:gd name="T84" fmla="*/ 4863 w 5698"/>
              <a:gd name="T85" fmla="*/ 834 h 5695"/>
              <a:gd name="T86" fmla="*/ 5345 w 5698"/>
              <a:gd name="T87" fmla="*/ 1473 h 5695"/>
              <a:gd name="T88" fmla="*/ 5627 w 5698"/>
              <a:gd name="T89" fmla="*/ 2210 h 5695"/>
              <a:gd name="T90" fmla="*/ 5693 w 5698"/>
              <a:gd name="T91" fmla="*/ 3010 h 5695"/>
              <a:gd name="T92" fmla="*/ 5539 w 5698"/>
              <a:gd name="T93" fmla="*/ 3789 h 5695"/>
              <a:gd name="T94" fmla="*/ 5175 w 5698"/>
              <a:gd name="T95" fmla="*/ 4492 h 5695"/>
              <a:gd name="T96" fmla="*/ 4622 w 5698"/>
              <a:gd name="T97" fmla="*/ 5077 h 5695"/>
              <a:gd name="T98" fmla="*/ 3940 w 5698"/>
              <a:gd name="T99" fmla="*/ 5478 h 5695"/>
              <a:gd name="T100" fmla="*/ 3172 w 5698"/>
              <a:gd name="T101" fmla="*/ 5676 h 5695"/>
              <a:gd name="T102" fmla="*/ 2367 w 5698"/>
              <a:gd name="T103" fmla="*/ 5653 h 5695"/>
              <a:gd name="T104" fmla="*/ 1613 w 5698"/>
              <a:gd name="T105" fmla="*/ 5414 h 5695"/>
              <a:gd name="T106" fmla="*/ 951 w 5698"/>
              <a:gd name="T107" fmla="*/ 4971 h 5695"/>
              <a:gd name="T108" fmla="*/ 433 w 5698"/>
              <a:gd name="T109" fmla="*/ 4360 h 5695"/>
              <a:gd name="T110" fmla="*/ 111 w 5698"/>
              <a:gd name="T111" fmla="*/ 3638 h 5695"/>
              <a:gd name="T112" fmla="*/ 0 w 5698"/>
              <a:gd name="T113" fmla="*/ 2847 h 5695"/>
              <a:gd name="T114" fmla="*/ 111 w 5698"/>
              <a:gd name="T115" fmla="*/ 2056 h 5695"/>
              <a:gd name="T116" fmla="*/ 433 w 5698"/>
              <a:gd name="T117" fmla="*/ 1336 h 5695"/>
              <a:gd name="T118" fmla="*/ 951 w 5698"/>
              <a:gd name="T119" fmla="*/ 724 h 5695"/>
              <a:gd name="T120" fmla="*/ 1613 w 5698"/>
              <a:gd name="T121" fmla="*/ 280 h 5695"/>
              <a:gd name="T122" fmla="*/ 2367 w 5698"/>
              <a:gd name="T123" fmla="*/ 42 h 56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698" h="5695">
                <a:moveTo>
                  <a:pt x="4437" y="3104"/>
                </a:moveTo>
                <a:lnTo>
                  <a:pt x="4411" y="3230"/>
                </a:lnTo>
                <a:lnTo>
                  <a:pt x="4376" y="3353"/>
                </a:lnTo>
                <a:lnTo>
                  <a:pt x="4331" y="3470"/>
                </a:lnTo>
                <a:lnTo>
                  <a:pt x="4279" y="3583"/>
                </a:lnTo>
                <a:lnTo>
                  <a:pt x="4217" y="3692"/>
                </a:lnTo>
                <a:lnTo>
                  <a:pt x="4148" y="3796"/>
                </a:lnTo>
                <a:lnTo>
                  <a:pt x="4070" y="3893"/>
                </a:lnTo>
                <a:lnTo>
                  <a:pt x="3985" y="3983"/>
                </a:lnTo>
                <a:lnTo>
                  <a:pt x="3895" y="4068"/>
                </a:lnTo>
                <a:lnTo>
                  <a:pt x="3798" y="4146"/>
                </a:lnTo>
                <a:lnTo>
                  <a:pt x="3694" y="4215"/>
                </a:lnTo>
                <a:lnTo>
                  <a:pt x="3586" y="4275"/>
                </a:lnTo>
                <a:lnTo>
                  <a:pt x="3472" y="4329"/>
                </a:lnTo>
                <a:lnTo>
                  <a:pt x="3354" y="4374"/>
                </a:lnTo>
                <a:lnTo>
                  <a:pt x="3231" y="4409"/>
                </a:lnTo>
                <a:lnTo>
                  <a:pt x="3105" y="4435"/>
                </a:lnTo>
                <a:lnTo>
                  <a:pt x="3105" y="4950"/>
                </a:lnTo>
                <a:lnTo>
                  <a:pt x="3248" y="4930"/>
                </a:lnTo>
                <a:lnTo>
                  <a:pt x="3389" y="4897"/>
                </a:lnTo>
                <a:lnTo>
                  <a:pt x="3524" y="4857"/>
                </a:lnTo>
                <a:lnTo>
                  <a:pt x="3657" y="4807"/>
                </a:lnTo>
                <a:lnTo>
                  <a:pt x="3786" y="4750"/>
                </a:lnTo>
                <a:lnTo>
                  <a:pt x="3909" y="4682"/>
                </a:lnTo>
                <a:lnTo>
                  <a:pt x="4026" y="4609"/>
                </a:lnTo>
                <a:lnTo>
                  <a:pt x="4139" y="4528"/>
                </a:lnTo>
                <a:lnTo>
                  <a:pt x="4246" y="4440"/>
                </a:lnTo>
                <a:lnTo>
                  <a:pt x="4349" y="4345"/>
                </a:lnTo>
                <a:lnTo>
                  <a:pt x="4442" y="4244"/>
                </a:lnTo>
                <a:lnTo>
                  <a:pt x="4531" y="4137"/>
                </a:lnTo>
                <a:lnTo>
                  <a:pt x="4612" y="4024"/>
                </a:lnTo>
                <a:lnTo>
                  <a:pt x="4686" y="3907"/>
                </a:lnTo>
                <a:lnTo>
                  <a:pt x="4752" y="3782"/>
                </a:lnTo>
                <a:lnTo>
                  <a:pt x="4809" y="3654"/>
                </a:lnTo>
                <a:lnTo>
                  <a:pt x="4860" y="3522"/>
                </a:lnTo>
                <a:lnTo>
                  <a:pt x="4900" y="3386"/>
                </a:lnTo>
                <a:lnTo>
                  <a:pt x="4932" y="3247"/>
                </a:lnTo>
                <a:lnTo>
                  <a:pt x="4955" y="3104"/>
                </a:lnTo>
                <a:lnTo>
                  <a:pt x="4437" y="3104"/>
                </a:lnTo>
                <a:close/>
                <a:moveTo>
                  <a:pt x="3105" y="3104"/>
                </a:moveTo>
                <a:lnTo>
                  <a:pt x="3105" y="3535"/>
                </a:lnTo>
                <a:lnTo>
                  <a:pt x="3177" y="3502"/>
                </a:lnTo>
                <a:lnTo>
                  <a:pt x="3245" y="3464"/>
                </a:lnTo>
                <a:lnTo>
                  <a:pt x="3309" y="3417"/>
                </a:lnTo>
                <a:lnTo>
                  <a:pt x="3366" y="3365"/>
                </a:lnTo>
                <a:lnTo>
                  <a:pt x="3420" y="3308"/>
                </a:lnTo>
                <a:lnTo>
                  <a:pt x="3465" y="3244"/>
                </a:lnTo>
                <a:lnTo>
                  <a:pt x="3505" y="3176"/>
                </a:lnTo>
                <a:lnTo>
                  <a:pt x="3536" y="3104"/>
                </a:lnTo>
                <a:lnTo>
                  <a:pt x="3105" y="3104"/>
                </a:lnTo>
                <a:close/>
                <a:moveTo>
                  <a:pt x="2162" y="3104"/>
                </a:moveTo>
                <a:lnTo>
                  <a:pt x="2193" y="3176"/>
                </a:lnTo>
                <a:lnTo>
                  <a:pt x="2231" y="3244"/>
                </a:lnTo>
                <a:lnTo>
                  <a:pt x="2278" y="3308"/>
                </a:lnTo>
                <a:lnTo>
                  <a:pt x="2330" y="3365"/>
                </a:lnTo>
                <a:lnTo>
                  <a:pt x="2389" y="3417"/>
                </a:lnTo>
                <a:lnTo>
                  <a:pt x="2452" y="3464"/>
                </a:lnTo>
                <a:lnTo>
                  <a:pt x="2521" y="3502"/>
                </a:lnTo>
                <a:lnTo>
                  <a:pt x="2592" y="3535"/>
                </a:lnTo>
                <a:lnTo>
                  <a:pt x="2592" y="3104"/>
                </a:lnTo>
                <a:lnTo>
                  <a:pt x="2162" y="3104"/>
                </a:lnTo>
                <a:close/>
                <a:moveTo>
                  <a:pt x="743" y="3104"/>
                </a:moveTo>
                <a:lnTo>
                  <a:pt x="766" y="3247"/>
                </a:lnTo>
                <a:lnTo>
                  <a:pt x="797" y="3386"/>
                </a:lnTo>
                <a:lnTo>
                  <a:pt x="839" y="3522"/>
                </a:lnTo>
                <a:lnTo>
                  <a:pt x="887" y="3654"/>
                </a:lnTo>
                <a:lnTo>
                  <a:pt x="946" y="3782"/>
                </a:lnTo>
                <a:lnTo>
                  <a:pt x="1012" y="3907"/>
                </a:lnTo>
                <a:lnTo>
                  <a:pt x="1085" y="4024"/>
                </a:lnTo>
                <a:lnTo>
                  <a:pt x="1166" y="4137"/>
                </a:lnTo>
                <a:lnTo>
                  <a:pt x="1254" y="4244"/>
                </a:lnTo>
                <a:lnTo>
                  <a:pt x="1350" y="4345"/>
                </a:lnTo>
                <a:lnTo>
                  <a:pt x="1450" y="4440"/>
                </a:lnTo>
                <a:lnTo>
                  <a:pt x="1558" y="4528"/>
                </a:lnTo>
                <a:lnTo>
                  <a:pt x="1672" y="4609"/>
                </a:lnTo>
                <a:lnTo>
                  <a:pt x="1790" y="4682"/>
                </a:lnTo>
                <a:lnTo>
                  <a:pt x="1913" y="4750"/>
                </a:lnTo>
                <a:lnTo>
                  <a:pt x="2041" y="4807"/>
                </a:lnTo>
                <a:lnTo>
                  <a:pt x="2173" y="4857"/>
                </a:lnTo>
                <a:lnTo>
                  <a:pt x="2309" y="4897"/>
                </a:lnTo>
                <a:lnTo>
                  <a:pt x="2450" y="4930"/>
                </a:lnTo>
                <a:lnTo>
                  <a:pt x="2592" y="4950"/>
                </a:lnTo>
                <a:lnTo>
                  <a:pt x="2592" y="4435"/>
                </a:lnTo>
                <a:lnTo>
                  <a:pt x="2467" y="4409"/>
                </a:lnTo>
                <a:lnTo>
                  <a:pt x="2344" y="4374"/>
                </a:lnTo>
                <a:lnTo>
                  <a:pt x="2226" y="4329"/>
                </a:lnTo>
                <a:lnTo>
                  <a:pt x="2112" y="4275"/>
                </a:lnTo>
                <a:lnTo>
                  <a:pt x="2003" y="4215"/>
                </a:lnTo>
                <a:lnTo>
                  <a:pt x="1901" y="4146"/>
                </a:lnTo>
                <a:lnTo>
                  <a:pt x="1804" y="4068"/>
                </a:lnTo>
                <a:lnTo>
                  <a:pt x="1712" y="3983"/>
                </a:lnTo>
                <a:lnTo>
                  <a:pt x="1627" y="3893"/>
                </a:lnTo>
                <a:lnTo>
                  <a:pt x="1551" y="3796"/>
                </a:lnTo>
                <a:lnTo>
                  <a:pt x="1481" y="3692"/>
                </a:lnTo>
                <a:lnTo>
                  <a:pt x="1419" y="3583"/>
                </a:lnTo>
                <a:lnTo>
                  <a:pt x="1365" y="3470"/>
                </a:lnTo>
                <a:lnTo>
                  <a:pt x="1322" y="3353"/>
                </a:lnTo>
                <a:lnTo>
                  <a:pt x="1286" y="3230"/>
                </a:lnTo>
                <a:lnTo>
                  <a:pt x="1261" y="3104"/>
                </a:lnTo>
                <a:lnTo>
                  <a:pt x="743" y="3104"/>
                </a:lnTo>
                <a:close/>
                <a:moveTo>
                  <a:pt x="3105" y="2162"/>
                </a:moveTo>
                <a:lnTo>
                  <a:pt x="3105" y="2591"/>
                </a:lnTo>
                <a:lnTo>
                  <a:pt x="3536" y="2591"/>
                </a:lnTo>
                <a:lnTo>
                  <a:pt x="3505" y="2518"/>
                </a:lnTo>
                <a:lnTo>
                  <a:pt x="3465" y="2451"/>
                </a:lnTo>
                <a:lnTo>
                  <a:pt x="3420" y="2387"/>
                </a:lnTo>
                <a:lnTo>
                  <a:pt x="3366" y="2330"/>
                </a:lnTo>
                <a:lnTo>
                  <a:pt x="3309" y="2278"/>
                </a:lnTo>
                <a:lnTo>
                  <a:pt x="3245" y="2231"/>
                </a:lnTo>
                <a:lnTo>
                  <a:pt x="3177" y="2193"/>
                </a:lnTo>
                <a:lnTo>
                  <a:pt x="3105" y="2162"/>
                </a:lnTo>
                <a:close/>
                <a:moveTo>
                  <a:pt x="2592" y="2162"/>
                </a:moveTo>
                <a:lnTo>
                  <a:pt x="2521" y="2193"/>
                </a:lnTo>
                <a:lnTo>
                  <a:pt x="2452" y="2231"/>
                </a:lnTo>
                <a:lnTo>
                  <a:pt x="2389" y="2278"/>
                </a:lnTo>
                <a:lnTo>
                  <a:pt x="2330" y="2330"/>
                </a:lnTo>
                <a:lnTo>
                  <a:pt x="2278" y="2387"/>
                </a:lnTo>
                <a:lnTo>
                  <a:pt x="2231" y="2451"/>
                </a:lnTo>
                <a:lnTo>
                  <a:pt x="2193" y="2518"/>
                </a:lnTo>
                <a:lnTo>
                  <a:pt x="2162" y="2591"/>
                </a:lnTo>
                <a:lnTo>
                  <a:pt x="2592" y="2591"/>
                </a:lnTo>
                <a:lnTo>
                  <a:pt x="2592" y="2162"/>
                </a:lnTo>
                <a:close/>
                <a:moveTo>
                  <a:pt x="3105" y="744"/>
                </a:moveTo>
                <a:lnTo>
                  <a:pt x="3105" y="1260"/>
                </a:lnTo>
                <a:lnTo>
                  <a:pt x="3231" y="1286"/>
                </a:lnTo>
                <a:lnTo>
                  <a:pt x="3354" y="1321"/>
                </a:lnTo>
                <a:lnTo>
                  <a:pt x="3472" y="1366"/>
                </a:lnTo>
                <a:lnTo>
                  <a:pt x="3586" y="1419"/>
                </a:lnTo>
                <a:lnTo>
                  <a:pt x="3694" y="1480"/>
                </a:lnTo>
                <a:lnTo>
                  <a:pt x="3798" y="1551"/>
                </a:lnTo>
                <a:lnTo>
                  <a:pt x="3895" y="1627"/>
                </a:lnTo>
                <a:lnTo>
                  <a:pt x="3985" y="1712"/>
                </a:lnTo>
                <a:lnTo>
                  <a:pt x="4070" y="1802"/>
                </a:lnTo>
                <a:lnTo>
                  <a:pt x="4148" y="1901"/>
                </a:lnTo>
                <a:lnTo>
                  <a:pt x="4217" y="2003"/>
                </a:lnTo>
                <a:lnTo>
                  <a:pt x="4279" y="2112"/>
                </a:lnTo>
                <a:lnTo>
                  <a:pt x="4331" y="2224"/>
                </a:lnTo>
                <a:lnTo>
                  <a:pt x="4376" y="2344"/>
                </a:lnTo>
                <a:lnTo>
                  <a:pt x="4411" y="2465"/>
                </a:lnTo>
                <a:lnTo>
                  <a:pt x="4437" y="2591"/>
                </a:lnTo>
                <a:lnTo>
                  <a:pt x="4955" y="2591"/>
                </a:lnTo>
                <a:lnTo>
                  <a:pt x="4932" y="2449"/>
                </a:lnTo>
                <a:lnTo>
                  <a:pt x="4900" y="2309"/>
                </a:lnTo>
                <a:lnTo>
                  <a:pt x="4860" y="2172"/>
                </a:lnTo>
                <a:lnTo>
                  <a:pt x="4809" y="2041"/>
                </a:lnTo>
                <a:lnTo>
                  <a:pt x="4752" y="1913"/>
                </a:lnTo>
                <a:lnTo>
                  <a:pt x="4686" y="1790"/>
                </a:lnTo>
                <a:lnTo>
                  <a:pt x="4612" y="1670"/>
                </a:lnTo>
                <a:lnTo>
                  <a:pt x="4531" y="1558"/>
                </a:lnTo>
                <a:lnTo>
                  <a:pt x="4442" y="1451"/>
                </a:lnTo>
                <a:lnTo>
                  <a:pt x="4349" y="1350"/>
                </a:lnTo>
                <a:lnTo>
                  <a:pt x="4246" y="1255"/>
                </a:lnTo>
                <a:lnTo>
                  <a:pt x="4139" y="1167"/>
                </a:lnTo>
                <a:lnTo>
                  <a:pt x="4026" y="1085"/>
                </a:lnTo>
                <a:lnTo>
                  <a:pt x="3909" y="1013"/>
                </a:lnTo>
                <a:lnTo>
                  <a:pt x="3786" y="947"/>
                </a:lnTo>
                <a:lnTo>
                  <a:pt x="3657" y="888"/>
                </a:lnTo>
                <a:lnTo>
                  <a:pt x="3524" y="839"/>
                </a:lnTo>
                <a:lnTo>
                  <a:pt x="3389" y="798"/>
                </a:lnTo>
                <a:lnTo>
                  <a:pt x="3248" y="767"/>
                </a:lnTo>
                <a:lnTo>
                  <a:pt x="3105" y="744"/>
                </a:lnTo>
                <a:close/>
                <a:moveTo>
                  <a:pt x="2592" y="744"/>
                </a:moveTo>
                <a:lnTo>
                  <a:pt x="2450" y="767"/>
                </a:lnTo>
                <a:lnTo>
                  <a:pt x="2309" y="798"/>
                </a:lnTo>
                <a:lnTo>
                  <a:pt x="2173" y="839"/>
                </a:lnTo>
                <a:lnTo>
                  <a:pt x="2041" y="888"/>
                </a:lnTo>
                <a:lnTo>
                  <a:pt x="1913" y="947"/>
                </a:lnTo>
                <a:lnTo>
                  <a:pt x="1790" y="1013"/>
                </a:lnTo>
                <a:lnTo>
                  <a:pt x="1672" y="1085"/>
                </a:lnTo>
                <a:lnTo>
                  <a:pt x="1558" y="1167"/>
                </a:lnTo>
                <a:lnTo>
                  <a:pt x="1450" y="1255"/>
                </a:lnTo>
                <a:lnTo>
                  <a:pt x="1350" y="1350"/>
                </a:lnTo>
                <a:lnTo>
                  <a:pt x="1254" y="1451"/>
                </a:lnTo>
                <a:lnTo>
                  <a:pt x="1166" y="1558"/>
                </a:lnTo>
                <a:lnTo>
                  <a:pt x="1085" y="1670"/>
                </a:lnTo>
                <a:lnTo>
                  <a:pt x="1012" y="1790"/>
                </a:lnTo>
                <a:lnTo>
                  <a:pt x="946" y="1913"/>
                </a:lnTo>
                <a:lnTo>
                  <a:pt x="887" y="2041"/>
                </a:lnTo>
                <a:lnTo>
                  <a:pt x="839" y="2172"/>
                </a:lnTo>
                <a:lnTo>
                  <a:pt x="797" y="2309"/>
                </a:lnTo>
                <a:lnTo>
                  <a:pt x="766" y="2449"/>
                </a:lnTo>
                <a:lnTo>
                  <a:pt x="743" y="2591"/>
                </a:lnTo>
                <a:lnTo>
                  <a:pt x="1261" y="2591"/>
                </a:lnTo>
                <a:lnTo>
                  <a:pt x="1286" y="2465"/>
                </a:lnTo>
                <a:lnTo>
                  <a:pt x="1322" y="2344"/>
                </a:lnTo>
                <a:lnTo>
                  <a:pt x="1365" y="2224"/>
                </a:lnTo>
                <a:lnTo>
                  <a:pt x="1419" y="2112"/>
                </a:lnTo>
                <a:lnTo>
                  <a:pt x="1481" y="2003"/>
                </a:lnTo>
                <a:lnTo>
                  <a:pt x="1551" y="1901"/>
                </a:lnTo>
                <a:lnTo>
                  <a:pt x="1627" y="1802"/>
                </a:lnTo>
                <a:lnTo>
                  <a:pt x="1712" y="1712"/>
                </a:lnTo>
                <a:lnTo>
                  <a:pt x="1804" y="1627"/>
                </a:lnTo>
                <a:lnTo>
                  <a:pt x="1901" y="1551"/>
                </a:lnTo>
                <a:lnTo>
                  <a:pt x="2003" y="1480"/>
                </a:lnTo>
                <a:lnTo>
                  <a:pt x="2112" y="1419"/>
                </a:lnTo>
                <a:lnTo>
                  <a:pt x="2226" y="1366"/>
                </a:lnTo>
                <a:lnTo>
                  <a:pt x="2344" y="1321"/>
                </a:lnTo>
                <a:lnTo>
                  <a:pt x="2467" y="1286"/>
                </a:lnTo>
                <a:lnTo>
                  <a:pt x="2592" y="1260"/>
                </a:lnTo>
                <a:lnTo>
                  <a:pt x="2592" y="744"/>
                </a:lnTo>
                <a:close/>
                <a:moveTo>
                  <a:pt x="2848" y="0"/>
                </a:moveTo>
                <a:lnTo>
                  <a:pt x="3011" y="5"/>
                </a:lnTo>
                <a:lnTo>
                  <a:pt x="3172" y="19"/>
                </a:lnTo>
                <a:lnTo>
                  <a:pt x="3330" y="42"/>
                </a:lnTo>
                <a:lnTo>
                  <a:pt x="3488" y="73"/>
                </a:lnTo>
                <a:lnTo>
                  <a:pt x="3640" y="113"/>
                </a:lnTo>
                <a:lnTo>
                  <a:pt x="3792" y="159"/>
                </a:lnTo>
                <a:lnTo>
                  <a:pt x="3940" y="216"/>
                </a:lnTo>
                <a:lnTo>
                  <a:pt x="4084" y="280"/>
                </a:lnTo>
                <a:lnTo>
                  <a:pt x="4226" y="353"/>
                </a:lnTo>
                <a:lnTo>
                  <a:pt x="4362" y="434"/>
                </a:lnTo>
                <a:lnTo>
                  <a:pt x="4494" y="523"/>
                </a:lnTo>
                <a:lnTo>
                  <a:pt x="4622" y="620"/>
                </a:lnTo>
                <a:lnTo>
                  <a:pt x="4745" y="724"/>
                </a:lnTo>
                <a:lnTo>
                  <a:pt x="4863" y="834"/>
                </a:lnTo>
                <a:lnTo>
                  <a:pt x="4976" y="952"/>
                </a:lnTo>
                <a:lnTo>
                  <a:pt x="5080" y="1075"/>
                </a:lnTo>
                <a:lnTo>
                  <a:pt x="5175" y="1203"/>
                </a:lnTo>
                <a:lnTo>
                  <a:pt x="5265" y="1336"/>
                </a:lnTo>
                <a:lnTo>
                  <a:pt x="5345" y="1473"/>
                </a:lnTo>
                <a:lnTo>
                  <a:pt x="5418" y="1613"/>
                </a:lnTo>
                <a:lnTo>
                  <a:pt x="5483" y="1757"/>
                </a:lnTo>
                <a:lnTo>
                  <a:pt x="5539" y="1906"/>
                </a:lnTo>
                <a:lnTo>
                  <a:pt x="5587" y="2056"/>
                </a:lnTo>
                <a:lnTo>
                  <a:pt x="5627" y="2210"/>
                </a:lnTo>
                <a:lnTo>
                  <a:pt x="5658" y="2366"/>
                </a:lnTo>
                <a:lnTo>
                  <a:pt x="5681" y="2525"/>
                </a:lnTo>
                <a:lnTo>
                  <a:pt x="5693" y="2685"/>
                </a:lnTo>
                <a:lnTo>
                  <a:pt x="5698" y="2847"/>
                </a:lnTo>
                <a:lnTo>
                  <a:pt x="5693" y="3010"/>
                </a:lnTo>
                <a:lnTo>
                  <a:pt x="5681" y="3171"/>
                </a:lnTo>
                <a:lnTo>
                  <a:pt x="5658" y="3329"/>
                </a:lnTo>
                <a:lnTo>
                  <a:pt x="5627" y="3484"/>
                </a:lnTo>
                <a:lnTo>
                  <a:pt x="5587" y="3638"/>
                </a:lnTo>
                <a:lnTo>
                  <a:pt x="5539" y="3789"/>
                </a:lnTo>
                <a:lnTo>
                  <a:pt x="5483" y="3938"/>
                </a:lnTo>
                <a:lnTo>
                  <a:pt x="5418" y="4081"/>
                </a:lnTo>
                <a:lnTo>
                  <a:pt x="5345" y="4223"/>
                </a:lnTo>
                <a:lnTo>
                  <a:pt x="5265" y="4360"/>
                </a:lnTo>
                <a:lnTo>
                  <a:pt x="5175" y="4492"/>
                </a:lnTo>
                <a:lnTo>
                  <a:pt x="5080" y="4620"/>
                </a:lnTo>
                <a:lnTo>
                  <a:pt x="4976" y="4743"/>
                </a:lnTo>
                <a:lnTo>
                  <a:pt x="4863" y="4860"/>
                </a:lnTo>
                <a:lnTo>
                  <a:pt x="4745" y="4971"/>
                </a:lnTo>
                <a:lnTo>
                  <a:pt x="4622" y="5077"/>
                </a:lnTo>
                <a:lnTo>
                  <a:pt x="4494" y="5172"/>
                </a:lnTo>
                <a:lnTo>
                  <a:pt x="4362" y="5260"/>
                </a:lnTo>
                <a:lnTo>
                  <a:pt x="4226" y="5342"/>
                </a:lnTo>
                <a:lnTo>
                  <a:pt x="4084" y="5414"/>
                </a:lnTo>
                <a:lnTo>
                  <a:pt x="3940" y="5478"/>
                </a:lnTo>
                <a:lnTo>
                  <a:pt x="3792" y="5535"/>
                </a:lnTo>
                <a:lnTo>
                  <a:pt x="3640" y="5584"/>
                </a:lnTo>
                <a:lnTo>
                  <a:pt x="3488" y="5624"/>
                </a:lnTo>
                <a:lnTo>
                  <a:pt x="3330" y="5653"/>
                </a:lnTo>
                <a:lnTo>
                  <a:pt x="3172" y="5676"/>
                </a:lnTo>
                <a:lnTo>
                  <a:pt x="3011" y="5689"/>
                </a:lnTo>
                <a:lnTo>
                  <a:pt x="2848" y="5695"/>
                </a:lnTo>
                <a:lnTo>
                  <a:pt x="2687" y="5689"/>
                </a:lnTo>
                <a:lnTo>
                  <a:pt x="2526" y="5676"/>
                </a:lnTo>
                <a:lnTo>
                  <a:pt x="2367" y="5653"/>
                </a:lnTo>
                <a:lnTo>
                  <a:pt x="2211" y="5624"/>
                </a:lnTo>
                <a:lnTo>
                  <a:pt x="2057" y="5584"/>
                </a:lnTo>
                <a:lnTo>
                  <a:pt x="1906" y="5535"/>
                </a:lnTo>
                <a:lnTo>
                  <a:pt x="1759" y="5478"/>
                </a:lnTo>
                <a:lnTo>
                  <a:pt x="1613" y="5414"/>
                </a:lnTo>
                <a:lnTo>
                  <a:pt x="1473" y="5342"/>
                </a:lnTo>
                <a:lnTo>
                  <a:pt x="1336" y="5260"/>
                </a:lnTo>
                <a:lnTo>
                  <a:pt x="1202" y="5172"/>
                </a:lnTo>
                <a:lnTo>
                  <a:pt x="1076" y="5077"/>
                </a:lnTo>
                <a:lnTo>
                  <a:pt x="951" y="4971"/>
                </a:lnTo>
                <a:lnTo>
                  <a:pt x="833" y="4860"/>
                </a:lnTo>
                <a:lnTo>
                  <a:pt x="722" y="4743"/>
                </a:lnTo>
                <a:lnTo>
                  <a:pt x="619" y="4620"/>
                </a:lnTo>
                <a:lnTo>
                  <a:pt x="521" y="4492"/>
                </a:lnTo>
                <a:lnTo>
                  <a:pt x="433" y="4360"/>
                </a:lnTo>
                <a:lnTo>
                  <a:pt x="352" y="4223"/>
                </a:lnTo>
                <a:lnTo>
                  <a:pt x="279" y="4081"/>
                </a:lnTo>
                <a:lnTo>
                  <a:pt x="215" y="3938"/>
                </a:lnTo>
                <a:lnTo>
                  <a:pt x="158" y="3789"/>
                </a:lnTo>
                <a:lnTo>
                  <a:pt x="111" y="3638"/>
                </a:lnTo>
                <a:lnTo>
                  <a:pt x="71" y="3484"/>
                </a:lnTo>
                <a:lnTo>
                  <a:pt x="40" y="3329"/>
                </a:lnTo>
                <a:lnTo>
                  <a:pt x="17" y="3171"/>
                </a:lnTo>
                <a:lnTo>
                  <a:pt x="3" y="3010"/>
                </a:lnTo>
                <a:lnTo>
                  <a:pt x="0" y="2847"/>
                </a:lnTo>
                <a:lnTo>
                  <a:pt x="3" y="2685"/>
                </a:lnTo>
                <a:lnTo>
                  <a:pt x="17" y="2525"/>
                </a:lnTo>
                <a:lnTo>
                  <a:pt x="40" y="2366"/>
                </a:lnTo>
                <a:lnTo>
                  <a:pt x="71" y="2210"/>
                </a:lnTo>
                <a:lnTo>
                  <a:pt x="111" y="2056"/>
                </a:lnTo>
                <a:lnTo>
                  <a:pt x="158" y="1906"/>
                </a:lnTo>
                <a:lnTo>
                  <a:pt x="215" y="1757"/>
                </a:lnTo>
                <a:lnTo>
                  <a:pt x="279" y="1613"/>
                </a:lnTo>
                <a:lnTo>
                  <a:pt x="352" y="1473"/>
                </a:lnTo>
                <a:lnTo>
                  <a:pt x="433" y="1336"/>
                </a:lnTo>
                <a:lnTo>
                  <a:pt x="521" y="1203"/>
                </a:lnTo>
                <a:lnTo>
                  <a:pt x="619" y="1075"/>
                </a:lnTo>
                <a:lnTo>
                  <a:pt x="722" y="952"/>
                </a:lnTo>
                <a:lnTo>
                  <a:pt x="833" y="834"/>
                </a:lnTo>
                <a:lnTo>
                  <a:pt x="951" y="724"/>
                </a:lnTo>
                <a:lnTo>
                  <a:pt x="1076" y="620"/>
                </a:lnTo>
                <a:lnTo>
                  <a:pt x="1202" y="523"/>
                </a:lnTo>
                <a:lnTo>
                  <a:pt x="1336" y="434"/>
                </a:lnTo>
                <a:lnTo>
                  <a:pt x="1473" y="353"/>
                </a:lnTo>
                <a:lnTo>
                  <a:pt x="1613" y="280"/>
                </a:lnTo>
                <a:lnTo>
                  <a:pt x="1759" y="216"/>
                </a:lnTo>
                <a:lnTo>
                  <a:pt x="1906" y="159"/>
                </a:lnTo>
                <a:lnTo>
                  <a:pt x="2057" y="113"/>
                </a:lnTo>
                <a:lnTo>
                  <a:pt x="2211" y="73"/>
                </a:lnTo>
                <a:lnTo>
                  <a:pt x="2367" y="42"/>
                </a:lnTo>
                <a:lnTo>
                  <a:pt x="2526" y="19"/>
                </a:lnTo>
                <a:lnTo>
                  <a:pt x="2687" y="5"/>
                </a:lnTo>
                <a:lnTo>
                  <a:pt x="2848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953" name="Group 343"/>
          <p:cNvGrpSpPr>
            <a:grpSpLocks noChangeAspect="1"/>
          </p:cNvGrpSpPr>
          <p:nvPr/>
        </p:nvGrpSpPr>
        <p:grpSpPr bwMode="auto">
          <a:xfrm>
            <a:off x="10673337" y="2627488"/>
            <a:ext cx="297814" cy="368053"/>
            <a:chOff x="6990" y="1200"/>
            <a:chExt cx="212" cy="26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956" name="Freeform 345"/>
            <p:cNvSpPr>
              <a:spLocks/>
            </p:cNvSpPr>
            <p:nvPr/>
          </p:nvSpPr>
          <p:spPr bwMode="auto">
            <a:xfrm>
              <a:off x="7019" y="1319"/>
              <a:ext cx="154" cy="54"/>
            </a:xfrm>
            <a:custGeom>
              <a:avLst/>
              <a:gdLst>
                <a:gd name="T0" fmla="*/ 925 w 2000"/>
                <a:gd name="T1" fmla="*/ 0 h 705"/>
                <a:gd name="T2" fmla="*/ 1074 w 2000"/>
                <a:gd name="T3" fmla="*/ 0 h 705"/>
                <a:gd name="T4" fmla="*/ 1074 w 2000"/>
                <a:gd name="T5" fmla="*/ 271 h 705"/>
                <a:gd name="T6" fmla="*/ 1925 w 2000"/>
                <a:gd name="T7" fmla="*/ 271 h 705"/>
                <a:gd name="T8" fmla="*/ 1945 w 2000"/>
                <a:gd name="T9" fmla="*/ 274 h 705"/>
                <a:gd name="T10" fmla="*/ 1962 w 2000"/>
                <a:gd name="T11" fmla="*/ 282 h 705"/>
                <a:gd name="T12" fmla="*/ 1978 w 2000"/>
                <a:gd name="T13" fmla="*/ 293 h 705"/>
                <a:gd name="T14" fmla="*/ 1989 w 2000"/>
                <a:gd name="T15" fmla="*/ 308 h 705"/>
                <a:gd name="T16" fmla="*/ 1997 w 2000"/>
                <a:gd name="T17" fmla="*/ 326 h 705"/>
                <a:gd name="T18" fmla="*/ 2000 w 2000"/>
                <a:gd name="T19" fmla="*/ 346 h 705"/>
                <a:gd name="T20" fmla="*/ 2000 w 2000"/>
                <a:gd name="T21" fmla="*/ 705 h 705"/>
                <a:gd name="T22" fmla="*/ 1850 w 2000"/>
                <a:gd name="T23" fmla="*/ 705 h 705"/>
                <a:gd name="T24" fmla="*/ 1850 w 2000"/>
                <a:gd name="T25" fmla="*/ 421 h 705"/>
                <a:gd name="T26" fmla="*/ 149 w 2000"/>
                <a:gd name="T27" fmla="*/ 421 h 705"/>
                <a:gd name="T28" fmla="*/ 149 w 2000"/>
                <a:gd name="T29" fmla="*/ 695 h 705"/>
                <a:gd name="T30" fmla="*/ 0 w 2000"/>
                <a:gd name="T31" fmla="*/ 695 h 705"/>
                <a:gd name="T32" fmla="*/ 0 w 2000"/>
                <a:gd name="T33" fmla="*/ 346 h 705"/>
                <a:gd name="T34" fmla="*/ 2 w 2000"/>
                <a:gd name="T35" fmla="*/ 326 h 705"/>
                <a:gd name="T36" fmla="*/ 10 w 2000"/>
                <a:gd name="T37" fmla="*/ 308 h 705"/>
                <a:gd name="T38" fmla="*/ 22 w 2000"/>
                <a:gd name="T39" fmla="*/ 293 h 705"/>
                <a:gd name="T40" fmla="*/ 36 w 2000"/>
                <a:gd name="T41" fmla="*/ 282 h 705"/>
                <a:gd name="T42" fmla="*/ 54 w 2000"/>
                <a:gd name="T43" fmla="*/ 274 h 705"/>
                <a:gd name="T44" fmla="*/ 75 w 2000"/>
                <a:gd name="T45" fmla="*/ 271 h 705"/>
                <a:gd name="T46" fmla="*/ 925 w 2000"/>
                <a:gd name="T47" fmla="*/ 271 h 705"/>
                <a:gd name="T48" fmla="*/ 925 w 2000"/>
                <a:gd name="T49" fmla="*/ 0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00" h="705">
                  <a:moveTo>
                    <a:pt x="925" y="0"/>
                  </a:moveTo>
                  <a:lnTo>
                    <a:pt x="1074" y="0"/>
                  </a:lnTo>
                  <a:lnTo>
                    <a:pt x="1074" y="271"/>
                  </a:lnTo>
                  <a:lnTo>
                    <a:pt x="1925" y="271"/>
                  </a:lnTo>
                  <a:lnTo>
                    <a:pt x="1945" y="274"/>
                  </a:lnTo>
                  <a:lnTo>
                    <a:pt x="1962" y="282"/>
                  </a:lnTo>
                  <a:lnTo>
                    <a:pt x="1978" y="293"/>
                  </a:lnTo>
                  <a:lnTo>
                    <a:pt x="1989" y="308"/>
                  </a:lnTo>
                  <a:lnTo>
                    <a:pt x="1997" y="326"/>
                  </a:lnTo>
                  <a:lnTo>
                    <a:pt x="2000" y="346"/>
                  </a:lnTo>
                  <a:lnTo>
                    <a:pt x="2000" y="705"/>
                  </a:lnTo>
                  <a:lnTo>
                    <a:pt x="1850" y="705"/>
                  </a:lnTo>
                  <a:lnTo>
                    <a:pt x="1850" y="421"/>
                  </a:lnTo>
                  <a:lnTo>
                    <a:pt x="149" y="421"/>
                  </a:lnTo>
                  <a:lnTo>
                    <a:pt x="149" y="695"/>
                  </a:lnTo>
                  <a:lnTo>
                    <a:pt x="0" y="695"/>
                  </a:lnTo>
                  <a:lnTo>
                    <a:pt x="0" y="346"/>
                  </a:lnTo>
                  <a:lnTo>
                    <a:pt x="2" y="326"/>
                  </a:lnTo>
                  <a:lnTo>
                    <a:pt x="10" y="308"/>
                  </a:lnTo>
                  <a:lnTo>
                    <a:pt x="22" y="293"/>
                  </a:lnTo>
                  <a:lnTo>
                    <a:pt x="36" y="282"/>
                  </a:lnTo>
                  <a:lnTo>
                    <a:pt x="54" y="274"/>
                  </a:lnTo>
                  <a:lnTo>
                    <a:pt x="75" y="271"/>
                  </a:lnTo>
                  <a:lnTo>
                    <a:pt x="925" y="271"/>
                  </a:lnTo>
                  <a:lnTo>
                    <a:pt x="9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4" name="Freeform 346"/>
            <p:cNvSpPr>
              <a:spLocks/>
            </p:cNvSpPr>
            <p:nvPr/>
          </p:nvSpPr>
          <p:spPr bwMode="auto">
            <a:xfrm>
              <a:off x="7049" y="1264"/>
              <a:ext cx="93" cy="43"/>
            </a:xfrm>
            <a:custGeom>
              <a:avLst/>
              <a:gdLst>
                <a:gd name="T0" fmla="*/ 505 w 1205"/>
                <a:gd name="T1" fmla="*/ 359 h 557"/>
                <a:gd name="T2" fmla="*/ 571 w 1205"/>
                <a:gd name="T3" fmla="*/ 263 h 557"/>
                <a:gd name="T4" fmla="*/ 539 w 1205"/>
                <a:gd name="T5" fmla="*/ 213 h 557"/>
                <a:gd name="T6" fmla="*/ 524 w 1205"/>
                <a:gd name="T7" fmla="*/ 172 h 557"/>
                <a:gd name="T8" fmla="*/ 522 w 1205"/>
                <a:gd name="T9" fmla="*/ 142 h 557"/>
                <a:gd name="T10" fmla="*/ 531 w 1205"/>
                <a:gd name="T11" fmla="*/ 121 h 557"/>
                <a:gd name="T12" fmla="*/ 546 w 1205"/>
                <a:gd name="T13" fmla="*/ 107 h 557"/>
                <a:gd name="T14" fmla="*/ 564 w 1205"/>
                <a:gd name="T15" fmla="*/ 99 h 557"/>
                <a:gd name="T16" fmla="*/ 583 w 1205"/>
                <a:gd name="T17" fmla="*/ 94 h 557"/>
                <a:gd name="T18" fmla="*/ 597 w 1205"/>
                <a:gd name="T19" fmla="*/ 93 h 557"/>
                <a:gd name="T20" fmla="*/ 603 w 1205"/>
                <a:gd name="T21" fmla="*/ 92 h 557"/>
                <a:gd name="T22" fmla="*/ 615 w 1205"/>
                <a:gd name="T23" fmla="*/ 93 h 557"/>
                <a:gd name="T24" fmla="*/ 631 w 1205"/>
                <a:gd name="T25" fmla="*/ 96 h 557"/>
                <a:gd name="T26" fmla="*/ 650 w 1205"/>
                <a:gd name="T27" fmla="*/ 102 h 557"/>
                <a:gd name="T28" fmla="*/ 667 w 1205"/>
                <a:gd name="T29" fmla="*/ 113 h 557"/>
                <a:gd name="T30" fmla="*/ 679 w 1205"/>
                <a:gd name="T31" fmla="*/ 131 h 557"/>
                <a:gd name="T32" fmla="*/ 682 w 1205"/>
                <a:gd name="T33" fmla="*/ 157 h 557"/>
                <a:gd name="T34" fmla="*/ 675 w 1205"/>
                <a:gd name="T35" fmla="*/ 191 h 557"/>
                <a:gd name="T36" fmla="*/ 652 w 1205"/>
                <a:gd name="T37" fmla="*/ 236 h 557"/>
                <a:gd name="T38" fmla="*/ 684 w 1205"/>
                <a:gd name="T39" fmla="*/ 407 h 557"/>
                <a:gd name="T40" fmla="*/ 814 w 1205"/>
                <a:gd name="T41" fmla="*/ 0 h 557"/>
                <a:gd name="T42" fmla="*/ 823 w 1205"/>
                <a:gd name="T43" fmla="*/ 5 h 557"/>
                <a:gd name="T44" fmla="*/ 848 w 1205"/>
                <a:gd name="T45" fmla="*/ 20 h 557"/>
                <a:gd name="T46" fmla="*/ 888 w 1205"/>
                <a:gd name="T47" fmla="*/ 42 h 557"/>
                <a:gd name="T48" fmla="*/ 942 w 1205"/>
                <a:gd name="T49" fmla="*/ 69 h 557"/>
                <a:gd name="T50" fmla="*/ 1011 w 1205"/>
                <a:gd name="T51" fmla="*/ 99 h 557"/>
                <a:gd name="T52" fmla="*/ 1082 w 1205"/>
                <a:gd name="T53" fmla="*/ 128 h 557"/>
                <a:gd name="T54" fmla="*/ 1132 w 1205"/>
                <a:gd name="T55" fmla="*/ 163 h 557"/>
                <a:gd name="T56" fmla="*/ 1166 w 1205"/>
                <a:gd name="T57" fmla="*/ 207 h 557"/>
                <a:gd name="T58" fmla="*/ 1187 w 1205"/>
                <a:gd name="T59" fmla="*/ 263 h 557"/>
                <a:gd name="T60" fmla="*/ 1199 w 1205"/>
                <a:gd name="T61" fmla="*/ 332 h 557"/>
                <a:gd name="T62" fmla="*/ 1203 w 1205"/>
                <a:gd name="T63" fmla="*/ 411 h 557"/>
                <a:gd name="T64" fmla="*/ 1205 w 1205"/>
                <a:gd name="T65" fmla="*/ 505 h 557"/>
                <a:gd name="T66" fmla="*/ 0 w 1205"/>
                <a:gd name="T67" fmla="*/ 557 h 557"/>
                <a:gd name="T68" fmla="*/ 1 w 1205"/>
                <a:gd name="T69" fmla="*/ 456 h 557"/>
                <a:gd name="T70" fmla="*/ 3 w 1205"/>
                <a:gd name="T71" fmla="*/ 369 h 557"/>
                <a:gd name="T72" fmla="*/ 10 w 1205"/>
                <a:gd name="T73" fmla="*/ 295 h 557"/>
                <a:gd name="T74" fmla="*/ 27 w 1205"/>
                <a:gd name="T75" fmla="*/ 234 h 557"/>
                <a:gd name="T76" fmla="*/ 54 w 1205"/>
                <a:gd name="T77" fmla="*/ 184 h 557"/>
                <a:gd name="T78" fmla="*/ 95 w 1205"/>
                <a:gd name="T79" fmla="*/ 144 h 557"/>
                <a:gd name="T80" fmla="*/ 155 w 1205"/>
                <a:gd name="T81" fmla="*/ 114 h 557"/>
                <a:gd name="T82" fmla="*/ 229 w 1205"/>
                <a:gd name="T83" fmla="*/ 83 h 557"/>
                <a:gd name="T84" fmla="*/ 291 w 1205"/>
                <a:gd name="T85" fmla="*/ 55 h 557"/>
                <a:gd name="T86" fmla="*/ 339 w 1205"/>
                <a:gd name="T87" fmla="*/ 30 h 557"/>
                <a:gd name="T88" fmla="*/ 372 w 1205"/>
                <a:gd name="T89" fmla="*/ 12 h 557"/>
                <a:gd name="T90" fmla="*/ 388 w 1205"/>
                <a:gd name="T91" fmla="*/ 1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05" h="557">
                  <a:moveTo>
                    <a:pt x="390" y="0"/>
                  </a:moveTo>
                  <a:lnTo>
                    <a:pt x="505" y="359"/>
                  </a:lnTo>
                  <a:lnTo>
                    <a:pt x="520" y="407"/>
                  </a:lnTo>
                  <a:lnTo>
                    <a:pt x="571" y="263"/>
                  </a:lnTo>
                  <a:lnTo>
                    <a:pt x="553" y="236"/>
                  </a:lnTo>
                  <a:lnTo>
                    <a:pt x="539" y="213"/>
                  </a:lnTo>
                  <a:lnTo>
                    <a:pt x="530" y="191"/>
                  </a:lnTo>
                  <a:lnTo>
                    <a:pt x="524" y="172"/>
                  </a:lnTo>
                  <a:lnTo>
                    <a:pt x="521" y="157"/>
                  </a:lnTo>
                  <a:lnTo>
                    <a:pt x="522" y="142"/>
                  </a:lnTo>
                  <a:lnTo>
                    <a:pt x="526" y="131"/>
                  </a:lnTo>
                  <a:lnTo>
                    <a:pt x="531" y="121"/>
                  </a:lnTo>
                  <a:lnTo>
                    <a:pt x="538" y="113"/>
                  </a:lnTo>
                  <a:lnTo>
                    <a:pt x="546" y="107"/>
                  </a:lnTo>
                  <a:lnTo>
                    <a:pt x="555" y="102"/>
                  </a:lnTo>
                  <a:lnTo>
                    <a:pt x="564" y="99"/>
                  </a:lnTo>
                  <a:lnTo>
                    <a:pt x="573" y="96"/>
                  </a:lnTo>
                  <a:lnTo>
                    <a:pt x="583" y="94"/>
                  </a:lnTo>
                  <a:lnTo>
                    <a:pt x="590" y="93"/>
                  </a:lnTo>
                  <a:lnTo>
                    <a:pt x="597" y="93"/>
                  </a:lnTo>
                  <a:lnTo>
                    <a:pt x="601" y="92"/>
                  </a:lnTo>
                  <a:lnTo>
                    <a:pt x="603" y="92"/>
                  </a:lnTo>
                  <a:lnTo>
                    <a:pt x="608" y="93"/>
                  </a:lnTo>
                  <a:lnTo>
                    <a:pt x="615" y="93"/>
                  </a:lnTo>
                  <a:lnTo>
                    <a:pt x="622" y="94"/>
                  </a:lnTo>
                  <a:lnTo>
                    <a:pt x="631" y="96"/>
                  </a:lnTo>
                  <a:lnTo>
                    <a:pt x="641" y="99"/>
                  </a:lnTo>
                  <a:lnTo>
                    <a:pt x="650" y="102"/>
                  </a:lnTo>
                  <a:lnTo>
                    <a:pt x="658" y="107"/>
                  </a:lnTo>
                  <a:lnTo>
                    <a:pt x="667" y="113"/>
                  </a:lnTo>
                  <a:lnTo>
                    <a:pt x="674" y="121"/>
                  </a:lnTo>
                  <a:lnTo>
                    <a:pt x="679" y="131"/>
                  </a:lnTo>
                  <a:lnTo>
                    <a:pt x="682" y="142"/>
                  </a:lnTo>
                  <a:lnTo>
                    <a:pt x="682" y="157"/>
                  </a:lnTo>
                  <a:lnTo>
                    <a:pt x="680" y="172"/>
                  </a:lnTo>
                  <a:lnTo>
                    <a:pt x="675" y="191"/>
                  </a:lnTo>
                  <a:lnTo>
                    <a:pt x="666" y="213"/>
                  </a:lnTo>
                  <a:lnTo>
                    <a:pt x="652" y="236"/>
                  </a:lnTo>
                  <a:lnTo>
                    <a:pt x="634" y="263"/>
                  </a:lnTo>
                  <a:lnTo>
                    <a:pt x="684" y="407"/>
                  </a:lnTo>
                  <a:lnTo>
                    <a:pt x="700" y="359"/>
                  </a:lnTo>
                  <a:lnTo>
                    <a:pt x="814" y="0"/>
                  </a:lnTo>
                  <a:lnTo>
                    <a:pt x="816" y="1"/>
                  </a:lnTo>
                  <a:lnTo>
                    <a:pt x="823" y="5"/>
                  </a:lnTo>
                  <a:lnTo>
                    <a:pt x="833" y="12"/>
                  </a:lnTo>
                  <a:lnTo>
                    <a:pt x="848" y="20"/>
                  </a:lnTo>
                  <a:lnTo>
                    <a:pt x="865" y="30"/>
                  </a:lnTo>
                  <a:lnTo>
                    <a:pt x="888" y="42"/>
                  </a:lnTo>
                  <a:lnTo>
                    <a:pt x="913" y="55"/>
                  </a:lnTo>
                  <a:lnTo>
                    <a:pt x="942" y="69"/>
                  </a:lnTo>
                  <a:lnTo>
                    <a:pt x="975" y="83"/>
                  </a:lnTo>
                  <a:lnTo>
                    <a:pt x="1011" y="99"/>
                  </a:lnTo>
                  <a:lnTo>
                    <a:pt x="1050" y="114"/>
                  </a:lnTo>
                  <a:lnTo>
                    <a:pt x="1082" y="128"/>
                  </a:lnTo>
                  <a:lnTo>
                    <a:pt x="1109" y="144"/>
                  </a:lnTo>
                  <a:lnTo>
                    <a:pt x="1132" y="163"/>
                  </a:lnTo>
                  <a:lnTo>
                    <a:pt x="1151" y="184"/>
                  </a:lnTo>
                  <a:lnTo>
                    <a:pt x="1166" y="207"/>
                  </a:lnTo>
                  <a:lnTo>
                    <a:pt x="1178" y="234"/>
                  </a:lnTo>
                  <a:lnTo>
                    <a:pt x="1187" y="263"/>
                  </a:lnTo>
                  <a:lnTo>
                    <a:pt x="1193" y="295"/>
                  </a:lnTo>
                  <a:lnTo>
                    <a:pt x="1199" y="332"/>
                  </a:lnTo>
                  <a:lnTo>
                    <a:pt x="1202" y="370"/>
                  </a:lnTo>
                  <a:lnTo>
                    <a:pt x="1203" y="411"/>
                  </a:lnTo>
                  <a:lnTo>
                    <a:pt x="1204" y="456"/>
                  </a:lnTo>
                  <a:lnTo>
                    <a:pt x="1205" y="505"/>
                  </a:lnTo>
                  <a:lnTo>
                    <a:pt x="1205" y="557"/>
                  </a:lnTo>
                  <a:lnTo>
                    <a:pt x="0" y="557"/>
                  </a:lnTo>
                  <a:lnTo>
                    <a:pt x="0" y="505"/>
                  </a:lnTo>
                  <a:lnTo>
                    <a:pt x="1" y="456"/>
                  </a:lnTo>
                  <a:lnTo>
                    <a:pt x="1" y="411"/>
                  </a:lnTo>
                  <a:lnTo>
                    <a:pt x="3" y="369"/>
                  </a:lnTo>
                  <a:lnTo>
                    <a:pt x="6" y="331"/>
                  </a:lnTo>
                  <a:lnTo>
                    <a:pt x="10" y="295"/>
                  </a:lnTo>
                  <a:lnTo>
                    <a:pt x="18" y="263"/>
                  </a:lnTo>
                  <a:lnTo>
                    <a:pt x="27" y="234"/>
                  </a:lnTo>
                  <a:lnTo>
                    <a:pt x="38" y="207"/>
                  </a:lnTo>
                  <a:lnTo>
                    <a:pt x="54" y="184"/>
                  </a:lnTo>
                  <a:lnTo>
                    <a:pt x="73" y="163"/>
                  </a:lnTo>
                  <a:lnTo>
                    <a:pt x="95" y="144"/>
                  </a:lnTo>
                  <a:lnTo>
                    <a:pt x="122" y="128"/>
                  </a:lnTo>
                  <a:lnTo>
                    <a:pt x="155" y="114"/>
                  </a:lnTo>
                  <a:lnTo>
                    <a:pt x="194" y="99"/>
                  </a:lnTo>
                  <a:lnTo>
                    <a:pt x="229" y="83"/>
                  </a:lnTo>
                  <a:lnTo>
                    <a:pt x="262" y="69"/>
                  </a:lnTo>
                  <a:lnTo>
                    <a:pt x="291" y="55"/>
                  </a:lnTo>
                  <a:lnTo>
                    <a:pt x="317" y="43"/>
                  </a:lnTo>
                  <a:lnTo>
                    <a:pt x="339" y="30"/>
                  </a:lnTo>
                  <a:lnTo>
                    <a:pt x="357" y="20"/>
                  </a:lnTo>
                  <a:lnTo>
                    <a:pt x="372" y="12"/>
                  </a:lnTo>
                  <a:lnTo>
                    <a:pt x="382" y="5"/>
                  </a:lnTo>
                  <a:lnTo>
                    <a:pt x="388" y="1"/>
                  </a:lnTo>
                  <a:lnTo>
                    <a:pt x="3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" name="Freeform 347"/>
            <p:cNvSpPr>
              <a:spLocks/>
            </p:cNvSpPr>
            <p:nvPr/>
          </p:nvSpPr>
          <p:spPr bwMode="auto">
            <a:xfrm>
              <a:off x="7071" y="1200"/>
              <a:ext cx="49" cy="65"/>
            </a:xfrm>
            <a:custGeom>
              <a:avLst/>
              <a:gdLst>
                <a:gd name="T0" fmla="*/ 360 w 636"/>
                <a:gd name="T1" fmla="*/ 2 h 844"/>
                <a:gd name="T2" fmla="*/ 411 w 636"/>
                <a:gd name="T3" fmla="*/ 15 h 844"/>
                <a:gd name="T4" fmla="*/ 452 w 636"/>
                <a:gd name="T5" fmla="*/ 33 h 844"/>
                <a:gd name="T6" fmla="*/ 491 w 636"/>
                <a:gd name="T7" fmla="*/ 60 h 844"/>
                <a:gd name="T8" fmla="*/ 515 w 636"/>
                <a:gd name="T9" fmla="*/ 85 h 844"/>
                <a:gd name="T10" fmla="*/ 525 w 636"/>
                <a:gd name="T11" fmla="*/ 101 h 844"/>
                <a:gd name="T12" fmla="*/ 528 w 636"/>
                <a:gd name="T13" fmla="*/ 103 h 844"/>
                <a:gd name="T14" fmla="*/ 535 w 636"/>
                <a:gd name="T15" fmla="*/ 105 h 844"/>
                <a:gd name="T16" fmla="*/ 549 w 636"/>
                <a:gd name="T17" fmla="*/ 110 h 844"/>
                <a:gd name="T18" fmla="*/ 566 w 636"/>
                <a:gd name="T19" fmla="*/ 120 h 844"/>
                <a:gd name="T20" fmla="*/ 583 w 636"/>
                <a:gd name="T21" fmla="*/ 138 h 844"/>
                <a:gd name="T22" fmla="*/ 600 w 636"/>
                <a:gd name="T23" fmla="*/ 166 h 844"/>
                <a:gd name="T24" fmla="*/ 611 w 636"/>
                <a:gd name="T25" fmla="*/ 204 h 844"/>
                <a:gd name="T26" fmla="*/ 618 w 636"/>
                <a:gd name="T27" fmla="*/ 256 h 844"/>
                <a:gd name="T28" fmla="*/ 614 w 636"/>
                <a:gd name="T29" fmla="*/ 322 h 844"/>
                <a:gd name="T30" fmla="*/ 605 w 636"/>
                <a:gd name="T31" fmla="*/ 383 h 844"/>
                <a:gd name="T32" fmla="*/ 606 w 636"/>
                <a:gd name="T33" fmla="*/ 402 h 844"/>
                <a:gd name="T34" fmla="*/ 621 w 636"/>
                <a:gd name="T35" fmla="*/ 406 h 844"/>
                <a:gd name="T36" fmla="*/ 631 w 636"/>
                <a:gd name="T37" fmla="*/ 420 h 844"/>
                <a:gd name="T38" fmla="*/ 636 w 636"/>
                <a:gd name="T39" fmla="*/ 445 h 844"/>
                <a:gd name="T40" fmla="*/ 632 w 636"/>
                <a:gd name="T41" fmla="*/ 484 h 844"/>
                <a:gd name="T42" fmla="*/ 617 w 636"/>
                <a:gd name="T43" fmla="*/ 539 h 844"/>
                <a:gd name="T44" fmla="*/ 600 w 636"/>
                <a:gd name="T45" fmla="*/ 576 h 844"/>
                <a:gd name="T46" fmla="*/ 585 w 636"/>
                <a:gd name="T47" fmla="*/ 597 h 844"/>
                <a:gd name="T48" fmla="*/ 572 w 636"/>
                <a:gd name="T49" fmla="*/ 603 h 844"/>
                <a:gd name="T50" fmla="*/ 555 w 636"/>
                <a:gd name="T51" fmla="*/ 661 h 844"/>
                <a:gd name="T52" fmla="*/ 524 w 636"/>
                <a:gd name="T53" fmla="*/ 720 h 844"/>
                <a:gd name="T54" fmla="*/ 478 w 636"/>
                <a:gd name="T55" fmla="*/ 774 h 844"/>
                <a:gd name="T56" fmla="*/ 420 w 636"/>
                <a:gd name="T57" fmla="*/ 817 h 844"/>
                <a:gd name="T58" fmla="*/ 353 w 636"/>
                <a:gd name="T59" fmla="*/ 840 h 844"/>
                <a:gd name="T60" fmla="*/ 284 w 636"/>
                <a:gd name="T61" fmla="*/ 840 h 844"/>
                <a:gd name="T62" fmla="*/ 220 w 636"/>
                <a:gd name="T63" fmla="*/ 819 h 844"/>
                <a:gd name="T64" fmla="*/ 166 w 636"/>
                <a:gd name="T65" fmla="*/ 781 h 844"/>
                <a:gd name="T66" fmla="*/ 122 w 636"/>
                <a:gd name="T67" fmla="*/ 735 h 844"/>
                <a:gd name="T68" fmla="*/ 90 w 636"/>
                <a:gd name="T69" fmla="*/ 683 h 844"/>
                <a:gd name="T70" fmla="*/ 70 w 636"/>
                <a:gd name="T71" fmla="*/ 629 h 844"/>
                <a:gd name="T72" fmla="*/ 59 w 636"/>
                <a:gd name="T73" fmla="*/ 601 h 844"/>
                <a:gd name="T74" fmla="*/ 44 w 636"/>
                <a:gd name="T75" fmla="*/ 589 h 844"/>
                <a:gd name="T76" fmla="*/ 29 w 636"/>
                <a:gd name="T77" fmla="*/ 561 h 844"/>
                <a:gd name="T78" fmla="*/ 11 w 636"/>
                <a:gd name="T79" fmla="*/ 512 h 844"/>
                <a:gd name="T80" fmla="*/ 2 w 636"/>
                <a:gd name="T81" fmla="*/ 466 h 844"/>
                <a:gd name="T82" fmla="*/ 0 w 636"/>
                <a:gd name="T83" fmla="*/ 435 h 844"/>
                <a:gd name="T84" fmla="*/ 7 w 636"/>
                <a:gd name="T85" fmla="*/ 416 h 844"/>
                <a:gd name="T86" fmla="*/ 18 w 636"/>
                <a:gd name="T87" fmla="*/ 405 h 844"/>
                <a:gd name="T88" fmla="*/ 31 w 636"/>
                <a:gd name="T89" fmla="*/ 402 h 844"/>
                <a:gd name="T90" fmla="*/ 32 w 636"/>
                <a:gd name="T91" fmla="*/ 383 h 844"/>
                <a:gd name="T92" fmla="*/ 21 w 636"/>
                <a:gd name="T93" fmla="*/ 330 h 844"/>
                <a:gd name="T94" fmla="*/ 20 w 636"/>
                <a:gd name="T95" fmla="*/ 266 h 844"/>
                <a:gd name="T96" fmla="*/ 36 w 636"/>
                <a:gd name="T97" fmla="*/ 204 h 844"/>
                <a:gd name="T98" fmla="*/ 64 w 636"/>
                <a:gd name="T99" fmla="*/ 149 h 844"/>
                <a:gd name="T100" fmla="*/ 101 w 636"/>
                <a:gd name="T101" fmla="*/ 105 h 844"/>
                <a:gd name="T102" fmla="*/ 146 w 636"/>
                <a:gd name="T103" fmla="*/ 64 h 844"/>
                <a:gd name="T104" fmla="*/ 191 w 636"/>
                <a:gd name="T105" fmla="*/ 34 h 844"/>
                <a:gd name="T106" fmla="*/ 237 w 636"/>
                <a:gd name="T107" fmla="*/ 14 h 844"/>
                <a:gd name="T108" fmla="*/ 299 w 636"/>
                <a:gd name="T109" fmla="*/ 1 h 8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36" h="844">
                  <a:moveTo>
                    <a:pt x="331" y="0"/>
                  </a:moveTo>
                  <a:lnTo>
                    <a:pt x="360" y="2"/>
                  </a:lnTo>
                  <a:lnTo>
                    <a:pt x="387" y="7"/>
                  </a:lnTo>
                  <a:lnTo>
                    <a:pt x="411" y="15"/>
                  </a:lnTo>
                  <a:lnTo>
                    <a:pt x="433" y="23"/>
                  </a:lnTo>
                  <a:lnTo>
                    <a:pt x="452" y="33"/>
                  </a:lnTo>
                  <a:lnTo>
                    <a:pt x="473" y="47"/>
                  </a:lnTo>
                  <a:lnTo>
                    <a:pt x="491" y="60"/>
                  </a:lnTo>
                  <a:lnTo>
                    <a:pt x="504" y="73"/>
                  </a:lnTo>
                  <a:lnTo>
                    <a:pt x="515" y="85"/>
                  </a:lnTo>
                  <a:lnTo>
                    <a:pt x="521" y="94"/>
                  </a:lnTo>
                  <a:lnTo>
                    <a:pt x="525" y="101"/>
                  </a:lnTo>
                  <a:lnTo>
                    <a:pt x="526" y="103"/>
                  </a:lnTo>
                  <a:lnTo>
                    <a:pt x="528" y="103"/>
                  </a:lnTo>
                  <a:lnTo>
                    <a:pt x="531" y="103"/>
                  </a:lnTo>
                  <a:lnTo>
                    <a:pt x="535" y="105"/>
                  </a:lnTo>
                  <a:lnTo>
                    <a:pt x="542" y="106"/>
                  </a:lnTo>
                  <a:lnTo>
                    <a:pt x="549" y="110"/>
                  </a:lnTo>
                  <a:lnTo>
                    <a:pt x="557" y="114"/>
                  </a:lnTo>
                  <a:lnTo>
                    <a:pt x="566" y="120"/>
                  </a:lnTo>
                  <a:lnTo>
                    <a:pt x="575" y="128"/>
                  </a:lnTo>
                  <a:lnTo>
                    <a:pt x="583" y="138"/>
                  </a:lnTo>
                  <a:lnTo>
                    <a:pt x="592" y="150"/>
                  </a:lnTo>
                  <a:lnTo>
                    <a:pt x="600" y="166"/>
                  </a:lnTo>
                  <a:lnTo>
                    <a:pt x="606" y="184"/>
                  </a:lnTo>
                  <a:lnTo>
                    <a:pt x="611" y="204"/>
                  </a:lnTo>
                  <a:lnTo>
                    <a:pt x="615" y="228"/>
                  </a:lnTo>
                  <a:lnTo>
                    <a:pt x="618" y="256"/>
                  </a:lnTo>
                  <a:lnTo>
                    <a:pt x="618" y="287"/>
                  </a:lnTo>
                  <a:lnTo>
                    <a:pt x="614" y="322"/>
                  </a:lnTo>
                  <a:lnTo>
                    <a:pt x="609" y="362"/>
                  </a:lnTo>
                  <a:lnTo>
                    <a:pt x="605" y="383"/>
                  </a:lnTo>
                  <a:lnTo>
                    <a:pt x="599" y="402"/>
                  </a:lnTo>
                  <a:lnTo>
                    <a:pt x="606" y="402"/>
                  </a:lnTo>
                  <a:lnTo>
                    <a:pt x="613" y="403"/>
                  </a:lnTo>
                  <a:lnTo>
                    <a:pt x="621" y="406"/>
                  </a:lnTo>
                  <a:lnTo>
                    <a:pt x="627" y="412"/>
                  </a:lnTo>
                  <a:lnTo>
                    <a:pt x="631" y="420"/>
                  </a:lnTo>
                  <a:lnTo>
                    <a:pt x="635" y="430"/>
                  </a:lnTo>
                  <a:lnTo>
                    <a:pt x="636" y="445"/>
                  </a:lnTo>
                  <a:lnTo>
                    <a:pt x="635" y="462"/>
                  </a:lnTo>
                  <a:lnTo>
                    <a:pt x="632" y="484"/>
                  </a:lnTo>
                  <a:lnTo>
                    <a:pt x="625" y="511"/>
                  </a:lnTo>
                  <a:lnTo>
                    <a:pt x="617" y="539"/>
                  </a:lnTo>
                  <a:lnTo>
                    <a:pt x="608" y="560"/>
                  </a:lnTo>
                  <a:lnTo>
                    <a:pt x="600" y="576"/>
                  </a:lnTo>
                  <a:lnTo>
                    <a:pt x="593" y="589"/>
                  </a:lnTo>
                  <a:lnTo>
                    <a:pt x="585" y="597"/>
                  </a:lnTo>
                  <a:lnTo>
                    <a:pt x="578" y="601"/>
                  </a:lnTo>
                  <a:lnTo>
                    <a:pt x="572" y="603"/>
                  </a:lnTo>
                  <a:lnTo>
                    <a:pt x="566" y="632"/>
                  </a:lnTo>
                  <a:lnTo>
                    <a:pt x="555" y="661"/>
                  </a:lnTo>
                  <a:lnTo>
                    <a:pt x="542" y="691"/>
                  </a:lnTo>
                  <a:lnTo>
                    <a:pt x="524" y="720"/>
                  </a:lnTo>
                  <a:lnTo>
                    <a:pt x="503" y="748"/>
                  </a:lnTo>
                  <a:lnTo>
                    <a:pt x="478" y="774"/>
                  </a:lnTo>
                  <a:lnTo>
                    <a:pt x="451" y="798"/>
                  </a:lnTo>
                  <a:lnTo>
                    <a:pt x="420" y="817"/>
                  </a:lnTo>
                  <a:lnTo>
                    <a:pt x="386" y="832"/>
                  </a:lnTo>
                  <a:lnTo>
                    <a:pt x="353" y="840"/>
                  </a:lnTo>
                  <a:lnTo>
                    <a:pt x="318" y="844"/>
                  </a:lnTo>
                  <a:lnTo>
                    <a:pt x="284" y="840"/>
                  </a:lnTo>
                  <a:lnTo>
                    <a:pt x="250" y="832"/>
                  </a:lnTo>
                  <a:lnTo>
                    <a:pt x="220" y="819"/>
                  </a:lnTo>
                  <a:lnTo>
                    <a:pt x="191" y="802"/>
                  </a:lnTo>
                  <a:lnTo>
                    <a:pt x="166" y="781"/>
                  </a:lnTo>
                  <a:lnTo>
                    <a:pt x="143" y="760"/>
                  </a:lnTo>
                  <a:lnTo>
                    <a:pt x="122" y="735"/>
                  </a:lnTo>
                  <a:lnTo>
                    <a:pt x="104" y="709"/>
                  </a:lnTo>
                  <a:lnTo>
                    <a:pt x="90" y="683"/>
                  </a:lnTo>
                  <a:lnTo>
                    <a:pt x="78" y="656"/>
                  </a:lnTo>
                  <a:lnTo>
                    <a:pt x="70" y="629"/>
                  </a:lnTo>
                  <a:lnTo>
                    <a:pt x="65" y="603"/>
                  </a:lnTo>
                  <a:lnTo>
                    <a:pt x="59" y="601"/>
                  </a:lnTo>
                  <a:lnTo>
                    <a:pt x="51" y="597"/>
                  </a:lnTo>
                  <a:lnTo>
                    <a:pt x="44" y="589"/>
                  </a:lnTo>
                  <a:lnTo>
                    <a:pt x="37" y="576"/>
                  </a:lnTo>
                  <a:lnTo>
                    <a:pt x="29" y="561"/>
                  </a:lnTo>
                  <a:lnTo>
                    <a:pt x="20" y="539"/>
                  </a:lnTo>
                  <a:lnTo>
                    <a:pt x="11" y="512"/>
                  </a:lnTo>
                  <a:lnTo>
                    <a:pt x="5" y="487"/>
                  </a:lnTo>
                  <a:lnTo>
                    <a:pt x="2" y="466"/>
                  </a:lnTo>
                  <a:lnTo>
                    <a:pt x="0" y="450"/>
                  </a:lnTo>
                  <a:lnTo>
                    <a:pt x="0" y="435"/>
                  </a:lnTo>
                  <a:lnTo>
                    <a:pt x="4" y="424"/>
                  </a:lnTo>
                  <a:lnTo>
                    <a:pt x="7" y="416"/>
                  </a:lnTo>
                  <a:lnTo>
                    <a:pt x="12" y="409"/>
                  </a:lnTo>
                  <a:lnTo>
                    <a:pt x="18" y="405"/>
                  </a:lnTo>
                  <a:lnTo>
                    <a:pt x="24" y="403"/>
                  </a:lnTo>
                  <a:lnTo>
                    <a:pt x="31" y="402"/>
                  </a:lnTo>
                  <a:lnTo>
                    <a:pt x="38" y="402"/>
                  </a:lnTo>
                  <a:lnTo>
                    <a:pt x="32" y="383"/>
                  </a:lnTo>
                  <a:lnTo>
                    <a:pt x="27" y="363"/>
                  </a:lnTo>
                  <a:lnTo>
                    <a:pt x="21" y="330"/>
                  </a:lnTo>
                  <a:lnTo>
                    <a:pt x="19" y="298"/>
                  </a:lnTo>
                  <a:lnTo>
                    <a:pt x="20" y="266"/>
                  </a:lnTo>
                  <a:lnTo>
                    <a:pt x="26" y="235"/>
                  </a:lnTo>
                  <a:lnTo>
                    <a:pt x="36" y="204"/>
                  </a:lnTo>
                  <a:lnTo>
                    <a:pt x="48" y="175"/>
                  </a:lnTo>
                  <a:lnTo>
                    <a:pt x="64" y="149"/>
                  </a:lnTo>
                  <a:lnTo>
                    <a:pt x="82" y="126"/>
                  </a:lnTo>
                  <a:lnTo>
                    <a:pt x="101" y="105"/>
                  </a:lnTo>
                  <a:lnTo>
                    <a:pt x="123" y="83"/>
                  </a:lnTo>
                  <a:lnTo>
                    <a:pt x="146" y="64"/>
                  </a:lnTo>
                  <a:lnTo>
                    <a:pt x="170" y="48"/>
                  </a:lnTo>
                  <a:lnTo>
                    <a:pt x="191" y="34"/>
                  </a:lnTo>
                  <a:lnTo>
                    <a:pt x="213" y="23"/>
                  </a:lnTo>
                  <a:lnTo>
                    <a:pt x="237" y="14"/>
                  </a:lnTo>
                  <a:lnTo>
                    <a:pt x="267" y="5"/>
                  </a:lnTo>
                  <a:lnTo>
                    <a:pt x="299" y="1"/>
                  </a:lnTo>
                  <a:lnTo>
                    <a:pt x="3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" name="Freeform 348"/>
            <p:cNvSpPr>
              <a:spLocks/>
            </p:cNvSpPr>
            <p:nvPr/>
          </p:nvSpPr>
          <p:spPr bwMode="auto">
            <a:xfrm>
              <a:off x="7132" y="1430"/>
              <a:ext cx="70" cy="32"/>
            </a:xfrm>
            <a:custGeom>
              <a:avLst/>
              <a:gdLst>
                <a:gd name="T0" fmla="*/ 379 w 905"/>
                <a:gd name="T1" fmla="*/ 270 h 418"/>
                <a:gd name="T2" fmla="*/ 429 w 905"/>
                <a:gd name="T3" fmla="*/ 197 h 418"/>
                <a:gd name="T4" fmla="*/ 403 w 905"/>
                <a:gd name="T5" fmla="*/ 155 h 418"/>
                <a:gd name="T6" fmla="*/ 393 w 905"/>
                <a:gd name="T7" fmla="*/ 122 h 418"/>
                <a:gd name="T8" fmla="*/ 395 w 905"/>
                <a:gd name="T9" fmla="*/ 100 h 418"/>
                <a:gd name="T10" fmla="*/ 405 w 905"/>
                <a:gd name="T11" fmla="*/ 84 h 418"/>
                <a:gd name="T12" fmla="*/ 420 w 905"/>
                <a:gd name="T13" fmla="*/ 76 h 418"/>
                <a:gd name="T14" fmla="*/ 435 w 905"/>
                <a:gd name="T15" fmla="*/ 71 h 418"/>
                <a:gd name="T16" fmla="*/ 448 w 905"/>
                <a:gd name="T17" fmla="*/ 70 h 418"/>
                <a:gd name="T18" fmla="*/ 456 w 905"/>
                <a:gd name="T19" fmla="*/ 70 h 418"/>
                <a:gd name="T20" fmla="*/ 470 w 905"/>
                <a:gd name="T21" fmla="*/ 71 h 418"/>
                <a:gd name="T22" fmla="*/ 485 w 905"/>
                <a:gd name="T23" fmla="*/ 75 h 418"/>
                <a:gd name="T24" fmla="*/ 500 w 905"/>
                <a:gd name="T25" fmla="*/ 84 h 418"/>
                <a:gd name="T26" fmla="*/ 510 w 905"/>
                <a:gd name="T27" fmla="*/ 100 h 418"/>
                <a:gd name="T28" fmla="*/ 512 w 905"/>
                <a:gd name="T29" fmla="*/ 122 h 418"/>
                <a:gd name="T30" fmla="*/ 502 w 905"/>
                <a:gd name="T31" fmla="*/ 155 h 418"/>
                <a:gd name="T32" fmla="*/ 476 w 905"/>
                <a:gd name="T33" fmla="*/ 197 h 418"/>
                <a:gd name="T34" fmla="*/ 526 w 905"/>
                <a:gd name="T35" fmla="*/ 270 h 418"/>
                <a:gd name="T36" fmla="*/ 613 w 905"/>
                <a:gd name="T37" fmla="*/ 1 h 418"/>
                <a:gd name="T38" fmla="*/ 632 w 905"/>
                <a:gd name="T39" fmla="*/ 13 h 418"/>
                <a:gd name="T40" fmla="*/ 668 w 905"/>
                <a:gd name="T41" fmla="*/ 32 h 418"/>
                <a:gd name="T42" fmla="*/ 721 w 905"/>
                <a:gd name="T43" fmla="*/ 57 h 418"/>
                <a:gd name="T44" fmla="*/ 789 w 905"/>
                <a:gd name="T45" fmla="*/ 85 h 418"/>
                <a:gd name="T46" fmla="*/ 838 w 905"/>
                <a:gd name="T47" fmla="*/ 112 h 418"/>
                <a:gd name="T48" fmla="*/ 872 w 905"/>
                <a:gd name="T49" fmla="*/ 149 h 418"/>
                <a:gd name="T50" fmla="*/ 891 w 905"/>
                <a:gd name="T51" fmla="*/ 197 h 418"/>
                <a:gd name="T52" fmla="*/ 901 w 905"/>
                <a:gd name="T53" fmla="*/ 257 h 418"/>
                <a:gd name="T54" fmla="*/ 904 w 905"/>
                <a:gd name="T55" fmla="*/ 331 h 418"/>
                <a:gd name="T56" fmla="*/ 905 w 905"/>
                <a:gd name="T57" fmla="*/ 418 h 418"/>
                <a:gd name="T58" fmla="*/ 0 w 905"/>
                <a:gd name="T59" fmla="*/ 372 h 418"/>
                <a:gd name="T60" fmla="*/ 2 w 905"/>
                <a:gd name="T61" fmla="*/ 292 h 418"/>
                <a:gd name="T62" fmla="*/ 7 w 905"/>
                <a:gd name="T63" fmla="*/ 226 h 418"/>
                <a:gd name="T64" fmla="*/ 22 w 905"/>
                <a:gd name="T65" fmla="*/ 172 h 418"/>
                <a:gd name="T66" fmla="*/ 47 w 905"/>
                <a:gd name="T67" fmla="*/ 130 h 418"/>
                <a:gd name="T68" fmla="*/ 88 w 905"/>
                <a:gd name="T69" fmla="*/ 98 h 418"/>
                <a:gd name="T70" fmla="*/ 152 w 905"/>
                <a:gd name="T71" fmla="*/ 72 h 418"/>
                <a:gd name="T72" fmla="*/ 212 w 905"/>
                <a:gd name="T73" fmla="*/ 45 h 418"/>
                <a:gd name="T74" fmla="*/ 257 w 905"/>
                <a:gd name="T75" fmla="*/ 22 h 418"/>
                <a:gd name="T76" fmla="*/ 285 w 905"/>
                <a:gd name="T77" fmla="*/ 5 h 418"/>
                <a:gd name="T78" fmla="*/ 294 w 905"/>
                <a:gd name="T79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05" h="418">
                  <a:moveTo>
                    <a:pt x="294" y="0"/>
                  </a:moveTo>
                  <a:lnTo>
                    <a:pt x="379" y="270"/>
                  </a:lnTo>
                  <a:lnTo>
                    <a:pt x="391" y="305"/>
                  </a:lnTo>
                  <a:lnTo>
                    <a:pt x="429" y="197"/>
                  </a:lnTo>
                  <a:lnTo>
                    <a:pt x="415" y="174"/>
                  </a:lnTo>
                  <a:lnTo>
                    <a:pt x="403" y="155"/>
                  </a:lnTo>
                  <a:lnTo>
                    <a:pt x="397" y="137"/>
                  </a:lnTo>
                  <a:lnTo>
                    <a:pt x="393" y="122"/>
                  </a:lnTo>
                  <a:lnTo>
                    <a:pt x="393" y="110"/>
                  </a:lnTo>
                  <a:lnTo>
                    <a:pt x="395" y="100"/>
                  </a:lnTo>
                  <a:lnTo>
                    <a:pt x="399" y="91"/>
                  </a:lnTo>
                  <a:lnTo>
                    <a:pt x="405" y="84"/>
                  </a:lnTo>
                  <a:lnTo>
                    <a:pt x="413" y="79"/>
                  </a:lnTo>
                  <a:lnTo>
                    <a:pt x="420" y="76"/>
                  </a:lnTo>
                  <a:lnTo>
                    <a:pt x="428" y="73"/>
                  </a:lnTo>
                  <a:lnTo>
                    <a:pt x="435" y="71"/>
                  </a:lnTo>
                  <a:lnTo>
                    <a:pt x="443" y="70"/>
                  </a:lnTo>
                  <a:lnTo>
                    <a:pt x="448" y="70"/>
                  </a:lnTo>
                  <a:lnTo>
                    <a:pt x="452" y="70"/>
                  </a:lnTo>
                  <a:lnTo>
                    <a:pt x="456" y="70"/>
                  </a:lnTo>
                  <a:lnTo>
                    <a:pt x="462" y="70"/>
                  </a:lnTo>
                  <a:lnTo>
                    <a:pt x="470" y="71"/>
                  </a:lnTo>
                  <a:lnTo>
                    <a:pt x="477" y="73"/>
                  </a:lnTo>
                  <a:lnTo>
                    <a:pt x="485" y="75"/>
                  </a:lnTo>
                  <a:lnTo>
                    <a:pt x="493" y="79"/>
                  </a:lnTo>
                  <a:lnTo>
                    <a:pt x="500" y="84"/>
                  </a:lnTo>
                  <a:lnTo>
                    <a:pt x="506" y="91"/>
                  </a:lnTo>
                  <a:lnTo>
                    <a:pt x="510" y="100"/>
                  </a:lnTo>
                  <a:lnTo>
                    <a:pt x="512" y="110"/>
                  </a:lnTo>
                  <a:lnTo>
                    <a:pt x="512" y="122"/>
                  </a:lnTo>
                  <a:lnTo>
                    <a:pt x="508" y="137"/>
                  </a:lnTo>
                  <a:lnTo>
                    <a:pt x="502" y="155"/>
                  </a:lnTo>
                  <a:lnTo>
                    <a:pt x="490" y="174"/>
                  </a:lnTo>
                  <a:lnTo>
                    <a:pt x="476" y="197"/>
                  </a:lnTo>
                  <a:lnTo>
                    <a:pt x="514" y="305"/>
                  </a:lnTo>
                  <a:lnTo>
                    <a:pt x="526" y="270"/>
                  </a:lnTo>
                  <a:lnTo>
                    <a:pt x="611" y="0"/>
                  </a:lnTo>
                  <a:lnTo>
                    <a:pt x="613" y="1"/>
                  </a:lnTo>
                  <a:lnTo>
                    <a:pt x="620" y="5"/>
                  </a:lnTo>
                  <a:lnTo>
                    <a:pt x="632" y="13"/>
                  </a:lnTo>
                  <a:lnTo>
                    <a:pt x="648" y="22"/>
                  </a:lnTo>
                  <a:lnTo>
                    <a:pt x="668" y="32"/>
                  </a:lnTo>
                  <a:lnTo>
                    <a:pt x="693" y="45"/>
                  </a:lnTo>
                  <a:lnTo>
                    <a:pt x="721" y="57"/>
                  </a:lnTo>
                  <a:lnTo>
                    <a:pt x="753" y="72"/>
                  </a:lnTo>
                  <a:lnTo>
                    <a:pt x="789" y="85"/>
                  </a:lnTo>
                  <a:lnTo>
                    <a:pt x="816" y="98"/>
                  </a:lnTo>
                  <a:lnTo>
                    <a:pt x="838" y="112"/>
                  </a:lnTo>
                  <a:lnTo>
                    <a:pt x="857" y="130"/>
                  </a:lnTo>
                  <a:lnTo>
                    <a:pt x="872" y="149"/>
                  </a:lnTo>
                  <a:lnTo>
                    <a:pt x="883" y="172"/>
                  </a:lnTo>
                  <a:lnTo>
                    <a:pt x="891" y="197"/>
                  </a:lnTo>
                  <a:lnTo>
                    <a:pt x="897" y="226"/>
                  </a:lnTo>
                  <a:lnTo>
                    <a:pt x="901" y="257"/>
                  </a:lnTo>
                  <a:lnTo>
                    <a:pt x="903" y="292"/>
                  </a:lnTo>
                  <a:lnTo>
                    <a:pt x="904" y="331"/>
                  </a:lnTo>
                  <a:lnTo>
                    <a:pt x="905" y="372"/>
                  </a:lnTo>
                  <a:lnTo>
                    <a:pt x="905" y="418"/>
                  </a:lnTo>
                  <a:lnTo>
                    <a:pt x="0" y="418"/>
                  </a:lnTo>
                  <a:lnTo>
                    <a:pt x="0" y="372"/>
                  </a:lnTo>
                  <a:lnTo>
                    <a:pt x="1" y="331"/>
                  </a:lnTo>
                  <a:lnTo>
                    <a:pt x="2" y="292"/>
                  </a:lnTo>
                  <a:lnTo>
                    <a:pt x="4" y="257"/>
                  </a:lnTo>
                  <a:lnTo>
                    <a:pt x="7" y="226"/>
                  </a:lnTo>
                  <a:lnTo>
                    <a:pt x="14" y="197"/>
                  </a:lnTo>
                  <a:lnTo>
                    <a:pt x="22" y="172"/>
                  </a:lnTo>
                  <a:lnTo>
                    <a:pt x="32" y="149"/>
                  </a:lnTo>
                  <a:lnTo>
                    <a:pt x="47" y="130"/>
                  </a:lnTo>
                  <a:lnTo>
                    <a:pt x="66" y="112"/>
                  </a:lnTo>
                  <a:lnTo>
                    <a:pt x="88" y="98"/>
                  </a:lnTo>
                  <a:lnTo>
                    <a:pt x="116" y="85"/>
                  </a:lnTo>
                  <a:lnTo>
                    <a:pt x="152" y="72"/>
                  </a:lnTo>
                  <a:lnTo>
                    <a:pt x="184" y="57"/>
                  </a:lnTo>
                  <a:lnTo>
                    <a:pt x="212" y="45"/>
                  </a:lnTo>
                  <a:lnTo>
                    <a:pt x="236" y="32"/>
                  </a:lnTo>
                  <a:lnTo>
                    <a:pt x="257" y="22"/>
                  </a:lnTo>
                  <a:lnTo>
                    <a:pt x="272" y="13"/>
                  </a:lnTo>
                  <a:lnTo>
                    <a:pt x="285" y="5"/>
                  </a:lnTo>
                  <a:lnTo>
                    <a:pt x="292" y="1"/>
                  </a:lnTo>
                  <a:lnTo>
                    <a:pt x="2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7" name="Freeform 349"/>
            <p:cNvSpPr>
              <a:spLocks/>
            </p:cNvSpPr>
            <p:nvPr/>
          </p:nvSpPr>
          <p:spPr bwMode="auto">
            <a:xfrm>
              <a:off x="7149" y="1382"/>
              <a:ext cx="36" cy="49"/>
            </a:xfrm>
            <a:custGeom>
              <a:avLst/>
              <a:gdLst>
                <a:gd name="T0" fmla="*/ 278 w 477"/>
                <a:gd name="T1" fmla="*/ 4 h 634"/>
                <a:gd name="T2" fmla="*/ 321 w 477"/>
                <a:gd name="T3" fmla="*/ 16 h 634"/>
                <a:gd name="T4" fmla="*/ 359 w 477"/>
                <a:gd name="T5" fmla="*/ 38 h 634"/>
                <a:gd name="T6" fmla="*/ 383 w 477"/>
                <a:gd name="T7" fmla="*/ 61 h 634"/>
                <a:gd name="T8" fmla="*/ 395 w 477"/>
                <a:gd name="T9" fmla="*/ 76 h 634"/>
                <a:gd name="T10" fmla="*/ 397 w 477"/>
                <a:gd name="T11" fmla="*/ 78 h 634"/>
                <a:gd name="T12" fmla="*/ 405 w 477"/>
                <a:gd name="T13" fmla="*/ 80 h 634"/>
                <a:gd name="T14" fmla="*/ 419 w 477"/>
                <a:gd name="T15" fmla="*/ 86 h 634"/>
                <a:gd name="T16" fmla="*/ 434 w 477"/>
                <a:gd name="T17" fmla="*/ 100 h 634"/>
                <a:gd name="T18" fmla="*/ 449 w 477"/>
                <a:gd name="T19" fmla="*/ 123 h 634"/>
                <a:gd name="T20" fmla="*/ 460 w 477"/>
                <a:gd name="T21" fmla="*/ 158 h 634"/>
                <a:gd name="T22" fmla="*/ 463 w 477"/>
                <a:gd name="T23" fmla="*/ 207 h 634"/>
                <a:gd name="T24" fmla="*/ 457 w 477"/>
                <a:gd name="T25" fmla="*/ 273 h 634"/>
                <a:gd name="T26" fmla="*/ 455 w 477"/>
                <a:gd name="T27" fmla="*/ 303 h 634"/>
                <a:gd name="T28" fmla="*/ 467 w 477"/>
                <a:gd name="T29" fmla="*/ 307 h 634"/>
                <a:gd name="T30" fmla="*/ 475 w 477"/>
                <a:gd name="T31" fmla="*/ 320 h 634"/>
                <a:gd name="T32" fmla="*/ 477 w 477"/>
                <a:gd name="T33" fmla="*/ 344 h 634"/>
                <a:gd name="T34" fmla="*/ 469 w 477"/>
                <a:gd name="T35" fmla="*/ 384 h 634"/>
                <a:gd name="T36" fmla="*/ 453 w 477"/>
                <a:gd name="T37" fmla="*/ 425 h 634"/>
                <a:gd name="T38" fmla="*/ 441 w 477"/>
                <a:gd name="T39" fmla="*/ 447 h 634"/>
                <a:gd name="T40" fmla="*/ 428 w 477"/>
                <a:gd name="T41" fmla="*/ 453 h 634"/>
                <a:gd name="T42" fmla="*/ 414 w 477"/>
                <a:gd name="T43" fmla="*/ 503 h 634"/>
                <a:gd name="T44" fmla="*/ 385 w 477"/>
                <a:gd name="T45" fmla="*/ 553 h 634"/>
                <a:gd name="T46" fmla="*/ 343 w 477"/>
                <a:gd name="T47" fmla="*/ 595 h 634"/>
                <a:gd name="T48" fmla="*/ 289 w 477"/>
                <a:gd name="T49" fmla="*/ 625 h 634"/>
                <a:gd name="T50" fmla="*/ 238 w 477"/>
                <a:gd name="T51" fmla="*/ 634 h 634"/>
                <a:gd name="T52" fmla="*/ 187 w 477"/>
                <a:gd name="T53" fmla="*/ 625 h 634"/>
                <a:gd name="T54" fmla="*/ 133 w 477"/>
                <a:gd name="T55" fmla="*/ 595 h 634"/>
                <a:gd name="T56" fmla="*/ 92 w 477"/>
                <a:gd name="T57" fmla="*/ 553 h 634"/>
                <a:gd name="T58" fmla="*/ 62 w 477"/>
                <a:gd name="T59" fmla="*/ 503 h 634"/>
                <a:gd name="T60" fmla="*/ 48 w 477"/>
                <a:gd name="T61" fmla="*/ 453 h 634"/>
                <a:gd name="T62" fmla="*/ 37 w 477"/>
                <a:gd name="T63" fmla="*/ 447 h 634"/>
                <a:gd name="T64" fmla="*/ 23 w 477"/>
                <a:gd name="T65" fmla="*/ 425 h 634"/>
                <a:gd name="T66" fmla="*/ 8 w 477"/>
                <a:gd name="T67" fmla="*/ 384 h 634"/>
                <a:gd name="T68" fmla="*/ 0 w 477"/>
                <a:gd name="T69" fmla="*/ 344 h 634"/>
                <a:gd name="T70" fmla="*/ 2 w 477"/>
                <a:gd name="T71" fmla="*/ 320 h 634"/>
                <a:gd name="T72" fmla="*/ 9 w 477"/>
                <a:gd name="T73" fmla="*/ 307 h 634"/>
                <a:gd name="T74" fmla="*/ 22 w 477"/>
                <a:gd name="T75" fmla="*/ 303 h 634"/>
                <a:gd name="T76" fmla="*/ 23 w 477"/>
                <a:gd name="T77" fmla="*/ 287 h 634"/>
                <a:gd name="T78" fmla="*/ 15 w 477"/>
                <a:gd name="T79" fmla="*/ 240 h 634"/>
                <a:gd name="T80" fmla="*/ 19 w 477"/>
                <a:gd name="T81" fmla="*/ 177 h 634"/>
                <a:gd name="T82" fmla="*/ 41 w 477"/>
                <a:gd name="T83" fmla="*/ 122 h 634"/>
                <a:gd name="T84" fmla="*/ 75 w 477"/>
                <a:gd name="T85" fmla="*/ 79 h 634"/>
                <a:gd name="T86" fmla="*/ 127 w 477"/>
                <a:gd name="T87" fmla="*/ 37 h 634"/>
                <a:gd name="T88" fmla="*/ 177 w 477"/>
                <a:gd name="T89" fmla="*/ 11 h 634"/>
                <a:gd name="T90" fmla="*/ 222 w 477"/>
                <a:gd name="T91" fmla="*/ 2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77" h="634">
                  <a:moveTo>
                    <a:pt x="252" y="0"/>
                  </a:moveTo>
                  <a:lnTo>
                    <a:pt x="278" y="4"/>
                  </a:lnTo>
                  <a:lnTo>
                    <a:pt x="300" y="9"/>
                  </a:lnTo>
                  <a:lnTo>
                    <a:pt x="321" y="16"/>
                  </a:lnTo>
                  <a:lnTo>
                    <a:pt x="340" y="26"/>
                  </a:lnTo>
                  <a:lnTo>
                    <a:pt x="359" y="38"/>
                  </a:lnTo>
                  <a:lnTo>
                    <a:pt x="372" y="49"/>
                  </a:lnTo>
                  <a:lnTo>
                    <a:pt x="383" y="61"/>
                  </a:lnTo>
                  <a:lnTo>
                    <a:pt x="391" y="70"/>
                  </a:lnTo>
                  <a:lnTo>
                    <a:pt x="395" y="76"/>
                  </a:lnTo>
                  <a:lnTo>
                    <a:pt x="396" y="78"/>
                  </a:lnTo>
                  <a:lnTo>
                    <a:pt x="397" y="78"/>
                  </a:lnTo>
                  <a:lnTo>
                    <a:pt x="400" y="79"/>
                  </a:lnTo>
                  <a:lnTo>
                    <a:pt x="405" y="80"/>
                  </a:lnTo>
                  <a:lnTo>
                    <a:pt x="412" y="82"/>
                  </a:lnTo>
                  <a:lnTo>
                    <a:pt x="419" y="86"/>
                  </a:lnTo>
                  <a:lnTo>
                    <a:pt x="426" y="93"/>
                  </a:lnTo>
                  <a:lnTo>
                    <a:pt x="434" y="100"/>
                  </a:lnTo>
                  <a:lnTo>
                    <a:pt x="442" y="110"/>
                  </a:lnTo>
                  <a:lnTo>
                    <a:pt x="449" y="123"/>
                  </a:lnTo>
                  <a:lnTo>
                    <a:pt x="455" y="138"/>
                  </a:lnTo>
                  <a:lnTo>
                    <a:pt x="460" y="158"/>
                  </a:lnTo>
                  <a:lnTo>
                    <a:pt x="462" y="181"/>
                  </a:lnTo>
                  <a:lnTo>
                    <a:pt x="463" y="207"/>
                  </a:lnTo>
                  <a:lnTo>
                    <a:pt x="462" y="238"/>
                  </a:lnTo>
                  <a:lnTo>
                    <a:pt x="457" y="273"/>
                  </a:lnTo>
                  <a:lnTo>
                    <a:pt x="449" y="303"/>
                  </a:lnTo>
                  <a:lnTo>
                    <a:pt x="455" y="303"/>
                  </a:lnTo>
                  <a:lnTo>
                    <a:pt x="461" y="304"/>
                  </a:lnTo>
                  <a:lnTo>
                    <a:pt x="467" y="307"/>
                  </a:lnTo>
                  <a:lnTo>
                    <a:pt x="472" y="312"/>
                  </a:lnTo>
                  <a:lnTo>
                    <a:pt x="475" y="320"/>
                  </a:lnTo>
                  <a:lnTo>
                    <a:pt x="477" y="330"/>
                  </a:lnTo>
                  <a:lnTo>
                    <a:pt x="477" y="344"/>
                  </a:lnTo>
                  <a:lnTo>
                    <a:pt x="474" y="362"/>
                  </a:lnTo>
                  <a:lnTo>
                    <a:pt x="469" y="384"/>
                  </a:lnTo>
                  <a:lnTo>
                    <a:pt x="460" y="408"/>
                  </a:lnTo>
                  <a:lnTo>
                    <a:pt x="453" y="425"/>
                  </a:lnTo>
                  <a:lnTo>
                    <a:pt x="447" y="439"/>
                  </a:lnTo>
                  <a:lnTo>
                    <a:pt x="441" y="447"/>
                  </a:lnTo>
                  <a:lnTo>
                    <a:pt x="434" y="451"/>
                  </a:lnTo>
                  <a:lnTo>
                    <a:pt x="428" y="453"/>
                  </a:lnTo>
                  <a:lnTo>
                    <a:pt x="423" y="478"/>
                  </a:lnTo>
                  <a:lnTo>
                    <a:pt x="414" y="503"/>
                  </a:lnTo>
                  <a:lnTo>
                    <a:pt x="401" y="528"/>
                  </a:lnTo>
                  <a:lnTo>
                    <a:pt x="385" y="553"/>
                  </a:lnTo>
                  <a:lnTo>
                    <a:pt x="365" y="574"/>
                  </a:lnTo>
                  <a:lnTo>
                    <a:pt x="343" y="595"/>
                  </a:lnTo>
                  <a:lnTo>
                    <a:pt x="317" y="612"/>
                  </a:lnTo>
                  <a:lnTo>
                    <a:pt x="289" y="625"/>
                  </a:lnTo>
                  <a:lnTo>
                    <a:pt x="264" y="631"/>
                  </a:lnTo>
                  <a:lnTo>
                    <a:pt x="238" y="634"/>
                  </a:lnTo>
                  <a:lnTo>
                    <a:pt x="212" y="631"/>
                  </a:lnTo>
                  <a:lnTo>
                    <a:pt x="187" y="625"/>
                  </a:lnTo>
                  <a:lnTo>
                    <a:pt x="159" y="612"/>
                  </a:lnTo>
                  <a:lnTo>
                    <a:pt x="133" y="595"/>
                  </a:lnTo>
                  <a:lnTo>
                    <a:pt x="110" y="574"/>
                  </a:lnTo>
                  <a:lnTo>
                    <a:pt x="92" y="553"/>
                  </a:lnTo>
                  <a:lnTo>
                    <a:pt x="75" y="528"/>
                  </a:lnTo>
                  <a:lnTo>
                    <a:pt x="62" y="503"/>
                  </a:lnTo>
                  <a:lnTo>
                    <a:pt x="54" y="478"/>
                  </a:lnTo>
                  <a:lnTo>
                    <a:pt x="48" y="453"/>
                  </a:lnTo>
                  <a:lnTo>
                    <a:pt x="43" y="451"/>
                  </a:lnTo>
                  <a:lnTo>
                    <a:pt x="37" y="447"/>
                  </a:lnTo>
                  <a:lnTo>
                    <a:pt x="30" y="439"/>
                  </a:lnTo>
                  <a:lnTo>
                    <a:pt x="23" y="425"/>
                  </a:lnTo>
                  <a:lnTo>
                    <a:pt x="16" y="408"/>
                  </a:lnTo>
                  <a:lnTo>
                    <a:pt x="8" y="384"/>
                  </a:lnTo>
                  <a:lnTo>
                    <a:pt x="3" y="362"/>
                  </a:lnTo>
                  <a:lnTo>
                    <a:pt x="0" y="344"/>
                  </a:lnTo>
                  <a:lnTo>
                    <a:pt x="0" y="331"/>
                  </a:lnTo>
                  <a:lnTo>
                    <a:pt x="2" y="320"/>
                  </a:lnTo>
                  <a:lnTo>
                    <a:pt x="5" y="312"/>
                  </a:lnTo>
                  <a:lnTo>
                    <a:pt x="9" y="307"/>
                  </a:lnTo>
                  <a:lnTo>
                    <a:pt x="16" y="304"/>
                  </a:lnTo>
                  <a:lnTo>
                    <a:pt x="22" y="303"/>
                  </a:lnTo>
                  <a:lnTo>
                    <a:pt x="28" y="303"/>
                  </a:lnTo>
                  <a:lnTo>
                    <a:pt x="23" y="287"/>
                  </a:lnTo>
                  <a:lnTo>
                    <a:pt x="20" y="273"/>
                  </a:lnTo>
                  <a:lnTo>
                    <a:pt x="15" y="240"/>
                  </a:lnTo>
                  <a:lnTo>
                    <a:pt x="15" y="208"/>
                  </a:lnTo>
                  <a:lnTo>
                    <a:pt x="19" y="177"/>
                  </a:lnTo>
                  <a:lnTo>
                    <a:pt x="28" y="148"/>
                  </a:lnTo>
                  <a:lnTo>
                    <a:pt x="41" y="122"/>
                  </a:lnTo>
                  <a:lnTo>
                    <a:pt x="57" y="99"/>
                  </a:lnTo>
                  <a:lnTo>
                    <a:pt x="75" y="79"/>
                  </a:lnTo>
                  <a:lnTo>
                    <a:pt x="99" y="56"/>
                  </a:lnTo>
                  <a:lnTo>
                    <a:pt x="127" y="37"/>
                  </a:lnTo>
                  <a:lnTo>
                    <a:pt x="151" y="22"/>
                  </a:lnTo>
                  <a:lnTo>
                    <a:pt x="177" y="11"/>
                  </a:lnTo>
                  <a:lnTo>
                    <a:pt x="200" y="5"/>
                  </a:lnTo>
                  <a:lnTo>
                    <a:pt x="222" y="2"/>
                  </a:lnTo>
                  <a:lnTo>
                    <a:pt x="2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8" name="Freeform 350"/>
            <p:cNvSpPr>
              <a:spLocks/>
            </p:cNvSpPr>
            <p:nvPr/>
          </p:nvSpPr>
          <p:spPr bwMode="auto">
            <a:xfrm>
              <a:off x="6990" y="1430"/>
              <a:ext cx="70" cy="32"/>
            </a:xfrm>
            <a:custGeom>
              <a:avLst/>
              <a:gdLst>
                <a:gd name="T0" fmla="*/ 379 w 906"/>
                <a:gd name="T1" fmla="*/ 270 h 418"/>
                <a:gd name="T2" fmla="*/ 429 w 906"/>
                <a:gd name="T3" fmla="*/ 197 h 418"/>
                <a:gd name="T4" fmla="*/ 403 w 906"/>
                <a:gd name="T5" fmla="*/ 155 h 418"/>
                <a:gd name="T6" fmla="*/ 393 w 906"/>
                <a:gd name="T7" fmla="*/ 122 h 418"/>
                <a:gd name="T8" fmla="*/ 395 w 906"/>
                <a:gd name="T9" fmla="*/ 100 h 418"/>
                <a:gd name="T10" fmla="*/ 405 w 906"/>
                <a:gd name="T11" fmla="*/ 84 h 418"/>
                <a:gd name="T12" fmla="*/ 420 w 906"/>
                <a:gd name="T13" fmla="*/ 76 h 418"/>
                <a:gd name="T14" fmla="*/ 435 w 906"/>
                <a:gd name="T15" fmla="*/ 71 h 418"/>
                <a:gd name="T16" fmla="*/ 449 w 906"/>
                <a:gd name="T17" fmla="*/ 70 h 418"/>
                <a:gd name="T18" fmla="*/ 457 w 906"/>
                <a:gd name="T19" fmla="*/ 70 h 418"/>
                <a:gd name="T20" fmla="*/ 470 w 906"/>
                <a:gd name="T21" fmla="*/ 71 h 418"/>
                <a:gd name="T22" fmla="*/ 485 w 906"/>
                <a:gd name="T23" fmla="*/ 75 h 418"/>
                <a:gd name="T24" fmla="*/ 500 w 906"/>
                <a:gd name="T25" fmla="*/ 84 h 418"/>
                <a:gd name="T26" fmla="*/ 510 w 906"/>
                <a:gd name="T27" fmla="*/ 100 h 418"/>
                <a:gd name="T28" fmla="*/ 512 w 906"/>
                <a:gd name="T29" fmla="*/ 122 h 418"/>
                <a:gd name="T30" fmla="*/ 502 w 906"/>
                <a:gd name="T31" fmla="*/ 155 h 418"/>
                <a:gd name="T32" fmla="*/ 476 w 906"/>
                <a:gd name="T33" fmla="*/ 197 h 418"/>
                <a:gd name="T34" fmla="*/ 526 w 906"/>
                <a:gd name="T35" fmla="*/ 270 h 418"/>
                <a:gd name="T36" fmla="*/ 613 w 906"/>
                <a:gd name="T37" fmla="*/ 1 h 418"/>
                <a:gd name="T38" fmla="*/ 633 w 906"/>
                <a:gd name="T39" fmla="*/ 13 h 418"/>
                <a:gd name="T40" fmla="*/ 669 w 906"/>
                <a:gd name="T41" fmla="*/ 32 h 418"/>
                <a:gd name="T42" fmla="*/ 721 w 906"/>
                <a:gd name="T43" fmla="*/ 57 h 418"/>
                <a:gd name="T44" fmla="*/ 788 w 906"/>
                <a:gd name="T45" fmla="*/ 85 h 418"/>
                <a:gd name="T46" fmla="*/ 838 w 906"/>
                <a:gd name="T47" fmla="*/ 112 h 418"/>
                <a:gd name="T48" fmla="*/ 872 w 906"/>
                <a:gd name="T49" fmla="*/ 149 h 418"/>
                <a:gd name="T50" fmla="*/ 891 w 906"/>
                <a:gd name="T51" fmla="*/ 197 h 418"/>
                <a:gd name="T52" fmla="*/ 901 w 906"/>
                <a:gd name="T53" fmla="*/ 257 h 418"/>
                <a:gd name="T54" fmla="*/ 904 w 906"/>
                <a:gd name="T55" fmla="*/ 331 h 418"/>
                <a:gd name="T56" fmla="*/ 906 w 906"/>
                <a:gd name="T57" fmla="*/ 418 h 418"/>
                <a:gd name="T58" fmla="*/ 1 w 906"/>
                <a:gd name="T59" fmla="*/ 372 h 418"/>
                <a:gd name="T60" fmla="*/ 2 w 906"/>
                <a:gd name="T61" fmla="*/ 292 h 418"/>
                <a:gd name="T62" fmla="*/ 8 w 906"/>
                <a:gd name="T63" fmla="*/ 226 h 418"/>
                <a:gd name="T64" fmla="*/ 22 w 906"/>
                <a:gd name="T65" fmla="*/ 172 h 418"/>
                <a:gd name="T66" fmla="*/ 48 w 906"/>
                <a:gd name="T67" fmla="*/ 130 h 418"/>
                <a:gd name="T68" fmla="*/ 89 w 906"/>
                <a:gd name="T69" fmla="*/ 98 h 418"/>
                <a:gd name="T70" fmla="*/ 152 w 906"/>
                <a:gd name="T71" fmla="*/ 72 h 418"/>
                <a:gd name="T72" fmla="*/ 212 w 906"/>
                <a:gd name="T73" fmla="*/ 45 h 418"/>
                <a:gd name="T74" fmla="*/ 257 w 906"/>
                <a:gd name="T75" fmla="*/ 22 h 418"/>
                <a:gd name="T76" fmla="*/ 285 w 906"/>
                <a:gd name="T77" fmla="*/ 5 h 418"/>
                <a:gd name="T78" fmla="*/ 294 w 906"/>
                <a:gd name="T79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06" h="418">
                  <a:moveTo>
                    <a:pt x="294" y="0"/>
                  </a:moveTo>
                  <a:lnTo>
                    <a:pt x="379" y="270"/>
                  </a:lnTo>
                  <a:lnTo>
                    <a:pt x="391" y="305"/>
                  </a:lnTo>
                  <a:lnTo>
                    <a:pt x="429" y="197"/>
                  </a:lnTo>
                  <a:lnTo>
                    <a:pt x="414" y="174"/>
                  </a:lnTo>
                  <a:lnTo>
                    <a:pt x="403" y="155"/>
                  </a:lnTo>
                  <a:lnTo>
                    <a:pt x="397" y="137"/>
                  </a:lnTo>
                  <a:lnTo>
                    <a:pt x="393" y="122"/>
                  </a:lnTo>
                  <a:lnTo>
                    <a:pt x="393" y="110"/>
                  </a:lnTo>
                  <a:lnTo>
                    <a:pt x="395" y="100"/>
                  </a:lnTo>
                  <a:lnTo>
                    <a:pt x="399" y="91"/>
                  </a:lnTo>
                  <a:lnTo>
                    <a:pt x="405" y="84"/>
                  </a:lnTo>
                  <a:lnTo>
                    <a:pt x="412" y="79"/>
                  </a:lnTo>
                  <a:lnTo>
                    <a:pt x="420" y="76"/>
                  </a:lnTo>
                  <a:lnTo>
                    <a:pt x="428" y="73"/>
                  </a:lnTo>
                  <a:lnTo>
                    <a:pt x="435" y="71"/>
                  </a:lnTo>
                  <a:lnTo>
                    <a:pt x="443" y="70"/>
                  </a:lnTo>
                  <a:lnTo>
                    <a:pt x="449" y="70"/>
                  </a:lnTo>
                  <a:lnTo>
                    <a:pt x="453" y="70"/>
                  </a:lnTo>
                  <a:lnTo>
                    <a:pt x="457" y="70"/>
                  </a:lnTo>
                  <a:lnTo>
                    <a:pt x="462" y="70"/>
                  </a:lnTo>
                  <a:lnTo>
                    <a:pt x="470" y="71"/>
                  </a:lnTo>
                  <a:lnTo>
                    <a:pt x="477" y="73"/>
                  </a:lnTo>
                  <a:lnTo>
                    <a:pt x="485" y="75"/>
                  </a:lnTo>
                  <a:lnTo>
                    <a:pt x="492" y="79"/>
                  </a:lnTo>
                  <a:lnTo>
                    <a:pt x="500" y="84"/>
                  </a:lnTo>
                  <a:lnTo>
                    <a:pt x="506" y="91"/>
                  </a:lnTo>
                  <a:lnTo>
                    <a:pt x="510" y="100"/>
                  </a:lnTo>
                  <a:lnTo>
                    <a:pt x="512" y="110"/>
                  </a:lnTo>
                  <a:lnTo>
                    <a:pt x="512" y="122"/>
                  </a:lnTo>
                  <a:lnTo>
                    <a:pt x="508" y="137"/>
                  </a:lnTo>
                  <a:lnTo>
                    <a:pt x="502" y="155"/>
                  </a:lnTo>
                  <a:lnTo>
                    <a:pt x="490" y="174"/>
                  </a:lnTo>
                  <a:lnTo>
                    <a:pt x="476" y="197"/>
                  </a:lnTo>
                  <a:lnTo>
                    <a:pt x="514" y="305"/>
                  </a:lnTo>
                  <a:lnTo>
                    <a:pt x="526" y="270"/>
                  </a:lnTo>
                  <a:lnTo>
                    <a:pt x="611" y="0"/>
                  </a:lnTo>
                  <a:lnTo>
                    <a:pt x="613" y="1"/>
                  </a:lnTo>
                  <a:lnTo>
                    <a:pt x="620" y="5"/>
                  </a:lnTo>
                  <a:lnTo>
                    <a:pt x="633" y="13"/>
                  </a:lnTo>
                  <a:lnTo>
                    <a:pt x="648" y="22"/>
                  </a:lnTo>
                  <a:lnTo>
                    <a:pt x="669" y="32"/>
                  </a:lnTo>
                  <a:lnTo>
                    <a:pt x="693" y="45"/>
                  </a:lnTo>
                  <a:lnTo>
                    <a:pt x="721" y="57"/>
                  </a:lnTo>
                  <a:lnTo>
                    <a:pt x="753" y="72"/>
                  </a:lnTo>
                  <a:lnTo>
                    <a:pt x="788" y="85"/>
                  </a:lnTo>
                  <a:lnTo>
                    <a:pt x="815" y="98"/>
                  </a:lnTo>
                  <a:lnTo>
                    <a:pt x="838" y="112"/>
                  </a:lnTo>
                  <a:lnTo>
                    <a:pt x="857" y="130"/>
                  </a:lnTo>
                  <a:lnTo>
                    <a:pt x="872" y="149"/>
                  </a:lnTo>
                  <a:lnTo>
                    <a:pt x="883" y="172"/>
                  </a:lnTo>
                  <a:lnTo>
                    <a:pt x="891" y="197"/>
                  </a:lnTo>
                  <a:lnTo>
                    <a:pt x="896" y="226"/>
                  </a:lnTo>
                  <a:lnTo>
                    <a:pt x="901" y="257"/>
                  </a:lnTo>
                  <a:lnTo>
                    <a:pt x="903" y="292"/>
                  </a:lnTo>
                  <a:lnTo>
                    <a:pt x="904" y="331"/>
                  </a:lnTo>
                  <a:lnTo>
                    <a:pt x="905" y="372"/>
                  </a:lnTo>
                  <a:lnTo>
                    <a:pt x="906" y="418"/>
                  </a:lnTo>
                  <a:lnTo>
                    <a:pt x="0" y="418"/>
                  </a:lnTo>
                  <a:lnTo>
                    <a:pt x="1" y="372"/>
                  </a:lnTo>
                  <a:lnTo>
                    <a:pt x="1" y="331"/>
                  </a:lnTo>
                  <a:lnTo>
                    <a:pt x="2" y="292"/>
                  </a:lnTo>
                  <a:lnTo>
                    <a:pt x="4" y="257"/>
                  </a:lnTo>
                  <a:lnTo>
                    <a:pt x="8" y="226"/>
                  </a:lnTo>
                  <a:lnTo>
                    <a:pt x="13" y="197"/>
                  </a:lnTo>
                  <a:lnTo>
                    <a:pt x="22" y="172"/>
                  </a:lnTo>
                  <a:lnTo>
                    <a:pt x="33" y="149"/>
                  </a:lnTo>
                  <a:lnTo>
                    <a:pt x="48" y="130"/>
                  </a:lnTo>
                  <a:lnTo>
                    <a:pt x="65" y="112"/>
                  </a:lnTo>
                  <a:lnTo>
                    <a:pt x="89" y="98"/>
                  </a:lnTo>
                  <a:lnTo>
                    <a:pt x="116" y="85"/>
                  </a:lnTo>
                  <a:lnTo>
                    <a:pt x="152" y="72"/>
                  </a:lnTo>
                  <a:lnTo>
                    <a:pt x="184" y="57"/>
                  </a:lnTo>
                  <a:lnTo>
                    <a:pt x="212" y="45"/>
                  </a:lnTo>
                  <a:lnTo>
                    <a:pt x="237" y="32"/>
                  </a:lnTo>
                  <a:lnTo>
                    <a:pt x="257" y="22"/>
                  </a:lnTo>
                  <a:lnTo>
                    <a:pt x="273" y="13"/>
                  </a:lnTo>
                  <a:lnTo>
                    <a:pt x="285" y="5"/>
                  </a:lnTo>
                  <a:lnTo>
                    <a:pt x="292" y="1"/>
                  </a:lnTo>
                  <a:lnTo>
                    <a:pt x="2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9" name="Freeform 351"/>
            <p:cNvSpPr>
              <a:spLocks/>
            </p:cNvSpPr>
            <p:nvPr/>
          </p:nvSpPr>
          <p:spPr bwMode="auto">
            <a:xfrm>
              <a:off x="7007" y="1382"/>
              <a:ext cx="36" cy="49"/>
            </a:xfrm>
            <a:custGeom>
              <a:avLst/>
              <a:gdLst>
                <a:gd name="T0" fmla="*/ 277 w 475"/>
                <a:gd name="T1" fmla="*/ 4 h 634"/>
                <a:gd name="T2" fmla="*/ 320 w 475"/>
                <a:gd name="T3" fmla="*/ 17 h 634"/>
                <a:gd name="T4" fmla="*/ 355 w 475"/>
                <a:gd name="T5" fmla="*/ 38 h 634"/>
                <a:gd name="T6" fmla="*/ 380 w 475"/>
                <a:gd name="T7" fmla="*/ 61 h 634"/>
                <a:gd name="T8" fmla="*/ 392 w 475"/>
                <a:gd name="T9" fmla="*/ 76 h 634"/>
                <a:gd name="T10" fmla="*/ 395 w 475"/>
                <a:gd name="T11" fmla="*/ 78 h 634"/>
                <a:gd name="T12" fmla="*/ 403 w 475"/>
                <a:gd name="T13" fmla="*/ 80 h 634"/>
                <a:gd name="T14" fmla="*/ 417 w 475"/>
                <a:gd name="T15" fmla="*/ 86 h 634"/>
                <a:gd name="T16" fmla="*/ 432 w 475"/>
                <a:gd name="T17" fmla="*/ 100 h 634"/>
                <a:gd name="T18" fmla="*/ 447 w 475"/>
                <a:gd name="T19" fmla="*/ 123 h 634"/>
                <a:gd name="T20" fmla="*/ 457 w 475"/>
                <a:gd name="T21" fmla="*/ 158 h 634"/>
                <a:gd name="T22" fmla="*/ 461 w 475"/>
                <a:gd name="T23" fmla="*/ 207 h 634"/>
                <a:gd name="T24" fmla="*/ 455 w 475"/>
                <a:gd name="T25" fmla="*/ 273 h 634"/>
                <a:gd name="T26" fmla="*/ 447 w 475"/>
                <a:gd name="T27" fmla="*/ 303 h 634"/>
                <a:gd name="T28" fmla="*/ 459 w 475"/>
                <a:gd name="T29" fmla="*/ 304 h 634"/>
                <a:gd name="T30" fmla="*/ 469 w 475"/>
                <a:gd name="T31" fmla="*/ 312 h 634"/>
                <a:gd name="T32" fmla="*/ 475 w 475"/>
                <a:gd name="T33" fmla="*/ 330 h 634"/>
                <a:gd name="T34" fmla="*/ 472 w 475"/>
                <a:gd name="T35" fmla="*/ 362 h 634"/>
                <a:gd name="T36" fmla="*/ 458 w 475"/>
                <a:gd name="T37" fmla="*/ 408 h 634"/>
                <a:gd name="T38" fmla="*/ 445 w 475"/>
                <a:gd name="T39" fmla="*/ 439 h 634"/>
                <a:gd name="T40" fmla="*/ 432 w 475"/>
                <a:gd name="T41" fmla="*/ 451 h 634"/>
                <a:gd name="T42" fmla="*/ 421 w 475"/>
                <a:gd name="T43" fmla="*/ 478 h 634"/>
                <a:gd name="T44" fmla="*/ 399 w 475"/>
                <a:gd name="T45" fmla="*/ 528 h 634"/>
                <a:gd name="T46" fmla="*/ 363 w 475"/>
                <a:gd name="T47" fmla="*/ 574 h 634"/>
                <a:gd name="T48" fmla="*/ 315 w 475"/>
                <a:gd name="T49" fmla="*/ 612 h 634"/>
                <a:gd name="T50" fmla="*/ 262 w 475"/>
                <a:gd name="T51" fmla="*/ 631 h 634"/>
                <a:gd name="T52" fmla="*/ 210 w 475"/>
                <a:gd name="T53" fmla="*/ 631 h 634"/>
                <a:gd name="T54" fmla="*/ 156 w 475"/>
                <a:gd name="T55" fmla="*/ 612 h 634"/>
                <a:gd name="T56" fmla="*/ 108 w 475"/>
                <a:gd name="T57" fmla="*/ 574 h 634"/>
                <a:gd name="T58" fmla="*/ 73 w 475"/>
                <a:gd name="T59" fmla="*/ 528 h 634"/>
                <a:gd name="T60" fmla="*/ 51 w 475"/>
                <a:gd name="T61" fmla="*/ 478 h 634"/>
                <a:gd name="T62" fmla="*/ 41 w 475"/>
                <a:gd name="T63" fmla="*/ 451 h 634"/>
                <a:gd name="T64" fmla="*/ 28 w 475"/>
                <a:gd name="T65" fmla="*/ 438 h 634"/>
                <a:gd name="T66" fmla="*/ 15 w 475"/>
                <a:gd name="T67" fmla="*/ 408 h 634"/>
                <a:gd name="T68" fmla="*/ 3 w 475"/>
                <a:gd name="T69" fmla="*/ 362 h 634"/>
                <a:gd name="T70" fmla="*/ 0 w 475"/>
                <a:gd name="T71" fmla="*/ 331 h 634"/>
                <a:gd name="T72" fmla="*/ 5 w 475"/>
                <a:gd name="T73" fmla="*/ 312 h 634"/>
                <a:gd name="T74" fmla="*/ 16 w 475"/>
                <a:gd name="T75" fmla="*/ 304 h 634"/>
                <a:gd name="T76" fmla="*/ 28 w 475"/>
                <a:gd name="T77" fmla="*/ 303 h 634"/>
                <a:gd name="T78" fmla="*/ 20 w 475"/>
                <a:gd name="T79" fmla="*/ 273 h 634"/>
                <a:gd name="T80" fmla="*/ 14 w 475"/>
                <a:gd name="T81" fmla="*/ 208 h 634"/>
                <a:gd name="T82" fmla="*/ 28 w 475"/>
                <a:gd name="T83" fmla="*/ 148 h 634"/>
                <a:gd name="T84" fmla="*/ 57 w 475"/>
                <a:gd name="T85" fmla="*/ 99 h 634"/>
                <a:gd name="T86" fmla="*/ 99 w 475"/>
                <a:gd name="T87" fmla="*/ 56 h 634"/>
                <a:gd name="T88" fmla="*/ 151 w 475"/>
                <a:gd name="T89" fmla="*/ 22 h 634"/>
                <a:gd name="T90" fmla="*/ 198 w 475"/>
                <a:gd name="T91" fmla="*/ 5 h 634"/>
                <a:gd name="T92" fmla="*/ 251 w 475"/>
                <a:gd name="T93" fmla="*/ 0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75" h="634">
                  <a:moveTo>
                    <a:pt x="251" y="0"/>
                  </a:moveTo>
                  <a:lnTo>
                    <a:pt x="277" y="4"/>
                  </a:lnTo>
                  <a:lnTo>
                    <a:pt x="300" y="9"/>
                  </a:lnTo>
                  <a:lnTo>
                    <a:pt x="320" y="17"/>
                  </a:lnTo>
                  <a:lnTo>
                    <a:pt x="338" y="26"/>
                  </a:lnTo>
                  <a:lnTo>
                    <a:pt x="355" y="38"/>
                  </a:lnTo>
                  <a:lnTo>
                    <a:pt x="370" y="49"/>
                  </a:lnTo>
                  <a:lnTo>
                    <a:pt x="380" y="61"/>
                  </a:lnTo>
                  <a:lnTo>
                    <a:pt x="388" y="70"/>
                  </a:lnTo>
                  <a:lnTo>
                    <a:pt x="392" y="76"/>
                  </a:lnTo>
                  <a:lnTo>
                    <a:pt x="394" y="78"/>
                  </a:lnTo>
                  <a:lnTo>
                    <a:pt x="395" y="78"/>
                  </a:lnTo>
                  <a:lnTo>
                    <a:pt x="398" y="79"/>
                  </a:lnTo>
                  <a:lnTo>
                    <a:pt x="403" y="80"/>
                  </a:lnTo>
                  <a:lnTo>
                    <a:pt x="409" y="82"/>
                  </a:lnTo>
                  <a:lnTo>
                    <a:pt x="417" y="86"/>
                  </a:lnTo>
                  <a:lnTo>
                    <a:pt x="424" y="93"/>
                  </a:lnTo>
                  <a:lnTo>
                    <a:pt x="432" y="100"/>
                  </a:lnTo>
                  <a:lnTo>
                    <a:pt x="439" y="110"/>
                  </a:lnTo>
                  <a:lnTo>
                    <a:pt x="447" y="123"/>
                  </a:lnTo>
                  <a:lnTo>
                    <a:pt x="453" y="138"/>
                  </a:lnTo>
                  <a:lnTo>
                    <a:pt x="457" y="158"/>
                  </a:lnTo>
                  <a:lnTo>
                    <a:pt x="460" y="181"/>
                  </a:lnTo>
                  <a:lnTo>
                    <a:pt x="461" y="207"/>
                  </a:lnTo>
                  <a:lnTo>
                    <a:pt x="459" y="238"/>
                  </a:lnTo>
                  <a:lnTo>
                    <a:pt x="455" y="273"/>
                  </a:lnTo>
                  <a:lnTo>
                    <a:pt x="451" y="287"/>
                  </a:lnTo>
                  <a:lnTo>
                    <a:pt x="447" y="303"/>
                  </a:lnTo>
                  <a:lnTo>
                    <a:pt x="453" y="303"/>
                  </a:lnTo>
                  <a:lnTo>
                    <a:pt x="459" y="304"/>
                  </a:lnTo>
                  <a:lnTo>
                    <a:pt x="464" y="307"/>
                  </a:lnTo>
                  <a:lnTo>
                    <a:pt x="469" y="312"/>
                  </a:lnTo>
                  <a:lnTo>
                    <a:pt x="473" y="320"/>
                  </a:lnTo>
                  <a:lnTo>
                    <a:pt x="475" y="330"/>
                  </a:lnTo>
                  <a:lnTo>
                    <a:pt x="474" y="344"/>
                  </a:lnTo>
                  <a:lnTo>
                    <a:pt x="472" y="362"/>
                  </a:lnTo>
                  <a:lnTo>
                    <a:pt x="466" y="384"/>
                  </a:lnTo>
                  <a:lnTo>
                    <a:pt x="458" y="408"/>
                  </a:lnTo>
                  <a:lnTo>
                    <a:pt x="451" y="425"/>
                  </a:lnTo>
                  <a:lnTo>
                    <a:pt x="445" y="439"/>
                  </a:lnTo>
                  <a:lnTo>
                    <a:pt x="437" y="447"/>
                  </a:lnTo>
                  <a:lnTo>
                    <a:pt x="432" y="451"/>
                  </a:lnTo>
                  <a:lnTo>
                    <a:pt x="426" y="453"/>
                  </a:lnTo>
                  <a:lnTo>
                    <a:pt x="421" y="478"/>
                  </a:lnTo>
                  <a:lnTo>
                    <a:pt x="411" y="503"/>
                  </a:lnTo>
                  <a:lnTo>
                    <a:pt x="399" y="528"/>
                  </a:lnTo>
                  <a:lnTo>
                    <a:pt x="382" y="553"/>
                  </a:lnTo>
                  <a:lnTo>
                    <a:pt x="363" y="574"/>
                  </a:lnTo>
                  <a:lnTo>
                    <a:pt x="341" y="595"/>
                  </a:lnTo>
                  <a:lnTo>
                    <a:pt x="315" y="612"/>
                  </a:lnTo>
                  <a:lnTo>
                    <a:pt x="287" y="625"/>
                  </a:lnTo>
                  <a:lnTo>
                    <a:pt x="262" y="631"/>
                  </a:lnTo>
                  <a:lnTo>
                    <a:pt x="236" y="634"/>
                  </a:lnTo>
                  <a:lnTo>
                    <a:pt x="210" y="631"/>
                  </a:lnTo>
                  <a:lnTo>
                    <a:pt x="185" y="625"/>
                  </a:lnTo>
                  <a:lnTo>
                    <a:pt x="156" y="612"/>
                  </a:lnTo>
                  <a:lnTo>
                    <a:pt x="131" y="595"/>
                  </a:lnTo>
                  <a:lnTo>
                    <a:pt x="108" y="574"/>
                  </a:lnTo>
                  <a:lnTo>
                    <a:pt x="89" y="553"/>
                  </a:lnTo>
                  <a:lnTo>
                    <a:pt x="73" y="528"/>
                  </a:lnTo>
                  <a:lnTo>
                    <a:pt x="60" y="503"/>
                  </a:lnTo>
                  <a:lnTo>
                    <a:pt x="51" y="478"/>
                  </a:lnTo>
                  <a:lnTo>
                    <a:pt x="46" y="453"/>
                  </a:lnTo>
                  <a:lnTo>
                    <a:pt x="41" y="451"/>
                  </a:lnTo>
                  <a:lnTo>
                    <a:pt x="34" y="446"/>
                  </a:lnTo>
                  <a:lnTo>
                    <a:pt x="28" y="438"/>
                  </a:lnTo>
                  <a:lnTo>
                    <a:pt x="21" y="425"/>
                  </a:lnTo>
                  <a:lnTo>
                    <a:pt x="15" y="408"/>
                  </a:lnTo>
                  <a:lnTo>
                    <a:pt x="8" y="384"/>
                  </a:lnTo>
                  <a:lnTo>
                    <a:pt x="3" y="362"/>
                  </a:lnTo>
                  <a:lnTo>
                    <a:pt x="0" y="344"/>
                  </a:lnTo>
                  <a:lnTo>
                    <a:pt x="0" y="331"/>
                  </a:lnTo>
                  <a:lnTo>
                    <a:pt x="2" y="320"/>
                  </a:lnTo>
                  <a:lnTo>
                    <a:pt x="5" y="312"/>
                  </a:lnTo>
                  <a:lnTo>
                    <a:pt x="9" y="307"/>
                  </a:lnTo>
                  <a:lnTo>
                    <a:pt x="16" y="304"/>
                  </a:lnTo>
                  <a:lnTo>
                    <a:pt x="22" y="303"/>
                  </a:lnTo>
                  <a:lnTo>
                    <a:pt x="28" y="303"/>
                  </a:lnTo>
                  <a:lnTo>
                    <a:pt x="23" y="287"/>
                  </a:lnTo>
                  <a:lnTo>
                    <a:pt x="20" y="273"/>
                  </a:lnTo>
                  <a:lnTo>
                    <a:pt x="15" y="240"/>
                  </a:lnTo>
                  <a:lnTo>
                    <a:pt x="14" y="208"/>
                  </a:lnTo>
                  <a:lnTo>
                    <a:pt x="19" y="177"/>
                  </a:lnTo>
                  <a:lnTo>
                    <a:pt x="28" y="148"/>
                  </a:lnTo>
                  <a:lnTo>
                    <a:pt x="41" y="122"/>
                  </a:lnTo>
                  <a:lnTo>
                    <a:pt x="57" y="99"/>
                  </a:lnTo>
                  <a:lnTo>
                    <a:pt x="75" y="79"/>
                  </a:lnTo>
                  <a:lnTo>
                    <a:pt x="99" y="56"/>
                  </a:lnTo>
                  <a:lnTo>
                    <a:pt x="126" y="37"/>
                  </a:lnTo>
                  <a:lnTo>
                    <a:pt x="151" y="22"/>
                  </a:lnTo>
                  <a:lnTo>
                    <a:pt x="177" y="11"/>
                  </a:lnTo>
                  <a:lnTo>
                    <a:pt x="198" y="5"/>
                  </a:lnTo>
                  <a:lnTo>
                    <a:pt x="222" y="2"/>
                  </a:lnTo>
                  <a:lnTo>
                    <a:pt x="2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566037056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Freeform 6"/>
          <p:cNvSpPr>
            <a:spLocks noEditPoints="1"/>
          </p:cNvSpPr>
          <p:nvPr/>
        </p:nvSpPr>
        <p:spPr bwMode="auto">
          <a:xfrm flipH="1">
            <a:off x="3271545" y="626217"/>
            <a:ext cx="311420" cy="327754"/>
          </a:xfrm>
          <a:custGeom>
            <a:avLst/>
            <a:gdLst>
              <a:gd name="T0" fmla="*/ 1735 w 3147"/>
              <a:gd name="T1" fmla="*/ 2903 h 3310"/>
              <a:gd name="T2" fmla="*/ 1735 w 3147"/>
              <a:gd name="T3" fmla="*/ 1715 h 3310"/>
              <a:gd name="T4" fmla="*/ 468 w 3147"/>
              <a:gd name="T5" fmla="*/ 2497 h 3310"/>
              <a:gd name="T6" fmla="*/ 1412 w 3147"/>
              <a:gd name="T7" fmla="*/ 1715 h 3310"/>
              <a:gd name="T8" fmla="*/ 1880 w 3147"/>
              <a:gd name="T9" fmla="*/ 1417 h 3310"/>
              <a:gd name="T10" fmla="*/ 2825 w 3147"/>
              <a:gd name="T11" fmla="*/ 1011 h 3310"/>
              <a:gd name="T12" fmla="*/ 322 w 3147"/>
              <a:gd name="T13" fmla="*/ 2199 h 3310"/>
              <a:gd name="T14" fmla="*/ 322 w 3147"/>
              <a:gd name="T15" fmla="*/ 1011 h 3310"/>
              <a:gd name="T16" fmla="*/ 571 w 3147"/>
              <a:gd name="T17" fmla="*/ 767 h 3310"/>
              <a:gd name="T18" fmla="*/ 2576 w 3147"/>
              <a:gd name="T19" fmla="*/ 767 h 3310"/>
              <a:gd name="T20" fmla="*/ 1587 w 3147"/>
              <a:gd name="T21" fmla="*/ 0 h 3310"/>
              <a:gd name="T22" fmla="*/ 1637 w 3147"/>
              <a:gd name="T23" fmla="*/ 13 h 3310"/>
              <a:gd name="T24" fmla="*/ 3073 w 3147"/>
              <a:gd name="T25" fmla="*/ 632 h 3310"/>
              <a:gd name="T26" fmla="*/ 3113 w 3147"/>
              <a:gd name="T27" fmla="*/ 667 h 3310"/>
              <a:gd name="T28" fmla="*/ 3139 w 3147"/>
              <a:gd name="T29" fmla="*/ 714 h 3310"/>
              <a:gd name="T30" fmla="*/ 3147 w 3147"/>
              <a:gd name="T31" fmla="*/ 767 h 3310"/>
              <a:gd name="T32" fmla="*/ 3145 w 3147"/>
              <a:gd name="T33" fmla="*/ 2569 h 3310"/>
              <a:gd name="T34" fmla="*/ 3127 w 3147"/>
              <a:gd name="T35" fmla="*/ 2620 h 3310"/>
              <a:gd name="T36" fmla="*/ 3095 w 3147"/>
              <a:gd name="T37" fmla="*/ 2662 h 3310"/>
              <a:gd name="T38" fmla="*/ 3049 w 3147"/>
              <a:gd name="T39" fmla="*/ 2691 h 3310"/>
              <a:gd name="T40" fmla="*/ 1606 w 3147"/>
              <a:gd name="T41" fmla="*/ 3305 h 3310"/>
              <a:gd name="T42" fmla="*/ 1552 w 3147"/>
              <a:gd name="T43" fmla="*/ 3308 h 3310"/>
              <a:gd name="T44" fmla="*/ 1510 w 3147"/>
              <a:gd name="T45" fmla="*/ 3296 h 3310"/>
              <a:gd name="T46" fmla="*/ 74 w 3147"/>
              <a:gd name="T47" fmla="*/ 2678 h 3310"/>
              <a:gd name="T48" fmla="*/ 34 w 3147"/>
              <a:gd name="T49" fmla="*/ 2642 h 3310"/>
              <a:gd name="T50" fmla="*/ 9 w 3147"/>
              <a:gd name="T51" fmla="*/ 2595 h 3310"/>
              <a:gd name="T52" fmla="*/ 0 w 3147"/>
              <a:gd name="T53" fmla="*/ 2542 h 3310"/>
              <a:gd name="T54" fmla="*/ 2 w 3147"/>
              <a:gd name="T55" fmla="*/ 740 h 3310"/>
              <a:gd name="T56" fmla="*/ 20 w 3147"/>
              <a:gd name="T57" fmla="*/ 690 h 3310"/>
              <a:gd name="T58" fmla="*/ 52 w 3147"/>
              <a:gd name="T59" fmla="*/ 648 h 3310"/>
              <a:gd name="T60" fmla="*/ 98 w 3147"/>
              <a:gd name="T61" fmla="*/ 619 h 3310"/>
              <a:gd name="T62" fmla="*/ 1535 w 3147"/>
              <a:gd name="T63" fmla="*/ 5 h 3310"/>
              <a:gd name="T64" fmla="*/ 1587 w 3147"/>
              <a:gd name="T65" fmla="*/ 0 h 3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147" h="3310">
                <a:moveTo>
                  <a:pt x="1735" y="1715"/>
                </a:moveTo>
                <a:lnTo>
                  <a:pt x="1735" y="2903"/>
                </a:lnTo>
                <a:lnTo>
                  <a:pt x="2679" y="2497"/>
                </a:lnTo>
                <a:lnTo>
                  <a:pt x="1735" y="1715"/>
                </a:lnTo>
                <a:close/>
                <a:moveTo>
                  <a:pt x="1412" y="1715"/>
                </a:moveTo>
                <a:lnTo>
                  <a:pt x="468" y="2497"/>
                </a:lnTo>
                <a:lnTo>
                  <a:pt x="1412" y="2903"/>
                </a:lnTo>
                <a:lnTo>
                  <a:pt x="1412" y="1715"/>
                </a:lnTo>
                <a:close/>
                <a:moveTo>
                  <a:pt x="2825" y="1011"/>
                </a:moveTo>
                <a:lnTo>
                  <a:pt x="1880" y="1417"/>
                </a:lnTo>
                <a:lnTo>
                  <a:pt x="2825" y="2199"/>
                </a:lnTo>
                <a:lnTo>
                  <a:pt x="2825" y="1011"/>
                </a:lnTo>
                <a:close/>
                <a:moveTo>
                  <a:pt x="322" y="1011"/>
                </a:moveTo>
                <a:lnTo>
                  <a:pt x="322" y="2199"/>
                </a:lnTo>
                <a:lnTo>
                  <a:pt x="1268" y="1417"/>
                </a:lnTo>
                <a:lnTo>
                  <a:pt x="322" y="1011"/>
                </a:lnTo>
                <a:close/>
                <a:moveTo>
                  <a:pt x="1574" y="337"/>
                </a:moveTo>
                <a:lnTo>
                  <a:pt x="571" y="767"/>
                </a:lnTo>
                <a:lnTo>
                  <a:pt x="1574" y="1196"/>
                </a:lnTo>
                <a:lnTo>
                  <a:pt x="2576" y="767"/>
                </a:lnTo>
                <a:lnTo>
                  <a:pt x="1574" y="337"/>
                </a:lnTo>
                <a:close/>
                <a:moveTo>
                  <a:pt x="1587" y="0"/>
                </a:moveTo>
                <a:lnTo>
                  <a:pt x="1612" y="5"/>
                </a:lnTo>
                <a:lnTo>
                  <a:pt x="1637" y="13"/>
                </a:lnTo>
                <a:lnTo>
                  <a:pt x="3049" y="619"/>
                </a:lnTo>
                <a:lnTo>
                  <a:pt x="3073" y="632"/>
                </a:lnTo>
                <a:lnTo>
                  <a:pt x="3095" y="648"/>
                </a:lnTo>
                <a:lnTo>
                  <a:pt x="3113" y="667"/>
                </a:lnTo>
                <a:lnTo>
                  <a:pt x="3127" y="690"/>
                </a:lnTo>
                <a:lnTo>
                  <a:pt x="3139" y="714"/>
                </a:lnTo>
                <a:lnTo>
                  <a:pt x="3145" y="740"/>
                </a:lnTo>
                <a:lnTo>
                  <a:pt x="3147" y="767"/>
                </a:lnTo>
                <a:lnTo>
                  <a:pt x="3147" y="2542"/>
                </a:lnTo>
                <a:lnTo>
                  <a:pt x="3145" y="2569"/>
                </a:lnTo>
                <a:lnTo>
                  <a:pt x="3139" y="2595"/>
                </a:lnTo>
                <a:lnTo>
                  <a:pt x="3127" y="2620"/>
                </a:lnTo>
                <a:lnTo>
                  <a:pt x="3113" y="2642"/>
                </a:lnTo>
                <a:lnTo>
                  <a:pt x="3095" y="2662"/>
                </a:lnTo>
                <a:lnTo>
                  <a:pt x="3073" y="2678"/>
                </a:lnTo>
                <a:lnTo>
                  <a:pt x="3049" y="2691"/>
                </a:lnTo>
                <a:lnTo>
                  <a:pt x="1637" y="3296"/>
                </a:lnTo>
                <a:lnTo>
                  <a:pt x="1606" y="3305"/>
                </a:lnTo>
                <a:lnTo>
                  <a:pt x="1574" y="3310"/>
                </a:lnTo>
                <a:lnTo>
                  <a:pt x="1552" y="3308"/>
                </a:lnTo>
                <a:lnTo>
                  <a:pt x="1531" y="3303"/>
                </a:lnTo>
                <a:lnTo>
                  <a:pt x="1510" y="3296"/>
                </a:lnTo>
                <a:lnTo>
                  <a:pt x="98" y="2691"/>
                </a:lnTo>
                <a:lnTo>
                  <a:pt x="74" y="2678"/>
                </a:lnTo>
                <a:lnTo>
                  <a:pt x="52" y="2662"/>
                </a:lnTo>
                <a:lnTo>
                  <a:pt x="34" y="2642"/>
                </a:lnTo>
                <a:lnTo>
                  <a:pt x="20" y="2620"/>
                </a:lnTo>
                <a:lnTo>
                  <a:pt x="9" y="2595"/>
                </a:lnTo>
                <a:lnTo>
                  <a:pt x="2" y="2569"/>
                </a:lnTo>
                <a:lnTo>
                  <a:pt x="0" y="2542"/>
                </a:lnTo>
                <a:lnTo>
                  <a:pt x="0" y="767"/>
                </a:lnTo>
                <a:lnTo>
                  <a:pt x="2" y="740"/>
                </a:lnTo>
                <a:lnTo>
                  <a:pt x="9" y="714"/>
                </a:lnTo>
                <a:lnTo>
                  <a:pt x="20" y="690"/>
                </a:lnTo>
                <a:lnTo>
                  <a:pt x="34" y="667"/>
                </a:lnTo>
                <a:lnTo>
                  <a:pt x="52" y="648"/>
                </a:lnTo>
                <a:lnTo>
                  <a:pt x="74" y="632"/>
                </a:lnTo>
                <a:lnTo>
                  <a:pt x="98" y="619"/>
                </a:lnTo>
                <a:lnTo>
                  <a:pt x="1510" y="13"/>
                </a:lnTo>
                <a:lnTo>
                  <a:pt x="1535" y="5"/>
                </a:lnTo>
                <a:lnTo>
                  <a:pt x="1561" y="0"/>
                </a:lnTo>
                <a:lnTo>
                  <a:pt x="1587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17" name="Group 216"/>
          <p:cNvGrpSpPr/>
          <p:nvPr/>
        </p:nvGrpSpPr>
        <p:grpSpPr>
          <a:xfrm flipH="1">
            <a:off x="2604245" y="626217"/>
            <a:ext cx="252621" cy="327754"/>
            <a:chOff x="7978775" y="1504951"/>
            <a:chExt cx="368300" cy="4778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5" name="Freeform 11"/>
            <p:cNvSpPr>
              <a:spLocks noEditPoints="1"/>
            </p:cNvSpPr>
            <p:nvPr/>
          </p:nvSpPr>
          <p:spPr bwMode="auto">
            <a:xfrm>
              <a:off x="7978775" y="1504951"/>
              <a:ext cx="368300" cy="477838"/>
            </a:xfrm>
            <a:custGeom>
              <a:avLst/>
              <a:gdLst>
                <a:gd name="T0" fmla="*/ 301 w 2557"/>
                <a:gd name="T1" fmla="*/ 1053 h 3309"/>
                <a:gd name="T2" fmla="*/ 301 w 2557"/>
                <a:gd name="T3" fmla="*/ 3008 h 3309"/>
                <a:gd name="T4" fmla="*/ 2256 w 2557"/>
                <a:gd name="T5" fmla="*/ 3008 h 3309"/>
                <a:gd name="T6" fmla="*/ 2256 w 2557"/>
                <a:gd name="T7" fmla="*/ 1053 h 3309"/>
                <a:gd name="T8" fmla="*/ 301 w 2557"/>
                <a:gd name="T9" fmla="*/ 1053 h 3309"/>
                <a:gd name="T10" fmla="*/ 301 w 2557"/>
                <a:gd name="T11" fmla="*/ 301 h 3309"/>
                <a:gd name="T12" fmla="*/ 301 w 2557"/>
                <a:gd name="T13" fmla="*/ 752 h 3309"/>
                <a:gd name="T14" fmla="*/ 2256 w 2557"/>
                <a:gd name="T15" fmla="*/ 752 h 3309"/>
                <a:gd name="T16" fmla="*/ 2256 w 2557"/>
                <a:gd name="T17" fmla="*/ 301 h 3309"/>
                <a:gd name="T18" fmla="*/ 301 w 2557"/>
                <a:gd name="T19" fmla="*/ 301 h 3309"/>
                <a:gd name="T20" fmla="*/ 150 w 2557"/>
                <a:gd name="T21" fmla="*/ 0 h 3309"/>
                <a:gd name="T22" fmla="*/ 2406 w 2557"/>
                <a:gd name="T23" fmla="*/ 0 h 3309"/>
                <a:gd name="T24" fmla="*/ 2437 w 2557"/>
                <a:gd name="T25" fmla="*/ 3 h 3309"/>
                <a:gd name="T26" fmla="*/ 2465 w 2557"/>
                <a:gd name="T27" fmla="*/ 12 h 3309"/>
                <a:gd name="T28" fmla="*/ 2490 w 2557"/>
                <a:gd name="T29" fmla="*/ 25 h 3309"/>
                <a:gd name="T30" fmla="*/ 2513 w 2557"/>
                <a:gd name="T31" fmla="*/ 44 h 3309"/>
                <a:gd name="T32" fmla="*/ 2532 w 2557"/>
                <a:gd name="T33" fmla="*/ 67 h 3309"/>
                <a:gd name="T34" fmla="*/ 2545 w 2557"/>
                <a:gd name="T35" fmla="*/ 92 h 3309"/>
                <a:gd name="T36" fmla="*/ 2554 w 2557"/>
                <a:gd name="T37" fmla="*/ 120 h 3309"/>
                <a:gd name="T38" fmla="*/ 2557 w 2557"/>
                <a:gd name="T39" fmla="*/ 151 h 3309"/>
                <a:gd name="T40" fmla="*/ 2557 w 2557"/>
                <a:gd name="T41" fmla="*/ 3159 h 3309"/>
                <a:gd name="T42" fmla="*/ 2554 w 2557"/>
                <a:gd name="T43" fmla="*/ 3189 h 3309"/>
                <a:gd name="T44" fmla="*/ 2545 w 2557"/>
                <a:gd name="T45" fmla="*/ 3217 h 3309"/>
                <a:gd name="T46" fmla="*/ 2532 w 2557"/>
                <a:gd name="T47" fmla="*/ 3243 h 3309"/>
                <a:gd name="T48" fmla="*/ 2513 w 2557"/>
                <a:gd name="T49" fmla="*/ 3265 h 3309"/>
                <a:gd name="T50" fmla="*/ 2490 w 2557"/>
                <a:gd name="T51" fmla="*/ 3284 h 3309"/>
                <a:gd name="T52" fmla="*/ 2465 w 2557"/>
                <a:gd name="T53" fmla="*/ 3297 h 3309"/>
                <a:gd name="T54" fmla="*/ 2437 w 2557"/>
                <a:gd name="T55" fmla="*/ 3307 h 3309"/>
                <a:gd name="T56" fmla="*/ 2406 w 2557"/>
                <a:gd name="T57" fmla="*/ 3309 h 3309"/>
                <a:gd name="T58" fmla="*/ 150 w 2557"/>
                <a:gd name="T59" fmla="*/ 3309 h 3309"/>
                <a:gd name="T60" fmla="*/ 120 w 2557"/>
                <a:gd name="T61" fmla="*/ 3307 h 3309"/>
                <a:gd name="T62" fmla="*/ 92 w 2557"/>
                <a:gd name="T63" fmla="*/ 3297 h 3309"/>
                <a:gd name="T64" fmla="*/ 67 w 2557"/>
                <a:gd name="T65" fmla="*/ 3284 h 3309"/>
                <a:gd name="T66" fmla="*/ 44 w 2557"/>
                <a:gd name="T67" fmla="*/ 3265 h 3309"/>
                <a:gd name="T68" fmla="*/ 25 w 2557"/>
                <a:gd name="T69" fmla="*/ 3243 h 3309"/>
                <a:gd name="T70" fmla="*/ 11 w 2557"/>
                <a:gd name="T71" fmla="*/ 3217 h 3309"/>
                <a:gd name="T72" fmla="*/ 3 w 2557"/>
                <a:gd name="T73" fmla="*/ 3189 h 3309"/>
                <a:gd name="T74" fmla="*/ 0 w 2557"/>
                <a:gd name="T75" fmla="*/ 3159 h 3309"/>
                <a:gd name="T76" fmla="*/ 0 w 2557"/>
                <a:gd name="T77" fmla="*/ 151 h 3309"/>
                <a:gd name="T78" fmla="*/ 3 w 2557"/>
                <a:gd name="T79" fmla="*/ 120 h 3309"/>
                <a:gd name="T80" fmla="*/ 11 w 2557"/>
                <a:gd name="T81" fmla="*/ 92 h 3309"/>
                <a:gd name="T82" fmla="*/ 25 w 2557"/>
                <a:gd name="T83" fmla="*/ 67 h 3309"/>
                <a:gd name="T84" fmla="*/ 44 w 2557"/>
                <a:gd name="T85" fmla="*/ 44 h 3309"/>
                <a:gd name="T86" fmla="*/ 67 w 2557"/>
                <a:gd name="T87" fmla="*/ 25 h 3309"/>
                <a:gd name="T88" fmla="*/ 92 w 2557"/>
                <a:gd name="T89" fmla="*/ 12 h 3309"/>
                <a:gd name="T90" fmla="*/ 120 w 2557"/>
                <a:gd name="T91" fmla="*/ 3 h 3309"/>
                <a:gd name="T92" fmla="*/ 150 w 2557"/>
                <a:gd name="T93" fmla="*/ 0 h 3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57" h="3309">
                  <a:moveTo>
                    <a:pt x="301" y="1053"/>
                  </a:moveTo>
                  <a:lnTo>
                    <a:pt x="301" y="3008"/>
                  </a:lnTo>
                  <a:lnTo>
                    <a:pt x="2256" y="3008"/>
                  </a:lnTo>
                  <a:lnTo>
                    <a:pt x="2256" y="1053"/>
                  </a:lnTo>
                  <a:lnTo>
                    <a:pt x="301" y="1053"/>
                  </a:lnTo>
                  <a:close/>
                  <a:moveTo>
                    <a:pt x="301" y="301"/>
                  </a:moveTo>
                  <a:lnTo>
                    <a:pt x="301" y="752"/>
                  </a:lnTo>
                  <a:lnTo>
                    <a:pt x="2256" y="752"/>
                  </a:lnTo>
                  <a:lnTo>
                    <a:pt x="2256" y="301"/>
                  </a:lnTo>
                  <a:lnTo>
                    <a:pt x="301" y="301"/>
                  </a:lnTo>
                  <a:close/>
                  <a:moveTo>
                    <a:pt x="150" y="0"/>
                  </a:moveTo>
                  <a:lnTo>
                    <a:pt x="2406" y="0"/>
                  </a:lnTo>
                  <a:lnTo>
                    <a:pt x="2437" y="3"/>
                  </a:lnTo>
                  <a:lnTo>
                    <a:pt x="2465" y="12"/>
                  </a:lnTo>
                  <a:lnTo>
                    <a:pt x="2490" y="25"/>
                  </a:lnTo>
                  <a:lnTo>
                    <a:pt x="2513" y="44"/>
                  </a:lnTo>
                  <a:lnTo>
                    <a:pt x="2532" y="67"/>
                  </a:lnTo>
                  <a:lnTo>
                    <a:pt x="2545" y="92"/>
                  </a:lnTo>
                  <a:lnTo>
                    <a:pt x="2554" y="120"/>
                  </a:lnTo>
                  <a:lnTo>
                    <a:pt x="2557" y="151"/>
                  </a:lnTo>
                  <a:lnTo>
                    <a:pt x="2557" y="3159"/>
                  </a:lnTo>
                  <a:lnTo>
                    <a:pt x="2554" y="3189"/>
                  </a:lnTo>
                  <a:lnTo>
                    <a:pt x="2545" y="3217"/>
                  </a:lnTo>
                  <a:lnTo>
                    <a:pt x="2532" y="3243"/>
                  </a:lnTo>
                  <a:lnTo>
                    <a:pt x="2513" y="3265"/>
                  </a:lnTo>
                  <a:lnTo>
                    <a:pt x="2490" y="3284"/>
                  </a:lnTo>
                  <a:lnTo>
                    <a:pt x="2465" y="3297"/>
                  </a:lnTo>
                  <a:lnTo>
                    <a:pt x="2437" y="3307"/>
                  </a:lnTo>
                  <a:lnTo>
                    <a:pt x="2406" y="3309"/>
                  </a:lnTo>
                  <a:lnTo>
                    <a:pt x="150" y="3309"/>
                  </a:lnTo>
                  <a:lnTo>
                    <a:pt x="120" y="3307"/>
                  </a:lnTo>
                  <a:lnTo>
                    <a:pt x="92" y="3297"/>
                  </a:lnTo>
                  <a:lnTo>
                    <a:pt x="67" y="3284"/>
                  </a:lnTo>
                  <a:lnTo>
                    <a:pt x="44" y="3265"/>
                  </a:lnTo>
                  <a:lnTo>
                    <a:pt x="25" y="3243"/>
                  </a:lnTo>
                  <a:lnTo>
                    <a:pt x="11" y="3217"/>
                  </a:lnTo>
                  <a:lnTo>
                    <a:pt x="3" y="3189"/>
                  </a:lnTo>
                  <a:lnTo>
                    <a:pt x="0" y="3159"/>
                  </a:lnTo>
                  <a:lnTo>
                    <a:pt x="0" y="151"/>
                  </a:lnTo>
                  <a:lnTo>
                    <a:pt x="3" y="120"/>
                  </a:lnTo>
                  <a:lnTo>
                    <a:pt x="11" y="92"/>
                  </a:lnTo>
                  <a:lnTo>
                    <a:pt x="25" y="67"/>
                  </a:lnTo>
                  <a:lnTo>
                    <a:pt x="44" y="44"/>
                  </a:lnTo>
                  <a:lnTo>
                    <a:pt x="67" y="25"/>
                  </a:lnTo>
                  <a:lnTo>
                    <a:pt x="92" y="12"/>
                  </a:lnTo>
                  <a:lnTo>
                    <a:pt x="120" y="3"/>
                  </a:lnTo>
                  <a:lnTo>
                    <a:pt x="1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aseline="-25000"/>
            </a:p>
          </p:txBody>
        </p:sp>
        <p:sp>
          <p:nvSpPr>
            <p:cNvPr id="56" name="Freeform 12"/>
            <p:cNvSpPr>
              <a:spLocks/>
            </p:cNvSpPr>
            <p:nvPr/>
          </p:nvSpPr>
          <p:spPr bwMode="auto">
            <a:xfrm>
              <a:off x="8043863" y="1676401"/>
              <a:ext cx="66675" cy="66675"/>
            </a:xfrm>
            <a:custGeom>
              <a:avLst/>
              <a:gdLst>
                <a:gd name="T0" fmla="*/ 75 w 462"/>
                <a:gd name="T1" fmla="*/ 0 h 463"/>
                <a:gd name="T2" fmla="*/ 387 w 462"/>
                <a:gd name="T3" fmla="*/ 0 h 463"/>
                <a:gd name="T4" fmla="*/ 407 w 462"/>
                <a:gd name="T5" fmla="*/ 3 h 463"/>
                <a:gd name="T6" fmla="*/ 426 w 462"/>
                <a:gd name="T7" fmla="*/ 10 h 463"/>
                <a:gd name="T8" fmla="*/ 440 w 462"/>
                <a:gd name="T9" fmla="*/ 22 h 463"/>
                <a:gd name="T10" fmla="*/ 453 w 462"/>
                <a:gd name="T11" fmla="*/ 37 h 463"/>
                <a:gd name="T12" fmla="*/ 460 w 462"/>
                <a:gd name="T13" fmla="*/ 55 h 463"/>
                <a:gd name="T14" fmla="*/ 462 w 462"/>
                <a:gd name="T15" fmla="*/ 75 h 463"/>
                <a:gd name="T16" fmla="*/ 462 w 462"/>
                <a:gd name="T17" fmla="*/ 388 h 463"/>
                <a:gd name="T18" fmla="*/ 460 w 462"/>
                <a:gd name="T19" fmla="*/ 408 h 463"/>
                <a:gd name="T20" fmla="*/ 452 w 462"/>
                <a:gd name="T21" fmla="*/ 425 h 463"/>
                <a:gd name="T22" fmla="*/ 440 w 462"/>
                <a:gd name="T23" fmla="*/ 441 h 463"/>
                <a:gd name="T24" fmla="*/ 426 w 462"/>
                <a:gd name="T25" fmla="*/ 452 h 463"/>
                <a:gd name="T26" fmla="*/ 407 w 462"/>
                <a:gd name="T27" fmla="*/ 460 h 463"/>
                <a:gd name="T28" fmla="*/ 387 w 462"/>
                <a:gd name="T29" fmla="*/ 463 h 463"/>
                <a:gd name="T30" fmla="*/ 75 w 462"/>
                <a:gd name="T31" fmla="*/ 463 h 463"/>
                <a:gd name="T32" fmla="*/ 56 w 462"/>
                <a:gd name="T33" fmla="*/ 460 h 463"/>
                <a:gd name="T34" fmla="*/ 38 w 462"/>
                <a:gd name="T35" fmla="*/ 452 h 463"/>
                <a:gd name="T36" fmla="*/ 22 w 462"/>
                <a:gd name="T37" fmla="*/ 441 h 463"/>
                <a:gd name="T38" fmla="*/ 11 w 462"/>
                <a:gd name="T39" fmla="*/ 425 h 463"/>
                <a:gd name="T40" fmla="*/ 3 w 462"/>
                <a:gd name="T41" fmla="*/ 408 h 463"/>
                <a:gd name="T42" fmla="*/ 0 w 462"/>
                <a:gd name="T43" fmla="*/ 388 h 463"/>
                <a:gd name="T44" fmla="*/ 0 w 462"/>
                <a:gd name="T45" fmla="*/ 75 h 463"/>
                <a:gd name="T46" fmla="*/ 3 w 462"/>
                <a:gd name="T47" fmla="*/ 55 h 463"/>
                <a:gd name="T48" fmla="*/ 11 w 462"/>
                <a:gd name="T49" fmla="*/ 37 h 463"/>
                <a:gd name="T50" fmla="*/ 22 w 462"/>
                <a:gd name="T51" fmla="*/ 22 h 463"/>
                <a:gd name="T52" fmla="*/ 37 w 462"/>
                <a:gd name="T53" fmla="*/ 10 h 463"/>
                <a:gd name="T54" fmla="*/ 56 w 462"/>
                <a:gd name="T55" fmla="*/ 3 h 463"/>
                <a:gd name="T56" fmla="*/ 75 w 462"/>
                <a:gd name="T57" fmla="*/ 0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62" h="463">
                  <a:moveTo>
                    <a:pt x="75" y="0"/>
                  </a:moveTo>
                  <a:lnTo>
                    <a:pt x="387" y="0"/>
                  </a:lnTo>
                  <a:lnTo>
                    <a:pt x="407" y="3"/>
                  </a:lnTo>
                  <a:lnTo>
                    <a:pt x="426" y="10"/>
                  </a:lnTo>
                  <a:lnTo>
                    <a:pt x="440" y="22"/>
                  </a:lnTo>
                  <a:lnTo>
                    <a:pt x="453" y="37"/>
                  </a:lnTo>
                  <a:lnTo>
                    <a:pt x="460" y="55"/>
                  </a:lnTo>
                  <a:lnTo>
                    <a:pt x="462" y="75"/>
                  </a:lnTo>
                  <a:lnTo>
                    <a:pt x="462" y="388"/>
                  </a:lnTo>
                  <a:lnTo>
                    <a:pt x="460" y="408"/>
                  </a:lnTo>
                  <a:lnTo>
                    <a:pt x="452" y="425"/>
                  </a:lnTo>
                  <a:lnTo>
                    <a:pt x="440" y="441"/>
                  </a:lnTo>
                  <a:lnTo>
                    <a:pt x="426" y="452"/>
                  </a:lnTo>
                  <a:lnTo>
                    <a:pt x="407" y="460"/>
                  </a:lnTo>
                  <a:lnTo>
                    <a:pt x="387" y="463"/>
                  </a:lnTo>
                  <a:lnTo>
                    <a:pt x="75" y="463"/>
                  </a:lnTo>
                  <a:lnTo>
                    <a:pt x="56" y="460"/>
                  </a:lnTo>
                  <a:lnTo>
                    <a:pt x="38" y="452"/>
                  </a:lnTo>
                  <a:lnTo>
                    <a:pt x="22" y="441"/>
                  </a:lnTo>
                  <a:lnTo>
                    <a:pt x="11" y="425"/>
                  </a:lnTo>
                  <a:lnTo>
                    <a:pt x="3" y="408"/>
                  </a:lnTo>
                  <a:lnTo>
                    <a:pt x="0" y="388"/>
                  </a:lnTo>
                  <a:lnTo>
                    <a:pt x="0" y="75"/>
                  </a:lnTo>
                  <a:lnTo>
                    <a:pt x="3" y="55"/>
                  </a:lnTo>
                  <a:lnTo>
                    <a:pt x="11" y="37"/>
                  </a:lnTo>
                  <a:lnTo>
                    <a:pt x="22" y="22"/>
                  </a:lnTo>
                  <a:lnTo>
                    <a:pt x="37" y="10"/>
                  </a:lnTo>
                  <a:lnTo>
                    <a:pt x="56" y="3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aseline="-25000"/>
            </a:p>
          </p:txBody>
        </p:sp>
        <p:sp>
          <p:nvSpPr>
            <p:cNvPr id="57" name="Freeform 13"/>
            <p:cNvSpPr>
              <a:spLocks/>
            </p:cNvSpPr>
            <p:nvPr/>
          </p:nvSpPr>
          <p:spPr bwMode="auto">
            <a:xfrm>
              <a:off x="8129588" y="1676401"/>
              <a:ext cx="66675" cy="66675"/>
            </a:xfrm>
            <a:custGeom>
              <a:avLst/>
              <a:gdLst>
                <a:gd name="T0" fmla="*/ 75 w 462"/>
                <a:gd name="T1" fmla="*/ 0 h 463"/>
                <a:gd name="T2" fmla="*/ 387 w 462"/>
                <a:gd name="T3" fmla="*/ 0 h 463"/>
                <a:gd name="T4" fmla="*/ 407 w 462"/>
                <a:gd name="T5" fmla="*/ 3 h 463"/>
                <a:gd name="T6" fmla="*/ 426 w 462"/>
                <a:gd name="T7" fmla="*/ 10 h 463"/>
                <a:gd name="T8" fmla="*/ 440 w 462"/>
                <a:gd name="T9" fmla="*/ 22 h 463"/>
                <a:gd name="T10" fmla="*/ 453 w 462"/>
                <a:gd name="T11" fmla="*/ 37 h 463"/>
                <a:gd name="T12" fmla="*/ 460 w 462"/>
                <a:gd name="T13" fmla="*/ 55 h 463"/>
                <a:gd name="T14" fmla="*/ 462 w 462"/>
                <a:gd name="T15" fmla="*/ 75 h 463"/>
                <a:gd name="T16" fmla="*/ 462 w 462"/>
                <a:gd name="T17" fmla="*/ 388 h 463"/>
                <a:gd name="T18" fmla="*/ 460 w 462"/>
                <a:gd name="T19" fmla="*/ 408 h 463"/>
                <a:gd name="T20" fmla="*/ 453 w 462"/>
                <a:gd name="T21" fmla="*/ 425 h 463"/>
                <a:gd name="T22" fmla="*/ 440 w 462"/>
                <a:gd name="T23" fmla="*/ 441 h 463"/>
                <a:gd name="T24" fmla="*/ 426 w 462"/>
                <a:gd name="T25" fmla="*/ 452 h 463"/>
                <a:gd name="T26" fmla="*/ 407 w 462"/>
                <a:gd name="T27" fmla="*/ 460 h 463"/>
                <a:gd name="T28" fmla="*/ 387 w 462"/>
                <a:gd name="T29" fmla="*/ 463 h 463"/>
                <a:gd name="T30" fmla="*/ 75 w 462"/>
                <a:gd name="T31" fmla="*/ 463 h 463"/>
                <a:gd name="T32" fmla="*/ 56 w 462"/>
                <a:gd name="T33" fmla="*/ 460 h 463"/>
                <a:gd name="T34" fmla="*/ 37 w 462"/>
                <a:gd name="T35" fmla="*/ 452 h 463"/>
                <a:gd name="T36" fmla="*/ 22 w 462"/>
                <a:gd name="T37" fmla="*/ 441 h 463"/>
                <a:gd name="T38" fmla="*/ 10 w 462"/>
                <a:gd name="T39" fmla="*/ 425 h 463"/>
                <a:gd name="T40" fmla="*/ 3 w 462"/>
                <a:gd name="T41" fmla="*/ 408 h 463"/>
                <a:gd name="T42" fmla="*/ 0 w 462"/>
                <a:gd name="T43" fmla="*/ 388 h 463"/>
                <a:gd name="T44" fmla="*/ 0 w 462"/>
                <a:gd name="T45" fmla="*/ 75 h 463"/>
                <a:gd name="T46" fmla="*/ 3 w 462"/>
                <a:gd name="T47" fmla="*/ 55 h 463"/>
                <a:gd name="T48" fmla="*/ 10 w 462"/>
                <a:gd name="T49" fmla="*/ 37 h 463"/>
                <a:gd name="T50" fmla="*/ 22 w 462"/>
                <a:gd name="T51" fmla="*/ 22 h 463"/>
                <a:gd name="T52" fmla="*/ 37 w 462"/>
                <a:gd name="T53" fmla="*/ 10 h 463"/>
                <a:gd name="T54" fmla="*/ 56 w 462"/>
                <a:gd name="T55" fmla="*/ 3 h 463"/>
                <a:gd name="T56" fmla="*/ 75 w 462"/>
                <a:gd name="T57" fmla="*/ 0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62" h="463">
                  <a:moveTo>
                    <a:pt x="75" y="0"/>
                  </a:moveTo>
                  <a:lnTo>
                    <a:pt x="387" y="0"/>
                  </a:lnTo>
                  <a:lnTo>
                    <a:pt x="407" y="3"/>
                  </a:lnTo>
                  <a:lnTo>
                    <a:pt x="426" y="10"/>
                  </a:lnTo>
                  <a:lnTo>
                    <a:pt x="440" y="22"/>
                  </a:lnTo>
                  <a:lnTo>
                    <a:pt x="453" y="37"/>
                  </a:lnTo>
                  <a:lnTo>
                    <a:pt x="460" y="55"/>
                  </a:lnTo>
                  <a:lnTo>
                    <a:pt x="462" y="75"/>
                  </a:lnTo>
                  <a:lnTo>
                    <a:pt x="462" y="388"/>
                  </a:lnTo>
                  <a:lnTo>
                    <a:pt x="460" y="408"/>
                  </a:lnTo>
                  <a:lnTo>
                    <a:pt x="453" y="425"/>
                  </a:lnTo>
                  <a:lnTo>
                    <a:pt x="440" y="441"/>
                  </a:lnTo>
                  <a:lnTo>
                    <a:pt x="426" y="452"/>
                  </a:lnTo>
                  <a:lnTo>
                    <a:pt x="407" y="460"/>
                  </a:lnTo>
                  <a:lnTo>
                    <a:pt x="387" y="463"/>
                  </a:lnTo>
                  <a:lnTo>
                    <a:pt x="75" y="463"/>
                  </a:lnTo>
                  <a:lnTo>
                    <a:pt x="56" y="460"/>
                  </a:lnTo>
                  <a:lnTo>
                    <a:pt x="37" y="452"/>
                  </a:lnTo>
                  <a:lnTo>
                    <a:pt x="22" y="441"/>
                  </a:lnTo>
                  <a:lnTo>
                    <a:pt x="10" y="425"/>
                  </a:lnTo>
                  <a:lnTo>
                    <a:pt x="3" y="408"/>
                  </a:lnTo>
                  <a:lnTo>
                    <a:pt x="0" y="388"/>
                  </a:lnTo>
                  <a:lnTo>
                    <a:pt x="0" y="75"/>
                  </a:lnTo>
                  <a:lnTo>
                    <a:pt x="3" y="55"/>
                  </a:lnTo>
                  <a:lnTo>
                    <a:pt x="10" y="37"/>
                  </a:lnTo>
                  <a:lnTo>
                    <a:pt x="22" y="22"/>
                  </a:lnTo>
                  <a:lnTo>
                    <a:pt x="37" y="10"/>
                  </a:lnTo>
                  <a:lnTo>
                    <a:pt x="56" y="3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aseline="-25000"/>
            </a:p>
          </p:txBody>
        </p:sp>
        <p:sp>
          <p:nvSpPr>
            <p:cNvPr id="58" name="Freeform 14"/>
            <p:cNvSpPr>
              <a:spLocks/>
            </p:cNvSpPr>
            <p:nvPr/>
          </p:nvSpPr>
          <p:spPr bwMode="auto">
            <a:xfrm>
              <a:off x="8215313" y="1676401"/>
              <a:ext cx="66675" cy="66675"/>
            </a:xfrm>
            <a:custGeom>
              <a:avLst/>
              <a:gdLst>
                <a:gd name="T0" fmla="*/ 75 w 462"/>
                <a:gd name="T1" fmla="*/ 0 h 463"/>
                <a:gd name="T2" fmla="*/ 387 w 462"/>
                <a:gd name="T3" fmla="*/ 0 h 463"/>
                <a:gd name="T4" fmla="*/ 407 w 462"/>
                <a:gd name="T5" fmla="*/ 3 h 463"/>
                <a:gd name="T6" fmla="*/ 426 w 462"/>
                <a:gd name="T7" fmla="*/ 10 h 463"/>
                <a:gd name="T8" fmla="*/ 440 w 462"/>
                <a:gd name="T9" fmla="*/ 22 h 463"/>
                <a:gd name="T10" fmla="*/ 452 w 462"/>
                <a:gd name="T11" fmla="*/ 37 h 463"/>
                <a:gd name="T12" fmla="*/ 460 w 462"/>
                <a:gd name="T13" fmla="*/ 55 h 463"/>
                <a:gd name="T14" fmla="*/ 462 w 462"/>
                <a:gd name="T15" fmla="*/ 75 h 463"/>
                <a:gd name="T16" fmla="*/ 462 w 462"/>
                <a:gd name="T17" fmla="*/ 388 h 463"/>
                <a:gd name="T18" fmla="*/ 460 w 462"/>
                <a:gd name="T19" fmla="*/ 408 h 463"/>
                <a:gd name="T20" fmla="*/ 452 w 462"/>
                <a:gd name="T21" fmla="*/ 425 h 463"/>
                <a:gd name="T22" fmla="*/ 440 w 462"/>
                <a:gd name="T23" fmla="*/ 441 h 463"/>
                <a:gd name="T24" fmla="*/ 426 w 462"/>
                <a:gd name="T25" fmla="*/ 452 h 463"/>
                <a:gd name="T26" fmla="*/ 407 w 462"/>
                <a:gd name="T27" fmla="*/ 460 h 463"/>
                <a:gd name="T28" fmla="*/ 387 w 462"/>
                <a:gd name="T29" fmla="*/ 463 h 463"/>
                <a:gd name="T30" fmla="*/ 75 w 462"/>
                <a:gd name="T31" fmla="*/ 463 h 463"/>
                <a:gd name="T32" fmla="*/ 56 w 462"/>
                <a:gd name="T33" fmla="*/ 460 h 463"/>
                <a:gd name="T34" fmla="*/ 37 w 462"/>
                <a:gd name="T35" fmla="*/ 452 h 463"/>
                <a:gd name="T36" fmla="*/ 22 w 462"/>
                <a:gd name="T37" fmla="*/ 441 h 463"/>
                <a:gd name="T38" fmla="*/ 11 w 462"/>
                <a:gd name="T39" fmla="*/ 425 h 463"/>
                <a:gd name="T40" fmla="*/ 3 w 462"/>
                <a:gd name="T41" fmla="*/ 408 h 463"/>
                <a:gd name="T42" fmla="*/ 0 w 462"/>
                <a:gd name="T43" fmla="*/ 388 h 463"/>
                <a:gd name="T44" fmla="*/ 0 w 462"/>
                <a:gd name="T45" fmla="*/ 75 h 463"/>
                <a:gd name="T46" fmla="*/ 3 w 462"/>
                <a:gd name="T47" fmla="*/ 55 h 463"/>
                <a:gd name="T48" fmla="*/ 11 w 462"/>
                <a:gd name="T49" fmla="*/ 37 h 463"/>
                <a:gd name="T50" fmla="*/ 22 w 462"/>
                <a:gd name="T51" fmla="*/ 22 h 463"/>
                <a:gd name="T52" fmla="*/ 37 w 462"/>
                <a:gd name="T53" fmla="*/ 10 h 463"/>
                <a:gd name="T54" fmla="*/ 56 w 462"/>
                <a:gd name="T55" fmla="*/ 3 h 463"/>
                <a:gd name="T56" fmla="*/ 75 w 462"/>
                <a:gd name="T57" fmla="*/ 0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62" h="463">
                  <a:moveTo>
                    <a:pt x="75" y="0"/>
                  </a:moveTo>
                  <a:lnTo>
                    <a:pt x="387" y="0"/>
                  </a:lnTo>
                  <a:lnTo>
                    <a:pt x="407" y="3"/>
                  </a:lnTo>
                  <a:lnTo>
                    <a:pt x="426" y="10"/>
                  </a:lnTo>
                  <a:lnTo>
                    <a:pt x="440" y="22"/>
                  </a:lnTo>
                  <a:lnTo>
                    <a:pt x="452" y="37"/>
                  </a:lnTo>
                  <a:lnTo>
                    <a:pt x="460" y="55"/>
                  </a:lnTo>
                  <a:lnTo>
                    <a:pt x="462" y="75"/>
                  </a:lnTo>
                  <a:lnTo>
                    <a:pt x="462" y="388"/>
                  </a:lnTo>
                  <a:lnTo>
                    <a:pt x="460" y="408"/>
                  </a:lnTo>
                  <a:lnTo>
                    <a:pt x="452" y="425"/>
                  </a:lnTo>
                  <a:lnTo>
                    <a:pt x="440" y="441"/>
                  </a:lnTo>
                  <a:lnTo>
                    <a:pt x="426" y="452"/>
                  </a:lnTo>
                  <a:lnTo>
                    <a:pt x="407" y="460"/>
                  </a:lnTo>
                  <a:lnTo>
                    <a:pt x="387" y="463"/>
                  </a:lnTo>
                  <a:lnTo>
                    <a:pt x="75" y="463"/>
                  </a:lnTo>
                  <a:lnTo>
                    <a:pt x="56" y="460"/>
                  </a:lnTo>
                  <a:lnTo>
                    <a:pt x="37" y="452"/>
                  </a:lnTo>
                  <a:lnTo>
                    <a:pt x="22" y="441"/>
                  </a:lnTo>
                  <a:lnTo>
                    <a:pt x="11" y="425"/>
                  </a:lnTo>
                  <a:lnTo>
                    <a:pt x="3" y="408"/>
                  </a:lnTo>
                  <a:lnTo>
                    <a:pt x="0" y="388"/>
                  </a:lnTo>
                  <a:lnTo>
                    <a:pt x="0" y="75"/>
                  </a:lnTo>
                  <a:lnTo>
                    <a:pt x="3" y="55"/>
                  </a:lnTo>
                  <a:lnTo>
                    <a:pt x="11" y="37"/>
                  </a:lnTo>
                  <a:lnTo>
                    <a:pt x="22" y="22"/>
                  </a:lnTo>
                  <a:lnTo>
                    <a:pt x="37" y="10"/>
                  </a:lnTo>
                  <a:lnTo>
                    <a:pt x="56" y="3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aseline="-25000"/>
            </a:p>
          </p:txBody>
        </p:sp>
        <p:sp>
          <p:nvSpPr>
            <p:cNvPr id="59" name="Freeform 15"/>
            <p:cNvSpPr>
              <a:spLocks/>
            </p:cNvSpPr>
            <p:nvPr/>
          </p:nvSpPr>
          <p:spPr bwMode="auto">
            <a:xfrm>
              <a:off x="8043863" y="1765301"/>
              <a:ext cx="66675" cy="66675"/>
            </a:xfrm>
            <a:custGeom>
              <a:avLst/>
              <a:gdLst>
                <a:gd name="T0" fmla="*/ 75 w 462"/>
                <a:gd name="T1" fmla="*/ 0 h 463"/>
                <a:gd name="T2" fmla="*/ 387 w 462"/>
                <a:gd name="T3" fmla="*/ 0 h 463"/>
                <a:gd name="T4" fmla="*/ 407 w 462"/>
                <a:gd name="T5" fmla="*/ 3 h 463"/>
                <a:gd name="T6" fmla="*/ 426 w 462"/>
                <a:gd name="T7" fmla="*/ 10 h 463"/>
                <a:gd name="T8" fmla="*/ 440 w 462"/>
                <a:gd name="T9" fmla="*/ 22 h 463"/>
                <a:gd name="T10" fmla="*/ 453 w 462"/>
                <a:gd name="T11" fmla="*/ 37 h 463"/>
                <a:gd name="T12" fmla="*/ 460 w 462"/>
                <a:gd name="T13" fmla="*/ 56 h 463"/>
                <a:gd name="T14" fmla="*/ 462 w 462"/>
                <a:gd name="T15" fmla="*/ 75 h 463"/>
                <a:gd name="T16" fmla="*/ 462 w 462"/>
                <a:gd name="T17" fmla="*/ 387 h 463"/>
                <a:gd name="T18" fmla="*/ 460 w 462"/>
                <a:gd name="T19" fmla="*/ 408 h 463"/>
                <a:gd name="T20" fmla="*/ 452 w 462"/>
                <a:gd name="T21" fmla="*/ 426 h 463"/>
                <a:gd name="T22" fmla="*/ 440 w 462"/>
                <a:gd name="T23" fmla="*/ 440 h 463"/>
                <a:gd name="T24" fmla="*/ 426 w 462"/>
                <a:gd name="T25" fmla="*/ 453 h 463"/>
                <a:gd name="T26" fmla="*/ 407 w 462"/>
                <a:gd name="T27" fmla="*/ 460 h 463"/>
                <a:gd name="T28" fmla="*/ 387 w 462"/>
                <a:gd name="T29" fmla="*/ 463 h 463"/>
                <a:gd name="T30" fmla="*/ 75 w 462"/>
                <a:gd name="T31" fmla="*/ 463 h 463"/>
                <a:gd name="T32" fmla="*/ 56 w 462"/>
                <a:gd name="T33" fmla="*/ 460 h 463"/>
                <a:gd name="T34" fmla="*/ 38 w 462"/>
                <a:gd name="T35" fmla="*/ 453 h 463"/>
                <a:gd name="T36" fmla="*/ 22 w 462"/>
                <a:gd name="T37" fmla="*/ 440 h 463"/>
                <a:gd name="T38" fmla="*/ 11 w 462"/>
                <a:gd name="T39" fmla="*/ 426 h 463"/>
                <a:gd name="T40" fmla="*/ 3 w 462"/>
                <a:gd name="T41" fmla="*/ 408 h 463"/>
                <a:gd name="T42" fmla="*/ 0 w 462"/>
                <a:gd name="T43" fmla="*/ 387 h 463"/>
                <a:gd name="T44" fmla="*/ 0 w 462"/>
                <a:gd name="T45" fmla="*/ 75 h 463"/>
                <a:gd name="T46" fmla="*/ 3 w 462"/>
                <a:gd name="T47" fmla="*/ 56 h 463"/>
                <a:gd name="T48" fmla="*/ 11 w 462"/>
                <a:gd name="T49" fmla="*/ 37 h 463"/>
                <a:gd name="T50" fmla="*/ 22 w 462"/>
                <a:gd name="T51" fmla="*/ 22 h 463"/>
                <a:gd name="T52" fmla="*/ 37 w 462"/>
                <a:gd name="T53" fmla="*/ 10 h 463"/>
                <a:gd name="T54" fmla="*/ 56 w 462"/>
                <a:gd name="T55" fmla="*/ 3 h 463"/>
                <a:gd name="T56" fmla="*/ 75 w 462"/>
                <a:gd name="T57" fmla="*/ 0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62" h="463">
                  <a:moveTo>
                    <a:pt x="75" y="0"/>
                  </a:moveTo>
                  <a:lnTo>
                    <a:pt x="387" y="0"/>
                  </a:lnTo>
                  <a:lnTo>
                    <a:pt x="407" y="3"/>
                  </a:lnTo>
                  <a:lnTo>
                    <a:pt x="426" y="10"/>
                  </a:lnTo>
                  <a:lnTo>
                    <a:pt x="440" y="22"/>
                  </a:lnTo>
                  <a:lnTo>
                    <a:pt x="453" y="37"/>
                  </a:lnTo>
                  <a:lnTo>
                    <a:pt x="460" y="56"/>
                  </a:lnTo>
                  <a:lnTo>
                    <a:pt x="462" y="75"/>
                  </a:lnTo>
                  <a:lnTo>
                    <a:pt x="462" y="387"/>
                  </a:lnTo>
                  <a:lnTo>
                    <a:pt x="460" y="408"/>
                  </a:lnTo>
                  <a:lnTo>
                    <a:pt x="452" y="426"/>
                  </a:lnTo>
                  <a:lnTo>
                    <a:pt x="440" y="440"/>
                  </a:lnTo>
                  <a:lnTo>
                    <a:pt x="426" y="453"/>
                  </a:lnTo>
                  <a:lnTo>
                    <a:pt x="407" y="460"/>
                  </a:lnTo>
                  <a:lnTo>
                    <a:pt x="387" y="463"/>
                  </a:lnTo>
                  <a:lnTo>
                    <a:pt x="75" y="463"/>
                  </a:lnTo>
                  <a:lnTo>
                    <a:pt x="56" y="460"/>
                  </a:lnTo>
                  <a:lnTo>
                    <a:pt x="38" y="453"/>
                  </a:lnTo>
                  <a:lnTo>
                    <a:pt x="22" y="440"/>
                  </a:lnTo>
                  <a:lnTo>
                    <a:pt x="11" y="426"/>
                  </a:lnTo>
                  <a:lnTo>
                    <a:pt x="3" y="408"/>
                  </a:lnTo>
                  <a:lnTo>
                    <a:pt x="0" y="387"/>
                  </a:lnTo>
                  <a:lnTo>
                    <a:pt x="0" y="75"/>
                  </a:lnTo>
                  <a:lnTo>
                    <a:pt x="3" y="56"/>
                  </a:lnTo>
                  <a:lnTo>
                    <a:pt x="11" y="37"/>
                  </a:lnTo>
                  <a:lnTo>
                    <a:pt x="22" y="22"/>
                  </a:lnTo>
                  <a:lnTo>
                    <a:pt x="37" y="10"/>
                  </a:lnTo>
                  <a:lnTo>
                    <a:pt x="56" y="3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aseline="-25000"/>
            </a:p>
          </p:txBody>
        </p:sp>
        <p:sp>
          <p:nvSpPr>
            <p:cNvPr id="60" name="Freeform 16"/>
            <p:cNvSpPr>
              <a:spLocks/>
            </p:cNvSpPr>
            <p:nvPr/>
          </p:nvSpPr>
          <p:spPr bwMode="auto">
            <a:xfrm>
              <a:off x="8129588" y="1765301"/>
              <a:ext cx="66675" cy="66675"/>
            </a:xfrm>
            <a:custGeom>
              <a:avLst/>
              <a:gdLst>
                <a:gd name="T0" fmla="*/ 75 w 462"/>
                <a:gd name="T1" fmla="*/ 0 h 463"/>
                <a:gd name="T2" fmla="*/ 387 w 462"/>
                <a:gd name="T3" fmla="*/ 0 h 463"/>
                <a:gd name="T4" fmla="*/ 407 w 462"/>
                <a:gd name="T5" fmla="*/ 3 h 463"/>
                <a:gd name="T6" fmla="*/ 426 w 462"/>
                <a:gd name="T7" fmla="*/ 10 h 463"/>
                <a:gd name="T8" fmla="*/ 440 w 462"/>
                <a:gd name="T9" fmla="*/ 22 h 463"/>
                <a:gd name="T10" fmla="*/ 453 w 462"/>
                <a:gd name="T11" fmla="*/ 37 h 463"/>
                <a:gd name="T12" fmla="*/ 460 w 462"/>
                <a:gd name="T13" fmla="*/ 56 h 463"/>
                <a:gd name="T14" fmla="*/ 462 w 462"/>
                <a:gd name="T15" fmla="*/ 75 h 463"/>
                <a:gd name="T16" fmla="*/ 462 w 462"/>
                <a:gd name="T17" fmla="*/ 387 h 463"/>
                <a:gd name="T18" fmla="*/ 460 w 462"/>
                <a:gd name="T19" fmla="*/ 408 h 463"/>
                <a:gd name="T20" fmla="*/ 453 w 462"/>
                <a:gd name="T21" fmla="*/ 426 h 463"/>
                <a:gd name="T22" fmla="*/ 440 w 462"/>
                <a:gd name="T23" fmla="*/ 440 h 463"/>
                <a:gd name="T24" fmla="*/ 426 w 462"/>
                <a:gd name="T25" fmla="*/ 453 h 463"/>
                <a:gd name="T26" fmla="*/ 407 w 462"/>
                <a:gd name="T27" fmla="*/ 460 h 463"/>
                <a:gd name="T28" fmla="*/ 387 w 462"/>
                <a:gd name="T29" fmla="*/ 463 h 463"/>
                <a:gd name="T30" fmla="*/ 75 w 462"/>
                <a:gd name="T31" fmla="*/ 463 h 463"/>
                <a:gd name="T32" fmla="*/ 56 w 462"/>
                <a:gd name="T33" fmla="*/ 460 h 463"/>
                <a:gd name="T34" fmla="*/ 37 w 462"/>
                <a:gd name="T35" fmla="*/ 453 h 463"/>
                <a:gd name="T36" fmla="*/ 22 w 462"/>
                <a:gd name="T37" fmla="*/ 440 h 463"/>
                <a:gd name="T38" fmla="*/ 10 w 462"/>
                <a:gd name="T39" fmla="*/ 426 h 463"/>
                <a:gd name="T40" fmla="*/ 3 w 462"/>
                <a:gd name="T41" fmla="*/ 408 h 463"/>
                <a:gd name="T42" fmla="*/ 0 w 462"/>
                <a:gd name="T43" fmla="*/ 387 h 463"/>
                <a:gd name="T44" fmla="*/ 0 w 462"/>
                <a:gd name="T45" fmla="*/ 75 h 463"/>
                <a:gd name="T46" fmla="*/ 3 w 462"/>
                <a:gd name="T47" fmla="*/ 56 h 463"/>
                <a:gd name="T48" fmla="*/ 10 w 462"/>
                <a:gd name="T49" fmla="*/ 37 h 463"/>
                <a:gd name="T50" fmla="*/ 22 w 462"/>
                <a:gd name="T51" fmla="*/ 22 h 463"/>
                <a:gd name="T52" fmla="*/ 37 w 462"/>
                <a:gd name="T53" fmla="*/ 10 h 463"/>
                <a:gd name="T54" fmla="*/ 56 w 462"/>
                <a:gd name="T55" fmla="*/ 3 h 463"/>
                <a:gd name="T56" fmla="*/ 75 w 462"/>
                <a:gd name="T57" fmla="*/ 0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62" h="463">
                  <a:moveTo>
                    <a:pt x="75" y="0"/>
                  </a:moveTo>
                  <a:lnTo>
                    <a:pt x="387" y="0"/>
                  </a:lnTo>
                  <a:lnTo>
                    <a:pt x="407" y="3"/>
                  </a:lnTo>
                  <a:lnTo>
                    <a:pt x="426" y="10"/>
                  </a:lnTo>
                  <a:lnTo>
                    <a:pt x="440" y="22"/>
                  </a:lnTo>
                  <a:lnTo>
                    <a:pt x="453" y="37"/>
                  </a:lnTo>
                  <a:lnTo>
                    <a:pt x="460" y="56"/>
                  </a:lnTo>
                  <a:lnTo>
                    <a:pt x="462" y="75"/>
                  </a:lnTo>
                  <a:lnTo>
                    <a:pt x="462" y="387"/>
                  </a:lnTo>
                  <a:lnTo>
                    <a:pt x="460" y="408"/>
                  </a:lnTo>
                  <a:lnTo>
                    <a:pt x="453" y="426"/>
                  </a:lnTo>
                  <a:lnTo>
                    <a:pt x="440" y="440"/>
                  </a:lnTo>
                  <a:lnTo>
                    <a:pt x="426" y="453"/>
                  </a:lnTo>
                  <a:lnTo>
                    <a:pt x="407" y="460"/>
                  </a:lnTo>
                  <a:lnTo>
                    <a:pt x="387" y="463"/>
                  </a:lnTo>
                  <a:lnTo>
                    <a:pt x="75" y="463"/>
                  </a:lnTo>
                  <a:lnTo>
                    <a:pt x="56" y="460"/>
                  </a:lnTo>
                  <a:lnTo>
                    <a:pt x="37" y="453"/>
                  </a:lnTo>
                  <a:lnTo>
                    <a:pt x="22" y="440"/>
                  </a:lnTo>
                  <a:lnTo>
                    <a:pt x="10" y="426"/>
                  </a:lnTo>
                  <a:lnTo>
                    <a:pt x="3" y="408"/>
                  </a:lnTo>
                  <a:lnTo>
                    <a:pt x="0" y="387"/>
                  </a:lnTo>
                  <a:lnTo>
                    <a:pt x="0" y="75"/>
                  </a:lnTo>
                  <a:lnTo>
                    <a:pt x="3" y="56"/>
                  </a:lnTo>
                  <a:lnTo>
                    <a:pt x="10" y="37"/>
                  </a:lnTo>
                  <a:lnTo>
                    <a:pt x="22" y="22"/>
                  </a:lnTo>
                  <a:lnTo>
                    <a:pt x="37" y="10"/>
                  </a:lnTo>
                  <a:lnTo>
                    <a:pt x="56" y="3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aseline="-25000"/>
            </a:p>
          </p:txBody>
        </p:sp>
        <p:sp>
          <p:nvSpPr>
            <p:cNvPr id="61" name="Freeform 17"/>
            <p:cNvSpPr>
              <a:spLocks/>
            </p:cNvSpPr>
            <p:nvPr/>
          </p:nvSpPr>
          <p:spPr bwMode="auto">
            <a:xfrm>
              <a:off x="8043863" y="1852613"/>
              <a:ext cx="66675" cy="68263"/>
            </a:xfrm>
            <a:custGeom>
              <a:avLst/>
              <a:gdLst>
                <a:gd name="T0" fmla="*/ 75 w 462"/>
                <a:gd name="T1" fmla="*/ 0 h 463"/>
                <a:gd name="T2" fmla="*/ 387 w 462"/>
                <a:gd name="T3" fmla="*/ 0 h 463"/>
                <a:gd name="T4" fmla="*/ 407 w 462"/>
                <a:gd name="T5" fmla="*/ 3 h 463"/>
                <a:gd name="T6" fmla="*/ 426 w 462"/>
                <a:gd name="T7" fmla="*/ 11 h 463"/>
                <a:gd name="T8" fmla="*/ 440 w 462"/>
                <a:gd name="T9" fmla="*/ 22 h 463"/>
                <a:gd name="T10" fmla="*/ 453 w 462"/>
                <a:gd name="T11" fmla="*/ 38 h 463"/>
                <a:gd name="T12" fmla="*/ 460 w 462"/>
                <a:gd name="T13" fmla="*/ 55 h 463"/>
                <a:gd name="T14" fmla="*/ 462 w 462"/>
                <a:gd name="T15" fmla="*/ 76 h 463"/>
                <a:gd name="T16" fmla="*/ 462 w 462"/>
                <a:gd name="T17" fmla="*/ 388 h 463"/>
                <a:gd name="T18" fmla="*/ 460 w 462"/>
                <a:gd name="T19" fmla="*/ 408 h 463"/>
                <a:gd name="T20" fmla="*/ 452 w 462"/>
                <a:gd name="T21" fmla="*/ 425 h 463"/>
                <a:gd name="T22" fmla="*/ 440 w 462"/>
                <a:gd name="T23" fmla="*/ 441 h 463"/>
                <a:gd name="T24" fmla="*/ 426 w 462"/>
                <a:gd name="T25" fmla="*/ 453 h 463"/>
                <a:gd name="T26" fmla="*/ 407 w 462"/>
                <a:gd name="T27" fmla="*/ 461 h 463"/>
                <a:gd name="T28" fmla="*/ 387 w 462"/>
                <a:gd name="T29" fmla="*/ 463 h 463"/>
                <a:gd name="T30" fmla="*/ 75 w 462"/>
                <a:gd name="T31" fmla="*/ 463 h 463"/>
                <a:gd name="T32" fmla="*/ 56 w 462"/>
                <a:gd name="T33" fmla="*/ 461 h 463"/>
                <a:gd name="T34" fmla="*/ 38 w 462"/>
                <a:gd name="T35" fmla="*/ 453 h 463"/>
                <a:gd name="T36" fmla="*/ 22 w 462"/>
                <a:gd name="T37" fmla="*/ 441 h 463"/>
                <a:gd name="T38" fmla="*/ 11 w 462"/>
                <a:gd name="T39" fmla="*/ 425 h 463"/>
                <a:gd name="T40" fmla="*/ 3 w 462"/>
                <a:gd name="T41" fmla="*/ 408 h 463"/>
                <a:gd name="T42" fmla="*/ 0 w 462"/>
                <a:gd name="T43" fmla="*/ 388 h 463"/>
                <a:gd name="T44" fmla="*/ 0 w 462"/>
                <a:gd name="T45" fmla="*/ 76 h 463"/>
                <a:gd name="T46" fmla="*/ 3 w 462"/>
                <a:gd name="T47" fmla="*/ 55 h 463"/>
                <a:gd name="T48" fmla="*/ 11 w 462"/>
                <a:gd name="T49" fmla="*/ 38 h 463"/>
                <a:gd name="T50" fmla="*/ 22 w 462"/>
                <a:gd name="T51" fmla="*/ 22 h 463"/>
                <a:gd name="T52" fmla="*/ 37 w 462"/>
                <a:gd name="T53" fmla="*/ 11 h 463"/>
                <a:gd name="T54" fmla="*/ 56 w 462"/>
                <a:gd name="T55" fmla="*/ 3 h 463"/>
                <a:gd name="T56" fmla="*/ 75 w 462"/>
                <a:gd name="T57" fmla="*/ 0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62" h="463">
                  <a:moveTo>
                    <a:pt x="75" y="0"/>
                  </a:moveTo>
                  <a:lnTo>
                    <a:pt x="387" y="0"/>
                  </a:lnTo>
                  <a:lnTo>
                    <a:pt x="407" y="3"/>
                  </a:lnTo>
                  <a:lnTo>
                    <a:pt x="426" y="11"/>
                  </a:lnTo>
                  <a:lnTo>
                    <a:pt x="440" y="22"/>
                  </a:lnTo>
                  <a:lnTo>
                    <a:pt x="453" y="38"/>
                  </a:lnTo>
                  <a:lnTo>
                    <a:pt x="460" y="55"/>
                  </a:lnTo>
                  <a:lnTo>
                    <a:pt x="462" y="76"/>
                  </a:lnTo>
                  <a:lnTo>
                    <a:pt x="462" y="388"/>
                  </a:lnTo>
                  <a:lnTo>
                    <a:pt x="460" y="408"/>
                  </a:lnTo>
                  <a:lnTo>
                    <a:pt x="452" y="425"/>
                  </a:lnTo>
                  <a:lnTo>
                    <a:pt x="440" y="441"/>
                  </a:lnTo>
                  <a:lnTo>
                    <a:pt x="426" y="453"/>
                  </a:lnTo>
                  <a:lnTo>
                    <a:pt x="407" y="461"/>
                  </a:lnTo>
                  <a:lnTo>
                    <a:pt x="387" y="463"/>
                  </a:lnTo>
                  <a:lnTo>
                    <a:pt x="75" y="463"/>
                  </a:lnTo>
                  <a:lnTo>
                    <a:pt x="56" y="461"/>
                  </a:lnTo>
                  <a:lnTo>
                    <a:pt x="38" y="453"/>
                  </a:lnTo>
                  <a:lnTo>
                    <a:pt x="22" y="441"/>
                  </a:lnTo>
                  <a:lnTo>
                    <a:pt x="11" y="425"/>
                  </a:lnTo>
                  <a:lnTo>
                    <a:pt x="3" y="408"/>
                  </a:lnTo>
                  <a:lnTo>
                    <a:pt x="0" y="388"/>
                  </a:lnTo>
                  <a:lnTo>
                    <a:pt x="0" y="76"/>
                  </a:lnTo>
                  <a:lnTo>
                    <a:pt x="3" y="55"/>
                  </a:lnTo>
                  <a:lnTo>
                    <a:pt x="11" y="38"/>
                  </a:lnTo>
                  <a:lnTo>
                    <a:pt x="22" y="22"/>
                  </a:lnTo>
                  <a:lnTo>
                    <a:pt x="37" y="11"/>
                  </a:lnTo>
                  <a:lnTo>
                    <a:pt x="56" y="3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aseline="-25000"/>
            </a:p>
          </p:txBody>
        </p:sp>
        <p:sp>
          <p:nvSpPr>
            <p:cNvPr id="62" name="Freeform 18"/>
            <p:cNvSpPr>
              <a:spLocks/>
            </p:cNvSpPr>
            <p:nvPr/>
          </p:nvSpPr>
          <p:spPr bwMode="auto">
            <a:xfrm>
              <a:off x="8129588" y="1852613"/>
              <a:ext cx="66675" cy="68263"/>
            </a:xfrm>
            <a:custGeom>
              <a:avLst/>
              <a:gdLst>
                <a:gd name="T0" fmla="*/ 75 w 462"/>
                <a:gd name="T1" fmla="*/ 0 h 463"/>
                <a:gd name="T2" fmla="*/ 387 w 462"/>
                <a:gd name="T3" fmla="*/ 0 h 463"/>
                <a:gd name="T4" fmla="*/ 407 w 462"/>
                <a:gd name="T5" fmla="*/ 3 h 463"/>
                <a:gd name="T6" fmla="*/ 426 w 462"/>
                <a:gd name="T7" fmla="*/ 11 h 463"/>
                <a:gd name="T8" fmla="*/ 440 w 462"/>
                <a:gd name="T9" fmla="*/ 22 h 463"/>
                <a:gd name="T10" fmla="*/ 453 w 462"/>
                <a:gd name="T11" fmla="*/ 38 h 463"/>
                <a:gd name="T12" fmla="*/ 460 w 462"/>
                <a:gd name="T13" fmla="*/ 55 h 463"/>
                <a:gd name="T14" fmla="*/ 462 w 462"/>
                <a:gd name="T15" fmla="*/ 76 h 463"/>
                <a:gd name="T16" fmla="*/ 462 w 462"/>
                <a:gd name="T17" fmla="*/ 388 h 463"/>
                <a:gd name="T18" fmla="*/ 460 w 462"/>
                <a:gd name="T19" fmla="*/ 408 h 463"/>
                <a:gd name="T20" fmla="*/ 453 w 462"/>
                <a:gd name="T21" fmla="*/ 425 h 463"/>
                <a:gd name="T22" fmla="*/ 440 w 462"/>
                <a:gd name="T23" fmla="*/ 441 h 463"/>
                <a:gd name="T24" fmla="*/ 426 w 462"/>
                <a:gd name="T25" fmla="*/ 453 h 463"/>
                <a:gd name="T26" fmla="*/ 407 w 462"/>
                <a:gd name="T27" fmla="*/ 461 h 463"/>
                <a:gd name="T28" fmla="*/ 387 w 462"/>
                <a:gd name="T29" fmla="*/ 463 h 463"/>
                <a:gd name="T30" fmla="*/ 75 w 462"/>
                <a:gd name="T31" fmla="*/ 463 h 463"/>
                <a:gd name="T32" fmla="*/ 56 w 462"/>
                <a:gd name="T33" fmla="*/ 461 h 463"/>
                <a:gd name="T34" fmla="*/ 37 w 462"/>
                <a:gd name="T35" fmla="*/ 453 h 463"/>
                <a:gd name="T36" fmla="*/ 22 w 462"/>
                <a:gd name="T37" fmla="*/ 441 h 463"/>
                <a:gd name="T38" fmla="*/ 10 w 462"/>
                <a:gd name="T39" fmla="*/ 425 h 463"/>
                <a:gd name="T40" fmla="*/ 3 w 462"/>
                <a:gd name="T41" fmla="*/ 408 h 463"/>
                <a:gd name="T42" fmla="*/ 0 w 462"/>
                <a:gd name="T43" fmla="*/ 388 h 463"/>
                <a:gd name="T44" fmla="*/ 0 w 462"/>
                <a:gd name="T45" fmla="*/ 76 h 463"/>
                <a:gd name="T46" fmla="*/ 3 w 462"/>
                <a:gd name="T47" fmla="*/ 55 h 463"/>
                <a:gd name="T48" fmla="*/ 10 w 462"/>
                <a:gd name="T49" fmla="*/ 38 h 463"/>
                <a:gd name="T50" fmla="*/ 22 w 462"/>
                <a:gd name="T51" fmla="*/ 22 h 463"/>
                <a:gd name="T52" fmla="*/ 37 w 462"/>
                <a:gd name="T53" fmla="*/ 11 h 463"/>
                <a:gd name="T54" fmla="*/ 56 w 462"/>
                <a:gd name="T55" fmla="*/ 3 h 463"/>
                <a:gd name="T56" fmla="*/ 75 w 462"/>
                <a:gd name="T57" fmla="*/ 0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62" h="463">
                  <a:moveTo>
                    <a:pt x="75" y="0"/>
                  </a:moveTo>
                  <a:lnTo>
                    <a:pt x="387" y="0"/>
                  </a:lnTo>
                  <a:lnTo>
                    <a:pt x="407" y="3"/>
                  </a:lnTo>
                  <a:lnTo>
                    <a:pt x="426" y="11"/>
                  </a:lnTo>
                  <a:lnTo>
                    <a:pt x="440" y="22"/>
                  </a:lnTo>
                  <a:lnTo>
                    <a:pt x="453" y="38"/>
                  </a:lnTo>
                  <a:lnTo>
                    <a:pt x="460" y="55"/>
                  </a:lnTo>
                  <a:lnTo>
                    <a:pt x="462" y="76"/>
                  </a:lnTo>
                  <a:lnTo>
                    <a:pt x="462" y="388"/>
                  </a:lnTo>
                  <a:lnTo>
                    <a:pt x="460" y="408"/>
                  </a:lnTo>
                  <a:lnTo>
                    <a:pt x="453" y="425"/>
                  </a:lnTo>
                  <a:lnTo>
                    <a:pt x="440" y="441"/>
                  </a:lnTo>
                  <a:lnTo>
                    <a:pt x="426" y="453"/>
                  </a:lnTo>
                  <a:lnTo>
                    <a:pt x="407" y="461"/>
                  </a:lnTo>
                  <a:lnTo>
                    <a:pt x="387" y="463"/>
                  </a:lnTo>
                  <a:lnTo>
                    <a:pt x="75" y="463"/>
                  </a:lnTo>
                  <a:lnTo>
                    <a:pt x="56" y="461"/>
                  </a:lnTo>
                  <a:lnTo>
                    <a:pt x="37" y="453"/>
                  </a:lnTo>
                  <a:lnTo>
                    <a:pt x="22" y="441"/>
                  </a:lnTo>
                  <a:lnTo>
                    <a:pt x="10" y="425"/>
                  </a:lnTo>
                  <a:lnTo>
                    <a:pt x="3" y="408"/>
                  </a:lnTo>
                  <a:lnTo>
                    <a:pt x="0" y="388"/>
                  </a:lnTo>
                  <a:lnTo>
                    <a:pt x="0" y="76"/>
                  </a:lnTo>
                  <a:lnTo>
                    <a:pt x="3" y="55"/>
                  </a:lnTo>
                  <a:lnTo>
                    <a:pt x="10" y="38"/>
                  </a:lnTo>
                  <a:lnTo>
                    <a:pt x="22" y="22"/>
                  </a:lnTo>
                  <a:lnTo>
                    <a:pt x="37" y="11"/>
                  </a:lnTo>
                  <a:lnTo>
                    <a:pt x="56" y="3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aseline="-25000"/>
            </a:p>
          </p:txBody>
        </p:sp>
        <p:sp>
          <p:nvSpPr>
            <p:cNvPr id="63" name="Freeform 19"/>
            <p:cNvSpPr>
              <a:spLocks/>
            </p:cNvSpPr>
            <p:nvPr/>
          </p:nvSpPr>
          <p:spPr bwMode="auto">
            <a:xfrm>
              <a:off x="8215313" y="1765301"/>
              <a:ext cx="66675" cy="155575"/>
            </a:xfrm>
            <a:custGeom>
              <a:avLst/>
              <a:gdLst>
                <a:gd name="T0" fmla="*/ 75 w 462"/>
                <a:gd name="T1" fmla="*/ 0 h 1076"/>
                <a:gd name="T2" fmla="*/ 387 w 462"/>
                <a:gd name="T3" fmla="*/ 0 h 1076"/>
                <a:gd name="T4" fmla="*/ 407 w 462"/>
                <a:gd name="T5" fmla="*/ 3 h 1076"/>
                <a:gd name="T6" fmla="*/ 426 w 462"/>
                <a:gd name="T7" fmla="*/ 10 h 1076"/>
                <a:gd name="T8" fmla="*/ 440 w 462"/>
                <a:gd name="T9" fmla="*/ 22 h 1076"/>
                <a:gd name="T10" fmla="*/ 452 w 462"/>
                <a:gd name="T11" fmla="*/ 37 h 1076"/>
                <a:gd name="T12" fmla="*/ 460 w 462"/>
                <a:gd name="T13" fmla="*/ 56 h 1076"/>
                <a:gd name="T14" fmla="*/ 462 w 462"/>
                <a:gd name="T15" fmla="*/ 75 h 1076"/>
                <a:gd name="T16" fmla="*/ 462 w 462"/>
                <a:gd name="T17" fmla="*/ 1001 h 1076"/>
                <a:gd name="T18" fmla="*/ 460 w 462"/>
                <a:gd name="T19" fmla="*/ 1021 h 1076"/>
                <a:gd name="T20" fmla="*/ 452 w 462"/>
                <a:gd name="T21" fmla="*/ 1038 h 1076"/>
                <a:gd name="T22" fmla="*/ 440 w 462"/>
                <a:gd name="T23" fmla="*/ 1054 h 1076"/>
                <a:gd name="T24" fmla="*/ 426 w 462"/>
                <a:gd name="T25" fmla="*/ 1066 h 1076"/>
                <a:gd name="T26" fmla="*/ 407 w 462"/>
                <a:gd name="T27" fmla="*/ 1074 h 1076"/>
                <a:gd name="T28" fmla="*/ 387 w 462"/>
                <a:gd name="T29" fmla="*/ 1076 h 1076"/>
                <a:gd name="T30" fmla="*/ 75 w 462"/>
                <a:gd name="T31" fmla="*/ 1076 h 1076"/>
                <a:gd name="T32" fmla="*/ 56 w 462"/>
                <a:gd name="T33" fmla="*/ 1074 h 1076"/>
                <a:gd name="T34" fmla="*/ 37 w 462"/>
                <a:gd name="T35" fmla="*/ 1066 h 1076"/>
                <a:gd name="T36" fmla="*/ 22 w 462"/>
                <a:gd name="T37" fmla="*/ 1054 h 1076"/>
                <a:gd name="T38" fmla="*/ 11 w 462"/>
                <a:gd name="T39" fmla="*/ 1038 h 1076"/>
                <a:gd name="T40" fmla="*/ 3 w 462"/>
                <a:gd name="T41" fmla="*/ 1021 h 1076"/>
                <a:gd name="T42" fmla="*/ 0 w 462"/>
                <a:gd name="T43" fmla="*/ 1001 h 1076"/>
                <a:gd name="T44" fmla="*/ 0 w 462"/>
                <a:gd name="T45" fmla="*/ 75 h 1076"/>
                <a:gd name="T46" fmla="*/ 3 w 462"/>
                <a:gd name="T47" fmla="*/ 56 h 1076"/>
                <a:gd name="T48" fmla="*/ 11 w 462"/>
                <a:gd name="T49" fmla="*/ 37 h 1076"/>
                <a:gd name="T50" fmla="*/ 22 w 462"/>
                <a:gd name="T51" fmla="*/ 22 h 1076"/>
                <a:gd name="T52" fmla="*/ 37 w 462"/>
                <a:gd name="T53" fmla="*/ 10 h 1076"/>
                <a:gd name="T54" fmla="*/ 56 w 462"/>
                <a:gd name="T55" fmla="*/ 3 h 1076"/>
                <a:gd name="T56" fmla="*/ 75 w 462"/>
                <a:gd name="T57" fmla="*/ 0 h 10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62" h="1076">
                  <a:moveTo>
                    <a:pt x="75" y="0"/>
                  </a:moveTo>
                  <a:lnTo>
                    <a:pt x="387" y="0"/>
                  </a:lnTo>
                  <a:lnTo>
                    <a:pt x="407" y="3"/>
                  </a:lnTo>
                  <a:lnTo>
                    <a:pt x="426" y="10"/>
                  </a:lnTo>
                  <a:lnTo>
                    <a:pt x="440" y="22"/>
                  </a:lnTo>
                  <a:lnTo>
                    <a:pt x="452" y="37"/>
                  </a:lnTo>
                  <a:lnTo>
                    <a:pt x="460" y="56"/>
                  </a:lnTo>
                  <a:lnTo>
                    <a:pt x="462" y="75"/>
                  </a:lnTo>
                  <a:lnTo>
                    <a:pt x="462" y="1001"/>
                  </a:lnTo>
                  <a:lnTo>
                    <a:pt x="460" y="1021"/>
                  </a:lnTo>
                  <a:lnTo>
                    <a:pt x="452" y="1038"/>
                  </a:lnTo>
                  <a:lnTo>
                    <a:pt x="440" y="1054"/>
                  </a:lnTo>
                  <a:lnTo>
                    <a:pt x="426" y="1066"/>
                  </a:lnTo>
                  <a:lnTo>
                    <a:pt x="407" y="1074"/>
                  </a:lnTo>
                  <a:lnTo>
                    <a:pt x="387" y="1076"/>
                  </a:lnTo>
                  <a:lnTo>
                    <a:pt x="75" y="1076"/>
                  </a:lnTo>
                  <a:lnTo>
                    <a:pt x="56" y="1074"/>
                  </a:lnTo>
                  <a:lnTo>
                    <a:pt x="37" y="1066"/>
                  </a:lnTo>
                  <a:lnTo>
                    <a:pt x="22" y="1054"/>
                  </a:lnTo>
                  <a:lnTo>
                    <a:pt x="11" y="1038"/>
                  </a:lnTo>
                  <a:lnTo>
                    <a:pt x="3" y="1021"/>
                  </a:lnTo>
                  <a:lnTo>
                    <a:pt x="0" y="1001"/>
                  </a:lnTo>
                  <a:lnTo>
                    <a:pt x="0" y="75"/>
                  </a:lnTo>
                  <a:lnTo>
                    <a:pt x="3" y="56"/>
                  </a:lnTo>
                  <a:lnTo>
                    <a:pt x="11" y="37"/>
                  </a:lnTo>
                  <a:lnTo>
                    <a:pt x="22" y="22"/>
                  </a:lnTo>
                  <a:lnTo>
                    <a:pt x="37" y="10"/>
                  </a:lnTo>
                  <a:lnTo>
                    <a:pt x="56" y="3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aseline="-25000"/>
            </a:p>
          </p:txBody>
        </p:sp>
      </p:grpSp>
      <p:grpSp>
        <p:nvGrpSpPr>
          <p:cNvPr id="216" name="Group 215"/>
          <p:cNvGrpSpPr/>
          <p:nvPr/>
        </p:nvGrpSpPr>
        <p:grpSpPr>
          <a:xfrm flipH="1">
            <a:off x="1936945" y="626217"/>
            <a:ext cx="252621" cy="327754"/>
            <a:chOff x="7285038" y="1273176"/>
            <a:chExt cx="368300" cy="4778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7" name="Freeform 24"/>
            <p:cNvSpPr>
              <a:spLocks noEditPoints="1"/>
            </p:cNvSpPr>
            <p:nvPr/>
          </p:nvSpPr>
          <p:spPr bwMode="auto">
            <a:xfrm>
              <a:off x="7285038" y="1273176"/>
              <a:ext cx="368300" cy="477838"/>
            </a:xfrm>
            <a:custGeom>
              <a:avLst/>
              <a:gdLst>
                <a:gd name="T0" fmla="*/ 1245 w 2557"/>
                <a:gd name="T1" fmla="*/ 2729 h 3309"/>
                <a:gd name="T2" fmla="*/ 1184 w 2557"/>
                <a:gd name="T3" fmla="*/ 2752 h 3309"/>
                <a:gd name="T4" fmla="*/ 1135 w 2557"/>
                <a:gd name="T5" fmla="*/ 2793 h 3309"/>
                <a:gd name="T6" fmla="*/ 1103 w 2557"/>
                <a:gd name="T7" fmla="*/ 2849 h 3309"/>
                <a:gd name="T8" fmla="*/ 1090 w 2557"/>
                <a:gd name="T9" fmla="*/ 2914 h 3309"/>
                <a:gd name="T10" fmla="*/ 1103 w 2557"/>
                <a:gd name="T11" fmla="*/ 2980 h 3309"/>
                <a:gd name="T12" fmla="*/ 1135 w 2557"/>
                <a:gd name="T13" fmla="*/ 3035 h 3309"/>
                <a:gd name="T14" fmla="*/ 1184 w 2557"/>
                <a:gd name="T15" fmla="*/ 3077 h 3309"/>
                <a:gd name="T16" fmla="*/ 1245 w 2557"/>
                <a:gd name="T17" fmla="*/ 3100 h 3309"/>
                <a:gd name="T18" fmla="*/ 1312 w 2557"/>
                <a:gd name="T19" fmla="*/ 3100 h 3309"/>
                <a:gd name="T20" fmla="*/ 1373 w 2557"/>
                <a:gd name="T21" fmla="*/ 3077 h 3309"/>
                <a:gd name="T22" fmla="*/ 1422 w 2557"/>
                <a:gd name="T23" fmla="*/ 3035 h 3309"/>
                <a:gd name="T24" fmla="*/ 1454 w 2557"/>
                <a:gd name="T25" fmla="*/ 2980 h 3309"/>
                <a:gd name="T26" fmla="*/ 1467 w 2557"/>
                <a:gd name="T27" fmla="*/ 2914 h 3309"/>
                <a:gd name="T28" fmla="*/ 1454 w 2557"/>
                <a:gd name="T29" fmla="*/ 2849 h 3309"/>
                <a:gd name="T30" fmla="*/ 1422 w 2557"/>
                <a:gd name="T31" fmla="*/ 2793 h 3309"/>
                <a:gd name="T32" fmla="*/ 1373 w 2557"/>
                <a:gd name="T33" fmla="*/ 2752 h 3309"/>
                <a:gd name="T34" fmla="*/ 1312 w 2557"/>
                <a:gd name="T35" fmla="*/ 2729 h 3309"/>
                <a:gd name="T36" fmla="*/ 526 w 2557"/>
                <a:gd name="T37" fmla="*/ 301 h 3309"/>
                <a:gd name="T38" fmla="*/ 455 w 2557"/>
                <a:gd name="T39" fmla="*/ 312 h 3309"/>
                <a:gd name="T40" fmla="*/ 393 w 2557"/>
                <a:gd name="T41" fmla="*/ 345 h 3309"/>
                <a:gd name="T42" fmla="*/ 344 w 2557"/>
                <a:gd name="T43" fmla="*/ 393 h 3309"/>
                <a:gd name="T44" fmla="*/ 312 w 2557"/>
                <a:gd name="T45" fmla="*/ 455 h 3309"/>
                <a:gd name="T46" fmla="*/ 301 w 2557"/>
                <a:gd name="T47" fmla="*/ 527 h 3309"/>
                <a:gd name="T48" fmla="*/ 2256 w 2557"/>
                <a:gd name="T49" fmla="*/ 2519 h 3309"/>
                <a:gd name="T50" fmla="*/ 2253 w 2557"/>
                <a:gd name="T51" fmla="*/ 490 h 3309"/>
                <a:gd name="T52" fmla="*/ 2231 w 2557"/>
                <a:gd name="T53" fmla="*/ 423 h 3309"/>
                <a:gd name="T54" fmla="*/ 2190 w 2557"/>
                <a:gd name="T55" fmla="*/ 367 h 3309"/>
                <a:gd name="T56" fmla="*/ 2134 w 2557"/>
                <a:gd name="T57" fmla="*/ 326 h 3309"/>
                <a:gd name="T58" fmla="*/ 2067 w 2557"/>
                <a:gd name="T59" fmla="*/ 304 h 3309"/>
                <a:gd name="T60" fmla="*/ 526 w 2557"/>
                <a:gd name="T61" fmla="*/ 301 h 3309"/>
                <a:gd name="T62" fmla="*/ 2030 w 2557"/>
                <a:gd name="T63" fmla="*/ 0 h 3309"/>
                <a:gd name="T64" fmla="*/ 2144 w 2557"/>
                <a:gd name="T65" fmla="*/ 12 h 3309"/>
                <a:gd name="T66" fmla="*/ 2248 w 2557"/>
                <a:gd name="T67" fmla="*/ 47 h 3309"/>
                <a:gd name="T68" fmla="*/ 2341 w 2557"/>
                <a:gd name="T69" fmla="*/ 102 h 3309"/>
                <a:gd name="T70" fmla="*/ 2422 w 2557"/>
                <a:gd name="T71" fmla="*/ 174 h 3309"/>
                <a:gd name="T72" fmla="*/ 2485 w 2557"/>
                <a:gd name="T73" fmla="*/ 261 h 3309"/>
                <a:gd name="T74" fmla="*/ 2530 w 2557"/>
                <a:gd name="T75" fmla="*/ 360 h 3309"/>
                <a:gd name="T76" fmla="*/ 2554 w 2557"/>
                <a:gd name="T77" fmla="*/ 469 h 3309"/>
                <a:gd name="T78" fmla="*/ 2557 w 2557"/>
                <a:gd name="T79" fmla="*/ 2782 h 3309"/>
                <a:gd name="T80" fmla="*/ 2545 w 2557"/>
                <a:gd name="T81" fmla="*/ 2896 h 3309"/>
                <a:gd name="T82" fmla="*/ 2510 w 2557"/>
                <a:gd name="T83" fmla="*/ 3000 h 3309"/>
                <a:gd name="T84" fmla="*/ 2455 w 2557"/>
                <a:gd name="T85" fmla="*/ 3093 h 3309"/>
                <a:gd name="T86" fmla="*/ 2383 w 2557"/>
                <a:gd name="T87" fmla="*/ 3173 h 3309"/>
                <a:gd name="T88" fmla="*/ 2296 w 2557"/>
                <a:gd name="T89" fmla="*/ 3237 h 3309"/>
                <a:gd name="T90" fmla="*/ 2197 w 2557"/>
                <a:gd name="T91" fmla="*/ 3283 h 3309"/>
                <a:gd name="T92" fmla="*/ 2088 w 2557"/>
                <a:gd name="T93" fmla="*/ 3305 h 3309"/>
                <a:gd name="T94" fmla="*/ 526 w 2557"/>
                <a:gd name="T95" fmla="*/ 3309 h 3309"/>
                <a:gd name="T96" fmla="*/ 413 w 2557"/>
                <a:gd name="T97" fmla="*/ 3297 h 3309"/>
                <a:gd name="T98" fmla="*/ 309 w 2557"/>
                <a:gd name="T99" fmla="*/ 3262 h 3309"/>
                <a:gd name="T100" fmla="*/ 215 w 2557"/>
                <a:gd name="T101" fmla="*/ 3208 h 3309"/>
                <a:gd name="T102" fmla="*/ 135 w 2557"/>
                <a:gd name="T103" fmla="*/ 3135 h 3309"/>
                <a:gd name="T104" fmla="*/ 72 w 2557"/>
                <a:gd name="T105" fmla="*/ 3048 h 3309"/>
                <a:gd name="T106" fmla="*/ 27 w 2557"/>
                <a:gd name="T107" fmla="*/ 2949 h 3309"/>
                <a:gd name="T108" fmla="*/ 3 w 2557"/>
                <a:gd name="T109" fmla="*/ 2840 h 3309"/>
                <a:gd name="T110" fmla="*/ 0 w 2557"/>
                <a:gd name="T111" fmla="*/ 527 h 3309"/>
                <a:gd name="T112" fmla="*/ 11 w 2557"/>
                <a:gd name="T113" fmla="*/ 413 h 3309"/>
                <a:gd name="T114" fmla="*/ 47 w 2557"/>
                <a:gd name="T115" fmla="*/ 309 h 3309"/>
                <a:gd name="T116" fmla="*/ 102 w 2557"/>
                <a:gd name="T117" fmla="*/ 216 h 3309"/>
                <a:gd name="T118" fmla="*/ 174 w 2557"/>
                <a:gd name="T119" fmla="*/ 136 h 3309"/>
                <a:gd name="T120" fmla="*/ 261 w 2557"/>
                <a:gd name="T121" fmla="*/ 72 h 3309"/>
                <a:gd name="T122" fmla="*/ 360 w 2557"/>
                <a:gd name="T123" fmla="*/ 27 h 3309"/>
                <a:gd name="T124" fmla="*/ 469 w 2557"/>
                <a:gd name="T125" fmla="*/ 3 h 3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57" h="3309">
                  <a:moveTo>
                    <a:pt x="1278" y="2726"/>
                  </a:moveTo>
                  <a:lnTo>
                    <a:pt x="1245" y="2729"/>
                  </a:lnTo>
                  <a:lnTo>
                    <a:pt x="1213" y="2738"/>
                  </a:lnTo>
                  <a:lnTo>
                    <a:pt x="1184" y="2752"/>
                  </a:lnTo>
                  <a:lnTo>
                    <a:pt x="1158" y="2770"/>
                  </a:lnTo>
                  <a:lnTo>
                    <a:pt x="1135" y="2793"/>
                  </a:lnTo>
                  <a:lnTo>
                    <a:pt x="1116" y="2819"/>
                  </a:lnTo>
                  <a:lnTo>
                    <a:pt x="1103" y="2849"/>
                  </a:lnTo>
                  <a:lnTo>
                    <a:pt x="1093" y="2880"/>
                  </a:lnTo>
                  <a:lnTo>
                    <a:pt x="1090" y="2914"/>
                  </a:lnTo>
                  <a:lnTo>
                    <a:pt x="1093" y="2948"/>
                  </a:lnTo>
                  <a:lnTo>
                    <a:pt x="1103" y="2980"/>
                  </a:lnTo>
                  <a:lnTo>
                    <a:pt x="1116" y="3009"/>
                  </a:lnTo>
                  <a:lnTo>
                    <a:pt x="1135" y="3035"/>
                  </a:lnTo>
                  <a:lnTo>
                    <a:pt x="1158" y="3058"/>
                  </a:lnTo>
                  <a:lnTo>
                    <a:pt x="1184" y="3077"/>
                  </a:lnTo>
                  <a:lnTo>
                    <a:pt x="1213" y="3090"/>
                  </a:lnTo>
                  <a:lnTo>
                    <a:pt x="1245" y="3100"/>
                  </a:lnTo>
                  <a:lnTo>
                    <a:pt x="1278" y="3102"/>
                  </a:lnTo>
                  <a:lnTo>
                    <a:pt x="1312" y="3100"/>
                  </a:lnTo>
                  <a:lnTo>
                    <a:pt x="1344" y="3090"/>
                  </a:lnTo>
                  <a:lnTo>
                    <a:pt x="1373" y="3077"/>
                  </a:lnTo>
                  <a:lnTo>
                    <a:pt x="1399" y="3058"/>
                  </a:lnTo>
                  <a:lnTo>
                    <a:pt x="1422" y="3035"/>
                  </a:lnTo>
                  <a:lnTo>
                    <a:pt x="1441" y="3009"/>
                  </a:lnTo>
                  <a:lnTo>
                    <a:pt x="1454" y="2980"/>
                  </a:lnTo>
                  <a:lnTo>
                    <a:pt x="1464" y="2948"/>
                  </a:lnTo>
                  <a:lnTo>
                    <a:pt x="1467" y="2914"/>
                  </a:lnTo>
                  <a:lnTo>
                    <a:pt x="1464" y="2880"/>
                  </a:lnTo>
                  <a:lnTo>
                    <a:pt x="1454" y="2849"/>
                  </a:lnTo>
                  <a:lnTo>
                    <a:pt x="1441" y="2819"/>
                  </a:lnTo>
                  <a:lnTo>
                    <a:pt x="1422" y="2793"/>
                  </a:lnTo>
                  <a:lnTo>
                    <a:pt x="1399" y="2770"/>
                  </a:lnTo>
                  <a:lnTo>
                    <a:pt x="1373" y="2752"/>
                  </a:lnTo>
                  <a:lnTo>
                    <a:pt x="1344" y="2738"/>
                  </a:lnTo>
                  <a:lnTo>
                    <a:pt x="1312" y="2729"/>
                  </a:lnTo>
                  <a:lnTo>
                    <a:pt x="1278" y="2726"/>
                  </a:lnTo>
                  <a:close/>
                  <a:moveTo>
                    <a:pt x="526" y="301"/>
                  </a:moveTo>
                  <a:lnTo>
                    <a:pt x="490" y="304"/>
                  </a:lnTo>
                  <a:lnTo>
                    <a:pt x="455" y="312"/>
                  </a:lnTo>
                  <a:lnTo>
                    <a:pt x="422" y="326"/>
                  </a:lnTo>
                  <a:lnTo>
                    <a:pt x="393" y="345"/>
                  </a:lnTo>
                  <a:lnTo>
                    <a:pt x="367" y="367"/>
                  </a:lnTo>
                  <a:lnTo>
                    <a:pt x="344" y="393"/>
                  </a:lnTo>
                  <a:lnTo>
                    <a:pt x="326" y="423"/>
                  </a:lnTo>
                  <a:lnTo>
                    <a:pt x="312" y="455"/>
                  </a:lnTo>
                  <a:lnTo>
                    <a:pt x="304" y="490"/>
                  </a:lnTo>
                  <a:lnTo>
                    <a:pt x="301" y="527"/>
                  </a:lnTo>
                  <a:lnTo>
                    <a:pt x="301" y="2519"/>
                  </a:lnTo>
                  <a:lnTo>
                    <a:pt x="2256" y="2519"/>
                  </a:lnTo>
                  <a:lnTo>
                    <a:pt x="2256" y="527"/>
                  </a:lnTo>
                  <a:lnTo>
                    <a:pt x="2253" y="490"/>
                  </a:lnTo>
                  <a:lnTo>
                    <a:pt x="2245" y="455"/>
                  </a:lnTo>
                  <a:lnTo>
                    <a:pt x="2231" y="423"/>
                  </a:lnTo>
                  <a:lnTo>
                    <a:pt x="2212" y="393"/>
                  </a:lnTo>
                  <a:lnTo>
                    <a:pt x="2190" y="367"/>
                  </a:lnTo>
                  <a:lnTo>
                    <a:pt x="2164" y="345"/>
                  </a:lnTo>
                  <a:lnTo>
                    <a:pt x="2134" y="326"/>
                  </a:lnTo>
                  <a:lnTo>
                    <a:pt x="2102" y="312"/>
                  </a:lnTo>
                  <a:lnTo>
                    <a:pt x="2067" y="304"/>
                  </a:lnTo>
                  <a:lnTo>
                    <a:pt x="2030" y="301"/>
                  </a:lnTo>
                  <a:lnTo>
                    <a:pt x="526" y="301"/>
                  </a:lnTo>
                  <a:close/>
                  <a:moveTo>
                    <a:pt x="526" y="0"/>
                  </a:moveTo>
                  <a:lnTo>
                    <a:pt x="2030" y="0"/>
                  </a:lnTo>
                  <a:lnTo>
                    <a:pt x="2088" y="3"/>
                  </a:lnTo>
                  <a:lnTo>
                    <a:pt x="2144" y="12"/>
                  </a:lnTo>
                  <a:lnTo>
                    <a:pt x="2197" y="27"/>
                  </a:lnTo>
                  <a:lnTo>
                    <a:pt x="2248" y="47"/>
                  </a:lnTo>
                  <a:lnTo>
                    <a:pt x="2296" y="72"/>
                  </a:lnTo>
                  <a:lnTo>
                    <a:pt x="2341" y="102"/>
                  </a:lnTo>
                  <a:lnTo>
                    <a:pt x="2383" y="136"/>
                  </a:lnTo>
                  <a:lnTo>
                    <a:pt x="2422" y="174"/>
                  </a:lnTo>
                  <a:lnTo>
                    <a:pt x="2455" y="216"/>
                  </a:lnTo>
                  <a:lnTo>
                    <a:pt x="2485" y="261"/>
                  </a:lnTo>
                  <a:lnTo>
                    <a:pt x="2510" y="309"/>
                  </a:lnTo>
                  <a:lnTo>
                    <a:pt x="2530" y="360"/>
                  </a:lnTo>
                  <a:lnTo>
                    <a:pt x="2545" y="413"/>
                  </a:lnTo>
                  <a:lnTo>
                    <a:pt x="2554" y="469"/>
                  </a:lnTo>
                  <a:lnTo>
                    <a:pt x="2557" y="527"/>
                  </a:lnTo>
                  <a:lnTo>
                    <a:pt x="2557" y="2782"/>
                  </a:lnTo>
                  <a:lnTo>
                    <a:pt x="2554" y="2840"/>
                  </a:lnTo>
                  <a:lnTo>
                    <a:pt x="2545" y="2896"/>
                  </a:lnTo>
                  <a:lnTo>
                    <a:pt x="2530" y="2949"/>
                  </a:lnTo>
                  <a:lnTo>
                    <a:pt x="2510" y="3000"/>
                  </a:lnTo>
                  <a:lnTo>
                    <a:pt x="2485" y="3048"/>
                  </a:lnTo>
                  <a:lnTo>
                    <a:pt x="2455" y="3093"/>
                  </a:lnTo>
                  <a:lnTo>
                    <a:pt x="2422" y="3135"/>
                  </a:lnTo>
                  <a:lnTo>
                    <a:pt x="2383" y="3173"/>
                  </a:lnTo>
                  <a:lnTo>
                    <a:pt x="2341" y="3208"/>
                  </a:lnTo>
                  <a:lnTo>
                    <a:pt x="2296" y="3237"/>
                  </a:lnTo>
                  <a:lnTo>
                    <a:pt x="2248" y="3262"/>
                  </a:lnTo>
                  <a:lnTo>
                    <a:pt x="2197" y="3283"/>
                  </a:lnTo>
                  <a:lnTo>
                    <a:pt x="2144" y="3297"/>
                  </a:lnTo>
                  <a:lnTo>
                    <a:pt x="2088" y="3305"/>
                  </a:lnTo>
                  <a:lnTo>
                    <a:pt x="2030" y="3309"/>
                  </a:lnTo>
                  <a:lnTo>
                    <a:pt x="526" y="3309"/>
                  </a:lnTo>
                  <a:lnTo>
                    <a:pt x="469" y="3305"/>
                  </a:lnTo>
                  <a:lnTo>
                    <a:pt x="413" y="3297"/>
                  </a:lnTo>
                  <a:lnTo>
                    <a:pt x="360" y="3283"/>
                  </a:lnTo>
                  <a:lnTo>
                    <a:pt x="309" y="3262"/>
                  </a:lnTo>
                  <a:lnTo>
                    <a:pt x="261" y="3237"/>
                  </a:lnTo>
                  <a:lnTo>
                    <a:pt x="215" y="3208"/>
                  </a:lnTo>
                  <a:lnTo>
                    <a:pt x="174" y="3173"/>
                  </a:lnTo>
                  <a:lnTo>
                    <a:pt x="135" y="3135"/>
                  </a:lnTo>
                  <a:lnTo>
                    <a:pt x="102" y="3093"/>
                  </a:lnTo>
                  <a:lnTo>
                    <a:pt x="72" y="3048"/>
                  </a:lnTo>
                  <a:lnTo>
                    <a:pt x="47" y="3000"/>
                  </a:lnTo>
                  <a:lnTo>
                    <a:pt x="27" y="2949"/>
                  </a:lnTo>
                  <a:lnTo>
                    <a:pt x="11" y="2896"/>
                  </a:lnTo>
                  <a:lnTo>
                    <a:pt x="3" y="2840"/>
                  </a:lnTo>
                  <a:lnTo>
                    <a:pt x="0" y="2782"/>
                  </a:lnTo>
                  <a:lnTo>
                    <a:pt x="0" y="527"/>
                  </a:lnTo>
                  <a:lnTo>
                    <a:pt x="3" y="469"/>
                  </a:lnTo>
                  <a:lnTo>
                    <a:pt x="11" y="413"/>
                  </a:lnTo>
                  <a:lnTo>
                    <a:pt x="27" y="360"/>
                  </a:lnTo>
                  <a:lnTo>
                    <a:pt x="47" y="309"/>
                  </a:lnTo>
                  <a:lnTo>
                    <a:pt x="72" y="261"/>
                  </a:lnTo>
                  <a:lnTo>
                    <a:pt x="102" y="216"/>
                  </a:lnTo>
                  <a:lnTo>
                    <a:pt x="135" y="174"/>
                  </a:lnTo>
                  <a:lnTo>
                    <a:pt x="174" y="136"/>
                  </a:lnTo>
                  <a:lnTo>
                    <a:pt x="215" y="102"/>
                  </a:lnTo>
                  <a:lnTo>
                    <a:pt x="261" y="72"/>
                  </a:lnTo>
                  <a:lnTo>
                    <a:pt x="309" y="47"/>
                  </a:lnTo>
                  <a:lnTo>
                    <a:pt x="360" y="27"/>
                  </a:lnTo>
                  <a:lnTo>
                    <a:pt x="413" y="12"/>
                  </a:lnTo>
                  <a:lnTo>
                    <a:pt x="469" y="3"/>
                  </a:lnTo>
                  <a:lnTo>
                    <a:pt x="5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25"/>
            <p:cNvSpPr>
              <a:spLocks noEditPoints="1"/>
            </p:cNvSpPr>
            <p:nvPr/>
          </p:nvSpPr>
          <p:spPr bwMode="auto">
            <a:xfrm>
              <a:off x="7348538" y="1384301"/>
              <a:ext cx="173038" cy="115888"/>
            </a:xfrm>
            <a:custGeom>
              <a:avLst/>
              <a:gdLst>
                <a:gd name="T0" fmla="*/ 558 w 1190"/>
                <a:gd name="T1" fmla="*/ 286 h 801"/>
                <a:gd name="T2" fmla="*/ 513 w 1190"/>
                <a:gd name="T3" fmla="*/ 327 h 801"/>
                <a:gd name="T4" fmla="*/ 504 w 1190"/>
                <a:gd name="T5" fmla="*/ 390 h 801"/>
                <a:gd name="T6" fmla="*/ 534 w 1190"/>
                <a:gd name="T7" fmla="*/ 443 h 801"/>
                <a:gd name="T8" fmla="*/ 593 w 1190"/>
                <a:gd name="T9" fmla="*/ 466 h 801"/>
                <a:gd name="T10" fmla="*/ 651 w 1190"/>
                <a:gd name="T11" fmla="*/ 447 h 801"/>
                <a:gd name="T12" fmla="*/ 687 w 1190"/>
                <a:gd name="T13" fmla="*/ 396 h 801"/>
                <a:gd name="T14" fmla="*/ 683 w 1190"/>
                <a:gd name="T15" fmla="*/ 334 h 801"/>
                <a:gd name="T16" fmla="*/ 640 w 1190"/>
                <a:gd name="T17" fmla="*/ 289 h 801"/>
                <a:gd name="T18" fmla="*/ 330 w 1190"/>
                <a:gd name="T19" fmla="*/ 208 h 801"/>
                <a:gd name="T20" fmla="*/ 272 w 1190"/>
                <a:gd name="T21" fmla="*/ 225 h 801"/>
                <a:gd name="T22" fmla="*/ 236 w 1190"/>
                <a:gd name="T23" fmla="*/ 277 h 801"/>
                <a:gd name="T24" fmla="*/ 242 w 1190"/>
                <a:gd name="T25" fmla="*/ 339 h 801"/>
                <a:gd name="T26" fmla="*/ 283 w 1190"/>
                <a:gd name="T27" fmla="*/ 385 h 801"/>
                <a:gd name="T28" fmla="*/ 346 w 1190"/>
                <a:gd name="T29" fmla="*/ 394 h 801"/>
                <a:gd name="T30" fmla="*/ 399 w 1190"/>
                <a:gd name="T31" fmla="*/ 364 h 801"/>
                <a:gd name="T32" fmla="*/ 421 w 1190"/>
                <a:gd name="T33" fmla="*/ 305 h 801"/>
                <a:gd name="T34" fmla="*/ 403 w 1190"/>
                <a:gd name="T35" fmla="*/ 246 h 801"/>
                <a:gd name="T36" fmla="*/ 352 w 1190"/>
                <a:gd name="T37" fmla="*/ 211 h 801"/>
                <a:gd name="T38" fmla="*/ 463 w 1190"/>
                <a:gd name="T39" fmla="*/ 0 h 801"/>
                <a:gd name="T40" fmla="*/ 630 w 1190"/>
                <a:gd name="T41" fmla="*/ 21 h 801"/>
                <a:gd name="T42" fmla="*/ 820 w 1190"/>
                <a:gd name="T43" fmla="*/ 80 h 801"/>
                <a:gd name="T44" fmla="*/ 990 w 1190"/>
                <a:gd name="T45" fmla="*/ 172 h 801"/>
                <a:gd name="T46" fmla="*/ 1114 w 1190"/>
                <a:gd name="T47" fmla="*/ 286 h 801"/>
                <a:gd name="T48" fmla="*/ 1182 w 1190"/>
                <a:gd name="T49" fmla="*/ 410 h 801"/>
                <a:gd name="T50" fmla="*/ 1039 w 1190"/>
                <a:gd name="T51" fmla="*/ 470 h 801"/>
                <a:gd name="T52" fmla="*/ 950 w 1190"/>
                <a:gd name="T53" fmla="*/ 480 h 801"/>
                <a:gd name="T54" fmla="*/ 957 w 1190"/>
                <a:gd name="T55" fmla="*/ 424 h 801"/>
                <a:gd name="T56" fmla="*/ 926 w 1190"/>
                <a:gd name="T57" fmla="*/ 371 h 801"/>
                <a:gd name="T58" fmla="*/ 868 w 1190"/>
                <a:gd name="T59" fmla="*/ 348 h 801"/>
                <a:gd name="T60" fmla="*/ 809 w 1190"/>
                <a:gd name="T61" fmla="*/ 366 h 801"/>
                <a:gd name="T62" fmla="*/ 774 w 1190"/>
                <a:gd name="T63" fmla="*/ 417 h 801"/>
                <a:gd name="T64" fmla="*/ 778 w 1190"/>
                <a:gd name="T65" fmla="*/ 477 h 801"/>
                <a:gd name="T66" fmla="*/ 816 w 1190"/>
                <a:gd name="T67" fmla="*/ 521 h 801"/>
                <a:gd name="T68" fmla="*/ 721 w 1190"/>
                <a:gd name="T69" fmla="*/ 583 h 801"/>
                <a:gd name="T70" fmla="*/ 579 w 1190"/>
                <a:gd name="T71" fmla="*/ 681 h 801"/>
                <a:gd name="T72" fmla="*/ 467 w 1190"/>
                <a:gd name="T73" fmla="*/ 698 h 801"/>
                <a:gd name="T74" fmla="*/ 81 w 1190"/>
                <a:gd name="T75" fmla="*/ 801 h 801"/>
                <a:gd name="T76" fmla="*/ 49 w 1190"/>
                <a:gd name="T77" fmla="*/ 779 h 801"/>
                <a:gd name="T78" fmla="*/ 127 w 1190"/>
                <a:gd name="T79" fmla="*/ 509 h 801"/>
                <a:gd name="T80" fmla="*/ 39 w 1190"/>
                <a:gd name="T81" fmla="*/ 401 h 801"/>
                <a:gd name="T82" fmla="*/ 1 w 1190"/>
                <a:gd name="T83" fmla="*/ 288 h 801"/>
                <a:gd name="T84" fmla="*/ 18 w 1190"/>
                <a:gd name="T85" fmla="*/ 182 h 801"/>
                <a:gd name="T86" fmla="*/ 81 w 1190"/>
                <a:gd name="T87" fmla="*/ 101 h 801"/>
                <a:gd name="T88" fmla="*/ 181 w 1190"/>
                <a:gd name="T89" fmla="*/ 41 h 801"/>
                <a:gd name="T90" fmla="*/ 311 w 1190"/>
                <a:gd name="T91" fmla="*/ 7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90" h="801">
                  <a:moveTo>
                    <a:pt x="598" y="277"/>
                  </a:moveTo>
                  <a:lnTo>
                    <a:pt x="578" y="280"/>
                  </a:lnTo>
                  <a:lnTo>
                    <a:pt x="558" y="286"/>
                  </a:lnTo>
                  <a:lnTo>
                    <a:pt x="540" y="296"/>
                  </a:lnTo>
                  <a:lnTo>
                    <a:pt x="524" y="310"/>
                  </a:lnTo>
                  <a:lnTo>
                    <a:pt x="513" y="327"/>
                  </a:lnTo>
                  <a:lnTo>
                    <a:pt x="505" y="347"/>
                  </a:lnTo>
                  <a:lnTo>
                    <a:pt x="502" y="369"/>
                  </a:lnTo>
                  <a:lnTo>
                    <a:pt x="504" y="390"/>
                  </a:lnTo>
                  <a:lnTo>
                    <a:pt x="510" y="410"/>
                  </a:lnTo>
                  <a:lnTo>
                    <a:pt x="520" y="427"/>
                  </a:lnTo>
                  <a:lnTo>
                    <a:pt x="534" y="443"/>
                  </a:lnTo>
                  <a:lnTo>
                    <a:pt x="552" y="454"/>
                  </a:lnTo>
                  <a:lnTo>
                    <a:pt x="572" y="463"/>
                  </a:lnTo>
                  <a:lnTo>
                    <a:pt x="593" y="466"/>
                  </a:lnTo>
                  <a:lnTo>
                    <a:pt x="614" y="464"/>
                  </a:lnTo>
                  <a:lnTo>
                    <a:pt x="634" y="457"/>
                  </a:lnTo>
                  <a:lnTo>
                    <a:pt x="651" y="447"/>
                  </a:lnTo>
                  <a:lnTo>
                    <a:pt x="667" y="433"/>
                  </a:lnTo>
                  <a:lnTo>
                    <a:pt x="678" y="416"/>
                  </a:lnTo>
                  <a:lnTo>
                    <a:pt x="687" y="396"/>
                  </a:lnTo>
                  <a:lnTo>
                    <a:pt x="690" y="374"/>
                  </a:lnTo>
                  <a:lnTo>
                    <a:pt x="689" y="353"/>
                  </a:lnTo>
                  <a:lnTo>
                    <a:pt x="683" y="334"/>
                  </a:lnTo>
                  <a:lnTo>
                    <a:pt x="672" y="316"/>
                  </a:lnTo>
                  <a:lnTo>
                    <a:pt x="658" y="300"/>
                  </a:lnTo>
                  <a:lnTo>
                    <a:pt x="640" y="289"/>
                  </a:lnTo>
                  <a:lnTo>
                    <a:pt x="620" y="281"/>
                  </a:lnTo>
                  <a:lnTo>
                    <a:pt x="598" y="277"/>
                  </a:lnTo>
                  <a:close/>
                  <a:moveTo>
                    <a:pt x="330" y="208"/>
                  </a:moveTo>
                  <a:lnTo>
                    <a:pt x="309" y="209"/>
                  </a:lnTo>
                  <a:lnTo>
                    <a:pt x="289" y="215"/>
                  </a:lnTo>
                  <a:lnTo>
                    <a:pt x="272" y="225"/>
                  </a:lnTo>
                  <a:lnTo>
                    <a:pt x="256" y="240"/>
                  </a:lnTo>
                  <a:lnTo>
                    <a:pt x="245" y="257"/>
                  </a:lnTo>
                  <a:lnTo>
                    <a:pt x="236" y="277"/>
                  </a:lnTo>
                  <a:lnTo>
                    <a:pt x="233" y="298"/>
                  </a:lnTo>
                  <a:lnTo>
                    <a:pt x="235" y="319"/>
                  </a:lnTo>
                  <a:lnTo>
                    <a:pt x="242" y="339"/>
                  </a:lnTo>
                  <a:lnTo>
                    <a:pt x="252" y="358"/>
                  </a:lnTo>
                  <a:lnTo>
                    <a:pt x="265" y="372"/>
                  </a:lnTo>
                  <a:lnTo>
                    <a:pt x="283" y="385"/>
                  </a:lnTo>
                  <a:lnTo>
                    <a:pt x="303" y="392"/>
                  </a:lnTo>
                  <a:lnTo>
                    <a:pt x="325" y="395"/>
                  </a:lnTo>
                  <a:lnTo>
                    <a:pt x="346" y="394"/>
                  </a:lnTo>
                  <a:lnTo>
                    <a:pt x="365" y="388"/>
                  </a:lnTo>
                  <a:lnTo>
                    <a:pt x="383" y="377"/>
                  </a:lnTo>
                  <a:lnTo>
                    <a:pt x="399" y="364"/>
                  </a:lnTo>
                  <a:lnTo>
                    <a:pt x="410" y="346"/>
                  </a:lnTo>
                  <a:lnTo>
                    <a:pt x="418" y="325"/>
                  </a:lnTo>
                  <a:lnTo>
                    <a:pt x="421" y="305"/>
                  </a:lnTo>
                  <a:lnTo>
                    <a:pt x="419" y="284"/>
                  </a:lnTo>
                  <a:lnTo>
                    <a:pt x="413" y="264"/>
                  </a:lnTo>
                  <a:lnTo>
                    <a:pt x="403" y="246"/>
                  </a:lnTo>
                  <a:lnTo>
                    <a:pt x="389" y="231"/>
                  </a:lnTo>
                  <a:lnTo>
                    <a:pt x="372" y="218"/>
                  </a:lnTo>
                  <a:lnTo>
                    <a:pt x="352" y="211"/>
                  </a:lnTo>
                  <a:lnTo>
                    <a:pt x="330" y="208"/>
                  </a:lnTo>
                  <a:close/>
                  <a:moveTo>
                    <a:pt x="411" y="0"/>
                  </a:moveTo>
                  <a:lnTo>
                    <a:pt x="463" y="0"/>
                  </a:lnTo>
                  <a:lnTo>
                    <a:pt x="517" y="4"/>
                  </a:lnTo>
                  <a:lnTo>
                    <a:pt x="573" y="10"/>
                  </a:lnTo>
                  <a:lnTo>
                    <a:pt x="630" y="21"/>
                  </a:lnTo>
                  <a:lnTo>
                    <a:pt x="687" y="34"/>
                  </a:lnTo>
                  <a:lnTo>
                    <a:pt x="755" y="55"/>
                  </a:lnTo>
                  <a:lnTo>
                    <a:pt x="820" y="80"/>
                  </a:lnTo>
                  <a:lnTo>
                    <a:pt x="881" y="108"/>
                  </a:lnTo>
                  <a:lnTo>
                    <a:pt x="938" y="139"/>
                  </a:lnTo>
                  <a:lnTo>
                    <a:pt x="990" y="172"/>
                  </a:lnTo>
                  <a:lnTo>
                    <a:pt x="1037" y="209"/>
                  </a:lnTo>
                  <a:lnTo>
                    <a:pt x="1079" y="247"/>
                  </a:lnTo>
                  <a:lnTo>
                    <a:pt x="1114" y="286"/>
                  </a:lnTo>
                  <a:lnTo>
                    <a:pt x="1143" y="327"/>
                  </a:lnTo>
                  <a:lnTo>
                    <a:pt x="1166" y="368"/>
                  </a:lnTo>
                  <a:lnTo>
                    <a:pt x="1182" y="410"/>
                  </a:lnTo>
                  <a:lnTo>
                    <a:pt x="1190" y="452"/>
                  </a:lnTo>
                  <a:lnTo>
                    <a:pt x="1116" y="458"/>
                  </a:lnTo>
                  <a:lnTo>
                    <a:pt x="1039" y="470"/>
                  </a:lnTo>
                  <a:lnTo>
                    <a:pt x="961" y="489"/>
                  </a:lnTo>
                  <a:lnTo>
                    <a:pt x="942" y="494"/>
                  </a:lnTo>
                  <a:lnTo>
                    <a:pt x="950" y="480"/>
                  </a:lnTo>
                  <a:lnTo>
                    <a:pt x="955" y="466"/>
                  </a:lnTo>
                  <a:lnTo>
                    <a:pt x="958" y="445"/>
                  </a:lnTo>
                  <a:lnTo>
                    <a:pt x="957" y="424"/>
                  </a:lnTo>
                  <a:lnTo>
                    <a:pt x="951" y="404"/>
                  </a:lnTo>
                  <a:lnTo>
                    <a:pt x="941" y="386"/>
                  </a:lnTo>
                  <a:lnTo>
                    <a:pt x="926" y="371"/>
                  </a:lnTo>
                  <a:lnTo>
                    <a:pt x="909" y="359"/>
                  </a:lnTo>
                  <a:lnTo>
                    <a:pt x="889" y="351"/>
                  </a:lnTo>
                  <a:lnTo>
                    <a:pt x="868" y="348"/>
                  </a:lnTo>
                  <a:lnTo>
                    <a:pt x="847" y="349"/>
                  </a:lnTo>
                  <a:lnTo>
                    <a:pt x="827" y="355"/>
                  </a:lnTo>
                  <a:lnTo>
                    <a:pt x="809" y="366"/>
                  </a:lnTo>
                  <a:lnTo>
                    <a:pt x="794" y="379"/>
                  </a:lnTo>
                  <a:lnTo>
                    <a:pt x="782" y="397"/>
                  </a:lnTo>
                  <a:lnTo>
                    <a:pt x="774" y="417"/>
                  </a:lnTo>
                  <a:lnTo>
                    <a:pt x="771" y="438"/>
                  </a:lnTo>
                  <a:lnTo>
                    <a:pt x="772" y="458"/>
                  </a:lnTo>
                  <a:lnTo>
                    <a:pt x="778" y="477"/>
                  </a:lnTo>
                  <a:lnTo>
                    <a:pt x="788" y="494"/>
                  </a:lnTo>
                  <a:lnTo>
                    <a:pt x="800" y="509"/>
                  </a:lnTo>
                  <a:lnTo>
                    <a:pt x="816" y="521"/>
                  </a:lnTo>
                  <a:lnTo>
                    <a:pt x="834" y="530"/>
                  </a:lnTo>
                  <a:lnTo>
                    <a:pt x="776" y="555"/>
                  </a:lnTo>
                  <a:lnTo>
                    <a:pt x="721" y="583"/>
                  </a:lnTo>
                  <a:lnTo>
                    <a:pt x="670" y="613"/>
                  </a:lnTo>
                  <a:lnTo>
                    <a:pt x="622" y="646"/>
                  </a:lnTo>
                  <a:lnTo>
                    <a:pt x="579" y="681"/>
                  </a:lnTo>
                  <a:lnTo>
                    <a:pt x="539" y="717"/>
                  </a:lnTo>
                  <a:lnTo>
                    <a:pt x="506" y="709"/>
                  </a:lnTo>
                  <a:lnTo>
                    <a:pt x="467" y="698"/>
                  </a:lnTo>
                  <a:lnTo>
                    <a:pt x="430" y="685"/>
                  </a:lnTo>
                  <a:lnTo>
                    <a:pt x="95" y="799"/>
                  </a:lnTo>
                  <a:lnTo>
                    <a:pt x="81" y="801"/>
                  </a:lnTo>
                  <a:lnTo>
                    <a:pt x="68" y="797"/>
                  </a:lnTo>
                  <a:lnTo>
                    <a:pt x="56" y="789"/>
                  </a:lnTo>
                  <a:lnTo>
                    <a:pt x="49" y="779"/>
                  </a:lnTo>
                  <a:lnTo>
                    <a:pt x="46" y="765"/>
                  </a:lnTo>
                  <a:lnTo>
                    <a:pt x="47" y="751"/>
                  </a:lnTo>
                  <a:lnTo>
                    <a:pt x="127" y="509"/>
                  </a:lnTo>
                  <a:lnTo>
                    <a:pt x="93" y="474"/>
                  </a:lnTo>
                  <a:lnTo>
                    <a:pt x="64" y="438"/>
                  </a:lnTo>
                  <a:lnTo>
                    <a:pt x="39" y="401"/>
                  </a:lnTo>
                  <a:lnTo>
                    <a:pt x="20" y="363"/>
                  </a:lnTo>
                  <a:lnTo>
                    <a:pt x="7" y="325"/>
                  </a:lnTo>
                  <a:lnTo>
                    <a:pt x="1" y="288"/>
                  </a:lnTo>
                  <a:lnTo>
                    <a:pt x="0" y="250"/>
                  </a:lnTo>
                  <a:lnTo>
                    <a:pt x="6" y="213"/>
                  </a:lnTo>
                  <a:lnTo>
                    <a:pt x="18" y="182"/>
                  </a:lnTo>
                  <a:lnTo>
                    <a:pt x="35" y="153"/>
                  </a:lnTo>
                  <a:lnTo>
                    <a:pt x="55" y="126"/>
                  </a:lnTo>
                  <a:lnTo>
                    <a:pt x="81" y="101"/>
                  </a:lnTo>
                  <a:lnTo>
                    <a:pt x="110" y="79"/>
                  </a:lnTo>
                  <a:lnTo>
                    <a:pt x="144" y="59"/>
                  </a:lnTo>
                  <a:lnTo>
                    <a:pt x="181" y="41"/>
                  </a:lnTo>
                  <a:lnTo>
                    <a:pt x="222" y="28"/>
                  </a:lnTo>
                  <a:lnTo>
                    <a:pt x="265" y="16"/>
                  </a:lnTo>
                  <a:lnTo>
                    <a:pt x="311" y="7"/>
                  </a:lnTo>
                  <a:lnTo>
                    <a:pt x="360" y="2"/>
                  </a:lnTo>
                  <a:lnTo>
                    <a:pt x="4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26"/>
            <p:cNvSpPr>
              <a:spLocks noEditPoints="1"/>
            </p:cNvSpPr>
            <p:nvPr/>
          </p:nvSpPr>
          <p:spPr bwMode="auto">
            <a:xfrm>
              <a:off x="7418388" y="1460501"/>
              <a:ext cx="171450" cy="114300"/>
            </a:xfrm>
            <a:custGeom>
              <a:avLst/>
              <a:gdLst>
                <a:gd name="T0" fmla="*/ 281 w 1191"/>
                <a:gd name="T1" fmla="*/ 359 h 801"/>
                <a:gd name="T2" fmla="*/ 240 w 1191"/>
                <a:gd name="T3" fmla="*/ 405 h 801"/>
                <a:gd name="T4" fmla="*/ 236 w 1191"/>
                <a:gd name="T5" fmla="*/ 466 h 801"/>
                <a:gd name="T6" fmla="*/ 271 w 1191"/>
                <a:gd name="T7" fmla="*/ 518 h 801"/>
                <a:gd name="T8" fmla="*/ 329 w 1191"/>
                <a:gd name="T9" fmla="*/ 536 h 801"/>
                <a:gd name="T10" fmla="*/ 389 w 1191"/>
                <a:gd name="T11" fmla="*/ 513 h 801"/>
                <a:gd name="T12" fmla="*/ 419 w 1191"/>
                <a:gd name="T13" fmla="*/ 461 h 801"/>
                <a:gd name="T14" fmla="*/ 409 w 1191"/>
                <a:gd name="T15" fmla="*/ 397 h 801"/>
                <a:gd name="T16" fmla="*/ 365 w 1191"/>
                <a:gd name="T17" fmla="*/ 356 h 801"/>
                <a:gd name="T18" fmla="*/ 592 w 1191"/>
                <a:gd name="T19" fmla="*/ 278 h 801"/>
                <a:gd name="T20" fmla="*/ 533 w 1191"/>
                <a:gd name="T21" fmla="*/ 301 h 801"/>
                <a:gd name="T22" fmla="*/ 503 w 1191"/>
                <a:gd name="T23" fmla="*/ 354 h 801"/>
                <a:gd name="T24" fmla="*/ 512 w 1191"/>
                <a:gd name="T25" fmla="*/ 416 h 801"/>
                <a:gd name="T26" fmla="*/ 557 w 1191"/>
                <a:gd name="T27" fmla="*/ 458 h 801"/>
                <a:gd name="T28" fmla="*/ 620 w 1191"/>
                <a:gd name="T29" fmla="*/ 463 h 801"/>
                <a:gd name="T30" fmla="*/ 670 w 1191"/>
                <a:gd name="T31" fmla="*/ 427 h 801"/>
                <a:gd name="T32" fmla="*/ 689 w 1191"/>
                <a:gd name="T33" fmla="*/ 369 h 801"/>
                <a:gd name="T34" fmla="*/ 666 w 1191"/>
                <a:gd name="T35" fmla="*/ 310 h 801"/>
                <a:gd name="T36" fmla="*/ 613 w 1191"/>
                <a:gd name="T37" fmla="*/ 280 h 801"/>
                <a:gd name="T38" fmla="*/ 839 w 1191"/>
                <a:gd name="T39" fmla="*/ 211 h 801"/>
                <a:gd name="T40" fmla="*/ 788 w 1191"/>
                <a:gd name="T41" fmla="*/ 247 h 801"/>
                <a:gd name="T42" fmla="*/ 769 w 1191"/>
                <a:gd name="T43" fmla="*/ 305 h 801"/>
                <a:gd name="T44" fmla="*/ 792 w 1191"/>
                <a:gd name="T45" fmla="*/ 364 h 801"/>
                <a:gd name="T46" fmla="*/ 845 w 1191"/>
                <a:gd name="T47" fmla="*/ 394 h 801"/>
                <a:gd name="T48" fmla="*/ 908 w 1191"/>
                <a:gd name="T49" fmla="*/ 385 h 801"/>
                <a:gd name="T50" fmla="*/ 949 w 1191"/>
                <a:gd name="T51" fmla="*/ 340 h 801"/>
                <a:gd name="T52" fmla="*/ 954 w 1191"/>
                <a:gd name="T53" fmla="*/ 278 h 801"/>
                <a:gd name="T54" fmla="*/ 919 w 1191"/>
                <a:gd name="T55" fmla="*/ 226 h 801"/>
                <a:gd name="T56" fmla="*/ 861 w 1191"/>
                <a:gd name="T57" fmla="*/ 208 h 801"/>
                <a:gd name="T58" fmla="*/ 880 w 1191"/>
                <a:gd name="T59" fmla="*/ 7 h 801"/>
                <a:gd name="T60" fmla="*/ 1010 w 1191"/>
                <a:gd name="T61" fmla="*/ 42 h 801"/>
                <a:gd name="T62" fmla="*/ 1109 w 1191"/>
                <a:gd name="T63" fmla="*/ 101 h 801"/>
                <a:gd name="T64" fmla="*/ 1173 w 1191"/>
                <a:gd name="T65" fmla="*/ 182 h 801"/>
                <a:gd name="T66" fmla="*/ 1191 w 1191"/>
                <a:gd name="T67" fmla="*/ 288 h 801"/>
                <a:gd name="T68" fmla="*/ 1152 w 1191"/>
                <a:gd name="T69" fmla="*/ 401 h 801"/>
                <a:gd name="T70" fmla="*/ 1064 w 1191"/>
                <a:gd name="T71" fmla="*/ 510 h 801"/>
                <a:gd name="T72" fmla="*/ 1143 w 1191"/>
                <a:gd name="T73" fmla="*/ 778 h 801"/>
                <a:gd name="T74" fmla="*/ 1109 w 1191"/>
                <a:gd name="T75" fmla="*/ 801 h 801"/>
                <a:gd name="T76" fmla="*/ 724 w 1191"/>
                <a:gd name="T77" fmla="*/ 698 h 801"/>
                <a:gd name="T78" fmla="*/ 572 w 1191"/>
                <a:gd name="T79" fmla="*/ 733 h 801"/>
                <a:gd name="T80" fmla="*/ 409 w 1191"/>
                <a:gd name="T81" fmla="*/ 745 h 801"/>
                <a:gd name="T82" fmla="*/ 264 w 1191"/>
                <a:gd name="T83" fmla="*/ 728 h 801"/>
                <a:gd name="T84" fmla="*/ 143 w 1191"/>
                <a:gd name="T85" fmla="*/ 685 h 801"/>
                <a:gd name="T86" fmla="*/ 55 w 1191"/>
                <a:gd name="T87" fmla="*/ 618 h 801"/>
                <a:gd name="T88" fmla="*/ 6 w 1191"/>
                <a:gd name="T89" fmla="*/ 529 h 801"/>
                <a:gd name="T90" fmla="*/ 7 w 1191"/>
                <a:gd name="T91" fmla="*/ 415 h 801"/>
                <a:gd name="T92" fmla="*/ 66 w 1191"/>
                <a:gd name="T93" fmla="*/ 301 h 801"/>
                <a:gd name="T94" fmla="*/ 174 w 1191"/>
                <a:gd name="T95" fmla="*/ 192 h 801"/>
                <a:gd name="T96" fmla="*/ 323 w 1191"/>
                <a:gd name="T97" fmla="*/ 102 h 801"/>
                <a:gd name="T98" fmla="*/ 504 w 1191"/>
                <a:gd name="T99" fmla="*/ 34 h 801"/>
                <a:gd name="T100" fmla="*/ 674 w 1191"/>
                <a:gd name="T101" fmla="*/ 4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91" h="801">
                  <a:moveTo>
                    <a:pt x="323" y="348"/>
                  </a:moveTo>
                  <a:lnTo>
                    <a:pt x="302" y="352"/>
                  </a:lnTo>
                  <a:lnTo>
                    <a:pt x="281" y="359"/>
                  </a:lnTo>
                  <a:lnTo>
                    <a:pt x="265" y="371"/>
                  </a:lnTo>
                  <a:lnTo>
                    <a:pt x="250" y="386"/>
                  </a:lnTo>
                  <a:lnTo>
                    <a:pt x="240" y="405"/>
                  </a:lnTo>
                  <a:lnTo>
                    <a:pt x="234" y="424"/>
                  </a:lnTo>
                  <a:lnTo>
                    <a:pt x="233" y="445"/>
                  </a:lnTo>
                  <a:lnTo>
                    <a:pt x="236" y="466"/>
                  </a:lnTo>
                  <a:lnTo>
                    <a:pt x="243" y="487"/>
                  </a:lnTo>
                  <a:lnTo>
                    <a:pt x="255" y="503"/>
                  </a:lnTo>
                  <a:lnTo>
                    <a:pt x="271" y="518"/>
                  </a:lnTo>
                  <a:lnTo>
                    <a:pt x="289" y="528"/>
                  </a:lnTo>
                  <a:lnTo>
                    <a:pt x="309" y="535"/>
                  </a:lnTo>
                  <a:lnTo>
                    <a:pt x="329" y="536"/>
                  </a:lnTo>
                  <a:lnTo>
                    <a:pt x="351" y="533"/>
                  </a:lnTo>
                  <a:lnTo>
                    <a:pt x="371" y="525"/>
                  </a:lnTo>
                  <a:lnTo>
                    <a:pt x="389" y="513"/>
                  </a:lnTo>
                  <a:lnTo>
                    <a:pt x="402" y="498"/>
                  </a:lnTo>
                  <a:lnTo>
                    <a:pt x="413" y="479"/>
                  </a:lnTo>
                  <a:lnTo>
                    <a:pt x="419" y="461"/>
                  </a:lnTo>
                  <a:lnTo>
                    <a:pt x="421" y="439"/>
                  </a:lnTo>
                  <a:lnTo>
                    <a:pt x="418" y="418"/>
                  </a:lnTo>
                  <a:lnTo>
                    <a:pt x="409" y="397"/>
                  </a:lnTo>
                  <a:lnTo>
                    <a:pt x="397" y="381"/>
                  </a:lnTo>
                  <a:lnTo>
                    <a:pt x="382" y="366"/>
                  </a:lnTo>
                  <a:lnTo>
                    <a:pt x="365" y="356"/>
                  </a:lnTo>
                  <a:lnTo>
                    <a:pt x="345" y="349"/>
                  </a:lnTo>
                  <a:lnTo>
                    <a:pt x="323" y="348"/>
                  </a:lnTo>
                  <a:close/>
                  <a:moveTo>
                    <a:pt x="592" y="278"/>
                  </a:moveTo>
                  <a:lnTo>
                    <a:pt x="571" y="281"/>
                  </a:lnTo>
                  <a:lnTo>
                    <a:pt x="551" y="289"/>
                  </a:lnTo>
                  <a:lnTo>
                    <a:pt x="533" y="301"/>
                  </a:lnTo>
                  <a:lnTo>
                    <a:pt x="520" y="316"/>
                  </a:lnTo>
                  <a:lnTo>
                    <a:pt x="509" y="334"/>
                  </a:lnTo>
                  <a:lnTo>
                    <a:pt x="503" y="354"/>
                  </a:lnTo>
                  <a:lnTo>
                    <a:pt x="501" y="374"/>
                  </a:lnTo>
                  <a:lnTo>
                    <a:pt x="504" y="396"/>
                  </a:lnTo>
                  <a:lnTo>
                    <a:pt x="512" y="416"/>
                  </a:lnTo>
                  <a:lnTo>
                    <a:pt x="524" y="434"/>
                  </a:lnTo>
                  <a:lnTo>
                    <a:pt x="539" y="447"/>
                  </a:lnTo>
                  <a:lnTo>
                    <a:pt x="557" y="458"/>
                  </a:lnTo>
                  <a:lnTo>
                    <a:pt x="577" y="464"/>
                  </a:lnTo>
                  <a:lnTo>
                    <a:pt x="598" y="466"/>
                  </a:lnTo>
                  <a:lnTo>
                    <a:pt x="620" y="463"/>
                  </a:lnTo>
                  <a:lnTo>
                    <a:pt x="639" y="455"/>
                  </a:lnTo>
                  <a:lnTo>
                    <a:pt x="657" y="443"/>
                  </a:lnTo>
                  <a:lnTo>
                    <a:pt x="670" y="427"/>
                  </a:lnTo>
                  <a:lnTo>
                    <a:pt x="681" y="410"/>
                  </a:lnTo>
                  <a:lnTo>
                    <a:pt x="687" y="390"/>
                  </a:lnTo>
                  <a:lnTo>
                    <a:pt x="689" y="369"/>
                  </a:lnTo>
                  <a:lnTo>
                    <a:pt x="686" y="347"/>
                  </a:lnTo>
                  <a:lnTo>
                    <a:pt x="678" y="328"/>
                  </a:lnTo>
                  <a:lnTo>
                    <a:pt x="666" y="310"/>
                  </a:lnTo>
                  <a:lnTo>
                    <a:pt x="651" y="296"/>
                  </a:lnTo>
                  <a:lnTo>
                    <a:pt x="633" y="286"/>
                  </a:lnTo>
                  <a:lnTo>
                    <a:pt x="613" y="280"/>
                  </a:lnTo>
                  <a:lnTo>
                    <a:pt x="592" y="278"/>
                  </a:lnTo>
                  <a:close/>
                  <a:moveTo>
                    <a:pt x="861" y="208"/>
                  </a:moveTo>
                  <a:lnTo>
                    <a:pt x="839" y="211"/>
                  </a:lnTo>
                  <a:lnTo>
                    <a:pt x="819" y="219"/>
                  </a:lnTo>
                  <a:lnTo>
                    <a:pt x="802" y="231"/>
                  </a:lnTo>
                  <a:lnTo>
                    <a:pt x="788" y="247"/>
                  </a:lnTo>
                  <a:lnTo>
                    <a:pt x="778" y="264"/>
                  </a:lnTo>
                  <a:lnTo>
                    <a:pt x="771" y="284"/>
                  </a:lnTo>
                  <a:lnTo>
                    <a:pt x="769" y="305"/>
                  </a:lnTo>
                  <a:lnTo>
                    <a:pt x="772" y="327"/>
                  </a:lnTo>
                  <a:lnTo>
                    <a:pt x="781" y="346"/>
                  </a:lnTo>
                  <a:lnTo>
                    <a:pt x="792" y="364"/>
                  </a:lnTo>
                  <a:lnTo>
                    <a:pt x="808" y="378"/>
                  </a:lnTo>
                  <a:lnTo>
                    <a:pt x="825" y="388"/>
                  </a:lnTo>
                  <a:lnTo>
                    <a:pt x="845" y="394"/>
                  </a:lnTo>
                  <a:lnTo>
                    <a:pt x="866" y="395"/>
                  </a:lnTo>
                  <a:lnTo>
                    <a:pt x="888" y="392"/>
                  </a:lnTo>
                  <a:lnTo>
                    <a:pt x="908" y="385"/>
                  </a:lnTo>
                  <a:lnTo>
                    <a:pt x="925" y="372"/>
                  </a:lnTo>
                  <a:lnTo>
                    <a:pt x="940" y="358"/>
                  </a:lnTo>
                  <a:lnTo>
                    <a:pt x="949" y="340"/>
                  </a:lnTo>
                  <a:lnTo>
                    <a:pt x="956" y="320"/>
                  </a:lnTo>
                  <a:lnTo>
                    <a:pt x="958" y="300"/>
                  </a:lnTo>
                  <a:lnTo>
                    <a:pt x="954" y="278"/>
                  </a:lnTo>
                  <a:lnTo>
                    <a:pt x="946" y="258"/>
                  </a:lnTo>
                  <a:lnTo>
                    <a:pt x="935" y="240"/>
                  </a:lnTo>
                  <a:lnTo>
                    <a:pt x="919" y="226"/>
                  </a:lnTo>
                  <a:lnTo>
                    <a:pt x="901" y="215"/>
                  </a:lnTo>
                  <a:lnTo>
                    <a:pt x="882" y="209"/>
                  </a:lnTo>
                  <a:lnTo>
                    <a:pt x="861" y="208"/>
                  </a:lnTo>
                  <a:close/>
                  <a:moveTo>
                    <a:pt x="781" y="0"/>
                  </a:moveTo>
                  <a:lnTo>
                    <a:pt x="831" y="2"/>
                  </a:lnTo>
                  <a:lnTo>
                    <a:pt x="880" y="7"/>
                  </a:lnTo>
                  <a:lnTo>
                    <a:pt x="925" y="17"/>
                  </a:lnTo>
                  <a:lnTo>
                    <a:pt x="969" y="28"/>
                  </a:lnTo>
                  <a:lnTo>
                    <a:pt x="1010" y="42"/>
                  </a:lnTo>
                  <a:lnTo>
                    <a:pt x="1047" y="59"/>
                  </a:lnTo>
                  <a:lnTo>
                    <a:pt x="1080" y="79"/>
                  </a:lnTo>
                  <a:lnTo>
                    <a:pt x="1109" y="101"/>
                  </a:lnTo>
                  <a:lnTo>
                    <a:pt x="1135" y="126"/>
                  </a:lnTo>
                  <a:lnTo>
                    <a:pt x="1156" y="153"/>
                  </a:lnTo>
                  <a:lnTo>
                    <a:pt x="1173" y="182"/>
                  </a:lnTo>
                  <a:lnTo>
                    <a:pt x="1184" y="214"/>
                  </a:lnTo>
                  <a:lnTo>
                    <a:pt x="1191" y="251"/>
                  </a:lnTo>
                  <a:lnTo>
                    <a:pt x="1191" y="288"/>
                  </a:lnTo>
                  <a:lnTo>
                    <a:pt x="1183" y="326"/>
                  </a:lnTo>
                  <a:lnTo>
                    <a:pt x="1171" y="364"/>
                  </a:lnTo>
                  <a:lnTo>
                    <a:pt x="1152" y="401"/>
                  </a:lnTo>
                  <a:lnTo>
                    <a:pt x="1128" y="438"/>
                  </a:lnTo>
                  <a:lnTo>
                    <a:pt x="1098" y="474"/>
                  </a:lnTo>
                  <a:lnTo>
                    <a:pt x="1064" y="510"/>
                  </a:lnTo>
                  <a:lnTo>
                    <a:pt x="1144" y="751"/>
                  </a:lnTo>
                  <a:lnTo>
                    <a:pt x="1146" y="765"/>
                  </a:lnTo>
                  <a:lnTo>
                    <a:pt x="1143" y="778"/>
                  </a:lnTo>
                  <a:lnTo>
                    <a:pt x="1134" y="789"/>
                  </a:lnTo>
                  <a:lnTo>
                    <a:pt x="1123" y="798"/>
                  </a:lnTo>
                  <a:lnTo>
                    <a:pt x="1109" y="801"/>
                  </a:lnTo>
                  <a:lnTo>
                    <a:pt x="1096" y="799"/>
                  </a:lnTo>
                  <a:lnTo>
                    <a:pt x="761" y="685"/>
                  </a:lnTo>
                  <a:lnTo>
                    <a:pt x="724" y="698"/>
                  </a:lnTo>
                  <a:lnTo>
                    <a:pt x="685" y="709"/>
                  </a:lnTo>
                  <a:lnTo>
                    <a:pt x="628" y="723"/>
                  </a:lnTo>
                  <a:lnTo>
                    <a:pt x="572" y="733"/>
                  </a:lnTo>
                  <a:lnTo>
                    <a:pt x="517" y="741"/>
                  </a:lnTo>
                  <a:lnTo>
                    <a:pt x="462" y="744"/>
                  </a:lnTo>
                  <a:lnTo>
                    <a:pt x="409" y="745"/>
                  </a:lnTo>
                  <a:lnTo>
                    <a:pt x="358" y="742"/>
                  </a:lnTo>
                  <a:lnTo>
                    <a:pt x="311" y="736"/>
                  </a:lnTo>
                  <a:lnTo>
                    <a:pt x="264" y="728"/>
                  </a:lnTo>
                  <a:lnTo>
                    <a:pt x="221" y="717"/>
                  </a:lnTo>
                  <a:lnTo>
                    <a:pt x="181" y="702"/>
                  </a:lnTo>
                  <a:lnTo>
                    <a:pt x="143" y="685"/>
                  </a:lnTo>
                  <a:lnTo>
                    <a:pt x="110" y="666"/>
                  </a:lnTo>
                  <a:lnTo>
                    <a:pt x="80" y="643"/>
                  </a:lnTo>
                  <a:lnTo>
                    <a:pt x="55" y="618"/>
                  </a:lnTo>
                  <a:lnTo>
                    <a:pt x="34" y="591"/>
                  </a:lnTo>
                  <a:lnTo>
                    <a:pt x="17" y="562"/>
                  </a:lnTo>
                  <a:lnTo>
                    <a:pt x="6" y="529"/>
                  </a:lnTo>
                  <a:lnTo>
                    <a:pt x="0" y="492"/>
                  </a:lnTo>
                  <a:lnTo>
                    <a:pt x="0" y="453"/>
                  </a:lnTo>
                  <a:lnTo>
                    <a:pt x="7" y="415"/>
                  </a:lnTo>
                  <a:lnTo>
                    <a:pt x="20" y="377"/>
                  </a:lnTo>
                  <a:lnTo>
                    <a:pt x="40" y="338"/>
                  </a:lnTo>
                  <a:lnTo>
                    <a:pt x="66" y="301"/>
                  </a:lnTo>
                  <a:lnTo>
                    <a:pt x="97" y="263"/>
                  </a:lnTo>
                  <a:lnTo>
                    <a:pt x="133" y="227"/>
                  </a:lnTo>
                  <a:lnTo>
                    <a:pt x="174" y="192"/>
                  </a:lnTo>
                  <a:lnTo>
                    <a:pt x="219" y="160"/>
                  </a:lnTo>
                  <a:lnTo>
                    <a:pt x="269" y="130"/>
                  </a:lnTo>
                  <a:lnTo>
                    <a:pt x="323" y="102"/>
                  </a:lnTo>
                  <a:lnTo>
                    <a:pt x="380" y="76"/>
                  </a:lnTo>
                  <a:lnTo>
                    <a:pt x="441" y="54"/>
                  </a:lnTo>
                  <a:lnTo>
                    <a:pt x="504" y="34"/>
                  </a:lnTo>
                  <a:lnTo>
                    <a:pt x="561" y="21"/>
                  </a:lnTo>
                  <a:lnTo>
                    <a:pt x="618" y="10"/>
                  </a:lnTo>
                  <a:lnTo>
                    <a:pt x="674" y="4"/>
                  </a:lnTo>
                  <a:lnTo>
                    <a:pt x="728" y="0"/>
                  </a:lnTo>
                  <a:lnTo>
                    <a:pt x="7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1" name="Group 220"/>
          <p:cNvGrpSpPr/>
          <p:nvPr/>
        </p:nvGrpSpPr>
        <p:grpSpPr>
          <a:xfrm flipH="1">
            <a:off x="5452021" y="639828"/>
            <a:ext cx="329931" cy="300532"/>
            <a:chOff x="7191375" y="2265363"/>
            <a:chExt cx="481013" cy="43815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3" name="Freeform 31"/>
            <p:cNvSpPr>
              <a:spLocks/>
            </p:cNvSpPr>
            <p:nvPr/>
          </p:nvSpPr>
          <p:spPr bwMode="auto">
            <a:xfrm>
              <a:off x="7251700" y="2300288"/>
              <a:ext cx="71438" cy="71438"/>
            </a:xfrm>
            <a:custGeom>
              <a:avLst/>
              <a:gdLst>
                <a:gd name="T0" fmla="*/ 249 w 498"/>
                <a:gd name="T1" fmla="*/ 0 h 495"/>
                <a:gd name="T2" fmla="*/ 286 w 498"/>
                <a:gd name="T3" fmla="*/ 3 h 495"/>
                <a:gd name="T4" fmla="*/ 322 w 498"/>
                <a:gd name="T5" fmla="*/ 10 h 495"/>
                <a:gd name="T6" fmla="*/ 354 w 498"/>
                <a:gd name="T7" fmla="*/ 23 h 495"/>
                <a:gd name="T8" fmla="*/ 385 w 498"/>
                <a:gd name="T9" fmla="*/ 39 h 495"/>
                <a:gd name="T10" fmla="*/ 412 w 498"/>
                <a:gd name="T11" fmla="*/ 61 h 495"/>
                <a:gd name="T12" fmla="*/ 437 w 498"/>
                <a:gd name="T13" fmla="*/ 85 h 495"/>
                <a:gd name="T14" fmla="*/ 458 w 498"/>
                <a:gd name="T15" fmla="*/ 112 h 495"/>
                <a:gd name="T16" fmla="*/ 476 w 498"/>
                <a:gd name="T17" fmla="*/ 143 h 495"/>
                <a:gd name="T18" fmla="*/ 488 w 498"/>
                <a:gd name="T19" fmla="*/ 176 h 495"/>
                <a:gd name="T20" fmla="*/ 496 w 498"/>
                <a:gd name="T21" fmla="*/ 211 h 495"/>
                <a:gd name="T22" fmla="*/ 498 w 498"/>
                <a:gd name="T23" fmla="*/ 247 h 495"/>
                <a:gd name="T24" fmla="*/ 496 w 498"/>
                <a:gd name="T25" fmla="*/ 284 h 495"/>
                <a:gd name="T26" fmla="*/ 488 w 498"/>
                <a:gd name="T27" fmla="*/ 319 h 495"/>
                <a:gd name="T28" fmla="*/ 476 w 498"/>
                <a:gd name="T29" fmla="*/ 351 h 495"/>
                <a:gd name="T30" fmla="*/ 458 w 498"/>
                <a:gd name="T31" fmla="*/ 382 h 495"/>
                <a:gd name="T32" fmla="*/ 437 w 498"/>
                <a:gd name="T33" fmla="*/ 409 h 495"/>
                <a:gd name="T34" fmla="*/ 412 w 498"/>
                <a:gd name="T35" fmla="*/ 435 h 495"/>
                <a:gd name="T36" fmla="*/ 385 w 498"/>
                <a:gd name="T37" fmla="*/ 455 h 495"/>
                <a:gd name="T38" fmla="*/ 354 w 498"/>
                <a:gd name="T39" fmla="*/ 472 h 495"/>
                <a:gd name="T40" fmla="*/ 322 w 498"/>
                <a:gd name="T41" fmla="*/ 484 h 495"/>
                <a:gd name="T42" fmla="*/ 286 w 498"/>
                <a:gd name="T43" fmla="*/ 492 h 495"/>
                <a:gd name="T44" fmla="*/ 249 w 498"/>
                <a:gd name="T45" fmla="*/ 495 h 495"/>
                <a:gd name="T46" fmla="*/ 212 w 498"/>
                <a:gd name="T47" fmla="*/ 492 h 495"/>
                <a:gd name="T48" fmla="*/ 178 w 498"/>
                <a:gd name="T49" fmla="*/ 484 h 495"/>
                <a:gd name="T50" fmla="*/ 144 w 498"/>
                <a:gd name="T51" fmla="*/ 472 h 495"/>
                <a:gd name="T52" fmla="*/ 113 w 498"/>
                <a:gd name="T53" fmla="*/ 455 h 495"/>
                <a:gd name="T54" fmla="*/ 86 w 498"/>
                <a:gd name="T55" fmla="*/ 435 h 495"/>
                <a:gd name="T56" fmla="*/ 61 w 498"/>
                <a:gd name="T57" fmla="*/ 409 h 495"/>
                <a:gd name="T58" fmla="*/ 40 w 498"/>
                <a:gd name="T59" fmla="*/ 382 h 495"/>
                <a:gd name="T60" fmla="*/ 24 w 498"/>
                <a:gd name="T61" fmla="*/ 351 h 495"/>
                <a:gd name="T62" fmla="*/ 10 w 498"/>
                <a:gd name="T63" fmla="*/ 319 h 495"/>
                <a:gd name="T64" fmla="*/ 2 w 498"/>
                <a:gd name="T65" fmla="*/ 284 h 495"/>
                <a:gd name="T66" fmla="*/ 0 w 498"/>
                <a:gd name="T67" fmla="*/ 247 h 495"/>
                <a:gd name="T68" fmla="*/ 2 w 498"/>
                <a:gd name="T69" fmla="*/ 211 h 495"/>
                <a:gd name="T70" fmla="*/ 10 w 498"/>
                <a:gd name="T71" fmla="*/ 176 h 495"/>
                <a:gd name="T72" fmla="*/ 24 w 498"/>
                <a:gd name="T73" fmla="*/ 143 h 495"/>
                <a:gd name="T74" fmla="*/ 40 w 498"/>
                <a:gd name="T75" fmla="*/ 112 h 495"/>
                <a:gd name="T76" fmla="*/ 61 w 498"/>
                <a:gd name="T77" fmla="*/ 85 h 495"/>
                <a:gd name="T78" fmla="*/ 86 w 498"/>
                <a:gd name="T79" fmla="*/ 61 h 495"/>
                <a:gd name="T80" fmla="*/ 113 w 498"/>
                <a:gd name="T81" fmla="*/ 39 h 495"/>
                <a:gd name="T82" fmla="*/ 144 w 498"/>
                <a:gd name="T83" fmla="*/ 23 h 495"/>
                <a:gd name="T84" fmla="*/ 178 w 498"/>
                <a:gd name="T85" fmla="*/ 10 h 495"/>
                <a:gd name="T86" fmla="*/ 212 w 498"/>
                <a:gd name="T87" fmla="*/ 3 h 495"/>
                <a:gd name="T88" fmla="*/ 249 w 498"/>
                <a:gd name="T89" fmla="*/ 0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98" h="495">
                  <a:moveTo>
                    <a:pt x="249" y="0"/>
                  </a:moveTo>
                  <a:lnTo>
                    <a:pt x="286" y="3"/>
                  </a:lnTo>
                  <a:lnTo>
                    <a:pt x="322" y="10"/>
                  </a:lnTo>
                  <a:lnTo>
                    <a:pt x="354" y="23"/>
                  </a:lnTo>
                  <a:lnTo>
                    <a:pt x="385" y="39"/>
                  </a:lnTo>
                  <a:lnTo>
                    <a:pt x="412" y="61"/>
                  </a:lnTo>
                  <a:lnTo>
                    <a:pt x="437" y="85"/>
                  </a:lnTo>
                  <a:lnTo>
                    <a:pt x="458" y="112"/>
                  </a:lnTo>
                  <a:lnTo>
                    <a:pt x="476" y="143"/>
                  </a:lnTo>
                  <a:lnTo>
                    <a:pt x="488" y="176"/>
                  </a:lnTo>
                  <a:lnTo>
                    <a:pt x="496" y="211"/>
                  </a:lnTo>
                  <a:lnTo>
                    <a:pt x="498" y="247"/>
                  </a:lnTo>
                  <a:lnTo>
                    <a:pt x="496" y="284"/>
                  </a:lnTo>
                  <a:lnTo>
                    <a:pt x="488" y="319"/>
                  </a:lnTo>
                  <a:lnTo>
                    <a:pt x="476" y="351"/>
                  </a:lnTo>
                  <a:lnTo>
                    <a:pt x="458" y="382"/>
                  </a:lnTo>
                  <a:lnTo>
                    <a:pt x="437" y="409"/>
                  </a:lnTo>
                  <a:lnTo>
                    <a:pt x="412" y="435"/>
                  </a:lnTo>
                  <a:lnTo>
                    <a:pt x="385" y="455"/>
                  </a:lnTo>
                  <a:lnTo>
                    <a:pt x="354" y="472"/>
                  </a:lnTo>
                  <a:lnTo>
                    <a:pt x="322" y="484"/>
                  </a:lnTo>
                  <a:lnTo>
                    <a:pt x="286" y="492"/>
                  </a:lnTo>
                  <a:lnTo>
                    <a:pt x="249" y="495"/>
                  </a:lnTo>
                  <a:lnTo>
                    <a:pt x="212" y="492"/>
                  </a:lnTo>
                  <a:lnTo>
                    <a:pt x="178" y="484"/>
                  </a:lnTo>
                  <a:lnTo>
                    <a:pt x="144" y="472"/>
                  </a:lnTo>
                  <a:lnTo>
                    <a:pt x="113" y="455"/>
                  </a:lnTo>
                  <a:lnTo>
                    <a:pt x="86" y="435"/>
                  </a:lnTo>
                  <a:lnTo>
                    <a:pt x="61" y="409"/>
                  </a:lnTo>
                  <a:lnTo>
                    <a:pt x="40" y="382"/>
                  </a:lnTo>
                  <a:lnTo>
                    <a:pt x="24" y="351"/>
                  </a:lnTo>
                  <a:lnTo>
                    <a:pt x="10" y="319"/>
                  </a:lnTo>
                  <a:lnTo>
                    <a:pt x="2" y="284"/>
                  </a:lnTo>
                  <a:lnTo>
                    <a:pt x="0" y="247"/>
                  </a:lnTo>
                  <a:lnTo>
                    <a:pt x="2" y="211"/>
                  </a:lnTo>
                  <a:lnTo>
                    <a:pt x="10" y="176"/>
                  </a:lnTo>
                  <a:lnTo>
                    <a:pt x="24" y="143"/>
                  </a:lnTo>
                  <a:lnTo>
                    <a:pt x="40" y="112"/>
                  </a:lnTo>
                  <a:lnTo>
                    <a:pt x="61" y="85"/>
                  </a:lnTo>
                  <a:lnTo>
                    <a:pt x="86" y="61"/>
                  </a:lnTo>
                  <a:lnTo>
                    <a:pt x="113" y="39"/>
                  </a:lnTo>
                  <a:lnTo>
                    <a:pt x="144" y="23"/>
                  </a:lnTo>
                  <a:lnTo>
                    <a:pt x="178" y="10"/>
                  </a:lnTo>
                  <a:lnTo>
                    <a:pt x="212" y="3"/>
                  </a:lnTo>
                  <a:lnTo>
                    <a:pt x="2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32"/>
            <p:cNvSpPr>
              <a:spLocks/>
            </p:cNvSpPr>
            <p:nvPr/>
          </p:nvSpPr>
          <p:spPr bwMode="auto">
            <a:xfrm>
              <a:off x="7191375" y="2382838"/>
              <a:ext cx="152400" cy="285750"/>
            </a:xfrm>
            <a:custGeom>
              <a:avLst/>
              <a:gdLst>
                <a:gd name="T0" fmla="*/ 534 w 1059"/>
                <a:gd name="T1" fmla="*/ 0 h 1987"/>
                <a:gd name="T2" fmla="*/ 589 w 1059"/>
                <a:gd name="T3" fmla="*/ 11 h 1987"/>
                <a:gd name="T4" fmla="*/ 632 w 1059"/>
                <a:gd name="T5" fmla="*/ 42 h 1987"/>
                <a:gd name="T6" fmla="*/ 718 w 1059"/>
                <a:gd name="T7" fmla="*/ 28 h 1987"/>
                <a:gd name="T8" fmla="*/ 756 w 1059"/>
                <a:gd name="T9" fmla="*/ 7 h 1987"/>
                <a:gd name="T10" fmla="*/ 800 w 1059"/>
                <a:gd name="T11" fmla="*/ 0 h 1987"/>
                <a:gd name="T12" fmla="*/ 957 w 1059"/>
                <a:gd name="T13" fmla="*/ 1 h 1987"/>
                <a:gd name="T14" fmla="*/ 995 w 1059"/>
                <a:gd name="T15" fmla="*/ 15 h 1987"/>
                <a:gd name="T16" fmla="*/ 715 w 1059"/>
                <a:gd name="T17" fmla="*/ 741 h 1987"/>
                <a:gd name="T18" fmla="*/ 706 w 1059"/>
                <a:gd name="T19" fmla="*/ 827 h 1987"/>
                <a:gd name="T20" fmla="*/ 719 w 1059"/>
                <a:gd name="T21" fmla="*/ 912 h 1987"/>
                <a:gd name="T22" fmla="*/ 755 w 1059"/>
                <a:gd name="T23" fmla="*/ 992 h 1987"/>
                <a:gd name="T24" fmla="*/ 809 w 1059"/>
                <a:gd name="T25" fmla="*/ 1059 h 1987"/>
                <a:gd name="T26" fmla="*/ 879 w 1059"/>
                <a:gd name="T27" fmla="*/ 1110 h 1987"/>
                <a:gd name="T28" fmla="*/ 949 w 1059"/>
                <a:gd name="T29" fmla="*/ 1137 h 1987"/>
                <a:gd name="T30" fmla="*/ 1009 w 1059"/>
                <a:gd name="T31" fmla="*/ 1149 h 1987"/>
                <a:gd name="T32" fmla="*/ 913 w 1059"/>
                <a:gd name="T33" fmla="*/ 1832 h 1987"/>
                <a:gd name="T34" fmla="*/ 405 w 1059"/>
                <a:gd name="T35" fmla="*/ 1886 h 1987"/>
                <a:gd name="T36" fmla="*/ 381 w 1059"/>
                <a:gd name="T37" fmla="*/ 1933 h 1987"/>
                <a:gd name="T38" fmla="*/ 344 w 1059"/>
                <a:gd name="T39" fmla="*/ 1966 h 1987"/>
                <a:gd name="T40" fmla="*/ 296 w 1059"/>
                <a:gd name="T41" fmla="*/ 1985 h 1987"/>
                <a:gd name="T42" fmla="*/ 251 w 1059"/>
                <a:gd name="T43" fmla="*/ 1986 h 1987"/>
                <a:gd name="T44" fmla="*/ 208 w 1059"/>
                <a:gd name="T45" fmla="*/ 1972 h 1987"/>
                <a:gd name="T46" fmla="*/ 169 w 1059"/>
                <a:gd name="T47" fmla="*/ 1944 h 1987"/>
                <a:gd name="T48" fmla="*/ 143 w 1059"/>
                <a:gd name="T49" fmla="*/ 1905 h 1987"/>
                <a:gd name="T50" fmla="*/ 131 w 1059"/>
                <a:gd name="T51" fmla="*/ 1858 h 1987"/>
                <a:gd name="T52" fmla="*/ 136 w 1059"/>
                <a:gd name="T53" fmla="*/ 1809 h 1987"/>
                <a:gd name="T54" fmla="*/ 395 w 1059"/>
                <a:gd name="T55" fmla="*/ 535 h 1987"/>
                <a:gd name="T56" fmla="*/ 260 w 1059"/>
                <a:gd name="T57" fmla="*/ 875 h 1987"/>
                <a:gd name="T58" fmla="*/ 227 w 1059"/>
                <a:gd name="T59" fmla="*/ 911 h 1987"/>
                <a:gd name="T60" fmla="*/ 186 w 1059"/>
                <a:gd name="T61" fmla="*/ 934 h 1987"/>
                <a:gd name="T62" fmla="*/ 139 w 1059"/>
                <a:gd name="T63" fmla="*/ 942 h 1987"/>
                <a:gd name="T64" fmla="*/ 90 w 1059"/>
                <a:gd name="T65" fmla="*/ 933 h 1987"/>
                <a:gd name="T66" fmla="*/ 47 w 1059"/>
                <a:gd name="T67" fmla="*/ 906 h 1987"/>
                <a:gd name="T68" fmla="*/ 17 w 1059"/>
                <a:gd name="T69" fmla="*/ 869 h 1987"/>
                <a:gd name="T70" fmla="*/ 2 w 1059"/>
                <a:gd name="T71" fmla="*/ 824 h 1987"/>
                <a:gd name="T72" fmla="*/ 0 w 1059"/>
                <a:gd name="T73" fmla="*/ 800 h 1987"/>
                <a:gd name="T74" fmla="*/ 9 w 1059"/>
                <a:gd name="T75" fmla="*/ 752 h 1987"/>
                <a:gd name="T76" fmla="*/ 277 w 1059"/>
                <a:gd name="T77" fmla="*/ 67 h 1987"/>
                <a:gd name="T78" fmla="*/ 309 w 1059"/>
                <a:gd name="T79" fmla="*/ 32 h 1987"/>
                <a:gd name="T80" fmla="*/ 350 w 1059"/>
                <a:gd name="T81" fmla="*/ 8 h 1987"/>
                <a:gd name="T82" fmla="*/ 398 w 1059"/>
                <a:gd name="T83" fmla="*/ 0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59" h="1987">
                  <a:moveTo>
                    <a:pt x="398" y="0"/>
                  </a:moveTo>
                  <a:lnTo>
                    <a:pt x="534" y="0"/>
                  </a:lnTo>
                  <a:lnTo>
                    <a:pt x="563" y="3"/>
                  </a:lnTo>
                  <a:lnTo>
                    <a:pt x="589" y="11"/>
                  </a:lnTo>
                  <a:lnTo>
                    <a:pt x="612" y="25"/>
                  </a:lnTo>
                  <a:lnTo>
                    <a:pt x="632" y="42"/>
                  </a:lnTo>
                  <a:lnTo>
                    <a:pt x="702" y="42"/>
                  </a:lnTo>
                  <a:lnTo>
                    <a:pt x="718" y="28"/>
                  </a:lnTo>
                  <a:lnTo>
                    <a:pt x="736" y="17"/>
                  </a:lnTo>
                  <a:lnTo>
                    <a:pt x="756" y="7"/>
                  </a:lnTo>
                  <a:lnTo>
                    <a:pt x="776" y="2"/>
                  </a:lnTo>
                  <a:lnTo>
                    <a:pt x="800" y="0"/>
                  </a:lnTo>
                  <a:lnTo>
                    <a:pt x="936" y="0"/>
                  </a:lnTo>
                  <a:lnTo>
                    <a:pt x="957" y="1"/>
                  </a:lnTo>
                  <a:lnTo>
                    <a:pt x="976" y="6"/>
                  </a:lnTo>
                  <a:lnTo>
                    <a:pt x="995" y="15"/>
                  </a:lnTo>
                  <a:lnTo>
                    <a:pt x="728" y="700"/>
                  </a:lnTo>
                  <a:lnTo>
                    <a:pt x="715" y="741"/>
                  </a:lnTo>
                  <a:lnTo>
                    <a:pt x="708" y="784"/>
                  </a:lnTo>
                  <a:lnTo>
                    <a:pt x="706" y="827"/>
                  </a:lnTo>
                  <a:lnTo>
                    <a:pt x="710" y="870"/>
                  </a:lnTo>
                  <a:lnTo>
                    <a:pt x="719" y="912"/>
                  </a:lnTo>
                  <a:lnTo>
                    <a:pt x="734" y="953"/>
                  </a:lnTo>
                  <a:lnTo>
                    <a:pt x="755" y="992"/>
                  </a:lnTo>
                  <a:lnTo>
                    <a:pt x="780" y="1028"/>
                  </a:lnTo>
                  <a:lnTo>
                    <a:pt x="809" y="1059"/>
                  </a:lnTo>
                  <a:lnTo>
                    <a:pt x="843" y="1087"/>
                  </a:lnTo>
                  <a:lnTo>
                    <a:pt x="879" y="1110"/>
                  </a:lnTo>
                  <a:lnTo>
                    <a:pt x="919" y="1128"/>
                  </a:lnTo>
                  <a:lnTo>
                    <a:pt x="949" y="1137"/>
                  </a:lnTo>
                  <a:lnTo>
                    <a:pt x="978" y="1144"/>
                  </a:lnTo>
                  <a:lnTo>
                    <a:pt x="1009" y="1149"/>
                  </a:lnTo>
                  <a:lnTo>
                    <a:pt x="1059" y="1324"/>
                  </a:lnTo>
                  <a:lnTo>
                    <a:pt x="913" y="1832"/>
                  </a:lnTo>
                  <a:lnTo>
                    <a:pt x="667" y="975"/>
                  </a:lnTo>
                  <a:lnTo>
                    <a:pt x="405" y="1886"/>
                  </a:lnTo>
                  <a:lnTo>
                    <a:pt x="396" y="1911"/>
                  </a:lnTo>
                  <a:lnTo>
                    <a:pt x="381" y="1933"/>
                  </a:lnTo>
                  <a:lnTo>
                    <a:pt x="364" y="1951"/>
                  </a:lnTo>
                  <a:lnTo>
                    <a:pt x="344" y="1966"/>
                  </a:lnTo>
                  <a:lnTo>
                    <a:pt x="321" y="1978"/>
                  </a:lnTo>
                  <a:lnTo>
                    <a:pt x="296" y="1985"/>
                  </a:lnTo>
                  <a:lnTo>
                    <a:pt x="270" y="1987"/>
                  </a:lnTo>
                  <a:lnTo>
                    <a:pt x="251" y="1986"/>
                  </a:lnTo>
                  <a:lnTo>
                    <a:pt x="232" y="1982"/>
                  </a:lnTo>
                  <a:lnTo>
                    <a:pt x="208" y="1972"/>
                  </a:lnTo>
                  <a:lnTo>
                    <a:pt x="188" y="1960"/>
                  </a:lnTo>
                  <a:lnTo>
                    <a:pt x="169" y="1944"/>
                  </a:lnTo>
                  <a:lnTo>
                    <a:pt x="154" y="1925"/>
                  </a:lnTo>
                  <a:lnTo>
                    <a:pt x="143" y="1905"/>
                  </a:lnTo>
                  <a:lnTo>
                    <a:pt x="135" y="1882"/>
                  </a:lnTo>
                  <a:lnTo>
                    <a:pt x="131" y="1858"/>
                  </a:lnTo>
                  <a:lnTo>
                    <a:pt x="131" y="1834"/>
                  </a:lnTo>
                  <a:lnTo>
                    <a:pt x="136" y="1809"/>
                  </a:lnTo>
                  <a:lnTo>
                    <a:pt x="395" y="908"/>
                  </a:lnTo>
                  <a:lnTo>
                    <a:pt x="395" y="535"/>
                  </a:lnTo>
                  <a:lnTo>
                    <a:pt x="271" y="853"/>
                  </a:lnTo>
                  <a:lnTo>
                    <a:pt x="260" y="875"/>
                  </a:lnTo>
                  <a:lnTo>
                    <a:pt x="246" y="894"/>
                  </a:lnTo>
                  <a:lnTo>
                    <a:pt x="227" y="911"/>
                  </a:lnTo>
                  <a:lnTo>
                    <a:pt x="208" y="925"/>
                  </a:lnTo>
                  <a:lnTo>
                    <a:pt x="186" y="934"/>
                  </a:lnTo>
                  <a:lnTo>
                    <a:pt x="162" y="940"/>
                  </a:lnTo>
                  <a:lnTo>
                    <a:pt x="139" y="942"/>
                  </a:lnTo>
                  <a:lnTo>
                    <a:pt x="114" y="939"/>
                  </a:lnTo>
                  <a:lnTo>
                    <a:pt x="90" y="933"/>
                  </a:lnTo>
                  <a:lnTo>
                    <a:pt x="67" y="922"/>
                  </a:lnTo>
                  <a:lnTo>
                    <a:pt x="47" y="906"/>
                  </a:lnTo>
                  <a:lnTo>
                    <a:pt x="31" y="889"/>
                  </a:lnTo>
                  <a:lnTo>
                    <a:pt x="17" y="869"/>
                  </a:lnTo>
                  <a:lnTo>
                    <a:pt x="7" y="848"/>
                  </a:lnTo>
                  <a:lnTo>
                    <a:pt x="2" y="824"/>
                  </a:lnTo>
                  <a:lnTo>
                    <a:pt x="0" y="801"/>
                  </a:lnTo>
                  <a:lnTo>
                    <a:pt x="0" y="800"/>
                  </a:lnTo>
                  <a:lnTo>
                    <a:pt x="3" y="776"/>
                  </a:lnTo>
                  <a:lnTo>
                    <a:pt x="9" y="752"/>
                  </a:lnTo>
                  <a:lnTo>
                    <a:pt x="267" y="89"/>
                  </a:lnTo>
                  <a:lnTo>
                    <a:pt x="277" y="67"/>
                  </a:lnTo>
                  <a:lnTo>
                    <a:pt x="292" y="48"/>
                  </a:lnTo>
                  <a:lnTo>
                    <a:pt x="309" y="32"/>
                  </a:lnTo>
                  <a:lnTo>
                    <a:pt x="328" y="19"/>
                  </a:lnTo>
                  <a:lnTo>
                    <a:pt x="350" y="8"/>
                  </a:lnTo>
                  <a:lnTo>
                    <a:pt x="373" y="2"/>
                  </a:lnTo>
                  <a:lnTo>
                    <a:pt x="3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33"/>
            <p:cNvSpPr>
              <a:spLocks/>
            </p:cNvSpPr>
            <p:nvPr/>
          </p:nvSpPr>
          <p:spPr bwMode="auto">
            <a:xfrm>
              <a:off x="7539038" y="2300288"/>
              <a:ext cx="73025" cy="71438"/>
            </a:xfrm>
            <a:custGeom>
              <a:avLst/>
              <a:gdLst>
                <a:gd name="T0" fmla="*/ 249 w 499"/>
                <a:gd name="T1" fmla="*/ 0 h 495"/>
                <a:gd name="T2" fmla="*/ 286 w 499"/>
                <a:gd name="T3" fmla="*/ 3 h 495"/>
                <a:gd name="T4" fmla="*/ 322 w 499"/>
                <a:gd name="T5" fmla="*/ 10 h 495"/>
                <a:gd name="T6" fmla="*/ 354 w 499"/>
                <a:gd name="T7" fmla="*/ 23 h 495"/>
                <a:gd name="T8" fmla="*/ 385 w 499"/>
                <a:gd name="T9" fmla="*/ 39 h 495"/>
                <a:gd name="T10" fmla="*/ 413 w 499"/>
                <a:gd name="T11" fmla="*/ 61 h 495"/>
                <a:gd name="T12" fmla="*/ 438 w 499"/>
                <a:gd name="T13" fmla="*/ 85 h 495"/>
                <a:gd name="T14" fmla="*/ 458 w 499"/>
                <a:gd name="T15" fmla="*/ 112 h 495"/>
                <a:gd name="T16" fmla="*/ 476 w 499"/>
                <a:gd name="T17" fmla="*/ 143 h 495"/>
                <a:gd name="T18" fmla="*/ 488 w 499"/>
                <a:gd name="T19" fmla="*/ 176 h 495"/>
                <a:gd name="T20" fmla="*/ 496 w 499"/>
                <a:gd name="T21" fmla="*/ 211 h 495"/>
                <a:gd name="T22" fmla="*/ 499 w 499"/>
                <a:gd name="T23" fmla="*/ 247 h 495"/>
                <a:gd name="T24" fmla="*/ 496 w 499"/>
                <a:gd name="T25" fmla="*/ 284 h 495"/>
                <a:gd name="T26" fmla="*/ 488 w 499"/>
                <a:gd name="T27" fmla="*/ 319 h 495"/>
                <a:gd name="T28" fmla="*/ 476 w 499"/>
                <a:gd name="T29" fmla="*/ 351 h 495"/>
                <a:gd name="T30" fmla="*/ 458 w 499"/>
                <a:gd name="T31" fmla="*/ 382 h 495"/>
                <a:gd name="T32" fmla="*/ 438 w 499"/>
                <a:gd name="T33" fmla="*/ 410 h 495"/>
                <a:gd name="T34" fmla="*/ 413 w 499"/>
                <a:gd name="T35" fmla="*/ 435 h 495"/>
                <a:gd name="T36" fmla="*/ 385 w 499"/>
                <a:gd name="T37" fmla="*/ 455 h 495"/>
                <a:gd name="T38" fmla="*/ 354 w 499"/>
                <a:gd name="T39" fmla="*/ 472 h 495"/>
                <a:gd name="T40" fmla="*/ 322 w 499"/>
                <a:gd name="T41" fmla="*/ 484 h 495"/>
                <a:gd name="T42" fmla="*/ 286 w 499"/>
                <a:gd name="T43" fmla="*/ 492 h 495"/>
                <a:gd name="T44" fmla="*/ 249 w 499"/>
                <a:gd name="T45" fmla="*/ 495 h 495"/>
                <a:gd name="T46" fmla="*/ 213 w 499"/>
                <a:gd name="T47" fmla="*/ 492 h 495"/>
                <a:gd name="T48" fmla="*/ 178 w 499"/>
                <a:gd name="T49" fmla="*/ 484 h 495"/>
                <a:gd name="T50" fmla="*/ 144 w 499"/>
                <a:gd name="T51" fmla="*/ 472 h 495"/>
                <a:gd name="T52" fmla="*/ 114 w 499"/>
                <a:gd name="T53" fmla="*/ 455 h 495"/>
                <a:gd name="T54" fmla="*/ 86 w 499"/>
                <a:gd name="T55" fmla="*/ 435 h 495"/>
                <a:gd name="T56" fmla="*/ 62 w 499"/>
                <a:gd name="T57" fmla="*/ 410 h 495"/>
                <a:gd name="T58" fmla="*/ 40 w 499"/>
                <a:gd name="T59" fmla="*/ 382 h 495"/>
                <a:gd name="T60" fmla="*/ 24 w 499"/>
                <a:gd name="T61" fmla="*/ 351 h 495"/>
                <a:gd name="T62" fmla="*/ 11 w 499"/>
                <a:gd name="T63" fmla="*/ 319 h 495"/>
                <a:gd name="T64" fmla="*/ 3 w 499"/>
                <a:gd name="T65" fmla="*/ 284 h 495"/>
                <a:gd name="T66" fmla="*/ 0 w 499"/>
                <a:gd name="T67" fmla="*/ 247 h 495"/>
                <a:gd name="T68" fmla="*/ 3 w 499"/>
                <a:gd name="T69" fmla="*/ 211 h 495"/>
                <a:gd name="T70" fmla="*/ 11 w 499"/>
                <a:gd name="T71" fmla="*/ 176 h 495"/>
                <a:gd name="T72" fmla="*/ 24 w 499"/>
                <a:gd name="T73" fmla="*/ 143 h 495"/>
                <a:gd name="T74" fmla="*/ 40 w 499"/>
                <a:gd name="T75" fmla="*/ 112 h 495"/>
                <a:gd name="T76" fmla="*/ 62 w 499"/>
                <a:gd name="T77" fmla="*/ 85 h 495"/>
                <a:gd name="T78" fmla="*/ 86 w 499"/>
                <a:gd name="T79" fmla="*/ 61 h 495"/>
                <a:gd name="T80" fmla="*/ 114 w 499"/>
                <a:gd name="T81" fmla="*/ 39 h 495"/>
                <a:gd name="T82" fmla="*/ 144 w 499"/>
                <a:gd name="T83" fmla="*/ 23 h 495"/>
                <a:gd name="T84" fmla="*/ 178 w 499"/>
                <a:gd name="T85" fmla="*/ 10 h 495"/>
                <a:gd name="T86" fmla="*/ 213 w 499"/>
                <a:gd name="T87" fmla="*/ 3 h 495"/>
                <a:gd name="T88" fmla="*/ 249 w 499"/>
                <a:gd name="T89" fmla="*/ 0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99" h="495">
                  <a:moveTo>
                    <a:pt x="249" y="0"/>
                  </a:moveTo>
                  <a:lnTo>
                    <a:pt x="286" y="3"/>
                  </a:lnTo>
                  <a:lnTo>
                    <a:pt x="322" y="10"/>
                  </a:lnTo>
                  <a:lnTo>
                    <a:pt x="354" y="23"/>
                  </a:lnTo>
                  <a:lnTo>
                    <a:pt x="385" y="39"/>
                  </a:lnTo>
                  <a:lnTo>
                    <a:pt x="413" y="61"/>
                  </a:lnTo>
                  <a:lnTo>
                    <a:pt x="438" y="85"/>
                  </a:lnTo>
                  <a:lnTo>
                    <a:pt x="458" y="112"/>
                  </a:lnTo>
                  <a:lnTo>
                    <a:pt x="476" y="143"/>
                  </a:lnTo>
                  <a:lnTo>
                    <a:pt x="488" y="176"/>
                  </a:lnTo>
                  <a:lnTo>
                    <a:pt x="496" y="211"/>
                  </a:lnTo>
                  <a:lnTo>
                    <a:pt x="499" y="247"/>
                  </a:lnTo>
                  <a:lnTo>
                    <a:pt x="496" y="284"/>
                  </a:lnTo>
                  <a:lnTo>
                    <a:pt x="488" y="319"/>
                  </a:lnTo>
                  <a:lnTo>
                    <a:pt x="476" y="351"/>
                  </a:lnTo>
                  <a:lnTo>
                    <a:pt x="458" y="382"/>
                  </a:lnTo>
                  <a:lnTo>
                    <a:pt x="438" y="410"/>
                  </a:lnTo>
                  <a:lnTo>
                    <a:pt x="413" y="435"/>
                  </a:lnTo>
                  <a:lnTo>
                    <a:pt x="385" y="455"/>
                  </a:lnTo>
                  <a:lnTo>
                    <a:pt x="354" y="472"/>
                  </a:lnTo>
                  <a:lnTo>
                    <a:pt x="322" y="484"/>
                  </a:lnTo>
                  <a:lnTo>
                    <a:pt x="286" y="492"/>
                  </a:lnTo>
                  <a:lnTo>
                    <a:pt x="249" y="495"/>
                  </a:lnTo>
                  <a:lnTo>
                    <a:pt x="213" y="492"/>
                  </a:lnTo>
                  <a:lnTo>
                    <a:pt x="178" y="484"/>
                  </a:lnTo>
                  <a:lnTo>
                    <a:pt x="144" y="472"/>
                  </a:lnTo>
                  <a:lnTo>
                    <a:pt x="114" y="455"/>
                  </a:lnTo>
                  <a:lnTo>
                    <a:pt x="86" y="435"/>
                  </a:lnTo>
                  <a:lnTo>
                    <a:pt x="62" y="410"/>
                  </a:lnTo>
                  <a:lnTo>
                    <a:pt x="40" y="382"/>
                  </a:lnTo>
                  <a:lnTo>
                    <a:pt x="24" y="351"/>
                  </a:lnTo>
                  <a:lnTo>
                    <a:pt x="11" y="319"/>
                  </a:lnTo>
                  <a:lnTo>
                    <a:pt x="3" y="284"/>
                  </a:lnTo>
                  <a:lnTo>
                    <a:pt x="0" y="247"/>
                  </a:lnTo>
                  <a:lnTo>
                    <a:pt x="3" y="211"/>
                  </a:lnTo>
                  <a:lnTo>
                    <a:pt x="11" y="176"/>
                  </a:lnTo>
                  <a:lnTo>
                    <a:pt x="24" y="143"/>
                  </a:lnTo>
                  <a:lnTo>
                    <a:pt x="40" y="112"/>
                  </a:lnTo>
                  <a:lnTo>
                    <a:pt x="62" y="85"/>
                  </a:lnTo>
                  <a:lnTo>
                    <a:pt x="86" y="61"/>
                  </a:lnTo>
                  <a:lnTo>
                    <a:pt x="114" y="39"/>
                  </a:lnTo>
                  <a:lnTo>
                    <a:pt x="144" y="23"/>
                  </a:lnTo>
                  <a:lnTo>
                    <a:pt x="178" y="10"/>
                  </a:lnTo>
                  <a:lnTo>
                    <a:pt x="213" y="3"/>
                  </a:lnTo>
                  <a:lnTo>
                    <a:pt x="2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34"/>
            <p:cNvSpPr>
              <a:spLocks/>
            </p:cNvSpPr>
            <p:nvPr/>
          </p:nvSpPr>
          <p:spPr bwMode="auto">
            <a:xfrm>
              <a:off x="7519988" y="2382838"/>
              <a:ext cx="152400" cy="285750"/>
            </a:xfrm>
            <a:custGeom>
              <a:avLst/>
              <a:gdLst>
                <a:gd name="T0" fmla="*/ 259 w 1058"/>
                <a:gd name="T1" fmla="*/ 0 h 1987"/>
                <a:gd name="T2" fmla="*/ 302 w 1058"/>
                <a:gd name="T3" fmla="*/ 7 h 1987"/>
                <a:gd name="T4" fmla="*/ 340 w 1058"/>
                <a:gd name="T5" fmla="*/ 28 h 1987"/>
                <a:gd name="T6" fmla="*/ 426 w 1058"/>
                <a:gd name="T7" fmla="*/ 42 h 1987"/>
                <a:gd name="T8" fmla="*/ 461 w 1058"/>
                <a:gd name="T9" fmla="*/ 17 h 1987"/>
                <a:gd name="T10" fmla="*/ 501 w 1058"/>
                <a:gd name="T11" fmla="*/ 2 h 1987"/>
                <a:gd name="T12" fmla="*/ 661 w 1058"/>
                <a:gd name="T13" fmla="*/ 0 h 1987"/>
                <a:gd name="T14" fmla="*/ 708 w 1058"/>
                <a:gd name="T15" fmla="*/ 8 h 1987"/>
                <a:gd name="T16" fmla="*/ 749 w 1058"/>
                <a:gd name="T17" fmla="*/ 32 h 1987"/>
                <a:gd name="T18" fmla="*/ 781 w 1058"/>
                <a:gd name="T19" fmla="*/ 67 h 1987"/>
                <a:gd name="T20" fmla="*/ 1049 w 1058"/>
                <a:gd name="T21" fmla="*/ 752 h 1987"/>
                <a:gd name="T22" fmla="*/ 1058 w 1058"/>
                <a:gd name="T23" fmla="*/ 801 h 1987"/>
                <a:gd name="T24" fmla="*/ 1051 w 1058"/>
                <a:gd name="T25" fmla="*/ 848 h 1987"/>
                <a:gd name="T26" fmla="*/ 1028 w 1058"/>
                <a:gd name="T27" fmla="*/ 889 h 1987"/>
                <a:gd name="T28" fmla="*/ 991 w 1058"/>
                <a:gd name="T29" fmla="*/ 922 h 1987"/>
                <a:gd name="T30" fmla="*/ 944 w 1058"/>
                <a:gd name="T31" fmla="*/ 939 h 1987"/>
                <a:gd name="T32" fmla="*/ 896 w 1058"/>
                <a:gd name="T33" fmla="*/ 940 h 1987"/>
                <a:gd name="T34" fmla="*/ 851 w 1058"/>
                <a:gd name="T35" fmla="*/ 925 h 1987"/>
                <a:gd name="T36" fmla="*/ 814 w 1058"/>
                <a:gd name="T37" fmla="*/ 894 h 1987"/>
                <a:gd name="T38" fmla="*/ 787 w 1058"/>
                <a:gd name="T39" fmla="*/ 853 h 1987"/>
                <a:gd name="T40" fmla="*/ 664 w 1058"/>
                <a:gd name="T41" fmla="*/ 908 h 1987"/>
                <a:gd name="T42" fmla="*/ 928 w 1058"/>
                <a:gd name="T43" fmla="*/ 1834 h 1987"/>
                <a:gd name="T44" fmla="*/ 924 w 1058"/>
                <a:gd name="T45" fmla="*/ 1882 h 1987"/>
                <a:gd name="T46" fmla="*/ 904 w 1058"/>
                <a:gd name="T47" fmla="*/ 1925 h 1987"/>
                <a:gd name="T48" fmla="*/ 872 w 1058"/>
                <a:gd name="T49" fmla="*/ 1960 h 1987"/>
                <a:gd name="T50" fmla="*/ 827 w 1058"/>
                <a:gd name="T51" fmla="*/ 1982 h 1987"/>
                <a:gd name="T52" fmla="*/ 788 w 1058"/>
                <a:gd name="T53" fmla="*/ 1987 h 1987"/>
                <a:gd name="T54" fmla="*/ 738 w 1058"/>
                <a:gd name="T55" fmla="*/ 1978 h 1987"/>
                <a:gd name="T56" fmla="*/ 694 w 1058"/>
                <a:gd name="T57" fmla="*/ 1951 h 1987"/>
                <a:gd name="T58" fmla="*/ 663 w 1058"/>
                <a:gd name="T59" fmla="*/ 1911 h 1987"/>
                <a:gd name="T60" fmla="*/ 391 w 1058"/>
                <a:gd name="T61" fmla="*/ 975 h 1987"/>
                <a:gd name="T62" fmla="*/ 0 w 1058"/>
                <a:gd name="T63" fmla="*/ 1324 h 1987"/>
                <a:gd name="T64" fmla="*/ 80 w 1058"/>
                <a:gd name="T65" fmla="*/ 1143 h 1987"/>
                <a:gd name="T66" fmla="*/ 139 w 1058"/>
                <a:gd name="T67" fmla="*/ 1128 h 1987"/>
                <a:gd name="T68" fmla="*/ 206 w 1058"/>
                <a:gd name="T69" fmla="*/ 1094 h 1987"/>
                <a:gd name="T70" fmla="*/ 263 w 1058"/>
                <a:gd name="T71" fmla="*/ 1046 h 1987"/>
                <a:gd name="T72" fmla="*/ 307 w 1058"/>
                <a:gd name="T73" fmla="*/ 986 h 1987"/>
                <a:gd name="T74" fmla="*/ 339 w 1058"/>
                <a:gd name="T75" fmla="*/ 912 h 1987"/>
                <a:gd name="T76" fmla="*/ 352 w 1058"/>
                <a:gd name="T77" fmla="*/ 827 h 1987"/>
                <a:gd name="T78" fmla="*/ 343 w 1058"/>
                <a:gd name="T79" fmla="*/ 741 h 1987"/>
                <a:gd name="T80" fmla="*/ 64 w 1058"/>
                <a:gd name="T81" fmla="*/ 15 h 1987"/>
                <a:gd name="T82" fmla="*/ 102 w 1058"/>
                <a:gd name="T83" fmla="*/ 1 h 1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58" h="1987">
                  <a:moveTo>
                    <a:pt x="122" y="0"/>
                  </a:moveTo>
                  <a:lnTo>
                    <a:pt x="259" y="0"/>
                  </a:lnTo>
                  <a:lnTo>
                    <a:pt x="282" y="2"/>
                  </a:lnTo>
                  <a:lnTo>
                    <a:pt x="302" y="7"/>
                  </a:lnTo>
                  <a:lnTo>
                    <a:pt x="323" y="17"/>
                  </a:lnTo>
                  <a:lnTo>
                    <a:pt x="340" y="28"/>
                  </a:lnTo>
                  <a:lnTo>
                    <a:pt x="357" y="42"/>
                  </a:lnTo>
                  <a:lnTo>
                    <a:pt x="426" y="42"/>
                  </a:lnTo>
                  <a:lnTo>
                    <a:pt x="442" y="28"/>
                  </a:lnTo>
                  <a:lnTo>
                    <a:pt x="461" y="17"/>
                  </a:lnTo>
                  <a:lnTo>
                    <a:pt x="480" y="7"/>
                  </a:lnTo>
                  <a:lnTo>
                    <a:pt x="501" y="2"/>
                  </a:lnTo>
                  <a:lnTo>
                    <a:pt x="524" y="0"/>
                  </a:lnTo>
                  <a:lnTo>
                    <a:pt x="661" y="0"/>
                  </a:lnTo>
                  <a:lnTo>
                    <a:pt x="685" y="2"/>
                  </a:lnTo>
                  <a:lnTo>
                    <a:pt x="708" y="8"/>
                  </a:lnTo>
                  <a:lnTo>
                    <a:pt x="730" y="19"/>
                  </a:lnTo>
                  <a:lnTo>
                    <a:pt x="749" y="32"/>
                  </a:lnTo>
                  <a:lnTo>
                    <a:pt x="767" y="48"/>
                  </a:lnTo>
                  <a:lnTo>
                    <a:pt x="781" y="67"/>
                  </a:lnTo>
                  <a:lnTo>
                    <a:pt x="792" y="89"/>
                  </a:lnTo>
                  <a:lnTo>
                    <a:pt x="1049" y="752"/>
                  </a:lnTo>
                  <a:lnTo>
                    <a:pt x="1056" y="776"/>
                  </a:lnTo>
                  <a:lnTo>
                    <a:pt x="1058" y="801"/>
                  </a:lnTo>
                  <a:lnTo>
                    <a:pt x="1056" y="824"/>
                  </a:lnTo>
                  <a:lnTo>
                    <a:pt x="1051" y="848"/>
                  </a:lnTo>
                  <a:lnTo>
                    <a:pt x="1041" y="869"/>
                  </a:lnTo>
                  <a:lnTo>
                    <a:pt x="1028" y="889"/>
                  </a:lnTo>
                  <a:lnTo>
                    <a:pt x="1011" y="906"/>
                  </a:lnTo>
                  <a:lnTo>
                    <a:pt x="991" y="922"/>
                  </a:lnTo>
                  <a:lnTo>
                    <a:pt x="969" y="933"/>
                  </a:lnTo>
                  <a:lnTo>
                    <a:pt x="944" y="939"/>
                  </a:lnTo>
                  <a:lnTo>
                    <a:pt x="920" y="942"/>
                  </a:lnTo>
                  <a:lnTo>
                    <a:pt x="896" y="940"/>
                  </a:lnTo>
                  <a:lnTo>
                    <a:pt x="873" y="934"/>
                  </a:lnTo>
                  <a:lnTo>
                    <a:pt x="851" y="925"/>
                  </a:lnTo>
                  <a:lnTo>
                    <a:pt x="831" y="911"/>
                  </a:lnTo>
                  <a:lnTo>
                    <a:pt x="814" y="894"/>
                  </a:lnTo>
                  <a:lnTo>
                    <a:pt x="798" y="875"/>
                  </a:lnTo>
                  <a:lnTo>
                    <a:pt x="787" y="853"/>
                  </a:lnTo>
                  <a:lnTo>
                    <a:pt x="664" y="535"/>
                  </a:lnTo>
                  <a:lnTo>
                    <a:pt x="664" y="908"/>
                  </a:lnTo>
                  <a:lnTo>
                    <a:pt x="923" y="1809"/>
                  </a:lnTo>
                  <a:lnTo>
                    <a:pt x="928" y="1834"/>
                  </a:lnTo>
                  <a:lnTo>
                    <a:pt x="928" y="1858"/>
                  </a:lnTo>
                  <a:lnTo>
                    <a:pt x="924" y="1882"/>
                  </a:lnTo>
                  <a:lnTo>
                    <a:pt x="917" y="1905"/>
                  </a:lnTo>
                  <a:lnTo>
                    <a:pt x="904" y="1925"/>
                  </a:lnTo>
                  <a:lnTo>
                    <a:pt x="890" y="1944"/>
                  </a:lnTo>
                  <a:lnTo>
                    <a:pt x="872" y="1960"/>
                  </a:lnTo>
                  <a:lnTo>
                    <a:pt x="850" y="1972"/>
                  </a:lnTo>
                  <a:lnTo>
                    <a:pt x="827" y="1982"/>
                  </a:lnTo>
                  <a:lnTo>
                    <a:pt x="807" y="1986"/>
                  </a:lnTo>
                  <a:lnTo>
                    <a:pt x="788" y="1987"/>
                  </a:lnTo>
                  <a:lnTo>
                    <a:pt x="763" y="1985"/>
                  </a:lnTo>
                  <a:lnTo>
                    <a:pt x="738" y="1978"/>
                  </a:lnTo>
                  <a:lnTo>
                    <a:pt x="715" y="1966"/>
                  </a:lnTo>
                  <a:lnTo>
                    <a:pt x="694" y="1951"/>
                  </a:lnTo>
                  <a:lnTo>
                    <a:pt x="677" y="1933"/>
                  </a:lnTo>
                  <a:lnTo>
                    <a:pt x="663" y="1911"/>
                  </a:lnTo>
                  <a:lnTo>
                    <a:pt x="653" y="1886"/>
                  </a:lnTo>
                  <a:lnTo>
                    <a:pt x="391" y="975"/>
                  </a:lnTo>
                  <a:lnTo>
                    <a:pt x="145" y="1832"/>
                  </a:lnTo>
                  <a:lnTo>
                    <a:pt x="0" y="1324"/>
                  </a:lnTo>
                  <a:lnTo>
                    <a:pt x="51" y="1148"/>
                  </a:lnTo>
                  <a:lnTo>
                    <a:pt x="80" y="1143"/>
                  </a:lnTo>
                  <a:lnTo>
                    <a:pt x="111" y="1137"/>
                  </a:lnTo>
                  <a:lnTo>
                    <a:pt x="139" y="1128"/>
                  </a:lnTo>
                  <a:lnTo>
                    <a:pt x="174" y="1113"/>
                  </a:lnTo>
                  <a:lnTo>
                    <a:pt x="206" y="1094"/>
                  </a:lnTo>
                  <a:lnTo>
                    <a:pt x="235" y="1072"/>
                  </a:lnTo>
                  <a:lnTo>
                    <a:pt x="263" y="1046"/>
                  </a:lnTo>
                  <a:lnTo>
                    <a:pt x="286" y="1018"/>
                  </a:lnTo>
                  <a:lnTo>
                    <a:pt x="307" y="986"/>
                  </a:lnTo>
                  <a:lnTo>
                    <a:pt x="324" y="953"/>
                  </a:lnTo>
                  <a:lnTo>
                    <a:pt x="339" y="912"/>
                  </a:lnTo>
                  <a:lnTo>
                    <a:pt x="349" y="870"/>
                  </a:lnTo>
                  <a:lnTo>
                    <a:pt x="352" y="827"/>
                  </a:lnTo>
                  <a:lnTo>
                    <a:pt x="351" y="784"/>
                  </a:lnTo>
                  <a:lnTo>
                    <a:pt x="343" y="741"/>
                  </a:lnTo>
                  <a:lnTo>
                    <a:pt x="330" y="700"/>
                  </a:lnTo>
                  <a:lnTo>
                    <a:pt x="64" y="15"/>
                  </a:lnTo>
                  <a:lnTo>
                    <a:pt x="82" y="6"/>
                  </a:lnTo>
                  <a:lnTo>
                    <a:pt x="102" y="1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35"/>
            <p:cNvSpPr>
              <a:spLocks/>
            </p:cNvSpPr>
            <p:nvPr/>
          </p:nvSpPr>
          <p:spPr bwMode="auto">
            <a:xfrm>
              <a:off x="7388225" y="2265363"/>
              <a:ext cx="85725" cy="85725"/>
            </a:xfrm>
            <a:custGeom>
              <a:avLst/>
              <a:gdLst>
                <a:gd name="T0" fmla="*/ 297 w 592"/>
                <a:gd name="T1" fmla="*/ 0 h 587"/>
                <a:gd name="T2" fmla="*/ 341 w 592"/>
                <a:gd name="T3" fmla="*/ 3 h 587"/>
                <a:gd name="T4" fmla="*/ 381 w 592"/>
                <a:gd name="T5" fmla="*/ 12 h 587"/>
                <a:gd name="T6" fmla="*/ 421 w 592"/>
                <a:gd name="T7" fmla="*/ 27 h 587"/>
                <a:gd name="T8" fmla="*/ 458 w 592"/>
                <a:gd name="T9" fmla="*/ 47 h 587"/>
                <a:gd name="T10" fmla="*/ 490 w 592"/>
                <a:gd name="T11" fmla="*/ 72 h 587"/>
                <a:gd name="T12" fmla="*/ 520 w 592"/>
                <a:gd name="T13" fmla="*/ 101 h 587"/>
                <a:gd name="T14" fmla="*/ 545 w 592"/>
                <a:gd name="T15" fmla="*/ 133 h 587"/>
                <a:gd name="T16" fmla="*/ 565 w 592"/>
                <a:gd name="T17" fmla="*/ 170 h 587"/>
                <a:gd name="T18" fmla="*/ 580 w 592"/>
                <a:gd name="T19" fmla="*/ 208 h 587"/>
                <a:gd name="T20" fmla="*/ 589 w 592"/>
                <a:gd name="T21" fmla="*/ 250 h 587"/>
                <a:gd name="T22" fmla="*/ 592 w 592"/>
                <a:gd name="T23" fmla="*/ 294 h 587"/>
                <a:gd name="T24" fmla="*/ 589 w 592"/>
                <a:gd name="T25" fmla="*/ 337 h 587"/>
                <a:gd name="T26" fmla="*/ 580 w 592"/>
                <a:gd name="T27" fmla="*/ 379 h 587"/>
                <a:gd name="T28" fmla="*/ 565 w 592"/>
                <a:gd name="T29" fmla="*/ 418 h 587"/>
                <a:gd name="T30" fmla="*/ 545 w 592"/>
                <a:gd name="T31" fmla="*/ 454 h 587"/>
                <a:gd name="T32" fmla="*/ 520 w 592"/>
                <a:gd name="T33" fmla="*/ 487 h 587"/>
                <a:gd name="T34" fmla="*/ 490 w 592"/>
                <a:gd name="T35" fmla="*/ 515 h 587"/>
                <a:gd name="T36" fmla="*/ 458 w 592"/>
                <a:gd name="T37" fmla="*/ 541 h 587"/>
                <a:gd name="T38" fmla="*/ 421 w 592"/>
                <a:gd name="T39" fmla="*/ 560 h 587"/>
                <a:gd name="T40" fmla="*/ 381 w 592"/>
                <a:gd name="T41" fmla="*/ 575 h 587"/>
                <a:gd name="T42" fmla="*/ 341 w 592"/>
                <a:gd name="T43" fmla="*/ 584 h 587"/>
                <a:gd name="T44" fmla="*/ 297 w 592"/>
                <a:gd name="T45" fmla="*/ 587 h 587"/>
                <a:gd name="T46" fmla="*/ 253 w 592"/>
                <a:gd name="T47" fmla="*/ 584 h 587"/>
                <a:gd name="T48" fmla="*/ 211 w 592"/>
                <a:gd name="T49" fmla="*/ 575 h 587"/>
                <a:gd name="T50" fmla="*/ 171 w 592"/>
                <a:gd name="T51" fmla="*/ 560 h 587"/>
                <a:gd name="T52" fmla="*/ 136 w 592"/>
                <a:gd name="T53" fmla="*/ 541 h 587"/>
                <a:gd name="T54" fmla="*/ 102 w 592"/>
                <a:gd name="T55" fmla="*/ 515 h 587"/>
                <a:gd name="T56" fmla="*/ 73 w 592"/>
                <a:gd name="T57" fmla="*/ 487 h 587"/>
                <a:gd name="T58" fmla="*/ 48 w 592"/>
                <a:gd name="T59" fmla="*/ 454 h 587"/>
                <a:gd name="T60" fmla="*/ 27 w 592"/>
                <a:gd name="T61" fmla="*/ 418 h 587"/>
                <a:gd name="T62" fmla="*/ 13 w 592"/>
                <a:gd name="T63" fmla="*/ 379 h 587"/>
                <a:gd name="T64" fmla="*/ 3 w 592"/>
                <a:gd name="T65" fmla="*/ 337 h 587"/>
                <a:gd name="T66" fmla="*/ 0 w 592"/>
                <a:gd name="T67" fmla="*/ 294 h 587"/>
                <a:gd name="T68" fmla="*/ 3 w 592"/>
                <a:gd name="T69" fmla="*/ 250 h 587"/>
                <a:gd name="T70" fmla="*/ 13 w 592"/>
                <a:gd name="T71" fmla="*/ 208 h 587"/>
                <a:gd name="T72" fmla="*/ 27 w 592"/>
                <a:gd name="T73" fmla="*/ 170 h 587"/>
                <a:gd name="T74" fmla="*/ 48 w 592"/>
                <a:gd name="T75" fmla="*/ 133 h 587"/>
                <a:gd name="T76" fmla="*/ 73 w 592"/>
                <a:gd name="T77" fmla="*/ 101 h 587"/>
                <a:gd name="T78" fmla="*/ 102 w 592"/>
                <a:gd name="T79" fmla="*/ 72 h 587"/>
                <a:gd name="T80" fmla="*/ 136 w 592"/>
                <a:gd name="T81" fmla="*/ 47 h 587"/>
                <a:gd name="T82" fmla="*/ 171 w 592"/>
                <a:gd name="T83" fmla="*/ 27 h 587"/>
                <a:gd name="T84" fmla="*/ 211 w 592"/>
                <a:gd name="T85" fmla="*/ 12 h 587"/>
                <a:gd name="T86" fmla="*/ 253 w 592"/>
                <a:gd name="T87" fmla="*/ 3 h 587"/>
                <a:gd name="T88" fmla="*/ 297 w 592"/>
                <a:gd name="T89" fmla="*/ 0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92" h="587">
                  <a:moveTo>
                    <a:pt x="297" y="0"/>
                  </a:moveTo>
                  <a:lnTo>
                    <a:pt x="341" y="3"/>
                  </a:lnTo>
                  <a:lnTo>
                    <a:pt x="381" y="12"/>
                  </a:lnTo>
                  <a:lnTo>
                    <a:pt x="421" y="27"/>
                  </a:lnTo>
                  <a:lnTo>
                    <a:pt x="458" y="47"/>
                  </a:lnTo>
                  <a:lnTo>
                    <a:pt x="490" y="72"/>
                  </a:lnTo>
                  <a:lnTo>
                    <a:pt x="520" y="101"/>
                  </a:lnTo>
                  <a:lnTo>
                    <a:pt x="545" y="133"/>
                  </a:lnTo>
                  <a:lnTo>
                    <a:pt x="565" y="170"/>
                  </a:lnTo>
                  <a:lnTo>
                    <a:pt x="580" y="208"/>
                  </a:lnTo>
                  <a:lnTo>
                    <a:pt x="589" y="250"/>
                  </a:lnTo>
                  <a:lnTo>
                    <a:pt x="592" y="294"/>
                  </a:lnTo>
                  <a:lnTo>
                    <a:pt x="589" y="337"/>
                  </a:lnTo>
                  <a:lnTo>
                    <a:pt x="580" y="379"/>
                  </a:lnTo>
                  <a:lnTo>
                    <a:pt x="565" y="418"/>
                  </a:lnTo>
                  <a:lnTo>
                    <a:pt x="545" y="454"/>
                  </a:lnTo>
                  <a:lnTo>
                    <a:pt x="520" y="487"/>
                  </a:lnTo>
                  <a:lnTo>
                    <a:pt x="490" y="515"/>
                  </a:lnTo>
                  <a:lnTo>
                    <a:pt x="458" y="541"/>
                  </a:lnTo>
                  <a:lnTo>
                    <a:pt x="421" y="560"/>
                  </a:lnTo>
                  <a:lnTo>
                    <a:pt x="381" y="575"/>
                  </a:lnTo>
                  <a:lnTo>
                    <a:pt x="341" y="584"/>
                  </a:lnTo>
                  <a:lnTo>
                    <a:pt x="297" y="587"/>
                  </a:lnTo>
                  <a:lnTo>
                    <a:pt x="253" y="584"/>
                  </a:lnTo>
                  <a:lnTo>
                    <a:pt x="211" y="575"/>
                  </a:lnTo>
                  <a:lnTo>
                    <a:pt x="171" y="560"/>
                  </a:lnTo>
                  <a:lnTo>
                    <a:pt x="136" y="541"/>
                  </a:lnTo>
                  <a:lnTo>
                    <a:pt x="102" y="515"/>
                  </a:lnTo>
                  <a:lnTo>
                    <a:pt x="73" y="487"/>
                  </a:lnTo>
                  <a:lnTo>
                    <a:pt x="48" y="454"/>
                  </a:lnTo>
                  <a:lnTo>
                    <a:pt x="27" y="418"/>
                  </a:lnTo>
                  <a:lnTo>
                    <a:pt x="13" y="379"/>
                  </a:lnTo>
                  <a:lnTo>
                    <a:pt x="3" y="337"/>
                  </a:lnTo>
                  <a:lnTo>
                    <a:pt x="0" y="294"/>
                  </a:lnTo>
                  <a:lnTo>
                    <a:pt x="3" y="250"/>
                  </a:lnTo>
                  <a:lnTo>
                    <a:pt x="13" y="208"/>
                  </a:lnTo>
                  <a:lnTo>
                    <a:pt x="27" y="170"/>
                  </a:lnTo>
                  <a:lnTo>
                    <a:pt x="48" y="133"/>
                  </a:lnTo>
                  <a:lnTo>
                    <a:pt x="73" y="101"/>
                  </a:lnTo>
                  <a:lnTo>
                    <a:pt x="102" y="72"/>
                  </a:lnTo>
                  <a:lnTo>
                    <a:pt x="136" y="47"/>
                  </a:lnTo>
                  <a:lnTo>
                    <a:pt x="171" y="27"/>
                  </a:lnTo>
                  <a:lnTo>
                    <a:pt x="211" y="12"/>
                  </a:lnTo>
                  <a:lnTo>
                    <a:pt x="253" y="3"/>
                  </a:lnTo>
                  <a:lnTo>
                    <a:pt x="2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36"/>
            <p:cNvSpPr>
              <a:spLocks/>
            </p:cNvSpPr>
            <p:nvPr/>
          </p:nvSpPr>
          <p:spPr bwMode="auto">
            <a:xfrm>
              <a:off x="7316788" y="2362201"/>
              <a:ext cx="228600" cy="341313"/>
            </a:xfrm>
            <a:custGeom>
              <a:avLst/>
              <a:gdLst>
                <a:gd name="T0" fmla="*/ 637 w 1586"/>
                <a:gd name="T1" fmla="*/ 0 h 2361"/>
                <a:gd name="T2" fmla="*/ 688 w 1586"/>
                <a:gd name="T3" fmla="*/ 9 h 2361"/>
                <a:gd name="T4" fmla="*/ 732 w 1586"/>
                <a:gd name="T5" fmla="*/ 33 h 2361"/>
                <a:gd name="T6" fmla="*/ 674 w 1586"/>
                <a:gd name="T7" fmla="*/ 616 h 2361"/>
                <a:gd name="T8" fmla="*/ 912 w 1586"/>
                <a:gd name="T9" fmla="*/ 616 h 2361"/>
                <a:gd name="T10" fmla="*/ 854 w 1586"/>
                <a:gd name="T11" fmla="*/ 33 h 2361"/>
                <a:gd name="T12" fmla="*/ 899 w 1586"/>
                <a:gd name="T13" fmla="*/ 9 h 2361"/>
                <a:gd name="T14" fmla="*/ 951 w 1586"/>
                <a:gd name="T15" fmla="*/ 0 h 2361"/>
                <a:gd name="T16" fmla="*/ 1143 w 1586"/>
                <a:gd name="T17" fmla="*/ 3 h 2361"/>
                <a:gd name="T18" fmla="*/ 1196 w 1586"/>
                <a:gd name="T19" fmla="*/ 22 h 2361"/>
                <a:gd name="T20" fmla="*/ 1239 w 1586"/>
                <a:gd name="T21" fmla="*/ 57 h 2361"/>
                <a:gd name="T22" fmla="*/ 1269 w 1586"/>
                <a:gd name="T23" fmla="*/ 106 h 2361"/>
                <a:gd name="T24" fmla="*/ 1583 w 1586"/>
                <a:gd name="T25" fmla="*/ 922 h 2361"/>
                <a:gd name="T26" fmla="*/ 1584 w 1586"/>
                <a:gd name="T27" fmla="*/ 980 h 2361"/>
                <a:gd name="T28" fmla="*/ 1566 w 1586"/>
                <a:gd name="T29" fmla="*/ 1033 h 2361"/>
                <a:gd name="T30" fmla="*/ 1530 w 1586"/>
                <a:gd name="T31" fmla="*/ 1077 h 2361"/>
                <a:gd name="T32" fmla="*/ 1479 w 1586"/>
                <a:gd name="T33" fmla="*/ 1107 h 2361"/>
                <a:gd name="T34" fmla="*/ 1421 w 1586"/>
                <a:gd name="T35" fmla="*/ 1118 h 2361"/>
                <a:gd name="T36" fmla="*/ 1365 w 1586"/>
                <a:gd name="T37" fmla="*/ 1110 h 2361"/>
                <a:gd name="T38" fmla="*/ 1315 w 1586"/>
                <a:gd name="T39" fmla="*/ 1083 h 2361"/>
                <a:gd name="T40" fmla="*/ 1277 w 1586"/>
                <a:gd name="T41" fmla="*/ 1039 h 2361"/>
                <a:gd name="T42" fmla="*/ 1117 w 1586"/>
                <a:gd name="T43" fmla="*/ 636 h 2361"/>
                <a:gd name="T44" fmla="*/ 1425 w 1586"/>
                <a:gd name="T45" fmla="*/ 2150 h 2361"/>
                <a:gd name="T46" fmla="*/ 1431 w 1586"/>
                <a:gd name="T47" fmla="*/ 2209 h 2361"/>
                <a:gd name="T48" fmla="*/ 1417 w 1586"/>
                <a:gd name="T49" fmla="*/ 2264 h 2361"/>
                <a:gd name="T50" fmla="*/ 1385 w 1586"/>
                <a:gd name="T51" fmla="*/ 2310 h 2361"/>
                <a:gd name="T52" fmla="*/ 1338 w 1586"/>
                <a:gd name="T53" fmla="*/ 2344 h 2361"/>
                <a:gd name="T54" fmla="*/ 1287 w 1586"/>
                <a:gd name="T55" fmla="*/ 2360 h 2361"/>
                <a:gd name="T56" fmla="*/ 1237 w 1586"/>
                <a:gd name="T57" fmla="*/ 2359 h 2361"/>
                <a:gd name="T58" fmla="*/ 1187 w 1586"/>
                <a:gd name="T59" fmla="*/ 2343 h 2361"/>
                <a:gd name="T60" fmla="*/ 1146 w 1586"/>
                <a:gd name="T61" fmla="*/ 2311 h 2361"/>
                <a:gd name="T62" fmla="*/ 1114 w 1586"/>
                <a:gd name="T63" fmla="*/ 2267 h 2361"/>
                <a:gd name="T64" fmla="*/ 794 w 1586"/>
                <a:gd name="T65" fmla="*/ 1159 h 2361"/>
                <a:gd name="T66" fmla="*/ 472 w 1586"/>
                <a:gd name="T67" fmla="*/ 2267 h 2361"/>
                <a:gd name="T68" fmla="*/ 442 w 1586"/>
                <a:gd name="T69" fmla="*/ 2311 h 2361"/>
                <a:gd name="T70" fmla="*/ 399 w 1586"/>
                <a:gd name="T71" fmla="*/ 2343 h 2361"/>
                <a:gd name="T72" fmla="*/ 349 w 1586"/>
                <a:gd name="T73" fmla="*/ 2359 h 2361"/>
                <a:gd name="T74" fmla="*/ 299 w 1586"/>
                <a:gd name="T75" fmla="*/ 2360 h 2361"/>
                <a:gd name="T76" fmla="*/ 248 w 1586"/>
                <a:gd name="T77" fmla="*/ 2344 h 2361"/>
                <a:gd name="T78" fmla="*/ 201 w 1586"/>
                <a:gd name="T79" fmla="*/ 2310 h 2361"/>
                <a:gd name="T80" fmla="*/ 169 w 1586"/>
                <a:gd name="T81" fmla="*/ 2264 h 2361"/>
                <a:gd name="T82" fmla="*/ 155 w 1586"/>
                <a:gd name="T83" fmla="*/ 2209 h 2361"/>
                <a:gd name="T84" fmla="*/ 161 w 1586"/>
                <a:gd name="T85" fmla="*/ 2150 h 2361"/>
                <a:gd name="T86" fmla="*/ 469 w 1586"/>
                <a:gd name="T87" fmla="*/ 636 h 2361"/>
                <a:gd name="T88" fmla="*/ 309 w 1586"/>
                <a:gd name="T89" fmla="*/ 1039 h 2361"/>
                <a:gd name="T90" fmla="*/ 271 w 1586"/>
                <a:gd name="T91" fmla="*/ 1083 h 2361"/>
                <a:gd name="T92" fmla="*/ 221 w 1586"/>
                <a:gd name="T93" fmla="*/ 1110 h 2361"/>
                <a:gd name="T94" fmla="*/ 165 w 1586"/>
                <a:gd name="T95" fmla="*/ 1118 h 2361"/>
                <a:gd name="T96" fmla="*/ 107 w 1586"/>
                <a:gd name="T97" fmla="*/ 1107 h 2361"/>
                <a:gd name="T98" fmla="*/ 57 w 1586"/>
                <a:gd name="T99" fmla="*/ 1077 h 2361"/>
                <a:gd name="T100" fmla="*/ 22 w 1586"/>
                <a:gd name="T101" fmla="*/ 1033 h 2361"/>
                <a:gd name="T102" fmla="*/ 3 w 1586"/>
                <a:gd name="T103" fmla="*/ 980 h 2361"/>
                <a:gd name="T104" fmla="*/ 3 w 1586"/>
                <a:gd name="T105" fmla="*/ 922 h 2361"/>
                <a:gd name="T106" fmla="*/ 318 w 1586"/>
                <a:gd name="T107" fmla="*/ 106 h 2361"/>
                <a:gd name="T108" fmla="*/ 348 w 1586"/>
                <a:gd name="T109" fmla="*/ 57 h 2361"/>
                <a:gd name="T110" fmla="*/ 392 w 1586"/>
                <a:gd name="T111" fmla="*/ 22 h 2361"/>
                <a:gd name="T112" fmla="*/ 445 w 1586"/>
                <a:gd name="T113" fmla="*/ 3 h 2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86" h="2361">
                  <a:moveTo>
                    <a:pt x="473" y="0"/>
                  </a:moveTo>
                  <a:lnTo>
                    <a:pt x="637" y="0"/>
                  </a:lnTo>
                  <a:lnTo>
                    <a:pt x="663" y="3"/>
                  </a:lnTo>
                  <a:lnTo>
                    <a:pt x="688" y="9"/>
                  </a:lnTo>
                  <a:lnTo>
                    <a:pt x="711" y="20"/>
                  </a:lnTo>
                  <a:lnTo>
                    <a:pt x="732" y="33"/>
                  </a:lnTo>
                  <a:lnTo>
                    <a:pt x="752" y="50"/>
                  </a:lnTo>
                  <a:lnTo>
                    <a:pt x="674" y="616"/>
                  </a:lnTo>
                  <a:lnTo>
                    <a:pt x="794" y="716"/>
                  </a:lnTo>
                  <a:lnTo>
                    <a:pt x="912" y="616"/>
                  </a:lnTo>
                  <a:lnTo>
                    <a:pt x="834" y="50"/>
                  </a:lnTo>
                  <a:lnTo>
                    <a:pt x="854" y="33"/>
                  </a:lnTo>
                  <a:lnTo>
                    <a:pt x="875" y="20"/>
                  </a:lnTo>
                  <a:lnTo>
                    <a:pt x="899" y="9"/>
                  </a:lnTo>
                  <a:lnTo>
                    <a:pt x="924" y="3"/>
                  </a:lnTo>
                  <a:lnTo>
                    <a:pt x="951" y="0"/>
                  </a:lnTo>
                  <a:lnTo>
                    <a:pt x="1113" y="0"/>
                  </a:lnTo>
                  <a:lnTo>
                    <a:pt x="1143" y="3"/>
                  </a:lnTo>
                  <a:lnTo>
                    <a:pt x="1170" y="10"/>
                  </a:lnTo>
                  <a:lnTo>
                    <a:pt x="1196" y="22"/>
                  </a:lnTo>
                  <a:lnTo>
                    <a:pt x="1219" y="37"/>
                  </a:lnTo>
                  <a:lnTo>
                    <a:pt x="1239" y="57"/>
                  </a:lnTo>
                  <a:lnTo>
                    <a:pt x="1256" y="80"/>
                  </a:lnTo>
                  <a:lnTo>
                    <a:pt x="1269" y="106"/>
                  </a:lnTo>
                  <a:lnTo>
                    <a:pt x="1575" y="893"/>
                  </a:lnTo>
                  <a:lnTo>
                    <a:pt x="1583" y="922"/>
                  </a:lnTo>
                  <a:lnTo>
                    <a:pt x="1586" y="951"/>
                  </a:lnTo>
                  <a:lnTo>
                    <a:pt x="1584" y="980"/>
                  </a:lnTo>
                  <a:lnTo>
                    <a:pt x="1577" y="1007"/>
                  </a:lnTo>
                  <a:lnTo>
                    <a:pt x="1566" y="1033"/>
                  </a:lnTo>
                  <a:lnTo>
                    <a:pt x="1549" y="1057"/>
                  </a:lnTo>
                  <a:lnTo>
                    <a:pt x="1530" y="1077"/>
                  </a:lnTo>
                  <a:lnTo>
                    <a:pt x="1507" y="1094"/>
                  </a:lnTo>
                  <a:lnTo>
                    <a:pt x="1479" y="1107"/>
                  </a:lnTo>
                  <a:lnTo>
                    <a:pt x="1451" y="1116"/>
                  </a:lnTo>
                  <a:lnTo>
                    <a:pt x="1421" y="1118"/>
                  </a:lnTo>
                  <a:lnTo>
                    <a:pt x="1392" y="1116"/>
                  </a:lnTo>
                  <a:lnTo>
                    <a:pt x="1365" y="1110"/>
                  </a:lnTo>
                  <a:lnTo>
                    <a:pt x="1339" y="1098"/>
                  </a:lnTo>
                  <a:lnTo>
                    <a:pt x="1315" y="1083"/>
                  </a:lnTo>
                  <a:lnTo>
                    <a:pt x="1294" y="1063"/>
                  </a:lnTo>
                  <a:lnTo>
                    <a:pt x="1277" y="1039"/>
                  </a:lnTo>
                  <a:lnTo>
                    <a:pt x="1264" y="1013"/>
                  </a:lnTo>
                  <a:lnTo>
                    <a:pt x="1117" y="636"/>
                  </a:lnTo>
                  <a:lnTo>
                    <a:pt x="1117" y="1079"/>
                  </a:lnTo>
                  <a:lnTo>
                    <a:pt x="1425" y="2150"/>
                  </a:lnTo>
                  <a:lnTo>
                    <a:pt x="1431" y="2179"/>
                  </a:lnTo>
                  <a:lnTo>
                    <a:pt x="1431" y="2209"/>
                  </a:lnTo>
                  <a:lnTo>
                    <a:pt x="1426" y="2236"/>
                  </a:lnTo>
                  <a:lnTo>
                    <a:pt x="1417" y="2264"/>
                  </a:lnTo>
                  <a:lnTo>
                    <a:pt x="1404" y="2288"/>
                  </a:lnTo>
                  <a:lnTo>
                    <a:pt x="1385" y="2310"/>
                  </a:lnTo>
                  <a:lnTo>
                    <a:pt x="1364" y="2328"/>
                  </a:lnTo>
                  <a:lnTo>
                    <a:pt x="1338" y="2344"/>
                  </a:lnTo>
                  <a:lnTo>
                    <a:pt x="1311" y="2355"/>
                  </a:lnTo>
                  <a:lnTo>
                    <a:pt x="1287" y="2360"/>
                  </a:lnTo>
                  <a:lnTo>
                    <a:pt x="1265" y="2361"/>
                  </a:lnTo>
                  <a:lnTo>
                    <a:pt x="1237" y="2359"/>
                  </a:lnTo>
                  <a:lnTo>
                    <a:pt x="1212" y="2353"/>
                  </a:lnTo>
                  <a:lnTo>
                    <a:pt x="1187" y="2343"/>
                  </a:lnTo>
                  <a:lnTo>
                    <a:pt x="1165" y="2328"/>
                  </a:lnTo>
                  <a:lnTo>
                    <a:pt x="1146" y="2311"/>
                  </a:lnTo>
                  <a:lnTo>
                    <a:pt x="1128" y="2291"/>
                  </a:lnTo>
                  <a:lnTo>
                    <a:pt x="1114" y="2267"/>
                  </a:lnTo>
                  <a:lnTo>
                    <a:pt x="1105" y="2241"/>
                  </a:lnTo>
                  <a:lnTo>
                    <a:pt x="794" y="1159"/>
                  </a:lnTo>
                  <a:lnTo>
                    <a:pt x="483" y="2241"/>
                  </a:lnTo>
                  <a:lnTo>
                    <a:pt x="472" y="2267"/>
                  </a:lnTo>
                  <a:lnTo>
                    <a:pt x="458" y="2291"/>
                  </a:lnTo>
                  <a:lnTo>
                    <a:pt x="442" y="2311"/>
                  </a:lnTo>
                  <a:lnTo>
                    <a:pt x="421" y="2328"/>
                  </a:lnTo>
                  <a:lnTo>
                    <a:pt x="399" y="2343"/>
                  </a:lnTo>
                  <a:lnTo>
                    <a:pt x="374" y="2353"/>
                  </a:lnTo>
                  <a:lnTo>
                    <a:pt x="349" y="2359"/>
                  </a:lnTo>
                  <a:lnTo>
                    <a:pt x="322" y="2361"/>
                  </a:lnTo>
                  <a:lnTo>
                    <a:pt x="299" y="2360"/>
                  </a:lnTo>
                  <a:lnTo>
                    <a:pt x="277" y="2355"/>
                  </a:lnTo>
                  <a:lnTo>
                    <a:pt x="248" y="2344"/>
                  </a:lnTo>
                  <a:lnTo>
                    <a:pt x="223" y="2328"/>
                  </a:lnTo>
                  <a:lnTo>
                    <a:pt x="201" y="2310"/>
                  </a:lnTo>
                  <a:lnTo>
                    <a:pt x="184" y="2288"/>
                  </a:lnTo>
                  <a:lnTo>
                    <a:pt x="169" y="2264"/>
                  </a:lnTo>
                  <a:lnTo>
                    <a:pt x="160" y="2236"/>
                  </a:lnTo>
                  <a:lnTo>
                    <a:pt x="155" y="2209"/>
                  </a:lnTo>
                  <a:lnTo>
                    <a:pt x="156" y="2179"/>
                  </a:lnTo>
                  <a:lnTo>
                    <a:pt x="161" y="2150"/>
                  </a:lnTo>
                  <a:lnTo>
                    <a:pt x="469" y="1079"/>
                  </a:lnTo>
                  <a:lnTo>
                    <a:pt x="469" y="636"/>
                  </a:lnTo>
                  <a:lnTo>
                    <a:pt x="322" y="1013"/>
                  </a:lnTo>
                  <a:lnTo>
                    <a:pt x="309" y="1039"/>
                  </a:lnTo>
                  <a:lnTo>
                    <a:pt x="292" y="1063"/>
                  </a:lnTo>
                  <a:lnTo>
                    <a:pt x="271" y="1083"/>
                  </a:lnTo>
                  <a:lnTo>
                    <a:pt x="248" y="1098"/>
                  </a:lnTo>
                  <a:lnTo>
                    <a:pt x="221" y="1110"/>
                  </a:lnTo>
                  <a:lnTo>
                    <a:pt x="194" y="1116"/>
                  </a:lnTo>
                  <a:lnTo>
                    <a:pt x="165" y="1118"/>
                  </a:lnTo>
                  <a:lnTo>
                    <a:pt x="136" y="1116"/>
                  </a:lnTo>
                  <a:lnTo>
                    <a:pt x="107" y="1107"/>
                  </a:lnTo>
                  <a:lnTo>
                    <a:pt x="81" y="1094"/>
                  </a:lnTo>
                  <a:lnTo>
                    <a:pt x="57" y="1077"/>
                  </a:lnTo>
                  <a:lnTo>
                    <a:pt x="37" y="1057"/>
                  </a:lnTo>
                  <a:lnTo>
                    <a:pt x="22" y="1033"/>
                  </a:lnTo>
                  <a:lnTo>
                    <a:pt x="9" y="1007"/>
                  </a:lnTo>
                  <a:lnTo>
                    <a:pt x="3" y="980"/>
                  </a:lnTo>
                  <a:lnTo>
                    <a:pt x="0" y="951"/>
                  </a:lnTo>
                  <a:lnTo>
                    <a:pt x="3" y="922"/>
                  </a:lnTo>
                  <a:lnTo>
                    <a:pt x="11" y="893"/>
                  </a:lnTo>
                  <a:lnTo>
                    <a:pt x="318" y="106"/>
                  </a:lnTo>
                  <a:lnTo>
                    <a:pt x="331" y="80"/>
                  </a:lnTo>
                  <a:lnTo>
                    <a:pt x="348" y="57"/>
                  </a:lnTo>
                  <a:lnTo>
                    <a:pt x="368" y="37"/>
                  </a:lnTo>
                  <a:lnTo>
                    <a:pt x="392" y="22"/>
                  </a:lnTo>
                  <a:lnTo>
                    <a:pt x="417" y="10"/>
                  </a:lnTo>
                  <a:lnTo>
                    <a:pt x="445" y="3"/>
                  </a:lnTo>
                  <a:lnTo>
                    <a:pt x="4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0" name="Group 219"/>
          <p:cNvGrpSpPr/>
          <p:nvPr/>
        </p:nvGrpSpPr>
        <p:grpSpPr>
          <a:xfrm flipH="1">
            <a:off x="6196631" y="626217"/>
            <a:ext cx="329932" cy="327754"/>
            <a:chOff x="7978775" y="2649538"/>
            <a:chExt cx="481013" cy="4778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2" name="Freeform 41"/>
            <p:cNvSpPr>
              <a:spLocks/>
            </p:cNvSpPr>
            <p:nvPr/>
          </p:nvSpPr>
          <p:spPr bwMode="auto">
            <a:xfrm>
              <a:off x="7978775" y="2649538"/>
              <a:ext cx="315913" cy="477838"/>
            </a:xfrm>
            <a:custGeom>
              <a:avLst/>
              <a:gdLst>
                <a:gd name="T0" fmla="*/ 2044 w 2194"/>
                <a:gd name="T1" fmla="*/ 0 h 3308"/>
                <a:gd name="T2" fmla="*/ 2102 w 2194"/>
                <a:gd name="T3" fmla="*/ 12 h 3308"/>
                <a:gd name="T4" fmla="*/ 2150 w 2194"/>
                <a:gd name="T5" fmla="*/ 44 h 3308"/>
                <a:gd name="T6" fmla="*/ 2183 w 2194"/>
                <a:gd name="T7" fmla="*/ 92 h 3308"/>
                <a:gd name="T8" fmla="*/ 2194 w 2194"/>
                <a:gd name="T9" fmla="*/ 150 h 3308"/>
                <a:gd name="T10" fmla="*/ 2185 w 2194"/>
                <a:gd name="T11" fmla="*/ 203 h 3308"/>
                <a:gd name="T12" fmla="*/ 2159 w 2194"/>
                <a:gd name="T13" fmla="*/ 247 h 3308"/>
                <a:gd name="T14" fmla="*/ 2119 w 2194"/>
                <a:gd name="T15" fmla="*/ 280 h 3308"/>
                <a:gd name="T16" fmla="*/ 1968 w 2194"/>
                <a:gd name="T17" fmla="*/ 933 h 3308"/>
                <a:gd name="T18" fmla="*/ 227 w 2194"/>
                <a:gd name="T19" fmla="*/ 301 h 3308"/>
                <a:gd name="T20" fmla="*/ 1968 w 2194"/>
                <a:gd name="T21" fmla="*/ 1955 h 3308"/>
                <a:gd name="T22" fmla="*/ 2119 w 2194"/>
                <a:gd name="T23" fmla="*/ 1580 h 3308"/>
                <a:gd name="T24" fmla="*/ 2117 w 2194"/>
                <a:gd name="T25" fmla="*/ 2050 h 3308"/>
                <a:gd name="T26" fmla="*/ 2097 w 2194"/>
                <a:gd name="T27" fmla="*/ 2084 h 3308"/>
                <a:gd name="T28" fmla="*/ 2064 w 2194"/>
                <a:gd name="T29" fmla="*/ 2102 h 3308"/>
                <a:gd name="T30" fmla="*/ 1578 w 2194"/>
                <a:gd name="T31" fmla="*/ 2105 h 3308"/>
                <a:gd name="T32" fmla="*/ 1854 w 2194"/>
                <a:gd name="T33" fmla="*/ 3145 h 3308"/>
                <a:gd name="T34" fmla="*/ 1849 w 2194"/>
                <a:gd name="T35" fmla="*/ 3197 h 3308"/>
                <a:gd name="T36" fmla="*/ 1827 w 2194"/>
                <a:gd name="T37" fmla="*/ 3244 h 3308"/>
                <a:gd name="T38" fmla="*/ 1790 w 2194"/>
                <a:gd name="T39" fmla="*/ 3281 h 3308"/>
                <a:gd name="T40" fmla="*/ 1742 w 2194"/>
                <a:gd name="T41" fmla="*/ 3302 h 3308"/>
                <a:gd name="T42" fmla="*/ 1703 w 2194"/>
                <a:gd name="T43" fmla="*/ 3308 h 3308"/>
                <a:gd name="T44" fmla="*/ 1648 w 2194"/>
                <a:gd name="T45" fmla="*/ 3298 h 3308"/>
                <a:gd name="T46" fmla="*/ 1601 w 2194"/>
                <a:gd name="T47" fmla="*/ 3269 h 3308"/>
                <a:gd name="T48" fmla="*/ 1567 w 2194"/>
                <a:gd name="T49" fmla="*/ 3223 h 3308"/>
                <a:gd name="T50" fmla="*/ 1264 w 2194"/>
                <a:gd name="T51" fmla="*/ 2105 h 3308"/>
                <a:gd name="T52" fmla="*/ 639 w 2194"/>
                <a:gd name="T53" fmla="*/ 3196 h 3308"/>
                <a:gd name="T54" fmla="*/ 613 w 2194"/>
                <a:gd name="T55" fmla="*/ 3248 h 3308"/>
                <a:gd name="T56" fmla="*/ 573 w 2194"/>
                <a:gd name="T57" fmla="*/ 3286 h 3308"/>
                <a:gd name="T58" fmla="*/ 520 w 2194"/>
                <a:gd name="T59" fmla="*/ 3306 h 3308"/>
                <a:gd name="T60" fmla="*/ 473 w 2194"/>
                <a:gd name="T61" fmla="*/ 3307 h 3308"/>
                <a:gd name="T62" fmla="*/ 427 w 2194"/>
                <a:gd name="T63" fmla="*/ 3294 h 3308"/>
                <a:gd name="T64" fmla="*/ 384 w 2194"/>
                <a:gd name="T65" fmla="*/ 3264 h 3308"/>
                <a:gd name="T66" fmla="*/ 355 w 2194"/>
                <a:gd name="T67" fmla="*/ 3221 h 3308"/>
                <a:gd name="T68" fmla="*/ 341 w 2194"/>
                <a:gd name="T69" fmla="*/ 3172 h 3308"/>
                <a:gd name="T70" fmla="*/ 345 w 2194"/>
                <a:gd name="T71" fmla="*/ 3118 h 3308"/>
                <a:gd name="T72" fmla="*/ 152 w 2194"/>
                <a:gd name="T73" fmla="*/ 2105 h 3308"/>
                <a:gd name="T74" fmla="*/ 113 w 2194"/>
                <a:gd name="T75" fmla="*/ 2095 h 3308"/>
                <a:gd name="T76" fmla="*/ 87 w 2194"/>
                <a:gd name="T77" fmla="*/ 2068 h 3308"/>
                <a:gd name="T78" fmla="*/ 76 w 2194"/>
                <a:gd name="T79" fmla="*/ 2030 h 3308"/>
                <a:gd name="T80" fmla="*/ 54 w 2194"/>
                <a:gd name="T81" fmla="*/ 266 h 3308"/>
                <a:gd name="T82" fmla="*/ 21 w 2194"/>
                <a:gd name="T83" fmla="*/ 226 h 3308"/>
                <a:gd name="T84" fmla="*/ 3 w 2194"/>
                <a:gd name="T85" fmla="*/ 177 h 3308"/>
                <a:gd name="T86" fmla="*/ 3 w 2194"/>
                <a:gd name="T87" fmla="*/ 120 h 3308"/>
                <a:gd name="T88" fmla="*/ 26 w 2194"/>
                <a:gd name="T89" fmla="*/ 67 h 3308"/>
                <a:gd name="T90" fmla="*/ 67 w 2194"/>
                <a:gd name="T91" fmla="*/ 25 h 3308"/>
                <a:gd name="T92" fmla="*/ 121 w 2194"/>
                <a:gd name="T93" fmla="*/ 4 h 3308"/>
                <a:gd name="T94" fmla="*/ 1683 w 2194"/>
                <a:gd name="T95" fmla="*/ 0 h 3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194" h="3308">
                  <a:moveTo>
                    <a:pt x="1683" y="0"/>
                  </a:moveTo>
                  <a:lnTo>
                    <a:pt x="2044" y="0"/>
                  </a:lnTo>
                  <a:lnTo>
                    <a:pt x="2074" y="4"/>
                  </a:lnTo>
                  <a:lnTo>
                    <a:pt x="2102" y="12"/>
                  </a:lnTo>
                  <a:lnTo>
                    <a:pt x="2128" y="25"/>
                  </a:lnTo>
                  <a:lnTo>
                    <a:pt x="2150" y="44"/>
                  </a:lnTo>
                  <a:lnTo>
                    <a:pt x="2169" y="67"/>
                  </a:lnTo>
                  <a:lnTo>
                    <a:pt x="2183" y="92"/>
                  </a:lnTo>
                  <a:lnTo>
                    <a:pt x="2192" y="120"/>
                  </a:lnTo>
                  <a:lnTo>
                    <a:pt x="2194" y="150"/>
                  </a:lnTo>
                  <a:lnTo>
                    <a:pt x="2192" y="177"/>
                  </a:lnTo>
                  <a:lnTo>
                    <a:pt x="2185" y="203"/>
                  </a:lnTo>
                  <a:lnTo>
                    <a:pt x="2175" y="226"/>
                  </a:lnTo>
                  <a:lnTo>
                    <a:pt x="2159" y="247"/>
                  </a:lnTo>
                  <a:lnTo>
                    <a:pt x="2141" y="266"/>
                  </a:lnTo>
                  <a:lnTo>
                    <a:pt x="2119" y="280"/>
                  </a:lnTo>
                  <a:lnTo>
                    <a:pt x="2119" y="966"/>
                  </a:lnTo>
                  <a:lnTo>
                    <a:pt x="1968" y="933"/>
                  </a:lnTo>
                  <a:lnTo>
                    <a:pt x="1968" y="301"/>
                  </a:lnTo>
                  <a:lnTo>
                    <a:pt x="227" y="301"/>
                  </a:lnTo>
                  <a:lnTo>
                    <a:pt x="227" y="1955"/>
                  </a:lnTo>
                  <a:lnTo>
                    <a:pt x="1968" y="1955"/>
                  </a:lnTo>
                  <a:lnTo>
                    <a:pt x="1968" y="1548"/>
                  </a:lnTo>
                  <a:lnTo>
                    <a:pt x="2119" y="1580"/>
                  </a:lnTo>
                  <a:lnTo>
                    <a:pt x="2119" y="2030"/>
                  </a:lnTo>
                  <a:lnTo>
                    <a:pt x="2117" y="2050"/>
                  </a:lnTo>
                  <a:lnTo>
                    <a:pt x="2110" y="2068"/>
                  </a:lnTo>
                  <a:lnTo>
                    <a:pt x="2097" y="2084"/>
                  </a:lnTo>
                  <a:lnTo>
                    <a:pt x="2082" y="2095"/>
                  </a:lnTo>
                  <a:lnTo>
                    <a:pt x="2064" y="2102"/>
                  </a:lnTo>
                  <a:lnTo>
                    <a:pt x="2044" y="2105"/>
                  </a:lnTo>
                  <a:lnTo>
                    <a:pt x="1578" y="2105"/>
                  </a:lnTo>
                  <a:lnTo>
                    <a:pt x="1850" y="3118"/>
                  </a:lnTo>
                  <a:lnTo>
                    <a:pt x="1854" y="3145"/>
                  </a:lnTo>
                  <a:lnTo>
                    <a:pt x="1854" y="3172"/>
                  </a:lnTo>
                  <a:lnTo>
                    <a:pt x="1849" y="3197"/>
                  </a:lnTo>
                  <a:lnTo>
                    <a:pt x="1841" y="3221"/>
                  </a:lnTo>
                  <a:lnTo>
                    <a:pt x="1827" y="3244"/>
                  </a:lnTo>
                  <a:lnTo>
                    <a:pt x="1810" y="3264"/>
                  </a:lnTo>
                  <a:lnTo>
                    <a:pt x="1790" y="3281"/>
                  </a:lnTo>
                  <a:lnTo>
                    <a:pt x="1768" y="3294"/>
                  </a:lnTo>
                  <a:lnTo>
                    <a:pt x="1742" y="3302"/>
                  </a:lnTo>
                  <a:lnTo>
                    <a:pt x="1722" y="3307"/>
                  </a:lnTo>
                  <a:lnTo>
                    <a:pt x="1703" y="3308"/>
                  </a:lnTo>
                  <a:lnTo>
                    <a:pt x="1675" y="3306"/>
                  </a:lnTo>
                  <a:lnTo>
                    <a:pt x="1648" y="3298"/>
                  </a:lnTo>
                  <a:lnTo>
                    <a:pt x="1623" y="3286"/>
                  </a:lnTo>
                  <a:lnTo>
                    <a:pt x="1601" y="3269"/>
                  </a:lnTo>
                  <a:lnTo>
                    <a:pt x="1582" y="3248"/>
                  </a:lnTo>
                  <a:lnTo>
                    <a:pt x="1567" y="3223"/>
                  </a:lnTo>
                  <a:lnTo>
                    <a:pt x="1557" y="3196"/>
                  </a:lnTo>
                  <a:lnTo>
                    <a:pt x="1264" y="2105"/>
                  </a:lnTo>
                  <a:lnTo>
                    <a:pt x="932" y="2105"/>
                  </a:lnTo>
                  <a:lnTo>
                    <a:pt x="639" y="3196"/>
                  </a:lnTo>
                  <a:lnTo>
                    <a:pt x="628" y="3223"/>
                  </a:lnTo>
                  <a:lnTo>
                    <a:pt x="613" y="3248"/>
                  </a:lnTo>
                  <a:lnTo>
                    <a:pt x="595" y="3269"/>
                  </a:lnTo>
                  <a:lnTo>
                    <a:pt x="573" y="3286"/>
                  </a:lnTo>
                  <a:lnTo>
                    <a:pt x="548" y="3298"/>
                  </a:lnTo>
                  <a:lnTo>
                    <a:pt x="520" y="3306"/>
                  </a:lnTo>
                  <a:lnTo>
                    <a:pt x="492" y="3308"/>
                  </a:lnTo>
                  <a:lnTo>
                    <a:pt x="473" y="3307"/>
                  </a:lnTo>
                  <a:lnTo>
                    <a:pt x="453" y="3302"/>
                  </a:lnTo>
                  <a:lnTo>
                    <a:pt x="427" y="3294"/>
                  </a:lnTo>
                  <a:lnTo>
                    <a:pt x="404" y="3281"/>
                  </a:lnTo>
                  <a:lnTo>
                    <a:pt x="384" y="3264"/>
                  </a:lnTo>
                  <a:lnTo>
                    <a:pt x="368" y="3244"/>
                  </a:lnTo>
                  <a:lnTo>
                    <a:pt x="355" y="3221"/>
                  </a:lnTo>
                  <a:lnTo>
                    <a:pt x="346" y="3197"/>
                  </a:lnTo>
                  <a:lnTo>
                    <a:pt x="341" y="3172"/>
                  </a:lnTo>
                  <a:lnTo>
                    <a:pt x="341" y="3145"/>
                  </a:lnTo>
                  <a:lnTo>
                    <a:pt x="345" y="3118"/>
                  </a:lnTo>
                  <a:lnTo>
                    <a:pt x="618" y="2105"/>
                  </a:lnTo>
                  <a:lnTo>
                    <a:pt x="152" y="2105"/>
                  </a:lnTo>
                  <a:lnTo>
                    <a:pt x="132" y="2102"/>
                  </a:lnTo>
                  <a:lnTo>
                    <a:pt x="113" y="2095"/>
                  </a:lnTo>
                  <a:lnTo>
                    <a:pt x="98" y="2084"/>
                  </a:lnTo>
                  <a:lnTo>
                    <a:pt x="87" y="2068"/>
                  </a:lnTo>
                  <a:lnTo>
                    <a:pt x="78" y="2050"/>
                  </a:lnTo>
                  <a:lnTo>
                    <a:pt x="76" y="2030"/>
                  </a:lnTo>
                  <a:lnTo>
                    <a:pt x="76" y="280"/>
                  </a:lnTo>
                  <a:lnTo>
                    <a:pt x="54" y="266"/>
                  </a:lnTo>
                  <a:lnTo>
                    <a:pt x="37" y="247"/>
                  </a:lnTo>
                  <a:lnTo>
                    <a:pt x="21" y="226"/>
                  </a:lnTo>
                  <a:lnTo>
                    <a:pt x="9" y="203"/>
                  </a:lnTo>
                  <a:lnTo>
                    <a:pt x="3" y="177"/>
                  </a:lnTo>
                  <a:lnTo>
                    <a:pt x="0" y="150"/>
                  </a:lnTo>
                  <a:lnTo>
                    <a:pt x="3" y="120"/>
                  </a:lnTo>
                  <a:lnTo>
                    <a:pt x="13" y="92"/>
                  </a:lnTo>
                  <a:lnTo>
                    <a:pt x="26" y="67"/>
                  </a:lnTo>
                  <a:lnTo>
                    <a:pt x="45" y="44"/>
                  </a:lnTo>
                  <a:lnTo>
                    <a:pt x="67" y="25"/>
                  </a:lnTo>
                  <a:lnTo>
                    <a:pt x="93" y="12"/>
                  </a:lnTo>
                  <a:lnTo>
                    <a:pt x="121" y="4"/>
                  </a:lnTo>
                  <a:lnTo>
                    <a:pt x="152" y="0"/>
                  </a:lnTo>
                  <a:lnTo>
                    <a:pt x="16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42"/>
            <p:cNvSpPr>
              <a:spLocks/>
            </p:cNvSpPr>
            <p:nvPr/>
          </p:nvSpPr>
          <p:spPr bwMode="auto">
            <a:xfrm>
              <a:off x="8316913" y="2730500"/>
              <a:ext cx="77788" cy="76200"/>
            </a:xfrm>
            <a:custGeom>
              <a:avLst/>
              <a:gdLst>
                <a:gd name="T0" fmla="*/ 269 w 537"/>
                <a:gd name="T1" fmla="*/ 0 h 534"/>
                <a:gd name="T2" fmla="*/ 308 w 537"/>
                <a:gd name="T3" fmla="*/ 3 h 534"/>
                <a:gd name="T4" fmla="*/ 347 w 537"/>
                <a:gd name="T5" fmla="*/ 11 h 534"/>
                <a:gd name="T6" fmla="*/ 382 w 537"/>
                <a:gd name="T7" fmla="*/ 25 h 534"/>
                <a:gd name="T8" fmla="*/ 415 w 537"/>
                <a:gd name="T9" fmla="*/ 43 h 534"/>
                <a:gd name="T10" fmla="*/ 445 w 537"/>
                <a:gd name="T11" fmla="*/ 65 h 534"/>
                <a:gd name="T12" fmla="*/ 471 w 537"/>
                <a:gd name="T13" fmla="*/ 92 h 534"/>
                <a:gd name="T14" fmla="*/ 494 w 537"/>
                <a:gd name="T15" fmla="*/ 121 h 534"/>
                <a:gd name="T16" fmla="*/ 512 w 537"/>
                <a:gd name="T17" fmla="*/ 155 h 534"/>
                <a:gd name="T18" fmla="*/ 526 w 537"/>
                <a:gd name="T19" fmla="*/ 190 h 534"/>
                <a:gd name="T20" fmla="*/ 535 w 537"/>
                <a:gd name="T21" fmla="*/ 228 h 534"/>
                <a:gd name="T22" fmla="*/ 537 w 537"/>
                <a:gd name="T23" fmla="*/ 267 h 534"/>
                <a:gd name="T24" fmla="*/ 535 w 537"/>
                <a:gd name="T25" fmla="*/ 307 h 534"/>
                <a:gd name="T26" fmla="*/ 526 w 537"/>
                <a:gd name="T27" fmla="*/ 344 h 534"/>
                <a:gd name="T28" fmla="*/ 512 w 537"/>
                <a:gd name="T29" fmla="*/ 379 h 534"/>
                <a:gd name="T30" fmla="*/ 494 w 537"/>
                <a:gd name="T31" fmla="*/ 413 h 534"/>
                <a:gd name="T32" fmla="*/ 471 w 537"/>
                <a:gd name="T33" fmla="*/ 442 h 534"/>
                <a:gd name="T34" fmla="*/ 445 w 537"/>
                <a:gd name="T35" fmla="*/ 469 h 534"/>
                <a:gd name="T36" fmla="*/ 415 w 537"/>
                <a:gd name="T37" fmla="*/ 491 h 534"/>
                <a:gd name="T38" fmla="*/ 382 w 537"/>
                <a:gd name="T39" fmla="*/ 509 h 534"/>
                <a:gd name="T40" fmla="*/ 347 w 537"/>
                <a:gd name="T41" fmla="*/ 523 h 534"/>
                <a:gd name="T42" fmla="*/ 308 w 537"/>
                <a:gd name="T43" fmla="*/ 531 h 534"/>
                <a:gd name="T44" fmla="*/ 269 w 537"/>
                <a:gd name="T45" fmla="*/ 534 h 534"/>
                <a:gd name="T46" fmla="*/ 229 w 537"/>
                <a:gd name="T47" fmla="*/ 531 h 534"/>
                <a:gd name="T48" fmla="*/ 191 w 537"/>
                <a:gd name="T49" fmla="*/ 523 h 534"/>
                <a:gd name="T50" fmla="*/ 155 w 537"/>
                <a:gd name="T51" fmla="*/ 509 h 534"/>
                <a:gd name="T52" fmla="*/ 123 w 537"/>
                <a:gd name="T53" fmla="*/ 491 h 534"/>
                <a:gd name="T54" fmla="*/ 92 w 537"/>
                <a:gd name="T55" fmla="*/ 469 h 534"/>
                <a:gd name="T56" fmla="*/ 66 w 537"/>
                <a:gd name="T57" fmla="*/ 442 h 534"/>
                <a:gd name="T58" fmla="*/ 43 w 537"/>
                <a:gd name="T59" fmla="*/ 413 h 534"/>
                <a:gd name="T60" fmla="*/ 25 w 537"/>
                <a:gd name="T61" fmla="*/ 379 h 534"/>
                <a:gd name="T62" fmla="*/ 12 w 537"/>
                <a:gd name="T63" fmla="*/ 344 h 534"/>
                <a:gd name="T64" fmla="*/ 3 w 537"/>
                <a:gd name="T65" fmla="*/ 307 h 534"/>
                <a:gd name="T66" fmla="*/ 0 w 537"/>
                <a:gd name="T67" fmla="*/ 267 h 534"/>
                <a:gd name="T68" fmla="*/ 3 w 537"/>
                <a:gd name="T69" fmla="*/ 228 h 534"/>
                <a:gd name="T70" fmla="*/ 12 w 537"/>
                <a:gd name="T71" fmla="*/ 190 h 534"/>
                <a:gd name="T72" fmla="*/ 25 w 537"/>
                <a:gd name="T73" fmla="*/ 155 h 534"/>
                <a:gd name="T74" fmla="*/ 43 w 537"/>
                <a:gd name="T75" fmla="*/ 121 h 534"/>
                <a:gd name="T76" fmla="*/ 66 w 537"/>
                <a:gd name="T77" fmla="*/ 91 h 534"/>
                <a:gd name="T78" fmla="*/ 92 w 537"/>
                <a:gd name="T79" fmla="*/ 65 h 534"/>
                <a:gd name="T80" fmla="*/ 123 w 537"/>
                <a:gd name="T81" fmla="*/ 43 h 534"/>
                <a:gd name="T82" fmla="*/ 155 w 537"/>
                <a:gd name="T83" fmla="*/ 25 h 534"/>
                <a:gd name="T84" fmla="*/ 191 w 537"/>
                <a:gd name="T85" fmla="*/ 11 h 534"/>
                <a:gd name="T86" fmla="*/ 229 w 537"/>
                <a:gd name="T87" fmla="*/ 3 h 534"/>
                <a:gd name="T88" fmla="*/ 269 w 537"/>
                <a:gd name="T89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37" h="534">
                  <a:moveTo>
                    <a:pt x="269" y="0"/>
                  </a:moveTo>
                  <a:lnTo>
                    <a:pt x="308" y="3"/>
                  </a:lnTo>
                  <a:lnTo>
                    <a:pt x="347" y="11"/>
                  </a:lnTo>
                  <a:lnTo>
                    <a:pt x="382" y="25"/>
                  </a:lnTo>
                  <a:lnTo>
                    <a:pt x="415" y="43"/>
                  </a:lnTo>
                  <a:lnTo>
                    <a:pt x="445" y="65"/>
                  </a:lnTo>
                  <a:lnTo>
                    <a:pt x="471" y="92"/>
                  </a:lnTo>
                  <a:lnTo>
                    <a:pt x="494" y="121"/>
                  </a:lnTo>
                  <a:lnTo>
                    <a:pt x="512" y="155"/>
                  </a:lnTo>
                  <a:lnTo>
                    <a:pt x="526" y="190"/>
                  </a:lnTo>
                  <a:lnTo>
                    <a:pt x="535" y="228"/>
                  </a:lnTo>
                  <a:lnTo>
                    <a:pt x="537" y="267"/>
                  </a:lnTo>
                  <a:lnTo>
                    <a:pt x="535" y="307"/>
                  </a:lnTo>
                  <a:lnTo>
                    <a:pt x="526" y="344"/>
                  </a:lnTo>
                  <a:lnTo>
                    <a:pt x="512" y="379"/>
                  </a:lnTo>
                  <a:lnTo>
                    <a:pt x="494" y="413"/>
                  </a:lnTo>
                  <a:lnTo>
                    <a:pt x="471" y="442"/>
                  </a:lnTo>
                  <a:lnTo>
                    <a:pt x="445" y="469"/>
                  </a:lnTo>
                  <a:lnTo>
                    <a:pt x="415" y="491"/>
                  </a:lnTo>
                  <a:lnTo>
                    <a:pt x="382" y="509"/>
                  </a:lnTo>
                  <a:lnTo>
                    <a:pt x="347" y="523"/>
                  </a:lnTo>
                  <a:lnTo>
                    <a:pt x="308" y="531"/>
                  </a:lnTo>
                  <a:lnTo>
                    <a:pt x="269" y="534"/>
                  </a:lnTo>
                  <a:lnTo>
                    <a:pt x="229" y="531"/>
                  </a:lnTo>
                  <a:lnTo>
                    <a:pt x="191" y="523"/>
                  </a:lnTo>
                  <a:lnTo>
                    <a:pt x="155" y="509"/>
                  </a:lnTo>
                  <a:lnTo>
                    <a:pt x="123" y="491"/>
                  </a:lnTo>
                  <a:lnTo>
                    <a:pt x="92" y="469"/>
                  </a:lnTo>
                  <a:lnTo>
                    <a:pt x="66" y="442"/>
                  </a:lnTo>
                  <a:lnTo>
                    <a:pt x="43" y="413"/>
                  </a:lnTo>
                  <a:lnTo>
                    <a:pt x="25" y="379"/>
                  </a:lnTo>
                  <a:lnTo>
                    <a:pt x="12" y="344"/>
                  </a:lnTo>
                  <a:lnTo>
                    <a:pt x="3" y="307"/>
                  </a:lnTo>
                  <a:lnTo>
                    <a:pt x="0" y="267"/>
                  </a:lnTo>
                  <a:lnTo>
                    <a:pt x="3" y="228"/>
                  </a:lnTo>
                  <a:lnTo>
                    <a:pt x="12" y="190"/>
                  </a:lnTo>
                  <a:lnTo>
                    <a:pt x="25" y="155"/>
                  </a:lnTo>
                  <a:lnTo>
                    <a:pt x="43" y="121"/>
                  </a:lnTo>
                  <a:lnTo>
                    <a:pt x="66" y="91"/>
                  </a:lnTo>
                  <a:lnTo>
                    <a:pt x="92" y="65"/>
                  </a:lnTo>
                  <a:lnTo>
                    <a:pt x="123" y="43"/>
                  </a:lnTo>
                  <a:lnTo>
                    <a:pt x="155" y="25"/>
                  </a:lnTo>
                  <a:lnTo>
                    <a:pt x="191" y="11"/>
                  </a:lnTo>
                  <a:lnTo>
                    <a:pt x="229" y="3"/>
                  </a:lnTo>
                  <a:lnTo>
                    <a:pt x="2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43"/>
            <p:cNvSpPr>
              <a:spLocks/>
            </p:cNvSpPr>
            <p:nvPr/>
          </p:nvSpPr>
          <p:spPr bwMode="auto">
            <a:xfrm>
              <a:off x="8164513" y="2790825"/>
              <a:ext cx="295275" cy="336550"/>
            </a:xfrm>
            <a:custGeom>
              <a:avLst/>
              <a:gdLst>
                <a:gd name="T0" fmla="*/ 183 w 2044"/>
                <a:gd name="T1" fmla="*/ 3 h 2330"/>
                <a:gd name="T2" fmla="*/ 1182 w 2044"/>
                <a:gd name="T3" fmla="*/ 187 h 2330"/>
                <a:gd name="T4" fmla="*/ 1229 w 2044"/>
                <a:gd name="T5" fmla="*/ 196 h 2330"/>
                <a:gd name="T6" fmla="*/ 1270 w 2044"/>
                <a:gd name="T7" fmla="*/ 217 h 2330"/>
                <a:gd name="T8" fmla="*/ 1216 w 2044"/>
                <a:gd name="T9" fmla="*/ 747 h 2330"/>
                <a:gd name="T10" fmla="*/ 1433 w 2044"/>
                <a:gd name="T11" fmla="*/ 747 h 2330"/>
                <a:gd name="T12" fmla="*/ 1380 w 2044"/>
                <a:gd name="T13" fmla="*/ 217 h 2330"/>
                <a:gd name="T14" fmla="*/ 1420 w 2044"/>
                <a:gd name="T15" fmla="*/ 196 h 2330"/>
                <a:gd name="T16" fmla="*/ 1468 w 2044"/>
                <a:gd name="T17" fmla="*/ 187 h 2330"/>
                <a:gd name="T18" fmla="*/ 1641 w 2044"/>
                <a:gd name="T19" fmla="*/ 189 h 2330"/>
                <a:gd name="T20" fmla="*/ 1689 w 2044"/>
                <a:gd name="T21" fmla="*/ 207 h 2330"/>
                <a:gd name="T22" fmla="*/ 1729 w 2044"/>
                <a:gd name="T23" fmla="*/ 239 h 2330"/>
                <a:gd name="T24" fmla="*/ 1756 w 2044"/>
                <a:gd name="T25" fmla="*/ 283 h 2330"/>
                <a:gd name="T26" fmla="*/ 2041 w 2044"/>
                <a:gd name="T27" fmla="*/ 1024 h 2330"/>
                <a:gd name="T28" fmla="*/ 2042 w 2044"/>
                <a:gd name="T29" fmla="*/ 1076 h 2330"/>
                <a:gd name="T30" fmla="*/ 2026 w 2044"/>
                <a:gd name="T31" fmla="*/ 1124 h 2330"/>
                <a:gd name="T32" fmla="*/ 1993 w 2044"/>
                <a:gd name="T33" fmla="*/ 1165 h 2330"/>
                <a:gd name="T34" fmla="*/ 1948 w 2044"/>
                <a:gd name="T35" fmla="*/ 1193 h 2330"/>
                <a:gd name="T36" fmla="*/ 1895 w 2044"/>
                <a:gd name="T37" fmla="*/ 1202 h 2330"/>
                <a:gd name="T38" fmla="*/ 1844 w 2044"/>
                <a:gd name="T39" fmla="*/ 1195 h 2330"/>
                <a:gd name="T40" fmla="*/ 1798 w 2044"/>
                <a:gd name="T41" fmla="*/ 1170 h 2330"/>
                <a:gd name="T42" fmla="*/ 1764 w 2044"/>
                <a:gd name="T43" fmla="*/ 1132 h 2330"/>
                <a:gd name="T44" fmla="*/ 1619 w 2044"/>
                <a:gd name="T45" fmla="*/ 764 h 2330"/>
                <a:gd name="T46" fmla="*/ 1677 w 2044"/>
                <a:gd name="T47" fmla="*/ 2170 h 2330"/>
                <a:gd name="T48" fmla="*/ 1669 w 2044"/>
                <a:gd name="T49" fmla="*/ 2230 h 2330"/>
                <a:gd name="T50" fmla="*/ 1639 w 2044"/>
                <a:gd name="T51" fmla="*/ 2280 h 2330"/>
                <a:gd name="T52" fmla="*/ 1593 w 2044"/>
                <a:gd name="T53" fmla="*/ 2314 h 2330"/>
                <a:gd name="T54" fmla="*/ 1535 w 2044"/>
                <a:gd name="T55" fmla="*/ 2330 h 2330"/>
                <a:gd name="T56" fmla="*/ 1497 w 2044"/>
                <a:gd name="T57" fmla="*/ 2326 h 2330"/>
                <a:gd name="T58" fmla="*/ 1444 w 2044"/>
                <a:gd name="T59" fmla="*/ 2306 h 2330"/>
                <a:gd name="T60" fmla="*/ 1404 w 2044"/>
                <a:gd name="T61" fmla="*/ 2268 h 2330"/>
                <a:gd name="T62" fmla="*/ 1380 w 2044"/>
                <a:gd name="T63" fmla="*/ 2217 h 2330"/>
                <a:gd name="T64" fmla="*/ 1325 w 2044"/>
                <a:gd name="T65" fmla="*/ 1342 h 2330"/>
                <a:gd name="T66" fmla="*/ 1271 w 2044"/>
                <a:gd name="T67" fmla="*/ 2217 h 2330"/>
                <a:gd name="T68" fmla="*/ 1247 w 2044"/>
                <a:gd name="T69" fmla="*/ 2268 h 2330"/>
                <a:gd name="T70" fmla="*/ 1206 w 2044"/>
                <a:gd name="T71" fmla="*/ 2306 h 2330"/>
                <a:gd name="T72" fmla="*/ 1153 w 2044"/>
                <a:gd name="T73" fmla="*/ 2326 h 2330"/>
                <a:gd name="T74" fmla="*/ 1115 w 2044"/>
                <a:gd name="T75" fmla="*/ 2330 h 2330"/>
                <a:gd name="T76" fmla="*/ 1057 w 2044"/>
                <a:gd name="T77" fmla="*/ 2314 h 2330"/>
                <a:gd name="T78" fmla="*/ 1011 w 2044"/>
                <a:gd name="T79" fmla="*/ 2280 h 2330"/>
                <a:gd name="T80" fmla="*/ 982 w 2044"/>
                <a:gd name="T81" fmla="*/ 2230 h 2330"/>
                <a:gd name="T82" fmla="*/ 973 w 2044"/>
                <a:gd name="T83" fmla="*/ 2170 h 2330"/>
                <a:gd name="T84" fmla="*/ 1031 w 2044"/>
                <a:gd name="T85" fmla="*/ 488 h 2330"/>
                <a:gd name="T86" fmla="*/ 120 w 2044"/>
                <a:gd name="T87" fmla="*/ 297 h 2330"/>
                <a:gd name="T88" fmla="*/ 70 w 2044"/>
                <a:gd name="T89" fmla="*/ 277 h 2330"/>
                <a:gd name="T90" fmla="*/ 32 w 2044"/>
                <a:gd name="T91" fmla="*/ 242 h 2330"/>
                <a:gd name="T92" fmla="*/ 7 w 2044"/>
                <a:gd name="T93" fmla="*/ 198 h 2330"/>
                <a:gd name="T94" fmla="*/ 0 w 2044"/>
                <a:gd name="T95" fmla="*/ 146 h 2330"/>
                <a:gd name="T96" fmla="*/ 11 w 2044"/>
                <a:gd name="T97" fmla="*/ 93 h 2330"/>
                <a:gd name="T98" fmla="*/ 39 w 2044"/>
                <a:gd name="T99" fmla="*/ 49 h 2330"/>
                <a:gd name="T100" fmla="*/ 80 w 2044"/>
                <a:gd name="T101" fmla="*/ 18 h 2330"/>
                <a:gd name="T102" fmla="*/ 129 w 2044"/>
                <a:gd name="T103" fmla="*/ 1 h 2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44" h="2330">
                  <a:moveTo>
                    <a:pt x="156" y="0"/>
                  </a:moveTo>
                  <a:lnTo>
                    <a:pt x="183" y="3"/>
                  </a:lnTo>
                  <a:lnTo>
                    <a:pt x="1051" y="187"/>
                  </a:lnTo>
                  <a:lnTo>
                    <a:pt x="1182" y="187"/>
                  </a:lnTo>
                  <a:lnTo>
                    <a:pt x="1207" y="189"/>
                  </a:lnTo>
                  <a:lnTo>
                    <a:pt x="1229" y="196"/>
                  </a:lnTo>
                  <a:lnTo>
                    <a:pt x="1251" y="205"/>
                  </a:lnTo>
                  <a:lnTo>
                    <a:pt x="1270" y="217"/>
                  </a:lnTo>
                  <a:lnTo>
                    <a:pt x="1287" y="233"/>
                  </a:lnTo>
                  <a:lnTo>
                    <a:pt x="1216" y="747"/>
                  </a:lnTo>
                  <a:lnTo>
                    <a:pt x="1325" y="837"/>
                  </a:lnTo>
                  <a:lnTo>
                    <a:pt x="1433" y="747"/>
                  </a:lnTo>
                  <a:lnTo>
                    <a:pt x="1362" y="233"/>
                  </a:lnTo>
                  <a:lnTo>
                    <a:pt x="1380" y="217"/>
                  </a:lnTo>
                  <a:lnTo>
                    <a:pt x="1399" y="205"/>
                  </a:lnTo>
                  <a:lnTo>
                    <a:pt x="1420" y="196"/>
                  </a:lnTo>
                  <a:lnTo>
                    <a:pt x="1443" y="189"/>
                  </a:lnTo>
                  <a:lnTo>
                    <a:pt x="1468" y="187"/>
                  </a:lnTo>
                  <a:lnTo>
                    <a:pt x="1615" y="187"/>
                  </a:lnTo>
                  <a:lnTo>
                    <a:pt x="1641" y="189"/>
                  </a:lnTo>
                  <a:lnTo>
                    <a:pt x="1666" y="197"/>
                  </a:lnTo>
                  <a:lnTo>
                    <a:pt x="1689" y="207"/>
                  </a:lnTo>
                  <a:lnTo>
                    <a:pt x="1710" y="222"/>
                  </a:lnTo>
                  <a:lnTo>
                    <a:pt x="1729" y="239"/>
                  </a:lnTo>
                  <a:lnTo>
                    <a:pt x="1745" y="260"/>
                  </a:lnTo>
                  <a:lnTo>
                    <a:pt x="1756" y="283"/>
                  </a:lnTo>
                  <a:lnTo>
                    <a:pt x="2034" y="998"/>
                  </a:lnTo>
                  <a:lnTo>
                    <a:pt x="2041" y="1024"/>
                  </a:lnTo>
                  <a:lnTo>
                    <a:pt x="2044" y="1050"/>
                  </a:lnTo>
                  <a:lnTo>
                    <a:pt x="2042" y="1076"/>
                  </a:lnTo>
                  <a:lnTo>
                    <a:pt x="2036" y="1101"/>
                  </a:lnTo>
                  <a:lnTo>
                    <a:pt x="2026" y="1124"/>
                  </a:lnTo>
                  <a:lnTo>
                    <a:pt x="2011" y="1146"/>
                  </a:lnTo>
                  <a:lnTo>
                    <a:pt x="1993" y="1165"/>
                  </a:lnTo>
                  <a:lnTo>
                    <a:pt x="1972" y="1180"/>
                  </a:lnTo>
                  <a:lnTo>
                    <a:pt x="1948" y="1193"/>
                  </a:lnTo>
                  <a:lnTo>
                    <a:pt x="1922" y="1200"/>
                  </a:lnTo>
                  <a:lnTo>
                    <a:pt x="1895" y="1202"/>
                  </a:lnTo>
                  <a:lnTo>
                    <a:pt x="1870" y="1201"/>
                  </a:lnTo>
                  <a:lnTo>
                    <a:pt x="1844" y="1195"/>
                  </a:lnTo>
                  <a:lnTo>
                    <a:pt x="1820" y="1185"/>
                  </a:lnTo>
                  <a:lnTo>
                    <a:pt x="1798" y="1170"/>
                  </a:lnTo>
                  <a:lnTo>
                    <a:pt x="1780" y="1152"/>
                  </a:lnTo>
                  <a:lnTo>
                    <a:pt x="1764" y="1132"/>
                  </a:lnTo>
                  <a:lnTo>
                    <a:pt x="1752" y="1107"/>
                  </a:lnTo>
                  <a:lnTo>
                    <a:pt x="1619" y="764"/>
                  </a:lnTo>
                  <a:lnTo>
                    <a:pt x="1619" y="1184"/>
                  </a:lnTo>
                  <a:lnTo>
                    <a:pt x="1677" y="2170"/>
                  </a:lnTo>
                  <a:lnTo>
                    <a:pt x="1676" y="2201"/>
                  </a:lnTo>
                  <a:lnTo>
                    <a:pt x="1669" y="2230"/>
                  </a:lnTo>
                  <a:lnTo>
                    <a:pt x="1656" y="2256"/>
                  </a:lnTo>
                  <a:lnTo>
                    <a:pt x="1639" y="2280"/>
                  </a:lnTo>
                  <a:lnTo>
                    <a:pt x="1617" y="2299"/>
                  </a:lnTo>
                  <a:lnTo>
                    <a:pt x="1593" y="2314"/>
                  </a:lnTo>
                  <a:lnTo>
                    <a:pt x="1565" y="2324"/>
                  </a:lnTo>
                  <a:lnTo>
                    <a:pt x="1535" y="2330"/>
                  </a:lnTo>
                  <a:lnTo>
                    <a:pt x="1526" y="2330"/>
                  </a:lnTo>
                  <a:lnTo>
                    <a:pt x="1497" y="2326"/>
                  </a:lnTo>
                  <a:lnTo>
                    <a:pt x="1470" y="2319"/>
                  </a:lnTo>
                  <a:lnTo>
                    <a:pt x="1444" y="2306"/>
                  </a:lnTo>
                  <a:lnTo>
                    <a:pt x="1423" y="2289"/>
                  </a:lnTo>
                  <a:lnTo>
                    <a:pt x="1404" y="2268"/>
                  </a:lnTo>
                  <a:lnTo>
                    <a:pt x="1389" y="2244"/>
                  </a:lnTo>
                  <a:lnTo>
                    <a:pt x="1380" y="2217"/>
                  </a:lnTo>
                  <a:lnTo>
                    <a:pt x="1374" y="2188"/>
                  </a:lnTo>
                  <a:lnTo>
                    <a:pt x="1325" y="1342"/>
                  </a:lnTo>
                  <a:lnTo>
                    <a:pt x="1276" y="2188"/>
                  </a:lnTo>
                  <a:lnTo>
                    <a:pt x="1271" y="2217"/>
                  </a:lnTo>
                  <a:lnTo>
                    <a:pt x="1261" y="2244"/>
                  </a:lnTo>
                  <a:lnTo>
                    <a:pt x="1247" y="2268"/>
                  </a:lnTo>
                  <a:lnTo>
                    <a:pt x="1228" y="2289"/>
                  </a:lnTo>
                  <a:lnTo>
                    <a:pt x="1206" y="2306"/>
                  </a:lnTo>
                  <a:lnTo>
                    <a:pt x="1181" y="2319"/>
                  </a:lnTo>
                  <a:lnTo>
                    <a:pt x="1153" y="2326"/>
                  </a:lnTo>
                  <a:lnTo>
                    <a:pt x="1124" y="2330"/>
                  </a:lnTo>
                  <a:lnTo>
                    <a:pt x="1115" y="2330"/>
                  </a:lnTo>
                  <a:lnTo>
                    <a:pt x="1085" y="2324"/>
                  </a:lnTo>
                  <a:lnTo>
                    <a:pt x="1057" y="2314"/>
                  </a:lnTo>
                  <a:lnTo>
                    <a:pt x="1032" y="2299"/>
                  </a:lnTo>
                  <a:lnTo>
                    <a:pt x="1011" y="2280"/>
                  </a:lnTo>
                  <a:lnTo>
                    <a:pt x="994" y="2256"/>
                  </a:lnTo>
                  <a:lnTo>
                    <a:pt x="982" y="2230"/>
                  </a:lnTo>
                  <a:lnTo>
                    <a:pt x="974" y="2201"/>
                  </a:lnTo>
                  <a:lnTo>
                    <a:pt x="973" y="2170"/>
                  </a:lnTo>
                  <a:lnTo>
                    <a:pt x="1031" y="1184"/>
                  </a:lnTo>
                  <a:lnTo>
                    <a:pt x="1031" y="488"/>
                  </a:lnTo>
                  <a:lnTo>
                    <a:pt x="1003" y="485"/>
                  </a:lnTo>
                  <a:lnTo>
                    <a:pt x="120" y="297"/>
                  </a:lnTo>
                  <a:lnTo>
                    <a:pt x="94" y="289"/>
                  </a:lnTo>
                  <a:lnTo>
                    <a:pt x="70" y="277"/>
                  </a:lnTo>
                  <a:lnTo>
                    <a:pt x="49" y="261"/>
                  </a:lnTo>
                  <a:lnTo>
                    <a:pt x="32" y="242"/>
                  </a:lnTo>
                  <a:lnTo>
                    <a:pt x="17" y="222"/>
                  </a:lnTo>
                  <a:lnTo>
                    <a:pt x="7" y="198"/>
                  </a:lnTo>
                  <a:lnTo>
                    <a:pt x="2" y="173"/>
                  </a:lnTo>
                  <a:lnTo>
                    <a:pt x="0" y="146"/>
                  </a:lnTo>
                  <a:lnTo>
                    <a:pt x="3" y="119"/>
                  </a:lnTo>
                  <a:lnTo>
                    <a:pt x="11" y="93"/>
                  </a:lnTo>
                  <a:lnTo>
                    <a:pt x="24" y="70"/>
                  </a:lnTo>
                  <a:lnTo>
                    <a:pt x="39" y="49"/>
                  </a:lnTo>
                  <a:lnTo>
                    <a:pt x="58" y="31"/>
                  </a:lnTo>
                  <a:lnTo>
                    <a:pt x="80" y="18"/>
                  </a:lnTo>
                  <a:lnTo>
                    <a:pt x="104" y="7"/>
                  </a:lnTo>
                  <a:lnTo>
                    <a:pt x="129" y="1"/>
                  </a:lnTo>
                  <a:lnTo>
                    <a:pt x="1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44"/>
            <p:cNvSpPr>
              <a:spLocks/>
            </p:cNvSpPr>
            <p:nvPr/>
          </p:nvSpPr>
          <p:spPr bwMode="auto">
            <a:xfrm>
              <a:off x="8027988" y="2794000"/>
              <a:ext cx="22225" cy="114300"/>
            </a:xfrm>
            <a:custGeom>
              <a:avLst/>
              <a:gdLst>
                <a:gd name="T0" fmla="*/ 76 w 151"/>
                <a:gd name="T1" fmla="*/ 0 h 789"/>
                <a:gd name="T2" fmla="*/ 96 w 151"/>
                <a:gd name="T3" fmla="*/ 2 h 789"/>
                <a:gd name="T4" fmla="*/ 113 w 151"/>
                <a:gd name="T5" fmla="*/ 10 h 789"/>
                <a:gd name="T6" fmla="*/ 129 w 151"/>
                <a:gd name="T7" fmla="*/ 22 h 789"/>
                <a:gd name="T8" fmla="*/ 141 w 151"/>
                <a:gd name="T9" fmla="*/ 37 h 789"/>
                <a:gd name="T10" fmla="*/ 149 w 151"/>
                <a:gd name="T11" fmla="*/ 55 h 789"/>
                <a:gd name="T12" fmla="*/ 151 w 151"/>
                <a:gd name="T13" fmla="*/ 75 h 789"/>
                <a:gd name="T14" fmla="*/ 151 w 151"/>
                <a:gd name="T15" fmla="*/ 714 h 789"/>
                <a:gd name="T16" fmla="*/ 149 w 151"/>
                <a:gd name="T17" fmla="*/ 734 h 789"/>
                <a:gd name="T18" fmla="*/ 141 w 151"/>
                <a:gd name="T19" fmla="*/ 752 h 789"/>
                <a:gd name="T20" fmla="*/ 129 w 151"/>
                <a:gd name="T21" fmla="*/ 766 h 789"/>
                <a:gd name="T22" fmla="*/ 113 w 151"/>
                <a:gd name="T23" fmla="*/ 779 h 789"/>
                <a:gd name="T24" fmla="*/ 96 w 151"/>
                <a:gd name="T25" fmla="*/ 786 h 789"/>
                <a:gd name="T26" fmla="*/ 76 w 151"/>
                <a:gd name="T27" fmla="*/ 789 h 789"/>
                <a:gd name="T28" fmla="*/ 56 w 151"/>
                <a:gd name="T29" fmla="*/ 786 h 789"/>
                <a:gd name="T30" fmla="*/ 37 w 151"/>
                <a:gd name="T31" fmla="*/ 779 h 789"/>
                <a:gd name="T32" fmla="*/ 22 w 151"/>
                <a:gd name="T33" fmla="*/ 766 h 789"/>
                <a:gd name="T34" fmla="*/ 10 w 151"/>
                <a:gd name="T35" fmla="*/ 752 h 789"/>
                <a:gd name="T36" fmla="*/ 2 w 151"/>
                <a:gd name="T37" fmla="*/ 734 h 789"/>
                <a:gd name="T38" fmla="*/ 0 w 151"/>
                <a:gd name="T39" fmla="*/ 714 h 789"/>
                <a:gd name="T40" fmla="*/ 0 w 151"/>
                <a:gd name="T41" fmla="*/ 75 h 789"/>
                <a:gd name="T42" fmla="*/ 2 w 151"/>
                <a:gd name="T43" fmla="*/ 55 h 789"/>
                <a:gd name="T44" fmla="*/ 10 w 151"/>
                <a:gd name="T45" fmla="*/ 37 h 789"/>
                <a:gd name="T46" fmla="*/ 22 w 151"/>
                <a:gd name="T47" fmla="*/ 22 h 789"/>
                <a:gd name="T48" fmla="*/ 37 w 151"/>
                <a:gd name="T49" fmla="*/ 10 h 789"/>
                <a:gd name="T50" fmla="*/ 56 w 151"/>
                <a:gd name="T51" fmla="*/ 2 h 789"/>
                <a:gd name="T52" fmla="*/ 76 w 151"/>
                <a:gd name="T53" fmla="*/ 0 h 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1" h="789">
                  <a:moveTo>
                    <a:pt x="76" y="0"/>
                  </a:moveTo>
                  <a:lnTo>
                    <a:pt x="96" y="2"/>
                  </a:lnTo>
                  <a:lnTo>
                    <a:pt x="113" y="10"/>
                  </a:lnTo>
                  <a:lnTo>
                    <a:pt x="129" y="22"/>
                  </a:lnTo>
                  <a:lnTo>
                    <a:pt x="141" y="37"/>
                  </a:lnTo>
                  <a:lnTo>
                    <a:pt x="149" y="55"/>
                  </a:lnTo>
                  <a:lnTo>
                    <a:pt x="151" y="75"/>
                  </a:lnTo>
                  <a:lnTo>
                    <a:pt x="151" y="714"/>
                  </a:lnTo>
                  <a:lnTo>
                    <a:pt x="149" y="734"/>
                  </a:lnTo>
                  <a:lnTo>
                    <a:pt x="141" y="752"/>
                  </a:lnTo>
                  <a:lnTo>
                    <a:pt x="129" y="766"/>
                  </a:lnTo>
                  <a:lnTo>
                    <a:pt x="113" y="779"/>
                  </a:lnTo>
                  <a:lnTo>
                    <a:pt x="96" y="786"/>
                  </a:lnTo>
                  <a:lnTo>
                    <a:pt x="76" y="789"/>
                  </a:lnTo>
                  <a:lnTo>
                    <a:pt x="56" y="786"/>
                  </a:lnTo>
                  <a:lnTo>
                    <a:pt x="37" y="779"/>
                  </a:lnTo>
                  <a:lnTo>
                    <a:pt x="22" y="766"/>
                  </a:lnTo>
                  <a:lnTo>
                    <a:pt x="10" y="752"/>
                  </a:lnTo>
                  <a:lnTo>
                    <a:pt x="2" y="734"/>
                  </a:lnTo>
                  <a:lnTo>
                    <a:pt x="0" y="714"/>
                  </a:lnTo>
                  <a:lnTo>
                    <a:pt x="0" y="75"/>
                  </a:lnTo>
                  <a:lnTo>
                    <a:pt x="2" y="55"/>
                  </a:lnTo>
                  <a:lnTo>
                    <a:pt x="10" y="37"/>
                  </a:lnTo>
                  <a:lnTo>
                    <a:pt x="22" y="22"/>
                  </a:lnTo>
                  <a:lnTo>
                    <a:pt x="37" y="10"/>
                  </a:lnTo>
                  <a:lnTo>
                    <a:pt x="56" y="2"/>
                  </a:lnTo>
                  <a:lnTo>
                    <a:pt x="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45"/>
            <p:cNvSpPr>
              <a:spLocks/>
            </p:cNvSpPr>
            <p:nvPr/>
          </p:nvSpPr>
          <p:spPr bwMode="auto">
            <a:xfrm>
              <a:off x="8077200" y="2717800"/>
              <a:ext cx="22225" cy="190500"/>
            </a:xfrm>
            <a:custGeom>
              <a:avLst/>
              <a:gdLst>
                <a:gd name="T0" fmla="*/ 75 w 150"/>
                <a:gd name="T1" fmla="*/ 0 h 1316"/>
                <a:gd name="T2" fmla="*/ 95 w 150"/>
                <a:gd name="T3" fmla="*/ 3 h 1316"/>
                <a:gd name="T4" fmla="*/ 114 w 150"/>
                <a:gd name="T5" fmla="*/ 11 h 1316"/>
                <a:gd name="T6" fmla="*/ 128 w 150"/>
                <a:gd name="T7" fmla="*/ 22 h 1316"/>
                <a:gd name="T8" fmla="*/ 140 w 150"/>
                <a:gd name="T9" fmla="*/ 37 h 1316"/>
                <a:gd name="T10" fmla="*/ 148 w 150"/>
                <a:gd name="T11" fmla="*/ 56 h 1316"/>
                <a:gd name="T12" fmla="*/ 150 w 150"/>
                <a:gd name="T13" fmla="*/ 75 h 1316"/>
                <a:gd name="T14" fmla="*/ 150 w 150"/>
                <a:gd name="T15" fmla="*/ 1240 h 1316"/>
                <a:gd name="T16" fmla="*/ 148 w 150"/>
                <a:gd name="T17" fmla="*/ 1260 h 1316"/>
                <a:gd name="T18" fmla="*/ 140 w 150"/>
                <a:gd name="T19" fmla="*/ 1279 h 1316"/>
                <a:gd name="T20" fmla="*/ 128 w 150"/>
                <a:gd name="T21" fmla="*/ 1293 h 1316"/>
                <a:gd name="T22" fmla="*/ 114 w 150"/>
                <a:gd name="T23" fmla="*/ 1306 h 1316"/>
                <a:gd name="T24" fmla="*/ 95 w 150"/>
                <a:gd name="T25" fmla="*/ 1313 h 1316"/>
                <a:gd name="T26" fmla="*/ 75 w 150"/>
                <a:gd name="T27" fmla="*/ 1316 h 1316"/>
                <a:gd name="T28" fmla="*/ 55 w 150"/>
                <a:gd name="T29" fmla="*/ 1313 h 1316"/>
                <a:gd name="T30" fmla="*/ 37 w 150"/>
                <a:gd name="T31" fmla="*/ 1306 h 1316"/>
                <a:gd name="T32" fmla="*/ 22 w 150"/>
                <a:gd name="T33" fmla="*/ 1293 h 1316"/>
                <a:gd name="T34" fmla="*/ 10 w 150"/>
                <a:gd name="T35" fmla="*/ 1279 h 1316"/>
                <a:gd name="T36" fmla="*/ 2 w 150"/>
                <a:gd name="T37" fmla="*/ 1260 h 1316"/>
                <a:gd name="T38" fmla="*/ 0 w 150"/>
                <a:gd name="T39" fmla="*/ 1240 h 1316"/>
                <a:gd name="T40" fmla="*/ 0 w 150"/>
                <a:gd name="T41" fmla="*/ 75 h 1316"/>
                <a:gd name="T42" fmla="*/ 2 w 150"/>
                <a:gd name="T43" fmla="*/ 56 h 1316"/>
                <a:gd name="T44" fmla="*/ 10 w 150"/>
                <a:gd name="T45" fmla="*/ 37 h 1316"/>
                <a:gd name="T46" fmla="*/ 22 w 150"/>
                <a:gd name="T47" fmla="*/ 22 h 1316"/>
                <a:gd name="T48" fmla="*/ 37 w 150"/>
                <a:gd name="T49" fmla="*/ 11 h 1316"/>
                <a:gd name="T50" fmla="*/ 55 w 150"/>
                <a:gd name="T51" fmla="*/ 3 h 1316"/>
                <a:gd name="T52" fmla="*/ 75 w 150"/>
                <a:gd name="T53" fmla="*/ 0 h 1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0" h="1316">
                  <a:moveTo>
                    <a:pt x="75" y="0"/>
                  </a:moveTo>
                  <a:lnTo>
                    <a:pt x="95" y="3"/>
                  </a:lnTo>
                  <a:lnTo>
                    <a:pt x="114" y="11"/>
                  </a:lnTo>
                  <a:lnTo>
                    <a:pt x="128" y="22"/>
                  </a:lnTo>
                  <a:lnTo>
                    <a:pt x="140" y="37"/>
                  </a:lnTo>
                  <a:lnTo>
                    <a:pt x="148" y="56"/>
                  </a:lnTo>
                  <a:lnTo>
                    <a:pt x="150" y="75"/>
                  </a:lnTo>
                  <a:lnTo>
                    <a:pt x="150" y="1240"/>
                  </a:lnTo>
                  <a:lnTo>
                    <a:pt x="148" y="1260"/>
                  </a:lnTo>
                  <a:lnTo>
                    <a:pt x="140" y="1279"/>
                  </a:lnTo>
                  <a:lnTo>
                    <a:pt x="128" y="1293"/>
                  </a:lnTo>
                  <a:lnTo>
                    <a:pt x="114" y="1306"/>
                  </a:lnTo>
                  <a:lnTo>
                    <a:pt x="95" y="1313"/>
                  </a:lnTo>
                  <a:lnTo>
                    <a:pt x="75" y="1316"/>
                  </a:lnTo>
                  <a:lnTo>
                    <a:pt x="55" y="1313"/>
                  </a:lnTo>
                  <a:lnTo>
                    <a:pt x="37" y="1306"/>
                  </a:lnTo>
                  <a:lnTo>
                    <a:pt x="22" y="1293"/>
                  </a:lnTo>
                  <a:lnTo>
                    <a:pt x="10" y="1279"/>
                  </a:lnTo>
                  <a:lnTo>
                    <a:pt x="2" y="1260"/>
                  </a:lnTo>
                  <a:lnTo>
                    <a:pt x="0" y="1240"/>
                  </a:lnTo>
                  <a:lnTo>
                    <a:pt x="0" y="75"/>
                  </a:lnTo>
                  <a:lnTo>
                    <a:pt x="2" y="56"/>
                  </a:lnTo>
                  <a:lnTo>
                    <a:pt x="10" y="37"/>
                  </a:lnTo>
                  <a:lnTo>
                    <a:pt x="22" y="22"/>
                  </a:lnTo>
                  <a:lnTo>
                    <a:pt x="37" y="11"/>
                  </a:lnTo>
                  <a:lnTo>
                    <a:pt x="55" y="3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46"/>
            <p:cNvSpPr>
              <a:spLocks/>
            </p:cNvSpPr>
            <p:nvPr/>
          </p:nvSpPr>
          <p:spPr bwMode="auto">
            <a:xfrm>
              <a:off x="8126413" y="2760663"/>
              <a:ext cx="22225" cy="147638"/>
            </a:xfrm>
            <a:custGeom>
              <a:avLst/>
              <a:gdLst>
                <a:gd name="T0" fmla="*/ 75 w 152"/>
                <a:gd name="T1" fmla="*/ 0 h 1015"/>
                <a:gd name="T2" fmla="*/ 96 w 152"/>
                <a:gd name="T3" fmla="*/ 2 h 1015"/>
                <a:gd name="T4" fmla="*/ 114 w 152"/>
                <a:gd name="T5" fmla="*/ 9 h 1015"/>
                <a:gd name="T6" fmla="*/ 130 w 152"/>
                <a:gd name="T7" fmla="*/ 22 h 1015"/>
                <a:gd name="T8" fmla="*/ 141 w 152"/>
                <a:gd name="T9" fmla="*/ 36 h 1015"/>
                <a:gd name="T10" fmla="*/ 148 w 152"/>
                <a:gd name="T11" fmla="*/ 55 h 1015"/>
                <a:gd name="T12" fmla="*/ 152 w 152"/>
                <a:gd name="T13" fmla="*/ 75 h 1015"/>
                <a:gd name="T14" fmla="*/ 152 w 152"/>
                <a:gd name="T15" fmla="*/ 939 h 1015"/>
                <a:gd name="T16" fmla="*/ 148 w 152"/>
                <a:gd name="T17" fmla="*/ 959 h 1015"/>
                <a:gd name="T18" fmla="*/ 141 w 152"/>
                <a:gd name="T19" fmla="*/ 978 h 1015"/>
                <a:gd name="T20" fmla="*/ 130 w 152"/>
                <a:gd name="T21" fmla="*/ 992 h 1015"/>
                <a:gd name="T22" fmla="*/ 114 w 152"/>
                <a:gd name="T23" fmla="*/ 1005 h 1015"/>
                <a:gd name="T24" fmla="*/ 96 w 152"/>
                <a:gd name="T25" fmla="*/ 1012 h 1015"/>
                <a:gd name="T26" fmla="*/ 75 w 152"/>
                <a:gd name="T27" fmla="*/ 1015 h 1015"/>
                <a:gd name="T28" fmla="*/ 55 w 152"/>
                <a:gd name="T29" fmla="*/ 1012 h 1015"/>
                <a:gd name="T30" fmla="*/ 37 w 152"/>
                <a:gd name="T31" fmla="*/ 1005 h 1015"/>
                <a:gd name="T32" fmla="*/ 22 w 152"/>
                <a:gd name="T33" fmla="*/ 992 h 1015"/>
                <a:gd name="T34" fmla="*/ 10 w 152"/>
                <a:gd name="T35" fmla="*/ 978 h 1015"/>
                <a:gd name="T36" fmla="*/ 3 w 152"/>
                <a:gd name="T37" fmla="*/ 959 h 1015"/>
                <a:gd name="T38" fmla="*/ 0 w 152"/>
                <a:gd name="T39" fmla="*/ 939 h 1015"/>
                <a:gd name="T40" fmla="*/ 0 w 152"/>
                <a:gd name="T41" fmla="*/ 75 h 1015"/>
                <a:gd name="T42" fmla="*/ 3 w 152"/>
                <a:gd name="T43" fmla="*/ 55 h 1015"/>
                <a:gd name="T44" fmla="*/ 10 w 152"/>
                <a:gd name="T45" fmla="*/ 36 h 1015"/>
                <a:gd name="T46" fmla="*/ 22 w 152"/>
                <a:gd name="T47" fmla="*/ 22 h 1015"/>
                <a:gd name="T48" fmla="*/ 37 w 152"/>
                <a:gd name="T49" fmla="*/ 9 h 1015"/>
                <a:gd name="T50" fmla="*/ 55 w 152"/>
                <a:gd name="T51" fmla="*/ 2 h 1015"/>
                <a:gd name="T52" fmla="*/ 75 w 152"/>
                <a:gd name="T53" fmla="*/ 0 h 10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2" h="1015">
                  <a:moveTo>
                    <a:pt x="75" y="0"/>
                  </a:moveTo>
                  <a:lnTo>
                    <a:pt x="96" y="2"/>
                  </a:lnTo>
                  <a:lnTo>
                    <a:pt x="114" y="9"/>
                  </a:lnTo>
                  <a:lnTo>
                    <a:pt x="130" y="22"/>
                  </a:lnTo>
                  <a:lnTo>
                    <a:pt x="141" y="36"/>
                  </a:lnTo>
                  <a:lnTo>
                    <a:pt x="148" y="55"/>
                  </a:lnTo>
                  <a:lnTo>
                    <a:pt x="152" y="75"/>
                  </a:lnTo>
                  <a:lnTo>
                    <a:pt x="152" y="939"/>
                  </a:lnTo>
                  <a:lnTo>
                    <a:pt x="148" y="959"/>
                  </a:lnTo>
                  <a:lnTo>
                    <a:pt x="141" y="978"/>
                  </a:lnTo>
                  <a:lnTo>
                    <a:pt x="130" y="992"/>
                  </a:lnTo>
                  <a:lnTo>
                    <a:pt x="114" y="1005"/>
                  </a:lnTo>
                  <a:lnTo>
                    <a:pt x="96" y="1012"/>
                  </a:lnTo>
                  <a:lnTo>
                    <a:pt x="75" y="1015"/>
                  </a:lnTo>
                  <a:lnTo>
                    <a:pt x="55" y="1012"/>
                  </a:lnTo>
                  <a:lnTo>
                    <a:pt x="37" y="1005"/>
                  </a:lnTo>
                  <a:lnTo>
                    <a:pt x="22" y="992"/>
                  </a:lnTo>
                  <a:lnTo>
                    <a:pt x="10" y="978"/>
                  </a:lnTo>
                  <a:lnTo>
                    <a:pt x="3" y="959"/>
                  </a:lnTo>
                  <a:lnTo>
                    <a:pt x="0" y="939"/>
                  </a:lnTo>
                  <a:lnTo>
                    <a:pt x="0" y="75"/>
                  </a:lnTo>
                  <a:lnTo>
                    <a:pt x="3" y="55"/>
                  </a:lnTo>
                  <a:lnTo>
                    <a:pt x="10" y="36"/>
                  </a:lnTo>
                  <a:lnTo>
                    <a:pt x="22" y="22"/>
                  </a:lnTo>
                  <a:lnTo>
                    <a:pt x="37" y="9"/>
                  </a:lnTo>
                  <a:lnTo>
                    <a:pt x="55" y="2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18" name="Group 217"/>
          <p:cNvGrpSpPr/>
          <p:nvPr/>
        </p:nvGrpSpPr>
        <p:grpSpPr>
          <a:xfrm flipH="1">
            <a:off x="6941242" y="626217"/>
            <a:ext cx="329932" cy="327754"/>
            <a:chOff x="8834438" y="3430588"/>
            <a:chExt cx="481013" cy="4778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91" name="Freeform 51"/>
            <p:cNvSpPr>
              <a:spLocks/>
            </p:cNvSpPr>
            <p:nvPr/>
          </p:nvSpPr>
          <p:spPr bwMode="auto">
            <a:xfrm>
              <a:off x="8834438" y="3430588"/>
              <a:ext cx="481013" cy="477838"/>
            </a:xfrm>
            <a:custGeom>
              <a:avLst/>
              <a:gdLst>
                <a:gd name="T0" fmla="*/ 434 w 3331"/>
                <a:gd name="T1" fmla="*/ 0 h 3307"/>
                <a:gd name="T2" fmla="*/ 467 w 3331"/>
                <a:gd name="T3" fmla="*/ 12 h 3307"/>
                <a:gd name="T4" fmla="*/ 827 w 3331"/>
                <a:gd name="T5" fmla="*/ 437 h 3307"/>
                <a:gd name="T6" fmla="*/ 849 w 3331"/>
                <a:gd name="T7" fmla="*/ 471 h 3307"/>
                <a:gd name="T8" fmla="*/ 850 w 3331"/>
                <a:gd name="T9" fmla="*/ 510 h 3307"/>
                <a:gd name="T10" fmla="*/ 831 w 3331"/>
                <a:gd name="T11" fmla="*/ 541 h 3307"/>
                <a:gd name="T12" fmla="*/ 800 w 3331"/>
                <a:gd name="T13" fmla="*/ 559 h 3307"/>
                <a:gd name="T14" fmla="*/ 781 w 3331"/>
                <a:gd name="T15" fmla="*/ 561 h 3307"/>
                <a:gd name="T16" fmla="*/ 567 w 3331"/>
                <a:gd name="T17" fmla="*/ 562 h 3307"/>
                <a:gd name="T18" fmla="*/ 2764 w 3331"/>
                <a:gd name="T19" fmla="*/ 2744 h 3307"/>
                <a:gd name="T20" fmla="*/ 2766 w 3331"/>
                <a:gd name="T21" fmla="*/ 2516 h 3307"/>
                <a:gd name="T22" fmla="*/ 2780 w 3331"/>
                <a:gd name="T23" fmla="*/ 2488 h 3307"/>
                <a:gd name="T24" fmla="*/ 2805 w 3331"/>
                <a:gd name="T25" fmla="*/ 2469 h 3307"/>
                <a:gd name="T26" fmla="*/ 2845 w 3331"/>
                <a:gd name="T27" fmla="*/ 2463 h 3307"/>
                <a:gd name="T28" fmla="*/ 2880 w 3331"/>
                <a:gd name="T29" fmla="*/ 2479 h 3307"/>
                <a:gd name="T30" fmla="*/ 3317 w 3331"/>
                <a:gd name="T31" fmla="*/ 2842 h 3307"/>
                <a:gd name="T32" fmla="*/ 3329 w 3331"/>
                <a:gd name="T33" fmla="*/ 2869 h 3307"/>
                <a:gd name="T34" fmla="*/ 3329 w 3331"/>
                <a:gd name="T35" fmla="*/ 2900 h 3307"/>
                <a:gd name="T36" fmla="*/ 3317 w 3331"/>
                <a:gd name="T37" fmla="*/ 2928 h 3307"/>
                <a:gd name="T38" fmla="*/ 2880 w 3331"/>
                <a:gd name="T39" fmla="*/ 3291 h 3307"/>
                <a:gd name="T40" fmla="*/ 2851 w 3331"/>
                <a:gd name="T41" fmla="*/ 3306 h 3307"/>
                <a:gd name="T42" fmla="*/ 2819 w 3331"/>
                <a:gd name="T43" fmla="*/ 3306 h 3307"/>
                <a:gd name="T44" fmla="*/ 2791 w 3331"/>
                <a:gd name="T45" fmla="*/ 3292 h 3307"/>
                <a:gd name="T46" fmla="*/ 2771 w 3331"/>
                <a:gd name="T47" fmla="*/ 3268 h 3307"/>
                <a:gd name="T48" fmla="*/ 2764 w 3331"/>
                <a:gd name="T49" fmla="*/ 3237 h 3307"/>
                <a:gd name="T50" fmla="*/ 426 w 3331"/>
                <a:gd name="T51" fmla="*/ 3026 h 3307"/>
                <a:gd name="T52" fmla="*/ 371 w 3331"/>
                <a:gd name="T53" fmla="*/ 3014 h 3307"/>
                <a:gd name="T54" fmla="*/ 326 w 3331"/>
                <a:gd name="T55" fmla="*/ 2984 h 3307"/>
                <a:gd name="T56" fmla="*/ 295 w 3331"/>
                <a:gd name="T57" fmla="*/ 2939 h 3307"/>
                <a:gd name="T58" fmla="*/ 284 w 3331"/>
                <a:gd name="T59" fmla="*/ 2884 h 3307"/>
                <a:gd name="T60" fmla="*/ 71 w 3331"/>
                <a:gd name="T61" fmla="*/ 562 h 3307"/>
                <a:gd name="T62" fmla="*/ 40 w 3331"/>
                <a:gd name="T63" fmla="*/ 555 h 3307"/>
                <a:gd name="T64" fmla="*/ 16 w 3331"/>
                <a:gd name="T65" fmla="*/ 535 h 3307"/>
                <a:gd name="T66" fmla="*/ 2 w 3331"/>
                <a:gd name="T67" fmla="*/ 506 h 3307"/>
                <a:gd name="T68" fmla="*/ 0 w 3331"/>
                <a:gd name="T69" fmla="*/ 489 h 3307"/>
                <a:gd name="T70" fmla="*/ 7 w 3331"/>
                <a:gd name="T71" fmla="*/ 459 h 3307"/>
                <a:gd name="T72" fmla="*/ 371 w 3331"/>
                <a:gd name="T73" fmla="*/ 23 h 3307"/>
                <a:gd name="T74" fmla="*/ 400 w 3331"/>
                <a:gd name="T75" fmla="*/ 4 h 3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331" h="3307">
                  <a:moveTo>
                    <a:pt x="417" y="0"/>
                  </a:moveTo>
                  <a:lnTo>
                    <a:pt x="434" y="0"/>
                  </a:lnTo>
                  <a:lnTo>
                    <a:pt x="451" y="4"/>
                  </a:lnTo>
                  <a:lnTo>
                    <a:pt x="467" y="12"/>
                  </a:lnTo>
                  <a:lnTo>
                    <a:pt x="479" y="23"/>
                  </a:lnTo>
                  <a:lnTo>
                    <a:pt x="827" y="437"/>
                  </a:lnTo>
                  <a:lnTo>
                    <a:pt x="841" y="452"/>
                  </a:lnTo>
                  <a:lnTo>
                    <a:pt x="849" y="471"/>
                  </a:lnTo>
                  <a:lnTo>
                    <a:pt x="852" y="491"/>
                  </a:lnTo>
                  <a:lnTo>
                    <a:pt x="850" y="510"/>
                  </a:lnTo>
                  <a:lnTo>
                    <a:pt x="843" y="527"/>
                  </a:lnTo>
                  <a:lnTo>
                    <a:pt x="831" y="541"/>
                  </a:lnTo>
                  <a:lnTo>
                    <a:pt x="817" y="552"/>
                  </a:lnTo>
                  <a:lnTo>
                    <a:pt x="800" y="559"/>
                  </a:lnTo>
                  <a:lnTo>
                    <a:pt x="781" y="562"/>
                  </a:lnTo>
                  <a:lnTo>
                    <a:pt x="781" y="561"/>
                  </a:lnTo>
                  <a:lnTo>
                    <a:pt x="780" y="562"/>
                  </a:lnTo>
                  <a:lnTo>
                    <a:pt x="567" y="562"/>
                  </a:lnTo>
                  <a:lnTo>
                    <a:pt x="567" y="2744"/>
                  </a:lnTo>
                  <a:lnTo>
                    <a:pt x="2764" y="2744"/>
                  </a:lnTo>
                  <a:lnTo>
                    <a:pt x="2764" y="2533"/>
                  </a:lnTo>
                  <a:lnTo>
                    <a:pt x="2766" y="2516"/>
                  </a:lnTo>
                  <a:lnTo>
                    <a:pt x="2771" y="2502"/>
                  </a:lnTo>
                  <a:lnTo>
                    <a:pt x="2780" y="2488"/>
                  </a:lnTo>
                  <a:lnTo>
                    <a:pt x="2791" y="2478"/>
                  </a:lnTo>
                  <a:lnTo>
                    <a:pt x="2805" y="2469"/>
                  </a:lnTo>
                  <a:lnTo>
                    <a:pt x="2825" y="2463"/>
                  </a:lnTo>
                  <a:lnTo>
                    <a:pt x="2845" y="2463"/>
                  </a:lnTo>
                  <a:lnTo>
                    <a:pt x="2863" y="2468"/>
                  </a:lnTo>
                  <a:lnTo>
                    <a:pt x="2880" y="2479"/>
                  </a:lnTo>
                  <a:lnTo>
                    <a:pt x="3305" y="2830"/>
                  </a:lnTo>
                  <a:lnTo>
                    <a:pt x="3317" y="2842"/>
                  </a:lnTo>
                  <a:lnTo>
                    <a:pt x="3325" y="2855"/>
                  </a:lnTo>
                  <a:lnTo>
                    <a:pt x="3329" y="2869"/>
                  </a:lnTo>
                  <a:lnTo>
                    <a:pt x="3331" y="2884"/>
                  </a:lnTo>
                  <a:lnTo>
                    <a:pt x="3329" y="2900"/>
                  </a:lnTo>
                  <a:lnTo>
                    <a:pt x="3325" y="2915"/>
                  </a:lnTo>
                  <a:lnTo>
                    <a:pt x="3317" y="2928"/>
                  </a:lnTo>
                  <a:lnTo>
                    <a:pt x="3305" y="2938"/>
                  </a:lnTo>
                  <a:lnTo>
                    <a:pt x="2880" y="3291"/>
                  </a:lnTo>
                  <a:lnTo>
                    <a:pt x="2867" y="3299"/>
                  </a:lnTo>
                  <a:lnTo>
                    <a:pt x="2851" y="3306"/>
                  </a:lnTo>
                  <a:lnTo>
                    <a:pt x="2835" y="3307"/>
                  </a:lnTo>
                  <a:lnTo>
                    <a:pt x="2819" y="3306"/>
                  </a:lnTo>
                  <a:lnTo>
                    <a:pt x="2805" y="3300"/>
                  </a:lnTo>
                  <a:lnTo>
                    <a:pt x="2791" y="3292"/>
                  </a:lnTo>
                  <a:lnTo>
                    <a:pt x="2780" y="3281"/>
                  </a:lnTo>
                  <a:lnTo>
                    <a:pt x="2771" y="3268"/>
                  </a:lnTo>
                  <a:lnTo>
                    <a:pt x="2766" y="3253"/>
                  </a:lnTo>
                  <a:lnTo>
                    <a:pt x="2764" y="3237"/>
                  </a:lnTo>
                  <a:lnTo>
                    <a:pt x="2764" y="3026"/>
                  </a:lnTo>
                  <a:lnTo>
                    <a:pt x="426" y="3026"/>
                  </a:lnTo>
                  <a:lnTo>
                    <a:pt x="397" y="3023"/>
                  </a:lnTo>
                  <a:lnTo>
                    <a:pt x="371" y="3014"/>
                  </a:lnTo>
                  <a:lnTo>
                    <a:pt x="346" y="3002"/>
                  </a:lnTo>
                  <a:lnTo>
                    <a:pt x="326" y="2984"/>
                  </a:lnTo>
                  <a:lnTo>
                    <a:pt x="308" y="2963"/>
                  </a:lnTo>
                  <a:lnTo>
                    <a:pt x="295" y="2939"/>
                  </a:lnTo>
                  <a:lnTo>
                    <a:pt x="287" y="2913"/>
                  </a:lnTo>
                  <a:lnTo>
                    <a:pt x="284" y="2884"/>
                  </a:lnTo>
                  <a:lnTo>
                    <a:pt x="284" y="562"/>
                  </a:lnTo>
                  <a:lnTo>
                    <a:pt x="71" y="562"/>
                  </a:lnTo>
                  <a:lnTo>
                    <a:pt x="55" y="560"/>
                  </a:lnTo>
                  <a:lnTo>
                    <a:pt x="40" y="555"/>
                  </a:lnTo>
                  <a:lnTo>
                    <a:pt x="27" y="546"/>
                  </a:lnTo>
                  <a:lnTo>
                    <a:pt x="16" y="535"/>
                  </a:lnTo>
                  <a:lnTo>
                    <a:pt x="7" y="521"/>
                  </a:lnTo>
                  <a:lnTo>
                    <a:pt x="2" y="506"/>
                  </a:lnTo>
                  <a:lnTo>
                    <a:pt x="0" y="490"/>
                  </a:lnTo>
                  <a:lnTo>
                    <a:pt x="0" y="489"/>
                  </a:lnTo>
                  <a:lnTo>
                    <a:pt x="2" y="475"/>
                  </a:lnTo>
                  <a:lnTo>
                    <a:pt x="7" y="459"/>
                  </a:lnTo>
                  <a:lnTo>
                    <a:pt x="17" y="446"/>
                  </a:lnTo>
                  <a:lnTo>
                    <a:pt x="371" y="23"/>
                  </a:lnTo>
                  <a:lnTo>
                    <a:pt x="384" y="12"/>
                  </a:lnTo>
                  <a:lnTo>
                    <a:pt x="400" y="4"/>
                  </a:lnTo>
                  <a:lnTo>
                    <a:pt x="4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52"/>
            <p:cNvSpPr>
              <a:spLocks/>
            </p:cNvSpPr>
            <p:nvPr/>
          </p:nvSpPr>
          <p:spPr bwMode="auto">
            <a:xfrm>
              <a:off x="8947151" y="3714750"/>
              <a:ext cx="265113" cy="61913"/>
            </a:xfrm>
            <a:custGeom>
              <a:avLst/>
              <a:gdLst>
                <a:gd name="T0" fmla="*/ 212 w 1843"/>
                <a:gd name="T1" fmla="*/ 0 h 422"/>
                <a:gd name="T2" fmla="*/ 1630 w 1843"/>
                <a:gd name="T3" fmla="*/ 0 h 422"/>
                <a:gd name="T4" fmla="*/ 1665 w 1843"/>
                <a:gd name="T5" fmla="*/ 3 h 422"/>
                <a:gd name="T6" fmla="*/ 1697 w 1843"/>
                <a:gd name="T7" fmla="*/ 12 h 422"/>
                <a:gd name="T8" fmla="*/ 1727 w 1843"/>
                <a:gd name="T9" fmla="*/ 24 h 422"/>
                <a:gd name="T10" fmla="*/ 1756 w 1843"/>
                <a:gd name="T11" fmla="*/ 42 h 422"/>
                <a:gd name="T12" fmla="*/ 1781 w 1843"/>
                <a:gd name="T13" fmla="*/ 63 h 422"/>
                <a:gd name="T14" fmla="*/ 1802 w 1843"/>
                <a:gd name="T15" fmla="*/ 86 h 422"/>
                <a:gd name="T16" fmla="*/ 1819 w 1843"/>
                <a:gd name="T17" fmla="*/ 115 h 422"/>
                <a:gd name="T18" fmla="*/ 1832 w 1843"/>
                <a:gd name="T19" fmla="*/ 145 h 422"/>
                <a:gd name="T20" fmla="*/ 1839 w 1843"/>
                <a:gd name="T21" fmla="*/ 177 h 422"/>
                <a:gd name="T22" fmla="*/ 1843 w 1843"/>
                <a:gd name="T23" fmla="*/ 211 h 422"/>
                <a:gd name="T24" fmla="*/ 1839 w 1843"/>
                <a:gd name="T25" fmla="*/ 246 h 422"/>
                <a:gd name="T26" fmla="*/ 1832 w 1843"/>
                <a:gd name="T27" fmla="*/ 278 h 422"/>
                <a:gd name="T28" fmla="*/ 1819 w 1843"/>
                <a:gd name="T29" fmla="*/ 309 h 422"/>
                <a:gd name="T30" fmla="*/ 1802 w 1843"/>
                <a:gd name="T31" fmla="*/ 336 h 422"/>
                <a:gd name="T32" fmla="*/ 1781 w 1843"/>
                <a:gd name="T33" fmla="*/ 361 h 422"/>
                <a:gd name="T34" fmla="*/ 1756 w 1843"/>
                <a:gd name="T35" fmla="*/ 382 h 422"/>
                <a:gd name="T36" fmla="*/ 1727 w 1843"/>
                <a:gd name="T37" fmla="*/ 400 h 422"/>
                <a:gd name="T38" fmla="*/ 1697 w 1843"/>
                <a:gd name="T39" fmla="*/ 412 h 422"/>
                <a:gd name="T40" fmla="*/ 1665 w 1843"/>
                <a:gd name="T41" fmla="*/ 420 h 422"/>
                <a:gd name="T42" fmla="*/ 1630 w 1843"/>
                <a:gd name="T43" fmla="*/ 422 h 422"/>
                <a:gd name="T44" fmla="*/ 212 w 1843"/>
                <a:gd name="T45" fmla="*/ 422 h 422"/>
                <a:gd name="T46" fmla="*/ 178 w 1843"/>
                <a:gd name="T47" fmla="*/ 420 h 422"/>
                <a:gd name="T48" fmla="*/ 145 w 1843"/>
                <a:gd name="T49" fmla="*/ 412 h 422"/>
                <a:gd name="T50" fmla="*/ 115 w 1843"/>
                <a:gd name="T51" fmla="*/ 400 h 422"/>
                <a:gd name="T52" fmla="*/ 87 w 1843"/>
                <a:gd name="T53" fmla="*/ 382 h 422"/>
                <a:gd name="T54" fmla="*/ 62 w 1843"/>
                <a:gd name="T55" fmla="*/ 361 h 422"/>
                <a:gd name="T56" fmla="*/ 41 w 1843"/>
                <a:gd name="T57" fmla="*/ 336 h 422"/>
                <a:gd name="T58" fmla="*/ 24 w 1843"/>
                <a:gd name="T59" fmla="*/ 309 h 422"/>
                <a:gd name="T60" fmla="*/ 10 w 1843"/>
                <a:gd name="T61" fmla="*/ 278 h 422"/>
                <a:gd name="T62" fmla="*/ 3 w 1843"/>
                <a:gd name="T63" fmla="*/ 246 h 422"/>
                <a:gd name="T64" fmla="*/ 0 w 1843"/>
                <a:gd name="T65" fmla="*/ 211 h 422"/>
                <a:gd name="T66" fmla="*/ 3 w 1843"/>
                <a:gd name="T67" fmla="*/ 177 h 422"/>
                <a:gd name="T68" fmla="*/ 10 w 1843"/>
                <a:gd name="T69" fmla="*/ 145 h 422"/>
                <a:gd name="T70" fmla="*/ 24 w 1843"/>
                <a:gd name="T71" fmla="*/ 115 h 422"/>
                <a:gd name="T72" fmla="*/ 41 w 1843"/>
                <a:gd name="T73" fmla="*/ 86 h 422"/>
                <a:gd name="T74" fmla="*/ 62 w 1843"/>
                <a:gd name="T75" fmla="*/ 63 h 422"/>
                <a:gd name="T76" fmla="*/ 87 w 1843"/>
                <a:gd name="T77" fmla="*/ 42 h 422"/>
                <a:gd name="T78" fmla="*/ 115 w 1843"/>
                <a:gd name="T79" fmla="*/ 24 h 422"/>
                <a:gd name="T80" fmla="*/ 145 w 1843"/>
                <a:gd name="T81" fmla="*/ 12 h 422"/>
                <a:gd name="T82" fmla="*/ 178 w 1843"/>
                <a:gd name="T83" fmla="*/ 3 h 422"/>
                <a:gd name="T84" fmla="*/ 212 w 1843"/>
                <a:gd name="T85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43" h="422">
                  <a:moveTo>
                    <a:pt x="212" y="0"/>
                  </a:moveTo>
                  <a:lnTo>
                    <a:pt x="1630" y="0"/>
                  </a:lnTo>
                  <a:lnTo>
                    <a:pt x="1665" y="3"/>
                  </a:lnTo>
                  <a:lnTo>
                    <a:pt x="1697" y="12"/>
                  </a:lnTo>
                  <a:lnTo>
                    <a:pt x="1727" y="24"/>
                  </a:lnTo>
                  <a:lnTo>
                    <a:pt x="1756" y="42"/>
                  </a:lnTo>
                  <a:lnTo>
                    <a:pt x="1781" y="63"/>
                  </a:lnTo>
                  <a:lnTo>
                    <a:pt x="1802" y="86"/>
                  </a:lnTo>
                  <a:lnTo>
                    <a:pt x="1819" y="115"/>
                  </a:lnTo>
                  <a:lnTo>
                    <a:pt x="1832" y="145"/>
                  </a:lnTo>
                  <a:lnTo>
                    <a:pt x="1839" y="177"/>
                  </a:lnTo>
                  <a:lnTo>
                    <a:pt x="1843" y="211"/>
                  </a:lnTo>
                  <a:lnTo>
                    <a:pt x="1839" y="246"/>
                  </a:lnTo>
                  <a:lnTo>
                    <a:pt x="1832" y="278"/>
                  </a:lnTo>
                  <a:lnTo>
                    <a:pt x="1819" y="309"/>
                  </a:lnTo>
                  <a:lnTo>
                    <a:pt x="1802" y="336"/>
                  </a:lnTo>
                  <a:lnTo>
                    <a:pt x="1781" y="361"/>
                  </a:lnTo>
                  <a:lnTo>
                    <a:pt x="1756" y="382"/>
                  </a:lnTo>
                  <a:lnTo>
                    <a:pt x="1727" y="400"/>
                  </a:lnTo>
                  <a:lnTo>
                    <a:pt x="1697" y="412"/>
                  </a:lnTo>
                  <a:lnTo>
                    <a:pt x="1665" y="420"/>
                  </a:lnTo>
                  <a:lnTo>
                    <a:pt x="1630" y="422"/>
                  </a:lnTo>
                  <a:lnTo>
                    <a:pt x="212" y="422"/>
                  </a:lnTo>
                  <a:lnTo>
                    <a:pt x="178" y="420"/>
                  </a:lnTo>
                  <a:lnTo>
                    <a:pt x="145" y="412"/>
                  </a:lnTo>
                  <a:lnTo>
                    <a:pt x="115" y="400"/>
                  </a:lnTo>
                  <a:lnTo>
                    <a:pt x="87" y="382"/>
                  </a:lnTo>
                  <a:lnTo>
                    <a:pt x="62" y="361"/>
                  </a:lnTo>
                  <a:lnTo>
                    <a:pt x="41" y="336"/>
                  </a:lnTo>
                  <a:lnTo>
                    <a:pt x="24" y="309"/>
                  </a:lnTo>
                  <a:lnTo>
                    <a:pt x="10" y="278"/>
                  </a:lnTo>
                  <a:lnTo>
                    <a:pt x="3" y="246"/>
                  </a:lnTo>
                  <a:lnTo>
                    <a:pt x="0" y="211"/>
                  </a:lnTo>
                  <a:lnTo>
                    <a:pt x="3" y="177"/>
                  </a:lnTo>
                  <a:lnTo>
                    <a:pt x="10" y="145"/>
                  </a:lnTo>
                  <a:lnTo>
                    <a:pt x="24" y="115"/>
                  </a:lnTo>
                  <a:lnTo>
                    <a:pt x="41" y="86"/>
                  </a:lnTo>
                  <a:lnTo>
                    <a:pt x="62" y="63"/>
                  </a:lnTo>
                  <a:lnTo>
                    <a:pt x="87" y="42"/>
                  </a:lnTo>
                  <a:lnTo>
                    <a:pt x="115" y="24"/>
                  </a:lnTo>
                  <a:lnTo>
                    <a:pt x="145" y="12"/>
                  </a:lnTo>
                  <a:lnTo>
                    <a:pt x="178" y="3"/>
                  </a:lnTo>
                  <a:lnTo>
                    <a:pt x="2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53"/>
            <p:cNvSpPr>
              <a:spLocks/>
            </p:cNvSpPr>
            <p:nvPr/>
          </p:nvSpPr>
          <p:spPr bwMode="auto">
            <a:xfrm>
              <a:off x="8947151" y="3633788"/>
              <a:ext cx="163513" cy="61913"/>
            </a:xfrm>
            <a:custGeom>
              <a:avLst/>
              <a:gdLst>
                <a:gd name="T0" fmla="*/ 212 w 1134"/>
                <a:gd name="T1" fmla="*/ 0 h 422"/>
                <a:gd name="T2" fmla="*/ 921 w 1134"/>
                <a:gd name="T3" fmla="*/ 0 h 422"/>
                <a:gd name="T4" fmla="*/ 956 w 1134"/>
                <a:gd name="T5" fmla="*/ 2 h 422"/>
                <a:gd name="T6" fmla="*/ 988 w 1134"/>
                <a:gd name="T7" fmla="*/ 10 h 422"/>
                <a:gd name="T8" fmla="*/ 1019 w 1134"/>
                <a:gd name="T9" fmla="*/ 22 h 422"/>
                <a:gd name="T10" fmla="*/ 1047 w 1134"/>
                <a:gd name="T11" fmla="*/ 40 h 422"/>
                <a:gd name="T12" fmla="*/ 1072 w 1134"/>
                <a:gd name="T13" fmla="*/ 61 h 422"/>
                <a:gd name="T14" fmla="*/ 1093 w 1134"/>
                <a:gd name="T15" fmla="*/ 86 h 422"/>
                <a:gd name="T16" fmla="*/ 1110 w 1134"/>
                <a:gd name="T17" fmla="*/ 113 h 422"/>
                <a:gd name="T18" fmla="*/ 1123 w 1134"/>
                <a:gd name="T19" fmla="*/ 144 h 422"/>
                <a:gd name="T20" fmla="*/ 1132 w 1134"/>
                <a:gd name="T21" fmla="*/ 176 h 422"/>
                <a:gd name="T22" fmla="*/ 1134 w 1134"/>
                <a:gd name="T23" fmla="*/ 211 h 422"/>
                <a:gd name="T24" fmla="*/ 1132 w 1134"/>
                <a:gd name="T25" fmla="*/ 245 h 422"/>
                <a:gd name="T26" fmla="*/ 1123 w 1134"/>
                <a:gd name="T27" fmla="*/ 277 h 422"/>
                <a:gd name="T28" fmla="*/ 1110 w 1134"/>
                <a:gd name="T29" fmla="*/ 307 h 422"/>
                <a:gd name="T30" fmla="*/ 1093 w 1134"/>
                <a:gd name="T31" fmla="*/ 335 h 422"/>
                <a:gd name="T32" fmla="*/ 1072 w 1134"/>
                <a:gd name="T33" fmla="*/ 359 h 422"/>
                <a:gd name="T34" fmla="*/ 1047 w 1134"/>
                <a:gd name="T35" fmla="*/ 381 h 422"/>
                <a:gd name="T36" fmla="*/ 1019 w 1134"/>
                <a:gd name="T37" fmla="*/ 398 h 422"/>
                <a:gd name="T38" fmla="*/ 988 w 1134"/>
                <a:gd name="T39" fmla="*/ 410 h 422"/>
                <a:gd name="T40" fmla="*/ 956 w 1134"/>
                <a:gd name="T41" fmla="*/ 419 h 422"/>
                <a:gd name="T42" fmla="*/ 921 w 1134"/>
                <a:gd name="T43" fmla="*/ 422 h 422"/>
                <a:gd name="T44" fmla="*/ 212 w 1134"/>
                <a:gd name="T45" fmla="*/ 422 h 422"/>
                <a:gd name="T46" fmla="*/ 178 w 1134"/>
                <a:gd name="T47" fmla="*/ 419 h 422"/>
                <a:gd name="T48" fmla="*/ 145 w 1134"/>
                <a:gd name="T49" fmla="*/ 410 h 422"/>
                <a:gd name="T50" fmla="*/ 115 w 1134"/>
                <a:gd name="T51" fmla="*/ 398 h 422"/>
                <a:gd name="T52" fmla="*/ 87 w 1134"/>
                <a:gd name="T53" fmla="*/ 381 h 422"/>
                <a:gd name="T54" fmla="*/ 62 w 1134"/>
                <a:gd name="T55" fmla="*/ 359 h 422"/>
                <a:gd name="T56" fmla="*/ 41 w 1134"/>
                <a:gd name="T57" fmla="*/ 335 h 422"/>
                <a:gd name="T58" fmla="*/ 24 w 1134"/>
                <a:gd name="T59" fmla="*/ 307 h 422"/>
                <a:gd name="T60" fmla="*/ 10 w 1134"/>
                <a:gd name="T61" fmla="*/ 277 h 422"/>
                <a:gd name="T62" fmla="*/ 3 w 1134"/>
                <a:gd name="T63" fmla="*/ 245 h 422"/>
                <a:gd name="T64" fmla="*/ 0 w 1134"/>
                <a:gd name="T65" fmla="*/ 211 h 422"/>
                <a:gd name="T66" fmla="*/ 3 w 1134"/>
                <a:gd name="T67" fmla="*/ 176 h 422"/>
                <a:gd name="T68" fmla="*/ 10 w 1134"/>
                <a:gd name="T69" fmla="*/ 144 h 422"/>
                <a:gd name="T70" fmla="*/ 24 w 1134"/>
                <a:gd name="T71" fmla="*/ 113 h 422"/>
                <a:gd name="T72" fmla="*/ 41 w 1134"/>
                <a:gd name="T73" fmla="*/ 86 h 422"/>
                <a:gd name="T74" fmla="*/ 62 w 1134"/>
                <a:gd name="T75" fmla="*/ 61 h 422"/>
                <a:gd name="T76" fmla="*/ 87 w 1134"/>
                <a:gd name="T77" fmla="*/ 40 h 422"/>
                <a:gd name="T78" fmla="*/ 115 w 1134"/>
                <a:gd name="T79" fmla="*/ 22 h 422"/>
                <a:gd name="T80" fmla="*/ 145 w 1134"/>
                <a:gd name="T81" fmla="*/ 10 h 422"/>
                <a:gd name="T82" fmla="*/ 178 w 1134"/>
                <a:gd name="T83" fmla="*/ 2 h 422"/>
                <a:gd name="T84" fmla="*/ 212 w 1134"/>
                <a:gd name="T85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34" h="422">
                  <a:moveTo>
                    <a:pt x="212" y="0"/>
                  </a:moveTo>
                  <a:lnTo>
                    <a:pt x="921" y="0"/>
                  </a:lnTo>
                  <a:lnTo>
                    <a:pt x="956" y="2"/>
                  </a:lnTo>
                  <a:lnTo>
                    <a:pt x="988" y="10"/>
                  </a:lnTo>
                  <a:lnTo>
                    <a:pt x="1019" y="22"/>
                  </a:lnTo>
                  <a:lnTo>
                    <a:pt x="1047" y="40"/>
                  </a:lnTo>
                  <a:lnTo>
                    <a:pt x="1072" y="61"/>
                  </a:lnTo>
                  <a:lnTo>
                    <a:pt x="1093" y="86"/>
                  </a:lnTo>
                  <a:lnTo>
                    <a:pt x="1110" y="113"/>
                  </a:lnTo>
                  <a:lnTo>
                    <a:pt x="1123" y="144"/>
                  </a:lnTo>
                  <a:lnTo>
                    <a:pt x="1132" y="176"/>
                  </a:lnTo>
                  <a:lnTo>
                    <a:pt x="1134" y="211"/>
                  </a:lnTo>
                  <a:lnTo>
                    <a:pt x="1132" y="245"/>
                  </a:lnTo>
                  <a:lnTo>
                    <a:pt x="1123" y="277"/>
                  </a:lnTo>
                  <a:lnTo>
                    <a:pt x="1110" y="307"/>
                  </a:lnTo>
                  <a:lnTo>
                    <a:pt x="1093" y="335"/>
                  </a:lnTo>
                  <a:lnTo>
                    <a:pt x="1072" y="359"/>
                  </a:lnTo>
                  <a:lnTo>
                    <a:pt x="1047" y="381"/>
                  </a:lnTo>
                  <a:lnTo>
                    <a:pt x="1019" y="398"/>
                  </a:lnTo>
                  <a:lnTo>
                    <a:pt x="988" y="410"/>
                  </a:lnTo>
                  <a:lnTo>
                    <a:pt x="956" y="419"/>
                  </a:lnTo>
                  <a:lnTo>
                    <a:pt x="921" y="422"/>
                  </a:lnTo>
                  <a:lnTo>
                    <a:pt x="212" y="422"/>
                  </a:lnTo>
                  <a:lnTo>
                    <a:pt x="178" y="419"/>
                  </a:lnTo>
                  <a:lnTo>
                    <a:pt x="145" y="410"/>
                  </a:lnTo>
                  <a:lnTo>
                    <a:pt x="115" y="398"/>
                  </a:lnTo>
                  <a:lnTo>
                    <a:pt x="87" y="381"/>
                  </a:lnTo>
                  <a:lnTo>
                    <a:pt x="62" y="359"/>
                  </a:lnTo>
                  <a:lnTo>
                    <a:pt x="41" y="335"/>
                  </a:lnTo>
                  <a:lnTo>
                    <a:pt x="24" y="307"/>
                  </a:lnTo>
                  <a:lnTo>
                    <a:pt x="10" y="277"/>
                  </a:lnTo>
                  <a:lnTo>
                    <a:pt x="3" y="245"/>
                  </a:lnTo>
                  <a:lnTo>
                    <a:pt x="0" y="211"/>
                  </a:lnTo>
                  <a:lnTo>
                    <a:pt x="3" y="176"/>
                  </a:lnTo>
                  <a:lnTo>
                    <a:pt x="10" y="144"/>
                  </a:lnTo>
                  <a:lnTo>
                    <a:pt x="24" y="113"/>
                  </a:lnTo>
                  <a:lnTo>
                    <a:pt x="41" y="86"/>
                  </a:lnTo>
                  <a:lnTo>
                    <a:pt x="62" y="61"/>
                  </a:lnTo>
                  <a:lnTo>
                    <a:pt x="87" y="40"/>
                  </a:lnTo>
                  <a:lnTo>
                    <a:pt x="115" y="22"/>
                  </a:lnTo>
                  <a:lnTo>
                    <a:pt x="145" y="10"/>
                  </a:lnTo>
                  <a:lnTo>
                    <a:pt x="178" y="2"/>
                  </a:lnTo>
                  <a:lnTo>
                    <a:pt x="2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54"/>
            <p:cNvSpPr>
              <a:spLocks/>
            </p:cNvSpPr>
            <p:nvPr/>
          </p:nvSpPr>
          <p:spPr bwMode="auto">
            <a:xfrm>
              <a:off x="8947151" y="3552825"/>
              <a:ext cx="214313" cy="60325"/>
            </a:xfrm>
            <a:custGeom>
              <a:avLst/>
              <a:gdLst>
                <a:gd name="T0" fmla="*/ 212 w 1489"/>
                <a:gd name="T1" fmla="*/ 0 h 422"/>
                <a:gd name="T2" fmla="*/ 1275 w 1489"/>
                <a:gd name="T3" fmla="*/ 0 h 422"/>
                <a:gd name="T4" fmla="*/ 1310 w 1489"/>
                <a:gd name="T5" fmla="*/ 3 h 422"/>
                <a:gd name="T6" fmla="*/ 1343 w 1489"/>
                <a:gd name="T7" fmla="*/ 11 h 422"/>
                <a:gd name="T8" fmla="*/ 1374 w 1489"/>
                <a:gd name="T9" fmla="*/ 24 h 422"/>
                <a:gd name="T10" fmla="*/ 1401 w 1489"/>
                <a:gd name="T11" fmla="*/ 40 h 422"/>
                <a:gd name="T12" fmla="*/ 1426 w 1489"/>
                <a:gd name="T13" fmla="*/ 62 h 422"/>
                <a:gd name="T14" fmla="*/ 1447 w 1489"/>
                <a:gd name="T15" fmla="*/ 86 h 422"/>
                <a:gd name="T16" fmla="*/ 1465 w 1489"/>
                <a:gd name="T17" fmla="*/ 114 h 422"/>
                <a:gd name="T18" fmla="*/ 1477 w 1489"/>
                <a:gd name="T19" fmla="*/ 144 h 422"/>
                <a:gd name="T20" fmla="*/ 1486 w 1489"/>
                <a:gd name="T21" fmla="*/ 177 h 422"/>
                <a:gd name="T22" fmla="*/ 1489 w 1489"/>
                <a:gd name="T23" fmla="*/ 211 h 422"/>
                <a:gd name="T24" fmla="*/ 1486 w 1489"/>
                <a:gd name="T25" fmla="*/ 245 h 422"/>
                <a:gd name="T26" fmla="*/ 1477 w 1489"/>
                <a:gd name="T27" fmla="*/ 278 h 422"/>
                <a:gd name="T28" fmla="*/ 1465 w 1489"/>
                <a:gd name="T29" fmla="*/ 309 h 422"/>
                <a:gd name="T30" fmla="*/ 1447 w 1489"/>
                <a:gd name="T31" fmla="*/ 336 h 422"/>
                <a:gd name="T32" fmla="*/ 1426 w 1489"/>
                <a:gd name="T33" fmla="*/ 361 h 422"/>
                <a:gd name="T34" fmla="*/ 1401 w 1489"/>
                <a:gd name="T35" fmla="*/ 382 h 422"/>
                <a:gd name="T36" fmla="*/ 1374 w 1489"/>
                <a:gd name="T37" fmla="*/ 399 h 422"/>
                <a:gd name="T38" fmla="*/ 1343 w 1489"/>
                <a:gd name="T39" fmla="*/ 412 h 422"/>
                <a:gd name="T40" fmla="*/ 1310 w 1489"/>
                <a:gd name="T41" fmla="*/ 420 h 422"/>
                <a:gd name="T42" fmla="*/ 1275 w 1489"/>
                <a:gd name="T43" fmla="*/ 422 h 422"/>
                <a:gd name="T44" fmla="*/ 212 w 1489"/>
                <a:gd name="T45" fmla="*/ 422 h 422"/>
                <a:gd name="T46" fmla="*/ 178 w 1489"/>
                <a:gd name="T47" fmla="*/ 420 h 422"/>
                <a:gd name="T48" fmla="*/ 145 w 1489"/>
                <a:gd name="T49" fmla="*/ 412 h 422"/>
                <a:gd name="T50" fmla="*/ 115 w 1489"/>
                <a:gd name="T51" fmla="*/ 399 h 422"/>
                <a:gd name="T52" fmla="*/ 87 w 1489"/>
                <a:gd name="T53" fmla="*/ 382 h 422"/>
                <a:gd name="T54" fmla="*/ 62 w 1489"/>
                <a:gd name="T55" fmla="*/ 361 h 422"/>
                <a:gd name="T56" fmla="*/ 41 w 1489"/>
                <a:gd name="T57" fmla="*/ 336 h 422"/>
                <a:gd name="T58" fmla="*/ 24 w 1489"/>
                <a:gd name="T59" fmla="*/ 309 h 422"/>
                <a:gd name="T60" fmla="*/ 10 w 1489"/>
                <a:gd name="T61" fmla="*/ 278 h 422"/>
                <a:gd name="T62" fmla="*/ 3 w 1489"/>
                <a:gd name="T63" fmla="*/ 245 h 422"/>
                <a:gd name="T64" fmla="*/ 0 w 1489"/>
                <a:gd name="T65" fmla="*/ 211 h 422"/>
                <a:gd name="T66" fmla="*/ 3 w 1489"/>
                <a:gd name="T67" fmla="*/ 177 h 422"/>
                <a:gd name="T68" fmla="*/ 10 w 1489"/>
                <a:gd name="T69" fmla="*/ 144 h 422"/>
                <a:gd name="T70" fmla="*/ 24 w 1489"/>
                <a:gd name="T71" fmla="*/ 114 h 422"/>
                <a:gd name="T72" fmla="*/ 41 w 1489"/>
                <a:gd name="T73" fmla="*/ 86 h 422"/>
                <a:gd name="T74" fmla="*/ 62 w 1489"/>
                <a:gd name="T75" fmla="*/ 62 h 422"/>
                <a:gd name="T76" fmla="*/ 87 w 1489"/>
                <a:gd name="T77" fmla="*/ 40 h 422"/>
                <a:gd name="T78" fmla="*/ 115 w 1489"/>
                <a:gd name="T79" fmla="*/ 24 h 422"/>
                <a:gd name="T80" fmla="*/ 145 w 1489"/>
                <a:gd name="T81" fmla="*/ 11 h 422"/>
                <a:gd name="T82" fmla="*/ 178 w 1489"/>
                <a:gd name="T83" fmla="*/ 3 h 422"/>
                <a:gd name="T84" fmla="*/ 212 w 1489"/>
                <a:gd name="T85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89" h="422">
                  <a:moveTo>
                    <a:pt x="212" y="0"/>
                  </a:moveTo>
                  <a:lnTo>
                    <a:pt x="1275" y="0"/>
                  </a:lnTo>
                  <a:lnTo>
                    <a:pt x="1310" y="3"/>
                  </a:lnTo>
                  <a:lnTo>
                    <a:pt x="1343" y="11"/>
                  </a:lnTo>
                  <a:lnTo>
                    <a:pt x="1374" y="24"/>
                  </a:lnTo>
                  <a:lnTo>
                    <a:pt x="1401" y="40"/>
                  </a:lnTo>
                  <a:lnTo>
                    <a:pt x="1426" y="62"/>
                  </a:lnTo>
                  <a:lnTo>
                    <a:pt x="1447" y="86"/>
                  </a:lnTo>
                  <a:lnTo>
                    <a:pt x="1465" y="114"/>
                  </a:lnTo>
                  <a:lnTo>
                    <a:pt x="1477" y="144"/>
                  </a:lnTo>
                  <a:lnTo>
                    <a:pt x="1486" y="177"/>
                  </a:lnTo>
                  <a:lnTo>
                    <a:pt x="1489" y="211"/>
                  </a:lnTo>
                  <a:lnTo>
                    <a:pt x="1486" y="245"/>
                  </a:lnTo>
                  <a:lnTo>
                    <a:pt x="1477" y="278"/>
                  </a:lnTo>
                  <a:lnTo>
                    <a:pt x="1465" y="309"/>
                  </a:lnTo>
                  <a:lnTo>
                    <a:pt x="1447" y="336"/>
                  </a:lnTo>
                  <a:lnTo>
                    <a:pt x="1426" y="361"/>
                  </a:lnTo>
                  <a:lnTo>
                    <a:pt x="1401" y="382"/>
                  </a:lnTo>
                  <a:lnTo>
                    <a:pt x="1374" y="399"/>
                  </a:lnTo>
                  <a:lnTo>
                    <a:pt x="1343" y="412"/>
                  </a:lnTo>
                  <a:lnTo>
                    <a:pt x="1310" y="420"/>
                  </a:lnTo>
                  <a:lnTo>
                    <a:pt x="1275" y="422"/>
                  </a:lnTo>
                  <a:lnTo>
                    <a:pt x="212" y="422"/>
                  </a:lnTo>
                  <a:lnTo>
                    <a:pt x="178" y="420"/>
                  </a:lnTo>
                  <a:lnTo>
                    <a:pt x="145" y="412"/>
                  </a:lnTo>
                  <a:lnTo>
                    <a:pt x="115" y="399"/>
                  </a:lnTo>
                  <a:lnTo>
                    <a:pt x="87" y="382"/>
                  </a:lnTo>
                  <a:lnTo>
                    <a:pt x="62" y="361"/>
                  </a:lnTo>
                  <a:lnTo>
                    <a:pt x="41" y="336"/>
                  </a:lnTo>
                  <a:lnTo>
                    <a:pt x="24" y="309"/>
                  </a:lnTo>
                  <a:lnTo>
                    <a:pt x="10" y="278"/>
                  </a:lnTo>
                  <a:lnTo>
                    <a:pt x="3" y="245"/>
                  </a:lnTo>
                  <a:lnTo>
                    <a:pt x="0" y="211"/>
                  </a:lnTo>
                  <a:lnTo>
                    <a:pt x="3" y="177"/>
                  </a:lnTo>
                  <a:lnTo>
                    <a:pt x="10" y="144"/>
                  </a:lnTo>
                  <a:lnTo>
                    <a:pt x="24" y="114"/>
                  </a:lnTo>
                  <a:lnTo>
                    <a:pt x="41" y="86"/>
                  </a:lnTo>
                  <a:lnTo>
                    <a:pt x="62" y="62"/>
                  </a:lnTo>
                  <a:lnTo>
                    <a:pt x="87" y="40"/>
                  </a:lnTo>
                  <a:lnTo>
                    <a:pt x="115" y="24"/>
                  </a:lnTo>
                  <a:lnTo>
                    <a:pt x="145" y="11"/>
                  </a:lnTo>
                  <a:lnTo>
                    <a:pt x="178" y="3"/>
                  </a:lnTo>
                  <a:lnTo>
                    <a:pt x="2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19" name="Group 218"/>
          <p:cNvGrpSpPr/>
          <p:nvPr/>
        </p:nvGrpSpPr>
        <p:grpSpPr>
          <a:xfrm flipH="1">
            <a:off x="8430463" y="626217"/>
            <a:ext cx="316866" cy="327754"/>
            <a:chOff x="7869238" y="3857626"/>
            <a:chExt cx="461963" cy="4778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98" name="Freeform 59"/>
            <p:cNvSpPr>
              <a:spLocks noEditPoints="1"/>
            </p:cNvSpPr>
            <p:nvPr/>
          </p:nvSpPr>
          <p:spPr bwMode="auto">
            <a:xfrm>
              <a:off x="7869238" y="3857626"/>
              <a:ext cx="228600" cy="230188"/>
            </a:xfrm>
            <a:custGeom>
              <a:avLst/>
              <a:gdLst>
                <a:gd name="T0" fmla="*/ 502 w 1580"/>
                <a:gd name="T1" fmla="*/ 326 h 1592"/>
                <a:gd name="T2" fmla="*/ 458 w 1580"/>
                <a:gd name="T3" fmla="*/ 345 h 1592"/>
                <a:gd name="T4" fmla="*/ 426 w 1580"/>
                <a:gd name="T5" fmla="*/ 382 h 1592"/>
                <a:gd name="T6" fmla="*/ 421 w 1580"/>
                <a:gd name="T7" fmla="*/ 439 h 1592"/>
                <a:gd name="T8" fmla="*/ 612 w 1580"/>
                <a:gd name="T9" fmla="*/ 764 h 1592"/>
                <a:gd name="T10" fmla="*/ 500 w 1580"/>
                <a:gd name="T11" fmla="*/ 773 h 1592"/>
                <a:gd name="T12" fmla="*/ 479 w 1580"/>
                <a:gd name="T13" fmla="*/ 816 h 1592"/>
                <a:gd name="T14" fmla="*/ 500 w 1580"/>
                <a:gd name="T15" fmla="*/ 857 h 1592"/>
                <a:gd name="T16" fmla="*/ 672 w 1580"/>
                <a:gd name="T17" fmla="*/ 867 h 1592"/>
                <a:gd name="T18" fmla="*/ 531 w 1580"/>
                <a:gd name="T19" fmla="*/ 945 h 1592"/>
                <a:gd name="T20" fmla="*/ 489 w 1580"/>
                <a:gd name="T21" fmla="*/ 965 h 1592"/>
                <a:gd name="T22" fmla="*/ 481 w 1580"/>
                <a:gd name="T23" fmla="*/ 1013 h 1592"/>
                <a:gd name="T24" fmla="*/ 514 w 1580"/>
                <a:gd name="T25" fmla="*/ 1046 h 1592"/>
                <a:gd name="T26" fmla="*/ 694 w 1580"/>
                <a:gd name="T27" fmla="*/ 1180 h 1592"/>
                <a:gd name="T28" fmla="*/ 710 w 1580"/>
                <a:gd name="T29" fmla="*/ 1241 h 1592"/>
                <a:gd name="T30" fmla="*/ 755 w 1580"/>
                <a:gd name="T31" fmla="*/ 1279 h 1592"/>
                <a:gd name="T32" fmla="*/ 822 w 1580"/>
                <a:gd name="T33" fmla="*/ 1284 h 1592"/>
                <a:gd name="T34" fmla="*/ 876 w 1580"/>
                <a:gd name="T35" fmla="*/ 1257 h 1592"/>
                <a:gd name="T36" fmla="*/ 901 w 1580"/>
                <a:gd name="T37" fmla="*/ 1203 h 1592"/>
                <a:gd name="T38" fmla="*/ 1067 w 1580"/>
                <a:gd name="T39" fmla="*/ 1049 h 1592"/>
                <a:gd name="T40" fmla="*/ 1109 w 1580"/>
                <a:gd name="T41" fmla="*/ 1027 h 1592"/>
                <a:gd name="T42" fmla="*/ 1116 w 1580"/>
                <a:gd name="T43" fmla="*/ 980 h 1592"/>
                <a:gd name="T44" fmla="*/ 1084 w 1580"/>
                <a:gd name="T45" fmla="*/ 947 h 1592"/>
                <a:gd name="T46" fmla="*/ 903 w 1580"/>
                <a:gd name="T47" fmla="*/ 906 h 1592"/>
                <a:gd name="T48" fmla="*/ 1084 w 1580"/>
                <a:gd name="T49" fmla="*/ 865 h 1592"/>
                <a:gd name="T50" fmla="*/ 1116 w 1580"/>
                <a:gd name="T51" fmla="*/ 832 h 1592"/>
                <a:gd name="T52" fmla="*/ 1109 w 1580"/>
                <a:gd name="T53" fmla="*/ 785 h 1592"/>
                <a:gd name="T54" fmla="*/ 1067 w 1580"/>
                <a:gd name="T55" fmla="*/ 764 h 1592"/>
                <a:gd name="T56" fmla="*/ 1170 w 1580"/>
                <a:gd name="T57" fmla="*/ 458 h 1592"/>
                <a:gd name="T58" fmla="*/ 1178 w 1580"/>
                <a:gd name="T59" fmla="*/ 400 h 1592"/>
                <a:gd name="T60" fmla="*/ 1153 w 1580"/>
                <a:gd name="T61" fmla="*/ 355 h 1592"/>
                <a:gd name="T62" fmla="*/ 1111 w 1580"/>
                <a:gd name="T63" fmla="*/ 330 h 1592"/>
                <a:gd name="T64" fmla="*/ 1066 w 1580"/>
                <a:gd name="T65" fmla="*/ 324 h 1592"/>
                <a:gd name="T66" fmla="*/ 1016 w 1580"/>
                <a:gd name="T67" fmla="*/ 338 h 1592"/>
                <a:gd name="T68" fmla="*/ 986 w 1580"/>
                <a:gd name="T69" fmla="*/ 367 h 1592"/>
                <a:gd name="T70" fmla="*/ 799 w 1580"/>
                <a:gd name="T71" fmla="*/ 725 h 1592"/>
                <a:gd name="T72" fmla="*/ 612 w 1580"/>
                <a:gd name="T73" fmla="*/ 367 h 1592"/>
                <a:gd name="T74" fmla="*/ 583 w 1580"/>
                <a:gd name="T75" fmla="*/ 338 h 1592"/>
                <a:gd name="T76" fmla="*/ 532 w 1580"/>
                <a:gd name="T77" fmla="*/ 324 h 1592"/>
                <a:gd name="T78" fmla="*/ 870 w 1580"/>
                <a:gd name="T79" fmla="*/ 3 h 1592"/>
                <a:gd name="T80" fmla="*/ 1070 w 1580"/>
                <a:gd name="T81" fmla="*/ 48 h 1592"/>
                <a:gd name="T82" fmla="*/ 1249 w 1580"/>
                <a:gd name="T83" fmla="*/ 141 h 1592"/>
                <a:gd name="T84" fmla="*/ 1398 w 1580"/>
                <a:gd name="T85" fmla="*/ 274 h 1592"/>
                <a:gd name="T86" fmla="*/ 1511 w 1580"/>
                <a:gd name="T87" fmla="*/ 439 h 1592"/>
                <a:gd name="T88" fmla="*/ 1580 w 1580"/>
                <a:gd name="T89" fmla="*/ 632 h 1592"/>
                <a:gd name="T90" fmla="*/ 1474 w 1580"/>
                <a:gd name="T91" fmla="*/ 824 h 1592"/>
                <a:gd name="T92" fmla="*/ 1413 w 1580"/>
                <a:gd name="T93" fmla="*/ 1038 h 1592"/>
                <a:gd name="T94" fmla="*/ 1236 w 1580"/>
                <a:gd name="T95" fmla="*/ 1155 h 1592"/>
                <a:gd name="T96" fmla="*/ 1003 w 1580"/>
                <a:gd name="T97" fmla="*/ 1257 h 1592"/>
                <a:gd name="T98" fmla="*/ 801 w 1580"/>
                <a:gd name="T99" fmla="*/ 1404 h 1592"/>
                <a:gd name="T100" fmla="*/ 632 w 1580"/>
                <a:gd name="T101" fmla="*/ 1592 h 1592"/>
                <a:gd name="T102" fmla="*/ 440 w 1580"/>
                <a:gd name="T103" fmla="*/ 1523 h 1592"/>
                <a:gd name="T104" fmla="*/ 274 w 1580"/>
                <a:gd name="T105" fmla="*/ 1411 h 1592"/>
                <a:gd name="T106" fmla="*/ 141 w 1580"/>
                <a:gd name="T107" fmla="*/ 1260 h 1592"/>
                <a:gd name="T108" fmla="*/ 48 w 1580"/>
                <a:gd name="T109" fmla="*/ 1080 h 1592"/>
                <a:gd name="T110" fmla="*/ 3 w 1580"/>
                <a:gd name="T111" fmla="*/ 876 h 1592"/>
                <a:gd name="T112" fmla="*/ 12 w 1580"/>
                <a:gd name="T113" fmla="*/ 661 h 1592"/>
                <a:gd name="T114" fmla="*/ 76 w 1580"/>
                <a:gd name="T115" fmla="*/ 460 h 1592"/>
                <a:gd name="T116" fmla="*/ 188 w 1580"/>
                <a:gd name="T117" fmla="*/ 286 h 1592"/>
                <a:gd name="T118" fmla="*/ 338 w 1580"/>
                <a:gd name="T119" fmla="*/ 148 h 1592"/>
                <a:gd name="T120" fmla="*/ 521 w 1580"/>
                <a:gd name="T121" fmla="*/ 50 h 1592"/>
                <a:gd name="T122" fmla="*/ 726 w 1580"/>
                <a:gd name="T123" fmla="*/ 3 h 1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80" h="1592">
                  <a:moveTo>
                    <a:pt x="532" y="324"/>
                  </a:moveTo>
                  <a:lnTo>
                    <a:pt x="518" y="324"/>
                  </a:lnTo>
                  <a:lnTo>
                    <a:pt x="502" y="326"/>
                  </a:lnTo>
                  <a:lnTo>
                    <a:pt x="487" y="330"/>
                  </a:lnTo>
                  <a:lnTo>
                    <a:pt x="472" y="336"/>
                  </a:lnTo>
                  <a:lnTo>
                    <a:pt x="458" y="345"/>
                  </a:lnTo>
                  <a:lnTo>
                    <a:pt x="445" y="355"/>
                  </a:lnTo>
                  <a:lnTo>
                    <a:pt x="434" y="367"/>
                  </a:lnTo>
                  <a:lnTo>
                    <a:pt x="426" y="382"/>
                  </a:lnTo>
                  <a:lnTo>
                    <a:pt x="421" y="400"/>
                  </a:lnTo>
                  <a:lnTo>
                    <a:pt x="418" y="421"/>
                  </a:lnTo>
                  <a:lnTo>
                    <a:pt x="421" y="439"/>
                  </a:lnTo>
                  <a:lnTo>
                    <a:pt x="428" y="458"/>
                  </a:lnTo>
                  <a:lnTo>
                    <a:pt x="437" y="475"/>
                  </a:lnTo>
                  <a:lnTo>
                    <a:pt x="612" y="764"/>
                  </a:lnTo>
                  <a:lnTo>
                    <a:pt x="531" y="764"/>
                  </a:lnTo>
                  <a:lnTo>
                    <a:pt x="514" y="766"/>
                  </a:lnTo>
                  <a:lnTo>
                    <a:pt x="500" y="773"/>
                  </a:lnTo>
                  <a:lnTo>
                    <a:pt x="489" y="785"/>
                  </a:lnTo>
                  <a:lnTo>
                    <a:pt x="481" y="799"/>
                  </a:lnTo>
                  <a:lnTo>
                    <a:pt x="479" y="816"/>
                  </a:lnTo>
                  <a:lnTo>
                    <a:pt x="481" y="832"/>
                  </a:lnTo>
                  <a:lnTo>
                    <a:pt x="489" y="846"/>
                  </a:lnTo>
                  <a:lnTo>
                    <a:pt x="500" y="857"/>
                  </a:lnTo>
                  <a:lnTo>
                    <a:pt x="514" y="865"/>
                  </a:lnTo>
                  <a:lnTo>
                    <a:pt x="531" y="867"/>
                  </a:lnTo>
                  <a:lnTo>
                    <a:pt x="672" y="867"/>
                  </a:lnTo>
                  <a:lnTo>
                    <a:pt x="694" y="906"/>
                  </a:lnTo>
                  <a:lnTo>
                    <a:pt x="694" y="945"/>
                  </a:lnTo>
                  <a:lnTo>
                    <a:pt x="531" y="945"/>
                  </a:lnTo>
                  <a:lnTo>
                    <a:pt x="514" y="947"/>
                  </a:lnTo>
                  <a:lnTo>
                    <a:pt x="500" y="954"/>
                  </a:lnTo>
                  <a:lnTo>
                    <a:pt x="489" y="965"/>
                  </a:lnTo>
                  <a:lnTo>
                    <a:pt x="481" y="980"/>
                  </a:lnTo>
                  <a:lnTo>
                    <a:pt x="479" y="997"/>
                  </a:lnTo>
                  <a:lnTo>
                    <a:pt x="481" y="1013"/>
                  </a:lnTo>
                  <a:lnTo>
                    <a:pt x="489" y="1027"/>
                  </a:lnTo>
                  <a:lnTo>
                    <a:pt x="500" y="1038"/>
                  </a:lnTo>
                  <a:lnTo>
                    <a:pt x="514" y="1046"/>
                  </a:lnTo>
                  <a:lnTo>
                    <a:pt x="531" y="1049"/>
                  </a:lnTo>
                  <a:lnTo>
                    <a:pt x="694" y="1049"/>
                  </a:lnTo>
                  <a:lnTo>
                    <a:pt x="694" y="1180"/>
                  </a:lnTo>
                  <a:lnTo>
                    <a:pt x="696" y="1203"/>
                  </a:lnTo>
                  <a:lnTo>
                    <a:pt x="702" y="1223"/>
                  </a:lnTo>
                  <a:lnTo>
                    <a:pt x="710" y="1241"/>
                  </a:lnTo>
                  <a:lnTo>
                    <a:pt x="722" y="1257"/>
                  </a:lnTo>
                  <a:lnTo>
                    <a:pt x="737" y="1269"/>
                  </a:lnTo>
                  <a:lnTo>
                    <a:pt x="755" y="1279"/>
                  </a:lnTo>
                  <a:lnTo>
                    <a:pt x="776" y="1284"/>
                  </a:lnTo>
                  <a:lnTo>
                    <a:pt x="799" y="1286"/>
                  </a:lnTo>
                  <a:lnTo>
                    <a:pt x="822" y="1284"/>
                  </a:lnTo>
                  <a:lnTo>
                    <a:pt x="843" y="1279"/>
                  </a:lnTo>
                  <a:lnTo>
                    <a:pt x="861" y="1269"/>
                  </a:lnTo>
                  <a:lnTo>
                    <a:pt x="876" y="1257"/>
                  </a:lnTo>
                  <a:lnTo>
                    <a:pt x="888" y="1241"/>
                  </a:lnTo>
                  <a:lnTo>
                    <a:pt x="896" y="1223"/>
                  </a:lnTo>
                  <a:lnTo>
                    <a:pt x="901" y="1203"/>
                  </a:lnTo>
                  <a:lnTo>
                    <a:pt x="903" y="1180"/>
                  </a:lnTo>
                  <a:lnTo>
                    <a:pt x="903" y="1049"/>
                  </a:lnTo>
                  <a:lnTo>
                    <a:pt x="1067" y="1049"/>
                  </a:lnTo>
                  <a:lnTo>
                    <a:pt x="1084" y="1046"/>
                  </a:lnTo>
                  <a:lnTo>
                    <a:pt x="1098" y="1038"/>
                  </a:lnTo>
                  <a:lnTo>
                    <a:pt x="1109" y="1027"/>
                  </a:lnTo>
                  <a:lnTo>
                    <a:pt x="1116" y="1013"/>
                  </a:lnTo>
                  <a:lnTo>
                    <a:pt x="1119" y="997"/>
                  </a:lnTo>
                  <a:lnTo>
                    <a:pt x="1116" y="980"/>
                  </a:lnTo>
                  <a:lnTo>
                    <a:pt x="1109" y="965"/>
                  </a:lnTo>
                  <a:lnTo>
                    <a:pt x="1098" y="954"/>
                  </a:lnTo>
                  <a:lnTo>
                    <a:pt x="1084" y="947"/>
                  </a:lnTo>
                  <a:lnTo>
                    <a:pt x="1067" y="945"/>
                  </a:lnTo>
                  <a:lnTo>
                    <a:pt x="903" y="945"/>
                  </a:lnTo>
                  <a:lnTo>
                    <a:pt x="903" y="906"/>
                  </a:lnTo>
                  <a:lnTo>
                    <a:pt x="926" y="867"/>
                  </a:lnTo>
                  <a:lnTo>
                    <a:pt x="1067" y="867"/>
                  </a:lnTo>
                  <a:lnTo>
                    <a:pt x="1084" y="865"/>
                  </a:lnTo>
                  <a:lnTo>
                    <a:pt x="1097" y="857"/>
                  </a:lnTo>
                  <a:lnTo>
                    <a:pt x="1109" y="846"/>
                  </a:lnTo>
                  <a:lnTo>
                    <a:pt x="1116" y="832"/>
                  </a:lnTo>
                  <a:lnTo>
                    <a:pt x="1118" y="816"/>
                  </a:lnTo>
                  <a:lnTo>
                    <a:pt x="1116" y="799"/>
                  </a:lnTo>
                  <a:lnTo>
                    <a:pt x="1109" y="785"/>
                  </a:lnTo>
                  <a:lnTo>
                    <a:pt x="1097" y="773"/>
                  </a:lnTo>
                  <a:lnTo>
                    <a:pt x="1084" y="766"/>
                  </a:lnTo>
                  <a:lnTo>
                    <a:pt x="1067" y="764"/>
                  </a:lnTo>
                  <a:lnTo>
                    <a:pt x="987" y="764"/>
                  </a:lnTo>
                  <a:lnTo>
                    <a:pt x="1161" y="475"/>
                  </a:lnTo>
                  <a:lnTo>
                    <a:pt x="1170" y="458"/>
                  </a:lnTo>
                  <a:lnTo>
                    <a:pt x="1177" y="439"/>
                  </a:lnTo>
                  <a:lnTo>
                    <a:pt x="1180" y="421"/>
                  </a:lnTo>
                  <a:lnTo>
                    <a:pt x="1178" y="400"/>
                  </a:lnTo>
                  <a:lnTo>
                    <a:pt x="1172" y="382"/>
                  </a:lnTo>
                  <a:lnTo>
                    <a:pt x="1163" y="367"/>
                  </a:lnTo>
                  <a:lnTo>
                    <a:pt x="1153" y="355"/>
                  </a:lnTo>
                  <a:lnTo>
                    <a:pt x="1140" y="345"/>
                  </a:lnTo>
                  <a:lnTo>
                    <a:pt x="1126" y="336"/>
                  </a:lnTo>
                  <a:lnTo>
                    <a:pt x="1111" y="330"/>
                  </a:lnTo>
                  <a:lnTo>
                    <a:pt x="1095" y="326"/>
                  </a:lnTo>
                  <a:lnTo>
                    <a:pt x="1080" y="324"/>
                  </a:lnTo>
                  <a:lnTo>
                    <a:pt x="1066" y="324"/>
                  </a:lnTo>
                  <a:lnTo>
                    <a:pt x="1047" y="325"/>
                  </a:lnTo>
                  <a:lnTo>
                    <a:pt x="1030" y="330"/>
                  </a:lnTo>
                  <a:lnTo>
                    <a:pt x="1016" y="338"/>
                  </a:lnTo>
                  <a:lnTo>
                    <a:pt x="1003" y="348"/>
                  </a:lnTo>
                  <a:lnTo>
                    <a:pt x="994" y="358"/>
                  </a:lnTo>
                  <a:lnTo>
                    <a:pt x="986" y="367"/>
                  </a:lnTo>
                  <a:lnTo>
                    <a:pt x="981" y="378"/>
                  </a:lnTo>
                  <a:lnTo>
                    <a:pt x="976" y="385"/>
                  </a:lnTo>
                  <a:lnTo>
                    <a:pt x="799" y="725"/>
                  </a:lnTo>
                  <a:lnTo>
                    <a:pt x="622" y="385"/>
                  </a:lnTo>
                  <a:lnTo>
                    <a:pt x="618" y="378"/>
                  </a:lnTo>
                  <a:lnTo>
                    <a:pt x="612" y="367"/>
                  </a:lnTo>
                  <a:lnTo>
                    <a:pt x="604" y="358"/>
                  </a:lnTo>
                  <a:lnTo>
                    <a:pt x="594" y="348"/>
                  </a:lnTo>
                  <a:lnTo>
                    <a:pt x="583" y="338"/>
                  </a:lnTo>
                  <a:lnTo>
                    <a:pt x="568" y="330"/>
                  </a:lnTo>
                  <a:lnTo>
                    <a:pt x="552" y="325"/>
                  </a:lnTo>
                  <a:lnTo>
                    <a:pt x="532" y="324"/>
                  </a:lnTo>
                  <a:close/>
                  <a:moveTo>
                    <a:pt x="799" y="0"/>
                  </a:moveTo>
                  <a:lnTo>
                    <a:pt x="799" y="0"/>
                  </a:lnTo>
                  <a:lnTo>
                    <a:pt x="870" y="3"/>
                  </a:lnTo>
                  <a:lnTo>
                    <a:pt x="938" y="13"/>
                  </a:lnTo>
                  <a:lnTo>
                    <a:pt x="1005" y="27"/>
                  </a:lnTo>
                  <a:lnTo>
                    <a:pt x="1070" y="48"/>
                  </a:lnTo>
                  <a:lnTo>
                    <a:pt x="1133" y="74"/>
                  </a:lnTo>
                  <a:lnTo>
                    <a:pt x="1192" y="105"/>
                  </a:lnTo>
                  <a:lnTo>
                    <a:pt x="1249" y="141"/>
                  </a:lnTo>
                  <a:lnTo>
                    <a:pt x="1303" y="180"/>
                  </a:lnTo>
                  <a:lnTo>
                    <a:pt x="1352" y="225"/>
                  </a:lnTo>
                  <a:lnTo>
                    <a:pt x="1398" y="274"/>
                  </a:lnTo>
                  <a:lnTo>
                    <a:pt x="1440" y="326"/>
                  </a:lnTo>
                  <a:lnTo>
                    <a:pt x="1478" y="381"/>
                  </a:lnTo>
                  <a:lnTo>
                    <a:pt x="1511" y="439"/>
                  </a:lnTo>
                  <a:lnTo>
                    <a:pt x="1538" y="502"/>
                  </a:lnTo>
                  <a:lnTo>
                    <a:pt x="1562" y="565"/>
                  </a:lnTo>
                  <a:lnTo>
                    <a:pt x="1580" y="632"/>
                  </a:lnTo>
                  <a:lnTo>
                    <a:pt x="1540" y="693"/>
                  </a:lnTo>
                  <a:lnTo>
                    <a:pt x="1505" y="757"/>
                  </a:lnTo>
                  <a:lnTo>
                    <a:pt x="1474" y="824"/>
                  </a:lnTo>
                  <a:lnTo>
                    <a:pt x="1449" y="894"/>
                  </a:lnTo>
                  <a:lnTo>
                    <a:pt x="1428" y="964"/>
                  </a:lnTo>
                  <a:lnTo>
                    <a:pt x="1413" y="1038"/>
                  </a:lnTo>
                  <a:lnTo>
                    <a:pt x="1403" y="1114"/>
                  </a:lnTo>
                  <a:lnTo>
                    <a:pt x="1318" y="1131"/>
                  </a:lnTo>
                  <a:lnTo>
                    <a:pt x="1236" y="1155"/>
                  </a:lnTo>
                  <a:lnTo>
                    <a:pt x="1155" y="1183"/>
                  </a:lnTo>
                  <a:lnTo>
                    <a:pt x="1078" y="1217"/>
                  </a:lnTo>
                  <a:lnTo>
                    <a:pt x="1003" y="1257"/>
                  </a:lnTo>
                  <a:lnTo>
                    <a:pt x="932" y="1301"/>
                  </a:lnTo>
                  <a:lnTo>
                    <a:pt x="865" y="1351"/>
                  </a:lnTo>
                  <a:lnTo>
                    <a:pt x="801" y="1404"/>
                  </a:lnTo>
                  <a:lnTo>
                    <a:pt x="740" y="1463"/>
                  </a:lnTo>
                  <a:lnTo>
                    <a:pt x="684" y="1525"/>
                  </a:lnTo>
                  <a:lnTo>
                    <a:pt x="632" y="1592"/>
                  </a:lnTo>
                  <a:lnTo>
                    <a:pt x="566" y="1574"/>
                  </a:lnTo>
                  <a:lnTo>
                    <a:pt x="501" y="1551"/>
                  </a:lnTo>
                  <a:lnTo>
                    <a:pt x="440" y="1523"/>
                  </a:lnTo>
                  <a:lnTo>
                    <a:pt x="381" y="1491"/>
                  </a:lnTo>
                  <a:lnTo>
                    <a:pt x="325" y="1452"/>
                  </a:lnTo>
                  <a:lnTo>
                    <a:pt x="274" y="1411"/>
                  </a:lnTo>
                  <a:lnTo>
                    <a:pt x="225" y="1364"/>
                  </a:lnTo>
                  <a:lnTo>
                    <a:pt x="181" y="1314"/>
                  </a:lnTo>
                  <a:lnTo>
                    <a:pt x="141" y="1260"/>
                  </a:lnTo>
                  <a:lnTo>
                    <a:pt x="104" y="1203"/>
                  </a:lnTo>
                  <a:lnTo>
                    <a:pt x="73" y="1143"/>
                  </a:lnTo>
                  <a:lnTo>
                    <a:pt x="48" y="1080"/>
                  </a:lnTo>
                  <a:lnTo>
                    <a:pt x="27" y="1014"/>
                  </a:lnTo>
                  <a:lnTo>
                    <a:pt x="12" y="947"/>
                  </a:lnTo>
                  <a:lnTo>
                    <a:pt x="3" y="876"/>
                  </a:lnTo>
                  <a:lnTo>
                    <a:pt x="0" y="805"/>
                  </a:lnTo>
                  <a:lnTo>
                    <a:pt x="3" y="731"/>
                  </a:lnTo>
                  <a:lnTo>
                    <a:pt x="12" y="661"/>
                  </a:lnTo>
                  <a:lnTo>
                    <a:pt x="28" y="591"/>
                  </a:lnTo>
                  <a:lnTo>
                    <a:pt x="50" y="525"/>
                  </a:lnTo>
                  <a:lnTo>
                    <a:pt x="76" y="460"/>
                  </a:lnTo>
                  <a:lnTo>
                    <a:pt x="108" y="399"/>
                  </a:lnTo>
                  <a:lnTo>
                    <a:pt x="146" y="341"/>
                  </a:lnTo>
                  <a:lnTo>
                    <a:pt x="188" y="286"/>
                  </a:lnTo>
                  <a:lnTo>
                    <a:pt x="234" y="236"/>
                  </a:lnTo>
                  <a:lnTo>
                    <a:pt x="284" y="190"/>
                  </a:lnTo>
                  <a:lnTo>
                    <a:pt x="338" y="148"/>
                  </a:lnTo>
                  <a:lnTo>
                    <a:pt x="396" y="111"/>
                  </a:lnTo>
                  <a:lnTo>
                    <a:pt x="457" y="77"/>
                  </a:lnTo>
                  <a:lnTo>
                    <a:pt x="521" y="50"/>
                  </a:lnTo>
                  <a:lnTo>
                    <a:pt x="587" y="29"/>
                  </a:lnTo>
                  <a:lnTo>
                    <a:pt x="655" y="13"/>
                  </a:lnTo>
                  <a:lnTo>
                    <a:pt x="726" y="3"/>
                  </a:lnTo>
                  <a:lnTo>
                    <a:pt x="7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60"/>
            <p:cNvSpPr>
              <a:spLocks/>
            </p:cNvSpPr>
            <p:nvPr/>
          </p:nvSpPr>
          <p:spPr bwMode="auto">
            <a:xfrm>
              <a:off x="8101013" y="3916363"/>
              <a:ext cx="230188" cy="220663"/>
            </a:xfrm>
            <a:custGeom>
              <a:avLst/>
              <a:gdLst>
                <a:gd name="T0" fmla="*/ 934 w 1590"/>
                <a:gd name="T1" fmla="*/ 12 h 1530"/>
                <a:gd name="T2" fmla="*/ 1133 w 1590"/>
                <a:gd name="T3" fmla="*/ 77 h 1530"/>
                <a:gd name="T4" fmla="*/ 1306 w 1590"/>
                <a:gd name="T5" fmla="*/ 189 h 1530"/>
                <a:gd name="T6" fmla="*/ 1443 w 1590"/>
                <a:gd name="T7" fmla="*/ 340 h 1530"/>
                <a:gd name="T8" fmla="*/ 1540 w 1590"/>
                <a:gd name="T9" fmla="*/ 523 h 1530"/>
                <a:gd name="T10" fmla="*/ 1587 w 1590"/>
                <a:gd name="T11" fmla="*/ 731 h 1530"/>
                <a:gd name="T12" fmla="*/ 1576 w 1590"/>
                <a:gd name="T13" fmla="*/ 948 h 1530"/>
                <a:gd name="T14" fmla="*/ 1512 w 1590"/>
                <a:gd name="T15" fmla="*/ 1148 h 1530"/>
                <a:gd name="T16" fmla="*/ 1402 w 1590"/>
                <a:gd name="T17" fmla="*/ 1322 h 1530"/>
                <a:gd name="T18" fmla="*/ 1251 w 1590"/>
                <a:gd name="T19" fmla="*/ 1460 h 1530"/>
                <a:gd name="T20" fmla="*/ 1109 w 1590"/>
                <a:gd name="T21" fmla="*/ 1466 h 1530"/>
                <a:gd name="T22" fmla="*/ 1020 w 1590"/>
                <a:gd name="T23" fmla="*/ 1284 h 1530"/>
                <a:gd name="T24" fmla="*/ 1087 w 1590"/>
                <a:gd name="T25" fmla="*/ 1271 h 1530"/>
                <a:gd name="T26" fmla="*/ 1136 w 1590"/>
                <a:gd name="T27" fmla="*/ 1234 h 1530"/>
                <a:gd name="T28" fmla="*/ 1156 w 1590"/>
                <a:gd name="T29" fmla="*/ 1172 h 1530"/>
                <a:gd name="T30" fmla="*/ 1141 w 1590"/>
                <a:gd name="T31" fmla="*/ 1119 h 1530"/>
                <a:gd name="T32" fmla="*/ 1099 w 1590"/>
                <a:gd name="T33" fmla="*/ 1090 h 1530"/>
                <a:gd name="T34" fmla="*/ 1049 w 1590"/>
                <a:gd name="T35" fmla="*/ 1091 h 1530"/>
                <a:gd name="T36" fmla="*/ 996 w 1590"/>
                <a:gd name="T37" fmla="*/ 1101 h 1530"/>
                <a:gd name="T38" fmla="*/ 926 w 1590"/>
                <a:gd name="T39" fmla="*/ 1097 h 1530"/>
                <a:gd name="T40" fmla="*/ 836 w 1590"/>
                <a:gd name="T41" fmla="*/ 1045 h 1530"/>
                <a:gd name="T42" fmla="*/ 762 w 1590"/>
                <a:gd name="T43" fmla="*/ 937 h 1530"/>
                <a:gd name="T44" fmla="*/ 759 w 1590"/>
                <a:gd name="T45" fmla="*/ 873 h 1530"/>
                <a:gd name="T46" fmla="*/ 904 w 1590"/>
                <a:gd name="T47" fmla="*/ 868 h 1530"/>
                <a:gd name="T48" fmla="*/ 939 w 1590"/>
                <a:gd name="T49" fmla="*/ 841 h 1530"/>
                <a:gd name="T50" fmla="*/ 944 w 1590"/>
                <a:gd name="T51" fmla="*/ 792 h 1530"/>
                <a:gd name="T52" fmla="*/ 919 w 1590"/>
                <a:gd name="T53" fmla="*/ 757 h 1530"/>
                <a:gd name="T54" fmla="*/ 864 w 1590"/>
                <a:gd name="T55" fmla="*/ 746 h 1530"/>
                <a:gd name="T56" fmla="*/ 695 w 1590"/>
                <a:gd name="T57" fmla="*/ 696 h 1530"/>
                <a:gd name="T58" fmla="*/ 676 w 1590"/>
                <a:gd name="T59" fmla="*/ 616 h 1530"/>
                <a:gd name="T60" fmla="*/ 694 w 1590"/>
                <a:gd name="T61" fmla="*/ 548 h 1530"/>
                <a:gd name="T62" fmla="*/ 742 w 1590"/>
                <a:gd name="T63" fmla="*/ 504 h 1530"/>
                <a:gd name="T64" fmla="*/ 805 w 1590"/>
                <a:gd name="T65" fmla="*/ 483 h 1530"/>
                <a:gd name="T66" fmla="*/ 879 w 1590"/>
                <a:gd name="T67" fmla="*/ 488 h 1530"/>
                <a:gd name="T68" fmla="*/ 929 w 1590"/>
                <a:gd name="T69" fmla="*/ 513 h 1530"/>
                <a:gd name="T70" fmla="*/ 956 w 1590"/>
                <a:gd name="T71" fmla="*/ 550 h 1530"/>
                <a:gd name="T72" fmla="*/ 975 w 1590"/>
                <a:gd name="T73" fmla="*/ 590 h 1530"/>
                <a:gd name="T74" fmla="*/ 997 w 1590"/>
                <a:gd name="T75" fmla="*/ 624 h 1530"/>
                <a:gd name="T76" fmla="*/ 1034 w 1590"/>
                <a:gd name="T77" fmla="*/ 643 h 1530"/>
                <a:gd name="T78" fmla="*/ 1092 w 1590"/>
                <a:gd name="T79" fmla="*/ 638 h 1530"/>
                <a:gd name="T80" fmla="*/ 1134 w 1590"/>
                <a:gd name="T81" fmla="*/ 607 h 1530"/>
                <a:gd name="T82" fmla="*/ 1151 w 1590"/>
                <a:gd name="T83" fmla="*/ 551 h 1530"/>
                <a:gd name="T84" fmla="*/ 1135 w 1590"/>
                <a:gd name="T85" fmla="*/ 483 h 1530"/>
                <a:gd name="T86" fmla="*/ 1089 w 1590"/>
                <a:gd name="T87" fmla="*/ 418 h 1530"/>
                <a:gd name="T88" fmla="*/ 1010 w 1590"/>
                <a:gd name="T89" fmla="*/ 364 h 1530"/>
                <a:gd name="T90" fmla="*/ 899 w 1590"/>
                <a:gd name="T91" fmla="*/ 330 h 1530"/>
                <a:gd name="T92" fmla="*/ 761 w 1590"/>
                <a:gd name="T93" fmla="*/ 325 h 1530"/>
                <a:gd name="T94" fmla="*/ 638 w 1590"/>
                <a:gd name="T95" fmla="*/ 359 h 1530"/>
                <a:gd name="T96" fmla="*/ 543 w 1590"/>
                <a:gd name="T97" fmla="*/ 427 h 1530"/>
                <a:gd name="T98" fmla="*/ 487 w 1590"/>
                <a:gd name="T99" fmla="*/ 525 h 1530"/>
                <a:gd name="T100" fmla="*/ 477 w 1590"/>
                <a:gd name="T101" fmla="*/ 634 h 1530"/>
                <a:gd name="T102" fmla="*/ 501 w 1590"/>
                <a:gd name="T103" fmla="*/ 721 h 1530"/>
                <a:gd name="T104" fmla="*/ 472 w 1590"/>
                <a:gd name="T105" fmla="*/ 747 h 1530"/>
                <a:gd name="T106" fmla="*/ 438 w 1590"/>
                <a:gd name="T107" fmla="*/ 767 h 1530"/>
                <a:gd name="T108" fmla="*/ 294 w 1590"/>
                <a:gd name="T109" fmla="*/ 733 h 1530"/>
                <a:gd name="T110" fmla="*/ 75 w 1590"/>
                <a:gd name="T111" fmla="*/ 697 h 1530"/>
                <a:gd name="T112" fmla="*/ 30 w 1590"/>
                <a:gd name="T113" fmla="*/ 559 h 1530"/>
                <a:gd name="T114" fmla="*/ 114 w 1590"/>
                <a:gd name="T115" fmla="*/ 376 h 1530"/>
                <a:gd name="T116" fmla="*/ 239 w 1590"/>
                <a:gd name="T117" fmla="*/ 222 h 1530"/>
                <a:gd name="T118" fmla="*/ 398 w 1590"/>
                <a:gd name="T119" fmla="*/ 103 h 1530"/>
                <a:gd name="T120" fmla="*/ 584 w 1590"/>
                <a:gd name="T121" fmla="*/ 27 h 1530"/>
                <a:gd name="T122" fmla="*/ 791 w 1590"/>
                <a:gd name="T123" fmla="*/ 0 h 1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90" h="1530">
                  <a:moveTo>
                    <a:pt x="791" y="0"/>
                  </a:moveTo>
                  <a:lnTo>
                    <a:pt x="863" y="3"/>
                  </a:lnTo>
                  <a:lnTo>
                    <a:pt x="934" y="12"/>
                  </a:lnTo>
                  <a:lnTo>
                    <a:pt x="1003" y="28"/>
                  </a:lnTo>
                  <a:lnTo>
                    <a:pt x="1069" y="50"/>
                  </a:lnTo>
                  <a:lnTo>
                    <a:pt x="1133" y="77"/>
                  </a:lnTo>
                  <a:lnTo>
                    <a:pt x="1194" y="109"/>
                  </a:lnTo>
                  <a:lnTo>
                    <a:pt x="1251" y="146"/>
                  </a:lnTo>
                  <a:lnTo>
                    <a:pt x="1306" y="189"/>
                  </a:lnTo>
                  <a:lnTo>
                    <a:pt x="1355" y="235"/>
                  </a:lnTo>
                  <a:lnTo>
                    <a:pt x="1402" y="286"/>
                  </a:lnTo>
                  <a:lnTo>
                    <a:pt x="1443" y="340"/>
                  </a:lnTo>
                  <a:lnTo>
                    <a:pt x="1480" y="398"/>
                  </a:lnTo>
                  <a:lnTo>
                    <a:pt x="1512" y="460"/>
                  </a:lnTo>
                  <a:lnTo>
                    <a:pt x="1540" y="523"/>
                  </a:lnTo>
                  <a:lnTo>
                    <a:pt x="1561" y="591"/>
                  </a:lnTo>
                  <a:lnTo>
                    <a:pt x="1577" y="659"/>
                  </a:lnTo>
                  <a:lnTo>
                    <a:pt x="1587" y="731"/>
                  </a:lnTo>
                  <a:lnTo>
                    <a:pt x="1590" y="804"/>
                  </a:lnTo>
                  <a:lnTo>
                    <a:pt x="1587" y="877"/>
                  </a:lnTo>
                  <a:lnTo>
                    <a:pt x="1576" y="948"/>
                  </a:lnTo>
                  <a:lnTo>
                    <a:pt x="1561" y="1017"/>
                  </a:lnTo>
                  <a:lnTo>
                    <a:pt x="1539" y="1085"/>
                  </a:lnTo>
                  <a:lnTo>
                    <a:pt x="1512" y="1148"/>
                  </a:lnTo>
                  <a:lnTo>
                    <a:pt x="1480" y="1209"/>
                  </a:lnTo>
                  <a:lnTo>
                    <a:pt x="1443" y="1268"/>
                  </a:lnTo>
                  <a:lnTo>
                    <a:pt x="1402" y="1322"/>
                  </a:lnTo>
                  <a:lnTo>
                    <a:pt x="1355" y="1373"/>
                  </a:lnTo>
                  <a:lnTo>
                    <a:pt x="1305" y="1418"/>
                  </a:lnTo>
                  <a:lnTo>
                    <a:pt x="1251" y="1460"/>
                  </a:lnTo>
                  <a:lnTo>
                    <a:pt x="1193" y="1497"/>
                  </a:lnTo>
                  <a:lnTo>
                    <a:pt x="1132" y="1530"/>
                  </a:lnTo>
                  <a:lnTo>
                    <a:pt x="1109" y="1466"/>
                  </a:lnTo>
                  <a:lnTo>
                    <a:pt x="1084" y="1404"/>
                  </a:lnTo>
                  <a:lnTo>
                    <a:pt x="1054" y="1344"/>
                  </a:lnTo>
                  <a:lnTo>
                    <a:pt x="1020" y="1284"/>
                  </a:lnTo>
                  <a:lnTo>
                    <a:pt x="1043" y="1282"/>
                  </a:lnTo>
                  <a:lnTo>
                    <a:pt x="1065" y="1277"/>
                  </a:lnTo>
                  <a:lnTo>
                    <a:pt x="1087" y="1271"/>
                  </a:lnTo>
                  <a:lnTo>
                    <a:pt x="1105" y="1260"/>
                  </a:lnTo>
                  <a:lnTo>
                    <a:pt x="1122" y="1249"/>
                  </a:lnTo>
                  <a:lnTo>
                    <a:pt x="1136" y="1234"/>
                  </a:lnTo>
                  <a:lnTo>
                    <a:pt x="1147" y="1217"/>
                  </a:lnTo>
                  <a:lnTo>
                    <a:pt x="1154" y="1196"/>
                  </a:lnTo>
                  <a:lnTo>
                    <a:pt x="1156" y="1172"/>
                  </a:lnTo>
                  <a:lnTo>
                    <a:pt x="1155" y="1152"/>
                  </a:lnTo>
                  <a:lnTo>
                    <a:pt x="1150" y="1134"/>
                  </a:lnTo>
                  <a:lnTo>
                    <a:pt x="1141" y="1119"/>
                  </a:lnTo>
                  <a:lnTo>
                    <a:pt x="1130" y="1105"/>
                  </a:lnTo>
                  <a:lnTo>
                    <a:pt x="1116" y="1096"/>
                  </a:lnTo>
                  <a:lnTo>
                    <a:pt x="1099" y="1090"/>
                  </a:lnTo>
                  <a:lnTo>
                    <a:pt x="1079" y="1088"/>
                  </a:lnTo>
                  <a:lnTo>
                    <a:pt x="1066" y="1089"/>
                  </a:lnTo>
                  <a:lnTo>
                    <a:pt x="1049" y="1091"/>
                  </a:lnTo>
                  <a:lnTo>
                    <a:pt x="1031" y="1095"/>
                  </a:lnTo>
                  <a:lnTo>
                    <a:pt x="1012" y="1098"/>
                  </a:lnTo>
                  <a:lnTo>
                    <a:pt x="996" y="1101"/>
                  </a:lnTo>
                  <a:lnTo>
                    <a:pt x="981" y="1102"/>
                  </a:lnTo>
                  <a:lnTo>
                    <a:pt x="953" y="1101"/>
                  </a:lnTo>
                  <a:lnTo>
                    <a:pt x="926" y="1097"/>
                  </a:lnTo>
                  <a:lnTo>
                    <a:pt x="901" y="1092"/>
                  </a:lnTo>
                  <a:lnTo>
                    <a:pt x="874" y="1086"/>
                  </a:lnTo>
                  <a:lnTo>
                    <a:pt x="836" y="1045"/>
                  </a:lnTo>
                  <a:lnTo>
                    <a:pt x="795" y="1006"/>
                  </a:lnTo>
                  <a:lnTo>
                    <a:pt x="753" y="969"/>
                  </a:lnTo>
                  <a:lnTo>
                    <a:pt x="762" y="937"/>
                  </a:lnTo>
                  <a:lnTo>
                    <a:pt x="766" y="905"/>
                  </a:lnTo>
                  <a:lnTo>
                    <a:pt x="764" y="889"/>
                  </a:lnTo>
                  <a:lnTo>
                    <a:pt x="759" y="873"/>
                  </a:lnTo>
                  <a:lnTo>
                    <a:pt x="864" y="873"/>
                  </a:lnTo>
                  <a:lnTo>
                    <a:pt x="886" y="872"/>
                  </a:lnTo>
                  <a:lnTo>
                    <a:pt x="904" y="868"/>
                  </a:lnTo>
                  <a:lnTo>
                    <a:pt x="919" y="862"/>
                  </a:lnTo>
                  <a:lnTo>
                    <a:pt x="931" y="853"/>
                  </a:lnTo>
                  <a:lnTo>
                    <a:pt x="939" y="841"/>
                  </a:lnTo>
                  <a:lnTo>
                    <a:pt x="944" y="827"/>
                  </a:lnTo>
                  <a:lnTo>
                    <a:pt x="946" y="809"/>
                  </a:lnTo>
                  <a:lnTo>
                    <a:pt x="944" y="792"/>
                  </a:lnTo>
                  <a:lnTo>
                    <a:pt x="939" y="778"/>
                  </a:lnTo>
                  <a:lnTo>
                    <a:pt x="931" y="765"/>
                  </a:lnTo>
                  <a:lnTo>
                    <a:pt x="919" y="757"/>
                  </a:lnTo>
                  <a:lnTo>
                    <a:pt x="904" y="751"/>
                  </a:lnTo>
                  <a:lnTo>
                    <a:pt x="886" y="747"/>
                  </a:lnTo>
                  <a:lnTo>
                    <a:pt x="864" y="746"/>
                  </a:lnTo>
                  <a:lnTo>
                    <a:pt x="720" y="746"/>
                  </a:lnTo>
                  <a:lnTo>
                    <a:pt x="707" y="721"/>
                  </a:lnTo>
                  <a:lnTo>
                    <a:pt x="695" y="696"/>
                  </a:lnTo>
                  <a:lnTo>
                    <a:pt x="686" y="669"/>
                  </a:lnTo>
                  <a:lnTo>
                    <a:pt x="678" y="643"/>
                  </a:lnTo>
                  <a:lnTo>
                    <a:pt x="676" y="616"/>
                  </a:lnTo>
                  <a:lnTo>
                    <a:pt x="678" y="591"/>
                  </a:lnTo>
                  <a:lnTo>
                    <a:pt x="685" y="568"/>
                  </a:lnTo>
                  <a:lnTo>
                    <a:pt x="694" y="548"/>
                  </a:lnTo>
                  <a:lnTo>
                    <a:pt x="707" y="531"/>
                  </a:lnTo>
                  <a:lnTo>
                    <a:pt x="723" y="516"/>
                  </a:lnTo>
                  <a:lnTo>
                    <a:pt x="742" y="504"/>
                  </a:lnTo>
                  <a:lnTo>
                    <a:pt x="761" y="495"/>
                  </a:lnTo>
                  <a:lnTo>
                    <a:pt x="783" y="488"/>
                  </a:lnTo>
                  <a:lnTo>
                    <a:pt x="805" y="483"/>
                  </a:lnTo>
                  <a:lnTo>
                    <a:pt x="828" y="482"/>
                  </a:lnTo>
                  <a:lnTo>
                    <a:pt x="856" y="483"/>
                  </a:lnTo>
                  <a:lnTo>
                    <a:pt x="879" y="488"/>
                  </a:lnTo>
                  <a:lnTo>
                    <a:pt x="899" y="494"/>
                  </a:lnTo>
                  <a:lnTo>
                    <a:pt x="915" y="502"/>
                  </a:lnTo>
                  <a:lnTo>
                    <a:pt x="929" y="513"/>
                  </a:lnTo>
                  <a:lnTo>
                    <a:pt x="940" y="524"/>
                  </a:lnTo>
                  <a:lnTo>
                    <a:pt x="949" y="536"/>
                  </a:lnTo>
                  <a:lnTo>
                    <a:pt x="956" y="550"/>
                  </a:lnTo>
                  <a:lnTo>
                    <a:pt x="964" y="564"/>
                  </a:lnTo>
                  <a:lnTo>
                    <a:pt x="970" y="577"/>
                  </a:lnTo>
                  <a:lnTo>
                    <a:pt x="975" y="590"/>
                  </a:lnTo>
                  <a:lnTo>
                    <a:pt x="981" y="602"/>
                  </a:lnTo>
                  <a:lnTo>
                    <a:pt x="988" y="613"/>
                  </a:lnTo>
                  <a:lnTo>
                    <a:pt x="997" y="624"/>
                  </a:lnTo>
                  <a:lnTo>
                    <a:pt x="1007" y="632"/>
                  </a:lnTo>
                  <a:lnTo>
                    <a:pt x="1019" y="638"/>
                  </a:lnTo>
                  <a:lnTo>
                    <a:pt x="1034" y="643"/>
                  </a:lnTo>
                  <a:lnTo>
                    <a:pt x="1051" y="645"/>
                  </a:lnTo>
                  <a:lnTo>
                    <a:pt x="1072" y="643"/>
                  </a:lnTo>
                  <a:lnTo>
                    <a:pt x="1092" y="638"/>
                  </a:lnTo>
                  <a:lnTo>
                    <a:pt x="1108" y="631"/>
                  </a:lnTo>
                  <a:lnTo>
                    <a:pt x="1123" y="621"/>
                  </a:lnTo>
                  <a:lnTo>
                    <a:pt x="1134" y="607"/>
                  </a:lnTo>
                  <a:lnTo>
                    <a:pt x="1143" y="591"/>
                  </a:lnTo>
                  <a:lnTo>
                    <a:pt x="1149" y="573"/>
                  </a:lnTo>
                  <a:lnTo>
                    <a:pt x="1151" y="551"/>
                  </a:lnTo>
                  <a:lnTo>
                    <a:pt x="1149" y="528"/>
                  </a:lnTo>
                  <a:lnTo>
                    <a:pt x="1143" y="506"/>
                  </a:lnTo>
                  <a:lnTo>
                    <a:pt x="1135" y="483"/>
                  </a:lnTo>
                  <a:lnTo>
                    <a:pt x="1123" y="461"/>
                  </a:lnTo>
                  <a:lnTo>
                    <a:pt x="1107" y="439"/>
                  </a:lnTo>
                  <a:lnTo>
                    <a:pt x="1089" y="418"/>
                  </a:lnTo>
                  <a:lnTo>
                    <a:pt x="1066" y="398"/>
                  </a:lnTo>
                  <a:lnTo>
                    <a:pt x="1039" y="379"/>
                  </a:lnTo>
                  <a:lnTo>
                    <a:pt x="1010" y="364"/>
                  </a:lnTo>
                  <a:lnTo>
                    <a:pt x="976" y="349"/>
                  </a:lnTo>
                  <a:lnTo>
                    <a:pt x="940" y="338"/>
                  </a:lnTo>
                  <a:lnTo>
                    <a:pt x="899" y="330"/>
                  </a:lnTo>
                  <a:lnTo>
                    <a:pt x="855" y="324"/>
                  </a:lnTo>
                  <a:lnTo>
                    <a:pt x="807" y="322"/>
                  </a:lnTo>
                  <a:lnTo>
                    <a:pt x="761" y="325"/>
                  </a:lnTo>
                  <a:lnTo>
                    <a:pt x="718" y="332"/>
                  </a:lnTo>
                  <a:lnTo>
                    <a:pt x="676" y="343"/>
                  </a:lnTo>
                  <a:lnTo>
                    <a:pt x="638" y="359"/>
                  </a:lnTo>
                  <a:lnTo>
                    <a:pt x="603" y="378"/>
                  </a:lnTo>
                  <a:lnTo>
                    <a:pt x="571" y="401"/>
                  </a:lnTo>
                  <a:lnTo>
                    <a:pt x="543" y="427"/>
                  </a:lnTo>
                  <a:lnTo>
                    <a:pt x="520" y="457"/>
                  </a:lnTo>
                  <a:lnTo>
                    <a:pt x="501" y="490"/>
                  </a:lnTo>
                  <a:lnTo>
                    <a:pt x="487" y="525"/>
                  </a:lnTo>
                  <a:lnTo>
                    <a:pt x="478" y="562"/>
                  </a:lnTo>
                  <a:lnTo>
                    <a:pt x="475" y="603"/>
                  </a:lnTo>
                  <a:lnTo>
                    <a:pt x="477" y="634"/>
                  </a:lnTo>
                  <a:lnTo>
                    <a:pt x="481" y="664"/>
                  </a:lnTo>
                  <a:lnTo>
                    <a:pt x="489" y="692"/>
                  </a:lnTo>
                  <a:lnTo>
                    <a:pt x="501" y="721"/>
                  </a:lnTo>
                  <a:lnTo>
                    <a:pt x="515" y="746"/>
                  </a:lnTo>
                  <a:lnTo>
                    <a:pt x="487" y="746"/>
                  </a:lnTo>
                  <a:lnTo>
                    <a:pt x="472" y="747"/>
                  </a:lnTo>
                  <a:lnTo>
                    <a:pt x="458" y="752"/>
                  </a:lnTo>
                  <a:lnTo>
                    <a:pt x="447" y="758"/>
                  </a:lnTo>
                  <a:lnTo>
                    <a:pt x="438" y="767"/>
                  </a:lnTo>
                  <a:lnTo>
                    <a:pt x="432" y="779"/>
                  </a:lnTo>
                  <a:lnTo>
                    <a:pt x="363" y="754"/>
                  </a:lnTo>
                  <a:lnTo>
                    <a:pt x="294" y="733"/>
                  </a:lnTo>
                  <a:lnTo>
                    <a:pt x="223" y="716"/>
                  </a:lnTo>
                  <a:lnTo>
                    <a:pt x="149" y="705"/>
                  </a:lnTo>
                  <a:lnTo>
                    <a:pt x="75" y="697"/>
                  </a:lnTo>
                  <a:lnTo>
                    <a:pt x="0" y="694"/>
                  </a:lnTo>
                  <a:lnTo>
                    <a:pt x="12" y="626"/>
                  </a:lnTo>
                  <a:lnTo>
                    <a:pt x="30" y="559"/>
                  </a:lnTo>
                  <a:lnTo>
                    <a:pt x="53" y="496"/>
                  </a:lnTo>
                  <a:lnTo>
                    <a:pt x="81" y="435"/>
                  </a:lnTo>
                  <a:lnTo>
                    <a:pt x="114" y="376"/>
                  </a:lnTo>
                  <a:lnTo>
                    <a:pt x="152" y="322"/>
                  </a:lnTo>
                  <a:lnTo>
                    <a:pt x="194" y="270"/>
                  </a:lnTo>
                  <a:lnTo>
                    <a:pt x="239" y="222"/>
                  </a:lnTo>
                  <a:lnTo>
                    <a:pt x="289" y="179"/>
                  </a:lnTo>
                  <a:lnTo>
                    <a:pt x="343" y="138"/>
                  </a:lnTo>
                  <a:lnTo>
                    <a:pt x="398" y="103"/>
                  </a:lnTo>
                  <a:lnTo>
                    <a:pt x="458" y="73"/>
                  </a:lnTo>
                  <a:lnTo>
                    <a:pt x="520" y="47"/>
                  </a:lnTo>
                  <a:lnTo>
                    <a:pt x="584" y="27"/>
                  </a:lnTo>
                  <a:lnTo>
                    <a:pt x="652" y="11"/>
                  </a:lnTo>
                  <a:lnTo>
                    <a:pt x="720" y="3"/>
                  </a:lnTo>
                  <a:lnTo>
                    <a:pt x="7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61"/>
            <p:cNvSpPr>
              <a:spLocks/>
            </p:cNvSpPr>
            <p:nvPr/>
          </p:nvSpPr>
          <p:spPr bwMode="auto">
            <a:xfrm>
              <a:off x="8107363" y="4203701"/>
              <a:ext cx="30163" cy="47625"/>
            </a:xfrm>
            <a:custGeom>
              <a:avLst/>
              <a:gdLst>
                <a:gd name="T0" fmla="*/ 0 w 204"/>
                <a:gd name="T1" fmla="*/ 0 h 328"/>
                <a:gd name="T2" fmla="*/ 23 w 204"/>
                <a:gd name="T3" fmla="*/ 5 h 328"/>
                <a:gd name="T4" fmla="*/ 47 w 204"/>
                <a:gd name="T5" fmla="*/ 11 h 328"/>
                <a:gd name="T6" fmla="*/ 69 w 204"/>
                <a:gd name="T7" fmla="*/ 17 h 328"/>
                <a:gd name="T8" fmla="*/ 92 w 204"/>
                <a:gd name="T9" fmla="*/ 26 h 328"/>
                <a:gd name="T10" fmla="*/ 115 w 204"/>
                <a:gd name="T11" fmla="*/ 36 h 328"/>
                <a:gd name="T12" fmla="*/ 135 w 204"/>
                <a:gd name="T13" fmla="*/ 47 h 328"/>
                <a:gd name="T14" fmla="*/ 154 w 204"/>
                <a:gd name="T15" fmla="*/ 61 h 328"/>
                <a:gd name="T16" fmla="*/ 171 w 204"/>
                <a:gd name="T17" fmla="*/ 77 h 328"/>
                <a:gd name="T18" fmla="*/ 184 w 204"/>
                <a:gd name="T19" fmla="*/ 94 h 328"/>
                <a:gd name="T20" fmla="*/ 194 w 204"/>
                <a:gd name="T21" fmla="*/ 115 h 328"/>
                <a:gd name="T22" fmla="*/ 202 w 204"/>
                <a:gd name="T23" fmla="*/ 139 h 328"/>
                <a:gd name="T24" fmla="*/ 204 w 204"/>
                <a:gd name="T25" fmla="*/ 165 h 328"/>
                <a:gd name="T26" fmla="*/ 202 w 204"/>
                <a:gd name="T27" fmla="*/ 191 h 328"/>
                <a:gd name="T28" fmla="*/ 195 w 204"/>
                <a:gd name="T29" fmla="*/ 215 h 328"/>
                <a:gd name="T30" fmla="*/ 185 w 204"/>
                <a:gd name="T31" fmla="*/ 236 h 328"/>
                <a:gd name="T32" fmla="*/ 173 w 204"/>
                <a:gd name="T33" fmla="*/ 254 h 328"/>
                <a:gd name="T34" fmla="*/ 157 w 204"/>
                <a:gd name="T35" fmla="*/ 271 h 328"/>
                <a:gd name="T36" fmla="*/ 139 w 204"/>
                <a:gd name="T37" fmla="*/ 286 h 328"/>
                <a:gd name="T38" fmla="*/ 119 w 204"/>
                <a:gd name="T39" fmla="*/ 297 h 328"/>
                <a:gd name="T40" fmla="*/ 97 w 204"/>
                <a:gd name="T41" fmla="*/ 307 h 328"/>
                <a:gd name="T42" fmla="*/ 73 w 204"/>
                <a:gd name="T43" fmla="*/ 316 h 328"/>
                <a:gd name="T44" fmla="*/ 50 w 204"/>
                <a:gd name="T45" fmla="*/ 321 h 328"/>
                <a:gd name="T46" fmla="*/ 25 w 204"/>
                <a:gd name="T47" fmla="*/ 326 h 328"/>
                <a:gd name="T48" fmla="*/ 0 w 204"/>
                <a:gd name="T49" fmla="*/ 328 h 328"/>
                <a:gd name="T50" fmla="*/ 0 w 204"/>
                <a:gd name="T51" fmla="*/ 0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4" h="328">
                  <a:moveTo>
                    <a:pt x="0" y="0"/>
                  </a:moveTo>
                  <a:lnTo>
                    <a:pt x="23" y="5"/>
                  </a:lnTo>
                  <a:lnTo>
                    <a:pt x="47" y="11"/>
                  </a:lnTo>
                  <a:lnTo>
                    <a:pt x="69" y="17"/>
                  </a:lnTo>
                  <a:lnTo>
                    <a:pt x="92" y="26"/>
                  </a:lnTo>
                  <a:lnTo>
                    <a:pt x="115" y="36"/>
                  </a:lnTo>
                  <a:lnTo>
                    <a:pt x="135" y="47"/>
                  </a:lnTo>
                  <a:lnTo>
                    <a:pt x="154" y="61"/>
                  </a:lnTo>
                  <a:lnTo>
                    <a:pt x="171" y="77"/>
                  </a:lnTo>
                  <a:lnTo>
                    <a:pt x="184" y="94"/>
                  </a:lnTo>
                  <a:lnTo>
                    <a:pt x="194" y="115"/>
                  </a:lnTo>
                  <a:lnTo>
                    <a:pt x="202" y="139"/>
                  </a:lnTo>
                  <a:lnTo>
                    <a:pt x="204" y="165"/>
                  </a:lnTo>
                  <a:lnTo>
                    <a:pt x="202" y="191"/>
                  </a:lnTo>
                  <a:lnTo>
                    <a:pt x="195" y="215"/>
                  </a:lnTo>
                  <a:lnTo>
                    <a:pt x="185" y="236"/>
                  </a:lnTo>
                  <a:lnTo>
                    <a:pt x="173" y="254"/>
                  </a:lnTo>
                  <a:lnTo>
                    <a:pt x="157" y="271"/>
                  </a:lnTo>
                  <a:lnTo>
                    <a:pt x="139" y="286"/>
                  </a:lnTo>
                  <a:lnTo>
                    <a:pt x="119" y="297"/>
                  </a:lnTo>
                  <a:lnTo>
                    <a:pt x="97" y="307"/>
                  </a:lnTo>
                  <a:lnTo>
                    <a:pt x="73" y="316"/>
                  </a:lnTo>
                  <a:lnTo>
                    <a:pt x="50" y="321"/>
                  </a:lnTo>
                  <a:lnTo>
                    <a:pt x="25" y="326"/>
                  </a:lnTo>
                  <a:lnTo>
                    <a:pt x="0" y="3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62"/>
            <p:cNvSpPr>
              <a:spLocks/>
            </p:cNvSpPr>
            <p:nvPr/>
          </p:nvSpPr>
          <p:spPr bwMode="auto">
            <a:xfrm>
              <a:off x="8066088" y="4127501"/>
              <a:ext cx="26988" cy="42863"/>
            </a:xfrm>
            <a:custGeom>
              <a:avLst/>
              <a:gdLst>
                <a:gd name="T0" fmla="*/ 185 w 185"/>
                <a:gd name="T1" fmla="*/ 0 h 297"/>
                <a:gd name="T2" fmla="*/ 185 w 185"/>
                <a:gd name="T3" fmla="*/ 297 h 297"/>
                <a:gd name="T4" fmla="*/ 146 w 185"/>
                <a:gd name="T5" fmla="*/ 288 h 297"/>
                <a:gd name="T6" fmla="*/ 112 w 185"/>
                <a:gd name="T7" fmla="*/ 277 h 297"/>
                <a:gd name="T8" fmla="*/ 82 w 185"/>
                <a:gd name="T9" fmla="*/ 264 h 297"/>
                <a:gd name="T10" fmla="*/ 57 w 185"/>
                <a:gd name="T11" fmla="*/ 250 h 297"/>
                <a:gd name="T12" fmla="*/ 36 w 185"/>
                <a:gd name="T13" fmla="*/ 232 h 297"/>
                <a:gd name="T14" fmla="*/ 21 w 185"/>
                <a:gd name="T15" fmla="*/ 213 h 297"/>
                <a:gd name="T16" fmla="*/ 9 w 185"/>
                <a:gd name="T17" fmla="*/ 191 h 297"/>
                <a:gd name="T18" fmla="*/ 2 w 185"/>
                <a:gd name="T19" fmla="*/ 167 h 297"/>
                <a:gd name="T20" fmla="*/ 0 w 185"/>
                <a:gd name="T21" fmla="*/ 140 h 297"/>
                <a:gd name="T22" fmla="*/ 3 w 185"/>
                <a:gd name="T23" fmla="*/ 118 h 297"/>
                <a:gd name="T24" fmla="*/ 10 w 185"/>
                <a:gd name="T25" fmla="*/ 95 h 297"/>
                <a:gd name="T26" fmla="*/ 23 w 185"/>
                <a:gd name="T27" fmla="*/ 73 h 297"/>
                <a:gd name="T28" fmla="*/ 40 w 185"/>
                <a:gd name="T29" fmla="*/ 54 h 297"/>
                <a:gd name="T30" fmla="*/ 62 w 185"/>
                <a:gd name="T31" fmla="*/ 36 h 297"/>
                <a:gd name="T32" fmla="*/ 87 w 185"/>
                <a:gd name="T33" fmla="*/ 22 h 297"/>
                <a:gd name="T34" fmla="*/ 117 w 185"/>
                <a:gd name="T35" fmla="*/ 10 h 297"/>
                <a:gd name="T36" fmla="*/ 149 w 185"/>
                <a:gd name="T37" fmla="*/ 3 h 297"/>
                <a:gd name="T38" fmla="*/ 185 w 185"/>
                <a:gd name="T39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5" h="297">
                  <a:moveTo>
                    <a:pt x="185" y="0"/>
                  </a:moveTo>
                  <a:lnTo>
                    <a:pt x="185" y="297"/>
                  </a:lnTo>
                  <a:lnTo>
                    <a:pt x="146" y="288"/>
                  </a:lnTo>
                  <a:lnTo>
                    <a:pt x="112" y="277"/>
                  </a:lnTo>
                  <a:lnTo>
                    <a:pt x="82" y="264"/>
                  </a:lnTo>
                  <a:lnTo>
                    <a:pt x="57" y="250"/>
                  </a:lnTo>
                  <a:lnTo>
                    <a:pt x="36" y="232"/>
                  </a:lnTo>
                  <a:lnTo>
                    <a:pt x="21" y="213"/>
                  </a:lnTo>
                  <a:lnTo>
                    <a:pt x="9" y="191"/>
                  </a:lnTo>
                  <a:lnTo>
                    <a:pt x="2" y="167"/>
                  </a:lnTo>
                  <a:lnTo>
                    <a:pt x="0" y="140"/>
                  </a:lnTo>
                  <a:lnTo>
                    <a:pt x="3" y="118"/>
                  </a:lnTo>
                  <a:lnTo>
                    <a:pt x="10" y="95"/>
                  </a:lnTo>
                  <a:lnTo>
                    <a:pt x="23" y="73"/>
                  </a:lnTo>
                  <a:lnTo>
                    <a:pt x="40" y="54"/>
                  </a:lnTo>
                  <a:lnTo>
                    <a:pt x="62" y="36"/>
                  </a:lnTo>
                  <a:lnTo>
                    <a:pt x="87" y="22"/>
                  </a:lnTo>
                  <a:lnTo>
                    <a:pt x="117" y="10"/>
                  </a:lnTo>
                  <a:lnTo>
                    <a:pt x="149" y="3"/>
                  </a:lnTo>
                  <a:lnTo>
                    <a:pt x="1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63"/>
            <p:cNvSpPr>
              <a:spLocks noEditPoints="1"/>
            </p:cNvSpPr>
            <p:nvPr/>
          </p:nvSpPr>
          <p:spPr bwMode="auto">
            <a:xfrm>
              <a:off x="7954963" y="4044951"/>
              <a:ext cx="288925" cy="290513"/>
            </a:xfrm>
            <a:custGeom>
              <a:avLst/>
              <a:gdLst>
                <a:gd name="T0" fmla="*/ 960 w 1999"/>
                <a:gd name="T1" fmla="*/ 281 h 2013"/>
                <a:gd name="T2" fmla="*/ 872 w 1999"/>
                <a:gd name="T3" fmla="*/ 406 h 2013"/>
                <a:gd name="T4" fmla="*/ 694 w 1999"/>
                <a:gd name="T5" fmla="*/ 479 h 2013"/>
                <a:gd name="T6" fmla="*/ 581 w 1999"/>
                <a:gd name="T7" fmla="*/ 624 h 2013"/>
                <a:gd name="T8" fmla="*/ 571 w 1999"/>
                <a:gd name="T9" fmla="*/ 826 h 2013"/>
                <a:gd name="T10" fmla="*/ 681 w 1999"/>
                <a:gd name="T11" fmla="*/ 980 h 2013"/>
                <a:gd name="T12" fmla="*/ 898 w 1999"/>
                <a:gd name="T13" fmla="*/ 1072 h 2013"/>
                <a:gd name="T14" fmla="*/ 862 w 1999"/>
                <a:gd name="T15" fmla="*/ 1416 h 2013"/>
                <a:gd name="T16" fmla="*/ 783 w 1999"/>
                <a:gd name="T17" fmla="*/ 1354 h 2013"/>
                <a:gd name="T18" fmla="*/ 750 w 1999"/>
                <a:gd name="T19" fmla="*/ 1275 h 2013"/>
                <a:gd name="T20" fmla="*/ 710 w 1999"/>
                <a:gd name="T21" fmla="*/ 1211 h 2013"/>
                <a:gd name="T22" fmla="*/ 612 w 1999"/>
                <a:gd name="T23" fmla="*/ 1192 h 2013"/>
                <a:gd name="T24" fmla="*/ 538 w 1999"/>
                <a:gd name="T25" fmla="*/ 1268 h 2013"/>
                <a:gd name="T26" fmla="*/ 564 w 1999"/>
                <a:gd name="T27" fmla="*/ 1404 h 2013"/>
                <a:gd name="T28" fmla="*/ 685 w 1999"/>
                <a:gd name="T29" fmla="*/ 1528 h 2013"/>
                <a:gd name="T30" fmla="*/ 899 w 1999"/>
                <a:gd name="T31" fmla="*/ 1598 h 2013"/>
                <a:gd name="T32" fmla="*/ 967 w 1999"/>
                <a:gd name="T33" fmla="*/ 1743 h 2013"/>
                <a:gd name="T34" fmla="*/ 1028 w 1999"/>
                <a:gd name="T35" fmla="*/ 1753 h 2013"/>
                <a:gd name="T36" fmla="*/ 1052 w 1999"/>
                <a:gd name="T37" fmla="*/ 1601 h 2013"/>
                <a:gd name="T38" fmla="*/ 1268 w 1999"/>
                <a:gd name="T39" fmla="*/ 1553 h 2013"/>
                <a:gd name="T40" fmla="*/ 1412 w 1999"/>
                <a:gd name="T41" fmla="*/ 1438 h 2013"/>
                <a:gd name="T42" fmla="*/ 1463 w 1999"/>
                <a:gd name="T43" fmla="*/ 1250 h 2013"/>
                <a:gd name="T44" fmla="*/ 1418 w 1999"/>
                <a:gd name="T45" fmla="*/ 1069 h 2013"/>
                <a:gd name="T46" fmla="*/ 1297 w 1999"/>
                <a:gd name="T47" fmla="*/ 961 h 2013"/>
                <a:gd name="T48" fmla="*/ 1128 w 1999"/>
                <a:gd name="T49" fmla="*/ 900 h 2013"/>
                <a:gd name="T50" fmla="*/ 1110 w 1999"/>
                <a:gd name="T51" fmla="*/ 574 h 2013"/>
                <a:gd name="T52" fmla="*/ 1205 w 1999"/>
                <a:gd name="T53" fmla="*/ 635 h 2013"/>
                <a:gd name="T54" fmla="*/ 1267 w 1999"/>
                <a:gd name="T55" fmla="*/ 711 h 2013"/>
                <a:gd name="T56" fmla="*/ 1341 w 1999"/>
                <a:gd name="T57" fmla="*/ 748 h 2013"/>
                <a:gd name="T58" fmla="*/ 1427 w 1999"/>
                <a:gd name="T59" fmla="*/ 706 h 2013"/>
                <a:gd name="T60" fmla="*/ 1433 w 1999"/>
                <a:gd name="T61" fmla="*/ 588 h 2013"/>
                <a:gd name="T62" fmla="*/ 1327 w 1999"/>
                <a:gd name="T63" fmla="*/ 478 h 2013"/>
                <a:gd name="T64" fmla="*/ 1168 w 1999"/>
                <a:gd name="T65" fmla="*/ 414 h 2013"/>
                <a:gd name="T66" fmla="*/ 1052 w 1999"/>
                <a:gd name="T67" fmla="*/ 308 h 2013"/>
                <a:gd name="T68" fmla="*/ 1016 w 1999"/>
                <a:gd name="T69" fmla="*/ 254 h 2013"/>
                <a:gd name="T70" fmla="*/ 1239 w 1999"/>
                <a:gd name="T71" fmla="*/ 29 h 2013"/>
                <a:gd name="T72" fmla="*/ 1589 w 1999"/>
                <a:gd name="T73" fmla="*/ 195 h 2013"/>
                <a:gd name="T74" fmla="*/ 1849 w 1999"/>
                <a:gd name="T75" fmla="*/ 477 h 2013"/>
                <a:gd name="T76" fmla="*/ 1985 w 1999"/>
                <a:gd name="T77" fmla="*/ 844 h 2013"/>
                <a:gd name="T78" fmla="*/ 1970 w 1999"/>
                <a:gd name="T79" fmla="*/ 1247 h 2013"/>
                <a:gd name="T80" fmla="*/ 1805 w 1999"/>
                <a:gd name="T81" fmla="*/ 1600 h 2013"/>
                <a:gd name="T82" fmla="*/ 1525 w 1999"/>
                <a:gd name="T83" fmla="*/ 1861 h 2013"/>
                <a:gd name="T84" fmla="*/ 1161 w 1999"/>
                <a:gd name="T85" fmla="*/ 1999 h 2013"/>
                <a:gd name="T86" fmla="*/ 760 w 1999"/>
                <a:gd name="T87" fmla="*/ 1982 h 2013"/>
                <a:gd name="T88" fmla="*/ 409 w 1999"/>
                <a:gd name="T89" fmla="*/ 1818 h 2013"/>
                <a:gd name="T90" fmla="*/ 150 w 1999"/>
                <a:gd name="T91" fmla="*/ 1535 h 2013"/>
                <a:gd name="T92" fmla="*/ 13 w 1999"/>
                <a:gd name="T93" fmla="*/ 1169 h 2013"/>
                <a:gd name="T94" fmla="*/ 29 w 1999"/>
                <a:gd name="T95" fmla="*/ 765 h 2013"/>
                <a:gd name="T96" fmla="*/ 193 w 1999"/>
                <a:gd name="T97" fmla="*/ 413 h 2013"/>
                <a:gd name="T98" fmla="*/ 473 w 1999"/>
                <a:gd name="T99" fmla="*/ 151 h 2013"/>
                <a:gd name="T100" fmla="*/ 837 w 1999"/>
                <a:gd name="T101" fmla="*/ 14 h 20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99" h="2013">
                  <a:moveTo>
                    <a:pt x="1003" y="252"/>
                  </a:moveTo>
                  <a:lnTo>
                    <a:pt x="989" y="254"/>
                  </a:lnTo>
                  <a:lnTo>
                    <a:pt x="978" y="260"/>
                  </a:lnTo>
                  <a:lnTo>
                    <a:pt x="967" y="270"/>
                  </a:lnTo>
                  <a:lnTo>
                    <a:pt x="960" y="281"/>
                  </a:lnTo>
                  <a:lnTo>
                    <a:pt x="955" y="295"/>
                  </a:lnTo>
                  <a:lnTo>
                    <a:pt x="953" y="308"/>
                  </a:lnTo>
                  <a:lnTo>
                    <a:pt x="953" y="398"/>
                  </a:lnTo>
                  <a:lnTo>
                    <a:pt x="913" y="400"/>
                  </a:lnTo>
                  <a:lnTo>
                    <a:pt x="872" y="406"/>
                  </a:lnTo>
                  <a:lnTo>
                    <a:pt x="833" y="414"/>
                  </a:lnTo>
                  <a:lnTo>
                    <a:pt x="795" y="426"/>
                  </a:lnTo>
                  <a:lnTo>
                    <a:pt x="760" y="440"/>
                  </a:lnTo>
                  <a:lnTo>
                    <a:pt x="726" y="458"/>
                  </a:lnTo>
                  <a:lnTo>
                    <a:pt x="694" y="479"/>
                  </a:lnTo>
                  <a:lnTo>
                    <a:pt x="665" y="502"/>
                  </a:lnTo>
                  <a:lnTo>
                    <a:pt x="639" y="528"/>
                  </a:lnTo>
                  <a:lnTo>
                    <a:pt x="616" y="557"/>
                  </a:lnTo>
                  <a:lnTo>
                    <a:pt x="596" y="589"/>
                  </a:lnTo>
                  <a:lnTo>
                    <a:pt x="581" y="624"/>
                  </a:lnTo>
                  <a:lnTo>
                    <a:pt x="570" y="662"/>
                  </a:lnTo>
                  <a:lnTo>
                    <a:pt x="562" y="702"/>
                  </a:lnTo>
                  <a:lnTo>
                    <a:pt x="560" y="747"/>
                  </a:lnTo>
                  <a:lnTo>
                    <a:pt x="562" y="788"/>
                  </a:lnTo>
                  <a:lnTo>
                    <a:pt x="571" y="826"/>
                  </a:lnTo>
                  <a:lnTo>
                    <a:pt x="583" y="862"/>
                  </a:lnTo>
                  <a:lnTo>
                    <a:pt x="601" y="896"/>
                  </a:lnTo>
                  <a:lnTo>
                    <a:pt x="623" y="926"/>
                  </a:lnTo>
                  <a:lnTo>
                    <a:pt x="650" y="954"/>
                  </a:lnTo>
                  <a:lnTo>
                    <a:pt x="681" y="980"/>
                  </a:lnTo>
                  <a:lnTo>
                    <a:pt x="716" y="1004"/>
                  </a:lnTo>
                  <a:lnTo>
                    <a:pt x="756" y="1025"/>
                  </a:lnTo>
                  <a:lnTo>
                    <a:pt x="800" y="1042"/>
                  </a:lnTo>
                  <a:lnTo>
                    <a:pt x="848" y="1059"/>
                  </a:lnTo>
                  <a:lnTo>
                    <a:pt x="898" y="1072"/>
                  </a:lnTo>
                  <a:lnTo>
                    <a:pt x="953" y="1084"/>
                  </a:lnTo>
                  <a:lnTo>
                    <a:pt x="953" y="1431"/>
                  </a:lnTo>
                  <a:lnTo>
                    <a:pt x="918" y="1428"/>
                  </a:lnTo>
                  <a:lnTo>
                    <a:pt x="888" y="1423"/>
                  </a:lnTo>
                  <a:lnTo>
                    <a:pt x="862" y="1416"/>
                  </a:lnTo>
                  <a:lnTo>
                    <a:pt x="840" y="1406"/>
                  </a:lnTo>
                  <a:lnTo>
                    <a:pt x="822" y="1395"/>
                  </a:lnTo>
                  <a:lnTo>
                    <a:pt x="806" y="1382"/>
                  </a:lnTo>
                  <a:lnTo>
                    <a:pt x="794" y="1369"/>
                  </a:lnTo>
                  <a:lnTo>
                    <a:pt x="783" y="1354"/>
                  </a:lnTo>
                  <a:lnTo>
                    <a:pt x="775" y="1339"/>
                  </a:lnTo>
                  <a:lnTo>
                    <a:pt x="768" y="1322"/>
                  </a:lnTo>
                  <a:lnTo>
                    <a:pt x="762" y="1306"/>
                  </a:lnTo>
                  <a:lnTo>
                    <a:pt x="756" y="1291"/>
                  </a:lnTo>
                  <a:lnTo>
                    <a:pt x="750" y="1275"/>
                  </a:lnTo>
                  <a:lnTo>
                    <a:pt x="744" y="1260"/>
                  </a:lnTo>
                  <a:lnTo>
                    <a:pt x="738" y="1245"/>
                  </a:lnTo>
                  <a:lnTo>
                    <a:pt x="731" y="1233"/>
                  </a:lnTo>
                  <a:lnTo>
                    <a:pt x="721" y="1220"/>
                  </a:lnTo>
                  <a:lnTo>
                    <a:pt x="710" y="1211"/>
                  </a:lnTo>
                  <a:lnTo>
                    <a:pt x="697" y="1201"/>
                  </a:lnTo>
                  <a:lnTo>
                    <a:pt x="680" y="1195"/>
                  </a:lnTo>
                  <a:lnTo>
                    <a:pt x="661" y="1192"/>
                  </a:lnTo>
                  <a:lnTo>
                    <a:pt x="638" y="1190"/>
                  </a:lnTo>
                  <a:lnTo>
                    <a:pt x="612" y="1192"/>
                  </a:lnTo>
                  <a:lnTo>
                    <a:pt x="590" y="1199"/>
                  </a:lnTo>
                  <a:lnTo>
                    <a:pt x="571" y="1211"/>
                  </a:lnTo>
                  <a:lnTo>
                    <a:pt x="556" y="1226"/>
                  </a:lnTo>
                  <a:lnTo>
                    <a:pt x="545" y="1245"/>
                  </a:lnTo>
                  <a:lnTo>
                    <a:pt x="538" y="1268"/>
                  </a:lnTo>
                  <a:lnTo>
                    <a:pt x="535" y="1295"/>
                  </a:lnTo>
                  <a:lnTo>
                    <a:pt x="537" y="1322"/>
                  </a:lnTo>
                  <a:lnTo>
                    <a:pt x="543" y="1349"/>
                  </a:lnTo>
                  <a:lnTo>
                    <a:pt x="552" y="1376"/>
                  </a:lnTo>
                  <a:lnTo>
                    <a:pt x="564" y="1404"/>
                  </a:lnTo>
                  <a:lnTo>
                    <a:pt x="582" y="1431"/>
                  </a:lnTo>
                  <a:lnTo>
                    <a:pt x="602" y="1457"/>
                  </a:lnTo>
                  <a:lnTo>
                    <a:pt x="626" y="1483"/>
                  </a:lnTo>
                  <a:lnTo>
                    <a:pt x="654" y="1506"/>
                  </a:lnTo>
                  <a:lnTo>
                    <a:pt x="685" y="1528"/>
                  </a:lnTo>
                  <a:lnTo>
                    <a:pt x="720" y="1548"/>
                  </a:lnTo>
                  <a:lnTo>
                    <a:pt x="760" y="1565"/>
                  </a:lnTo>
                  <a:lnTo>
                    <a:pt x="802" y="1579"/>
                  </a:lnTo>
                  <a:lnTo>
                    <a:pt x="849" y="1590"/>
                  </a:lnTo>
                  <a:lnTo>
                    <a:pt x="899" y="1598"/>
                  </a:lnTo>
                  <a:lnTo>
                    <a:pt x="953" y="1601"/>
                  </a:lnTo>
                  <a:lnTo>
                    <a:pt x="953" y="1704"/>
                  </a:lnTo>
                  <a:lnTo>
                    <a:pt x="955" y="1718"/>
                  </a:lnTo>
                  <a:lnTo>
                    <a:pt x="960" y="1731"/>
                  </a:lnTo>
                  <a:lnTo>
                    <a:pt x="967" y="1743"/>
                  </a:lnTo>
                  <a:lnTo>
                    <a:pt x="978" y="1753"/>
                  </a:lnTo>
                  <a:lnTo>
                    <a:pt x="989" y="1758"/>
                  </a:lnTo>
                  <a:lnTo>
                    <a:pt x="1003" y="1761"/>
                  </a:lnTo>
                  <a:lnTo>
                    <a:pt x="1016" y="1758"/>
                  </a:lnTo>
                  <a:lnTo>
                    <a:pt x="1028" y="1753"/>
                  </a:lnTo>
                  <a:lnTo>
                    <a:pt x="1038" y="1743"/>
                  </a:lnTo>
                  <a:lnTo>
                    <a:pt x="1046" y="1731"/>
                  </a:lnTo>
                  <a:lnTo>
                    <a:pt x="1050" y="1718"/>
                  </a:lnTo>
                  <a:lnTo>
                    <a:pt x="1052" y="1704"/>
                  </a:lnTo>
                  <a:lnTo>
                    <a:pt x="1052" y="1601"/>
                  </a:lnTo>
                  <a:lnTo>
                    <a:pt x="1101" y="1597"/>
                  </a:lnTo>
                  <a:lnTo>
                    <a:pt x="1146" y="1589"/>
                  </a:lnTo>
                  <a:lnTo>
                    <a:pt x="1190" y="1580"/>
                  </a:lnTo>
                  <a:lnTo>
                    <a:pt x="1230" y="1568"/>
                  </a:lnTo>
                  <a:lnTo>
                    <a:pt x="1268" y="1553"/>
                  </a:lnTo>
                  <a:lnTo>
                    <a:pt x="1303" y="1535"/>
                  </a:lnTo>
                  <a:lnTo>
                    <a:pt x="1335" y="1514"/>
                  </a:lnTo>
                  <a:lnTo>
                    <a:pt x="1364" y="1492"/>
                  </a:lnTo>
                  <a:lnTo>
                    <a:pt x="1389" y="1466"/>
                  </a:lnTo>
                  <a:lnTo>
                    <a:pt x="1412" y="1438"/>
                  </a:lnTo>
                  <a:lnTo>
                    <a:pt x="1429" y="1405"/>
                  </a:lnTo>
                  <a:lnTo>
                    <a:pt x="1444" y="1371"/>
                  </a:lnTo>
                  <a:lnTo>
                    <a:pt x="1455" y="1334"/>
                  </a:lnTo>
                  <a:lnTo>
                    <a:pt x="1461" y="1293"/>
                  </a:lnTo>
                  <a:lnTo>
                    <a:pt x="1463" y="1250"/>
                  </a:lnTo>
                  <a:lnTo>
                    <a:pt x="1461" y="1207"/>
                  </a:lnTo>
                  <a:lnTo>
                    <a:pt x="1456" y="1167"/>
                  </a:lnTo>
                  <a:lnTo>
                    <a:pt x="1446" y="1132"/>
                  </a:lnTo>
                  <a:lnTo>
                    <a:pt x="1433" y="1098"/>
                  </a:lnTo>
                  <a:lnTo>
                    <a:pt x="1418" y="1069"/>
                  </a:lnTo>
                  <a:lnTo>
                    <a:pt x="1398" y="1043"/>
                  </a:lnTo>
                  <a:lnTo>
                    <a:pt x="1377" y="1019"/>
                  </a:lnTo>
                  <a:lnTo>
                    <a:pt x="1353" y="998"/>
                  </a:lnTo>
                  <a:lnTo>
                    <a:pt x="1326" y="979"/>
                  </a:lnTo>
                  <a:lnTo>
                    <a:pt x="1297" y="961"/>
                  </a:lnTo>
                  <a:lnTo>
                    <a:pt x="1266" y="947"/>
                  </a:lnTo>
                  <a:lnTo>
                    <a:pt x="1234" y="933"/>
                  </a:lnTo>
                  <a:lnTo>
                    <a:pt x="1200" y="921"/>
                  </a:lnTo>
                  <a:lnTo>
                    <a:pt x="1165" y="910"/>
                  </a:lnTo>
                  <a:lnTo>
                    <a:pt x="1128" y="900"/>
                  </a:lnTo>
                  <a:lnTo>
                    <a:pt x="1090" y="892"/>
                  </a:lnTo>
                  <a:lnTo>
                    <a:pt x="1052" y="882"/>
                  </a:lnTo>
                  <a:lnTo>
                    <a:pt x="1052" y="567"/>
                  </a:lnTo>
                  <a:lnTo>
                    <a:pt x="1083" y="569"/>
                  </a:lnTo>
                  <a:lnTo>
                    <a:pt x="1110" y="574"/>
                  </a:lnTo>
                  <a:lnTo>
                    <a:pt x="1134" y="583"/>
                  </a:lnTo>
                  <a:lnTo>
                    <a:pt x="1154" y="593"/>
                  </a:lnTo>
                  <a:lnTo>
                    <a:pt x="1173" y="606"/>
                  </a:lnTo>
                  <a:lnTo>
                    <a:pt x="1190" y="620"/>
                  </a:lnTo>
                  <a:lnTo>
                    <a:pt x="1205" y="635"/>
                  </a:lnTo>
                  <a:lnTo>
                    <a:pt x="1218" y="650"/>
                  </a:lnTo>
                  <a:lnTo>
                    <a:pt x="1231" y="667"/>
                  </a:lnTo>
                  <a:lnTo>
                    <a:pt x="1243" y="682"/>
                  </a:lnTo>
                  <a:lnTo>
                    <a:pt x="1256" y="697"/>
                  </a:lnTo>
                  <a:lnTo>
                    <a:pt x="1267" y="711"/>
                  </a:lnTo>
                  <a:lnTo>
                    <a:pt x="1279" y="723"/>
                  </a:lnTo>
                  <a:lnTo>
                    <a:pt x="1293" y="733"/>
                  </a:lnTo>
                  <a:lnTo>
                    <a:pt x="1307" y="741"/>
                  </a:lnTo>
                  <a:lnTo>
                    <a:pt x="1323" y="746"/>
                  </a:lnTo>
                  <a:lnTo>
                    <a:pt x="1341" y="748"/>
                  </a:lnTo>
                  <a:lnTo>
                    <a:pt x="1362" y="746"/>
                  </a:lnTo>
                  <a:lnTo>
                    <a:pt x="1381" y="741"/>
                  </a:lnTo>
                  <a:lnTo>
                    <a:pt x="1398" y="732"/>
                  </a:lnTo>
                  <a:lnTo>
                    <a:pt x="1414" y="721"/>
                  </a:lnTo>
                  <a:lnTo>
                    <a:pt x="1427" y="706"/>
                  </a:lnTo>
                  <a:lnTo>
                    <a:pt x="1436" y="689"/>
                  </a:lnTo>
                  <a:lnTo>
                    <a:pt x="1443" y="668"/>
                  </a:lnTo>
                  <a:lnTo>
                    <a:pt x="1446" y="645"/>
                  </a:lnTo>
                  <a:lnTo>
                    <a:pt x="1443" y="615"/>
                  </a:lnTo>
                  <a:lnTo>
                    <a:pt x="1433" y="588"/>
                  </a:lnTo>
                  <a:lnTo>
                    <a:pt x="1420" y="562"/>
                  </a:lnTo>
                  <a:lnTo>
                    <a:pt x="1402" y="538"/>
                  </a:lnTo>
                  <a:lnTo>
                    <a:pt x="1380" y="516"/>
                  </a:lnTo>
                  <a:lnTo>
                    <a:pt x="1355" y="495"/>
                  </a:lnTo>
                  <a:lnTo>
                    <a:pt x="1327" y="478"/>
                  </a:lnTo>
                  <a:lnTo>
                    <a:pt x="1297" y="461"/>
                  </a:lnTo>
                  <a:lnTo>
                    <a:pt x="1266" y="446"/>
                  </a:lnTo>
                  <a:lnTo>
                    <a:pt x="1233" y="434"/>
                  </a:lnTo>
                  <a:lnTo>
                    <a:pt x="1201" y="424"/>
                  </a:lnTo>
                  <a:lnTo>
                    <a:pt x="1168" y="414"/>
                  </a:lnTo>
                  <a:lnTo>
                    <a:pt x="1136" y="407"/>
                  </a:lnTo>
                  <a:lnTo>
                    <a:pt x="1106" y="402"/>
                  </a:lnTo>
                  <a:lnTo>
                    <a:pt x="1078" y="399"/>
                  </a:lnTo>
                  <a:lnTo>
                    <a:pt x="1052" y="398"/>
                  </a:lnTo>
                  <a:lnTo>
                    <a:pt x="1052" y="308"/>
                  </a:lnTo>
                  <a:lnTo>
                    <a:pt x="1050" y="295"/>
                  </a:lnTo>
                  <a:lnTo>
                    <a:pt x="1046" y="281"/>
                  </a:lnTo>
                  <a:lnTo>
                    <a:pt x="1038" y="270"/>
                  </a:lnTo>
                  <a:lnTo>
                    <a:pt x="1028" y="260"/>
                  </a:lnTo>
                  <a:lnTo>
                    <a:pt x="1016" y="254"/>
                  </a:lnTo>
                  <a:lnTo>
                    <a:pt x="1003" y="252"/>
                  </a:lnTo>
                  <a:close/>
                  <a:moveTo>
                    <a:pt x="999" y="0"/>
                  </a:moveTo>
                  <a:lnTo>
                    <a:pt x="1081" y="3"/>
                  </a:lnTo>
                  <a:lnTo>
                    <a:pt x="1161" y="14"/>
                  </a:lnTo>
                  <a:lnTo>
                    <a:pt x="1239" y="29"/>
                  </a:lnTo>
                  <a:lnTo>
                    <a:pt x="1315" y="52"/>
                  </a:lnTo>
                  <a:lnTo>
                    <a:pt x="1388" y="79"/>
                  </a:lnTo>
                  <a:lnTo>
                    <a:pt x="1458" y="113"/>
                  </a:lnTo>
                  <a:lnTo>
                    <a:pt x="1525" y="151"/>
                  </a:lnTo>
                  <a:lnTo>
                    <a:pt x="1589" y="195"/>
                  </a:lnTo>
                  <a:lnTo>
                    <a:pt x="1649" y="243"/>
                  </a:lnTo>
                  <a:lnTo>
                    <a:pt x="1705" y="296"/>
                  </a:lnTo>
                  <a:lnTo>
                    <a:pt x="1758" y="352"/>
                  </a:lnTo>
                  <a:lnTo>
                    <a:pt x="1805" y="413"/>
                  </a:lnTo>
                  <a:lnTo>
                    <a:pt x="1849" y="477"/>
                  </a:lnTo>
                  <a:lnTo>
                    <a:pt x="1887" y="544"/>
                  </a:lnTo>
                  <a:lnTo>
                    <a:pt x="1920" y="615"/>
                  </a:lnTo>
                  <a:lnTo>
                    <a:pt x="1948" y="689"/>
                  </a:lnTo>
                  <a:lnTo>
                    <a:pt x="1970" y="765"/>
                  </a:lnTo>
                  <a:lnTo>
                    <a:pt x="1985" y="844"/>
                  </a:lnTo>
                  <a:lnTo>
                    <a:pt x="1995" y="924"/>
                  </a:lnTo>
                  <a:lnTo>
                    <a:pt x="1999" y="1006"/>
                  </a:lnTo>
                  <a:lnTo>
                    <a:pt x="1995" y="1089"/>
                  </a:lnTo>
                  <a:lnTo>
                    <a:pt x="1985" y="1169"/>
                  </a:lnTo>
                  <a:lnTo>
                    <a:pt x="1970" y="1247"/>
                  </a:lnTo>
                  <a:lnTo>
                    <a:pt x="1948" y="1324"/>
                  </a:lnTo>
                  <a:lnTo>
                    <a:pt x="1920" y="1397"/>
                  </a:lnTo>
                  <a:lnTo>
                    <a:pt x="1887" y="1468"/>
                  </a:lnTo>
                  <a:lnTo>
                    <a:pt x="1849" y="1535"/>
                  </a:lnTo>
                  <a:lnTo>
                    <a:pt x="1805" y="1600"/>
                  </a:lnTo>
                  <a:lnTo>
                    <a:pt x="1758" y="1660"/>
                  </a:lnTo>
                  <a:lnTo>
                    <a:pt x="1705" y="1717"/>
                  </a:lnTo>
                  <a:lnTo>
                    <a:pt x="1649" y="1769"/>
                  </a:lnTo>
                  <a:lnTo>
                    <a:pt x="1589" y="1818"/>
                  </a:lnTo>
                  <a:lnTo>
                    <a:pt x="1525" y="1861"/>
                  </a:lnTo>
                  <a:lnTo>
                    <a:pt x="1458" y="1899"/>
                  </a:lnTo>
                  <a:lnTo>
                    <a:pt x="1388" y="1933"/>
                  </a:lnTo>
                  <a:lnTo>
                    <a:pt x="1315" y="1961"/>
                  </a:lnTo>
                  <a:lnTo>
                    <a:pt x="1239" y="1982"/>
                  </a:lnTo>
                  <a:lnTo>
                    <a:pt x="1161" y="1999"/>
                  </a:lnTo>
                  <a:lnTo>
                    <a:pt x="1081" y="2008"/>
                  </a:lnTo>
                  <a:lnTo>
                    <a:pt x="999" y="2013"/>
                  </a:lnTo>
                  <a:lnTo>
                    <a:pt x="918" y="2008"/>
                  </a:lnTo>
                  <a:lnTo>
                    <a:pt x="837" y="1999"/>
                  </a:lnTo>
                  <a:lnTo>
                    <a:pt x="760" y="1982"/>
                  </a:lnTo>
                  <a:lnTo>
                    <a:pt x="683" y="1961"/>
                  </a:lnTo>
                  <a:lnTo>
                    <a:pt x="611" y="1933"/>
                  </a:lnTo>
                  <a:lnTo>
                    <a:pt x="541" y="1899"/>
                  </a:lnTo>
                  <a:lnTo>
                    <a:pt x="473" y="1861"/>
                  </a:lnTo>
                  <a:lnTo>
                    <a:pt x="409" y="1818"/>
                  </a:lnTo>
                  <a:lnTo>
                    <a:pt x="350" y="1769"/>
                  </a:lnTo>
                  <a:lnTo>
                    <a:pt x="293" y="1717"/>
                  </a:lnTo>
                  <a:lnTo>
                    <a:pt x="241" y="1660"/>
                  </a:lnTo>
                  <a:lnTo>
                    <a:pt x="193" y="1600"/>
                  </a:lnTo>
                  <a:lnTo>
                    <a:pt x="150" y="1535"/>
                  </a:lnTo>
                  <a:lnTo>
                    <a:pt x="112" y="1468"/>
                  </a:lnTo>
                  <a:lnTo>
                    <a:pt x="79" y="1397"/>
                  </a:lnTo>
                  <a:lnTo>
                    <a:pt x="51" y="1324"/>
                  </a:lnTo>
                  <a:lnTo>
                    <a:pt x="29" y="1247"/>
                  </a:lnTo>
                  <a:lnTo>
                    <a:pt x="13" y="1169"/>
                  </a:lnTo>
                  <a:lnTo>
                    <a:pt x="3" y="1089"/>
                  </a:lnTo>
                  <a:lnTo>
                    <a:pt x="0" y="1006"/>
                  </a:lnTo>
                  <a:lnTo>
                    <a:pt x="3" y="924"/>
                  </a:lnTo>
                  <a:lnTo>
                    <a:pt x="13" y="844"/>
                  </a:lnTo>
                  <a:lnTo>
                    <a:pt x="29" y="765"/>
                  </a:lnTo>
                  <a:lnTo>
                    <a:pt x="51" y="689"/>
                  </a:lnTo>
                  <a:lnTo>
                    <a:pt x="79" y="615"/>
                  </a:lnTo>
                  <a:lnTo>
                    <a:pt x="112" y="544"/>
                  </a:lnTo>
                  <a:lnTo>
                    <a:pt x="150" y="477"/>
                  </a:lnTo>
                  <a:lnTo>
                    <a:pt x="193" y="413"/>
                  </a:lnTo>
                  <a:lnTo>
                    <a:pt x="241" y="352"/>
                  </a:lnTo>
                  <a:lnTo>
                    <a:pt x="293" y="296"/>
                  </a:lnTo>
                  <a:lnTo>
                    <a:pt x="350" y="243"/>
                  </a:lnTo>
                  <a:lnTo>
                    <a:pt x="409" y="195"/>
                  </a:lnTo>
                  <a:lnTo>
                    <a:pt x="473" y="151"/>
                  </a:lnTo>
                  <a:lnTo>
                    <a:pt x="541" y="113"/>
                  </a:lnTo>
                  <a:lnTo>
                    <a:pt x="611" y="79"/>
                  </a:lnTo>
                  <a:lnTo>
                    <a:pt x="683" y="52"/>
                  </a:lnTo>
                  <a:lnTo>
                    <a:pt x="760" y="29"/>
                  </a:lnTo>
                  <a:lnTo>
                    <a:pt x="837" y="14"/>
                  </a:lnTo>
                  <a:lnTo>
                    <a:pt x="918" y="3"/>
                  </a:lnTo>
                  <a:lnTo>
                    <a:pt x="9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4" name="Group 223"/>
          <p:cNvGrpSpPr/>
          <p:nvPr/>
        </p:nvGrpSpPr>
        <p:grpSpPr>
          <a:xfrm flipH="1">
            <a:off x="7685853" y="661062"/>
            <a:ext cx="329931" cy="258065"/>
            <a:chOff x="7104063" y="3259138"/>
            <a:chExt cx="481013" cy="3762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06" name="Freeform 68"/>
            <p:cNvSpPr>
              <a:spLocks/>
            </p:cNvSpPr>
            <p:nvPr/>
          </p:nvSpPr>
          <p:spPr bwMode="auto">
            <a:xfrm>
              <a:off x="7186613" y="3592513"/>
              <a:ext cx="315913" cy="42863"/>
            </a:xfrm>
            <a:custGeom>
              <a:avLst/>
              <a:gdLst>
                <a:gd name="T0" fmla="*/ 151 w 2195"/>
                <a:gd name="T1" fmla="*/ 0 h 299"/>
                <a:gd name="T2" fmla="*/ 2043 w 2195"/>
                <a:gd name="T3" fmla="*/ 0 h 299"/>
                <a:gd name="T4" fmla="*/ 2074 w 2195"/>
                <a:gd name="T5" fmla="*/ 3 h 299"/>
                <a:gd name="T6" fmla="*/ 2102 w 2195"/>
                <a:gd name="T7" fmla="*/ 12 h 299"/>
                <a:gd name="T8" fmla="*/ 2128 w 2195"/>
                <a:gd name="T9" fmla="*/ 26 h 299"/>
                <a:gd name="T10" fmla="*/ 2150 w 2195"/>
                <a:gd name="T11" fmla="*/ 44 h 299"/>
                <a:gd name="T12" fmla="*/ 2169 w 2195"/>
                <a:gd name="T13" fmla="*/ 66 h 299"/>
                <a:gd name="T14" fmla="*/ 2183 w 2195"/>
                <a:gd name="T15" fmla="*/ 91 h 299"/>
                <a:gd name="T16" fmla="*/ 2192 w 2195"/>
                <a:gd name="T17" fmla="*/ 120 h 299"/>
                <a:gd name="T18" fmla="*/ 2195 w 2195"/>
                <a:gd name="T19" fmla="*/ 150 h 299"/>
                <a:gd name="T20" fmla="*/ 2192 w 2195"/>
                <a:gd name="T21" fmla="*/ 180 h 299"/>
                <a:gd name="T22" fmla="*/ 2183 w 2195"/>
                <a:gd name="T23" fmla="*/ 208 h 299"/>
                <a:gd name="T24" fmla="*/ 2169 w 2195"/>
                <a:gd name="T25" fmla="*/ 233 h 299"/>
                <a:gd name="T26" fmla="*/ 2150 w 2195"/>
                <a:gd name="T27" fmla="*/ 255 h 299"/>
                <a:gd name="T28" fmla="*/ 2128 w 2195"/>
                <a:gd name="T29" fmla="*/ 273 h 299"/>
                <a:gd name="T30" fmla="*/ 2102 w 2195"/>
                <a:gd name="T31" fmla="*/ 287 h 299"/>
                <a:gd name="T32" fmla="*/ 2074 w 2195"/>
                <a:gd name="T33" fmla="*/ 296 h 299"/>
                <a:gd name="T34" fmla="*/ 2043 w 2195"/>
                <a:gd name="T35" fmla="*/ 299 h 299"/>
                <a:gd name="T36" fmla="*/ 151 w 2195"/>
                <a:gd name="T37" fmla="*/ 299 h 299"/>
                <a:gd name="T38" fmla="*/ 121 w 2195"/>
                <a:gd name="T39" fmla="*/ 296 h 299"/>
                <a:gd name="T40" fmla="*/ 92 w 2195"/>
                <a:gd name="T41" fmla="*/ 287 h 299"/>
                <a:gd name="T42" fmla="*/ 66 w 2195"/>
                <a:gd name="T43" fmla="*/ 273 h 299"/>
                <a:gd name="T44" fmla="*/ 44 w 2195"/>
                <a:gd name="T45" fmla="*/ 255 h 299"/>
                <a:gd name="T46" fmla="*/ 26 w 2195"/>
                <a:gd name="T47" fmla="*/ 233 h 299"/>
                <a:gd name="T48" fmla="*/ 11 w 2195"/>
                <a:gd name="T49" fmla="*/ 208 h 299"/>
                <a:gd name="T50" fmla="*/ 3 w 2195"/>
                <a:gd name="T51" fmla="*/ 180 h 299"/>
                <a:gd name="T52" fmla="*/ 0 w 2195"/>
                <a:gd name="T53" fmla="*/ 150 h 299"/>
                <a:gd name="T54" fmla="*/ 3 w 2195"/>
                <a:gd name="T55" fmla="*/ 120 h 299"/>
                <a:gd name="T56" fmla="*/ 11 w 2195"/>
                <a:gd name="T57" fmla="*/ 91 h 299"/>
                <a:gd name="T58" fmla="*/ 26 w 2195"/>
                <a:gd name="T59" fmla="*/ 66 h 299"/>
                <a:gd name="T60" fmla="*/ 44 w 2195"/>
                <a:gd name="T61" fmla="*/ 44 h 299"/>
                <a:gd name="T62" fmla="*/ 66 w 2195"/>
                <a:gd name="T63" fmla="*/ 26 h 299"/>
                <a:gd name="T64" fmla="*/ 92 w 2195"/>
                <a:gd name="T65" fmla="*/ 12 h 299"/>
                <a:gd name="T66" fmla="*/ 121 w 2195"/>
                <a:gd name="T67" fmla="*/ 3 h 299"/>
                <a:gd name="T68" fmla="*/ 151 w 2195"/>
                <a:gd name="T69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95" h="299">
                  <a:moveTo>
                    <a:pt x="151" y="0"/>
                  </a:moveTo>
                  <a:lnTo>
                    <a:pt x="2043" y="0"/>
                  </a:lnTo>
                  <a:lnTo>
                    <a:pt x="2074" y="3"/>
                  </a:lnTo>
                  <a:lnTo>
                    <a:pt x="2102" y="12"/>
                  </a:lnTo>
                  <a:lnTo>
                    <a:pt x="2128" y="26"/>
                  </a:lnTo>
                  <a:lnTo>
                    <a:pt x="2150" y="44"/>
                  </a:lnTo>
                  <a:lnTo>
                    <a:pt x="2169" y="66"/>
                  </a:lnTo>
                  <a:lnTo>
                    <a:pt x="2183" y="91"/>
                  </a:lnTo>
                  <a:lnTo>
                    <a:pt x="2192" y="120"/>
                  </a:lnTo>
                  <a:lnTo>
                    <a:pt x="2195" y="150"/>
                  </a:lnTo>
                  <a:lnTo>
                    <a:pt x="2192" y="180"/>
                  </a:lnTo>
                  <a:lnTo>
                    <a:pt x="2183" y="208"/>
                  </a:lnTo>
                  <a:lnTo>
                    <a:pt x="2169" y="233"/>
                  </a:lnTo>
                  <a:lnTo>
                    <a:pt x="2150" y="255"/>
                  </a:lnTo>
                  <a:lnTo>
                    <a:pt x="2128" y="273"/>
                  </a:lnTo>
                  <a:lnTo>
                    <a:pt x="2102" y="287"/>
                  </a:lnTo>
                  <a:lnTo>
                    <a:pt x="2074" y="296"/>
                  </a:lnTo>
                  <a:lnTo>
                    <a:pt x="2043" y="299"/>
                  </a:lnTo>
                  <a:lnTo>
                    <a:pt x="151" y="299"/>
                  </a:lnTo>
                  <a:lnTo>
                    <a:pt x="121" y="296"/>
                  </a:lnTo>
                  <a:lnTo>
                    <a:pt x="92" y="287"/>
                  </a:lnTo>
                  <a:lnTo>
                    <a:pt x="66" y="273"/>
                  </a:lnTo>
                  <a:lnTo>
                    <a:pt x="44" y="255"/>
                  </a:lnTo>
                  <a:lnTo>
                    <a:pt x="26" y="233"/>
                  </a:lnTo>
                  <a:lnTo>
                    <a:pt x="11" y="208"/>
                  </a:lnTo>
                  <a:lnTo>
                    <a:pt x="3" y="180"/>
                  </a:lnTo>
                  <a:lnTo>
                    <a:pt x="0" y="150"/>
                  </a:lnTo>
                  <a:lnTo>
                    <a:pt x="3" y="120"/>
                  </a:lnTo>
                  <a:lnTo>
                    <a:pt x="11" y="91"/>
                  </a:lnTo>
                  <a:lnTo>
                    <a:pt x="26" y="66"/>
                  </a:lnTo>
                  <a:lnTo>
                    <a:pt x="44" y="44"/>
                  </a:lnTo>
                  <a:lnTo>
                    <a:pt x="66" y="26"/>
                  </a:lnTo>
                  <a:lnTo>
                    <a:pt x="92" y="12"/>
                  </a:lnTo>
                  <a:lnTo>
                    <a:pt x="121" y="3"/>
                  </a:lnTo>
                  <a:lnTo>
                    <a:pt x="1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69"/>
            <p:cNvSpPr>
              <a:spLocks/>
            </p:cNvSpPr>
            <p:nvPr/>
          </p:nvSpPr>
          <p:spPr bwMode="auto">
            <a:xfrm>
              <a:off x="7180263" y="3414713"/>
              <a:ext cx="33338" cy="85725"/>
            </a:xfrm>
            <a:custGeom>
              <a:avLst/>
              <a:gdLst>
                <a:gd name="T0" fmla="*/ 115 w 228"/>
                <a:gd name="T1" fmla="*/ 0 h 596"/>
                <a:gd name="T2" fmla="*/ 140 w 228"/>
                <a:gd name="T3" fmla="*/ 3 h 596"/>
                <a:gd name="T4" fmla="*/ 165 w 228"/>
                <a:gd name="T5" fmla="*/ 11 h 596"/>
                <a:gd name="T6" fmla="*/ 186 w 228"/>
                <a:gd name="T7" fmla="*/ 24 h 596"/>
                <a:gd name="T8" fmla="*/ 203 w 228"/>
                <a:gd name="T9" fmla="*/ 42 h 596"/>
                <a:gd name="T10" fmla="*/ 217 w 228"/>
                <a:gd name="T11" fmla="*/ 62 h 596"/>
                <a:gd name="T12" fmla="*/ 225 w 228"/>
                <a:gd name="T13" fmla="*/ 86 h 596"/>
                <a:gd name="T14" fmla="*/ 228 w 228"/>
                <a:gd name="T15" fmla="*/ 111 h 596"/>
                <a:gd name="T16" fmla="*/ 228 w 228"/>
                <a:gd name="T17" fmla="*/ 484 h 596"/>
                <a:gd name="T18" fmla="*/ 225 w 228"/>
                <a:gd name="T19" fmla="*/ 510 h 596"/>
                <a:gd name="T20" fmla="*/ 217 w 228"/>
                <a:gd name="T21" fmla="*/ 533 h 596"/>
                <a:gd name="T22" fmla="*/ 203 w 228"/>
                <a:gd name="T23" fmla="*/ 555 h 596"/>
                <a:gd name="T24" fmla="*/ 186 w 228"/>
                <a:gd name="T25" fmla="*/ 572 h 596"/>
                <a:gd name="T26" fmla="*/ 165 w 228"/>
                <a:gd name="T27" fmla="*/ 585 h 596"/>
                <a:gd name="T28" fmla="*/ 140 w 228"/>
                <a:gd name="T29" fmla="*/ 594 h 596"/>
                <a:gd name="T30" fmla="*/ 115 w 228"/>
                <a:gd name="T31" fmla="*/ 596 h 596"/>
                <a:gd name="T32" fmla="*/ 88 w 228"/>
                <a:gd name="T33" fmla="*/ 594 h 596"/>
                <a:gd name="T34" fmla="*/ 65 w 228"/>
                <a:gd name="T35" fmla="*/ 585 h 596"/>
                <a:gd name="T36" fmla="*/ 43 w 228"/>
                <a:gd name="T37" fmla="*/ 572 h 596"/>
                <a:gd name="T38" fmla="*/ 26 w 228"/>
                <a:gd name="T39" fmla="*/ 555 h 596"/>
                <a:gd name="T40" fmla="*/ 13 w 228"/>
                <a:gd name="T41" fmla="*/ 533 h 596"/>
                <a:gd name="T42" fmla="*/ 3 w 228"/>
                <a:gd name="T43" fmla="*/ 510 h 596"/>
                <a:gd name="T44" fmla="*/ 0 w 228"/>
                <a:gd name="T45" fmla="*/ 484 h 596"/>
                <a:gd name="T46" fmla="*/ 0 w 228"/>
                <a:gd name="T47" fmla="*/ 111 h 596"/>
                <a:gd name="T48" fmla="*/ 3 w 228"/>
                <a:gd name="T49" fmla="*/ 86 h 596"/>
                <a:gd name="T50" fmla="*/ 13 w 228"/>
                <a:gd name="T51" fmla="*/ 62 h 596"/>
                <a:gd name="T52" fmla="*/ 26 w 228"/>
                <a:gd name="T53" fmla="*/ 42 h 596"/>
                <a:gd name="T54" fmla="*/ 43 w 228"/>
                <a:gd name="T55" fmla="*/ 24 h 596"/>
                <a:gd name="T56" fmla="*/ 65 w 228"/>
                <a:gd name="T57" fmla="*/ 11 h 596"/>
                <a:gd name="T58" fmla="*/ 88 w 228"/>
                <a:gd name="T59" fmla="*/ 3 h 596"/>
                <a:gd name="T60" fmla="*/ 115 w 228"/>
                <a:gd name="T61" fmla="*/ 0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8" h="596">
                  <a:moveTo>
                    <a:pt x="115" y="0"/>
                  </a:moveTo>
                  <a:lnTo>
                    <a:pt x="140" y="3"/>
                  </a:lnTo>
                  <a:lnTo>
                    <a:pt x="165" y="11"/>
                  </a:lnTo>
                  <a:lnTo>
                    <a:pt x="186" y="24"/>
                  </a:lnTo>
                  <a:lnTo>
                    <a:pt x="203" y="42"/>
                  </a:lnTo>
                  <a:lnTo>
                    <a:pt x="217" y="62"/>
                  </a:lnTo>
                  <a:lnTo>
                    <a:pt x="225" y="86"/>
                  </a:lnTo>
                  <a:lnTo>
                    <a:pt x="228" y="111"/>
                  </a:lnTo>
                  <a:lnTo>
                    <a:pt x="228" y="484"/>
                  </a:lnTo>
                  <a:lnTo>
                    <a:pt x="225" y="510"/>
                  </a:lnTo>
                  <a:lnTo>
                    <a:pt x="217" y="533"/>
                  </a:lnTo>
                  <a:lnTo>
                    <a:pt x="203" y="555"/>
                  </a:lnTo>
                  <a:lnTo>
                    <a:pt x="186" y="572"/>
                  </a:lnTo>
                  <a:lnTo>
                    <a:pt x="165" y="585"/>
                  </a:lnTo>
                  <a:lnTo>
                    <a:pt x="140" y="594"/>
                  </a:lnTo>
                  <a:lnTo>
                    <a:pt x="115" y="596"/>
                  </a:lnTo>
                  <a:lnTo>
                    <a:pt x="88" y="594"/>
                  </a:lnTo>
                  <a:lnTo>
                    <a:pt x="65" y="585"/>
                  </a:lnTo>
                  <a:lnTo>
                    <a:pt x="43" y="572"/>
                  </a:lnTo>
                  <a:lnTo>
                    <a:pt x="26" y="555"/>
                  </a:lnTo>
                  <a:lnTo>
                    <a:pt x="13" y="533"/>
                  </a:lnTo>
                  <a:lnTo>
                    <a:pt x="3" y="510"/>
                  </a:lnTo>
                  <a:lnTo>
                    <a:pt x="0" y="484"/>
                  </a:lnTo>
                  <a:lnTo>
                    <a:pt x="0" y="111"/>
                  </a:lnTo>
                  <a:lnTo>
                    <a:pt x="3" y="86"/>
                  </a:lnTo>
                  <a:lnTo>
                    <a:pt x="13" y="62"/>
                  </a:lnTo>
                  <a:lnTo>
                    <a:pt x="26" y="42"/>
                  </a:lnTo>
                  <a:lnTo>
                    <a:pt x="43" y="24"/>
                  </a:lnTo>
                  <a:lnTo>
                    <a:pt x="65" y="11"/>
                  </a:lnTo>
                  <a:lnTo>
                    <a:pt x="88" y="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70"/>
            <p:cNvSpPr>
              <a:spLocks/>
            </p:cNvSpPr>
            <p:nvPr/>
          </p:nvSpPr>
          <p:spPr bwMode="auto">
            <a:xfrm>
              <a:off x="7235826" y="3392488"/>
              <a:ext cx="31750" cy="107950"/>
            </a:xfrm>
            <a:custGeom>
              <a:avLst/>
              <a:gdLst>
                <a:gd name="T0" fmla="*/ 114 w 227"/>
                <a:gd name="T1" fmla="*/ 0 h 746"/>
                <a:gd name="T2" fmla="*/ 140 w 227"/>
                <a:gd name="T3" fmla="*/ 3 h 746"/>
                <a:gd name="T4" fmla="*/ 164 w 227"/>
                <a:gd name="T5" fmla="*/ 12 h 746"/>
                <a:gd name="T6" fmla="*/ 184 w 227"/>
                <a:gd name="T7" fmla="*/ 25 h 746"/>
                <a:gd name="T8" fmla="*/ 203 w 227"/>
                <a:gd name="T9" fmla="*/ 42 h 746"/>
                <a:gd name="T10" fmla="*/ 216 w 227"/>
                <a:gd name="T11" fmla="*/ 63 h 746"/>
                <a:gd name="T12" fmla="*/ 224 w 227"/>
                <a:gd name="T13" fmla="*/ 86 h 746"/>
                <a:gd name="T14" fmla="*/ 227 w 227"/>
                <a:gd name="T15" fmla="*/ 112 h 746"/>
                <a:gd name="T16" fmla="*/ 227 w 227"/>
                <a:gd name="T17" fmla="*/ 634 h 746"/>
                <a:gd name="T18" fmla="*/ 224 w 227"/>
                <a:gd name="T19" fmla="*/ 660 h 746"/>
                <a:gd name="T20" fmla="*/ 216 w 227"/>
                <a:gd name="T21" fmla="*/ 683 h 746"/>
                <a:gd name="T22" fmla="*/ 203 w 227"/>
                <a:gd name="T23" fmla="*/ 705 h 746"/>
                <a:gd name="T24" fmla="*/ 184 w 227"/>
                <a:gd name="T25" fmla="*/ 722 h 746"/>
                <a:gd name="T26" fmla="*/ 164 w 227"/>
                <a:gd name="T27" fmla="*/ 735 h 746"/>
                <a:gd name="T28" fmla="*/ 140 w 227"/>
                <a:gd name="T29" fmla="*/ 744 h 746"/>
                <a:gd name="T30" fmla="*/ 114 w 227"/>
                <a:gd name="T31" fmla="*/ 746 h 746"/>
                <a:gd name="T32" fmla="*/ 88 w 227"/>
                <a:gd name="T33" fmla="*/ 744 h 746"/>
                <a:gd name="T34" fmla="*/ 64 w 227"/>
                <a:gd name="T35" fmla="*/ 735 h 746"/>
                <a:gd name="T36" fmla="*/ 43 w 227"/>
                <a:gd name="T37" fmla="*/ 722 h 746"/>
                <a:gd name="T38" fmla="*/ 25 w 227"/>
                <a:gd name="T39" fmla="*/ 705 h 746"/>
                <a:gd name="T40" fmla="*/ 12 w 227"/>
                <a:gd name="T41" fmla="*/ 683 h 746"/>
                <a:gd name="T42" fmla="*/ 3 w 227"/>
                <a:gd name="T43" fmla="*/ 660 h 746"/>
                <a:gd name="T44" fmla="*/ 0 w 227"/>
                <a:gd name="T45" fmla="*/ 634 h 746"/>
                <a:gd name="T46" fmla="*/ 0 w 227"/>
                <a:gd name="T47" fmla="*/ 112 h 746"/>
                <a:gd name="T48" fmla="*/ 3 w 227"/>
                <a:gd name="T49" fmla="*/ 86 h 746"/>
                <a:gd name="T50" fmla="*/ 12 w 227"/>
                <a:gd name="T51" fmla="*/ 63 h 746"/>
                <a:gd name="T52" fmla="*/ 25 w 227"/>
                <a:gd name="T53" fmla="*/ 42 h 746"/>
                <a:gd name="T54" fmla="*/ 43 w 227"/>
                <a:gd name="T55" fmla="*/ 25 h 746"/>
                <a:gd name="T56" fmla="*/ 64 w 227"/>
                <a:gd name="T57" fmla="*/ 12 h 746"/>
                <a:gd name="T58" fmla="*/ 88 w 227"/>
                <a:gd name="T59" fmla="*/ 3 h 746"/>
                <a:gd name="T60" fmla="*/ 114 w 227"/>
                <a:gd name="T61" fmla="*/ 0 h 7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7" h="746">
                  <a:moveTo>
                    <a:pt x="114" y="0"/>
                  </a:moveTo>
                  <a:lnTo>
                    <a:pt x="140" y="3"/>
                  </a:lnTo>
                  <a:lnTo>
                    <a:pt x="164" y="12"/>
                  </a:lnTo>
                  <a:lnTo>
                    <a:pt x="184" y="25"/>
                  </a:lnTo>
                  <a:lnTo>
                    <a:pt x="203" y="42"/>
                  </a:lnTo>
                  <a:lnTo>
                    <a:pt x="216" y="63"/>
                  </a:lnTo>
                  <a:lnTo>
                    <a:pt x="224" y="86"/>
                  </a:lnTo>
                  <a:lnTo>
                    <a:pt x="227" y="112"/>
                  </a:lnTo>
                  <a:lnTo>
                    <a:pt x="227" y="634"/>
                  </a:lnTo>
                  <a:lnTo>
                    <a:pt x="224" y="660"/>
                  </a:lnTo>
                  <a:lnTo>
                    <a:pt x="216" y="683"/>
                  </a:lnTo>
                  <a:lnTo>
                    <a:pt x="203" y="705"/>
                  </a:lnTo>
                  <a:lnTo>
                    <a:pt x="184" y="722"/>
                  </a:lnTo>
                  <a:lnTo>
                    <a:pt x="164" y="735"/>
                  </a:lnTo>
                  <a:lnTo>
                    <a:pt x="140" y="744"/>
                  </a:lnTo>
                  <a:lnTo>
                    <a:pt x="114" y="746"/>
                  </a:lnTo>
                  <a:lnTo>
                    <a:pt x="88" y="744"/>
                  </a:lnTo>
                  <a:lnTo>
                    <a:pt x="64" y="735"/>
                  </a:lnTo>
                  <a:lnTo>
                    <a:pt x="43" y="722"/>
                  </a:lnTo>
                  <a:lnTo>
                    <a:pt x="25" y="705"/>
                  </a:lnTo>
                  <a:lnTo>
                    <a:pt x="12" y="683"/>
                  </a:lnTo>
                  <a:lnTo>
                    <a:pt x="3" y="660"/>
                  </a:lnTo>
                  <a:lnTo>
                    <a:pt x="0" y="634"/>
                  </a:lnTo>
                  <a:lnTo>
                    <a:pt x="0" y="112"/>
                  </a:lnTo>
                  <a:lnTo>
                    <a:pt x="3" y="86"/>
                  </a:lnTo>
                  <a:lnTo>
                    <a:pt x="12" y="63"/>
                  </a:lnTo>
                  <a:lnTo>
                    <a:pt x="25" y="42"/>
                  </a:lnTo>
                  <a:lnTo>
                    <a:pt x="43" y="25"/>
                  </a:lnTo>
                  <a:lnTo>
                    <a:pt x="64" y="12"/>
                  </a:lnTo>
                  <a:lnTo>
                    <a:pt x="88" y="3"/>
                  </a:lnTo>
                  <a:lnTo>
                    <a:pt x="1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71"/>
            <p:cNvSpPr>
              <a:spLocks/>
            </p:cNvSpPr>
            <p:nvPr/>
          </p:nvSpPr>
          <p:spPr bwMode="auto">
            <a:xfrm>
              <a:off x="7289801" y="3371850"/>
              <a:ext cx="33338" cy="128588"/>
            </a:xfrm>
            <a:custGeom>
              <a:avLst/>
              <a:gdLst>
                <a:gd name="T0" fmla="*/ 113 w 227"/>
                <a:gd name="T1" fmla="*/ 0 h 895"/>
                <a:gd name="T2" fmla="*/ 139 w 227"/>
                <a:gd name="T3" fmla="*/ 3 h 895"/>
                <a:gd name="T4" fmla="*/ 163 w 227"/>
                <a:gd name="T5" fmla="*/ 11 h 895"/>
                <a:gd name="T6" fmla="*/ 184 w 227"/>
                <a:gd name="T7" fmla="*/ 24 h 895"/>
                <a:gd name="T8" fmla="*/ 202 w 227"/>
                <a:gd name="T9" fmla="*/ 42 h 895"/>
                <a:gd name="T10" fmla="*/ 215 w 227"/>
                <a:gd name="T11" fmla="*/ 62 h 895"/>
                <a:gd name="T12" fmla="*/ 224 w 227"/>
                <a:gd name="T13" fmla="*/ 87 h 895"/>
                <a:gd name="T14" fmla="*/ 227 w 227"/>
                <a:gd name="T15" fmla="*/ 112 h 895"/>
                <a:gd name="T16" fmla="*/ 227 w 227"/>
                <a:gd name="T17" fmla="*/ 783 h 895"/>
                <a:gd name="T18" fmla="*/ 224 w 227"/>
                <a:gd name="T19" fmla="*/ 809 h 895"/>
                <a:gd name="T20" fmla="*/ 215 w 227"/>
                <a:gd name="T21" fmla="*/ 832 h 895"/>
                <a:gd name="T22" fmla="*/ 202 w 227"/>
                <a:gd name="T23" fmla="*/ 854 h 895"/>
                <a:gd name="T24" fmla="*/ 184 w 227"/>
                <a:gd name="T25" fmla="*/ 871 h 895"/>
                <a:gd name="T26" fmla="*/ 163 w 227"/>
                <a:gd name="T27" fmla="*/ 884 h 895"/>
                <a:gd name="T28" fmla="*/ 139 w 227"/>
                <a:gd name="T29" fmla="*/ 893 h 895"/>
                <a:gd name="T30" fmla="*/ 113 w 227"/>
                <a:gd name="T31" fmla="*/ 895 h 895"/>
                <a:gd name="T32" fmla="*/ 87 w 227"/>
                <a:gd name="T33" fmla="*/ 893 h 895"/>
                <a:gd name="T34" fmla="*/ 63 w 227"/>
                <a:gd name="T35" fmla="*/ 884 h 895"/>
                <a:gd name="T36" fmla="*/ 42 w 227"/>
                <a:gd name="T37" fmla="*/ 871 h 895"/>
                <a:gd name="T38" fmla="*/ 25 w 227"/>
                <a:gd name="T39" fmla="*/ 854 h 895"/>
                <a:gd name="T40" fmla="*/ 11 w 227"/>
                <a:gd name="T41" fmla="*/ 832 h 895"/>
                <a:gd name="T42" fmla="*/ 3 w 227"/>
                <a:gd name="T43" fmla="*/ 809 h 895"/>
                <a:gd name="T44" fmla="*/ 0 w 227"/>
                <a:gd name="T45" fmla="*/ 783 h 895"/>
                <a:gd name="T46" fmla="*/ 0 w 227"/>
                <a:gd name="T47" fmla="*/ 112 h 895"/>
                <a:gd name="T48" fmla="*/ 3 w 227"/>
                <a:gd name="T49" fmla="*/ 87 h 895"/>
                <a:gd name="T50" fmla="*/ 11 w 227"/>
                <a:gd name="T51" fmla="*/ 62 h 895"/>
                <a:gd name="T52" fmla="*/ 25 w 227"/>
                <a:gd name="T53" fmla="*/ 42 h 895"/>
                <a:gd name="T54" fmla="*/ 42 w 227"/>
                <a:gd name="T55" fmla="*/ 24 h 895"/>
                <a:gd name="T56" fmla="*/ 63 w 227"/>
                <a:gd name="T57" fmla="*/ 11 h 895"/>
                <a:gd name="T58" fmla="*/ 87 w 227"/>
                <a:gd name="T59" fmla="*/ 3 h 895"/>
                <a:gd name="T60" fmla="*/ 113 w 227"/>
                <a:gd name="T61" fmla="*/ 0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7" h="895">
                  <a:moveTo>
                    <a:pt x="113" y="0"/>
                  </a:moveTo>
                  <a:lnTo>
                    <a:pt x="139" y="3"/>
                  </a:lnTo>
                  <a:lnTo>
                    <a:pt x="163" y="11"/>
                  </a:lnTo>
                  <a:lnTo>
                    <a:pt x="184" y="24"/>
                  </a:lnTo>
                  <a:lnTo>
                    <a:pt x="202" y="42"/>
                  </a:lnTo>
                  <a:lnTo>
                    <a:pt x="215" y="62"/>
                  </a:lnTo>
                  <a:lnTo>
                    <a:pt x="224" y="87"/>
                  </a:lnTo>
                  <a:lnTo>
                    <a:pt x="227" y="112"/>
                  </a:lnTo>
                  <a:lnTo>
                    <a:pt x="227" y="783"/>
                  </a:lnTo>
                  <a:lnTo>
                    <a:pt x="224" y="809"/>
                  </a:lnTo>
                  <a:lnTo>
                    <a:pt x="215" y="832"/>
                  </a:lnTo>
                  <a:lnTo>
                    <a:pt x="202" y="854"/>
                  </a:lnTo>
                  <a:lnTo>
                    <a:pt x="184" y="871"/>
                  </a:lnTo>
                  <a:lnTo>
                    <a:pt x="163" y="884"/>
                  </a:lnTo>
                  <a:lnTo>
                    <a:pt x="139" y="893"/>
                  </a:lnTo>
                  <a:lnTo>
                    <a:pt x="113" y="895"/>
                  </a:lnTo>
                  <a:lnTo>
                    <a:pt x="87" y="893"/>
                  </a:lnTo>
                  <a:lnTo>
                    <a:pt x="63" y="884"/>
                  </a:lnTo>
                  <a:lnTo>
                    <a:pt x="42" y="871"/>
                  </a:lnTo>
                  <a:lnTo>
                    <a:pt x="25" y="854"/>
                  </a:lnTo>
                  <a:lnTo>
                    <a:pt x="11" y="832"/>
                  </a:lnTo>
                  <a:lnTo>
                    <a:pt x="3" y="809"/>
                  </a:lnTo>
                  <a:lnTo>
                    <a:pt x="0" y="783"/>
                  </a:lnTo>
                  <a:lnTo>
                    <a:pt x="0" y="112"/>
                  </a:lnTo>
                  <a:lnTo>
                    <a:pt x="3" y="87"/>
                  </a:lnTo>
                  <a:lnTo>
                    <a:pt x="11" y="62"/>
                  </a:lnTo>
                  <a:lnTo>
                    <a:pt x="25" y="42"/>
                  </a:lnTo>
                  <a:lnTo>
                    <a:pt x="42" y="24"/>
                  </a:lnTo>
                  <a:lnTo>
                    <a:pt x="63" y="11"/>
                  </a:lnTo>
                  <a:lnTo>
                    <a:pt x="87" y="3"/>
                  </a:lnTo>
                  <a:lnTo>
                    <a:pt x="1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72"/>
            <p:cNvSpPr>
              <a:spLocks/>
            </p:cNvSpPr>
            <p:nvPr/>
          </p:nvSpPr>
          <p:spPr bwMode="auto">
            <a:xfrm>
              <a:off x="7104063" y="3259138"/>
              <a:ext cx="481013" cy="311150"/>
            </a:xfrm>
            <a:custGeom>
              <a:avLst/>
              <a:gdLst>
                <a:gd name="T0" fmla="*/ 3179 w 3330"/>
                <a:gd name="T1" fmla="*/ 0 h 2163"/>
                <a:gd name="T2" fmla="*/ 3239 w 3330"/>
                <a:gd name="T3" fmla="*/ 11 h 2163"/>
                <a:gd name="T4" fmla="*/ 3286 w 3330"/>
                <a:gd name="T5" fmla="*/ 43 h 2163"/>
                <a:gd name="T6" fmla="*/ 3319 w 3330"/>
                <a:gd name="T7" fmla="*/ 91 h 2163"/>
                <a:gd name="T8" fmla="*/ 3330 w 3330"/>
                <a:gd name="T9" fmla="*/ 149 h 2163"/>
                <a:gd name="T10" fmla="*/ 3127 w 3330"/>
                <a:gd name="T11" fmla="*/ 1640 h 2163"/>
                <a:gd name="T12" fmla="*/ 3184 w 3330"/>
                <a:gd name="T13" fmla="*/ 1516 h 2163"/>
                <a:gd name="T14" fmla="*/ 3220 w 3330"/>
                <a:gd name="T15" fmla="*/ 1384 h 2163"/>
                <a:gd name="T16" fmla="*/ 3232 w 3330"/>
                <a:gd name="T17" fmla="*/ 1249 h 2163"/>
                <a:gd name="T18" fmla="*/ 3221 w 3330"/>
                <a:gd name="T19" fmla="*/ 1119 h 2163"/>
                <a:gd name="T20" fmla="*/ 3191 w 3330"/>
                <a:gd name="T21" fmla="*/ 994 h 2163"/>
                <a:gd name="T22" fmla="*/ 3140 w 3330"/>
                <a:gd name="T23" fmla="*/ 878 h 2163"/>
                <a:gd name="T24" fmla="*/ 3069 w 3330"/>
                <a:gd name="T25" fmla="*/ 769 h 2163"/>
                <a:gd name="T26" fmla="*/ 3027 w 3330"/>
                <a:gd name="T27" fmla="*/ 299 h 2163"/>
                <a:gd name="T28" fmla="*/ 303 w 3330"/>
                <a:gd name="T29" fmla="*/ 1865 h 2163"/>
                <a:gd name="T30" fmla="*/ 1952 w 3330"/>
                <a:gd name="T31" fmla="*/ 1903 h 2163"/>
                <a:gd name="T32" fmla="*/ 2058 w 3330"/>
                <a:gd name="T33" fmla="*/ 1965 h 2163"/>
                <a:gd name="T34" fmla="*/ 2173 w 3330"/>
                <a:gd name="T35" fmla="*/ 2011 h 2163"/>
                <a:gd name="T36" fmla="*/ 2294 w 3330"/>
                <a:gd name="T37" fmla="*/ 2040 h 2163"/>
                <a:gd name="T38" fmla="*/ 2419 w 3330"/>
                <a:gd name="T39" fmla="*/ 2049 h 2163"/>
                <a:gd name="T40" fmla="*/ 2558 w 3330"/>
                <a:gd name="T41" fmla="*/ 2037 h 2163"/>
                <a:gd name="T42" fmla="*/ 2692 w 3330"/>
                <a:gd name="T43" fmla="*/ 2002 h 2163"/>
                <a:gd name="T44" fmla="*/ 2817 w 3330"/>
                <a:gd name="T45" fmla="*/ 1945 h 2163"/>
                <a:gd name="T46" fmla="*/ 3031 w 3330"/>
                <a:gd name="T47" fmla="*/ 2156 h 2163"/>
                <a:gd name="T48" fmla="*/ 3041 w 3330"/>
                <a:gd name="T49" fmla="*/ 2163 h 2163"/>
                <a:gd name="T50" fmla="*/ 121 w 3330"/>
                <a:gd name="T51" fmla="*/ 2160 h 2163"/>
                <a:gd name="T52" fmla="*/ 67 w 3330"/>
                <a:gd name="T53" fmla="*/ 2138 h 2163"/>
                <a:gd name="T54" fmla="*/ 26 w 3330"/>
                <a:gd name="T55" fmla="*/ 2097 h 2163"/>
                <a:gd name="T56" fmla="*/ 3 w 3330"/>
                <a:gd name="T57" fmla="*/ 2044 h 2163"/>
                <a:gd name="T58" fmla="*/ 0 w 3330"/>
                <a:gd name="T59" fmla="*/ 149 h 2163"/>
                <a:gd name="T60" fmla="*/ 12 w 3330"/>
                <a:gd name="T61" fmla="*/ 92 h 2163"/>
                <a:gd name="T62" fmla="*/ 45 w 3330"/>
                <a:gd name="T63" fmla="*/ 43 h 2163"/>
                <a:gd name="T64" fmla="*/ 93 w 3330"/>
                <a:gd name="T65" fmla="*/ 11 h 2163"/>
                <a:gd name="T66" fmla="*/ 152 w 3330"/>
                <a:gd name="T67" fmla="*/ 0 h 2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30" h="2163">
                  <a:moveTo>
                    <a:pt x="152" y="0"/>
                  </a:moveTo>
                  <a:lnTo>
                    <a:pt x="3179" y="0"/>
                  </a:lnTo>
                  <a:lnTo>
                    <a:pt x="3210" y="3"/>
                  </a:lnTo>
                  <a:lnTo>
                    <a:pt x="3239" y="11"/>
                  </a:lnTo>
                  <a:lnTo>
                    <a:pt x="3264" y="25"/>
                  </a:lnTo>
                  <a:lnTo>
                    <a:pt x="3286" y="43"/>
                  </a:lnTo>
                  <a:lnTo>
                    <a:pt x="3305" y="65"/>
                  </a:lnTo>
                  <a:lnTo>
                    <a:pt x="3319" y="91"/>
                  </a:lnTo>
                  <a:lnTo>
                    <a:pt x="3327" y="119"/>
                  </a:lnTo>
                  <a:lnTo>
                    <a:pt x="3330" y="149"/>
                  </a:lnTo>
                  <a:lnTo>
                    <a:pt x="3330" y="1841"/>
                  </a:lnTo>
                  <a:lnTo>
                    <a:pt x="3127" y="1640"/>
                  </a:lnTo>
                  <a:lnTo>
                    <a:pt x="3159" y="1579"/>
                  </a:lnTo>
                  <a:lnTo>
                    <a:pt x="3184" y="1516"/>
                  </a:lnTo>
                  <a:lnTo>
                    <a:pt x="3205" y="1452"/>
                  </a:lnTo>
                  <a:lnTo>
                    <a:pt x="3220" y="1384"/>
                  </a:lnTo>
                  <a:lnTo>
                    <a:pt x="3229" y="1317"/>
                  </a:lnTo>
                  <a:lnTo>
                    <a:pt x="3232" y="1249"/>
                  </a:lnTo>
                  <a:lnTo>
                    <a:pt x="3229" y="1183"/>
                  </a:lnTo>
                  <a:lnTo>
                    <a:pt x="3221" y="1119"/>
                  </a:lnTo>
                  <a:lnTo>
                    <a:pt x="3208" y="1056"/>
                  </a:lnTo>
                  <a:lnTo>
                    <a:pt x="3191" y="994"/>
                  </a:lnTo>
                  <a:lnTo>
                    <a:pt x="3167" y="935"/>
                  </a:lnTo>
                  <a:lnTo>
                    <a:pt x="3140" y="878"/>
                  </a:lnTo>
                  <a:lnTo>
                    <a:pt x="3107" y="821"/>
                  </a:lnTo>
                  <a:lnTo>
                    <a:pt x="3069" y="769"/>
                  </a:lnTo>
                  <a:lnTo>
                    <a:pt x="3027" y="719"/>
                  </a:lnTo>
                  <a:lnTo>
                    <a:pt x="3027" y="299"/>
                  </a:lnTo>
                  <a:lnTo>
                    <a:pt x="303" y="299"/>
                  </a:lnTo>
                  <a:lnTo>
                    <a:pt x="303" y="1865"/>
                  </a:lnTo>
                  <a:lnTo>
                    <a:pt x="1902" y="1865"/>
                  </a:lnTo>
                  <a:lnTo>
                    <a:pt x="1952" y="1903"/>
                  </a:lnTo>
                  <a:lnTo>
                    <a:pt x="2004" y="1936"/>
                  </a:lnTo>
                  <a:lnTo>
                    <a:pt x="2058" y="1965"/>
                  </a:lnTo>
                  <a:lnTo>
                    <a:pt x="2114" y="1990"/>
                  </a:lnTo>
                  <a:lnTo>
                    <a:pt x="2173" y="2011"/>
                  </a:lnTo>
                  <a:lnTo>
                    <a:pt x="2233" y="2028"/>
                  </a:lnTo>
                  <a:lnTo>
                    <a:pt x="2294" y="2040"/>
                  </a:lnTo>
                  <a:lnTo>
                    <a:pt x="2356" y="2047"/>
                  </a:lnTo>
                  <a:lnTo>
                    <a:pt x="2419" y="2049"/>
                  </a:lnTo>
                  <a:lnTo>
                    <a:pt x="2490" y="2046"/>
                  </a:lnTo>
                  <a:lnTo>
                    <a:pt x="2558" y="2037"/>
                  </a:lnTo>
                  <a:lnTo>
                    <a:pt x="2625" y="2023"/>
                  </a:lnTo>
                  <a:lnTo>
                    <a:pt x="2692" y="2002"/>
                  </a:lnTo>
                  <a:lnTo>
                    <a:pt x="2756" y="1976"/>
                  </a:lnTo>
                  <a:lnTo>
                    <a:pt x="2817" y="1945"/>
                  </a:lnTo>
                  <a:lnTo>
                    <a:pt x="3027" y="2152"/>
                  </a:lnTo>
                  <a:lnTo>
                    <a:pt x="3031" y="2156"/>
                  </a:lnTo>
                  <a:lnTo>
                    <a:pt x="3037" y="2159"/>
                  </a:lnTo>
                  <a:lnTo>
                    <a:pt x="3041" y="2163"/>
                  </a:lnTo>
                  <a:lnTo>
                    <a:pt x="152" y="2163"/>
                  </a:lnTo>
                  <a:lnTo>
                    <a:pt x="121" y="2160"/>
                  </a:lnTo>
                  <a:lnTo>
                    <a:pt x="93" y="2151"/>
                  </a:lnTo>
                  <a:lnTo>
                    <a:pt x="67" y="2138"/>
                  </a:lnTo>
                  <a:lnTo>
                    <a:pt x="45" y="2119"/>
                  </a:lnTo>
                  <a:lnTo>
                    <a:pt x="26" y="2097"/>
                  </a:lnTo>
                  <a:lnTo>
                    <a:pt x="12" y="2072"/>
                  </a:lnTo>
                  <a:lnTo>
                    <a:pt x="3" y="2044"/>
                  </a:lnTo>
                  <a:lnTo>
                    <a:pt x="0" y="2014"/>
                  </a:lnTo>
                  <a:lnTo>
                    <a:pt x="0" y="149"/>
                  </a:lnTo>
                  <a:lnTo>
                    <a:pt x="3" y="119"/>
                  </a:lnTo>
                  <a:lnTo>
                    <a:pt x="12" y="92"/>
                  </a:lnTo>
                  <a:lnTo>
                    <a:pt x="26" y="65"/>
                  </a:lnTo>
                  <a:lnTo>
                    <a:pt x="45" y="43"/>
                  </a:lnTo>
                  <a:lnTo>
                    <a:pt x="67" y="25"/>
                  </a:lnTo>
                  <a:lnTo>
                    <a:pt x="93" y="11"/>
                  </a:lnTo>
                  <a:lnTo>
                    <a:pt x="121" y="3"/>
                  </a:lnTo>
                  <a:lnTo>
                    <a:pt x="1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73"/>
            <p:cNvSpPr>
              <a:spLocks noEditPoints="1"/>
            </p:cNvSpPr>
            <p:nvPr/>
          </p:nvSpPr>
          <p:spPr bwMode="auto">
            <a:xfrm>
              <a:off x="7358063" y="3344863"/>
              <a:ext cx="214313" cy="212725"/>
            </a:xfrm>
            <a:custGeom>
              <a:avLst/>
              <a:gdLst>
                <a:gd name="T0" fmla="*/ 558 w 1492"/>
                <a:gd name="T1" fmla="*/ 144 h 1469"/>
                <a:gd name="T2" fmla="*/ 415 w 1492"/>
                <a:gd name="T3" fmla="*/ 194 h 1469"/>
                <a:gd name="T4" fmla="*/ 290 w 1492"/>
                <a:gd name="T5" fmla="*/ 286 h 1469"/>
                <a:gd name="T6" fmla="*/ 198 w 1492"/>
                <a:gd name="T7" fmla="*/ 407 h 1469"/>
                <a:gd name="T8" fmla="*/ 146 w 1492"/>
                <a:gd name="T9" fmla="*/ 550 h 1469"/>
                <a:gd name="T10" fmla="*/ 139 w 1492"/>
                <a:gd name="T11" fmla="*/ 703 h 1469"/>
                <a:gd name="T12" fmla="*/ 176 w 1492"/>
                <a:gd name="T13" fmla="*/ 850 h 1469"/>
                <a:gd name="T14" fmla="*/ 255 w 1492"/>
                <a:gd name="T15" fmla="*/ 979 h 1469"/>
                <a:gd name="T16" fmla="*/ 371 w 1492"/>
                <a:gd name="T17" fmla="*/ 1082 h 1469"/>
                <a:gd name="T18" fmla="*/ 508 w 1492"/>
                <a:gd name="T19" fmla="*/ 1147 h 1469"/>
                <a:gd name="T20" fmla="*/ 661 w 1492"/>
                <a:gd name="T21" fmla="*/ 1169 h 1469"/>
                <a:gd name="T22" fmla="*/ 814 w 1492"/>
                <a:gd name="T23" fmla="*/ 1147 h 1469"/>
                <a:gd name="T24" fmla="*/ 953 w 1492"/>
                <a:gd name="T25" fmla="*/ 1082 h 1469"/>
                <a:gd name="T26" fmla="*/ 1068 w 1492"/>
                <a:gd name="T27" fmla="*/ 979 h 1469"/>
                <a:gd name="T28" fmla="*/ 1147 w 1492"/>
                <a:gd name="T29" fmla="*/ 850 h 1469"/>
                <a:gd name="T30" fmla="*/ 1185 w 1492"/>
                <a:gd name="T31" fmla="*/ 703 h 1469"/>
                <a:gd name="T32" fmla="*/ 1177 w 1492"/>
                <a:gd name="T33" fmla="*/ 550 h 1469"/>
                <a:gd name="T34" fmla="*/ 1126 w 1492"/>
                <a:gd name="T35" fmla="*/ 407 h 1469"/>
                <a:gd name="T36" fmla="*/ 1034 w 1492"/>
                <a:gd name="T37" fmla="*/ 286 h 1469"/>
                <a:gd name="T38" fmla="*/ 909 w 1492"/>
                <a:gd name="T39" fmla="*/ 194 h 1469"/>
                <a:gd name="T40" fmla="*/ 765 w 1492"/>
                <a:gd name="T41" fmla="*/ 144 h 1469"/>
                <a:gd name="T42" fmla="*/ 661 w 1492"/>
                <a:gd name="T43" fmla="*/ 0 h 1469"/>
                <a:gd name="T44" fmla="*/ 834 w 1492"/>
                <a:gd name="T45" fmla="*/ 22 h 1469"/>
                <a:gd name="T46" fmla="*/ 992 w 1492"/>
                <a:gd name="T47" fmla="*/ 87 h 1469"/>
                <a:gd name="T48" fmla="*/ 1130 w 1492"/>
                <a:gd name="T49" fmla="*/ 191 h 1469"/>
                <a:gd name="T50" fmla="*/ 1235 w 1492"/>
                <a:gd name="T51" fmla="*/ 326 h 1469"/>
                <a:gd name="T52" fmla="*/ 1300 w 1492"/>
                <a:gd name="T53" fmla="*/ 482 h 1469"/>
                <a:gd name="T54" fmla="*/ 1322 w 1492"/>
                <a:gd name="T55" fmla="*/ 652 h 1469"/>
                <a:gd name="T56" fmla="*/ 1298 w 1492"/>
                <a:gd name="T57" fmla="*/ 826 h 1469"/>
                <a:gd name="T58" fmla="*/ 1229 w 1492"/>
                <a:gd name="T59" fmla="*/ 986 h 1469"/>
                <a:gd name="T60" fmla="*/ 1189 w 1492"/>
                <a:gd name="T61" fmla="*/ 1112 h 1469"/>
                <a:gd name="T62" fmla="*/ 1233 w 1492"/>
                <a:gd name="T63" fmla="*/ 1122 h 1469"/>
                <a:gd name="T64" fmla="*/ 1484 w 1492"/>
                <a:gd name="T65" fmla="*/ 1370 h 1469"/>
                <a:gd name="T66" fmla="*/ 1490 w 1492"/>
                <a:gd name="T67" fmla="*/ 1419 h 1469"/>
                <a:gd name="T68" fmla="*/ 1458 w 1492"/>
                <a:gd name="T69" fmla="*/ 1461 h 1469"/>
                <a:gd name="T70" fmla="*/ 1407 w 1492"/>
                <a:gd name="T71" fmla="*/ 1467 h 1469"/>
                <a:gd name="T72" fmla="*/ 1149 w 1492"/>
                <a:gd name="T73" fmla="*/ 1225 h 1469"/>
                <a:gd name="T74" fmla="*/ 1130 w 1492"/>
                <a:gd name="T75" fmla="*/ 1186 h 1469"/>
                <a:gd name="T76" fmla="*/ 1051 w 1492"/>
                <a:gd name="T77" fmla="*/ 1177 h 1469"/>
                <a:gd name="T78" fmla="*/ 895 w 1492"/>
                <a:gd name="T79" fmla="*/ 1261 h 1469"/>
                <a:gd name="T80" fmla="*/ 722 w 1492"/>
                <a:gd name="T81" fmla="*/ 1300 h 1469"/>
                <a:gd name="T82" fmla="*/ 546 w 1492"/>
                <a:gd name="T83" fmla="*/ 1293 h 1469"/>
                <a:gd name="T84" fmla="*/ 383 w 1492"/>
                <a:gd name="T85" fmla="*/ 1242 h 1469"/>
                <a:gd name="T86" fmla="*/ 238 w 1492"/>
                <a:gd name="T87" fmla="*/ 1151 h 1469"/>
                <a:gd name="T88" fmla="*/ 120 w 1492"/>
                <a:gd name="T89" fmla="*/ 1024 h 1469"/>
                <a:gd name="T90" fmla="*/ 40 w 1492"/>
                <a:gd name="T91" fmla="*/ 875 h 1469"/>
                <a:gd name="T92" fmla="*/ 4 w 1492"/>
                <a:gd name="T93" fmla="*/ 709 h 1469"/>
                <a:gd name="T94" fmla="*/ 11 w 1492"/>
                <a:gd name="T95" fmla="*/ 537 h 1469"/>
                <a:gd name="T96" fmla="*/ 63 w 1492"/>
                <a:gd name="T97" fmla="*/ 376 h 1469"/>
                <a:gd name="T98" fmla="*/ 155 w 1492"/>
                <a:gd name="T99" fmla="*/ 233 h 1469"/>
                <a:gd name="T100" fmla="*/ 283 w 1492"/>
                <a:gd name="T101" fmla="*/ 117 h 1469"/>
                <a:gd name="T102" fmla="*/ 435 w 1492"/>
                <a:gd name="T103" fmla="*/ 39 h 1469"/>
                <a:gd name="T104" fmla="*/ 603 w 1492"/>
                <a:gd name="T105" fmla="*/ 2 h 1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92" h="1469">
                  <a:moveTo>
                    <a:pt x="661" y="134"/>
                  </a:moveTo>
                  <a:lnTo>
                    <a:pt x="609" y="136"/>
                  </a:lnTo>
                  <a:lnTo>
                    <a:pt x="558" y="144"/>
                  </a:lnTo>
                  <a:lnTo>
                    <a:pt x="508" y="156"/>
                  </a:lnTo>
                  <a:lnTo>
                    <a:pt x="461" y="173"/>
                  </a:lnTo>
                  <a:lnTo>
                    <a:pt x="415" y="194"/>
                  </a:lnTo>
                  <a:lnTo>
                    <a:pt x="371" y="220"/>
                  </a:lnTo>
                  <a:lnTo>
                    <a:pt x="329" y="250"/>
                  </a:lnTo>
                  <a:lnTo>
                    <a:pt x="290" y="286"/>
                  </a:lnTo>
                  <a:lnTo>
                    <a:pt x="255" y="324"/>
                  </a:lnTo>
                  <a:lnTo>
                    <a:pt x="225" y="364"/>
                  </a:lnTo>
                  <a:lnTo>
                    <a:pt x="198" y="407"/>
                  </a:lnTo>
                  <a:lnTo>
                    <a:pt x="176" y="453"/>
                  </a:lnTo>
                  <a:lnTo>
                    <a:pt x="159" y="501"/>
                  </a:lnTo>
                  <a:lnTo>
                    <a:pt x="146" y="550"/>
                  </a:lnTo>
                  <a:lnTo>
                    <a:pt x="139" y="600"/>
                  </a:lnTo>
                  <a:lnTo>
                    <a:pt x="136" y="652"/>
                  </a:lnTo>
                  <a:lnTo>
                    <a:pt x="139" y="703"/>
                  </a:lnTo>
                  <a:lnTo>
                    <a:pt x="146" y="753"/>
                  </a:lnTo>
                  <a:lnTo>
                    <a:pt x="159" y="802"/>
                  </a:lnTo>
                  <a:lnTo>
                    <a:pt x="176" y="850"/>
                  </a:lnTo>
                  <a:lnTo>
                    <a:pt x="198" y="895"/>
                  </a:lnTo>
                  <a:lnTo>
                    <a:pt x="225" y="938"/>
                  </a:lnTo>
                  <a:lnTo>
                    <a:pt x="255" y="979"/>
                  </a:lnTo>
                  <a:lnTo>
                    <a:pt x="290" y="1017"/>
                  </a:lnTo>
                  <a:lnTo>
                    <a:pt x="329" y="1052"/>
                  </a:lnTo>
                  <a:lnTo>
                    <a:pt x="371" y="1082"/>
                  </a:lnTo>
                  <a:lnTo>
                    <a:pt x="415" y="1108"/>
                  </a:lnTo>
                  <a:lnTo>
                    <a:pt x="461" y="1130"/>
                  </a:lnTo>
                  <a:lnTo>
                    <a:pt x="508" y="1147"/>
                  </a:lnTo>
                  <a:lnTo>
                    <a:pt x="558" y="1159"/>
                  </a:lnTo>
                  <a:lnTo>
                    <a:pt x="609" y="1166"/>
                  </a:lnTo>
                  <a:lnTo>
                    <a:pt x="661" y="1169"/>
                  </a:lnTo>
                  <a:lnTo>
                    <a:pt x="713" y="1166"/>
                  </a:lnTo>
                  <a:lnTo>
                    <a:pt x="765" y="1159"/>
                  </a:lnTo>
                  <a:lnTo>
                    <a:pt x="814" y="1147"/>
                  </a:lnTo>
                  <a:lnTo>
                    <a:pt x="863" y="1130"/>
                  </a:lnTo>
                  <a:lnTo>
                    <a:pt x="909" y="1108"/>
                  </a:lnTo>
                  <a:lnTo>
                    <a:pt x="953" y="1082"/>
                  </a:lnTo>
                  <a:lnTo>
                    <a:pt x="995" y="1052"/>
                  </a:lnTo>
                  <a:lnTo>
                    <a:pt x="1034" y="1017"/>
                  </a:lnTo>
                  <a:lnTo>
                    <a:pt x="1068" y="979"/>
                  </a:lnTo>
                  <a:lnTo>
                    <a:pt x="1099" y="938"/>
                  </a:lnTo>
                  <a:lnTo>
                    <a:pt x="1126" y="895"/>
                  </a:lnTo>
                  <a:lnTo>
                    <a:pt x="1147" y="850"/>
                  </a:lnTo>
                  <a:lnTo>
                    <a:pt x="1164" y="802"/>
                  </a:lnTo>
                  <a:lnTo>
                    <a:pt x="1177" y="753"/>
                  </a:lnTo>
                  <a:lnTo>
                    <a:pt x="1185" y="703"/>
                  </a:lnTo>
                  <a:lnTo>
                    <a:pt x="1187" y="652"/>
                  </a:lnTo>
                  <a:lnTo>
                    <a:pt x="1185" y="600"/>
                  </a:lnTo>
                  <a:lnTo>
                    <a:pt x="1177" y="550"/>
                  </a:lnTo>
                  <a:lnTo>
                    <a:pt x="1164" y="501"/>
                  </a:lnTo>
                  <a:lnTo>
                    <a:pt x="1147" y="453"/>
                  </a:lnTo>
                  <a:lnTo>
                    <a:pt x="1126" y="407"/>
                  </a:lnTo>
                  <a:lnTo>
                    <a:pt x="1099" y="364"/>
                  </a:lnTo>
                  <a:lnTo>
                    <a:pt x="1068" y="324"/>
                  </a:lnTo>
                  <a:lnTo>
                    <a:pt x="1034" y="286"/>
                  </a:lnTo>
                  <a:lnTo>
                    <a:pt x="995" y="250"/>
                  </a:lnTo>
                  <a:lnTo>
                    <a:pt x="953" y="220"/>
                  </a:lnTo>
                  <a:lnTo>
                    <a:pt x="909" y="194"/>
                  </a:lnTo>
                  <a:lnTo>
                    <a:pt x="863" y="173"/>
                  </a:lnTo>
                  <a:lnTo>
                    <a:pt x="814" y="156"/>
                  </a:lnTo>
                  <a:lnTo>
                    <a:pt x="765" y="144"/>
                  </a:lnTo>
                  <a:lnTo>
                    <a:pt x="713" y="136"/>
                  </a:lnTo>
                  <a:lnTo>
                    <a:pt x="661" y="134"/>
                  </a:lnTo>
                  <a:close/>
                  <a:moveTo>
                    <a:pt x="661" y="0"/>
                  </a:moveTo>
                  <a:lnTo>
                    <a:pt x="721" y="2"/>
                  </a:lnTo>
                  <a:lnTo>
                    <a:pt x="778" y="10"/>
                  </a:lnTo>
                  <a:lnTo>
                    <a:pt x="834" y="22"/>
                  </a:lnTo>
                  <a:lnTo>
                    <a:pt x="888" y="39"/>
                  </a:lnTo>
                  <a:lnTo>
                    <a:pt x="941" y="60"/>
                  </a:lnTo>
                  <a:lnTo>
                    <a:pt x="992" y="87"/>
                  </a:lnTo>
                  <a:lnTo>
                    <a:pt x="1040" y="117"/>
                  </a:lnTo>
                  <a:lnTo>
                    <a:pt x="1086" y="152"/>
                  </a:lnTo>
                  <a:lnTo>
                    <a:pt x="1130" y="191"/>
                  </a:lnTo>
                  <a:lnTo>
                    <a:pt x="1168" y="233"/>
                  </a:lnTo>
                  <a:lnTo>
                    <a:pt x="1204" y="279"/>
                  </a:lnTo>
                  <a:lnTo>
                    <a:pt x="1235" y="326"/>
                  </a:lnTo>
                  <a:lnTo>
                    <a:pt x="1261" y="376"/>
                  </a:lnTo>
                  <a:lnTo>
                    <a:pt x="1283" y="428"/>
                  </a:lnTo>
                  <a:lnTo>
                    <a:pt x="1300" y="482"/>
                  </a:lnTo>
                  <a:lnTo>
                    <a:pt x="1312" y="537"/>
                  </a:lnTo>
                  <a:lnTo>
                    <a:pt x="1320" y="593"/>
                  </a:lnTo>
                  <a:lnTo>
                    <a:pt x="1322" y="652"/>
                  </a:lnTo>
                  <a:lnTo>
                    <a:pt x="1319" y="711"/>
                  </a:lnTo>
                  <a:lnTo>
                    <a:pt x="1312" y="769"/>
                  </a:lnTo>
                  <a:lnTo>
                    <a:pt x="1298" y="826"/>
                  </a:lnTo>
                  <a:lnTo>
                    <a:pt x="1280" y="882"/>
                  </a:lnTo>
                  <a:lnTo>
                    <a:pt x="1256" y="935"/>
                  </a:lnTo>
                  <a:lnTo>
                    <a:pt x="1229" y="986"/>
                  </a:lnTo>
                  <a:lnTo>
                    <a:pt x="1195" y="1034"/>
                  </a:lnTo>
                  <a:lnTo>
                    <a:pt x="1157" y="1081"/>
                  </a:lnTo>
                  <a:lnTo>
                    <a:pt x="1189" y="1112"/>
                  </a:lnTo>
                  <a:lnTo>
                    <a:pt x="1204" y="1112"/>
                  </a:lnTo>
                  <a:lnTo>
                    <a:pt x="1218" y="1115"/>
                  </a:lnTo>
                  <a:lnTo>
                    <a:pt x="1233" y="1122"/>
                  </a:lnTo>
                  <a:lnTo>
                    <a:pt x="1245" y="1131"/>
                  </a:lnTo>
                  <a:lnTo>
                    <a:pt x="1472" y="1356"/>
                  </a:lnTo>
                  <a:lnTo>
                    <a:pt x="1484" y="1370"/>
                  </a:lnTo>
                  <a:lnTo>
                    <a:pt x="1490" y="1386"/>
                  </a:lnTo>
                  <a:lnTo>
                    <a:pt x="1492" y="1402"/>
                  </a:lnTo>
                  <a:lnTo>
                    <a:pt x="1490" y="1419"/>
                  </a:lnTo>
                  <a:lnTo>
                    <a:pt x="1484" y="1436"/>
                  </a:lnTo>
                  <a:lnTo>
                    <a:pt x="1472" y="1450"/>
                  </a:lnTo>
                  <a:lnTo>
                    <a:pt x="1458" y="1461"/>
                  </a:lnTo>
                  <a:lnTo>
                    <a:pt x="1442" y="1467"/>
                  </a:lnTo>
                  <a:lnTo>
                    <a:pt x="1424" y="1469"/>
                  </a:lnTo>
                  <a:lnTo>
                    <a:pt x="1407" y="1467"/>
                  </a:lnTo>
                  <a:lnTo>
                    <a:pt x="1391" y="1461"/>
                  </a:lnTo>
                  <a:lnTo>
                    <a:pt x="1376" y="1450"/>
                  </a:lnTo>
                  <a:lnTo>
                    <a:pt x="1149" y="1225"/>
                  </a:lnTo>
                  <a:lnTo>
                    <a:pt x="1139" y="1213"/>
                  </a:lnTo>
                  <a:lnTo>
                    <a:pt x="1133" y="1200"/>
                  </a:lnTo>
                  <a:lnTo>
                    <a:pt x="1130" y="1186"/>
                  </a:lnTo>
                  <a:lnTo>
                    <a:pt x="1130" y="1171"/>
                  </a:lnTo>
                  <a:lnTo>
                    <a:pt x="1098" y="1140"/>
                  </a:lnTo>
                  <a:lnTo>
                    <a:pt x="1051" y="1177"/>
                  </a:lnTo>
                  <a:lnTo>
                    <a:pt x="1001" y="1209"/>
                  </a:lnTo>
                  <a:lnTo>
                    <a:pt x="949" y="1238"/>
                  </a:lnTo>
                  <a:lnTo>
                    <a:pt x="895" y="1261"/>
                  </a:lnTo>
                  <a:lnTo>
                    <a:pt x="839" y="1279"/>
                  </a:lnTo>
                  <a:lnTo>
                    <a:pt x="782" y="1292"/>
                  </a:lnTo>
                  <a:lnTo>
                    <a:pt x="722" y="1300"/>
                  </a:lnTo>
                  <a:lnTo>
                    <a:pt x="661" y="1303"/>
                  </a:lnTo>
                  <a:lnTo>
                    <a:pt x="603" y="1300"/>
                  </a:lnTo>
                  <a:lnTo>
                    <a:pt x="546" y="1293"/>
                  </a:lnTo>
                  <a:lnTo>
                    <a:pt x="490" y="1281"/>
                  </a:lnTo>
                  <a:lnTo>
                    <a:pt x="435" y="1264"/>
                  </a:lnTo>
                  <a:lnTo>
                    <a:pt x="383" y="1242"/>
                  </a:lnTo>
                  <a:lnTo>
                    <a:pt x="332" y="1216"/>
                  </a:lnTo>
                  <a:lnTo>
                    <a:pt x="283" y="1185"/>
                  </a:lnTo>
                  <a:lnTo>
                    <a:pt x="238" y="1151"/>
                  </a:lnTo>
                  <a:lnTo>
                    <a:pt x="194" y="1112"/>
                  </a:lnTo>
                  <a:lnTo>
                    <a:pt x="155" y="1070"/>
                  </a:lnTo>
                  <a:lnTo>
                    <a:pt x="120" y="1024"/>
                  </a:lnTo>
                  <a:lnTo>
                    <a:pt x="89" y="976"/>
                  </a:lnTo>
                  <a:lnTo>
                    <a:pt x="63" y="926"/>
                  </a:lnTo>
                  <a:lnTo>
                    <a:pt x="40" y="875"/>
                  </a:lnTo>
                  <a:lnTo>
                    <a:pt x="23" y="820"/>
                  </a:lnTo>
                  <a:lnTo>
                    <a:pt x="11" y="765"/>
                  </a:lnTo>
                  <a:lnTo>
                    <a:pt x="4" y="709"/>
                  </a:lnTo>
                  <a:lnTo>
                    <a:pt x="0" y="652"/>
                  </a:lnTo>
                  <a:lnTo>
                    <a:pt x="4" y="593"/>
                  </a:lnTo>
                  <a:lnTo>
                    <a:pt x="11" y="537"/>
                  </a:lnTo>
                  <a:lnTo>
                    <a:pt x="23" y="482"/>
                  </a:lnTo>
                  <a:lnTo>
                    <a:pt x="40" y="428"/>
                  </a:lnTo>
                  <a:lnTo>
                    <a:pt x="63" y="376"/>
                  </a:lnTo>
                  <a:lnTo>
                    <a:pt x="89" y="326"/>
                  </a:lnTo>
                  <a:lnTo>
                    <a:pt x="120" y="279"/>
                  </a:lnTo>
                  <a:lnTo>
                    <a:pt x="155" y="233"/>
                  </a:lnTo>
                  <a:lnTo>
                    <a:pt x="194" y="191"/>
                  </a:lnTo>
                  <a:lnTo>
                    <a:pt x="238" y="152"/>
                  </a:lnTo>
                  <a:lnTo>
                    <a:pt x="283" y="117"/>
                  </a:lnTo>
                  <a:lnTo>
                    <a:pt x="332" y="87"/>
                  </a:lnTo>
                  <a:lnTo>
                    <a:pt x="383" y="60"/>
                  </a:lnTo>
                  <a:lnTo>
                    <a:pt x="435" y="39"/>
                  </a:lnTo>
                  <a:lnTo>
                    <a:pt x="490" y="22"/>
                  </a:lnTo>
                  <a:lnTo>
                    <a:pt x="546" y="10"/>
                  </a:lnTo>
                  <a:lnTo>
                    <a:pt x="603" y="2"/>
                  </a:lnTo>
                  <a:lnTo>
                    <a:pt x="6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3" name="Group 222"/>
          <p:cNvGrpSpPr/>
          <p:nvPr/>
        </p:nvGrpSpPr>
        <p:grpSpPr>
          <a:xfrm flipH="1">
            <a:off x="4737899" y="626218"/>
            <a:ext cx="299443" cy="327753"/>
            <a:chOff x="6062663" y="2401888"/>
            <a:chExt cx="436563" cy="47783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19" name="Freeform 83"/>
            <p:cNvSpPr>
              <a:spLocks noEditPoints="1"/>
            </p:cNvSpPr>
            <p:nvPr/>
          </p:nvSpPr>
          <p:spPr bwMode="auto">
            <a:xfrm>
              <a:off x="6062663" y="2641600"/>
              <a:ext cx="436563" cy="238125"/>
            </a:xfrm>
            <a:custGeom>
              <a:avLst/>
              <a:gdLst>
                <a:gd name="T0" fmla="*/ 522 w 3023"/>
                <a:gd name="T1" fmla="*/ 710 h 1645"/>
                <a:gd name="T2" fmla="*/ 488 w 3023"/>
                <a:gd name="T3" fmla="*/ 729 h 1645"/>
                <a:gd name="T4" fmla="*/ 468 w 3023"/>
                <a:gd name="T5" fmla="*/ 764 h 1645"/>
                <a:gd name="T6" fmla="*/ 465 w 3023"/>
                <a:gd name="T7" fmla="*/ 1169 h 1645"/>
                <a:gd name="T8" fmla="*/ 476 w 3023"/>
                <a:gd name="T9" fmla="*/ 1208 h 1645"/>
                <a:gd name="T10" fmla="*/ 504 w 3023"/>
                <a:gd name="T11" fmla="*/ 1235 h 1645"/>
                <a:gd name="T12" fmla="*/ 543 w 3023"/>
                <a:gd name="T13" fmla="*/ 1245 h 1645"/>
                <a:gd name="T14" fmla="*/ 2502 w 3023"/>
                <a:gd name="T15" fmla="*/ 1243 h 1645"/>
                <a:gd name="T16" fmla="*/ 2535 w 3023"/>
                <a:gd name="T17" fmla="*/ 1223 h 1645"/>
                <a:gd name="T18" fmla="*/ 2555 w 3023"/>
                <a:gd name="T19" fmla="*/ 1189 h 1645"/>
                <a:gd name="T20" fmla="*/ 2558 w 3023"/>
                <a:gd name="T21" fmla="*/ 785 h 1645"/>
                <a:gd name="T22" fmla="*/ 2548 w 3023"/>
                <a:gd name="T23" fmla="*/ 745 h 1645"/>
                <a:gd name="T24" fmla="*/ 2519 w 3023"/>
                <a:gd name="T25" fmla="*/ 718 h 1645"/>
                <a:gd name="T26" fmla="*/ 2481 w 3023"/>
                <a:gd name="T27" fmla="*/ 708 h 1645"/>
                <a:gd name="T28" fmla="*/ 543 w 3023"/>
                <a:gd name="T29" fmla="*/ 0 h 1645"/>
                <a:gd name="T30" fmla="*/ 731 w 3023"/>
                <a:gd name="T31" fmla="*/ 171 h 1645"/>
                <a:gd name="T32" fmla="*/ 730 w 3023"/>
                <a:gd name="T33" fmla="*/ 235 h 1645"/>
                <a:gd name="T34" fmla="*/ 747 w 3023"/>
                <a:gd name="T35" fmla="*/ 297 h 1645"/>
                <a:gd name="T36" fmla="*/ 779 w 3023"/>
                <a:gd name="T37" fmla="*/ 352 h 1645"/>
                <a:gd name="T38" fmla="*/ 828 w 3023"/>
                <a:gd name="T39" fmla="*/ 397 h 1645"/>
                <a:gd name="T40" fmla="*/ 886 w 3023"/>
                <a:gd name="T41" fmla="*/ 426 h 1645"/>
                <a:gd name="T42" fmla="*/ 949 w 3023"/>
                <a:gd name="T43" fmla="*/ 438 h 1645"/>
                <a:gd name="T44" fmla="*/ 1013 w 3023"/>
                <a:gd name="T45" fmla="*/ 432 h 1645"/>
                <a:gd name="T46" fmla="*/ 1075 w 3023"/>
                <a:gd name="T47" fmla="*/ 408 h 1645"/>
                <a:gd name="T48" fmla="*/ 1949 w 3023"/>
                <a:gd name="T49" fmla="*/ 408 h 1645"/>
                <a:gd name="T50" fmla="*/ 2004 w 3023"/>
                <a:gd name="T51" fmla="*/ 431 h 1645"/>
                <a:gd name="T52" fmla="*/ 2063 w 3023"/>
                <a:gd name="T53" fmla="*/ 438 h 1645"/>
                <a:gd name="T54" fmla="*/ 2132 w 3023"/>
                <a:gd name="T55" fmla="*/ 428 h 1645"/>
                <a:gd name="T56" fmla="*/ 2196 w 3023"/>
                <a:gd name="T57" fmla="*/ 397 h 1645"/>
                <a:gd name="T58" fmla="*/ 2244 w 3023"/>
                <a:gd name="T59" fmla="*/ 352 h 1645"/>
                <a:gd name="T60" fmla="*/ 2276 w 3023"/>
                <a:gd name="T61" fmla="*/ 297 h 1645"/>
                <a:gd name="T62" fmla="*/ 2293 w 3023"/>
                <a:gd name="T63" fmla="*/ 235 h 1645"/>
                <a:gd name="T64" fmla="*/ 2292 w 3023"/>
                <a:gd name="T65" fmla="*/ 171 h 1645"/>
                <a:gd name="T66" fmla="*/ 2481 w 3023"/>
                <a:gd name="T67" fmla="*/ 0 h 1645"/>
                <a:gd name="T68" fmla="*/ 2532 w 3023"/>
                <a:gd name="T69" fmla="*/ 9 h 1645"/>
                <a:gd name="T70" fmla="*/ 2577 w 3023"/>
                <a:gd name="T71" fmla="*/ 34 h 1645"/>
                <a:gd name="T72" fmla="*/ 2985 w 3023"/>
                <a:gd name="T73" fmla="*/ 361 h 1645"/>
                <a:gd name="T74" fmla="*/ 3013 w 3023"/>
                <a:gd name="T75" fmla="*/ 408 h 1645"/>
                <a:gd name="T76" fmla="*/ 3023 w 3023"/>
                <a:gd name="T77" fmla="*/ 462 h 1645"/>
                <a:gd name="T78" fmla="*/ 3020 w 3023"/>
                <a:gd name="T79" fmla="*/ 1522 h 1645"/>
                <a:gd name="T80" fmla="*/ 2997 w 3023"/>
                <a:gd name="T81" fmla="*/ 1577 h 1645"/>
                <a:gd name="T82" fmla="*/ 2955 w 3023"/>
                <a:gd name="T83" fmla="*/ 1619 h 1645"/>
                <a:gd name="T84" fmla="*/ 2900 w 3023"/>
                <a:gd name="T85" fmla="*/ 1641 h 1645"/>
                <a:gd name="T86" fmla="*/ 155 w 3023"/>
                <a:gd name="T87" fmla="*/ 1645 h 1645"/>
                <a:gd name="T88" fmla="*/ 95 w 3023"/>
                <a:gd name="T89" fmla="*/ 1633 h 1645"/>
                <a:gd name="T90" fmla="*/ 46 w 3023"/>
                <a:gd name="T91" fmla="*/ 1600 h 1645"/>
                <a:gd name="T92" fmla="*/ 13 w 3023"/>
                <a:gd name="T93" fmla="*/ 1551 h 1645"/>
                <a:gd name="T94" fmla="*/ 0 w 3023"/>
                <a:gd name="T95" fmla="*/ 1491 h 1645"/>
                <a:gd name="T96" fmla="*/ 3 w 3023"/>
                <a:gd name="T97" fmla="*/ 434 h 1645"/>
                <a:gd name="T98" fmla="*/ 22 w 3023"/>
                <a:gd name="T99" fmla="*/ 383 h 1645"/>
                <a:gd name="T100" fmla="*/ 59 w 3023"/>
                <a:gd name="T101" fmla="*/ 341 h 1645"/>
                <a:gd name="T102" fmla="*/ 467 w 3023"/>
                <a:gd name="T103" fmla="*/ 19 h 1645"/>
                <a:gd name="T104" fmla="*/ 516 w 3023"/>
                <a:gd name="T105" fmla="*/ 2 h 1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023" h="1645">
                  <a:moveTo>
                    <a:pt x="543" y="708"/>
                  </a:moveTo>
                  <a:lnTo>
                    <a:pt x="522" y="710"/>
                  </a:lnTo>
                  <a:lnTo>
                    <a:pt x="504" y="718"/>
                  </a:lnTo>
                  <a:lnTo>
                    <a:pt x="488" y="729"/>
                  </a:lnTo>
                  <a:lnTo>
                    <a:pt x="476" y="745"/>
                  </a:lnTo>
                  <a:lnTo>
                    <a:pt x="468" y="764"/>
                  </a:lnTo>
                  <a:lnTo>
                    <a:pt x="465" y="785"/>
                  </a:lnTo>
                  <a:lnTo>
                    <a:pt x="465" y="1169"/>
                  </a:lnTo>
                  <a:lnTo>
                    <a:pt x="468" y="1189"/>
                  </a:lnTo>
                  <a:lnTo>
                    <a:pt x="476" y="1208"/>
                  </a:lnTo>
                  <a:lnTo>
                    <a:pt x="488" y="1223"/>
                  </a:lnTo>
                  <a:lnTo>
                    <a:pt x="504" y="1235"/>
                  </a:lnTo>
                  <a:lnTo>
                    <a:pt x="522" y="1243"/>
                  </a:lnTo>
                  <a:lnTo>
                    <a:pt x="543" y="1245"/>
                  </a:lnTo>
                  <a:lnTo>
                    <a:pt x="2481" y="1245"/>
                  </a:lnTo>
                  <a:lnTo>
                    <a:pt x="2502" y="1243"/>
                  </a:lnTo>
                  <a:lnTo>
                    <a:pt x="2519" y="1235"/>
                  </a:lnTo>
                  <a:lnTo>
                    <a:pt x="2535" y="1223"/>
                  </a:lnTo>
                  <a:lnTo>
                    <a:pt x="2548" y="1208"/>
                  </a:lnTo>
                  <a:lnTo>
                    <a:pt x="2555" y="1189"/>
                  </a:lnTo>
                  <a:lnTo>
                    <a:pt x="2558" y="1169"/>
                  </a:lnTo>
                  <a:lnTo>
                    <a:pt x="2558" y="785"/>
                  </a:lnTo>
                  <a:lnTo>
                    <a:pt x="2555" y="764"/>
                  </a:lnTo>
                  <a:lnTo>
                    <a:pt x="2548" y="745"/>
                  </a:lnTo>
                  <a:lnTo>
                    <a:pt x="2535" y="729"/>
                  </a:lnTo>
                  <a:lnTo>
                    <a:pt x="2519" y="718"/>
                  </a:lnTo>
                  <a:lnTo>
                    <a:pt x="2502" y="710"/>
                  </a:lnTo>
                  <a:lnTo>
                    <a:pt x="2481" y="708"/>
                  </a:lnTo>
                  <a:lnTo>
                    <a:pt x="543" y="708"/>
                  </a:lnTo>
                  <a:close/>
                  <a:moveTo>
                    <a:pt x="543" y="0"/>
                  </a:moveTo>
                  <a:lnTo>
                    <a:pt x="758" y="0"/>
                  </a:lnTo>
                  <a:lnTo>
                    <a:pt x="731" y="171"/>
                  </a:lnTo>
                  <a:lnTo>
                    <a:pt x="728" y="203"/>
                  </a:lnTo>
                  <a:lnTo>
                    <a:pt x="730" y="235"/>
                  </a:lnTo>
                  <a:lnTo>
                    <a:pt x="736" y="267"/>
                  </a:lnTo>
                  <a:lnTo>
                    <a:pt x="747" y="297"/>
                  </a:lnTo>
                  <a:lnTo>
                    <a:pt x="762" y="326"/>
                  </a:lnTo>
                  <a:lnTo>
                    <a:pt x="779" y="352"/>
                  </a:lnTo>
                  <a:lnTo>
                    <a:pt x="801" y="376"/>
                  </a:lnTo>
                  <a:lnTo>
                    <a:pt x="828" y="397"/>
                  </a:lnTo>
                  <a:lnTo>
                    <a:pt x="856" y="413"/>
                  </a:lnTo>
                  <a:lnTo>
                    <a:pt x="886" y="426"/>
                  </a:lnTo>
                  <a:lnTo>
                    <a:pt x="917" y="434"/>
                  </a:lnTo>
                  <a:lnTo>
                    <a:pt x="949" y="438"/>
                  </a:lnTo>
                  <a:lnTo>
                    <a:pt x="982" y="437"/>
                  </a:lnTo>
                  <a:lnTo>
                    <a:pt x="1013" y="432"/>
                  </a:lnTo>
                  <a:lnTo>
                    <a:pt x="1044" y="423"/>
                  </a:lnTo>
                  <a:lnTo>
                    <a:pt x="1075" y="408"/>
                  </a:lnTo>
                  <a:lnTo>
                    <a:pt x="1512" y="165"/>
                  </a:lnTo>
                  <a:lnTo>
                    <a:pt x="1949" y="408"/>
                  </a:lnTo>
                  <a:lnTo>
                    <a:pt x="1976" y="422"/>
                  </a:lnTo>
                  <a:lnTo>
                    <a:pt x="2004" y="431"/>
                  </a:lnTo>
                  <a:lnTo>
                    <a:pt x="2033" y="436"/>
                  </a:lnTo>
                  <a:lnTo>
                    <a:pt x="2063" y="438"/>
                  </a:lnTo>
                  <a:lnTo>
                    <a:pt x="2097" y="435"/>
                  </a:lnTo>
                  <a:lnTo>
                    <a:pt x="2132" y="428"/>
                  </a:lnTo>
                  <a:lnTo>
                    <a:pt x="2164" y="414"/>
                  </a:lnTo>
                  <a:lnTo>
                    <a:pt x="2196" y="397"/>
                  </a:lnTo>
                  <a:lnTo>
                    <a:pt x="2222" y="376"/>
                  </a:lnTo>
                  <a:lnTo>
                    <a:pt x="2244" y="352"/>
                  </a:lnTo>
                  <a:lnTo>
                    <a:pt x="2262" y="326"/>
                  </a:lnTo>
                  <a:lnTo>
                    <a:pt x="2276" y="297"/>
                  </a:lnTo>
                  <a:lnTo>
                    <a:pt x="2287" y="267"/>
                  </a:lnTo>
                  <a:lnTo>
                    <a:pt x="2293" y="235"/>
                  </a:lnTo>
                  <a:lnTo>
                    <a:pt x="2295" y="203"/>
                  </a:lnTo>
                  <a:lnTo>
                    <a:pt x="2292" y="171"/>
                  </a:lnTo>
                  <a:lnTo>
                    <a:pt x="2265" y="0"/>
                  </a:lnTo>
                  <a:lnTo>
                    <a:pt x="2481" y="0"/>
                  </a:lnTo>
                  <a:lnTo>
                    <a:pt x="2507" y="2"/>
                  </a:lnTo>
                  <a:lnTo>
                    <a:pt x="2532" y="9"/>
                  </a:lnTo>
                  <a:lnTo>
                    <a:pt x="2555" y="19"/>
                  </a:lnTo>
                  <a:lnTo>
                    <a:pt x="2577" y="34"/>
                  </a:lnTo>
                  <a:lnTo>
                    <a:pt x="2965" y="341"/>
                  </a:lnTo>
                  <a:lnTo>
                    <a:pt x="2985" y="361"/>
                  </a:lnTo>
                  <a:lnTo>
                    <a:pt x="3001" y="383"/>
                  </a:lnTo>
                  <a:lnTo>
                    <a:pt x="3013" y="408"/>
                  </a:lnTo>
                  <a:lnTo>
                    <a:pt x="3020" y="434"/>
                  </a:lnTo>
                  <a:lnTo>
                    <a:pt x="3023" y="462"/>
                  </a:lnTo>
                  <a:lnTo>
                    <a:pt x="3023" y="1491"/>
                  </a:lnTo>
                  <a:lnTo>
                    <a:pt x="3020" y="1522"/>
                  </a:lnTo>
                  <a:lnTo>
                    <a:pt x="3011" y="1551"/>
                  </a:lnTo>
                  <a:lnTo>
                    <a:pt x="2997" y="1577"/>
                  </a:lnTo>
                  <a:lnTo>
                    <a:pt x="2977" y="1600"/>
                  </a:lnTo>
                  <a:lnTo>
                    <a:pt x="2955" y="1619"/>
                  </a:lnTo>
                  <a:lnTo>
                    <a:pt x="2929" y="1633"/>
                  </a:lnTo>
                  <a:lnTo>
                    <a:pt x="2900" y="1641"/>
                  </a:lnTo>
                  <a:lnTo>
                    <a:pt x="2868" y="1645"/>
                  </a:lnTo>
                  <a:lnTo>
                    <a:pt x="155" y="1645"/>
                  </a:lnTo>
                  <a:lnTo>
                    <a:pt x="124" y="1641"/>
                  </a:lnTo>
                  <a:lnTo>
                    <a:pt x="95" y="1633"/>
                  </a:lnTo>
                  <a:lnTo>
                    <a:pt x="68" y="1619"/>
                  </a:lnTo>
                  <a:lnTo>
                    <a:pt x="46" y="1600"/>
                  </a:lnTo>
                  <a:lnTo>
                    <a:pt x="26" y="1577"/>
                  </a:lnTo>
                  <a:lnTo>
                    <a:pt x="13" y="1551"/>
                  </a:lnTo>
                  <a:lnTo>
                    <a:pt x="3" y="1522"/>
                  </a:lnTo>
                  <a:lnTo>
                    <a:pt x="0" y="1491"/>
                  </a:lnTo>
                  <a:lnTo>
                    <a:pt x="0" y="462"/>
                  </a:lnTo>
                  <a:lnTo>
                    <a:pt x="3" y="434"/>
                  </a:lnTo>
                  <a:lnTo>
                    <a:pt x="10" y="408"/>
                  </a:lnTo>
                  <a:lnTo>
                    <a:pt x="22" y="383"/>
                  </a:lnTo>
                  <a:lnTo>
                    <a:pt x="39" y="361"/>
                  </a:lnTo>
                  <a:lnTo>
                    <a:pt x="59" y="341"/>
                  </a:lnTo>
                  <a:lnTo>
                    <a:pt x="446" y="34"/>
                  </a:lnTo>
                  <a:lnTo>
                    <a:pt x="467" y="19"/>
                  </a:lnTo>
                  <a:lnTo>
                    <a:pt x="491" y="9"/>
                  </a:lnTo>
                  <a:lnTo>
                    <a:pt x="516" y="2"/>
                  </a:lnTo>
                  <a:lnTo>
                    <a:pt x="5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84"/>
            <p:cNvSpPr>
              <a:spLocks noEditPoints="1"/>
            </p:cNvSpPr>
            <p:nvPr/>
          </p:nvSpPr>
          <p:spPr bwMode="auto">
            <a:xfrm>
              <a:off x="6140451" y="2401888"/>
              <a:ext cx="279400" cy="280988"/>
            </a:xfrm>
            <a:custGeom>
              <a:avLst/>
              <a:gdLst>
                <a:gd name="T0" fmla="*/ 997 w 1936"/>
                <a:gd name="T1" fmla="*/ 624 h 1948"/>
                <a:gd name="T2" fmla="*/ 968 w 1936"/>
                <a:gd name="T3" fmla="*/ 638 h 1948"/>
                <a:gd name="T4" fmla="*/ 948 w 1936"/>
                <a:gd name="T5" fmla="*/ 662 h 1948"/>
                <a:gd name="T6" fmla="*/ 931 w 1936"/>
                <a:gd name="T7" fmla="*/ 692 h 1948"/>
                <a:gd name="T8" fmla="*/ 913 w 1936"/>
                <a:gd name="T9" fmla="*/ 723 h 1948"/>
                <a:gd name="T10" fmla="*/ 887 w 1936"/>
                <a:gd name="T11" fmla="*/ 752 h 1948"/>
                <a:gd name="T12" fmla="*/ 849 w 1936"/>
                <a:gd name="T13" fmla="*/ 774 h 1948"/>
                <a:gd name="T14" fmla="*/ 780 w 1936"/>
                <a:gd name="T15" fmla="*/ 791 h 1948"/>
                <a:gd name="T16" fmla="*/ 737 w 1936"/>
                <a:gd name="T17" fmla="*/ 802 h 1948"/>
                <a:gd name="T18" fmla="*/ 710 w 1936"/>
                <a:gd name="T19" fmla="*/ 817 h 1948"/>
                <a:gd name="T20" fmla="*/ 697 w 1936"/>
                <a:gd name="T21" fmla="*/ 841 h 1948"/>
                <a:gd name="T22" fmla="*/ 697 w 1936"/>
                <a:gd name="T23" fmla="*/ 876 h 1948"/>
                <a:gd name="T24" fmla="*/ 708 w 1936"/>
                <a:gd name="T25" fmla="*/ 901 h 1948"/>
                <a:gd name="T26" fmla="*/ 728 w 1936"/>
                <a:gd name="T27" fmla="*/ 915 h 1948"/>
                <a:gd name="T28" fmla="*/ 756 w 1936"/>
                <a:gd name="T29" fmla="*/ 919 h 1948"/>
                <a:gd name="T30" fmla="*/ 907 w 1936"/>
                <a:gd name="T31" fmla="*/ 1359 h 1948"/>
                <a:gd name="T32" fmla="*/ 911 w 1936"/>
                <a:gd name="T33" fmla="*/ 1400 h 1948"/>
                <a:gd name="T34" fmla="*/ 927 w 1936"/>
                <a:gd name="T35" fmla="*/ 1432 h 1948"/>
                <a:gd name="T36" fmla="*/ 954 w 1936"/>
                <a:gd name="T37" fmla="*/ 1453 h 1948"/>
                <a:gd name="T38" fmla="*/ 995 w 1936"/>
                <a:gd name="T39" fmla="*/ 1461 h 1948"/>
                <a:gd name="T40" fmla="*/ 1037 w 1936"/>
                <a:gd name="T41" fmla="*/ 1453 h 1948"/>
                <a:gd name="T42" fmla="*/ 1064 w 1936"/>
                <a:gd name="T43" fmla="*/ 1432 h 1948"/>
                <a:gd name="T44" fmla="*/ 1080 w 1936"/>
                <a:gd name="T45" fmla="*/ 1400 h 1948"/>
                <a:gd name="T46" fmla="*/ 1084 w 1936"/>
                <a:gd name="T47" fmla="*/ 1359 h 1948"/>
                <a:gd name="T48" fmla="*/ 1083 w 1936"/>
                <a:gd name="T49" fmla="*/ 679 h 1948"/>
                <a:gd name="T50" fmla="*/ 1072 w 1936"/>
                <a:gd name="T51" fmla="*/ 648 h 1948"/>
                <a:gd name="T52" fmla="*/ 1054 w 1936"/>
                <a:gd name="T53" fmla="*/ 631 h 1948"/>
                <a:gd name="T54" fmla="*/ 1029 w 1936"/>
                <a:gd name="T55" fmla="*/ 623 h 1948"/>
                <a:gd name="T56" fmla="*/ 968 w 1936"/>
                <a:gd name="T57" fmla="*/ 0 h 1948"/>
                <a:gd name="T58" fmla="*/ 1002 w 1936"/>
                <a:gd name="T59" fmla="*/ 9 h 1948"/>
                <a:gd name="T60" fmla="*/ 1028 w 1936"/>
                <a:gd name="T61" fmla="*/ 29 h 1948"/>
                <a:gd name="T62" fmla="*/ 1296 w 1936"/>
                <a:gd name="T63" fmla="*/ 598 h 1948"/>
                <a:gd name="T64" fmla="*/ 1892 w 1936"/>
                <a:gd name="T65" fmla="*/ 693 h 1948"/>
                <a:gd name="T66" fmla="*/ 1923 w 1936"/>
                <a:gd name="T67" fmla="*/ 719 h 1948"/>
                <a:gd name="T68" fmla="*/ 1936 w 1936"/>
                <a:gd name="T69" fmla="*/ 754 h 1948"/>
                <a:gd name="T70" fmla="*/ 1933 w 1936"/>
                <a:gd name="T71" fmla="*/ 788 h 1948"/>
                <a:gd name="T72" fmla="*/ 1915 w 1936"/>
                <a:gd name="T73" fmla="*/ 816 h 1948"/>
                <a:gd name="T74" fmla="*/ 1595 w 1936"/>
                <a:gd name="T75" fmla="*/ 1859 h 1948"/>
                <a:gd name="T76" fmla="*/ 1593 w 1936"/>
                <a:gd name="T77" fmla="*/ 1893 h 1948"/>
                <a:gd name="T78" fmla="*/ 1576 w 1936"/>
                <a:gd name="T79" fmla="*/ 1922 h 1948"/>
                <a:gd name="T80" fmla="*/ 1549 w 1936"/>
                <a:gd name="T81" fmla="*/ 1942 h 1948"/>
                <a:gd name="T82" fmla="*/ 1519 w 1936"/>
                <a:gd name="T83" fmla="*/ 1948 h 1948"/>
                <a:gd name="T84" fmla="*/ 1481 w 1936"/>
                <a:gd name="T85" fmla="*/ 1938 h 1948"/>
                <a:gd name="T86" fmla="*/ 454 w 1936"/>
                <a:gd name="T87" fmla="*/ 1938 h 1948"/>
                <a:gd name="T88" fmla="*/ 422 w 1936"/>
                <a:gd name="T89" fmla="*/ 1948 h 1948"/>
                <a:gd name="T90" fmla="*/ 387 w 1936"/>
                <a:gd name="T91" fmla="*/ 1942 h 1948"/>
                <a:gd name="T92" fmla="*/ 359 w 1936"/>
                <a:gd name="T93" fmla="*/ 1922 h 1948"/>
                <a:gd name="T94" fmla="*/ 342 w 1936"/>
                <a:gd name="T95" fmla="*/ 1893 h 1948"/>
                <a:gd name="T96" fmla="*/ 340 w 1936"/>
                <a:gd name="T97" fmla="*/ 1859 h 1948"/>
                <a:gd name="T98" fmla="*/ 21 w 1936"/>
                <a:gd name="T99" fmla="*/ 816 h 1948"/>
                <a:gd name="T100" fmla="*/ 3 w 1936"/>
                <a:gd name="T101" fmla="*/ 788 h 1948"/>
                <a:gd name="T102" fmla="*/ 0 w 1936"/>
                <a:gd name="T103" fmla="*/ 754 h 1948"/>
                <a:gd name="T104" fmla="*/ 12 w 1936"/>
                <a:gd name="T105" fmla="*/ 719 h 1948"/>
                <a:gd name="T106" fmla="*/ 44 w 1936"/>
                <a:gd name="T107" fmla="*/ 693 h 1948"/>
                <a:gd name="T108" fmla="*/ 640 w 1936"/>
                <a:gd name="T109" fmla="*/ 598 h 1948"/>
                <a:gd name="T110" fmla="*/ 907 w 1936"/>
                <a:gd name="T111" fmla="*/ 29 h 1948"/>
                <a:gd name="T112" fmla="*/ 933 w 1936"/>
                <a:gd name="T113" fmla="*/ 9 h 1948"/>
                <a:gd name="T114" fmla="*/ 968 w 1936"/>
                <a:gd name="T115" fmla="*/ 0 h 1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36" h="1948">
                  <a:moveTo>
                    <a:pt x="1016" y="622"/>
                  </a:moveTo>
                  <a:lnTo>
                    <a:pt x="997" y="624"/>
                  </a:lnTo>
                  <a:lnTo>
                    <a:pt x="981" y="630"/>
                  </a:lnTo>
                  <a:lnTo>
                    <a:pt x="968" y="638"/>
                  </a:lnTo>
                  <a:lnTo>
                    <a:pt x="957" y="649"/>
                  </a:lnTo>
                  <a:lnTo>
                    <a:pt x="948" y="662"/>
                  </a:lnTo>
                  <a:lnTo>
                    <a:pt x="939" y="676"/>
                  </a:lnTo>
                  <a:lnTo>
                    <a:pt x="931" y="692"/>
                  </a:lnTo>
                  <a:lnTo>
                    <a:pt x="923" y="708"/>
                  </a:lnTo>
                  <a:lnTo>
                    <a:pt x="913" y="723"/>
                  </a:lnTo>
                  <a:lnTo>
                    <a:pt x="901" y="738"/>
                  </a:lnTo>
                  <a:lnTo>
                    <a:pt x="887" y="752"/>
                  </a:lnTo>
                  <a:lnTo>
                    <a:pt x="870" y="765"/>
                  </a:lnTo>
                  <a:lnTo>
                    <a:pt x="849" y="774"/>
                  </a:lnTo>
                  <a:lnTo>
                    <a:pt x="824" y="782"/>
                  </a:lnTo>
                  <a:lnTo>
                    <a:pt x="780" y="791"/>
                  </a:lnTo>
                  <a:lnTo>
                    <a:pt x="757" y="796"/>
                  </a:lnTo>
                  <a:lnTo>
                    <a:pt x="737" y="802"/>
                  </a:lnTo>
                  <a:lnTo>
                    <a:pt x="721" y="808"/>
                  </a:lnTo>
                  <a:lnTo>
                    <a:pt x="710" y="817"/>
                  </a:lnTo>
                  <a:lnTo>
                    <a:pt x="703" y="827"/>
                  </a:lnTo>
                  <a:lnTo>
                    <a:pt x="697" y="841"/>
                  </a:lnTo>
                  <a:lnTo>
                    <a:pt x="696" y="857"/>
                  </a:lnTo>
                  <a:lnTo>
                    <a:pt x="697" y="876"/>
                  </a:lnTo>
                  <a:lnTo>
                    <a:pt x="702" y="891"/>
                  </a:lnTo>
                  <a:lnTo>
                    <a:pt x="708" y="901"/>
                  </a:lnTo>
                  <a:lnTo>
                    <a:pt x="716" y="909"/>
                  </a:lnTo>
                  <a:lnTo>
                    <a:pt x="728" y="915"/>
                  </a:lnTo>
                  <a:lnTo>
                    <a:pt x="740" y="918"/>
                  </a:lnTo>
                  <a:lnTo>
                    <a:pt x="756" y="919"/>
                  </a:lnTo>
                  <a:lnTo>
                    <a:pt x="907" y="919"/>
                  </a:lnTo>
                  <a:lnTo>
                    <a:pt x="907" y="1359"/>
                  </a:lnTo>
                  <a:lnTo>
                    <a:pt x="908" y="1380"/>
                  </a:lnTo>
                  <a:lnTo>
                    <a:pt x="911" y="1400"/>
                  </a:lnTo>
                  <a:lnTo>
                    <a:pt x="917" y="1418"/>
                  </a:lnTo>
                  <a:lnTo>
                    <a:pt x="927" y="1432"/>
                  </a:lnTo>
                  <a:lnTo>
                    <a:pt x="938" y="1445"/>
                  </a:lnTo>
                  <a:lnTo>
                    <a:pt x="954" y="1453"/>
                  </a:lnTo>
                  <a:lnTo>
                    <a:pt x="973" y="1458"/>
                  </a:lnTo>
                  <a:lnTo>
                    <a:pt x="995" y="1461"/>
                  </a:lnTo>
                  <a:lnTo>
                    <a:pt x="1018" y="1458"/>
                  </a:lnTo>
                  <a:lnTo>
                    <a:pt x="1037" y="1453"/>
                  </a:lnTo>
                  <a:lnTo>
                    <a:pt x="1053" y="1445"/>
                  </a:lnTo>
                  <a:lnTo>
                    <a:pt x="1064" y="1432"/>
                  </a:lnTo>
                  <a:lnTo>
                    <a:pt x="1073" y="1418"/>
                  </a:lnTo>
                  <a:lnTo>
                    <a:pt x="1080" y="1400"/>
                  </a:lnTo>
                  <a:lnTo>
                    <a:pt x="1083" y="1380"/>
                  </a:lnTo>
                  <a:lnTo>
                    <a:pt x="1084" y="1359"/>
                  </a:lnTo>
                  <a:lnTo>
                    <a:pt x="1084" y="701"/>
                  </a:lnTo>
                  <a:lnTo>
                    <a:pt x="1083" y="679"/>
                  </a:lnTo>
                  <a:lnTo>
                    <a:pt x="1079" y="662"/>
                  </a:lnTo>
                  <a:lnTo>
                    <a:pt x="1072" y="648"/>
                  </a:lnTo>
                  <a:lnTo>
                    <a:pt x="1064" y="638"/>
                  </a:lnTo>
                  <a:lnTo>
                    <a:pt x="1054" y="631"/>
                  </a:lnTo>
                  <a:lnTo>
                    <a:pt x="1042" y="625"/>
                  </a:lnTo>
                  <a:lnTo>
                    <a:pt x="1029" y="623"/>
                  </a:lnTo>
                  <a:lnTo>
                    <a:pt x="1016" y="622"/>
                  </a:lnTo>
                  <a:close/>
                  <a:moveTo>
                    <a:pt x="968" y="0"/>
                  </a:moveTo>
                  <a:lnTo>
                    <a:pt x="985" y="2"/>
                  </a:lnTo>
                  <a:lnTo>
                    <a:pt x="1002" y="9"/>
                  </a:lnTo>
                  <a:lnTo>
                    <a:pt x="1016" y="17"/>
                  </a:lnTo>
                  <a:lnTo>
                    <a:pt x="1028" y="29"/>
                  </a:lnTo>
                  <a:lnTo>
                    <a:pt x="1038" y="45"/>
                  </a:lnTo>
                  <a:lnTo>
                    <a:pt x="1296" y="598"/>
                  </a:lnTo>
                  <a:lnTo>
                    <a:pt x="1871" y="687"/>
                  </a:lnTo>
                  <a:lnTo>
                    <a:pt x="1892" y="693"/>
                  </a:lnTo>
                  <a:lnTo>
                    <a:pt x="1909" y="703"/>
                  </a:lnTo>
                  <a:lnTo>
                    <a:pt x="1923" y="719"/>
                  </a:lnTo>
                  <a:lnTo>
                    <a:pt x="1933" y="738"/>
                  </a:lnTo>
                  <a:lnTo>
                    <a:pt x="1936" y="754"/>
                  </a:lnTo>
                  <a:lnTo>
                    <a:pt x="1936" y="771"/>
                  </a:lnTo>
                  <a:lnTo>
                    <a:pt x="1933" y="788"/>
                  </a:lnTo>
                  <a:lnTo>
                    <a:pt x="1925" y="802"/>
                  </a:lnTo>
                  <a:lnTo>
                    <a:pt x="1915" y="816"/>
                  </a:lnTo>
                  <a:lnTo>
                    <a:pt x="1496" y="1248"/>
                  </a:lnTo>
                  <a:lnTo>
                    <a:pt x="1595" y="1859"/>
                  </a:lnTo>
                  <a:lnTo>
                    <a:pt x="1596" y="1877"/>
                  </a:lnTo>
                  <a:lnTo>
                    <a:pt x="1593" y="1893"/>
                  </a:lnTo>
                  <a:lnTo>
                    <a:pt x="1586" y="1909"/>
                  </a:lnTo>
                  <a:lnTo>
                    <a:pt x="1576" y="1922"/>
                  </a:lnTo>
                  <a:lnTo>
                    <a:pt x="1563" y="1934"/>
                  </a:lnTo>
                  <a:lnTo>
                    <a:pt x="1549" y="1942"/>
                  </a:lnTo>
                  <a:lnTo>
                    <a:pt x="1534" y="1946"/>
                  </a:lnTo>
                  <a:lnTo>
                    <a:pt x="1519" y="1948"/>
                  </a:lnTo>
                  <a:lnTo>
                    <a:pt x="1499" y="1945"/>
                  </a:lnTo>
                  <a:lnTo>
                    <a:pt x="1481" y="1938"/>
                  </a:lnTo>
                  <a:lnTo>
                    <a:pt x="968" y="1653"/>
                  </a:lnTo>
                  <a:lnTo>
                    <a:pt x="454" y="1938"/>
                  </a:lnTo>
                  <a:lnTo>
                    <a:pt x="439" y="1945"/>
                  </a:lnTo>
                  <a:lnTo>
                    <a:pt x="422" y="1948"/>
                  </a:lnTo>
                  <a:lnTo>
                    <a:pt x="404" y="1947"/>
                  </a:lnTo>
                  <a:lnTo>
                    <a:pt x="387" y="1942"/>
                  </a:lnTo>
                  <a:lnTo>
                    <a:pt x="373" y="1934"/>
                  </a:lnTo>
                  <a:lnTo>
                    <a:pt x="359" y="1922"/>
                  </a:lnTo>
                  <a:lnTo>
                    <a:pt x="350" y="1909"/>
                  </a:lnTo>
                  <a:lnTo>
                    <a:pt x="342" y="1893"/>
                  </a:lnTo>
                  <a:lnTo>
                    <a:pt x="339" y="1877"/>
                  </a:lnTo>
                  <a:lnTo>
                    <a:pt x="340" y="1859"/>
                  </a:lnTo>
                  <a:lnTo>
                    <a:pt x="440" y="1247"/>
                  </a:lnTo>
                  <a:lnTo>
                    <a:pt x="21" y="816"/>
                  </a:lnTo>
                  <a:lnTo>
                    <a:pt x="10" y="802"/>
                  </a:lnTo>
                  <a:lnTo>
                    <a:pt x="3" y="788"/>
                  </a:lnTo>
                  <a:lnTo>
                    <a:pt x="0" y="771"/>
                  </a:lnTo>
                  <a:lnTo>
                    <a:pt x="0" y="754"/>
                  </a:lnTo>
                  <a:lnTo>
                    <a:pt x="3" y="738"/>
                  </a:lnTo>
                  <a:lnTo>
                    <a:pt x="12" y="719"/>
                  </a:lnTo>
                  <a:lnTo>
                    <a:pt x="26" y="703"/>
                  </a:lnTo>
                  <a:lnTo>
                    <a:pt x="44" y="693"/>
                  </a:lnTo>
                  <a:lnTo>
                    <a:pt x="65" y="687"/>
                  </a:lnTo>
                  <a:lnTo>
                    <a:pt x="640" y="598"/>
                  </a:lnTo>
                  <a:lnTo>
                    <a:pt x="897" y="45"/>
                  </a:lnTo>
                  <a:lnTo>
                    <a:pt x="907" y="29"/>
                  </a:lnTo>
                  <a:lnTo>
                    <a:pt x="918" y="17"/>
                  </a:lnTo>
                  <a:lnTo>
                    <a:pt x="933" y="9"/>
                  </a:lnTo>
                  <a:lnTo>
                    <a:pt x="950" y="2"/>
                  </a:lnTo>
                  <a:lnTo>
                    <a:pt x="9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2" name="Group 221"/>
          <p:cNvGrpSpPr/>
          <p:nvPr/>
        </p:nvGrpSpPr>
        <p:grpSpPr>
          <a:xfrm flipH="1">
            <a:off x="1210846" y="626217"/>
            <a:ext cx="311420" cy="327754"/>
            <a:chOff x="5638800" y="1503363"/>
            <a:chExt cx="454025" cy="4778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24" name="Freeform 89"/>
            <p:cNvSpPr>
              <a:spLocks/>
            </p:cNvSpPr>
            <p:nvPr/>
          </p:nvSpPr>
          <p:spPr bwMode="auto">
            <a:xfrm>
              <a:off x="5638800" y="1839913"/>
              <a:ext cx="107950" cy="141288"/>
            </a:xfrm>
            <a:custGeom>
              <a:avLst/>
              <a:gdLst>
                <a:gd name="T0" fmla="*/ 150 w 752"/>
                <a:gd name="T1" fmla="*/ 0 h 979"/>
                <a:gd name="T2" fmla="*/ 601 w 752"/>
                <a:gd name="T3" fmla="*/ 0 h 979"/>
                <a:gd name="T4" fmla="*/ 632 w 752"/>
                <a:gd name="T5" fmla="*/ 3 h 979"/>
                <a:gd name="T6" fmla="*/ 660 w 752"/>
                <a:gd name="T7" fmla="*/ 12 h 979"/>
                <a:gd name="T8" fmla="*/ 685 w 752"/>
                <a:gd name="T9" fmla="*/ 26 h 979"/>
                <a:gd name="T10" fmla="*/ 708 w 752"/>
                <a:gd name="T11" fmla="*/ 45 h 979"/>
                <a:gd name="T12" fmla="*/ 726 w 752"/>
                <a:gd name="T13" fmla="*/ 67 h 979"/>
                <a:gd name="T14" fmla="*/ 741 w 752"/>
                <a:gd name="T15" fmla="*/ 93 h 979"/>
                <a:gd name="T16" fmla="*/ 749 w 752"/>
                <a:gd name="T17" fmla="*/ 121 h 979"/>
                <a:gd name="T18" fmla="*/ 752 w 752"/>
                <a:gd name="T19" fmla="*/ 151 h 979"/>
                <a:gd name="T20" fmla="*/ 752 w 752"/>
                <a:gd name="T21" fmla="*/ 828 h 979"/>
                <a:gd name="T22" fmla="*/ 749 w 752"/>
                <a:gd name="T23" fmla="*/ 858 h 979"/>
                <a:gd name="T24" fmla="*/ 741 w 752"/>
                <a:gd name="T25" fmla="*/ 886 h 979"/>
                <a:gd name="T26" fmla="*/ 726 w 752"/>
                <a:gd name="T27" fmla="*/ 912 h 979"/>
                <a:gd name="T28" fmla="*/ 708 w 752"/>
                <a:gd name="T29" fmla="*/ 934 h 979"/>
                <a:gd name="T30" fmla="*/ 685 w 752"/>
                <a:gd name="T31" fmla="*/ 953 h 979"/>
                <a:gd name="T32" fmla="*/ 660 w 752"/>
                <a:gd name="T33" fmla="*/ 966 h 979"/>
                <a:gd name="T34" fmla="*/ 632 w 752"/>
                <a:gd name="T35" fmla="*/ 976 h 979"/>
                <a:gd name="T36" fmla="*/ 601 w 752"/>
                <a:gd name="T37" fmla="*/ 979 h 979"/>
                <a:gd name="T38" fmla="*/ 150 w 752"/>
                <a:gd name="T39" fmla="*/ 979 h 979"/>
                <a:gd name="T40" fmla="*/ 120 w 752"/>
                <a:gd name="T41" fmla="*/ 976 h 979"/>
                <a:gd name="T42" fmla="*/ 92 w 752"/>
                <a:gd name="T43" fmla="*/ 966 h 979"/>
                <a:gd name="T44" fmla="*/ 67 w 752"/>
                <a:gd name="T45" fmla="*/ 953 h 979"/>
                <a:gd name="T46" fmla="*/ 44 w 752"/>
                <a:gd name="T47" fmla="*/ 934 h 979"/>
                <a:gd name="T48" fmla="*/ 26 w 752"/>
                <a:gd name="T49" fmla="*/ 912 h 979"/>
                <a:gd name="T50" fmla="*/ 11 w 752"/>
                <a:gd name="T51" fmla="*/ 886 h 979"/>
                <a:gd name="T52" fmla="*/ 3 w 752"/>
                <a:gd name="T53" fmla="*/ 858 h 979"/>
                <a:gd name="T54" fmla="*/ 0 w 752"/>
                <a:gd name="T55" fmla="*/ 828 h 979"/>
                <a:gd name="T56" fmla="*/ 0 w 752"/>
                <a:gd name="T57" fmla="*/ 151 h 979"/>
                <a:gd name="T58" fmla="*/ 3 w 752"/>
                <a:gd name="T59" fmla="*/ 121 h 979"/>
                <a:gd name="T60" fmla="*/ 11 w 752"/>
                <a:gd name="T61" fmla="*/ 93 h 979"/>
                <a:gd name="T62" fmla="*/ 26 w 752"/>
                <a:gd name="T63" fmla="*/ 67 h 979"/>
                <a:gd name="T64" fmla="*/ 44 w 752"/>
                <a:gd name="T65" fmla="*/ 45 h 979"/>
                <a:gd name="T66" fmla="*/ 67 w 752"/>
                <a:gd name="T67" fmla="*/ 26 h 979"/>
                <a:gd name="T68" fmla="*/ 92 w 752"/>
                <a:gd name="T69" fmla="*/ 12 h 979"/>
                <a:gd name="T70" fmla="*/ 120 w 752"/>
                <a:gd name="T71" fmla="*/ 3 h 979"/>
                <a:gd name="T72" fmla="*/ 150 w 752"/>
                <a:gd name="T73" fmla="*/ 0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52" h="979">
                  <a:moveTo>
                    <a:pt x="150" y="0"/>
                  </a:moveTo>
                  <a:lnTo>
                    <a:pt x="601" y="0"/>
                  </a:lnTo>
                  <a:lnTo>
                    <a:pt x="632" y="3"/>
                  </a:lnTo>
                  <a:lnTo>
                    <a:pt x="660" y="12"/>
                  </a:lnTo>
                  <a:lnTo>
                    <a:pt x="685" y="26"/>
                  </a:lnTo>
                  <a:lnTo>
                    <a:pt x="708" y="45"/>
                  </a:lnTo>
                  <a:lnTo>
                    <a:pt x="726" y="67"/>
                  </a:lnTo>
                  <a:lnTo>
                    <a:pt x="741" y="93"/>
                  </a:lnTo>
                  <a:lnTo>
                    <a:pt x="749" y="121"/>
                  </a:lnTo>
                  <a:lnTo>
                    <a:pt x="752" y="151"/>
                  </a:lnTo>
                  <a:lnTo>
                    <a:pt x="752" y="828"/>
                  </a:lnTo>
                  <a:lnTo>
                    <a:pt x="749" y="858"/>
                  </a:lnTo>
                  <a:lnTo>
                    <a:pt x="741" y="886"/>
                  </a:lnTo>
                  <a:lnTo>
                    <a:pt x="726" y="912"/>
                  </a:lnTo>
                  <a:lnTo>
                    <a:pt x="708" y="934"/>
                  </a:lnTo>
                  <a:lnTo>
                    <a:pt x="685" y="953"/>
                  </a:lnTo>
                  <a:lnTo>
                    <a:pt x="660" y="966"/>
                  </a:lnTo>
                  <a:lnTo>
                    <a:pt x="632" y="976"/>
                  </a:lnTo>
                  <a:lnTo>
                    <a:pt x="601" y="979"/>
                  </a:lnTo>
                  <a:lnTo>
                    <a:pt x="150" y="979"/>
                  </a:lnTo>
                  <a:lnTo>
                    <a:pt x="120" y="976"/>
                  </a:lnTo>
                  <a:lnTo>
                    <a:pt x="92" y="966"/>
                  </a:lnTo>
                  <a:lnTo>
                    <a:pt x="67" y="953"/>
                  </a:lnTo>
                  <a:lnTo>
                    <a:pt x="44" y="934"/>
                  </a:lnTo>
                  <a:lnTo>
                    <a:pt x="26" y="912"/>
                  </a:lnTo>
                  <a:lnTo>
                    <a:pt x="11" y="886"/>
                  </a:lnTo>
                  <a:lnTo>
                    <a:pt x="3" y="858"/>
                  </a:lnTo>
                  <a:lnTo>
                    <a:pt x="0" y="828"/>
                  </a:lnTo>
                  <a:lnTo>
                    <a:pt x="0" y="151"/>
                  </a:lnTo>
                  <a:lnTo>
                    <a:pt x="3" y="121"/>
                  </a:lnTo>
                  <a:lnTo>
                    <a:pt x="11" y="93"/>
                  </a:lnTo>
                  <a:lnTo>
                    <a:pt x="26" y="67"/>
                  </a:lnTo>
                  <a:lnTo>
                    <a:pt x="44" y="45"/>
                  </a:lnTo>
                  <a:lnTo>
                    <a:pt x="67" y="26"/>
                  </a:lnTo>
                  <a:lnTo>
                    <a:pt x="92" y="12"/>
                  </a:lnTo>
                  <a:lnTo>
                    <a:pt x="120" y="3"/>
                  </a:lnTo>
                  <a:lnTo>
                    <a:pt x="1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90"/>
            <p:cNvSpPr>
              <a:spLocks/>
            </p:cNvSpPr>
            <p:nvPr/>
          </p:nvSpPr>
          <p:spPr bwMode="auto">
            <a:xfrm>
              <a:off x="5807075" y="1763713"/>
              <a:ext cx="107950" cy="217488"/>
            </a:xfrm>
            <a:custGeom>
              <a:avLst/>
              <a:gdLst>
                <a:gd name="T0" fmla="*/ 151 w 752"/>
                <a:gd name="T1" fmla="*/ 0 h 1505"/>
                <a:gd name="T2" fmla="*/ 602 w 752"/>
                <a:gd name="T3" fmla="*/ 0 h 1505"/>
                <a:gd name="T4" fmla="*/ 632 w 752"/>
                <a:gd name="T5" fmla="*/ 3 h 1505"/>
                <a:gd name="T6" fmla="*/ 660 w 752"/>
                <a:gd name="T7" fmla="*/ 12 h 1505"/>
                <a:gd name="T8" fmla="*/ 686 w 752"/>
                <a:gd name="T9" fmla="*/ 26 h 1505"/>
                <a:gd name="T10" fmla="*/ 708 w 752"/>
                <a:gd name="T11" fmla="*/ 44 h 1505"/>
                <a:gd name="T12" fmla="*/ 727 w 752"/>
                <a:gd name="T13" fmla="*/ 66 h 1505"/>
                <a:gd name="T14" fmla="*/ 740 w 752"/>
                <a:gd name="T15" fmla="*/ 92 h 1505"/>
                <a:gd name="T16" fmla="*/ 749 w 752"/>
                <a:gd name="T17" fmla="*/ 120 h 1505"/>
                <a:gd name="T18" fmla="*/ 752 w 752"/>
                <a:gd name="T19" fmla="*/ 151 h 1505"/>
                <a:gd name="T20" fmla="*/ 752 w 752"/>
                <a:gd name="T21" fmla="*/ 1354 h 1505"/>
                <a:gd name="T22" fmla="*/ 749 w 752"/>
                <a:gd name="T23" fmla="*/ 1384 h 1505"/>
                <a:gd name="T24" fmla="*/ 740 w 752"/>
                <a:gd name="T25" fmla="*/ 1412 h 1505"/>
                <a:gd name="T26" fmla="*/ 727 w 752"/>
                <a:gd name="T27" fmla="*/ 1438 h 1505"/>
                <a:gd name="T28" fmla="*/ 708 w 752"/>
                <a:gd name="T29" fmla="*/ 1460 h 1505"/>
                <a:gd name="T30" fmla="*/ 686 w 752"/>
                <a:gd name="T31" fmla="*/ 1479 h 1505"/>
                <a:gd name="T32" fmla="*/ 660 w 752"/>
                <a:gd name="T33" fmla="*/ 1492 h 1505"/>
                <a:gd name="T34" fmla="*/ 632 w 752"/>
                <a:gd name="T35" fmla="*/ 1502 h 1505"/>
                <a:gd name="T36" fmla="*/ 602 w 752"/>
                <a:gd name="T37" fmla="*/ 1505 h 1505"/>
                <a:gd name="T38" fmla="*/ 151 w 752"/>
                <a:gd name="T39" fmla="*/ 1505 h 1505"/>
                <a:gd name="T40" fmla="*/ 121 w 752"/>
                <a:gd name="T41" fmla="*/ 1502 h 1505"/>
                <a:gd name="T42" fmla="*/ 92 w 752"/>
                <a:gd name="T43" fmla="*/ 1492 h 1505"/>
                <a:gd name="T44" fmla="*/ 66 w 752"/>
                <a:gd name="T45" fmla="*/ 1479 h 1505"/>
                <a:gd name="T46" fmla="*/ 45 w 752"/>
                <a:gd name="T47" fmla="*/ 1460 h 1505"/>
                <a:gd name="T48" fmla="*/ 26 w 752"/>
                <a:gd name="T49" fmla="*/ 1438 h 1505"/>
                <a:gd name="T50" fmla="*/ 12 w 752"/>
                <a:gd name="T51" fmla="*/ 1412 h 1505"/>
                <a:gd name="T52" fmla="*/ 3 w 752"/>
                <a:gd name="T53" fmla="*/ 1384 h 1505"/>
                <a:gd name="T54" fmla="*/ 0 w 752"/>
                <a:gd name="T55" fmla="*/ 1354 h 1505"/>
                <a:gd name="T56" fmla="*/ 0 w 752"/>
                <a:gd name="T57" fmla="*/ 151 h 1505"/>
                <a:gd name="T58" fmla="*/ 3 w 752"/>
                <a:gd name="T59" fmla="*/ 120 h 1505"/>
                <a:gd name="T60" fmla="*/ 12 w 752"/>
                <a:gd name="T61" fmla="*/ 92 h 1505"/>
                <a:gd name="T62" fmla="*/ 26 w 752"/>
                <a:gd name="T63" fmla="*/ 66 h 1505"/>
                <a:gd name="T64" fmla="*/ 45 w 752"/>
                <a:gd name="T65" fmla="*/ 44 h 1505"/>
                <a:gd name="T66" fmla="*/ 66 w 752"/>
                <a:gd name="T67" fmla="*/ 26 h 1505"/>
                <a:gd name="T68" fmla="*/ 92 w 752"/>
                <a:gd name="T69" fmla="*/ 12 h 1505"/>
                <a:gd name="T70" fmla="*/ 121 w 752"/>
                <a:gd name="T71" fmla="*/ 3 h 1505"/>
                <a:gd name="T72" fmla="*/ 151 w 752"/>
                <a:gd name="T73" fmla="*/ 0 h 1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52" h="1505">
                  <a:moveTo>
                    <a:pt x="151" y="0"/>
                  </a:moveTo>
                  <a:lnTo>
                    <a:pt x="602" y="0"/>
                  </a:lnTo>
                  <a:lnTo>
                    <a:pt x="632" y="3"/>
                  </a:lnTo>
                  <a:lnTo>
                    <a:pt x="660" y="12"/>
                  </a:lnTo>
                  <a:lnTo>
                    <a:pt x="686" y="26"/>
                  </a:lnTo>
                  <a:lnTo>
                    <a:pt x="708" y="44"/>
                  </a:lnTo>
                  <a:lnTo>
                    <a:pt x="727" y="66"/>
                  </a:lnTo>
                  <a:lnTo>
                    <a:pt x="740" y="92"/>
                  </a:lnTo>
                  <a:lnTo>
                    <a:pt x="749" y="120"/>
                  </a:lnTo>
                  <a:lnTo>
                    <a:pt x="752" y="151"/>
                  </a:lnTo>
                  <a:lnTo>
                    <a:pt x="752" y="1354"/>
                  </a:lnTo>
                  <a:lnTo>
                    <a:pt x="749" y="1384"/>
                  </a:lnTo>
                  <a:lnTo>
                    <a:pt x="740" y="1412"/>
                  </a:lnTo>
                  <a:lnTo>
                    <a:pt x="727" y="1438"/>
                  </a:lnTo>
                  <a:lnTo>
                    <a:pt x="708" y="1460"/>
                  </a:lnTo>
                  <a:lnTo>
                    <a:pt x="686" y="1479"/>
                  </a:lnTo>
                  <a:lnTo>
                    <a:pt x="660" y="1492"/>
                  </a:lnTo>
                  <a:lnTo>
                    <a:pt x="632" y="1502"/>
                  </a:lnTo>
                  <a:lnTo>
                    <a:pt x="602" y="1505"/>
                  </a:lnTo>
                  <a:lnTo>
                    <a:pt x="151" y="1505"/>
                  </a:lnTo>
                  <a:lnTo>
                    <a:pt x="121" y="1502"/>
                  </a:lnTo>
                  <a:lnTo>
                    <a:pt x="92" y="1492"/>
                  </a:lnTo>
                  <a:lnTo>
                    <a:pt x="66" y="1479"/>
                  </a:lnTo>
                  <a:lnTo>
                    <a:pt x="45" y="1460"/>
                  </a:lnTo>
                  <a:lnTo>
                    <a:pt x="26" y="1438"/>
                  </a:lnTo>
                  <a:lnTo>
                    <a:pt x="12" y="1412"/>
                  </a:lnTo>
                  <a:lnTo>
                    <a:pt x="3" y="1384"/>
                  </a:lnTo>
                  <a:lnTo>
                    <a:pt x="0" y="1354"/>
                  </a:lnTo>
                  <a:lnTo>
                    <a:pt x="0" y="151"/>
                  </a:lnTo>
                  <a:lnTo>
                    <a:pt x="3" y="120"/>
                  </a:lnTo>
                  <a:lnTo>
                    <a:pt x="12" y="92"/>
                  </a:lnTo>
                  <a:lnTo>
                    <a:pt x="26" y="66"/>
                  </a:lnTo>
                  <a:lnTo>
                    <a:pt x="45" y="44"/>
                  </a:lnTo>
                  <a:lnTo>
                    <a:pt x="66" y="26"/>
                  </a:lnTo>
                  <a:lnTo>
                    <a:pt x="92" y="12"/>
                  </a:lnTo>
                  <a:lnTo>
                    <a:pt x="121" y="3"/>
                  </a:lnTo>
                  <a:lnTo>
                    <a:pt x="1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91"/>
            <p:cNvSpPr>
              <a:spLocks/>
            </p:cNvSpPr>
            <p:nvPr/>
          </p:nvSpPr>
          <p:spPr bwMode="auto">
            <a:xfrm>
              <a:off x="5975350" y="1677988"/>
              <a:ext cx="107950" cy="303213"/>
            </a:xfrm>
            <a:custGeom>
              <a:avLst/>
              <a:gdLst>
                <a:gd name="T0" fmla="*/ 150 w 752"/>
                <a:gd name="T1" fmla="*/ 0 h 2106"/>
                <a:gd name="T2" fmla="*/ 601 w 752"/>
                <a:gd name="T3" fmla="*/ 0 h 2106"/>
                <a:gd name="T4" fmla="*/ 631 w 752"/>
                <a:gd name="T5" fmla="*/ 3 h 2106"/>
                <a:gd name="T6" fmla="*/ 659 w 752"/>
                <a:gd name="T7" fmla="*/ 11 h 2106"/>
                <a:gd name="T8" fmla="*/ 685 w 752"/>
                <a:gd name="T9" fmla="*/ 25 h 2106"/>
                <a:gd name="T10" fmla="*/ 707 w 752"/>
                <a:gd name="T11" fmla="*/ 43 h 2106"/>
                <a:gd name="T12" fmla="*/ 726 w 752"/>
                <a:gd name="T13" fmla="*/ 66 h 2106"/>
                <a:gd name="T14" fmla="*/ 739 w 752"/>
                <a:gd name="T15" fmla="*/ 91 h 2106"/>
                <a:gd name="T16" fmla="*/ 749 w 752"/>
                <a:gd name="T17" fmla="*/ 119 h 2106"/>
                <a:gd name="T18" fmla="*/ 752 w 752"/>
                <a:gd name="T19" fmla="*/ 149 h 2106"/>
                <a:gd name="T20" fmla="*/ 752 w 752"/>
                <a:gd name="T21" fmla="*/ 1955 h 2106"/>
                <a:gd name="T22" fmla="*/ 749 w 752"/>
                <a:gd name="T23" fmla="*/ 1985 h 2106"/>
                <a:gd name="T24" fmla="*/ 739 w 752"/>
                <a:gd name="T25" fmla="*/ 2013 h 2106"/>
                <a:gd name="T26" fmla="*/ 726 w 752"/>
                <a:gd name="T27" fmla="*/ 2039 h 2106"/>
                <a:gd name="T28" fmla="*/ 707 w 752"/>
                <a:gd name="T29" fmla="*/ 2061 h 2106"/>
                <a:gd name="T30" fmla="*/ 685 w 752"/>
                <a:gd name="T31" fmla="*/ 2080 h 2106"/>
                <a:gd name="T32" fmla="*/ 659 w 752"/>
                <a:gd name="T33" fmla="*/ 2093 h 2106"/>
                <a:gd name="T34" fmla="*/ 631 w 752"/>
                <a:gd name="T35" fmla="*/ 2103 h 2106"/>
                <a:gd name="T36" fmla="*/ 601 w 752"/>
                <a:gd name="T37" fmla="*/ 2106 h 2106"/>
                <a:gd name="T38" fmla="*/ 150 w 752"/>
                <a:gd name="T39" fmla="*/ 2106 h 2106"/>
                <a:gd name="T40" fmla="*/ 119 w 752"/>
                <a:gd name="T41" fmla="*/ 2103 h 2106"/>
                <a:gd name="T42" fmla="*/ 91 w 752"/>
                <a:gd name="T43" fmla="*/ 2093 h 2106"/>
                <a:gd name="T44" fmla="*/ 65 w 752"/>
                <a:gd name="T45" fmla="*/ 2080 h 2106"/>
                <a:gd name="T46" fmla="*/ 44 w 752"/>
                <a:gd name="T47" fmla="*/ 2061 h 2106"/>
                <a:gd name="T48" fmla="*/ 25 w 752"/>
                <a:gd name="T49" fmla="*/ 2039 h 2106"/>
                <a:gd name="T50" fmla="*/ 11 w 752"/>
                <a:gd name="T51" fmla="*/ 2013 h 2106"/>
                <a:gd name="T52" fmla="*/ 3 w 752"/>
                <a:gd name="T53" fmla="*/ 1985 h 2106"/>
                <a:gd name="T54" fmla="*/ 0 w 752"/>
                <a:gd name="T55" fmla="*/ 1955 h 2106"/>
                <a:gd name="T56" fmla="*/ 0 w 752"/>
                <a:gd name="T57" fmla="*/ 149 h 2106"/>
                <a:gd name="T58" fmla="*/ 3 w 752"/>
                <a:gd name="T59" fmla="*/ 119 h 2106"/>
                <a:gd name="T60" fmla="*/ 11 w 752"/>
                <a:gd name="T61" fmla="*/ 91 h 2106"/>
                <a:gd name="T62" fmla="*/ 25 w 752"/>
                <a:gd name="T63" fmla="*/ 66 h 2106"/>
                <a:gd name="T64" fmla="*/ 44 w 752"/>
                <a:gd name="T65" fmla="*/ 43 h 2106"/>
                <a:gd name="T66" fmla="*/ 65 w 752"/>
                <a:gd name="T67" fmla="*/ 25 h 2106"/>
                <a:gd name="T68" fmla="*/ 91 w 752"/>
                <a:gd name="T69" fmla="*/ 11 h 2106"/>
                <a:gd name="T70" fmla="*/ 119 w 752"/>
                <a:gd name="T71" fmla="*/ 3 h 2106"/>
                <a:gd name="T72" fmla="*/ 150 w 752"/>
                <a:gd name="T73" fmla="*/ 0 h 2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52" h="2106">
                  <a:moveTo>
                    <a:pt x="150" y="0"/>
                  </a:moveTo>
                  <a:lnTo>
                    <a:pt x="601" y="0"/>
                  </a:lnTo>
                  <a:lnTo>
                    <a:pt x="631" y="3"/>
                  </a:lnTo>
                  <a:lnTo>
                    <a:pt x="659" y="11"/>
                  </a:lnTo>
                  <a:lnTo>
                    <a:pt x="685" y="25"/>
                  </a:lnTo>
                  <a:lnTo>
                    <a:pt x="707" y="43"/>
                  </a:lnTo>
                  <a:lnTo>
                    <a:pt x="726" y="66"/>
                  </a:lnTo>
                  <a:lnTo>
                    <a:pt x="739" y="91"/>
                  </a:lnTo>
                  <a:lnTo>
                    <a:pt x="749" y="119"/>
                  </a:lnTo>
                  <a:lnTo>
                    <a:pt x="752" y="149"/>
                  </a:lnTo>
                  <a:lnTo>
                    <a:pt x="752" y="1955"/>
                  </a:lnTo>
                  <a:lnTo>
                    <a:pt x="749" y="1985"/>
                  </a:lnTo>
                  <a:lnTo>
                    <a:pt x="739" y="2013"/>
                  </a:lnTo>
                  <a:lnTo>
                    <a:pt x="726" y="2039"/>
                  </a:lnTo>
                  <a:lnTo>
                    <a:pt x="707" y="2061"/>
                  </a:lnTo>
                  <a:lnTo>
                    <a:pt x="685" y="2080"/>
                  </a:lnTo>
                  <a:lnTo>
                    <a:pt x="659" y="2093"/>
                  </a:lnTo>
                  <a:lnTo>
                    <a:pt x="631" y="2103"/>
                  </a:lnTo>
                  <a:lnTo>
                    <a:pt x="601" y="2106"/>
                  </a:lnTo>
                  <a:lnTo>
                    <a:pt x="150" y="2106"/>
                  </a:lnTo>
                  <a:lnTo>
                    <a:pt x="119" y="2103"/>
                  </a:lnTo>
                  <a:lnTo>
                    <a:pt x="91" y="2093"/>
                  </a:lnTo>
                  <a:lnTo>
                    <a:pt x="65" y="2080"/>
                  </a:lnTo>
                  <a:lnTo>
                    <a:pt x="44" y="2061"/>
                  </a:lnTo>
                  <a:lnTo>
                    <a:pt x="25" y="2039"/>
                  </a:lnTo>
                  <a:lnTo>
                    <a:pt x="11" y="2013"/>
                  </a:lnTo>
                  <a:lnTo>
                    <a:pt x="3" y="1985"/>
                  </a:lnTo>
                  <a:lnTo>
                    <a:pt x="0" y="1955"/>
                  </a:lnTo>
                  <a:lnTo>
                    <a:pt x="0" y="149"/>
                  </a:lnTo>
                  <a:lnTo>
                    <a:pt x="3" y="119"/>
                  </a:lnTo>
                  <a:lnTo>
                    <a:pt x="11" y="91"/>
                  </a:lnTo>
                  <a:lnTo>
                    <a:pt x="25" y="66"/>
                  </a:lnTo>
                  <a:lnTo>
                    <a:pt x="44" y="43"/>
                  </a:lnTo>
                  <a:lnTo>
                    <a:pt x="65" y="25"/>
                  </a:lnTo>
                  <a:lnTo>
                    <a:pt x="91" y="11"/>
                  </a:lnTo>
                  <a:lnTo>
                    <a:pt x="119" y="3"/>
                  </a:lnTo>
                  <a:lnTo>
                    <a:pt x="1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92"/>
            <p:cNvSpPr>
              <a:spLocks/>
            </p:cNvSpPr>
            <p:nvPr/>
          </p:nvSpPr>
          <p:spPr bwMode="auto">
            <a:xfrm>
              <a:off x="6013450" y="1503363"/>
              <a:ext cx="31750" cy="31750"/>
            </a:xfrm>
            <a:custGeom>
              <a:avLst/>
              <a:gdLst>
                <a:gd name="T0" fmla="*/ 107 w 214"/>
                <a:gd name="T1" fmla="*/ 0 h 215"/>
                <a:gd name="T2" fmla="*/ 107 w 214"/>
                <a:gd name="T3" fmla="*/ 0 h 215"/>
                <a:gd name="T4" fmla="*/ 132 w 214"/>
                <a:gd name="T5" fmla="*/ 3 h 215"/>
                <a:gd name="T6" fmla="*/ 154 w 214"/>
                <a:gd name="T7" fmla="*/ 11 h 215"/>
                <a:gd name="T8" fmla="*/ 175 w 214"/>
                <a:gd name="T9" fmla="*/ 23 h 215"/>
                <a:gd name="T10" fmla="*/ 192 w 214"/>
                <a:gd name="T11" fmla="*/ 40 h 215"/>
                <a:gd name="T12" fmla="*/ 204 w 214"/>
                <a:gd name="T13" fmla="*/ 61 h 215"/>
                <a:gd name="T14" fmla="*/ 212 w 214"/>
                <a:gd name="T15" fmla="*/ 83 h 215"/>
                <a:gd name="T16" fmla="*/ 214 w 214"/>
                <a:gd name="T17" fmla="*/ 107 h 215"/>
                <a:gd name="T18" fmla="*/ 212 w 214"/>
                <a:gd name="T19" fmla="*/ 132 h 215"/>
                <a:gd name="T20" fmla="*/ 204 w 214"/>
                <a:gd name="T21" fmla="*/ 154 h 215"/>
                <a:gd name="T22" fmla="*/ 192 w 214"/>
                <a:gd name="T23" fmla="*/ 174 h 215"/>
                <a:gd name="T24" fmla="*/ 175 w 214"/>
                <a:gd name="T25" fmla="*/ 191 h 215"/>
                <a:gd name="T26" fmla="*/ 154 w 214"/>
                <a:gd name="T27" fmla="*/ 203 h 215"/>
                <a:gd name="T28" fmla="*/ 132 w 214"/>
                <a:gd name="T29" fmla="*/ 211 h 215"/>
                <a:gd name="T30" fmla="*/ 107 w 214"/>
                <a:gd name="T31" fmla="*/ 215 h 215"/>
                <a:gd name="T32" fmla="*/ 83 w 214"/>
                <a:gd name="T33" fmla="*/ 211 h 215"/>
                <a:gd name="T34" fmla="*/ 60 w 214"/>
                <a:gd name="T35" fmla="*/ 203 h 215"/>
                <a:gd name="T36" fmla="*/ 41 w 214"/>
                <a:gd name="T37" fmla="*/ 191 h 215"/>
                <a:gd name="T38" fmla="*/ 24 w 214"/>
                <a:gd name="T39" fmla="*/ 174 h 215"/>
                <a:gd name="T40" fmla="*/ 12 w 214"/>
                <a:gd name="T41" fmla="*/ 154 h 215"/>
                <a:gd name="T42" fmla="*/ 3 w 214"/>
                <a:gd name="T43" fmla="*/ 132 h 215"/>
                <a:gd name="T44" fmla="*/ 0 w 214"/>
                <a:gd name="T45" fmla="*/ 107 h 215"/>
                <a:gd name="T46" fmla="*/ 3 w 214"/>
                <a:gd name="T47" fmla="*/ 83 h 215"/>
                <a:gd name="T48" fmla="*/ 12 w 214"/>
                <a:gd name="T49" fmla="*/ 61 h 215"/>
                <a:gd name="T50" fmla="*/ 24 w 214"/>
                <a:gd name="T51" fmla="*/ 40 h 215"/>
                <a:gd name="T52" fmla="*/ 41 w 214"/>
                <a:gd name="T53" fmla="*/ 23 h 215"/>
                <a:gd name="T54" fmla="*/ 60 w 214"/>
                <a:gd name="T55" fmla="*/ 11 h 215"/>
                <a:gd name="T56" fmla="*/ 83 w 214"/>
                <a:gd name="T57" fmla="*/ 3 h 215"/>
                <a:gd name="T58" fmla="*/ 107 w 214"/>
                <a:gd name="T59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4" h="215">
                  <a:moveTo>
                    <a:pt x="107" y="0"/>
                  </a:moveTo>
                  <a:lnTo>
                    <a:pt x="107" y="0"/>
                  </a:lnTo>
                  <a:lnTo>
                    <a:pt x="132" y="3"/>
                  </a:lnTo>
                  <a:lnTo>
                    <a:pt x="154" y="11"/>
                  </a:lnTo>
                  <a:lnTo>
                    <a:pt x="175" y="23"/>
                  </a:lnTo>
                  <a:lnTo>
                    <a:pt x="192" y="40"/>
                  </a:lnTo>
                  <a:lnTo>
                    <a:pt x="204" y="61"/>
                  </a:lnTo>
                  <a:lnTo>
                    <a:pt x="212" y="83"/>
                  </a:lnTo>
                  <a:lnTo>
                    <a:pt x="214" y="107"/>
                  </a:lnTo>
                  <a:lnTo>
                    <a:pt x="212" y="132"/>
                  </a:lnTo>
                  <a:lnTo>
                    <a:pt x="204" y="154"/>
                  </a:lnTo>
                  <a:lnTo>
                    <a:pt x="192" y="174"/>
                  </a:lnTo>
                  <a:lnTo>
                    <a:pt x="175" y="191"/>
                  </a:lnTo>
                  <a:lnTo>
                    <a:pt x="154" y="203"/>
                  </a:lnTo>
                  <a:lnTo>
                    <a:pt x="132" y="211"/>
                  </a:lnTo>
                  <a:lnTo>
                    <a:pt x="107" y="215"/>
                  </a:lnTo>
                  <a:lnTo>
                    <a:pt x="83" y="211"/>
                  </a:lnTo>
                  <a:lnTo>
                    <a:pt x="60" y="203"/>
                  </a:lnTo>
                  <a:lnTo>
                    <a:pt x="41" y="191"/>
                  </a:lnTo>
                  <a:lnTo>
                    <a:pt x="24" y="174"/>
                  </a:lnTo>
                  <a:lnTo>
                    <a:pt x="12" y="154"/>
                  </a:lnTo>
                  <a:lnTo>
                    <a:pt x="3" y="132"/>
                  </a:lnTo>
                  <a:lnTo>
                    <a:pt x="0" y="107"/>
                  </a:lnTo>
                  <a:lnTo>
                    <a:pt x="3" y="83"/>
                  </a:lnTo>
                  <a:lnTo>
                    <a:pt x="12" y="61"/>
                  </a:lnTo>
                  <a:lnTo>
                    <a:pt x="24" y="40"/>
                  </a:lnTo>
                  <a:lnTo>
                    <a:pt x="41" y="23"/>
                  </a:lnTo>
                  <a:lnTo>
                    <a:pt x="60" y="11"/>
                  </a:lnTo>
                  <a:lnTo>
                    <a:pt x="83" y="3"/>
                  </a:lnTo>
                  <a:lnTo>
                    <a:pt x="1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93"/>
            <p:cNvSpPr>
              <a:spLocks/>
            </p:cNvSpPr>
            <p:nvPr/>
          </p:nvSpPr>
          <p:spPr bwMode="auto">
            <a:xfrm>
              <a:off x="5965825" y="1511300"/>
              <a:ext cx="127000" cy="152400"/>
            </a:xfrm>
            <a:custGeom>
              <a:avLst/>
              <a:gdLst>
                <a:gd name="T0" fmla="*/ 823 w 875"/>
                <a:gd name="T1" fmla="*/ 0 h 1055"/>
                <a:gd name="T2" fmla="*/ 851 w 875"/>
                <a:gd name="T3" fmla="*/ 12 h 1055"/>
                <a:gd name="T4" fmla="*/ 871 w 875"/>
                <a:gd name="T5" fmla="*/ 38 h 1055"/>
                <a:gd name="T6" fmla="*/ 874 w 875"/>
                <a:gd name="T7" fmla="*/ 68 h 1055"/>
                <a:gd name="T8" fmla="*/ 863 w 875"/>
                <a:gd name="T9" fmla="*/ 97 h 1055"/>
                <a:gd name="T10" fmla="*/ 589 w 875"/>
                <a:gd name="T11" fmla="*/ 304 h 1055"/>
                <a:gd name="T12" fmla="*/ 555 w 875"/>
                <a:gd name="T13" fmla="*/ 316 h 1055"/>
                <a:gd name="T14" fmla="*/ 666 w 875"/>
                <a:gd name="T15" fmla="*/ 978 h 1055"/>
                <a:gd name="T16" fmla="*/ 666 w 875"/>
                <a:gd name="T17" fmla="*/ 1009 h 1055"/>
                <a:gd name="T18" fmla="*/ 652 w 875"/>
                <a:gd name="T19" fmla="*/ 1036 h 1055"/>
                <a:gd name="T20" fmla="*/ 625 w 875"/>
                <a:gd name="T21" fmla="*/ 1053 h 1055"/>
                <a:gd name="T22" fmla="*/ 608 w 875"/>
                <a:gd name="T23" fmla="*/ 1055 h 1055"/>
                <a:gd name="T24" fmla="*/ 579 w 875"/>
                <a:gd name="T25" fmla="*/ 1046 h 1055"/>
                <a:gd name="T26" fmla="*/ 556 w 875"/>
                <a:gd name="T27" fmla="*/ 1026 h 1055"/>
                <a:gd name="T28" fmla="*/ 437 w 875"/>
                <a:gd name="T29" fmla="*/ 617 h 1055"/>
                <a:gd name="T30" fmla="*/ 319 w 875"/>
                <a:gd name="T31" fmla="*/ 1026 h 1055"/>
                <a:gd name="T32" fmla="*/ 297 w 875"/>
                <a:gd name="T33" fmla="*/ 1046 h 1055"/>
                <a:gd name="T34" fmla="*/ 267 w 875"/>
                <a:gd name="T35" fmla="*/ 1055 h 1055"/>
                <a:gd name="T36" fmla="*/ 250 w 875"/>
                <a:gd name="T37" fmla="*/ 1053 h 1055"/>
                <a:gd name="T38" fmla="*/ 223 w 875"/>
                <a:gd name="T39" fmla="*/ 1036 h 1055"/>
                <a:gd name="T40" fmla="*/ 208 w 875"/>
                <a:gd name="T41" fmla="*/ 1009 h 1055"/>
                <a:gd name="T42" fmla="*/ 208 w 875"/>
                <a:gd name="T43" fmla="*/ 978 h 1055"/>
                <a:gd name="T44" fmla="*/ 320 w 875"/>
                <a:gd name="T45" fmla="*/ 315 h 1055"/>
                <a:gd name="T46" fmla="*/ 285 w 875"/>
                <a:gd name="T47" fmla="*/ 304 h 1055"/>
                <a:gd name="T48" fmla="*/ 13 w 875"/>
                <a:gd name="T49" fmla="*/ 97 h 1055"/>
                <a:gd name="T50" fmla="*/ 0 w 875"/>
                <a:gd name="T51" fmla="*/ 68 h 1055"/>
                <a:gd name="T52" fmla="*/ 4 w 875"/>
                <a:gd name="T53" fmla="*/ 38 h 1055"/>
                <a:gd name="T54" fmla="*/ 23 w 875"/>
                <a:gd name="T55" fmla="*/ 12 h 1055"/>
                <a:gd name="T56" fmla="*/ 51 w 875"/>
                <a:gd name="T57" fmla="*/ 0 h 1055"/>
                <a:gd name="T58" fmla="*/ 83 w 875"/>
                <a:gd name="T59" fmla="*/ 3 h 1055"/>
                <a:gd name="T60" fmla="*/ 342 w 875"/>
                <a:gd name="T61" fmla="*/ 195 h 1055"/>
                <a:gd name="T62" fmla="*/ 397 w 875"/>
                <a:gd name="T63" fmla="*/ 198 h 1055"/>
                <a:gd name="T64" fmla="*/ 423 w 875"/>
                <a:gd name="T65" fmla="*/ 213 h 1055"/>
                <a:gd name="T66" fmla="*/ 437 w 875"/>
                <a:gd name="T67" fmla="*/ 456 h 1055"/>
                <a:gd name="T68" fmla="*/ 453 w 875"/>
                <a:gd name="T69" fmla="*/ 213 h 1055"/>
                <a:gd name="T70" fmla="*/ 479 w 875"/>
                <a:gd name="T71" fmla="*/ 198 h 1055"/>
                <a:gd name="T72" fmla="*/ 533 w 875"/>
                <a:gd name="T73" fmla="*/ 195 h 1055"/>
                <a:gd name="T74" fmla="*/ 793 w 875"/>
                <a:gd name="T75" fmla="*/ 3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75" h="1055">
                  <a:moveTo>
                    <a:pt x="808" y="0"/>
                  </a:moveTo>
                  <a:lnTo>
                    <a:pt x="823" y="0"/>
                  </a:lnTo>
                  <a:lnTo>
                    <a:pt x="838" y="4"/>
                  </a:lnTo>
                  <a:lnTo>
                    <a:pt x="851" y="12"/>
                  </a:lnTo>
                  <a:lnTo>
                    <a:pt x="863" y="24"/>
                  </a:lnTo>
                  <a:lnTo>
                    <a:pt x="871" y="38"/>
                  </a:lnTo>
                  <a:lnTo>
                    <a:pt x="875" y="53"/>
                  </a:lnTo>
                  <a:lnTo>
                    <a:pt x="874" y="68"/>
                  </a:lnTo>
                  <a:lnTo>
                    <a:pt x="870" y="83"/>
                  </a:lnTo>
                  <a:lnTo>
                    <a:pt x="863" y="97"/>
                  </a:lnTo>
                  <a:lnTo>
                    <a:pt x="850" y="108"/>
                  </a:lnTo>
                  <a:lnTo>
                    <a:pt x="589" y="304"/>
                  </a:lnTo>
                  <a:lnTo>
                    <a:pt x="573" y="312"/>
                  </a:lnTo>
                  <a:lnTo>
                    <a:pt x="555" y="316"/>
                  </a:lnTo>
                  <a:lnTo>
                    <a:pt x="555" y="588"/>
                  </a:lnTo>
                  <a:lnTo>
                    <a:pt x="666" y="978"/>
                  </a:lnTo>
                  <a:lnTo>
                    <a:pt x="668" y="993"/>
                  </a:lnTo>
                  <a:lnTo>
                    <a:pt x="666" y="1009"/>
                  </a:lnTo>
                  <a:lnTo>
                    <a:pt x="661" y="1024"/>
                  </a:lnTo>
                  <a:lnTo>
                    <a:pt x="652" y="1036"/>
                  </a:lnTo>
                  <a:lnTo>
                    <a:pt x="639" y="1045"/>
                  </a:lnTo>
                  <a:lnTo>
                    <a:pt x="625" y="1053"/>
                  </a:lnTo>
                  <a:lnTo>
                    <a:pt x="616" y="1054"/>
                  </a:lnTo>
                  <a:lnTo>
                    <a:pt x="608" y="1055"/>
                  </a:lnTo>
                  <a:lnTo>
                    <a:pt x="592" y="1053"/>
                  </a:lnTo>
                  <a:lnTo>
                    <a:pt x="579" y="1046"/>
                  </a:lnTo>
                  <a:lnTo>
                    <a:pt x="566" y="1038"/>
                  </a:lnTo>
                  <a:lnTo>
                    <a:pt x="556" y="1026"/>
                  </a:lnTo>
                  <a:lnTo>
                    <a:pt x="550" y="1011"/>
                  </a:lnTo>
                  <a:lnTo>
                    <a:pt x="437" y="617"/>
                  </a:lnTo>
                  <a:lnTo>
                    <a:pt x="325" y="1011"/>
                  </a:lnTo>
                  <a:lnTo>
                    <a:pt x="319" y="1026"/>
                  </a:lnTo>
                  <a:lnTo>
                    <a:pt x="309" y="1038"/>
                  </a:lnTo>
                  <a:lnTo>
                    <a:pt x="297" y="1046"/>
                  </a:lnTo>
                  <a:lnTo>
                    <a:pt x="282" y="1053"/>
                  </a:lnTo>
                  <a:lnTo>
                    <a:pt x="267" y="1055"/>
                  </a:lnTo>
                  <a:lnTo>
                    <a:pt x="258" y="1054"/>
                  </a:lnTo>
                  <a:lnTo>
                    <a:pt x="250" y="1053"/>
                  </a:lnTo>
                  <a:lnTo>
                    <a:pt x="236" y="1045"/>
                  </a:lnTo>
                  <a:lnTo>
                    <a:pt x="223" y="1036"/>
                  </a:lnTo>
                  <a:lnTo>
                    <a:pt x="215" y="1024"/>
                  </a:lnTo>
                  <a:lnTo>
                    <a:pt x="208" y="1009"/>
                  </a:lnTo>
                  <a:lnTo>
                    <a:pt x="206" y="993"/>
                  </a:lnTo>
                  <a:lnTo>
                    <a:pt x="208" y="978"/>
                  </a:lnTo>
                  <a:lnTo>
                    <a:pt x="320" y="588"/>
                  </a:lnTo>
                  <a:lnTo>
                    <a:pt x="320" y="315"/>
                  </a:lnTo>
                  <a:lnTo>
                    <a:pt x="302" y="312"/>
                  </a:lnTo>
                  <a:lnTo>
                    <a:pt x="285" y="304"/>
                  </a:lnTo>
                  <a:lnTo>
                    <a:pt x="24" y="108"/>
                  </a:lnTo>
                  <a:lnTo>
                    <a:pt x="13" y="97"/>
                  </a:lnTo>
                  <a:lnTo>
                    <a:pt x="5" y="83"/>
                  </a:lnTo>
                  <a:lnTo>
                    <a:pt x="0" y="68"/>
                  </a:lnTo>
                  <a:lnTo>
                    <a:pt x="0" y="53"/>
                  </a:lnTo>
                  <a:lnTo>
                    <a:pt x="4" y="38"/>
                  </a:lnTo>
                  <a:lnTo>
                    <a:pt x="12" y="24"/>
                  </a:lnTo>
                  <a:lnTo>
                    <a:pt x="23" y="12"/>
                  </a:lnTo>
                  <a:lnTo>
                    <a:pt x="37" y="4"/>
                  </a:lnTo>
                  <a:lnTo>
                    <a:pt x="51" y="0"/>
                  </a:lnTo>
                  <a:lnTo>
                    <a:pt x="67" y="0"/>
                  </a:lnTo>
                  <a:lnTo>
                    <a:pt x="83" y="3"/>
                  </a:lnTo>
                  <a:lnTo>
                    <a:pt x="96" y="12"/>
                  </a:lnTo>
                  <a:lnTo>
                    <a:pt x="342" y="195"/>
                  </a:lnTo>
                  <a:lnTo>
                    <a:pt x="381" y="195"/>
                  </a:lnTo>
                  <a:lnTo>
                    <a:pt x="397" y="198"/>
                  </a:lnTo>
                  <a:lnTo>
                    <a:pt x="410" y="204"/>
                  </a:lnTo>
                  <a:lnTo>
                    <a:pt x="423" y="213"/>
                  </a:lnTo>
                  <a:lnTo>
                    <a:pt x="395" y="419"/>
                  </a:lnTo>
                  <a:lnTo>
                    <a:pt x="437" y="456"/>
                  </a:lnTo>
                  <a:lnTo>
                    <a:pt x="481" y="419"/>
                  </a:lnTo>
                  <a:lnTo>
                    <a:pt x="453" y="213"/>
                  </a:lnTo>
                  <a:lnTo>
                    <a:pt x="464" y="204"/>
                  </a:lnTo>
                  <a:lnTo>
                    <a:pt x="479" y="198"/>
                  </a:lnTo>
                  <a:lnTo>
                    <a:pt x="494" y="195"/>
                  </a:lnTo>
                  <a:lnTo>
                    <a:pt x="533" y="195"/>
                  </a:lnTo>
                  <a:lnTo>
                    <a:pt x="778" y="12"/>
                  </a:lnTo>
                  <a:lnTo>
                    <a:pt x="793" y="3"/>
                  </a:lnTo>
                  <a:lnTo>
                    <a:pt x="8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5" name="Group 224"/>
          <p:cNvGrpSpPr/>
          <p:nvPr/>
        </p:nvGrpSpPr>
        <p:grpSpPr>
          <a:xfrm flipH="1">
            <a:off x="10651230" y="626217"/>
            <a:ext cx="329932" cy="327754"/>
            <a:chOff x="6618288" y="3925888"/>
            <a:chExt cx="481013" cy="4778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32" name="Freeform 98"/>
            <p:cNvSpPr>
              <a:spLocks noEditPoints="1"/>
            </p:cNvSpPr>
            <p:nvPr/>
          </p:nvSpPr>
          <p:spPr bwMode="auto">
            <a:xfrm>
              <a:off x="6618288" y="3925888"/>
              <a:ext cx="481013" cy="477838"/>
            </a:xfrm>
            <a:custGeom>
              <a:avLst/>
              <a:gdLst>
                <a:gd name="T0" fmla="*/ 2234 w 3331"/>
                <a:gd name="T1" fmla="*/ 1090 h 3309"/>
                <a:gd name="T2" fmla="*/ 2234 w 3331"/>
                <a:gd name="T3" fmla="*/ 349 h 3309"/>
                <a:gd name="T4" fmla="*/ 493 w 3331"/>
                <a:gd name="T5" fmla="*/ 304 h 3309"/>
                <a:gd name="T6" fmla="*/ 426 w 3331"/>
                <a:gd name="T7" fmla="*/ 326 h 3309"/>
                <a:gd name="T8" fmla="*/ 370 w 3331"/>
                <a:gd name="T9" fmla="*/ 367 h 3309"/>
                <a:gd name="T10" fmla="*/ 329 w 3331"/>
                <a:gd name="T11" fmla="*/ 423 h 3309"/>
                <a:gd name="T12" fmla="*/ 306 w 3331"/>
                <a:gd name="T13" fmla="*/ 490 h 3309"/>
                <a:gd name="T14" fmla="*/ 304 w 3331"/>
                <a:gd name="T15" fmla="*/ 2782 h 3309"/>
                <a:gd name="T16" fmla="*/ 315 w 3331"/>
                <a:gd name="T17" fmla="*/ 2854 h 3309"/>
                <a:gd name="T18" fmla="*/ 346 w 3331"/>
                <a:gd name="T19" fmla="*/ 2915 h 3309"/>
                <a:gd name="T20" fmla="*/ 396 w 3331"/>
                <a:gd name="T21" fmla="*/ 2964 h 3309"/>
                <a:gd name="T22" fmla="*/ 459 w 3331"/>
                <a:gd name="T23" fmla="*/ 2997 h 3309"/>
                <a:gd name="T24" fmla="*/ 530 w 3331"/>
                <a:gd name="T25" fmla="*/ 3008 h 3309"/>
                <a:gd name="T26" fmla="*/ 2838 w 3331"/>
                <a:gd name="T27" fmla="*/ 3005 h 3309"/>
                <a:gd name="T28" fmla="*/ 2905 w 3331"/>
                <a:gd name="T29" fmla="*/ 2983 h 3309"/>
                <a:gd name="T30" fmla="*/ 2962 w 3331"/>
                <a:gd name="T31" fmla="*/ 2943 h 3309"/>
                <a:gd name="T32" fmla="*/ 3003 w 3331"/>
                <a:gd name="T33" fmla="*/ 2886 h 3309"/>
                <a:gd name="T34" fmla="*/ 3026 w 3331"/>
                <a:gd name="T35" fmla="*/ 2819 h 3309"/>
                <a:gd name="T36" fmla="*/ 3028 w 3331"/>
                <a:gd name="T37" fmla="*/ 1241 h 3309"/>
                <a:gd name="T38" fmla="*/ 2138 w 3331"/>
                <a:gd name="T39" fmla="*/ 1238 h 3309"/>
                <a:gd name="T40" fmla="*/ 2104 w 3331"/>
                <a:gd name="T41" fmla="*/ 1219 h 3309"/>
                <a:gd name="T42" fmla="*/ 2084 w 3331"/>
                <a:gd name="T43" fmla="*/ 1186 h 3309"/>
                <a:gd name="T44" fmla="*/ 2082 w 3331"/>
                <a:gd name="T45" fmla="*/ 301 h 3309"/>
                <a:gd name="T46" fmla="*/ 530 w 3331"/>
                <a:gd name="T47" fmla="*/ 0 h 3309"/>
                <a:gd name="T48" fmla="*/ 2272 w 3331"/>
                <a:gd name="T49" fmla="*/ 2 h 3309"/>
                <a:gd name="T50" fmla="*/ 2317 w 3331"/>
                <a:gd name="T51" fmla="*/ 16 h 3309"/>
                <a:gd name="T52" fmla="*/ 2355 w 3331"/>
                <a:gd name="T53" fmla="*/ 44 h 3309"/>
                <a:gd name="T54" fmla="*/ 3305 w 3331"/>
                <a:gd name="T55" fmla="*/ 994 h 3309"/>
                <a:gd name="T56" fmla="*/ 3328 w 3331"/>
                <a:gd name="T57" fmla="*/ 1047 h 3309"/>
                <a:gd name="T58" fmla="*/ 3331 w 3331"/>
                <a:gd name="T59" fmla="*/ 2782 h 3309"/>
                <a:gd name="T60" fmla="*/ 3319 w 3331"/>
                <a:gd name="T61" fmla="*/ 2896 h 3309"/>
                <a:gd name="T62" fmla="*/ 3284 w 3331"/>
                <a:gd name="T63" fmla="*/ 3000 h 3309"/>
                <a:gd name="T64" fmla="*/ 3229 w 3331"/>
                <a:gd name="T65" fmla="*/ 3093 h 3309"/>
                <a:gd name="T66" fmla="*/ 3157 w 3331"/>
                <a:gd name="T67" fmla="*/ 3173 h 3309"/>
                <a:gd name="T68" fmla="*/ 3069 w 3331"/>
                <a:gd name="T69" fmla="*/ 3237 h 3309"/>
                <a:gd name="T70" fmla="*/ 2969 w 3331"/>
                <a:gd name="T71" fmla="*/ 3283 h 3309"/>
                <a:gd name="T72" fmla="*/ 2859 w 3331"/>
                <a:gd name="T73" fmla="*/ 3305 h 3309"/>
                <a:gd name="T74" fmla="*/ 530 w 3331"/>
                <a:gd name="T75" fmla="*/ 3309 h 3309"/>
                <a:gd name="T76" fmla="*/ 417 w 3331"/>
                <a:gd name="T77" fmla="*/ 3297 h 3309"/>
                <a:gd name="T78" fmla="*/ 312 w 3331"/>
                <a:gd name="T79" fmla="*/ 3262 h 3309"/>
                <a:gd name="T80" fmla="*/ 218 w 3331"/>
                <a:gd name="T81" fmla="*/ 3208 h 3309"/>
                <a:gd name="T82" fmla="*/ 137 w 3331"/>
                <a:gd name="T83" fmla="*/ 3135 h 3309"/>
                <a:gd name="T84" fmla="*/ 73 w 3331"/>
                <a:gd name="T85" fmla="*/ 3048 h 3309"/>
                <a:gd name="T86" fmla="*/ 27 w 3331"/>
                <a:gd name="T87" fmla="*/ 2949 h 3309"/>
                <a:gd name="T88" fmla="*/ 3 w 3331"/>
                <a:gd name="T89" fmla="*/ 2840 h 3309"/>
                <a:gd name="T90" fmla="*/ 0 w 3331"/>
                <a:gd name="T91" fmla="*/ 527 h 3309"/>
                <a:gd name="T92" fmla="*/ 13 w 3331"/>
                <a:gd name="T93" fmla="*/ 413 h 3309"/>
                <a:gd name="T94" fmla="*/ 47 w 3331"/>
                <a:gd name="T95" fmla="*/ 309 h 3309"/>
                <a:gd name="T96" fmla="*/ 103 w 3331"/>
                <a:gd name="T97" fmla="*/ 216 h 3309"/>
                <a:gd name="T98" fmla="*/ 176 w 3331"/>
                <a:gd name="T99" fmla="*/ 136 h 3309"/>
                <a:gd name="T100" fmla="*/ 263 w 3331"/>
                <a:gd name="T101" fmla="*/ 72 h 3309"/>
                <a:gd name="T102" fmla="*/ 363 w 3331"/>
                <a:gd name="T103" fmla="*/ 27 h 3309"/>
                <a:gd name="T104" fmla="*/ 472 w 3331"/>
                <a:gd name="T105" fmla="*/ 3 h 3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331" h="3309">
                  <a:moveTo>
                    <a:pt x="2234" y="349"/>
                  </a:moveTo>
                  <a:lnTo>
                    <a:pt x="2234" y="1090"/>
                  </a:lnTo>
                  <a:lnTo>
                    <a:pt x="2980" y="1090"/>
                  </a:lnTo>
                  <a:lnTo>
                    <a:pt x="2234" y="349"/>
                  </a:lnTo>
                  <a:close/>
                  <a:moveTo>
                    <a:pt x="530" y="301"/>
                  </a:moveTo>
                  <a:lnTo>
                    <a:pt x="493" y="304"/>
                  </a:lnTo>
                  <a:lnTo>
                    <a:pt x="459" y="312"/>
                  </a:lnTo>
                  <a:lnTo>
                    <a:pt x="426" y="326"/>
                  </a:lnTo>
                  <a:lnTo>
                    <a:pt x="396" y="345"/>
                  </a:lnTo>
                  <a:lnTo>
                    <a:pt x="370" y="367"/>
                  </a:lnTo>
                  <a:lnTo>
                    <a:pt x="346" y="393"/>
                  </a:lnTo>
                  <a:lnTo>
                    <a:pt x="329" y="423"/>
                  </a:lnTo>
                  <a:lnTo>
                    <a:pt x="315" y="455"/>
                  </a:lnTo>
                  <a:lnTo>
                    <a:pt x="306" y="490"/>
                  </a:lnTo>
                  <a:lnTo>
                    <a:pt x="304" y="527"/>
                  </a:lnTo>
                  <a:lnTo>
                    <a:pt x="304" y="2782"/>
                  </a:lnTo>
                  <a:lnTo>
                    <a:pt x="306" y="2819"/>
                  </a:lnTo>
                  <a:lnTo>
                    <a:pt x="315" y="2854"/>
                  </a:lnTo>
                  <a:lnTo>
                    <a:pt x="329" y="2886"/>
                  </a:lnTo>
                  <a:lnTo>
                    <a:pt x="346" y="2915"/>
                  </a:lnTo>
                  <a:lnTo>
                    <a:pt x="370" y="2943"/>
                  </a:lnTo>
                  <a:lnTo>
                    <a:pt x="396" y="2964"/>
                  </a:lnTo>
                  <a:lnTo>
                    <a:pt x="426" y="2983"/>
                  </a:lnTo>
                  <a:lnTo>
                    <a:pt x="459" y="2997"/>
                  </a:lnTo>
                  <a:lnTo>
                    <a:pt x="493" y="3005"/>
                  </a:lnTo>
                  <a:lnTo>
                    <a:pt x="530" y="3008"/>
                  </a:lnTo>
                  <a:lnTo>
                    <a:pt x="2802" y="3008"/>
                  </a:lnTo>
                  <a:lnTo>
                    <a:pt x="2838" y="3005"/>
                  </a:lnTo>
                  <a:lnTo>
                    <a:pt x="2873" y="2997"/>
                  </a:lnTo>
                  <a:lnTo>
                    <a:pt x="2905" y="2983"/>
                  </a:lnTo>
                  <a:lnTo>
                    <a:pt x="2936" y="2964"/>
                  </a:lnTo>
                  <a:lnTo>
                    <a:pt x="2962" y="2943"/>
                  </a:lnTo>
                  <a:lnTo>
                    <a:pt x="2985" y="2915"/>
                  </a:lnTo>
                  <a:lnTo>
                    <a:pt x="3003" y="2886"/>
                  </a:lnTo>
                  <a:lnTo>
                    <a:pt x="3017" y="2854"/>
                  </a:lnTo>
                  <a:lnTo>
                    <a:pt x="3026" y="2819"/>
                  </a:lnTo>
                  <a:lnTo>
                    <a:pt x="3028" y="2782"/>
                  </a:lnTo>
                  <a:lnTo>
                    <a:pt x="3028" y="1241"/>
                  </a:lnTo>
                  <a:lnTo>
                    <a:pt x="2158" y="1241"/>
                  </a:lnTo>
                  <a:lnTo>
                    <a:pt x="2138" y="1238"/>
                  </a:lnTo>
                  <a:lnTo>
                    <a:pt x="2120" y="1231"/>
                  </a:lnTo>
                  <a:lnTo>
                    <a:pt x="2104" y="1219"/>
                  </a:lnTo>
                  <a:lnTo>
                    <a:pt x="2093" y="1204"/>
                  </a:lnTo>
                  <a:lnTo>
                    <a:pt x="2084" y="1186"/>
                  </a:lnTo>
                  <a:lnTo>
                    <a:pt x="2082" y="1166"/>
                  </a:lnTo>
                  <a:lnTo>
                    <a:pt x="2082" y="301"/>
                  </a:lnTo>
                  <a:lnTo>
                    <a:pt x="530" y="301"/>
                  </a:lnTo>
                  <a:close/>
                  <a:moveTo>
                    <a:pt x="530" y="0"/>
                  </a:moveTo>
                  <a:lnTo>
                    <a:pt x="2248" y="0"/>
                  </a:lnTo>
                  <a:lnTo>
                    <a:pt x="2272" y="2"/>
                  </a:lnTo>
                  <a:lnTo>
                    <a:pt x="2295" y="8"/>
                  </a:lnTo>
                  <a:lnTo>
                    <a:pt x="2317" y="16"/>
                  </a:lnTo>
                  <a:lnTo>
                    <a:pt x="2337" y="28"/>
                  </a:lnTo>
                  <a:lnTo>
                    <a:pt x="2355" y="44"/>
                  </a:lnTo>
                  <a:lnTo>
                    <a:pt x="3286" y="971"/>
                  </a:lnTo>
                  <a:lnTo>
                    <a:pt x="3305" y="994"/>
                  </a:lnTo>
                  <a:lnTo>
                    <a:pt x="3320" y="1019"/>
                  </a:lnTo>
                  <a:lnTo>
                    <a:pt x="3328" y="1047"/>
                  </a:lnTo>
                  <a:lnTo>
                    <a:pt x="3331" y="1077"/>
                  </a:lnTo>
                  <a:lnTo>
                    <a:pt x="3331" y="2782"/>
                  </a:lnTo>
                  <a:lnTo>
                    <a:pt x="3328" y="2840"/>
                  </a:lnTo>
                  <a:lnTo>
                    <a:pt x="3319" y="2896"/>
                  </a:lnTo>
                  <a:lnTo>
                    <a:pt x="3304" y="2949"/>
                  </a:lnTo>
                  <a:lnTo>
                    <a:pt x="3284" y="3000"/>
                  </a:lnTo>
                  <a:lnTo>
                    <a:pt x="3259" y="3048"/>
                  </a:lnTo>
                  <a:lnTo>
                    <a:pt x="3229" y="3093"/>
                  </a:lnTo>
                  <a:lnTo>
                    <a:pt x="3194" y="3135"/>
                  </a:lnTo>
                  <a:lnTo>
                    <a:pt x="3157" y="3173"/>
                  </a:lnTo>
                  <a:lnTo>
                    <a:pt x="3115" y="3208"/>
                  </a:lnTo>
                  <a:lnTo>
                    <a:pt x="3069" y="3237"/>
                  </a:lnTo>
                  <a:lnTo>
                    <a:pt x="3020" y="3262"/>
                  </a:lnTo>
                  <a:lnTo>
                    <a:pt x="2969" y="3283"/>
                  </a:lnTo>
                  <a:lnTo>
                    <a:pt x="2915" y="3297"/>
                  </a:lnTo>
                  <a:lnTo>
                    <a:pt x="2859" y="3305"/>
                  </a:lnTo>
                  <a:lnTo>
                    <a:pt x="2802" y="3309"/>
                  </a:lnTo>
                  <a:lnTo>
                    <a:pt x="530" y="3309"/>
                  </a:lnTo>
                  <a:lnTo>
                    <a:pt x="472" y="3305"/>
                  </a:lnTo>
                  <a:lnTo>
                    <a:pt x="417" y="3297"/>
                  </a:lnTo>
                  <a:lnTo>
                    <a:pt x="363" y="3283"/>
                  </a:lnTo>
                  <a:lnTo>
                    <a:pt x="312" y="3262"/>
                  </a:lnTo>
                  <a:lnTo>
                    <a:pt x="263" y="3237"/>
                  </a:lnTo>
                  <a:lnTo>
                    <a:pt x="218" y="3208"/>
                  </a:lnTo>
                  <a:lnTo>
                    <a:pt x="176" y="3173"/>
                  </a:lnTo>
                  <a:lnTo>
                    <a:pt x="137" y="3135"/>
                  </a:lnTo>
                  <a:lnTo>
                    <a:pt x="103" y="3093"/>
                  </a:lnTo>
                  <a:lnTo>
                    <a:pt x="73" y="3048"/>
                  </a:lnTo>
                  <a:lnTo>
                    <a:pt x="47" y="3000"/>
                  </a:lnTo>
                  <a:lnTo>
                    <a:pt x="27" y="2949"/>
                  </a:lnTo>
                  <a:lnTo>
                    <a:pt x="13" y="2896"/>
                  </a:lnTo>
                  <a:lnTo>
                    <a:pt x="3" y="2840"/>
                  </a:lnTo>
                  <a:lnTo>
                    <a:pt x="0" y="2782"/>
                  </a:lnTo>
                  <a:lnTo>
                    <a:pt x="0" y="527"/>
                  </a:lnTo>
                  <a:lnTo>
                    <a:pt x="3" y="469"/>
                  </a:lnTo>
                  <a:lnTo>
                    <a:pt x="13" y="413"/>
                  </a:lnTo>
                  <a:lnTo>
                    <a:pt x="27" y="360"/>
                  </a:lnTo>
                  <a:lnTo>
                    <a:pt x="47" y="309"/>
                  </a:lnTo>
                  <a:lnTo>
                    <a:pt x="73" y="261"/>
                  </a:lnTo>
                  <a:lnTo>
                    <a:pt x="103" y="216"/>
                  </a:lnTo>
                  <a:lnTo>
                    <a:pt x="137" y="174"/>
                  </a:lnTo>
                  <a:lnTo>
                    <a:pt x="176" y="136"/>
                  </a:lnTo>
                  <a:lnTo>
                    <a:pt x="218" y="102"/>
                  </a:lnTo>
                  <a:lnTo>
                    <a:pt x="263" y="72"/>
                  </a:lnTo>
                  <a:lnTo>
                    <a:pt x="312" y="47"/>
                  </a:lnTo>
                  <a:lnTo>
                    <a:pt x="363" y="27"/>
                  </a:lnTo>
                  <a:lnTo>
                    <a:pt x="417" y="12"/>
                  </a:lnTo>
                  <a:lnTo>
                    <a:pt x="472" y="3"/>
                  </a:lnTo>
                  <a:lnTo>
                    <a:pt x="5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99"/>
            <p:cNvSpPr>
              <a:spLocks/>
            </p:cNvSpPr>
            <p:nvPr/>
          </p:nvSpPr>
          <p:spPr bwMode="auto">
            <a:xfrm>
              <a:off x="6696076" y="4008438"/>
              <a:ext cx="295275" cy="320675"/>
            </a:xfrm>
            <a:custGeom>
              <a:avLst/>
              <a:gdLst>
                <a:gd name="T0" fmla="*/ 666 w 2044"/>
                <a:gd name="T1" fmla="*/ 12 h 2215"/>
                <a:gd name="T2" fmla="*/ 802 w 2044"/>
                <a:gd name="T3" fmla="*/ 67 h 2215"/>
                <a:gd name="T4" fmla="*/ 1914 w 2044"/>
                <a:gd name="T5" fmla="*/ 1157 h 2215"/>
                <a:gd name="T6" fmla="*/ 2000 w 2044"/>
                <a:gd name="T7" fmla="*/ 1277 h 2215"/>
                <a:gd name="T8" fmla="*/ 2041 w 2044"/>
                <a:gd name="T9" fmla="*/ 1418 h 2215"/>
                <a:gd name="T10" fmla="*/ 2033 w 2044"/>
                <a:gd name="T11" fmla="*/ 1566 h 2215"/>
                <a:gd name="T12" fmla="*/ 1977 w 2044"/>
                <a:gd name="T13" fmla="*/ 1701 h 2215"/>
                <a:gd name="T14" fmla="*/ 1604 w 2044"/>
                <a:gd name="T15" fmla="*/ 2086 h 2215"/>
                <a:gd name="T16" fmla="*/ 1484 w 2044"/>
                <a:gd name="T17" fmla="*/ 2171 h 2215"/>
                <a:gd name="T18" fmla="*/ 1342 w 2044"/>
                <a:gd name="T19" fmla="*/ 2211 h 2215"/>
                <a:gd name="T20" fmla="*/ 1193 w 2044"/>
                <a:gd name="T21" fmla="*/ 2203 h 2215"/>
                <a:gd name="T22" fmla="*/ 1057 w 2044"/>
                <a:gd name="T23" fmla="*/ 2148 h 2215"/>
                <a:gd name="T24" fmla="*/ 22 w 2044"/>
                <a:gd name="T25" fmla="*/ 1134 h 2215"/>
                <a:gd name="T26" fmla="*/ 0 w 2044"/>
                <a:gd name="T27" fmla="*/ 1082 h 2215"/>
                <a:gd name="T28" fmla="*/ 22 w 2044"/>
                <a:gd name="T29" fmla="*/ 1028 h 2215"/>
                <a:gd name="T30" fmla="*/ 76 w 2044"/>
                <a:gd name="T31" fmla="*/ 1006 h 2215"/>
                <a:gd name="T32" fmla="*/ 129 w 2044"/>
                <a:gd name="T33" fmla="*/ 1028 h 2215"/>
                <a:gd name="T34" fmla="*/ 1147 w 2044"/>
                <a:gd name="T35" fmla="*/ 2025 h 2215"/>
                <a:gd name="T36" fmla="*/ 1255 w 2044"/>
                <a:gd name="T37" fmla="*/ 2059 h 2215"/>
                <a:gd name="T38" fmla="*/ 1367 w 2044"/>
                <a:gd name="T39" fmla="*/ 2052 h 2215"/>
                <a:gd name="T40" fmla="*/ 1468 w 2044"/>
                <a:gd name="T41" fmla="*/ 2005 h 2215"/>
                <a:gd name="T42" fmla="*/ 1833 w 2044"/>
                <a:gd name="T43" fmla="*/ 1643 h 2215"/>
                <a:gd name="T44" fmla="*/ 1883 w 2044"/>
                <a:gd name="T45" fmla="*/ 1543 h 2215"/>
                <a:gd name="T46" fmla="*/ 1890 w 2044"/>
                <a:gd name="T47" fmla="*/ 1429 h 2215"/>
                <a:gd name="T48" fmla="*/ 1854 w 2044"/>
                <a:gd name="T49" fmla="*/ 1323 h 2215"/>
                <a:gd name="T50" fmla="*/ 773 w 2044"/>
                <a:gd name="T51" fmla="*/ 235 h 2215"/>
                <a:gd name="T52" fmla="*/ 678 w 2044"/>
                <a:gd name="T53" fmla="*/ 174 h 2215"/>
                <a:gd name="T54" fmla="*/ 568 w 2044"/>
                <a:gd name="T55" fmla="*/ 153 h 2215"/>
                <a:gd name="T56" fmla="*/ 457 w 2044"/>
                <a:gd name="T57" fmla="*/ 174 h 2215"/>
                <a:gd name="T58" fmla="*/ 362 w 2044"/>
                <a:gd name="T59" fmla="*/ 235 h 2215"/>
                <a:gd name="T60" fmla="*/ 252 w 2044"/>
                <a:gd name="T61" fmla="*/ 359 h 2215"/>
                <a:gd name="T62" fmla="*/ 215 w 2044"/>
                <a:gd name="T63" fmla="*/ 465 h 2215"/>
                <a:gd name="T64" fmla="*/ 222 w 2044"/>
                <a:gd name="T65" fmla="*/ 579 h 2215"/>
                <a:gd name="T66" fmla="*/ 273 w 2044"/>
                <a:gd name="T67" fmla="*/ 679 h 2215"/>
                <a:gd name="T68" fmla="*/ 1194 w 2044"/>
                <a:gd name="T69" fmla="*/ 1595 h 2215"/>
                <a:gd name="T70" fmla="*/ 1254 w 2044"/>
                <a:gd name="T71" fmla="*/ 1612 h 2215"/>
                <a:gd name="T72" fmla="*/ 1313 w 2044"/>
                <a:gd name="T73" fmla="*/ 1595 h 2215"/>
                <a:gd name="T74" fmla="*/ 1420 w 2044"/>
                <a:gd name="T75" fmla="*/ 1488 h 2215"/>
                <a:gd name="T76" fmla="*/ 1438 w 2044"/>
                <a:gd name="T77" fmla="*/ 1429 h 2215"/>
                <a:gd name="T78" fmla="*/ 1420 w 2044"/>
                <a:gd name="T79" fmla="*/ 1370 h 2215"/>
                <a:gd name="T80" fmla="*/ 618 w 2044"/>
                <a:gd name="T81" fmla="*/ 566 h 2215"/>
                <a:gd name="T82" fmla="*/ 611 w 2044"/>
                <a:gd name="T83" fmla="*/ 510 h 2215"/>
                <a:gd name="T84" fmla="*/ 646 w 2044"/>
                <a:gd name="T85" fmla="*/ 463 h 2215"/>
                <a:gd name="T86" fmla="*/ 703 w 2044"/>
                <a:gd name="T87" fmla="*/ 456 h 2215"/>
                <a:gd name="T88" fmla="*/ 1513 w 2044"/>
                <a:gd name="T89" fmla="*/ 1247 h 2215"/>
                <a:gd name="T90" fmla="*/ 1570 w 2044"/>
                <a:gd name="T91" fmla="*/ 1331 h 2215"/>
                <a:gd name="T92" fmla="*/ 1590 w 2044"/>
                <a:gd name="T93" fmla="*/ 1429 h 2215"/>
                <a:gd name="T94" fmla="*/ 1570 w 2044"/>
                <a:gd name="T95" fmla="*/ 1527 h 2215"/>
                <a:gd name="T96" fmla="*/ 1513 w 2044"/>
                <a:gd name="T97" fmla="*/ 1610 h 2215"/>
                <a:gd name="T98" fmla="*/ 1382 w 2044"/>
                <a:gd name="T99" fmla="*/ 1729 h 2215"/>
                <a:gd name="T100" fmla="*/ 1288 w 2044"/>
                <a:gd name="T101" fmla="*/ 1760 h 2215"/>
                <a:gd name="T102" fmla="*/ 1219 w 2044"/>
                <a:gd name="T103" fmla="*/ 1760 h 2215"/>
                <a:gd name="T104" fmla="*/ 1124 w 2044"/>
                <a:gd name="T105" fmla="*/ 1729 h 2215"/>
                <a:gd name="T106" fmla="*/ 190 w 2044"/>
                <a:gd name="T107" fmla="*/ 814 h 2215"/>
                <a:gd name="T108" fmla="*/ 105 w 2044"/>
                <a:gd name="T109" fmla="*/ 693 h 2215"/>
                <a:gd name="T110" fmla="*/ 64 w 2044"/>
                <a:gd name="T111" fmla="*/ 553 h 2215"/>
                <a:gd name="T112" fmla="*/ 73 w 2044"/>
                <a:gd name="T113" fmla="*/ 405 h 2215"/>
                <a:gd name="T114" fmla="*/ 128 w 2044"/>
                <a:gd name="T115" fmla="*/ 270 h 2215"/>
                <a:gd name="T116" fmla="*/ 255 w 2044"/>
                <a:gd name="T117" fmla="*/ 128 h 2215"/>
                <a:gd name="T118" fmla="*/ 376 w 2044"/>
                <a:gd name="T119" fmla="*/ 43 h 2215"/>
                <a:gd name="T120" fmla="*/ 518 w 2044"/>
                <a:gd name="T121" fmla="*/ 4 h 2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44" h="2215">
                  <a:moveTo>
                    <a:pt x="568" y="0"/>
                  </a:moveTo>
                  <a:lnTo>
                    <a:pt x="618" y="4"/>
                  </a:lnTo>
                  <a:lnTo>
                    <a:pt x="666" y="12"/>
                  </a:lnTo>
                  <a:lnTo>
                    <a:pt x="713" y="25"/>
                  </a:lnTo>
                  <a:lnTo>
                    <a:pt x="759" y="43"/>
                  </a:lnTo>
                  <a:lnTo>
                    <a:pt x="802" y="67"/>
                  </a:lnTo>
                  <a:lnTo>
                    <a:pt x="842" y="95"/>
                  </a:lnTo>
                  <a:lnTo>
                    <a:pt x="880" y="128"/>
                  </a:lnTo>
                  <a:lnTo>
                    <a:pt x="1914" y="1157"/>
                  </a:lnTo>
                  <a:lnTo>
                    <a:pt x="1948" y="1194"/>
                  </a:lnTo>
                  <a:lnTo>
                    <a:pt x="1977" y="1234"/>
                  </a:lnTo>
                  <a:lnTo>
                    <a:pt x="2000" y="1277"/>
                  </a:lnTo>
                  <a:lnTo>
                    <a:pt x="2019" y="1322"/>
                  </a:lnTo>
                  <a:lnTo>
                    <a:pt x="2033" y="1369"/>
                  </a:lnTo>
                  <a:lnTo>
                    <a:pt x="2041" y="1418"/>
                  </a:lnTo>
                  <a:lnTo>
                    <a:pt x="2044" y="1467"/>
                  </a:lnTo>
                  <a:lnTo>
                    <a:pt x="2041" y="1517"/>
                  </a:lnTo>
                  <a:lnTo>
                    <a:pt x="2033" y="1566"/>
                  </a:lnTo>
                  <a:lnTo>
                    <a:pt x="2019" y="1612"/>
                  </a:lnTo>
                  <a:lnTo>
                    <a:pt x="2000" y="1657"/>
                  </a:lnTo>
                  <a:lnTo>
                    <a:pt x="1977" y="1701"/>
                  </a:lnTo>
                  <a:lnTo>
                    <a:pt x="1948" y="1740"/>
                  </a:lnTo>
                  <a:lnTo>
                    <a:pt x="1914" y="1778"/>
                  </a:lnTo>
                  <a:lnTo>
                    <a:pt x="1604" y="2086"/>
                  </a:lnTo>
                  <a:lnTo>
                    <a:pt x="1567" y="2119"/>
                  </a:lnTo>
                  <a:lnTo>
                    <a:pt x="1527" y="2148"/>
                  </a:lnTo>
                  <a:lnTo>
                    <a:pt x="1484" y="2171"/>
                  </a:lnTo>
                  <a:lnTo>
                    <a:pt x="1438" y="2190"/>
                  </a:lnTo>
                  <a:lnTo>
                    <a:pt x="1391" y="2203"/>
                  </a:lnTo>
                  <a:lnTo>
                    <a:pt x="1342" y="2211"/>
                  </a:lnTo>
                  <a:lnTo>
                    <a:pt x="1291" y="2215"/>
                  </a:lnTo>
                  <a:lnTo>
                    <a:pt x="1242" y="2211"/>
                  </a:lnTo>
                  <a:lnTo>
                    <a:pt x="1193" y="2203"/>
                  </a:lnTo>
                  <a:lnTo>
                    <a:pt x="1146" y="2190"/>
                  </a:lnTo>
                  <a:lnTo>
                    <a:pt x="1100" y="2171"/>
                  </a:lnTo>
                  <a:lnTo>
                    <a:pt x="1057" y="2148"/>
                  </a:lnTo>
                  <a:lnTo>
                    <a:pt x="1017" y="2119"/>
                  </a:lnTo>
                  <a:lnTo>
                    <a:pt x="979" y="2086"/>
                  </a:lnTo>
                  <a:lnTo>
                    <a:pt x="22" y="1134"/>
                  </a:lnTo>
                  <a:lnTo>
                    <a:pt x="10" y="1118"/>
                  </a:lnTo>
                  <a:lnTo>
                    <a:pt x="3" y="1101"/>
                  </a:lnTo>
                  <a:lnTo>
                    <a:pt x="0" y="1082"/>
                  </a:lnTo>
                  <a:lnTo>
                    <a:pt x="3" y="1062"/>
                  </a:lnTo>
                  <a:lnTo>
                    <a:pt x="10" y="1045"/>
                  </a:lnTo>
                  <a:lnTo>
                    <a:pt x="22" y="1028"/>
                  </a:lnTo>
                  <a:lnTo>
                    <a:pt x="38" y="1017"/>
                  </a:lnTo>
                  <a:lnTo>
                    <a:pt x="57" y="1009"/>
                  </a:lnTo>
                  <a:lnTo>
                    <a:pt x="76" y="1006"/>
                  </a:lnTo>
                  <a:lnTo>
                    <a:pt x="95" y="1009"/>
                  </a:lnTo>
                  <a:lnTo>
                    <a:pt x="113" y="1017"/>
                  </a:lnTo>
                  <a:lnTo>
                    <a:pt x="129" y="1028"/>
                  </a:lnTo>
                  <a:lnTo>
                    <a:pt x="1086" y="1980"/>
                  </a:lnTo>
                  <a:lnTo>
                    <a:pt x="1115" y="2005"/>
                  </a:lnTo>
                  <a:lnTo>
                    <a:pt x="1147" y="2025"/>
                  </a:lnTo>
                  <a:lnTo>
                    <a:pt x="1181" y="2041"/>
                  </a:lnTo>
                  <a:lnTo>
                    <a:pt x="1217" y="2052"/>
                  </a:lnTo>
                  <a:lnTo>
                    <a:pt x="1255" y="2059"/>
                  </a:lnTo>
                  <a:lnTo>
                    <a:pt x="1291" y="2062"/>
                  </a:lnTo>
                  <a:lnTo>
                    <a:pt x="1329" y="2059"/>
                  </a:lnTo>
                  <a:lnTo>
                    <a:pt x="1367" y="2052"/>
                  </a:lnTo>
                  <a:lnTo>
                    <a:pt x="1402" y="2041"/>
                  </a:lnTo>
                  <a:lnTo>
                    <a:pt x="1437" y="2025"/>
                  </a:lnTo>
                  <a:lnTo>
                    <a:pt x="1468" y="2005"/>
                  </a:lnTo>
                  <a:lnTo>
                    <a:pt x="1498" y="1980"/>
                  </a:lnTo>
                  <a:lnTo>
                    <a:pt x="1807" y="1671"/>
                  </a:lnTo>
                  <a:lnTo>
                    <a:pt x="1833" y="1643"/>
                  </a:lnTo>
                  <a:lnTo>
                    <a:pt x="1854" y="1611"/>
                  </a:lnTo>
                  <a:lnTo>
                    <a:pt x="1870" y="1578"/>
                  </a:lnTo>
                  <a:lnTo>
                    <a:pt x="1883" y="1543"/>
                  </a:lnTo>
                  <a:lnTo>
                    <a:pt x="1890" y="1505"/>
                  </a:lnTo>
                  <a:lnTo>
                    <a:pt x="1892" y="1467"/>
                  </a:lnTo>
                  <a:lnTo>
                    <a:pt x="1890" y="1429"/>
                  </a:lnTo>
                  <a:lnTo>
                    <a:pt x="1883" y="1392"/>
                  </a:lnTo>
                  <a:lnTo>
                    <a:pt x="1870" y="1357"/>
                  </a:lnTo>
                  <a:lnTo>
                    <a:pt x="1854" y="1323"/>
                  </a:lnTo>
                  <a:lnTo>
                    <a:pt x="1833" y="1292"/>
                  </a:lnTo>
                  <a:lnTo>
                    <a:pt x="1807" y="1263"/>
                  </a:lnTo>
                  <a:lnTo>
                    <a:pt x="773" y="235"/>
                  </a:lnTo>
                  <a:lnTo>
                    <a:pt x="744" y="211"/>
                  </a:lnTo>
                  <a:lnTo>
                    <a:pt x="712" y="190"/>
                  </a:lnTo>
                  <a:lnTo>
                    <a:pt x="678" y="174"/>
                  </a:lnTo>
                  <a:lnTo>
                    <a:pt x="642" y="163"/>
                  </a:lnTo>
                  <a:lnTo>
                    <a:pt x="605" y="155"/>
                  </a:lnTo>
                  <a:lnTo>
                    <a:pt x="568" y="153"/>
                  </a:lnTo>
                  <a:lnTo>
                    <a:pt x="530" y="155"/>
                  </a:lnTo>
                  <a:lnTo>
                    <a:pt x="492" y="163"/>
                  </a:lnTo>
                  <a:lnTo>
                    <a:pt x="457" y="174"/>
                  </a:lnTo>
                  <a:lnTo>
                    <a:pt x="422" y="190"/>
                  </a:lnTo>
                  <a:lnTo>
                    <a:pt x="391" y="211"/>
                  </a:lnTo>
                  <a:lnTo>
                    <a:pt x="362" y="235"/>
                  </a:lnTo>
                  <a:lnTo>
                    <a:pt x="298" y="300"/>
                  </a:lnTo>
                  <a:lnTo>
                    <a:pt x="273" y="328"/>
                  </a:lnTo>
                  <a:lnTo>
                    <a:pt x="252" y="359"/>
                  </a:lnTo>
                  <a:lnTo>
                    <a:pt x="235" y="393"/>
                  </a:lnTo>
                  <a:lnTo>
                    <a:pt x="222" y="428"/>
                  </a:lnTo>
                  <a:lnTo>
                    <a:pt x="215" y="465"/>
                  </a:lnTo>
                  <a:lnTo>
                    <a:pt x="213" y="504"/>
                  </a:lnTo>
                  <a:lnTo>
                    <a:pt x="215" y="541"/>
                  </a:lnTo>
                  <a:lnTo>
                    <a:pt x="222" y="579"/>
                  </a:lnTo>
                  <a:lnTo>
                    <a:pt x="235" y="614"/>
                  </a:lnTo>
                  <a:lnTo>
                    <a:pt x="252" y="647"/>
                  </a:lnTo>
                  <a:lnTo>
                    <a:pt x="273" y="679"/>
                  </a:lnTo>
                  <a:lnTo>
                    <a:pt x="298" y="708"/>
                  </a:lnTo>
                  <a:lnTo>
                    <a:pt x="1177" y="1581"/>
                  </a:lnTo>
                  <a:lnTo>
                    <a:pt x="1194" y="1595"/>
                  </a:lnTo>
                  <a:lnTo>
                    <a:pt x="1212" y="1604"/>
                  </a:lnTo>
                  <a:lnTo>
                    <a:pt x="1233" y="1610"/>
                  </a:lnTo>
                  <a:lnTo>
                    <a:pt x="1254" y="1612"/>
                  </a:lnTo>
                  <a:lnTo>
                    <a:pt x="1275" y="1610"/>
                  </a:lnTo>
                  <a:lnTo>
                    <a:pt x="1294" y="1604"/>
                  </a:lnTo>
                  <a:lnTo>
                    <a:pt x="1313" y="1595"/>
                  </a:lnTo>
                  <a:lnTo>
                    <a:pt x="1329" y="1581"/>
                  </a:lnTo>
                  <a:lnTo>
                    <a:pt x="1407" y="1504"/>
                  </a:lnTo>
                  <a:lnTo>
                    <a:pt x="1420" y="1488"/>
                  </a:lnTo>
                  <a:lnTo>
                    <a:pt x="1431" y="1470"/>
                  </a:lnTo>
                  <a:lnTo>
                    <a:pt x="1436" y="1450"/>
                  </a:lnTo>
                  <a:lnTo>
                    <a:pt x="1438" y="1429"/>
                  </a:lnTo>
                  <a:lnTo>
                    <a:pt x="1436" y="1409"/>
                  </a:lnTo>
                  <a:lnTo>
                    <a:pt x="1431" y="1388"/>
                  </a:lnTo>
                  <a:lnTo>
                    <a:pt x="1420" y="1370"/>
                  </a:lnTo>
                  <a:lnTo>
                    <a:pt x="1407" y="1353"/>
                  </a:lnTo>
                  <a:lnTo>
                    <a:pt x="631" y="582"/>
                  </a:lnTo>
                  <a:lnTo>
                    <a:pt x="618" y="566"/>
                  </a:lnTo>
                  <a:lnTo>
                    <a:pt x="611" y="549"/>
                  </a:lnTo>
                  <a:lnTo>
                    <a:pt x="608" y="529"/>
                  </a:lnTo>
                  <a:lnTo>
                    <a:pt x="611" y="510"/>
                  </a:lnTo>
                  <a:lnTo>
                    <a:pt x="618" y="492"/>
                  </a:lnTo>
                  <a:lnTo>
                    <a:pt x="631" y="476"/>
                  </a:lnTo>
                  <a:lnTo>
                    <a:pt x="646" y="463"/>
                  </a:lnTo>
                  <a:lnTo>
                    <a:pt x="664" y="456"/>
                  </a:lnTo>
                  <a:lnTo>
                    <a:pt x="684" y="454"/>
                  </a:lnTo>
                  <a:lnTo>
                    <a:pt x="703" y="456"/>
                  </a:lnTo>
                  <a:lnTo>
                    <a:pt x="721" y="463"/>
                  </a:lnTo>
                  <a:lnTo>
                    <a:pt x="737" y="476"/>
                  </a:lnTo>
                  <a:lnTo>
                    <a:pt x="1513" y="1247"/>
                  </a:lnTo>
                  <a:lnTo>
                    <a:pt x="1536" y="1272"/>
                  </a:lnTo>
                  <a:lnTo>
                    <a:pt x="1555" y="1300"/>
                  </a:lnTo>
                  <a:lnTo>
                    <a:pt x="1570" y="1331"/>
                  </a:lnTo>
                  <a:lnTo>
                    <a:pt x="1581" y="1362"/>
                  </a:lnTo>
                  <a:lnTo>
                    <a:pt x="1588" y="1395"/>
                  </a:lnTo>
                  <a:lnTo>
                    <a:pt x="1590" y="1429"/>
                  </a:lnTo>
                  <a:lnTo>
                    <a:pt x="1588" y="1463"/>
                  </a:lnTo>
                  <a:lnTo>
                    <a:pt x="1580" y="1496"/>
                  </a:lnTo>
                  <a:lnTo>
                    <a:pt x="1570" y="1527"/>
                  </a:lnTo>
                  <a:lnTo>
                    <a:pt x="1555" y="1557"/>
                  </a:lnTo>
                  <a:lnTo>
                    <a:pt x="1536" y="1585"/>
                  </a:lnTo>
                  <a:lnTo>
                    <a:pt x="1513" y="1610"/>
                  </a:lnTo>
                  <a:lnTo>
                    <a:pt x="1437" y="1687"/>
                  </a:lnTo>
                  <a:lnTo>
                    <a:pt x="1411" y="1710"/>
                  </a:lnTo>
                  <a:lnTo>
                    <a:pt x="1382" y="1729"/>
                  </a:lnTo>
                  <a:lnTo>
                    <a:pt x="1353" y="1743"/>
                  </a:lnTo>
                  <a:lnTo>
                    <a:pt x="1321" y="1754"/>
                  </a:lnTo>
                  <a:lnTo>
                    <a:pt x="1288" y="1760"/>
                  </a:lnTo>
                  <a:lnTo>
                    <a:pt x="1254" y="1762"/>
                  </a:lnTo>
                  <a:lnTo>
                    <a:pt x="1254" y="1762"/>
                  </a:lnTo>
                  <a:lnTo>
                    <a:pt x="1219" y="1760"/>
                  </a:lnTo>
                  <a:lnTo>
                    <a:pt x="1186" y="1754"/>
                  </a:lnTo>
                  <a:lnTo>
                    <a:pt x="1154" y="1743"/>
                  </a:lnTo>
                  <a:lnTo>
                    <a:pt x="1124" y="1729"/>
                  </a:lnTo>
                  <a:lnTo>
                    <a:pt x="1096" y="1710"/>
                  </a:lnTo>
                  <a:lnTo>
                    <a:pt x="1070" y="1687"/>
                  </a:lnTo>
                  <a:lnTo>
                    <a:pt x="190" y="814"/>
                  </a:lnTo>
                  <a:lnTo>
                    <a:pt x="157" y="776"/>
                  </a:lnTo>
                  <a:lnTo>
                    <a:pt x="128" y="737"/>
                  </a:lnTo>
                  <a:lnTo>
                    <a:pt x="105" y="693"/>
                  </a:lnTo>
                  <a:lnTo>
                    <a:pt x="86" y="648"/>
                  </a:lnTo>
                  <a:lnTo>
                    <a:pt x="73" y="602"/>
                  </a:lnTo>
                  <a:lnTo>
                    <a:pt x="64" y="553"/>
                  </a:lnTo>
                  <a:lnTo>
                    <a:pt x="61" y="504"/>
                  </a:lnTo>
                  <a:lnTo>
                    <a:pt x="64" y="454"/>
                  </a:lnTo>
                  <a:lnTo>
                    <a:pt x="73" y="405"/>
                  </a:lnTo>
                  <a:lnTo>
                    <a:pt x="86" y="358"/>
                  </a:lnTo>
                  <a:lnTo>
                    <a:pt x="105" y="312"/>
                  </a:lnTo>
                  <a:lnTo>
                    <a:pt x="128" y="270"/>
                  </a:lnTo>
                  <a:lnTo>
                    <a:pt x="157" y="230"/>
                  </a:lnTo>
                  <a:lnTo>
                    <a:pt x="190" y="193"/>
                  </a:lnTo>
                  <a:lnTo>
                    <a:pt x="255" y="128"/>
                  </a:lnTo>
                  <a:lnTo>
                    <a:pt x="293" y="95"/>
                  </a:lnTo>
                  <a:lnTo>
                    <a:pt x="332" y="67"/>
                  </a:lnTo>
                  <a:lnTo>
                    <a:pt x="376" y="43"/>
                  </a:lnTo>
                  <a:lnTo>
                    <a:pt x="421" y="25"/>
                  </a:lnTo>
                  <a:lnTo>
                    <a:pt x="468" y="12"/>
                  </a:lnTo>
                  <a:lnTo>
                    <a:pt x="518" y="4"/>
                  </a:lnTo>
                  <a:lnTo>
                    <a:pt x="5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6" name="Group 225"/>
          <p:cNvGrpSpPr/>
          <p:nvPr/>
        </p:nvGrpSpPr>
        <p:grpSpPr>
          <a:xfrm flipH="1">
            <a:off x="9162008" y="626217"/>
            <a:ext cx="329932" cy="327754"/>
            <a:chOff x="7756525" y="4816476"/>
            <a:chExt cx="481013" cy="4778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37" name="Freeform 104"/>
            <p:cNvSpPr>
              <a:spLocks/>
            </p:cNvSpPr>
            <p:nvPr/>
          </p:nvSpPr>
          <p:spPr bwMode="auto">
            <a:xfrm>
              <a:off x="7756525" y="5251451"/>
              <a:ext cx="481013" cy="42863"/>
            </a:xfrm>
            <a:custGeom>
              <a:avLst/>
              <a:gdLst>
                <a:gd name="T0" fmla="*/ 152 w 3330"/>
                <a:gd name="T1" fmla="*/ 0 h 301"/>
                <a:gd name="T2" fmla="*/ 3179 w 3330"/>
                <a:gd name="T3" fmla="*/ 0 h 301"/>
                <a:gd name="T4" fmla="*/ 3209 w 3330"/>
                <a:gd name="T5" fmla="*/ 3 h 301"/>
                <a:gd name="T6" fmla="*/ 3237 w 3330"/>
                <a:gd name="T7" fmla="*/ 11 h 301"/>
                <a:gd name="T8" fmla="*/ 3263 w 3330"/>
                <a:gd name="T9" fmla="*/ 26 h 301"/>
                <a:gd name="T10" fmla="*/ 3285 w 3330"/>
                <a:gd name="T11" fmla="*/ 44 h 301"/>
                <a:gd name="T12" fmla="*/ 3304 w 3330"/>
                <a:gd name="T13" fmla="*/ 67 h 301"/>
                <a:gd name="T14" fmla="*/ 3318 w 3330"/>
                <a:gd name="T15" fmla="*/ 93 h 301"/>
                <a:gd name="T16" fmla="*/ 3327 w 3330"/>
                <a:gd name="T17" fmla="*/ 121 h 301"/>
                <a:gd name="T18" fmla="*/ 3330 w 3330"/>
                <a:gd name="T19" fmla="*/ 151 h 301"/>
                <a:gd name="T20" fmla="*/ 3327 w 3330"/>
                <a:gd name="T21" fmla="*/ 181 h 301"/>
                <a:gd name="T22" fmla="*/ 3318 w 3330"/>
                <a:gd name="T23" fmla="*/ 209 h 301"/>
                <a:gd name="T24" fmla="*/ 3304 w 3330"/>
                <a:gd name="T25" fmla="*/ 235 h 301"/>
                <a:gd name="T26" fmla="*/ 3285 w 3330"/>
                <a:gd name="T27" fmla="*/ 257 h 301"/>
                <a:gd name="T28" fmla="*/ 3263 w 3330"/>
                <a:gd name="T29" fmla="*/ 276 h 301"/>
                <a:gd name="T30" fmla="*/ 3237 w 3330"/>
                <a:gd name="T31" fmla="*/ 289 h 301"/>
                <a:gd name="T32" fmla="*/ 3209 w 3330"/>
                <a:gd name="T33" fmla="*/ 297 h 301"/>
                <a:gd name="T34" fmla="*/ 3179 w 3330"/>
                <a:gd name="T35" fmla="*/ 301 h 301"/>
                <a:gd name="T36" fmla="*/ 152 w 3330"/>
                <a:gd name="T37" fmla="*/ 301 h 301"/>
                <a:gd name="T38" fmla="*/ 121 w 3330"/>
                <a:gd name="T39" fmla="*/ 297 h 301"/>
                <a:gd name="T40" fmla="*/ 93 w 3330"/>
                <a:gd name="T41" fmla="*/ 289 h 301"/>
                <a:gd name="T42" fmla="*/ 67 w 3330"/>
                <a:gd name="T43" fmla="*/ 276 h 301"/>
                <a:gd name="T44" fmla="*/ 45 w 3330"/>
                <a:gd name="T45" fmla="*/ 257 h 301"/>
                <a:gd name="T46" fmla="*/ 26 w 3330"/>
                <a:gd name="T47" fmla="*/ 235 h 301"/>
                <a:gd name="T48" fmla="*/ 13 w 3330"/>
                <a:gd name="T49" fmla="*/ 209 h 301"/>
                <a:gd name="T50" fmla="*/ 3 w 3330"/>
                <a:gd name="T51" fmla="*/ 181 h 301"/>
                <a:gd name="T52" fmla="*/ 0 w 3330"/>
                <a:gd name="T53" fmla="*/ 151 h 301"/>
                <a:gd name="T54" fmla="*/ 3 w 3330"/>
                <a:gd name="T55" fmla="*/ 121 h 301"/>
                <a:gd name="T56" fmla="*/ 13 w 3330"/>
                <a:gd name="T57" fmla="*/ 93 h 301"/>
                <a:gd name="T58" fmla="*/ 26 w 3330"/>
                <a:gd name="T59" fmla="*/ 67 h 301"/>
                <a:gd name="T60" fmla="*/ 45 w 3330"/>
                <a:gd name="T61" fmla="*/ 44 h 301"/>
                <a:gd name="T62" fmla="*/ 67 w 3330"/>
                <a:gd name="T63" fmla="*/ 26 h 301"/>
                <a:gd name="T64" fmla="*/ 93 w 3330"/>
                <a:gd name="T65" fmla="*/ 11 h 301"/>
                <a:gd name="T66" fmla="*/ 121 w 3330"/>
                <a:gd name="T67" fmla="*/ 3 h 301"/>
                <a:gd name="T68" fmla="*/ 152 w 3330"/>
                <a:gd name="T69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30" h="301">
                  <a:moveTo>
                    <a:pt x="152" y="0"/>
                  </a:moveTo>
                  <a:lnTo>
                    <a:pt x="3179" y="0"/>
                  </a:lnTo>
                  <a:lnTo>
                    <a:pt x="3209" y="3"/>
                  </a:lnTo>
                  <a:lnTo>
                    <a:pt x="3237" y="11"/>
                  </a:lnTo>
                  <a:lnTo>
                    <a:pt x="3263" y="26"/>
                  </a:lnTo>
                  <a:lnTo>
                    <a:pt x="3285" y="44"/>
                  </a:lnTo>
                  <a:lnTo>
                    <a:pt x="3304" y="67"/>
                  </a:lnTo>
                  <a:lnTo>
                    <a:pt x="3318" y="93"/>
                  </a:lnTo>
                  <a:lnTo>
                    <a:pt x="3327" y="121"/>
                  </a:lnTo>
                  <a:lnTo>
                    <a:pt x="3330" y="151"/>
                  </a:lnTo>
                  <a:lnTo>
                    <a:pt x="3327" y="181"/>
                  </a:lnTo>
                  <a:lnTo>
                    <a:pt x="3318" y="209"/>
                  </a:lnTo>
                  <a:lnTo>
                    <a:pt x="3304" y="235"/>
                  </a:lnTo>
                  <a:lnTo>
                    <a:pt x="3285" y="257"/>
                  </a:lnTo>
                  <a:lnTo>
                    <a:pt x="3263" y="276"/>
                  </a:lnTo>
                  <a:lnTo>
                    <a:pt x="3237" y="289"/>
                  </a:lnTo>
                  <a:lnTo>
                    <a:pt x="3209" y="297"/>
                  </a:lnTo>
                  <a:lnTo>
                    <a:pt x="3179" y="301"/>
                  </a:lnTo>
                  <a:lnTo>
                    <a:pt x="152" y="301"/>
                  </a:lnTo>
                  <a:lnTo>
                    <a:pt x="121" y="297"/>
                  </a:lnTo>
                  <a:lnTo>
                    <a:pt x="93" y="289"/>
                  </a:lnTo>
                  <a:lnTo>
                    <a:pt x="67" y="276"/>
                  </a:lnTo>
                  <a:lnTo>
                    <a:pt x="45" y="257"/>
                  </a:lnTo>
                  <a:lnTo>
                    <a:pt x="26" y="235"/>
                  </a:lnTo>
                  <a:lnTo>
                    <a:pt x="13" y="209"/>
                  </a:lnTo>
                  <a:lnTo>
                    <a:pt x="3" y="181"/>
                  </a:lnTo>
                  <a:lnTo>
                    <a:pt x="0" y="151"/>
                  </a:lnTo>
                  <a:lnTo>
                    <a:pt x="3" y="121"/>
                  </a:lnTo>
                  <a:lnTo>
                    <a:pt x="13" y="93"/>
                  </a:lnTo>
                  <a:lnTo>
                    <a:pt x="26" y="67"/>
                  </a:lnTo>
                  <a:lnTo>
                    <a:pt x="45" y="44"/>
                  </a:lnTo>
                  <a:lnTo>
                    <a:pt x="67" y="26"/>
                  </a:lnTo>
                  <a:lnTo>
                    <a:pt x="93" y="11"/>
                  </a:lnTo>
                  <a:lnTo>
                    <a:pt x="121" y="3"/>
                  </a:lnTo>
                  <a:lnTo>
                    <a:pt x="1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105"/>
            <p:cNvSpPr>
              <a:spLocks noEditPoints="1"/>
            </p:cNvSpPr>
            <p:nvPr/>
          </p:nvSpPr>
          <p:spPr bwMode="auto">
            <a:xfrm>
              <a:off x="7783513" y="4976813"/>
              <a:ext cx="425450" cy="261938"/>
            </a:xfrm>
            <a:custGeom>
              <a:avLst/>
              <a:gdLst>
                <a:gd name="T0" fmla="*/ 2005 w 2952"/>
                <a:gd name="T1" fmla="*/ 1503 h 1805"/>
                <a:gd name="T2" fmla="*/ 2460 w 2952"/>
                <a:gd name="T3" fmla="*/ 150 h 1805"/>
                <a:gd name="T4" fmla="*/ 1249 w 2952"/>
                <a:gd name="T5" fmla="*/ 150 h 1805"/>
                <a:gd name="T6" fmla="*/ 1703 w 2952"/>
                <a:gd name="T7" fmla="*/ 1503 h 1805"/>
                <a:gd name="T8" fmla="*/ 1249 w 2952"/>
                <a:gd name="T9" fmla="*/ 150 h 1805"/>
                <a:gd name="T10" fmla="*/ 493 w 2952"/>
                <a:gd name="T11" fmla="*/ 1503 h 1805"/>
                <a:gd name="T12" fmla="*/ 946 w 2952"/>
                <a:gd name="T13" fmla="*/ 150 h 1805"/>
                <a:gd name="T14" fmla="*/ 152 w 2952"/>
                <a:gd name="T15" fmla="*/ 0 h 1805"/>
                <a:gd name="T16" fmla="*/ 2820 w 2952"/>
                <a:gd name="T17" fmla="*/ 2 h 1805"/>
                <a:gd name="T18" fmla="*/ 2853 w 2952"/>
                <a:gd name="T19" fmla="*/ 22 h 1805"/>
                <a:gd name="T20" fmla="*/ 2873 w 2952"/>
                <a:gd name="T21" fmla="*/ 55 h 1805"/>
                <a:gd name="T22" fmla="*/ 2873 w 2952"/>
                <a:gd name="T23" fmla="*/ 95 h 1805"/>
                <a:gd name="T24" fmla="*/ 2853 w 2952"/>
                <a:gd name="T25" fmla="*/ 128 h 1805"/>
                <a:gd name="T26" fmla="*/ 2820 w 2952"/>
                <a:gd name="T27" fmla="*/ 148 h 1805"/>
                <a:gd name="T28" fmla="*/ 2762 w 2952"/>
                <a:gd name="T29" fmla="*/ 150 h 1805"/>
                <a:gd name="T30" fmla="*/ 2800 w 2952"/>
                <a:gd name="T31" fmla="*/ 1503 h 1805"/>
                <a:gd name="T32" fmla="*/ 2859 w 2952"/>
                <a:gd name="T33" fmla="*/ 1515 h 1805"/>
                <a:gd name="T34" fmla="*/ 2907 w 2952"/>
                <a:gd name="T35" fmla="*/ 1548 h 1805"/>
                <a:gd name="T36" fmla="*/ 2939 w 2952"/>
                <a:gd name="T37" fmla="*/ 1596 h 1805"/>
                <a:gd name="T38" fmla="*/ 2952 w 2952"/>
                <a:gd name="T39" fmla="*/ 1654 h 1805"/>
                <a:gd name="T40" fmla="*/ 2939 w 2952"/>
                <a:gd name="T41" fmla="*/ 1712 h 1805"/>
                <a:gd name="T42" fmla="*/ 2907 w 2952"/>
                <a:gd name="T43" fmla="*/ 1760 h 1805"/>
                <a:gd name="T44" fmla="*/ 2859 w 2952"/>
                <a:gd name="T45" fmla="*/ 1792 h 1805"/>
                <a:gd name="T46" fmla="*/ 2800 w 2952"/>
                <a:gd name="T47" fmla="*/ 1805 h 1805"/>
                <a:gd name="T48" fmla="*/ 121 w 2952"/>
                <a:gd name="T49" fmla="*/ 1801 h 1805"/>
                <a:gd name="T50" fmla="*/ 67 w 2952"/>
                <a:gd name="T51" fmla="*/ 1779 h 1805"/>
                <a:gd name="T52" fmla="*/ 27 w 2952"/>
                <a:gd name="T53" fmla="*/ 1738 h 1805"/>
                <a:gd name="T54" fmla="*/ 4 w 2952"/>
                <a:gd name="T55" fmla="*/ 1684 h 1805"/>
                <a:gd name="T56" fmla="*/ 4 w 2952"/>
                <a:gd name="T57" fmla="*/ 1624 h 1805"/>
                <a:gd name="T58" fmla="*/ 27 w 2952"/>
                <a:gd name="T59" fmla="*/ 1570 h 1805"/>
                <a:gd name="T60" fmla="*/ 67 w 2952"/>
                <a:gd name="T61" fmla="*/ 1529 h 1805"/>
                <a:gd name="T62" fmla="*/ 121 w 2952"/>
                <a:gd name="T63" fmla="*/ 1506 h 1805"/>
                <a:gd name="T64" fmla="*/ 190 w 2952"/>
                <a:gd name="T65" fmla="*/ 1503 h 1805"/>
                <a:gd name="T66" fmla="*/ 152 w 2952"/>
                <a:gd name="T67" fmla="*/ 150 h 1805"/>
                <a:gd name="T68" fmla="*/ 114 w 2952"/>
                <a:gd name="T69" fmla="*/ 140 h 1805"/>
                <a:gd name="T70" fmla="*/ 86 w 2952"/>
                <a:gd name="T71" fmla="*/ 113 h 1805"/>
                <a:gd name="T72" fmla="*/ 76 w 2952"/>
                <a:gd name="T73" fmla="*/ 75 h 1805"/>
                <a:gd name="T74" fmla="*/ 86 w 2952"/>
                <a:gd name="T75" fmla="*/ 38 h 1805"/>
                <a:gd name="T76" fmla="*/ 114 w 2952"/>
                <a:gd name="T77" fmla="*/ 11 h 1805"/>
                <a:gd name="T78" fmla="*/ 152 w 2952"/>
                <a:gd name="T79" fmla="*/ 0 h 1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52" h="1805">
                  <a:moveTo>
                    <a:pt x="2005" y="150"/>
                  </a:moveTo>
                  <a:lnTo>
                    <a:pt x="2005" y="1503"/>
                  </a:lnTo>
                  <a:lnTo>
                    <a:pt x="2460" y="1503"/>
                  </a:lnTo>
                  <a:lnTo>
                    <a:pt x="2460" y="150"/>
                  </a:lnTo>
                  <a:lnTo>
                    <a:pt x="2005" y="150"/>
                  </a:lnTo>
                  <a:close/>
                  <a:moveTo>
                    <a:pt x="1249" y="150"/>
                  </a:moveTo>
                  <a:lnTo>
                    <a:pt x="1249" y="1503"/>
                  </a:lnTo>
                  <a:lnTo>
                    <a:pt x="1703" y="1503"/>
                  </a:lnTo>
                  <a:lnTo>
                    <a:pt x="1703" y="150"/>
                  </a:lnTo>
                  <a:lnTo>
                    <a:pt x="1249" y="150"/>
                  </a:lnTo>
                  <a:close/>
                  <a:moveTo>
                    <a:pt x="493" y="150"/>
                  </a:moveTo>
                  <a:lnTo>
                    <a:pt x="493" y="1503"/>
                  </a:lnTo>
                  <a:lnTo>
                    <a:pt x="946" y="1503"/>
                  </a:lnTo>
                  <a:lnTo>
                    <a:pt x="946" y="150"/>
                  </a:lnTo>
                  <a:lnTo>
                    <a:pt x="493" y="150"/>
                  </a:lnTo>
                  <a:close/>
                  <a:moveTo>
                    <a:pt x="152" y="0"/>
                  </a:moveTo>
                  <a:lnTo>
                    <a:pt x="2800" y="0"/>
                  </a:lnTo>
                  <a:lnTo>
                    <a:pt x="2820" y="2"/>
                  </a:lnTo>
                  <a:lnTo>
                    <a:pt x="2839" y="11"/>
                  </a:lnTo>
                  <a:lnTo>
                    <a:pt x="2853" y="22"/>
                  </a:lnTo>
                  <a:lnTo>
                    <a:pt x="2866" y="38"/>
                  </a:lnTo>
                  <a:lnTo>
                    <a:pt x="2873" y="55"/>
                  </a:lnTo>
                  <a:lnTo>
                    <a:pt x="2875" y="75"/>
                  </a:lnTo>
                  <a:lnTo>
                    <a:pt x="2873" y="95"/>
                  </a:lnTo>
                  <a:lnTo>
                    <a:pt x="2866" y="113"/>
                  </a:lnTo>
                  <a:lnTo>
                    <a:pt x="2853" y="128"/>
                  </a:lnTo>
                  <a:lnTo>
                    <a:pt x="2839" y="140"/>
                  </a:lnTo>
                  <a:lnTo>
                    <a:pt x="2820" y="148"/>
                  </a:lnTo>
                  <a:lnTo>
                    <a:pt x="2800" y="150"/>
                  </a:lnTo>
                  <a:lnTo>
                    <a:pt x="2762" y="150"/>
                  </a:lnTo>
                  <a:lnTo>
                    <a:pt x="2762" y="1503"/>
                  </a:lnTo>
                  <a:lnTo>
                    <a:pt x="2800" y="1503"/>
                  </a:lnTo>
                  <a:lnTo>
                    <a:pt x="2830" y="1506"/>
                  </a:lnTo>
                  <a:lnTo>
                    <a:pt x="2859" y="1515"/>
                  </a:lnTo>
                  <a:lnTo>
                    <a:pt x="2885" y="1529"/>
                  </a:lnTo>
                  <a:lnTo>
                    <a:pt x="2907" y="1548"/>
                  </a:lnTo>
                  <a:lnTo>
                    <a:pt x="2926" y="1570"/>
                  </a:lnTo>
                  <a:lnTo>
                    <a:pt x="2939" y="1596"/>
                  </a:lnTo>
                  <a:lnTo>
                    <a:pt x="2949" y="1624"/>
                  </a:lnTo>
                  <a:lnTo>
                    <a:pt x="2952" y="1654"/>
                  </a:lnTo>
                  <a:lnTo>
                    <a:pt x="2949" y="1684"/>
                  </a:lnTo>
                  <a:lnTo>
                    <a:pt x="2939" y="1712"/>
                  </a:lnTo>
                  <a:lnTo>
                    <a:pt x="2926" y="1738"/>
                  </a:lnTo>
                  <a:lnTo>
                    <a:pt x="2907" y="1760"/>
                  </a:lnTo>
                  <a:lnTo>
                    <a:pt x="2885" y="1779"/>
                  </a:lnTo>
                  <a:lnTo>
                    <a:pt x="2859" y="1792"/>
                  </a:lnTo>
                  <a:lnTo>
                    <a:pt x="2830" y="1801"/>
                  </a:lnTo>
                  <a:lnTo>
                    <a:pt x="2800" y="1805"/>
                  </a:lnTo>
                  <a:lnTo>
                    <a:pt x="152" y="1805"/>
                  </a:lnTo>
                  <a:lnTo>
                    <a:pt x="121" y="1801"/>
                  </a:lnTo>
                  <a:lnTo>
                    <a:pt x="93" y="1792"/>
                  </a:lnTo>
                  <a:lnTo>
                    <a:pt x="67" y="1779"/>
                  </a:lnTo>
                  <a:lnTo>
                    <a:pt x="44" y="1760"/>
                  </a:lnTo>
                  <a:lnTo>
                    <a:pt x="27" y="1738"/>
                  </a:lnTo>
                  <a:lnTo>
                    <a:pt x="12" y="1712"/>
                  </a:lnTo>
                  <a:lnTo>
                    <a:pt x="4" y="1684"/>
                  </a:lnTo>
                  <a:lnTo>
                    <a:pt x="0" y="1654"/>
                  </a:lnTo>
                  <a:lnTo>
                    <a:pt x="4" y="1624"/>
                  </a:lnTo>
                  <a:lnTo>
                    <a:pt x="12" y="1596"/>
                  </a:lnTo>
                  <a:lnTo>
                    <a:pt x="27" y="1570"/>
                  </a:lnTo>
                  <a:lnTo>
                    <a:pt x="44" y="1548"/>
                  </a:lnTo>
                  <a:lnTo>
                    <a:pt x="67" y="1529"/>
                  </a:lnTo>
                  <a:lnTo>
                    <a:pt x="93" y="1515"/>
                  </a:lnTo>
                  <a:lnTo>
                    <a:pt x="121" y="1506"/>
                  </a:lnTo>
                  <a:lnTo>
                    <a:pt x="152" y="1503"/>
                  </a:lnTo>
                  <a:lnTo>
                    <a:pt x="190" y="1503"/>
                  </a:lnTo>
                  <a:lnTo>
                    <a:pt x="190" y="150"/>
                  </a:lnTo>
                  <a:lnTo>
                    <a:pt x="152" y="150"/>
                  </a:lnTo>
                  <a:lnTo>
                    <a:pt x="131" y="148"/>
                  </a:lnTo>
                  <a:lnTo>
                    <a:pt x="114" y="140"/>
                  </a:lnTo>
                  <a:lnTo>
                    <a:pt x="99" y="128"/>
                  </a:lnTo>
                  <a:lnTo>
                    <a:pt x="86" y="113"/>
                  </a:lnTo>
                  <a:lnTo>
                    <a:pt x="79" y="95"/>
                  </a:lnTo>
                  <a:lnTo>
                    <a:pt x="76" y="75"/>
                  </a:lnTo>
                  <a:lnTo>
                    <a:pt x="79" y="55"/>
                  </a:lnTo>
                  <a:lnTo>
                    <a:pt x="86" y="38"/>
                  </a:lnTo>
                  <a:lnTo>
                    <a:pt x="99" y="22"/>
                  </a:lnTo>
                  <a:lnTo>
                    <a:pt x="114" y="11"/>
                  </a:lnTo>
                  <a:lnTo>
                    <a:pt x="131" y="2"/>
                  </a:lnTo>
                  <a:lnTo>
                    <a:pt x="1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106"/>
            <p:cNvSpPr>
              <a:spLocks/>
            </p:cNvSpPr>
            <p:nvPr/>
          </p:nvSpPr>
          <p:spPr bwMode="auto">
            <a:xfrm>
              <a:off x="7756525" y="4816476"/>
              <a:ext cx="481013" cy="141288"/>
            </a:xfrm>
            <a:custGeom>
              <a:avLst/>
              <a:gdLst>
                <a:gd name="T0" fmla="*/ 1678 w 3331"/>
                <a:gd name="T1" fmla="*/ 0 h 977"/>
                <a:gd name="T2" fmla="*/ 1702 w 3331"/>
                <a:gd name="T3" fmla="*/ 5 h 977"/>
                <a:gd name="T4" fmla="*/ 1727 w 3331"/>
                <a:gd name="T5" fmla="*/ 13 h 977"/>
                <a:gd name="T6" fmla="*/ 3229 w 3331"/>
                <a:gd name="T7" fmla="*/ 684 h 977"/>
                <a:gd name="T8" fmla="*/ 3253 w 3331"/>
                <a:gd name="T9" fmla="*/ 695 h 977"/>
                <a:gd name="T10" fmla="*/ 3275 w 3331"/>
                <a:gd name="T11" fmla="*/ 710 h 977"/>
                <a:gd name="T12" fmla="*/ 3295 w 3331"/>
                <a:gd name="T13" fmla="*/ 727 h 977"/>
                <a:gd name="T14" fmla="*/ 3309 w 3331"/>
                <a:gd name="T15" fmla="*/ 749 h 977"/>
                <a:gd name="T16" fmla="*/ 3322 w 3331"/>
                <a:gd name="T17" fmla="*/ 773 h 977"/>
                <a:gd name="T18" fmla="*/ 3329 w 3331"/>
                <a:gd name="T19" fmla="*/ 799 h 977"/>
                <a:gd name="T20" fmla="*/ 3331 w 3331"/>
                <a:gd name="T21" fmla="*/ 826 h 977"/>
                <a:gd name="T22" fmla="*/ 3328 w 3331"/>
                <a:gd name="T23" fmla="*/ 856 h 977"/>
                <a:gd name="T24" fmla="*/ 3320 w 3331"/>
                <a:gd name="T25" fmla="*/ 885 h 977"/>
                <a:gd name="T26" fmla="*/ 3305 w 3331"/>
                <a:gd name="T27" fmla="*/ 910 h 977"/>
                <a:gd name="T28" fmla="*/ 3287 w 3331"/>
                <a:gd name="T29" fmla="*/ 933 h 977"/>
                <a:gd name="T30" fmla="*/ 3264 w 3331"/>
                <a:gd name="T31" fmla="*/ 951 h 977"/>
                <a:gd name="T32" fmla="*/ 3239 w 3331"/>
                <a:gd name="T33" fmla="*/ 966 h 977"/>
                <a:gd name="T34" fmla="*/ 3210 w 3331"/>
                <a:gd name="T35" fmla="*/ 974 h 977"/>
                <a:gd name="T36" fmla="*/ 3180 w 3331"/>
                <a:gd name="T37" fmla="*/ 977 h 977"/>
                <a:gd name="T38" fmla="*/ 152 w 3331"/>
                <a:gd name="T39" fmla="*/ 977 h 977"/>
                <a:gd name="T40" fmla="*/ 121 w 3331"/>
                <a:gd name="T41" fmla="*/ 974 h 977"/>
                <a:gd name="T42" fmla="*/ 93 w 3331"/>
                <a:gd name="T43" fmla="*/ 966 h 977"/>
                <a:gd name="T44" fmla="*/ 68 w 3331"/>
                <a:gd name="T45" fmla="*/ 952 h 977"/>
                <a:gd name="T46" fmla="*/ 46 w 3331"/>
                <a:gd name="T47" fmla="*/ 934 h 977"/>
                <a:gd name="T48" fmla="*/ 27 w 3331"/>
                <a:gd name="T49" fmla="*/ 911 h 977"/>
                <a:gd name="T50" fmla="*/ 13 w 3331"/>
                <a:gd name="T51" fmla="*/ 887 h 977"/>
                <a:gd name="T52" fmla="*/ 4 w 3331"/>
                <a:gd name="T53" fmla="*/ 858 h 977"/>
                <a:gd name="T54" fmla="*/ 0 w 3331"/>
                <a:gd name="T55" fmla="*/ 832 h 977"/>
                <a:gd name="T56" fmla="*/ 2 w 3331"/>
                <a:gd name="T57" fmla="*/ 806 h 977"/>
                <a:gd name="T58" fmla="*/ 7 w 3331"/>
                <a:gd name="T59" fmla="*/ 781 h 977"/>
                <a:gd name="T60" fmla="*/ 17 w 3331"/>
                <a:gd name="T61" fmla="*/ 759 h 977"/>
                <a:gd name="T62" fmla="*/ 29 w 3331"/>
                <a:gd name="T63" fmla="*/ 738 h 977"/>
                <a:gd name="T64" fmla="*/ 47 w 3331"/>
                <a:gd name="T65" fmla="*/ 718 h 977"/>
                <a:gd name="T66" fmla="*/ 67 w 3331"/>
                <a:gd name="T67" fmla="*/ 702 h 977"/>
                <a:gd name="T68" fmla="*/ 90 w 3331"/>
                <a:gd name="T69" fmla="*/ 689 h 977"/>
                <a:gd name="T70" fmla="*/ 1603 w 3331"/>
                <a:gd name="T71" fmla="*/ 13 h 977"/>
                <a:gd name="T72" fmla="*/ 1627 w 3331"/>
                <a:gd name="T73" fmla="*/ 5 h 977"/>
                <a:gd name="T74" fmla="*/ 1652 w 3331"/>
                <a:gd name="T75" fmla="*/ 0 h 977"/>
                <a:gd name="T76" fmla="*/ 1678 w 3331"/>
                <a:gd name="T77" fmla="*/ 0 h 9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331" h="977">
                  <a:moveTo>
                    <a:pt x="1678" y="0"/>
                  </a:moveTo>
                  <a:lnTo>
                    <a:pt x="1702" y="5"/>
                  </a:lnTo>
                  <a:lnTo>
                    <a:pt x="1727" y="13"/>
                  </a:lnTo>
                  <a:lnTo>
                    <a:pt x="3229" y="684"/>
                  </a:lnTo>
                  <a:lnTo>
                    <a:pt x="3253" y="695"/>
                  </a:lnTo>
                  <a:lnTo>
                    <a:pt x="3275" y="710"/>
                  </a:lnTo>
                  <a:lnTo>
                    <a:pt x="3295" y="727"/>
                  </a:lnTo>
                  <a:lnTo>
                    <a:pt x="3309" y="749"/>
                  </a:lnTo>
                  <a:lnTo>
                    <a:pt x="3322" y="773"/>
                  </a:lnTo>
                  <a:lnTo>
                    <a:pt x="3329" y="799"/>
                  </a:lnTo>
                  <a:lnTo>
                    <a:pt x="3331" y="826"/>
                  </a:lnTo>
                  <a:lnTo>
                    <a:pt x="3328" y="856"/>
                  </a:lnTo>
                  <a:lnTo>
                    <a:pt x="3320" y="885"/>
                  </a:lnTo>
                  <a:lnTo>
                    <a:pt x="3305" y="910"/>
                  </a:lnTo>
                  <a:lnTo>
                    <a:pt x="3287" y="933"/>
                  </a:lnTo>
                  <a:lnTo>
                    <a:pt x="3264" y="951"/>
                  </a:lnTo>
                  <a:lnTo>
                    <a:pt x="3239" y="966"/>
                  </a:lnTo>
                  <a:lnTo>
                    <a:pt x="3210" y="974"/>
                  </a:lnTo>
                  <a:lnTo>
                    <a:pt x="3180" y="977"/>
                  </a:lnTo>
                  <a:lnTo>
                    <a:pt x="152" y="977"/>
                  </a:lnTo>
                  <a:lnTo>
                    <a:pt x="121" y="974"/>
                  </a:lnTo>
                  <a:lnTo>
                    <a:pt x="93" y="966"/>
                  </a:lnTo>
                  <a:lnTo>
                    <a:pt x="68" y="952"/>
                  </a:lnTo>
                  <a:lnTo>
                    <a:pt x="46" y="934"/>
                  </a:lnTo>
                  <a:lnTo>
                    <a:pt x="27" y="911"/>
                  </a:lnTo>
                  <a:lnTo>
                    <a:pt x="13" y="887"/>
                  </a:lnTo>
                  <a:lnTo>
                    <a:pt x="4" y="858"/>
                  </a:lnTo>
                  <a:lnTo>
                    <a:pt x="0" y="832"/>
                  </a:lnTo>
                  <a:lnTo>
                    <a:pt x="2" y="806"/>
                  </a:lnTo>
                  <a:lnTo>
                    <a:pt x="7" y="781"/>
                  </a:lnTo>
                  <a:lnTo>
                    <a:pt x="17" y="759"/>
                  </a:lnTo>
                  <a:lnTo>
                    <a:pt x="29" y="738"/>
                  </a:lnTo>
                  <a:lnTo>
                    <a:pt x="47" y="718"/>
                  </a:lnTo>
                  <a:lnTo>
                    <a:pt x="67" y="702"/>
                  </a:lnTo>
                  <a:lnTo>
                    <a:pt x="90" y="689"/>
                  </a:lnTo>
                  <a:lnTo>
                    <a:pt x="1603" y="13"/>
                  </a:lnTo>
                  <a:lnTo>
                    <a:pt x="1627" y="5"/>
                  </a:lnTo>
                  <a:lnTo>
                    <a:pt x="1652" y="0"/>
                  </a:lnTo>
                  <a:lnTo>
                    <a:pt x="16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32" name="Group 231"/>
          <p:cNvGrpSpPr/>
          <p:nvPr/>
        </p:nvGrpSpPr>
        <p:grpSpPr>
          <a:xfrm flipH="1">
            <a:off x="3997644" y="626217"/>
            <a:ext cx="325576" cy="327754"/>
            <a:chOff x="5386388" y="2676526"/>
            <a:chExt cx="474663" cy="4778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81" name="Freeform 152"/>
            <p:cNvSpPr>
              <a:spLocks noEditPoints="1"/>
            </p:cNvSpPr>
            <p:nvPr/>
          </p:nvSpPr>
          <p:spPr bwMode="auto">
            <a:xfrm>
              <a:off x="5554663" y="2676526"/>
              <a:ext cx="306388" cy="477838"/>
            </a:xfrm>
            <a:custGeom>
              <a:avLst/>
              <a:gdLst>
                <a:gd name="T0" fmla="*/ 1169 w 2122"/>
                <a:gd name="T1" fmla="*/ 2692 h 3309"/>
                <a:gd name="T2" fmla="*/ 1310 w 2122"/>
                <a:gd name="T3" fmla="*/ 2707 h 3309"/>
                <a:gd name="T4" fmla="*/ 1495 w 2122"/>
                <a:gd name="T5" fmla="*/ 2415 h 3309"/>
                <a:gd name="T6" fmla="*/ 608 w 2122"/>
                <a:gd name="T7" fmla="*/ 2958 h 3309"/>
                <a:gd name="T8" fmla="*/ 800 w 2122"/>
                <a:gd name="T9" fmla="*/ 2749 h 3309"/>
                <a:gd name="T10" fmla="*/ 956 w 2122"/>
                <a:gd name="T11" fmla="*/ 2398 h 3309"/>
                <a:gd name="T12" fmla="*/ 709 w 2122"/>
                <a:gd name="T13" fmla="*/ 2175 h 3309"/>
                <a:gd name="T14" fmla="*/ 721 w 2122"/>
                <a:gd name="T15" fmla="*/ 1436 h 3309"/>
                <a:gd name="T16" fmla="*/ 942 w 2122"/>
                <a:gd name="T17" fmla="*/ 1904 h 3309"/>
                <a:gd name="T18" fmla="*/ 1060 w 2122"/>
                <a:gd name="T19" fmla="*/ 1562 h 3309"/>
                <a:gd name="T20" fmla="*/ 1571 w 2122"/>
                <a:gd name="T21" fmla="*/ 1196 h 3309"/>
                <a:gd name="T22" fmla="*/ 1362 w 2122"/>
                <a:gd name="T23" fmla="*/ 1533 h 3309"/>
                <a:gd name="T24" fmla="*/ 1344 w 2122"/>
                <a:gd name="T25" fmla="*/ 2011 h 3309"/>
                <a:gd name="T26" fmla="*/ 1705 w 2122"/>
                <a:gd name="T27" fmla="*/ 2193 h 3309"/>
                <a:gd name="T28" fmla="*/ 1815 w 2122"/>
                <a:gd name="T29" fmla="*/ 1750 h 3309"/>
                <a:gd name="T30" fmla="*/ 1780 w 2122"/>
                <a:gd name="T31" fmla="*/ 1337 h 3309"/>
                <a:gd name="T32" fmla="*/ 1129 w 2122"/>
                <a:gd name="T33" fmla="*/ 535 h 3309"/>
                <a:gd name="T34" fmla="*/ 1291 w 2122"/>
                <a:gd name="T35" fmla="*/ 996 h 3309"/>
                <a:gd name="T36" fmla="*/ 1499 w 2122"/>
                <a:gd name="T37" fmla="*/ 787 h 3309"/>
                <a:gd name="T38" fmla="*/ 1165 w 2122"/>
                <a:gd name="T39" fmla="*/ 500 h 3309"/>
                <a:gd name="T40" fmla="*/ 810 w 2122"/>
                <a:gd name="T41" fmla="*/ 1121 h 3309"/>
                <a:gd name="T42" fmla="*/ 929 w 2122"/>
                <a:gd name="T43" fmla="*/ 831 h 3309"/>
                <a:gd name="T44" fmla="*/ 764 w 2122"/>
                <a:gd name="T45" fmla="*/ 507 h 3309"/>
                <a:gd name="T46" fmla="*/ 456 w 2122"/>
                <a:gd name="T47" fmla="*/ 0 h 3309"/>
                <a:gd name="T48" fmla="*/ 865 w 2122"/>
                <a:gd name="T49" fmla="*/ 50 h 3309"/>
                <a:gd name="T50" fmla="*/ 1324 w 2122"/>
                <a:gd name="T51" fmla="*/ 243 h 3309"/>
                <a:gd name="T52" fmla="*/ 1701 w 2122"/>
                <a:gd name="T53" fmla="*/ 557 h 3309"/>
                <a:gd name="T54" fmla="*/ 1970 w 2122"/>
                <a:gd name="T55" fmla="*/ 965 h 3309"/>
                <a:gd name="T56" fmla="*/ 2108 w 2122"/>
                <a:gd name="T57" fmla="*/ 1447 h 3309"/>
                <a:gd name="T58" fmla="*/ 2092 w 2122"/>
                <a:gd name="T59" fmla="*/ 1963 h 3309"/>
                <a:gd name="T60" fmla="*/ 1926 w 2122"/>
                <a:gd name="T61" fmla="*/ 2432 h 3309"/>
                <a:gd name="T62" fmla="*/ 1633 w 2122"/>
                <a:gd name="T63" fmla="*/ 2824 h 3309"/>
                <a:gd name="T64" fmla="*/ 1238 w 2122"/>
                <a:gd name="T65" fmla="*/ 3115 h 3309"/>
                <a:gd name="T66" fmla="*/ 766 w 2122"/>
                <a:gd name="T67" fmla="*/ 3281 h 3309"/>
                <a:gd name="T68" fmla="*/ 291 w 2122"/>
                <a:gd name="T69" fmla="*/ 3301 h 3309"/>
                <a:gd name="T70" fmla="*/ 56 w 2122"/>
                <a:gd name="T71" fmla="*/ 3242 h 3309"/>
                <a:gd name="T72" fmla="*/ 6 w 2122"/>
                <a:gd name="T73" fmla="*/ 3127 h 3309"/>
                <a:gd name="T74" fmla="*/ 62 w 2122"/>
                <a:gd name="T75" fmla="*/ 3012 h 3309"/>
                <a:gd name="T76" fmla="*/ 187 w 2122"/>
                <a:gd name="T77" fmla="*/ 2982 h 3309"/>
                <a:gd name="T78" fmla="*/ 174 w 2122"/>
                <a:gd name="T79" fmla="*/ 2178 h 3309"/>
                <a:gd name="T80" fmla="*/ 41 w 2122"/>
                <a:gd name="T81" fmla="*/ 2126 h 3309"/>
                <a:gd name="T82" fmla="*/ 10 w 2122"/>
                <a:gd name="T83" fmla="*/ 1992 h 3309"/>
                <a:gd name="T84" fmla="*/ 89 w 2122"/>
                <a:gd name="T85" fmla="*/ 1894 h 3309"/>
                <a:gd name="T86" fmla="*/ 304 w 2122"/>
                <a:gd name="T87" fmla="*/ 1444 h 3309"/>
                <a:gd name="T88" fmla="*/ 59 w 2122"/>
                <a:gd name="T89" fmla="*/ 1395 h 3309"/>
                <a:gd name="T90" fmla="*/ 7 w 2122"/>
                <a:gd name="T91" fmla="*/ 1264 h 3309"/>
                <a:gd name="T92" fmla="*/ 87 w 2122"/>
                <a:gd name="T93" fmla="*/ 1147 h 3309"/>
                <a:gd name="T94" fmla="*/ 304 w 2122"/>
                <a:gd name="T95" fmla="*/ 1142 h 3309"/>
                <a:gd name="T96" fmla="*/ 127 w 2122"/>
                <a:gd name="T97" fmla="*/ 330 h 3309"/>
                <a:gd name="T98" fmla="*/ 23 w 2122"/>
                <a:gd name="T99" fmla="*/ 260 h 3309"/>
                <a:gd name="T100" fmla="*/ 8 w 2122"/>
                <a:gd name="T101" fmla="*/ 132 h 3309"/>
                <a:gd name="T102" fmla="*/ 94 w 2122"/>
                <a:gd name="T103" fmla="*/ 42 h 3309"/>
                <a:gd name="T104" fmla="*/ 456 w 2122"/>
                <a:gd name="T105" fmla="*/ 0 h 3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22" h="3309">
                  <a:moveTo>
                    <a:pt x="1291" y="2314"/>
                  </a:moveTo>
                  <a:lnTo>
                    <a:pt x="1266" y="2414"/>
                  </a:lnTo>
                  <a:lnTo>
                    <a:pt x="1237" y="2511"/>
                  </a:lnTo>
                  <a:lnTo>
                    <a:pt x="1205" y="2603"/>
                  </a:lnTo>
                  <a:lnTo>
                    <a:pt x="1169" y="2692"/>
                  </a:lnTo>
                  <a:lnTo>
                    <a:pt x="1129" y="2774"/>
                  </a:lnTo>
                  <a:lnTo>
                    <a:pt x="1088" y="2852"/>
                  </a:lnTo>
                  <a:lnTo>
                    <a:pt x="1166" y="2808"/>
                  </a:lnTo>
                  <a:lnTo>
                    <a:pt x="1239" y="2761"/>
                  </a:lnTo>
                  <a:lnTo>
                    <a:pt x="1310" y="2707"/>
                  </a:lnTo>
                  <a:lnTo>
                    <a:pt x="1376" y="2650"/>
                  </a:lnTo>
                  <a:lnTo>
                    <a:pt x="1440" y="2588"/>
                  </a:lnTo>
                  <a:lnTo>
                    <a:pt x="1499" y="2522"/>
                  </a:lnTo>
                  <a:lnTo>
                    <a:pt x="1553" y="2454"/>
                  </a:lnTo>
                  <a:lnTo>
                    <a:pt x="1495" y="2415"/>
                  </a:lnTo>
                  <a:lnTo>
                    <a:pt x="1431" y="2379"/>
                  </a:lnTo>
                  <a:lnTo>
                    <a:pt x="1364" y="2346"/>
                  </a:lnTo>
                  <a:lnTo>
                    <a:pt x="1291" y="2314"/>
                  </a:lnTo>
                  <a:close/>
                  <a:moveTo>
                    <a:pt x="608" y="2167"/>
                  </a:moveTo>
                  <a:lnTo>
                    <a:pt x="608" y="2958"/>
                  </a:lnTo>
                  <a:lnTo>
                    <a:pt x="648" y="2928"/>
                  </a:lnTo>
                  <a:lnTo>
                    <a:pt x="687" y="2893"/>
                  </a:lnTo>
                  <a:lnTo>
                    <a:pt x="726" y="2851"/>
                  </a:lnTo>
                  <a:lnTo>
                    <a:pt x="764" y="2802"/>
                  </a:lnTo>
                  <a:lnTo>
                    <a:pt x="800" y="2749"/>
                  </a:lnTo>
                  <a:lnTo>
                    <a:pt x="835" y="2689"/>
                  </a:lnTo>
                  <a:lnTo>
                    <a:pt x="868" y="2624"/>
                  </a:lnTo>
                  <a:lnTo>
                    <a:pt x="900" y="2554"/>
                  </a:lnTo>
                  <a:lnTo>
                    <a:pt x="929" y="2478"/>
                  </a:lnTo>
                  <a:lnTo>
                    <a:pt x="956" y="2398"/>
                  </a:lnTo>
                  <a:lnTo>
                    <a:pt x="981" y="2312"/>
                  </a:lnTo>
                  <a:lnTo>
                    <a:pt x="1003" y="2223"/>
                  </a:lnTo>
                  <a:lnTo>
                    <a:pt x="907" y="2203"/>
                  </a:lnTo>
                  <a:lnTo>
                    <a:pt x="810" y="2187"/>
                  </a:lnTo>
                  <a:lnTo>
                    <a:pt x="709" y="2175"/>
                  </a:lnTo>
                  <a:lnTo>
                    <a:pt x="608" y="2167"/>
                  </a:lnTo>
                  <a:close/>
                  <a:moveTo>
                    <a:pt x="1049" y="1385"/>
                  </a:moveTo>
                  <a:lnTo>
                    <a:pt x="942" y="1405"/>
                  </a:lnTo>
                  <a:lnTo>
                    <a:pt x="833" y="1422"/>
                  </a:lnTo>
                  <a:lnTo>
                    <a:pt x="721" y="1436"/>
                  </a:lnTo>
                  <a:lnTo>
                    <a:pt x="608" y="1443"/>
                  </a:lnTo>
                  <a:lnTo>
                    <a:pt x="608" y="1866"/>
                  </a:lnTo>
                  <a:lnTo>
                    <a:pt x="721" y="1874"/>
                  </a:lnTo>
                  <a:lnTo>
                    <a:pt x="833" y="1887"/>
                  </a:lnTo>
                  <a:lnTo>
                    <a:pt x="942" y="1904"/>
                  </a:lnTo>
                  <a:lnTo>
                    <a:pt x="1049" y="1924"/>
                  </a:lnTo>
                  <a:lnTo>
                    <a:pt x="1056" y="1837"/>
                  </a:lnTo>
                  <a:lnTo>
                    <a:pt x="1060" y="1747"/>
                  </a:lnTo>
                  <a:lnTo>
                    <a:pt x="1061" y="1655"/>
                  </a:lnTo>
                  <a:lnTo>
                    <a:pt x="1060" y="1562"/>
                  </a:lnTo>
                  <a:lnTo>
                    <a:pt x="1056" y="1472"/>
                  </a:lnTo>
                  <a:lnTo>
                    <a:pt x="1049" y="1385"/>
                  </a:lnTo>
                  <a:close/>
                  <a:moveTo>
                    <a:pt x="1705" y="1116"/>
                  </a:moveTo>
                  <a:lnTo>
                    <a:pt x="1640" y="1158"/>
                  </a:lnTo>
                  <a:lnTo>
                    <a:pt x="1571" y="1196"/>
                  </a:lnTo>
                  <a:lnTo>
                    <a:pt x="1499" y="1234"/>
                  </a:lnTo>
                  <a:lnTo>
                    <a:pt x="1422" y="1267"/>
                  </a:lnTo>
                  <a:lnTo>
                    <a:pt x="1344" y="1298"/>
                  </a:lnTo>
                  <a:lnTo>
                    <a:pt x="1354" y="1415"/>
                  </a:lnTo>
                  <a:lnTo>
                    <a:pt x="1362" y="1533"/>
                  </a:lnTo>
                  <a:lnTo>
                    <a:pt x="1365" y="1654"/>
                  </a:lnTo>
                  <a:lnTo>
                    <a:pt x="1363" y="1745"/>
                  </a:lnTo>
                  <a:lnTo>
                    <a:pt x="1358" y="1836"/>
                  </a:lnTo>
                  <a:lnTo>
                    <a:pt x="1352" y="1923"/>
                  </a:lnTo>
                  <a:lnTo>
                    <a:pt x="1344" y="2011"/>
                  </a:lnTo>
                  <a:lnTo>
                    <a:pt x="1422" y="2042"/>
                  </a:lnTo>
                  <a:lnTo>
                    <a:pt x="1499" y="2075"/>
                  </a:lnTo>
                  <a:lnTo>
                    <a:pt x="1571" y="2113"/>
                  </a:lnTo>
                  <a:lnTo>
                    <a:pt x="1640" y="2151"/>
                  </a:lnTo>
                  <a:lnTo>
                    <a:pt x="1705" y="2193"/>
                  </a:lnTo>
                  <a:lnTo>
                    <a:pt x="1739" y="2109"/>
                  </a:lnTo>
                  <a:lnTo>
                    <a:pt x="1767" y="2022"/>
                  </a:lnTo>
                  <a:lnTo>
                    <a:pt x="1789" y="1934"/>
                  </a:lnTo>
                  <a:lnTo>
                    <a:pt x="1806" y="1842"/>
                  </a:lnTo>
                  <a:lnTo>
                    <a:pt x="1815" y="1750"/>
                  </a:lnTo>
                  <a:lnTo>
                    <a:pt x="1818" y="1655"/>
                  </a:lnTo>
                  <a:lnTo>
                    <a:pt x="1816" y="1573"/>
                  </a:lnTo>
                  <a:lnTo>
                    <a:pt x="1809" y="1493"/>
                  </a:lnTo>
                  <a:lnTo>
                    <a:pt x="1797" y="1415"/>
                  </a:lnTo>
                  <a:lnTo>
                    <a:pt x="1780" y="1337"/>
                  </a:lnTo>
                  <a:lnTo>
                    <a:pt x="1759" y="1262"/>
                  </a:lnTo>
                  <a:lnTo>
                    <a:pt x="1734" y="1188"/>
                  </a:lnTo>
                  <a:lnTo>
                    <a:pt x="1705" y="1116"/>
                  </a:lnTo>
                  <a:close/>
                  <a:moveTo>
                    <a:pt x="1087" y="456"/>
                  </a:moveTo>
                  <a:lnTo>
                    <a:pt x="1129" y="535"/>
                  </a:lnTo>
                  <a:lnTo>
                    <a:pt x="1168" y="618"/>
                  </a:lnTo>
                  <a:lnTo>
                    <a:pt x="1205" y="705"/>
                  </a:lnTo>
                  <a:lnTo>
                    <a:pt x="1237" y="798"/>
                  </a:lnTo>
                  <a:lnTo>
                    <a:pt x="1266" y="895"/>
                  </a:lnTo>
                  <a:lnTo>
                    <a:pt x="1291" y="996"/>
                  </a:lnTo>
                  <a:lnTo>
                    <a:pt x="1363" y="964"/>
                  </a:lnTo>
                  <a:lnTo>
                    <a:pt x="1431" y="930"/>
                  </a:lnTo>
                  <a:lnTo>
                    <a:pt x="1495" y="894"/>
                  </a:lnTo>
                  <a:lnTo>
                    <a:pt x="1553" y="855"/>
                  </a:lnTo>
                  <a:lnTo>
                    <a:pt x="1499" y="787"/>
                  </a:lnTo>
                  <a:lnTo>
                    <a:pt x="1440" y="721"/>
                  </a:lnTo>
                  <a:lnTo>
                    <a:pt x="1376" y="659"/>
                  </a:lnTo>
                  <a:lnTo>
                    <a:pt x="1309" y="601"/>
                  </a:lnTo>
                  <a:lnTo>
                    <a:pt x="1239" y="548"/>
                  </a:lnTo>
                  <a:lnTo>
                    <a:pt x="1165" y="500"/>
                  </a:lnTo>
                  <a:lnTo>
                    <a:pt x="1087" y="456"/>
                  </a:lnTo>
                  <a:close/>
                  <a:moveTo>
                    <a:pt x="608" y="351"/>
                  </a:moveTo>
                  <a:lnTo>
                    <a:pt x="608" y="1142"/>
                  </a:lnTo>
                  <a:lnTo>
                    <a:pt x="709" y="1134"/>
                  </a:lnTo>
                  <a:lnTo>
                    <a:pt x="810" y="1121"/>
                  </a:lnTo>
                  <a:lnTo>
                    <a:pt x="907" y="1106"/>
                  </a:lnTo>
                  <a:lnTo>
                    <a:pt x="1003" y="1086"/>
                  </a:lnTo>
                  <a:lnTo>
                    <a:pt x="981" y="997"/>
                  </a:lnTo>
                  <a:lnTo>
                    <a:pt x="956" y="911"/>
                  </a:lnTo>
                  <a:lnTo>
                    <a:pt x="929" y="831"/>
                  </a:lnTo>
                  <a:lnTo>
                    <a:pt x="900" y="755"/>
                  </a:lnTo>
                  <a:lnTo>
                    <a:pt x="868" y="685"/>
                  </a:lnTo>
                  <a:lnTo>
                    <a:pt x="835" y="620"/>
                  </a:lnTo>
                  <a:lnTo>
                    <a:pt x="800" y="561"/>
                  </a:lnTo>
                  <a:lnTo>
                    <a:pt x="764" y="507"/>
                  </a:lnTo>
                  <a:lnTo>
                    <a:pt x="726" y="458"/>
                  </a:lnTo>
                  <a:lnTo>
                    <a:pt x="687" y="416"/>
                  </a:lnTo>
                  <a:lnTo>
                    <a:pt x="648" y="380"/>
                  </a:lnTo>
                  <a:lnTo>
                    <a:pt x="608" y="351"/>
                  </a:lnTo>
                  <a:close/>
                  <a:moveTo>
                    <a:pt x="456" y="0"/>
                  </a:moveTo>
                  <a:lnTo>
                    <a:pt x="456" y="0"/>
                  </a:lnTo>
                  <a:lnTo>
                    <a:pt x="561" y="3"/>
                  </a:lnTo>
                  <a:lnTo>
                    <a:pt x="664" y="13"/>
                  </a:lnTo>
                  <a:lnTo>
                    <a:pt x="766" y="28"/>
                  </a:lnTo>
                  <a:lnTo>
                    <a:pt x="865" y="50"/>
                  </a:lnTo>
                  <a:lnTo>
                    <a:pt x="963" y="78"/>
                  </a:lnTo>
                  <a:lnTo>
                    <a:pt x="1057" y="112"/>
                  </a:lnTo>
                  <a:lnTo>
                    <a:pt x="1149" y="150"/>
                  </a:lnTo>
                  <a:lnTo>
                    <a:pt x="1238" y="194"/>
                  </a:lnTo>
                  <a:lnTo>
                    <a:pt x="1324" y="243"/>
                  </a:lnTo>
                  <a:lnTo>
                    <a:pt x="1407" y="297"/>
                  </a:lnTo>
                  <a:lnTo>
                    <a:pt x="1486" y="355"/>
                  </a:lnTo>
                  <a:lnTo>
                    <a:pt x="1562" y="418"/>
                  </a:lnTo>
                  <a:lnTo>
                    <a:pt x="1633" y="485"/>
                  </a:lnTo>
                  <a:lnTo>
                    <a:pt x="1701" y="557"/>
                  </a:lnTo>
                  <a:lnTo>
                    <a:pt x="1764" y="632"/>
                  </a:lnTo>
                  <a:lnTo>
                    <a:pt x="1822" y="710"/>
                  </a:lnTo>
                  <a:lnTo>
                    <a:pt x="1877" y="792"/>
                  </a:lnTo>
                  <a:lnTo>
                    <a:pt x="1926" y="877"/>
                  </a:lnTo>
                  <a:lnTo>
                    <a:pt x="1970" y="965"/>
                  </a:lnTo>
                  <a:lnTo>
                    <a:pt x="2009" y="1057"/>
                  </a:lnTo>
                  <a:lnTo>
                    <a:pt x="2042" y="1152"/>
                  </a:lnTo>
                  <a:lnTo>
                    <a:pt x="2070" y="1247"/>
                  </a:lnTo>
                  <a:lnTo>
                    <a:pt x="2092" y="1346"/>
                  </a:lnTo>
                  <a:lnTo>
                    <a:pt x="2108" y="1447"/>
                  </a:lnTo>
                  <a:lnTo>
                    <a:pt x="2118" y="1550"/>
                  </a:lnTo>
                  <a:lnTo>
                    <a:pt x="2122" y="1655"/>
                  </a:lnTo>
                  <a:lnTo>
                    <a:pt x="2118" y="1759"/>
                  </a:lnTo>
                  <a:lnTo>
                    <a:pt x="2108" y="1862"/>
                  </a:lnTo>
                  <a:lnTo>
                    <a:pt x="2092" y="1963"/>
                  </a:lnTo>
                  <a:lnTo>
                    <a:pt x="2070" y="2062"/>
                  </a:lnTo>
                  <a:lnTo>
                    <a:pt x="2042" y="2158"/>
                  </a:lnTo>
                  <a:lnTo>
                    <a:pt x="2009" y="2252"/>
                  </a:lnTo>
                  <a:lnTo>
                    <a:pt x="1970" y="2343"/>
                  </a:lnTo>
                  <a:lnTo>
                    <a:pt x="1926" y="2432"/>
                  </a:lnTo>
                  <a:lnTo>
                    <a:pt x="1877" y="2517"/>
                  </a:lnTo>
                  <a:lnTo>
                    <a:pt x="1822" y="2599"/>
                  </a:lnTo>
                  <a:lnTo>
                    <a:pt x="1764" y="2678"/>
                  </a:lnTo>
                  <a:lnTo>
                    <a:pt x="1701" y="2753"/>
                  </a:lnTo>
                  <a:lnTo>
                    <a:pt x="1633" y="2824"/>
                  </a:lnTo>
                  <a:lnTo>
                    <a:pt x="1562" y="2891"/>
                  </a:lnTo>
                  <a:lnTo>
                    <a:pt x="1486" y="2954"/>
                  </a:lnTo>
                  <a:lnTo>
                    <a:pt x="1407" y="3012"/>
                  </a:lnTo>
                  <a:lnTo>
                    <a:pt x="1324" y="3066"/>
                  </a:lnTo>
                  <a:lnTo>
                    <a:pt x="1238" y="3115"/>
                  </a:lnTo>
                  <a:lnTo>
                    <a:pt x="1149" y="3159"/>
                  </a:lnTo>
                  <a:lnTo>
                    <a:pt x="1057" y="3197"/>
                  </a:lnTo>
                  <a:lnTo>
                    <a:pt x="963" y="3231"/>
                  </a:lnTo>
                  <a:lnTo>
                    <a:pt x="865" y="3259"/>
                  </a:lnTo>
                  <a:lnTo>
                    <a:pt x="766" y="3281"/>
                  </a:lnTo>
                  <a:lnTo>
                    <a:pt x="664" y="3296"/>
                  </a:lnTo>
                  <a:lnTo>
                    <a:pt x="561" y="3305"/>
                  </a:lnTo>
                  <a:lnTo>
                    <a:pt x="456" y="3309"/>
                  </a:lnTo>
                  <a:lnTo>
                    <a:pt x="373" y="3307"/>
                  </a:lnTo>
                  <a:lnTo>
                    <a:pt x="291" y="3301"/>
                  </a:lnTo>
                  <a:lnTo>
                    <a:pt x="209" y="3291"/>
                  </a:lnTo>
                  <a:lnTo>
                    <a:pt x="127" y="3276"/>
                  </a:lnTo>
                  <a:lnTo>
                    <a:pt x="101" y="3269"/>
                  </a:lnTo>
                  <a:lnTo>
                    <a:pt x="77" y="3258"/>
                  </a:lnTo>
                  <a:lnTo>
                    <a:pt x="56" y="3242"/>
                  </a:lnTo>
                  <a:lnTo>
                    <a:pt x="38" y="3223"/>
                  </a:lnTo>
                  <a:lnTo>
                    <a:pt x="25" y="3201"/>
                  </a:lnTo>
                  <a:lnTo>
                    <a:pt x="14" y="3179"/>
                  </a:lnTo>
                  <a:lnTo>
                    <a:pt x="8" y="3153"/>
                  </a:lnTo>
                  <a:lnTo>
                    <a:pt x="6" y="3127"/>
                  </a:lnTo>
                  <a:lnTo>
                    <a:pt x="9" y="3100"/>
                  </a:lnTo>
                  <a:lnTo>
                    <a:pt x="16" y="3074"/>
                  </a:lnTo>
                  <a:lnTo>
                    <a:pt x="28" y="3050"/>
                  </a:lnTo>
                  <a:lnTo>
                    <a:pt x="43" y="3029"/>
                  </a:lnTo>
                  <a:lnTo>
                    <a:pt x="62" y="3012"/>
                  </a:lnTo>
                  <a:lnTo>
                    <a:pt x="84" y="2998"/>
                  </a:lnTo>
                  <a:lnTo>
                    <a:pt x="107" y="2987"/>
                  </a:lnTo>
                  <a:lnTo>
                    <a:pt x="134" y="2981"/>
                  </a:lnTo>
                  <a:lnTo>
                    <a:pt x="160" y="2979"/>
                  </a:lnTo>
                  <a:lnTo>
                    <a:pt x="187" y="2982"/>
                  </a:lnTo>
                  <a:lnTo>
                    <a:pt x="246" y="2991"/>
                  </a:lnTo>
                  <a:lnTo>
                    <a:pt x="304" y="2999"/>
                  </a:lnTo>
                  <a:lnTo>
                    <a:pt x="304" y="2167"/>
                  </a:lnTo>
                  <a:lnTo>
                    <a:pt x="239" y="2172"/>
                  </a:lnTo>
                  <a:lnTo>
                    <a:pt x="174" y="2178"/>
                  </a:lnTo>
                  <a:lnTo>
                    <a:pt x="143" y="2178"/>
                  </a:lnTo>
                  <a:lnTo>
                    <a:pt x="115" y="2173"/>
                  </a:lnTo>
                  <a:lnTo>
                    <a:pt x="87" y="2161"/>
                  </a:lnTo>
                  <a:lnTo>
                    <a:pt x="62" y="2146"/>
                  </a:lnTo>
                  <a:lnTo>
                    <a:pt x="41" y="2126"/>
                  </a:lnTo>
                  <a:lnTo>
                    <a:pt x="25" y="2102"/>
                  </a:lnTo>
                  <a:lnTo>
                    <a:pt x="13" y="2075"/>
                  </a:lnTo>
                  <a:lnTo>
                    <a:pt x="7" y="2045"/>
                  </a:lnTo>
                  <a:lnTo>
                    <a:pt x="6" y="2018"/>
                  </a:lnTo>
                  <a:lnTo>
                    <a:pt x="10" y="1992"/>
                  </a:lnTo>
                  <a:lnTo>
                    <a:pt x="18" y="1967"/>
                  </a:lnTo>
                  <a:lnTo>
                    <a:pt x="31" y="1945"/>
                  </a:lnTo>
                  <a:lnTo>
                    <a:pt x="47" y="1924"/>
                  </a:lnTo>
                  <a:lnTo>
                    <a:pt x="67" y="1908"/>
                  </a:lnTo>
                  <a:lnTo>
                    <a:pt x="89" y="1894"/>
                  </a:lnTo>
                  <a:lnTo>
                    <a:pt x="114" y="1884"/>
                  </a:lnTo>
                  <a:lnTo>
                    <a:pt x="140" y="1879"/>
                  </a:lnTo>
                  <a:lnTo>
                    <a:pt x="221" y="1871"/>
                  </a:lnTo>
                  <a:lnTo>
                    <a:pt x="304" y="1866"/>
                  </a:lnTo>
                  <a:lnTo>
                    <a:pt x="304" y="1444"/>
                  </a:lnTo>
                  <a:lnTo>
                    <a:pt x="221" y="1438"/>
                  </a:lnTo>
                  <a:lnTo>
                    <a:pt x="140" y="1430"/>
                  </a:lnTo>
                  <a:lnTo>
                    <a:pt x="110" y="1424"/>
                  </a:lnTo>
                  <a:lnTo>
                    <a:pt x="83" y="1412"/>
                  </a:lnTo>
                  <a:lnTo>
                    <a:pt x="59" y="1395"/>
                  </a:lnTo>
                  <a:lnTo>
                    <a:pt x="38" y="1374"/>
                  </a:lnTo>
                  <a:lnTo>
                    <a:pt x="23" y="1350"/>
                  </a:lnTo>
                  <a:lnTo>
                    <a:pt x="12" y="1323"/>
                  </a:lnTo>
                  <a:lnTo>
                    <a:pt x="6" y="1294"/>
                  </a:lnTo>
                  <a:lnTo>
                    <a:pt x="7" y="1264"/>
                  </a:lnTo>
                  <a:lnTo>
                    <a:pt x="13" y="1234"/>
                  </a:lnTo>
                  <a:lnTo>
                    <a:pt x="25" y="1207"/>
                  </a:lnTo>
                  <a:lnTo>
                    <a:pt x="41" y="1184"/>
                  </a:lnTo>
                  <a:lnTo>
                    <a:pt x="62" y="1163"/>
                  </a:lnTo>
                  <a:lnTo>
                    <a:pt x="87" y="1147"/>
                  </a:lnTo>
                  <a:lnTo>
                    <a:pt x="115" y="1137"/>
                  </a:lnTo>
                  <a:lnTo>
                    <a:pt x="143" y="1131"/>
                  </a:lnTo>
                  <a:lnTo>
                    <a:pt x="174" y="1132"/>
                  </a:lnTo>
                  <a:lnTo>
                    <a:pt x="239" y="1138"/>
                  </a:lnTo>
                  <a:lnTo>
                    <a:pt x="304" y="1142"/>
                  </a:lnTo>
                  <a:lnTo>
                    <a:pt x="304" y="310"/>
                  </a:lnTo>
                  <a:lnTo>
                    <a:pt x="242" y="318"/>
                  </a:lnTo>
                  <a:lnTo>
                    <a:pt x="181" y="328"/>
                  </a:lnTo>
                  <a:lnTo>
                    <a:pt x="153" y="332"/>
                  </a:lnTo>
                  <a:lnTo>
                    <a:pt x="127" y="330"/>
                  </a:lnTo>
                  <a:lnTo>
                    <a:pt x="102" y="324"/>
                  </a:lnTo>
                  <a:lnTo>
                    <a:pt x="78" y="313"/>
                  </a:lnTo>
                  <a:lnTo>
                    <a:pt x="57" y="299"/>
                  </a:lnTo>
                  <a:lnTo>
                    <a:pt x="38" y="281"/>
                  </a:lnTo>
                  <a:lnTo>
                    <a:pt x="23" y="260"/>
                  </a:lnTo>
                  <a:lnTo>
                    <a:pt x="10" y="237"/>
                  </a:lnTo>
                  <a:lnTo>
                    <a:pt x="3" y="211"/>
                  </a:lnTo>
                  <a:lnTo>
                    <a:pt x="0" y="184"/>
                  </a:lnTo>
                  <a:lnTo>
                    <a:pt x="2" y="157"/>
                  </a:lnTo>
                  <a:lnTo>
                    <a:pt x="8" y="132"/>
                  </a:lnTo>
                  <a:lnTo>
                    <a:pt x="17" y="110"/>
                  </a:lnTo>
                  <a:lnTo>
                    <a:pt x="32" y="88"/>
                  </a:lnTo>
                  <a:lnTo>
                    <a:pt x="50" y="69"/>
                  </a:lnTo>
                  <a:lnTo>
                    <a:pt x="71" y="53"/>
                  </a:lnTo>
                  <a:lnTo>
                    <a:pt x="94" y="42"/>
                  </a:lnTo>
                  <a:lnTo>
                    <a:pt x="121" y="34"/>
                  </a:lnTo>
                  <a:lnTo>
                    <a:pt x="204" y="19"/>
                  </a:lnTo>
                  <a:lnTo>
                    <a:pt x="287" y="9"/>
                  </a:lnTo>
                  <a:lnTo>
                    <a:pt x="371" y="2"/>
                  </a:lnTo>
                  <a:lnTo>
                    <a:pt x="4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153"/>
            <p:cNvSpPr>
              <a:spLocks/>
            </p:cNvSpPr>
            <p:nvPr/>
          </p:nvSpPr>
          <p:spPr bwMode="auto">
            <a:xfrm>
              <a:off x="5386388" y="2725738"/>
              <a:ext cx="169863" cy="379413"/>
            </a:xfrm>
            <a:custGeom>
              <a:avLst/>
              <a:gdLst>
                <a:gd name="T0" fmla="*/ 1047 w 1174"/>
                <a:gd name="T1" fmla="*/ 11 h 2633"/>
                <a:gd name="T2" fmla="*/ 1124 w 1174"/>
                <a:gd name="T3" fmla="*/ 62 h 2633"/>
                <a:gd name="T4" fmla="*/ 1168 w 1174"/>
                <a:gd name="T5" fmla="*/ 145 h 2633"/>
                <a:gd name="T6" fmla="*/ 1167 w 1174"/>
                <a:gd name="T7" fmla="*/ 237 h 2633"/>
                <a:gd name="T8" fmla="*/ 979 w 1174"/>
                <a:gd name="T9" fmla="*/ 643 h 2633"/>
                <a:gd name="T10" fmla="*/ 912 w 1174"/>
                <a:gd name="T11" fmla="*/ 703 h 2633"/>
                <a:gd name="T12" fmla="*/ 446 w 1174"/>
                <a:gd name="T13" fmla="*/ 793 h 2633"/>
                <a:gd name="T14" fmla="*/ 405 w 1174"/>
                <a:gd name="T15" fmla="*/ 974 h 2633"/>
                <a:gd name="T16" fmla="*/ 385 w 1174"/>
                <a:gd name="T17" fmla="*/ 1144 h 2633"/>
                <a:gd name="T18" fmla="*/ 379 w 1174"/>
                <a:gd name="T19" fmla="*/ 1282 h 2633"/>
                <a:gd name="T20" fmla="*/ 380 w 1174"/>
                <a:gd name="T21" fmla="*/ 1392 h 2633"/>
                <a:gd name="T22" fmla="*/ 390 w 1174"/>
                <a:gd name="T23" fmla="*/ 1543 h 2633"/>
                <a:gd name="T24" fmla="*/ 417 w 1174"/>
                <a:gd name="T25" fmla="*/ 1719 h 2633"/>
                <a:gd name="T26" fmla="*/ 854 w 1174"/>
                <a:gd name="T27" fmla="*/ 1910 h 2633"/>
                <a:gd name="T28" fmla="*/ 937 w 1174"/>
                <a:gd name="T29" fmla="*/ 1946 h 2633"/>
                <a:gd name="T30" fmla="*/ 995 w 1174"/>
                <a:gd name="T31" fmla="*/ 2017 h 2633"/>
                <a:gd name="T32" fmla="*/ 1173 w 1174"/>
                <a:gd name="T33" fmla="*/ 2427 h 2633"/>
                <a:gd name="T34" fmla="*/ 1159 w 1174"/>
                <a:gd name="T35" fmla="*/ 2518 h 2633"/>
                <a:gd name="T36" fmla="*/ 1101 w 1174"/>
                <a:gd name="T37" fmla="*/ 2592 h 2633"/>
                <a:gd name="T38" fmla="*/ 1017 w 1174"/>
                <a:gd name="T39" fmla="*/ 2629 h 2633"/>
                <a:gd name="T40" fmla="*/ 972 w 1174"/>
                <a:gd name="T41" fmla="*/ 2633 h 2633"/>
                <a:gd name="T42" fmla="*/ 918 w 1174"/>
                <a:gd name="T43" fmla="*/ 2632 h 2633"/>
                <a:gd name="T44" fmla="*/ 852 w 1174"/>
                <a:gd name="T45" fmla="*/ 2631 h 2633"/>
                <a:gd name="T46" fmla="*/ 805 w 1174"/>
                <a:gd name="T47" fmla="*/ 2629 h 2633"/>
                <a:gd name="T48" fmla="*/ 710 w 1174"/>
                <a:gd name="T49" fmla="*/ 2615 h 2633"/>
                <a:gd name="T50" fmla="*/ 580 w 1174"/>
                <a:gd name="T51" fmla="*/ 2573 h 2633"/>
                <a:gd name="T52" fmla="*/ 454 w 1174"/>
                <a:gd name="T53" fmla="*/ 2505 h 2633"/>
                <a:gd name="T54" fmla="*/ 338 w 1174"/>
                <a:gd name="T55" fmla="*/ 2407 h 2633"/>
                <a:gd name="T56" fmla="*/ 233 w 1174"/>
                <a:gd name="T57" fmla="*/ 2278 h 2633"/>
                <a:gd name="T58" fmla="*/ 144 w 1174"/>
                <a:gd name="T59" fmla="*/ 2117 h 2633"/>
                <a:gd name="T60" fmla="*/ 74 w 1174"/>
                <a:gd name="T61" fmla="*/ 1920 h 2633"/>
                <a:gd name="T62" fmla="*/ 25 w 1174"/>
                <a:gd name="T63" fmla="*/ 1687 h 2633"/>
                <a:gd name="T64" fmla="*/ 2 w 1174"/>
                <a:gd name="T65" fmla="*/ 1416 h 2633"/>
                <a:gd name="T66" fmla="*/ 6 w 1174"/>
                <a:gd name="T67" fmla="*/ 1123 h 2633"/>
                <a:gd name="T68" fmla="*/ 39 w 1174"/>
                <a:gd name="T69" fmla="*/ 864 h 2633"/>
                <a:gd name="T70" fmla="*/ 95 w 1174"/>
                <a:gd name="T71" fmla="*/ 643 h 2633"/>
                <a:gd name="T72" fmla="*/ 173 w 1174"/>
                <a:gd name="T73" fmla="*/ 459 h 2633"/>
                <a:gd name="T74" fmla="*/ 267 w 1174"/>
                <a:gd name="T75" fmla="*/ 309 h 2633"/>
                <a:gd name="T76" fmla="*/ 376 w 1174"/>
                <a:gd name="T77" fmla="*/ 191 h 2633"/>
                <a:gd name="T78" fmla="*/ 495 w 1174"/>
                <a:gd name="T79" fmla="*/ 103 h 2633"/>
                <a:gd name="T80" fmla="*/ 623 w 1174"/>
                <a:gd name="T81" fmla="*/ 43 h 2633"/>
                <a:gd name="T82" fmla="*/ 755 w 1174"/>
                <a:gd name="T83" fmla="*/ 10 h 2633"/>
                <a:gd name="T84" fmla="*/ 817 w 1174"/>
                <a:gd name="T85" fmla="*/ 3 h 2633"/>
                <a:gd name="T86" fmla="*/ 874 w 1174"/>
                <a:gd name="T87" fmla="*/ 1 h 2633"/>
                <a:gd name="T88" fmla="*/ 939 w 1174"/>
                <a:gd name="T89" fmla="*/ 0 h 2633"/>
                <a:gd name="T90" fmla="*/ 981 w 1174"/>
                <a:gd name="T91" fmla="*/ 0 h 2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74" h="2633">
                  <a:moveTo>
                    <a:pt x="984" y="0"/>
                  </a:moveTo>
                  <a:lnTo>
                    <a:pt x="1017" y="3"/>
                  </a:lnTo>
                  <a:lnTo>
                    <a:pt x="1047" y="11"/>
                  </a:lnTo>
                  <a:lnTo>
                    <a:pt x="1075" y="23"/>
                  </a:lnTo>
                  <a:lnTo>
                    <a:pt x="1101" y="41"/>
                  </a:lnTo>
                  <a:lnTo>
                    <a:pt x="1124" y="62"/>
                  </a:lnTo>
                  <a:lnTo>
                    <a:pt x="1143" y="88"/>
                  </a:lnTo>
                  <a:lnTo>
                    <a:pt x="1159" y="116"/>
                  </a:lnTo>
                  <a:lnTo>
                    <a:pt x="1168" y="145"/>
                  </a:lnTo>
                  <a:lnTo>
                    <a:pt x="1174" y="176"/>
                  </a:lnTo>
                  <a:lnTo>
                    <a:pt x="1173" y="206"/>
                  </a:lnTo>
                  <a:lnTo>
                    <a:pt x="1167" y="237"/>
                  </a:lnTo>
                  <a:lnTo>
                    <a:pt x="1156" y="267"/>
                  </a:lnTo>
                  <a:lnTo>
                    <a:pt x="995" y="616"/>
                  </a:lnTo>
                  <a:lnTo>
                    <a:pt x="979" y="643"/>
                  </a:lnTo>
                  <a:lnTo>
                    <a:pt x="960" y="667"/>
                  </a:lnTo>
                  <a:lnTo>
                    <a:pt x="937" y="687"/>
                  </a:lnTo>
                  <a:lnTo>
                    <a:pt x="912" y="703"/>
                  </a:lnTo>
                  <a:lnTo>
                    <a:pt x="884" y="716"/>
                  </a:lnTo>
                  <a:lnTo>
                    <a:pt x="854" y="723"/>
                  </a:lnTo>
                  <a:lnTo>
                    <a:pt x="446" y="793"/>
                  </a:lnTo>
                  <a:lnTo>
                    <a:pt x="429" y="853"/>
                  </a:lnTo>
                  <a:lnTo>
                    <a:pt x="417" y="913"/>
                  </a:lnTo>
                  <a:lnTo>
                    <a:pt x="405" y="974"/>
                  </a:lnTo>
                  <a:lnTo>
                    <a:pt x="397" y="1033"/>
                  </a:lnTo>
                  <a:lnTo>
                    <a:pt x="390" y="1090"/>
                  </a:lnTo>
                  <a:lnTo>
                    <a:pt x="385" y="1144"/>
                  </a:lnTo>
                  <a:lnTo>
                    <a:pt x="382" y="1194"/>
                  </a:lnTo>
                  <a:lnTo>
                    <a:pt x="380" y="1241"/>
                  </a:lnTo>
                  <a:lnTo>
                    <a:pt x="379" y="1282"/>
                  </a:lnTo>
                  <a:lnTo>
                    <a:pt x="379" y="1317"/>
                  </a:lnTo>
                  <a:lnTo>
                    <a:pt x="379" y="1351"/>
                  </a:lnTo>
                  <a:lnTo>
                    <a:pt x="380" y="1392"/>
                  </a:lnTo>
                  <a:lnTo>
                    <a:pt x="382" y="1439"/>
                  </a:lnTo>
                  <a:lnTo>
                    <a:pt x="385" y="1489"/>
                  </a:lnTo>
                  <a:lnTo>
                    <a:pt x="390" y="1543"/>
                  </a:lnTo>
                  <a:lnTo>
                    <a:pt x="397" y="1600"/>
                  </a:lnTo>
                  <a:lnTo>
                    <a:pt x="405" y="1659"/>
                  </a:lnTo>
                  <a:lnTo>
                    <a:pt x="417" y="1719"/>
                  </a:lnTo>
                  <a:lnTo>
                    <a:pt x="429" y="1781"/>
                  </a:lnTo>
                  <a:lnTo>
                    <a:pt x="446" y="1841"/>
                  </a:lnTo>
                  <a:lnTo>
                    <a:pt x="854" y="1910"/>
                  </a:lnTo>
                  <a:lnTo>
                    <a:pt x="884" y="1917"/>
                  </a:lnTo>
                  <a:lnTo>
                    <a:pt x="912" y="1930"/>
                  </a:lnTo>
                  <a:lnTo>
                    <a:pt x="937" y="1946"/>
                  </a:lnTo>
                  <a:lnTo>
                    <a:pt x="960" y="1966"/>
                  </a:lnTo>
                  <a:lnTo>
                    <a:pt x="979" y="1990"/>
                  </a:lnTo>
                  <a:lnTo>
                    <a:pt x="995" y="2017"/>
                  </a:lnTo>
                  <a:lnTo>
                    <a:pt x="1156" y="2365"/>
                  </a:lnTo>
                  <a:lnTo>
                    <a:pt x="1167" y="2395"/>
                  </a:lnTo>
                  <a:lnTo>
                    <a:pt x="1173" y="2427"/>
                  </a:lnTo>
                  <a:lnTo>
                    <a:pt x="1174" y="2458"/>
                  </a:lnTo>
                  <a:lnTo>
                    <a:pt x="1168" y="2488"/>
                  </a:lnTo>
                  <a:lnTo>
                    <a:pt x="1159" y="2518"/>
                  </a:lnTo>
                  <a:lnTo>
                    <a:pt x="1143" y="2546"/>
                  </a:lnTo>
                  <a:lnTo>
                    <a:pt x="1124" y="2571"/>
                  </a:lnTo>
                  <a:lnTo>
                    <a:pt x="1101" y="2592"/>
                  </a:lnTo>
                  <a:lnTo>
                    <a:pt x="1075" y="2610"/>
                  </a:lnTo>
                  <a:lnTo>
                    <a:pt x="1047" y="2622"/>
                  </a:lnTo>
                  <a:lnTo>
                    <a:pt x="1017" y="2629"/>
                  </a:lnTo>
                  <a:lnTo>
                    <a:pt x="984" y="2633"/>
                  </a:lnTo>
                  <a:lnTo>
                    <a:pt x="981" y="2633"/>
                  </a:lnTo>
                  <a:lnTo>
                    <a:pt x="972" y="2633"/>
                  </a:lnTo>
                  <a:lnTo>
                    <a:pt x="957" y="2633"/>
                  </a:lnTo>
                  <a:lnTo>
                    <a:pt x="939" y="2632"/>
                  </a:lnTo>
                  <a:lnTo>
                    <a:pt x="918" y="2632"/>
                  </a:lnTo>
                  <a:lnTo>
                    <a:pt x="896" y="2632"/>
                  </a:lnTo>
                  <a:lnTo>
                    <a:pt x="874" y="2632"/>
                  </a:lnTo>
                  <a:lnTo>
                    <a:pt x="852" y="2631"/>
                  </a:lnTo>
                  <a:lnTo>
                    <a:pt x="832" y="2631"/>
                  </a:lnTo>
                  <a:lnTo>
                    <a:pt x="817" y="2629"/>
                  </a:lnTo>
                  <a:lnTo>
                    <a:pt x="805" y="2629"/>
                  </a:lnTo>
                  <a:lnTo>
                    <a:pt x="799" y="2628"/>
                  </a:lnTo>
                  <a:lnTo>
                    <a:pt x="755" y="2623"/>
                  </a:lnTo>
                  <a:lnTo>
                    <a:pt x="710" y="2615"/>
                  </a:lnTo>
                  <a:lnTo>
                    <a:pt x="667" y="2603"/>
                  </a:lnTo>
                  <a:lnTo>
                    <a:pt x="623" y="2590"/>
                  </a:lnTo>
                  <a:lnTo>
                    <a:pt x="580" y="2573"/>
                  </a:lnTo>
                  <a:lnTo>
                    <a:pt x="537" y="2554"/>
                  </a:lnTo>
                  <a:lnTo>
                    <a:pt x="495" y="2531"/>
                  </a:lnTo>
                  <a:lnTo>
                    <a:pt x="454" y="2505"/>
                  </a:lnTo>
                  <a:lnTo>
                    <a:pt x="415" y="2475"/>
                  </a:lnTo>
                  <a:lnTo>
                    <a:pt x="376" y="2442"/>
                  </a:lnTo>
                  <a:lnTo>
                    <a:pt x="338" y="2407"/>
                  </a:lnTo>
                  <a:lnTo>
                    <a:pt x="301" y="2367"/>
                  </a:lnTo>
                  <a:lnTo>
                    <a:pt x="267" y="2325"/>
                  </a:lnTo>
                  <a:lnTo>
                    <a:pt x="233" y="2278"/>
                  </a:lnTo>
                  <a:lnTo>
                    <a:pt x="202" y="2228"/>
                  </a:lnTo>
                  <a:lnTo>
                    <a:pt x="173" y="2174"/>
                  </a:lnTo>
                  <a:lnTo>
                    <a:pt x="144" y="2117"/>
                  </a:lnTo>
                  <a:lnTo>
                    <a:pt x="118" y="2055"/>
                  </a:lnTo>
                  <a:lnTo>
                    <a:pt x="95" y="1990"/>
                  </a:lnTo>
                  <a:lnTo>
                    <a:pt x="74" y="1920"/>
                  </a:lnTo>
                  <a:lnTo>
                    <a:pt x="55" y="1846"/>
                  </a:lnTo>
                  <a:lnTo>
                    <a:pt x="39" y="1769"/>
                  </a:lnTo>
                  <a:lnTo>
                    <a:pt x="25" y="1687"/>
                  </a:lnTo>
                  <a:lnTo>
                    <a:pt x="15" y="1601"/>
                  </a:lnTo>
                  <a:lnTo>
                    <a:pt x="6" y="1510"/>
                  </a:lnTo>
                  <a:lnTo>
                    <a:pt x="2" y="1416"/>
                  </a:lnTo>
                  <a:lnTo>
                    <a:pt x="0" y="1317"/>
                  </a:lnTo>
                  <a:lnTo>
                    <a:pt x="2" y="1217"/>
                  </a:lnTo>
                  <a:lnTo>
                    <a:pt x="6" y="1123"/>
                  </a:lnTo>
                  <a:lnTo>
                    <a:pt x="15" y="1032"/>
                  </a:lnTo>
                  <a:lnTo>
                    <a:pt x="25" y="946"/>
                  </a:lnTo>
                  <a:lnTo>
                    <a:pt x="39" y="864"/>
                  </a:lnTo>
                  <a:lnTo>
                    <a:pt x="55" y="787"/>
                  </a:lnTo>
                  <a:lnTo>
                    <a:pt x="74" y="713"/>
                  </a:lnTo>
                  <a:lnTo>
                    <a:pt x="95" y="643"/>
                  </a:lnTo>
                  <a:lnTo>
                    <a:pt x="118" y="579"/>
                  </a:lnTo>
                  <a:lnTo>
                    <a:pt x="144" y="517"/>
                  </a:lnTo>
                  <a:lnTo>
                    <a:pt x="173" y="459"/>
                  </a:lnTo>
                  <a:lnTo>
                    <a:pt x="202" y="405"/>
                  </a:lnTo>
                  <a:lnTo>
                    <a:pt x="233" y="355"/>
                  </a:lnTo>
                  <a:lnTo>
                    <a:pt x="267" y="309"/>
                  </a:lnTo>
                  <a:lnTo>
                    <a:pt x="301" y="266"/>
                  </a:lnTo>
                  <a:lnTo>
                    <a:pt x="338" y="227"/>
                  </a:lnTo>
                  <a:lnTo>
                    <a:pt x="376" y="191"/>
                  </a:lnTo>
                  <a:lnTo>
                    <a:pt x="415" y="158"/>
                  </a:lnTo>
                  <a:lnTo>
                    <a:pt x="454" y="129"/>
                  </a:lnTo>
                  <a:lnTo>
                    <a:pt x="495" y="103"/>
                  </a:lnTo>
                  <a:lnTo>
                    <a:pt x="537" y="80"/>
                  </a:lnTo>
                  <a:lnTo>
                    <a:pt x="580" y="60"/>
                  </a:lnTo>
                  <a:lnTo>
                    <a:pt x="623" y="43"/>
                  </a:lnTo>
                  <a:lnTo>
                    <a:pt x="667" y="29"/>
                  </a:lnTo>
                  <a:lnTo>
                    <a:pt x="710" y="18"/>
                  </a:lnTo>
                  <a:lnTo>
                    <a:pt x="755" y="10"/>
                  </a:lnTo>
                  <a:lnTo>
                    <a:pt x="799" y="5"/>
                  </a:lnTo>
                  <a:lnTo>
                    <a:pt x="805" y="3"/>
                  </a:lnTo>
                  <a:lnTo>
                    <a:pt x="817" y="3"/>
                  </a:lnTo>
                  <a:lnTo>
                    <a:pt x="832" y="2"/>
                  </a:lnTo>
                  <a:lnTo>
                    <a:pt x="852" y="2"/>
                  </a:lnTo>
                  <a:lnTo>
                    <a:pt x="874" y="1"/>
                  </a:lnTo>
                  <a:lnTo>
                    <a:pt x="896" y="1"/>
                  </a:lnTo>
                  <a:lnTo>
                    <a:pt x="918" y="1"/>
                  </a:lnTo>
                  <a:lnTo>
                    <a:pt x="939" y="0"/>
                  </a:lnTo>
                  <a:lnTo>
                    <a:pt x="957" y="0"/>
                  </a:lnTo>
                  <a:lnTo>
                    <a:pt x="972" y="0"/>
                  </a:lnTo>
                  <a:lnTo>
                    <a:pt x="981" y="0"/>
                  </a:lnTo>
                  <a:lnTo>
                    <a:pt x="9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86" name="Freeform 158"/>
          <p:cNvSpPr>
            <a:spLocks noEditPoints="1"/>
          </p:cNvSpPr>
          <p:nvPr/>
        </p:nvSpPr>
        <p:spPr bwMode="auto">
          <a:xfrm flipH="1">
            <a:off x="466235" y="626217"/>
            <a:ext cx="329932" cy="327754"/>
          </a:xfrm>
          <a:custGeom>
            <a:avLst/>
            <a:gdLst>
              <a:gd name="T0" fmla="*/ 2527 w 3331"/>
              <a:gd name="T1" fmla="*/ 2481 h 3310"/>
              <a:gd name="T2" fmla="*/ 2423 w 3331"/>
              <a:gd name="T3" fmla="*/ 2707 h 3310"/>
              <a:gd name="T4" fmla="*/ 2527 w 3331"/>
              <a:gd name="T5" fmla="*/ 2934 h 3310"/>
              <a:gd name="T6" fmla="*/ 2770 w 3331"/>
              <a:gd name="T7" fmla="*/ 3005 h 3310"/>
              <a:gd name="T8" fmla="*/ 2980 w 3331"/>
              <a:gd name="T9" fmla="*/ 2871 h 3310"/>
              <a:gd name="T10" fmla="*/ 3016 w 3331"/>
              <a:gd name="T11" fmla="*/ 2621 h 3310"/>
              <a:gd name="T12" fmla="*/ 2853 w 3331"/>
              <a:gd name="T13" fmla="*/ 2435 h 3310"/>
              <a:gd name="T14" fmla="*/ 518 w 3331"/>
              <a:gd name="T15" fmla="*/ 2419 h 3310"/>
              <a:gd name="T16" fmla="*/ 331 w 3331"/>
              <a:gd name="T17" fmla="*/ 2581 h 3310"/>
              <a:gd name="T18" fmla="*/ 331 w 3331"/>
              <a:gd name="T19" fmla="*/ 2834 h 3310"/>
              <a:gd name="T20" fmla="*/ 518 w 3331"/>
              <a:gd name="T21" fmla="*/ 2996 h 3310"/>
              <a:gd name="T22" fmla="*/ 771 w 3331"/>
              <a:gd name="T23" fmla="*/ 2959 h 3310"/>
              <a:gd name="T24" fmla="*/ 906 w 3331"/>
              <a:gd name="T25" fmla="*/ 2752 h 3310"/>
              <a:gd name="T26" fmla="*/ 834 w 3331"/>
              <a:gd name="T27" fmla="*/ 2510 h 3310"/>
              <a:gd name="T28" fmla="*/ 606 w 3331"/>
              <a:gd name="T29" fmla="*/ 2407 h 3310"/>
              <a:gd name="T30" fmla="*/ 1667 w 3331"/>
              <a:gd name="T31" fmla="*/ 750 h 3310"/>
              <a:gd name="T32" fmla="*/ 1204 w 3331"/>
              <a:gd name="T33" fmla="*/ 1006 h 3310"/>
              <a:gd name="T34" fmla="*/ 866 w 3331"/>
              <a:gd name="T35" fmla="*/ 1410 h 3310"/>
              <a:gd name="T36" fmla="*/ 892 w 3331"/>
              <a:gd name="T37" fmla="*/ 1769 h 3310"/>
              <a:gd name="T38" fmla="*/ 930 w 3331"/>
              <a:gd name="T39" fmla="*/ 1865 h 3310"/>
              <a:gd name="T40" fmla="*/ 680 w 3331"/>
              <a:gd name="T41" fmla="*/ 2109 h 3310"/>
              <a:gd name="T42" fmla="*/ 946 w 3331"/>
              <a:gd name="T43" fmla="*/ 2210 h 3310"/>
              <a:gd name="T44" fmla="*/ 1160 w 3331"/>
              <a:gd name="T45" fmla="*/ 2466 h 3310"/>
              <a:gd name="T46" fmla="*/ 1744 w 3331"/>
              <a:gd name="T47" fmla="*/ 2461 h 3310"/>
              <a:gd name="T48" fmla="*/ 1844 w 3331"/>
              <a:gd name="T49" fmla="*/ 2411 h 3310"/>
              <a:gd name="T50" fmla="*/ 2210 w 3331"/>
              <a:gd name="T51" fmla="*/ 2393 h 3310"/>
              <a:gd name="T52" fmla="*/ 2474 w 3331"/>
              <a:gd name="T53" fmla="*/ 2160 h 3310"/>
              <a:gd name="T54" fmla="*/ 2481 w 3331"/>
              <a:gd name="T55" fmla="*/ 1577 h 3310"/>
              <a:gd name="T56" fmla="*/ 2423 w 3331"/>
              <a:gd name="T57" fmla="*/ 1505 h 3310"/>
              <a:gd name="T58" fmla="*/ 2240 w 3331"/>
              <a:gd name="T59" fmla="*/ 1201 h 3310"/>
              <a:gd name="T60" fmla="*/ 2123 w 3331"/>
              <a:gd name="T61" fmla="*/ 1083 h 3310"/>
              <a:gd name="T62" fmla="*/ 3029 w 3331"/>
              <a:gd name="T63" fmla="*/ 301 h 3310"/>
              <a:gd name="T64" fmla="*/ 3264 w 3331"/>
              <a:gd name="T65" fmla="*/ 26 h 3310"/>
              <a:gd name="T66" fmla="*/ 3331 w 3331"/>
              <a:gd name="T67" fmla="*/ 1053 h 3310"/>
              <a:gd name="T68" fmla="*/ 3239 w 3331"/>
              <a:gd name="T69" fmla="*/ 1191 h 3310"/>
              <a:gd name="T70" fmla="*/ 3027 w 3331"/>
              <a:gd name="T71" fmla="*/ 1490 h 3310"/>
              <a:gd name="T72" fmla="*/ 2985 w 3331"/>
              <a:gd name="T73" fmla="*/ 1572 h 3310"/>
              <a:gd name="T74" fmla="*/ 2917 w 3331"/>
              <a:gd name="T75" fmla="*/ 2138 h 3310"/>
              <a:gd name="T76" fmla="*/ 3196 w 3331"/>
              <a:gd name="T77" fmla="*/ 2330 h 3310"/>
              <a:gd name="T78" fmla="*/ 3328 w 3331"/>
              <a:gd name="T79" fmla="*/ 2647 h 3310"/>
              <a:gd name="T80" fmla="*/ 3258 w 3331"/>
              <a:gd name="T81" fmla="*/ 2995 h 3310"/>
              <a:gd name="T82" fmla="*/ 3014 w 3331"/>
              <a:gd name="T83" fmla="*/ 3237 h 3310"/>
              <a:gd name="T84" fmla="*/ 2666 w 3331"/>
              <a:gd name="T85" fmla="*/ 3307 h 3310"/>
              <a:gd name="T86" fmla="*/ 2350 w 3331"/>
              <a:gd name="T87" fmla="*/ 3180 h 3310"/>
              <a:gd name="T88" fmla="*/ 2156 w 3331"/>
              <a:gd name="T89" fmla="*/ 2908 h 3310"/>
              <a:gd name="T90" fmla="*/ 1804 w 3331"/>
              <a:gd name="T91" fmla="*/ 3007 h 3310"/>
              <a:gd name="T92" fmla="*/ 1742 w 3331"/>
              <a:gd name="T93" fmla="*/ 2782 h 3310"/>
              <a:gd name="T94" fmla="*/ 1102 w 3331"/>
              <a:gd name="T95" fmla="*/ 3051 h 3310"/>
              <a:gd name="T96" fmla="*/ 838 w 3331"/>
              <a:gd name="T97" fmla="*/ 3263 h 3310"/>
              <a:gd name="T98" fmla="*/ 484 w 3331"/>
              <a:gd name="T99" fmla="*/ 3297 h 3310"/>
              <a:gd name="T100" fmla="*/ 178 w 3331"/>
              <a:gd name="T101" fmla="*/ 3133 h 3310"/>
              <a:gd name="T102" fmla="*/ 13 w 3331"/>
              <a:gd name="T103" fmla="*/ 2829 h 3310"/>
              <a:gd name="T104" fmla="*/ 50 w 3331"/>
              <a:gd name="T105" fmla="*/ 2467 h 3310"/>
              <a:gd name="T106" fmla="*/ 282 w 3331"/>
              <a:gd name="T107" fmla="*/ 2200 h 3310"/>
              <a:gd name="T108" fmla="*/ 337 w 3331"/>
              <a:gd name="T109" fmla="*/ 1773 h 3310"/>
              <a:gd name="T110" fmla="*/ 392 w 3331"/>
              <a:gd name="T111" fmla="*/ 1686 h 3310"/>
              <a:gd name="T112" fmla="*/ 678 w 3331"/>
              <a:gd name="T113" fmla="*/ 1444 h 3310"/>
              <a:gd name="T114" fmla="*/ 1000 w 3331"/>
              <a:gd name="T115" fmla="*/ 987 h 3310"/>
              <a:gd name="T116" fmla="*/ 1460 w 3331"/>
              <a:gd name="T117" fmla="*/ 669 h 3310"/>
              <a:gd name="T118" fmla="*/ 2020 w 3331"/>
              <a:gd name="T119" fmla="*/ 530 h 3310"/>
              <a:gd name="T120" fmla="*/ 2164 w 3331"/>
              <a:gd name="T121" fmla="*/ 44 h 3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331" h="3310">
                <a:moveTo>
                  <a:pt x="2726" y="2407"/>
                </a:moveTo>
                <a:lnTo>
                  <a:pt x="2681" y="2410"/>
                </a:lnTo>
                <a:lnTo>
                  <a:pt x="2638" y="2419"/>
                </a:lnTo>
                <a:lnTo>
                  <a:pt x="2599" y="2435"/>
                </a:lnTo>
                <a:lnTo>
                  <a:pt x="2561" y="2455"/>
                </a:lnTo>
                <a:lnTo>
                  <a:pt x="2527" y="2481"/>
                </a:lnTo>
                <a:lnTo>
                  <a:pt x="2497" y="2510"/>
                </a:lnTo>
                <a:lnTo>
                  <a:pt x="2472" y="2544"/>
                </a:lnTo>
                <a:lnTo>
                  <a:pt x="2451" y="2581"/>
                </a:lnTo>
                <a:lnTo>
                  <a:pt x="2436" y="2621"/>
                </a:lnTo>
                <a:lnTo>
                  <a:pt x="2427" y="2663"/>
                </a:lnTo>
                <a:lnTo>
                  <a:pt x="2423" y="2707"/>
                </a:lnTo>
                <a:lnTo>
                  <a:pt x="2427" y="2752"/>
                </a:lnTo>
                <a:lnTo>
                  <a:pt x="2436" y="2794"/>
                </a:lnTo>
                <a:lnTo>
                  <a:pt x="2451" y="2834"/>
                </a:lnTo>
                <a:lnTo>
                  <a:pt x="2472" y="2871"/>
                </a:lnTo>
                <a:lnTo>
                  <a:pt x="2497" y="2905"/>
                </a:lnTo>
                <a:lnTo>
                  <a:pt x="2527" y="2934"/>
                </a:lnTo>
                <a:lnTo>
                  <a:pt x="2561" y="2959"/>
                </a:lnTo>
                <a:lnTo>
                  <a:pt x="2599" y="2980"/>
                </a:lnTo>
                <a:lnTo>
                  <a:pt x="2638" y="2996"/>
                </a:lnTo>
                <a:lnTo>
                  <a:pt x="2681" y="3005"/>
                </a:lnTo>
                <a:lnTo>
                  <a:pt x="2726" y="3008"/>
                </a:lnTo>
                <a:lnTo>
                  <a:pt x="2770" y="3005"/>
                </a:lnTo>
                <a:lnTo>
                  <a:pt x="2813" y="2996"/>
                </a:lnTo>
                <a:lnTo>
                  <a:pt x="2853" y="2980"/>
                </a:lnTo>
                <a:lnTo>
                  <a:pt x="2891" y="2959"/>
                </a:lnTo>
                <a:lnTo>
                  <a:pt x="2924" y="2934"/>
                </a:lnTo>
                <a:lnTo>
                  <a:pt x="2954" y="2905"/>
                </a:lnTo>
                <a:lnTo>
                  <a:pt x="2980" y="2871"/>
                </a:lnTo>
                <a:lnTo>
                  <a:pt x="3001" y="2834"/>
                </a:lnTo>
                <a:lnTo>
                  <a:pt x="3016" y="2794"/>
                </a:lnTo>
                <a:lnTo>
                  <a:pt x="3026" y="2752"/>
                </a:lnTo>
                <a:lnTo>
                  <a:pt x="3029" y="2707"/>
                </a:lnTo>
                <a:lnTo>
                  <a:pt x="3026" y="2663"/>
                </a:lnTo>
                <a:lnTo>
                  <a:pt x="3016" y="2621"/>
                </a:lnTo>
                <a:lnTo>
                  <a:pt x="3001" y="2581"/>
                </a:lnTo>
                <a:lnTo>
                  <a:pt x="2980" y="2544"/>
                </a:lnTo>
                <a:lnTo>
                  <a:pt x="2954" y="2510"/>
                </a:lnTo>
                <a:lnTo>
                  <a:pt x="2924" y="2481"/>
                </a:lnTo>
                <a:lnTo>
                  <a:pt x="2891" y="2455"/>
                </a:lnTo>
                <a:lnTo>
                  <a:pt x="2853" y="2435"/>
                </a:lnTo>
                <a:lnTo>
                  <a:pt x="2813" y="2419"/>
                </a:lnTo>
                <a:lnTo>
                  <a:pt x="2770" y="2410"/>
                </a:lnTo>
                <a:lnTo>
                  <a:pt x="2726" y="2407"/>
                </a:lnTo>
                <a:close/>
                <a:moveTo>
                  <a:pt x="606" y="2407"/>
                </a:moveTo>
                <a:lnTo>
                  <a:pt x="561" y="2410"/>
                </a:lnTo>
                <a:lnTo>
                  <a:pt x="518" y="2419"/>
                </a:lnTo>
                <a:lnTo>
                  <a:pt x="478" y="2435"/>
                </a:lnTo>
                <a:lnTo>
                  <a:pt x="441" y="2455"/>
                </a:lnTo>
                <a:lnTo>
                  <a:pt x="407" y="2481"/>
                </a:lnTo>
                <a:lnTo>
                  <a:pt x="378" y="2510"/>
                </a:lnTo>
                <a:lnTo>
                  <a:pt x="352" y="2544"/>
                </a:lnTo>
                <a:lnTo>
                  <a:pt x="331" y="2581"/>
                </a:lnTo>
                <a:lnTo>
                  <a:pt x="316" y="2621"/>
                </a:lnTo>
                <a:lnTo>
                  <a:pt x="307" y="2663"/>
                </a:lnTo>
                <a:lnTo>
                  <a:pt x="304" y="2707"/>
                </a:lnTo>
                <a:lnTo>
                  <a:pt x="307" y="2752"/>
                </a:lnTo>
                <a:lnTo>
                  <a:pt x="316" y="2794"/>
                </a:lnTo>
                <a:lnTo>
                  <a:pt x="331" y="2834"/>
                </a:lnTo>
                <a:lnTo>
                  <a:pt x="352" y="2871"/>
                </a:lnTo>
                <a:lnTo>
                  <a:pt x="378" y="2905"/>
                </a:lnTo>
                <a:lnTo>
                  <a:pt x="407" y="2934"/>
                </a:lnTo>
                <a:lnTo>
                  <a:pt x="441" y="2959"/>
                </a:lnTo>
                <a:lnTo>
                  <a:pt x="478" y="2980"/>
                </a:lnTo>
                <a:lnTo>
                  <a:pt x="518" y="2996"/>
                </a:lnTo>
                <a:lnTo>
                  <a:pt x="561" y="3005"/>
                </a:lnTo>
                <a:lnTo>
                  <a:pt x="606" y="3008"/>
                </a:lnTo>
                <a:lnTo>
                  <a:pt x="650" y="3005"/>
                </a:lnTo>
                <a:lnTo>
                  <a:pt x="693" y="2996"/>
                </a:lnTo>
                <a:lnTo>
                  <a:pt x="734" y="2980"/>
                </a:lnTo>
                <a:lnTo>
                  <a:pt x="771" y="2959"/>
                </a:lnTo>
                <a:lnTo>
                  <a:pt x="804" y="2934"/>
                </a:lnTo>
                <a:lnTo>
                  <a:pt x="834" y="2905"/>
                </a:lnTo>
                <a:lnTo>
                  <a:pt x="860" y="2871"/>
                </a:lnTo>
                <a:lnTo>
                  <a:pt x="880" y="2834"/>
                </a:lnTo>
                <a:lnTo>
                  <a:pt x="896" y="2794"/>
                </a:lnTo>
                <a:lnTo>
                  <a:pt x="906" y="2752"/>
                </a:lnTo>
                <a:lnTo>
                  <a:pt x="909" y="2707"/>
                </a:lnTo>
                <a:lnTo>
                  <a:pt x="906" y="2663"/>
                </a:lnTo>
                <a:lnTo>
                  <a:pt x="896" y="2621"/>
                </a:lnTo>
                <a:lnTo>
                  <a:pt x="880" y="2581"/>
                </a:lnTo>
                <a:lnTo>
                  <a:pt x="860" y="2544"/>
                </a:lnTo>
                <a:lnTo>
                  <a:pt x="834" y="2510"/>
                </a:lnTo>
                <a:lnTo>
                  <a:pt x="804" y="2481"/>
                </a:lnTo>
                <a:lnTo>
                  <a:pt x="771" y="2455"/>
                </a:lnTo>
                <a:lnTo>
                  <a:pt x="734" y="2435"/>
                </a:lnTo>
                <a:lnTo>
                  <a:pt x="693" y="2419"/>
                </a:lnTo>
                <a:lnTo>
                  <a:pt x="650" y="2410"/>
                </a:lnTo>
                <a:lnTo>
                  <a:pt x="606" y="2407"/>
                </a:lnTo>
                <a:close/>
                <a:moveTo>
                  <a:pt x="2120" y="677"/>
                </a:moveTo>
                <a:lnTo>
                  <a:pt x="2026" y="681"/>
                </a:lnTo>
                <a:lnTo>
                  <a:pt x="1934" y="689"/>
                </a:lnTo>
                <a:lnTo>
                  <a:pt x="1843" y="703"/>
                </a:lnTo>
                <a:lnTo>
                  <a:pt x="1754" y="724"/>
                </a:lnTo>
                <a:lnTo>
                  <a:pt x="1667" y="750"/>
                </a:lnTo>
                <a:lnTo>
                  <a:pt x="1583" y="780"/>
                </a:lnTo>
                <a:lnTo>
                  <a:pt x="1501" y="817"/>
                </a:lnTo>
                <a:lnTo>
                  <a:pt x="1422" y="857"/>
                </a:lnTo>
                <a:lnTo>
                  <a:pt x="1346" y="903"/>
                </a:lnTo>
                <a:lnTo>
                  <a:pt x="1273" y="952"/>
                </a:lnTo>
                <a:lnTo>
                  <a:pt x="1204" y="1006"/>
                </a:lnTo>
                <a:lnTo>
                  <a:pt x="1138" y="1064"/>
                </a:lnTo>
                <a:lnTo>
                  <a:pt x="1075" y="1127"/>
                </a:lnTo>
                <a:lnTo>
                  <a:pt x="1017" y="1192"/>
                </a:lnTo>
                <a:lnTo>
                  <a:pt x="962" y="1261"/>
                </a:lnTo>
                <a:lnTo>
                  <a:pt x="912" y="1334"/>
                </a:lnTo>
                <a:lnTo>
                  <a:pt x="866" y="1410"/>
                </a:lnTo>
                <a:lnTo>
                  <a:pt x="825" y="1488"/>
                </a:lnTo>
                <a:lnTo>
                  <a:pt x="789" y="1569"/>
                </a:lnTo>
                <a:lnTo>
                  <a:pt x="758" y="1653"/>
                </a:lnTo>
                <a:lnTo>
                  <a:pt x="732" y="1738"/>
                </a:lnTo>
                <a:lnTo>
                  <a:pt x="872" y="1763"/>
                </a:lnTo>
                <a:lnTo>
                  <a:pt x="892" y="1769"/>
                </a:lnTo>
                <a:lnTo>
                  <a:pt x="910" y="1781"/>
                </a:lnTo>
                <a:lnTo>
                  <a:pt x="922" y="1796"/>
                </a:lnTo>
                <a:lnTo>
                  <a:pt x="932" y="1815"/>
                </a:lnTo>
                <a:lnTo>
                  <a:pt x="935" y="1832"/>
                </a:lnTo>
                <a:lnTo>
                  <a:pt x="934" y="1848"/>
                </a:lnTo>
                <a:lnTo>
                  <a:pt x="930" y="1865"/>
                </a:lnTo>
                <a:lnTo>
                  <a:pt x="921" y="1880"/>
                </a:lnTo>
                <a:lnTo>
                  <a:pt x="911" y="1892"/>
                </a:lnTo>
                <a:lnTo>
                  <a:pt x="682" y="2105"/>
                </a:lnTo>
                <a:lnTo>
                  <a:pt x="682" y="2105"/>
                </a:lnTo>
                <a:lnTo>
                  <a:pt x="682" y="2107"/>
                </a:lnTo>
                <a:lnTo>
                  <a:pt x="680" y="2109"/>
                </a:lnTo>
                <a:lnTo>
                  <a:pt x="680" y="2111"/>
                </a:lnTo>
                <a:lnTo>
                  <a:pt x="738" y="2121"/>
                </a:lnTo>
                <a:lnTo>
                  <a:pt x="795" y="2137"/>
                </a:lnTo>
                <a:lnTo>
                  <a:pt x="848" y="2156"/>
                </a:lnTo>
                <a:lnTo>
                  <a:pt x="898" y="2181"/>
                </a:lnTo>
                <a:lnTo>
                  <a:pt x="946" y="2210"/>
                </a:lnTo>
                <a:lnTo>
                  <a:pt x="991" y="2245"/>
                </a:lnTo>
                <a:lnTo>
                  <a:pt x="1033" y="2282"/>
                </a:lnTo>
                <a:lnTo>
                  <a:pt x="1071" y="2324"/>
                </a:lnTo>
                <a:lnTo>
                  <a:pt x="1106" y="2368"/>
                </a:lnTo>
                <a:lnTo>
                  <a:pt x="1135" y="2416"/>
                </a:lnTo>
                <a:lnTo>
                  <a:pt x="1160" y="2466"/>
                </a:lnTo>
                <a:lnTo>
                  <a:pt x="1181" y="2519"/>
                </a:lnTo>
                <a:lnTo>
                  <a:pt x="1197" y="2575"/>
                </a:lnTo>
                <a:lnTo>
                  <a:pt x="1206" y="2633"/>
                </a:lnTo>
                <a:lnTo>
                  <a:pt x="1742" y="2633"/>
                </a:lnTo>
                <a:lnTo>
                  <a:pt x="1742" y="2482"/>
                </a:lnTo>
                <a:lnTo>
                  <a:pt x="1744" y="2461"/>
                </a:lnTo>
                <a:lnTo>
                  <a:pt x="1753" y="2442"/>
                </a:lnTo>
                <a:lnTo>
                  <a:pt x="1766" y="2427"/>
                </a:lnTo>
                <a:lnTo>
                  <a:pt x="1784" y="2414"/>
                </a:lnTo>
                <a:lnTo>
                  <a:pt x="1804" y="2408"/>
                </a:lnTo>
                <a:lnTo>
                  <a:pt x="1824" y="2407"/>
                </a:lnTo>
                <a:lnTo>
                  <a:pt x="1844" y="2411"/>
                </a:lnTo>
                <a:lnTo>
                  <a:pt x="1863" y="2421"/>
                </a:lnTo>
                <a:lnTo>
                  <a:pt x="2127" y="2619"/>
                </a:lnTo>
                <a:lnTo>
                  <a:pt x="2140" y="2559"/>
                </a:lnTo>
                <a:lnTo>
                  <a:pt x="2158" y="2501"/>
                </a:lnTo>
                <a:lnTo>
                  <a:pt x="2181" y="2445"/>
                </a:lnTo>
                <a:lnTo>
                  <a:pt x="2210" y="2393"/>
                </a:lnTo>
                <a:lnTo>
                  <a:pt x="2244" y="2345"/>
                </a:lnTo>
                <a:lnTo>
                  <a:pt x="2282" y="2299"/>
                </a:lnTo>
                <a:lnTo>
                  <a:pt x="2324" y="2258"/>
                </a:lnTo>
                <a:lnTo>
                  <a:pt x="2371" y="2221"/>
                </a:lnTo>
                <a:lnTo>
                  <a:pt x="2421" y="2189"/>
                </a:lnTo>
                <a:lnTo>
                  <a:pt x="2474" y="2160"/>
                </a:lnTo>
                <a:lnTo>
                  <a:pt x="2530" y="2139"/>
                </a:lnTo>
                <a:lnTo>
                  <a:pt x="2589" y="2122"/>
                </a:lnTo>
                <a:lnTo>
                  <a:pt x="2650" y="2112"/>
                </a:lnTo>
                <a:lnTo>
                  <a:pt x="2650" y="1579"/>
                </a:lnTo>
                <a:lnTo>
                  <a:pt x="2498" y="1579"/>
                </a:lnTo>
                <a:lnTo>
                  <a:pt x="2481" y="1577"/>
                </a:lnTo>
                <a:lnTo>
                  <a:pt x="2466" y="1572"/>
                </a:lnTo>
                <a:lnTo>
                  <a:pt x="2452" y="1563"/>
                </a:lnTo>
                <a:lnTo>
                  <a:pt x="2440" y="1552"/>
                </a:lnTo>
                <a:lnTo>
                  <a:pt x="2431" y="1537"/>
                </a:lnTo>
                <a:lnTo>
                  <a:pt x="2425" y="1522"/>
                </a:lnTo>
                <a:lnTo>
                  <a:pt x="2423" y="1505"/>
                </a:lnTo>
                <a:lnTo>
                  <a:pt x="2425" y="1490"/>
                </a:lnTo>
                <a:lnTo>
                  <a:pt x="2429" y="1474"/>
                </a:lnTo>
                <a:lnTo>
                  <a:pt x="2438" y="1459"/>
                </a:lnTo>
                <a:lnTo>
                  <a:pt x="2631" y="1204"/>
                </a:lnTo>
                <a:lnTo>
                  <a:pt x="2272" y="1204"/>
                </a:lnTo>
                <a:lnTo>
                  <a:pt x="2240" y="1201"/>
                </a:lnTo>
                <a:lnTo>
                  <a:pt x="2212" y="1191"/>
                </a:lnTo>
                <a:lnTo>
                  <a:pt x="2187" y="1178"/>
                </a:lnTo>
                <a:lnTo>
                  <a:pt x="2164" y="1159"/>
                </a:lnTo>
                <a:lnTo>
                  <a:pt x="2146" y="1137"/>
                </a:lnTo>
                <a:lnTo>
                  <a:pt x="2132" y="1111"/>
                </a:lnTo>
                <a:lnTo>
                  <a:pt x="2123" y="1083"/>
                </a:lnTo>
                <a:lnTo>
                  <a:pt x="2120" y="1053"/>
                </a:lnTo>
                <a:lnTo>
                  <a:pt x="2120" y="677"/>
                </a:lnTo>
                <a:close/>
                <a:moveTo>
                  <a:pt x="2423" y="301"/>
                </a:moveTo>
                <a:lnTo>
                  <a:pt x="2423" y="902"/>
                </a:lnTo>
                <a:lnTo>
                  <a:pt x="3029" y="902"/>
                </a:lnTo>
                <a:lnTo>
                  <a:pt x="3029" y="301"/>
                </a:lnTo>
                <a:lnTo>
                  <a:pt x="2423" y="301"/>
                </a:lnTo>
                <a:close/>
                <a:moveTo>
                  <a:pt x="2272" y="0"/>
                </a:moveTo>
                <a:lnTo>
                  <a:pt x="3180" y="0"/>
                </a:lnTo>
                <a:lnTo>
                  <a:pt x="3210" y="3"/>
                </a:lnTo>
                <a:lnTo>
                  <a:pt x="3239" y="12"/>
                </a:lnTo>
                <a:lnTo>
                  <a:pt x="3264" y="26"/>
                </a:lnTo>
                <a:lnTo>
                  <a:pt x="3287" y="44"/>
                </a:lnTo>
                <a:lnTo>
                  <a:pt x="3305" y="67"/>
                </a:lnTo>
                <a:lnTo>
                  <a:pt x="3320" y="92"/>
                </a:lnTo>
                <a:lnTo>
                  <a:pt x="3328" y="120"/>
                </a:lnTo>
                <a:lnTo>
                  <a:pt x="3331" y="150"/>
                </a:lnTo>
                <a:lnTo>
                  <a:pt x="3331" y="1053"/>
                </a:lnTo>
                <a:lnTo>
                  <a:pt x="3328" y="1083"/>
                </a:lnTo>
                <a:lnTo>
                  <a:pt x="3320" y="1111"/>
                </a:lnTo>
                <a:lnTo>
                  <a:pt x="3305" y="1137"/>
                </a:lnTo>
                <a:lnTo>
                  <a:pt x="3287" y="1159"/>
                </a:lnTo>
                <a:lnTo>
                  <a:pt x="3264" y="1178"/>
                </a:lnTo>
                <a:lnTo>
                  <a:pt x="3239" y="1191"/>
                </a:lnTo>
                <a:lnTo>
                  <a:pt x="3210" y="1201"/>
                </a:lnTo>
                <a:lnTo>
                  <a:pt x="3180" y="1204"/>
                </a:lnTo>
                <a:lnTo>
                  <a:pt x="2820" y="1204"/>
                </a:lnTo>
                <a:lnTo>
                  <a:pt x="3013" y="1459"/>
                </a:lnTo>
                <a:lnTo>
                  <a:pt x="3022" y="1474"/>
                </a:lnTo>
                <a:lnTo>
                  <a:pt x="3027" y="1490"/>
                </a:lnTo>
                <a:lnTo>
                  <a:pt x="3029" y="1505"/>
                </a:lnTo>
                <a:lnTo>
                  <a:pt x="3026" y="1522"/>
                </a:lnTo>
                <a:lnTo>
                  <a:pt x="3020" y="1537"/>
                </a:lnTo>
                <a:lnTo>
                  <a:pt x="3011" y="1552"/>
                </a:lnTo>
                <a:lnTo>
                  <a:pt x="3000" y="1563"/>
                </a:lnTo>
                <a:lnTo>
                  <a:pt x="2985" y="1572"/>
                </a:lnTo>
                <a:lnTo>
                  <a:pt x="2969" y="1577"/>
                </a:lnTo>
                <a:lnTo>
                  <a:pt x="2952" y="1579"/>
                </a:lnTo>
                <a:lnTo>
                  <a:pt x="2802" y="1579"/>
                </a:lnTo>
                <a:lnTo>
                  <a:pt x="2802" y="2112"/>
                </a:lnTo>
                <a:lnTo>
                  <a:pt x="2860" y="2121"/>
                </a:lnTo>
                <a:lnTo>
                  <a:pt x="2917" y="2138"/>
                </a:lnTo>
                <a:lnTo>
                  <a:pt x="2971" y="2158"/>
                </a:lnTo>
                <a:lnTo>
                  <a:pt x="3023" y="2183"/>
                </a:lnTo>
                <a:lnTo>
                  <a:pt x="3072" y="2215"/>
                </a:lnTo>
                <a:lnTo>
                  <a:pt x="3117" y="2249"/>
                </a:lnTo>
                <a:lnTo>
                  <a:pt x="3159" y="2287"/>
                </a:lnTo>
                <a:lnTo>
                  <a:pt x="3196" y="2330"/>
                </a:lnTo>
                <a:lnTo>
                  <a:pt x="3231" y="2376"/>
                </a:lnTo>
                <a:lnTo>
                  <a:pt x="3260" y="2425"/>
                </a:lnTo>
                <a:lnTo>
                  <a:pt x="3285" y="2477"/>
                </a:lnTo>
                <a:lnTo>
                  <a:pt x="3305" y="2532"/>
                </a:lnTo>
                <a:lnTo>
                  <a:pt x="3320" y="2588"/>
                </a:lnTo>
                <a:lnTo>
                  <a:pt x="3328" y="2647"/>
                </a:lnTo>
                <a:lnTo>
                  <a:pt x="3331" y="2707"/>
                </a:lnTo>
                <a:lnTo>
                  <a:pt x="3328" y="2769"/>
                </a:lnTo>
                <a:lnTo>
                  <a:pt x="3319" y="2829"/>
                </a:lnTo>
                <a:lnTo>
                  <a:pt x="3304" y="2886"/>
                </a:lnTo>
                <a:lnTo>
                  <a:pt x="3283" y="2941"/>
                </a:lnTo>
                <a:lnTo>
                  <a:pt x="3258" y="2995"/>
                </a:lnTo>
                <a:lnTo>
                  <a:pt x="3228" y="3043"/>
                </a:lnTo>
                <a:lnTo>
                  <a:pt x="3193" y="3090"/>
                </a:lnTo>
                <a:lnTo>
                  <a:pt x="3153" y="3133"/>
                </a:lnTo>
                <a:lnTo>
                  <a:pt x="3110" y="3171"/>
                </a:lnTo>
                <a:lnTo>
                  <a:pt x="3064" y="3207"/>
                </a:lnTo>
                <a:lnTo>
                  <a:pt x="3014" y="3237"/>
                </a:lnTo>
                <a:lnTo>
                  <a:pt x="2961" y="3262"/>
                </a:lnTo>
                <a:lnTo>
                  <a:pt x="2905" y="3283"/>
                </a:lnTo>
                <a:lnTo>
                  <a:pt x="2848" y="3297"/>
                </a:lnTo>
                <a:lnTo>
                  <a:pt x="2787" y="3307"/>
                </a:lnTo>
                <a:lnTo>
                  <a:pt x="2725" y="3310"/>
                </a:lnTo>
                <a:lnTo>
                  <a:pt x="2666" y="3307"/>
                </a:lnTo>
                <a:lnTo>
                  <a:pt x="2607" y="3297"/>
                </a:lnTo>
                <a:lnTo>
                  <a:pt x="2550" y="3284"/>
                </a:lnTo>
                <a:lnTo>
                  <a:pt x="2497" y="3265"/>
                </a:lnTo>
                <a:lnTo>
                  <a:pt x="2446" y="3241"/>
                </a:lnTo>
                <a:lnTo>
                  <a:pt x="2396" y="3212"/>
                </a:lnTo>
                <a:lnTo>
                  <a:pt x="2350" y="3180"/>
                </a:lnTo>
                <a:lnTo>
                  <a:pt x="2309" y="3142"/>
                </a:lnTo>
                <a:lnTo>
                  <a:pt x="2269" y="3102"/>
                </a:lnTo>
                <a:lnTo>
                  <a:pt x="2234" y="3058"/>
                </a:lnTo>
                <a:lnTo>
                  <a:pt x="2204" y="3011"/>
                </a:lnTo>
                <a:lnTo>
                  <a:pt x="2178" y="2960"/>
                </a:lnTo>
                <a:lnTo>
                  <a:pt x="2156" y="2908"/>
                </a:lnTo>
                <a:lnTo>
                  <a:pt x="2139" y="2853"/>
                </a:lnTo>
                <a:lnTo>
                  <a:pt x="2127" y="2796"/>
                </a:lnTo>
                <a:lnTo>
                  <a:pt x="1863" y="2993"/>
                </a:lnTo>
                <a:lnTo>
                  <a:pt x="1844" y="3003"/>
                </a:lnTo>
                <a:lnTo>
                  <a:pt x="1824" y="3008"/>
                </a:lnTo>
                <a:lnTo>
                  <a:pt x="1804" y="3007"/>
                </a:lnTo>
                <a:lnTo>
                  <a:pt x="1784" y="3001"/>
                </a:lnTo>
                <a:lnTo>
                  <a:pt x="1766" y="2988"/>
                </a:lnTo>
                <a:lnTo>
                  <a:pt x="1753" y="2973"/>
                </a:lnTo>
                <a:lnTo>
                  <a:pt x="1744" y="2954"/>
                </a:lnTo>
                <a:lnTo>
                  <a:pt x="1742" y="2933"/>
                </a:lnTo>
                <a:lnTo>
                  <a:pt x="1742" y="2782"/>
                </a:lnTo>
                <a:lnTo>
                  <a:pt x="1206" y="2782"/>
                </a:lnTo>
                <a:lnTo>
                  <a:pt x="1196" y="2841"/>
                </a:lnTo>
                <a:lnTo>
                  <a:pt x="1180" y="2897"/>
                </a:lnTo>
                <a:lnTo>
                  <a:pt x="1159" y="2951"/>
                </a:lnTo>
                <a:lnTo>
                  <a:pt x="1133" y="3003"/>
                </a:lnTo>
                <a:lnTo>
                  <a:pt x="1102" y="3051"/>
                </a:lnTo>
                <a:lnTo>
                  <a:pt x="1068" y="3095"/>
                </a:lnTo>
                <a:lnTo>
                  <a:pt x="1028" y="3138"/>
                </a:lnTo>
                <a:lnTo>
                  <a:pt x="986" y="3175"/>
                </a:lnTo>
                <a:lnTo>
                  <a:pt x="940" y="3209"/>
                </a:lnTo>
                <a:lnTo>
                  <a:pt x="890" y="3239"/>
                </a:lnTo>
                <a:lnTo>
                  <a:pt x="838" y="3263"/>
                </a:lnTo>
                <a:lnTo>
                  <a:pt x="783" y="3283"/>
                </a:lnTo>
                <a:lnTo>
                  <a:pt x="726" y="3297"/>
                </a:lnTo>
                <a:lnTo>
                  <a:pt x="667" y="3307"/>
                </a:lnTo>
                <a:lnTo>
                  <a:pt x="606" y="3310"/>
                </a:lnTo>
                <a:lnTo>
                  <a:pt x="544" y="3307"/>
                </a:lnTo>
                <a:lnTo>
                  <a:pt x="484" y="3297"/>
                </a:lnTo>
                <a:lnTo>
                  <a:pt x="426" y="3283"/>
                </a:lnTo>
                <a:lnTo>
                  <a:pt x="371" y="3262"/>
                </a:lnTo>
                <a:lnTo>
                  <a:pt x="317" y="3237"/>
                </a:lnTo>
                <a:lnTo>
                  <a:pt x="268" y="3207"/>
                </a:lnTo>
                <a:lnTo>
                  <a:pt x="221" y="3171"/>
                </a:lnTo>
                <a:lnTo>
                  <a:pt x="178" y="3133"/>
                </a:lnTo>
                <a:lnTo>
                  <a:pt x="139" y="3090"/>
                </a:lnTo>
                <a:lnTo>
                  <a:pt x="104" y="3043"/>
                </a:lnTo>
                <a:lnTo>
                  <a:pt x="73" y="2995"/>
                </a:lnTo>
                <a:lnTo>
                  <a:pt x="48" y="2941"/>
                </a:lnTo>
                <a:lnTo>
                  <a:pt x="27" y="2886"/>
                </a:lnTo>
                <a:lnTo>
                  <a:pt x="13" y="2829"/>
                </a:lnTo>
                <a:lnTo>
                  <a:pt x="3" y="2769"/>
                </a:lnTo>
                <a:lnTo>
                  <a:pt x="0" y="2707"/>
                </a:lnTo>
                <a:lnTo>
                  <a:pt x="3" y="2644"/>
                </a:lnTo>
                <a:lnTo>
                  <a:pt x="14" y="2583"/>
                </a:lnTo>
                <a:lnTo>
                  <a:pt x="29" y="2524"/>
                </a:lnTo>
                <a:lnTo>
                  <a:pt x="50" y="2467"/>
                </a:lnTo>
                <a:lnTo>
                  <a:pt x="77" y="2414"/>
                </a:lnTo>
                <a:lnTo>
                  <a:pt x="110" y="2363"/>
                </a:lnTo>
                <a:lnTo>
                  <a:pt x="147" y="2316"/>
                </a:lnTo>
                <a:lnTo>
                  <a:pt x="187" y="2274"/>
                </a:lnTo>
                <a:lnTo>
                  <a:pt x="232" y="2234"/>
                </a:lnTo>
                <a:lnTo>
                  <a:pt x="282" y="2200"/>
                </a:lnTo>
                <a:lnTo>
                  <a:pt x="334" y="2171"/>
                </a:lnTo>
                <a:lnTo>
                  <a:pt x="389" y="2146"/>
                </a:lnTo>
                <a:lnTo>
                  <a:pt x="447" y="2127"/>
                </a:lnTo>
                <a:lnTo>
                  <a:pt x="508" y="2115"/>
                </a:lnTo>
                <a:lnTo>
                  <a:pt x="344" y="1793"/>
                </a:lnTo>
                <a:lnTo>
                  <a:pt x="337" y="1773"/>
                </a:lnTo>
                <a:lnTo>
                  <a:pt x="336" y="1753"/>
                </a:lnTo>
                <a:lnTo>
                  <a:pt x="341" y="1732"/>
                </a:lnTo>
                <a:lnTo>
                  <a:pt x="351" y="1714"/>
                </a:lnTo>
                <a:lnTo>
                  <a:pt x="362" y="1702"/>
                </a:lnTo>
                <a:lnTo>
                  <a:pt x="376" y="1692"/>
                </a:lnTo>
                <a:lnTo>
                  <a:pt x="392" y="1686"/>
                </a:lnTo>
                <a:lnTo>
                  <a:pt x="408" y="1684"/>
                </a:lnTo>
                <a:lnTo>
                  <a:pt x="425" y="1684"/>
                </a:lnTo>
                <a:lnTo>
                  <a:pt x="582" y="1712"/>
                </a:lnTo>
                <a:lnTo>
                  <a:pt x="609" y="1621"/>
                </a:lnTo>
                <a:lnTo>
                  <a:pt x="642" y="1531"/>
                </a:lnTo>
                <a:lnTo>
                  <a:pt x="678" y="1444"/>
                </a:lnTo>
                <a:lnTo>
                  <a:pt x="720" y="1361"/>
                </a:lnTo>
                <a:lnTo>
                  <a:pt x="767" y="1280"/>
                </a:lnTo>
                <a:lnTo>
                  <a:pt x="820" y="1202"/>
                </a:lnTo>
                <a:lnTo>
                  <a:pt x="875" y="1127"/>
                </a:lnTo>
                <a:lnTo>
                  <a:pt x="936" y="1055"/>
                </a:lnTo>
                <a:lnTo>
                  <a:pt x="1000" y="987"/>
                </a:lnTo>
                <a:lnTo>
                  <a:pt x="1068" y="924"/>
                </a:lnTo>
                <a:lnTo>
                  <a:pt x="1140" y="864"/>
                </a:lnTo>
                <a:lnTo>
                  <a:pt x="1215" y="808"/>
                </a:lnTo>
                <a:lnTo>
                  <a:pt x="1294" y="757"/>
                </a:lnTo>
                <a:lnTo>
                  <a:pt x="1376" y="711"/>
                </a:lnTo>
                <a:lnTo>
                  <a:pt x="1460" y="669"/>
                </a:lnTo>
                <a:lnTo>
                  <a:pt x="1547" y="633"/>
                </a:lnTo>
                <a:lnTo>
                  <a:pt x="1637" y="600"/>
                </a:lnTo>
                <a:lnTo>
                  <a:pt x="1731" y="574"/>
                </a:lnTo>
                <a:lnTo>
                  <a:pt x="1825" y="554"/>
                </a:lnTo>
                <a:lnTo>
                  <a:pt x="1921" y="539"/>
                </a:lnTo>
                <a:lnTo>
                  <a:pt x="2020" y="530"/>
                </a:lnTo>
                <a:lnTo>
                  <a:pt x="2120" y="527"/>
                </a:lnTo>
                <a:lnTo>
                  <a:pt x="2120" y="150"/>
                </a:lnTo>
                <a:lnTo>
                  <a:pt x="2123" y="120"/>
                </a:lnTo>
                <a:lnTo>
                  <a:pt x="2132" y="92"/>
                </a:lnTo>
                <a:lnTo>
                  <a:pt x="2146" y="67"/>
                </a:lnTo>
                <a:lnTo>
                  <a:pt x="2164" y="44"/>
                </a:lnTo>
                <a:lnTo>
                  <a:pt x="2187" y="26"/>
                </a:lnTo>
                <a:lnTo>
                  <a:pt x="2212" y="12"/>
                </a:lnTo>
                <a:lnTo>
                  <a:pt x="2240" y="3"/>
                </a:lnTo>
                <a:lnTo>
                  <a:pt x="2272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30" name="Group 229"/>
          <p:cNvGrpSpPr/>
          <p:nvPr/>
        </p:nvGrpSpPr>
        <p:grpSpPr>
          <a:xfrm flipH="1">
            <a:off x="11395834" y="638740"/>
            <a:ext cx="329932" cy="302709"/>
            <a:chOff x="3643313" y="4662488"/>
            <a:chExt cx="481013" cy="4413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03" name="Freeform 178"/>
            <p:cNvSpPr>
              <a:spLocks/>
            </p:cNvSpPr>
            <p:nvPr/>
          </p:nvSpPr>
          <p:spPr bwMode="auto">
            <a:xfrm>
              <a:off x="3759201" y="4845051"/>
              <a:ext cx="60325" cy="136525"/>
            </a:xfrm>
            <a:custGeom>
              <a:avLst/>
              <a:gdLst>
                <a:gd name="T0" fmla="*/ 210 w 420"/>
                <a:gd name="T1" fmla="*/ 0 h 939"/>
                <a:gd name="T2" fmla="*/ 244 w 420"/>
                <a:gd name="T3" fmla="*/ 2 h 939"/>
                <a:gd name="T4" fmla="*/ 276 w 420"/>
                <a:gd name="T5" fmla="*/ 10 h 939"/>
                <a:gd name="T6" fmla="*/ 306 w 420"/>
                <a:gd name="T7" fmla="*/ 23 h 939"/>
                <a:gd name="T8" fmla="*/ 333 w 420"/>
                <a:gd name="T9" fmla="*/ 40 h 939"/>
                <a:gd name="T10" fmla="*/ 358 w 420"/>
                <a:gd name="T11" fmla="*/ 61 h 939"/>
                <a:gd name="T12" fmla="*/ 379 w 420"/>
                <a:gd name="T13" fmla="*/ 85 h 939"/>
                <a:gd name="T14" fmla="*/ 397 w 420"/>
                <a:gd name="T15" fmla="*/ 113 h 939"/>
                <a:gd name="T16" fmla="*/ 409 w 420"/>
                <a:gd name="T17" fmla="*/ 142 h 939"/>
                <a:gd name="T18" fmla="*/ 417 w 420"/>
                <a:gd name="T19" fmla="*/ 174 h 939"/>
                <a:gd name="T20" fmla="*/ 420 w 420"/>
                <a:gd name="T21" fmla="*/ 209 h 939"/>
                <a:gd name="T22" fmla="*/ 420 w 420"/>
                <a:gd name="T23" fmla="*/ 730 h 939"/>
                <a:gd name="T24" fmla="*/ 417 w 420"/>
                <a:gd name="T25" fmla="*/ 764 h 939"/>
                <a:gd name="T26" fmla="*/ 409 w 420"/>
                <a:gd name="T27" fmla="*/ 796 h 939"/>
                <a:gd name="T28" fmla="*/ 397 w 420"/>
                <a:gd name="T29" fmla="*/ 826 h 939"/>
                <a:gd name="T30" fmla="*/ 379 w 420"/>
                <a:gd name="T31" fmla="*/ 853 h 939"/>
                <a:gd name="T32" fmla="*/ 358 w 420"/>
                <a:gd name="T33" fmla="*/ 878 h 939"/>
                <a:gd name="T34" fmla="*/ 333 w 420"/>
                <a:gd name="T35" fmla="*/ 898 h 939"/>
                <a:gd name="T36" fmla="*/ 306 w 420"/>
                <a:gd name="T37" fmla="*/ 915 h 939"/>
                <a:gd name="T38" fmla="*/ 276 w 420"/>
                <a:gd name="T39" fmla="*/ 928 h 939"/>
                <a:gd name="T40" fmla="*/ 244 w 420"/>
                <a:gd name="T41" fmla="*/ 936 h 939"/>
                <a:gd name="T42" fmla="*/ 210 w 420"/>
                <a:gd name="T43" fmla="*/ 939 h 939"/>
                <a:gd name="T44" fmla="*/ 175 w 420"/>
                <a:gd name="T45" fmla="*/ 936 h 939"/>
                <a:gd name="T46" fmla="*/ 144 w 420"/>
                <a:gd name="T47" fmla="*/ 928 h 939"/>
                <a:gd name="T48" fmla="*/ 113 w 420"/>
                <a:gd name="T49" fmla="*/ 915 h 939"/>
                <a:gd name="T50" fmla="*/ 85 w 420"/>
                <a:gd name="T51" fmla="*/ 898 h 939"/>
                <a:gd name="T52" fmla="*/ 61 w 420"/>
                <a:gd name="T53" fmla="*/ 878 h 939"/>
                <a:gd name="T54" fmla="*/ 41 w 420"/>
                <a:gd name="T55" fmla="*/ 853 h 939"/>
                <a:gd name="T56" fmla="*/ 23 w 420"/>
                <a:gd name="T57" fmla="*/ 826 h 939"/>
                <a:gd name="T58" fmla="*/ 11 w 420"/>
                <a:gd name="T59" fmla="*/ 796 h 939"/>
                <a:gd name="T60" fmla="*/ 3 w 420"/>
                <a:gd name="T61" fmla="*/ 764 h 939"/>
                <a:gd name="T62" fmla="*/ 0 w 420"/>
                <a:gd name="T63" fmla="*/ 730 h 939"/>
                <a:gd name="T64" fmla="*/ 0 w 420"/>
                <a:gd name="T65" fmla="*/ 209 h 939"/>
                <a:gd name="T66" fmla="*/ 3 w 420"/>
                <a:gd name="T67" fmla="*/ 174 h 939"/>
                <a:gd name="T68" fmla="*/ 11 w 420"/>
                <a:gd name="T69" fmla="*/ 142 h 939"/>
                <a:gd name="T70" fmla="*/ 23 w 420"/>
                <a:gd name="T71" fmla="*/ 113 h 939"/>
                <a:gd name="T72" fmla="*/ 41 w 420"/>
                <a:gd name="T73" fmla="*/ 85 h 939"/>
                <a:gd name="T74" fmla="*/ 61 w 420"/>
                <a:gd name="T75" fmla="*/ 61 h 939"/>
                <a:gd name="T76" fmla="*/ 85 w 420"/>
                <a:gd name="T77" fmla="*/ 40 h 939"/>
                <a:gd name="T78" fmla="*/ 113 w 420"/>
                <a:gd name="T79" fmla="*/ 23 h 939"/>
                <a:gd name="T80" fmla="*/ 144 w 420"/>
                <a:gd name="T81" fmla="*/ 10 h 939"/>
                <a:gd name="T82" fmla="*/ 175 w 420"/>
                <a:gd name="T83" fmla="*/ 2 h 939"/>
                <a:gd name="T84" fmla="*/ 210 w 420"/>
                <a:gd name="T85" fmla="*/ 0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20" h="939">
                  <a:moveTo>
                    <a:pt x="210" y="0"/>
                  </a:moveTo>
                  <a:lnTo>
                    <a:pt x="244" y="2"/>
                  </a:lnTo>
                  <a:lnTo>
                    <a:pt x="276" y="10"/>
                  </a:lnTo>
                  <a:lnTo>
                    <a:pt x="306" y="23"/>
                  </a:lnTo>
                  <a:lnTo>
                    <a:pt x="333" y="40"/>
                  </a:lnTo>
                  <a:lnTo>
                    <a:pt x="358" y="61"/>
                  </a:lnTo>
                  <a:lnTo>
                    <a:pt x="379" y="85"/>
                  </a:lnTo>
                  <a:lnTo>
                    <a:pt x="397" y="113"/>
                  </a:lnTo>
                  <a:lnTo>
                    <a:pt x="409" y="142"/>
                  </a:lnTo>
                  <a:lnTo>
                    <a:pt x="417" y="174"/>
                  </a:lnTo>
                  <a:lnTo>
                    <a:pt x="420" y="209"/>
                  </a:lnTo>
                  <a:lnTo>
                    <a:pt x="420" y="730"/>
                  </a:lnTo>
                  <a:lnTo>
                    <a:pt x="417" y="764"/>
                  </a:lnTo>
                  <a:lnTo>
                    <a:pt x="409" y="796"/>
                  </a:lnTo>
                  <a:lnTo>
                    <a:pt x="397" y="826"/>
                  </a:lnTo>
                  <a:lnTo>
                    <a:pt x="379" y="853"/>
                  </a:lnTo>
                  <a:lnTo>
                    <a:pt x="358" y="878"/>
                  </a:lnTo>
                  <a:lnTo>
                    <a:pt x="333" y="898"/>
                  </a:lnTo>
                  <a:lnTo>
                    <a:pt x="306" y="915"/>
                  </a:lnTo>
                  <a:lnTo>
                    <a:pt x="276" y="928"/>
                  </a:lnTo>
                  <a:lnTo>
                    <a:pt x="244" y="936"/>
                  </a:lnTo>
                  <a:lnTo>
                    <a:pt x="210" y="939"/>
                  </a:lnTo>
                  <a:lnTo>
                    <a:pt x="175" y="936"/>
                  </a:lnTo>
                  <a:lnTo>
                    <a:pt x="144" y="928"/>
                  </a:lnTo>
                  <a:lnTo>
                    <a:pt x="113" y="915"/>
                  </a:lnTo>
                  <a:lnTo>
                    <a:pt x="85" y="898"/>
                  </a:lnTo>
                  <a:lnTo>
                    <a:pt x="61" y="878"/>
                  </a:lnTo>
                  <a:lnTo>
                    <a:pt x="41" y="853"/>
                  </a:lnTo>
                  <a:lnTo>
                    <a:pt x="23" y="826"/>
                  </a:lnTo>
                  <a:lnTo>
                    <a:pt x="11" y="796"/>
                  </a:lnTo>
                  <a:lnTo>
                    <a:pt x="3" y="764"/>
                  </a:lnTo>
                  <a:lnTo>
                    <a:pt x="0" y="730"/>
                  </a:lnTo>
                  <a:lnTo>
                    <a:pt x="0" y="209"/>
                  </a:lnTo>
                  <a:lnTo>
                    <a:pt x="3" y="174"/>
                  </a:lnTo>
                  <a:lnTo>
                    <a:pt x="11" y="142"/>
                  </a:lnTo>
                  <a:lnTo>
                    <a:pt x="23" y="113"/>
                  </a:lnTo>
                  <a:lnTo>
                    <a:pt x="41" y="85"/>
                  </a:lnTo>
                  <a:lnTo>
                    <a:pt x="61" y="61"/>
                  </a:lnTo>
                  <a:lnTo>
                    <a:pt x="85" y="40"/>
                  </a:lnTo>
                  <a:lnTo>
                    <a:pt x="113" y="23"/>
                  </a:lnTo>
                  <a:lnTo>
                    <a:pt x="144" y="10"/>
                  </a:lnTo>
                  <a:lnTo>
                    <a:pt x="175" y="2"/>
                  </a:lnTo>
                  <a:lnTo>
                    <a:pt x="2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179"/>
            <p:cNvSpPr>
              <a:spLocks/>
            </p:cNvSpPr>
            <p:nvPr/>
          </p:nvSpPr>
          <p:spPr bwMode="auto">
            <a:xfrm>
              <a:off x="3835401" y="4814888"/>
              <a:ext cx="60325" cy="166688"/>
            </a:xfrm>
            <a:custGeom>
              <a:avLst/>
              <a:gdLst>
                <a:gd name="T0" fmla="*/ 209 w 419"/>
                <a:gd name="T1" fmla="*/ 0 h 1148"/>
                <a:gd name="T2" fmla="*/ 244 w 419"/>
                <a:gd name="T3" fmla="*/ 2 h 1148"/>
                <a:gd name="T4" fmla="*/ 275 w 419"/>
                <a:gd name="T5" fmla="*/ 10 h 1148"/>
                <a:gd name="T6" fmla="*/ 306 w 419"/>
                <a:gd name="T7" fmla="*/ 24 h 1148"/>
                <a:gd name="T8" fmla="*/ 334 w 419"/>
                <a:gd name="T9" fmla="*/ 40 h 1148"/>
                <a:gd name="T10" fmla="*/ 358 w 419"/>
                <a:gd name="T11" fmla="*/ 61 h 1148"/>
                <a:gd name="T12" fmla="*/ 379 w 419"/>
                <a:gd name="T13" fmla="*/ 85 h 1148"/>
                <a:gd name="T14" fmla="*/ 396 w 419"/>
                <a:gd name="T15" fmla="*/ 113 h 1148"/>
                <a:gd name="T16" fmla="*/ 409 w 419"/>
                <a:gd name="T17" fmla="*/ 143 h 1148"/>
                <a:gd name="T18" fmla="*/ 416 w 419"/>
                <a:gd name="T19" fmla="*/ 175 h 1148"/>
                <a:gd name="T20" fmla="*/ 419 w 419"/>
                <a:gd name="T21" fmla="*/ 209 h 1148"/>
                <a:gd name="T22" fmla="*/ 419 w 419"/>
                <a:gd name="T23" fmla="*/ 939 h 1148"/>
                <a:gd name="T24" fmla="*/ 416 w 419"/>
                <a:gd name="T25" fmla="*/ 973 h 1148"/>
                <a:gd name="T26" fmla="*/ 409 w 419"/>
                <a:gd name="T27" fmla="*/ 1005 h 1148"/>
                <a:gd name="T28" fmla="*/ 396 w 419"/>
                <a:gd name="T29" fmla="*/ 1035 h 1148"/>
                <a:gd name="T30" fmla="*/ 379 w 419"/>
                <a:gd name="T31" fmla="*/ 1062 h 1148"/>
                <a:gd name="T32" fmla="*/ 358 w 419"/>
                <a:gd name="T33" fmla="*/ 1087 h 1148"/>
                <a:gd name="T34" fmla="*/ 334 w 419"/>
                <a:gd name="T35" fmla="*/ 1107 h 1148"/>
                <a:gd name="T36" fmla="*/ 306 w 419"/>
                <a:gd name="T37" fmla="*/ 1124 h 1148"/>
                <a:gd name="T38" fmla="*/ 275 w 419"/>
                <a:gd name="T39" fmla="*/ 1137 h 1148"/>
                <a:gd name="T40" fmla="*/ 244 w 419"/>
                <a:gd name="T41" fmla="*/ 1145 h 1148"/>
                <a:gd name="T42" fmla="*/ 209 w 419"/>
                <a:gd name="T43" fmla="*/ 1148 h 1148"/>
                <a:gd name="T44" fmla="*/ 176 w 419"/>
                <a:gd name="T45" fmla="*/ 1145 h 1148"/>
                <a:gd name="T46" fmla="*/ 143 w 419"/>
                <a:gd name="T47" fmla="*/ 1137 h 1148"/>
                <a:gd name="T48" fmla="*/ 113 w 419"/>
                <a:gd name="T49" fmla="*/ 1124 h 1148"/>
                <a:gd name="T50" fmla="*/ 86 w 419"/>
                <a:gd name="T51" fmla="*/ 1107 h 1148"/>
                <a:gd name="T52" fmla="*/ 61 w 419"/>
                <a:gd name="T53" fmla="*/ 1087 h 1148"/>
                <a:gd name="T54" fmla="*/ 40 w 419"/>
                <a:gd name="T55" fmla="*/ 1062 h 1148"/>
                <a:gd name="T56" fmla="*/ 24 w 419"/>
                <a:gd name="T57" fmla="*/ 1035 h 1148"/>
                <a:gd name="T58" fmla="*/ 10 w 419"/>
                <a:gd name="T59" fmla="*/ 1005 h 1148"/>
                <a:gd name="T60" fmla="*/ 2 w 419"/>
                <a:gd name="T61" fmla="*/ 973 h 1148"/>
                <a:gd name="T62" fmla="*/ 0 w 419"/>
                <a:gd name="T63" fmla="*/ 939 h 1148"/>
                <a:gd name="T64" fmla="*/ 0 w 419"/>
                <a:gd name="T65" fmla="*/ 209 h 1148"/>
                <a:gd name="T66" fmla="*/ 2 w 419"/>
                <a:gd name="T67" fmla="*/ 175 h 1148"/>
                <a:gd name="T68" fmla="*/ 10 w 419"/>
                <a:gd name="T69" fmla="*/ 143 h 1148"/>
                <a:gd name="T70" fmla="*/ 24 w 419"/>
                <a:gd name="T71" fmla="*/ 113 h 1148"/>
                <a:gd name="T72" fmla="*/ 40 w 419"/>
                <a:gd name="T73" fmla="*/ 85 h 1148"/>
                <a:gd name="T74" fmla="*/ 61 w 419"/>
                <a:gd name="T75" fmla="*/ 61 h 1148"/>
                <a:gd name="T76" fmla="*/ 86 w 419"/>
                <a:gd name="T77" fmla="*/ 40 h 1148"/>
                <a:gd name="T78" fmla="*/ 113 w 419"/>
                <a:gd name="T79" fmla="*/ 24 h 1148"/>
                <a:gd name="T80" fmla="*/ 143 w 419"/>
                <a:gd name="T81" fmla="*/ 10 h 1148"/>
                <a:gd name="T82" fmla="*/ 176 w 419"/>
                <a:gd name="T83" fmla="*/ 2 h 1148"/>
                <a:gd name="T84" fmla="*/ 209 w 419"/>
                <a:gd name="T85" fmla="*/ 0 h 1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9" h="1148">
                  <a:moveTo>
                    <a:pt x="209" y="0"/>
                  </a:moveTo>
                  <a:lnTo>
                    <a:pt x="244" y="2"/>
                  </a:lnTo>
                  <a:lnTo>
                    <a:pt x="275" y="10"/>
                  </a:lnTo>
                  <a:lnTo>
                    <a:pt x="306" y="24"/>
                  </a:lnTo>
                  <a:lnTo>
                    <a:pt x="334" y="40"/>
                  </a:lnTo>
                  <a:lnTo>
                    <a:pt x="358" y="61"/>
                  </a:lnTo>
                  <a:lnTo>
                    <a:pt x="379" y="85"/>
                  </a:lnTo>
                  <a:lnTo>
                    <a:pt x="396" y="113"/>
                  </a:lnTo>
                  <a:lnTo>
                    <a:pt x="409" y="143"/>
                  </a:lnTo>
                  <a:lnTo>
                    <a:pt x="416" y="175"/>
                  </a:lnTo>
                  <a:lnTo>
                    <a:pt x="419" y="209"/>
                  </a:lnTo>
                  <a:lnTo>
                    <a:pt x="419" y="939"/>
                  </a:lnTo>
                  <a:lnTo>
                    <a:pt x="416" y="973"/>
                  </a:lnTo>
                  <a:lnTo>
                    <a:pt x="409" y="1005"/>
                  </a:lnTo>
                  <a:lnTo>
                    <a:pt x="396" y="1035"/>
                  </a:lnTo>
                  <a:lnTo>
                    <a:pt x="379" y="1062"/>
                  </a:lnTo>
                  <a:lnTo>
                    <a:pt x="358" y="1087"/>
                  </a:lnTo>
                  <a:lnTo>
                    <a:pt x="334" y="1107"/>
                  </a:lnTo>
                  <a:lnTo>
                    <a:pt x="306" y="1124"/>
                  </a:lnTo>
                  <a:lnTo>
                    <a:pt x="275" y="1137"/>
                  </a:lnTo>
                  <a:lnTo>
                    <a:pt x="244" y="1145"/>
                  </a:lnTo>
                  <a:lnTo>
                    <a:pt x="209" y="1148"/>
                  </a:lnTo>
                  <a:lnTo>
                    <a:pt x="176" y="1145"/>
                  </a:lnTo>
                  <a:lnTo>
                    <a:pt x="143" y="1137"/>
                  </a:lnTo>
                  <a:lnTo>
                    <a:pt x="113" y="1124"/>
                  </a:lnTo>
                  <a:lnTo>
                    <a:pt x="86" y="1107"/>
                  </a:lnTo>
                  <a:lnTo>
                    <a:pt x="61" y="1087"/>
                  </a:lnTo>
                  <a:lnTo>
                    <a:pt x="40" y="1062"/>
                  </a:lnTo>
                  <a:lnTo>
                    <a:pt x="24" y="1035"/>
                  </a:lnTo>
                  <a:lnTo>
                    <a:pt x="10" y="1005"/>
                  </a:lnTo>
                  <a:lnTo>
                    <a:pt x="2" y="973"/>
                  </a:lnTo>
                  <a:lnTo>
                    <a:pt x="0" y="939"/>
                  </a:lnTo>
                  <a:lnTo>
                    <a:pt x="0" y="209"/>
                  </a:lnTo>
                  <a:lnTo>
                    <a:pt x="2" y="175"/>
                  </a:lnTo>
                  <a:lnTo>
                    <a:pt x="10" y="143"/>
                  </a:lnTo>
                  <a:lnTo>
                    <a:pt x="24" y="113"/>
                  </a:lnTo>
                  <a:lnTo>
                    <a:pt x="40" y="85"/>
                  </a:lnTo>
                  <a:lnTo>
                    <a:pt x="61" y="61"/>
                  </a:lnTo>
                  <a:lnTo>
                    <a:pt x="86" y="40"/>
                  </a:lnTo>
                  <a:lnTo>
                    <a:pt x="113" y="24"/>
                  </a:lnTo>
                  <a:lnTo>
                    <a:pt x="143" y="10"/>
                  </a:lnTo>
                  <a:lnTo>
                    <a:pt x="176" y="2"/>
                  </a:lnTo>
                  <a:lnTo>
                    <a:pt x="2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180"/>
            <p:cNvSpPr>
              <a:spLocks/>
            </p:cNvSpPr>
            <p:nvPr/>
          </p:nvSpPr>
          <p:spPr bwMode="auto">
            <a:xfrm>
              <a:off x="3911601" y="4784726"/>
              <a:ext cx="60325" cy="196850"/>
            </a:xfrm>
            <a:custGeom>
              <a:avLst/>
              <a:gdLst>
                <a:gd name="T0" fmla="*/ 210 w 421"/>
                <a:gd name="T1" fmla="*/ 0 h 1356"/>
                <a:gd name="T2" fmla="*/ 244 w 421"/>
                <a:gd name="T3" fmla="*/ 2 h 1356"/>
                <a:gd name="T4" fmla="*/ 277 w 421"/>
                <a:gd name="T5" fmla="*/ 10 h 1356"/>
                <a:gd name="T6" fmla="*/ 306 w 421"/>
                <a:gd name="T7" fmla="*/ 23 h 1356"/>
                <a:gd name="T8" fmla="*/ 334 w 421"/>
                <a:gd name="T9" fmla="*/ 40 h 1356"/>
                <a:gd name="T10" fmla="*/ 358 w 421"/>
                <a:gd name="T11" fmla="*/ 60 h 1356"/>
                <a:gd name="T12" fmla="*/ 380 w 421"/>
                <a:gd name="T13" fmla="*/ 85 h 1356"/>
                <a:gd name="T14" fmla="*/ 397 w 421"/>
                <a:gd name="T15" fmla="*/ 112 h 1356"/>
                <a:gd name="T16" fmla="*/ 409 w 421"/>
                <a:gd name="T17" fmla="*/ 142 h 1356"/>
                <a:gd name="T18" fmla="*/ 418 w 421"/>
                <a:gd name="T19" fmla="*/ 174 h 1356"/>
                <a:gd name="T20" fmla="*/ 421 w 421"/>
                <a:gd name="T21" fmla="*/ 208 h 1356"/>
                <a:gd name="T22" fmla="*/ 421 w 421"/>
                <a:gd name="T23" fmla="*/ 1147 h 1356"/>
                <a:gd name="T24" fmla="*/ 418 w 421"/>
                <a:gd name="T25" fmla="*/ 1181 h 1356"/>
                <a:gd name="T26" fmla="*/ 409 w 421"/>
                <a:gd name="T27" fmla="*/ 1213 h 1356"/>
                <a:gd name="T28" fmla="*/ 397 w 421"/>
                <a:gd name="T29" fmla="*/ 1243 h 1356"/>
                <a:gd name="T30" fmla="*/ 380 w 421"/>
                <a:gd name="T31" fmla="*/ 1270 h 1356"/>
                <a:gd name="T32" fmla="*/ 358 w 421"/>
                <a:gd name="T33" fmla="*/ 1295 h 1356"/>
                <a:gd name="T34" fmla="*/ 334 w 421"/>
                <a:gd name="T35" fmla="*/ 1315 h 1356"/>
                <a:gd name="T36" fmla="*/ 306 w 421"/>
                <a:gd name="T37" fmla="*/ 1332 h 1356"/>
                <a:gd name="T38" fmla="*/ 277 w 421"/>
                <a:gd name="T39" fmla="*/ 1345 h 1356"/>
                <a:gd name="T40" fmla="*/ 244 w 421"/>
                <a:gd name="T41" fmla="*/ 1353 h 1356"/>
                <a:gd name="T42" fmla="*/ 210 w 421"/>
                <a:gd name="T43" fmla="*/ 1356 h 1356"/>
                <a:gd name="T44" fmla="*/ 176 w 421"/>
                <a:gd name="T45" fmla="*/ 1353 h 1356"/>
                <a:gd name="T46" fmla="*/ 144 w 421"/>
                <a:gd name="T47" fmla="*/ 1345 h 1356"/>
                <a:gd name="T48" fmla="*/ 114 w 421"/>
                <a:gd name="T49" fmla="*/ 1332 h 1356"/>
                <a:gd name="T50" fmla="*/ 86 w 421"/>
                <a:gd name="T51" fmla="*/ 1315 h 1356"/>
                <a:gd name="T52" fmla="*/ 62 w 421"/>
                <a:gd name="T53" fmla="*/ 1295 h 1356"/>
                <a:gd name="T54" fmla="*/ 41 w 421"/>
                <a:gd name="T55" fmla="*/ 1270 h 1356"/>
                <a:gd name="T56" fmla="*/ 24 w 421"/>
                <a:gd name="T57" fmla="*/ 1243 h 1356"/>
                <a:gd name="T58" fmla="*/ 11 w 421"/>
                <a:gd name="T59" fmla="*/ 1213 h 1356"/>
                <a:gd name="T60" fmla="*/ 3 w 421"/>
                <a:gd name="T61" fmla="*/ 1181 h 1356"/>
                <a:gd name="T62" fmla="*/ 0 w 421"/>
                <a:gd name="T63" fmla="*/ 1147 h 1356"/>
                <a:gd name="T64" fmla="*/ 0 w 421"/>
                <a:gd name="T65" fmla="*/ 208 h 1356"/>
                <a:gd name="T66" fmla="*/ 3 w 421"/>
                <a:gd name="T67" fmla="*/ 174 h 1356"/>
                <a:gd name="T68" fmla="*/ 11 w 421"/>
                <a:gd name="T69" fmla="*/ 142 h 1356"/>
                <a:gd name="T70" fmla="*/ 24 w 421"/>
                <a:gd name="T71" fmla="*/ 112 h 1356"/>
                <a:gd name="T72" fmla="*/ 41 w 421"/>
                <a:gd name="T73" fmla="*/ 85 h 1356"/>
                <a:gd name="T74" fmla="*/ 62 w 421"/>
                <a:gd name="T75" fmla="*/ 60 h 1356"/>
                <a:gd name="T76" fmla="*/ 86 w 421"/>
                <a:gd name="T77" fmla="*/ 40 h 1356"/>
                <a:gd name="T78" fmla="*/ 114 w 421"/>
                <a:gd name="T79" fmla="*/ 23 h 1356"/>
                <a:gd name="T80" fmla="*/ 144 w 421"/>
                <a:gd name="T81" fmla="*/ 10 h 1356"/>
                <a:gd name="T82" fmla="*/ 176 w 421"/>
                <a:gd name="T83" fmla="*/ 2 h 1356"/>
                <a:gd name="T84" fmla="*/ 210 w 421"/>
                <a:gd name="T85" fmla="*/ 0 h 1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21" h="1356">
                  <a:moveTo>
                    <a:pt x="210" y="0"/>
                  </a:moveTo>
                  <a:lnTo>
                    <a:pt x="244" y="2"/>
                  </a:lnTo>
                  <a:lnTo>
                    <a:pt x="277" y="10"/>
                  </a:lnTo>
                  <a:lnTo>
                    <a:pt x="306" y="23"/>
                  </a:lnTo>
                  <a:lnTo>
                    <a:pt x="334" y="40"/>
                  </a:lnTo>
                  <a:lnTo>
                    <a:pt x="358" y="60"/>
                  </a:lnTo>
                  <a:lnTo>
                    <a:pt x="380" y="85"/>
                  </a:lnTo>
                  <a:lnTo>
                    <a:pt x="397" y="112"/>
                  </a:lnTo>
                  <a:lnTo>
                    <a:pt x="409" y="142"/>
                  </a:lnTo>
                  <a:lnTo>
                    <a:pt x="418" y="174"/>
                  </a:lnTo>
                  <a:lnTo>
                    <a:pt x="421" y="208"/>
                  </a:lnTo>
                  <a:lnTo>
                    <a:pt x="421" y="1147"/>
                  </a:lnTo>
                  <a:lnTo>
                    <a:pt x="418" y="1181"/>
                  </a:lnTo>
                  <a:lnTo>
                    <a:pt x="409" y="1213"/>
                  </a:lnTo>
                  <a:lnTo>
                    <a:pt x="397" y="1243"/>
                  </a:lnTo>
                  <a:lnTo>
                    <a:pt x="380" y="1270"/>
                  </a:lnTo>
                  <a:lnTo>
                    <a:pt x="358" y="1295"/>
                  </a:lnTo>
                  <a:lnTo>
                    <a:pt x="334" y="1315"/>
                  </a:lnTo>
                  <a:lnTo>
                    <a:pt x="306" y="1332"/>
                  </a:lnTo>
                  <a:lnTo>
                    <a:pt x="277" y="1345"/>
                  </a:lnTo>
                  <a:lnTo>
                    <a:pt x="244" y="1353"/>
                  </a:lnTo>
                  <a:lnTo>
                    <a:pt x="210" y="1356"/>
                  </a:lnTo>
                  <a:lnTo>
                    <a:pt x="176" y="1353"/>
                  </a:lnTo>
                  <a:lnTo>
                    <a:pt x="144" y="1345"/>
                  </a:lnTo>
                  <a:lnTo>
                    <a:pt x="114" y="1332"/>
                  </a:lnTo>
                  <a:lnTo>
                    <a:pt x="86" y="1315"/>
                  </a:lnTo>
                  <a:lnTo>
                    <a:pt x="62" y="1295"/>
                  </a:lnTo>
                  <a:lnTo>
                    <a:pt x="41" y="1270"/>
                  </a:lnTo>
                  <a:lnTo>
                    <a:pt x="24" y="1243"/>
                  </a:lnTo>
                  <a:lnTo>
                    <a:pt x="11" y="1213"/>
                  </a:lnTo>
                  <a:lnTo>
                    <a:pt x="3" y="1181"/>
                  </a:lnTo>
                  <a:lnTo>
                    <a:pt x="0" y="1147"/>
                  </a:lnTo>
                  <a:lnTo>
                    <a:pt x="0" y="208"/>
                  </a:lnTo>
                  <a:lnTo>
                    <a:pt x="3" y="174"/>
                  </a:lnTo>
                  <a:lnTo>
                    <a:pt x="11" y="142"/>
                  </a:lnTo>
                  <a:lnTo>
                    <a:pt x="24" y="112"/>
                  </a:lnTo>
                  <a:lnTo>
                    <a:pt x="41" y="85"/>
                  </a:lnTo>
                  <a:lnTo>
                    <a:pt x="62" y="60"/>
                  </a:lnTo>
                  <a:lnTo>
                    <a:pt x="86" y="40"/>
                  </a:lnTo>
                  <a:lnTo>
                    <a:pt x="114" y="23"/>
                  </a:lnTo>
                  <a:lnTo>
                    <a:pt x="144" y="10"/>
                  </a:lnTo>
                  <a:lnTo>
                    <a:pt x="176" y="2"/>
                  </a:lnTo>
                  <a:lnTo>
                    <a:pt x="2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181"/>
            <p:cNvSpPr>
              <a:spLocks/>
            </p:cNvSpPr>
            <p:nvPr/>
          </p:nvSpPr>
          <p:spPr bwMode="auto">
            <a:xfrm>
              <a:off x="3643313" y="4662488"/>
              <a:ext cx="481013" cy="441325"/>
            </a:xfrm>
            <a:custGeom>
              <a:avLst/>
              <a:gdLst>
                <a:gd name="T0" fmla="*/ 1827 w 3330"/>
                <a:gd name="T1" fmla="*/ 27 h 3059"/>
                <a:gd name="T2" fmla="*/ 2182 w 3330"/>
                <a:gd name="T3" fmla="*/ 139 h 3059"/>
                <a:gd name="T4" fmla="*/ 2494 w 3330"/>
                <a:gd name="T5" fmla="*/ 331 h 3059"/>
                <a:gd name="T6" fmla="*/ 2751 w 3330"/>
                <a:gd name="T7" fmla="*/ 587 h 3059"/>
                <a:gd name="T8" fmla="*/ 2942 w 3330"/>
                <a:gd name="T9" fmla="*/ 898 h 3059"/>
                <a:gd name="T10" fmla="*/ 3053 w 3330"/>
                <a:gd name="T11" fmla="*/ 1252 h 3059"/>
                <a:gd name="T12" fmla="*/ 3305 w 3330"/>
                <a:gd name="T13" fmla="*/ 1267 h 3059"/>
                <a:gd name="T14" fmla="*/ 3330 w 3330"/>
                <a:gd name="T15" fmla="*/ 1322 h 3059"/>
                <a:gd name="T16" fmla="*/ 2964 w 3330"/>
                <a:gd name="T17" fmla="*/ 1783 h 3059"/>
                <a:gd name="T18" fmla="*/ 2911 w 3330"/>
                <a:gd name="T19" fmla="*/ 1807 h 3059"/>
                <a:gd name="T20" fmla="*/ 2857 w 3330"/>
                <a:gd name="T21" fmla="*/ 1783 h 3059"/>
                <a:gd name="T22" fmla="*/ 2492 w 3330"/>
                <a:gd name="T23" fmla="*/ 1311 h 3059"/>
                <a:gd name="T24" fmla="*/ 2530 w 3330"/>
                <a:gd name="T25" fmla="*/ 1259 h 3059"/>
                <a:gd name="T26" fmla="*/ 2745 w 3330"/>
                <a:gd name="T27" fmla="*/ 1169 h 3059"/>
                <a:gd name="T28" fmla="*/ 2605 w 3330"/>
                <a:gd name="T29" fmla="*/ 865 h 3059"/>
                <a:gd name="T30" fmla="*/ 2393 w 3330"/>
                <a:gd name="T31" fmla="*/ 610 h 3059"/>
                <a:gd name="T32" fmla="*/ 2121 w 3330"/>
                <a:gd name="T33" fmla="*/ 419 h 3059"/>
                <a:gd name="T34" fmla="*/ 1801 w 3330"/>
                <a:gd name="T35" fmla="*/ 305 h 3059"/>
                <a:gd name="T36" fmla="*/ 1449 w 3330"/>
                <a:gd name="T37" fmla="*/ 281 h 3059"/>
                <a:gd name="T38" fmla="*/ 1110 w 3330"/>
                <a:gd name="T39" fmla="*/ 353 h 3059"/>
                <a:gd name="T40" fmla="*/ 810 w 3330"/>
                <a:gd name="T41" fmla="*/ 510 h 3059"/>
                <a:gd name="T42" fmla="*/ 564 w 3330"/>
                <a:gd name="T43" fmla="*/ 738 h 3059"/>
                <a:gd name="T44" fmla="*/ 388 w 3330"/>
                <a:gd name="T45" fmla="*/ 1023 h 3059"/>
                <a:gd name="T46" fmla="*/ 293 w 3330"/>
                <a:gd name="T47" fmla="*/ 1352 h 3059"/>
                <a:gd name="T48" fmla="*/ 293 w 3330"/>
                <a:gd name="T49" fmla="*/ 1706 h 3059"/>
                <a:gd name="T50" fmla="*/ 388 w 3330"/>
                <a:gd name="T51" fmla="*/ 2035 h 3059"/>
                <a:gd name="T52" fmla="*/ 564 w 3330"/>
                <a:gd name="T53" fmla="*/ 2321 h 3059"/>
                <a:gd name="T54" fmla="*/ 810 w 3330"/>
                <a:gd name="T55" fmla="*/ 2549 h 3059"/>
                <a:gd name="T56" fmla="*/ 1110 w 3330"/>
                <a:gd name="T57" fmla="*/ 2706 h 3059"/>
                <a:gd name="T58" fmla="*/ 1449 w 3330"/>
                <a:gd name="T59" fmla="*/ 2778 h 3059"/>
                <a:gd name="T60" fmla="*/ 1787 w 3330"/>
                <a:gd name="T61" fmla="*/ 2757 h 3059"/>
                <a:gd name="T62" fmla="*/ 2097 w 3330"/>
                <a:gd name="T63" fmla="*/ 2651 h 3059"/>
                <a:gd name="T64" fmla="*/ 2368 w 3330"/>
                <a:gd name="T65" fmla="*/ 2471 h 3059"/>
                <a:gd name="T66" fmla="*/ 2587 w 3330"/>
                <a:gd name="T67" fmla="*/ 2226 h 3059"/>
                <a:gd name="T68" fmla="*/ 2683 w 3330"/>
                <a:gd name="T69" fmla="*/ 2104 h 3059"/>
                <a:gd name="T70" fmla="*/ 2775 w 3330"/>
                <a:gd name="T71" fmla="*/ 2088 h 3059"/>
                <a:gd name="T72" fmla="*/ 2860 w 3330"/>
                <a:gd name="T73" fmla="*/ 2137 h 3059"/>
                <a:gd name="T74" fmla="*/ 2892 w 3330"/>
                <a:gd name="T75" fmla="*/ 2225 h 3059"/>
                <a:gd name="T76" fmla="*/ 2825 w 3330"/>
                <a:gd name="T77" fmla="*/ 2372 h 3059"/>
                <a:gd name="T78" fmla="*/ 2594 w 3330"/>
                <a:gd name="T79" fmla="*/ 2643 h 3059"/>
                <a:gd name="T80" fmla="*/ 2308 w 3330"/>
                <a:gd name="T81" fmla="*/ 2854 h 3059"/>
                <a:gd name="T82" fmla="*/ 1983 w 3330"/>
                <a:gd name="T83" fmla="*/ 2994 h 3059"/>
                <a:gd name="T84" fmla="*/ 1630 w 3330"/>
                <a:gd name="T85" fmla="*/ 3057 h 3059"/>
                <a:gd name="T86" fmla="*/ 1241 w 3330"/>
                <a:gd name="T87" fmla="*/ 3030 h 3059"/>
                <a:gd name="T88" fmla="*/ 875 w 3330"/>
                <a:gd name="T89" fmla="*/ 2910 h 3059"/>
                <a:gd name="T90" fmla="*/ 556 w 3330"/>
                <a:gd name="T91" fmla="*/ 2705 h 3059"/>
                <a:gd name="T92" fmla="*/ 298 w 3330"/>
                <a:gd name="T93" fmla="*/ 2433 h 3059"/>
                <a:gd name="T94" fmla="*/ 112 w 3330"/>
                <a:gd name="T95" fmla="*/ 2102 h 3059"/>
                <a:gd name="T96" fmla="*/ 13 w 3330"/>
                <a:gd name="T97" fmla="*/ 1728 h 3059"/>
                <a:gd name="T98" fmla="*/ 13 w 3330"/>
                <a:gd name="T99" fmla="*/ 1330 h 3059"/>
                <a:gd name="T100" fmla="*/ 112 w 3330"/>
                <a:gd name="T101" fmla="*/ 957 h 3059"/>
                <a:gd name="T102" fmla="*/ 298 w 3330"/>
                <a:gd name="T103" fmla="*/ 627 h 3059"/>
                <a:gd name="T104" fmla="*/ 556 w 3330"/>
                <a:gd name="T105" fmla="*/ 353 h 3059"/>
                <a:gd name="T106" fmla="*/ 875 w 3330"/>
                <a:gd name="T107" fmla="*/ 149 h 3059"/>
                <a:gd name="T108" fmla="*/ 1241 w 3330"/>
                <a:gd name="T109" fmla="*/ 29 h 30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330" h="3059">
                  <a:moveTo>
                    <a:pt x="1539" y="0"/>
                  </a:moveTo>
                  <a:lnTo>
                    <a:pt x="1637" y="3"/>
                  </a:lnTo>
                  <a:lnTo>
                    <a:pt x="1733" y="11"/>
                  </a:lnTo>
                  <a:lnTo>
                    <a:pt x="1827" y="27"/>
                  </a:lnTo>
                  <a:lnTo>
                    <a:pt x="1920" y="47"/>
                  </a:lnTo>
                  <a:lnTo>
                    <a:pt x="2009" y="72"/>
                  </a:lnTo>
                  <a:lnTo>
                    <a:pt x="2097" y="104"/>
                  </a:lnTo>
                  <a:lnTo>
                    <a:pt x="2182" y="139"/>
                  </a:lnTo>
                  <a:lnTo>
                    <a:pt x="2264" y="181"/>
                  </a:lnTo>
                  <a:lnTo>
                    <a:pt x="2344" y="226"/>
                  </a:lnTo>
                  <a:lnTo>
                    <a:pt x="2420" y="276"/>
                  </a:lnTo>
                  <a:lnTo>
                    <a:pt x="2494" y="331"/>
                  </a:lnTo>
                  <a:lnTo>
                    <a:pt x="2563" y="388"/>
                  </a:lnTo>
                  <a:lnTo>
                    <a:pt x="2630" y="451"/>
                  </a:lnTo>
                  <a:lnTo>
                    <a:pt x="2693" y="517"/>
                  </a:lnTo>
                  <a:lnTo>
                    <a:pt x="2751" y="587"/>
                  </a:lnTo>
                  <a:lnTo>
                    <a:pt x="2805" y="660"/>
                  </a:lnTo>
                  <a:lnTo>
                    <a:pt x="2855" y="736"/>
                  </a:lnTo>
                  <a:lnTo>
                    <a:pt x="2901" y="816"/>
                  </a:lnTo>
                  <a:lnTo>
                    <a:pt x="2942" y="898"/>
                  </a:lnTo>
                  <a:lnTo>
                    <a:pt x="2977" y="982"/>
                  </a:lnTo>
                  <a:lnTo>
                    <a:pt x="3008" y="1070"/>
                  </a:lnTo>
                  <a:lnTo>
                    <a:pt x="3033" y="1160"/>
                  </a:lnTo>
                  <a:lnTo>
                    <a:pt x="3053" y="1252"/>
                  </a:lnTo>
                  <a:lnTo>
                    <a:pt x="3261" y="1252"/>
                  </a:lnTo>
                  <a:lnTo>
                    <a:pt x="3276" y="1253"/>
                  </a:lnTo>
                  <a:lnTo>
                    <a:pt x="3292" y="1259"/>
                  </a:lnTo>
                  <a:lnTo>
                    <a:pt x="3305" y="1267"/>
                  </a:lnTo>
                  <a:lnTo>
                    <a:pt x="3315" y="1278"/>
                  </a:lnTo>
                  <a:lnTo>
                    <a:pt x="3324" y="1291"/>
                  </a:lnTo>
                  <a:lnTo>
                    <a:pt x="3329" y="1307"/>
                  </a:lnTo>
                  <a:lnTo>
                    <a:pt x="3330" y="1322"/>
                  </a:lnTo>
                  <a:lnTo>
                    <a:pt x="3328" y="1337"/>
                  </a:lnTo>
                  <a:lnTo>
                    <a:pt x="3323" y="1352"/>
                  </a:lnTo>
                  <a:lnTo>
                    <a:pt x="3314" y="1365"/>
                  </a:lnTo>
                  <a:lnTo>
                    <a:pt x="2964" y="1783"/>
                  </a:lnTo>
                  <a:lnTo>
                    <a:pt x="2953" y="1793"/>
                  </a:lnTo>
                  <a:lnTo>
                    <a:pt x="2941" y="1801"/>
                  </a:lnTo>
                  <a:lnTo>
                    <a:pt x="2926" y="1806"/>
                  </a:lnTo>
                  <a:lnTo>
                    <a:pt x="2911" y="1807"/>
                  </a:lnTo>
                  <a:lnTo>
                    <a:pt x="2896" y="1806"/>
                  </a:lnTo>
                  <a:lnTo>
                    <a:pt x="2880" y="1801"/>
                  </a:lnTo>
                  <a:lnTo>
                    <a:pt x="2868" y="1793"/>
                  </a:lnTo>
                  <a:lnTo>
                    <a:pt x="2857" y="1783"/>
                  </a:lnTo>
                  <a:lnTo>
                    <a:pt x="2507" y="1365"/>
                  </a:lnTo>
                  <a:lnTo>
                    <a:pt x="2497" y="1348"/>
                  </a:lnTo>
                  <a:lnTo>
                    <a:pt x="2492" y="1330"/>
                  </a:lnTo>
                  <a:lnTo>
                    <a:pt x="2492" y="1311"/>
                  </a:lnTo>
                  <a:lnTo>
                    <a:pt x="2498" y="1291"/>
                  </a:lnTo>
                  <a:lnTo>
                    <a:pt x="2506" y="1278"/>
                  </a:lnTo>
                  <a:lnTo>
                    <a:pt x="2517" y="1267"/>
                  </a:lnTo>
                  <a:lnTo>
                    <a:pt x="2530" y="1259"/>
                  </a:lnTo>
                  <a:lnTo>
                    <a:pt x="2545" y="1253"/>
                  </a:lnTo>
                  <a:lnTo>
                    <a:pt x="2561" y="1252"/>
                  </a:lnTo>
                  <a:lnTo>
                    <a:pt x="2766" y="1252"/>
                  </a:lnTo>
                  <a:lnTo>
                    <a:pt x="2745" y="1169"/>
                  </a:lnTo>
                  <a:lnTo>
                    <a:pt x="2717" y="1089"/>
                  </a:lnTo>
                  <a:lnTo>
                    <a:pt x="2685" y="1012"/>
                  </a:lnTo>
                  <a:lnTo>
                    <a:pt x="2648" y="937"/>
                  </a:lnTo>
                  <a:lnTo>
                    <a:pt x="2605" y="865"/>
                  </a:lnTo>
                  <a:lnTo>
                    <a:pt x="2558" y="796"/>
                  </a:lnTo>
                  <a:lnTo>
                    <a:pt x="2507" y="730"/>
                  </a:lnTo>
                  <a:lnTo>
                    <a:pt x="2452" y="668"/>
                  </a:lnTo>
                  <a:lnTo>
                    <a:pt x="2393" y="610"/>
                  </a:lnTo>
                  <a:lnTo>
                    <a:pt x="2330" y="556"/>
                  </a:lnTo>
                  <a:lnTo>
                    <a:pt x="2263" y="506"/>
                  </a:lnTo>
                  <a:lnTo>
                    <a:pt x="2193" y="460"/>
                  </a:lnTo>
                  <a:lnTo>
                    <a:pt x="2121" y="419"/>
                  </a:lnTo>
                  <a:lnTo>
                    <a:pt x="2044" y="383"/>
                  </a:lnTo>
                  <a:lnTo>
                    <a:pt x="1966" y="352"/>
                  </a:lnTo>
                  <a:lnTo>
                    <a:pt x="1885" y="326"/>
                  </a:lnTo>
                  <a:lnTo>
                    <a:pt x="1801" y="305"/>
                  </a:lnTo>
                  <a:lnTo>
                    <a:pt x="1716" y="290"/>
                  </a:lnTo>
                  <a:lnTo>
                    <a:pt x="1628" y="281"/>
                  </a:lnTo>
                  <a:lnTo>
                    <a:pt x="1539" y="278"/>
                  </a:lnTo>
                  <a:lnTo>
                    <a:pt x="1449" y="281"/>
                  </a:lnTo>
                  <a:lnTo>
                    <a:pt x="1362" y="290"/>
                  </a:lnTo>
                  <a:lnTo>
                    <a:pt x="1275" y="305"/>
                  </a:lnTo>
                  <a:lnTo>
                    <a:pt x="1191" y="327"/>
                  </a:lnTo>
                  <a:lnTo>
                    <a:pt x="1110" y="353"/>
                  </a:lnTo>
                  <a:lnTo>
                    <a:pt x="1030" y="385"/>
                  </a:lnTo>
                  <a:lnTo>
                    <a:pt x="954" y="422"/>
                  </a:lnTo>
                  <a:lnTo>
                    <a:pt x="880" y="463"/>
                  </a:lnTo>
                  <a:lnTo>
                    <a:pt x="810" y="510"/>
                  </a:lnTo>
                  <a:lnTo>
                    <a:pt x="743" y="561"/>
                  </a:lnTo>
                  <a:lnTo>
                    <a:pt x="679" y="615"/>
                  </a:lnTo>
                  <a:lnTo>
                    <a:pt x="620" y="675"/>
                  </a:lnTo>
                  <a:lnTo>
                    <a:pt x="564" y="738"/>
                  </a:lnTo>
                  <a:lnTo>
                    <a:pt x="513" y="804"/>
                  </a:lnTo>
                  <a:lnTo>
                    <a:pt x="467" y="874"/>
                  </a:lnTo>
                  <a:lnTo>
                    <a:pt x="424" y="947"/>
                  </a:lnTo>
                  <a:lnTo>
                    <a:pt x="388" y="1023"/>
                  </a:lnTo>
                  <a:lnTo>
                    <a:pt x="356" y="1102"/>
                  </a:lnTo>
                  <a:lnTo>
                    <a:pt x="328" y="1183"/>
                  </a:lnTo>
                  <a:lnTo>
                    <a:pt x="308" y="1267"/>
                  </a:lnTo>
                  <a:lnTo>
                    <a:pt x="293" y="1352"/>
                  </a:lnTo>
                  <a:lnTo>
                    <a:pt x="284" y="1440"/>
                  </a:lnTo>
                  <a:lnTo>
                    <a:pt x="279" y="1530"/>
                  </a:lnTo>
                  <a:lnTo>
                    <a:pt x="284" y="1619"/>
                  </a:lnTo>
                  <a:lnTo>
                    <a:pt x="293" y="1706"/>
                  </a:lnTo>
                  <a:lnTo>
                    <a:pt x="308" y="1792"/>
                  </a:lnTo>
                  <a:lnTo>
                    <a:pt x="328" y="1875"/>
                  </a:lnTo>
                  <a:lnTo>
                    <a:pt x="356" y="1957"/>
                  </a:lnTo>
                  <a:lnTo>
                    <a:pt x="388" y="2035"/>
                  </a:lnTo>
                  <a:lnTo>
                    <a:pt x="424" y="2111"/>
                  </a:lnTo>
                  <a:lnTo>
                    <a:pt x="467" y="2184"/>
                  </a:lnTo>
                  <a:lnTo>
                    <a:pt x="513" y="2254"/>
                  </a:lnTo>
                  <a:lnTo>
                    <a:pt x="564" y="2321"/>
                  </a:lnTo>
                  <a:lnTo>
                    <a:pt x="620" y="2384"/>
                  </a:lnTo>
                  <a:lnTo>
                    <a:pt x="679" y="2443"/>
                  </a:lnTo>
                  <a:lnTo>
                    <a:pt x="743" y="2498"/>
                  </a:lnTo>
                  <a:lnTo>
                    <a:pt x="810" y="2549"/>
                  </a:lnTo>
                  <a:lnTo>
                    <a:pt x="880" y="2596"/>
                  </a:lnTo>
                  <a:lnTo>
                    <a:pt x="954" y="2637"/>
                  </a:lnTo>
                  <a:lnTo>
                    <a:pt x="1030" y="2674"/>
                  </a:lnTo>
                  <a:lnTo>
                    <a:pt x="1110" y="2706"/>
                  </a:lnTo>
                  <a:lnTo>
                    <a:pt x="1191" y="2733"/>
                  </a:lnTo>
                  <a:lnTo>
                    <a:pt x="1275" y="2754"/>
                  </a:lnTo>
                  <a:lnTo>
                    <a:pt x="1362" y="2769"/>
                  </a:lnTo>
                  <a:lnTo>
                    <a:pt x="1449" y="2778"/>
                  </a:lnTo>
                  <a:lnTo>
                    <a:pt x="1539" y="2781"/>
                  </a:lnTo>
                  <a:lnTo>
                    <a:pt x="1623" y="2778"/>
                  </a:lnTo>
                  <a:lnTo>
                    <a:pt x="1705" y="2770"/>
                  </a:lnTo>
                  <a:lnTo>
                    <a:pt x="1787" y="2757"/>
                  </a:lnTo>
                  <a:lnTo>
                    <a:pt x="1868" y="2738"/>
                  </a:lnTo>
                  <a:lnTo>
                    <a:pt x="1946" y="2713"/>
                  </a:lnTo>
                  <a:lnTo>
                    <a:pt x="2023" y="2685"/>
                  </a:lnTo>
                  <a:lnTo>
                    <a:pt x="2097" y="2651"/>
                  </a:lnTo>
                  <a:lnTo>
                    <a:pt x="2169" y="2613"/>
                  </a:lnTo>
                  <a:lnTo>
                    <a:pt x="2238" y="2570"/>
                  </a:lnTo>
                  <a:lnTo>
                    <a:pt x="2305" y="2523"/>
                  </a:lnTo>
                  <a:lnTo>
                    <a:pt x="2368" y="2471"/>
                  </a:lnTo>
                  <a:lnTo>
                    <a:pt x="2429" y="2416"/>
                  </a:lnTo>
                  <a:lnTo>
                    <a:pt x="2485" y="2357"/>
                  </a:lnTo>
                  <a:lnTo>
                    <a:pt x="2538" y="2293"/>
                  </a:lnTo>
                  <a:lnTo>
                    <a:pt x="2587" y="2226"/>
                  </a:lnTo>
                  <a:lnTo>
                    <a:pt x="2631" y="2156"/>
                  </a:lnTo>
                  <a:lnTo>
                    <a:pt x="2645" y="2135"/>
                  </a:lnTo>
                  <a:lnTo>
                    <a:pt x="2663" y="2117"/>
                  </a:lnTo>
                  <a:lnTo>
                    <a:pt x="2683" y="2104"/>
                  </a:lnTo>
                  <a:lnTo>
                    <a:pt x="2704" y="2094"/>
                  </a:lnTo>
                  <a:lnTo>
                    <a:pt x="2727" y="2088"/>
                  </a:lnTo>
                  <a:lnTo>
                    <a:pt x="2751" y="2086"/>
                  </a:lnTo>
                  <a:lnTo>
                    <a:pt x="2775" y="2088"/>
                  </a:lnTo>
                  <a:lnTo>
                    <a:pt x="2799" y="2094"/>
                  </a:lnTo>
                  <a:lnTo>
                    <a:pt x="2822" y="2104"/>
                  </a:lnTo>
                  <a:lnTo>
                    <a:pt x="2843" y="2119"/>
                  </a:lnTo>
                  <a:lnTo>
                    <a:pt x="2860" y="2137"/>
                  </a:lnTo>
                  <a:lnTo>
                    <a:pt x="2873" y="2156"/>
                  </a:lnTo>
                  <a:lnTo>
                    <a:pt x="2884" y="2178"/>
                  </a:lnTo>
                  <a:lnTo>
                    <a:pt x="2890" y="2200"/>
                  </a:lnTo>
                  <a:lnTo>
                    <a:pt x="2892" y="2225"/>
                  </a:lnTo>
                  <a:lnTo>
                    <a:pt x="2890" y="2248"/>
                  </a:lnTo>
                  <a:lnTo>
                    <a:pt x="2884" y="2271"/>
                  </a:lnTo>
                  <a:lnTo>
                    <a:pt x="2873" y="2295"/>
                  </a:lnTo>
                  <a:lnTo>
                    <a:pt x="2825" y="2372"/>
                  </a:lnTo>
                  <a:lnTo>
                    <a:pt x="2773" y="2445"/>
                  </a:lnTo>
                  <a:lnTo>
                    <a:pt x="2717" y="2515"/>
                  </a:lnTo>
                  <a:lnTo>
                    <a:pt x="2657" y="2582"/>
                  </a:lnTo>
                  <a:lnTo>
                    <a:pt x="2594" y="2643"/>
                  </a:lnTo>
                  <a:lnTo>
                    <a:pt x="2527" y="2702"/>
                  </a:lnTo>
                  <a:lnTo>
                    <a:pt x="2457" y="2757"/>
                  </a:lnTo>
                  <a:lnTo>
                    <a:pt x="2384" y="2807"/>
                  </a:lnTo>
                  <a:lnTo>
                    <a:pt x="2308" y="2854"/>
                  </a:lnTo>
                  <a:lnTo>
                    <a:pt x="2231" y="2896"/>
                  </a:lnTo>
                  <a:lnTo>
                    <a:pt x="2150" y="2933"/>
                  </a:lnTo>
                  <a:lnTo>
                    <a:pt x="2068" y="2966"/>
                  </a:lnTo>
                  <a:lnTo>
                    <a:pt x="1983" y="2994"/>
                  </a:lnTo>
                  <a:lnTo>
                    <a:pt x="1897" y="3017"/>
                  </a:lnTo>
                  <a:lnTo>
                    <a:pt x="1809" y="3036"/>
                  </a:lnTo>
                  <a:lnTo>
                    <a:pt x="1721" y="3049"/>
                  </a:lnTo>
                  <a:lnTo>
                    <a:pt x="1630" y="3057"/>
                  </a:lnTo>
                  <a:lnTo>
                    <a:pt x="1539" y="3059"/>
                  </a:lnTo>
                  <a:lnTo>
                    <a:pt x="1438" y="3056"/>
                  </a:lnTo>
                  <a:lnTo>
                    <a:pt x="1339" y="3047"/>
                  </a:lnTo>
                  <a:lnTo>
                    <a:pt x="1241" y="3030"/>
                  </a:lnTo>
                  <a:lnTo>
                    <a:pt x="1146" y="3008"/>
                  </a:lnTo>
                  <a:lnTo>
                    <a:pt x="1054" y="2981"/>
                  </a:lnTo>
                  <a:lnTo>
                    <a:pt x="963" y="2948"/>
                  </a:lnTo>
                  <a:lnTo>
                    <a:pt x="875" y="2910"/>
                  </a:lnTo>
                  <a:lnTo>
                    <a:pt x="791" y="2865"/>
                  </a:lnTo>
                  <a:lnTo>
                    <a:pt x="709" y="2817"/>
                  </a:lnTo>
                  <a:lnTo>
                    <a:pt x="631" y="2764"/>
                  </a:lnTo>
                  <a:lnTo>
                    <a:pt x="556" y="2705"/>
                  </a:lnTo>
                  <a:lnTo>
                    <a:pt x="486" y="2643"/>
                  </a:lnTo>
                  <a:lnTo>
                    <a:pt x="418" y="2576"/>
                  </a:lnTo>
                  <a:lnTo>
                    <a:pt x="356" y="2507"/>
                  </a:lnTo>
                  <a:lnTo>
                    <a:pt x="298" y="2433"/>
                  </a:lnTo>
                  <a:lnTo>
                    <a:pt x="244" y="2354"/>
                  </a:lnTo>
                  <a:lnTo>
                    <a:pt x="195" y="2273"/>
                  </a:lnTo>
                  <a:lnTo>
                    <a:pt x="151" y="2189"/>
                  </a:lnTo>
                  <a:lnTo>
                    <a:pt x="112" y="2102"/>
                  </a:lnTo>
                  <a:lnTo>
                    <a:pt x="79" y="2012"/>
                  </a:lnTo>
                  <a:lnTo>
                    <a:pt x="51" y="1920"/>
                  </a:lnTo>
                  <a:lnTo>
                    <a:pt x="29" y="1825"/>
                  </a:lnTo>
                  <a:lnTo>
                    <a:pt x="13" y="1728"/>
                  </a:lnTo>
                  <a:lnTo>
                    <a:pt x="3" y="1630"/>
                  </a:lnTo>
                  <a:lnTo>
                    <a:pt x="0" y="1530"/>
                  </a:lnTo>
                  <a:lnTo>
                    <a:pt x="3" y="1429"/>
                  </a:lnTo>
                  <a:lnTo>
                    <a:pt x="13" y="1330"/>
                  </a:lnTo>
                  <a:lnTo>
                    <a:pt x="29" y="1234"/>
                  </a:lnTo>
                  <a:lnTo>
                    <a:pt x="51" y="1138"/>
                  </a:lnTo>
                  <a:lnTo>
                    <a:pt x="79" y="1046"/>
                  </a:lnTo>
                  <a:lnTo>
                    <a:pt x="112" y="957"/>
                  </a:lnTo>
                  <a:lnTo>
                    <a:pt x="151" y="870"/>
                  </a:lnTo>
                  <a:lnTo>
                    <a:pt x="195" y="786"/>
                  </a:lnTo>
                  <a:lnTo>
                    <a:pt x="244" y="705"/>
                  </a:lnTo>
                  <a:lnTo>
                    <a:pt x="298" y="627"/>
                  </a:lnTo>
                  <a:lnTo>
                    <a:pt x="356" y="553"/>
                  </a:lnTo>
                  <a:lnTo>
                    <a:pt x="418" y="482"/>
                  </a:lnTo>
                  <a:lnTo>
                    <a:pt x="486" y="416"/>
                  </a:lnTo>
                  <a:lnTo>
                    <a:pt x="556" y="353"/>
                  </a:lnTo>
                  <a:lnTo>
                    <a:pt x="631" y="295"/>
                  </a:lnTo>
                  <a:lnTo>
                    <a:pt x="709" y="241"/>
                  </a:lnTo>
                  <a:lnTo>
                    <a:pt x="791" y="193"/>
                  </a:lnTo>
                  <a:lnTo>
                    <a:pt x="875" y="149"/>
                  </a:lnTo>
                  <a:lnTo>
                    <a:pt x="963" y="111"/>
                  </a:lnTo>
                  <a:lnTo>
                    <a:pt x="1054" y="78"/>
                  </a:lnTo>
                  <a:lnTo>
                    <a:pt x="1146" y="50"/>
                  </a:lnTo>
                  <a:lnTo>
                    <a:pt x="1241" y="29"/>
                  </a:lnTo>
                  <a:lnTo>
                    <a:pt x="1339" y="12"/>
                  </a:lnTo>
                  <a:lnTo>
                    <a:pt x="1438" y="3"/>
                  </a:lnTo>
                  <a:lnTo>
                    <a:pt x="15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9" name="Group 488"/>
          <p:cNvGrpSpPr/>
          <p:nvPr/>
        </p:nvGrpSpPr>
        <p:grpSpPr>
          <a:xfrm flipH="1">
            <a:off x="9906619" y="656706"/>
            <a:ext cx="329932" cy="266777"/>
            <a:chOff x="3608388" y="3960813"/>
            <a:chExt cx="481013" cy="3889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36" name="Freeform 357"/>
            <p:cNvSpPr>
              <a:spLocks noEditPoints="1"/>
            </p:cNvSpPr>
            <p:nvPr/>
          </p:nvSpPr>
          <p:spPr bwMode="auto">
            <a:xfrm>
              <a:off x="3608388" y="3960813"/>
              <a:ext cx="481013" cy="388938"/>
            </a:xfrm>
            <a:custGeom>
              <a:avLst/>
              <a:gdLst>
                <a:gd name="T0" fmla="*/ 3027 w 3330"/>
                <a:gd name="T1" fmla="*/ 2389 h 2692"/>
                <a:gd name="T2" fmla="*/ 2931 w 3330"/>
                <a:gd name="T3" fmla="*/ 978 h 2692"/>
                <a:gd name="T4" fmla="*/ 2761 w 3330"/>
                <a:gd name="T5" fmla="*/ 1115 h 2692"/>
                <a:gd name="T6" fmla="*/ 2565 w 3330"/>
                <a:gd name="T7" fmla="*/ 1254 h 2692"/>
                <a:gd name="T8" fmla="*/ 2351 w 3330"/>
                <a:gd name="T9" fmla="*/ 1383 h 2692"/>
                <a:gd name="T10" fmla="*/ 2126 w 3330"/>
                <a:gd name="T11" fmla="*/ 1492 h 2692"/>
                <a:gd name="T12" fmla="*/ 1895 w 3330"/>
                <a:gd name="T13" fmla="*/ 1565 h 2692"/>
                <a:gd name="T14" fmla="*/ 1666 w 3330"/>
                <a:gd name="T15" fmla="*/ 1593 h 2692"/>
                <a:gd name="T16" fmla="*/ 1436 w 3330"/>
                <a:gd name="T17" fmla="*/ 1565 h 2692"/>
                <a:gd name="T18" fmla="*/ 1205 w 3330"/>
                <a:gd name="T19" fmla="*/ 1492 h 2692"/>
                <a:gd name="T20" fmla="*/ 979 w 3330"/>
                <a:gd name="T21" fmla="*/ 1383 h 2692"/>
                <a:gd name="T22" fmla="*/ 765 w 3330"/>
                <a:gd name="T23" fmla="*/ 1254 h 2692"/>
                <a:gd name="T24" fmla="*/ 569 w 3330"/>
                <a:gd name="T25" fmla="*/ 1115 h 2692"/>
                <a:gd name="T26" fmla="*/ 399 w 3330"/>
                <a:gd name="T27" fmla="*/ 978 h 2692"/>
                <a:gd name="T28" fmla="*/ 422 w 3330"/>
                <a:gd name="T29" fmla="*/ 796 h 2692"/>
                <a:gd name="T30" fmla="*/ 574 w 3330"/>
                <a:gd name="T31" fmla="*/ 924 h 2692"/>
                <a:gd name="T32" fmla="*/ 753 w 3330"/>
                <a:gd name="T33" fmla="*/ 1060 h 2692"/>
                <a:gd name="T34" fmla="*/ 952 w 3330"/>
                <a:gd name="T35" fmla="*/ 1192 h 2692"/>
                <a:gd name="T36" fmla="*/ 1163 w 3330"/>
                <a:gd name="T37" fmla="*/ 1307 h 2692"/>
                <a:gd name="T38" fmla="*/ 1380 w 3330"/>
                <a:gd name="T39" fmla="*/ 1394 h 2692"/>
                <a:gd name="T40" fmla="*/ 1595 w 3330"/>
                <a:gd name="T41" fmla="*/ 1438 h 2692"/>
                <a:gd name="T42" fmla="*/ 1806 w 3330"/>
                <a:gd name="T43" fmla="*/ 1428 h 2692"/>
                <a:gd name="T44" fmla="*/ 2024 w 3330"/>
                <a:gd name="T45" fmla="*/ 1369 h 2692"/>
                <a:gd name="T46" fmla="*/ 2239 w 3330"/>
                <a:gd name="T47" fmla="*/ 1271 h 2692"/>
                <a:gd name="T48" fmla="*/ 2447 w 3330"/>
                <a:gd name="T49" fmla="*/ 1150 h 2692"/>
                <a:gd name="T50" fmla="*/ 2640 w 3330"/>
                <a:gd name="T51" fmla="*/ 1015 h 2692"/>
                <a:gd name="T52" fmla="*/ 2810 w 3330"/>
                <a:gd name="T53" fmla="*/ 880 h 2692"/>
                <a:gd name="T54" fmla="*/ 422 w 3330"/>
                <a:gd name="T55" fmla="*/ 796 h 2692"/>
                <a:gd name="T56" fmla="*/ 2280 w 3330"/>
                <a:gd name="T57" fmla="*/ 494 h 2692"/>
                <a:gd name="T58" fmla="*/ 1135 w 3330"/>
                <a:gd name="T59" fmla="*/ 0 h 2692"/>
                <a:gd name="T60" fmla="*/ 2230 w 3330"/>
                <a:gd name="T61" fmla="*/ 8 h 2692"/>
                <a:gd name="T62" fmla="*/ 2265 w 3330"/>
                <a:gd name="T63" fmla="*/ 48 h 2692"/>
                <a:gd name="T64" fmla="*/ 3210 w 3330"/>
                <a:gd name="T65" fmla="*/ 497 h 2692"/>
                <a:gd name="T66" fmla="*/ 3286 w 3330"/>
                <a:gd name="T67" fmla="*/ 538 h 2692"/>
                <a:gd name="T68" fmla="*/ 3327 w 3330"/>
                <a:gd name="T69" fmla="*/ 614 h 2692"/>
                <a:gd name="T70" fmla="*/ 3327 w 3330"/>
                <a:gd name="T71" fmla="*/ 2571 h 2692"/>
                <a:gd name="T72" fmla="*/ 3286 w 3330"/>
                <a:gd name="T73" fmla="*/ 2647 h 2692"/>
                <a:gd name="T74" fmla="*/ 3210 w 3330"/>
                <a:gd name="T75" fmla="*/ 2689 h 2692"/>
                <a:gd name="T76" fmla="*/ 120 w 3330"/>
                <a:gd name="T77" fmla="*/ 2689 h 2692"/>
                <a:gd name="T78" fmla="*/ 44 w 3330"/>
                <a:gd name="T79" fmla="*/ 2647 h 2692"/>
                <a:gd name="T80" fmla="*/ 3 w 3330"/>
                <a:gd name="T81" fmla="*/ 2571 h 2692"/>
                <a:gd name="T82" fmla="*/ 3 w 3330"/>
                <a:gd name="T83" fmla="*/ 614 h 2692"/>
                <a:gd name="T84" fmla="*/ 44 w 3330"/>
                <a:gd name="T85" fmla="*/ 538 h 2692"/>
                <a:gd name="T86" fmla="*/ 120 w 3330"/>
                <a:gd name="T87" fmla="*/ 497 h 2692"/>
                <a:gd name="T88" fmla="*/ 1065 w 3330"/>
                <a:gd name="T89" fmla="*/ 48 h 2692"/>
                <a:gd name="T90" fmla="*/ 1101 w 3330"/>
                <a:gd name="T91" fmla="*/ 8 h 2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330" h="2692">
                  <a:moveTo>
                    <a:pt x="303" y="894"/>
                  </a:moveTo>
                  <a:lnTo>
                    <a:pt x="303" y="2389"/>
                  </a:lnTo>
                  <a:lnTo>
                    <a:pt x="3027" y="2389"/>
                  </a:lnTo>
                  <a:lnTo>
                    <a:pt x="3027" y="894"/>
                  </a:lnTo>
                  <a:lnTo>
                    <a:pt x="2981" y="935"/>
                  </a:lnTo>
                  <a:lnTo>
                    <a:pt x="2931" y="978"/>
                  </a:lnTo>
                  <a:lnTo>
                    <a:pt x="2877" y="1022"/>
                  </a:lnTo>
                  <a:lnTo>
                    <a:pt x="2820" y="1068"/>
                  </a:lnTo>
                  <a:lnTo>
                    <a:pt x="2761" y="1115"/>
                  </a:lnTo>
                  <a:lnTo>
                    <a:pt x="2698" y="1161"/>
                  </a:lnTo>
                  <a:lnTo>
                    <a:pt x="2633" y="1208"/>
                  </a:lnTo>
                  <a:lnTo>
                    <a:pt x="2565" y="1254"/>
                  </a:lnTo>
                  <a:lnTo>
                    <a:pt x="2496" y="1299"/>
                  </a:lnTo>
                  <a:lnTo>
                    <a:pt x="2425" y="1343"/>
                  </a:lnTo>
                  <a:lnTo>
                    <a:pt x="2351" y="1383"/>
                  </a:lnTo>
                  <a:lnTo>
                    <a:pt x="2278" y="1422"/>
                  </a:lnTo>
                  <a:lnTo>
                    <a:pt x="2202" y="1459"/>
                  </a:lnTo>
                  <a:lnTo>
                    <a:pt x="2126" y="1492"/>
                  </a:lnTo>
                  <a:lnTo>
                    <a:pt x="2049" y="1520"/>
                  </a:lnTo>
                  <a:lnTo>
                    <a:pt x="1972" y="1545"/>
                  </a:lnTo>
                  <a:lnTo>
                    <a:pt x="1895" y="1565"/>
                  </a:lnTo>
                  <a:lnTo>
                    <a:pt x="1818" y="1580"/>
                  </a:lnTo>
                  <a:lnTo>
                    <a:pt x="1741" y="1589"/>
                  </a:lnTo>
                  <a:lnTo>
                    <a:pt x="1666" y="1593"/>
                  </a:lnTo>
                  <a:lnTo>
                    <a:pt x="1589" y="1589"/>
                  </a:lnTo>
                  <a:lnTo>
                    <a:pt x="1513" y="1580"/>
                  </a:lnTo>
                  <a:lnTo>
                    <a:pt x="1436" y="1565"/>
                  </a:lnTo>
                  <a:lnTo>
                    <a:pt x="1359" y="1545"/>
                  </a:lnTo>
                  <a:lnTo>
                    <a:pt x="1281" y="1520"/>
                  </a:lnTo>
                  <a:lnTo>
                    <a:pt x="1205" y="1492"/>
                  </a:lnTo>
                  <a:lnTo>
                    <a:pt x="1128" y="1459"/>
                  </a:lnTo>
                  <a:lnTo>
                    <a:pt x="1054" y="1422"/>
                  </a:lnTo>
                  <a:lnTo>
                    <a:pt x="979" y="1383"/>
                  </a:lnTo>
                  <a:lnTo>
                    <a:pt x="906" y="1343"/>
                  </a:lnTo>
                  <a:lnTo>
                    <a:pt x="834" y="1299"/>
                  </a:lnTo>
                  <a:lnTo>
                    <a:pt x="765" y="1254"/>
                  </a:lnTo>
                  <a:lnTo>
                    <a:pt x="698" y="1208"/>
                  </a:lnTo>
                  <a:lnTo>
                    <a:pt x="632" y="1161"/>
                  </a:lnTo>
                  <a:lnTo>
                    <a:pt x="569" y="1115"/>
                  </a:lnTo>
                  <a:lnTo>
                    <a:pt x="510" y="1068"/>
                  </a:lnTo>
                  <a:lnTo>
                    <a:pt x="453" y="1022"/>
                  </a:lnTo>
                  <a:lnTo>
                    <a:pt x="399" y="978"/>
                  </a:lnTo>
                  <a:lnTo>
                    <a:pt x="349" y="935"/>
                  </a:lnTo>
                  <a:lnTo>
                    <a:pt x="303" y="894"/>
                  </a:lnTo>
                  <a:close/>
                  <a:moveTo>
                    <a:pt x="422" y="796"/>
                  </a:moveTo>
                  <a:lnTo>
                    <a:pt x="469" y="837"/>
                  </a:lnTo>
                  <a:lnTo>
                    <a:pt x="520" y="880"/>
                  </a:lnTo>
                  <a:lnTo>
                    <a:pt x="574" y="924"/>
                  </a:lnTo>
                  <a:lnTo>
                    <a:pt x="630" y="969"/>
                  </a:lnTo>
                  <a:lnTo>
                    <a:pt x="691" y="1015"/>
                  </a:lnTo>
                  <a:lnTo>
                    <a:pt x="753" y="1060"/>
                  </a:lnTo>
                  <a:lnTo>
                    <a:pt x="817" y="1105"/>
                  </a:lnTo>
                  <a:lnTo>
                    <a:pt x="883" y="1150"/>
                  </a:lnTo>
                  <a:lnTo>
                    <a:pt x="952" y="1192"/>
                  </a:lnTo>
                  <a:lnTo>
                    <a:pt x="1021" y="1233"/>
                  </a:lnTo>
                  <a:lnTo>
                    <a:pt x="1091" y="1271"/>
                  </a:lnTo>
                  <a:lnTo>
                    <a:pt x="1163" y="1307"/>
                  </a:lnTo>
                  <a:lnTo>
                    <a:pt x="1235" y="1340"/>
                  </a:lnTo>
                  <a:lnTo>
                    <a:pt x="1308" y="1369"/>
                  </a:lnTo>
                  <a:lnTo>
                    <a:pt x="1380" y="1394"/>
                  </a:lnTo>
                  <a:lnTo>
                    <a:pt x="1452" y="1413"/>
                  </a:lnTo>
                  <a:lnTo>
                    <a:pt x="1524" y="1428"/>
                  </a:lnTo>
                  <a:lnTo>
                    <a:pt x="1595" y="1438"/>
                  </a:lnTo>
                  <a:lnTo>
                    <a:pt x="1666" y="1441"/>
                  </a:lnTo>
                  <a:lnTo>
                    <a:pt x="1735" y="1438"/>
                  </a:lnTo>
                  <a:lnTo>
                    <a:pt x="1806" y="1428"/>
                  </a:lnTo>
                  <a:lnTo>
                    <a:pt x="1879" y="1413"/>
                  </a:lnTo>
                  <a:lnTo>
                    <a:pt x="1950" y="1394"/>
                  </a:lnTo>
                  <a:lnTo>
                    <a:pt x="2024" y="1369"/>
                  </a:lnTo>
                  <a:lnTo>
                    <a:pt x="2096" y="1340"/>
                  </a:lnTo>
                  <a:lnTo>
                    <a:pt x="2168" y="1307"/>
                  </a:lnTo>
                  <a:lnTo>
                    <a:pt x="2239" y="1271"/>
                  </a:lnTo>
                  <a:lnTo>
                    <a:pt x="2309" y="1233"/>
                  </a:lnTo>
                  <a:lnTo>
                    <a:pt x="2380" y="1192"/>
                  </a:lnTo>
                  <a:lnTo>
                    <a:pt x="2447" y="1150"/>
                  </a:lnTo>
                  <a:lnTo>
                    <a:pt x="2513" y="1105"/>
                  </a:lnTo>
                  <a:lnTo>
                    <a:pt x="2578" y="1060"/>
                  </a:lnTo>
                  <a:lnTo>
                    <a:pt x="2640" y="1015"/>
                  </a:lnTo>
                  <a:lnTo>
                    <a:pt x="2700" y="969"/>
                  </a:lnTo>
                  <a:lnTo>
                    <a:pt x="2756" y="924"/>
                  </a:lnTo>
                  <a:lnTo>
                    <a:pt x="2810" y="880"/>
                  </a:lnTo>
                  <a:lnTo>
                    <a:pt x="2861" y="837"/>
                  </a:lnTo>
                  <a:lnTo>
                    <a:pt x="2908" y="796"/>
                  </a:lnTo>
                  <a:lnTo>
                    <a:pt x="422" y="796"/>
                  </a:lnTo>
                  <a:close/>
                  <a:moveTo>
                    <a:pt x="1187" y="151"/>
                  </a:moveTo>
                  <a:lnTo>
                    <a:pt x="1051" y="494"/>
                  </a:lnTo>
                  <a:lnTo>
                    <a:pt x="2280" y="494"/>
                  </a:lnTo>
                  <a:lnTo>
                    <a:pt x="2144" y="151"/>
                  </a:lnTo>
                  <a:lnTo>
                    <a:pt x="1187" y="151"/>
                  </a:lnTo>
                  <a:close/>
                  <a:moveTo>
                    <a:pt x="1135" y="0"/>
                  </a:moveTo>
                  <a:lnTo>
                    <a:pt x="2195" y="0"/>
                  </a:lnTo>
                  <a:lnTo>
                    <a:pt x="2213" y="2"/>
                  </a:lnTo>
                  <a:lnTo>
                    <a:pt x="2230" y="8"/>
                  </a:lnTo>
                  <a:lnTo>
                    <a:pt x="2245" y="19"/>
                  </a:lnTo>
                  <a:lnTo>
                    <a:pt x="2256" y="32"/>
                  </a:lnTo>
                  <a:lnTo>
                    <a:pt x="2265" y="48"/>
                  </a:lnTo>
                  <a:lnTo>
                    <a:pt x="2443" y="494"/>
                  </a:lnTo>
                  <a:lnTo>
                    <a:pt x="3179" y="494"/>
                  </a:lnTo>
                  <a:lnTo>
                    <a:pt x="3210" y="497"/>
                  </a:lnTo>
                  <a:lnTo>
                    <a:pt x="3239" y="505"/>
                  </a:lnTo>
                  <a:lnTo>
                    <a:pt x="3264" y="519"/>
                  </a:lnTo>
                  <a:lnTo>
                    <a:pt x="3286" y="538"/>
                  </a:lnTo>
                  <a:lnTo>
                    <a:pt x="3305" y="560"/>
                  </a:lnTo>
                  <a:lnTo>
                    <a:pt x="3319" y="586"/>
                  </a:lnTo>
                  <a:lnTo>
                    <a:pt x="3327" y="614"/>
                  </a:lnTo>
                  <a:lnTo>
                    <a:pt x="3330" y="645"/>
                  </a:lnTo>
                  <a:lnTo>
                    <a:pt x="3330" y="2540"/>
                  </a:lnTo>
                  <a:lnTo>
                    <a:pt x="3327" y="2571"/>
                  </a:lnTo>
                  <a:lnTo>
                    <a:pt x="3319" y="2599"/>
                  </a:lnTo>
                  <a:lnTo>
                    <a:pt x="3305" y="2625"/>
                  </a:lnTo>
                  <a:lnTo>
                    <a:pt x="3286" y="2647"/>
                  </a:lnTo>
                  <a:lnTo>
                    <a:pt x="3264" y="2666"/>
                  </a:lnTo>
                  <a:lnTo>
                    <a:pt x="3239" y="2680"/>
                  </a:lnTo>
                  <a:lnTo>
                    <a:pt x="3210" y="2689"/>
                  </a:lnTo>
                  <a:lnTo>
                    <a:pt x="3179" y="2692"/>
                  </a:lnTo>
                  <a:lnTo>
                    <a:pt x="151" y="2692"/>
                  </a:lnTo>
                  <a:lnTo>
                    <a:pt x="120" y="2689"/>
                  </a:lnTo>
                  <a:lnTo>
                    <a:pt x="93" y="2680"/>
                  </a:lnTo>
                  <a:lnTo>
                    <a:pt x="66" y="2666"/>
                  </a:lnTo>
                  <a:lnTo>
                    <a:pt x="44" y="2647"/>
                  </a:lnTo>
                  <a:lnTo>
                    <a:pt x="26" y="2625"/>
                  </a:lnTo>
                  <a:lnTo>
                    <a:pt x="12" y="2599"/>
                  </a:lnTo>
                  <a:lnTo>
                    <a:pt x="3" y="2571"/>
                  </a:lnTo>
                  <a:lnTo>
                    <a:pt x="0" y="2540"/>
                  </a:lnTo>
                  <a:lnTo>
                    <a:pt x="0" y="645"/>
                  </a:lnTo>
                  <a:lnTo>
                    <a:pt x="3" y="614"/>
                  </a:lnTo>
                  <a:lnTo>
                    <a:pt x="12" y="586"/>
                  </a:lnTo>
                  <a:lnTo>
                    <a:pt x="26" y="560"/>
                  </a:lnTo>
                  <a:lnTo>
                    <a:pt x="44" y="538"/>
                  </a:lnTo>
                  <a:lnTo>
                    <a:pt x="66" y="519"/>
                  </a:lnTo>
                  <a:lnTo>
                    <a:pt x="93" y="505"/>
                  </a:lnTo>
                  <a:lnTo>
                    <a:pt x="120" y="497"/>
                  </a:lnTo>
                  <a:lnTo>
                    <a:pt x="151" y="494"/>
                  </a:lnTo>
                  <a:lnTo>
                    <a:pt x="887" y="494"/>
                  </a:lnTo>
                  <a:lnTo>
                    <a:pt x="1065" y="48"/>
                  </a:lnTo>
                  <a:lnTo>
                    <a:pt x="1074" y="32"/>
                  </a:lnTo>
                  <a:lnTo>
                    <a:pt x="1086" y="19"/>
                  </a:lnTo>
                  <a:lnTo>
                    <a:pt x="1101" y="8"/>
                  </a:lnTo>
                  <a:lnTo>
                    <a:pt x="1118" y="2"/>
                  </a:lnTo>
                  <a:lnTo>
                    <a:pt x="11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7" name="Freeform 358"/>
            <p:cNvSpPr>
              <a:spLocks/>
            </p:cNvSpPr>
            <p:nvPr/>
          </p:nvSpPr>
          <p:spPr bwMode="auto">
            <a:xfrm>
              <a:off x="3821113" y="4089400"/>
              <a:ext cx="55563" cy="55563"/>
            </a:xfrm>
            <a:custGeom>
              <a:avLst/>
              <a:gdLst>
                <a:gd name="T0" fmla="*/ 190 w 378"/>
                <a:gd name="T1" fmla="*/ 0 h 379"/>
                <a:gd name="T2" fmla="*/ 223 w 378"/>
                <a:gd name="T3" fmla="*/ 3 h 379"/>
                <a:gd name="T4" fmla="*/ 255 w 378"/>
                <a:gd name="T5" fmla="*/ 12 h 379"/>
                <a:gd name="T6" fmla="*/ 285 w 378"/>
                <a:gd name="T7" fmla="*/ 26 h 379"/>
                <a:gd name="T8" fmla="*/ 311 w 378"/>
                <a:gd name="T9" fmla="*/ 45 h 379"/>
                <a:gd name="T10" fmla="*/ 335 w 378"/>
                <a:gd name="T11" fmla="*/ 68 h 379"/>
                <a:gd name="T12" fmla="*/ 353 w 378"/>
                <a:gd name="T13" fmla="*/ 94 h 379"/>
                <a:gd name="T14" fmla="*/ 367 w 378"/>
                <a:gd name="T15" fmla="*/ 124 h 379"/>
                <a:gd name="T16" fmla="*/ 375 w 378"/>
                <a:gd name="T17" fmla="*/ 155 h 379"/>
                <a:gd name="T18" fmla="*/ 378 w 378"/>
                <a:gd name="T19" fmla="*/ 190 h 379"/>
                <a:gd name="T20" fmla="*/ 375 w 378"/>
                <a:gd name="T21" fmla="*/ 224 h 379"/>
                <a:gd name="T22" fmla="*/ 367 w 378"/>
                <a:gd name="T23" fmla="*/ 255 h 379"/>
                <a:gd name="T24" fmla="*/ 353 w 378"/>
                <a:gd name="T25" fmla="*/ 285 h 379"/>
                <a:gd name="T26" fmla="*/ 335 w 378"/>
                <a:gd name="T27" fmla="*/ 312 h 379"/>
                <a:gd name="T28" fmla="*/ 311 w 378"/>
                <a:gd name="T29" fmla="*/ 334 h 379"/>
                <a:gd name="T30" fmla="*/ 285 w 378"/>
                <a:gd name="T31" fmla="*/ 354 h 379"/>
                <a:gd name="T32" fmla="*/ 255 w 378"/>
                <a:gd name="T33" fmla="*/ 368 h 379"/>
                <a:gd name="T34" fmla="*/ 223 w 378"/>
                <a:gd name="T35" fmla="*/ 376 h 379"/>
                <a:gd name="T36" fmla="*/ 190 w 378"/>
                <a:gd name="T37" fmla="*/ 379 h 379"/>
                <a:gd name="T38" fmla="*/ 155 w 378"/>
                <a:gd name="T39" fmla="*/ 376 h 379"/>
                <a:gd name="T40" fmla="*/ 123 w 378"/>
                <a:gd name="T41" fmla="*/ 368 h 379"/>
                <a:gd name="T42" fmla="*/ 94 w 378"/>
                <a:gd name="T43" fmla="*/ 354 h 379"/>
                <a:gd name="T44" fmla="*/ 67 w 378"/>
                <a:gd name="T45" fmla="*/ 334 h 379"/>
                <a:gd name="T46" fmla="*/ 45 w 378"/>
                <a:gd name="T47" fmla="*/ 312 h 379"/>
                <a:gd name="T48" fmla="*/ 25 w 378"/>
                <a:gd name="T49" fmla="*/ 285 h 379"/>
                <a:gd name="T50" fmla="*/ 12 w 378"/>
                <a:gd name="T51" fmla="*/ 255 h 379"/>
                <a:gd name="T52" fmla="*/ 3 w 378"/>
                <a:gd name="T53" fmla="*/ 224 h 379"/>
                <a:gd name="T54" fmla="*/ 0 w 378"/>
                <a:gd name="T55" fmla="*/ 190 h 379"/>
                <a:gd name="T56" fmla="*/ 3 w 378"/>
                <a:gd name="T57" fmla="*/ 155 h 379"/>
                <a:gd name="T58" fmla="*/ 12 w 378"/>
                <a:gd name="T59" fmla="*/ 124 h 379"/>
                <a:gd name="T60" fmla="*/ 25 w 378"/>
                <a:gd name="T61" fmla="*/ 94 h 379"/>
                <a:gd name="T62" fmla="*/ 45 w 378"/>
                <a:gd name="T63" fmla="*/ 68 h 379"/>
                <a:gd name="T64" fmla="*/ 67 w 378"/>
                <a:gd name="T65" fmla="*/ 45 h 379"/>
                <a:gd name="T66" fmla="*/ 94 w 378"/>
                <a:gd name="T67" fmla="*/ 26 h 379"/>
                <a:gd name="T68" fmla="*/ 123 w 378"/>
                <a:gd name="T69" fmla="*/ 12 h 379"/>
                <a:gd name="T70" fmla="*/ 155 w 378"/>
                <a:gd name="T71" fmla="*/ 3 h 379"/>
                <a:gd name="T72" fmla="*/ 190 w 378"/>
                <a:gd name="T73" fmla="*/ 0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8" h="379">
                  <a:moveTo>
                    <a:pt x="190" y="0"/>
                  </a:moveTo>
                  <a:lnTo>
                    <a:pt x="223" y="3"/>
                  </a:lnTo>
                  <a:lnTo>
                    <a:pt x="255" y="12"/>
                  </a:lnTo>
                  <a:lnTo>
                    <a:pt x="285" y="26"/>
                  </a:lnTo>
                  <a:lnTo>
                    <a:pt x="311" y="45"/>
                  </a:lnTo>
                  <a:lnTo>
                    <a:pt x="335" y="68"/>
                  </a:lnTo>
                  <a:lnTo>
                    <a:pt x="353" y="94"/>
                  </a:lnTo>
                  <a:lnTo>
                    <a:pt x="367" y="124"/>
                  </a:lnTo>
                  <a:lnTo>
                    <a:pt x="375" y="155"/>
                  </a:lnTo>
                  <a:lnTo>
                    <a:pt x="378" y="190"/>
                  </a:lnTo>
                  <a:lnTo>
                    <a:pt x="375" y="224"/>
                  </a:lnTo>
                  <a:lnTo>
                    <a:pt x="367" y="255"/>
                  </a:lnTo>
                  <a:lnTo>
                    <a:pt x="353" y="285"/>
                  </a:lnTo>
                  <a:lnTo>
                    <a:pt x="335" y="312"/>
                  </a:lnTo>
                  <a:lnTo>
                    <a:pt x="311" y="334"/>
                  </a:lnTo>
                  <a:lnTo>
                    <a:pt x="285" y="354"/>
                  </a:lnTo>
                  <a:lnTo>
                    <a:pt x="255" y="368"/>
                  </a:lnTo>
                  <a:lnTo>
                    <a:pt x="223" y="376"/>
                  </a:lnTo>
                  <a:lnTo>
                    <a:pt x="190" y="379"/>
                  </a:lnTo>
                  <a:lnTo>
                    <a:pt x="155" y="376"/>
                  </a:lnTo>
                  <a:lnTo>
                    <a:pt x="123" y="368"/>
                  </a:lnTo>
                  <a:lnTo>
                    <a:pt x="94" y="354"/>
                  </a:lnTo>
                  <a:lnTo>
                    <a:pt x="67" y="334"/>
                  </a:lnTo>
                  <a:lnTo>
                    <a:pt x="45" y="312"/>
                  </a:lnTo>
                  <a:lnTo>
                    <a:pt x="25" y="285"/>
                  </a:lnTo>
                  <a:lnTo>
                    <a:pt x="12" y="255"/>
                  </a:lnTo>
                  <a:lnTo>
                    <a:pt x="3" y="224"/>
                  </a:lnTo>
                  <a:lnTo>
                    <a:pt x="0" y="190"/>
                  </a:lnTo>
                  <a:lnTo>
                    <a:pt x="3" y="155"/>
                  </a:lnTo>
                  <a:lnTo>
                    <a:pt x="12" y="124"/>
                  </a:lnTo>
                  <a:lnTo>
                    <a:pt x="25" y="94"/>
                  </a:lnTo>
                  <a:lnTo>
                    <a:pt x="45" y="68"/>
                  </a:lnTo>
                  <a:lnTo>
                    <a:pt x="67" y="45"/>
                  </a:lnTo>
                  <a:lnTo>
                    <a:pt x="94" y="26"/>
                  </a:lnTo>
                  <a:lnTo>
                    <a:pt x="123" y="12"/>
                  </a:lnTo>
                  <a:lnTo>
                    <a:pt x="155" y="3"/>
                  </a:lnTo>
                  <a:lnTo>
                    <a:pt x="1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7" name="Group 226"/>
          <p:cNvGrpSpPr/>
          <p:nvPr/>
        </p:nvGrpSpPr>
        <p:grpSpPr>
          <a:xfrm flipH="1">
            <a:off x="4175757" y="1653181"/>
            <a:ext cx="327754" cy="327754"/>
            <a:chOff x="6861175" y="5113338"/>
            <a:chExt cx="477838" cy="4778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43" name="Freeform 111"/>
            <p:cNvSpPr>
              <a:spLocks/>
            </p:cNvSpPr>
            <p:nvPr/>
          </p:nvSpPr>
          <p:spPr bwMode="auto">
            <a:xfrm>
              <a:off x="6861175" y="5341938"/>
              <a:ext cx="96838" cy="249238"/>
            </a:xfrm>
            <a:custGeom>
              <a:avLst/>
              <a:gdLst>
                <a:gd name="T0" fmla="*/ 151 w 671"/>
                <a:gd name="T1" fmla="*/ 0 h 1722"/>
                <a:gd name="T2" fmla="*/ 520 w 671"/>
                <a:gd name="T3" fmla="*/ 0 h 1722"/>
                <a:gd name="T4" fmla="*/ 551 w 671"/>
                <a:gd name="T5" fmla="*/ 4 h 1722"/>
                <a:gd name="T6" fmla="*/ 579 w 671"/>
                <a:gd name="T7" fmla="*/ 12 h 1722"/>
                <a:gd name="T8" fmla="*/ 604 w 671"/>
                <a:gd name="T9" fmla="*/ 25 h 1722"/>
                <a:gd name="T10" fmla="*/ 627 w 671"/>
                <a:gd name="T11" fmla="*/ 44 h 1722"/>
                <a:gd name="T12" fmla="*/ 645 w 671"/>
                <a:gd name="T13" fmla="*/ 66 h 1722"/>
                <a:gd name="T14" fmla="*/ 660 w 671"/>
                <a:gd name="T15" fmla="*/ 92 h 1722"/>
                <a:gd name="T16" fmla="*/ 668 w 671"/>
                <a:gd name="T17" fmla="*/ 120 h 1722"/>
                <a:gd name="T18" fmla="*/ 671 w 671"/>
                <a:gd name="T19" fmla="*/ 150 h 1722"/>
                <a:gd name="T20" fmla="*/ 671 w 671"/>
                <a:gd name="T21" fmla="*/ 1572 h 1722"/>
                <a:gd name="T22" fmla="*/ 668 w 671"/>
                <a:gd name="T23" fmla="*/ 1602 h 1722"/>
                <a:gd name="T24" fmla="*/ 660 w 671"/>
                <a:gd name="T25" fmla="*/ 1630 h 1722"/>
                <a:gd name="T26" fmla="*/ 645 w 671"/>
                <a:gd name="T27" fmla="*/ 1656 h 1722"/>
                <a:gd name="T28" fmla="*/ 627 w 671"/>
                <a:gd name="T29" fmla="*/ 1678 h 1722"/>
                <a:gd name="T30" fmla="*/ 604 w 671"/>
                <a:gd name="T31" fmla="*/ 1697 h 1722"/>
                <a:gd name="T32" fmla="*/ 579 w 671"/>
                <a:gd name="T33" fmla="*/ 1710 h 1722"/>
                <a:gd name="T34" fmla="*/ 551 w 671"/>
                <a:gd name="T35" fmla="*/ 1720 h 1722"/>
                <a:gd name="T36" fmla="*/ 520 w 671"/>
                <a:gd name="T37" fmla="*/ 1722 h 1722"/>
                <a:gd name="T38" fmla="*/ 151 w 671"/>
                <a:gd name="T39" fmla="*/ 1722 h 1722"/>
                <a:gd name="T40" fmla="*/ 120 w 671"/>
                <a:gd name="T41" fmla="*/ 1720 h 1722"/>
                <a:gd name="T42" fmla="*/ 92 w 671"/>
                <a:gd name="T43" fmla="*/ 1710 h 1722"/>
                <a:gd name="T44" fmla="*/ 67 w 671"/>
                <a:gd name="T45" fmla="*/ 1697 h 1722"/>
                <a:gd name="T46" fmla="*/ 44 w 671"/>
                <a:gd name="T47" fmla="*/ 1678 h 1722"/>
                <a:gd name="T48" fmla="*/ 26 w 671"/>
                <a:gd name="T49" fmla="*/ 1656 h 1722"/>
                <a:gd name="T50" fmla="*/ 13 w 671"/>
                <a:gd name="T51" fmla="*/ 1630 h 1722"/>
                <a:gd name="T52" fmla="*/ 3 w 671"/>
                <a:gd name="T53" fmla="*/ 1602 h 1722"/>
                <a:gd name="T54" fmla="*/ 0 w 671"/>
                <a:gd name="T55" fmla="*/ 1572 h 1722"/>
                <a:gd name="T56" fmla="*/ 0 w 671"/>
                <a:gd name="T57" fmla="*/ 150 h 1722"/>
                <a:gd name="T58" fmla="*/ 3 w 671"/>
                <a:gd name="T59" fmla="*/ 120 h 1722"/>
                <a:gd name="T60" fmla="*/ 13 w 671"/>
                <a:gd name="T61" fmla="*/ 92 h 1722"/>
                <a:gd name="T62" fmla="*/ 26 w 671"/>
                <a:gd name="T63" fmla="*/ 66 h 1722"/>
                <a:gd name="T64" fmla="*/ 44 w 671"/>
                <a:gd name="T65" fmla="*/ 44 h 1722"/>
                <a:gd name="T66" fmla="*/ 67 w 671"/>
                <a:gd name="T67" fmla="*/ 25 h 1722"/>
                <a:gd name="T68" fmla="*/ 92 w 671"/>
                <a:gd name="T69" fmla="*/ 12 h 1722"/>
                <a:gd name="T70" fmla="*/ 120 w 671"/>
                <a:gd name="T71" fmla="*/ 4 h 1722"/>
                <a:gd name="T72" fmla="*/ 151 w 671"/>
                <a:gd name="T73" fmla="*/ 0 h 1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71" h="1722">
                  <a:moveTo>
                    <a:pt x="151" y="0"/>
                  </a:moveTo>
                  <a:lnTo>
                    <a:pt x="520" y="0"/>
                  </a:lnTo>
                  <a:lnTo>
                    <a:pt x="551" y="4"/>
                  </a:lnTo>
                  <a:lnTo>
                    <a:pt x="579" y="12"/>
                  </a:lnTo>
                  <a:lnTo>
                    <a:pt x="604" y="25"/>
                  </a:lnTo>
                  <a:lnTo>
                    <a:pt x="627" y="44"/>
                  </a:lnTo>
                  <a:lnTo>
                    <a:pt x="645" y="66"/>
                  </a:lnTo>
                  <a:lnTo>
                    <a:pt x="660" y="92"/>
                  </a:lnTo>
                  <a:lnTo>
                    <a:pt x="668" y="120"/>
                  </a:lnTo>
                  <a:lnTo>
                    <a:pt x="671" y="150"/>
                  </a:lnTo>
                  <a:lnTo>
                    <a:pt x="671" y="1572"/>
                  </a:lnTo>
                  <a:lnTo>
                    <a:pt x="668" y="1602"/>
                  </a:lnTo>
                  <a:lnTo>
                    <a:pt x="660" y="1630"/>
                  </a:lnTo>
                  <a:lnTo>
                    <a:pt x="645" y="1656"/>
                  </a:lnTo>
                  <a:lnTo>
                    <a:pt x="627" y="1678"/>
                  </a:lnTo>
                  <a:lnTo>
                    <a:pt x="604" y="1697"/>
                  </a:lnTo>
                  <a:lnTo>
                    <a:pt x="579" y="1710"/>
                  </a:lnTo>
                  <a:lnTo>
                    <a:pt x="551" y="1720"/>
                  </a:lnTo>
                  <a:lnTo>
                    <a:pt x="520" y="1722"/>
                  </a:lnTo>
                  <a:lnTo>
                    <a:pt x="151" y="1722"/>
                  </a:lnTo>
                  <a:lnTo>
                    <a:pt x="120" y="1720"/>
                  </a:lnTo>
                  <a:lnTo>
                    <a:pt x="92" y="1710"/>
                  </a:lnTo>
                  <a:lnTo>
                    <a:pt x="67" y="1697"/>
                  </a:lnTo>
                  <a:lnTo>
                    <a:pt x="44" y="1678"/>
                  </a:lnTo>
                  <a:lnTo>
                    <a:pt x="26" y="1656"/>
                  </a:lnTo>
                  <a:lnTo>
                    <a:pt x="13" y="1630"/>
                  </a:lnTo>
                  <a:lnTo>
                    <a:pt x="3" y="1602"/>
                  </a:lnTo>
                  <a:lnTo>
                    <a:pt x="0" y="1572"/>
                  </a:lnTo>
                  <a:lnTo>
                    <a:pt x="0" y="150"/>
                  </a:lnTo>
                  <a:lnTo>
                    <a:pt x="3" y="120"/>
                  </a:lnTo>
                  <a:lnTo>
                    <a:pt x="13" y="92"/>
                  </a:lnTo>
                  <a:lnTo>
                    <a:pt x="26" y="66"/>
                  </a:lnTo>
                  <a:lnTo>
                    <a:pt x="44" y="44"/>
                  </a:lnTo>
                  <a:lnTo>
                    <a:pt x="67" y="25"/>
                  </a:lnTo>
                  <a:lnTo>
                    <a:pt x="92" y="12"/>
                  </a:lnTo>
                  <a:lnTo>
                    <a:pt x="120" y="4"/>
                  </a:lnTo>
                  <a:lnTo>
                    <a:pt x="1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112"/>
            <p:cNvSpPr>
              <a:spLocks/>
            </p:cNvSpPr>
            <p:nvPr/>
          </p:nvSpPr>
          <p:spPr bwMode="auto">
            <a:xfrm>
              <a:off x="6988175" y="5407025"/>
              <a:ext cx="96838" cy="184150"/>
            </a:xfrm>
            <a:custGeom>
              <a:avLst/>
              <a:gdLst>
                <a:gd name="T0" fmla="*/ 152 w 672"/>
                <a:gd name="T1" fmla="*/ 0 h 1272"/>
                <a:gd name="T2" fmla="*/ 521 w 672"/>
                <a:gd name="T3" fmla="*/ 0 h 1272"/>
                <a:gd name="T4" fmla="*/ 551 w 672"/>
                <a:gd name="T5" fmla="*/ 2 h 1272"/>
                <a:gd name="T6" fmla="*/ 579 w 672"/>
                <a:gd name="T7" fmla="*/ 11 h 1272"/>
                <a:gd name="T8" fmla="*/ 606 w 672"/>
                <a:gd name="T9" fmla="*/ 25 h 1272"/>
                <a:gd name="T10" fmla="*/ 628 w 672"/>
                <a:gd name="T11" fmla="*/ 43 h 1272"/>
                <a:gd name="T12" fmla="*/ 645 w 672"/>
                <a:gd name="T13" fmla="*/ 65 h 1272"/>
                <a:gd name="T14" fmla="*/ 660 w 672"/>
                <a:gd name="T15" fmla="*/ 91 h 1272"/>
                <a:gd name="T16" fmla="*/ 668 w 672"/>
                <a:gd name="T17" fmla="*/ 119 h 1272"/>
                <a:gd name="T18" fmla="*/ 672 w 672"/>
                <a:gd name="T19" fmla="*/ 149 h 1272"/>
                <a:gd name="T20" fmla="*/ 672 w 672"/>
                <a:gd name="T21" fmla="*/ 1122 h 1272"/>
                <a:gd name="T22" fmla="*/ 668 w 672"/>
                <a:gd name="T23" fmla="*/ 1152 h 1272"/>
                <a:gd name="T24" fmla="*/ 660 w 672"/>
                <a:gd name="T25" fmla="*/ 1180 h 1272"/>
                <a:gd name="T26" fmla="*/ 645 w 672"/>
                <a:gd name="T27" fmla="*/ 1206 h 1272"/>
                <a:gd name="T28" fmla="*/ 628 w 672"/>
                <a:gd name="T29" fmla="*/ 1228 h 1272"/>
                <a:gd name="T30" fmla="*/ 606 w 672"/>
                <a:gd name="T31" fmla="*/ 1247 h 1272"/>
                <a:gd name="T32" fmla="*/ 579 w 672"/>
                <a:gd name="T33" fmla="*/ 1260 h 1272"/>
                <a:gd name="T34" fmla="*/ 551 w 672"/>
                <a:gd name="T35" fmla="*/ 1270 h 1272"/>
                <a:gd name="T36" fmla="*/ 521 w 672"/>
                <a:gd name="T37" fmla="*/ 1272 h 1272"/>
                <a:gd name="T38" fmla="*/ 152 w 672"/>
                <a:gd name="T39" fmla="*/ 1272 h 1272"/>
                <a:gd name="T40" fmla="*/ 122 w 672"/>
                <a:gd name="T41" fmla="*/ 1270 h 1272"/>
                <a:gd name="T42" fmla="*/ 93 w 672"/>
                <a:gd name="T43" fmla="*/ 1260 h 1272"/>
                <a:gd name="T44" fmla="*/ 68 w 672"/>
                <a:gd name="T45" fmla="*/ 1247 h 1272"/>
                <a:gd name="T46" fmla="*/ 46 w 672"/>
                <a:gd name="T47" fmla="*/ 1228 h 1272"/>
                <a:gd name="T48" fmla="*/ 27 w 672"/>
                <a:gd name="T49" fmla="*/ 1206 h 1272"/>
                <a:gd name="T50" fmla="*/ 13 w 672"/>
                <a:gd name="T51" fmla="*/ 1180 h 1272"/>
                <a:gd name="T52" fmla="*/ 4 w 672"/>
                <a:gd name="T53" fmla="*/ 1152 h 1272"/>
                <a:gd name="T54" fmla="*/ 0 w 672"/>
                <a:gd name="T55" fmla="*/ 1122 h 1272"/>
                <a:gd name="T56" fmla="*/ 0 w 672"/>
                <a:gd name="T57" fmla="*/ 149 h 1272"/>
                <a:gd name="T58" fmla="*/ 4 w 672"/>
                <a:gd name="T59" fmla="*/ 119 h 1272"/>
                <a:gd name="T60" fmla="*/ 13 w 672"/>
                <a:gd name="T61" fmla="*/ 91 h 1272"/>
                <a:gd name="T62" fmla="*/ 27 w 672"/>
                <a:gd name="T63" fmla="*/ 65 h 1272"/>
                <a:gd name="T64" fmla="*/ 46 w 672"/>
                <a:gd name="T65" fmla="*/ 43 h 1272"/>
                <a:gd name="T66" fmla="*/ 68 w 672"/>
                <a:gd name="T67" fmla="*/ 25 h 1272"/>
                <a:gd name="T68" fmla="*/ 93 w 672"/>
                <a:gd name="T69" fmla="*/ 11 h 1272"/>
                <a:gd name="T70" fmla="*/ 122 w 672"/>
                <a:gd name="T71" fmla="*/ 2 h 1272"/>
                <a:gd name="T72" fmla="*/ 152 w 672"/>
                <a:gd name="T73" fmla="*/ 0 h 1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72" h="1272">
                  <a:moveTo>
                    <a:pt x="152" y="0"/>
                  </a:moveTo>
                  <a:lnTo>
                    <a:pt x="521" y="0"/>
                  </a:lnTo>
                  <a:lnTo>
                    <a:pt x="551" y="2"/>
                  </a:lnTo>
                  <a:lnTo>
                    <a:pt x="579" y="11"/>
                  </a:lnTo>
                  <a:lnTo>
                    <a:pt x="606" y="25"/>
                  </a:lnTo>
                  <a:lnTo>
                    <a:pt x="628" y="43"/>
                  </a:lnTo>
                  <a:lnTo>
                    <a:pt x="645" y="65"/>
                  </a:lnTo>
                  <a:lnTo>
                    <a:pt x="660" y="91"/>
                  </a:lnTo>
                  <a:lnTo>
                    <a:pt x="668" y="119"/>
                  </a:lnTo>
                  <a:lnTo>
                    <a:pt x="672" y="149"/>
                  </a:lnTo>
                  <a:lnTo>
                    <a:pt x="672" y="1122"/>
                  </a:lnTo>
                  <a:lnTo>
                    <a:pt x="668" y="1152"/>
                  </a:lnTo>
                  <a:lnTo>
                    <a:pt x="660" y="1180"/>
                  </a:lnTo>
                  <a:lnTo>
                    <a:pt x="645" y="1206"/>
                  </a:lnTo>
                  <a:lnTo>
                    <a:pt x="628" y="1228"/>
                  </a:lnTo>
                  <a:lnTo>
                    <a:pt x="606" y="1247"/>
                  </a:lnTo>
                  <a:lnTo>
                    <a:pt x="579" y="1260"/>
                  </a:lnTo>
                  <a:lnTo>
                    <a:pt x="551" y="1270"/>
                  </a:lnTo>
                  <a:lnTo>
                    <a:pt x="521" y="1272"/>
                  </a:lnTo>
                  <a:lnTo>
                    <a:pt x="152" y="1272"/>
                  </a:lnTo>
                  <a:lnTo>
                    <a:pt x="122" y="1270"/>
                  </a:lnTo>
                  <a:lnTo>
                    <a:pt x="93" y="1260"/>
                  </a:lnTo>
                  <a:lnTo>
                    <a:pt x="68" y="1247"/>
                  </a:lnTo>
                  <a:lnTo>
                    <a:pt x="46" y="1228"/>
                  </a:lnTo>
                  <a:lnTo>
                    <a:pt x="27" y="1206"/>
                  </a:lnTo>
                  <a:lnTo>
                    <a:pt x="13" y="1180"/>
                  </a:lnTo>
                  <a:lnTo>
                    <a:pt x="4" y="1152"/>
                  </a:lnTo>
                  <a:lnTo>
                    <a:pt x="0" y="1122"/>
                  </a:lnTo>
                  <a:lnTo>
                    <a:pt x="0" y="149"/>
                  </a:lnTo>
                  <a:lnTo>
                    <a:pt x="4" y="119"/>
                  </a:lnTo>
                  <a:lnTo>
                    <a:pt x="13" y="91"/>
                  </a:lnTo>
                  <a:lnTo>
                    <a:pt x="27" y="65"/>
                  </a:lnTo>
                  <a:lnTo>
                    <a:pt x="46" y="43"/>
                  </a:lnTo>
                  <a:lnTo>
                    <a:pt x="68" y="25"/>
                  </a:lnTo>
                  <a:lnTo>
                    <a:pt x="93" y="11"/>
                  </a:lnTo>
                  <a:lnTo>
                    <a:pt x="122" y="2"/>
                  </a:lnTo>
                  <a:lnTo>
                    <a:pt x="1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113"/>
            <p:cNvSpPr>
              <a:spLocks/>
            </p:cNvSpPr>
            <p:nvPr/>
          </p:nvSpPr>
          <p:spPr bwMode="auto">
            <a:xfrm>
              <a:off x="7115175" y="5407025"/>
              <a:ext cx="96838" cy="184150"/>
            </a:xfrm>
            <a:custGeom>
              <a:avLst/>
              <a:gdLst>
                <a:gd name="T0" fmla="*/ 150 w 670"/>
                <a:gd name="T1" fmla="*/ 0 h 1272"/>
                <a:gd name="T2" fmla="*/ 519 w 670"/>
                <a:gd name="T3" fmla="*/ 0 h 1272"/>
                <a:gd name="T4" fmla="*/ 550 w 670"/>
                <a:gd name="T5" fmla="*/ 2 h 1272"/>
                <a:gd name="T6" fmla="*/ 578 w 670"/>
                <a:gd name="T7" fmla="*/ 11 h 1272"/>
                <a:gd name="T8" fmla="*/ 604 w 670"/>
                <a:gd name="T9" fmla="*/ 25 h 1272"/>
                <a:gd name="T10" fmla="*/ 626 w 670"/>
                <a:gd name="T11" fmla="*/ 43 h 1272"/>
                <a:gd name="T12" fmla="*/ 645 w 670"/>
                <a:gd name="T13" fmla="*/ 65 h 1272"/>
                <a:gd name="T14" fmla="*/ 659 w 670"/>
                <a:gd name="T15" fmla="*/ 91 h 1272"/>
                <a:gd name="T16" fmla="*/ 667 w 670"/>
                <a:gd name="T17" fmla="*/ 119 h 1272"/>
                <a:gd name="T18" fmla="*/ 670 w 670"/>
                <a:gd name="T19" fmla="*/ 149 h 1272"/>
                <a:gd name="T20" fmla="*/ 670 w 670"/>
                <a:gd name="T21" fmla="*/ 1122 h 1272"/>
                <a:gd name="T22" fmla="*/ 667 w 670"/>
                <a:gd name="T23" fmla="*/ 1152 h 1272"/>
                <a:gd name="T24" fmla="*/ 659 w 670"/>
                <a:gd name="T25" fmla="*/ 1180 h 1272"/>
                <a:gd name="T26" fmla="*/ 645 w 670"/>
                <a:gd name="T27" fmla="*/ 1206 h 1272"/>
                <a:gd name="T28" fmla="*/ 626 w 670"/>
                <a:gd name="T29" fmla="*/ 1228 h 1272"/>
                <a:gd name="T30" fmla="*/ 604 w 670"/>
                <a:gd name="T31" fmla="*/ 1247 h 1272"/>
                <a:gd name="T32" fmla="*/ 578 w 670"/>
                <a:gd name="T33" fmla="*/ 1260 h 1272"/>
                <a:gd name="T34" fmla="*/ 550 w 670"/>
                <a:gd name="T35" fmla="*/ 1270 h 1272"/>
                <a:gd name="T36" fmla="*/ 519 w 670"/>
                <a:gd name="T37" fmla="*/ 1272 h 1272"/>
                <a:gd name="T38" fmla="*/ 150 w 670"/>
                <a:gd name="T39" fmla="*/ 1272 h 1272"/>
                <a:gd name="T40" fmla="*/ 119 w 670"/>
                <a:gd name="T41" fmla="*/ 1270 h 1272"/>
                <a:gd name="T42" fmla="*/ 92 w 670"/>
                <a:gd name="T43" fmla="*/ 1260 h 1272"/>
                <a:gd name="T44" fmla="*/ 66 w 670"/>
                <a:gd name="T45" fmla="*/ 1247 h 1272"/>
                <a:gd name="T46" fmla="*/ 44 w 670"/>
                <a:gd name="T47" fmla="*/ 1228 h 1272"/>
                <a:gd name="T48" fmla="*/ 25 w 670"/>
                <a:gd name="T49" fmla="*/ 1206 h 1272"/>
                <a:gd name="T50" fmla="*/ 12 w 670"/>
                <a:gd name="T51" fmla="*/ 1180 h 1272"/>
                <a:gd name="T52" fmla="*/ 3 w 670"/>
                <a:gd name="T53" fmla="*/ 1152 h 1272"/>
                <a:gd name="T54" fmla="*/ 0 w 670"/>
                <a:gd name="T55" fmla="*/ 1122 h 1272"/>
                <a:gd name="T56" fmla="*/ 0 w 670"/>
                <a:gd name="T57" fmla="*/ 149 h 1272"/>
                <a:gd name="T58" fmla="*/ 3 w 670"/>
                <a:gd name="T59" fmla="*/ 119 h 1272"/>
                <a:gd name="T60" fmla="*/ 12 w 670"/>
                <a:gd name="T61" fmla="*/ 91 h 1272"/>
                <a:gd name="T62" fmla="*/ 25 w 670"/>
                <a:gd name="T63" fmla="*/ 65 h 1272"/>
                <a:gd name="T64" fmla="*/ 44 w 670"/>
                <a:gd name="T65" fmla="*/ 43 h 1272"/>
                <a:gd name="T66" fmla="*/ 66 w 670"/>
                <a:gd name="T67" fmla="*/ 25 h 1272"/>
                <a:gd name="T68" fmla="*/ 92 w 670"/>
                <a:gd name="T69" fmla="*/ 11 h 1272"/>
                <a:gd name="T70" fmla="*/ 119 w 670"/>
                <a:gd name="T71" fmla="*/ 2 h 1272"/>
                <a:gd name="T72" fmla="*/ 150 w 670"/>
                <a:gd name="T73" fmla="*/ 0 h 1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70" h="1272">
                  <a:moveTo>
                    <a:pt x="150" y="0"/>
                  </a:moveTo>
                  <a:lnTo>
                    <a:pt x="519" y="0"/>
                  </a:lnTo>
                  <a:lnTo>
                    <a:pt x="550" y="2"/>
                  </a:lnTo>
                  <a:lnTo>
                    <a:pt x="578" y="11"/>
                  </a:lnTo>
                  <a:lnTo>
                    <a:pt x="604" y="25"/>
                  </a:lnTo>
                  <a:lnTo>
                    <a:pt x="626" y="43"/>
                  </a:lnTo>
                  <a:lnTo>
                    <a:pt x="645" y="65"/>
                  </a:lnTo>
                  <a:lnTo>
                    <a:pt x="659" y="91"/>
                  </a:lnTo>
                  <a:lnTo>
                    <a:pt x="667" y="119"/>
                  </a:lnTo>
                  <a:lnTo>
                    <a:pt x="670" y="149"/>
                  </a:lnTo>
                  <a:lnTo>
                    <a:pt x="670" y="1122"/>
                  </a:lnTo>
                  <a:lnTo>
                    <a:pt x="667" y="1152"/>
                  </a:lnTo>
                  <a:lnTo>
                    <a:pt x="659" y="1180"/>
                  </a:lnTo>
                  <a:lnTo>
                    <a:pt x="645" y="1206"/>
                  </a:lnTo>
                  <a:lnTo>
                    <a:pt x="626" y="1228"/>
                  </a:lnTo>
                  <a:lnTo>
                    <a:pt x="604" y="1247"/>
                  </a:lnTo>
                  <a:lnTo>
                    <a:pt x="578" y="1260"/>
                  </a:lnTo>
                  <a:lnTo>
                    <a:pt x="550" y="1270"/>
                  </a:lnTo>
                  <a:lnTo>
                    <a:pt x="519" y="1272"/>
                  </a:lnTo>
                  <a:lnTo>
                    <a:pt x="150" y="1272"/>
                  </a:lnTo>
                  <a:lnTo>
                    <a:pt x="119" y="1270"/>
                  </a:lnTo>
                  <a:lnTo>
                    <a:pt x="92" y="1260"/>
                  </a:lnTo>
                  <a:lnTo>
                    <a:pt x="66" y="1247"/>
                  </a:lnTo>
                  <a:lnTo>
                    <a:pt x="44" y="1228"/>
                  </a:lnTo>
                  <a:lnTo>
                    <a:pt x="25" y="1206"/>
                  </a:lnTo>
                  <a:lnTo>
                    <a:pt x="12" y="1180"/>
                  </a:lnTo>
                  <a:lnTo>
                    <a:pt x="3" y="1152"/>
                  </a:lnTo>
                  <a:lnTo>
                    <a:pt x="0" y="1122"/>
                  </a:lnTo>
                  <a:lnTo>
                    <a:pt x="0" y="149"/>
                  </a:lnTo>
                  <a:lnTo>
                    <a:pt x="3" y="119"/>
                  </a:lnTo>
                  <a:lnTo>
                    <a:pt x="12" y="91"/>
                  </a:lnTo>
                  <a:lnTo>
                    <a:pt x="25" y="65"/>
                  </a:lnTo>
                  <a:lnTo>
                    <a:pt x="44" y="43"/>
                  </a:lnTo>
                  <a:lnTo>
                    <a:pt x="66" y="25"/>
                  </a:lnTo>
                  <a:lnTo>
                    <a:pt x="92" y="11"/>
                  </a:lnTo>
                  <a:lnTo>
                    <a:pt x="119" y="2"/>
                  </a:lnTo>
                  <a:lnTo>
                    <a:pt x="1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114"/>
            <p:cNvSpPr>
              <a:spLocks/>
            </p:cNvSpPr>
            <p:nvPr/>
          </p:nvSpPr>
          <p:spPr bwMode="auto">
            <a:xfrm>
              <a:off x="7242175" y="5341938"/>
              <a:ext cx="96838" cy="249238"/>
            </a:xfrm>
            <a:custGeom>
              <a:avLst/>
              <a:gdLst>
                <a:gd name="T0" fmla="*/ 150 w 670"/>
                <a:gd name="T1" fmla="*/ 0 h 1722"/>
                <a:gd name="T2" fmla="*/ 520 w 670"/>
                <a:gd name="T3" fmla="*/ 0 h 1722"/>
                <a:gd name="T4" fmla="*/ 550 w 670"/>
                <a:gd name="T5" fmla="*/ 4 h 1722"/>
                <a:gd name="T6" fmla="*/ 579 w 670"/>
                <a:gd name="T7" fmla="*/ 12 h 1722"/>
                <a:gd name="T8" fmla="*/ 604 w 670"/>
                <a:gd name="T9" fmla="*/ 25 h 1722"/>
                <a:gd name="T10" fmla="*/ 626 w 670"/>
                <a:gd name="T11" fmla="*/ 44 h 1722"/>
                <a:gd name="T12" fmla="*/ 645 w 670"/>
                <a:gd name="T13" fmla="*/ 66 h 1722"/>
                <a:gd name="T14" fmla="*/ 658 w 670"/>
                <a:gd name="T15" fmla="*/ 92 h 1722"/>
                <a:gd name="T16" fmla="*/ 668 w 670"/>
                <a:gd name="T17" fmla="*/ 120 h 1722"/>
                <a:gd name="T18" fmla="*/ 670 w 670"/>
                <a:gd name="T19" fmla="*/ 150 h 1722"/>
                <a:gd name="T20" fmla="*/ 670 w 670"/>
                <a:gd name="T21" fmla="*/ 1572 h 1722"/>
                <a:gd name="T22" fmla="*/ 668 w 670"/>
                <a:gd name="T23" fmla="*/ 1602 h 1722"/>
                <a:gd name="T24" fmla="*/ 658 w 670"/>
                <a:gd name="T25" fmla="*/ 1630 h 1722"/>
                <a:gd name="T26" fmla="*/ 645 w 670"/>
                <a:gd name="T27" fmla="*/ 1656 h 1722"/>
                <a:gd name="T28" fmla="*/ 626 w 670"/>
                <a:gd name="T29" fmla="*/ 1678 h 1722"/>
                <a:gd name="T30" fmla="*/ 604 w 670"/>
                <a:gd name="T31" fmla="*/ 1697 h 1722"/>
                <a:gd name="T32" fmla="*/ 579 w 670"/>
                <a:gd name="T33" fmla="*/ 1710 h 1722"/>
                <a:gd name="T34" fmla="*/ 550 w 670"/>
                <a:gd name="T35" fmla="*/ 1720 h 1722"/>
                <a:gd name="T36" fmla="*/ 520 w 670"/>
                <a:gd name="T37" fmla="*/ 1722 h 1722"/>
                <a:gd name="T38" fmla="*/ 150 w 670"/>
                <a:gd name="T39" fmla="*/ 1722 h 1722"/>
                <a:gd name="T40" fmla="*/ 120 w 670"/>
                <a:gd name="T41" fmla="*/ 1720 h 1722"/>
                <a:gd name="T42" fmla="*/ 92 w 670"/>
                <a:gd name="T43" fmla="*/ 1710 h 1722"/>
                <a:gd name="T44" fmla="*/ 66 w 670"/>
                <a:gd name="T45" fmla="*/ 1697 h 1722"/>
                <a:gd name="T46" fmla="*/ 44 w 670"/>
                <a:gd name="T47" fmla="*/ 1678 h 1722"/>
                <a:gd name="T48" fmla="*/ 25 w 670"/>
                <a:gd name="T49" fmla="*/ 1656 h 1722"/>
                <a:gd name="T50" fmla="*/ 11 w 670"/>
                <a:gd name="T51" fmla="*/ 1630 h 1722"/>
                <a:gd name="T52" fmla="*/ 3 w 670"/>
                <a:gd name="T53" fmla="*/ 1602 h 1722"/>
                <a:gd name="T54" fmla="*/ 0 w 670"/>
                <a:gd name="T55" fmla="*/ 1572 h 1722"/>
                <a:gd name="T56" fmla="*/ 0 w 670"/>
                <a:gd name="T57" fmla="*/ 150 h 1722"/>
                <a:gd name="T58" fmla="*/ 3 w 670"/>
                <a:gd name="T59" fmla="*/ 120 h 1722"/>
                <a:gd name="T60" fmla="*/ 11 w 670"/>
                <a:gd name="T61" fmla="*/ 92 h 1722"/>
                <a:gd name="T62" fmla="*/ 25 w 670"/>
                <a:gd name="T63" fmla="*/ 66 h 1722"/>
                <a:gd name="T64" fmla="*/ 44 w 670"/>
                <a:gd name="T65" fmla="*/ 44 h 1722"/>
                <a:gd name="T66" fmla="*/ 66 w 670"/>
                <a:gd name="T67" fmla="*/ 25 h 1722"/>
                <a:gd name="T68" fmla="*/ 92 w 670"/>
                <a:gd name="T69" fmla="*/ 12 h 1722"/>
                <a:gd name="T70" fmla="*/ 120 w 670"/>
                <a:gd name="T71" fmla="*/ 4 h 1722"/>
                <a:gd name="T72" fmla="*/ 150 w 670"/>
                <a:gd name="T73" fmla="*/ 0 h 1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70" h="1722">
                  <a:moveTo>
                    <a:pt x="150" y="0"/>
                  </a:moveTo>
                  <a:lnTo>
                    <a:pt x="520" y="0"/>
                  </a:lnTo>
                  <a:lnTo>
                    <a:pt x="550" y="4"/>
                  </a:lnTo>
                  <a:lnTo>
                    <a:pt x="579" y="12"/>
                  </a:lnTo>
                  <a:lnTo>
                    <a:pt x="604" y="25"/>
                  </a:lnTo>
                  <a:lnTo>
                    <a:pt x="626" y="44"/>
                  </a:lnTo>
                  <a:lnTo>
                    <a:pt x="645" y="66"/>
                  </a:lnTo>
                  <a:lnTo>
                    <a:pt x="658" y="92"/>
                  </a:lnTo>
                  <a:lnTo>
                    <a:pt x="668" y="120"/>
                  </a:lnTo>
                  <a:lnTo>
                    <a:pt x="670" y="150"/>
                  </a:lnTo>
                  <a:lnTo>
                    <a:pt x="670" y="1572"/>
                  </a:lnTo>
                  <a:lnTo>
                    <a:pt x="668" y="1602"/>
                  </a:lnTo>
                  <a:lnTo>
                    <a:pt x="658" y="1630"/>
                  </a:lnTo>
                  <a:lnTo>
                    <a:pt x="645" y="1656"/>
                  </a:lnTo>
                  <a:lnTo>
                    <a:pt x="626" y="1678"/>
                  </a:lnTo>
                  <a:lnTo>
                    <a:pt x="604" y="1697"/>
                  </a:lnTo>
                  <a:lnTo>
                    <a:pt x="579" y="1710"/>
                  </a:lnTo>
                  <a:lnTo>
                    <a:pt x="550" y="1720"/>
                  </a:lnTo>
                  <a:lnTo>
                    <a:pt x="520" y="1722"/>
                  </a:lnTo>
                  <a:lnTo>
                    <a:pt x="150" y="1722"/>
                  </a:lnTo>
                  <a:lnTo>
                    <a:pt x="120" y="1720"/>
                  </a:lnTo>
                  <a:lnTo>
                    <a:pt x="92" y="1710"/>
                  </a:lnTo>
                  <a:lnTo>
                    <a:pt x="66" y="1697"/>
                  </a:lnTo>
                  <a:lnTo>
                    <a:pt x="44" y="1678"/>
                  </a:lnTo>
                  <a:lnTo>
                    <a:pt x="25" y="1656"/>
                  </a:lnTo>
                  <a:lnTo>
                    <a:pt x="11" y="1630"/>
                  </a:lnTo>
                  <a:lnTo>
                    <a:pt x="3" y="1602"/>
                  </a:lnTo>
                  <a:lnTo>
                    <a:pt x="0" y="1572"/>
                  </a:lnTo>
                  <a:lnTo>
                    <a:pt x="0" y="150"/>
                  </a:lnTo>
                  <a:lnTo>
                    <a:pt x="3" y="120"/>
                  </a:lnTo>
                  <a:lnTo>
                    <a:pt x="11" y="92"/>
                  </a:lnTo>
                  <a:lnTo>
                    <a:pt x="25" y="66"/>
                  </a:lnTo>
                  <a:lnTo>
                    <a:pt x="44" y="44"/>
                  </a:lnTo>
                  <a:lnTo>
                    <a:pt x="66" y="25"/>
                  </a:lnTo>
                  <a:lnTo>
                    <a:pt x="92" y="12"/>
                  </a:lnTo>
                  <a:lnTo>
                    <a:pt x="120" y="4"/>
                  </a:lnTo>
                  <a:lnTo>
                    <a:pt x="1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115"/>
            <p:cNvSpPr>
              <a:spLocks/>
            </p:cNvSpPr>
            <p:nvPr/>
          </p:nvSpPr>
          <p:spPr bwMode="auto">
            <a:xfrm>
              <a:off x="6937375" y="5133975"/>
              <a:ext cx="284163" cy="247650"/>
            </a:xfrm>
            <a:custGeom>
              <a:avLst/>
              <a:gdLst>
                <a:gd name="T0" fmla="*/ 1517 w 1970"/>
                <a:gd name="T1" fmla="*/ 155 h 1723"/>
                <a:gd name="T2" fmla="*/ 1966 w 1970"/>
                <a:gd name="T3" fmla="*/ 644 h 1723"/>
                <a:gd name="T4" fmla="*/ 1767 w 1970"/>
                <a:gd name="T5" fmla="*/ 1090 h 1723"/>
                <a:gd name="T6" fmla="*/ 1723 w 1970"/>
                <a:gd name="T7" fmla="*/ 1231 h 1723"/>
                <a:gd name="T8" fmla="*/ 1607 w 1970"/>
                <a:gd name="T9" fmla="*/ 1332 h 1723"/>
                <a:gd name="T10" fmla="*/ 1471 w 1970"/>
                <a:gd name="T11" fmla="*/ 1427 h 1723"/>
                <a:gd name="T12" fmla="*/ 1375 w 1970"/>
                <a:gd name="T13" fmla="*/ 1562 h 1723"/>
                <a:gd name="T14" fmla="*/ 1275 w 1970"/>
                <a:gd name="T15" fmla="*/ 1676 h 1723"/>
                <a:gd name="T16" fmla="*/ 1132 w 1970"/>
                <a:gd name="T17" fmla="*/ 1720 h 1723"/>
                <a:gd name="T18" fmla="*/ 790 w 1970"/>
                <a:gd name="T19" fmla="*/ 1614 h 1723"/>
                <a:gd name="T20" fmla="*/ 667 w 1970"/>
                <a:gd name="T21" fmla="*/ 1593 h 1723"/>
                <a:gd name="T22" fmla="*/ 645 w 1970"/>
                <a:gd name="T23" fmla="*/ 1470 h 1723"/>
                <a:gd name="T24" fmla="*/ 557 w 1970"/>
                <a:gd name="T25" fmla="*/ 1470 h 1723"/>
                <a:gd name="T26" fmla="*/ 483 w 1970"/>
                <a:gd name="T27" fmla="*/ 1362 h 1723"/>
                <a:gd name="T28" fmla="*/ 450 w 1970"/>
                <a:gd name="T29" fmla="*/ 1329 h 1723"/>
                <a:gd name="T30" fmla="*/ 341 w 1970"/>
                <a:gd name="T31" fmla="*/ 1257 h 1723"/>
                <a:gd name="T32" fmla="*/ 342 w 1970"/>
                <a:gd name="T33" fmla="*/ 1169 h 1723"/>
                <a:gd name="T34" fmla="*/ 217 w 1970"/>
                <a:gd name="T35" fmla="*/ 1148 h 1723"/>
                <a:gd name="T36" fmla="*/ 197 w 1970"/>
                <a:gd name="T37" fmla="*/ 1025 h 1723"/>
                <a:gd name="T38" fmla="*/ 0 w 1970"/>
                <a:gd name="T39" fmla="*/ 606 h 1723"/>
                <a:gd name="T40" fmla="*/ 67 w 1970"/>
                <a:gd name="T41" fmla="*/ 572 h 1723"/>
                <a:gd name="T42" fmla="*/ 436 w 1970"/>
                <a:gd name="T43" fmla="*/ 843 h 1723"/>
                <a:gd name="T44" fmla="*/ 525 w 1970"/>
                <a:gd name="T45" fmla="*/ 935 h 1723"/>
                <a:gd name="T46" fmla="*/ 538 w 1970"/>
                <a:gd name="T47" fmla="*/ 993 h 1723"/>
                <a:gd name="T48" fmla="*/ 658 w 1970"/>
                <a:gd name="T49" fmla="*/ 1042 h 1723"/>
                <a:gd name="T50" fmla="*/ 651 w 1970"/>
                <a:gd name="T51" fmla="*/ 1162 h 1723"/>
                <a:gd name="T52" fmla="*/ 773 w 1970"/>
                <a:gd name="T53" fmla="*/ 1156 h 1723"/>
                <a:gd name="T54" fmla="*/ 822 w 1970"/>
                <a:gd name="T55" fmla="*/ 1275 h 1723"/>
                <a:gd name="T56" fmla="*/ 880 w 1970"/>
                <a:gd name="T57" fmla="*/ 1287 h 1723"/>
                <a:gd name="T58" fmla="*/ 973 w 1970"/>
                <a:gd name="T59" fmla="*/ 1383 h 1723"/>
                <a:gd name="T60" fmla="*/ 1156 w 1970"/>
                <a:gd name="T61" fmla="*/ 1629 h 1723"/>
                <a:gd name="T62" fmla="*/ 1225 w 1970"/>
                <a:gd name="T63" fmla="*/ 1586 h 1723"/>
                <a:gd name="T64" fmla="*/ 1065 w 1970"/>
                <a:gd name="T65" fmla="*/ 1383 h 1723"/>
                <a:gd name="T66" fmla="*/ 1100 w 1970"/>
                <a:gd name="T67" fmla="*/ 1315 h 1723"/>
                <a:gd name="T68" fmla="*/ 1305 w 1970"/>
                <a:gd name="T69" fmla="*/ 1481 h 1723"/>
                <a:gd name="T70" fmla="*/ 1373 w 1970"/>
                <a:gd name="T71" fmla="*/ 1437 h 1723"/>
                <a:gd name="T72" fmla="*/ 1215 w 1970"/>
                <a:gd name="T73" fmla="*/ 1234 h 1723"/>
                <a:gd name="T74" fmla="*/ 1250 w 1970"/>
                <a:gd name="T75" fmla="*/ 1168 h 1723"/>
                <a:gd name="T76" fmla="*/ 1455 w 1970"/>
                <a:gd name="T77" fmla="*/ 1333 h 1723"/>
                <a:gd name="T78" fmla="*/ 1523 w 1970"/>
                <a:gd name="T79" fmla="*/ 1288 h 1723"/>
                <a:gd name="T80" fmla="*/ 1364 w 1970"/>
                <a:gd name="T81" fmla="*/ 1085 h 1723"/>
                <a:gd name="T82" fmla="*/ 1399 w 1970"/>
                <a:gd name="T83" fmla="*/ 1019 h 1723"/>
                <a:gd name="T84" fmla="*/ 1605 w 1970"/>
                <a:gd name="T85" fmla="*/ 1184 h 1723"/>
                <a:gd name="T86" fmla="*/ 1673 w 1970"/>
                <a:gd name="T87" fmla="*/ 1141 h 1723"/>
                <a:gd name="T88" fmla="*/ 1657 w 1970"/>
                <a:gd name="T89" fmla="*/ 1083 h 1723"/>
                <a:gd name="T90" fmla="*/ 1555 w 1970"/>
                <a:gd name="T91" fmla="*/ 981 h 1723"/>
                <a:gd name="T92" fmla="*/ 1384 w 1970"/>
                <a:gd name="T93" fmla="*/ 811 h 1723"/>
                <a:gd name="T94" fmla="*/ 1203 w 1970"/>
                <a:gd name="T95" fmla="*/ 632 h 1723"/>
                <a:gd name="T96" fmla="*/ 1074 w 1970"/>
                <a:gd name="T97" fmla="*/ 504 h 1723"/>
                <a:gd name="T98" fmla="*/ 1026 w 1970"/>
                <a:gd name="T99" fmla="*/ 477 h 1723"/>
                <a:gd name="T100" fmla="*/ 938 w 1970"/>
                <a:gd name="T101" fmla="*/ 549 h 1723"/>
                <a:gd name="T102" fmla="*/ 806 w 1970"/>
                <a:gd name="T103" fmla="*/ 746 h 1723"/>
                <a:gd name="T104" fmla="*/ 631 w 1970"/>
                <a:gd name="T105" fmla="*/ 768 h 1723"/>
                <a:gd name="T106" fmla="*/ 524 w 1970"/>
                <a:gd name="T107" fmla="*/ 641 h 1723"/>
                <a:gd name="T108" fmla="*/ 743 w 1970"/>
                <a:gd name="T109" fmla="*/ 104 h 1723"/>
                <a:gd name="T110" fmla="*/ 829 w 1970"/>
                <a:gd name="T111" fmla="*/ 35 h 1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70" h="1723">
                  <a:moveTo>
                    <a:pt x="965" y="0"/>
                  </a:moveTo>
                  <a:lnTo>
                    <a:pt x="1000" y="1"/>
                  </a:lnTo>
                  <a:lnTo>
                    <a:pt x="1036" y="6"/>
                  </a:lnTo>
                  <a:lnTo>
                    <a:pt x="1075" y="16"/>
                  </a:lnTo>
                  <a:lnTo>
                    <a:pt x="1506" y="150"/>
                  </a:lnTo>
                  <a:lnTo>
                    <a:pt x="1517" y="155"/>
                  </a:lnTo>
                  <a:lnTo>
                    <a:pt x="1525" y="162"/>
                  </a:lnTo>
                  <a:lnTo>
                    <a:pt x="1958" y="590"/>
                  </a:lnTo>
                  <a:lnTo>
                    <a:pt x="1966" y="603"/>
                  </a:lnTo>
                  <a:lnTo>
                    <a:pt x="1970" y="616"/>
                  </a:lnTo>
                  <a:lnTo>
                    <a:pt x="1970" y="631"/>
                  </a:lnTo>
                  <a:lnTo>
                    <a:pt x="1966" y="644"/>
                  </a:lnTo>
                  <a:lnTo>
                    <a:pt x="1958" y="657"/>
                  </a:lnTo>
                  <a:lnTo>
                    <a:pt x="1659" y="953"/>
                  </a:lnTo>
                  <a:lnTo>
                    <a:pt x="1731" y="1025"/>
                  </a:lnTo>
                  <a:lnTo>
                    <a:pt x="1747" y="1045"/>
                  </a:lnTo>
                  <a:lnTo>
                    <a:pt x="1760" y="1067"/>
                  </a:lnTo>
                  <a:lnTo>
                    <a:pt x="1767" y="1090"/>
                  </a:lnTo>
                  <a:lnTo>
                    <a:pt x="1770" y="1115"/>
                  </a:lnTo>
                  <a:lnTo>
                    <a:pt x="1769" y="1140"/>
                  </a:lnTo>
                  <a:lnTo>
                    <a:pt x="1764" y="1163"/>
                  </a:lnTo>
                  <a:lnTo>
                    <a:pt x="1754" y="1187"/>
                  </a:lnTo>
                  <a:lnTo>
                    <a:pt x="1741" y="1210"/>
                  </a:lnTo>
                  <a:lnTo>
                    <a:pt x="1723" y="1231"/>
                  </a:lnTo>
                  <a:lnTo>
                    <a:pt x="1700" y="1251"/>
                  </a:lnTo>
                  <a:lnTo>
                    <a:pt x="1675" y="1264"/>
                  </a:lnTo>
                  <a:lnTo>
                    <a:pt x="1648" y="1274"/>
                  </a:lnTo>
                  <a:lnTo>
                    <a:pt x="1620" y="1278"/>
                  </a:lnTo>
                  <a:lnTo>
                    <a:pt x="1616" y="1305"/>
                  </a:lnTo>
                  <a:lnTo>
                    <a:pt x="1607" y="1332"/>
                  </a:lnTo>
                  <a:lnTo>
                    <a:pt x="1593" y="1357"/>
                  </a:lnTo>
                  <a:lnTo>
                    <a:pt x="1573" y="1380"/>
                  </a:lnTo>
                  <a:lnTo>
                    <a:pt x="1550" y="1400"/>
                  </a:lnTo>
                  <a:lnTo>
                    <a:pt x="1525" y="1413"/>
                  </a:lnTo>
                  <a:lnTo>
                    <a:pt x="1498" y="1422"/>
                  </a:lnTo>
                  <a:lnTo>
                    <a:pt x="1471" y="1427"/>
                  </a:lnTo>
                  <a:lnTo>
                    <a:pt x="1466" y="1454"/>
                  </a:lnTo>
                  <a:lnTo>
                    <a:pt x="1457" y="1481"/>
                  </a:lnTo>
                  <a:lnTo>
                    <a:pt x="1443" y="1506"/>
                  </a:lnTo>
                  <a:lnTo>
                    <a:pt x="1424" y="1528"/>
                  </a:lnTo>
                  <a:lnTo>
                    <a:pt x="1401" y="1547"/>
                  </a:lnTo>
                  <a:lnTo>
                    <a:pt x="1375" y="1562"/>
                  </a:lnTo>
                  <a:lnTo>
                    <a:pt x="1349" y="1571"/>
                  </a:lnTo>
                  <a:lnTo>
                    <a:pt x="1321" y="1574"/>
                  </a:lnTo>
                  <a:lnTo>
                    <a:pt x="1317" y="1602"/>
                  </a:lnTo>
                  <a:lnTo>
                    <a:pt x="1308" y="1628"/>
                  </a:lnTo>
                  <a:lnTo>
                    <a:pt x="1294" y="1653"/>
                  </a:lnTo>
                  <a:lnTo>
                    <a:pt x="1275" y="1676"/>
                  </a:lnTo>
                  <a:lnTo>
                    <a:pt x="1254" y="1694"/>
                  </a:lnTo>
                  <a:lnTo>
                    <a:pt x="1231" y="1707"/>
                  </a:lnTo>
                  <a:lnTo>
                    <a:pt x="1207" y="1717"/>
                  </a:lnTo>
                  <a:lnTo>
                    <a:pt x="1182" y="1722"/>
                  </a:lnTo>
                  <a:lnTo>
                    <a:pt x="1157" y="1723"/>
                  </a:lnTo>
                  <a:lnTo>
                    <a:pt x="1132" y="1720"/>
                  </a:lnTo>
                  <a:lnTo>
                    <a:pt x="1108" y="1713"/>
                  </a:lnTo>
                  <a:lnTo>
                    <a:pt x="1086" y="1701"/>
                  </a:lnTo>
                  <a:lnTo>
                    <a:pt x="1068" y="1686"/>
                  </a:lnTo>
                  <a:lnTo>
                    <a:pt x="895" y="1514"/>
                  </a:lnTo>
                  <a:lnTo>
                    <a:pt x="807" y="1601"/>
                  </a:lnTo>
                  <a:lnTo>
                    <a:pt x="790" y="1614"/>
                  </a:lnTo>
                  <a:lnTo>
                    <a:pt x="770" y="1622"/>
                  </a:lnTo>
                  <a:lnTo>
                    <a:pt x="749" y="1626"/>
                  </a:lnTo>
                  <a:lnTo>
                    <a:pt x="727" y="1625"/>
                  </a:lnTo>
                  <a:lnTo>
                    <a:pt x="705" y="1619"/>
                  </a:lnTo>
                  <a:lnTo>
                    <a:pt x="685" y="1609"/>
                  </a:lnTo>
                  <a:lnTo>
                    <a:pt x="667" y="1593"/>
                  </a:lnTo>
                  <a:lnTo>
                    <a:pt x="651" y="1574"/>
                  </a:lnTo>
                  <a:lnTo>
                    <a:pt x="640" y="1553"/>
                  </a:lnTo>
                  <a:lnTo>
                    <a:pt x="634" y="1532"/>
                  </a:lnTo>
                  <a:lnTo>
                    <a:pt x="633" y="1510"/>
                  </a:lnTo>
                  <a:lnTo>
                    <a:pt x="636" y="1489"/>
                  </a:lnTo>
                  <a:lnTo>
                    <a:pt x="645" y="1470"/>
                  </a:lnTo>
                  <a:lnTo>
                    <a:pt x="657" y="1453"/>
                  </a:lnTo>
                  <a:lnTo>
                    <a:pt x="640" y="1466"/>
                  </a:lnTo>
                  <a:lnTo>
                    <a:pt x="621" y="1474"/>
                  </a:lnTo>
                  <a:lnTo>
                    <a:pt x="600" y="1478"/>
                  </a:lnTo>
                  <a:lnTo>
                    <a:pt x="578" y="1476"/>
                  </a:lnTo>
                  <a:lnTo>
                    <a:pt x="557" y="1470"/>
                  </a:lnTo>
                  <a:lnTo>
                    <a:pt x="536" y="1460"/>
                  </a:lnTo>
                  <a:lnTo>
                    <a:pt x="517" y="1444"/>
                  </a:lnTo>
                  <a:lnTo>
                    <a:pt x="501" y="1426"/>
                  </a:lnTo>
                  <a:lnTo>
                    <a:pt x="491" y="1405"/>
                  </a:lnTo>
                  <a:lnTo>
                    <a:pt x="484" y="1384"/>
                  </a:lnTo>
                  <a:lnTo>
                    <a:pt x="483" y="1362"/>
                  </a:lnTo>
                  <a:lnTo>
                    <a:pt x="487" y="1340"/>
                  </a:lnTo>
                  <a:lnTo>
                    <a:pt x="495" y="1322"/>
                  </a:lnTo>
                  <a:lnTo>
                    <a:pt x="508" y="1304"/>
                  </a:lnTo>
                  <a:lnTo>
                    <a:pt x="491" y="1317"/>
                  </a:lnTo>
                  <a:lnTo>
                    <a:pt x="472" y="1326"/>
                  </a:lnTo>
                  <a:lnTo>
                    <a:pt x="450" y="1329"/>
                  </a:lnTo>
                  <a:lnTo>
                    <a:pt x="428" y="1328"/>
                  </a:lnTo>
                  <a:lnTo>
                    <a:pt x="407" y="1322"/>
                  </a:lnTo>
                  <a:lnTo>
                    <a:pt x="386" y="1311"/>
                  </a:lnTo>
                  <a:lnTo>
                    <a:pt x="367" y="1297"/>
                  </a:lnTo>
                  <a:lnTo>
                    <a:pt x="351" y="1278"/>
                  </a:lnTo>
                  <a:lnTo>
                    <a:pt x="341" y="1257"/>
                  </a:lnTo>
                  <a:lnTo>
                    <a:pt x="335" y="1235"/>
                  </a:lnTo>
                  <a:lnTo>
                    <a:pt x="334" y="1213"/>
                  </a:lnTo>
                  <a:lnTo>
                    <a:pt x="337" y="1193"/>
                  </a:lnTo>
                  <a:lnTo>
                    <a:pt x="345" y="1173"/>
                  </a:lnTo>
                  <a:lnTo>
                    <a:pt x="359" y="1156"/>
                  </a:lnTo>
                  <a:lnTo>
                    <a:pt x="342" y="1169"/>
                  </a:lnTo>
                  <a:lnTo>
                    <a:pt x="322" y="1177"/>
                  </a:lnTo>
                  <a:lnTo>
                    <a:pt x="301" y="1181"/>
                  </a:lnTo>
                  <a:lnTo>
                    <a:pt x="279" y="1179"/>
                  </a:lnTo>
                  <a:lnTo>
                    <a:pt x="257" y="1174"/>
                  </a:lnTo>
                  <a:lnTo>
                    <a:pt x="236" y="1163"/>
                  </a:lnTo>
                  <a:lnTo>
                    <a:pt x="217" y="1148"/>
                  </a:lnTo>
                  <a:lnTo>
                    <a:pt x="203" y="1129"/>
                  </a:lnTo>
                  <a:lnTo>
                    <a:pt x="191" y="1108"/>
                  </a:lnTo>
                  <a:lnTo>
                    <a:pt x="186" y="1086"/>
                  </a:lnTo>
                  <a:lnTo>
                    <a:pt x="184" y="1065"/>
                  </a:lnTo>
                  <a:lnTo>
                    <a:pt x="188" y="1044"/>
                  </a:lnTo>
                  <a:lnTo>
                    <a:pt x="197" y="1025"/>
                  </a:lnTo>
                  <a:lnTo>
                    <a:pt x="209" y="1007"/>
                  </a:lnTo>
                  <a:lnTo>
                    <a:pt x="293" y="924"/>
                  </a:lnTo>
                  <a:lnTo>
                    <a:pt x="12" y="647"/>
                  </a:lnTo>
                  <a:lnTo>
                    <a:pt x="4" y="634"/>
                  </a:lnTo>
                  <a:lnTo>
                    <a:pt x="0" y="621"/>
                  </a:lnTo>
                  <a:lnTo>
                    <a:pt x="0" y="606"/>
                  </a:lnTo>
                  <a:lnTo>
                    <a:pt x="4" y="592"/>
                  </a:lnTo>
                  <a:lnTo>
                    <a:pt x="12" y="580"/>
                  </a:lnTo>
                  <a:lnTo>
                    <a:pt x="25" y="572"/>
                  </a:lnTo>
                  <a:lnTo>
                    <a:pt x="38" y="568"/>
                  </a:lnTo>
                  <a:lnTo>
                    <a:pt x="52" y="568"/>
                  </a:lnTo>
                  <a:lnTo>
                    <a:pt x="67" y="572"/>
                  </a:lnTo>
                  <a:lnTo>
                    <a:pt x="78" y="580"/>
                  </a:lnTo>
                  <a:lnTo>
                    <a:pt x="360" y="860"/>
                  </a:lnTo>
                  <a:lnTo>
                    <a:pt x="377" y="849"/>
                  </a:lnTo>
                  <a:lnTo>
                    <a:pt x="395" y="843"/>
                  </a:lnTo>
                  <a:lnTo>
                    <a:pt x="415" y="841"/>
                  </a:lnTo>
                  <a:lnTo>
                    <a:pt x="436" y="843"/>
                  </a:lnTo>
                  <a:lnTo>
                    <a:pt x="456" y="849"/>
                  </a:lnTo>
                  <a:lnTo>
                    <a:pt x="476" y="860"/>
                  </a:lnTo>
                  <a:lnTo>
                    <a:pt x="493" y="874"/>
                  </a:lnTo>
                  <a:lnTo>
                    <a:pt x="508" y="893"/>
                  </a:lnTo>
                  <a:lnTo>
                    <a:pt x="519" y="913"/>
                  </a:lnTo>
                  <a:lnTo>
                    <a:pt x="525" y="935"/>
                  </a:lnTo>
                  <a:lnTo>
                    <a:pt x="526" y="956"/>
                  </a:lnTo>
                  <a:lnTo>
                    <a:pt x="523" y="977"/>
                  </a:lnTo>
                  <a:lnTo>
                    <a:pt x="515" y="997"/>
                  </a:lnTo>
                  <a:lnTo>
                    <a:pt x="501" y="1014"/>
                  </a:lnTo>
                  <a:lnTo>
                    <a:pt x="519" y="1001"/>
                  </a:lnTo>
                  <a:lnTo>
                    <a:pt x="538" y="993"/>
                  </a:lnTo>
                  <a:lnTo>
                    <a:pt x="560" y="989"/>
                  </a:lnTo>
                  <a:lnTo>
                    <a:pt x="581" y="991"/>
                  </a:lnTo>
                  <a:lnTo>
                    <a:pt x="603" y="996"/>
                  </a:lnTo>
                  <a:lnTo>
                    <a:pt x="624" y="1007"/>
                  </a:lnTo>
                  <a:lnTo>
                    <a:pt x="643" y="1023"/>
                  </a:lnTo>
                  <a:lnTo>
                    <a:pt x="658" y="1042"/>
                  </a:lnTo>
                  <a:lnTo>
                    <a:pt x="669" y="1062"/>
                  </a:lnTo>
                  <a:lnTo>
                    <a:pt x="675" y="1083"/>
                  </a:lnTo>
                  <a:lnTo>
                    <a:pt x="676" y="1105"/>
                  </a:lnTo>
                  <a:lnTo>
                    <a:pt x="673" y="1126"/>
                  </a:lnTo>
                  <a:lnTo>
                    <a:pt x="664" y="1146"/>
                  </a:lnTo>
                  <a:lnTo>
                    <a:pt x="651" y="1162"/>
                  </a:lnTo>
                  <a:lnTo>
                    <a:pt x="668" y="1149"/>
                  </a:lnTo>
                  <a:lnTo>
                    <a:pt x="688" y="1142"/>
                  </a:lnTo>
                  <a:lnTo>
                    <a:pt x="708" y="1137"/>
                  </a:lnTo>
                  <a:lnTo>
                    <a:pt x="730" y="1138"/>
                  </a:lnTo>
                  <a:lnTo>
                    <a:pt x="752" y="1145"/>
                  </a:lnTo>
                  <a:lnTo>
                    <a:pt x="773" y="1156"/>
                  </a:lnTo>
                  <a:lnTo>
                    <a:pt x="792" y="1171"/>
                  </a:lnTo>
                  <a:lnTo>
                    <a:pt x="807" y="1189"/>
                  </a:lnTo>
                  <a:lnTo>
                    <a:pt x="818" y="1210"/>
                  </a:lnTo>
                  <a:lnTo>
                    <a:pt x="824" y="1232"/>
                  </a:lnTo>
                  <a:lnTo>
                    <a:pt x="826" y="1254"/>
                  </a:lnTo>
                  <a:lnTo>
                    <a:pt x="822" y="1275"/>
                  </a:lnTo>
                  <a:lnTo>
                    <a:pt x="813" y="1293"/>
                  </a:lnTo>
                  <a:lnTo>
                    <a:pt x="801" y="1311"/>
                  </a:lnTo>
                  <a:lnTo>
                    <a:pt x="817" y="1298"/>
                  </a:lnTo>
                  <a:lnTo>
                    <a:pt x="837" y="1289"/>
                  </a:lnTo>
                  <a:lnTo>
                    <a:pt x="858" y="1286"/>
                  </a:lnTo>
                  <a:lnTo>
                    <a:pt x="880" y="1287"/>
                  </a:lnTo>
                  <a:lnTo>
                    <a:pt x="902" y="1293"/>
                  </a:lnTo>
                  <a:lnTo>
                    <a:pt x="922" y="1304"/>
                  </a:lnTo>
                  <a:lnTo>
                    <a:pt x="941" y="1319"/>
                  </a:lnTo>
                  <a:lnTo>
                    <a:pt x="958" y="1338"/>
                  </a:lnTo>
                  <a:lnTo>
                    <a:pt x="968" y="1360"/>
                  </a:lnTo>
                  <a:lnTo>
                    <a:pt x="973" y="1383"/>
                  </a:lnTo>
                  <a:lnTo>
                    <a:pt x="974" y="1405"/>
                  </a:lnTo>
                  <a:lnTo>
                    <a:pt x="970" y="1427"/>
                  </a:lnTo>
                  <a:lnTo>
                    <a:pt x="960" y="1446"/>
                  </a:lnTo>
                  <a:lnTo>
                    <a:pt x="1134" y="1619"/>
                  </a:lnTo>
                  <a:lnTo>
                    <a:pt x="1144" y="1626"/>
                  </a:lnTo>
                  <a:lnTo>
                    <a:pt x="1156" y="1629"/>
                  </a:lnTo>
                  <a:lnTo>
                    <a:pt x="1169" y="1629"/>
                  </a:lnTo>
                  <a:lnTo>
                    <a:pt x="1183" y="1626"/>
                  </a:lnTo>
                  <a:lnTo>
                    <a:pt x="1196" y="1620"/>
                  </a:lnTo>
                  <a:lnTo>
                    <a:pt x="1209" y="1611"/>
                  </a:lnTo>
                  <a:lnTo>
                    <a:pt x="1218" y="1598"/>
                  </a:lnTo>
                  <a:lnTo>
                    <a:pt x="1225" y="1586"/>
                  </a:lnTo>
                  <a:lnTo>
                    <a:pt x="1228" y="1572"/>
                  </a:lnTo>
                  <a:lnTo>
                    <a:pt x="1228" y="1559"/>
                  </a:lnTo>
                  <a:lnTo>
                    <a:pt x="1224" y="1546"/>
                  </a:lnTo>
                  <a:lnTo>
                    <a:pt x="1216" y="1537"/>
                  </a:lnTo>
                  <a:lnTo>
                    <a:pt x="1074" y="1395"/>
                  </a:lnTo>
                  <a:lnTo>
                    <a:pt x="1065" y="1383"/>
                  </a:lnTo>
                  <a:lnTo>
                    <a:pt x="1061" y="1369"/>
                  </a:lnTo>
                  <a:lnTo>
                    <a:pt x="1061" y="1355"/>
                  </a:lnTo>
                  <a:lnTo>
                    <a:pt x="1065" y="1341"/>
                  </a:lnTo>
                  <a:lnTo>
                    <a:pt x="1074" y="1329"/>
                  </a:lnTo>
                  <a:lnTo>
                    <a:pt x="1086" y="1320"/>
                  </a:lnTo>
                  <a:lnTo>
                    <a:pt x="1100" y="1315"/>
                  </a:lnTo>
                  <a:lnTo>
                    <a:pt x="1115" y="1315"/>
                  </a:lnTo>
                  <a:lnTo>
                    <a:pt x="1128" y="1320"/>
                  </a:lnTo>
                  <a:lnTo>
                    <a:pt x="1140" y="1329"/>
                  </a:lnTo>
                  <a:lnTo>
                    <a:pt x="1283" y="1470"/>
                  </a:lnTo>
                  <a:lnTo>
                    <a:pt x="1294" y="1478"/>
                  </a:lnTo>
                  <a:lnTo>
                    <a:pt x="1305" y="1481"/>
                  </a:lnTo>
                  <a:lnTo>
                    <a:pt x="1319" y="1482"/>
                  </a:lnTo>
                  <a:lnTo>
                    <a:pt x="1332" y="1479"/>
                  </a:lnTo>
                  <a:lnTo>
                    <a:pt x="1346" y="1471"/>
                  </a:lnTo>
                  <a:lnTo>
                    <a:pt x="1358" y="1462"/>
                  </a:lnTo>
                  <a:lnTo>
                    <a:pt x="1367" y="1450"/>
                  </a:lnTo>
                  <a:lnTo>
                    <a:pt x="1373" y="1437"/>
                  </a:lnTo>
                  <a:lnTo>
                    <a:pt x="1377" y="1423"/>
                  </a:lnTo>
                  <a:lnTo>
                    <a:pt x="1376" y="1410"/>
                  </a:lnTo>
                  <a:lnTo>
                    <a:pt x="1373" y="1398"/>
                  </a:lnTo>
                  <a:lnTo>
                    <a:pt x="1366" y="1388"/>
                  </a:lnTo>
                  <a:lnTo>
                    <a:pt x="1224" y="1247"/>
                  </a:lnTo>
                  <a:lnTo>
                    <a:pt x="1215" y="1234"/>
                  </a:lnTo>
                  <a:lnTo>
                    <a:pt x="1210" y="1221"/>
                  </a:lnTo>
                  <a:lnTo>
                    <a:pt x="1210" y="1206"/>
                  </a:lnTo>
                  <a:lnTo>
                    <a:pt x="1215" y="1193"/>
                  </a:lnTo>
                  <a:lnTo>
                    <a:pt x="1224" y="1180"/>
                  </a:lnTo>
                  <a:lnTo>
                    <a:pt x="1236" y="1172"/>
                  </a:lnTo>
                  <a:lnTo>
                    <a:pt x="1250" y="1168"/>
                  </a:lnTo>
                  <a:lnTo>
                    <a:pt x="1264" y="1168"/>
                  </a:lnTo>
                  <a:lnTo>
                    <a:pt x="1278" y="1172"/>
                  </a:lnTo>
                  <a:lnTo>
                    <a:pt x="1291" y="1180"/>
                  </a:lnTo>
                  <a:lnTo>
                    <a:pt x="1433" y="1322"/>
                  </a:lnTo>
                  <a:lnTo>
                    <a:pt x="1442" y="1329"/>
                  </a:lnTo>
                  <a:lnTo>
                    <a:pt x="1455" y="1333"/>
                  </a:lnTo>
                  <a:lnTo>
                    <a:pt x="1469" y="1333"/>
                  </a:lnTo>
                  <a:lnTo>
                    <a:pt x="1482" y="1330"/>
                  </a:lnTo>
                  <a:lnTo>
                    <a:pt x="1495" y="1324"/>
                  </a:lnTo>
                  <a:lnTo>
                    <a:pt x="1507" y="1314"/>
                  </a:lnTo>
                  <a:lnTo>
                    <a:pt x="1517" y="1302"/>
                  </a:lnTo>
                  <a:lnTo>
                    <a:pt x="1523" y="1288"/>
                  </a:lnTo>
                  <a:lnTo>
                    <a:pt x="1526" y="1275"/>
                  </a:lnTo>
                  <a:lnTo>
                    <a:pt x="1526" y="1262"/>
                  </a:lnTo>
                  <a:lnTo>
                    <a:pt x="1523" y="1250"/>
                  </a:lnTo>
                  <a:lnTo>
                    <a:pt x="1516" y="1239"/>
                  </a:lnTo>
                  <a:lnTo>
                    <a:pt x="1373" y="1098"/>
                  </a:lnTo>
                  <a:lnTo>
                    <a:pt x="1364" y="1085"/>
                  </a:lnTo>
                  <a:lnTo>
                    <a:pt x="1360" y="1072"/>
                  </a:lnTo>
                  <a:lnTo>
                    <a:pt x="1360" y="1058"/>
                  </a:lnTo>
                  <a:lnTo>
                    <a:pt x="1364" y="1044"/>
                  </a:lnTo>
                  <a:lnTo>
                    <a:pt x="1373" y="1032"/>
                  </a:lnTo>
                  <a:lnTo>
                    <a:pt x="1386" y="1023"/>
                  </a:lnTo>
                  <a:lnTo>
                    <a:pt x="1399" y="1019"/>
                  </a:lnTo>
                  <a:lnTo>
                    <a:pt x="1413" y="1019"/>
                  </a:lnTo>
                  <a:lnTo>
                    <a:pt x="1428" y="1023"/>
                  </a:lnTo>
                  <a:lnTo>
                    <a:pt x="1439" y="1032"/>
                  </a:lnTo>
                  <a:lnTo>
                    <a:pt x="1582" y="1174"/>
                  </a:lnTo>
                  <a:lnTo>
                    <a:pt x="1592" y="1181"/>
                  </a:lnTo>
                  <a:lnTo>
                    <a:pt x="1605" y="1184"/>
                  </a:lnTo>
                  <a:lnTo>
                    <a:pt x="1617" y="1184"/>
                  </a:lnTo>
                  <a:lnTo>
                    <a:pt x="1631" y="1181"/>
                  </a:lnTo>
                  <a:lnTo>
                    <a:pt x="1644" y="1175"/>
                  </a:lnTo>
                  <a:lnTo>
                    <a:pt x="1657" y="1166"/>
                  </a:lnTo>
                  <a:lnTo>
                    <a:pt x="1666" y="1153"/>
                  </a:lnTo>
                  <a:lnTo>
                    <a:pt x="1673" y="1141"/>
                  </a:lnTo>
                  <a:lnTo>
                    <a:pt x="1676" y="1126"/>
                  </a:lnTo>
                  <a:lnTo>
                    <a:pt x="1676" y="1114"/>
                  </a:lnTo>
                  <a:lnTo>
                    <a:pt x="1673" y="1101"/>
                  </a:lnTo>
                  <a:lnTo>
                    <a:pt x="1665" y="1091"/>
                  </a:lnTo>
                  <a:lnTo>
                    <a:pt x="1663" y="1089"/>
                  </a:lnTo>
                  <a:lnTo>
                    <a:pt x="1657" y="1083"/>
                  </a:lnTo>
                  <a:lnTo>
                    <a:pt x="1648" y="1074"/>
                  </a:lnTo>
                  <a:lnTo>
                    <a:pt x="1635" y="1060"/>
                  </a:lnTo>
                  <a:lnTo>
                    <a:pt x="1618" y="1045"/>
                  </a:lnTo>
                  <a:lnTo>
                    <a:pt x="1599" y="1026"/>
                  </a:lnTo>
                  <a:lnTo>
                    <a:pt x="1578" y="1005"/>
                  </a:lnTo>
                  <a:lnTo>
                    <a:pt x="1555" y="981"/>
                  </a:lnTo>
                  <a:lnTo>
                    <a:pt x="1530" y="956"/>
                  </a:lnTo>
                  <a:lnTo>
                    <a:pt x="1503" y="929"/>
                  </a:lnTo>
                  <a:lnTo>
                    <a:pt x="1475" y="901"/>
                  </a:lnTo>
                  <a:lnTo>
                    <a:pt x="1444" y="872"/>
                  </a:lnTo>
                  <a:lnTo>
                    <a:pt x="1415" y="842"/>
                  </a:lnTo>
                  <a:lnTo>
                    <a:pt x="1384" y="811"/>
                  </a:lnTo>
                  <a:lnTo>
                    <a:pt x="1352" y="781"/>
                  </a:lnTo>
                  <a:lnTo>
                    <a:pt x="1322" y="750"/>
                  </a:lnTo>
                  <a:lnTo>
                    <a:pt x="1291" y="719"/>
                  </a:lnTo>
                  <a:lnTo>
                    <a:pt x="1260" y="689"/>
                  </a:lnTo>
                  <a:lnTo>
                    <a:pt x="1231" y="660"/>
                  </a:lnTo>
                  <a:lnTo>
                    <a:pt x="1203" y="632"/>
                  </a:lnTo>
                  <a:lnTo>
                    <a:pt x="1176" y="605"/>
                  </a:lnTo>
                  <a:lnTo>
                    <a:pt x="1151" y="581"/>
                  </a:lnTo>
                  <a:lnTo>
                    <a:pt x="1128" y="558"/>
                  </a:lnTo>
                  <a:lnTo>
                    <a:pt x="1107" y="537"/>
                  </a:lnTo>
                  <a:lnTo>
                    <a:pt x="1089" y="520"/>
                  </a:lnTo>
                  <a:lnTo>
                    <a:pt x="1074" y="504"/>
                  </a:lnTo>
                  <a:lnTo>
                    <a:pt x="1061" y="493"/>
                  </a:lnTo>
                  <a:lnTo>
                    <a:pt x="1057" y="488"/>
                  </a:lnTo>
                  <a:lnTo>
                    <a:pt x="1051" y="484"/>
                  </a:lnTo>
                  <a:lnTo>
                    <a:pt x="1045" y="480"/>
                  </a:lnTo>
                  <a:lnTo>
                    <a:pt x="1036" y="478"/>
                  </a:lnTo>
                  <a:lnTo>
                    <a:pt x="1026" y="477"/>
                  </a:lnTo>
                  <a:lnTo>
                    <a:pt x="1014" y="479"/>
                  </a:lnTo>
                  <a:lnTo>
                    <a:pt x="1001" y="485"/>
                  </a:lnTo>
                  <a:lnTo>
                    <a:pt x="986" y="496"/>
                  </a:lnTo>
                  <a:lnTo>
                    <a:pt x="968" y="511"/>
                  </a:lnTo>
                  <a:lnTo>
                    <a:pt x="952" y="529"/>
                  </a:lnTo>
                  <a:lnTo>
                    <a:pt x="938" y="549"/>
                  </a:lnTo>
                  <a:lnTo>
                    <a:pt x="926" y="569"/>
                  </a:lnTo>
                  <a:lnTo>
                    <a:pt x="861" y="687"/>
                  </a:lnTo>
                  <a:lnTo>
                    <a:pt x="853" y="700"/>
                  </a:lnTo>
                  <a:lnTo>
                    <a:pt x="844" y="712"/>
                  </a:lnTo>
                  <a:lnTo>
                    <a:pt x="831" y="725"/>
                  </a:lnTo>
                  <a:lnTo>
                    <a:pt x="806" y="746"/>
                  </a:lnTo>
                  <a:lnTo>
                    <a:pt x="779" y="763"/>
                  </a:lnTo>
                  <a:lnTo>
                    <a:pt x="750" y="776"/>
                  </a:lnTo>
                  <a:lnTo>
                    <a:pt x="721" y="782"/>
                  </a:lnTo>
                  <a:lnTo>
                    <a:pt x="692" y="783"/>
                  </a:lnTo>
                  <a:lnTo>
                    <a:pt x="661" y="779"/>
                  </a:lnTo>
                  <a:lnTo>
                    <a:pt x="631" y="768"/>
                  </a:lnTo>
                  <a:lnTo>
                    <a:pt x="603" y="753"/>
                  </a:lnTo>
                  <a:lnTo>
                    <a:pt x="578" y="733"/>
                  </a:lnTo>
                  <a:lnTo>
                    <a:pt x="556" y="709"/>
                  </a:lnTo>
                  <a:lnTo>
                    <a:pt x="539" y="682"/>
                  </a:lnTo>
                  <a:lnTo>
                    <a:pt x="530" y="661"/>
                  </a:lnTo>
                  <a:lnTo>
                    <a:pt x="524" y="641"/>
                  </a:lnTo>
                  <a:lnTo>
                    <a:pt x="522" y="622"/>
                  </a:lnTo>
                  <a:lnTo>
                    <a:pt x="524" y="604"/>
                  </a:lnTo>
                  <a:lnTo>
                    <a:pt x="528" y="587"/>
                  </a:lnTo>
                  <a:lnTo>
                    <a:pt x="721" y="138"/>
                  </a:lnTo>
                  <a:lnTo>
                    <a:pt x="730" y="121"/>
                  </a:lnTo>
                  <a:lnTo>
                    <a:pt x="743" y="104"/>
                  </a:lnTo>
                  <a:lnTo>
                    <a:pt x="760" y="86"/>
                  </a:lnTo>
                  <a:lnTo>
                    <a:pt x="768" y="78"/>
                  </a:lnTo>
                  <a:lnTo>
                    <a:pt x="779" y="68"/>
                  </a:lnTo>
                  <a:lnTo>
                    <a:pt x="793" y="57"/>
                  </a:lnTo>
                  <a:lnTo>
                    <a:pt x="810" y="46"/>
                  </a:lnTo>
                  <a:lnTo>
                    <a:pt x="829" y="35"/>
                  </a:lnTo>
                  <a:lnTo>
                    <a:pt x="852" y="24"/>
                  </a:lnTo>
                  <a:lnTo>
                    <a:pt x="876" y="14"/>
                  </a:lnTo>
                  <a:lnTo>
                    <a:pt x="903" y="7"/>
                  </a:lnTo>
                  <a:lnTo>
                    <a:pt x="933" y="2"/>
                  </a:lnTo>
                  <a:lnTo>
                    <a:pt x="9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116"/>
            <p:cNvSpPr>
              <a:spLocks noEditPoints="1"/>
            </p:cNvSpPr>
            <p:nvPr/>
          </p:nvSpPr>
          <p:spPr bwMode="auto">
            <a:xfrm>
              <a:off x="7162800" y="5113338"/>
              <a:ext cx="100013" cy="100013"/>
            </a:xfrm>
            <a:custGeom>
              <a:avLst/>
              <a:gdLst>
                <a:gd name="T0" fmla="*/ 473 w 699"/>
                <a:gd name="T1" fmla="*/ 444 h 696"/>
                <a:gd name="T2" fmla="*/ 452 w 699"/>
                <a:gd name="T3" fmla="*/ 447 h 696"/>
                <a:gd name="T4" fmla="*/ 434 w 699"/>
                <a:gd name="T5" fmla="*/ 455 h 696"/>
                <a:gd name="T6" fmla="*/ 418 w 699"/>
                <a:gd name="T7" fmla="*/ 466 h 696"/>
                <a:gd name="T8" fmla="*/ 407 w 699"/>
                <a:gd name="T9" fmla="*/ 482 h 696"/>
                <a:gd name="T10" fmla="*/ 399 w 699"/>
                <a:gd name="T11" fmla="*/ 501 h 696"/>
                <a:gd name="T12" fmla="*/ 396 w 699"/>
                <a:gd name="T13" fmla="*/ 521 h 696"/>
                <a:gd name="T14" fmla="*/ 399 w 699"/>
                <a:gd name="T15" fmla="*/ 541 h 696"/>
                <a:gd name="T16" fmla="*/ 407 w 699"/>
                <a:gd name="T17" fmla="*/ 560 h 696"/>
                <a:gd name="T18" fmla="*/ 418 w 699"/>
                <a:gd name="T19" fmla="*/ 575 h 696"/>
                <a:gd name="T20" fmla="*/ 434 w 699"/>
                <a:gd name="T21" fmla="*/ 587 h 696"/>
                <a:gd name="T22" fmla="*/ 452 w 699"/>
                <a:gd name="T23" fmla="*/ 595 h 696"/>
                <a:gd name="T24" fmla="*/ 473 w 699"/>
                <a:gd name="T25" fmla="*/ 597 h 696"/>
                <a:gd name="T26" fmla="*/ 493 w 699"/>
                <a:gd name="T27" fmla="*/ 595 h 696"/>
                <a:gd name="T28" fmla="*/ 512 w 699"/>
                <a:gd name="T29" fmla="*/ 587 h 696"/>
                <a:gd name="T30" fmla="*/ 527 w 699"/>
                <a:gd name="T31" fmla="*/ 575 h 696"/>
                <a:gd name="T32" fmla="*/ 540 w 699"/>
                <a:gd name="T33" fmla="*/ 560 h 696"/>
                <a:gd name="T34" fmla="*/ 547 w 699"/>
                <a:gd name="T35" fmla="*/ 541 h 696"/>
                <a:gd name="T36" fmla="*/ 550 w 699"/>
                <a:gd name="T37" fmla="*/ 521 h 696"/>
                <a:gd name="T38" fmla="*/ 547 w 699"/>
                <a:gd name="T39" fmla="*/ 501 h 696"/>
                <a:gd name="T40" fmla="*/ 540 w 699"/>
                <a:gd name="T41" fmla="*/ 482 h 696"/>
                <a:gd name="T42" fmla="*/ 527 w 699"/>
                <a:gd name="T43" fmla="*/ 466 h 696"/>
                <a:gd name="T44" fmla="*/ 512 w 699"/>
                <a:gd name="T45" fmla="*/ 455 h 696"/>
                <a:gd name="T46" fmla="*/ 493 w 699"/>
                <a:gd name="T47" fmla="*/ 447 h 696"/>
                <a:gd name="T48" fmla="*/ 473 w 699"/>
                <a:gd name="T49" fmla="*/ 444 h 696"/>
                <a:gd name="T50" fmla="*/ 215 w 699"/>
                <a:gd name="T51" fmla="*/ 0 h 696"/>
                <a:gd name="T52" fmla="*/ 236 w 699"/>
                <a:gd name="T53" fmla="*/ 0 h 696"/>
                <a:gd name="T54" fmla="*/ 256 w 699"/>
                <a:gd name="T55" fmla="*/ 6 h 696"/>
                <a:gd name="T56" fmla="*/ 275 w 699"/>
                <a:gd name="T57" fmla="*/ 14 h 696"/>
                <a:gd name="T58" fmla="*/ 292 w 699"/>
                <a:gd name="T59" fmla="*/ 27 h 696"/>
                <a:gd name="T60" fmla="*/ 672 w 699"/>
                <a:gd name="T61" fmla="*/ 405 h 696"/>
                <a:gd name="T62" fmla="*/ 685 w 699"/>
                <a:gd name="T63" fmla="*/ 422 h 696"/>
                <a:gd name="T64" fmla="*/ 695 w 699"/>
                <a:gd name="T65" fmla="*/ 441 h 696"/>
                <a:gd name="T66" fmla="*/ 699 w 699"/>
                <a:gd name="T67" fmla="*/ 461 h 696"/>
                <a:gd name="T68" fmla="*/ 699 w 699"/>
                <a:gd name="T69" fmla="*/ 482 h 696"/>
                <a:gd name="T70" fmla="*/ 695 w 699"/>
                <a:gd name="T71" fmla="*/ 502 h 696"/>
                <a:gd name="T72" fmla="*/ 685 w 699"/>
                <a:gd name="T73" fmla="*/ 520 h 696"/>
                <a:gd name="T74" fmla="*/ 673 w 699"/>
                <a:gd name="T75" fmla="*/ 537 h 696"/>
                <a:gd name="T76" fmla="*/ 540 w 699"/>
                <a:gd name="T77" fmla="*/ 669 h 696"/>
                <a:gd name="T78" fmla="*/ 522 w 699"/>
                <a:gd name="T79" fmla="*/ 683 h 696"/>
                <a:gd name="T80" fmla="*/ 503 w 699"/>
                <a:gd name="T81" fmla="*/ 691 h 696"/>
                <a:gd name="T82" fmla="*/ 483 w 699"/>
                <a:gd name="T83" fmla="*/ 696 h 696"/>
                <a:gd name="T84" fmla="*/ 462 w 699"/>
                <a:gd name="T85" fmla="*/ 696 h 696"/>
                <a:gd name="T86" fmla="*/ 443 w 699"/>
                <a:gd name="T87" fmla="*/ 691 h 696"/>
                <a:gd name="T88" fmla="*/ 424 w 699"/>
                <a:gd name="T89" fmla="*/ 683 h 696"/>
                <a:gd name="T90" fmla="*/ 407 w 699"/>
                <a:gd name="T91" fmla="*/ 669 h 696"/>
                <a:gd name="T92" fmla="*/ 26 w 699"/>
                <a:gd name="T93" fmla="*/ 292 h 696"/>
                <a:gd name="T94" fmla="*/ 13 w 699"/>
                <a:gd name="T95" fmla="*/ 275 h 696"/>
                <a:gd name="T96" fmla="*/ 4 w 699"/>
                <a:gd name="T97" fmla="*/ 256 h 696"/>
                <a:gd name="T98" fmla="*/ 0 w 699"/>
                <a:gd name="T99" fmla="*/ 235 h 696"/>
                <a:gd name="T100" fmla="*/ 0 w 699"/>
                <a:gd name="T101" fmla="*/ 216 h 696"/>
                <a:gd name="T102" fmla="*/ 4 w 699"/>
                <a:gd name="T103" fmla="*/ 196 h 696"/>
                <a:gd name="T104" fmla="*/ 13 w 699"/>
                <a:gd name="T105" fmla="*/ 176 h 696"/>
                <a:gd name="T106" fmla="*/ 26 w 699"/>
                <a:gd name="T107" fmla="*/ 159 h 696"/>
                <a:gd name="T108" fmla="*/ 159 w 699"/>
                <a:gd name="T109" fmla="*/ 27 h 696"/>
                <a:gd name="T110" fmla="*/ 177 w 699"/>
                <a:gd name="T111" fmla="*/ 14 h 696"/>
                <a:gd name="T112" fmla="*/ 195 w 699"/>
                <a:gd name="T113" fmla="*/ 6 h 696"/>
                <a:gd name="T114" fmla="*/ 215 w 699"/>
                <a:gd name="T115" fmla="*/ 0 h 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99" h="696">
                  <a:moveTo>
                    <a:pt x="473" y="444"/>
                  </a:moveTo>
                  <a:lnTo>
                    <a:pt x="452" y="447"/>
                  </a:lnTo>
                  <a:lnTo>
                    <a:pt x="434" y="455"/>
                  </a:lnTo>
                  <a:lnTo>
                    <a:pt x="418" y="466"/>
                  </a:lnTo>
                  <a:lnTo>
                    <a:pt x="407" y="482"/>
                  </a:lnTo>
                  <a:lnTo>
                    <a:pt x="399" y="501"/>
                  </a:lnTo>
                  <a:lnTo>
                    <a:pt x="396" y="521"/>
                  </a:lnTo>
                  <a:lnTo>
                    <a:pt x="399" y="541"/>
                  </a:lnTo>
                  <a:lnTo>
                    <a:pt x="407" y="560"/>
                  </a:lnTo>
                  <a:lnTo>
                    <a:pt x="418" y="575"/>
                  </a:lnTo>
                  <a:lnTo>
                    <a:pt x="434" y="587"/>
                  </a:lnTo>
                  <a:lnTo>
                    <a:pt x="452" y="595"/>
                  </a:lnTo>
                  <a:lnTo>
                    <a:pt x="473" y="597"/>
                  </a:lnTo>
                  <a:lnTo>
                    <a:pt x="493" y="595"/>
                  </a:lnTo>
                  <a:lnTo>
                    <a:pt x="512" y="587"/>
                  </a:lnTo>
                  <a:lnTo>
                    <a:pt x="527" y="575"/>
                  </a:lnTo>
                  <a:lnTo>
                    <a:pt x="540" y="560"/>
                  </a:lnTo>
                  <a:lnTo>
                    <a:pt x="547" y="541"/>
                  </a:lnTo>
                  <a:lnTo>
                    <a:pt x="550" y="521"/>
                  </a:lnTo>
                  <a:lnTo>
                    <a:pt x="547" y="501"/>
                  </a:lnTo>
                  <a:lnTo>
                    <a:pt x="540" y="482"/>
                  </a:lnTo>
                  <a:lnTo>
                    <a:pt x="527" y="466"/>
                  </a:lnTo>
                  <a:lnTo>
                    <a:pt x="512" y="455"/>
                  </a:lnTo>
                  <a:lnTo>
                    <a:pt x="493" y="447"/>
                  </a:lnTo>
                  <a:lnTo>
                    <a:pt x="473" y="444"/>
                  </a:lnTo>
                  <a:close/>
                  <a:moveTo>
                    <a:pt x="215" y="0"/>
                  </a:moveTo>
                  <a:lnTo>
                    <a:pt x="236" y="0"/>
                  </a:lnTo>
                  <a:lnTo>
                    <a:pt x="256" y="6"/>
                  </a:lnTo>
                  <a:lnTo>
                    <a:pt x="275" y="14"/>
                  </a:lnTo>
                  <a:lnTo>
                    <a:pt x="292" y="27"/>
                  </a:lnTo>
                  <a:lnTo>
                    <a:pt x="672" y="405"/>
                  </a:lnTo>
                  <a:lnTo>
                    <a:pt x="685" y="422"/>
                  </a:lnTo>
                  <a:lnTo>
                    <a:pt x="695" y="441"/>
                  </a:lnTo>
                  <a:lnTo>
                    <a:pt x="699" y="461"/>
                  </a:lnTo>
                  <a:lnTo>
                    <a:pt x="699" y="482"/>
                  </a:lnTo>
                  <a:lnTo>
                    <a:pt x="695" y="502"/>
                  </a:lnTo>
                  <a:lnTo>
                    <a:pt x="685" y="520"/>
                  </a:lnTo>
                  <a:lnTo>
                    <a:pt x="673" y="537"/>
                  </a:lnTo>
                  <a:lnTo>
                    <a:pt x="540" y="669"/>
                  </a:lnTo>
                  <a:lnTo>
                    <a:pt x="522" y="683"/>
                  </a:lnTo>
                  <a:lnTo>
                    <a:pt x="503" y="691"/>
                  </a:lnTo>
                  <a:lnTo>
                    <a:pt x="483" y="696"/>
                  </a:lnTo>
                  <a:lnTo>
                    <a:pt x="462" y="696"/>
                  </a:lnTo>
                  <a:lnTo>
                    <a:pt x="443" y="691"/>
                  </a:lnTo>
                  <a:lnTo>
                    <a:pt x="424" y="683"/>
                  </a:lnTo>
                  <a:lnTo>
                    <a:pt x="407" y="669"/>
                  </a:lnTo>
                  <a:lnTo>
                    <a:pt x="26" y="292"/>
                  </a:lnTo>
                  <a:lnTo>
                    <a:pt x="13" y="275"/>
                  </a:lnTo>
                  <a:lnTo>
                    <a:pt x="4" y="256"/>
                  </a:lnTo>
                  <a:lnTo>
                    <a:pt x="0" y="235"/>
                  </a:lnTo>
                  <a:lnTo>
                    <a:pt x="0" y="216"/>
                  </a:lnTo>
                  <a:lnTo>
                    <a:pt x="4" y="196"/>
                  </a:lnTo>
                  <a:lnTo>
                    <a:pt x="13" y="176"/>
                  </a:lnTo>
                  <a:lnTo>
                    <a:pt x="26" y="159"/>
                  </a:lnTo>
                  <a:lnTo>
                    <a:pt x="159" y="27"/>
                  </a:lnTo>
                  <a:lnTo>
                    <a:pt x="177" y="14"/>
                  </a:lnTo>
                  <a:lnTo>
                    <a:pt x="195" y="6"/>
                  </a:lnTo>
                  <a:lnTo>
                    <a:pt x="2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8" name="Group 227"/>
          <p:cNvGrpSpPr/>
          <p:nvPr/>
        </p:nvGrpSpPr>
        <p:grpSpPr>
          <a:xfrm flipH="1">
            <a:off x="3434010" y="1653181"/>
            <a:ext cx="329932" cy="327754"/>
            <a:chOff x="5978525" y="5013326"/>
            <a:chExt cx="481013" cy="4778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52" name="Freeform 121"/>
            <p:cNvSpPr>
              <a:spLocks/>
            </p:cNvSpPr>
            <p:nvPr/>
          </p:nvSpPr>
          <p:spPr bwMode="auto">
            <a:xfrm>
              <a:off x="5978525" y="5208588"/>
              <a:ext cx="96838" cy="282575"/>
            </a:xfrm>
            <a:custGeom>
              <a:avLst/>
              <a:gdLst>
                <a:gd name="T0" fmla="*/ 152 w 674"/>
                <a:gd name="T1" fmla="*/ 0 h 1956"/>
                <a:gd name="T2" fmla="*/ 522 w 674"/>
                <a:gd name="T3" fmla="*/ 0 h 1956"/>
                <a:gd name="T4" fmla="*/ 553 w 674"/>
                <a:gd name="T5" fmla="*/ 4 h 1956"/>
                <a:gd name="T6" fmla="*/ 582 w 674"/>
                <a:gd name="T7" fmla="*/ 13 h 1956"/>
                <a:gd name="T8" fmla="*/ 607 w 674"/>
                <a:gd name="T9" fmla="*/ 26 h 1956"/>
                <a:gd name="T10" fmla="*/ 629 w 674"/>
                <a:gd name="T11" fmla="*/ 45 h 1956"/>
                <a:gd name="T12" fmla="*/ 648 w 674"/>
                <a:gd name="T13" fmla="*/ 67 h 1956"/>
                <a:gd name="T14" fmla="*/ 662 w 674"/>
                <a:gd name="T15" fmla="*/ 93 h 1956"/>
                <a:gd name="T16" fmla="*/ 671 w 674"/>
                <a:gd name="T17" fmla="*/ 121 h 1956"/>
                <a:gd name="T18" fmla="*/ 674 w 674"/>
                <a:gd name="T19" fmla="*/ 151 h 1956"/>
                <a:gd name="T20" fmla="*/ 674 w 674"/>
                <a:gd name="T21" fmla="*/ 1806 h 1956"/>
                <a:gd name="T22" fmla="*/ 671 w 674"/>
                <a:gd name="T23" fmla="*/ 1836 h 1956"/>
                <a:gd name="T24" fmla="*/ 662 w 674"/>
                <a:gd name="T25" fmla="*/ 1864 h 1956"/>
                <a:gd name="T26" fmla="*/ 648 w 674"/>
                <a:gd name="T27" fmla="*/ 1890 h 1956"/>
                <a:gd name="T28" fmla="*/ 629 w 674"/>
                <a:gd name="T29" fmla="*/ 1912 h 1956"/>
                <a:gd name="T30" fmla="*/ 607 w 674"/>
                <a:gd name="T31" fmla="*/ 1931 h 1956"/>
                <a:gd name="T32" fmla="*/ 582 w 674"/>
                <a:gd name="T33" fmla="*/ 1944 h 1956"/>
                <a:gd name="T34" fmla="*/ 553 w 674"/>
                <a:gd name="T35" fmla="*/ 1952 h 1956"/>
                <a:gd name="T36" fmla="*/ 522 w 674"/>
                <a:gd name="T37" fmla="*/ 1956 h 1956"/>
                <a:gd name="T38" fmla="*/ 152 w 674"/>
                <a:gd name="T39" fmla="*/ 1956 h 1956"/>
                <a:gd name="T40" fmla="*/ 121 w 674"/>
                <a:gd name="T41" fmla="*/ 1952 h 1956"/>
                <a:gd name="T42" fmla="*/ 93 w 674"/>
                <a:gd name="T43" fmla="*/ 1944 h 1956"/>
                <a:gd name="T44" fmla="*/ 67 w 674"/>
                <a:gd name="T45" fmla="*/ 1931 h 1956"/>
                <a:gd name="T46" fmla="*/ 45 w 674"/>
                <a:gd name="T47" fmla="*/ 1912 h 1956"/>
                <a:gd name="T48" fmla="*/ 26 w 674"/>
                <a:gd name="T49" fmla="*/ 1890 h 1956"/>
                <a:gd name="T50" fmla="*/ 13 w 674"/>
                <a:gd name="T51" fmla="*/ 1864 h 1956"/>
                <a:gd name="T52" fmla="*/ 3 w 674"/>
                <a:gd name="T53" fmla="*/ 1836 h 1956"/>
                <a:gd name="T54" fmla="*/ 0 w 674"/>
                <a:gd name="T55" fmla="*/ 1806 h 1956"/>
                <a:gd name="T56" fmla="*/ 0 w 674"/>
                <a:gd name="T57" fmla="*/ 151 h 1956"/>
                <a:gd name="T58" fmla="*/ 3 w 674"/>
                <a:gd name="T59" fmla="*/ 121 h 1956"/>
                <a:gd name="T60" fmla="*/ 13 w 674"/>
                <a:gd name="T61" fmla="*/ 93 h 1956"/>
                <a:gd name="T62" fmla="*/ 26 w 674"/>
                <a:gd name="T63" fmla="*/ 67 h 1956"/>
                <a:gd name="T64" fmla="*/ 45 w 674"/>
                <a:gd name="T65" fmla="*/ 45 h 1956"/>
                <a:gd name="T66" fmla="*/ 67 w 674"/>
                <a:gd name="T67" fmla="*/ 26 h 1956"/>
                <a:gd name="T68" fmla="*/ 93 w 674"/>
                <a:gd name="T69" fmla="*/ 13 h 1956"/>
                <a:gd name="T70" fmla="*/ 121 w 674"/>
                <a:gd name="T71" fmla="*/ 4 h 1956"/>
                <a:gd name="T72" fmla="*/ 152 w 674"/>
                <a:gd name="T73" fmla="*/ 0 h 1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74" h="1956">
                  <a:moveTo>
                    <a:pt x="152" y="0"/>
                  </a:moveTo>
                  <a:lnTo>
                    <a:pt x="522" y="0"/>
                  </a:lnTo>
                  <a:lnTo>
                    <a:pt x="553" y="4"/>
                  </a:lnTo>
                  <a:lnTo>
                    <a:pt x="582" y="13"/>
                  </a:lnTo>
                  <a:lnTo>
                    <a:pt x="607" y="26"/>
                  </a:lnTo>
                  <a:lnTo>
                    <a:pt x="629" y="45"/>
                  </a:lnTo>
                  <a:lnTo>
                    <a:pt x="648" y="67"/>
                  </a:lnTo>
                  <a:lnTo>
                    <a:pt x="662" y="93"/>
                  </a:lnTo>
                  <a:lnTo>
                    <a:pt x="671" y="121"/>
                  </a:lnTo>
                  <a:lnTo>
                    <a:pt x="674" y="151"/>
                  </a:lnTo>
                  <a:lnTo>
                    <a:pt x="674" y="1806"/>
                  </a:lnTo>
                  <a:lnTo>
                    <a:pt x="671" y="1836"/>
                  </a:lnTo>
                  <a:lnTo>
                    <a:pt x="662" y="1864"/>
                  </a:lnTo>
                  <a:lnTo>
                    <a:pt x="648" y="1890"/>
                  </a:lnTo>
                  <a:lnTo>
                    <a:pt x="629" y="1912"/>
                  </a:lnTo>
                  <a:lnTo>
                    <a:pt x="607" y="1931"/>
                  </a:lnTo>
                  <a:lnTo>
                    <a:pt x="582" y="1944"/>
                  </a:lnTo>
                  <a:lnTo>
                    <a:pt x="553" y="1952"/>
                  </a:lnTo>
                  <a:lnTo>
                    <a:pt x="522" y="1956"/>
                  </a:lnTo>
                  <a:lnTo>
                    <a:pt x="152" y="1956"/>
                  </a:lnTo>
                  <a:lnTo>
                    <a:pt x="121" y="1952"/>
                  </a:lnTo>
                  <a:lnTo>
                    <a:pt x="93" y="1944"/>
                  </a:lnTo>
                  <a:lnTo>
                    <a:pt x="67" y="1931"/>
                  </a:lnTo>
                  <a:lnTo>
                    <a:pt x="45" y="1912"/>
                  </a:lnTo>
                  <a:lnTo>
                    <a:pt x="26" y="1890"/>
                  </a:lnTo>
                  <a:lnTo>
                    <a:pt x="13" y="1864"/>
                  </a:lnTo>
                  <a:lnTo>
                    <a:pt x="3" y="1836"/>
                  </a:lnTo>
                  <a:lnTo>
                    <a:pt x="0" y="1806"/>
                  </a:lnTo>
                  <a:lnTo>
                    <a:pt x="0" y="151"/>
                  </a:lnTo>
                  <a:lnTo>
                    <a:pt x="3" y="121"/>
                  </a:lnTo>
                  <a:lnTo>
                    <a:pt x="13" y="93"/>
                  </a:lnTo>
                  <a:lnTo>
                    <a:pt x="26" y="67"/>
                  </a:lnTo>
                  <a:lnTo>
                    <a:pt x="45" y="45"/>
                  </a:lnTo>
                  <a:lnTo>
                    <a:pt x="67" y="26"/>
                  </a:lnTo>
                  <a:lnTo>
                    <a:pt x="93" y="13"/>
                  </a:lnTo>
                  <a:lnTo>
                    <a:pt x="121" y="4"/>
                  </a:lnTo>
                  <a:lnTo>
                    <a:pt x="1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122"/>
            <p:cNvSpPr>
              <a:spLocks/>
            </p:cNvSpPr>
            <p:nvPr/>
          </p:nvSpPr>
          <p:spPr bwMode="auto">
            <a:xfrm>
              <a:off x="6105525" y="5273676"/>
              <a:ext cx="98425" cy="217488"/>
            </a:xfrm>
            <a:custGeom>
              <a:avLst/>
              <a:gdLst>
                <a:gd name="T0" fmla="*/ 151 w 674"/>
                <a:gd name="T1" fmla="*/ 0 h 1504"/>
                <a:gd name="T2" fmla="*/ 522 w 674"/>
                <a:gd name="T3" fmla="*/ 0 h 1504"/>
                <a:gd name="T4" fmla="*/ 552 w 674"/>
                <a:gd name="T5" fmla="*/ 3 h 1504"/>
                <a:gd name="T6" fmla="*/ 582 w 674"/>
                <a:gd name="T7" fmla="*/ 12 h 1504"/>
                <a:gd name="T8" fmla="*/ 607 w 674"/>
                <a:gd name="T9" fmla="*/ 26 h 1504"/>
                <a:gd name="T10" fmla="*/ 630 w 674"/>
                <a:gd name="T11" fmla="*/ 44 h 1504"/>
                <a:gd name="T12" fmla="*/ 648 w 674"/>
                <a:gd name="T13" fmla="*/ 66 h 1504"/>
                <a:gd name="T14" fmla="*/ 662 w 674"/>
                <a:gd name="T15" fmla="*/ 92 h 1504"/>
                <a:gd name="T16" fmla="*/ 671 w 674"/>
                <a:gd name="T17" fmla="*/ 120 h 1504"/>
                <a:gd name="T18" fmla="*/ 674 w 674"/>
                <a:gd name="T19" fmla="*/ 151 h 1504"/>
                <a:gd name="T20" fmla="*/ 674 w 674"/>
                <a:gd name="T21" fmla="*/ 1354 h 1504"/>
                <a:gd name="T22" fmla="*/ 671 w 674"/>
                <a:gd name="T23" fmla="*/ 1384 h 1504"/>
                <a:gd name="T24" fmla="*/ 662 w 674"/>
                <a:gd name="T25" fmla="*/ 1412 h 1504"/>
                <a:gd name="T26" fmla="*/ 648 w 674"/>
                <a:gd name="T27" fmla="*/ 1438 h 1504"/>
                <a:gd name="T28" fmla="*/ 630 w 674"/>
                <a:gd name="T29" fmla="*/ 1460 h 1504"/>
                <a:gd name="T30" fmla="*/ 607 w 674"/>
                <a:gd name="T31" fmla="*/ 1479 h 1504"/>
                <a:gd name="T32" fmla="*/ 582 w 674"/>
                <a:gd name="T33" fmla="*/ 1492 h 1504"/>
                <a:gd name="T34" fmla="*/ 552 w 674"/>
                <a:gd name="T35" fmla="*/ 1500 h 1504"/>
                <a:gd name="T36" fmla="*/ 522 w 674"/>
                <a:gd name="T37" fmla="*/ 1504 h 1504"/>
                <a:gd name="T38" fmla="*/ 151 w 674"/>
                <a:gd name="T39" fmla="*/ 1504 h 1504"/>
                <a:gd name="T40" fmla="*/ 121 w 674"/>
                <a:gd name="T41" fmla="*/ 1500 h 1504"/>
                <a:gd name="T42" fmla="*/ 93 w 674"/>
                <a:gd name="T43" fmla="*/ 1492 h 1504"/>
                <a:gd name="T44" fmla="*/ 67 w 674"/>
                <a:gd name="T45" fmla="*/ 1479 h 1504"/>
                <a:gd name="T46" fmla="*/ 45 w 674"/>
                <a:gd name="T47" fmla="*/ 1460 h 1504"/>
                <a:gd name="T48" fmla="*/ 26 w 674"/>
                <a:gd name="T49" fmla="*/ 1438 h 1504"/>
                <a:gd name="T50" fmla="*/ 12 w 674"/>
                <a:gd name="T51" fmla="*/ 1412 h 1504"/>
                <a:gd name="T52" fmla="*/ 3 w 674"/>
                <a:gd name="T53" fmla="*/ 1384 h 1504"/>
                <a:gd name="T54" fmla="*/ 0 w 674"/>
                <a:gd name="T55" fmla="*/ 1354 h 1504"/>
                <a:gd name="T56" fmla="*/ 0 w 674"/>
                <a:gd name="T57" fmla="*/ 151 h 1504"/>
                <a:gd name="T58" fmla="*/ 3 w 674"/>
                <a:gd name="T59" fmla="*/ 120 h 1504"/>
                <a:gd name="T60" fmla="*/ 12 w 674"/>
                <a:gd name="T61" fmla="*/ 92 h 1504"/>
                <a:gd name="T62" fmla="*/ 26 w 674"/>
                <a:gd name="T63" fmla="*/ 66 h 1504"/>
                <a:gd name="T64" fmla="*/ 45 w 674"/>
                <a:gd name="T65" fmla="*/ 44 h 1504"/>
                <a:gd name="T66" fmla="*/ 67 w 674"/>
                <a:gd name="T67" fmla="*/ 26 h 1504"/>
                <a:gd name="T68" fmla="*/ 93 w 674"/>
                <a:gd name="T69" fmla="*/ 12 h 1504"/>
                <a:gd name="T70" fmla="*/ 121 w 674"/>
                <a:gd name="T71" fmla="*/ 3 h 1504"/>
                <a:gd name="T72" fmla="*/ 151 w 674"/>
                <a:gd name="T73" fmla="*/ 0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74" h="1504">
                  <a:moveTo>
                    <a:pt x="151" y="0"/>
                  </a:moveTo>
                  <a:lnTo>
                    <a:pt x="522" y="0"/>
                  </a:lnTo>
                  <a:lnTo>
                    <a:pt x="552" y="3"/>
                  </a:lnTo>
                  <a:lnTo>
                    <a:pt x="582" y="12"/>
                  </a:lnTo>
                  <a:lnTo>
                    <a:pt x="607" y="26"/>
                  </a:lnTo>
                  <a:lnTo>
                    <a:pt x="630" y="44"/>
                  </a:lnTo>
                  <a:lnTo>
                    <a:pt x="648" y="66"/>
                  </a:lnTo>
                  <a:lnTo>
                    <a:pt x="662" y="92"/>
                  </a:lnTo>
                  <a:lnTo>
                    <a:pt x="671" y="120"/>
                  </a:lnTo>
                  <a:lnTo>
                    <a:pt x="674" y="151"/>
                  </a:lnTo>
                  <a:lnTo>
                    <a:pt x="674" y="1354"/>
                  </a:lnTo>
                  <a:lnTo>
                    <a:pt x="671" y="1384"/>
                  </a:lnTo>
                  <a:lnTo>
                    <a:pt x="662" y="1412"/>
                  </a:lnTo>
                  <a:lnTo>
                    <a:pt x="648" y="1438"/>
                  </a:lnTo>
                  <a:lnTo>
                    <a:pt x="630" y="1460"/>
                  </a:lnTo>
                  <a:lnTo>
                    <a:pt x="607" y="1479"/>
                  </a:lnTo>
                  <a:lnTo>
                    <a:pt x="582" y="1492"/>
                  </a:lnTo>
                  <a:lnTo>
                    <a:pt x="552" y="1500"/>
                  </a:lnTo>
                  <a:lnTo>
                    <a:pt x="522" y="1504"/>
                  </a:lnTo>
                  <a:lnTo>
                    <a:pt x="151" y="1504"/>
                  </a:lnTo>
                  <a:lnTo>
                    <a:pt x="121" y="1500"/>
                  </a:lnTo>
                  <a:lnTo>
                    <a:pt x="93" y="1492"/>
                  </a:lnTo>
                  <a:lnTo>
                    <a:pt x="67" y="1479"/>
                  </a:lnTo>
                  <a:lnTo>
                    <a:pt x="45" y="1460"/>
                  </a:lnTo>
                  <a:lnTo>
                    <a:pt x="26" y="1438"/>
                  </a:lnTo>
                  <a:lnTo>
                    <a:pt x="12" y="1412"/>
                  </a:lnTo>
                  <a:lnTo>
                    <a:pt x="3" y="1384"/>
                  </a:lnTo>
                  <a:lnTo>
                    <a:pt x="0" y="1354"/>
                  </a:lnTo>
                  <a:lnTo>
                    <a:pt x="0" y="151"/>
                  </a:lnTo>
                  <a:lnTo>
                    <a:pt x="3" y="120"/>
                  </a:lnTo>
                  <a:lnTo>
                    <a:pt x="12" y="92"/>
                  </a:lnTo>
                  <a:lnTo>
                    <a:pt x="26" y="66"/>
                  </a:lnTo>
                  <a:lnTo>
                    <a:pt x="45" y="44"/>
                  </a:lnTo>
                  <a:lnTo>
                    <a:pt x="67" y="26"/>
                  </a:lnTo>
                  <a:lnTo>
                    <a:pt x="93" y="12"/>
                  </a:lnTo>
                  <a:lnTo>
                    <a:pt x="121" y="3"/>
                  </a:lnTo>
                  <a:lnTo>
                    <a:pt x="1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23"/>
            <p:cNvSpPr>
              <a:spLocks/>
            </p:cNvSpPr>
            <p:nvPr/>
          </p:nvSpPr>
          <p:spPr bwMode="auto">
            <a:xfrm>
              <a:off x="6234113" y="5273676"/>
              <a:ext cx="96838" cy="217488"/>
            </a:xfrm>
            <a:custGeom>
              <a:avLst/>
              <a:gdLst>
                <a:gd name="T0" fmla="*/ 152 w 675"/>
                <a:gd name="T1" fmla="*/ 0 h 1504"/>
                <a:gd name="T2" fmla="*/ 523 w 675"/>
                <a:gd name="T3" fmla="*/ 0 h 1504"/>
                <a:gd name="T4" fmla="*/ 553 w 675"/>
                <a:gd name="T5" fmla="*/ 3 h 1504"/>
                <a:gd name="T6" fmla="*/ 581 w 675"/>
                <a:gd name="T7" fmla="*/ 12 h 1504"/>
                <a:gd name="T8" fmla="*/ 608 w 675"/>
                <a:gd name="T9" fmla="*/ 26 h 1504"/>
                <a:gd name="T10" fmla="*/ 630 w 675"/>
                <a:gd name="T11" fmla="*/ 44 h 1504"/>
                <a:gd name="T12" fmla="*/ 648 w 675"/>
                <a:gd name="T13" fmla="*/ 66 h 1504"/>
                <a:gd name="T14" fmla="*/ 662 w 675"/>
                <a:gd name="T15" fmla="*/ 92 h 1504"/>
                <a:gd name="T16" fmla="*/ 672 w 675"/>
                <a:gd name="T17" fmla="*/ 120 h 1504"/>
                <a:gd name="T18" fmla="*/ 675 w 675"/>
                <a:gd name="T19" fmla="*/ 151 h 1504"/>
                <a:gd name="T20" fmla="*/ 675 w 675"/>
                <a:gd name="T21" fmla="*/ 1354 h 1504"/>
                <a:gd name="T22" fmla="*/ 672 w 675"/>
                <a:gd name="T23" fmla="*/ 1384 h 1504"/>
                <a:gd name="T24" fmla="*/ 662 w 675"/>
                <a:gd name="T25" fmla="*/ 1412 h 1504"/>
                <a:gd name="T26" fmla="*/ 648 w 675"/>
                <a:gd name="T27" fmla="*/ 1438 h 1504"/>
                <a:gd name="T28" fmla="*/ 630 w 675"/>
                <a:gd name="T29" fmla="*/ 1460 h 1504"/>
                <a:gd name="T30" fmla="*/ 608 w 675"/>
                <a:gd name="T31" fmla="*/ 1479 h 1504"/>
                <a:gd name="T32" fmla="*/ 581 w 675"/>
                <a:gd name="T33" fmla="*/ 1492 h 1504"/>
                <a:gd name="T34" fmla="*/ 553 w 675"/>
                <a:gd name="T35" fmla="*/ 1500 h 1504"/>
                <a:gd name="T36" fmla="*/ 523 w 675"/>
                <a:gd name="T37" fmla="*/ 1504 h 1504"/>
                <a:gd name="T38" fmla="*/ 152 w 675"/>
                <a:gd name="T39" fmla="*/ 1504 h 1504"/>
                <a:gd name="T40" fmla="*/ 122 w 675"/>
                <a:gd name="T41" fmla="*/ 1500 h 1504"/>
                <a:gd name="T42" fmla="*/ 94 w 675"/>
                <a:gd name="T43" fmla="*/ 1492 h 1504"/>
                <a:gd name="T44" fmla="*/ 67 w 675"/>
                <a:gd name="T45" fmla="*/ 1479 h 1504"/>
                <a:gd name="T46" fmla="*/ 45 w 675"/>
                <a:gd name="T47" fmla="*/ 1460 h 1504"/>
                <a:gd name="T48" fmla="*/ 27 w 675"/>
                <a:gd name="T49" fmla="*/ 1438 h 1504"/>
                <a:gd name="T50" fmla="*/ 13 w 675"/>
                <a:gd name="T51" fmla="*/ 1412 h 1504"/>
                <a:gd name="T52" fmla="*/ 4 w 675"/>
                <a:gd name="T53" fmla="*/ 1384 h 1504"/>
                <a:gd name="T54" fmla="*/ 0 w 675"/>
                <a:gd name="T55" fmla="*/ 1354 h 1504"/>
                <a:gd name="T56" fmla="*/ 0 w 675"/>
                <a:gd name="T57" fmla="*/ 151 h 1504"/>
                <a:gd name="T58" fmla="*/ 4 w 675"/>
                <a:gd name="T59" fmla="*/ 120 h 1504"/>
                <a:gd name="T60" fmla="*/ 13 w 675"/>
                <a:gd name="T61" fmla="*/ 92 h 1504"/>
                <a:gd name="T62" fmla="*/ 27 w 675"/>
                <a:gd name="T63" fmla="*/ 66 h 1504"/>
                <a:gd name="T64" fmla="*/ 45 w 675"/>
                <a:gd name="T65" fmla="*/ 44 h 1504"/>
                <a:gd name="T66" fmla="*/ 67 w 675"/>
                <a:gd name="T67" fmla="*/ 26 h 1504"/>
                <a:gd name="T68" fmla="*/ 94 w 675"/>
                <a:gd name="T69" fmla="*/ 12 h 1504"/>
                <a:gd name="T70" fmla="*/ 122 w 675"/>
                <a:gd name="T71" fmla="*/ 3 h 1504"/>
                <a:gd name="T72" fmla="*/ 152 w 675"/>
                <a:gd name="T73" fmla="*/ 0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75" h="1504">
                  <a:moveTo>
                    <a:pt x="152" y="0"/>
                  </a:moveTo>
                  <a:lnTo>
                    <a:pt x="523" y="0"/>
                  </a:lnTo>
                  <a:lnTo>
                    <a:pt x="553" y="3"/>
                  </a:lnTo>
                  <a:lnTo>
                    <a:pt x="581" y="12"/>
                  </a:lnTo>
                  <a:lnTo>
                    <a:pt x="608" y="26"/>
                  </a:lnTo>
                  <a:lnTo>
                    <a:pt x="630" y="44"/>
                  </a:lnTo>
                  <a:lnTo>
                    <a:pt x="648" y="66"/>
                  </a:lnTo>
                  <a:lnTo>
                    <a:pt x="662" y="92"/>
                  </a:lnTo>
                  <a:lnTo>
                    <a:pt x="672" y="120"/>
                  </a:lnTo>
                  <a:lnTo>
                    <a:pt x="675" y="151"/>
                  </a:lnTo>
                  <a:lnTo>
                    <a:pt x="675" y="1354"/>
                  </a:lnTo>
                  <a:lnTo>
                    <a:pt x="672" y="1384"/>
                  </a:lnTo>
                  <a:lnTo>
                    <a:pt x="662" y="1412"/>
                  </a:lnTo>
                  <a:lnTo>
                    <a:pt x="648" y="1438"/>
                  </a:lnTo>
                  <a:lnTo>
                    <a:pt x="630" y="1460"/>
                  </a:lnTo>
                  <a:lnTo>
                    <a:pt x="608" y="1479"/>
                  </a:lnTo>
                  <a:lnTo>
                    <a:pt x="581" y="1492"/>
                  </a:lnTo>
                  <a:lnTo>
                    <a:pt x="553" y="1500"/>
                  </a:lnTo>
                  <a:lnTo>
                    <a:pt x="523" y="1504"/>
                  </a:lnTo>
                  <a:lnTo>
                    <a:pt x="152" y="1504"/>
                  </a:lnTo>
                  <a:lnTo>
                    <a:pt x="122" y="1500"/>
                  </a:lnTo>
                  <a:lnTo>
                    <a:pt x="94" y="1492"/>
                  </a:lnTo>
                  <a:lnTo>
                    <a:pt x="67" y="1479"/>
                  </a:lnTo>
                  <a:lnTo>
                    <a:pt x="45" y="1460"/>
                  </a:lnTo>
                  <a:lnTo>
                    <a:pt x="27" y="1438"/>
                  </a:lnTo>
                  <a:lnTo>
                    <a:pt x="13" y="1412"/>
                  </a:lnTo>
                  <a:lnTo>
                    <a:pt x="4" y="1384"/>
                  </a:lnTo>
                  <a:lnTo>
                    <a:pt x="0" y="1354"/>
                  </a:lnTo>
                  <a:lnTo>
                    <a:pt x="0" y="151"/>
                  </a:lnTo>
                  <a:lnTo>
                    <a:pt x="4" y="120"/>
                  </a:lnTo>
                  <a:lnTo>
                    <a:pt x="13" y="92"/>
                  </a:lnTo>
                  <a:lnTo>
                    <a:pt x="27" y="66"/>
                  </a:lnTo>
                  <a:lnTo>
                    <a:pt x="45" y="44"/>
                  </a:lnTo>
                  <a:lnTo>
                    <a:pt x="67" y="26"/>
                  </a:lnTo>
                  <a:lnTo>
                    <a:pt x="94" y="12"/>
                  </a:lnTo>
                  <a:lnTo>
                    <a:pt x="122" y="3"/>
                  </a:lnTo>
                  <a:lnTo>
                    <a:pt x="1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24"/>
            <p:cNvSpPr>
              <a:spLocks/>
            </p:cNvSpPr>
            <p:nvPr/>
          </p:nvSpPr>
          <p:spPr bwMode="auto">
            <a:xfrm>
              <a:off x="6361113" y="5208588"/>
              <a:ext cx="98425" cy="282575"/>
            </a:xfrm>
            <a:custGeom>
              <a:avLst/>
              <a:gdLst>
                <a:gd name="T0" fmla="*/ 152 w 674"/>
                <a:gd name="T1" fmla="*/ 0 h 1956"/>
                <a:gd name="T2" fmla="*/ 523 w 674"/>
                <a:gd name="T3" fmla="*/ 0 h 1956"/>
                <a:gd name="T4" fmla="*/ 553 w 674"/>
                <a:gd name="T5" fmla="*/ 4 h 1956"/>
                <a:gd name="T6" fmla="*/ 582 w 674"/>
                <a:gd name="T7" fmla="*/ 13 h 1956"/>
                <a:gd name="T8" fmla="*/ 607 w 674"/>
                <a:gd name="T9" fmla="*/ 26 h 1956"/>
                <a:gd name="T10" fmla="*/ 630 w 674"/>
                <a:gd name="T11" fmla="*/ 45 h 1956"/>
                <a:gd name="T12" fmla="*/ 648 w 674"/>
                <a:gd name="T13" fmla="*/ 67 h 1956"/>
                <a:gd name="T14" fmla="*/ 663 w 674"/>
                <a:gd name="T15" fmla="*/ 93 h 1956"/>
                <a:gd name="T16" fmla="*/ 671 w 674"/>
                <a:gd name="T17" fmla="*/ 121 h 1956"/>
                <a:gd name="T18" fmla="*/ 674 w 674"/>
                <a:gd name="T19" fmla="*/ 151 h 1956"/>
                <a:gd name="T20" fmla="*/ 674 w 674"/>
                <a:gd name="T21" fmla="*/ 1806 h 1956"/>
                <a:gd name="T22" fmla="*/ 671 w 674"/>
                <a:gd name="T23" fmla="*/ 1836 h 1956"/>
                <a:gd name="T24" fmla="*/ 663 w 674"/>
                <a:gd name="T25" fmla="*/ 1864 h 1956"/>
                <a:gd name="T26" fmla="*/ 648 w 674"/>
                <a:gd name="T27" fmla="*/ 1890 h 1956"/>
                <a:gd name="T28" fmla="*/ 630 w 674"/>
                <a:gd name="T29" fmla="*/ 1912 h 1956"/>
                <a:gd name="T30" fmla="*/ 607 w 674"/>
                <a:gd name="T31" fmla="*/ 1931 h 1956"/>
                <a:gd name="T32" fmla="*/ 582 w 674"/>
                <a:gd name="T33" fmla="*/ 1944 h 1956"/>
                <a:gd name="T34" fmla="*/ 553 w 674"/>
                <a:gd name="T35" fmla="*/ 1952 h 1956"/>
                <a:gd name="T36" fmla="*/ 523 w 674"/>
                <a:gd name="T37" fmla="*/ 1956 h 1956"/>
                <a:gd name="T38" fmla="*/ 152 w 674"/>
                <a:gd name="T39" fmla="*/ 1956 h 1956"/>
                <a:gd name="T40" fmla="*/ 122 w 674"/>
                <a:gd name="T41" fmla="*/ 1952 h 1956"/>
                <a:gd name="T42" fmla="*/ 93 w 674"/>
                <a:gd name="T43" fmla="*/ 1944 h 1956"/>
                <a:gd name="T44" fmla="*/ 67 w 674"/>
                <a:gd name="T45" fmla="*/ 1931 h 1956"/>
                <a:gd name="T46" fmla="*/ 45 w 674"/>
                <a:gd name="T47" fmla="*/ 1912 h 1956"/>
                <a:gd name="T48" fmla="*/ 26 w 674"/>
                <a:gd name="T49" fmla="*/ 1890 h 1956"/>
                <a:gd name="T50" fmla="*/ 13 w 674"/>
                <a:gd name="T51" fmla="*/ 1864 h 1956"/>
                <a:gd name="T52" fmla="*/ 3 w 674"/>
                <a:gd name="T53" fmla="*/ 1836 h 1956"/>
                <a:gd name="T54" fmla="*/ 0 w 674"/>
                <a:gd name="T55" fmla="*/ 1806 h 1956"/>
                <a:gd name="T56" fmla="*/ 0 w 674"/>
                <a:gd name="T57" fmla="*/ 151 h 1956"/>
                <a:gd name="T58" fmla="*/ 3 w 674"/>
                <a:gd name="T59" fmla="*/ 121 h 1956"/>
                <a:gd name="T60" fmla="*/ 13 w 674"/>
                <a:gd name="T61" fmla="*/ 93 h 1956"/>
                <a:gd name="T62" fmla="*/ 26 w 674"/>
                <a:gd name="T63" fmla="*/ 67 h 1956"/>
                <a:gd name="T64" fmla="*/ 45 w 674"/>
                <a:gd name="T65" fmla="*/ 45 h 1956"/>
                <a:gd name="T66" fmla="*/ 67 w 674"/>
                <a:gd name="T67" fmla="*/ 26 h 1956"/>
                <a:gd name="T68" fmla="*/ 93 w 674"/>
                <a:gd name="T69" fmla="*/ 13 h 1956"/>
                <a:gd name="T70" fmla="*/ 122 w 674"/>
                <a:gd name="T71" fmla="*/ 4 h 1956"/>
                <a:gd name="T72" fmla="*/ 152 w 674"/>
                <a:gd name="T73" fmla="*/ 0 h 1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74" h="1956">
                  <a:moveTo>
                    <a:pt x="152" y="0"/>
                  </a:moveTo>
                  <a:lnTo>
                    <a:pt x="523" y="0"/>
                  </a:lnTo>
                  <a:lnTo>
                    <a:pt x="553" y="4"/>
                  </a:lnTo>
                  <a:lnTo>
                    <a:pt x="582" y="13"/>
                  </a:lnTo>
                  <a:lnTo>
                    <a:pt x="607" y="26"/>
                  </a:lnTo>
                  <a:lnTo>
                    <a:pt x="630" y="45"/>
                  </a:lnTo>
                  <a:lnTo>
                    <a:pt x="648" y="67"/>
                  </a:lnTo>
                  <a:lnTo>
                    <a:pt x="663" y="93"/>
                  </a:lnTo>
                  <a:lnTo>
                    <a:pt x="671" y="121"/>
                  </a:lnTo>
                  <a:lnTo>
                    <a:pt x="674" y="151"/>
                  </a:lnTo>
                  <a:lnTo>
                    <a:pt x="674" y="1806"/>
                  </a:lnTo>
                  <a:lnTo>
                    <a:pt x="671" y="1836"/>
                  </a:lnTo>
                  <a:lnTo>
                    <a:pt x="663" y="1864"/>
                  </a:lnTo>
                  <a:lnTo>
                    <a:pt x="648" y="1890"/>
                  </a:lnTo>
                  <a:lnTo>
                    <a:pt x="630" y="1912"/>
                  </a:lnTo>
                  <a:lnTo>
                    <a:pt x="607" y="1931"/>
                  </a:lnTo>
                  <a:lnTo>
                    <a:pt x="582" y="1944"/>
                  </a:lnTo>
                  <a:lnTo>
                    <a:pt x="553" y="1952"/>
                  </a:lnTo>
                  <a:lnTo>
                    <a:pt x="523" y="1956"/>
                  </a:lnTo>
                  <a:lnTo>
                    <a:pt x="152" y="1956"/>
                  </a:lnTo>
                  <a:lnTo>
                    <a:pt x="122" y="1952"/>
                  </a:lnTo>
                  <a:lnTo>
                    <a:pt x="93" y="1944"/>
                  </a:lnTo>
                  <a:lnTo>
                    <a:pt x="67" y="1931"/>
                  </a:lnTo>
                  <a:lnTo>
                    <a:pt x="45" y="1912"/>
                  </a:lnTo>
                  <a:lnTo>
                    <a:pt x="26" y="1890"/>
                  </a:lnTo>
                  <a:lnTo>
                    <a:pt x="13" y="1864"/>
                  </a:lnTo>
                  <a:lnTo>
                    <a:pt x="3" y="1836"/>
                  </a:lnTo>
                  <a:lnTo>
                    <a:pt x="0" y="1806"/>
                  </a:lnTo>
                  <a:lnTo>
                    <a:pt x="0" y="151"/>
                  </a:lnTo>
                  <a:lnTo>
                    <a:pt x="3" y="121"/>
                  </a:lnTo>
                  <a:lnTo>
                    <a:pt x="13" y="93"/>
                  </a:lnTo>
                  <a:lnTo>
                    <a:pt x="26" y="67"/>
                  </a:lnTo>
                  <a:lnTo>
                    <a:pt x="45" y="45"/>
                  </a:lnTo>
                  <a:lnTo>
                    <a:pt x="67" y="26"/>
                  </a:lnTo>
                  <a:lnTo>
                    <a:pt x="93" y="13"/>
                  </a:lnTo>
                  <a:lnTo>
                    <a:pt x="122" y="4"/>
                  </a:lnTo>
                  <a:lnTo>
                    <a:pt x="1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5"/>
            <p:cNvSpPr>
              <a:spLocks/>
            </p:cNvSpPr>
            <p:nvPr/>
          </p:nvSpPr>
          <p:spPr bwMode="auto">
            <a:xfrm>
              <a:off x="6224588" y="5145088"/>
              <a:ext cx="25400" cy="38100"/>
            </a:xfrm>
            <a:custGeom>
              <a:avLst/>
              <a:gdLst>
                <a:gd name="T0" fmla="*/ 0 w 169"/>
                <a:gd name="T1" fmla="*/ 0 h 271"/>
                <a:gd name="T2" fmla="*/ 21 w 169"/>
                <a:gd name="T3" fmla="*/ 5 h 271"/>
                <a:gd name="T4" fmla="*/ 42 w 169"/>
                <a:gd name="T5" fmla="*/ 11 h 271"/>
                <a:gd name="T6" fmla="*/ 62 w 169"/>
                <a:gd name="T7" fmla="*/ 17 h 271"/>
                <a:gd name="T8" fmla="*/ 83 w 169"/>
                <a:gd name="T9" fmla="*/ 25 h 271"/>
                <a:gd name="T10" fmla="*/ 103 w 169"/>
                <a:gd name="T11" fmla="*/ 35 h 271"/>
                <a:gd name="T12" fmla="*/ 121 w 169"/>
                <a:gd name="T13" fmla="*/ 46 h 271"/>
                <a:gd name="T14" fmla="*/ 137 w 169"/>
                <a:gd name="T15" fmla="*/ 58 h 271"/>
                <a:gd name="T16" fmla="*/ 150 w 169"/>
                <a:gd name="T17" fmla="*/ 74 h 271"/>
                <a:gd name="T18" fmla="*/ 161 w 169"/>
                <a:gd name="T19" fmla="*/ 93 h 271"/>
                <a:gd name="T20" fmla="*/ 167 w 169"/>
                <a:gd name="T21" fmla="*/ 114 h 271"/>
                <a:gd name="T22" fmla="*/ 169 w 169"/>
                <a:gd name="T23" fmla="*/ 136 h 271"/>
                <a:gd name="T24" fmla="*/ 167 w 169"/>
                <a:gd name="T25" fmla="*/ 160 h 271"/>
                <a:gd name="T26" fmla="*/ 161 w 169"/>
                <a:gd name="T27" fmla="*/ 181 h 271"/>
                <a:gd name="T28" fmla="*/ 151 w 169"/>
                <a:gd name="T29" fmla="*/ 200 h 271"/>
                <a:gd name="T30" fmla="*/ 139 w 169"/>
                <a:gd name="T31" fmla="*/ 215 h 271"/>
                <a:gd name="T32" fmla="*/ 124 w 169"/>
                <a:gd name="T33" fmla="*/ 230 h 271"/>
                <a:gd name="T34" fmla="*/ 106 w 169"/>
                <a:gd name="T35" fmla="*/ 241 h 271"/>
                <a:gd name="T36" fmla="*/ 88 w 169"/>
                <a:gd name="T37" fmla="*/ 251 h 271"/>
                <a:gd name="T38" fmla="*/ 67 w 169"/>
                <a:gd name="T39" fmla="*/ 259 h 271"/>
                <a:gd name="T40" fmla="*/ 45 w 169"/>
                <a:gd name="T41" fmla="*/ 264 h 271"/>
                <a:gd name="T42" fmla="*/ 23 w 169"/>
                <a:gd name="T43" fmla="*/ 269 h 271"/>
                <a:gd name="T44" fmla="*/ 0 w 169"/>
                <a:gd name="T45" fmla="*/ 271 h 271"/>
                <a:gd name="T46" fmla="*/ 0 w 169"/>
                <a:gd name="T47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9" h="271">
                  <a:moveTo>
                    <a:pt x="0" y="0"/>
                  </a:moveTo>
                  <a:lnTo>
                    <a:pt x="21" y="5"/>
                  </a:lnTo>
                  <a:lnTo>
                    <a:pt x="42" y="11"/>
                  </a:lnTo>
                  <a:lnTo>
                    <a:pt x="62" y="17"/>
                  </a:lnTo>
                  <a:lnTo>
                    <a:pt x="83" y="25"/>
                  </a:lnTo>
                  <a:lnTo>
                    <a:pt x="103" y="35"/>
                  </a:lnTo>
                  <a:lnTo>
                    <a:pt x="121" y="46"/>
                  </a:lnTo>
                  <a:lnTo>
                    <a:pt x="137" y="58"/>
                  </a:lnTo>
                  <a:lnTo>
                    <a:pt x="150" y="74"/>
                  </a:lnTo>
                  <a:lnTo>
                    <a:pt x="161" y="93"/>
                  </a:lnTo>
                  <a:lnTo>
                    <a:pt x="167" y="114"/>
                  </a:lnTo>
                  <a:lnTo>
                    <a:pt x="169" y="136"/>
                  </a:lnTo>
                  <a:lnTo>
                    <a:pt x="167" y="160"/>
                  </a:lnTo>
                  <a:lnTo>
                    <a:pt x="161" y="181"/>
                  </a:lnTo>
                  <a:lnTo>
                    <a:pt x="151" y="200"/>
                  </a:lnTo>
                  <a:lnTo>
                    <a:pt x="139" y="215"/>
                  </a:lnTo>
                  <a:lnTo>
                    <a:pt x="124" y="230"/>
                  </a:lnTo>
                  <a:lnTo>
                    <a:pt x="106" y="241"/>
                  </a:lnTo>
                  <a:lnTo>
                    <a:pt x="88" y="251"/>
                  </a:lnTo>
                  <a:lnTo>
                    <a:pt x="67" y="259"/>
                  </a:lnTo>
                  <a:lnTo>
                    <a:pt x="45" y="264"/>
                  </a:lnTo>
                  <a:lnTo>
                    <a:pt x="23" y="269"/>
                  </a:lnTo>
                  <a:lnTo>
                    <a:pt x="0" y="27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26"/>
            <p:cNvSpPr>
              <a:spLocks/>
            </p:cNvSpPr>
            <p:nvPr/>
          </p:nvSpPr>
          <p:spPr bwMode="auto">
            <a:xfrm>
              <a:off x="6191250" y="5080001"/>
              <a:ext cx="22225" cy="36513"/>
            </a:xfrm>
            <a:custGeom>
              <a:avLst/>
              <a:gdLst>
                <a:gd name="T0" fmla="*/ 154 w 154"/>
                <a:gd name="T1" fmla="*/ 0 h 246"/>
                <a:gd name="T2" fmla="*/ 154 w 154"/>
                <a:gd name="T3" fmla="*/ 246 h 246"/>
                <a:gd name="T4" fmla="*/ 118 w 154"/>
                <a:gd name="T5" fmla="*/ 237 h 246"/>
                <a:gd name="T6" fmla="*/ 87 w 154"/>
                <a:gd name="T7" fmla="*/ 227 h 246"/>
                <a:gd name="T8" fmla="*/ 60 w 154"/>
                <a:gd name="T9" fmla="*/ 214 h 246"/>
                <a:gd name="T10" fmla="*/ 39 w 154"/>
                <a:gd name="T11" fmla="*/ 200 h 246"/>
                <a:gd name="T12" fmla="*/ 21 w 154"/>
                <a:gd name="T13" fmla="*/ 182 h 246"/>
                <a:gd name="T14" fmla="*/ 9 w 154"/>
                <a:gd name="T15" fmla="*/ 164 h 246"/>
                <a:gd name="T16" fmla="*/ 2 w 154"/>
                <a:gd name="T17" fmla="*/ 142 h 246"/>
                <a:gd name="T18" fmla="*/ 0 w 154"/>
                <a:gd name="T19" fmla="*/ 117 h 246"/>
                <a:gd name="T20" fmla="*/ 2 w 154"/>
                <a:gd name="T21" fmla="*/ 96 h 246"/>
                <a:gd name="T22" fmla="*/ 11 w 154"/>
                <a:gd name="T23" fmla="*/ 75 h 246"/>
                <a:gd name="T24" fmla="*/ 24 w 154"/>
                <a:gd name="T25" fmla="*/ 55 h 246"/>
                <a:gd name="T26" fmla="*/ 42 w 154"/>
                <a:gd name="T27" fmla="*/ 38 h 246"/>
                <a:gd name="T28" fmla="*/ 64 w 154"/>
                <a:gd name="T29" fmla="*/ 23 h 246"/>
                <a:gd name="T30" fmla="*/ 91 w 154"/>
                <a:gd name="T31" fmla="*/ 12 h 246"/>
                <a:gd name="T32" fmla="*/ 120 w 154"/>
                <a:gd name="T33" fmla="*/ 4 h 246"/>
                <a:gd name="T34" fmla="*/ 154 w 154"/>
                <a:gd name="T35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4" h="246">
                  <a:moveTo>
                    <a:pt x="154" y="0"/>
                  </a:moveTo>
                  <a:lnTo>
                    <a:pt x="154" y="246"/>
                  </a:lnTo>
                  <a:lnTo>
                    <a:pt x="118" y="237"/>
                  </a:lnTo>
                  <a:lnTo>
                    <a:pt x="87" y="227"/>
                  </a:lnTo>
                  <a:lnTo>
                    <a:pt x="60" y="214"/>
                  </a:lnTo>
                  <a:lnTo>
                    <a:pt x="39" y="200"/>
                  </a:lnTo>
                  <a:lnTo>
                    <a:pt x="21" y="182"/>
                  </a:lnTo>
                  <a:lnTo>
                    <a:pt x="9" y="164"/>
                  </a:lnTo>
                  <a:lnTo>
                    <a:pt x="2" y="142"/>
                  </a:lnTo>
                  <a:lnTo>
                    <a:pt x="0" y="117"/>
                  </a:lnTo>
                  <a:lnTo>
                    <a:pt x="2" y="96"/>
                  </a:lnTo>
                  <a:lnTo>
                    <a:pt x="11" y="75"/>
                  </a:lnTo>
                  <a:lnTo>
                    <a:pt x="24" y="55"/>
                  </a:lnTo>
                  <a:lnTo>
                    <a:pt x="42" y="38"/>
                  </a:lnTo>
                  <a:lnTo>
                    <a:pt x="64" y="23"/>
                  </a:lnTo>
                  <a:lnTo>
                    <a:pt x="91" y="12"/>
                  </a:lnTo>
                  <a:lnTo>
                    <a:pt x="120" y="4"/>
                  </a:lnTo>
                  <a:lnTo>
                    <a:pt x="1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27"/>
            <p:cNvSpPr>
              <a:spLocks noEditPoints="1"/>
            </p:cNvSpPr>
            <p:nvPr/>
          </p:nvSpPr>
          <p:spPr bwMode="auto">
            <a:xfrm>
              <a:off x="6099175" y="5013326"/>
              <a:ext cx="239713" cy="239713"/>
            </a:xfrm>
            <a:custGeom>
              <a:avLst/>
              <a:gdLst>
                <a:gd name="T0" fmla="*/ 802 w 1665"/>
                <a:gd name="T1" fmla="*/ 227 h 1654"/>
                <a:gd name="T2" fmla="*/ 758 w 1665"/>
                <a:gd name="T3" fmla="*/ 329 h 1654"/>
                <a:gd name="T4" fmla="*/ 622 w 1665"/>
                <a:gd name="T5" fmla="*/ 366 h 1654"/>
                <a:gd name="T6" fmla="*/ 520 w 1665"/>
                <a:gd name="T7" fmla="*/ 449 h 1654"/>
                <a:gd name="T8" fmla="*/ 469 w 1665"/>
                <a:gd name="T9" fmla="*/ 575 h 1654"/>
                <a:gd name="T10" fmla="*/ 489 w 1665"/>
                <a:gd name="T11" fmla="*/ 716 h 1654"/>
                <a:gd name="T12" fmla="*/ 585 w 1665"/>
                <a:gd name="T13" fmla="*/ 817 h 1654"/>
                <a:gd name="T14" fmla="*/ 745 w 1665"/>
                <a:gd name="T15" fmla="*/ 881 h 1654"/>
                <a:gd name="T16" fmla="*/ 735 w 1665"/>
                <a:gd name="T17" fmla="*/ 1169 h 1654"/>
                <a:gd name="T18" fmla="*/ 665 w 1665"/>
                <a:gd name="T19" fmla="*/ 1130 h 1654"/>
                <a:gd name="T20" fmla="*/ 635 w 1665"/>
                <a:gd name="T21" fmla="*/ 1075 h 1654"/>
                <a:gd name="T22" fmla="*/ 613 w 1665"/>
                <a:gd name="T23" fmla="*/ 1020 h 1654"/>
                <a:gd name="T24" fmla="*/ 570 w 1665"/>
                <a:gd name="T25" fmla="*/ 984 h 1654"/>
                <a:gd name="T26" fmla="*/ 491 w 1665"/>
                <a:gd name="T27" fmla="*/ 986 h 1654"/>
                <a:gd name="T28" fmla="*/ 448 w 1665"/>
                <a:gd name="T29" fmla="*/ 1042 h 1654"/>
                <a:gd name="T30" fmla="*/ 462 w 1665"/>
                <a:gd name="T31" fmla="*/ 1137 h 1654"/>
                <a:gd name="T32" fmla="*/ 533 w 1665"/>
                <a:gd name="T33" fmla="*/ 1229 h 1654"/>
                <a:gd name="T34" fmla="*/ 661 w 1665"/>
                <a:gd name="T35" fmla="*/ 1296 h 1654"/>
                <a:gd name="T36" fmla="*/ 794 w 1665"/>
                <a:gd name="T37" fmla="*/ 1401 h 1654"/>
                <a:gd name="T38" fmla="*/ 822 w 1665"/>
                <a:gd name="T39" fmla="*/ 1445 h 1654"/>
                <a:gd name="T40" fmla="*/ 869 w 1665"/>
                <a:gd name="T41" fmla="*/ 1428 h 1654"/>
                <a:gd name="T42" fmla="*/ 923 w 1665"/>
                <a:gd name="T43" fmla="*/ 1312 h 1654"/>
                <a:gd name="T44" fmla="*/ 1080 w 1665"/>
                <a:gd name="T45" fmla="*/ 1266 h 1654"/>
                <a:gd name="T46" fmla="*/ 1182 w 1665"/>
                <a:gd name="T47" fmla="*/ 1171 h 1654"/>
                <a:gd name="T48" fmla="*/ 1220 w 1665"/>
                <a:gd name="T49" fmla="*/ 1028 h 1654"/>
                <a:gd name="T50" fmla="*/ 1192 w 1665"/>
                <a:gd name="T51" fmla="*/ 897 h 1654"/>
                <a:gd name="T52" fmla="*/ 1116 w 1665"/>
                <a:gd name="T53" fmla="*/ 813 h 1654"/>
                <a:gd name="T54" fmla="*/ 1008 w 1665"/>
                <a:gd name="T55" fmla="*/ 760 h 1654"/>
                <a:gd name="T56" fmla="*/ 877 w 1665"/>
                <a:gd name="T57" fmla="*/ 725 h 1654"/>
                <a:gd name="T58" fmla="*/ 952 w 1665"/>
                <a:gd name="T59" fmla="*/ 483 h 1654"/>
                <a:gd name="T60" fmla="*/ 1015 w 1665"/>
                <a:gd name="T61" fmla="*/ 534 h 1654"/>
                <a:gd name="T62" fmla="*/ 1061 w 1665"/>
                <a:gd name="T63" fmla="*/ 589 h 1654"/>
                <a:gd name="T64" fmla="*/ 1117 w 1665"/>
                <a:gd name="T65" fmla="*/ 615 h 1654"/>
                <a:gd name="T66" fmla="*/ 1186 w 1665"/>
                <a:gd name="T67" fmla="*/ 586 h 1654"/>
                <a:gd name="T68" fmla="*/ 1201 w 1665"/>
                <a:gd name="T69" fmla="*/ 505 h 1654"/>
                <a:gd name="T70" fmla="*/ 1144 w 1665"/>
                <a:gd name="T71" fmla="*/ 418 h 1654"/>
                <a:gd name="T72" fmla="*/ 1039 w 1665"/>
                <a:gd name="T73" fmla="*/ 361 h 1654"/>
                <a:gd name="T74" fmla="*/ 925 w 1665"/>
                <a:gd name="T75" fmla="*/ 331 h 1654"/>
                <a:gd name="T76" fmla="*/ 875 w 1665"/>
                <a:gd name="T77" fmla="*/ 240 h 1654"/>
                <a:gd name="T78" fmla="*/ 835 w 1665"/>
                <a:gd name="T79" fmla="*/ 207 h 1654"/>
                <a:gd name="T80" fmla="*/ 1043 w 1665"/>
                <a:gd name="T81" fmla="*/ 27 h 1654"/>
                <a:gd name="T82" fmla="*/ 1291 w 1665"/>
                <a:gd name="T83" fmla="*/ 138 h 1654"/>
                <a:gd name="T84" fmla="*/ 1488 w 1665"/>
                <a:gd name="T85" fmla="*/ 318 h 1654"/>
                <a:gd name="T86" fmla="*/ 1619 w 1665"/>
                <a:gd name="T87" fmla="*/ 554 h 1654"/>
                <a:gd name="T88" fmla="*/ 1665 w 1665"/>
                <a:gd name="T89" fmla="*/ 827 h 1654"/>
                <a:gd name="T90" fmla="*/ 1619 w 1665"/>
                <a:gd name="T91" fmla="*/ 1102 h 1654"/>
                <a:gd name="T92" fmla="*/ 1488 w 1665"/>
                <a:gd name="T93" fmla="*/ 1337 h 1654"/>
                <a:gd name="T94" fmla="*/ 1291 w 1665"/>
                <a:gd name="T95" fmla="*/ 1518 h 1654"/>
                <a:gd name="T96" fmla="*/ 1043 w 1665"/>
                <a:gd name="T97" fmla="*/ 1628 h 1654"/>
                <a:gd name="T98" fmla="*/ 761 w 1665"/>
                <a:gd name="T99" fmla="*/ 1652 h 1654"/>
                <a:gd name="T100" fmla="*/ 493 w 1665"/>
                <a:gd name="T101" fmla="*/ 1582 h 1654"/>
                <a:gd name="T102" fmla="*/ 268 w 1665"/>
                <a:gd name="T103" fmla="*/ 1435 h 1654"/>
                <a:gd name="T104" fmla="*/ 103 w 1665"/>
                <a:gd name="T105" fmla="*/ 1224 h 1654"/>
                <a:gd name="T106" fmla="*/ 12 w 1665"/>
                <a:gd name="T107" fmla="*/ 969 h 1654"/>
                <a:gd name="T108" fmla="*/ 12 w 1665"/>
                <a:gd name="T109" fmla="*/ 687 h 1654"/>
                <a:gd name="T110" fmla="*/ 103 w 1665"/>
                <a:gd name="T111" fmla="*/ 430 h 1654"/>
                <a:gd name="T112" fmla="*/ 268 w 1665"/>
                <a:gd name="T113" fmla="*/ 220 h 1654"/>
                <a:gd name="T114" fmla="*/ 493 w 1665"/>
                <a:gd name="T115" fmla="*/ 72 h 1654"/>
                <a:gd name="T116" fmla="*/ 761 w 1665"/>
                <a:gd name="T117" fmla="*/ 3 h 1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65" h="1654">
                  <a:moveTo>
                    <a:pt x="835" y="207"/>
                  </a:moveTo>
                  <a:lnTo>
                    <a:pt x="822" y="209"/>
                  </a:lnTo>
                  <a:lnTo>
                    <a:pt x="811" y="217"/>
                  </a:lnTo>
                  <a:lnTo>
                    <a:pt x="802" y="227"/>
                  </a:lnTo>
                  <a:lnTo>
                    <a:pt x="796" y="240"/>
                  </a:lnTo>
                  <a:lnTo>
                    <a:pt x="794" y="254"/>
                  </a:lnTo>
                  <a:lnTo>
                    <a:pt x="794" y="327"/>
                  </a:lnTo>
                  <a:lnTo>
                    <a:pt x="758" y="329"/>
                  </a:lnTo>
                  <a:lnTo>
                    <a:pt x="722" y="334"/>
                  </a:lnTo>
                  <a:lnTo>
                    <a:pt x="687" y="343"/>
                  </a:lnTo>
                  <a:lnTo>
                    <a:pt x="655" y="353"/>
                  </a:lnTo>
                  <a:lnTo>
                    <a:pt x="622" y="366"/>
                  </a:lnTo>
                  <a:lnTo>
                    <a:pt x="593" y="383"/>
                  </a:lnTo>
                  <a:lnTo>
                    <a:pt x="566" y="402"/>
                  </a:lnTo>
                  <a:lnTo>
                    <a:pt x="542" y="424"/>
                  </a:lnTo>
                  <a:lnTo>
                    <a:pt x="520" y="449"/>
                  </a:lnTo>
                  <a:lnTo>
                    <a:pt x="502" y="477"/>
                  </a:lnTo>
                  <a:lnTo>
                    <a:pt x="487" y="507"/>
                  </a:lnTo>
                  <a:lnTo>
                    <a:pt x="476" y="539"/>
                  </a:lnTo>
                  <a:lnTo>
                    <a:pt x="469" y="575"/>
                  </a:lnTo>
                  <a:lnTo>
                    <a:pt x="466" y="614"/>
                  </a:lnTo>
                  <a:lnTo>
                    <a:pt x="469" y="650"/>
                  </a:lnTo>
                  <a:lnTo>
                    <a:pt x="477" y="685"/>
                  </a:lnTo>
                  <a:lnTo>
                    <a:pt x="489" y="716"/>
                  </a:lnTo>
                  <a:lnTo>
                    <a:pt x="506" y="745"/>
                  </a:lnTo>
                  <a:lnTo>
                    <a:pt x="528" y="771"/>
                  </a:lnTo>
                  <a:lnTo>
                    <a:pt x="554" y="796"/>
                  </a:lnTo>
                  <a:lnTo>
                    <a:pt x="585" y="817"/>
                  </a:lnTo>
                  <a:lnTo>
                    <a:pt x="619" y="837"/>
                  </a:lnTo>
                  <a:lnTo>
                    <a:pt x="657" y="853"/>
                  </a:lnTo>
                  <a:lnTo>
                    <a:pt x="700" y="869"/>
                  </a:lnTo>
                  <a:lnTo>
                    <a:pt x="745" y="881"/>
                  </a:lnTo>
                  <a:lnTo>
                    <a:pt x="794" y="892"/>
                  </a:lnTo>
                  <a:lnTo>
                    <a:pt x="794" y="1177"/>
                  </a:lnTo>
                  <a:lnTo>
                    <a:pt x="763" y="1175"/>
                  </a:lnTo>
                  <a:lnTo>
                    <a:pt x="735" y="1169"/>
                  </a:lnTo>
                  <a:lnTo>
                    <a:pt x="712" y="1162"/>
                  </a:lnTo>
                  <a:lnTo>
                    <a:pt x="693" y="1153"/>
                  </a:lnTo>
                  <a:lnTo>
                    <a:pt x="679" y="1142"/>
                  </a:lnTo>
                  <a:lnTo>
                    <a:pt x="665" y="1130"/>
                  </a:lnTo>
                  <a:lnTo>
                    <a:pt x="656" y="1116"/>
                  </a:lnTo>
                  <a:lnTo>
                    <a:pt x="647" y="1103"/>
                  </a:lnTo>
                  <a:lnTo>
                    <a:pt x="640" y="1088"/>
                  </a:lnTo>
                  <a:lnTo>
                    <a:pt x="635" y="1075"/>
                  </a:lnTo>
                  <a:lnTo>
                    <a:pt x="630" y="1060"/>
                  </a:lnTo>
                  <a:lnTo>
                    <a:pt x="624" y="1046"/>
                  </a:lnTo>
                  <a:lnTo>
                    <a:pt x="619" y="1032"/>
                  </a:lnTo>
                  <a:lnTo>
                    <a:pt x="613" y="1020"/>
                  </a:lnTo>
                  <a:lnTo>
                    <a:pt x="605" y="1008"/>
                  </a:lnTo>
                  <a:lnTo>
                    <a:pt x="596" y="999"/>
                  </a:lnTo>
                  <a:lnTo>
                    <a:pt x="585" y="990"/>
                  </a:lnTo>
                  <a:lnTo>
                    <a:pt x="570" y="984"/>
                  </a:lnTo>
                  <a:lnTo>
                    <a:pt x="552" y="980"/>
                  </a:lnTo>
                  <a:lnTo>
                    <a:pt x="531" y="979"/>
                  </a:lnTo>
                  <a:lnTo>
                    <a:pt x="510" y="980"/>
                  </a:lnTo>
                  <a:lnTo>
                    <a:pt x="491" y="986"/>
                  </a:lnTo>
                  <a:lnTo>
                    <a:pt x="476" y="996"/>
                  </a:lnTo>
                  <a:lnTo>
                    <a:pt x="463" y="1008"/>
                  </a:lnTo>
                  <a:lnTo>
                    <a:pt x="454" y="1024"/>
                  </a:lnTo>
                  <a:lnTo>
                    <a:pt x="448" y="1042"/>
                  </a:lnTo>
                  <a:lnTo>
                    <a:pt x="446" y="1065"/>
                  </a:lnTo>
                  <a:lnTo>
                    <a:pt x="447" y="1088"/>
                  </a:lnTo>
                  <a:lnTo>
                    <a:pt x="453" y="1112"/>
                  </a:lnTo>
                  <a:lnTo>
                    <a:pt x="462" y="1137"/>
                  </a:lnTo>
                  <a:lnTo>
                    <a:pt x="475" y="1161"/>
                  </a:lnTo>
                  <a:lnTo>
                    <a:pt x="490" y="1185"/>
                  </a:lnTo>
                  <a:lnTo>
                    <a:pt x="510" y="1208"/>
                  </a:lnTo>
                  <a:lnTo>
                    <a:pt x="533" y="1229"/>
                  </a:lnTo>
                  <a:lnTo>
                    <a:pt x="559" y="1249"/>
                  </a:lnTo>
                  <a:lnTo>
                    <a:pt x="590" y="1267"/>
                  </a:lnTo>
                  <a:lnTo>
                    <a:pt x="623" y="1283"/>
                  </a:lnTo>
                  <a:lnTo>
                    <a:pt x="661" y="1296"/>
                  </a:lnTo>
                  <a:lnTo>
                    <a:pt x="702" y="1307"/>
                  </a:lnTo>
                  <a:lnTo>
                    <a:pt x="746" y="1313"/>
                  </a:lnTo>
                  <a:lnTo>
                    <a:pt x="794" y="1317"/>
                  </a:lnTo>
                  <a:lnTo>
                    <a:pt x="794" y="1401"/>
                  </a:lnTo>
                  <a:lnTo>
                    <a:pt x="796" y="1415"/>
                  </a:lnTo>
                  <a:lnTo>
                    <a:pt x="802" y="1428"/>
                  </a:lnTo>
                  <a:lnTo>
                    <a:pt x="811" y="1439"/>
                  </a:lnTo>
                  <a:lnTo>
                    <a:pt x="822" y="1445"/>
                  </a:lnTo>
                  <a:lnTo>
                    <a:pt x="835" y="1448"/>
                  </a:lnTo>
                  <a:lnTo>
                    <a:pt x="848" y="1445"/>
                  </a:lnTo>
                  <a:lnTo>
                    <a:pt x="860" y="1439"/>
                  </a:lnTo>
                  <a:lnTo>
                    <a:pt x="869" y="1428"/>
                  </a:lnTo>
                  <a:lnTo>
                    <a:pt x="875" y="1415"/>
                  </a:lnTo>
                  <a:lnTo>
                    <a:pt x="877" y="1401"/>
                  </a:lnTo>
                  <a:lnTo>
                    <a:pt x="877" y="1317"/>
                  </a:lnTo>
                  <a:lnTo>
                    <a:pt x="923" y="1312"/>
                  </a:lnTo>
                  <a:lnTo>
                    <a:pt x="967" y="1305"/>
                  </a:lnTo>
                  <a:lnTo>
                    <a:pt x="1008" y="1295"/>
                  </a:lnTo>
                  <a:lnTo>
                    <a:pt x="1045" y="1282"/>
                  </a:lnTo>
                  <a:lnTo>
                    <a:pt x="1080" y="1266"/>
                  </a:lnTo>
                  <a:lnTo>
                    <a:pt x="1111" y="1247"/>
                  </a:lnTo>
                  <a:lnTo>
                    <a:pt x="1138" y="1225"/>
                  </a:lnTo>
                  <a:lnTo>
                    <a:pt x="1162" y="1199"/>
                  </a:lnTo>
                  <a:lnTo>
                    <a:pt x="1182" y="1171"/>
                  </a:lnTo>
                  <a:lnTo>
                    <a:pt x="1198" y="1140"/>
                  </a:lnTo>
                  <a:lnTo>
                    <a:pt x="1211" y="1106"/>
                  </a:lnTo>
                  <a:lnTo>
                    <a:pt x="1217" y="1068"/>
                  </a:lnTo>
                  <a:lnTo>
                    <a:pt x="1220" y="1028"/>
                  </a:lnTo>
                  <a:lnTo>
                    <a:pt x="1218" y="990"/>
                  </a:lnTo>
                  <a:lnTo>
                    <a:pt x="1213" y="956"/>
                  </a:lnTo>
                  <a:lnTo>
                    <a:pt x="1203" y="925"/>
                  </a:lnTo>
                  <a:lnTo>
                    <a:pt x="1192" y="897"/>
                  </a:lnTo>
                  <a:lnTo>
                    <a:pt x="1177" y="872"/>
                  </a:lnTo>
                  <a:lnTo>
                    <a:pt x="1159" y="850"/>
                  </a:lnTo>
                  <a:lnTo>
                    <a:pt x="1139" y="830"/>
                  </a:lnTo>
                  <a:lnTo>
                    <a:pt x="1116" y="813"/>
                  </a:lnTo>
                  <a:lnTo>
                    <a:pt x="1091" y="797"/>
                  </a:lnTo>
                  <a:lnTo>
                    <a:pt x="1065" y="782"/>
                  </a:lnTo>
                  <a:lnTo>
                    <a:pt x="1037" y="770"/>
                  </a:lnTo>
                  <a:lnTo>
                    <a:pt x="1008" y="760"/>
                  </a:lnTo>
                  <a:lnTo>
                    <a:pt x="976" y="750"/>
                  </a:lnTo>
                  <a:lnTo>
                    <a:pt x="944" y="741"/>
                  </a:lnTo>
                  <a:lnTo>
                    <a:pt x="910" y="733"/>
                  </a:lnTo>
                  <a:lnTo>
                    <a:pt x="877" y="725"/>
                  </a:lnTo>
                  <a:lnTo>
                    <a:pt x="877" y="466"/>
                  </a:lnTo>
                  <a:lnTo>
                    <a:pt x="905" y="468"/>
                  </a:lnTo>
                  <a:lnTo>
                    <a:pt x="930" y="475"/>
                  </a:lnTo>
                  <a:lnTo>
                    <a:pt x="952" y="483"/>
                  </a:lnTo>
                  <a:lnTo>
                    <a:pt x="971" y="493"/>
                  </a:lnTo>
                  <a:lnTo>
                    <a:pt x="988" y="506"/>
                  </a:lnTo>
                  <a:lnTo>
                    <a:pt x="1001" y="519"/>
                  </a:lnTo>
                  <a:lnTo>
                    <a:pt x="1015" y="534"/>
                  </a:lnTo>
                  <a:lnTo>
                    <a:pt x="1026" y="548"/>
                  </a:lnTo>
                  <a:lnTo>
                    <a:pt x="1038" y="563"/>
                  </a:lnTo>
                  <a:lnTo>
                    <a:pt x="1049" y="577"/>
                  </a:lnTo>
                  <a:lnTo>
                    <a:pt x="1061" y="589"/>
                  </a:lnTo>
                  <a:lnTo>
                    <a:pt x="1072" y="599"/>
                  </a:lnTo>
                  <a:lnTo>
                    <a:pt x="1086" y="608"/>
                  </a:lnTo>
                  <a:lnTo>
                    <a:pt x="1101" y="613"/>
                  </a:lnTo>
                  <a:lnTo>
                    <a:pt x="1117" y="615"/>
                  </a:lnTo>
                  <a:lnTo>
                    <a:pt x="1137" y="613"/>
                  </a:lnTo>
                  <a:lnTo>
                    <a:pt x="1155" y="608"/>
                  </a:lnTo>
                  <a:lnTo>
                    <a:pt x="1172" y="598"/>
                  </a:lnTo>
                  <a:lnTo>
                    <a:pt x="1186" y="586"/>
                  </a:lnTo>
                  <a:lnTo>
                    <a:pt x="1195" y="570"/>
                  </a:lnTo>
                  <a:lnTo>
                    <a:pt x="1202" y="552"/>
                  </a:lnTo>
                  <a:lnTo>
                    <a:pt x="1204" y="531"/>
                  </a:lnTo>
                  <a:lnTo>
                    <a:pt x="1201" y="505"/>
                  </a:lnTo>
                  <a:lnTo>
                    <a:pt x="1194" y="480"/>
                  </a:lnTo>
                  <a:lnTo>
                    <a:pt x="1180" y="458"/>
                  </a:lnTo>
                  <a:lnTo>
                    <a:pt x="1164" y="437"/>
                  </a:lnTo>
                  <a:lnTo>
                    <a:pt x="1144" y="418"/>
                  </a:lnTo>
                  <a:lnTo>
                    <a:pt x="1120" y="402"/>
                  </a:lnTo>
                  <a:lnTo>
                    <a:pt x="1094" y="386"/>
                  </a:lnTo>
                  <a:lnTo>
                    <a:pt x="1067" y="373"/>
                  </a:lnTo>
                  <a:lnTo>
                    <a:pt x="1039" y="361"/>
                  </a:lnTo>
                  <a:lnTo>
                    <a:pt x="1010" y="351"/>
                  </a:lnTo>
                  <a:lnTo>
                    <a:pt x="980" y="343"/>
                  </a:lnTo>
                  <a:lnTo>
                    <a:pt x="952" y="336"/>
                  </a:lnTo>
                  <a:lnTo>
                    <a:pt x="925" y="331"/>
                  </a:lnTo>
                  <a:lnTo>
                    <a:pt x="900" y="328"/>
                  </a:lnTo>
                  <a:lnTo>
                    <a:pt x="877" y="327"/>
                  </a:lnTo>
                  <a:lnTo>
                    <a:pt x="877" y="254"/>
                  </a:lnTo>
                  <a:lnTo>
                    <a:pt x="875" y="240"/>
                  </a:lnTo>
                  <a:lnTo>
                    <a:pt x="869" y="227"/>
                  </a:lnTo>
                  <a:lnTo>
                    <a:pt x="860" y="217"/>
                  </a:lnTo>
                  <a:lnTo>
                    <a:pt x="848" y="209"/>
                  </a:lnTo>
                  <a:lnTo>
                    <a:pt x="835" y="207"/>
                  </a:lnTo>
                  <a:close/>
                  <a:moveTo>
                    <a:pt x="833" y="0"/>
                  </a:moveTo>
                  <a:lnTo>
                    <a:pt x="905" y="3"/>
                  </a:lnTo>
                  <a:lnTo>
                    <a:pt x="975" y="12"/>
                  </a:lnTo>
                  <a:lnTo>
                    <a:pt x="1043" y="27"/>
                  </a:lnTo>
                  <a:lnTo>
                    <a:pt x="1109" y="47"/>
                  </a:lnTo>
                  <a:lnTo>
                    <a:pt x="1172" y="72"/>
                  </a:lnTo>
                  <a:lnTo>
                    <a:pt x="1233" y="102"/>
                  </a:lnTo>
                  <a:lnTo>
                    <a:pt x="1291" y="138"/>
                  </a:lnTo>
                  <a:lnTo>
                    <a:pt x="1346" y="176"/>
                  </a:lnTo>
                  <a:lnTo>
                    <a:pt x="1397" y="220"/>
                  </a:lnTo>
                  <a:lnTo>
                    <a:pt x="1445" y="267"/>
                  </a:lnTo>
                  <a:lnTo>
                    <a:pt x="1488" y="318"/>
                  </a:lnTo>
                  <a:lnTo>
                    <a:pt x="1528" y="373"/>
                  </a:lnTo>
                  <a:lnTo>
                    <a:pt x="1562" y="430"/>
                  </a:lnTo>
                  <a:lnTo>
                    <a:pt x="1593" y="490"/>
                  </a:lnTo>
                  <a:lnTo>
                    <a:pt x="1619" y="554"/>
                  </a:lnTo>
                  <a:lnTo>
                    <a:pt x="1639" y="619"/>
                  </a:lnTo>
                  <a:lnTo>
                    <a:pt x="1654" y="687"/>
                  </a:lnTo>
                  <a:lnTo>
                    <a:pt x="1662" y="756"/>
                  </a:lnTo>
                  <a:lnTo>
                    <a:pt x="1665" y="827"/>
                  </a:lnTo>
                  <a:lnTo>
                    <a:pt x="1662" y="899"/>
                  </a:lnTo>
                  <a:lnTo>
                    <a:pt x="1654" y="969"/>
                  </a:lnTo>
                  <a:lnTo>
                    <a:pt x="1639" y="1036"/>
                  </a:lnTo>
                  <a:lnTo>
                    <a:pt x="1619" y="1102"/>
                  </a:lnTo>
                  <a:lnTo>
                    <a:pt x="1593" y="1164"/>
                  </a:lnTo>
                  <a:lnTo>
                    <a:pt x="1562" y="1224"/>
                  </a:lnTo>
                  <a:lnTo>
                    <a:pt x="1528" y="1283"/>
                  </a:lnTo>
                  <a:lnTo>
                    <a:pt x="1488" y="1337"/>
                  </a:lnTo>
                  <a:lnTo>
                    <a:pt x="1445" y="1388"/>
                  </a:lnTo>
                  <a:lnTo>
                    <a:pt x="1397" y="1435"/>
                  </a:lnTo>
                  <a:lnTo>
                    <a:pt x="1346" y="1478"/>
                  </a:lnTo>
                  <a:lnTo>
                    <a:pt x="1291" y="1518"/>
                  </a:lnTo>
                  <a:lnTo>
                    <a:pt x="1233" y="1552"/>
                  </a:lnTo>
                  <a:lnTo>
                    <a:pt x="1172" y="1582"/>
                  </a:lnTo>
                  <a:lnTo>
                    <a:pt x="1109" y="1608"/>
                  </a:lnTo>
                  <a:lnTo>
                    <a:pt x="1043" y="1628"/>
                  </a:lnTo>
                  <a:lnTo>
                    <a:pt x="975" y="1643"/>
                  </a:lnTo>
                  <a:lnTo>
                    <a:pt x="905" y="1652"/>
                  </a:lnTo>
                  <a:lnTo>
                    <a:pt x="833" y="1654"/>
                  </a:lnTo>
                  <a:lnTo>
                    <a:pt x="761" y="1652"/>
                  </a:lnTo>
                  <a:lnTo>
                    <a:pt x="691" y="1643"/>
                  </a:lnTo>
                  <a:lnTo>
                    <a:pt x="623" y="1628"/>
                  </a:lnTo>
                  <a:lnTo>
                    <a:pt x="557" y="1608"/>
                  </a:lnTo>
                  <a:lnTo>
                    <a:pt x="493" y="1582"/>
                  </a:lnTo>
                  <a:lnTo>
                    <a:pt x="433" y="1552"/>
                  </a:lnTo>
                  <a:lnTo>
                    <a:pt x="374" y="1518"/>
                  </a:lnTo>
                  <a:lnTo>
                    <a:pt x="320" y="1478"/>
                  </a:lnTo>
                  <a:lnTo>
                    <a:pt x="268" y="1435"/>
                  </a:lnTo>
                  <a:lnTo>
                    <a:pt x="221" y="1388"/>
                  </a:lnTo>
                  <a:lnTo>
                    <a:pt x="177" y="1337"/>
                  </a:lnTo>
                  <a:lnTo>
                    <a:pt x="137" y="1283"/>
                  </a:lnTo>
                  <a:lnTo>
                    <a:pt x="103" y="1224"/>
                  </a:lnTo>
                  <a:lnTo>
                    <a:pt x="73" y="1164"/>
                  </a:lnTo>
                  <a:lnTo>
                    <a:pt x="46" y="1102"/>
                  </a:lnTo>
                  <a:lnTo>
                    <a:pt x="27" y="1036"/>
                  </a:lnTo>
                  <a:lnTo>
                    <a:pt x="12" y="969"/>
                  </a:lnTo>
                  <a:lnTo>
                    <a:pt x="2" y="899"/>
                  </a:lnTo>
                  <a:lnTo>
                    <a:pt x="0" y="827"/>
                  </a:lnTo>
                  <a:lnTo>
                    <a:pt x="2" y="756"/>
                  </a:lnTo>
                  <a:lnTo>
                    <a:pt x="12" y="687"/>
                  </a:lnTo>
                  <a:lnTo>
                    <a:pt x="27" y="619"/>
                  </a:lnTo>
                  <a:lnTo>
                    <a:pt x="46" y="554"/>
                  </a:lnTo>
                  <a:lnTo>
                    <a:pt x="73" y="490"/>
                  </a:lnTo>
                  <a:lnTo>
                    <a:pt x="103" y="430"/>
                  </a:lnTo>
                  <a:lnTo>
                    <a:pt x="137" y="373"/>
                  </a:lnTo>
                  <a:lnTo>
                    <a:pt x="177" y="318"/>
                  </a:lnTo>
                  <a:lnTo>
                    <a:pt x="221" y="267"/>
                  </a:lnTo>
                  <a:lnTo>
                    <a:pt x="268" y="220"/>
                  </a:lnTo>
                  <a:lnTo>
                    <a:pt x="320" y="176"/>
                  </a:lnTo>
                  <a:lnTo>
                    <a:pt x="374" y="138"/>
                  </a:lnTo>
                  <a:lnTo>
                    <a:pt x="433" y="102"/>
                  </a:lnTo>
                  <a:lnTo>
                    <a:pt x="493" y="72"/>
                  </a:lnTo>
                  <a:lnTo>
                    <a:pt x="557" y="47"/>
                  </a:lnTo>
                  <a:lnTo>
                    <a:pt x="623" y="27"/>
                  </a:lnTo>
                  <a:lnTo>
                    <a:pt x="691" y="12"/>
                  </a:lnTo>
                  <a:lnTo>
                    <a:pt x="761" y="3"/>
                  </a:lnTo>
                  <a:lnTo>
                    <a:pt x="8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31" name="Group 230"/>
          <p:cNvGrpSpPr/>
          <p:nvPr/>
        </p:nvGrpSpPr>
        <p:grpSpPr>
          <a:xfrm flipH="1">
            <a:off x="1950517" y="1653181"/>
            <a:ext cx="329932" cy="327754"/>
            <a:chOff x="5783263" y="3970338"/>
            <a:chExt cx="481013" cy="4778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62" name="Freeform 132"/>
            <p:cNvSpPr>
              <a:spLocks/>
            </p:cNvSpPr>
            <p:nvPr/>
          </p:nvSpPr>
          <p:spPr bwMode="auto">
            <a:xfrm>
              <a:off x="6140451" y="4079875"/>
              <a:ext cx="123825" cy="42863"/>
            </a:xfrm>
            <a:custGeom>
              <a:avLst/>
              <a:gdLst>
                <a:gd name="T0" fmla="*/ 0 w 860"/>
                <a:gd name="T1" fmla="*/ 0 h 300"/>
                <a:gd name="T2" fmla="*/ 709 w 860"/>
                <a:gd name="T3" fmla="*/ 0 h 300"/>
                <a:gd name="T4" fmla="*/ 739 w 860"/>
                <a:gd name="T5" fmla="*/ 3 h 300"/>
                <a:gd name="T6" fmla="*/ 768 w 860"/>
                <a:gd name="T7" fmla="*/ 11 h 300"/>
                <a:gd name="T8" fmla="*/ 793 w 860"/>
                <a:gd name="T9" fmla="*/ 26 h 300"/>
                <a:gd name="T10" fmla="*/ 816 w 860"/>
                <a:gd name="T11" fmla="*/ 43 h 300"/>
                <a:gd name="T12" fmla="*/ 834 w 860"/>
                <a:gd name="T13" fmla="*/ 66 h 300"/>
                <a:gd name="T14" fmla="*/ 849 w 860"/>
                <a:gd name="T15" fmla="*/ 91 h 300"/>
                <a:gd name="T16" fmla="*/ 857 w 860"/>
                <a:gd name="T17" fmla="*/ 119 h 300"/>
                <a:gd name="T18" fmla="*/ 860 w 860"/>
                <a:gd name="T19" fmla="*/ 149 h 300"/>
                <a:gd name="T20" fmla="*/ 857 w 860"/>
                <a:gd name="T21" fmla="*/ 180 h 300"/>
                <a:gd name="T22" fmla="*/ 849 w 860"/>
                <a:gd name="T23" fmla="*/ 209 h 300"/>
                <a:gd name="T24" fmla="*/ 834 w 860"/>
                <a:gd name="T25" fmla="*/ 234 h 300"/>
                <a:gd name="T26" fmla="*/ 816 w 860"/>
                <a:gd name="T27" fmla="*/ 256 h 300"/>
                <a:gd name="T28" fmla="*/ 793 w 860"/>
                <a:gd name="T29" fmla="*/ 274 h 300"/>
                <a:gd name="T30" fmla="*/ 768 w 860"/>
                <a:gd name="T31" fmla="*/ 289 h 300"/>
                <a:gd name="T32" fmla="*/ 739 w 860"/>
                <a:gd name="T33" fmla="*/ 297 h 300"/>
                <a:gd name="T34" fmla="*/ 709 w 860"/>
                <a:gd name="T35" fmla="*/ 300 h 300"/>
                <a:gd name="T36" fmla="*/ 246 w 860"/>
                <a:gd name="T37" fmla="*/ 300 h 300"/>
                <a:gd name="T38" fmla="*/ 205 w 860"/>
                <a:gd name="T39" fmla="*/ 234 h 300"/>
                <a:gd name="T40" fmla="*/ 159 w 860"/>
                <a:gd name="T41" fmla="*/ 170 h 300"/>
                <a:gd name="T42" fmla="*/ 110 w 860"/>
                <a:gd name="T43" fmla="*/ 110 h 300"/>
                <a:gd name="T44" fmla="*/ 57 w 860"/>
                <a:gd name="T45" fmla="*/ 53 h 300"/>
                <a:gd name="T46" fmla="*/ 0 w 860"/>
                <a:gd name="T47" fmla="*/ 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60" h="300">
                  <a:moveTo>
                    <a:pt x="0" y="0"/>
                  </a:moveTo>
                  <a:lnTo>
                    <a:pt x="709" y="0"/>
                  </a:lnTo>
                  <a:lnTo>
                    <a:pt x="739" y="3"/>
                  </a:lnTo>
                  <a:lnTo>
                    <a:pt x="768" y="11"/>
                  </a:lnTo>
                  <a:lnTo>
                    <a:pt x="793" y="26"/>
                  </a:lnTo>
                  <a:lnTo>
                    <a:pt x="816" y="43"/>
                  </a:lnTo>
                  <a:lnTo>
                    <a:pt x="834" y="66"/>
                  </a:lnTo>
                  <a:lnTo>
                    <a:pt x="849" y="91"/>
                  </a:lnTo>
                  <a:lnTo>
                    <a:pt x="857" y="119"/>
                  </a:lnTo>
                  <a:lnTo>
                    <a:pt x="860" y="149"/>
                  </a:lnTo>
                  <a:lnTo>
                    <a:pt x="857" y="180"/>
                  </a:lnTo>
                  <a:lnTo>
                    <a:pt x="849" y="209"/>
                  </a:lnTo>
                  <a:lnTo>
                    <a:pt x="834" y="234"/>
                  </a:lnTo>
                  <a:lnTo>
                    <a:pt x="816" y="256"/>
                  </a:lnTo>
                  <a:lnTo>
                    <a:pt x="793" y="274"/>
                  </a:lnTo>
                  <a:lnTo>
                    <a:pt x="768" y="289"/>
                  </a:lnTo>
                  <a:lnTo>
                    <a:pt x="739" y="297"/>
                  </a:lnTo>
                  <a:lnTo>
                    <a:pt x="709" y="300"/>
                  </a:lnTo>
                  <a:lnTo>
                    <a:pt x="246" y="300"/>
                  </a:lnTo>
                  <a:lnTo>
                    <a:pt x="205" y="234"/>
                  </a:lnTo>
                  <a:lnTo>
                    <a:pt x="159" y="170"/>
                  </a:lnTo>
                  <a:lnTo>
                    <a:pt x="110" y="110"/>
                  </a:lnTo>
                  <a:lnTo>
                    <a:pt x="57" y="5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133"/>
            <p:cNvSpPr>
              <a:spLocks/>
            </p:cNvSpPr>
            <p:nvPr/>
          </p:nvSpPr>
          <p:spPr bwMode="auto">
            <a:xfrm>
              <a:off x="6181726" y="4135438"/>
              <a:ext cx="82550" cy="42863"/>
            </a:xfrm>
            <a:custGeom>
              <a:avLst/>
              <a:gdLst>
                <a:gd name="T0" fmla="*/ 0 w 573"/>
                <a:gd name="T1" fmla="*/ 0 h 301"/>
                <a:gd name="T2" fmla="*/ 422 w 573"/>
                <a:gd name="T3" fmla="*/ 0 h 301"/>
                <a:gd name="T4" fmla="*/ 452 w 573"/>
                <a:gd name="T5" fmla="*/ 3 h 301"/>
                <a:gd name="T6" fmla="*/ 481 w 573"/>
                <a:gd name="T7" fmla="*/ 12 h 301"/>
                <a:gd name="T8" fmla="*/ 506 w 573"/>
                <a:gd name="T9" fmla="*/ 25 h 301"/>
                <a:gd name="T10" fmla="*/ 529 w 573"/>
                <a:gd name="T11" fmla="*/ 44 h 301"/>
                <a:gd name="T12" fmla="*/ 547 w 573"/>
                <a:gd name="T13" fmla="*/ 66 h 301"/>
                <a:gd name="T14" fmla="*/ 562 w 573"/>
                <a:gd name="T15" fmla="*/ 92 h 301"/>
                <a:gd name="T16" fmla="*/ 570 w 573"/>
                <a:gd name="T17" fmla="*/ 120 h 301"/>
                <a:gd name="T18" fmla="*/ 573 w 573"/>
                <a:gd name="T19" fmla="*/ 150 h 301"/>
                <a:gd name="T20" fmla="*/ 570 w 573"/>
                <a:gd name="T21" fmla="*/ 180 h 301"/>
                <a:gd name="T22" fmla="*/ 562 w 573"/>
                <a:gd name="T23" fmla="*/ 208 h 301"/>
                <a:gd name="T24" fmla="*/ 547 w 573"/>
                <a:gd name="T25" fmla="*/ 234 h 301"/>
                <a:gd name="T26" fmla="*/ 529 w 573"/>
                <a:gd name="T27" fmla="*/ 256 h 301"/>
                <a:gd name="T28" fmla="*/ 506 w 573"/>
                <a:gd name="T29" fmla="*/ 275 h 301"/>
                <a:gd name="T30" fmla="*/ 481 w 573"/>
                <a:gd name="T31" fmla="*/ 288 h 301"/>
                <a:gd name="T32" fmla="*/ 452 w 573"/>
                <a:gd name="T33" fmla="*/ 298 h 301"/>
                <a:gd name="T34" fmla="*/ 422 w 573"/>
                <a:gd name="T35" fmla="*/ 301 h 301"/>
                <a:gd name="T36" fmla="*/ 98 w 573"/>
                <a:gd name="T37" fmla="*/ 301 h 301"/>
                <a:gd name="T38" fmla="*/ 81 w 573"/>
                <a:gd name="T39" fmla="*/ 222 h 301"/>
                <a:gd name="T40" fmla="*/ 59 w 573"/>
                <a:gd name="T41" fmla="*/ 146 h 301"/>
                <a:gd name="T42" fmla="*/ 32 w 573"/>
                <a:gd name="T43" fmla="*/ 72 h 301"/>
                <a:gd name="T44" fmla="*/ 0 w 573"/>
                <a:gd name="T45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73" h="301">
                  <a:moveTo>
                    <a:pt x="0" y="0"/>
                  </a:moveTo>
                  <a:lnTo>
                    <a:pt x="422" y="0"/>
                  </a:lnTo>
                  <a:lnTo>
                    <a:pt x="452" y="3"/>
                  </a:lnTo>
                  <a:lnTo>
                    <a:pt x="481" y="12"/>
                  </a:lnTo>
                  <a:lnTo>
                    <a:pt x="506" y="25"/>
                  </a:lnTo>
                  <a:lnTo>
                    <a:pt x="529" y="44"/>
                  </a:lnTo>
                  <a:lnTo>
                    <a:pt x="547" y="66"/>
                  </a:lnTo>
                  <a:lnTo>
                    <a:pt x="562" y="92"/>
                  </a:lnTo>
                  <a:lnTo>
                    <a:pt x="570" y="120"/>
                  </a:lnTo>
                  <a:lnTo>
                    <a:pt x="573" y="150"/>
                  </a:lnTo>
                  <a:lnTo>
                    <a:pt x="570" y="180"/>
                  </a:lnTo>
                  <a:lnTo>
                    <a:pt x="562" y="208"/>
                  </a:lnTo>
                  <a:lnTo>
                    <a:pt x="547" y="234"/>
                  </a:lnTo>
                  <a:lnTo>
                    <a:pt x="529" y="256"/>
                  </a:lnTo>
                  <a:lnTo>
                    <a:pt x="506" y="275"/>
                  </a:lnTo>
                  <a:lnTo>
                    <a:pt x="481" y="288"/>
                  </a:lnTo>
                  <a:lnTo>
                    <a:pt x="452" y="298"/>
                  </a:lnTo>
                  <a:lnTo>
                    <a:pt x="422" y="301"/>
                  </a:lnTo>
                  <a:lnTo>
                    <a:pt x="98" y="301"/>
                  </a:lnTo>
                  <a:lnTo>
                    <a:pt x="81" y="222"/>
                  </a:lnTo>
                  <a:lnTo>
                    <a:pt x="59" y="146"/>
                  </a:lnTo>
                  <a:lnTo>
                    <a:pt x="32" y="7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134"/>
            <p:cNvSpPr>
              <a:spLocks/>
            </p:cNvSpPr>
            <p:nvPr/>
          </p:nvSpPr>
          <p:spPr bwMode="auto">
            <a:xfrm>
              <a:off x="6059488" y="4025900"/>
              <a:ext cx="204788" cy="42863"/>
            </a:xfrm>
            <a:custGeom>
              <a:avLst/>
              <a:gdLst>
                <a:gd name="T0" fmla="*/ 142 w 1414"/>
                <a:gd name="T1" fmla="*/ 0 h 302"/>
                <a:gd name="T2" fmla="*/ 1263 w 1414"/>
                <a:gd name="T3" fmla="*/ 0 h 302"/>
                <a:gd name="T4" fmla="*/ 1293 w 1414"/>
                <a:gd name="T5" fmla="*/ 3 h 302"/>
                <a:gd name="T6" fmla="*/ 1322 w 1414"/>
                <a:gd name="T7" fmla="*/ 12 h 302"/>
                <a:gd name="T8" fmla="*/ 1347 w 1414"/>
                <a:gd name="T9" fmla="*/ 26 h 302"/>
                <a:gd name="T10" fmla="*/ 1370 w 1414"/>
                <a:gd name="T11" fmla="*/ 45 h 302"/>
                <a:gd name="T12" fmla="*/ 1388 w 1414"/>
                <a:gd name="T13" fmla="*/ 66 h 302"/>
                <a:gd name="T14" fmla="*/ 1403 w 1414"/>
                <a:gd name="T15" fmla="*/ 92 h 302"/>
                <a:gd name="T16" fmla="*/ 1411 w 1414"/>
                <a:gd name="T17" fmla="*/ 121 h 302"/>
                <a:gd name="T18" fmla="*/ 1414 w 1414"/>
                <a:gd name="T19" fmla="*/ 151 h 302"/>
                <a:gd name="T20" fmla="*/ 1411 w 1414"/>
                <a:gd name="T21" fmla="*/ 181 h 302"/>
                <a:gd name="T22" fmla="*/ 1403 w 1414"/>
                <a:gd name="T23" fmla="*/ 209 h 302"/>
                <a:gd name="T24" fmla="*/ 1388 w 1414"/>
                <a:gd name="T25" fmla="*/ 235 h 302"/>
                <a:gd name="T26" fmla="*/ 1370 w 1414"/>
                <a:gd name="T27" fmla="*/ 257 h 302"/>
                <a:gd name="T28" fmla="*/ 1347 w 1414"/>
                <a:gd name="T29" fmla="*/ 276 h 302"/>
                <a:gd name="T30" fmla="*/ 1322 w 1414"/>
                <a:gd name="T31" fmla="*/ 289 h 302"/>
                <a:gd name="T32" fmla="*/ 1293 w 1414"/>
                <a:gd name="T33" fmla="*/ 298 h 302"/>
                <a:gd name="T34" fmla="*/ 1263 w 1414"/>
                <a:gd name="T35" fmla="*/ 302 h 302"/>
                <a:gd name="T36" fmla="*/ 456 w 1414"/>
                <a:gd name="T37" fmla="*/ 302 h 302"/>
                <a:gd name="T38" fmla="*/ 387 w 1414"/>
                <a:gd name="T39" fmla="*/ 255 h 302"/>
                <a:gd name="T40" fmla="*/ 316 w 1414"/>
                <a:gd name="T41" fmla="*/ 213 h 302"/>
                <a:gd name="T42" fmla="*/ 241 w 1414"/>
                <a:gd name="T43" fmla="*/ 177 h 302"/>
                <a:gd name="T44" fmla="*/ 163 w 1414"/>
                <a:gd name="T45" fmla="*/ 146 h 302"/>
                <a:gd name="T46" fmla="*/ 83 w 1414"/>
                <a:gd name="T47" fmla="*/ 120 h 302"/>
                <a:gd name="T48" fmla="*/ 0 w 1414"/>
                <a:gd name="T49" fmla="*/ 99 h 302"/>
                <a:gd name="T50" fmla="*/ 11 w 1414"/>
                <a:gd name="T51" fmla="*/ 75 h 302"/>
                <a:gd name="T52" fmla="*/ 26 w 1414"/>
                <a:gd name="T53" fmla="*/ 54 h 302"/>
                <a:gd name="T54" fmla="*/ 44 w 1414"/>
                <a:gd name="T55" fmla="*/ 36 h 302"/>
                <a:gd name="T56" fmla="*/ 66 w 1414"/>
                <a:gd name="T57" fmla="*/ 21 h 302"/>
                <a:gd name="T58" fmla="*/ 89 w 1414"/>
                <a:gd name="T59" fmla="*/ 10 h 302"/>
                <a:gd name="T60" fmla="*/ 115 w 1414"/>
                <a:gd name="T61" fmla="*/ 3 h 302"/>
                <a:gd name="T62" fmla="*/ 142 w 1414"/>
                <a:gd name="T63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14" h="302">
                  <a:moveTo>
                    <a:pt x="142" y="0"/>
                  </a:moveTo>
                  <a:lnTo>
                    <a:pt x="1263" y="0"/>
                  </a:lnTo>
                  <a:lnTo>
                    <a:pt x="1293" y="3"/>
                  </a:lnTo>
                  <a:lnTo>
                    <a:pt x="1322" y="12"/>
                  </a:lnTo>
                  <a:lnTo>
                    <a:pt x="1347" y="26"/>
                  </a:lnTo>
                  <a:lnTo>
                    <a:pt x="1370" y="45"/>
                  </a:lnTo>
                  <a:lnTo>
                    <a:pt x="1388" y="66"/>
                  </a:lnTo>
                  <a:lnTo>
                    <a:pt x="1403" y="92"/>
                  </a:lnTo>
                  <a:lnTo>
                    <a:pt x="1411" y="121"/>
                  </a:lnTo>
                  <a:lnTo>
                    <a:pt x="1414" y="151"/>
                  </a:lnTo>
                  <a:lnTo>
                    <a:pt x="1411" y="181"/>
                  </a:lnTo>
                  <a:lnTo>
                    <a:pt x="1403" y="209"/>
                  </a:lnTo>
                  <a:lnTo>
                    <a:pt x="1388" y="235"/>
                  </a:lnTo>
                  <a:lnTo>
                    <a:pt x="1370" y="257"/>
                  </a:lnTo>
                  <a:lnTo>
                    <a:pt x="1347" y="276"/>
                  </a:lnTo>
                  <a:lnTo>
                    <a:pt x="1322" y="289"/>
                  </a:lnTo>
                  <a:lnTo>
                    <a:pt x="1293" y="298"/>
                  </a:lnTo>
                  <a:lnTo>
                    <a:pt x="1263" y="302"/>
                  </a:lnTo>
                  <a:lnTo>
                    <a:pt x="456" y="302"/>
                  </a:lnTo>
                  <a:lnTo>
                    <a:pt x="387" y="255"/>
                  </a:lnTo>
                  <a:lnTo>
                    <a:pt x="316" y="213"/>
                  </a:lnTo>
                  <a:lnTo>
                    <a:pt x="241" y="177"/>
                  </a:lnTo>
                  <a:lnTo>
                    <a:pt x="163" y="146"/>
                  </a:lnTo>
                  <a:lnTo>
                    <a:pt x="83" y="120"/>
                  </a:lnTo>
                  <a:lnTo>
                    <a:pt x="0" y="99"/>
                  </a:lnTo>
                  <a:lnTo>
                    <a:pt x="11" y="75"/>
                  </a:lnTo>
                  <a:lnTo>
                    <a:pt x="26" y="54"/>
                  </a:lnTo>
                  <a:lnTo>
                    <a:pt x="44" y="36"/>
                  </a:lnTo>
                  <a:lnTo>
                    <a:pt x="66" y="21"/>
                  </a:lnTo>
                  <a:lnTo>
                    <a:pt x="89" y="10"/>
                  </a:lnTo>
                  <a:lnTo>
                    <a:pt x="115" y="3"/>
                  </a:lnTo>
                  <a:lnTo>
                    <a:pt x="1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135"/>
            <p:cNvSpPr>
              <a:spLocks/>
            </p:cNvSpPr>
            <p:nvPr/>
          </p:nvSpPr>
          <p:spPr bwMode="auto">
            <a:xfrm>
              <a:off x="6057901" y="3970338"/>
              <a:ext cx="206375" cy="44450"/>
            </a:xfrm>
            <a:custGeom>
              <a:avLst/>
              <a:gdLst>
                <a:gd name="T0" fmla="*/ 151 w 1423"/>
                <a:gd name="T1" fmla="*/ 0 h 301"/>
                <a:gd name="T2" fmla="*/ 1272 w 1423"/>
                <a:gd name="T3" fmla="*/ 0 h 301"/>
                <a:gd name="T4" fmla="*/ 1302 w 1423"/>
                <a:gd name="T5" fmla="*/ 3 h 301"/>
                <a:gd name="T6" fmla="*/ 1331 w 1423"/>
                <a:gd name="T7" fmla="*/ 12 h 301"/>
                <a:gd name="T8" fmla="*/ 1356 w 1423"/>
                <a:gd name="T9" fmla="*/ 26 h 301"/>
                <a:gd name="T10" fmla="*/ 1379 w 1423"/>
                <a:gd name="T11" fmla="*/ 44 h 301"/>
                <a:gd name="T12" fmla="*/ 1397 w 1423"/>
                <a:gd name="T13" fmla="*/ 67 h 301"/>
                <a:gd name="T14" fmla="*/ 1412 w 1423"/>
                <a:gd name="T15" fmla="*/ 92 h 301"/>
                <a:gd name="T16" fmla="*/ 1420 w 1423"/>
                <a:gd name="T17" fmla="*/ 120 h 301"/>
                <a:gd name="T18" fmla="*/ 1423 w 1423"/>
                <a:gd name="T19" fmla="*/ 150 h 301"/>
                <a:gd name="T20" fmla="*/ 1420 w 1423"/>
                <a:gd name="T21" fmla="*/ 180 h 301"/>
                <a:gd name="T22" fmla="*/ 1412 w 1423"/>
                <a:gd name="T23" fmla="*/ 209 h 301"/>
                <a:gd name="T24" fmla="*/ 1397 w 1423"/>
                <a:gd name="T25" fmla="*/ 234 h 301"/>
                <a:gd name="T26" fmla="*/ 1379 w 1423"/>
                <a:gd name="T27" fmla="*/ 257 h 301"/>
                <a:gd name="T28" fmla="*/ 1356 w 1423"/>
                <a:gd name="T29" fmla="*/ 275 h 301"/>
                <a:gd name="T30" fmla="*/ 1331 w 1423"/>
                <a:gd name="T31" fmla="*/ 289 h 301"/>
                <a:gd name="T32" fmla="*/ 1302 w 1423"/>
                <a:gd name="T33" fmla="*/ 298 h 301"/>
                <a:gd name="T34" fmla="*/ 1272 w 1423"/>
                <a:gd name="T35" fmla="*/ 301 h 301"/>
                <a:gd name="T36" fmla="*/ 151 w 1423"/>
                <a:gd name="T37" fmla="*/ 301 h 301"/>
                <a:gd name="T38" fmla="*/ 120 w 1423"/>
                <a:gd name="T39" fmla="*/ 298 h 301"/>
                <a:gd name="T40" fmla="*/ 92 w 1423"/>
                <a:gd name="T41" fmla="*/ 289 h 301"/>
                <a:gd name="T42" fmla="*/ 67 w 1423"/>
                <a:gd name="T43" fmla="*/ 275 h 301"/>
                <a:gd name="T44" fmla="*/ 44 w 1423"/>
                <a:gd name="T45" fmla="*/ 257 h 301"/>
                <a:gd name="T46" fmla="*/ 26 w 1423"/>
                <a:gd name="T47" fmla="*/ 234 h 301"/>
                <a:gd name="T48" fmla="*/ 11 w 1423"/>
                <a:gd name="T49" fmla="*/ 209 h 301"/>
                <a:gd name="T50" fmla="*/ 3 w 1423"/>
                <a:gd name="T51" fmla="*/ 181 h 301"/>
                <a:gd name="T52" fmla="*/ 0 w 1423"/>
                <a:gd name="T53" fmla="*/ 151 h 301"/>
                <a:gd name="T54" fmla="*/ 3 w 1423"/>
                <a:gd name="T55" fmla="*/ 120 h 301"/>
                <a:gd name="T56" fmla="*/ 11 w 1423"/>
                <a:gd name="T57" fmla="*/ 92 h 301"/>
                <a:gd name="T58" fmla="*/ 26 w 1423"/>
                <a:gd name="T59" fmla="*/ 67 h 301"/>
                <a:gd name="T60" fmla="*/ 44 w 1423"/>
                <a:gd name="T61" fmla="*/ 44 h 301"/>
                <a:gd name="T62" fmla="*/ 67 w 1423"/>
                <a:gd name="T63" fmla="*/ 26 h 301"/>
                <a:gd name="T64" fmla="*/ 92 w 1423"/>
                <a:gd name="T65" fmla="*/ 12 h 301"/>
                <a:gd name="T66" fmla="*/ 120 w 1423"/>
                <a:gd name="T67" fmla="*/ 3 h 301"/>
                <a:gd name="T68" fmla="*/ 151 w 1423"/>
                <a:gd name="T69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23" h="301">
                  <a:moveTo>
                    <a:pt x="151" y="0"/>
                  </a:moveTo>
                  <a:lnTo>
                    <a:pt x="1272" y="0"/>
                  </a:lnTo>
                  <a:lnTo>
                    <a:pt x="1302" y="3"/>
                  </a:lnTo>
                  <a:lnTo>
                    <a:pt x="1331" y="12"/>
                  </a:lnTo>
                  <a:lnTo>
                    <a:pt x="1356" y="26"/>
                  </a:lnTo>
                  <a:lnTo>
                    <a:pt x="1379" y="44"/>
                  </a:lnTo>
                  <a:lnTo>
                    <a:pt x="1397" y="67"/>
                  </a:lnTo>
                  <a:lnTo>
                    <a:pt x="1412" y="92"/>
                  </a:lnTo>
                  <a:lnTo>
                    <a:pt x="1420" y="120"/>
                  </a:lnTo>
                  <a:lnTo>
                    <a:pt x="1423" y="150"/>
                  </a:lnTo>
                  <a:lnTo>
                    <a:pt x="1420" y="180"/>
                  </a:lnTo>
                  <a:lnTo>
                    <a:pt x="1412" y="209"/>
                  </a:lnTo>
                  <a:lnTo>
                    <a:pt x="1397" y="234"/>
                  </a:lnTo>
                  <a:lnTo>
                    <a:pt x="1379" y="257"/>
                  </a:lnTo>
                  <a:lnTo>
                    <a:pt x="1356" y="275"/>
                  </a:lnTo>
                  <a:lnTo>
                    <a:pt x="1331" y="289"/>
                  </a:lnTo>
                  <a:lnTo>
                    <a:pt x="1302" y="298"/>
                  </a:lnTo>
                  <a:lnTo>
                    <a:pt x="1272" y="301"/>
                  </a:lnTo>
                  <a:lnTo>
                    <a:pt x="151" y="301"/>
                  </a:lnTo>
                  <a:lnTo>
                    <a:pt x="120" y="298"/>
                  </a:lnTo>
                  <a:lnTo>
                    <a:pt x="92" y="289"/>
                  </a:lnTo>
                  <a:lnTo>
                    <a:pt x="67" y="275"/>
                  </a:lnTo>
                  <a:lnTo>
                    <a:pt x="44" y="257"/>
                  </a:lnTo>
                  <a:lnTo>
                    <a:pt x="26" y="234"/>
                  </a:lnTo>
                  <a:lnTo>
                    <a:pt x="11" y="209"/>
                  </a:lnTo>
                  <a:lnTo>
                    <a:pt x="3" y="181"/>
                  </a:lnTo>
                  <a:lnTo>
                    <a:pt x="0" y="151"/>
                  </a:lnTo>
                  <a:lnTo>
                    <a:pt x="3" y="120"/>
                  </a:lnTo>
                  <a:lnTo>
                    <a:pt x="11" y="92"/>
                  </a:lnTo>
                  <a:lnTo>
                    <a:pt x="26" y="67"/>
                  </a:lnTo>
                  <a:lnTo>
                    <a:pt x="44" y="44"/>
                  </a:lnTo>
                  <a:lnTo>
                    <a:pt x="67" y="26"/>
                  </a:lnTo>
                  <a:lnTo>
                    <a:pt x="92" y="12"/>
                  </a:lnTo>
                  <a:lnTo>
                    <a:pt x="120" y="3"/>
                  </a:lnTo>
                  <a:lnTo>
                    <a:pt x="1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136"/>
            <p:cNvSpPr>
              <a:spLocks/>
            </p:cNvSpPr>
            <p:nvPr/>
          </p:nvSpPr>
          <p:spPr bwMode="auto">
            <a:xfrm>
              <a:off x="6196013" y="4189413"/>
              <a:ext cx="68263" cy="42863"/>
            </a:xfrm>
            <a:custGeom>
              <a:avLst/>
              <a:gdLst>
                <a:gd name="T0" fmla="*/ 5 w 467"/>
                <a:gd name="T1" fmla="*/ 0 h 300"/>
                <a:gd name="T2" fmla="*/ 316 w 467"/>
                <a:gd name="T3" fmla="*/ 0 h 300"/>
                <a:gd name="T4" fmla="*/ 346 w 467"/>
                <a:gd name="T5" fmla="*/ 3 h 300"/>
                <a:gd name="T6" fmla="*/ 375 w 467"/>
                <a:gd name="T7" fmla="*/ 11 h 300"/>
                <a:gd name="T8" fmla="*/ 400 w 467"/>
                <a:gd name="T9" fmla="*/ 26 h 300"/>
                <a:gd name="T10" fmla="*/ 423 w 467"/>
                <a:gd name="T11" fmla="*/ 43 h 300"/>
                <a:gd name="T12" fmla="*/ 441 w 467"/>
                <a:gd name="T13" fmla="*/ 66 h 300"/>
                <a:gd name="T14" fmla="*/ 456 w 467"/>
                <a:gd name="T15" fmla="*/ 91 h 300"/>
                <a:gd name="T16" fmla="*/ 464 w 467"/>
                <a:gd name="T17" fmla="*/ 119 h 300"/>
                <a:gd name="T18" fmla="*/ 467 w 467"/>
                <a:gd name="T19" fmla="*/ 150 h 300"/>
                <a:gd name="T20" fmla="*/ 464 w 467"/>
                <a:gd name="T21" fmla="*/ 181 h 300"/>
                <a:gd name="T22" fmla="*/ 456 w 467"/>
                <a:gd name="T23" fmla="*/ 209 h 300"/>
                <a:gd name="T24" fmla="*/ 441 w 467"/>
                <a:gd name="T25" fmla="*/ 235 h 300"/>
                <a:gd name="T26" fmla="*/ 423 w 467"/>
                <a:gd name="T27" fmla="*/ 257 h 300"/>
                <a:gd name="T28" fmla="*/ 400 w 467"/>
                <a:gd name="T29" fmla="*/ 275 h 300"/>
                <a:gd name="T30" fmla="*/ 375 w 467"/>
                <a:gd name="T31" fmla="*/ 289 h 300"/>
                <a:gd name="T32" fmla="*/ 346 w 467"/>
                <a:gd name="T33" fmla="*/ 297 h 300"/>
                <a:gd name="T34" fmla="*/ 316 w 467"/>
                <a:gd name="T35" fmla="*/ 300 h 300"/>
                <a:gd name="T36" fmla="*/ 0 w 467"/>
                <a:gd name="T37" fmla="*/ 300 h 300"/>
                <a:gd name="T38" fmla="*/ 7 w 467"/>
                <a:gd name="T39" fmla="*/ 247 h 300"/>
                <a:gd name="T40" fmla="*/ 11 w 467"/>
                <a:gd name="T41" fmla="*/ 193 h 300"/>
                <a:gd name="T42" fmla="*/ 13 w 467"/>
                <a:gd name="T43" fmla="*/ 138 h 300"/>
                <a:gd name="T44" fmla="*/ 11 w 467"/>
                <a:gd name="T45" fmla="*/ 68 h 300"/>
                <a:gd name="T46" fmla="*/ 5 w 467"/>
                <a:gd name="T47" fmla="*/ 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67" h="300">
                  <a:moveTo>
                    <a:pt x="5" y="0"/>
                  </a:moveTo>
                  <a:lnTo>
                    <a:pt x="316" y="0"/>
                  </a:lnTo>
                  <a:lnTo>
                    <a:pt x="346" y="3"/>
                  </a:lnTo>
                  <a:lnTo>
                    <a:pt x="375" y="11"/>
                  </a:lnTo>
                  <a:lnTo>
                    <a:pt x="400" y="26"/>
                  </a:lnTo>
                  <a:lnTo>
                    <a:pt x="423" y="43"/>
                  </a:lnTo>
                  <a:lnTo>
                    <a:pt x="441" y="66"/>
                  </a:lnTo>
                  <a:lnTo>
                    <a:pt x="456" y="91"/>
                  </a:lnTo>
                  <a:lnTo>
                    <a:pt x="464" y="119"/>
                  </a:lnTo>
                  <a:lnTo>
                    <a:pt x="467" y="150"/>
                  </a:lnTo>
                  <a:lnTo>
                    <a:pt x="464" y="181"/>
                  </a:lnTo>
                  <a:lnTo>
                    <a:pt x="456" y="209"/>
                  </a:lnTo>
                  <a:lnTo>
                    <a:pt x="441" y="235"/>
                  </a:lnTo>
                  <a:lnTo>
                    <a:pt x="423" y="257"/>
                  </a:lnTo>
                  <a:lnTo>
                    <a:pt x="400" y="275"/>
                  </a:lnTo>
                  <a:lnTo>
                    <a:pt x="375" y="289"/>
                  </a:lnTo>
                  <a:lnTo>
                    <a:pt x="346" y="297"/>
                  </a:lnTo>
                  <a:lnTo>
                    <a:pt x="316" y="300"/>
                  </a:lnTo>
                  <a:lnTo>
                    <a:pt x="0" y="300"/>
                  </a:lnTo>
                  <a:lnTo>
                    <a:pt x="7" y="247"/>
                  </a:lnTo>
                  <a:lnTo>
                    <a:pt x="11" y="193"/>
                  </a:lnTo>
                  <a:lnTo>
                    <a:pt x="13" y="138"/>
                  </a:lnTo>
                  <a:lnTo>
                    <a:pt x="11" y="68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137"/>
            <p:cNvSpPr>
              <a:spLocks/>
            </p:cNvSpPr>
            <p:nvPr/>
          </p:nvSpPr>
          <p:spPr bwMode="auto">
            <a:xfrm>
              <a:off x="6178551" y="4244975"/>
              <a:ext cx="85725" cy="42863"/>
            </a:xfrm>
            <a:custGeom>
              <a:avLst/>
              <a:gdLst>
                <a:gd name="T0" fmla="*/ 108 w 586"/>
                <a:gd name="T1" fmla="*/ 0 h 301"/>
                <a:gd name="T2" fmla="*/ 435 w 586"/>
                <a:gd name="T3" fmla="*/ 0 h 301"/>
                <a:gd name="T4" fmla="*/ 465 w 586"/>
                <a:gd name="T5" fmla="*/ 3 h 301"/>
                <a:gd name="T6" fmla="*/ 494 w 586"/>
                <a:gd name="T7" fmla="*/ 12 h 301"/>
                <a:gd name="T8" fmla="*/ 519 w 586"/>
                <a:gd name="T9" fmla="*/ 25 h 301"/>
                <a:gd name="T10" fmla="*/ 542 w 586"/>
                <a:gd name="T11" fmla="*/ 44 h 301"/>
                <a:gd name="T12" fmla="*/ 560 w 586"/>
                <a:gd name="T13" fmla="*/ 66 h 301"/>
                <a:gd name="T14" fmla="*/ 575 w 586"/>
                <a:gd name="T15" fmla="*/ 92 h 301"/>
                <a:gd name="T16" fmla="*/ 583 w 586"/>
                <a:gd name="T17" fmla="*/ 120 h 301"/>
                <a:gd name="T18" fmla="*/ 586 w 586"/>
                <a:gd name="T19" fmla="*/ 150 h 301"/>
                <a:gd name="T20" fmla="*/ 583 w 586"/>
                <a:gd name="T21" fmla="*/ 180 h 301"/>
                <a:gd name="T22" fmla="*/ 575 w 586"/>
                <a:gd name="T23" fmla="*/ 209 h 301"/>
                <a:gd name="T24" fmla="*/ 560 w 586"/>
                <a:gd name="T25" fmla="*/ 234 h 301"/>
                <a:gd name="T26" fmla="*/ 542 w 586"/>
                <a:gd name="T27" fmla="*/ 257 h 301"/>
                <a:gd name="T28" fmla="*/ 519 w 586"/>
                <a:gd name="T29" fmla="*/ 275 h 301"/>
                <a:gd name="T30" fmla="*/ 494 w 586"/>
                <a:gd name="T31" fmla="*/ 289 h 301"/>
                <a:gd name="T32" fmla="*/ 465 w 586"/>
                <a:gd name="T33" fmla="*/ 298 h 301"/>
                <a:gd name="T34" fmla="*/ 435 w 586"/>
                <a:gd name="T35" fmla="*/ 301 h 301"/>
                <a:gd name="T36" fmla="*/ 0 w 586"/>
                <a:gd name="T37" fmla="*/ 301 h 301"/>
                <a:gd name="T38" fmla="*/ 35 w 586"/>
                <a:gd name="T39" fmla="*/ 229 h 301"/>
                <a:gd name="T40" fmla="*/ 64 w 586"/>
                <a:gd name="T41" fmla="*/ 155 h 301"/>
                <a:gd name="T42" fmla="*/ 88 w 586"/>
                <a:gd name="T43" fmla="*/ 78 h 301"/>
                <a:gd name="T44" fmla="*/ 108 w 586"/>
                <a:gd name="T45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6" h="301">
                  <a:moveTo>
                    <a:pt x="108" y="0"/>
                  </a:moveTo>
                  <a:lnTo>
                    <a:pt x="435" y="0"/>
                  </a:lnTo>
                  <a:lnTo>
                    <a:pt x="465" y="3"/>
                  </a:lnTo>
                  <a:lnTo>
                    <a:pt x="494" y="12"/>
                  </a:lnTo>
                  <a:lnTo>
                    <a:pt x="519" y="25"/>
                  </a:lnTo>
                  <a:lnTo>
                    <a:pt x="542" y="44"/>
                  </a:lnTo>
                  <a:lnTo>
                    <a:pt x="560" y="66"/>
                  </a:lnTo>
                  <a:lnTo>
                    <a:pt x="575" y="92"/>
                  </a:lnTo>
                  <a:lnTo>
                    <a:pt x="583" y="120"/>
                  </a:lnTo>
                  <a:lnTo>
                    <a:pt x="586" y="150"/>
                  </a:lnTo>
                  <a:lnTo>
                    <a:pt x="583" y="180"/>
                  </a:lnTo>
                  <a:lnTo>
                    <a:pt x="575" y="209"/>
                  </a:lnTo>
                  <a:lnTo>
                    <a:pt x="560" y="234"/>
                  </a:lnTo>
                  <a:lnTo>
                    <a:pt x="542" y="257"/>
                  </a:lnTo>
                  <a:lnTo>
                    <a:pt x="519" y="275"/>
                  </a:lnTo>
                  <a:lnTo>
                    <a:pt x="494" y="289"/>
                  </a:lnTo>
                  <a:lnTo>
                    <a:pt x="465" y="298"/>
                  </a:lnTo>
                  <a:lnTo>
                    <a:pt x="435" y="301"/>
                  </a:lnTo>
                  <a:lnTo>
                    <a:pt x="0" y="301"/>
                  </a:lnTo>
                  <a:lnTo>
                    <a:pt x="35" y="229"/>
                  </a:lnTo>
                  <a:lnTo>
                    <a:pt x="64" y="155"/>
                  </a:lnTo>
                  <a:lnTo>
                    <a:pt x="88" y="78"/>
                  </a:lnTo>
                  <a:lnTo>
                    <a:pt x="1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138"/>
            <p:cNvSpPr>
              <a:spLocks/>
            </p:cNvSpPr>
            <p:nvPr/>
          </p:nvSpPr>
          <p:spPr bwMode="auto">
            <a:xfrm>
              <a:off x="6135688" y="4298950"/>
              <a:ext cx="128588" cy="42863"/>
            </a:xfrm>
            <a:custGeom>
              <a:avLst/>
              <a:gdLst>
                <a:gd name="T0" fmla="*/ 257 w 887"/>
                <a:gd name="T1" fmla="*/ 0 h 301"/>
                <a:gd name="T2" fmla="*/ 736 w 887"/>
                <a:gd name="T3" fmla="*/ 0 h 301"/>
                <a:gd name="T4" fmla="*/ 766 w 887"/>
                <a:gd name="T5" fmla="*/ 3 h 301"/>
                <a:gd name="T6" fmla="*/ 795 w 887"/>
                <a:gd name="T7" fmla="*/ 12 h 301"/>
                <a:gd name="T8" fmla="*/ 820 w 887"/>
                <a:gd name="T9" fmla="*/ 26 h 301"/>
                <a:gd name="T10" fmla="*/ 843 w 887"/>
                <a:gd name="T11" fmla="*/ 45 h 301"/>
                <a:gd name="T12" fmla="*/ 861 w 887"/>
                <a:gd name="T13" fmla="*/ 66 h 301"/>
                <a:gd name="T14" fmla="*/ 876 w 887"/>
                <a:gd name="T15" fmla="*/ 91 h 301"/>
                <a:gd name="T16" fmla="*/ 884 w 887"/>
                <a:gd name="T17" fmla="*/ 120 h 301"/>
                <a:gd name="T18" fmla="*/ 887 w 887"/>
                <a:gd name="T19" fmla="*/ 151 h 301"/>
                <a:gd name="T20" fmla="*/ 884 w 887"/>
                <a:gd name="T21" fmla="*/ 181 h 301"/>
                <a:gd name="T22" fmla="*/ 876 w 887"/>
                <a:gd name="T23" fmla="*/ 209 h 301"/>
                <a:gd name="T24" fmla="*/ 861 w 887"/>
                <a:gd name="T25" fmla="*/ 235 h 301"/>
                <a:gd name="T26" fmla="*/ 843 w 887"/>
                <a:gd name="T27" fmla="*/ 257 h 301"/>
                <a:gd name="T28" fmla="*/ 820 w 887"/>
                <a:gd name="T29" fmla="*/ 275 h 301"/>
                <a:gd name="T30" fmla="*/ 795 w 887"/>
                <a:gd name="T31" fmla="*/ 289 h 301"/>
                <a:gd name="T32" fmla="*/ 766 w 887"/>
                <a:gd name="T33" fmla="*/ 298 h 301"/>
                <a:gd name="T34" fmla="*/ 736 w 887"/>
                <a:gd name="T35" fmla="*/ 301 h 301"/>
                <a:gd name="T36" fmla="*/ 0 w 887"/>
                <a:gd name="T37" fmla="*/ 301 h 301"/>
                <a:gd name="T38" fmla="*/ 59 w 887"/>
                <a:gd name="T39" fmla="*/ 247 h 301"/>
                <a:gd name="T40" fmla="*/ 115 w 887"/>
                <a:gd name="T41" fmla="*/ 191 h 301"/>
                <a:gd name="T42" fmla="*/ 166 w 887"/>
                <a:gd name="T43" fmla="*/ 131 h 301"/>
                <a:gd name="T44" fmla="*/ 214 w 887"/>
                <a:gd name="T45" fmla="*/ 67 h 301"/>
                <a:gd name="T46" fmla="*/ 257 w 887"/>
                <a:gd name="T47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87" h="301">
                  <a:moveTo>
                    <a:pt x="257" y="0"/>
                  </a:moveTo>
                  <a:lnTo>
                    <a:pt x="736" y="0"/>
                  </a:lnTo>
                  <a:lnTo>
                    <a:pt x="766" y="3"/>
                  </a:lnTo>
                  <a:lnTo>
                    <a:pt x="795" y="12"/>
                  </a:lnTo>
                  <a:lnTo>
                    <a:pt x="820" y="26"/>
                  </a:lnTo>
                  <a:lnTo>
                    <a:pt x="843" y="45"/>
                  </a:lnTo>
                  <a:lnTo>
                    <a:pt x="861" y="66"/>
                  </a:lnTo>
                  <a:lnTo>
                    <a:pt x="876" y="91"/>
                  </a:lnTo>
                  <a:lnTo>
                    <a:pt x="884" y="120"/>
                  </a:lnTo>
                  <a:lnTo>
                    <a:pt x="887" y="151"/>
                  </a:lnTo>
                  <a:lnTo>
                    <a:pt x="884" y="181"/>
                  </a:lnTo>
                  <a:lnTo>
                    <a:pt x="876" y="209"/>
                  </a:lnTo>
                  <a:lnTo>
                    <a:pt x="861" y="235"/>
                  </a:lnTo>
                  <a:lnTo>
                    <a:pt x="843" y="257"/>
                  </a:lnTo>
                  <a:lnTo>
                    <a:pt x="820" y="275"/>
                  </a:lnTo>
                  <a:lnTo>
                    <a:pt x="795" y="289"/>
                  </a:lnTo>
                  <a:lnTo>
                    <a:pt x="766" y="298"/>
                  </a:lnTo>
                  <a:lnTo>
                    <a:pt x="736" y="301"/>
                  </a:lnTo>
                  <a:lnTo>
                    <a:pt x="0" y="301"/>
                  </a:lnTo>
                  <a:lnTo>
                    <a:pt x="59" y="247"/>
                  </a:lnTo>
                  <a:lnTo>
                    <a:pt x="115" y="191"/>
                  </a:lnTo>
                  <a:lnTo>
                    <a:pt x="166" y="131"/>
                  </a:lnTo>
                  <a:lnTo>
                    <a:pt x="214" y="67"/>
                  </a:lnTo>
                  <a:lnTo>
                    <a:pt x="2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139"/>
            <p:cNvSpPr>
              <a:spLocks/>
            </p:cNvSpPr>
            <p:nvPr/>
          </p:nvSpPr>
          <p:spPr bwMode="auto">
            <a:xfrm>
              <a:off x="5783263" y="4186238"/>
              <a:ext cx="66675" cy="42863"/>
            </a:xfrm>
            <a:custGeom>
              <a:avLst/>
              <a:gdLst>
                <a:gd name="T0" fmla="*/ 152 w 467"/>
                <a:gd name="T1" fmla="*/ 0 h 300"/>
                <a:gd name="T2" fmla="*/ 467 w 467"/>
                <a:gd name="T3" fmla="*/ 0 h 300"/>
                <a:gd name="T4" fmla="*/ 461 w 467"/>
                <a:gd name="T5" fmla="*/ 54 h 300"/>
                <a:gd name="T6" fmla="*/ 456 w 467"/>
                <a:gd name="T7" fmla="*/ 108 h 300"/>
                <a:gd name="T8" fmla="*/ 454 w 467"/>
                <a:gd name="T9" fmla="*/ 163 h 300"/>
                <a:gd name="T10" fmla="*/ 456 w 467"/>
                <a:gd name="T11" fmla="*/ 232 h 300"/>
                <a:gd name="T12" fmla="*/ 463 w 467"/>
                <a:gd name="T13" fmla="*/ 300 h 300"/>
                <a:gd name="T14" fmla="*/ 152 w 467"/>
                <a:gd name="T15" fmla="*/ 300 h 300"/>
                <a:gd name="T16" fmla="*/ 121 w 467"/>
                <a:gd name="T17" fmla="*/ 297 h 300"/>
                <a:gd name="T18" fmla="*/ 93 w 467"/>
                <a:gd name="T19" fmla="*/ 289 h 300"/>
                <a:gd name="T20" fmla="*/ 67 w 467"/>
                <a:gd name="T21" fmla="*/ 275 h 300"/>
                <a:gd name="T22" fmla="*/ 45 w 467"/>
                <a:gd name="T23" fmla="*/ 257 h 300"/>
                <a:gd name="T24" fmla="*/ 26 w 467"/>
                <a:gd name="T25" fmla="*/ 234 h 300"/>
                <a:gd name="T26" fmla="*/ 13 w 467"/>
                <a:gd name="T27" fmla="*/ 209 h 300"/>
                <a:gd name="T28" fmla="*/ 3 w 467"/>
                <a:gd name="T29" fmla="*/ 181 h 300"/>
                <a:gd name="T30" fmla="*/ 0 w 467"/>
                <a:gd name="T31" fmla="*/ 149 h 300"/>
                <a:gd name="T32" fmla="*/ 3 w 467"/>
                <a:gd name="T33" fmla="*/ 119 h 300"/>
                <a:gd name="T34" fmla="*/ 13 w 467"/>
                <a:gd name="T35" fmla="*/ 91 h 300"/>
                <a:gd name="T36" fmla="*/ 26 w 467"/>
                <a:gd name="T37" fmla="*/ 66 h 300"/>
                <a:gd name="T38" fmla="*/ 45 w 467"/>
                <a:gd name="T39" fmla="*/ 43 h 300"/>
                <a:gd name="T40" fmla="*/ 67 w 467"/>
                <a:gd name="T41" fmla="*/ 26 h 300"/>
                <a:gd name="T42" fmla="*/ 93 w 467"/>
                <a:gd name="T43" fmla="*/ 11 h 300"/>
                <a:gd name="T44" fmla="*/ 121 w 467"/>
                <a:gd name="T45" fmla="*/ 3 h 300"/>
                <a:gd name="T46" fmla="*/ 152 w 467"/>
                <a:gd name="T47" fmla="*/ 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67" h="300">
                  <a:moveTo>
                    <a:pt x="152" y="0"/>
                  </a:moveTo>
                  <a:lnTo>
                    <a:pt x="467" y="0"/>
                  </a:lnTo>
                  <a:lnTo>
                    <a:pt x="461" y="54"/>
                  </a:lnTo>
                  <a:lnTo>
                    <a:pt x="456" y="108"/>
                  </a:lnTo>
                  <a:lnTo>
                    <a:pt x="454" y="163"/>
                  </a:lnTo>
                  <a:lnTo>
                    <a:pt x="456" y="232"/>
                  </a:lnTo>
                  <a:lnTo>
                    <a:pt x="463" y="300"/>
                  </a:lnTo>
                  <a:lnTo>
                    <a:pt x="152" y="300"/>
                  </a:lnTo>
                  <a:lnTo>
                    <a:pt x="121" y="297"/>
                  </a:lnTo>
                  <a:lnTo>
                    <a:pt x="93" y="289"/>
                  </a:lnTo>
                  <a:lnTo>
                    <a:pt x="67" y="275"/>
                  </a:lnTo>
                  <a:lnTo>
                    <a:pt x="45" y="257"/>
                  </a:lnTo>
                  <a:lnTo>
                    <a:pt x="26" y="234"/>
                  </a:lnTo>
                  <a:lnTo>
                    <a:pt x="13" y="209"/>
                  </a:lnTo>
                  <a:lnTo>
                    <a:pt x="3" y="181"/>
                  </a:lnTo>
                  <a:lnTo>
                    <a:pt x="0" y="149"/>
                  </a:lnTo>
                  <a:lnTo>
                    <a:pt x="3" y="119"/>
                  </a:lnTo>
                  <a:lnTo>
                    <a:pt x="13" y="91"/>
                  </a:lnTo>
                  <a:lnTo>
                    <a:pt x="26" y="66"/>
                  </a:lnTo>
                  <a:lnTo>
                    <a:pt x="45" y="43"/>
                  </a:lnTo>
                  <a:lnTo>
                    <a:pt x="67" y="26"/>
                  </a:lnTo>
                  <a:lnTo>
                    <a:pt x="93" y="11"/>
                  </a:lnTo>
                  <a:lnTo>
                    <a:pt x="121" y="3"/>
                  </a:lnTo>
                  <a:lnTo>
                    <a:pt x="1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140"/>
            <p:cNvSpPr>
              <a:spLocks/>
            </p:cNvSpPr>
            <p:nvPr/>
          </p:nvSpPr>
          <p:spPr bwMode="auto">
            <a:xfrm>
              <a:off x="5783263" y="4240213"/>
              <a:ext cx="82550" cy="44450"/>
            </a:xfrm>
            <a:custGeom>
              <a:avLst/>
              <a:gdLst>
                <a:gd name="T0" fmla="*/ 152 w 574"/>
                <a:gd name="T1" fmla="*/ 0 h 301"/>
                <a:gd name="T2" fmla="*/ 475 w 574"/>
                <a:gd name="T3" fmla="*/ 0 h 301"/>
                <a:gd name="T4" fmla="*/ 492 w 574"/>
                <a:gd name="T5" fmla="*/ 78 h 301"/>
                <a:gd name="T6" fmla="*/ 515 w 574"/>
                <a:gd name="T7" fmla="*/ 154 h 301"/>
                <a:gd name="T8" fmla="*/ 542 w 574"/>
                <a:gd name="T9" fmla="*/ 229 h 301"/>
                <a:gd name="T10" fmla="*/ 574 w 574"/>
                <a:gd name="T11" fmla="*/ 301 h 301"/>
                <a:gd name="T12" fmla="*/ 152 w 574"/>
                <a:gd name="T13" fmla="*/ 301 h 301"/>
                <a:gd name="T14" fmla="*/ 121 w 574"/>
                <a:gd name="T15" fmla="*/ 298 h 301"/>
                <a:gd name="T16" fmla="*/ 93 w 574"/>
                <a:gd name="T17" fmla="*/ 288 h 301"/>
                <a:gd name="T18" fmla="*/ 67 w 574"/>
                <a:gd name="T19" fmla="*/ 275 h 301"/>
                <a:gd name="T20" fmla="*/ 45 w 574"/>
                <a:gd name="T21" fmla="*/ 256 h 301"/>
                <a:gd name="T22" fmla="*/ 26 w 574"/>
                <a:gd name="T23" fmla="*/ 234 h 301"/>
                <a:gd name="T24" fmla="*/ 13 w 574"/>
                <a:gd name="T25" fmla="*/ 208 h 301"/>
                <a:gd name="T26" fmla="*/ 3 w 574"/>
                <a:gd name="T27" fmla="*/ 180 h 301"/>
                <a:gd name="T28" fmla="*/ 0 w 574"/>
                <a:gd name="T29" fmla="*/ 150 h 301"/>
                <a:gd name="T30" fmla="*/ 3 w 574"/>
                <a:gd name="T31" fmla="*/ 120 h 301"/>
                <a:gd name="T32" fmla="*/ 13 w 574"/>
                <a:gd name="T33" fmla="*/ 92 h 301"/>
                <a:gd name="T34" fmla="*/ 26 w 574"/>
                <a:gd name="T35" fmla="*/ 66 h 301"/>
                <a:gd name="T36" fmla="*/ 45 w 574"/>
                <a:gd name="T37" fmla="*/ 44 h 301"/>
                <a:gd name="T38" fmla="*/ 67 w 574"/>
                <a:gd name="T39" fmla="*/ 25 h 301"/>
                <a:gd name="T40" fmla="*/ 93 w 574"/>
                <a:gd name="T41" fmla="*/ 12 h 301"/>
                <a:gd name="T42" fmla="*/ 121 w 574"/>
                <a:gd name="T43" fmla="*/ 3 h 301"/>
                <a:gd name="T44" fmla="*/ 152 w 574"/>
                <a:gd name="T45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74" h="301">
                  <a:moveTo>
                    <a:pt x="152" y="0"/>
                  </a:moveTo>
                  <a:lnTo>
                    <a:pt x="475" y="0"/>
                  </a:lnTo>
                  <a:lnTo>
                    <a:pt x="492" y="78"/>
                  </a:lnTo>
                  <a:lnTo>
                    <a:pt x="515" y="154"/>
                  </a:lnTo>
                  <a:lnTo>
                    <a:pt x="542" y="229"/>
                  </a:lnTo>
                  <a:lnTo>
                    <a:pt x="574" y="301"/>
                  </a:lnTo>
                  <a:lnTo>
                    <a:pt x="152" y="301"/>
                  </a:lnTo>
                  <a:lnTo>
                    <a:pt x="121" y="298"/>
                  </a:lnTo>
                  <a:lnTo>
                    <a:pt x="93" y="288"/>
                  </a:lnTo>
                  <a:lnTo>
                    <a:pt x="67" y="275"/>
                  </a:lnTo>
                  <a:lnTo>
                    <a:pt x="45" y="256"/>
                  </a:lnTo>
                  <a:lnTo>
                    <a:pt x="26" y="234"/>
                  </a:lnTo>
                  <a:lnTo>
                    <a:pt x="13" y="208"/>
                  </a:lnTo>
                  <a:lnTo>
                    <a:pt x="3" y="180"/>
                  </a:lnTo>
                  <a:lnTo>
                    <a:pt x="0" y="150"/>
                  </a:lnTo>
                  <a:lnTo>
                    <a:pt x="3" y="120"/>
                  </a:lnTo>
                  <a:lnTo>
                    <a:pt x="13" y="92"/>
                  </a:lnTo>
                  <a:lnTo>
                    <a:pt x="26" y="66"/>
                  </a:lnTo>
                  <a:lnTo>
                    <a:pt x="45" y="44"/>
                  </a:lnTo>
                  <a:lnTo>
                    <a:pt x="67" y="25"/>
                  </a:lnTo>
                  <a:lnTo>
                    <a:pt x="93" y="12"/>
                  </a:lnTo>
                  <a:lnTo>
                    <a:pt x="121" y="3"/>
                  </a:lnTo>
                  <a:lnTo>
                    <a:pt x="1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141"/>
            <p:cNvSpPr>
              <a:spLocks/>
            </p:cNvSpPr>
            <p:nvPr/>
          </p:nvSpPr>
          <p:spPr bwMode="auto">
            <a:xfrm>
              <a:off x="5783263" y="4130675"/>
              <a:ext cx="84138" cy="44450"/>
            </a:xfrm>
            <a:custGeom>
              <a:avLst/>
              <a:gdLst>
                <a:gd name="T0" fmla="*/ 152 w 586"/>
                <a:gd name="T1" fmla="*/ 0 h 302"/>
                <a:gd name="T2" fmla="*/ 586 w 586"/>
                <a:gd name="T3" fmla="*/ 0 h 302"/>
                <a:gd name="T4" fmla="*/ 552 w 586"/>
                <a:gd name="T5" fmla="*/ 72 h 302"/>
                <a:gd name="T6" fmla="*/ 522 w 586"/>
                <a:gd name="T7" fmla="*/ 147 h 302"/>
                <a:gd name="T8" fmla="*/ 498 w 586"/>
                <a:gd name="T9" fmla="*/ 223 h 302"/>
                <a:gd name="T10" fmla="*/ 479 w 586"/>
                <a:gd name="T11" fmla="*/ 302 h 302"/>
                <a:gd name="T12" fmla="*/ 152 w 586"/>
                <a:gd name="T13" fmla="*/ 302 h 302"/>
                <a:gd name="T14" fmla="*/ 121 w 586"/>
                <a:gd name="T15" fmla="*/ 299 h 302"/>
                <a:gd name="T16" fmla="*/ 93 w 586"/>
                <a:gd name="T17" fmla="*/ 289 h 302"/>
                <a:gd name="T18" fmla="*/ 67 w 586"/>
                <a:gd name="T19" fmla="*/ 276 h 302"/>
                <a:gd name="T20" fmla="*/ 45 w 586"/>
                <a:gd name="T21" fmla="*/ 257 h 302"/>
                <a:gd name="T22" fmla="*/ 26 w 586"/>
                <a:gd name="T23" fmla="*/ 235 h 302"/>
                <a:gd name="T24" fmla="*/ 13 w 586"/>
                <a:gd name="T25" fmla="*/ 209 h 302"/>
                <a:gd name="T26" fmla="*/ 3 w 586"/>
                <a:gd name="T27" fmla="*/ 181 h 302"/>
                <a:gd name="T28" fmla="*/ 0 w 586"/>
                <a:gd name="T29" fmla="*/ 151 h 302"/>
                <a:gd name="T30" fmla="*/ 3 w 586"/>
                <a:gd name="T31" fmla="*/ 121 h 302"/>
                <a:gd name="T32" fmla="*/ 13 w 586"/>
                <a:gd name="T33" fmla="*/ 93 h 302"/>
                <a:gd name="T34" fmla="*/ 26 w 586"/>
                <a:gd name="T35" fmla="*/ 67 h 302"/>
                <a:gd name="T36" fmla="*/ 45 w 586"/>
                <a:gd name="T37" fmla="*/ 45 h 302"/>
                <a:gd name="T38" fmla="*/ 67 w 586"/>
                <a:gd name="T39" fmla="*/ 26 h 302"/>
                <a:gd name="T40" fmla="*/ 93 w 586"/>
                <a:gd name="T41" fmla="*/ 13 h 302"/>
                <a:gd name="T42" fmla="*/ 121 w 586"/>
                <a:gd name="T43" fmla="*/ 3 h 302"/>
                <a:gd name="T44" fmla="*/ 152 w 586"/>
                <a:gd name="T45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6" h="302">
                  <a:moveTo>
                    <a:pt x="152" y="0"/>
                  </a:moveTo>
                  <a:lnTo>
                    <a:pt x="586" y="0"/>
                  </a:lnTo>
                  <a:lnTo>
                    <a:pt x="552" y="72"/>
                  </a:lnTo>
                  <a:lnTo>
                    <a:pt x="522" y="147"/>
                  </a:lnTo>
                  <a:lnTo>
                    <a:pt x="498" y="223"/>
                  </a:lnTo>
                  <a:lnTo>
                    <a:pt x="479" y="302"/>
                  </a:lnTo>
                  <a:lnTo>
                    <a:pt x="152" y="302"/>
                  </a:lnTo>
                  <a:lnTo>
                    <a:pt x="121" y="299"/>
                  </a:lnTo>
                  <a:lnTo>
                    <a:pt x="93" y="289"/>
                  </a:lnTo>
                  <a:lnTo>
                    <a:pt x="67" y="276"/>
                  </a:lnTo>
                  <a:lnTo>
                    <a:pt x="45" y="257"/>
                  </a:lnTo>
                  <a:lnTo>
                    <a:pt x="26" y="235"/>
                  </a:lnTo>
                  <a:lnTo>
                    <a:pt x="13" y="209"/>
                  </a:lnTo>
                  <a:lnTo>
                    <a:pt x="3" y="181"/>
                  </a:lnTo>
                  <a:lnTo>
                    <a:pt x="0" y="151"/>
                  </a:lnTo>
                  <a:lnTo>
                    <a:pt x="3" y="121"/>
                  </a:lnTo>
                  <a:lnTo>
                    <a:pt x="13" y="93"/>
                  </a:lnTo>
                  <a:lnTo>
                    <a:pt x="26" y="67"/>
                  </a:lnTo>
                  <a:lnTo>
                    <a:pt x="45" y="45"/>
                  </a:lnTo>
                  <a:lnTo>
                    <a:pt x="67" y="26"/>
                  </a:lnTo>
                  <a:lnTo>
                    <a:pt x="93" y="13"/>
                  </a:lnTo>
                  <a:lnTo>
                    <a:pt x="121" y="3"/>
                  </a:lnTo>
                  <a:lnTo>
                    <a:pt x="1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142"/>
            <p:cNvSpPr>
              <a:spLocks/>
            </p:cNvSpPr>
            <p:nvPr/>
          </p:nvSpPr>
          <p:spPr bwMode="auto">
            <a:xfrm>
              <a:off x="5783263" y="4076700"/>
              <a:ext cx="128588" cy="42863"/>
            </a:xfrm>
            <a:custGeom>
              <a:avLst/>
              <a:gdLst>
                <a:gd name="T0" fmla="*/ 152 w 888"/>
                <a:gd name="T1" fmla="*/ 0 h 300"/>
                <a:gd name="T2" fmla="*/ 888 w 888"/>
                <a:gd name="T3" fmla="*/ 0 h 300"/>
                <a:gd name="T4" fmla="*/ 829 w 888"/>
                <a:gd name="T5" fmla="*/ 53 h 300"/>
                <a:gd name="T6" fmla="*/ 774 w 888"/>
                <a:gd name="T7" fmla="*/ 110 h 300"/>
                <a:gd name="T8" fmla="*/ 721 w 888"/>
                <a:gd name="T9" fmla="*/ 170 h 300"/>
                <a:gd name="T10" fmla="*/ 674 w 888"/>
                <a:gd name="T11" fmla="*/ 234 h 300"/>
                <a:gd name="T12" fmla="*/ 630 w 888"/>
                <a:gd name="T13" fmla="*/ 300 h 300"/>
                <a:gd name="T14" fmla="*/ 152 w 888"/>
                <a:gd name="T15" fmla="*/ 300 h 300"/>
                <a:gd name="T16" fmla="*/ 121 w 888"/>
                <a:gd name="T17" fmla="*/ 297 h 300"/>
                <a:gd name="T18" fmla="*/ 93 w 888"/>
                <a:gd name="T19" fmla="*/ 289 h 300"/>
                <a:gd name="T20" fmla="*/ 67 w 888"/>
                <a:gd name="T21" fmla="*/ 274 h 300"/>
                <a:gd name="T22" fmla="*/ 45 w 888"/>
                <a:gd name="T23" fmla="*/ 256 h 300"/>
                <a:gd name="T24" fmla="*/ 26 w 888"/>
                <a:gd name="T25" fmla="*/ 234 h 300"/>
                <a:gd name="T26" fmla="*/ 13 w 888"/>
                <a:gd name="T27" fmla="*/ 209 h 300"/>
                <a:gd name="T28" fmla="*/ 3 w 888"/>
                <a:gd name="T29" fmla="*/ 179 h 300"/>
                <a:gd name="T30" fmla="*/ 0 w 888"/>
                <a:gd name="T31" fmla="*/ 149 h 300"/>
                <a:gd name="T32" fmla="*/ 3 w 888"/>
                <a:gd name="T33" fmla="*/ 119 h 300"/>
                <a:gd name="T34" fmla="*/ 13 w 888"/>
                <a:gd name="T35" fmla="*/ 91 h 300"/>
                <a:gd name="T36" fmla="*/ 26 w 888"/>
                <a:gd name="T37" fmla="*/ 66 h 300"/>
                <a:gd name="T38" fmla="*/ 45 w 888"/>
                <a:gd name="T39" fmla="*/ 43 h 300"/>
                <a:gd name="T40" fmla="*/ 67 w 888"/>
                <a:gd name="T41" fmla="*/ 26 h 300"/>
                <a:gd name="T42" fmla="*/ 93 w 888"/>
                <a:gd name="T43" fmla="*/ 11 h 300"/>
                <a:gd name="T44" fmla="*/ 121 w 888"/>
                <a:gd name="T45" fmla="*/ 3 h 300"/>
                <a:gd name="T46" fmla="*/ 152 w 888"/>
                <a:gd name="T47" fmla="*/ 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88" h="300">
                  <a:moveTo>
                    <a:pt x="152" y="0"/>
                  </a:moveTo>
                  <a:lnTo>
                    <a:pt x="888" y="0"/>
                  </a:lnTo>
                  <a:lnTo>
                    <a:pt x="829" y="53"/>
                  </a:lnTo>
                  <a:lnTo>
                    <a:pt x="774" y="110"/>
                  </a:lnTo>
                  <a:lnTo>
                    <a:pt x="721" y="170"/>
                  </a:lnTo>
                  <a:lnTo>
                    <a:pt x="674" y="234"/>
                  </a:lnTo>
                  <a:lnTo>
                    <a:pt x="630" y="300"/>
                  </a:lnTo>
                  <a:lnTo>
                    <a:pt x="152" y="300"/>
                  </a:lnTo>
                  <a:lnTo>
                    <a:pt x="121" y="297"/>
                  </a:lnTo>
                  <a:lnTo>
                    <a:pt x="93" y="289"/>
                  </a:lnTo>
                  <a:lnTo>
                    <a:pt x="67" y="274"/>
                  </a:lnTo>
                  <a:lnTo>
                    <a:pt x="45" y="256"/>
                  </a:lnTo>
                  <a:lnTo>
                    <a:pt x="26" y="234"/>
                  </a:lnTo>
                  <a:lnTo>
                    <a:pt x="13" y="209"/>
                  </a:lnTo>
                  <a:lnTo>
                    <a:pt x="3" y="179"/>
                  </a:lnTo>
                  <a:lnTo>
                    <a:pt x="0" y="149"/>
                  </a:lnTo>
                  <a:lnTo>
                    <a:pt x="3" y="119"/>
                  </a:lnTo>
                  <a:lnTo>
                    <a:pt x="13" y="91"/>
                  </a:lnTo>
                  <a:lnTo>
                    <a:pt x="26" y="66"/>
                  </a:lnTo>
                  <a:lnTo>
                    <a:pt x="45" y="43"/>
                  </a:lnTo>
                  <a:lnTo>
                    <a:pt x="67" y="26"/>
                  </a:lnTo>
                  <a:lnTo>
                    <a:pt x="93" y="11"/>
                  </a:lnTo>
                  <a:lnTo>
                    <a:pt x="121" y="3"/>
                  </a:lnTo>
                  <a:lnTo>
                    <a:pt x="1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143"/>
            <p:cNvSpPr>
              <a:spLocks/>
            </p:cNvSpPr>
            <p:nvPr/>
          </p:nvSpPr>
          <p:spPr bwMode="auto">
            <a:xfrm>
              <a:off x="5783263" y="4295775"/>
              <a:ext cx="123825" cy="42863"/>
            </a:xfrm>
            <a:custGeom>
              <a:avLst/>
              <a:gdLst>
                <a:gd name="T0" fmla="*/ 152 w 861"/>
                <a:gd name="T1" fmla="*/ 0 h 300"/>
                <a:gd name="T2" fmla="*/ 615 w 861"/>
                <a:gd name="T3" fmla="*/ 0 h 300"/>
                <a:gd name="T4" fmla="*/ 655 w 861"/>
                <a:gd name="T5" fmla="*/ 66 h 300"/>
                <a:gd name="T6" fmla="*/ 701 w 861"/>
                <a:gd name="T7" fmla="*/ 130 h 300"/>
                <a:gd name="T8" fmla="*/ 751 w 861"/>
                <a:gd name="T9" fmla="*/ 190 h 300"/>
                <a:gd name="T10" fmla="*/ 804 w 861"/>
                <a:gd name="T11" fmla="*/ 247 h 300"/>
                <a:gd name="T12" fmla="*/ 861 w 861"/>
                <a:gd name="T13" fmla="*/ 300 h 300"/>
                <a:gd name="T14" fmla="*/ 152 w 861"/>
                <a:gd name="T15" fmla="*/ 300 h 300"/>
                <a:gd name="T16" fmla="*/ 121 w 861"/>
                <a:gd name="T17" fmla="*/ 297 h 300"/>
                <a:gd name="T18" fmla="*/ 93 w 861"/>
                <a:gd name="T19" fmla="*/ 289 h 300"/>
                <a:gd name="T20" fmla="*/ 67 w 861"/>
                <a:gd name="T21" fmla="*/ 275 h 300"/>
                <a:gd name="T22" fmla="*/ 45 w 861"/>
                <a:gd name="T23" fmla="*/ 257 h 300"/>
                <a:gd name="T24" fmla="*/ 26 w 861"/>
                <a:gd name="T25" fmla="*/ 235 h 300"/>
                <a:gd name="T26" fmla="*/ 13 w 861"/>
                <a:gd name="T27" fmla="*/ 209 h 300"/>
                <a:gd name="T28" fmla="*/ 3 w 861"/>
                <a:gd name="T29" fmla="*/ 181 h 300"/>
                <a:gd name="T30" fmla="*/ 0 w 861"/>
                <a:gd name="T31" fmla="*/ 151 h 300"/>
                <a:gd name="T32" fmla="*/ 3 w 861"/>
                <a:gd name="T33" fmla="*/ 119 h 300"/>
                <a:gd name="T34" fmla="*/ 13 w 861"/>
                <a:gd name="T35" fmla="*/ 91 h 300"/>
                <a:gd name="T36" fmla="*/ 26 w 861"/>
                <a:gd name="T37" fmla="*/ 66 h 300"/>
                <a:gd name="T38" fmla="*/ 45 w 861"/>
                <a:gd name="T39" fmla="*/ 44 h 300"/>
                <a:gd name="T40" fmla="*/ 67 w 861"/>
                <a:gd name="T41" fmla="*/ 26 h 300"/>
                <a:gd name="T42" fmla="*/ 93 w 861"/>
                <a:gd name="T43" fmla="*/ 11 h 300"/>
                <a:gd name="T44" fmla="*/ 121 w 861"/>
                <a:gd name="T45" fmla="*/ 3 h 300"/>
                <a:gd name="T46" fmla="*/ 152 w 861"/>
                <a:gd name="T47" fmla="*/ 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61" h="300">
                  <a:moveTo>
                    <a:pt x="152" y="0"/>
                  </a:moveTo>
                  <a:lnTo>
                    <a:pt x="615" y="0"/>
                  </a:lnTo>
                  <a:lnTo>
                    <a:pt x="655" y="66"/>
                  </a:lnTo>
                  <a:lnTo>
                    <a:pt x="701" y="130"/>
                  </a:lnTo>
                  <a:lnTo>
                    <a:pt x="751" y="190"/>
                  </a:lnTo>
                  <a:lnTo>
                    <a:pt x="804" y="247"/>
                  </a:lnTo>
                  <a:lnTo>
                    <a:pt x="861" y="300"/>
                  </a:lnTo>
                  <a:lnTo>
                    <a:pt x="152" y="300"/>
                  </a:lnTo>
                  <a:lnTo>
                    <a:pt x="121" y="297"/>
                  </a:lnTo>
                  <a:lnTo>
                    <a:pt x="93" y="289"/>
                  </a:lnTo>
                  <a:lnTo>
                    <a:pt x="67" y="275"/>
                  </a:lnTo>
                  <a:lnTo>
                    <a:pt x="45" y="257"/>
                  </a:lnTo>
                  <a:lnTo>
                    <a:pt x="26" y="235"/>
                  </a:lnTo>
                  <a:lnTo>
                    <a:pt x="13" y="209"/>
                  </a:lnTo>
                  <a:lnTo>
                    <a:pt x="3" y="181"/>
                  </a:lnTo>
                  <a:lnTo>
                    <a:pt x="0" y="151"/>
                  </a:lnTo>
                  <a:lnTo>
                    <a:pt x="3" y="119"/>
                  </a:lnTo>
                  <a:lnTo>
                    <a:pt x="13" y="91"/>
                  </a:lnTo>
                  <a:lnTo>
                    <a:pt x="26" y="66"/>
                  </a:lnTo>
                  <a:lnTo>
                    <a:pt x="45" y="44"/>
                  </a:lnTo>
                  <a:lnTo>
                    <a:pt x="67" y="26"/>
                  </a:lnTo>
                  <a:lnTo>
                    <a:pt x="93" y="11"/>
                  </a:lnTo>
                  <a:lnTo>
                    <a:pt x="121" y="3"/>
                  </a:lnTo>
                  <a:lnTo>
                    <a:pt x="1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144"/>
            <p:cNvSpPr>
              <a:spLocks/>
            </p:cNvSpPr>
            <p:nvPr/>
          </p:nvSpPr>
          <p:spPr bwMode="auto">
            <a:xfrm>
              <a:off x="5783263" y="4349750"/>
              <a:ext cx="203200" cy="44450"/>
            </a:xfrm>
            <a:custGeom>
              <a:avLst/>
              <a:gdLst>
                <a:gd name="T0" fmla="*/ 152 w 1414"/>
                <a:gd name="T1" fmla="*/ 0 h 301"/>
                <a:gd name="T2" fmla="*/ 958 w 1414"/>
                <a:gd name="T3" fmla="*/ 0 h 301"/>
                <a:gd name="T4" fmla="*/ 1027 w 1414"/>
                <a:gd name="T5" fmla="*/ 46 h 301"/>
                <a:gd name="T6" fmla="*/ 1099 w 1414"/>
                <a:gd name="T7" fmla="*/ 88 h 301"/>
                <a:gd name="T8" fmla="*/ 1174 w 1414"/>
                <a:gd name="T9" fmla="*/ 124 h 301"/>
                <a:gd name="T10" fmla="*/ 1251 w 1414"/>
                <a:gd name="T11" fmla="*/ 155 h 301"/>
                <a:gd name="T12" fmla="*/ 1332 w 1414"/>
                <a:gd name="T13" fmla="*/ 181 h 301"/>
                <a:gd name="T14" fmla="*/ 1414 w 1414"/>
                <a:gd name="T15" fmla="*/ 202 h 301"/>
                <a:gd name="T16" fmla="*/ 1403 w 1414"/>
                <a:gd name="T17" fmla="*/ 226 h 301"/>
                <a:gd name="T18" fmla="*/ 1388 w 1414"/>
                <a:gd name="T19" fmla="*/ 247 h 301"/>
                <a:gd name="T20" fmla="*/ 1370 w 1414"/>
                <a:gd name="T21" fmla="*/ 266 h 301"/>
                <a:gd name="T22" fmla="*/ 1349 w 1414"/>
                <a:gd name="T23" fmla="*/ 280 h 301"/>
                <a:gd name="T24" fmla="*/ 1325 w 1414"/>
                <a:gd name="T25" fmla="*/ 292 h 301"/>
                <a:gd name="T26" fmla="*/ 1300 w 1414"/>
                <a:gd name="T27" fmla="*/ 299 h 301"/>
                <a:gd name="T28" fmla="*/ 1273 w 1414"/>
                <a:gd name="T29" fmla="*/ 301 h 301"/>
                <a:gd name="T30" fmla="*/ 152 w 1414"/>
                <a:gd name="T31" fmla="*/ 301 h 301"/>
                <a:gd name="T32" fmla="*/ 121 w 1414"/>
                <a:gd name="T33" fmla="*/ 298 h 301"/>
                <a:gd name="T34" fmla="*/ 93 w 1414"/>
                <a:gd name="T35" fmla="*/ 290 h 301"/>
                <a:gd name="T36" fmla="*/ 67 w 1414"/>
                <a:gd name="T37" fmla="*/ 275 h 301"/>
                <a:gd name="T38" fmla="*/ 45 w 1414"/>
                <a:gd name="T39" fmla="*/ 257 h 301"/>
                <a:gd name="T40" fmla="*/ 26 w 1414"/>
                <a:gd name="T41" fmla="*/ 234 h 301"/>
                <a:gd name="T42" fmla="*/ 13 w 1414"/>
                <a:gd name="T43" fmla="*/ 210 h 301"/>
                <a:gd name="T44" fmla="*/ 3 w 1414"/>
                <a:gd name="T45" fmla="*/ 180 h 301"/>
                <a:gd name="T46" fmla="*/ 0 w 1414"/>
                <a:gd name="T47" fmla="*/ 150 h 301"/>
                <a:gd name="T48" fmla="*/ 3 w 1414"/>
                <a:gd name="T49" fmla="*/ 120 h 301"/>
                <a:gd name="T50" fmla="*/ 13 w 1414"/>
                <a:gd name="T51" fmla="*/ 92 h 301"/>
                <a:gd name="T52" fmla="*/ 26 w 1414"/>
                <a:gd name="T53" fmla="*/ 66 h 301"/>
                <a:gd name="T54" fmla="*/ 45 w 1414"/>
                <a:gd name="T55" fmla="*/ 44 h 301"/>
                <a:gd name="T56" fmla="*/ 67 w 1414"/>
                <a:gd name="T57" fmla="*/ 25 h 301"/>
                <a:gd name="T58" fmla="*/ 93 w 1414"/>
                <a:gd name="T59" fmla="*/ 12 h 301"/>
                <a:gd name="T60" fmla="*/ 121 w 1414"/>
                <a:gd name="T61" fmla="*/ 4 h 301"/>
                <a:gd name="T62" fmla="*/ 152 w 1414"/>
                <a:gd name="T6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14" h="301">
                  <a:moveTo>
                    <a:pt x="152" y="0"/>
                  </a:moveTo>
                  <a:lnTo>
                    <a:pt x="958" y="0"/>
                  </a:lnTo>
                  <a:lnTo>
                    <a:pt x="1027" y="46"/>
                  </a:lnTo>
                  <a:lnTo>
                    <a:pt x="1099" y="88"/>
                  </a:lnTo>
                  <a:lnTo>
                    <a:pt x="1174" y="124"/>
                  </a:lnTo>
                  <a:lnTo>
                    <a:pt x="1251" y="155"/>
                  </a:lnTo>
                  <a:lnTo>
                    <a:pt x="1332" y="181"/>
                  </a:lnTo>
                  <a:lnTo>
                    <a:pt x="1414" y="202"/>
                  </a:lnTo>
                  <a:lnTo>
                    <a:pt x="1403" y="226"/>
                  </a:lnTo>
                  <a:lnTo>
                    <a:pt x="1388" y="247"/>
                  </a:lnTo>
                  <a:lnTo>
                    <a:pt x="1370" y="266"/>
                  </a:lnTo>
                  <a:lnTo>
                    <a:pt x="1349" y="280"/>
                  </a:lnTo>
                  <a:lnTo>
                    <a:pt x="1325" y="292"/>
                  </a:lnTo>
                  <a:lnTo>
                    <a:pt x="1300" y="299"/>
                  </a:lnTo>
                  <a:lnTo>
                    <a:pt x="1273" y="301"/>
                  </a:lnTo>
                  <a:lnTo>
                    <a:pt x="152" y="301"/>
                  </a:lnTo>
                  <a:lnTo>
                    <a:pt x="121" y="298"/>
                  </a:lnTo>
                  <a:lnTo>
                    <a:pt x="93" y="290"/>
                  </a:lnTo>
                  <a:lnTo>
                    <a:pt x="67" y="275"/>
                  </a:lnTo>
                  <a:lnTo>
                    <a:pt x="45" y="257"/>
                  </a:lnTo>
                  <a:lnTo>
                    <a:pt x="26" y="234"/>
                  </a:lnTo>
                  <a:lnTo>
                    <a:pt x="13" y="210"/>
                  </a:lnTo>
                  <a:lnTo>
                    <a:pt x="3" y="180"/>
                  </a:lnTo>
                  <a:lnTo>
                    <a:pt x="0" y="150"/>
                  </a:lnTo>
                  <a:lnTo>
                    <a:pt x="3" y="120"/>
                  </a:lnTo>
                  <a:lnTo>
                    <a:pt x="13" y="92"/>
                  </a:lnTo>
                  <a:lnTo>
                    <a:pt x="26" y="66"/>
                  </a:lnTo>
                  <a:lnTo>
                    <a:pt x="45" y="44"/>
                  </a:lnTo>
                  <a:lnTo>
                    <a:pt x="67" y="25"/>
                  </a:lnTo>
                  <a:lnTo>
                    <a:pt x="93" y="12"/>
                  </a:lnTo>
                  <a:lnTo>
                    <a:pt x="121" y="4"/>
                  </a:lnTo>
                  <a:lnTo>
                    <a:pt x="1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145"/>
            <p:cNvSpPr>
              <a:spLocks/>
            </p:cNvSpPr>
            <p:nvPr/>
          </p:nvSpPr>
          <p:spPr bwMode="auto">
            <a:xfrm>
              <a:off x="5783263" y="4405313"/>
              <a:ext cx="204788" cy="42863"/>
            </a:xfrm>
            <a:custGeom>
              <a:avLst/>
              <a:gdLst>
                <a:gd name="T0" fmla="*/ 152 w 1424"/>
                <a:gd name="T1" fmla="*/ 0 h 302"/>
                <a:gd name="T2" fmla="*/ 1273 w 1424"/>
                <a:gd name="T3" fmla="*/ 0 h 302"/>
                <a:gd name="T4" fmla="*/ 1303 w 1424"/>
                <a:gd name="T5" fmla="*/ 3 h 302"/>
                <a:gd name="T6" fmla="*/ 1332 w 1424"/>
                <a:gd name="T7" fmla="*/ 13 h 302"/>
                <a:gd name="T8" fmla="*/ 1357 w 1424"/>
                <a:gd name="T9" fmla="*/ 26 h 302"/>
                <a:gd name="T10" fmla="*/ 1380 w 1424"/>
                <a:gd name="T11" fmla="*/ 45 h 302"/>
                <a:gd name="T12" fmla="*/ 1398 w 1424"/>
                <a:gd name="T13" fmla="*/ 67 h 302"/>
                <a:gd name="T14" fmla="*/ 1412 w 1424"/>
                <a:gd name="T15" fmla="*/ 92 h 302"/>
                <a:gd name="T16" fmla="*/ 1421 w 1424"/>
                <a:gd name="T17" fmla="*/ 121 h 302"/>
                <a:gd name="T18" fmla="*/ 1424 w 1424"/>
                <a:gd name="T19" fmla="*/ 151 h 302"/>
                <a:gd name="T20" fmla="*/ 1421 w 1424"/>
                <a:gd name="T21" fmla="*/ 181 h 302"/>
                <a:gd name="T22" fmla="*/ 1412 w 1424"/>
                <a:gd name="T23" fmla="*/ 209 h 302"/>
                <a:gd name="T24" fmla="*/ 1398 w 1424"/>
                <a:gd name="T25" fmla="*/ 235 h 302"/>
                <a:gd name="T26" fmla="*/ 1380 w 1424"/>
                <a:gd name="T27" fmla="*/ 257 h 302"/>
                <a:gd name="T28" fmla="*/ 1357 w 1424"/>
                <a:gd name="T29" fmla="*/ 276 h 302"/>
                <a:gd name="T30" fmla="*/ 1332 w 1424"/>
                <a:gd name="T31" fmla="*/ 289 h 302"/>
                <a:gd name="T32" fmla="*/ 1303 w 1424"/>
                <a:gd name="T33" fmla="*/ 299 h 302"/>
                <a:gd name="T34" fmla="*/ 1273 w 1424"/>
                <a:gd name="T35" fmla="*/ 302 h 302"/>
                <a:gd name="T36" fmla="*/ 152 w 1424"/>
                <a:gd name="T37" fmla="*/ 302 h 302"/>
                <a:gd name="T38" fmla="*/ 121 w 1424"/>
                <a:gd name="T39" fmla="*/ 299 h 302"/>
                <a:gd name="T40" fmla="*/ 93 w 1424"/>
                <a:gd name="T41" fmla="*/ 289 h 302"/>
                <a:gd name="T42" fmla="*/ 67 w 1424"/>
                <a:gd name="T43" fmla="*/ 276 h 302"/>
                <a:gd name="T44" fmla="*/ 45 w 1424"/>
                <a:gd name="T45" fmla="*/ 257 h 302"/>
                <a:gd name="T46" fmla="*/ 26 w 1424"/>
                <a:gd name="T47" fmla="*/ 235 h 302"/>
                <a:gd name="T48" fmla="*/ 13 w 1424"/>
                <a:gd name="T49" fmla="*/ 209 h 302"/>
                <a:gd name="T50" fmla="*/ 3 w 1424"/>
                <a:gd name="T51" fmla="*/ 181 h 302"/>
                <a:gd name="T52" fmla="*/ 0 w 1424"/>
                <a:gd name="T53" fmla="*/ 151 h 302"/>
                <a:gd name="T54" fmla="*/ 3 w 1424"/>
                <a:gd name="T55" fmla="*/ 121 h 302"/>
                <a:gd name="T56" fmla="*/ 13 w 1424"/>
                <a:gd name="T57" fmla="*/ 92 h 302"/>
                <a:gd name="T58" fmla="*/ 26 w 1424"/>
                <a:gd name="T59" fmla="*/ 67 h 302"/>
                <a:gd name="T60" fmla="*/ 45 w 1424"/>
                <a:gd name="T61" fmla="*/ 45 h 302"/>
                <a:gd name="T62" fmla="*/ 67 w 1424"/>
                <a:gd name="T63" fmla="*/ 26 h 302"/>
                <a:gd name="T64" fmla="*/ 93 w 1424"/>
                <a:gd name="T65" fmla="*/ 13 h 302"/>
                <a:gd name="T66" fmla="*/ 121 w 1424"/>
                <a:gd name="T67" fmla="*/ 3 h 302"/>
                <a:gd name="T68" fmla="*/ 152 w 1424"/>
                <a:gd name="T69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24" h="302">
                  <a:moveTo>
                    <a:pt x="152" y="0"/>
                  </a:moveTo>
                  <a:lnTo>
                    <a:pt x="1273" y="0"/>
                  </a:lnTo>
                  <a:lnTo>
                    <a:pt x="1303" y="3"/>
                  </a:lnTo>
                  <a:lnTo>
                    <a:pt x="1332" y="13"/>
                  </a:lnTo>
                  <a:lnTo>
                    <a:pt x="1357" y="26"/>
                  </a:lnTo>
                  <a:lnTo>
                    <a:pt x="1380" y="45"/>
                  </a:lnTo>
                  <a:lnTo>
                    <a:pt x="1398" y="67"/>
                  </a:lnTo>
                  <a:lnTo>
                    <a:pt x="1412" y="92"/>
                  </a:lnTo>
                  <a:lnTo>
                    <a:pt x="1421" y="121"/>
                  </a:lnTo>
                  <a:lnTo>
                    <a:pt x="1424" y="151"/>
                  </a:lnTo>
                  <a:lnTo>
                    <a:pt x="1421" y="181"/>
                  </a:lnTo>
                  <a:lnTo>
                    <a:pt x="1412" y="209"/>
                  </a:lnTo>
                  <a:lnTo>
                    <a:pt x="1398" y="235"/>
                  </a:lnTo>
                  <a:lnTo>
                    <a:pt x="1380" y="257"/>
                  </a:lnTo>
                  <a:lnTo>
                    <a:pt x="1357" y="276"/>
                  </a:lnTo>
                  <a:lnTo>
                    <a:pt x="1332" y="289"/>
                  </a:lnTo>
                  <a:lnTo>
                    <a:pt x="1303" y="299"/>
                  </a:lnTo>
                  <a:lnTo>
                    <a:pt x="1273" y="302"/>
                  </a:lnTo>
                  <a:lnTo>
                    <a:pt x="152" y="302"/>
                  </a:lnTo>
                  <a:lnTo>
                    <a:pt x="121" y="299"/>
                  </a:lnTo>
                  <a:lnTo>
                    <a:pt x="93" y="289"/>
                  </a:lnTo>
                  <a:lnTo>
                    <a:pt x="67" y="276"/>
                  </a:lnTo>
                  <a:lnTo>
                    <a:pt x="45" y="257"/>
                  </a:lnTo>
                  <a:lnTo>
                    <a:pt x="26" y="235"/>
                  </a:lnTo>
                  <a:lnTo>
                    <a:pt x="13" y="209"/>
                  </a:lnTo>
                  <a:lnTo>
                    <a:pt x="3" y="181"/>
                  </a:lnTo>
                  <a:lnTo>
                    <a:pt x="0" y="151"/>
                  </a:lnTo>
                  <a:lnTo>
                    <a:pt x="3" y="121"/>
                  </a:lnTo>
                  <a:lnTo>
                    <a:pt x="13" y="92"/>
                  </a:lnTo>
                  <a:lnTo>
                    <a:pt x="26" y="67"/>
                  </a:lnTo>
                  <a:lnTo>
                    <a:pt x="45" y="45"/>
                  </a:lnTo>
                  <a:lnTo>
                    <a:pt x="67" y="26"/>
                  </a:lnTo>
                  <a:lnTo>
                    <a:pt x="93" y="13"/>
                  </a:lnTo>
                  <a:lnTo>
                    <a:pt x="121" y="3"/>
                  </a:lnTo>
                  <a:lnTo>
                    <a:pt x="1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146"/>
            <p:cNvSpPr>
              <a:spLocks noEditPoints="1"/>
            </p:cNvSpPr>
            <p:nvPr/>
          </p:nvSpPr>
          <p:spPr bwMode="auto">
            <a:xfrm>
              <a:off x="5870576" y="4057650"/>
              <a:ext cx="306388" cy="303213"/>
            </a:xfrm>
            <a:custGeom>
              <a:avLst/>
              <a:gdLst>
                <a:gd name="T0" fmla="*/ 924 w 2119"/>
                <a:gd name="T1" fmla="*/ 314 h 2106"/>
                <a:gd name="T2" fmla="*/ 735 w 2119"/>
                <a:gd name="T3" fmla="*/ 374 h 2106"/>
                <a:gd name="T4" fmla="*/ 573 w 2119"/>
                <a:gd name="T5" fmla="*/ 479 h 2106"/>
                <a:gd name="T6" fmla="*/ 441 w 2119"/>
                <a:gd name="T7" fmla="*/ 620 h 2106"/>
                <a:gd name="T8" fmla="*/ 350 w 2119"/>
                <a:gd name="T9" fmla="*/ 792 h 2106"/>
                <a:gd name="T10" fmla="*/ 306 w 2119"/>
                <a:gd name="T11" fmla="*/ 985 h 2106"/>
                <a:gd name="T12" fmla="*/ 315 w 2119"/>
                <a:gd name="T13" fmla="*/ 1188 h 2106"/>
                <a:gd name="T14" fmla="*/ 376 w 2119"/>
                <a:gd name="T15" fmla="*/ 1375 h 2106"/>
                <a:gd name="T16" fmla="*/ 481 w 2119"/>
                <a:gd name="T17" fmla="*/ 1538 h 2106"/>
                <a:gd name="T18" fmla="*/ 623 w 2119"/>
                <a:gd name="T19" fmla="*/ 1668 h 2106"/>
                <a:gd name="T20" fmla="*/ 796 w 2119"/>
                <a:gd name="T21" fmla="*/ 1758 h 2106"/>
                <a:gd name="T22" fmla="*/ 991 w 2119"/>
                <a:gd name="T23" fmla="*/ 1803 h 2106"/>
                <a:gd name="T24" fmla="*/ 1196 w 2119"/>
                <a:gd name="T25" fmla="*/ 1793 h 2106"/>
                <a:gd name="T26" fmla="*/ 1384 w 2119"/>
                <a:gd name="T27" fmla="*/ 1733 h 2106"/>
                <a:gd name="T28" fmla="*/ 1548 w 2119"/>
                <a:gd name="T29" fmla="*/ 1628 h 2106"/>
                <a:gd name="T30" fmla="*/ 1678 w 2119"/>
                <a:gd name="T31" fmla="*/ 1487 h 2106"/>
                <a:gd name="T32" fmla="*/ 1770 w 2119"/>
                <a:gd name="T33" fmla="*/ 1316 h 2106"/>
                <a:gd name="T34" fmla="*/ 1813 w 2119"/>
                <a:gd name="T35" fmla="*/ 1122 h 2106"/>
                <a:gd name="T36" fmla="*/ 1804 w 2119"/>
                <a:gd name="T37" fmla="*/ 919 h 2106"/>
                <a:gd name="T38" fmla="*/ 1743 w 2119"/>
                <a:gd name="T39" fmla="*/ 732 h 2106"/>
                <a:gd name="T40" fmla="*/ 1639 w 2119"/>
                <a:gd name="T41" fmla="*/ 569 h 2106"/>
                <a:gd name="T42" fmla="*/ 1496 w 2119"/>
                <a:gd name="T43" fmla="*/ 439 h 2106"/>
                <a:gd name="T44" fmla="*/ 1324 w 2119"/>
                <a:gd name="T45" fmla="*/ 349 h 2106"/>
                <a:gd name="T46" fmla="*/ 1129 w 2119"/>
                <a:gd name="T47" fmla="*/ 304 h 2106"/>
                <a:gd name="T48" fmla="*/ 1142 w 2119"/>
                <a:gd name="T49" fmla="*/ 4 h 2106"/>
                <a:gd name="T50" fmla="*/ 1379 w 2119"/>
                <a:gd name="T51" fmla="*/ 49 h 2106"/>
                <a:gd name="T52" fmla="*/ 1595 w 2119"/>
                <a:gd name="T53" fmla="*/ 145 h 2106"/>
                <a:gd name="T54" fmla="*/ 1781 w 2119"/>
                <a:gd name="T55" fmla="*/ 282 h 2106"/>
                <a:gd name="T56" fmla="*/ 1933 w 2119"/>
                <a:gd name="T57" fmla="*/ 457 h 2106"/>
                <a:gd name="T58" fmla="*/ 2044 w 2119"/>
                <a:gd name="T59" fmla="*/ 662 h 2106"/>
                <a:gd name="T60" fmla="*/ 2107 w 2119"/>
                <a:gd name="T61" fmla="*/ 891 h 2106"/>
                <a:gd name="T62" fmla="*/ 2116 w 2119"/>
                <a:gd name="T63" fmla="*/ 1136 h 2106"/>
                <a:gd name="T64" fmla="*/ 2070 w 2119"/>
                <a:gd name="T65" fmla="*/ 1371 h 2106"/>
                <a:gd name="T66" fmla="*/ 1975 w 2119"/>
                <a:gd name="T67" fmla="*/ 1584 h 2106"/>
                <a:gd name="T68" fmla="*/ 1835 w 2119"/>
                <a:gd name="T69" fmla="*/ 1770 h 2106"/>
                <a:gd name="T70" fmla="*/ 1660 w 2119"/>
                <a:gd name="T71" fmla="*/ 1921 h 2106"/>
                <a:gd name="T72" fmla="*/ 1453 w 2119"/>
                <a:gd name="T73" fmla="*/ 2031 h 2106"/>
                <a:gd name="T74" fmla="*/ 1224 w 2119"/>
                <a:gd name="T75" fmla="*/ 2094 h 2106"/>
                <a:gd name="T76" fmla="*/ 977 w 2119"/>
                <a:gd name="T77" fmla="*/ 2103 h 2106"/>
                <a:gd name="T78" fmla="*/ 740 w 2119"/>
                <a:gd name="T79" fmla="*/ 2058 h 2106"/>
                <a:gd name="T80" fmla="*/ 526 w 2119"/>
                <a:gd name="T81" fmla="*/ 1962 h 2106"/>
                <a:gd name="T82" fmla="*/ 338 w 2119"/>
                <a:gd name="T83" fmla="*/ 1825 h 2106"/>
                <a:gd name="T84" fmla="*/ 187 w 2119"/>
                <a:gd name="T85" fmla="*/ 1650 h 2106"/>
                <a:gd name="T86" fmla="*/ 76 w 2119"/>
                <a:gd name="T87" fmla="*/ 1445 h 2106"/>
                <a:gd name="T88" fmla="*/ 13 w 2119"/>
                <a:gd name="T89" fmla="*/ 1216 h 2106"/>
                <a:gd name="T90" fmla="*/ 3 w 2119"/>
                <a:gd name="T91" fmla="*/ 972 h 2106"/>
                <a:gd name="T92" fmla="*/ 49 w 2119"/>
                <a:gd name="T93" fmla="*/ 736 h 2106"/>
                <a:gd name="T94" fmla="*/ 145 w 2119"/>
                <a:gd name="T95" fmla="*/ 523 h 2106"/>
                <a:gd name="T96" fmla="*/ 284 w 2119"/>
                <a:gd name="T97" fmla="*/ 337 h 2106"/>
                <a:gd name="T98" fmla="*/ 460 w 2119"/>
                <a:gd name="T99" fmla="*/ 187 h 2106"/>
                <a:gd name="T100" fmla="*/ 666 w 2119"/>
                <a:gd name="T101" fmla="*/ 76 h 2106"/>
                <a:gd name="T102" fmla="*/ 896 w 2119"/>
                <a:gd name="T103" fmla="*/ 13 h 2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19" h="2106">
                  <a:moveTo>
                    <a:pt x="1060" y="301"/>
                  </a:moveTo>
                  <a:lnTo>
                    <a:pt x="991" y="304"/>
                  </a:lnTo>
                  <a:lnTo>
                    <a:pt x="924" y="314"/>
                  </a:lnTo>
                  <a:lnTo>
                    <a:pt x="859" y="328"/>
                  </a:lnTo>
                  <a:lnTo>
                    <a:pt x="796" y="349"/>
                  </a:lnTo>
                  <a:lnTo>
                    <a:pt x="735" y="374"/>
                  </a:lnTo>
                  <a:lnTo>
                    <a:pt x="678" y="404"/>
                  </a:lnTo>
                  <a:lnTo>
                    <a:pt x="623" y="439"/>
                  </a:lnTo>
                  <a:lnTo>
                    <a:pt x="573" y="479"/>
                  </a:lnTo>
                  <a:lnTo>
                    <a:pt x="525" y="523"/>
                  </a:lnTo>
                  <a:lnTo>
                    <a:pt x="481" y="569"/>
                  </a:lnTo>
                  <a:lnTo>
                    <a:pt x="441" y="620"/>
                  </a:lnTo>
                  <a:lnTo>
                    <a:pt x="406" y="674"/>
                  </a:lnTo>
                  <a:lnTo>
                    <a:pt x="376" y="732"/>
                  </a:lnTo>
                  <a:lnTo>
                    <a:pt x="350" y="792"/>
                  </a:lnTo>
                  <a:lnTo>
                    <a:pt x="330" y="854"/>
                  </a:lnTo>
                  <a:lnTo>
                    <a:pt x="315" y="919"/>
                  </a:lnTo>
                  <a:lnTo>
                    <a:pt x="306" y="985"/>
                  </a:lnTo>
                  <a:lnTo>
                    <a:pt x="303" y="1054"/>
                  </a:lnTo>
                  <a:lnTo>
                    <a:pt x="306" y="1122"/>
                  </a:lnTo>
                  <a:lnTo>
                    <a:pt x="315" y="1188"/>
                  </a:lnTo>
                  <a:lnTo>
                    <a:pt x="330" y="1254"/>
                  </a:lnTo>
                  <a:lnTo>
                    <a:pt x="350" y="1316"/>
                  </a:lnTo>
                  <a:lnTo>
                    <a:pt x="376" y="1375"/>
                  </a:lnTo>
                  <a:lnTo>
                    <a:pt x="406" y="1433"/>
                  </a:lnTo>
                  <a:lnTo>
                    <a:pt x="441" y="1487"/>
                  </a:lnTo>
                  <a:lnTo>
                    <a:pt x="481" y="1538"/>
                  </a:lnTo>
                  <a:lnTo>
                    <a:pt x="525" y="1585"/>
                  </a:lnTo>
                  <a:lnTo>
                    <a:pt x="573" y="1628"/>
                  </a:lnTo>
                  <a:lnTo>
                    <a:pt x="623" y="1668"/>
                  </a:lnTo>
                  <a:lnTo>
                    <a:pt x="678" y="1703"/>
                  </a:lnTo>
                  <a:lnTo>
                    <a:pt x="735" y="1733"/>
                  </a:lnTo>
                  <a:lnTo>
                    <a:pt x="796" y="1758"/>
                  </a:lnTo>
                  <a:lnTo>
                    <a:pt x="859" y="1779"/>
                  </a:lnTo>
                  <a:lnTo>
                    <a:pt x="924" y="1793"/>
                  </a:lnTo>
                  <a:lnTo>
                    <a:pt x="991" y="1803"/>
                  </a:lnTo>
                  <a:lnTo>
                    <a:pt x="1060" y="1806"/>
                  </a:lnTo>
                  <a:lnTo>
                    <a:pt x="1129" y="1803"/>
                  </a:lnTo>
                  <a:lnTo>
                    <a:pt x="1196" y="1793"/>
                  </a:lnTo>
                  <a:lnTo>
                    <a:pt x="1261" y="1779"/>
                  </a:lnTo>
                  <a:lnTo>
                    <a:pt x="1324" y="1758"/>
                  </a:lnTo>
                  <a:lnTo>
                    <a:pt x="1384" y="1733"/>
                  </a:lnTo>
                  <a:lnTo>
                    <a:pt x="1442" y="1703"/>
                  </a:lnTo>
                  <a:lnTo>
                    <a:pt x="1496" y="1668"/>
                  </a:lnTo>
                  <a:lnTo>
                    <a:pt x="1548" y="1628"/>
                  </a:lnTo>
                  <a:lnTo>
                    <a:pt x="1595" y="1585"/>
                  </a:lnTo>
                  <a:lnTo>
                    <a:pt x="1639" y="1538"/>
                  </a:lnTo>
                  <a:lnTo>
                    <a:pt x="1678" y="1487"/>
                  </a:lnTo>
                  <a:lnTo>
                    <a:pt x="1713" y="1433"/>
                  </a:lnTo>
                  <a:lnTo>
                    <a:pt x="1743" y="1375"/>
                  </a:lnTo>
                  <a:lnTo>
                    <a:pt x="1770" y="1316"/>
                  </a:lnTo>
                  <a:lnTo>
                    <a:pt x="1789" y="1254"/>
                  </a:lnTo>
                  <a:lnTo>
                    <a:pt x="1804" y="1188"/>
                  </a:lnTo>
                  <a:lnTo>
                    <a:pt x="1813" y="1122"/>
                  </a:lnTo>
                  <a:lnTo>
                    <a:pt x="1817" y="1054"/>
                  </a:lnTo>
                  <a:lnTo>
                    <a:pt x="1813" y="985"/>
                  </a:lnTo>
                  <a:lnTo>
                    <a:pt x="1804" y="919"/>
                  </a:lnTo>
                  <a:lnTo>
                    <a:pt x="1789" y="854"/>
                  </a:lnTo>
                  <a:lnTo>
                    <a:pt x="1770" y="792"/>
                  </a:lnTo>
                  <a:lnTo>
                    <a:pt x="1743" y="732"/>
                  </a:lnTo>
                  <a:lnTo>
                    <a:pt x="1713" y="674"/>
                  </a:lnTo>
                  <a:lnTo>
                    <a:pt x="1678" y="620"/>
                  </a:lnTo>
                  <a:lnTo>
                    <a:pt x="1639" y="569"/>
                  </a:lnTo>
                  <a:lnTo>
                    <a:pt x="1595" y="523"/>
                  </a:lnTo>
                  <a:lnTo>
                    <a:pt x="1548" y="479"/>
                  </a:lnTo>
                  <a:lnTo>
                    <a:pt x="1496" y="439"/>
                  </a:lnTo>
                  <a:lnTo>
                    <a:pt x="1442" y="404"/>
                  </a:lnTo>
                  <a:lnTo>
                    <a:pt x="1384" y="374"/>
                  </a:lnTo>
                  <a:lnTo>
                    <a:pt x="1324" y="349"/>
                  </a:lnTo>
                  <a:lnTo>
                    <a:pt x="1261" y="328"/>
                  </a:lnTo>
                  <a:lnTo>
                    <a:pt x="1196" y="314"/>
                  </a:lnTo>
                  <a:lnTo>
                    <a:pt x="1129" y="304"/>
                  </a:lnTo>
                  <a:lnTo>
                    <a:pt x="1060" y="301"/>
                  </a:lnTo>
                  <a:close/>
                  <a:moveTo>
                    <a:pt x="1060" y="0"/>
                  </a:moveTo>
                  <a:lnTo>
                    <a:pt x="1142" y="4"/>
                  </a:lnTo>
                  <a:lnTo>
                    <a:pt x="1224" y="13"/>
                  </a:lnTo>
                  <a:lnTo>
                    <a:pt x="1303" y="29"/>
                  </a:lnTo>
                  <a:lnTo>
                    <a:pt x="1379" y="49"/>
                  </a:lnTo>
                  <a:lnTo>
                    <a:pt x="1453" y="76"/>
                  </a:lnTo>
                  <a:lnTo>
                    <a:pt x="1526" y="108"/>
                  </a:lnTo>
                  <a:lnTo>
                    <a:pt x="1595" y="145"/>
                  </a:lnTo>
                  <a:lnTo>
                    <a:pt x="1660" y="187"/>
                  </a:lnTo>
                  <a:lnTo>
                    <a:pt x="1722" y="232"/>
                  </a:lnTo>
                  <a:lnTo>
                    <a:pt x="1781" y="282"/>
                  </a:lnTo>
                  <a:lnTo>
                    <a:pt x="1835" y="337"/>
                  </a:lnTo>
                  <a:lnTo>
                    <a:pt x="1887" y="396"/>
                  </a:lnTo>
                  <a:lnTo>
                    <a:pt x="1933" y="457"/>
                  </a:lnTo>
                  <a:lnTo>
                    <a:pt x="1975" y="523"/>
                  </a:lnTo>
                  <a:lnTo>
                    <a:pt x="2011" y="591"/>
                  </a:lnTo>
                  <a:lnTo>
                    <a:pt x="2044" y="662"/>
                  </a:lnTo>
                  <a:lnTo>
                    <a:pt x="2070" y="736"/>
                  </a:lnTo>
                  <a:lnTo>
                    <a:pt x="2091" y="813"/>
                  </a:lnTo>
                  <a:lnTo>
                    <a:pt x="2107" y="891"/>
                  </a:lnTo>
                  <a:lnTo>
                    <a:pt x="2116" y="972"/>
                  </a:lnTo>
                  <a:lnTo>
                    <a:pt x="2119" y="1054"/>
                  </a:lnTo>
                  <a:lnTo>
                    <a:pt x="2116" y="1136"/>
                  </a:lnTo>
                  <a:lnTo>
                    <a:pt x="2107" y="1216"/>
                  </a:lnTo>
                  <a:lnTo>
                    <a:pt x="2091" y="1295"/>
                  </a:lnTo>
                  <a:lnTo>
                    <a:pt x="2070" y="1371"/>
                  </a:lnTo>
                  <a:lnTo>
                    <a:pt x="2044" y="1445"/>
                  </a:lnTo>
                  <a:lnTo>
                    <a:pt x="2011" y="1516"/>
                  </a:lnTo>
                  <a:lnTo>
                    <a:pt x="1975" y="1584"/>
                  </a:lnTo>
                  <a:lnTo>
                    <a:pt x="1933" y="1650"/>
                  </a:lnTo>
                  <a:lnTo>
                    <a:pt x="1887" y="1711"/>
                  </a:lnTo>
                  <a:lnTo>
                    <a:pt x="1835" y="1770"/>
                  </a:lnTo>
                  <a:lnTo>
                    <a:pt x="1781" y="1825"/>
                  </a:lnTo>
                  <a:lnTo>
                    <a:pt x="1722" y="1875"/>
                  </a:lnTo>
                  <a:lnTo>
                    <a:pt x="1660" y="1921"/>
                  </a:lnTo>
                  <a:lnTo>
                    <a:pt x="1595" y="1962"/>
                  </a:lnTo>
                  <a:lnTo>
                    <a:pt x="1526" y="1999"/>
                  </a:lnTo>
                  <a:lnTo>
                    <a:pt x="1453" y="2031"/>
                  </a:lnTo>
                  <a:lnTo>
                    <a:pt x="1379" y="2058"/>
                  </a:lnTo>
                  <a:lnTo>
                    <a:pt x="1303" y="2078"/>
                  </a:lnTo>
                  <a:lnTo>
                    <a:pt x="1224" y="2094"/>
                  </a:lnTo>
                  <a:lnTo>
                    <a:pt x="1142" y="2103"/>
                  </a:lnTo>
                  <a:lnTo>
                    <a:pt x="1060" y="2106"/>
                  </a:lnTo>
                  <a:lnTo>
                    <a:pt x="977" y="2103"/>
                  </a:lnTo>
                  <a:lnTo>
                    <a:pt x="896" y="2094"/>
                  </a:lnTo>
                  <a:lnTo>
                    <a:pt x="817" y="2078"/>
                  </a:lnTo>
                  <a:lnTo>
                    <a:pt x="740" y="2058"/>
                  </a:lnTo>
                  <a:lnTo>
                    <a:pt x="666" y="2031"/>
                  </a:lnTo>
                  <a:lnTo>
                    <a:pt x="594" y="1999"/>
                  </a:lnTo>
                  <a:lnTo>
                    <a:pt x="526" y="1962"/>
                  </a:lnTo>
                  <a:lnTo>
                    <a:pt x="460" y="1921"/>
                  </a:lnTo>
                  <a:lnTo>
                    <a:pt x="397" y="1875"/>
                  </a:lnTo>
                  <a:lnTo>
                    <a:pt x="338" y="1825"/>
                  </a:lnTo>
                  <a:lnTo>
                    <a:pt x="284" y="1770"/>
                  </a:lnTo>
                  <a:lnTo>
                    <a:pt x="233" y="1711"/>
                  </a:lnTo>
                  <a:lnTo>
                    <a:pt x="187" y="1650"/>
                  </a:lnTo>
                  <a:lnTo>
                    <a:pt x="145" y="1584"/>
                  </a:lnTo>
                  <a:lnTo>
                    <a:pt x="108" y="1516"/>
                  </a:lnTo>
                  <a:lnTo>
                    <a:pt x="76" y="1445"/>
                  </a:lnTo>
                  <a:lnTo>
                    <a:pt x="49" y="1371"/>
                  </a:lnTo>
                  <a:lnTo>
                    <a:pt x="28" y="1295"/>
                  </a:lnTo>
                  <a:lnTo>
                    <a:pt x="13" y="1216"/>
                  </a:lnTo>
                  <a:lnTo>
                    <a:pt x="3" y="1136"/>
                  </a:lnTo>
                  <a:lnTo>
                    <a:pt x="0" y="1054"/>
                  </a:lnTo>
                  <a:lnTo>
                    <a:pt x="3" y="972"/>
                  </a:lnTo>
                  <a:lnTo>
                    <a:pt x="13" y="891"/>
                  </a:lnTo>
                  <a:lnTo>
                    <a:pt x="28" y="813"/>
                  </a:lnTo>
                  <a:lnTo>
                    <a:pt x="49" y="736"/>
                  </a:lnTo>
                  <a:lnTo>
                    <a:pt x="76" y="662"/>
                  </a:lnTo>
                  <a:lnTo>
                    <a:pt x="108" y="591"/>
                  </a:lnTo>
                  <a:lnTo>
                    <a:pt x="145" y="523"/>
                  </a:lnTo>
                  <a:lnTo>
                    <a:pt x="187" y="457"/>
                  </a:lnTo>
                  <a:lnTo>
                    <a:pt x="233" y="396"/>
                  </a:lnTo>
                  <a:lnTo>
                    <a:pt x="284" y="337"/>
                  </a:lnTo>
                  <a:lnTo>
                    <a:pt x="338" y="282"/>
                  </a:lnTo>
                  <a:lnTo>
                    <a:pt x="397" y="232"/>
                  </a:lnTo>
                  <a:lnTo>
                    <a:pt x="460" y="187"/>
                  </a:lnTo>
                  <a:lnTo>
                    <a:pt x="526" y="145"/>
                  </a:lnTo>
                  <a:lnTo>
                    <a:pt x="594" y="108"/>
                  </a:lnTo>
                  <a:lnTo>
                    <a:pt x="666" y="76"/>
                  </a:lnTo>
                  <a:lnTo>
                    <a:pt x="740" y="49"/>
                  </a:lnTo>
                  <a:lnTo>
                    <a:pt x="817" y="29"/>
                  </a:lnTo>
                  <a:lnTo>
                    <a:pt x="896" y="13"/>
                  </a:lnTo>
                  <a:lnTo>
                    <a:pt x="977" y="4"/>
                  </a:lnTo>
                  <a:lnTo>
                    <a:pt x="10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147"/>
            <p:cNvSpPr>
              <a:spLocks noEditPoints="1"/>
            </p:cNvSpPr>
            <p:nvPr/>
          </p:nvSpPr>
          <p:spPr bwMode="auto">
            <a:xfrm>
              <a:off x="5967413" y="4119563"/>
              <a:ext cx="112713" cy="179388"/>
            </a:xfrm>
            <a:custGeom>
              <a:avLst/>
              <a:gdLst>
                <a:gd name="T0" fmla="*/ 480 w 774"/>
                <a:gd name="T1" fmla="*/ 963 h 1241"/>
                <a:gd name="T2" fmla="*/ 565 w 774"/>
                <a:gd name="T3" fmla="*/ 921 h 1241"/>
                <a:gd name="T4" fmla="*/ 600 w 774"/>
                <a:gd name="T5" fmla="*/ 836 h 1241"/>
                <a:gd name="T6" fmla="*/ 568 w 774"/>
                <a:gd name="T7" fmla="*/ 758 h 1241"/>
                <a:gd name="T8" fmla="*/ 493 w 774"/>
                <a:gd name="T9" fmla="*/ 717 h 1241"/>
                <a:gd name="T10" fmla="*/ 348 w 774"/>
                <a:gd name="T11" fmla="*/ 259 h 1241"/>
                <a:gd name="T12" fmla="*/ 236 w 774"/>
                <a:gd name="T13" fmla="*/ 297 h 1241"/>
                <a:gd name="T14" fmla="*/ 194 w 774"/>
                <a:gd name="T15" fmla="*/ 376 h 1241"/>
                <a:gd name="T16" fmla="*/ 233 w 774"/>
                <a:gd name="T17" fmla="*/ 458 h 1241"/>
                <a:gd name="T18" fmla="*/ 348 w 774"/>
                <a:gd name="T19" fmla="*/ 505 h 1241"/>
                <a:gd name="T20" fmla="*/ 414 w 774"/>
                <a:gd name="T21" fmla="*/ 9 h 1241"/>
                <a:gd name="T22" fmla="*/ 431 w 774"/>
                <a:gd name="T23" fmla="*/ 120 h 1241"/>
                <a:gd name="T24" fmla="*/ 534 w 774"/>
                <a:gd name="T25" fmla="*/ 135 h 1241"/>
                <a:gd name="T26" fmla="*/ 648 w 774"/>
                <a:gd name="T27" fmla="*/ 179 h 1241"/>
                <a:gd name="T28" fmla="*/ 734 w 774"/>
                <a:gd name="T29" fmla="*/ 251 h 1241"/>
                <a:gd name="T30" fmla="*/ 756 w 774"/>
                <a:gd name="T31" fmla="*/ 345 h 1241"/>
                <a:gd name="T32" fmla="*/ 709 w 774"/>
                <a:gd name="T33" fmla="*/ 401 h 1241"/>
                <a:gd name="T34" fmla="*/ 640 w 774"/>
                <a:gd name="T35" fmla="*/ 402 h 1241"/>
                <a:gd name="T36" fmla="*/ 592 w 774"/>
                <a:gd name="T37" fmla="*/ 357 h 1241"/>
                <a:gd name="T38" fmla="*/ 542 w 774"/>
                <a:gd name="T39" fmla="*/ 299 h 1241"/>
                <a:gd name="T40" fmla="*/ 459 w 774"/>
                <a:gd name="T41" fmla="*/ 261 h 1241"/>
                <a:gd name="T42" fmla="*/ 498 w 774"/>
                <a:gd name="T43" fmla="*/ 535 h 1241"/>
                <a:gd name="T44" fmla="*/ 619 w 774"/>
                <a:gd name="T45" fmla="*/ 576 h 1241"/>
                <a:gd name="T46" fmla="*/ 713 w 774"/>
                <a:gd name="T47" fmla="*/ 643 h 1241"/>
                <a:gd name="T48" fmla="*/ 767 w 774"/>
                <a:gd name="T49" fmla="*/ 749 h 1241"/>
                <a:gd name="T50" fmla="*/ 765 w 774"/>
                <a:gd name="T51" fmla="*/ 900 h 1241"/>
                <a:gd name="T52" fmla="*/ 692 w 774"/>
                <a:gd name="T53" fmla="*/ 1018 h 1241"/>
                <a:gd name="T54" fmla="*/ 562 w 774"/>
                <a:gd name="T55" fmla="*/ 1088 h 1241"/>
                <a:gd name="T56" fmla="*/ 431 w 774"/>
                <a:gd name="T57" fmla="*/ 1194 h 1241"/>
                <a:gd name="T58" fmla="*/ 402 w 774"/>
                <a:gd name="T59" fmla="*/ 1239 h 1241"/>
                <a:gd name="T60" fmla="*/ 356 w 774"/>
                <a:gd name="T61" fmla="*/ 1221 h 1241"/>
                <a:gd name="T62" fmla="*/ 300 w 774"/>
                <a:gd name="T63" fmla="*/ 1107 h 1241"/>
                <a:gd name="T64" fmla="*/ 144 w 774"/>
                <a:gd name="T65" fmla="*/ 1061 h 1241"/>
                <a:gd name="T66" fmla="*/ 44 w 774"/>
                <a:gd name="T67" fmla="*/ 978 h 1241"/>
                <a:gd name="T68" fmla="*/ 1 w 774"/>
                <a:gd name="T69" fmla="*/ 881 h 1241"/>
                <a:gd name="T70" fmla="*/ 17 w 774"/>
                <a:gd name="T71" fmla="*/ 801 h 1241"/>
                <a:gd name="T72" fmla="*/ 85 w 774"/>
                <a:gd name="T73" fmla="*/ 772 h 1241"/>
                <a:gd name="T74" fmla="*/ 150 w 774"/>
                <a:gd name="T75" fmla="*/ 792 h 1241"/>
                <a:gd name="T76" fmla="*/ 178 w 774"/>
                <a:gd name="T77" fmla="*/ 839 h 1241"/>
                <a:gd name="T78" fmla="*/ 201 w 774"/>
                <a:gd name="T79" fmla="*/ 897 h 1241"/>
                <a:gd name="T80" fmla="*/ 247 w 774"/>
                <a:gd name="T81" fmla="*/ 945 h 1241"/>
                <a:gd name="T82" fmla="*/ 348 w 774"/>
                <a:gd name="T83" fmla="*/ 970 h 1241"/>
                <a:gd name="T84" fmla="*/ 211 w 774"/>
                <a:gd name="T85" fmla="*/ 646 h 1241"/>
                <a:gd name="T86" fmla="*/ 82 w 774"/>
                <a:gd name="T87" fmla="*/ 565 h 1241"/>
                <a:gd name="T88" fmla="*/ 23 w 774"/>
                <a:gd name="T89" fmla="*/ 443 h 1241"/>
                <a:gd name="T90" fmla="*/ 41 w 774"/>
                <a:gd name="T91" fmla="*/ 300 h 1241"/>
                <a:gd name="T92" fmla="*/ 120 w 774"/>
                <a:gd name="T93" fmla="*/ 196 h 1241"/>
                <a:gd name="T94" fmla="*/ 241 w 774"/>
                <a:gd name="T95" fmla="*/ 135 h 1241"/>
                <a:gd name="T96" fmla="*/ 348 w 774"/>
                <a:gd name="T97" fmla="*/ 47 h 1241"/>
                <a:gd name="T98" fmla="*/ 376 w 774"/>
                <a:gd name="T99" fmla="*/ 3 h 1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74" h="1241">
                  <a:moveTo>
                    <a:pt x="431" y="699"/>
                  </a:moveTo>
                  <a:lnTo>
                    <a:pt x="431" y="970"/>
                  </a:lnTo>
                  <a:lnTo>
                    <a:pt x="456" y="967"/>
                  </a:lnTo>
                  <a:lnTo>
                    <a:pt x="480" y="963"/>
                  </a:lnTo>
                  <a:lnTo>
                    <a:pt x="504" y="956"/>
                  </a:lnTo>
                  <a:lnTo>
                    <a:pt x="526" y="947"/>
                  </a:lnTo>
                  <a:lnTo>
                    <a:pt x="547" y="935"/>
                  </a:lnTo>
                  <a:lnTo>
                    <a:pt x="565" y="921"/>
                  </a:lnTo>
                  <a:lnTo>
                    <a:pt x="579" y="904"/>
                  </a:lnTo>
                  <a:lnTo>
                    <a:pt x="591" y="884"/>
                  </a:lnTo>
                  <a:lnTo>
                    <a:pt x="598" y="861"/>
                  </a:lnTo>
                  <a:lnTo>
                    <a:pt x="600" y="836"/>
                  </a:lnTo>
                  <a:lnTo>
                    <a:pt x="598" y="812"/>
                  </a:lnTo>
                  <a:lnTo>
                    <a:pt x="592" y="792"/>
                  </a:lnTo>
                  <a:lnTo>
                    <a:pt x="581" y="774"/>
                  </a:lnTo>
                  <a:lnTo>
                    <a:pt x="568" y="758"/>
                  </a:lnTo>
                  <a:lnTo>
                    <a:pt x="552" y="745"/>
                  </a:lnTo>
                  <a:lnTo>
                    <a:pt x="534" y="733"/>
                  </a:lnTo>
                  <a:lnTo>
                    <a:pt x="514" y="724"/>
                  </a:lnTo>
                  <a:lnTo>
                    <a:pt x="493" y="717"/>
                  </a:lnTo>
                  <a:lnTo>
                    <a:pt x="473" y="709"/>
                  </a:lnTo>
                  <a:lnTo>
                    <a:pt x="452" y="704"/>
                  </a:lnTo>
                  <a:lnTo>
                    <a:pt x="431" y="699"/>
                  </a:lnTo>
                  <a:close/>
                  <a:moveTo>
                    <a:pt x="348" y="259"/>
                  </a:moveTo>
                  <a:lnTo>
                    <a:pt x="314" y="262"/>
                  </a:lnTo>
                  <a:lnTo>
                    <a:pt x="284" y="271"/>
                  </a:lnTo>
                  <a:lnTo>
                    <a:pt x="258" y="282"/>
                  </a:lnTo>
                  <a:lnTo>
                    <a:pt x="236" y="297"/>
                  </a:lnTo>
                  <a:lnTo>
                    <a:pt x="218" y="313"/>
                  </a:lnTo>
                  <a:lnTo>
                    <a:pt x="205" y="333"/>
                  </a:lnTo>
                  <a:lnTo>
                    <a:pt x="196" y="354"/>
                  </a:lnTo>
                  <a:lnTo>
                    <a:pt x="194" y="376"/>
                  </a:lnTo>
                  <a:lnTo>
                    <a:pt x="196" y="399"/>
                  </a:lnTo>
                  <a:lnTo>
                    <a:pt x="203" y="421"/>
                  </a:lnTo>
                  <a:lnTo>
                    <a:pt x="215" y="441"/>
                  </a:lnTo>
                  <a:lnTo>
                    <a:pt x="233" y="458"/>
                  </a:lnTo>
                  <a:lnTo>
                    <a:pt x="254" y="472"/>
                  </a:lnTo>
                  <a:lnTo>
                    <a:pt x="281" y="485"/>
                  </a:lnTo>
                  <a:lnTo>
                    <a:pt x="312" y="495"/>
                  </a:lnTo>
                  <a:lnTo>
                    <a:pt x="348" y="505"/>
                  </a:lnTo>
                  <a:lnTo>
                    <a:pt x="348" y="259"/>
                  </a:lnTo>
                  <a:close/>
                  <a:moveTo>
                    <a:pt x="389" y="0"/>
                  </a:moveTo>
                  <a:lnTo>
                    <a:pt x="402" y="3"/>
                  </a:lnTo>
                  <a:lnTo>
                    <a:pt x="414" y="9"/>
                  </a:lnTo>
                  <a:lnTo>
                    <a:pt x="423" y="20"/>
                  </a:lnTo>
                  <a:lnTo>
                    <a:pt x="429" y="33"/>
                  </a:lnTo>
                  <a:lnTo>
                    <a:pt x="431" y="47"/>
                  </a:lnTo>
                  <a:lnTo>
                    <a:pt x="431" y="120"/>
                  </a:lnTo>
                  <a:lnTo>
                    <a:pt x="454" y="121"/>
                  </a:lnTo>
                  <a:lnTo>
                    <a:pt x="479" y="124"/>
                  </a:lnTo>
                  <a:lnTo>
                    <a:pt x="506" y="129"/>
                  </a:lnTo>
                  <a:lnTo>
                    <a:pt x="534" y="135"/>
                  </a:lnTo>
                  <a:lnTo>
                    <a:pt x="564" y="144"/>
                  </a:lnTo>
                  <a:lnTo>
                    <a:pt x="593" y="154"/>
                  </a:lnTo>
                  <a:lnTo>
                    <a:pt x="621" y="165"/>
                  </a:lnTo>
                  <a:lnTo>
                    <a:pt x="648" y="179"/>
                  </a:lnTo>
                  <a:lnTo>
                    <a:pt x="674" y="195"/>
                  </a:lnTo>
                  <a:lnTo>
                    <a:pt x="698" y="211"/>
                  </a:lnTo>
                  <a:lnTo>
                    <a:pt x="718" y="230"/>
                  </a:lnTo>
                  <a:lnTo>
                    <a:pt x="734" y="251"/>
                  </a:lnTo>
                  <a:lnTo>
                    <a:pt x="748" y="274"/>
                  </a:lnTo>
                  <a:lnTo>
                    <a:pt x="755" y="298"/>
                  </a:lnTo>
                  <a:lnTo>
                    <a:pt x="758" y="324"/>
                  </a:lnTo>
                  <a:lnTo>
                    <a:pt x="756" y="345"/>
                  </a:lnTo>
                  <a:lnTo>
                    <a:pt x="749" y="364"/>
                  </a:lnTo>
                  <a:lnTo>
                    <a:pt x="740" y="380"/>
                  </a:lnTo>
                  <a:lnTo>
                    <a:pt x="726" y="392"/>
                  </a:lnTo>
                  <a:lnTo>
                    <a:pt x="709" y="401"/>
                  </a:lnTo>
                  <a:lnTo>
                    <a:pt x="691" y="407"/>
                  </a:lnTo>
                  <a:lnTo>
                    <a:pt x="671" y="408"/>
                  </a:lnTo>
                  <a:lnTo>
                    <a:pt x="655" y="407"/>
                  </a:lnTo>
                  <a:lnTo>
                    <a:pt x="640" y="402"/>
                  </a:lnTo>
                  <a:lnTo>
                    <a:pt x="626" y="393"/>
                  </a:lnTo>
                  <a:lnTo>
                    <a:pt x="615" y="383"/>
                  </a:lnTo>
                  <a:lnTo>
                    <a:pt x="603" y="370"/>
                  </a:lnTo>
                  <a:lnTo>
                    <a:pt x="592" y="357"/>
                  </a:lnTo>
                  <a:lnTo>
                    <a:pt x="580" y="342"/>
                  </a:lnTo>
                  <a:lnTo>
                    <a:pt x="569" y="328"/>
                  </a:lnTo>
                  <a:lnTo>
                    <a:pt x="555" y="313"/>
                  </a:lnTo>
                  <a:lnTo>
                    <a:pt x="542" y="299"/>
                  </a:lnTo>
                  <a:lnTo>
                    <a:pt x="525" y="286"/>
                  </a:lnTo>
                  <a:lnTo>
                    <a:pt x="506" y="276"/>
                  </a:lnTo>
                  <a:lnTo>
                    <a:pt x="484" y="267"/>
                  </a:lnTo>
                  <a:lnTo>
                    <a:pt x="459" y="261"/>
                  </a:lnTo>
                  <a:lnTo>
                    <a:pt x="431" y="259"/>
                  </a:lnTo>
                  <a:lnTo>
                    <a:pt x="431" y="519"/>
                  </a:lnTo>
                  <a:lnTo>
                    <a:pt x="464" y="526"/>
                  </a:lnTo>
                  <a:lnTo>
                    <a:pt x="498" y="535"/>
                  </a:lnTo>
                  <a:lnTo>
                    <a:pt x="530" y="543"/>
                  </a:lnTo>
                  <a:lnTo>
                    <a:pt x="562" y="552"/>
                  </a:lnTo>
                  <a:lnTo>
                    <a:pt x="591" y="564"/>
                  </a:lnTo>
                  <a:lnTo>
                    <a:pt x="619" y="576"/>
                  </a:lnTo>
                  <a:lnTo>
                    <a:pt x="646" y="590"/>
                  </a:lnTo>
                  <a:lnTo>
                    <a:pt x="670" y="605"/>
                  </a:lnTo>
                  <a:lnTo>
                    <a:pt x="693" y="623"/>
                  </a:lnTo>
                  <a:lnTo>
                    <a:pt x="713" y="643"/>
                  </a:lnTo>
                  <a:lnTo>
                    <a:pt x="731" y="666"/>
                  </a:lnTo>
                  <a:lnTo>
                    <a:pt x="746" y="691"/>
                  </a:lnTo>
                  <a:lnTo>
                    <a:pt x="757" y="719"/>
                  </a:lnTo>
                  <a:lnTo>
                    <a:pt x="767" y="749"/>
                  </a:lnTo>
                  <a:lnTo>
                    <a:pt x="772" y="783"/>
                  </a:lnTo>
                  <a:lnTo>
                    <a:pt x="774" y="821"/>
                  </a:lnTo>
                  <a:lnTo>
                    <a:pt x="771" y="861"/>
                  </a:lnTo>
                  <a:lnTo>
                    <a:pt x="765" y="900"/>
                  </a:lnTo>
                  <a:lnTo>
                    <a:pt x="752" y="934"/>
                  </a:lnTo>
                  <a:lnTo>
                    <a:pt x="736" y="965"/>
                  </a:lnTo>
                  <a:lnTo>
                    <a:pt x="716" y="993"/>
                  </a:lnTo>
                  <a:lnTo>
                    <a:pt x="692" y="1018"/>
                  </a:lnTo>
                  <a:lnTo>
                    <a:pt x="665" y="1040"/>
                  </a:lnTo>
                  <a:lnTo>
                    <a:pt x="634" y="1059"/>
                  </a:lnTo>
                  <a:lnTo>
                    <a:pt x="599" y="1075"/>
                  </a:lnTo>
                  <a:lnTo>
                    <a:pt x="562" y="1088"/>
                  </a:lnTo>
                  <a:lnTo>
                    <a:pt x="521" y="1098"/>
                  </a:lnTo>
                  <a:lnTo>
                    <a:pt x="477" y="1106"/>
                  </a:lnTo>
                  <a:lnTo>
                    <a:pt x="431" y="1110"/>
                  </a:lnTo>
                  <a:lnTo>
                    <a:pt x="431" y="1194"/>
                  </a:lnTo>
                  <a:lnTo>
                    <a:pt x="429" y="1209"/>
                  </a:lnTo>
                  <a:lnTo>
                    <a:pt x="423" y="1221"/>
                  </a:lnTo>
                  <a:lnTo>
                    <a:pt x="414" y="1231"/>
                  </a:lnTo>
                  <a:lnTo>
                    <a:pt x="402" y="1239"/>
                  </a:lnTo>
                  <a:lnTo>
                    <a:pt x="389" y="1241"/>
                  </a:lnTo>
                  <a:lnTo>
                    <a:pt x="376" y="1239"/>
                  </a:lnTo>
                  <a:lnTo>
                    <a:pt x="365" y="1231"/>
                  </a:lnTo>
                  <a:lnTo>
                    <a:pt x="356" y="1221"/>
                  </a:lnTo>
                  <a:lnTo>
                    <a:pt x="350" y="1209"/>
                  </a:lnTo>
                  <a:lnTo>
                    <a:pt x="348" y="1194"/>
                  </a:lnTo>
                  <a:lnTo>
                    <a:pt x="348" y="1110"/>
                  </a:lnTo>
                  <a:lnTo>
                    <a:pt x="300" y="1107"/>
                  </a:lnTo>
                  <a:lnTo>
                    <a:pt x="256" y="1099"/>
                  </a:lnTo>
                  <a:lnTo>
                    <a:pt x="215" y="1090"/>
                  </a:lnTo>
                  <a:lnTo>
                    <a:pt x="177" y="1077"/>
                  </a:lnTo>
                  <a:lnTo>
                    <a:pt x="144" y="1061"/>
                  </a:lnTo>
                  <a:lnTo>
                    <a:pt x="113" y="1042"/>
                  </a:lnTo>
                  <a:lnTo>
                    <a:pt x="87" y="1022"/>
                  </a:lnTo>
                  <a:lnTo>
                    <a:pt x="64" y="1001"/>
                  </a:lnTo>
                  <a:lnTo>
                    <a:pt x="44" y="978"/>
                  </a:lnTo>
                  <a:lnTo>
                    <a:pt x="29" y="954"/>
                  </a:lnTo>
                  <a:lnTo>
                    <a:pt x="16" y="930"/>
                  </a:lnTo>
                  <a:lnTo>
                    <a:pt x="7" y="906"/>
                  </a:lnTo>
                  <a:lnTo>
                    <a:pt x="1" y="881"/>
                  </a:lnTo>
                  <a:lnTo>
                    <a:pt x="0" y="858"/>
                  </a:lnTo>
                  <a:lnTo>
                    <a:pt x="2" y="836"/>
                  </a:lnTo>
                  <a:lnTo>
                    <a:pt x="8" y="818"/>
                  </a:lnTo>
                  <a:lnTo>
                    <a:pt x="17" y="801"/>
                  </a:lnTo>
                  <a:lnTo>
                    <a:pt x="30" y="788"/>
                  </a:lnTo>
                  <a:lnTo>
                    <a:pt x="45" y="779"/>
                  </a:lnTo>
                  <a:lnTo>
                    <a:pt x="64" y="774"/>
                  </a:lnTo>
                  <a:lnTo>
                    <a:pt x="85" y="772"/>
                  </a:lnTo>
                  <a:lnTo>
                    <a:pt x="106" y="773"/>
                  </a:lnTo>
                  <a:lnTo>
                    <a:pt x="124" y="777"/>
                  </a:lnTo>
                  <a:lnTo>
                    <a:pt x="139" y="783"/>
                  </a:lnTo>
                  <a:lnTo>
                    <a:pt x="150" y="792"/>
                  </a:lnTo>
                  <a:lnTo>
                    <a:pt x="159" y="802"/>
                  </a:lnTo>
                  <a:lnTo>
                    <a:pt x="167" y="813"/>
                  </a:lnTo>
                  <a:lnTo>
                    <a:pt x="173" y="826"/>
                  </a:lnTo>
                  <a:lnTo>
                    <a:pt x="178" y="839"/>
                  </a:lnTo>
                  <a:lnTo>
                    <a:pt x="184" y="853"/>
                  </a:lnTo>
                  <a:lnTo>
                    <a:pt x="189" y="867"/>
                  </a:lnTo>
                  <a:lnTo>
                    <a:pt x="194" y="882"/>
                  </a:lnTo>
                  <a:lnTo>
                    <a:pt x="201" y="897"/>
                  </a:lnTo>
                  <a:lnTo>
                    <a:pt x="210" y="910"/>
                  </a:lnTo>
                  <a:lnTo>
                    <a:pt x="219" y="924"/>
                  </a:lnTo>
                  <a:lnTo>
                    <a:pt x="233" y="935"/>
                  </a:lnTo>
                  <a:lnTo>
                    <a:pt x="247" y="945"/>
                  </a:lnTo>
                  <a:lnTo>
                    <a:pt x="266" y="955"/>
                  </a:lnTo>
                  <a:lnTo>
                    <a:pt x="289" y="962"/>
                  </a:lnTo>
                  <a:lnTo>
                    <a:pt x="317" y="967"/>
                  </a:lnTo>
                  <a:lnTo>
                    <a:pt x="348" y="970"/>
                  </a:lnTo>
                  <a:lnTo>
                    <a:pt x="348" y="684"/>
                  </a:lnTo>
                  <a:lnTo>
                    <a:pt x="299" y="674"/>
                  </a:lnTo>
                  <a:lnTo>
                    <a:pt x="254" y="662"/>
                  </a:lnTo>
                  <a:lnTo>
                    <a:pt x="211" y="646"/>
                  </a:lnTo>
                  <a:lnTo>
                    <a:pt x="173" y="629"/>
                  </a:lnTo>
                  <a:lnTo>
                    <a:pt x="139" y="611"/>
                  </a:lnTo>
                  <a:lnTo>
                    <a:pt x="108" y="589"/>
                  </a:lnTo>
                  <a:lnTo>
                    <a:pt x="82" y="565"/>
                  </a:lnTo>
                  <a:lnTo>
                    <a:pt x="60" y="538"/>
                  </a:lnTo>
                  <a:lnTo>
                    <a:pt x="43" y="509"/>
                  </a:lnTo>
                  <a:lnTo>
                    <a:pt x="31" y="477"/>
                  </a:lnTo>
                  <a:lnTo>
                    <a:pt x="23" y="443"/>
                  </a:lnTo>
                  <a:lnTo>
                    <a:pt x="20" y="407"/>
                  </a:lnTo>
                  <a:lnTo>
                    <a:pt x="23" y="368"/>
                  </a:lnTo>
                  <a:lnTo>
                    <a:pt x="30" y="333"/>
                  </a:lnTo>
                  <a:lnTo>
                    <a:pt x="41" y="300"/>
                  </a:lnTo>
                  <a:lnTo>
                    <a:pt x="56" y="269"/>
                  </a:lnTo>
                  <a:lnTo>
                    <a:pt x="74" y="242"/>
                  </a:lnTo>
                  <a:lnTo>
                    <a:pt x="96" y="217"/>
                  </a:lnTo>
                  <a:lnTo>
                    <a:pt x="120" y="196"/>
                  </a:lnTo>
                  <a:lnTo>
                    <a:pt x="147" y="176"/>
                  </a:lnTo>
                  <a:lnTo>
                    <a:pt x="176" y="160"/>
                  </a:lnTo>
                  <a:lnTo>
                    <a:pt x="209" y="147"/>
                  </a:lnTo>
                  <a:lnTo>
                    <a:pt x="241" y="135"/>
                  </a:lnTo>
                  <a:lnTo>
                    <a:pt x="276" y="127"/>
                  </a:lnTo>
                  <a:lnTo>
                    <a:pt x="312" y="122"/>
                  </a:lnTo>
                  <a:lnTo>
                    <a:pt x="348" y="120"/>
                  </a:lnTo>
                  <a:lnTo>
                    <a:pt x="348" y="47"/>
                  </a:lnTo>
                  <a:lnTo>
                    <a:pt x="350" y="33"/>
                  </a:lnTo>
                  <a:lnTo>
                    <a:pt x="356" y="20"/>
                  </a:lnTo>
                  <a:lnTo>
                    <a:pt x="365" y="9"/>
                  </a:lnTo>
                  <a:lnTo>
                    <a:pt x="376" y="3"/>
                  </a:lnTo>
                  <a:lnTo>
                    <a:pt x="3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33" name="Group 232"/>
          <p:cNvGrpSpPr/>
          <p:nvPr/>
        </p:nvGrpSpPr>
        <p:grpSpPr>
          <a:xfrm flipH="1">
            <a:off x="467024" y="1667337"/>
            <a:ext cx="329931" cy="299442"/>
            <a:chOff x="4135438" y="3175001"/>
            <a:chExt cx="481013" cy="43656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90" name="Freeform 163"/>
            <p:cNvSpPr>
              <a:spLocks noEditPoints="1"/>
            </p:cNvSpPr>
            <p:nvPr/>
          </p:nvSpPr>
          <p:spPr bwMode="auto">
            <a:xfrm>
              <a:off x="4237038" y="3175001"/>
              <a:ext cx="379413" cy="319088"/>
            </a:xfrm>
            <a:custGeom>
              <a:avLst/>
              <a:gdLst>
                <a:gd name="T0" fmla="*/ 578 w 2628"/>
                <a:gd name="T1" fmla="*/ 294 h 2213"/>
                <a:gd name="T2" fmla="*/ 531 w 2628"/>
                <a:gd name="T3" fmla="*/ 313 h 2213"/>
                <a:gd name="T4" fmla="*/ 499 w 2628"/>
                <a:gd name="T5" fmla="*/ 347 h 2213"/>
                <a:gd name="T6" fmla="*/ 462 w 2628"/>
                <a:gd name="T7" fmla="*/ 474 h 2213"/>
                <a:gd name="T8" fmla="*/ 2333 w 2628"/>
                <a:gd name="T9" fmla="*/ 859 h 2213"/>
                <a:gd name="T10" fmla="*/ 2334 w 2628"/>
                <a:gd name="T11" fmla="*/ 816 h 2213"/>
                <a:gd name="T12" fmla="*/ 2315 w 2628"/>
                <a:gd name="T13" fmla="*/ 775 h 2213"/>
                <a:gd name="T14" fmla="*/ 2282 w 2628"/>
                <a:gd name="T15" fmla="*/ 742 h 2213"/>
                <a:gd name="T16" fmla="*/ 2237 w 2628"/>
                <a:gd name="T17" fmla="*/ 720 h 2213"/>
                <a:gd name="T18" fmla="*/ 624 w 2628"/>
                <a:gd name="T19" fmla="*/ 293 h 2213"/>
                <a:gd name="T20" fmla="*/ 606 w 2628"/>
                <a:gd name="T21" fmla="*/ 0 h 2213"/>
                <a:gd name="T22" fmla="*/ 662 w 2628"/>
                <a:gd name="T23" fmla="*/ 4 h 2213"/>
                <a:gd name="T24" fmla="*/ 2312 w 2628"/>
                <a:gd name="T25" fmla="*/ 439 h 2213"/>
                <a:gd name="T26" fmla="*/ 2403 w 2628"/>
                <a:gd name="T27" fmla="*/ 474 h 2213"/>
                <a:gd name="T28" fmla="*/ 2480 w 2628"/>
                <a:gd name="T29" fmla="*/ 526 h 2213"/>
                <a:gd name="T30" fmla="*/ 2544 w 2628"/>
                <a:gd name="T31" fmla="*/ 592 h 2213"/>
                <a:gd name="T32" fmla="*/ 2592 w 2628"/>
                <a:gd name="T33" fmla="*/ 669 h 2213"/>
                <a:gd name="T34" fmla="*/ 2620 w 2628"/>
                <a:gd name="T35" fmla="*/ 753 h 2213"/>
                <a:gd name="T36" fmla="*/ 2628 w 2628"/>
                <a:gd name="T37" fmla="*/ 843 h 2213"/>
                <a:gd name="T38" fmla="*/ 2615 w 2628"/>
                <a:gd name="T39" fmla="*/ 934 h 2213"/>
                <a:gd name="T40" fmla="*/ 2336 w 2628"/>
                <a:gd name="T41" fmla="*/ 1962 h 2213"/>
                <a:gd name="T42" fmla="*/ 2295 w 2628"/>
                <a:gd name="T43" fmla="*/ 2039 h 2213"/>
                <a:gd name="T44" fmla="*/ 2237 w 2628"/>
                <a:gd name="T45" fmla="*/ 2104 h 2213"/>
                <a:gd name="T46" fmla="*/ 2167 w 2628"/>
                <a:gd name="T47" fmla="*/ 2155 h 2213"/>
                <a:gd name="T48" fmla="*/ 2087 w 2628"/>
                <a:gd name="T49" fmla="*/ 2192 h 2213"/>
                <a:gd name="T50" fmla="*/ 1998 w 2628"/>
                <a:gd name="T51" fmla="*/ 2211 h 2213"/>
                <a:gd name="T52" fmla="*/ 1945 w 2628"/>
                <a:gd name="T53" fmla="*/ 2213 h 2213"/>
                <a:gd name="T54" fmla="*/ 1938 w 2628"/>
                <a:gd name="T55" fmla="*/ 1921 h 2213"/>
                <a:gd name="T56" fmla="*/ 1987 w 2628"/>
                <a:gd name="T57" fmla="*/ 1916 h 2213"/>
                <a:gd name="T58" fmla="*/ 2029 w 2628"/>
                <a:gd name="T59" fmla="*/ 1897 h 2213"/>
                <a:gd name="T60" fmla="*/ 2058 w 2628"/>
                <a:gd name="T61" fmla="*/ 1864 h 2213"/>
                <a:gd name="T62" fmla="*/ 2227 w 2628"/>
                <a:gd name="T63" fmla="*/ 1246 h 2213"/>
                <a:gd name="T64" fmla="*/ 303 w 2628"/>
                <a:gd name="T65" fmla="*/ 1061 h 2213"/>
                <a:gd name="T66" fmla="*/ 207 w 2628"/>
                <a:gd name="T67" fmla="*/ 294 h 2213"/>
                <a:gd name="T68" fmla="*/ 239 w 2628"/>
                <a:gd name="T69" fmla="*/ 211 h 2213"/>
                <a:gd name="T70" fmla="*/ 288 w 2628"/>
                <a:gd name="T71" fmla="*/ 141 h 2213"/>
                <a:gd name="T72" fmla="*/ 353 w 2628"/>
                <a:gd name="T73" fmla="*/ 82 h 2213"/>
                <a:gd name="T74" fmla="*/ 428 w 2628"/>
                <a:gd name="T75" fmla="*/ 37 h 2213"/>
                <a:gd name="T76" fmla="*/ 514 w 2628"/>
                <a:gd name="T77" fmla="*/ 9 h 2213"/>
                <a:gd name="T78" fmla="*/ 606 w 2628"/>
                <a:gd name="T79" fmla="*/ 0 h 2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28" h="2213">
                  <a:moveTo>
                    <a:pt x="606" y="292"/>
                  </a:moveTo>
                  <a:lnTo>
                    <a:pt x="578" y="294"/>
                  </a:lnTo>
                  <a:lnTo>
                    <a:pt x="554" y="301"/>
                  </a:lnTo>
                  <a:lnTo>
                    <a:pt x="531" y="313"/>
                  </a:lnTo>
                  <a:lnTo>
                    <a:pt x="513" y="328"/>
                  </a:lnTo>
                  <a:lnTo>
                    <a:pt x="499" y="347"/>
                  </a:lnTo>
                  <a:lnTo>
                    <a:pt x="490" y="369"/>
                  </a:lnTo>
                  <a:lnTo>
                    <a:pt x="462" y="474"/>
                  </a:lnTo>
                  <a:lnTo>
                    <a:pt x="2304" y="964"/>
                  </a:lnTo>
                  <a:lnTo>
                    <a:pt x="2333" y="859"/>
                  </a:lnTo>
                  <a:lnTo>
                    <a:pt x="2336" y="837"/>
                  </a:lnTo>
                  <a:lnTo>
                    <a:pt x="2334" y="816"/>
                  </a:lnTo>
                  <a:lnTo>
                    <a:pt x="2326" y="794"/>
                  </a:lnTo>
                  <a:lnTo>
                    <a:pt x="2315" y="775"/>
                  </a:lnTo>
                  <a:lnTo>
                    <a:pt x="2300" y="757"/>
                  </a:lnTo>
                  <a:lnTo>
                    <a:pt x="2282" y="742"/>
                  </a:lnTo>
                  <a:lnTo>
                    <a:pt x="2260" y="729"/>
                  </a:lnTo>
                  <a:lnTo>
                    <a:pt x="2237" y="720"/>
                  </a:lnTo>
                  <a:lnTo>
                    <a:pt x="642" y="296"/>
                  </a:lnTo>
                  <a:lnTo>
                    <a:pt x="624" y="293"/>
                  </a:lnTo>
                  <a:lnTo>
                    <a:pt x="606" y="292"/>
                  </a:lnTo>
                  <a:close/>
                  <a:moveTo>
                    <a:pt x="606" y="0"/>
                  </a:moveTo>
                  <a:lnTo>
                    <a:pt x="606" y="0"/>
                  </a:lnTo>
                  <a:lnTo>
                    <a:pt x="662" y="4"/>
                  </a:lnTo>
                  <a:lnTo>
                    <a:pt x="719" y="14"/>
                  </a:lnTo>
                  <a:lnTo>
                    <a:pt x="2312" y="439"/>
                  </a:lnTo>
                  <a:lnTo>
                    <a:pt x="2359" y="454"/>
                  </a:lnTo>
                  <a:lnTo>
                    <a:pt x="2403" y="474"/>
                  </a:lnTo>
                  <a:lnTo>
                    <a:pt x="2444" y="498"/>
                  </a:lnTo>
                  <a:lnTo>
                    <a:pt x="2480" y="526"/>
                  </a:lnTo>
                  <a:lnTo>
                    <a:pt x="2514" y="557"/>
                  </a:lnTo>
                  <a:lnTo>
                    <a:pt x="2544" y="592"/>
                  </a:lnTo>
                  <a:lnTo>
                    <a:pt x="2570" y="629"/>
                  </a:lnTo>
                  <a:lnTo>
                    <a:pt x="2592" y="669"/>
                  </a:lnTo>
                  <a:lnTo>
                    <a:pt x="2608" y="710"/>
                  </a:lnTo>
                  <a:lnTo>
                    <a:pt x="2620" y="753"/>
                  </a:lnTo>
                  <a:lnTo>
                    <a:pt x="2627" y="797"/>
                  </a:lnTo>
                  <a:lnTo>
                    <a:pt x="2628" y="843"/>
                  </a:lnTo>
                  <a:lnTo>
                    <a:pt x="2625" y="888"/>
                  </a:lnTo>
                  <a:lnTo>
                    <a:pt x="2615" y="934"/>
                  </a:lnTo>
                  <a:lnTo>
                    <a:pt x="2350" y="1920"/>
                  </a:lnTo>
                  <a:lnTo>
                    <a:pt x="2336" y="1962"/>
                  </a:lnTo>
                  <a:lnTo>
                    <a:pt x="2317" y="2001"/>
                  </a:lnTo>
                  <a:lnTo>
                    <a:pt x="2295" y="2039"/>
                  </a:lnTo>
                  <a:lnTo>
                    <a:pt x="2267" y="2073"/>
                  </a:lnTo>
                  <a:lnTo>
                    <a:pt x="2237" y="2104"/>
                  </a:lnTo>
                  <a:lnTo>
                    <a:pt x="2203" y="2131"/>
                  </a:lnTo>
                  <a:lnTo>
                    <a:pt x="2167" y="2155"/>
                  </a:lnTo>
                  <a:lnTo>
                    <a:pt x="2127" y="2176"/>
                  </a:lnTo>
                  <a:lnTo>
                    <a:pt x="2087" y="2192"/>
                  </a:lnTo>
                  <a:lnTo>
                    <a:pt x="2043" y="2204"/>
                  </a:lnTo>
                  <a:lnTo>
                    <a:pt x="1998" y="2211"/>
                  </a:lnTo>
                  <a:lnTo>
                    <a:pt x="1951" y="2213"/>
                  </a:lnTo>
                  <a:lnTo>
                    <a:pt x="1945" y="2213"/>
                  </a:lnTo>
                  <a:lnTo>
                    <a:pt x="1938" y="2212"/>
                  </a:lnTo>
                  <a:lnTo>
                    <a:pt x="1938" y="1921"/>
                  </a:lnTo>
                  <a:lnTo>
                    <a:pt x="1963" y="1921"/>
                  </a:lnTo>
                  <a:lnTo>
                    <a:pt x="1987" y="1916"/>
                  </a:lnTo>
                  <a:lnTo>
                    <a:pt x="2009" y="1908"/>
                  </a:lnTo>
                  <a:lnTo>
                    <a:pt x="2029" y="1897"/>
                  </a:lnTo>
                  <a:lnTo>
                    <a:pt x="2045" y="1882"/>
                  </a:lnTo>
                  <a:lnTo>
                    <a:pt x="2058" y="1864"/>
                  </a:lnTo>
                  <a:lnTo>
                    <a:pt x="2066" y="1844"/>
                  </a:lnTo>
                  <a:lnTo>
                    <a:pt x="2227" y="1246"/>
                  </a:lnTo>
                  <a:lnTo>
                    <a:pt x="385" y="756"/>
                  </a:lnTo>
                  <a:lnTo>
                    <a:pt x="303" y="1061"/>
                  </a:lnTo>
                  <a:lnTo>
                    <a:pt x="0" y="1061"/>
                  </a:lnTo>
                  <a:lnTo>
                    <a:pt x="207" y="294"/>
                  </a:lnTo>
                  <a:lnTo>
                    <a:pt x="221" y="251"/>
                  </a:lnTo>
                  <a:lnTo>
                    <a:pt x="239" y="211"/>
                  </a:lnTo>
                  <a:lnTo>
                    <a:pt x="262" y="174"/>
                  </a:lnTo>
                  <a:lnTo>
                    <a:pt x="288" y="141"/>
                  </a:lnTo>
                  <a:lnTo>
                    <a:pt x="319" y="109"/>
                  </a:lnTo>
                  <a:lnTo>
                    <a:pt x="353" y="82"/>
                  </a:lnTo>
                  <a:lnTo>
                    <a:pt x="389" y="57"/>
                  </a:lnTo>
                  <a:lnTo>
                    <a:pt x="428" y="37"/>
                  </a:lnTo>
                  <a:lnTo>
                    <a:pt x="470" y="21"/>
                  </a:lnTo>
                  <a:lnTo>
                    <a:pt x="514" y="9"/>
                  </a:lnTo>
                  <a:lnTo>
                    <a:pt x="559" y="2"/>
                  </a:lnTo>
                  <a:lnTo>
                    <a:pt x="6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164"/>
            <p:cNvSpPr>
              <a:spLocks noEditPoints="1"/>
            </p:cNvSpPr>
            <p:nvPr/>
          </p:nvSpPr>
          <p:spPr bwMode="auto">
            <a:xfrm>
              <a:off x="4135438" y="3348038"/>
              <a:ext cx="360363" cy="263525"/>
            </a:xfrm>
            <a:custGeom>
              <a:avLst/>
              <a:gdLst>
                <a:gd name="T0" fmla="*/ 397 w 2494"/>
                <a:gd name="T1" fmla="*/ 294 h 1821"/>
                <a:gd name="T2" fmla="*/ 351 w 2494"/>
                <a:gd name="T3" fmla="*/ 310 h 1821"/>
                <a:gd name="T4" fmla="*/ 315 w 2494"/>
                <a:gd name="T5" fmla="*/ 339 h 1821"/>
                <a:gd name="T6" fmla="*/ 296 w 2494"/>
                <a:gd name="T7" fmla="*/ 379 h 1821"/>
                <a:gd name="T8" fmla="*/ 294 w 2494"/>
                <a:gd name="T9" fmla="*/ 1421 h 1821"/>
                <a:gd name="T10" fmla="*/ 304 w 2494"/>
                <a:gd name="T11" fmla="*/ 1463 h 1821"/>
                <a:gd name="T12" fmla="*/ 332 w 2494"/>
                <a:gd name="T13" fmla="*/ 1498 h 1821"/>
                <a:gd name="T14" fmla="*/ 372 w 2494"/>
                <a:gd name="T15" fmla="*/ 1521 h 1821"/>
                <a:gd name="T16" fmla="*/ 422 w 2494"/>
                <a:gd name="T17" fmla="*/ 1530 h 1821"/>
                <a:gd name="T18" fmla="*/ 2097 w 2494"/>
                <a:gd name="T19" fmla="*/ 1528 h 1821"/>
                <a:gd name="T20" fmla="*/ 2143 w 2494"/>
                <a:gd name="T21" fmla="*/ 1511 h 1821"/>
                <a:gd name="T22" fmla="*/ 2178 w 2494"/>
                <a:gd name="T23" fmla="*/ 1481 h 1821"/>
                <a:gd name="T24" fmla="*/ 2198 w 2494"/>
                <a:gd name="T25" fmla="*/ 1442 h 1821"/>
                <a:gd name="T26" fmla="*/ 2200 w 2494"/>
                <a:gd name="T27" fmla="*/ 400 h 1821"/>
                <a:gd name="T28" fmla="*/ 2190 w 2494"/>
                <a:gd name="T29" fmla="*/ 358 h 1821"/>
                <a:gd name="T30" fmla="*/ 2162 w 2494"/>
                <a:gd name="T31" fmla="*/ 323 h 1821"/>
                <a:gd name="T32" fmla="*/ 2122 w 2494"/>
                <a:gd name="T33" fmla="*/ 300 h 1821"/>
                <a:gd name="T34" fmla="*/ 2072 w 2494"/>
                <a:gd name="T35" fmla="*/ 292 h 1821"/>
                <a:gd name="T36" fmla="*/ 422 w 2494"/>
                <a:gd name="T37" fmla="*/ 0 h 1821"/>
                <a:gd name="T38" fmla="*/ 2121 w 2494"/>
                <a:gd name="T39" fmla="*/ 3 h 1821"/>
                <a:gd name="T40" fmla="*/ 2214 w 2494"/>
                <a:gd name="T41" fmla="*/ 23 h 1821"/>
                <a:gd name="T42" fmla="*/ 2298 w 2494"/>
                <a:gd name="T43" fmla="*/ 63 h 1821"/>
                <a:gd name="T44" fmla="*/ 2370 w 2494"/>
                <a:gd name="T45" fmla="*/ 117 h 1821"/>
                <a:gd name="T46" fmla="*/ 2428 w 2494"/>
                <a:gd name="T47" fmla="*/ 186 h 1821"/>
                <a:gd name="T48" fmla="*/ 2469 w 2494"/>
                <a:gd name="T49" fmla="*/ 265 h 1821"/>
                <a:gd name="T50" fmla="*/ 2491 w 2494"/>
                <a:gd name="T51" fmla="*/ 353 h 1821"/>
                <a:gd name="T52" fmla="*/ 2494 w 2494"/>
                <a:gd name="T53" fmla="*/ 1421 h 1821"/>
                <a:gd name="T54" fmla="*/ 2483 w 2494"/>
                <a:gd name="T55" fmla="*/ 1512 h 1821"/>
                <a:gd name="T56" fmla="*/ 2451 w 2494"/>
                <a:gd name="T57" fmla="*/ 1597 h 1821"/>
                <a:gd name="T58" fmla="*/ 2401 w 2494"/>
                <a:gd name="T59" fmla="*/ 1671 h 1821"/>
                <a:gd name="T60" fmla="*/ 2336 w 2494"/>
                <a:gd name="T61" fmla="*/ 1733 h 1821"/>
                <a:gd name="T62" fmla="*/ 2257 w 2494"/>
                <a:gd name="T63" fmla="*/ 1780 h 1821"/>
                <a:gd name="T64" fmla="*/ 2169 w 2494"/>
                <a:gd name="T65" fmla="*/ 1811 h 1821"/>
                <a:gd name="T66" fmla="*/ 2072 w 2494"/>
                <a:gd name="T67" fmla="*/ 1821 h 1821"/>
                <a:gd name="T68" fmla="*/ 372 w 2494"/>
                <a:gd name="T69" fmla="*/ 1819 h 1821"/>
                <a:gd name="T70" fmla="*/ 279 w 2494"/>
                <a:gd name="T71" fmla="*/ 1798 h 1821"/>
                <a:gd name="T72" fmla="*/ 196 w 2494"/>
                <a:gd name="T73" fmla="*/ 1759 h 1821"/>
                <a:gd name="T74" fmla="*/ 123 w 2494"/>
                <a:gd name="T75" fmla="*/ 1703 h 1821"/>
                <a:gd name="T76" fmla="*/ 65 w 2494"/>
                <a:gd name="T77" fmla="*/ 1635 h 1821"/>
                <a:gd name="T78" fmla="*/ 24 w 2494"/>
                <a:gd name="T79" fmla="*/ 1555 h 1821"/>
                <a:gd name="T80" fmla="*/ 3 w 2494"/>
                <a:gd name="T81" fmla="*/ 1467 h 1821"/>
                <a:gd name="T82" fmla="*/ 0 w 2494"/>
                <a:gd name="T83" fmla="*/ 400 h 1821"/>
                <a:gd name="T84" fmla="*/ 11 w 2494"/>
                <a:gd name="T85" fmla="*/ 309 h 1821"/>
                <a:gd name="T86" fmla="*/ 43 w 2494"/>
                <a:gd name="T87" fmla="*/ 225 h 1821"/>
                <a:gd name="T88" fmla="*/ 93 w 2494"/>
                <a:gd name="T89" fmla="*/ 150 h 1821"/>
                <a:gd name="T90" fmla="*/ 158 w 2494"/>
                <a:gd name="T91" fmla="*/ 88 h 1821"/>
                <a:gd name="T92" fmla="*/ 237 w 2494"/>
                <a:gd name="T93" fmla="*/ 40 h 1821"/>
                <a:gd name="T94" fmla="*/ 325 w 2494"/>
                <a:gd name="T95" fmla="*/ 10 h 1821"/>
                <a:gd name="T96" fmla="*/ 422 w 2494"/>
                <a:gd name="T97" fmla="*/ 0 h 1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94" h="1821">
                  <a:moveTo>
                    <a:pt x="422" y="292"/>
                  </a:moveTo>
                  <a:lnTo>
                    <a:pt x="397" y="294"/>
                  </a:lnTo>
                  <a:lnTo>
                    <a:pt x="372" y="300"/>
                  </a:lnTo>
                  <a:lnTo>
                    <a:pt x="351" y="310"/>
                  </a:lnTo>
                  <a:lnTo>
                    <a:pt x="332" y="323"/>
                  </a:lnTo>
                  <a:lnTo>
                    <a:pt x="315" y="339"/>
                  </a:lnTo>
                  <a:lnTo>
                    <a:pt x="304" y="358"/>
                  </a:lnTo>
                  <a:lnTo>
                    <a:pt x="296" y="379"/>
                  </a:lnTo>
                  <a:lnTo>
                    <a:pt x="294" y="400"/>
                  </a:lnTo>
                  <a:lnTo>
                    <a:pt x="294" y="1421"/>
                  </a:lnTo>
                  <a:lnTo>
                    <a:pt x="296" y="1442"/>
                  </a:lnTo>
                  <a:lnTo>
                    <a:pt x="304" y="1463"/>
                  </a:lnTo>
                  <a:lnTo>
                    <a:pt x="315" y="1481"/>
                  </a:lnTo>
                  <a:lnTo>
                    <a:pt x="332" y="1498"/>
                  </a:lnTo>
                  <a:lnTo>
                    <a:pt x="351" y="1511"/>
                  </a:lnTo>
                  <a:lnTo>
                    <a:pt x="372" y="1521"/>
                  </a:lnTo>
                  <a:lnTo>
                    <a:pt x="397" y="1528"/>
                  </a:lnTo>
                  <a:lnTo>
                    <a:pt x="422" y="1530"/>
                  </a:lnTo>
                  <a:lnTo>
                    <a:pt x="2072" y="1530"/>
                  </a:lnTo>
                  <a:lnTo>
                    <a:pt x="2097" y="1528"/>
                  </a:lnTo>
                  <a:lnTo>
                    <a:pt x="2122" y="1521"/>
                  </a:lnTo>
                  <a:lnTo>
                    <a:pt x="2143" y="1511"/>
                  </a:lnTo>
                  <a:lnTo>
                    <a:pt x="2162" y="1498"/>
                  </a:lnTo>
                  <a:lnTo>
                    <a:pt x="2178" y="1481"/>
                  </a:lnTo>
                  <a:lnTo>
                    <a:pt x="2190" y="1463"/>
                  </a:lnTo>
                  <a:lnTo>
                    <a:pt x="2198" y="1442"/>
                  </a:lnTo>
                  <a:lnTo>
                    <a:pt x="2200" y="1421"/>
                  </a:lnTo>
                  <a:lnTo>
                    <a:pt x="2200" y="400"/>
                  </a:lnTo>
                  <a:lnTo>
                    <a:pt x="2198" y="379"/>
                  </a:lnTo>
                  <a:lnTo>
                    <a:pt x="2190" y="358"/>
                  </a:lnTo>
                  <a:lnTo>
                    <a:pt x="2178" y="339"/>
                  </a:lnTo>
                  <a:lnTo>
                    <a:pt x="2162" y="323"/>
                  </a:lnTo>
                  <a:lnTo>
                    <a:pt x="2143" y="310"/>
                  </a:lnTo>
                  <a:lnTo>
                    <a:pt x="2122" y="300"/>
                  </a:lnTo>
                  <a:lnTo>
                    <a:pt x="2097" y="294"/>
                  </a:lnTo>
                  <a:lnTo>
                    <a:pt x="2072" y="292"/>
                  </a:lnTo>
                  <a:lnTo>
                    <a:pt x="422" y="292"/>
                  </a:lnTo>
                  <a:close/>
                  <a:moveTo>
                    <a:pt x="422" y="0"/>
                  </a:moveTo>
                  <a:lnTo>
                    <a:pt x="2072" y="0"/>
                  </a:lnTo>
                  <a:lnTo>
                    <a:pt x="2121" y="3"/>
                  </a:lnTo>
                  <a:lnTo>
                    <a:pt x="2169" y="10"/>
                  </a:lnTo>
                  <a:lnTo>
                    <a:pt x="2214" y="23"/>
                  </a:lnTo>
                  <a:lnTo>
                    <a:pt x="2257" y="40"/>
                  </a:lnTo>
                  <a:lnTo>
                    <a:pt x="2298" y="63"/>
                  </a:lnTo>
                  <a:lnTo>
                    <a:pt x="2336" y="88"/>
                  </a:lnTo>
                  <a:lnTo>
                    <a:pt x="2370" y="117"/>
                  </a:lnTo>
                  <a:lnTo>
                    <a:pt x="2401" y="150"/>
                  </a:lnTo>
                  <a:lnTo>
                    <a:pt x="2428" y="186"/>
                  </a:lnTo>
                  <a:lnTo>
                    <a:pt x="2451" y="225"/>
                  </a:lnTo>
                  <a:lnTo>
                    <a:pt x="2469" y="265"/>
                  </a:lnTo>
                  <a:lnTo>
                    <a:pt x="2483" y="309"/>
                  </a:lnTo>
                  <a:lnTo>
                    <a:pt x="2491" y="353"/>
                  </a:lnTo>
                  <a:lnTo>
                    <a:pt x="2494" y="400"/>
                  </a:lnTo>
                  <a:lnTo>
                    <a:pt x="2494" y="1421"/>
                  </a:lnTo>
                  <a:lnTo>
                    <a:pt x="2491" y="1467"/>
                  </a:lnTo>
                  <a:lnTo>
                    <a:pt x="2483" y="1512"/>
                  </a:lnTo>
                  <a:lnTo>
                    <a:pt x="2469" y="1555"/>
                  </a:lnTo>
                  <a:lnTo>
                    <a:pt x="2451" y="1597"/>
                  </a:lnTo>
                  <a:lnTo>
                    <a:pt x="2428" y="1635"/>
                  </a:lnTo>
                  <a:lnTo>
                    <a:pt x="2401" y="1671"/>
                  </a:lnTo>
                  <a:lnTo>
                    <a:pt x="2370" y="1703"/>
                  </a:lnTo>
                  <a:lnTo>
                    <a:pt x="2336" y="1733"/>
                  </a:lnTo>
                  <a:lnTo>
                    <a:pt x="2298" y="1759"/>
                  </a:lnTo>
                  <a:lnTo>
                    <a:pt x="2257" y="1780"/>
                  </a:lnTo>
                  <a:lnTo>
                    <a:pt x="2214" y="1798"/>
                  </a:lnTo>
                  <a:lnTo>
                    <a:pt x="2169" y="1811"/>
                  </a:lnTo>
                  <a:lnTo>
                    <a:pt x="2121" y="1819"/>
                  </a:lnTo>
                  <a:lnTo>
                    <a:pt x="2072" y="1821"/>
                  </a:lnTo>
                  <a:lnTo>
                    <a:pt x="422" y="1821"/>
                  </a:lnTo>
                  <a:lnTo>
                    <a:pt x="372" y="1819"/>
                  </a:lnTo>
                  <a:lnTo>
                    <a:pt x="325" y="1811"/>
                  </a:lnTo>
                  <a:lnTo>
                    <a:pt x="279" y="1798"/>
                  </a:lnTo>
                  <a:lnTo>
                    <a:pt x="237" y="1780"/>
                  </a:lnTo>
                  <a:lnTo>
                    <a:pt x="196" y="1759"/>
                  </a:lnTo>
                  <a:lnTo>
                    <a:pt x="158" y="1733"/>
                  </a:lnTo>
                  <a:lnTo>
                    <a:pt x="123" y="1703"/>
                  </a:lnTo>
                  <a:lnTo>
                    <a:pt x="93" y="1671"/>
                  </a:lnTo>
                  <a:lnTo>
                    <a:pt x="65" y="1635"/>
                  </a:lnTo>
                  <a:lnTo>
                    <a:pt x="43" y="1597"/>
                  </a:lnTo>
                  <a:lnTo>
                    <a:pt x="24" y="1555"/>
                  </a:lnTo>
                  <a:lnTo>
                    <a:pt x="11" y="1512"/>
                  </a:lnTo>
                  <a:lnTo>
                    <a:pt x="3" y="1467"/>
                  </a:lnTo>
                  <a:lnTo>
                    <a:pt x="0" y="1421"/>
                  </a:lnTo>
                  <a:lnTo>
                    <a:pt x="0" y="400"/>
                  </a:lnTo>
                  <a:lnTo>
                    <a:pt x="3" y="353"/>
                  </a:lnTo>
                  <a:lnTo>
                    <a:pt x="11" y="309"/>
                  </a:lnTo>
                  <a:lnTo>
                    <a:pt x="24" y="265"/>
                  </a:lnTo>
                  <a:lnTo>
                    <a:pt x="43" y="225"/>
                  </a:lnTo>
                  <a:lnTo>
                    <a:pt x="65" y="186"/>
                  </a:lnTo>
                  <a:lnTo>
                    <a:pt x="93" y="150"/>
                  </a:lnTo>
                  <a:lnTo>
                    <a:pt x="123" y="117"/>
                  </a:lnTo>
                  <a:lnTo>
                    <a:pt x="158" y="88"/>
                  </a:lnTo>
                  <a:lnTo>
                    <a:pt x="196" y="63"/>
                  </a:lnTo>
                  <a:lnTo>
                    <a:pt x="237" y="40"/>
                  </a:lnTo>
                  <a:lnTo>
                    <a:pt x="279" y="23"/>
                  </a:lnTo>
                  <a:lnTo>
                    <a:pt x="325" y="10"/>
                  </a:lnTo>
                  <a:lnTo>
                    <a:pt x="372" y="3"/>
                  </a:lnTo>
                  <a:lnTo>
                    <a:pt x="4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165"/>
            <p:cNvSpPr>
              <a:spLocks/>
            </p:cNvSpPr>
            <p:nvPr/>
          </p:nvSpPr>
          <p:spPr bwMode="auto">
            <a:xfrm>
              <a:off x="4202113" y="3522663"/>
              <a:ext cx="65088" cy="31750"/>
            </a:xfrm>
            <a:custGeom>
              <a:avLst/>
              <a:gdLst>
                <a:gd name="T0" fmla="*/ 74 w 441"/>
                <a:gd name="T1" fmla="*/ 0 h 219"/>
                <a:gd name="T2" fmla="*/ 367 w 441"/>
                <a:gd name="T3" fmla="*/ 0 h 219"/>
                <a:gd name="T4" fmla="*/ 387 w 441"/>
                <a:gd name="T5" fmla="*/ 3 h 219"/>
                <a:gd name="T6" fmla="*/ 404 w 441"/>
                <a:gd name="T7" fmla="*/ 10 h 219"/>
                <a:gd name="T8" fmla="*/ 419 w 441"/>
                <a:gd name="T9" fmla="*/ 21 h 219"/>
                <a:gd name="T10" fmla="*/ 431 w 441"/>
                <a:gd name="T11" fmla="*/ 36 h 219"/>
                <a:gd name="T12" fmla="*/ 438 w 441"/>
                <a:gd name="T13" fmla="*/ 53 h 219"/>
                <a:gd name="T14" fmla="*/ 441 w 441"/>
                <a:gd name="T15" fmla="*/ 73 h 219"/>
                <a:gd name="T16" fmla="*/ 441 w 441"/>
                <a:gd name="T17" fmla="*/ 146 h 219"/>
                <a:gd name="T18" fmla="*/ 438 w 441"/>
                <a:gd name="T19" fmla="*/ 165 h 219"/>
                <a:gd name="T20" fmla="*/ 431 w 441"/>
                <a:gd name="T21" fmla="*/ 182 h 219"/>
                <a:gd name="T22" fmla="*/ 419 w 441"/>
                <a:gd name="T23" fmla="*/ 197 h 219"/>
                <a:gd name="T24" fmla="*/ 404 w 441"/>
                <a:gd name="T25" fmla="*/ 208 h 219"/>
                <a:gd name="T26" fmla="*/ 387 w 441"/>
                <a:gd name="T27" fmla="*/ 215 h 219"/>
                <a:gd name="T28" fmla="*/ 367 w 441"/>
                <a:gd name="T29" fmla="*/ 219 h 219"/>
                <a:gd name="T30" fmla="*/ 74 w 441"/>
                <a:gd name="T31" fmla="*/ 219 h 219"/>
                <a:gd name="T32" fmla="*/ 54 w 441"/>
                <a:gd name="T33" fmla="*/ 215 h 219"/>
                <a:gd name="T34" fmla="*/ 37 w 441"/>
                <a:gd name="T35" fmla="*/ 208 h 219"/>
                <a:gd name="T36" fmla="*/ 22 w 441"/>
                <a:gd name="T37" fmla="*/ 197 h 219"/>
                <a:gd name="T38" fmla="*/ 10 w 441"/>
                <a:gd name="T39" fmla="*/ 182 h 219"/>
                <a:gd name="T40" fmla="*/ 3 w 441"/>
                <a:gd name="T41" fmla="*/ 165 h 219"/>
                <a:gd name="T42" fmla="*/ 0 w 441"/>
                <a:gd name="T43" fmla="*/ 146 h 219"/>
                <a:gd name="T44" fmla="*/ 0 w 441"/>
                <a:gd name="T45" fmla="*/ 73 h 219"/>
                <a:gd name="T46" fmla="*/ 3 w 441"/>
                <a:gd name="T47" fmla="*/ 53 h 219"/>
                <a:gd name="T48" fmla="*/ 10 w 441"/>
                <a:gd name="T49" fmla="*/ 36 h 219"/>
                <a:gd name="T50" fmla="*/ 22 w 441"/>
                <a:gd name="T51" fmla="*/ 21 h 219"/>
                <a:gd name="T52" fmla="*/ 37 w 441"/>
                <a:gd name="T53" fmla="*/ 10 h 219"/>
                <a:gd name="T54" fmla="*/ 54 w 441"/>
                <a:gd name="T55" fmla="*/ 3 h 219"/>
                <a:gd name="T56" fmla="*/ 74 w 441"/>
                <a:gd name="T57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1" h="219">
                  <a:moveTo>
                    <a:pt x="74" y="0"/>
                  </a:moveTo>
                  <a:lnTo>
                    <a:pt x="367" y="0"/>
                  </a:lnTo>
                  <a:lnTo>
                    <a:pt x="387" y="3"/>
                  </a:lnTo>
                  <a:lnTo>
                    <a:pt x="404" y="10"/>
                  </a:lnTo>
                  <a:lnTo>
                    <a:pt x="419" y="21"/>
                  </a:lnTo>
                  <a:lnTo>
                    <a:pt x="431" y="36"/>
                  </a:lnTo>
                  <a:lnTo>
                    <a:pt x="438" y="53"/>
                  </a:lnTo>
                  <a:lnTo>
                    <a:pt x="441" y="73"/>
                  </a:lnTo>
                  <a:lnTo>
                    <a:pt x="441" y="146"/>
                  </a:lnTo>
                  <a:lnTo>
                    <a:pt x="438" y="165"/>
                  </a:lnTo>
                  <a:lnTo>
                    <a:pt x="431" y="182"/>
                  </a:lnTo>
                  <a:lnTo>
                    <a:pt x="419" y="197"/>
                  </a:lnTo>
                  <a:lnTo>
                    <a:pt x="404" y="208"/>
                  </a:lnTo>
                  <a:lnTo>
                    <a:pt x="387" y="215"/>
                  </a:lnTo>
                  <a:lnTo>
                    <a:pt x="367" y="219"/>
                  </a:lnTo>
                  <a:lnTo>
                    <a:pt x="74" y="219"/>
                  </a:lnTo>
                  <a:lnTo>
                    <a:pt x="54" y="215"/>
                  </a:lnTo>
                  <a:lnTo>
                    <a:pt x="37" y="208"/>
                  </a:lnTo>
                  <a:lnTo>
                    <a:pt x="22" y="197"/>
                  </a:lnTo>
                  <a:lnTo>
                    <a:pt x="10" y="182"/>
                  </a:lnTo>
                  <a:lnTo>
                    <a:pt x="3" y="165"/>
                  </a:lnTo>
                  <a:lnTo>
                    <a:pt x="0" y="146"/>
                  </a:lnTo>
                  <a:lnTo>
                    <a:pt x="0" y="73"/>
                  </a:lnTo>
                  <a:lnTo>
                    <a:pt x="3" y="53"/>
                  </a:lnTo>
                  <a:lnTo>
                    <a:pt x="10" y="36"/>
                  </a:lnTo>
                  <a:lnTo>
                    <a:pt x="22" y="21"/>
                  </a:lnTo>
                  <a:lnTo>
                    <a:pt x="37" y="10"/>
                  </a:lnTo>
                  <a:lnTo>
                    <a:pt x="54" y="3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166"/>
            <p:cNvSpPr>
              <a:spLocks/>
            </p:cNvSpPr>
            <p:nvPr/>
          </p:nvSpPr>
          <p:spPr bwMode="auto">
            <a:xfrm>
              <a:off x="4283076" y="3522663"/>
              <a:ext cx="63500" cy="31750"/>
            </a:xfrm>
            <a:custGeom>
              <a:avLst/>
              <a:gdLst>
                <a:gd name="T0" fmla="*/ 73 w 440"/>
                <a:gd name="T1" fmla="*/ 0 h 219"/>
                <a:gd name="T2" fmla="*/ 366 w 440"/>
                <a:gd name="T3" fmla="*/ 0 h 219"/>
                <a:gd name="T4" fmla="*/ 386 w 440"/>
                <a:gd name="T5" fmla="*/ 3 h 219"/>
                <a:gd name="T6" fmla="*/ 403 w 440"/>
                <a:gd name="T7" fmla="*/ 10 h 219"/>
                <a:gd name="T8" fmla="*/ 418 w 440"/>
                <a:gd name="T9" fmla="*/ 21 h 219"/>
                <a:gd name="T10" fmla="*/ 430 w 440"/>
                <a:gd name="T11" fmla="*/ 36 h 219"/>
                <a:gd name="T12" fmla="*/ 437 w 440"/>
                <a:gd name="T13" fmla="*/ 53 h 219"/>
                <a:gd name="T14" fmla="*/ 440 w 440"/>
                <a:gd name="T15" fmla="*/ 73 h 219"/>
                <a:gd name="T16" fmla="*/ 440 w 440"/>
                <a:gd name="T17" fmla="*/ 146 h 219"/>
                <a:gd name="T18" fmla="*/ 437 w 440"/>
                <a:gd name="T19" fmla="*/ 165 h 219"/>
                <a:gd name="T20" fmla="*/ 430 w 440"/>
                <a:gd name="T21" fmla="*/ 182 h 219"/>
                <a:gd name="T22" fmla="*/ 418 w 440"/>
                <a:gd name="T23" fmla="*/ 197 h 219"/>
                <a:gd name="T24" fmla="*/ 403 w 440"/>
                <a:gd name="T25" fmla="*/ 208 h 219"/>
                <a:gd name="T26" fmla="*/ 386 w 440"/>
                <a:gd name="T27" fmla="*/ 215 h 219"/>
                <a:gd name="T28" fmla="*/ 366 w 440"/>
                <a:gd name="T29" fmla="*/ 219 h 219"/>
                <a:gd name="T30" fmla="*/ 73 w 440"/>
                <a:gd name="T31" fmla="*/ 219 h 219"/>
                <a:gd name="T32" fmla="*/ 53 w 440"/>
                <a:gd name="T33" fmla="*/ 215 h 219"/>
                <a:gd name="T34" fmla="*/ 36 w 440"/>
                <a:gd name="T35" fmla="*/ 208 h 219"/>
                <a:gd name="T36" fmla="*/ 22 w 440"/>
                <a:gd name="T37" fmla="*/ 197 h 219"/>
                <a:gd name="T38" fmla="*/ 9 w 440"/>
                <a:gd name="T39" fmla="*/ 182 h 219"/>
                <a:gd name="T40" fmla="*/ 2 w 440"/>
                <a:gd name="T41" fmla="*/ 165 h 219"/>
                <a:gd name="T42" fmla="*/ 0 w 440"/>
                <a:gd name="T43" fmla="*/ 146 h 219"/>
                <a:gd name="T44" fmla="*/ 0 w 440"/>
                <a:gd name="T45" fmla="*/ 73 h 219"/>
                <a:gd name="T46" fmla="*/ 2 w 440"/>
                <a:gd name="T47" fmla="*/ 53 h 219"/>
                <a:gd name="T48" fmla="*/ 9 w 440"/>
                <a:gd name="T49" fmla="*/ 36 h 219"/>
                <a:gd name="T50" fmla="*/ 22 w 440"/>
                <a:gd name="T51" fmla="*/ 21 h 219"/>
                <a:gd name="T52" fmla="*/ 36 w 440"/>
                <a:gd name="T53" fmla="*/ 10 h 219"/>
                <a:gd name="T54" fmla="*/ 53 w 440"/>
                <a:gd name="T55" fmla="*/ 3 h 219"/>
                <a:gd name="T56" fmla="*/ 73 w 440"/>
                <a:gd name="T57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0" h="219">
                  <a:moveTo>
                    <a:pt x="73" y="0"/>
                  </a:moveTo>
                  <a:lnTo>
                    <a:pt x="366" y="0"/>
                  </a:lnTo>
                  <a:lnTo>
                    <a:pt x="386" y="3"/>
                  </a:lnTo>
                  <a:lnTo>
                    <a:pt x="403" y="10"/>
                  </a:lnTo>
                  <a:lnTo>
                    <a:pt x="418" y="21"/>
                  </a:lnTo>
                  <a:lnTo>
                    <a:pt x="430" y="36"/>
                  </a:lnTo>
                  <a:lnTo>
                    <a:pt x="437" y="53"/>
                  </a:lnTo>
                  <a:lnTo>
                    <a:pt x="440" y="73"/>
                  </a:lnTo>
                  <a:lnTo>
                    <a:pt x="440" y="146"/>
                  </a:lnTo>
                  <a:lnTo>
                    <a:pt x="437" y="165"/>
                  </a:lnTo>
                  <a:lnTo>
                    <a:pt x="430" y="182"/>
                  </a:lnTo>
                  <a:lnTo>
                    <a:pt x="418" y="197"/>
                  </a:lnTo>
                  <a:lnTo>
                    <a:pt x="403" y="208"/>
                  </a:lnTo>
                  <a:lnTo>
                    <a:pt x="386" y="215"/>
                  </a:lnTo>
                  <a:lnTo>
                    <a:pt x="366" y="219"/>
                  </a:lnTo>
                  <a:lnTo>
                    <a:pt x="73" y="219"/>
                  </a:lnTo>
                  <a:lnTo>
                    <a:pt x="53" y="215"/>
                  </a:lnTo>
                  <a:lnTo>
                    <a:pt x="36" y="208"/>
                  </a:lnTo>
                  <a:lnTo>
                    <a:pt x="22" y="197"/>
                  </a:lnTo>
                  <a:lnTo>
                    <a:pt x="9" y="182"/>
                  </a:lnTo>
                  <a:lnTo>
                    <a:pt x="2" y="165"/>
                  </a:lnTo>
                  <a:lnTo>
                    <a:pt x="0" y="146"/>
                  </a:lnTo>
                  <a:lnTo>
                    <a:pt x="0" y="73"/>
                  </a:lnTo>
                  <a:lnTo>
                    <a:pt x="2" y="53"/>
                  </a:lnTo>
                  <a:lnTo>
                    <a:pt x="9" y="36"/>
                  </a:lnTo>
                  <a:lnTo>
                    <a:pt x="22" y="21"/>
                  </a:lnTo>
                  <a:lnTo>
                    <a:pt x="36" y="10"/>
                  </a:lnTo>
                  <a:lnTo>
                    <a:pt x="53" y="3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167"/>
            <p:cNvSpPr>
              <a:spLocks/>
            </p:cNvSpPr>
            <p:nvPr/>
          </p:nvSpPr>
          <p:spPr bwMode="auto">
            <a:xfrm>
              <a:off x="4364038" y="3522663"/>
              <a:ext cx="63500" cy="31750"/>
            </a:xfrm>
            <a:custGeom>
              <a:avLst/>
              <a:gdLst>
                <a:gd name="T0" fmla="*/ 74 w 440"/>
                <a:gd name="T1" fmla="*/ 0 h 219"/>
                <a:gd name="T2" fmla="*/ 366 w 440"/>
                <a:gd name="T3" fmla="*/ 0 h 219"/>
                <a:gd name="T4" fmla="*/ 386 w 440"/>
                <a:gd name="T5" fmla="*/ 3 h 219"/>
                <a:gd name="T6" fmla="*/ 404 w 440"/>
                <a:gd name="T7" fmla="*/ 10 h 219"/>
                <a:gd name="T8" fmla="*/ 418 w 440"/>
                <a:gd name="T9" fmla="*/ 21 h 219"/>
                <a:gd name="T10" fmla="*/ 430 w 440"/>
                <a:gd name="T11" fmla="*/ 36 h 219"/>
                <a:gd name="T12" fmla="*/ 438 w 440"/>
                <a:gd name="T13" fmla="*/ 53 h 219"/>
                <a:gd name="T14" fmla="*/ 440 w 440"/>
                <a:gd name="T15" fmla="*/ 73 h 219"/>
                <a:gd name="T16" fmla="*/ 440 w 440"/>
                <a:gd name="T17" fmla="*/ 146 h 219"/>
                <a:gd name="T18" fmla="*/ 438 w 440"/>
                <a:gd name="T19" fmla="*/ 165 h 219"/>
                <a:gd name="T20" fmla="*/ 430 w 440"/>
                <a:gd name="T21" fmla="*/ 182 h 219"/>
                <a:gd name="T22" fmla="*/ 418 w 440"/>
                <a:gd name="T23" fmla="*/ 197 h 219"/>
                <a:gd name="T24" fmla="*/ 404 w 440"/>
                <a:gd name="T25" fmla="*/ 208 h 219"/>
                <a:gd name="T26" fmla="*/ 386 w 440"/>
                <a:gd name="T27" fmla="*/ 215 h 219"/>
                <a:gd name="T28" fmla="*/ 366 w 440"/>
                <a:gd name="T29" fmla="*/ 219 h 219"/>
                <a:gd name="T30" fmla="*/ 74 w 440"/>
                <a:gd name="T31" fmla="*/ 219 h 219"/>
                <a:gd name="T32" fmla="*/ 53 w 440"/>
                <a:gd name="T33" fmla="*/ 215 h 219"/>
                <a:gd name="T34" fmla="*/ 36 w 440"/>
                <a:gd name="T35" fmla="*/ 208 h 219"/>
                <a:gd name="T36" fmla="*/ 22 w 440"/>
                <a:gd name="T37" fmla="*/ 197 h 219"/>
                <a:gd name="T38" fmla="*/ 9 w 440"/>
                <a:gd name="T39" fmla="*/ 182 h 219"/>
                <a:gd name="T40" fmla="*/ 2 w 440"/>
                <a:gd name="T41" fmla="*/ 165 h 219"/>
                <a:gd name="T42" fmla="*/ 0 w 440"/>
                <a:gd name="T43" fmla="*/ 146 h 219"/>
                <a:gd name="T44" fmla="*/ 0 w 440"/>
                <a:gd name="T45" fmla="*/ 73 h 219"/>
                <a:gd name="T46" fmla="*/ 2 w 440"/>
                <a:gd name="T47" fmla="*/ 53 h 219"/>
                <a:gd name="T48" fmla="*/ 9 w 440"/>
                <a:gd name="T49" fmla="*/ 36 h 219"/>
                <a:gd name="T50" fmla="*/ 22 w 440"/>
                <a:gd name="T51" fmla="*/ 21 h 219"/>
                <a:gd name="T52" fmla="*/ 36 w 440"/>
                <a:gd name="T53" fmla="*/ 10 h 219"/>
                <a:gd name="T54" fmla="*/ 53 w 440"/>
                <a:gd name="T55" fmla="*/ 3 h 219"/>
                <a:gd name="T56" fmla="*/ 74 w 440"/>
                <a:gd name="T57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0" h="219">
                  <a:moveTo>
                    <a:pt x="74" y="0"/>
                  </a:moveTo>
                  <a:lnTo>
                    <a:pt x="366" y="0"/>
                  </a:lnTo>
                  <a:lnTo>
                    <a:pt x="386" y="3"/>
                  </a:lnTo>
                  <a:lnTo>
                    <a:pt x="404" y="10"/>
                  </a:lnTo>
                  <a:lnTo>
                    <a:pt x="418" y="21"/>
                  </a:lnTo>
                  <a:lnTo>
                    <a:pt x="430" y="36"/>
                  </a:lnTo>
                  <a:lnTo>
                    <a:pt x="438" y="53"/>
                  </a:lnTo>
                  <a:lnTo>
                    <a:pt x="440" y="73"/>
                  </a:lnTo>
                  <a:lnTo>
                    <a:pt x="440" y="146"/>
                  </a:lnTo>
                  <a:lnTo>
                    <a:pt x="438" y="165"/>
                  </a:lnTo>
                  <a:lnTo>
                    <a:pt x="430" y="182"/>
                  </a:lnTo>
                  <a:lnTo>
                    <a:pt x="418" y="197"/>
                  </a:lnTo>
                  <a:lnTo>
                    <a:pt x="404" y="208"/>
                  </a:lnTo>
                  <a:lnTo>
                    <a:pt x="386" y="215"/>
                  </a:lnTo>
                  <a:lnTo>
                    <a:pt x="366" y="219"/>
                  </a:lnTo>
                  <a:lnTo>
                    <a:pt x="74" y="219"/>
                  </a:lnTo>
                  <a:lnTo>
                    <a:pt x="53" y="215"/>
                  </a:lnTo>
                  <a:lnTo>
                    <a:pt x="36" y="208"/>
                  </a:lnTo>
                  <a:lnTo>
                    <a:pt x="22" y="197"/>
                  </a:lnTo>
                  <a:lnTo>
                    <a:pt x="9" y="182"/>
                  </a:lnTo>
                  <a:lnTo>
                    <a:pt x="2" y="165"/>
                  </a:lnTo>
                  <a:lnTo>
                    <a:pt x="0" y="146"/>
                  </a:lnTo>
                  <a:lnTo>
                    <a:pt x="0" y="73"/>
                  </a:lnTo>
                  <a:lnTo>
                    <a:pt x="2" y="53"/>
                  </a:lnTo>
                  <a:lnTo>
                    <a:pt x="9" y="36"/>
                  </a:lnTo>
                  <a:lnTo>
                    <a:pt x="22" y="21"/>
                  </a:lnTo>
                  <a:lnTo>
                    <a:pt x="36" y="10"/>
                  </a:lnTo>
                  <a:lnTo>
                    <a:pt x="53" y="3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168"/>
            <p:cNvSpPr>
              <a:spLocks noEditPoints="1"/>
            </p:cNvSpPr>
            <p:nvPr/>
          </p:nvSpPr>
          <p:spPr bwMode="auto">
            <a:xfrm>
              <a:off x="4310063" y="3421063"/>
              <a:ext cx="100013" cy="58738"/>
            </a:xfrm>
            <a:custGeom>
              <a:avLst/>
              <a:gdLst>
                <a:gd name="T0" fmla="*/ 219 w 701"/>
                <a:gd name="T1" fmla="*/ 110 h 409"/>
                <a:gd name="T2" fmla="*/ 200 w 701"/>
                <a:gd name="T3" fmla="*/ 112 h 409"/>
                <a:gd name="T4" fmla="*/ 182 w 701"/>
                <a:gd name="T5" fmla="*/ 119 h 409"/>
                <a:gd name="T6" fmla="*/ 167 w 701"/>
                <a:gd name="T7" fmla="*/ 130 h 409"/>
                <a:gd name="T8" fmla="*/ 156 w 701"/>
                <a:gd name="T9" fmla="*/ 143 h 409"/>
                <a:gd name="T10" fmla="*/ 149 w 701"/>
                <a:gd name="T11" fmla="*/ 159 h 409"/>
                <a:gd name="T12" fmla="*/ 145 w 701"/>
                <a:gd name="T13" fmla="*/ 178 h 409"/>
                <a:gd name="T14" fmla="*/ 145 w 701"/>
                <a:gd name="T15" fmla="*/ 231 h 409"/>
                <a:gd name="T16" fmla="*/ 149 w 701"/>
                <a:gd name="T17" fmla="*/ 250 h 409"/>
                <a:gd name="T18" fmla="*/ 156 w 701"/>
                <a:gd name="T19" fmla="*/ 266 h 409"/>
                <a:gd name="T20" fmla="*/ 167 w 701"/>
                <a:gd name="T21" fmla="*/ 279 h 409"/>
                <a:gd name="T22" fmla="*/ 182 w 701"/>
                <a:gd name="T23" fmla="*/ 289 h 409"/>
                <a:gd name="T24" fmla="*/ 200 w 701"/>
                <a:gd name="T25" fmla="*/ 296 h 409"/>
                <a:gd name="T26" fmla="*/ 219 w 701"/>
                <a:gd name="T27" fmla="*/ 299 h 409"/>
                <a:gd name="T28" fmla="*/ 482 w 701"/>
                <a:gd name="T29" fmla="*/ 299 h 409"/>
                <a:gd name="T30" fmla="*/ 501 w 701"/>
                <a:gd name="T31" fmla="*/ 296 h 409"/>
                <a:gd name="T32" fmla="*/ 519 w 701"/>
                <a:gd name="T33" fmla="*/ 289 h 409"/>
                <a:gd name="T34" fmla="*/ 534 w 701"/>
                <a:gd name="T35" fmla="*/ 279 h 409"/>
                <a:gd name="T36" fmla="*/ 545 w 701"/>
                <a:gd name="T37" fmla="*/ 266 h 409"/>
                <a:gd name="T38" fmla="*/ 552 w 701"/>
                <a:gd name="T39" fmla="*/ 250 h 409"/>
                <a:gd name="T40" fmla="*/ 556 w 701"/>
                <a:gd name="T41" fmla="*/ 231 h 409"/>
                <a:gd name="T42" fmla="*/ 556 w 701"/>
                <a:gd name="T43" fmla="*/ 178 h 409"/>
                <a:gd name="T44" fmla="*/ 552 w 701"/>
                <a:gd name="T45" fmla="*/ 159 h 409"/>
                <a:gd name="T46" fmla="*/ 545 w 701"/>
                <a:gd name="T47" fmla="*/ 143 h 409"/>
                <a:gd name="T48" fmla="*/ 534 w 701"/>
                <a:gd name="T49" fmla="*/ 130 h 409"/>
                <a:gd name="T50" fmla="*/ 519 w 701"/>
                <a:gd name="T51" fmla="*/ 119 h 409"/>
                <a:gd name="T52" fmla="*/ 501 w 701"/>
                <a:gd name="T53" fmla="*/ 112 h 409"/>
                <a:gd name="T54" fmla="*/ 482 w 701"/>
                <a:gd name="T55" fmla="*/ 110 h 409"/>
                <a:gd name="T56" fmla="*/ 219 w 701"/>
                <a:gd name="T57" fmla="*/ 110 h 409"/>
                <a:gd name="T58" fmla="*/ 72 w 701"/>
                <a:gd name="T59" fmla="*/ 0 h 409"/>
                <a:gd name="T60" fmla="*/ 629 w 701"/>
                <a:gd name="T61" fmla="*/ 0 h 409"/>
                <a:gd name="T62" fmla="*/ 648 w 701"/>
                <a:gd name="T63" fmla="*/ 3 h 409"/>
                <a:gd name="T64" fmla="*/ 666 w 701"/>
                <a:gd name="T65" fmla="*/ 9 h 409"/>
                <a:gd name="T66" fmla="*/ 680 w 701"/>
                <a:gd name="T67" fmla="*/ 21 h 409"/>
                <a:gd name="T68" fmla="*/ 692 w 701"/>
                <a:gd name="T69" fmla="*/ 34 h 409"/>
                <a:gd name="T70" fmla="*/ 699 w 701"/>
                <a:gd name="T71" fmla="*/ 51 h 409"/>
                <a:gd name="T72" fmla="*/ 701 w 701"/>
                <a:gd name="T73" fmla="*/ 68 h 409"/>
                <a:gd name="T74" fmla="*/ 701 w 701"/>
                <a:gd name="T75" fmla="*/ 341 h 409"/>
                <a:gd name="T76" fmla="*/ 699 w 701"/>
                <a:gd name="T77" fmla="*/ 358 h 409"/>
                <a:gd name="T78" fmla="*/ 692 w 701"/>
                <a:gd name="T79" fmla="*/ 374 h 409"/>
                <a:gd name="T80" fmla="*/ 680 w 701"/>
                <a:gd name="T81" fmla="*/ 388 h 409"/>
                <a:gd name="T82" fmla="*/ 666 w 701"/>
                <a:gd name="T83" fmla="*/ 400 h 409"/>
                <a:gd name="T84" fmla="*/ 648 w 701"/>
                <a:gd name="T85" fmla="*/ 406 h 409"/>
                <a:gd name="T86" fmla="*/ 629 w 701"/>
                <a:gd name="T87" fmla="*/ 409 h 409"/>
                <a:gd name="T88" fmla="*/ 72 w 701"/>
                <a:gd name="T89" fmla="*/ 409 h 409"/>
                <a:gd name="T90" fmla="*/ 53 w 701"/>
                <a:gd name="T91" fmla="*/ 406 h 409"/>
                <a:gd name="T92" fmla="*/ 35 w 701"/>
                <a:gd name="T93" fmla="*/ 400 h 409"/>
                <a:gd name="T94" fmla="*/ 21 w 701"/>
                <a:gd name="T95" fmla="*/ 388 h 409"/>
                <a:gd name="T96" fmla="*/ 9 w 701"/>
                <a:gd name="T97" fmla="*/ 374 h 409"/>
                <a:gd name="T98" fmla="*/ 2 w 701"/>
                <a:gd name="T99" fmla="*/ 358 h 409"/>
                <a:gd name="T100" fmla="*/ 0 w 701"/>
                <a:gd name="T101" fmla="*/ 341 h 409"/>
                <a:gd name="T102" fmla="*/ 0 w 701"/>
                <a:gd name="T103" fmla="*/ 68 h 409"/>
                <a:gd name="T104" fmla="*/ 2 w 701"/>
                <a:gd name="T105" fmla="*/ 51 h 409"/>
                <a:gd name="T106" fmla="*/ 9 w 701"/>
                <a:gd name="T107" fmla="*/ 34 h 409"/>
                <a:gd name="T108" fmla="*/ 21 w 701"/>
                <a:gd name="T109" fmla="*/ 21 h 409"/>
                <a:gd name="T110" fmla="*/ 35 w 701"/>
                <a:gd name="T111" fmla="*/ 9 h 409"/>
                <a:gd name="T112" fmla="*/ 53 w 701"/>
                <a:gd name="T113" fmla="*/ 3 h 409"/>
                <a:gd name="T114" fmla="*/ 72 w 701"/>
                <a:gd name="T115" fmla="*/ 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01" h="409">
                  <a:moveTo>
                    <a:pt x="219" y="110"/>
                  </a:moveTo>
                  <a:lnTo>
                    <a:pt x="200" y="112"/>
                  </a:lnTo>
                  <a:lnTo>
                    <a:pt x="182" y="119"/>
                  </a:lnTo>
                  <a:lnTo>
                    <a:pt x="167" y="130"/>
                  </a:lnTo>
                  <a:lnTo>
                    <a:pt x="156" y="143"/>
                  </a:lnTo>
                  <a:lnTo>
                    <a:pt x="149" y="159"/>
                  </a:lnTo>
                  <a:lnTo>
                    <a:pt x="145" y="178"/>
                  </a:lnTo>
                  <a:lnTo>
                    <a:pt x="145" y="231"/>
                  </a:lnTo>
                  <a:lnTo>
                    <a:pt x="149" y="250"/>
                  </a:lnTo>
                  <a:lnTo>
                    <a:pt x="156" y="266"/>
                  </a:lnTo>
                  <a:lnTo>
                    <a:pt x="167" y="279"/>
                  </a:lnTo>
                  <a:lnTo>
                    <a:pt x="182" y="289"/>
                  </a:lnTo>
                  <a:lnTo>
                    <a:pt x="200" y="296"/>
                  </a:lnTo>
                  <a:lnTo>
                    <a:pt x="219" y="299"/>
                  </a:lnTo>
                  <a:lnTo>
                    <a:pt x="482" y="299"/>
                  </a:lnTo>
                  <a:lnTo>
                    <a:pt x="501" y="296"/>
                  </a:lnTo>
                  <a:lnTo>
                    <a:pt x="519" y="289"/>
                  </a:lnTo>
                  <a:lnTo>
                    <a:pt x="534" y="279"/>
                  </a:lnTo>
                  <a:lnTo>
                    <a:pt x="545" y="266"/>
                  </a:lnTo>
                  <a:lnTo>
                    <a:pt x="552" y="250"/>
                  </a:lnTo>
                  <a:lnTo>
                    <a:pt x="556" y="231"/>
                  </a:lnTo>
                  <a:lnTo>
                    <a:pt x="556" y="178"/>
                  </a:lnTo>
                  <a:lnTo>
                    <a:pt x="552" y="159"/>
                  </a:lnTo>
                  <a:lnTo>
                    <a:pt x="545" y="143"/>
                  </a:lnTo>
                  <a:lnTo>
                    <a:pt x="534" y="130"/>
                  </a:lnTo>
                  <a:lnTo>
                    <a:pt x="519" y="119"/>
                  </a:lnTo>
                  <a:lnTo>
                    <a:pt x="501" y="112"/>
                  </a:lnTo>
                  <a:lnTo>
                    <a:pt x="482" y="110"/>
                  </a:lnTo>
                  <a:lnTo>
                    <a:pt x="219" y="110"/>
                  </a:lnTo>
                  <a:close/>
                  <a:moveTo>
                    <a:pt x="72" y="0"/>
                  </a:moveTo>
                  <a:lnTo>
                    <a:pt x="629" y="0"/>
                  </a:lnTo>
                  <a:lnTo>
                    <a:pt x="648" y="3"/>
                  </a:lnTo>
                  <a:lnTo>
                    <a:pt x="666" y="9"/>
                  </a:lnTo>
                  <a:lnTo>
                    <a:pt x="680" y="21"/>
                  </a:lnTo>
                  <a:lnTo>
                    <a:pt x="692" y="34"/>
                  </a:lnTo>
                  <a:lnTo>
                    <a:pt x="699" y="51"/>
                  </a:lnTo>
                  <a:lnTo>
                    <a:pt x="701" y="68"/>
                  </a:lnTo>
                  <a:lnTo>
                    <a:pt x="701" y="341"/>
                  </a:lnTo>
                  <a:lnTo>
                    <a:pt x="699" y="358"/>
                  </a:lnTo>
                  <a:lnTo>
                    <a:pt x="692" y="374"/>
                  </a:lnTo>
                  <a:lnTo>
                    <a:pt x="680" y="388"/>
                  </a:lnTo>
                  <a:lnTo>
                    <a:pt x="666" y="400"/>
                  </a:lnTo>
                  <a:lnTo>
                    <a:pt x="648" y="406"/>
                  </a:lnTo>
                  <a:lnTo>
                    <a:pt x="629" y="409"/>
                  </a:lnTo>
                  <a:lnTo>
                    <a:pt x="72" y="409"/>
                  </a:lnTo>
                  <a:lnTo>
                    <a:pt x="53" y="406"/>
                  </a:lnTo>
                  <a:lnTo>
                    <a:pt x="35" y="400"/>
                  </a:lnTo>
                  <a:lnTo>
                    <a:pt x="21" y="388"/>
                  </a:lnTo>
                  <a:lnTo>
                    <a:pt x="9" y="374"/>
                  </a:lnTo>
                  <a:lnTo>
                    <a:pt x="2" y="358"/>
                  </a:lnTo>
                  <a:lnTo>
                    <a:pt x="0" y="341"/>
                  </a:lnTo>
                  <a:lnTo>
                    <a:pt x="0" y="68"/>
                  </a:lnTo>
                  <a:lnTo>
                    <a:pt x="2" y="51"/>
                  </a:lnTo>
                  <a:lnTo>
                    <a:pt x="9" y="34"/>
                  </a:lnTo>
                  <a:lnTo>
                    <a:pt x="21" y="21"/>
                  </a:lnTo>
                  <a:lnTo>
                    <a:pt x="35" y="9"/>
                  </a:lnTo>
                  <a:lnTo>
                    <a:pt x="53" y="3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99" name="Freeform 173"/>
          <p:cNvSpPr>
            <a:spLocks noEditPoints="1"/>
          </p:cNvSpPr>
          <p:nvPr/>
        </p:nvSpPr>
        <p:spPr bwMode="auto">
          <a:xfrm flipH="1">
            <a:off x="1208770" y="1653181"/>
            <a:ext cx="329932" cy="327754"/>
          </a:xfrm>
          <a:custGeom>
            <a:avLst/>
            <a:gdLst>
              <a:gd name="T0" fmla="*/ 2859 w 3331"/>
              <a:gd name="T1" fmla="*/ 827 h 3310"/>
              <a:gd name="T2" fmla="*/ 1817 w 3331"/>
              <a:gd name="T3" fmla="*/ 601 h 3310"/>
              <a:gd name="T4" fmla="*/ 1696 w 3331"/>
              <a:gd name="T5" fmla="*/ 3 h 3310"/>
              <a:gd name="T6" fmla="*/ 1772 w 3331"/>
              <a:gd name="T7" fmla="*/ 44 h 3310"/>
              <a:gd name="T8" fmla="*/ 1814 w 3331"/>
              <a:gd name="T9" fmla="*/ 120 h 3310"/>
              <a:gd name="T10" fmla="*/ 2877 w 3331"/>
              <a:gd name="T11" fmla="*/ 452 h 3310"/>
              <a:gd name="T12" fmla="*/ 3290 w 3331"/>
              <a:gd name="T13" fmla="*/ 647 h 3310"/>
              <a:gd name="T14" fmla="*/ 3324 w 3331"/>
              <a:gd name="T15" fmla="*/ 683 h 3310"/>
              <a:gd name="T16" fmla="*/ 3329 w 3331"/>
              <a:gd name="T17" fmla="*/ 731 h 3310"/>
              <a:gd name="T18" fmla="*/ 3304 w 3331"/>
              <a:gd name="T19" fmla="*/ 773 h 3310"/>
              <a:gd name="T20" fmla="*/ 2895 w 3331"/>
              <a:gd name="T21" fmla="*/ 976 h 3310"/>
              <a:gd name="T22" fmla="*/ 1817 w 3331"/>
              <a:gd name="T23" fmla="*/ 2749 h 3310"/>
              <a:gd name="T24" fmla="*/ 2242 w 3331"/>
              <a:gd name="T25" fmla="*/ 2756 h 3310"/>
              <a:gd name="T26" fmla="*/ 2362 w 3331"/>
              <a:gd name="T27" fmla="*/ 2787 h 3310"/>
              <a:gd name="T28" fmla="*/ 2449 w 3331"/>
              <a:gd name="T29" fmla="*/ 2835 h 3310"/>
              <a:gd name="T30" fmla="*/ 2508 w 3331"/>
              <a:gd name="T31" fmla="*/ 2896 h 3310"/>
              <a:gd name="T32" fmla="*/ 2545 w 3331"/>
              <a:gd name="T33" fmla="*/ 2961 h 3310"/>
              <a:gd name="T34" fmla="*/ 2565 w 3331"/>
              <a:gd name="T35" fmla="*/ 3024 h 3310"/>
              <a:gd name="T36" fmla="*/ 2573 w 3331"/>
              <a:gd name="T37" fmla="*/ 3078 h 3310"/>
              <a:gd name="T38" fmla="*/ 2574 w 3331"/>
              <a:gd name="T39" fmla="*/ 3159 h 3310"/>
              <a:gd name="T40" fmla="*/ 2548 w 3331"/>
              <a:gd name="T41" fmla="*/ 3243 h 3310"/>
              <a:gd name="T42" fmla="*/ 2481 w 3331"/>
              <a:gd name="T43" fmla="*/ 3297 h 3310"/>
              <a:gd name="T44" fmla="*/ 909 w 3331"/>
              <a:gd name="T45" fmla="*/ 3310 h 3310"/>
              <a:gd name="T46" fmla="*/ 824 w 3331"/>
              <a:gd name="T47" fmla="*/ 3284 h 3310"/>
              <a:gd name="T48" fmla="*/ 769 w 3331"/>
              <a:gd name="T49" fmla="*/ 3217 h 3310"/>
              <a:gd name="T50" fmla="*/ 758 w 3331"/>
              <a:gd name="T51" fmla="*/ 3105 h 3310"/>
              <a:gd name="T52" fmla="*/ 760 w 3331"/>
              <a:gd name="T53" fmla="*/ 3061 h 3310"/>
              <a:gd name="T54" fmla="*/ 772 w 3331"/>
              <a:gd name="T55" fmla="*/ 3004 h 3310"/>
              <a:gd name="T56" fmla="*/ 797 w 3331"/>
              <a:gd name="T57" fmla="*/ 2939 h 3310"/>
              <a:gd name="T58" fmla="*/ 841 w 3331"/>
              <a:gd name="T59" fmla="*/ 2875 h 3310"/>
              <a:gd name="T60" fmla="*/ 909 w 3331"/>
              <a:gd name="T61" fmla="*/ 2818 h 3310"/>
              <a:gd name="T62" fmla="*/ 1006 w 3331"/>
              <a:gd name="T63" fmla="*/ 2774 h 3310"/>
              <a:gd name="T64" fmla="*/ 1138 w 3331"/>
              <a:gd name="T65" fmla="*/ 2751 h 3310"/>
              <a:gd name="T66" fmla="*/ 1514 w 3331"/>
              <a:gd name="T67" fmla="*/ 1655 h 3310"/>
              <a:gd name="T68" fmla="*/ 421 w 3331"/>
              <a:gd name="T69" fmla="*/ 1647 h 3310"/>
              <a:gd name="T70" fmla="*/ 17 w 3331"/>
              <a:gd name="T71" fmla="*/ 1438 h 3310"/>
              <a:gd name="T72" fmla="*/ 0 w 3331"/>
              <a:gd name="T73" fmla="*/ 1392 h 3310"/>
              <a:gd name="T74" fmla="*/ 17 w 3331"/>
              <a:gd name="T75" fmla="*/ 1345 h 3310"/>
              <a:gd name="T76" fmla="*/ 421 w 3331"/>
              <a:gd name="T77" fmla="*/ 1136 h 3310"/>
              <a:gd name="T78" fmla="*/ 1514 w 3331"/>
              <a:gd name="T79" fmla="*/ 1129 h 3310"/>
              <a:gd name="T80" fmla="*/ 1526 w 3331"/>
              <a:gd name="T81" fmla="*/ 92 h 3310"/>
              <a:gd name="T82" fmla="*/ 1581 w 3331"/>
              <a:gd name="T83" fmla="*/ 26 h 3310"/>
              <a:gd name="T84" fmla="*/ 1666 w 3331"/>
              <a:gd name="T85" fmla="*/ 0 h 3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31" h="3310">
                <a:moveTo>
                  <a:pt x="1817" y="601"/>
                </a:moveTo>
                <a:lnTo>
                  <a:pt x="1817" y="827"/>
                </a:lnTo>
                <a:lnTo>
                  <a:pt x="2859" y="827"/>
                </a:lnTo>
                <a:lnTo>
                  <a:pt x="3086" y="715"/>
                </a:lnTo>
                <a:lnTo>
                  <a:pt x="2859" y="601"/>
                </a:lnTo>
                <a:lnTo>
                  <a:pt x="1817" y="601"/>
                </a:lnTo>
                <a:close/>
                <a:moveTo>
                  <a:pt x="1666" y="0"/>
                </a:moveTo>
                <a:lnTo>
                  <a:pt x="1666" y="0"/>
                </a:lnTo>
                <a:lnTo>
                  <a:pt x="1696" y="3"/>
                </a:lnTo>
                <a:lnTo>
                  <a:pt x="1724" y="12"/>
                </a:lnTo>
                <a:lnTo>
                  <a:pt x="1750" y="26"/>
                </a:lnTo>
                <a:lnTo>
                  <a:pt x="1772" y="44"/>
                </a:lnTo>
                <a:lnTo>
                  <a:pt x="1791" y="67"/>
                </a:lnTo>
                <a:lnTo>
                  <a:pt x="1805" y="92"/>
                </a:lnTo>
                <a:lnTo>
                  <a:pt x="1814" y="120"/>
                </a:lnTo>
                <a:lnTo>
                  <a:pt x="1817" y="150"/>
                </a:lnTo>
                <a:lnTo>
                  <a:pt x="1817" y="452"/>
                </a:lnTo>
                <a:lnTo>
                  <a:pt x="2877" y="452"/>
                </a:lnTo>
                <a:lnTo>
                  <a:pt x="2895" y="454"/>
                </a:lnTo>
                <a:lnTo>
                  <a:pt x="2911" y="459"/>
                </a:lnTo>
                <a:lnTo>
                  <a:pt x="3290" y="647"/>
                </a:lnTo>
                <a:lnTo>
                  <a:pt x="3304" y="657"/>
                </a:lnTo>
                <a:lnTo>
                  <a:pt x="3316" y="668"/>
                </a:lnTo>
                <a:lnTo>
                  <a:pt x="3324" y="683"/>
                </a:lnTo>
                <a:lnTo>
                  <a:pt x="3329" y="698"/>
                </a:lnTo>
                <a:lnTo>
                  <a:pt x="3331" y="715"/>
                </a:lnTo>
                <a:lnTo>
                  <a:pt x="3329" y="731"/>
                </a:lnTo>
                <a:lnTo>
                  <a:pt x="3324" y="747"/>
                </a:lnTo>
                <a:lnTo>
                  <a:pt x="3316" y="761"/>
                </a:lnTo>
                <a:lnTo>
                  <a:pt x="3304" y="773"/>
                </a:lnTo>
                <a:lnTo>
                  <a:pt x="3290" y="781"/>
                </a:lnTo>
                <a:lnTo>
                  <a:pt x="2911" y="970"/>
                </a:lnTo>
                <a:lnTo>
                  <a:pt x="2895" y="976"/>
                </a:lnTo>
                <a:lnTo>
                  <a:pt x="2877" y="978"/>
                </a:lnTo>
                <a:lnTo>
                  <a:pt x="1817" y="978"/>
                </a:lnTo>
                <a:lnTo>
                  <a:pt x="1817" y="2749"/>
                </a:lnTo>
                <a:lnTo>
                  <a:pt x="2141" y="2749"/>
                </a:lnTo>
                <a:lnTo>
                  <a:pt x="2193" y="2751"/>
                </a:lnTo>
                <a:lnTo>
                  <a:pt x="2242" y="2756"/>
                </a:lnTo>
                <a:lnTo>
                  <a:pt x="2285" y="2764"/>
                </a:lnTo>
                <a:lnTo>
                  <a:pt x="2325" y="2774"/>
                </a:lnTo>
                <a:lnTo>
                  <a:pt x="2362" y="2787"/>
                </a:lnTo>
                <a:lnTo>
                  <a:pt x="2394" y="2801"/>
                </a:lnTo>
                <a:lnTo>
                  <a:pt x="2424" y="2818"/>
                </a:lnTo>
                <a:lnTo>
                  <a:pt x="2449" y="2835"/>
                </a:lnTo>
                <a:lnTo>
                  <a:pt x="2472" y="2854"/>
                </a:lnTo>
                <a:lnTo>
                  <a:pt x="2492" y="2875"/>
                </a:lnTo>
                <a:lnTo>
                  <a:pt x="2508" y="2896"/>
                </a:lnTo>
                <a:lnTo>
                  <a:pt x="2523" y="2918"/>
                </a:lnTo>
                <a:lnTo>
                  <a:pt x="2536" y="2939"/>
                </a:lnTo>
                <a:lnTo>
                  <a:pt x="2545" y="2961"/>
                </a:lnTo>
                <a:lnTo>
                  <a:pt x="2554" y="2983"/>
                </a:lnTo>
                <a:lnTo>
                  <a:pt x="2561" y="3004"/>
                </a:lnTo>
                <a:lnTo>
                  <a:pt x="2565" y="3024"/>
                </a:lnTo>
                <a:lnTo>
                  <a:pt x="2569" y="3043"/>
                </a:lnTo>
                <a:lnTo>
                  <a:pt x="2571" y="3061"/>
                </a:lnTo>
                <a:lnTo>
                  <a:pt x="2573" y="3078"/>
                </a:lnTo>
                <a:lnTo>
                  <a:pt x="2574" y="3092"/>
                </a:lnTo>
                <a:lnTo>
                  <a:pt x="2574" y="3105"/>
                </a:lnTo>
                <a:lnTo>
                  <a:pt x="2574" y="3159"/>
                </a:lnTo>
                <a:lnTo>
                  <a:pt x="2571" y="3189"/>
                </a:lnTo>
                <a:lnTo>
                  <a:pt x="2562" y="3217"/>
                </a:lnTo>
                <a:lnTo>
                  <a:pt x="2548" y="3243"/>
                </a:lnTo>
                <a:lnTo>
                  <a:pt x="2529" y="3265"/>
                </a:lnTo>
                <a:lnTo>
                  <a:pt x="2507" y="3284"/>
                </a:lnTo>
                <a:lnTo>
                  <a:pt x="2481" y="3297"/>
                </a:lnTo>
                <a:lnTo>
                  <a:pt x="2453" y="3307"/>
                </a:lnTo>
                <a:lnTo>
                  <a:pt x="2423" y="3310"/>
                </a:lnTo>
                <a:lnTo>
                  <a:pt x="909" y="3310"/>
                </a:lnTo>
                <a:lnTo>
                  <a:pt x="878" y="3307"/>
                </a:lnTo>
                <a:lnTo>
                  <a:pt x="850" y="3297"/>
                </a:lnTo>
                <a:lnTo>
                  <a:pt x="824" y="3284"/>
                </a:lnTo>
                <a:lnTo>
                  <a:pt x="802" y="3265"/>
                </a:lnTo>
                <a:lnTo>
                  <a:pt x="783" y="3243"/>
                </a:lnTo>
                <a:lnTo>
                  <a:pt x="769" y="3217"/>
                </a:lnTo>
                <a:lnTo>
                  <a:pt x="760" y="3189"/>
                </a:lnTo>
                <a:lnTo>
                  <a:pt x="758" y="3159"/>
                </a:lnTo>
                <a:lnTo>
                  <a:pt x="758" y="3105"/>
                </a:lnTo>
                <a:lnTo>
                  <a:pt x="758" y="3092"/>
                </a:lnTo>
                <a:lnTo>
                  <a:pt x="758" y="3078"/>
                </a:lnTo>
                <a:lnTo>
                  <a:pt x="760" y="3061"/>
                </a:lnTo>
                <a:lnTo>
                  <a:pt x="762" y="3043"/>
                </a:lnTo>
                <a:lnTo>
                  <a:pt x="766" y="3024"/>
                </a:lnTo>
                <a:lnTo>
                  <a:pt x="772" y="3004"/>
                </a:lnTo>
                <a:lnTo>
                  <a:pt x="778" y="2983"/>
                </a:lnTo>
                <a:lnTo>
                  <a:pt x="786" y="2961"/>
                </a:lnTo>
                <a:lnTo>
                  <a:pt x="797" y="2939"/>
                </a:lnTo>
                <a:lnTo>
                  <a:pt x="808" y="2918"/>
                </a:lnTo>
                <a:lnTo>
                  <a:pt x="823" y="2896"/>
                </a:lnTo>
                <a:lnTo>
                  <a:pt x="841" y="2875"/>
                </a:lnTo>
                <a:lnTo>
                  <a:pt x="861" y="2854"/>
                </a:lnTo>
                <a:lnTo>
                  <a:pt x="883" y="2835"/>
                </a:lnTo>
                <a:lnTo>
                  <a:pt x="909" y="2818"/>
                </a:lnTo>
                <a:lnTo>
                  <a:pt x="937" y="2801"/>
                </a:lnTo>
                <a:lnTo>
                  <a:pt x="969" y="2787"/>
                </a:lnTo>
                <a:lnTo>
                  <a:pt x="1006" y="2774"/>
                </a:lnTo>
                <a:lnTo>
                  <a:pt x="1046" y="2764"/>
                </a:lnTo>
                <a:lnTo>
                  <a:pt x="1090" y="2756"/>
                </a:lnTo>
                <a:lnTo>
                  <a:pt x="1138" y="2751"/>
                </a:lnTo>
                <a:lnTo>
                  <a:pt x="1190" y="2749"/>
                </a:lnTo>
                <a:lnTo>
                  <a:pt x="1514" y="2749"/>
                </a:lnTo>
                <a:lnTo>
                  <a:pt x="1514" y="1655"/>
                </a:lnTo>
                <a:lnTo>
                  <a:pt x="454" y="1655"/>
                </a:lnTo>
                <a:lnTo>
                  <a:pt x="438" y="1653"/>
                </a:lnTo>
                <a:lnTo>
                  <a:pt x="421" y="1647"/>
                </a:lnTo>
                <a:lnTo>
                  <a:pt x="42" y="1458"/>
                </a:lnTo>
                <a:lnTo>
                  <a:pt x="28" y="1449"/>
                </a:lnTo>
                <a:lnTo>
                  <a:pt x="17" y="1438"/>
                </a:lnTo>
                <a:lnTo>
                  <a:pt x="7" y="1424"/>
                </a:lnTo>
                <a:lnTo>
                  <a:pt x="2" y="1409"/>
                </a:lnTo>
                <a:lnTo>
                  <a:pt x="0" y="1392"/>
                </a:lnTo>
                <a:lnTo>
                  <a:pt x="2" y="1374"/>
                </a:lnTo>
                <a:lnTo>
                  <a:pt x="7" y="1359"/>
                </a:lnTo>
                <a:lnTo>
                  <a:pt x="17" y="1345"/>
                </a:lnTo>
                <a:lnTo>
                  <a:pt x="28" y="1334"/>
                </a:lnTo>
                <a:lnTo>
                  <a:pt x="42" y="1324"/>
                </a:lnTo>
                <a:lnTo>
                  <a:pt x="421" y="1136"/>
                </a:lnTo>
                <a:lnTo>
                  <a:pt x="438" y="1130"/>
                </a:lnTo>
                <a:lnTo>
                  <a:pt x="454" y="1129"/>
                </a:lnTo>
                <a:lnTo>
                  <a:pt x="1514" y="1129"/>
                </a:lnTo>
                <a:lnTo>
                  <a:pt x="1514" y="150"/>
                </a:lnTo>
                <a:lnTo>
                  <a:pt x="1517" y="120"/>
                </a:lnTo>
                <a:lnTo>
                  <a:pt x="1526" y="92"/>
                </a:lnTo>
                <a:lnTo>
                  <a:pt x="1540" y="67"/>
                </a:lnTo>
                <a:lnTo>
                  <a:pt x="1559" y="44"/>
                </a:lnTo>
                <a:lnTo>
                  <a:pt x="1581" y="26"/>
                </a:lnTo>
                <a:lnTo>
                  <a:pt x="1607" y="12"/>
                </a:lnTo>
                <a:lnTo>
                  <a:pt x="1635" y="3"/>
                </a:lnTo>
                <a:lnTo>
                  <a:pt x="1666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29" name="Group 228"/>
          <p:cNvGrpSpPr/>
          <p:nvPr/>
        </p:nvGrpSpPr>
        <p:grpSpPr>
          <a:xfrm flipH="1">
            <a:off x="2692264" y="1658626"/>
            <a:ext cx="329931" cy="316864"/>
            <a:chOff x="4598988" y="5057776"/>
            <a:chExt cx="481013" cy="46196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10" name="Freeform 186"/>
            <p:cNvSpPr>
              <a:spLocks/>
            </p:cNvSpPr>
            <p:nvPr/>
          </p:nvSpPr>
          <p:spPr bwMode="auto">
            <a:xfrm>
              <a:off x="4668838" y="5119688"/>
              <a:ext cx="109538" cy="107950"/>
            </a:xfrm>
            <a:custGeom>
              <a:avLst/>
              <a:gdLst>
                <a:gd name="T0" fmla="*/ 301 w 766"/>
                <a:gd name="T1" fmla="*/ 0 h 746"/>
                <a:gd name="T2" fmla="*/ 342 w 766"/>
                <a:gd name="T3" fmla="*/ 3 h 746"/>
                <a:gd name="T4" fmla="*/ 381 w 766"/>
                <a:gd name="T5" fmla="*/ 11 h 746"/>
                <a:gd name="T6" fmla="*/ 418 w 766"/>
                <a:gd name="T7" fmla="*/ 23 h 746"/>
                <a:gd name="T8" fmla="*/ 452 w 766"/>
                <a:gd name="T9" fmla="*/ 41 h 746"/>
                <a:gd name="T10" fmla="*/ 485 w 766"/>
                <a:gd name="T11" fmla="*/ 62 h 746"/>
                <a:gd name="T12" fmla="*/ 513 w 766"/>
                <a:gd name="T13" fmla="*/ 88 h 746"/>
                <a:gd name="T14" fmla="*/ 539 w 766"/>
                <a:gd name="T15" fmla="*/ 117 h 746"/>
                <a:gd name="T16" fmla="*/ 560 w 766"/>
                <a:gd name="T17" fmla="*/ 149 h 746"/>
                <a:gd name="T18" fmla="*/ 578 w 766"/>
                <a:gd name="T19" fmla="*/ 183 h 746"/>
                <a:gd name="T20" fmla="*/ 591 w 766"/>
                <a:gd name="T21" fmla="*/ 220 h 746"/>
                <a:gd name="T22" fmla="*/ 599 w 766"/>
                <a:gd name="T23" fmla="*/ 260 h 746"/>
                <a:gd name="T24" fmla="*/ 601 w 766"/>
                <a:gd name="T25" fmla="*/ 301 h 746"/>
                <a:gd name="T26" fmla="*/ 599 w 766"/>
                <a:gd name="T27" fmla="*/ 340 h 746"/>
                <a:gd name="T28" fmla="*/ 591 w 766"/>
                <a:gd name="T29" fmla="*/ 376 h 746"/>
                <a:gd name="T30" fmla="*/ 579 w 766"/>
                <a:gd name="T31" fmla="*/ 411 h 746"/>
                <a:gd name="T32" fmla="*/ 563 w 766"/>
                <a:gd name="T33" fmla="*/ 445 h 746"/>
                <a:gd name="T34" fmla="*/ 766 w 766"/>
                <a:gd name="T35" fmla="*/ 636 h 746"/>
                <a:gd name="T36" fmla="*/ 729 w 766"/>
                <a:gd name="T37" fmla="*/ 670 h 746"/>
                <a:gd name="T38" fmla="*/ 694 w 766"/>
                <a:gd name="T39" fmla="*/ 707 h 746"/>
                <a:gd name="T40" fmla="*/ 662 w 766"/>
                <a:gd name="T41" fmla="*/ 746 h 746"/>
                <a:gd name="T42" fmla="*/ 459 w 766"/>
                <a:gd name="T43" fmla="*/ 555 h 746"/>
                <a:gd name="T44" fmla="*/ 424 w 766"/>
                <a:gd name="T45" fmla="*/ 574 h 746"/>
                <a:gd name="T46" fmla="*/ 385 w 766"/>
                <a:gd name="T47" fmla="*/ 588 h 746"/>
                <a:gd name="T48" fmla="*/ 344 w 766"/>
                <a:gd name="T49" fmla="*/ 598 h 746"/>
                <a:gd name="T50" fmla="*/ 301 w 766"/>
                <a:gd name="T51" fmla="*/ 601 h 746"/>
                <a:gd name="T52" fmla="*/ 261 w 766"/>
                <a:gd name="T53" fmla="*/ 599 h 746"/>
                <a:gd name="T54" fmla="*/ 221 w 766"/>
                <a:gd name="T55" fmla="*/ 590 h 746"/>
                <a:gd name="T56" fmla="*/ 184 w 766"/>
                <a:gd name="T57" fmla="*/ 577 h 746"/>
                <a:gd name="T58" fmla="*/ 149 w 766"/>
                <a:gd name="T59" fmla="*/ 560 h 746"/>
                <a:gd name="T60" fmla="*/ 117 w 766"/>
                <a:gd name="T61" fmla="*/ 538 h 746"/>
                <a:gd name="T62" fmla="*/ 88 w 766"/>
                <a:gd name="T63" fmla="*/ 513 h 746"/>
                <a:gd name="T64" fmla="*/ 63 w 766"/>
                <a:gd name="T65" fmla="*/ 484 h 746"/>
                <a:gd name="T66" fmla="*/ 41 w 766"/>
                <a:gd name="T67" fmla="*/ 452 h 746"/>
                <a:gd name="T68" fmla="*/ 24 w 766"/>
                <a:gd name="T69" fmla="*/ 417 h 746"/>
                <a:gd name="T70" fmla="*/ 11 w 766"/>
                <a:gd name="T71" fmla="*/ 380 h 746"/>
                <a:gd name="T72" fmla="*/ 3 w 766"/>
                <a:gd name="T73" fmla="*/ 342 h 746"/>
                <a:gd name="T74" fmla="*/ 0 w 766"/>
                <a:gd name="T75" fmla="*/ 301 h 746"/>
                <a:gd name="T76" fmla="*/ 3 w 766"/>
                <a:gd name="T77" fmla="*/ 260 h 746"/>
                <a:gd name="T78" fmla="*/ 11 w 766"/>
                <a:gd name="T79" fmla="*/ 220 h 746"/>
                <a:gd name="T80" fmla="*/ 24 w 766"/>
                <a:gd name="T81" fmla="*/ 183 h 746"/>
                <a:gd name="T82" fmla="*/ 41 w 766"/>
                <a:gd name="T83" fmla="*/ 149 h 746"/>
                <a:gd name="T84" fmla="*/ 63 w 766"/>
                <a:gd name="T85" fmla="*/ 117 h 746"/>
                <a:gd name="T86" fmla="*/ 88 w 766"/>
                <a:gd name="T87" fmla="*/ 88 h 746"/>
                <a:gd name="T88" fmla="*/ 117 w 766"/>
                <a:gd name="T89" fmla="*/ 62 h 746"/>
                <a:gd name="T90" fmla="*/ 149 w 766"/>
                <a:gd name="T91" fmla="*/ 41 h 746"/>
                <a:gd name="T92" fmla="*/ 184 w 766"/>
                <a:gd name="T93" fmla="*/ 23 h 746"/>
                <a:gd name="T94" fmla="*/ 221 w 766"/>
                <a:gd name="T95" fmla="*/ 11 h 746"/>
                <a:gd name="T96" fmla="*/ 261 w 766"/>
                <a:gd name="T97" fmla="*/ 3 h 746"/>
                <a:gd name="T98" fmla="*/ 301 w 766"/>
                <a:gd name="T99" fmla="*/ 0 h 7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66" h="746">
                  <a:moveTo>
                    <a:pt x="301" y="0"/>
                  </a:moveTo>
                  <a:lnTo>
                    <a:pt x="342" y="3"/>
                  </a:lnTo>
                  <a:lnTo>
                    <a:pt x="381" y="11"/>
                  </a:lnTo>
                  <a:lnTo>
                    <a:pt x="418" y="23"/>
                  </a:lnTo>
                  <a:lnTo>
                    <a:pt x="452" y="41"/>
                  </a:lnTo>
                  <a:lnTo>
                    <a:pt x="485" y="62"/>
                  </a:lnTo>
                  <a:lnTo>
                    <a:pt x="513" y="88"/>
                  </a:lnTo>
                  <a:lnTo>
                    <a:pt x="539" y="117"/>
                  </a:lnTo>
                  <a:lnTo>
                    <a:pt x="560" y="149"/>
                  </a:lnTo>
                  <a:lnTo>
                    <a:pt x="578" y="183"/>
                  </a:lnTo>
                  <a:lnTo>
                    <a:pt x="591" y="220"/>
                  </a:lnTo>
                  <a:lnTo>
                    <a:pt x="599" y="260"/>
                  </a:lnTo>
                  <a:lnTo>
                    <a:pt x="601" y="301"/>
                  </a:lnTo>
                  <a:lnTo>
                    <a:pt x="599" y="340"/>
                  </a:lnTo>
                  <a:lnTo>
                    <a:pt x="591" y="376"/>
                  </a:lnTo>
                  <a:lnTo>
                    <a:pt x="579" y="411"/>
                  </a:lnTo>
                  <a:lnTo>
                    <a:pt x="563" y="445"/>
                  </a:lnTo>
                  <a:lnTo>
                    <a:pt x="766" y="636"/>
                  </a:lnTo>
                  <a:lnTo>
                    <a:pt x="729" y="670"/>
                  </a:lnTo>
                  <a:lnTo>
                    <a:pt x="694" y="707"/>
                  </a:lnTo>
                  <a:lnTo>
                    <a:pt x="662" y="746"/>
                  </a:lnTo>
                  <a:lnTo>
                    <a:pt x="459" y="555"/>
                  </a:lnTo>
                  <a:lnTo>
                    <a:pt x="424" y="574"/>
                  </a:lnTo>
                  <a:lnTo>
                    <a:pt x="385" y="588"/>
                  </a:lnTo>
                  <a:lnTo>
                    <a:pt x="344" y="598"/>
                  </a:lnTo>
                  <a:lnTo>
                    <a:pt x="301" y="601"/>
                  </a:lnTo>
                  <a:lnTo>
                    <a:pt x="261" y="599"/>
                  </a:lnTo>
                  <a:lnTo>
                    <a:pt x="221" y="590"/>
                  </a:lnTo>
                  <a:lnTo>
                    <a:pt x="184" y="577"/>
                  </a:lnTo>
                  <a:lnTo>
                    <a:pt x="149" y="560"/>
                  </a:lnTo>
                  <a:lnTo>
                    <a:pt x="117" y="538"/>
                  </a:lnTo>
                  <a:lnTo>
                    <a:pt x="88" y="513"/>
                  </a:lnTo>
                  <a:lnTo>
                    <a:pt x="63" y="484"/>
                  </a:lnTo>
                  <a:lnTo>
                    <a:pt x="41" y="452"/>
                  </a:lnTo>
                  <a:lnTo>
                    <a:pt x="24" y="417"/>
                  </a:lnTo>
                  <a:lnTo>
                    <a:pt x="11" y="380"/>
                  </a:lnTo>
                  <a:lnTo>
                    <a:pt x="3" y="342"/>
                  </a:lnTo>
                  <a:lnTo>
                    <a:pt x="0" y="301"/>
                  </a:lnTo>
                  <a:lnTo>
                    <a:pt x="3" y="260"/>
                  </a:lnTo>
                  <a:lnTo>
                    <a:pt x="11" y="220"/>
                  </a:lnTo>
                  <a:lnTo>
                    <a:pt x="24" y="183"/>
                  </a:lnTo>
                  <a:lnTo>
                    <a:pt x="41" y="149"/>
                  </a:lnTo>
                  <a:lnTo>
                    <a:pt x="63" y="117"/>
                  </a:lnTo>
                  <a:lnTo>
                    <a:pt x="88" y="88"/>
                  </a:lnTo>
                  <a:lnTo>
                    <a:pt x="117" y="62"/>
                  </a:lnTo>
                  <a:lnTo>
                    <a:pt x="149" y="41"/>
                  </a:lnTo>
                  <a:lnTo>
                    <a:pt x="184" y="23"/>
                  </a:lnTo>
                  <a:lnTo>
                    <a:pt x="221" y="11"/>
                  </a:lnTo>
                  <a:lnTo>
                    <a:pt x="261" y="3"/>
                  </a:lnTo>
                  <a:lnTo>
                    <a:pt x="3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187"/>
            <p:cNvSpPr>
              <a:spLocks/>
            </p:cNvSpPr>
            <p:nvPr/>
          </p:nvSpPr>
          <p:spPr bwMode="auto">
            <a:xfrm>
              <a:off x="4883151" y="5057776"/>
              <a:ext cx="112713" cy="149225"/>
            </a:xfrm>
            <a:custGeom>
              <a:avLst/>
              <a:gdLst>
                <a:gd name="T0" fmla="*/ 482 w 783"/>
                <a:gd name="T1" fmla="*/ 0 h 1042"/>
                <a:gd name="T2" fmla="*/ 482 w 783"/>
                <a:gd name="T3" fmla="*/ 0 h 1042"/>
                <a:gd name="T4" fmla="*/ 523 w 783"/>
                <a:gd name="T5" fmla="*/ 4 h 1042"/>
                <a:gd name="T6" fmla="*/ 562 w 783"/>
                <a:gd name="T7" fmla="*/ 12 h 1042"/>
                <a:gd name="T8" fmla="*/ 599 w 783"/>
                <a:gd name="T9" fmla="*/ 25 h 1042"/>
                <a:gd name="T10" fmla="*/ 634 w 783"/>
                <a:gd name="T11" fmla="*/ 42 h 1042"/>
                <a:gd name="T12" fmla="*/ 666 w 783"/>
                <a:gd name="T13" fmla="*/ 64 h 1042"/>
                <a:gd name="T14" fmla="*/ 694 w 783"/>
                <a:gd name="T15" fmla="*/ 89 h 1042"/>
                <a:gd name="T16" fmla="*/ 720 w 783"/>
                <a:gd name="T17" fmla="*/ 118 h 1042"/>
                <a:gd name="T18" fmla="*/ 741 w 783"/>
                <a:gd name="T19" fmla="*/ 149 h 1042"/>
                <a:gd name="T20" fmla="*/ 759 w 783"/>
                <a:gd name="T21" fmla="*/ 184 h 1042"/>
                <a:gd name="T22" fmla="*/ 772 w 783"/>
                <a:gd name="T23" fmla="*/ 222 h 1042"/>
                <a:gd name="T24" fmla="*/ 780 w 783"/>
                <a:gd name="T25" fmla="*/ 261 h 1042"/>
                <a:gd name="T26" fmla="*/ 783 w 783"/>
                <a:gd name="T27" fmla="*/ 301 h 1042"/>
                <a:gd name="T28" fmla="*/ 780 w 783"/>
                <a:gd name="T29" fmla="*/ 342 h 1042"/>
                <a:gd name="T30" fmla="*/ 772 w 783"/>
                <a:gd name="T31" fmla="*/ 381 h 1042"/>
                <a:gd name="T32" fmla="*/ 759 w 783"/>
                <a:gd name="T33" fmla="*/ 419 h 1042"/>
                <a:gd name="T34" fmla="*/ 741 w 783"/>
                <a:gd name="T35" fmla="*/ 453 h 1042"/>
                <a:gd name="T36" fmla="*/ 720 w 783"/>
                <a:gd name="T37" fmla="*/ 485 h 1042"/>
                <a:gd name="T38" fmla="*/ 694 w 783"/>
                <a:gd name="T39" fmla="*/ 514 h 1042"/>
                <a:gd name="T40" fmla="*/ 666 w 783"/>
                <a:gd name="T41" fmla="*/ 539 h 1042"/>
                <a:gd name="T42" fmla="*/ 634 w 783"/>
                <a:gd name="T43" fmla="*/ 560 h 1042"/>
                <a:gd name="T44" fmla="*/ 599 w 783"/>
                <a:gd name="T45" fmla="*/ 578 h 1042"/>
                <a:gd name="T46" fmla="*/ 562 w 783"/>
                <a:gd name="T47" fmla="*/ 591 h 1042"/>
                <a:gd name="T48" fmla="*/ 523 w 783"/>
                <a:gd name="T49" fmla="*/ 599 h 1042"/>
                <a:gd name="T50" fmla="*/ 482 w 783"/>
                <a:gd name="T51" fmla="*/ 602 h 1042"/>
                <a:gd name="T52" fmla="*/ 454 w 783"/>
                <a:gd name="T53" fmla="*/ 600 h 1042"/>
                <a:gd name="T54" fmla="*/ 426 w 783"/>
                <a:gd name="T55" fmla="*/ 595 h 1042"/>
                <a:gd name="T56" fmla="*/ 398 w 783"/>
                <a:gd name="T57" fmla="*/ 589 h 1042"/>
                <a:gd name="T58" fmla="*/ 130 w 783"/>
                <a:gd name="T59" fmla="*/ 1042 h 1042"/>
                <a:gd name="T60" fmla="*/ 88 w 783"/>
                <a:gd name="T61" fmla="*/ 1012 h 1042"/>
                <a:gd name="T62" fmla="*/ 46 w 783"/>
                <a:gd name="T63" fmla="*/ 987 h 1042"/>
                <a:gd name="T64" fmla="*/ 0 w 783"/>
                <a:gd name="T65" fmla="*/ 964 h 1042"/>
                <a:gd name="T66" fmla="*/ 268 w 783"/>
                <a:gd name="T67" fmla="*/ 513 h 1042"/>
                <a:gd name="T68" fmla="*/ 243 w 783"/>
                <a:gd name="T69" fmla="*/ 484 h 1042"/>
                <a:gd name="T70" fmla="*/ 222 w 783"/>
                <a:gd name="T71" fmla="*/ 452 h 1042"/>
                <a:gd name="T72" fmla="*/ 205 w 783"/>
                <a:gd name="T73" fmla="*/ 418 h 1042"/>
                <a:gd name="T74" fmla="*/ 192 w 783"/>
                <a:gd name="T75" fmla="*/ 381 h 1042"/>
                <a:gd name="T76" fmla="*/ 184 w 783"/>
                <a:gd name="T77" fmla="*/ 342 h 1042"/>
                <a:gd name="T78" fmla="*/ 181 w 783"/>
                <a:gd name="T79" fmla="*/ 301 h 1042"/>
                <a:gd name="T80" fmla="*/ 184 w 783"/>
                <a:gd name="T81" fmla="*/ 261 h 1042"/>
                <a:gd name="T82" fmla="*/ 192 w 783"/>
                <a:gd name="T83" fmla="*/ 221 h 1042"/>
                <a:gd name="T84" fmla="*/ 205 w 783"/>
                <a:gd name="T85" fmla="*/ 184 h 1042"/>
                <a:gd name="T86" fmla="*/ 222 w 783"/>
                <a:gd name="T87" fmla="*/ 149 h 1042"/>
                <a:gd name="T88" fmla="*/ 244 w 783"/>
                <a:gd name="T89" fmla="*/ 118 h 1042"/>
                <a:gd name="T90" fmla="*/ 269 w 783"/>
                <a:gd name="T91" fmla="*/ 89 h 1042"/>
                <a:gd name="T92" fmla="*/ 299 w 783"/>
                <a:gd name="T93" fmla="*/ 64 h 1042"/>
                <a:gd name="T94" fmla="*/ 330 w 783"/>
                <a:gd name="T95" fmla="*/ 42 h 1042"/>
                <a:gd name="T96" fmla="*/ 365 w 783"/>
                <a:gd name="T97" fmla="*/ 25 h 1042"/>
                <a:gd name="T98" fmla="*/ 402 w 783"/>
                <a:gd name="T99" fmla="*/ 12 h 1042"/>
                <a:gd name="T100" fmla="*/ 441 w 783"/>
                <a:gd name="T101" fmla="*/ 4 h 1042"/>
                <a:gd name="T102" fmla="*/ 482 w 783"/>
                <a:gd name="T103" fmla="*/ 0 h 10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83" h="1042">
                  <a:moveTo>
                    <a:pt x="482" y="0"/>
                  </a:moveTo>
                  <a:lnTo>
                    <a:pt x="482" y="0"/>
                  </a:lnTo>
                  <a:lnTo>
                    <a:pt x="523" y="4"/>
                  </a:lnTo>
                  <a:lnTo>
                    <a:pt x="562" y="12"/>
                  </a:lnTo>
                  <a:lnTo>
                    <a:pt x="599" y="25"/>
                  </a:lnTo>
                  <a:lnTo>
                    <a:pt x="634" y="42"/>
                  </a:lnTo>
                  <a:lnTo>
                    <a:pt x="666" y="64"/>
                  </a:lnTo>
                  <a:lnTo>
                    <a:pt x="694" y="89"/>
                  </a:lnTo>
                  <a:lnTo>
                    <a:pt x="720" y="118"/>
                  </a:lnTo>
                  <a:lnTo>
                    <a:pt x="741" y="149"/>
                  </a:lnTo>
                  <a:lnTo>
                    <a:pt x="759" y="184"/>
                  </a:lnTo>
                  <a:lnTo>
                    <a:pt x="772" y="222"/>
                  </a:lnTo>
                  <a:lnTo>
                    <a:pt x="780" y="261"/>
                  </a:lnTo>
                  <a:lnTo>
                    <a:pt x="783" y="301"/>
                  </a:lnTo>
                  <a:lnTo>
                    <a:pt x="780" y="342"/>
                  </a:lnTo>
                  <a:lnTo>
                    <a:pt x="772" y="381"/>
                  </a:lnTo>
                  <a:lnTo>
                    <a:pt x="759" y="419"/>
                  </a:lnTo>
                  <a:lnTo>
                    <a:pt x="741" y="453"/>
                  </a:lnTo>
                  <a:lnTo>
                    <a:pt x="720" y="485"/>
                  </a:lnTo>
                  <a:lnTo>
                    <a:pt x="694" y="514"/>
                  </a:lnTo>
                  <a:lnTo>
                    <a:pt x="666" y="539"/>
                  </a:lnTo>
                  <a:lnTo>
                    <a:pt x="634" y="560"/>
                  </a:lnTo>
                  <a:lnTo>
                    <a:pt x="599" y="578"/>
                  </a:lnTo>
                  <a:lnTo>
                    <a:pt x="562" y="591"/>
                  </a:lnTo>
                  <a:lnTo>
                    <a:pt x="523" y="599"/>
                  </a:lnTo>
                  <a:lnTo>
                    <a:pt x="482" y="602"/>
                  </a:lnTo>
                  <a:lnTo>
                    <a:pt x="454" y="600"/>
                  </a:lnTo>
                  <a:lnTo>
                    <a:pt x="426" y="595"/>
                  </a:lnTo>
                  <a:lnTo>
                    <a:pt x="398" y="589"/>
                  </a:lnTo>
                  <a:lnTo>
                    <a:pt x="130" y="1042"/>
                  </a:lnTo>
                  <a:lnTo>
                    <a:pt x="88" y="1012"/>
                  </a:lnTo>
                  <a:lnTo>
                    <a:pt x="46" y="987"/>
                  </a:lnTo>
                  <a:lnTo>
                    <a:pt x="0" y="964"/>
                  </a:lnTo>
                  <a:lnTo>
                    <a:pt x="268" y="513"/>
                  </a:lnTo>
                  <a:lnTo>
                    <a:pt x="243" y="484"/>
                  </a:lnTo>
                  <a:lnTo>
                    <a:pt x="222" y="452"/>
                  </a:lnTo>
                  <a:lnTo>
                    <a:pt x="205" y="418"/>
                  </a:lnTo>
                  <a:lnTo>
                    <a:pt x="192" y="381"/>
                  </a:lnTo>
                  <a:lnTo>
                    <a:pt x="184" y="342"/>
                  </a:lnTo>
                  <a:lnTo>
                    <a:pt x="181" y="301"/>
                  </a:lnTo>
                  <a:lnTo>
                    <a:pt x="184" y="261"/>
                  </a:lnTo>
                  <a:lnTo>
                    <a:pt x="192" y="221"/>
                  </a:lnTo>
                  <a:lnTo>
                    <a:pt x="205" y="184"/>
                  </a:lnTo>
                  <a:lnTo>
                    <a:pt x="222" y="149"/>
                  </a:lnTo>
                  <a:lnTo>
                    <a:pt x="244" y="118"/>
                  </a:lnTo>
                  <a:lnTo>
                    <a:pt x="269" y="89"/>
                  </a:lnTo>
                  <a:lnTo>
                    <a:pt x="299" y="64"/>
                  </a:lnTo>
                  <a:lnTo>
                    <a:pt x="330" y="42"/>
                  </a:lnTo>
                  <a:lnTo>
                    <a:pt x="365" y="25"/>
                  </a:lnTo>
                  <a:lnTo>
                    <a:pt x="402" y="12"/>
                  </a:lnTo>
                  <a:lnTo>
                    <a:pt x="441" y="4"/>
                  </a:lnTo>
                  <a:lnTo>
                    <a:pt x="4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188"/>
            <p:cNvSpPr>
              <a:spLocks/>
            </p:cNvSpPr>
            <p:nvPr/>
          </p:nvSpPr>
          <p:spPr bwMode="auto">
            <a:xfrm>
              <a:off x="4940301" y="5262563"/>
              <a:ext cx="139700" cy="87313"/>
            </a:xfrm>
            <a:custGeom>
              <a:avLst/>
              <a:gdLst>
                <a:gd name="T0" fmla="*/ 670 w 970"/>
                <a:gd name="T1" fmla="*/ 0 h 601"/>
                <a:gd name="T2" fmla="*/ 711 w 970"/>
                <a:gd name="T3" fmla="*/ 2 h 601"/>
                <a:gd name="T4" fmla="*/ 750 w 970"/>
                <a:gd name="T5" fmla="*/ 11 h 601"/>
                <a:gd name="T6" fmla="*/ 787 w 970"/>
                <a:gd name="T7" fmla="*/ 24 h 601"/>
                <a:gd name="T8" fmla="*/ 821 w 970"/>
                <a:gd name="T9" fmla="*/ 41 h 601"/>
                <a:gd name="T10" fmla="*/ 854 w 970"/>
                <a:gd name="T11" fmla="*/ 63 h 601"/>
                <a:gd name="T12" fmla="*/ 883 w 970"/>
                <a:gd name="T13" fmla="*/ 88 h 601"/>
                <a:gd name="T14" fmla="*/ 908 w 970"/>
                <a:gd name="T15" fmla="*/ 117 h 601"/>
                <a:gd name="T16" fmla="*/ 930 w 970"/>
                <a:gd name="T17" fmla="*/ 149 h 601"/>
                <a:gd name="T18" fmla="*/ 947 w 970"/>
                <a:gd name="T19" fmla="*/ 184 h 601"/>
                <a:gd name="T20" fmla="*/ 960 w 970"/>
                <a:gd name="T21" fmla="*/ 221 h 601"/>
                <a:gd name="T22" fmla="*/ 968 w 970"/>
                <a:gd name="T23" fmla="*/ 259 h 601"/>
                <a:gd name="T24" fmla="*/ 970 w 970"/>
                <a:gd name="T25" fmla="*/ 300 h 601"/>
                <a:gd name="T26" fmla="*/ 968 w 970"/>
                <a:gd name="T27" fmla="*/ 341 h 601"/>
                <a:gd name="T28" fmla="*/ 960 w 970"/>
                <a:gd name="T29" fmla="*/ 381 h 601"/>
                <a:gd name="T30" fmla="*/ 947 w 970"/>
                <a:gd name="T31" fmla="*/ 418 h 601"/>
                <a:gd name="T32" fmla="*/ 930 w 970"/>
                <a:gd name="T33" fmla="*/ 452 h 601"/>
                <a:gd name="T34" fmla="*/ 908 w 970"/>
                <a:gd name="T35" fmla="*/ 484 h 601"/>
                <a:gd name="T36" fmla="*/ 883 w 970"/>
                <a:gd name="T37" fmla="*/ 513 h 601"/>
                <a:gd name="T38" fmla="*/ 854 w 970"/>
                <a:gd name="T39" fmla="*/ 538 h 601"/>
                <a:gd name="T40" fmla="*/ 821 w 970"/>
                <a:gd name="T41" fmla="*/ 560 h 601"/>
                <a:gd name="T42" fmla="*/ 787 w 970"/>
                <a:gd name="T43" fmla="*/ 578 h 601"/>
                <a:gd name="T44" fmla="*/ 750 w 970"/>
                <a:gd name="T45" fmla="*/ 590 h 601"/>
                <a:gd name="T46" fmla="*/ 711 w 970"/>
                <a:gd name="T47" fmla="*/ 598 h 601"/>
                <a:gd name="T48" fmla="*/ 670 w 970"/>
                <a:gd name="T49" fmla="*/ 601 h 601"/>
                <a:gd name="T50" fmla="*/ 630 w 970"/>
                <a:gd name="T51" fmla="*/ 598 h 601"/>
                <a:gd name="T52" fmla="*/ 592 w 970"/>
                <a:gd name="T53" fmla="*/ 591 h 601"/>
                <a:gd name="T54" fmla="*/ 555 w 970"/>
                <a:gd name="T55" fmla="*/ 578 h 601"/>
                <a:gd name="T56" fmla="*/ 520 w 970"/>
                <a:gd name="T57" fmla="*/ 561 h 601"/>
                <a:gd name="T58" fmla="*/ 489 w 970"/>
                <a:gd name="T59" fmla="*/ 540 h 601"/>
                <a:gd name="T60" fmla="*/ 460 w 970"/>
                <a:gd name="T61" fmla="*/ 515 h 601"/>
                <a:gd name="T62" fmla="*/ 436 w 970"/>
                <a:gd name="T63" fmla="*/ 487 h 601"/>
                <a:gd name="T64" fmla="*/ 413 w 970"/>
                <a:gd name="T65" fmla="*/ 455 h 601"/>
                <a:gd name="T66" fmla="*/ 396 w 970"/>
                <a:gd name="T67" fmla="*/ 422 h 601"/>
                <a:gd name="T68" fmla="*/ 383 w 970"/>
                <a:gd name="T69" fmla="*/ 386 h 601"/>
                <a:gd name="T70" fmla="*/ 375 w 970"/>
                <a:gd name="T71" fmla="*/ 347 h 601"/>
                <a:gd name="T72" fmla="*/ 0 w 970"/>
                <a:gd name="T73" fmla="*/ 310 h 601"/>
                <a:gd name="T74" fmla="*/ 8 w 970"/>
                <a:gd name="T75" fmla="*/ 265 h 601"/>
                <a:gd name="T76" fmla="*/ 14 w 970"/>
                <a:gd name="T77" fmla="*/ 217 h 601"/>
                <a:gd name="T78" fmla="*/ 16 w 970"/>
                <a:gd name="T79" fmla="*/ 168 h 601"/>
                <a:gd name="T80" fmla="*/ 15 w 970"/>
                <a:gd name="T81" fmla="*/ 159 h 601"/>
                <a:gd name="T82" fmla="*/ 389 w 970"/>
                <a:gd name="T83" fmla="*/ 197 h 601"/>
                <a:gd name="T84" fmla="*/ 405 w 970"/>
                <a:gd name="T85" fmla="*/ 159 h 601"/>
                <a:gd name="T86" fmla="*/ 427 w 970"/>
                <a:gd name="T87" fmla="*/ 126 h 601"/>
                <a:gd name="T88" fmla="*/ 452 w 970"/>
                <a:gd name="T89" fmla="*/ 95 h 601"/>
                <a:gd name="T90" fmla="*/ 482 w 970"/>
                <a:gd name="T91" fmla="*/ 68 h 601"/>
                <a:gd name="T92" fmla="*/ 513 w 970"/>
                <a:gd name="T93" fmla="*/ 44 h 601"/>
                <a:gd name="T94" fmla="*/ 549 w 970"/>
                <a:gd name="T95" fmla="*/ 26 h 601"/>
                <a:gd name="T96" fmla="*/ 588 w 970"/>
                <a:gd name="T97" fmla="*/ 12 h 601"/>
                <a:gd name="T98" fmla="*/ 628 w 970"/>
                <a:gd name="T99" fmla="*/ 3 h 601"/>
                <a:gd name="T100" fmla="*/ 670 w 970"/>
                <a:gd name="T101" fmla="*/ 0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70" h="601">
                  <a:moveTo>
                    <a:pt x="670" y="0"/>
                  </a:moveTo>
                  <a:lnTo>
                    <a:pt x="711" y="2"/>
                  </a:lnTo>
                  <a:lnTo>
                    <a:pt x="750" y="11"/>
                  </a:lnTo>
                  <a:lnTo>
                    <a:pt x="787" y="24"/>
                  </a:lnTo>
                  <a:lnTo>
                    <a:pt x="821" y="41"/>
                  </a:lnTo>
                  <a:lnTo>
                    <a:pt x="854" y="63"/>
                  </a:lnTo>
                  <a:lnTo>
                    <a:pt x="883" y="88"/>
                  </a:lnTo>
                  <a:lnTo>
                    <a:pt x="908" y="117"/>
                  </a:lnTo>
                  <a:lnTo>
                    <a:pt x="930" y="149"/>
                  </a:lnTo>
                  <a:lnTo>
                    <a:pt x="947" y="184"/>
                  </a:lnTo>
                  <a:lnTo>
                    <a:pt x="960" y="221"/>
                  </a:lnTo>
                  <a:lnTo>
                    <a:pt x="968" y="259"/>
                  </a:lnTo>
                  <a:lnTo>
                    <a:pt x="970" y="300"/>
                  </a:lnTo>
                  <a:lnTo>
                    <a:pt x="968" y="341"/>
                  </a:lnTo>
                  <a:lnTo>
                    <a:pt x="960" y="381"/>
                  </a:lnTo>
                  <a:lnTo>
                    <a:pt x="947" y="418"/>
                  </a:lnTo>
                  <a:lnTo>
                    <a:pt x="930" y="452"/>
                  </a:lnTo>
                  <a:lnTo>
                    <a:pt x="908" y="484"/>
                  </a:lnTo>
                  <a:lnTo>
                    <a:pt x="883" y="513"/>
                  </a:lnTo>
                  <a:lnTo>
                    <a:pt x="854" y="538"/>
                  </a:lnTo>
                  <a:lnTo>
                    <a:pt x="821" y="560"/>
                  </a:lnTo>
                  <a:lnTo>
                    <a:pt x="787" y="578"/>
                  </a:lnTo>
                  <a:lnTo>
                    <a:pt x="750" y="590"/>
                  </a:lnTo>
                  <a:lnTo>
                    <a:pt x="711" y="598"/>
                  </a:lnTo>
                  <a:lnTo>
                    <a:pt x="670" y="601"/>
                  </a:lnTo>
                  <a:lnTo>
                    <a:pt x="630" y="598"/>
                  </a:lnTo>
                  <a:lnTo>
                    <a:pt x="592" y="591"/>
                  </a:lnTo>
                  <a:lnTo>
                    <a:pt x="555" y="578"/>
                  </a:lnTo>
                  <a:lnTo>
                    <a:pt x="520" y="561"/>
                  </a:lnTo>
                  <a:lnTo>
                    <a:pt x="489" y="540"/>
                  </a:lnTo>
                  <a:lnTo>
                    <a:pt x="460" y="515"/>
                  </a:lnTo>
                  <a:lnTo>
                    <a:pt x="436" y="487"/>
                  </a:lnTo>
                  <a:lnTo>
                    <a:pt x="413" y="455"/>
                  </a:lnTo>
                  <a:lnTo>
                    <a:pt x="396" y="422"/>
                  </a:lnTo>
                  <a:lnTo>
                    <a:pt x="383" y="386"/>
                  </a:lnTo>
                  <a:lnTo>
                    <a:pt x="375" y="347"/>
                  </a:lnTo>
                  <a:lnTo>
                    <a:pt x="0" y="310"/>
                  </a:lnTo>
                  <a:lnTo>
                    <a:pt x="8" y="265"/>
                  </a:lnTo>
                  <a:lnTo>
                    <a:pt x="14" y="217"/>
                  </a:lnTo>
                  <a:lnTo>
                    <a:pt x="16" y="168"/>
                  </a:lnTo>
                  <a:lnTo>
                    <a:pt x="15" y="159"/>
                  </a:lnTo>
                  <a:lnTo>
                    <a:pt x="389" y="197"/>
                  </a:lnTo>
                  <a:lnTo>
                    <a:pt x="405" y="159"/>
                  </a:lnTo>
                  <a:lnTo>
                    <a:pt x="427" y="126"/>
                  </a:lnTo>
                  <a:lnTo>
                    <a:pt x="452" y="95"/>
                  </a:lnTo>
                  <a:lnTo>
                    <a:pt x="482" y="68"/>
                  </a:lnTo>
                  <a:lnTo>
                    <a:pt x="513" y="44"/>
                  </a:lnTo>
                  <a:lnTo>
                    <a:pt x="549" y="26"/>
                  </a:lnTo>
                  <a:lnTo>
                    <a:pt x="588" y="12"/>
                  </a:lnTo>
                  <a:lnTo>
                    <a:pt x="628" y="3"/>
                  </a:lnTo>
                  <a:lnTo>
                    <a:pt x="6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189"/>
            <p:cNvSpPr>
              <a:spLocks/>
            </p:cNvSpPr>
            <p:nvPr/>
          </p:nvSpPr>
          <p:spPr bwMode="auto">
            <a:xfrm>
              <a:off x="4841876" y="5380038"/>
              <a:ext cx="87313" cy="139700"/>
            </a:xfrm>
            <a:custGeom>
              <a:avLst/>
              <a:gdLst>
                <a:gd name="T0" fmla="*/ 227 w 602"/>
                <a:gd name="T1" fmla="*/ 0 h 965"/>
                <a:gd name="T2" fmla="*/ 310 w 602"/>
                <a:gd name="T3" fmla="*/ 365 h 965"/>
                <a:gd name="T4" fmla="*/ 353 w 602"/>
                <a:gd name="T5" fmla="*/ 370 h 965"/>
                <a:gd name="T6" fmla="*/ 395 w 602"/>
                <a:gd name="T7" fmla="*/ 380 h 965"/>
                <a:gd name="T8" fmla="*/ 434 w 602"/>
                <a:gd name="T9" fmla="*/ 396 h 965"/>
                <a:gd name="T10" fmla="*/ 469 w 602"/>
                <a:gd name="T11" fmla="*/ 416 h 965"/>
                <a:gd name="T12" fmla="*/ 502 w 602"/>
                <a:gd name="T13" fmla="*/ 442 h 965"/>
                <a:gd name="T14" fmla="*/ 531 w 602"/>
                <a:gd name="T15" fmla="*/ 472 h 965"/>
                <a:gd name="T16" fmla="*/ 555 w 602"/>
                <a:gd name="T17" fmla="*/ 504 h 965"/>
                <a:gd name="T18" fmla="*/ 574 w 602"/>
                <a:gd name="T19" fmla="*/ 541 h 965"/>
                <a:gd name="T20" fmla="*/ 590 w 602"/>
                <a:gd name="T21" fmla="*/ 580 h 965"/>
                <a:gd name="T22" fmla="*/ 599 w 602"/>
                <a:gd name="T23" fmla="*/ 622 h 965"/>
                <a:gd name="T24" fmla="*/ 602 w 602"/>
                <a:gd name="T25" fmla="*/ 665 h 965"/>
                <a:gd name="T26" fmla="*/ 599 w 602"/>
                <a:gd name="T27" fmla="*/ 706 h 965"/>
                <a:gd name="T28" fmla="*/ 591 w 602"/>
                <a:gd name="T29" fmla="*/ 745 h 965"/>
                <a:gd name="T30" fmla="*/ 578 w 602"/>
                <a:gd name="T31" fmla="*/ 782 h 965"/>
                <a:gd name="T32" fmla="*/ 560 w 602"/>
                <a:gd name="T33" fmla="*/ 816 h 965"/>
                <a:gd name="T34" fmla="*/ 539 w 602"/>
                <a:gd name="T35" fmla="*/ 849 h 965"/>
                <a:gd name="T36" fmla="*/ 513 w 602"/>
                <a:gd name="T37" fmla="*/ 878 h 965"/>
                <a:gd name="T38" fmla="*/ 485 w 602"/>
                <a:gd name="T39" fmla="*/ 903 h 965"/>
                <a:gd name="T40" fmla="*/ 453 w 602"/>
                <a:gd name="T41" fmla="*/ 924 h 965"/>
                <a:gd name="T42" fmla="*/ 418 w 602"/>
                <a:gd name="T43" fmla="*/ 942 h 965"/>
                <a:gd name="T44" fmla="*/ 381 w 602"/>
                <a:gd name="T45" fmla="*/ 955 h 965"/>
                <a:gd name="T46" fmla="*/ 342 w 602"/>
                <a:gd name="T47" fmla="*/ 963 h 965"/>
                <a:gd name="T48" fmla="*/ 301 w 602"/>
                <a:gd name="T49" fmla="*/ 965 h 965"/>
                <a:gd name="T50" fmla="*/ 260 w 602"/>
                <a:gd name="T51" fmla="*/ 963 h 965"/>
                <a:gd name="T52" fmla="*/ 221 w 602"/>
                <a:gd name="T53" fmla="*/ 955 h 965"/>
                <a:gd name="T54" fmla="*/ 184 w 602"/>
                <a:gd name="T55" fmla="*/ 942 h 965"/>
                <a:gd name="T56" fmla="*/ 149 w 602"/>
                <a:gd name="T57" fmla="*/ 924 h 965"/>
                <a:gd name="T58" fmla="*/ 117 w 602"/>
                <a:gd name="T59" fmla="*/ 903 h 965"/>
                <a:gd name="T60" fmla="*/ 89 w 602"/>
                <a:gd name="T61" fmla="*/ 878 h 965"/>
                <a:gd name="T62" fmla="*/ 63 w 602"/>
                <a:gd name="T63" fmla="*/ 849 h 965"/>
                <a:gd name="T64" fmla="*/ 42 w 602"/>
                <a:gd name="T65" fmla="*/ 816 h 965"/>
                <a:gd name="T66" fmla="*/ 25 w 602"/>
                <a:gd name="T67" fmla="*/ 782 h 965"/>
                <a:gd name="T68" fmla="*/ 11 w 602"/>
                <a:gd name="T69" fmla="*/ 745 h 965"/>
                <a:gd name="T70" fmla="*/ 3 w 602"/>
                <a:gd name="T71" fmla="*/ 706 h 965"/>
                <a:gd name="T72" fmla="*/ 0 w 602"/>
                <a:gd name="T73" fmla="*/ 665 h 965"/>
                <a:gd name="T74" fmla="*/ 3 w 602"/>
                <a:gd name="T75" fmla="*/ 623 h 965"/>
                <a:gd name="T76" fmla="*/ 12 w 602"/>
                <a:gd name="T77" fmla="*/ 582 h 965"/>
                <a:gd name="T78" fmla="*/ 27 w 602"/>
                <a:gd name="T79" fmla="*/ 544 h 965"/>
                <a:gd name="T80" fmla="*/ 46 w 602"/>
                <a:gd name="T81" fmla="*/ 508 h 965"/>
                <a:gd name="T82" fmla="*/ 69 w 602"/>
                <a:gd name="T83" fmla="*/ 476 h 965"/>
                <a:gd name="T84" fmla="*/ 97 w 602"/>
                <a:gd name="T85" fmla="*/ 446 h 965"/>
                <a:gd name="T86" fmla="*/ 129 w 602"/>
                <a:gd name="T87" fmla="*/ 421 h 965"/>
                <a:gd name="T88" fmla="*/ 163 w 602"/>
                <a:gd name="T89" fmla="*/ 400 h 965"/>
                <a:gd name="T90" fmla="*/ 79 w 602"/>
                <a:gd name="T91" fmla="*/ 34 h 965"/>
                <a:gd name="T92" fmla="*/ 130 w 602"/>
                <a:gd name="T93" fmla="*/ 26 h 965"/>
                <a:gd name="T94" fmla="*/ 179 w 602"/>
                <a:gd name="T95" fmla="*/ 15 h 965"/>
                <a:gd name="T96" fmla="*/ 227 w 602"/>
                <a:gd name="T97" fmla="*/ 0 h 9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02" h="965">
                  <a:moveTo>
                    <a:pt x="227" y="0"/>
                  </a:moveTo>
                  <a:lnTo>
                    <a:pt x="310" y="365"/>
                  </a:lnTo>
                  <a:lnTo>
                    <a:pt x="353" y="370"/>
                  </a:lnTo>
                  <a:lnTo>
                    <a:pt x="395" y="380"/>
                  </a:lnTo>
                  <a:lnTo>
                    <a:pt x="434" y="396"/>
                  </a:lnTo>
                  <a:lnTo>
                    <a:pt x="469" y="416"/>
                  </a:lnTo>
                  <a:lnTo>
                    <a:pt x="502" y="442"/>
                  </a:lnTo>
                  <a:lnTo>
                    <a:pt x="531" y="472"/>
                  </a:lnTo>
                  <a:lnTo>
                    <a:pt x="555" y="504"/>
                  </a:lnTo>
                  <a:lnTo>
                    <a:pt x="574" y="541"/>
                  </a:lnTo>
                  <a:lnTo>
                    <a:pt x="590" y="580"/>
                  </a:lnTo>
                  <a:lnTo>
                    <a:pt x="599" y="622"/>
                  </a:lnTo>
                  <a:lnTo>
                    <a:pt x="602" y="665"/>
                  </a:lnTo>
                  <a:lnTo>
                    <a:pt x="599" y="706"/>
                  </a:lnTo>
                  <a:lnTo>
                    <a:pt x="591" y="745"/>
                  </a:lnTo>
                  <a:lnTo>
                    <a:pt x="578" y="782"/>
                  </a:lnTo>
                  <a:lnTo>
                    <a:pt x="560" y="816"/>
                  </a:lnTo>
                  <a:lnTo>
                    <a:pt x="539" y="849"/>
                  </a:lnTo>
                  <a:lnTo>
                    <a:pt x="513" y="878"/>
                  </a:lnTo>
                  <a:lnTo>
                    <a:pt x="485" y="903"/>
                  </a:lnTo>
                  <a:lnTo>
                    <a:pt x="453" y="924"/>
                  </a:lnTo>
                  <a:lnTo>
                    <a:pt x="418" y="942"/>
                  </a:lnTo>
                  <a:lnTo>
                    <a:pt x="381" y="955"/>
                  </a:lnTo>
                  <a:lnTo>
                    <a:pt x="342" y="963"/>
                  </a:lnTo>
                  <a:lnTo>
                    <a:pt x="301" y="965"/>
                  </a:lnTo>
                  <a:lnTo>
                    <a:pt x="260" y="963"/>
                  </a:lnTo>
                  <a:lnTo>
                    <a:pt x="221" y="955"/>
                  </a:lnTo>
                  <a:lnTo>
                    <a:pt x="184" y="942"/>
                  </a:lnTo>
                  <a:lnTo>
                    <a:pt x="149" y="924"/>
                  </a:lnTo>
                  <a:lnTo>
                    <a:pt x="117" y="903"/>
                  </a:lnTo>
                  <a:lnTo>
                    <a:pt x="89" y="878"/>
                  </a:lnTo>
                  <a:lnTo>
                    <a:pt x="63" y="849"/>
                  </a:lnTo>
                  <a:lnTo>
                    <a:pt x="42" y="816"/>
                  </a:lnTo>
                  <a:lnTo>
                    <a:pt x="25" y="782"/>
                  </a:lnTo>
                  <a:lnTo>
                    <a:pt x="11" y="745"/>
                  </a:lnTo>
                  <a:lnTo>
                    <a:pt x="3" y="706"/>
                  </a:lnTo>
                  <a:lnTo>
                    <a:pt x="0" y="665"/>
                  </a:lnTo>
                  <a:lnTo>
                    <a:pt x="3" y="623"/>
                  </a:lnTo>
                  <a:lnTo>
                    <a:pt x="12" y="582"/>
                  </a:lnTo>
                  <a:lnTo>
                    <a:pt x="27" y="544"/>
                  </a:lnTo>
                  <a:lnTo>
                    <a:pt x="46" y="508"/>
                  </a:lnTo>
                  <a:lnTo>
                    <a:pt x="69" y="476"/>
                  </a:lnTo>
                  <a:lnTo>
                    <a:pt x="97" y="446"/>
                  </a:lnTo>
                  <a:lnTo>
                    <a:pt x="129" y="421"/>
                  </a:lnTo>
                  <a:lnTo>
                    <a:pt x="163" y="400"/>
                  </a:lnTo>
                  <a:lnTo>
                    <a:pt x="79" y="34"/>
                  </a:lnTo>
                  <a:lnTo>
                    <a:pt x="130" y="26"/>
                  </a:lnTo>
                  <a:lnTo>
                    <a:pt x="179" y="15"/>
                  </a:lnTo>
                  <a:lnTo>
                    <a:pt x="2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190"/>
            <p:cNvSpPr>
              <a:spLocks/>
            </p:cNvSpPr>
            <p:nvPr/>
          </p:nvSpPr>
          <p:spPr bwMode="auto">
            <a:xfrm>
              <a:off x="4598988" y="5307013"/>
              <a:ext cx="153988" cy="90488"/>
            </a:xfrm>
            <a:custGeom>
              <a:avLst/>
              <a:gdLst>
                <a:gd name="T0" fmla="*/ 1017 w 1066"/>
                <a:gd name="T1" fmla="*/ 0 h 621"/>
                <a:gd name="T2" fmla="*/ 1030 w 1066"/>
                <a:gd name="T3" fmla="*/ 49 h 621"/>
                <a:gd name="T4" fmla="*/ 1047 w 1066"/>
                <a:gd name="T5" fmla="*/ 97 h 621"/>
                <a:gd name="T6" fmla="*/ 1066 w 1066"/>
                <a:gd name="T7" fmla="*/ 143 h 621"/>
                <a:gd name="T8" fmla="*/ 599 w 1066"/>
                <a:gd name="T9" fmla="*/ 300 h 621"/>
                <a:gd name="T10" fmla="*/ 600 w 1066"/>
                <a:gd name="T11" fmla="*/ 310 h 621"/>
                <a:gd name="T12" fmla="*/ 601 w 1066"/>
                <a:gd name="T13" fmla="*/ 320 h 621"/>
                <a:gd name="T14" fmla="*/ 599 w 1066"/>
                <a:gd name="T15" fmla="*/ 361 h 621"/>
                <a:gd name="T16" fmla="*/ 591 w 1066"/>
                <a:gd name="T17" fmla="*/ 400 h 621"/>
                <a:gd name="T18" fmla="*/ 577 w 1066"/>
                <a:gd name="T19" fmla="*/ 437 h 621"/>
                <a:gd name="T20" fmla="*/ 560 w 1066"/>
                <a:gd name="T21" fmla="*/ 472 h 621"/>
                <a:gd name="T22" fmla="*/ 539 w 1066"/>
                <a:gd name="T23" fmla="*/ 503 h 621"/>
                <a:gd name="T24" fmla="*/ 513 w 1066"/>
                <a:gd name="T25" fmla="*/ 533 h 621"/>
                <a:gd name="T26" fmla="*/ 485 w 1066"/>
                <a:gd name="T27" fmla="*/ 558 h 621"/>
                <a:gd name="T28" fmla="*/ 452 w 1066"/>
                <a:gd name="T29" fmla="*/ 580 h 621"/>
                <a:gd name="T30" fmla="*/ 417 w 1066"/>
                <a:gd name="T31" fmla="*/ 597 h 621"/>
                <a:gd name="T32" fmla="*/ 380 w 1066"/>
                <a:gd name="T33" fmla="*/ 610 h 621"/>
                <a:gd name="T34" fmla="*/ 341 w 1066"/>
                <a:gd name="T35" fmla="*/ 618 h 621"/>
                <a:gd name="T36" fmla="*/ 300 w 1066"/>
                <a:gd name="T37" fmla="*/ 621 h 621"/>
                <a:gd name="T38" fmla="*/ 259 w 1066"/>
                <a:gd name="T39" fmla="*/ 618 h 621"/>
                <a:gd name="T40" fmla="*/ 220 w 1066"/>
                <a:gd name="T41" fmla="*/ 610 h 621"/>
                <a:gd name="T42" fmla="*/ 184 w 1066"/>
                <a:gd name="T43" fmla="*/ 597 h 621"/>
                <a:gd name="T44" fmla="*/ 149 w 1066"/>
                <a:gd name="T45" fmla="*/ 580 h 621"/>
                <a:gd name="T46" fmla="*/ 116 w 1066"/>
                <a:gd name="T47" fmla="*/ 558 h 621"/>
                <a:gd name="T48" fmla="*/ 88 w 1066"/>
                <a:gd name="T49" fmla="*/ 533 h 621"/>
                <a:gd name="T50" fmla="*/ 62 w 1066"/>
                <a:gd name="T51" fmla="*/ 503 h 621"/>
                <a:gd name="T52" fmla="*/ 41 w 1066"/>
                <a:gd name="T53" fmla="*/ 472 h 621"/>
                <a:gd name="T54" fmla="*/ 23 w 1066"/>
                <a:gd name="T55" fmla="*/ 437 h 621"/>
                <a:gd name="T56" fmla="*/ 11 w 1066"/>
                <a:gd name="T57" fmla="*/ 400 h 621"/>
                <a:gd name="T58" fmla="*/ 3 w 1066"/>
                <a:gd name="T59" fmla="*/ 361 h 621"/>
                <a:gd name="T60" fmla="*/ 0 w 1066"/>
                <a:gd name="T61" fmla="*/ 320 h 621"/>
                <a:gd name="T62" fmla="*/ 3 w 1066"/>
                <a:gd name="T63" fmla="*/ 279 h 621"/>
                <a:gd name="T64" fmla="*/ 11 w 1066"/>
                <a:gd name="T65" fmla="*/ 240 h 621"/>
                <a:gd name="T66" fmla="*/ 23 w 1066"/>
                <a:gd name="T67" fmla="*/ 203 h 621"/>
                <a:gd name="T68" fmla="*/ 41 w 1066"/>
                <a:gd name="T69" fmla="*/ 169 h 621"/>
                <a:gd name="T70" fmla="*/ 62 w 1066"/>
                <a:gd name="T71" fmla="*/ 136 h 621"/>
                <a:gd name="T72" fmla="*/ 88 w 1066"/>
                <a:gd name="T73" fmla="*/ 108 h 621"/>
                <a:gd name="T74" fmla="*/ 116 w 1066"/>
                <a:gd name="T75" fmla="*/ 82 h 621"/>
                <a:gd name="T76" fmla="*/ 149 w 1066"/>
                <a:gd name="T77" fmla="*/ 61 h 621"/>
                <a:gd name="T78" fmla="*/ 184 w 1066"/>
                <a:gd name="T79" fmla="*/ 43 h 621"/>
                <a:gd name="T80" fmla="*/ 220 w 1066"/>
                <a:gd name="T81" fmla="*/ 30 h 621"/>
                <a:gd name="T82" fmla="*/ 259 w 1066"/>
                <a:gd name="T83" fmla="*/ 23 h 621"/>
                <a:gd name="T84" fmla="*/ 300 w 1066"/>
                <a:gd name="T85" fmla="*/ 20 h 621"/>
                <a:gd name="T86" fmla="*/ 340 w 1066"/>
                <a:gd name="T87" fmla="*/ 22 h 621"/>
                <a:gd name="T88" fmla="*/ 376 w 1066"/>
                <a:gd name="T89" fmla="*/ 30 h 621"/>
                <a:gd name="T90" fmla="*/ 412 w 1066"/>
                <a:gd name="T91" fmla="*/ 41 h 621"/>
                <a:gd name="T92" fmla="*/ 446 w 1066"/>
                <a:gd name="T93" fmla="*/ 58 h 621"/>
                <a:gd name="T94" fmla="*/ 476 w 1066"/>
                <a:gd name="T95" fmla="*/ 77 h 621"/>
                <a:gd name="T96" fmla="*/ 505 w 1066"/>
                <a:gd name="T97" fmla="*/ 100 h 621"/>
                <a:gd name="T98" fmla="*/ 530 w 1066"/>
                <a:gd name="T99" fmla="*/ 127 h 621"/>
                <a:gd name="T100" fmla="*/ 552 w 1066"/>
                <a:gd name="T101" fmla="*/ 157 h 621"/>
                <a:gd name="T102" fmla="*/ 1017 w 1066"/>
                <a:gd name="T103" fmla="*/ 0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6" h="621">
                  <a:moveTo>
                    <a:pt x="1017" y="0"/>
                  </a:moveTo>
                  <a:lnTo>
                    <a:pt x="1030" y="49"/>
                  </a:lnTo>
                  <a:lnTo>
                    <a:pt x="1047" y="97"/>
                  </a:lnTo>
                  <a:lnTo>
                    <a:pt x="1066" y="143"/>
                  </a:lnTo>
                  <a:lnTo>
                    <a:pt x="599" y="300"/>
                  </a:lnTo>
                  <a:lnTo>
                    <a:pt x="600" y="310"/>
                  </a:lnTo>
                  <a:lnTo>
                    <a:pt x="601" y="320"/>
                  </a:lnTo>
                  <a:lnTo>
                    <a:pt x="599" y="361"/>
                  </a:lnTo>
                  <a:lnTo>
                    <a:pt x="591" y="400"/>
                  </a:lnTo>
                  <a:lnTo>
                    <a:pt x="577" y="437"/>
                  </a:lnTo>
                  <a:lnTo>
                    <a:pt x="560" y="472"/>
                  </a:lnTo>
                  <a:lnTo>
                    <a:pt x="539" y="503"/>
                  </a:lnTo>
                  <a:lnTo>
                    <a:pt x="513" y="533"/>
                  </a:lnTo>
                  <a:lnTo>
                    <a:pt x="485" y="558"/>
                  </a:lnTo>
                  <a:lnTo>
                    <a:pt x="452" y="580"/>
                  </a:lnTo>
                  <a:lnTo>
                    <a:pt x="417" y="597"/>
                  </a:lnTo>
                  <a:lnTo>
                    <a:pt x="380" y="610"/>
                  </a:lnTo>
                  <a:lnTo>
                    <a:pt x="341" y="618"/>
                  </a:lnTo>
                  <a:lnTo>
                    <a:pt x="300" y="621"/>
                  </a:lnTo>
                  <a:lnTo>
                    <a:pt x="259" y="618"/>
                  </a:lnTo>
                  <a:lnTo>
                    <a:pt x="220" y="610"/>
                  </a:lnTo>
                  <a:lnTo>
                    <a:pt x="184" y="597"/>
                  </a:lnTo>
                  <a:lnTo>
                    <a:pt x="149" y="580"/>
                  </a:lnTo>
                  <a:lnTo>
                    <a:pt x="116" y="558"/>
                  </a:lnTo>
                  <a:lnTo>
                    <a:pt x="88" y="533"/>
                  </a:lnTo>
                  <a:lnTo>
                    <a:pt x="62" y="503"/>
                  </a:lnTo>
                  <a:lnTo>
                    <a:pt x="41" y="472"/>
                  </a:lnTo>
                  <a:lnTo>
                    <a:pt x="23" y="437"/>
                  </a:lnTo>
                  <a:lnTo>
                    <a:pt x="11" y="400"/>
                  </a:lnTo>
                  <a:lnTo>
                    <a:pt x="3" y="361"/>
                  </a:lnTo>
                  <a:lnTo>
                    <a:pt x="0" y="320"/>
                  </a:lnTo>
                  <a:lnTo>
                    <a:pt x="3" y="279"/>
                  </a:lnTo>
                  <a:lnTo>
                    <a:pt x="11" y="240"/>
                  </a:lnTo>
                  <a:lnTo>
                    <a:pt x="23" y="203"/>
                  </a:lnTo>
                  <a:lnTo>
                    <a:pt x="41" y="169"/>
                  </a:lnTo>
                  <a:lnTo>
                    <a:pt x="62" y="136"/>
                  </a:lnTo>
                  <a:lnTo>
                    <a:pt x="88" y="108"/>
                  </a:lnTo>
                  <a:lnTo>
                    <a:pt x="116" y="82"/>
                  </a:lnTo>
                  <a:lnTo>
                    <a:pt x="149" y="61"/>
                  </a:lnTo>
                  <a:lnTo>
                    <a:pt x="184" y="43"/>
                  </a:lnTo>
                  <a:lnTo>
                    <a:pt x="220" y="30"/>
                  </a:lnTo>
                  <a:lnTo>
                    <a:pt x="259" y="23"/>
                  </a:lnTo>
                  <a:lnTo>
                    <a:pt x="300" y="20"/>
                  </a:lnTo>
                  <a:lnTo>
                    <a:pt x="340" y="22"/>
                  </a:lnTo>
                  <a:lnTo>
                    <a:pt x="376" y="30"/>
                  </a:lnTo>
                  <a:lnTo>
                    <a:pt x="412" y="41"/>
                  </a:lnTo>
                  <a:lnTo>
                    <a:pt x="446" y="58"/>
                  </a:lnTo>
                  <a:lnTo>
                    <a:pt x="476" y="77"/>
                  </a:lnTo>
                  <a:lnTo>
                    <a:pt x="505" y="100"/>
                  </a:lnTo>
                  <a:lnTo>
                    <a:pt x="530" y="127"/>
                  </a:lnTo>
                  <a:lnTo>
                    <a:pt x="552" y="157"/>
                  </a:lnTo>
                  <a:lnTo>
                    <a:pt x="10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Freeform 191"/>
            <p:cNvSpPr>
              <a:spLocks/>
            </p:cNvSpPr>
            <p:nvPr/>
          </p:nvSpPr>
          <p:spPr bwMode="auto">
            <a:xfrm>
              <a:off x="4768851" y="5211763"/>
              <a:ext cx="147638" cy="149225"/>
            </a:xfrm>
            <a:custGeom>
              <a:avLst/>
              <a:gdLst>
                <a:gd name="T0" fmla="*/ 515 w 1031"/>
                <a:gd name="T1" fmla="*/ 0 h 1031"/>
                <a:gd name="T2" fmla="*/ 571 w 1031"/>
                <a:gd name="T3" fmla="*/ 3 h 1031"/>
                <a:gd name="T4" fmla="*/ 626 w 1031"/>
                <a:gd name="T5" fmla="*/ 12 h 1031"/>
                <a:gd name="T6" fmla="*/ 678 w 1031"/>
                <a:gd name="T7" fmla="*/ 26 h 1031"/>
                <a:gd name="T8" fmla="*/ 728 w 1031"/>
                <a:gd name="T9" fmla="*/ 45 h 1031"/>
                <a:gd name="T10" fmla="*/ 775 w 1031"/>
                <a:gd name="T11" fmla="*/ 70 h 1031"/>
                <a:gd name="T12" fmla="*/ 820 w 1031"/>
                <a:gd name="T13" fmla="*/ 99 h 1031"/>
                <a:gd name="T14" fmla="*/ 861 w 1031"/>
                <a:gd name="T15" fmla="*/ 133 h 1031"/>
                <a:gd name="T16" fmla="*/ 898 w 1031"/>
                <a:gd name="T17" fmla="*/ 170 h 1031"/>
                <a:gd name="T18" fmla="*/ 931 w 1031"/>
                <a:gd name="T19" fmla="*/ 211 h 1031"/>
                <a:gd name="T20" fmla="*/ 961 w 1031"/>
                <a:gd name="T21" fmla="*/ 256 h 1031"/>
                <a:gd name="T22" fmla="*/ 985 w 1031"/>
                <a:gd name="T23" fmla="*/ 302 h 1031"/>
                <a:gd name="T24" fmla="*/ 1005 w 1031"/>
                <a:gd name="T25" fmla="*/ 352 h 1031"/>
                <a:gd name="T26" fmla="*/ 1019 w 1031"/>
                <a:gd name="T27" fmla="*/ 404 h 1031"/>
                <a:gd name="T28" fmla="*/ 1028 w 1031"/>
                <a:gd name="T29" fmla="*/ 459 h 1031"/>
                <a:gd name="T30" fmla="*/ 1031 w 1031"/>
                <a:gd name="T31" fmla="*/ 515 h 1031"/>
                <a:gd name="T32" fmla="*/ 1028 w 1031"/>
                <a:gd name="T33" fmla="*/ 571 h 1031"/>
                <a:gd name="T34" fmla="*/ 1019 w 1031"/>
                <a:gd name="T35" fmla="*/ 626 h 1031"/>
                <a:gd name="T36" fmla="*/ 1005 w 1031"/>
                <a:gd name="T37" fmla="*/ 678 h 1031"/>
                <a:gd name="T38" fmla="*/ 985 w 1031"/>
                <a:gd name="T39" fmla="*/ 728 h 1031"/>
                <a:gd name="T40" fmla="*/ 961 w 1031"/>
                <a:gd name="T41" fmla="*/ 775 h 1031"/>
                <a:gd name="T42" fmla="*/ 931 w 1031"/>
                <a:gd name="T43" fmla="*/ 820 h 1031"/>
                <a:gd name="T44" fmla="*/ 898 w 1031"/>
                <a:gd name="T45" fmla="*/ 860 h 1031"/>
                <a:gd name="T46" fmla="*/ 861 w 1031"/>
                <a:gd name="T47" fmla="*/ 898 h 1031"/>
                <a:gd name="T48" fmla="*/ 820 w 1031"/>
                <a:gd name="T49" fmla="*/ 931 h 1031"/>
                <a:gd name="T50" fmla="*/ 775 w 1031"/>
                <a:gd name="T51" fmla="*/ 960 h 1031"/>
                <a:gd name="T52" fmla="*/ 728 w 1031"/>
                <a:gd name="T53" fmla="*/ 985 h 1031"/>
                <a:gd name="T54" fmla="*/ 678 w 1031"/>
                <a:gd name="T55" fmla="*/ 1004 h 1031"/>
                <a:gd name="T56" fmla="*/ 626 w 1031"/>
                <a:gd name="T57" fmla="*/ 1018 h 1031"/>
                <a:gd name="T58" fmla="*/ 571 w 1031"/>
                <a:gd name="T59" fmla="*/ 1028 h 1031"/>
                <a:gd name="T60" fmla="*/ 515 w 1031"/>
                <a:gd name="T61" fmla="*/ 1031 h 1031"/>
                <a:gd name="T62" fmla="*/ 459 w 1031"/>
                <a:gd name="T63" fmla="*/ 1028 h 1031"/>
                <a:gd name="T64" fmla="*/ 405 w 1031"/>
                <a:gd name="T65" fmla="*/ 1018 h 1031"/>
                <a:gd name="T66" fmla="*/ 353 w 1031"/>
                <a:gd name="T67" fmla="*/ 1004 h 1031"/>
                <a:gd name="T68" fmla="*/ 303 w 1031"/>
                <a:gd name="T69" fmla="*/ 985 h 1031"/>
                <a:gd name="T70" fmla="*/ 256 w 1031"/>
                <a:gd name="T71" fmla="*/ 960 h 1031"/>
                <a:gd name="T72" fmla="*/ 211 w 1031"/>
                <a:gd name="T73" fmla="*/ 931 h 1031"/>
                <a:gd name="T74" fmla="*/ 170 w 1031"/>
                <a:gd name="T75" fmla="*/ 898 h 1031"/>
                <a:gd name="T76" fmla="*/ 133 w 1031"/>
                <a:gd name="T77" fmla="*/ 860 h 1031"/>
                <a:gd name="T78" fmla="*/ 100 w 1031"/>
                <a:gd name="T79" fmla="*/ 820 h 1031"/>
                <a:gd name="T80" fmla="*/ 70 w 1031"/>
                <a:gd name="T81" fmla="*/ 775 h 1031"/>
                <a:gd name="T82" fmla="*/ 46 w 1031"/>
                <a:gd name="T83" fmla="*/ 728 h 1031"/>
                <a:gd name="T84" fmla="*/ 27 w 1031"/>
                <a:gd name="T85" fmla="*/ 678 h 1031"/>
                <a:gd name="T86" fmla="*/ 12 w 1031"/>
                <a:gd name="T87" fmla="*/ 626 h 1031"/>
                <a:gd name="T88" fmla="*/ 3 w 1031"/>
                <a:gd name="T89" fmla="*/ 571 h 1031"/>
                <a:gd name="T90" fmla="*/ 0 w 1031"/>
                <a:gd name="T91" fmla="*/ 515 h 1031"/>
                <a:gd name="T92" fmla="*/ 3 w 1031"/>
                <a:gd name="T93" fmla="*/ 459 h 1031"/>
                <a:gd name="T94" fmla="*/ 12 w 1031"/>
                <a:gd name="T95" fmla="*/ 404 h 1031"/>
                <a:gd name="T96" fmla="*/ 27 w 1031"/>
                <a:gd name="T97" fmla="*/ 352 h 1031"/>
                <a:gd name="T98" fmla="*/ 46 w 1031"/>
                <a:gd name="T99" fmla="*/ 302 h 1031"/>
                <a:gd name="T100" fmla="*/ 70 w 1031"/>
                <a:gd name="T101" fmla="*/ 256 h 1031"/>
                <a:gd name="T102" fmla="*/ 100 w 1031"/>
                <a:gd name="T103" fmla="*/ 211 h 1031"/>
                <a:gd name="T104" fmla="*/ 133 w 1031"/>
                <a:gd name="T105" fmla="*/ 170 h 1031"/>
                <a:gd name="T106" fmla="*/ 170 w 1031"/>
                <a:gd name="T107" fmla="*/ 133 h 1031"/>
                <a:gd name="T108" fmla="*/ 211 w 1031"/>
                <a:gd name="T109" fmla="*/ 99 h 1031"/>
                <a:gd name="T110" fmla="*/ 256 w 1031"/>
                <a:gd name="T111" fmla="*/ 70 h 1031"/>
                <a:gd name="T112" fmla="*/ 303 w 1031"/>
                <a:gd name="T113" fmla="*/ 45 h 1031"/>
                <a:gd name="T114" fmla="*/ 353 w 1031"/>
                <a:gd name="T115" fmla="*/ 26 h 1031"/>
                <a:gd name="T116" fmla="*/ 405 w 1031"/>
                <a:gd name="T117" fmla="*/ 12 h 1031"/>
                <a:gd name="T118" fmla="*/ 459 w 1031"/>
                <a:gd name="T119" fmla="*/ 3 h 1031"/>
                <a:gd name="T120" fmla="*/ 515 w 1031"/>
                <a:gd name="T121" fmla="*/ 0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31" h="1031">
                  <a:moveTo>
                    <a:pt x="515" y="0"/>
                  </a:moveTo>
                  <a:lnTo>
                    <a:pt x="571" y="3"/>
                  </a:lnTo>
                  <a:lnTo>
                    <a:pt x="626" y="12"/>
                  </a:lnTo>
                  <a:lnTo>
                    <a:pt x="678" y="26"/>
                  </a:lnTo>
                  <a:lnTo>
                    <a:pt x="728" y="45"/>
                  </a:lnTo>
                  <a:lnTo>
                    <a:pt x="775" y="70"/>
                  </a:lnTo>
                  <a:lnTo>
                    <a:pt x="820" y="99"/>
                  </a:lnTo>
                  <a:lnTo>
                    <a:pt x="861" y="133"/>
                  </a:lnTo>
                  <a:lnTo>
                    <a:pt x="898" y="170"/>
                  </a:lnTo>
                  <a:lnTo>
                    <a:pt x="931" y="211"/>
                  </a:lnTo>
                  <a:lnTo>
                    <a:pt x="961" y="256"/>
                  </a:lnTo>
                  <a:lnTo>
                    <a:pt x="985" y="302"/>
                  </a:lnTo>
                  <a:lnTo>
                    <a:pt x="1005" y="352"/>
                  </a:lnTo>
                  <a:lnTo>
                    <a:pt x="1019" y="404"/>
                  </a:lnTo>
                  <a:lnTo>
                    <a:pt x="1028" y="459"/>
                  </a:lnTo>
                  <a:lnTo>
                    <a:pt x="1031" y="515"/>
                  </a:lnTo>
                  <a:lnTo>
                    <a:pt x="1028" y="571"/>
                  </a:lnTo>
                  <a:lnTo>
                    <a:pt x="1019" y="626"/>
                  </a:lnTo>
                  <a:lnTo>
                    <a:pt x="1005" y="678"/>
                  </a:lnTo>
                  <a:lnTo>
                    <a:pt x="985" y="728"/>
                  </a:lnTo>
                  <a:lnTo>
                    <a:pt x="961" y="775"/>
                  </a:lnTo>
                  <a:lnTo>
                    <a:pt x="931" y="820"/>
                  </a:lnTo>
                  <a:lnTo>
                    <a:pt x="898" y="860"/>
                  </a:lnTo>
                  <a:lnTo>
                    <a:pt x="861" y="898"/>
                  </a:lnTo>
                  <a:lnTo>
                    <a:pt x="820" y="931"/>
                  </a:lnTo>
                  <a:lnTo>
                    <a:pt x="775" y="960"/>
                  </a:lnTo>
                  <a:lnTo>
                    <a:pt x="728" y="985"/>
                  </a:lnTo>
                  <a:lnTo>
                    <a:pt x="678" y="1004"/>
                  </a:lnTo>
                  <a:lnTo>
                    <a:pt x="626" y="1018"/>
                  </a:lnTo>
                  <a:lnTo>
                    <a:pt x="571" y="1028"/>
                  </a:lnTo>
                  <a:lnTo>
                    <a:pt x="515" y="1031"/>
                  </a:lnTo>
                  <a:lnTo>
                    <a:pt x="459" y="1028"/>
                  </a:lnTo>
                  <a:lnTo>
                    <a:pt x="405" y="1018"/>
                  </a:lnTo>
                  <a:lnTo>
                    <a:pt x="353" y="1004"/>
                  </a:lnTo>
                  <a:lnTo>
                    <a:pt x="303" y="985"/>
                  </a:lnTo>
                  <a:lnTo>
                    <a:pt x="256" y="960"/>
                  </a:lnTo>
                  <a:lnTo>
                    <a:pt x="211" y="931"/>
                  </a:lnTo>
                  <a:lnTo>
                    <a:pt x="170" y="898"/>
                  </a:lnTo>
                  <a:lnTo>
                    <a:pt x="133" y="860"/>
                  </a:lnTo>
                  <a:lnTo>
                    <a:pt x="100" y="820"/>
                  </a:lnTo>
                  <a:lnTo>
                    <a:pt x="70" y="775"/>
                  </a:lnTo>
                  <a:lnTo>
                    <a:pt x="46" y="728"/>
                  </a:lnTo>
                  <a:lnTo>
                    <a:pt x="27" y="678"/>
                  </a:lnTo>
                  <a:lnTo>
                    <a:pt x="12" y="626"/>
                  </a:lnTo>
                  <a:lnTo>
                    <a:pt x="3" y="571"/>
                  </a:lnTo>
                  <a:lnTo>
                    <a:pt x="0" y="515"/>
                  </a:lnTo>
                  <a:lnTo>
                    <a:pt x="3" y="459"/>
                  </a:lnTo>
                  <a:lnTo>
                    <a:pt x="12" y="404"/>
                  </a:lnTo>
                  <a:lnTo>
                    <a:pt x="27" y="352"/>
                  </a:lnTo>
                  <a:lnTo>
                    <a:pt x="46" y="302"/>
                  </a:lnTo>
                  <a:lnTo>
                    <a:pt x="70" y="256"/>
                  </a:lnTo>
                  <a:lnTo>
                    <a:pt x="100" y="211"/>
                  </a:lnTo>
                  <a:lnTo>
                    <a:pt x="133" y="170"/>
                  </a:lnTo>
                  <a:lnTo>
                    <a:pt x="170" y="133"/>
                  </a:lnTo>
                  <a:lnTo>
                    <a:pt x="211" y="99"/>
                  </a:lnTo>
                  <a:lnTo>
                    <a:pt x="256" y="70"/>
                  </a:lnTo>
                  <a:lnTo>
                    <a:pt x="303" y="45"/>
                  </a:lnTo>
                  <a:lnTo>
                    <a:pt x="353" y="26"/>
                  </a:lnTo>
                  <a:lnTo>
                    <a:pt x="405" y="12"/>
                  </a:lnTo>
                  <a:lnTo>
                    <a:pt x="459" y="3"/>
                  </a:lnTo>
                  <a:lnTo>
                    <a:pt x="5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41" name="Freeform 363"/>
          <p:cNvSpPr>
            <a:spLocks noEditPoints="1"/>
          </p:cNvSpPr>
          <p:nvPr/>
        </p:nvSpPr>
        <p:spPr bwMode="auto">
          <a:xfrm flipH="1">
            <a:off x="6350909" y="1653181"/>
            <a:ext cx="253710" cy="327754"/>
          </a:xfrm>
          <a:custGeom>
            <a:avLst/>
            <a:gdLst>
              <a:gd name="T0" fmla="*/ 962 w 2559"/>
              <a:gd name="T1" fmla="*/ 928 h 3309"/>
              <a:gd name="T2" fmla="*/ 955 w 2559"/>
              <a:gd name="T3" fmla="*/ 1008 h 3309"/>
              <a:gd name="T4" fmla="*/ 1140 w 2559"/>
              <a:gd name="T5" fmla="*/ 972 h 3309"/>
              <a:gd name="T6" fmla="*/ 1538 w 2559"/>
              <a:gd name="T7" fmla="*/ 993 h 3309"/>
              <a:gd name="T8" fmla="*/ 1625 w 2559"/>
              <a:gd name="T9" fmla="*/ 995 h 3309"/>
              <a:gd name="T10" fmla="*/ 1562 w 2559"/>
              <a:gd name="T11" fmla="*/ 918 h 3309"/>
              <a:gd name="T12" fmla="*/ 1176 w 2559"/>
              <a:gd name="T13" fmla="*/ 656 h 3309"/>
              <a:gd name="T14" fmla="*/ 969 w 2559"/>
              <a:gd name="T15" fmla="*/ 710 h 3309"/>
              <a:gd name="T16" fmla="*/ 1030 w 2559"/>
              <a:gd name="T17" fmla="*/ 763 h 3309"/>
              <a:gd name="T18" fmla="*/ 1372 w 2559"/>
              <a:gd name="T19" fmla="*/ 735 h 3309"/>
              <a:gd name="T20" fmla="*/ 1550 w 2559"/>
              <a:gd name="T21" fmla="*/ 770 h 3309"/>
              <a:gd name="T22" fmla="*/ 1571 w 2559"/>
              <a:gd name="T23" fmla="*/ 694 h 3309"/>
              <a:gd name="T24" fmla="*/ 1279 w 2559"/>
              <a:gd name="T25" fmla="*/ 651 h 3309"/>
              <a:gd name="T26" fmla="*/ 1031 w 2559"/>
              <a:gd name="T27" fmla="*/ 454 h 3309"/>
              <a:gd name="T28" fmla="*/ 1045 w 2559"/>
              <a:gd name="T29" fmla="*/ 531 h 3309"/>
              <a:gd name="T30" fmla="*/ 1279 w 2559"/>
              <a:gd name="T31" fmla="*/ 496 h 3309"/>
              <a:gd name="T32" fmla="*/ 1508 w 2559"/>
              <a:gd name="T33" fmla="*/ 530 h 3309"/>
              <a:gd name="T34" fmla="*/ 1531 w 2559"/>
              <a:gd name="T35" fmla="*/ 455 h 3309"/>
              <a:gd name="T36" fmla="*/ 1279 w 2559"/>
              <a:gd name="T37" fmla="*/ 418 h 3309"/>
              <a:gd name="T38" fmla="*/ 1705 w 2559"/>
              <a:gd name="T39" fmla="*/ 53 h 3309"/>
              <a:gd name="T40" fmla="*/ 1859 w 2559"/>
              <a:gd name="T41" fmla="*/ 202 h 3309"/>
              <a:gd name="T42" fmla="*/ 1868 w 2559"/>
              <a:gd name="T43" fmla="*/ 1569 h 3309"/>
              <a:gd name="T44" fmla="*/ 1437 w 2559"/>
              <a:gd name="T45" fmla="*/ 1649 h 3309"/>
              <a:gd name="T46" fmla="*/ 1827 w 2559"/>
              <a:gd name="T47" fmla="*/ 1756 h 3309"/>
              <a:gd name="T48" fmla="*/ 2047 w 2559"/>
              <a:gd name="T49" fmla="*/ 1849 h 3309"/>
              <a:gd name="T50" fmla="*/ 2133 w 2559"/>
              <a:gd name="T51" fmla="*/ 1384 h 3309"/>
              <a:gd name="T52" fmla="*/ 2173 w 2559"/>
              <a:gd name="T53" fmla="*/ 1237 h 3309"/>
              <a:gd name="T54" fmla="*/ 2535 w 2559"/>
              <a:gd name="T55" fmla="*/ 1371 h 3309"/>
              <a:gd name="T56" fmla="*/ 2361 w 2559"/>
              <a:gd name="T57" fmla="*/ 1895 h 3309"/>
              <a:gd name="T58" fmla="*/ 2154 w 2559"/>
              <a:gd name="T59" fmla="*/ 2021 h 3309"/>
              <a:gd name="T60" fmla="*/ 1437 w 2559"/>
              <a:gd name="T61" fmla="*/ 2265 h 3309"/>
              <a:gd name="T62" fmla="*/ 1625 w 2559"/>
              <a:gd name="T63" fmla="*/ 2687 h 3309"/>
              <a:gd name="T64" fmla="*/ 2258 w 2559"/>
              <a:gd name="T65" fmla="*/ 2814 h 3309"/>
              <a:gd name="T66" fmla="*/ 2466 w 2559"/>
              <a:gd name="T67" fmla="*/ 2903 h 3309"/>
              <a:gd name="T68" fmla="*/ 2559 w 2559"/>
              <a:gd name="T69" fmla="*/ 3156 h 3309"/>
              <a:gd name="T70" fmla="*/ 2346 w 2559"/>
              <a:gd name="T71" fmla="*/ 3297 h 3309"/>
              <a:gd name="T72" fmla="*/ 2287 w 2559"/>
              <a:gd name="T73" fmla="*/ 3058 h 3309"/>
              <a:gd name="T74" fmla="*/ 2018 w 2559"/>
              <a:gd name="T75" fmla="*/ 2910 h 3309"/>
              <a:gd name="T76" fmla="*/ 1379 w 2559"/>
              <a:gd name="T77" fmla="*/ 3039 h 3309"/>
              <a:gd name="T78" fmla="*/ 1365 w 2559"/>
              <a:gd name="T79" fmla="*/ 3283 h 3309"/>
              <a:gd name="T80" fmla="*/ 1129 w 2559"/>
              <a:gd name="T81" fmla="*/ 3186 h 3309"/>
              <a:gd name="T82" fmla="*/ 1008 w 2559"/>
              <a:gd name="T83" fmla="*/ 2837 h 3309"/>
              <a:gd name="T84" fmla="*/ 330 w 2559"/>
              <a:gd name="T85" fmla="*/ 2970 h 3309"/>
              <a:gd name="T86" fmla="*/ 307 w 2559"/>
              <a:gd name="T87" fmla="*/ 3156 h 3309"/>
              <a:gd name="T88" fmla="*/ 94 w 2559"/>
              <a:gd name="T89" fmla="*/ 3297 h 3309"/>
              <a:gd name="T90" fmla="*/ 21 w 2559"/>
              <a:gd name="T91" fmla="*/ 3079 h 3309"/>
              <a:gd name="T92" fmla="*/ 125 w 2559"/>
              <a:gd name="T93" fmla="*/ 2879 h 3309"/>
              <a:gd name="T94" fmla="*/ 446 w 2559"/>
              <a:gd name="T95" fmla="*/ 2771 h 3309"/>
              <a:gd name="T96" fmla="*/ 1200 w 2559"/>
              <a:gd name="T97" fmla="*/ 2670 h 3309"/>
              <a:gd name="T98" fmla="*/ 536 w 2559"/>
              <a:gd name="T99" fmla="*/ 2177 h 3309"/>
              <a:gd name="T100" fmla="*/ 411 w 2559"/>
              <a:gd name="T101" fmla="*/ 1984 h 3309"/>
              <a:gd name="T102" fmla="*/ 176 w 2559"/>
              <a:gd name="T103" fmla="*/ 1881 h 3309"/>
              <a:gd name="T104" fmla="*/ 2 w 2559"/>
              <a:gd name="T105" fmla="*/ 1337 h 3309"/>
              <a:gd name="T106" fmla="*/ 407 w 2559"/>
              <a:gd name="T107" fmla="*/ 1239 h 3309"/>
              <a:gd name="T108" fmla="*/ 407 w 2559"/>
              <a:gd name="T109" fmla="*/ 1392 h 3309"/>
              <a:gd name="T110" fmla="*/ 565 w 2559"/>
              <a:gd name="T111" fmla="*/ 1796 h 3309"/>
              <a:gd name="T112" fmla="*/ 782 w 2559"/>
              <a:gd name="T113" fmla="*/ 1763 h 3309"/>
              <a:gd name="T114" fmla="*/ 990 w 2559"/>
              <a:gd name="T115" fmla="*/ 1637 h 3309"/>
              <a:gd name="T116" fmla="*/ 671 w 2559"/>
              <a:gd name="T117" fmla="*/ 1561 h 3309"/>
              <a:gd name="T118" fmla="*/ 716 w 2559"/>
              <a:gd name="T119" fmla="*/ 148 h 3309"/>
              <a:gd name="T120" fmla="*/ 912 w 2559"/>
              <a:gd name="T121" fmla="*/ 38 h 3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559" h="3309">
                <a:moveTo>
                  <a:pt x="1279" y="885"/>
                </a:moveTo>
                <a:lnTo>
                  <a:pt x="1223" y="886"/>
                </a:lnTo>
                <a:lnTo>
                  <a:pt x="1172" y="890"/>
                </a:lnTo>
                <a:lnTo>
                  <a:pt x="1127" y="894"/>
                </a:lnTo>
                <a:lnTo>
                  <a:pt x="1086" y="899"/>
                </a:lnTo>
                <a:lnTo>
                  <a:pt x="1051" y="905"/>
                </a:lnTo>
                <a:lnTo>
                  <a:pt x="1020" y="911"/>
                </a:lnTo>
                <a:lnTo>
                  <a:pt x="995" y="918"/>
                </a:lnTo>
                <a:lnTo>
                  <a:pt x="976" y="924"/>
                </a:lnTo>
                <a:lnTo>
                  <a:pt x="962" y="928"/>
                </a:lnTo>
                <a:lnTo>
                  <a:pt x="953" y="931"/>
                </a:lnTo>
                <a:lnTo>
                  <a:pt x="949" y="933"/>
                </a:lnTo>
                <a:lnTo>
                  <a:pt x="938" y="939"/>
                </a:lnTo>
                <a:lnTo>
                  <a:pt x="930" y="949"/>
                </a:lnTo>
                <a:lnTo>
                  <a:pt x="926" y="960"/>
                </a:lnTo>
                <a:lnTo>
                  <a:pt x="925" y="973"/>
                </a:lnTo>
                <a:lnTo>
                  <a:pt x="928" y="985"/>
                </a:lnTo>
                <a:lnTo>
                  <a:pt x="934" y="996"/>
                </a:lnTo>
                <a:lnTo>
                  <a:pt x="943" y="1003"/>
                </a:lnTo>
                <a:lnTo>
                  <a:pt x="955" y="1008"/>
                </a:lnTo>
                <a:lnTo>
                  <a:pt x="967" y="1008"/>
                </a:lnTo>
                <a:lnTo>
                  <a:pt x="979" y="1006"/>
                </a:lnTo>
                <a:lnTo>
                  <a:pt x="982" y="1005"/>
                </a:lnTo>
                <a:lnTo>
                  <a:pt x="990" y="1002"/>
                </a:lnTo>
                <a:lnTo>
                  <a:pt x="1003" y="998"/>
                </a:lnTo>
                <a:lnTo>
                  <a:pt x="1020" y="993"/>
                </a:lnTo>
                <a:lnTo>
                  <a:pt x="1043" y="987"/>
                </a:lnTo>
                <a:lnTo>
                  <a:pt x="1070" y="982"/>
                </a:lnTo>
                <a:lnTo>
                  <a:pt x="1103" y="976"/>
                </a:lnTo>
                <a:lnTo>
                  <a:pt x="1140" y="972"/>
                </a:lnTo>
                <a:lnTo>
                  <a:pt x="1182" y="968"/>
                </a:lnTo>
                <a:lnTo>
                  <a:pt x="1227" y="964"/>
                </a:lnTo>
                <a:lnTo>
                  <a:pt x="1279" y="963"/>
                </a:lnTo>
                <a:lnTo>
                  <a:pt x="1330" y="964"/>
                </a:lnTo>
                <a:lnTo>
                  <a:pt x="1377" y="968"/>
                </a:lnTo>
                <a:lnTo>
                  <a:pt x="1419" y="972"/>
                </a:lnTo>
                <a:lnTo>
                  <a:pt x="1456" y="976"/>
                </a:lnTo>
                <a:lnTo>
                  <a:pt x="1489" y="982"/>
                </a:lnTo>
                <a:lnTo>
                  <a:pt x="1516" y="987"/>
                </a:lnTo>
                <a:lnTo>
                  <a:pt x="1538" y="993"/>
                </a:lnTo>
                <a:lnTo>
                  <a:pt x="1556" y="998"/>
                </a:lnTo>
                <a:lnTo>
                  <a:pt x="1569" y="1002"/>
                </a:lnTo>
                <a:lnTo>
                  <a:pt x="1576" y="1005"/>
                </a:lnTo>
                <a:lnTo>
                  <a:pt x="1579" y="1006"/>
                </a:lnTo>
                <a:lnTo>
                  <a:pt x="1584" y="1007"/>
                </a:lnTo>
                <a:lnTo>
                  <a:pt x="1589" y="1008"/>
                </a:lnTo>
                <a:lnTo>
                  <a:pt x="1594" y="1009"/>
                </a:lnTo>
                <a:lnTo>
                  <a:pt x="1605" y="1007"/>
                </a:lnTo>
                <a:lnTo>
                  <a:pt x="1615" y="1003"/>
                </a:lnTo>
                <a:lnTo>
                  <a:pt x="1625" y="995"/>
                </a:lnTo>
                <a:lnTo>
                  <a:pt x="1631" y="985"/>
                </a:lnTo>
                <a:lnTo>
                  <a:pt x="1634" y="973"/>
                </a:lnTo>
                <a:lnTo>
                  <a:pt x="1633" y="960"/>
                </a:lnTo>
                <a:lnTo>
                  <a:pt x="1628" y="949"/>
                </a:lnTo>
                <a:lnTo>
                  <a:pt x="1621" y="939"/>
                </a:lnTo>
                <a:lnTo>
                  <a:pt x="1609" y="933"/>
                </a:lnTo>
                <a:lnTo>
                  <a:pt x="1606" y="931"/>
                </a:lnTo>
                <a:lnTo>
                  <a:pt x="1597" y="928"/>
                </a:lnTo>
                <a:lnTo>
                  <a:pt x="1582" y="924"/>
                </a:lnTo>
                <a:lnTo>
                  <a:pt x="1562" y="918"/>
                </a:lnTo>
                <a:lnTo>
                  <a:pt x="1537" y="911"/>
                </a:lnTo>
                <a:lnTo>
                  <a:pt x="1507" y="905"/>
                </a:lnTo>
                <a:lnTo>
                  <a:pt x="1472" y="899"/>
                </a:lnTo>
                <a:lnTo>
                  <a:pt x="1431" y="894"/>
                </a:lnTo>
                <a:lnTo>
                  <a:pt x="1386" y="890"/>
                </a:lnTo>
                <a:lnTo>
                  <a:pt x="1335" y="886"/>
                </a:lnTo>
                <a:lnTo>
                  <a:pt x="1279" y="885"/>
                </a:lnTo>
                <a:close/>
                <a:moveTo>
                  <a:pt x="1279" y="651"/>
                </a:moveTo>
                <a:lnTo>
                  <a:pt x="1225" y="652"/>
                </a:lnTo>
                <a:lnTo>
                  <a:pt x="1176" y="656"/>
                </a:lnTo>
                <a:lnTo>
                  <a:pt x="1134" y="661"/>
                </a:lnTo>
                <a:lnTo>
                  <a:pt x="1096" y="666"/>
                </a:lnTo>
                <a:lnTo>
                  <a:pt x="1064" y="672"/>
                </a:lnTo>
                <a:lnTo>
                  <a:pt x="1038" y="678"/>
                </a:lnTo>
                <a:lnTo>
                  <a:pt x="1017" y="685"/>
                </a:lnTo>
                <a:lnTo>
                  <a:pt x="1002" y="689"/>
                </a:lnTo>
                <a:lnTo>
                  <a:pt x="992" y="693"/>
                </a:lnTo>
                <a:lnTo>
                  <a:pt x="988" y="694"/>
                </a:lnTo>
                <a:lnTo>
                  <a:pt x="978" y="701"/>
                </a:lnTo>
                <a:lnTo>
                  <a:pt x="969" y="710"/>
                </a:lnTo>
                <a:lnTo>
                  <a:pt x="965" y="721"/>
                </a:lnTo>
                <a:lnTo>
                  <a:pt x="964" y="734"/>
                </a:lnTo>
                <a:lnTo>
                  <a:pt x="967" y="745"/>
                </a:lnTo>
                <a:lnTo>
                  <a:pt x="974" y="756"/>
                </a:lnTo>
                <a:lnTo>
                  <a:pt x="983" y="764"/>
                </a:lnTo>
                <a:lnTo>
                  <a:pt x="994" y="769"/>
                </a:lnTo>
                <a:lnTo>
                  <a:pt x="1006" y="770"/>
                </a:lnTo>
                <a:lnTo>
                  <a:pt x="1018" y="767"/>
                </a:lnTo>
                <a:lnTo>
                  <a:pt x="1021" y="766"/>
                </a:lnTo>
                <a:lnTo>
                  <a:pt x="1030" y="763"/>
                </a:lnTo>
                <a:lnTo>
                  <a:pt x="1043" y="759"/>
                </a:lnTo>
                <a:lnTo>
                  <a:pt x="1062" y="754"/>
                </a:lnTo>
                <a:lnTo>
                  <a:pt x="1085" y="748"/>
                </a:lnTo>
                <a:lnTo>
                  <a:pt x="1114" y="743"/>
                </a:lnTo>
                <a:lnTo>
                  <a:pt x="1147" y="738"/>
                </a:lnTo>
                <a:lnTo>
                  <a:pt x="1187" y="735"/>
                </a:lnTo>
                <a:lnTo>
                  <a:pt x="1231" y="731"/>
                </a:lnTo>
                <a:lnTo>
                  <a:pt x="1279" y="730"/>
                </a:lnTo>
                <a:lnTo>
                  <a:pt x="1327" y="731"/>
                </a:lnTo>
                <a:lnTo>
                  <a:pt x="1372" y="735"/>
                </a:lnTo>
                <a:lnTo>
                  <a:pt x="1410" y="738"/>
                </a:lnTo>
                <a:lnTo>
                  <a:pt x="1444" y="743"/>
                </a:lnTo>
                <a:lnTo>
                  <a:pt x="1473" y="748"/>
                </a:lnTo>
                <a:lnTo>
                  <a:pt x="1497" y="754"/>
                </a:lnTo>
                <a:lnTo>
                  <a:pt x="1516" y="759"/>
                </a:lnTo>
                <a:lnTo>
                  <a:pt x="1529" y="763"/>
                </a:lnTo>
                <a:lnTo>
                  <a:pt x="1536" y="766"/>
                </a:lnTo>
                <a:lnTo>
                  <a:pt x="1539" y="767"/>
                </a:lnTo>
                <a:lnTo>
                  <a:pt x="1545" y="769"/>
                </a:lnTo>
                <a:lnTo>
                  <a:pt x="1550" y="770"/>
                </a:lnTo>
                <a:lnTo>
                  <a:pt x="1555" y="770"/>
                </a:lnTo>
                <a:lnTo>
                  <a:pt x="1567" y="768"/>
                </a:lnTo>
                <a:lnTo>
                  <a:pt x="1577" y="764"/>
                </a:lnTo>
                <a:lnTo>
                  <a:pt x="1585" y="755"/>
                </a:lnTo>
                <a:lnTo>
                  <a:pt x="1591" y="746"/>
                </a:lnTo>
                <a:lnTo>
                  <a:pt x="1595" y="734"/>
                </a:lnTo>
                <a:lnTo>
                  <a:pt x="1594" y="721"/>
                </a:lnTo>
                <a:lnTo>
                  <a:pt x="1588" y="710"/>
                </a:lnTo>
                <a:lnTo>
                  <a:pt x="1581" y="701"/>
                </a:lnTo>
                <a:lnTo>
                  <a:pt x="1571" y="694"/>
                </a:lnTo>
                <a:lnTo>
                  <a:pt x="1567" y="693"/>
                </a:lnTo>
                <a:lnTo>
                  <a:pt x="1556" y="689"/>
                </a:lnTo>
                <a:lnTo>
                  <a:pt x="1542" y="685"/>
                </a:lnTo>
                <a:lnTo>
                  <a:pt x="1521" y="678"/>
                </a:lnTo>
                <a:lnTo>
                  <a:pt x="1494" y="672"/>
                </a:lnTo>
                <a:lnTo>
                  <a:pt x="1461" y="666"/>
                </a:lnTo>
                <a:lnTo>
                  <a:pt x="1424" y="661"/>
                </a:lnTo>
                <a:lnTo>
                  <a:pt x="1381" y="656"/>
                </a:lnTo>
                <a:lnTo>
                  <a:pt x="1332" y="652"/>
                </a:lnTo>
                <a:lnTo>
                  <a:pt x="1279" y="651"/>
                </a:lnTo>
                <a:close/>
                <a:moveTo>
                  <a:pt x="1279" y="418"/>
                </a:moveTo>
                <a:lnTo>
                  <a:pt x="1233" y="418"/>
                </a:lnTo>
                <a:lnTo>
                  <a:pt x="1191" y="422"/>
                </a:lnTo>
                <a:lnTo>
                  <a:pt x="1154" y="426"/>
                </a:lnTo>
                <a:lnTo>
                  <a:pt x="1121" y="431"/>
                </a:lnTo>
                <a:lnTo>
                  <a:pt x="1094" y="436"/>
                </a:lnTo>
                <a:lnTo>
                  <a:pt x="1071" y="441"/>
                </a:lnTo>
                <a:lnTo>
                  <a:pt x="1053" y="447"/>
                </a:lnTo>
                <a:lnTo>
                  <a:pt x="1039" y="451"/>
                </a:lnTo>
                <a:lnTo>
                  <a:pt x="1031" y="454"/>
                </a:lnTo>
                <a:lnTo>
                  <a:pt x="1028" y="455"/>
                </a:lnTo>
                <a:lnTo>
                  <a:pt x="1017" y="462"/>
                </a:lnTo>
                <a:lnTo>
                  <a:pt x="1009" y="470"/>
                </a:lnTo>
                <a:lnTo>
                  <a:pt x="1005" y="482"/>
                </a:lnTo>
                <a:lnTo>
                  <a:pt x="1004" y="494"/>
                </a:lnTo>
                <a:lnTo>
                  <a:pt x="1007" y="506"/>
                </a:lnTo>
                <a:lnTo>
                  <a:pt x="1013" y="517"/>
                </a:lnTo>
                <a:lnTo>
                  <a:pt x="1023" y="525"/>
                </a:lnTo>
                <a:lnTo>
                  <a:pt x="1034" y="530"/>
                </a:lnTo>
                <a:lnTo>
                  <a:pt x="1045" y="531"/>
                </a:lnTo>
                <a:lnTo>
                  <a:pt x="1058" y="528"/>
                </a:lnTo>
                <a:lnTo>
                  <a:pt x="1061" y="527"/>
                </a:lnTo>
                <a:lnTo>
                  <a:pt x="1069" y="523"/>
                </a:lnTo>
                <a:lnTo>
                  <a:pt x="1084" y="519"/>
                </a:lnTo>
                <a:lnTo>
                  <a:pt x="1103" y="514"/>
                </a:lnTo>
                <a:lnTo>
                  <a:pt x="1128" y="509"/>
                </a:lnTo>
                <a:lnTo>
                  <a:pt x="1158" y="505"/>
                </a:lnTo>
                <a:lnTo>
                  <a:pt x="1193" y="501"/>
                </a:lnTo>
                <a:lnTo>
                  <a:pt x="1234" y="497"/>
                </a:lnTo>
                <a:lnTo>
                  <a:pt x="1279" y="496"/>
                </a:lnTo>
                <a:lnTo>
                  <a:pt x="1325" y="497"/>
                </a:lnTo>
                <a:lnTo>
                  <a:pt x="1366" y="501"/>
                </a:lnTo>
                <a:lnTo>
                  <a:pt x="1400" y="505"/>
                </a:lnTo>
                <a:lnTo>
                  <a:pt x="1430" y="509"/>
                </a:lnTo>
                <a:lnTo>
                  <a:pt x="1455" y="514"/>
                </a:lnTo>
                <a:lnTo>
                  <a:pt x="1475" y="519"/>
                </a:lnTo>
                <a:lnTo>
                  <a:pt x="1489" y="523"/>
                </a:lnTo>
                <a:lnTo>
                  <a:pt x="1497" y="527"/>
                </a:lnTo>
                <a:lnTo>
                  <a:pt x="1500" y="528"/>
                </a:lnTo>
                <a:lnTo>
                  <a:pt x="1508" y="530"/>
                </a:lnTo>
                <a:lnTo>
                  <a:pt x="1516" y="531"/>
                </a:lnTo>
                <a:lnTo>
                  <a:pt x="1527" y="529"/>
                </a:lnTo>
                <a:lnTo>
                  <a:pt x="1537" y="525"/>
                </a:lnTo>
                <a:lnTo>
                  <a:pt x="1546" y="517"/>
                </a:lnTo>
                <a:lnTo>
                  <a:pt x="1552" y="507"/>
                </a:lnTo>
                <a:lnTo>
                  <a:pt x="1555" y="494"/>
                </a:lnTo>
                <a:lnTo>
                  <a:pt x="1554" y="482"/>
                </a:lnTo>
                <a:lnTo>
                  <a:pt x="1550" y="471"/>
                </a:lnTo>
                <a:lnTo>
                  <a:pt x="1542" y="462"/>
                </a:lnTo>
                <a:lnTo>
                  <a:pt x="1531" y="455"/>
                </a:lnTo>
                <a:lnTo>
                  <a:pt x="1527" y="454"/>
                </a:lnTo>
                <a:lnTo>
                  <a:pt x="1519" y="451"/>
                </a:lnTo>
                <a:lnTo>
                  <a:pt x="1505" y="447"/>
                </a:lnTo>
                <a:lnTo>
                  <a:pt x="1487" y="441"/>
                </a:lnTo>
                <a:lnTo>
                  <a:pt x="1465" y="436"/>
                </a:lnTo>
                <a:lnTo>
                  <a:pt x="1437" y="431"/>
                </a:lnTo>
                <a:lnTo>
                  <a:pt x="1404" y="426"/>
                </a:lnTo>
                <a:lnTo>
                  <a:pt x="1367" y="422"/>
                </a:lnTo>
                <a:lnTo>
                  <a:pt x="1325" y="418"/>
                </a:lnTo>
                <a:lnTo>
                  <a:pt x="1279" y="418"/>
                </a:lnTo>
                <a:close/>
                <a:moveTo>
                  <a:pt x="1279" y="0"/>
                </a:moveTo>
                <a:lnTo>
                  <a:pt x="1346" y="1"/>
                </a:lnTo>
                <a:lnTo>
                  <a:pt x="1408" y="5"/>
                </a:lnTo>
                <a:lnTo>
                  <a:pt x="1467" y="9"/>
                </a:lnTo>
                <a:lnTo>
                  <a:pt x="1519" y="15"/>
                </a:lnTo>
                <a:lnTo>
                  <a:pt x="1567" y="22"/>
                </a:lnTo>
                <a:lnTo>
                  <a:pt x="1608" y="29"/>
                </a:lnTo>
                <a:lnTo>
                  <a:pt x="1646" y="38"/>
                </a:lnTo>
                <a:lnTo>
                  <a:pt x="1678" y="45"/>
                </a:lnTo>
                <a:lnTo>
                  <a:pt x="1705" y="53"/>
                </a:lnTo>
                <a:lnTo>
                  <a:pt x="1728" y="60"/>
                </a:lnTo>
                <a:lnTo>
                  <a:pt x="1744" y="66"/>
                </a:lnTo>
                <a:lnTo>
                  <a:pt x="1756" y="70"/>
                </a:lnTo>
                <a:lnTo>
                  <a:pt x="1763" y="73"/>
                </a:lnTo>
                <a:lnTo>
                  <a:pt x="1788" y="86"/>
                </a:lnTo>
                <a:lnTo>
                  <a:pt x="1810" y="103"/>
                </a:lnTo>
                <a:lnTo>
                  <a:pt x="1829" y="124"/>
                </a:lnTo>
                <a:lnTo>
                  <a:pt x="1843" y="148"/>
                </a:lnTo>
                <a:lnTo>
                  <a:pt x="1854" y="174"/>
                </a:lnTo>
                <a:lnTo>
                  <a:pt x="1859" y="202"/>
                </a:lnTo>
                <a:lnTo>
                  <a:pt x="1979" y="1401"/>
                </a:lnTo>
                <a:lnTo>
                  <a:pt x="1979" y="1430"/>
                </a:lnTo>
                <a:lnTo>
                  <a:pt x="1975" y="1457"/>
                </a:lnTo>
                <a:lnTo>
                  <a:pt x="1965" y="1483"/>
                </a:lnTo>
                <a:lnTo>
                  <a:pt x="1951" y="1507"/>
                </a:lnTo>
                <a:lnTo>
                  <a:pt x="1934" y="1529"/>
                </a:lnTo>
                <a:lnTo>
                  <a:pt x="1913" y="1547"/>
                </a:lnTo>
                <a:lnTo>
                  <a:pt x="1888" y="1561"/>
                </a:lnTo>
                <a:lnTo>
                  <a:pt x="1881" y="1565"/>
                </a:lnTo>
                <a:lnTo>
                  <a:pt x="1868" y="1569"/>
                </a:lnTo>
                <a:lnTo>
                  <a:pt x="1849" y="1576"/>
                </a:lnTo>
                <a:lnTo>
                  <a:pt x="1827" y="1583"/>
                </a:lnTo>
                <a:lnTo>
                  <a:pt x="1797" y="1592"/>
                </a:lnTo>
                <a:lnTo>
                  <a:pt x="1763" y="1601"/>
                </a:lnTo>
                <a:lnTo>
                  <a:pt x="1723" y="1610"/>
                </a:lnTo>
                <a:lnTo>
                  <a:pt x="1677" y="1620"/>
                </a:lnTo>
                <a:lnTo>
                  <a:pt x="1626" y="1629"/>
                </a:lnTo>
                <a:lnTo>
                  <a:pt x="1569" y="1636"/>
                </a:lnTo>
                <a:lnTo>
                  <a:pt x="1505" y="1644"/>
                </a:lnTo>
                <a:lnTo>
                  <a:pt x="1437" y="1649"/>
                </a:lnTo>
                <a:lnTo>
                  <a:pt x="1437" y="1786"/>
                </a:lnTo>
                <a:lnTo>
                  <a:pt x="1500" y="1784"/>
                </a:lnTo>
                <a:lnTo>
                  <a:pt x="1558" y="1781"/>
                </a:lnTo>
                <a:lnTo>
                  <a:pt x="1611" y="1778"/>
                </a:lnTo>
                <a:lnTo>
                  <a:pt x="1660" y="1774"/>
                </a:lnTo>
                <a:lnTo>
                  <a:pt x="1705" y="1770"/>
                </a:lnTo>
                <a:lnTo>
                  <a:pt x="1743" y="1766"/>
                </a:lnTo>
                <a:lnTo>
                  <a:pt x="1777" y="1762"/>
                </a:lnTo>
                <a:lnTo>
                  <a:pt x="1804" y="1759"/>
                </a:lnTo>
                <a:lnTo>
                  <a:pt x="1827" y="1756"/>
                </a:lnTo>
                <a:lnTo>
                  <a:pt x="1842" y="1754"/>
                </a:lnTo>
                <a:lnTo>
                  <a:pt x="1853" y="1753"/>
                </a:lnTo>
                <a:lnTo>
                  <a:pt x="1856" y="1752"/>
                </a:lnTo>
                <a:lnTo>
                  <a:pt x="1881" y="1750"/>
                </a:lnTo>
                <a:lnTo>
                  <a:pt x="1906" y="1752"/>
                </a:lnTo>
                <a:lnTo>
                  <a:pt x="1930" y="1757"/>
                </a:lnTo>
                <a:lnTo>
                  <a:pt x="1953" y="1766"/>
                </a:lnTo>
                <a:lnTo>
                  <a:pt x="1974" y="1780"/>
                </a:lnTo>
                <a:lnTo>
                  <a:pt x="1993" y="1796"/>
                </a:lnTo>
                <a:lnTo>
                  <a:pt x="2047" y="1849"/>
                </a:lnTo>
                <a:lnTo>
                  <a:pt x="2092" y="1835"/>
                </a:lnTo>
                <a:lnTo>
                  <a:pt x="2132" y="1821"/>
                </a:lnTo>
                <a:lnTo>
                  <a:pt x="2169" y="1809"/>
                </a:lnTo>
                <a:lnTo>
                  <a:pt x="2200" y="1796"/>
                </a:lnTo>
                <a:lnTo>
                  <a:pt x="2226" y="1786"/>
                </a:lnTo>
                <a:lnTo>
                  <a:pt x="2248" y="1776"/>
                </a:lnTo>
                <a:lnTo>
                  <a:pt x="2248" y="1394"/>
                </a:lnTo>
                <a:lnTo>
                  <a:pt x="2173" y="1394"/>
                </a:lnTo>
                <a:lnTo>
                  <a:pt x="2152" y="1391"/>
                </a:lnTo>
                <a:lnTo>
                  <a:pt x="2133" y="1384"/>
                </a:lnTo>
                <a:lnTo>
                  <a:pt x="2117" y="1371"/>
                </a:lnTo>
                <a:lnTo>
                  <a:pt x="2104" y="1354"/>
                </a:lnTo>
                <a:lnTo>
                  <a:pt x="2097" y="1336"/>
                </a:lnTo>
                <a:lnTo>
                  <a:pt x="2094" y="1315"/>
                </a:lnTo>
                <a:lnTo>
                  <a:pt x="2097" y="1294"/>
                </a:lnTo>
                <a:lnTo>
                  <a:pt x="2104" y="1275"/>
                </a:lnTo>
                <a:lnTo>
                  <a:pt x="2117" y="1260"/>
                </a:lnTo>
                <a:lnTo>
                  <a:pt x="2133" y="1247"/>
                </a:lnTo>
                <a:lnTo>
                  <a:pt x="2152" y="1239"/>
                </a:lnTo>
                <a:lnTo>
                  <a:pt x="2173" y="1237"/>
                </a:lnTo>
                <a:lnTo>
                  <a:pt x="2480" y="1237"/>
                </a:lnTo>
                <a:lnTo>
                  <a:pt x="2501" y="1239"/>
                </a:lnTo>
                <a:lnTo>
                  <a:pt x="2519" y="1247"/>
                </a:lnTo>
                <a:lnTo>
                  <a:pt x="2535" y="1260"/>
                </a:lnTo>
                <a:lnTo>
                  <a:pt x="2547" y="1275"/>
                </a:lnTo>
                <a:lnTo>
                  <a:pt x="2556" y="1294"/>
                </a:lnTo>
                <a:lnTo>
                  <a:pt x="2559" y="1315"/>
                </a:lnTo>
                <a:lnTo>
                  <a:pt x="2556" y="1336"/>
                </a:lnTo>
                <a:lnTo>
                  <a:pt x="2547" y="1354"/>
                </a:lnTo>
                <a:lnTo>
                  <a:pt x="2535" y="1371"/>
                </a:lnTo>
                <a:lnTo>
                  <a:pt x="2519" y="1384"/>
                </a:lnTo>
                <a:lnTo>
                  <a:pt x="2501" y="1391"/>
                </a:lnTo>
                <a:lnTo>
                  <a:pt x="2480" y="1394"/>
                </a:lnTo>
                <a:lnTo>
                  <a:pt x="2405" y="1394"/>
                </a:lnTo>
                <a:lnTo>
                  <a:pt x="2405" y="1825"/>
                </a:lnTo>
                <a:lnTo>
                  <a:pt x="2403" y="1845"/>
                </a:lnTo>
                <a:lnTo>
                  <a:pt x="2395" y="1864"/>
                </a:lnTo>
                <a:lnTo>
                  <a:pt x="2382" y="1880"/>
                </a:lnTo>
                <a:lnTo>
                  <a:pt x="2366" y="1892"/>
                </a:lnTo>
                <a:lnTo>
                  <a:pt x="2361" y="1895"/>
                </a:lnTo>
                <a:lnTo>
                  <a:pt x="2352" y="1900"/>
                </a:lnTo>
                <a:lnTo>
                  <a:pt x="2337" y="1908"/>
                </a:lnTo>
                <a:lnTo>
                  <a:pt x="2319" y="1917"/>
                </a:lnTo>
                <a:lnTo>
                  <a:pt x="2295" y="1927"/>
                </a:lnTo>
                <a:lnTo>
                  <a:pt x="2266" y="1940"/>
                </a:lnTo>
                <a:lnTo>
                  <a:pt x="2232" y="1953"/>
                </a:lnTo>
                <a:lnTo>
                  <a:pt x="2194" y="1968"/>
                </a:lnTo>
                <a:lnTo>
                  <a:pt x="2150" y="1983"/>
                </a:lnTo>
                <a:lnTo>
                  <a:pt x="2153" y="2002"/>
                </a:lnTo>
                <a:lnTo>
                  <a:pt x="2154" y="2021"/>
                </a:lnTo>
                <a:lnTo>
                  <a:pt x="2151" y="2053"/>
                </a:lnTo>
                <a:lnTo>
                  <a:pt x="2143" y="2082"/>
                </a:lnTo>
                <a:lnTo>
                  <a:pt x="2128" y="2109"/>
                </a:lnTo>
                <a:lnTo>
                  <a:pt x="2108" y="2132"/>
                </a:lnTo>
                <a:lnTo>
                  <a:pt x="2086" y="2152"/>
                </a:lnTo>
                <a:lnTo>
                  <a:pt x="2059" y="2167"/>
                </a:lnTo>
                <a:lnTo>
                  <a:pt x="2029" y="2175"/>
                </a:lnTo>
                <a:lnTo>
                  <a:pt x="1997" y="2179"/>
                </a:lnTo>
                <a:lnTo>
                  <a:pt x="1437" y="2179"/>
                </a:lnTo>
                <a:lnTo>
                  <a:pt x="1437" y="2265"/>
                </a:lnTo>
                <a:lnTo>
                  <a:pt x="1434" y="2294"/>
                </a:lnTo>
                <a:lnTo>
                  <a:pt x="1427" y="2321"/>
                </a:lnTo>
                <a:lnTo>
                  <a:pt x="1415" y="2346"/>
                </a:lnTo>
                <a:lnTo>
                  <a:pt x="1399" y="2367"/>
                </a:lnTo>
                <a:lnTo>
                  <a:pt x="1380" y="2386"/>
                </a:lnTo>
                <a:lnTo>
                  <a:pt x="1357" y="2402"/>
                </a:lnTo>
                <a:lnTo>
                  <a:pt x="1357" y="2670"/>
                </a:lnTo>
                <a:lnTo>
                  <a:pt x="1450" y="2674"/>
                </a:lnTo>
                <a:lnTo>
                  <a:pt x="1539" y="2679"/>
                </a:lnTo>
                <a:lnTo>
                  <a:pt x="1625" y="2687"/>
                </a:lnTo>
                <a:lnTo>
                  <a:pt x="1706" y="2695"/>
                </a:lnTo>
                <a:lnTo>
                  <a:pt x="1784" y="2705"/>
                </a:lnTo>
                <a:lnTo>
                  <a:pt x="1858" y="2717"/>
                </a:lnTo>
                <a:lnTo>
                  <a:pt x="1927" y="2729"/>
                </a:lnTo>
                <a:lnTo>
                  <a:pt x="1994" y="2743"/>
                </a:lnTo>
                <a:lnTo>
                  <a:pt x="2055" y="2757"/>
                </a:lnTo>
                <a:lnTo>
                  <a:pt x="2113" y="2771"/>
                </a:lnTo>
                <a:lnTo>
                  <a:pt x="2166" y="2785"/>
                </a:lnTo>
                <a:lnTo>
                  <a:pt x="2215" y="2800"/>
                </a:lnTo>
                <a:lnTo>
                  <a:pt x="2258" y="2814"/>
                </a:lnTo>
                <a:lnTo>
                  <a:pt x="2298" y="2826"/>
                </a:lnTo>
                <a:lnTo>
                  <a:pt x="2333" y="2839"/>
                </a:lnTo>
                <a:lnTo>
                  <a:pt x="2362" y="2850"/>
                </a:lnTo>
                <a:lnTo>
                  <a:pt x="2388" y="2859"/>
                </a:lnTo>
                <a:lnTo>
                  <a:pt x="2408" y="2868"/>
                </a:lnTo>
                <a:lnTo>
                  <a:pt x="2424" y="2875"/>
                </a:lnTo>
                <a:lnTo>
                  <a:pt x="2434" y="2879"/>
                </a:lnTo>
                <a:lnTo>
                  <a:pt x="2439" y="2881"/>
                </a:lnTo>
                <a:lnTo>
                  <a:pt x="2454" y="2892"/>
                </a:lnTo>
                <a:lnTo>
                  <a:pt x="2466" y="2903"/>
                </a:lnTo>
                <a:lnTo>
                  <a:pt x="2476" y="2919"/>
                </a:lnTo>
                <a:lnTo>
                  <a:pt x="2482" y="2935"/>
                </a:lnTo>
                <a:lnTo>
                  <a:pt x="2484" y="2953"/>
                </a:lnTo>
                <a:lnTo>
                  <a:pt x="2484" y="3024"/>
                </a:lnTo>
                <a:lnTo>
                  <a:pt x="2505" y="3039"/>
                </a:lnTo>
                <a:lnTo>
                  <a:pt x="2523" y="3057"/>
                </a:lnTo>
                <a:lnTo>
                  <a:pt x="2538" y="3079"/>
                </a:lnTo>
                <a:lnTo>
                  <a:pt x="2550" y="3103"/>
                </a:lnTo>
                <a:lnTo>
                  <a:pt x="2556" y="3128"/>
                </a:lnTo>
                <a:lnTo>
                  <a:pt x="2559" y="3156"/>
                </a:lnTo>
                <a:lnTo>
                  <a:pt x="2556" y="3186"/>
                </a:lnTo>
                <a:lnTo>
                  <a:pt x="2546" y="3215"/>
                </a:lnTo>
                <a:lnTo>
                  <a:pt x="2533" y="3241"/>
                </a:lnTo>
                <a:lnTo>
                  <a:pt x="2514" y="3264"/>
                </a:lnTo>
                <a:lnTo>
                  <a:pt x="2491" y="3283"/>
                </a:lnTo>
                <a:lnTo>
                  <a:pt x="2465" y="3297"/>
                </a:lnTo>
                <a:lnTo>
                  <a:pt x="2436" y="3305"/>
                </a:lnTo>
                <a:lnTo>
                  <a:pt x="2405" y="3309"/>
                </a:lnTo>
                <a:lnTo>
                  <a:pt x="2374" y="3305"/>
                </a:lnTo>
                <a:lnTo>
                  <a:pt x="2346" y="3297"/>
                </a:lnTo>
                <a:lnTo>
                  <a:pt x="2320" y="3283"/>
                </a:lnTo>
                <a:lnTo>
                  <a:pt x="2297" y="3264"/>
                </a:lnTo>
                <a:lnTo>
                  <a:pt x="2278" y="3241"/>
                </a:lnTo>
                <a:lnTo>
                  <a:pt x="2263" y="3215"/>
                </a:lnTo>
                <a:lnTo>
                  <a:pt x="2255" y="3186"/>
                </a:lnTo>
                <a:lnTo>
                  <a:pt x="2252" y="3156"/>
                </a:lnTo>
                <a:lnTo>
                  <a:pt x="2254" y="3129"/>
                </a:lnTo>
                <a:lnTo>
                  <a:pt x="2261" y="3103"/>
                </a:lnTo>
                <a:lnTo>
                  <a:pt x="2272" y="3079"/>
                </a:lnTo>
                <a:lnTo>
                  <a:pt x="2287" y="3058"/>
                </a:lnTo>
                <a:lnTo>
                  <a:pt x="2305" y="3039"/>
                </a:lnTo>
                <a:lnTo>
                  <a:pt x="2326" y="3025"/>
                </a:lnTo>
                <a:lnTo>
                  <a:pt x="2326" y="3005"/>
                </a:lnTo>
                <a:lnTo>
                  <a:pt x="2300" y="2995"/>
                </a:lnTo>
                <a:lnTo>
                  <a:pt x="2267" y="2983"/>
                </a:lnTo>
                <a:lnTo>
                  <a:pt x="2228" y="2970"/>
                </a:lnTo>
                <a:lnTo>
                  <a:pt x="2183" y="2956"/>
                </a:lnTo>
                <a:lnTo>
                  <a:pt x="2133" y="2940"/>
                </a:lnTo>
                <a:lnTo>
                  <a:pt x="2078" y="2926"/>
                </a:lnTo>
                <a:lnTo>
                  <a:pt x="2018" y="2910"/>
                </a:lnTo>
                <a:lnTo>
                  <a:pt x="1952" y="2896"/>
                </a:lnTo>
                <a:lnTo>
                  <a:pt x="1881" y="2882"/>
                </a:lnTo>
                <a:lnTo>
                  <a:pt x="1806" y="2869"/>
                </a:lnTo>
                <a:lnTo>
                  <a:pt x="1725" y="2857"/>
                </a:lnTo>
                <a:lnTo>
                  <a:pt x="1639" y="2847"/>
                </a:lnTo>
                <a:lnTo>
                  <a:pt x="1550" y="2837"/>
                </a:lnTo>
                <a:lnTo>
                  <a:pt x="1456" y="2831"/>
                </a:lnTo>
                <a:lnTo>
                  <a:pt x="1358" y="2828"/>
                </a:lnTo>
                <a:lnTo>
                  <a:pt x="1358" y="3025"/>
                </a:lnTo>
                <a:lnTo>
                  <a:pt x="1379" y="3039"/>
                </a:lnTo>
                <a:lnTo>
                  <a:pt x="1397" y="3058"/>
                </a:lnTo>
                <a:lnTo>
                  <a:pt x="1413" y="3079"/>
                </a:lnTo>
                <a:lnTo>
                  <a:pt x="1423" y="3103"/>
                </a:lnTo>
                <a:lnTo>
                  <a:pt x="1430" y="3129"/>
                </a:lnTo>
                <a:lnTo>
                  <a:pt x="1432" y="3156"/>
                </a:lnTo>
                <a:lnTo>
                  <a:pt x="1429" y="3186"/>
                </a:lnTo>
                <a:lnTo>
                  <a:pt x="1421" y="3215"/>
                </a:lnTo>
                <a:lnTo>
                  <a:pt x="1406" y="3241"/>
                </a:lnTo>
                <a:lnTo>
                  <a:pt x="1388" y="3264"/>
                </a:lnTo>
                <a:lnTo>
                  <a:pt x="1365" y="3283"/>
                </a:lnTo>
                <a:lnTo>
                  <a:pt x="1339" y="3297"/>
                </a:lnTo>
                <a:lnTo>
                  <a:pt x="1310" y="3305"/>
                </a:lnTo>
                <a:lnTo>
                  <a:pt x="1279" y="3309"/>
                </a:lnTo>
                <a:lnTo>
                  <a:pt x="1248" y="3305"/>
                </a:lnTo>
                <a:lnTo>
                  <a:pt x="1219" y="3297"/>
                </a:lnTo>
                <a:lnTo>
                  <a:pt x="1193" y="3283"/>
                </a:lnTo>
                <a:lnTo>
                  <a:pt x="1170" y="3264"/>
                </a:lnTo>
                <a:lnTo>
                  <a:pt x="1151" y="3241"/>
                </a:lnTo>
                <a:lnTo>
                  <a:pt x="1138" y="3215"/>
                </a:lnTo>
                <a:lnTo>
                  <a:pt x="1129" y="3186"/>
                </a:lnTo>
                <a:lnTo>
                  <a:pt x="1125" y="3156"/>
                </a:lnTo>
                <a:lnTo>
                  <a:pt x="1129" y="3129"/>
                </a:lnTo>
                <a:lnTo>
                  <a:pt x="1135" y="3103"/>
                </a:lnTo>
                <a:lnTo>
                  <a:pt x="1146" y="3079"/>
                </a:lnTo>
                <a:lnTo>
                  <a:pt x="1161" y="3058"/>
                </a:lnTo>
                <a:lnTo>
                  <a:pt x="1180" y="3039"/>
                </a:lnTo>
                <a:lnTo>
                  <a:pt x="1200" y="3025"/>
                </a:lnTo>
                <a:lnTo>
                  <a:pt x="1200" y="2828"/>
                </a:lnTo>
                <a:lnTo>
                  <a:pt x="1102" y="2831"/>
                </a:lnTo>
                <a:lnTo>
                  <a:pt x="1008" y="2837"/>
                </a:lnTo>
                <a:lnTo>
                  <a:pt x="917" y="2847"/>
                </a:lnTo>
                <a:lnTo>
                  <a:pt x="832" y="2856"/>
                </a:lnTo>
                <a:lnTo>
                  <a:pt x="752" y="2869"/>
                </a:lnTo>
                <a:lnTo>
                  <a:pt x="676" y="2882"/>
                </a:lnTo>
                <a:lnTo>
                  <a:pt x="605" y="2896"/>
                </a:lnTo>
                <a:lnTo>
                  <a:pt x="540" y="2910"/>
                </a:lnTo>
                <a:lnTo>
                  <a:pt x="480" y="2926"/>
                </a:lnTo>
                <a:lnTo>
                  <a:pt x="424" y="2940"/>
                </a:lnTo>
                <a:lnTo>
                  <a:pt x="374" y="2955"/>
                </a:lnTo>
                <a:lnTo>
                  <a:pt x="330" y="2970"/>
                </a:lnTo>
                <a:lnTo>
                  <a:pt x="291" y="2983"/>
                </a:lnTo>
                <a:lnTo>
                  <a:pt x="259" y="2995"/>
                </a:lnTo>
                <a:lnTo>
                  <a:pt x="232" y="3005"/>
                </a:lnTo>
                <a:lnTo>
                  <a:pt x="232" y="3025"/>
                </a:lnTo>
                <a:lnTo>
                  <a:pt x="253" y="3039"/>
                </a:lnTo>
                <a:lnTo>
                  <a:pt x="271" y="3058"/>
                </a:lnTo>
                <a:lnTo>
                  <a:pt x="286" y="3079"/>
                </a:lnTo>
                <a:lnTo>
                  <a:pt x="297" y="3103"/>
                </a:lnTo>
                <a:lnTo>
                  <a:pt x="305" y="3129"/>
                </a:lnTo>
                <a:lnTo>
                  <a:pt x="307" y="3156"/>
                </a:lnTo>
                <a:lnTo>
                  <a:pt x="304" y="3186"/>
                </a:lnTo>
                <a:lnTo>
                  <a:pt x="294" y="3215"/>
                </a:lnTo>
                <a:lnTo>
                  <a:pt x="281" y="3241"/>
                </a:lnTo>
                <a:lnTo>
                  <a:pt x="262" y="3264"/>
                </a:lnTo>
                <a:lnTo>
                  <a:pt x="239" y="3283"/>
                </a:lnTo>
                <a:lnTo>
                  <a:pt x="213" y="3297"/>
                </a:lnTo>
                <a:lnTo>
                  <a:pt x="184" y="3305"/>
                </a:lnTo>
                <a:lnTo>
                  <a:pt x="154" y="3309"/>
                </a:lnTo>
                <a:lnTo>
                  <a:pt x="123" y="3305"/>
                </a:lnTo>
                <a:lnTo>
                  <a:pt x="94" y="3297"/>
                </a:lnTo>
                <a:lnTo>
                  <a:pt x="68" y="3283"/>
                </a:lnTo>
                <a:lnTo>
                  <a:pt x="45" y="3264"/>
                </a:lnTo>
                <a:lnTo>
                  <a:pt x="26" y="3241"/>
                </a:lnTo>
                <a:lnTo>
                  <a:pt x="11" y="3215"/>
                </a:lnTo>
                <a:lnTo>
                  <a:pt x="3" y="3186"/>
                </a:lnTo>
                <a:lnTo>
                  <a:pt x="0" y="3156"/>
                </a:lnTo>
                <a:lnTo>
                  <a:pt x="0" y="3156"/>
                </a:lnTo>
                <a:lnTo>
                  <a:pt x="2" y="3129"/>
                </a:lnTo>
                <a:lnTo>
                  <a:pt x="9" y="3103"/>
                </a:lnTo>
                <a:lnTo>
                  <a:pt x="21" y="3079"/>
                </a:lnTo>
                <a:lnTo>
                  <a:pt x="35" y="3058"/>
                </a:lnTo>
                <a:lnTo>
                  <a:pt x="53" y="3039"/>
                </a:lnTo>
                <a:lnTo>
                  <a:pt x="75" y="3025"/>
                </a:lnTo>
                <a:lnTo>
                  <a:pt x="75" y="2953"/>
                </a:lnTo>
                <a:lnTo>
                  <a:pt x="76" y="2935"/>
                </a:lnTo>
                <a:lnTo>
                  <a:pt x="82" y="2919"/>
                </a:lnTo>
                <a:lnTo>
                  <a:pt x="92" y="2904"/>
                </a:lnTo>
                <a:lnTo>
                  <a:pt x="104" y="2892"/>
                </a:lnTo>
                <a:lnTo>
                  <a:pt x="120" y="2881"/>
                </a:lnTo>
                <a:lnTo>
                  <a:pt x="125" y="2879"/>
                </a:lnTo>
                <a:lnTo>
                  <a:pt x="135" y="2875"/>
                </a:lnTo>
                <a:lnTo>
                  <a:pt x="150" y="2868"/>
                </a:lnTo>
                <a:lnTo>
                  <a:pt x="171" y="2859"/>
                </a:lnTo>
                <a:lnTo>
                  <a:pt x="196" y="2850"/>
                </a:lnTo>
                <a:lnTo>
                  <a:pt x="226" y="2839"/>
                </a:lnTo>
                <a:lnTo>
                  <a:pt x="261" y="2826"/>
                </a:lnTo>
                <a:lnTo>
                  <a:pt x="301" y="2814"/>
                </a:lnTo>
                <a:lnTo>
                  <a:pt x="344" y="2800"/>
                </a:lnTo>
                <a:lnTo>
                  <a:pt x="393" y="2785"/>
                </a:lnTo>
                <a:lnTo>
                  <a:pt x="446" y="2771"/>
                </a:lnTo>
                <a:lnTo>
                  <a:pt x="503" y="2757"/>
                </a:lnTo>
                <a:lnTo>
                  <a:pt x="565" y="2743"/>
                </a:lnTo>
                <a:lnTo>
                  <a:pt x="630" y="2729"/>
                </a:lnTo>
                <a:lnTo>
                  <a:pt x="700" y="2717"/>
                </a:lnTo>
                <a:lnTo>
                  <a:pt x="774" y="2705"/>
                </a:lnTo>
                <a:lnTo>
                  <a:pt x="852" y="2695"/>
                </a:lnTo>
                <a:lnTo>
                  <a:pt x="934" y="2687"/>
                </a:lnTo>
                <a:lnTo>
                  <a:pt x="1019" y="2679"/>
                </a:lnTo>
                <a:lnTo>
                  <a:pt x="1108" y="2674"/>
                </a:lnTo>
                <a:lnTo>
                  <a:pt x="1200" y="2670"/>
                </a:lnTo>
                <a:lnTo>
                  <a:pt x="1200" y="2402"/>
                </a:lnTo>
                <a:lnTo>
                  <a:pt x="1179" y="2386"/>
                </a:lnTo>
                <a:lnTo>
                  <a:pt x="1159" y="2367"/>
                </a:lnTo>
                <a:lnTo>
                  <a:pt x="1143" y="2346"/>
                </a:lnTo>
                <a:lnTo>
                  <a:pt x="1132" y="2321"/>
                </a:lnTo>
                <a:lnTo>
                  <a:pt x="1124" y="2295"/>
                </a:lnTo>
                <a:lnTo>
                  <a:pt x="1121" y="2265"/>
                </a:lnTo>
                <a:lnTo>
                  <a:pt x="1121" y="2179"/>
                </a:lnTo>
                <a:lnTo>
                  <a:pt x="563" y="2179"/>
                </a:lnTo>
                <a:lnTo>
                  <a:pt x="536" y="2177"/>
                </a:lnTo>
                <a:lnTo>
                  <a:pt x="511" y="2170"/>
                </a:lnTo>
                <a:lnTo>
                  <a:pt x="487" y="2159"/>
                </a:lnTo>
                <a:lnTo>
                  <a:pt x="465" y="2145"/>
                </a:lnTo>
                <a:lnTo>
                  <a:pt x="445" y="2127"/>
                </a:lnTo>
                <a:lnTo>
                  <a:pt x="430" y="2105"/>
                </a:lnTo>
                <a:lnTo>
                  <a:pt x="417" y="2081"/>
                </a:lnTo>
                <a:lnTo>
                  <a:pt x="410" y="2057"/>
                </a:lnTo>
                <a:lnTo>
                  <a:pt x="406" y="2033"/>
                </a:lnTo>
                <a:lnTo>
                  <a:pt x="407" y="2009"/>
                </a:lnTo>
                <a:lnTo>
                  <a:pt x="411" y="1984"/>
                </a:lnTo>
                <a:lnTo>
                  <a:pt x="367" y="1969"/>
                </a:lnTo>
                <a:lnTo>
                  <a:pt x="328" y="1955"/>
                </a:lnTo>
                <a:lnTo>
                  <a:pt x="293" y="1941"/>
                </a:lnTo>
                <a:lnTo>
                  <a:pt x="264" y="1929"/>
                </a:lnTo>
                <a:lnTo>
                  <a:pt x="240" y="1917"/>
                </a:lnTo>
                <a:lnTo>
                  <a:pt x="221" y="1908"/>
                </a:lnTo>
                <a:lnTo>
                  <a:pt x="206" y="1900"/>
                </a:lnTo>
                <a:lnTo>
                  <a:pt x="197" y="1895"/>
                </a:lnTo>
                <a:lnTo>
                  <a:pt x="192" y="1893"/>
                </a:lnTo>
                <a:lnTo>
                  <a:pt x="176" y="1881"/>
                </a:lnTo>
                <a:lnTo>
                  <a:pt x="163" y="1864"/>
                </a:lnTo>
                <a:lnTo>
                  <a:pt x="156" y="1845"/>
                </a:lnTo>
                <a:lnTo>
                  <a:pt x="153" y="1825"/>
                </a:lnTo>
                <a:lnTo>
                  <a:pt x="153" y="1394"/>
                </a:lnTo>
                <a:lnTo>
                  <a:pt x="78" y="1394"/>
                </a:lnTo>
                <a:lnTo>
                  <a:pt x="57" y="1392"/>
                </a:lnTo>
                <a:lnTo>
                  <a:pt x="38" y="1384"/>
                </a:lnTo>
                <a:lnTo>
                  <a:pt x="23" y="1371"/>
                </a:lnTo>
                <a:lnTo>
                  <a:pt x="10" y="1355"/>
                </a:lnTo>
                <a:lnTo>
                  <a:pt x="2" y="1337"/>
                </a:lnTo>
                <a:lnTo>
                  <a:pt x="0" y="1316"/>
                </a:lnTo>
                <a:lnTo>
                  <a:pt x="0" y="1316"/>
                </a:lnTo>
                <a:lnTo>
                  <a:pt x="2" y="1294"/>
                </a:lnTo>
                <a:lnTo>
                  <a:pt x="10" y="1275"/>
                </a:lnTo>
                <a:lnTo>
                  <a:pt x="23" y="1260"/>
                </a:lnTo>
                <a:lnTo>
                  <a:pt x="38" y="1247"/>
                </a:lnTo>
                <a:lnTo>
                  <a:pt x="57" y="1239"/>
                </a:lnTo>
                <a:lnTo>
                  <a:pt x="78" y="1237"/>
                </a:lnTo>
                <a:lnTo>
                  <a:pt x="386" y="1237"/>
                </a:lnTo>
                <a:lnTo>
                  <a:pt x="407" y="1239"/>
                </a:lnTo>
                <a:lnTo>
                  <a:pt x="425" y="1247"/>
                </a:lnTo>
                <a:lnTo>
                  <a:pt x="441" y="1260"/>
                </a:lnTo>
                <a:lnTo>
                  <a:pt x="454" y="1275"/>
                </a:lnTo>
                <a:lnTo>
                  <a:pt x="462" y="1294"/>
                </a:lnTo>
                <a:lnTo>
                  <a:pt x="464" y="1316"/>
                </a:lnTo>
                <a:lnTo>
                  <a:pt x="462" y="1337"/>
                </a:lnTo>
                <a:lnTo>
                  <a:pt x="454" y="1355"/>
                </a:lnTo>
                <a:lnTo>
                  <a:pt x="441" y="1371"/>
                </a:lnTo>
                <a:lnTo>
                  <a:pt x="425" y="1384"/>
                </a:lnTo>
                <a:lnTo>
                  <a:pt x="407" y="1392"/>
                </a:lnTo>
                <a:lnTo>
                  <a:pt x="386" y="1394"/>
                </a:lnTo>
                <a:lnTo>
                  <a:pt x="311" y="1394"/>
                </a:lnTo>
                <a:lnTo>
                  <a:pt x="311" y="1777"/>
                </a:lnTo>
                <a:lnTo>
                  <a:pt x="333" y="1786"/>
                </a:lnTo>
                <a:lnTo>
                  <a:pt x="359" y="1797"/>
                </a:lnTo>
                <a:lnTo>
                  <a:pt x="390" y="1809"/>
                </a:lnTo>
                <a:lnTo>
                  <a:pt x="425" y="1822"/>
                </a:lnTo>
                <a:lnTo>
                  <a:pt x="466" y="1836"/>
                </a:lnTo>
                <a:lnTo>
                  <a:pt x="512" y="1849"/>
                </a:lnTo>
                <a:lnTo>
                  <a:pt x="565" y="1796"/>
                </a:lnTo>
                <a:lnTo>
                  <a:pt x="588" y="1777"/>
                </a:lnTo>
                <a:lnTo>
                  <a:pt x="615" y="1763"/>
                </a:lnTo>
                <a:lnTo>
                  <a:pt x="643" y="1754"/>
                </a:lnTo>
                <a:lnTo>
                  <a:pt x="672" y="1751"/>
                </a:lnTo>
                <a:lnTo>
                  <a:pt x="703" y="1753"/>
                </a:lnTo>
                <a:lnTo>
                  <a:pt x="706" y="1753"/>
                </a:lnTo>
                <a:lnTo>
                  <a:pt x="717" y="1755"/>
                </a:lnTo>
                <a:lnTo>
                  <a:pt x="732" y="1757"/>
                </a:lnTo>
                <a:lnTo>
                  <a:pt x="754" y="1760"/>
                </a:lnTo>
                <a:lnTo>
                  <a:pt x="782" y="1763"/>
                </a:lnTo>
                <a:lnTo>
                  <a:pt x="816" y="1766"/>
                </a:lnTo>
                <a:lnTo>
                  <a:pt x="854" y="1770"/>
                </a:lnTo>
                <a:lnTo>
                  <a:pt x="898" y="1775"/>
                </a:lnTo>
                <a:lnTo>
                  <a:pt x="947" y="1778"/>
                </a:lnTo>
                <a:lnTo>
                  <a:pt x="1001" y="1781"/>
                </a:lnTo>
                <a:lnTo>
                  <a:pt x="1059" y="1784"/>
                </a:lnTo>
                <a:lnTo>
                  <a:pt x="1121" y="1787"/>
                </a:lnTo>
                <a:lnTo>
                  <a:pt x="1121" y="1649"/>
                </a:lnTo>
                <a:lnTo>
                  <a:pt x="1053" y="1644"/>
                </a:lnTo>
                <a:lnTo>
                  <a:pt x="990" y="1637"/>
                </a:lnTo>
                <a:lnTo>
                  <a:pt x="933" y="1629"/>
                </a:lnTo>
                <a:lnTo>
                  <a:pt x="881" y="1620"/>
                </a:lnTo>
                <a:lnTo>
                  <a:pt x="835" y="1611"/>
                </a:lnTo>
                <a:lnTo>
                  <a:pt x="796" y="1602"/>
                </a:lnTo>
                <a:lnTo>
                  <a:pt x="761" y="1593"/>
                </a:lnTo>
                <a:lnTo>
                  <a:pt x="732" y="1583"/>
                </a:lnTo>
                <a:lnTo>
                  <a:pt x="708" y="1576"/>
                </a:lnTo>
                <a:lnTo>
                  <a:pt x="691" y="1570"/>
                </a:lnTo>
                <a:lnTo>
                  <a:pt x="678" y="1565"/>
                </a:lnTo>
                <a:lnTo>
                  <a:pt x="671" y="1561"/>
                </a:lnTo>
                <a:lnTo>
                  <a:pt x="646" y="1547"/>
                </a:lnTo>
                <a:lnTo>
                  <a:pt x="624" y="1529"/>
                </a:lnTo>
                <a:lnTo>
                  <a:pt x="606" y="1508"/>
                </a:lnTo>
                <a:lnTo>
                  <a:pt x="593" y="1484"/>
                </a:lnTo>
                <a:lnTo>
                  <a:pt x="584" y="1458"/>
                </a:lnTo>
                <a:lnTo>
                  <a:pt x="578" y="1430"/>
                </a:lnTo>
                <a:lnTo>
                  <a:pt x="579" y="1401"/>
                </a:lnTo>
                <a:lnTo>
                  <a:pt x="700" y="202"/>
                </a:lnTo>
                <a:lnTo>
                  <a:pt x="705" y="174"/>
                </a:lnTo>
                <a:lnTo>
                  <a:pt x="716" y="148"/>
                </a:lnTo>
                <a:lnTo>
                  <a:pt x="730" y="124"/>
                </a:lnTo>
                <a:lnTo>
                  <a:pt x="748" y="103"/>
                </a:lnTo>
                <a:lnTo>
                  <a:pt x="770" y="86"/>
                </a:lnTo>
                <a:lnTo>
                  <a:pt x="796" y="73"/>
                </a:lnTo>
                <a:lnTo>
                  <a:pt x="802" y="70"/>
                </a:lnTo>
                <a:lnTo>
                  <a:pt x="813" y="66"/>
                </a:lnTo>
                <a:lnTo>
                  <a:pt x="831" y="60"/>
                </a:lnTo>
                <a:lnTo>
                  <a:pt x="853" y="53"/>
                </a:lnTo>
                <a:lnTo>
                  <a:pt x="880" y="45"/>
                </a:lnTo>
                <a:lnTo>
                  <a:pt x="912" y="38"/>
                </a:lnTo>
                <a:lnTo>
                  <a:pt x="950" y="29"/>
                </a:lnTo>
                <a:lnTo>
                  <a:pt x="992" y="22"/>
                </a:lnTo>
                <a:lnTo>
                  <a:pt x="1040" y="15"/>
                </a:lnTo>
                <a:lnTo>
                  <a:pt x="1092" y="9"/>
                </a:lnTo>
                <a:lnTo>
                  <a:pt x="1149" y="5"/>
                </a:lnTo>
                <a:lnTo>
                  <a:pt x="1212" y="1"/>
                </a:lnTo>
                <a:lnTo>
                  <a:pt x="1279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86" name="Group 485"/>
          <p:cNvGrpSpPr/>
          <p:nvPr/>
        </p:nvGrpSpPr>
        <p:grpSpPr>
          <a:xfrm flipH="1">
            <a:off x="7016434" y="1653181"/>
            <a:ext cx="329932" cy="327754"/>
            <a:chOff x="4311650" y="3267076"/>
            <a:chExt cx="481013" cy="4778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45" name="Freeform 368"/>
            <p:cNvSpPr>
              <a:spLocks/>
            </p:cNvSpPr>
            <p:nvPr/>
          </p:nvSpPr>
          <p:spPr bwMode="auto">
            <a:xfrm>
              <a:off x="4311650" y="3267076"/>
              <a:ext cx="481013" cy="477838"/>
            </a:xfrm>
            <a:custGeom>
              <a:avLst/>
              <a:gdLst>
                <a:gd name="T0" fmla="*/ 1666 w 3331"/>
                <a:gd name="T1" fmla="*/ 0 h 3310"/>
                <a:gd name="T2" fmla="*/ 1874 w 3331"/>
                <a:gd name="T3" fmla="*/ 13 h 3310"/>
                <a:gd name="T4" fmla="*/ 2075 w 3331"/>
                <a:gd name="T5" fmla="*/ 51 h 3310"/>
                <a:gd name="T6" fmla="*/ 2268 w 3331"/>
                <a:gd name="T7" fmla="*/ 112 h 3310"/>
                <a:gd name="T8" fmla="*/ 2448 w 3331"/>
                <a:gd name="T9" fmla="*/ 195 h 3310"/>
                <a:gd name="T10" fmla="*/ 2616 w 3331"/>
                <a:gd name="T11" fmla="*/ 297 h 3310"/>
                <a:gd name="T12" fmla="*/ 2771 w 3331"/>
                <a:gd name="T13" fmla="*/ 418 h 3310"/>
                <a:gd name="T14" fmla="*/ 2911 w 3331"/>
                <a:gd name="T15" fmla="*/ 557 h 3310"/>
                <a:gd name="T16" fmla="*/ 3033 w 3331"/>
                <a:gd name="T17" fmla="*/ 710 h 3310"/>
                <a:gd name="T18" fmla="*/ 3136 w 3331"/>
                <a:gd name="T19" fmla="*/ 877 h 3310"/>
                <a:gd name="T20" fmla="*/ 3219 w 3331"/>
                <a:gd name="T21" fmla="*/ 1057 h 3310"/>
                <a:gd name="T22" fmla="*/ 3280 w 3331"/>
                <a:gd name="T23" fmla="*/ 1247 h 3310"/>
                <a:gd name="T24" fmla="*/ 3319 w 3331"/>
                <a:gd name="T25" fmla="*/ 1447 h 3310"/>
                <a:gd name="T26" fmla="*/ 3331 w 3331"/>
                <a:gd name="T27" fmla="*/ 1655 h 3310"/>
                <a:gd name="T28" fmla="*/ 3320 w 3331"/>
                <a:gd name="T29" fmla="*/ 1713 h 3310"/>
                <a:gd name="T30" fmla="*/ 3287 w 3331"/>
                <a:gd name="T31" fmla="*/ 1761 h 3310"/>
                <a:gd name="T32" fmla="*/ 3239 w 3331"/>
                <a:gd name="T33" fmla="*/ 1793 h 3310"/>
                <a:gd name="T34" fmla="*/ 3180 w 3331"/>
                <a:gd name="T35" fmla="*/ 1805 h 3310"/>
                <a:gd name="T36" fmla="*/ 1817 w 3331"/>
                <a:gd name="T37" fmla="*/ 3159 h 3310"/>
                <a:gd name="T38" fmla="*/ 1805 w 3331"/>
                <a:gd name="T39" fmla="*/ 3217 h 3310"/>
                <a:gd name="T40" fmla="*/ 1772 w 3331"/>
                <a:gd name="T41" fmla="*/ 3265 h 3310"/>
                <a:gd name="T42" fmla="*/ 1724 w 3331"/>
                <a:gd name="T43" fmla="*/ 3297 h 3310"/>
                <a:gd name="T44" fmla="*/ 1666 w 3331"/>
                <a:gd name="T45" fmla="*/ 3310 h 3310"/>
                <a:gd name="T46" fmla="*/ 1457 w 3331"/>
                <a:gd name="T47" fmla="*/ 3296 h 3310"/>
                <a:gd name="T48" fmla="*/ 1256 w 3331"/>
                <a:gd name="T49" fmla="*/ 3259 h 3310"/>
                <a:gd name="T50" fmla="*/ 1065 w 3331"/>
                <a:gd name="T51" fmla="*/ 3197 h 3310"/>
                <a:gd name="T52" fmla="*/ 884 w 3331"/>
                <a:gd name="T53" fmla="*/ 3115 h 3310"/>
                <a:gd name="T54" fmla="*/ 715 w 3331"/>
                <a:gd name="T55" fmla="*/ 3012 h 3310"/>
                <a:gd name="T56" fmla="*/ 560 w 3331"/>
                <a:gd name="T57" fmla="*/ 2892 h 3310"/>
                <a:gd name="T58" fmla="*/ 421 w 3331"/>
                <a:gd name="T59" fmla="*/ 2753 h 3310"/>
                <a:gd name="T60" fmla="*/ 299 w 3331"/>
                <a:gd name="T61" fmla="*/ 2599 h 3310"/>
                <a:gd name="T62" fmla="*/ 196 w 3331"/>
                <a:gd name="T63" fmla="*/ 2432 h 3310"/>
                <a:gd name="T64" fmla="*/ 113 w 3331"/>
                <a:gd name="T65" fmla="*/ 2252 h 3310"/>
                <a:gd name="T66" fmla="*/ 51 w 3331"/>
                <a:gd name="T67" fmla="*/ 2062 h 3310"/>
                <a:gd name="T68" fmla="*/ 14 w 3331"/>
                <a:gd name="T69" fmla="*/ 1862 h 3310"/>
                <a:gd name="T70" fmla="*/ 0 w 3331"/>
                <a:gd name="T71" fmla="*/ 1655 h 3310"/>
                <a:gd name="T72" fmla="*/ 14 w 3331"/>
                <a:gd name="T73" fmla="*/ 1447 h 3310"/>
                <a:gd name="T74" fmla="*/ 51 w 3331"/>
                <a:gd name="T75" fmla="*/ 1247 h 3310"/>
                <a:gd name="T76" fmla="*/ 113 w 3331"/>
                <a:gd name="T77" fmla="*/ 1057 h 3310"/>
                <a:gd name="T78" fmla="*/ 196 w 3331"/>
                <a:gd name="T79" fmla="*/ 877 h 3310"/>
                <a:gd name="T80" fmla="*/ 299 w 3331"/>
                <a:gd name="T81" fmla="*/ 710 h 3310"/>
                <a:gd name="T82" fmla="*/ 421 w 3331"/>
                <a:gd name="T83" fmla="*/ 557 h 3310"/>
                <a:gd name="T84" fmla="*/ 560 w 3331"/>
                <a:gd name="T85" fmla="*/ 418 h 3310"/>
                <a:gd name="T86" fmla="*/ 715 w 3331"/>
                <a:gd name="T87" fmla="*/ 297 h 3310"/>
                <a:gd name="T88" fmla="*/ 884 w 3331"/>
                <a:gd name="T89" fmla="*/ 195 h 3310"/>
                <a:gd name="T90" fmla="*/ 1065 w 3331"/>
                <a:gd name="T91" fmla="*/ 112 h 3310"/>
                <a:gd name="T92" fmla="*/ 1256 w 3331"/>
                <a:gd name="T93" fmla="*/ 51 h 3310"/>
                <a:gd name="T94" fmla="*/ 1457 w 3331"/>
                <a:gd name="T95" fmla="*/ 13 h 3310"/>
                <a:gd name="T96" fmla="*/ 1666 w 3331"/>
                <a:gd name="T97" fmla="*/ 0 h 3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331" h="3310">
                  <a:moveTo>
                    <a:pt x="1666" y="0"/>
                  </a:moveTo>
                  <a:lnTo>
                    <a:pt x="1666" y="0"/>
                  </a:lnTo>
                  <a:lnTo>
                    <a:pt x="1771" y="3"/>
                  </a:lnTo>
                  <a:lnTo>
                    <a:pt x="1874" y="13"/>
                  </a:lnTo>
                  <a:lnTo>
                    <a:pt x="1976" y="29"/>
                  </a:lnTo>
                  <a:lnTo>
                    <a:pt x="2075" y="51"/>
                  </a:lnTo>
                  <a:lnTo>
                    <a:pt x="2172" y="78"/>
                  </a:lnTo>
                  <a:lnTo>
                    <a:pt x="2268" y="112"/>
                  </a:lnTo>
                  <a:lnTo>
                    <a:pt x="2359" y="150"/>
                  </a:lnTo>
                  <a:lnTo>
                    <a:pt x="2448" y="195"/>
                  </a:lnTo>
                  <a:lnTo>
                    <a:pt x="2534" y="244"/>
                  </a:lnTo>
                  <a:lnTo>
                    <a:pt x="2616" y="297"/>
                  </a:lnTo>
                  <a:lnTo>
                    <a:pt x="2696" y="355"/>
                  </a:lnTo>
                  <a:lnTo>
                    <a:pt x="2771" y="418"/>
                  </a:lnTo>
                  <a:lnTo>
                    <a:pt x="2844" y="485"/>
                  </a:lnTo>
                  <a:lnTo>
                    <a:pt x="2911" y="557"/>
                  </a:lnTo>
                  <a:lnTo>
                    <a:pt x="2973" y="632"/>
                  </a:lnTo>
                  <a:lnTo>
                    <a:pt x="3033" y="710"/>
                  </a:lnTo>
                  <a:lnTo>
                    <a:pt x="3086" y="792"/>
                  </a:lnTo>
                  <a:lnTo>
                    <a:pt x="3136" y="877"/>
                  </a:lnTo>
                  <a:lnTo>
                    <a:pt x="3181" y="965"/>
                  </a:lnTo>
                  <a:lnTo>
                    <a:pt x="3219" y="1057"/>
                  </a:lnTo>
                  <a:lnTo>
                    <a:pt x="3253" y="1152"/>
                  </a:lnTo>
                  <a:lnTo>
                    <a:pt x="3280" y="1247"/>
                  </a:lnTo>
                  <a:lnTo>
                    <a:pt x="3302" y="1346"/>
                  </a:lnTo>
                  <a:lnTo>
                    <a:pt x="3319" y="1447"/>
                  </a:lnTo>
                  <a:lnTo>
                    <a:pt x="3328" y="1550"/>
                  </a:lnTo>
                  <a:lnTo>
                    <a:pt x="3331" y="1655"/>
                  </a:lnTo>
                  <a:lnTo>
                    <a:pt x="3328" y="1685"/>
                  </a:lnTo>
                  <a:lnTo>
                    <a:pt x="3320" y="1713"/>
                  </a:lnTo>
                  <a:lnTo>
                    <a:pt x="3305" y="1738"/>
                  </a:lnTo>
                  <a:lnTo>
                    <a:pt x="3287" y="1761"/>
                  </a:lnTo>
                  <a:lnTo>
                    <a:pt x="3264" y="1779"/>
                  </a:lnTo>
                  <a:lnTo>
                    <a:pt x="3239" y="1793"/>
                  </a:lnTo>
                  <a:lnTo>
                    <a:pt x="3210" y="1802"/>
                  </a:lnTo>
                  <a:lnTo>
                    <a:pt x="3180" y="1805"/>
                  </a:lnTo>
                  <a:lnTo>
                    <a:pt x="1817" y="1805"/>
                  </a:lnTo>
                  <a:lnTo>
                    <a:pt x="1817" y="3159"/>
                  </a:lnTo>
                  <a:lnTo>
                    <a:pt x="1814" y="3189"/>
                  </a:lnTo>
                  <a:lnTo>
                    <a:pt x="1805" y="3217"/>
                  </a:lnTo>
                  <a:lnTo>
                    <a:pt x="1791" y="3243"/>
                  </a:lnTo>
                  <a:lnTo>
                    <a:pt x="1772" y="3265"/>
                  </a:lnTo>
                  <a:lnTo>
                    <a:pt x="1750" y="3284"/>
                  </a:lnTo>
                  <a:lnTo>
                    <a:pt x="1724" y="3297"/>
                  </a:lnTo>
                  <a:lnTo>
                    <a:pt x="1696" y="3307"/>
                  </a:lnTo>
                  <a:lnTo>
                    <a:pt x="1666" y="3310"/>
                  </a:lnTo>
                  <a:lnTo>
                    <a:pt x="1561" y="3305"/>
                  </a:lnTo>
                  <a:lnTo>
                    <a:pt x="1457" y="3296"/>
                  </a:lnTo>
                  <a:lnTo>
                    <a:pt x="1356" y="3281"/>
                  </a:lnTo>
                  <a:lnTo>
                    <a:pt x="1256" y="3259"/>
                  </a:lnTo>
                  <a:lnTo>
                    <a:pt x="1159" y="3231"/>
                  </a:lnTo>
                  <a:lnTo>
                    <a:pt x="1065" y="3197"/>
                  </a:lnTo>
                  <a:lnTo>
                    <a:pt x="973" y="3159"/>
                  </a:lnTo>
                  <a:lnTo>
                    <a:pt x="884" y="3115"/>
                  </a:lnTo>
                  <a:lnTo>
                    <a:pt x="798" y="3066"/>
                  </a:lnTo>
                  <a:lnTo>
                    <a:pt x="715" y="3012"/>
                  </a:lnTo>
                  <a:lnTo>
                    <a:pt x="635" y="2954"/>
                  </a:lnTo>
                  <a:lnTo>
                    <a:pt x="560" y="2892"/>
                  </a:lnTo>
                  <a:lnTo>
                    <a:pt x="489" y="2824"/>
                  </a:lnTo>
                  <a:lnTo>
                    <a:pt x="421" y="2753"/>
                  </a:lnTo>
                  <a:lnTo>
                    <a:pt x="358" y="2678"/>
                  </a:lnTo>
                  <a:lnTo>
                    <a:pt x="299" y="2599"/>
                  </a:lnTo>
                  <a:lnTo>
                    <a:pt x="245" y="2517"/>
                  </a:lnTo>
                  <a:lnTo>
                    <a:pt x="196" y="2432"/>
                  </a:lnTo>
                  <a:lnTo>
                    <a:pt x="152" y="2343"/>
                  </a:lnTo>
                  <a:lnTo>
                    <a:pt x="113" y="2252"/>
                  </a:lnTo>
                  <a:lnTo>
                    <a:pt x="80" y="2158"/>
                  </a:lnTo>
                  <a:lnTo>
                    <a:pt x="51" y="2062"/>
                  </a:lnTo>
                  <a:lnTo>
                    <a:pt x="29" y="1963"/>
                  </a:lnTo>
                  <a:lnTo>
                    <a:pt x="14" y="1862"/>
                  </a:lnTo>
                  <a:lnTo>
                    <a:pt x="3" y="1759"/>
                  </a:lnTo>
                  <a:lnTo>
                    <a:pt x="0" y="1655"/>
                  </a:lnTo>
                  <a:lnTo>
                    <a:pt x="3" y="1550"/>
                  </a:lnTo>
                  <a:lnTo>
                    <a:pt x="14" y="1447"/>
                  </a:lnTo>
                  <a:lnTo>
                    <a:pt x="29" y="1346"/>
                  </a:lnTo>
                  <a:lnTo>
                    <a:pt x="51" y="1247"/>
                  </a:lnTo>
                  <a:lnTo>
                    <a:pt x="80" y="1152"/>
                  </a:lnTo>
                  <a:lnTo>
                    <a:pt x="113" y="1057"/>
                  </a:lnTo>
                  <a:lnTo>
                    <a:pt x="152" y="965"/>
                  </a:lnTo>
                  <a:lnTo>
                    <a:pt x="196" y="877"/>
                  </a:lnTo>
                  <a:lnTo>
                    <a:pt x="245" y="792"/>
                  </a:lnTo>
                  <a:lnTo>
                    <a:pt x="299" y="710"/>
                  </a:lnTo>
                  <a:lnTo>
                    <a:pt x="358" y="632"/>
                  </a:lnTo>
                  <a:lnTo>
                    <a:pt x="421" y="557"/>
                  </a:lnTo>
                  <a:lnTo>
                    <a:pt x="489" y="485"/>
                  </a:lnTo>
                  <a:lnTo>
                    <a:pt x="560" y="418"/>
                  </a:lnTo>
                  <a:lnTo>
                    <a:pt x="635" y="355"/>
                  </a:lnTo>
                  <a:lnTo>
                    <a:pt x="715" y="297"/>
                  </a:lnTo>
                  <a:lnTo>
                    <a:pt x="798" y="244"/>
                  </a:lnTo>
                  <a:lnTo>
                    <a:pt x="884" y="195"/>
                  </a:lnTo>
                  <a:lnTo>
                    <a:pt x="973" y="150"/>
                  </a:lnTo>
                  <a:lnTo>
                    <a:pt x="1065" y="112"/>
                  </a:lnTo>
                  <a:lnTo>
                    <a:pt x="1159" y="78"/>
                  </a:lnTo>
                  <a:lnTo>
                    <a:pt x="1256" y="51"/>
                  </a:lnTo>
                  <a:lnTo>
                    <a:pt x="1356" y="29"/>
                  </a:lnTo>
                  <a:lnTo>
                    <a:pt x="1457" y="13"/>
                  </a:lnTo>
                  <a:lnTo>
                    <a:pt x="1561" y="3"/>
                  </a:lnTo>
                  <a:lnTo>
                    <a:pt x="16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6" name="Freeform 369"/>
            <p:cNvSpPr>
              <a:spLocks noEditPoints="1"/>
            </p:cNvSpPr>
            <p:nvPr/>
          </p:nvSpPr>
          <p:spPr bwMode="auto">
            <a:xfrm>
              <a:off x="4595813" y="3549651"/>
              <a:ext cx="195263" cy="193675"/>
            </a:xfrm>
            <a:custGeom>
              <a:avLst/>
              <a:gdLst>
                <a:gd name="T0" fmla="*/ 152 w 1354"/>
                <a:gd name="T1" fmla="*/ 1183 h 1344"/>
                <a:gd name="T2" fmla="*/ 323 w 1354"/>
                <a:gd name="T3" fmla="*/ 1139 h 1344"/>
                <a:gd name="T4" fmla="*/ 484 w 1354"/>
                <a:gd name="T5" fmla="*/ 1075 h 1344"/>
                <a:gd name="T6" fmla="*/ 634 w 1354"/>
                <a:gd name="T7" fmla="*/ 990 h 1344"/>
                <a:gd name="T8" fmla="*/ 771 w 1354"/>
                <a:gd name="T9" fmla="*/ 886 h 1344"/>
                <a:gd name="T10" fmla="*/ 892 w 1354"/>
                <a:gd name="T11" fmla="*/ 764 h 1344"/>
                <a:gd name="T12" fmla="*/ 997 w 1354"/>
                <a:gd name="T13" fmla="*/ 629 h 1344"/>
                <a:gd name="T14" fmla="*/ 1083 w 1354"/>
                <a:gd name="T15" fmla="*/ 480 h 1344"/>
                <a:gd name="T16" fmla="*/ 1149 w 1354"/>
                <a:gd name="T17" fmla="*/ 320 h 1344"/>
                <a:gd name="T18" fmla="*/ 1192 w 1354"/>
                <a:gd name="T19" fmla="*/ 149 h 1344"/>
                <a:gd name="T20" fmla="*/ 77 w 1354"/>
                <a:gd name="T21" fmla="*/ 0 h 1344"/>
                <a:gd name="T22" fmla="*/ 1295 w 1354"/>
                <a:gd name="T23" fmla="*/ 1 h 1344"/>
                <a:gd name="T24" fmla="*/ 1324 w 1354"/>
                <a:gd name="T25" fmla="*/ 14 h 1344"/>
                <a:gd name="T26" fmla="*/ 1345 w 1354"/>
                <a:gd name="T27" fmla="*/ 37 h 1344"/>
                <a:gd name="T28" fmla="*/ 1354 w 1354"/>
                <a:gd name="T29" fmla="*/ 67 h 1344"/>
                <a:gd name="T30" fmla="*/ 1340 w 1354"/>
                <a:gd name="T31" fmla="*/ 176 h 1344"/>
                <a:gd name="T32" fmla="*/ 1295 w 1354"/>
                <a:gd name="T33" fmla="*/ 356 h 1344"/>
                <a:gd name="T34" fmla="*/ 1228 w 1354"/>
                <a:gd name="T35" fmla="*/ 527 h 1344"/>
                <a:gd name="T36" fmla="*/ 1139 w 1354"/>
                <a:gd name="T37" fmla="*/ 686 h 1344"/>
                <a:gd name="T38" fmla="*/ 1033 w 1354"/>
                <a:gd name="T39" fmla="*/ 833 h 1344"/>
                <a:gd name="T40" fmla="*/ 908 w 1354"/>
                <a:gd name="T41" fmla="*/ 965 h 1344"/>
                <a:gd name="T42" fmla="*/ 768 w 1354"/>
                <a:gd name="T43" fmla="*/ 1080 h 1344"/>
                <a:gd name="T44" fmla="*/ 614 w 1354"/>
                <a:gd name="T45" fmla="*/ 1177 h 1344"/>
                <a:gd name="T46" fmla="*/ 447 w 1354"/>
                <a:gd name="T47" fmla="*/ 1255 h 1344"/>
                <a:gd name="T48" fmla="*/ 270 w 1354"/>
                <a:gd name="T49" fmla="*/ 1311 h 1344"/>
                <a:gd name="T50" fmla="*/ 85 w 1354"/>
                <a:gd name="T51" fmla="*/ 1344 h 1344"/>
                <a:gd name="T52" fmla="*/ 77 w 1354"/>
                <a:gd name="T53" fmla="*/ 1344 h 1344"/>
                <a:gd name="T54" fmla="*/ 41 w 1354"/>
                <a:gd name="T55" fmla="*/ 1336 h 1344"/>
                <a:gd name="T56" fmla="*/ 12 w 1354"/>
                <a:gd name="T57" fmla="*/ 1309 h 1344"/>
                <a:gd name="T58" fmla="*/ 0 w 1354"/>
                <a:gd name="T59" fmla="*/ 1269 h 1344"/>
                <a:gd name="T60" fmla="*/ 3 w 1354"/>
                <a:gd name="T61" fmla="*/ 55 h 1344"/>
                <a:gd name="T62" fmla="*/ 23 w 1354"/>
                <a:gd name="T63" fmla="*/ 21 h 1344"/>
                <a:gd name="T64" fmla="*/ 56 w 1354"/>
                <a:gd name="T65" fmla="*/ 2 h 1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54" h="1344">
                  <a:moveTo>
                    <a:pt x="152" y="149"/>
                  </a:moveTo>
                  <a:lnTo>
                    <a:pt x="152" y="1183"/>
                  </a:lnTo>
                  <a:lnTo>
                    <a:pt x="239" y="1164"/>
                  </a:lnTo>
                  <a:lnTo>
                    <a:pt x="323" y="1139"/>
                  </a:lnTo>
                  <a:lnTo>
                    <a:pt x="404" y="1110"/>
                  </a:lnTo>
                  <a:lnTo>
                    <a:pt x="484" y="1075"/>
                  </a:lnTo>
                  <a:lnTo>
                    <a:pt x="560" y="1034"/>
                  </a:lnTo>
                  <a:lnTo>
                    <a:pt x="634" y="990"/>
                  </a:lnTo>
                  <a:lnTo>
                    <a:pt x="704" y="940"/>
                  </a:lnTo>
                  <a:lnTo>
                    <a:pt x="771" y="886"/>
                  </a:lnTo>
                  <a:lnTo>
                    <a:pt x="834" y="826"/>
                  </a:lnTo>
                  <a:lnTo>
                    <a:pt x="892" y="764"/>
                  </a:lnTo>
                  <a:lnTo>
                    <a:pt x="947" y="698"/>
                  </a:lnTo>
                  <a:lnTo>
                    <a:pt x="997" y="629"/>
                  </a:lnTo>
                  <a:lnTo>
                    <a:pt x="1042" y="556"/>
                  </a:lnTo>
                  <a:lnTo>
                    <a:pt x="1083" y="480"/>
                  </a:lnTo>
                  <a:lnTo>
                    <a:pt x="1118" y="401"/>
                  </a:lnTo>
                  <a:lnTo>
                    <a:pt x="1149" y="320"/>
                  </a:lnTo>
                  <a:lnTo>
                    <a:pt x="1173" y="236"/>
                  </a:lnTo>
                  <a:lnTo>
                    <a:pt x="1192" y="149"/>
                  </a:lnTo>
                  <a:lnTo>
                    <a:pt x="152" y="149"/>
                  </a:lnTo>
                  <a:close/>
                  <a:moveTo>
                    <a:pt x="77" y="0"/>
                  </a:moveTo>
                  <a:lnTo>
                    <a:pt x="1280" y="0"/>
                  </a:lnTo>
                  <a:lnTo>
                    <a:pt x="1295" y="1"/>
                  </a:lnTo>
                  <a:lnTo>
                    <a:pt x="1310" y="6"/>
                  </a:lnTo>
                  <a:lnTo>
                    <a:pt x="1324" y="14"/>
                  </a:lnTo>
                  <a:lnTo>
                    <a:pt x="1336" y="25"/>
                  </a:lnTo>
                  <a:lnTo>
                    <a:pt x="1345" y="37"/>
                  </a:lnTo>
                  <a:lnTo>
                    <a:pt x="1351" y="52"/>
                  </a:lnTo>
                  <a:lnTo>
                    <a:pt x="1354" y="67"/>
                  </a:lnTo>
                  <a:lnTo>
                    <a:pt x="1354" y="83"/>
                  </a:lnTo>
                  <a:lnTo>
                    <a:pt x="1340" y="176"/>
                  </a:lnTo>
                  <a:lnTo>
                    <a:pt x="1322" y="267"/>
                  </a:lnTo>
                  <a:lnTo>
                    <a:pt x="1295" y="356"/>
                  </a:lnTo>
                  <a:lnTo>
                    <a:pt x="1265" y="443"/>
                  </a:lnTo>
                  <a:lnTo>
                    <a:pt x="1228" y="527"/>
                  </a:lnTo>
                  <a:lnTo>
                    <a:pt x="1186" y="608"/>
                  </a:lnTo>
                  <a:lnTo>
                    <a:pt x="1139" y="686"/>
                  </a:lnTo>
                  <a:lnTo>
                    <a:pt x="1088" y="761"/>
                  </a:lnTo>
                  <a:lnTo>
                    <a:pt x="1033" y="833"/>
                  </a:lnTo>
                  <a:lnTo>
                    <a:pt x="972" y="900"/>
                  </a:lnTo>
                  <a:lnTo>
                    <a:pt x="908" y="965"/>
                  </a:lnTo>
                  <a:lnTo>
                    <a:pt x="840" y="1024"/>
                  </a:lnTo>
                  <a:lnTo>
                    <a:pt x="768" y="1080"/>
                  </a:lnTo>
                  <a:lnTo>
                    <a:pt x="692" y="1131"/>
                  </a:lnTo>
                  <a:lnTo>
                    <a:pt x="614" y="1177"/>
                  </a:lnTo>
                  <a:lnTo>
                    <a:pt x="531" y="1218"/>
                  </a:lnTo>
                  <a:lnTo>
                    <a:pt x="447" y="1255"/>
                  </a:lnTo>
                  <a:lnTo>
                    <a:pt x="359" y="1286"/>
                  </a:lnTo>
                  <a:lnTo>
                    <a:pt x="270" y="1311"/>
                  </a:lnTo>
                  <a:lnTo>
                    <a:pt x="178" y="1331"/>
                  </a:lnTo>
                  <a:lnTo>
                    <a:pt x="85" y="1344"/>
                  </a:lnTo>
                  <a:lnTo>
                    <a:pt x="81" y="1344"/>
                  </a:lnTo>
                  <a:lnTo>
                    <a:pt x="77" y="1344"/>
                  </a:lnTo>
                  <a:lnTo>
                    <a:pt x="58" y="1342"/>
                  </a:lnTo>
                  <a:lnTo>
                    <a:pt x="41" y="1336"/>
                  </a:lnTo>
                  <a:lnTo>
                    <a:pt x="25" y="1326"/>
                  </a:lnTo>
                  <a:lnTo>
                    <a:pt x="12" y="1309"/>
                  </a:lnTo>
                  <a:lnTo>
                    <a:pt x="3" y="1290"/>
                  </a:lnTo>
                  <a:lnTo>
                    <a:pt x="0" y="1269"/>
                  </a:lnTo>
                  <a:lnTo>
                    <a:pt x="0" y="74"/>
                  </a:lnTo>
                  <a:lnTo>
                    <a:pt x="3" y="55"/>
                  </a:lnTo>
                  <a:lnTo>
                    <a:pt x="11" y="37"/>
                  </a:lnTo>
                  <a:lnTo>
                    <a:pt x="23" y="21"/>
                  </a:lnTo>
                  <a:lnTo>
                    <a:pt x="38" y="10"/>
                  </a:lnTo>
                  <a:lnTo>
                    <a:pt x="56" y="2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5" name="Group 484"/>
          <p:cNvGrpSpPr/>
          <p:nvPr/>
        </p:nvGrpSpPr>
        <p:grpSpPr>
          <a:xfrm flipH="1">
            <a:off x="5609162" y="1653181"/>
            <a:ext cx="329932" cy="327754"/>
            <a:chOff x="2921000" y="3198813"/>
            <a:chExt cx="481013" cy="4778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50" name="Freeform 374"/>
            <p:cNvSpPr>
              <a:spLocks noEditPoints="1"/>
            </p:cNvSpPr>
            <p:nvPr/>
          </p:nvSpPr>
          <p:spPr bwMode="auto">
            <a:xfrm>
              <a:off x="2921000" y="3198813"/>
              <a:ext cx="481013" cy="477838"/>
            </a:xfrm>
            <a:custGeom>
              <a:avLst/>
              <a:gdLst>
                <a:gd name="T0" fmla="*/ 304 w 3331"/>
                <a:gd name="T1" fmla="*/ 3008 h 3310"/>
                <a:gd name="T2" fmla="*/ 1438 w 3331"/>
                <a:gd name="T3" fmla="*/ 1805 h 3310"/>
                <a:gd name="T4" fmla="*/ 2385 w 3331"/>
                <a:gd name="T5" fmla="*/ 1389 h 3310"/>
                <a:gd name="T6" fmla="*/ 1742 w 3331"/>
                <a:gd name="T7" fmla="*/ 3008 h 3310"/>
                <a:gd name="T8" fmla="*/ 3028 w 3331"/>
                <a:gd name="T9" fmla="*/ 1743 h 3310"/>
                <a:gd name="T10" fmla="*/ 1174 w 3331"/>
                <a:gd name="T11" fmla="*/ 301 h 3310"/>
                <a:gd name="T12" fmla="*/ 1551 w 3331"/>
                <a:gd name="T13" fmla="*/ 1504 h 3310"/>
                <a:gd name="T14" fmla="*/ 2340 w 3331"/>
                <a:gd name="T15" fmla="*/ 1074 h 3310"/>
                <a:gd name="T16" fmla="*/ 2400 w 3331"/>
                <a:gd name="T17" fmla="*/ 1068 h 3310"/>
                <a:gd name="T18" fmla="*/ 2458 w 3331"/>
                <a:gd name="T19" fmla="*/ 1086 h 3310"/>
                <a:gd name="T20" fmla="*/ 3029 w 3331"/>
                <a:gd name="T21" fmla="*/ 301 h 3310"/>
                <a:gd name="T22" fmla="*/ 1022 w 3331"/>
                <a:gd name="T23" fmla="*/ 0 h 3310"/>
                <a:gd name="T24" fmla="*/ 3210 w 3331"/>
                <a:gd name="T25" fmla="*/ 3 h 3310"/>
                <a:gd name="T26" fmla="*/ 3264 w 3331"/>
                <a:gd name="T27" fmla="*/ 26 h 3310"/>
                <a:gd name="T28" fmla="*/ 3305 w 3331"/>
                <a:gd name="T29" fmla="*/ 67 h 3310"/>
                <a:gd name="T30" fmla="*/ 3328 w 3331"/>
                <a:gd name="T31" fmla="*/ 120 h 3310"/>
                <a:gd name="T32" fmla="*/ 3331 w 3331"/>
                <a:gd name="T33" fmla="*/ 3159 h 3310"/>
                <a:gd name="T34" fmla="*/ 3320 w 3331"/>
                <a:gd name="T35" fmla="*/ 3217 h 3310"/>
                <a:gd name="T36" fmla="*/ 3287 w 3331"/>
                <a:gd name="T37" fmla="*/ 3265 h 3310"/>
                <a:gd name="T38" fmla="*/ 3239 w 3331"/>
                <a:gd name="T39" fmla="*/ 3297 h 3310"/>
                <a:gd name="T40" fmla="*/ 3180 w 3331"/>
                <a:gd name="T41" fmla="*/ 3310 h 3310"/>
                <a:gd name="T42" fmla="*/ 121 w 3331"/>
                <a:gd name="T43" fmla="*/ 3307 h 3310"/>
                <a:gd name="T44" fmla="*/ 67 w 3331"/>
                <a:gd name="T45" fmla="*/ 3284 h 3310"/>
                <a:gd name="T46" fmla="*/ 26 w 3331"/>
                <a:gd name="T47" fmla="*/ 3243 h 3310"/>
                <a:gd name="T48" fmla="*/ 3 w 3331"/>
                <a:gd name="T49" fmla="*/ 3189 h 3310"/>
                <a:gd name="T50" fmla="*/ 0 w 3331"/>
                <a:gd name="T51" fmla="*/ 1655 h 3310"/>
                <a:gd name="T52" fmla="*/ 13 w 3331"/>
                <a:gd name="T53" fmla="*/ 1596 h 3310"/>
                <a:gd name="T54" fmla="*/ 45 w 3331"/>
                <a:gd name="T55" fmla="*/ 1548 h 3310"/>
                <a:gd name="T56" fmla="*/ 93 w 3331"/>
                <a:gd name="T57" fmla="*/ 1516 h 3310"/>
                <a:gd name="T58" fmla="*/ 152 w 3331"/>
                <a:gd name="T59" fmla="*/ 1504 h 3310"/>
                <a:gd name="T60" fmla="*/ 871 w 3331"/>
                <a:gd name="T61" fmla="*/ 150 h 3310"/>
                <a:gd name="T62" fmla="*/ 883 w 3331"/>
                <a:gd name="T63" fmla="*/ 92 h 3310"/>
                <a:gd name="T64" fmla="*/ 915 w 3331"/>
                <a:gd name="T65" fmla="*/ 44 h 3310"/>
                <a:gd name="T66" fmla="*/ 963 w 3331"/>
                <a:gd name="T67" fmla="*/ 12 h 3310"/>
                <a:gd name="T68" fmla="*/ 1022 w 3331"/>
                <a:gd name="T69" fmla="*/ 0 h 3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31" h="3310">
                  <a:moveTo>
                    <a:pt x="304" y="1805"/>
                  </a:moveTo>
                  <a:lnTo>
                    <a:pt x="304" y="3008"/>
                  </a:lnTo>
                  <a:lnTo>
                    <a:pt x="1438" y="3008"/>
                  </a:lnTo>
                  <a:lnTo>
                    <a:pt x="1438" y="1805"/>
                  </a:lnTo>
                  <a:lnTo>
                    <a:pt x="304" y="1805"/>
                  </a:lnTo>
                  <a:close/>
                  <a:moveTo>
                    <a:pt x="2385" y="1389"/>
                  </a:moveTo>
                  <a:lnTo>
                    <a:pt x="1742" y="1743"/>
                  </a:lnTo>
                  <a:lnTo>
                    <a:pt x="1742" y="3008"/>
                  </a:lnTo>
                  <a:lnTo>
                    <a:pt x="3028" y="3008"/>
                  </a:lnTo>
                  <a:lnTo>
                    <a:pt x="3028" y="1743"/>
                  </a:lnTo>
                  <a:lnTo>
                    <a:pt x="2385" y="1389"/>
                  </a:lnTo>
                  <a:close/>
                  <a:moveTo>
                    <a:pt x="1174" y="301"/>
                  </a:moveTo>
                  <a:lnTo>
                    <a:pt x="1174" y="1504"/>
                  </a:lnTo>
                  <a:lnTo>
                    <a:pt x="1551" y="1504"/>
                  </a:lnTo>
                  <a:lnTo>
                    <a:pt x="2312" y="1086"/>
                  </a:lnTo>
                  <a:lnTo>
                    <a:pt x="2340" y="1074"/>
                  </a:lnTo>
                  <a:lnTo>
                    <a:pt x="2369" y="1068"/>
                  </a:lnTo>
                  <a:lnTo>
                    <a:pt x="2400" y="1068"/>
                  </a:lnTo>
                  <a:lnTo>
                    <a:pt x="2430" y="1074"/>
                  </a:lnTo>
                  <a:lnTo>
                    <a:pt x="2458" y="1086"/>
                  </a:lnTo>
                  <a:lnTo>
                    <a:pt x="3029" y="1399"/>
                  </a:lnTo>
                  <a:lnTo>
                    <a:pt x="3029" y="301"/>
                  </a:lnTo>
                  <a:lnTo>
                    <a:pt x="1174" y="301"/>
                  </a:lnTo>
                  <a:close/>
                  <a:moveTo>
                    <a:pt x="1022" y="0"/>
                  </a:moveTo>
                  <a:lnTo>
                    <a:pt x="3180" y="0"/>
                  </a:lnTo>
                  <a:lnTo>
                    <a:pt x="3210" y="3"/>
                  </a:lnTo>
                  <a:lnTo>
                    <a:pt x="3239" y="12"/>
                  </a:lnTo>
                  <a:lnTo>
                    <a:pt x="3264" y="26"/>
                  </a:lnTo>
                  <a:lnTo>
                    <a:pt x="3287" y="44"/>
                  </a:lnTo>
                  <a:lnTo>
                    <a:pt x="3305" y="67"/>
                  </a:lnTo>
                  <a:lnTo>
                    <a:pt x="3320" y="92"/>
                  </a:lnTo>
                  <a:lnTo>
                    <a:pt x="3328" y="120"/>
                  </a:lnTo>
                  <a:lnTo>
                    <a:pt x="3331" y="150"/>
                  </a:lnTo>
                  <a:lnTo>
                    <a:pt x="3331" y="3159"/>
                  </a:lnTo>
                  <a:lnTo>
                    <a:pt x="3328" y="3189"/>
                  </a:lnTo>
                  <a:lnTo>
                    <a:pt x="3320" y="3217"/>
                  </a:lnTo>
                  <a:lnTo>
                    <a:pt x="3305" y="3243"/>
                  </a:lnTo>
                  <a:lnTo>
                    <a:pt x="3287" y="3265"/>
                  </a:lnTo>
                  <a:lnTo>
                    <a:pt x="3264" y="3284"/>
                  </a:lnTo>
                  <a:lnTo>
                    <a:pt x="3239" y="3297"/>
                  </a:lnTo>
                  <a:lnTo>
                    <a:pt x="3210" y="3307"/>
                  </a:lnTo>
                  <a:lnTo>
                    <a:pt x="3180" y="3310"/>
                  </a:lnTo>
                  <a:lnTo>
                    <a:pt x="152" y="3310"/>
                  </a:lnTo>
                  <a:lnTo>
                    <a:pt x="121" y="3307"/>
                  </a:lnTo>
                  <a:lnTo>
                    <a:pt x="93" y="3297"/>
                  </a:lnTo>
                  <a:lnTo>
                    <a:pt x="67" y="3284"/>
                  </a:lnTo>
                  <a:lnTo>
                    <a:pt x="45" y="3265"/>
                  </a:lnTo>
                  <a:lnTo>
                    <a:pt x="26" y="3243"/>
                  </a:lnTo>
                  <a:lnTo>
                    <a:pt x="13" y="3217"/>
                  </a:lnTo>
                  <a:lnTo>
                    <a:pt x="3" y="3189"/>
                  </a:lnTo>
                  <a:lnTo>
                    <a:pt x="0" y="3159"/>
                  </a:lnTo>
                  <a:lnTo>
                    <a:pt x="0" y="1655"/>
                  </a:lnTo>
                  <a:lnTo>
                    <a:pt x="3" y="1624"/>
                  </a:lnTo>
                  <a:lnTo>
                    <a:pt x="13" y="1596"/>
                  </a:lnTo>
                  <a:lnTo>
                    <a:pt x="26" y="1571"/>
                  </a:lnTo>
                  <a:lnTo>
                    <a:pt x="45" y="1548"/>
                  </a:lnTo>
                  <a:lnTo>
                    <a:pt x="67" y="1530"/>
                  </a:lnTo>
                  <a:lnTo>
                    <a:pt x="93" y="1516"/>
                  </a:lnTo>
                  <a:lnTo>
                    <a:pt x="121" y="1507"/>
                  </a:lnTo>
                  <a:lnTo>
                    <a:pt x="152" y="1504"/>
                  </a:lnTo>
                  <a:lnTo>
                    <a:pt x="871" y="1504"/>
                  </a:lnTo>
                  <a:lnTo>
                    <a:pt x="871" y="150"/>
                  </a:lnTo>
                  <a:lnTo>
                    <a:pt x="874" y="120"/>
                  </a:lnTo>
                  <a:lnTo>
                    <a:pt x="883" y="92"/>
                  </a:lnTo>
                  <a:lnTo>
                    <a:pt x="897" y="67"/>
                  </a:lnTo>
                  <a:lnTo>
                    <a:pt x="915" y="44"/>
                  </a:lnTo>
                  <a:lnTo>
                    <a:pt x="938" y="26"/>
                  </a:lnTo>
                  <a:lnTo>
                    <a:pt x="963" y="12"/>
                  </a:lnTo>
                  <a:lnTo>
                    <a:pt x="991" y="3"/>
                  </a:lnTo>
                  <a:lnTo>
                    <a:pt x="10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1" name="Freeform 375"/>
            <p:cNvSpPr>
              <a:spLocks/>
            </p:cNvSpPr>
            <p:nvPr/>
          </p:nvSpPr>
          <p:spPr bwMode="auto">
            <a:xfrm>
              <a:off x="2986088" y="3486150"/>
              <a:ext cx="44450" cy="44450"/>
            </a:xfrm>
            <a:custGeom>
              <a:avLst/>
              <a:gdLst>
                <a:gd name="T0" fmla="*/ 38 w 303"/>
                <a:gd name="T1" fmla="*/ 0 h 301"/>
                <a:gd name="T2" fmla="*/ 265 w 303"/>
                <a:gd name="T3" fmla="*/ 0 h 301"/>
                <a:gd name="T4" fmla="*/ 280 w 303"/>
                <a:gd name="T5" fmla="*/ 3 h 301"/>
                <a:gd name="T6" fmla="*/ 292 w 303"/>
                <a:gd name="T7" fmla="*/ 11 h 301"/>
                <a:gd name="T8" fmla="*/ 301 w 303"/>
                <a:gd name="T9" fmla="*/ 23 h 301"/>
                <a:gd name="T10" fmla="*/ 303 w 303"/>
                <a:gd name="T11" fmla="*/ 37 h 301"/>
                <a:gd name="T12" fmla="*/ 303 w 303"/>
                <a:gd name="T13" fmla="*/ 263 h 301"/>
                <a:gd name="T14" fmla="*/ 300 w 303"/>
                <a:gd name="T15" fmla="*/ 278 h 301"/>
                <a:gd name="T16" fmla="*/ 292 w 303"/>
                <a:gd name="T17" fmla="*/ 290 h 301"/>
                <a:gd name="T18" fmla="*/ 280 w 303"/>
                <a:gd name="T19" fmla="*/ 297 h 301"/>
                <a:gd name="T20" fmla="*/ 265 w 303"/>
                <a:gd name="T21" fmla="*/ 301 h 301"/>
                <a:gd name="T22" fmla="*/ 38 w 303"/>
                <a:gd name="T23" fmla="*/ 301 h 301"/>
                <a:gd name="T24" fmla="*/ 23 w 303"/>
                <a:gd name="T25" fmla="*/ 297 h 301"/>
                <a:gd name="T26" fmla="*/ 12 w 303"/>
                <a:gd name="T27" fmla="*/ 290 h 301"/>
                <a:gd name="T28" fmla="*/ 3 w 303"/>
                <a:gd name="T29" fmla="*/ 278 h 301"/>
                <a:gd name="T30" fmla="*/ 0 w 303"/>
                <a:gd name="T31" fmla="*/ 263 h 301"/>
                <a:gd name="T32" fmla="*/ 0 w 303"/>
                <a:gd name="T33" fmla="*/ 37 h 301"/>
                <a:gd name="T34" fmla="*/ 3 w 303"/>
                <a:gd name="T35" fmla="*/ 23 h 301"/>
                <a:gd name="T36" fmla="*/ 12 w 303"/>
                <a:gd name="T37" fmla="*/ 11 h 301"/>
                <a:gd name="T38" fmla="*/ 23 w 303"/>
                <a:gd name="T39" fmla="*/ 3 h 301"/>
                <a:gd name="T40" fmla="*/ 38 w 303"/>
                <a:gd name="T41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3" h="301">
                  <a:moveTo>
                    <a:pt x="38" y="0"/>
                  </a:moveTo>
                  <a:lnTo>
                    <a:pt x="265" y="0"/>
                  </a:lnTo>
                  <a:lnTo>
                    <a:pt x="280" y="3"/>
                  </a:lnTo>
                  <a:lnTo>
                    <a:pt x="292" y="11"/>
                  </a:lnTo>
                  <a:lnTo>
                    <a:pt x="301" y="23"/>
                  </a:lnTo>
                  <a:lnTo>
                    <a:pt x="303" y="37"/>
                  </a:lnTo>
                  <a:lnTo>
                    <a:pt x="303" y="263"/>
                  </a:lnTo>
                  <a:lnTo>
                    <a:pt x="300" y="278"/>
                  </a:lnTo>
                  <a:lnTo>
                    <a:pt x="292" y="290"/>
                  </a:lnTo>
                  <a:lnTo>
                    <a:pt x="280" y="297"/>
                  </a:lnTo>
                  <a:lnTo>
                    <a:pt x="265" y="301"/>
                  </a:lnTo>
                  <a:lnTo>
                    <a:pt x="38" y="301"/>
                  </a:lnTo>
                  <a:lnTo>
                    <a:pt x="23" y="297"/>
                  </a:lnTo>
                  <a:lnTo>
                    <a:pt x="12" y="290"/>
                  </a:lnTo>
                  <a:lnTo>
                    <a:pt x="3" y="278"/>
                  </a:lnTo>
                  <a:lnTo>
                    <a:pt x="0" y="263"/>
                  </a:lnTo>
                  <a:lnTo>
                    <a:pt x="0" y="37"/>
                  </a:lnTo>
                  <a:lnTo>
                    <a:pt x="3" y="23"/>
                  </a:lnTo>
                  <a:lnTo>
                    <a:pt x="12" y="11"/>
                  </a:lnTo>
                  <a:lnTo>
                    <a:pt x="23" y="3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2" name="Freeform 376"/>
            <p:cNvSpPr>
              <a:spLocks/>
            </p:cNvSpPr>
            <p:nvPr/>
          </p:nvSpPr>
          <p:spPr bwMode="auto">
            <a:xfrm>
              <a:off x="3062288" y="3486150"/>
              <a:ext cx="44450" cy="44450"/>
            </a:xfrm>
            <a:custGeom>
              <a:avLst/>
              <a:gdLst>
                <a:gd name="T0" fmla="*/ 38 w 304"/>
                <a:gd name="T1" fmla="*/ 0 h 301"/>
                <a:gd name="T2" fmla="*/ 266 w 304"/>
                <a:gd name="T3" fmla="*/ 0 h 301"/>
                <a:gd name="T4" fmla="*/ 281 w 304"/>
                <a:gd name="T5" fmla="*/ 3 h 301"/>
                <a:gd name="T6" fmla="*/ 292 w 304"/>
                <a:gd name="T7" fmla="*/ 11 h 301"/>
                <a:gd name="T8" fmla="*/ 301 w 304"/>
                <a:gd name="T9" fmla="*/ 23 h 301"/>
                <a:gd name="T10" fmla="*/ 304 w 304"/>
                <a:gd name="T11" fmla="*/ 37 h 301"/>
                <a:gd name="T12" fmla="*/ 304 w 304"/>
                <a:gd name="T13" fmla="*/ 263 h 301"/>
                <a:gd name="T14" fmla="*/ 301 w 304"/>
                <a:gd name="T15" fmla="*/ 278 h 301"/>
                <a:gd name="T16" fmla="*/ 292 w 304"/>
                <a:gd name="T17" fmla="*/ 290 h 301"/>
                <a:gd name="T18" fmla="*/ 281 w 304"/>
                <a:gd name="T19" fmla="*/ 297 h 301"/>
                <a:gd name="T20" fmla="*/ 266 w 304"/>
                <a:gd name="T21" fmla="*/ 301 h 301"/>
                <a:gd name="T22" fmla="*/ 38 w 304"/>
                <a:gd name="T23" fmla="*/ 301 h 301"/>
                <a:gd name="T24" fmla="*/ 23 w 304"/>
                <a:gd name="T25" fmla="*/ 297 h 301"/>
                <a:gd name="T26" fmla="*/ 12 w 304"/>
                <a:gd name="T27" fmla="*/ 290 h 301"/>
                <a:gd name="T28" fmla="*/ 3 w 304"/>
                <a:gd name="T29" fmla="*/ 278 h 301"/>
                <a:gd name="T30" fmla="*/ 0 w 304"/>
                <a:gd name="T31" fmla="*/ 263 h 301"/>
                <a:gd name="T32" fmla="*/ 0 w 304"/>
                <a:gd name="T33" fmla="*/ 37 h 301"/>
                <a:gd name="T34" fmla="*/ 3 w 304"/>
                <a:gd name="T35" fmla="*/ 23 h 301"/>
                <a:gd name="T36" fmla="*/ 12 w 304"/>
                <a:gd name="T37" fmla="*/ 11 h 301"/>
                <a:gd name="T38" fmla="*/ 23 w 304"/>
                <a:gd name="T39" fmla="*/ 3 h 301"/>
                <a:gd name="T40" fmla="*/ 38 w 304"/>
                <a:gd name="T41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4" h="301">
                  <a:moveTo>
                    <a:pt x="38" y="0"/>
                  </a:moveTo>
                  <a:lnTo>
                    <a:pt x="266" y="0"/>
                  </a:lnTo>
                  <a:lnTo>
                    <a:pt x="281" y="3"/>
                  </a:lnTo>
                  <a:lnTo>
                    <a:pt x="292" y="11"/>
                  </a:lnTo>
                  <a:lnTo>
                    <a:pt x="301" y="23"/>
                  </a:lnTo>
                  <a:lnTo>
                    <a:pt x="304" y="37"/>
                  </a:lnTo>
                  <a:lnTo>
                    <a:pt x="304" y="263"/>
                  </a:lnTo>
                  <a:lnTo>
                    <a:pt x="301" y="278"/>
                  </a:lnTo>
                  <a:lnTo>
                    <a:pt x="292" y="290"/>
                  </a:lnTo>
                  <a:lnTo>
                    <a:pt x="281" y="297"/>
                  </a:lnTo>
                  <a:lnTo>
                    <a:pt x="266" y="301"/>
                  </a:lnTo>
                  <a:lnTo>
                    <a:pt x="38" y="301"/>
                  </a:lnTo>
                  <a:lnTo>
                    <a:pt x="23" y="297"/>
                  </a:lnTo>
                  <a:lnTo>
                    <a:pt x="12" y="290"/>
                  </a:lnTo>
                  <a:lnTo>
                    <a:pt x="3" y="278"/>
                  </a:lnTo>
                  <a:lnTo>
                    <a:pt x="0" y="263"/>
                  </a:lnTo>
                  <a:lnTo>
                    <a:pt x="0" y="37"/>
                  </a:lnTo>
                  <a:lnTo>
                    <a:pt x="3" y="23"/>
                  </a:lnTo>
                  <a:lnTo>
                    <a:pt x="12" y="11"/>
                  </a:lnTo>
                  <a:lnTo>
                    <a:pt x="23" y="3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3" name="Freeform 377"/>
            <p:cNvSpPr>
              <a:spLocks/>
            </p:cNvSpPr>
            <p:nvPr/>
          </p:nvSpPr>
          <p:spPr bwMode="auto">
            <a:xfrm>
              <a:off x="2986088" y="3562350"/>
              <a:ext cx="44450" cy="44450"/>
            </a:xfrm>
            <a:custGeom>
              <a:avLst/>
              <a:gdLst>
                <a:gd name="T0" fmla="*/ 38 w 303"/>
                <a:gd name="T1" fmla="*/ 0 h 302"/>
                <a:gd name="T2" fmla="*/ 265 w 303"/>
                <a:gd name="T3" fmla="*/ 0 h 302"/>
                <a:gd name="T4" fmla="*/ 280 w 303"/>
                <a:gd name="T5" fmla="*/ 3 h 302"/>
                <a:gd name="T6" fmla="*/ 292 w 303"/>
                <a:gd name="T7" fmla="*/ 12 h 302"/>
                <a:gd name="T8" fmla="*/ 301 w 303"/>
                <a:gd name="T9" fmla="*/ 23 h 302"/>
                <a:gd name="T10" fmla="*/ 303 w 303"/>
                <a:gd name="T11" fmla="*/ 38 h 302"/>
                <a:gd name="T12" fmla="*/ 303 w 303"/>
                <a:gd name="T13" fmla="*/ 263 h 302"/>
                <a:gd name="T14" fmla="*/ 300 w 303"/>
                <a:gd name="T15" fmla="*/ 278 h 302"/>
                <a:gd name="T16" fmla="*/ 292 w 303"/>
                <a:gd name="T17" fmla="*/ 290 h 302"/>
                <a:gd name="T18" fmla="*/ 280 w 303"/>
                <a:gd name="T19" fmla="*/ 299 h 302"/>
                <a:gd name="T20" fmla="*/ 265 w 303"/>
                <a:gd name="T21" fmla="*/ 302 h 302"/>
                <a:gd name="T22" fmla="*/ 38 w 303"/>
                <a:gd name="T23" fmla="*/ 302 h 302"/>
                <a:gd name="T24" fmla="*/ 23 w 303"/>
                <a:gd name="T25" fmla="*/ 299 h 302"/>
                <a:gd name="T26" fmla="*/ 12 w 303"/>
                <a:gd name="T27" fmla="*/ 290 h 302"/>
                <a:gd name="T28" fmla="*/ 3 w 303"/>
                <a:gd name="T29" fmla="*/ 278 h 302"/>
                <a:gd name="T30" fmla="*/ 0 w 303"/>
                <a:gd name="T31" fmla="*/ 263 h 302"/>
                <a:gd name="T32" fmla="*/ 0 w 303"/>
                <a:gd name="T33" fmla="*/ 38 h 302"/>
                <a:gd name="T34" fmla="*/ 3 w 303"/>
                <a:gd name="T35" fmla="*/ 23 h 302"/>
                <a:gd name="T36" fmla="*/ 12 w 303"/>
                <a:gd name="T37" fmla="*/ 12 h 302"/>
                <a:gd name="T38" fmla="*/ 23 w 303"/>
                <a:gd name="T39" fmla="*/ 3 h 302"/>
                <a:gd name="T40" fmla="*/ 38 w 303"/>
                <a:gd name="T41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3" h="302">
                  <a:moveTo>
                    <a:pt x="38" y="0"/>
                  </a:moveTo>
                  <a:lnTo>
                    <a:pt x="265" y="0"/>
                  </a:lnTo>
                  <a:lnTo>
                    <a:pt x="280" y="3"/>
                  </a:lnTo>
                  <a:lnTo>
                    <a:pt x="292" y="12"/>
                  </a:lnTo>
                  <a:lnTo>
                    <a:pt x="301" y="23"/>
                  </a:lnTo>
                  <a:lnTo>
                    <a:pt x="303" y="38"/>
                  </a:lnTo>
                  <a:lnTo>
                    <a:pt x="303" y="263"/>
                  </a:lnTo>
                  <a:lnTo>
                    <a:pt x="300" y="278"/>
                  </a:lnTo>
                  <a:lnTo>
                    <a:pt x="292" y="290"/>
                  </a:lnTo>
                  <a:lnTo>
                    <a:pt x="280" y="299"/>
                  </a:lnTo>
                  <a:lnTo>
                    <a:pt x="265" y="302"/>
                  </a:lnTo>
                  <a:lnTo>
                    <a:pt x="38" y="302"/>
                  </a:lnTo>
                  <a:lnTo>
                    <a:pt x="23" y="299"/>
                  </a:lnTo>
                  <a:lnTo>
                    <a:pt x="12" y="290"/>
                  </a:lnTo>
                  <a:lnTo>
                    <a:pt x="3" y="278"/>
                  </a:lnTo>
                  <a:lnTo>
                    <a:pt x="0" y="263"/>
                  </a:lnTo>
                  <a:lnTo>
                    <a:pt x="0" y="38"/>
                  </a:lnTo>
                  <a:lnTo>
                    <a:pt x="3" y="23"/>
                  </a:lnTo>
                  <a:lnTo>
                    <a:pt x="12" y="12"/>
                  </a:lnTo>
                  <a:lnTo>
                    <a:pt x="23" y="3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4" name="Freeform 378"/>
            <p:cNvSpPr>
              <a:spLocks/>
            </p:cNvSpPr>
            <p:nvPr/>
          </p:nvSpPr>
          <p:spPr bwMode="auto">
            <a:xfrm>
              <a:off x="3062288" y="3562350"/>
              <a:ext cx="44450" cy="44450"/>
            </a:xfrm>
            <a:custGeom>
              <a:avLst/>
              <a:gdLst>
                <a:gd name="T0" fmla="*/ 38 w 304"/>
                <a:gd name="T1" fmla="*/ 0 h 302"/>
                <a:gd name="T2" fmla="*/ 266 w 304"/>
                <a:gd name="T3" fmla="*/ 0 h 302"/>
                <a:gd name="T4" fmla="*/ 281 w 304"/>
                <a:gd name="T5" fmla="*/ 3 h 302"/>
                <a:gd name="T6" fmla="*/ 292 w 304"/>
                <a:gd name="T7" fmla="*/ 12 h 302"/>
                <a:gd name="T8" fmla="*/ 301 w 304"/>
                <a:gd name="T9" fmla="*/ 23 h 302"/>
                <a:gd name="T10" fmla="*/ 304 w 304"/>
                <a:gd name="T11" fmla="*/ 38 h 302"/>
                <a:gd name="T12" fmla="*/ 304 w 304"/>
                <a:gd name="T13" fmla="*/ 263 h 302"/>
                <a:gd name="T14" fmla="*/ 301 w 304"/>
                <a:gd name="T15" fmla="*/ 278 h 302"/>
                <a:gd name="T16" fmla="*/ 292 w 304"/>
                <a:gd name="T17" fmla="*/ 290 h 302"/>
                <a:gd name="T18" fmla="*/ 281 w 304"/>
                <a:gd name="T19" fmla="*/ 299 h 302"/>
                <a:gd name="T20" fmla="*/ 266 w 304"/>
                <a:gd name="T21" fmla="*/ 302 h 302"/>
                <a:gd name="T22" fmla="*/ 38 w 304"/>
                <a:gd name="T23" fmla="*/ 302 h 302"/>
                <a:gd name="T24" fmla="*/ 23 w 304"/>
                <a:gd name="T25" fmla="*/ 299 h 302"/>
                <a:gd name="T26" fmla="*/ 12 w 304"/>
                <a:gd name="T27" fmla="*/ 290 h 302"/>
                <a:gd name="T28" fmla="*/ 3 w 304"/>
                <a:gd name="T29" fmla="*/ 278 h 302"/>
                <a:gd name="T30" fmla="*/ 0 w 304"/>
                <a:gd name="T31" fmla="*/ 263 h 302"/>
                <a:gd name="T32" fmla="*/ 0 w 304"/>
                <a:gd name="T33" fmla="*/ 38 h 302"/>
                <a:gd name="T34" fmla="*/ 3 w 304"/>
                <a:gd name="T35" fmla="*/ 23 h 302"/>
                <a:gd name="T36" fmla="*/ 12 w 304"/>
                <a:gd name="T37" fmla="*/ 12 h 302"/>
                <a:gd name="T38" fmla="*/ 23 w 304"/>
                <a:gd name="T39" fmla="*/ 3 h 302"/>
                <a:gd name="T40" fmla="*/ 38 w 304"/>
                <a:gd name="T41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4" h="302">
                  <a:moveTo>
                    <a:pt x="38" y="0"/>
                  </a:moveTo>
                  <a:lnTo>
                    <a:pt x="266" y="0"/>
                  </a:lnTo>
                  <a:lnTo>
                    <a:pt x="281" y="3"/>
                  </a:lnTo>
                  <a:lnTo>
                    <a:pt x="292" y="12"/>
                  </a:lnTo>
                  <a:lnTo>
                    <a:pt x="301" y="23"/>
                  </a:lnTo>
                  <a:lnTo>
                    <a:pt x="304" y="38"/>
                  </a:lnTo>
                  <a:lnTo>
                    <a:pt x="304" y="263"/>
                  </a:lnTo>
                  <a:lnTo>
                    <a:pt x="301" y="278"/>
                  </a:lnTo>
                  <a:lnTo>
                    <a:pt x="292" y="290"/>
                  </a:lnTo>
                  <a:lnTo>
                    <a:pt x="281" y="299"/>
                  </a:lnTo>
                  <a:lnTo>
                    <a:pt x="266" y="302"/>
                  </a:lnTo>
                  <a:lnTo>
                    <a:pt x="38" y="302"/>
                  </a:lnTo>
                  <a:lnTo>
                    <a:pt x="23" y="299"/>
                  </a:lnTo>
                  <a:lnTo>
                    <a:pt x="12" y="290"/>
                  </a:lnTo>
                  <a:lnTo>
                    <a:pt x="3" y="278"/>
                  </a:lnTo>
                  <a:lnTo>
                    <a:pt x="0" y="263"/>
                  </a:lnTo>
                  <a:lnTo>
                    <a:pt x="0" y="38"/>
                  </a:lnTo>
                  <a:lnTo>
                    <a:pt x="3" y="23"/>
                  </a:lnTo>
                  <a:lnTo>
                    <a:pt x="12" y="12"/>
                  </a:lnTo>
                  <a:lnTo>
                    <a:pt x="23" y="3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5" name="Freeform 379"/>
            <p:cNvSpPr>
              <a:spLocks/>
            </p:cNvSpPr>
            <p:nvPr/>
          </p:nvSpPr>
          <p:spPr bwMode="auto">
            <a:xfrm>
              <a:off x="3205163" y="3486150"/>
              <a:ext cx="42863" cy="44450"/>
            </a:xfrm>
            <a:custGeom>
              <a:avLst/>
              <a:gdLst>
                <a:gd name="T0" fmla="*/ 38 w 304"/>
                <a:gd name="T1" fmla="*/ 0 h 301"/>
                <a:gd name="T2" fmla="*/ 266 w 304"/>
                <a:gd name="T3" fmla="*/ 0 h 301"/>
                <a:gd name="T4" fmla="*/ 281 w 304"/>
                <a:gd name="T5" fmla="*/ 3 h 301"/>
                <a:gd name="T6" fmla="*/ 292 w 304"/>
                <a:gd name="T7" fmla="*/ 11 h 301"/>
                <a:gd name="T8" fmla="*/ 301 w 304"/>
                <a:gd name="T9" fmla="*/ 23 h 301"/>
                <a:gd name="T10" fmla="*/ 304 w 304"/>
                <a:gd name="T11" fmla="*/ 37 h 301"/>
                <a:gd name="T12" fmla="*/ 304 w 304"/>
                <a:gd name="T13" fmla="*/ 263 h 301"/>
                <a:gd name="T14" fmla="*/ 301 w 304"/>
                <a:gd name="T15" fmla="*/ 278 h 301"/>
                <a:gd name="T16" fmla="*/ 292 w 304"/>
                <a:gd name="T17" fmla="*/ 290 h 301"/>
                <a:gd name="T18" fmla="*/ 281 w 304"/>
                <a:gd name="T19" fmla="*/ 297 h 301"/>
                <a:gd name="T20" fmla="*/ 266 w 304"/>
                <a:gd name="T21" fmla="*/ 301 h 301"/>
                <a:gd name="T22" fmla="*/ 38 w 304"/>
                <a:gd name="T23" fmla="*/ 301 h 301"/>
                <a:gd name="T24" fmla="*/ 23 w 304"/>
                <a:gd name="T25" fmla="*/ 297 h 301"/>
                <a:gd name="T26" fmla="*/ 12 w 304"/>
                <a:gd name="T27" fmla="*/ 290 h 301"/>
                <a:gd name="T28" fmla="*/ 3 w 304"/>
                <a:gd name="T29" fmla="*/ 278 h 301"/>
                <a:gd name="T30" fmla="*/ 0 w 304"/>
                <a:gd name="T31" fmla="*/ 263 h 301"/>
                <a:gd name="T32" fmla="*/ 0 w 304"/>
                <a:gd name="T33" fmla="*/ 37 h 301"/>
                <a:gd name="T34" fmla="*/ 3 w 304"/>
                <a:gd name="T35" fmla="*/ 23 h 301"/>
                <a:gd name="T36" fmla="*/ 12 w 304"/>
                <a:gd name="T37" fmla="*/ 11 h 301"/>
                <a:gd name="T38" fmla="*/ 23 w 304"/>
                <a:gd name="T39" fmla="*/ 3 h 301"/>
                <a:gd name="T40" fmla="*/ 38 w 304"/>
                <a:gd name="T41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4" h="301">
                  <a:moveTo>
                    <a:pt x="38" y="0"/>
                  </a:moveTo>
                  <a:lnTo>
                    <a:pt x="266" y="0"/>
                  </a:lnTo>
                  <a:lnTo>
                    <a:pt x="281" y="3"/>
                  </a:lnTo>
                  <a:lnTo>
                    <a:pt x="292" y="11"/>
                  </a:lnTo>
                  <a:lnTo>
                    <a:pt x="301" y="23"/>
                  </a:lnTo>
                  <a:lnTo>
                    <a:pt x="304" y="37"/>
                  </a:lnTo>
                  <a:lnTo>
                    <a:pt x="304" y="263"/>
                  </a:lnTo>
                  <a:lnTo>
                    <a:pt x="301" y="278"/>
                  </a:lnTo>
                  <a:lnTo>
                    <a:pt x="292" y="290"/>
                  </a:lnTo>
                  <a:lnTo>
                    <a:pt x="281" y="297"/>
                  </a:lnTo>
                  <a:lnTo>
                    <a:pt x="266" y="301"/>
                  </a:lnTo>
                  <a:lnTo>
                    <a:pt x="38" y="301"/>
                  </a:lnTo>
                  <a:lnTo>
                    <a:pt x="23" y="297"/>
                  </a:lnTo>
                  <a:lnTo>
                    <a:pt x="12" y="290"/>
                  </a:lnTo>
                  <a:lnTo>
                    <a:pt x="3" y="278"/>
                  </a:lnTo>
                  <a:lnTo>
                    <a:pt x="0" y="263"/>
                  </a:lnTo>
                  <a:lnTo>
                    <a:pt x="0" y="37"/>
                  </a:lnTo>
                  <a:lnTo>
                    <a:pt x="3" y="23"/>
                  </a:lnTo>
                  <a:lnTo>
                    <a:pt x="12" y="11"/>
                  </a:lnTo>
                  <a:lnTo>
                    <a:pt x="23" y="3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6" name="Freeform 380"/>
            <p:cNvSpPr>
              <a:spLocks/>
            </p:cNvSpPr>
            <p:nvPr/>
          </p:nvSpPr>
          <p:spPr bwMode="auto">
            <a:xfrm>
              <a:off x="3281363" y="3486150"/>
              <a:ext cx="44450" cy="44450"/>
            </a:xfrm>
            <a:custGeom>
              <a:avLst/>
              <a:gdLst>
                <a:gd name="T0" fmla="*/ 39 w 304"/>
                <a:gd name="T1" fmla="*/ 0 h 301"/>
                <a:gd name="T2" fmla="*/ 266 w 304"/>
                <a:gd name="T3" fmla="*/ 0 h 301"/>
                <a:gd name="T4" fmla="*/ 281 w 304"/>
                <a:gd name="T5" fmla="*/ 3 h 301"/>
                <a:gd name="T6" fmla="*/ 292 w 304"/>
                <a:gd name="T7" fmla="*/ 11 h 301"/>
                <a:gd name="T8" fmla="*/ 300 w 304"/>
                <a:gd name="T9" fmla="*/ 23 h 301"/>
                <a:gd name="T10" fmla="*/ 304 w 304"/>
                <a:gd name="T11" fmla="*/ 37 h 301"/>
                <a:gd name="T12" fmla="*/ 304 w 304"/>
                <a:gd name="T13" fmla="*/ 263 h 301"/>
                <a:gd name="T14" fmla="*/ 300 w 304"/>
                <a:gd name="T15" fmla="*/ 278 h 301"/>
                <a:gd name="T16" fmla="*/ 292 w 304"/>
                <a:gd name="T17" fmla="*/ 290 h 301"/>
                <a:gd name="T18" fmla="*/ 281 w 304"/>
                <a:gd name="T19" fmla="*/ 297 h 301"/>
                <a:gd name="T20" fmla="*/ 266 w 304"/>
                <a:gd name="T21" fmla="*/ 301 h 301"/>
                <a:gd name="T22" fmla="*/ 39 w 304"/>
                <a:gd name="T23" fmla="*/ 301 h 301"/>
                <a:gd name="T24" fmla="*/ 24 w 304"/>
                <a:gd name="T25" fmla="*/ 297 h 301"/>
                <a:gd name="T26" fmla="*/ 12 w 304"/>
                <a:gd name="T27" fmla="*/ 290 h 301"/>
                <a:gd name="T28" fmla="*/ 3 w 304"/>
                <a:gd name="T29" fmla="*/ 278 h 301"/>
                <a:gd name="T30" fmla="*/ 0 w 304"/>
                <a:gd name="T31" fmla="*/ 263 h 301"/>
                <a:gd name="T32" fmla="*/ 0 w 304"/>
                <a:gd name="T33" fmla="*/ 37 h 301"/>
                <a:gd name="T34" fmla="*/ 3 w 304"/>
                <a:gd name="T35" fmla="*/ 23 h 301"/>
                <a:gd name="T36" fmla="*/ 12 w 304"/>
                <a:gd name="T37" fmla="*/ 11 h 301"/>
                <a:gd name="T38" fmla="*/ 24 w 304"/>
                <a:gd name="T39" fmla="*/ 3 h 301"/>
                <a:gd name="T40" fmla="*/ 39 w 304"/>
                <a:gd name="T41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4" h="301">
                  <a:moveTo>
                    <a:pt x="39" y="0"/>
                  </a:moveTo>
                  <a:lnTo>
                    <a:pt x="266" y="0"/>
                  </a:lnTo>
                  <a:lnTo>
                    <a:pt x="281" y="3"/>
                  </a:lnTo>
                  <a:lnTo>
                    <a:pt x="292" y="11"/>
                  </a:lnTo>
                  <a:lnTo>
                    <a:pt x="300" y="23"/>
                  </a:lnTo>
                  <a:lnTo>
                    <a:pt x="304" y="37"/>
                  </a:lnTo>
                  <a:lnTo>
                    <a:pt x="304" y="263"/>
                  </a:lnTo>
                  <a:lnTo>
                    <a:pt x="300" y="278"/>
                  </a:lnTo>
                  <a:lnTo>
                    <a:pt x="292" y="290"/>
                  </a:lnTo>
                  <a:lnTo>
                    <a:pt x="281" y="297"/>
                  </a:lnTo>
                  <a:lnTo>
                    <a:pt x="266" y="301"/>
                  </a:lnTo>
                  <a:lnTo>
                    <a:pt x="39" y="301"/>
                  </a:lnTo>
                  <a:lnTo>
                    <a:pt x="24" y="297"/>
                  </a:lnTo>
                  <a:lnTo>
                    <a:pt x="12" y="290"/>
                  </a:lnTo>
                  <a:lnTo>
                    <a:pt x="3" y="278"/>
                  </a:lnTo>
                  <a:lnTo>
                    <a:pt x="0" y="263"/>
                  </a:lnTo>
                  <a:lnTo>
                    <a:pt x="0" y="37"/>
                  </a:lnTo>
                  <a:lnTo>
                    <a:pt x="3" y="23"/>
                  </a:lnTo>
                  <a:lnTo>
                    <a:pt x="12" y="11"/>
                  </a:lnTo>
                  <a:lnTo>
                    <a:pt x="24" y="3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7" name="Freeform 381"/>
            <p:cNvSpPr>
              <a:spLocks/>
            </p:cNvSpPr>
            <p:nvPr/>
          </p:nvSpPr>
          <p:spPr bwMode="auto">
            <a:xfrm>
              <a:off x="3205163" y="3562350"/>
              <a:ext cx="42863" cy="44450"/>
            </a:xfrm>
            <a:custGeom>
              <a:avLst/>
              <a:gdLst>
                <a:gd name="T0" fmla="*/ 38 w 304"/>
                <a:gd name="T1" fmla="*/ 0 h 302"/>
                <a:gd name="T2" fmla="*/ 266 w 304"/>
                <a:gd name="T3" fmla="*/ 0 h 302"/>
                <a:gd name="T4" fmla="*/ 281 w 304"/>
                <a:gd name="T5" fmla="*/ 3 h 302"/>
                <a:gd name="T6" fmla="*/ 292 w 304"/>
                <a:gd name="T7" fmla="*/ 12 h 302"/>
                <a:gd name="T8" fmla="*/ 301 w 304"/>
                <a:gd name="T9" fmla="*/ 23 h 302"/>
                <a:gd name="T10" fmla="*/ 304 w 304"/>
                <a:gd name="T11" fmla="*/ 38 h 302"/>
                <a:gd name="T12" fmla="*/ 304 w 304"/>
                <a:gd name="T13" fmla="*/ 263 h 302"/>
                <a:gd name="T14" fmla="*/ 301 w 304"/>
                <a:gd name="T15" fmla="*/ 278 h 302"/>
                <a:gd name="T16" fmla="*/ 292 w 304"/>
                <a:gd name="T17" fmla="*/ 290 h 302"/>
                <a:gd name="T18" fmla="*/ 281 w 304"/>
                <a:gd name="T19" fmla="*/ 299 h 302"/>
                <a:gd name="T20" fmla="*/ 266 w 304"/>
                <a:gd name="T21" fmla="*/ 302 h 302"/>
                <a:gd name="T22" fmla="*/ 38 w 304"/>
                <a:gd name="T23" fmla="*/ 302 h 302"/>
                <a:gd name="T24" fmla="*/ 23 w 304"/>
                <a:gd name="T25" fmla="*/ 299 h 302"/>
                <a:gd name="T26" fmla="*/ 12 w 304"/>
                <a:gd name="T27" fmla="*/ 290 h 302"/>
                <a:gd name="T28" fmla="*/ 3 w 304"/>
                <a:gd name="T29" fmla="*/ 278 h 302"/>
                <a:gd name="T30" fmla="*/ 0 w 304"/>
                <a:gd name="T31" fmla="*/ 263 h 302"/>
                <a:gd name="T32" fmla="*/ 0 w 304"/>
                <a:gd name="T33" fmla="*/ 38 h 302"/>
                <a:gd name="T34" fmla="*/ 3 w 304"/>
                <a:gd name="T35" fmla="*/ 23 h 302"/>
                <a:gd name="T36" fmla="*/ 12 w 304"/>
                <a:gd name="T37" fmla="*/ 12 h 302"/>
                <a:gd name="T38" fmla="*/ 23 w 304"/>
                <a:gd name="T39" fmla="*/ 3 h 302"/>
                <a:gd name="T40" fmla="*/ 38 w 304"/>
                <a:gd name="T41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4" h="302">
                  <a:moveTo>
                    <a:pt x="38" y="0"/>
                  </a:moveTo>
                  <a:lnTo>
                    <a:pt x="266" y="0"/>
                  </a:lnTo>
                  <a:lnTo>
                    <a:pt x="281" y="3"/>
                  </a:lnTo>
                  <a:lnTo>
                    <a:pt x="292" y="12"/>
                  </a:lnTo>
                  <a:lnTo>
                    <a:pt x="301" y="23"/>
                  </a:lnTo>
                  <a:lnTo>
                    <a:pt x="304" y="38"/>
                  </a:lnTo>
                  <a:lnTo>
                    <a:pt x="304" y="263"/>
                  </a:lnTo>
                  <a:lnTo>
                    <a:pt x="301" y="278"/>
                  </a:lnTo>
                  <a:lnTo>
                    <a:pt x="292" y="290"/>
                  </a:lnTo>
                  <a:lnTo>
                    <a:pt x="281" y="299"/>
                  </a:lnTo>
                  <a:lnTo>
                    <a:pt x="266" y="302"/>
                  </a:lnTo>
                  <a:lnTo>
                    <a:pt x="38" y="302"/>
                  </a:lnTo>
                  <a:lnTo>
                    <a:pt x="23" y="299"/>
                  </a:lnTo>
                  <a:lnTo>
                    <a:pt x="12" y="290"/>
                  </a:lnTo>
                  <a:lnTo>
                    <a:pt x="3" y="278"/>
                  </a:lnTo>
                  <a:lnTo>
                    <a:pt x="0" y="263"/>
                  </a:lnTo>
                  <a:lnTo>
                    <a:pt x="0" y="38"/>
                  </a:lnTo>
                  <a:lnTo>
                    <a:pt x="3" y="23"/>
                  </a:lnTo>
                  <a:lnTo>
                    <a:pt x="12" y="12"/>
                  </a:lnTo>
                  <a:lnTo>
                    <a:pt x="23" y="3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8" name="Freeform 382"/>
            <p:cNvSpPr>
              <a:spLocks/>
            </p:cNvSpPr>
            <p:nvPr/>
          </p:nvSpPr>
          <p:spPr bwMode="auto">
            <a:xfrm>
              <a:off x="3281363" y="3562350"/>
              <a:ext cx="44450" cy="44450"/>
            </a:xfrm>
            <a:custGeom>
              <a:avLst/>
              <a:gdLst>
                <a:gd name="T0" fmla="*/ 39 w 304"/>
                <a:gd name="T1" fmla="*/ 0 h 302"/>
                <a:gd name="T2" fmla="*/ 266 w 304"/>
                <a:gd name="T3" fmla="*/ 0 h 302"/>
                <a:gd name="T4" fmla="*/ 281 w 304"/>
                <a:gd name="T5" fmla="*/ 3 h 302"/>
                <a:gd name="T6" fmla="*/ 292 w 304"/>
                <a:gd name="T7" fmla="*/ 12 h 302"/>
                <a:gd name="T8" fmla="*/ 300 w 304"/>
                <a:gd name="T9" fmla="*/ 23 h 302"/>
                <a:gd name="T10" fmla="*/ 304 w 304"/>
                <a:gd name="T11" fmla="*/ 38 h 302"/>
                <a:gd name="T12" fmla="*/ 304 w 304"/>
                <a:gd name="T13" fmla="*/ 263 h 302"/>
                <a:gd name="T14" fmla="*/ 300 w 304"/>
                <a:gd name="T15" fmla="*/ 278 h 302"/>
                <a:gd name="T16" fmla="*/ 292 w 304"/>
                <a:gd name="T17" fmla="*/ 290 h 302"/>
                <a:gd name="T18" fmla="*/ 281 w 304"/>
                <a:gd name="T19" fmla="*/ 299 h 302"/>
                <a:gd name="T20" fmla="*/ 266 w 304"/>
                <a:gd name="T21" fmla="*/ 302 h 302"/>
                <a:gd name="T22" fmla="*/ 39 w 304"/>
                <a:gd name="T23" fmla="*/ 302 h 302"/>
                <a:gd name="T24" fmla="*/ 24 w 304"/>
                <a:gd name="T25" fmla="*/ 299 h 302"/>
                <a:gd name="T26" fmla="*/ 12 w 304"/>
                <a:gd name="T27" fmla="*/ 290 h 302"/>
                <a:gd name="T28" fmla="*/ 3 w 304"/>
                <a:gd name="T29" fmla="*/ 278 h 302"/>
                <a:gd name="T30" fmla="*/ 0 w 304"/>
                <a:gd name="T31" fmla="*/ 263 h 302"/>
                <a:gd name="T32" fmla="*/ 0 w 304"/>
                <a:gd name="T33" fmla="*/ 38 h 302"/>
                <a:gd name="T34" fmla="*/ 3 w 304"/>
                <a:gd name="T35" fmla="*/ 23 h 302"/>
                <a:gd name="T36" fmla="*/ 12 w 304"/>
                <a:gd name="T37" fmla="*/ 12 h 302"/>
                <a:gd name="T38" fmla="*/ 24 w 304"/>
                <a:gd name="T39" fmla="*/ 3 h 302"/>
                <a:gd name="T40" fmla="*/ 39 w 304"/>
                <a:gd name="T41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4" h="302">
                  <a:moveTo>
                    <a:pt x="39" y="0"/>
                  </a:moveTo>
                  <a:lnTo>
                    <a:pt x="266" y="0"/>
                  </a:lnTo>
                  <a:lnTo>
                    <a:pt x="281" y="3"/>
                  </a:lnTo>
                  <a:lnTo>
                    <a:pt x="292" y="12"/>
                  </a:lnTo>
                  <a:lnTo>
                    <a:pt x="300" y="23"/>
                  </a:lnTo>
                  <a:lnTo>
                    <a:pt x="304" y="38"/>
                  </a:lnTo>
                  <a:lnTo>
                    <a:pt x="304" y="263"/>
                  </a:lnTo>
                  <a:lnTo>
                    <a:pt x="300" y="278"/>
                  </a:lnTo>
                  <a:lnTo>
                    <a:pt x="292" y="290"/>
                  </a:lnTo>
                  <a:lnTo>
                    <a:pt x="281" y="299"/>
                  </a:lnTo>
                  <a:lnTo>
                    <a:pt x="266" y="302"/>
                  </a:lnTo>
                  <a:lnTo>
                    <a:pt x="39" y="302"/>
                  </a:lnTo>
                  <a:lnTo>
                    <a:pt x="24" y="299"/>
                  </a:lnTo>
                  <a:lnTo>
                    <a:pt x="12" y="290"/>
                  </a:lnTo>
                  <a:lnTo>
                    <a:pt x="3" y="278"/>
                  </a:lnTo>
                  <a:lnTo>
                    <a:pt x="0" y="263"/>
                  </a:lnTo>
                  <a:lnTo>
                    <a:pt x="0" y="38"/>
                  </a:lnTo>
                  <a:lnTo>
                    <a:pt x="3" y="23"/>
                  </a:lnTo>
                  <a:lnTo>
                    <a:pt x="12" y="12"/>
                  </a:lnTo>
                  <a:lnTo>
                    <a:pt x="24" y="3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9" name="Freeform 383"/>
            <p:cNvSpPr>
              <a:spLocks/>
            </p:cNvSpPr>
            <p:nvPr/>
          </p:nvSpPr>
          <p:spPr bwMode="auto">
            <a:xfrm>
              <a:off x="3128963" y="3276600"/>
              <a:ext cx="42863" cy="44450"/>
            </a:xfrm>
            <a:custGeom>
              <a:avLst/>
              <a:gdLst>
                <a:gd name="T0" fmla="*/ 38 w 304"/>
                <a:gd name="T1" fmla="*/ 0 h 302"/>
                <a:gd name="T2" fmla="*/ 265 w 304"/>
                <a:gd name="T3" fmla="*/ 0 h 302"/>
                <a:gd name="T4" fmla="*/ 280 w 304"/>
                <a:gd name="T5" fmla="*/ 3 h 302"/>
                <a:gd name="T6" fmla="*/ 293 w 304"/>
                <a:gd name="T7" fmla="*/ 12 h 302"/>
                <a:gd name="T8" fmla="*/ 301 w 304"/>
                <a:gd name="T9" fmla="*/ 24 h 302"/>
                <a:gd name="T10" fmla="*/ 304 w 304"/>
                <a:gd name="T11" fmla="*/ 39 h 302"/>
                <a:gd name="T12" fmla="*/ 304 w 304"/>
                <a:gd name="T13" fmla="*/ 264 h 302"/>
                <a:gd name="T14" fmla="*/ 301 w 304"/>
                <a:gd name="T15" fmla="*/ 279 h 302"/>
                <a:gd name="T16" fmla="*/ 293 w 304"/>
                <a:gd name="T17" fmla="*/ 290 h 302"/>
                <a:gd name="T18" fmla="*/ 280 w 304"/>
                <a:gd name="T19" fmla="*/ 299 h 302"/>
                <a:gd name="T20" fmla="*/ 265 w 304"/>
                <a:gd name="T21" fmla="*/ 302 h 302"/>
                <a:gd name="T22" fmla="*/ 38 w 304"/>
                <a:gd name="T23" fmla="*/ 302 h 302"/>
                <a:gd name="T24" fmla="*/ 24 w 304"/>
                <a:gd name="T25" fmla="*/ 299 h 302"/>
                <a:gd name="T26" fmla="*/ 12 w 304"/>
                <a:gd name="T27" fmla="*/ 290 h 302"/>
                <a:gd name="T28" fmla="*/ 4 w 304"/>
                <a:gd name="T29" fmla="*/ 279 h 302"/>
                <a:gd name="T30" fmla="*/ 0 w 304"/>
                <a:gd name="T31" fmla="*/ 264 h 302"/>
                <a:gd name="T32" fmla="*/ 0 w 304"/>
                <a:gd name="T33" fmla="*/ 39 h 302"/>
                <a:gd name="T34" fmla="*/ 4 w 304"/>
                <a:gd name="T35" fmla="*/ 24 h 302"/>
                <a:gd name="T36" fmla="*/ 12 w 304"/>
                <a:gd name="T37" fmla="*/ 12 h 302"/>
                <a:gd name="T38" fmla="*/ 24 w 304"/>
                <a:gd name="T39" fmla="*/ 3 h 302"/>
                <a:gd name="T40" fmla="*/ 38 w 304"/>
                <a:gd name="T41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4" h="302">
                  <a:moveTo>
                    <a:pt x="38" y="0"/>
                  </a:moveTo>
                  <a:lnTo>
                    <a:pt x="265" y="0"/>
                  </a:lnTo>
                  <a:lnTo>
                    <a:pt x="280" y="3"/>
                  </a:lnTo>
                  <a:lnTo>
                    <a:pt x="293" y="12"/>
                  </a:lnTo>
                  <a:lnTo>
                    <a:pt x="301" y="24"/>
                  </a:lnTo>
                  <a:lnTo>
                    <a:pt x="304" y="39"/>
                  </a:lnTo>
                  <a:lnTo>
                    <a:pt x="304" y="264"/>
                  </a:lnTo>
                  <a:lnTo>
                    <a:pt x="301" y="279"/>
                  </a:lnTo>
                  <a:lnTo>
                    <a:pt x="293" y="290"/>
                  </a:lnTo>
                  <a:lnTo>
                    <a:pt x="280" y="299"/>
                  </a:lnTo>
                  <a:lnTo>
                    <a:pt x="265" y="302"/>
                  </a:lnTo>
                  <a:lnTo>
                    <a:pt x="38" y="302"/>
                  </a:lnTo>
                  <a:lnTo>
                    <a:pt x="24" y="299"/>
                  </a:lnTo>
                  <a:lnTo>
                    <a:pt x="12" y="290"/>
                  </a:lnTo>
                  <a:lnTo>
                    <a:pt x="4" y="279"/>
                  </a:lnTo>
                  <a:lnTo>
                    <a:pt x="0" y="264"/>
                  </a:lnTo>
                  <a:lnTo>
                    <a:pt x="0" y="39"/>
                  </a:lnTo>
                  <a:lnTo>
                    <a:pt x="4" y="24"/>
                  </a:lnTo>
                  <a:lnTo>
                    <a:pt x="12" y="12"/>
                  </a:lnTo>
                  <a:lnTo>
                    <a:pt x="24" y="3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0" name="Freeform 384"/>
            <p:cNvSpPr>
              <a:spLocks/>
            </p:cNvSpPr>
            <p:nvPr/>
          </p:nvSpPr>
          <p:spPr bwMode="auto">
            <a:xfrm>
              <a:off x="3205163" y="3276600"/>
              <a:ext cx="42863" cy="44450"/>
            </a:xfrm>
            <a:custGeom>
              <a:avLst/>
              <a:gdLst>
                <a:gd name="T0" fmla="*/ 38 w 304"/>
                <a:gd name="T1" fmla="*/ 0 h 302"/>
                <a:gd name="T2" fmla="*/ 266 w 304"/>
                <a:gd name="T3" fmla="*/ 0 h 302"/>
                <a:gd name="T4" fmla="*/ 281 w 304"/>
                <a:gd name="T5" fmla="*/ 3 h 302"/>
                <a:gd name="T6" fmla="*/ 292 w 304"/>
                <a:gd name="T7" fmla="*/ 12 h 302"/>
                <a:gd name="T8" fmla="*/ 301 w 304"/>
                <a:gd name="T9" fmla="*/ 24 h 302"/>
                <a:gd name="T10" fmla="*/ 304 w 304"/>
                <a:gd name="T11" fmla="*/ 39 h 302"/>
                <a:gd name="T12" fmla="*/ 304 w 304"/>
                <a:gd name="T13" fmla="*/ 264 h 302"/>
                <a:gd name="T14" fmla="*/ 301 w 304"/>
                <a:gd name="T15" fmla="*/ 279 h 302"/>
                <a:gd name="T16" fmla="*/ 292 w 304"/>
                <a:gd name="T17" fmla="*/ 290 h 302"/>
                <a:gd name="T18" fmla="*/ 281 w 304"/>
                <a:gd name="T19" fmla="*/ 299 h 302"/>
                <a:gd name="T20" fmla="*/ 266 w 304"/>
                <a:gd name="T21" fmla="*/ 302 h 302"/>
                <a:gd name="T22" fmla="*/ 38 w 304"/>
                <a:gd name="T23" fmla="*/ 302 h 302"/>
                <a:gd name="T24" fmla="*/ 23 w 304"/>
                <a:gd name="T25" fmla="*/ 299 h 302"/>
                <a:gd name="T26" fmla="*/ 12 w 304"/>
                <a:gd name="T27" fmla="*/ 290 h 302"/>
                <a:gd name="T28" fmla="*/ 3 w 304"/>
                <a:gd name="T29" fmla="*/ 279 h 302"/>
                <a:gd name="T30" fmla="*/ 0 w 304"/>
                <a:gd name="T31" fmla="*/ 264 h 302"/>
                <a:gd name="T32" fmla="*/ 0 w 304"/>
                <a:gd name="T33" fmla="*/ 39 h 302"/>
                <a:gd name="T34" fmla="*/ 3 w 304"/>
                <a:gd name="T35" fmla="*/ 24 h 302"/>
                <a:gd name="T36" fmla="*/ 12 w 304"/>
                <a:gd name="T37" fmla="*/ 12 h 302"/>
                <a:gd name="T38" fmla="*/ 23 w 304"/>
                <a:gd name="T39" fmla="*/ 3 h 302"/>
                <a:gd name="T40" fmla="*/ 38 w 304"/>
                <a:gd name="T41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4" h="302">
                  <a:moveTo>
                    <a:pt x="38" y="0"/>
                  </a:moveTo>
                  <a:lnTo>
                    <a:pt x="266" y="0"/>
                  </a:lnTo>
                  <a:lnTo>
                    <a:pt x="281" y="3"/>
                  </a:lnTo>
                  <a:lnTo>
                    <a:pt x="292" y="12"/>
                  </a:lnTo>
                  <a:lnTo>
                    <a:pt x="301" y="24"/>
                  </a:lnTo>
                  <a:lnTo>
                    <a:pt x="304" y="39"/>
                  </a:lnTo>
                  <a:lnTo>
                    <a:pt x="304" y="264"/>
                  </a:lnTo>
                  <a:lnTo>
                    <a:pt x="301" y="279"/>
                  </a:lnTo>
                  <a:lnTo>
                    <a:pt x="292" y="290"/>
                  </a:lnTo>
                  <a:lnTo>
                    <a:pt x="281" y="299"/>
                  </a:lnTo>
                  <a:lnTo>
                    <a:pt x="266" y="302"/>
                  </a:lnTo>
                  <a:lnTo>
                    <a:pt x="38" y="302"/>
                  </a:lnTo>
                  <a:lnTo>
                    <a:pt x="23" y="299"/>
                  </a:lnTo>
                  <a:lnTo>
                    <a:pt x="12" y="290"/>
                  </a:lnTo>
                  <a:lnTo>
                    <a:pt x="3" y="279"/>
                  </a:lnTo>
                  <a:lnTo>
                    <a:pt x="0" y="264"/>
                  </a:lnTo>
                  <a:lnTo>
                    <a:pt x="0" y="39"/>
                  </a:lnTo>
                  <a:lnTo>
                    <a:pt x="3" y="24"/>
                  </a:lnTo>
                  <a:lnTo>
                    <a:pt x="12" y="12"/>
                  </a:lnTo>
                  <a:lnTo>
                    <a:pt x="23" y="3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1" name="Freeform 385"/>
            <p:cNvSpPr>
              <a:spLocks/>
            </p:cNvSpPr>
            <p:nvPr/>
          </p:nvSpPr>
          <p:spPr bwMode="auto">
            <a:xfrm>
              <a:off x="3128963" y="3352800"/>
              <a:ext cx="42863" cy="44450"/>
            </a:xfrm>
            <a:custGeom>
              <a:avLst/>
              <a:gdLst>
                <a:gd name="T0" fmla="*/ 38 w 304"/>
                <a:gd name="T1" fmla="*/ 0 h 301"/>
                <a:gd name="T2" fmla="*/ 265 w 304"/>
                <a:gd name="T3" fmla="*/ 0 h 301"/>
                <a:gd name="T4" fmla="*/ 280 w 304"/>
                <a:gd name="T5" fmla="*/ 4 h 301"/>
                <a:gd name="T6" fmla="*/ 293 w 304"/>
                <a:gd name="T7" fmla="*/ 11 h 301"/>
                <a:gd name="T8" fmla="*/ 301 w 304"/>
                <a:gd name="T9" fmla="*/ 23 h 301"/>
                <a:gd name="T10" fmla="*/ 304 w 304"/>
                <a:gd name="T11" fmla="*/ 38 h 301"/>
                <a:gd name="T12" fmla="*/ 304 w 304"/>
                <a:gd name="T13" fmla="*/ 264 h 301"/>
                <a:gd name="T14" fmla="*/ 301 w 304"/>
                <a:gd name="T15" fmla="*/ 278 h 301"/>
                <a:gd name="T16" fmla="*/ 293 w 304"/>
                <a:gd name="T17" fmla="*/ 290 h 301"/>
                <a:gd name="T18" fmla="*/ 280 w 304"/>
                <a:gd name="T19" fmla="*/ 298 h 301"/>
                <a:gd name="T20" fmla="*/ 265 w 304"/>
                <a:gd name="T21" fmla="*/ 301 h 301"/>
                <a:gd name="T22" fmla="*/ 38 w 304"/>
                <a:gd name="T23" fmla="*/ 301 h 301"/>
                <a:gd name="T24" fmla="*/ 24 w 304"/>
                <a:gd name="T25" fmla="*/ 298 h 301"/>
                <a:gd name="T26" fmla="*/ 12 w 304"/>
                <a:gd name="T27" fmla="*/ 290 h 301"/>
                <a:gd name="T28" fmla="*/ 4 w 304"/>
                <a:gd name="T29" fmla="*/ 278 h 301"/>
                <a:gd name="T30" fmla="*/ 0 w 304"/>
                <a:gd name="T31" fmla="*/ 264 h 301"/>
                <a:gd name="T32" fmla="*/ 0 w 304"/>
                <a:gd name="T33" fmla="*/ 38 h 301"/>
                <a:gd name="T34" fmla="*/ 4 w 304"/>
                <a:gd name="T35" fmla="*/ 23 h 301"/>
                <a:gd name="T36" fmla="*/ 12 w 304"/>
                <a:gd name="T37" fmla="*/ 11 h 301"/>
                <a:gd name="T38" fmla="*/ 24 w 304"/>
                <a:gd name="T39" fmla="*/ 4 h 301"/>
                <a:gd name="T40" fmla="*/ 38 w 304"/>
                <a:gd name="T41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4" h="301">
                  <a:moveTo>
                    <a:pt x="38" y="0"/>
                  </a:moveTo>
                  <a:lnTo>
                    <a:pt x="265" y="0"/>
                  </a:lnTo>
                  <a:lnTo>
                    <a:pt x="280" y="4"/>
                  </a:lnTo>
                  <a:lnTo>
                    <a:pt x="293" y="11"/>
                  </a:lnTo>
                  <a:lnTo>
                    <a:pt x="301" y="23"/>
                  </a:lnTo>
                  <a:lnTo>
                    <a:pt x="304" y="38"/>
                  </a:lnTo>
                  <a:lnTo>
                    <a:pt x="304" y="264"/>
                  </a:lnTo>
                  <a:lnTo>
                    <a:pt x="301" y="278"/>
                  </a:lnTo>
                  <a:lnTo>
                    <a:pt x="293" y="290"/>
                  </a:lnTo>
                  <a:lnTo>
                    <a:pt x="280" y="298"/>
                  </a:lnTo>
                  <a:lnTo>
                    <a:pt x="265" y="301"/>
                  </a:lnTo>
                  <a:lnTo>
                    <a:pt x="38" y="301"/>
                  </a:lnTo>
                  <a:lnTo>
                    <a:pt x="24" y="298"/>
                  </a:lnTo>
                  <a:lnTo>
                    <a:pt x="12" y="290"/>
                  </a:lnTo>
                  <a:lnTo>
                    <a:pt x="4" y="278"/>
                  </a:lnTo>
                  <a:lnTo>
                    <a:pt x="0" y="264"/>
                  </a:lnTo>
                  <a:lnTo>
                    <a:pt x="0" y="38"/>
                  </a:lnTo>
                  <a:lnTo>
                    <a:pt x="4" y="23"/>
                  </a:lnTo>
                  <a:lnTo>
                    <a:pt x="12" y="11"/>
                  </a:lnTo>
                  <a:lnTo>
                    <a:pt x="24" y="4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2" name="Freeform 386"/>
            <p:cNvSpPr>
              <a:spLocks/>
            </p:cNvSpPr>
            <p:nvPr/>
          </p:nvSpPr>
          <p:spPr bwMode="auto">
            <a:xfrm>
              <a:off x="3281363" y="3276600"/>
              <a:ext cx="44450" cy="44450"/>
            </a:xfrm>
            <a:custGeom>
              <a:avLst/>
              <a:gdLst>
                <a:gd name="T0" fmla="*/ 39 w 304"/>
                <a:gd name="T1" fmla="*/ 0 h 302"/>
                <a:gd name="T2" fmla="*/ 266 w 304"/>
                <a:gd name="T3" fmla="*/ 0 h 302"/>
                <a:gd name="T4" fmla="*/ 281 w 304"/>
                <a:gd name="T5" fmla="*/ 3 h 302"/>
                <a:gd name="T6" fmla="*/ 292 w 304"/>
                <a:gd name="T7" fmla="*/ 12 h 302"/>
                <a:gd name="T8" fmla="*/ 300 w 304"/>
                <a:gd name="T9" fmla="*/ 24 h 302"/>
                <a:gd name="T10" fmla="*/ 304 w 304"/>
                <a:gd name="T11" fmla="*/ 39 h 302"/>
                <a:gd name="T12" fmla="*/ 304 w 304"/>
                <a:gd name="T13" fmla="*/ 264 h 302"/>
                <a:gd name="T14" fmla="*/ 300 w 304"/>
                <a:gd name="T15" fmla="*/ 279 h 302"/>
                <a:gd name="T16" fmla="*/ 292 w 304"/>
                <a:gd name="T17" fmla="*/ 290 h 302"/>
                <a:gd name="T18" fmla="*/ 281 w 304"/>
                <a:gd name="T19" fmla="*/ 299 h 302"/>
                <a:gd name="T20" fmla="*/ 266 w 304"/>
                <a:gd name="T21" fmla="*/ 302 h 302"/>
                <a:gd name="T22" fmla="*/ 39 w 304"/>
                <a:gd name="T23" fmla="*/ 302 h 302"/>
                <a:gd name="T24" fmla="*/ 24 w 304"/>
                <a:gd name="T25" fmla="*/ 299 h 302"/>
                <a:gd name="T26" fmla="*/ 12 w 304"/>
                <a:gd name="T27" fmla="*/ 290 h 302"/>
                <a:gd name="T28" fmla="*/ 3 w 304"/>
                <a:gd name="T29" fmla="*/ 279 h 302"/>
                <a:gd name="T30" fmla="*/ 0 w 304"/>
                <a:gd name="T31" fmla="*/ 264 h 302"/>
                <a:gd name="T32" fmla="*/ 0 w 304"/>
                <a:gd name="T33" fmla="*/ 39 h 302"/>
                <a:gd name="T34" fmla="*/ 3 w 304"/>
                <a:gd name="T35" fmla="*/ 24 h 302"/>
                <a:gd name="T36" fmla="*/ 12 w 304"/>
                <a:gd name="T37" fmla="*/ 12 h 302"/>
                <a:gd name="T38" fmla="*/ 24 w 304"/>
                <a:gd name="T39" fmla="*/ 3 h 302"/>
                <a:gd name="T40" fmla="*/ 39 w 304"/>
                <a:gd name="T41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4" h="302">
                  <a:moveTo>
                    <a:pt x="39" y="0"/>
                  </a:moveTo>
                  <a:lnTo>
                    <a:pt x="266" y="0"/>
                  </a:lnTo>
                  <a:lnTo>
                    <a:pt x="281" y="3"/>
                  </a:lnTo>
                  <a:lnTo>
                    <a:pt x="292" y="12"/>
                  </a:lnTo>
                  <a:lnTo>
                    <a:pt x="300" y="24"/>
                  </a:lnTo>
                  <a:lnTo>
                    <a:pt x="304" y="39"/>
                  </a:lnTo>
                  <a:lnTo>
                    <a:pt x="304" y="264"/>
                  </a:lnTo>
                  <a:lnTo>
                    <a:pt x="300" y="279"/>
                  </a:lnTo>
                  <a:lnTo>
                    <a:pt x="292" y="290"/>
                  </a:lnTo>
                  <a:lnTo>
                    <a:pt x="281" y="299"/>
                  </a:lnTo>
                  <a:lnTo>
                    <a:pt x="266" y="302"/>
                  </a:lnTo>
                  <a:lnTo>
                    <a:pt x="39" y="302"/>
                  </a:lnTo>
                  <a:lnTo>
                    <a:pt x="24" y="299"/>
                  </a:lnTo>
                  <a:lnTo>
                    <a:pt x="12" y="290"/>
                  </a:lnTo>
                  <a:lnTo>
                    <a:pt x="3" y="279"/>
                  </a:lnTo>
                  <a:lnTo>
                    <a:pt x="0" y="264"/>
                  </a:lnTo>
                  <a:lnTo>
                    <a:pt x="0" y="39"/>
                  </a:lnTo>
                  <a:lnTo>
                    <a:pt x="3" y="24"/>
                  </a:lnTo>
                  <a:lnTo>
                    <a:pt x="12" y="12"/>
                  </a:lnTo>
                  <a:lnTo>
                    <a:pt x="24" y="3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8" name="Group 487"/>
          <p:cNvGrpSpPr/>
          <p:nvPr/>
        </p:nvGrpSpPr>
        <p:grpSpPr>
          <a:xfrm flipH="1">
            <a:off x="9170897" y="1653181"/>
            <a:ext cx="329932" cy="327754"/>
            <a:chOff x="2865438" y="3871913"/>
            <a:chExt cx="481013" cy="4778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66" name="Freeform 391"/>
            <p:cNvSpPr>
              <a:spLocks noEditPoints="1"/>
            </p:cNvSpPr>
            <p:nvPr/>
          </p:nvSpPr>
          <p:spPr bwMode="auto">
            <a:xfrm>
              <a:off x="2865438" y="3871913"/>
              <a:ext cx="481013" cy="477838"/>
            </a:xfrm>
            <a:custGeom>
              <a:avLst/>
              <a:gdLst>
                <a:gd name="T0" fmla="*/ 807 w 3331"/>
                <a:gd name="T1" fmla="*/ 2417 h 3309"/>
                <a:gd name="T2" fmla="*/ 1288 w 3331"/>
                <a:gd name="T3" fmla="*/ 2736 h 3309"/>
                <a:gd name="T4" fmla="*/ 1560 w 3331"/>
                <a:gd name="T5" fmla="*/ 2601 h 3309"/>
                <a:gd name="T6" fmla="*/ 1716 w 3331"/>
                <a:gd name="T7" fmla="*/ 2556 h 3309"/>
                <a:gd name="T8" fmla="*/ 1793 w 3331"/>
                <a:gd name="T9" fmla="*/ 2793 h 3309"/>
                <a:gd name="T10" fmla="*/ 2340 w 3331"/>
                <a:gd name="T11" fmla="*/ 2583 h 3309"/>
                <a:gd name="T12" fmla="*/ 2708 w 3331"/>
                <a:gd name="T13" fmla="*/ 2143 h 3309"/>
                <a:gd name="T14" fmla="*/ 2474 w 3331"/>
                <a:gd name="T15" fmla="*/ 2185 h 3309"/>
                <a:gd name="T16" fmla="*/ 1932 w 3331"/>
                <a:gd name="T17" fmla="*/ 2392 h 3309"/>
                <a:gd name="T18" fmla="*/ 1315 w 3331"/>
                <a:gd name="T19" fmla="*/ 2373 h 3309"/>
                <a:gd name="T20" fmla="*/ 791 w 3331"/>
                <a:gd name="T21" fmla="*/ 2146 h 3309"/>
                <a:gd name="T22" fmla="*/ 2413 w 3331"/>
                <a:gd name="T23" fmla="*/ 1475 h 3309"/>
                <a:gd name="T24" fmla="*/ 2396 w 3331"/>
                <a:gd name="T25" fmla="*/ 1891 h 3309"/>
                <a:gd name="T26" fmla="*/ 2667 w 3331"/>
                <a:gd name="T27" fmla="*/ 1741 h 3309"/>
                <a:gd name="T28" fmla="*/ 2626 w 3331"/>
                <a:gd name="T29" fmla="*/ 1535 h 3309"/>
                <a:gd name="T30" fmla="*/ 900 w 3331"/>
                <a:gd name="T31" fmla="*/ 1397 h 3309"/>
                <a:gd name="T32" fmla="*/ 596 w 3331"/>
                <a:gd name="T33" fmla="*/ 1628 h 3309"/>
                <a:gd name="T34" fmla="*/ 797 w 3331"/>
                <a:gd name="T35" fmla="*/ 1841 h 3309"/>
                <a:gd name="T36" fmla="*/ 899 w 3331"/>
                <a:gd name="T37" fmla="*/ 1715 h 3309"/>
                <a:gd name="T38" fmla="*/ 1666 w 3331"/>
                <a:gd name="T39" fmla="*/ 1145 h 3309"/>
                <a:gd name="T40" fmla="*/ 1322 w 3331"/>
                <a:gd name="T41" fmla="*/ 1276 h 3309"/>
                <a:gd name="T42" fmla="*/ 1157 w 3331"/>
                <a:gd name="T43" fmla="*/ 1599 h 3309"/>
                <a:gd name="T44" fmla="*/ 1252 w 3331"/>
                <a:gd name="T45" fmla="*/ 1955 h 3309"/>
                <a:gd name="T46" fmla="*/ 1556 w 3331"/>
                <a:gd name="T47" fmla="*/ 2152 h 3309"/>
                <a:gd name="T48" fmla="*/ 1924 w 3331"/>
                <a:gd name="T49" fmla="*/ 2094 h 3309"/>
                <a:gd name="T50" fmla="*/ 2153 w 3331"/>
                <a:gd name="T51" fmla="*/ 1815 h 3309"/>
                <a:gd name="T52" fmla="*/ 2133 w 3331"/>
                <a:gd name="T53" fmla="*/ 1445 h 3309"/>
                <a:gd name="T54" fmla="*/ 1877 w 3331"/>
                <a:gd name="T55" fmla="*/ 1191 h 3309"/>
                <a:gd name="T56" fmla="*/ 1368 w 3331"/>
                <a:gd name="T57" fmla="*/ 548 h 3309"/>
                <a:gd name="T58" fmla="*/ 865 w 3331"/>
                <a:gd name="T59" fmla="*/ 832 h 3309"/>
                <a:gd name="T60" fmla="*/ 562 w 3331"/>
                <a:gd name="T61" fmla="*/ 1322 h 3309"/>
                <a:gd name="T62" fmla="*/ 1000 w 3331"/>
                <a:gd name="T63" fmla="*/ 1051 h 3309"/>
                <a:gd name="T64" fmla="*/ 1576 w 3331"/>
                <a:gd name="T65" fmla="*/ 894 h 3309"/>
                <a:gd name="T66" fmla="*/ 2180 w 3331"/>
                <a:gd name="T67" fmla="*/ 987 h 3309"/>
                <a:gd name="T68" fmla="*/ 2661 w 3331"/>
                <a:gd name="T69" fmla="*/ 1243 h 3309"/>
                <a:gd name="T70" fmla="*/ 2578 w 3331"/>
                <a:gd name="T71" fmla="*/ 955 h 3309"/>
                <a:gd name="T72" fmla="*/ 2123 w 3331"/>
                <a:gd name="T73" fmla="*/ 604 h 3309"/>
                <a:gd name="T74" fmla="*/ 1784 w 3331"/>
                <a:gd name="T75" fmla="*/ 686 h 3309"/>
                <a:gd name="T76" fmla="*/ 1640 w 3331"/>
                <a:gd name="T77" fmla="*/ 761 h 3309"/>
                <a:gd name="T78" fmla="*/ 1538 w 3331"/>
                <a:gd name="T79" fmla="*/ 637 h 3309"/>
                <a:gd name="T80" fmla="*/ 1757 w 3331"/>
                <a:gd name="T81" fmla="*/ 38 h 3309"/>
                <a:gd name="T82" fmla="*/ 1983 w 3331"/>
                <a:gd name="T83" fmla="*/ 291 h 3309"/>
                <a:gd name="T84" fmla="*/ 2560 w 3331"/>
                <a:gd name="T85" fmla="*/ 573 h 3309"/>
                <a:gd name="T86" fmla="*/ 2948 w 3331"/>
                <a:gd name="T87" fmla="*/ 1076 h 3309"/>
                <a:gd name="T88" fmla="*/ 3229 w 3331"/>
                <a:gd name="T89" fmla="*/ 1530 h 3309"/>
                <a:gd name="T90" fmla="*/ 3331 w 3331"/>
                <a:gd name="T91" fmla="*/ 1655 h 3309"/>
                <a:gd name="T92" fmla="*/ 3229 w 3331"/>
                <a:gd name="T93" fmla="*/ 1779 h 3309"/>
                <a:gd name="T94" fmla="*/ 2948 w 3331"/>
                <a:gd name="T95" fmla="*/ 2233 h 3309"/>
                <a:gd name="T96" fmla="*/ 2560 w 3331"/>
                <a:gd name="T97" fmla="*/ 2736 h 3309"/>
                <a:gd name="T98" fmla="*/ 1983 w 3331"/>
                <a:gd name="T99" fmla="*/ 3018 h 3309"/>
                <a:gd name="T100" fmla="*/ 1757 w 3331"/>
                <a:gd name="T101" fmla="*/ 3272 h 3309"/>
                <a:gd name="T102" fmla="*/ 1594 w 3331"/>
                <a:gd name="T103" fmla="*/ 3288 h 3309"/>
                <a:gd name="T104" fmla="*/ 1443 w 3331"/>
                <a:gd name="T105" fmla="*/ 3036 h 3309"/>
                <a:gd name="T106" fmla="*/ 845 w 3331"/>
                <a:gd name="T107" fmla="*/ 2791 h 3309"/>
                <a:gd name="T108" fmla="*/ 424 w 3331"/>
                <a:gd name="T109" fmla="*/ 2315 h 3309"/>
                <a:gd name="T110" fmla="*/ 129 w 3331"/>
                <a:gd name="T111" fmla="*/ 1782 h 3309"/>
                <a:gd name="T112" fmla="*/ 3 w 3331"/>
                <a:gd name="T113" fmla="*/ 1680 h 3309"/>
                <a:gd name="T114" fmla="*/ 78 w 3331"/>
                <a:gd name="T115" fmla="*/ 1537 h 3309"/>
                <a:gd name="T116" fmla="*/ 348 w 3331"/>
                <a:gd name="T117" fmla="*/ 1161 h 3309"/>
                <a:gd name="T118" fmla="*/ 702 w 3331"/>
                <a:gd name="T119" fmla="*/ 634 h 3309"/>
                <a:gd name="T120" fmla="*/ 1257 w 3331"/>
                <a:gd name="T121" fmla="*/ 314 h 3309"/>
                <a:gd name="T122" fmla="*/ 1560 w 3331"/>
                <a:gd name="T123" fmla="*/ 57 h 3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31" h="3309">
                  <a:moveTo>
                    <a:pt x="562" y="1987"/>
                  </a:moveTo>
                  <a:lnTo>
                    <a:pt x="590" y="2067"/>
                  </a:lnTo>
                  <a:lnTo>
                    <a:pt x="623" y="2143"/>
                  </a:lnTo>
                  <a:lnTo>
                    <a:pt x="662" y="2217"/>
                  </a:lnTo>
                  <a:lnTo>
                    <a:pt x="706" y="2287"/>
                  </a:lnTo>
                  <a:lnTo>
                    <a:pt x="754" y="2354"/>
                  </a:lnTo>
                  <a:lnTo>
                    <a:pt x="807" y="2417"/>
                  </a:lnTo>
                  <a:lnTo>
                    <a:pt x="865" y="2477"/>
                  </a:lnTo>
                  <a:lnTo>
                    <a:pt x="927" y="2532"/>
                  </a:lnTo>
                  <a:lnTo>
                    <a:pt x="991" y="2583"/>
                  </a:lnTo>
                  <a:lnTo>
                    <a:pt x="1061" y="2628"/>
                  </a:lnTo>
                  <a:lnTo>
                    <a:pt x="1133" y="2670"/>
                  </a:lnTo>
                  <a:lnTo>
                    <a:pt x="1209" y="2705"/>
                  </a:lnTo>
                  <a:lnTo>
                    <a:pt x="1288" y="2736"/>
                  </a:lnTo>
                  <a:lnTo>
                    <a:pt x="1368" y="2761"/>
                  </a:lnTo>
                  <a:lnTo>
                    <a:pt x="1452" y="2779"/>
                  </a:lnTo>
                  <a:lnTo>
                    <a:pt x="1538" y="2793"/>
                  </a:lnTo>
                  <a:lnTo>
                    <a:pt x="1538" y="2673"/>
                  </a:lnTo>
                  <a:lnTo>
                    <a:pt x="1540" y="2647"/>
                  </a:lnTo>
                  <a:lnTo>
                    <a:pt x="1547" y="2623"/>
                  </a:lnTo>
                  <a:lnTo>
                    <a:pt x="1560" y="2601"/>
                  </a:lnTo>
                  <a:lnTo>
                    <a:pt x="1576" y="2583"/>
                  </a:lnTo>
                  <a:lnTo>
                    <a:pt x="1594" y="2567"/>
                  </a:lnTo>
                  <a:lnTo>
                    <a:pt x="1615" y="2556"/>
                  </a:lnTo>
                  <a:lnTo>
                    <a:pt x="1640" y="2547"/>
                  </a:lnTo>
                  <a:lnTo>
                    <a:pt x="1666" y="2545"/>
                  </a:lnTo>
                  <a:lnTo>
                    <a:pt x="1692" y="2547"/>
                  </a:lnTo>
                  <a:lnTo>
                    <a:pt x="1716" y="2556"/>
                  </a:lnTo>
                  <a:lnTo>
                    <a:pt x="1737" y="2567"/>
                  </a:lnTo>
                  <a:lnTo>
                    <a:pt x="1757" y="2583"/>
                  </a:lnTo>
                  <a:lnTo>
                    <a:pt x="1772" y="2601"/>
                  </a:lnTo>
                  <a:lnTo>
                    <a:pt x="1784" y="2623"/>
                  </a:lnTo>
                  <a:lnTo>
                    <a:pt x="1791" y="2647"/>
                  </a:lnTo>
                  <a:lnTo>
                    <a:pt x="1793" y="2673"/>
                  </a:lnTo>
                  <a:lnTo>
                    <a:pt x="1793" y="2793"/>
                  </a:lnTo>
                  <a:lnTo>
                    <a:pt x="1879" y="2779"/>
                  </a:lnTo>
                  <a:lnTo>
                    <a:pt x="1963" y="2761"/>
                  </a:lnTo>
                  <a:lnTo>
                    <a:pt x="2045" y="2736"/>
                  </a:lnTo>
                  <a:lnTo>
                    <a:pt x="2123" y="2705"/>
                  </a:lnTo>
                  <a:lnTo>
                    <a:pt x="2199" y="2670"/>
                  </a:lnTo>
                  <a:lnTo>
                    <a:pt x="2271" y="2628"/>
                  </a:lnTo>
                  <a:lnTo>
                    <a:pt x="2340" y="2583"/>
                  </a:lnTo>
                  <a:lnTo>
                    <a:pt x="2406" y="2532"/>
                  </a:lnTo>
                  <a:lnTo>
                    <a:pt x="2467" y="2477"/>
                  </a:lnTo>
                  <a:lnTo>
                    <a:pt x="2524" y="2417"/>
                  </a:lnTo>
                  <a:lnTo>
                    <a:pt x="2578" y="2354"/>
                  </a:lnTo>
                  <a:lnTo>
                    <a:pt x="2626" y="2287"/>
                  </a:lnTo>
                  <a:lnTo>
                    <a:pt x="2670" y="2217"/>
                  </a:lnTo>
                  <a:lnTo>
                    <a:pt x="2708" y="2143"/>
                  </a:lnTo>
                  <a:lnTo>
                    <a:pt x="2742" y="2067"/>
                  </a:lnTo>
                  <a:lnTo>
                    <a:pt x="2769" y="1987"/>
                  </a:lnTo>
                  <a:lnTo>
                    <a:pt x="2717" y="2026"/>
                  </a:lnTo>
                  <a:lnTo>
                    <a:pt x="2661" y="2066"/>
                  </a:lnTo>
                  <a:lnTo>
                    <a:pt x="2603" y="2106"/>
                  </a:lnTo>
                  <a:lnTo>
                    <a:pt x="2540" y="2146"/>
                  </a:lnTo>
                  <a:lnTo>
                    <a:pt x="2474" y="2185"/>
                  </a:lnTo>
                  <a:lnTo>
                    <a:pt x="2405" y="2223"/>
                  </a:lnTo>
                  <a:lnTo>
                    <a:pt x="2333" y="2258"/>
                  </a:lnTo>
                  <a:lnTo>
                    <a:pt x="2257" y="2291"/>
                  </a:lnTo>
                  <a:lnTo>
                    <a:pt x="2180" y="2323"/>
                  </a:lnTo>
                  <a:lnTo>
                    <a:pt x="2099" y="2350"/>
                  </a:lnTo>
                  <a:lnTo>
                    <a:pt x="2016" y="2373"/>
                  </a:lnTo>
                  <a:lnTo>
                    <a:pt x="1932" y="2392"/>
                  </a:lnTo>
                  <a:lnTo>
                    <a:pt x="1845" y="2406"/>
                  </a:lnTo>
                  <a:lnTo>
                    <a:pt x="1757" y="2415"/>
                  </a:lnTo>
                  <a:lnTo>
                    <a:pt x="1666" y="2418"/>
                  </a:lnTo>
                  <a:lnTo>
                    <a:pt x="1576" y="2415"/>
                  </a:lnTo>
                  <a:lnTo>
                    <a:pt x="1487" y="2406"/>
                  </a:lnTo>
                  <a:lnTo>
                    <a:pt x="1400" y="2392"/>
                  </a:lnTo>
                  <a:lnTo>
                    <a:pt x="1315" y="2373"/>
                  </a:lnTo>
                  <a:lnTo>
                    <a:pt x="1232" y="2350"/>
                  </a:lnTo>
                  <a:lnTo>
                    <a:pt x="1152" y="2323"/>
                  </a:lnTo>
                  <a:lnTo>
                    <a:pt x="1074" y="2291"/>
                  </a:lnTo>
                  <a:lnTo>
                    <a:pt x="1000" y="2258"/>
                  </a:lnTo>
                  <a:lnTo>
                    <a:pt x="928" y="2223"/>
                  </a:lnTo>
                  <a:lnTo>
                    <a:pt x="857" y="2185"/>
                  </a:lnTo>
                  <a:lnTo>
                    <a:pt x="791" y="2146"/>
                  </a:lnTo>
                  <a:lnTo>
                    <a:pt x="730" y="2106"/>
                  </a:lnTo>
                  <a:lnTo>
                    <a:pt x="670" y="2066"/>
                  </a:lnTo>
                  <a:lnTo>
                    <a:pt x="615" y="2026"/>
                  </a:lnTo>
                  <a:lnTo>
                    <a:pt x="562" y="1987"/>
                  </a:lnTo>
                  <a:close/>
                  <a:moveTo>
                    <a:pt x="2377" y="1364"/>
                  </a:moveTo>
                  <a:lnTo>
                    <a:pt x="2396" y="1419"/>
                  </a:lnTo>
                  <a:lnTo>
                    <a:pt x="2413" y="1475"/>
                  </a:lnTo>
                  <a:lnTo>
                    <a:pt x="2425" y="1533"/>
                  </a:lnTo>
                  <a:lnTo>
                    <a:pt x="2432" y="1594"/>
                  </a:lnTo>
                  <a:lnTo>
                    <a:pt x="2434" y="1655"/>
                  </a:lnTo>
                  <a:lnTo>
                    <a:pt x="2432" y="1716"/>
                  </a:lnTo>
                  <a:lnTo>
                    <a:pt x="2425" y="1776"/>
                  </a:lnTo>
                  <a:lnTo>
                    <a:pt x="2412" y="1835"/>
                  </a:lnTo>
                  <a:lnTo>
                    <a:pt x="2396" y="1891"/>
                  </a:lnTo>
                  <a:lnTo>
                    <a:pt x="2376" y="1946"/>
                  </a:lnTo>
                  <a:lnTo>
                    <a:pt x="2432" y="1912"/>
                  </a:lnTo>
                  <a:lnTo>
                    <a:pt x="2484" y="1878"/>
                  </a:lnTo>
                  <a:lnTo>
                    <a:pt x="2535" y="1842"/>
                  </a:lnTo>
                  <a:lnTo>
                    <a:pt x="2582" y="1808"/>
                  </a:lnTo>
                  <a:lnTo>
                    <a:pt x="2626" y="1775"/>
                  </a:lnTo>
                  <a:lnTo>
                    <a:pt x="2667" y="1741"/>
                  </a:lnTo>
                  <a:lnTo>
                    <a:pt x="2703" y="1710"/>
                  </a:lnTo>
                  <a:lnTo>
                    <a:pt x="2737" y="1681"/>
                  </a:lnTo>
                  <a:lnTo>
                    <a:pt x="2766" y="1655"/>
                  </a:lnTo>
                  <a:lnTo>
                    <a:pt x="2737" y="1628"/>
                  </a:lnTo>
                  <a:lnTo>
                    <a:pt x="2703" y="1599"/>
                  </a:lnTo>
                  <a:lnTo>
                    <a:pt x="2667" y="1568"/>
                  </a:lnTo>
                  <a:lnTo>
                    <a:pt x="2626" y="1535"/>
                  </a:lnTo>
                  <a:lnTo>
                    <a:pt x="2582" y="1502"/>
                  </a:lnTo>
                  <a:lnTo>
                    <a:pt x="2535" y="1468"/>
                  </a:lnTo>
                  <a:lnTo>
                    <a:pt x="2484" y="1432"/>
                  </a:lnTo>
                  <a:lnTo>
                    <a:pt x="2432" y="1398"/>
                  </a:lnTo>
                  <a:lnTo>
                    <a:pt x="2377" y="1364"/>
                  </a:lnTo>
                  <a:close/>
                  <a:moveTo>
                    <a:pt x="956" y="1363"/>
                  </a:moveTo>
                  <a:lnTo>
                    <a:pt x="900" y="1397"/>
                  </a:lnTo>
                  <a:lnTo>
                    <a:pt x="847" y="1431"/>
                  </a:lnTo>
                  <a:lnTo>
                    <a:pt x="797" y="1467"/>
                  </a:lnTo>
                  <a:lnTo>
                    <a:pt x="750" y="1501"/>
                  </a:lnTo>
                  <a:lnTo>
                    <a:pt x="706" y="1535"/>
                  </a:lnTo>
                  <a:lnTo>
                    <a:pt x="666" y="1568"/>
                  </a:lnTo>
                  <a:lnTo>
                    <a:pt x="628" y="1599"/>
                  </a:lnTo>
                  <a:lnTo>
                    <a:pt x="596" y="1628"/>
                  </a:lnTo>
                  <a:lnTo>
                    <a:pt x="566" y="1654"/>
                  </a:lnTo>
                  <a:lnTo>
                    <a:pt x="596" y="1680"/>
                  </a:lnTo>
                  <a:lnTo>
                    <a:pt x="628" y="1710"/>
                  </a:lnTo>
                  <a:lnTo>
                    <a:pt x="666" y="1740"/>
                  </a:lnTo>
                  <a:lnTo>
                    <a:pt x="706" y="1774"/>
                  </a:lnTo>
                  <a:lnTo>
                    <a:pt x="750" y="1807"/>
                  </a:lnTo>
                  <a:lnTo>
                    <a:pt x="797" y="1841"/>
                  </a:lnTo>
                  <a:lnTo>
                    <a:pt x="847" y="1877"/>
                  </a:lnTo>
                  <a:lnTo>
                    <a:pt x="899" y="1911"/>
                  </a:lnTo>
                  <a:lnTo>
                    <a:pt x="956" y="1945"/>
                  </a:lnTo>
                  <a:lnTo>
                    <a:pt x="935" y="1890"/>
                  </a:lnTo>
                  <a:lnTo>
                    <a:pt x="919" y="1834"/>
                  </a:lnTo>
                  <a:lnTo>
                    <a:pt x="907" y="1776"/>
                  </a:lnTo>
                  <a:lnTo>
                    <a:pt x="899" y="1715"/>
                  </a:lnTo>
                  <a:lnTo>
                    <a:pt x="897" y="1655"/>
                  </a:lnTo>
                  <a:lnTo>
                    <a:pt x="899" y="1594"/>
                  </a:lnTo>
                  <a:lnTo>
                    <a:pt x="907" y="1533"/>
                  </a:lnTo>
                  <a:lnTo>
                    <a:pt x="919" y="1475"/>
                  </a:lnTo>
                  <a:lnTo>
                    <a:pt x="935" y="1418"/>
                  </a:lnTo>
                  <a:lnTo>
                    <a:pt x="956" y="1363"/>
                  </a:lnTo>
                  <a:close/>
                  <a:moveTo>
                    <a:pt x="1666" y="1145"/>
                  </a:moveTo>
                  <a:lnTo>
                    <a:pt x="1610" y="1149"/>
                  </a:lnTo>
                  <a:lnTo>
                    <a:pt x="1556" y="1157"/>
                  </a:lnTo>
                  <a:lnTo>
                    <a:pt x="1504" y="1171"/>
                  </a:lnTo>
                  <a:lnTo>
                    <a:pt x="1454" y="1191"/>
                  </a:lnTo>
                  <a:lnTo>
                    <a:pt x="1407" y="1215"/>
                  </a:lnTo>
                  <a:lnTo>
                    <a:pt x="1363" y="1244"/>
                  </a:lnTo>
                  <a:lnTo>
                    <a:pt x="1322" y="1276"/>
                  </a:lnTo>
                  <a:lnTo>
                    <a:pt x="1286" y="1314"/>
                  </a:lnTo>
                  <a:lnTo>
                    <a:pt x="1252" y="1354"/>
                  </a:lnTo>
                  <a:lnTo>
                    <a:pt x="1224" y="1398"/>
                  </a:lnTo>
                  <a:lnTo>
                    <a:pt x="1199" y="1445"/>
                  </a:lnTo>
                  <a:lnTo>
                    <a:pt x="1180" y="1494"/>
                  </a:lnTo>
                  <a:lnTo>
                    <a:pt x="1165" y="1546"/>
                  </a:lnTo>
                  <a:lnTo>
                    <a:pt x="1157" y="1599"/>
                  </a:lnTo>
                  <a:lnTo>
                    <a:pt x="1154" y="1655"/>
                  </a:lnTo>
                  <a:lnTo>
                    <a:pt x="1157" y="1710"/>
                  </a:lnTo>
                  <a:lnTo>
                    <a:pt x="1165" y="1763"/>
                  </a:lnTo>
                  <a:lnTo>
                    <a:pt x="1180" y="1815"/>
                  </a:lnTo>
                  <a:lnTo>
                    <a:pt x="1199" y="1864"/>
                  </a:lnTo>
                  <a:lnTo>
                    <a:pt x="1224" y="1911"/>
                  </a:lnTo>
                  <a:lnTo>
                    <a:pt x="1252" y="1955"/>
                  </a:lnTo>
                  <a:lnTo>
                    <a:pt x="1286" y="1995"/>
                  </a:lnTo>
                  <a:lnTo>
                    <a:pt x="1322" y="2033"/>
                  </a:lnTo>
                  <a:lnTo>
                    <a:pt x="1363" y="2065"/>
                  </a:lnTo>
                  <a:lnTo>
                    <a:pt x="1407" y="2094"/>
                  </a:lnTo>
                  <a:lnTo>
                    <a:pt x="1454" y="2118"/>
                  </a:lnTo>
                  <a:lnTo>
                    <a:pt x="1504" y="2138"/>
                  </a:lnTo>
                  <a:lnTo>
                    <a:pt x="1556" y="2152"/>
                  </a:lnTo>
                  <a:lnTo>
                    <a:pt x="1610" y="2160"/>
                  </a:lnTo>
                  <a:lnTo>
                    <a:pt x="1666" y="2164"/>
                  </a:lnTo>
                  <a:lnTo>
                    <a:pt x="1721" y="2160"/>
                  </a:lnTo>
                  <a:lnTo>
                    <a:pt x="1776" y="2152"/>
                  </a:lnTo>
                  <a:lnTo>
                    <a:pt x="1828" y="2138"/>
                  </a:lnTo>
                  <a:lnTo>
                    <a:pt x="1877" y="2118"/>
                  </a:lnTo>
                  <a:lnTo>
                    <a:pt x="1924" y="2094"/>
                  </a:lnTo>
                  <a:lnTo>
                    <a:pt x="1968" y="2065"/>
                  </a:lnTo>
                  <a:lnTo>
                    <a:pt x="2009" y="2033"/>
                  </a:lnTo>
                  <a:lnTo>
                    <a:pt x="2046" y="1995"/>
                  </a:lnTo>
                  <a:lnTo>
                    <a:pt x="2079" y="1955"/>
                  </a:lnTo>
                  <a:lnTo>
                    <a:pt x="2109" y="1911"/>
                  </a:lnTo>
                  <a:lnTo>
                    <a:pt x="2133" y="1864"/>
                  </a:lnTo>
                  <a:lnTo>
                    <a:pt x="2153" y="1815"/>
                  </a:lnTo>
                  <a:lnTo>
                    <a:pt x="2166" y="1763"/>
                  </a:lnTo>
                  <a:lnTo>
                    <a:pt x="2176" y="1710"/>
                  </a:lnTo>
                  <a:lnTo>
                    <a:pt x="2179" y="1655"/>
                  </a:lnTo>
                  <a:lnTo>
                    <a:pt x="2176" y="1599"/>
                  </a:lnTo>
                  <a:lnTo>
                    <a:pt x="2166" y="1546"/>
                  </a:lnTo>
                  <a:lnTo>
                    <a:pt x="2153" y="1494"/>
                  </a:lnTo>
                  <a:lnTo>
                    <a:pt x="2133" y="1445"/>
                  </a:lnTo>
                  <a:lnTo>
                    <a:pt x="2109" y="1398"/>
                  </a:lnTo>
                  <a:lnTo>
                    <a:pt x="2079" y="1354"/>
                  </a:lnTo>
                  <a:lnTo>
                    <a:pt x="2046" y="1314"/>
                  </a:lnTo>
                  <a:lnTo>
                    <a:pt x="2009" y="1276"/>
                  </a:lnTo>
                  <a:lnTo>
                    <a:pt x="1968" y="1244"/>
                  </a:lnTo>
                  <a:lnTo>
                    <a:pt x="1924" y="1215"/>
                  </a:lnTo>
                  <a:lnTo>
                    <a:pt x="1877" y="1191"/>
                  </a:lnTo>
                  <a:lnTo>
                    <a:pt x="1828" y="1171"/>
                  </a:lnTo>
                  <a:lnTo>
                    <a:pt x="1776" y="1157"/>
                  </a:lnTo>
                  <a:lnTo>
                    <a:pt x="1721" y="1149"/>
                  </a:lnTo>
                  <a:lnTo>
                    <a:pt x="1666" y="1145"/>
                  </a:lnTo>
                  <a:close/>
                  <a:moveTo>
                    <a:pt x="1538" y="517"/>
                  </a:moveTo>
                  <a:lnTo>
                    <a:pt x="1452" y="530"/>
                  </a:lnTo>
                  <a:lnTo>
                    <a:pt x="1368" y="548"/>
                  </a:lnTo>
                  <a:lnTo>
                    <a:pt x="1288" y="573"/>
                  </a:lnTo>
                  <a:lnTo>
                    <a:pt x="1209" y="604"/>
                  </a:lnTo>
                  <a:lnTo>
                    <a:pt x="1133" y="639"/>
                  </a:lnTo>
                  <a:lnTo>
                    <a:pt x="1061" y="681"/>
                  </a:lnTo>
                  <a:lnTo>
                    <a:pt x="991" y="726"/>
                  </a:lnTo>
                  <a:lnTo>
                    <a:pt x="927" y="777"/>
                  </a:lnTo>
                  <a:lnTo>
                    <a:pt x="865" y="832"/>
                  </a:lnTo>
                  <a:lnTo>
                    <a:pt x="807" y="892"/>
                  </a:lnTo>
                  <a:lnTo>
                    <a:pt x="754" y="955"/>
                  </a:lnTo>
                  <a:lnTo>
                    <a:pt x="706" y="1022"/>
                  </a:lnTo>
                  <a:lnTo>
                    <a:pt x="662" y="1092"/>
                  </a:lnTo>
                  <a:lnTo>
                    <a:pt x="623" y="1166"/>
                  </a:lnTo>
                  <a:lnTo>
                    <a:pt x="590" y="1243"/>
                  </a:lnTo>
                  <a:lnTo>
                    <a:pt x="562" y="1322"/>
                  </a:lnTo>
                  <a:lnTo>
                    <a:pt x="615" y="1283"/>
                  </a:lnTo>
                  <a:lnTo>
                    <a:pt x="670" y="1243"/>
                  </a:lnTo>
                  <a:lnTo>
                    <a:pt x="730" y="1203"/>
                  </a:lnTo>
                  <a:lnTo>
                    <a:pt x="791" y="1163"/>
                  </a:lnTo>
                  <a:lnTo>
                    <a:pt x="857" y="1125"/>
                  </a:lnTo>
                  <a:lnTo>
                    <a:pt x="928" y="1086"/>
                  </a:lnTo>
                  <a:lnTo>
                    <a:pt x="1000" y="1051"/>
                  </a:lnTo>
                  <a:lnTo>
                    <a:pt x="1074" y="1017"/>
                  </a:lnTo>
                  <a:lnTo>
                    <a:pt x="1152" y="987"/>
                  </a:lnTo>
                  <a:lnTo>
                    <a:pt x="1232" y="959"/>
                  </a:lnTo>
                  <a:lnTo>
                    <a:pt x="1315" y="936"/>
                  </a:lnTo>
                  <a:lnTo>
                    <a:pt x="1400" y="918"/>
                  </a:lnTo>
                  <a:lnTo>
                    <a:pt x="1487" y="903"/>
                  </a:lnTo>
                  <a:lnTo>
                    <a:pt x="1576" y="894"/>
                  </a:lnTo>
                  <a:lnTo>
                    <a:pt x="1666" y="891"/>
                  </a:lnTo>
                  <a:lnTo>
                    <a:pt x="1757" y="894"/>
                  </a:lnTo>
                  <a:lnTo>
                    <a:pt x="1845" y="903"/>
                  </a:lnTo>
                  <a:lnTo>
                    <a:pt x="1932" y="918"/>
                  </a:lnTo>
                  <a:lnTo>
                    <a:pt x="2016" y="936"/>
                  </a:lnTo>
                  <a:lnTo>
                    <a:pt x="2099" y="959"/>
                  </a:lnTo>
                  <a:lnTo>
                    <a:pt x="2180" y="987"/>
                  </a:lnTo>
                  <a:lnTo>
                    <a:pt x="2257" y="1017"/>
                  </a:lnTo>
                  <a:lnTo>
                    <a:pt x="2333" y="1051"/>
                  </a:lnTo>
                  <a:lnTo>
                    <a:pt x="2405" y="1086"/>
                  </a:lnTo>
                  <a:lnTo>
                    <a:pt x="2474" y="1125"/>
                  </a:lnTo>
                  <a:lnTo>
                    <a:pt x="2540" y="1163"/>
                  </a:lnTo>
                  <a:lnTo>
                    <a:pt x="2603" y="1203"/>
                  </a:lnTo>
                  <a:lnTo>
                    <a:pt x="2661" y="1243"/>
                  </a:lnTo>
                  <a:lnTo>
                    <a:pt x="2717" y="1283"/>
                  </a:lnTo>
                  <a:lnTo>
                    <a:pt x="2769" y="1322"/>
                  </a:lnTo>
                  <a:lnTo>
                    <a:pt x="2742" y="1243"/>
                  </a:lnTo>
                  <a:lnTo>
                    <a:pt x="2708" y="1166"/>
                  </a:lnTo>
                  <a:lnTo>
                    <a:pt x="2670" y="1092"/>
                  </a:lnTo>
                  <a:lnTo>
                    <a:pt x="2626" y="1022"/>
                  </a:lnTo>
                  <a:lnTo>
                    <a:pt x="2578" y="955"/>
                  </a:lnTo>
                  <a:lnTo>
                    <a:pt x="2524" y="892"/>
                  </a:lnTo>
                  <a:lnTo>
                    <a:pt x="2467" y="832"/>
                  </a:lnTo>
                  <a:lnTo>
                    <a:pt x="2406" y="777"/>
                  </a:lnTo>
                  <a:lnTo>
                    <a:pt x="2340" y="726"/>
                  </a:lnTo>
                  <a:lnTo>
                    <a:pt x="2271" y="681"/>
                  </a:lnTo>
                  <a:lnTo>
                    <a:pt x="2199" y="640"/>
                  </a:lnTo>
                  <a:lnTo>
                    <a:pt x="2123" y="604"/>
                  </a:lnTo>
                  <a:lnTo>
                    <a:pt x="2045" y="573"/>
                  </a:lnTo>
                  <a:lnTo>
                    <a:pt x="1963" y="548"/>
                  </a:lnTo>
                  <a:lnTo>
                    <a:pt x="1879" y="530"/>
                  </a:lnTo>
                  <a:lnTo>
                    <a:pt x="1793" y="517"/>
                  </a:lnTo>
                  <a:lnTo>
                    <a:pt x="1793" y="637"/>
                  </a:lnTo>
                  <a:lnTo>
                    <a:pt x="1791" y="662"/>
                  </a:lnTo>
                  <a:lnTo>
                    <a:pt x="1784" y="686"/>
                  </a:lnTo>
                  <a:lnTo>
                    <a:pt x="1772" y="708"/>
                  </a:lnTo>
                  <a:lnTo>
                    <a:pt x="1757" y="726"/>
                  </a:lnTo>
                  <a:lnTo>
                    <a:pt x="1737" y="742"/>
                  </a:lnTo>
                  <a:lnTo>
                    <a:pt x="1716" y="753"/>
                  </a:lnTo>
                  <a:lnTo>
                    <a:pt x="1692" y="761"/>
                  </a:lnTo>
                  <a:lnTo>
                    <a:pt x="1666" y="764"/>
                  </a:lnTo>
                  <a:lnTo>
                    <a:pt x="1640" y="761"/>
                  </a:lnTo>
                  <a:lnTo>
                    <a:pt x="1615" y="753"/>
                  </a:lnTo>
                  <a:lnTo>
                    <a:pt x="1594" y="742"/>
                  </a:lnTo>
                  <a:lnTo>
                    <a:pt x="1576" y="726"/>
                  </a:lnTo>
                  <a:lnTo>
                    <a:pt x="1560" y="708"/>
                  </a:lnTo>
                  <a:lnTo>
                    <a:pt x="1547" y="686"/>
                  </a:lnTo>
                  <a:lnTo>
                    <a:pt x="1540" y="662"/>
                  </a:lnTo>
                  <a:lnTo>
                    <a:pt x="1538" y="637"/>
                  </a:lnTo>
                  <a:lnTo>
                    <a:pt x="1538" y="517"/>
                  </a:lnTo>
                  <a:close/>
                  <a:moveTo>
                    <a:pt x="1666" y="0"/>
                  </a:moveTo>
                  <a:lnTo>
                    <a:pt x="1666" y="0"/>
                  </a:lnTo>
                  <a:lnTo>
                    <a:pt x="1692" y="2"/>
                  </a:lnTo>
                  <a:lnTo>
                    <a:pt x="1716" y="10"/>
                  </a:lnTo>
                  <a:lnTo>
                    <a:pt x="1737" y="22"/>
                  </a:lnTo>
                  <a:lnTo>
                    <a:pt x="1757" y="38"/>
                  </a:lnTo>
                  <a:lnTo>
                    <a:pt x="1772" y="57"/>
                  </a:lnTo>
                  <a:lnTo>
                    <a:pt x="1784" y="78"/>
                  </a:lnTo>
                  <a:lnTo>
                    <a:pt x="1791" y="101"/>
                  </a:lnTo>
                  <a:lnTo>
                    <a:pt x="1793" y="127"/>
                  </a:lnTo>
                  <a:lnTo>
                    <a:pt x="1793" y="260"/>
                  </a:lnTo>
                  <a:lnTo>
                    <a:pt x="1890" y="273"/>
                  </a:lnTo>
                  <a:lnTo>
                    <a:pt x="1983" y="291"/>
                  </a:lnTo>
                  <a:lnTo>
                    <a:pt x="2074" y="314"/>
                  </a:lnTo>
                  <a:lnTo>
                    <a:pt x="2162" y="345"/>
                  </a:lnTo>
                  <a:lnTo>
                    <a:pt x="2248" y="380"/>
                  </a:lnTo>
                  <a:lnTo>
                    <a:pt x="2332" y="422"/>
                  </a:lnTo>
                  <a:lnTo>
                    <a:pt x="2411" y="467"/>
                  </a:lnTo>
                  <a:lnTo>
                    <a:pt x="2488" y="518"/>
                  </a:lnTo>
                  <a:lnTo>
                    <a:pt x="2560" y="573"/>
                  </a:lnTo>
                  <a:lnTo>
                    <a:pt x="2629" y="634"/>
                  </a:lnTo>
                  <a:lnTo>
                    <a:pt x="2694" y="698"/>
                  </a:lnTo>
                  <a:lnTo>
                    <a:pt x="2753" y="767"/>
                  </a:lnTo>
                  <a:lnTo>
                    <a:pt x="2810" y="839"/>
                  </a:lnTo>
                  <a:lnTo>
                    <a:pt x="2861" y="915"/>
                  </a:lnTo>
                  <a:lnTo>
                    <a:pt x="2907" y="994"/>
                  </a:lnTo>
                  <a:lnTo>
                    <a:pt x="2948" y="1076"/>
                  </a:lnTo>
                  <a:lnTo>
                    <a:pt x="2984" y="1161"/>
                  </a:lnTo>
                  <a:lnTo>
                    <a:pt x="3014" y="1249"/>
                  </a:lnTo>
                  <a:lnTo>
                    <a:pt x="3038" y="1340"/>
                  </a:lnTo>
                  <a:lnTo>
                    <a:pt x="3057" y="1432"/>
                  </a:lnTo>
                  <a:lnTo>
                    <a:pt x="3069" y="1527"/>
                  </a:lnTo>
                  <a:lnTo>
                    <a:pt x="3203" y="1527"/>
                  </a:lnTo>
                  <a:lnTo>
                    <a:pt x="3229" y="1530"/>
                  </a:lnTo>
                  <a:lnTo>
                    <a:pt x="3253" y="1537"/>
                  </a:lnTo>
                  <a:lnTo>
                    <a:pt x="3275" y="1549"/>
                  </a:lnTo>
                  <a:lnTo>
                    <a:pt x="3294" y="1565"/>
                  </a:lnTo>
                  <a:lnTo>
                    <a:pt x="3309" y="1583"/>
                  </a:lnTo>
                  <a:lnTo>
                    <a:pt x="3321" y="1605"/>
                  </a:lnTo>
                  <a:lnTo>
                    <a:pt x="3329" y="1629"/>
                  </a:lnTo>
                  <a:lnTo>
                    <a:pt x="3331" y="1655"/>
                  </a:lnTo>
                  <a:lnTo>
                    <a:pt x="3329" y="1680"/>
                  </a:lnTo>
                  <a:lnTo>
                    <a:pt x="3321" y="1704"/>
                  </a:lnTo>
                  <a:lnTo>
                    <a:pt x="3309" y="1726"/>
                  </a:lnTo>
                  <a:lnTo>
                    <a:pt x="3294" y="1744"/>
                  </a:lnTo>
                  <a:lnTo>
                    <a:pt x="3275" y="1760"/>
                  </a:lnTo>
                  <a:lnTo>
                    <a:pt x="3253" y="1771"/>
                  </a:lnTo>
                  <a:lnTo>
                    <a:pt x="3229" y="1779"/>
                  </a:lnTo>
                  <a:lnTo>
                    <a:pt x="3204" y="1782"/>
                  </a:lnTo>
                  <a:lnTo>
                    <a:pt x="3069" y="1782"/>
                  </a:lnTo>
                  <a:lnTo>
                    <a:pt x="3057" y="1877"/>
                  </a:lnTo>
                  <a:lnTo>
                    <a:pt x="3039" y="1969"/>
                  </a:lnTo>
                  <a:lnTo>
                    <a:pt x="3014" y="2060"/>
                  </a:lnTo>
                  <a:lnTo>
                    <a:pt x="2985" y="2148"/>
                  </a:lnTo>
                  <a:lnTo>
                    <a:pt x="2948" y="2233"/>
                  </a:lnTo>
                  <a:lnTo>
                    <a:pt x="2907" y="2315"/>
                  </a:lnTo>
                  <a:lnTo>
                    <a:pt x="2861" y="2394"/>
                  </a:lnTo>
                  <a:lnTo>
                    <a:pt x="2810" y="2470"/>
                  </a:lnTo>
                  <a:lnTo>
                    <a:pt x="2755" y="2543"/>
                  </a:lnTo>
                  <a:lnTo>
                    <a:pt x="2694" y="2611"/>
                  </a:lnTo>
                  <a:lnTo>
                    <a:pt x="2629" y="2675"/>
                  </a:lnTo>
                  <a:lnTo>
                    <a:pt x="2560" y="2736"/>
                  </a:lnTo>
                  <a:lnTo>
                    <a:pt x="2488" y="2791"/>
                  </a:lnTo>
                  <a:lnTo>
                    <a:pt x="2411" y="2842"/>
                  </a:lnTo>
                  <a:lnTo>
                    <a:pt x="2332" y="2888"/>
                  </a:lnTo>
                  <a:lnTo>
                    <a:pt x="2248" y="2929"/>
                  </a:lnTo>
                  <a:lnTo>
                    <a:pt x="2162" y="2964"/>
                  </a:lnTo>
                  <a:lnTo>
                    <a:pt x="2074" y="2995"/>
                  </a:lnTo>
                  <a:lnTo>
                    <a:pt x="1983" y="3018"/>
                  </a:lnTo>
                  <a:lnTo>
                    <a:pt x="1890" y="3036"/>
                  </a:lnTo>
                  <a:lnTo>
                    <a:pt x="1793" y="3049"/>
                  </a:lnTo>
                  <a:lnTo>
                    <a:pt x="1793" y="3182"/>
                  </a:lnTo>
                  <a:lnTo>
                    <a:pt x="1791" y="3208"/>
                  </a:lnTo>
                  <a:lnTo>
                    <a:pt x="1784" y="3232"/>
                  </a:lnTo>
                  <a:lnTo>
                    <a:pt x="1772" y="3252"/>
                  </a:lnTo>
                  <a:lnTo>
                    <a:pt x="1757" y="3272"/>
                  </a:lnTo>
                  <a:lnTo>
                    <a:pt x="1737" y="3288"/>
                  </a:lnTo>
                  <a:lnTo>
                    <a:pt x="1716" y="3299"/>
                  </a:lnTo>
                  <a:lnTo>
                    <a:pt x="1692" y="3307"/>
                  </a:lnTo>
                  <a:lnTo>
                    <a:pt x="1666" y="3309"/>
                  </a:lnTo>
                  <a:lnTo>
                    <a:pt x="1641" y="3307"/>
                  </a:lnTo>
                  <a:lnTo>
                    <a:pt x="1616" y="3299"/>
                  </a:lnTo>
                  <a:lnTo>
                    <a:pt x="1594" y="3288"/>
                  </a:lnTo>
                  <a:lnTo>
                    <a:pt x="1576" y="3272"/>
                  </a:lnTo>
                  <a:lnTo>
                    <a:pt x="1560" y="3252"/>
                  </a:lnTo>
                  <a:lnTo>
                    <a:pt x="1547" y="3232"/>
                  </a:lnTo>
                  <a:lnTo>
                    <a:pt x="1540" y="3208"/>
                  </a:lnTo>
                  <a:lnTo>
                    <a:pt x="1538" y="3182"/>
                  </a:lnTo>
                  <a:lnTo>
                    <a:pt x="1538" y="3049"/>
                  </a:lnTo>
                  <a:lnTo>
                    <a:pt x="1443" y="3036"/>
                  </a:lnTo>
                  <a:lnTo>
                    <a:pt x="1348" y="3018"/>
                  </a:lnTo>
                  <a:lnTo>
                    <a:pt x="1257" y="2995"/>
                  </a:lnTo>
                  <a:lnTo>
                    <a:pt x="1169" y="2964"/>
                  </a:lnTo>
                  <a:lnTo>
                    <a:pt x="1084" y="2929"/>
                  </a:lnTo>
                  <a:lnTo>
                    <a:pt x="1001" y="2888"/>
                  </a:lnTo>
                  <a:lnTo>
                    <a:pt x="920" y="2842"/>
                  </a:lnTo>
                  <a:lnTo>
                    <a:pt x="845" y="2791"/>
                  </a:lnTo>
                  <a:lnTo>
                    <a:pt x="772" y="2736"/>
                  </a:lnTo>
                  <a:lnTo>
                    <a:pt x="702" y="2675"/>
                  </a:lnTo>
                  <a:lnTo>
                    <a:pt x="639" y="2611"/>
                  </a:lnTo>
                  <a:lnTo>
                    <a:pt x="578" y="2543"/>
                  </a:lnTo>
                  <a:lnTo>
                    <a:pt x="521" y="2470"/>
                  </a:lnTo>
                  <a:lnTo>
                    <a:pt x="470" y="2394"/>
                  </a:lnTo>
                  <a:lnTo>
                    <a:pt x="424" y="2315"/>
                  </a:lnTo>
                  <a:lnTo>
                    <a:pt x="383" y="2233"/>
                  </a:lnTo>
                  <a:lnTo>
                    <a:pt x="348" y="2148"/>
                  </a:lnTo>
                  <a:lnTo>
                    <a:pt x="317" y="2060"/>
                  </a:lnTo>
                  <a:lnTo>
                    <a:pt x="293" y="1969"/>
                  </a:lnTo>
                  <a:lnTo>
                    <a:pt x="274" y="1877"/>
                  </a:lnTo>
                  <a:lnTo>
                    <a:pt x="263" y="1782"/>
                  </a:lnTo>
                  <a:lnTo>
                    <a:pt x="129" y="1782"/>
                  </a:lnTo>
                  <a:lnTo>
                    <a:pt x="103" y="1779"/>
                  </a:lnTo>
                  <a:lnTo>
                    <a:pt x="78" y="1771"/>
                  </a:lnTo>
                  <a:lnTo>
                    <a:pt x="56" y="1760"/>
                  </a:lnTo>
                  <a:lnTo>
                    <a:pt x="38" y="1744"/>
                  </a:lnTo>
                  <a:lnTo>
                    <a:pt x="22" y="1726"/>
                  </a:lnTo>
                  <a:lnTo>
                    <a:pt x="10" y="1704"/>
                  </a:lnTo>
                  <a:lnTo>
                    <a:pt x="3" y="1680"/>
                  </a:lnTo>
                  <a:lnTo>
                    <a:pt x="0" y="1655"/>
                  </a:lnTo>
                  <a:lnTo>
                    <a:pt x="3" y="1629"/>
                  </a:lnTo>
                  <a:lnTo>
                    <a:pt x="10" y="1605"/>
                  </a:lnTo>
                  <a:lnTo>
                    <a:pt x="22" y="1583"/>
                  </a:lnTo>
                  <a:lnTo>
                    <a:pt x="38" y="1565"/>
                  </a:lnTo>
                  <a:lnTo>
                    <a:pt x="56" y="1549"/>
                  </a:lnTo>
                  <a:lnTo>
                    <a:pt x="78" y="1537"/>
                  </a:lnTo>
                  <a:lnTo>
                    <a:pt x="103" y="1530"/>
                  </a:lnTo>
                  <a:lnTo>
                    <a:pt x="129" y="1527"/>
                  </a:lnTo>
                  <a:lnTo>
                    <a:pt x="263" y="1527"/>
                  </a:lnTo>
                  <a:lnTo>
                    <a:pt x="274" y="1432"/>
                  </a:lnTo>
                  <a:lnTo>
                    <a:pt x="293" y="1340"/>
                  </a:lnTo>
                  <a:lnTo>
                    <a:pt x="317" y="1249"/>
                  </a:lnTo>
                  <a:lnTo>
                    <a:pt x="348" y="1161"/>
                  </a:lnTo>
                  <a:lnTo>
                    <a:pt x="383" y="1076"/>
                  </a:lnTo>
                  <a:lnTo>
                    <a:pt x="424" y="994"/>
                  </a:lnTo>
                  <a:lnTo>
                    <a:pt x="470" y="915"/>
                  </a:lnTo>
                  <a:lnTo>
                    <a:pt x="521" y="839"/>
                  </a:lnTo>
                  <a:lnTo>
                    <a:pt x="578" y="767"/>
                  </a:lnTo>
                  <a:lnTo>
                    <a:pt x="639" y="698"/>
                  </a:lnTo>
                  <a:lnTo>
                    <a:pt x="702" y="634"/>
                  </a:lnTo>
                  <a:lnTo>
                    <a:pt x="772" y="573"/>
                  </a:lnTo>
                  <a:lnTo>
                    <a:pt x="845" y="518"/>
                  </a:lnTo>
                  <a:lnTo>
                    <a:pt x="920" y="467"/>
                  </a:lnTo>
                  <a:lnTo>
                    <a:pt x="1001" y="422"/>
                  </a:lnTo>
                  <a:lnTo>
                    <a:pt x="1084" y="380"/>
                  </a:lnTo>
                  <a:lnTo>
                    <a:pt x="1169" y="345"/>
                  </a:lnTo>
                  <a:lnTo>
                    <a:pt x="1257" y="314"/>
                  </a:lnTo>
                  <a:lnTo>
                    <a:pt x="1348" y="291"/>
                  </a:lnTo>
                  <a:lnTo>
                    <a:pt x="1443" y="273"/>
                  </a:lnTo>
                  <a:lnTo>
                    <a:pt x="1538" y="260"/>
                  </a:lnTo>
                  <a:lnTo>
                    <a:pt x="1538" y="127"/>
                  </a:lnTo>
                  <a:lnTo>
                    <a:pt x="1540" y="101"/>
                  </a:lnTo>
                  <a:lnTo>
                    <a:pt x="1547" y="78"/>
                  </a:lnTo>
                  <a:lnTo>
                    <a:pt x="1560" y="57"/>
                  </a:lnTo>
                  <a:lnTo>
                    <a:pt x="1576" y="38"/>
                  </a:lnTo>
                  <a:lnTo>
                    <a:pt x="1594" y="22"/>
                  </a:lnTo>
                  <a:lnTo>
                    <a:pt x="1615" y="10"/>
                  </a:lnTo>
                  <a:lnTo>
                    <a:pt x="1640" y="2"/>
                  </a:lnTo>
                  <a:lnTo>
                    <a:pt x="16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7" name="Freeform 392"/>
            <p:cNvSpPr>
              <a:spLocks/>
            </p:cNvSpPr>
            <p:nvPr/>
          </p:nvSpPr>
          <p:spPr bwMode="auto">
            <a:xfrm>
              <a:off x="3059113" y="4065588"/>
              <a:ext cx="92075" cy="90488"/>
            </a:xfrm>
            <a:custGeom>
              <a:avLst/>
              <a:gdLst>
                <a:gd name="T0" fmla="*/ 321 w 641"/>
                <a:gd name="T1" fmla="*/ 0 h 635"/>
                <a:gd name="T2" fmla="*/ 365 w 641"/>
                <a:gd name="T3" fmla="*/ 2 h 635"/>
                <a:gd name="T4" fmla="*/ 405 w 641"/>
                <a:gd name="T5" fmla="*/ 11 h 635"/>
                <a:gd name="T6" fmla="*/ 445 w 641"/>
                <a:gd name="T7" fmla="*/ 25 h 635"/>
                <a:gd name="T8" fmla="*/ 482 w 641"/>
                <a:gd name="T9" fmla="*/ 42 h 635"/>
                <a:gd name="T10" fmla="*/ 516 w 641"/>
                <a:gd name="T11" fmla="*/ 65 h 635"/>
                <a:gd name="T12" fmla="*/ 547 w 641"/>
                <a:gd name="T13" fmla="*/ 92 h 635"/>
                <a:gd name="T14" fmla="*/ 574 w 641"/>
                <a:gd name="T15" fmla="*/ 124 h 635"/>
                <a:gd name="T16" fmla="*/ 597 w 641"/>
                <a:gd name="T17" fmla="*/ 157 h 635"/>
                <a:gd name="T18" fmla="*/ 616 w 641"/>
                <a:gd name="T19" fmla="*/ 194 h 635"/>
                <a:gd name="T20" fmla="*/ 630 w 641"/>
                <a:gd name="T21" fmla="*/ 233 h 635"/>
                <a:gd name="T22" fmla="*/ 638 w 641"/>
                <a:gd name="T23" fmla="*/ 274 h 635"/>
                <a:gd name="T24" fmla="*/ 641 w 641"/>
                <a:gd name="T25" fmla="*/ 318 h 635"/>
                <a:gd name="T26" fmla="*/ 638 w 641"/>
                <a:gd name="T27" fmla="*/ 361 h 635"/>
                <a:gd name="T28" fmla="*/ 630 w 641"/>
                <a:gd name="T29" fmla="*/ 402 h 635"/>
                <a:gd name="T30" fmla="*/ 616 w 641"/>
                <a:gd name="T31" fmla="*/ 442 h 635"/>
                <a:gd name="T32" fmla="*/ 597 w 641"/>
                <a:gd name="T33" fmla="*/ 478 h 635"/>
                <a:gd name="T34" fmla="*/ 574 w 641"/>
                <a:gd name="T35" fmla="*/ 511 h 635"/>
                <a:gd name="T36" fmla="*/ 547 w 641"/>
                <a:gd name="T37" fmla="*/ 543 h 635"/>
                <a:gd name="T38" fmla="*/ 516 w 641"/>
                <a:gd name="T39" fmla="*/ 570 h 635"/>
                <a:gd name="T40" fmla="*/ 482 w 641"/>
                <a:gd name="T41" fmla="*/ 593 h 635"/>
                <a:gd name="T42" fmla="*/ 445 w 641"/>
                <a:gd name="T43" fmla="*/ 610 h 635"/>
                <a:gd name="T44" fmla="*/ 405 w 641"/>
                <a:gd name="T45" fmla="*/ 624 h 635"/>
                <a:gd name="T46" fmla="*/ 365 w 641"/>
                <a:gd name="T47" fmla="*/ 633 h 635"/>
                <a:gd name="T48" fmla="*/ 321 w 641"/>
                <a:gd name="T49" fmla="*/ 635 h 635"/>
                <a:gd name="T50" fmla="*/ 278 w 641"/>
                <a:gd name="T51" fmla="*/ 633 h 635"/>
                <a:gd name="T52" fmla="*/ 236 w 641"/>
                <a:gd name="T53" fmla="*/ 624 h 635"/>
                <a:gd name="T54" fmla="*/ 196 w 641"/>
                <a:gd name="T55" fmla="*/ 610 h 635"/>
                <a:gd name="T56" fmla="*/ 159 w 641"/>
                <a:gd name="T57" fmla="*/ 593 h 635"/>
                <a:gd name="T58" fmla="*/ 125 w 641"/>
                <a:gd name="T59" fmla="*/ 570 h 635"/>
                <a:gd name="T60" fmla="*/ 95 w 641"/>
                <a:gd name="T61" fmla="*/ 543 h 635"/>
                <a:gd name="T62" fmla="*/ 67 w 641"/>
                <a:gd name="T63" fmla="*/ 511 h 635"/>
                <a:gd name="T64" fmla="*/ 44 w 641"/>
                <a:gd name="T65" fmla="*/ 478 h 635"/>
                <a:gd name="T66" fmla="*/ 25 w 641"/>
                <a:gd name="T67" fmla="*/ 442 h 635"/>
                <a:gd name="T68" fmla="*/ 12 w 641"/>
                <a:gd name="T69" fmla="*/ 402 h 635"/>
                <a:gd name="T70" fmla="*/ 3 w 641"/>
                <a:gd name="T71" fmla="*/ 361 h 635"/>
                <a:gd name="T72" fmla="*/ 0 w 641"/>
                <a:gd name="T73" fmla="*/ 318 h 635"/>
                <a:gd name="T74" fmla="*/ 3 w 641"/>
                <a:gd name="T75" fmla="*/ 274 h 635"/>
                <a:gd name="T76" fmla="*/ 12 w 641"/>
                <a:gd name="T77" fmla="*/ 233 h 635"/>
                <a:gd name="T78" fmla="*/ 25 w 641"/>
                <a:gd name="T79" fmla="*/ 194 h 635"/>
                <a:gd name="T80" fmla="*/ 44 w 641"/>
                <a:gd name="T81" fmla="*/ 157 h 635"/>
                <a:gd name="T82" fmla="*/ 67 w 641"/>
                <a:gd name="T83" fmla="*/ 124 h 635"/>
                <a:gd name="T84" fmla="*/ 95 w 641"/>
                <a:gd name="T85" fmla="*/ 92 h 635"/>
                <a:gd name="T86" fmla="*/ 125 w 641"/>
                <a:gd name="T87" fmla="*/ 65 h 635"/>
                <a:gd name="T88" fmla="*/ 159 w 641"/>
                <a:gd name="T89" fmla="*/ 42 h 635"/>
                <a:gd name="T90" fmla="*/ 196 w 641"/>
                <a:gd name="T91" fmla="*/ 25 h 635"/>
                <a:gd name="T92" fmla="*/ 236 w 641"/>
                <a:gd name="T93" fmla="*/ 11 h 635"/>
                <a:gd name="T94" fmla="*/ 278 w 641"/>
                <a:gd name="T95" fmla="*/ 2 h 635"/>
                <a:gd name="T96" fmla="*/ 321 w 641"/>
                <a:gd name="T97" fmla="*/ 0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41" h="635">
                  <a:moveTo>
                    <a:pt x="321" y="0"/>
                  </a:moveTo>
                  <a:lnTo>
                    <a:pt x="365" y="2"/>
                  </a:lnTo>
                  <a:lnTo>
                    <a:pt x="405" y="11"/>
                  </a:lnTo>
                  <a:lnTo>
                    <a:pt x="445" y="25"/>
                  </a:lnTo>
                  <a:lnTo>
                    <a:pt x="482" y="42"/>
                  </a:lnTo>
                  <a:lnTo>
                    <a:pt x="516" y="65"/>
                  </a:lnTo>
                  <a:lnTo>
                    <a:pt x="547" y="92"/>
                  </a:lnTo>
                  <a:lnTo>
                    <a:pt x="574" y="124"/>
                  </a:lnTo>
                  <a:lnTo>
                    <a:pt x="597" y="157"/>
                  </a:lnTo>
                  <a:lnTo>
                    <a:pt x="616" y="194"/>
                  </a:lnTo>
                  <a:lnTo>
                    <a:pt x="630" y="233"/>
                  </a:lnTo>
                  <a:lnTo>
                    <a:pt x="638" y="274"/>
                  </a:lnTo>
                  <a:lnTo>
                    <a:pt x="641" y="318"/>
                  </a:lnTo>
                  <a:lnTo>
                    <a:pt x="638" y="361"/>
                  </a:lnTo>
                  <a:lnTo>
                    <a:pt x="630" y="402"/>
                  </a:lnTo>
                  <a:lnTo>
                    <a:pt x="616" y="442"/>
                  </a:lnTo>
                  <a:lnTo>
                    <a:pt x="597" y="478"/>
                  </a:lnTo>
                  <a:lnTo>
                    <a:pt x="574" y="511"/>
                  </a:lnTo>
                  <a:lnTo>
                    <a:pt x="547" y="543"/>
                  </a:lnTo>
                  <a:lnTo>
                    <a:pt x="516" y="570"/>
                  </a:lnTo>
                  <a:lnTo>
                    <a:pt x="482" y="593"/>
                  </a:lnTo>
                  <a:lnTo>
                    <a:pt x="445" y="610"/>
                  </a:lnTo>
                  <a:lnTo>
                    <a:pt x="405" y="624"/>
                  </a:lnTo>
                  <a:lnTo>
                    <a:pt x="365" y="633"/>
                  </a:lnTo>
                  <a:lnTo>
                    <a:pt x="321" y="635"/>
                  </a:lnTo>
                  <a:lnTo>
                    <a:pt x="278" y="633"/>
                  </a:lnTo>
                  <a:lnTo>
                    <a:pt x="236" y="624"/>
                  </a:lnTo>
                  <a:lnTo>
                    <a:pt x="196" y="610"/>
                  </a:lnTo>
                  <a:lnTo>
                    <a:pt x="159" y="593"/>
                  </a:lnTo>
                  <a:lnTo>
                    <a:pt x="125" y="570"/>
                  </a:lnTo>
                  <a:lnTo>
                    <a:pt x="95" y="543"/>
                  </a:lnTo>
                  <a:lnTo>
                    <a:pt x="67" y="511"/>
                  </a:lnTo>
                  <a:lnTo>
                    <a:pt x="44" y="478"/>
                  </a:lnTo>
                  <a:lnTo>
                    <a:pt x="25" y="442"/>
                  </a:lnTo>
                  <a:lnTo>
                    <a:pt x="12" y="402"/>
                  </a:lnTo>
                  <a:lnTo>
                    <a:pt x="3" y="361"/>
                  </a:lnTo>
                  <a:lnTo>
                    <a:pt x="0" y="318"/>
                  </a:lnTo>
                  <a:lnTo>
                    <a:pt x="3" y="274"/>
                  </a:lnTo>
                  <a:lnTo>
                    <a:pt x="12" y="233"/>
                  </a:lnTo>
                  <a:lnTo>
                    <a:pt x="25" y="194"/>
                  </a:lnTo>
                  <a:lnTo>
                    <a:pt x="44" y="157"/>
                  </a:lnTo>
                  <a:lnTo>
                    <a:pt x="67" y="124"/>
                  </a:lnTo>
                  <a:lnTo>
                    <a:pt x="95" y="92"/>
                  </a:lnTo>
                  <a:lnTo>
                    <a:pt x="125" y="65"/>
                  </a:lnTo>
                  <a:lnTo>
                    <a:pt x="159" y="42"/>
                  </a:lnTo>
                  <a:lnTo>
                    <a:pt x="196" y="25"/>
                  </a:lnTo>
                  <a:lnTo>
                    <a:pt x="236" y="11"/>
                  </a:lnTo>
                  <a:lnTo>
                    <a:pt x="278" y="2"/>
                  </a:lnTo>
                  <a:lnTo>
                    <a:pt x="3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71" name="Freeform 397"/>
          <p:cNvSpPr>
            <a:spLocks noEditPoints="1"/>
          </p:cNvSpPr>
          <p:nvPr/>
        </p:nvSpPr>
        <p:spPr bwMode="auto">
          <a:xfrm flipH="1">
            <a:off x="4915326" y="1653181"/>
            <a:ext cx="282021" cy="327754"/>
          </a:xfrm>
          <a:custGeom>
            <a:avLst/>
            <a:gdLst>
              <a:gd name="T0" fmla="*/ 2341 w 2853"/>
              <a:gd name="T1" fmla="*/ 2490 h 3309"/>
              <a:gd name="T2" fmla="*/ 2503 w 2853"/>
              <a:gd name="T3" fmla="*/ 2320 h 3309"/>
              <a:gd name="T4" fmla="*/ 2545 w 2853"/>
              <a:gd name="T5" fmla="*/ 2079 h 3309"/>
              <a:gd name="T6" fmla="*/ 2451 w 2853"/>
              <a:gd name="T7" fmla="*/ 1861 h 3309"/>
              <a:gd name="T8" fmla="*/ 2254 w 2853"/>
              <a:gd name="T9" fmla="*/ 1731 h 3309"/>
              <a:gd name="T10" fmla="*/ 447 w 2853"/>
              <a:gd name="T11" fmla="*/ 1433 h 3309"/>
              <a:gd name="T12" fmla="*/ 381 w 2853"/>
              <a:gd name="T13" fmla="*/ 1559 h 3309"/>
              <a:gd name="T14" fmla="*/ 425 w 2853"/>
              <a:gd name="T15" fmla="*/ 2808 h 3309"/>
              <a:gd name="T16" fmla="*/ 563 w 2853"/>
              <a:gd name="T17" fmla="*/ 2850 h 3309"/>
              <a:gd name="T18" fmla="*/ 673 w 2853"/>
              <a:gd name="T19" fmla="*/ 2759 h 3309"/>
              <a:gd name="T20" fmla="*/ 673 w 2853"/>
              <a:gd name="T21" fmla="*/ 1500 h 3309"/>
              <a:gd name="T22" fmla="*/ 563 w 2853"/>
              <a:gd name="T23" fmla="*/ 1411 h 3309"/>
              <a:gd name="T24" fmla="*/ 749 w 2853"/>
              <a:gd name="T25" fmla="*/ 15 h 3309"/>
              <a:gd name="T26" fmla="*/ 777 w 2853"/>
              <a:gd name="T27" fmla="*/ 94 h 3309"/>
              <a:gd name="T28" fmla="*/ 754 w 2853"/>
              <a:gd name="T29" fmla="*/ 217 h 3309"/>
              <a:gd name="T30" fmla="*/ 833 w 2853"/>
              <a:gd name="T31" fmla="*/ 350 h 3309"/>
              <a:gd name="T32" fmla="*/ 966 w 2853"/>
              <a:gd name="T33" fmla="*/ 505 h 3309"/>
              <a:gd name="T34" fmla="*/ 1063 w 2853"/>
              <a:gd name="T35" fmla="*/ 682 h 3309"/>
              <a:gd name="T36" fmla="*/ 1051 w 2853"/>
              <a:gd name="T37" fmla="*/ 895 h 3309"/>
              <a:gd name="T38" fmla="*/ 1432 w 2853"/>
              <a:gd name="T39" fmla="*/ 997 h 3309"/>
              <a:gd name="T40" fmla="*/ 1365 w 2853"/>
              <a:gd name="T41" fmla="*/ 841 h 3309"/>
              <a:gd name="T42" fmla="*/ 1248 w 2853"/>
              <a:gd name="T43" fmla="*/ 695 h 3309"/>
              <a:gd name="T44" fmla="*/ 1164 w 2853"/>
              <a:gd name="T45" fmla="*/ 558 h 3309"/>
              <a:gd name="T46" fmla="*/ 1131 w 2853"/>
              <a:gd name="T47" fmla="*/ 395 h 3309"/>
              <a:gd name="T48" fmla="*/ 1191 w 2853"/>
              <a:gd name="T49" fmla="*/ 201 h 3309"/>
              <a:gd name="T50" fmla="*/ 1349 w 2853"/>
              <a:gd name="T51" fmla="*/ 11 h 3309"/>
              <a:gd name="T52" fmla="*/ 1433 w 2853"/>
              <a:gd name="T53" fmla="*/ 15 h 3309"/>
              <a:gd name="T54" fmla="*/ 1461 w 2853"/>
              <a:gd name="T55" fmla="*/ 94 h 3309"/>
              <a:gd name="T56" fmla="*/ 1440 w 2853"/>
              <a:gd name="T57" fmla="*/ 217 h 3309"/>
              <a:gd name="T58" fmla="*/ 1518 w 2853"/>
              <a:gd name="T59" fmla="*/ 350 h 3309"/>
              <a:gd name="T60" fmla="*/ 1651 w 2853"/>
              <a:gd name="T61" fmla="*/ 505 h 3309"/>
              <a:gd name="T62" fmla="*/ 1747 w 2853"/>
              <a:gd name="T63" fmla="*/ 682 h 3309"/>
              <a:gd name="T64" fmla="*/ 1735 w 2853"/>
              <a:gd name="T65" fmla="*/ 895 h 3309"/>
              <a:gd name="T66" fmla="*/ 2084 w 2853"/>
              <a:gd name="T67" fmla="*/ 1030 h 3309"/>
              <a:gd name="T68" fmla="*/ 2194 w 2853"/>
              <a:gd name="T69" fmla="*/ 1120 h 3309"/>
              <a:gd name="T70" fmla="*/ 2338 w 2853"/>
              <a:gd name="T71" fmla="*/ 1439 h 3309"/>
              <a:gd name="T72" fmla="*/ 2620 w 2853"/>
              <a:gd name="T73" fmla="*/ 1599 h 3309"/>
              <a:gd name="T74" fmla="*/ 2803 w 2853"/>
              <a:gd name="T75" fmla="*/ 1866 h 3309"/>
              <a:gd name="T76" fmla="*/ 2849 w 2853"/>
              <a:gd name="T77" fmla="*/ 2200 h 3309"/>
              <a:gd name="T78" fmla="*/ 2743 w 2853"/>
              <a:gd name="T79" fmla="*/ 2513 h 3309"/>
              <a:gd name="T80" fmla="*/ 2514 w 2853"/>
              <a:gd name="T81" fmla="*/ 2742 h 3309"/>
              <a:gd name="T82" fmla="*/ 2201 w 2853"/>
              <a:gd name="T83" fmla="*/ 2849 h 3309"/>
              <a:gd name="T84" fmla="*/ 2097 w 2853"/>
              <a:gd name="T85" fmla="*/ 3097 h 3309"/>
              <a:gd name="T86" fmla="*/ 1889 w 2853"/>
              <a:gd name="T87" fmla="*/ 3263 h 3309"/>
              <a:gd name="T88" fmla="*/ 533 w 2853"/>
              <a:gd name="T89" fmla="*/ 3309 h 3309"/>
              <a:gd name="T90" fmla="*/ 264 w 2853"/>
              <a:gd name="T91" fmla="*/ 3236 h 3309"/>
              <a:gd name="T92" fmla="*/ 73 w 2853"/>
              <a:gd name="T93" fmla="*/ 3045 h 3309"/>
              <a:gd name="T94" fmla="*/ 0 w 2853"/>
              <a:gd name="T95" fmla="*/ 2776 h 3309"/>
              <a:gd name="T96" fmla="*/ 45 w 2853"/>
              <a:gd name="T97" fmla="*/ 1072 h 3309"/>
              <a:gd name="T98" fmla="*/ 745 w 2853"/>
              <a:gd name="T99" fmla="*/ 1027 h 3309"/>
              <a:gd name="T100" fmla="*/ 703 w 2853"/>
              <a:gd name="T101" fmla="*/ 874 h 3309"/>
              <a:gd name="T102" fmla="*/ 582 w 2853"/>
              <a:gd name="T103" fmla="*/ 720 h 3309"/>
              <a:gd name="T104" fmla="*/ 493 w 2853"/>
              <a:gd name="T105" fmla="*/ 587 h 3309"/>
              <a:gd name="T106" fmla="*/ 446 w 2853"/>
              <a:gd name="T107" fmla="*/ 429 h 3309"/>
              <a:gd name="T108" fmla="*/ 485 w 2853"/>
              <a:gd name="T109" fmla="*/ 242 h 3309"/>
              <a:gd name="T110" fmla="*/ 650 w 2853"/>
              <a:gd name="T111" fmla="*/ 22 h 3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853" h="3309">
                <a:moveTo>
                  <a:pt x="2206" y="1719"/>
                </a:moveTo>
                <a:lnTo>
                  <a:pt x="2206" y="2541"/>
                </a:lnTo>
                <a:lnTo>
                  <a:pt x="2254" y="2530"/>
                </a:lnTo>
                <a:lnTo>
                  <a:pt x="2299" y="2513"/>
                </a:lnTo>
                <a:lnTo>
                  <a:pt x="2341" y="2490"/>
                </a:lnTo>
                <a:lnTo>
                  <a:pt x="2381" y="2464"/>
                </a:lnTo>
                <a:lnTo>
                  <a:pt x="2417" y="2433"/>
                </a:lnTo>
                <a:lnTo>
                  <a:pt x="2451" y="2399"/>
                </a:lnTo>
                <a:lnTo>
                  <a:pt x="2479" y="2361"/>
                </a:lnTo>
                <a:lnTo>
                  <a:pt x="2503" y="2320"/>
                </a:lnTo>
                <a:lnTo>
                  <a:pt x="2522" y="2276"/>
                </a:lnTo>
                <a:lnTo>
                  <a:pt x="2537" y="2229"/>
                </a:lnTo>
                <a:lnTo>
                  <a:pt x="2545" y="2180"/>
                </a:lnTo>
                <a:lnTo>
                  <a:pt x="2548" y="2130"/>
                </a:lnTo>
                <a:lnTo>
                  <a:pt x="2545" y="2079"/>
                </a:lnTo>
                <a:lnTo>
                  <a:pt x="2537" y="2031"/>
                </a:lnTo>
                <a:lnTo>
                  <a:pt x="2522" y="1985"/>
                </a:lnTo>
                <a:lnTo>
                  <a:pt x="2503" y="1941"/>
                </a:lnTo>
                <a:lnTo>
                  <a:pt x="2479" y="1899"/>
                </a:lnTo>
                <a:lnTo>
                  <a:pt x="2451" y="1861"/>
                </a:lnTo>
                <a:lnTo>
                  <a:pt x="2417" y="1827"/>
                </a:lnTo>
                <a:lnTo>
                  <a:pt x="2381" y="1796"/>
                </a:lnTo>
                <a:lnTo>
                  <a:pt x="2341" y="1769"/>
                </a:lnTo>
                <a:lnTo>
                  <a:pt x="2299" y="1748"/>
                </a:lnTo>
                <a:lnTo>
                  <a:pt x="2254" y="1731"/>
                </a:lnTo>
                <a:lnTo>
                  <a:pt x="2206" y="1719"/>
                </a:lnTo>
                <a:close/>
                <a:moveTo>
                  <a:pt x="533" y="1407"/>
                </a:moveTo>
                <a:lnTo>
                  <a:pt x="501" y="1411"/>
                </a:lnTo>
                <a:lnTo>
                  <a:pt x="473" y="1420"/>
                </a:lnTo>
                <a:lnTo>
                  <a:pt x="447" y="1433"/>
                </a:lnTo>
                <a:lnTo>
                  <a:pt x="425" y="1452"/>
                </a:lnTo>
                <a:lnTo>
                  <a:pt x="407" y="1475"/>
                </a:lnTo>
                <a:lnTo>
                  <a:pt x="392" y="1500"/>
                </a:lnTo>
                <a:lnTo>
                  <a:pt x="384" y="1529"/>
                </a:lnTo>
                <a:lnTo>
                  <a:pt x="381" y="1559"/>
                </a:lnTo>
                <a:lnTo>
                  <a:pt x="381" y="2700"/>
                </a:lnTo>
                <a:lnTo>
                  <a:pt x="384" y="2731"/>
                </a:lnTo>
                <a:lnTo>
                  <a:pt x="392" y="2759"/>
                </a:lnTo>
                <a:lnTo>
                  <a:pt x="407" y="2785"/>
                </a:lnTo>
                <a:lnTo>
                  <a:pt x="425" y="2808"/>
                </a:lnTo>
                <a:lnTo>
                  <a:pt x="447" y="2827"/>
                </a:lnTo>
                <a:lnTo>
                  <a:pt x="473" y="2841"/>
                </a:lnTo>
                <a:lnTo>
                  <a:pt x="501" y="2850"/>
                </a:lnTo>
                <a:lnTo>
                  <a:pt x="533" y="2853"/>
                </a:lnTo>
                <a:lnTo>
                  <a:pt x="563" y="2850"/>
                </a:lnTo>
                <a:lnTo>
                  <a:pt x="592" y="2841"/>
                </a:lnTo>
                <a:lnTo>
                  <a:pt x="618" y="2827"/>
                </a:lnTo>
                <a:lnTo>
                  <a:pt x="640" y="2808"/>
                </a:lnTo>
                <a:lnTo>
                  <a:pt x="658" y="2785"/>
                </a:lnTo>
                <a:lnTo>
                  <a:pt x="673" y="2759"/>
                </a:lnTo>
                <a:lnTo>
                  <a:pt x="681" y="2731"/>
                </a:lnTo>
                <a:lnTo>
                  <a:pt x="684" y="2700"/>
                </a:lnTo>
                <a:lnTo>
                  <a:pt x="684" y="1559"/>
                </a:lnTo>
                <a:lnTo>
                  <a:pt x="681" y="1529"/>
                </a:lnTo>
                <a:lnTo>
                  <a:pt x="673" y="1500"/>
                </a:lnTo>
                <a:lnTo>
                  <a:pt x="658" y="1475"/>
                </a:lnTo>
                <a:lnTo>
                  <a:pt x="640" y="1452"/>
                </a:lnTo>
                <a:lnTo>
                  <a:pt x="618" y="1433"/>
                </a:lnTo>
                <a:lnTo>
                  <a:pt x="592" y="1420"/>
                </a:lnTo>
                <a:lnTo>
                  <a:pt x="563" y="1411"/>
                </a:lnTo>
                <a:lnTo>
                  <a:pt x="533" y="1407"/>
                </a:lnTo>
                <a:close/>
                <a:moveTo>
                  <a:pt x="698" y="0"/>
                </a:moveTo>
                <a:lnTo>
                  <a:pt x="716" y="1"/>
                </a:lnTo>
                <a:lnTo>
                  <a:pt x="733" y="7"/>
                </a:lnTo>
                <a:lnTo>
                  <a:pt x="749" y="15"/>
                </a:lnTo>
                <a:lnTo>
                  <a:pt x="762" y="27"/>
                </a:lnTo>
                <a:lnTo>
                  <a:pt x="772" y="43"/>
                </a:lnTo>
                <a:lnTo>
                  <a:pt x="778" y="60"/>
                </a:lnTo>
                <a:lnTo>
                  <a:pt x="779" y="76"/>
                </a:lnTo>
                <a:lnTo>
                  <a:pt x="777" y="94"/>
                </a:lnTo>
                <a:lnTo>
                  <a:pt x="771" y="112"/>
                </a:lnTo>
                <a:lnTo>
                  <a:pt x="759" y="139"/>
                </a:lnTo>
                <a:lnTo>
                  <a:pt x="753" y="166"/>
                </a:lnTo>
                <a:lnTo>
                  <a:pt x="751" y="191"/>
                </a:lnTo>
                <a:lnTo>
                  <a:pt x="754" y="217"/>
                </a:lnTo>
                <a:lnTo>
                  <a:pt x="762" y="242"/>
                </a:lnTo>
                <a:lnTo>
                  <a:pt x="775" y="268"/>
                </a:lnTo>
                <a:lnTo>
                  <a:pt x="790" y="294"/>
                </a:lnTo>
                <a:lnTo>
                  <a:pt x="810" y="322"/>
                </a:lnTo>
                <a:lnTo>
                  <a:pt x="833" y="350"/>
                </a:lnTo>
                <a:lnTo>
                  <a:pt x="859" y="381"/>
                </a:lnTo>
                <a:lnTo>
                  <a:pt x="888" y="413"/>
                </a:lnTo>
                <a:lnTo>
                  <a:pt x="914" y="442"/>
                </a:lnTo>
                <a:lnTo>
                  <a:pt x="940" y="474"/>
                </a:lnTo>
                <a:lnTo>
                  <a:pt x="966" y="505"/>
                </a:lnTo>
                <a:lnTo>
                  <a:pt x="990" y="537"/>
                </a:lnTo>
                <a:lnTo>
                  <a:pt x="1013" y="571"/>
                </a:lnTo>
                <a:lnTo>
                  <a:pt x="1033" y="607"/>
                </a:lnTo>
                <a:lnTo>
                  <a:pt x="1051" y="643"/>
                </a:lnTo>
                <a:lnTo>
                  <a:pt x="1063" y="682"/>
                </a:lnTo>
                <a:lnTo>
                  <a:pt x="1071" y="722"/>
                </a:lnTo>
                <a:lnTo>
                  <a:pt x="1075" y="765"/>
                </a:lnTo>
                <a:lnTo>
                  <a:pt x="1073" y="808"/>
                </a:lnTo>
                <a:lnTo>
                  <a:pt x="1065" y="851"/>
                </a:lnTo>
                <a:lnTo>
                  <a:pt x="1051" y="895"/>
                </a:lnTo>
                <a:lnTo>
                  <a:pt x="1031" y="938"/>
                </a:lnTo>
                <a:lnTo>
                  <a:pt x="1006" y="982"/>
                </a:lnTo>
                <a:lnTo>
                  <a:pt x="975" y="1027"/>
                </a:lnTo>
                <a:lnTo>
                  <a:pt x="1429" y="1027"/>
                </a:lnTo>
                <a:lnTo>
                  <a:pt x="1432" y="997"/>
                </a:lnTo>
                <a:lnTo>
                  <a:pt x="1429" y="967"/>
                </a:lnTo>
                <a:lnTo>
                  <a:pt x="1421" y="936"/>
                </a:lnTo>
                <a:lnTo>
                  <a:pt x="1407" y="906"/>
                </a:lnTo>
                <a:lnTo>
                  <a:pt x="1388" y="874"/>
                </a:lnTo>
                <a:lnTo>
                  <a:pt x="1365" y="841"/>
                </a:lnTo>
                <a:lnTo>
                  <a:pt x="1337" y="805"/>
                </a:lnTo>
                <a:lnTo>
                  <a:pt x="1305" y="767"/>
                </a:lnTo>
                <a:lnTo>
                  <a:pt x="1287" y="744"/>
                </a:lnTo>
                <a:lnTo>
                  <a:pt x="1267" y="720"/>
                </a:lnTo>
                <a:lnTo>
                  <a:pt x="1248" y="695"/>
                </a:lnTo>
                <a:lnTo>
                  <a:pt x="1229" y="669"/>
                </a:lnTo>
                <a:lnTo>
                  <a:pt x="1211" y="643"/>
                </a:lnTo>
                <a:lnTo>
                  <a:pt x="1194" y="615"/>
                </a:lnTo>
                <a:lnTo>
                  <a:pt x="1177" y="587"/>
                </a:lnTo>
                <a:lnTo>
                  <a:pt x="1164" y="558"/>
                </a:lnTo>
                <a:lnTo>
                  <a:pt x="1151" y="527"/>
                </a:lnTo>
                <a:lnTo>
                  <a:pt x="1142" y="495"/>
                </a:lnTo>
                <a:lnTo>
                  <a:pt x="1135" y="463"/>
                </a:lnTo>
                <a:lnTo>
                  <a:pt x="1132" y="429"/>
                </a:lnTo>
                <a:lnTo>
                  <a:pt x="1131" y="395"/>
                </a:lnTo>
                <a:lnTo>
                  <a:pt x="1134" y="358"/>
                </a:lnTo>
                <a:lnTo>
                  <a:pt x="1141" y="321"/>
                </a:lnTo>
                <a:lnTo>
                  <a:pt x="1153" y="282"/>
                </a:lnTo>
                <a:lnTo>
                  <a:pt x="1170" y="242"/>
                </a:lnTo>
                <a:lnTo>
                  <a:pt x="1191" y="201"/>
                </a:lnTo>
                <a:lnTo>
                  <a:pt x="1218" y="158"/>
                </a:lnTo>
                <a:lnTo>
                  <a:pt x="1251" y="115"/>
                </a:lnTo>
                <a:lnTo>
                  <a:pt x="1290" y="69"/>
                </a:lnTo>
                <a:lnTo>
                  <a:pt x="1334" y="22"/>
                </a:lnTo>
                <a:lnTo>
                  <a:pt x="1349" y="11"/>
                </a:lnTo>
                <a:lnTo>
                  <a:pt x="1366" y="3"/>
                </a:lnTo>
                <a:lnTo>
                  <a:pt x="1382" y="0"/>
                </a:lnTo>
                <a:lnTo>
                  <a:pt x="1400" y="1"/>
                </a:lnTo>
                <a:lnTo>
                  <a:pt x="1418" y="7"/>
                </a:lnTo>
                <a:lnTo>
                  <a:pt x="1433" y="15"/>
                </a:lnTo>
                <a:lnTo>
                  <a:pt x="1447" y="27"/>
                </a:lnTo>
                <a:lnTo>
                  <a:pt x="1456" y="43"/>
                </a:lnTo>
                <a:lnTo>
                  <a:pt x="1462" y="60"/>
                </a:lnTo>
                <a:lnTo>
                  <a:pt x="1464" y="76"/>
                </a:lnTo>
                <a:lnTo>
                  <a:pt x="1461" y="94"/>
                </a:lnTo>
                <a:lnTo>
                  <a:pt x="1455" y="112"/>
                </a:lnTo>
                <a:lnTo>
                  <a:pt x="1444" y="139"/>
                </a:lnTo>
                <a:lnTo>
                  <a:pt x="1437" y="166"/>
                </a:lnTo>
                <a:lnTo>
                  <a:pt x="1435" y="191"/>
                </a:lnTo>
                <a:lnTo>
                  <a:pt x="1440" y="217"/>
                </a:lnTo>
                <a:lnTo>
                  <a:pt x="1447" y="242"/>
                </a:lnTo>
                <a:lnTo>
                  <a:pt x="1459" y="268"/>
                </a:lnTo>
                <a:lnTo>
                  <a:pt x="1475" y="294"/>
                </a:lnTo>
                <a:lnTo>
                  <a:pt x="1495" y="322"/>
                </a:lnTo>
                <a:lnTo>
                  <a:pt x="1518" y="350"/>
                </a:lnTo>
                <a:lnTo>
                  <a:pt x="1544" y="381"/>
                </a:lnTo>
                <a:lnTo>
                  <a:pt x="1573" y="413"/>
                </a:lnTo>
                <a:lnTo>
                  <a:pt x="1599" y="442"/>
                </a:lnTo>
                <a:lnTo>
                  <a:pt x="1625" y="474"/>
                </a:lnTo>
                <a:lnTo>
                  <a:pt x="1651" y="505"/>
                </a:lnTo>
                <a:lnTo>
                  <a:pt x="1675" y="537"/>
                </a:lnTo>
                <a:lnTo>
                  <a:pt x="1697" y="571"/>
                </a:lnTo>
                <a:lnTo>
                  <a:pt x="1717" y="607"/>
                </a:lnTo>
                <a:lnTo>
                  <a:pt x="1735" y="643"/>
                </a:lnTo>
                <a:lnTo>
                  <a:pt x="1747" y="682"/>
                </a:lnTo>
                <a:lnTo>
                  <a:pt x="1757" y="722"/>
                </a:lnTo>
                <a:lnTo>
                  <a:pt x="1760" y="765"/>
                </a:lnTo>
                <a:lnTo>
                  <a:pt x="1758" y="808"/>
                </a:lnTo>
                <a:lnTo>
                  <a:pt x="1749" y="851"/>
                </a:lnTo>
                <a:lnTo>
                  <a:pt x="1735" y="895"/>
                </a:lnTo>
                <a:lnTo>
                  <a:pt x="1715" y="938"/>
                </a:lnTo>
                <a:lnTo>
                  <a:pt x="1690" y="982"/>
                </a:lnTo>
                <a:lnTo>
                  <a:pt x="1659" y="1027"/>
                </a:lnTo>
                <a:lnTo>
                  <a:pt x="2054" y="1027"/>
                </a:lnTo>
                <a:lnTo>
                  <a:pt x="2084" y="1030"/>
                </a:lnTo>
                <a:lnTo>
                  <a:pt x="2114" y="1039"/>
                </a:lnTo>
                <a:lnTo>
                  <a:pt x="2138" y="1053"/>
                </a:lnTo>
                <a:lnTo>
                  <a:pt x="2161" y="1072"/>
                </a:lnTo>
                <a:lnTo>
                  <a:pt x="2180" y="1094"/>
                </a:lnTo>
                <a:lnTo>
                  <a:pt x="2194" y="1120"/>
                </a:lnTo>
                <a:lnTo>
                  <a:pt x="2203" y="1149"/>
                </a:lnTo>
                <a:lnTo>
                  <a:pt x="2206" y="1180"/>
                </a:lnTo>
                <a:lnTo>
                  <a:pt x="2206" y="1412"/>
                </a:lnTo>
                <a:lnTo>
                  <a:pt x="2273" y="1422"/>
                </a:lnTo>
                <a:lnTo>
                  <a:pt x="2338" y="1439"/>
                </a:lnTo>
                <a:lnTo>
                  <a:pt x="2401" y="1461"/>
                </a:lnTo>
                <a:lnTo>
                  <a:pt x="2460" y="1488"/>
                </a:lnTo>
                <a:lnTo>
                  <a:pt x="2517" y="1520"/>
                </a:lnTo>
                <a:lnTo>
                  <a:pt x="2570" y="1557"/>
                </a:lnTo>
                <a:lnTo>
                  <a:pt x="2620" y="1599"/>
                </a:lnTo>
                <a:lnTo>
                  <a:pt x="2666" y="1646"/>
                </a:lnTo>
                <a:lnTo>
                  <a:pt x="2706" y="1696"/>
                </a:lnTo>
                <a:lnTo>
                  <a:pt x="2744" y="1749"/>
                </a:lnTo>
                <a:lnTo>
                  <a:pt x="2776" y="1806"/>
                </a:lnTo>
                <a:lnTo>
                  <a:pt x="2803" y="1866"/>
                </a:lnTo>
                <a:lnTo>
                  <a:pt x="2824" y="1929"/>
                </a:lnTo>
                <a:lnTo>
                  <a:pt x="2840" y="1994"/>
                </a:lnTo>
                <a:lnTo>
                  <a:pt x="2849" y="2061"/>
                </a:lnTo>
                <a:lnTo>
                  <a:pt x="2853" y="2130"/>
                </a:lnTo>
                <a:lnTo>
                  <a:pt x="2849" y="2200"/>
                </a:lnTo>
                <a:lnTo>
                  <a:pt x="2840" y="2268"/>
                </a:lnTo>
                <a:lnTo>
                  <a:pt x="2824" y="2333"/>
                </a:lnTo>
                <a:lnTo>
                  <a:pt x="2802" y="2395"/>
                </a:lnTo>
                <a:lnTo>
                  <a:pt x="2775" y="2456"/>
                </a:lnTo>
                <a:lnTo>
                  <a:pt x="2743" y="2513"/>
                </a:lnTo>
                <a:lnTo>
                  <a:pt x="2705" y="2567"/>
                </a:lnTo>
                <a:lnTo>
                  <a:pt x="2664" y="2617"/>
                </a:lnTo>
                <a:lnTo>
                  <a:pt x="2617" y="2663"/>
                </a:lnTo>
                <a:lnTo>
                  <a:pt x="2567" y="2704"/>
                </a:lnTo>
                <a:lnTo>
                  <a:pt x="2514" y="2742"/>
                </a:lnTo>
                <a:lnTo>
                  <a:pt x="2457" y="2774"/>
                </a:lnTo>
                <a:lnTo>
                  <a:pt x="2396" y="2801"/>
                </a:lnTo>
                <a:lnTo>
                  <a:pt x="2333" y="2823"/>
                </a:lnTo>
                <a:lnTo>
                  <a:pt x="2268" y="2840"/>
                </a:lnTo>
                <a:lnTo>
                  <a:pt x="2201" y="2849"/>
                </a:lnTo>
                <a:lnTo>
                  <a:pt x="2190" y="2904"/>
                </a:lnTo>
                <a:lnTo>
                  <a:pt x="2174" y="2956"/>
                </a:lnTo>
                <a:lnTo>
                  <a:pt x="2153" y="3006"/>
                </a:lnTo>
                <a:lnTo>
                  <a:pt x="2127" y="3054"/>
                </a:lnTo>
                <a:lnTo>
                  <a:pt x="2097" y="3097"/>
                </a:lnTo>
                <a:lnTo>
                  <a:pt x="2063" y="3139"/>
                </a:lnTo>
                <a:lnTo>
                  <a:pt x="2024" y="3177"/>
                </a:lnTo>
                <a:lnTo>
                  <a:pt x="1982" y="3210"/>
                </a:lnTo>
                <a:lnTo>
                  <a:pt x="1938" y="3239"/>
                </a:lnTo>
                <a:lnTo>
                  <a:pt x="1889" y="3263"/>
                </a:lnTo>
                <a:lnTo>
                  <a:pt x="1839" y="3283"/>
                </a:lnTo>
                <a:lnTo>
                  <a:pt x="1786" y="3297"/>
                </a:lnTo>
                <a:lnTo>
                  <a:pt x="1731" y="3305"/>
                </a:lnTo>
                <a:lnTo>
                  <a:pt x="1674" y="3309"/>
                </a:lnTo>
                <a:lnTo>
                  <a:pt x="533" y="3309"/>
                </a:lnTo>
                <a:lnTo>
                  <a:pt x="474" y="3305"/>
                </a:lnTo>
                <a:lnTo>
                  <a:pt x="418" y="3296"/>
                </a:lnTo>
                <a:lnTo>
                  <a:pt x="364" y="3282"/>
                </a:lnTo>
                <a:lnTo>
                  <a:pt x="313" y="3262"/>
                </a:lnTo>
                <a:lnTo>
                  <a:pt x="264" y="3236"/>
                </a:lnTo>
                <a:lnTo>
                  <a:pt x="218" y="3206"/>
                </a:lnTo>
                <a:lnTo>
                  <a:pt x="176" y="3171"/>
                </a:lnTo>
                <a:lnTo>
                  <a:pt x="137" y="3133"/>
                </a:lnTo>
                <a:lnTo>
                  <a:pt x="103" y="3091"/>
                </a:lnTo>
                <a:lnTo>
                  <a:pt x="73" y="3045"/>
                </a:lnTo>
                <a:lnTo>
                  <a:pt x="47" y="2997"/>
                </a:lnTo>
                <a:lnTo>
                  <a:pt x="27" y="2945"/>
                </a:lnTo>
                <a:lnTo>
                  <a:pt x="12" y="2891"/>
                </a:lnTo>
                <a:lnTo>
                  <a:pt x="3" y="2834"/>
                </a:lnTo>
                <a:lnTo>
                  <a:pt x="0" y="2776"/>
                </a:lnTo>
                <a:lnTo>
                  <a:pt x="0" y="1180"/>
                </a:lnTo>
                <a:lnTo>
                  <a:pt x="3" y="1149"/>
                </a:lnTo>
                <a:lnTo>
                  <a:pt x="11" y="1120"/>
                </a:lnTo>
                <a:lnTo>
                  <a:pt x="26" y="1094"/>
                </a:lnTo>
                <a:lnTo>
                  <a:pt x="45" y="1072"/>
                </a:lnTo>
                <a:lnTo>
                  <a:pt x="67" y="1053"/>
                </a:lnTo>
                <a:lnTo>
                  <a:pt x="93" y="1039"/>
                </a:lnTo>
                <a:lnTo>
                  <a:pt x="122" y="1030"/>
                </a:lnTo>
                <a:lnTo>
                  <a:pt x="152" y="1027"/>
                </a:lnTo>
                <a:lnTo>
                  <a:pt x="745" y="1027"/>
                </a:lnTo>
                <a:lnTo>
                  <a:pt x="748" y="997"/>
                </a:lnTo>
                <a:lnTo>
                  <a:pt x="745" y="967"/>
                </a:lnTo>
                <a:lnTo>
                  <a:pt x="736" y="936"/>
                </a:lnTo>
                <a:lnTo>
                  <a:pt x="723" y="906"/>
                </a:lnTo>
                <a:lnTo>
                  <a:pt x="703" y="874"/>
                </a:lnTo>
                <a:lnTo>
                  <a:pt x="680" y="841"/>
                </a:lnTo>
                <a:lnTo>
                  <a:pt x="652" y="805"/>
                </a:lnTo>
                <a:lnTo>
                  <a:pt x="621" y="767"/>
                </a:lnTo>
                <a:lnTo>
                  <a:pt x="602" y="744"/>
                </a:lnTo>
                <a:lnTo>
                  <a:pt x="582" y="720"/>
                </a:lnTo>
                <a:lnTo>
                  <a:pt x="564" y="695"/>
                </a:lnTo>
                <a:lnTo>
                  <a:pt x="544" y="669"/>
                </a:lnTo>
                <a:lnTo>
                  <a:pt x="526" y="643"/>
                </a:lnTo>
                <a:lnTo>
                  <a:pt x="509" y="615"/>
                </a:lnTo>
                <a:lnTo>
                  <a:pt x="493" y="587"/>
                </a:lnTo>
                <a:lnTo>
                  <a:pt x="479" y="558"/>
                </a:lnTo>
                <a:lnTo>
                  <a:pt x="467" y="527"/>
                </a:lnTo>
                <a:lnTo>
                  <a:pt x="458" y="495"/>
                </a:lnTo>
                <a:lnTo>
                  <a:pt x="450" y="463"/>
                </a:lnTo>
                <a:lnTo>
                  <a:pt x="446" y="429"/>
                </a:lnTo>
                <a:lnTo>
                  <a:pt x="446" y="395"/>
                </a:lnTo>
                <a:lnTo>
                  <a:pt x="449" y="358"/>
                </a:lnTo>
                <a:lnTo>
                  <a:pt x="457" y="321"/>
                </a:lnTo>
                <a:lnTo>
                  <a:pt x="469" y="282"/>
                </a:lnTo>
                <a:lnTo>
                  <a:pt x="485" y="242"/>
                </a:lnTo>
                <a:lnTo>
                  <a:pt x="507" y="201"/>
                </a:lnTo>
                <a:lnTo>
                  <a:pt x="534" y="158"/>
                </a:lnTo>
                <a:lnTo>
                  <a:pt x="566" y="115"/>
                </a:lnTo>
                <a:lnTo>
                  <a:pt x="605" y="69"/>
                </a:lnTo>
                <a:lnTo>
                  <a:pt x="650" y="22"/>
                </a:lnTo>
                <a:lnTo>
                  <a:pt x="665" y="11"/>
                </a:lnTo>
                <a:lnTo>
                  <a:pt x="681" y="3"/>
                </a:lnTo>
                <a:lnTo>
                  <a:pt x="698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87" name="Group 486"/>
          <p:cNvGrpSpPr/>
          <p:nvPr/>
        </p:nvGrpSpPr>
        <p:grpSpPr>
          <a:xfrm flipH="1">
            <a:off x="7758181" y="1653181"/>
            <a:ext cx="329932" cy="327754"/>
            <a:chOff x="2127250" y="3789363"/>
            <a:chExt cx="481013" cy="4778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75" name="Freeform 402"/>
            <p:cNvSpPr>
              <a:spLocks/>
            </p:cNvSpPr>
            <p:nvPr/>
          </p:nvSpPr>
          <p:spPr bwMode="auto">
            <a:xfrm>
              <a:off x="2278063" y="3789363"/>
              <a:ext cx="179388" cy="182563"/>
            </a:xfrm>
            <a:custGeom>
              <a:avLst/>
              <a:gdLst>
                <a:gd name="T0" fmla="*/ 706 w 1249"/>
                <a:gd name="T1" fmla="*/ 11 h 1267"/>
                <a:gd name="T2" fmla="*/ 813 w 1249"/>
                <a:gd name="T3" fmla="*/ 61 h 1267"/>
                <a:gd name="T4" fmla="*/ 893 w 1249"/>
                <a:gd name="T5" fmla="*/ 145 h 1267"/>
                <a:gd name="T6" fmla="*/ 933 w 1249"/>
                <a:gd name="T7" fmla="*/ 253 h 1267"/>
                <a:gd name="T8" fmla="*/ 938 w 1249"/>
                <a:gd name="T9" fmla="*/ 369 h 1267"/>
                <a:gd name="T10" fmla="*/ 952 w 1249"/>
                <a:gd name="T11" fmla="*/ 395 h 1267"/>
                <a:gd name="T12" fmla="*/ 960 w 1249"/>
                <a:gd name="T13" fmla="*/ 453 h 1267"/>
                <a:gd name="T14" fmla="*/ 937 w 1249"/>
                <a:gd name="T15" fmla="*/ 511 h 1267"/>
                <a:gd name="T16" fmla="*/ 899 w 1249"/>
                <a:gd name="T17" fmla="*/ 549 h 1267"/>
                <a:gd name="T18" fmla="*/ 873 w 1249"/>
                <a:gd name="T19" fmla="*/ 567 h 1267"/>
                <a:gd name="T20" fmla="*/ 869 w 1249"/>
                <a:gd name="T21" fmla="*/ 581 h 1267"/>
                <a:gd name="T22" fmla="*/ 853 w 1249"/>
                <a:gd name="T23" fmla="*/ 631 h 1267"/>
                <a:gd name="T24" fmla="*/ 822 w 1249"/>
                <a:gd name="T25" fmla="*/ 696 h 1267"/>
                <a:gd name="T26" fmla="*/ 787 w 1249"/>
                <a:gd name="T27" fmla="*/ 763 h 1267"/>
                <a:gd name="T28" fmla="*/ 797 w 1249"/>
                <a:gd name="T29" fmla="*/ 831 h 1267"/>
                <a:gd name="T30" fmla="*/ 830 w 1249"/>
                <a:gd name="T31" fmla="*/ 876 h 1267"/>
                <a:gd name="T32" fmla="*/ 877 w 1249"/>
                <a:gd name="T33" fmla="*/ 904 h 1267"/>
                <a:gd name="T34" fmla="*/ 933 w 1249"/>
                <a:gd name="T35" fmla="*/ 923 h 1267"/>
                <a:gd name="T36" fmla="*/ 996 w 1249"/>
                <a:gd name="T37" fmla="*/ 944 h 1267"/>
                <a:gd name="T38" fmla="*/ 1075 w 1249"/>
                <a:gd name="T39" fmla="*/ 967 h 1267"/>
                <a:gd name="T40" fmla="*/ 1144 w 1249"/>
                <a:gd name="T41" fmla="*/ 994 h 1267"/>
                <a:gd name="T42" fmla="*/ 1198 w 1249"/>
                <a:gd name="T43" fmla="*/ 1033 h 1267"/>
                <a:gd name="T44" fmla="*/ 1235 w 1249"/>
                <a:gd name="T45" fmla="*/ 1093 h 1267"/>
                <a:gd name="T46" fmla="*/ 1249 w 1249"/>
                <a:gd name="T47" fmla="*/ 1184 h 1267"/>
                <a:gd name="T48" fmla="*/ 1217 w 1249"/>
                <a:gd name="T49" fmla="*/ 1211 h 1267"/>
                <a:gd name="T50" fmla="*/ 1126 w 1249"/>
                <a:gd name="T51" fmla="*/ 1235 h 1267"/>
                <a:gd name="T52" fmla="*/ 981 w 1249"/>
                <a:gd name="T53" fmla="*/ 1254 h 1267"/>
                <a:gd name="T54" fmla="*/ 786 w 1249"/>
                <a:gd name="T55" fmla="*/ 1265 h 1267"/>
                <a:gd name="T56" fmla="*/ 690 w 1249"/>
                <a:gd name="T57" fmla="*/ 962 h 1267"/>
                <a:gd name="T58" fmla="*/ 691 w 1249"/>
                <a:gd name="T59" fmla="*/ 950 h 1267"/>
                <a:gd name="T60" fmla="*/ 627 w 1249"/>
                <a:gd name="T61" fmla="*/ 884 h 1267"/>
                <a:gd name="T62" fmla="*/ 559 w 1249"/>
                <a:gd name="T63" fmla="*/ 947 h 1267"/>
                <a:gd name="T64" fmla="*/ 556 w 1249"/>
                <a:gd name="T65" fmla="*/ 958 h 1267"/>
                <a:gd name="T66" fmla="*/ 537 w 1249"/>
                <a:gd name="T67" fmla="*/ 1267 h 1267"/>
                <a:gd name="T68" fmla="*/ 327 w 1249"/>
                <a:gd name="T69" fmla="*/ 1259 h 1267"/>
                <a:gd name="T70" fmla="*/ 164 w 1249"/>
                <a:gd name="T71" fmla="*/ 1242 h 1267"/>
                <a:gd name="T72" fmla="*/ 55 w 1249"/>
                <a:gd name="T73" fmla="*/ 1219 h 1267"/>
                <a:gd name="T74" fmla="*/ 3 w 1249"/>
                <a:gd name="T75" fmla="*/ 1193 h 1267"/>
                <a:gd name="T76" fmla="*/ 6 w 1249"/>
                <a:gd name="T77" fmla="*/ 1120 h 1267"/>
                <a:gd name="T78" fmla="*/ 34 w 1249"/>
                <a:gd name="T79" fmla="*/ 1051 h 1267"/>
                <a:gd name="T80" fmla="*/ 84 w 1249"/>
                <a:gd name="T81" fmla="*/ 1005 h 1267"/>
                <a:gd name="T82" fmla="*/ 148 w 1249"/>
                <a:gd name="T83" fmla="*/ 975 h 1267"/>
                <a:gd name="T84" fmla="*/ 225 w 1249"/>
                <a:gd name="T85" fmla="*/ 951 h 1267"/>
                <a:gd name="T86" fmla="*/ 297 w 1249"/>
                <a:gd name="T87" fmla="*/ 929 h 1267"/>
                <a:gd name="T88" fmla="*/ 353 w 1249"/>
                <a:gd name="T89" fmla="*/ 911 h 1267"/>
                <a:gd name="T90" fmla="*/ 404 w 1249"/>
                <a:gd name="T91" fmla="*/ 886 h 1267"/>
                <a:gd name="T92" fmla="*/ 443 w 1249"/>
                <a:gd name="T93" fmla="*/ 848 h 1267"/>
                <a:gd name="T94" fmla="*/ 460 w 1249"/>
                <a:gd name="T95" fmla="*/ 789 h 1267"/>
                <a:gd name="T96" fmla="*/ 440 w 1249"/>
                <a:gd name="T97" fmla="*/ 716 h 1267"/>
                <a:gd name="T98" fmla="*/ 404 w 1249"/>
                <a:gd name="T99" fmla="*/ 652 h 1267"/>
                <a:gd name="T100" fmla="*/ 383 w 1249"/>
                <a:gd name="T101" fmla="*/ 594 h 1267"/>
                <a:gd name="T102" fmla="*/ 378 w 1249"/>
                <a:gd name="T103" fmla="*/ 568 h 1267"/>
                <a:gd name="T104" fmla="*/ 360 w 1249"/>
                <a:gd name="T105" fmla="*/ 558 h 1267"/>
                <a:gd name="T106" fmla="*/ 324 w 1249"/>
                <a:gd name="T107" fmla="*/ 526 h 1267"/>
                <a:gd name="T108" fmla="*/ 293 w 1249"/>
                <a:gd name="T109" fmla="*/ 474 h 1267"/>
                <a:gd name="T110" fmla="*/ 291 w 1249"/>
                <a:gd name="T111" fmla="*/ 410 h 1267"/>
                <a:gd name="T112" fmla="*/ 306 w 1249"/>
                <a:gd name="T113" fmla="*/ 374 h 1267"/>
                <a:gd name="T114" fmla="*/ 313 w 1249"/>
                <a:gd name="T115" fmla="*/ 294 h 1267"/>
                <a:gd name="T116" fmla="*/ 337 w 1249"/>
                <a:gd name="T117" fmla="*/ 178 h 1267"/>
                <a:gd name="T118" fmla="*/ 404 w 1249"/>
                <a:gd name="T119" fmla="*/ 86 h 1267"/>
                <a:gd name="T120" fmla="*/ 503 w 1249"/>
                <a:gd name="T121" fmla="*/ 23 h 1267"/>
                <a:gd name="T122" fmla="*/ 624 w 1249"/>
                <a:gd name="T123" fmla="*/ 0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49" h="1267">
                  <a:moveTo>
                    <a:pt x="624" y="0"/>
                  </a:moveTo>
                  <a:lnTo>
                    <a:pt x="666" y="2"/>
                  </a:lnTo>
                  <a:lnTo>
                    <a:pt x="706" y="11"/>
                  </a:lnTo>
                  <a:lnTo>
                    <a:pt x="744" y="23"/>
                  </a:lnTo>
                  <a:lnTo>
                    <a:pt x="781" y="40"/>
                  </a:lnTo>
                  <a:lnTo>
                    <a:pt x="813" y="61"/>
                  </a:lnTo>
                  <a:lnTo>
                    <a:pt x="844" y="86"/>
                  </a:lnTo>
                  <a:lnTo>
                    <a:pt x="870" y="114"/>
                  </a:lnTo>
                  <a:lnTo>
                    <a:pt x="893" y="145"/>
                  </a:lnTo>
                  <a:lnTo>
                    <a:pt x="911" y="178"/>
                  </a:lnTo>
                  <a:lnTo>
                    <a:pt x="924" y="215"/>
                  </a:lnTo>
                  <a:lnTo>
                    <a:pt x="933" y="253"/>
                  </a:lnTo>
                  <a:lnTo>
                    <a:pt x="936" y="294"/>
                  </a:lnTo>
                  <a:lnTo>
                    <a:pt x="936" y="367"/>
                  </a:lnTo>
                  <a:lnTo>
                    <a:pt x="938" y="369"/>
                  </a:lnTo>
                  <a:lnTo>
                    <a:pt x="942" y="374"/>
                  </a:lnTo>
                  <a:lnTo>
                    <a:pt x="947" y="382"/>
                  </a:lnTo>
                  <a:lnTo>
                    <a:pt x="952" y="395"/>
                  </a:lnTo>
                  <a:lnTo>
                    <a:pt x="958" y="410"/>
                  </a:lnTo>
                  <a:lnTo>
                    <a:pt x="960" y="429"/>
                  </a:lnTo>
                  <a:lnTo>
                    <a:pt x="960" y="453"/>
                  </a:lnTo>
                  <a:lnTo>
                    <a:pt x="955" y="474"/>
                  </a:lnTo>
                  <a:lnTo>
                    <a:pt x="947" y="493"/>
                  </a:lnTo>
                  <a:lnTo>
                    <a:pt x="937" y="511"/>
                  </a:lnTo>
                  <a:lnTo>
                    <a:pt x="924" y="526"/>
                  </a:lnTo>
                  <a:lnTo>
                    <a:pt x="912" y="539"/>
                  </a:lnTo>
                  <a:lnTo>
                    <a:pt x="899" y="549"/>
                  </a:lnTo>
                  <a:lnTo>
                    <a:pt x="889" y="558"/>
                  </a:lnTo>
                  <a:lnTo>
                    <a:pt x="879" y="563"/>
                  </a:lnTo>
                  <a:lnTo>
                    <a:pt x="873" y="567"/>
                  </a:lnTo>
                  <a:lnTo>
                    <a:pt x="871" y="568"/>
                  </a:lnTo>
                  <a:lnTo>
                    <a:pt x="871" y="571"/>
                  </a:lnTo>
                  <a:lnTo>
                    <a:pt x="869" y="581"/>
                  </a:lnTo>
                  <a:lnTo>
                    <a:pt x="864" y="594"/>
                  </a:lnTo>
                  <a:lnTo>
                    <a:pt x="859" y="611"/>
                  </a:lnTo>
                  <a:lnTo>
                    <a:pt x="853" y="631"/>
                  </a:lnTo>
                  <a:lnTo>
                    <a:pt x="845" y="652"/>
                  </a:lnTo>
                  <a:lnTo>
                    <a:pt x="834" y="674"/>
                  </a:lnTo>
                  <a:lnTo>
                    <a:pt x="822" y="696"/>
                  </a:lnTo>
                  <a:lnTo>
                    <a:pt x="807" y="716"/>
                  </a:lnTo>
                  <a:lnTo>
                    <a:pt x="790" y="734"/>
                  </a:lnTo>
                  <a:lnTo>
                    <a:pt x="787" y="763"/>
                  </a:lnTo>
                  <a:lnTo>
                    <a:pt x="788" y="789"/>
                  </a:lnTo>
                  <a:lnTo>
                    <a:pt x="791" y="812"/>
                  </a:lnTo>
                  <a:lnTo>
                    <a:pt x="797" y="831"/>
                  </a:lnTo>
                  <a:lnTo>
                    <a:pt x="806" y="848"/>
                  </a:lnTo>
                  <a:lnTo>
                    <a:pt x="816" y="864"/>
                  </a:lnTo>
                  <a:lnTo>
                    <a:pt x="830" y="876"/>
                  </a:lnTo>
                  <a:lnTo>
                    <a:pt x="845" y="886"/>
                  </a:lnTo>
                  <a:lnTo>
                    <a:pt x="860" y="896"/>
                  </a:lnTo>
                  <a:lnTo>
                    <a:pt x="877" y="904"/>
                  </a:lnTo>
                  <a:lnTo>
                    <a:pt x="895" y="911"/>
                  </a:lnTo>
                  <a:lnTo>
                    <a:pt x="914" y="918"/>
                  </a:lnTo>
                  <a:lnTo>
                    <a:pt x="933" y="923"/>
                  </a:lnTo>
                  <a:lnTo>
                    <a:pt x="950" y="929"/>
                  </a:lnTo>
                  <a:lnTo>
                    <a:pt x="969" y="934"/>
                  </a:lnTo>
                  <a:lnTo>
                    <a:pt x="996" y="944"/>
                  </a:lnTo>
                  <a:lnTo>
                    <a:pt x="1024" y="951"/>
                  </a:lnTo>
                  <a:lnTo>
                    <a:pt x="1050" y="959"/>
                  </a:lnTo>
                  <a:lnTo>
                    <a:pt x="1075" y="967"/>
                  </a:lnTo>
                  <a:lnTo>
                    <a:pt x="1099" y="975"/>
                  </a:lnTo>
                  <a:lnTo>
                    <a:pt x="1122" y="983"/>
                  </a:lnTo>
                  <a:lnTo>
                    <a:pt x="1144" y="994"/>
                  </a:lnTo>
                  <a:lnTo>
                    <a:pt x="1164" y="1005"/>
                  </a:lnTo>
                  <a:lnTo>
                    <a:pt x="1183" y="1017"/>
                  </a:lnTo>
                  <a:lnTo>
                    <a:pt x="1198" y="1033"/>
                  </a:lnTo>
                  <a:lnTo>
                    <a:pt x="1213" y="1051"/>
                  </a:lnTo>
                  <a:lnTo>
                    <a:pt x="1226" y="1071"/>
                  </a:lnTo>
                  <a:lnTo>
                    <a:pt x="1235" y="1093"/>
                  </a:lnTo>
                  <a:lnTo>
                    <a:pt x="1242" y="1120"/>
                  </a:lnTo>
                  <a:lnTo>
                    <a:pt x="1247" y="1150"/>
                  </a:lnTo>
                  <a:lnTo>
                    <a:pt x="1249" y="1184"/>
                  </a:lnTo>
                  <a:lnTo>
                    <a:pt x="1245" y="1193"/>
                  </a:lnTo>
                  <a:lnTo>
                    <a:pt x="1234" y="1203"/>
                  </a:lnTo>
                  <a:lnTo>
                    <a:pt x="1217" y="1211"/>
                  </a:lnTo>
                  <a:lnTo>
                    <a:pt x="1193" y="1219"/>
                  </a:lnTo>
                  <a:lnTo>
                    <a:pt x="1163" y="1228"/>
                  </a:lnTo>
                  <a:lnTo>
                    <a:pt x="1126" y="1235"/>
                  </a:lnTo>
                  <a:lnTo>
                    <a:pt x="1083" y="1242"/>
                  </a:lnTo>
                  <a:lnTo>
                    <a:pt x="1034" y="1248"/>
                  </a:lnTo>
                  <a:lnTo>
                    <a:pt x="981" y="1254"/>
                  </a:lnTo>
                  <a:lnTo>
                    <a:pt x="921" y="1259"/>
                  </a:lnTo>
                  <a:lnTo>
                    <a:pt x="856" y="1263"/>
                  </a:lnTo>
                  <a:lnTo>
                    <a:pt x="786" y="1265"/>
                  </a:lnTo>
                  <a:lnTo>
                    <a:pt x="711" y="1267"/>
                  </a:lnTo>
                  <a:lnTo>
                    <a:pt x="669" y="997"/>
                  </a:lnTo>
                  <a:lnTo>
                    <a:pt x="690" y="962"/>
                  </a:lnTo>
                  <a:lnTo>
                    <a:pt x="692" y="958"/>
                  </a:lnTo>
                  <a:lnTo>
                    <a:pt x="692" y="954"/>
                  </a:lnTo>
                  <a:lnTo>
                    <a:pt x="691" y="950"/>
                  </a:lnTo>
                  <a:lnTo>
                    <a:pt x="689" y="947"/>
                  </a:lnTo>
                  <a:lnTo>
                    <a:pt x="633" y="887"/>
                  </a:lnTo>
                  <a:lnTo>
                    <a:pt x="627" y="884"/>
                  </a:lnTo>
                  <a:lnTo>
                    <a:pt x="621" y="884"/>
                  </a:lnTo>
                  <a:lnTo>
                    <a:pt x="614" y="887"/>
                  </a:lnTo>
                  <a:lnTo>
                    <a:pt x="559" y="947"/>
                  </a:lnTo>
                  <a:lnTo>
                    <a:pt x="557" y="950"/>
                  </a:lnTo>
                  <a:lnTo>
                    <a:pt x="556" y="954"/>
                  </a:lnTo>
                  <a:lnTo>
                    <a:pt x="556" y="958"/>
                  </a:lnTo>
                  <a:lnTo>
                    <a:pt x="558" y="962"/>
                  </a:lnTo>
                  <a:lnTo>
                    <a:pt x="580" y="997"/>
                  </a:lnTo>
                  <a:lnTo>
                    <a:pt x="537" y="1267"/>
                  </a:lnTo>
                  <a:lnTo>
                    <a:pt x="461" y="1265"/>
                  </a:lnTo>
                  <a:lnTo>
                    <a:pt x="391" y="1263"/>
                  </a:lnTo>
                  <a:lnTo>
                    <a:pt x="327" y="1259"/>
                  </a:lnTo>
                  <a:lnTo>
                    <a:pt x="268" y="1254"/>
                  </a:lnTo>
                  <a:lnTo>
                    <a:pt x="213" y="1248"/>
                  </a:lnTo>
                  <a:lnTo>
                    <a:pt x="164" y="1242"/>
                  </a:lnTo>
                  <a:lnTo>
                    <a:pt x="122" y="1235"/>
                  </a:lnTo>
                  <a:lnTo>
                    <a:pt x="86" y="1228"/>
                  </a:lnTo>
                  <a:lnTo>
                    <a:pt x="55" y="1219"/>
                  </a:lnTo>
                  <a:lnTo>
                    <a:pt x="31" y="1211"/>
                  </a:lnTo>
                  <a:lnTo>
                    <a:pt x="13" y="1203"/>
                  </a:lnTo>
                  <a:lnTo>
                    <a:pt x="3" y="1193"/>
                  </a:lnTo>
                  <a:lnTo>
                    <a:pt x="0" y="1184"/>
                  </a:lnTo>
                  <a:lnTo>
                    <a:pt x="1" y="1150"/>
                  </a:lnTo>
                  <a:lnTo>
                    <a:pt x="6" y="1120"/>
                  </a:lnTo>
                  <a:lnTo>
                    <a:pt x="12" y="1093"/>
                  </a:lnTo>
                  <a:lnTo>
                    <a:pt x="23" y="1071"/>
                  </a:lnTo>
                  <a:lnTo>
                    <a:pt x="34" y="1051"/>
                  </a:lnTo>
                  <a:lnTo>
                    <a:pt x="49" y="1033"/>
                  </a:lnTo>
                  <a:lnTo>
                    <a:pt x="66" y="1017"/>
                  </a:lnTo>
                  <a:lnTo>
                    <a:pt x="84" y="1005"/>
                  </a:lnTo>
                  <a:lnTo>
                    <a:pt x="104" y="994"/>
                  </a:lnTo>
                  <a:lnTo>
                    <a:pt x="125" y="983"/>
                  </a:lnTo>
                  <a:lnTo>
                    <a:pt x="148" y="975"/>
                  </a:lnTo>
                  <a:lnTo>
                    <a:pt x="173" y="967"/>
                  </a:lnTo>
                  <a:lnTo>
                    <a:pt x="199" y="959"/>
                  </a:lnTo>
                  <a:lnTo>
                    <a:pt x="225" y="951"/>
                  </a:lnTo>
                  <a:lnTo>
                    <a:pt x="251" y="944"/>
                  </a:lnTo>
                  <a:lnTo>
                    <a:pt x="279" y="934"/>
                  </a:lnTo>
                  <a:lnTo>
                    <a:pt x="297" y="929"/>
                  </a:lnTo>
                  <a:lnTo>
                    <a:pt x="316" y="923"/>
                  </a:lnTo>
                  <a:lnTo>
                    <a:pt x="335" y="918"/>
                  </a:lnTo>
                  <a:lnTo>
                    <a:pt x="353" y="911"/>
                  </a:lnTo>
                  <a:lnTo>
                    <a:pt x="370" y="904"/>
                  </a:lnTo>
                  <a:lnTo>
                    <a:pt x="388" y="896"/>
                  </a:lnTo>
                  <a:lnTo>
                    <a:pt x="404" y="886"/>
                  </a:lnTo>
                  <a:lnTo>
                    <a:pt x="418" y="876"/>
                  </a:lnTo>
                  <a:lnTo>
                    <a:pt x="431" y="864"/>
                  </a:lnTo>
                  <a:lnTo>
                    <a:pt x="443" y="848"/>
                  </a:lnTo>
                  <a:lnTo>
                    <a:pt x="451" y="831"/>
                  </a:lnTo>
                  <a:lnTo>
                    <a:pt x="457" y="812"/>
                  </a:lnTo>
                  <a:lnTo>
                    <a:pt x="460" y="789"/>
                  </a:lnTo>
                  <a:lnTo>
                    <a:pt x="460" y="763"/>
                  </a:lnTo>
                  <a:lnTo>
                    <a:pt x="458" y="734"/>
                  </a:lnTo>
                  <a:lnTo>
                    <a:pt x="440" y="716"/>
                  </a:lnTo>
                  <a:lnTo>
                    <a:pt x="427" y="696"/>
                  </a:lnTo>
                  <a:lnTo>
                    <a:pt x="414" y="674"/>
                  </a:lnTo>
                  <a:lnTo>
                    <a:pt x="404" y="652"/>
                  </a:lnTo>
                  <a:lnTo>
                    <a:pt x="395" y="631"/>
                  </a:lnTo>
                  <a:lnTo>
                    <a:pt x="388" y="611"/>
                  </a:lnTo>
                  <a:lnTo>
                    <a:pt x="383" y="594"/>
                  </a:lnTo>
                  <a:lnTo>
                    <a:pt x="380" y="581"/>
                  </a:lnTo>
                  <a:lnTo>
                    <a:pt x="378" y="571"/>
                  </a:lnTo>
                  <a:lnTo>
                    <a:pt x="378" y="568"/>
                  </a:lnTo>
                  <a:lnTo>
                    <a:pt x="374" y="567"/>
                  </a:lnTo>
                  <a:lnTo>
                    <a:pt x="369" y="563"/>
                  </a:lnTo>
                  <a:lnTo>
                    <a:pt x="360" y="558"/>
                  </a:lnTo>
                  <a:lnTo>
                    <a:pt x="348" y="549"/>
                  </a:lnTo>
                  <a:lnTo>
                    <a:pt x="337" y="539"/>
                  </a:lnTo>
                  <a:lnTo>
                    <a:pt x="324" y="526"/>
                  </a:lnTo>
                  <a:lnTo>
                    <a:pt x="312" y="511"/>
                  </a:lnTo>
                  <a:lnTo>
                    <a:pt x="301" y="493"/>
                  </a:lnTo>
                  <a:lnTo>
                    <a:pt x="293" y="474"/>
                  </a:lnTo>
                  <a:lnTo>
                    <a:pt x="289" y="453"/>
                  </a:lnTo>
                  <a:lnTo>
                    <a:pt x="288" y="429"/>
                  </a:lnTo>
                  <a:lnTo>
                    <a:pt x="291" y="410"/>
                  </a:lnTo>
                  <a:lnTo>
                    <a:pt x="295" y="395"/>
                  </a:lnTo>
                  <a:lnTo>
                    <a:pt x="301" y="382"/>
                  </a:lnTo>
                  <a:lnTo>
                    <a:pt x="306" y="374"/>
                  </a:lnTo>
                  <a:lnTo>
                    <a:pt x="311" y="369"/>
                  </a:lnTo>
                  <a:lnTo>
                    <a:pt x="313" y="367"/>
                  </a:lnTo>
                  <a:lnTo>
                    <a:pt x="313" y="294"/>
                  </a:lnTo>
                  <a:lnTo>
                    <a:pt x="315" y="253"/>
                  </a:lnTo>
                  <a:lnTo>
                    <a:pt x="323" y="215"/>
                  </a:lnTo>
                  <a:lnTo>
                    <a:pt x="337" y="178"/>
                  </a:lnTo>
                  <a:lnTo>
                    <a:pt x="356" y="145"/>
                  </a:lnTo>
                  <a:lnTo>
                    <a:pt x="378" y="114"/>
                  </a:lnTo>
                  <a:lnTo>
                    <a:pt x="404" y="86"/>
                  </a:lnTo>
                  <a:lnTo>
                    <a:pt x="434" y="61"/>
                  </a:lnTo>
                  <a:lnTo>
                    <a:pt x="468" y="40"/>
                  </a:lnTo>
                  <a:lnTo>
                    <a:pt x="503" y="23"/>
                  </a:lnTo>
                  <a:lnTo>
                    <a:pt x="542" y="11"/>
                  </a:lnTo>
                  <a:lnTo>
                    <a:pt x="582" y="2"/>
                  </a:lnTo>
                  <a:lnTo>
                    <a:pt x="6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" name="Freeform 403"/>
            <p:cNvSpPr>
              <a:spLocks/>
            </p:cNvSpPr>
            <p:nvPr/>
          </p:nvSpPr>
          <p:spPr bwMode="auto">
            <a:xfrm>
              <a:off x="2127250" y="4144963"/>
              <a:ext cx="120650" cy="122238"/>
            </a:xfrm>
            <a:custGeom>
              <a:avLst/>
              <a:gdLst>
                <a:gd name="T0" fmla="*/ 482 w 833"/>
                <a:gd name="T1" fmla="*/ 11 h 845"/>
                <a:gd name="T2" fmla="*/ 563 w 833"/>
                <a:gd name="T3" fmla="*/ 57 h 845"/>
                <a:gd name="T4" fmla="*/ 613 w 833"/>
                <a:gd name="T5" fmla="*/ 133 h 845"/>
                <a:gd name="T6" fmla="*/ 624 w 833"/>
                <a:gd name="T7" fmla="*/ 245 h 845"/>
                <a:gd name="T8" fmla="*/ 633 w 833"/>
                <a:gd name="T9" fmla="*/ 259 h 845"/>
                <a:gd name="T10" fmla="*/ 640 w 833"/>
                <a:gd name="T11" fmla="*/ 302 h 845"/>
                <a:gd name="T12" fmla="*/ 619 w 833"/>
                <a:gd name="T13" fmla="*/ 349 h 845"/>
                <a:gd name="T14" fmla="*/ 589 w 833"/>
                <a:gd name="T15" fmla="*/ 373 h 845"/>
                <a:gd name="T16" fmla="*/ 581 w 833"/>
                <a:gd name="T17" fmla="*/ 382 h 845"/>
                <a:gd name="T18" fmla="*/ 570 w 833"/>
                <a:gd name="T19" fmla="*/ 420 h 845"/>
                <a:gd name="T20" fmla="*/ 541 w 833"/>
                <a:gd name="T21" fmla="*/ 474 h 845"/>
                <a:gd name="T22" fmla="*/ 527 w 833"/>
                <a:gd name="T23" fmla="*/ 534 h 845"/>
                <a:gd name="T24" fmla="*/ 548 w 833"/>
                <a:gd name="T25" fmla="*/ 577 h 845"/>
                <a:gd name="T26" fmla="*/ 585 w 833"/>
                <a:gd name="T27" fmla="*/ 603 h 845"/>
                <a:gd name="T28" fmla="*/ 631 w 833"/>
                <a:gd name="T29" fmla="*/ 619 h 845"/>
                <a:gd name="T30" fmla="*/ 691 w 833"/>
                <a:gd name="T31" fmla="*/ 637 h 845"/>
                <a:gd name="T32" fmla="*/ 751 w 833"/>
                <a:gd name="T33" fmla="*/ 656 h 845"/>
                <a:gd name="T34" fmla="*/ 798 w 833"/>
                <a:gd name="T35" fmla="*/ 687 h 845"/>
                <a:gd name="T36" fmla="*/ 827 w 833"/>
                <a:gd name="T37" fmla="*/ 739 h 845"/>
                <a:gd name="T38" fmla="*/ 829 w 833"/>
                <a:gd name="T39" fmla="*/ 798 h 845"/>
                <a:gd name="T40" fmla="*/ 772 w 833"/>
                <a:gd name="T41" fmla="*/ 820 h 845"/>
                <a:gd name="T42" fmla="*/ 650 w 833"/>
                <a:gd name="T43" fmla="*/ 836 h 845"/>
                <a:gd name="T44" fmla="*/ 474 w 833"/>
                <a:gd name="T45" fmla="*/ 845 h 845"/>
                <a:gd name="T46" fmla="*/ 462 w 833"/>
                <a:gd name="T47" fmla="*/ 639 h 845"/>
                <a:gd name="T48" fmla="*/ 460 w 833"/>
                <a:gd name="T49" fmla="*/ 631 h 845"/>
                <a:gd name="T50" fmla="*/ 418 w 833"/>
                <a:gd name="T51" fmla="*/ 590 h 845"/>
                <a:gd name="T52" fmla="*/ 410 w 833"/>
                <a:gd name="T53" fmla="*/ 592 h 845"/>
                <a:gd name="T54" fmla="*/ 372 w 833"/>
                <a:gd name="T55" fmla="*/ 637 h 845"/>
                <a:gd name="T56" fmla="*/ 386 w 833"/>
                <a:gd name="T57" fmla="*/ 665 h 845"/>
                <a:gd name="T58" fmla="*/ 236 w 833"/>
                <a:gd name="T59" fmla="*/ 840 h 845"/>
                <a:gd name="T60" fmla="*/ 96 w 833"/>
                <a:gd name="T61" fmla="*/ 826 h 845"/>
                <a:gd name="T62" fmla="*/ 16 w 833"/>
                <a:gd name="T63" fmla="*/ 805 h 845"/>
                <a:gd name="T64" fmla="*/ 2 w 833"/>
                <a:gd name="T65" fmla="*/ 762 h 845"/>
                <a:gd name="T66" fmla="*/ 23 w 833"/>
                <a:gd name="T67" fmla="*/ 701 h 845"/>
                <a:gd name="T68" fmla="*/ 65 w 833"/>
                <a:gd name="T69" fmla="*/ 665 h 845"/>
                <a:gd name="T70" fmla="*/ 121 w 833"/>
                <a:gd name="T71" fmla="*/ 643 h 845"/>
                <a:gd name="T72" fmla="*/ 186 w 833"/>
                <a:gd name="T73" fmla="*/ 623 h 845"/>
                <a:gd name="T74" fmla="*/ 232 w 833"/>
                <a:gd name="T75" fmla="*/ 609 h 845"/>
                <a:gd name="T76" fmla="*/ 274 w 833"/>
                <a:gd name="T77" fmla="*/ 588 h 845"/>
                <a:gd name="T78" fmla="*/ 303 w 833"/>
                <a:gd name="T79" fmla="*/ 551 h 845"/>
                <a:gd name="T80" fmla="*/ 306 w 833"/>
                <a:gd name="T81" fmla="*/ 489 h 845"/>
                <a:gd name="T82" fmla="*/ 271 w 833"/>
                <a:gd name="T83" fmla="*/ 439 h 845"/>
                <a:gd name="T84" fmla="*/ 254 w 833"/>
                <a:gd name="T85" fmla="*/ 391 h 845"/>
                <a:gd name="T86" fmla="*/ 249 w 833"/>
                <a:gd name="T87" fmla="*/ 378 h 845"/>
                <a:gd name="T88" fmla="*/ 225 w 833"/>
                <a:gd name="T89" fmla="*/ 359 h 845"/>
                <a:gd name="T90" fmla="*/ 197 w 833"/>
                <a:gd name="T91" fmla="*/ 319 h 845"/>
                <a:gd name="T92" fmla="*/ 195 w 833"/>
                <a:gd name="T93" fmla="*/ 269 h 845"/>
                <a:gd name="T94" fmla="*/ 207 w 833"/>
                <a:gd name="T95" fmla="*/ 247 h 845"/>
                <a:gd name="T96" fmla="*/ 211 w 833"/>
                <a:gd name="T97" fmla="*/ 163 h 845"/>
                <a:gd name="T98" fmla="*/ 249 w 833"/>
                <a:gd name="T99" fmla="*/ 80 h 845"/>
                <a:gd name="T100" fmla="*/ 321 w 833"/>
                <a:gd name="T101" fmla="*/ 22 h 845"/>
                <a:gd name="T102" fmla="*/ 417 w 833"/>
                <a:gd name="T103" fmla="*/ 0 h 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33" h="845">
                  <a:moveTo>
                    <a:pt x="417" y="0"/>
                  </a:moveTo>
                  <a:lnTo>
                    <a:pt x="450" y="3"/>
                  </a:lnTo>
                  <a:lnTo>
                    <a:pt x="482" y="11"/>
                  </a:lnTo>
                  <a:lnTo>
                    <a:pt x="512" y="22"/>
                  </a:lnTo>
                  <a:lnTo>
                    <a:pt x="539" y="38"/>
                  </a:lnTo>
                  <a:lnTo>
                    <a:pt x="563" y="57"/>
                  </a:lnTo>
                  <a:lnTo>
                    <a:pt x="584" y="80"/>
                  </a:lnTo>
                  <a:lnTo>
                    <a:pt x="601" y="105"/>
                  </a:lnTo>
                  <a:lnTo>
                    <a:pt x="613" y="133"/>
                  </a:lnTo>
                  <a:lnTo>
                    <a:pt x="622" y="163"/>
                  </a:lnTo>
                  <a:lnTo>
                    <a:pt x="624" y="196"/>
                  </a:lnTo>
                  <a:lnTo>
                    <a:pt x="624" y="245"/>
                  </a:lnTo>
                  <a:lnTo>
                    <a:pt x="626" y="247"/>
                  </a:lnTo>
                  <a:lnTo>
                    <a:pt x="629" y="251"/>
                  </a:lnTo>
                  <a:lnTo>
                    <a:pt x="633" y="259"/>
                  </a:lnTo>
                  <a:lnTo>
                    <a:pt x="638" y="269"/>
                  </a:lnTo>
                  <a:lnTo>
                    <a:pt x="641" y="284"/>
                  </a:lnTo>
                  <a:lnTo>
                    <a:pt x="640" y="302"/>
                  </a:lnTo>
                  <a:lnTo>
                    <a:pt x="635" y="319"/>
                  </a:lnTo>
                  <a:lnTo>
                    <a:pt x="628" y="335"/>
                  </a:lnTo>
                  <a:lnTo>
                    <a:pt x="619" y="349"/>
                  </a:lnTo>
                  <a:lnTo>
                    <a:pt x="608" y="359"/>
                  </a:lnTo>
                  <a:lnTo>
                    <a:pt x="599" y="368"/>
                  </a:lnTo>
                  <a:lnTo>
                    <a:pt x="589" y="373"/>
                  </a:lnTo>
                  <a:lnTo>
                    <a:pt x="583" y="378"/>
                  </a:lnTo>
                  <a:lnTo>
                    <a:pt x="581" y="379"/>
                  </a:lnTo>
                  <a:lnTo>
                    <a:pt x="581" y="382"/>
                  </a:lnTo>
                  <a:lnTo>
                    <a:pt x="579" y="391"/>
                  </a:lnTo>
                  <a:lnTo>
                    <a:pt x="575" y="405"/>
                  </a:lnTo>
                  <a:lnTo>
                    <a:pt x="570" y="420"/>
                  </a:lnTo>
                  <a:lnTo>
                    <a:pt x="562" y="439"/>
                  </a:lnTo>
                  <a:lnTo>
                    <a:pt x="553" y="457"/>
                  </a:lnTo>
                  <a:lnTo>
                    <a:pt x="541" y="474"/>
                  </a:lnTo>
                  <a:lnTo>
                    <a:pt x="528" y="489"/>
                  </a:lnTo>
                  <a:lnTo>
                    <a:pt x="526" y="513"/>
                  </a:lnTo>
                  <a:lnTo>
                    <a:pt x="527" y="534"/>
                  </a:lnTo>
                  <a:lnTo>
                    <a:pt x="531" y="551"/>
                  </a:lnTo>
                  <a:lnTo>
                    <a:pt x="538" y="566"/>
                  </a:lnTo>
                  <a:lnTo>
                    <a:pt x="548" y="577"/>
                  </a:lnTo>
                  <a:lnTo>
                    <a:pt x="558" y="588"/>
                  </a:lnTo>
                  <a:lnTo>
                    <a:pt x="572" y="596"/>
                  </a:lnTo>
                  <a:lnTo>
                    <a:pt x="585" y="603"/>
                  </a:lnTo>
                  <a:lnTo>
                    <a:pt x="600" y="609"/>
                  </a:lnTo>
                  <a:lnTo>
                    <a:pt x="616" y="614"/>
                  </a:lnTo>
                  <a:lnTo>
                    <a:pt x="631" y="619"/>
                  </a:lnTo>
                  <a:lnTo>
                    <a:pt x="647" y="623"/>
                  </a:lnTo>
                  <a:lnTo>
                    <a:pt x="669" y="630"/>
                  </a:lnTo>
                  <a:lnTo>
                    <a:pt x="691" y="637"/>
                  </a:lnTo>
                  <a:lnTo>
                    <a:pt x="712" y="643"/>
                  </a:lnTo>
                  <a:lnTo>
                    <a:pt x="732" y="649"/>
                  </a:lnTo>
                  <a:lnTo>
                    <a:pt x="751" y="656"/>
                  </a:lnTo>
                  <a:lnTo>
                    <a:pt x="768" y="665"/>
                  </a:lnTo>
                  <a:lnTo>
                    <a:pt x="784" y="675"/>
                  </a:lnTo>
                  <a:lnTo>
                    <a:pt x="798" y="687"/>
                  </a:lnTo>
                  <a:lnTo>
                    <a:pt x="810" y="701"/>
                  </a:lnTo>
                  <a:lnTo>
                    <a:pt x="820" y="718"/>
                  </a:lnTo>
                  <a:lnTo>
                    <a:pt x="827" y="739"/>
                  </a:lnTo>
                  <a:lnTo>
                    <a:pt x="831" y="762"/>
                  </a:lnTo>
                  <a:lnTo>
                    <a:pt x="833" y="789"/>
                  </a:lnTo>
                  <a:lnTo>
                    <a:pt x="829" y="798"/>
                  </a:lnTo>
                  <a:lnTo>
                    <a:pt x="817" y="805"/>
                  </a:lnTo>
                  <a:lnTo>
                    <a:pt x="798" y="812"/>
                  </a:lnTo>
                  <a:lnTo>
                    <a:pt x="772" y="820"/>
                  </a:lnTo>
                  <a:lnTo>
                    <a:pt x="737" y="826"/>
                  </a:lnTo>
                  <a:lnTo>
                    <a:pt x="697" y="831"/>
                  </a:lnTo>
                  <a:lnTo>
                    <a:pt x="650" y="836"/>
                  </a:lnTo>
                  <a:lnTo>
                    <a:pt x="598" y="840"/>
                  </a:lnTo>
                  <a:lnTo>
                    <a:pt x="539" y="844"/>
                  </a:lnTo>
                  <a:lnTo>
                    <a:pt x="474" y="845"/>
                  </a:lnTo>
                  <a:lnTo>
                    <a:pt x="446" y="665"/>
                  </a:lnTo>
                  <a:lnTo>
                    <a:pt x="461" y="642"/>
                  </a:lnTo>
                  <a:lnTo>
                    <a:pt x="462" y="639"/>
                  </a:lnTo>
                  <a:lnTo>
                    <a:pt x="462" y="637"/>
                  </a:lnTo>
                  <a:lnTo>
                    <a:pt x="462" y="633"/>
                  </a:lnTo>
                  <a:lnTo>
                    <a:pt x="460" y="631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18" y="590"/>
                  </a:lnTo>
                  <a:lnTo>
                    <a:pt x="416" y="590"/>
                  </a:lnTo>
                  <a:lnTo>
                    <a:pt x="412" y="590"/>
                  </a:lnTo>
                  <a:lnTo>
                    <a:pt x="410" y="592"/>
                  </a:lnTo>
                  <a:lnTo>
                    <a:pt x="374" y="631"/>
                  </a:lnTo>
                  <a:lnTo>
                    <a:pt x="372" y="633"/>
                  </a:lnTo>
                  <a:lnTo>
                    <a:pt x="372" y="637"/>
                  </a:lnTo>
                  <a:lnTo>
                    <a:pt x="372" y="639"/>
                  </a:lnTo>
                  <a:lnTo>
                    <a:pt x="373" y="642"/>
                  </a:lnTo>
                  <a:lnTo>
                    <a:pt x="386" y="665"/>
                  </a:lnTo>
                  <a:lnTo>
                    <a:pt x="358" y="845"/>
                  </a:lnTo>
                  <a:lnTo>
                    <a:pt x="294" y="844"/>
                  </a:lnTo>
                  <a:lnTo>
                    <a:pt x="236" y="840"/>
                  </a:lnTo>
                  <a:lnTo>
                    <a:pt x="183" y="836"/>
                  </a:lnTo>
                  <a:lnTo>
                    <a:pt x="136" y="831"/>
                  </a:lnTo>
                  <a:lnTo>
                    <a:pt x="96" y="826"/>
                  </a:lnTo>
                  <a:lnTo>
                    <a:pt x="62" y="820"/>
                  </a:lnTo>
                  <a:lnTo>
                    <a:pt x="36" y="812"/>
                  </a:lnTo>
                  <a:lnTo>
                    <a:pt x="16" y="805"/>
                  </a:lnTo>
                  <a:lnTo>
                    <a:pt x="4" y="798"/>
                  </a:lnTo>
                  <a:lnTo>
                    <a:pt x="0" y="789"/>
                  </a:lnTo>
                  <a:lnTo>
                    <a:pt x="2" y="762"/>
                  </a:lnTo>
                  <a:lnTo>
                    <a:pt x="6" y="739"/>
                  </a:lnTo>
                  <a:lnTo>
                    <a:pt x="14" y="718"/>
                  </a:lnTo>
                  <a:lnTo>
                    <a:pt x="23" y="701"/>
                  </a:lnTo>
                  <a:lnTo>
                    <a:pt x="35" y="687"/>
                  </a:lnTo>
                  <a:lnTo>
                    <a:pt x="49" y="675"/>
                  </a:lnTo>
                  <a:lnTo>
                    <a:pt x="65" y="665"/>
                  </a:lnTo>
                  <a:lnTo>
                    <a:pt x="83" y="656"/>
                  </a:lnTo>
                  <a:lnTo>
                    <a:pt x="102" y="649"/>
                  </a:lnTo>
                  <a:lnTo>
                    <a:pt x="121" y="643"/>
                  </a:lnTo>
                  <a:lnTo>
                    <a:pt x="142" y="637"/>
                  </a:lnTo>
                  <a:lnTo>
                    <a:pt x="164" y="630"/>
                  </a:lnTo>
                  <a:lnTo>
                    <a:pt x="186" y="623"/>
                  </a:lnTo>
                  <a:lnTo>
                    <a:pt x="202" y="619"/>
                  </a:lnTo>
                  <a:lnTo>
                    <a:pt x="218" y="614"/>
                  </a:lnTo>
                  <a:lnTo>
                    <a:pt x="232" y="609"/>
                  </a:lnTo>
                  <a:lnTo>
                    <a:pt x="248" y="603"/>
                  </a:lnTo>
                  <a:lnTo>
                    <a:pt x="262" y="596"/>
                  </a:lnTo>
                  <a:lnTo>
                    <a:pt x="274" y="588"/>
                  </a:lnTo>
                  <a:lnTo>
                    <a:pt x="286" y="578"/>
                  </a:lnTo>
                  <a:lnTo>
                    <a:pt x="295" y="566"/>
                  </a:lnTo>
                  <a:lnTo>
                    <a:pt x="303" y="551"/>
                  </a:lnTo>
                  <a:lnTo>
                    <a:pt x="307" y="534"/>
                  </a:lnTo>
                  <a:lnTo>
                    <a:pt x="308" y="514"/>
                  </a:lnTo>
                  <a:lnTo>
                    <a:pt x="306" y="489"/>
                  </a:lnTo>
                  <a:lnTo>
                    <a:pt x="292" y="474"/>
                  </a:lnTo>
                  <a:lnTo>
                    <a:pt x="281" y="457"/>
                  </a:lnTo>
                  <a:lnTo>
                    <a:pt x="271" y="439"/>
                  </a:lnTo>
                  <a:lnTo>
                    <a:pt x="264" y="420"/>
                  </a:lnTo>
                  <a:lnTo>
                    <a:pt x="259" y="405"/>
                  </a:lnTo>
                  <a:lnTo>
                    <a:pt x="254" y="391"/>
                  </a:lnTo>
                  <a:lnTo>
                    <a:pt x="252" y="382"/>
                  </a:lnTo>
                  <a:lnTo>
                    <a:pt x="252" y="379"/>
                  </a:lnTo>
                  <a:lnTo>
                    <a:pt x="249" y="378"/>
                  </a:lnTo>
                  <a:lnTo>
                    <a:pt x="244" y="373"/>
                  </a:lnTo>
                  <a:lnTo>
                    <a:pt x="234" y="368"/>
                  </a:lnTo>
                  <a:lnTo>
                    <a:pt x="225" y="359"/>
                  </a:lnTo>
                  <a:lnTo>
                    <a:pt x="215" y="349"/>
                  </a:lnTo>
                  <a:lnTo>
                    <a:pt x="205" y="335"/>
                  </a:lnTo>
                  <a:lnTo>
                    <a:pt x="197" y="319"/>
                  </a:lnTo>
                  <a:lnTo>
                    <a:pt x="193" y="302"/>
                  </a:lnTo>
                  <a:lnTo>
                    <a:pt x="193" y="284"/>
                  </a:lnTo>
                  <a:lnTo>
                    <a:pt x="195" y="269"/>
                  </a:lnTo>
                  <a:lnTo>
                    <a:pt x="199" y="259"/>
                  </a:lnTo>
                  <a:lnTo>
                    <a:pt x="204" y="251"/>
                  </a:lnTo>
                  <a:lnTo>
                    <a:pt x="207" y="247"/>
                  </a:lnTo>
                  <a:lnTo>
                    <a:pt x="209" y="245"/>
                  </a:lnTo>
                  <a:lnTo>
                    <a:pt x="209" y="196"/>
                  </a:lnTo>
                  <a:lnTo>
                    <a:pt x="211" y="163"/>
                  </a:lnTo>
                  <a:lnTo>
                    <a:pt x="220" y="133"/>
                  </a:lnTo>
                  <a:lnTo>
                    <a:pt x="232" y="105"/>
                  </a:lnTo>
                  <a:lnTo>
                    <a:pt x="249" y="80"/>
                  </a:lnTo>
                  <a:lnTo>
                    <a:pt x="270" y="57"/>
                  </a:lnTo>
                  <a:lnTo>
                    <a:pt x="294" y="38"/>
                  </a:lnTo>
                  <a:lnTo>
                    <a:pt x="321" y="22"/>
                  </a:lnTo>
                  <a:lnTo>
                    <a:pt x="352" y="11"/>
                  </a:lnTo>
                  <a:lnTo>
                    <a:pt x="383" y="3"/>
                  </a:lnTo>
                  <a:lnTo>
                    <a:pt x="4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" name="Freeform 404"/>
            <p:cNvSpPr>
              <a:spLocks/>
            </p:cNvSpPr>
            <p:nvPr/>
          </p:nvSpPr>
          <p:spPr bwMode="auto">
            <a:xfrm>
              <a:off x="2306638" y="4144963"/>
              <a:ext cx="120650" cy="122238"/>
            </a:xfrm>
            <a:custGeom>
              <a:avLst/>
              <a:gdLst>
                <a:gd name="T0" fmla="*/ 482 w 833"/>
                <a:gd name="T1" fmla="*/ 11 h 845"/>
                <a:gd name="T2" fmla="*/ 563 w 833"/>
                <a:gd name="T3" fmla="*/ 57 h 845"/>
                <a:gd name="T4" fmla="*/ 614 w 833"/>
                <a:gd name="T5" fmla="*/ 133 h 845"/>
                <a:gd name="T6" fmla="*/ 625 w 833"/>
                <a:gd name="T7" fmla="*/ 245 h 845"/>
                <a:gd name="T8" fmla="*/ 634 w 833"/>
                <a:gd name="T9" fmla="*/ 259 h 845"/>
                <a:gd name="T10" fmla="*/ 641 w 833"/>
                <a:gd name="T11" fmla="*/ 302 h 845"/>
                <a:gd name="T12" fmla="*/ 619 w 833"/>
                <a:gd name="T13" fmla="*/ 349 h 845"/>
                <a:gd name="T14" fmla="*/ 589 w 833"/>
                <a:gd name="T15" fmla="*/ 373 h 845"/>
                <a:gd name="T16" fmla="*/ 581 w 833"/>
                <a:gd name="T17" fmla="*/ 382 h 845"/>
                <a:gd name="T18" fmla="*/ 570 w 833"/>
                <a:gd name="T19" fmla="*/ 420 h 845"/>
                <a:gd name="T20" fmla="*/ 541 w 833"/>
                <a:gd name="T21" fmla="*/ 474 h 845"/>
                <a:gd name="T22" fmla="*/ 527 w 833"/>
                <a:gd name="T23" fmla="*/ 534 h 845"/>
                <a:gd name="T24" fmla="*/ 548 w 833"/>
                <a:gd name="T25" fmla="*/ 577 h 845"/>
                <a:gd name="T26" fmla="*/ 585 w 833"/>
                <a:gd name="T27" fmla="*/ 603 h 845"/>
                <a:gd name="T28" fmla="*/ 631 w 833"/>
                <a:gd name="T29" fmla="*/ 619 h 845"/>
                <a:gd name="T30" fmla="*/ 691 w 833"/>
                <a:gd name="T31" fmla="*/ 637 h 845"/>
                <a:gd name="T32" fmla="*/ 751 w 833"/>
                <a:gd name="T33" fmla="*/ 656 h 845"/>
                <a:gd name="T34" fmla="*/ 799 w 833"/>
                <a:gd name="T35" fmla="*/ 687 h 845"/>
                <a:gd name="T36" fmla="*/ 827 w 833"/>
                <a:gd name="T37" fmla="*/ 739 h 845"/>
                <a:gd name="T38" fmla="*/ 829 w 833"/>
                <a:gd name="T39" fmla="*/ 798 h 845"/>
                <a:gd name="T40" fmla="*/ 772 w 833"/>
                <a:gd name="T41" fmla="*/ 820 h 845"/>
                <a:gd name="T42" fmla="*/ 650 w 833"/>
                <a:gd name="T43" fmla="*/ 836 h 845"/>
                <a:gd name="T44" fmla="*/ 474 w 833"/>
                <a:gd name="T45" fmla="*/ 845 h 845"/>
                <a:gd name="T46" fmla="*/ 462 w 833"/>
                <a:gd name="T47" fmla="*/ 640 h 845"/>
                <a:gd name="T48" fmla="*/ 460 w 833"/>
                <a:gd name="T49" fmla="*/ 631 h 845"/>
                <a:gd name="T50" fmla="*/ 418 w 833"/>
                <a:gd name="T51" fmla="*/ 590 h 845"/>
                <a:gd name="T52" fmla="*/ 410 w 833"/>
                <a:gd name="T53" fmla="*/ 592 h 845"/>
                <a:gd name="T54" fmla="*/ 372 w 833"/>
                <a:gd name="T55" fmla="*/ 637 h 845"/>
                <a:gd name="T56" fmla="*/ 386 w 833"/>
                <a:gd name="T57" fmla="*/ 665 h 845"/>
                <a:gd name="T58" fmla="*/ 236 w 833"/>
                <a:gd name="T59" fmla="*/ 840 h 845"/>
                <a:gd name="T60" fmla="*/ 95 w 833"/>
                <a:gd name="T61" fmla="*/ 826 h 845"/>
                <a:gd name="T62" fmla="*/ 16 w 833"/>
                <a:gd name="T63" fmla="*/ 805 h 845"/>
                <a:gd name="T64" fmla="*/ 2 w 833"/>
                <a:gd name="T65" fmla="*/ 762 h 845"/>
                <a:gd name="T66" fmla="*/ 23 w 833"/>
                <a:gd name="T67" fmla="*/ 701 h 845"/>
                <a:gd name="T68" fmla="*/ 65 w 833"/>
                <a:gd name="T69" fmla="*/ 665 h 845"/>
                <a:gd name="T70" fmla="*/ 121 w 833"/>
                <a:gd name="T71" fmla="*/ 643 h 845"/>
                <a:gd name="T72" fmla="*/ 186 w 833"/>
                <a:gd name="T73" fmla="*/ 623 h 845"/>
                <a:gd name="T74" fmla="*/ 232 w 833"/>
                <a:gd name="T75" fmla="*/ 609 h 845"/>
                <a:gd name="T76" fmla="*/ 274 w 833"/>
                <a:gd name="T77" fmla="*/ 588 h 845"/>
                <a:gd name="T78" fmla="*/ 303 w 833"/>
                <a:gd name="T79" fmla="*/ 551 h 845"/>
                <a:gd name="T80" fmla="*/ 306 w 833"/>
                <a:gd name="T81" fmla="*/ 489 h 845"/>
                <a:gd name="T82" fmla="*/ 271 w 833"/>
                <a:gd name="T83" fmla="*/ 439 h 845"/>
                <a:gd name="T84" fmla="*/ 254 w 833"/>
                <a:gd name="T85" fmla="*/ 391 h 845"/>
                <a:gd name="T86" fmla="*/ 250 w 833"/>
                <a:gd name="T87" fmla="*/ 378 h 845"/>
                <a:gd name="T88" fmla="*/ 225 w 833"/>
                <a:gd name="T89" fmla="*/ 359 h 845"/>
                <a:gd name="T90" fmla="*/ 197 w 833"/>
                <a:gd name="T91" fmla="*/ 319 h 845"/>
                <a:gd name="T92" fmla="*/ 195 w 833"/>
                <a:gd name="T93" fmla="*/ 269 h 845"/>
                <a:gd name="T94" fmla="*/ 207 w 833"/>
                <a:gd name="T95" fmla="*/ 247 h 845"/>
                <a:gd name="T96" fmla="*/ 211 w 833"/>
                <a:gd name="T97" fmla="*/ 163 h 845"/>
                <a:gd name="T98" fmla="*/ 249 w 833"/>
                <a:gd name="T99" fmla="*/ 80 h 845"/>
                <a:gd name="T100" fmla="*/ 321 w 833"/>
                <a:gd name="T101" fmla="*/ 22 h 845"/>
                <a:gd name="T102" fmla="*/ 417 w 833"/>
                <a:gd name="T103" fmla="*/ 0 h 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33" h="845">
                  <a:moveTo>
                    <a:pt x="417" y="0"/>
                  </a:moveTo>
                  <a:lnTo>
                    <a:pt x="450" y="3"/>
                  </a:lnTo>
                  <a:lnTo>
                    <a:pt x="482" y="11"/>
                  </a:lnTo>
                  <a:lnTo>
                    <a:pt x="512" y="22"/>
                  </a:lnTo>
                  <a:lnTo>
                    <a:pt x="539" y="38"/>
                  </a:lnTo>
                  <a:lnTo>
                    <a:pt x="563" y="57"/>
                  </a:lnTo>
                  <a:lnTo>
                    <a:pt x="584" y="80"/>
                  </a:lnTo>
                  <a:lnTo>
                    <a:pt x="601" y="105"/>
                  </a:lnTo>
                  <a:lnTo>
                    <a:pt x="614" y="133"/>
                  </a:lnTo>
                  <a:lnTo>
                    <a:pt x="622" y="163"/>
                  </a:lnTo>
                  <a:lnTo>
                    <a:pt x="625" y="196"/>
                  </a:lnTo>
                  <a:lnTo>
                    <a:pt x="625" y="245"/>
                  </a:lnTo>
                  <a:lnTo>
                    <a:pt x="626" y="247"/>
                  </a:lnTo>
                  <a:lnTo>
                    <a:pt x="629" y="251"/>
                  </a:lnTo>
                  <a:lnTo>
                    <a:pt x="634" y="259"/>
                  </a:lnTo>
                  <a:lnTo>
                    <a:pt x="639" y="269"/>
                  </a:lnTo>
                  <a:lnTo>
                    <a:pt x="641" y="284"/>
                  </a:lnTo>
                  <a:lnTo>
                    <a:pt x="641" y="302"/>
                  </a:lnTo>
                  <a:lnTo>
                    <a:pt x="637" y="319"/>
                  </a:lnTo>
                  <a:lnTo>
                    <a:pt x="628" y="335"/>
                  </a:lnTo>
                  <a:lnTo>
                    <a:pt x="619" y="349"/>
                  </a:lnTo>
                  <a:lnTo>
                    <a:pt x="608" y="359"/>
                  </a:lnTo>
                  <a:lnTo>
                    <a:pt x="599" y="368"/>
                  </a:lnTo>
                  <a:lnTo>
                    <a:pt x="589" y="373"/>
                  </a:lnTo>
                  <a:lnTo>
                    <a:pt x="584" y="378"/>
                  </a:lnTo>
                  <a:lnTo>
                    <a:pt x="581" y="379"/>
                  </a:lnTo>
                  <a:lnTo>
                    <a:pt x="581" y="382"/>
                  </a:lnTo>
                  <a:lnTo>
                    <a:pt x="579" y="391"/>
                  </a:lnTo>
                  <a:lnTo>
                    <a:pt x="575" y="405"/>
                  </a:lnTo>
                  <a:lnTo>
                    <a:pt x="570" y="420"/>
                  </a:lnTo>
                  <a:lnTo>
                    <a:pt x="562" y="439"/>
                  </a:lnTo>
                  <a:lnTo>
                    <a:pt x="553" y="457"/>
                  </a:lnTo>
                  <a:lnTo>
                    <a:pt x="541" y="474"/>
                  </a:lnTo>
                  <a:lnTo>
                    <a:pt x="528" y="489"/>
                  </a:lnTo>
                  <a:lnTo>
                    <a:pt x="526" y="513"/>
                  </a:lnTo>
                  <a:lnTo>
                    <a:pt x="527" y="534"/>
                  </a:lnTo>
                  <a:lnTo>
                    <a:pt x="531" y="551"/>
                  </a:lnTo>
                  <a:lnTo>
                    <a:pt x="538" y="566"/>
                  </a:lnTo>
                  <a:lnTo>
                    <a:pt x="548" y="577"/>
                  </a:lnTo>
                  <a:lnTo>
                    <a:pt x="559" y="588"/>
                  </a:lnTo>
                  <a:lnTo>
                    <a:pt x="572" y="596"/>
                  </a:lnTo>
                  <a:lnTo>
                    <a:pt x="585" y="603"/>
                  </a:lnTo>
                  <a:lnTo>
                    <a:pt x="601" y="609"/>
                  </a:lnTo>
                  <a:lnTo>
                    <a:pt x="616" y="614"/>
                  </a:lnTo>
                  <a:lnTo>
                    <a:pt x="631" y="619"/>
                  </a:lnTo>
                  <a:lnTo>
                    <a:pt x="647" y="623"/>
                  </a:lnTo>
                  <a:lnTo>
                    <a:pt x="669" y="630"/>
                  </a:lnTo>
                  <a:lnTo>
                    <a:pt x="691" y="637"/>
                  </a:lnTo>
                  <a:lnTo>
                    <a:pt x="712" y="643"/>
                  </a:lnTo>
                  <a:lnTo>
                    <a:pt x="732" y="649"/>
                  </a:lnTo>
                  <a:lnTo>
                    <a:pt x="751" y="656"/>
                  </a:lnTo>
                  <a:lnTo>
                    <a:pt x="768" y="665"/>
                  </a:lnTo>
                  <a:lnTo>
                    <a:pt x="784" y="675"/>
                  </a:lnTo>
                  <a:lnTo>
                    <a:pt x="799" y="687"/>
                  </a:lnTo>
                  <a:lnTo>
                    <a:pt x="810" y="701"/>
                  </a:lnTo>
                  <a:lnTo>
                    <a:pt x="820" y="718"/>
                  </a:lnTo>
                  <a:lnTo>
                    <a:pt x="827" y="739"/>
                  </a:lnTo>
                  <a:lnTo>
                    <a:pt x="831" y="762"/>
                  </a:lnTo>
                  <a:lnTo>
                    <a:pt x="833" y="789"/>
                  </a:lnTo>
                  <a:lnTo>
                    <a:pt x="829" y="798"/>
                  </a:lnTo>
                  <a:lnTo>
                    <a:pt x="818" y="805"/>
                  </a:lnTo>
                  <a:lnTo>
                    <a:pt x="798" y="812"/>
                  </a:lnTo>
                  <a:lnTo>
                    <a:pt x="772" y="820"/>
                  </a:lnTo>
                  <a:lnTo>
                    <a:pt x="738" y="826"/>
                  </a:lnTo>
                  <a:lnTo>
                    <a:pt x="697" y="831"/>
                  </a:lnTo>
                  <a:lnTo>
                    <a:pt x="650" y="836"/>
                  </a:lnTo>
                  <a:lnTo>
                    <a:pt x="598" y="840"/>
                  </a:lnTo>
                  <a:lnTo>
                    <a:pt x="539" y="844"/>
                  </a:lnTo>
                  <a:lnTo>
                    <a:pt x="474" y="845"/>
                  </a:lnTo>
                  <a:lnTo>
                    <a:pt x="446" y="665"/>
                  </a:lnTo>
                  <a:lnTo>
                    <a:pt x="461" y="642"/>
                  </a:lnTo>
                  <a:lnTo>
                    <a:pt x="462" y="640"/>
                  </a:lnTo>
                  <a:lnTo>
                    <a:pt x="462" y="637"/>
                  </a:lnTo>
                  <a:lnTo>
                    <a:pt x="462" y="633"/>
                  </a:lnTo>
                  <a:lnTo>
                    <a:pt x="460" y="631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18" y="590"/>
                  </a:lnTo>
                  <a:lnTo>
                    <a:pt x="416" y="590"/>
                  </a:lnTo>
                  <a:lnTo>
                    <a:pt x="412" y="590"/>
                  </a:lnTo>
                  <a:lnTo>
                    <a:pt x="410" y="592"/>
                  </a:lnTo>
                  <a:lnTo>
                    <a:pt x="374" y="631"/>
                  </a:lnTo>
                  <a:lnTo>
                    <a:pt x="372" y="633"/>
                  </a:lnTo>
                  <a:lnTo>
                    <a:pt x="372" y="637"/>
                  </a:lnTo>
                  <a:lnTo>
                    <a:pt x="372" y="640"/>
                  </a:lnTo>
                  <a:lnTo>
                    <a:pt x="373" y="642"/>
                  </a:lnTo>
                  <a:lnTo>
                    <a:pt x="386" y="665"/>
                  </a:lnTo>
                  <a:lnTo>
                    <a:pt x="358" y="845"/>
                  </a:lnTo>
                  <a:lnTo>
                    <a:pt x="294" y="844"/>
                  </a:lnTo>
                  <a:lnTo>
                    <a:pt x="236" y="840"/>
                  </a:lnTo>
                  <a:lnTo>
                    <a:pt x="183" y="836"/>
                  </a:lnTo>
                  <a:lnTo>
                    <a:pt x="136" y="831"/>
                  </a:lnTo>
                  <a:lnTo>
                    <a:pt x="95" y="826"/>
                  </a:lnTo>
                  <a:lnTo>
                    <a:pt x="62" y="820"/>
                  </a:lnTo>
                  <a:lnTo>
                    <a:pt x="36" y="812"/>
                  </a:lnTo>
                  <a:lnTo>
                    <a:pt x="16" y="805"/>
                  </a:lnTo>
                  <a:lnTo>
                    <a:pt x="4" y="798"/>
                  </a:lnTo>
                  <a:lnTo>
                    <a:pt x="0" y="789"/>
                  </a:lnTo>
                  <a:lnTo>
                    <a:pt x="2" y="762"/>
                  </a:lnTo>
                  <a:lnTo>
                    <a:pt x="6" y="739"/>
                  </a:lnTo>
                  <a:lnTo>
                    <a:pt x="14" y="718"/>
                  </a:lnTo>
                  <a:lnTo>
                    <a:pt x="23" y="701"/>
                  </a:lnTo>
                  <a:lnTo>
                    <a:pt x="35" y="687"/>
                  </a:lnTo>
                  <a:lnTo>
                    <a:pt x="49" y="675"/>
                  </a:lnTo>
                  <a:lnTo>
                    <a:pt x="65" y="665"/>
                  </a:lnTo>
                  <a:lnTo>
                    <a:pt x="82" y="656"/>
                  </a:lnTo>
                  <a:lnTo>
                    <a:pt x="100" y="649"/>
                  </a:lnTo>
                  <a:lnTo>
                    <a:pt x="121" y="643"/>
                  </a:lnTo>
                  <a:lnTo>
                    <a:pt x="142" y="637"/>
                  </a:lnTo>
                  <a:lnTo>
                    <a:pt x="164" y="630"/>
                  </a:lnTo>
                  <a:lnTo>
                    <a:pt x="186" y="623"/>
                  </a:lnTo>
                  <a:lnTo>
                    <a:pt x="202" y="619"/>
                  </a:lnTo>
                  <a:lnTo>
                    <a:pt x="218" y="614"/>
                  </a:lnTo>
                  <a:lnTo>
                    <a:pt x="232" y="609"/>
                  </a:lnTo>
                  <a:lnTo>
                    <a:pt x="248" y="603"/>
                  </a:lnTo>
                  <a:lnTo>
                    <a:pt x="262" y="596"/>
                  </a:lnTo>
                  <a:lnTo>
                    <a:pt x="274" y="588"/>
                  </a:lnTo>
                  <a:lnTo>
                    <a:pt x="286" y="578"/>
                  </a:lnTo>
                  <a:lnTo>
                    <a:pt x="295" y="566"/>
                  </a:lnTo>
                  <a:lnTo>
                    <a:pt x="303" y="551"/>
                  </a:lnTo>
                  <a:lnTo>
                    <a:pt x="307" y="534"/>
                  </a:lnTo>
                  <a:lnTo>
                    <a:pt x="308" y="514"/>
                  </a:lnTo>
                  <a:lnTo>
                    <a:pt x="306" y="489"/>
                  </a:lnTo>
                  <a:lnTo>
                    <a:pt x="292" y="474"/>
                  </a:lnTo>
                  <a:lnTo>
                    <a:pt x="281" y="457"/>
                  </a:lnTo>
                  <a:lnTo>
                    <a:pt x="271" y="439"/>
                  </a:lnTo>
                  <a:lnTo>
                    <a:pt x="264" y="420"/>
                  </a:lnTo>
                  <a:lnTo>
                    <a:pt x="259" y="405"/>
                  </a:lnTo>
                  <a:lnTo>
                    <a:pt x="254" y="391"/>
                  </a:lnTo>
                  <a:lnTo>
                    <a:pt x="252" y="382"/>
                  </a:lnTo>
                  <a:lnTo>
                    <a:pt x="252" y="379"/>
                  </a:lnTo>
                  <a:lnTo>
                    <a:pt x="250" y="378"/>
                  </a:lnTo>
                  <a:lnTo>
                    <a:pt x="244" y="373"/>
                  </a:lnTo>
                  <a:lnTo>
                    <a:pt x="235" y="368"/>
                  </a:lnTo>
                  <a:lnTo>
                    <a:pt x="225" y="359"/>
                  </a:lnTo>
                  <a:lnTo>
                    <a:pt x="215" y="349"/>
                  </a:lnTo>
                  <a:lnTo>
                    <a:pt x="205" y="335"/>
                  </a:lnTo>
                  <a:lnTo>
                    <a:pt x="197" y="319"/>
                  </a:lnTo>
                  <a:lnTo>
                    <a:pt x="193" y="302"/>
                  </a:lnTo>
                  <a:lnTo>
                    <a:pt x="193" y="284"/>
                  </a:lnTo>
                  <a:lnTo>
                    <a:pt x="195" y="269"/>
                  </a:lnTo>
                  <a:lnTo>
                    <a:pt x="199" y="259"/>
                  </a:lnTo>
                  <a:lnTo>
                    <a:pt x="204" y="251"/>
                  </a:lnTo>
                  <a:lnTo>
                    <a:pt x="207" y="247"/>
                  </a:lnTo>
                  <a:lnTo>
                    <a:pt x="208" y="245"/>
                  </a:lnTo>
                  <a:lnTo>
                    <a:pt x="208" y="196"/>
                  </a:lnTo>
                  <a:lnTo>
                    <a:pt x="211" y="163"/>
                  </a:lnTo>
                  <a:lnTo>
                    <a:pt x="220" y="133"/>
                  </a:lnTo>
                  <a:lnTo>
                    <a:pt x="232" y="105"/>
                  </a:lnTo>
                  <a:lnTo>
                    <a:pt x="249" y="80"/>
                  </a:lnTo>
                  <a:lnTo>
                    <a:pt x="270" y="57"/>
                  </a:lnTo>
                  <a:lnTo>
                    <a:pt x="294" y="38"/>
                  </a:lnTo>
                  <a:lnTo>
                    <a:pt x="321" y="22"/>
                  </a:lnTo>
                  <a:lnTo>
                    <a:pt x="352" y="11"/>
                  </a:lnTo>
                  <a:lnTo>
                    <a:pt x="383" y="3"/>
                  </a:lnTo>
                  <a:lnTo>
                    <a:pt x="4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" name="Freeform 405"/>
            <p:cNvSpPr>
              <a:spLocks/>
            </p:cNvSpPr>
            <p:nvPr/>
          </p:nvSpPr>
          <p:spPr bwMode="auto">
            <a:xfrm>
              <a:off x="2487613" y="4144963"/>
              <a:ext cx="120650" cy="122238"/>
            </a:xfrm>
            <a:custGeom>
              <a:avLst/>
              <a:gdLst>
                <a:gd name="T0" fmla="*/ 482 w 833"/>
                <a:gd name="T1" fmla="*/ 11 h 845"/>
                <a:gd name="T2" fmla="*/ 563 w 833"/>
                <a:gd name="T3" fmla="*/ 57 h 845"/>
                <a:gd name="T4" fmla="*/ 614 w 833"/>
                <a:gd name="T5" fmla="*/ 133 h 845"/>
                <a:gd name="T6" fmla="*/ 625 w 833"/>
                <a:gd name="T7" fmla="*/ 245 h 845"/>
                <a:gd name="T8" fmla="*/ 634 w 833"/>
                <a:gd name="T9" fmla="*/ 259 h 845"/>
                <a:gd name="T10" fmla="*/ 641 w 833"/>
                <a:gd name="T11" fmla="*/ 302 h 845"/>
                <a:gd name="T12" fmla="*/ 619 w 833"/>
                <a:gd name="T13" fmla="*/ 349 h 845"/>
                <a:gd name="T14" fmla="*/ 589 w 833"/>
                <a:gd name="T15" fmla="*/ 373 h 845"/>
                <a:gd name="T16" fmla="*/ 581 w 833"/>
                <a:gd name="T17" fmla="*/ 382 h 845"/>
                <a:gd name="T18" fmla="*/ 570 w 833"/>
                <a:gd name="T19" fmla="*/ 420 h 845"/>
                <a:gd name="T20" fmla="*/ 541 w 833"/>
                <a:gd name="T21" fmla="*/ 474 h 845"/>
                <a:gd name="T22" fmla="*/ 527 w 833"/>
                <a:gd name="T23" fmla="*/ 534 h 845"/>
                <a:gd name="T24" fmla="*/ 548 w 833"/>
                <a:gd name="T25" fmla="*/ 578 h 845"/>
                <a:gd name="T26" fmla="*/ 585 w 833"/>
                <a:gd name="T27" fmla="*/ 603 h 845"/>
                <a:gd name="T28" fmla="*/ 631 w 833"/>
                <a:gd name="T29" fmla="*/ 619 h 845"/>
                <a:gd name="T30" fmla="*/ 691 w 833"/>
                <a:gd name="T31" fmla="*/ 637 h 845"/>
                <a:gd name="T32" fmla="*/ 752 w 833"/>
                <a:gd name="T33" fmla="*/ 656 h 845"/>
                <a:gd name="T34" fmla="*/ 799 w 833"/>
                <a:gd name="T35" fmla="*/ 687 h 845"/>
                <a:gd name="T36" fmla="*/ 827 w 833"/>
                <a:gd name="T37" fmla="*/ 739 h 845"/>
                <a:gd name="T38" fmla="*/ 829 w 833"/>
                <a:gd name="T39" fmla="*/ 798 h 845"/>
                <a:gd name="T40" fmla="*/ 772 w 833"/>
                <a:gd name="T41" fmla="*/ 820 h 845"/>
                <a:gd name="T42" fmla="*/ 650 w 833"/>
                <a:gd name="T43" fmla="*/ 836 h 845"/>
                <a:gd name="T44" fmla="*/ 475 w 833"/>
                <a:gd name="T45" fmla="*/ 845 h 845"/>
                <a:gd name="T46" fmla="*/ 462 w 833"/>
                <a:gd name="T47" fmla="*/ 640 h 845"/>
                <a:gd name="T48" fmla="*/ 460 w 833"/>
                <a:gd name="T49" fmla="*/ 631 h 845"/>
                <a:gd name="T50" fmla="*/ 417 w 833"/>
                <a:gd name="T51" fmla="*/ 589 h 845"/>
                <a:gd name="T52" fmla="*/ 374 w 833"/>
                <a:gd name="T53" fmla="*/ 631 h 845"/>
                <a:gd name="T54" fmla="*/ 372 w 833"/>
                <a:gd name="T55" fmla="*/ 640 h 845"/>
                <a:gd name="T56" fmla="*/ 358 w 833"/>
                <a:gd name="T57" fmla="*/ 845 h 845"/>
                <a:gd name="T58" fmla="*/ 183 w 833"/>
                <a:gd name="T59" fmla="*/ 836 h 845"/>
                <a:gd name="T60" fmla="*/ 62 w 833"/>
                <a:gd name="T61" fmla="*/ 820 h 845"/>
                <a:gd name="T62" fmla="*/ 4 w 833"/>
                <a:gd name="T63" fmla="*/ 798 h 845"/>
                <a:gd name="T64" fmla="*/ 6 w 833"/>
                <a:gd name="T65" fmla="*/ 739 h 845"/>
                <a:gd name="T66" fmla="*/ 36 w 833"/>
                <a:gd name="T67" fmla="*/ 687 h 845"/>
                <a:gd name="T68" fmla="*/ 83 w 833"/>
                <a:gd name="T69" fmla="*/ 656 h 845"/>
                <a:gd name="T70" fmla="*/ 142 w 833"/>
                <a:gd name="T71" fmla="*/ 637 h 845"/>
                <a:gd name="T72" fmla="*/ 202 w 833"/>
                <a:gd name="T73" fmla="*/ 619 h 845"/>
                <a:gd name="T74" fmla="*/ 248 w 833"/>
                <a:gd name="T75" fmla="*/ 603 h 845"/>
                <a:gd name="T76" fmla="*/ 286 w 833"/>
                <a:gd name="T77" fmla="*/ 578 h 845"/>
                <a:gd name="T78" fmla="*/ 307 w 833"/>
                <a:gd name="T79" fmla="*/ 534 h 845"/>
                <a:gd name="T80" fmla="*/ 292 w 833"/>
                <a:gd name="T81" fmla="*/ 474 h 845"/>
                <a:gd name="T82" fmla="*/ 264 w 833"/>
                <a:gd name="T83" fmla="*/ 420 h 845"/>
                <a:gd name="T84" fmla="*/ 252 w 833"/>
                <a:gd name="T85" fmla="*/ 382 h 845"/>
                <a:gd name="T86" fmla="*/ 244 w 833"/>
                <a:gd name="T87" fmla="*/ 373 h 845"/>
                <a:gd name="T88" fmla="*/ 215 w 833"/>
                <a:gd name="T89" fmla="*/ 349 h 845"/>
                <a:gd name="T90" fmla="*/ 194 w 833"/>
                <a:gd name="T91" fmla="*/ 302 h 845"/>
                <a:gd name="T92" fmla="*/ 199 w 833"/>
                <a:gd name="T93" fmla="*/ 259 h 845"/>
                <a:gd name="T94" fmla="*/ 209 w 833"/>
                <a:gd name="T95" fmla="*/ 245 h 845"/>
                <a:gd name="T96" fmla="*/ 220 w 833"/>
                <a:gd name="T97" fmla="*/ 133 h 845"/>
                <a:gd name="T98" fmla="*/ 270 w 833"/>
                <a:gd name="T99" fmla="*/ 57 h 845"/>
                <a:gd name="T100" fmla="*/ 352 w 833"/>
                <a:gd name="T101" fmla="*/ 11 h 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33" h="845">
                  <a:moveTo>
                    <a:pt x="417" y="0"/>
                  </a:moveTo>
                  <a:lnTo>
                    <a:pt x="450" y="3"/>
                  </a:lnTo>
                  <a:lnTo>
                    <a:pt x="482" y="11"/>
                  </a:lnTo>
                  <a:lnTo>
                    <a:pt x="512" y="22"/>
                  </a:lnTo>
                  <a:lnTo>
                    <a:pt x="539" y="38"/>
                  </a:lnTo>
                  <a:lnTo>
                    <a:pt x="563" y="57"/>
                  </a:lnTo>
                  <a:lnTo>
                    <a:pt x="584" y="80"/>
                  </a:lnTo>
                  <a:lnTo>
                    <a:pt x="601" y="105"/>
                  </a:lnTo>
                  <a:lnTo>
                    <a:pt x="614" y="133"/>
                  </a:lnTo>
                  <a:lnTo>
                    <a:pt x="622" y="163"/>
                  </a:lnTo>
                  <a:lnTo>
                    <a:pt x="625" y="196"/>
                  </a:lnTo>
                  <a:lnTo>
                    <a:pt x="625" y="245"/>
                  </a:lnTo>
                  <a:lnTo>
                    <a:pt x="626" y="247"/>
                  </a:lnTo>
                  <a:lnTo>
                    <a:pt x="629" y="251"/>
                  </a:lnTo>
                  <a:lnTo>
                    <a:pt x="634" y="259"/>
                  </a:lnTo>
                  <a:lnTo>
                    <a:pt x="639" y="269"/>
                  </a:lnTo>
                  <a:lnTo>
                    <a:pt x="641" y="284"/>
                  </a:lnTo>
                  <a:lnTo>
                    <a:pt x="641" y="302"/>
                  </a:lnTo>
                  <a:lnTo>
                    <a:pt x="637" y="319"/>
                  </a:lnTo>
                  <a:lnTo>
                    <a:pt x="629" y="335"/>
                  </a:lnTo>
                  <a:lnTo>
                    <a:pt x="619" y="349"/>
                  </a:lnTo>
                  <a:lnTo>
                    <a:pt x="608" y="359"/>
                  </a:lnTo>
                  <a:lnTo>
                    <a:pt x="599" y="368"/>
                  </a:lnTo>
                  <a:lnTo>
                    <a:pt x="589" y="373"/>
                  </a:lnTo>
                  <a:lnTo>
                    <a:pt x="584" y="378"/>
                  </a:lnTo>
                  <a:lnTo>
                    <a:pt x="581" y="379"/>
                  </a:lnTo>
                  <a:lnTo>
                    <a:pt x="581" y="382"/>
                  </a:lnTo>
                  <a:lnTo>
                    <a:pt x="579" y="391"/>
                  </a:lnTo>
                  <a:lnTo>
                    <a:pt x="575" y="405"/>
                  </a:lnTo>
                  <a:lnTo>
                    <a:pt x="570" y="420"/>
                  </a:lnTo>
                  <a:lnTo>
                    <a:pt x="562" y="439"/>
                  </a:lnTo>
                  <a:lnTo>
                    <a:pt x="553" y="457"/>
                  </a:lnTo>
                  <a:lnTo>
                    <a:pt x="541" y="474"/>
                  </a:lnTo>
                  <a:lnTo>
                    <a:pt x="528" y="489"/>
                  </a:lnTo>
                  <a:lnTo>
                    <a:pt x="526" y="514"/>
                  </a:lnTo>
                  <a:lnTo>
                    <a:pt x="527" y="534"/>
                  </a:lnTo>
                  <a:lnTo>
                    <a:pt x="531" y="551"/>
                  </a:lnTo>
                  <a:lnTo>
                    <a:pt x="538" y="566"/>
                  </a:lnTo>
                  <a:lnTo>
                    <a:pt x="548" y="578"/>
                  </a:lnTo>
                  <a:lnTo>
                    <a:pt x="559" y="588"/>
                  </a:lnTo>
                  <a:lnTo>
                    <a:pt x="572" y="596"/>
                  </a:lnTo>
                  <a:lnTo>
                    <a:pt x="585" y="603"/>
                  </a:lnTo>
                  <a:lnTo>
                    <a:pt x="601" y="609"/>
                  </a:lnTo>
                  <a:lnTo>
                    <a:pt x="617" y="614"/>
                  </a:lnTo>
                  <a:lnTo>
                    <a:pt x="631" y="619"/>
                  </a:lnTo>
                  <a:lnTo>
                    <a:pt x="647" y="623"/>
                  </a:lnTo>
                  <a:lnTo>
                    <a:pt x="670" y="630"/>
                  </a:lnTo>
                  <a:lnTo>
                    <a:pt x="691" y="637"/>
                  </a:lnTo>
                  <a:lnTo>
                    <a:pt x="712" y="643"/>
                  </a:lnTo>
                  <a:lnTo>
                    <a:pt x="733" y="649"/>
                  </a:lnTo>
                  <a:lnTo>
                    <a:pt x="752" y="656"/>
                  </a:lnTo>
                  <a:lnTo>
                    <a:pt x="768" y="665"/>
                  </a:lnTo>
                  <a:lnTo>
                    <a:pt x="784" y="675"/>
                  </a:lnTo>
                  <a:lnTo>
                    <a:pt x="799" y="687"/>
                  </a:lnTo>
                  <a:lnTo>
                    <a:pt x="810" y="701"/>
                  </a:lnTo>
                  <a:lnTo>
                    <a:pt x="820" y="718"/>
                  </a:lnTo>
                  <a:lnTo>
                    <a:pt x="827" y="739"/>
                  </a:lnTo>
                  <a:lnTo>
                    <a:pt x="831" y="762"/>
                  </a:lnTo>
                  <a:lnTo>
                    <a:pt x="833" y="789"/>
                  </a:lnTo>
                  <a:lnTo>
                    <a:pt x="829" y="798"/>
                  </a:lnTo>
                  <a:lnTo>
                    <a:pt x="818" y="805"/>
                  </a:lnTo>
                  <a:lnTo>
                    <a:pt x="798" y="812"/>
                  </a:lnTo>
                  <a:lnTo>
                    <a:pt x="772" y="820"/>
                  </a:lnTo>
                  <a:lnTo>
                    <a:pt x="737" y="826"/>
                  </a:lnTo>
                  <a:lnTo>
                    <a:pt x="697" y="831"/>
                  </a:lnTo>
                  <a:lnTo>
                    <a:pt x="650" y="836"/>
                  </a:lnTo>
                  <a:lnTo>
                    <a:pt x="598" y="840"/>
                  </a:lnTo>
                  <a:lnTo>
                    <a:pt x="539" y="844"/>
                  </a:lnTo>
                  <a:lnTo>
                    <a:pt x="475" y="845"/>
                  </a:lnTo>
                  <a:lnTo>
                    <a:pt x="446" y="665"/>
                  </a:lnTo>
                  <a:lnTo>
                    <a:pt x="461" y="642"/>
                  </a:lnTo>
                  <a:lnTo>
                    <a:pt x="462" y="640"/>
                  </a:lnTo>
                  <a:lnTo>
                    <a:pt x="462" y="637"/>
                  </a:lnTo>
                  <a:lnTo>
                    <a:pt x="462" y="635"/>
                  </a:lnTo>
                  <a:lnTo>
                    <a:pt x="460" y="631"/>
                  </a:lnTo>
                  <a:lnTo>
                    <a:pt x="423" y="592"/>
                  </a:lnTo>
                  <a:lnTo>
                    <a:pt x="420" y="590"/>
                  </a:lnTo>
                  <a:lnTo>
                    <a:pt x="417" y="589"/>
                  </a:lnTo>
                  <a:lnTo>
                    <a:pt x="414" y="590"/>
                  </a:lnTo>
                  <a:lnTo>
                    <a:pt x="410" y="592"/>
                  </a:lnTo>
                  <a:lnTo>
                    <a:pt x="374" y="631"/>
                  </a:lnTo>
                  <a:lnTo>
                    <a:pt x="372" y="635"/>
                  </a:lnTo>
                  <a:lnTo>
                    <a:pt x="372" y="637"/>
                  </a:lnTo>
                  <a:lnTo>
                    <a:pt x="372" y="640"/>
                  </a:lnTo>
                  <a:lnTo>
                    <a:pt x="373" y="642"/>
                  </a:lnTo>
                  <a:lnTo>
                    <a:pt x="387" y="665"/>
                  </a:lnTo>
                  <a:lnTo>
                    <a:pt x="358" y="845"/>
                  </a:lnTo>
                  <a:lnTo>
                    <a:pt x="294" y="844"/>
                  </a:lnTo>
                  <a:lnTo>
                    <a:pt x="236" y="840"/>
                  </a:lnTo>
                  <a:lnTo>
                    <a:pt x="183" y="836"/>
                  </a:lnTo>
                  <a:lnTo>
                    <a:pt x="136" y="831"/>
                  </a:lnTo>
                  <a:lnTo>
                    <a:pt x="95" y="826"/>
                  </a:lnTo>
                  <a:lnTo>
                    <a:pt x="62" y="820"/>
                  </a:lnTo>
                  <a:lnTo>
                    <a:pt x="36" y="812"/>
                  </a:lnTo>
                  <a:lnTo>
                    <a:pt x="16" y="805"/>
                  </a:lnTo>
                  <a:lnTo>
                    <a:pt x="4" y="798"/>
                  </a:lnTo>
                  <a:lnTo>
                    <a:pt x="0" y="789"/>
                  </a:lnTo>
                  <a:lnTo>
                    <a:pt x="2" y="762"/>
                  </a:lnTo>
                  <a:lnTo>
                    <a:pt x="6" y="739"/>
                  </a:lnTo>
                  <a:lnTo>
                    <a:pt x="14" y="718"/>
                  </a:lnTo>
                  <a:lnTo>
                    <a:pt x="23" y="701"/>
                  </a:lnTo>
                  <a:lnTo>
                    <a:pt x="36" y="687"/>
                  </a:lnTo>
                  <a:lnTo>
                    <a:pt x="49" y="675"/>
                  </a:lnTo>
                  <a:lnTo>
                    <a:pt x="65" y="665"/>
                  </a:lnTo>
                  <a:lnTo>
                    <a:pt x="83" y="656"/>
                  </a:lnTo>
                  <a:lnTo>
                    <a:pt x="102" y="649"/>
                  </a:lnTo>
                  <a:lnTo>
                    <a:pt x="121" y="643"/>
                  </a:lnTo>
                  <a:lnTo>
                    <a:pt x="142" y="637"/>
                  </a:lnTo>
                  <a:lnTo>
                    <a:pt x="164" y="630"/>
                  </a:lnTo>
                  <a:lnTo>
                    <a:pt x="186" y="623"/>
                  </a:lnTo>
                  <a:lnTo>
                    <a:pt x="202" y="619"/>
                  </a:lnTo>
                  <a:lnTo>
                    <a:pt x="218" y="614"/>
                  </a:lnTo>
                  <a:lnTo>
                    <a:pt x="233" y="609"/>
                  </a:lnTo>
                  <a:lnTo>
                    <a:pt x="248" y="603"/>
                  </a:lnTo>
                  <a:lnTo>
                    <a:pt x="262" y="596"/>
                  </a:lnTo>
                  <a:lnTo>
                    <a:pt x="275" y="588"/>
                  </a:lnTo>
                  <a:lnTo>
                    <a:pt x="286" y="578"/>
                  </a:lnTo>
                  <a:lnTo>
                    <a:pt x="295" y="566"/>
                  </a:lnTo>
                  <a:lnTo>
                    <a:pt x="303" y="551"/>
                  </a:lnTo>
                  <a:lnTo>
                    <a:pt x="307" y="534"/>
                  </a:lnTo>
                  <a:lnTo>
                    <a:pt x="308" y="514"/>
                  </a:lnTo>
                  <a:lnTo>
                    <a:pt x="306" y="489"/>
                  </a:lnTo>
                  <a:lnTo>
                    <a:pt x="292" y="474"/>
                  </a:lnTo>
                  <a:lnTo>
                    <a:pt x="281" y="457"/>
                  </a:lnTo>
                  <a:lnTo>
                    <a:pt x="271" y="439"/>
                  </a:lnTo>
                  <a:lnTo>
                    <a:pt x="264" y="420"/>
                  </a:lnTo>
                  <a:lnTo>
                    <a:pt x="259" y="405"/>
                  </a:lnTo>
                  <a:lnTo>
                    <a:pt x="254" y="391"/>
                  </a:lnTo>
                  <a:lnTo>
                    <a:pt x="252" y="382"/>
                  </a:lnTo>
                  <a:lnTo>
                    <a:pt x="252" y="379"/>
                  </a:lnTo>
                  <a:lnTo>
                    <a:pt x="249" y="378"/>
                  </a:lnTo>
                  <a:lnTo>
                    <a:pt x="244" y="373"/>
                  </a:lnTo>
                  <a:lnTo>
                    <a:pt x="235" y="368"/>
                  </a:lnTo>
                  <a:lnTo>
                    <a:pt x="225" y="359"/>
                  </a:lnTo>
                  <a:lnTo>
                    <a:pt x="215" y="349"/>
                  </a:lnTo>
                  <a:lnTo>
                    <a:pt x="205" y="335"/>
                  </a:lnTo>
                  <a:lnTo>
                    <a:pt x="198" y="319"/>
                  </a:lnTo>
                  <a:lnTo>
                    <a:pt x="194" y="302"/>
                  </a:lnTo>
                  <a:lnTo>
                    <a:pt x="193" y="284"/>
                  </a:lnTo>
                  <a:lnTo>
                    <a:pt x="196" y="269"/>
                  </a:lnTo>
                  <a:lnTo>
                    <a:pt x="199" y="259"/>
                  </a:lnTo>
                  <a:lnTo>
                    <a:pt x="204" y="251"/>
                  </a:lnTo>
                  <a:lnTo>
                    <a:pt x="207" y="247"/>
                  </a:lnTo>
                  <a:lnTo>
                    <a:pt x="209" y="245"/>
                  </a:lnTo>
                  <a:lnTo>
                    <a:pt x="209" y="196"/>
                  </a:lnTo>
                  <a:lnTo>
                    <a:pt x="212" y="163"/>
                  </a:lnTo>
                  <a:lnTo>
                    <a:pt x="220" y="133"/>
                  </a:lnTo>
                  <a:lnTo>
                    <a:pt x="232" y="105"/>
                  </a:lnTo>
                  <a:lnTo>
                    <a:pt x="249" y="80"/>
                  </a:lnTo>
                  <a:lnTo>
                    <a:pt x="270" y="57"/>
                  </a:lnTo>
                  <a:lnTo>
                    <a:pt x="294" y="38"/>
                  </a:lnTo>
                  <a:lnTo>
                    <a:pt x="321" y="22"/>
                  </a:lnTo>
                  <a:lnTo>
                    <a:pt x="352" y="11"/>
                  </a:lnTo>
                  <a:lnTo>
                    <a:pt x="383" y="3"/>
                  </a:lnTo>
                  <a:lnTo>
                    <a:pt x="4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9" name="Freeform 406"/>
            <p:cNvSpPr>
              <a:spLocks/>
            </p:cNvSpPr>
            <p:nvPr/>
          </p:nvSpPr>
          <p:spPr bwMode="auto">
            <a:xfrm>
              <a:off x="2174875" y="3992563"/>
              <a:ext cx="384175" cy="131763"/>
            </a:xfrm>
            <a:custGeom>
              <a:avLst/>
              <a:gdLst>
                <a:gd name="T0" fmla="*/ 1354 w 2664"/>
                <a:gd name="T1" fmla="*/ 4 h 910"/>
                <a:gd name="T2" fmla="*/ 1390 w 2664"/>
                <a:gd name="T3" fmla="*/ 24 h 910"/>
                <a:gd name="T4" fmla="*/ 1412 w 2664"/>
                <a:gd name="T5" fmla="*/ 61 h 910"/>
                <a:gd name="T6" fmla="*/ 1414 w 2664"/>
                <a:gd name="T7" fmla="*/ 331 h 910"/>
                <a:gd name="T8" fmla="*/ 2603 w 2664"/>
                <a:gd name="T9" fmla="*/ 334 h 910"/>
                <a:gd name="T10" fmla="*/ 2639 w 2664"/>
                <a:gd name="T11" fmla="*/ 355 h 910"/>
                <a:gd name="T12" fmla="*/ 2661 w 2664"/>
                <a:gd name="T13" fmla="*/ 393 h 910"/>
                <a:gd name="T14" fmla="*/ 2664 w 2664"/>
                <a:gd name="T15" fmla="*/ 827 h 910"/>
                <a:gd name="T16" fmla="*/ 2653 w 2664"/>
                <a:gd name="T17" fmla="*/ 870 h 910"/>
                <a:gd name="T18" fmla="*/ 2623 w 2664"/>
                <a:gd name="T19" fmla="*/ 899 h 910"/>
                <a:gd name="T20" fmla="*/ 2581 w 2664"/>
                <a:gd name="T21" fmla="*/ 910 h 910"/>
                <a:gd name="T22" fmla="*/ 2539 w 2664"/>
                <a:gd name="T23" fmla="*/ 899 h 910"/>
                <a:gd name="T24" fmla="*/ 2508 w 2664"/>
                <a:gd name="T25" fmla="*/ 870 h 910"/>
                <a:gd name="T26" fmla="*/ 2498 w 2664"/>
                <a:gd name="T27" fmla="*/ 827 h 910"/>
                <a:gd name="T28" fmla="*/ 1414 w 2664"/>
                <a:gd name="T29" fmla="*/ 497 h 910"/>
                <a:gd name="T30" fmla="*/ 1412 w 2664"/>
                <a:gd name="T31" fmla="*/ 850 h 910"/>
                <a:gd name="T32" fmla="*/ 1390 w 2664"/>
                <a:gd name="T33" fmla="*/ 887 h 910"/>
                <a:gd name="T34" fmla="*/ 1354 w 2664"/>
                <a:gd name="T35" fmla="*/ 907 h 910"/>
                <a:gd name="T36" fmla="*/ 1310 w 2664"/>
                <a:gd name="T37" fmla="*/ 907 h 910"/>
                <a:gd name="T38" fmla="*/ 1273 w 2664"/>
                <a:gd name="T39" fmla="*/ 887 h 910"/>
                <a:gd name="T40" fmla="*/ 1251 w 2664"/>
                <a:gd name="T41" fmla="*/ 850 h 910"/>
                <a:gd name="T42" fmla="*/ 1248 w 2664"/>
                <a:gd name="T43" fmla="*/ 497 h 910"/>
                <a:gd name="T44" fmla="*/ 166 w 2664"/>
                <a:gd name="T45" fmla="*/ 827 h 910"/>
                <a:gd name="T46" fmla="*/ 155 w 2664"/>
                <a:gd name="T47" fmla="*/ 870 h 910"/>
                <a:gd name="T48" fmla="*/ 125 w 2664"/>
                <a:gd name="T49" fmla="*/ 899 h 910"/>
                <a:gd name="T50" fmla="*/ 83 w 2664"/>
                <a:gd name="T51" fmla="*/ 910 h 910"/>
                <a:gd name="T52" fmla="*/ 41 w 2664"/>
                <a:gd name="T53" fmla="*/ 899 h 910"/>
                <a:gd name="T54" fmla="*/ 10 w 2664"/>
                <a:gd name="T55" fmla="*/ 870 h 910"/>
                <a:gd name="T56" fmla="*/ 0 w 2664"/>
                <a:gd name="T57" fmla="*/ 827 h 910"/>
                <a:gd name="T58" fmla="*/ 2 w 2664"/>
                <a:gd name="T59" fmla="*/ 393 h 910"/>
                <a:gd name="T60" fmla="*/ 24 w 2664"/>
                <a:gd name="T61" fmla="*/ 355 h 910"/>
                <a:gd name="T62" fmla="*/ 61 w 2664"/>
                <a:gd name="T63" fmla="*/ 334 h 910"/>
                <a:gd name="T64" fmla="*/ 1248 w 2664"/>
                <a:gd name="T65" fmla="*/ 331 h 910"/>
                <a:gd name="T66" fmla="*/ 1251 w 2664"/>
                <a:gd name="T67" fmla="*/ 61 h 910"/>
                <a:gd name="T68" fmla="*/ 1273 w 2664"/>
                <a:gd name="T69" fmla="*/ 24 h 910"/>
                <a:gd name="T70" fmla="*/ 1310 w 2664"/>
                <a:gd name="T71" fmla="*/ 4 h 9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664" h="910">
                  <a:moveTo>
                    <a:pt x="1332" y="0"/>
                  </a:moveTo>
                  <a:lnTo>
                    <a:pt x="1354" y="4"/>
                  </a:lnTo>
                  <a:lnTo>
                    <a:pt x="1374" y="12"/>
                  </a:lnTo>
                  <a:lnTo>
                    <a:pt x="1390" y="24"/>
                  </a:lnTo>
                  <a:lnTo>
                    <a:pt x="1404" y="41"/>
                  </a:lnTo>
                  <a:lnTo>
                    <a:pt x="1412" y="61"/>
                  </a:lnTo>
                  <a:lnTo>
                    <a:pt x="1414" y="83"/>
                  </a:lnTo>
                  <a:lnTo>
                    <a:pt x="1414" y="331"/>
                  </a:lnTo>
                  <a:lnTo>
                    <a:pt x="2581" y="331"/>
                  </a:lnTo>
                  <a:lnTo>
                    <a:pt x="2603" y="334"/>
                  </a:lnTo>
                  <a:lnTo>
                    <a:pt x="2623" y="343"/>
                  </a:lnTo>
                  <a:lnTo>
                    <a:pt x="2639" y="355"/>
                  </a:lnTo>
                  <a:lnTo>
                    <a:pt x="2653" y="373"/>
                  </a:lnTo>
                  <a:lnTo>
                    <a:pt x="2661" y="393"/>
                  </a:lnTo>
                  <a:lnTo>
                    <a:pt x="2664" y="414"/>
                  </a:lnTo>
                  <a:lnTo>
                    <a:pt x="2664" y="827"/>
                  </a:lnTo>
                  <a:lnTo>
                    <a:pt x="2661" y="850"/>
                  </a:lnTo>
                  <a:lnTo>
                    <a:pt x="2653" y="870"/>
                  </a:lnTo>
                  <a:lnTo>
                    <a:pt x="2639" y="887"/>
                  </a:lnTo>
                  <a:lnTo>
                    <a:pt x="2623" y="899"/>
                  </a:lnTo>
                  <a:lnTo>
                    <a:pt x="2603" y="907"/>
                  </a:lnTo>
                  <a:lnTo>
                    <a:pt x="2581" y="910"/>
                  </a:lnTo>
                  <a:lnTo>
                    <a:pt x="2559" y="907"/>
                  </a:lnTo>
                  <a:lnTo>
                    <a:pt x="2539" y="899"/>
                  </a:lnTo>
                  <a:lnTo>
                    <a:pt x="2522" y="887"/>
                  </a:lnTo>
                  <a:lnTo>
                    <a:pt x="2508" y="870"/>
                  </a:lnTo>
                  <a:lnTo>
                    <a:pt x="2501" y="850"/>
                  </a:lnTo>
                  <a:lnTo>
                    <a:pt x="2498" y="827"/>
                  </a:lnTo>
                  <a:lnTo>
                    <a:pt x="2498" y="497"/>
                  </a:lnTo>
                  <a:lnTo>
                    <a:pt x="1414" y="497"/>
                  </a:lnTo>
                  <a:lnTo>
                    <a:pt x="1414" y="827"/>
                  </a:lnTo>
                  <a:lnTo>
                    <a:pt x="1412" y="850"/>
                  </a:lnTo>
                  <a:lnTo>
                    <a:pt x="1404" y="870"/>
                  </a:lnTo>
                  <a:lnTo>
                    <a:pt x="1390" y="887"/>
                  </a:lnTo>
                  <a:lnTo>
                    <a:pt x="1374" y="899"/>
                  </a:lnTo>
                  <a:lnTo>
                    <a:pt x="1354" y="907"/>
                  </a:lnTo>
                  <a:lnTo>
                    <a:pt x="1332" y="910"/>
                  </a:lnTo>
                  <a:lnTo>
                    <a:pt x="1310" y="907"/>
                  </a:lnTo>
                  <a:lnTo>
                    <a:pt x="1290" y="899"/>
                  </a:lnTo>
                  <a:lnTo>
                    <a:pt x="1273" y="887"/>
                  </a:lnTo>
                  <a:lnTo>
                    <a:pt x="1259" y="870"/>
                  </a:lnTo>
                  <a:lnTo>
                    <a:pt x="1251" y="850"/>
                  </a:lnTo>
                  <a:lnTo>
                    <a:pt x="1248" y="827"/>
                  </a:lnTo>
                  <a:lnTo>
                    <a:pt x="1248" y="497"/>
                  </a:lnTo>
                  <a:lnTo>
                    <a:pt x="166" y="497"/>
                  </a:lnTo>
                  <a:lnTo>
                    <a:pt x="166" y="827"/>
                  </a:lnTo>
                  <a:lnTo>
                    <a:pt x="163" y="850"/>
                  </a:lnTo>
                  <a:lnTo>
                    <a:pt x="155" y="870"/>
                  </a:lnTo>
                  <a:lnTo>
                    <a:pt x="141" y="887"/>
                  </a:lnTo>
                  <a:lnTo>
                    <a:pt x="125" y="899"/>
                  </a:lnTo>
                  <a:lnTo>
                    <a:pt x="105" y="907"/>
                  </a:lnTo>
                  <a:lnTo>
                    <a:pt x="83" y="910"/>
                  </a:lnTo>
                  <a:lnTo>
                    <a:pt x="61" y="907"/>
                  </a:lnTo>
                  <a:lnTo>
                    <a:pt x="41" y="899"/>
                  </a:lnTo>
                  <a:lnTo>
                    <a:pt x="24" y="887"/>
                  </a:lnTo>
                  <a:lnTo>
                    <a:pt x="10" y="870"/>
                  </a:lnTo>
                  <a:lnTo>
                    <a:pt x="2" y="850"/>
                  </a:lnTo>
                  <a:lnTo>
                    <a:pt x="0" y="827"/>
                  </a:lnTo>
                  <a:lnTo>
                    <a:pt x="0" y="414"/>
                  </a:lnTo>
                  <a:lnTo>
                    <a:pt x="2" y="393"/>
                  </a:lnTo>
                  <a:lnTo>
                    <a:pt x="10" y="373"/>
                  </a:lnTo>
                  <a:lnTo>
                    <a:pt x="24" y="355"/>
                  </a:lnTo>
                  <a:lnTo>
                    <a:pt x="41" y="343"/>
                  </a:lnTo>
                  <a:lnTo>
                    <a:pt x="61" y="334"/>
                  </a:lnTo>
                  <a:lnTo>
                    <a:pt x="83" y="331"/>
                  </a:lnTo>
                  <a:lnTo>
                    <a:pt x="1248" y="331"/>
                  </a:lnTo>
                  <a:lnTo>
                    <a:pt x="1248" y="83"/>
                  </a:lnTo>
                  <a:lnTo>
                    <a:pt x="1251" y="61"/>
                  </a:lnTo>
                  <a:lnTo>
                    <a:pt x="1259" y="41"/>
                  </a:lnTo>
                  <a:lnTo>
                    <a:pt x="1273" y="24"/>
                  </a:lnTo>
                  <a:lnTo>
                    <a:pt x="1290" y="12"/>
                  </a:lnTo>
                  <a:lnTo>
                    <a:pt x="1310" y="4"/>
                  </a:lnTo>
                  <a:lnTo>
                    <a:pt x="13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9" name="Group 498"/>
          <p:cNvGrpSpPr/>
          <p:nvPr/>
        </p:nvGrpSpPr>
        <p:grpSpPr>
          <a:xfrm flipH="1">
            <a:off x="8499928" y="1653182"/>
            <a:ext cx="259154" cy="327753"/>
            <a:chOff x="11249025" y="3276601"/>
            <a:chExt cx="377825" cy="47783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00" name="Freeform 203"/>
            <p:cNvSpPr>
              <a:spLocks/>
            </p:cNvSpPr>
            <p:nvPr/>
          </p:nvSpPr>
          <p:spPr bwMode="auto">
            <a:xfrm>
              <a:off x="11249025" y="3332163"/>
              <a:ext cx="377825" cy="422275"/>
            </a:xfrm>
            <a:custGeom>
              <a:avLst/>
              <a:gdLst>
                <a:gd name="T0" fmla="*/ 154 w 2616"/>
                <a:gd name="T1" fmla="*/ 0 h 2924"/>
                <a:gd name="T2" fmla="*/ 770 w 2616"/>
                <a:gd name="T3" fmla="*/ 0 h 2924"/>
                <a:gd name="T4" fmla="*/ 770 w 2616"/>
                <a:gd name="T5" fmla="*/ 308 h 2924"/>
                <a:gd name="T6" fmla="*/ 308 w 2616"/>
                <a:gd name="T7" fmla="*/ 308 h 2924"/>
                <a:gd name="T8" fmla="*/ 308 w 2616"/>
                <a:gd name="T9" fmla="*/ 2616 h 2924"/>
                <a:gd name="T10" fmla="*/ 2309 w 2616"/>
                <a:gd name="T11" fmla="*/ 2616 h 2924"/>
                <a:gd name="T12" fmla="*/ 2309 w 2616"/>
                <a:gd name="T13" fmla="*/ 308 h 2924"/>
                <a:gd name="T14" fmla="*/ 1847 w 2616"/>
                <a:gd name="T15" fmla="*/ 308 h 2924"/>
                <a:gd name="T16" fmla="*/ 1847 w 2616"/>
                <a:gd name="T17" fmla="*/ 0 h 2924"/>
                <a:gd name="T18" fmla="*/ 2462 w 2616"/>
                <a:gd name="T19" fmla="*/ 0 h 2924"/>
                <a:gd name="T20" fmla="*/ 2493 w 2616"/>
                <a:gd name="T21" fmla="*/ 3 h 2924"/>
                <a:gd name="T22" fmla="*/ 2522 w 2616"/>
                <a:gd name="T23" fmla="*/ 12 h 2924"/>
                <a:gd name="T24" fmla="*/ 2548 w 2616"/>
                <a:gd name="T25" fmla="*/ 26 h 2924"/>
                <a:gd name="T26" fmla="*/ 2571 w 2616"/>
                <a:gd name="T27" fmla="*/ 45 h 2924"/>
                <a:gd name="T28" fmla="*/ 2590 w 2616"/>
                <a:gd name="T29" fmla="*/ 68 h 2924"/>
                <a:gd name="T30" fmla="*/ 2605 w 2616"/>
                <a:gd name="T31" fmla="*/ 94 h 2924"/>
                <a:gd name="T32" fmla="*/ 2613 w 2616"/>
                <a:gd name="T33" fmla="*/ 123 h 2924"/>
                <a:gd name="T34" fmla="*/ 2616 w 2616"/>
                <a:gd name="T35" fmla="*/ 154 h 2924"/>
                <a:gd name="T36" fmla="*/ 2616 w 2616"/>
                <a:gd name="T37" fmla="*/ 2770 h 2924"/>
                <a:gd name="T38" fmla="*/ 2613 w 2616"/>
                <a:gd name="T39" fmla="*/ 2801 h 2924"/>
                <a:gd name="T40" fmla="*/ 2605 w 2616"/>
                <a:gd name="T41" fmla="*/ 2830 h 2924"/>
                <a:gd name="T42" fmla="*/ 2590 w 2616"/>
                <a:gd name="T43" fmla="*/ 2856 h 2924"/>
                <a:gd name="T44" fmla="*/ 2571 w 2616"/>
                <a:gd name="T45" fmla="*/ 2879 h 2924"/>
                <a:gd name="T46" fmla="*/ 2548 w 2616"/>
                <a:gd name="T47" fmla="*/ 2898 h 2924"/>
                <a:gd name="T48" fmla="*/ 2522 w 2616"/>
                <a:gd name="T49" fmla="*/ 2912 h 2924"/>
                <a:gd name="T50" fmla="*/ 2493 w 2616"/>
                <a:gd name="T51" fmla="*/ 2920 h 2924"/>
                <a:gd name="T52" fmla="*/ 2462 w 2616"/>
                <a:gd name="T53" fmla="*/ 2924 h 2924"/>
                <a:gd name="T54" fmla="*/ 154 w 2616"/>
                <a:gd name="T55" fmla="*/ 2924 h 2924"/>
                <a:gd name="T56" fmla="*/ 123 w 2616"/>
                <a:gd name="T57" fmla="*/ 2920 h 2924"/>
                <a:gd name="T58" fmla="*/ 94 w 2616"/>
                <a:gd name="T59" fmla="*/ 2912 h 2924"/>
                <a:gd name="T60" fmla="*/ 68 w 2616"/>
                <a:gd name="T61" fmla="*/ 2898 h 2924"/>
                <a:gd name="T62" fmla="*/ 45 w 2616"/>
                <a:gd name="T63" fmla="*/ 2879 h 2924"/>
                <a:gd name="T64" fmla="*/ 26 w 2616"/>
                <a:gd name="T65" fmla="*/ 2856 h 2924"/>
                <a:gd name="T66" fmla="*/ 11 w 2616"/>
                <a:gd name="T67" fmla="*/ 2830 h 2924"/>
                <a:gd name="T68" fmla="*/ 3 w 2616"/>
                <a:gd name="T69" fmla="*/ 2801 h 2924"/>
                <a:gd name="T70" fmla="*/ 0 w 2616"/>
                <a:gd name="T71" fmla="*/ 2770 h 2924"/>
                <a:gd name="T72" fmla="*/ 0 w 2616"/>
                <a:gd name="T73" fmla="*/ 154 h 2924"/>
                <a:gd name="T74" fmla="*/ 3 w 2616"/>
                <a:gd name="T75" fmla="*/ 123 h 2924"/>
                <a:gd name="T76" fmla="*/ 11 w 2616"/>
                <a:gd name="T77" fmla="*/ 94 h 2924"/>
                <a:gd name="T78" fmla="*/ 26 w 2616"/>
                <a:gd name="T79" fmla="*/ 68 h 2924"/>
                <a:gd name="T80" fmla="*/ 45 w 2616"/>
                <a:gd name="T81" fmla="*/ 45 h 2924"/>
                <a:gd name="T82" fmla="*/ 68 w 2616"/>
                <a:gd name="T83" fmla="*/ 26 h 2924"/>
                <a:gd name="T84" fmla="*/ 94 w 2616"/>
                <a:gd name="T85" fmla="*/ 12 h 2924"/>
                <a:gd name="T86" fmla="*/ 123 w 2616"/>
                <a:gd name="T87" fmla="*/ 3 h 2924"/>
                <a:gd name="T88" fmla="*/ 154 w 2616"/>
                <a:gd name="T89" fmla="*/ 0 h 29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16" h="2924">
                  <a:moveTo>
                    <a:pt x="154" y="0"/>
                  </a:moveTo>
                  <a:lnTo>
                    <a:pt x="770" y="0"/>
                  </a:lnTo>
                  <a:lnTo>
                    <a:pt x="770" y="308"/>
                  </a:lnTo>
                  <a:lnTo>
                    <a:pt x="308" y="308"/>
                  </a:lnTo>
                  <a:lnTo>
                    <a:pt x="308" y="2616"/>
                  </a:lnTo>
                  <a:lnTo>
                    <a:pt x="2309" y="2616"/>
                  </a:lnTo>
                  <a:lnTo>
                    <a:pt x="2309" y="308"/>
                  </a:lnTo>
                  <a:lnTo>
                    <a:pt x="1847" y="308"/>
                  </a:lnTo>
                  <a:lnTo>
                    <a:pt x="1847" y="0"/>
                  </a:lnTo>
                  <a:lnTo>
                    <a:pt x="2462" y="0"/>
                  </a:lnTo>
                  <a:lnTo>
                    <a:pt x="2493" y="3"/>
                  </a:lnTo>
                  <a:lnTo>
                    <a:pt x="2522" y="12"/>
                  </a:lnTo>
                  <a:lnTo>
                    <a:pt x="2548" y="26"/>
                  </a:lnTo>
                  <a:lnTo>
                    <a:pt x="2571" y="45"/>
                  </a:lnTo>
                  <a:lnTo>
                    <a:pt x="2590" y="68"/>
                  </a:lnTo>
                  <a:lnTo>
                    <a:pt x="2605" y="94"/>
                  </a:lnTo>
                  <a:lnTo>
                    <a:pt x="2613" y="123"/>
                  </a:lnTo>
                  <a:lnTo>
                    <a:pt x="2616" y="154"/>
                  </a:lnTo>
                  <a:lnTo>
                    <a:pt x="2616" y="2770"/>
                  </a:lnTo>
                  <a:lnTo>
                    <a:pt x="2613" y="2801"/>
                  </a:lnTo>
                  <a:lnTo>
                    <a:pt x="2605" y="2830"/>
                  </a:lnTo>
                  <a:lnTo>
                    <a:pt x="2590" y="2856"/>
                  </a:lnTo>
                  <a:lnTo>
                    <a:pt x="2571" y="2879"/>
                  </a:lnTo>
                  <a:lnTo>
                    <a:pt x="2548" y="2898"/>
                  </a:lnTo>
                  <a:lnTo>
                    <a:pt x="2522" y="2912"/>
                  </a:lnTo>
                  <a:lnTo>
                    <a:pt x="2493" y="2920"/>
                  </a:lnTo>
                  <a:lnTo>
                    <a:pt x="2462" y="2924"/>
                  </a:lnTo>
                  <a:lnTo>
                    <a:pt x="154" y="2924"/>
                  </a:lnTo>
                  <a:lnTo>
                    <a:pt x="123" y="2920"/>
                  </a:lnTo>
                  <a:lnTo>
                    <a:pt x="94" y="2912"/>
                  </a:lnTo>
                  <a:lnTo>
                    <a:pt x="68" y="2898"/>
                  </a:lnTo>
                  <a:lnTo>
                    <a:pt x="45" y="2879"/>
                  </a:lnTo>
                  <a:lnTo>
                    <a:pt x="26" y="2856"/>
                  </a:lnTo>
                  <a:lnTo>
                    <a:pt x="11" y="2830"/>
                  </a:lnTo>
                  <a:lnTo>
                    <a:pt x="3" y="2801"/>
                  </a:lnTo>
                  <a:lnTo>
                    <a:pt x="0" y="2770"/>
                  </a:lnTo>
                  <a:lnTo>
                    <a:pt x="0" y="154"/>
                  </a:lnTo>
                  <a:lnTo>
                    <a:pt x="3" y="123"/>
                  </a:lnTo>
                  <a:lnTo>
                    <a:pt x="11" y="94"/>
                  </a:lnTo>
                  <a:lnTo>
                    <a:pt x="26" y="68"/>
                  </a:lnTo>
                  <a:lnTo>
                    <a:pt x="45" y="45"/>
                  </a:lnTo>
                  <a:lnTo>
                    <a:pt x="68" y="26"/>
                  </a:lnTo>
                  <a:lnTo>
                    <a:pt x="94" y="12"/>
                  </a:lnTo>
                  <a:lnTo>
                    <a:pt x="123" y="3"/>
                  </a:lnTo>
                  <a:lnTo>
                    <a:pt x="1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" name="Freeform 204"/>
            <p:cNvSpPr>
              <a:spLocks noEditPoints="1"/>
            </p:cNvSpPr>
            <p:nvPr/>
          </p:nvSpPr>
          <p:spPr bwMode="auto">
            <a:xfrm>
              <a:off x="11382375" y="3276601"/>
              <a:ext cx="111125" cy="155575"/>
            </a:xfrm>
            <a:custGeom>
              <a:avLst/>
              <a:gdLst>
                <a:gd name="T0" fmla="*/ 154 w 769"/>
                <a:gd name="T1" fmla="*/ 877 h 1078"/>
                <a:gd name="T2" fmla="*/ 198 w 769"/>
                <a:gd name="T3" fmla="*/ 895 h 1078"/>
                <a:gd name="T4" fmla="*/ 262 w 769"/>
                <a:gd name="T5" fmla="*/ 911 h 1078"/>
                <a:gd name="T6" fmla="*/ 340 w 769"/>
                <a:gd name="T7" fmla="*/ 922 h 1078"/>
                <a:gd name="T8" fmla="*/ 429 w 769"/>
                <a:gd name="T9" fmla="*/ 922 h 1078"/>
                <a:gd name="T10" fmla="*/ 507 w 769"/>
                <a:gd name="T11" fmla="*/ 911 h 1078"/>
                <a:gd name="T12" fmla="*/ 570 w 769"/>
                <a:gd name="T13" fmla="*/ 895 h 1078"/>
                <a:gd name="T14" fmla="*/ 615 w 769"/>
                <a:gd name="T15" fmla="*/ 877 h 1078"/>
                <a:gd name="T16" fmla="*/ 154 w 769"/>
                <a:gd name="T17" fmla="*/ 154 h 1078"/>
                <a:gd name="T18" fmla="*/ 692 w 769"/>
                <a:gd name="T19" fmla="*/ 0 h 1078"/>
                <a:gd name="T20" fmla="*/ 731 w 769"/>
                <a:gd name="T21" fmla="*/ 11 h 1078"/>
                <a:gd name="T22" fmla="*/ 759 w 769"/>
                <a:gd name="T23" fmla="*/ 38 h 1078"/>
                <a:gd name="T24" fmla="*/ 769 w 769"/>
                <a:gd name="T25" fmla="*/ 77 h 1078"/>
                <a:gd name="T26" fmla="*/ 766 w 769"/>
                <a:gd name="T27" fmla="*/ 943 h 1078"/>
                <a:gd name="T28" fmla="*/ 750 w 769"/>
                <a:gd name="T29" fmla="*/ 975 h 1078"/>
                <a:gd name="T30" fmla="*/ 731 w 769"/>
                <a:gd name="T31" fmla="*/ 989 h 1078"/>
                <a:gd name="T32" fmla="*/ 711 w 769"/>
                <a:gd name="T33" fmla="*/ 1001 h 1078"/>
                <a:gd name="T34" fmla="*/ 675 w 769"/>
                <a:gd name="T35" fmla="*/ 1019 h 1078"/>
                <a:gd name="T36" fmla="*/ 623 w 769"/>
                <a:gd name="T37" fmla="*/ 1039 h 1078"/>
                <a:gd name="T38" fmla="*/ 556 w 769"/>
                <a:gd name="T39" fmla="*/ 1058 h 1078"/>
                <a:gd name="T40" fmla="*/ 477 w 769"/>
                <a:gd name="T41" fmla="*/ 1072 h 1078"/>
                <a:gd name="T42" fmla="*/ 385 w 769"/>
                <a:gd name="T43" fmla="*/ 1078 h 1078"/>
                <a:gd name="T44" fmla="*/ 292 w 769"/>
                <a:gd name="T45" fmla="*/ 1072 h 1078"/>
                <a:gd name="T46" fmla="*/ 212 w 769"/>
                <a:gd name="T47" fmla="*/ 1058 h 1078"/>
                <a:gd name="T48" fmla="*/ 145 w 769"/>
                <a:gd name="T49" fmla="*/ 1039 h 1078"/>
                <a:gd name="T50" fmla="*/ 93 w 769"/>
                <a:gd name="T51" fmla="*/ 1019 h 1078"/>
                <a:gd name="T52" fmla="*/ 57 w 769"/>
                <a:gd name="T53" fmla="*/ 1001 h 1078"/>
                <a:gd name="T54" fmla="*/ 37 w 769"/>
                <a:gd name="T55" fmla="*/ 989 h 1078"/>
                <a:gd name="T56" fmla="*/ 19 w 769"/>
                <a:gd name="T57" fmla="*/ 975 h 1078"/>
                <a:gd name="T58" fmla="*/ 2 w 769"/>
                <a:gd name="T59" fmla="*/ 943 h 1078"/>
                <a:gd name="T60" fmla="*/ 0 w 769"/>
                <a:gd name="T61" fmla="*/ 77 h 1078"/>
                <a:gd name="T62" fmla="*/ 10 w 769"/>
                <a:gd name="T63" fmla="*/ 38 h 1078"/>
                <a:gd name="T64" fmla="*/ 37 w 769"/>
                <a:gd name="T65" fmla="*/ 11 h 1078"/>
                <a:gd name="T66" fmla="*/ 77 w 769"/>
                <a:gd name="T67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69" h="1078">
                  <a:moveTo>
                    <a:pt x="154" y="154"/>
                  </a:moveTo>
                  <a:lnTo>
                    <a:pt x="154" y="877"/>
                  </a:lnTo>
                  <a:lnTo>
                    <a:pt x="173" y="885"/>
                  </a:lnTo>
                  <a:lnTo>
                    <a:pt x="198" y="895"/>
                  </a:lnTo>
                  <a:lnTo>
                    <a:pt x="229" y="903"/>
                  </a:lnTo>
                  <a:lnTo>
                    <a:pt x="262" y="911"/>
                  </a:lnTo>
                  <a:lnTo>
                    <a:pt x="299" y="918"/>
                  </a:lnTo>
                  <a:lnTo>
                    <a:pt x="340" y="922"/>
                  </a:lnTo>
                  <a:lnTo>
                    <a:pt x="385" y="924"/>
                  </a:lnTo>
                  <a:lnTo>
                    <a:pt x="429" y="922"/>
                  </a:lnTo>
                  <a:lnTo>
                    <a:pt x="470" y="918"/>
                  </a:lnTo>
                  <a:lnTo>
                    <a:pt x="507" y="911"/>
                  </a:lnTo>
                  <a:lnTo>
                    <a:pt x="541" y="903"/>
                  </a:lnTo>
                  <a:lnTo>
                    <a:pt x="570" y="895"/>
                  </a:lnTo>
                  <a:lnTo>
                    <a:pt x="595" y="885"/>
                  </a:lnTo>
                  <a:lnTo>
                    <a:pt x="615" y="877"/>
                  </a:lnTo>
                  <a:lnTo>
                    <a:pt x="615" y="154"/>
                  </a:lnTo>
                  <a:lnTo>
                    <a:pt x="154" y="154"/>
                  </a:lnTo>
                  <a:close/>
                  <a:moveTo>
                    <a:pt x="77" y="0"/>
                  </a:moveTo>
                  <a:lnTo>
                    <a:pt x="692" y="0"/>
                  </a:lnTo>
                  <a:lnTo>
                    <a:pt x="712" y="2"/>
                  </a:lnTo>
                  <a:lnTo>
                    <a:pt x="731" y="11"/>
                  </a:lnTo>
                  <a:lnTo>
                    <a:pt x="747" y="22"/>
                  </a:lnTo>
                  <a:lnTo>
                    <a:pt x="759" y="38"/>
                  </a:lnTo>
                  <a:lnTo>
                    <a:pt x="766" y="57"/>
                  </a:lnTo>
                  <a:lnTo>
                    <a:pt x="769" y="77"/>
                  </a:lnTo>
                  <a:lnTo>
                    <a:pt x="769" y="924"/>
                  </a:lnTo>
                  <a:lnTo>
                    <a:pt x="766" y="943"/>
                  </a:lnTo>
                  <a:lnTo>
                    <a:pt x="760" y="960"/>
                  </a:lnTo>
                  <a:lnTo>
                    <a:pt x="750" y="975"/>
                  </a:lnTo>
                  <a:lnTo>
                    <a:pt x="735" y="987"/>
                  </a:lnTo>
                  <a:lnTo>
                    <a:pt x="731" y="989"/>
                  </a:lnTo>
                  <a:lnTo>
                    <a:pt x="724" y="995"/>
                  </a:lnTo>
                  <a:lnTo>
                    <a:pt x="711" y="1001"/>
                  </a:lnTo>
                  <a:lnTo>
                    <a:pt x="695" y="1009"/>
                  </a:lnTo>
                  <a:lnTo>
                    <a:pt x="675" y="1019"/>
                  </a:lnTo>
                  <a:lnTo>
                    <a:pt x="651" y="1029"/>
                  </a:lnTo>
                  <a:lnTo>
                    <a:pt x="623" y="1039"/>
                  </a:lnTo>
                  <a:lnTo>
                    <a:pt x="592" y="1049"/>
                  </a:lnTo>
                  <a:lnTo>
                    <a:pt x="556" y="1058"/>
                  </a:lnTo>
                  <a:lnTo>
                    <a:pt x="519" y="1065"/>
                  </a:lnTo>
                  <a:lnTo>
                    <a:pt x="477" y="1072"/>
                  </a:lnTo>
                  <a:lnTo>
                    <a:pt x="432" y="1076"/>
                  </a:lnTo>
                  <a:lnTo>
                    <a:pt x="385" y="1078"/>
                  </a:lnTo>
                  <a:lnTo>
                    <a:pt x="337" y="1076"/>
                  </a:lnTo>
                  <a:lnTo>
                    <a:pt x="292" y="1072"/>
                  </a:lnTo>
                  <a:lnTo>
                    <a:pt x="250" y="1065"/>
                  </a:lnTo>
                  <a:lnTo>
                    <a:pt x="212" y="1058"/>
                  </a:lnTo>
                  <a:lnTo>
                    <a:pt x="177" y="1049"/>
                  </a:lnTo>
                  <a:lnTo>
                    <a:pt x="145" y="1039"/>
                  </a:lnTo>
                  <a:lnTo>
                    <a:pt x="117" y="1029"/>
                  </a:lnTo>
                  <a:lnTo>
                    <a:pt x="93" y="1019"/>
                  </a:lnTo>
                  <a:lnTo>
                    <a:pt x="74" y="1009"/>
                  </a:lnTo>
                  <a:lnTo>
                    <a:pt x="57" y="1001"/>
                  </a:lnTo>
                  <a:lnTo>
                    <a:pt x="45" y="995"/>
                  </a:lnTo>
                  <a:lnTo>
                    <a:pt x="37" y="989"/>
                  </a:lnTo>
                  <a:lnTo>
                    <a:pt x="34" y="987"/>
                  </a:lnTo>
                  <a:lnTo>
                    <a:pt x="19" y="975"/>
                  </a:lnTo>
                  <a:lnTo>
                    <a:pt x="8" y="960"/>
                  </a:lnTo>
                  <a:lnTo>
                    <a:pt x="2" y="943"/>
                  </a:lnTo>
                  <a:lnTo>
                    <a:pt x="0" y="924"/>
                  </a:lnTo>
                  <a:lnTo>
                    <a:pt x="0" y="77"/>
                  </a:lnTo>
                  <a:lnTo>
                    <a:pt x="2" y="57"/>
                  </a:lnTo>
                  <a:lnTo>
                    <a:pt x="10" y="38"/>
                  </a:lnTo>
                  <a:lnTo>
                    <a:pt x="22" y="22"/>
                  </a:lnTo>
                  <a:lnTo>
                    <a:pt x="37" y="11"/>
                  </a:lnTo>
                  <a:lnTo>
                    <a:pt x="56" y="2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" name="Freeform 205"/>
            <p:cNvSpPr>
              <a:spLocks/>
            </p:cNvSpPr>
            <p:nvPr/>
          </p:nvSpPr>
          <p:spPr bwMode="auto">
            <a:xfrm>
              <a:off x="11333163" y="3478213"/>
              <a:ext cx="209550" cy="212725"/>
            </a:xfrm>
            <a:custGeom>
              <a:avLst/>
              <a:gdLst>
                <a:gd name="T0" fmla="*/ 852 w 1444"/>
                <a:gd name="T1" fmla="*/ 23 h 1476"/>
                <a:gd name="T2" fmla="*/ 991 w 1444"/>
                <a:gd name="T3" fmla="*/ 113 h 1476"/>
                <a:gd name="T4" fmla="*/ 1071 w 1444"/>
                <a:gd name="T5" fmla="*/ 256 h 1476"/>
                <a:gd name="T6" fmla="*/ 1085 w 1444"/>
                <a:gd name="T7" fmla="*/ 429 h 1476"/>
                <a:gd name="T8" fmla="*/ 1105 w 1444"/>
                <a:gd name="T9" fmla="*/ 465 h 1476"/>
                <a:gd name="T10" fmla="*/ 1104 w 1444"/>
                <a:gd name="T11" fmla="*/ 551 h 1476"/>
                <a:gd name="T12" fmla="*/ 1055 w 1444"/>
                <a:gd name="T13" fmla="*/ 627 h 1476"/>
                <a:gd name="T14" fmla="*/ 1011 w 1444"/>
                <a:gd name="T15" fmla="*/ 659 h 1476"/>
                <a:gd name="T16" fmla="*/ 1002 w 1444"/>
                <a:gd name="T17" fmla="*/ 686 h 1476"/>
                <a:gd name="T18" fmla="*/ 973 w 1444"/>
                <a:gd name="T19" fmla="*/ 769 h 1476"/>
                <a:gd name="T20" fmla="*/ 915 w 1444"/>
                <a:gd name="T21" fmla="*/ 854 h 1476"/>
                <a:gd name="T22" fmla="*/ 920 w 1444"/>
                <a:gd name="T23" fmla="*/ 962 h 1476"/>
                <a:gd name="T24" fmla="*/ 968 w 1444"/>
                <a:gd name="T25" fmla="*/ 1027 h 1476"/>
                <a:gd name="T26" fmla="*/ 1041 w 1444"/>
                <a:gd name="T27" fmla="*/ 1063 h 1476"/>
                <a:gd name="T28" fmla="*/ 1121 w 1444"/>
                <a:gd name="T29" fmla="*/ 1089 h 1476"/>
                <a:gd name="T30" fmla="*/ 1237 w 1444"/>
                <a:gd name="T31" fmla="*/ 1123 h 1476"/>
                <a:gd name="T32" fmla="*/ 1336 w 1444"/>
                <a:gd name="T33" fmla="*/ 1164 h 1476"/>
                <a:gd name="T34" fmla="*/ 1408 w 1444"/>
                <a:gd name="T35" fmla="*/ 1229 h 1476"/>
                <a:gd name="T36" fmla="*/ 1443 w 1444"/>
                <a:gd name="T37" fmla="*/ 1342 h 1476"/>
                <a:gd name="T38" fmla="*/ 1413 w 1444"/>
                <a:gd name="T39" fmla="*/ 1408 h 1476"/>
                <a:gd name="T40" fmla="*/ 1279 w 1444"/>
                <a:gd name="T41" fmla="*/ 1443 h 1476"/>
                <a:gd name="T42" fmla="*/ 1050 w 1444"/>
                <a:gd name="T43" fmla="*/ 1466 h 1476"/>
                <a:gd name="T44" fmla="*/ 774 w 1444"/>
                <a:gd name="T45" fmla="*/ 1160 h 1476"/>
                <a:gd name="T46" fmla="*/ 797 w 1444"/>
                <a:gd name="T47" fmla="*/ 1102 h 1476"/>
                <a:gd name="T48" fmla="*/ 711 w 1444"/>
                <a:gd name="T49" fmla="*/ 1033 h 1476"/>
                <a:gd name="T50" fmla="*/ 646 w 1444"/>
                <a:gd name="T51" fmla="*/ 1120 h 1476"/>
                <a:gd name="T52" fmla="*/ 465 w 1444"/>
                <a:gd name="T53" fmla="*/ 1471 h 1476"/>
                <a:gd name="T54" fmla="*/ 214 w 1444"/>
                <a:gd name="T55" fmla="*/ 1450 h 1476"/>
                <a:gd name="T56" fmla="*/ 55 w 1444"/>
                <a:gd name="T57" fmla="*/ 1418 h 1476"/>
                <a:gd name="T58" fmla="*/ 0 w 1444"/>
                <a:gd name="T59" fmla="*/ 1379 h 1476"/>
                <a:gd name="T60" fmla="*/ 23 w 1444"/>
                <a:gd name="T61" fmla="*/ 1252 h 1476"/>
                <a:gd name="T62" fmla="*/ 87 w 1444"/>
                <a:gd name="T63" fmla="*/ 1177 h 1476"/>
                <a:gd name="T64" fmla="*/ 181 w 1444"/>
                <a:gd name="T65" fmla="*/ 1133 h 1476"/>
                <a:gd name="T66" fmla="*/ 293 w 1444"/>
                <a:gd name="T67" fmla="*/ 1098 h 1476"/>
                <a:gd name="T68" fmla="*/ 382 w 1444"/>
                <a:gd name="T69" fmla="*/ 1069 h 1476"/>
                <a:gd name="T70" fmla="*/ 459 w 1444"/>
                <a:gd name="T71" fmla="*/ 1037 h 1476"/>
                <a:gd name="T72" fmla="*/ 515 w 1444"/>
                <a:gd name="T73" fmla="*/ 982 h 1476"/>
                <a:gd name="T74" fmla="*/ 533 w 1444"/>
                <a:gd name="T75" fmla="*/ 886 h 1476"/>
                <a:gd name="T76" fmla="*/ 482 w 1444"/>
                <a:gd name="T77" fmla="*/ 791 h 1476"/>
                <a:gd name="T78" fmla="*/ 447 w 1444"/>
                <a:gd name="T79" fmla="*/ 703 h 1476"/>
                <a:gd name="T80" fmla="*/ 435 w 1444"/>
                <a:gd name="T81" fmla="*/ 661 h 1476"/>
                <a:gd name="T82" fmla="*/ 403 w 1444"/>
                <a:gd name="T83" fmla="*/ 640 h 1476"/>
                <a:gd name="T84" fmla="*/ 348 w 1444"/>
                <a:gd name="T85" fmla="*/ 574 h 1476"/>
                <a:gd name="T86" fmla="*/ 335 w 1444"/>
                <a:gd name="T87" fmla="*/ 483 h 1476"/>
                <a:gd name="T88" fmla="*/ 356 w 1444"/>
                <a:gd name="T89" fmla="*/ 434 h 1476"/>
                <a:gd name="T90" fmla="*/ 364 w 1444"/>
                <a:gd name="T91" fmla="*/ 297 h 1476"/>
                <a:gd name="T92" fmla="*/ 426 w 1444"/>
                <a:gd name="T93" fmla="*/ 145 h 1476"/>
                <a:gd name="T94" fmla="*/ 553 w 1444"/>
                <a:gd name="T95" fmla="*/ 40 h 1476"/>
                <a:gd name="T96" fmla="*/ 722 w 1444"/>
                <a:gd name="T97" fmla="*/ 0 h 1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44" h="1476">
                  <a:moveTo>
                    <a:pt x="722" y="0"/>
                  </a:moveTo>
                  <a:lnTo>
                    <a:pt x="767" y="2"/>
                  </a:lnTo>
                  <a:lnTo>
                    <a:pt x="810" y="10"/>
                  </a:lnTo>
                  <a:lnTo>
                    <a:pt x="852" y="23"/>
                  </a:lnTo>
                  <a:lnTo>
                    <a:pt x="891" y="40"/>
                  </a:lnTo>
                  <a:lnTo>
                    <a:pt x="927" y="60"/>
                  </a:lnTo>
                  <a:lnTo>
                    <a:pt x="961" y="85"/>
                  </a:lnTo>
                  <a:lnTo>
                    <a:pt x="991" y="113"/>
                  </a:lnTo>
                  <a:lnTo>
                    <a:pt x="1017" y="145"/>
                  </a:lnTo>
                  <a:lnTo>
                    <a:pt x="1040" y="180"/>
                  </a:lnTo>
                  <a:lnTo>
                    <a:pt x="1059" y="216"/>
                  </a:lnTo>
                  <a:lnTo>
                    <a:pt x="1071" y="256"/>
                  </a:lnTo>
                  <a:lnTo>
                    <a:pt x="1079" y="297"/>
                  </a:lnTo>
                  <a:lnTo>
                    <a:pt x="1082" y="341"/>
                  </a:lnTo>
                  <a:lnTo>
                    <a:pt x="1082" y="427"/>
                  </a:lnTo>
                  <a:lnTo>
                    <a:pt x="1085" y="429"/>
                  </a:lnTo>
                  <a:lnTo>
                    <a:pt x="1088" y="434"/>
                  </a:lnTo>
                  <a:lnTo>
                    <a:pt x="1094" y="441"/>
                  </a:lnTo>
                  <a:lnTo>
                    <a:pt x="1099" y="451"/>
                  </a:lnTo>
                  <a:lnTo>
                    <a:pt x="1105" y="465"/>
                  </a:lnTo>
                  <a:lnTo>
                    <a:pt x="1110" y="483"/>
                  </a:lnTo>
                  <a:lnTo>
                    <a:pt x="1112" y="502"/>
                  </a:lnTo>
                  <a:lnTo>
                    <a:pt x="1111" y="526"/>
                  </a:lnTo>
                  <a:lnTo>
                    <a:pt x="1104" y="551"/>
                  </a:lnTo>
                  <a:lnTo>
                    <a:pt x="1096" y="574"/>
                  </a:lnTo>
                  <a:lnTo>
                    <a:pt x="1084" y="595"/>
                  </a:lnTo>
                  <a:lnTo>
                    <a:pt x="1070" y="612"/>
                  </a:lnTo>
                  <a:lnTo>
                    <a:pt x="1055" y="627"/>
                  </a:lnTo>
                  <a:lnTo>
                    <a:pt x="1041" y="640"/>
                  </a:lnTo>
                  <a:lnTo>
                    <a:pt x="1027" y="649"/>
                  </a:lnTo>
                  <a:lnTo>
                    <a:pt x="1017" y="655"/>
                  </a:lnTo>
                  <a:lnTo>
                    <a:pt x="1011" y="659"/>
                  </a:lnTo>
                  <a:lnTo>
                    <a:pt x="1008" y="661"/>
                  </a:lnTo>
                  <a:lnTo>
                    <a:pt x="1007" y="665"/>
                  </a:lnTo>
                  <a:lnTo>
                    <a:pt x="1005" y="673"/>
                  </a:lnTo>
                  <a:lnTo>
                    <a:pt x="1002" y="686"/>
                  </a:lnTo>
                  <a:lnTo>
                    <a:pt x="997" y="703"/>
                  </a:lnTo>
                  <a:lnTo>
                    <a:pt x="991" y="723"/>
                  </a:lnTo>
                  <a:lnTo>
                    <a:pt x="983" y="746"/>
                  </a:lnTo>
                  <a:lnTo>
                    <a:pt x="973" y="769"/>
                  </a:lnTo>
                  <a:lnTo>
                    <a:pt x="962" y="791"/>
                  </a:lnTo>
                  <a:lnTo>
                    <a:pt x="948" y="814"/>
                  </a:lnTo>
                  <a:lnTo>
                    <a:pt x="933" y="835"/>
                  </a:lnTo>
                  <a:lnTo>
                    <a:pt x="915" y="854"/>
                  </a:lnTo>
                  <a:lnTo>
                    <a:pt x="911" y="886"/>
                  </a:lnTo>
                  <a:lnTo>
                    <a:pt x="911" y="915"/>
                  </a:lnTo>
                  <a:lnTo>
                    <a:pt x="914" y="940"/>
                  </a:lnTo>
                  <a:lnTo>
                    <a:pt x="920" y="962"/>
                  </a:lnTo>
                  <a:lnTo>
                    <a:pt x="930" y="982"/>
                  </a:lnTo>
                  <a:lnTo>
                    <a:pt x="940" y="998"/>
                  </a:lnTo>
                  <a:lnTo>
                    <a:pt x="953" y="1013"/>
                  </a:lnTo>
                  <a:lnTo>
                    <a:pt x="968" y="1027"/>
                  </a:lnTo>
                  <a:lnTo>
                    <a:pt x="985" y="1037"/>
                  </a:lnTo>
                  <a:lnTo>
                    <a:pt x="1002" y="1047"/>
                  </a:lnTo>
                  <a:lnTo>
                    <a:pt x="1021" y="1056"/>
                  </a:lnTo>
                  <a:lnTo>
                    <a:pt x="1041" y="1063"/>
                  </a:lnTo>
                  <a:lnTo>
                    <a:pt x="1061" y="1069"/>
                  </a:lnTo>
                  <a:lnTo>
                    <a:pt x="1081" y="1075"/>
                  </a:lnTo>
                  <a:lnTo>
                    <a:pt x="1101" y="1082"/>
                  </a:lnTo>
                  <a:lnTo>
                    <a:pt x="1121" y="1089"/>
                  </a:lnTo>
                  <a:lnTo>
                    <a:pt x="1151" y="1098"/>
                  </a:lnTo>
                  <a:lnTo>
                    <a:pt x="1180" y="1107"/>
                  </a:lnTo>
                  <a:lnTo>
                    <a:pt x="1209" y="1115"/>
                  </a:lnTo>
                  <a:lnTo>
                    <a:pt x="1237" y="1123"/>
                  </a:lnTo>
                  <a:lnTo>
                    <a:pt x="1263" y="1133"/>
                  </a:lnTo>
                  <a:lnTo>
                    <a:pt x="1289" y="1142"/>
                  </a:lnTo>
                  <a:lnTo>
                    <a:pt x="1313" y="1152"/>
                  </a:lnTo>
                  <a:lnTo>
                    <a:pt x="1336" y="1164"/>
                  </a:lnTo>
                  <a:lnTo>
                    <a:pt x="1357" y="1177"/>
                  </a:lnTo>
                  <a:lnTo>
                    <a:pt x="1376" y="1192"/>
                  </a:lnTo>
                  <a:lnTo>
                    <a:pt x="1393" y="1210"/>
                  </a:lnTo>
                  <a:lnTo>
                    <a:pt x="1408" y="1229"/>
                  </a:lnTo>
                  <a:lnTo>
                    <a:pt x="1421" y="1252"/>
                  </a:lnTo>
                  <a:lnTo>
                    <a:pt x="1431" y="1278"/>
                  </a:lnTo>
                  <a:lnTo>
                    <a:pt x="1438" y="1308"/>
                  </a:lnTo>
                  <a:lnTo>
                    <a:pt x="1443" y="1342"/>
                  </a:lnTo>
                  <a:lnTo>
                    <a:pt x="1444" y="1379"/>
                  </a:lnTo>
                  <a:lnTo>
                    <a:pt x="1441" y="1388"/>
                  </a:lnTo>
                  <a:lnTo>
                    <a:pt x="1431" y="1399"/>
                  </a:lnTo>
                  <a:lnTo>
                    <a:pt x="1413" y="1408"/>
                  </a:lnTo>
                  <a:lnTo>
                    <a:pt x="1389" y="1418"/>
                  </a:lnTo>
                  <a:lnTo>
                    <a:pt x="1358" y="1426"/>
                  </a:lnTo>
                  <a:lnTo>
                    <a:pt x="1322" y="1434"/>
                  </a:lnTo>
                  <a:lnTo>
                    <a:pt x="1279" y="1443"/>
                  </a:lnTo>
                  <a:lnTo>
                    <a:pt x="1230" y="1450"/>
                  </a:lnTo>
                  <a:lnTo>
                    <a:pt x="1176" y="1456"/>
                  </a:lnTo>
                  <a:lnTo>
                    <a:pt x="1116" y="1462"/>
                  </a:lnTo>
                  <a:lnTo>
                    <a:pt x="1050" y="1466"/>
                  </a:lnTo>
                  <a:lnTo>
                    <a:pt x="979" y="1471"/>
                  </a:lnTo>
                  <a:lnTo>
                    <a:pt x="904" y="1474"/>
                  </a:lnTo>
                  <a:lnTo>
                    <a:pt x="822" y="1476"/>
                  </a:lnTo>
                  <a:lnTo>
                    <a:pt x="774" y="1160"/>
                  </a:lnTo>
                  <a:lnTo>
                    <a:pt x="798" y="1120"/>
                  </a:lnTo>
                  <a:lnTo>
                    <a:pt x="801" y="1115"/>
                  </a:lnTo>
                  <a:lnTo>
                    <a:pt x="801" y="1109"/>
                  </a:lnTo>
                  <a:lnTo>
                    <a:pt x="797" y="1102"/>
                  </a:lnTo>
                  <a:lnTo>
                    <a:pt x="733" y="1033"/>
                  </a:lnTo>
                  <a:lnTo>
                    <a:pt x="726" y="1030"/>
                  </a:lnTo>
                  <a:lnTo>
                    <a:pt x="718" y="1030"/>
                  </a:lnTo>
                  <a:lnTo>
                    <a:pt x="711" y="1033"/>
                  </a:lnTo>
                  <a:lnTo>
                    <a:pt x="647" y="1102"/>
                  </a:lnTo>
                  <a:lnTo>
                    <a:pt x="644" y="1109"/>
                  </a:lnTo>
                  <a:lnTo>
                    <a:pt x="644" y="1115"/>
                  </a:lnTo>
                  <a:lnTo>
                    <a:pt x="646" y="1120"/>
                  </a:lnTo>
                  <a:lnTo>
                    <a:pt x="671" y="1160"/>
                  </a:lnTo>
                  <a:lnTo>
                    <a:pt x="622" y="1476"/>
                  </a:lnTo>
                  <a:lnTo>
                    <a:pt x="541" y="1474"/>
                  </a:lnTo>
                  <a:lnTo>
                    <a:pt x="465" y="1471"/>
                  </a:lnTo>
                  <a:lnTo>
                    <a:pt x="394" y="1466"/>
                  </a:lnTo>
                  <a:lnTo>
                    <a:pt x="328" y="1462"/>
                  </a:lnTo>
                  <a:lnTo>
                    <a:pt x="268" y="1456"/>
                  </a:lnTo>
                  <a:lnTo>
                    <a:pt x="214" y="1450"/>
                  </a:lnTo>
                  <a:lnTo>
                    <a:pt x="165" y="1443"/>
                  </a:lnTo>
                  <a:lnTo>
                    <a:pt x="122" y="1434"/>
                  </a:lnTo>
                  <a:lnTo>
                    <a:pt x="85" y="1426"/>
                  </a:lnTo>
                  <a:lnTo>
                    <a:pt x="55" y="1418"/>
                  </a:lnTo>
                  <a:lnTo>
                    <a:pt x="31" y="1408"/>
                  </a:lnTo>
                  <a:lnTo>
                    <a:pt x="13" y="1399"/>
                  </a:lnTo>
                  <a:lnTo>
                    <a:pt x="3" y="1388"/>
                  </a:lnTo>
                  <a:lnTo>
                    <a:pt x="0" y="1379"/>
                  </a:lnTo>
                  <a:lnTo>
                    <a:pt x="1" y="1342"/>
                  </a:lnTo>
                  <a:lnTo>
                    <a:pt x="6" y="1308"/>
                  </a:lnTo>
                  <a:lnTo>
                    <a:pt x="13" y="1278"/>
                  </a:lnTo>
                  <a:lnTo>
                    <a:pt x="23" y="1252"/>
                  </a:lnTo>
                  <a:lnTo>
                    <a:pt x="35" y="1229"/>
                  </a:lnTo>
                  <a:lnTo>
                    <a:pt x="51" y="1210"/>
                  </a:lnTo>
                  <a:lnTo>
                    <a:pt x="67" y="1192"/>
                  </a:lnTo>
                  <a:lnTo>
                    <a:pt x="87" y="1177"/>
                  </a:lnTo>
                  <a:lnTo>
                    <a:pt x="108" y="1164"/>
                  </a:lnTo>
                  <a:lnTo>
                    <a:pt x="131" y="1152"/>
                  </a:lnTo>
                  <a:lnTo>
                    <a:pt x="155" y="1142"/>
                  </a:lnTo>
                  <a:lnTo>
                    <a:pt x="181" y="1133"/>
                  </a:lnTo>
                  <a:lnTo>
                    <a:pt x="207" y="1123"/>
                  </a:lnTo>
                  <a:lnTo>
                    <a:pt x="235" y="1115"/>
                  </a:lnTo>
                  <a:lnTo>
                    <a:pt x="264" y="1107"/>
                  </a:lnTo>
                  <a:lnTo>
                    <a:pt x="293" y="1098"/>
                  </a:lnTo>
                  <a:lnTo>
                    <a:pt x="322" y="1089"/>
                  </a:lnTo>
                  <a:lnTo>
                    <a:pt x="342" y="1082"/>
                  </a:lnTo>
                  <a:lnTo>
                    <a:pt x="363" y="1075"/>
                  </a:lnTo>
                  <a:lnTo>
                    <a:pt x="382" y="1069"/>
                  </a:lnTo>
                  <a:lnTo>
                    <a:pt x="403" y="1063"/>
                  </a:lnTo>
                  <a:lnTo>
                    <a:pt x="423" y="1056"/>
                  </a:lnTo>
                  <a:lnTo>
                    <a:pt x="442" y="1047"/>
                  </a:lnTo>
                  <a:lnTo>
                    <a:pt x="459" y="1037"/>
                  </a:lnTo>
                  <a:lnTo>
                    <a:pt x="476" y="1027"/>
                  </a:lnTo>
                  <a:lnTo>
                    <a:pt x="491" y="1013"/>
                  </a:lnTo>
                  <a:lnTo>
                    <a:pt x="504" y="998"/>
                  </a:lnTo>
                  <a:lnTo>
                    <a:pt x="515" y="982"/>
                  </a:lnTo>
                  <a:lnTo>
                    <a:pt x="524" y="962"/>
                  </a:lnTo>
                  <a:lnTo>
                    <a:pt x="530" y="940"/>
                  </a:lnTo>
                  <a:lnTo>
                    <a:pt x="533" y="915"/>
                  </a:lnTo>
                  <a:lnTo>
                    <a:pt x="533" y="886"/>
                  </a:lnTo>
                  <a:lnTo>
                    <a:pt x="529" y="854"/>
                  </a:lnTo>
                  <a:lnTo>
                    <a:pt x="511" y="835"/>
                  </a:lnTo>
                  <a:lnTo>
                    <a:pt x="496" y="814"/>
                  </a:lnTo>
                  <a:lnTo>
                    <a:pt x="482" y="791"/>
                  </a:lnTo>
                  <a:lnTo>
                    <a:pt x="471" y="769"/>
                  </a:lnTo>
                  <a:lnTo>
                    <a:pt x="461" y="746"/>
                  </a:lnTo>
                  <a:lnTo>
                    <a:pt x="453" y="723"/>
                  </a:lnTo>
                  <a:lnTo>
                    <a:pt x="447" y="703"/>
                  </a:lnTo>
                  <a:lnTo>
                    <a:pt x="442" y="686"/>
                  </a:lnTo>
                  <a:lnTo>
                    <a:pt x="439" y="673"/>
                  </a:lnTo>
                  <a:lnTo>
                    <a:pt x="437" y="665"/>
                  </a:lnTo>
                  <a:lnTo>
                    <a:pt x="435" y="661"/>
                  </a:lnTo>
                  <a:lnTo>
                    <a:pt x="433" y="659"/>
                  </a:lnTo>
                  <a:lnTo>
                    <a:pt x="426" y="655"/>
                  </a:lnTo>
                  <a:lnTo>
                    <a:pt x="416" y="649"/>
                  </a:lnTo>
                  <a:lnTo>
                    <a:pt x="403" y="640"/>
                  </a:lnTo>
                  <a:lnTo>
                    <a:pt x="389" y="627"/>
                  </a:lnTo>
                  <a:lnTo>
                    <a:pt x="374" y="612"/>
                  </a:lnTo>
                  <a:lnTo>
                    <a:pt x="361" y="595"/>
                  </a:lnTo>
                  <a:lnTo>
                    <a:pt x="348" y="574"/>
                  </a:lnTo>
                  <a:lnTo>
                    <a:pt x="339" y="551"/>
                  </a:lnTo>
                  <a:lnTo>
                    <a:pt x="334" y="526"/>
                  </a:lnTo>
                  <a:lnTo>
                    <a:pt x="332" y="502"/>
                  </a:lnTo>
                  <a:lnTo>
                    <a:pt x="335" y="483"/>
                  </a:lnTo>
                  <a:lnTo>
                    <a:pt x="339" y="465"/>
                  </a:lnTo>
                  <a:lnTo>
                    <a:pt x="345" y="451"/>
                  </a:lnTo>
                  <a:lnTo>
                    <a:pt x="350" y="441"/>
                  </a:lnTo>
                  <a:lnTo>
                    <a:pt x="356" y="434"/>
                  </a:lnTo>
                  <a:lnTo>
                    <a:pt x="360" y="429"/>
                  </a:lnTo>
                  <a:lnTo>
                    <a:pt x="362" y="427"/>
                  </a:lnTo>
                  <a:lnTo>
                    <a:pt x="362" y="341"/>
                  </a:lnTo>
                  <a:lnTo>
                    <a:pt x="364" y="297"/>
                  </a:lnTo>
                  <a:lnTo>
                    <a:pt x="372" y="256"/>
                  </a:lnTo>
                  <a:lnTo>
                    <a:pt x="386" y="216"/>
                  </a:lnTo>
                  <a:lnTo>
                    <a:pt x="404" y="180"/>
                  </a:lnTo>
                  <a:lnTo>
                    <a:pt x="426" y="145"/>
                  </a:lnTo>
                  <a:lnTo>
                    <a:pt x="453" y="113"/>
                  </a:lnTo>
                  <a:lnTo>
                    <a:pt x="483" y="85"/>
                  </a:lnTo>
                  <a:lnTo>
                    <a:pt x="517" y="60"/>
                  </a:lnTo>
                  <a:lnTo>
                    <a:pt x="553" y="40"/>
                  </a:lnTo>
                  <a:lnTo>
                    <a:pt x="593" y="23"/>
                  </a:lnTo>
                  <a:lnTo>
                    <a:pt x="634" y="10"/>
                  </a:lnTo>
                  <a:lnTo>
                    <a:pt x="677" y="2"/>
                  </a:lnTo>
                  <a:lnTo>
                    <a:pt x="7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Freeform 206"/>
            <p:cNvSpPr>
              <a:spLocks/>
            </p:cNvSpPr>
            <p:nvPr/>
          </p:nvSpPr>
          <p:spPr bwMode="auto">
            <a:xfrm>
              <a:off x="11420475" y="3303588"/>
              <a:ext cx="34925" cy="34925"/>
            </a:xfrm>
            <a:custGeom>
              <a:avLst/>
              <a:gdLst>
                <a:gd name="T0" fmla="*/ 123 w 244"/>
                <a:gd name="T1" fmla="*/ 0 h 246"/>
                <a:gd name="T2" fmla="*/ 151 w 244"/>
                <a:gd name="T3" fmla="*/ 4 h 246"/>
                <a:gd name="T4" fmla="*/ 177 w 244"/>
                <a:gd name="T5" fmla="*/ 13 h 246"/>
                <a:gd name="T6" fmla="*/ 198 w 244"/>
                <a:gd name="T7" fmla="*/ 28 h 246"/>
                <a:gd name="T8" fmla="*/ 218 w 244"/>
                <a:gd name="T9" fmla="*/ 46 h 246"/>
                <a:gd name="T10" fmla="*/ 233 w 244"/>
                <a:gd name="T11" fmla="*/ 69 h 246"/>
                <a:gd name="T12" fmla="*/ 241 w 244"/>
                <a:gd name="T13" fmla="*/ 95 h 246"/>
                <a:gd name="T14" fmla="*/ 244 w 244"/>
                <a:gd name="T15" fmla="*/ 123 h 246"/>
                <a:gd name="T16" fmla="*/ 242 w 244"/>
                <a:gd name="T17" fmla="*/ 147 h 246"/>
                <a:gd name="T18" fmla="*/ 235 w 244"/>
                <a:gd name="T19" fmla="*/ 171 h 246"/>
                <a:gd name="T20" fmla="*/ 223 w 244"/>
                <a:gd name="T21" fmla="*/ 192 h 246"/>
                <a:gd name="T22" fmla="*/ 209 w 244"/>
                <a:gd name="T23" fmla="*/ 210 h 246"/>
                <a:gd name="T24" fmla="*/ 191 w 244"/>
                <a:gd name="T25" fmla="*/ 224 h 246"/>
                <a:gd name="T26" fmla="*/ 170 w 244"/>
                <a:gd name="T27" fmla="*/ 236 h 246"/>
                <a:gd name="T28" fmla="*/ 148 w 244"/>
                <a:gd name="T29" fmla="*/ 243 h 246"/>
                <a:gd name="T30" fmla="*/ 123 w 244"/>
                <a:gd name="T31" fmla="*/ 246 h 246"/>
                <a:gd name="T32" fmla="*/ 94 w 244"/>
                <a:gd name="T33" fmla="*/ 242 h 246"/>
                <a:gd name="T34" fmla="*/ 68 w 244"/>
                <a:gd name="T35" fmla="*/ 233 h 246"/>
                <a:gd name="T36" fmla="*/ 46 w 244"/>
                <a:gd name="T37" fmla="*/ 219 h 246"/>
                <a:gd name="T38" fmla="*/ 27 w 244"/>
                <a:gd name="T39" fmla="*/ 199 h 246"/>
                <a:gd name="T40" fmla="*/ 12 w 244"/>
                <a:gd name="T41" fmla="*/ 176 h 246"/>
                <a:gd name="T42" fmla="*/ 3 w 244"/>
                <a:gd name="T43" fmla="*/ 151 h 246"/>
                <a:gd name="T44" fmla="*/ 0 w 244"/>
                <a:gd name="T45" fmla="*/ 123 h 246"/>
                <a:gd name="T46" fmla="*/ 2 w 244"/>
                <a:gd name="T47" fmla="*/ 98 h 246"/>
                <a:gd name="T48" fmla="*/ 9 w 244"/>
                <a:gd name="T49" fmla="*/ 75 h 246"/>
                <a:gd name="T50" fmla="*/ 21 w 244"/>
                <a:gd name="T51" fmla="*/ 55 h 246"/>
                <a:gd name="T52" fmla="*/ 35 w 244"/>
                <a:gd name="T53" fmla="*/ 36 h 246"/>
                <a:gd name="T54" fmla="*/ 54 w 244"/>
                <a:gd name="T55" fmla="*/ 21 h 246"/>
                <a:gd name="T56" fmla="*/ 75 w 244"/>
                <a:gd name="T57" fmla="*/ 10 h 246"/>
                <a:gd name="T58" fmla="*/ 98 w 244"/>
                <a:gd name="T59" fmla="*/ 3 h 246"/>
                <a:gd name="T60" fmla="*/ 123 w 244"/>
                <a:gd name="T61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4" h="246">
                  <a:moveTo>
                    <a:pt x="123" y="0"/>
                  </a:moveTo>
                  <a:lnTo>
                    <a:pt x="151" y="4"/>
                  </a:lnTo>
                  <a:lnTo>
                    <a:pt x="177" y="13"/>
                  </a:lnTo>
                  <a:lnTo>
                    <a:pt x="198" y="28"/>
                  </a:lnTo>
                  <a:lnTo>
                    <a:pt x="218" y="46"/>
                  </a:lnTo>
                  <a:lnTo>
                    <a:pt x="233" y="69"/>
                  </a:lnTo>
                  <a:lnTo>
                    <a:pt x="241" y="95"/>
                  </a:lnTo>
                  <a:lnTo>
                    <a:pt x="244" y="123"/>
                  </a:lnTo>
                  <a:lnTo>
                    <a:pt x="242" y="147"/>
                  </a:lnTo>
                  <a:lnTo>
                    <a:pt x="235" y="171"/>
                  </a:lnTo>
                  <a:lnTo>
                    <a:pt x="223" y="192"/>
                  </a:lnTo>
                  <a:lnTo>
                    <a:pt x="209" y="210"/>
                  </a:lnTo>
                  <a:lnTo>
                    <a:pt x="191" y="224"/>
                  </a:lnTo>
                  <a:lnTo>
                    <a:pt x="170" y="236"/>
                  </a:lnTo>
                  <a:lnTo>
                    <a:pt x="148" y="243"/>
                  </a:lnTo>
                  <a:lnTo>
                    <a:pt x="123" y="246"/>
                  </a:lnTo>
                  <a:lnTo>
                    <a:pt x="94" y="242"/>
                  </a:lnTo>
                  <a:lnTo>
                    <a:pt x="68" y="233"/>
                  </a:lnTo>
                  <a:lnTo>
                    <a:pt x="46" y="219"/>
                  </a:lnTo>
                  <a:lnTo>
                    <a:pt x="27" y="199"/>
                  </a:lnTo>
                  <a:lnTo>
                    <a:pt x="12" y="176"/>
                  </a:lnTo>
                  <a:lnTo>
                    <a:pt x="3" y="151"/>
                  </a:lnTo>
                  <a:lnTo>
                    <a:pt x="0" y="123"/>
                  </a:lnTo>
                  <a:lnTo>
                    <a:pt x="2" y="98"/>
                  </a:lnTo>
                  <a:lnTo>
                    <a:pt x="9" y="75"/>
                  </a:lnTo>
                  <a:lnTo>
                    <a:pt x="21" y="55"/>
                  </a:lnTo>
                  <a:lnTo>
                    <a:pt x="35" y="36"/>
                  </a:lnTo>
                  <a:lnTo>
                    <a:pt x="54" y="21"/>
                  </a:lnTo>
                  <a:lnTo>
                    <a:pt x="75" y="10"/>
                  </a:lnTo>
                  <a:lnTo>
                    <a:pt x="98" y="3"/>
                  </a:lnTo>
                  <a:lnTo>
                    <a:pt x="1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03" name="Group 502"/>
          <p:cNvGrpSpPr/>
          <p:nvPr/>
        </p:nvGrpSpPr>
        <p:grpSpPr>
          <a:xfrm flipH="1">
            <a:off x="11396134" y="1653181"/>
            <a:ext cx="328843" cy="327754"/>
            <a:chOff x="6521450" y="4037013"/>
            <a:chExt cx="479425" cy="4778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96" name="Freeform 311"/>
            <p:cNvSpPr>
              <a:spLocks/>
            </p:cNvSpPr>
            <p:nvPr/>
          </p:nvSpPr>
          <p:spPr bwMode="auto">
            <a:xfrm>
              <a:off x="6604000" y="4122738"/>
              <a:ext cx="206375" cy="42863"/>
            </a:xfrm>
            <a:custGeom>
              <a:avLst/>
              <a:gdLst>
                <a:gd name="T0" fmla="*/ 151 w 1438"/>
                <a:gd name="T1" fmla="*/ 0 h 302"/>
                <a:gd name="T2" fmla="*/ 1287 w 1438"/>
                <a:gd name="T3" fmla="*/ 0 h 302"/>
                <a:gd name="T4" fmla="*/ 1318 w 1438"/>
                <a:gd name="T5" fmla="*/ 3 h 302"/>
                <a:gd name="T6" fmla="*/ 1346 w 1438"/>
                <a:gd name="T7" fmla="*/ 12 h 302"/>
                <a:gd name="T8" fmla="*/ 1372 w 1438"/>
                <a:gd name="T9" fmla="*/ 26 h 302"/>
                <a:gd name="T10" fmla="*/ 1394 w 1438"/>
                <a:gd name="T11" fmla="*/ 45 h 302"/>
                <a:gd name="T12" fmla="*/ 1413 w 1438"/>
                <a:gd name="T13" fmla="*/ 67 h 302"/>
                <a:gd name="T14" fmla="*/ 1426 w 1438"/>
                <a:gd name="T15" fmla="*/ 93 h 302"/>
                <a:gd name="T16" fmla="*/ 1435 w 1438"/>
                <a:gd name="T17" fmla="*/ 121 h 302"/>
                <a:gd name="T18" fmla="*/ 1438 w 1438"/>
                <a:gd name="T19" fmla="*/ 151 h 302"/>
                <a:gd name="T20" fmla="*/ 1435 w 1438"/>
                <a:gd name="T21" fmla="*/ 181 h 302"/>
                <a:gd name="T22" fmla="*/ 1426 w 1438"/>
                <a:gd name="T23" fmla="*/ 209 h 302"/>
                <a:gd name="T24" fmla="*/ 1413 w 1438"/>
                <a:gd name="T25" fmla="*/ 235 h 302"/>
                <a:gd name="T26" fmla="*/ 1394 w 1438"/>
                <a:gd name="T27" fmla="*/ 257 h 302"/>
                <a:gd name="T28" fmla="*/ 1372 w 1438"/>
                <a:gd name="T29" fmla="*/ 276 h 302"/>
                <a:gd name="T30" fmla="*/ 1346 w 1438"/>
                <a:gd name="T31" fmla="*/ 289 h 302"/>
                <a:gd name="T32" fmla="*/ 1318 w 1438"/>
                <a:gd name="T33" fmla="*/ 298 h 302"/>
                <a:gd name="T34" fmla="*/ 1287 w 1438"/>
                <a:gd name="T35" fmla="*/ 302 h 302"/>
                <a:gd name="T36" fmla="*/ 151 w 1438"/>
                <a:gd name="T37" fmla="*/ 302 h 302"/>
                <a:gd name="T38" fmla="*/ 121 w 1438"/>
                <a:gd name="T39" fmla="*/ 298 h 302"/>
                <a:gd name="T40" fmla="*/ 93 w 1438"/>
                <a:gd name="T41" fmla="*/ 289 h 302"/>
                <a:gd name="T42" fmla="*/ 66 w 1438"/>
                <a:gd name="T43" fmla="*/ 276 h 302"/>
                <a:gd name="T44" fmla="*/ 44 w 1438"/>
                <a:gd name="T45" fmla="*/ 257 h 302"/>
                <a:gd name="T46" fmla="*/ 26 w 1438"/>
                <a:gd name="T47" fmla="*/ 235 h 302"/>
                <a:gd name="T48" fmla="*/ 12 w 1438"/>
                <a:gd name="T49" fmla="*/ 209 h 302"/>
                <a:gd name="T50" fmla="*/ 4 w 1438"/>
                <a:gd name="T51" fmla="*/ 181 h 302"/>
                <a:gd name="T52" fmla="*/ 0 w 1438"/>
                <a:gd name="T53" fmla="*/ 151 h 302"/>
                <a:gd name="T54" fmla="*/ 4 w 1438"/>
                <a:gd name="T55" fmla="*/ 121 h 302"/>
                <a:gd name="T56" fmla="*/ 12 w 1438"/>
                <a:gd name="T57" fmla="*/ 93 h 302"/>
                <a:gd name="T58" fmla="*/ 26 w 1438"/>
                <a:gd name="T59" fmla="*/ 67 h 302"/>
                <a:gd name="T60" fmla="*/ 44 w 1438"/>
                <a:gd name="T61" fmla="*/ 45 h 302"/>
                <a:gd name="T62" fmla="*/ 66 w 1438"/>
                <a:gd name="T63" fmla="*/ 26 h 302"/>
                <a:gd name="T64" fmla="*/ 93 w 1438"/>
                <a:gd name="T65" fmla="*/ 12 h 302"/>
                <a:gd name="T66" fmla="*/ 121 w 1438"/>
                <a:gd name="T67" fmla="*/ 3 h 302"/>
                <a:gd name="T68" fmla="*/ 151 w 1438"/>
                <a:gd name="T69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38" h="302">
                  <a:moveTo>
                    <a:pt x="151" y="0"/>
                  </a:moveTo>
                  <a:lnTo>
                    <a:pt x="1287" y="0"/>
                  </a:lnTo>
                  <a:lnTo>
                    <a:pt x="1318" y="3"/>
                  </a:lnTo>
                  <a:lnTo>
                    <a:pt x="1346" y="12"/>
                  </a:lnTo>
                  <a:lnTo>
                    <a:pt x="1372" y="26"/>
                  </a:lnTo>
                  <a:lnTo>
                    <a:pt x="1394" y="45"/>
                  </a:lnTo>
                  <a:lnTo>
                    <a:pt x="1413" y="67"/>
                  </a:lnTo>
                  <a:lnTo>
                    <a:pt x="1426" y="93"/>
                  </a:lnTo>
                  <a:lnTo>
                    <a:pt x="1435" y="121"/>
                  </a:lnTo>
                  <a:lnTo>
                    <a:pt x="1438" y="151"/>
                  </a:lnTo>
                  <a:lnTo>
                    <a:pt x="1435" y="181"/>
                  </a:lnTo>
                  <a:lnTo>
                    <a:pt x="1426" y="209"/>
                  </a:lnTo>
                  <a:lnTo>
                    <a:pt x="1413" y="235"/>
                  </a:lnTo>
                  <a:lnTo>
                    <a:pt x="1394" y="257"/>
                  </a:lnTo>
                  <a:lnTo>
                    <a:pt x="1372" y="276"/>
                  </a:lnTo>
                  <a:lnTo>
                    <a:pt x="1346" y="289"/>
                  </a:lnTo>
                  <a:lnTo>
                    <a:pt x="1318" y="298"/>
                  </a:lnTo>
                  <a:lnTo>
                    <a:pt x="1287" y="302"/>
                  </a:lnTo>
                  <a:lnTo>
                    <a:pt x="151" y="302"/>
                  </a:lnTo>
                  <a:lnTo>
                    <a:pt x="121" y="298"/>
                  </a:lnTo>
                  <a:lnTo>
                    <a:pt x="93" y="289"/>
                  </a:lnTo>
                  <a:lnTo>
                    <a:pt x="66" y="276"/>
                  </a:lnTo>
                  <a:lnTo>
                    <a:pt x="44" y="257"/>
                  </a:lnTo>
                  <a:lnTo>
                    <a:pt x="26" y="235"/>
                  </a:lnTo>
                  <a:lnTo>
                    <a:pt x="12" y="209"/>
                  </a:lnTo>
                  <a:lnTo>
                    <a:pt x="4" y="181"/>
                  </a:lnTo>
                  <a:lnTo>
                    <a:pt x="0" y="151"/>
                  </a:lnTo>
                  <a:lnTo>
                    <a:pt x="4" y="121"/>
                  </a:lnTo>
                  <a:lnTo>
                    <a:pt x="12" y="93"/>
                  </a:lnTo>
                  <a:lnTo>
                    <a:pt x="26" y="67"/>
                  </a:lnTo>
                  <a:lnTo>
                    <a:pt x="44" y="45"/>
                  </a:lnTo>
                  <a:lnTo>
                    <a:pt x="66" y="26"/>
                  </a:lnTo>
                  <a:lnTo>
                    <a:pt x="93" y="12"/>
                  </a:lnTo>
                  <a:lnTo>
                    <a:pt x="121" y="3"/>
                  </a:lnTo>
                  <a:lnTo>
                    <a:pt x="1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7" name="Freeform 312"/>
            <p:cNvSpPr>
              <a:spLocks/>
            </p:cNvSpPr>
            <p:nvPr/>
          </p:nvSpPr>
          <p:spPr bwMode="auto">
            <a:xfrm>
              <a:off x="6604000" y="4203700"/>
              <a:ext cx="206375" cy="42863"/>
            </a:xfrm>
            <a:custGeom>
              <a:avLst/>
              <a:gdLst>
                <a:gd name="T0" fmla="*/ 151 w 1438"/>
                <a:gd name="T1" fmla="*/ 0 h 301"/>
                <a:gd name="T2" fmla="*/ 1287 w 1438"/>
                <a:gd name="T3" fmla="*/ 0 h 301"/>
                <a:gd name="T4" fmla="*/ 1318 w 1438"/>
                <a:gd name="T5" fmla="*/ 3 h 301"/>
                <a:gd name="T6" fmla="*/ 1346 w 1438"/>
                <a:gd name="T7" fmla="*/ 12 h 301"/>
                <a:gd name="T8" fmla="*/ 1372 w 1438"/>
                <a:gd name="T9" fmla="*/ 26 h 301"/>
                <a:gd name="T10" fmla="*/ 1394 w 1438"/>
                <a:gd name="T11" fmla="*/ 44 h 301"/>
                <a:gd name="T12" fmla="*/ 1413 w 1438"/>
                <a:gd name="T13" fmla="*/ 66 h 301"/>
                <a:gd name="T14" fmla="*/ 1426 w 1438"/>
                <a:gd name="T15" fmla="*/ 92 h 301"/>
                <a:gd name="T16" fmla="*/ 1435 w 1438"/>
                <a:gd name="T17" fmla="*/ 120 h 301"/>
                <a:gd name="T18" fmla="*/ 1438 w 1438"/>
                <a:gd name="T19" fmla="*/ 150 h 301"/>
                <a:gd name="T20" fmla="*/ 1435 w 1438"/>
                <a:gd name="T21" fmla="*/ 181 h 301"/>
                <a:gd name="T22" fmla="*/ 1426 w 1438"/>
                <a:gd name="T23" fmla="*/ 210 h 301"/>
                <a:gd name="T24" fmla="*/ 1413 w 1438"/>
                <a:gd name="T25" fmla="*/ 235 h 301"/>
                <a:gd name="T26" fmla="*/ 1394 w 1438"/>
                <a:gd name="T27" fmla="*/ 258 h 301"/>
                <a:gd name="T28" fmla="*/ 1372 w 1438"/>
                <a:gd name="T29" fmla="*/ 275 h 301"/>
                <a:gd name="T30" fmla="*/ 1346 w 1438"/>
                <a:gd name="T31" fmla="*/ 290 h 301"/>
                <a:gd name="T32" fmla="*/ 1318 w 1438"/>
                <a:gd name="T33" fmla="*/ 298 h 301"/>
                <a:gd name="T34" fmla="*/ 1287 w 1438"/>
                <a:gd name="T35" fmla="*/ 301 h 301"/>
                <a:gd name="T36" fmla="*/ 151 w 1438"/>
                <a:gd name="T37" fmla="*/ 301 h 301"/>
                <a:gd name="T38" fmla="*/ 121 w 1438"/>
                <a:gd name="T39" fmla="*/ 298 h 301"/>
                <a:gd name="T40" fmla="*/ 93 w 1438"/>
                <a:gd name="T41" fmla="*/ 290 h 301"/>
                <a:gd name="T42" fmla="*/ 66 w 1438"/>
                <a:gd name="T43" fmla="*/ 275 h 301"/>
                <a:gd name="T44" fmla="*/ 44 w 1438"/>
                <a:gd name="T45" fmla="*/ 258 h 301"/>
                <a:gd name="T46" fmla="*/ 26 w 1438"/>
                <a:gd name="T47" fmla="*/ 235 h 301"/>
                <a:gd name="T48" fmla="*/ 12 w 1438"/>
                <a:gd name="T49" fmla="*/ 210 h 301"/>
                <a:gd name="T50" fmla="*/ 4 w 1438"/>
                <a:gd name="T51" fmla="*/ 181 h 301"/>
                <a:gd name="T52" fmla="*/ 0 w 1438"/>
                <a:gd name="T53" fmla="*/ 150 h 301"/>
                <a:gd name="T54" fmla="*/ 4 w 1438"/>
                <a:gd name="T55" fmla="*/ 120 h 301"/>
                <a:gd name="T56" fmla="*/ 12 w 1438"/>
                <a:gd name="T57" fmla="*/ 92 h 301"/>
                <a:gd name="T58" fmla="*/ 26 w 1438"/>
                <a:gd name="T59" fmla="*/ 66 h 301"/>
                <a:gd name="T60" fmla="*/ 44 w 1438"/>
                <a:gd name="T61" fmla="*/ 44 h 301"/>
                <a:gd name="T62" fmla="*/ 66 w 1438"/>
                <a:gd name="T63" fmla="*/ 26 h 301"/>
                <a:gd name="T64" fmla="*/ 93 w 1438"/>
                <a:gd name="T65" fmla="*/ 12 h 301"/>
                <a:gd name="T66" fmla="*/ 121 w 1438"/>
                <a:gd name="T67" fmla="*/ 3 h 301"/>
                <a:gd name="T68" fmla="*/ 151 w 1438"/>
                <a:gd name="T69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38" h="301">
                  <a:moveTo>
                    <a:pt x="151" y="0"/>
                  </a:moveTo>
                  <a:lnTo>
                    <a:pt x="1287" y="0"/>
                  </a:lnTo>
                  <a:lnTo>
                    <a:pt x="1318" y="3"/>
                  </a:lnTo>
                  <a:lnTo>
                    <a:pt x="1346" y="12"/>
                  </a:lnTo>
                  <a:lnTo>
                    <a:pt x="1372" y="26"/>
                  </a:lnTo>
                  <a:lnTo>
                    <a:pt x="1394" y="44"/>
                  </a:lnTo>
                  <a:lnTo>
                    <a:pt x="1413" y="66"/>
                  </a:lnTo>
                  <a:lnTo>
                    <a:pt x="1426" y="92"/>
                  </a:lnTo>
                  <a:lnTo>
                    <a:pt x="1435" y="120"/>
                  </a:lnTo>
                  <a:lnTo>
                    <a:pt x="1438" y="150"/>
                  </a:lnTo>
                  <a:lnTo>
                    <a:pt x="1435" y="181"/>
                  </a:lnTo>
                  <a:lnTo>
                    <a:pt x="1426" y="210"/>
                  </a:lnTo>
                  <a:lnTo>
                    <a:pt x="1413" y="235"/>
                  </a:lnTo>
                  <a:lnTo>
                    <a:pt x="1394" y="258"/>
                  </a:lnTo>
                  <a:lnTo>
                    <a:pt x="1372" y="275"/>
                  </a:lnTo>
                  <a:lnTo>
                    <a:pt x="1346" y="290"/>
                  </a:lnTo>
                  <a:lnTo>
                    <a:pt x="1318" y="298"/>
                  </a:lnTo>
                  <a:lnTo>
                    <a:pt x="1287" y="301"/>
                  </a:lnTo>
                  <a:lnTo>
                    <a:pt x="151" y="301"/>
                  </a:lnTo>
                  <a:lnTo>
                    <a:pt x="121" y="298"/>
                  </a:lnTo>
                  <a:lnTo>
                    <a:pt x="93" y="290"/>
                  </a:lnTo>
                  <a:lnTo>
                    <a:pt x="66" y="275"/>
                  </a:lnTo>
                  <a:lnTo>
                    <a:pt x="44" y="258"/>
                  </a:lnTo>
                  <a:lnTo>
                    <a:pt x="26" y="235"/>
                  </a:lnTo>
                  <a:lnTo>
                    <a:pt x="12" y="210"/>
                  </a:lnTo>
                  <a:lnTo>
                    <a:pt x="4" y="181"/>
                  </a:lnTo>
                  <a:lnTo>
                    <a:pt x="0" y="150"/>
                  </a:lnTo>
                  <a:lnTo>
                    <a:pt x="4" y="120"/>
                  </a:lnTo>
                  <a:lnTo>
                    <a:pt x="12" y="92"/>
                  </a:lnTo>
                  <a:lnTo>
                    <a:pt x="26" y="66"/>
                  </a:lnTo>
                  <a:lnTo>
                    <a:pt x="44" y="44"/>
                  </a:lnTo>
                  <a:lnTo>
                    <a:pt x="66" y="26"/>
                  </a:lnTo>
                  <a:lnTo>
                    <a:pt x="93" y="12"/>
                  </a:lnTo>
                  <a:lnTo>
                    <a:pt x="121" y="3"/>
                  </a:lnTo>
                  <a:lnTo>
                    <a:pt x="1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8" name="Freeform 313"/>
            <p:cNvSpPr>
              <a:spLocks/>
            </p:cNvSpPr>
            <p:nvPr/>
          </p:nvSpPr>
          <p:spPr bwMode="auto">
            <a:xfrm>
              <a:off x="6604000" y="4284663"/>
              <a:ext cx="125413" cy="44450"/>
            </a:xfrm>
            <a:custGeom>
              <a:avLst/>
              <a:gdLst>
                <a:gd name="T0" fmla="*/ 151 w 870"/>
                <a:gd name="T1" fmla="*/ 0 h 301"/>
                <a:gd name="T2" fmla="*/ 720 w 870"/>
                <a:gd name="T3" fmla="*/ 0 h 301"/>
                <a:gd name="T4" fmla="*/ 750 w 870"/>
                <a:gd name="T5" fmla="*/ 4 h 301"/>
                <a:gd name="T6" fmla="*/ 778 w 870"/>
                <a:gd name="T7" fmla="*/ 12 h 301"/>
                <a:gd name="T8" fmla="*/ 805 w 870"/>
                <a:gd name="T9" fmla="*/ 26 h 301"/>
                <a:gd name="T10" fmla="*/ 827 w 870"/>
                <a:gd name="T11" fmla="*/ 44 h 301"/>
                <a:gd name="T12" fmla="*/ 845 w 870"/>
                <a:gd name="T13" fmla="*/ 67 h 301"/>
                <a:gd name="T14" fmla="*/ 859 w 870"/>
                <a:gd name="T15" fmla="*/ 92 h 301"/>
                <a:gd name="T16" fmla="*/ 867 w 870"/>
                <a:gd name="T17" fmla="*/ 120 h 301"/>
                <a:gd name="T18" fmla="*/ 870 w 870"/>
                <a:gd name="T19" fmla="*/ 151 h 301"/>
                <a:gd name="T20" fmla="*/ 867 w 870"/>
                <a:gd name="T21" fmla="*/ 181 h 301"/>
                <a:gd name="T22" fmla="*/ 859 w 870"/>
                <a:gd name="T23" fmla="*/ 209 h 301"/>
                <a:gd name="T24" fmla="*/ 845 w 870"/>
                <a:gd name="T25" fmla="*/ 234 h 301"/>
                <a:gd name="T26" fmla="*/ 827 w 870"/>
                <a:gd name="T27" fmla="*/ 257 h 301"/>
                <a:gd name="T28" fmla="*/ 805 w 870"/>
                <a:gd name="T29" fmla="*/ 275 h 301"/>
                <a:gd name="T30" fmla="*/ 778 w 870"/>
                <a:gd name="T31" fmla="*/ 290 h 301"/>
                <a:gd name="T32" fmla="*/ 750 w 870"/>
                <a:gd name="T33" fmla="*/ 298 h 301"/>
                <a:gd name="T34" fmla="*/ 720 w 870"/>
                <a:gd name="T35" fmla="*/ 301 h 301"/>
                <a:gd name="T36" fmla="*/ 151 w 870"/>
                <a:gd name="T37" fmla="*/ 301 h 301"/>
                <a:gd name="T38" fmla="*/ 121 w 870"/>
                <a:gd name="T39" fmla="*/ 298 h 301"/>
                <a:gd name="T40" fmla="*/ 93 w 870"/>
                <a:gd name="T41" fmla="*/ 290 h 301"/>
                <a:gd name="T42" fmla="*/ 66 w 870"/>
                <a:gd name="T43" fmla="*/ 275 h 301"/>
                <a:gd name="T44" fmla="*/ 44 w 870"/>
                <a:gd name="T45" fmla="*/ 257 h 301"/>
                <a:gd name="T46" fmla="*/ 26 w 870"/>
                <a:gd name="T47" fmla="*/ 234 h 301"/>
                <a:gd name="T48" fmla="*/ 12 w 870"/>
                <a:gd name="T49" fmla="*/ 209 h 301"/>
                <a:gd name="T50" fmla="*/ 4 w 870"/>
                <a:gd name="T51" fmla="*/ 181 h 301"/>
                <a:gd name="T52" fmla="*/ 0 w 870"/>
                <a:gd name="T53" fmla="*/ 151 h 301"/>
                <a:gd name="T54" fmla="*/ 4 w 870"/>
                <a:gd name="T55" fmla="*/ 120 h 301"/>
                <a:gd name="T56" fmla="*/ 12 w 870"/>
                <a:gd name="T57" fmla="*/ 92 h 301"/>
                <a:gd name="T58" fmla="*/ 26 w 870"/>
                <a:gd name="T59" fmla="*/ 67 h 301"/>
                <a:gd name="T60" fmla="*/ 44 w 870"/>
                <a:gd name="T61" fmla="*/ 44 h 301"/>
                <a:gd name="T62" fmla="*/ 66 w 870"/>
                <a:gd name="T63" fmla="*/ 26 h 301"/>
                <a:gd name="T64" fmla="*/ 93 w 870"/>
                <a:gd name="T65" fmla="*/ 12 h 301"/>
                <a:gd name="T66" fmla="*/ 121 w 870"/>
                <a:gd name="T67" fmla="*/ 4 h 301"/>
                <a:gd name="T68" fmla="*/ 151 w 870"/>
                <a:gd name="T69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70" h="301">
                  <a:moveTo>
                    <a:pt x="151" y="0"/>
                  </a:moveTo>
                  <a:lnTo>
                    <a:pt x="720" y="0"/>
                  </a:lnTo>
                  <a:lnTo>
                    <a:pt x="750" y="4"/>
                  </a:lnTo>
                  <a:lnTo>
                    <a:pt x="778" y="12"/>
                  </a:lnTo>
                  <a:lnTo>
                    <a:pt x="805" y="26"/>
                  </a:lnTo>
                  <a:lnTo>
                    <a:pt x="827" y="44"/>
                  </a:lnTo>
                  <a:lnTo>
                    <a:pt x="845" y="67"/>
                  </a:lnTo>
                  <a:lnTo>
                    <a:pt x="859" y="92"/>
                  </a:lnTo>
                  <a:lnTo>
                    <a:pt x="867" y="120"/>
                  </a:lnTo>
                  <a:lnTo>
                    <a:pt x="870" y="151"/>
                  </a:lnTo>
                  <a:lnTo>
                    <a:pt x="867" y="181"/>
                  </a:lnTo>
                  <a:lnTo>
                    <a:pt x="859" y="209"/>
                  </a:lnTo>
                  <a:lnTo>
                    <a:pt x="845" y="234"/>
                  </a:lnTo>
                  <a:lnTo>
                    <a:pt x="827" y="257"/>
                  </a:lnTo>
                  <a:lnTo>
                    <a:pt x="805" y="275"/>
                  </a:lnTo>
                  <a:lnTo>
                    <a:pt x="778" y="290"/>
                  </a:lnTo>
                  <a:lnTo>
                    <a:pt x="750" y="298"/>
                  </a:lnTo>
                  <a:lnTo>
                    <a:pt x="720" y="301"/>
                  </a:lnTo>
                  <a:lnTo>
                    <a:pt x="151" y="301"/>
                  </a:lnTo>
                  <a:lnTo>
                    <a:pt x="121" y="298"/>
                  </a:lnTo>
                  <a:lnTo>
                    <a:pt x="93" y="290"/>
                  </a:lnTo>
                  <a:lnTo>
                    <a:pt x="66" y="275"/>
                  </a:lnTo>
                  <a:lnTo>
                    <a:pt x="44" y="257"/>
                  </a:lnTo>
                  <a:lnTo>
                    <a:pt x="26" y="234"/>
                  </a:lnTo>
                  <a:lnTo>
                    <a:pt x="12" y="209"/>
                  </a:lnTo>
                  <a:lnTo>
                    <a:pt x="4" y="181"/>
                  </a:lnTo>
                  <a:lnTo>
                    <a:pt x="0" y="151"/>
                  </a:lnTo>
                  <a:lnTo>
                    <a:pt x="4" y="120"/>
                  </a:lnTo>
                  <a:lnTo>
                    <a:pt x="12" y="92"/>
                  </a:lnTo>
                  <a:lnTo>
                    <a:pt x="26" y="67"/>
                  </a:lnTo>
                  <a:lnTo>
                    <a:pt x="44" y="44"/>
                  </a:lnTo>
                  <a:lnTo>
                    <a:pt x="66" y="26"/>
                  </a:lnTo>
                  <a:lnTo>
                    <a:pt x="93" y="12"/>
                  </a:lnTo>
                  <a:lnTo>
                    <a:pt x="121" y="4"/>
                  </a:lnTo>
                  <a:lnTo>
                    <a:pt x="1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9" name="Freeform 314"/>
            <p:cNvSpPr>
              <a:spLocks/>
            </p:cNvSpPr>
            <p:nvPr/>
          </p:nvSpPr>
          <p:spPr bwMode="auto">
            <a:xfrm>
              <a:off x="6521450" y="4037013"/>
              <a:ext cx="371475" cy="477838"/>
            </a:xfrm>
            <a:custGeom>
              <a:avLst/>
              <a:gdLst>
                <a:gd name="T0" fmla="*/ 152 w 2574"/>
                <a:gd name="T1" fmla="*/ 0 h 3310"/>
                <a:gd name="T2" fmla="*/ 2423 w 2574"/>
                <a:gd name="T3" fmla="*/ 0 h 3310"/>
                <a:gd name="T4" fmla="*/ 2453 w 2574"/>
                <a:gd name="T5" fmla="*/ 3 h 3310"/>
                <a:gd name="T6" fmla="*/ 2481 w 2574"/>
                <a:gd name="T7" fmla="*/ 12 h 3310"/>
                <a:gd name="T8" fmla="*/ 2507 w 2574"/>
                <a:gd name="T9" fmla="*/ 26 h 3310"/>
                <a:gd name="T10" fmla="*/ 2529 w 2574"/>
                <a:gd name="T11" fmla="*/ 44 h 3310"/>
                <a:gd name="T12" fmla="*/ 2548 w 2574"/>
                <a:gd name="T13" fmla="*/ 67 h 3310"/>
                <a:gd name="T14" fmla="*/ 2562 w 2574"/>
                <a:gd name="T15" fmla="*/ 92 h 3310"/>
                <a:gd name="T16" fmla="*/ 2571 w 2574"/>
                <a:gd name="T17" fmla="*/ 120 h 3310"/>
                <a:gd name="T18" fmla="*/ 2574 w 2574"/>
                <a:gd name="T19" fmla="*/ 150 h 3310"/>
                <a:gd name="T20" fmla="*/ 2574 w 2574"/>
                <a:gd name="T21" fmla="*/ 374 h 3310"/>
                <a:gd name="T22" fmla="*/ 2272 w 2574"/>
                <a:gd name="T23" fmla="*/ 896 h 3310"/>
                <a:gd name="T24" fmla="*/ 2272 w 2574"/>
                <a:gd name="T25" fmla="*/ 301 h 3310"/>
                <a:gd name="T26" fmla="*/ 304 w 2574"/>
                <a:gd name="T27" fmla="*/ 301 h 3310"/>
                <a:gd name="T28" fmla="*/ 304 w 2574"/>
                <a:gd name="T29" fmla="*/ 3008 h 3310"/>
                <a:gd name="T30" fmla="*/ 2272 w 2574"/>
                <a:gd name="T31" fmla="*/ 3008 h 3310"/>
                <a:gd name="T32" fmla="*/ 2272 w 2574"/>
                <a:gd name="T33" fmla="*/ 2634 h 3310"/>
                <a:gd name="T34" fmla="*/ 2430 w 2574"/>
                <a:gd name="T35" fmla="*/ 2530 h 3310"/>
                <a:gd name="T36" fmla="*/ 2458 w 2574"/>
                <a:gd name="T37" fmla="*/ 2508 h 3310"/>
                <a:gd name="T38" fmla="*/ 2482 w 2574"/>
                <a:gd name="T39" fmla="*/ 2483 h 3310"/>
                <a:gd name="T40" fmla="*/ 2502 w 2574"/>
                <a:gd name="T41" fmla="*/ 2454 h 3310"/>
                <a:gd name="T42" fmla="*/ 2574 w 2574"/>
                <a:gd name="T43" fmla="*/ 2330 h 3310"/>
                <a:gd name="T44" fmla="*/ 2574 w 2574"/>
                <a:gd name="T45" fmla="*/ 3159 h 3310"/>
                <a:gd name="T46" fmla="*/ 2571 w 2574"/>
                <a:gd name="T47" fmla="*/ 3189 h 3310"/>
                <a:gd name="T48" fmla="*/ 2562 w 2574"/>
                <a:gd name="T49" fmla="*/ 3217 h 3310"/>
                <a:gd name="T50" fmla="*/ 2548 w 2574"/>
                <a:gd name="T51" fmla="*/ 3243 h 3310"/>
                <a:gd name="T52" fmla="*/ 2529 w 2574"/>
                <a:gd name="T53" fmla="*/ 3265 h 3310"/>
                <a:gd name="T54" fmla="*/ 2507 w 2574"/>
                <a:gd name="T55" fmla="*/ 3284 h 3310"/>
                <a:gd name="T56" fmla="*/ 2481 w 2574"/>
                <a:gd name="T57" fmla="*/ 3297 h 3310"/>
                <a:gd name="T58" fmla="*/ 2453 w 2574"/>
                <a:gd name="T59" fmla="*/ 3307 h 3310"/>
                <a:gd name="T60" fmla="*/ 2423 w 2574"/>
                <a:gd name="T61" fmla="*/ 3310 h 3310"/>
                <a:gd name="T62" fmla="*/ 152 w 2574"/>
                <a:gd name="T63" fmla="*/ 3310 h 3310"/>
                <a:gd name="T64" fmla="*/ 121 w 2574"/>
                <a:gd name="T65" fmla="*/ 3307 h 3310"/>
                <a:gd name="T66" fmla="*/ 93 w 2574"/>
                <a:gd name="T67" fmla="*/ 3297 h 3310"/>
                <a:gd name="T68" fmla="*/ 67 w 2574"/>
                <a:gd name="T69" fmla="*/ 3284 h 3310"/>
                <a:gd name="T70" fmla="*/ 45 w 2574"/>
                <a:gd name="T71" fmla="*/ 3265 h 3310"/>
                <a:gd name="T72" fmla="*/ 26 w 2574"/>
                <a:gd name="T73" fmla="*/ 3243 h 3310"/>
                <a:gd name="T74" fmla="*/ 13 w 2574"/>
                <a:gd name="T75" fmla="*/ 3217 h 3310"/>
                <a:gd name="T76" fmla="*/ 3 w 2574"/>
                <a:gd name="T77" fmla="*/ 3189 h 3310"/>
                <a:gd name="T78" fmla="*/ 0 w 2574"/>
                <a:gd name="T79" fmla="*/ 3159 h 3310"/>
                <a:gd name="T80" fmla="*/ 0 w 2574"/>
                <a:gd name="T81" fmla="*/ 150 h 3310"/>
                <a:gd name="T82" fmla="*/ 3 w 2574"/>
                <a:gd name="T83" fmla="*/ 120 h 3310"/>
                <a:gd name="T84" fmla="*/ 13 w 2574"/>
                <a:gd name="T85" fmla="*/ 92 h 3310"/>
                <a:gd name="T86" fmla="*/ 26 w 2574"/>
                <a:gd name="T87" fmla="*/ 67 h 3310"/>
                <a:gd name="T88" fmla="*/ 45 w 2574"/>
                <a:gd name="T89" fmla="*/ 44 h 3310"/>
                <a:gd name="T90" fmla="*/ 67 w 2574"/>
                <a:gd name="T91" fmla="*/ 26 h 3310"/>
                <a:gd name="T92" fmla="*/ 93 w 2574"/>
                <a:gd name="T93" fmla="*/ 12 h 3310"/>
                <a:gd name="T94" fmla="*/ 121 w 2574"/>
                <a:gd name="T95" fmla="*/ 3 h 3310"/>
                <a:gd name="T96" fmla="*/ 152 w 2574"/>
                <a:gd name="T97" fmla="*/ 0 h 3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74" h="3310">
                  <a:moveTo>
                    <a:pt x="152" y="0"/>
                  </a:moveTo>
                  <a:lnTo>
                    <a:pt x="2423" y="0"/>
                  </a:lnTo>
                  <a:lnTo>
                    <a:pt x="2453" y="3"/>
                  </a:lnTo>
                  <a:lnTo>
                    <a:pt x="2481" y="12"/>
                  </a:lnTo>
                  <a:lnTo>
                    <a:pt x="2507" y="26"/>
                  </a:lnTo>
                  <a:lnTo>
                    <a:pt x="2529" y="44"/>
                  </a:lnTo>
                  <a:lnTo>
                    <a:pt x="2548" y="67"/>
                  </a:lnTo>
                  <a:lnTo>
                    <a:pt x="2562" y="92"/>
                  </a:lnTo>
                  <a:lnTo>
                    <a:pt x="2571" y="120"/>
                  </a:lnTo>
                  <a:lnTo>
                    <a:pt x="2574" y="150"/>
                  </a:lnTo>
                  <a:lnTo>
                    <a:pt x="2574" y="374"/>
                  </a:lnTo>
                  <a:lnTo>
                    <a:pt x="2272" y="896"/>
                  </a:lnTo>
                  <a:lnTo>
                    <a:pt x="2272" y="301"/>
                  </a:lnTo>
                  <a:lnTo>
                    <a:pt x="304" y="301"/>
                  </a:lnTo>
                  <a:lnTo>
                    <a:pt x="304" y="3008"/>
                  </a:lnTo>
                  <a:lnTo>
                    <a:pt x="2272" y="3008"/>
                  </a:lnTo>
                  <a:lnTo>
                    <a:pt x="2272" y="2634"/>
                  </a:lnTo>
                  <a:lnTo>
                    <a:pt x="2430" y="2530"/>
                  </a:lnTo>
                  <a:lnTo>
                    <a:pt x="2458" y="2508"/>
                  </a:lnTo>
                  <a:lnTo>
                    <a:pt x="2482" y="2483"/>
                  </a:lnTo>
                  <a:lnTo>
                    <a:pt x="2502" y="2454"/>
                  </a:lnTo>
                  <a:lnTo>
                    <a:pt x="2574" y="2330"/>
                  </a:lnTo>
                  <a:lnTo>
                    <a:pt x="2574" y="3159"/>
                  </a:lnTo>
                  <a:lnTo>
                    <a:pt x="2571" y="3189"/>
                  </a:lnTo>
                  <a:lnTo>
                    <a:pt x="2562" y="3217"/>
                  </a:lnTo>
                  <a:lnTo>
                    <a:pt x="2548" y="3243"/>
                  </a:lnTo>
                  <a:lnTo>
                    <a:pt x="2529" y="3265"/>
                  </a:lnTo>
                  <a:lnTo>
                    <a:pt x="2507" y="3284"/>
                  </a:lnTo>
                  <a:lnTo>
                    <a:pt x="2481" y="3297"/>
                  </a:lnTo>
                  <a:lnTo>
                    <a:pt x="2453" y="3307"/>
                  </a:lnTo>
                  <a:lnTo>
                    <a:pt x="2423" y="3310"/>
                  </a:lnTo>
                  <a:lnTo>
                    <a:pt x="152" y="3310"/>
                  </a:lnTo>
                  <a:lnTo>
                    <a:pt x="121" y="3307"/>
                  </a:lnTo>
                  <a:lnTo>
                    <a:pt x="93" y="3297"/>
                  </a:lnTo>
                  <a:lnTo>
                    <a:pt x="67" y="3284"/>
                  </a:lnTo>
                  <a:lnTo>
                    <a:pt x="45" y="3265"/>
                  </a:lnTo>
                  <a:lnTo>
                    <a:pt x="26" y="3243"/>
                  </a:lnTo>
                  <a:lnTo>
                    <a:pt x="13" y="3217"/>
                  </a:lnTo>
                  <a:lnTo>
                    <a:pt x="3" y="3189"/>
                  </a:lnTo>
                  <a:lnTo>
                    <a:pt x="0" y="3159"/>
                  </a:lnTo>
                  <a:lnTo>
                    <a:pt x="0" y="150"/>
                  </a:lnTo>
                  <a:lnTo>
                    <a:pt x="3" y="120"/>
                  </a:lnTo>
                  <a:lnTo>
                    <a:pt x="13" y="92"/>
                  </a:lnTo>
                  <a:lnTo>
                    <a:pt x="26" y="67"/>
                  </a:lnTo>
                  <a:lnTo>
                    <a:pt x="45" y="44"/>
                  </a:lnTo>
                  <a:lnTo>
                    <a:pt x="67" y="26"/>
                  </a:lnTo>
                  <a:lnTo>
                    <a:pt x="93" y="12"/>
                  </a:lnTo>
                  <a:lnTo>
                    <a:pt x="121" y="3"/>
                  </a:lnTo>
                  <a:lnTo>
                    <a:pt x="1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" name="Freeform 315"/>
            <p:cNvSpPr>
              <a:spLocks noEditPoints="1"/>
            </p:cNvSpPr>
            <p:nvPr/>
          </p:nvSpPr>
          <p:spPr bwMode="auto">
            <a:xfrm>
              <a:off x="6772275" y="4090988"/>
              <a:ext cx="228600" cy="341313"/>
            </a:xfrm>
            <a:custGeom>
              <a:avLst/>
              <a:gdLst>
                <a:gd name="T0" fmla="*/ 131 w 1591"/>
                <a:gd name="T1" fmla="*/ 1996 h 2370"/>
                <a:gd name="T2" fmla="*/ 223 w 1591"/>
                <a:gd name="T3" fmla="*/ 2040 h 2370"/>
                <a:gd name="T4" fmla="*/ 308 w 1591"/>
                <a:gd name="T5" fmla="*/ 2097 h 2370"/>
                <a:gd name="T6" fmla="*/ 439 w 1591"/>
                <a:gd name="T7" fmla="*/ 1980 h 2370"/>
                <a:gd name="T8" fmla="*/ 389 w 1591"/>
                <a:gd name="T9" fmla="*/ 1934 h 2370"/>
                <a:gd name="T10" fmla="*/ 314 w 1591"/>
                <a:gd name="T11" fmla="*/ 1883 h 2370"/>
                <a:gd name="T12" fmla="*/ 245 w 1591"/>
                <a:gd name="T13" fmla="*/ 1849 h 2370"/>
                <a:gd name="T14" fmla="*/ 187 w 1591"/>
                <a:gd name="T15" fmla="*/ 1829 h 2370"/>
                <a:gd name="T16" fmla="*/ 141 w 1591"/>
                <a:gd name="T17" fmla="*/ 1820 h 2370"/>
                <a:gd name="T18" fmla="*/ 1118 w 1591"/>
                <a:gd name="T19" fmla="*/ 0 h 2370"/>
                <a:gd name="T20" fmla="*/ 1173 w 1591"/>
                <a:gd name="T21" fmla="*/ 7 h 2370"/>
                <a:gd name="T22" fmla="*/ 1240 w 1591"/>
                <a:gd name="T23" fmla="*/ 25 h 2370"/>
                <a:gd name="T24" fmla="*/ 1319 w 1591"/>
                <a:gd name="T25" fmla="*/ 57 h 2370"/>
                <a:gd name="T26" fmla="*/ 1407 w 1591"/>
                <a:gd name="T27" fmla="*/ 108 h 2370"/>
                <a:gd name="T28" fmla="*/ 1478 w 1591"/>
                <a:gd name="T29" fmla="*/ 163 h 2370"/>
                <a:gd name="T30" fmla="*/ 1528 w 1591"/>
                <a:gd name="T31" fmla="*/ 215 h 2370"/>
                <a:gd name="T32" fmla="*/ 1561 w 1591"/>
                <a:gd name="T33" fmla="*/ 261 h 2370"/>
                <a:gd name="T34" fmla="*/ 1580 w 1591"/>
                <a:gd name="T35" fmla="*/ 297 h 2370"/>
                <a:gd name="T36" fmla="*/ 1588 w 1591"/>
                <a:gd name="T37" fmla="*/ 320 h 2370"/>
                <a:gd name="T38" fmla="*/ 1591 w 1591"/>
                <a:gd name="T39" fmla="*/ 344 h 2370"/>
                <a:gd name="T40" fmla="*/ 1581 w 1591"/>
                <a:gd name="T41" fmla="*/ 379 h 2370"/>
                <a:gd name="T42" fmla="*/ 625 w 1591"/>
                <a:gd name="T43" fmla="*/ 2021 h 2370"/>
                <a:gd name="T44" fmla="*/ 116 w 1591"/>
                <a:gd name="T45" fmla="*/ 2357 h 2370"/>
                <a:gd name="T46" fmla="*/ 77 w 1591"/>
                <a:gd name="T47" fmla="*/ 2370 h 2370"/>
                <a:gd name="T48" fmla="*/ 36 w 1591"/>
                <a:gd name="T49" fmla="*/ 2359 h 2370"/>
                <a:gd name="T50" fmla="*/ 12 w 1591"/>
                <a:gd name="T51" fmla="*/ 2338 h 2370"/>
                <a:gd name="T52" fmla="*/ 0 w 1591"/>
                <a:gd name="T53" fmla="*/ 2306 h 2370"/>
                <a:gd name="T54" fmla="*/ 34 w 1591"/>
                <a:gd name="T55" fmla="*/ 1702 h 2370"/>
                <a:gd name="T56" fmla="*/ 45 w 1591"/>
                <a:gd name="T57" fmla="*/ 1670 h 2370"/>
                <a:gd name="T58" fmla="*/ 1002 w 1591"/>
                <a:gd name="T59" fmla="*/ 27 h 2370"/>
                <a:gd name="T60" fmla="*/ 1034 w 1591"/>
                <a:gd name="T61" fmla="*/ 7 h 2370"/>
                <a:gd name="T62" fmla="*/ 1048 w 1591"/>
                <a:gd name="T63" fmla="*/ 4 h 2370"/>
                <a:gd name="T64" fmla="*/ 1076 w 1591"/>
                <a:gd name="T65" fmla="*/ 0 h 2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91" h="2370">
                  <a:moveTo>
                    <a:pt x="141" y="1820"/>
                  </a:moveTo>
                  <a:lnTo>
                    <a:pt x="131" y="1996"/>
                  </a:lnTo>
                  <a:lnTo>
                    <a:pt x="177" y="2016"/>
                  </a:lnTo>
                  <a:lnTo>
                    <a:pt x="223" y="2040"/>
                  </a:lnTo>
                  <a:lnTo>
                    <a:pt x="267" y="2067"/>
                  </a:lnTo>
                  <a:lnTo>
                    <a:pt x="308" y="2097"/>
                  </a:lnTo>
                  <a:lnTo>
                    <a:pt x="455" y="2000"/>
                  </a:lnTo>
                  <a:lnTo>
                    <a:pt x="439" y="1980"/>
                  </a:lnTo>
                  <a:lnTo>
                    <a:pt x="417" y="1958"/>
                  </a:lnTo>
                  <a:lnTo>
                    <a:pt x="389" y="1934"/>
                  </a:lnTo>
                  <a:lnTo>
                    <a:pt x="355" y="1909"/>
                  </a:lnTo>
                  <a:lnTo>
                    <a:pt x="314" y="1883"/>
                  </a:lnTo>
                  <a:lnTo>
                    <a:pt x="278" y="1864"/>
                  </a:lnTo>
                  <a:lnTo>
                    <a:pt x="245" y="1849"/>
                  </a:lnTo>
                  <a:lnTo>
                    <a:pt x="214" y="1837"/>
                  </a:lnTo>
                  <a:lnTo>
                    <a:pt x="187" y="1829"/>
                  </a:lnTo>
                  <a:lnTo>
                    <a:pt x="163" y="1824"/>
                  </a:lnTo>
                  <a:lnTo>
                    <a:pt x="141" y="1820"/>
                  </a:lnTo>
                  <a:close/>
                  <a:moveTo>
                    <a:pt x="1095" y="0"/>
                  </a:moveTo>
                  <a:lnTo>
                    <a:pt x="1118" y="0"/>
                  </a:lnTo>
                  <a:lnTo>
                    <a:pt x="1144" y="2"/>
                  </a:lnTo>
                  <a:lnTo>
                    <a:pt x="1173" y="7"/>
                  </a:lnTo>
                  <a:lnTo>
                    <a:pt x="1205" y="14"/>
                  </a:lnTo>
                  <a:lnTo>
                    <a:pt x="1240" y="25"/>
                  </a:lnTo>
                  <a:lnTo>
                    <a:pt x="1278" y="39"/>
                  </a:lnTo>
                  <a:lnTo>
                    <a:pt x="1319" y="57"/>
                  </a:lnTo>
                  <a:lnTo>
                    <a:pt x="1362" y="81"/>
                  </a:lnTo>
                  <a:lnTo>
                    <a:pt x="1407" y="108"/>
                  </a:lnTo>
                  <a:lnTo>
                    <a:pt x="1446" y="136"/>
                  </a:lnTo>
                  <a:lnTo>
                    <a:pt x="1478" y="163"/>
                  </a:lnTo>
                  <a:lnTo>
                    <a:pt x="1505" y="190"/>
                  </a:lnTo>
                  <a:lnTo>
                    <a:pt x="1528" y="215"/>
                  </a:lnTo>
                  <a:lnTo>
                    <a:pt x="1546" y="239"/>
                  </a:lnTo>
                  <a:lnTo>
                    <a:pt x="1561" y="261"/>
                  </a:lnTo>
                  <a:lnTo>
                    <a:pt x="1571" y="280"/>
                  </a:lnTo>
                  <a:lnTo>
                    <a:pt x="1580" y="297"/>
                  </a:lnTo>
                  <a:lnTo>
                    <a:pt x="1585" y="311"/>
                  </a:lnTo>
                  <a:lnTo>
                    <a:pt x="1588" y="320"/>
                  </a:lnTo>
                  <a:lnTo>
                    <a:pt x="1589" y="325"/>
                  </a:lnTo>
                  <a:lnTo>
                    <a:pt x="1591" y="344"/>
                  </a:lnTo>
                  <a:lnTo>
                    <a:pt x="1588" y="363"/>
                  </a:lnTo>
                  <a:lnTo>
                    <a:pt x="1581" y="379"/>
                  </a:lnTo>
                  <a:lnTo>
                    <a:pt x="634" y="2008"/>
                  </a:lnTo>
                  <a:lnTo>
                    <a:pt x="625" y="2021"/>
                  </a:lnTo>
                  <a:lnTo>
                    <a:pt x="611" y="2033"/>
                  </a:lnTo>
                  <a:lnTo>
                    <a:pt x="116" y="2357"/>
                  </a:lnTo>
                  <a:lnTo>
                    <a:pt x="97" y="2367"/>
                  </a:lnTo>
                  <a:lnTo>
                    <a:pt x="77" y="2370"/>
                  </a:lnTo>
                  <a:lnTo>
                    <a:pt x="56" y="2368"/>
                  </a:lnTo>
                  <a:lnTo>
                    <a:pt x="36" y="2359"/>
                  </a:lnTo>
                  <a:lnTo>
                    <a:pt x="23" y="2350"/>
                  </a:lnTo>
                  <a:lnTo>
                    <a:pt x="12" y="2338"/>
                  </a:lnTo>
                  <a:lnTo>
                    <a:pt x="5" y="2323"/>
                  </a:lnTo>
                  <a:lnTo>
                    <a:pt x="0" y="2306"/>
                  </a:lnTo>
                  <a:lnTo>
                    <a:pt x="0" y="2290"/>
                  </a:lnTo>
                  <a:lnTo>
                    <a:pt x="34" y="1702"/>
                  </a:lnTo>
                  <a:lnTo>
                    <a:pt x="38" y="1685"/>
                  </a:lnTo>
                  <a:lnTo>
                    <a:pt x="45" y="1670"/>
                  </a:lnTo>
                  <a:lnTo>
                    <a:pt x="991" y="41"/>
                  </a:lnTo>
                  <a:lnTo>
                    <a:pt x="1002" y="27"/>
                  </a:lnTo>
                  <a:lnTo>
                    <a:pt x="1016" y="15"/>
                  </a:lnTo>
                  <a:lnTo>
                    <a:pt x="1034" y="7"/>
                  </a:lnTo>
                  <a:lnTo>
                    <a:pt x="1038" y="6"/>
                  </a:lnTo>
                  <a:lnTo>
                    <a:pt x="1048" y="4"/>
                  </a:lnTo>
                  <a:lnTo>
                    <a:pt x="1060" y="2"/>
                  </a:lnTo>
                  <a:lnTo>
                    <a:pt x="1076" y="0"/>
                  </a:lnTo>
                  <a:lnTo>
                    <a:pt x="10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" name="Freeform 316"/>
            <p:cNvSpPr>
              <a:spLocks/>
            </p:cNvSpPr>
            <p:nvPr/>
          </p:nvSpPr>
          <p:spPr bwMode="auto">
            <a:xfrm>
              <a:off x="6591300" y="4365625"/>
              <a:ext cx="166688" cy="84138"/>
            </a:xfrm>
            <a:custGeom>
              <a:avLst/>
              <a:gdLst>
                <a:gd name="T0" fmla="*/ 557 w 1155"/>
                <a:gd name="T1" fmla="*/ 5 h 591"/>
                <a:gd name="T2" fmla="*/ 583 w 1155"/>
                <a:gd name="T3" fmla="*/ 28 h 591"/>
                <a:gd name="T4" fmla="*/ 591 w 1155"/>
                <a:gd name="T5" fmla="*/ 111 h 591"/>
                <a:gd name="T6" fmla="*/ 560 w 1155"/>
                <a:gd name="T7" fmla="*/ 199 h 591"/>
                <a:gd name="T8" fmla="*/ 569 w 1155"/>
                <a:gd name="T9" fmla="*/ 242 h 591"/>
                <a:gd name="T10" fmla="*/ 587 w 1155"/>
                <a:gd name="T11" fmla="*/ 270 h 591"/>
                <a:gd name="T12" fmla="*/ 637 w 1155"/>
                <a:gd name="T13" fmla="*/ 278 h 591"/>
                <a:gd name="T14" fmla="*/ 681 w 1155"/>
                <a:gd name="T15" fmla="*/ 323 h 591"/>
                <a:gd name="T16" fmla="*/ 693 w 1155"/>
                <a:gd name="T17" fmla="*/ 357 h 591"/>
                <a:gd name="T18" fmla="*/ 847 w 1155"/>
                <a:gd name="T19" fmla="*/ 351 h 591"/>
                <a:gd name="T20" fmla="*/ 996 w 1155"/>
                <a:gd name="T21" fmla="*/ 366 h 591"/>
                <a:gd name="T22" fmla="*/ 1118 w 1155"/>
                <a:gd name="T23" fmla="*/ 373 h 591"/>
                <a:gd name="T24" fmla="*/ 1149 w 1155"/>
                <a:gd name="T25" fmla="*/ 400 h 591"/>
                <a:gd name="T26" fmla="*/ 1154 w 1155"/>
                <a:gd name="T27" fmla="*/ 441 h 591"/>
                <a:gd name="T28" fmla="*/ 1131 w 1155"/>
                <a:gd name="T29" fmla="*/ 475 h 591"/>
                <a:gd name="T30" fmla="*/ 1066 w 1155"/>
                <a:gd name="T31" fmla="*/ 482 h 591"/>
                <a:gd name="T32" fmla="*/ 957 w 1155"/>
                <a:gd name="T33" fmla="*/ 467 h 591"/>
                <a:gd name="T34" fmla="*/ 843 w 1155"/>
                <a:gd name="T35" fmla="*/ 452 h 591"/>
                <a:gd name="T36" fmla="*/ 738 w 1155"/>
                <a:gd name="T37" fmla="*/ 461 h 591"/>
                <a:gd name="T38" fmla="*/ 679 w 1155"/>
                <a:gd name="T39" fmla="*/ 486 h 591"/>
                <a:gd name="T40" fmla="*/ 636 w 1155"/>
                <a:gd name="T41" fmla="*/ 492 h 591"/>
                <a:gd name="T42" fmla="*/ 603 w 1155"/>
                <a:gd name="T43" fmla="*/ 477 h 591"/>
                <a:gd name="T44" fmla="*/ 576 w 1155"/>
                <a:gd name="T45" fmla="*/ 454 h 591"/>
                <a:gd name="T46" fmla="*/ 571 w 1155"/>
                <a:gd name="T47" fmla="*/ 407 h 591"/>
                <a:gd name="T48" fmla="*/ 537 w 1155"/>
                <a:gd name="T49" fmla="*/ 457 h 591"/>
                <a:gd name="T50" fmla="*/ 495 w 1155"/>
                <a:gd name="T51" fmla="*/ 471 h 591"/>
                <a:gd name="T52" fmla="*/ 455 w 1155"/>
                <a:gd name="T53" fmla="*/ 456 h 591"/>
                <a:gd name="T54" fmla="*/ 439 w 1155"/>
                <a:gd name="T55" fmla="*/ 419 h 591"/>
                <a:gd name="T56" fmla="*/ 450 w 1155"/>
                <a:gd name="T57" fmla="*/ 390 h 591"/>
                <a:gd name="T58" fmla="*/ 458 w 1155"/>
                <a:gd name="T59" fmla="*/ 369 h 591"/>
                <a:gd name="T60" fmla="*/ 422 w 1155"/>
                <a:gd name="T61" fmla="*/ 404 h 591"/>
                <a:gd name="T62" fmla="*/ 379 w 1155"/>
                <a:gd name="T63" fmla="*/ 428 h 591"/>
                <a:gd name="T64" fmla="*/ 335 w 1155"/>
                <a:gd name="T65" fmla="*/ 417 h 591"/>
                <a:gd name="T66" fmla="*/ 314 w 1155"/>
                <a:gd name="T67" fmla="*/ 379 h 591"/>
                <a:gd name="T68" fmla="*/ 364 w 1155"/>
                <a:gd name="T69" fmla="*/ 288 h 591"/>
                <a:gd name="T70" fmla="*/ 252 w 1155"/>
                <a:gd name="T71" fmla="*/ 393 h 591"/>
                <a:gd name="T72" fmla="*/ 96 w 1155"/>
                <a:gd name="T73" fmla="*/ 581 h 591"/>
                <a:gd name="T74" fmla="*/ 49 w 1155"/>
                <a:gd name="T75" fmla="*/ 590 h 591"/>
                <a:gd name="T76" fmla="*/ 9 w 1155"/>
                <a:gd name="T77" fmla="*/ 569 h 591"/>
                <a:gd name="T78" fmla="*/ 2 w 1155"/>
                <a:gd name="T79" fmla="*/ 527 h 591"/>
                <a:gd name="T80" fmla="*/ 138 w 1155"/>
                <a:gd name="T81" fmla="*/ 351 h 591"/>
                <a:gd name="T82" fmla="*/ 344 w 1155"/>
                <a:gd name="T83" fmla="*/ 123 h 591"/>
                <a:gd name="T84" fmla="*/ 398 w 1155"/>
                <a:gd name="T85" fmla="*/ 70 h 591"/>
                <a:gd name="T86" fmla="*/ 462 w 1155"/>
                <a:gd name="T87" fmla="*/ 20 h 591"/>
                <a:gd name="T88" fmla="*/ 534 w 1155"/>
                <a:gd name="T89" fmla="*/ 0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55" h="591">
                  <a:moveTo>
                    <a:pt x="534" y="0"/>
                  </a:moveTo>
                  <a:lnTo>
                    <a:pt x="545" y="2"/>
                  </a:lnTo>
                  <a:lnTo>
                    <a:pt x="557" y="5"/>
                  </a:lnTo>
                  <a:lnTo>
                    <a:pt x="567" y="10"/>
                  </a:lnTo>
                  <a:lnTo>
                    <a:pt x="576" y="18"/>
                  </a:lnTo>
                  <a:lnTo>
                    <a:pt x="583" y="28"/>
                  </a:lnTo>
                  <a:lnTo>
                    <a:pt x="591" y="54"/>
                  </a:lnTo>
                  <a:lnTo>
                    <a:pt x="593" y="82"/>
                  </a:lnTo>
                  <a:lnTo>
                    <a:pt x="591" y="111"/>
                  </a:lnTo>
                  <a:lnTo>
                    <a:pt x="584" y="140"/>
                  </a:lnTo>
                  <a:lnTo>
                    <a:pt x="573" y="170"/>
                  </a:lnTo>
                  <a:lnTo>
                    <a:pt x="560" y="199"/>
                  </a:lnTo>
                  <a:lnTo>
                    <a:pt x="543" y="230"/>
                  </a:lnTo>
                  <a:lnTo>
                    <a:pt x="557" y="235"/>
                  </a:lnTo>
                  <a:lnTo>
                    <a:pt x="569" y="242"/>
                  </a:lnTo>
                  <a:lnTo>
                    <a:pt x="579" y="254"/>
                  </a:lnTo>
                  <a:lnTo>
                    <a:pt x="583" y="263"/>
                  </a:lnTo>
                  <a:lnTo>
                    <a:pt x="587" y="270"/>
                  </a:lnTo>
                  <a:lnTo>
                    <a:pt x="604" y="269"/>
                  </a:lnTo>
                  <a:lnTo>
                    <a:pt x="620" y="272"/>
                  </a:lnTo>
                  <a:lnTo>
                    <a:pt x="637" y="278"/>
                  </a:lnTo>
                  <a:lnTo>
                    <a:pt x="653" y="289"/>
                  </a:lnTo>
                  <a:lnTo>
                    <a:pt x="668" y="303"/>
                  </a:lnTo>
                  <a:lnTo>
                    <a:pt x="681" y="323"/>
                  </a:lnTo>
                  <a:lnTo>
                    <a:pt x="689" y="338"/>
                  </a:lnTo>
                  <a:lnTo>
                    <a:pt x="692" y="349"/>
                  </a:lnTo>
                  <a:lnTo>
                    <a:pt x="693" y="357"/>
                  </a:lnTo>
                  <a:lnTo>
                    <a:pt x="746" y="351"/>
                  </a:lnTo>
                  <a:lnTo>
                    <a:pt x="797" y="350"/>
                  </a:lnTo>
                  <a:lnTo>
                    <a:pt x="847" y="351"/>
                  </a:lnTo>
                  <a:lnTo>
                    <a:pt x="897" y="355"/>
                  </a:lnTo>
                  <a:lnTo>
                    <a:pt x="946" y="361"/>
                  </a:lnTo>
                  <a:lnTo>
                    <a:pt x="996" y="366"/>
                  </a:lnTo>
                  <a:lnTo>
                    <a:pt x="1048" y="369"/>
                  </a:lnTo>
                  <a:lnTo>
                    <a:pt x="1101" y="371"/>
                  </a:lnTo>
                  <a:lnTo>
                    <a:pt x="1118" y="373"/>
                  </a:lnTo>
                  <a:lnTo>
                    <a:pt x="1131" y="379"/>
                  </a:lnTo>
                  <a:lnTo>
                    <a:pt x="1142" y="389"/>
                  </a:lnTo>
                  <a:lnTo>
                    <a:pt x="1149" y="400"/>
                  </a:lnTo>
                  <a:lnTo>
                    <a:pt x="1154" y="413"/>
                  </a:lnTo>
                  <a:lnTo>
                    <a:pt x="1155" y="427"/>
                  </a:lnTo>
                  <a:lnTo>
                    <a:pt x="1154" y="441"/>
                  </a:lnTo>
                  <a:lnTo>
                    <a:pt x="1149" y="454"/>
                  </a:lnTo>
                  <a:lnTo>
                    <a:pt x="1142" y="466"/>
                  </a:lnTo>
                  <a:lnTo>
                    <a:pt x="1131" y="475"/>
                  </a:lnTo>
                  <a:lnTo>
                    <a:pt x="1118" y="481"/>
                  </a:lnTo>
                  <a:lnTo>
                    <a:pt x="1101" y="483"/>
                  </a:lnTo>
                  <a:lnTo>
                    <a:pt x="1066" y="482"/>
                  </a:lnTo>
                  <a:lnTo>
                    <a:pt x="1031" y="478"/>
                  </a:lnTo>
                  <a:lnTo>
                    <a:pt x="993" y="473"/>
                  </a:lnTo>
                  <a:lnTo>
                    <a:pt x="957" y="467"/>
                  </a:lnTo>
                  <a:lnTo>
                    <a:pt x="919" y="460"/>
                  </a:lnTo>
                  <a:lnTo>
                    <a:pt x="881" y="455"/>
                  </a:lnTo>
                  <a:lnTo>
                    <a:pt x="843" y="452"/>
                  </a:lnTo>
                  <a:lnTo>
                    <a:pt x="807" y="451"/>
                  </a:lnTo>
                  <a:lnTo>
                    <a:pt x="771" y="454"/>
                  </a:lnTo>
                  <a:lnTo>
                    <a:pt x="738" y="461"/>
                  </a:lnTo>
                  <a:lnTo>
                    <a:pt x="705" y="474"/>
                  </a:lnTo>
                  <a:lnTo>
                    <a:pt x="693" y="480"/>
                  </a:lnTo>
                  <a:lnTo>
                    <a:pt x="679" y="486"/>
                  </a:lnTo>
                  <a:lnTo>
                    <a:pt x="664" y="492"/>
                  </a:lnTo>
                  <a:lnTo>
                    <a:pt x="651" y="494"/>
                  </a:lnTo>
                  <a:lnTo>
                    <a:pt x="636" y="492"/>
                  </a:lnTo>
                  <a:lnTo>
                    <a:pt x="626" y="487"/>
                  </a:lnTo>
                  <a:lnTo>
                    <a:pt x="614" y="482"/>
                  </a:lnTo>
                  <a:lnTo>
                    <a:pt x="603" y="477"/>
                  </a:lnTo>
                  <a:lnTo>
                    <a:pt x="592" y="471"/>
                  </a:lnTo>
                  <a:lnTo>
                    <a:pt x="584" y="464"/>
                  </a:lnTo>
                  <a:lnTo>
                    <a:pt x="576" y="454"/>
                  </a:lnTo>
                  <a:lnTo>
                    <a:pt x="572" y="442"/>
                  </a:lnTo>
                  <a:lnTo>
                    <a:pt x="571" y="423"/>
                  </a:lnTo>
                  <a:lnTo>
                    <a:pt x="571" y="407"/>
                  </a:lnTo>
                  <a:lnTo>
                    <a:pt x="560" y="427"/>
                  </a:lnTo>
                  <a:lnTo>
                    <a:pt x="547" y="446"/>
                  </a:lnTo>
                  <a:lnTo>
                    <a:pt x="537" y="457"/>
                  </a:lnTo>
                  <a:lnTo>
                    <a:pt x="524" y="466"/>
                  </a:lnTo>
                  <a:lnTo>
                    <a:pt x="509" y="470"/>
                  </a:lnTo>
                  <a:lnTo>
                    <a:pt x="495" y="471"/>
                  </a:lnTo>
                  <a:lnTo>
                    <a:pt x="480" y="469"/>
                  </a:lnTo>
                  <a:lnTo>
                    <a:pt x="467" y="464"/>
                  </a:lnTo>
                  <a:lnTo>
                    <a:pt x="455" y="456"/>
                  </a:lnTo>
                  <a:lnTo>
                    <a:pt x="446" y="446"/>
                  </a:lnTo>
                  <a:lnTo>
                    <a:pt x="440" y="433"/>
                  </a:lnTo>
                  <a:lnTo>
                    <a:pt x="439" y="419"/>
                  </a:lnTo>
                  <a:lnTo>
                    <a:pt x="444" y="402"/>
                  </a:lnTo>
                  <a:lnTo>
                    <a:pt x="447" y="396"/>
                  </a:lnTo>
                  <a:lnTo>
                    <a:pt x="450" y="390"/>
                  </a:lnTo>
                  <a:lnTo>
                    <a:pt x="450" y="390"/>
                  </a:lnTo>
                  <a:lnTo>
                    <a:pt x="449" y="390"/>
                  </a:lnTo>
                  <a:lnTo>
                    <a:pt x="458" y="369"/>
                  </a:lnTo>
                  <a:lnTo>
                    <a:pt x="445" y="378"/>
                  </a:lnTo>
                  <a:lnTo>
                    <a:pt x="432" y="390"/>
                  </a:lnTo>
                  <a:lnTo>
                    <a:pt x="422" y="404"/>
                  </a:lnTo>
                  <a:lnTo>
                    <a:pt x="409" y="417"/>
                  </a:lnTo>
                  <a:lnTo>
                    <a:pt x="394" y="425"/>
                  </a:lnTo>
                  <a:lnTo>
                    <a:pt x="379" y="428"/>
                  </a:lnTo>
                  <a:lnTo>
                    <a:pt x="363" y="428"/>
                  </a:lnTo>
                  <a:lnTo>
                    <a:pt x="348" y="424"/>
                  </a:lnTo>
                  <a:lnTo>
                    <a:pt x="335" y="417"/>
                  </a:lnTo>
                  <a:lnTo>
                    <a:pt x="324" y="406"/>
                  </a:lnTo>
                  <a:lnTo>
                    <a:pt x="317" y="394"/>
                  </a:lnTo>
                  <a:lnTo>
                    <a:pt x="314" y="379"/>
                  </a:lnTo>
                  <a:lnTo>
                    <a:pt x="316" y="364"/>
                  </a:lnTo>
                  <a:lnTo>
                    <a:pt x="323" y="347"/>
                  </a:lnTo>
                  <a:lnTo>
                    <a:pt x="364" y="288"/>
                  </a:lnTo>
                  <a:lnTo>
                    <a:pt x="404" y="226"/>
                  </a:lnTo>
                  <a:lnTo>
                    <a:pt x="326" y="309"/>
                  </a:lnTo>
                  <a:lnTo>
                    <a:pt x="252" y="393"/>
                  </a:lnTo>
                  <a:lnTo>
                    <a:pt x="179" y="480"/>
                  </a:lnTo>
                  <a:lnTo>
                    <a:pt x="108" y="569"/>
                  </a:lnTo>
                  <a:lnTo>
                    <a:pt x="96" y="581"/>
                  </a:lnTo>
                  <a:lnTo>
                    <a:pt x="80" y="588"/>
                  </a:lnTo>
                  <a:lnTo>
                    <a:pt x="65" y="591"/>
                  </a:lnTo>
                  <a:lnTo>
                    <a:pt x="49" y="590"/>
                  </a:lnTo>
                  <a:lnTo>
                    <a:pt x="33" y="586"/>
                  </a:lnTo>
                  <a:lnTo>
                    <a:pt x="21" y="579"/>
                  </a:lnTo>
                  <a:lnTo>
                    <a:pt x="9" y="569"/>
                  </a:lnTo>
                  <a:lnTo>
                    <a:pt x="2" y="556"/>
                  </a:lnTo>
                  <a:lnTo>
                    <a:pt x="0" y="542"/>
                  </a:lnTo>
                  <a:lnTo>
                    <a:pt x="2" y="527"/>
                  </a:lnTo>
                  <a:lnTo>
                    <a:pt x="11" y="511"/>
                  </a:lnTo>
                  <a:lnTo>
                    <a:pt x="74" y="431"/>
                  </a:lnTo>
                  <a:lnTo>
                    <a:pt x="138" y="351"/>
                  </a:lnTo>
                  <a:lnTo>
                    <a:pt x="204" y="273"/>
                  </a:lnTo>
                  <a:lnTo>
                    <a:pt x="273" y="196"/>
                  </a:lnTo>
                  <a:lnTo>
                    <a:pt x="344" y="123"/>
                  </a:lnTo>
                  <a:lnTo>
                    <a:pt x="361" y="107"/>
                  </a:lnTo>
                  <a:lnTo>
                    <a:pt x="380" y="89"/>
                  </a:lnTo>
                  <a:lnTo>
                    <a:pt x="398" y="70"/>
                  </a:lnTo>
                  <a:lnTo>
                    <a:pt x="418" y="52"/>
                  </a:lnTo>
                  <a:lnTo>
                    <a:pt x="439" y="35"/>
                  </a:lnTo>
                  <a:lnTo>
                    <a:pt x="462" y="20"/>
                  </a:lnTo>
                  <a:lnTo>
                    <a:pt x="485" y="9"/>
                  </a:lnTo>
                  <a:lnTo>
                    <a:pt x="509" y="2"/>
                  </a:lnTo>
                  <a:lnTo>
                    <a:pt x="5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02" name="Group 501"/>
          <p:cNvGrpSpPr/>
          <p:nvPr/>
        </p:nvGrpSpPr>
        <p:grpSpPr>
          <a:xfrm flipH="1">
            <a:off x="10654391" y="1713614"/>
            <a:ext cx="329931" cy="206888"/>
            <a:chOff x="5732463" y="4032250"/>
            <a:chExt cx="481013" cy="301626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15" name="Freeform 333"/>
            <p:cNvSpPr>
              <a:spLocks/>
            </p:cNvSpPr>
            <p:nvPr/>
          </p:nvSpPr>
          <p:spPr bwMode="auto">
            <a:xfrm>
              <a:off x="5891213" y="4186238"/>
              <a:ext cx="260350" cy="47625"/>
            </a:xfrm>
            <a:custGeom>
              <a:avLst/>
              <a:gdLst>
                <a:gd name="T0" fmla="*/ 1808 w 1808"/>
                <a:gd name="T1" fmla="*/ 0 h 331"/>
                <a:gd name="T2" fmla="*/ 1808 w 1808"/>
                <a:gd name="T3" fmla="*/ 254 h 331"/>
                <a:gd name="T4" fmla="*/ 1805 w 1808"/>
                <a:gd name="T5" fmla="*/ 275 h 331"/>
                <a:gd name="T6" fmla="*/ 1797 w 1808"/>
                <a:gd name="T7" fmla="*/ 293 h 331"/>
                <a:gd name="T8" fmla="*/ 1785 w 1808"/>
                <a:gd name="T9" fmla="*/ 309 h 331"/>
                <a:gd name="T10" fmla="*/ 1768 w 1808"/>
                <a:gd name="T11" fmla="*/ 321 h 331"/>
                <a:gd name="T12" fmla="*/ 1750 w 1808"/>
                <a:gd name="T13" fmla="*/ 329 h 331"/>
                <a:gd name="T14" fmla="*/ 1729 w 1808"/>
                <a:gd name="T15" fmla="*/ 331 h 331"/>
                <a:gd name="T16" fmla="*/ 0 w 1808"/>
                <a:gd name="T17" fmla="*/ 331 h 331"/>
                <a:gd name="T18" fmla="*/ 0 w 1808"/>
                <a:gd name="T19" fmla="*/ 296 h 331"/>
                <a:gd name="T20" fmla="*/ 1808 w 1808"/>
                <a:gd name="T21" fmla="*/ 0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08" h="331">
                  <a:moveTo>
                    <a:pt x="1808" y="0"/>
                  </a:moveTo>
                  <a:lnTo>
                    <a:pt x="1808" y="254"/>
                  </a:lnTo>
                  <a:lnTo>
                    <a:pt x="1805" y="275"/>
                  </a:lnTo>
                  <a:lnTo>
                    <a:pt x="1797" y="293"/>
                  </a:lnTo>
                  <a:lnTo>
                    <a:pt x="1785" y="309"/>
                  </a:lnTo>
                  <a:lnTo>
                    <a:pt x="1768" y="321"/>
                  </a:lnTo>
                  <a:lnTo>
                    <a:pt x="1750" y="329"/>
                  </a:lnTo>
                  <a:lnTo>
                    <a:pt x="1729" y="331"/>
                  </a:lnTo>
                  <a:lnTo>
                    <a:pt x="0" y="331"/>
                  </a:lnTo>
                  <a:lnTo>
                    <a:pt x="0" y="296"/>
                  </a:lnTo>
                  <a:lnTo>
                    <a:pt x="18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" name="Freeform 334"/>
            <p:cNvSpPr>
              <a:spLocks/>
            </p:cNvSpPr>
            <p:nvPr/>
          </p:nvSpPr>
          <p:spPr bwMode="auto">
            <a:xfrm>
              <a:off x="5732463" y="4278313"/>
              <a:ext cx="476250" cy="55563"/>
            </a:xfrm>
            <a:custGeom>
              <a:avLst/>
              <a:gdLst>
                <a:gd name="T0" fmla="*/ 1015 w 3300"/>
                <a:gd name="T1" fmla="*/ 0 h 388"/>
                <a:gd name="T2" fmla="*/ 2987 w 3300"/>
                <a:gd name="T3" fmla="*/ 0 h 388"/>
                <a:gd name="T4" fmla="*/ 3006 w 3300"/>
                <a:gd name="T5" fmla="*/ 3 h 388"/>
                <a:gd name="T6" fmla="*/ 3025 w 3300"/>
                <a:gd name="T7" fmla="*/ 12 h 388"/>
                <a:gd name="T8" fmla="*/ 3042 w 3300"/>
                <a:gd name="T9" fmla="*/ 24 h 388"/>
                <a:gd name="T10" fmla="*/ 3277 w 3300"/>
                <a:gd name="T11" fmla="*/ 255 h 388"/>
                <a:gd name="T12" fmla="*/ 3288 w 3300"/>
                <a:gd name="T13" fmla="*/ 270 h 388"/>
                <a:gd name="T14" fmla="*/ 3297 w 3300"/>
                <a:gd name="T15" fmla="*/ 286 h 388"/>
                <a:gd name="T16" fmla="*/ 3300 w 3300"/>
                <a:gd name="T17" fmla="*/ 303 h 388"/>
                <a:gd name="T18" fmla="*/ 3300 w 3300"/>
                <a:gd name="T19" fmla="*/ 322 h 388"/>
                <a:gd name="T20" fmla="*/ 3295 w 3300"/>
                <a:gd name="T21" fmla="*/ 340 h 388"/>
                <a:gd name="T22" fmla="*/ 3285 w 3300"/>
                <a:gd name="T23" fmla="*/ 356 h 388"/>
                <a:gd name="T24" fmla="*/ 3273 w 3300"/>
                <a:gd name="T25" fmla="*/ 369 h 388"/>
                <a:gd name="T26" fmla="*/ 3258 w 3300"/>
                <a:gd name="T27" fmla="*/ 379 h 388"/>
                <a:gd name="T28" fmla="*/ 3241 w 3300"/>
                <a:gd name="T29" fmla="*/ 386 h 388"/>
                <a:gd name="T30" fmla="*/ 3222 w 3300"/>
                <a:gd name="T31" fmla="*/ 388 h 388"/>
                <a:gd name="T32" fmla="*/ 79 w 3300"/>
                <a:gd name="T33" fmla="*/ 388 h 388"/>
                <a:gd name="T34" fmla="*/ 58 w 3300"/>
                <a:gd name="T35" fmla="*/ 385 h 388"/>
                <a:gd name="T36" fmla="*/ 39 w 3300"/>
                <a:gd name="T37" fmla="*/ 377 h 388"/>
                <a:gd name="T38" fmla="*/ 23 w 3300"/>
                <a:gd name="T39" fmla="*/ 365 h 388"/>
                <a:gd name="T40" fmla="*/ 11 w 3300"/>
                <a:gd name="T41" fmla="*/ 350 h 388"/>
                <a:gd name="T42" fmla="*/ 3 w 3300"/>
                <a:gd name="T43" fmla="*/ 331 h 388"/>
                <a:gd name="T44" fmla="*/ 0 w 3300"/>
                <a:gd name="T45" fmla="*/ 310 h 388"/>
                <a:gd name="T46" fmla="*/ 0 w 3300"/>
                <a:gd name="T47" fmla="*/ 99 h 388"/>
                <a:gd name="T48" fmla="*/ 41 w 3300"/>
                <a:gd name="T49" fmla="*/ 141 h 388"/>
                <a:gd name="T50" fmla="*/ 85 w 3300"/>
                <a:gd name="T51" fmla="*/ 178 h 388"/>
                <a:gd name="T52" fmla="*/ 132 w 3300"/>
                <a:gd name="T53" fmla="*/ 211 h 388"/>
                <a:gd name="T54" fmla="*/ 183 w 3300"/>
                <a:gd name="T55" fmla="*/ 240 h 388"/>
                <a:gd name="T56" fmla="*/ 236 w 3300"/>
                <a:gd name="T57" fmla="*/ 264 h 388"/>
                <a:gd name="T58" fmla="*/ 292 w 3300"/>
                <a:gd name="T59" fmla="*/ 284 h 388"/>
                <a:gd name="T60" fmla="*/ 350 w 3300"/>
                <a:gd name="T61" fmla="*/ 298 h 388"/>
                <a:gd name="T62" fmla="*/ 410 w 3300"/>
                <a:gd name="T63" fmla="*/ 307 h 388"/>
                <a:gd name="T64" fmla="*/ 471 w 3300"/>
                <a:gd name="T65" fmla="*/ 310 h 388"/>
                <a:gd name="T66" fmla="*/ 534 w 3300"/>
                <a:gd name="T67" fmla="*/ 307 h 388"/>
                <a:gd name="T68" fmla="*/ 595 w 3300"/>
                <a:gd name="T69" fmla="*/ 298 h 388"/>
                <a:gd name="T70" fmla="*/ 654 w 3300"/>
                <a:gd name="T71" fmla="*/ 283 h 388"/>
                <a:gd name="T72" fmla="*/ 710 w 3300"/>
                <a:gd name="T73" fmla="*/ 264 h 388"/>
                <a:gd name="T74" fmla="*/ 764 w 3300"/>
                <a:gd name="T75" fmla="*/ 239 h 388"/>
                <a:gd name="T76" fmla="*/ 815 w 3300"/>
                <a:gd name="T77" fmla="*/ 209 h 388"/>
                <a:gd name="T78" fmla="*/ 862 w 3300"/>
                <a:gd name="T79" fmla="*/ 175 h 388"/>
                <a:gd name="T80" fmla="*/ 907 w 3300"/>
                <a:gd name="T81" fmla="*/ 137 h 388"/>
                <a:gd name="T82" fmla="*/ 947 w 3300"/>
                <a:gd name="T83" fmla="*/ 95 h 388"/>
                <a:gd name="T84" fmla="*/ 983 w 3300"/>
                <a:gd name="T85" fmla="*/ 50 h 388"/>
                <a:gd name="T86" fmla="*/ 1015 w 3300"/>
                <a:gd name="T87" fmla="*/ 0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300" h="388">
                  <a:moveTo>
                    <a:pt x="1015" y="0"/>
                  </a:moveTo>
                  <a:lnTo>
                    <a:pt x="2987" y="0"/>
                  </a:lnTo>
                  <a:lnTo>
                    <a:pt x="3006" y="3"/>
                  </a:lnTo>
                  <a:lnTo>
                    <a:pt x="3025" y="12"/>
                  </a:lnTo>
                  <a:lnTo>
                    <a:pt x="3042" y="24"/>
                  </a:lnTo>
                  <a:lnTo>
                    <a:pt x="3277" y="255"/>
                  </a:lnTo>
                  <a:lnTo>
                    <a:pt x="3288" y="270"/>
                  </a:lnTo>
                  <a:lnTo>
                    <a:pt x="3297" y="286"/>
                  </a:lnTo>
                  <a:lnTo>
                    <a:pt x="3300" y="303"/>
                  </a:lnTo>
                  <a:lnTo>
                    <a:pt x="3300" y="322"/>
                  </a:lnTo>
                  <a:lnTo>
                    <a:pt x="3295" y="340"/>
                  </a:lnTo>
                  <a:lnTo>
                    <a:pt x="3285" y="356"/>
                  </a:lnTo>
                  <a:lnTo>
                    <a:pt x="3273" y="369"/>
                  </a:lnTo>
                  <a:lnTo>
                    <a:pt x="3258" y="379"/>
                  </a:lnTo>
                  <a:lnTo>
                    <a:pt x="3241" y="386"/>
                  </a:lnTo>
                  <a:lnTo>
                    <a:pt x="3222" y="388"/>
                  </a:lnTo>
                  <a:lnTo>
                    <a:pt x="79" y="388"/>
                  </a:lnTo>
                  <a:lnTo>
                    <a:pt x="58" y="385"/>
                  </a:lnTo>
                  <a:lnTo>
                    <a:pt x="39" y="377"/>
                  </a:lnTo>
                  <a:lnTo>
                    <a:pt x="23" y="365"/>
                  </a:lnTo>
                  <a:lnTo>
                    <a:pt x="11" y="350"/>
                  </a:lnTo>
                  <a:lnTo>
                    <a:pt x="3" y="331"/>
                  </a:lnTo>
                  <a:lnTo>
                    <a:pt x="0" y="310"/>
                  </a:lnTo>
                  <a:lnTo>
                    <a:pt x="0" y="99"/>
                  </a:lnTo>
                  <a:lnTo>
                    <a:pt x="41" y="141"/>
                  </a:lnTo>
                  <a:lnTo>
                    <a:pt x="85" y="178"/>
                  </a:lnTo>
                  <a:lnTo>
                    <a:pt x="132" y="211"/>
                  </a:lnTo>
                  <a:lnTo>
                    <a:pt x="183" y="240"/>
                  </a:lnTo>
                  <a:lnTo>
                    <a:pt x="236" y="264"/>
                  </a:lnTo>
                  <a:lnTo>
                    <a:pt x="292" y="284"/>
                  </a:lnTo>
                  <a:lnTo>
                    <a:pt x="350" y="298"/>
                  </a:lnTo>
                  <a:lnTo>
                    <a:pt x="410" y="307"/>
                  </a:lnTo>
                  <a:lnTo>
                    <a:pt x="471" y="310"/>
                  </a:lnTo>
                  <a:lnTo>
                    <a:pt x="534" y="307"/>
                  </a:lnTo>
                  <a:lnTo>
                    <a:pt x="595" y="298"/>
                  </a:lnTo>
                  <a:lnTo>
                    <a:pt x="654" y="283"/>
                  </a:lnTo>
                  <a:lnTo>
                    <a:pt x="710" y="264"/>
                  </a:lnTo>
                  <a:lnTo>
                    <a:pt x="764" y="239"/>
                  </a:lnTo>
                  <a:lnTo>
                    <a:pt x="815" y="209"/>
                  </a:lnTo>
                  <a:lnTo>
                    <a:pt x="862" y="175"/>
                  </a:lnTo>
                  <a:lnTo>
                    <a:pt x="907" y="137"/>
                  </a:lnTo>
                  <a:lnTo>
                    <a:pt x="947" y="95"/>
                  </a:lnTo>
                  <a:lnTo>
                    <a:pt x="983" y="50"/>
                  </a:lnTo>
                  <a:lnTo>
                    <a:pt x="10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7" name="Freeform 335"/>
            <p:cNvSpPr>
              <a:spLocks noEditPoints="1"/>
            </p:cNvSpPr>
            <p:nvPr/>
          </p:nvSpPr>
          <p:spPr bwMode="auto">
            <a:xfrm>
              <a:off x="5732463" y="4032250"/>
              <a:ext cx="481013" cy="268288"/>
            </a:xfrm>
            <a:custGeom>
              <a:avLst/>
              <a:gdLst>
                <a:gd name="T0" fmla="*/ 417 w 3330"/>
                <a:gd name="T1" fmla="*/ 1246 h 1854"/>
                <a:gd name="T2" fmla="*/ 351 w 3330"/>
                <a:gd name="T3" fmla="*/ 1291 h 1854"/>
                <a:gd name="T4" fmla="*/ 317 w 3330"/>
                <a:gd name="T5" fmla="*/ 1363 h 1854"/>
                <a:gd name="T6" fmla="*/ 324 w 3330"/>
                <a:gd name="T7" fmla="*/ 1445 h 1854"/>
                <a:gd name="T8" fmla="*/ 370 w 3330"/>
                <a:gd name="T9" fmla="*/ 1509 h 1854"/>
                <a:gd name="T10" fmla="*/ 444 w 3330"/>
                <a:gd name="T11" fmla="*/ 1543 h 1854"/>
                <a:gd name="T12" fmla="*/ 532 w 3330"/>
                <a:gd name="T13" fmla="*/ 1533 h 1854"/>
                <a:gd name="T14" fmla="*/ 602 w 3330"/>
                <a:gd name="T15" fmla="*/ 1478 h 1854"/>
                <a:gd name="T16" fmla="*/ 628 w 3330"/>
                <a:gd name="T17" fmla="*/ 1390 h 1854"/>
                <a:gd name="T18" fmla="*/ 602 w 3330"/>
                <a:gd name="T19" fmla="*/ 1304 h 1854"/>
                <a:gd name="T20" fmla="*/ 532 w 3330"/>
                <a:gd name="T21" fmla="*/ 1248 h 1854"/>
                <a:gd name="T22" fmla="*/ 2671 w 3330"/>
                <a:gd name="T23" fmla="*/ 0 h 1854"/>
                <a:gd name="T24" fmla="*/ 2868 w 3330"/>
                <a:gd name="T25" fmla="*/ 16 h 1854"/>
                <a:gd name="T26" fmla="*/ 3032 w 3330"/>
                <a:gd name="T27" fmla="*/ 66 h 1854"/>
                <a:gd name="T28" fmla="*/ 3162 w 3330"/>
                <a:gd name="T29" fmla="*/ 148 h 1854"/>
                <a:gd name="T30" fmla="*/ 3256 w 3330"/>
                <a:gd name="T31" fmla="*/ 261 h 1854"/>
                <a:gd name="T32" fmla="*/ 3309 w 3330"/>
                <a:gd name="T33" fmla="*/ 386 h 1854"/>
                <a:gd name="T34" fmla="*/ 3329 w 3330"/>
                <a:gd name="T35" fmla="*/ 513 h 1854"/>
                <a:gd name="T36" fmla="*/ 3327 w 3330"/>
                <a:gd name="T37" fmla="*/ 628 h 1854"/>
                <a:gd name="T38" fmla="*/ 3315 w 3330"/>
                <a:gd name="T39" fmla="*/ 720 h 1854"/>
                <a:gd name="T40" fmla="*/ 3301 w 3330"/>
                <a:gd name="T41" fmla="*/ 781 h 1854"/>
                <a:gd name="T42" fmla="*/ 3290 w 3330"/>
                <a:gd name="T43" fmla="*/ 812 h 1854"/>
                <a:gd name="T44" fmla="*/ 3252 w 3330"/>
                <a:gd name="T45" fmla="*/ 844 h 1854"/>
                <a:gd name="T46" fmla="*/ 942 w 3330"/>
                <a:gd name="T47" fmla="*/ 1390 h 1854"/>
                <a:gd name="T48" fmla="*/ 915 w 3330"/>
                <a:gd name="T49" fmla="*/ 1547 h 1854"/>
                <a:gd name="T50" fmla="*/ 839 w 3330"/>
                <a:gd name="T51" fmla="*/ 1680 h 1854"/>
                <a:gd name="T52" fmla="*/ 724 w 3330"/>
                <a:gd name="T53" fmla="*/ 1782 h 1854"/>
                <a:gd name="T54" fmla="*/ 579 w 3330"/>
                <a:gd name="T55" fmla="*/ 1842 h 1854"/>
                <a:gd name="T56" fmla="*/ 416 w 3330"/>
                <a:gd name="T57" fmla="*/ 1851 h 1854"/>
                <a:gd name="T58" fmla="*/ 264 w 3330"/>
                <a:gd name="T59" fmla="*/ 1807 h 1854"/>
                <a:gd name="T60" fmla="*/ 139 w 3330"/>
                <a:gd name="T61" fmla="*/ 1719 h 1854"/>
                <a:gd name="T62" fmla="*/ 48 w 3330"/>
                <a:gd name="T63" fmla="*/ 1594 h 1854"/>
                <a:gd name="T64" fmla="*/ 3 w 3330"/>
                <a:gd name="T65" fmla="*/ 1445 h 1854"/>
                <a:gd name="T66" fmla="*/ 2 w 3330"/>
                <a:gd name="T67" fmla="*/ 987 h 1854"/>
                <a:gd name="T68" fmla="*/ 28 w 3330"/>
                <a:gd name="T69" fmla="*/ 945 h 1854"/>
                <a:gd name="T70" fmla="*/ 63 w 3330"/>
                <a:gd name="T71" fmla="*/ 925 h 1854"/>
                <a:gd name="T72" fmla="*/ 130 w 3330"/>
                <a:gd name="T73" fmla="*/ 892 h 1854"/>
                <a:gd name="T74" fmla="*/ 236 w 3330"/>
                <a:gd name="T75" fmla="*/ 841 h 1854"/>
                <a:gd name="T76" fmla="*/ 374 w 3330"/>
                <a:gd name="T77" fmla="*/ 773 h 1854"/>
                <a:gd name="T78" fmla="*/ 543 w 3330"/>
                <a:gd name="T79" fmla="*/ 695 h 1854"/>
                <a:gd name="T80" fmla="*/ 733 w 3330"/>
                <a:gd name="T81" fmla="*/ 608 h 1854"/>
                <a:gd name="T82" fmla="*/ 944 w 3330"/>
                <a:gd name="T83" fmla="*/ 516 h 1854"/>
                <a:gd name="T84" fmla="*/ 1166 w 3330"/>
                <a:gd name="T85" fmla="*/ 422 h 1854"/>
                <a:gd name="T86" fmla="*/ 1397 w 3330"/>
                <a:gd name="T87" fmla="*/ 330 h 1854"/>
                <a:gd name="T88" fmla="*/ 1632 w 3330"/>
                <a:gd name="T89" fmla="*/ 243 h 1854"/>
                <a:gd name="T90" fmla="*/ 1864 w 3330"/>
                <a:gd name="T91" fmla="*/ 165 h 1854"/>
                <a:gd name="T92" fmla="*/ 2089 w 3330"/>
                <a:gd name="T93" fmla="*/ 97 h 1854"/>
                <a:gd name="T94" fmla="*/ 2302 w 3330"/>
                <a:gd name="T95" fmla="*/ 45 h 1854"/>
                <a:gd name="T96" fmla="*/ 2498 w 3330"/>
                <a:gd name="T97" fmla="*/ 12 h 1854"/>
                <a:gd name="T98" fmla="*/ 2671 w 3330"/>
                <a:gd name="T99" fmla="*/ 0 h 1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330" h="1854">
                  <a:moveTo>
                    <a:pt x="471" y="1236"/>
                  </a:moveTo>
                  <a:lnTo>
                    <a:pt x="444" y="1239"/>
                  </a:lnTo>
                  <a:lnTo>
                    <a:pt x="417" y="1246"/>
                  </a:lnTo>
                  <a:lnTo>
                    <a:pt x="393" y="1257"/>
                  </a:lnTo>
                  <a:lnTo>
                    <a:pt x="370" y="1273"/>
                  </a:lnTo>
                  <a:lnTo>
                    <a:pt x="351" y="1291"/>
                  </a:lnTo>
                  <a:lnTo>
                    <a:pt x="336" y="1313"/>
                  </a:lnTo>
                  <a:lnTo>
                    <a:pt x="324" y="1337"/>
                  </a:lnTo>
                  <a:lnTo>
                    <a:pt x="317" y="1363"/>
                  </a:lnTo>
                  <a:lnTo>
                    <a:pt x="314" y="1390"/>
                  </a:lnTo>
                  <a:lnTo>
                    <a:pt x="317" y="1419"/>
                  </a:lnTo>
                  <a:lnTo>
                    <a:pt x="324" y="1445"/>
                  </a:lnTo>
                  <a:lnTo>
                    <a:pt x="336" y="1469"/>
                  </a:lnTo>
                  <a:lnTo>
                    <a:pt x="351" y="1491"/>
                  </a:lnTo>
                  <a:lnTo>
                    <a:pt x="370" y="1509"/>
                  </a:lnTo>
                  <a:lnTo>
                    <a:pt x="393" y="1524"/>
                  </a:lnTo>
                  <a:lnTo>
                    <a:pt x="417" y="1536"/>
                  </a:lnTo>
                  <a:lnTo>
                    <a:pt x="444" y="1543"/>
                  </a:lnTo>
                  <a:lnTo>
                    <a:pt x="471" y="1545"/>
                  </a:lnTo>
                  <a:lnTo>
                    <a:pt x="503" y="1542"/>
                  </a:lnTo>
                  <a:lnTo>
                    <a:pt x="532" y="1533"/>
                  </a:lnTo>
                  <a:lnTo>
                    <a:pt x="560" y="1519"/>
                  </a:lnTo>
                  <a:lnTo>
                    <a:pt x="582" y="1500"/>
                  </a:lnTo>
                  <a:lnTo>
                    <a:pt x="602" y="1478"/>
                  </a:lnTo>
                  <a:lnTo>
                    <a:pt x="616" y="1451"/>
                  </a:lnTo>
                  <a:lnTo>
                    <a:pt x="625" y="1422"/>
                  </a:lnTo>
                  <a:lnTo>
                    <a:pt x="628" y="1390"/>
                  </a:lnTo>
                  <a:lnTo>
                    <a:pt x="625" y="1359"/>
                  </a:lnTo>
                  <a:lnTo>
                    <a:pt x="616" y="1330"/>
                  </a:lnTo>
                  <a:lnTo>
                    <a:pt x="602" y="1304"/>
                  </a:lnTo>
                  <a:lnTo>
                    <a:pt x="582" y="1281"/>
                  </a:lnTo>
                  <a:lnTo>
                    <a:pt x="560" y="1263"/>
                  </a:lnTo>
                  <a:lnTo>
                    <a:pt x="532" y="1248"/>
                  </a:lnTo>
                  <a:lnTo>
                    <a:pt x="503" y="1239"/>
                  </a:lnTo>
                  <a:lnTo>
                    <a:pt x="471" y="1236"/>
                  </a:lnTo>
                  <a:close/>
                  <a:moveTo>
                    <a:pt x="2671" y="0"/>
                  </a:moveTo>
                  <a:lnTo>
                    <a:pt x="2741" y="1"/>
                  </a:lnTo>
                  <a:lnTo>
                    <a:pt x="2807" y="7"/>
                  </a:lnTo>
                  <a:lnTo>
                    <a:pt x="2868" y="16"/>
                  </a:lnTo>
                  <a:lnTo>
                    <a:pt x="2926" y="29"/>
                  </a:lnTo>
                  <a:lnTo>
                    <a:pt x="2981" y="45"/>
                  </a:lnTo>
                  <a:lnTo>
                    <a:pt x="3032" y="66"/>
                  </a:lnTo>
                  <a:lnTo>
                    <a:pt x="3079" y="89"/>
                  </a:lnTo>
                  <a:lnTo>
                    <a:pt x="3122" y="117"/>
                  </a:lnTo>
                  <a:lnTo>
                    <a:pt x="3162" y="148"/>
                  </a:lnTo>
                  <a:lnTo>
                    <a:pt x="3198" y="183"/>
                  </a:lnTo>
                  <a:lnTo>
                    <a:pt x="3229" y="221"/>
                  </a:lnTo>
                  <a:lnTo>
                    <a:pt x="3256" y="261"/>
                  </a:lnTo>
                  <a:lnTo>
                    <a:pt x="3277" y="302"/>
                  </a:lnTo>
                  <a:lnTo>
                    <a:pt x="3295" y="344"/>
                  </a:lnTo>
                  <a:lnTo>
                    <a:pt x="3309" y="386"/>
                  </a:lnTo>
                  <a:lnTo>
                    <a:pt x="3318" y="429"/>
                  </a:lnTo>
                  <a:lnTo>
                    <a:pt x="3325" y="472"/>
                  </a:lnTo>
                  <a:lnTo>
                    <a:pt x="3329" y="513"/>
                  </a:lnTo>
                  <a:lnTo>
                    <a:pt x="3330" y="553"/>
                  </a:lnTo>
                  <a:lnTo>
                    <a:pt x="3330" y="591"/>
                  </a:lnTo>
                  <a:lnTo>
                    <a:pt x="3327" y="628"/>
                  </a:lnTo>
                  <a:lnTo>
                    <a:pt x="3324" y="662"/>
                  </a:lnTo>
                  <a:lnTo>
                    <a:pt x="3320" y="693"/>
                  </a:lnTo>
                  <a:lnTo>
                    <a:pt x="3315" y="720"/>
                  </a:lnTo>
                  <a:lnTo>
                    <a:pt x="3310" y="744"/>
                  </a:lnTo>
                  <a:lnTo>
                    <a:pt x="3305" y="764"/>
                  </a:lnTo>
                  <a:lnTo>
                    <a:pt x="3301" y="781"/>
                  </a:lnTo>
                  <a:lnTo>
                    <a:pt x="3298" y="791"/>
                  </a:lnTo>
                  <a:lnTo>
                    <a:pt x="3297" y="796"/>
                  </a:lnTo>
                  <a:lnTo>
                    <a:pt x="3290" y="812"/>
                  </a:lnTo>
                  <a:lnTo>
                    <a:pt x="3279" y="825"/>
                  </a:lnTo>
                  <a:lnTo>
                    <a:pt x="3266" y="836"/>
                  </a:lnTo>
                  <a:lnTo>
                    <a:pt x="3252" y="844"/>
                  </a:lnTo>
                  <a:lnTo>
                    <a:pt x="3234" y="849"/>
                  </a:lnTo>
                  <a:lnTo>
                    <a:pt x="942" y="1225"/>
                  </a:lnTo>
                  <a:lnTo>
                    <a:pt x="942" y="1390"/>
                  </a:lnTo>
                  <a:lnTo>
                    <a:pt x="939" y="1445"/>
                  </a:lnTo>
                  <a:lnTo>
                    <a:pt x="930" y="1497"/>
                  </a:lnTo>
                  <a:lnTo>
                    <a:pt x="915" y="1547"/>
                  </a:lnTo>
                  <a:lnTo>
                    <a:pt x="895" y="1594"/>
                  </a:lnTo>
                  <a:lnTo>
                    <a:pt x="869" y="1639"/>
                  </a:lnTo>
                  <a:lnTo>
                    <a:pt x="839" y="1680"/>
                  </a:lnTo>
                  <a:lnTo>
                    <a:pt x="805" y="1719"/>
                  </a:lnTo>
                  <a:lnTo>
                    <a:pt x="766" y="1753"/>
                  </a:lnTo>
                  <a:lnTo>
                    <a:pt x="724" y="1782"/>
                  </a:lnTo>
                  <a:lnTo>
                    <a:pt x="678" y="1807"/>
                  </a:lnTo>
                  <a:lnTo>
                    <a:pt x="630" y="1827"/>
                  </a:lnTo>
                  <a:lnTo>
                    <a:pt x="579" y="1842"/>
                  </a:lnTo>
                  <a:lnTo>
                    <a:pt x="526" y="1851"/>
                  </a:lnTo>
                  <a:lnTo>
                    <a:pt x="471" y="1854"/>
                  </a:lnTo>
                  <a:lnTo>
                    <a:pt x="416" y="1851"/>
                  </a:lnTo>
                  <a:lnTo>
                    <a:pt x="363" y="1842"/>
                  </a:lnTo>
                  <a:lnTo>
                    <a:pt x="313" y="1827"/>
                  </a:lnTo>
                  <a:lnTo>
                    <a:pt x="264" y="1807"/>
                  </a:lnTo>
                  <a:lnTo>
                    <a:pt x="219" y="1782"/>
                  </a:lnTo>
                  <a:lnTo>
                    <a:pt x="176" y="1753"/>
                  </a:lnTo>
                  <a:lnTo>
                    <a:pt x="139" y="1719"/>
                  </a:lnTo>
                  <a:lnTo>
                    <a:pt x="104" y="1680"/>
                  </a:lnTo>
                  <a:lnTo>
                    <a:pt x="73" y="1639"/>
                  </a:lnTo>
                  <a:lnTo>
                    <a:pt x="48" y="1594"/>
                  </a:lnTo>
                  <a:lnTo>
                    <a:pt x="28" y="1547"/>
                  </a:lnTo>
                  <a:lnTo>
                    <a:pt x="12" y="1497"/>
                  </a:lnTo>
                  <a:lnTo>
                    <a:pt x="3" y="1445"/>
                  </a:lnTo>
                  <a:lnTo>
                    <a:pt x="0" y="1390"/>
                  </a:lnTo>
                  <a:lnTo>
                    <a:pt x="0" y="1004"/>
                  </a:lnTo>
                  <a:lnTo>
                    <a:pt x="2" y="987"/>
                  </a:lnTo>
                  <a:lnTo>
                    <a:pt x="7" y="971"/>
                  </a:lnTo>
                  <a:lnTo>
                    <a:pt x="16" y="957"/>
                  </a:lnTo>
                  <a:lnTo>
                    <a:pt x="28" y="945"/>
                  </a:lnTo>
                  <a:lnTo>
                    <a:pt x="43" y="936"/>
                  </a:lnTo>
                  <a:lnTo>
                    <a:pt x="50" y="932"/>
                  </a:lnTo>
                  <a:lnTo>
                    <a:pt x="63" y="925"/>
                  </a:lnTo>
                  <a:lnTo>
                    <a:pt x="81" y="917"/>
                  </a:lnTo>
                  <a:lnTo>
                    <a:pt x="103" y="905"/>
                  </a:lnTo>
                  <a:lnTo>
                    <a:pt x="130" y="892"/>
                  </a:lnTo>
                  <a:lnTo>
                    <a:pt x="161" y="877"/>
                  </a:lnTo>
                  <a:lnTo>
                    <a:pt x="196" y="860"/>
                  </a:lnTo>
                  <a:lnTo>
                    <a:pt x="236" y="841"/>
                  </a:lnTo>
                  <a:lnTo>
                    <a:pt x="278" y="820"/>
                  </a:lnTo>
                  <a:lnTo>
                    <a:pt x="324" y="798"/>
                  </a:lnTo>
                  <a:lnTo>
                    <a:pt x="374" y="773"/>
                  </a:lnTo>
                  <a:lnTo>
                    <a:pt x="427" y="748"/>
                  </a:lnTo>
                  <a:lnTo>
                    <a:pt x="483" y="722"/>
                  </a:lnTo>
                  <a:lnTo>
                    <a:pt x="543" y="695"/>
                  </a:lnTo>
                  <a:lnTo>
                    <a:pt x="604" y="666"/>
                  </a:lnTo>
                  <a:lnTo>
                    <a:pt x="667" y="637"/>
                  </a:lnTo>
                  <a:lnTo>
                    <a:pt x="733" y="608"/>
                  </a:lnTo>
                  <a:lnTo>
                    <a:pt x="802" y="578"/>
                  </a:lnTo>
                  <a:lnTo>
                    <a:pt x="871" y="547"/>
                  </a:lnTo>
                  <a:lnTo>
                    <a:pt x="944" y="516"/>
                  </a:lnTo>
                  <a:lnTo>
                    <a:pt x="1016" y="485"/>
                  </a:lnTo>
                  <a:lnTo>
                    <a:pt x="1090" y="453"/>
                  </a:lnTo>
                  <a:lnTo>
                    <a:pt x="1166" y="422"/>
                  </a:lnTo>
                  <a:lnTo>
                    <a:pt x="1242" y="391"/>
                  </a:lnTo>
                  <a:lnTo>
                    <a:pt x="1320" y="360"/>
                  </a:lnTo>
                  <a:lnTo>
                    <a:pt x="1397" y="330"/>
                  </a:lnTo>
                  <a:lnTo>
                    <a:pt x="1475" y="300"/>
                  </a:lnTo>
                  <a:lnTo>
                    <a:pt x="1553" y="271"/>
                  </a:lnTo>
                  <a:lnTo>
                    <a:pt x="1632" y="243"/>
                  </a:lnTo>
                  <a:lnTo>
                    <a:pt x="1710" y="216"/>
                  </a:lnTo>
                  <a:lnTo>
                    <a:pt x="1787" y="190"/>
                  </a:lnTo>
                  <a:lnTo>
                    <a:pt x="1864" y="165"/>
                  </a:lnTo>
                  <a:lnTo>
                    <a:pt x="1940" y="140"/>
                  </a:lnTo>
                  <a:lnTo>
                    <a:pt x="2016" y="118"/>
                  </a:lnTo>
                  <a:lnTo>
                    <a:pt x="2089" y="97"/>
                  </a:lnTo>
                  <a:lnTo>
                    <a:pt x="2161" y="78"/>
                  </a:lnTo>
                  <a:lnTo>
                    <a:pt x="2233" y="61"/>
                  </a:lnTo>
                  <a:lnTo>
                    <a:pt x="2302" y="45"/>
                  </a:lnTo>
                  <a:lnTo>
                    <a:pt x="2369" y="32"/>
                  </a:lnTo>
                  <a:lnTo>
                    <a:pt x="2435" y="21"/>
                  </a:lnTo>
                  <a:lnTo>
                    <a:pt x="2498" y="12"/>
                  </a:lnTo>
                  <a:lnTo>
                    <a:pt x="2558" y="5"/>
                  </a:lnTo>
                  <a:lnTo>
                    <a:pt x="2616" y="1"/>
                  </a:lnTo>
                  <a:lnTo>
                    <a:pt x="26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00" name="Group 499"/>
          <p:cNvGrpSpPr/>
          <p:nvPr/>
        </p:nvGrpSpPr>
        <p:grpSpPr>
          <a:xfrm flipH="1">
            <a:off x="9912644" y="1665704"/>
            <a:ext cx="329932" cy="302709"/>
            <a:chOff x="4252913" y="3970338"/>
            <a:chExt cx="481013" cy="4413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83" name="Freeform 411"/>
            <p:cNvSpPr>
              <a:spLocks/>
            </p:cNvSpPr>
            <p:nvPr/>
          </p:nvSpPr>
          <p:spPr bwMode="auto">
            <a:xfrm>
              <a:off x="4252913" y="3970338"/>
              <a:ext cx="481013" cy="441325"/>
            </a:xfrm>
            <a:custGeom>
              <a:avLst/>
              <a:gdLst>
                <a:gd name="T0" fmla="*/ 1827 w 3330"/>
                <a:gd name="T1" fmla="*/ 27 h 3059"/>
                <a:gd name="T2" fmla="*/ 2182 w 3330"/>
                <a:gd name="T3" fmla="*/ 140 h 3059"/>
                <a:gd name="T4" fmla="*/ 2494 w 3330"/>
                <a:gd name="T5" fmla="*/ 331 h 3059"/>
                <a:gd name="T6" fmla="*/ 2751 w 3330"/>
                <a:gd name="T7" fmla="*/ 587 h 3059"/>
                <a:gd name="T8" fmla="*/ 2942 w 3330"/>
                <a:gd name="T9" fmla="*/ 898 h 3059"/>
                <a:gd name="T10" fmla="*/ 3053 w 3330"/>
                <a:gd name="T11" fmla="*/ 1252 h 3059"/>
                <a:gd name="T12" fmla="*/ 3305 w 3330"/>
                <a:gd name="T13" fmla="*/ 1267 h 3059"/>
                <a:gd name="T14" fmla="*/ 3330 w 3330"/>
                <a:gd name="T15" fmla="*/ 1330 h 3059"/>
                <a:gd name="T16" fmla="*/ 2953 w 3330"/>
                <a:gd name="T17" fmla="*/ 1793 h 3059"/>
                <a:gd name="T18" fmla="*/ 2896 w 3330"/>
                <a:gd name="T19" fmla="*/ 1806 h 3059"/>
                <a:gd name="T20" fmla="*/ 2507 w 3330"/>
                <a:gd name="T21" fmla="*/ 1365 h 3059"/>
                <a:gd name="T22" fmla="*/ 2492 w 3330"/>
                <a:gd name="T23" fmla="*/ 1307 h 3059"/>
                <a:gd name="T24" fmla="*/ 2530 w 3330"/>
                <a:gd name="T25" fmla="*/ 1258 h 3059"/>
                <a:gd name="T26" fmla="*/ 2745 w 3330"/>
                <a:gd name="T27" fmla="*/ 1169 h 3059"/>
                <a:gd name="T28" fmla="*/ 2605 w 3330"/>
                <a:gd name="T29" fmla="*/ 865 h 3059"/>
                <a:gd name="T30" fmla="*/ 2393 w 3330"/>
                <a:gd name="T31" fmla="*/ 610 h 3059"/>
                <a:gd name="T32" fmla="*/ 2121 w 3330"/>
                <a:gd name="T33" fmla="*/ 420 h 3059"/>
                <a:gd name="T34" fmla="*/ 1801 w 3330"/>
                <a:gd name="T35" fmla="*/ 305 h 3059"/>
                <a:gd name="T36" fmla="*/ 1449 w 3330"/>
                <a:gd name="T37" fmla="*/ 281 h 3059"/>
                <a:gd name="T38" fmla="*/ 1110 w 3330"/>
                <a:gd name="T39" fmla="*/ 353 h 3059"/>
                <a:gd name="T40" fmla="*/ 810 w 3330"/>
                <a:gd name="T41" fmla="*/ 510 h 3059"/>
                <a:gd name="T42" fmla="*/ 564 w 3330"/>
                <a:gd name="T43" fmla="*/ 738 h 3059"/>
                <a:gd name="T44" fmla="*/ 388 w 3330"/>
                <a:gd name="T45" fmla="*/ 1023 h 3059"/>
                <a:gd name="T46" fmla="*/ 293 w 3330"/>
                <a:gd name="T47" fmla="*/ 1352 h 3059"/>
                <a:gd name="T48" fmla="*/ 293 w 3330"/>
                <a:gd name="T49" fmla="*/ 1706 h 3059"/>
                <a:gd name="T50" fmla="*/ 388 w 3330"/>
                <a:gd name="T51" fmla="*/ 2035 h 3059"/>
                <a:gd name="T52" fmla="*/ 564 w 3330"/>
                <a:gd name="T53" fmla="*/ 2321 h 3059"/>
                <a:gd name="T54" fmla="*/ 810 w 3330"/>
                <a:gd name="T55" fmla="*/ 2549 h 3059"/>
                <a:gd name="T56" fmla="*/ 1110 w 3330"/>
                <a:gd name="T57" fmla="*/ 2706 h 3059"/>
                <a:gd name="T58" fmla="*/ 1449 w 3330"/>
                <a:gd name="T59" fmla="*/ 2778 h 3059"/>
                <a:gd name="T60" fmla="*/ 1787 w 3330"/>
                <a:gd name="T61" fmla="*/ 2757 h 3059"/>
                <a:gd name="T62" fmla="*/ 2097 w 3330"/>
                <a:gd name="T63" fmla="*/ 2651 h 3059"/>
                <a:gd name="T64" fmla="*/ 2368 w 3330"/>
                <a:gd name="T65" fmla="*/ 2471 h 3059"/>
                <a:gd name="T66" fmla="*/ 2587 w 3330"/>
                <a:gd name="T67" fmla="*/ 2226 h 3059"/>
                <a:gd name="T68" fmla="*/ 2683 w 3330"/>
                <a:gd name="T69" fmla="*/ 2104 h 3059"/>
                <a:gd name="T70" fmla="*/ 2775 w 3330"/>
                <a:gd name="T71" fmla="*/ 2088 h 3059"/>
                <a:gd name="T72" fmla="*/ 2860 w 3330"/>
                <a:gd name="T73" fmla="*/ 2137 h 3059"/>
                <a:gd name="T74" fmla="*/ 2892 w 3330"/>
                <a:gd name="T75" fmla="*/ 2225 h 3059"/>
                <a:gd name="T76" fmla="*/ 2825 w 3330"/>
                <a:gd name="T77" fmla="*/ 2372 h 3059"/>
                <a:gd name="T78" fmla="*/ 2594 w 3330"/>
                <a:gd name="T79" fmla="*/ 2644 h 3059"/>
                <a:gd name="T80" fmla="*/ 2308 w 3330"/>
                <a:gd name="T81" fmla="*/ 2854 h 3059"/>
                <a:gd name="T82" fmla="*/ 1983 w 3330"/>
                <a:gd name="T83" fmla="*/ 2994 h 3059"/>
                <a:gd name="T84" fmla="*/ 1630 w 3330"/>
                <a:gd name="T85" fmla="*/ 3057 h 3059"/>
                <a:gd name="T86" fmla="*/ 1241 w 3330"/>
                <a:gd name="T87" fmla="*/ 3030 h 3059"/>
                <a:gd name="T88" fmla="*/ 875 w 3330"/>
                <a:gd name="T89" fmla="*/ 2910 h 3059"/>
                <a:gd name="T90" fmla="*/ 556 w 3330"/>
                <a:gd name="T91" fmla="*/ 2706 h 3059"/>
                <a:gd name="T92" fmla="*/ 298 w 3330"/>
                <a:gd name="T93" fmla="*/ 2433 h 3059"/>
                <a:gd name="T94" fmla="*/ 112 w 3330"/>
                <a:gd name="T95" fmla="*/ 2102 h 3059"/>
                <a:gd name="T96" fmla="*/ 13 w 3330"/>
                <a:gd name="T97" fmla="*/ 1728 h 3059"/>
                <a:gd name="T98" fmla="*/ 13 w 3330"/>
                <a:gd name="T99" fmla="*/ 1330 h 3059"/>
                <a:gd name="T100" fmla="*/ 112 w 3330"/>
                <a:gd name="T101" fmla="*/ 957 h 3059"/>
                <a:gd name="T102" fmla="*/ 298 w 3330"/>
                <a:gd name="T103" fmla="*/ 627 h 3059"/>
                <a:gd name="T104" fmla="*/ 556 w 3330"/>
                <a:gd name="T105" fmla="*/ 353 h 3059"/>
                <a:gd name="T106" fmla="*/ 875 w 3330"/>
                <a:gd name="T107" fmla="*/ 149 h 3059"/>
                <a:gd name="T108" fmla="*/ 1241 w 3330"/>
                <a:gd name="T109" fmla="*/ 29 h 30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330" h="3059">
                  <a:moveTo>
                    <a:pt x="1539" y="0"/>
                  </a:moveTo>
                  <a:lnTo>
                    <a:pt x="1637" y="3"/>
                  </a:lnTo>
                  <a:lnTo>
                    <a:pt x="1733" y="11"/>
                  </a:lnTo>
                  <a:lnTo>
                    <a:pt x="1827" y="27"/>
                  </a:lnTo>
                  <a:lnTo>
                    <a:pt x="1920" y="47"/>
                  </a:lnTo>
                  <a:lnTo>
                    <a:pt x="2009" y="72"/>
                  </a:lnTo>
                  <a:lnTo>
                    <a:pt x="2097" y="104"/>
                  </a:lnTo>
                  <a:lnTo>
                    <a:pt x="2182" y="140"/>
                  </a:lnTo>
                  <a:lnTo>
                    <a:pt x="2264" y="181"/>
                  </a:lnTo>
                  <a:lnTo>
                    <a:pt x="2344" y="226"/>
                  </a:lnTo>
                  <a:lnTo>
                    <a:pt x="2420" y="276"/>
                  </a:lnTo>
                  <a:lnTo>
                    <a:pt x="2494" y="331"/>
                  </a:lnTo>
                  <a:lnTo>
                    <a:pt x="2564" y="388"/>
                  </a:lnTo>
                  <a:lnTo>
                    <a:pt x="2630" y="451"/>
                  </a:lnTo>
                  <a:lnTo>
                    <a:pt x="2693" y="517"/>
                  </a:lnTo>
                  <a:lnTo>
                    <a:pt x="2751" y="587"/>
                  </a:lnTo>
                  <a:lnTo>
                    <a:pt x="2805" y="660"/>
                  </a:lnTo>
                  <a:lnTo>
                    <a:pt x="2855" y="736"/>
                  </a:lnTo>
                  <a:lnTo>
                    <a:pt x="2901" y="816"/>
                  </a:lnTo>
                  <a:lnTo>
                    <a:pt x="2942" y="898"/>
                  </a:lnTo>
                  <a:lnTo>
                    <a:pt x="2977" y="983"/>
                  </a:lnTo>
                  <a:lnTo>
                    <a:pt x="3008" y="1070"/>
                  </a:lnTo>
                  <a:lnTo>
                    <a:pt x="3033" y="1160"/>
                  </a:lnTo>
                  <a:lnTo>
                    <a:pt x="3053" y="1252"/>
                  </a:lnTo>
                  <a:lnTo>
                    <a:pt x="3261" y="1252"/>
                  </a:lnTo>
                  <a:lnTo>
                    <a:pt x="3276" y="1254"/>
                  </a:lnTo>
                  <a:lnTo>
                    <a:pt x="3292" y="1259"/>
                  </a:lnTo>
                  <a:lnTo>
                    <a:pt x="3305" y="1267"/>
                  </a:lnTo>
                  <a:lnTo>
                    <a:pt x="3316" y="1278"/>
                  </a:lnTo>
                  <a:lnTo>
                    <a:pt x="3324" y="1291"/>
                  </a:lnTo>
                  <a:lnTo>
                    <a:pt x="3330" y="1311"/>
                  </a:lnTo>
                  <a:lnTo>
                    <a:pt x="3330" y="1330"/>
                  </a:lnTo>
                  <a:lnTo>
                    <a:pt x="3325" y="1348"/>
                  </a:lnTo>
                  <a:lnTo>
                    <a:pt x="3314" y="1365"/>
                  </a:lnTo>
                  <a:lnTo>
                    <a:pt x="2964" y="1783"/>
                  </a:lnTo>
                  <a:lnTo>
                    <a:pt x="2953" y="1793"/>
                  </a:lnTo>
                  <a:lnTo>
                    <a:pt x="2941" y="1801"/>
                  </a:lnTo>
                  <a:lnTo>
                    <a:pt x="2926" y="1806"/>
                  </a:lnTo>
                  <a:lnTo>
                    <a:pt x="2911" y="1807"/>
                  </a:lnTo>
                  <a:lnTo>
                    <a:pt x="2896" y="1806"/>
                  </a:lnTo>
                  <a:lnTo>
                    <a:pt x="2880" y="1801"/>
                  </a:lnTo>
                  <a:lnTo>
                    <a:pt x="2868" y="1793"/>
                  </a:lnTo>
                  <a:lnTo>
                    <a:pt x="2857" y="1783"/>
                  </a:lnTo>
                  <a:lnTo>
                    <a:pt x="2507" y="1365"/>
                  </a:lnTo>
                  <a:lnTo>
                    <a:pt x="2498" y="1352"/>
                  </a:lnTo>
                  <a:lnTo>
                    <a:pt x="2493" y="1337"/>
                  </a:lnTo>
                  <a:lnTo>
                    <a:pt x="2491" y="1322"/>
                  </a:lnTo>
                  <a:lnTo>
                    <a:pt x="2492" y="1307"/>
                  </a:lnTo>
                  <a:lnTo>
                    <a:pt x="2498" y="1291"/>
                  </a:lnTo>
                  <a:lnTo>
                    <a:pt x="2506" y="1278"/>
                  </a:lnTo>
                  <a:lnTo>
                    <a:pt x="2517" y="1267"/>
                  </a:lnTo>
                  <a:lnTo>
                    <a:pt x="2530" y="1258"/>
                  </a:lnTo>
                  <a:lnTo>
                    <a:pt x="2545" y="1253"/>
                  </a:lnTo>
                  <a:lnTo>
                    <a:pt x="2561" y="1251"/>
                  </a:lnTo>
                  <a:lnTo>
                    <a:pt x="2766" y="1251"/>
                  </a:lnTo>
                  <a:lnTo>
                    <a:pt x="2745" y="1169"/>
                  </a:lnTo>
                  <a:lnTo>
                    <a:pt x="2717" y="1089"/>
                  </a:lnTo>
                  <a:lnTo>
                    <a:pt x="2685" y="1012"/>
                  </a:lnTo>
                  <a:lnTo>
                    <a:pt x="2648" y="937"/>
                  </a:lnTo>
                  <a:lnTo>
                    <a:pt x="2605" y="865"/>
                  </a:lnTo>
                  <a:lnTo>
                    <a:pt x="2558" y="796"/>
                  </a:lnTo>
                  <a:lnTo>
                    <a:pt x="2507" y="730"/>
                  </a:lnTo>
                  <a:lnTo>
                    <a:pt x="2452" y="668"/>
                  </a:lnTo>
                  <a:lnTo>
                    <a:pt x="2393" y="610"/>
                  </a:lnTo>
                  <a:lnTo>
                    <a:pt x="2330" y="556"/>
                  </a:lnTo>
                  <a:lnTo>
                    <a:pt x="2263" y="506"/>
                  </a:lnTo>
                  <a:lnTo>
                    <a:pt x="2193" y="460"/>
                  </a:lnTo>
                  <a:lnTo>
                    <a:pt x="2121" y="420"/>
                  </a:lnTo>
                  <a:lnTo>
                    <a:pt x="2044" y="383"/>
                  </a:lnTo>
                  <a:lnTo>
                    <a:pt x="1966" y="352"/>
                  </a:lnTo>
                  <a:lnTo>
                    <a:pt x="1885" y="326"/>
                  </a:lnTo>
                  <a:lnTo>
                    <a:pt x="1801" y="305"/>
                  </a:lnTo>
                  <a:lnTo>
                    <a:pt x="1716" y="290"/>
                  </a:lnTo>
                  <a:lnTo>
                    <a:pt x="1628" y="281"/>
                  </a:lnTo>
                  <a:lnTo>
                    <a:pt x="1539" y="278"/>
                  </a:lnTo>
                  <a:lnTo>
                    <a:pt x="1449" y="281"/>
                  </a:lnTo>
                  <a:lnTo>
                    <a:pt x="1362" y="290"/>
                  </a:lnTo>
                  <a:lnTo>
                    <a:pt x="1275" y="305"/>
                  </a:lnTo>
                  <a:lnTo>
                    <a:pt x="1191" y="327"/>
                  </a:lnTo>
                  <a:lnTo>
                    <a:pt x="1110" y="353"/>
                  </a:lnTo>
                  <a:lnTo>
                    <a:pt x="1030" y="385"/>
                  </a:lnTo>
                  <a:lnTo>
                    <a:pt x="954" y="422"/>
                  </a:lnTo>
                  <a:lnTo>
                    <a:pt x="880" y="463"/>
                  </a:lnTo>
                  <a:lnTo>
                    <a:pt x="810" y="510"/>
                  </a:lnTo>
                  <a:lnTo>
                    <a:pt x="743" y="561"/>
                  </a:lnTo>
                  <a:lnTo>
                    <a:pt x="679" y="615"/>
                  </a:lnTo>
                  <a:lnTo>
                    <a:pt x="620" y="675"/>
                  </a:lnTo>
                  <a:lnTo>
                    <a:pt x="564" y="738"/>
                  </a:lnTo>
                  <a:lnTo>
                    <a:pt x="513" y="804"/>
                  </a:lnTo>
                  <a:lnTo>
                    <a:pt x="467" y="874"/>
                  </a:lnTo>
                  <a:lnTo>
                    <a:pt x="424" y="947"/>
                  </a:lnTo>
                  <a:lnTo>
                    <a:pt x="388" y="1023"/>
                  </a:lnTo>
                  <a:lnTo>
                    <a:pt x="356" y="1102"/>
                  </a:lnTo>
                  <a:lnTo>
                    <a:pt x="328" y="1183"/>
                  </a:lnTo>
                  <a:lnTo>
                    <a:pt x="308" y="1267"/>
                  </a:lnTo>
                  <a:lnTo>
                    <a:pt x="293" y="1352"/>
                  </a:lnTo>
                  <a:lnTo>
                    <a:pt x="284" y="1440"/>
                  </a:lnTo>
                  <a:lnTo>
                    <a:pt x="279" y="1530"/>
                  </a:lnTo>
                  <a:lnTo>
                    <a:pt x="284" y="1619"/>
                  </a:lnTo>
                  <a:lnTo>
                    <a:pt x="293" y="1706"/>
                  </a:lnTo>
                  <a:lnTo>
                    <a:pt x="308" y="1792"/>
                  </a:lnTo>
                  <a:lnTo>
                    <a:pt x="328" y="1875"/>
                  </a:lnTo>
                  <a:lnTo>
                    <a:pt x="356" y="1957"/>
                  </a:lnTo>
                  <a:lnTo>
                    <a:pt x="388" y="2035"/>
                  </a:lnTo>
                  <a:lnTo>
                    <a:pt x="424" y="2111"/>
                  </a:lnTo>
                  <a:lnTo>
                    <a:pt x="467" y="2184"/>
                  </a:lnTo>
                  <a:lnTo>
                    <a:pt x="513" y="2254"/>
                  </a:lnTo>
                  <a:lnTo>
                    <a:pt x="564" y="2321"/>
                  </a:lnTo>
                  <a:lnTo>
                    <a:pt x="620" y="2384"/>
                  </a:lnTo>
                  <a:lnTo>
                    <a:pt x="679" y="2444"/>
                  </a:lnTo>
                  <a:lnTo>
                    <a:pt x="743" y="2498"/>
                  </a:lnTo>
                  <a:lnTo>
                    <a:pt x="810" y="2549"/>
                  </a:lnTo>
                  <a:lnTo>
                    <a:pt x="880" y="2596"/>
                  </a:lnTo>
                  <a:lnTo>
                    <a:pt x="954" y="2637"/>
                  </a:lnTo>
                  <a:lnTo>
                    <a:pt x="1030" y="2674"/>
                  </a:lnTo>
                  <a:lnTo>
                    <a:pt x="1110" y="2706"/>
                  </a:lnTo>
                  <a:lnTo>
                    <a:pt x="1191" y="2733"/>
                  </a:lnTo>
                  <a:lnTo>
                    <a:pt x="1275" y="2754"/>
                  </a:lnTo>
                  <a:lnTo>
                    <a:pt x="1362" y="2769"/>
                  </a:lnTo>
                  <a:lnTo>
                    <a:pt x="1449" y="2778"/>
                  </a:lnTo>
                  <a:lnTo>
                    <a:pt x="1539" y="2781"/>
                  </a:lnTo>
                  <a:lnTo>
                    <a:pt x="1623" y="2778"/>
                  </a:lnTo>
                  <a:lnTo>
                    <a:pt x="1705" y="2770"/>
                  </a:lnTo>
                  <a:lnTo>
                    <a:pt x="1787" y="2757"/>
                  </a:lnTo>
                  <a:lnTo>
                    <a:pt x="1868" y="2738"/>
                  </a:lnTo>
                  <a:lnTo>
                    <a:pt x="1946" y="2713"/>
                  </a:lnTo>
                  <a:lnTo>
                    <a:pt x="2023" y="2685"/>
                  </a:lnTo>
                  <a:lnTo>
                    <a:pt x="2097" y="2651"/>
                  </a:lnTo>
                  <a:lnTo>
                    <a:pt x="2169" y="2613"/>
                  </a:lnTo>
                  <a:lnTo>
                    <a:pt x="2238" y="2570"/>
                  </a:lnTo>
                  <a:lnTo>
                    <a:pt x="2305" y="2523"/>
                  </a:lnTo>
                  <a:lnTo>
                    <a:pt x="2368" y="2471"/>
                  </a:lnTo>
                  <a:lnTo>
                    <a:pt x="2429" y="2416"/>
                  </a:lnTo>
                  <a:lnTo>
                    <a:pt x="2485" y="2357"/>
                  </a:lnTo>
                  <a:lnTo>
                    <a:pt x="2538" y="2293"/>
                  </a:lnTo>
                  <a:lnTo>
                    <a:pt x="2587" y="2226"/>
                  </a:lnTo>
                  <a:lnTo>
                    <a:pt x="2631" y="2156"/>
                  </a:lnTo>
                  <a:lnTo>
                    <a:pt x="2645" y="2135"/>
                  </a:lnTo>
                  <a:lnTo>
                    <a:pt x="2662" y="2117"/>
                  </a:lnTo>
                  <a:lnTo>
                    <a:pt x="2683" y="2104"/>
                  </a:lnTo>
                  <a:lnTo>
                    <a:pt x="2704" y="2094"/>
                  </a:lnTo>
                  <a:lnTo>
                    <a:pt x="2727" y="2088"/>
                  </a:lnTo>
                  <a:lnTo>
                    <a:pt x="2751" y="2086"/>
                  </a:lnTo>
                  <a:lnTo>
                    <a:pt x="2775" y="2088"/>
                  </a:lnTo>
                  <a:lnTo>
                    <a:pt x="2799" y="2094"/>
                  </a:lnTo>
                  <a:lnTo>
                    <a:pt x="2821" y="2104"/>
                  </a:lnTo>
                  <a:lnTo>
                    <a:pt x="2843" y="2119"/>
                  </a:lnTo>
                  <a:lnTo>
                    <a:pt x="2860" y="2137"/>
                  </a:lnTo>
                  <a:lnTo>
                    <a:pt x="2873" y="2156"/>
                  </a:lnTo>
                  <a:lnTo>
                    <a:pt x="2884" y="2178"/>
                  </a:lnTo>
                  <a:lnTo>
                    <a:pt x="2890" y="2200"/>
                  </a:lnTo>
                  <a:lnTo>
                    <a:pt x="2892" y="2225"/>
                  </a:lnTo>
                  <a:lnTo>
                    <a:pt x="2890" y="2248"/>
                  </a:lnTo>
                  <a:lnTo>
                    <a:pt x="2884" y="2272"/>
                  </a:lnTo>
                  <a:lnTo>
                    <a:pt x="2873" y="2295"/>
                  </a:lnTo>
                  <a:lnTo>
                    <a:pt x="2825" y="2372"/>
                  </a:lnTo>
                  <a:lnTo>
                    <a:pt x="2773" y="2445"/>
                  </a:lnTo>
                  <a:lnTo>
                    <a:pt x="2717" y="2515"/>
                  </a:lnTo>
                  <a:lnTo>
                    <a:pt x="2657" y="2582"/>
                  </a:lnTo>
                  <a:lnTo>
                    <a:pt x="2594" y="2644"/>
                  </a:lnTo>
                  <a:lnTo>
                    <a:pt x="2527" y="2702"/>
                  </a:lnTo>
                  <a:lnTo>
                    <a:pt x="2457" y="2757"/>
                  </a:lnTo>
                  <a:lnTo>
                    <a:pt x="2384" y="2807"/>
                  </a:lnTo>
                  <a:lnTo>
                    <a:pt x="2308" y="2854"/>
                  </a:lnTo>
                  <a:lnTo>
                    <a:pt x="2231" y="2896"/>
                  </a:lnTo>
                  <a:lnTo>
                    <a:pt x="2150" y="2933"/>
                  </a:lnTo>
                  <a:lnTo>
                    <a:pt x="2068" y="2966"/>
                  </a:lnTo>
                  <a:lnTo>
                    <a:pt x="1983" y="2994"/>
                  </a:lnTo>
                  <a:lnTo>
                    <a:pt x="1897" y="3017"/>
                  </a:lnTo>
                  <a:lnTo>
                    <a:pt x="1809" y="3036"/>
                  </a:lnTo>
                  <a:lnTo>
                    <a:pt x="1721" y="3049"/>
                  </a:lnTo>
                  <a:lnTo>
                    <a:pt x="1630" y="3057"/>
                  </a:lnTo>
                  <a:lnTo>
                    <a:pt x="1539" y="3059"/>
                  </a:lnTo>
                  <a:lnTo>
                    <a:pt x="1438" y="3056"/>
                  </a:lnTo>
                  <a:lnTo>
                    <a:pt x="1339" y="3047"/>
                  </a:lnTo>
                  <a:lnTo>
                    <a:pt x="1241" y="3030"/>
                  </a:lnTo>
                  <a:lnTo>
                    <a:pt x="1146" y="3009"/>
                  </a:lnTo>
                  <a:lnTo>
                    <a:pt x="1054" y="2981"/>
                  </a:lnTo>
                  <a:lnTo>
                    <a:pt x="963" y="2948"/>
                  </a:lnTo>
                  <a:lnTo>
                    <a:pt x="875" y="2910"/>
                  </a:lnTo>
                  <a:lnTo>
                    <a:pt x="791" y="2865"/>
                  </a:lnTo>
                  <a:lnTo>
                    <a:pt x="709" y="2817"/>
                  </a:lnTo>
                  <a:lnTo>
                    <a:pt x="631" y="2764"/>
                  </a:lnTo>
                  <a:lnTo>
                    <a:pt x="556" y="2706"/>
                  </a:lnTo>
                  <a:lnTo>
                    <a:pt x="486" y="2643"/>
                  </a:lnTo>
                  <a:lnTo>
                    <a:pt x="418" y="2576"/>
                  </a:lnTo>
                  <a:lnTo>
                    <a:pt x="356" y="2507"/>
                  </a:lnTo>
                  <a:lnTo>
                    <a:pt x="298" y="2433"/>
                  </a:lnTo>
                  <a:lnTo>
                    <a:pt x="244" y="2354"/>
                  </a:lnTo>
                  <a:lnTo>
                    <a:pt x="195" y="2273"/>
                  </a:lnTo>
                  <a:lnTo>
                    <a:pt x="151" y="2189"/>
                  </a:lnTo>
                  <a:lnTo>
                    <a:pt x="112" y="2102"/>
                  </a:lnTo>
                  <a:lnTo>
                    <a:pt x="79" y="2012"/>
                  </a:lnTo>
                  <a:lnTo>
                    <a:pt x="51" y="1920"/>
                  </a:lnTo>
                  <a:lnTo>
                    <a:pt x="29" y="1825"/>
                  </a:lnTo>
                  <a:lnTo>
                    <a:pt x="13" y="1728"/>
                  </a:lnTo>
                  <a:lnTo>
                    <a:pt x="3" y="1630"/>
                  </a:lnTo>
                  <a:lnTo>
                    <a:pt x="0" y="1530"/>
                  </a:lnTo>
                  <a:lnTo>
                    <a:pt x="3" y="1429"/>
                  </a:lnTo>
                  <a:lnTo>
                    <a:pt x="13" y="1330"/>
                  </a:lnTo>
                  <a:lnTo>
                    <a:pt x="29" y="1234"/>
                  </a:lnTo>
                  <a:lnTo>
                    <a:pt x="51" y="1138"/>
                  </a:lnTo>
                  <a:lnTo>
                    <a:pt x="79" y="1046"/>
                  </a:lnTo>
                  <a:lnTo>
                    <a:pt x="112" y="957"/>
                  </a:lnTo>
                  <a:lnTo>
                    <a:pt x="151" y="870"/>
                  </a:lnTo>
                  <a:lnTo>
                    <a:pt x="195" y="786"/>
                  </a:lnTo>
                  <a:lnTo>
                    <a:pt x="244" y="705"/>
                  </a:lnTo>
                  <a:lnTo>
                    <a:pt x="298" y="627"/>
                  </a:lnTo>
                  <a:lnTo>
                    <a:pt x="356" y="553"/>
                  </a:lnTo>
                  <a:lnTo>
                    <a:pt x="418" y="482"/>
                  </a:lnTo>
                  <a:lnTo>
                    <a:pt x="486" y="416"/>
                  </a:lnTo>
                  <a:lnTo>
                    <a:pt x="556" y="353"/>
                  </a:lnTo>
                  <a:lnTo>
                    <a:pt x="631" y="295"/>
                  </a:lnTo>
                  <a:lnTo>
                    <a:pt x="709" y="241"/>
                  </a:lnTo>
                  <a:lnTo>
                    <a:pt x="791" y="193"/>
                  </a:lnTo>
                  <a:lnTo>
                    <a:pt x="875" y="149"/>
                  </a:lnTo>
                  <a:lnTo>
                    <a:pt x="963" y="111"/>
                  </a:lnTo>
                  <a:lnTo>
                    <a:pt x="1054" y="78"/>
                  </a:lnTo>
                  <a:lnTo>
                    <a:pt x="1146" y="50"/>
                  </a:lnTo>
                  <a:lnTo>
                    <a:pt x="1241" y="29"/>
                  </a:lnTo>
                  <a:lnTo>
                    <a:pt x="1339" y="12"/>
                  </a:lnTo>
                  <a:lnTo>
                    <a:pt x="1438" y="3"/>
                  </a:lnTo>
                  <a:lnTo>
                    <a:pt x="15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" name="Freeform 412"/>
            <p:cNvSpPr>
              <a:spLocks noEditPoints="1"/>
            </p:cNvSpPr>
            <p:nvPr/>
          </p:nvSpPr>
          <p:spPr bwMode="auto">
            <a:xfrm>
              <a:off x="4440238" y="4021138"/>
              <a:ext cx="150813" cy="244475"/>
            </a:xfrm>
            <a:custGeom>
              <a:avLst/>
              <a:gdLst>
                <a:gd name="T0" fmla="*/ 222 w 1046"/>
                <a:gd name="T1" fmla="*/ 1080 h 1699"/>
                <a:gd name="T2" fmla="*/ 180 w 1046"/>
                <a:gd name="T3" fmla="*/ 1100 h 1699"/>
                <a:gd name="T4" fmla="*/ 151 w 1046"/>
                <a:gd name="T5" fmla="*/ 1136 h 1699"/>
                <a:gd name="T6" fmla="*/ 140 w 1046"/>
                <a:gd name="T7" fmla="*/ 1182 h 1699"/>
                <a:gd name="T8" fmla="*/ 151 w 1046"/>
                <a:gd name="T9" fmla="*/ 1227 h 1699"/>
                <a:gd name="T10" fmla="*/ 180 w 1046"/>
                <a:gd name="T11" fmla="*/ 1263 h 1699"/>
                <a:gd name="T12" fmla="*/ 222 w 1046"/>
                <a:gd name="T13" fmla="*/ 1283 h 1699"/>
                <a:gd name="T14" fmla="*/ 270 w 1046"/>
                <a:gd name="T15" fmla="*/ 1283 h 1699"/>
                <a:gd name="T16" fmla="*/ 311 w 1046"/>
                <a:gd name="T17" fmla="*/ 1263 h 1699"/>
                <a:gd name="T18" fmla="*/ 340 w 1046"/>
                <a:gd name="T19" fmla="*/ 1227 h 1699"/>
                <a:gd name="T20" fmla="*/ 350 w 1046"/>
                <a:gd name="T21" fmla="*/ 1182 h 1699"/>
                <a:gd name="T22" fmla="*/ 340 w 1046"/>
                <a:gd name="T23" fmla="*/ 1136 h 1699"/>
                <a:gd name="T24" fmla="*/ 311 w 1046"/>
                <a:gd name="T25" fmla="*/ 1100 h 1699"/>
                <a:gd name="T26" fmla="*/ 270 w 1046"/>
                <a:gd name="T27" fmla="*/ 1080 h 1699"/>
                <a:gd name="T28" fmla="*/ 245 w 1046"/>
                <a:gd name="T29" fmla="*/ 0 h 1699"/>
                <a:gd name="T30" fmla="*/ 300 w 1046"/>
                <a:gd name="T31" fmla="*/ 10 h 1699"/>
                <a:gd name="T32" fmla="*/ 344 w 1046"/>
                <a:gd name="T33" fmla="*/ 40 h 1699"/>
                <a:gd name="T34" fmla="*/ 375 w 1046"/>
                <a:gd name="T35" fmla="*/ 85 h 1699"/>
                <a:gd name="T36" fmla="*/ 386 w 1046"/>
                <a:gd name="T37" fmla="*/ 139 h 1699"/>
                <a:gd name="T38" fmla="*/ 412 w 1046"/>
                <a:gd name="T39" fmla="*/ 1004 h 1699"/>
                <a:gd name="T40" fmla="*/ 456 w 1046"/>
                <a:gd name="T41" fmla="*/ 1059 h 1699"/>
                <a:gd name="T42" fmla="*/ 483 w 1046"/>
                <a:gd name="T43" fmla="*/ 1125 h 1699"/>
                <a:gd name="T44" fmla="*/ 976 w 1046"/>
                <a:gd name="T45" fmla="*/ 1440 h 1699"/>
                <a:gd name="T46" fmla="*/ 1013 w 1046"/>
                <a:gd name="T47" fmla="*/ 1471 h 1699"/>
                <a:gd name="T48" fmla="*/ 1038 w 1046"/>
                <a:gd name="T49" fmla="*/ 1513 h 1699"/>
                <a:gd name="T50" fmla="*/ 1046 w 1046"/>
                <a:gd name="T51" fmla="*/ 1560 h 1699"/>
                <a:gd name="T52" fmla="*/ 1038 w 1046"/>
                <a:gd name="T53" fmla="*/ 1607 h 1699"/>
                <a:gd name="T54" fmla="*/ 1012 w 1046"/>
                <a:gd name="T55" fmla="*/ 1651 h 1699"/>
                <a:gd name="T56" fmla="*/ 974 w 1046"/>
                <a:gd name="T57" fmla="*/ 1681 h 1699"/>
                <a:gd name="T58" fmla="*/ 930 w 1046"/>
                <a:gd name="T59" fmla="*/ 1697 h 1699"/>
                <a:gd name="T60" fmla="*/ 882 w 1046"/>
                <a:gd name="T61" fmla="*/ 1697 h 1699"/>
                <a:gd name="T62" fmla="*/ 836 w 1046"/>
                <a:gd name="T63" fmla="*/ 1680 h 1699"/>
                <a:gd name="T64" fmla="*/ 317 w 1046"/>
                <a:gd name="T65" fmla="*/ 1414 h 1699"/>
                <a:gd name="T66" fmla="*/ 246 w 1046"/>
                <a:gd name="T67" fmla="*/ 1425 h 1699"/>
                <a:gd name="T68" fmla="*/ 169 w 1046"/>
                <a:gd name="T69" fmla="*/ 1413 h 1699"/>
                <a:gd name="T70" fmla="*/ 101 w 1046"/>
                <a:gd name="T71" fmla="*/ 1378 h 1699"/>
                <a:gd name="T72" fmla="*/ 48 w 1046"/>
                <a:gd name="T73" fmla="*/ 1325 h 1699"/>
                <a:gd name="T74" fmla="*/ 14 w 1046"/>
                <a:gd name="T75" fmla="*/ 1259 h 1699"/>
                <a:gd name="T76" fmla="*/ 0 w 1046"/>
                <a:gd name="T77" fmla="*/ 1182 h 1699"/>
                <a:gd name="T78" fmla="*/ 11 w 1046"/>
                <a:gd name="T79" fmla="*/ 1114 h 1699"/>
                <a:gd name="T80" fmla="*/ 38 w 1046"/>
                <a:gd name="T81" fmla="*/ 1053 h 1699"/>
                <a:gd name="T82" fmla="*/ 80 w 1046"/>
                <a:gd name="T83" fmla="*/ 1003 h 1699"/>
                <a:gd name="T84" fmla="*/ 105 w 1046"/>
                <a:gd name="T85" fmla="*/ 139 h 1699"/>
                <a:gd name="T86" fmla="*/ 117 w 1046"/>
                <a:gd name="T87" fmla="*/ 84 h 1699"/>
                <a:gd name="T88" fmla="*/ 146 w 1046"/>
                <a:gd name="T89" fmla="*/ 40 h 1699"/>
                <a:gd name="T90" fmla="*/ 191 w 1046"/>
                <a:gd name="T91" fmla="*/ 10 h 1699"/>
                <a:gd name="T92" fmla="*/ 245 w 1046"/>
                <a:gd name="T93" fmla="*/ 0 h 1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46" h="1699">
                  <a:moveTo>
                    <a:pt x="245" y="1077"/>
                  </a:moveTo>
                  <a:lnTo>
                    <a:pt x="222" y="1080"/>
                  </a:lnTo>
                  <a:lnTo>
                    <a:pt x="199" y="1088"/>
                  </a:lnTo>
                  <a:lnTo>
                    <a:pt x="180" y="1100"/>
                  </a:lnTo>
                  <a:lnTo>
                    <a:pt x="164" y="1117"/>
                  </a:lnTo>
                  <a:lnTo>
                    <a:pt x="151" y="1136"/>
                  </a:lnTo>
                  <a:lnTo>
                    <a:pt x="143" y="1157"/>
                  </a:lnTo>
                  <a:lnTo>
                    <a:pt x="140" y="1182"/>
                  </a:lnTo>
                  <a:lnTo>
                    <a:pt x="143" y="1205"/>
                  </a:lnTo>
                  <a:lnTo>
                    <a:pt x="151" y="1227"/>
                  </a:lnTo>
                  <a:lnTo>
                    <a:pt x="164" y="1246"/>
                  </a:lnTo>
                  <a:lnTo>
                    <a:pt x="180" y="1263"/>
                  </a:lnTo>
                  <a:lnTo>
                    <a:pt x="199" y="1276"/>
                  </a:lnTo>
                  <a:lnTo>
                    <a:pt x="222" y="1283"/>
                  </a:lnTo>
                  <a:lnTo>
                    <a:pt x="245" y="1286"/>
                  </a:lnTo>
                  <a:lnTo>
                    <a:pt x="270" y="1283"/>
                  </a:lnTo>
                  <a:lnTo>
                    <a:pt x="292" y="1276"/>
                  </a:lnTo>
                  <a:lnTo>
                    <a:pt x="311" y="1263"/>
                  </a:lnTo>
                  <a:lnTo>
                    <a:pt x="328" y="1246"/>
                  </a:lnTo>
                  <a:lnTo>
                    <a:pt x="340" y="1227"/>
                  </a:lnTo>
                  <a:lnTo>
                    <a:pt x="348" y="1205"/>
                  </a:lnTo>
                  <a:lnTo>
                    <a:pt x="350" y="1182"/>
                  </a:lnTo>
                  <a:lnTo>
                    <a:pt x="348" y="1157"/>
                  </a:lnTo>
                  <a:lnTo>
                    <a:pt x="340" y="1136"/>
                  </a:lnTo>
                  <a:lnTo>
                    <a:pt x="328" y="1117"/>
                  </a:lnTo>
                  <a:lnTo>
                    <a:pt x="311" y="1100"/>
                  </a:lnTo>
                  <a:lnTo>
                    <a:pt x="292" y="1088"/>
                  </a:lnTo>
                  <a:lnTo>
                    <a:pt x="270" y="1080"/>
                  </a:lnTo>
                  <a:lnTo>
                    <a:pt x="245" y="1077"/>
                  </a:lnTo>
                  <a:close/>
                  <a:moveTo>
                    <a:pt x="245" y="0"/>
                  </a:moveTo>
                  <a:lnTo>
                    <a:pt x="274" y="2"/>
                  </a:lnTo>
                  <a:lnTo>
                    <a:pt x="300" y="10"/>
                  </a:lnTo>
                  <a:lnTo>
                    <a:pt x="324" y="23"/>
                  </a:lnTo>
                  <a:lnTo>
                    <a:pt x="344" y="40"/>
                  </a:lnTo>
                  <a:lnTo>
                    <a:pt x="361" y="61"/>
                  </a:lnTo>
                  <a:lnTo>
                    <a:pt x="375" y="85"/>
                  </a:lnTo>
                  <a:lnTo>
                    <a:pt x="383" y="110"/>
                  </a:lnTo>
                  <a:lnTo>
                    <a:pt x="386" y="139"/>
                  </a:lnTo>
                  <a:lnTo>
                    <a:pt x="386" y="982"/>
                  </a:lnTo>
                  <a:lnTo>
                    <a:pt x="412" y="1004"/>
                  </a:lnTo>
                  <a:lnTo>
                    <a:pt x="436" y="1030"/>
                  </a:lnTo>
                  <a:lnTo>
                    <a:pt x="456" y="1059"/>
                  </a:lnTo>
                  <a:lnTo>
                    <a:pt x="472" y="1090"/>
                  </a:lnTo>
                  <a:lnTo>
                    <a:pt x="483" y="1125"/>
                  </a:lnTo>
                  <a:lnTo>
                    <a:pt x="488" y="1160"/>
                  </a:lnTo>
                  <a:lnTo>
                    <a:pt x="976" y="1440"/>
                  </a:lnTo>
                  <a:lnTo>
                    <a:pt x="997" y="1454"/>
                  </a:lnTo>
                  <a:lnTo>
                    <a:pt x="1013" y="1471"/>
                  </a:lnTo>
                  <a:lnTo>
                    <a:pt x="1028" y="1492"/>
                  </a:lnTo>
                  <a:lnTo>
                    <a:pt x="1038" y="1513"/>
                  </a:lnTo>
                  <a:lnTo>
                    <a:pt x="1044" y="1536"/>
                  </a:lnTo>
                  <a:lnTo>
                    <a:pt x="1046" y="1560"/>
                  </a:lnTo>
                  <a:lnTo>
                    <a:pt x="1044" y="1584"/>
                  </a:lnTo>
                  <a:lnTo>
                    <a:pt x="1038" y="1607"/>
                  </a:lnTo>
                  <a:lnTo>
                    <a:pt x="1028" y="1629"/>
                  </a:lnTo>
                  <a:lnTo>
                    <a:pt x="1012" y="1651"/>
                  </a:lnTo>
                  <a:lnTo>
                    <a:pt x="995" y="1668"/>
                  </a:lnTo>
                  <a:lnTo>
                    <a:pt x="974" y="1681"/>
                  </a:lnTo>
                  <a:lnTo>
                    <a:pt x="953" y="1691"/>
                  </a:lnTo>
                  <a:lnTo>
                    <a:pt x="930" y="1697"/>
                  </a:lnTo>
                  <a:lnTo>
                    <a:pt x="905" y="1699"/>
                  </a:lnTo>
                  <a:lnTo>
                    <a:pt x="882" y="1697"/>
                  </a:lnTo>
                  <a:lnTo>
                    <a:pt x="858" y="1691"/>
                  </a:lnTo>
                  <a:lnTo>
                    <a:pt x="836" y="1680"/>
                  </a:lnTo>
                  <a:lnTo>
                    <a:pt x="349" y="1401"/>
                  </a:lnTo>
                  <a:lnTo>
                    <a:pt x="317" y="1414"/>
                  </a:lnTo>
                  <a:lnTo>
                    <a:pt x="282" y="1422"/>
                  </a:lnTo>
                  <a:lnTo>
                    <a:pt x="246" y="1425"/>
                  </a:lnTo>
                  <a:lnTo>
                    <a:pt x="206" y="1422"/>
                  </a:lnTo>
                  <a:lnTo>
                    <a:pt x="169" y="1413"/>
                  </a:lnTo>
                  <a:lnTo>
                    <a:pt x="133" y="1397"/>
                  </a:lnTo>
                  <a:lnTo>
                    <a:pt x="101" y="1378"/>
                  </a:lnTo>
                  <a:lnTo>
                    <a:pt x="73" y="1354"/>
                  </a:lnTo>
                  <a:lnTo>
                    <a:pt x="48" y="1325"/>
                  </a:lnTo>
                  <a:lnTo>
                    <a:pt x="28" y="1293"/>
                  </a:lnTo>
                  <a:lnTo>
                    <a:pt x="14" y="1259"/>
                  </a:lnTo>
                  <a:lnTo>
                    <a:pt x="4" y="1221"/>
                  </a:lnTo>
                  <a:lnTo>
                    <a:pt x="0" y="1182"/>
                  </a:lnTo>
                  <a:lnTo>
                    <a:pt x="3" y="1147"/>
                  </a:lnTo>
                  <a:lnTo>
                    <a:pt x="11" y="1114"/>
                  </a:lnTo>
                  <a:lnTo>
                    <a:pt x="22" y="1082"/>
                  </a:lnTo>
                  <a:lnTo>
                    <a:pt x="38" y="1053"/>
                  </a:lnTo>
                  <a:lnTo>
                    <a:pt x="58" y="1027"/>
                  </a:lnTo>
                  <a:lnTo>
                    <a:pt x="80" y="1003"/>
                  </a:lnTo>
                  <a:lnTo>
                    <a:pt x="105" y="982"/>
                  </a:lnTo>
                  <a:lnTo>
                    <a:pt x="105" y="139"/>
                  </a:lnTo>
                  <a:lnTo>
                    <a:pt x="109" y="110"/>
                  </a:lnTo>
                  <a:lnTo>
                    <a:pt x="117" y="84"/>
                  </a:lnTo>
                  <a:lnTo>
                    <a:pt x="130" y="61"/>
                  </a:lnTo>
                  <a:lnTo>
                    <a:pt x="146" y="40"/>
                  </a:lnTo>
                  <a:lnTo>
                    <a:pt x="168" y="23"/>
                  </a:lnTo>
                  <a:lnTo>
                    <a:pt x="191" y="10"/>
                  </a:lnTo>
                  <a:lnTo>
                    <a:pt x="218" y="2"/>
                  </a:lnTo>
                  <a:lnTo>
                    <a:pt x="2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04" name="Group 503"/>
          <p:cNvGrpSpPr/>
          <p:nvPr/>
        </p:nvGrpSpPr>
        <p:grpSpPr>
          <a:xfrm flipH="1">
            <a:off x="6979245" y="2696477"/>
            <a:ext cx="329932" cy="327754"/>
            <a:chOff x="7148513" y="4037013"/>
            <a:chExt cx="481013" cy="4778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85" name="Freeform 298"/>
            <p:cNvSpPr>
              <a:spLocks/>
            </p:cNvSpPr>
            <p:nvPr/>
          </p:nvSpPr>
          <p:spPr bwMode="auto">
            <a:xfrm>
              <a:off x="7148513" y="4110038"/>
              <a:ext cx="406400" cy="404813"/>
            </a:xfrm>
            <a:custGeom>
              <a:avLst/>
              <a:gdLst>
                <a:gd name="T0" fmla="*/ 910 w 2818"/>
                <a:gd name="T1" fmla="*/ 10 h 2801"/>
                <a:gd name="T2" fmla="*/ 1156 w 2818"/>
                <a:gd name="T3" fmla="*/ 65 h 2801"/>
                <a:gd name="T4" fmla="*/ 1408 w 2818"/>
                <a:gd name="T5" fmla="*/ 164 h 2801"/>
                <a:gd name="T6" fmla="*/ 1660 w 2818"/>
                <a:gd name="T7" fmla="*/ 305 h 2801"/>
                <a:gd name="T8" fmla="*/ 1667 w 2818"/>
                <a:gd name="T9" fmla="*/ 440 h 2801"/>
                <a:gd name="T10" fmla="*/ 1530 w 2818"/>
                <a:gd name="T11" fmla="*/ 624 h 2801"/>
                <a:gd name="T12" fmla="*/ 1309 w 2818"/>
                <a:gd name="T13" fmla="*/ 493 h 2801"/>
                <a:gd name="T14" fmla="*/ 1092 w 2818"/>
                <a:gd name="T15" fmla="*/ 400 h 2801"/>
                <a:gd name="T16" fmla="*/ 884 w 2818"/>
                <a:gd name="T17" fmla="*/ 348 h 2801"/>
                <a:gd name="T18" fmla="*/ 697 w 2818"/>
                <a:gd name="T19" fmla="*/ 340 h 2801"/>
                <a:gd name="T20" fmla="*/ 554 w 2818"/>
                <a:gd name="T21" fmla="*/ 372 h 2801"/>
                <a:gd name="T22" fmla="*/ 445 w 2818"/>
                <a:gd name="T23" fmla="*/ 444 h 2801"/>
                <a:gd name="T24" fmla="*/ 377 w 2818"/>
                <a:gd name="T25" fmla="*/ 547 h 2801"/>
                <a:gd name="T26" fmla="*/ 344 w 2818"/>
                <a:gd name="T27" fmla="*/ 684 h 2801"/>
                <a:gd name="T28" fmla="*/ 348 w 2818"/>
                <a:gd name="T29" fmla="*/ 849 h 2801"/>
                <a:gd name="T30" fmla="*/ 388 w 2818"/>
                <a:gd name="T31" fmla="*/ 1035 h 2801"/>
                <a:gd name="T32" fmla="*/ 465 w 2818"/>
                <a:gd name="T33" fmla="*/ 1236 h 2801"/>
                <a:gd name="T34" fmla="*/ 580 w 2818"/>
                <a:gd name="T35" fmla="*/ 1449 h 2801"/>
                <a:gd name="T36" fmla="*/ 734 w 2818"/>
                <a:gd name="T37" fmla="*/ 1665 h 2801"/>
                <a:gd name="T38" fmla="*/ 927 w 2818"/>
                <a:gd name="T39" fmla="*/ 1879 h 2801"/>
                <a:gd name="T40" fmla="*/ 1138 w 2818"/>
                <a:gd name="T41" fmla="*/ 2066 h 2801"/>
                <a:gd name="T42" fmla="*/ 1357 w 2818"/>
                <a:gd name="T43" fmla="*/ 2222 h 2801"/>
                <a:gd name="T44" fmla="*/ 1578 w 2818"/>
                <a:gd name="T45" fmla="*/ 2342 h 2801"/>
                <a:gd name="T46" fmla="*/ 1795 w 2818"/>
                <a:gd name="T47" fmla="*/ 2422 h 2801"/>
                <a:gd name="T48" fmla="*/ 2000 w 2818"/>
                <a:gd name="T49" fmla="*/ 2461 h 2801"/>
                <a:gd name="T50" fmla="*/ 2171 w 2818"/>
                <a:gd name="T51" fmla="*/ 2454 h 2801"/>
                <a:gd name="T52" fmla="*/ 2303 w 2818"/>
                <a:gd name="T53" fmla="*/ 2409 h 2801"/>
                <a:gd name="T54" fmla="*/ 2399 w 2818"/>
                <a:gd name="T55" fmla="*/ 2326 h 2801"/>
                <a:gd name="T56" fmla="*/ 2455 w 2818"/>
                <a:gd name="T57" fmla="*/ 2214 h 2801"/>
                <a:gd name="T58" fmla="*/ 2477 w 2818"/>
                <a:gd name="T59" fmla="*/ 2073 h 2801"/>
                <a:gd name="T60" fmla="*/ 2465 w 2818"/>
                <a:gd name="T61" fmla="*/ 1906 h 2801"/>
                <a:gd name="T62" fmla="*/ 2410 w 2818"/>
                <a:gd name="T63" fmla="*/ 1701 h 2801"/>
                <a:gd name="T64" fmla="*/ 2294 w 2818"/>
                <a:gd name="T65" fmla="*/ 1449 h 2801"/>
                <a:gd name="T66" fmla="*/ 2252 w 2818"/>
                <a:gd name="T67" fmla="*/ 1241 h 2801"/>
                <a:gd name="T68" fmla="*/ 2436 w 2818"/>
                <a:gd name="T69" fmla="*/ 1087 h 2801"/>
                <a:gd name="T70" fmla="*/ 2568 w 2818"/>
                <a:gd name="T71" fmla="*/ 1244 h 2801"/>
                <a:gd name="T72" fmla="*/ 2701 w 2818"/>
                <a:gd name="T73" fmla="*/ 1513 h 2801"/>
                <a:gd name="T74" fmla="*/ 2785 w 2818"/>
                <a:gd name="T75" fmla="*/ 1772 h 2801"/>
                <a:gd name="T76" fmla="*/ 2817 w 2818"/>
                <a:gd name="T77" fmla="*/ 2001 h 2801"/>
                <a:gd name="T78" fmla="*/ 2807 w 2818"/>
                <a:gd name="T79" fmla="*/ 2209 h 2801"/>
                <a:gd name="T80" fmla="*/ 2751 w 2818"/>
                <a:gd name="T81" fmla="*/ 2393 h 2801"/>
                <a:gd name="T82" fmla="*/ 2654 w 2818"/>
                <a:gd name="T83" fmla="*/ 2550 h 2801"/>
                <a:gd name="T84" fmla="*/ 2525 w 2818"/>
                <a:gd name="T85" fmla="*/ 2669 h 2801"/>
                <a:gd name="T86" fmla="*/ 2371 w 2818"/>
                <a:gd name="T87" fmla="*/ 2749 h 2801"/>
                <a:gd name="T88" fmla="*/ 2194 w 2818"/>
                <a:gd name="T89" fmla="*/ 2792 h 2801"/>
                <a:gd name="T90" fmla="*/ 1982 w 2818"/>
                <a:gd name="T91" fmla="*/ 2799 h 2801"/>
                <a:gd name="T92" fmla="*/ 1727 w 2818"/>
                <a:gd name="T93" fmla="*/ 2755 h 2801"/>
                <a:gd name="T94" fmla="*/ 1464 w 2818"/>
                <a:gd name="T95" fmla="*/ 2661 h 2801"/>
                <a:gd name="T96" fmla="*/ 1198 w 2818"/>
                <a:gd name="T97" fmla="*/ 2522 h 2801"/>
                <a:gd name="T98" fmla="*/ 936 w 2818"/>
                <a:gd name="T99" fmla="*/ 2340 h 2801"/>
                <a:gd name="T100" fmla="*/ 686 w 2818"/>
                <a:gd name="T101" fmla="*/ 2118 h 2801"/>
                <a:gd name="T102" fmla="*/ 486 w 2818"/>
                <a:gd name="T103" fmla="*/ 1897 h 2801"/>
                <a:gd name="T104" fmla="*/ 317 w 2818"/>
                <a:gd name="T105" fmla="*/ 1669 h 2801"/>
                <a:gd name="T106" fmla="*/ 184 w 2818"/>
                <a:gd name="T107" fmla="*/ 1438 h 2801"/>
                <a:gd name="T108" fmla="*/ 86 w 2818"/>
                <a:gd name="T109" fmla="*/ 1209 h 2801"/>
                <a:gd name="T110" fmla="*/ 24 w 2818"/>
                <a:gd name="T111" fmla="*/ 987 h 2801"/>
                <a:gd name="T112" fmla="*/ 0 w 2818"/>
                <a:gd name="T113" fmla="*/ 776 h 2801"/>
                <a:gd name="T114" fmla="*/ 14 w 2818"/>
                <a:gd name="T115" fmla="*/ 579 h 2801"/>
                <a:gd name="T116" fmla="*/ 68 w 2818"/>
                <a:gd name="T117" fmla="*/ 401 h 2801"/>
                <a:gd name="T118" fmla="*/ 163 w 2818"/>
                <a:gd name="T119" fmla="*/ 249 h 2801"/>
                <a:gd name="T120" fmla="*/ 292 w 2818"/>
                <a:gd name="T121" fmla="*/ 132 h 2801"/>
                <a:gd name="T122" fmla="*/ 445 w 2818"/>
                <a:gd name="T123" fmla="*/ 52 h 2801"/>
                <a:gd name="T124" fmla="*/ 623 w 2818"/>
                <a:gd name="T125" fmla="*/ 8 h 2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18" h="2801">
                  <a:moveTo>
                    <a:pt x="753" y="0"/>
                  </a:moveTo>
                  <a:lnTo>
                    <a:pt x="830" y="2"/>
                  </a:lnTo>
                  <a:lnTo>
                    <a:pt x="910" y="10"/>
                  </a:lnTo>
                  <a:lnTo>
                    <a:pt x="991" y="24"/>
                  </a:lnTo>
                  <a:lnTo>
                    <a:pt x="1073" y="41"/>
                  </a:lnTo>
                  <a:lnTo>
                    <a:pt x="1156" y="65"/>
                  </a:lnTo>
                  <a:lnTo>
                    <a:pt x="1240" y="93"/>
                  </a:lnTo>
                  <a:lnTo>
                    <a:pt x="1323" y="127"/>
                  </a:lnTo>
                  <a:lnTo>
                    <a:pt x="1408" y="164"/>
                  </a:lnTo>
                  <a:lnTo>
                    <a:pt x="1492" y="207"/>
                  </a:lnTo>
                  <a:lnTo>
                    <a:pt x="1577" y="254"/>
                  </a:lnTo>
                  <a:lnTo>
                    <a:pt x="1660" y="305"/>
                  </a:lnTo>
                  <a:lnTo>
                    <a:pt x="1744" y="360"/>
                  </a:lnTo>
                  <a:lnTo>
                    <a:pt x="1724" y="379"/>
                  </a:lnTo>
                  <a:lnTo>
                    <a:pt x="1667" y="440"/>
                  </a:lnTo>
                  <a:lnTo>
                    <a:pt x="1615" y="500"/>
                  </a:lnTo>
                  <a:lnTo>
                    <a:pt x="1570" y="563"/>
                  </a:lnTo>
                  <a:lnTo>
                    <a:pt x="1530" y="624"/>
                  </a:lnTo>
                  <a:lnTo>
                    <a:pt x="1456" y="576"/>
                  </a:lnTo>
                  <a:lnTo>
                    <a:pt x="1383" y="532"/>
                  </a:lnTo>
                  <a:lnTo>
                    <a:pt x="1309" y="493"/>
                  </a:lnTo>
                  <a:lnTo>
                    <a:pt x="1236" y="457"/>
                  </a:lnTo>
                  <a:lnTo>
                    <a:pt x="1163" y="426"/>
                  </a:lnTo>
                  <a:lnTo>
                    <a:pt x="1092" y="400"/>
                  </a:lnTo>
                  <a:lnTo>
                    <a:pt x="1021" y="378"/>
                  </a:lnTo>
                  <a:lnTo>
                    <a:pt x="952" y="361"/>
                  </a:lnTo>
                  <a:lnTo>
                    <a:pt x="884" y="348"/>
                  </a:lnTo>
                  <a:lnTo>
                    <a:pt x="817" y="340"/>
                  </a:lnTo>
                  <a:lnTo>
                    <a:pt x="753" y="338"/>
                  </a:lnTo>
                  <a:lnTo>
                    <a:pt x="697" y="340"/>
                  </a:lnTo>
                  <a:lnTo>
                    <a:pt x="646" y="346"/>
                  </a:lnTo>
                  <a:lnTo>
                    <a:pt x="598" y="358"/>
                  </a:lnTo>
                  <a:lnTo>
                    <a:pt x="554" y="372"/>
                  </a:lnTo>
                  <a:lnTo>
                    <a:pt x="514" y="392"/>
                  </a:lnTo>
                  <a:lnTo>
                    <a:pt x="477" y="416"/>
                  </a:lnTo>
                  <a:lnTo>
                    <a:pt x="445" y="444"/>
                  </a:lnTo>
                  <a:lnTo>
                    <a:pt x="419" y="474"/>
                  </a:lnTo>
                  <a:lnTo>
                    <a:pt x="396" y="508"/>
                  </a:lnTo>
                  <a:lnTo>
                    <a:pt x="377" y="547"/>
                  </a:lnTo>
                  <a:lnTo>
                    <a:pt x="362" y="590"/>
                  </a:lnTo>
                  <a:lnTo>
                    <a:pt x="352" y="635"/>
                  </a:lnTo>
                  <a:lnTo>
                    <a:pt x="344" y="684"/>
                  </a:lnTo>
                  <a:lnTo>
                    <a:pt x="341" y="736"/>
                  </a:lnTo>
                  <a:lnTo>
                    <a:pt x="343" y="791"/>
                  </a:lnTo>
                  <a:lnTo>
                    <a:pt x="348" y="849"/>
                  </a:lnTo>
                  <a:lnTo>
                    <a:pt x="357" y="908"/>
                  </a:lnTo>
                  <a:lnTo>
                    <a:pt x="371" y="970"/>
                  </a:lnTo>
                  <a:lnTo>
                    <a:pt x="388" y="1035"/>
                  </a:lnTo>
                  <a:lnTo>
                    <a:pt x="409" y="1100"/>
                  </a:lnTo>
                  <a:lnTo>
                    <a:pt x="436" y="1168"/>
                  </a:lnTo>
                  <a:lnTo>
                    <a:pt x="465" y="1236"/>
                  </a:lnTo>
                  <a:lnTo>
                    <a:pt x="499" y="1306"/>
                  </a:lnTo>
                  <a:lnTo>
                    <a:pt x="538" y="1377"/>
                  </a:lnTo>
                  <a:lnTo>
                    <a:pt x="580" y="1449"/>
                  </a:lnTo>
                  <a:lnTo>
                    <a:pt x="627" y="1520"/>
                  </a:lnTo>
                  <a:lnTo>
                    <a:pt x="678" y="1592"/>
                  </a:lnTo>
                  <a:lnTo>
                    <a:pt x="734" y="1665"/>
                  </a:lnTo>
                  <a:lnTo>
                    <a:pt x="794" y="1737"/>
                  </a:lnTo>
                  <a:lnTo>
                    <a:pt x="859" y="1807"/>
                  </a:lnTo>
                  <a:lnTo>
                    <a:pt x="927" y="1879"/>
                  </a:lnTo>
                  <a:lnTo>
                    <a:pt x="996" y="1945"/>
                  </a:lnTo>
                  <a:lnTo>
                    <a:pt x="1066" y="2007"/>
                  </a:lnTo>
                  <a:lnTo>
                    <a:pt x="1138" y="2066"/>
                  </a:lnTo>
                  <a:lnTo>
                    <a:pt x="1210" y="2123"/>
                  </a:lnTo>
                  <a:lnTo>
                    <a:pt x="1284" y="2173"/>
                  </a:lnTo>
                  <a:lnTo>
                    <a:pt x="1357" y="2222"/>
                  </a:lnTo>
                  <a:lnTo>
                    <a:pt x="1431" y="2266"/>
                  </a:lnTo>
                  <a:lnTo>
                    <a:pt x="1504" y="2306"/>
                  </a:lnTo>
                  <a:lnTo>
                    <a:pt x="1578" y="2342"/>
                  </a:lnTo>
                  <a:lnTo>
                    <a:pt x="1651" y="2373"/>
                  </a:lnTo>
                  <a:lnTo>
                    <a:pt x="1723" y="2400"/>
                  </a:lnTo>
                  <a:lnTo>
                    <a:pt x="1795" y="2422"/>
                  </a:lnTo>
                  <a:lnTo>
                    <a:pt x="1865" y="2440"/>
                  </a:lnTo>
                  <a:lnTo>
                    <a:pt x="1933" y="2452"/>
                  </a:lnTo>
                  <a:lnTo>
                    <a:pt x="2000" y="2461"/>
                  </a:lnTo>
                  <a:lnTo>
                    <a:pt x="2065" y="2463"/>
                  </a:lnTo>
                  <a:lnTo>
                    <a:pt x="2119" y="2461"/>
                  </a:lnTo>
                  <a:lnTo>
                    <a:pt x="2171" y="2454"/>
                  </a:lnTo>
                  <a:lnTo>
                    <a:pt x="2220" y="2443"/>
                  </a:lnTo>
                  <a:lnTo>
                    <a:pt x="2264" y="2428"/>
                  </a:lnTo>
                  <a:lnTo>
                    <a:pt x="2303" y="2409"/>
                  </a:lnTo>
                  <a:lnTo>
                    <a:pt x="2340" y="2385"/>
                  </a:lnTo>
                  <a:lnTo>
                    <a:pt x="2371" y="2357"/>
                  </a:lnTo>
                  <a:lnTo>
                    <a:pt x="2399" y="2326"/>
                  </a:lnTo>
                  <a:lnTo>
                    <a:pt x="2421" y="2293"/>
                  </a:lnTo>
                  <a:lnTo>
                    <a:pt x="2439" y="2256"/>
                  </a:lnTo>
                  <a:lnTo>
                    <a:pt x="2455" y="2214"/>
                  </a:lnTo>
                  <a:lnTo>
                    <a:pt x="2467" y="2170"/>
                  </a:lnTo>
                  <a:lnTo>
                    <a:pt x="2474" y="2123"/>
                  </a:lnTo>
                  <a:lnTo>
                    <a:pt x="2477" y="2073"/>
                  </a:lnTo>
                  <a:lnTo>
                    <a:pt x="2477" y="2020"/>
                  </a:lnTo>
                  <a:lnTo>
                    <a:pt x="2473" y="1964"/>
                  </a:lnTo>
                  <a:lnTo>
                    <a:pt x="2465" y="1906"/>
                  </a:lnTo>
                  <a:lnTo>
                    <a:pt x="2453" y="1847"/>
                  </a:lnTo>
                  <a:lnTo>
                    <a:pt x="2436" y="1785"/>
                  </a:lnTo>
                  <a:lnTo>
                    <a:pt x="2410" y="1701"/>
                  </a:lnTo>
                  <a:lnTo>
                    <a:pt x="2377" y="1618"/>
                  </a:lnTo>
                  <a:lnTo>
                    <a:pt x="2338" y="1533"/>
                  </a:lnTo>
                  <a:lnTo>
                    <a:pt x="2294" y="1449"/>
                  </a:lnTo>
                  <a:lnTo>
                    <a:pt x="2245" y="1364"/>
                  </a:lnTo>
                  <a:lnTo>
                    <a:pt x="2190" y="1280"/>
                  </a:lnTo>
                  <a:lnTo>
                    <a:pt x="2252" y="1241"/>
                  </a:lnTo>
                  <a:lnTo>
                    <a:pt x="2314" y="1195"/>
                  </a:lnTo>
                  <a:lnTo>
                    <a:pt x="2376" y="1144"/>
                  </a:lnTo>
                  <a:lnTo>
                    <a:pt x="2436" y="1087"/>
                  </a:lnTo>
                  <a:lnTo>
                    <a:pt x="2455" y="1068"/>
                  </a:lnTo>
                  <a:lnTo>
                    <a:pt x="2514" y="1155"/>
                  </a:lnTo>
                  <a:lnTo>
                    <a:pt x="2568" y="1244"/>
                  </a:lnTo>
                  <a:lnTo>
                    <a:pt x="2617" y="1333"/>
                  </a:lnTo>
                  <a:lnTo>
                    <a:pt x="2662" y="1424"/>
                  </a:lnTo>
                  <a:lnTo>
                    <a:pt x="2701" y="1513"/>
                  </a:lnTo>
                  <a:lnTo>
                    <a:pt x="2736" y="1603"/>
                  </a:lnTo>
                  <a:lnTo>
                    <a:pt x="2764" y="1692"/>
                  </a:lnTo>
                  <a:lnTo>
                    <a:pt x="2785" y="1772"/>
                  </a:lnTo>
                  <a:lnTo>
                    <a:pt x="2801" y="1850"/>
                  </a:lnTo>
                  <a:lnTo>
                    <a:pt x="2812" y="1927"/>
                  </a:lnTo>
                  <a:lnTo>
                    <a:pt x="2817" y="2001"/>
                  </a:lnTo>
                  <a:lnTo>
                    <a:pt x="2818" y="2073"/>
                  </a:lnTo>
                  <a:lnTo>
                    <a:pt x="2815" y="2142"/>
                  </a:lnTo>
                  <a:lnTo>
                    <a:pt x="2807" y="2209"/>
                  </a:lnTo>
                  <a:lnTo>
                    <a:pt x="2793" y="2273"/>
                  </a:lnTo>
                  <a:lnTo>
                    <a:pt x="2774" y="2335"/>
                  </a:lnTo>
                  <a:lnTo>
                    <a:pt x="2751" y="2393"/>
                  </a:lnTo>
                  <a:lnTo>
                    <a:pt x="2724" y="2449"/>
                  </a:lnTo>
                  <a:lnTo>
                    <a:pt x="2692" y="2501"/>
                  </a:lnTo>
                  <a:lnTo>
                    <a:pt x="2654" y="2550"/>
                  </a:lnTo>
                  <a:lnTo>
                    <a:pt x="2612" y="2596"/>
                  </a:lnTo>
                  <a:lnTo>
                    <a:pt x="2570" y="2634"/>
                  </a:lnTo>
                  <a:lnTo>
                    <a:pt x="2525" y="2669"/>
                  </a:lnTo>
                  <a:lnTo>
                    <a:pt x="2477" y="2700"/>
                  </a:lnTo>
                  <a:lnTo>
                    <a:pt x="2426" y="2726"/>
                  </a:lnTo>
                  <a:lnTo>
                    <a:pt x="2371" y="2749"/>
                  </a:lnTo>
                  <a:lnTo>
                    <a:pt x="2315" y="2767"/>
                  </a:lnTo>
                  <a:lnTo>
                    <a:pt x="2256" y="2782"/>
                  </a:lnTo>
                  <a:lnTo>
                    <a:pt x="2194" y="2792"/>
                  </a:lnTo>
                  <a:lnTo>
                    <a:pt x="2131" y="2799"/>
                  </a:lnTo>
                  <a:lnTo>
                    <a:pt x="2065" y="2801"/>
                  </a:lnTo>
                  <a:lnTo>
                    <a:pt x="1982" y="2799"/>
                  </a:lnTo>
                  <a:lnTo>
                    <a:pt x="1898" y="2789"/>
                  </a:lnTo>
                  <a:lnTo>
                    <a:pt x="1813" y="2775"/>
                  </a:lnTo>
                  <a:lnTo>
                    <a:pt x="1727" y="2755"/>
                  </a:lnTo>
                  <a:lnTo>
                    <a:pt x="1640" y="2729"/>
                  </a:lnTo>
                  <a:lnTo>
                    <a:pt x="1552" y="2698"/>
                  </a:lnTo>
                  <a:lnTo>
                    <a:pt x="1464" y="2661"/>
                  </a:lnTo>
                  <a:lnTo>
                    <a:pt x="1375" y="2620"/>
                  </a:lnTo>
                  <a:lnTo>
                    <a:pt x="1286" y="2574"/>
                  </a:lnTo>
                  <a:lnTo>
                    <a:pt x="1198" y="2522"/>
                  </a:lnTo>
                  <a:lnTo>
                    <a:pt x="1110" y="2466"/>
                  </a:lnTo>
                  <a:lnTo>
                    <a:pt x="1022" y="2405"/>
                  </a:lnTo>
                  <a:lnTo>
                    <a:pt x="936" y="2340"/>
                  </a:lnTo>
                  <a:lnTo>
                    <a:pt x="851" y="2270"/>
                  </a:lnTo>
                  <a:lnTo>
                    <a:pt x="767" y="2196"/>
                  </a:lnTo>
                  <a:lnTo>
                    <a:pt x="686" y="2118"/>
                  </a:lnTo>
                  <a:lnTo>
                    <a:pt x="616" y="2046"/>
                  </a:lnTo>
                  <a:lnTo>
                    <a:pt x="549" y="1972"/>
                  </a:lnTo>
                  <a:lnTo>
                    <a:pt x="486" y="1897"/>
                  </a:lnTo>
                  <a:lnTo>
                    <a:pt x="426" y="1822"/>
                  </a:lnTo>
                  <a:lnTo>
                    <a:pt x="370" y="1746"/>
                  </a:lnTo>
                  <a:lnTo>
                    <a:pt x="317" y="1669"/>
                  </a:lnTo>
                  <a:lnTo>
                    <a:pt x="269" y="1592"/>
                  </a:lnTo>
                  <a:lnTo>
                    <a:pt x="225" y="1515"/>
                  </a:lnTo>
                  <a:lnTo>
                    <a:pt x="184" y="1438"/>
                  </a:lnTo>
                  <a:lnTo>
                    <a:pt x="148" y="1362"/>
                  </a:lnTo>
                  <a:lnTo>
                    <a:pt x="114" y="1285"/>
                  </a:lnTo>
                  <a:lnTo>
                    <a:pt x="86" y="1209"/>
                  </a:lnTo>
                  <a:lnTo>
                    <a:pt x="61" y="1135"/>
                  </a:lnTo>
                  <a:lnTo>
                    <a:pt x="41" y="1061"/>
                  </a:lnTo>
                  <a:lnTo>
                    <a:pt x="24" y="987"/>
                  </a:lnTo>
                  <a:lnTo>
                    <a:pt x="12" y="915"/>
                  </a:lnTo>
                  <a:lnTo>
                    <a:pt x="3" y="844"/>
                  </a:lnTo>
                  <a:lnTo>
                    <a:pt x="0" y="776"/>
                  </a:lnTo>
                  <a:lnTo>
                    <a:pt x="0" y="708"/>
                  </a:lnTo>
                  <a:lnTo>
                    <a:pt x="5" y="643"/>
                  </a:lnTo>
                  <a:lnTo>
                    <a:pt x="14" y="579"/>
                  </a:lnTo>
                  <a:lnTo>
                    <a:pt x="27" y="518"/>
                  </a:lnTo>
                  <a:lnTo>
                    <a:pt x="46" y="459"/>
                  </a:lnTo>
                  <a:lnTo>
                    <a:pt x="68" y="401"/>
                  </a:lnTo>
                  <a:lnTo>
                    <a:pt x="95" y="348"/>
                  </a:lnTo>
                  <a:lnTo>
                    <a:pt x="127" y="297"/>
                  </a:lnTo>
                  <a:lnTo>
                    <a:pt x="163" y="249"/>
                  </a:lnTo>
                  <a:lnTo>
                    <a:pt x="204" y="205"/>
                  </a:lnTo>
                  <a:lnTo>
                    <a:pt x="247" y="166"/>
                  </a:lnTo>
                  <a:lnTo>
                    <a:pt x="292" y="132"/>
                  </a:lnTo>
                  <a:lnTo>
                    <a:pt x="340" y="101"/>
                  </a:lnTo>
                  <a:lnTo>
                    <a:pt x="392" y="75"/>
                  </a:lnTo>
                  <a:lnTo>
                    <a:pt x="445" y="52"/>
                  </a:lnTo>
                  <a:lnTo>
                    <a:pt x="501" y="33"/>
                  </a:lnTo>
                  <a:lnTo>
                    <a:pt x="561" y="19"/>
                  </a:lnTo>
                  <a:lnTo>
                    <a:pt x="623" y="8"/>
                  </a:lnTo>
                  <a:lnTo>
                    <a:pt x="687" y="2"/>
                  </a:lnTo>
                  <a:lnTo>
                    <a:pt x="7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6" name="Freeform 299"/>
            <p:cNvSpPr>
              <a:spLocks/>
            </p:cNvSpPr>
            <p:nvPr/>
          </p:nvSpPr>
          <p:spPr bwMode="auto">
            <a:xfrm>
              <a:off x="7251701" y="4195763"/>
              <a:ext cx="217488" cy="215900"/>
            </a:xfrm>
            <a:custGeom>
              <a:avLst/>
              <a:gdLst>
                <a:gd name="T0" fmla="*/ 370 w 1504"/>
                <a:gd name="T1" fmla="*/ 2 h 1493"/>
                <a:gd name="T2" fmla="*/ 469 w 1504"/>
                <a:gd name="T3" fmla="*/ 22 h 1493"/>
                <a:gd name="T4" fmla="*/ 576 w 1504"/>
                <a:gd name="T5" fmla="*/ 60 h 1493"/>
                <a:gd name="T6" fmla="*/ 688 w 1504"/>
                <a:gd name="T7" fmla="*/ 115 h 1493"/>
                <a:gd name="T8" fmla="*/ 717 w 1504"/>
                <a:gd name="T9" fmla="*/ 206 h 1493"/>
                <a:gd name="T10" fmla="*/ 674 w 1504"/>
                <a:gd name="T11" fmla="*/ 315 h 1493"/>
                <a:gd name="T12" fmla="*/ 644 w 1504"/>
                <a:gd name="T13" fmla="*/ 413 h 1493"/>
                <a:gd name="T14" fmla="*/ 624 w 1504"/>
                <a:gd name="T15" fmla="*/ 497 h 1493"/>
                <a:gd name="T16" fmla="*/ 614 w 1504"/>
                <a:gd name="T17" fmla="*/ 562 h 1493"/>
                <a:gd name="T18" fmla="*/ 608 w 1504"/>
                <a:gd name="T19" fmla="*/ 606 h 1493"/>
                <a:gd name="T20" fmla="*/ 606 w 1504"/>
                <a:gd name="T21" fmla="*/ 626 h 1493"/>
                <a:gd name="T22" fmla="*/ 614 w 1504"/>
                <a:gd name="T23" fmla="*/ 695 h 1493"/>
                <a:gd name="T24" fmla="*/ 639 w 1504"/>
                <a:gd name="T25" fmla="*/ 761 h 1493"/>
                <a:gd name="T26" fmla="*/ 682 w 1504"/>
                <a:gd name="T27" fmla="*/ 816 h 1493"/>
                <a:gd name="T28" fmla="*/ 737 w 1504"/>
                <a:gd name="T29" fmla="*/ 859 h 1493"/>
                <a:gd name="T30" fmla="*/ 802 w 1504"/>
                <a:gd name="T31" fmla="*/ 884 h 1493"/>
                <a:gd name="T32" fmla="*/ 872 w 1504"/>
                <a:gd name="T33" fmla="*/ 890 h 1493"/>
                <a:gd name="T34" fmla="*/ 892 w 1504"/>
                <a:gd name="T35" fmla="*/ 889 h 1493"/>
                <a:gd name="T36" fmla="*/ 937 w 1504"/>
                <a:gd name="T37" fmla="*/ 884 h 1493"/>
                <a:gd name="T38" fmla="*/ 1003 w 1504"/>
                <a:gd name="T39" fmla="*/ 872 h 1493"/>
                <a:gd name="T40" fmla="*/ 1088 w 1504"/>
                <a:gd name="T41" fmla="*/ 853 h 1493"/>
                <a:gd name="T42" fmla="*/ 1186 w 1504"/>
                <a:gd name="T43" fmla="*/ 823 h 1493"/>
                <a:gd name="T44" fmla="*/ 1296 w 1504"/>
                <a:gd name="T45" fmla="*/ 780 h 1493"/>
                <a:gd name="T46" fmla="*/ 1386 w 1504"/>
                <a:gd name="T47" fmla="*/ 807 h 1493"/>
                <a:gd name="T48" fmla="*/ 1440 w 1504"/>
                <a:gd name="T49" fmla="*/ 911 h 1493"/>
                <a:gd name="T50" fmla="*/ 1477 w 1504"/>
                <a:gd name="T51" fmla="*/ 1011 h 1493"/>
                <a:gd name="T52" fmla="*/ 1497 w 1504"/>
                <a:gd name="T53" fmla="*/ 1098 h 1493"/>
                <a:gd name="T54" fmla="*/ 1504 w 1504"/>
                <a:gd name="T55" fmla="*/ 1175 h 1493"/>
                <a:gd name="T56" fmla="*/ 1497 w 1504"/>
                <a:gd name="T57" fmla="*/ 1240 h 1493"/>
                <a:gd name="T58" fmla="*/ 1483 w 1504"/>
                <a:gd name="T59" fmla="*/ 1295 h 1493"/>
                <a:gd name="T60" fmla="*/ 1463 w 1504"/>
                <a:gd name="T61" fmla="*/ 1340 h 1493"/>
                <a:gd name="T62" fmla="*/ 1439 w 1504"/>
                <a:gd name="T63" fmla="*/ 1377 h 1493"/>
                <a:gd name="T64" fmla="*/ 1414 w 1504"/>
                <a:gd name="T65" fmla="*/ 1405 h 1493"/>
                <a:gd name="T66" fmla="*/ 1382 w 1504"/>
                <a:gd name="T67" fmla="*/ 1432 h 1493"/>
                <a:gd name="T68" fmla="*/ 1339 w 1504"/>
                <a:gd name="T69" fmla="*/ 1458 h 1493"/>
                <a:gd name="T70" fmla="*/ 1285 w 1504"/>
                <a:gd name="T71" fmla="*/ 1479 h 1493"/>
                <a:gd name="T72" fmla="*/ 1219 w 1504"/>
                <a:gd name="T73" fmla="*/ 1491 h 1493"/>
                <a:gd name="T74" fmla="*/ 1134 w 1504"/>
                <a:gd name="T75" fmla="*/ 1491 h 1493"/>
                <a:gd name="T76" fmla="*/ 1036 w 1504"/>
                <a:gd name="T77" fmla="*/ 1471 h 1493"/>
                <a:gd name="T78" fmla="*/ 930 w 1504"/>
                <a:gd name="T79" fmla="*/ 1435 h 1493"/>
                <a:gd name="T80" fmla="*/ 819 w 1504"/>
                <a:gd name="T81" fmla="*/ 1381 h 1493"/>
                <a:gd name="T82" fmla="*/ 706 w 1504"/>
                <a:gd name="T83" fmla="*/ 1311 h 1493"/>
                <a:gd name="T84" fmla="*/ 591 w 1504"/>
                <a:gd name="T85" fmla="*/ 1227 h 1493"/>
                <a:gd name="T86" fmla="*/ 477 w 1504"/>
                <a:gd name="T87" fmla="*/ 1129 h 1493"/>
                <a:gd name="T88" fmla="*/ 362 w 1504"/>
                <a:gd name="T89" fmla="*/ 1015 h 1493"/>
                <a:gd name="T90" fmla="*/ 257 w 1504"/>
                <a:gd name="T91" fmla="*/ 892 h 1493"/>
                <a:gd name="T92" fmla="*/ 166 w 1504"/>
                <a:gd name="T93" fmla="*/ 766 h 1493"/>
                <a:gd name="T94" fmla="*/ 93 w 1504"/>
                <a:gd name="T95" fmla="*/ 642 h 1493"/>
                <a:gd name="T96" fmla="*/ 43 w 1504"/>
                <a:gd name="T97" fmla="*/ 531 h 1493"/>
                <a:gd name="T98" fmla="*/ 15 w 1504"/>
                <a:gd name="T99" fmla="*/ 437 h 1493"/>
                <a:gd name="T100" fmla="*/ 1 w 1504"/>
                <a:gd name="T101" fmla="*/ 355 h 1493"/>
                <a:gd name="T102" fmla="*/ 2 w 1504"/>
                <a:gd name="T103" fmla="*/ 285 h 1493"/>
                <a:gd name="T104" fmla="*/ 13 w 1504"/>
                <a:gd name="T105" fmla="*/ 224 h 1493"/>
                <a:gd name="T106" fmla="*/ 31 w 1504"/>
                <a:gd name="T107" fmla="*/ 173 h 1493"/>
                <a:gd name="T108" fmla="*/ 53 w 1504"/>
                <a:gd name="T109" fmla="*/ 133 h 1493"/>
                <a:gd name="T110" fmla="*/ 78 w 1504"/>
                <a:gd name="T111" fmla="*/ 102 h 1493"/>
                <a:gd name="T112" fmla="*/ 105 w 1504"/>
                <a:gd name="T113" fmla="*/ 75 h 1493"/>
                <a:gd name="T114" fmla="*/ 142 w 1504"/>
                <a:gd name="T115" fmla="*/ 48 h 1493"/>
                <a:gd name="T116" fmla="*/ 190 w 1504"/>
                <a:gd name="T117" fmla="*/ 24 h 1493"/>
                <a:gd name="T118" fmla="*/ 250 w 1504"/>
                <a:gd name="T119" fmla="*/ 6 h 1493"/>
                <a:gd name="T120" fmla="*/ 323 w 1504"/>
                <a:gd name="T121" fmla="*/ 0 h 1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4" h="1493">
                  <a:moveTo>
                    <a:pt x="323" y="0"/>
                  </a:moveTo>
                  <a:lnTo>
                    <a:pt x="370" y="2"/>
                  </a:lnTo>
                  <a:lnTo>
                    <a:pt x="418" y="10"/>
                  </a:lnTo>
                  <a:lnTo>
                    <a:pt x="469" y="22"/>
                  </a:lnTo>
                  <a:lnTo>
                    <a:pt x="522" y="39"/>
                  </a:lnTo>
                  <a:lnTo>
                    <a:pt x="576" y="60"/>
                  </a:lnTo>
                  <a:lnTo>
                    <a:pt x="631" y="86"/>
                  </a:lnTo>
                  <a:lnTo>
                    <a:pt x="688" y="115"/>
                  </a:lnTo>
                  <a:lnTo>
                    <a:pt x="745" y="148"/>
                  </a:lnTo>
                  <a:lnTo>
                    <a:pt x="717" y="206"/>
                  </a:lnTo>
                  <a:lnTo>
                    <a:pt x="694" y="262"/>
                  </a:lnTo>
                  <a:lnTo>
                    <a:pt x="674" y="315"/>
                  </a:lnTo>
                  <a:lnTo>
                    <a:pt x="658" y="366"/>
                  </a:lnTo>
                  <a:lnTo>
                    <a:pt x="644" y="413"/>
                  </a:lnTo>
                  <a:lnTo>
                    <a:pt x="634" y="456"/>
                  </a:lnTo>
                  <a:lnTo>
                    <a:pt x="624" y="497"/>
                  </a:lnTo>
                  <a:lnTo>
                    <a:pt x="618" y="531"/>
                  </a:lnTo>
                  <a:lnTo>
                    <a:pt x="614" y="562"/>
                  </a:lnTo>
                  <a:lnTo>
                    <a:pt x="611" y="587"/>
                  </a:lnTo>
                  <a:lnTo>
                    <a:pt x="608" y="606"/>
                  </a:lnTo>
                  <a:lnTo>
                    <a:pt x="607" y="620"/>
                  </a:lnTo>
                  <a:lnTo>
                    <a:pt x="606" y="626"/>
                  </a:lnTo>
                  <a:lnTo>
                    <a:pt x="607" y="661"/>
                  </a:lnTo>
                  <a:lnTo>
                    <a:pt x="614" y="695"/>
                  </a:lnTo>
                  <a:lnTo>
                    <a:pt x="624" y="729"/>
                  </a:lnTo>
                  <a:lnTo>
                    <a:pt x="639" y="761"/>
                  </a:lnTo>
                  <a:lnTo>
                    <a:pt x="658" y="790"/>
                  </a:lnTo>
                  <a:lnTo>
                    <a:pt x="682" y="816"/>
                  </a:lnTo>
                  <a:lnTo>
                    <a:pt x="708" y="839"/>
                  </a:lnTo>
                  <a:lnTo>
                    <a:pt x="737" y="859"/>
                  </a:lnTo>
                  <a:lnTo>
                    <a:pt x="769" y="873"/>
                  </a:lnTo>
                  <a:lnTo>
                    <a:pt x="802" y="884"/>
                  </a:lnTo>
                  <a:lnTo>
                    <a:pt x="838" y="890"/>
                  </a:lnTo>
                  <a:lnTo>
                    <a:pt x="872" y="890"/>
                  </a:lnTo>
                  <a:lnTo>
                    <a:pt x="880" y="890"/>
                  </a:lnTo>
                  <a:lnTo>
                    <a:pt x="892" y="889"/>
                  </a:lnTo>
                  <a:lnTo>
                    <a:pt x="912" y="887"/>
                  </a:lnTo>
                  <a:lnTo>
                    <a:pt x="937" y="884"/>
                  </a:lnTo>
                  <a:lnTo>
                    <a:pt x="968" y="880"/>
                  </a:lnTo>
                  <a:lnTo>
                    <a:pt x="1003" y="872"/>
                  </a:lnTo>
                  <a:lnTo>
                    <a:pt x="1044" y="864"/>
                  </a:lnTo>
                  <a:lnTo>
                    <a:pt x="1088" y="853"/>
                  </a:lnTo>
                  <a:lnTo>
                    <a:pt x="1136" y="839"/>
                  </a:lnTo>
                  <a:lnTo>
                    <a:pt x="1186" y="823"/>
                  </a:lnTo>
                  <a:lnTo>
                    <a:pt x="1241" y="804"/>
                  </a:lnTo>
                  <a:lnTo>
                    <a:pt x="1296" y="780"/>
                  </a:lnTo>
                  <a:lnTo>
                    <a:pt x="1355" y="753"/>
                  </a:lnTo>
                  <a:lnTo>
                    <a:pt x="1386" y="807"/>
                  </a:lnTo>
                  <a:lnTo>
                    <a:pt x="1415" y="859"/>
                  </a:lnTo>
                  <a:lnTo>
                    <a:pt x="1440" y="911"/>
                  </a:lnTo>
                  <a:lnTo>
                    <a:pt x="1461" y="962"/>
                  </a:lnTo>
                  <a:lnTo>
                    <a:pt x="1477" y="1011"/>
                  </a:lnTo>
                  <a:lnTo>
                    <a:pt x="1489" y="1056"/>
                  </a:lnTo>
                  <a:lnTo>
                    <a:pt x="1497" y="1098"/>
                  </a:lnTo>
                  <a:lnTo>
                    <a:pt x="1502" y="1137"/>
                  </a:lnTo>
                  <a:lnTo>
                    <a:pt x="1504" y="1175"/>
                  </a:lnTo>
                  <a:lnTo>
                    <a:pt x="1502" y="1208"/>
                  </a:lnTo>
                  <a:lnTo>
                    <a:pt x="1497" y="1240"/>
                  </a:lnTo>
                  <a:lnTo>
                    <a:pt x="1491" y="1269"/>
                  </a:lnTo>
                  <a:lnTo>
                    <a:pt x="1483" y="1295"/>
                  </a:lnTo>
                  <a:lnTo>
                    <a:pt x="1473" y="1318"/>
                  </a:lnTo>
                  <a:lnTo>
                    <a:pt x="1463" y="1340"/>
                  </a:lnTo>
                  <a:lnTo>
                    <a:pt x="1450" y="1360"/>
                  </a:lnTo>
                  <a:lnTo>
                    <a:pt x="1439" y="1377"/>
                  </a:lnTo>
                  <a:lnTo>
                    <a:pt x="1426" y="1391"/>
                  </a:lnTo>
                  <a:lnTo>
                    <a:pt x="1414" y="1405"/>
                  </a:lnTo>
                  <a:lnTo>
                    <a:pt x="1399" y="1418"/>
                  </a:lnTo>
                  <a:lnTo>
                    <a:pt x="1382" y="1432"/>
                  </a:lnTo>
                  <a:lnTo>
                    <a:pt x="1361" y="1445"/>
                  </a:lnTo>
                  <a:lnTo>
                    <a:pt x="1339" y="1458"/>
                  </a:lnTo>
                  <a:lnTo>
                    <a:pt x="1313" y="1469"/>
                  </a:lnTo>
                  <a:lnTo>
                    <a:pt x="1285" y="1479"/>
                  </a:lnTo>
                  <a:lnTo>
                    <a:pt x="1253" y="1487"/>
                  </a:lnTo>
                  <a:lnTo>
                    <a:pt x="1219" y="1491"/>
                  </a:lnTo>
                  <a:lnTo>
                    <a:pt x="1180" y="1493"/>
                  </a:lnTo>
                  <a:lnTo>
                    <a:pt x="1134" y="1491"/>
                  </a:lnTo>
                  <a:lnTo>
                    <a:pt x="1086" y="1484"/>
                  </a:lnTo>
                  <a:lnTo>
                    <a:pt x="1036" y="1471"/>
                  </a:lnTo>
                  <a:lnTo>
                    <a:pt x="983" y="1456"/>
                  </a:lnTo>
                  <a:lnTo>
                    <a:pt x="930" y="1435"/>
                  </a:lnTo>
                  <a:lnTo>
                    <a:pt x="875" y="1410"/>
                  </a:lnTo>
                  <a:lnTo>
                    <a:pt x="819" y="1381"/>
                  </a:lnTo>
                  <a:lnTo>
                    <a:pt x="762" y="1348"/>
                  </a:lnTo>
                  <a:lnTo>
                    <a:pt x="706" y="1311"/>
                  </a:lnTo>
                  <a:lnTo>
                    <a:pt x="648" y="1271"/>
                  </a:lnTo>
                  <a:lnTo>
                    <a:pt x="591" y="1227"/>
                  </a:lnTo>
                  <a:lnTo>
                    <a:pt x="533" y="1180"/>
                  </a:lnTo>
                  <a:lnTo>
                    <a:pt x="477" y="1129"/>
                  </a:lnTo>
                  <a:lnTo>
                    <a:pt x="421" y="1075"/>
                  </a:lnTo>
                  <a:lnTo>
                    <a:pt x="362" y="1015"/>
                  </a:lnTo>
                  <a:lnTo>
                    <a:pt x="308" y="954"/>
                  </a:lnTo>
                  <a:lnTo>
                    <a:pt x="257" y="892"/>
                  </a:lnTo>
                  <a:lnTo>
                    <a:pt x="210" y="830"/>
                  </a:lnTo>
                  <a:lnTo>
                    <a:pt x="166" y="766"/>
                  </a:lnTo>
                  <a:lnTo>
                    <a:pt x="127" y="705"/>
                  </a:lnTo>
                  <a:lnTo>
                    <a:pt x="93" y="642"/>
                  </a:lnTo>
                  <a:lnTo>
                    <a:pt x="64" y="582"/>
                  </a:lnTo>
                  <a:lnTo>
                    <a:pt x="43" y="531"/>
                  </a:lnTo>
                  <a:lnTo>
                    <a:pt x="26" y="482"/>
                  </a:lnTo>
                  <a:lnTo>
                    <a:pt x="15" y="437"/>
                  </a:lnTo>
                  <a:lnTo>
                    <a:pt x="6" y="395"/>
                  </a:lnTo>
                  <a:lnTo>
                    <a:pt x="1" y="355"/>
                  </a:lnTo>
                  <a:lnTo>
                    <a:pt x="0" y="318"/>
                  </a:lnTo>
                  <a:lnTo>
                    <a:pt x="2" y="285"/>
                  </a:lnTo>
                  <a:lnTo>
                    <a:pt x="6" y="252"/>
                  </a:lnTo>
                  <a:lnTo>
                    <a:pt x="13" y="224"/>
                  </a:lnTo>
                  <a:lnTo>
                    <a:pt x="21" y="197"/>
                  </a:lnTo>
                  <a:lnTo>
                    <a:pt x="31" y="173"/>
                  </a:lnTo>
                  <a:lnTo>
                    <a:pt x="41" y="153"/>
                  </a:lnTo>
                  <a:lnTo>
                    <a:pt x="53" y="133"/>
                  </a:lnTo>
                  <a:lnTo>
                    <a:pt x="65" y="116"/>
                  </a:lnTo>
                  <a:lnTo>
                    <a:pt x="78" y="102"/>
                  </a:lnTo>
                  <a:lnTo>
                    <a:pt x="89" y="88"/>
                  </a:lnTo>
                  <a:lnTo>
                    <a:pt x="105" y="75"/>
                  </a:lnTo>
                  <a:lnTo>
                    <a:pt x="122" y="61"/>
                  </a:lnTo>
                  <a:lnTo>
                    <a:pt x="142" y="48"/>
                  </a:lnTo>
                  <a:lnTo>
                    <a:pt x="165" y="35"/>
                  </a:lnTo>
                  <a:lnTo>
                    <a:pt x="190" y="24"/>
                  </a:lnTo>
                  <a:lnTo>
                    <a:pt x="219" y="14"/>
                  </a:lnTo>
                  <a:lnTo>
                    <a:pt x="250" y="6"/>
                  </a:lnTo>
                  <a:lnTo>
                    <a:pt x="285" y="2"/>
                  </a:lnTo>
                  <a:lnTo>
                    <a:pt x="3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7" name="Freeform 300"/>
            <p:cNvSpPr>
              <a:spLocks/>
            </p:cNvSpPr>
            <p:nvPr/>
          </p:nvSpPr>
          <p:spPr bwMode="auto">
            <a:xfrm>
              <a:off x="7364413" y="4037013"/>
              <a:ext cx="265113" cy="263525"/>
            </a:xfrm>
            <a:custGeom>
              <a:avLst/>
              <a:gdLst>
                <a:gd name="T0" fmla="*/ 1289 w 1835"/>
                <a:gd name="T1" fmla="*/ 2 h 1823"/>
                <a:gd name="T2" fmla="*/ 1327 w 1835"/>
                <a:gd name="T3" fmla="*/ 23 h 1823"/>
                <a:gd name="T4" fmla="*/ 1350 w 1835"/>
                <a:gd name="T5" fmla="*/ 60 h 1823"/>
                <a:gd name="T6" fmla="*/ 1776 w 1835"/>
                <a:gd name="T7" fmla="*/ 482 h 1823"/>
                <a:gd name="T8" fmla="*/ 1812 w 1835"/>
                <a:gd name="T9" fmla="*/ 505 h 1823"/>
                <a:gd name="T10" fmla="*/ 1833 w 1835"/>
                <a:gd name="T11" fmla="*/ 543 h 1823"/>
                <a:gd name="T12" fmla="*/ 1832 w 1835"/>
                <a:gd name="T13" fmla="*/ 586 h 1823"/>
                <a:gd name="T14" fmla="*/ 1810 w 1835"/>
                <a:gd name="T15" fmla="*/ 622 h 1823"/>
                <a:gd name="T16" fmla="*/ 1498 w 1835"/>
                <a:gd name="T17" fmla="*/ 929 h 1823"/>
                <a:gd name="T18" fmla="*/ 1459 w 1835"/>
                <a:gd name="T19" fmla="*/ 942 h 1823"/>
                <a:gd name="T20" fmla="*/ 1253 w 1835"/>
                <a:gd name="T21" fmla="*/ 903 h 1823"/>
                <a:gd name="T22" fmla="*/ 1194 w 1835"/>
                <a:gd name="T23" fmla="*/ 1011 h 1823"/>
                <a:gd name="T24" fmla="*/ 1118 w 1835"/>
                <a:gd name="T25" fmla="*/ 1126 h 1823"/>
                <a:gd name="T26" fmla="*/ 1030 w 1835"/>
                <a:gd name="T27" fmla="*/ 1243 h 1823"/>
                <a:gd name="T28" fmla="*/ 930 w 1835"/>
                <a:gd name="T29" fmla="*/ 1362 h 1823"/>
                <a:gd name="T30" fmla="*/ 823 w 1835"/>
                <a:gd name="T31" fmla="*/ 1475 h 1823"/>
                <a:gd name="T32" fmla="*/ 705 w 1835"/>
                <a:gd name="T33" fmla="*/ 1578 h 1823"/>
                <a:gd name="T34" fmla="*/ 585 w 1835"/>
                <a:gd name="T35" fmla="*/ 1659 h 1823"/>
                <a:gd name="T36" fmla="*/ 470 w 1835"/>
                <a:gd name="T37" fmla="*/ 1719 h 1823"/>
                <a:gd name="T38" fmla="*/ 363 w 1835"/>
                <a:gd name="T39" fmla="*/ 1763 h 1823"/>
                <a:gd name="T40" fmla="*/ 268 w 1835"/>
                <a:gd name="T41" fmla="*/ 1792 h 1823"/>
                <a:gd name="T42" fmla="*/ 187 w 1835"/>
                <a:gd name="T43" fmla="*/ 1810 h 1823"/>
                <a:gd name="T44" fmla="*/ 130 w 1835"/>
                <a:gd name="T45" fmla="*/ 1819 h 1823"/>
                <a:gd name="T46" fmla="*/ 95 w 1835"/>
                <a:gd name="T47" fmla="*/ 1823 h 1823"/>
                <a:gd name="T48" fmla="*/ 71 w 1835"/>
                <a:gd name="T49" fmla="*/ 1822 h 1823"/>
                <a:gd name="T50" fmla="*/ 39 w 1835"/>
                <a:gd name="T51" fmla="*/ 1810 h 1823"/>
                <a:gd name="T52" fmla="*/ 14 w 1835"/>
                <a:gd name="T53" fmla="*/ 1785 h 1823"/>
                <a:gd name="T54" fmla="*/ 1 w 1835"/>
                <a:gd name="T55" fmla="*/ 1753 h 1823"/>
                <a:gd name="T56" fmla="*/ 0 w 1835"/>
                <a:gd name="T57" fmla="*/ 1729 h 1823"/>
                <a:gd name="T58" fmla="*/ 3 w 1835"/>
                <a:gd name="T59" fmla="*/ 1695 h 1823"/>
                <a:gd name="T60" fmla="*/ 13 w 1835"/>
                <a:gd name="T61" fmla="*/ 1636 h 1823"/>
                <a:gd name="T62" fmla="*/ 30 w 1835"/>
                <a:gd name="T63" fmla="*/ 1557 h 1823"/>
                <a:gd name="T64" fmla="*/ 61 w 1835"/>
                <a:gd name="T65" fmla="*/ 1463 h 1823"/>
                <a:gd name="T66" fmla="*/ 105 w 1835"/>
                <a:gd name="T67" fmla="*/ 1357 h 1823"/>
                <a:gd name="T68" fmla="*/ 165 w 1835"/>
                <a:gd name="T69" fmla="*/ 1242 h 1823"/>
                <a:gd name="T70" fmla="*/ 247 w 1835"/>
                <a:gd name="T71" fmla="*/ 1124 h 1823"/>
                <a:gd name="T72" fmla="*/ 351 w 1835"/>
                <a:gd name="T73" fmla="*/ 1007 h 1823"/>
                <a:gd name="T74" fmla="*/ 465 w 1835"/>
                <a:gd name="T75" fmla="*/ 899 h 1823"/>
                <a:gd name="T76" fmla="*/ 583 w 1835"/>
                <a:gd name="T77" fmla="*/ 800 h 1823"/>
                <a:gd name="T78" fmla="*/ 703 w 1835"/>
                <a:gd name="T79" fmla="*/ 712 h 1823"/>
                <a:gd name="T80" fmla="*/ 818 w 1835"/>
                <a:gd name="T81" fmla="*/ 637 h 1823"/>
                <a:gd name="T82" fmla="*/ 927 w 1835"/>
                <a:gd name="T83" fmla="*/ 579 h 1823"/>
                <a:gd name="T84" fmla="*/ 888 w 1835"/>
                <a:gd name="T85" fmla="*/ 374 h 1823"/>
                <a:gd name="T86" fmla="*/ 900 w 1835"/>
                <a:gd name="T87" fmla="*/ 335 h 1823"/>
                <a:gd name="T88" fmla="*/ 1208 w 1835"/>
                <a:gd name="T89" fmla="*/ 25 h 1823"/>
                <a:gd name="T90" fmla="*/ 1246 w 1835"/>
                <a:gd name="T91" fmla="*/ 3 h 1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35" h="1823">
                  <a:moveTo>
                    <a:pt x="1267" y="0"/>
                  </a:moveTo>
                  <a:lnTo>
                    <a:pt x="1289" y="2"/>
                  </a:lnTo>
                  <a:lnTo>
                    <a:pt x="1310" y="11"/>
                  </a:lnTo>
                  <a:lnTo>
                    <a:pt x="1327" y="23"/>
                  </a:lnTo>
                  <a:lnTo>
                    <a:pt x="1341" y="40"/>
                  </a:lnTo>
                  <a:lnTo>
                    <a:pt x="1350" y="60"/>
                  </a:lnTo>
                  <a:lnTo>
                    <a:pt x="1451" y="381"/>
                  </a:lnTo>
                  <a:lnTo>
                    <a:pt x="1776" y="482"/>
                  </a:lnTo>
                  <a:lnTo>
                    <a:pt x="1796" y="491"/>
                  </a:lnTo>
                  <a:lnTo>
                    <a:pt x="1812" y="505"/>
                  </a:lnTo>
                  <a:lnTo>
                    <a:pt x="1825" y="522"/>
                  </a:lnTo>
                  <a:lnTo>
                    <a:pt x="1833" y="543"/>
                  </a:lnTo>
                  <a:lnTo>
                    <a:pt x="1835" y="565"/>
                  </a:lnTo>
                  <a:lnTo>
                    <a:pt x="1832" y="586"/>
                  </a:lnTo>
                  <a:lnTo>
                    <a:pt x="1824" y="606"/>
                  </a:lnTo>
                  <a:lnTo>
                    <a:pt x="1810" y="622"/>
                  </a:lnTo>
                  <a:lnTo>
                    <a:pt x="1515" y="917"/>
                  </a:lnTo>
                  <a:lnTo>
                    <a:pt x="1498" y="929"/>
                  </a:lnTo>
                  <a:lnTo>
                    <a:pt x="1479" y="937"/>
                  </a:lnTo>
                  <a:lnTo>
                    <a:pt x="1459" y="942"/>
                  </a:lnTo>
                  <a:lnTo>
                    <a:pt x="1439" y="939"/>
                  </a:lnTo>
                  <a:lnTo>
                    <a:pt x="1253" y="903"/>
                  </a:lnTo>
                  <a:lnTo>
                    <a:pt x="1226" y="956"/>
                  </a:lnTo>
                  <a:lnTo>
                    <a:pt x="1194" y="1011"/>
                  </a:lnTo>
                  <a:lnTo>
                    <a:pt x="1158" y="1067"/>
                  </a:lnTo>
                  <a:lnTo>
                    <a:pt x="1118" y="1126"/>
                  </a:lnTo>
                  <a:lnTo>
                    <a:pt x="1075" y="1184"/>
                  </a:lnTo>
                  <a:lnTo>
                    <a:pt x="1030" y="1243"/>
                  </a:lnTo>
                  <a:lnTo>
                    <a:pt x="981" y="1302"/>
                  </a:lnTo>
                  <a:lnTo>
                    <a:pt x="930" y="1362"/>
                  </a:lnTo>
                  <a:lnTo>
                    <a:pt x="877" y="1419"/>
                  </a:lnTo>
                  <a:lnTo>
                    <a:pt x="823" y="1475"/>
                  </a:lnTo>
                  <a:lnTo>
                    <a:pt x="763" y="1529"/>
                  </a:lnTo>
                  <a:lnTo>
                    <a:pt x="705" y="1578"/>
                  </a:lnTo>
                  <a:lnTo>
                    <a:pt x="645" y="1622"/>
                  </a:lnTo>
                  <a:lnTo>
                    <a:pt x="585" y="1659"/>
                  </a:lnTo>
                  <a:lnTo>
                    <a:pt x="528" y="1691"/>
                  </a:lnTo>
                  <a:lnTo>
                    <a:pt x="470" y="1719"/>
                  </a:lnTo>
                  <a:lnTo>
                    <a:pt x="416" y="1743"/>
                  </a:lnTo>
                  <a:lnTo>
                    <a:pt x="363" y="1763"/>
                  </a:lnTo>
                  <a:lnTo>
                    <a:pt x="314" y="1780"/>
                  </a:lnTo>
                  <a:lnTo>
                    <a:pt x="268" y="1792"/>
                  </a:lnTo>
                  <a:lnTo>
                    <a:pt x="226" y="1803"/>
                  </a:lnTo>
                  <a:lnTo>
                    <a:pt x="187" y="1810"/>
                  </a:lnTo>
                  <a:lnTo>
                    <a:pt x="156" y="1816"/>
                  </a:lnTo>
                  <a:lnTo>
                    <a:pt x="130" y="1819"/>
                  </a:lnTo>
                  <a:lnTo>
                    <a:pt x="109" y="1821"/>
                  </a:lnTo>
                  <a:lnTo>
                    <a:pt x="95" y="1823"/>
                  </a:lnTo>
                  <a:lnTo>
                    <a:pt x="88" y="1823"/>
                  </a:lnTo>
                  <a:lnTo>
                    <a:pt x="71" y="1822"/>
                  </a:lnTo>
                  <a:lnTo>
                    <a:pt x="54" y="1817"/>
                  </a:lnTo>
                  <a:lnTo>
                    <a:pt x="39" y="1810"/>
                  </a:lnTo>
                  <a:lnTo>
                    <a:pt x="25" y="1799"/>
                  </a:lnTo>
                  <a:lnTo>
                    <a:pt x="14" y="1785"/>
                  </a:lnTo>
                  <a:lnTo>
                    <a:pt x="5" y="1769"/>
                  </a:lnTo>
                  <a:lnTo>
                    <a:pt x="1" y="1753"/>
                  </a:lnTo>
                  <a:lnTo>
                    <a:pt x="0" y="1735"/>
                  </a:lnTo>
                  <a:lnTo>
                    <a:pt x="0" y="1729"/>
                  </a:lnTo>
                  <a:lnTo>
                    <a:pt x="1" y="1715"/>
                  </a:lnTo>
                  <a:lnTo>
                    <a:pt x="3" y="1695"/>
                  </a:lnTo>
                  <a:lnTo>
                    <a:pt x="7" y="1669"/>
                  </a:lnTo>
                  <a:lnTo>
                    <a:pt x="13" y="1636"/>
                  </a:lnTo>
                  <a:lnTo>
                    <a:pt x="21" y="1599"/>
                  </a:lnTo>
                  <a:lnTo>
                    <a:pt x="30" y="1557"/>
                  </a:lnTo>
                  <a:lnTo>
                    <a:pt x="44" y="1511"/>
                  </a:lnTo>
                  <a:lnTo>
                    <a:pt x="61" y="1463"/>
                  </a:lnTo>
                  <a:lnTo>
                    <a:pt x="81" y="1411"/>
                  </a:lnTo>
                  <a:lnTo>
                    <a:pt x="105" y="1357"/>
                  </a:lnTo>
                  <a:lnTo>
                    <a:pt x="133" y="1299"/>
                  </a:lnTo>
                  <a:lnTo>
                    <a:pt x="165" y="1242"/>
                  </a:lnTo>
                  <a:lnTo>
                    <a:pt x="203" y="1183"/>
                  </a:lnTo>
                  <a:lnTo>
                    <a:pt x="247" y="1124"/>
                  </a:lnTo>
                  <a:lnTo>
                    <a:pt x="295" y="1065"/>
                  </a:lnTo>
                  <a:lnTo>
                    <a:pt x="351" y="1007"/>
                  </a:lnTo>
                  <a:lnTo>
                    <a:pt x="407" y="952"/>
                  </a:lnTo>
                  <a:lnTo>
                    <a:pt x="465" y="899"/>
                  </a:lnTo>
                  <a:lnTo>
                    <a:pt x="525" y="849"/>
                  </a:lnTo>
                  <a:lnTo>
                    <a:pt x="583" y="800"/>
                  </a:lnTo>
                  <a:lnTo>
                    <a:pt x="643" y="754"/>
                  </a:lnTo>
                  <a:lnTo>
                    <a:pt x="703" y="712"/>
                  </a:lnTo>
                  <a:lnTo>
                    <a:pt x="761" y="673"/>
                  </a:lnTo>
                  <a:lnTo>
                    <a:pt x="818" y="637"/>
                  </a:lnTo>
                  <a:lnTo>
                    <a:pt x="873" y="606"/>
                  </a:lnTo>
                  <a:lnTo>
                    <a:pt x="927" y="579"/>
                  </a:lnTo>
                  <a:lnTo>
                    <a:pt x="890" y="395"/>
                  </a:lnTo>
                  <a:lnTo>
                    <a:pt x="888" y="374"/>
                  </a:lnTo>
                  <a:lnTo>
                    <a:pt x="892" y="354"/>
                  </a:lnTo>
                  <a:lnTo>
                    <a:pt x="900" y="335"/>
                  </a:lnTo>
                  <a:lnTo>
                    <a:pt x="913" y="319"/>
                  </a:lnTo>
                  <a:lnTo>
                    <a:pt x="1208" y="25"/>
                  </a:lnTo>
                  <a:lnTo>
                    <a:pt x="1226" y="12"/>
                  </a:lnTo>
                  <a:lnTo>
                    <a:pt x="1246" y="3"/>
                  </a:lnTo>
                  <a:lnTo>
                    <a:pt x="12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8" name="Group 497"/>
          <p:cNvGrpSpPr/>
          <p:nvPr/>
        </p:nvGrpSpPr>
        <p:grpSpPr>
          <a:xfrm flipH="1">
            <a:off x="7725599" y="2696477"/>
            <a:ext cx="325576" cy="327754"/>
            <a:chOff x="10528300" y="3267076"/>
            <a:chExt cx="474663" cy="4778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07" name="Freeform 211"/>
            <p:cNvSpPr>
              <a:spLocks/>
            </p:cNvSpPr>
            <p:nvPr/>
          </p:nvSpPr>
          <p:spPr bwMode="auto">
            <a:xfrm>
              <a:off x="10931525" y="3349626"/>
              <a:ext cx="14288" cy="25400"/>
            </a:xfrm>
            <a:custGeom>
              <a:avLst/>
              <a:gdLst>
                <a:gd name="T0" fmla="*/ 0 w 107"/>
                <a:gd name="T1" fmla="*/ 0 h 172"/>
                <a:gd name="T2" fmla="*/ 16 w 107"/>
                <a:gd name="T3" fmla="*/ 5 h 172"/>
                <a:gd name="T4" fmla="*/ 33 w 107"/>
                <a:gd name="T5" fmla="*/ 9 h 172"/>
                <a:gd name="T6" fmla="*/ 48 w 107"/>
                <a:gd name="T7" fmla="*/ 14 h 172"/>
                <a:gd name="T8" fmla="*/ 64 w 107"/>
                <a:gd name="T9" fmla="*/ 21 h 172"/>
                <a:gd name="T10" fmla="*/ 78 w 107"/>
                <a:gd name="T11" fmla="*/ 30 h 172"/>
                <a:gd name="T12" fmla="*/ 90 w 107"/>
                <a:gd name="T13" fmla="*/ 41 h 172"/>
                <a:gd name="T14" fmla="*/ 99 w 107"/>
                <a:gd name="T15" fmla="*/ 53 h 172"/>
                <a:gd name="T16" fmla="*/ 105 w 107"/>
                <a:gd name="T17" fmla="*/ 69 h 172"/>
                <a:gd name="T18" fmla="*/ 107 w 107"/>
                <a:gd name="T19" fmla="*/ 87 h 172"/>
                <a:gd name="T20" fmla="*/ 105 w 107"/>
                <a:gd name="T21" fmla="*/ 106 h 172"/>
                <a:gd name="T22" fmla="*/ 98 w 107"/>
                <a:gd name="T23" fmla="*/ 124 h 172"/>
                <a:gd name="T24" fmla="*/ 87 w 107"/>
                <a:gd name="T25" fmla="*/ 138 h 172"/>
                <a:gd name="T26" fmla="*/ 74 w 107"/>
                <a:gd name="T27" fmla="*/ 149 h 172"/>
                <a:gd name="T28" fmla="*/ 57 w 107"/>
                <a:gd name="T29" fmla="*/ 158 h 172"/>
                <a:gd name="T30" fmla="*/ 39 w 107"/>
                <a:gd name="T31" fmla="*/ 165 h 172"/>
                <a:gd name="T32" fmla="*/ 19 w 107"/>
                <a:gd name="T33" fmla="*/ 169 h 172"/>
                <a:gd name="T34" fmla="*/ 0 w 107"/>
                <a:gd name="T35" fmla="*/ 172 h 172"/>
                <a:gd name="T36" fmla="*/ 0 w 107"/>
                <a:gd name="T3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7" h="172">
                  <a:moveTo>
                    <a:pt x="0" y="0"/>
                  </a:moveTo>
                  <a:lnTo>
                    <a:pt x="16" y="5"/>
                  </a:lnTo>
                  <a:lnTo>
                    <a:pt x="33" y="9"/>
                  </a:lnTo>
                  <a:lnTo>
                    <a:pt x="48" y="14"/>
                  </a:lnTo>
                  <a:lnTo>
                    <a:pt x="64" y="21"/>
                  </a:lnTo>
                  <a:lnTo>
                    <a:pt x="78" y="30"/>
                  </a:lnTo>
                  <a:lnTo>
                    <a:pt x="90" y="41"/>
                  </a:lnTo>
                  <a:lnTo>
                    <a:pt x="99" y="53"/>
                  </a:lnTo>
                  <a:lnTo>
                    <a:pt x="105" y="69"/>
                  </a:lnTo>
                  <a:lnTo>
                    <a:pt x="107" y="87"/>
                  </a:lnTo>
                  <a:lnTo>
                    <a:pt x="105" y="106"/>
                  </a:lnTo>
                  <a:lnTo>
                    <a:pt x="98" y="124"/>
                  </a:lnTo>
                  <a:lnTo>
                    <a:pt x="87" y="138"/>
                  </a:lnTo>
                  <a:lnTo>
                    <a:pt x="74" y="149"/>
                  </a:lnTo>
                  <a:lnTo>
                    <a:pt x="57" y="158"/>
                  </a:lnTo>
                  <a:lnTo>
                    <a:pt x="39" y="165"/>
                  </a:lnTo>
                  <a:lnTo>
                    <a:pt x="19" y="169"/>
                  </a:lnTo>
                  <a:lnTo>
                    <a:pt x="0" y="17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" name="Freeform 212"/>
            <p:cNvSpPr>
              <a:spLocks/>
            </p:cNvSpPr>
            <p:nvPr/>
          </p:nvSpPr>
          <p:spPr bwMode="auto">
            <a:xfrm>
              <a:off x="10909300" y="3309938"/>
              <a:ext cx="14288" cy="22225"/>
            </a:xfrm>
            <a:custGeom>
              <a:avLst/>
              <a:gdLst>
                <a:gd name="T0" fmla="*/ 98 w 98"/>
                <a:gd name="T1" fmla="*/ 0 h 155"/>
                <a:gd name="T2" fmla="*/ 98 w 98"/>
                <a:gd name="T3" fmla="*/ 155 h 155"/>
                <a:gd name="T4" fmla="*/ 72 w 98"/>
                <a:gd name="T5" fmla="*/ 148 h 155"/>
                <a:gd name="T6" fmla="*/ 50 w 98"/>
                <a:gd name="T7" fmla="*/ 140 h 155"/>
                <a:gd name="T8" fmla="*/ 32 w 98"/>
                <a:gd name="T9" fmla="*/ 131 h 155"/>
                <a:gd name="T10" fmla="*/ 18 w 98"/>
                <a:gd name="T11" fmla="*/ 119 h 155"/>
                <a:gd name="T12" fmla="*/ 8 w 98"/>
                <a:gd name="T13" fmla="*/ 106 h 155"/>
                <a:gd name="T14" fmla="*/ 2 w 98"/>
                <a:gd name="T15" fmla="*/ 91 h 155"/>
                <a:gd name="T16" fmla="*/ 0 w 98"/>
                <a:gd name="T17" fmla="*/ 74 h 155"/>
                <a:gd name="T18" fmla="*/ 3 w 98"/>
                <a:gd name="T19" fmla="*/ 58 h 155"/>
                <a:gd name="T20" fmla="*/ 9 w 98"/>
                <a:gd name="T21" fmla="*/ 42 h 155"/>
                <a:gd name="T22" fmla="*/ 19 w 98"/>
                <a:gd name="T23" fmla="*/ 29 h 155"/>
                <a:gd name="T24" fmla="*/ 34 w 98"/>
                <a:gd name="T25" fmla="*/ 17 h 155"/>
                <a:gd name="T26" fmla="*/ 53 w 98"/>
                <a:gd name="T27" fmla="*/ 9 h 155"/>
                <a:gd name="T28" fmla="*/ 74 w 98"/>
                <a:gd name="T29" fmla="*/ 3 h 155"/>
                <a:gd name="T30" fmla="*/ 98 w 98"/>
                <a:gd name="T31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8" h="155">
                  <a:moveTo>
                    <a:pt x="98" y="0"/>
                  </a:moveTo>
                  <a:lnTo>
                    <a:pt x="98" y="155"/>
                  </a:lnTo>
                  <a:lnTo>
                    <a:pt x="72" y="148"/>
                  </a:lnTo>
                  <a:lnTo>
                    <a:pt x="50" y="140"/>
                  </a:lnTo>
                  <a:lnTo>
                    <a:pt x="32" y="131"/>
                  </a:lnTo>
                  <a:lnTo>
                    <a:pt x="18" y="119"/>
                  </a:lnTo>
                  <a:lnTo>
                    <a:pt x="8" y="106"/>
                  </a:lnTo>
                  <a:lnTo>
                    <a:pt x="2" y="91"/>
                  </a:lnTo>
                  <a:lnTo>
                    <a:pt x="0" y="74"/>
                  </a:lnTo>
                  <a:lnTo>
                    <a:pt x="3" y="58"/>
                  </a:lnTo>
                  <a:lnTo>
                    <a:pt x="9" y="42"/>
                  </a:lnTo>
                  <a:lnTo>
                    <a:pt x="19" y="29"/>
                  </a:lnTo>
                  <a:lnTo>
                    <a:pt x="34" y="17"/>
                  </a:lnTo>
                  <a:lnTo>
                    <a:pt x="53" y="9"/>
                  </a:lnTo>
                  <a:lnTo>
                    <a:pt x="74" y="3"/>
                  </a:lnTo>
                  <a:lnTo>
                    <a:pt x="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Freeform 213"/>
            <p:cNvSpPr>
              <a:spLocks noEditPoints="1"/>
            </p:cNvSpPr>
            <p:nvPr/>
          </p:nvSpPr>
          <p:spPr bwMode="auto">
            <a:xfrm>
              <a:off x="10850563" y="3267076"/>
              <a:ext cx="152400" cy="150813"/>
            </a:xfrm>
            <a:custGeom>
              <a:avLst/>
              <a:gdLst>
                <a:gd name="T0" fmla="*/ 505 w 1054"/>
                <a:gd name="T1" fmla="*/ 149 h 1047"/>
                <a:gd name="T2" fmla="*/ 445 w 1054"/>
                <a:gd name="T3" fmla="*/ 214 h 1047"/>
                <a:gd name="T4" fmla="*/ 348 w 1054"/>
                <a:gd name="T5" fmla="*/ 263 h 1047"/>
                <a:gd name="T6" fmla="*/ 298 w 1054"/>
                <a:gd name="T7" fmla="*/ 357 h 1047"/>
                <a:gd name="T8" fmla="*/ 315 w 1054"/>
                <a:gd name="T9" fmla="*/ 464 h 1047"/>
                <a:gd name="T10" fmla="*/ 401 w 1054"/>
                <a:gd name="T11" fmla="*/ 534 h 1047"/>
                <a:gd name="T12" fmla="*/ 503 w 1054"/>
                <a:gd name="T13" fmla="*/ 745 h 1047"/>
                <a:gd name="T14" fmla="*/ 430 w 1054"/>
                <a:gd name="T15" fmla="*/ 722 h 1047"/>
                <a:gd name="T16" fmla="*/ 401 w 1054"/>
                <a:gd name="T17" fmla="*/ 679 h 1047"/>
                <a:gd name="T18" fmla="*/ 384 w 1054"/>
                <a:gd name="T19" fmla="*/ 638 h 1047"/>
                <a:gd name="T20" fmla="*/ 336 w 1054"/>
                <a:gd name="T21" fmla="*/ 619 h 1047"/>
                <a:gd name="T22" fmla="*/ 289 w 1054"/>
                <a:gd name="T23" fmla="*/ 644 h 1047"/>
                <a:gd name="T24" fmla="*/ 289 w 1054"/>
                <a:gd name="T25" fmla="*/ 713 h 1047"/>
                <a:gd name="T26" fmla="*/ 348 w 1054"/>
                <a:gd name="T27" fmla="*/ 786 h 1047"/>
                <a:gd name="T28" fmla="*/ 464 w 1054"/>
                <a:gd name="T29" fmla="*/ 830 h 1047"/>
                <a:gd name="T30" fmla="*/ 510 w 1054"/>
                <a:gd name="T31" fmla="*/ 907 h 1047"/>
                <a:gd name="T32" fmla="*/ 548 w 1054"/>
                <a:gd name="T33" fmla="*/ 907 h 1047"/>
                <a:gd name="T34" fmla="*/ 589 w 1054"/>
                <a:gd name="T35" fmla="*/ 829 h 1047"/>
                <a:gd name="T36" fmla="*/ 702 w 1054"/>
                <a:gd name="T37" fmla="*/ 790 h 1047"/>
                <a:gd name="T38" fmla="*/ 764 w 1054"/>
                <a:gd name="T39" fmla="*/ 708 h 1047"/>
                <a:gd name="T40" fmla="*/ 765 w 1054"/>
                <a:gd name="T41" fmla="*/ 595 h 1047"/>
                <a:gd name="T42" fmla="*/ 715 w 1054"/>
                <a:gd name="T43" fmla="*/ 520 h 1047"/>
                <a:gd name="T44" fmla="*/ 632 w 1054"/>
                <a:gd name="T45" fmla="*/ 479 h 1047"/>
                <a:gd name="T46" fmla="*/ 555 w 1054"/>
                <a:gd name="T47" fmla="*/ 295 h 1047"/>
                <a:gd name="T48" fmla="*/ 624 w 1054"/>
                <a:gd name="T49" fmla="*/ 320 h 1047"/>
                <a:gd name="T50" fmla="*/ 664 w 1054"/>
                <a:gd name="T51" fmla="*/ 365 h 1047"/>
                <a:gd name="T52" fmla="*/ 707 w 1054"/>
                <a:gd name="T53" fmla="*/ 389 h 1047"/>
                <a:gd name="T54" fmla="*/ 755 w 1054"/>
                <a:gd name="T55" fmla="*/ 364 h 1047"/>
                <a:gd name="T56" fmla="*/ 752 w 1054"/>
                <a:gd name="T57" fmla="*/ 297 h 1047"/>
                <a:gd name="T58" fmla="*/ 684 w 1054"/>
                <a:gd name="T59" fmla="*/ 240 h 1047"/>
                <a:gd name="T60" fmla="*/ 594 w 1054"/>
                <a:gd name="T61" fmla="*/ 210 h 1047"/>
                <a:gd name="T62" fmla="*/ 553 w 1054"/>
                <a:gd name="T63" fmla="*/ 149 h 1047"/>
                <a:gd name="T64" fmla="*/ 527 w 1054"/>
                <a:gd name="T65" fmla="*/ 0 h 1047"/>
                <a:gd name="T66" fmla="*/ 693 w 1054"/>
                <a:gd name="T67" fmla="*/ 26 h 1047"/>
                <a:gd name="T68" fmla="*/ 880 w 1054"/>
                <a:gd name="T69" fmla="*/ 136 h 1047"/>
                <a:gd name="T70" fmla="*/ 1006 w 1054"/>
                <a:gd name="T71" fmla="*/ 307 h 1047"/>
                <a:gd name="T72" fmla="*/ 1054 w 1054"/>
                <a:gd name="T73" fmla="*/ 523 h 1047"/>
                <a:gd name="T74" fmla="*/ 1006 w 1054"/>
                <a:gd name="T75" fmla="*/ 740 h 1047"/>
                <a:gd name="T76" fmla="*/ 880 w 1054"/>
                <a:gd name="T77" fmla="*/ 911 h 1047"/>
                <a:gd name="T78" fmla="*/ 693 w 1054"/>
                <a:gd name="T79" fmla="*/ 1021 h 1047"/>
                <a:gd name="T80" fmla="*/ 469 w 1054"/>
                <a:gd name="T81" fmla="*/ 1043 h 1047"/>
                <a:gd name="T82" fmla="*/ 261 w 1054"/>
                <a:gd name="T83" fmla="*/ 975 h 1047"/>
                <a:gd name="T84" fmla="*/ 102 w 1054"/>
                <a:gd name="T85" fmla="*/ 832 h 1047"/>
                <a:gd name="T86" fmla="*/ 12 w 1054"/>
                <a:gd name="T87" fmla="*/ 636 h 1047"/>
                <a:gd name="T88" fmla="*/ 12 w 1054"/>
                <a:gd name="T89" fmla="*/ 411 h 1047"/>
                <a:gd name="T90" fmla="*/ 102 w 1054"/>
                <a:gd name="T91" fmla="*/ 215 h 1047"/>
                <a:gd name="T92" fmla="*/ 261 w 1054"/>
                <a:gd name="T93" fmla="*/ 72 h 1047"/>
                <a:gd name="T94" fmla="*/ 469 w 1054"/>
                <a:gd name="T95" fmla="*/ 3 h 10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54" h="1047">
                  <a:moveTo>
                    <a:pt x="529" y="131"/>
                  </a:moveTo>
                  <a:lnTo>
                    <a:pt x="519" y="133"/>
                  </a:lnTo>
                  <a:lnTo>
                    <a:pt x="510" y="140"/>
                  </a:lnTo>
                  <a:lnTo>
                    <a:pt x="505" y="149"/>
                  </a:lnTo>
                  <a:lnTo>
                    <a:pt x="503" y="161"/>
                  </a:lnTo>
                  <a:lnTo>
                    <a:pt x="503" y="206"/>
                  </a:lnTo>
                  <a:lnTo>
                    <a:pt x="474" y="208"/>
                  </a:lnTo>
                  <a:lnTo>
                    <a:pt x="445" y="214"/>
                  </a:lnTo>
                  <a:lnTo>
                    <a:pt x="418" y="222"/>
                  </a:lnTo>
                  <a:lnTo>
                    <a:pt x="392" y="233"/>
                  </a:lnTo>
                  <a:lnTo>
                    <a:pt x="369" y="247"/>
                  </a:lnTo>
                  <a:lnTo>
                    <a:pt x="348" y="263"/>
                  </a:lnTo>
                  <a:lnTo>
                    <a:pt x="330" y="282"/>
                  </a:lnTo>
                  <a:lnTo>
                    <a:pt x="315" y="305"/>
                  </a:lnTo>
                  <a:lnTo>
                    <a:pt x="305" y="330"/>
                  </a:lnTo>
                  <a:lnTo>
                    <a:pt x="298" y="357"/>
                  </a:lnTo>
                  <a:lnTo>
                    <a:pt x="296" y="388"/>
                  </a:lnTo>
                  <a:lnTo>
                    <a:pt x="298" y="415"/>
                  </a:lnTo>
                  <a:lnTo>
                    <a:pt x="305" y="441"/>
                  </a:lnTo>
                  <a:lnTo>
                    <a:pt x="315" y="464"/>
                  </a:lnTo>
                  <a:lnTo>
                    <a:pt x="331" y="485"/>
                  </a:lnTo>
                  <a:lnTo>
                    <a:pt x="351" y="504"/>
                  </a:lnTo>
                  <a:lnTo>
                    <a:pt x="374" y="519"/>
                  </a:lnTo>
                  <a:lnTo>
                    <a:pt x="401" y="534"/>
                  </a:lnTo>
                  <a:lnTo>
                    <a:pt x="432" y="545"/>
                  </a:lnTo>
                  <a:lnTo>
                    <a:pt x="465" y="556"/>
                  </a:lnTo>
                  <a:lnTo>
                    <a:pt x="503" y="564"/>
                  </a:lnTo>
                  <a:lnTo>
                    <a:pt x="503" y="745"/>
                  </a:lnTo>
                  <a:lnTo>
                    <a:pt x="478" y="742"/>
                  </a:lnTo>
                  <a:lnTo>
                    <a:pt x="458" y="738"/>
                  </a:lnTo>
                  <a:lnTo>
                    <a:pt x="442" y="730"/>
                  </a:lnTo>
                  <a:lnTo>
                    <a:pt x="430" y="722"/>
                  </a:lnTo>
                  <a:lnTo>
                    <a:pt x="419" y="713"/>
                  </a:lnTo>
                  <a:lnTo>
                    <a:pt x="412" y="702"/>
                  </a:lnTo>
                  <a:lnTo>
                    <a:pt x="407" y="691"/>
                  </a:lnTo>
                  <a:lnTo>
                    <a:pt x="401" y="679"/>
                  </a:lnTo>
                  <a:lnTo>
                    <a:pt x="398" y="668"/>
                  </a:lnTo>
                  <a:lnTo>
                    <a:pt x="394" y="658"/>
                  </a:lnTo>
                  <a:lnTo>
                    <a:pt x="389" y="647"/>
                  </a:lnTo>
                  <a:lnTo>
                    <a:pt x="384" y="638"/>
                  </a:lnTo>
                  <a:lnTo>
                    <a:pt x="375" y="631"/>
                  </a:lnTo>
                  <a:lnTo>
                    <a:pt x="366" y="624"/>
                  </a:lnTo>
                  <a:lnTo>
                    <a:pt x="352" y="620"/>
                  </a:lnTo>
                  <a:lnTo>
                    <a:pt x="336" y="619"/>
                  </a:lnTo>
                  <a:lnTo>
                    <a:pt x="321" y="621"/>
                  </a:lnTo>
                  <a:lnTo>
                    <a:pt x="307" y="625"/>
                  </a:lnTo>
                  <a:lnTo>
                    <a:pt x="297" y="634"/>
                  </a:lnTo>
                  <a:lnTo>
                    <a:pt x="289" y="644"/>
                  </a:lnTo>
                  <a:lnTo>
                    <a:pt x="284" y="658"/>
                  </a:lnTo>
                  <a:lnTo>
                    <a:pt x="282" y="674"/>
                  </a:lnTo>
                  <a:lnTo>
                    <a:pt x="284" y="693"/>
                  </a:lnTo>
                  <a:lnTo>
                    <a:pt x="289" y="713"/>
                  </a:lnTo>
                  <a:lnTo>
                    <a:pt x="299" y="731"/>
                  </a:lnTo>
                  <a:lnTo>
                    <a:pt x="311" y="751"/>
                  </a:lnTo>
                  <a:lnTo>
                    <a:pt x="328" y="769"/>
                  </a:lnTo>
                  <a:lnTo>
                    <a:pt x="348" y="786"/>
                  </a:lnTo>
                  <a:lnTo>
                    <a:pt x="371" y="801"/>
                  </a:lnTo>
                  <a:lnTo>
                    <a:pt x="399" y="814"/>
                  </a:lnTo>
                  <a:lnTo>
                    <a:pt x="430" y="823"/>
                  </a:lnTo>
                  <a:lnTo>
                    <a:pt x="464" y="830"/>
                  </a:lnTo>
                  <a:lnTo>
                    <a:pt x="503" y="833"/>
                  </a:lnTo>
                  <a:lnTo>
                    <a:pt x="503" y="886"/>
                  </a:lnTo>
                  <a:lnTo>
                    <a:pt x="505" y="898"/>
                  </a:lnTo>
                  <a:lnTo>
                    <a:pt x="510" y="907"/>
                  </a:lnTo>
                  <a:lnTo>
                    <a:pt x="519" y="913"/>
                  </a:lnTo>
                  <a:lnTo>
                    <a:pt x="529" y="917"/>
                  </a:lnTo>
                  <a:lnTo>
                    <a:pt x="540" y="913"/>
                  </a:lnTo>
                  <a:lnTo>
                    <a:pt x="548" y="907"/>
                  </a:lnTo>
                  <a:lnTo>
                    <a:pt x="553" y="898"/>
                  </a:lnTo>
                  <a:lnTo>
                    <a:pt x="555" y="886"/>
                  </a:lnTo>
                  <a:lnTo>
                    <a:pt x="555" y="833"/>
                  </a:lnTo>
                  <a:lnTo>
                    <a:pt x="589" y="829"/>
                  </a:lnTo>
                  <a:lnTo>
                    <a:pt x="621" y="824"/>
                  </a:lnTo>
                  <a:lnTo>
                    <a:pt x="650" y="815"/>
                  </a:lnTo>
                  <a:lnTo>
                    <a:pt x="678" y="804"/>
                  </a:lnTo>
                  <a:lnTo>
                    <a:pt x="702" y="790"/>
                  </a:lnTo>
                  <a:lnTo>
                    <a:pt x="722" y="774"/>
                  </a:lnTo>
                  <a:lnTo>
                    <a:pt x="739" y="754"/>
                  </a:lnTo>
                  <a:lnTo>
                    <a:pt x="753" y="733"/>
                  </a:lnTo>
                  <a:lnTo>
                    <a:pt x="764" y="708"/>
                  </a:lnTo>
                  <a:lnTo>
                    <a:pt x="770" y="681"/>
                  </a:lnTo>
                  <a:lnTo>
                    <a:pt x="772" y="650"/>
                  </a:lnTo>
                  <a:lnTo>
                    <a:pt x="770" y="621"/>
                  </a:lnTo>
                  <a:lnTo>
                    <a:pt x="765" y="595"/>
                  </a:lnTo>
                  <a:lnTo>
                    <a:pt x="756" y="573"/>
                  </a:lnTo>
                  <a:lnTo>
                    <a:pt x="746" y="553"/>
                  </a:lnTo>
                  <a:lnTo>
                    <a:pt x="732" y="536"/>
                  </a:lnTo>
                  <a:lnTo>
                    <a:pt x="715" y="520"/>
                  </a:lnTo>
                  <a:lnTo>
                    <a:pt x="698" y="508"/>
                  </a:lnTo>
                  <a:lnTo>
                    <a:pt x="677" y="496"/>
                  </a:lnTo>
                  <a:lnTo>
                    <a:pt x="655" y="487"/>
                  </a:lnTo>
                  <a:lnTo>
                    <a:pt x="632" y="479"/>
                  </a:lnTo>
                  <a:lnTo>
                    <a:pt x="607" y="471"/>
                  </a:lnTo>
                  <a:lnTo>
                    <a:pt x="581" y="465"/>
                  </a:lnTo>
                  <a:lnTo>
                    <a:pt x="555" y="459"/>
                  </a:lnTo>
                  <a:lnTo>
                    <a:pt x="555" y="295"/>
                  </a:lnTo>
                  <a:lnTo>
                    <a:pt x="577" y="297"/>
                  </a:lnTo>
                  <a:lnTo>
                    <a:pt x="596" y="302"/>
                  </a:lnTo>
                  <a:lnTo>
                    <a:pt x="612" y="310"/>
                  </a:lnTo>
                  <a:lnTo>
                    <a:pt x="624" y="320"/>
                  </a:lnTo>
                  <a:lnTo>
                    <a:pt x="636" y="331"/>
                  </a:lnTo>
                  <a:lnTo>
                    <a:pt x="646" y="343"/>
                  </a:lnTo>
                  <a:lnTo>
                    <a:pt x="656" y="354"/>
                  </a:lnTo>
                  <a:lnTo>
                    <a:pt x="664" y="365"/>
                  </a:lnTo>
                  <a:lnTo>
                    <a:pt x="674" y="375"/>
                  </a:lnTo>
                  <a:lnTo>
                    <a:pt x="683" y="382"/>
                  </a:lnTo>
                  <a:lnTo>
                    <a:pt x="694" y="387"/>
                  </a:lnTo>
                  <a:lnTo>
                    <a:pt x="707" y="389"/>
                  </a:lnTo>
                  <a:lnTo>
                    <a:pt x="722" y="387"/>
                  </a:lnTo>
                  <a:lnTo>
                    <a:pt x="735" y="383"/>
                  </a:lnTo>
                  <a:lnTo>
                    <a:pt x="746" y="375"/>
                  </a:lnTo>
                  <a:lnTo>
                    <a:pt x="755" y="364"/>
                  </a:lnTo>
                  <a:lnTo>
                    <a:pt x="760" y="351"/>
                  </a:lnTo>
                  <a:lnTo>
                    <a:pt x="763" y="335"/>
                  </a:lnTo>
                  <a:lnTo>
                    <a:pt x="759" y="315"/>
                  </a:lnTo>
                  <a:lnTo>
                    <a:pt x="752" y="297"/>
                  </a:lnTo>
                  <a:lnTo>
                    <a:pt x="739" y="280"/>
                  </a:lnTo>
                  <a:lnTo>
                    <a:pt x="724" y="265"/>
                  </a:lnTo>
                  <a:lnTo>
                    <a:pt x="705" y="251"/>
                  </a:lnTo>
                  <a:lnTo>
                    <a:pt x="684" y="240"/>
                  </a:lnTo>
                  <a:lnTo>
                    <a:pt x="662" y="230"/>
                  </a:lnTo>
                  <a:lnTo>
                    <a:pt x="639" y="222"/>
                  </a:lnTo>
                  <a:lnTo>
                    <a:pt x="616" y="216"/>
                  </a:lnTo>
                  <a:lnTo>
                    <a:pt x="594" y="210"/>
                  </a:lnTo>
                  <a:lnTo>
                    <a:pt x="573" y="207"/>
                  </a:lnTo>
                  <a:lnTo>
                    <a:pt x="555" y="206"/>
                  </a:lnTo>
                  <a:lnTo>
                    <a:pt x="555" y="161"/>
                  </a:lnTo>
                  <a:lnTo>
                    <a:pt x="553" y="149"/>
                  </a:lnTo>
                  <a:lnTo>
                    <a:pt x="548" y="140"/>
                  </a:lnTo>
                  <a:lnTo>
                    <a:pt x="540" y="133"/>
                  </a:lnTo>
                  <a:lnTo>
                    <a:pt x="529" y="131"/>
                  </a:lnTo>
                  <a:close/>
                  <a:moveTo>
                    <a:pt x="527" y="0"/>
                  </a:moveTo>
                  <a:lnTo>
                    <a:pt x="527" y="0"/>
                  </a:lnTo>
                  <a:lnTo>
                    <a:pt x="585" y="3"/>
                  </a:lnTo>
                  <a:lnTo>
                    <a:pt x="640" y="12"/>
                  </a:lnTo>
                  <a:lnTo>
                    <a:pt x="693" y="26"/>
                  </a:lnTo>
                  <a:lnTo>
                    <a:pt x="745" y="47"/>
                  </a:lnTo>
                  <a:lnTo>
                    <a:pt x="793" y="72"/>
                  </a:lnTo>
                  <a:lnTo>
                    <a:pt x="838" y="101"/>
                  </a:lnTo>
                  <a:lnTo>
                    <a:pt x="880" y="136"/>
                  </a:lnTo>
                  <a:lnTo>
                    <a:pt x="919" y="173"/>
                  </a:lnTo>
                  <a:lnTo>
                    <a:pt x="952" y="215"/>
                  </a:lnTo>
                  <a:lnTo>
                    <a:pt x="982" y="259"/>
                  </a:lnTo>
                  <a:lnTo>
                    <a:pt x="1006" y="307"/>
                  </a:lnTo>
                  <a:lnTo>
                    <a:pt x="1027" y="358"/>
                  </a:lnTo>
                  <a:lnTo>
                    <a:pt x="1042" y="411"/>
                  </a:lnTo>
                  <a:lnTo>
                    <a:pt x="1050" y="466"/>
                  </a:lnTo>
                  <a:lnTo>
                    <a:pt x="1054" y="523"/>
                  </a:lnTo>
                  <a:lnTo>
                    <a:pt x="1050" y="581"/>
                  </a:lnTo>
                  <a:lnTo>
                    <a:pt x="1042" y="636"/>
                  </a:lnTo>
                  <a:lnTo>
                    <a:pt x="1027" y="689"/>
                  </a:lnTo>
                  <a:lnTo>
                    <a:pt x="1006" y="740"/>
                  </a:lnTo>
                  <a:lnTo>
                    <a:pt x="982" y="788"/>
                  </a:lnTo>
                  <a:lnTo>
                    <a:pt x="952" y="832"/>
                  </a:lnTo>
                  <a:lnTo>
                    <a:pt x="919" y="874"/>
                  </a:lnTo>
                  <a:lnTo>
                    <a:pt x="880" y="911"/>
                  </a:lnTo>
                  <a:lnTo>
                    <a:pt x="838" y="946"/>
                  </a:lnTo>
                  <a:lnTo>
                    <a:pt x="793" y="975"/>
                  </a:lnTo>
                  <a:lnTo>
                    <a:pt x="745" y="1000"/>
                  </a:lnTo>
                  <a:lnTo>
                    <a:pt x="693" y="1021"/>
                  </a:lnTo>
                  <a:lnTo>
                    <a:pt x="640" y="1035"/>
                  </a:lnTo>
                  <a:lnTo>
                    <a:pt x="585" y="1043"/>
                  </a:lnTo>
                  <a:lnTo>
                    <a:pt x="527" y="1047"/>
                  </a:lnTo>
                  <a:lnTo>
                    <a:pt x="469" y="1043"/>
                  </a:lnTo>
                  <a:lnTo>
                    <a:pt x="414" y="1035"/>
                  </a:lnTo>
                  <a:lnTo>
                    <a:pt x="360" y="1021"/>
                  </a:lnTo>
                  <a:lnTo>
                    <a:pt x="309" y="1000"/>
                  </a:lnTo>
                  <a:lnTo>
                    <a:pt x="261" y="975"/>
                  </a:lnTo>
                  <a:lnTo>
                    <a:pt x="216" y="946"/>
                  </a:lnTo>
                  <a:lnTo>
                    <a:pt x="174" y="911"/>
                  </a:lnTo>
                  <a:lnTo>
                    <a:pt x="136" y="874"/>
                  </a:lnTo>
                  <a:lnTo>
                    <a:pt x="102" y="832"/>
                  </a:lnTo>
                  <a:lnTo>
                    <a:pt x="73" y="788"/>
                  </a:lnTo>
                  <a:lnTo>
                    <a:pt x="47" y="740"/>
                  </a:lnTo>
                  <a:lnTo>
                    <a:pt x="28" y="689"/>
                  </a:lnTo>
                  <a:lnTo>
                    <a:pt x="12" y="636"/>
                  </a:lnTo>
                  <a:lnTo>
                    <a:pt x="3" y="581"/>
                  </a:lnTo>
                  <a:lnTo>
                    <a:pt x="0" y="523"/>
                  </a:lnTo>
                  <a:lnTo>
                    <a:pt x="3" y="466"/>
                  </a:lnTo>
                  <a:lnTo>
                    <a:pt x="12" y="411"/>
                  </a:lnTo>
                  <a:lnTo>
                    <a:pt x="28" y="358"/>
                  </a:lnTo>
                  <a:lnTo>
                    <a:pt x="47" y="307"/>
                  </a:lnTo>
                  <a:lnTo>
                    <a:pt x="73" y="259"/>
                  </a:lnTo>
                  <a:lnTo>
                    <a:pt x="102" y="215"/>
                  </a:lnTo>
                  <a:lnTo>
                    <a:pt x="136" y="173"/>
                  </a:lnTo>
                  <a:lnTo>
                    <a:pt x="174" y="136"/>
                  </a:lnTo>
                  <a:lnTo>
                    <a:pt x="216" y="101"/>
                  </a:lnTo>
                  <a:lnTo>
                    <a:pt x="261" y="72"/>
                  </a:lnTo>
                  <a:lnTo>
                    <a:pt x="309" y="47"/>
                  </a:lnTo>
                  <a:lnTo>
                    <a:pt x="360" y="26"/>
                  </a:lnTo>
                  <a:lnTo>
                    <a:pt x="414" y="12"/>
                  </a:lnTo>
                  <a:lnTo>
                    <a:pt x="469" y="3"/>
                  </a:lnTo>
                  <a:lnTo>
                    <a:pt x="5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" name="Freeform 214"/>
            <p:cNvSpPr>
              <a:spLocks/>
            </p:cNvSpPr>
            <p:nvPr/>
          </p:nvSpPr>
          <p:spPr bwMode="auto">
            <a:xfrm>
              <a:off x="10533063" y="3603626"/>
              <a:ext cx="109538" cy="141288"/>
            </a:xfrm>
            <a:custGeom>
              <a:avLst/>
              <a:gdLst>
                <a:gd name="T0" fmla="*/ 150 w 757"/>
                <a:gd name="T1" fmla="*/ 0 h 978"/>
                <a:gd name="T2" fmla="*/ 605 w 757"/>
                <a:gd name="T3" fmla="*/ 0 h 978"/>
                <a:gd name="T4" fmla="*/ 636 w 757"/>
                <a:gd name="T5" fmla="*/ 3 h 978"/>
                <a:gd name="T6" fmla="*/ 664 w 757"/>
                <a:gd name="T7" fmla="*/ 12 h 978"/>
                <a:gd name="T8" fmla="*/ 690 w 757"/>
                <a:gd name="T9" fmla="*/ 26 h 978"/>
                <a:gd name="T10" fmla="*/ 713 w 757"/>
                <a:gd name="T11" fmla="*/ 45 h 978"/>
                <a:gd name="T12" fmla="*/ 730 w 757"/>
                <a:gd name="T13" fmla="*/ 67 h 978"/>
                <a:gd name="T14" fmla="*/ 745 w 757"/>
                <a:gd name="T15" fmla="*/ 93 h 978"/>
                <a:gd name="T16" fmla="*/ 753 w 757"/>
                <a:gd name="T17" fmla="*/ 121 h 978"/>
                <a:gd name="T18" fmla="*/ 757 w 757"/>
                <a:gd name="T19" fmla="*/ 151 h 978"/>
                <a:gd name="T20" fmla="*/ 757 w 757"/>
                <a:gd name="T21" fmla="*/ 828 h 978"/>
                <a:gd name="T22" fmla="*/ 753 w 757"/>
                <a:gd name="T23" fmla="*/ 858 h 978"/>
                <a:gd name="T24" fmla="*/ 745 w 757"/>
                <a:gd name="T25" fmla="*/ 886 h 978"/>
                <a:gd name="T26" fmla="*/ 730 w 757"/>
                <a:gd name="T27" fmla="*/ 912 h 978"/>
                <a:gd name="T28" fmla="*/ 713 w 757"/>
                <a:gd name="T29" fmla="*/ 934 h 978"/>
                <a:gd name="T30" fmla="*/ 690 w 757"/>
                <a:gd name="T31" fmla="*/ 953 h 978"/>
                <a:gd name="T32" fmla="*/ 664 w 757"/>
                <a:gd name="T33" fmla="*/ 966 h 978"/>
                <a:gd name="T34" fmla="*/ 636 w 757"/>
                <a:gd name="T35" fmla="*/ 976 h 978"/>
                <a:gd name="T36" fmla="*/ 605 w 757"/>
                <a:gd name="T37" fmla="*/ 978 h 978"/>
                <a:gd name="T38" fmla="*/ 150 w 757"/>
                <a:gd name="T39" fmla="*/ 978 h 978"/>
                <a:gd name="T40" fmla="*/ 120 w 757"/>
                <a:gd name="T41" fmla="*/ 976 h 978"/>
                <a:gd name="T42" fmla="*/ 92 w 757"/>
                <a:gd name="T43" fmla="*/ 966 h 978"/>
                <a:gd name="T44" fmla="*/ 67 w 757"/>
                <a:gd name="T45" fmla="*/ 953 h 978"/>
                <a:gd name="T46" fmla="*/ 44 w 757"/>
                <a:gd name="T47" fmla="*/ 934 h 978"/>
                <a:gd name="T48" fmla="*/ 26 w 757"/>
                <a:gd name="T49" fmla="*/ 912 h 978"/>
                <a:gd name="T50" fmla="*/ 11 w 757"/>
                <a:gd name="T51" fmla="*/ 886 h 978"/>
                <a:gd name="T52" fmla="*/ 3 w 757"/>
                <a:gd name="T53" fmla="*/ 858 h 978"/>
                <a:gd name="T54" fmla="*/ 0 w 757"/>
                <a:gd name="T55" fmla="*/ 828 h 978"/>
                <a:gd name="T56" fmla="*/ 0 w 757"/>
                <a:gd name="T57" fmla="*/ 151 h 978"/>
                <a:gd name="T58" fmla="*/ 3 w 757"/>
                <a:gd name="T59" fmla="*/ 121 h 978"/>
                <a:gd name="T60" fmla="*/ 11 w 757"/>
                <a:gd name="T61" fmla="*/ 93 h 978"/>
                <a:gd name="T62" fmla="*/ 26 w 757"/>
                <a:gd name="T63" fmla="*/ 67 h 978"/>
                <a:gd name="T64" fmla="*/ 44 w 757"/>
                <a:gd name="T65" fmla="*/ 45 h 978"/>
                <a:gd name="T66" fmla="*/ 67 w 757"/>
                <a:gd name="T67" fmla="*/ 26 h 978"/>
                <a:gd name="T68" fmla="*/ 92 w 757"/>
                <a:gd name="T69" fmla="*/ 12 h 978"/>
                <a:gd name="T70" fmla="*/ 120 w 757"/>
                <a:gd name="T71" fmla="*/ 3 h 978"/>
                <a:gd name="T72" fmla="*/ 150 w 757"/>
                <a:gd name="T73" fmla="*/ 0 h 9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57" h="978">
                  <a:moveTo>
                    <a:pt x="150" y="0"/>
                  </a:moveTo>
                  <a:lnTo>
                    <a:pt x="605" y="0"/>
                  </a:lnTo>
                  <a:lnTo>
                    <a:pt x="636" y="3"/>
                  </a:lnTo>
                  <a:lnTo>
                    <a:pt x="664" y="12"/>
                  </a:lnTo>
                  <a:lnTo>
                    <a:pt x="690" y="26"/>
                  </a:lnTo>
                  <a:lnTo>
                    <a:pt x="713" y="45"/>
                  </a:lnTo>
                  <a:lnTo>
                    <a:pt x="730" y="67"/>
                  </a:lnTo>
                  <a:lnTo>
                    <a:pt x="745" y="93"/>
                  </a:lnTo>
                  <a:lnTo>
                    <a:pt x="753" y="121"/>
                  </a:lnTo>
                  <a:lnTo>
                    <a:pt x="757" y="151"/>
                  </a:lnTo>
                  <a:lnTo>
                    <a:pt x="757" y="828"/>
                  </a:lnTo>
                  <a:lnTo>
                    <a:pt x="753" y="858"/>
                  </a:lnTo>
                  <a:lnTo>
                    <a:pt x="745" y="886"/>
                  </a:lnTo>
                  <a:lnTo>
                    <a:pt x="730" y="912"/>
                  </a:lnTo>
                  <a:lnTo>
                    <a:pt x="713" y="934"/>
                  </a:lnTo>
                  <a:lnTo>
                    <a:pt x="690" y="953"/>
                  </a:lnTo>
                  <a:lnTo>
                    <a:pt x="664" y="966"/>
                  </a:lnTo>
                  <a:lnTo>
                    <a:pt x="636" y="976"/>
                  </a:lnTo>
                  <a:lnTo>
                    <a:pt x="605" y="978"/>
                  </a:lnTo>
                  <a:lnTo>
                    <a:pt x="150" y="978"/>
                  </a:lnTo>
                  <a:lnTo>
                    <a:pt x="120" y="976"/>
                  </a:lnTo>
                  <a:lnTo>
                    <a:pt x="92" y="966"/>
                  </a:lnTo>
                  <a:lnTo>
                    <a:pt x="67" y="953"/>
                  </a:lnTo>
                  <a:lnTo>
                    <a:pt x="44" y="934"/>
                  </a:lnTo>
                  <a:lnTo>
                    <a:pt x="26" y="912"/>
                  </a:lnTo>
                  <a:lnTo>
                    <a:pt x="11" y="886"/>
                  </a:lnTo>
                  <a:lnTo>
                    <a:pt x="3" y="858"/>
                  </a:lnTo>
                  <a:lnTo>
                    <a:pt x="0" y="828"/>
                  </a:lnTo>
                  <a:lnTo>
                    <a:pt x="0" y="151"/>
                  </a:lnTo>
                  <a:lnTo>
                    <a:pt x="3" y="121"/>
                  </a:lnTo>
                  <a:lnTo>
                    <a:pt x="11" y="93"/>
                  </a:lnTo>
                  <a:lnTo>
                    <a:pt x="26" y="67"/>
                  </a:lnTo>
                  <a:lnTo>
                    <a:pt x="44" y="45"/>
                  </a:lnTo>
                  <a:lnTo>
                    <a:pt x="67" y="26"/>
                  </a:lnTo>
                  <a:lnTo>
                    <a:pt x="92" y="12"/>
                  </a:lnTo>
                  <a:lnTo>
                    <a:pt x="120" y="3"/>
                  </a:lnTo>
                  <a:lnTo>
                    <a:pt x="1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" name="Freeform 215"/>
            <p:cNvSpPr>
              <a:spLocks/>
            </p:cNvSpPr>
            <p:nvPr/>
          </p:nvSpPr>
          <p:spPr bwMode="auto">
            <a:xfrm>
              <a:off x="10702925" y="3527426"/>
              <a:ext cx="109538" cy="217488"/>
            </a:xfrm>
            <a:custGeom>
              <a:avLst/>
              <a:gdLst>
                <a:gd name="T0" fmla="*/ 152 w 757"/>
                <a:gd name="T1" fmla="*/ 0 h 1504"/>
                <a:gd name="T2" fmla="*/ 606 w 757"/>
                <a:gd name="T3" fmla="*/ 0 h 1504"/>
                <a:gd name="T4" fmla="*/ 637 w 757"/>
                <a:gd name="T5" fmla="*/ 3 h 1504"/>
                <a:gd name="T6" fmla="*/ 665 w 757"/>
                <a:gd name="T7" fmla="*/ 11 h 1504"/>
                <a:gd name="T8" fmla="*/ 691 w 757"/>
                <a:gd name="T9" fmla="*/ 26 h 1504"/>
                <a:gd name="T10" fmla="*/ 713 w 757"/>
                <a:gd name="T11" fmla="*/ 43 h 1504"/>
                <a:gd name="T12" fmla="*/ 732 w 757"/>
                <a:gd name="T13" fmla="*/ 66 h 1504"/>
                <a:gd name="T14" fmla="*/ 746 w 757"/>
                <a:gd name="T15" fmla="*/ 91 h 1504"/>
                <a:gd name="T16" fmla="*/ 754 w 757"/>
                <a:gd name="T17" fmla="*/ 120 h 1504"/>
                <a:gd name="T18" fmla="*/ 757 w 757"/>
                <a:gd name="T19" fmla="*/ 151 h 1504"/>
                <a:gd name="T20" fmla="*/ 757 w 757"/>
                <a:gd name="T21" fmla="*/ 1354 h 1504"/>
                <a:gd name="T22" fmla="*/ 754 w 757"/>
                <a:gd name="T23" fmla="*/ 1384 h 1504"/>
                <a:gd name="T24" fmla="*/ 746 w 757"/>
                <a:gd name="T25" fmla="*/ 1412 h 1504"/>
                <a:gd name="T26" fmla="*/ 732 w 757"/>
                <a:gd name="T27" fmla="*/ 1438 h 1504"/>
                <a:gd name="T28" fmla="*/ 713 w 757"/>
                <a:gd name="T29" fmla="*/ 1460 h 1504"/>
                <a:gd name="T30" fmla="*/ 691 w 757"/>
                <a:gd name="T31" fmla="*/ 1479 h 1504"/>
                <a:gd name="T32" fmla="*/ 665 w 757"/>
                <a:gd name="T33" fmla="*/ 1492 h 1504"/>
                <a:gd name="T34" fmla="*/ 637 w 757"/>
                <a:gd name="T35" fmla="*/ 1502 h 1504"/>
                <a:gd name="T36" fmla="*/ 606 w 757"/>
                <a:gd name="T37" fmla="*/ 1504 h 1504"/>
                <a:gd name="T38" fmla="*/ 152 w 757"/>
                <a:gd name="T39" fmla="*/ 1504 h 1504"/>
                <a:gd name="T40" fmla="*/ 122 w 757"/>
                <a:gd name="T41" fmla="*/ 1502 h 1504"/>
                <a:gd name="T42" fmla="*/ 92 w 757"/>
                <a:gd name="T43" fmla="*/ 1492 h 1504"/>
                <a:gd name="T44" fmla="*/ 67 w 757"/>
                <a:gd name="T45" fmla="*/ 1479 h 1504"/>
                <a:gd name="T46" fmla="*/ 45 w 757"/>
                <a:gd name="T47" fmla="*/ 1460 h 1504"/>
                <a:gd name="T48" fmla="*/ 26 w 757"/>
                <a:gd name="T49" fmla="*/ 1438 h 1504"/>
                <a:gd name="T50" fmla="*/ 13 w 757"/>
                <a:gd name="T51" fmla="*/ 1412 h 1504"/>
                <a:gd name="T52" fmla="*/ 3 w 757"/>
                <a:gd name="T53" fmla="*/ 1384 h 1504"/>
                <a:gd name="T54" fmla="*/ 0 w 757"/>
                <a:gd name="T55" fmla="*/ 1354 h 1504"/>
                <a:gd name="T56" fmla="*/ 0 w 757"/>
                <a:gd name="T57" fmla="*/ 151 h 1504"/>
                <a:gd name="T58" fmla="*/ 3 w 757"/>
                <a:gd name="T59" fmla="*/ 120 h 1504"/>
                <a:gd name="T60" fmla="*/ 13 w 757"/>
                <a:gd name="T61" fmla="*/ 91 h 1504"/>
                <a:gd name="T62" fmla="*/ 26 w 757"/>
                <a:gd name="T63" fmla="*/ 66 h 1504"/>
                <a:gd name="T64" fmla="*/ 45 w 757"/>
                <a:gd name="T65" fmla="*/ 43 h 1504"/>
                <a:gd name="T66" fmla="*/ 67 w 757"/>
                <a:gd name="T67" fmla="*/ 26 h 1504"/>
                <a:gd name="T68" fmla="*/ 92 w 757"/>
                <a:gd name="T69" fmla="*/ 11 h 1504"/>
                <a:gd name="T70" fmla="*/ 122 w 757"/>
                <a:gd name="T71" fmla="*/ 3 h 1504"/>
                <a:gd name="T72" fmla="*/ 152 w 757"/>
                <a:gd name="T73" fmla="*/ 0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57" h="1504">
                  <a:moveTo>
                    <a:pt x="152" y="0"/>
                  </a:moveTo>
                  <a:lnTo>
                    <a:pt x="606" y="0"/>
                  </a:lnTo>
                  <a:lnTo>
                    <a:pt x="637" y="3"/>
                  </a:lnTo>
                  <a:lnTo>
                    <a:pt x="665" y="11"/>
                  </a:lnTo>
                  <a:lnTo>
                    <a:pt x="691" y="26"/>
                  </a:lnTo>
                  <a:lnTo>
                    <a:pt x="713" y="43"/>
                  </a:lnTo>
                  <a:lnTo>
                    <a:pt x="732" y="66"/>
                  </a:lnTo>
                  <a:lnTo>
                    <a:pt x="746" y="91"/>
                  </a:lnTo>
                  <a:lnTo>
                    <a:pt x="754" y="120"/>
                  </a:lnTo>
                  <a:lnTo>
                    <a:pt x="757" y="151"/>
                  </a:lnTo>
                  <a:lnTo>
                    <a:pt x="757" y="1354"/>
                  </a:lnTo>
                  <a:lnTo>
                    <a:pt x="754" y="1384"/>
                  </a:lnTo>
                  <a:lnTo>
                    <a:pt x="746" y="1412"/>
                  </a:lnTo>
                  <a:lnTo>
                    <a:pt x="732" y="1438"/>
                  </a:lnTo>
                  <a:lnTo>
                    <a:pt x="713" y="1460"/>
                  </a:lnTo>
                  <a:lnTo>
                    <a:pt x="691" y="1479"/>
                  </a:lnTo>
                  <a:lnTo>
                    <a:pt x="665" y="1492"/>
                  </a:lnTo>
                  <a:lnTo>
                    <a:pt x="637" y="1502"/>
                  </a:lnTo>
                  <a:lnTo>
                    <a:pt x="606" y="1504"/>
                  </a:lnTo>
                  <a:lnTo>
                    <a:pt x="152" y="1504"/>
                  </a:lnTo>
                  <a:lnTo>
                    <a:pt x="122" y="1502"/>
                  </a:lnTo>
                  <a:lnTo>
                    <a:pt x="92" y="1492"/>
                  </a:lnTo>
                  <a:lnTo>
                    <a:pt x="67" y="1479"/>
                  </a:lnTo>
                  <a:lnTo>
                    <a:pt x="45" y="1460"/>
                  </a:lnTo>
                  <a:lnTo>
                    <a:pt x="26" y="1438"/>
                  </a:lnTo>
                  <a:lnTo>
                    <a:pt x="13" y="1412"/>
                  </a:lnTo>
                  <a:lnTo>
                    <a:pt x="3" y="1384"/>
                  </a:lnTo>
                  <a:lnTo>
                    <a:pt x="0" y="1354"/>
                  </a:lnTo>
                  <a:lnTo>
                    <a:pt x="0" y="151"/>
                  </a:lnTo>
                  <a:lnTo>
                    <a:pt x="3" y="120"/>
                  </a:lnTo>
                  <a:lnTo>
                    <a:pt x="13" y="91"/>
                  </a:lnTo>
                  <a:lnTo>
                    <a:pt x="26" y="66"/>
                  </a:lnTo>
                  <a:lnTo>
                    <a:pt x="45" y="43"/>
                  </a:lnTo>
                  <a:lnTo>
                    <a:pt x="67" y="26"/>
                  </a:lnTo>
                  <a:lnTo>
                    <a:pt x="92" y="11"/>
                  </a:lnTo>
                  <a:lnTo>
                    <a:pt x="122" y="3"/>
                  </a:lnTo>
                  <a:lnTo>
                    <a:pt x="1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" name="Freeform 216"/>
            <p:cNvSpPr>
              <a:spLocks/>
            </p:cNvSpPr>
            <p:nvPr/>
          </p:nvSpPr>
          <p:spPr bwMode="auto">
            <a:xfrm>
              <a:off x="10872788" y="3441701"/>
              <a:ext cx="109538" cy="303213"/>
            </a:xfrm>
            <a:custGeom>
              <a:avLst/>
              <a:gdLst>
                <a:gd name="T0" fmla="*/ 151 w 757"/>
                <a:gd name="T1" fmla="*/ 0 h 2105"/>
                <a:gd name="T2" fmla="*/ 605 w 757"/>
                <a:gd name="T3" fmla="*/ 0 h 2105"/>
                <a:gd name="T4" fmla="*/ 636 w 757"/>
                <a:gd name="T5" fmla="*/ 3 h 2105"/>
                <a:gd name="T6" fmla="*/ 664 w 757"/>
                <a:gd name="T7" fmla="*/ 11 h 2105"/>
                <a:gd name="T8" fmla="*/ 690 w 757"/>
                <a:gd name="T9" fmla="*/ 25 h 2105"/>
                <a:gd name="T10" fmla="*/ 712 w 757"/>
                <a:gd name="T11" fmla="*/ 43 h 2105"/>
                <a:gd name="T12" fmla="*/ 731 w 757"/>
                <a:gd name="T13" fmla="*/ 65 h 2105"/>
                <a:gd name="T14" fmla="*/ 744 w 757"/>
                <a:gd name="T15" fmla="*/ 91 h 2105"/>
                <a:gd name="T16" fmla="*/ 754 w 757"/>
                <a:gd name="T17" fmla="*/ 119 h 2105"/>
                <a:gd name="T18" fmla="*/ 757 w 757"/>
                <a:gd name="T19" fmla="*/ 149 h 2105"/>
                <a:gd name="T20" fmla="*/ 757 w 757"/>
                <a:gd name="T21" fmla="*/ 1955 h 2105"/>
                <a:gd name="T22" fmla="*/ 754 w 757"/>
                <a:gd name="T23" fmla="*/ 1985 h 2105"/>
                <a:gd name="T24" fmla="*/ 744 w 757"/>
                <a:gd name="T25" fmla="*/ 2013 h 2105"/>
                <a:gd name="T26" fmla="*/ 731 w 757"/>
                <a:gd name="T27" fmla="*/ 2039 h 2105"/>
                <a:gd name="T28" fmla="*/ 712 w 757"/>
                <a:gd name="T29" fmla="*/ 2061 h 2105"/>
                <a:gd name="T30" fmla="*/ 690 w 757"/>
                <a:gd name="T31" fmla="*/ 2080 h 2105"/>
                <a:gd name="T32" fmla="*/ 664 w 757"/>
                <a:gd name="T33" fmla="*/ 2093 h 2105"/>
                <a:gd name="T34" fmla="*/ 636 w 757"/>
                <a:gd name="T35" fmla="*/ 2103 h 2105"/>
                <a:gd name="T36" fmla="*/ 605 w 757"/>
                <a:gd name="T37" fmla="*/ 2105 h 2105"/>
                <a:gd name="T38" fmla="*/ 151 w 757"/>
                <a:gd name="T39" fmla="*/ 2105 h 2105"/>
                <a:gd name="T40" fmla="*/ 120 w 757"/>
                <a:gd name="T41" fmla="*/ 2103 h 2105"/>
                <a:gd name="T42" fmla="*/ 92 w 757"/>
                <a:gd name="T43" fmla="*/ 2093 h 2105"/>
                <a:gd name="T44" fmla="*/ 66 w 757"/>
                <a:gd name="T45" fmla="*/ 2080 h 2105"/>
                <a:gd name="T46" fmla="*/ 44 w 757"/>
                <a:gd name="T47" fmla="*/ 2061 h 2105"/>
                <a:gd name="T48" fmla="*/ 25 w 757"/>
                <a:gd name="T49" fmla="*/ 2039 h 2105"/>
                <a:gd name="T50" fmla="*/ 12 w 757"/>
                <a:gd name="T51" fmla="*/ 2013 h 2105"/>
                <a:gd name="T52" fmla="*/ 3 w 757"/>
                <a:gd name="T53" fmla="*/ 1985 h 2105"/>
                <a:gd name="T54" fmla="*/ 0 w 757"/>
                <a:gd name="T55" fmla="*/ 1955 h 2105"/>
                <a:gd name="T56" fmla="*/ 0 w 757"/>
                <a:gd name="T57" fmla="*/ 149 h 2105"/>
                <a:gd name="T58" fmla="*/ 3 w 757"/>
                <a:gd name="T59" fmla="*/ 119 h 2105"/>
                <a:gd name="T60" fmla="*/ 12 w 757"/>
                <a:gd name="T61" fmla="*/ 91 h 2105"/>
                <a:gd name="T62" fmla="*/ 25 w 757"/>
                <a:gd name="T63" fmla="*/ 65 h 2105"/>
                <a:gd name="T64" fmla="*/ 44 w 757"/>
                <a:gd name="T65" fmla="*/ 43 h 2105"/>
                <a:gd name="T66" fmla="*/ 66 w 757"/>
                <a:gd name="T67" fmla="*/ 25 h 2105"/>
                <a:gd name="T68" fmla="*/ 92 w 757"/>
                <a:gd name="T69" fmla="*/ 11 h 2105"/>
                <a:gd name="T70" fmla="*/ 120 w 757"/>
                <a:gd name="T71" fmla="*/ 3 h 2105"/>
                <a:gd name="T72" fmla="*/ 151 w 757"/>
                <a:gd name="T73" fmla="*/ 0 h 2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57" h="2105">
                  <a:moveTo>
                    <a:pt x="151" y="0"/>
                  </a:moveTo>
                  <a:lnTo>
                    <a:pt x="605" y="0"/>
                  </a:lnTo>
                  <a:lnTo>
                    <a:pt x="636" y="3"/>
                  </a:lnTo>
                  <a:lnTo>
                    <a:pt x="664" y="11"/>
                  </a:lnTo>
                  <a:lnTo>
                    <a:pt x="690" y="25"/>
                  </a:lnTo>
                  <a:lnTo>
                    <a:pt x="712" y="43"/>
                  </a:lnTo>
                  <a:lnTo>
                    <a:pt x="731" y="65"/>
                  </a:lnTo>
                  <a:lnTo>
                    <a:pt x="744" y="91"/>
                  </a:lnTo>
                  <a:lnTo>
                    <a:pt x="754" y="119"/>
                  </a:lnTo>
                  <a:lnTo>
                    <a:pt x="757" y="149"/>
                  </a:lnTo>
                  <a:lnTo>
                    <a:pt x="757" y="1955"/>
                  </a:lnTo>
                  <a:lnTo>
                    <a:pt x="754" y="1985"/>
                  </a:lnTo>
                  <a:lnTo>
                    <a:pt x="744" y="2013"/>
                  </a:lnTo>
                  <a:lnTo>
                    <a:pt x="731" y="2039"/>
                  </a:lnTo>
                  <a:lnTo>
                    <a:pt x="712" y="2061"/>
                  </a:lnTo>
                  <a:lnTo>
                    <a:pt x="690" y="2080"/>
                  </a:lnTo>
                  <a:lnTo>
                    <a:pt x="664" y="2093"/>
                  </a:lnTo>
                  <a:lnTo>
                    <a:pt x="636" y="2103"/>
                  </a:lnTo>
                  <a:lnTo>
                    <a:pt x="605" y="2105"/>
                  </a:lnTo>
                  <a:lnTo>
                    <a:pt x="151" y="2105"/>
                  </a:lnTo>
                  <a:lnTo>
                    <a:pt x="120" y="2103"/>
                  </a:lnTo>
                  <a:lnTo>
                    <a:pt x="92" y="2093"/>
                  </a:lnTo>
                  <a:lnTo>
                    <a:pt x="66" y="2080"/>
                  </a:lnTo>
                  <a:lnTo>
                    <a:pt x="44" y="2061"/>
                  </a:lnTo>
                  <a:lnTo>
                    <a:pt x="25" y="2039"/>
                  </a:lnTo>
                  <a:lnTo>
                    <a:pt x="12" y="2013"/>
                  </a:lnTo>
                  <a:lnTo>
                    <a:pt x="3" y="1985"/>
                  </a:lnTo>
                  <a:lnTo>
                    <a:pt x="0" y="1955"/>
                  </a:lnTo>
                  <a:lnTo>
                    <a:pt x="0" y="149"/>
                  </a:lnTo>
                  <a:lnTo>
                    <a:pt x="3" y="119"/>
                  </a:lnTo>
                  <a:lnTo>
                    <a:pt x="12" y="91"/>
                  </a:lnTo>
                  <a:lnTo>
                    <a:pt x="25" y="65"/>
                  </a:lnTo>
                  <a:lnTo>
                    <a:pt x="44" y="43"/>
                  </a:lnTo>
                  <a:lnTo>
                    <a:pt x="66" y="25"/>
                  </a:lnTo>
                  <a:lnTo>
                    <a:pt x="92" y="11"/>
                  </a:lnTo>
                  <a:lnTo>
                    <a:pt x="120" y="3"/>
                  </a:lnTo>
                  <a:lnTo>
                    <a:pt x="1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" name="Freeform 217"/>
            <p:cNvSpPr>
              <a:spLocks/>
            </p:cNvSpPr>
            <p:nvPr/>
          </p:nvSpPr>
          <p:spPr bwMode="auto">
            <a:xfrm>
              <a:off x="10528300" y="3367088"/>
              <a:ext cx="309563" cy="182563"/>
            </a:xfrm>
            <a:custGeom>
              <a:avLst/>
              <a:gdLst>
                <a:gd name="T0" fmla="*/ 1690 w 2143"/>
                <a:gd name="T1" fmla="*/ 0 h 1263"/>
                <a:gd name="T2" fmla="*/ 1708 w 2143"/>
                <a:gd name="T3" fmla="*/ 1 h 1263"/>
                <a:gd name="T4" fmla="*/ 2083 w 2143"/>
                <a:gd name="T5" fmla="*/ 80 h 1263"/>
                <a:gd name="T6" fmla="*/ 2099 w 2143"/>
                <a:gd name="T7" fmla="*/ 85 h 1263"/>
                <a:gd name="T8" fmla="*/ 2114 w 2143"/>
                <a:gd name="T9" fmla="*/ 93 h 1263"/>
                <a:gd name="T10" fmla="*/ 2125 w 2143"/>
                <a:gd name="T11" fmla="*/ 104 h 1263"/>
                <a:gd name="T12" fmla="*/ 2135 w 2143"/>
                <a:gd name="T13" fmla="*/ 118 h 1263"/>
                <a:gd name="T14" fmla="*/ 2142 w 2143"/>
                <a:gd name="T15" fmla="*/ 138 h 1263"/>
                <a:gd name="T16" fmla="*/ 2143 w 2143"/>
                <a:gd name="T17" fmla="*/ 160 h 1263"/>
                <a:gd name="T18" fmla="*/ 2138 w 2143"/>
                <a:gd name="T19" fmla="*/ 182 h 1263"/>
                <a:gd name="T20" fmla="*/ 1992 w 2143"/>
                <a:gd name="T21" fmla="*/ 535 h 1263"/>
                <a:gd name="T22" fmla="*/ 1985 w 2143"/>
                <a:gd name="T23" fmla="*/ 550 h 1263"/>
                <a:gd name="T24" fmla="*/ 1973 w 2143"/>
                <a:gd name="T25" fmla="*/ 563 h 1263"/>
                <a:gd name="T26" fmla="*/ 1959 w 2143"/>
                <a:gd name="T27" fmla="*/ 572 h 1263"/>
                <a:gd name="T28" fmla="*/ 1943 w 2143"/>
                <a:gd name="T29" fmla="*/ 578 h 1263"/>
                <a:gd name="T30" fmla="*/ 1926 w 2143"/>
                <a:gd name="T31" fmla="*/ 581 h 1263"/>
                <a:gd name="T32" fmla="*/ 1922 w 2143"/>
                <a:gd name="T33" fmla="*/ 581 h 1263"/>
                <a:gd name="T34" fmla="*/ 1902 w 2143"/>
                <a:gd name="T35" fmla="*/ 578 h 1263"/>
                <a:gd name="T36" fmla="*/ 1883 w 2143"/>
                <a:gd name="T37" fmla="*/ 571 h 1263"/>
                <a:gd name="T38" fmla="*/ 1868 w 2143"/>
                <a:gd name="T39" fmla="*/ 558 h 1263"/>
                <a:gd name="T40" fmla="*/ 1856 w 2143"/>
                <a:gd name="T41" fmla="*/ 542 h 1263"/>
                <a:gd name="T42" fmla="*/ 1780 w 2143"/>
                <a:gd name="T43" fmla="*/ 398 h 1263"/>
                <a:gd name="T44" fmla="*/ 111 w 2143"/>
                <a:gd name="T45" fmla="*/ 1254 h 1263"/>
                <a:gd name="T46" fmla="*/ 93 w 2143"/>
                <a:gd name="T47" fmla="*/ 1260 h 1263"/>
                <a:gd name="T48" fmla="*/ 76 w 2143"/>
                <a:gd name="T49" fmla="*/ 1263 h 1263"/>
                <a:gd name="T50" fmla="*/ 60 w 2143"/>
                <a:gd name="T51" fmla="*/ 1260 h 1263"/>
                <a:gd name="T52" fmla="*/ 44 w 2143"/>
                <a:gd name="T53" fmla="*/ 1255 h 1263"/>
                <a:gd name="T54" fmla="*/ 30 w 2143"/>
                <a:gd name="T55" fmla="*/ 1247 h 1263"/>
                <a:gd name="T56" fmla="*/ 18 w 2143"/>
                <a:gd name="T57" fmla="*/ 1236 h 1263"/>
                <a:gd name="T58" fmla="*/ 8 w 2143"/>
                <a:gd name="T59" fmla="*/ 1221 h 1263"/>
                <a:gd name="T60" fmla="*/ 2 w 2143"/>
                <a:gd name="T61" fmla="*/ 1202 h 1263"/>
                <a:gd name="T62" fmla="*/ 0 w 2143"/>
                <a:gd name="T63" fmla="*/ 1184 h 1263"/>
                <a:gd name="T64" fmla="*/ 4 w 2143"/>
                <a:gd name="T65" fmla="*/ 1164 h 1263"/>
                <a:gd name="T66" fmla="*/ 13 w 2143"/>
                <a:gd name="T67" fmla="*/ 1147 h 1263"/>
                <a:gd name="T68" fmla="*/ 24 w 2143"/>
                <a:gd name="T69" fmla="*/ 1132 h 1263"/>
                <a:gd name="T70" fmla="*/ 41 w 2143"/>
                <a:gd name="T71" fmla="*/ 1120 h 1263"/>
                <a:gd name="T72" fmla="*/ 1709 w 2143"/>
                <a:gd name="T73" fmla="*/ 266 h 1263"/>
                <a:gd name="T74" fmla="*/ 1625 w 2143"/>
                <a:gd name="T75" fmla="*/ 110 h 1263"/>
                <a:gd name="T76" fmla="*/ 1619 w 2143"/>
                <a:gd name="T77" fmla="*/ 95 h 1263"/>
                <a:gd name="T78" fmla="*/ 1616 w 2143"/>
                <a:gd name="T79" fmla="*/ 78 h 1263"/>
                <a:gd name="T80" fmla="*/ 1618 w 2143"/>
                <a:gd name="T81" fmla="*/ 61 h 1263"/>
                <a:gd name="T82" fmla="*/ 1623 w 2143"/>
                <a:gd name="T83" fmla="*/ 45 h 1263"/>
                <a:gd name="T84" fmla="*/ 1631 w 2143"/>
                <a:gd name="T85" fmla="*/ 30 h 1263"/>
                <a:gd name="T86" fmla="*/ 1643 w 2143"/>
                <a:gd name="T87" fmla="*/ 18 h 1263"/>
                <a:gd name="T88" fmla="*/ 1657 w 2143"/>
                <a:gd name="T89" fmla="*/ 8 h 1263"/>
                <a:gd name="T90" fmla="*/ 1673 w 2143"/>
                <a:gd name="T91" fmla="*/ 2 h 1263"/>
                <a:gd name="T92" fmla="*/ 1690 w 2143"/>
                <a:gd name="T93" fmla="*/ 0 h 1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43" h="1263">
                  <a:moveTo>
                    <a:pt x="1690" y="0"/>
                  </a:moveTo>
                  <a:lnTo>
                    <a:pt x="1708" y="1"/>
                  </a:lnTo>
                  <a:lnTo>
                    <a:pt x="2083" y="80"/>
                  </a:lnTo>
                  <a:lnTo>
                    <a:pt x="2099" y="85"/>
                  </a:lnTo>
                  <a:lnTo>
                    <a:pt x="2114" y="93"/>
                  </a:lnTo>
                  <a:lnTo>
                    <a:pt x="2125" y="104"/>
                  </a:lnTo>
                  <a:lnTo>
                    <a:pt x="2135" y="118"/>
                  </a:lnTo>
                  <a:lnTo>
                    <a:pt x="2142" y="138"/>
                  </a:lnTo>
                  <a:lnTo>
                    <a:pt x="2143" y="160"/>
                  </a:lnTo>
                  <a:lnTo>
                    <a:pt x="2138" y="182"/>
                  </a:lnTo>
                  <a:lnTo>
                    <a:pt x="1992" y="535"/>
                  </a:lnTo>
                  <a:lnTo>
                    <a:pt x="1985" y="550"/>
                  </a:lnTo>
                  <a:lnTo>
                    <a:pt x="1973" y="563"/>
                  </a:lnTo>
                  <a:lnTo>
                    <a:pt x="1959" y="572"/>
                  </a:lnTo>
                  <a:lnTo>
                    <a:pt x="1943" y="578"/>
                  </a:lnTo>
                  <a:lnTo>
                    <a:pt x="1926" y="581"/>
                  </a:lnTo>
                  <a:lnTo>
                    <a:pt x="1922" y="581"/>
                  </a:lnTo>
                  <a:lnTo>
                    <a:pt x="1902" y="578"/>
                  </a:lnTo>
                  <a:lnTo>
                    <a:pt x="1883" y="571"/>
                  </a:lnTo>
                  <a:lnTo>
                    <a:pt x="1868" y="558"/>
                  </a:lnTo>
                  <a:lnTo>
                    <a:pt x="1856" y="542"/>
                  </a:lnTo>
                  <a:lnTo>
                    <a:pt x="1780" y="398"/>
                  </a:lnTo>
                  <a:lnTo>
                    <a:pt x="111" y="1254"/>
                  </a:lnTo>
                  <a:lnTo>
                    <a:pt x="93" y="1260"/>
                  </a:lnTo>
                  <a:lnTo>
                    <a:pt x="76" y="1263"/>
                  </a:lnTo>
                  <a:lnTo>
                    <a:pt x="60" y="1260"/>
                  </a:lnTo>
                  <a:lnTo>
                    <a:pt x="44" y="1255"/>
                  </a:lnTo>
                  <a:lnTo>
                    <a:pt x="30" y="1247"/>
                  </a:lnTo>
                  <a:lnTo>
                    <a:pt x="18" y="1236"/>
                  </a:lnTo>
                  <a:lnTo>
                    <a:pt x="8" y="1221"/>
                  </a:lnTo>
                  <a:lnTo>
                    <a:pt x="2" y="1202"/>
                  </a:lnTo>
                  <a:lnTo>
                    <a:pt x="0" y="1184"/>
                  </a:lnTo>
                  <a:lnTo>
                    <a:pt x="4" y="1164"/>
                  </a:lnTo>
                  <a:lnTo>
                    <a:pt x="13" y="1147"/>
                  </a:lnTo>
                  <a:lnTo>
                    <a:pt x="24" y="1132"/>
                  </a:lnTo>
                  <a:lnTo>
                    <a:pt x="41" y="1120"/>
                  </a:lnTo>
                  <a:lnTo>
                    <a:pt x="1709" y="266"/>
                  </a:lnTo>
                  <a:lnTo>
                    <a:pt x="1625" y="110"/>
                  </a:lnTo>
                  <a:lnTo>
                    <a:pt x="1619" y="95"/>
                  </a:lnTo>
                  <a:lnTo>
                    <a:pt x="1616" y="78"/>
                  </a:lnTo>
                  <a:lnTo>
                    <a:pt x="1618" y="61"/>
                  </a:lnTo>
                  <a:lnTo>
                    <a:pt x="1623" y="45"/>
                  </a:lnTo>
                  <a:lnTo>
                    <a:pt x="1631" y="30"/>
                  </a:lnTo>
                  <a:lnTo>
                    <a:pt x="1643" y="18"/>
                  </a:lnTo>
                  <a:lnTo>
                    <a:pt x="1657" y="8"/>
                  </a:lnTo>
                  <a:lnTo>
                    <a:pt x="1673" y="2"/>
                  </a:lnTo>
                  <a:lnTo>
                    <a:pt x="16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7" name="Group 496"/>
          <p:cNvGrpSpPr/>
          <p:nvPr/>
        </p:nvGrpSpPr>
        <p:grpSpPr>
          <a:xfrm flipH="1">
            <a:off x="6232891" y="2696477"/>
            <a:ext cx="329932" cy="327754"/>
            <a:chOff x="9899650" y="3357563"/>
            <a:chExt cx="481013" cy="4778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22" name="Freeform 228"/>
            <p:cNvSpPr>
              <a:spLocks/>
            </p:cNvSpPr>
            <p:nvPr/>
          </p:nvSpPr>
          <p:spPr bwMode="auto">
            <a:xfrm>
              <a:off x="9899650" y="3357563"/>
              <a:ext cx="481013" cy="287338"/>
            </a:xfrm>
            <a:custGeom>
              <a:avLst/>
              <a:gdLst>
                <a:gd name="T0" fmla="*/ 3180 w 3331"/>
                <a:gd name="T1" fmla="*/ 0 h 1992"/>
                <a:gd name="T2" fmla="*/ 3238 w 3331"/>
                <a:gd name="T3" fmla="*/ 12 h 1992"/>
                <a:gd name="T4" fmla="*/ 3286 w 3331"/>
                <a:gd name="T5" fmla="*/ 44 h 1992"/>
                <a:gd name="T6" fmla="*/ 3320 w 3331"/>
                <a:gd name="T7" fmla="*/ 92 h 1992"/>
                <a:gd name="T8" fmla="*/ 3331 w 3331"/>
                <a:gd name="T9" fmla="*/ 150 h 1992"/>
                <a:gd name="T10" fmla="*/ 3052 w 3331"/>
                <a:gd name="T11" fmla="*/ 859 h 1992"/>
                <a:gd name="T12" fmla="*/ 3028 w 3331"/>
                <a:gd name="T13" fmla="*/ 301 h 1992"/>
                <a:gd name="T14" fmla="*/ 2310 w 3331"/>
                <a:gd name="T15" fmla="*/ 752 h 1992"/>
                <a:gd name="T16" fmla="*/ 2594 w 3331"/>
                <a:gd name="T17" fmla="*/ 755 h 1992"/>
                <a:gd name="T18" fmla="*/ 2628 w 3331"/>
                <a:gd name="T19" fmla="*/ 774 h 1992"/>
                <a:gd name="T20" fmla="*/ 2647 w 3331"/>
                <a:gd name="T21" fmla="*/ 807 h 1992"/>
                <a:gd name="T22" fmla="*/ 2647 w 3331"/>
                <a:gd name="T23" fmla="*/ 847 h 1992"/>
                <a:gd name="T24" fmla="*/ 2628 w 3331"/>
                <a:gd name="T25" fmla="*/ 880 h 1992"/>
                <a:gd name="T26" fmla="*/ 2594 w 3331"/>
                <a:gd name="T27" fmla="*/ 900 h 1992"/>
                <a:gd name="T28" fmla="*/ 1893 w 3331"/>
                <a:gd name="T29" fmla="*/ 903 h 1992"/>
                <a:gd name="T30" fmla="*/ 1854 w 3331"/>
                <a:gd name="T31" fmla="*/ 893 h 1992"/>
                <a:gd name="T32" fmla="*/ 1827 w 3331"/>
                <a:gd name="T33" fmla="*/ 866 h 1992"/>
                <a:gd name="T34" fmla="*/ 1817 w 3331"/>
                <a:gd name="T35" fmla="*/ 827 h 1992"/>
                <a:gd name="T36" fmla="*/ 1827 w 3331"/>
                <a:gd name="T37" fmla="*/ 790 h 1992"/>
                <a:gd name="T38" fmla="*/ 1854 w 3331"/>
                <a:gd name="T39" fmla="*/ 763 h 1992"/>
                <a:gd name="T40" fmla="*/ 1893 w 3331"/>
                <a:gd name="T41" fmla="*/ 752 h 1992"/>
                <a:gd name="T42" fmla="*/ 2158 w 3331"/>
                <a:gd name="T43" fmla="*/ 301 h 1992"/>
                <a:gd name="T44" fmla="*/ 1438 w 3331"/>
                <a:gd name="T45" fmla="*/ 978 h 1992"/>
                <a:gd name="T46" fmla="*/ 1428 w 3331"/>
                <a:gd name="T47" fmla="*/ 1015 h 1992"/>
                <a:gd name="T48" fmla="*/ 1401 w 3331"/>
                <a:gd name="T49" fmla="*/ 1042 h 1992"/>
                <a:gd name="T50" fmla="*/ 1363 w 3331"/>
                <a:gd name="T51" fmla="*/ 1053 h 1992"/>
                <a:gd name="T52" fmla="*/ 1324 w 3331"/>
                <a:gd name="T53" fmla="*/ 1042 h 1992"/>
                <a:gd name="T54" fmla="*/ 1297 w 3331"/>
                <a:gd name="T55" fmla="*/ 1015 h 1992"/>
                <a:gd name="T56" fmla="*/ 1288 w 3331"/>
                <a:gd name="T57" fmla="*/ 978 h 1992"/>
                <a:gd name="T58" fmla="*/ 304 w 3331"/>
                <a:gd name="T59" fmla="*/ 301 h 1992"/>
                <a:gd name="T60" fmla="*/ 909 w 3331"/>
                <a:gd name="T61" fmla="*/ 752 h 1992"/>
                <a:gd name="T62" fmla="*/ 946 w 3331"/>
                <a:gd name="T63" fmla="*/ 763 h 1992"/>
                <a:gd name="T64" fmla="*/ 974 w 3331"/>
                <a:gd name="T65" fmla="*/ 790 h 1992"/>
                <a:gd name="T66" fmla="*/ 984 w 3331"/>
                <a:gd name="T67" fmla="*/ 827 h 1992"/>
                <a:gd name="T68" fmla="*/ 1288 w 3331"/>
                <a:gd name="T69" fmla="*/ 1279 h 1992"/>
                <a:gd name="T70" fmla="*/ 1325 w 3331"/>
                <a:gd name="T71" fmla="*/ 1289 h 1992"/>
                <a:gd name="T72" fmla="*/ 1353 w 3331"/>
                <a:gd name="T73" fmla="*/ 1316 h 1992"/>
                <a:gd name="T74" fmla="*/ 1363 w 3331"/>
                <a:gd name="T75" fmla="*/ 1354 h 1992"/>
                <a:gd name="T76" fmla="*/ 1353 w 3331"/>
                <a:gd name="T77" fmla="*/ 1392 h 1992"/>
                <a:gd name="T78" fmla="*/ 1325 w 3331"/>
                <a:gd name="T79" fmla="*/ 1419 h 1992"/>
                <a:gd name="T80" fmla="*/ 1288 w 3331"/>
                <a:gd name="T81" fmla="*/ 1429 h 1992"/>
                <a:gd name="T82" fmla="*/ 889 w 3331"/>
                <a:gd name="T83" fmla="*/ 1426 h 1992"/>
                <a:gd name="T84" fmla="*/ 855 w 3331"/>
                <a:gd name="T85" fmla="*/ 1407 h 1992"/>
                <a:gd name="T86" fmla="*/ 835 w 3331"/>
                <a:gd name="T87" fmla="*/ 1374 h 1992"/>
                <a:gd name="T88" fmla="*/ 833 w 3331"/>
                <a:gd name="T89" fmla="*/ 903 h 1992"/>
                <a:gd name="T90" fmla="*/ 304 w 3331"/>
                <a:gd name="T91" fmla="*/ 1730 h 1992"/>
                <a:gd name="T92" fmla="*/ 777 w 3331"/>
                <a:gd name="T93" fmla="*/ 1733 h 1992"/>
                <a:gd name="T94" fmla="*/ 810 w 3331"/>
                <a:gd name="T95" fmla="*/ 1752 h 1992"/>
                <a:gd name="T96" fmla="*/ 830 w 3331"/>
                <a:gd name="T97" fmla="*/ 1785 h 1992"/>
                <a:gd name="T98" fmla="*/ 830 w 3331"/>
                <a:gd name="T99" fmla="*/ 1825 h 1992"/>
                <a:gd name="T100" fmla="*/ 810 w 3331"/>
                <a:gd name="T101" fmla="*/ 1858 h 1992"/>
                <a:gd name="T102" fmla="*/ 778 w 3331"/>
                <a:gd name="T103" fmla="*/ 1878 h 1992"/>
                <a:gd name="T104" fmla="*/ 304 w 3331"/>
                <a:gd name="T105" fmla="*/ 1881 h 1992"/>
                <a:gd name="T106" fmla="*/ 141 w 3331"/>
                <a:gd name="T107" fmla="*/ 1956 h 1992"/>
                <a:gd name="T108" fmla="*/ 68 w 3331"/>
                <a:gd name="T109" fmla="*/ 1965 h 1992"/>
                <a:gd name="T110" fmla="*/ 0 w 3331"/>
                <a:gd name="T111" fmla="*/ 1992 h 1992"/>
                <a:gd name="T112" fmla="*/ 3 w 3331"/>
                <a:gd name="T113" fmla="*/ 120 h 1992"/>
                <a:gd name="T114" fmla="*/ 26 w 3331"/>
                <a:gd name="T115" fmla="*/ 67 h 1992"/>
                <a:gd name="T116" fmla="*/ 67 w 3331"/>
                <a:gd name="T117" fmla="*/ 26 h 1992"/>
                <a:gd name="T118" fmla="*/ 121 w 3331"/>
                <a:gd name="T119" fmla="*/ 3 h 1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31" h="1992">
                  <a:moveTo>
                    <a:pt x="152" y="0"/>
                  </a:moveTo>
                  <a:lnTo>
                    <a:pt x="3180" y="0"/>
                  </a:lnTo>
                  <a:lnTo>
                    <a:pt x="3210" y="3"/>
                  </a:lnTo>
                  <a:lnTo>
                    <a:pt x="3238" y="12"/>
                  </a:lnTo>
                  <a:lnTo>
                    <a:pt x="3264" y="26"/>
                  </a:lnTo>
                  <a:lnTo>
                    <a:pt x="3286" y="44"/>
                  </a:lnTo>
                  <a:lnTo>
                    <a:pt x="3305" y="67"/>
                  </a:lnTo>
                  <a:lnTo>
                    <a:pt x="3320" y="92"/>
                  </a:lnTo>
                  <a:lnTo>
                    <a:pt x="3328" y="120"/>
                  </a:lnTo>
                  <a:lnTo>
                    <a:pt x="3331" y="150"/>
                  </a:lnTo>
                  <a:lnTo>
                    <a:pt x="3331" y="1045"/>
                  </a:lnTo>
                  <a:lnTo>
                    <a:pt x="3052" y="859"/>
                  </a:lnTo>
                  <a:lnTo>
                    <a:pt x="3028" y="846"/>
                  </a:lnTo>
                  <a:lnTo>
                    <a:pt x="3028" y="301"/>
                  </a:lnTo>
                  <a:lnTo>
                    <a:pt x="2310" y="301"/>
                  </a:lnTo>
                  <a:lnTo>
                    <a:pt x="2310" y="752"/>
                  </a:lnTo>
                  <a:lnTo>
                    <a:pt x="2574" y="752"/>
                  </a:lnTo>
                  <a:lnTo>
                    <a:pt x="2594" y="755"/>
                  </a:lnTo>
                  <a:lnTo>
                    <a:pt x="2612" y="763"/>
                  </a:lnTo>
                  <a:lnTo>
                    <a:pt x="2628" y="774"/>
                  </a:lnTo>
                  <a:lnTo>
                    <a:pt x="2639" y="790"/>
                  </a:lnTo>
                  <a:lnTo>
                    <a:pt x="2647" y="807"/>
                  </a:lnTo>
                  <a:lnTo>
                    <a:pt x="2650" y="827"/>
                  </a:lnTo>
                  <a:lnTo>
                    <a:pt x="2647" y="847"/>
                  </a:lnTo>
                  <a:lnTo>
                    <a:pt x="2639" y="866"/>
                  </a:lnTo>
                  <a:lnTo>
                    <a:pt x="2628" y="880"/>
                  </a:lnTo>
                  <a:lnTo>
                    <a:pt x="2612" y="893"/>
                  </a:lnTo>
                  <a:lnTo>
                    <a:pt x="2594" y="900"/>
                  </a:lnTo>
                  <a:lnTo>
                    <a:pt x="2574" y="903"/>
                  </a:lnTo>
                  <a:lnTo>
                    <a:pt x="1893" y="903"/>
                  </a:lnTo>
                  <a:lnTo>
                    <a:pt x="1873" y="900"/>
                  </a:lnTo>
                  <a:lnTo>
                    <a:pt x="1854" y="893"/>
                  </a:lnTo>
                  <a:lnTo>
                    <a:pt x="1839" y="880"/>
                  </a:lnTo>
                  <a:lnTo>
                    <a:pt x="1827" y="866"/>
                  </a:lnTo>
                  <a:lnTo>
                    <a:pt x="1820" y="847"/>
                  </a:lnTo>
                  <a:lnTo>
                    <a:pt x="1817" y="827"/>
                  </a:lnTo>
                  <a:lnTo>
                    <a:pt x="1820" y="807"/>
                  </a:lnTo>
                  <a:lnTo>
                    <a:pt x="1827" y="790"/>
                  </a:lnTo>
                  <a:lnTo>
                    <a:pt x="1839" y="774"/>
                  </a:lnTo>
                  <a:lnTo>
                    <a:pt x="1854" y="763"/>
                  </a:lnTo>
                  <a:lnTo>
                    <a:pt x="1873" y="755"/>
                  </a:lnTo>
                  <a:lnTo>
                    <a:pt x="1893" y="752"/>
                  </a:lnTo>
                  <a:lnTo>
                    <a:pt x="2158" y="752"/>
                  </a:lnTo>
                  <a:lnTo>
                    <a:pt x="2158" y="301"/>
                  </a:lnTo>
                  <a:lnTo>
                    <a:pt x="1438" y="301"/>
                  </a:lnTo>
                  <a:lnTo>
                    <a:pt x="1438" y="978"/>
                  </a:lnTo>
                  <a:lnTo>
                    <a:pt x="1435" y="998"/>
                  </a:lnTo>
                  <a:lnTo>
                    <a:pt x="1428" y="1015"/>
                  </a:lnTo>
                  <a:lnTo>
                    <a:pt x="1416" y="1031"/>
                  </a:lnTo>
                  <a:lnTo>
                    <a:pt x="1401" y="1042"/>
                  </a:lnTo>
                  <a:lnTo>
                    <a:pt x="1383" y="1051"/>
                  </a:lnTo>
                  <a:lnTo>
                    <a:pt x="1363" y="1053"/>
                  </a:lnTo>
                  <a:lnTo>
                    <a:pt x="1343" y="1051"/>
                  </a:lnTo>
                  <a:lnTo>
                    <a:pt x="1324" y="1042"/>
                  </a:lnTo>
                  <a:lnTo>
                    <a:pt x="1310" y="1031"/>
                  </a:lnTo>
                  <a:lnTo>
                    <a:pt x="1297" y="1015"/>
                  </a:lnTo>
                  <a:lnTo>
                    <a:pt x="1290" y="998"/>
                  </a:lnTo>
                  <a:lnTo>
                    <a:pt x="1288" y="978"/>
                  </a:lnTo>
                  <a:lnTo>
                    <a:pt x="1288" y="301"/>
                  </a:lnTo>
                  <a:lnTo>
                    <a:pt x="304" y="301"/>
                  </a:lnTo>
                  <a:lnTo>
                    <a:pt x="304" y="752"/>
                  </a:lnTo>
                  <a:lnTo>
                    <a:pt x="909" y="752"/>
                  </a:lnTo>
                  <a:lnTo>
                    <a:pt x="929" y="755"/>
                  </a:lnTo>
                  <a:lnTo>
                    <a:pt x="946" y="763"/>
                  </a:lnTo>
                  <a:lnTo>
                    <a:pt x="962" y="774"/>
                  </a:lnTo>
                  <a:lnTo>
                    <a:pt x="974" y="790"/>
                  </a:lnTo>
                  <a:lnTo>
                    <a:pt x="982" y="807"/>
                  </a:lnTo>
                  <a:lnTo>
                    <a:pt x="984" y="827"/>
                  </a:lnTo>
                  <a:lnTo>
                    <a:pt x="984" y="1279"/>
                  </a:lnTo>
                  <a:lnTo>
                    <a:pt x="1288" y="1279"/>
                  </a:lnTo>
                  <a:lnTo>
                    <a:pt x="1308" y="1282"/>
                  </a:lnTo>
                  <a:lnTo>
                    <a:pt x="1325" y="1289"/>
                  </a:lnTo>
                  <a:lnTo>
                    <a:pt x="1341" y="1300"/>
                  </a:lnTo>
                  <a:lnTo>
                    <a:pt x="1353" y="1316"/>
                  </a:lnTo>
                  <a:lnTo>
                    <a:pt x="1360" y="1334"/>
                  </a:lnTo>
                  <a:lnTo>
                    <a:pt x="1363" y="1354"/>
                  </a:lnTo>
                  <a:lnTo>
                    <a:pt x="1360" y="1374"/>
                  </a:lnTo>
                  <a:lnTo>
                    <a:pt x="1353" y="1392"/>
                  </a:lnTo>
                  <a:lnTo>
                    <a:pt x="1341" y="1407"/>
                  </a:lnTo>
                  <a:lnTo>
                    <a:pt x="1325" y="1419"/>
                  </a:lnTo>
                  <a:lnTo>
                    <a:pt x="1308" y="1426"/>
                  </a:lnTo>
                  <a:lnTo>
                    <a:pt x="1288" y="1429"/>
                  </a:lnTo>
                  <a:lnTo>
                    <a:pt x="909" y="1429"/>
                  </a:lnTo>
                  <a:lnTo>
                    <a:pt x="889" y="1426"/>
                  </a:lnTo>
                  <a:lnTo>
                    <a:pt x="870" y="1419"/>
                  </a:lnTo>
                  <a:lnTo>
                    <a:pt x="855" y="1407"/>
                  </a:lnTo>
                  <a:lnTo>
                    <a:pt x="843" y="1392"/>
                  </a:lnTo>
                  <a:lnTo>
                    <a:pt x="835" y="1374"/>
                  </a:lnTo>
                  <a:lnTo>
                    <a:pt x="833" y="1354"/>
                  </a:lnTo>
                  <a:lnTo>
                    <a:pt x="833" y="903"/>
                  </a:lnTo>
                  <a:lnTo>
                    <a:pt x="304" y="903"/>
                  </a:lnTo>
                  <a:lnTo>
                    <a:pt x="304" y="1730"/>
                  </a:lnTo>
                  <a:lnTo>
                    <a:pt x="757" y="1730"/>
                  </a:lnTo>
                  <a:lnTo>
                    <a:pt x="777" y="1733"/>
                  </a:lnTo>
                  <a:lnTo>
                    <a:pt x="796" y="1740"/>
                  </a:lnTo>
                  <a:lnTo>
                    <a:pt x="810" y="1752"/>
                  </a:lnTo>
                  <a:lnTo>
                    <a:pt x="823" y="1767"/>
                  </a:lnTo>
                  <a:lnTo>
                    <a:pt x="830" y="1785"/>
                  </a:lnTo>
                  <a:lnTo>
                    <a:pt x="833" y="1805"/>
                  </a:lnTo>
                  <a:lnTo>
                    <a:pt x="830" y="1825"/>
                  </a:lnTo>
                  <a:lnTo>
                    <a:pt x="823" y="1843"/>
                  </a:lnTo>
                  <a:lnTo>
                    <a:pt x="810" y="1858"/>
                  </a:lnTo>
                  <a:lnTo>
                    <a:pt x="796" y="1870"/>
                  </a:lnTo>
                  <a:lnTo>
                    <a:pt x="778" y="1878"/>
                  </a:lnTo>
                  <a:lnTo>
                    <a:pt x="757" y="1881"/>
                  </a:lnTo>
                  <a:lnTo>
                    <a:pt x="304" y="1881"/>
                  </a:lnTo>
                  <a:lnTo>
                    <a:pt x="304" y="1956"/>
                  </a:lnTo>
                  <a:lnTo>
                    <a:pt x="141" y="1956"/>
                  </a:lnTo>
                  <a:lnTo>
                    <a:pt x="104" y="1958"/>
                  </a:lnTo>
                  <a:lnTo>
                    <a:pt x="68" y="1965"/>
                  </a:lnTo>
                  <a:lnTo>
                    <a:pt x="33" y="1976"/>
                  </a:lnTo>
                  <a:lnTo>
                    <a:pt x="0" y="1992"/>
                  </a:lnTo>
                  <a:lnTo>
                    <a:pt x="0" y="150"/>
                  </a:lnTo>
                  <a:lnTo>
                    <a:pt x="3" y="120"/>
                  </a:lnTo>
                  <a:lnTo>
                    <a:pt x="13" y="92"/>
                  </a:lnTo>
                  <a:lnTo>
                    <a:pt x="26" y="67"/>
                  </a:lnTo>
                  <a:lnTo>
                    <a:pt x="45" y="44"/>
                  </a:lnTo>
                  <a:lnTo>
                    <a:pt x="67" y="26"/>
                  </a:lnTo>
                  <a:lnTo>
                    <a:pt x="93" y="12"/>
                  </a:lnTo>
                  <a:lnTo>
                    <a:pt x="121" y="3"/>
                  </a:lnTo>
                  <a:lnTo>
                    <a:pt x="1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aseline="-25000" dirty="0"/>
            </a:p>
          </p:txBody>
        </p:sp>
        <p:sp>
          <p:nvSpPr>
            <p:cNvPr id="323" name="Freeform 229"/>
            <p:cNvSpPr>
              <a:spLocks/>
            </p:cNvSpPr>
            <p:nvPr/>
          </p:nvSpPr>
          <p:spPr bwMode="auto">
            <a:xfrm>
              <a:off x="9899650" y="3576638"/>
              <a:ext cx="481013" cy="258763"/>
            </a:xfrm>
            <a:custGeom>
              <a:avLst/>
              <a:gdLst>
                <a:gd name="T0" fmla="*/ 3331 w 3331"/>
                <a:gd name="T1" fmla="*/ 1645 h 1795"/>
                <a:gd name="T2" fmla="*/ 3320 w 3331"/>
                <a:gd name="T3" fmla="*/ 1703 h 1795"/>
                <a:gd name="T4" fmla="*/ 3287 w 3331"/>
                <a:gd name="T5" fmla="*/ 1751 h 1795"/>
                <a:gd name="T6" fmla="*/ 3239 w 3331"/>
                <a:gd name="T7" fmla="*/ 1783 h 1795"/>
                <a:gd name="T8" fmla="*/ 3180 w 3331"/>
                <a:gd name="T9" fmla="*/ 1795 h 1795"/>
                <a:gd name="T10" fmla="*/ 121 w 3331"/>
                <a:gd name="T11" fmla="*/ 1791 h 1795"/>
                <a:gd name="T12" fmla="*/ 67 w 3331"/>
                <a:gd name="T13" fmla="*/ 1770 h 1795"/>
                <a:gd name="T14" fmla="*/ 26 w 3331"/>
                <a:gd name="T15" fmla="*/ 1729 h 1795"/>
                <a:gd name="T16" fmla="*/ 3 w 3331"/>
                <a:gd name="T17" fmla="*/ 1675 h 1795"/>
                <a:gd name="T18" fmla="*/ 0 w 3331"/>
                <a:gd name="T19" fmla="*/ 1006 h 1795"/>
                <a:gd name="T20" fmla="*/ 68 w 3331"/>
                <a:gd name="T21" fmla="*/ 1033 h 1795"/>
                <a:gd name="T22" fmla="*/ 141 w 3331"/>
                <a:gd name="T23" fmla="*/ 1043 h 1795"/>
                <a:gd name="T24" fmla="*/ 304 w 3331"/>
                <a:gd name="T25" fmla="*/ 1494 h 1795"/>
                <a:gd name="T26" fmla="*/ 1666 w 3331"/>
                <a:gd name="T27" fmla="*/ 1268 h 1795"/>
                <a:gd name="T28" fmla="*/ 964 w 3331"/>
                <a:gd name="T29" fmla="*/ 1266 h 1795"/>
                <a:gd name="T30" fmla="*/ 931 w 3331"/>
                <a:gd name="T31" fmla="*/ 1247 h 1795"/>
                <a:gd name="T32" fmla="*/ 912 w 3331"/>
                <a:gd name="T33" fmla="*/ 1213 h 1795"/>
                <a:gd name="T34" fmla="*/ 912 w 3331"/>
                <a:gd name="T35" fmla="*/ 1174 h 1795"/>
                <a:gd name="T36" fmla="*/ 931 w 3331"/>
                <a:gd name="T37" fmla="*/ 1140 h 1795"/>
                <a:gd name="T38" fmla="*/ 964 w 3331"/>
                <a:gd name="T39" fmla="*/ 1121 h 1795"/>
                <a:gd name="T40" fmla="*/ 1666 w 3331"/>
                <a:gd name="T41" fmla="*/ 1119 h 1795"/>
                <a:gd name="T42" fmla="*/ 1669 w 3331"/>
                <a:gd name="T43" fmla="*/ 797 h 1795"/>
                <a:gd name="T44" fmla="*/ 1688 w 3331"/>
                <a:gd name="T45" fmla="*/ 764 h 1795"/>
                <a:gd name="T46" fmla="*/ 1721 w 3331"/>
                <a:gd name="T47" fmla="*/ 745 h 1795"/>
                <a:gd name="T48" fmla="*/ 2045 w 3331"/>
                <a:gd name="T49" fmla="*/ 742 h 1795"/>
                <a:gd name="T50" fmla="*/ 2082 w 3331"/>
                <a:gd name="T51" fmla="*/ 753 h 1795"/>
                <a:gd name="T52" fmla="*/ 2110 w 3331"/>
                <a:gd name="T53" fmla="*/ 780 h 1795"/>
                <a:gd name="T54" fmla="*/ 2120 w 3331"/>
                <a:gd name="T55" fmla="*/ 818 h 1795"/>
                <a:gd name="T56" fmla="*/ 2110 w 3331"/>
                <a:gd name="T57" fmla="*/ 855 h 1795"/>
                <a:gd name="T58" fmla="*/ 2082 w 3331"/>
                <a:gd name="T59" fmla="*/ 883 h 1795"/>
                <a:gd name="T60" fmla="*/ 2045 w 3331"/>
                <a:gd name="T61" fmla="*/ 893 h 1795"/>
                <a:gd name="T62" fmla="*/ 1817 w 3331"/>
                <a:gd name="T63" fmla="*/ 1494 h 1795"/>
                <a:gd name="T64" fmla="*/ 3029 w 3331"/>
                <a:gd name="T65" fmla="*/ 667 h 1795"/>
                <a:gd name="T66" fmla="*/ 2498 w 3331"/>
                <a:gd name="T67" fmla="*/ 1119 h 1795"/>
                <a:gd name="T68" fmla="*/ 2489 w 3331"/>
                <a:gd name="T69" fmla="*/ 1156 h 1795"/>
                <a:gd name="T70" fmla="*/ 2461 w 3331"/>
                <a:gd name="T71" fmla="*/ 1183 h 1795"/>
                <a:gd name="T72" fmla="*/ 2423 w 3331"/>
                <a:gd name="T73" fmla="*/ 1193 h 1795"/>
                <a:gd name="T74" fmla="*/ 2385 w 3331"/>
                <a:gd name="T75" fmla="*/ 1183 h 1795"/>
                <a:gd name="T76" fmla="*/ 2358 w 3331"/>
                <a:gd name="T77" fmla="*/ 1156 h 1795"/>
                <a:gd name="T78" fmla="*/ 2347 w 3331"/>
                <a:gd name="T79" fmla="*/ 1119 h 1795"/>
                <a:gd name="T80" fmla="*/ 2350 w 3331"/>
                <a:gd name="T81" fmla="*/ 196 h 1795"/>
                <a:gd name="T82" fmla="*/ 2369 w 3331"/>
                <a:gd name="T83" fmla="*/ 163 h 1795"/>
                <a:gd name="T84" fmla="*/ 2403 w 3331"/>
                <a:gd name="T85" fmla="*/ 143 h 1795"/>
                <a:gd name="T86" fmla="*/ 2443 w 3331"/>
                <a:gd name="T87" fmla="*/ 143 h 1795"/>
                <a:gd name="T88" fmla="*/ 2476 w 3331"/>
                <a:gd name="T89" fmla="*/ 163 h 1795"/>
                <a:gd name="T90" fmla="*/ 2496 w 3331"/>
                <a:gd name="T91" fmla="*/ 196 h 1795"/>
                <a:gd name="T92" fmla="*/ 2498 w 3331"/>
                <a:gd name="T93" fmla="*/ 516 h 1795"/>
                <a:gd name="T94" fmla="*/ 3029 w 3331"/>
                <a:gd name="T95" fmla="*/ 197 h 1795"/>
                <a:gd name="T96" fmla="*/ 3331 w 3331"/>
                <a:gd name="T97" fmla="*/ 0 h 17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331" h="1795">
                  <a:moveTo>
                    <a:pt x="3331" y="0"/>
                  </a:moveTo>
                  <a:lnTo>
                    <a:pt x="3331" y="1645"/>
                  </a:lnTo>
                  <a:lnTo>
                    <a:pt x="3328" y="1675"/>
                  </a:lnTo>
                  <a:lnTo>
                    <a:pt x="3320" y="1703"/>
                  </a:lnTo>
                  <a:lnTo>
                    <a:pt x="3305" y="1729"/>
                  </a:lnTo>
                  <a:lnTo>
                    <a:pt x="3287" y="1751"/>
                  </a:lnTo>
                  <a:lnTo>
                    <a:pt x="3264" y="1770"/>
                  </a:lnTo>
                  <a:lnTo>
                    <a:pt x="3239" y="1783"/>
                  </a:lnTo>
                  <a:lnTo>
                    <a:pt x="3210" y="1791"/>
                  </a:lnTo>
                  <a:lnTo>
                    <a:pt x="3180" y="1795"/>
                  </a:lnTo>
                  <a:lnTo>
                    <a:pt x="152" y="1795"/>
                  </a:lnTo>
                  <a:lnTo>
                    <a:pt x="121" y="1791"/>
                  </a:lnTo>
                  <a:lnTo>
                    <a:pt x="93" y="1783"/>
                  </a:lnTo>
                  <a:lnTo>
                    <a:pt x="67" y="1770"/>
                  </a:lnTo>
                  <a:lnTo>
                    <a:pt x="45" y="1751"/>
                  </a:lnTo>
                  <a:lnTo>
                    <a:pt x="26" y="1729"/>
                  </a:lnTo>
                  <a:lnTo>
                    <a:pt x="13" y="1703"/>
                  </a:lnTo>
                  <a:lnTo>
                    <a:pt x="3" y="1675"/>
                  </a:lnTo>
                  <a:lnTo>
                    <a:pt x="0" y="1645"/>
                  </a:lnTo>
                  <a:lnTo>
                    <a:pt x="0" y="1006"/>
                  </a:lnTo>
                  <a:lnTo>
                    <a:pt x="33" y="1022"/>
                  </a:lnTo>
                  <a:lnTo>
                    <a:pt x="68" y="1033"/>
                  </a:lnTo>
                  <a:lnTo>
                    <a:pt x="104" y="1041"/>
                  </a:lnTo>
                  <a:lnTo>
                    <a:pt x="141" y="1043"/>
                  </a:lnTo>
                  <a:lnTo>
                    <a:pt x="304" y="1043"/>
                  </a:lnTo>
                  <a:lnTo>
                    <a:pt x="304" y="1494"/>
                  </a:lnTo>
                  <a:lnTo>
                    <a:pt x="1666" y="1494"/>
                  </a:lnTo>
                  <a:lnTo>
                    <a:pt x="1666" y="1268"/>
                  </a:lnTo>
                  <a:lnTo>
                    <a:pt x="984" y="1268"/>
                  </a:lnTo>
                  <a:lnTo>
                    <a:pt x="964" y="1266"/>
                  </a:lnTo>
                  <a:lnTo>
                    <a:pt x="946" y="1258"/>
                  </a:lnTo>
                  <a:lnTo>
                    <a:pt x="931" y="1247"/>
                  </a:lnTo>
                  <a:lnTo>
                    <a:pt x="919" y="1231"/>
                  </a:lnTo>
                  <a:lnTo>
                    <a:pt x="912" y="1213"/>
                  </a:lnTo>
                  <a:lnTo>
                    <a:pt x="909" y="1193"/>
                  </a:lnTo>
                  <a:lnTo>
                    <a:pt x="912" y="1174"/>
                  </a:lnTo>
                  <a:lnTo>
                    <a:pt x="919" y="1156"/>
                  </a:lnTo>
                  <a:lnTo>
                    <a:pt x="931" y="1140"/>
                  </a:lnTo>
                  <a:lnTo>
                    <a:pt x="946" y="1129"/>
                  </a:lnTo>
                  <a:lnTo>
                    <a:pt x="964" y="1121"/>
                  </a:lnTo>
                  <a:lnTo>
                    <a:pt x="984" y="1119"/>
                  </a:lnTo>
                  <a:lnTo>
                    <a:pt x="1666" y="1119"/>
                  </a:lnTo>
                  <a:lnTo>
                    <a:pt x="1666" y="818"/>
                  </a:lnTo>
                  <a:lnTo>
                    <a:pt x="1669" y="797"/>
                  </a:lnTo>
                  <a:lnTo>
                    <a:pt x="1676" y="780"/>
                  </a:lnTo>
                  <a:lnTo>
                    <a:pt x="1688" y="764"/>
                  </a:lnTo>
                  <a:lnTo>
                    <a:pt x="1703" y="753"/>
                  </a:lnTo>
                  <a:lnTo>
                    <a:pt x="1721" y="745"/>
                  </a:lnTo>
                  <a:lnTo>
                    <a:pt x="1742" y="742"/>
                  </a:lnTo>
                  <a:lnTo>
                    <a:pt x="2045" y="742"/>
                  </a:lnTo>
                  <a:lnTo>
                    <a:pt x="2065" y="745"/>
                  </a:lnTo>
                  <a:lnTo>
                    <a:pt x="2082" y="753"/>
                  </a:lnTo>
                  <a:lnTo>
                    <a:pt x="2098" y="764"/>
                  </a:lnTo>
                  <a:lnTo>
                    <a:pt x="2110" y="780"/>
                  </a:lnTo>
                  <a:lnTo>
                    <a:pt x="2117" y="797"/>
                  </a:lnTo>
                  <a:lnTo>
                    <a:pt x="2120" y="818"/>
                  </a:lnTo>
                  <a:lnTo>
                    <a:pt x="2117" y="838"/>
                  </a:lnTo>
                  <a:lnTo>
                    <a:pt x="2110" y="855"/>
                  </a:lnTo>
                  <a:lnTo>
                    <a:pt x="2098" y="871"/>
                  </a:lnTo>
                  <a:lnTo>
                    <a:pt x="2082" y="883"/>
                  </a:lnTo>
                  <a:lnTo>
                    <a:pt x="2065" y="890"/>
                  </a:lnTo>
                  <a:lnTo>
                    <a:pt x="2045" y="893"/>
                  </a:lnTo>
                  <a:lnTo>
                    <a:pt x="1817" y="893"/>
                  </a:lnTo>
                  <a:lnTo>
                    <a:pt x="1817" y="1494"/>
                  </a:lnTo>
                  <a:lnTo>
                    <a:pt x="3029" y="1494"/>
                  </a:lnTo>
                  <a:lnTo>
                    <a:pt x="3029" y="667"/>
                  </a:lnTo>
                  <a:lnTo>
                    <a:pt x="2498" y="667"/>
                  </a:lnTo>
                  <a:lnTo>
                    <a:pt x="2498" y="1119"/>
                  </a:lnTo>
                  <a:lnTo>
                    <a:pt x="2496" y="1138"/>
                  </a:lnTo>
                  <a:lnTo>
                    <a:pt x="2489" y="1156"/>
                  </a:lnTo>
                  <a:lnTo>
                    <a:pt x="2476" y="1172"/>
                  </a:lnTo>
                  <a:lnTo>
                    <a:pt x="2461" y="1183"/>
                  </a:lnTo>
                  <a:lnTo>
                    <a:pt x="2443" y="1191"/>
                  </a:lnTo>
                  <a:lnTo>
                    <a:pt x="2423" y="1193"/>
                  </a:lnTo>
                  <a:lnTo>
                    <a:pt x="2403" y="1191"/>
                  </a:lnTo>
                  <a:lnTo>
                    <a:pt x="2385" y="1183"/>
                  </a:lnTo>
                  <a:lnTo>
                    <a:pt x="2369" y="1172"/>
                  </a:lnTo>
                  <a:lnTo>
                    <a:pt x="2358" y="1156"/>
                  </a:lnTo>
                  <a:lnTo>
                    <a:pt x="2350" y="1138"/>
                  </a:lnTo>
                  <a:lnTo>
                    <a:pt x="2347" y="1119"/>
                  </a:lnTo>
                  <a:lnTo>
                    <a:pt x="2347" y="216"/>
                  </a:lnTo>
                  <a:lnTo>
                    <a:pt x="2350" y="196"/>
                  </a:lnTo>
                  <a:lnTo>
                    <a:pt x="2358" y="178"/>
                  </a:lnTo>
                  <a:lnTo>
                    <a:pt x="2369" y="163"/>
                  </a:lnTo>
                  <a:lnTo>
                    <a:pt x="2385" y="151"/>
                  </a:lnTo>
                  <a:lnTo>
                    <a:pt x="2403" y="143"/>
                  </a:lnTo>
                  <a:lnTo>
                    <a:pt x="2423" y="141"/>
                  </a:lnTo>
                  <a:lnTo>
                    <a:pt x="2443" y="143"/>
                  </a:lnTo>
                  <a:lnTo>
                    <a:pt x="2461" y="151"/>
                  </a:lnTo>
                  <a:lnTo>
                    <a:pt x="2476" y="163"/>
                  </a:lnTo>
                  <a:lnTo>
                    <a:pt x="2488" y="178"/>
                  </a:lnTo>
                  <a:lnTo>
                    <a:pt x="2496" y="196"/>
                  </a:lnTo>
                  <a:lnTo>
                    <a:pt x="2498" y="216"/>
                  </a:lnTo>
                  <a:lnTo>
                    <a:pt x="2498" y="516"/>
                  </a:lnTo>
                  <a:lnTo>
                    <a:pt x="3029" y="516"/>
                  </a:lnTo>
                  <a:lnTo>
                    <a:pt x="3029" y="197"/>
                  </a:lnTo>
                  <a:lnTo>
                    <a:pt x="3052" y="185"/>
                  </a:lnTo>
                  <a:lnTo>
                    <a:pt x="33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" name="Freeform 230"/>
            <p:cNvSpPr>
              <a:spLocks/>
            </p:cNvSpPr>
            <p:nvPr/>
          </p:nvSpPr>
          <p:spPr bwMode="auto">
            <a:xfrm>
              <a:off x="9899650" y="3497263"/>
              <a:ext cx="481013" cy="207963"/>
            </a:xfrm>
            <a:custGeom>
              <a:avLst/>
              <a:gdLst>
                <a:gd name="T0" fmla="*/ 2933 w 3331"/>
                <a:gd name="T1" fmla="*/ 2 h 1442"/>
                <a:gd name="T2" fmla="*/ 2978 w 3331"/>
                <a:gd name="T3" fmla="*/ 19 h 1442"/>
                <a:gd name="T4" fmla="*/ 3298 w 3331"/>
                <a:gd name="T5" fmla="*/ 234 h 1442"/>
                <a:gd name="T6" fmla="*/ 3323 w 3331"/>
                <a:gd name="T7" fmla="*/ 270 h 1442"/>
                <a:gd name="T8" fmla="*/ 3331 w 3331"/>
                <a:gd name="T9" fmla="*/ 314 h 1442"/>
                <a:gd name="T10" fmla="*/ 3323 w 3331"/>
                <a:gd name="T11" fmla="*/ 357 h 1442"/>
                <a:gd name="T12" fmla="*/ 3298 w 3331"/>
                <a:gd name="T13" fmla="*/ 394 h 1442"/>
                <a:gd name="T14" fmla="*/ 2978 w 3331"/>
                <a:gd name="T15" fmla="*/ 608 h 1442"/>
                <a:gd name="T16" fmla="*/ 2937 w 3331"/>
                <a:gd name="T17" fmla="*/ 626 h 1442"/>
                <a:gd name="T18" fmla="*/ 2897 w 3331"/>
                <a:gd name="T19" fmla="*/ 626 h 1442"/>
                <a:gd name="T20" fmla="*/ 2861 w 3331"/>
                <a:gd name="T21" fmla="*/ 614 h 1442"/>
                <a:gd name="T22" fmla="*/ 2825 w 3331"/>
                <a:gd name="T23" fmla="*/ 582 h 1442"/>
                <a:gd name="T24" fmla="*/ 2804 w 3331"/>
                <a:gd name="T25" fmla="*/ 538 h 1442"/>
                <a:gd name="T26" fmla="*/ 2802 w 3331"/>
                <a:gd name="T27" fmla="*/ 464 h 1442"/>
                <a:gd name="T28" fmla="*/ 2054 w 3331"/>
                <a:gd name="T29" fmla="*/ 916 h 1442"/>
                <a:gd name="T30" fmla="*/ 2043 w 3331"/>
                <a:gd name="T31" fmla="*/ 974 h 1442"/>
                <a:gd name="T32" fmla="*/ 2010 w 3331"/>
                <a:gd name="T33" fmla="*/ 1022 h 1442"/>
                <a:gd name="T34" fmla="*/ 1962 w 3331"/>
                <a:gd name="T35" fmla="*/ 1054 h 1442"/>
                <a:gd name="T36" fmla="*/ 1903 w 3331"/>
                <a:gd name="T37" fmla="*/ 1065 h 1442"/>
                <a:gd name="T38" fmla="*/ 1449 w 3331"/>
                <a:gd name="T39" fmla="*/ 1291 h 1442"/>
                <a:gd name="T40" fmla="*/ 1437 w 3331"/>
                <a:gd name="T41" fmla="*/ 1349 h 1442"/>
                <a:gd name="T42" fmla="*/ 1405 w 3331"/>
                <a:gd name="T43" fmla="*/ 1397 h 1442"/>
                <a:gd name="T44" fmla="*/ 1357 w 3331"/>
                <a:gd name="T45" fmla="*/ 1429 h 1442"/>
                <a:gd name="T46" fmla="*/ 1297 w 3331"/>
                <a:gd name="T47" fmla="*/ 1442 h 1442"/>
                <a:gd name="T48" fmla="*/ 121 w 3331"/>
                <a:gd name="T49" fmla="*/ 1439 h 1442"/>
                <a:gd name="T50" fmla="*/ 67 w 3331"/>
                <a:gd name="T51" fmla="*/ 1416 h 1442"/>
                <a:gd name="T52" fmla="*/ 26 w 3331"/>
                <a:gd name="T53" fmla="*/ 1375 h 1442"/>
                <a:gd name="T54" fmla="*/ 3 w 3331"/>
                <a:gd name="T55" fmla="*/ 1321 h 1442"/>
                <a:gd name="T56" fmla="*/ 3 w 3331"/>
                <a:gd name="T57" fmla="*/ 1261 h 1442"/>
                <a:gd name="T58" fmla="*/ 26 w 3331"/>
                <a:gd name="T59" fmla="*/ 1207 h 1442"/>
                <a:gd name="T60" fmla="*/ 67 w 3331"/>
                <a:gd name="T61" fmla="*/ 1166 h 1442"/>
                <a:gd name="T62" fmla="*/ 121 w 3331"/>
                <a:gd name="T63" fmla="*/ 1143 h 1442"/>
                <a:gd name="T64" fmla="*/ 1146 w 3331"/>
                <a:gd name="T65" fmla="*/ 1140 h 1442"/>
                <a:gd name="T66" fmla="*/ 1150 w 3331"/>
                <a:gd name="T67" fmla="*/ 886 h 1442"/>
                <a:gd name="T68" fmla="*/ 1172 w 3331"/>
                <a:gd name="T69" fmla="*/ 831 h 1442"/>
                <a:gd name="T70" fmla="*/ 1212 w 3331"/>
                <a:gd name="T71" fmla="*/ 791 h 1442"/>
                <a:gd name="T72" fmla="*/ 1267 w 3331"/>
                <a:gd name="T73" fmla="*/ 768 h 1442"/>
                <a:gd name="T74" fmla="*/ 1752 w 3331"/>
                <a:gd name="T75" fmla="*/ 765 h 1442"/>
                <a:gd name="T76" fmla="*/ 1755 w 3331"/>
                <a:gd name="T77" fmla="*/ 283 h 1442"/>
                <a:gd name="T78" fmla="*/ 1778 w 3331"/>
                <a:gd name="T79" fmla="*/ 229 h 1442"/>
                <a:gd name="T80" fmla="*/ 1819 w 3331"/>
                <a:gd name="T81" fmla="*/ 189 h 1442"/>
                <a:gd name="T82" fmla="*/ 1873 w 3331"/>
                <a:gd name="T83" fmla="*/ 167 h 1442"/>
                <a:gd name="T84" fmla="*/ 2802 w 3331"/>
                <a:gd name="T85" fmla="*/ 164 h 1442"/>
                <a:gd name="T86" fmla="*/ 2804 w 3331"/>
                <a:gd name="T87" fmla="*/ 89 h 1442"/>
                <a:gd name="T88" fmla="*/ 2825 w 3331"/>
                <a:gd name="T89" fmla="*/ 45 h 1442"/>
                <a:gd name="T90" fmla="*/ 2861 w 3331"/>
                <a:gd name="T91" fmla="*/ 14 h 1442"/>
                <a:gd name="T92" fmla="*/ 2908 w 3331"/>
                <a:gd name="T93" fmla="*/ 0 h 1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331" h="1442">
                  <a:moveTo>
                    <a:pt x="2908" y="0"/>
                  </a:moveTo>
                  <a:lnTo>
                    <a:pt x="2933" y="2"/>
                  </a:lnTo>
                  <a:lnTo>
                    <a:pt x="2956" y="8"/>
                  </a:lnTo>
                  <a:lnTo>
                    <a:pt x="2978" y="19"/>
                  </a:lnTo>
                  <a:lnTo>
                    <a:pt x="3280" y="220"/>
                  </a:lnTo>
                  <a:lnTo>
                    <a:pt x="3298" y="234"/>
                  </a:lnTo>
                  <a:lnTo>
                    <a:pt x="3313" y="251"/>
                  </a:lnTo>
                  <a:lnTo>
                    <a:pt x="3323" y="270"/>
                  </a:lnTo>
                  <a:lnTo>
                    <a:pt x="3329" y="292"/>
                  </a:lnTo>
                  <a:lnTo>
                    <a:pt x="3331" y="314"/>
                  </a:lnTo>
                  <a:lnTo>
                    <a:pt x="3329" y="336"/>
                  </a:lnTo>
                  <a:lnTo>
                    <a:pt x="3323" y="357"/>
                  </a:lnTo>
                  <a:lnTo>
                    <a:pt x="3313" y="376"/>
                  </a:lnTo>
                  <a:lnTo>
                    <a:pt x="3298" y="394"/>
                  </a:lnTo>
                  <a:lnTo>
                    <a:pt x="3281" y="407"/>
                  </a:lnTo>
                  <a:lnTo>
                    <a:pt x="2978" y="608"/>
                  </a:lnTo>
                  <a:lnTo>
                    <a:pt x="2958" y="618"/>
                  </a:lnTo>
                  <a:lnTo>
                    <a:pt x="2937" y="626"/>
                  </a:lnTo>
                  <a:lnTo>
                    <a:pt x="2915" y="628"/>
                  </a:lnTo>
                  <a:lnTo>
                    <a:pt x="2897" y="626"/>
                  </a:lnTo>
                  <a:lnTo>
                    <a:pt x="2878" y="621"/>
                  </a:lnTo>
                  <a:lnTo>
                    <a:pt x="2861" y="614"/>
                  </a:lnTo>
                  <a:lnTo>
                    <a:pt x="2840" y="600"/>
                  </a:lnTo>
                  <a:lnTo>
                    <a:pt x="2825" y="582"/>
                  </a:lnTo>
                  <a:lnTo>
                    <a:pt x="2812" y="561"/>
                  </a:lnTo>
                  <a:lnTo>
                    <a:pt x="2804" y="538"/>
                  </a:lnTo>
                  <a:lnTo>
                    <a:pt x="2802" y="514"/>
                  </a:lnTo>
                  <a:lnTo>
                    <a:pt x="2802" y="464"/>
                  </a:lnTo>
                  <a:lnTo>
                    <a:pt x="2054" y="464"/>
                  </a:lnTo>
                  <a:lnTo>
                    <a:pt x="2054" y="916"/>
                  </a:lnTo>
                  <a:lnTo>
                    <a:pt x="2051" y="946"/>
                  </a:lnTo>
                  <a:lnTo>
                    <a:pt x="2043" y="974"/>
                  </a:lnTo>
                  <a:lnTo>
                    <a:pt x="2029" y="999"/>
                  </a:lnTo>
                  <a:lnTo>
                    <a:pt x="2010" y="1022"/>
                  </a:lnTo>
                  <a:lnTo>
                    <a:pt x="1988" y="1039"/>
                  </a:lnTo>
                  <a:lnTo>
                    <a:pt x="1962" y="1054"/>
                  </a:lnTo>
                  <a:lnTo>
                    <a:pt x="1934" y="1062"/>
                  </a:lnTo>
                  <a:lnTo>
                    <a:pt x="1903" y="1065"/>
                  </a:lnTo>
                  <a:lnTo>
                    <a:pt x="1449" y="1065"/>
                  </a:lnTo>
                  <a:lnTo>
                    <a:pt x="1449" y="1291"/>
                  </a:lnTo>
                  <a:lnTo>
                    <a:pt x="1446" y="1321"/>
                  </a:lnTo>
                  <a:lnTo>
                    <a:pt x="1437" y="1349"/>
                  </a:lnTo>
                  <a:lnTo>
                    <a:pt x="1423" y="1375"/>
                  </a:lnTo>
                  <a:lnTo>
                    <a:pt x="1405" y="1397"/>
                  </a:lnTo>
                  <a:lnTo>
                    <a:pt x="1382" y="1416"/>
                  </a:lnTo>
                  <a:lnTo>
                    <a:pt x="1357" y="1429"/>
                  </a:lnTo>
                  <a:lnTo>
                    <a:pt x="1328" y="1439"/>
                  </a:lnTo>
                  <a:lnTo>
                    <a:pt x="1297" y="1442"/>
                  </a:lnTo>
                  <a:lnTo>
                    <a:pt x="152" y="1442"/>
                  </a:lnTo>
                  <a:lnTo>
                    <a:pt x="121" y="1439"/>
                  </a:lnTo>
                  <a:lnTo>
                    <a:pt x="93" y="1429"/>
                  </a:lnTo>
                  <a:lnTo>
                    <a:pt x="67" y="1416"/>
                  </a:lnTo>
                  <a:lnTo>
                    <a:pt x="45" y="1397"/>
                  </a:lnTo>
                  <a:lnTo>
                    <a:pt x="26" y="1375"/>
                  </a:lnTo>
                  <a:lnTo>
                    <a:pt x="13" y="1349"/>
                  </a:lnTo>
                  <a:lnTo>
                    <a:pt x="3" y="1321"/>
                  </a:lnTo>
                  <a:lnTo>
                    <a:pt x="0" y="1291"/>
                  </a:lnTo>
                  <a:lnTo>
                    <a:pt x="3" y="1261"/>
                  </a:lnTo>
                  <a:lnTo>
                    <a:pt x="13" y="1233"/>
                  </a:lnTo>
                  <a:lnTo>
                    <a:pt x="26" y="1207"/>
                  </a:lnTo>
                  <a:lnTo>
                    <a:pt x="45" y="1185"/>
                  </a:lnTo>
                  <a:lnTo>
                    <a:pt x="67" y="1166"/>
                  </a:lnTo>
                  <a:lnTo>
                    <a:pt x="93" y="1153"/>
                  </a:lnTo>
                  <a:lnTo>
                    <a:pt x="121" y="1143"/>
                  </a:lnTo>
                  <a:lnTo>
                    <a:pt x="152" y="1140"/>
                  </a:lnTo>
                  <a:lnTo>
                    <a:pt x="1146" y="1140"/>
                  </a:lnTo>
                  <a:lnTo>
                    <a:pt x="1146" y="916"/>
                  </a:lnTo>
                  <a:lnTo>
                    <a:pt x="1150" y="886"/>
                  </a:lnTo>
                  <a:lnTo>
                    <a:pt x="1158" y="856"/>
                  </a:lnTo>
                  <a:lnTo>
                    <a:pt x="1172" y="831"/>
                  </a:lnTo>
                  <a:lnTo>
                    <a:pt x="1190" y="809"/>
                  </a:lnTo>
                  <a:lnTo>
                    <a:pt x="1212" y="791"/>
                  </a:lnTo>
                  <a:lnTo>
                    <a:pt x="1239" y="777"/>
                  </a:lnTo>
                  <a:lnTo>
                    <a:pt x="1267" y="768"/>
                  </a:lnTo>
                  <a:lnTo>
                    <a:pt x="1297" y="765"/>
                  </a:lnTo>
                  <a:lnTo>
                    <a:pt x="1752" y="765"/>
                  </a:lnTo>
                  <a:lnTo>
                    <a:pt x="1752" y="314"/>
                  </a:lnTo>
                  <a:lnTo>
                    <a:pt x="1755" y="283"/>
                  </a:lnTo>
                  <a:lnTo>
                    <a:pt x="1764" y="255"/>
                  </a:lnTo>
                  <a:lnTo>
                    <a:pt x="1778" y="229"/>
                  </a:lnTo>
                  <a:lnTo>
                    <a:pt x="1796" y="207"/>
                  </a:lnTo>
                  <a:lnTo>
                    <a:pt x="1819" y="189"/>
                  </a:lnTo>
                  <a:lnTo>
                    <a:pt x="1844" y="175"/>
                  </a:lnTo>
                  <a:lnTo>
                    <a:pt x="1873" y="167"/>
                  </a:lnTo>
                  <a:lnTo>
                    <a:pt x="1903" y="164"/>
                  </a:lnTo>
                  <a:lnTo>
                    <a:pt x="2802" y="164"/>
                  </a:lnTo>
                  <a:lnTo>
                    <a:pt x="2802" y="113"/>
                  </a:lnTo>
                  <a:lnTo>
                    <a:pt x="2804" y="89"/>
                  </a:lnTo>
                  <a:lnTo>
                    <a:pt x="2812" y="66"/>
                  </a:lnTo>
                  <a:lnTo>
                    <a:pt x="2825" y="45"/>
                  </a:lnTo>
                  <a:lnTo>
                    <a:pt x="2840" y="28"/>
                  </a:lnTo>
                  <a:lnTo>
                    <a:pt x="2861" y="14"/>
                  </a:lnTo>
                  <a:lnTo>
                    <a:pt x="2884" y="5"/>
                  </a:lnTo>
                  <a:lnTo>
                    <a:pt x="29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6" name="Group 495"/>
          <p:cNvGrpSpPr/>
          <p:nvPr/>
        </p:nvGrpSpPr>
        <p:grpSpPr>
          <a:xfrm flipH="1">
            <a:off x="5486537" y="2696477"/>
            <a:ext cx="329932" cy="327754"/>
            <a:chOff x="9132888" y="3376613"/>
            <a:chExt cx="481013" cy="4778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50" name="Freeform 258"/>
            <p:cNvSpPr>
              <a:spLocks noEditPoints="1"/>
            </p:cNvSpPr>
            <p:nvPr/>
          </p:nvSpPr>
          <p:spPr bwMode="auto">
            <a:xfrm>
              <a:off x="9132888" y="3376613"/>
              <a:ext cx="481013" cy="477838"/>
            </a:xfrm>
            <a:custGeom>
              <a:avLst/>
              <a:gdLst>
                <a:gd name="T0" fmla="*/ 1245 w 3330"/>
                <a:gd name="T1" fmla="*/ 324 h 3310"/>
                <a:gd name="T2" fmla="*/ 957 w 3330"/>
                <a:gd name="T3" fmla="*/ 421 h 3310"/>
                <a:gd name="T4" fmla="*/ 702 w 3330"/>
                <a:gd name="T5" fmla="*/ 589 h 3310"/>
                <a:gd name="T6" fmla="*/ 496 w 3330"/>
                <a:gd name="T7" fmla="*/ 825 h 3310"/>
                <a:gd name="T8" fmla="*/ 362 w 3330"/>
                <a:gd name="T9" fmla="*/ 1099 h 3310"/>
                <a:gd name="T10" fmla="*/ 306 w 3330"/>
                <a:gd name="T11" fmla="*/ 1392 h 3310"/>
                <a:gd name="T12" fmla="*/ 325 w 3330"/>
                <a:gd name="T13" fmla="*/ 1689 h 3310"/>
                <a:gd name="T14" fmla="*/ 420 w 3330"/>
                <a:gd name="T15" fmla="*/ 1974 h 3310"/>
                <a:gd name="T16" fmla="*/ 591 w 3330"/>
                <a:gd name="T17" fmla="*/ 2232 h 3310"/>
                <a:gd name="T18" fmla="*/ 825 w 3330"/>
                <a:gd name="T19" fmla="*/ 2437 h 3310"/>
                <a:gd name="T20" fmla="*/ 1098 w 3330"/>
                <a:gd name="T21" fmla="*/ 2570 h 3310"/>
                <a:gd name="T22" fmla="*/ 1398 w 3330"/>
                <a:gd name="T23" fmla="*/ 2629 h 3310"/>
                <a:gd name="T24" fmla="*/ 1707 w 3330"/>
                <a:gd name="T25" fmla="*/ 2610 h 3310"/>
                <a:gd name="T26" fmla="*/ 1994 w 3330"/>
                <a:gd name="T27" fmla="*/ 2513 h 3310"/>
                <a:gd name="T28" fmla="*/ 2249 w 3330"/>
                <a:gd name="T29" fmla="*/ 2343 h 3310"/>
                <a:gd name="T30" fmla="*/ 2453 w 3330"/>
                <a:gd name="T31" fmla="*/ 2113 h 3310"/>
                <a:gd name="T32" fmla="*/ 2587 w 3330"/>
                <a:gd name="T33" fmla="*/ 1842 h 3310"/>
                <a:gd name="T34" fmla="*/ 2647 w 3330"/>
                <a:gd name="T35" fmla="*/ 1544 h 3310"/>
                <a:gd name="T36" fmla="*/ 2627 w 3330"/>
                <a:gd name="T37" fmla="*/ 1237 h 3310"/>
                <a:gd name="T38" fmla="*/ 2529 w 3330"/>
                <a:gd name="T39" fmla="*/ 952 h 3310"/>
                <a:gd name="T40" fmla="*/ 2359 w 3330"/>
                <a:gd name="T41" fmla="*/ 699 h 3310"/>
                <a:gd name="T42" fmla="*/ 2126 w 3330"/>
                <a:gd name="T43" fmla="*/ 496 h 3310"/>
                <a:gd name="T44" fmla="*/ 1854 w 3330"/>
                <a:gd name="T45" fmla="*/ 362 h 3310"/>
                <a:gd name="T46" fmla="*/ 1554 w 3330"/>
                <a:gd name="T47" fmla="*/ 303 h 3310"/>
                <a:gd name="T48" fmla="*/ 1566 w 3330"/>
                <a:gd name="T49" fmla="*/ 2 h 3310"/>
                <a:gd name="T50" fmla="*/ 1916 w 3330"/>
                <a:gd name="T51" fmla="*/ 66 h 3310"/>
                <a:gd name="T52" fmla="*/ 2238 w 3330"/>
                <a:gd name="T53" fmla="*/ 210 h 3310"/>
                <a:gd name="T54" fmla="*/ 2520 w 3330"/>
                <a:gd name="T55" fmla="*/ 430 h 3310"/>
                <a:gd name="T56" fmla="*/ 2741 w 3330"/>
                <a:gd name="T57" fmla="*/ 710 h 3310"/>
                <a:gd name="T58" fmla="*/ 2885 w 3330"/>
                <a:gd name="T59" fmla="*/ 1029 h 3310"/>
                <a:gd name="T60" fmla="*/ 2949 w 3330"/>
                <a:gd name="T61" fmla="*/ 1376 h 3310"/>
                <a:gd name="T62" fmla="*/ 2928 w 3330"/>
                <a:gd name="T63" fmla="*/ 1732 h 3310"/>
                <a:gd name="T64" fmla="*/ 2823 w 3330"/>
                <a:gd name="T65" fmla="*/ 2066 h 3310"/>
                <a:gd name="T66" fmla="*/ 2640 w 3330"/>
                <a:gd name="T67" fmla="*/ 2365 h 3310"/>
                <a:gd name="T68" fmla="*/ 2707 w 3330"/>
                <a:gd name="T69" fmla="*/ 2508 h 3310"/>
                <a:gd name="T70" fmla="*/ 3286 w 3330"/>
                <a:gd name="T71" fmla="*/ 3053 h 3310"/>
                <a:gd name="T72" fmla="*/ 3330 w 3330"/>
                <a:gd name="T73" fmla="*/ 3145 h 3310"/>
                <a:gd name="T74" fmla="*/ 3303 w 3330"/>
                <a:gd name="T75" fmla="*/ 3244 h 3310"/>
                <a:gd name="T76" fmla="*/ 3225 w 3330"/>
                <a:gd name="T77" fmla="*/ 3302 h 3310"/>
                <a:gd name="T78" fmla="*/ 3134 w 3330"/>
                <a:gd name="T79" fmla="*/ 3302 h 3310"/>
                <a:gd name="T80" fmla="*/ 2564 w 3330"/>
                <a:gd name="T81" fmla="*/ 2759 h 3310"/>
                <a:gd name="T82" fmla="*/ 2520 w 3330"/>
                <a:gd name="T83" fmla="*/ 2664 h 3310"/>
                <a:gd name="T84" fmla="*/ 2309 w 3330"/>
                <a:gd name="T85" fmla="*/ 2676 h 3310"/>
                <a:gd name="T86" fmla="*/ 1998 w 3330"/>
                <a:gd name="T87" fmla="*/ 2839 h 3310"/>
                <a:gd name="T88" fmla="*/ 1655 w 3330"/>
                <a:gd name="T89" fmla="*/ 2923 h 3310"/>
                <a:gd name="T90" fmla="*/ 1296 w 3330"/>
                <a:gd name="T91" fmla="*/ 2923 h 3310"/>
                <a:gd name="T92" fmla="*/ 952 w 3330"/>
                <a:gd name="T93" fmla="*/ 2839 h 3310"/>
                <a:gd name="T94" fmla="*/ 639 w 3330"/>
                <a:gd name="T95" fmla="*/ 2675 h 3310"/>
                <a:gd name="T96" fmla="*/ 368 w 3330"/>
                <a:gd name="T97" fmla="*/ 2436 h 3310"/>
                <a:gd name="T98" fmla="*/ 164 w 3330"/>
                <a:gd name="T99" fmla="*/ 2139 h 3310"/>
                <a:gd name="T100" fmla="*/ 41 w 3330"/>
                <a:gd name="T101" fmla="*/ 1811 h 3310"/>
                <a:gd name="T102" fmla="*/ 0 w 3330"/>
                <a:gd name="T103" fmla="*/ 1467 h 3310"/>
                <a:gd name="T104" fmla="*/ 41 w 3330"/>
                <a:gd name="T105" fmla="*/ 1123 h 3310"/>
                <a:gd name="T106" fmla="*/ 164 w 3330"/>
                <a:gd name="T107" fmla="*/ 794 h 3310"/>
                <a:gd name="T108" fmla="*/ 368 w 3330"/>
                <a:gd name="T109" fmla="*/ 497 h 3310"/>
                <a:gd name="T110" fmla="*/ 639 w 3330"/>
                <a:gd name="T111" fmla="*/ 258 h 3310"/>
                <a:gd name="T112" fmla="*/ 952 w 3330"/>
                <a:gd name="T113" fmla="*/ 95 h 3310"/>
                <a:gd name="T114" fmla="*/ 1296 w 3330"/>
                <a:gd name="T115" fmla="*/ 11 h 3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30" h="3310">
                  <a:moveTo>
                    <a:pt x="1476" y="301"/>
                  </a:moveTo>
                  <a:lnTo>
                    <a:pt x="1398" y="303"/>
                  </a:lnTo>
                  <a:lnTo>
                    <a:pt x="1321" y="311"/>
                  </a:lnTo>
                  <a:lnTo>
                    <a:pt x="1245" y="324"/>
                  </a:lnTo>
                  <a:lnTo>
                    <a:pt x="1170" y="340"/>
                  </a:lnTo>
                  <a:lnTo>
                    <a:pt x="1098" y="362"/>
                  </a:lnTo>
                  <a:lnTo>
                    <a:pt x="1027" y="389"/>
                  </a:lnTo>
                  <a:lnTo>
                    <a:pt x="957" y="421"/>
                  </a:lnTo>
                  <a:lnTo>
                    <a:pt x="890" y="456"/>
                  </a:lnTo>
                  <a:lnTo>
                    <a:pt x="825" y="496"/>
                  </a:lnTo>
                  <a:lnTo>
                    <a:pt x="763" y="541"/>
                  </a:lnTo>
                  <a:lnTo>
                    <a:pt x="702" y="589"/>
                  </a:lnTo>
                  <a:lnTo>
                    <a:pt x="646" y="642"/>
                  </a:lnTo>
                  <a:lnTo>
                    <a:pt x="591" y="700"/>
                  </a:lnTo>
                  <a:lnTo>
                    <a:pt x="541" y="762"/>
                  </a:lnTo>
                  <a:lnTo>
                    <a:pt x="496" y="825"/>
                  </a:lnTo>
                  <a:lnTo>
                    <a:pt x="455" y="891"/>
                  </a:lnTo>
                  <a:lnTo>
                    <a:pt x="420" y="958"/>
                  </a:lnTo>
                  <a:lnTo>
                    <a:pt x="388" y="1028"/>
                  </a:lnTo>
                  <a:lnTo>
                    <a:pt x="362" y="1099"/>
                  </a:lnTo>
                  <a:lnTo>
                    <a:pt x="341" y="1170"/>
                  </a:lnTo>
                  <a:lnTo>
                    <a:pt x="325" y="1244"/>
                  </a:lnTo>
                  <a:lnTo>
                    <a:pt x="312" y="1318"/>
                  </a:lnTo>
                  <a:lnTo>
                    <a:pt x="306" y="1392"/>
                  </a:lnTo>
                  <a:lnTo>
                    <a:pt x="303" y="1467"/>
                  </a:lnTo>
                  <a:lnTo>
                    <a:pt x="306" y="1541"/>
                  </a:lnTo>
                  <a:lnTo>
                    <a:pt x="312" y="1615"/>
                  </a:lnTo>
                  <a:lnTo>
                    <a:pt x="325" y="1689"/>
                  </a:lnTo>
                  <a:lnTo>
                    <a:pt x="341" y="1762"/>
                  </a:lnTo>
                  <a:lnTo>
                    <a:pt x="362" y="1835"/>
                  </a:lnTo>
                  <a:lnTo>
                    <a:pt x="388" y="1906"/>
                  </a:lnTo>
                  <a:lnTo>
                    <a:pt x="420" y="1974"/>
                  </a:lnTo>
                  <a:lnTo>
                    <a:pt x="455" y="2043"/>
                  </a:lnTo>
                  <a:lnTo>
                    <a:pt x="496" y="2108"/>
                  </a:lnTo>
                  <a:lnTo>
                    <a:pt x="541" y="2172"/>
                  </a:lnTo>
                  <a:lnTo>
                    <a:pt x="591" y="2232"/>
                  </a:lnTo>
                  <a:lnTo>
                    <a:pt x="646" y="2290"/>
                  </a:lnTo>
                  <a:lnTo>
                    <a:pt x="702" y="2343"/>
                  </a:lnTo>
                  <a:lnTo>
                    <a:pt x="763" y="2392"/>
                  </a:lnTo>
                  <a:lnTo>
                    <a:pt x="825" y="2437"/>
                  </a:lnTo>
                  <a:lnTo>
                    <a:pt x="890" y="2478"/>
                  </a:lnTo>
                  <a:lnTo>
                    <a:pt x="957" y="2513"/>
                  </a:lnTo>
                  <a:lnTo>
                    <a:pt x="1027" y="2544"/>
                  </a:lnTo>
                  <a:lnTo>
                    <a:pt x="1098" y="2570"/>
                  </a:lnTo>
                  <a:lnTo>
                    <a:pt x="1170" y="2593"/>
                  </a:lnTo>
                  <a:lnTo>
                    <a:pt x="1245" y="2610"/>
                  </a:lnTo>
                  <a:lnTo>
                    <a:pt x="1321" y="2622"/>
                  </a:lnTo>
                  <a:lnTo>
                    <a:pt x="1398" y="2629"/>
                  </a:lnTo>
                  <a:lnTo>
                    <a:pt x="1476" y="2633"/>
                  </a:lnTo>
                  <a:lnTo>
                    <a:pt x="1554" y="2629"/>
                  </a:lnTo>
                  <a:lnTo>
                    <a:pt x="1631" y="2622"/>
                  </a:lnTo>
                  <a:lnTo>
                    <a:pt x="1707" y="2610"/>
                  </a:lnTo>
                  <a:lnTo>
                    <a:pt x="1781" y="2593"/>
                  </a:lnTo>
                  <a:lnTo>
                    <a:pt x="1854" y="2570"/>
                  </a:lnTo>
                  <a:lnTo>
                    <a:pt x="1925" y="2544"/>
                  </a:lnTo>
                  <a:lnTo>
                    <a:pt x="1994" y="2513"/>
                  </a:lnTo>
                  <a:lnTo>
                    <a:pt x="2061" y="2477"/>
                  </a:lnTo>
                  <a:lnTo>
                    <a:pt x="2126" y="2437"/>
                  </a:lnTo>
                  <a:lnTo>
                    <a:pt x="2189" y="2392"/>
                  </a:lnTo>
                  <a:lnTo>
                    <a:pt x="2249" y="2343"/>
                  </a:lnTo>
                  <a:lnTo>
                    <a:pt x="2305" y="2290"/>
                  </a:lnTo>
                  <a:lnTo>
                    <a:pt x="2359" y="2234"/>
                  </a:lnTo>
                  <a:lnTo>
                    <a:pt x="2408" y="2175"/>
                  </a:lnTo>
                  <a:lnTo>
                    <a:pt x="2453" y="2113"/>
                  </a:lnTo>
                  <a:lnTo>
                    <a:pt x="2493" y="2048"/>
                  </a:lnTo>
                  <a:lnTo>
                    <a:pt x="2529" y="1982"/>
                  </a:lnTo>
                  <a:lnTo>
                    <a:pt x="2561" y="1913"/>
                  </a:lnTo>
                  <a:lnTo>
                    <a:pt x="2587" y="1842"/>
                  </a:lnTo>
                  <a:lnTo>
                    <a:pt x="2609" y="1769"/>
                  </a:lnTo>
                  <a:lnTo>
                    <a:pt x="2627" y="1696"/>
                  </a:lnTo>
                  <a:lnTo>
                    <a:pt x="2639" y="1621"/>
                  </a:lnTo>
                  <a:lnTo>
                    <a:pt x="2647" y="1544"/>
                  </a:lnTo>
                  <a:lnTo>
                    <a:pt x="2649" y="1467"/>
                  </a:lnTo>
                  <a:lnTo>
                    <a:pt x="2647" y="1389"/>
                  </a:lnTo>
                  <a:lnTo>
                    <a:pt x="2639" y="1313"/>
                  </a:lnTo>
                  <a:lnTo>
                    <a:pt x="2627" y="1237"/>
                  </a:lnTo>
                  <a:lnTo>
                    <a:pt x="2609" y="1163"/>
                  </a:lnTo>
                  <a:lnTo>
                    <a:pt x="2587" y="1091"/>
                  </a:lnTo>
                  <a:lnTo>
                    <a:pt x="2561" y="1021"/>
                  </a:lnTo>
                  <a:lnTo>
                    <a:pt x="2529" y="952"/>
                  </a:lnTo>
                  <a:lnTo>
                    <a:pt x="2493" y="884"/>
                  </a:lnTo>
                  <a:lnTo>
                    <a:pt x="2453" y="820"/>
                  </a:lnTo>
                  <a:lnTo>
                    <a:pt x="2408" y="759"/>
                  </a:lnTo>
                  <a:lnTo>
                    <a:pt x="2359" y="699"/>
                  </a:lnTo>
                  <a:lnTo>
                    <a:pt x="2305" y="642"/>
                  </a:lnTo>
                  <a:lnTo>
                    <a:pt x="2249" y="589"/>
                  </a:lnTo>
                  <a:lnTo>
                    <a:pt x="2189" y="541"/>
                  </a:lnTo>
                  <a:lnTo>
                    <a:pt x="2126" y="496"/>
                  </a:lnTo>
                  <a:lnTo>
                    <a:pt x="2061" y="456"/>
                  </a:lnTo>
                  <a:lnTo>
                    <a:pt x="1994" y="421"/>
                  </a:lnTo>
                  <a:lnTo>
                    <a:pt x="1925" y="389"/>
                  </a:lnTo>
                  <a:lnTo>
                    <a:pt x="1854" y="362"/>
                  </a:lnTo>
                  <a:lnTo>
                    <a:pt x="1781" y="340"/>
                  </a:lnTo>
                  <a:lnTo>
                    <a:pt x="1707" y="324"/>
                  </a:lnTo>
                  <a:lnTo>
                    <a:pt x="1631" y="311"/>
                  </a:lnTo>
                  <a:lnTo>
                    <a:pt x="1554" y="303"/>
                  </a:lnTo>
                  <a:lnTo>
                    <a:pt x="1476" y="301"/>
                  </a:lnTo>
                  <a:close/>
                  <a:moveTo>
                    <a:pt x="1476" y="0"/>
                  </a:moveTo>
                  <a:lnTo>
                    <a:pt x="1476" y="0"/>
                  </a:lnTo>
                  <a:lnTo>
                    <a:pt x="1566" y="2"/>
                  </a:lnTo>
                  <a:lnTo>
                    <a:pt x="1656" y="11"/>
                  </a:lnTo>
                  <a:lnTo>
                    <a:pt x="1744" y="24"/>
                  </a:lnTo>
                  <a:lnTo>
                    <a:pt x="1831" y="43"/>
                  </a:lnTo>
                  <a:lnTo>
                    <a:pt x="1916" y="66"/>
                  </a:lnTo>
                  <a:lnTo>
                    <a:pt x="2000" y="95"/>
                  </a:lnTo>
                  <a:lnTo>
                    <a:pt x="2081" y="128"/>
                  </a:lnTo>
                  <a:lnTo>
                    <a:pt x="2161" y="167"/>
                  </a:lnTo>
                  <a:lnTo>
                    <a:pt x="2238" y="210"/>
                  </a:lnTo>
                  <a:lnTo>
                    <a:pt x="2313" y="258"/>
                  </a:lnTo>
                  <a:lnTo>
                    <a:pt x="2385" y="311"/>
                  </a:lnTo>
                  <a:lnTo>
                    <a:pt x="2454" y="369"/>
                  </a:lnTo>
                  <a:lnTo>
                    <a:pt x="2520" y="430"/>
                  </a:lnTo>
                  <a:lnTo>
                    <a:pt x="2582" y="495"/>
                  </a:lnTo>
                  <a:lnTo>
                    <a:pt x="2639" y="564"/>
                  </a:lnTo>
                  <a:lnTo>
                    <a:pt x="2693" y="636"/>
                  </a:lnTo>
                  <a:lnTo>
                    <a:pt x="2741" y="710"/>
                  </a:lnTo>
                  <a:lnTo>
                    <a:pt x="2784" y="787"/>
                  </a:lnTo>
                  <a:lnTo>
                    <a:pt x="2823" y="865"/>
                  </a:lnTo>
                  <a:lnTo>
                    <a:pt x="2857" y="946"/>
                  </a:lnTo>
                  <a:lnTo>
                    <a:pt x="2885" y="1029"/>
                  </a:lnTo>
                  <a:lnTo>
                    <a:pt x="2909" y="1114"/>
                  </a:lnTo>
                  <a:lnTo>
                    <a:pt x="2928" y="1201"/>
                  </a:lnTo>
                  <a:lnTo>
                    <a:pt x="2941" y="1288"/>
                  </a:lnTo>
                  <a:lnTo>
                    <a:pt x="2949" y="1376"/>
                  </a:lnTo>
                  <a:lnTo>
                    <a:pt x="2952" y="1467"/>
                  </a:lnTo>
                  <a:lnTo>
                    <a:pt x="2949" y="1556"/>
                  </a:lnTo>
                  <a:lnTo>
                    <a:pt x="2941" y="1645"/>
                  </a:lnTo>
                  <a:lnTo>
                    <a:pt x="2928" y="1732"/>
                  </a:lnTo>
                  <a:lnTo>
                    <a:pt x="2909" y="1818"/>
                  </a:lnTo>
                  <a:lnTo>
                    <a:pt x="2885" y="1903"/>
                  </a:lnTo>
                  <a:lnTo>
                    <a:pt x="2857" y="1985"/>
                  </a:lnTo>
                  <a:lnTo>
                    <a:pt x="2823" y="2066"/>
                  </a:lnTo>
                  <a:lnTo>
                    <a:pt x="2785" y="2144"/>
                  </a:lnTo>
                  <a:lnTo>
                    <a:pt x="2741" y="2220"/>
                  </a:lnTo>
                  <a:lnTo>
                    <a:pt x="2693" y="2294"/>
                  </a:lnTo>
                  <a:lnTo>
                    <a:pt x="2640" y="2365"/>
                  </a:lnTo>
                  <a:lnTo>
                    <a:pt x="2583" y="2434"/>
                  </a:lnTo>
                  <a:lnTo>
                    <a:pt x="2654" y="2505"/>
                  </a:lnTo>
                  <a:lnTo>
                    <a:pt x="2681" y="2504"/>
                  </a:lnTo>
                  <a:lnTo>
                    <a:pt x="2707" y="2508"/>
                  </a:lnTo>
                  <a:lnTo>
                    <a:pt x="2733" y="2516"/>
                  </a:lnTo>
                  <a:lnTo>
                    <a:pt x="2756" y="2530"/>
                  </a:lnTo>
                  <a:lnTo>
                    <a:pt x="2778" y="2547"/>
                  </a:lnTo>
                  <a:lnTo>
                    <a:pt x="3286" y="3053"/>
                  </a:lnTo>
                  <a:lnTo>
                    <a:pt x="3303" y="3074"/>
                  </a:lnTo>
                  <a:lnTo>
                    <a:pt x="3317" y="3096"/>
                  </a:lnTo>
                  <a:lnTo>
                    <a:pt x="3325" y="3120"/>
                  </a:lnTo>
                  <a:lnTo>
                    <a:pt x="3330" y="3145"/>
                  </a:lnTo>
                  <a:lnTo>
                    <a:pt x="3330" y="3171"/>
                  </a:lnTo>
                  <a:lnTo>
                    <a:pt x="3325" y="3196"/>
                  </a:lnTo>
                  <a:lnTo>
                    <a:pt x="3317" y="3221"/>
                  </a:lnTo>
                  <a:lnTo>
                    <a:pt x="3303" y="3244"/>
                  </a:lnTo>
                  <a:lnTo>
                    <a:pt x="3286" y="3265"/>
                  </a:lnTo>
                  <a:lnTo>
                    <a:pt x="3268" y="3281"/>
                  </a:lnTo>
                  <a:lnTo>
                    <a:pt x="3247" y="3293"/>
                  </a:lnTo>
                  <a:lnTo>
                    <a:pt x="3225" y="3302"/>
                  </a:lnTo>
                  <a:lnTo>
                    <a:pt x="3203" y="3308"/>
                  </a:lnTo>
                  <a:lnTo>
                    <a:pt x="3180" y="3310"/>
                  </a:lnTo>
                  <a:lnTo>
                    <a:pt x="3156" y="3308"/>
                  </a:lnTo>
                  <a:lnTo>
                    <a:pt x="3134" y="3302"/>
                  </a:lnTo>
                  <a:lnTo>
                    <a:pt x="3112" y="3293"/>
                  </a:lnTo>
                  <a:lnTo>
                    <a:pt x="3091" y="3281"/>
                  </a:lnTo>
                  <a:lnTo>
                    <a:pt x="3072" y="3265"/>
                  </a:lnTo>
                  <a:lnTo>
                    <a:pt x="2564" y="2759"/>
                  </a:lnTo>
                  <a:lnTo>
                    <a:pt x="2545" y="2739"/>
                  </a:lnTo>
                  <a:lnTo>
                    <a:pt x="2533" y="2715"/>
                  </a:lnTo>
                  <a:lnTo>
                    <a:pt x="2524" y="2690"/>
                  </a:lnTo>
                  <a:lnTo>
                    <a:pt x="2520" y="2664"/>
                  </a:lnTo>
                  <a:lnTo>
                    <a:pt x="2521" y="2638"/>
                  </a:lnTo>
                  <a:lnTo>
                    <a:pt x="2450" y="2567"/>
                  </a:lnTo>
                  <a:lnTo>
                    <a:pt x="2381" y="2623"/>
                  </a:lnTo>
                  <a:lnTo>
                    <a:pt x="2309" y="2676"/>
                  </a:lnTo>
                  <a:lnTo>
                    <a:pt x="2234" y="2723"/>
                  </a:lnTo>
                  <a:lnTo>
                    <a:pt x="2158" y="2767"/>
                  </a:lnTo>
                  <a:lnTo>
                    <a:pt x="2078" y="2805"/>
                  </a:lnTo>
                  <a:lnTo>
                    <a:pt x="1998" y="2839"/>
                  </a:lnTo>
                  <a:lnTo>
                    <a:pt x="1914" y="2867"/>
                  </a:lnTo>
                  <a:lnTo>
                    <a:pt x="1829" y="2891"/>
                  </a:lnTo>
                  <a:lnTo>
                    <a:pt x="1743" y="2909"/>
                  </a:lnTo>
                  <a:lnTo>
                    <a:pt x="1655" y="2923"/>
                  </a:lnTo>
                  <a:lnTo>
                    <a:pt x="1566" y="2930"/>
                  </a:lnTo>
                  <a:lnTo>
                    <a:pt x="1476" y="2933"/>
                  </a:lnTo>
                  <a:lnTo>
                    <a:pt x="1385" y="2930"/>
                  </a:lnTo>
                  <a:lnTo>
                    <a:pt x="1296" y="2923"/>
                  </a:lnTo>
                  <a:lnTo>
                    <a:pt x="1207" y="2909"/>
                  </a:lnTo>
                  <a:lnTo>
                    <a:pt x="1120" y="2891"/>
                  </a:lnTo>
                  <a:lnTo>
                    <a:pt x="1035" y="2867"/>
                  </a:lnTo>
                  <a:lnTo>
                    <a:pt x="952" y="2839"/>
                  </a:lnTo>
                  <a:lnTo>
                    <a:pt x="870" y="2804"/>
                  </a:lnTo>
                  <a:lnTo>
                    <a:pt x="790" y="2767"/>
                  </a:lnTo>
                  <a:lnTo>
                    <a:pt x="714" y="2723"/>
                  </a:lnTo>
                  <a:lnTo>
                    <a:pt x="639" y="2675"/>
                  </a:lnTo>
                  <a:lnTo>
                    <a:pt x="567" y="2622"/>
                  </a:lnTo>
                  <a:lnTo>
                    <a:pt x="498" y="2565"/>
                  </a:lnTo>
                  <a:lnTo>
                    <a:pt x="432" y="2504"/>
                  </a:lnTo>
                  <a:lnTo>
                    <a:pt x="368" y="2436"/>
                  </a:lnTo>
                  <a:lnTo>
                    <a:pt x="310" y="2365"/>
                  </a:lnTo>
                  <a:lnTo>
                    <a:pt x="255" y="2293"/>
                  </a:lnTo>
                  <a:lnTo>
                    <a:pt x="207" y="2217"/>
                  </a:lnTo>
                  <a:lnTo>
                    <a:pt x="164" y="2139"/>
                  </a:lnTo>
                  <a:lnTo>
                    <a:pt x="126" y="2060"/>
                  </a:lnTo>
                  <a:lnTo>
                    <a:pt x="92" y="1977"/>
                  </a:lnTo>
                  <a:lnTo>
                    <a:pt x="64" y="1895"/>
                  </a:lnTo>
                  <a:lnTo>
                    <a:pt x="41" y="1811"/>
                  </a:lnTo>
                  <a:lnTo>
                    <a:pt x="23" y="1726"/>
                  </a:lnTo>
                  <a:lnTo>
                    <a:pt x="10" y="1639"/>
                  </a:lnTo>
                  <a:lnTo>
                    <a:pt x="3" y="1553"/>
                  </a:lnTo>
                  <a:lnTo>
                    <a:pt x="0" y="1467"/>
                  </a:lnTo>
                  <a:lnTo>
                    <a:pt x="3" y="1380"/>
                  </a:lnTo>
                  <a:lnTo>
                    <a:pt x="10" y="1294"/>
                  </a:lnTo>
                  <a:lnTo>
                    <a:pt x="23" y="1208"/>
                  </a:lnTo>
                  <a:lnTo>
                    <a:pt x="41" y="1123"/>
                  </a:lnTo>
                  <a:lnTo>
                    <a:pt x="64" y="1038"/>
                  </a:lnTo>
                  <a:lnTo>
                    <a:pt x="92" y="955"/>
                  </a:lnTo>
                  <a:lnTo>
                    <a:pt x="126" y="874"/>
                  </a:lnTo>
                  <a:lnTo>
                    <a:pt x="164" y="794"/>
                  </a:lnTo>
                  <a:lnTo>
                    <a:pt x="207" y="717"/>
                  </a:lnTo>
                  <a:lnTo>
                    <a:pt x="255" y="641"/>
                  </a:lnTo>
                  <a:lnTo>
                    <a:pt x="310" y="568"/>
                  </a:lnTo>
                  <a:lnTo>
                    <a:pt x="368" y="497"/>
                  </a:lnTo>
                  <a:lnTo>
                    <a:pt x="432" y="430"/>
                  </a:lnTo>
                  <a:lnTo>
                    <a:pt x="498" y="369"/>
                  </a:lnTo>
                  <a:lnTo>
                    <a:pt x="567" y="311"/>
                  </a:lnTo>
                  <a:lnTo>
                    <a:pt x="639" y="258"/>
                  </a:lnTo>
                  <a:lnTo>
                    <a:pt x="714" y="210"/>
                  </a:lnTo>
                  <a:lnTo>
                    <a:pt x="790" y="167"/>
                  </a:lnTo>
                  <a:lnTo>
                    <a:pt x="870" y="128"/>
                  </a:lnTo>
                  <a:lnTo>
                    <a:pt x="952" y="95"/>
                  </a:lnTo>
                  <a:lnTo>
                    <a:pt x="1035" y="66"/>
                  </a:lnTo>
                  <a:lnTo>
                    <a:pt x="1120" y="43"/>
                  </a:lnTo>
                  <a:lnTo>
                    <a:pt x="1207" y="24"/>
                  </a:lnTo>
                  <a:lnTo>
                    <a:pt x="1296" y="11"/>
                  </a:lnTo>
                  <a:lnTo>
                    <a:pt x="1385" y="2"/>
                  </a:lnTo>
                  <a:lnTo>
                    <a:pt x="14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1" name="Freeform 259"/>
            <p:cNvSpPr>
              <a:spLocks/>
            </p:cNvSpPr>
            <p:nvPr/>
          </p:nvSpPr>
          <p:spPr bwMode="auto">
            <a:xfrm>
              <a:off x="9323388" y="3578225"/>
              <a:ext cx="153988" cy="130175"/>
            </a:xfrm>
            <a:custGeom>
              <a:avLst/>
              <a:gdLst>
                <a:gd name="T0" fmla="*/ 531 w 1060"/>
                <a:gd name="T1" fmla="*/ 0 h 902"/>
                <a:gd name="T2" fmla="*/ 548 w 1060"/>
                <a:gd name="T3" fmla="*/ 2 h 902"/>
                <a:gd name="T4" fmla="*/ 565 w 1060"/>
                <a:gd name="T5" fmla="*/ 7 h 902"/>
                <a:gd name="T6" fmla="*/ 579 w 1060"/>
                <a:gd name="T7" fmla="*/ 17 h 902"/>
                <a:gd name="T8" fmla="*/ 1033 w 1060"/>
                <a:gd name="T9" fmla="*/ 393 h 902"/>
                <a:gd name="T10" fmla="*/ 1044 w 1060"/>
                <a:gd name="T11" fmla="*/ 404 h 902"/>
                <a:gd name="T12" fmla="*/ 1053 w 1060"/>
                <a:gd name="T13" fmla="*/ 419 h 902"/>
                <a:gd name="T14" fmla="*/ 1059 w 1060"/>
                <a:gd name="T15" fmla="*/ 435 h 902"/>
                <a:gd name="T16" fmla="*/ 1060 w 1060"/>
                <a:gd name="T17" fmla="*/ 451 h 902"/>
                <a:gd name="T18" fmla="*/ 1059 w 1060"/>
                <a:gd name="T19" fmla="*/ 467 h 902"/>
                <a:gd name="T20" fmla="*/ 1053 w 1060"/>
                <a:gd name="T21" fmla="*/ 482 h 902"/>
                <a:gd name="T22" fmla="*/ 1044 w 1060"/>
                <a:gd name="T23" fmla="*/ 497 h 902"/>
                <a:gd name="T24" fmla="*/ 1033 w 1060"/>
                <a:gd name="T25" fmla="*/ 508 h 902"/>
                <a:gd name="T26" fmla="*/ 579 w 1060"/>
                <a:gd name="T27" fmla="*/ 884 h 902"/>
                <a:gd name="T28" fmla="*/ 564 w 1060"/>
                <a:gd name="T29" fmla="*/ 894 h 902"/>
                <a:gd name="T30" fmla="*/ 548 w 1060"/>
                <a:gd name="T31" fmla="*/ 899 h 902"/>
                <a:gd name="T32" fmla="*/ 530 w 1060"/>
                <a:gd name="T33" fmla="*/ 902 h 902"/>
                <a:gd name="T34" fmla="*/ 514 w 1060"/>
                <a:gd name="T35" fmla="*/ 899 h 902"/>
                <a:gd name="T36" fmla="*/ 499 w 1060"/>
                <a:gd name="T37" fmla="*/ 894 h 902"/>
                <a:gd name="T38" fmla="*/ 483 w 1060"/>
                <a:gd name="T39" fmla="*/ 885 h 902"/>
                <a:gd name="T40" fmla="*/ 472 w 1060"/>
                <a:gd name="T41" fmla="*/ 873 h 902"/>
                <a:gd name="T42" fmla="*/ 462 w 1060"/>
                <a:gd name="T43" fmla="*/ 859 h 902"/>
                <a:gd name="T44" fmla="*/ 457 w 1060"/>
                <a:gd name="T45" fmla="*/ 843 h 902"/>
                <a:gd name="T46" fmla="*/ 455 w 1060"/>
                <a:gd name="T47" fmla="*/ 827 h 902"/>
                <a:gd name="T48" fmla="*/ 455 w 1060"/>
                <a:gd name="T49" fmla="*/ 668 h 902"/>
                <a:gd name="T50" fmla="*/ 76 w 1060"/>
                <a:gd name="T51" fmla="*/ 668 h 902"/>
                <a:gd name="T52" fmla="*/ 56 w 1060"/>
                <a:gd name="T53" fmla="*/ 664 h 902"/>
                <a:gd name="T54" fmla="*/ 38 w 1060"/>
                <a:gd name="T55" fmla="*/ 657 h 902"/>
                <a:gd name="T56" fmla="*/ 22 w 1060"/>
                <a:gd name="T57" fmla="*/ 646 h 902"/>
                <a:gd name="T58" fmla="*/ 11 w 1060"/>
                <a:gd name="T59" fmla="*/ 630 h 902"/>
                <a:gd name="T60" fmla="*/ 2 w 1060"/>
                <a:gd name="T61" fmla="*/ 612 h 902"/>
                <a:gd name="T62" fmla="*/ 0 w 1060"/>
                <a:gd name="T63" fmla="*/ 592 h 902"/>
                <a:gd name="T64" fmla="*/ 0 w 1060"/>
                <a:gd name="T65" fmla="*/ 309 h 902"/>
                <a:gd name="T66" fmla="*/ 2 w 1060"/>
                <a:gd name="T67" fmla="*/ 288 h 902"/>
                <a:gd name="T68" fmla="*/ 11 w 1060"/>
                <a:gd name="T69" fmla="*/ 271 h 902"/>
                <a:gd name="T70" fmla="*/ 22 w 1060"/>
                <a:gd name="T71" fmla="*/ 256 h 902"/>
                <a:gd name="T72" fmla="*/ 38 w 1060"/>
                <a:gd name="T73" fmla="*/ 244 h 902"/>
                <a:gd name="T74" fmla="*/ 56 w 1060"/>
                <a:gd name="T75" fmla="*/ 236 h 902"/>
                <a:gd name="T76" fmla="*/ 76 w 1060"/>
                <a:gd name="T77" fmla="*/ 234 h 902"/>
                <a:gd name="T78" fmla="*/ 455 w 1060"/>
                <a:gd name="T79" fmla="*/ 234 h 902"/>
                <a:gd name="T80" fmla="*/ 455 w 1060"/>
                <a:gd name="T81" fmla="*/ 75 h 902"/>
                <a:gd name="T82" fmla="*/ 457 w 1060"/>
                <a:gd name="T83" fmla="*/ 57 h 902"/>
                <a:gd name="T84" fmla="*/ 462 w 1060"/>
                <a:gd name="T85" fmla="*/ 41 h 902"/>
                <a:gd name="T86" fmla="*/ 472 w 1060"/>
                <a:gd name="T87" fmla="*/ 28 h 902"/>
                <a:gd name="T88" fmla="*/ 483 w 1060"/>
                <a:gd name="T89" fmla="*/ 15 h 902"/>
                <a:gd name="T90" fmla="*/ 499 w 1060"/>
                <a:gd name="T91" fmla="*/ 6 h 902"/>
                <a:gd name="T92" fmla="*/ 514 w 1060"/>
                <a:gd name="T93" fmla="*/ 1 h 902"/>
                <a:gd name="T94" fmla="*/ 531 w 1060"/>
                <a:gd name="T95" fmla="*/ 0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60" h="902">
                  <a:moveTo>
                    <a:pt x="531" y="0"/>
                  </a:moveTo>
                  <a:lnTo>
                    <a:pt x="548" y="2"/>
                  </a:lnTo>
                  <a:lnTo>
                    <a:pt x="565" y="7"/>
                  </a:lnTo>
                  <a:lnTo>
                    <a:pt x="579" y="17"/>
                  </a:lnTo>
                  <a:lnTo>
                    <a:pt x="1033" y="393"/>
                  </a:lnTo>
                  <a:lnTo>
                    <a:pt x="1044" y="404"/>
                  </a:lnTo>
                  <a:lnTo>
                    <a:pt x="1053" y="419"/>
                  </a:lnTo>
                  <a:lnTo>
                    <a:pt x="1059" y="435"/>
                  </a:lnTo>
                  <a:lnTo>
                    <a:pt x="1060" y="451"/>
                  </a:lnTo>
                  <a:lnTo>
                    <a:pt x="1059" y="467"/>
                  </a:lnTo>
                  <a:lnTo>
                    <a:pt x="1053" y="482"/>
                  </a:lnTo>
                  <a:lnTo>
                    <a:pt x="1044" y="497"/>
                  </a:lnTo>
                  <a:lnTo>
                    <a:pt x="1033" y="508"/>
                  </a:lnTo>
                  <a:lnTo>
                    <a:pt x="579" y="884"/>
                  </a:lnTo>
                  <a:lnTo>
                    <a:pt x="564" y="894"/>
                  </a:lnTo>
                  <a:lnTo>
                    <a:pt x="548" y="899"/>
                  </a:lnTo>
                  <a:lnTo>
                    <a:pt x="530" y="902"/>
                  </a:lnTo>
                  <a:lnTo>
                    <a:pt x="514" y="899"/>
                  </a:lnTo>
                  <a:lnTo>
                    <a:pt x="499" y="894"/>
                  </a:lnTo>
                  <a:lnTo>
                    <a:pt x="483" y="885"/>
                  </a:lnTo>
                  <a:lnTo>
                    <a:pt x="472" y="873"/>
                  </a:lnTo>
                  <a:lnTo>
                    <a:pt x="462" y="859"/>
                  </a:lnTo>
                  <a:lnTo>
                    <a:pt x="457" y="843"/>
                  </a:lnTo>
                  <a:lnTo>
                    <a:pt x="455" y="827"/>
                  </a:lnTo>
                  <a:lnTo>
                    <a:pt x="455" y="668"/>
                  </a:lnTo>
                  <a:lnTo>
                    <a:pt x="76" y="668"/>
                  </a:lnTo>
                  <a:lnTo>
                    <a:pt x="56" y="664"/>
                  </a:lnTo>
                  <a:lnTo>
                    <a:pt x="38" y="657"/>
                  </a:lnTo>
                  <a:lnTo>
                    <a:pt x="22" y="646"/>
                  </a:lnTo>
                  <a:lnTo>
                    <a:pt x="11" y="630"/>
                  </a:lnTo>
                  <a:lnTo>
                    <a:pt x="2" y="612"/>
                  </a:lnTo>
                  <a:lnTo>
                    <a:pt x="0" y="592"/>
                  </a:lnTo>
                  <a:lnTo>
                    <a:pt x="0" y="309"/>
                  </a:lnTo>
                  <a:lnTo>
                    <a:pt x="2" y="288"/>
                  </a:lnTo>
                  <a:lnTo>
                    <a:pt x="11" y="271"/>
                  </a:lnTo>
                  <a:lnTo>
                    <a:pt x="22" y="256"/>
                  </a:lnTo>
                  <a:lnTo>
                    <a:pt x="38" y="244"/>
                  </a:lnTo>
                  <a:lnTo>
                    <a:pt x="56" y="236"/>
                  </a:lnTo>
                  <a:lnTo>
                    <a:pt x="76" y="234"/>
                  </a:lnTo>
                  <a:lnTo>
                    <a:pt x="455" y="234"/>
                  </a:lnTo>
                  <a:lnTo>
                    <a:pt x="455" y="75"/>
                  </a:lnTo>
                  <a:lnTo>
                    <a:pt x="457" y="57"/>
                  </a:lnTo>
                  <a:lnTo>
                    <a:pt x="462" y="41"/>
                  </a:lnTo>
                  <a:lnTo>
                    <a:pt x="472" y="28"/>
                  </a:lnTo>
                  <a:lnTo>
                    <a:pt x="483" y="15"/>
                  </a:lnTo>
                  <a:lnTo>
                    <a:pt x="499" y="6"/>
                  </a:lnTo>
                  <a:lnTo>
                    <a:pt x="514" y="1"/>
                  </a:lnTo>
                  <a:lnTo>
                    <a:pt x="5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2" name="Freeform 260"/>
            <p:cNvSpPr>
              <a:spLocks/>
            </p:cNvSpPr>
            <p:nvPr/>
          </p:nvSpPr>
          <p:spPr bwMode="auto">
            <a:xfrm>
              <a:off x="9213851" y="3468688"/>
              <a:ext cx="153988" cy="130175"/>
            </a:xfrm>
            <a:custGeom>
              <a:avLst/>
              <a:gdLst>
                <a:gd name="T0" fmla="*/ 529 w 1060"/>
                <a:gd name="T1" fmla="*/ 0 h 902"/>
                <a:gd name="T2" fmla="*/ 546 w 1060"/>
                <a:gd name="T3" fmla="*/ 1 h 902"/>
                <a:gd name="T4" fmla="*/ 563 w 1060"/>
                <a:gd name="T5" fmla="*/ 6 h 902"/>
                <a:gd name="T6" fmla="*/ 577 w 1060"/>
                <a:gd name="T7" fmla="*/ 16 h 902"/>
                <a:gd name="T8" fmla="*/ 589 w 1060"/>
                <a:gd name="T9" fmla="*/ 28 h 902"/>
                <a:gd name="T10" fmla="*/ 598 w 1060"/>
                <a:gd name="T11" fmla="*/ 42 h 902"/>
                <a:gd name="T12" fmla="*/ 605 w 1060"/>
                <a:gd name="T13" fmla="*/ 58 h 902"/>
                <a:gd name="T14" fmla="*/ 606 w 1060"/>
                <a:gd name="T15" fmla="*/ 75 h 902"/>
                <a:gd name="T16" fmla="*/ 606 w 1060"/>
                <a:gd name="T17" fmla="*/ 234 h 902"/>
                <a:gd name="T18" fmla="*/ 985 w 1060"/>
                <a:gd name="T19" fmla="*/ 234 h 902"/>
                <a:gd name="T20" fmla="*/ 1004 w 1060"/>
                <a:gd name="T21" fmla="*/ 236 h 902"/>
                <a:gd name="T22" fmla="*/ 1022 w 1060"/>
                <a:gd name="T23" fmla="*/ 244 h 902"/>
                <a:gd name="T24" fmla="*/ 1038 w 1060"/>
                <a:gd name="T25" fmla="*/ 256 h 902"/>
                <a:gd name="T26" fmla="*/ 1049 w 1060"/>
                <a:gd name="T27" fmla="*/ 271 h 902"/>
                <a:gd name="T28" fmla="*/ 1058 w 1060"/>
                <a:gd name="T29" fmla="*/ 289 h 902"/>
                <a:gd name="T30" fmla="*/ 1060 w 1060"/>
                <a:gd name="T31" fmla="*/ 309 h 902"/>
                <a:gd name="T32" fmla="*/ 1060 w 1060"/>
                <a:gd name="T33" fmla="*/ 592 h 902"/>
                <a:gd name="T34" fmla="*/ 1058 w 1060"/>
                <a:gd name="T35" fmla="*/ 613 h 902"/>
                <a:gd name="T36" fmla="*/ 1049 w 1060"/>
                <a:gd name="T37" fmla="*/ 630 h 902"/>
                <a:gd name="T38" fmla="*/ 1038 w 1060"/>
                <a:gd name="T39" fmla="*/ 646 h 902"/>
                <a:gd name="T40" fmla="*/ 1022 w 1060"/>
                <a:gd name="T41" fmla="*/ 657 h 902"/>
                <a:gd name="T42" fmla="*/ 1004 w 1060"/>
                <a:gd name="T43" fmla="*/ 665 h 902"/>
                <a:gd name="T44" fmla="*/ 985 w 1060"/>
                <a:gd name="T45" fmla="*/ 668 h 902"/>
                <a:gd name="T46" fmla="*/ 606 w 1060"/>
                <a:gd name="T47" fmla="*/ 668 h 902"/>
                <a:gd name="T48" fmla="*/ 606 w 1060"/>
                <a:gd name="T49" fmla="*/ 827 h 902"/>
                <a:gd name="T50" fmla="*/ 605 w 1060"/>
                <a:gd name="T51" fmla="*/ 843 h 902"/>
                <a:gd name="T52" fmla="*/ 598 w 1060"/>
                <a:gd name="T53" fmla="*/ 860 h 902"/>
                <a:gd name="T54" fmla="*/ 589 w 1060"/>
                <a:gd name="T55" fmla="*/ 874 h 902"/>
                <a:gd name="T56" fmla="*/ 577 w 1060"/>
                <a:gd name="T57" fmla="*/ 886 h 902"/>
                <a:gd name="T58" fmla="*/ 563 w 1060"/>
                <a:gd name="T59" fmla="*/ 894 h 902"/>
                <a:gd name="T60" fmla="*/ 547 w 1060"/>
                <a:gd name="T61" fmla="*/ 901 h 902"/>
                <a:gd name="T62" fmla="*/ 530 w 1060"/>
                <a:gd name="T63" fmla="*/ 902 h 902"/>
                <a:gd name="T64" fmla="*/ 513 w 1060"/>
                <a:gd name="T65" fmla="*/ 900 h 902"/>
                <a:gd name="T66" fmla="*/ 497 w 1060"/>
                <a:gd name="T67" fmla="*/ 894 h 902"/>
                <a:gd name="T68" fmla="*/ 482 w 1060"/>
                <a:gd name="T69" fmla="*/ 884 h 902"/>
                <a:gd name="T70" fmla="*/ 28 w 1060"/>
                <a:gd name="T71" fmla="*/ 509 h 902"/>
                <a:gd name="T72" fmla="*/ 16 w 1060"/>
                <a:gd name="T73" fmla="*/ 496 h 902"/>
                <a:gd name="T74" fmla="*/ 8 w 1060"/>
                <a:gd name="T75" fmla="*/ 483 h 902"/>
                <a:gd name="T76" fmla="*/ 3 w 1060"/>
                <a:gd name="T77" fmla="*/ 467 h 902"/>
                <a:gd name="T78" fmla="*/ 0 w 1060"/>
                <a:gd name="T79" fmla="*/ 450 h 902"/>
                <a:gd name="T80" fmla="*/ 3 w 1060"/>
                <a:gd name="T81" fmla="*/ 435 h 902"/>
                <a:gd name="T82" fmla="*/ 8 w 1060"/>
                <a:gd name="T83" fmla="*/ 419 h 902"/>
                <a:gd name="T84" fmla="*/ 16 w 1060"/>
                <a:gd name="T85" fmla="*/ 405 h 902"/>
                <a:gd name="T86" fmla="*/ 28 w 1060"/>
                <a:gd name="T87" fmla="*/ 393 h 902"/>
                <a:gd name="T88" fmla="*/ 482 w 1060"/>
                <a:gd name="T89" fmla="*/ 17 h 902"/>
                <a:gd name="T90" fmla="*/ 497 w 1060"/>
                <a:gd name="T91" fmla="*/ 7 h 902"/>
                <a:gd name="T92" fmla="*/ 512 w 1060"/>
                <a:gd name="T93" fmla="*/ 2 h 902"/>
                <a:gd name="T94" fmla="*/ 529 w 1060"/>
                <a:gd name="T95" fmla="*/ 0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60" h="902">
                  <a:moveTo>
                    <a:pt x="529" y="0"/>
                  </a:moveTo>
                  <a:lnTo>
                    <a:pt x="546" y="1"/>
                  </a:lnTo>
                  <a:lnTo>
                    <a:pt x="563" y="6"/>
                  </a:lnTo>
                  <a:lnTo>
                    <a:pt x="577" y="16"/>
                  </a:lnTo>
                  <a:lnTo>
                    <a:pt x="589" y="28"/>
                  </a:lnTo>
                  <a:lnTo>
                    <a:pt x="598" y="42"/>
                  </a:lnTo>
                  <a:lnTo>
                    <a:pt x="605" y="58"/>
                  </a:lnTo>
                  <a:lnTo>
                    <a:pt x="606" y="75"/>
                  </a:lnTo>
                  <a:lnTo>
                    <a:pt x="606" y="234"/>
                  </a:lnTo>
                  <a:lnTo>
                    <a:pt x="985" y="234"/>
                  </a:lnTo>
                  <a:lnTo>
                    <a:pt x="1004" y="236"/>
                  </a:lnTo>
                  <a:lnTo>
                    <a:pt x="1022" y="244"/>
                  </a:lnTo>
                  <a:lnTo>
                    <a:pt x="1038" y="256"/>
                  </a:lnTo>
                  <a:lnTo>
                    <a:pt x="1049" y="271"/>
                  </a:lnTo>
                  <a:lnTo>
                    <a:pt x="1058" y="289"/>
                  </a:lnTo>
                  <a:lnTo>
                    <a:pt x="1060" y="309"/>
                  </a:lnTo>
                  <a:lnTo>
                    <a:pt x="1060" y="592"/>
                  </a:lnTo>
                  <a:lnTo>
                    <a:pt x="1058" y="613"/>
                  </a:lnTo>
                  <a:lnTo>
                    <a:pt x="1049" y="630"/>
                  </a:lnTo>
                  <a:lnTo>
                    <a:pt x="1038" y="646"/>
                  </a:lnTo>
                  <a:lnTo>
                    <a:pt x="1022" y="657"/>
                  </a:lnTo>
                  <a:lnTo>
                    <a:pt x="1004" y="665"/>
                  </a:lnTo>
                  <a:lnTo>
                    <a:pt x="985" y="668"/>
                  </a:lnTo>
                  <a:lnTo>
                    <a:pt x="606" y="668"/>
                  </a:lnTo>
                  <a:lnTo>
                    <a:pt x="606" y="827"/>
                  </a:lnTo>
                  <a:lnTo>
                    <a:pt x="605" y="843"/>
                  </a:lnTo>
                  <a:lnTo>
                    <a:pt x="598" y="860"/>
                  </a:lnTo>
                  <a:lnTo>
                    <a:pt x="589" y="874"/>
                  </a:lnTo>
                  <a:lnTo>
                    <a:pt x="577" y="886"/>
                  </a:lnTo>
                  <a:lnTo>
                    <a:pt x="563" y="894"/>
                  </a:lnTo>
                  <a:lnTo>
                    <a:pt x="547" y="901"/>
                  </a:lnTo>
                  <a:lnTo>
                    <a:pt x="530" y="902"/>
                  </a:lnTo>
                  <a:lnTo>
                    <a:pt x="513" y="900"/>
                  </a:lnTo>
                  <a:lnTo>
                    <a:pt x="497" y="894"/>
                  </a:lnTo>
                  <a:lnTo>
                    <a:pt x="482" y="884"/>
                  </a:lnTo>
                  <a:lnTo>
                    <a:pt x="28" y="509"/>
                  </a:lnTo>
                  <a:lnTo>
                    <a:pt x="16" y="496"/>
                  </a:lnTo>
                  <a:lnTo>
                    <a:pt x="8" y="483"/>
                  </a:lnTo>
                  <a:lnTo>
                    <a:pt x="3" y="467"/>
                  </a:lnTo>
                  <a:lnTo>
                    <a:pt x="0" y="450"/>
                  </a:lnTo>
                  <a:lnTo>
                    <a:pt x="3" y="435"/>
                  </a:lnTo>
                  <a:lnTo>
                    <a:pt x="8" y="419"/>
                  </a:lnTo>
                  <a:lnTo>
                    <a:pt x="16" y="405"/>
                  </a:lnTo>
                  <a:lnTo>
                    <a:pt x="28" y="393"/>
                  </a:lnTo>
                  <a:lnTo>
                    <a:pt x="482" y="17"/>
                  </a:lnTo>
                  <a:lnTo>
                    <a:pt x="497" y="7"/>
                  </a:lnTo>
                  <a:lnTo>
                    <a:pt x="512" y="2"/>
                  </a:lnTo>
                  <a:lnTo>
                    <a:pt x="5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5" name="Group 494"/>
          <p:cNvGrpSpPr/>
          <p:nvPr/>
        </p:nvGrpSpPr>
        <p:grpSpPr>
          <a:xfrm flipH="1">
            <a:off x="4740184" y="2749833"/>
            <a:ext cx="329931" cy="221043"/>
            <a:chOff x="8397875" y="3457576"/>
            <a:chExt cx="481013" cy="3222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56" name="Freeform 265"/>
            <p:cNvSpPr>
              <a:spLocks noEditPoints="1"/>
            </p:cNvSpPr>
            <p:nvPr/>
          </p:nvSpPr>
          <p:spPr bwMode="auto">
            <a:xfrm>
              <a:off x="8397875" y="3482976"/>
              <a:ext cx="379413" cy="296863"/>
            </a:xfrm>
            <a:custGeom>
              <a:avLst/>
              <a:gdLst>
                <a:gd name="T0" fmla="*/ 603 w 2624"/>
                <a:gd name="T1" fmla="*/ 1681 h 2057"/>
                <a:gd name="T2" fmla="*/ 630 w 2624"/>
                <a:gd name="T3" fmla="*/ 1748 h 2057"/>
                <a:gd name="T4" fmla="*/ 675 w 2624"/>
                <a:gd name="T5" fmla="*/ 1805 h 2057"/>
                <a:gd name="T6" fmla="*/ 732 w 2624"/>
                <a:gd name="T7" fmla="*/ 1850 h 2057"/>
                <a:gd name="T8" fmla="*/ 800 w 2624"/>
                <a:gd name="T9" fmla="*/ 1878 h 2057"/>
                <a:gd name="T10" fmla="*/ 875 w 2624"/>
                <a:gd name="T11" fmla="*/ 1889 h 2057"/>
                <a:gd name="T12" fmla="*/ 949 w 2624"/>
                <a:gd name="T13" fmla="*/ 1879 h 2057"/>
                <a:gd name="T14" fmla="*/ 1016 w 2624"/>
                <a:gd name="T15" fmla="*/ 1851 h 2057"/>
                <a:gd name="T16" fmla="*/ 1075 w 2624"/>
                <a:gd name="T17" fmla="*/ 1806 h 2057"/>
                <a:gd name="T18" fmla="*/ 1116 w 2624"/>
                <a:gd name="T19" fmla="*/ 1755 h 2057"/>
                <a:gd name="T20" fmla="*/ 1143 w 2624"/>
                <a:gd name="T21" fmla="*/ 1697 h 2057"/>
                <a:gd name="T22" fmla="*/ 1999 w 2624"/>
                <a:gd name="T23" fmla="*/ 498 h 2057"/>
                <a:gd name="T24" fmla="*/ 2216 w 2624"/>
                <a:gd name="T25" fmla="*/ 1303 h 2057"/>
                <a:gd name="T26" fmla="*/ 2072 w 2624"/>
                <a:gd name="T27" fmla="*/ 0 h 2057"/>
                <a:gd name="T28" fmla="*/ 2130 w 2624"/>
                <a:gd name="T29" fmla="*/ 6 h 2057"/>
                <a:gd name="T30" fmla="*/ 2182 w 2624"/>
                <a:gd name="T31" fmla="*/ 30 h 2057"/>
                <a:gd name="T32" fmla="*/ 2223 w 2624"/>
                <a:gd name="T33" fmla="*/ 70 h 2057"/>
                <a:gd name="T34" fmla="*/ 2248 w 2624"/>
                <a:gd name="T35" fmla="*/ 124 h 2057"/>
                <a:gd name="T36" fmla="*/ 2598 w 2624"/>
                <a:gd name="T37" fmla="*/ 1421 h 2057"/>
                <a:gd name="T38" fmla="*/ 2624 w 2624"/>
                <a:gd name="T39" fmla="*/ 1533 h 2057"/>
                <a:gd name="T40" fmla="*/ 2619 w 2624"/>
                <a:gd name="T41" fmla="*/ 1591 h 2057"/>
                <a:gd name="T42" fmla="*/ 2595 w 2624"/>
                <a:gd name="T43" fmla="*/ 1642 h 2057"/>
                <a:gd name="T44" fmla="*/ 2554 w 2624"/>
                <a:gd name="T45" fmla="*/ 1683 h 2057"/>
                <a:gd name="T46" fmla="*/ 2500 w 2624"/>
                <a:gd name="T47" fmla="*/ 1708 h 2057"/>
                <a:gd name="T48" fmla="*/ 2439 w 2624"/>
                <a:gd name="T49" fmla="*/ 1712 h 2057"/>
                <a:gd name="T50" fmla="*/ 2382 w 2624"/>
                <a:gd name="T51" fmla="*/ 1695 h 2057"/>
                <a:gd name="T52" fmla="*/ 2334 w 2624"/>
                <a:gd name="T53" fmla="*/ 1659 h 2057"/>
                <a:gd name="T54" fmla="*/ 1322 w 2624"/>
                <a:gd name="T55" fmla="*/ 1662 h 2057"/>
                <a:gd name="T56" fmla="*/ 1304 w 2624"/>
                <a:gd name="T57" fmla="*/ 1745 h 2057"/>
                <a:gd name="T58" fmla="*/ 1271 w 2624"/>
                <a:gd name="T59" fmla="*/ 1822 h 2057"/>
                <a:gd name="T60" fmla="*/ 1224 w 2624"/>
                <a:gd name="T61" fmla="*/ 1893 h 2057"/>
                <a:gd name="T62" fmla="*/ 1159 w 2624"/>
                <a:gd name="T63" fmla="*/ 1956 h 2057"/>
                <a:gd name="T64" fmla="*/ 1080 w 2624"/>
                <a:gd name="T65" fmla="*/ 2008 h 2057"/>
                <a:gd name="T66" fmla="*/ 992 w 2624"/>
                <a:gd name="T67" fmla="*/ 2042 h 2057"/>
                <a:gd name="T68" fmla="*/ 915 w 2624"/>
                <a:gd name="T69" fmla="*/ 2055 h 2057"/>
                <a:gd name="T70" fmla="*/ 824 w 2624"/>
                <a:gd name="T71" fmla="*/ 2054 h 2057"/>
                <a:gd name="T72" fmla="*/ 728 w 2624"/>
                <a:gd name="T73" fmla="*/ 2032 h 2057"/>
                <a:gd name="T74" fmla="*/ 641 w 2624"/>
                <a:gd name="T75" fmla="*/ 1991 h 2057"/>
                <a:gd name="T76" fmla="*/ 565 w 2624"/>
                <a:gd name="T77" fmla="*/ 1934 h 2057"/>
                <a:gd name="T78" fmla="*/ 503 w 2624"/>
                <a:gd name="T79" fmla="*/ 1862 h 2057"/>
                <a:gd name="T80" fmla="*/ 457 w 2624"/>
                <a:gd name="T81" fmla="*/ 1778 h 2057"/>
                <a:gd name="T82" fmla="*/ 429 w 2624"/>
                <a:gd name="T83" fmla="*/ 1685 h 2057"/>
                <a:gd name="T84" fmla="*/ 289 w 2624"/>
                <a:gd name="T85" fmla="*/ 1704 h 2057"/>
                <a:gd name="T86" fmla="*/ 268 w 2624"/>
                <a:gd name="T87" fmla="*/ 1730 h 2057"/>
                <a:gd name="T88" fmla="*/ 238 w 2624"/>
                <a:gd name="T89" fmla="*/ 1746 h 2057"/>
                <a:gd name="T90" fmla="*/ 199 w 2624"/>
                <a:gd name="T91" fmla="*/ 1747 h 2057"/>
                <a:gd name="T92" fmla="*/ 165 w 2624"/>
                <a:gd name="T93" fmla="*/ 1732 h 2057"/>
                <a:gd name="T94" fmla="*/ 141 w 2624"/>
                <a:gd name="T95" fmla="*/ 1704 h 2057"/>
                <a:gd name="T96" fmla="*/ 101 w 2624"/>
                <a:gd name="T97" fmla="*/ 1564 h 2057"/>
                <a:gd name="T98" fmla="*/ 3 w 2624"/>
                <a:gd name="T99" fmla="*/ 1200 h 2057"/>
                <a:gd name="T100" fmla="*/ 0 w 2624"/>
                <a:gd name="T101" fmla="*/ 1180 h 2057"/>
                <a:gd name="T102" fmla="*/ 7 w 2624"/>
                <a:gd name="T103" fmla="*/ 1145 h 2057"/>
                <a:gd name="T104" fmla="*/ 29 w 2624"/>
                <a:gd name="T105" fmla="*/ 1115 h 2057"/>
                <a:gd name="T106" fmla="*/ 62 w 2624"/>
                <a:gd name="T107" fmla="*/ 1097 h 2057"/>
                <a:gd name="T108" fmla="*/ 105 w 2624"/>
                <a:gd name="T109" fmla="*/ 1098 h 2057"/>
                <a:gd name="T110" fmla="*/ 141 w 2624"/>
                <a:gd name="T111" fmla="*/ 1118 h 2057"/>
                <a:gd name="T112" fmla="*/ 1921 w 2624"/>
                <a:gd name="T113" fmla="*/ 134 h 2057"/>
                <a:gd name="T114" fmla="*/ 1939 w 2624"/>
                <a:gd name="T115" fmla="*/ 85 h 2057"/>
                <a:gd name="T116" fmla="*/ 1971 w 2624"/>
                <a:gd name="T117" fmla="*/ 45 h 2057"/>
                <a:gd name="T118" fmla="*/ 2016 w 2624"/>
                <a:gd name="T119" fmla="*/ 15 h 2057"/>
                <a:gd name="T120" fmla="*/ 2072 w 2624"/>
                <a:gd name="T121" fmla="*/ 0 h 20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24" h="2057">
                  <a:moveTo>
                    <a:pt x="1152" y="1666"/>
                  </a:moveTo>
                  <a:lnTo>
                    <a:pt x="603" y="1681"/>
                  </a:lnTo>
                  <a:lnTo>
                    <a:pt x="614" y="1715"/>
                  </a:lnTo>
                  <a:lnTo>
                    <a:pt x="630" y="1748"/>
                  </a:lnTo>
                  <a:lnTo>
                    <a:pt x="651" y="1778"/>
                  </a:lnTo>
                  <a:lnTo>
                    <a:pt x="675" y="1805"/>
                  </a:lnTo>
                  <a:lnTo>
                    <a:pt x="702" y="1830"/>
                  </a:lnTo>
                  <a:lnTo>
                    <a:pt x="732" y="1850"/>
                  </a:lnTo>
                  <a:lnTo>
                    <a:pt x="765" y="1866"/>
                  </a:lnTo>
                  <a:lnTo>
                    <a:pt x="800" y="1878"/>
                  </a:lnTo>
                  <a:lnTo>
                    <a:pt x="836" y="1886"/>
                  </a:lnTo>
                  <a:lnTo>
                    <a:pt x="875" y="1889"/>
                  </a:lnTo>
                  <a:lnTo>
                    <a:pt x="912" y="1887"/>
                  </a:lnTo>
                  <a:lnTo>
                    <a:pt x="949" y="1879"/>
                  </a:lnTo>
                  <a:lnTo>
                    <a:pt x="983" y="1867"/>
                  </a:lnTo>
                  <a:lnTo>
                    <a:pt x="1016" y="1851"/>
                  </a:lnTo>
                  <a:lnTo>
                    <a:pt x="1047" y="1831"/>
                  </a:lnTo>
                  <a:lnTo>
                    <a:pt x="1075" y="1806"/>
                  </a:lnTo>
                  <a:lnTo>
                    <a:pt x="1098" y="1781"/>
                  </a:lnTo>
                  <a:lnTo>
                    <a:pt x="1116" y="1755"/>
                  </a:lnTo>
                  <a:lnTo>
                    <a:pt x="1131" y="1726"/>
                  </a:lnTo>
                  <a:lnTo>
                    <a:pt x="1143" y="1697"/>
                  </a:lnTo>
                  <a:lnTo>
                    <a:pt x="1152" y="1666"/>
                  </a:lnTo>
                  <a:close/>
                  <a:moveTo>
                    <a:pt x="1999" y="498"/>
                  </a:moveTo>
                  <a:lnTo>
                    <a:pt x="420" y="1349"/>
                  </a:lnTo>
                  <a:lnTo>
                    <a:pt x="2216" y="1303"/>
                  </a:lnTo>
                  <a:lnTo>
                    <a:pt x="1999" y="498"/>
                  </a:lnTo>
                  <a:close/>
                  <a:moveTo>
                    <a:pt x="2072" y="0"/>
                  </a:moveTo>
                  <a:lnTo>
                    <a:pt x="2101" y="0"/>
                  </a:lnTo>
                  <a:lnTo>
                    <a:pt x="2130" y="6"/>
                  </a:lnTo>
                  <a:lnTo>
                    <a:pt x="2156" y="15"/>
                  </a:lnTo>
                  <a:lnTo>
                    <a:pt x="2182" y="30"/>
                  </a:lnTo>
                  <a:lnTo>
                    <a:pt x="2203" y="49"/>
                  </a:lnTo>
                  <a:lnTo>
                    <a:pt x="2223" y="70"/>
                  </a:lnTo>
                  <a:lnTo>
                    <a:pt x="2238" y="95"/>
                  </a:lnTo>
                  <a:lnTo>
                    <a:pt x="2248" y="124"/>
                  </a:lnTo>
                  <a:lnTo>
                    <a:pt x="2271" y="205"/>
                  </a:lnTo>
                  <a:lnTo>
                    <a:pt x="2598" y="1421"/>
                  </a:lnTo>
                  <a:lnTo>
                    <a:pt x="2619" y="1502"/>
                  </a:lnTo>
                  <a:lnTo>
                    <a:pt x="2624" y="1533"/>
                  </a:lnTo>
                  <a:lnTo>
                    <a:pt x="2624" y="1562"/>
                  </a:lnTo>
                  <a:lnTo>
                    <a:pt x="2619" y="1591"/>
                  </a:lnTo>
                  <a:lnTo>
                    <a:pt x="2609" y="1617"/>
                  </a:lnTo>
                  <a:lnTo>
                    <a:pt x="2595" y="1642"/>
                  </a:lnTo>
                  <a:lnTo>
                    <a:pt x="2577" y="1664"/>
                  </a:lnTo>
                  <a:lnTo>
                    <a:pt x="2554" y="1683"/>
                  </a:lnTo>
                  <a:lnTo>
                    <a:pt x="2529" y="1698"/>
                  </a:lnTo>
                  <a:lnTo>
                    <a:pt x="2500" y="1708"/>
                  </a:lnTo>
                  <a:lnTo>
                    <a:pt x="2469" y="1713"/>
                  </a:lnTo>
                  <a:lnTo>
                    <a:pt x="2439" y="1712"/>
                  </a:lnTo>
                  <a:lnTo>
                    <a:pt x="2409" y="1706"/>
                  </a:lnTo>
                  <a:lnTo>
                    <a:pt x="2382" y="1695"/>
                  </a:lnTo>
                  <a:lnTo>
                    <a:pt x="2356" y="1680"/>
                  </a:lnTo>
                  <a:lnTo>
                    <a:pt x="2334" y="1659"/>
                  </a:lnTo>
                  <a:lnTo>
                    <a:pt x="2314" y="1636"/>
                  </a:lnTo>
                  <a:lnTo>
                    <a:pt x="1322" y="1662"/>
                  </a:lnTo>
                  <a:lnTo>
                    <a:pt x="1315" y="1703"/>
                  </a:lnTo>
                  <a:lnTo>
                    <a:pt x="1304" y="1745"/>
                  </a:lnTo>
                  <a:lnTo>
                    <a:pt x="1289" y="1784"/>
                  </a:lnTo>
                  <a:lnTo>
                    <a:pt x="1271" y="1822"/>
                  </a:lnTo>
                  <a:lnTo>
                    <a:pt x="1250" y="1858"/>
                  </a:lnTo>
                  <a:lnTo>
                    <a:pt x="1224" y="1893"/>
                  </a:lnTo>
                  <a:lnTo>
                    <a:pt x="1194" y="1925"/>
                  </a:lnTo>
                  <a:lnTo>
                    <a:pt x="1159" y="1956"/>
                  </a:lnTo>
                  <a:lnTo>
                    <a:pt x="1121" y="1984"/>
                  </a:lnTo>
                  <a:lnTo>
                    <a:pt x="1080" y="2008"/>
                  </a:lnTo>
                  <a:lnTo>
                    <a:pt x="1037" y="2026"/>
                  </a:lnTo>
                  <a:lnTo>
                    <a:pt x="992" y="2042"/>
                  </a:lnTo>
                  <a:lnTo>
                    <a:pt x="954" y="2050"/>
                  </a:lnTo>
                  <a:lnTo>
                    <a:pt x="915" y="2055"/>
                  </a:lnTo>
                  <a:lnTo>
                    <a:pt x="875" y="2057"/>
                  </a:lnTo>
                  <a:lnTo>
                    <a:pt x="824" y="2054"/>
                  </a:lnTo>
                  <a:lnTo>
                    <a:pt x="775" y="2046"/>
                  </a:lnTo>
                  <a:lnTo>
                    <a:pt x="728" y="2032"/>
                  </a:lnTo>
                  <a:lnTo>
                    <a:pt x="683" y="2014"/>
                  </a:lnTo>
                  <a:lnTo>
                    <a:pt x="641" y="1991"/>
                  </a:lnTo>
                  <a:lnTo>
                    <a:pt x="602" y="1965"/>
                  </a:lnTo>
                  <a:lnTo>
                    <a:pt x="565" y="1934"/>
                  </a:lnTo>
                  <a:lnTo>
                    <a:pt x="532" y="1900"/>
                  </a:lnTo>
                  <a:lnTo>
                    <a:pt x="503" y="1862"/>
                  </a:lnTo>
                  <a:lnTo>
                    <a:pt x="477" y="1822"/>
                  </a:lnTo>
                  <a:lnTo>
                    <a:pt x="457" y="1778"/>
                  </a:lnTo>
                  <a:lnTo>
                    <a:pt x="441" y="1732"/>
                  </a:lnTo>
                  <a:lnTo>
                    <a:pt x="429" y="1685"/>
                  </a:lnTo>
                  <a:lnTo>
                    <a:pt x="295" y="1689"/>
                  </a:lnTo>
                  <a:lnTo>
                    <a:pt x="289" y="1704"/>
                  </a:lnTo>
                  <a:lnTo>
                    <a:pt x="279" y="1718"/>
                  </a:lnTo>
                  <a:lnTo>
                    <a:pt x="268" y="1730"/>
                  </a:lnTo>
                  <a:lnTo>
                    <a:pt x="254" y="1740"/>
                  </a:lnTo>
                  <a:lnTo>
                    <a:pt x="238" y="1746"/>
                  </a:lnTo>
                  <a:lnTo>
                    <a:pt x="218" y="1749"/>
                  </a:lnTo>
                  <a:lnTo>
                    <a:pt x="199" y="1747"/>
                  </a:lnTo>
                  <a:lnTo>
                    <a:pt x="182" y="1742"/>
                  </a:lnTo>
                  <a:lnTo>
                    <a:pt x="165" y="1732"/>
                  </a:lnTo>
                  <a:lnTo>
                    <a:pt x="152" y="1720"/>
                  </a:lnTo>
                  <a:lnTo>
                    <a:pt x="141" y="1704"/>
                  </a:lnTo>
                  <a:lnTo>
                    <a:pt x="134" y="1687"/>
                  </a:lnTo>
                  <a:lnTo>
                    <a:pt x="101" y="1564"/>
                  </a:lnTo>
                  <a:lnTo>
                    <a:pt x="36" y="1322"/>
                  </a:lnTo>
                  <a:lnTo>
                    <a:pt x="3" y="1200"/>
                  </a:lnTo>
                  <a:lnTo>
                    <a:pt x="0" y="1181"/>
                  </a:lnTo>
                  <a:lnTo>
                    <a:pt x="0" y="1180"/>
                  </a:lnTo>
                  <a:lnTo>
                    <a:pt x="1" y="1162"/>
                  </a:lnTo>
                  <a:lnTo>
                    <a:pt x="7" y="1145"/>
                  </a:lnTo>
                  <a:lnTo>
                    <a:pt x="16" y="1128"/>
                  </a:lnTo>
                  <a:lnTo>
                    <a:pt x="29" y="1115"/>
                  </a:lnTo>
                  <a:lnTo>
                    <a:pt x="45" y="1104"/>
                  </a:lnTo>
                  <a:lnTo>
                    <a:pt x="62" y="1097"/>
                  </a:lnTo>
                  <a:lnTo>
                    <a:pt x="85" y="1095"/>
                  </a:lnTo>
                  <a:lnTo>
                    <a:pt x="105" y="1098"/>
                  </a:lnTo>
                  <a:lnTo>
                    <a:pt x="124" y="1106"/>
                  </a:lnTo>
                  <a:lnTo>
                    <a:pt x="141" y="1118"/>
                  </a:lnTo>
                  <a:lnTo>
                    <a:pt x="1917" y="160"/>
                  </a:lnTo>
                  <a:lnTo>
                    <a:pt x="1921" y="134"/>
                  </a:lnTo>
                  <a:lnTo>
                    <a:pt x="1928" y="109"/>
                  </a:lnTo>
                  <a:lnTo>
                    <a:pt x="1939" y="85"/>
                  </a:lnTo>
                  <a:lnTo>
                    <a:pt x="1953" y="64"/>
                  </a:lnTo>
                  <a:lnTo>
                    <a:pt x="1971" y="45"/>
                  </a:lnTo>
                  <a:lnTo>
                    <a:pt x="1992" y="29"/>
                  </a:lnTo>
                  <a:lnTo>
                    <a:pt x="2016" y="15"/>
                  </a:lnTo>
                  <a:lnTo>
                    <a:pt x="2041" y="5"/>
                  </a:lnTo>
                  <a:lnTo>
                    <a:pt x="20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" name="Freeform 266"/>
            <p:cNvSpPr>
              <a:spLocks/>
            </p:cNvSpPr>
            <p:nvPr/>
          </p:nvSpPr>
          <p:spPr bwMode="auto">
            <a:xfrm>
              <a:off x="8793163" y="3557588"/>
              <a:ext cx="84138" cy="39688"/>
            </a:xfrm>
            <a:custGeom>
              <a:avLst/>
              <a:gdLst>
                <a:gd name="T0" fmla="*/ 489 w 577"/>
                <a:gd name="T1" fmla="*/ 0 h 277"/>
                <a:gd name="T2" fmla="*/ 509 w 577"/>
                <a:gd name="T3" fmla="*/ 2 h 277"/>
                <a:gd name="T4" fmla="*/ 526 w 577"/>
                <a:gd name="T5" fmla="*/ 7 h 277"/>
                <a:gd name="T6" fmla="*/ 542 w 577"/>
                <a:gd name="T7" fmla="*/ 16 h 277"/>
                <a:gd name="T8" fmla="*/ 556 w 577"/>
                <a:gd name="T9" fmla="*/ 29 h 277"/>
                <a:gd name="T10" fmla="*/ 567 w 577"/>
                <a:gd name="T11" fmla="*/ 45 h 277"/>
                <a:gd name="T12" fmla="*/ 574 w 577"/>
                <a:gd name="T13" fmla="*/ 63 h 277"/>
                <a:gd name="T14" fmla="*/ 577 w 577"/>
                <a:gd name="T15" fmla="*/ 81 h 277"/>
                <a:gd name="T16" fmla="*/ 575 w 577"/>
                <a:gd name="T17" fmla="*/ 100 h 277"/>
                <a:gd name="T18" fmla="*/ 570 w 577"/>
                <a:gd name="T19" fmla="*/ 118 h 277"/>
                <a:gd name="T20" fmla="*/ 561 w 577"/>
                <a:gd name="T21" fmla="*/ 134 h 277"/>
                <a:gd name="T22" fmla="*/ 548 w 577"/>
                <a:gd name="T23" fmla="*/ 147 h 277"/>
                <a:gd name="T24" fmla="*/ 532 w 577"/>
                <a:gd name="T25" fmla="*/ 158 h 277"/>
                <a:gd name="T26" fmla="*/ 514 w 577"/>
                <a:gd name="T27" fmla="*/ 165 h 277"/>
                <a:gd name="T28" fmla="*/ 106 w 577"/>
                <a:gd name="T29" fmla="*/ 274 h 277"/>
                <a:gd name="T30" fmla="*/ 87 w 577"/>
                <a:gd name="T31" fmla="*/ 277 h 277"/>
                <a:gd name="T32" fmla="*/ 68 w 577"/>
                <a:gd name="T33" fmla="*/ 275 h 277"/>
                <a:gd name="T34" fmla="*/ 51 w 577"/>
                <a:gd name="T35" fmla="*/ 270 h 277"/>
                <a:gd name="T36" fmla="*/ 34 w 577"/>
                <a:gd name="T37" fmla="*/ 261 h 277"/>
                <a:gd name="T38" fmla="*/ 21 w 577"/>
                <a:gd name="T39" fmla="*/ 248 h 277"/>
                <a:gd name="T40" fmla="*/ 10 w 577"/>
                <a:gd name="T41" fmla="*/ 232 h 277"/>
                <a:gd name="T42" fmla="*/ 3 w 577"/>
                <a:gd name="T43" fmla="*/ 214 h 277"/>
                <a:gd name="T44" fmla="*/ 0 w 577"/>
                <a:gd name="T45" fmla="*/ 196 h 277"/>
                <a:gd name="T46" fmla="*/ 2 w 577"/>
                <a:gd name="T47" fmla="*/ 176 h 277"/>
                <a:gd name="T48" fmla="*/ 7 w 577"/>
                <a:gd name="T49" fmla="*/ 159 h 277"/>
                <a:gd name="T50" fmla="*/ 16 w 577"/>
                <a:gd name="T51" fmla="*/ 143 h 277"/>
                <a:gd name="T52" fmla="*/ 29 w 577"/>
                <a:gd name="T53" fmla="*/ 130 h 277"/>
                <a:gd name="T54" fmla="*/ 45 w 577"/>
                <a:gd name="T55" fmla="*/ 119 h 277"/>
                <a:gd name="T56" fmla="*/ 63 w 577"/>
                <a:gd name="T57" fmla="*/ 112 h 277"/>
                <a:gd name="T58" fmla="*/ 470 w 577"/>
                <a:gd name="T59" fmla="*/ 3 h 277"/>
                <a:gd name="T60" fmla="*/ 489 w 577"/>
                <a:gd name="T61" fmla="*/ 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77" h="277">
                  <a:moveTo>
                    <a:pt x="489" y="0"/>
                  </a:moveTo>
                  <a:lnTo>
                    <a:pt x="509" y="2"/>
                  </a:lnTo>
                  <a:lnTo>
                    <a:pt x="526" y="7"/>
                  </a:lnTo>
                  <a:lnTo>
                    <a:pt x="542" y="16"/>
                  </a:lnTo>
                  <a:lnTo>
                    <a:pt x="556" y="29"/>
                  </a:lnTo>
                  <a:lnTo>
                    <a:pt x="567" y="45"/>
                  </a:lnTo>
                  <a:lnTo>
                    <a:pt x="574" y="63"/>
                  </a:lnTo>
                  <a:lnTo>
                    <a:pt x="577" y="81"/>
                  </a:lnTo>
                  <a:lnTo>
                    <a:pt x="575" y="100"/>
                  </a:lnTo>
                  <a:lnTo>
                    <a:pt x="570" y="118"/>
                  </a:lnTo>
                  <a:lnTo>
                    <a:pt x="561" y="134"/>
                  </a:lnTo>
                  <a:lnTo>
                    <a:pt x="548" y="147"/>
                  </a:lnTo>
                  <a:lnTo>
                    <a:pt x="532" y="158"/>
                  </a:lnTo>
                  <a:lnTo>
                    <a:pt x="514" y="165"/>
                  </a:lnTo>
                  <a:lnTo>
                    <a:pt x="106" y="274"/>
                  </a:lnTo>
                  <a:lnTo>
                    <a:pt x="87" y="277"/>
                  </a:lnTo>
                  <a:lnTo>
                    <a:pt x="68" y="275"/>
                  </a:lnTo>
                  <a:lnTo>
                    <a:pt x="51" y="270"/>
                  </a:lnTo>
                  <a:lnTo>
                    <a:pt x="34" y="261"/>
                  </a:lnTo>
                  <a:lnTo>
                    <a:pt x="21" y="248"/>
                  </a:lnTo>
                  <a:lnTo>
                    <a:pt x="10" y="232"/>
                  </a:lnTo>
                  <a:lnTo>
                    <a:pt x="3" y="214"/>
                  </a:lnTo>
                  <a:lnTo>
                    <a:pt x="0" y="196"/>
                  </a:lnTo>
                  <a:lnTo>
                    <a:pt x="2" y="176"/>
                  </a:lnTo>
                  <a:lnTo>
                    <a:pt x="7" y="159"/>
                  </a:lnTo>
                  <a:lnTo>
                    <a:pt x="16" y="143"/>
                  </a:lnTo>
                  <a:lnTo>
                    <a:pt x="29" y="130"/>
                  </a:lnTo>
                  <a:lnTo>
                    <a:pt x="45" y="119"/>
                  </a:lnTo>
                  <a:lnTo>
                    <a:pt x="63" y="112"/>
                  </a:lnTo>
                  <a:lnTo>
                    <a:pt x="470" y="3"/>
                  </a:lnTo>
                  <a:lnTo>
                    <a:pt x="4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" name="Freeform 267"/>
            <p:cNvSpPr>
              <a:spLocks/>
            </p:cNvSpPr>
            <p:nvPr/>
          </p:nvSpPr>
          <p:spPr bwMode="auto">
            <a:xfrm>
              <a:off x="8794750" y="3657601"/>
              <a:ext cx="84138" cy="39688"/>
            </a:xfrm>
            <a:custGeom>
              <a:avLst/>
              <a:gdLst>
                <a:gd name="T0" fmla="*/ 87 w 576"/>
                <a:gd name="T1" fmla="*/ 0 h 277"/>
                <a:gd name="T2" fmla="*/ 106 w 576"/>
                <a:gd name="T3" fmla="*/ 3 h 277"/>
                <a:gd name="T4" fmla="*/ 514 w 576"/>
                <a:gd name="T5" fmla="*/ 112 h 277"/>
                <a:gd name="T6" fmla="*/ 532 w 576"/>
                <a:gd name="T7" fmla="*/ 119 h 277"/>
                <a:gd name="T8" fmla="*/ 548 w 576"/>
                <a:gd name="T9" fmla="*/ 129 h 277"/>
                <a:gd name="T10" fmla="*/ 560 w 576"/>
                <a:gd name="T11" fmla="*/ 143 h 277"/>
                <a:gd name="T12" fmla="*/ 569 w 576"/>
                <a:gd name="T13" fmla="*/ 159 h 277"/>
                <a:gd name="T14" fmla="*/ 575 w 576"/>
                <a:gd name="T15" fmla="*/ 177 h 277"/>
                <a:gd name="T16" fmla="*/ 576 w 576"/>
                <a:gd name="T17" fmla="*/ 195 h 277"/>
                <a:gd name="T18" fmla="*/ 573 w 576"/>
                <a:gd name="T19" fmla="*/ 214 h 277"/>
                <a:gd name="T20" fmla="*/ 567 w 576"/>
                <a:gd name="T21" fmla="*/ 232 h 277"/>
                <a:gd name="T22" fmla="*/ 557 w 576"/>
                <a:gd name="T23" fmla="*/ 246 h 277"/>
                <a:gd name="T24" fmla="*/ 545 w 576"/>
                <a:gd name="T25" fmla="*/ 258 h 277"/>
                <a:gd name="T26" fmla="*/ 530 w 576"/>
                <a:gd name="T27" fmla="*/ 268 h 277"/>
                <a:gd name="T28" fmla="*/ 514 w 576"/>
                <a:gd name="T29" fmla="*/ 274 h 277"/>
                <a:gd name="T30" fmla="*/ 493 w 576"/>
                <a:gd name="T31" fmla="*/ 277 h 277"/>
                <a:gd name="T32" fmla="*/ 470 w 576"/>
                <a:gd name="T33" fmla="*/ 274 h 277"/>
                <a:gd name="T34" fmla="*/ 62 w 576"/>
                <a:gd name="T35" fmla="*/ 165 h 277"/>
                <a:gd name="T36" fmla="*/ 44 w 576"/>
                <a:gd name="T37" fmla="*/ 158 h 277"/>
                <a:gd name="T38" fmla="*/ 29 w 576"/>
                <a:gd name="T39" fmla="*/ 147 h 277"/>
                <a:gd name="T40" fmla="*/ 16 w 576"/>
                <a:gd name="T41" fmla="*/ 134 h 277"/>
                <a:gd name="T42" fmla="*/ 7 w 576"/>
                <a:gd name="T43" fmla="*/ 118 h 277"/>
                <a:gd name="T44" fmla="*/ 1 w 576"/>
                <a:gd name="T45" fmla="*/ 100 h 277"/>
                <a:gd name="T46" fmla="*/ 0 w 576"/>
                <a:gd name="T47" fmla="*/ 81 h 277"/>
                <a:gd name="T48" fmla="*/ 3 w 576"/>
                <a:gd name="T49" fmla="*/ 62 h 277"/>
                <a:gd name="T50" fmla="*/ 10 w 576"/>
                <a:gd name="T51" fmla="*/ 44 h 277"/>
                <a:gd name="T52" fmla="*/ 20 w 576"/>
                <a:gd name="T53" fmla="*/ 29 h 277"/>
                <a:gd name="T54" fmla="*/ 35 w 576"/>
                <a:gd name="T55" fmla="*/ 17 h 277"/>
                <a:gd name="T56" fmla="*/ 50 w 576"/>
                <a:gd name="T57" fmla="*/ 7 h 277"/>
                <a:gd name="T58" fmla="*/ 68 w 576"/>
                <a:gd name="T59" fmla="*/ 1 h 277"/>
                <a:gd name="T60" fmla="*/ 87 w 576"/>
                <a:gd name="T61" fmla="*/ 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76" h="277">
                  <a:moveTo>
                    <a:pt x="87" y="0"/>
                  </a:moveTo>
                  <a:lnTo>
                    <a:pt x="106" y="3"/>
                  </a:lnTo>
                  <a:lnTo>
                    <a:pt x="514" y="112"/>
                  </a:lnTo>
                  <a:lnTo>
                    <a:pt x="532" y="119"/>
                  </a:lnTo>
                  <a:lnTo>
                    <a:pt x="548" y="129"/>
                  </a:lnTo>
                  <a:lnTo>
                    <a:pt x="560" y="143"/>
                  </a:lnTo>
                  <a:lnTo>
                    <a:pt x="569" y="159"/>
                  </a:lnTo>
                  <a:lnTo>
                    <a:pt x="575" y="177"/>
                  </a:lnTo>
                  <a:lnTo>
                    <a:pt x="576" y="195"/>
                  </a:lnTo>
                  <a:lnTo>
                    <a:pt x="573" y="214"/>
                  </a:lnTo>
                  <a:lnTo>
                    <a:pt x="567" y="232"/>
                  </a:lnTo>
                  <a:lnTo>
                    <a:pt x="557" y="246"/>
                  </a:lnTo>
                  <a:lnTo>
                    <a:pt x="545" y="258"/>
                  </a:lnTo>
                  <a:lnTo>
                    <a:pt x="530" y="268"/>
                  </a:lnTo>
                  <a:lnTo>
                    <a:pt x="514" y="274"/>
                  </a:lnTo>
                  <a:lnTo>
                    <a:pt x="493" y="277"/>
                  </a:lnTo>
                  <a:lnTo>
                    <a:pt x="470" y="274"/>
                  </a:lnTo>
                  <a:lnTo>
                    <a:pt x="62" y="165"/>
                  </a:lnTo>
                  <a:lnTo>
                    <a:pt x="44" y="158"/>
                  </a:lnTo>
                  <a:lnTo>
                    <a:pt x="29" y="147"/>
                  </a:lnTo>
                  <a:lnTo>
                    <a:pt x="16" y="134"/>
                  </a:lnTo>
                  <a:lnTo>
                    <a:pt x="7" y="118"/>
                  </a:lnTo>
                  <a:lnTo>
                    <a:pt x="1" y="100"/>
                  </a:lnTo>
                  <a:lnTo>
                    <a:pt x="0" y="81"/>
                  </a:lnTo>
                  <a:lnTo>
                    <a:pt x="3" y="62"/>
                  </a:lnTo>
                  <a:lnTo>
                    <a:pt x="10" y="44"/>
                  </a:lnTo>
                  <a:lnTo>
                    <a:pt x="20" y="29"/>
                  </a:lnTo>
                  <a:lnTo>
                    <a:pt x="35" y="17"/>
                  </a:lnTo>
                  <a:lnTo>
                    <a:pt x="50" y="7"/>
                  </a:lnTo>
                  <a:lnTo>
                    <a:pt x="68" y="1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" name="Freeform 268"/>
            <p:cNvSpPr>
              <a:spLocks/>
            </p:cNvSpPr>
            <p:nvPr/>
          </p:nvSpPr>
          <p:spPr bwMode="auto">
            <a:xfrm>
              <a:off x="8753475" y="3457576"/>
              <a:ext cx="66675" cy="66675"/>
            </a:xfrm>
            <a:custGeom>
              <a:avLst/>
              <a:gdLst>
                <a:gd name="T0" fmla="*/ 374 w 466"/>
                <a:gd name="T1" fmla="*/ 0 h 464"/>
                <a:gd name="T2" fmla="*/ 392 w 466"/>
                <a:gd name="T3" fmla="*/ 0 h 464"/>
                <a:gd name="T4" fmla="*/ 410 w 466"/>
                <a:gd name="T5" fmla="*/ 4 h 464"/>
                <a:gd name="T6" fmla="*/ 427 w 466"/>
                <a:gd name="T7" fmla="*/ 12 h 464"/>
                <a:gd name="T8" fmla="*/ 442 w 466"/>
                <a:gd name="T9" fmla="*/ 24 h 464"/>
                <a:gd name="T10" fmla="*/ 454 w 466"/>
                <a:gd name="T11" fmla="*/ 39 h 464"/>
                <a:gd name="T12" fmla="*/ 462 w 466"/>
                <a:gd name="T13" fmla="*/ 56 h 464"/>
                <a:gd name="T14" fmla="*/ 466 w 466"/>
                <a:gd name="T15" fmla="*/ 74 h 464"/>
                <a:gd name="T16" fmla="*/ 466 w 466"/>
                <a:gd name="T17" fmla="*/ 92 h 464"/>
                <a:gd name="T18" fmla="*/ 462 w 466"/>
                <a:gd name="T19" fmla="*/ 110 h 464"/>
                <a:gd name="T20" fmla="*/ 454 w 466"/>
                <a:gd name="T21" fmla="*/ 127 h 464"/>
                <a:gd name="T22" fmla="*/ 442 w 466"/>
                <a:gd name="T23" fmla="*/ 143 h 464"/>
                <a:gd name="T24" fmla="*/ 144 w 466"/>
                <a:gd name="T25" fmla="*/ 440 h 464"/>
                <a:gd name="T26" fmla="*/ 132 w 466"/>
                <a:gd name="T27" fmla="*/ 449 h 464"/>
                <a:gd name="T28" fmla="*/ 120 w 466"/>
                <a:gd name="T29" fmla="*/ 456 h 464"/>
                <a:gd name="T30" fmla="*/ 106 w 466"/>
                <a:gd name="T31" fmla="*/ 461 h 464"/>
                <a:gd name="T32" fmla="*/ 89 w 466"/>
                <a:gd name="T33" fmla="*/ 464 h 464"/>
                <a:gd name="T34" fmla="*/ 72 w 466"/>
                <a:gd name="T35" fmla="*/ 463 h 464"/>
                <a:gd name="T36" fmla="*/ 54 w 466"/>
                <a:gd name="T37" fmla="*/ 459 h 464"/>
                <a:gd name="T38" fmla="*/ 39 w 466"/>
                <a:gd name="T39" fmla="*/ 451 h 464"/>
                <a:gd name="T40" fmla="*/ 25 w 466"/>
                <a:gd name="T41" fmla="*/ 440 h 464"/>
                <a:gd name="T42" fmla="*/ 12 w 466"/>
                <a:gd name="T43" fmla="*/ 424 h 464"/>
                <a:gd name="T44" fmla="*/ 4 w 466"/>
                <a:gd name="T45" fmla="*/ 407 h 464"/>
                <a:gd name="T46" fmla="*/ 0 w 466"/>
                <a:gd name="T47" fmla="*/ 389 h 464"/>
                <a:gd name="T48" fmla="*/ 0 w 466"/>
                <a:gd name="T49" fmla="*/ 371 h 464"/>
                <a:gd name="T50" fmla="*/ 4 w 466"/>
                <a:gd name="T51" fmla="*/ 352 h 464"/>
                <a:gd name="T52" fmla="*/ 12 w 466"/>
                <a:gd name="T53" fmla="*/ 336 h 464"/>
                <a:gd name="T54" fmla="*/ 25 w 466"/>
                <a:gd name="T55" fmla="*/ 321 h 464"/>
                <a:gd name="T56" fmla="*/ 323 w 466"/>
                <a:gd name="T57" fmla="*/ 24 h 464"/>
                <a:gd name="T58" fmla="*/ 338 w 466"/>
                <a:gd name="T59" fmla="*/ 12 h 464"/>
                <a:gd name="T60" fmla="*/ 355 w 466"/>
                <a:gd name="T61" fmla="*/ 4 h 464"/>
                <a:gd name="T62" fmla="*/ 374 w 466"/>
                <a:gd name="T63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66" h="464">
                  <a:moveTo>
                    <a:pt x="374" y="0"/>
                  </a:moveTo>
                  <a:lnTo>
                    <a:pt x="392" y="0"/>
                  </a:lnTo>
                  <a:lnTo>
                    <a:pt x="410" y="4"/>
                  </a:lnTo>
                  <a:lnTo>
                    <a:pt x="427" y="12"/>
                  </a:lnTo>
                  <a:lnTo>
                    <a:pt x="442" y="24"/>
                  </a:lnTo>
                  <a:lnTo>
                    <a:pt x="454" y="39"/>
                  </a:lnTo>
                  <a:lnTo>
                    <a:pt x="462" y="56"/>
                  </a:lnTo>
                  <a:lnTo>
                    <a:pt x="466" y="74"/>
                  </a:lnTo>
                  <a:lnTo>
                    <a:pt x="466" y="92"/>
                  </a:lnTo>
                  <a:lnTo>
                    <a:pt x="462" y="110"/>
                  </a:lnTo>
                  <a:lnTo>
                    <a:pt x="454" y="127"/>
                  </a:lnTo>
                  <a:lnTo>
                    <a:pt x="442" y="143"/>
                  </a:lnTo>
                  <a:lnTo>
                    <a:pt x="144" y="440"/>
                  </a:lnTo>
                  <a:lnTo>
                    <a:pt x="132" y="449"/>
                  </a:lnTo>
                  <a:lnTo>
                    <a:pt x="120" y="456"/>
                  </a:lnTo>
                  <a:lnTo>
                    <a:pt x="106" y="461"/>
                  </a:lnTo>
                  <a:lnTo>
                    <a:pt x="89" y="464"/>
                  </a:lnTo>
                  <a:lnTo>
                    <a:pt x="72" y="463"/>
                  </a:lnTo>
                  <a:lnTo>
                    <a:pt x="54" y="459"/>
                  </a:lnTo>
                  <a:lnTo>
                    <a:pt x="39" y="451"/>
                  </a:lnTo>
                  <a:lnTo>
                    <a:pt x="25" y="440"/>
                  </a:lnTo>
                  <a:lnTo>
                    <a:pt x="12" y="424"/>
                  </a:lnTo>
                  <a:lnTo>
                    <a:pt x="4" y="407"/>
                  </a:lnTo>
                  <a:lnTo>
                    <a:pt x="0" y="389"/>
                  </a:lnTo>
                  <a:lnTo>
                    <a:pt x="0" y="371"/>
                  </a:lnTo>
                  <a:lnTo>
                    <a:pt x="4" y="352"/>
                  </a:lnTo>
                  <a:lnTo>
                    <a:pt x="12" y="336"/>
                  </a:lnTo>
                  <a:lnTo>
                    <a:pt x="25" y="321"/>
                  </a:lnTo>
                  <a:lnTo>
                    <a:pt x="323" y="24"/>
                  </a:lnTo>
                  <a:lnTo>
                    <a:pt x="338" y="12"/>
                  </a:lnTo>
                  <a:lnTo>
                    <a:pt x="355" y="4"/>
                  </a:lnTo>
                  <a:lnTo>
                    <a:pt x="3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4" name="Group 493"/>
          <p:cNvGrpSpPr/>
          <p:nvPr/>
        </p:nvGrpSpPr>
        <p:grpSpPr>
          <a:xfrm flipH="1">
            <a:off x="4061341" y="2696478"/>
            <a:ext cx="262421" cy="327753"/>
            <a:chOff x="7758113" y="3414713"/>
            <a:chExt cx="382588" cy="47783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79" name="Freeform 291"/>
            <p:cNvSpPr>
              <a:spLocks/>
            </p:cNvSpPr>
            <p:nvPr/>
          </p:nvSpPr>
          <p:spPr bwMode="auto">
            <a:xfrm>
              <a:off x="7758113" y="3414713"/>
              <a:ext cx="179388" cy="217488"/>
            </a:xfrm>
            <a:custGeom>
              <a:avLst/>
              <a:gdLst>
                <a:gd name="T0" fmla="*/ 741 w 1240"/>
                <a:gd name="T1" fmla="*/ 0 h 1507"/>
                <a:gd name="T2" fmla="*/ 767 w 1240"/>
                <a:gd name="T3" fmla="*/ 2 h 1507"/>
                <a:gd name="T4" fmla="*/ 791 w 1240"/>
                <a:gd name="T5" fmla="*/ 10 h 1507"/>
                <a:gd name="T6" fmla="*/ 814 w 1240"/>
                <a:gd name="T7" fmla="*/ 21 h 1507"/>
                <a:gd name="T8" fmla="*/ 836 w 1240"/>
                <a:gd name="T9" fmla="*/ 37 h 1507"/>
                <a:gd name="T10" fmla="*/ 854 w 1240"/>
                <a:gd name="T11" fmla="*/ 55 h 1507"/>
                <a:gd name="T12" fmla="*/ 869 w 1240"/>
                <a:gd name="T13" fmla="*/ 78 h 1507"/>
                <a:gd name="T14" fmla="*/ 1240 w 1240"/>
                <a:gd name="T15" fmla="*/ 773 h 1507"/>
                <a:gd name="T16" fmla="*/ 930 w 1240"/>
                <a:gd name="T17" fmla="*/ 1354 h 1507"/>
                <a:gd name="T18" fmla="*/ 904 w 1240"/>
                <a:gd name="T19" fmla="*/ 1378 h 1507"/>
                <a:gd name="T20" fmla="*/ 880 w 1240"/>
                <a:gd name="T21" fmla="*/ 1405 h 1507"/>
                <a:gd name="T22" fmla="*/ 859 w 1240"/>
                <a:gd name="T23" fmla="*/ 1436 h 1507"/>
                <a:gd name="T24" fmla="*/ 823 w 1240"/>
                <a:gd name="T25" fmla="*/ 1499 h 1507"/>
                <a:gd name="T26" fmla="*/ 750 w 1240"/>
                <a:gd name="T27" fmla="*/ 1500 h 1507"/>
                <a:gd name="T28" fmla="*/ 717 w 1240"/>
                <a:gd name="T29" fmla="*/ 1502 h 1507"/>
                <a:gd name="T30" fmla="*/ 685 w 1240"/>
                <a:gd name="T31" fmla="*/ 1507 h 1507"/>
                <a:gd name="T32" fmla="*/ 23 w 1240"/>
                <a:gd name="T33" fmla="*/ 450 h 1507"/>
                <a:gd name="T34" fmla="*/ 10 w 1240"/>
                <a:gd name="T35" fmla="*/ 427 h 1507"/>
                <a:gd name="T36" fmla="*/ 2 w 1240"/>
                <a:gd name="T37" fmla="*/ 402 h 1507"/>
                <a:gd name="T38" fmla="*/ 0 w 1240"/>
                <a:gd name="T39" fmla="*/ 376 h 1507"/>
                <a:gd name="T40" fmla="*/ 1 w 1240"/>
                <a:gd name="T41" fmla="*/ 350 h 1507"/>
                <a:gd name="T42" fmla="*/ 7 w 1240"/>
                <a:gd name="T43" fmla="*/ 324 h 1507"/>
                <a:gd name="T44" fmla="*/ 18 w 1240"/>
                <a:gd name="T45" fmla="*/ 300 h 1507"/>
                <a:gd name="T46" fmla="*/ 32 w 1240"/>
                <a:gd name="T47" fmla="*/ 278 h 1507"/>
                <a:gd name="T48" fmla="*/ 51 w 1240"/>
                <a:gd name="T49" fmla="*/ 259 h 1507"/>
                <a:gd name="T50" fmla="*/ 71 w 1240"/>
                <a:gd name="T51" fmla="*/ 244 h 1507"/>
                <a:gd name="T52" fmla="*/ 95 w 1240"/>
                <a:gd name="T53" fmla="*/ 232 h 1507"/>
                <a:gd name="T54" fmla="*/ 688 w 1240"/>
                <a:gd name="T55" fmla="*/ 10 h 1507"/>
                <a:gd name="T56" fmla="*/ 714 w 1240"/>
                <a:gd name="T57" fmla="*/ 2 h 1507"/>
                <a:gd name="T58" fmla="*/ 741 w 1240"/>
                <a:gd name="T59" fmla="*/ 0 h 1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40" h="1507">
                  <a:moveTo>
                    <a:pt x="741" y="0"/>
                  </a:moveTo>
                  <a:lnTo>
                    <a:pt x="767" y="2"/>
                  </a:lnTo>
                  <a:lnTo>
                    <a:pt x="791" y="10"/>
                  </a:lnTo>
                  <a:lnTo>
                    <a:pt x="814" y="21"/>
                  </a:lnTo>
                  <a:lnTo>
                    <a:pt x="836" y="37"/>
                  </a:lnTo>
                  <a:lnTo>
                    <a:pt x="854" y="55"/>
                  </a:lnTo>
                  <a:lnTo>
                    <a:pt x="869" y="78"/>
                  </a:lnTo>
                  <a:lnTo>
                    <a:pt x="1240" y="773"/>
                  </a:lnTo>
                  <a:lnTo>
                    <a:pt x="930" y="1354"/>
                  </a:lnTo>
                  <a:lnTo>
                    <a:pt x="904" y="1378"/>
                  </a:lnTo>
                  <a:lnTo>
                    <a:pt x="880" y="1405"/>
                  </a:lnTo>
                  <a:lnTo>
                    <a:pt x="859" y="1436"/>
                  </a:lnTo>
                  <a:lnTo>
                    <a:pt x="823" y="1499"/>
                  </a:lnTo>
                  <a:lnTo>
                    <a:pt x="750" y="1500"/>
                  </a:lnTo>
                  <a:lnTo>
                    <a:pt x="717" y="1502"/>
                  </a:lnTo>
                  <a:lnTo>
                    <a:pt x="685" y="1507"/>
                  </a:lnTo>
                  <a:lnTo>
                    <a:pt x="23" y="450"/>
                  </a:lnTo>
                  <a:lnTo>
                    <a:pt x="10" y="427"/>
                  </a:lnTo>
                  <a:lnTo>
                    <a:pt x="2" y="402"/>
                  </a:lnTo>
                  <a:lnTo>
                    <a:pt x="0" y="376"/>
                  </a:lnTo>
                  <a:lnTo>
                    <a:pt x="1" y="350"/>
                  </a:lnTo>
                  <a:lnTo>
                    <a:pt x="7" y="324"/>
                  </a:lnTo>
                  <a:lnTo>
                    <a:pt x="18" y="300"/>
                  </a:lnTo>
                  <a:lnTo>
                    <a:pt x="32" y="278"/>
                  </a:lnTo>
                  <a:lnTo>
                    <a:pt x="51" y="259"/>
                  </a:lnTo>
                  <a:lnTo>
                    <a:pt x="71" y="244"/>
                  </a:lnTo>
                  <a:lnTo>
                    <a:pt x="95" y="232"/>
                  </a:lnTo>
                  <a:lnTo>
                    <a:pt x="688" y="10"/>
                  </a:lnTo>
                  <a:lnTo>
                    <a:pt x="714" y="2"/>
                  </a:lnTo>
                  <a:lnTo>
                    <a:pt x="7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" name="Freeform 292"/>
            <p:cNvSpPr>
              <a:spLocks/>
            </p:cNvSpPr>
            <p:nvPr/>
          </p:nvSpPr>
          <p:spPr bwMode="auto">
            <a:xfrm>
              <a:off x="7921626" y="3414713"/>
              <a:ext cx="219075" cy="217488"/>
            </a:xfrm>
            <a:custGeom>
              <a:avLst/>
              <a:gdLst>
                <a:gd name="T0" fmla="*/ 774 w 1515"/>
                <a:gd name="T1" fmla="*/ 0 h 1507"/>
                <a:gd name="T2" fmla="*/ 800 w 1515"/>
                <a:gd name="T3" fmla="*/ 2 h 1507"/>
                <a:gd name="T4" fmla="*/ 827 w 1515"/>
                <a:gd name="T5" fmla="*/ 10 h 1507"/>
                <a:gd name="T6" fmla="*/ 1419 w 1515"/>
                <a:gd name="T7" fmla="*/ 232 h 1507"/>
                <a:gd name="T8" fmla="*/ 1443 w 1515"/>
                <a:gd name="T9" fmla="*/ 244 h 1507"/>
                <a:gd name="T10" fmla="*/ 1465 w 1515"/>
                <a:gd name="T11" fmla="*/ 258 h 1507"/>
                <a:gd name="T12" fmla="*/ 1482 w 1515"/>
                <a:gd name="T13" fmla="*/ 277 h 1507"/>
                <a:gd name="T14" fmla="*/ 1497 w 1515"/>
                <a:gd name="T15" fmla="*/ 299 h 1507"/>
                <a:gd name="T16" fmla="*/ 1507 w 1515"/>
                <a:gd name="T17" fmla="*/ 324 h 1507"/>
                <a:gd name="T18" fmla="*/ 1513 w 1515"/>
                <a:gd name="T19" fmla="*/ 350 h 1507"/>
                <a:gd name="T20" fmla="*/ 1515 w 1515"/>
                <a:gd name="T21" fmla="*/ 376 h 1507"/>
                <a:gd name="T22" fmla="*/ 1512 w 1515"/>
                <a:gd name="T23" fmla="*/ 402 h 1507"/>
                <a:gd name="T24" fmla="*/ 1504 w 1515"/>
                <a:gd name="T25" fmla="*/ 427 h 1507"/>
                <a:gd name="T26" fmla="*/ 1493 w 1515"/>
                <a:gd name="T27" fmla="*/ 450 h 1507"/>
                <a:gd name="T28" fmla="*/ 829 w 1515"/>
                <a:gd name="T29" fmla="*/ 1507 h 1507"/>
                <a:gd name="T30" fmla="*/ 797 w 1515"/>
                <a:gd name="T31" fmla="*/ 1502 h 1507"/>
                <a:gd name="T32" fmla="*/ 765 w 1515"/>
                <a:gd name="T33" fmla="*/ 1500 h 1507"/>
                <a:gd name="T34" fmla="*/ 692 w 1515"/>
                <a:gd name="T35" fmla="*/ 1499 h 1507"/>
                <a:gd name="T36" fmla="*/ 655 w 1515"/>
                <a:gd name="T37" fmla="*/ 1436 h 1507"/>
                <a:gd name="T38" fmla="*/ 633 w 1515"/>
                <a:gd name="T39" fmla="*/ 1403 h 1507"/>
                <a:gd name="T40" fmla="*/ 607 w 1515"/>
                <a:gd name="T41" fmla="*/ 1374 h 1507"/>
                <a:gd name="T42" fmla="*/ 578 w 1515"/>
                <a:gd name="T43" fmla="*/ 1349 h 1507"/>
                <a:gd name="T44" fmla="*/ 548 w 1515"/>
                <a:gd name="T45" fmla="*/ 1327 h 1507"/>
                <a:gd name="T46" fmla="*/ 513 w 1515"/>
                <a:gd name="T47" fmla="*/ 1311 h 1507"/>
                <a:gd name="T48" fmla="*/ 477 w 1515"/>
                <a:gd name="T49" fmla="*/ 1298 h 1507"/>
                <a:gd name="T50" fmla="*/ 439 w 1515"/>
                <a:gd name="T51" fmla="*/ 1291 h 1507"/>
                <a:gd name="T52" fmla="*/ 400 w 1515"/>
                <a:gd name="T53" fmla="*/ 1288 h 1507"/>
                <a:gd name="T54" fmla="*/ 363 w 1515"/>
                <a:gd name="T55" fmla="*/ 1291 h 1507"/>
                <a:gd name="T56" fmla="*/ 325 w 1515"/>
                <a:gd name="T57" fmla="*/ 1298 h 1507"/>
                <a:gd name="T58" fmla="*/ 289 w 1515"/>
                <a:gd name="T59" fmla="*/ 1311 h 1507"/>
                <a:gd name="T60" fmla="*/ 255 w 1515"/>
                <a:gd name="T61" fmla="*/ 1327 h 1507"/>
                <a:gd name="T62" fmla="*/ 192 w 1515"/>
                <a:gd name="T63" fmla="*/ 1364 h 1507"/>
                <a:gd name="T64" fmla="*/ 128 w 1515"/>
                <a:gd name="T65" fmla="*/ 1327 h 1507"/>
                <a:gd name="T66" fmla="*/ 98 w 1515"/>
                <a:gd name="T67" fmla="*/ 1312 h 1507"/>
                <a:gd name="T68" fmla="*/ 66 w 1515"/>
                <a:gd name="T69" fmla="*/ 1300 h 1507"/>
                <a:gd name="T70" fmla="*/ 33 w 1515"/>
                <a:gd name="T71" fmla="*/ 1293 h 1507"/>
                <a:gd name="T72" fmla="*/ 0 w 1515"/>
                <a:gd name="T73" fmla="*/ 1289 h 1507"/>
                <a:gd name="T74" fmla="*/ 647 w 1515"/>
                <a:gd name="T75" fmla="*/ 78 h 1507"/>
                <a:gd name="T76" fmla="*/ 661 w 1515"/>
                <a:gd name="T77" fmla="*/ 55 h 1507"/>
                <a:gd name="T78" fmla="*/ 680 w 1515"/>
                <a:gd name="T79" fmla="*/ 37 h 1507"/>
                <a:gd name="T80" fmla="*/ 700 w 1515"/>
                <a:gd name="T81" fmla="*/ 21 h 1507"/>
                <a:gd name="T82" fmla="*/ 724 w 1515"/>
                <a:gd name="T83" fmla="*/ 10 h 1507"/>
                <a:gd name="T84" fmla="*/ 749 w 1515"/>
                <a:gd name="T85" fmla="*/ 2 h 1507"/>
                <a:gd name="T86" fmla="*/ 774 w 1515"/>
                <a:gd name="T87" fmla="*/ 0 h 1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15" h="1507">
                  <a:moveTo>
                    <a:pt x="774" y="0"/>
                  </a:moveTo>
                  <a:lnTo>
                    <a:pt x="800" y="2"/>
                  </a:lnTo>
                  <a:lnTo>
                    <a:pt x="827" y="10"/>
                  </a:lnTo>
                  <a:lnTo>
                    <a:pt x="1419" y="232"/>
                  </a:lnTo>
                  <a:lnTo>
                    <a:pt x="1443" y="244"/>
                  </a:lnTo>
                  <a:lnTo>
                    <a:pt x="1465" y="258"/>
                  </a:lnTo>
                  <a:lnTo>
                    <a:pt x="1482" y="277"/>
                  </a:lnTo>
                  <a:lnTo>
                    <a:pt x="1497" y="299"/>
                  </a:lnTo>
                  <a:lnTo>
                    <a:pt x="1507" y="324"/>
                  </a:lnTo>
                  <a:lnTo>
                    <a:pt x="1513" y="350"/>
                  </a:lnTo>
                  <a:lnTo>
                    <a:pt x="1515" y="376"/>
                  </a:lnTo>
                  <a:lnTo>
                    <a:pt x="1512" y="402"/>
                  </a:lnTo>
                  <a:lnTo>
                    <a:pt x="1504" y="427"/>
                  </a:lnTo>
                  <a:lnTo>
                    <a:pt x="1493" y="450"/>
                  </a:lnTo>
                  <a:lnTo>
                    <a:pt x="829" y="1507"/>
                  </a:lnTo>
                  <a:lnTo>
                    <a:pt x="797" y="1502"/>
                  </a:lnTo>
                  <a:lnTo>
                    <a:pt x="765" y="1500"/>
                  </a:lnTo>
                  <a:lnTo>
                    <a:pt x="692" y="1499"/>
                  </a:lnTo>
                  <a:lnTo>
                    <a:pt x="655" y="1436"/>
                  </a:lnTo>
                  <a:lnTo>
                    <a:pt x="633" y="1403"/>
                  </a:lnTo>
                  <a:lnTo>
                    <a:pt x="607" y="1374"/>
                  </a:lnTo>
                  <a:lnTo>
                    <a:pt x="578" y="1349"/>
                  </a:lnTo>
                  <a:lnTo>
                    <a:pt x="548" y="1327"/>
                  </a:lnTo>
                  <a:lnTo>
                    <a:pt x="513" y="1311"/>
                  </a:lnTo>
                  <a:lnTo>
                    <a:pt x="477" y="1298"/>
                  </a:lnTo>
                  <a:lnTo>
                    <a:pt x="439" y="1291"/>
                  </a:lnTo>
                  <a:lnTo>
                    <a:pt x="400" y="1288"/>
                  </a:lnTo>
                  <a:lnTo>
                    <a:pt x="363" y="1291"/>
                  </a:lnTo>
                  <a:lnTo>
                    <a:pt x="325" y="1298"/>
                  </a:lnTo>
                  <a:lnTo>
                    <a:pt x="289" y="1311"/>
                  </a:lnTo>
                  <a:lnTo>
                    <a:pt x="255" y="1327"/>
                  </a:lnTo>
                  <a:lnTo>
                    <a:pt x="192" y="1364"/>
                  </a:lnTo>
                  <a:lnTo>
                    <a:pt x="128" y="1327"/>
                  </a:lnTo>
                  <a:lnTo>
                    <a:pt x="98" y="1312"/>
                  </a:lnTo>
                  <a:lnTo>
                    <a:pt x="66" y="1300"/>
                  </a:lnTo>
                  <a:lnTo>
                    <a:pt x="33" y="1293"/>
                  </a:lnTo>
                  <a:lnTo>
                    <a:pt x="0" y="1289"/>
                  </a:lnTo>
                  <a:lnTo>
                    <a:pt x="647" y="78"/>
                  </a:lnTo>
                  <a:lnTo>
                    <a:pt x="661" y="55"/>
                  </a:lnTo>
                  <a:lnTo>
                    <a:pt x="680" y="37"/>
                  </a:lnTo>
                  <a:lnTo>
                    <a:pt x="700" y="21"/>
                  </a:lnTo>
                  <a:lnTo>
                    <a:pt x="724" y="10"/>
                  </a:lnTo>
                  <a:lnTo>
                    <a:pt x="749" y="2"/>
                  </a:lnTo>
                  <a:lnTo>
                    <a:pt x="7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1" name="Freeform 293"/>
            <p:cNvSpPr>
              <a:spLocks noEditPoints="1"/>
            </p:cNvSpPr>
            <p:nvPr/>
          </p:nvSpPr>
          <p:spPr bwMode="auto">
            <a:xfrm>
              <a:off x="7815263" y="3622675"/>
              <a:ext cx="268288" cy="269875"/>
            </a:xfrm>
            <a:custGeom>
              <a:avLst/>
              <a:gdLst>
                <a:gd name="T0" fmla="*/ 896 w 1858"/>
                <a:gd name="T1" fmla="*/ 325 h 1873"/>
                <a:gd name="T2" fmla="*/ 864 w 1858"/>
                <a:gd name="T3" fmla="*/ 365 h 1873"/>
                <a:gd name="T4" fmla="*/ 393 w 1858"/>
                <a:gd name="T5" fmla="*/ 700 h 1873"/>
                <a:gd name="T6" fmla="*/ 352 w 1858"/>
                <a:gd name="T7" fmla="*/ 729 h 1873"/>
                <a:gd name="T8" fmla="*/ 342 w 1858"/>
                <a:gd name="T9" fmla="*/ 780 h 1873"/>
                <a:gd name="T10" fmla="*/ 369 w 1858"/>
                <a:gd name="T11" fmla="*/ 823 h 1873"/>
                <a:gd name="T12" fmla="*/ 540 w 1858"/>
                <a:gd name="T13" fmla="*/ 1378 h 1873"/>
                <a:gd name="T14" fmla="*/ 555 w 1858"/>
                <a:gd name="T15" fmla="*/ 1426 h 1873"/>
                <a:gd name="T16" fmla="*/ 599 w 1858"/>
                <a:gd name="T17" fmla="*/ 1451 h 1873"/>
                <a:gd name="T18" fmla="*/ 649 w 1858"/>
                <a:gd name="T19" fmla="*/ 1438 h 1873"/>
                <a:gd name="T20" fmla="*/ 1223 w 1858"/>
                <a:gd name="T21" fmla="*/ 1446 h 1873"/>
                <a:gd name="T22" fmla="*/ 1264 w 1858"/>
                <a:gd name="T23" fmla="*/ 1450 h 1873"/>
                <a:gd name="T24" fmla="*/ 1304 w 1858"/>
                <a:gd name="T25" fmla="*/ 1426 h 1873"/>
                <a:gd name="T26" fmla="*/ 1320 w 1858"/>
                <a:gd name="T27" fmla="*/ 1378 h 1873"/>
                <a:gd name="T28" fmla="*/ 1489 w 1858"/>
                <a:gd name="T29" fmla="*/ 823 h 1873"/>
                <a:gd name="T30" fmla="*/ 1517 w 1858"/>
                <a:gd name="T31" fmla="*/ 780 h 1873"/>
                <a:gd name="T32" fmla="*/ 1506 w 1858"/>
                <a:gd name="T33" fmla="*/ 729 h 1873"/>
                <a:gd name="T34" fmla="*/ 1466 w 1858"/>
                <a:gd name="T35" fmla="*/ 700 h 1873"/>
                <a:gd name="T36" fmla="*/ 996 w 1858"/>
                <a:gd name="T37" fmla="*/ 365 h 1873"/>
                <a:gd name="T38" fmla="*/ 963 w 1858"/>
                <a:gd name="T39" fmla="*/ 325 h 1873"/>
                <a:gd name="T40" fmla="*/ 719 w 1858"/>
                <a:gd name="T41" fmla="*/ 0 h 1873"/>
                <a:gd name="T42" fmla="*/ 792 w 1858"/>
                <a:gd name="T43" fmla="*/ 19 h 1873"/>
                <a:gd name="T44" fmla="*/ 1090 w 1858"/>
                <a:gd name="T45" fmla="*/ 8 h 1873"/>
                <a:gd name="T46" fmla="*/ 1165 w 1858"/>
                <a:gd name="T47" fmla="*/ 2 h 1873"/>
                <a:gd name="T48" fmla="*/ 1232 w 1858"/>
                <a:gd name="T49" fmla="*/ 33 h 1873"/>
                <a:gd name="T50" fmla="*/ 1345 w 1858"/>
                <a:gd name="T51" fmla="*/ 210 h 1873"/>
                <a:gd name="T52" fmla="*/ 1559 w 1858"/>
                <a:gd name="T53" fmla="*/ 222 h 1873"/>
                <a:gd name="T54" fmla="*/ 1623 w 1858"/>
                <a:gd name="T55" fmla="*/ 276 h 1873"/>
                <a:gd name="T56" fmla="*/ 1649 w 1858"/>
                <a:gd name="T57" fmla="*/ 358 h 1873"/>
                <a:gd name="T58" fmla="*/ 1806 w 1858"/>
                <a:gd name="T59" fmla="*/ 612 h 1873"/>
                <a:gd name="T60" fmla="*/ 1849 w 1858"/>
                <a:gd name="T61" fmla="*/ 675 h 1873"/>
                <a:gd name="T62" fmla="*/ 1856 w 1858"/>
                <a:gd name="T63" fmla="*/ 749 h 1873"/>
                <a:gd name="T64" fmla="*/ 1760 w 1858"/>
                <a:gd name="T65" fmla="*/ 936 h 1873"/>
                <a:gd name="T66" fmla="*/ 1856 w 1858"/>
                <a:gd name="T67" fmla="*/ 1123 h 1873"/>
                <a:gd name="T68" fmla="*/ 1849 w 1858"/>
                <a:gd name="T69" fmla="*/ 1198 h 1873"/>
                <a:gd name="T70" fmla="*/ 1806 w 1858"/>
                <a:gd name="T71" fmla="*/ 1260 h 1873"/>
                <a:gd name="T72" fmla="*/ 1649 w 1858"/>
                <a:gd name="T73" fmla="*/ 1513 h 1873"/>
                <a:gd name="T74" fmla="*/ 1623 w 1858"/>
                <a:gd name="T75" fmla="*/ 1596 h 1873"/>
                <a:gd name="T76" fmla="*/ 1559 w 1858"/>
                <a:gd name="T77" fmla="*/ 1649 h 1873"/>
                <a:gd name="T78" fmla="*/ 1345 w 1858"/>
                <a:gd name="T79" fmla="*/ 1662 h 1873"/>
                <a:gd name="T80" fmla="*/ 1232 w 1858"/>
                <a:gd name="T81" fmla="*/ 1838 h 1873"/>
                <a:gd name="T82" fmla="*/ 1164 w 1858"/>
                <a:gd name="T83" fmla="*/ 1870 h 1873"/>
                <a:gd name="T84" fmla="*/ 1090 w 1858"/>
                <a:gd name="T85" fmla="*/ 1863 h 1873"/>
                <a:gd name="T86" fmla="*/ 792 w 1858"/>
                <a:gd name="T87" fmla="*/ 1853 h 1873"/>
                <a:gd name="T88" fmla="*/ 719 w 1858"/>
                <a:gd name="T89" fmla="*/ 1872 h 1873"/>
                <a:gd name="T90" fmla="*/ 647 w 1858"/>
                <a:gd name="T91" fmla="*/ 1853 h 1873"/>
                <a:gd name="T92" fmla="*/ 593 w 1858"/>
                <a:gd name="T93" fmla="*/ 1799 h 1873"/>
                <a:gd name="T94" fmla="*/ 327 w 1858"/>
                <a:gd name="T95" fmla="*/ 1657 h 1873"/>
                <a:gd name="T96" fmla="*/ 253 w 1858"/>
                <a:gd name="T97" fmla="*/ 1618 h 1873"/>
                <a:gd name="T98" fmla="*/ 214 w 1858"/>
                <a:gd name="T99" fmla="*/ 1543 h 1873"/>
                <a:gd name="T100" fmla="*/ 73 w 1858"/>
                <a:gd name="T101" fmla="*/ 1275 h 1873"/>
                <a:gd name="T102" fmla="*/ 20 w 1858"/>
                <a:gd name="T103" fmla="*/ 1221 h 1873"/>
                <a:gd name="T104" fmla="*/ 0 w 1858"/>
                <a:gd name="T105" fmla="*/ 1148 h 1873"/>
                <a:gd name="T106" fmla="*/ 20 w 1858"/>
                <a:gd name="T107" fmla="*/ 1073 h 1873"/>
                <a:gd name="T108" fmla="*/ 9 w 1858"/>
                <a:gd name="T109" fmla="*/ 774 h 1873"/>
                <a:gd name="T110" fmla="*/ 3 w 1858"/>
                <a:gd name="T111" fmla="*/ 698 h 1873"/>
                <a:gd name="T112" fmla="*/ 34 w 1858"/>
                <a:gd name="T113" fmla="*/ 631 h 1873"/>
                <a:gd name="T114" fmla="*/ 210 w 1858"/>
                <a:gd name="T115" fmla="*/ 516 h 1873"/>
                <a:gd name="T116" fmla="*/ 222 w 1858"/>
                <a:gd name="T117" fmla="*/ 301 h 1873"/>
                <a:gd name="T118" fmla="*/ 275 w 1858"/>
                <a:gd name="T119" fmla="*/ 237 h 1873"/>
                <a:gd name="T120" fmla="*/ 357 w 1858"/>
                <a:gd name="T121" fmla="*/ 211 h 1873"/>
                <a:gd name="T122" fmla="*/ 608 w 1858"/>
                <a:gd name="T123" fmla="*/ 52 h 1873"/>
                <a:gd name="T124" fmla="*/ 670 w 1858"/>
                <a:gd name="T125" fmla="*/ 8 h 1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58" h="1873">
                  <a:moveTo>
                    <a:pt x="930" y="317"/>
                  </a:moveTo>
                  <a:lnTo>
                    <a:pt x="912" y="319"/>
                  </a:lnTo>
                  <a:lnTo>
                    <a:pt x="896" y="325"/>
                  </a:lnTo>
                  <a:lnTo>
                    <a:pt x="882" y="336"/>
                  </a:lnTo>
                  <a:lnTo>
                    <a:pt x="871" y="349"/>
                  </a:lnTo>
                  <a:lnTo>
                    <a:pt x="864" y="365"/>
                  </a:lnTo>
                  <a:lnTo>
                    <a:pt x="756" y="696"/>
                  </a:lnTo>
                  <a:lnTo>
                    <a:pt x="411" y="696"/>
                  </a:lnTo>
                  <a:lnTo>
                    <a:pt x="393" y="700"/>
                  </a:lnTo>
                  <a:lnTo>
                    <a:pt x="377" y="706"/>
                  </a:lnTo>
                  <a:lnTo>
                    <a:pt x="363" y="716"/>
                  </a:lnTo>
                  <a:lnTo>
                    <a:pt x="352" y="729"/>
                  </a:lnTo>
                  <a:lnTo>
                    <a:pt x="345" y="745"/>
                  </a:lnTo>
                  <a:lnTo>
                    <a:pt x="341" y="763"/>
                  </a:lnTo>
                  <a:lnTo>
                    <a:pt x="342" y="780"/>
                  </a:lnTo>
                  <a:lnTo>
                    <a:pt x="348" y="796"/>
                  </a:lnTo>
                  <a:lnTo>
                    <a:pt x="356" y="811"/>
                  </a:lnTo>
                  <a:lnTo>
                    <a:pt x="369" y="823"/>
                  </a:lnTo>
                  <a:lnTo>
                    <a:pt x="650" y="1028"/>
                  </a:lnTo>
                  <a:lnTo>
                    <a:pt x="543" y="1360"/>
                  </a:lnTo>
                  <a:lnTo>
                    <a:pt x="540" y="1378"/>
                  </a:lnTo>
                  <a:lnTo>
                    <a:pt x="541" y="1395"/>
                  </a:lnTo>
                  <a:lnTo>
                    <a:pt x="546" y="1412"/>
                  </a:lnTo>
                  <a:lnTo>
                    <a:pt x="555" y="1426"/>
                  </a:lnTo>
                  <a:lnTo>
                    <a:pt x="567" y="1438"/>
                  </a:lnTo>
                  <a:lnTo>
                    <a:pt x="583" y="1447"/>
                  </a:lnTo>
                  <a:lnTo>
                    <a:pt x="599" y="1451"/>
                  </a:lnTo>
                  <a:lnTo>
                    <a:pt x="617" y="1451"/>
                  </a:lnTo>
                  <a:lnTo>
                    <a:pt x="634" y="1447"/>
                  </a:lnTo>
                  <a:lnTo>
                    <a:pt x="649" y="1438"/>
                  </a:lnTo>
                  <a:lnTo>
                    <a:pt x="930" y="1233"/>
                  </a:lnTo>
                  <a:lnTo>
                    <a:pt x="1209" y="1438"/>
                  </a:lnTo>
                  <a:lnTo>
                    <a:pt x="1223" y="1446"/>
                  </a:lnTo>
                  <a:lnTo>
                    <a:pt x="1236" y="1450"/>
                  </a:lnTo>
                  <a:lnTo>
                    <a:pt x="1250" y="1451"/>
                  </a:lnTo>
                  <a:lnTo>
                    <a:pt x="1264" y="1450"/>
                  </a:lnTo>
                  <a:lnTo>
                    <a:pt x="1278" y="1446"/>
                  </a:lnTo>
                  <a:lnTo>
                    <a:pt x="1291" y="1438"/>
                  </a:lnTo>
                  <a:lnTo>
                    <a:pt x="1304" y="1426"/>
                  </a:lnTo>
                  <a:lnTo>
                    <a:pt x="1313" y="1412"/>
                  </a:lnTo>
                  <a:lnTo>
                    <a:pt x="1319" y="1395"/>
                  </a:lnTo>
                  <a:lnTo>
                    <a:pt x="1320" y="1378"/>
                  </a:lnTo>
                  <a:lnTo>
                    <a:pt x="1315" y="1360"/>
                  </a:lnTo>
                  <a:lnTo>
                    <a:pt x="1209" y="1028"/>
                  </a:lnTo>
                  <a:lnTo>
                    <a:pt x="1489" y="823"/>
                  </a:lnTo>
                  <a:lnTo>
                    <a:pt x="1502" y="811"/>
                  </a:lnTo>
                  <a:lnTo>
                    <a:pt x="1511" y="796"/>
                  </a:lnTo>
                  <a:lnTo>
                    <a:pt x="1517" y="780"/>
                  </a:lnTo>
                  <a:lnTo>
                    <a:pt x="1518" y="763"/>
                  </a:lnTo>
                  <a:lnTo>
                    <a:pt x="1515" y="745"/>
                  </a:lnTo>
                  <a:lnTo>
                    <a:pt x="1506" y="729"/>
                  </a:lnTo>
                  <a:lnTo>
                    <a:pt x="1496" y="716"/>
                  </a:lnTo>
                  <a:lnTo>
                    <a:pt x="1482" y="706"/>
                  </a:lnTo>
                  <a:lnTo>
                    <a:pt x="1466" y="700"/>
                  </a:lnTo>
                  <a:lnTo>
                    <a:pt x="1449" y="696"/>
                  </a:lnTo>
                  <a:lnTo>
                    <a:pt x="1102" y="696"/>
                  </a:lnTo>
                  <a:lnTo>
                    <a:pt x="996" y="365"/>
                  </a:lnTo>
                  <a:lnTo>
                    <a:pt x="987" y="349"/>
                  </a:lnTo>
                  <a:lnTo>
                    <a:pt x="977" y="336"/>
                  </a:lnTo>
                  <a:lnTo>
                    <a:pt x="963" y="325"/>
                  </a:lnTo>
                  <a:lnTo>
                    <a:pt x="947" y="319"/>
                  </a:lnTo>
                  <a:lnTo>
                    <a:pt x="930" y="317"/>
                  </a:lnTo>
                  <a:close/>
                  <a:moveTo>
                    <a:pt x="719" y="0"/>
                  </a:moveTo>
                  <a:lnTo>
                    <a:pt x="744" y="2"/>
                  </a:lnTo>
                  <a:lnTo>
                    <a:pt x="769" y="8"/>
                  </a:lnTo>
                  <a:lnTo>
                    <a:pt x="792" y="19"/>
                  </a:lnTo>
                  <a:lnTo>
                    <a:pt x="930" y="97"/>
                  </a:lnTo>
                  <a:lnTo>
                    <a:pt x="1066" y="19"/>
                  </a:lnTo>
                  <a:lnTo>
                    <a:pt x="1090" y="8"/>
                  </a:lnTo>
                  <a:lnTo>
                    <a:pt x="1114" y="2"/>
                  </a:lnTo>
                  <a:lnTo>
                    <a:pt x="1140" y="0"/>
                  </a:lnTo>
                  <a:lnTo>
                    <a:pt x="1165" y="2"/>
                  </a:lnTo>
                  <a:lnTo>
                    <a:pt x="1189" y="8"/>
                  </a:lnTo>
                  <a:lnTo>
                    <a:pt x="1211" y="19"/>
                  </a:lnTo>
                  <a:lnTo>
                    <a:pt x="1232" y="33"/>
                  </a:lnTo>
                  <a:lnTo>
                    <a:pt x="1250" y="52"/>
                  </a:lnTo>
                  <a:lnTo>
                    <a:pt x="1266" y="73"/>
                  </a:lnTo>
                  <a:lnTo>
                    <a:pt x="1345" y="210"/>
                  </a:lnTo>
                  <a:lnTo>
                    <a:pt x="1502" y="211"/>
                  </a:lnTo>
                  <a:lnTo>
                    <a:pt x="1531" y="214"/>
                  </a:lnTo>
                  <a:lnTo>
                    <a:pt x="1559" y="222"/>
                  </a:lnTo>
                  <a:lnTo>
                    <a:pt x="1584" y="237"/>
                  </a:lnTo>
                  <a:lnTo>
                    <a:pt x="1605" y="254"/>
                  </a:lnTo>
                  <a:lnTo>
                    <a:pt x="1623" y="276"/>
                  </a:lnTo>
                  <a:lnTo>
                    <a:pt x="1636" y="301"/>
                  </a:lnTo>
                  <a:lnTo>
                    <a:pt x="1646" y="328"/>
                  </a:lnTo>
                  <a:lnTo>
                    <a:pt x="1649" y="358"/>
                  </a:lnTo>
                  <a:lnTo>
                    <a:pt x="1650" y="516"/>
                  </a:lnTo>
                  <a:lnTo>
                    <a:pt x="1785" y="597"/>
                  </a:lnTo>
                  <a:lnTo>
                    <a:pt x="1806" y="612"/>
                  </a:lnTo>
                  <a:lnTo>
                    <a:pt x="1824" y="630"/>
                  </a:lnTo>
                  <a:lnTo>
                    <a:pt x="1838" y="652"/>
                  </a:lnTo>
                  <a:lnTo>
                    <a:pt x="1849" y="675"/>
                  </a:lnTo>
                  <a:lnTo>
                    <a:pt x="1856" y="698"/>
                  </a:lnTo>
                  <a:lnTo>
                    <a:pt x="1858" y="723"/>
                  </a:lnTo>
                  <a:lnTo>
                    <a:pt x="1856" y="749"/>
                  </a:lnTo>
                  <a:lnTo>
                    <a:pt x="1850" y="774"/>
                  </a:lnTo>
                  <a:lnTo>
                    <a:pt x="1838" y="798"/>
                  </a:lnTo>
                  <a:lnTo>
                    <a:pt x="1760" y="936"/>
                  </a:lnTo>
                  <a:lnTo>
                    <a:pt x="1838" y="1073"/>
                  </a:lnTo>
                  <a:lnTo>
                    <a:pt x="1850" y="1098"/>
                  </a:lnTo>
                  <a:lnTo>
                    <a:pt x="1856" y="1123"/>
                  </a:lnTo>
                  <a:lnTo>
                    <a:pt x="1858" y="1148"/>
                  </a:lnTo>
                  <a:lnTo>
                    <a:pt x="1856" y="1173"/>
                  </a:lnTo>
                  <a:lnTo>
                    <a:pt x="1849" y="1198"/>
                  </a:lnTo>
                  <a:lnTo>
                    <a:pt x="1838" y="1221"/>
                  </a:lnTo>
                  <a:lnTo>
                    <a:pt x="1824" y="1241"/>
                  </a:lnTo>
                  <a:lnTo>
                    <a:pt x="1806" y="1260"/>
                  </a:lnTo>
                  <a:lnTo>
                    <a:pt x="1785" y="1275"/>
                  </a:lnTo>
                  <a:lnTo>
                    <a:pt x="1650" y="1355"/>
                  </a:lnTo>
                  <a:lnTo>
                    <a:pt x="1649" y="1513"/>
                  </a:lnTo>
                  <a:lnTo>
                    <a:pt x="1646" y="1543"/>
                  </a:lnTo>
                  <a:lnTo>
                    <a:pt x="1636" y="1571"/>
                  </a:lnTo>
                  <a:lnTo>
                    <a:pt x="1623" y="1596"/>
                  </a:lnTo>
                  <a:lnTo>
                    <a:pt x="1605" y="1618"/>
                  </a:lnTo>
                  <a:lnTo>
                    <a:pt x="1584" y="1636"/>
                  </a:lnTo>
                  <a:lnTo>
                    <a:pt x="1559" y="1649"/>
                  </a:lnTo>
                  <a:lnTo>
                    <a:pt x="1531" y="1657"/>
                  </a:lnTo>
                  <a:lnTo>
                    <a:pt x="1502" y="1660"/>
                  </a:lnTo>
                  <a:lnTo>
                    <a:pt x="1345" y="1662"/>
                  </a:lnTo>
                  <a:lnTo>
                    <a:pt x="1266" y="1799"/>
                  </a:lnTo>
                  <a:lnTo>
                    <a:pt x="1250" y="1821"/>
                  </a:lnTo>
                  <a:lnTo>
                    <a:pt x="1232" y="1838"/>
                  </a:lnTo>
                  <a:lnTo>
                    <a:pt x="1211" y="1853"/>
                  </a:lnTo>
                  <a:lnTo>
                    <a:pt x="1188" y="1863"/>
                  </a:lnTo>
                  <a:lnTo>
                    <a:pt x="1164" y="1870"/>
                  </a:lnTo>
                  <a:lnTo>
                    <a:pt x="1138" y="1873"/>
                  </a:lnTo>
                  <a:lnTo>
                    <a:pt x="1113" y="1870"/>
                  </a:lnTo>
                  <a:lnTo>
                    <a:pt x="1090" y="1863"/>
                  </a:lnTo>
                  <a:lnTo>
                    <a:pt x="1066" y="1853"/>
                  </a:lnTo>
                  <a:lnTo>
                    <a:pt x="930" y="1774"/>
                  </a:lnTo>
                  <a:lnTo>
                    <a:pt x="792" y="1853"/>
                  </a:lnTo>
                  <a:lnTo>
                    <a:pt x="769" y="1863"/>
                  </a:lnTo>
                  <a:lnTo>
                    <a:pt x="744" y="1871"/>
                  </a:lnTo>
                  <a:lnTo>
                    <a:pt x="719" y="1872"/>
                  </a:lnTo>
                  <a:lnTo>
                    <a:pt x="694" y="1870"/>
                  </a:lnTo>
                  <a:lnTo>
                    <a:pt x="670" y="1863"/>
                  </a:lnTo>
                  <a:lnTo>
                    <a:pt x="647" y="1853"/>
                  </a:lnTo>
                  <a:lnTo>
                    <a:pt x="626" y="1838"/>
                  </a:lnTo>
                  <a:lnTo>
                    <a:pt x="608" y="1821"/>
                  </a:lnTo>
                  <a:lnTo>
                    <a:pt x="593" y="1799"/>
                  </a:lnTo>
                  <a:lnTo>
                    <a:pt x="514" y="1662"/>
                  </a:lnTo>
                  <a:lnTo>
                    <a:pt x="357" y="1660"/>
                  </a:lnTo>
                  <a:lnTo>
                    <a:pt x="327" y="1657"/>
                  </a:lnTo>
                  <a:lnTo>
                    <a:pt x="299" y="1649"/>
                  </a:lnTo>
                  <a:lnTo>
                    <a:pt x="275" y="1636"/>
                  </a:lnTo>
                  <a:lnTo>
                    <a:pt x="253" y="1618"/>
                  </a:lnTo>
                  <a:lnTo>
                    <a:pt x="235" y="1596"/>
                  </a:lnTo>
                  <a:lnTo>
                    <a:pt x="222" y="1571"/>
                  </a:lnTo>
                  <a:lnTo>
                    <a:pt x="214" y="1543"/>
                  </a:lnTo>
                  <a:lnTo>
                    <a:pt x="211" y="1513"/>
                  </a:lnTo>
                  <a:lnTo>
                    <a:pt x="210" y="1355"/>
                  </a:lnTo>
                  <a:lnTo>
                    <a:pt x="73" y="1275"/>
                  </a:lnTo>
                  <a:lnTo>
                    <a:pt x="52" y="1260"/>
                  </a:lnTo>
                  <a:lnTo>
                    <a:pt x="34" y="1241"/>
                  </a:lnTo>
                  <a:lnTo>
                    <a:pt x="20" y="1221"/>
                  </a:lnTo>
                  <a:lnTo>
                    <a:pt x="9" y="1197"/>
                  </a:lnTo>
                  <a:lnTo>
                    <a:pt x="3" y="1173"/>
                  </a:lnTo>
                  <a:lnTo>
                    <a:pt x="0" y="1148"/>
                  </a:lnTo>
                  <a:lnTo>
                    <a:pt x="2" y="1123"/>
                  </a:lnTo>
                  <a:lnTo>
                    <a:pt x="9" y="1098"/>
                  </a:lnTo>
                  <a:lnTo>
                    <a:pt x="20" y="1073"/>
                  </a:lnTo>
                  <a:lnTo>
                    <a:pt x="98" y="936"/>
                  </a:lnTo>
                  <a:lnTo>
                    <a:pt x="20" y="798"/>
                  </a:lnTo>
                  <a:lnTo>
                    <a:pt x="9" y="774"/>
                  </a:lnTo>
                  <a:lnTo>
                    <a:pt x="2" y="749"/>
                  </a:lnTo>
                  <a:lnTo>
                    <a:pt x="0" y="723"/>
                  </a:lnTo>
                  <a:lnTo>
                    <a:pt x="3" y="698"/>
                  </a:lnTo>
                  <a:lnTo>
                    <a:pt x="9" y="675"/>
                  </a:lnTo>
                  <a:lnTo>
                    <a:pt x="20" y="652"/>
                  </a:lnTo>
                  <a:lnTo>
                    <a:pt x="34" y="631"/>
                  </a:lnTo>
                  <a:lnTo>
                    <a:pt x="52" y="612"/>
                  </a:lnTo>
                  <a:lnTo>
                    <a:pt x="73" y="597"/>
                  </a:lnTo>
                  <a:lnTo>
                    <a:pt x="210" y="516"/>
                  </a:lnTo>
                  <a:lnTo>
                    <a:pt x="211" y="358"/>
                  </a:lnTo>
                  <a:lnTo>
                    <a:pt x="214" y="328"/>
                  </a:lnTo>
                  <a:lnTo>
                    <a:pt x="222" y="301"/>
                  </a:lnTo>
                  <a:lnTo>
                    <a:pt x="235" y="276"/>
                  </a:lnTo>
                  <a:lnTo>
                    <a:pt x="253" y="254"/>
                  </a:lnTo>
                  <a:lnTo>
                    <a:pt x="275" y="237"/>
                  </a:lnTo>
                  <a:lnTo>
                    <a:pt x="299" y="223"/>
                  </a:lnTo>
                  <a:lnTo>
                    <a:pt x="327" y="214"/>
                  </a:lnTo>
                  <a:lnTo>
                    <a:pt x="357" y="211"/>
                  </a:lnTo>
                  <a:lnTo>
                    <a:pt x="514" y="210"/>
                  </a:lnTo>
                  <a:lnTo>
                    <a:pt x="593" y="73"/>
                  </a:lnTo>
                  <a:lnTo>
                    <a:pt x="608" y="52"/>
                  </a:lnTo>
                  <a:lnTo>
                    <a:pt x="626" y="33"/>
                  </a:lnTo>
                  <a:lnTo>
                    <a:pt x="647" y="19"/>
                  </a:lnTo>
                  <a:lnTo>
                    <a:pt x="670" y="8"/>
                  </a:lnTo>
                  <a:lnTo>
                    <a:pt x="694" y="2"/>
                  </a:lnTo>
                  <a:lnTo>
                    <a:pt x="7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3" name="Group 492"/>
          <p:cNvGrpSpPr/>
          <p:nvPr/>
        </p:nvGrpSpPr>
        <p:grpSpPr>
          <a:xfrm flipH="1">
            <a:off x="3431498" y="2696477"/>
            <a:ext cx="213421" cy="327754"/>
            <a:chOff x="7275513" y="3357563"/>
            <a:chExt cx="311150" cy="4778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91" name="Freeform 305"/>
            <p:cNvSpPr>
              <a:spLocks noEditPoints="1"/>
            </p:cNvSpPr>
            <p:nvPr/>
          </p:nvSpPr>
          <p:spPr bwMode="auto">
            <a:xfrm>
              <a:off x="7275513" y="3357563"/>
              <a:ext cx="311150" cy="412750"/>
            </a:xfrm>
            <a:custGeom>
              <a:avLst/>
              <a:gdLst>
                <a:gd name="T0" fmla="*/ 916 w 2159"/>
                <a:gd name="T1" fmla="*/ 329 h 2862"/>
                <a:gd name="T2" fmla="*/ 738 w 2159"/>
                <a:gd name="T3" fmla="*/ 444 h 2862"/>
                <a:gd name="T4" fmla="*/ 624 w 2159"/>
                <a:gd name="T5" fmla="*/ 625 h 2862"/>
                <a:gd name="T6" fmla="*/ 599 w 2159"/>
                <a:gd name="T7" fmla="*/ 847 h 2862"/>
                <a:gd name="T8" fmla="*/ 671 w 2159"/>
                <a:gd name="T9" fmla="*/ 1052 h 2862"/>
                <a:gd name="T10" fmla="*/ 821 w 2159"/>
                <a:gd name="T11" fmla="*/ 1203 h 2862"/>
                <a:gd name="T12" fmla="*/ 1024 w 2159"/>
                <a:gd name="T13" fmla="*/ 1275 h 2862"/>
                <a:gd name="T14" fmla="*/ 1243 w 2159"/>
                <a:gd name="T15" fmla="*/ 1250 h 2862"/>
                <a:gd name="T16" fmla="*/ 1422 w 2159"/>
                <a:gd name="T17" fmla="*/ 1135 h 2862"/>
                <a:gd name="T18" fmla="*/ 1535 w 2159"/>
                <a:gd name="T19" fmla="*/ 954 h 2862"/>
                <a:gd name="T20" fmla="*/ 1561 w 2159"/>
                <a:gd name="T21" fmla="*/ 733 h 2862"/>
                <a:gd name="T22" fmla="*/ 1488 w 2159"/>
                <a:gd name="T23" fmla="*/ 528 h 2862"/>
                <a:gd name="T24" fmla="*/ 1340 w 2159"/>
                <a:gd name="T25" fmla="*/ 377 h 2862"/>
                <a:gd name="T26" fmla="*/ 1136 w 2159"/>
                <a:gd name="T27" fmla="*/ 304 h 2862"/>
                <a:gd name="T28" fmla="*/ 1151 w 2159"/>
                <a:gd name="T29" fmla="*/ 3 h 2862"/>
                <a:gd name="T30" fmla="*/ 1415 w 2159"/>
                <a:gd name="T31" fmla="*/ 76 h 2862"/>
                <a:gd name="T32" fmla="*/ 1632 w 2159"/>
                <a:gd name="T33" fmla="*/ 231 h 2862"/>
                <a:gd name="T34" fmla="*/ 1787 w 2159"/>
                <a:gd name="T35" fmla="*/ 452 h 2862"/>
                <a:gd name="T36" fmla="*/ 1859 w 2159"/>
                <a:gd name="T37" fmla="*/ 718 h 2862"/>
                <a:gd name="T38" fmla="*/ 1835 w 2159"/>
                <a:gd name="T39" fmla="*/ 996 h 2862"/>
                <a:gd name="T40" fmla="*/ 1724 w 2159"/>
                <a:gd name="T41" fmla="*/ 1237 h 2862"/>
                <a:gd name="T42" fmla="*/ 1542 w 2159"/>
                <a:gd name="T43" fmla="*/ 1425 h 2862"/>
                <a:gd name="T44" fmla="*/ 1524 w 2159"/>
                <a:gd name="T45" fmla="*/ 1528 h 2862"/>
                <a:gd name="T46" fmla="*/ 1510 w 2159"/>
                <a:gd name="T47" fmla="*/ 1617 h 2862"/>
                <a:gd name="T48" fmla="*/ 1524 w 2159"/>
                <a:gd name="T49" fmla="*/ 1706 h 2862"/>
                <a:gd name="T50" fmla="*/ 1466 w 2159"/>
                <a:gd name="T51" fmla="*/ 1790 h 2862"/>
                <a:gd name="T52" fmla="*/ 1490 w 2159"/>
                <a:gd name="T53" fmla="*/ 1995 h 2862"/>
                <a:gd name="T54" fmla="*/ 1743 w 2159"/>
                <a:gd name="T55" fmla="*/ 2067 h 2862"/>
                <a:gd name="T56" fmla="*/ 1926 w 2159"/>
                <a:gd name="T57" fmla="*/ 2161 h 2862"/>
                <a:gd name="T58" fmla="*/ 2047 w 2159"/>
                <a:gd name="T59" fmla="*/ 2265 h 2862"/>
                <a:gd name="T60" fmla="*/ 2119 w 2159"/>
                <a:gd name="T61" fmla="*/ 2365 h 2862"/>
                <a:gd name="T62" fmla="*/ 2153 w 2159"/>
                <a:gd name="T63" fmla="*/ 2446 h 2862"/>
                <a:gd name="T64" fmla="*/ 2159 w 2159"/>
                <a:gd name="T65" fmla="*/ 2713 h 2862"/>
                <a:gd name="T66" fmla="*/ 2116 w 2159"/>
                <a:gd name="T67" fmla="*/ 2819 h 2862"/>
                <a:gd name="T68" fmla="*/ 2011 w 2159"/>
                <a:gd name="T69" fmla="*/ 2862 h 2862"/>
                <a:gd name="T70" fmla="*/ 66 w 2159"/>
                <a:gd name="T71" fmla="*/ 2836 h 2862"/>
                <a:gd name="T72" fmla="*/ 3 w 2159"/>
                <a:gd name="T73" fmla="*/ 2743 h 2862"/>
                <a:gd name="T74" fmla="*/ 3 w 2159"/>
                <a:gd name="T75" fmla="*/ 2462 h 2862"/>
                <a:gd name="T76" fmla="*/ 29 w 2159"/>
                <a:gd name="T77" fmla="*/ 2388 h 2862"/>
                <a:gd name="T78" fmla="*/ 90 w 2159"/>
                <a:gd name="T79" fmla="*/ 2291 h 2862"/>
                <a:gd name="T80" fmla="*/ 198 w 2159"/>
                <a:gd name="T81" fmla="*/ 2187 h 2862"/>
                <a:gd name="T82" fmla="*/ 363 w 2159"/>
                <a:gd name="T83" fmla="*/ 2089 h 2862"/>
                <a:gd name="T84" fmla="*/ 598 w 2159"/>
                <a:gd name="T85" fmla="*/ 2010 h 2862"/>
                <a:gd name="T86" fmla="*/ 718 w 2159"/>
                <a:gd name="T87" fmla="*/ 1807 h 2862"/>
                <a:gd name="T88" fmla="*/ 644 w 2159"/>
                <a:gd name="T89" fmla="*/ 1730 h 2862"/>
                <a:gd name="T90" fmla="*/ 642 w 2159"/>
                <a:gd name="T91" fmla="*/ 1636 h 2862"/>
                <a:gd name="T92" fmla="*/ 633 w 2159"/>
                <a:gd name="T93" fmla="*/ 1554 h 2862"/>
                <a:gd name="T94" fmla="*/ 672 w 2159"/>
                <a:gd name="T95" fmla="*/ 1463 h 2862"/>
                <a:gd name="T96" fmla="*/ 476 w 2159"/>
                <a:gd name="T97" fmla="*/ 1289 h 2862"/>
                <a:gd name="T98" fmla="*/ 345 w 2159"/>
                <a:gd name="T99" fmla="*/ 1060 h 2862"/>
                <a:gd name="T100" fmla="*/ 299 w 2159"/>
                <a:gd name="T101" fmla="*/ 790 h 2862"/>
                <a:gd name="T102" fmla="*/ 347 w 2159"/>
                <a:gd name="T103" fmla="*/ 514 h 2862"/>
                <a:gd name="T104" fmla="*/ 482 w 2159"/>
                <a:gd name="T105" fmla="*/ 281 h 2862"/>
                <a:gd name="T106" fmla="*/ 686 w 2159"/>
                <a:gd name="T107" fmla="*/ 109 h 2862"/>
                <a:gd name="T108" fmla="*/ 939 w 2159"/>
                <a:gd name="T109" fmla="*/ 13 h 2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59" h="2862">
                  <a:moveTo>
                    <a:pt x="1080" y="301"/>
                  </a:moveTo>
                  <a:lnTo>
                    <a:pt x="1024" y="304"/>
                  </a:lnTo>
                  <a:lnTo>
                    <a:pt x="969" y="313"/>
                  </a:lnTo>
                  <a:lnTo>
                    <a:pt x="916" y="329"/>
                  </a:lnTo>
                  <a:lnTo>
                    <a:pt x="867" y="351"/>
                  </a:lnTo>
                  <a:lnTo>
                    <a:pt x="821" y="377"/>
                  </a:lnTo>
                  <a:lnTo>
                    <a:pt x="777" y="408"/>
                  </a:lnTo>
                  <a:lnTo>
                    <a:pt x="738" y="444"/>
                  </a:lnTo>
                  <a:lnTo>
                    <a:pt x="702" y="484"/>
                  </a:lnTo>
                  <a:lnTo>
                    <a:pt x="671" y="528"/>
                  </a:lnTo>
                  <a:lnTo>
                    <a:pt x="646" y="574"/>
                  </a:lnTo>
                  <a:lnTo>
                    <a:pt x="624" y="625"/>
                  </a:lnTo>
                  <a:lnTo>
                    <a:pt x="609" y="677"/>
                  </a:lnTo>
                  <a:lnTo>
                    <a:pt x="599" y="733"/>
                  </a:lnTo>
                  <a:lnTo>
                    <a:pt x="596" y="790"/>
                  </a:lnTo>
                  <a:lnTo>
                    <a:pt x="599" y="847"/>
                  </a:lnTo>
                  <a:lnTo>
                    <a:pt x="609" y="902"/>
                  </a:lnTo>
                  <a:lnTo>
                    <a:pt x="624" y="954"/>
                  </a:lnTo>
                  <a:lnTo>
                    <a:pt x="646" y="1005"/>
                  </a:lnTo>
                  <a:lnTo>
                    <a:pt x="671" y="1052"/>
                  </a:lnTo>
                  <a:lnTo>
                    <a:pt x="702" y="1095"/>
                  </a:lnTo>
                  <a:lnTo>
                    <a:pt x="738" y="1135"/>
                  </a:lnTo>
                  <a:lnTo>
                    <a:pt x="777" y="1171"/>
                  </a:lnTo>
                  <a:lnTo>
                    <a:pt x="821" y="1203"/>
                  </a:lnTo>
                  <a:lnTo>
                    <a:pt x="867" y="1229"/>
                  </a:lnTo>
                  <a:lnTo>
                    <a:pt x="916" y="1250"/>
                  </a:lnTo>
                  <a:lnTo>
                    <a:pt x="969" y="1266"/>
                  </a:lnTo>
                  <a:lnTo>
                    <a:pt x="1024" y="1275"/>
                  </a:lnTo>
                  <a:lnTo>
                    <a:pt x="1080" y="1279"/>
                  </a:lnTo>
                  <a:lnTo>
                    <a:pt x="1136" y="1275"/>
                  </a:lnTo>
                  <a:lnTo>
                    <a:pt x="1190" y="1266"/>
                  </a:lnTo>
                  <a:lnTo>
                    <a:pt x="1243" y="1250"/>
                  </a:lnTo>
                  <a:lnTo>
                    <a:pt x="1292" y="1229"/>
                  </a:lnTo>
                  <a:lnTo>
                    <a:pt x="1340" y="1203"/>
                  </a:lnTo>
                  <a:lnTo>
                    <a:pt x="1383" y="1171"/>
                  </a:lnTo>
                  <a:lnTo>
                    <a:pt x="1422" y="1135"/>
                  </a:lnTo>
                  <a:lnTo>
                    <a:pt x="1457" y="1095"/>
                  </a:lnTo>
                  <a:lnTo>
                    <a:pt x="1488" y="1052"/>
                  </a:lnTo>
                  <a:lnTo>
                    <a:pt x="1515" y="1005"/>
                  </a:lnTo>
                  <a:lnTo>
                    <a:pt x="1535" y="954"/>
                  </a:lnTo>
                  <a:lnTo>
                    <a:pt x="1551" y="902"/>
                  </a:lnTo>
                  <a:lnTo>
                    <a:pt x="1561" y="847"/>
                  </a:lnTo>
                  <a:lnTo>
                    <a:pt x="1564" y="790"/>
                  </a:lnTo>
                  <a:lnTo>
                    <a:pt x="1561" y="733"/>
                  </a:lnTo>
                  <a:lnTo>
                    <a:pt x="1551" y="677"/>
                  </a:lnTo>
                  <a:lnTo>
                    <a:pt x="1535" y="625"/>
                  </a:lnTo>
                  <a:lnTo>
                    <a:pt x="1515" y="574"/>
                  </a:lnTo>
                  <a:lnTo>
                    <a:pt x="1488" y="528"/>
                  </a:lnTo>
                  <a:lnTo>
                    <a:pt x="1457" y="484"/>
                  </a:lnTo>
                  <a:lnTo>
                    <a:pt x="1422" y="444"/>
                  </a:lnTo>
                  <a:lnTo>
                    <a:pt x="1383" y="408"/>
                  </a:lnTo>
                  <a:lnTo>
                    <a:pt x="1340" y="377"/>
                  </a:lnTo>
                  <a:lnTo>
                    <a:pt x="1292" y="351"/>
                  </a:lnTo>
                  <a:lnTo>
                    <a:pt x="1243" y="329"/>
                  </a:lnTo>
                  <a:lnTo>
                    <a:pt x="1190" y="313"/>
                  </a:lnTo>
                  <a:lnTo>
                    <a:pt x="1136" y="304"/>
                  </a:lnTo>
                  <a:lnTo>
                    <a:pt x="1080" y="301"/>
                  </a:lnTo>
                  <a:close/>
                  <a:moveTo>
                    <a:pt x="1080" y="0"/>
                  </a:moveTo>
                  <a:lnTo>
                    <a:pt x="1080" y="0"/>
                  </a:lnTo>
                  <a:lnTo>
                    <a:pt x="1151" y="3"/>
                  </a:lnTo>
                  <a:lnTo>
                    <a:pt x="1220" y="13"/>
                  </a:lnTo>
                  <a:lnTo>
                    <a:pt x="1287" y="28"/>
                  </a:lnTo>
                  <a:lnTo>
                    <a:pt x="1352" y="49"/>
                  </a:lnTo>
                  <a:lnTo>
                    <a:pt x="1415" y="76"/>
                  </a:lnTo>
                  <a:lnTo>
                    <a:pt x="1475" y="109"/>
                  </a:lnTo>
                  <a:lnTo>
                    <a:pt x="1530" y="145"/>
                  </a:lnTo>
                  <a:lnTo>
                    <a:pt x="1584" y="187"/>
                  </a:lnTo>
                  <a:lnTo>
                    <a:pt x="1632" y="231"/>
                  </a:lnTo>
                  <a:lnTo>
                    <a:pt x="1677" y="281"/>
                  </a:lnTo>
                  <a:lnTo>
                    <a:pt x="1719" y="334"/>
                  </a:lnTo>
                  <a:lnTo>
                    <a:pt x="1755" y="391"/>
                  </a:lnTo>
                  <a:lnTo>
                    <a:pt x="1787" y="452"/>
                  </a:lnTo>
                  <a:lnTo>
                    <a:pt x="1812" y="514"/>
                  </a:lnTo>
                  <a:lnTo>
                    <a:pt x="1834" y="580"/>
                  </a:lnTo>
                  <a:lnTo>
                    <a:pt x="1849" y="648"/>
                  </a:lnTo>
                  <a:lnTo>
                    <a:pt x="1859" y="718"/>
                  </a:lnTo>
                  <a:lnTo>
                    <a:pt x="1862" y="790"/>
                  </a:lnTo>
                  <a:lnTo>
                    <a:pt x="1859" y="860"/>
                  </a:lnTo>
                  <a:lnTo>
                    <a:pt x="1849" y="929"/>
                  </a:lnTo>
                  <a:lnTo>
                    <a:pt x="1835" y="996"/>
                  </a:lnTo>
                  <a:lnTo>
                    <a:pt x="1814" y="1059"/>
                  </a:lnTo>
                  <a:lnTo>
                    <a:pt x="1789" y="1121"/>
                  </a:lnTo>
                  <a:lnTo>
                    <a:pt x="1759" y="1181"/>
                  </a:lnTo>
                  <a:lnTo>
                    <a:pt x="1724" y="1237"/>
                  </a:lnTo>
                  <a:lnTo>
                    <a:pt x="1684" y="1289"/>
                  </a:lnTo>
                  <a:lnTo>
                    <a:pt x="1640" y="1339"/>
                  </a:lnTo>
                  <a:lnTo>
                    <a:pt x="1593" y="1384"/>
                  </a:lnTo>
                  <a:lnTo>
                    <a:pt x="1542" y="1425"/>
                  </a:lnTo>
                  <a:lnTo>
                    <a:pt x="1487" y="1462"/>
                  </a:lnTo>
                  <a:lnTo>
                    <a:pt x="1504" y="1482"/>
                  </a:lnTo>
                  <a:lnTo>
                    <a:pt x="1517" y="1504"/>
                  </a:lnTo>
                  <a:lnTo>
                    <a:pt x="1524" y="1528"/>
                  </a:lnTo>
                  <a:lnTo>
                    <a:pt x="1527" y="1554"/>
                  </a:lnTo>
                  <a:lnTo>
                    <a:pt x="1525" y="1577"/>
                  </a:lnTo>
                  <a:lnTo>
                    <a:pt x="1519" y="1598"/>
                  </a:lnTo>
                  <a:lnTo>
                    <a:pt x="1510" y="1617"/>
                  </a:lnTo>
                  <a:lnTo>
                    <a:pt x="1519" y="1636"/>
                  </a:lnTo>
                  <a:lnTo>
                    <a:pt x="1525" y="1657"/>
                  </a:lnTo>
                  <a:lnTo>
                    <a:pt x="1527" y="1680"/>
                  </a:lnTo>
                  <a:lnTo>
                    <a:pt x="1524" y="1706"/>
                  </a:lnTo>
                  <a:lnTo>
                    <a:pt x="1517" y="1730"/>
                  </a:lnTo>
                  <a:lnTo>
                    <a:pt x="1503" y="1752"/>
                  </a:lnTo>
                  <a:lnTo>
                    <a:pt x="1487" y="1771"/>
                  </a:lnTo>
                  <a:lnTo>
                    <a:pt x="1466" y="1790"/>
                  </a:lnTo>
                  <a:lnTo>
                    <a:pt x="1442" y="1807"/>
                  </a:lnTo>
                  <a:lnTo>
                    <a:pt x="1415" y="1821"/>
                  </a:lnTo>
                  <a:lnTo>
                    <a:pt x="1415" y="1983"/>
                  </a:lnTo>
                  <a:lnTo>
                    <a:pt x="1490" y="1995"/>
                  </a:lnTo>
                  <a:lnTo>
                    <a:pt x="1561" y="2010"/>
                  </a:lnTo>
                  <a:lnTo>
                    <a:pt x="1627" y="2027"/>
                  </a:lnTo>
                  <a:lnTo>
                    <a:pt x="1688" y="2046"/>
                  </a:lnTo>
                  <a:lnTo>
                    <a:pt x="1743" y="2067"/>
                  </a:lnTo>
                  <a:lnTo>
                    <a:pt x="1796" y="2089"/>
                  </a:lnTo>
                  <a:lnTo>
                    <a:pt x="1843" y="2112"/>
                  </a:lnTo>
                  <a:lnTo>
                    <a:pt x="1887" y="2137"/>
                  </a:lnTo>
                  <a:lnTo>
                    <a:pt x="1926" y="2161"/>
                  </a:lnTo>
                  <a:lnTo>
                    <a:pt x="1962" y="2187"/>
                  </a:lnTo>
                  <a:lnTo>
                    <a:pt x="1994" y="2213"/>
                  </a:lnTo>
                  <a:lnTo>
                    <a:pt x="2022" y="2239"/>
                  </a:lnTo>
                  <a:lnTo>
                    <a:pt x="2047" y="2265"/>
                  </a:lnTo>
                  <a:lnTo>
                    <a:pt x="2070" y="2291"/>
                  </a:lnTo>
                  <a:lnTo>
                    <a:pt x="2089" y="2317"/>
                  </a:lnTo>
                  <a:lnTo>
                    <a:pt x="2106" y="2341"/>
                  </a:lnTo>
                  <a:lnTo>
                    <a:pt x="2119" y="2365"/>
                  </a:lnTo>
                  <a:lnTo>
                    <a:pt x="2132" y="2388"/>
                  </a:lnTo>
                  <a:lnTo>
                    <a:pt x="2141" y="2409"/>
                  </a:lnTo>
                  <a:lnTo>
                    <a:pt x="2148" y="2429"/>
                  </a:lnTo>
                  <a:lnTo>
                    <a:pt x="2153" y="2446"/>
                  </a:lnTo>
                  <a:lnTo>
                    <a:pt x="2157" y="2462"/>
                  </a:lnTo>
                  <a:lnTo>
                    <a:pt x="2159" y="2476"/>
                  </a:lnTo>
                  <a:lnTo>
                    <a:pt x="2159" y="2486"/>
                  </a:lnTo>
                  <a:lnTo>
                    <a:pt x="2159" y="2713"/>
                  </a:lnTo>
                  <a:lnTo>
                    <a:pt x="2156" y="2743"/>
                  </a:lnTo>
                  <a:lnTo>
                    <a:pt x="2148" y="2771"/>
                  </a:lnTo>
                  <a:lnTo>
                    <a:pt x="2134" y="2796"/>
                  </a:lnTo>
                  <a:lnTo>
                    <a:pt x="2116" y="2819"/>
                  </a:lnTo>
                  <a:lnTo>
                    <a:pt x="2094" y="2836"/>
                  </a:lnTo>
                  <a:lnTo>
                    <a:pt x="2069" y="2851"/>
                  </a:lnTo>
                  <a:lnTo>
                    <a:pt x="2041" y="2859"/>
                  </a:lnTo>
                  <a:lnTo>
                    <a:pt x="2011" y="2862"/>
                  </a:lnTo>
                  <a:lnTo>
                    <a:pt x="149" y="2862"/>
                  </a:lnTo>
                  <a:lnTo>
                    <a:pt x="119" y="2859"/>
                  </a:lnTo>
                  <a:lnTo>
                    <a:pt x="92" y="2851"/>
                  </a:lnTo>
                  <a:lnTo>
                    <a:pt x="66" y="2836"/>
                  </a:lnTo>
                  <a:lnTo>
                    <a:pt x="44" y="2819"/>
                  </a:lnTo>
                  <a:lnTo>
                    <a:pt x="26" y="2796"/>
                  </a:lnTo>
                  <a:lnTo>
                    <a:pt x="12" y="2771"/>
                  </a:lnTo>
                  <a:lnTo>
                    <a:pt x="3" y="2743"/>
                  </a:lnTo>
                  <a:lnTo>
                    <a:pt x="0" y="2713"/>
                  </a:lnTo>
                  <a:lnTo>
                    <a:pt x="0" y="2486"/>
                  </a:lnTo>
                  <a:lnTo>
                    <a:pt x="1" y="2476"/>
                  </a:lnTo>
                  <a:lnTo>
                    <a:pt x="3" y="2462"/>
                  </a:lnTo>
                  <a:lnTo>
                    <a:pt x="6" y="2446"/>
                  </a:lnTo>
                  <a:lnTo>
                    <a:pt x="12" y="2429"/>
                  </a:lnTo>
                  <a:lnTo>
                    <a:pt x="20" y="2409"/>
                  </a:lnTo>
                  <a:lnTo>
                    <a:pt x="29" y="2388"/>
                  </a:lnTo>
                  <a:lnTo>
                    <a:pt x="40" y="2365"/>
                  </a:lnTo>
                  <a:lnTo>
                    <a:pt x="54" y="2341"/>
                  </a:lnTo>
                  <a:lnTo>
                    <a:pt x="70" y="2317"/>
                  </a:lnTo>
                  <a:lnTo>
                    <a:pt x="90" y="2291"/>
                  </a:lnTo>
                  <a:lnTo>
                    <a:pt x="112" y="2265"/>
                  </a:lnTo>
                  <a:lnTo>
                    <a:pt x="137" y="2239"/>
                  </a:lnTo>
                  <a:lnTo>
                    <a:pt x="166" y="2213"/>
                  </a:lnTo>
                  <a:lnTo>
                    <a:pt x="198" y="2187"/>
                  </a:lnTo>
                  <a:lnTo>
                    <a:pt x="234" y="2161"/>
                  </a:lnTo>
                  <a:lnTo>
                    <a:pt x="273" y="2137"/>
                  </a:lnTo>
                  <a:lnTo>
                    <a:pt x="316" y="2112"/>
                  </a:lnTo>
                  <a:lnTo>
                    <a:pt x="363" y="2089"/>
                  </a:lnTo>
                  <a:lnTo>
                    <a:pt x="416" y="2067"/>
                  </a:lnTo>
                  <a:lnTo>
                    <a:pt x="472" y="2046"/>
                  </a:lnTo>
                  <a:lnTo>
                    <a:pt x="532" y="2027"/>
                  </a:lnTo>
                  <a:lnTo>
                    <a:pt x="598" y="2010"/>
                  </a:lnTo>
                  <a:lnTo>
                    <a:pt x="669" y="1995"/>
                  </a:lnTo>
                  <a:lnTo>
                    <a:pt x="746" y="1983"/>
                  </a:lnTo>
                  <a:lnTo>
                    <a:pt x="746" y="1821"/>
                  </a:lnTo>
                  <a:lnTo>
                    <a:pt x="718" y="1807"/>
                  </a:lnTo>
                  <a:lnTo>
                    <a:pt x="693" y="1790"/>
                  </a:lnTo>
                  <a:lnTo>
                    <a:pt x="672" y="1773"/>
                  </a:lnTo>
                  <a:lnTo>
                    <a:pt x="656" y="1752"/>
                  </a:lnTo>
                  <a:lnTo>
                    <a:pt x="644" y="1730"/>
                  </a:lnTo>
                  <a:lnTo>
                    <a:pt x="635" y="1706"/>
                  </a:lnTo>
                  <a:lnTo>
                    <a:pt x="633" y="1680"/>
                  </a:lnTo>
                  <a:lnTo>
                    <a:pt x="635" y="1657"/>
                  </a:lnTo>
                  <a:lnTo>
                    <a:pt x="642" y="1636"/>
                  </a:lnTo>
                  <a:lnTo>
                    <a:pt x="651" y="1618"/>
                  </a:lnTo>
                  <a:lnTo>
                    <a:pt x="642" y="1598"/>
                  </a:lnTo>
                  <a:lnTo>
                    <a:pt x="635" y="1577"/>
                  </a:lnTo>
                  <a:lnTo>
                    <a:pt x="633" y="1554"/>
                  </a:lnTo>
                  <a:lnTo>
                    <a:pt x="635" y="1528"/>
                  </a:lnTo>
                  <a:lnTo>
                    <a:pt x="644" y="1504"/>
                  </a:lnTo>
                  <a:lnTo>
                    <a:pt x="656" y="1482"/>
                  </a:lnTo>
                  <a:lnTo>
                    <a:pt x="672" y="1463"/>
                  </a:lnTo>
                  <a:lnTo>
                    <a:pt x="618" y="1425"/>
                  </a:lnTo>
                  <a:lnTo>
                    <a:pt x="567" y="1384"/>
                  </a:lnTo>
                  <a:lnTo>
                    <a:pt x="519" y="1339"/>
                  </a:lnTo>
                  <a:lnTo>
                    <a:pt x="476" y="1289"/>
                  </a:lnTo>
                  <a:lnTo>
                    <a:pt x="437" y="1237"/>
                  </a:lnTo>
                  <a:lnTo>
                    <a:pt x="402" y="1181"/>
                  </a:lnTo>
                  <a:lnTo>
                    <a:pt x="371" y="1121"/>
                  </a:lnTo>
                  <a:lnTo>
                    <a:pt x="345" y="1060"/>
                  </a:lnTo>
                  <a:lnTo>
                    <a:pt x="325" y="996"/>
                  </a:lnTo>
                  <a:lnTo>
                    <a:pt x="310" y="929"/>
                  </a:lnTo>
                  <a:lnTo>
                    <a:pt x="302" y="860"/>
                  </a:lnTo>
                  <a:lnTo>
                    <a:pt x="299" y="790"/>
                  </a:lnTo>
                  <a:lnTo>
                    <a:pt x="302" y="718"/>
                  </a:lnTo>
                  <a:lnTo>
                    <a:pt x="311" y="648"/>
                  </a:lnTo>
                  <a:lnTo>
                    <a:pt x="326" y="580"/>
                  </a:lnTo>
                  <a:lnTo>
                    <a:pt x="347" y="514"/>
                  </a:lnTo>
                  <a:lnTo>
                    <a:pt x="374" y="452"/>
                  </a:lnTo>
                  <a:lnTo>
                    <a:pt x="405" y="391"/>
                  </a:lnTo>
                  <a:lnTo>
                    <a:pt x="442" y="334"/>
                  </a:lnTo>
                  <a:lnTo>
                    <a:pt x="482" y="281"/>
                  </a:lnTo>
                  <a:lnTo>
                    <a:pt x="527" y="231"/>
                  </a:lnTo>
                  <a:lnTo>
                    <a:pt x="577" y="187"/>
                  </a:lnTo>
                  <a:lnTo>
                    <a:pt x="629" y="145"/>
                  </a:lnTo>
                  <a:lnTo>
                    <a:pt x="686" y="109"/>
                  </a:lnTo>
                  <a:lnTo>
                    <a:pt x="746" y="76"/>
                  </a:lnTo>
                  <a:lnTo>
                    <a:pt x="807" y="49"/>
                  </a:lnTo>
                  <a:lnTo>
                    <a:pt x="872" y="28"/>
                  </a:lnTo>
                  <a:lnTo>
                    <a:pt x="939" y="13"/>
                  </a:lnTo>
                  <a:lnTo>
                    <a:pt x="1009" y="3"/>
                  </a:lnTo>
                  <a:lnTo>
                    <a:pt x="10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2" name="Freeform 306"/>
            <p:cNvSpPr>
              <a:spLocks/>
            </p:cNvSpPr>
            <p:nvPr/>
          </p:nvSpPr>
          <p:spPr bwMode="auto">
            <a:xfrm>
              <a:off x="7288213" y="3792538"/>
              <a:ext cx="285750" cy="42863"/>
            </a:xfrm>
            <a:custGeom>
              <a:avLst/>
              <a:gdLst>
                <a:gd name="T0" fmla="*/ 148 w 1973"/>
                <a:gd name="T1" fmla="*/ 0 h 301"/>
                <a:gd name="T2" fmla="*/ 1823 w 1973"/>
                <a:gd name="T3" fmla="*/ 0 h 301"/>
                <a:gd name="T4" fmla="*/ 1853 w 1973"/>
                <a:gd name="T5" fmla="*/ 3 h 301"/>
                <a:gd name="T6" fmla="*/ 1881 w 1973"/>
                <a:gd name="T7" fmla="*/ 13 h 301"/>
                <a:gd name="T8" fmla="*/ 1907 w 1973"/>
                <a:gd name="T9" fmla="*/ 26 h 301"/>
                <a:gd name="T10" fmla="*/ 1928 w 1973"/>
                <a:gd name="T11" fmla="*/ 44 h 301"/>
                <a:gd name="T12" fmla="*/ 1947 w 1973"/>
                <a:gd name="T13" fmla="*/ 67 h 301"/>
                <a:gd name="T14" fmla="*/ 1960 w 1973"/>
                <a:gd name="T15" fmla="*/ 92 h 301"/>
                <a:gd name="T16" fmla="*/ 1970 w 1973"/>
                <a:gd name="T17" fmla="*/ 121 h 301"/>
                <a:gd name="T18" fmla="*/ 1973 w 1973"/>
                <a:gd name="T19" fmla="*/ 151 h 301"/>
                <a:gd name="T20" fmla="*/ 1970 w 1973"/>
                <a:gd name="T21" fmla="*/ 181 h 301"/>
                <a:gd name="T22" fmla="*/ 1960 w 1973"/>
                <a:gd name="T23" fmla="*/ 209 h 301"/>
                <a:gd name="T24" fmla="*/ 1947 w 1973"/>
                <a:gd name="T25" fmla="*/ 235 h 301"/>
                <a:gd name="T26" fmla="*/ 1928 w 1973"/>
                <a:gd name="T27" fmla="*/ 257 h 301"/>
                <a:gd name="T28" fmla="*/ 1907 w 1973"/>
                <a:gd name="T29" fmla="*/ 276 h 301"/>
                <a:gd name="T30" fmla="*/ 1881 w 1973"/>
                <a:gd name="T31" fmla="*/ 289 h 301"/>
                <a:gd name="T32" fmla="*/ 1853 w 1973"/>
                <a:gd name="T33" fmla="*/ 299 h 301"/>
                <a:gd name="T34" fmla="*/ 1823 w 1973"/>
                <a:gd name="T35" fmla="*/ 301 h 301"/>
                <a:gd name="T36" fmla="*/ 148 w 1973"/>
                <a:gd name="T37" fmla="*/ 301 h 301"/>
                <a:gd name="T38" fmla="*/ 118 w 1973"/>
                <a:gd name="T39" fmla="*/ 299 h 301"/>
                <a:gd name="T40" fmla="*/ 90 w 1973"/>
                <a:gd name="T41" fmla="*/ 289 h 301"/>
                <a:gd name="T42" fmla="*/ 65 w 1973"/>
                <a:gd name="T43" fmla="*/ 276 h 301"/>
                <a:gd name="T44" fmla="*/ 43 w 1973"/>
                <a:gd name="T45" fmla="*/ 257 h 301"/>
                <a:gd name="T46" fmla="*/ 24 w 1973"/>
                <a:gd name="T47" fmla="*/ 235 h 301"/>
                <a:gd name="T48" fmla="*/ 11 w 1973"/>
                <a:gd name="T49" fmla="*/ 209 h 301"/>
                <a:gd name="T50" fmla="*/ 2 w 1973"/>
                <a:gd name="T51" fmla="*/ 181 h 301"/>
                <a:gd name="T52" fmla="*/ 0 w 1973"/>
                <a:gd name="T53" fmla="*/ 151 h 301"/>
                <a:gd name="T54" fmla="*/ 2 w 1973"/>
                <a:gd name="T55" fmla="*/ 121 h 301"/>
                <a:gd name="T56" fmla="*/ 11 w 1973"/>
                <a:gd name="T57" fmla="*/ 92 h 301"/>
                <a:gd name="T58" fmla="*/ 24 w 1973"/>
                <a:gd name="T59" fmla="*/ 67 h 301"/>
                <a:gd name="T60" fmla="*/ 43 w 1973"/>
                <a:gd name="T61" fmla="*/ 44 h 301"/>
                <a:gd name="T62" fmla="*/ 65 w 1973"/>
                <a:gd name="T63" fmla="*/ 26 h 301"/>
                <a:gd name="T64" fmla="*/ 90 w 1973"/>
                <a:gd name="T65" fmla="*/ 13 h 301"/>
                <a:gd name="T66" fmla="*/ 118 w 1973"/>
                <a:gd name="T67" fmla="*/ 3 h 301"/>
                <a:gd name="T68" fmla="*/ 148 w 1973"/>
                <a:gd name="T69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73" h="301">
                  <a:moveTo>
                    <a:pt x="148" y="0"/>
                  </a:moveTo>
                  <a:lnTo>
                    <a:pt x="1823" y="0"/>
                  </a:lnTo>
                  <a:lnTo>
                    <a:pt x="1853" y="3"/>
                  </a:lnTo>
                  <a:lnTo>
                    <a:pt x="1881" y="13"/>
                  </a:lnTo>
                  <a:lnTo>
                    <a:pt x="1907" y="26"/>
                  </a:lnTo>
                  <a:lnTo>
                    <a:pt x="1928" y="44"/>
                  </a:lnTo>
                  <a:lnTo>
                    <a:pt x="1947" y="67"/>
                  </a:lnTo>
                  <a:lnTo>
                    <a:pt x="1960" y="92"/>
                  </a:lnTo>
                  <a:lnTo>
                    <a:pt x="1970" y="121"/>
                  </a:lnTo>
                  <a:lnTo>
                    <a:pt x="1973" y="151"/>
                  </a:lnTo>
                  <a:lnTo>
                    <a:pt x="1970" y="181"/>
                  </a:lnTo>
                  <a:lnTo>
                    <a:pt x="1960" y="209"/>
                  </a:lnTo>
                  <a:lnTo>
                    <a:pt x="1947" y="235"/>
                  </a:lnTo>
                  <a:lnTo>
                    <a:pt x="1928" y="257"/>
                  </a:lnTo>
                  <a:lnTo>
                    <a:pt x="1907" y="276"/>
                  </a:lnTo>
                  <a:lnTo>
                    <a:pt x="1881" y="289"/>
                  </a:lnTo>
                  <a:lnTo>
                    <a:pt x="1853" y="299"/>
                  </a:lnTo>
                  <a:lnTo>
                    <a:pt x="1823" y="301"/>
                  </a:lnTo>
                  <a:lnTo>
                    <a:pt x="148" y="301"/>
                  </a:lnTo>
                  <a:lnTo>
                    <a:pt x="118" y="299"/>
                  </a:lnTo>
                  <a:lnTo>
                    <a:pt x="90" y="289"/>
                  </a:lnTo>
                  <a:lnTo>
                    <a:pt x="65" y="276"/>
                  </a:lnTo>
                  <a:lnTo>
                    <a:pt x="43" y="257"/>
                  </a:lnTo>
                  <a:lnTo>
                    <a:pt x="24" y="235"/>
                  </a:lnTo>
                  <a:lnTo>
                    <a:pt x="11" y="209"/>
                  </a:lnTo>
                  <a:lnTo>
                    <a:pt x="2" y="181"/>
                  </a:lnTo>
                  <a:lnTo>
                    <a:pt x="0" y="151"/>
                  </a:lnTo>
                  <a:lnTo>
                    <a:pt x="2" y="121"/>
                  </a:lnTo>
                  <a:lnTo>
                    <a:pt x="11" y="92"/>
                  </a:lnTo>
                  <a:lnTo>
                    <a:pt x="24" y="67"/>
                  </a:lnTo>
                  <a:lnTo>
                    <a:pt x="43" y="44"/>
                  </a:lnTo>
                  <a:lnTo>
                    <a:pt x="65" y="26"/>
                  </a:lnTo>
                  <a:lnTo>
                    <a:pt x="90" y="13"/>
                  </a:lnTo>
                  <a:lnTo>
                    <a:pt x="118" y="3"/>
                  </a:lnTo>
                  <a:lnTo>
                    <a:pt x="1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2" name="Group 491"/>
          <p:cNvGrpSpPr/>
          <p:nvPr/>
        </p:nvGrpSpPr>
        <p:grpSpPr>
          <a:xfrm flipH="1">
            <a:off x="2685144" y="2697567"/>
            <a:ext cx="329932" cy="325575"/>
            <a:chOff x="6521450" y="3279776"/>
            <a:chExt cx="481013" cy="47466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05" name="Freeform 321"/>
            <p:cNvSpPr>
              <a:spLocks noEditPoints="1"/>
            </p:cNvSpPr>
            <p:nvPr/>
          </p:nvSpPr>
          <p:spPr bwMode="auto">
            <a:xfrm>
              <a:off x="6908800" y="3513138"/>
              <a:ext cx="93663" cy="241300"/>
            </a:xfrm>
            <a:custGeom>
              <a:avLst/>
              <a:gdLst>
                <a:gd name="T0" fmla="*/ 234 w 641"/>
                <a:gd name="T1" fmla="*/ 1281 h 1669"/>
                <a:gd name="T2" fmla="*/ 187 w 641"/>
                <a:gd name="T3" fmla="*/ 1299 h 1669"/>
                <a:gd name="T4" fmla="*/ 149 w 641"/>
                <a:gd name="T5" fmla="*/ 1337 h 1669"/>
                <a:gd name="T6" fmla="*/ 130 w 641"/>
                <a:gd name="T7" fmla="*/ 1384 h 1669"/>
                <a:gd name="T8" fmla="*/ 130 w 641"/>
                <a:gd name="T9" fmla="*/ 1434 h 1669"/>
                <a:gd name="T10" fmla="*/ 149 w 641"/>
                <a:gd name="T11" fmla="*/ 1480 h 1669"/>
                <a:gd name="T12" fmla="*/ 187 w 641"/>
                <a:gd name="T13" fmla="*/ 1518 h 1669"/>
                <a:gd name="T14" fmla="*/ 234 w 641"/>
                <a:gd name="T15" fmla="*/ 1538 h 1669"/>
                <a:gd name="T16" fmla="*/ 284 w 641"/>
                <a:gd name="T17" fmla="*/ 1538 h 1669"/>
                <a:gd name="T18" fmla="*/ 332 w 641"/>
                <a:gd name="T19" fmla="*/ 1518 h 1669"/>
                <a:gd name="T20" fmla="*/ 369 w 641"/>
                <a:gd name="T21" fmla="*/ 1480 h 1669"/>
                <a:gd name="T22" fmla="*/ 389 w 641"/>
                <a:gd name="T23" fmla="*/ 1434 h 1669"/>
                <a:gd name="T24" fmla="*/ 389 w 641"/>
                <a:gd name="T25" fmla="*/ 1384 h 1669"/>
                <a:gd name="T26" fmla="*/ 369 w 641"/>
                <a:gd name="T27" fmla="*/ 1337 h 1669"/>
                <a:gd name="T28" fmla="*/ 332 w 641"/>
                <a:gd name="T29" fmla="*/ 1299 h 1669"/>
                <a:gd name="T30" fmla="*/ 284 w 641"/>
                <a:gd name="T31" fmla="*/ 1281 h 1669"/>
                <a:gd name="T32" fmla="*/ 160 w 641"/>
                <a:gd name="T33" fmla="*/ 0 h 1669"/>
                <a:gd name="T34" fmla="*/ 513 w 641"/>
                <a:gd name="T35" fmla="*/ 4 h 1669"/>
                <a:gd name="T36" fmla="*/ 570 w 641"/>
                <a:gd name="T37" fmla="*/ 28 h 1669"/>
                <a:gd name="T38" fmla="*/ 614 w 641"/>
                <a:gd name="T39" fmla="*/ 70 h 1669"/>
                <a:gd name="T40" fmla="*/ 638 w 641"/>
                <a:gd name="T41" fmla="*/ 127 h 1669"/>
                <a:gd name="T42" fmla="*/ 641 w 641"/>
                <a:gd name="T43" fmla="*/ 1508 h 1669"/>
                <a:gd name="T44" fmla="*/ 629 w 641"/>
                <a:gd name="T45" fmla="*/ 1571 h 1669"/>
                <a:gd name="T46" fmla="*/ 594 w 641"/>
                <a:gd name="T47" fmla="*/ 1622 h 1669"/>
                <a:gd name="T48" fmla="*/ 543 w 641"/>
                <a:gd name="T49" fmla="*/ 1655 h 1669"/>
                <a:gd name="T50" fmla="*/ 480 w 641"/>
                <a:gd name="T51" fmla="*/ 1669 h 1669"/>
                <a:gd name="T52" fmla="*/ 127 w 641"/>
                <a:gd name="T53" fmla="*/ 1664 h 1669"/>
                <a:gd name="T54" fmla="*/ 70 w 641"/>
                <a:gd name="T55" fmla="*/ 1641 h 1669"/>
                <a:gd name="T56" fmla="*/ 27 w 641"/>
                <a:gd name="T57" fmla="*/ 1598 h 1669"/>
                <a:gd name="T58" fmla="*/ 3 w 641"/>
                <a:gd name="T59" fmla="*/ 1541 h 1669"/>
                <a:gd name="T60" fmla="*/ 0 w 641"/>
                <a:gd name="T61" fmla="*/ 160 h 1669"/>
                <a:gd name="T62" fmla="*/ 12 w 641"/>
                <a:gd name="T63" fmla="*/ 97 h 1669"/>
                <a:gd name="T64" fmla="*/ 46 w 641"/>
                <a:gd name="T65" fmla="*/ 46 h 1669"/>
                <a:gd name="T66" fmla="*/ 97 w 641"/>
                <a:gd name="T67" fmla="*/ 13 h 1669"/>
                <a:gd name="T68" fmla="*/ 160 w 641"/>
                <a:gd name="T69" fmla="*/ 0 h 1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1" h="1669">
                  <a:moveTo>
                    <a:pt x="259" y="1278"/>
                  </a:moveTo>
                  <a:lnTo>
                    <a:pt x="234" y="1281"/>
                  </a:lnTo>
                  <a:lnTo>
                    <a:pt x="210" y="1288"/>
                  </a:lnTo>
                  <a:lnTo>
                    <a:pt x="187" y="1299"/>
                  </a:lnTo>
                  <a:lnTo>
                    <a:pt x="166" y="1316"/>
                  </a:lnTo>
                  <a:lnTo>
                    <a:pt x="149" y="1337"/>
                  </a:lnTo>
                  <a:lnTo>
                    <a:pt x="137" y="1360"/>
                  </a:lnTo>
                  <a:lnTo>
                    <a:pt x="130" y="1384"/>
                  </a:lnTo>
                  <a:lnTo>
                    <a:pt x="127" y="1409"/>
                  </a:lnTo>
                  <a:lnTo>
                    <a:pt x="130" y="1434"/>
                  </a:lnTo>
                  <a:lnTo>
                    <a:pt x="137" y="1459"/>
                  </a:lnTo>
                  <a:lnTo>
                    <a:pt x="149" y="1480"/>
                  </a:lnTo>
                  <a:lnTo>
                    <a:pt x="166" y="1501"/>
                  </a:lnTo>
                  <a:lnTo>
                    <a:pt x="187" y="1518"/>
                  </a:lnTo>
                  <a:lnTo>
                    <a:pt x="210" y="1530"/>
                  </a:lnTo>
                  <a:lnTo>
                    <a:pt x="234" y="1538"/>
                  </a:lnTo>
                  <a:lnTo>
                    <a:pt x="259" y="1540"/>
                  </a:lnTo>
                  <a:lnTo>
                    <a:pt x="284" y="1538"/>
                  </a:lnTo>
                  <a:lnTo>
                    <a:pt x="310" y="1530"/>
                  </a:lnTo>
                  <a:lnTo>
                    <a:pt x="332" y="1518"/>
                  </a:lnTo>
                  <a:lnTo>
                    <a:pt x="352" y="1501"/>
                  </a:lnTo>
                  <a:lnTo>
                    <a:pt x="369" y="1480"/>
                  </a:lnTo>
                  <a:lnTo>
                    <a:pt x="382" y="1459"/>
                  </a:lnTo>
                  <a:lnTo>
                    <a:pt x="389" y="1434"/>
                  </a:lnTo>
                  <a:lnTo>
                    <a:pt x="391" y="1409"/>
                  </a:lnTo>
                  <a:lnTo>
                    <a:pt x="389" y="1384"/>
                  </a:lnTo>
                  <a:lnTo>
                    <a:pt x="382" y="1360"/>
                  </a:lnTo>
                  <a:lnTo>
                    <a:pt x="369" y="1337"/>
                  </a:lnTo>
                  <a:lnTo>
                    <a:pt x="352" y="1316"/>
                  </a:lnTo>
                  <a:lnTo>
                    <a:pt x="332" y="1299"/>
                  </a:lnTo>
                  <a:lnTo>
                    <a:pt x="310" y="1288"/>
                  </a:lnTo>
                  <a:lnTo>
                    <a:pt x="284" y="1281"/>
                  </a:lnTo>
                  <a:lnTo>
                    <a:pt x="259" y="1278"/>
                  </a:lnTo>
                  <a:close/>
                  <a:moveTo>
                    <a:pt x="160" y="0"/>
                  </a:moveTo>
                  <a:lnTo>
                    <a:pt x="480" y="0"/>
                  </a:lnTo>
                  <a:lnTo>
                    <a:pt x="513" y="4"/>
                  </a:lnTo>
                  <a:lnTo>
                    <a:pt x="543" y="13"/>
                  </a:lnTo>
                  <a:lnTo>
                    <a:pt x="570" y="28"/>
                  </a:lnTo>
                  <a:lnTo>
                    <a:pt x="594" y="46"/>
                  </a:lnTo>
                  <a:lnTo>
                    <a:pt x="614" y="70"/>
                  </a:lnTo>
                  <a:lnTo>
                    <a:pt x="629" y="97"/>
                  </a:lnTo>
                  <a:lnTo>
                    <a:pt x="638" y="127"/>
                  </a:lnTo>
                  <a:lnTo>
                    <a:pt x="641" y="160"/>
                  </a:lnTo>
                  <a:lnTo>
                    <a:pt x="641" y="1508"/>
                  </a:lnTo>
                  <a:lnTo>
                    <a:pt x="638" y="1541"/>
                  </a:lnTo>
                  <a:lnTo>
                    <a:pt x="629" y="1571"/>
                  </a:lnTo>
                  <a:lnTo>
                    <a:pt x="614" y="1598"/>
                  </a:lnTo>
                  <a:lnTo>
                    <a:pt x="594" y="1622"/>
                  </a:lnTo>
                  <a:lnTo>
                    <a:pt x="570" y="1641"/>
                  </a:lnTo>
                  <a:lnTo>
                    <a:pt x="543" y="1655"/>
                  </a:lnTo>
                  <a:lnTo>
                    <a:pt x="513" y="1664"/>
                  </a:lnTo>
                  <a:lnTo>
                    <a:pt x="480" y="1669"/>
                  </a:lnTo>
                  <a:lnTo>
                    <a:pt x="160" y="1669"/>
                  </a:lnTo>
                  <a:lnTo>
                    <a:pt x="127" y="1664"/>
                  </a:lnTo>
                  <a:lnTo>
                    <a:pt x="97" y="1655"/>
                  </a:lnTo>
                  <a:lnTo>
                    <a:pt x="70" y="1641"/>
                  </a:lnTo>
                  <a:lnTo>
                    <a:pt x="46" y="1622"/>
                  </a:lnTo>
                  <a:lnTo>
                    <a:pt x="27" y="1598"/>
                  </a:lnTo>
                  <a:lnTo>
                    <a:pt x="12" y="1571"/>
                  </a:lnTo>
                  <a:lnTo>
                    <a:pt x="3" y="1541"/>
                  </a:lnTo>
                  <a:lnTo>
                    <a:pt x="0" y="1508"/>
                  </a:lnTo>
                  <a:lnTo>
                    <a:pt x="0" y="160"/>
                  </a:lnTo>
                  <a:lnTo>
                    <a:pt x="3" y="127"/>
                  </a:lnTo>
                  <a:lnTo>
                    <a:pt x="12" y="97"/>
                  </a:lnTo>
                  <a:lnTo>
                    <a:pt x="27" y="70"/>
                  </a:lnTo>
                  <a:lnTo>
                    <a:pt x="46" y="46"/>
                  </a:lnTo>
                  <a:lnTo>
                    <a:pt x="70" y="28"/>
                  </a:lnTo>
                  <a:lnTo>
                    <a:pt x="97" y="13"/>
                  </a:lnTo>
                  <a:lnTo>
                    <a:pt x="127" y="4"/>
                  </a:lnTo>
                  <a:lnTo>
                    <a:pt x="1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6" name="Freeform 322"/>
            <p:cNvSpPr>
              <a:spLocks/>
            </p:cNvSpPr>
            <p:nvPr/>
          </p:nvSpPr>
          <p:spPr bwMode="auto">
            <a:xfrm>
              <a:off x="6521450" y="3279776"/>
              <a:ext cx="363538" cy="446088"/>
            </a:xfrm>
            <a:custGeom>
              <a:avLst/>
              <a:gdLst>
                <a:gd name="T0" fmla="*/ 1921 w 2516"/>
                <a:gd name="T1" fmla="*/ 5 h 3100"/>
                <a:gd name="T2" fmla="*/ 2071 w 2516"/>
                <a:gd name="T3" fmla="*/ 45 h 3100"/>
                <a:gd name="T4" fmla="*/ 2143 w 2516"/>
                <a:gd name="T5" fmla="*/ 122 h 3100"/>
                <a:gd name="T6" fmla="*/ 2136 w 2516"/>
                <a:gd name="T7" fmla="*/ 276 h 3100"/>
                <a:gd name="T8" fmla="*/ 2098 w 2516"/>
                <a:gd name="T9" fmla="*/ 448 h 3100"/>
                <a:gd name="T10" fmla="*/ 2066 w 2516"/>
                <a:gd name="T11" fmla="*/ 628 h 3100"/>
                <a:gd name="T12" fmla="*/ 2067 w 2516"/>
                <a:gd name="T13" fmla="*/ 867 h 3100"/>
                <a:gd name="T14" fmla="*/ 2119 w 2516"/>
                <a:gd name="T15" fmla="*/ 1103 h 3100"/>
                <a:gd name="T16" fmla="*/ 2206 w 2516"/>
                <a:gd name="T17" fmla="*/ 1319 h 3100"/>
                <a:gd name="T18" fmla="*/ 2309 w 2516"/>
                <a:gd name="T19" fmla="*/ 1503 h 3100"/>
                <a:gd name="T20" fmla="*/ 2406 w 2516"/>
                <a:gd name="T21" fmla="*/ 1646 h 3100"/>
                <a:gd name="T22" fmla="*/ 2478 w 2516"/>
                <a:gd name="T23" fmla="*/ 1740 h 3100"/>
                <a:gd name="T24" fmla="*/ 2506 w 2516"/>
                <a:gd name="T25" fmla="*/ 1773 h 3100"/>
                <a:gd name="T26" fmla="*/ 2513 w 2516"/>
                <a:gd name="T27" fmla="*/ 3042 h 3100"/>
                <a:gd name="T28" fmla="*/ 2457 w 2516"/>
                <a:gd name="T29" fmla="*/ 3098 h 3100"/>
                <a:gd name="T30" fmla="*/ 758 w 2516"/>
                <a:gd name="T31" fmla="*/ 3100 h 3100"/>
                <a:gd name="T32" fmla="*/ 485 w 2516"/>
                <a:gd name="T33" fmla="*/ 3100 h 3100"/>
                <a:gd name="T34" fmla="*/ 304 w 2516"/>
                <a:gd name="T35" fmla="*/ 3100 h 3100"/>
                <a:gd name="T36" fmla="*/ 201 w 2516"/>
                <a:gd name="T37" fmla="*/ 3100 h 3100"/>
                <a:gd name="T38" fmla="*/ 162 w 2516"/>
                <a:gd name="T39" fmla="*/ 3100 h 3100"/>
                <a:gd name="T40" fmla="*/ 80 w 2516"/>
                <a:gd name="T41" fmla="*/ 3072 h 3100"/>
                <a:gd name="T42" fmla="*/ 10 w 2516"/>
                <a:gd name="T43" fmla="*/ 2964 h 3100"/>
                <a:gd name="T44" fmla="*/ 10 w 2516"/>
                <a:gd name="T45" fmla="*/ 2818 h 3100"/>
                <a:gd name="T46" fmla="*/ 80 w 2516"/>
                <a:gd name="T47" fmla="*/ 2710 h 3100"/>
                <a:gd name="T48" fmla="*/ 132 w 2516"/>
                <a:gd name="T49" fmla="*/ 2679 h 3100"/>
                <a:gd name="T50" fmla="*/ 38 w 2516"/>
                <a:gd name="T51" fmla="*/ 2607 h 3100"/>
                <a:gd name="T52" fmla="*/ 0 w 2516"/>
                <a:gd name="T53" fmla="*/ 2473 h 3100"/>
                <a:gd name="T54" fmla="*/ 38 w 2516"/>
                <a:gd name="T55" fmla="*/ 2338 h 3100"/>
                <a:gd name="T56" fmla="*/ 132 w 2516"/>
                <a:gd name="T57" fmla="*/ 2267 h 3100"/>
                <a:gd name="T58" fmla="*/ 80 w 2516"/>
                <a:gd name="T59" fmla="*/ 2235 h 3100"/>
                <a:gd name="T60" fmla="*/ 10 w 2516"/>
                <a:gd name="T61" fmla="*/ 2127 h 3100"/>
                <a:gd name="T62" fmla="*/ 10 w 2516"/>
                <a:gd name="T63" fmla="*/ 1981 h 3100"/>
                <a:gd name="T64" fmla="*/ 80 w 2516"/>
                <a:gd name="T65" fmla="*/ 1874 h 3100"/>
                <a:gd name="T66" fmla="*/ 132 w 2516"/>
                <a:gd name="T67" fmla="*/ 1842 h 3100"/>
                <a:gd name="T68" fmla="*/ 38 w 2516"/>
                <a:gd name="T69" fmla="*/ 1770 h 3100"/>
                <a:gd name="T70" fmla="*/ 0 w 2516"/>
                <a:gd name="T71" fmla="*/ 1636 h 3100"/>
                <a:gd name="T72" fmla="*/ 21 w 2516"/>
                <a:gd name="T73" fmla="*/ 1500 h 3100"/>
                <a:gd name="T74" fmla="*/ 85 w 2516"/>
                <a:gd name="T75" fmla="*/ 1430 h 3100"/>
                <a:gd name="T76" fmla="*/ 196 w 2516"/>
                <a:gd name="T77" fmla="*/ 1406 h 3100"/>
                <a:gd name="T78" fmla="*/ 355 w 2516"/>
                <a:gd name="T79" fmla="*/ 1409 h 3100"/>
                <a:gd name="T80" fmla="*/ 565 w 2516"/>
                <a:gd name="T81" fmla="*/ 1423 h 3100"/>
                <a:gd name="T82" fmla="*/ 824 w 2516"/>
                <a:gd name="T83" fmla="*/ 1427 h 3100"/>
                <a:gd name="T84" fmla="*/ 1067 w 2516"/>
                <a:gd name="T85" fmla="*/ 1404 h 3100"/>
                <a:gd name="T86" fmla="*/ 1271 w 2516"/>
                <a:gd name="T87" fmla="*/ 1352 h 3100"/>
                <a:gd name="T88" fmla="*/ 1418 w 2516"/>
                <a:gd name="T89" fmla="*/ 1272 h 3100"/>
                <a:gd name="T90" fmla="*/ 1487 w 2516"/>
                <a:gd name="T91" fmla="*/ 1165 h 3100"/>
                <a:gd name="T92" fmla="*/ 1487 w 2516"/>
                <a:gd name="T93" fmla="*/ 996 h 3100"/>
                <a:gd name="T94" fmla="*/ 1475 w 2516"/>
                <a:gd name="T95" fmla="*/ 778 h 3100"/>
                <a:gd name="T96" fmla="*/ 1466 w 2516"/>
                <a:gd name="T97" fmla="*/ 552 h 3100"/>
                <a:gd name="T98" fmla="*/ 1471 w 2516"/>
                <a:gd name="T99" fmla="*/ 361 h 3100"/>
                <a:gd name="T100" fmla="*/ 1495 w 2516"/>
                <a:gd name="T101" fmla="*/ 247 h 3100"/>
                <a:gd name="T102" fmla="*/ 1534 w 2516"/>
                <a:gd name="T103" fmla="*/ 172 h 3100"/>
                <a:gd name="T104" fmla="*/ 1603 w 2516"/>
                <a:gd name="T105" fmla="*/ 85 h 3100"/>
                <a:gd name="T106" fmla="*/ 1710 w 2516"/>
                <a:gd name="T107" fmla="*/ 19 h 3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516" h="3100">
                  <a:moveTo>
                    <a:pt x="1820" y="0"/>
                  </a:moveTo>
                  <a:lnTo>
                    <a:pt x="1820" y="0"/>
                  </a:lnTo>
                  <a:lnTo>
                    <a:pt x="1872" y="1"/>
                  </a:lnTo>
                  <a:lnTo>
                    <a:pt x="1921" y="5"/>
                  </a:lnTo>
                  <a:lnTo>
                    <a:pt x="1965" y="11"/>
                  </a:lnTo>
                  <a:lnTo>
                    <a:pt x="2005" y="20"/>
                  </a:lnTo>
                  <a:lnTo>
                    <a:pt x="2040" y="31"/>
                  </a:lnTo>
                  <a:lnTo>
                    <a:pt x="2071" y="45"/>
                  </a:lnTo>
                  <a:lnTo>
                    <a:pt x="2096" y="60"/>
                  </a:lnTo>
                  <a:lnTo>
                    <a:pt x="2117" y="79"/>
                  </a:lnTo>
                  <a:lnTo>
                    <a:pt x="2133" y="99"/>
                  </a:lnTo>
                  <a:lnTo>
                    <a:pt x="2143" y="122"/>
                  </a:lnTo>
                  <a:lnTo>
                    <a:pt x="2149" y="148"/>
                  </a:lnTo>
                  <a:lnTo>
                    <a:pt x="2149" y="175"/>
                  </a:lnTo>
                  <a:lnTo>
                    <a:pt x="2143" y="227"/>
                  </a:lnTo>
                  <a:lnTo>
                    <a:pt x="2136" y="276"/>
                  </a:lnTo>
                  <a:lnTo>
                    <a:pt x="2127" y="321"/>
                  </a:lnTo>
                  <a:lnTo>
                    <a:pt x="2118" y="364"/>
                  </a:lnTo>
                  <a:lnTo>
                    <a:pt x="2109" y="407"/>
                  </a:lnTo>
                  <a:lnTo>
                    <a:pt x="2098" y="448"/>
                  </a:lnTo>
                  <a:lnTo>
                    <a:pt x="2089" y="490"/>
                  </a:lnTo>
                  <a:lnTo>
                    <a:pt x="2080" y="533"/>
                  </a:lnTo>
                  <a:lnTo>
                    <a:pt x="2072" y="579"/>
                  </a:lnTo>
                  <a:lnTo>
                    <a:pt x="2066" y="628"/>
                  </a:lnTo>
                  <a:lnTo>
                    <a:pt x="2061" y="682"/>
                  </a:lnTo>
                  <a:lnTo>
                    <a:pt x="2059" y="744"/>
                  </a:lnTo>
                  <a:lnTo>
                    <a:pt x="2060" y="806"/>
                  </a:lnTo>
                  <a:lnTo>
                    <a:pt x="2067" y="867"/>
                  </a:lnTo>
                  <a:lnTo>
                    <a:pt x="2075" y="928"/>
                  </a:lnTo>
                  <a:lnTo>
                    <a:pt x="2087" y="987"/>
                  </a:lnTo>
                  <a:lnTo>
                    <a:pt x="2102" y="1046"/>
                  </a:lnTo>
                  <a:lnTo>
                    <a:pt x="2119" y="1103"/>
                  </a:lnTo>
                  <a:lnTo>
                    <a:pt x="2138" y="1160"/>
                  </a:lnTo>
                  <a:lnTo>
                    <a:pt x="2160" y="1215"/>
                  </a:lnTo>
                  <a:lnTo>
                    <a:pt x="2182" y="1268"/>
                  </a:lnTo>
                  <a:lnTo>
                    <a:pt x="2206" y="1319"/>
                  </a:lnTo>
                  <a:lnTo>
                    <a:pt x="2231" y="1368"/>
                  </a:lnTo>
                  <a:lnTo>
                    <a:pt x="2256" y="1415"/>
                  </a:lnTo>
                  <a:lnTo>
                    <a:pt x="2282" y="1460"/>
                  </a:lnTo>
                  <a:lnTo>
                    <a:pt x="2309" y="1503"/>
                  </a:lnTo>
                  <a:lnTo>
                    <a:pt x="2334" y="1543"/>
                  </a:lnTo>
                  <a:lnTo>
                    <a:pt x="2359" y="1581"/>
                  </a:lnTo>
                  <a:lnTo>
                    <a:pt x="2383" y="1615"/>
                  </a:lnTo>
                  <a:lnTo>
                    <a:pt x="2406" y="1646"/>
                  </a:lnTo>
                  <a:lnTo>
                    <a:pt x="2427" y="1675"/>
                  </a:lnTo>
                  <a:lnTo>
                    <a:pt x="2446" y="1700"/>
                  </a:lnTo>
                  <a:lnTo>
                    <a:pt x="2463" y="1722"/>
                  </a:lnTo>
                  <a:lnTo>
                    <a:pt x="2478" y="1740"/>
                  </a:lnTo>
                  <a:lnTo>
                    <a:pt x="2491" y="1754"/>
                  </a:lnTo>
                  <a:lnTo>
                    <a:pt x="2499" y="1765"/>
                  </a:lnTo>
                  <a:lnTo>
                    <a:pt x="2504" y="1771"/>
                  </a:lnTo>
                  <a:lnTo>
                    <a:pt x="2506" y="1773"/>
                  </a:lnTo>
                  <a:lnTo>
                    <a:pt x="2514" y="1791"/>
                  </a:lnTo>
                  <a:lnTo>
                    <a:pt x="2516" y="1810"/>
                  </a:lnTo>
                  <a:lnTo>
                    <a:pt x="2516" y="3021"/>
                  </a:lnTo>
                  <a:lnTo>
                    <a:pt x="2513" y="3042"/>
                  </a:lnTo>
                  <a:lnTo>
                    <a:pt x="2505" y="3062"/>
                  </a:lnTo>
                  <a:lnTo>
                    <a:pt x="2493" y="3077"/>
                  </a:lnTo>
                  <a:lnTo>
                    <a:pt x="2476" y="3090"/>
                  </a:lnTo>
                  <a:lnTo>
                    <a:pt x="2457" y="3098"/>
                  </a:lnTo>
                  <a:lnTo>
                    <a:pt x="2436" y="3100"/>
                  </a:lnTo>
                  <a:lnTo>
                    <a:pt x="935" y="3100"/>
                  </a:lnTo>
                  <a:lnTo>
                    <a:pt x="843" y="3100"/>
                  </a:lnTo>
                  <a:lnTo>
                    <a:pt x="758" y="3100"/>
                  </a:lnTo>
                  <a:lnTo>
                    <a:pt x="680" y="3100"/>
                  </a:lnTo>
                  <a:lnTo>
                    <a:pt x="608" y="3100"/>
                  </a:lnTo>
                  <a:lnTo>
                    <a:pt x="543" y="3100"/>
                  </a:lnTo>
                  <a:lnTo>
                    <a:pt x="485" y="3100"/>
                  </a:lnTo>
                  <a:lnTo>
                    <a:pt x="431" y="3100"/>
                  </a:lnTo>
                  <a:lnTo>
                    <a:pt x="383" y="3100"/>
                  </a:lnTo>
                  <a:lnTo>
                    <a:pt x="340" y="3100"/>
                  </a:lnTo>
                  <a:lnTo>
                    <a:pt x="304" y="3100"/>
                  </a:lnTo>
                  <a:lnTo>
                    <a:pt x="271" y="3100"/>
                  </a:lnTo>
                  <a:lnTo>
                    <a:pt x="243" y="3100"/>
                  </a:lnTo>
                  <a:lnTo>
                    <a:pt x="220" y="3100"/>
                  </a:lnTo>
                  <a:lnTo>
                    <a:pt x="201" y="3100"/>
                  </a:lnTo>
                  <a:lnTo>
                    <a:pt x="186" y="3100"/>
                  </a:lnTo>
                  <a:lnTo>
                    <a:pt x="175" y="3100"/>
                  </a:lnTo>
                  <a:lnTo>
                    <a:pt x="166" y="3100"/>
                  </a:lnTo>
                  <a:lnTo>
                    <a:pt x="162" y="3100"/>
                  </a:lnTo>
                  <a:lnTo>
                    <a:pt x="161" y="3100"/>
                  </a:lnTo>
                  <a:lnTo>
                    <a:pt x="132" y="3097"/>
                  </a:lnTo>
                  <a:lnTo>
                    <a:pt x="105" y="3088"/>
                  </a:lnTo>
                  <a:lnTo>
                    <a:pt x="80" y="3072"/>
                  </a:lnTo>
                  <a:lnTo>
                    <a:pt x="58" y="3051"/>
                  </a:lnTo>
                  <a:lnTo>
                    <a:pt x="38" y="3026"/>
                  </a:lnTo>
                  <a:lnTo>
                    <a:pt x="22" y="2997"/>
                  </a:lnTo>
                  <a:lnTo>
                    <a:pt x="10" y="2964"/>
                  </a:lnTo>
                  <a:lnTo>
                    <a:pt x="3" y="2929"/>
                  </a:lnTo>
                  <a:lnTo>
                    <a:pt x="0" y="2891"/>
                  </a:lnTo>
                  <a:lnTo>
                    <a:pt x="3" y="2854"/>
                  </a:lnTo>
                  <a:lnTo>
                    <a:pt x="10" y="2818"/>
                  </a:lnTo>
                  <a:lnTo>
                    <a:pt x="22" y="2785"/>
                  </a:lnTo>
                  <a:lnTo>
                    <a:pt x="38" y="2756"/>
                  </a:lnTo>
                  <a:lnTo>
                    <a:pt x="58" y="2731"/>
                  </a:lnTo>
                  <a:lnTo>
                    <a:pt x="80" y="2710"/>
                  </a:lnTo>
                  <a:lnTo>
                    <a:pt x="105" y="2695"/>
                  </a:lnTo>
                  <a:lnTo>
                    <a:pt x="132" y="2685"/>
                  </a:lnTo>
                  <a:lnTo>
                    <a:pt x="161" y="2682"/>
                  </a:lnTo>
                  <a:lnTo>
                    <a:pt x="132" y="2679"/>
                  </a:lnTo>
                  <a:lnTo>
                    <a:pt x="105" y="2669"/>
                  </a:lnTo>
                  <a:lnTo>
                    <a:pt x="80" y="2653"/>
                  </a:lnTo>
                  <a:lnTo>
                    <a:pt x="58" y="2633"/>
                  </a:lnTo>
                  <a:lnTo>
                    <a:pt x="38" y="2607"/>
                  </a:lnTo>
                  <a:lnTo>
                    <a:pt x="22" y="2578"/>
                  </a:lnTo>
                  <a:lnTo>
                    <a:pt x="10" y="2546"/>
                  </a:lnTo>
                  <a:lnTo>
                    <a:pt x="3" y="2511"/>
                  </a:lnTo>
                  <a:lnTo>
                    <a:pt x="0" y="2473"/>
                  </a:lnTo>
                  <a:lnTo>
                    <a:pt x="3" y="2435"/>
                  </a:lnTo>
                  <a:lnTo>
                    <a:pt x="10" y="2399"/>
                  </a:lnTo>
                  <a:lnTo>
                    <a:pt x="22" y="2367"/>
                  </a:lnTo>
                  <a:lnTo>
                    <a:pt x="38" y="2338"/>
                  </a:lnTo>
                  <a:lnTo>
                    <a:pt x="58" y="2313"/>
                  </a:lnTo>
                  <a:lnTo>
                    <a:pt x="80" y="2292"/>
                  </a:lnTo>
                  <a:lnTo>
                    <a:pt x="105" y="2277"/>
                  </a:lnTo>
                  <a:lnTo>
                    <a:pt x="132" y="2267"/>
                  </a:lnTo>
                  <a:lnTo>
                    <a:pt x="161" y="2263"/>
                  </a:lnTo>
                  <a:lnTo>
                    <a:pt x="132" y="2260"/>
                  </a:lnTo>
                  <a:lnTo>
                    <a:pt x="105" y="2251"/>
                  </a:lnTo>
                  <a:lnTo>
                    <a:pt x="80" y="2235"/>
                  </a:lnTo>
                  <a:lnTo>
                    <a:pt x="58" y="2214"/>
                  </a:lnTo>
                  <a:lnTo>
                    <a:pt x="38" y="2189"/>
                  </a:lnTo>
                  <a:lnTo>
                    <a:pt x="22" y="2160"/>
                  </a:lnTo>
                  <a:lnTo>
                    <a:pt x="10" y="2127"/>
                  </a:lnTo>
                  <a:lnTo>
                    <a:pt x="3" y="2091"/>
                  </a:lnTo>
                  <a:lnTo>
                    <a:pt x="0" y="2054"/>
                  </a:lnTo>
                  <a:lnTo>
                    <a:pt x="3" y="2017"/>
                  </a:lnTo>
                  <a:lnTo>
                    <a:pt x="10" y="1981"/>
                  </a:lnTo>
                  <a:lnTo>
                    <a:pt x="22" y="1949"/>
                  </a:lnTo>
                  <a:lnTo>
                    <a:pt x="38" y="1920"/>
                  </a:lnTo>
                  <a:lnTo>
                    <a:pt x="58" y="1894"/>
                  </a:lnTo>
                  <a:lnTo>
                    <a:pt x="80" y="1874"/>
                  </a:lnTo>
                  <a:lnTo>
                    <a:pt x="105" y="1858"/>
                  </a:lnTo>
                  <a:lnTo>
                    <a:pt x="132" y="1848"/>
                  </a:lnTo>
                  <a:lnTo>
                    <a:pt x="161" y="1845"/>
                  </a:lnTo>
                  <a:lnTo>
                    <a:pt x="132" y="1842"/>
                  </a:lnTo>
                  <a:lnTo>
                    <a:pt x="105" y="1831"/>
                  </a:lnTo>
                  <a:lnTo>
                    <a:pt x="80" y="1817"/>
                  </a:lnTo>
                  <a:lnTo>
                    <a:pt x="58" y="1796"/>
                  </a:lnTo>
                  <a:lnTo>
                    <a:pt x="38" y="1770"/>
                  </a:lnTo>
                  <a:lnTo>
                    <a:pt x="22" y="1741"/>
                  </a:lnTo>
                  <a:lnTo>
                    <a:pt x="10" y="1709"/>
                  </a:lnTo>
                  <a:lnTo>
                    <a:pt x="3" y="1673"/>
                  </a:lnTo>
                  <a:lnTo>
                    <a:pt x="0" y="1636"/>
                  </a:lnTo>
                  <a:lnTo>
                    <a:pt x="2" y="1594"/>
                  </a:lnTo>
                  <a:lnTo>
                    <a:pt x="5" y="1559"/>
                  </a:lnTo>
                  <a:lnTo>
                    <a:pt x="11" y="1527"/>
                  </a:lnTo>
                  <a:lnTo>
                    <a:pt x="21" y="1500"/>
                  </a:lnTo>
                  <a:lnTo>
                    <a:pt x="32" y="1477"/>
                  </a:lnTo>
                  <a:lnTo>
                    <a:pt x="47" y="1458"/>
                  </a:lnTo>
                  <a:lnTo>
                    <a:pt x="65" y="1442"/>
                  </a:lnTo>
                  <a:lnTo>
                    <a:pt x="85" y="1430"/>
                  </a:lnTo>
                  <a:lnTo>
                    <a:pt x="108" y="1420"/>
                  </a:lnTo>
                  <a:lnTo>
                    <a:pt x="134" y="1413"/>
                  </a:lnTo>
                  <a:lnTo>
                    <a:pt x="163" y="1408"/>
                  </a:lnTo>
                  <a:lnTo>
                    <a:pt x="196" y="1406"/>
                  </a:lnTo>
                  <a:lnTo>
                    <a:pt x="230" y="1405"/>
                  </a:lnTo>
                  <a:lnTo>
                    <a:pt x="269" y="1405"/>
                  </a:lnTo>
                  <a:lnTo>
                    <a:pt x="310" y="1407"/>
                  </a:lnTo>
                  <a:lnTo>
                    <a:pt x="355" y="1409"/>
                  </a:lnTo>
                  <a:lnTo>
                    <a:pt x="403" y="1413"/>
                  </a:lnTo>
                  <a:lnTo>
                    <a:pt x="453" y="1416"/>
                  </a:lnTo>
                  <a:lnTo>
                    <a:pt x="508" y="1420"/>
                  </a:lnTo>
                  <a:lnTo>
                    <a:pt x="565" y="1423"/>
                  </a:lnTo>
                  <a:lnTo>
                    <a:pt x="627" y="1426"/>
                  </a:lnTo>
                  <a:lnTo>
                    <a:pt x="692" y="1428"/>
                  </a:lnTo>
                  <a:lnTo>
                    <a:pt x="760" y="1428"/>
                  </a:lnTo>
                  <a:lnTo>
                    <a:pt x="824" y="1427"/>
                  </a:lnTo>
                  <a:lnTo>
                    <a:pt x="888" y="1424"/>
                  </a:lnTo>
                  <a:lnTo>
                    <a:pt x="950" y="1420"/>
                  </a:lnTo>
                  <a:lnTo>
                    <a:pt x="1009" y="1412"/>
                  </a:lnTo>
                  <a:lnTo>
                    <a:pt x="1067" y="1404"/>
                  </a:lnTo>
                  <a:lnTo>
                    <a:pt x="1122" y="1394"/>
                  </a:lnTo>
                  <a:lnTo>
                    <a:pt x="1175" y="1381"/>
                  </a:lnTo>
                  <a:lnTo>
                    <a:pt x="1225" y="1368"/>
                  </a:lnTo>
                  <a:lnTo>
                    <a:pt x="1271" y="1352"/>
                  </a:lnTo>
                  <a:lnTo>
                    <a:pt x="1314" y="1334"/>
                  </a:lnTo>
                  <a:lnTo>
                    <a:pt x="1353" y="1316"/>
                  </a:lnTo>
                  <a:lnTo>
                    <a:pt x="1387" y="1295"/>
                  </a:lnTo>
                  <a:lnTo>
                    <a:pt x="1418" y="1272"/>
                  </a:lnTo>
                  <a:lnTo>
                    <a:pt x="1443" y="1248"/>
                  </a:lnTo>
                  <a:lnTo>
                    <a:pt x="1463" y="1222"/>
                  </a:lnTo>
                  <a:lnTo>
                    <a:pt x="1478" y="1194"/>
                  </a:lnTo>
                  <a:lnTo>
                    <a:pt x="1487" y="1165"/>
                  </a:lnTo>
                  <a:lnTo>
                    <a:pt x="1490" y="1135"/>
                  </a:lnTo>
                  <a:lnTo>
                    <a:pt x="1490" y="1092"/>
                  </a:lnTo>
                  <a:lnTo>
                    <a:pt x="1488" y="1046"/>
                  </a:lnTo>
                  <a:lnTo>
                    <a:pt x="1487" y="996"/>
                  </a:lnTo>
                  <a:lnTo>
                    <a:pt x="1484" y="944"/>
                  </a:lnTo>
                  <a:lnTo>
                    <a:pt x="1480" y="890"/>
                  </a:lnTo>
                  <a:lnTo>
                    <a:pt x="1478" y="834"/>
                  </a:lnTo>
                  <a:lnTo>
                    <a:pt x="1475" y="778"/>
                  </a:lnTo>
                  <a:lnTo>
                    <a:pt x="1472" y="721"/>
                  </a:lnTo>
                  <a:lnTo>
                    <a:pt x="1470" y="663"/>
                  </a:lnTo>
                  <a:lnTo>
                    <a:pt x="1468" y="607"/>
                  </a:lnTo>
                  <a:lnTo>
                    <a:pt x="1466" y="552"/>
                  </a:lnTo>
                  <a:lnTo>
                    <a:pt x="1466" y="500"/>
                  </a:lnTo>
                  <a:lnTo>
                    <a:pt x="1467" y="450"/>
                  </a:lnTo>
                  <a:lnTo>
                    <a:pt x="1468" y="403"/>
                  </a:lnTo>
                  <a:lnTo>
                    <a:pt x="1471" y="361"/>
                  </a:lnTo>
                  <a:lnTo>
                    <a:pt x="1475" y="322"/>
                  </a:lnTo>
                  <a:lnTo>
                    <a:pt x="1481" y="289"/>
                  </a:lnTo>
                  <a:lnTo>
                    <a:pt x="1490" y="262"/>
                  </a:lnTo>
                  <a:lnTo>
                    <a:pt x="1495" y="247"/>
                  </a:lnTo>
                  <a:lnTo>
                    <a:pt x="1502" y="232"/>
                  </a:lnTo>
                  <a:lnTo>
                    <a:pt x="1511" y="213"/>
                  </a:lnTo>
                  <a:lnTo>
                    <a:pt x="1521" y="192"/>
                  </a:lnTo>
                  <a:lnTo>
                    <a:pt x="1534" y="172"/>
                  </a:lnTo>
                  <a:lnTo>
                    <a:pt x="1547" y="150"/>
                  </a:lnTo>
                  <a:lnTo>
                    <a:pt x="1563" y="128"/>
                  </a:lnTo>
                  <a:lnTo>
                    <a:pt x="1582" y="106"/>
                  </a:lnTo>
                  <a:lnTo>
                    <a:pt x="1603" y="85"/>
                  </a:lnTo>
                  <a:lnTo>
                    <a:pt x="1626" y="65"/>
                  </a:lnTo>
                  <a:lnTo>
                    <a:pt x="1651" y="48"/>
                  </a:lnTo>
                  <a:lnTo>
                    <a:pt x="1679" y="31"/>
                  </a:lnTo>
                  <a:lnTo>
                    <a:pt x="1710" y="19"/>
                  </a:lnTo>
                  <a:lnTo>
                    <a:pt x="1743" y="8"/>
                  </a:lnTo>
                  <a:lnTo>
                    <a:pt x="1780" y="2"/>
                  </a:lnTo>
                  <a:lnTo>
                    <a:pt x="18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1" name="Group 490"/>
          <p:cNvGrpSpPr/>
          <p:nvPr/>
        </p:nvGrpSpPr>
        <p:grpSpPr>
          <a:xfrm flipH="1">
            <a:off x="1938790" y="2724788"/>
            <a:ext cx="329932" cy="271132"/>
            <a:chOff x="5853113" y="3230563"/>
            <a:chExt cx="481013" cy="3952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10" name="Freeform 327"/>
            <p:cNvSpPr>
              <a:spLocks/>
            </p:cNvSpPr>
            <p:nvPr/>
          </p:nvSpPr>
          <p:spPr bwMode="auto">
            <a:xfrm>
              <a:off x="5853113" y="3259138"/>
              <a:ext cx="419100" cy="366713"/>
            </a:xfrm>
            <a:custGeom>
              <a:avLst/>
              <a:gdLst>
                <a:gd name="T0" fmla="*/ 2249 w 2905"/>
                <a:gd name="T1" fmla="*/ 239 h 2540"/>
                <a:gd name="T2" fmla="*/ 2885 w 2905"/>
                <a:gd name="T3" fmla="*/ 968 h 2540"/>
                <a:gd name="T4" fmla="*/ 2609 w 2905"/>
                <a:gd name="T5" fmla="*/ 1645 h 2540"/>
                <a:gd name="T6" fmla="*/ 2513 w 2905"/>
                <a:gd name="T7" fmla="*/ 1837 h 2540"/>
                <a:gd name="T8" fmla="*/ 2362 w 2905"/>
                <a:gd name="T9" fmla="*/ 1977 h 2540"/>
                <a:gd name="T10" fmla="*/ 2169 w 2905"/>
                <a:gd name="T11" fmla="*/ 2102 h 2540"/>
                <a:gd name="T12" fmla="*/ 2044 w 2905"/>
                <a:gd name="T13" fmla="*/ 2294 h 2540"/>
                <a:gd name="T14" fmla="*/ 1903 w 2905"/>
                <a:gd name="T15" fmla="*/ 2444 h 2540"/>
                <a:gd name="T16" fmla="*/ 1710 w 2905"/>
                <a:gd name="T17" fmla="*/ 2540 h 2540"/>
                <a:gd name="T18" fmla="*/ 1191 w 2905"/>
                <a:gd name="T19" fmla="*/ 2359 h 2540"/>
                <a:gd name="T20" fmla="*/ 1027 w 2905"/>
                <a:gd name="T21" fmla="*/ 2380 h 2540"/>
                <a:gd name="T22" fmla="*/ 934 w 2905"/>
                <a:gd name="T23" fmla="*/ 2229 h 2540"/>
                <a:gd name="T24" fmla="*/ 907 w 2905"/>
                <a:gd name="T25" fmla="*/ 2175 h 2540"/>
                <a:gd name="T26" fmla="*/ 745 w 2905"/>
                <a:gd name="T27" fmla="*/ 2107 h 2540"/>
                <a:gd name="T28" fmla="*/ 735 w 2905"/>
                <a:gd name="T29" fmla="*/ 1941 h 2540"/>
                <a:gd name="T30" fmla="*/ 612 w 2905"/>
                <a:gd name="T31" fmla="*/ 1952 h 2540"/>
                <a:gd name="T32" fmla="*/ 495 w 2905"/>
                <a:gd name="T33" fmla="*/ 1816 h 2540"/>
                <a:gd name="T34" fmla="*/ 490 w 2905"/>
                <a:gd name="T35" fmla="*/ 1730 h 2540"/>
                <a:gd name="T36" fmla="*/ 323 w 2905"/>
                <a:gd name="T37" fmla="*/ 1690 h 2540"/>
                <a:gd name="T38" fmla="*/ 284 w 2905"/>
                <a:gd name="T39" fmla="*/ 1525 h 2540"/>
                <a:gd name="T40" fmla="*/ 0 w 2905"/>
                <a:gd name="T41" fmla="*/ 904 h 2540"/>
                <a:gd name="T42" fmla="*/ 87 w 2905"/>
                <a:gd name="T43" fmla="*/ 837 h 2540"/>
                <a:gd name="T44" fmla="*/ 629 w 2905"/>
                <a:gd name="T45" fmla="*/ 1240 h 2540"/>
                <a:gd name="T46" fmla="*/ 771 w 2905"/>
                <a:gd name="T47" fmla="*/ 1357 h 2540"/>
                <a:gd name="T48" fmla="*/ 760 w 2905"/>
                <a:gd name="T49" fmla="*/ 1479 h 2540"/>
                <a:gd name="T50" fmla="*/ 927 w 2905"/>
                <a:gd name="T51" fmla="*/ 1489 h 2540"/>
                <a:gd name="T52" fmla="*/ 996 w 2905"/>
                <a:gd name="T53" fmla="*/ 1649 h 2540"/>
                <a:gd name="T54" fmla="*/ 1050 w 2905"/>
                <a:gd name="T55" fmla="*/ 1676 h 2540"/>
                <a:gd name="T56" fmla="*/ 1201 w 2905"/>
                <a:gd name="T57" fmla="*/ 1769 h 2540"/>
                <a:gd name="T58" fmla="*/ 1181 w 2905"/>
                <a:gd name="T59" fmla="*/ 1932 h 2540"/>
                <a:gd name="T60" fmla="*/ 1344 w 2905"/>
                <a:gd name="T61" fmla="*/ 1912 h 2540"/>
                <a:gd name="T62" fmla="*/ 1438 w 2905"/>
                <a:gd name="T63" fmla="*/ 2062 h 2540"/>
                <a:gd name="T64" fmla="*/ 1716 w 2905"/>
                <a:gd name="T65" fmla="*/ 2402 h 2540"/>
                <a:gd name="T66" fmla="*/ 1809 w 2905"/>
                <a:gd name="T67" fmla="*/ 2325 h 2540"/>
                <a:gd name="T68" fmla="*/ 1567 w 2905"/>
                <a:gd name="T69" fmla="*/ 2025 h 2540"/>
                <a:gd name="T70" fmla="*/ 1633 w 2905"/>
                <a:gd name="T71" fmla="*/ 1939 h 2540"/>
                <a:gd name="T72" fmla="*/ 1936 w 2905"/>
                <a:gd name="T73" fmla="*/ 2183 h 2540"/>
                <a:gd name="T74" fmla="*/ 2029 w 2905"/>
                <a:gd name="T75" fmla="*/ 2106 h 2540"/>
                <a:gd name="T76" fmla="*/ 1786 w 2905"/>
                <a:gd name="T77" fmla="*/ 1806 h 2540"/>
                <a:gd name="T78" fmla="*/ 1853 w 2905"/>
                <a:gd name="T79" fmla="*/ 1720 h 2540"/>
                <a:gd name="T80" fmla="*/ 2156 w 2905"/>
                <a:gd name="T81" fmla="*/ 1965 h 2540"/>
                <a:gd name="T82" fmla="*/ 2249 w 2905"/>
                <a:gd name="T83" fmla="*/ 1887 h 2540"/>
                <a:gd name="T84" fmla="*/ 2006 w 2905"/>
                <a:gd name="T85" fmla="*/ 1587 h 2540"/>
                <a:gd name="T86" fmla="*/ 2074 w 2905"/>
                <a:gd name="T87" fmla="*/ 1501 h 2540"/>
                <a:gd name="T88" fmla="*/ 2377 w 2905"/>
                <a:gd name="T89" fmla="*/ 1746 h 2540"/>
                <a:gd name="T90" fmla="*/ 2469 w 2905"/>
                <a:gd name="T91" fmla="*/ 1669 h 2540"/>
                <a:gd name="T92" fmla="*/ 2438 w 2905"/>
                <a:gd name="T93" fmla="*/ 1591 h 2540"/>
                <a:gd name="T94" fmla="*/ 2295 w 2905"/>
                <a:gd name="T95" fmla="*/ 1449 h 2540"/>
                <a:gd name="T96" fmla="*/ 2062 w 2905"/>
                <a:gd name="T97" fmla="*/ 1218 h 2540"/>
                <a:gd name="T98" fmla="*/ 1813 w 2905"/>
                <a:gd name="T99" fmla="*/ 970 h 2540"/>
                <a:gd name="T100" fmla="*/ 1616 w 2905"/>
                <a:gd name="T101" fmla="*/ 775 h 2540"/>
                <a:gd name="T102" fmla="*/ 1537 w 2905"/>
                <a:gd name="T103" fmla="*/ 706 h 2540"/>
                <a:gd name="T104" fmla="*/ 1428 w 2905"/>
                <a:gd name="T105" fmla="*/ 754 h 2540"/>
                <a:gd name="T106" fmla="*/ 1226 w 2905"/>
                <a:gd name="T107" fmla="*/ 1069 h 2540"/>
                <a:gd name="T108" fmla="*/ 976 w 2905"/>
                <a:gd name="T109" fmla="*/ 1147 h 2540"/>
                <a:gd name="T110" fmla="*/ 796 w 2905"/>
                <a:gd name="T111" fmla="*/ 1004 h 2540"/>
                <a:gd name="T112" fmla="*/ 1064 w 2905"/>
                <a:gd name="T113" fmla="*/ 203 h 2540"/>
                <a:gd name="T114" fmla="*/ 1158 w 2905"/>
                <a:gd name="T115" fmla="*/ 94 h 2540"/>
                <a:gd name="T116" fmla="*/ 1338 w 2905"/>
                <a:gd name="T117" fmla="*/ 10 h 2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05" h="2540">
                  <a:moveTo>
                    <a:pt x="1451" y="0"/>
                  </a:moveTo>
                  <a:lnTo>
                    <a:pt x="1493" y="3"/>
                  </a:lnTo>
                  <a:lnTo>
                    <a:pt x="1538" y="11"/>
                  </a:lnTo>
                  <a:lnTo>
                    <a:pt x="1585" y="23"/>
                  </a:lnTo>
                  <a:lnTo>
                    <a:pt x="2221" y="222"/>
                  </a:lnTo>
                  <a:lnTo>
                    <a:pt x="2236" y="229"/>
                  </a:lnTo>
                  <a:lnTo>
                    <a:pt x="2249" y="239"/>
                  </a:lnTo>
                  <a:lnTo>
                    <a:pt x="2885" y="870"/>
                  </a:lnTo>
                  <a:lnTo>
                    <a:pt x="2896" y="886"/>
                  </a:lnTo>
                  <a:lnTo>
                    <a:pt x="2903" y="902"/>
                  </a:lnTo>
                  <a:lnTo>
                    <a:pt x="2905" y="919"/>
                  </a:lnTo>
                  <a:lnTo>
                    <a:pt x="2903" y="936"/>
                  </a:lnTo>
                  <a:lnTo>
                    <a:pt x="2896" y="954"/>
                  </a:lnTo>
                  <a:lnTo>
                    <a:pt x="2885" y="968"/>
                  </a:lnTo>
                  <a:lnTo>
                    <a:pt x="2445" y="1405"/>
                  </a:lnTo>
                  <a:lnTo>
                    <a:pt x="2552" y="1511"/>
                  </a:lnTo>
                  <a:lnTo>
                    <a:pt x="2572" y="1534"/>
                  </a:lnTo>
                  <a:lnTo>
                    <a:pt x="2588" y="1560"/>
                  </a:lnTo>
                  <a:lnTo>
                    <a:pt x="2599" y="1587"/>
                  </a:lnTo>
                  <a:lnTo>
                    <a:pt x="2606" y="1615"/>
                  </a:lnTo>
                  <a:lnTo>
                    <a:pt x="2609" y="1645"/>
                  </a:lnTo>
                  <a:lnTo>
                    <a:pt x="2608" y="1675"/>
                  </a:lnTo>
                  <a:lnTo>
                    <a:pt x="2603" y="1705"/>
                  </a:lnTo>
                  <a:lnTo>
                    <a:pt x="2594" y="1734"/>
                  </a:lnTo>
                  <a:lnTo>
                    <a:pt x="2580" y="1762"/>
                  </a:lnTo>
                  <a:lnTo>
                    <a:pt x="2562" y="1790"/>
                  </a:lnTo>
                  <a:lnTo>
                    <a:pt x="2540" y="1815"/>
                  </a:lnTo>
                  <a:lnTo>
                    <a:pt x="2513" y="1837"/>
                  </a:lnTo>
                  <a:lnTo>
                    <a:pt x="2484" y="1857"/>
                  </a:lnTo>
                  <a:lnTo>
                    <a:pt x="2453" y="1870"/>
                  </a:lnTo>
                  <a:lnTo>
                    <a:pt x="2421" y="1879"/>
                  </a:lnTo>
                  <a:lnTo>
                    <a:pt x="2389" y="1883"/>
                  </a:lnTo>
                  <a:lnTo>
                    <a:pt x="2385" y="1915"/>
                  </a:lnTo>
                  <a:lnTo>
                    <a:pt x="2376" y="1947"/>
                  </a:lnTo>
                  <a:lnTo>
                    <a:pt x="2362" y="1977"/>
                  </a:lnTo>
                  <a:lnTo>
                    <a:pt x="2343" y="2007"/>
                  </a:lnTo>
                  <a:lnTo>
                    <a:pt x="2319" y="2033"/>
                  </a:lnTo>
                  <a:lnTo>
                    <a:pt x="2293" y="2056"/>
                  </a:lnTo>
                  <a:lnTo>
                    <a:pt x="2263" y="2075"/>
                  </a:lnTo>
                  <a:lnTo>
                    <a:pt x="2233" y="2089"/>
                  </a:lnTo>
                  <a:lnTo>
                    <a:pt x="2201" y="2098"/>
                  </a:lnTo>
                  <a:lnTo>
                    <a:pt x="2169" y="2102"/>
                  </a:lnTo>
                  <a:lnTo>
                    <a:pt x="2164" y="2134"/>
                  </a:lnTo>
                  <a:lnTo>
                    <a:pt x="2155" y="2166"/>
                  </a:lnTo>
                  <a:lnTo>
                    <a:pt x="2142" y="2196"/>
                  </a:lnTo>
                  <a:lnTo>
                    <a:pt x="2123" y="2226"/>
                  </a:lnTo>
                  <a:lnTo>
                    <a:pt x="2100" y="2252"/>
                  </a:lnTo>
                  <a:lnTo>
                    <a:pt x="2073" y="2275"/>
                  </a:lnTo>
                  <a:lnTo>
                    <a:pt x="2044" y="2294"/>
                  </a:lnTo>
                  <a:lnTo>
                    <a:pt x="2012" y="2308"/>
                  </a:lnTo>
                  <a:lnTo>
                    <a:pt x="1981" y="2316"/>
                  </a:lnTo>
                  <a:lnTo>
                    <a:pt x="1948" y="2321"/>
                  </a:lnTo>
                  <a:lnTo>
                    <a:pt x="1944" y="2352"/>
                  </a:lnTo>
                  <a:lnTo>
                    <a:pt x="1935" y="2385"/>
                  </a:lnTo>
                  <a:lnTo>
                    <a:pt x="1922" y="2415"/>
                  </a:lnTo>
                  <a:lnTo>
                    <a:pt x="1903" y="2444"/>
                  </a:lnTo>
                  <a:lnTo>
                    <a:pt x="1880" y="2471"/>
                  </a:lnTo>
                  <a:lnTo>
                    <a:pt x="1854" y="2492"/>
                  </a:lnTo>
                  <a:lnTo>
                    <a:pt x="1828" y="2510"/>
                  </a:lnTo>
                  <a:lnTo>
                    <a:pt x="1799" y="2524"/>
                  </a:lnTo>
                  <a:lnTo>
                    <a:pt x="1770" y="2533"/>
                  </a:lnTo>
                  <a:lnTo>
                    <a:pt x="1739" y="2539"/>
                  </a:lnTo>
                  <a:lnTo>
                    <a:pt x="1710" y="2540"/>
                  </a:lnTo>
                  <a:lnTo>
                    <a:pt x="1680" y="2537"/>
                  </a:lnTo>
                  <a:lnTo>
                    <a:pt x="1650" y="2530"/>
                  </a:lnTo>
                  <a:lnTo>
                    <a:pt x="1623" y="2519"/>
                  </a:lnTo>
                  <a:lnTo>
                    <a:pt x="1597" y="2503"/>
                  </a:lnTo>
                  <a:lnTo>
                    <a:pt x="1574" y="2483"/>
                  </a:lnTo>
                  <a:lnTo>
                    <a:pt x="1320" y="2231"/>
                  </a:lnTo>
                  <a:lnTo>
                    <a:pt x="1191" y="2359"/>
                  </a:lnTo>
                  <a:lnTo>
                    <a:pt x="1172" y="2375"/>
                  </a:lnTo>
                  <a:lnTo>
                    <a:pt x="1150" y="2387"/>
                  </a:lnTo>
                  <a:lnTo>
                    <a:pt x="1127" y="2394"/>
                  </a:lnTo>
                  <a:lnTo>
                    <a:pt x="1102" y="2396"/>
                  </a:lnTo>
                  <a:lnTo>
                    <a:pt x="1077" y="2395"/>
                  </a:lnTo>
                  <a:lnTo>
                    <a:pt x="1052" y="2389"/>
                  </a:lnTo>
                  <a:lnTo>
                    <a:pt x="1027" y="2380"/>
                  </a:lnTo>
                  <a:lnTo>
                    <a:pt x="1005" y="2365"/>
                  </a:lnTo>
                  <a:lnTo>
                    <a:pt x="983" y="2347"/>
                  </a:lnTo>
                  <a:lnTo>
                    <a:pt x="965" y="2326"/>
                  </a:lnTo>
                  <a:lnTo>
                    <a:pt x="951" y="2303"/>
                  </a:lnTo>
                  <a:lnTo>
                    <a:pt x="941" y="2278"/>
                  </a:lnTo>
                  <a:lnTo>
                    <a:pt x="935" y="2254"/>
                  </a:lnTo>
                  <a:lnTo>
                    <a:pt x="934" y="2229"/>
                  </a:lnTo>
                  <a:lnTo>
                    <a:pt x="936" y="2204"/>
                  </a:lnTo>
                  <a:lnTo>
                    <a:pt x="944" y="2181"/>
                  </a:lnTo>
                  <a:lnTo>
                    <a:pt x="955" y="2160"/>
                  </a:lnTo>
                  <a:lnTo>
                    <a:pt x="971" y="2140"/>
                  </a:lnTo>
                  <a:lnTo>
                    <a:pt x="952" y="2157"/>
                  </a:lnTo>
                  <a:lnTo>
                    <a:pt x="930" y="2168"/>
                  </a:lnTo>
                  <a:lnTo>
                    <a:pt x="907" y="2175"/>
                  </a:lnTo>
                  <a:lnTo>
                    <a:pt x="882" y="2178"/>
                  </a:lnTo>
                  <a:lnTo>
                    <a:pt x="857" y="2176"/>
                  </a:lnTo>
                  <a:lnTo>
                    <a:pt x="832" y="2170"/>
                  </a:lnTo>
                  <a:lnTo>
                    <a:pt x="808" y="2161"/>
                  </a:lnTo>
                  <a:lnTo>
                    <a:pt x="784" y="2147"/>
                  </a:lnTo>
                  <a:lnTo>
                    <a:pt x="763" y="2128"/>
                  </a:lnTo>
                  <a:lnTo>
                    <a:pt x="745" y="2107"/>
                  </a:lnTo>
                  <a:lnTo>
                    <a:pt x="730" y="2084"/>
                  </a:lnTo>
                  <a:lnTo>
                    <a:pt x="721" y="2060"/>
                  </a:lnTo>
                  <a:lnTo>
                    <a:pt x="715" y="2035"/>
                  </a:lnTo>
                  <a:lnTo>
                    <a:pt x="714" y="2011"/>
                  </a:lnTo>
                  <a:lnTo>
                    <a:pt x="716" y="1986"/>
                  </a:lnTo>
                  <a:lnTo>
                    <a:pt x="723" y="1963"/>
                  </a:lnTo>
                  <a:lnTo>
                    <a:pt x="735" y="1941"/>
                  </a:lnTo>
                  <a:lnTo>
                    <a:pt x="751" y="1922"/>
                  </a:lnTo>
                  <a:lnTo>
                    <a:pt x="731" y="1938"/>
                  </a:lnTo>
                  <a:lnTo>
                    <a:pt x="710" y="1949"/>
                  </a:lnTo>
                  <a:lnTo>
                    <a:pt x="686" y="1956"/>
                  </a:lnTo>
                  <a:lnTo>
                    <a:pt x="662" y="1959"/>
                  </a:lnTo>
                  <a:lnTo>
                    <a:pt x="636" y="1957"/>
                  </a:lnTo>
                  <a:lnTo>
                    <a:pt x="612" y="1952"/>
                  </a:lnTo>
                  <a:lnTo>
                    <a:pt x="588" y="1942"/>
                  </a:lnTo>
                  <a:lnTo>
                    <a:pt x="564" y="1928"/>
                  </a:lnTo>
                  <a:lnTo>
                    <a:pt x="543" y="1909"/>
                  </a:lnTo>
                  <a:lnTo>
                    <a:pt x="524" y="1888"/>
                  </a:lnTo>
                  <a:lnTo>
                    <a:pt x="511" y="1866"/>
                  </a:lnTo>
                  <a:lnTo>
                    <a:pt x="501" y="1841"/>
                  </a:lnTo>
                  <a:lnTo>
                    <a:pt x="495" y="1816"/>
                  </a:lnTo>
                  <a:lnTo>
                    <a:pt x="494" y="1792"/>
                  </a:lnTo>
                  <a:lnTo>
                    <a:pt x="497" y="1767"/>
                  </a:lnTo>
                  <a:lnTo>
                    <a:pt x="504" y="1744"/>
                  </a:lnTo>
                  <a:lnTo>
                    <a:pt x="515" y="1722"/>
                  </a:lnTo>
                  <a:lnTo>
                    <a:pt x="530" y="1703"/>
                  </a:lnTo>
                  <a:lnTo>
                    <a:pt x="511" y="1719"/>
                  </a:lnTo>
                  <a:lnTo>
                    <a:pt x="490" y="1730"/>
                  </a:lnTo>
                  <a:lnTo>
                    <a:pt x="466" y="1737"/>
                  </a:lnTo>
                  <a:lnTo>
                    <a:pt x="442" y="1740"/>
                  </a:lnTo>
                  <a:lnTo>
                    <a:pt x="417" y="1738"/>
                  </a:lnTo>
                  <a:lnTo>
                    <a:pt x="392" y="1733"/>
                  </a:lnTo>
                  <a:lnTo>
                    <a:pt x="367" y="1723"/>
                  </a:lnTo>
                  <a:lnTo>
                    <a:pt x="344" y="1709"/>
                  </a:lnTo>
                  <a:lnTo>
                    <a:pt x="323" y="1690"/>
                  </a:lnTo>
                  <a:lnTo>
                    <a:pt x="305" y="1670"/>
                  </a:lnTo>
                  <a:lnTo>
                    <a:pt x="291" y="1647"/>
                  </a:lnTo>
                  <a:lnTo>
                    <a:pt x="281" y="1622"/>
                  </a:lnTo>
                  <a:lnTo>
                    <a:pt x="275" y="1597"/>
                  </a:lnTo>
                  <a:lnTo>
                    <a:pt x="273" y="1573"/>
                  </a:lnTo>
                  <a:lnTo>
                    <a:pt x="276" y="1549"/>
                  </a:lnTo>
                  <a:lnTo>
                    <a:pt x="284" y="1525"/>
                  </a:lnTo>
                  <a:lnTo>
                    <a:pt x="295" y="1504"/>
                  </a:lnTo>
                  <a:lnTo>
                    <a:pt x="311" y="1485"/>
                  </a:lnTo>
                  <a:lnTo>
                    <a:pt x="432" y="1363"/>
                  </a:lnTo>
                  <a:lnTo>
                    <a:pt x="20" y="952"/>
                  </a:lnTo>
                  <a:lnTo>
                    <a:pt x="9" y="938"/>
                  </a:lnTo>
                  <a:lnTo>
                    <a:pt x="2" y="921"/>
                  </a:lnTo>
                  <a:lnTo>
                    <a:pt x="0" y="904"/>
                  </a:lnTo>
                  <a:lnTo>
                    <a:pt x="2" y="887"/>
                  </a:lnTo>
                  <a:lnTo>
                    <a:pt x="9" y="870"/>
                  </a:lnTo>
                  <a:lnTo>
                    <a:pt x="20" y="855"/>
                  </a:lnTo>
                  <a:lnTo>
                    <a:pt x="35" y="844"/>
                  </a:lnTo>
                  <a:lnTo>
                    <a:pt x="51" y="837"/>
                  </a:lnTo>
                  <a:lnTo>
                    <a:pt x="69" y="835"/>
                  </a:lnTo>
                  <a:lnTo>
                    <a:pt x="87" y="837"/>
                  </a:lnTo>
                  <a:lnTo>
                    <a:pt x="103" y="844"/>
                  </a:lnTo>
                  <a:lnTo>
                    <a:pt x="118" y="855"/>
                  </a:lnTo>
                  <a:lnTo>
                    <a:pt x="531" y="1267"/>
                  </a:lnTo>
                  <a:lnTo>
                    <a:pt x="554" y="1253"/>
                  </a:lnTo>
                  <a:lnTo>
                    <a:pt x="577" y="1243"/>
                  </a:lnTo>
                  <a:lnTo>
                    <a:pt x="603" y="1239"/>
                  </a:lnTo>
                  <a:lnTo>
                    <a:pt x="629" y="1240"/>
                  </a:lnTo>
                  <a:lnTo>
                    <a:pt x="656" y="1245"/>
                  </a:lnTo>
                  <a:lnTo>
                    <a:pt x="681" y="1255"/>
                  </a:lnTo>
                  <a:lnTo>
                    <a:pt x="706" y="1269"/>
                  </a:lnTo>
                  <a:lnTo>
                    <a:pt x="728" y="1288"/>
                  </a:lnTo>
                  <a:lnTo>
                    <a:pt x="747" y="1309"/>
                  </a:lnTo>
                  <a:lnTo>
                    <a:pt x="761" y="1333"/>
                  </a:lnTo>
                  <a:lnTo>
                    <a:pt x="771" y="1357"/>
                  </a:lnTo>
                  <a:lnTo>
                    <a:pt x="776" y="1381"/>
                  </a:lnTo>
                  <a:lnTo>
                    <a:pt x="778" y="1407"/>
                  </a:lnTo>
                  <a:lnTo>
                    <a:pt x="775" y="1431"/>
                  </a:lnTo>
                  <a:lnTo>
                    <a:pt x="768" y="1454"/>
                  </a:lnTo>
                  <a:lnTo>
                    <a:pt x="757" y="1476"/>
                  </a:lnTo>
                  <a:lnTo>
                    <a:pt x="741" y="1495"/>
                  </a:lnTo>
                  <a:lnTo>
                    <a:pt x="760" y="1479"/>
                  </a:lnTo>
                  <a:lnTo>
                    <a:pt x="781" y="1467"/>
                  </a:lnTo>
                  <a:lnTo>
                    <a:pt x="805" y="1460"/>
                  </a:lnTo>
                  <a:lnTo>
                    <a:pt x="829" y="1457"/>
                  </a:lnTo>
                  <a:lnTo>
                    <a:pt x="855" y="1459"/>
                  </a:lnTo>
                  <a:lnTo>
                    <a:pt x="879" y="1464"/>
                  </a:lnTo>
                  <a:lnTo>
                    <a:pt x="904" y="1475"/>
                  </a:lnTo>
                  <a:lnTo>
                    <a:pt x="927" y="1489"/>
                  </a:lnTo>
                  <a:lnTo>
                    <a:pt x="949" y="1507"/>
                  </a:lnTo>
                  <a:lnTo>
                    <a:pt x="967" y="1528"/>
                  </a:lnTo>
                  <a:lnTo>
                    <a:pt x="981" y="1551"/>
                  </a:lnTo>
                  <a:lnTo>
                    <a:pt x="990" y="1575"/>
                  </a:lnTo>
                  <a:lnTo>
                    <a:pt x="997" y="1600"/>
                  </a:lnTo>
                  <a:lnTo>
                    <a:pt x="998" y="1625"/>
                  </a:lnTo>
                  <a:lnTo>
                    <a:pt x="996" y="1649"/>
                  </a:lnTo>
                  <a:lnTo>
                    <a:pt x="988" y="1672"/>
                  </a:lnTo>
                  <a:lnTo>
                    <a:pt x="977" y="1694"/>
                  </a:lnTo>
                  <a:lnTo>
                    <a:pt x="961" y="1714"/>
                  </a:lnTo>
                  <a:lnTo>
                    <a:pt x="980" y="1698"/>
                  </a:lnTo>
                  <a:lnTo>
                    <a:pt x="1002" y="1686"/>
                  </a:lnTo>
                  <a:lnTo>
                    <a:pt x="1025" y="1679"/>
                  </a:lnTo>
                  <a:lnTo>
                    <a:pt x="1050" y="1676"/>
                  </a:lnTo>
                  <a:lnTo>
                    <a:pt x="1075" y="1678"/>
                  </a:lnTo>
                  <a:lnTo>
                    <a:pt x="1100" y="1683"/>
                  </a:lnTo>
                  <a:lnTo>
                    <a:pt x="1124" y="1693"/>
                  </a:lnTo>
                  <a:lnTo>
                    <a:pt x="1148" y="1708"/>
                  </a:lnTo>
                  <a:lnTo>
                    <a:pt x="1169" y="1725"/>
                  </a:lnTo>
                  <a:lnTo>
                    <a:pt x="1187" y="1746"/>
                  </a:lnTo>
                  <a:lnTo>
                    <a:pt x="1201" y="1769"/>
                  </a:lnTo>
                  <a:lnTo>
                    <a:pt x="1211" y="1794"/>
                  </a:lnTo>
                  <a:lnTo>
                    <a:pt x="1217" y="1818"/>
                  </a:lnTo>
                  <a:lnTo>
                    <a:pt x="1218" y="1843"/>
                  </a:lnTo>
                  <a:lnTo>
                    <a:pt x="1215" y="1868"/>
                  </a:lnTo>
                  <a:lnTo>
                    <a:pt x="1208" y="1891"/>
                  </a:lnTo>
                  <a:lnTo>
                    <a:pt x="1196" y="1912"/>
                  </a:lnTo>
                  <a:lnTo>
                    <a:pt x="1181" y="1932"/>
                  </a:lnTo>
                  <a:lnTo>
                    <a:pt x="1201" y="1916"/>
                  </a:lnTo>
                  <a:lnTo>
                    <a:pt x="1222" y="1905"/>
                  </a:lnTo>
                  <a:lnTo>
                    <a:pt x="1245" y="1898"/>
                  </a:lnTo>
                  <a:lnTo>
                    <a:pt x="1270" y="1895"/>
                  </a:lnTo>
                  <a:lnTo>
                    <a:pt x="1294" y="1896"/>
                  </a:lnTo>
                  <a:lnTo>
                    <a:pt x="1320" y="1902"/>
                  </a:lnTo>
                  <a:lnTo>
                    <a:pt x="1344" y="1912"/>
                  </a:lnTo>
                  <a:lnTo>
                    <a:pt x="1367" y="1926"/>
                  </a:lnTo>
                  <a:lnTo>
                    <a:pt x="1388" y="1944"/>
                  </a:lnTo>
                  <a:lnTo>
                    <a:pt x="1407" y="1965"/>
                  </a:lnTo>
                  <a:lnTo>
                    <a:pt x="1421" y="1988"/>
                  </a:lnTo>
                  <a:lnTo>
                    <a:pt x="1431" y="2013"/>
                  </a:lnTo>
                  <a:lnTo>
                    <a:pt x="1436" y="2037"/>
                  </a:lnTo>
                  <a:lnTo>
                    <a:pt x="1438" y="2062"/>
                  </a:lnTo>
                  <a:lnTo>
                    <a:pt x="1435" y="2087"/>
                  </a:lnTo>
                  <a:lnTo>
                    <a:pt x="1428" y="2110"/>
                  </a:lnTo>
                  <a:lnTo>
                    <a:pt x="1416" y="2131"/>
                  </a:lnTo>
                  <a:lnTo>
                    <a:pt x="1672" y="2386"/>
                  </a:lnTo>
                  <a:lnTo>
                    <a:pt x="1685" y="2395"/>
                  </a:lnTo>
                  <a:lnTo>
                    <a:pt x="1699" y="2401"/>
                  </a:lnTo>
                  <a:lnTo>
                    <a:pt x="1716" y="2402"/>
                  </a:lnTo>
                  <a:lnTo>
                    <a:pt x="1733" y="2400"/>
                  </a:lnTo>
                  <a:lnTo>
                    <a:pt x="1750" y="2395"/>
                  </a:lnTo>
                  <a:lnTo>
                    <a:pt x="1767" y="2386"/>
                  </a:lnTo>
                  <a:lnTo>
                    <a:pt x="1782" y="2374"/>
                  </a:lnTo>
                  <a:lnTo>
                    <a:pt x="1794" y="2358"/>
                  </a:lnTo>
                  <a:lnTo>
                    <a:pt x="1803" y="2342"/>
                  </a:lnTo>
                  <a:lnTo>
                    <a:pt x="1809" y="2325"/>
                  </a:lnTo>
                  <a:lnTo>
                    <a:pt x="1811" y="2308"/>
                  </a:lnTo>
                  <a:lnTo>
                    <a:pt x="1809" y="2291"/>
                  </a:lnTo>
                  <a:lnTo>
                    <a:pt x="1803" y="2276"/>
                  </a:lnTo>
                  <a:lnTo>
                    <a:pt x="1794" y="2264"/>
                  </a:lnTo>
                  <a:lnTo>
                    <a:pt x="1584" y="2055"/>
                  </a:lnTo>
                  <a:lnTo>
                    <a:pt x="1573" y="2041"/>
                  </a:lnTo>
                  <a:lnTo>
                    <a:pt x="1567" y="2025"/>
                  </a:lnTo>
                  <a:lnTo>
                    <a:pt x="1564" y="2007"/>
                  </a:lnTo>
                  <a:lnTo>
                    <a:pt x="1567" y="1989"/>
                  </a:lnTo>
                  <a:lnTo>
                    <a:pt x="1573" y="1973"/>
                  </a:lnTo>
                  <a:lnTo>
                    <a:pt x="1584" y="1958"/>
                  </a:lnTo>
                  <a:lnTo>
                    <a:pt x="1599" y="1947"/>
                  </a:lnTo>
                  <a:lnTo>
                    <a:pt x="1616" y="1941"/>
                  </a:lnTo>
                  <a:lnTo>
                    <a:pt x="1633" y="1939"/>
                  </a:lnTo>
                  <a:lnTo>
                    <a:pt x="1650" y="1941"/>
                  </a:lnTo>
                  <a:lnTo>
                    <a:pt x="1668" y="1947"/>
                  </a:lnTo>
                  <a:lnTo>
                    <a:pt x="1682" y="1958"/>
                  </a:lnTo>
                  <a:lnTo>
                    <a:pt x="1892" y="2167"/>
                  </a:lnTo>
                  <a:lnTo>
                    <a:pt x="1904" y="2176"/>
                  </a:lnTo>
                  <a:lnTo>
                    <a:pt x="1920" y="2182"/>
                  </a:lnTo>
                  <a:lnTo>
                    <a:pt x="1936" y="2183"/>
                  </a:lnTo>
                  <a:lnTo>
                    <a:pt x="1953" y="2182"/>
                  </a:lnTo>
                  <a:lnTo>
                    <a:pt x="1971" y="2176"/>
                  </a:lnTo>
                  <a:lnTo>
                    <a:pt x="1987" y="2167"/>
                  </a:lnTo>
                  <a:lnTo>
                    <a:pt x="2002" y="2155"/>
                  </a:lnTo>
                  <a:lnTo>
                    <a:pt x="2015" y="2139"/>
                  </a:lnTo>
                  <a:lnTo>
                    <a:pt x="2024" y="2123"/>
                  </a:lnTo>
                  <a:lnTo>
                    <a:pt x="2029" y="2106"/>
                  </a:lnTo>
                  <a:lnTo>
                    <a:pt x="2031" y="2089"/>
                  </a:lnTo>
                  <a:lnTo>
                    <a:pt x="2029" y="2073"/>
                  </a:lnTo>
                  <a:lnTo>
                    <a:pt x="2024" y="2058"/>
                  </a:lnTo>
                  <a:lnTo>
                    <a:pt x="2015" y="2045"/>
                  </a:lnTo>
                  <a:lnTo>
                    <a:pt x="1804" y="1837"/>
                  </a:lnTo>
                  <a:lnTo>
                    <a:pt x="1793" y="1822"/>
                  </a:lnTo>
                  <a:lnTo>
                    <a:pt x="1786" y="1806"/>
                  </a:lnTo>
                  <a:lnTo>
                    <a:pt x="1784" y="1788"/>
                  </a:lnTo>
                  <a:lnTo>
                    <a:pt x="1786" y="1770"/>
                  </a:lnTo>
                  <a:lnTo>
                    <a:pt x="1793" y="1754"/>
                  </a:lnTo>
                  <a:lnTo>
                    <a:pt x="1804" y="1740"/>
                  </a:lnTo>
                  <a:lnTo>
                    <a:pt x="1820" y="1729"/>
                  </a:lnTo>
                  <a:lnTo>
                    <a:pt x="1836" y="1722"/>
                  </a:lnTo>
                  <a:lnTo>
                    <a:pt x="1853" y="1720"/>
                  </a:lnTo>
                  <a:lnTo>
                    <a:pt x="1871" y="1722"/>
                  </a:lnTo>
                  <a:lnTo>
                    <a:pt x="1887" y="1729"/>
                  </a:lnTo>
                  <a:lnTo>
                    <a:pt x="1902" y="1740"/>
                  </a:lnTo>
                  <a:lnTo>
                    <a:pt x="2112" y="1948"/>
                  </a:lnTo>
                  <a:lnTo>
                    <a:pt x="2125" y="1957"/>
                  </a:lnTo>
                  <a:lnTo>
                    <a:pt x="2140" y="1963"/>
                  </a:lnTo>
                  <a:lnTo>
                    <a:pt x="2156" y="1965"/>
                  </a:lnTo>
                  <a:lnTo>
                    <a:pt x="2174" y="1963"/>
                  </a:lnTo>
                  <a:lnTo>
                    <a:pt x="2190" y="1957"/>
                  </a:lnTo>
                  <a:lnTo>
                    <a:pt x="2207" y="1949"/>
                  </a:lnTo>
                  <a:lnTo>
                    <a:pt x="2223" y="1936"/>
                  </a:lnTo>
                  <a:lnTo>
                    <a:pt x="2235" y="1920"/>
                  </a:lnTo>
                  <a:lnTo>
                    <a:pt x="2244" y="1904"/>
                  </a:lnTo>
                  <a:lnTo>
                    <a:pt x="2249" y="1887"/>
                  </a:lnTo>
                  <a:lnTo>
                    <a:pt x="2251" y="1871"/>
                  </a:lnTo>
                  <a:lnTo>
                    <a:pt x="2249" y="1855"/>
                  </a:lnTo>
                  <a:lnTo>
                    <a:pt x="2244" y="1839"/>
                  </a:lnTo>
                  <a:lnTo>
                    <a:pt x="2234" y="1826"/>
                  </a:lnTo>
                  <a:lnTo>
                    <a:pt x="2025" y="1618"/>
                  </a:lnTo>
                  <a:lnTo>
                    <a:pt x="2013" y="1603"/>
                  </a:lnTo>
                  <a:lnTo>
                    <a:pt x="2006" y="1587"/>
                  </a:lnTo>
                  <a:lnTo>
                    <a:pt x="2004" y="1570"/>
                  </a:lnTo>
                  <a:lnTo>
                    <a:pt x="2006" y="1553"/>
                  </a:lnTo>
                  <a:lnTo>
                    <a:pt x="2013" y="1535"/>
                  </a:lnTo>
                  <a:lnTo>
                    <a:pt x="2025" y="1521"/>
                  </a:lnTo>
                  <a:lnTo>
                    <a:pt x="2039" y="1510"/>
                  </a:lnTo>
                  <a:lnTo>
                    <a:pt x="2055" y="1503"/>
                  </a:lnTo>
                  <a:lnTo>
                    <a:pt x="2074" y="1501"/>
                  </a:lnTo>
                  <a:lnTo>
                    <a:pt x="2091" y="1503"/>
                  </a:lnTo>
                  <a:lnTo>
                    <a:pt x="2107" y="1510"/>
                  </a:lnTo>
                  <a:lnTo>
                    <a:pt x="2122" y="1521"/>
                  </a:lnTo>
                  <a:lnTo>
                    <a:pt x="2332" y="1729"/>
                  </a:lnTo>
                  <a:lnTo>
                    <a:pt x="2345" y="1739"/>
                  </a:lnTo>
                  <a:lnTo>
                    <a:pt x="2359" y="1744"/>
                  </a:lnTo>
                  <a:lnTo>
                    <a:pt x="2377" y="1746"/>
                  </a:lnTo>
                  <a:lnTo>
                    <a:pt x="2393" y="1744"/>
                  </a:lnTo>
                  <a:lnTo>
                    <a:pt x="2410" y="1739"/>
                  </a:lnTo>
                  <a:lnTo>
                    <a:pt x="2427" y="1730"/>
                  </a:lnTo>
                  <a:lnTo>
                    <a:pt x="2442" y="1718"/>
                  </a:lnTo>
                  <a:lnTo>
                    <a:pt x="2455" y="1703"/>
                  </a:lnTo>
                  <a:lnTo>
                    <a:pt x="2463" y="1685"/>
                  </a:lnTo>
                  <a:lnTo>
                    <a:pt x="2469" y="1669"/>
                  </a:lnTo>
                  <a:lnTo>
                    <a:pt x="2471" y="1652"/>
                  </a:lnTo>
                  <a:lnTo>
                    <a:pt x="2469" y="1636"/>
                  </a:lnTo>
                  <a:lnTo>
                    <a:pt x="2463" y="1620"/>
                  </a:lnTo>
                  <a:lnTo>
                    <a:pt x="2454" y="1608"/>
                  </a:lnTo>
                  <a:lnTo>
                    <a:pt x="2452" y="1606"/>
                  </a:lnTo>
                  <a:lnTo>
                    <a:pt x="2447" y="1600"/>
                  </a:lnTo>
                  <a:lnTo>
                    <a:pt x="2438" y="1591"/>
                  </a:lnTo>
                  <a:lnTo>
                    <a:pt x="2426" y="1579"/>
                  </a:lnTo>
                  <a:lnTo>
                    <a:pt x="2410" y="1564"/>
                  </a:lnTo>
                  <a:lnTo>
                    <a:pt x="2392" y="1545"/>
                  </a:lnTo>
                  <a:lnTo>
                    <a:pt x="2372" y="1525"/>
                  </a:lnTo>
                  <a:lnTo>
                    <a:pt x="2348" y="1502"/>
                  </a:lnTo>
                  <a:lnTo>
                    <a:pt x="2323" y="1477"/>
                  </a:lnTo>
                  <a:lnTo>
                    <a:pt x="2295" y="1449"/>
                  </a:lnTo>
                  <a:lnTo>
                    <a:pt x="2265" y="1420"/>
                  </a:lnTo>
                  <a:lnTo>
                    <a:pt x="2235" y="1389"/>
                  </a:lnTo>
                  <a:lnTo>
                    <a:pt x="2202" y="1357"/>
                  </a:lnTo>
                  <a:lnTo>
                    <a:pt x="2169" y="1323"/>
                  </a:lnTo>
                  <a:lnTo>
                    <a:pt x="2134" y="1289"/>
                  </a:lnTo>
                  <a:lnTo>
                    <a:pt x="2099" y="1254"/>
                  </a:lnTo>
                  <a:lnTo>
                    <a:pt x="2062" y="1218"/>
                  </a:lnTo>
                  <a:lnTo>
                    <a:pt x="2027" y="1182"/>
                  </a:lnTo>
                  <a:lnTo>
                    <a:pt x="1990" y="1146"/>
                  </a:lnTo>
                  <a:lnTo>
                    <a:pt x="1954" y="1110"/>
                  </a:lnTo>
                  <a:lnTo>
                    <a:pt x="1918" y="1074"/>
                  </a:lnTo>
                  <a:lnTo>
                    <a:pt x="1882" y="1039"/>
                  </a:lnTo>
                  <a:lnTo>
                    <a:pt x="1847" y="1003"/>
                  </a:lnTo>
                  <a:lnTo>
                    <a:pt x="1813" y="970"/>
                  </a:lnTo>
                  <a:lnTo>
                    <a:pt x="1780" y="937"/>
                  </a:lnTo>
                  <a:lnTo>
                    <a:pt x="1748" y="906"/>
                  </a:lnTo>
                  <a:lnTo>
                    <a:pt x="1718" y="875"/>
                  </a:lnTo>
                  <a:lnTo>
                    <a:pt x="1689" y="847"/>
                  </a:lnTo>
                  <a:lnTo>
                    <a:pt x="1663" y="821"/>
                  </a:lnTo>
                  <a:lnTo>
                    <a:pt x="1638" y="797"/>
                  </a:lnTo>
                  <a:lnTo>
                    <a:pt x="1616" y="775"/>
                  </a:lnTo>
                  <a:lnTo>
                    <a:pt x="1596" y="756"/>
                  </a:lnTo>
                  <a:lnTo>
                    <a:pt x="1579" y="740"/>
                  </a:lnTo>
                  <a:lnTo>
                    <a:pt x="1565" y="725"/>
                  </a:lnTo>
                  <a:lnTo>
                    <a:pt x="1560" y="721"/>
                  </a:lnTo>
                  <a:lnTo>
                    <a:pt x="1553" y="715"/>
                  </a:lnTo>
                  <a:lnTo>
                    <a:pt x="1546" y="711"/>
                  </a:lnTo>
                  <a:lnTo>
                    <a:pt x="1537" y="706"/>
                  </a:lnTo>
                  <a:lnTo>
                    <a:pt x="1527" y="704"/>
                  </a:lnTo>
                  <a:lnTo>
                    <a:pt x="1515" y="703"/>
                  </a:lnTo>
                  <a:lnTo>
                    <a:pt x="1501" y="705"/>
                  </a:lnTo>
                  <a:lnTo>
                    <a:pt x="1485" y="711"/>
                  </a:lnTo>
                  <a:lnTo>
                    <a:pt x="1468" y="720"/>
                  </a:lnTo>
                  <a:lnTo>
                    <a:pt x="1449" y="735"/>
                  </a:lnTo>
                  <a:lnTo>
                    <a:pt x="1428" y="754"/>
                  </a:lnTo>
                  <a:lnTo>
                    <a:pt x="1405" y="779"/>
                  </a:lnTo>
                  <a:lnTo>
                    <a:pt x="1383" y="808"/>
                  </a:lnTo>
                  <a:lnTo>
                    <a:pt x="1366" y="837"/>
                  </a:lnTo>
                  <a:lnTo>
                    <a:pt x="1270" y="1012"/>
                  </a:lnTo>
                  <a:lnTo>
                    <a:pt x="1259" y="1031"/>
                  </a:lnTo>
                  <a:lnTo>
                    <a:pt x="1244" y="1050"/>
                  </a:lnTo>
                  <a:lnTo>
                    <a:pt x="1226" y="1069"/>
                  </a:lnTo>
                  <a:lnTo>
                    <a:pt x="1194" y="1096"/>
                  </a:lnTo>
                  <a:lnTo>
                    <a:pt x="1161" y="1119"/>
                  </a:lnTo>
                  <a:lnTo>
                    <a:pt x="1125" y="1136"/>
                  </a:lnTo>
                  <a:lnTo>
                    <a:pt x="1089" y="1147"/>
                  </a:lnTo>
                  <a:lnTo>
                    <a:pt x="1052" y="1153"/>
                  </a:lnTo>
                  <a:lnTo>
                    <a:pt x="1014" y="1153"/>
                  </a:lnTo>
                  <a:lnTo>
                    <a:pt x="976" y="1147"/>
                  </a:lnTo>
                  <a:lnTo>
                    <a:pt x="944" y="1137"/>
                  </a:lnTo>
                  <a:lnTo>
                    <a:pt x="913" y="1123"/>
                  </a:lnTo>
                  <a:lnTo>
                    <a:pt x="883" y="1106"/>
                  </a:lnTo>
                  <a:lnTo>
                    <a:pt x="858" y="1085"/>
                  </a:lnTo>
                  <a:lnTo>
                    <a:pt x="833" y="1061"/>
                  </a:lnTo>
                  <a:lnTo>
                    <a:pt x="813" y="1034"/>
                  </a:lnTo>
                  <a:lnTo>
                    <a:pt x="796" y="1004"/>
                  </a:lnTo>
                  <a:lnTo>
                    <a:pt x="784" y="980"/>
                  </a:lnTo>
                  <a:lnTo>
                    <a:pt x="777" y="955"/>
                  </a:lnTo>
                  <a:lnTo>
                    <a:pt x="772" y="930"/>
                  </a:lnTo>
                  <a:lnTo>
                    <a:pt x="772" y="908"/>
                  </a:lnTo>
                  <a:lnTo>
                    <a:pt x="774" y="886"/>
                  </a:lnTo>
                  <a:lnTo>
                    <a:pt x="781" y="866"/>
                  </a:lnTo>
                  <a:lnTo>
                    <a:pt x="1064" y="203"/>
                  </a:lnTo>
                  <a:lnTo>
                    <a:pt x="1074" y="185"/>
                  </a:lnTo>
                  <a:lnTo>
                    <a:pt x="1086" y="166"/>
                  </a:lnTo>
                  <a:lnTo>
                    <a:pt x="1102" y="147"/>
                  </a:lnTo>
                  <a:lnTo>
                    <a:pt x="1120" y="126"/>
                  </a:lnTo>
                  <a:lnTo>
                    <a:pt x="1130" y="117"/>
                  </a:lnTo>
                  <a:lnTo>
                    <a:pt x="1142" y="106"/>
                  </a:lnTo>
                  <a:lnTo>
                    <a:pt x="1158" y="94"/>
                  </a:lnTo>
                  <a:lnTo>
                    <a:pt x="1176" y="81"/>
                  </a:lnTo>
                  <a:lnTo>
                    <a:pt x="1196" y="67"/>
                  </a:lnTo>
                  <a:lnTo>
                    <a:pt x="1220" y="53"/>
                  </a:lnTo>
                  <a:lnTo>
                    <a:pt x="1245" y="40"/>
                  </a:lnTo>
                  <a:lnTo>
                    <a:pt x="1274" y="28"/>
                  </a:lnTo>
                  <a:lnTo>
                    <a:pt x="1305" y="18"/>
                  </a:lnTo>
                  <a:lnTo>
                    <a:pt x="1338" y="10"/>
                  </a:lnTo>
                  <a:lnTo>
                    <a:pt x="1373" y="3"/>
                  </a:lnTo>
                  <a:lnTo>
                    <a:pt x="1412" y="0"/>
                  </a:lnTo>
                  <a:lnTo>
                    <a:pt x="14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" name="Freeform 328"/>
            <p:cNvSpPr>
              <a:spLocks noEditPoints="1"/>
            </p:cNvSpPr>
            <p:nvPr/>
          </p:nvSpPr>
          <p:spPr bwMode="auto">
            <a:xfrm>
              <a:off x="6184901" y="3230563"/>
              <a:ext cx="149225" cy="147638"/>
            </a:xfrm>
            <a:custGeom>
              <a:avLst/>
              <a:gdLst>
                <a:gd name="T0" fmla="*/ 671 w 1031"/>
                <a:gd name="T1" fmla="*/ 657 h 1025"/>
                <a:gd name="T2" fmla="*/ 626 w 1031"/>
                <a:gd name="T3" fmla="*/ 679 h 1025"/>
                <a:gd name="T4" fmla="*/ 595 w 1031"/>
                <a:gd name="T5" fmla="*/ 718 h 1025"/>
                <a:gd name="T6" fmla="*/ 584 w 1031"/>
                <a:gd name="T7" fmla="*/ 766 h 1025"/>
                <a:gd name="T8" fmla="*/ 595 w 1031"/>
                <a:gd name="T9" fmla="*/ 817 h 1025"/>
                <a:gd name="T10" fmla="*/ 626 w 1031"/>
                <a:gd name="T11" fmla="*/ 854 h 1025"/>
                <a:gd name="T12" fmla="*/ 671 w 1031"/>
                <a:gd name="T13" fmla="*/ 877 h 1025"/>
                <a:gd name="T14" fmla="*/ 723 w 1031"/>
                <a:gd name="T15" fmla="*/ 877 h 1025"/>
                <a:gd name="T16" fmla="*/ 768 w 1031"/>
                <a:gd name="T17" fmla="*/ 854 h 1025"/>
                <a:gd name="T18" fmla="*/ 800 w 1031"/>
                <a:gd name="T19" fmla="*/ 816 h 1025"/>
                <a:gd name="T20" fmla="*/ 811 w 1031"/>
                <a:gd name="T21" fmla="*/ 766 h 1025"/>
                <a:gd name="T22" fmla="*/ 800 w 1031"/>
                <a:gd name="T23" fmla="*/ 718 h 1025"/>
                <a:gd name="T24" fmla="*/ 768 w 1031"/>
                <a:gd name="T25" fmla="*/ 679 h 1025"/>
                <a:gd name="T26" fmla="*/ 723 w 1031"/>
                <a:gd name="T27" fmla="*/ 657 h 1025"/>
                <a:gd name="T28" fmla="*/ 345 w 1031"/>
                <a:gd name="T29" fmla="*/ 0 h 1025"/>
                <a:gd name="T30" fmla="*/ 391 w 1031"/>
                <a:gd name="T31" fmla="*/ 12 h 1025"/>
                <a:gd name="T32" fmla="*/ 432 w 1031"/>
                <a:gd name="T33" fmla="*/ 39 h 1025"/>
                <a:gd name="T34" fmla="*/ 1007 w 1031"/>
                <a:gd name="T35" fmla="*/ 615 h 1025"/>
                <a:gd name="T36" fmla="*/ 1027 w 1031"/>
                <a:gd name="T37" fmla="*/ 659 h 1025"/>
                <a:gd name="T38" fmla="*/ 1031 w 1031"/>
                <a:gd name="T39" fmla="*/ 705 h 1025"/>
                <a:gd name="T40" fmla="*/ 1019 w 1031"/>
                <a:gd name="T41" fmla="*/ 751 h 1025"/>
                <a:gd name="T42" fmla="*/ 992 w 1031"/>
                <a:gd name="T43" fmla="*/ 791 h 1025"/>
                <a:gd name="T44" fmla="*/ 776 w 1031"/>
                <a:gd name="T45" fmla="*/ 1001 h 1025"/>
                <a:gd name="T46" fmla="*/ 732 w 1031"/>
                <a:gd name="T47" fmla="*/ 1021 h 1025"/>
                <a:gd name="T48" fmla="*/ 686 w 1031"/>
                <a:gd name="T49" fmla="*/ 1025 h 1025"/>
                <a:gd name="T50" fmla="*/ 640 w 1031"/>
                <a:gd name="T51" fmla="*/ 1013 h 1025"/>
                <a:gd name="T52" fmla="*/ 600 w 1031"/>
                <a:gd name="T53" fmla="*/ 985 h 1025"/>
                <a:gd name="T54" fmla="*/ 24 w 1031"/>
                <a:gd name="T55" fmla="*/ 409 h 1025"/>
                <a:gd name="T56" fmla="*/ 4 w 1031"/>
                <a:gd name="T57" fmla="*/ 367 h 1025"/>
                <a:gd name="T58" fmla="*/ 0 w 1031"/>
                <a:gd name="T59" fmla="*/ 320 h 1025"/>
                <a:gd name="T60" fmla="*/ 11 w 1031"/>
                <a:gd name="T61" fmla="*/ 275 h 1025"/>
                <a:gd name="T62" fmla="*/ 40 w 1031"/>
                <a:gd name="T63" fmla="*/ 234 h 1025"/>
                <a:gd name="T64" fmla="*/ 255 w 1031"/>
                <a:gd name="T65" fmla="*/ 24 h 1025"/>
                <a:gd name="T66" fmla="*/ 298 w 1031"/>
                <a:gd name="T67" fmla="*/ 4 h 1025"/>
                <a:gd name="T68" fmla="*/ 345 w 1031"/>
                <a:gd name="T69" fmla="*/ 0 h 10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31" h="1025">
                  <a:moveTo>
                    <a:pt x="698" y="654"/>
                  </a:moveTo>
                  <a:lnTo>
                    <a:pt x="671" y="657"/>
                  </a:lnTo>
                  <a:lnTo>
                    <a:pt x="648" y="665"/>
                  </a:lnTo>
                  <a:lnTo>
                    <a:pt x="626" y="679"/>
                  </a:lnTo>
                  <a:lnTo>
                    <a:pt x="609" y="696"/>
                  </a:lnTo>
                  <a:lnTo>
                    <a:pt x="595" y="718"/>
                  </a:lnTo>
                  <a:lnTo>
                    <a:pt x="587" y="741"/>
                  </a:lnTo>
                  <a:lnTo>
                    <a:pt x="584" y="766"/>
                  </a:lnTo>
                  <a:lnTo>
                    <a:pt x="587" y="793"/>
                  </a:lnTo>
                  <a:lnTo>
                    <a:pt x="595" y="817"/>
                  </a:lnTo>
                  <a:lnTo>
                    <a:pt x="609" y="837"/>
                  </a:lnTo>
                  <a:lnTo>
                    <a:pt x="626" y="854"/>
                  </a:lnTo>
                  <a:lnTo>
                    <a:pt x="648" y="868"/>
                  </a:lnTo>
                  <a:lnTo>
                    <a:pt x="671" y="877"/>
                  </a:lnTo>
                  <a:lnTo>
                    <a:pt x="698" y="880"/>
                  </a:lnTo>
                  <a:lnTo>
                    <a:pt x="723" y="877"/>
                  </a:lnTo>
                  <a:lnTo>
                    <a:pt x="748" y="868"/>
                  </a:lnTo>
                  <a:lnTo>
                    <a:pt x="768" y="854"/>
                  </a:lnTo>
                  <a:lnTo>
                    <a:pt x="785" y="837"/>
                  </a:lnTo>
                  <a:lnTo>
                    <a:pt x="800" y="816"/>
                  </a:lnTo>
                  <a:lnTo>
                    <a:pt x="808" y="793"/>
                  </a:lnTo>
                  <a:lnTo>
                    <a:pt x="811" y="766"/>
                  </a:lnTo>
                  <a:lnTo>
                    <a:pt x="808" y="741"/>
                  </a:lnTo>
                  <a:lnTo>
                    <a:pt x="800" y="718"/>
                  </a:lnTo>
                  <a:lnTo>
                    <a:pt x="785" y="696"/>
                  </a:lnTo>
                  <a:lnTo>
                    <a:pt x="768" y="679"/>
                  </a:lnTo>
                  <a:lnTo>
                    <a:pt x="748" y="665"/>
                  </a:lnTo>
                  <a:lnTo>
                    <a:pt x="723" y="657"/>
                  </a:lnTo>
                  <a:lnTo>
                    <a:pt x="698" y="654"/>
                  </a:lnTo>
                  <a:close/>
                  <a:moveTo>
                    <a:pt x="345" y="0"/>
                  </a:moveTo>
                  <a:lnTo>
                    <a:pt x="368" y="4"/>
                  </a:lnTo>
                  <a:lnTo>
                    <a:pt x="391" y="12"/>
                  </a:lnTo>
                  <a:lnTo>
                    <a:pt x="412" y="24"/>
                  </a:lnTo>
                  <a:lnTo>
                    <a:pt x="432" y="39"/>
                  </a:lnTo>
                  <a:lnTo>
                    <a:pt x="992" y="596"/>
                  </a:lnTo>
                  <a:lnTo>
                    <a:pt x="1007" y="615"/>
                  </a:lnTo>
                  <a:lnTo>
                    <a:pt x="1019" y="637"/>
                  </a:lnTo>
                  <a:lnTo>
                    <a:pt x="1027" y="659"/>
                  </a:lnTo>
                  <a:lnTo>
                    <a:pt x="1031" y="682"/>
                  </a:lnTo>
                  <a:lnTo>
                    <a:pt x="1031" y="705"/>
                  </a:lnTo>
                  <a:lnTo>
                    <a:pt x="1027" y="729"/>
                  </a:lnTo>
                  <a:lnTo>
                    <a:pt x="1019" y="751"/>
                  </a:lnTo>
                  <a:lnTo>
                    <a:pt x="1007" y="771"/>
                  </a:lnTo>
                  <a:lnTo>
                    <a:pt x="992" y="791"/>
                  </a:lnTo>
                  <a:lnTo>
                    <a:pt x="796" y="985"/>
                  </a:lnTo>
                  <a:lnTo>
                    <a:pt x="776" y="1001"/>
                  </a:lnTo>
                  <a:lnTo>
                    <a:pt x="755" y="1013"/>
                  </a:lnTo>
                  <a:lnTo>
                    <a:pt x="732" y="1021"/>
                  </a:lnTo>
                  <a:lnTo>
                    <a:pt x="709" y="1025"/>
                  </a:lnTo>
                  <a:lnTo>
                    <a:pt x="686" y="1025"/>
                  </a:lnTo>
                  <a:lnTo>
                    <a:pt x="663" y="1021"/>
                  </a:lnTo>
                  <a:lnTo>
                    <a:pt x="640" y="1013"/>
                  </a:lnTo>
                  <a:lnTo>
                    <a:pt x="619" y="1001"/>
                  </a:lnTo>
                  <a:lnTo>
                    <a:pt x="600" y="985"/>
                  </a:lnTo>
                  <a:lnTo>
                    <a:pt x="40" y="429"/>
                  </a:lnTo>
                  <a:lnTo>
                    <a:pt x="24" y="409"/>
                  </a:lnTo>
                  <a:lnTo>
                    <a:pt x="11" y="389"/>
                  </a:lnTo>
                  <a:lnTo>
                    <a:pt x="4" y="367"/>
                  </a:lnTo>
                  <a:lnTo>
                    <a:pt x="0" y="344"/>
                  </a:lnTo>
                  <a:lnTo>
                    <a:pt x="0" y="320"/>
                  </a:lnTo>
                  <a:lnTo>
                    <a:pt x="4" y="297"/>
                  </a:lnTo>
                  <a:lnTo>
                    <a:pt x="11" y="275"/>
                  </a:lnTo>
                  <a:lnTo>
                    <a:pt x="24" y="253"/>
                  </a:lnTo>
                  <a:lnTo>
                    <a:pt x="40" y="234"/>
                  </a:lnTo>
                  <a:lnTo>
                    <a:pt x="236" y="39"/>
                  </a:lnTo>
                  <a:lnTo>
                    <a:pt x="255" y="24"/>
                  </a:lnTo>
                  <a:lnTo>
                    <a:pt x="275" y="12"/>
                  </a:lnTo>
                  <a:lnTo>
                    <a:pt x="298" y="4"/>
                  </a:lnTo>
                  <a:lnTo>
                    <a:pt x="321" y="0"/>
                  </a:lnTo>
                  <a:lnTo>
                    <a:pt x="3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01" name="Group 500"/>
          <p:cNvGrpSpPr/>
          <p:nvPr/>
        </p:nvGrpSpPr>
        <p:grpSpPr>
          <a:xfrm flipH="1">
            <a:off x="464595" y="2696478"/>
            <a:ext cx="311420" cy="327753"/>
            <a:chOff x="5054600" y="3946526"/>
            <a:chExt cx="454025" cy="47783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21" name="Freeform 340"/>
            <p:cNvSpPr>
              <a:spLocks/>
            </p:cNvSpPr>
            <p:nvPr/>
          </p:nvSpPr>
          <p:spPr bwMode="auto">
            <a:xfrm>
              <a:off x="5054600" y="3946526"/>
              <a:ext cx="376238" cy="444500"/>
            </a:xfrm>
            <a:custGeom>
              <a:avLst/>
              <a:gdLst>
                <a:gd name="T0" fmla="*/ 179 w 2604"/>
                <a:gd name="T1" fmla="*/ 0 h 3074"/>
                <a:gd name="T2" fmla="*/ 2424 w 2604"/>
                <a:gd name="T3" fmla="*/ 0 h 3074"/>
                <a:gd name="T4" fmla="*/ 2457 w 2604"/>
                <a:gd name="T5" fmla="*/ 3 h 3074"/>
                <a:gd name="T6" fmla="*/ 2487 w 2604"/>
                <a:gd name="T7" fmla="*/ 12 h 3074"/>
                <a:gd name="T8" fmla="*/ 2515 w 2604"/>
                <a:gd name="T9" fmla="*/ 25 h 3074"/>
                <a:gd name="T10" fmla="*/ 2540 w 2604"/>
                <a:gd name="T11" fmla="*/ 43 h 3074"/>
                <a:gd name="T12" fmla="*/ 2561 w 2604"/>
                <a:gd name="T13" fmla="*/ 65 h 3074"/>
                <a:gd name="T14" fmla="*/ 2579 w 2604"/>
                <a:gd name="T15" fmla="*/ 90 h 3074"/>
                <a:gd name="T16" fmla="*/ 2592 w 2604"/>
                <a:gd name="T17" fmla="*/ 118 h 3074"/>
                <a:gd name="T18" fmla="*/ 2601 w 2604"/>
                <a:gd name="T19" fmla="*/ 149 h 3074"/>
                <a:gd name="T20" fmla="*/ 2604 w 2604"/>
                <a:gd name="T21" fmla="*/ 181 h 3074"/>
                <a:gd name="T22" fmla="*/ 2604 w 2604"/>
                <a:gd name="T23" fmla="*/ 2037 h 3074"/>
                <a:gd name="T24" fmla="*/ 2245 w 2604"/>
                <a:gd name="T25" fmla="*/ 2335 h 3074"/>
                <a:gd name="T26" fmla="*/ 2245 w 2604"/>
                <a:gd name="T27" fmla="*/ 362 h 3074"/>
                <a:gd name="T28" fmla="*/ 359 w 2604"/>
                <a:gd name="T29" fmla="*/ 362 h 3074"/>
                <a:gd name="T30" fmla="*/ 359 w 2604"/>
                <a:gd name="T31" fmla="*/ 2712 h 3074"/>
                <a:gd name="T32" fmla="*/ 1492 w 2604"/>
                <a:gd name="T33" fmla="*/ 2712 h 3074"/>
                <a:gd name="T34" fmla="*/ 1746 w 2604"/>
                <a:gd name="T35" fmla="*/ 3074 h 3074"/>
                <a:gd name="T36" fmla="*/ 179 w 2604"/>
                <a:gd name="T37" fmla="*/ 3074 h 3074"/>
                <a:gd name="T38" fmla="*/ 147 w 2604"/>
                <a:gd name="T39" fmla="*/ 3070 h 3074"/>
                <a:gd name="T40" fmla="*/ 117 w 2604"/>
                <a:gd name="T41" fmla="*/ 3062 h 3074"/>
                <a:gd name="T42" fmla="*/ 89 w 2604"/>
                <a:gd name="T43" fmla="*/ 3049 h 3074"/>
                <a:gd name="T44" fmla="*/ 63 w 2604"/>
                <a:gd name="T45" fmla="*/ 3031 h 3074"/>
                <a:gd name="T46" fmla="*/ 41 w 2604"/>
                <a:gd name="T47" fmla="*/ 3009 h 3074"/>
                <a:gd name="T48" fmla="*/ 24 w 2604"/>
                <a:gd name="T49" fmla="*/ 2984 h 3074"/>
                <a:gd name="T50" fmla="*/ 10 w 2604"/>
                <a:gd name="T51" fmla="*/ 2956 h 3074"/>
                <a:gd name="T52" fmla="*/ 2 w 2604"/>
                <a:gd name="T53" fmla="*/ 2925 h 3074"/>
                <a:gd name="T54" fmla="*/ 0 w 2604"/>
                <a:gd name="T55" fmla="*/ 2893 h 3074"/>
                <a:gd name="T56" fmla="*/ 0 w 2604"/>
                <a:gd name="T57" fmla="*/ 181 h 3074"/>
                <a:gd name="T58" fmla="*/ 2 w 2604"/>
                <a:gd name="T59" fmla="*/ 149 h 3074"/>
                <a:gd name="T60" fmla="*/ 10 w 2604"/>
                <a:gd name="T61" fmla="*/ 118 h 3074"/>
                <a:gd name="T62" fmla="*/ 24 w 2604"/>
                <a:gd name="T63" fmla="*/ 90 h 3074"/>
                <a:gd name="T64" fmla="*/ 41 w 2604"/>
                <a:gd name="T65" fmla="*/ 65 h 3074"/>
                <a:gd name="T66" fmla="*/ 63 w 2604"/>
                <a:gd name="T67" fmla="*/ 43 h 3074"/>
                <a:gd name="T68" fmla="*/ 89 w 2604"/>
                <a:gd name="T69" fmla="*/ 25 h 3074"/>
                <a:gd name="T70" fmla="*/ 117 w 2604"/>
                <a:gd name="T71" fmla="*/ 12 h 3074"/>
                <a:gd name="T72" fmla="*/ 147 w 2604"/>
                <a:gd name="T73" fmla="*/ 3 h 3074"/>
                <a:gd name="T74" fmla="*/ 179 w 2604"/>
                <a:gd name="T75" fmla="*/ 0 h 30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04" h="3074">
                  <a:moveTo>
                    <a:pt x="179" y="0"/>
                  </a:moveTo>
                  <a:lnTo>
                    <a:pt x="2424" y="0"/>
                  </a:lnTo>
                  <a:lnTo>
                    <a:pt x="2457" y="3"/>
                  </a:lnTo>
                  <a:lnTo>
                    <a:pt x="2487" y="12"/>
                  </a:lnTo>
                  <a:lnTo>
                    <a:pt x="2515" y="25"/>
                  </a:lnTo>
                  <a:lnTo>
                    <a:pt x="2540" y="43"/>
                  </a:lnTo>
                  <a:lnTo>
                    <a:pt x="2561" y="65"/>
                  </a:lnTo>
                  <a:lnTo>
                    <a:pt x="2579" y="90"/>
                  </a:lnTo>
                  <a:lnTo>
                    <a:pt x="2592" y="118"/>
                  </a:lnTo>
                  <a:lnTo>
                    <a:pt x="2601" y="149"/>
                  </a:lnTo>
                  <a:lnTo>
                    <a:pt x="2604" y="181"/>
                  </a:lnTo>
                  <a:lnTo>
                    <a:pt x="2604" y="2037"/>
                  </a:lnTo>
                  <a:lnTo>
                    <a:pt x="2245" y="2335"/>
                  </a:lnTo>
                  <a:lnTo>
                    <a:pt x="2245" y="362"/>
                  </a:lnTo>
                  <a:lnTo>
                    <a:pt x="359" y="362"/>
                  </a:lnTo>
                  <a:lnTo>
                    <a:pt x="359" y="2712"/>
                  </a:lnTo>
                  <a:lnTo>
                    <a:pt x="1492" y="2712"/>
                  </a:lnTo>
                  <a:lnTo>
                    <a:pt x="1746" y="3074"/>
                  </a:lnTo>
                  <a:lnTo>
                    <a:pt x="179" y="3074"/>
                  </a:lnTo>
                  <a:lnTo>
                    <a:pt x="147" y="3070"/>
                  </a:lnTo>
                  <a:lnTo>
                    <a:pt x="117" y="3062"/>
                  </a:lnTo>
                  <a:lnTo>
                    <a:pt x="89" y="3049"/>
                  </a:lnTo>
                  <a:lnTo>
                    <a:pt x="63" y="3031"/>
                  </a:lnTo>
                  <a:lnTo>
                    <a:pt x="41" y="3009"/>
                  </a:lnTo>
                  <a:lnTo>
                    <a:pt x="24" y="2984"/>
                  </a:lnTo>
                  <a:lnTo>
                    <a:pt x="10" y="2956"/>
                  </a:lnTo>
                  <a:lnTo>
                    <a:pt x="2" y="2925"/>
                  </a:lnTo>
                  <a:lnTo>
                    <a:pt x="0" y="2893"/>
                  </a:lnTo>
                  <a:lnTo>
                    <a:pt x="0" y="181"/>
                  </a:lnTo>
                  <a:lnTo>
                    <a:pt x="2" y="149"/>
                  </a:lnTo>
                  <a:lnTo>
                    <a:pt x="10" y="118"/>
                  </a:lnTo>
                  <a:lnTo>
                    <a:pt x="24" y="90"/>
                  </a:lnTo>
                  <a:lnTo>
                    <a:pt x="41" y="65"/>
                  </a:lnTo>
                  <a:lnTo>
                    <a:pt x="63" y="43"/>
                  </a:lnTo>
                  <a:lnTo>
                    <a:pt x="89" y="25"/>
                  </a:lnTo>
                  <a:lnTo>
                    <a:pt x="117" y="12"/>
                  </a:lnTo>
                  <a:lnTo>
                    <a:pt x="147" y="3"/>
                  </a:lnTo>
                  <a:lnTo>
                    <a:pt x="1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" name="Freeform 341"/>
            <p:cNvSpPr>
              <a:spLocks/>
            </p:cNvSpPr>
            <p:nvPr/>
          </p:nvSpPr>
          <p:spPr bwMode="auto">
            <a:xfrm>
              <a:off x="5270500" y="4224338"/>
              <a:ext cx="238125" cy="200025"/>
            </a:xfrm>
            <a:custGeom>
              <a:avLst/>
              <a:gdLst>
                <a:gd name="T0" fmla="*/ 1569 w 1656"/>
                <a:gd name="T1" fmla="*/ 0 h 1391"/>
                <a:gd name="T2" fmla="*/ 1590 w 1656"/>
                <a:gd name="T3" fmla="*/ 3 h 1391"/>
                <a:gd name="T4" fmla="*/ 1610 w 1656"/>
                <a:gd name="T5" fmla="*/ 12 h 1391"/>
                <a:gd name="T6" fmla="*/ 1628 w 1656"/>
                <a:gd name="T7" fmla="*/ 25 h 1391"/>
                <a:gd name="T8" fmla="*/ 1642 w 1656"/>
                <a:gd name="T9" fmla="*/ 42 h 1391"/>
                <a:gd name="T10" fmla="*/ 1651 w 1656"/>
                <a:gd name="T11" fmla="*/ 62 h 1391"/>
                <a:gd name="T12" fmla="*/ 1656 w 1656"/>
                <a:gd name="T13" fmla="*/ 82 h 1391"/>
                <a:gd name="T14" fmla="*/ 1655 w 1656"/>
                <a:gd name="T15" fmla="*/ 104 h 1391"/>
                <a:gd name="T16" fmla="*/ 1650 w 1656"/>
                <a:gd name="T17" fmla="*/ 125 h 1391"/>
                <a:gd name="T18" fmla="*/ 1639 w 1656"/>
                <a:gd name="T19" fmla="*/ 144 h 1391"/>
                <a:gd name="T20" fmla="*/ 757 w 1656"/>
                <a:gd name="T21" fmla="*/ 1353 h 1391"/>
                <a:gd name="T22" fmla="*/ 743 w 1656"/>
                <a:gd name="T23" fmla="*/ 1369 h 1391"/>
                <a:gd name="T24" fmla="*/ 725 w 1656"/>
                <a:gd name="T25" fmla="*/ 1380 h 1391"/>
                <a:gd name="T26" fmla="*/ 706 w 1656"/>
                <a:gd name="T27" fmla="*/ 1388 h 1391"/>
                <a:gd name="T28" fmla="*/ 685 w 1656"/>
                <a:gd name="T29" fmla="*/ 1391 h 1391"/>
                <a:gd name="T30" fmla="*/ 684 w 1656"/>
                <a:gd name="T31" fmla="*/ 1391 h 1391"/>
                <a:gd name="T32" fmla="*/ 663 w 1656"/>
                <a:gd name="T33" fmla="*/ 1388 h 1391"/>
                <a:gd name="T34" fmla="*/ 644 w 1656"/>
                <a:gd name="T35" fmla="*/ 1379 h 1391"/>
                <a:gd name="T36" fmla="*/ 626 w 1656"/>
                <a:gd name="T37" fmla="*/ 1368 h 1391"/>
                <a:gd name="T38" fmla="*/ 612 w 1656"/>
                <a:gd name="T39" fmla="*/ 1351 h 1391"/>
                <a:gd name="T40" fmla="*/ 17 w 1656"/>
                <a:gd name="T41" fmla="*/ 505 h 1391"/>
                <a:gd name="T42" fmla="*/ 7 w 1656"/>
                <a:gd name="T43" fmla="*/ 486 h 1391"/>
                <a:gd name="T44" fmla="*/ 1 w 1656"/>
                <a:gd name="T45" fmla="*/ 466 h 1391"/>
                <a:gd name="T46" fmla="*/ 0 w 1656"/>
                <a:gd name="T47" fmla="*/ 446 h 1391"/>
                <a:gd name="T48" fmla="*/ 4 w 1656"/>
                <a:gd name="T49" fmla="*/ 427 h 1391"/>
                <a:gd name="T50" fmla="*/ 12 w 1656"/>
                <a:gd name="T51" fmla="*/ 408 h 1391"/>
                <a:gd name="T52" fmla="*/ 24 w 1656"/>
                <a:gd name="T53" fmla="*/ 391 h 1391"/>
                <a:gd name="T54" fmla="*/ 40 w 1656"/>
                <a:gd name="T55" fmla="*/ 377 h 1391"/>
                <a:gd name="T56" fmla="*/ 58 w 1656"/>
                <a:gd name="T57" fmla="*/ 367 h 1391"/>
                <a:gd name="T58" fmla="*/ 78 w 1656"/>
                <a:gd name="T59" fmla="*/ 363 h 1391"/>
                <a:gd name="T60" fmla="*/ 97 w 1656"/>
                <a:gd name="T61" fmla="*/ 362 h 1391"/>
                <a:gd name="T62" fmla="*/ 118 w 1656"/>
                <a:gd name="T63" fmla="*/ 366 h 1391"/>
                <a:gd name="T64" fmla="*/ 136 w 1656"/>
                <a:gd name="T65" fmla="*/ 375 h 1391"/>
                <a:gd name="T66" fmla="*/ 685 w 1656"/>
                <a:gd name="T67" fmla="*/ 706 h 1391"/>
                <a:gd name="T68" fmla="*/ 1510 w 1656"/>
                <a:gd name="T69" fmla="*/ 21 h 1391"/>
                <a:gd name="T70" fmla="*/ 1528 w 1656"/>
                <a:gd name="T71" fmla="*/ 10 h 1391"/>
                <a:gd name="T72" fmla="*/ 1548 w 1656"/>
                <a:gd name="T73" fmla="*/ 2 h 1391"/>
                <a:gd name="T74" fmla="*/ 1569 w 1656"/>
                <a:gd name="T75" fmla="*/ 0 h 1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56" h="1391">
                  <a:moveTo>
                    <a:pt x="1569" y="0"/>
                  </a:moveTo>
                  <a:lnTo>
                    <a:pt x="1590" y="3"/>
                  </a:lnTo>
                  <a:lnTo>
                    <a:pt x="1610" y="12"/>
                  </a:lnTo>
                  <a:lnTo>
                    <a:pt x="1628" y="25"/>
                  </a:lnTo>
                  <a:lnTo>
                    <a:pt x="1642" y="42"/>
                  </a:lnTo>
                  <a:lnTo>
                    <a:pt x="1651" y="62"/>
                  </a:lnTo>
                  <a:lnTo>
                    <a:pt x="1656" y="82"/>
                  </a:lnTo>
                  <a:lnTo>
                    <a:pt x="1655" y="104"/>
                  </a:lnTo>
                  <a:lnTo>
                    <a:pt x="1650" y="125"/>
                  </a:lnTo>
                  <a:lnTo>
                    <a:pt x="1639" y="144"/>
                  </a:lnTo>
                  <a:lnTo>
                    <a:pt x="757" y="1353"/>
                  </a:lnTo>
                  <a:lnTo>
                    <a:pt x="743" y="1369"/>
                  </a:lnTo>
                  <a:lnTo>
                    <a:pt x="725" y="1380"/>
                  </a:lnTo>
                  <a:lnTo>
                    <a:pt x="706" y="1388"/>
                  </a:lnTo>
                  <a:lnTo>
                    <a:pt x="685" y="1391"/>
                  </a:lnTo>
                  <a:lnTo>
                    <a:pt x="684" y="1391"/>
                  </a:lnTo>
                  <a:lnTo>
                    <a:pt x="663" y="1388"/>
                  </a:lnTo>
                  <a:lnTo>
                    <a:pt x="644" y="1379"/>
                  </a:lnTo>
                  <a:lnTo>
                    <a:pt x="626" y="1368"/>
                  </a:lnTo>
                  <a:lnTo>
                    <a:pt x="612" y="1351"/>
                  </a:lnTo>
                  <a:lnTo>
                    <a:pt x="17" y="505"/>
                  </a:lnTo>
                  <a:lnTo>
                    <a:pt x="7" y="486"/>
                  </a:lnTo>
                  <a:lnTo>
                    <a:pt x="1" y="466"/>
                  </a:lnTo>
                  <a:lnTo>
                    <a:pt x="0" y="446"/>
                  </a:lnTo>
                  <a:lnTo>
                    <a:pt x="4" y="427"/>
                  </a:lnTo>
                  <a:lnTo>
                    <a:pt x="12" y="408"/>
                  </a:lnTo>
                  <a:lnTo>
                    <a:pt x="24" y="391"/>
                  </a:lnTo>
                  <a:lnTo>
                    <a:pt x="40" y="377"/>
                  </a:lnTo>
                  <a:lnTo>
                    <a:pt x="58" y="367"/>
                  </a:lnTo>
                  <a:lnTo>
                    <a:pt x="78" y="363"/>
                  </a:lnTo>
                  <a:lnTo>
                    <a:pt x="97" y="362"/>
                  </a:lnTo>
                  <a:lnTo>
                    <a:pt x="118" y="366"/>
                  </a:lnTo>
                  <a:lnTo>
                    <a:pt x="136" y="375"/>
                  </a:lnTo>
                  <a:lnTo>
                    <a:pt x="685" y="706"/>
                  </a:lnTo>
                  <a:lnTo>
                    <a:pt x="1510" y="21"/>
                  </a:lnTo>
                  <a:lnTo>
                    <a:pt x="1528" y="10"/>
                  </a:lnTo>
                  <a:lnTo>
                    <a:pt x="1548" y="2"/>
                  </a:lnTo>
                  <a:lnTo>
                    <a:pt x="15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" name="Freeform 342"/>
            <p:cNvSpPr>
              <a:spLocks/>
            </p:cNvSpPr>
            <p:nvPr/>
          </p:nvSpPr>
          <p:spPr bwMode="auto">
            <a:xfrm>
              <a:off x="5138738" y="4038601"/>
              <a:ext cx="207963" cy="52388"/>
            </a:xfrm>
            <a:custGeom>
              <a:avLst/>
              <a:gdLst>
                <a:gd name="T0" fmla="*/ 179 w 1436"/>
                <a:gd name="T1" fmla="*/ 0 h 362"/>
                <a:gd name="T2" fmla="*/ 1257 w 1436"/>
                <a:gd name="T3" fmla="*/ 0 h 362"/>
                <a:gd name="T4" fmla="*/ 1289 w 1436"/>
                <a:gd name="T5" fmla="*/ 3 h 362"/>
                <a:gd name="T6" fmla="*/ 1319 w 1436"/>
                <a:gd name="T7" fmla="*/ 11 h 362"/>
                <a:gd name="T8" fmla="*/ 1347 w 1436"/>
                <a:gd name="T9" fmla="*/ 25 h 362"/>
                <a:gd name="T10" fmla="*/ 1372 w 1436"/>
                <a:gd name="T11" fmla="*/ 42 h 362"/>
                <a:gd name="T12" fmla="*/ 1394 w 1436"/>
                <a:gd name="T13" fmla="*/ 64 h 362"/>
                <a:gd name="T14" fmla="*/ 1411 w 1436"/>
                <a:gd name="T15" fmla="*/ 89 h 362"/>
                <a:gd name="T16" fmla="*/ 1425 w 1436"/>
                <a:gd name="T17" fmla="*/ 117 h 362"/>
                <a:gd name="T18" fmla="*/ 1433 w 1436"/>
                <a:gd name="T19" fmla="*/ 148 h 362"/>
                <a:gd name="T20" fmla="*/ 1436 w 1436"/>
                <a:gd name="T21" fmla="*/ 181 h 362"/>
                <a:gd name="T22" fmla="*/ 1433 w 1436"/>
                <a:gd name="T23" fmla="*/ 213 h 362"/>
                <a:gd name="T24" fmla="*/ 1425 w 1436"/>
                <a:gd name="T25" fmla="*/ 244 h 362"/>
                <a:gd name="T26" fmla="*/ 1411 w 1436"/>
                <a:gd name="T27" fmla="*/ 272 h 362"/>
                <a:gd name="T28" fmla="*/ 1394 w 1436"/>
                <a:gd name="T29" fmla="*/ 297 h 362"/>
                <a:gd name="T30" fmla="*/ 1372 w 1436"/>
                <a:gd name="T31" fmla="*/ 319 h 362"/>
                <a:gd name="T32" fmla="*/ 1347 w 1436"/>
                <a:gd name="T33" fmla="*/ 337 h 362"/>
                <a:gd name="T34" fmla="*/ 1319 w 1436"/>
                <a:gd name="T35" fmla="*/ 350 h 362"/>
                <a:gd name="T36" fmla="*/ 1288 w 1436"/>
                <a:gd name="T37" fmla="*/ 358 h 362"/>
                <a:gd name="T38" fmla="*/ 1256 w 1436"/>
                <a:gd name="T39" fmla="*/ 362 h 362"/>
                <a:gd name="T40" fmla="*/ 179 w 1436"/>
                <a:gd name="T41" fmla="*/ 362 h 362"/>
                <a:gd name="T42" fmla="*/ 146 w 1436"/>
                <a:gd name="T43" fmla="*/ 358 h 362"/>
                <a:gd name="T44" fmla="*/ 117 w 1436"/>
                <a:gd name="T45" fmla="*/ 350 h 362"/>
                <a:gd name="T46" fmla="*/ 89 w 1436"/>
                <a:gd name="T47" fmla="*/ 337 h 362"/>
                <a:gd name="T48" fmla="*/ 63 w 1436"/>
                <a:gd name="T49" fmla="*/ 319 h 362"/>
                <a:gd name="T50" fmla="*/ 41 w 1436"/>
                <a:gd name="T51" fmla="*/ 297 h 362"/>
                <a:gd name="T52" fmla="*/ 24 w 1436"/>
                <a:gd name="T53" fmla="*/ 272 h 362"/>
                <a:gd name="T54" fmla="*/ 10 w 1436"/>
                <a:gd name="T55" fmla="*/ 244 h 362"/>
                <a:gd name="T56" fmla="*/ 2 w 1436"/>
                <a:gd name="T57" fmla="*/ 213 h 362"/>
                <a:gd name="T58" fmla="*/ 0 w 1436"/>
                <a:gd name="T59" fmla="*/ 181 h 362"/>
                <a:gd name="T60" fmla="*/ 2 w 1436"/>
                <a:gd name="T61" fmla="*/ 148 h 362"/>
                <a:gd name="T62" fmla="*/ 10 w 1436"/>
                <a:gd name="T63" fmla="*/ 117 h 362"/>
                <a:gd name="T64" fmla="*/ 24 w 1436"/>
                <a:gd name="T65" fmla="*/ 89 h 362"/>
                <a:gd name="T66" fmla="*/ 41 w 1436"/>
                <a:gd name="T67" fmla="*/ 64 h 362"/>
                <a:gd name="T68" fmla="*/ 63 w 1436"/>
                <a:gd name="T69" fmla="*/ 42 h 362"/>
                <a:gd name="T70" fmla="*/ 89 w 1436"/>
                <a:gd name="T71" fmla="*/ 25 h 362"/>
                <a:gd name="T72" fmla="*/ 117 w 1436"/>
                <a:gd name="T73" fmla="*/ 11 h 362"/>
                <a:gd name="T74" fmla="*/ 146 w 1436"/>
                <a:gd name="T75" fmla="*/ 3 h 362"/>
                <a:gd name="T76" fmla="*/ 179 w 1436"/>
                <a:gd name="T77" fmla="*/ 0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36" h="362">
                  <a:moveTo>
                    <a:pt x="179" y="0"/>
                  </a:moveTo>
                  <a:lnTo>
                    <a:pt x="1257" y="0"/>
                  </a:lnTo>
                  <a:lnTo>
                    <a:pt x="1289" y="3"/>
                  </a:lnTo>
                  <a:lnTo>
                    <a:pt x="1319" y="11"/>
                  </a:lnTo>
                  <a:lnTo>
                    <a:pt x="1347" y="25"/>
                  </a:lnTo>
                  <a:lnTo>
                    <a:pt x="1372" y="42"/>
                  </a:lnTo>
                  <a:lnTo>
                    <a:pt x="1394" y="64"/>
                  </a:lnTo>
                  <a:lnTo>
                    <a:pt x="1411" y="89"/>
                  </a:lnTo>
                  <a:lnTo>
                    <a:pt x="1425" y="117"/>
                  </a:lnTo>
                  <a:lnTo>
                    <a:pt x="1433" y="148"/>
                  </a:lnTo>
                  <a:lnTo>
                    <a:pt x="1436" y="181"/>
                  </a:lnTo>
                  <a:lnTo>
                    <a:pt x="1433" y="213"/>
                  </a:lnTo>
                  <a:lnTo>
                    <a:pt x="1425" y="244"/>
                  </a:lnTo>
                  <a:lnTo>
                    <a:pt x="1411" y="272"/>
                  </a:lnTo>
                  <a:lnTo>
                    <a:pt x="1394" y="297"/>
                  </a:lnTo>
                  <a:lnTo>
                    <a:pt x="1372" y="319"/>
                  </a:lnTo>
                  <a:lnTo>
                    <a:pt x="1347" y="337"/>
                  </a:lnTo>
                  <a:lnTo>
                    <a:pt x="1319" y="350"/>
                  </a:lnTo>
                  <a:lnTo>
                    <a:pt x="1288" y="358"/>
                  </a:lnTo>
                  <a:lnTo>
                    <a:pt x="1256" y="362"/>
                  </a:lnTo>
                  <a:lnTo>
                    <a:pt x="179" y="362"/>
                  </a:lnTo>
                  <a:lnTo>
                    <a:pt x="146" y="358"/>
                  </a:lnTo>
                  <a:lnTo>
                    <a:pt x="117" y="350"/>
                  </a:lnTo>
                  <a:lnTo>
                    <a:pt x="89" y="337"/>
                  </a:lnTo>
                  <a:lnTo>
                    <a:pt x="63" y="319"/>
                  </a:lnTo>
                  <a:lnTo>
                    <a:pt x="41" y="297"/>
                  </a:lnTo>
                  <a:lnTo>
                    <a:pt x="24" y="272"/>
                  </a:lnTo>
                  <a:lnTo>
                    <a:pt x="10" y="244"/>
                  </a:lnTo>
                  <a:lnTo>
                    <a:pt x="2" y="213"/>
                  </a:lnTo>
                  <a:lnTo>
                    <a:pt x="0" y="181"/>
                  </a:lnTo>
                  <a:lnTo>
                    <a:pt x="2" y="148"/>
                  </a:lnTo>
                  <a:lnTo>
                    <a:pt x="10" y="117"/>
                  </a:lnTo>
                  <a:lnTo>
                    <a:pt x="24" y="89"/>
                  </a:lnTo>
                  <a:lnTo>
                    <a:pt x="41" y="64"/>
                  </a:lnTo>
                  <a:lnTo>
                    <a:pt x="63" y="42"/>
                  </a:lnTo>
                  <a:lnTo>
                    <a:pt x="89" y="25"/>
                  </a:lnTo>
                  <a:lnTo>
                    <a:pt x="117" y="11"/>
                  </a:lnTo>
                  <a:lnTo>
                    <a:pt x="146" y="3"/>
                  </a:lnTo>
                  <a:lnTo>
                    <a:pt x="1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" name="Freeform 343"/>
            <p:cNvSpPr>
              <a:spLocks/>
            </p:cNvSpPr>
            <p:nvPr/>
          </p:nvSpPr>
          <p:spPr bwMode="auto">
            <a:xfrm>
              <a:off x="5138738" y="4116388"/>
              <a:ext cx="207963" cy="52388"/>
            </a:xfrm>
            <a:custGeom>
              <a:avLst/>
              <a:gdLst>
                <a:gd name="T0" fmla="*/ 179 w 1436"/>
                <a:gd name="T1" fmla="*/ 0 h 360"/>
                <a:gd name="T2" fmla="*/ 1257 w 1436"/>
                <a:gd name="T3" fmla="*/ 0 h 360"/>
                <a:gd name="T4" fmla="*/ 1289 w 1436"/>
                <a:gd name="T5" fmla="*/ 2 h 360"/>
                <a:gd name="T6" fmla="*/ 1319 w 1436"/>
                <a:gd name="T7" fmla="*/ 11 h 360"/>
                <a:gd name="T8" fmla="*/ 1347 w 1436"/>
                <a:gd name="T9" fmla="*/ 23 h 360"/>
                <a:gd name="T10" fmla="*/ 1372 w 1436"/>
                <a:gd name="T11" fmla="*/ 42 h 360"/>
                <a:gd name="T12" fmla="*/ 1394 w 1436"/>
                <a:gd name="T13" fmla="*/ 64 h 360"/>
                <a:gd name="T14" fmla="*/ 1411 w 1436"/>
                <a:gd name="T15" fmla="*/ 89 h 360"/>
                <a:gd name="T16" fmla="*/ 1425 w 1436"/>
                <a:gd name="T17" fmla="*/ 117 h 360"/>
                <a:gd name="T18" fmla="*/ 1433 w 1436"/>
                <a:gd name="T19" fmla="*/ 147 h 360"/>
                <a:gd name="T20" fmla="*/ 1436 w 1436"/>
                <a:gd name="T21" fmla="*/ 179 h 360"/>
                <a:gd name="T22" fmla="*/ 1433 w 1436"/>
                <a:gd name="T23" fmla="*/ 213 h 360"/>
                <a:gd name="T24" fmla="*/ 1425 w 1436"/>
                <a:gd name="T25" fmla="*/ 243 h 360"/>
                <a:gd name="T26" fmla="*/ 1411 w 1436"/>
                <a:gd name="T27" fmla="*/ 271 h 360"/>
                <a:gd name="T28" fmla="*/ 1394 w 1436"/>
                <a:gd name="T29" fmla="*/ 297 h 360"/>
                <a:gd name="T30" fmla="*/ 1372 w 1436"/>
                <a:gd name="T31" fmla="*/ 318 h 360"/>
                <a:gd name="T32" fmla="*/ 1347 w 1436"/>
                <a:gd name="T33" fmla="*/ 337 h 360"/>
                <a:gd name="T34" fmla="*/ 1319 w 1436"/>
                <a:gd name="T35" fmla="*/ 349 h 360"/>
                <a:gd name="T36" fmla="*/ 1288 w 1436"/>
                <a:gd name="T37" fmla="*/ 358 h 360"/>
                <a:gd name="T38" fmla="*/ 1256 w 1436"/>
                <a:gd name="T39" fmla="*/ 360 h 360"/>
                <a:gd name="T40" fmla="*/ 179 w 1436"/>
                <a:gd name="T41" fmla="*/ 360 h 360"/>
                <a:gd name="T42" fmla="*/ 146 w 1436"/>
                <a:gd name="T43" fmla="*/ 358 h 360"/>
                <a:gd name="T44" fmla="*/ 117 w 1436"/>
                <a:gd name="T45" fmla="*/ 349 h 360"/>
                <a:gd name="T46" fmla="*/ 89 w 1436"/>
                <a:gd name="T47" fmla="*/ 337 h 360"/>
                <a:gd name="T48" fmla="*/ 63 w 1436"/>
                <a:gd name="T49" fmla="*/ 318 h 360"/>
                <a:gd name="T50" fmla="*/ 41 w 1436"/>
                <a:gd name="T51" fmla="*/ 297 h 360"/>
                <a:gd name="T52" fmla="*/ 24 w 1436"/>
                <a:gd name="T53" fmla="*/ 271 h 360"/>
                <a:gd name="T54" fmla="*/ 10 w 1436"/>
                <a:gd name="T55" fmla="*/ 243 h 360"/>
                <a:gd name="T56" fmla="*/ 2 w 1436"/>
                <a:gd name="T57" fmla="*/ 213 h 360"/>
                <a:gd name="T58" fmla="*/ 0 w 1436"/>
                <a:gd name="T59" fmla="*/ 179 h 360"/>
                <a:gd name="T60" fmla="*/ 2 w 1436"/>
                <a:gd name="T61" fmla="*/ 147 h 360"/>
                <a:gd name="T62" fmla="*/ 10 w 1436"/>
                <a:gd name="T63" fmla="*/ 117 h 360"/>
                <a:gd name="T64" fmla="*/ 24 w 1436"/>
                <a:gd name="T65" fmla="*/ 89 h 360"/>
                <a:gd name="T66" fmla="*/ 41 w 1436"/>
                <a:gd name="T67" fmla="*/ 64 h 360"/>
                <a:gd name="T68" fmla="*/ 63 w 1436"/>
                <a:gd name="T69" fmla="*/ 42 h 360"/>
                <a:gd name="T70" fmla="*/ 89 w 1436"/>
                <a:gd name="T71" fmla="*/ 23 h 360"/>
                <a:gd name="T72" fmla="*/ 117 w 1436"/>
                <a:gd name="T73" fmla="*/ 11 h 360"/>
                <a:gd name="T74" fmla="*/ 146 w 1436"/>
                <a:gd name="T75" fmla="*/ 2 h 360"/>
                <a:gd name="T76" fmla="*/ 179 w 1436"/>
                <a:gd name="T77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36" h="360">
                  <a:moveTo>
                    <a:pt x="179" y="0"/>
                  </a:moveTo>
                  <a:lnTo>
                    <a:pt x="1257" y="0"/>
                  </a:lnTo>
                  <a:lnTo>
                    <a:pt x="1289" y="2"/>
                  </a:lnTo>
                  <a:lnTo>
                    <a:pt x="1319" y="11"/>
                  </a:lnTo>
                  <a:lnTo>
                    <a:pt x="1347" y="23"/>
                  </a:lnTo>
                  <a:lnTo>
                    <a:pt x="1372" y="42"/>
                  </a:lnTo>
                  <a:lnTo>
                    <a:pt x="1394" y="64"/>
                  </a:lnTo>
                  <a:lnTo>
                    <a:pt x="1411" y="89"/>
                  </a:lnTo>
                  <a:lnTo>
                    <a:pt x="1425" y="117"/>
                  </a:lnTo>
                  <a:lnTo>
                    <a:pt x="1433" y="147"/>
                  </a:lnTo>
                  <a:lnTo>
                    <a:pt x="1436" y="179"/>
                  </a:lnTo>
                  <a:lnTo>
                    <a:pt x="1433" y="213"/>
                  </a:lnTo>
                  <a:lnTo>
                    <a:pt x="1425" y="243"/>
                  </a:lnTo>
                  <a:lnTo>
                    <a:pt x="1411" y="271"/>
                  </a:lnTo>
                  <a:lnTo>
                    <a:pt x="1394" y="297"/>
                  </a:lnTo>
                  <a:lnTo>
                    <a:pt x="1372" y="318"/>
                  </a:lnTo>
                  <a:lnTo>
                    <a:pt x="1347" y="337"/>
                  </a:lnTo>
                  <a:lnTo>
                    <a:pt x="1319" y="349"/>
                  </a:lnTo>
                  <a:lnTo>
                    <a:pt x="1288" y="358"/>
                  </a:lnTo>
                  <a:lnTo>
                    <a:pt x="1256" y="360"/>
                  </a:lnTo>
                  <a:lnTo>
                    <a:pt x="179" y="360"/>
                  </a:lnTo>
                  <a:lnTo>
                    <a:pt x="146" y="358"/>
                  </a:lnTo>
                  <a:lnTo>
                    <a:pt x="117" y="349"/>
                  </a:lnTo>
                  <a:lnTo>
                    <a:pt x="89" y="337"/>
                  </a:lnTo>
                  <a:lnTo>
                    <a:pt x="63" y="318"/>
                  </a:lnTo>
                  <a:lnTo>
                    <a:pt x="41" y="297"/>
                  </a:lnTo>
                  <a:lnTo>
                    <a:pt x="24" y="271"/>
                  </a:lnTo>
                  <a:lnTo>
                    <a:pt x="10" y="243"/>
                  </a:lnTo>
                  <a:lnTo>
                    <a:pt x="2" y="213"/>
                  </a:lnTo>
                  <a:lnTo>
                    <a:pt x="0" y="179"/>
                  </a:lnTo>
                  <a:lnTo>
                    <a:pt x="2" y="147"/>
                  </a:lnTo>
                  <a:lnTo>
                    <a:pt x="10" y="117"/>
                  </a:lnTo>
                  <a:lnTo>
                    <a:pt x="24" y="89"/>
                  </a:lnTo>
                  <a:lnTo>
                    <a:pt x="41" y="64"/>
                  </a:lnTo>
                  <a:lnTo>
                    <a:pt x="63" y="42"/>
                  </a:lnTo>
                  <a:lnTo>
                    <a:pt x="89" y="23"/>
                  </a:lnTo>
                  <a:lnTo>
                    <a:pt x="117" y="11"/>
                  </a:lnTo>
                  <a:lnTo>
                    <a:pt x="146" y="2"/>
                  </a:lnTo>
                  <a:lnTo>
                    <a:pt x="1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5" name="Freeform 344"/>
            <p:cNvSpPr>
              <a:spLocks/>
            </p:cNvSpPr>
            <p:nvPr/>
          </p:nvSpPr>
          <p:spPr bwMode="auto">
            <a:xfrm>
              <a:off x="5138738" y="4194176"/>
              <a:ext cx="207963" cy="52388"/>
            </a:xfrm>
            <a:custGeom>
              <a:avLst/>
              <a:gdLst>
                <a:gd name="T0" fmla="*/ 179 w 1436"/>
                <a:gd name="T1" fmla="*/ 0 h 362"/>
                <a:gd name="T2" fmla="*/ 1257 w 1436"/>
                <a:gd name="T3" fmla="*/ 0 h 362"/>
                <a:gd name="T4" fmla="*/ 1289 w 1436"/>
                <a:gd name="T5" fmla="*/ 4 h 362"/>
                <a:gd name="T6" fmla="*/ 1319 w 1436"/>
                <a:gd name="T7" fmla="*/ 12 h 362"/>
                <a:gd name="T8" fmla="*/ 1347 w 1436"/>
                <a:gd name="T9" fmla="*/ 25 h 362"/>
                <a:gd name="T10" fmla="*/ 1372 w 1436"/>
                <a:gd name="T11" fmla="*/ 43 h 362"/>
                <a:gd name="T12" fmla="*/ 1394 w 1436"/>
                <a:gd name="T13" fmla="*/ 65 h 362"/>
                <a:gd name="T14" fmla="*/ 1411 w 1436"/>
                <a:gd name="T15" fmla="*/ 90 h 362"/>
                <a:gd name="T16" fmla="*/ 1425 w 1436"/>
                <a:gd name="T17" fmla="*/ 118 h 362"/>
                <a:gd name="T18" fmla="*/ 1433 w 1436"/>
                <a:gd name="T19" fmla="*/ 149 h 362"/>
                <a:gd name="T20" fmla="*/ 1436 w 1436"/>
                <a:gd name="T21" fmla="*/ 181 h 362"/>
                <a:gd name="T22" fmla="*/ 1433 w 1436"/>
                <a:gd name="T23" fmla="*/ 214 h 362"/>
                <a:gd name="T24" fmla="*/ 1425 w 1436"/>
                <a:gd name="T25" fmla="*/ 245 h 362"/>
                <a:gd name="T26" fmla="*/ 1411 w 1436"/>
                <a:gd name="T27" fmla="*/ 273 h 362"/>
                <a:gd name="T28" fmla="*/ 1394 w 1436"/>
                <a:gd name="T29" fmla="*/ 298 h 362"/>
                <a:gd name="T30" fmla="*/ 1372 w 1436"/>
                <a:gd name="T31" fmla="*/ 320 h 362"/>
                <a:gd name="T32" fmla="*/ 1347 w 1436"/>
                <a:gd name="T33" fmla="*/ 337 h 362"/>
                <a:gd name="T34" fmla="*/ 1319 w 1436"/>
                <a:gd name="T35" fmla="*/ 351 h 362"/>
                <a:gd name="T36" fmla="*/ 1288 w 1436"/>
                <a:gd name="T37" fmla="*/ 359 h 362"/>
                <a:gd name="T38" fmla="*/ 1256 w 1436"/>
                <a:gd name="T39" fmla="*/ 362 h 362"/>
                <a:gd name="T40" fmla="*/ 179 w 1436"/>
                <a:gd name="T41" fmla="*/ 362 h 362"/>
                <a:gd name="T42" fmla="*/ 146 w 1436"/>
                <a:gd name="T43" fmla="*/ 359 h 362"/>
                <a:gd name="T44" fmla="*/ 117 w 1436"/>
                <a:gd name="T45" fmla="*/ 351 h 362"/>
                <a:gd name="T46" fmla="*/ 89 w 1436"/>
                <a:gd name="T47" fmla="*/ 337 h 362"/>
                <a:gd name="T48" fmla="*/ 63 w 1436"/>
                <a:gd name="T49" fmla="*/ 320 h 362"/>
                <a:gd name="T50" fmla="*/ 41 w 1436"/>
                <a:gd name="T51" fmla="*/ 298 h 362"/>
                <a:gd name="T52" fmla="*/ 24 w 1436"/>
                <a:gd name="T53" fmla="*/ 273 h 362"/>
                <a:gd name="T54" fmla="*/ 10 w 1436"/>
                <a:gd name="T55" fmla="*/ 245 h 362"/>
                <a:gd name="T56" fmla="*/ 2 w 1436"/>
                <a:gd name="T57" fmla="*/ 214 h 362"/>
                <a:gd name="T58" fmla="*/ 0 w 1436"/>
                <a:gd name="T59" fmla="*/ 181 h 362"/>
                <a:gd name="T60" fmla="*/ 2 w 1436"/>
                <a:gd name="T61" fmla="*/ 149 h 362"/>
                <a:gd name="T62" fmla="*/ 10 w 1436"/>
                <a:gd name="T63" fmla="*/ 118 h 362"/>
                <a:gd name="T64" fmla="*/ 24 w 1436"/>
                <a:gd name="T65" fmla="*/ 90 h 362"/>
                <a:gd name="T66" fmla="*/ 41 w 1436"/>
                <a:gd name="T67" fmla="*/ 65 h 362"/>
                <a:gd name="T68" fmla="*/ 63 w 1436"/>
                <a:gd name="T69" fmla="*/ 43 h 362"/>
                <a:gd name="T70" fmla="*/ 89 w 1436"/>
                <a:gd name="T71" fmla="*/ 25 h 362"/>
                <a:gd name="T72" fmla="*/ 117 w 1436"/>
                <a:gd name="T73" fmla="*/ 12 h 362"/>
                <a:gd name="T74" fmla="*/ 146 w 1436"/>
                <a:gd name="T75" fmla="*/ 4 h 362"/>
                <a:gd name="T76" fmla="*/ 179 w 1436"/>
                <a:gd name="T77" fmla="*/ 0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36" h="362">
                  <a:moveTo>
                    <a:pt x="179" y="0"/>
                  </a:moveTo>
                  <a:lnTo>
                    <a:pt x="1257" y="0"/>
                  </a:lnTo>
                  <a:lnTo>
                    <a:pt x="1289" y="4"/>
                  </a:lnTo>
                  <a:lnTo>
                    <a:pt x="1319" y="12"/>
                  </a:lnTo>
                  <a:lnTo>
                    <a:pt x="1347" y="25"/>
                  </a:lnTo>
                  <a:lnTo>
                    <a:pt x="1372" y="43"/>
                  </a:lnTo>
                  <a:lnTo>
                    <a:pt x="1394" y="65"/>
                  </a:lnTo>
                  <a:lnTo>
                    <a:pt x="1411" y="90"/>
                  </a:lnTo>
                  <a:lnTo>
                    <a:pt x="1425" y="118"/>
                  </a:lnTo>
                  <a:lnTo>
                    <a:pt x="1433" y="149"/>
                  </a:lnTo>
                  <a:lnTo>
                    <a:pt x="1436" y="181"/>
                  </a:lnTo>
                  <a:lnTo>
                    <a:pt x="1433" y="214"/>
                  </a:lnTo>
                  <a:lnTo>
                    <a:pt x="1425" y="245"/>
                  </a:lnTo>
                  <a:lnTo>
                    <a:pt x="1411" y="273"/>
                  </a:lnTo>
                  <a:lnTo>
                    <a:pt x="1394" y="298"/>
                  </a:lnTo>
                  <a:lnTo>
                    <a:pt x="1372" y="320"/>
                  </a:lnTo>
                  <a:lnTo>
                    <a:pt x="1347" y="337"/>
                  </a:lnTo>
                  <a:lnTo>
                    <a:pt x="1319" y="351"/>
                  </a:lnTo>
                  <a:lnTo>
                    <a:pt x="1288" y="359"/>
                  </a:lnTo>
                  <a:lnTo>
                    <a:pt x="1256" y="362"/>
                  </a:lnTo>
                  <a:lnTo>
                    <a:pt x="179" y="362"/>
                  </a:lnTo>
                  <a:lnTo>
                    <a:pt x="146" y="359"/>
                  </a:lnTo>
                  <a:lnTo>
                    <a:pt x="117" y="351"/>
                  </a:lnTo>
                  <a:lnTo>
                    <a:pt x="89" y="337"/>
                  </a:lnTo>
                  <a:lnTo>
                    <a:pt x="63" y="320"/>
                  </a:lnTo>
                  <a:lnTo>
                    <a:pt x="41" y="298"/>
                  </a:lnTo>
                  <a:lnTo>
                    <a:pt x="24" y="273"/>
                  </a:lnTo>
                  <a:lnTo>
                    <a:pt x="10" y="245"/>
                  </a:lnTo>
                  <a:lnTo>
                    <a:pt x="2" y="214"/>
                  </a:lnTo>
                  <a:lnTo>
                    <a:pt x="0" y="181"/>
                  </a:lnTo>
                  <a:lnTo>
                    <a:pt x="2" y="149"/>
                  </a:lnTo>
                  <a:lnTo>
                    <a:pt x="10" y="118"/>
                  </a:lnTo>
                  <a:lnTo>
                    <a:pt x="24" y="90"/>
                  </a:lnTo>
                  <a:lnTo>
                    <a:pt x="41" y="65"/>
                  </a:lnTo>
                  <a:lnTo>
                    <a:pt x="63" y="43"/>
                  </a:lnTo>
                  <a:lnTo>
                    <a:pt x="89" y="25"/>
                  </a:lnTo>
                  <a:lnTo>
                    <a:pt x="117" y="12"/>
                  </a:lnTo>
                  <a:lnTo>
                    <a:pt x="146" y="4"/>
                  </a:lnTo>
                  <a:lnTo>
                    <a:pt x="1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0" name="Group 489"/>
          <p:cNvGrpSpPr/>
          <p:nvPr/>
        </p:nvGrpSpPr>
        <p:grpSpPr>
          <a:xfrm flipH="1">
            <a:off x="1192437" y="2709000"/>
            <a:ext cx="329931" cy="302709"/>
            <a:chOff x="5005388" y="3235325"/>
            <a:chExt cx="481013" cy="441326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29" name="Freeform 349"/>
            <p:cNvSpPr>
              <a:spLocks/>
            </p:cNvSpPr>
            <p:nvPr/>
          </p:nvSpPr>
          <p:spPr bwMode="auto">
            <a:xfrm>
              <a:off x="5156201" y="3235325"/>
              <a:ext cx="179388" cy="182563"/>
            </a:xfrm>
            <a:custGeom>
              <a:avLst/>
              <a:gdLst>
                <a:gd name="T0" fmla="*/ 706 w 1249"/>
                <a:gd name="T1" fmla="*/ 10 h 1268"/>
                <a:gd name="T2" fmla="*/ 814 w 1249"/>
                <a:gd name="T3" fmla="*/ 61 h 1268"/>
                <a:gd name="T4" fmla="*/ 893 w 1249"/>
                <a:gd name="T5" fmla="*/ 145 h 1268"/>
                <a:gd name="T6" fmla="*/ 933 w 1249"/>
                <a:gd name="T7" fmla="*/ 254 h 1268"/>
                <a:gd name="T8" fmla="*/ 938 w 1249"/>
                <a:gd name="T9" fmla="*/ 368 h 1268"/>
                <a:gd name="T10" fmla="*/ 950 w 1249"/>
                <a:gd name="T11" fmla="*/ 388 h 1268"/>
                <a:gd name="T12" fmla="*/ 960 w 1249"/>
                <a:gd name="T13" fmla="*/ 432 h 1268"/>
                <a:gd name="T14" fmla="*/ 947 w 1249"/>
                <a:gd name="T15" fmla="*/ 494 h 1268"/>
                <a:gd name="T16" fmla="*/ 912 w 1249"/>
                <a:gd name="T17" fmla="*/ 539 h 1268"/>
                <a:gd name="T18" fmla="*/ 880 w 1249"/>
                <a:gd name="T19" fmla="*/ 564 h 1268"/>
                <a:gd name="T20" fmla="*/ 870 w 1249"/>
                <a:gd name="T21" fmla="*/ 572 h 1268"/>
                <a:gd name="T22" fmla="*/ 860 w 1249"/>
                <a:gd name="T23" fmla="*/ 611 h 1268"/>
                <a:gd name="T24" fmla="*/ 835 w 1249"/>
                <a:gd name="T25" fmla="*/ 674 h 1268"/>
                <a:gd name="T26" fmla="*/ 791 w 1249"/>
                <a:gd name="T27" fmla="*/ 734 h 1268"/>
                <a:gd name="T28" fmla="*/ 791 w 1249"/>
                <a:gd name="T29" fmla="*/ 812 h 1268"/>
                <a:gd name="T30" fmla="*/ 817 w 1249"/>
                <a:gd name="T31" fmla="*/ 864 h 1268"/>
                <a:gd name="T32" fmla="*/ 860 w 1249"/>
                <a:gd name="T33" fmla="*/ 896 h 1268"/>
                <a:gd name="T34" fmla="*/ 914 w 1249"/>
                <a:gd name="T35" fmla="*/ 917 h 1268"/>
                <a:gd name="T36" fmla="*/ 969 w 1249"/>
                <a:gd name="T37" fmla="*/ 935 h 1268"/>
                <a:gd name="T38" fmla="*/ 1050 w 1249"/>
                <a:gd name="T39" fmla="*/ 959 h 1268"/>
                <a:gd name="T40" fmla="*/ 1122 w 1249"/>
                <a:gd name="T41" fmla="*/ 984 h 1268"/>
                <a:gd name="T42" fmla="*/ 1183 w 1249"/>
                <a:gd name="T43" fmla="*/ 1018 h 1268"/>
                <a:gd name="T44" fmla="*/ 1225 w 1249"/>
                <a:gd name="T45" fmla="*/ 1070 h 1268"/>
                <a:gd name="T46" fmla="*/ 1247 w 1249"/>
                <a:gd name="T47" fmla="*/ 1151 h 1268"/>
                <a:gd name="T48" fmla="*/ 1235 w 1249"/>
                <a:gd name="T49" fmla="*/ 1202 h 1268"/>
                <a:gd name="T50" fmla="*/ 1163 w 1249"/>
                <a:gd name="T51" fmla="*/ 1228 h 1268"/>
                <a:gd name="T52" fmla="*/ 1035 w 1249"/>
                <a:gd name="T53" fmla="*/ 1249 h 1268"/>
                <a:gd name="T54" fmla="*/ 856 w 1249"/>
                <a:gd name="T55" fmla="*/ 1263 h 1268"/>
                <a:gd name="T56" fmla="*/ 669 w 1249"/>
                <a:gd name="T57" fmla="*/ 996 h 1268"/>
                <a:gd name="T58" fmla="*/ 692 w 1249"/>
                <a:gd name="T59" fmla="*/ 956 h 1268"/>
                <a:gd name="T60" fmla="*/ 689 w 1249"/>
                <a:gd name="T61" fmla="*/ 947 h 1268"/>
                <a:gd name="T62" fmla="*/ 621 w 1249"/>
                <a:gd name="T63" fmla="*/ 884 h 1268"/>
                <a:gd name="T64" fmla="*/ 557 w 1249"/>
                <a:gd name="T65" fmla="*/ 951 h 1268"/>
                <a:gd name="T66" fmla="*/ 558 w 1249"/>
                <a:gd name="T67" fmla="*/ 962 h 1268"/>
                <a:gd name="T68" fmla="*/ 461 w 1249"/>
                <a:gd name="T69" fmla="*/ 1266 h 1268"/>
                <a:gd name="T70" fmla="*/ 268 w 1249"/>
                <a:gd name="T71" fmla="*/ 1254 h 1268"/>
                <a:gd name="T72" fmla="*/ 122 w 1249"/>
                <a:gd name="T73" fmla="*/ 1235 h 1268"/>
                <a:gd name="T74" fmla="*/ 31 w 1249"/>
                <a:gd name="T75" fmla="*/ 1211 h 1268"/>
                <a:gd name="T76" fmla="*/ 0 w 1249"/>
                <a:gd name="T77" fmla="*/ 1184 h 1268"/>
                <a:gd name="T78" fmla="*/ 14 w 1249"/>
                <a:gd name="T79" fmla="*/ 1094 h 1268"/>
                <a:gd name="T80" fmla="*/ 49 w 1249"/>
                <a:gd name="T81" fmla="*/ 1033 h 1268"/>
                <a:gd name="T82" fmla="*/ 104 w 1249"/>
                <a:gd name="T83" fmla="*/ 993 h 1268"/>
                <a:gd name="T84" fmla="*/ 174 w 1249"/>
                <a:gd name="T85" fmla="*/ 967 h 1268"/>
                <a:gd name="T86" fmla="*/ 251 w 1249"/>
                <a:gd name="T87" fmla="*/ 944 h 1268"/>
                <a:gd name="T88" fmla="*/ 316 w 1249"/>
                <a:gd name="T89" fmla="*/ 923 h 1268"/>
                <a:gd name="T90" fmla="*/ 371 w 1249"/>
                <a:gd name="T91" fmla="*/ 904 h 1268"/>
                <a:gd name="T92" fmla="*/ 419 w 1249"/>
                <a:gd name="T93" fmla="*/ 876 h 1268"/>
                <a:gd name="T94" fmla="*/ 451 w 1249"/>
                <a:gd name="T95" fmla="*/ 831 h 1268"/>
                <a:gd name="T96" fmla="*/ 460 w 1249"/>
                <a:gd name="T97" fmla="*/ 763 h 1268"/>
                <a:gd name="T98" fmla="*/ 427 w 1249"/>
                <a:gd name="T99" fmla="*/ 696 h 1268"/>
                <a:gd name="T100" fmla="*/ 395 w 1249"/>
                <a:gd name="T101" fmla="*/ 631 h 1268"/>
                <a:gd name="T102" fmla="*/ 380 w 1249"/>
                <a:gd name="T103" fmla="*/ 580 h 1268"/>
                <a:gd name="T104" fmla="*/ 375 w 1249"/>
                <a:gd name="T105" fmla="*/ 567 h 1268"/>
                <a:gd name="T106" fmla="*/ 349 w 1249"/>
                <a:gd name="T107" fmla="*/ 550 h 1268"/>
                <a:gd name="T108" fmla="*/ 313 w 1249"/>
                <a:gd name="T109" fmla="*/ 511 h 1268"/>
                <a:gd name="T110" fmla="*/ 289 w 1249"/>
                <a:gd name="T111" fmla="*/ 452 h 1268"/>
                <a:gd name="T112" fmla="*/ 293 w 1249"/>
                <a:gd name="T113" fmla="*/ 400 h 1268"/>
                <a:gd name="T114" fmla="*/ 307 w 1249"/>
                <a:gd name="T115" fmla="*/ 372 h 1268"/>
                <a:gd name="T116" fmla="*/ 313 w 1249"/>
                <a:gd name="T117" fmla="*/ 293 h 1268"/>
                <a:gd name="T118" fmla="*/ 337 w 1249"/>
                <a:gd name="T119" fmla="*/ 179 h 1268"/>
                <a:gd name="T120" fmla="*/ 404 w 1249"/>
                <a:gd name="T121" fmla="*/ 85 h 1268"/>
                <a:gd name="T122" fmla="*/ 504 w 1249"/>
                <a:gd name="T123" fmla="*/ 24 h 1268"/>
                <a:gd name="T124" fmla="*/ 625 w 1249"/>
                <a:gd name="T125" fmla="*/ 0 h 1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49" h="1268">
                  <a:moveTo>
                    <a:pt x="625" y="0"/>
                  </a:moveTo>
                  <a:lnTo>
                    <a:pt x="666" y="3"/>
                  </a:lnTo>
                  <a:lnTo>
                    <a:pt x="706" y="10"/>
                  </a:lnTo>
                  <a:lnTo>
                    <a:pt x="745" y="24"/>
                  </a:lnTo>
                  <a:lnTo>
                    <a:pt x="781" y="40"/>
                  </a:lnTo>
                  <a:lnTo>
                    <a:pt x="814" y="61"/>
                  </a:lnTo>
                  <a:lnTo>
                    <a:pt x="844" y="85"/>
                  </a:lnTo>
                  <a:lnTo>
                    <a:pt x="870" y="114"/>
                  </a:lnTo>
                  <a:lnTo>
                    <a:pt x="893" y="145"/>
                  </a:lnTo>
                  <a:lnTo>
                    <a:pt x="911" y="179"/>
                  </a:lnTo>
                  <a:lnTo>
                    <a:pt x="925" y="215"/>
                  </a:lnTo>
                  <a:lnTo>
                    <a:pt x="933" y="254"/>
                  </a:lnTo>
                  <a:lnTo>
                    <a:pt x="936" y="293"/>
                  </a:lnTo>
                  <a:lnTo>
                    <a:pt x="936" y="367"/>
                  </a:lnTo>
                  <a:lnTo>
                    <a:pt x="938" y="368"/>
                  </a:lnTo>
                  <a:lnTo>
                    <a:pt x="941" y="372"/>
                  </a:lnTo>
                  <a:lnTo>
                    <a:pt x="945" y="379"/>
                  </a:lnTo>
                  <a:lnTo>
                    <a:pt x="950" y="388"/>
                  </a:lnTo>
                  <a:lnTo>
                    <a:pt x="955" y="400"/>
                  </a:lnTo>
                  <a:lnTo>
                    <a:pt x="959" y="415"/>
                  </a:lnTo>
                  <a:lnTo>
                    <a:pt x="960" y="432"/>
                  </a:lnTo>
                  <a:lnTo>
                    <a:pt x="959" y="452"/>
                  </a:lnTo>
                  <a:lnTo>
                    <a:pt x="955" y="475"/>
                  </a:lnTo>
                  <a:lnTo>
                    <a:pt x="947" y="494"/>
                  </a:lnTo>
                  <a:lnTo>
                    <a:pt x="937" y="511"/>
                  </a:lnTo>
                  <a:lnTo>
                    <a:pt x="925" y="526"/>
                  </a:lnTo>
                  <a:lnTo>
                    <a:pt x="912" y="539"/>
                  </a:lnTo>
                  <a:lnTo>
                    <a:pt x="900" y="550"/>
                  </a:lnTo>
                  <a:lnTo>
                    <a:pt x="889" y="558"/>
                  </a:lnTo>
                  <a:lnTo>
                    <a:pt x="880" y="564"/>
                  </a:lnTo>
                  <a:lnTo>
                    <a:pt x="874" y="567"/>
                  </a:lnTo>
                  <a:lnTo>
                    <a:pt x="872" y="569"/>
                  </a:lnTo>
                  <a:lnTo>
                    <a:pt x="870" y="572"/>
                  </a:lnTo>
                  <a:lnTo>
                    <a:pt x="868" y="580"/>
                  </a:lnTo>
                  <a:lnTo>
                    <a:pt x="865" y="594"/>
                  </a:lnTo>
                  <a:lnTo>
                    <a:pt x="860" y="611"/>
                  </a:lnTo>
                  <a:lnTo>
                    <a:pt x="853" y="631"/>
                  </a:lnTo>
                  <a:lnTo>
                    <a:pt x="845" y="653"/>
                  </a:lnTo>
                  <a:lnTo>
                    <a:pt x="835" y="674"/>
                  </a:lnTo>
                  <a:lnTo>
                    <a:pt x="823" y="696"/>
                  </a:lnTo>
                  <a:lnTo>
                    <a:pt x="807" y="717"/>
                  </a:lnTo>
                  <a:lnTo>
                    <a:pt x="791" y="734"/>
                  </a:lnTo>
                  <a:lnTo>
                    <a:pt x="788" y="763"/>
                  </a:lnTo>
                  <a:lnTo>
                    <a:pt x="788" y="789"/>
                  </a:lnTo>
                  <a:lnTo>
                    <a:pt x="791" y="812"/>
                  </a:lnTo>
                  <a:lnTo>
                    <a:pt x="798" y="831"/>
                  </a:lnTo>
                  <a:lnTo>
                    <a:pt x="806" y="849"/>
                  </a:lnTo>
                  <a:lnTo>
                    <a:pt x="817" y="864"/>
                  </a:lnTo>
                  <a:lnTo>
                    <a:pt x="830" y="876"/>
                  </a:lnTo>
                  <a:lnTo>
                    <a:pt x="845" y="887"/>
                  </a:lnTo>
                  <a:lnTo>
                    <a:pt x="860" y="896"/>
                  </a:lnTo>
                  <a:lnTo>
                    <a:pt x="878" y="904"/>
                  </a:lnTo>
                  <a:lnTo>
                    <a:pt x="896" y="911"/>
                  </a:lnTo>
                  <a:lnTo>
                    <a:pt x="914" y="917"/>
                  </a:lnTo>
                  <a:lnTo>
                    <a:pt x="933" y="923"/>
                  </a:lnTo>
                  <a:lnTo>
                    <a:pt x="951" y="930"/>
                  </a:lnTo>
                  <a:lnTo>
                    <a:pt x="969" y="935"/>
                  </a:lnTo>
                  <a:lnTo>
                    <a:pt x="997" y="944"/>
                  </a:lnTo>
                  <a:lnTo>
                    <a:pt x="1023" y="952"/>
                  </a:lnTo>
                  <a:lnTo>
                    <a:pt x="1050" y="959"/>
                  </a:lnTo>
                  <a:lnTo>
                    <a:pt x="1076" y="967"/>
                  </a:lnTo>
                  <a:lnTo>
                    <a:pt x="1099" y="975"/>
                  </a:lnTo>
                  <a:lnTo>
                    <a:pt x="1122" y="984"/>
                  </a:lnTo>
                  <a:lnTo>
                    <a:pt x="1144" y="993"/>
                  </a:lnTo>
                  <a:lnTo>
                    <a:pt x="1164" y="1006"/>
                  </a:lnTo>
                  <a:lnTo>
                    <a:pt x="1183" y="1018"/>
                  </a:lnTo>
                  <a:lnTo>
                    <a:pt x="1199" y="1033"/>
                  </a:lnTo>
                  <a:lnTo>
                    <a:pt x="1213" y="1050"/>
                  </a:lnTo>
                  <a:lnTo>
                    <a:pt x="1225" y="1070"/>
                  </a:lnTo>
                  <a:lnTo>
                    <a:pt x="1236" y="1094"/>
                  </a:lnTo>
                  <a:lnTo>
                    <a:pt x="1243" y="1120"/>
                  </a:lnTo>
                  <a:lnTo>
                    <a:pt x="1247" y="1151"/>
                  </a:lnTo>
                  <a:lnTo>
                    <a:pt x="1249" y="1184"/>
                  </a:lnTo>
                  <a:lnTo>
                    <a:pt x="1245" y="1193"/>
                  </a:lnTo>
                  <a:lnTo>
                    <a:pt x="1235" y="1202"/>
                  </a:lnTo>
                  <a:lnTo>
                    <a:pt x="1217" y="1211"/>
                  </a:lnTo>
                  <a:lnTo>
                    <a:pt x="1193" y="1219"/>
                  </a:lnTo>
                  <a:lnTo>
                    <a:pt x="1163" y="1228"/>
                  </a:lnTo>
                  <a:lnTo>
                    <a:pt x="1127" y="1235"/>
                  </a:lnTo>
                  <a:lnTo>
                    <a:pt x="1084" y="1242"/>
                  </a:lnTo>
                  <a:lnTo>
                    <a:pt x="1035" y="1249"/>
                  </a:lnTo>
                  <a:lnTo>
                    <a:pt x="981" y="1254"/>
                  </a:lnTo>
                  <a:lnTo>
                    <a:pt x="921" y="1259"/>
                  </a:lnTo>
                  <a:lnTo>
                    <a:pt x="856" y="1263"/>
                  </a:lnTo>
                  <a:lnTo>
                    <a:pt x="786" y="1266"/>
                  </a:lnTo>
                  <a:lnTo>
                    <a:pt x="711" y="1268"/>
                  </a:lnTo>
                  <a:lnTo>
                    <a:pt x="669" y="996"/>
                  </a:lnTo>
                  <a:lnTo>
                    <a:pt x="691" y="962"/>
                  </a:lnTo>
                  <a:lnTo>
                    <a:pt x="692" y="959"/>
                  </a:lnTo>
                  <a:lnTo>
                    <a:pt x="692" y="956"/>
                  </a:lnTo>
                  <a:lnTo>
                    <a:pt x="692" y="953"/>
                  </a:lnTo>
                  <a:lnTo>
                    <a:pt x="691" y="950"/>
                  </a:lnTo>
                  <a:lnTo>
                    <a:pt x="689" y="947"/>
                  </a:lnTo>
                  <a:lnTo>
                    <a:pt x="633" y="887"/>
                  </a:lnTo>
                  <a:lnTo>
                    <a:pt x="628" y="884"/>
                  </a:lnTo>
                  <a:lnTo>
                    <a:pt x="621" y="884"/>
                  </a:lnTo>
                  <a:lnTo>
                    <a:pt x="615" y="887"/>
                  </a:lnTo>
                  <a:lnTo>
                    <a:pt x="559" y="947"/>
                  </a:lnTo>
                  <a:lnTo>
                    <a:pt x="557" y="951"/>
                  </a:lnTo>
                  <a:lnTo>
                    <a:pt x="556" y="955"/>
                  </a:lnTo>
                  <a:lnTo>
                    <a:pt x="556" y="959"/>
                  </a:lnTo>
                  <a:lnTo>
                    <a:pt x="558" y="962"/>
                  </a:lnTo>
                  <a:lnTo>
                    <a:pt x="580" y="996"/>
                  </a:lnTo>
                  <a:lnTo>
                    <a:pt x="537" y="1268"/>
                  </a:lnTo>
                  <a:lnTo>
                    <a:pt x="461" y="1266"/>
                  </a:lnTo>
                  <a:lnTo>
                    <a:pt x="392" y="1263"/>
                  </a:lnTo>
                  <a:lnTo>
                    <a:pt x="327" y="1259"/>
                  </a:lnTo>
                  <a:lnTo>
                    <a:pt x="268" y="1254"/>
                  </a:lnTo>
                  <a:lnTo>
                    <a:pt x="214" y="1249"/>
                  </a:lnTo>
                  <a:lnTo>
                    <a:pt x="165" y="1242"/>
                  </a:lnTo>
                  <a:lnTo>
                    <a:pt x="122" y="1235"/>
                  </a:lnTo>
                  <a:lnTo>
                    <a:pt x="85" y="1228"/>
                  </a:lnTo>
                  <a:lnTo>
                    <a:pt x="56" y="1219"/>
                  </a:lnTo>
                  <a:lnTo>
                    <a:pt x="31" y="1211"/>
                  </a:lnTo>
                  <a:lnTo>
                    <a:pt x="14" y="1202"/>
                  </a:lnTo>
                  <a:lnTo>
                    <a:pt x="3" y="1193"/>
                  </a:lnTo>
                  <a:lnTo>
                    <a:pt x="0" y="1184"/>
                  </a:lnTo>
                  <a:lnTo>
                    <a:pt x="1" y="1151"/>
                  </a:lnTo>
                  <a:lnTo>
                    <a:pt x="7" y="1120"/>
                  </a:lnTo>
                  <a:lnTo>
                    <a:pt x="14" y="1094"/>
                  </a:lnTo>
                  <a:lnTo>
                    <a:pt x="23" y="1070"/>
                  </a:lnTo>
                  <a:lnTo>
                    <a:pt x="35" y="1050"/>
                  </a:lnTo>
                  <a:lnTo>
                    <a:pt x="49" y="1033"/>
                  </a:lnTo>
                  <a:lnTo>
                    <a:pt x="66" y="1018"/>
                  </a:lnTo>
                  <a:lnTo>
                    <a:pt x="84" y="1006"/>
                  </a:lnTo>
                  <a:lnTo>
                    <a:pt x="104" y="993"/>
                  </a:lnTo>
                  <a:lnTo>
                    <a:pt x="126" y="984"/>
                  </a:lnTo>
                  <a:lnTo>
                    <a:pt x="149" y="975"/>
                  </a:lnTo>
                  <a:lnTo>
                    <a:pt x="174" y="967"/>
                  </a:lnTo>
                  <a:lnTo>
                    <a:pt x="198" y="959"/>
                  </a:lnTo>
                  <a:lnTo>
                    <a:pt x="225" y="952"/>
                  </a:lnTo>
                  <a:lnTo>
                    <a:pt x="251" y="944"/>
                  </a:lnTo>
                  <a:lnTo>
                    <a:pt x="279" y="935"/>
                  </a:lnTo>
                  <a:lnTo>
                    <a:pt x="297" y="930"/>
                  </a:lnTo>
                  <a:lnTo>
                    <a:pt x="316" y="923"/>
                  </a:lnTo>
                  <a:lnTo>
                    <a:pt x="335" y="917"/>
                  </a:lnTo>
                  <a:lnTo>
                    <a:pt x="353" y="911"/>
                  </a:lnTo>
                  <a:lnTo>
                    <a:pt x="371" y="904"/>
                  </a:lnTo>
                  <a:lnTo>
                    <a:pt x="388" y="896"/>
                  </a:lnTo>
                  <a:lnTo>
                    <a:pt x="404" y="887"/>
                  </a:lnTo>
                  <a:lnTo>
                    <a:pt x="419" y="876"/>
                  </a:lnTo>
                  <a:lnTo>
                    <a:pt x="431" y="864"/>
                  </a:lnTo>
                  <a:lnTo>
                    <a:pt x="442" y="849"/>
                  </a:lnTo>
                  <a:lnTo>
                    <a:pt x="451" y="831"/>
                  </a:lnTo>
                  <a:lnTo>
                    <a:pt x="457" y="812"/>
                  </a:lnTo>
                  <a:lnTo>
                    <a:pt x="460" y="789"/>
                  </a:lnTo>
                  <a:lnTo>
                    <a:pt x="460" y="763"/>
                  </a:lnTo>
                  <a:lnTo>
                    <a:pt x="458" y="734"/>
                  </a:lnTo>
                  <a:lnTo>
                    <a:pt x="441" y="717"/>
                  </a:lnTo>
                  <a:lnTo>
                    <a:pt x="427" y="696"/>
                  </a:lnTo>
                  <a:lnTo>
                    <a:pt x="415" y="674"/>
                  </a:lnTo>
                  <a:lnTo>
                    <a:pt x="404" y="653"/>
                  </a:lnTo>
                  <a:lnTo>
                    <a:pt x="395" y="631"/>
                  </a:lnTo>
                  <a:lnTo>
                    <a:pt x="389" y="611"/>
                  </a:lnTo>
                  <a:lnTo>
                    <a:pt x="384" y="594"/>
                  </a:lnTo>
                  <a:lnTo>
                    <a:pt x="380" y="580"/>
                  </a:lnTo>
                  <a:lnTo>
                    <a:pt x="378" y="572"/>
                  </a:lnTo>
                  <a:lnTo>
                    <a:pt x="378" y="569"/>
                  </a:lnTo>
                  <a:lnTo>
                    <a:pt x="375" y="567"/>
                  </a:lnTo>
                  <a:lnTo>
                    <a:pt x="369" y="564"/>
                  </a:lnTo>
                  <a:lnTo>
                    <a:pt x="359" y="558"/>
                  </a:lnTo>
                  <a:lnTo>
                    <a:pt x="349" y="550"/>
                  </a:lnTo>
                  <a:lnTo>
                    <a:pt x="337" y="539"/>
                  </a:lnTo>
                  <a:lnTo>
                    <a:pt x="324" y="526"/>
                  </a:lnTo>
                  <a:lnTo>
                    <a:pt x="313" y="511"/>
                  </a:lnTo>
                  <a:lnTo>
                    <a:pt x="301" y="494"/>
                  </a:lnTo>
                  <a:lnTo>
                    <a:pt x="294" y="475"/>
                  </a:lnTo>
                  <a:lnTo>
                    <a:pt x="289" y="452"/>
                  </a:lnTo>
                  <a:lnTo>
                    <a:pt x="288" y="432"/>
                  </a:lnTo>
                  <a:lnTo>
                    <a:pt x="290" y="415"/>
                  </a:lnTo>
                  <a:lnTo>
                    <a:pt x="293" y="400"/>
                  </a:lnTo>
                  <a:lnTo>
                    <a:pt x="298" y="388"/>
                  </a:lnTo>
                  <a:lnTo>
                    <a:pt x="303" y="379"/>
                  </a:lnTo>
                  <a:lnTo>
                    <a:pt x="307" y="372"/>
                  </a:lnTo>
                  <a:lnTo>
                    <a:pt x="312" y="368"/>
                  </a:lnTo>
                  <a:lnTo>
                    <a:pt x="313" y="367"/>
                  </a:lnTo>
                  <a:lnTo>
                    <a:pt x="313" y="293"/>
                  </a:lnTo>
                  <a:lnTo>
                    <a:pt x="316" y="254"/>
                  </a:lnTo>
                  <a:lnTo>
                    <a:pt x="324" y="215"/>
                  </a:lnTo>
                  <a:lnTo>
                    <a:pt x="337" y="179"/>
                  </a:lnTo>
                  <a:lnTo>
                    <a:pt x="355" y="145"/>
                  </a:lnTo>
                  <a:lnTo>
                    <a:pt x="378" y="114"/>
                  </a:lnTo>
                  <a:lnTo>
                    <a:pt x="404" y="85"/>
                  </a:lnTo>
                  <a:lnTo>
                    <a:pt x="435" y="61"/>
                  </a:lnTo>
                  <a:lnTo>
                    <a:pt x="468" y="40"/>
                  </a:lnTo>
                  <a:lnTo>
                    <a:pt x="504" y="24"/>
                  </a:lnTo>
                  <a:lnTo>
                    <a:pt x="542" y="10"/>
                  </a:lnTo>
                  <a:lnTo>
                    <a:pt x="583" y="3"/>
                  </a:lnTo>
                  <a:lnTo>
                    <a:pt x="6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" name="Freeform 350"/>
            <p:cNvSpPr>
              <a:spLocks/>
            </p:cNvSpPr>
            <p:nvPr/>
          </p:nvSpPr>
          <p:spPr bwMode="auto">
            <a:xfrm>
              <a:off x="5005388" y="3494088"/>
              <a:ext cx="180975" cy="182563"/>
            </a:xfrm>
            <a:custGeom>
              <a:avLst/>
              <a:gdLst>
                <a:gd name="T0" fmla="*/ 707 w 1250"/>
                <a:gd name="T1" fmla="*/ 10 h 1267"/>
                <a:gd name="T2" fmla="*/ 814 w 1250"/>
                <a:gd name="T3" fmla="*/ 61 h 1267"/>
                <a:gd name="T4" fmla="*/ 893 w 1250"/>
                <a:gd name="T5" fmla="*/ 144 h 1267"/>
                <a:gd name="T6" fmla="*/ 933 w 1250"/>
                <a:gd name="T7" fmla="*/ 253 h 1267"/>
                <a:gd name="T8" fmla="*/ 937 w 1250"/>
                <a:gd name="T9" fmla="*/ 368 h 1267"/>
                <a:gd name="T10" fmla="*/ 951 w 1250"/>
                <a:gd name="T11" fmla="*/ 387 h 1267"/>
                <a:gd name="T12" fmla="*/ 961 w 1250"/>
                <a:gd name="T13" fmla="*/ 432 h 1267"/>
                <a:gd name="T14" fmla="*/ 947 w 1250"/>
                <a:gd name="T15" fmla="*/ 494 h 1267"/>
                <a:gd name="T16" fmla="*/ 912 w 1250"/>
                <a:gd name="T17" fmla="*/ 538 h 1267"/>
                <a:gd name="T18" fmla="*/ 879 w 1250"/>
                <a:gd name="T19" fmla="*/ 564 h 1267"/>
                <a:gd name="T20" fmla="*/ 871 w 1250"/>
                <a:gd name="T21" fmla="*/ 571 h 1267"/>
                <a:gd name="T22" fmla="*/ 860 w 1250"/>
                <a:gd name="T23" fmla="*/ 610 h 1267"/>
                <a:gd name="T24" fmla="*/ 834 w 1250"/>
                <a:gd name="T25" fmla="*/ 674 h 1267"/>
                <a:gd name="T26" fmla="*/ 791 w 1250"/>
                <a:gd name="T27" fmla="*/ 734 h 1267"/>
                <a:gd name="T28" fmla="*/ 792 w 1250"/>
                <a:gd name="T29" fmla="*/ 811 h 1267"/>
                <a:gd name="T30" fmla="*/ 817 w 1250"/>
                <a:gd name="T31" fmla="*/ 862 h 1267"/>
                <a:gd name="T32" fmla="*/ 861 w 1250"/>
                <a:gd name="T33" fmla="*/ 896 h 1267"/>
                <a:gd name="T34" fmla="*/ 914 w 1250"/>
                <a:gd name="T35" fmla="*/ 917 h 1267"/>
                <a:gd name="T36" fmla="*/ 969 w 1250"/>
                <a:gd name="T37" fmla="*/ 934 h 1267"/>
                <a:gd name="T38" fmla="*/ 1050 w 1250"/>
                <a:gd name="T39" fmla="*/ 959 h 1267"/>
                <a:gd name="T40" fmla="*/ 1122 w 1250"/>
                <a:gd name="T41" fmla="*/ 983 h 1267"/>
                <a:gd name="T42" fmla="*/ 1183 w 1250"/>
                <a:gd name="T43" fmla="*/ 1018 h 1267"/>
                <a:gd name="T44" fmla="*/ 1226 w 1250"/>
                <a:gd name="T45" fmla="*/ 1070 h 1267"/>
                <a:gd name="T46" fmla="*/ 1247 w 1250"/>
                <a:gd name="T47" fmla="*/ 1150 h 1267"/>
                <a:gd name="T48" fmla="*/ 1235 w 1250"/>
                <a:gd name="T49" fmla="*/ 1202 h 1267"/>
                <a:gd name="T50" fmla="*/ 1163 w 1250"/>
                <a:gd name="T51" fmla="*/ 1227 h 1267"/>
                <a:gd name="T52" fmla="*/ 1035 w 1250"/>
                <a:gd name="T53" fmla="*/ 1248 h 1267"/>
                <a:gd name="T54" fmla="*/ 857 w 1250"/>
                <a:gd name="T55" fmla="*/ 1263 h 1267"/>
                <a:gd name="T56" fmla="*/ 669 w 1250"/>
                <a:gd name="T57" fmla="*/ 996 h 1267"/>
                <a:gd name="T58" fmla="*/ 693 w 1250"/>
                <a:gd name="T59" fmla="*/ 956 h 1267"/>
                <a:gd name="T60" fmla="*/ 690 w 1250"/>
                <a:gd name="T61" fmla="*/ 947 h 1267"/>
                <a:gd name="T62" fmla="*/ 621 w 1250"/>
                <a:gd name="T63" fmla="*/ 884 h 1267"/>
                <a:gd name="T64" fmla="*/ 558 w 1250"/>
                <a:gd name="T65" fmla="*/ 951 h 1267"/>
                <a:gd name="T66" fmla="*/ 559 w 1250"/>
                <a:gd name="T67" fmla="*/ 962 h 1267"/>
                <a:gd name="T68" fmla="*/ 462 w 1250"/>
                <a:gd name="T69" fmla="*/ 1265 h 1267"/>
                <a:gd name="T70" fmla="*/ 268 w 1250"/>
                <a:gd name="T71" fmla="*/ 1254 h 1267"/>
                <a:gd name="T72" fmla="*/ 122 w 1250"/>
                <a:gd name="T73" fmla="*/ 1234 h 1267"/>
                <a:gd name="T74" fmla="*/ 32 w 1250"/>
                <a:gd name="T75" fmla="*/ 1211 h 1267"/>
                <a:gd name="T76" fmla="*/ 0 w 1250"/>
                <a:gd name="T77" fmla="*/ 1184 h 1267"/>
                <a:gd name="T78" fmla="*/ 13 w 1250"/>
                <a:gd name="T79" fmla="*/ 1094 h 1267"/>
                <a:gd name="T80" fmla="*/ 50 w 1250"/>
                <a:gd name="T81" fmla="*/ 1033 h 1267"/>
                <a:gd name="T82" fmla="*/ 105 w 1250"/>
                <a:gd name="T83" fmla="*/ 993 h 1267"/>
                <a:gd name="T84" fmla="*/ 173 w 1250"/>
                <a:gd name="T85" fmla="*/ 966 h 1267"/>
                <a:gd name="T86" fmla="*/ 252 w 1250"/>
                <a:gd name="T87" fmla="*/ 943 h 1267"/>
                <a:gd name="T88" fmla="*/ 316 w 1250"/>
                <a:gd name="T89" fmla="*/ 923 h 1267"/>
                <a:gd name="T90" fmla="*/ 371 w 1250"/>
                <a:gd name="T91" fmla="*/ 904 h 1267"/>
                <a:gd name="T92" fmla="*/ 418 w 1250"/>
                <a:gd name="T93" fmla="*/ 876 h 1267"/>
                <a:gd name="T94" fmla="*/ 451 w 1250"/>
                <a:gd name="T95" fmla="*/ 831 h 1267"/>
                <a:gd name="T96" fmla="*/ 461 w 1250"/>
                <a:gd name="T97" fmla="*/ 763 h 1267"/>
                <a:gd name="T98" fmla="*/ 426 w 1250"/>
                <a:gd name="T99" fmla="*/ 695 h 1267"/>
                <a:gd name="T100" fmla="*/ 396 w 1250"/>
                <a:gd name="T101" fmla="*/ 630 h 1267"/>
                <a:gd name="T102" fmla="*/ 380 w 1250"/>
                <a:gd name="T103" fmla="*/ 580 h 1267"/>
                <a:gd name="T104" fmla="*/ 375 w 1250"/>
                <a:gd name="T105" fmla="*/ 567 h 1267"/>
                <a:gd name="T106" fmla="*/ 349 w 1250"/>
                <a:gd name="T107" fmla="*/ 549 h 1267"/>
                <a:gd name="T108" fmla="*/ 312 w 1250"/>
                <a:gd name="T109" fmla="*/ 511 h 1267"/>
                <a:gd name="T110" fmla="*/ 289 w 1250"/>
                <a:gd name="T111" fmla="*/ 452 h 1267"/>
                <a:gd name="T112" fmla="*/ 294 w 1250"/>
                <a:gd name="T113" fmla="*/ 399 h 1267"/>
                <a:gd name="T114" fmla="*/ 308 w 1250"/>
                <a:gd name="T115" fmla="*/ 372 h 1267"/>
                <a:gd name="T116" fmla="*/ 313 w 1250"/>
                <a:gd name="T117" fmla="*/ 293 h 1267"/>
                <a:gd name="T118" fmla="*/ 338 w 1250"/>
                <a:gd name="T119" fmla="*/ 178 h 1267"/>
                <a:gd name="T120" fmla="*/ 405 w 1250"/>
                <a:gd name="T121" fmla="*/ 85 h 1267"/>
                <a:gd name="T122" fmla="*/ 504 w 1250"/>
                <a:gd name="T123" fmla="*/ 22 h 1267"/>
                <a:gd name="T124" fmla="*/ 624 w 1250"/>
                <a:gd name="T125" fmla="*/ 0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0" h="1267">
                  <a:moveTo>
                    <a:pt x="624" y="0"/>
                  </a:moveTo>
                  <a:lnTo>
                    <a:pt x="666" y="2"/>
                  </a:lnTo>
                  <a:lnTo>
                    <a:pt x="707" y="10"/>
                  </a:lnTo>
                  <a:lnTo>
                    <a:pt x="745" y="22"/>
                  </a:lnTo>
                  <a:lnTo>
                    <a:pt x="780" y="40"/>
                  </a:lnTo>
                  <a:lnTo>
                    <a:pt x="814" y="61"/>
                  </a:lnTo>
                  <a:lnTo>
                    <a:pt x="844" y="85"/>
                  </a:lnTo>
                  <a:lnTo>
                    <a:pt x="870" y="114"/>
                  </a:lnTo>
                  <a:lnTo>
                    <a:pt x="893" y="144"/>
                  </a:lnTo>
                  <a:lnTo>
                    <a:pt x="911" y="178"/>
                  </a:lnTo>
                  <a:lnTo>
                    <a:pt x="925" y="215"/>
                  </a:lnTo>
                  <a:lnTo>
                    <a:pt x="933" y="253"/>
                  </a:lnTo>
                  <a:lnTo>
                    <a:pt x="936" y="293"/>
                  </a:lnTo>
                  <a:lnTo>
                    <a:pt x="936" y="367"/>
                  </a:lnTo>
                  <a:lnTo>
                    <a:pt x="937" y="368"/>
                  </a:lnTo>
                  <a:lnTo>
                    <a:pt x="940" y="372"/>
                  </a:lnTo>
                  <a:lnTo>
                    <a:pt x="946" y="378"/>
                  </a:lnTo>
                  <a:lnTo>
                    <a:pt x="951" y="387"/>
                  </a:lnTo>
                  <a:lnTo>
                    <a:pt x="955" y="399"/>
                  </a:lnTo>
                  <a:lnTo>
                    <a:pt x="959" y="415"/>
                  </a:lnTo>
                  <a:lnTo>
                    <a:pt x="961" y="432"/>
                  </a:lnTo>
                  <a:lnTo>
                    <a:pt x="960" y="452"/>
                  </a:lnTo>
                  <a:lnTo>
                    <a:pt x="955" y="473"/>
                  </a:lnTo>
                  <a:lnTo>
                    <a:pt x="947" y="494"/>
                  </a:lnTo>
                  <a:lnTo>
                    <a:pt x="936" y="511"/>
                  </a:lnTo>
                  <a:lnTo>
                    <a:pt x="924" y="526"/>
                  </a:lnTo>
                  <a:lnTo>
                    <a:pt x="912" y="538"/>
                  </a:lnTo>
                  <a:lnTo>
                    <a:pt x="900" y="549"/>
                  </a:lnTo>
                  <a:lnTo>
                    <a:pt x="888" y="557"/>
                  </a:lnTo>
                  <a:lnTo>
                    <a:pt x="879" y="564"/>
                  </a:lnTo>
                  <a:lnTo>
                    <a:pt x="873" y="567"/>
                  </a:lnTo>
                  <a:lnTo>
                    <a:pt x="871" y="568"/>
                  </a:lnTo>
                  <a:lnTo>
                    <a:pt x="871" y="571"/>
                  </a:lnTo>
                  <a:lnTo>
                    <a:pt x="869" y="580"/>
                  </a:lnTo>
                  <a:lnTo>
                    <a:pt x="865" y="594"/>
                  </a:lnTo>
                  <a:lnTo>
                    <a:pt x="860" y="610"/>
                  </a:lnTo>
                  <a:lnTo>
                    <a:pt x="854" y="630"/>
                  </a:lnTo>
                  <a:lnTo>
                    <a:pt x="845" y="652"/>
                  </a:lnTo>
                  <a:lnTo>
                    <a:pt x="834" y="674"/>
                  </a:lnTo>
                  <a:lnTo>
                    <a:pt x="822" y="695"/>
                  </a:lnTo>
                  <a:lnTo>
                    <a:pt x="808" y="716"/>
                  </a:lnTo>
                  <a:lnTo>
                    <a:pt x="791" y="734"/>
                  </a:lnTo>
                  <a:lnTo>
                    <a:pt x="787" y="763"/>
                  </a:lnTo>
                  <a:lnTo>
                    <a:pt x="788" y="788"/>
                  </a:lnTo>
                  <a:lnTo>
                    <a:pt x="792" y="811"/>
                  </a:lnTo>
                  <a:lnTo>
                    <a:pt x="798" y="831"/>
                  </a:lnTo>
                  <a:lnTo>
                    <a:pt x="806" y="848"/>
                  </a:lnTo>
                  <a:lnTo>
                    <a:pt x="817" y="862"/>
                  </a:lnTo>
                  <a:lnTo>
                    <a:pt x="830" y="876"/>
                  </a:lnTo>
                  <a:lnTo>
                    <a:pt x="845" y="887"/>
                  </a:lnTo>
                  <a:lnTo>
                    <a:pt x="861" y="896"/>
                  </a:lnTo>
                  <a:lnTo>
                    <a:pt x="877" y="904"/>
                  </a:lnTo>
                  <a:lnTo>
                    <a:pt x="896" y="911"/>
                  </a:lnTo>
                  <a:lnTo>
                    <a:pt x="914" y="917"/>
                  </a:lnTo>
                  <a:lnTo>
                    <a:pt x="932" y="923"/>
                  </a:lnTo>
                  <a:lnTo>
                    <a:pt x="951" y="928"/>
                  </a:lnTo>
                  <a:lnTo>
                    <a:pt x="969" y="934"/>
                  </a:lnTo>
                  <a:lnTo>
                    <a:pt x="997" y="943"/>
                  </a:lnTo>
                  <a:lnTo>
                    <a:pt x="1024" y="951"/>
                  </a:lnTo>
                  <a:lnTo>
                    <a:pt x="1050" y="959"/>
                  </a:lnTo>
                  <a:lnTo>
                    <a:pt x="1075" y="966"/>
                  </a:lnTo>
                  <a:lnTo>
                    <a:pt x="1100" y="975"/>
                  </a:lnTo>
                  <a:lnTo>
                    <a:pt x="1122" y="983"/>
                  </a:lnTo>
                  <a:lnTo>
                    <a:pt x="1144" y="993"/>
                  </a:lnTo>
                  <a:lnTo>
                    <a:pt x="1164" y="1004"/>
                  </a:lnTo>
                  <a:lnTo>
                    <a:pt x="1183" y="1018"/>
                  </a:lnTo>
                  <a:lnTo>
                    <a:pt x="1200" y="1033"/>
                  </a:lnTo>
                  <a:lnTo>
                    <a:pt x="1214" y="1050"/>
                  </a:lnTo>
                  <a:lnTo>
                    <a:pt x="1226" y="1070"/>
                  </a:lnTo>
                  <a:lnTo>
                    <a:pt x="1236" y="1094"/>
                  </a:lnTo>
                  <a:lnTo>
                    <a:pt x="1243" y="1120"/>
                  </a:lnTo>
                  <a:lnTo>
                    <a:pt x="1247" y="1150"/>
                  </a:lnTo>
                  <a:lnTo>
                    <a:pt x="1250" y="1184"/>
                  </a:lnTo>
                  <a:lnTo>
                    <a:pt x="1245" y="1193"/>
                  </a:lnTo>
                  <a:lnTo>
                    <a:pt x="1235" y="1202"/>
                  </a:lnTo>
                  <a:lnTo>
                    <a:pt x="1218" y="1211"/>
                  </a:lnTo>
                  <a:lnTo>
                    <a:pt x="1193" y="1219"/>
                  </a:lnTo>
                  <a:lnTo>
                    <a:pt x="1163" y="1227"/>
                  </a:lnTo>
                  <a:lnTo>
                    <a:pt x="1126" y="1234"/>
                  </a:lnTo>
                  <a:lnTo>
                    <a:pt x="1084" y="1241"/>
                  </a:lnTo>
                  <a:lnTo>
                    <a:pt x="1035" y="1248"/>
                  </a:lnTo>
                  <a:lnTo>
                    <a:pt x="981" y="1254"/>
                  </a:lnTo>
                  <a:lnTo>
                    <a:pt x="921" y="1259"/>
                  </a:lnTo>
                  <a:lnTo>
                    <a:pt x="857" y="1263"/>
                  </a:lnTo>
                  <a:lnTo>
                    <a:pt x="786" y="1265"/>
                  </a:lnTo>
                  <a:lnTo>
                    <a:pt x="712" y="1267"/>
                  </a:lnTo>
                  <a:lnTo>
                    <a:pt x="669" y="996"/>
                  </a:lnTo>
                  <a:lnTo>
                    <a:pt x="691" y="962"/>
                  </a:lnTo>
                  <a:lnTo>
                    <a:pt x="693" y="959"/>
                  </a:lnTo>
                  <a:lnTo>
                    <a:pt x="693" y="956"/>
                  </a:lnTo>
                  <a:lnTo>
                    <a:pt x="693" y="953"/>
                  </a:lnTo>
                  <a:lnTo>
                    <a:pt x="692" y="950"/>
                  </a:lnTo>
                  <a:lnTo>
                    <a:pt x="690" y="947"/>
                  </a:lnTo>
                  <a:lnTo>
                    <a:pt x="633" y="887"/>
                  </a:lnTo>
                  <a:lnTo>
                    <a:pt x="628" y="884"/>
                  </a:lnTo>
                  <a:lnTo>
                    <a:pt x="621" y="884"/>
                  </a:lnTo>
                  <a:lnTo>
                    <a:pt x="615" y="887"/>
                  </a:lnTo>
                  <a:lnTo>
                    <a:pt x="560" y="947"/>
                  </a:lnTo>
                  <a:lnTo>
                    <a:pt x="558" y="951"/>
                  </a:lnTo>
                  <a:lnTo>
                    <a:pt x="557" y="955"/>
                  </a:lnTo>
                  <a:lnTo>
                    <a:pt x="557" y="958"/>
                  </a:lnTo>
                  <a:lnTo>
                    <a:pt x="559" y="962"/>
                  </a:lnTo>
                  <a:lnTo>
                    <a:pt x="579" y="996"/>
                  </a:lnTo>
                  <a:lnTo>
                    <a:pt x="538" y="1267"/>
                  </a:lnTo>
                  <a:lnTo>
                    <a:pt x="462" y="1265"/>
                  </a:lnTo>
                  <a:lnTo>
                    <a:pt x="393" y="1263"/>
                  </a:lnTo>
                  <a:lnTo>
                    <a:pt x="327" y="1259"/>
                  </a:lnTo>
                  <a:lnTo>
                    <a:pt x="268" y="1254"/>
                  </a:lnTo>
                  <a:lnTo>
                    <a:pt x="214" y="1248"/>
                  </a:lnTo>
                  <a:lnTo>
                    <a:pt x="165" y="1241"/>
                  </a:lnTo>
                  <a:lnTo>
                    <a:pt x="122" y="1234"/>
                  </a:lnTo>
                  <a:lnTo>
                    <a:pt x="86" y="1227"/>
                  </a:lnTo>
                  <a:lnTo>
                    <a:pt x="55" y="1219"/>
                  </a:lnTo>
                  <a:lnTo>
                    <a:pt x="32" y="1211"/>
                  </a:lnTo>
                  <a:lnTo>
                    <a:pt x="14" y="1202"/>
                  </a:lnTo>
                  <a:lnTo>
                    <a:pt x="3" y="1193"/>
                  </a:lnTo>
                  <a:lnTo>
                    <a:pt x="0" y="1184"/>
                  </a:lnTo>
                  <a:lnTo>
                    <a:pt x="1" y="1150"/>
                  </a:lnTo>
                  <a:lnTo>
                    <a:pt x="6" y="1120"/>
                  </a:lnTo>
                  <a:lnTo>
                    <a:pt x="13" y="1094"/>
                  </a:lnTo>
                  <a:lnTo>
                    <a:pt x="22" y="1070"/>
                  </a:lnTo>
                  <a:lnTo>
                    <a:pt x="35" y="1050"/>
                  </a:lnTo>
                  <a:lnTo>
                    <a:pt x="50" y="1033"/>
                  </a:lnTo>
                  <a:lnTo>
                    <a:pt x="66" y="1018"/>
                  </a:lnTo>
                  <a:lnTo>
                    <a:pt x="85" y="1004"/>
                  </a:lnTo>
                  <a:lnTo>
                    <a:pt x="105" y="993"/>
                  </a:lnTo>
                  <a:lnTo>
                    <a:pt x="126" y="983"/>
                  </a:lnTo>
                  <a:lnTo>
                    <a:pt x="149" y="975"/>
                  </a:lnTo>
                  <a:lnTo>
                    <a:pt x="173" y="966"/>
                  </a:lnTo>
                  <a:lnTo>
                    <a:pt x="199" y="959"/>
                  </a:lnTo>
                  <a:lnTo>
                    <a:pt x="225" y="951"/>
                  </a:lnTo>
                  <a:lnTo>
                    <a:pt x="252" y="943"/>
                  </a:lnTo>
                  <a:lnTo>
                    <a:pt x="279" y="934"/>
                  </a:lnTo>
                  <a:lnTo>
                    <a:pt x="298" y="928"/>
                  </a:lnTo>
                  <a:lnTo>
                    <a:pt x="316" y="923"/>
                  </a:lnTo>
                  <a:lnTo>
                    <a:pt x="335" y="917"/>
                  </a:lnTo>
                  <a:lnTo>
                    <a:pt x="353" y="911"/>
                  </a:lnTo>
                  <a:lnTo>
                    <a:pt x="371" y="904"/>
                  </a:lnTo>
                  <a:lnTo>
                    <a:pt x="389" y="896"/>
                  </a:lnTo>
                  <a:lnTo>
                    <a:pt x="404" y="887"/>
                  </a:lnTo>
                  <a:lnTo>
                    <a:pt x="418" y="876"/>
                  </a:lnTo>
                  <a:lnTo>
                    <a:pt x="431" y="862"/>
                  </a:lnTo>
                  <a:lnTo>
                    <a:pt x="443" y="848"/>
                  </a:lnTo>
                  <a:lnTo>
                    <a:pt x="451" y="831"/>
                  </a:lnTo>
                  <a:lnTo>
                    <a:pt x="457" y="811"/>
                  </a:lnTo>
                  <a:lnTo>
                    <a:pt x="461" y="788"/>
                  </a:lnTo>
                  <a:lnTo>
                    <a:pt x="461" y="763"/>
                  </a:lnTo>
                  <a:lnTo>
                    <a:pt x="458" y="734"/>
                  </a:lnTo>
                  <a:lnTo>
                    <a:pt x="442" y="716"/>
                  </a:lnTo>
                  <a:lnTo>
                    <a:pt x="426" y="695"/>
                  </a:lnTo>
                  <a:lnTo>
                    <a:pt x="414" y="674"/>
                  </a:lnTo>
                  <a:lnTo>
                    <a:pt x="404" y="652"/>
                  </a:lnTo>
                  <a:lnTo>
                    <a:pt x="396" y="630"/>
                  </a:lnTo>
                  <a:lnTo>
                    <a:pt x="389" y="610"/>
                  </a:lnTo>
                  <a:lnTo>
                    <a:pt x="384" y="594"/>
                  </a:lnTo>
                  <a:lnTo>
                    <a:pt x="380" y="580"/>
                  </a:lnTo>
                  <a:lnTo>
                    <a:pt x="378" y="571"/>
                  </a:lnTo>
                  <a:lnTo>
                    <a:pt x="377" y="568"/>
                  </a:lnTo>
                  <a:lnTo>
                    <a:pt x="375" y="567"/>
                  </a:lnTo>
                  <a:lnTo>
                    <a:pt x="369" y="564"/>
                  </a:lnTo>
                  <a:lnTo>
                    <a:pt x="360" y="557"/>
                  </a:lnTo>
                  <a:lnTo>
                    <a:pt x="349" y="549"/>
                  </a:lnTo>
                  <a:lnTo>
                    <a:pt x="337" y="538"/>
                  </a:lnTo>
                  <a:lnTo>
                    <a:pt x="324" y="526"/>
                  </a:lnTo>
                  <a:lnTo>
                    <a:pt x="312" y="511"/>
                  </a:lnTo>
                  <a:lnTo>
                    <a:pt x="302" y="494"/>
                  </a:lnTo>
                  <a:lnTo>
                    <a:pt x="294" y="473"/>
                  </a:lnTo>
                  <a:lnTo>
                    <a:pt x="289" y="452"/>
                  </a:lnTo>
                  <a:lnTo>
                    <a:pt x="288" y="432"/>
                  </a:lnTo>
                  <a:lnTo>
                    <a:pt x="290" y="415"/>
                  </a:lnTo>
                  <a:lnTo>
                    <a:pt x="294" y="399"/>
                  </a:lnTo>
                  <a:lnTo>
                    <a:pt x="299" y="387"/>
                  </a:lnTo>
                  <a:lnTo>
                    <a:pt x="304" y="378"/>
                  </a:lnTo>
                  <a:lnTo>
                    <a:pt x="308" y="372"/>
                  </a:lnTo>
                  <a:lnTo>
                    <a:pt x="311" y="368"/>
                  </a:lnTo>
                  <a:lnTo>
                    <a:pt x="313" y="367"/>
                  </a:lnTo>
                  <a:lnTo>
                    <a:pt x="313" y="293"/>
                  </a:lnTo>
                  <a:lnTo>
                    <a:pt x="315" y="253"/>
                  </a:lnTo>
                  <a:lnTo>
                    <a:pt x="324" y="215"/>
                  </a:lnTo>
                  <a:lnTo>
                    <a:pt x="338" y="178"/>
                  </a:lnTo>
                  <a:lnTo>
                    <a:pt x="356" y="144"/>
                  </a:lnTo>
                  <a:lnTo>
                    <a:pt x="378" y="114"/>
                  </a:lnTo>
                  <a:lnTo>
                    <a:pt x="405" y="85"/>
                  </a:lnTo>
                  <a:lnTo>
                    <a:pt x="435" y="61"/>
                  </a:lnTo>
                  <a:lnTo>
                    <a:pt x="468" y="40"/>
                  </a:lnTo>
                  <a:lnTo>
                    <a:pt x="504" y="22"/>
                  </a:lnTo>
                  <a:lnTo>
                    <a:pt x="543" y="10"/>
                  </a:lnTo>
                  <a:lnTo>
                    <a:pt x="582" y="2"/>
                  </a:lnTo>
                  <a:lnTo>
                    <a:pt x="6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" name="Freeform 351"/>
            <p:cNvSpPr>
              <a:spLocks/>
            </p:cNvSpPr>
            <p:nvPr/>
          </p:nvSpPr>
          <p:spPr bwMode="auto">
            <a:xfrm>
              <a:off x="5305426" y="3494088"/>
              <a:ext cx="180975" cy="182563"/>
            </a:xfrm>
            <a:custGeom>
              <a:avLst/>
              <a:gdLst>
                <a:gd name="T0" fmla="*/ 706 w 1248"/>
                <a:gd name="T1" fmla="*/ 10 h 1267"/>
                <a:gd name="T2" fmla="*/ 814 w 1248"/>
                <a:gd name="T3" fmla="*/ 61 h 1267"/>
                <a:gd name="T4" fmla="*/ 892 w 1248"/>
                <a:gd name="T5" fmla="*/ 144 h 1267"/>
                <a:gd name="T6" fmla="*/ 933 w 1248"/>
                <a:gd name="T7" fmla="*/ 253 h 1267"/>
                <a:gd name="T8" fmla="*/ 937 w 1248"/>
                <a:gd name="T9" fmla="*/ 368 h 1267"/>
                <a:gd name="T10" fmla="*/ 949 w 1248"/>
                <a:gd name="T11" fmla="*/ 387 h 1267"/>
                <a:gd name="T12" fmla="*/ 961 w 1248"/>
                <a:gd name="T13" fmla="*/ 432 h 1267"/>
                <a:gd name="T14" fmla="*/ 946 w 1248"/>
                <a:gd name="T15" fmla="*/ 494 h 1267"/>
                <a:gd name="T16" fmla="*/ 912 w 1248"/>
                <a:gd name="T17" fmla="*/ 538 h 1267"/>
                <a:gd name="T18" fmla="*/ 879 w 1248"/>
                <a:gd name="T19" fmla="*/ 564 h 1267"/>
                <a:gd name="T20" fmla="*/ 870 w 1248"/>
                <a:gd name="T21" fmla="*/ 571 h 1267"/>
                <a:gd name="T22" fmla="*/ 860 w 1248"/>
                <a:gd name="T23" fmla="*/ 610 h 1267"/>
                <a:gd name="T24" fmla="*/ 834 w 1248"/>
                <a:gd name="T25" fmla="*/ 674 h 1267"/>
                <a:gd name="T26" fmla="*/ 790 w 1248"/>
                <a:gd name="T27" fmla="*/ 734 h 1267"/>
                <a:gd name="T28" fmla="*/ 791 w 1248"/>
                <a:gd name="T29" fmla="*/ 811 h 1267"/>
                <a:gd name="T30" fmla="*/ 817 w 1248"/>
                <a:gd name="T31" fmla="*/ 862 h 1267"/>
                <a:gd name="T32" fmla="*/ 860 w 1248"/>
                <a:gd name="T33" fmla="*/ 896 h 1267"/>
                <a:gd name="T34" fmla="*/ 914 w 1248"/>
                <a:gd name="T35" fmla="*/ 917 h 1267"/>
                <a:gd name="T36" fmla="*/ 969 w 1248"/>
                <a:gd name="T37" fmla="*/ 934 h 1267"/>
                <a:gd name="T38" fmla="*/ 1049 w 1248"/>
                <a:gd name="T39" fmla="*/ 959 h 1267"/>
                <a:gd name="T40" fmla="*/ 1122 w 1248"/>
                <a:gd name="T41" fmla="*/ 983 h 1267"/>
                <a:gd name="T42" fmla="*/ 1182 w 1248"/>
                <a:gd name="T43" fmla="*/ 1018 h 1267"/>
                <a:gd name="T44" fmla="*/ 1226 w 1248"/>
                <a:gd name="T45" fmla="*/ 1070 h 1267"/>
                <a:gd name="T46" fmla="*/ 1247 w 1248"/>
                <a:gd name="T47" fmla="*/ 1150 h 1267"/>
                <a:gd name="T48" fmla="*/ 1235 w 1248"/>
                <a:gd name="T49" fmla="*/ 1202 h 1267"/>
                <a:gd name="T50" fmla="*/ 1163 w 1248"/>
                <a:gd name="T51" fmla="*/ 1227 h 1267"/>
                <a:gd name="T52" fmla="*/ 1035 w 1248"/>
                <a:gd name="T53" fmla="*/ 1248 h 1267"/>
                <a:gd name="T54" fmla="*/ 857 w 1248"/>
                <a:gd name="T55" fmla="*/ 1263 h 1267"/>
                <a:gd name="T56" fmla="*/ 669 w 1248"/>
                <a:gd name="T57" fmla="*/ 996 h 1267"/>
                <a:gd name="T58" fmla="*/ 692 w 1248"/>
                <a:gd name="T59" fmla="*/ 956 h 1267"/>
                <a:gd name="T60" fmla="*/ 689 w 1248"/>
                <a:gd name="T61" fmla="*/ 947 h 1267"/>
                <a:gd name="T62" fmla="*/ 621 w 1248"/>
                <a:gd name="T63" fmla="*/ 884 h 1267"/>
                <a:gd name="T64" fmla="*/ 557 w 1248"/>
                <a:gd name="T65" fmla="*/ 951 h 1267"/>
                <a:gd name="T66" fmla="*/ 558 w 1248"/>
                <a:gd name="T67" fmla="*/ 962 h 1267"/>
                <a:gd name="T68" fmla="*/ 462 w 1248"/>
                <a:gd name="T69" fmla="*/ 1265 h 1267"/>
                <a:gd name="T70" fmla="*/ 268 w 1248"/>
                <a:gd name="T71" fmla="*/ 1254 h 1267"/>
                <a:gd name="T72" fmla="*/ 122 w 1248"/>
                <a:gd name="T73" fmla="*/ 1234 h 1267"/>
                <a:gd name="T74" fmla="*/ 31 w 1248"/>
                <a:gd name="T75" fmla="*/ 1211 h 1267"/>
                <a:gd name="T76" fmla="*/ 0 w 1248"/>
                <a:gd name="T77" fmla="*/ 1184 h 1267"/>
                <a:gd name="T78" fmla="*/ 13 w 1248"/>
                <a:gd name="T79" fmla="*/ 1094 h 1267"/>
                <a:gd name="T80" fmla="*/ 49 w 1248"/>
                <a:gd name="T81" fmla="*/ 1033 h 1267"/>
                <a:gd name="T82" fmla="*/ 104 w 1248"/>
                <a:gd name="T83" fmla="*/ 993 h 1267"/>
                <a:gd name="T84" fmla="*/ 173 w 1248"/>
                <a:gd name="T85" fmla="*/ 966 h 1267"/>
                <a:gd name="T86" fmla="*/ 252 w 1248"/>
                <a:gd name="T87" fmla="*/ 943 h 1267"/>
                <a:gd name="T88" fmla="*/ 316 w 1248"/>
                <a:gd name="T89" fmla="*/ 923 h 1267"/>
                <a:gd name="T90" fmla="*/ 371 w 1248"/>
                <a:gd name="T91" fmla="*/ 904 h 1267"/>
                <a:gd name="T92" fmla="*/ 418 w 1248"/>
                <a:gd name="T93" fmla="*/ 876 h 1267"/>
                <a:gd name="T94" fmla="*/ 451 w 1248"/>
                <a:gd name="T95" fmla="*/ 831 h 1267"/>
                <a:gd name="T96" fmla="*/ 461 w 1248"/>
                <a:gd name="T97" fmla="*/ 763 h 1267"/>
                <a:gd name="T98" fmla="*/ 426 w 1248"/>
                <a:gd name="T99" fmla="*/ 695 h 1267"/>
                <a:gd name="T100" fmla="*/ 395 w 1248"/>
                <a:gd name="T101" fmla="*/ 630 h 1267"/>
                <a:gd name="T102" fmla="*/ 379 w 1248"/>
                <a:gd name="T103" fmla="*/ 580 h 1267"/>
                <a:gd name="T104" fmla="*/ 375 w 1248"/>
                <a:gd name="T105" fmla="*/ 567 h 1267"/>
                <a:gd name="T106" fmla="*/ 349 w 1248"/>
                <a:gd name="T107" fmla="*/ 549 h 1267"/>
                <a:gd name="T108" fmla="*/ 312 w 1248"/>
                <a:gd name="T109" fmla="*/ 511 h 1267"/>
                <a:gd name="T110" fmla="*/ 288 w 1248"/>
                <a:gd name="T111" fmla="*/ 452 h 1267"/>
                <a:gd name="T112" fmla="*/ 294 w 1248"/>
                <a:gd name="T113" fmla="*/ 399 h 1267"/>
                <a:gd name="T114" fmla="*/ 308 w 1248"/>
                <a:gd name="T115" fmla="*/ 372 h 1267"/>
                <a:gd name="T116" fmla="*/ 312 w 1248"/>
                <a:gd name="T117" fmla="*/ 293 h 1267"/>
                <a:gd name="T118" fmla="*/ 337 w 1248"/>
                <a:gd name="T119" fmla="*/ 178 h 1267"/>
                <a:gd name="T120" fmla="*/ 405 w 1248"/>
                <a:gd name="T121" fmla="*/ 85 h 1267"/>
                <a:gd name="T122" fmla="*/ 504 w 1248"/>
                <a:gd name="T123" fmla="*/ 22 h 1267"/>
                <a:gd name="T124" fmla="*/ 624 w 1248"/>
                <a:gd name="T125" fmla="*/ 0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48" h="1267">
                  <a:moveTo>
                    <a:pt x="624" y="0"/>
                  </a:moveTo>
                  <a:lnTo>
                    <a:pt x="666" y="2"/>
                  </a:lnTo>
                  <a:lnTo>
                    <a:pt x="706" y="10"/>
                  </a:lnTo>
                  <a:lnTo>
                    <a:pt x="744" y="22"/>
                  </a:lnTo>
                  <a:lnTo>
                    <a:pt x="780" y="40"/>
                  </a:lnTo>
                  <a:lnTo>
                    <a:pt x="814" y="61"/>
                  </a:lnTo>
                  <a:lnTo>
                    <a:pt x="843" y="85"/>
                  </a:lnTo>
                  <a:lnTo>
                    <a:pt x="870" y="114"/>
                  </a:lnTo>
                  <a:lnTo>
                    <a:pt x="892" y="144"/>
                  </a:lnTo>
                  <a:lnTo>
                    <a:pt x="911" y="178"/>
                  </a:lnTo>
                  <a:lnTo>
                    <a:pt x="924" y="215"/>
                  </a:lnTo>
                  <a:lnTo>
                    <a:pt x="933" y="253"/>
                  </a:lnTo>
                  <a:lnTo>
                    <a:pt x="935" y="293"/>
                  </a:lnTo>
                  <a:lnTo>
                    <a:pt x="935" y="367"/>
                  </a:lnTo>
                  <a:lnTo>
                    <a:pt x="937" y="368"/>
                  </a:lnTo>
                  <a:lnTo>
                    <a:pt x="940" y="372"/>
                  </a:lnTo>
                  <a:lnTo>
                    <a:pt x="944" y="378"/>
                  </a:lnTo>
                  <a:lnTo>
                    <a:pt x="949" y="387"/>
                  </a:lnTo>
                  <a:lnTo>
                    <a:pt x="955" y="399"/>
                  </a:lnTo>
                  <a:lnTo>
                    <a:pt x="959" y="415"/>
                  </a:lnTo>
                  <a:lnTo>
                    <a:pt x="961" y="432"/>
                  </a:lnTo>
                  <a:lnTo>
                    <a:pt x="960" y="452"/>
                  </a:lnTo>
                  <a:lnTo>
                    <a:pt x="955" y="473"/>
                  </a:lnTo>
                  <a:lnTo>
                    <a:pt x="946" y="494"/>
                  </a:lnTo>
                  <a:lnTo>
                    <a:pt x="936" y="511"/>
                  </a:lnTo>
                  <a:lnTo>
                    <a:pt x="924" y="526"/>
                  </a:lnTo>
                  <a:lnTo>
                    <a:pt x="912" y="538"/>
                  </a:lnTo>
                  <a:lnTo>
                    <a:pt x="899" y="549"/>
                  </a:lnTo>
                  <a:lnTo>
                    <a:pt x="888" y="557"/>
                  </a:lnTo>
                  <a:lnTo>
                    <a:pt x="879" y="564"/>
                  </a:lnTo>
                  <a:lnTo>
                    <a:pt x="873" y="567"/>
                  </a:lnTo>
                  <a:lnTo>
                    <a:pt x="871" y="568"/>
                  </a:lnTo>
                  <a:lnTo>
                    <a:pt x="870" y="571"/>
                  </a:lnTo>
                  <a:lnTo>
                    <a:pt x="868" y="580"/>
                  </a:lnTo>
                  <a:lnTo>
                    <a:pt x="865" y="594"/>
                  </a:lnTo>
                  <a:lnTo>
                    <a:pt x="860" y="610"/>
                  </a:lnTo>
                  <a:lnTo>
                    <a:pt x="853" y="630"/>
                  </a:lnTo>
                  <a:lnTo>
                    <a:pt x="844" y="652"/>
                  </a:lnTo>
                  <a:lnTo>
                    <a:pt x="834" y="674"/>
                  </a:lnTo>
                  <a:lnTo>
                    <a:pt x="822" y="695"/>
                  </a:lnTo>
                  <a:lnTo>
                    <a:pt x="807" y="716"/>
                  </a:lnTo>
                  <a:lnTo>
                    <a:pt x="790" y="734"/>
                  </a:lnTo>
                  <a:lnTo>
                    <a:pt x="787" y="763"/>
                  </a:lnTo>
                  <a:lnTo>
                    <a:pt x="787" y="788"/>
                  </a:lnTo>
                  <a:lnTo>
                    <a:pt x="791" y="811"/>
                  </a:lnTo>
                  <a:lnTo>
                    <a:pt x="797" y="831"/>
                  </a:lnTo>
                  <a:lnTo>
                    <a:pt x="806" y="848"/>
                  </a:lnTo>
                  <a:lnTo>
                    <a:pt x="817" y="862"/>
                  </a:lnTo>
                  <a:lnTo>
                    <a:pt x="830" y="876"/>
                  </a:lnTo>
                  <a:lnTo>
                    <a:pt x="844" y="887"/>
                  </a:lnTo>
                  <a:lnTo>
                    <a:pt x="860" y="896"/>
                  </a:lnTo>
                  <a:lnTo>
                    <a:pt x="877" y="904"/>
                  </a:lnTo>
                  <a:lnTo>
                    <a:pt x="895" y="911"/>
                  </a:lnTo>
                  <a:lnTo>
                    <a:pt x="914" y="917"/>
                  </a:lnTo>
                  <a:lnTo>
                    <a:pt x="932" y="923"/>
                  </a:lnTo>
                  <a:lnTo>
                    <a:pt x="950" y="928"/>
                  </a:lnTo>
                  <a:lnTo>
                    <a:pt x="969" y="934"/>
                  </a:lnTo>
                  <a:lnTo>
                    <a:pt x="996" y="943"/>
                  </a:lnTo>
                  <a:lnTo>
                    <a:pt x="1023" y="951"/>
                  </a:lnTo>
                  <a:lnTo>
                    <a:pt x="1049" y="959"/>
                  </a:lnTo>
                  <a:lnTo>
                    <a:pt x="1075" y="966"/>
                  </a:lnTo>
                  <a:lnTo>
                    <a:pt x="1099" y="975"/>
                  </a:lnTo>
                  <a:lnTo>
                    <a:pt x="1122" y="983"/>
                  </a:lnTo>
                  <a:lnTo>
                    <a:pt x="1144" y="993"/>
                  </a:lnTo>
                  <a:lnTo>
                    <a:pt x="1164" y="1004"/>
                  </a:lnTo>
                  <a:lnTo>
                    <a:pt x="1182" y="1018"/>
                  </a:lnTo>
                  <a:lnTo>
                    <a:pt x="1199" y="1033"/>
                  </a:lnTo>
                  <a:lnTo>
                    <a:pt x="1214" y="1050"/>
                  </a:lnTo>
                  <a:lnTo>
                    <a:pt x="1226" y="1070"/>
                  </a:lnTo>
                  <a:lnTo>
                    <a:pt x="1235" y="1094"/>
                  </a:lnTo>
                  <a:lnTo>
                    <a:pt x="1242" y="1120"/>
                  </a:lnTo>
                  <a:lnTo>
                    <a:pt x="1247" y="1150"/>
                  </a:lnTo>
                  <a:lnTo>
                    <a:pt x="1248" y="1184"/>
                  </a:lnTo>
                  <a:lnTo>
                    <a:pt x="1245" y="1193"/>
                  </a:lnTo>
                  <a:lnTo>
                    <a:pt x="1235" y="1202"/>
                  </a:lnTo>
                  <a:lnTo>
                    <a:pt x="1218" y="1211"/>
                  </a:lnTo>
                  <a:lnTo>
                    <a:pt x="1193" y="1219"/>
                  </a:lnTo>
                  <a:lnTo>
                    <a:pt x="1163" y="1227"/>
                  </a:lnTo>
                  <a:lnTo>
                    <a:pt x="1126" y="1234"/>
                  </a:lnTo>
                  <a:lnTo>
                    <a:pt x="1083" y="1241"/>
                  </a:lnTo>
                  <a:lnTo>
                    <a:pt x="1035" y="1248"/>
                  </a:lnTo>
                  <a:lnTo>
                    <a:pt x="981" y="1254"/>
                  </a:lnTo>
                  <a:lnTo>
                    <a:pt x="921" y="1259"/>
                  </a:lnTo>
                  <a:lnTo>
                    <a:pt x="857" y="1263"/>
                  </a:lnTo>
                  <a:lnTo>
                    <a:pt x="786" y="1265"/>
                  </a:lnTo>
                  <a:lnTo>
                    <a:pt x="712" y="1267"/>
                  </a:lnTo>
                  <a:lnTo>
                    <a:pt x="669" y="996"/>
                  </a:lnTo>
                  <a:lnTo>
                    <a:pt x="690" y="962"/>
                  </a:lnTo>
                  <a:lnTo>
                    <a:pt x="691" y="959"/>
                  </a:lnTo>
                  <a:lnTo>
                    <a:pt x="692" y="956"/>
                  </a:lnTo>
                  <a:lnTo>
                    <a:pt x="692" y="953"/>
                  </a:lnTo>
                  <a:lnTo>
                    <a:pt x="691" y="950"/>
                  </a:lnTo>
                  <a:lnTo>
                    <a:pt x="689" y="947"/>
                  </a:lnTo>
                  <a:lnTo>
                    <a:pt x="633" y="887"/>
                  </a:lnTo>
                  <a:lnTo>
                    <a:pt x="627" y="884"/>
                  </a:lnTo>
                  <a:lnTo>
                    <a:pt x="621" y="884"/>
                  </a:lnTo>
                  <a:lnTo>
                    <a:pt x="615" y="887"/>
                  </a:lnTo>
                  <a:lnTo>
                    <a:pt x="560" y="947"/>
                  </a:lnTo>
                  <a:lnTo>
                    <a:pt x="557" y="951"/>
                  </a:lnTo>
                  <a:lnTo>
                    <a:pt x="556" y="955"/>
                  </a:lnTo>
                  <a:lnTo>
                    <a:pt x="557" y="958"/>
                  </a:lnTo>
                  <a:lnTo>
                    <a:pt x="558" y="962"/>
                  </a:lnTo>
                  <a:lnTo>
                    <a:pt x="579" y="996"/>
                  </a:lnTo>
                  <a:lnTo>
                    <a:pt x="537" y="1267"/>
                  </a:lnTo>
                  <a:lnTo>
                    <a:pt x="462" y="1265"/>
                  </a:lnTo>
                  <a:lnTo>
                    <a:pt x="393" y="1263"/>
                  </a:lnTo>
                  <a:lnTo>
                    <a:pt x="327" y="1259"/>
                  </a:lnTo>
                  <a:lnTo>
                    <a:pt x="268" y="1254"/>
                  </a:lnTo>
                  <a:lnTo>
                    <a:pt x="213" y="1248"/>
                  </a:lnTo>
                  <a:lnTo>
                    <a:pt x="165" y="1241"/>
                  </a:lnTo>
                  <a:lnTo>
                    <a:pt x="122" y="1234"/>
                  </a:lnTo>
                  <a:lnTo>
                    <a:pt x="86" y="1227"/>
                  </a:lnTo>
                  <a:lnTo>
                    <a:pt x="55" y="1219"/>
                  </a:lnTo>
                  <a:lnTo>
                    <a:pt x="31" y="1211"/>
                  </a:lnTo>
                  <a:lnTo>
                    <a:pt x="14" y="1202"/>
                  </a:lnTo>
                  <a:lnTo>
                    <a:pt x="3" y="1193"/>
                  </a:lnTo>
                  <a:lnTo>
                    <a:pt x="0" y="1184"/>
                  </a:lnTo>
                  <a:lnTo>
                    <a:pt x="1" y="1150"/>
                  </a:lnTo>
                  <a:lnTo>
                    <a:pt x="6" y="1120"/>
                  </a:lnTo>
                  <a:lnTo>
                    <a:pt x="13" y="1094"/>
                  </a:lnTo>
                  <a:lnTo>
                    <a:pt x="22" y="1070"/>
                  </a:lnTo>
                  <a:lnTo>
                    <a:pt x="35" y="1050"/>
                  </a:lnTo>
                  <a:lnTo>
                    <a:pt x="49" y="1033"/>
                  </a:lnTo>
                  <a:lnTo>
                    <a:pt x="66" y="1018"/>
                  </a:lnTo>
                  <a:lnTo>
                    <a:pt x="84" y="1004"/>
                  </a:lnTo>
                  <a:lnTo>
                    <a:pt x="104" y="993"/>
                  </a:lnTo>
                  <a:lnTo>
                    <a:pt x="126" y="983"/>
                  </a:lnTo>
                  <a:lnTo>
                    <a:pt x="149" y="975"/>
                  </a:lnTo>
                  <a:lnTo>
                    <a:pt x="173" y="966"/>
                  </a:lnTo>
                  <a:lnTo>
                    <a:pt x="199" y="959"/>
                  </a:lnTo>
                  <a:lnTo>
                    <a:pt x="224" y="951"/>
                  </a:lnTo>
                  <a:lnTo>
                    <a:pt x="252" y="943"/>
                  </a:lnTo>
                  <a:lnTo>
                    <a:pt x="279" y="934"/>
                  </a:lnTo>
                  <a:lnTo>
                    <a:pt x="298" y="928"/>
                  </a:lnTo>
                  <a:lnTo>
                    <a:pt x="316" y="923"/>
                  </a:lnTo>
                  <a:lnTo>
                    <a:pt x="334" y="917"/>
                  </a:lnTo>
                  <a:lnTo>
                    <a:pt x="353" y="911"/>
                  </a:lnTo>
                  <a:lnTo>
                    <a:pt x="371" y="904"/>
                  </a:lnTo>
                  <a:lnTo>
                    <a:pt x="387" y="896"/>
                  </a:lnTo>
                  <a:lnTo>
                    <a:pt x="404" y="887"/>
                  </a:lnTo>
                  <a:lnTo>
                    <a:pt x="418" y="876"/>
                  </a:lnTo>
                  <a:lnTo>
                    <a:pt x="431" y="862"/>
                  </a:lnTo>
                  <a:lnTo>
                    <a:pt x="443" y="848"/>
                  </a:lnTo>
                  <a:lnTo>
                    <a:pt x="451" y="831"/>
                  </a:lnTo>
                  <a:lnTo>
                    <a:pt x="457" y="811"/>
                  </a:lnTo>
                  <a:lnTo>
                    <a:pt x="461" y="788"/>
                  </a:lnTo>
                  <a:lnTo>
                    <a:pt x="461" y="763"/>
                  </a:lnTo>
                  <a:lnTo>
                    <a:pt x="458" y="734"/>
                  </a:lnTo>
                  <a:lnTo>
                    <a:pt x="440" y="716"/>
                  </a:lnTo>
                  <a:lnTo>
                    <a:pt x="426" y="695"/>
                  </a:lnTo>
                  <a:lnTo>
                    <a:pt x="414" y="674"/>
                  </a:lnTo>
                  <a:lnTo>
                    <a:pt x="404" y="652"/>
                  </a:lnTo>
                  <a:lnTo>
                    <a:pt x="395" y="630"/>
                  </a:lnTo>
                  <a:lnTo>
                    <a:pt x="388" y="610"/>
                  </a:lnTo>
                  <a:lnTo>
                    <a:pt x="383" y="594"/>
                  </a:lnTo>
                  <a:lnTo>
                    <a:pt x="379" y="580"/>
                  </a:lnTo>
                  <a:lnTo>
                    <a:pt x="378" y="571"/>
                  </a:lnTo>
                  <a:lnTo>
                    <a:pt x="377" y="568"/>
                  </a:lnTo>
                  <a:lnTo>
                    <a:pt x="375" y="567"/>
                  </a:lnTo>
                  <a:lnTo>
                    <a:pt x="369" y="564"/>
                  </a:lnTo>
                  <a:lnTo>
                    <a:pt x="360" y="557"/>
                  </a:lnTo>
                  <a:lnTo>
                    <a:pt x="349" y="549"/>
                  </a:lnTo>
                  <a:lnTo>
                    <a:pt x="336" y="538"/>
                  </a:lnTo>
                  <a:lnTo>
                    <a:pt x="323" y="526"/>
                  </a:lnTo>
                  <a:lnTo>
                    <a:pt x="312" y="511"/>
                  </a:lnTo>
                  <a:lnTo>
                    <a:pt x="301" y="494"/>
                  </a:lnTo>
                  <a:lnTo>
                    <a:pt x="294" y="473"/>
                  </a:lnTo>
                  <a:lnTo>
                    <a:pt x="288" y="452"/>
                  </a:lnTo>
                  <a:lnTo>
                    <a:pt x="287" y="432"/>
                  </a:lnTo>
                  <a:lnTo>
                    <a:pt x="290" y="415"/>
                  </a:lnTo>
                  <a:lnTo>
                    <a:pt x="294" y="399"/>
                  </a:lnTo>
                  <a:lnTo>
                    <a:pt x="298" y="387"/>
                  </a:lnTo>
                  <a:lnTo>
                    <a:pt x="303" y="378"/>
                  </a:lnTo>
                  <a:lnTo>
                    <a:pt x="308" y="372"/>
                  </a:lnTo>
                  <a:lnTo>
                    <a:pt x="311" y="368"/>
                  </a:lnTo>
                  <a:lnTo>
                    <a:pt x="312" y="367"/>
                  </a:lnTo>
                  <a:lnTo>
                    <a:pt x="312" y="293"/>
                  </a:lnTo>
                  <a:lnTo>
                    <a:pt x="315" y="253"/>
                  </a:lnTo>
                  <a:lnTo>
                    <a:pt x="323" y="215"/>
                  </a:lnTo>
                  <a:lnTo>
                    <a:pt x="337" y="178"/>
                  </a:lnTo>
                  <a:lnTo>
                    <a:pt x="356" y="144"/>
                  </a:lnTo>
                  <a:lnTo>
                    <a:pt x="378" y="114"/>
                  </a:lnTo>
                  <a:lnTo>
                    <a:pt x="405" y="85"/>
                  </a:lnTo>
                  <a:lnTo>
                    <a:pt x="434" y="61"/>
                  </a:lnTo>
                  <a:lnTo>
                    <a:pt x="468" y="40"/>
                  </a:lnTo>
                  <a:lnTo>
                    <a:pt x="504" y="22"/>
                  </a:lnTo>
                  <a:lnTo>
                    <a:pt x="541" y="10"/>
                  </a:lnTo>
                  <a:lnTo>
                    <a:pt x="582" y="2"/>
                  </a:lnTo>
                  <a:lnTo>
                    <a:pt x="6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" name="Freeform 352"/>
            <p:cNvSpPr>
              <a:spLocks/>
            </p:cNvSpPr>
            <p:nvPr/>
          </p:nvSpPr>
          <p:spPr bwMode="auto">
            <a:xfrm>
              <a:off x="5162551" y="3432175"/>
              <a:ext cx="166688" cy="153988"/>
            </a:xfrm>
            <a:custGeom>
              <a:avLst/>
              <a:gdLst>
                <a:gd name="T0" fmla="*/ 580 w 1159"/>
                <a:gd name="T1" fmla="*/ 0 h 1069"/>
                <a:gd name="T2" fmla="*/ 602 w 1159"/>
                <a:gd name="T3" fmla="*/ 3 h 1069"/>
                <a:gd name="T4" fmla="*/ 622 w 1159"/>
                <a:gd name="T5" fmla="*/ 12 h 1069"/>
                <a:gd name="T6" fmla="*/ 639 w 1159"/>
                <a:gd name="T7" fmla="*/ 25 h 1069"/>
                <a:gd name="T8" fmla="*/ 652 w 1159"/>
                <a:gd name="T9" fmla="*/ 41 h 1069"/>
                <a:gd name="T10" fmla="*/ 660 w 1159"/>
                <a:gd name="T11" fmla="*/ 61 h 1069"/>
                <a:gd name="T12" fmla="*/ 663 w 1159"/>
                <a:gd name="T13" fmla="*/ 83 h 1069"/>
                <a:gd name="T14" fmla="*/ 663 w 1159"/>
                <a:gd name="T15" fmla="*/ 536 h 1069"/>
                <a:gd name="T16" fmla="*/ 1129 w 1159"/>
                <a:gd name="T17" fmla="*/ 923 h 1069"/>
                <a:gd name="T18" fmla="*/ 1143 w 1159"/>
                <a:gd name="T19" fmla="*/ 936 h 1069"/>
                <a:gd name="T20" fmla="*/ 1152 w 1159"/>
                <a:gd name="T21" fmla="*/ 952 h 1069"/>
                <a:gd name="T22" fmla="*/ 1158 w 1159"/>
                <a:gd name="T23" fmla="*/ 969 h 1069"/>
                <a:gd name="T24" fmla="*/ 1159 w 1159"/>
                <a:gd name="T25" fmla="*/ 987 h 1069"/>
                <a:gd name="T26" fmla="*/ 1157 w 1159"/>
                <a:gd name="T27" fmla="*/ 1006 h 1069"/>
                <a:gd name="T28" fmla="*/ 1151 w 1159"/>
                <a:gd name="T29" fmla="*/ 1023 h 1069"/>
                <a:gd name="T30" fmla="*/ 1141 w 1159"/>
                <a:gd name="T31" fmla="*/ 1039 h 1069"/>
                <a:gd name="T32" fmla="*/ 1126 w 1159"/>
                <a:gd name="T33" fmla="*/ 1051 h 1069"/>
                <a:gd name="T34" fmla="*/ 1111 w 1159"/>
                <a:gd name="T35" fmla="*/ 1061 h 1069"/>
                <a:gd name="T36" fmla="*/ 1094 w 1159"/>
                <a:gd name="T37" fmla="*/ 1066 h 1069"/>
                <a:gd name="T38" fmla="*/ 1076 w 1159"/>
                <a:gd name="T39" fmla="*/ 1069 h 1069"/>
                <a:gd name="T40" fmla="*/ 1057 w 1159"/>
                <a:gd name="T41" fmla="*/ 1066 h 1069"/>
                <a:gd name="T42" fmla="*/ 1040 w 1159"/>
                <a:gd name="T43" fmla="*/ 1060 h 1069"/>
                <a:gd name="T44" fmla="*/ 1023 w 1159"/>
                <a:gd name="T45" fmla="*/ 1049 h 1069"/>
                <a:gd name="T46" fmla="*/ 580 w 1159"/>
                <a:gd name="T47" fmla="*/ 683 h 1069"/>
                <a:gd name="T48" fmla="*/ 137 w 1159"/>
                <a:gd name="T49" fmla="*/ 1049 h 1069"/>
                <a:gd name="T50" fmla="*/ 121 w 1159"/>
                <a:gd name="T51" fmla="*/ 1060 h 1069"/>
                <a:gd name="T52" fmla="*/ 103 w 1159"/>
                <a:gd name="T53" fmla="*/ 1066 h 1069"/>
                <a:gd name="T54" fmla="*/ 85 w 1159"/>
                <a:gd name="T55" fmla="*/ 1069 h 1069"/>
                <a:gd name="T56" fmla="*/ 68 w 1159"/>
                <a:gd name="T57" fmla="*/ 1066 h 1069"/>
                <a:gd name="T58" fmla="*/ 50 w 1159"/>
                <a:gd name="T59" fmla="*/ 1061 h 1069"/>
                <a:gd name="T60" fmla="*/ 34 w 1159"/>
                <a:gd name="T61" fmla="*/ 1052 h 1069"/>
                <a:gd name="T62" fmla="*/ 20 w 1159"/>
                <a:gd name="T63" fmla="*/ 1039 h 1069"/>
                <a:gd name="T64" fmla="*/ 9 w 1159"/>
                <a:gd name="T65" fmla="*/ 1023 h 1069"/>
                <a:gd name="T66" fmla="*/ 3 w 1159"/>
                <a:gd name="T67" fmla="*/ 1006 h 1069"/>
                <a:gd name="T68" fmla="*/ 0 w 1159"/>
                <a:gd name="T69" fmla="*/ 987 h 1069"/>
                <a:gd name="T70" fmla="*/ 2 w 1159"/>
                <a:gd name="T71" fmla="*/ 969 h 1069"/>
                <a:gd name="T72" fmla="*/ 8 w 1159"/>
                <a:gd name="T73" fmla="*/ 952 h 1069"/>
                <a:gd name="T74" fmla="*/ 18 w 1159"/>
                <a:gd name="T75" fmla="*/ 936 h 1069"/>
                <a:gd name="T76" fmla="*/ 31 w 1159"/>
                <a:gd name="T77" fmla="*/ 923 h 1069"/>
                <a:gd name="T78" fmla="*/ 497 w 1159"/>
                <a:gd name="T79" fmla="*/ 536 h 1069"/>
                <a:gd name="T80" fmla="*/ 497 w 1159"/>
                <a:gd name="T81" fmla="*/ 83 h 1069"/>
                <a:gd name="T82" fmla="*/ 500 w 1159"/>
                <a:gd name="T83" fmla="*/ 61 h 1069"/>
                <a:gd name="T84" fmla="*/ 508 w 1159"/>
                <a:gd name="T85" fmla="*/ 41 h 1069"/>
                <a:gd name="T86" fmla="*/ 522 w 1159"/>
                <a:gd name="T87" fmla="*/ 25 h 1069"/>
                <a:gd name="T88" fmla="*/ 538 w 1159"/>
                <a:gd name="T89" fmla="*/ 12 h 1069"/>
                <a:gd name="T90" fmla="*/ 558 w 1159"/>
                <a:gd name="T91" fmla="*/ 3 h 1069"/>
                <a:gd name="T92" fmla="*/ 580 w 1159"/>
                <a:gd name="T93" fmla="*/ 0 h 1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59" h="1069">
                  <a:moveTo>
                    <a:pt x="580" y="0"/>
                  </a:moveTo>
                  <a:lnTo>
                    <a:pt x="602" y="3"/>
                  </a:lnTo>
                  <a:lnTo>
                    <a:pt x="622" y="12"/>
                  </a:lnTo>
                  <a:lnTo>
                    <a:pt x="639" y="25"/>
                  </a:lnTo>
                  <a:lnTo>
                    <a:pt x="652" y="41"/>
                  </a:lnTo>
                  <a:lnTo>
                    <a:pt x="660" y="61"/>
                  </a:lnTo>
                  <a:lnTo>
                    <a:pt x="663" y="83"/>
                  </a:lnTo>
                  <a:lnTo>
                    <a:pt x="663" y="536"/>
                  </a:lnTo>
                  <a:lnTo>
                    <a:pt x="1129" y="923"/>
                  </a:lnTo>
                  <a:lnTo>
                    <a:pt x="1143" y="936"/>
                  </a:lnTo>
                  <a:lnTo>
                    <a:pt x="1152" y="952"/>
                  </a:lnTo>
                  <a:lnTo>
                    <a:pt x="1158" y="969"/>
                  </a:lnTo>
                  <a:lnTo>
                    <a:pt x="1159" y="987"/>
                  </a:lnTo>
                  <a:lnTo>
                    <a:pt x="1157" y="1006"/>
                  </a:lnTo>
                  <a:lnTo>
                    <a:pt x="1151" y="1023"/>
                  </a:lnTo>
                  <a:lnTo>
                    <a:pt x="1141" y="1039"/>
                  </a:lnTo>
                  <a:lnTo>
                    <a:pt x="1126" y="1051"/>
                  </a:lnTo>
                  <a:lnTo>
                    <a:pt x="1111" y="1061"/>
                  </a:lnTo>
                  <a:lnTo>
                    <a:pt x="1094" y="1066"/>
                  </a:lnTo>
                  <a:lnTo>
                    <a:pt x="1076" y="1069"/>
                  </a:lnTo>
                  <a:lnTo>
                    <a:pt x="1057" y="1066"/>
                  </a:lnTo>
                  <a:lnTo>
                    <a:pt x="1040" y="1060"/>
                  </a:lnTo>
                  <a:lnTo>
                    <a:pt x="1023" y="1049"/>
                  </a:lnTo>
                  <a:lnTo>
                    <a:pt x="580" y="683"/>
                  </a:lnTo>
                  <a:lnTo>
                    <a:pt x="137" y="1049"/>
                  </a:lnTo>
                  <a:lnTo>
                    <a:pt x="121" y="1060"/>
                  </a:lnTo>
                  <a:lnTo>
                    <a:pt x="103" y="1066"/>
                  </a:lnTo>
                  <a:lnTo>
                    <a:pt x="85" y="1069"/>
                  </a:lnTo>
                  <a:lnTo>
                    <a:pt x="68" y="1066"/>
                  </a:lnTo>
                  <a:lnTo>
                    <a:pt x="50" y="1061"/>
                  </a:lnTo>
                  <a:lnTo>
                    <a:pt x="34" y="1052"/>
                  </a:lnTo>
                  <a:lnTo>
                    <a:pt x="20" y="1039"/>
                  </a:lnTo>
                  <a:lnTo>
                    <a:pt x="9" y="1023"/>
                  </a:lnTo>
                  <a:lnTo>
                    <a:pt x="3" y="1006"/>
                  </a:lnTo>
                  <a:lnTo>
                    <a:pt x="0" y="987"/>
                  </a:lnTo>
                  <a:lnTo>
                    <a:pt x="2" y="969"/>
                  </a:lnTo>
                  <a:lnTo>
                    <a:pt x="8" y="952"/>
                  </a:lnTo>
                  <a:lnTo>
                    <a:pt x="18" y="936"/>
                  </a:lnTo>
                  <a:lnTo>
                    <a:pt x="31" y="923"/>
                  </a:lnTo>
                  <a:lnTo>
                    <a:pt x="497" y="536"/>
                  </a:lnTo>
                  <a:lnTo>
                    <a:pt x="497" y="83"/>
                  </a:lnTo>
                  <a:lnTo>
                    <a:pt x="500" y="61"/>
                  </a:lnTo>
                  <a:lnTo>
                    <a:pt x="508" y="41"/>
                  </a:lnTo>
                  <a:lnTo>
                    <a:pt x="522" y="25"/>
                  </a:lnTo>
                  <a:lnTo>
                    <a:pt x="538" y="12"/>
                  </a:lnTo>
                  <a:lnTo>
                    <a:pt x="558" y="3"/>
                  </a:lnTo>
                  <a:lnTo>
                    <a:pt x="5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54" name="Group 653"/>
          <p:cNvGrpSpPr/>
          <p:nvPr/>
        </p:nvGrpSpPr>
        <p:grpSpPr>
          <a:xfrm flipH="1">
            <a:off x="11374608" y="2729688"/>
            <a:ext cx="352798" cy="261332"/>
            <a:chOff x="4414838" y="3671888"/>
            <a:chExt cx="514350" cy="3810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38" name="Freeform 432"/>
            <p:cNvSpPr>
              <a:spLocks noEditPoints="1"/>
            </p:cNvSpPr>
            <p:nvPr/>
          </p:nvSpPr>
          <p:spPr bwMode="auto">
            <a:xfrm>
              <a:off x="4414838" y="3671888"/>
              <a:ext cx="514350" cy="381000"/>
            </a:xfrm>
            <a:custGeom>
              <a:avLst/>
              <a:gdLst>
                <a:gd name="T0" fmla="*/ 1852 w 3569"/>
                <a:gd name="T1" fmla="*/ 2516 h 2639"/>
                <a:gd name="T2" fmla="*/ 3446 w 3569"/>
                <a:gd name="T3" fmla="*/ 1146 h 2639"/>
                <a:gd name="T4" fmla="*/ 981 w 3569"/>
                <a:gd name="T5" fmla="*/ 1146 h 2639"/>
                <a:gd name="T6" fmla="*/ 1728 w 3569"/>
                <a:gd name="T7" fmla="*/ 2516 h 2639"/>
                <a:gd name="T8" fmla="*/ 981 w 3569"/>
                <a:gd name="T9" fmla="*/ 1146 h 2639"/>
                <a:gd name="T10" fmla="*/ 981 w 3569"/>
                <a:gd name="T11" fmla="*/ 1022 h 2639"/>
                <a:gd name="T12" fmla="*/ 3446 w 3569"/>
                <a:gd name="T13" fmla="*/ 781 h 2639"/>
                <a:gd name="T14" fmla="*/ 123 w 3569"/>
                <a:gd name="T15" fmla="*/ 487 h 2639"/>
                <a:gd name="T16" fmla="*/ 857 w 3569"/>
                <a:gd name="T17" fmla="*/ 1859 h 2639"/>
                <a:gd name="T18" fmla="*/ 860 w 3569"/>
                <a:gd name="T19" fmla="*/ 700 h 2639"/>
                <a:gd name="T20" fmla="*/ 883 w 3569"/>
                <a:gd name="T21" fmla="*/ 670 h 2639"/>
                <a:gd name="T22" fmla="*/ 919 w 3569"/>
                <a:gd name="T23" fmla="*/ 658 h 2639"/>
                <a:gd name="T24" fmla="*/ 2589 w 3569"/>
                <a:gd name="T25" fmla="*/ 487 h 2639"/>
                <a:gd name="T26" fmla="*/ 123 w 3569"/>
                <a:gd name="T27" fmla="*/ 123 h 2639"/>
                <a:gd name="T28" fmla="*/ 2589 w 3569"/>
                <a:gd name="T29" fmla="*/ 364 h 2639"/>
                <a:gd name="T30" fmla="*/ 123 w 3569"/>
                <a:gd name="T31" fmla="*/ 123 h 2639"/>
                <a:gd name="T32" fmla="*/ 2651 w 3569"/>
                <a:gd name="T33" fmla="*/ 0 h 2639"/>
                <a:gd name="T34" fmla="*/ 2687 w 3569"/>
                <a:gd name="T35" fmla="*/ 12 h 2639"/>
                <a:gd name="T36" fmla="*/ 2709 w 3569"/>
                <a:gd name="T37" fmla="*/ 42 h 2639"/>
                <a:gd name="T38" fmla="*/ 2712 w 3569"/>
                <a:gd name="T39" fmla="*/ 658 h 2639"/>
                <a:gd name="T40" fmla="*/ 3527 w 3569"/>
                <a:gd name="T41" fmla="*/ 661 h 2639"/>
                <a:gd name="T42" fmla="*/ 3558 w 3569"/>
                <a:gd name="T43" fmla="*/ 683 h 2639"/>
                <a:gd name="T44" fmla="*/ 3569 w 3569"/>
                <a:gd name="T45" fmla="*/ 720 h 2639"/>
                <a:gd name="T46" fmla="*/ 3566 w 3569"/>
                <a:gd name="T47" fmla="*/ 2597 h 2639"/>
                <a:gd name="T48" fmla="*/ 3545 w 3569"/>
                <a:gd name="T49" fmla="*/ 2627 h 2639"/>
                <a:gd name="T50" fmla="*/ 3508 w 3569"/>
                <a:gd name="T51" fmla="*/ 2639 h 2639"/>
                <a:gd name="T52" fmla="*/ 899 w 3569"/>
                <a:gd name="T53" fmla="*/ 2636 h 2639"/>
                <a:gd name="T54" fmla="*/ 869 w 3569"/>
                <a:gd name="T55" fmla="*/ 2614 h 2639"/>
                <a:gd name="T56" fmla="*/ 857 w 3569"/>
                <a:gd name="T57" fmla="*/ 2578 h 2639"/>
                <a:gd name="T58" fmla="*/ 62 w 3569"/>
                <a:gd name="T59" fmla="*/ 1982 h 2639"/>
                <a:gd name="T60" fmla="*/ 25 w 3569"/>
                <a:gd name="T61" fmla="*/ 1970 h 2639"/>
                <a:gd name="T62" fmla="*/ 3 w 3569"/>
                <a:gd name="T63" fmla="*/ 1940 h 2639"/>
                <a:gd name="T64" fmla="*/ 0 w 3569"/>
                <a:gd name="T65" fmla="*/ 62 h 2639"/>
                <a:gd name="T66" fmla="*/ 12 w 3569"/>
                <a:gd name="T67" fmla="*/ 25 h 2639"/>
                <a:gd name="T68" fmla="*/ 42 w 3569"/>
                <a:gd name="T69" fmla="*/ 3 h 2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69" h="2639">
                  <a:moveTo>
                    <a:pt x="1852" y="1146"/>
                  </a:moveTo>
                  <a:lnTo>
                    <a:pt x="1852" y="2516"/>
                  </a:lnTo>
                  <a:lnTo>
                    <a:pt x="3446" y="2516"/>
                  </a:lnTo>
                  <a:lnTo>
                    <a:pt x="3446" y="1146"/>
                  </a:lnTo>
                  <a:lnTo>
                    <a:pt x="1852" y="1146"/>
                  </a:lnTo>
                  <a:close/>
                  <a:moveTo>
                    <a:pt x="981" y="1146"/>
                  </a:moveTo>
                  <a:lnTo>
                    <a:pt x="981" y="2516"/>
                  </a:lnTo>
                  <a:lnTo>
                    <a:pt x="1728" y="2516"/>
                  </a:lnTo>
                  <a:lnTo>
                    <a:pt x="1728" y="1146"/>
                  </a:lnTo>
                  <a:lnTo>
                    <a:pt x="981" y="1146"/>
                  </a:lnTo>
                  <a:close/>
                  <a:moveTo>
                    <a:pt x="981" y="781"/>
                  </a:moveTo>
                  <a:lnTo>
                    <a:pt x="981" y="1022"/>
                  </a:lnTo>
                  <a:lnTo>
                    <a:pt x="3446" y="1022"/>
                  </a:lnTo>
                  <a:lnTo>
                    <a:pt x="3446" y="781"/>
                  </a:lnTo>
                  <a:lnTo>
                    <a:pt x="981" y="781"/>
                  </a:lnTo>
                  <a:close/>
                  <a:moveTo>
                    <a:pt x="123" y="487"/>
                  </a:moveTo>
                  <a:lnTo>
                    <a:pt x="123" y="1859"/>
                  </a:lnTo>
                  <a:lnTo>
                    <a:pt x="857" y="1859"/>
                  </a:lnTo>
                  <a:lnTo>
                    <a:pt x="857" y="720"/>
                  </a:lnTo>
                  <a:lnTo>
                    <a:pt x="860" y="700"/>
                  </a:lnTo>
                  <a:lnTo>
                    <a:pt x="869" y="683"/>
                  </a:lnTo>
                  <a:lnTo>
                    <a:pt x="883" y="670"/>
                  </a:lnTo>
                  <a:lnTo>
                    <a:pt x="899" y="661"/>
                  </a:lnTo>
                  <a:lnTo>
                    <a:pt x="919" y="658"/>
                  </a:lnTo>
                  <a:lnTo>
                    <a:pt x="2589" y="658"/>
                  </a:lnTo>
                  <a:lnTo>
                    <a:pt x="2589" y="487"/>
                  </a:lnTo>
                  <a:lnTo>
                    <a:pt x="123" y="487"/>
                  </a:lnTo>
                  <a:close/>
                  <a:moveTo>
                    <a:pt x="123" y="123"/>
                  </a:moveTo>
                  <a:lnTo>
                    <a:pt x="123" y="364"/>
                  </a:lnTo>
                  <a:lnTo>
                    <a:pt x="2589" y="364"/>
                  </a:lnTo>
                  <a:lnTo>
                    <a:pt x="2589" y="123"/>
                  </a:lnTo>
                  <a:lnTo>
                    <a:pt x="123" y="123"/>
                  </a:lnTo>
                  <a:close/>
                  <a:moveTo>
                    <a:pt x="62" y="0"/>
                  </a:moveTo>
                  <a:lnTo>
                    <a:pt x="2651" y="0"/>
                  </a:lnTo>
                  <a:lnTo>
                    <a:pt x="2670" y="3"/>
                  </a:lnTo>
                  <a:lnTo>
                    <a:pt x="2687" y="12"/>
                  </a:lnTo>
                  <a:lnTo>
                    <a:pt x="2700" y="25"/>
                  </a:lnTo>
                  <a:lnTo>
                    <a:pt x="2709" y="42"/>
                  </a:lnTo>
                  <a:lnTo>
                    <a:pt x="2712" y="62"/>
                  </a:lnTo>
                  <a:lnTo>
                    <a:pt x="2712" y="658"/>
                  </a:lnTo>
                  <a:lnTo>
                    <a:pt x="3508" y="658"/>
                  </a:lnTo>
                  <a:lnTo>
                    <a:pt x="3527" y="661"/>
                  </a:lnTo>
                  <a:lnTo>
                    <a:pt x="3545" y="670"/>
                  </a:lnTo>
                  <a:lnTo>
                    <a:pt x="3558" y="683"/>
                  </a:lnTo>
                  <a:lnTo>
                    <a:pt x="3566" y="700"/>
                  </a:lnTo>
                  <a:lnTo>
                    <a:pt x="3569" y="720"/>
                  </a:lnTo>
                  <a:lnTo>
                    <a:pt x="3569" y="2578"/>
                  </a:lnTo>
                  <a:lnTo>
                    <a:pt x="3566" y="2597"/>
                  </a:lnTo>
                  <a:lnTo>
                    <a:pt x="3558" y="2614"/>
                  </a:lnTo>
                  <a:lnTo>
                    <a:pt x="3545" y="2627"/>
                  </a:lnTo>
                  <a:lnTo>
                    <a:pt x="3527" y="2636"/>
                  </a:lnTo>
                  <a:lnTo>
                    <a:pt x="3508" y="2639"/>
                  </a:lnTo>
                  <a:lnTo>
                    <a:pt x="919" y="2639"/>
                  </a:lnTo>
                  <a:lnTo>
                    <a:pt x="899" y="2636"/>
                  </a:lnTo>
                  <a:lnTo>
                    <a:pt x="883" y="2627"/>
                  </a:lnTo>
                  <a:lnTo>
                    <a:pt x="869" y="2614"/>
                  </a:lnTo>
                  <a:lnTo>
                    <a:pt x="860" y="2597"/>
                  </a:lnTo>
                  <a:lnTo>
                    <a:pt x="857" y="2578"/>
                  </a:lnTo>
                  <a:lnTo>
                    <a:pt x="857" y="1982"/>
                  </a:lnTo>
                  <a:lnTo>
                    <a:pt x="62" y="1982"/>
                  </a:lnTo>
                  <a:lnTo>
                    <a:pt x="42" y="1979"/>
                  </a:lnTo>
                  <a:lnTo>
                    <a:pt x="25" y="1970"/>
                  </a:lnTo>
                  <a:lnTo>
                    <a:pt x="12" y="1956"/>
                  </a:lnTo>
                  <a:lnTo>
                    <a:pt x="3" y="1940"/>
                  </a:lnTo>
                  <a:lnTo>
                    <a:pt x="0" y="1921"/>
                  </a:lnTo>
                  <a:lnTo>
                    <a:pt x="0" y="62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9" name="Freeform 433"/>
            <p:cNvSpPr>
              <a:spLocks/>
            </p:cNvSpPr>
            <p:nvPr/>
          </p:nvSpPr>
          <p:spPr bwMode="auto">
            <a:xfrm>
              <a:off x="4565650" y="3792538"/>
              <a:ext cx="17462" cy="19050"/>
            </a:xfrm>
            <a:custGeom>
              <a:avLst/>
              <a:gdLst>
                <a:gd name="T0" fmla="*/ 62 w 124"/>
                <a:gd name="T1" fmla="*/ 0 h 123"/>
                <a:gd name="T2" fmla="*/ 78 w 124"/>
                <a:gd name="T3" fmla="*/ 2 h 123"/>
                <a:gd name="T4" fmla="*/ 93 w 124"/>
                <a:gd name="T5" fmla="*/ 8 h 123"/>
                <a:gd name="T6" fmla="*/ 106 w 124"/>
                <a:gd name="T7" fmla="*/ 18 h 123"/>
                <a:gd name="T8" fmla="*/ 116 w 124"/>
                <a:gd name="T9" fmla="*/ 31 h 123"/>
                <a:gd name="T10" fmla="*/ 122 w 124"/>
                <a:gd name="T11" fmla="*/ 46 h 123"/>
                <a:gd name="T12" fmla="*/ 124 w 124"/>
                <a:gd name="T13" fmla="*/ 61 h 123"/>
                <a:gd name="T14" fmla="*/ 122 w 124"/>
                <a:gd name="T15" fmla="*/ 78 h 123"/>
                <a:gd name="T16" fmla="*/ 116 w 124"/>
                <a:gd name="T17" fmla="*/ 93 h 123"/>
                <a:gd name="T18" fmla="*/ 106 w 124"/>
                <a:gd name="T19" fmla="*/ 106 h 123"/>
                <a:gd name="T20" fmla="*/ 93 w 124"/>
                <a:gd name="T21" fmla="*/ 115 h 123"/>
                <a:gd name="T22" fmla="*/ 78 w 124"/>
                <a:gd name="T23" fmla="*/ 121 h 123"/>
                <a:gd name="T24" fmla="*/ 62 w 124"/>
                <a:gd name="T25" fmla="*/ 123 h 123"/>
                <a:gd name="T26" fmla="*/ 46 w 124"/>
                <a:gd name="T27" fmla="*/ 121 h 123"/>
                <a:gd name="T28" fmla="*/ 31 w 124"/>
                <a:gd name="T29" fmla="*/ 115 h 123"/>
                <a:gd name="T30" fmla="*/ 18 w 124"/>
                <a:gd name="T31" fmla="*/ 106 h 123"/>
                <a:gd name="T32" fmla="*/ 8 w 124"/>
                <a:gd name="T33" fmla="*/ 93 h 123"/>
                <a:gd name="T34" fmla="*/ 2 w 124"/>
                <a:gd name="T35" fmla="*/ 78 h 123"/>
                <a:gd name="T36" fmla="*/ 0 w 124"/>
                <a:gd name="T37" fmla="*/ 61 h 123"/>
                <a:gd name="T38" fmla="*/ 2 w 124"/>
                <a:gd name="T39" fmla="*/ 46 h 123"/>
                <a:gd name="T40" fmla="*/ 8 w 124"/>
                <a:gd name="T41" fmla="*/ 31 h 123"/>
                <a:gd name="T42" fmla="*/ 18 w 124"/>
                <a:gd name="T43" fmla="*/ 18 h 123"/>
                <a:gd name="T44" fmla="*/ 31 w 124"/>
                <a:gd name="T45" fmla="*/ 8 h 123"/>
                <a:gd name="T46" fmla="*/ 46 w 124"/>
                <a:gd name="T47" fmla="*/ 2 h 123"/>
                <a:gd name="T48" fmla="*/ 62 w 124"/>
                <a:gd name="T4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4" h="123">
                  <a:moveTo>
                    <a:pt x="62" y="0"/>
                  </a:moveTo>
                  <a:lnTo>
                    <a:pt x="78" y="2"/>
                  </a:lnTo>
                  <a:lnTo>
                    <a:pt x="93" y="8"/>
                  </a:lnTo>
                  <a:lnTo>
                    <a:pt x="106" y="18"/>
                  </a:lnTo>
                  <a:lnTo>
                    <a:pt x="116" y="31"/>
                  </a:lnTo>
                  <a:lnTo>
                    <a:pt x="122" y="46"/>
                  </a:lnTo>
                  <a:lnTo>
                    <a:pt x="124" y="61"/>
                  </a:lnTo>
                  <a:lnTo>
                    <a:pt x="122" y="78"/>
                  </a:lnTo>
                  <a:lnTo>
                    <a:pt x="116" y="93"/>
                  </a:lnTo>
                  <a:lnTo>
                    <a:pt x="106" y="106"/>
                  </a:lnTo>
                  <a:lnTo>
                    <a:pt x="93" y="115"/>
                  </a:lnTo>
                  <a:lnTo>
                    <a:pt x="78" y="121"/>
                  </a:lnTo>
                  <a:lnTo>
                    <a:pt x="62" y="123"/>
                  </a:lnTo>
                  <a:lnTo>
                    <a:pt x="46" y="121"/>
                  </a:lnTo>
                  <a:lnTo>
                    <a:pt x="31" y="115"/>
                  </a:lnTo>
                  <a:lnTo>
                    <a:pt x="18" y="106"/>
                  </a:lnTo>
                  <a:lnTo>
                    <a:pt x="8" y="93"/>
                  </a:lnTo>
                  <a:lnTo>
                    <a:pt x="2" y="78"/>
                  </a:lnTo>
                  <a:lnTo>
                    <a:pt x="0" y="61"/>
                  </a:lnTo>
                  <a:lnTo>
                    <a:pt x="2" y="46"/>
                  </a:lnTo>
                  <a:lnTo>
                    <a:pt x="8" y="31"/>
                  </a:lnTo>
                  <a:lnTo>
                    <a:pt x="18" y="18"/>
                  </a:lnTo>
                  <a:lnTo>
                    <a:pt x="31" y="8"/>
                  </a:lnTo>
                  <a:lnTo>
                    <a:pt x="46" y="2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0" name="Freeform 434"/>
            <p:cNvSpPr>
              <a:spLocks/>
            </p:cNvSpPr>
            <p:nvPr/>
          </p:nvSpPr>
          <p:spPr bwMode="auto">
            <a:xfrm>
              <a:off x="4587875" y="3792538"/>
              <a:ext cx="17462" cy="19050"/>
            </a:xfrm>
            <a:custGeom>
              <a:avLst/>
              <a:gdLst>
                <a:gd name="T0" fmla="*/ 61 w 123"/>
                <a:gd name="T1" fmla="*/ 0 h 123"/>
                <a:gd name="T2" fmla="*/ 78 w 123"/>
                <a:gd name="T3" fmla="*/ 2 h 123"/>
                <a:gd name="T4" fmla="*/ 92 w 123"/>
                <a:gd name="T5" fmla="*/ 8 h 123"/>
                <a:gd name="T6" fmla="*/ 105 w 123"/>
                <a:gd name="T7" fmla="*/ 18 h 123"/>
                <a:gd name="T8" fmla="*/ 114 w 123"/>
                <a:gd name="T9" fmla="*/ 31 h 123"/>
                <a:gd name="T10" fmla="*/ 121 w 123"/>
                <a:gd name="T11" fmla="*/ 46 h 123"/>
                <a:gd name="T12" fmla="*/ 123 w 123"/>
                <a:gd name="T13" fmla="*/ 61 h 123"/>
                <a:gd name="T14" fmla="*/ 121 w 123"/>
                <a:gd name="T15" fmla="*/ 78 h 123"/>
                <a:gd name="T16" fmla="*/ 114 w 123"/>
                <a:gd name="T17" fmla="*/ 93 h 123"/>
                <a:gd name="T18" fmla="*/ 105 w 123"/>
                <a:gd name="T19" fmla="*/ 106 h 123"/>
                <a:gd name="T20" fmla="*/ 92 w 123"/>
                <a:gd name="T21" fmla="*/ 115 h 123"/>
                <a:gd name="T22" fmla="*/ 78 w 123"/>
                <a:gd name="T23" fmla="*/ 121 h 123"/>
                <a:gd name="T24" fmla="*/ 61 w 123"/>
                <a:gd name="T25" fmla="*/ 123 h 123"/>
                <a:gd name="T26" fmla="*/ 45 w 123"/>
                <a:gd name="T27" fmla="*/ 121 h 123"/>
                <a:gd name="T28" fmla="*/ 30 w 123"/>
                <a:gd name="T29" fmla="*/ 115 h 123"/>
                <a:gd name="T30" fmla="*/ 17 w 123"/>
                <a:gd name="T31" fmla="*/ 106 h 123"/>
                <a:gd name="T32" fmla="*/ 7 w 123"/>
                <a:gd name="T33" fmla="*/ 93 h 123"/>
                <a:gd name="T34" fmla="*/ 2 w 123"/>
                <a:gd name="T35" fmla="*/ 78 h 123"/>
                <a:gd name="T36" fmla="*/ 0 w 123"/>
                <a:gd name="T37" fmla="*/ 61 h 123"/>
                <a:gd name="T38" fmla="*/ 2 w 123"/>
                <a:gd name="T39" fmla="*/ 46 h 123"/>
                <a:gd name="T40" fmla="*/ 7 w 123"/>
                <a:gd name="T41" fmla="*/ 31 h 123"/>
                <a:gd name="T42" fmla="*/ 17 w 123"/>
                <a:gd name="T43" fmla="*/ 18 h 123"/>
                <a:gd name="T44" fmla="*/ 30 w 123"/>
                <a:gd name="T45" fmla="*/ 8 h 123"/>
                <a:gd name="T46" fmla="*/ 45 w 123"/>
                <a:gd name="T47" fmla="*/ 2 h 123"/>
                <a:gd name="T48" fmla="*/ 61 w 123"/>
                <a:gd name="T4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3" h="123">
                  <a:moveTo>
                    <a:pt x="61" y="0"/>
                  </a:moveTo>
                  <a:lnTo>
                    <a:pt x="78" y="2"/>
                  </a:lnTo>
                  <a:lnTo>
                    <a:pt x="92" y="8"/>
                  </a:lnTo>
                  <a:lnTo>
                    <a:pt x="105" y="18"/>
                  </a:lnTo>
                  <a:lnTo>
                    <a:pt x="114" y="31"/>
                  </a:lnTo>
                  <a:lnTo>
                    <a:pt x="121" y="46"/>
                  </a:lnTo>
                  <a:lnTo>
                    <a:pt x="123" y="61"/>
                  </a:lnTo>
                  <a:lnTo>
                    <a:pt x="121" y="78"/>
                  </a:lnTo>
                  <a:lnTo>
                    <a:pt x="114" y="93"/>
                  </a:lnTo>
                  <a:lnTo>
                    <a:pt x="105" y="106"/>
                  </a:lnTo>
                  <a:lnTo>
                    <a:pt x="92" y="115"/>
                  </a:lnTo>
                  <a:lnTo>
                    <a:pt x="78" y="121"/>
                  </a:lnTo>
                  <a:lnTo>
                    <a:pt x="61" y="123"/>
                  </a:lnTo>
                  <a:lnTo>
                    <a:pt x="45" y="121"/>
                  </a:lnTo>
                  <a:lnTo>
                    <a:pt x="30" y="115"/>
                  </a:lnTo>
                  <a:lnTo>
                    <a:pt x="17" y="106"/>
                  </a:lnTo>
                  <a:lnTo>
                    <a:pt x="7" y="93"/>
                  </a:lnTo>
                  <a:lnTo>
                    <a:pt x="2" y="78"/>
                  </a:lnTo>
                  <a:lnTo>
                    <a:pt x="0" y="61"/>
                  </a:lnTo>
                  <a:lnTo>
                    <a:pt x="2" y="46"/>
                  </a:lnTo>
                  <a:lnTo>
                    <a:pt x="7" y="31"/>
                  </a:lnTo>
                  <a:lnTo>
                    <a:pt x="17" y="18"/>
                  </a:lnTo>
                  <a:lnTo>
                    <a:pt x="30" y="8"/>
                  </a:lnTo>
                  <a:lnTo>
                    <a:pt x="45" y="2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1" name="Freeform 435"/>
            <p:cNvSpPr>
              <a:spLocks/>
            </p:cNvSpPr>
            <p:nvPr/>
          </p:nvSpPr>
          <p:spPr bwMode="auto">
            <a:xfrm>
              <a:off x="4610100" y="3792538"/>
              <a:ext cx="17462" cy="19050"/>
            </a:xfrm>
            <a:custGeom>
              <a:avLst/>
              <a:gdLst>
                <a:gd name="T0" fmla="*/ 62 w 124"/>
                <a:gd name="T1" fmla="*/ 0 h 123"/>
                <a:gd name="T2" fmla="*/ 78 w 124"/>
                <a:gd name="T3" fmla="*/ 2 h 123"/>
                <a:gd name="T4" fmla="*/ 94 w 124"/>
                <a:gd name="T5" fmla="*/ 8 h 123"/>
                <a:gd name="T6" fmla="*/ 106 w 124"/>
                <a:gd name="T7" fmla="*/ 18 h 123"/>
                <a:gd name="T8" fmla="*/ 115 w 124"/>
                <a:gd name="T9" fmla="*/ 31 h 123"/>
                <a:gd name="T10" fmla="*/ 122 w 124"/>
                <a:gd name="T11" fmla="*/ 46 h 123"/>
                <a:gd name="T12" fmla="*/ 124 w 124"/>
                <a:gd name="T13" fmla="*/ 61 h 123"/>
                <a:gd name="T14" fmla="*/ 122 w 124"/>
                <a:gd name="T15" fmla="*/ 78 h 123"/>
                <a:gd name="T16" fmla="*/ 115 w 124"/>
                <a:gd name="T17" fmla="*/ 93 h 123"/>
                <a:gd name="T18" fmla="*/ 106 w 124"/>
                <a:gd name="T19" fmla="*/ 106 h 123"/>
                <a:gd name="T20" fmla="*/ 94 w 124"/>
                <a:gd name="T21" fmla="*/ 115 h 123"/>
                <a:gd name="T22" fmla="*/ 78 w 124"/>
                <a:gd name="T23" fmla="*/ 121 h 123"/>
                <a:gd name="T24" fmla="*/ 62 w 124"/>
                <a:gd name="T25" fmla="*/ 123 h 123"/>
                <a:gd name="T26" fmla="*/ 46 w 124"/>
                <a:gd name="T27" fmla="*/ 121 h 123"/>
                <a:gd name="T28" fmla="*/ 32 w 124"/>
                <a:gd name="T29" fmla="*/ 115 h 123"/>
                <a:gd name="T30" fmla="*/ 19 w 124"/>
                <a:gd name="T31" fmla="*/ 106 h 123"/>
                <a:gd name="T32" fmla="*/ 9 w 124"/>
                <a:gd name="T33" fmla="*/ 93 h 123"/>
                <a:gd name="T34" fmla="*/ 3 w 124"/>
                <a:gd name="T35" fmla="*/ 78 h 123"/>
                <a:gd name="T36" fmla="*/ 0 w 124"/>
                <a:gd name="T37" fmla="*/ 61 h 123"/>
                <a:gd name="T38" fmla="*/ 3 w 124"/>
                <a:gd name="T39" fmla="*/ 46 h 123"/>
                <a:gd name="T40" fmla="*/ 9 w 124"/>
                <a:gd name="T41" fmla="*/ 31 h 123"/>
                <a:gd name="T42" fmla="*/ 19 w 124"/>
                <a:gd name="T43" fmla="*/ 18 h 123"/>
                <a:gd name="T44" fmla="*/ 32 w 124"/>
                <a:gd name="T45" fmla="*/ 8 h 123"/>
                <a:gd name="T46" fmla="*/ 46 w 124"/>
                <a:gd name="T47" fmla="*/ 2 h 123"/>
                <a:gd name="T48" fmla="*/ 62 w 124"/>
                <a:gd name="T4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4" h="123">
                  <a:moveTo>
                    <a:pt x="62" y="0"/>
                  </a:moveTo>
                  <a:lnTo>
                    <a:pt x="78" y="2"/>
                  </a:lnTo>
                  <a:lnTo>
                    <a:pt x="94" y="8"/>
                  </a:lnTo>
                  <a:lnTo>
                    <a:pt x="106" y="18"/>
                  </a:lnTo>
                  <a:lnTo>
                    <a:pt x="115" y="31"/>
                  </a:lnTo>
                  <a:lnTo>
                    <a:pt x="122" y="46"/>
                  </a:lnTo>
                  <a:lnTo>
                    <a:pt x="124" y="61"/>
                  </a:lnTo>
                  <a:lnTo>
                    <a:pt x="122" y="78"/>
                  </a:lnTo>
                  <a:lnTo>
                    <a:pt x="115" y="93"/>
                  </a:lnTo>
                  <a:lnTo>
                    <a:pt x="106" y="106"/>
                  </a:lnTo>
                  <a:lnTo>
                    <a:pt x="94" y="115"/>
                  </a:lnTo>
                  <a:lnTo>
                    <a:pt x="78" y="121"/>
                  </a:lnTo>
                  <a:lnTo>
                    <a:pt x="62" y="123"/>
                  </a:lnTo>
                  <a:lnTo>
                    <a:pt x="46" y="121"/>
                  </a:lnTo>
                  <a:lnTo>
                    <a:pt x="32" y="115"/>
                  </a:lnTo>
                  <a:lnTo>
                    <a:pt x="19" y="106"/>
                  </a:lnTo>
                  <a:lnTo>
                    <a:pt x="9" y="93"/>
                  </a:lnTo>
                  <a:lnTo>
                    <a:pt x="3" y="78"/>
                  </a:lnTo>
                  <a:lnTo>
                    <a:pt x="0" y="61"/>
                  </a:lnTo>
                  <a:lnTo>
                    <a:pt x="3" y="46"/>
                  </a:lnTo>
                  <a:lnTo>
                    <a:pt x="9" y="31"/>
                  </a:lnTo>
                  <a:lnTo>
                    <a:pt x="19" y="18"/>
                  </a:lnTo>
                  <a:lnTo>
                    <a:pt x="32" y="8"/>
                  </a:lnTo>
                  <a:lnTo>
                    <a:pt x="46" y="2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2" name="Freeform 436"/>
            <p:cNvSpPr>
              <a:spLocks/>
            </p:cNvSpPr>
            <p:nvPr/>
          </p:nvSpPr>
          <p:spPr bwMode="auto">
            <a:xfrm>
              <a:off x="4572000" y="3856038"/>
              <a:ext cx="76200" cy="17462"/>
            </a:xfrm>
            <a:custGeom>
              <a:avLst/>
              <a:gdLst>
                <a:gd name="T0" fmla="*/ 62 w 521"/>
                <a:gd name="T1" fmla="*/ 0 h 123"/>
                <a:gd name="T2" fmla="*/ 459 w 521"/>
                <a:gd name="T3" fmla="*/ 0 h 123"/>
                <a:gd name="T4" fmla="*/ 478 w 521"/>
                <a:gd name="T5" fmla="*/ 3 h 123"/>
                <a:gd name="T6" fmla="*/ 495 w 521"/>
                <a:gd name="T7" fmla="*/ 12 h 123"/>
                <a:gd name="T8" fmla="*/ 509 w 521"/>
                <a:gd name="T9" fmla="*/ 25 h 123"/>
                <a:gd name="T10" fmla="*/ 517 w 521"/>
                <a:gd name="T11" fmla="*/ 42 h 123"/>
                <a:gd name="T12" fmla="*/ 521 w 521"/>
                <a:gd name="T13" fmla="*/ 62 h 123"/>
                <a:gd name="T14" fmla="*/ 517 w 521"/>
                <a:gd name="T15" fmla="*/ 81 h 123"/>
                <a:gd name="T16" fmla="*/ 509 w 521"/>
                <a:gd name="T17" fmla="*/ 98 h 123"/>
                <a:gd name="T18" fmla="*/ 495 w 521"/>
                <a:gd name="T19" fmla="*/ 111 h 123"/>
                <a:gd name="T20" fmla="*/ 478 w 521"/>
                <a:gd name="T21" fmla="*/ 120 h 123"/>
                <a:gd name="T22" fmla="*/ 459 w 521"/>
                <a:gd name="T23" fmla="*/ 123 h 123"/>
                <a:gd name="T24" fmla="*/ 62 w 521"/>
                <a:gd name="T25" fmla="*/ 123 h 123"/>
                <a:gd name="T26" fmla="*/ 43 w 521"/>
                <a:gd name="T27" fmla="*/ 120 h 123"/>
                <a:gd name="T28" fmla="*/ 26 w 521"/>
                <a:gd name="T29" fmla="*/ 111 h 123"/>
                <a:gd name="T30" fmla="*/ 12 w 521"/>
                <a:gd name="T31" fmla="*/ 98 h 123"/>
                <a:gd name="T32" fmla="*/ 4 w 521"/>
                <a:gd name="T33" fmla="*/ 81 h 123"/>
                <a:gd name="T34" fmla="*/ 0 w 521"/>
                <a:gd name="T35" fmla="*/ 62 h 123"/>
                <a:gd name="T36" fmla="*/ 4 w 521"/>
                <a:gd name="T37" fmla="*/ 42 h 123"/>
                <a:gd name="T38" fmla="*/ 12 w 521"/>
                <a:gd name="T39" fmla="*/ 25 h 123"/>
                <a:gd name="T40" fmla="*/ 26 w 521"/>
                <a:gd name="T41" fmla="*/ 12 h 123"/>
                <a:gd name="T42" fmla="*/ 43 w 521"/>
                <a:gd name="T43" fmla="*/ 3 h 123"/>
                <a:gd name="T44" fmla="*/ 62 w 521"/>
                <a:gd name="T4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1" h="123">
                  <a:moveTo>
                    <a:pt x="62" y="0"/>
                  </a:moveTo>
                  <a:lnTo>
                    <a:pt x="459" y="0"/>
                  </a:lnTo>
                  <a:lnTo>
                    <a:pt x="478" y="3"/>
                  </a:lnTo>
                  <a:lnTo>
                    <a:pt x="495" y="12"/>
                  </a:lnTo>
                  <a:lnTo>
                    <a:pt x="509" y="25"/>
                  </a:lnTo>
                  <a:lnTo>
                    <a:pt x="517" y="42"/>
                  </a:lnTo>
                  <a:lnTo>
                    <a:pt x="521" y="62"/>
                  </a:lnTo>
                  <a:lnTo>
                    <a:pt x="517" y="81"/>
                  </a:lnTo>
                  <a:lnTo>
                    <a:pt x="509" y="98"/>
                  </a:lnTo>
                  <a:lnTo>
                    <a:pt x="495" y="111"/>
                  </a:lnTo>
                  <a:lnTo>
                    <a:pt x="478" y="120"/>
                  </a:lnTo>
                  <a:lnTo>
                    <a:pt x="459" y="123"/>
                  </a:lnTo>
                  <a:lnTo>
                    <a:pt x="62" y="123"/>
                  </a:lnTo>
                  <a:lnTo>
                    <a:pt x="43" y="120"/>
                  </a:lnTo>
                  <a:lnTo>
                    <a:pt x="26" y="111"/>
                  </a:lnTo>
                  <a:lnTo>
                    <a:pt x="12" y="98"/>
                  </a:lnTo>
                  <a:lnTo>
                    <a:pt x="4" y="81"/>
                  </a:lnTo>
                  <a:lnTo>
                    <a:pt x="0" y="62"/>
                  </a:lnTo>
                  <a:lnTo>
                    <a:pt x="4" y="42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3" y="3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3" name="Freeform 437"/>
            <p:cNvSpPr>
              <a:spLocks/>
            </p:cNvSpPr>
            <p:nvPr/>
          </p:nvSpPr>
          <p:spPr bwMode="auto">
            <a:xfrm>
              <a:off x="4572000" y="3887788"/>
              <a:ext cx="76200" cy="17462"/>
            </a:xfrm>
            <a:custGeom>
              <a:avLst/>
              <a:gdLst>
                <a:gd name="T0" fmla="*/ 62 w 521"/>
                <a:gd name="T1" fmla="*/ 0 h 123"/>
                <a:gd name="T2" fmla="*/ 459 w 521"/>
                <a:gd name="T3" fmla="*/ 0 h 123"/>
                <a:gd name="T4" fmla="*/ 478 w 521"/>
                <a:gd name="T5" fmla="*/ 2 h 123"/>
                <a:gd name="T6" fmla="*/ 495 w 521"/>
                <a:gd name="T7" fmla="*/ 12 h 123"/>
                <a:gd name="T8" fmla="*/ 509 w 521"/>
                <a:gd name="T9" fmla="*/ 25 h 123"/>
                <a:gd name="T10" fmla="*/ 517 w 521"/>
                <a:gd name="T11" fmla="*/ 42 h 123"/>
                <a:gd name="T12" fmla="*/ 521 w 521"/>
                <a:gd name="T13" fmla="*/ 61 h 123"/>
                <a:gd name="T14" fmla="*/ 517 w 521"/>
                <a:gd name="T15" fmla="*/ 81 h 123"/>
                <a:gd name="T16" fmla="*/ 509 w 521"/>
                <a:gd name="T17" fmla="*/ 97 h 123"/>
                <a:gd name="T18" fmla="*/ 495 w 521"/>
                <a:gd name="T19" fmla="*/ 111 h 123"/>
                <a:gd name="T20" fmla="*/ 478 w 521"/>
                <a:gd name="T21" fmla="*/ 120 h 123"/>
                <a:gd name="T22" fmla="*/ 459 w 521"/>
                <a:gd name="T23" fmla="*/ 123 h 123"/>
                <a:gd name="T24" fmla="*/ 62 w 521"/>
                <a:gd name="T25" fmla="*/ 123 h 123"/>
                <a:gd name="T26" fmla="*/ 43 w 521"/>
                <a:gd name="T27" fmla="*/ 120 h 123"/>
                <a:gd name="T28" fmla="*/ 26 w 521"/>
                <a:gd name="T29" fmla="*/ 111 h 123"/>
                <a:gd name="T30" fmla="*/ 12 w 521"/>
                <a:gd name="T31" fmla="*/ 97 h 123"/>
                <a:gd name="T32" fmla="*/ 4 w 521"/>
                <a:gd name="T33" fmla="*/ 81 h 123"/>
                <a:gd name="T34" fmla="*/ 0 w 521"/>
                <a:gd name="T35" fmla="*/ 61 h 123"/>
                <a:gd name="T36" fmla="*/ 4 w 521"/>
                <a:gd name="T37" fmla="*/ 42 h 123"/>
                <a:gd name="T38" fmla="*/ 12 w 521"/>
                <a:gd name="T39" fmla="*/ 25 h 123"/>
                <a:gd name="T40" fmla="*/ 26 w 521"/>
                <a:gd name="T41" fmla="*/ 12 h 123"/>
                <a:gd name="T42" fmla="*/ 43 w 521"/>
                <a:gd name="T43" fmla="*/ 2 h 123"/>
                <a:gd name="T44" fmla="*/ 62 w 521"/>
                <a:gd name="T4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1" h="123">
                  <a:moveTo>
                    <a:pt x="62" y="0"/>
                  </a:moveTo>
                  <a:lnTo>
                    <a:pt x="459" y="0"/>
                  </a:lnTo>
                  <a:lnTo>
                    <a:pt x="478" y="2"/>
                  </a:lnTo>
                  <a:lnTo>
                    <a:pt x="495" y="12"/>
                  </a:lnTo>
                  <a:lnTo>
                    <a:pt x="509" y="25"/>
                  </a:lnTo>
                  <a:lnTo>
                    <a:pt x="517" y="42"/>
                  </a:lnTo>
                  <a:lnTo>
                    <a:pt x="521" y="61"/>
                  </a:lnTo>
                  <a:lnTo>
                    <a:pt x="517" y="81"/>
                  </a:lnTo>
                  <a:lnTo>
                    <a:pt x="509" y="97"/>
                  </a:lnTo>
                  <a:lnTo>
                    <a:pt x="495" y="111"/>
                  </a:lnTo>
                  <a:lnTo>
                    <a:pt x="478" y="120"/>
                  </a:lnTo>
                  <a:lnTo>
                    <a:pt x="459" y="123"/>
                  </a:lnTo>
                  <a:lnTo>
                    <a:pt x="62" y="123"/>
                  </a:lnTo>
                  <a:lnTo>
                    <a:pt x="43" y="120"/>
                  </a:lnTo>
                  <a:lnTo>
                    <a:pt x="26" y="111"/>
                  </a:lnTo>
                  <a:lnTo>
                    <a:pt x="12" y="97"/>
                  </a:lnTo>
                  <a:lnTo>
                    <a:pt x="4" y="81"/>
                  </a:lnTo>
                  <a:lnTo>
                    <a:pt x="0" y="61"/>
                  </a:lnTo>
                  <a:lnTo>
                    <a:pt x="4" y="42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3" y="2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4" name="Freeform 438"/>
            <p:cNvSpPr>
              <a:spLocks/>
            </p:cNvSpPr>
            <p:nvPr/>
          </p:nvSpPr>
          <p:spPr bwMode="auto">
            <a:xfrm>
              <a:off x="4572000" y="3919538"/>
              <a:ext cx="76200" cy="17462"/>
            </a:xfrm>
            <a:custGeom>
              <a:avLst/>
              <a:gdLst>
                <a:gd name="T0" fmla="*/ 62 w 521"/>
                <a:gd name="T1" fmla="*/ 0 h 123"/>
                <a:gd name="T2" fmla="*/ 459 w 521"/>
                <a:gd name="T3" fmla="*/ 0 h 123"/>
                <a:gd name="T4" fmla="*/ 478 w 521"/>
                <a:gd name="T5" fmla="*/ 4 h 123"/>
                <a:gd name="T6" fmla="*/ 495 w 521"/>
                <a:gd name="T7" fmla="*/ 12 h 123"/>
                <a:gd name="T8" fmla="*/ 509 w 521"/>
                <a:gd name="T9" fmla="*/ 25 h 123"/>
                <a:gd name="T10" fmla="*/ 517 w 521"/>
                <a:gd name="T11" fmla="*/ 42 h 123"/>
                <a:gd name="T12" fmla="*/ 521 w 521"/>
                <a:gd name="T13" fmla="*/ 62 h 123"/>
                <a:gd name="T14" fmla="*/ 517 w 521"/>
                <a:gd name="T15" fmla="*/ 81 h 123"/>
                <a:gd name="T16" fmla="*/ 509 w 521"/>
                <a:gd name="T17" fmla="*/ 99 h 123"/>
                <a:gd name="T18" fmla="*/ 495 w 521"/>
                <a:gd name="T19" fmla="*/ 112 h 123"/>
                <a:gd name="T20" fmla="*/ 478 w 521"/>
                <a:gd name="T21" fmla="*/ 120 h 123"/>
                <a:gd name="T22" fmla="*/ 459 w 521"/>
                <a:gd name="T23" fmla="*/ 123 h 123"/>
                <a:gd name="T24" fmla="*/ 62 w 521"/>
                <a:gd name="T25" fmla="*/ 123 h 123"/>
                <a:gd name="T26" fmla="*/ 43 w 521"/>
                <a:gd name="T27" fmla="*/ 120 h 123"/>
                <a:gd name="T28" fmla="*/ 26 w 521"/>
                <a:gd name="T29" fmla="*/ 112 h 123"/>
                <a:gd name="T30" fmla="*/ 12 w 521"/>
                <a:gd name="T31" fmla="*/ 99 h 123"/>
                <a:gd name="T32" fmla="*/ 4 w 521"/>
                <a:gd name="T33" fmla="*/ 81 h 123"/>
                <a:gd name="T34" fmla="*/ 0 w 521"/>
                <a:gd name="T35" fmla="*/ 62 h 123"/>
                <a:gd name="T36" fmla="*/ 4 w 521"/>
                <a:gd name="T37" fmla="*/ 42 h 123"/>
                <a:gd name="T38" fmla="*/ 12 w 521"/>
                <a:gd name="T39" fmla="*/ 25 h 123"/>
                <a:gd name="T40" fmla="*/ 26 w 521"/>
                <a:gd name="T41" fmla="*/ 12 h 123"/>
                <a:gd name="T42" fmla="*/ 43 w 521"/>
                <a:gd name="T43" fmla="*/ 4 h 123"/>
                <a:gd name="T44" fmla="*/ 62 w 521"/>
                <a:gd name="T4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1" h="123">
                  <a:moveTo>
                    <a:pt x="62" y="0"/>
                  </a:moveTo>
                  <a:lnTo>
                    <a:pt x="459" y="0"/>
                  </a:lnTo>
                  <a:lnTo>
                    <a:pt x="478" y="4"/>
                  </a:lnTo>
                  <a:lnTo>
                    <a:pt x="495" y="12"/>
                  </a:lnTo>
                  <a:lnTo>
                    <a:pt x="509" y="25"/>
                  </a:lnTo>
                  <a:lnTo>
                    <a:pt x="517" y="42"/>
                  </a:lnTo>
                  <a:lnTo>
                    <a:pt x="521" y="62"/>
                  </a:lnTo>
                  <a:lnTo>
                    <a:pt x="517" y="81"/>
                  </a:lnTo>
                  <a:lnTo>
                    <a:pt x="509" y="99"/>
                  </a:lnTo>
                  <a:lnTo>
                    <a:pt x="495" y="112"/>
                  </a:lnTo>
                  <a:lnTo>
                    <a:pt x="478" y="120"/>
                  </a:lnTo>
                  <a:lnTo>
                    <a:pt x="459" y="123"/>
                  </a:lnTo>
                  <a:lnTo>
                    <a:pt x="62" y="123"/>
                  </a:lnTo>
                  <a:lnTo>
                    <a:pt x="43" y="120"/>
                  </a:lnTo>
                  <a:lnTo>
                    <a:pt x="26" y="112"/>
                  </a:lnTo>
                  <a:lnTo>
                    <a:pt x="12" y="99"/>
                  </a:lnTo>
                  <a:lnTo>
                    <a:pt x="4" y="81"/>
                  </a:lnTo>
                  <a:lnTo>
                    <a:pt x="0" y="62"/>
                  </a:lnTo>
                  <a:lnTo>
                    <a:pt x="4" y="42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3" y="4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5" name="Freeform 439"/>
            <p:cNvSpPr>
              <a:spLocks/>
            </p:cNvSpPr>
            <p:nvPr/>
          </p:nvSpPr>
          <p:spPr bwMode="auto">
            <a:xfrm>
              <a:off x="4695825" y="3856038"/>
              <a:ext cx="152400" cy="17462"/>
            </a:xfrm>
            <a:custGeom>
              <a:avLst/>
              <a:gdLst>
                <a:gd name="T0" fmla="*/ 61 w 1052"/>
                <a:gd name="T1" fmla="*/ 0 h 123"/>
                <a:gd name="T2" fmla="*/ 990 w 1052"/>
                <a:gd name="T3" fmla="*/ 0 h 123"/>
                <a:gd name="T4" fmla="*/ 1010 w 1052"/>
                <a:gd name="T5" fmla="*/ 3 h 123"/>
                <a:gd name="T6" fmla="*/ 1027 w 1052"/>
                <a:gd name="T7" fmla="*/ 12 h 123"/>
                <a:gd name="T8" fmla="*/ 1040 w 1052"/>
                <a:gd name="T9" fmla="*/ 25 h 123"/>
                <a:gd name="T10" fmla="*/ 1049 w 1052"/>
                <a:gd name="T11" fmla="*/ 42 h 123"/>
                <a:gd name="T12" fmla="*/ 1052 w 1052"/>
                <a:gd name="T13" fmla="*/ 62 h 123"/>
                <a:gd name="T14" fmla="*/ 1049 w 1052"/>
                <a:gd name="T15" fmla="*/ 81 h 123"/>
                <a:gd name="T16" fmla="*/ 1040 w 1052"/>
                <a:gd name="T17" fmla="*/ 98 h 123"/>
                <a:gd name="T18" fmla="*/ 1027 w 1052"/>
                <a:gd name="T19" fmla="*/ 111 h 123"/>
                <a:gd name="T20" fmla="*/ 1010 w 1052"/>
                <a:gd name="T21" fmla="*/ 120 h 123"/>
                <a:gd name="T22" fmla="*/ 990 w 1052"/>
                <a:gd name="T23" fmla="*/ 123 h 123"/>
                <a:gd name="T24" fmla="*/ 61 w 1052"/>
                <a:gd name="T25" fmla="*/ 123 h 123"/>
                <a:gd name="T26" fmla="*/ 42 w 1052"/>
                <a:gd name="T27" fmla="*/ 120 h 123"/>
                <a:gd name="T28" fmla="*/ 25 w 1052"/>
                <a:gd name="T29" fmla="*/ 111 h 123"/>
                <a:gd name="T30" fmla="*/ 12 w 1052"/>
                <a:gd name="T31" fmla="*/ 98 h 123"/>
                <a:gd name="T32" fmla="*/ 3 w 1052"/>
                <a:gd name="T33" fmla="*/ 81 h 123"/>
                <a:gd name="T34" fmla="*/ 0 w 1052"/>
                <a:gd name="T35" fmla="*/ 62 h 123"/>
                <a:gd name="T36" fmla="*/ 3 w 1052"/>
                <a:gd name="T37" fmla="*/ 42 h 123"/>
                <a:gd name="T38" fmla="*/ 12 w 1052"/>
                <a:gd name="T39" fmla="*/ 25 h 123"/>
                <a:gd name="T40" fmla="*/ 25 w 1052"/>
                <a:gd name="T41" fmla="*/ 12 h 123"/>
                <a:gd name="T42" fmla="*/ 42 w 1052"/>
                <a:gd name="T43" fmla="*/ 3 h 123"/>
                <a:gd name="T44" fmla="*/ 61 w 1052"/>
                <a:gd name="T4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52" h="123">
                  <a:moveTo>
                    <a:pt x="61" y="0"/>
                  </a:moveTo>
                  <a:lnTo>
                    <a:pt x="990" y="0"/>
                  </a:lnTo>
                  <a:lnTo>
                    <a:pt x="1010" y="3"/>
                  </a:lnTo>
                  <a:lnTo>
                    <a:pt x="1027" y="12"/>
                  </a:lnTo>
                  <a:lnTo>
                    <a:pt x="1040" y="25"/>
                  </a:lnTo>
                  <a:lnTo>
                    <a:pt x="1049" y="42"/>
                  </a:lnTo>
                  <a:lnTo>
                    <a:pt x="1052" y="62"/>
                  </a:lnTo>
                  <a:lnTo>
                    <a:pt x="1049" y="81"/>
                  </a:lnTo>
                  <a:lnTo>
                    <a:pt x="1040" y="98"/>
                  </a:lnTo>
                  <a:lnTo>
                    <a:pt x="1027" y="111"/>
                  </a:lnTo>
                  <a:lnTo>
                    <a:pt x="1010" y="120"/>
                  </a:lnTo>
                  <a:lnTo>
                    <a:pt x="990" y="123"/>
                  </a:lnTo>
                  <a:lnTo>
                    <a:pt x="61" y="123"/>
                  </a:lnTo>
                  <a:lnTo>
                    <a:pt x="42" y="120"/>
                  </a:lnTo>
                  <a:lnTo>
                    <a:pt x="25" y="111"/>
                  </a:lnTo>
                  <a:lnTo>
                    <a:pt x="12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6" name="Freeform 440"/>
            <p:cNvSpPr>
              <a:spLocks/>
            </p:cNvSpPr>
            <p:nvPr/>
          </p:nvSpPr>
          <p:spPr bwMode="auto">
            <a:xfrm>
              <a:off x="4695825" y="3887788"/>
              <a:ext cx="152400" cy="17462"/>
            </a:xfrm>
            <a:custGeom>
              <a:avLst/>
              <a:gdLst>
                <a:gd name="T0" fmla="*/ 61 w 1052"/>
                <a:gd name="T1" fmla="*/ 0 h 123"/>
                <a:gd name="T2" fmla="*/ 990 w 1052"/>
                <a:gd name="T3" fmla="*/ 0 h 123"/>
                <a:gd name="T4" fmla="*/ 1010 w 1052"/>
                <a:gd name="T5" fmla="*/ 2 h 123"/>
                <a:gd name="T6" fmla="*/ 1027 w 1052"/>
                <a:gd name="T7" fmla="*/ 12 h 123"/>
                <a:gd name="T8" fmla="*/ 1040 w 1052"/>
                <a:gd name="T9" fmla="*/ 25 h 123"/>
                <a:gd name="T10" fmla="*/ 1049 w 1052"/>
                <a:gd name="T11" fmla="*/ 42 h 123"/>
                <a:gd name="T12" fmla="*/ 1052 w 1052"/>
                <a:gd name="T13" fmla="*/ 61 h 123"/>
                <a:gd name="T14" fmla="*/ 1049 w 1052"/>
                <a:gd name="T15" fmla="*/ 81 h 123"/>
                <a:gd name="T16" fmla="*/ 1040 w 1052"/>
                <a:gd name="T17" fmla="*/ 97 h 123"/>
                <a:gd name="T18" fmla="*/ 1027 w 1052"/>
                <a:gd name="T19" fmla="*/ 111 h 123"/>
                <a:gd name="T20" fmla="*/ 1010 w 1052"/>
                <a:gd name="T21" fmla="*/ 120 h 123"/>
                <a:gd name="T22" fmla="*/ 990 w 1052"/>
                <a:gd name="T23" fmla="*/ 123 h 123"/>
                <a:gd name="T24" fmla="*/ 61 w 1052"/>
                <a:gd name="T25" fmla="*/ 123 h 123"/>
                <a:gd name="T26" fmla="*/ 42 w 1052"/>
                <a:gd name="T27" fmla="*/ 120 h 123"/>
                <a:gd name="T28" fmla="*/ 25 w 1052"/>
                <a:gd name="T29" fmla="*/ 111 h 123"/>
                <a:gd name="T30" fmla="*/ 12 w 1052"/>
                <a:gd name="T31" fmla="*/ 97 h 123"/>
                <a:gd name="T32" fmla="*/ 3 w 1052"/>
                <a:gd name="T33" fmla="*/ 81 h 123"/>
                <a:gd name="T34" fmla="*/ 0 w 1052"/>
                <a:gd name="T35" fmla="*/ 61 h 123"/>
                <a:gd name="T36" fmla="*/ 3 w 1052"/>
                <a:gd name="T37" fmla="*/ 42 h 123"/>
                <a:gd name="T38" fmla="*/ 12 w 1052"/>
                <a:gd name="T39" fmla="*/ 25 h 123"/>
                <a:gd name="T40" fmla="*/ 25 w 1052"/>
                <a:gd name="T41" fmla="*/ 12 h 123"/>
                <a:gd name="T42" fmla="*/ 42 w 1052"/>
                <a:gd name="T43" fmla="*/ 2 h 123"/>
                <a:gd name="T44" fmla="*/ 61 w 1052"/>
                <a:gd name="T4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52" h="123">
                  <a:moveTo>
                    <a:pt x="61" y="0"/>
                  </a:moveTo>
                  <a:lnTo>
                    <a:pt x="990" y="0"/>
                  </a:lnTo>
                  <a:lnTo>
                    <a:pt x="1010" y="2"/>
                  </a:lnTo>
                  <a:lnTo>
                    <a:pt x="1027" y="12"/>
                  </a:lnTo>
                  <a:lnTo>
                    <a:pt x="1040" y="25"/>
                  </a:lnTo>
                  <a:lnTo>
                    <a:pt x="1049" y="42"/>
                  </a:lnTo>
                  <a:lnTo>
                    <a:pt x="1052" y="61"/>
                  </a:lnTo>
                  <a:lnTo>
                    <a:pt x="1049" y="81"/>
                  </a:lnTo>
                  <a:lnTo>
                    <a:pt x="1040" y="97"/>
                  </a:lnTo>
                  <a:lnTo>
                    <a:pt x="1027" y="111"/>
                  </a:lnTo>
                  <a:lnTo>
                    <a:pt x="1010" y="120"/>
                  </a:lnTo>
                  <a:lnTo>
                    <a:pt x="990" y="123"/>
                  </a:lnTo>
                  <a:lnTo>
                    <a:pt x="61" y="123"/>
                  </a:lnTo>
                  <a:lnTo>
                    <a:pt x="42" y="120"/>
                  </a:lnTo>
                  <a:lnTo>
                    <a:pt x="25" y="111"/>
                  </a:lnTo>
                  <a:lnTo>
                    <a:pt x="12" y="97"/>
                  </a:lnTo>
                  <a:lnTo>
                    <a:pt x="3" y="81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2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7" name="Freeform 441"/>
            <p:cNvSpPr>
              <a:spLocks/>
            </p:cNvSpPr>
            <p:nvPr/>
          </p:nvSpPr>
          <p:spPr bwMode="auto">
            <a:xfrm>
              <a:off x="4695825" y="3919538"/>
              <a:ext cx="152400" cy="17462"/>
            </a:xfrm>
            <a:custGeom>
              <a:avLst/>
              <a:gdLst>
                <a:gd name="T0" fmla="*/ 61 w 1052"/>
                <a:gd name="T1" fmla="*/ 0 h 123"/>
                <a:gd name="T2" fmla="*/ 990 w 1052"/>
                <a:gd name="T3" fmla="*/ 0 h 123"/>
                <a:gd name="T4" fmla="*/ 1010 w 1052"/>
                <a:gd name="T5" fmla="*/ 4 h 123"/>
                <a:gd name="T6" fmla="*/ 1027 w 1052"/>
                <a:gd name="T7" fmla="*/ 12 h 123"/>
                <a:gd name="T8" fmla="*/ 1040 w 1052"/>
                <a:gd name="T9" fmla="*/ 25 h 123"/>
                <a:gd name="T10" fmla="*/ 1049 w 1052"/>
                <a:gd name="T11" fmla="*/ 42 h 123"/>
                <a:gd name="T12" fmla="*/ 1052 w 1052"/>
                <a:gd name="T13" fmla="*/ 62 h 123"/>
                <a:gd name="T14" fmla="*/ 1049 w 1052"/>
                <a:gd name="T15" fmla="*/ 81 h 123"/>
                <a:gd name="T16" fmla="*/ 1040 w 1052"/>
                <a:gd name="T17" fmla="*/ 99 h 123"/>
                <a:gd name="T18" fmla="*/ 1027 w 1052"/>
                <a:gd name="T19" fmla="*/ 112 h 123"/>
                <a:gd name="T20" fmla="*/ 1010 w 1052"/>
                <a:gd name="T21" fmla="*/ 120 h 123"/>
                <a:gd name="T22" fmla="*/ 990 w 1052"/>
                <a:gd name="T23" fmla="*/ 123 h 123"/>
                <a:gd name="T24" fmla="*/ 61 w 1052"/>
                <a:gd name="T25" fmla="*/ 123 h 123"/>
                <a:gd name="T26" fmla="*/ 42 w 1052"/>
                <a:gd name="T27" fmla="*/ 120 h 123"/>
                <a:gd name="T28" fmla="*/ 25 w 1052"/>
                <a:gd name="T29" fmla="*/ 112 h 123"/>
                <a:gd name="T30" fmla="*/ 12 w 1052"/>
                <a:gd name="T31" fmla="*/ 99 h 123"/>
                <a:gd name="T32" fmla="*/ 3 w 1052"/>
                <a:gd name="T33" fmla="*/ 81 h 123"/>
                <a:gd name="T34" fmla="*/ 0 w 1052"/>
                <a:gd name="T35" fmla="*/ 62 h 123"/>
                <a:gd name="T36" fmla="*/ 3 w 1052"/>
                <a:gd name="T37" fmla="*/ 42 h 123"/>
                <a:gd name="T38" fmla="*/ 12 w 1052"/>
                <a:gd name="T39" fmla="*/ 25 h 123"/>
                <a:gd name="T40" fmla="*/ 25 w 1052"/>
                <a:gd name="T41" fmla="*/ 12 h 123"/>
                <a:gd name="T42" fmla="*/ 42 w 1052"/>
                <a:gd name="T43" fmla="*/ 4 h 123"/>
                <a:gd name="T44" fmla="*/ 61 w 1052"/>
                <a:gd name="T4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52" h="123">
                  <a:moveTo>
                    <a:pt x="61" y="0"/>
                  </a:moveTo>
                  <a:lnTo>
                    <a:pt x="990" y="0"/>
                  </a:lnTo>
                  <a:lnTo>
                    <a:pt x="1010" y="4"/>
                  </a:lnTo>
                  <a:lnTo>
                    <a:pt x="1027" y="12"/>
                  </a:lnTo>
                  <a:lnTo>
                    <a:pt x="1040" y="25"/>
                  </a:lnTo>
                  <a:lnTo>
                    <a:pt x="1049" y="42"/>
                  </a:lnTo>
                  <a:lnTo>
                    <a:pt x="1052" y="62"/>
                  </a:lnTo>
                  <a:lnTo>
                    <a:pt x="1049" y="81"/>
                  </a:lnTo>
                  <a:lnTo>
                    <a:pt x="1040" y="99"/>
                  </a:lnTo>
                  <a:lnTo>
                    <a:pt x="1027" y="112"/>
                  </a:lnTo>
                  <a:lnTo>
                    <a:pt x="1010" y="120"/>
                  </a:lnTo>
                  <a:lnTo>
                    <a:pt x="990" y="123"/>
                  </a:lnTo>
                  <a:lnTo>
                    <a:pt x="61" y="123"/>
                  </a:lnTo>
                  <a:lnTo>
                    <a:pt x="42" y="120"/>
                  </a:lnTo>
                  <a:lnTo>
                    <a:pt x="25" y="112"/>
                  </a:lnTo>
                  <a:lnTo>
                    <a:pt x="12" y="99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8" name="Freeform 442"/>
            <p:cNvSpPr>
              <a:spLocks/>
            </p:cNvSpPr>
            <p:nvPr/>
          </p:nvSpPr>
          <p:spPr bwMode="auto">
            <a:xfrm>
              <a:off x="4441825" y="3698875"/>
              <a:ext cx="17462" cy="17462"/>
            </a:xfrm>
            <a:custGeom>
              <a:avLst/>
              <a:gdLst>
                <a:gd name="T0" fmla="*/ 61 w 123"/>
                <a:gd name="T1" fmla="*/ 0 h 123"/>
                <a:gd name="T2" fmla="*/ 78 w 123"/>
                <a:gd name="T3" fmla="*/ 2 h 123"/>
                <a:gd name="T4" fmla="*/ 93 w 123"/>
                <a:gd name="T5" fmla="*/ 7 h 123"/>
                <a:gd name="T6" fmla="*/ 106 w 123"/>
                <a:gd name="T7" fmla="*/ 17 h 123"/>
                <a:gd name="T8" fmla="*/ 116 w 123"/>
                <a:gd name="T9" fmla="*/ 30 h 123"/>
                <a:gd name="T10" fmla="*/ 121 w 123"/>
                <a:gd name="T11" fmla="*/ 45 h 123"/>
                <a:gd name="T12" fmla="*/ 123 w 123"/>
                <a:gd name="T13" fmla="*/ 61 h 123"/>
                <a:gd name="T14" fmla="*/ 121 w 123"/>
                <a:gd name="T15" fmla="*/ 76 h 123"/>
                <a:gd name="T16" fmla="*/ 116 w 123"/>
                <a:gd name="T17" fmla="*/ 92 h 123"/>
                <a:gd name="T18" fmla="*/ 106 w 123"/>
                <a:gd name="T19" fmla="*/ 105 h 123"/>
                <a:gd name="T20" fmla="*/ 93 w 123"/>
                <a:gd name="T21" fmla="*/ 114 h 123"/>
                <a:gd name="T22" fmla="*/ 78 w 123"/>
                <a:gd name="T23" fmla="*/ 121 h 123"/>
                <a:gd name="T24" fmla="*/ 61 w 123"/>
                <a:gd name="T25" fmla="*/ 123 h 123"/>
                <a:gd name="T26" fmla="*/ 45 w 123"/>
                <a:gd name="T27" fmla="*/ 121 h 123"/>
                <a:gd name="T28" fmla="*/ 31 w 123"/>
                <a:gd name="T29" fmla="*/ 114 h 123"/>
                <a:gd name="T30" fmla="*/ 18 w 123"/>
                <a:gd name="T31" fmla="*/ 105 h 123"/>
                <a:gd name="T32" fmla="*/ 8 w 123"/>
                <a:gd name="T33" fmla="*/ 92 h 123"/>
                <a:gd name="T34" fmla="*/ 2 w 123"/>
                <a:gd name="T35" fmla="*/ 76 h 123"/>
                <a:gd name="T36" fmla="*/ 0 w 123"/>
                <a:gd name="T37" fmla="*/ 61 h 123"/>
                <a:gd name="T38" fmla="*/ 2 w 123"/>
                <a:gd name="T39" fmla="*/ 45 h 123"/>
                <a:gd name="T40" fmla="*/ 8 w 123"/>
                <a:gd name="T41" fmla="*/ 30 h 123"/>
                <a:gd name="T42" fmla="*/ 18 w 123"/>
                <a:gd name="T43" fmla="*/ 17 h 123"/>
                <a:gd name="T44" fmla="*/ 31 w 123"/>
                <a:gd name="T45" fmla="*/ 7 h 123"/>
                <a:gd name="T46" fmla="*/ 45 w 123"/>
                <a:gd name="T47" fmla="*/ 2 h 123"/>
                <a:gd name="T48" fmla="*/ 61 w 123"/>
                <a:gd name="T4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3" h="123">
                  <a:moveTo>
                    <a:pt x="61" y="0"/>
                  </a:moveTo>
                  <a:lnTo>
                    <a:pt x="78" y="2"/>
                  </a:lnTo>
                  <a:lnTo>
                    <a:pt x="93" y="7"/>
                  </a:lnTo>
                  <a:lnTo>
                    <a:pt x="106" y="17"/>
                  </a:lnTo>
                  <a:lnTo>
                    <a:pt x="116" y="30"/>
                  </a:lnTo>
                  <a:lnTo>
                    <a:pt x="121" y="45"/>
                  </a:lnTo>
                  <a:lnTo>
                    <a:pt x="123" y="61"/>
                  </a:lnTo>
                  <a:lnTo>
                    <a:pt x="121" y="76"/>
                  </a:lnTo>
                  <a:lnTo>
                    <a:pt x="116" y="92"/>
                  </a:lnTo>
                  <a:lnTo>
                    <a:pt x="106" y="105"/>
                  </a:lnTo>
                  <a:lnTo>
                    <a:pt x="93" y="114"/>
                  </a:lnTo>
                  <a:lnTo>
                    <a:pt x="78" y="121"/>
                  </a:lnTo>
                  <a:lnTo>
                    <a:pt x="61" y="123"/>
                  </a:lnTo>
                  <a:lnTo>
                    <a:pt x="45" y="121"/>
                  </a:lnTo>
                  <a:lnTo>
                    <a:pt x="31" y="114"/>
                  </a:lnTo>
                  <a:lnTo>
                    <a:pt x="18" y="105"/>
                  </a:lnTo>
                  <a:lnTo>
                    <a:pt x="8" y="92"/>
                  </a:lnTo>
                  <a:lnTo>
                    <a:pt x="2" y="76"/>
                  </a:lnTo>
                  <a:lnTo>
                    <a:pt x="0" y="61"/>
                  </a:lnTo>
                  <a:lnTo>
                    <a:pt x="2" y="45"/>
                  </a:lnTo>
                  <a:lnTo>
                    <a:pt x="8" y="30"/>
                  </a:lnTo>
                  <a:lnTo>
                    <a:pt x="18" y="17"/>
                  </a:lnTo>
                  <a:lnTo>
                    <a:pt x="31" y="7"/>
                  </a:lnTo>
                  <a:lnTo>
                    <a:pt x="45" y="2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9" name="Freeform 443"/>
            <p:cNvSpPr>
              <a:spLocks/>
            </p:cNvSpPr>
            <p:nvPr/>
          </p:nvSpPr>
          <p:spPr bwMode="auto">
            <a:xfrm>
              <a:off x="4464050" y="3698875"/>
              <a:ext cx="17462" cy="17462"/>
            </a:xfrm>
            <a:custGeom>
              <a:avLst/>
              <a:gdLst>
                <a:gd name="T0" fmla="*/ 62 w 125"/>
                <a:gd name="T1" fmla="*/ 0 h 123"/>
                <a:gd name="T2" fmla="*/ 78 w 125"/>
                <a:gd name="T3" fmla="*/ 2 h 123"/>
                <a:gd name="T4" fmla="*/ 94 w 125"/>
                <a:gd name="T5" fmla="*/ 7 h 123"/>
                <a:gd name="T6" fmla="*/ 107 w 125"/>
                <a:gd name="T7" fmla="*/ 17 h 123"/>
                <a:gd name="T8" fmla="*/ 116 w 125"/>
                <a:gd name="T9" fmla="*/ 30 h 123"/>
                <a:gd name="T10" fmla="*/ 123 w 125"/>
                <a:gd name="T11" fmla="*/ 45 h 123"/>
                <a:gd name="T12" fmla="*/ 125 w 125"/>
                <a:gd name="T13" fmla="*/ 61 h 123"/>
                <a:gd name="T14" fmla="*/ 123 w 125"/>
                <a:gd name="T15" fmla="*/ 76 h 123"/>
                <a:gd name="T16" fmla="*/ 116 w 125"/>
                <a:gd name="T17" fmla="*/ 92 h 123"/>
                <a:gd name="T18" fmla="*/ 107 w 125"/>
                <a:gd name="T19" fmla="*/ 105 h 123"/>
                <a:gd name="T20" fmla="*/ 94 w 125"/>
                <a:gd name="T21" fmla="*/ 114 h 123"/>
                <a:gd name="T22" fmla="*/ 78 w 125"/>
                <a:gd name="T23" fmla="*/ 121 h 123"/>
                <a:gd name="T24" fmla="*/ 62 w 125"/>
                <a:gd name="T25" fmla="*/ 123 h 123"/>
                <a:gd name="T26" fmla="*/ 47 w 125"/>
                <a:gd name="T27" fmla="*/ 121 h 123"/>
                <a:gd name="T28" fmla="*/ 32 w 125"/>
                <a:gd name="T29" fmla="*/ 114 h 123"/>
                <a:gd name="T30" fmla="*/ 19 w 125"/>
                <a:gd name="T31" fmla="*/ 105 h 123"/>
                <a:gd name="T32" fmla="*/ 9 w 125"/>
                <a:gd name="T33" fmla="*/ 92 h 123"/>
                <a:gd name="T34" fmla="*/ 3 w 125"/>
                <a:gd name="T35" fmla="*/ 76 h 123"/>
                <a:gd name="T36" fmla="*/ 0 w 125"/>
                <a:gd name="T37" fmla="*/ 61 h 123"/>
                <a:gd name="T38" fmla="*/ 3 w 125"/>
                <a:gd name="T39" fmla="*/ 45 h 123"/>
                <a:gd name="T40" fmla="*/ 9 w 125"/>
                <a:gd name="T41" fmla="*/ 30 h 123"/>
                <a:gd name="T42" fmla="*/ 19 w 125"/>
                <a:gd name="T43" fmla="*/ 17 h 123"/>
                <a:gd name="T44" fmla="*/ 32 w 125"/>
                <a:gd name="T45" fmla="*/ 7 h 123"/>
                <a:gd name="T46" fmla="*/ 47 w 125"/>
                <a:gd name="T47" fmla="*/ 2 h 123"/>
                <a:gd name="T48" fmla="*/ 62 w 125"/>
                <a:gd name="T4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5" h="123">
                  <a:moveTo>
                    <a:pt x="62" y="0"/>
                  </a:moveTo>
                  <a:lnTo>
                    <a:pt x="78" y="2"/>
                  </a:lnTo>
                  <a:lnTo>
                    <a:pt x="94" y="7"/>
                  </a:lnTo>
                  <a:lnTo>
                    <a:pt x="107" y="17"/>
                  </a:lnTo>
                  <a:lnTo>
                    <a:pt x="116" y="30"/>
                  </a:lnTo>
                  <a:lnTo>
                    <a:pt x="123" y="45"/>
                  </a:lnTo>
                  <a:lnTo>
                    <a:pt x="125" y="61"/>
                  </a:lnTo>
                  <a:lnTo>
                    <a:pt x="123" y="76"/>
                  </a:lnTo>
                  <a:lnTo>
                    <a:pt x="116" y="92"/>
                  </a:lnTo>
                  <a:lnTo>
                    <a:pt x="107" y="105"/>
                  </a:lnTo>
                  <a:lnTo>
                    <a:pt x="94" y="114"/>
                  </a:lnTo>
                  <a:lnTo>
                    <a:pt x="78" y="121"/>
                  </a:lnTo>
                  <a:lnTo>
                    <a:pt x="62" y="123"/>
                  </a:lnTo>
                  <a:lnTo>
                    <a:pt x="47" y="121"/>
                  </a:lnTo>
                  <a:lnTo>
                    <a:pt x="32" y="114"/>
                  </a:lnTo>
                  <a:lnTo>
                    <a:pt x="19" y="105"/>
                  </a:lnTo>
                  <a:lnTo>
                    <a:pt x="9" y="92"/>
                  </a:lnTo>
                  <a:lnTo>
                    <a:pt x="3" y="76"/>
                  </a:lnTo>
                  <a:lnTo>
                    <a:pt x="0" y="61"/>
                  </a:lnTo>
                  <a:lnTo>
                    <a:pt x="3" y="45"/>
                  </a:lnTo>
                  <a:lnTo>
                    <a:pt x="9" y="30"/>
                  </a:lnTo>
                  <a:lnTo>
                    <a:pt x="19" y="17"/>
                  </a:lnTo>
                  <a:lnTo>
                    <a:pt x="32" y="7"/>
                  </a:lnTo>
                  <a:lnTo>
                    <a:pt x="47" y="2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0" name="Freeform 444"/>
            <p:cNvSpPr>
              <a:spLocks/>
            </p:cNvSpPr>
            <p:nvPr/>
          </p:nvSpPr>
          <p:spPr bwMode="auto">
            <a:xfrm>
              <a:off x="4486275" y="3698875"/>
              <a:ext cx="17462" cy="17462"/>
            </a:xfrm>
            <a:custGeom>
              <a:avLst/>
              <a:gdLst>
                <a:gd name="T0" fmla="*/ 62 w 124"/>
                <a:gd name="T1" fmla="*/ 0 h 123"/>
                <a:gd name="T2" fmla="*/ 78 w 124"/>
                <a:gd name="T3" fmla="*/ 2 h 123"/>
                <a:gd name="T4" fmla="*/ 92 w 124"/>
                <a:gd name="T5" fmla="*/ 7 h 123"/>
                <a:gd name="T6" fmla="*/ 105 w 124"/>
                <a:gd name="T7" fmla="*/ 17 h 123"/>
                <a:gd name="T8" fmla="*/ 115 w 124"/>
                <a:gd name="T9" fmla="*/ 30 h 123"/>
                <a:gd name="T10" fmla="*/ 122 w 124"/>
                <a:gd name="T11" fmla="*/ 45 h 123"/>
                <a:gd name="T12" fmla="*/ 124 w 124"/>
                <a:gd name="T13" fmla="*/ 61 h 123"/>
                <a:gd name="T14" fmla="*/ 122 w 124"/>
                <a:gd name="T15" fmla="*/ 76 h 123"/>
                <a:gd name="T16" fmla="*/ 115 w 124"/>
                <a:gd name="T17" fmla="*/ 92 h 123"/>
                <a:gd name="T18" fmla="*/ 105 w 124"/>
                <a:gd name="T19" fmla="*/ 105 h 123"/>
                <a:gd name="T20" fmla="*/ 92 w 124"/>
                <a:gd name="T21" fmla="*/ 114 h 123"/>
                <a:gd name="T22" fmla="*/ 78 w 124"/>
                <a:gd name="T23" fmla="*/ 121 h 123"/>
                <a:gd name="T24" fmla="*/ 62 w 124"/>
                <a:gd name="T25" fmla="*/ 123 h 123"/>
                <a:gd name="T26" fmla="*/ 46 w 124"/>
                <a:gd name="T27" fmla="*/ 121 h 123"/>
                <a:gd name="T28" fmla="*/ 31 w 124"/>
                <a:gd name="T29" fmla="*/ 114 h 123"/>
                <a:gd name="T30" fmla="*/ 18 w 124"/>
                <a:gd name="T31" fmla="*/ 105 h 123"/>
                <a:gd name="T32" fmla="*/ 8 w 124"/>
                <a:gd name="T33" fmla="*/ 92 h 123"/>
                <a:gd name="T34" fmla="*/ 2 w 124"/>
                <a:gd name="T35" fmla="*/ 76 h 123"/>
                <a:gd name="T36" fmla="*/ 0 w 124"/>
                <a:gd name="T37" fmla="*/ 61 h 123"/>
                <a:gd name="T38" fmla="*/ 2 w 124"/>
                <a:gd name="T39" fmla="*/ 45 h 123"/>
                <a:gd name="T40" fmla="*/ 8 w 124"/>
                <a:gd name="T41" fmla="*/ 30 h 123"/>
                <a:gd name="T42" fmla="*/ 18 w 124"/>
                <a:gd name="T43" fmla="*/ 17 h 123"/>
                <a:gd name="T44" fmla="*/ 31 w 124"/>
                <a:gd name="T45" fmla="*/ 7 h 123"/>
                <a:gd name="T46" fmla="*/ 46 w 124"/>
                <a:gd name="T47" fmla="*/ 2 h 123"/>
                <a:gd name="T48" fmla="*/ 62 w 124"/>
                <a:gd name="T4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4" h="123">
                  <a:moveTo>
                    <a:pt x="62" y="0"/>
                  </a:moveTo>
                  <a:lnTo>
                    <a:pt x="78" y="2"/>
                  </a:lnTo>
                  <a:lnTo>
                    <a:pt x="92" y="7"/>
                  </a:lnTo>
                  <a:lnTo>
                    <a:pt x="105" y="17"/>
                  </a:lnTo>
                  <a:lnTo>
                    <a:pt x="115" y="30"/>
                  </a:lnTo>
                  <a:lnTo>
                    <a:pt x="122" y="45"/>
                  </a:lnTo>
                  <a:lnTo>
                    <a:pt x="124" y="61"/>
                  </a:lnTo>
                  <a:lnTo>
                    <a:pt x="122" y="76"/>
                  </a:lnTo>
                  <a:lnTo>
                    <a:pt x="115" y="92"/>
                  </a:lnTo>
                  <a:lnTo>
                    <a:pt x="105" y="105"/>
                  </a:lnTo>
                  <a:lnTo>
                    <a:pt x="92" y="114"/>
                  </a:lnTo>
                  <a:lnTo>
                    <a:pt x="78" y="121"/>
                  </a:lnTo>
                  <a:lnTo>
                    <a:pt x="62" y="123"/>
                  </a:lnTo>
                  <a:lnTo>
                    <a:pt x="46" y="121"/>
                  </a:lnTo>
                  <a:lnTo>
                    <a:pt x="31" y="114"/>
                  </a:lnTo>
                  <a:lnTo>
                    <a:pt x="18" y="105"/>
                  </a:lnTo>
                  <a:lnTo>
                    <a:pt x="8" y="92"/>
                  </a:lnTo>
                  <a:lnTo>
                    <a:pt x="2" y="76"/>
                  </a:lnTo>
                  <a:lnTo>
                    <a:pt x="0" y="61"/>
                  </a:lnTo>
                  <a:lnTo>
                    <a:pt x="2" y="45"/>
                  </a:lnTo>
                  <a:lnTo>
                    <a:pt x="8" y="30"/>
                  </a:lnTo>
                  <a:lnTo>
                    <a:pt x="18" y="17"/>
                  </a:lnTo>
                  <a:lnTo>
                    <a:pt x="31" y="7"/>
                  </a:lnTo>
                  <a:lnTo>
                    <a:pt x="46" y="2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1" name="Freeform 445"/>
            <p:cNvSpPr>
              <a:spLocks/>
            </p:cNvSpPr>
            <p:nvPr/>
          </p:nvSpPr>
          <p:spPr bwMode="auto">
            <a:xfrm>
              <a:off x="4448175" y="3760788"/>
              <a:ext cx="76200" cy="17462"/>
            </a:xfrm>
            <a:custGeom>
              <a:avLst/>
              <a:gdLst>
                <a:gd name="T0" fmla="*/ 62 w 519"/>
                <a:gd name="T1" fmla="*/ 0 h 124"/>
                <a:gd name="T2" fmla="*/ 458 w 519"/>
                <a:gd name="T3" fmla="*/ 0 h 124"/>
                <a:gd name="T4" fmla="*/ 477 w 519"/>
                <a:gd name="T5" fmla="*/ 3 h 124"/>
                <a:gd name="T6" fmla="*/ 494 w 519"/>
                <a:gd name="T7" fmla="*/ 12 h 124"/>
                <a:gd name="T8" fmla="*/ 507 w 519"/>
                <a:gd name="T9" fmla="*/ 26 h 124"/>
                <a:gd name="T10" fmla="*/ 517 w 519"/>
                <a:gd name="T11" fmla="*/ 42 h 124"/>
                <a:gd name="T12" fmla="*/ 519 w 519"/>
                <a:gd name="T13" fmla="*/ 63 h 124"/>
                <a:gd name="T14" fmla="*/ 517 w 519"/>
                <a:gd name="T15" fmla="*/ 82 h 124"/>
                <a:gd name="T16" fmla="*/ 507 w 519"/>
                <a:gd name="T17" fmla="*/ 98 h 124"/>
                <a:gd name="T18" fmla="*/ 494 w 519"/>
                <a:gd name="T19" fmla="*/ 112 h 124"/>
                <a:gd name="T20" fmla="*/ 477 w 519"/>
                <a:gd name="T21" fmla="*/ 121 h 124"/>
                <a:gd name="T22" fmla="*/ 458 w 519"/>
                <a:gd name="T23" fmla="*/ 124 h 124"/>
                <a:gd name="T24" fmla="*/ 62 w 519"/>
                <a:gd name="T25" fmla="*/ 124 h 124"/>
                <a:gd name="T26" fmla="*/ 43 w 519"/>
                <a:gd name="T27" fmla="*/ 121 h 124"/>
                <a:gd name="T28" fmla="*/ 26 w 519"/>
                <a:gd name="T29" fmla="*/ 112 h 124"/>
                <a:gd name="T30" fmla="*/ 12 w 519"/>
                <a:gd name="T31" fmla="*/ 98 h 124"/>
                <a:gd name="T32" fmla="*/ 3 w 519"/>
                <a:gd name="T33" fmla="*/ 82 h 124"/>
                <a:gd name="T34" fmla="*/ 0 w 519"/>
                <a:gd name="T35" fmla="*/ 63 h 124"/>
                <a:gd name="T36" fmla="*/ 3 w 519"/>
                <a:gd name="T37" fmla="*/ 42 h 124"/>
                <a:gd name="T38" fmla="*/ 12 w 519"/>
                <a:gd name="T39" fmla="*/ 26 h 124"/>
                <a:gd name="T40" fmla="*/ 26 w 519"/>
                <a:gd name="T41" fmla="*/ 12 h 124"/>
                <a:gd name="T42" fmla="*/ 43 w 519"/>
                <a:gd name="T43" fmla="*/ 3 h 124"/>
                <a:gd name="T44" fmla="*/ 62 w 519"/>
                <a:gd name="T45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19" h="124">
                  <a:moveTo>
                    <a:pt x="62" y="0"/>
                  </a:moveTo>
                  <a:lnTo>
                    <a:pt x="458" y="0"/>
                  </a:lnTo>
                  <a:lnTo>
                    <a:pt x="477" y="3"/>
                  </a:lnTo>
                  <a:lnTo>
                    <a:pt x="494" y="12"/>
                  </a:lnTo>
                  <a:lnTo>
                    <a:pt x="507" y="26"/>
                  </a:lnTo>
                  <a:lnTo>
                    <a:pt x="517" y="42"/>
                  </a:lnTo>
                  <a:lnTo>
                    <a:pt x="519" y="63"/>
                  </a:lnTo>
                  <a:lnTo>
                    <a:pt x="517" y="82"/>
                  </a:lnTo>
                  <a:lnTo>
                    <a:pt x="507" y="98"/>
                  </a:lnTo>
                  <a:lnTo>
                    <a:pt x="494" y="112"/>
                  </a:lnTo>
                  <a:lnTo>
                    <a:pt x="477" y="121"/>
                  </a:lnTo>
                  <a:lnTo>
                    <a:pt x="458" y="124"/>
                  </a:lnTo>
                  <a:lnTo>
                    <a:pt x="62" y="124"/>
                  </a:lnTo>
                  <a:lnTo>
                    <a:pt x="43" y="121"/>
                  </a:lnTo>
                  <a:lnTo>
                    <a:pt x="26" y="112"/>
                  </a:lnTo>
                  <a:lnTo>
                    <a:pt x="12" y="98"/>
                  </a:lnTo>
                  <a:lnTo>
                    <a:pt x="3" y="82"/>
                  </a:lnTo>
                  <a:lnTo>
                    <a:pt x="0" y="63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3" y="3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2" name="Freeform 446"/>
            <p:cNvSpPr>
              <a:spLocks/>
            </p:cNvSpPr>
            <p:nvPr/>
          </p:nvSpPr>
          <p:spPr bwMode="auto">
            <a:xfrm>
              <a:off x="4448175" y="3792538"/>
              <a:ext cx="76200" cy="17462"/>
            </a:xfrm>
            <a:custGeom>
              <a:avLst/>
              <a:gdLst>
                <a:gd name="T0" fmla="*/ 62 w 519"/>
                <a:gd name="T1" fmla="*/ 0 h 123"/>
                <a:gd name="T2" fmla="*/ 458 w 519"/>
                <a:gd name="T3" fmla="*/ 0 h 123"/>
                <a:gd name="T4" fmla="*/ 477 w 519"/>
                <a:gd name="T5" fmla="*/ 3 h 123"/>
                <a:gd name="T6" fmla="*/ 494 w 519"/>
                <a:gd name="T7" fmla="*/ 11 h 123"/>
                <a:gd name="T8" fmla="*/ 507 w 519"/>
                <a:gd name="T9" fmla="*/ 24 h 123"/>
                <a:gd name="T10" fmla="*/ 517 w 519"/>
                <a:gd name="T11" fmla="*/ 42 h 123"/>
                <a:gd name="T12" fmla="*/ 519 w 519"/>
                <a:gd name="T13" fmla="*/ 61 h 123"/>
                <a:gd name="T14" fmla="*/ 517 w 519"/>
                <a:gd name="T15" fmla="*/ 81 h 123"/>
                <a:gd name="T16" fmla="*/ 507 w 519"/>
                <a:gd name="T17" fmla="*/ 98 h 123"/>
                <a:gd name="T18" fmla="*/ 494 w 519"/>
                <a:gd name="T19" fmla="*/ 111 h 123"/>
                <a:gd name="T20" fmla="*/ 477 w 519"/>
                <a:gd name="T21" fmla="*/ 120 h 123"/>
                <a:gd name="T22" fmla="*/ 458 w 519"/>
                <a:gd name="T23" fmla="*/ 123 h 123"/>
                <a:gd name="T24" fmla="*/ 62 w 519"/>
                <a:gd name="T25" fmla="*/ 123 h 123"/>
                <a:gd name="T26" fmla="*/ 43 w 519"/>
                <a:gd name="T27" fmla="*/ 120 h 123"/>
                <a:gd name="T28" fmla="*/ 26 w 519"/>
                <a:gd name="T29" fmla="*/ 111 h 123"/>
                <a:gd name="T30" fmla="*/ 12 w 519"/>
                <a:gd name="T31" fmla="*/ 98 h 123"/>
                <a:gd name="T32" fmla="*/ 3 w 519"/>
                <a:gd name="T33" fmla="*/ 81 h 123"/>
                <a:gd name="T34" fmla="*/ 0 w 519"/>
                <a:gd name="T35" fmla="*/ 61 h 123"/>
                <a:gd name="T36" fmla="*/ 3 w 519"/>
                <a:gd name="T37" fmla="*/ 42 h 123"/>
                <a:gd name="T38" fmla="*/ 12 w 519"/>
                <a:gd name="T39" fmla="*/ 24 h 123"/>
                <a:gd name="T40" fmla="*/ 26 w 519"/>
                <a:gd name="T41" fmla="*/ 11 h 123"/>
                <a:gd name="T42" fmla="*/ 43 w 519"/>
                <a:gd name="T43" fmla="*/ 3 h 123"/>
                <a:gd name="T44" fmla="*/ 62 w 519"/>
                <a:gd name="T4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19" h="123">
                  <a:moveTo>
                    <a:pt x="62" y="0"/>
                  </a:moveTo>
                  <a:lnTo>
                    <a:pt x="458" y="0"/>
                  </a:lnTo>
                  <a:lnTo>
                    <a:pt x="477" y="3"/>
                  </a:lnTo>
                  <a:lnTo>
                    <a:pt x="494" y="11"/>
                  </a:lnTo>
                  <a:lnTo>
                    <a:pt x="507" y="24"/>
                  </a:lnTo>
                  <a:lnTo>
                    <a:pt x="517" y="42"/>
                  </a:lnTo>
                  <a:lnTo>
                    <a:pt x="519" y="61"/>
                  </a:lnTo>
                  <a:lnTo>
                    <a:pt x="517" y="81"/>
                  </a:lnTo>
                  <a:lnTo>
                    <a:pt x="507" y="98"/>
                  </a:lnTo>
                  <a:lnTo>
                    <a:pt x="494" y="111"/>
                  </a:lnTo>
                  <a:lnTo>
                    <a:pt x="477" y="120"/>
                  </a:lnTo>
                  <a:lnTo>
                    <a:pt x="458" y="123"/>
                  </a:lnTo>
                  <a:lnTo>
                    <a:pt x="62" y="123"/>
                  </a:lnTo>
                  <a:lnTo>
                    <a:pt x="43" y="120"/>
                  </a:lnTo>
                  <a:lnTo>
                    <a:pt x="26" y="111"/>
                  </a:lnTo>
                  <a:lnTo>
                    <a:pt x="12" y="98"/>
                  </a:lnTo>
                  <a:lnTo>
                    <a:pt x="3" y="81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6" y="11"/>
                  </a:lnTo>
                  <a:lnTo>
                    <a:pt x="43" y="3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3" name="Freeform 447"/>
            <p:cNvSpPr>
              <a:spLocks/>
            </p:cNvSpPr>
            <p:nvPr/>
          </p:nvSpPr>
          <p:spPr bwMode="auto">
            <a:xfrm>
              <a:off x="4448175" y="3824288"/>
              <a:ext cx="76200" cy="17462"/>
            </a:xfrm>
            <a:custGeom>
              <a:avLst/>
              <a:gdLst>
                <a:gd name="T0" fmla="*/ 62 w 519"/>
                <a:gd name="T1" fmla="*/ 0 h 123"/>
                <a:gd name="T2" fmla="*/ 458 w 519"/>
                <a:gd name="T3" fmla="*/ 0 h 123"/>
                <a:gd name="T4" fmla="*/ 477 w 519"/>
                <a:gd name="T5" fmla="*/ 3 h 123"/>
                <a:gd name="T6" fmla="*/ 494 w 519"/>
                <a:gd name="T7" fmla="*/ 12 h 123"/>
                <a:gd name="T8" fmla="*/ 507 w 519"/>
                <a:gd name="T9" fmla="*/ 26 h 123"/>
                <a:gd name="T10" fmla="*/ 517 w 519"/>
                <a:gd name="T11" fmla="*/ 42 h 123"/>
                <a:gd name="T12" fmla="*/ 519 w 519"/>
                <a:gd name="T13" fmla="*/ 62 h 123"/>
                <a:gd name="T14" fmla="*/ 517 w 519"/>
                <a:gd name="T15" fmla="*/ 81 h 123"/>
                <a:gd name="T16" fmla="*/ 507 w 519"/>
                <a:gd name="T17" fmla="*/ 98 h 123"/>
                <a:gd name="T18" fmla="*/ 494 w 519"/>
                <a:gd name="T19" fmla="*/ 111 h 123"/>
                <a:gd name="T20" fmla="*/ 477 w 519"/>
                <a:gd name="T21" fmla="*/ 121 h 123"/>
                <a:gd name="T22" fmla="*/ 458 w 519"/>
                <a:gd name="T23" fmla="*/ 123 h 123"/>
                <a:gd name="T24" fmla="*/ 62 w 519"/>
                <a:gd name="T25" fmla="*/ 123 h 123"/>
                <a:gd name="T26" fmla="*/ 43 w 519"/>
                <a:gd name="T27" fmla="*/ 121 h 123"/>
                <a:gd name="T28" fmla="*/ 26 w 519"/>
                <a:gd name="T29" fmla="*/ 111 h 123"/>
                <a:gd name="T30" fmla="*/ 12 w 519"/>
                <a:gd name="T31" fmla="*/ 98 h 123"/>
                <a:gd name="T32" fmla="*/ 3 w 519"/>
                <a:gd name="T33" fmla="*/ 81 h 123"/>
                <a:gd name="T34" fmla="*/ 0 w 519"/>
                <a:gd name="T35" fmla="*/ 62 h 123"/>
                <a:gd name="T36" fmla="*/ 3 w 519"/>
                <a:gd name="T37" fmla="*/ 42 h 123"/>
                <a:gd name="T38" fmla="*/ 12 w 519"/>
                <a:gd name="T39" fmla="*/ 26 h 123"/>
                <a:gd name="T40" fmla="*/ 26 w 519"/>
                <a:gd name="T41" fmla="*/ 12 h 123"/>
                <a:gd name="T42" fmla="*/ 43 w 519"/>
                <a:gd name="T43" fmla="*/ 3 h 123"/>
                <a:gd name="T44" fmla="*/ 62 w 519"/>
                <a:gd name="T4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19" h="123">
                  <a:moveTo>
                    <a:pt x="62" y="0"/>
                  </a:moveTo>
                  <a:lnTo>
                    <a:pt x="458" y="0"/>
                  </a:lnTo>
                  <a:lnTo>
                    <a:pt x="477" y="3"/>
                  </a:lnTo>
                  <a:lnTo>
                    <a:pt x="494" y="12"/>
                  </a:lnTo>
                  <a:lnTo>
                    <a:pt x="507" y="26"/>
                  </a:lnTo>
                  <a:lnTo>
                    <a:pt x="517" y="42"/>
                  </a:lnTo>
                  <a:lnTo>
                    <a:pt x="519" y="62"/>
                  </a:lnTo>
                  <a:lnTo>
                    <a:pt x="517" y="81"/>
                  </a:lnTo>
                  <a:lnTo>
                    <a:pt x="507" y="98"/>
                  </a:lnTo>
                  <a:lnTo>
                    <a:pt x="494" y="111"/>
                  </a:lnTo>
                  <a:lnTo>
                    <a:pt x="477" y="121"/>
                  </a:lnTo>
                  <a:lnTo>
                    <a:pt x="458" y="123"/>
                  </a:lnTo>
                  <a:lnTo>
                    <a:pt x="62" y="123"/>
                  </a:lnTo>
                  <a:lnTo>
                    <a:pt x="43" y="121"/>
                  </a:lnTo>
                  <a:lnTo>
                    <a:pt x="26" y="111"/>
                  </a:lnTo>
                  <a:lnTo>
                    <a:pt x="12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3" y="3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58" name="Freeform 452"/>
          <p:cNvSpPr>
            <a:spLocks noEditPoints="1"/>
          </p:cNvSpPr>
          <p:nvPr/>
        </p:nvSpPr>
        <p:spPr bwMode="auto">
          <a:xfrm flipH="1">
            <a:off x="10624991" y="2701378"/>
            <a:ext cx="333198" cy="317953"/>
          </a:xfrm>
          <a:custGeom>
            <a:avLst/>
            <a:gdLst>
              <a:gd name="T0" fmla="*/ 1516 w 3363"/>
              <a:gd name="T1" fmla="*/ 2957 h 3212"/>
              <a:gd name="T2" fmla="*/ 1595 w 3363"/>
              <a:gd name="T3" fmla="*/ 3085 h 3212"/>
              <a:gd name="T4" fmla="*/ 1942 w 3363"/>
              <a:gd name="T5" fmla="*/ 3028 h 3212"/>
              <a:gd name="T6" fmla="*/ 1892 w 3363"/>
              <a:gd name="T7" fmla="*/ 2885 h 3212"/>
              <a:gd name="T8" fmla="*/ 3048 w 3363"/>
              <a:gd name="T9" fmla="*/ 2410 h 3212"/>
              <a:gd name="T10" fmla="*/ 3227 w 3363"/>
              <a:gd name="T11" fmla="*/ 2256 h 3212"/>
              <a:gd name="T12" fmla="*/ 3195 w 3363"/>
              <a:gd name="T13" fmla="*/ 1484 h 3212"/>
              <a:gd name="T14" fmla="*/ 2884 w 3363"/>
              <a:gd name="T15" fmla="*/ 1390 h 3212"/>
              <a:gd name="T16" fmla="*/ 2713 w 3363"/>
              <a:gd name="T17" fmla="*/ 2397 h 3212"/>
              <a:gd name="T18" fmla="*/ 602 w 3363"/>
              <a:gd name="T19" fmla="*/ 1390 h 3212"/>
              <a:gd name="T20" fmla="*/ 652 w 3363"/>
              <a:gd name="T21" fmla="*/ 1415 h 3212"/>
              <a:gd name="T22" fmla="*/ 315 w 3363"/>
              <a:gd name="T23" fmla="*/ 1393 h 3212"/>
              <a:gd name="T24" fmla="*/ 136 w 3363"/>
              <a:gd name="T25" fmla="*/ 1546 h 3212"/>
              <a:gd name="T26" fmla="*/ 167 w 3363"/>
              <a:gd name="T27" fmla="*/ 2319 h 3212"/>
              <a:gd name="T28" fmla="*/ 478 w 3363"/>
              <a:gd name="T29" fmla="*/ 2413 h 3212"/>
              <a:gd name="T30" fmla="*/ 1153 w 3363"/>
              <a:gd name="T31" fmla="*/ 158 h 3212"/>
              <a:gd name="T32" fmla="*/ 2162 w 3363"/>
              <a:gd name="T33" fmla="*/ 226 h 3212"/>
              <a:gd name="T34" fmla="*/ 2203 w 3363"/>
              <a:gd name="T35" fmla="*/ 145 h 3212"/>
              <a:gd name="T36" fmla="*/ 2195 w 3363"/>
              <a:gd name="T37" fmla="*/ 3 h 3212"/>
              <a:gd name="T38" fmla="*/ 2412 w 3363"/>
              <a:gd name="T39" fmla="*/ 137 h 3212"/>
              <a:gd name="T40" fmla="*/ 2920 w 3363"/>
              <a:gd name="T41" fmla="*/ 362 h 3212"/>
              <a:gd name="T42" fmla="*/ 3260 w 3363"/>
              <a:gd name="T43" fmla="*/ 792 h 3212"/>
              <a:gd name="T44" fmla="*/ 3363 w 3363"/>
              <a:gd name="T45" fmla="*/ 2496 h 3212"/>
              <a:gd name="T46" fmla="*/ 3222 w 3363"/>
              <a:gd name="T47" fmla="*/ 2863 h 3212"/>
              <a:gd name="T48" fmla="*/ 2875 w 3363"/>
              <a:gd name="T49" fmla="*/ 3039 h 3212"/>
              <a:gd name="T50" fmla="*/ 1973 w 3363"/>
              <a:gd name="T51" fmla="*/ 3174 h 3212"/>
              <a:gd name="T52" fmla="*/ 1547 w 3363"/>
              <a:gd name="T53" fmla="*/ 3201 h 3212"/>
              <a:gd name="T54" fmla="*/ 1392 w 3363"/>
              <a:gd name="T55" fmla="*/ 3019 h 3212"/>
              <a:gd name="T56" fmla="*/ 1484 w 3363"/>
              <a:gd name="T57" fmla="*/ 2795 h 3212"/>
              <a:gd name="T58" fmla="*/ 1913 w 3363"/>
              <a:gd name="T59" fmla="*/ 2761 h 3212"/>
              <a:gd name="T60" fmla="*/ 2068 w 3363"/>
              <a:gd name="T61" fmla="*/ 2920 h 3212"/>
              <a:gd name="T62" fmla="*/ 3080 w 3363"/>
              <a:gd name="T63" fmla="*/ 2826 h 3212"/>
              <a:gd name="T64" fmla="*/ 3236 w 3363"/>
              <a:gd name="T65" fmla="*/ 2545 h 3212"/>
              <a:gd name="T66" fmla="*/ 3053 w 3363"/>
              <a:gd name="T67" fmla="*/ 2533 h 3212"/>
              <a:gd name="T68" fmla="*/ 2613 w 3363"/>
              <a:gd name="T69" fmla="*/ 2471 h 3212"/>
              <a:gd name="T70" fmla="*/ 2613 w 3363"/>
              <a:gd name="T71" fmla="*/ 1332 h 3212"/>
              <a:gd name="T72" fmla="*/ 3053 w 3363"/>
              <a:gd name="T73" fmla="*/ 1269 h 3212"/>
              <a:gd name="T74" fmla="*/ 3236 w 3363"/>
              <a:gd name="T75" fmla="*/ 1189 h 3212"/>
              <a:gd name="T76" fmla="*/ 3065 w 3363"/>
              <a:gd name="T77" fmla="*/ 696 h 3212"/>
              <a:gd name="T78" fmla="*/ 2683 w 3363"/>
              <a:gd name="T79" fmla="*/ 356 h 3212"/>
              <a:gd name="T80" fmla="*/ 2289 w 3363"/>
              <a:gd name="T81" fmla="*/ 295 h 3212"/>
              <a:gd name="T82" fmla="*/ 1171 w 3363"/>
              <a:gd name="T83" fmla="*/ 347 h 3212"/>
              <a:gd name="T84" fmla="*/ 966 w 3363"/>
              <a:gd name="T85" fmla="*/ 260 h 3212"/>
              <a:gd name="T86" fmla="*/ 495 w 3363"/>
              <a:gd name="T87" fmla="*/ 478 h 3212"/>
              <a:gd name="T88" fmla="*/ 194 w 3363"/>
              <a:gd name="T89" fmla="*/ 893 h 3212"/>
              <a:gd name="T90" fmla="*/ 156 w 3363"/>
              <a:gd name="T91" fmla="*/ 1327 h 3212"/>
              <a:gd name="T92" fmla="*/ 657 w 3363"/>
              <a:gd name="T93" fmla="*/ 1270 h 3212"/>
              <a:gd name="T94" fmla="*/ 775 w 3363"/>
              <a:gd name="T95" fmla="*/ 1415 h 3212"/>
              <a:gd name="T96" fmla="*/ 684 w 3363"/>
              <a:gd name="T97" fmla="*/ 2524 h 3212"/>
              <a:gd name="T98" fmla="*/ 174 w 3363"/>
              <a:gd name="T99" fmla="*/ 2487 h 3212"/>
              <a:gd name="T100" fmla="*/ 3 w 3363"/>
              <a:gd name="T101" fmla="*/ 2231 h 3212"/>
              <a:gd name="T102" fmla="*/ 72 w 3363"/>
              <a:gd name="T103" fmla="*/ 865 h 3212"/>
              <a:gd name="T104" fmla="*/ 381 w 3363"/>
              <a:gd name="T105" fmla="*/ 412 h 3212"/>
              <a:gd name="T106" fmla="*/ 870 w 3363"/>
              <a:gd name="T107" fmla="*/ 154 h 3212"/>
              <a:gd name="T108" fmla="*/ 1136 w 3363"/>
              <a:gd name="T109" fmla="*/ 12 h 3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63" h="3212">
                <a:moveTo>
                  <a:pt x="1620" y="2874"/>
                </a:moveTo>
                <a:lnTo>
                  <a:pt x="1595" y="2877"/>
                </a:lnTo>
                <a:lnTo>
                  <a:pt x="1573" y="2885"/>
                </a:lnTo>
                <a:lnTo>
                  <a:pt x="1553" y="2897"/>
                </a:lnTo>
                <a:lnTo>
                  <a:pt x="1536" y="2914"/>
                </a:lnTo>
                <a:lnTo>
                  <a:pt x="1524" y="2934"/>
                </a:lnTo>
                <a:lnTo>
                  <a:pt x="1516" y="2957"/>
                </a:lnTo>
                <a:lnTo>
                  <a:pt x="1513" y="2981"/>
                </a:lnTo>
                <a:lnTo>
                  <a:pt x="1516" y="3006"/>
                </a:lnTo>
                <a:lnTo>
                  <a:pt x="1524" y="3028"/>
                </a:lnTo>
                <a:lnTo>
                  <a:pt x="1536" y="3049"/>
                </a:lnTo>
                <a:lnTo>
                  <a:pt x="1553" y="3065"/>
                </a:lnTo>
                <a:lnTo>
                  <a:pt x="1573" y="3077"/>
                </a:lnTo>
                <a:lnTo>
                  <a:pt x="1595" y="3085"/>
                </a:lnTo>
                <a:lnTo>
                  <a:pt x="1620" y="3088"/>
                </a:lnTo>
                <a:lnTo>
                  <a:pt x="1845" y="3088"/>
                </a:lnTo>
                <a:lnTo>
                  <a:pt x="1870" y="3085"/>
                </a:lnTo>
                <a:lnTo>
                  <a:pt x="1892" y="3077"/>
                </a:lnTo>
                <a:lnTo>
                  <a:pt x="1913" y="3065"/>
                </a:lnTo>
                <a:lnTo>
                  <a:pt x="1929" y="3049"/>
                </a:lnTo>
                <a:lnTo>
                  <a:pt x="1942" y="3028"/>
                </a:lnTo>
                <a:lnTo>
                  <a:pt x="1949" y="3006"/>
                </a:lnTo>
                <a:lnTo>
                  <a:pt x="1952" y="2981"/>
                </a:lnTo>
                <a:lnTo>
                  <a:pt x="1949" y="2957"/>
                </a:lnTo>
                <a:lnTo>
                  <a:pt x="1942" y="2934"/>
                </a:lnTo>
                <a:lnTo>
                  <a:pt x="1929" y="2914"/>
                </a:lnTo>
                <a:lnTo>
                  <a:pt x="1913" y="2897"/>
                </a:lnTo>
                <a:lnTo>
                  <a:pt x="1892" y="2885"/>
                </a:lnTo>
                <a:lnTo>
                  <a:pt x="1870" y="2877"/>
                </a:lnTo>
                <a:lnTo>
                  <a:pt x="1845" y="2874"/>
                </a:lnTo>
                <a:lnTo>
                  <a:pt x="1620" y="2874"/>
                </a:lnTo>
                <a:close/>
                <a:moveTo>
                  <a:pt x="2884" y="1390"/>
                </a:moveTo>
                <a:lnTo>
                  <a:pt x="2884" y="2413"/>
                </a:lnTo>
                <a:lnTo>
                  <a:pt x="3010" y="2413"/>
                </a:lnTo>
                <a:lnTo>
                  <a:pt x="3048" y="2410"/>
                </a:lnTo>
                <a:lnTo>
                  <a:pt x="3082" y="2400"/>
                </a:lnTo>
                <a:lnTo>
                  <a:pt x="3115" y="2386"/>
                </a:lnTo>
                <a:lnTo>
                  <a:pt x="3146" y="2368"/>
                </a:lnTo>
                <a:lnTo>
                  <a:pt x="3172" y="2345"/>
                </a:lnTo>
                <a:lnTo>
                  <a:pt x="3195" y="2319"/>
                </a:lnTo>
                <a:lnTo>
                  <a:pt x="3214" y="2288"/>
                </a:lnTo>
                <a:lnTo>
                  <a:pt x="3227" y="2256"/>
                </a:lnTo>
                <a:lnTo>
                  <a:pt x="3236" y="2220"/>
                </a:lnTo>
                <a:lnTo>
                  <a:pt x="3240" y="2183"/>
                </a:lnTo>
                <a:lnTo>
                  <a:pt x="3240" y="1619"/>
                </a:lnTo>
                <a:lnTo>
                  <a:pt x="3236" y="1582"/>
                </a:lnTo>
                <a:lnTo>
                  <a:pt x="3227" y="1546"/>
                </a:lnTo>
                <a:lnTo>
                  <a:pt x="3214" y="1514"/>
                </a:lnTo>
                <a:lnTo>
                  <a:pt x="3195" y="1484"/>
                </a:lnTo>
                <a:lnTo>
                  <a:pt x="3172" y="1457"/>
                </a:lnTo>
                <a:lnTo>
                  <a:pt x="3146" y="1434"/>
                </a:lnTo>
                <a:lnTo>
                  <a:pt x="3115" y="1416"/>
                </a:lnTo>
                <a:lnTo>
                  <a:pt x="3082" y="1401"/>
                </a:lnTo>
                <a:lnTo>
                  <a:pt x="3048" y="1393"/>
                </a:lnTo>
                <a:lnTo>
                  <a:pt x="3010" y="1390"/>
                </a:lnTo>
                <a:lnTo>
                  <a:pt x="2884" y="1390"/>
                </a:lnTo>
                <a:close/>
                <a:moveTo>
                  <a:pt x="2736" y="1390"/>
                </a:moveTo>
                <a:lnTo>
                  <a:pt x="2726" y="1392"/>
                </a:lnTo>
                <a:lnTo>
                  <a:pt x="2718" y="1397"/>
                </a:lnTo>
                <a:lnTo>
                  <a:pt x="2713" y="1405"/>
                </a:lnTo>
                <a:lnTo>
                  <a:pt x="2711" y="1415"/>
                </a:lnTo>
                <a:lnTo>
                  <a:pt x="2711" y="2387"/>
                </a:lnTo>
                <a:lnTo>
                  <a:pt x="2713" y="2397"/>
                </a:lnTo>
                <a:lnTo>
                  <a:pt x="2718" y="2406"/>
                </a:lnTo>
                <a:lnTo>
                  <a:pt x="2726" y="2411"/>
                </a:lnTo>
                <a:lnTo>
                  <a:pt x="2736" y="2413"/>
                </a:lnTo>
                <a:lnTo>
                  <a:pt x="2760" y="2413"/>
                </a:lnTo>
                <a:lnTo>
                  <a:pt x="2760" y="1390"/>
                </a:lnTo>
                <a:lnTo>
                  <a:pt x="2736" y="1390"/>
                </a:lnTo>
                <a:close/>
                <a:moveTo>
                  <a:pt x="602" y="1390"/>
                </a:moveTo>
                <a:lnTo>
                  <a:pt x="602" y="2413"/>
                </a:lnTo>
                <a:lnTo>
                  <a:pt x="627" y="2413"/>
                </a:lnTo>
                <a:lnTo>
                  <a:pt x="636" y="2411"/>
                </a:lnTo>
                <a:lnTo>
                  <a:pt x="645" y="2405"/>
                </a:lnTo>
                <a:lnTo>
                  <a:pt x="650" y="2397"/>
                </a:lnTo>
                <a:lnTo>
                  <a:pt x="652" y="2387"/>
                </a:lnTo>
                <a:lnTo>
                  <a:pt x="652" y="1415"/>
                </a:lnTo>
                <a:lnTo>
                  <a:pt x="650" y="1405"/>
                </a:lnTo>
                <a:lnTo>
                  <a:pt x="645" y="1397"/>
                </a:lnTo>
                <a:lnTo>
                  <a:pt x="636" y="1392"/>
                </a:lnTo>
                <a:lnTo>
                  <a:pt x="627" y="1390"/>
                </a:lnTo>
                <a:lnTo>
                  <a:pt x="602" y="1390"/>
                </a:lnTo>
                <a:close/>
                <a:moveTo>
                  <a:pt x="353" y="1390"/>
                </a:moveTo>
                <a:lnTo>
                  <a:pt x="315" y="1393"/>
                </a:lnTo>
                <a:lnTo>
                  <a:pt x="281" y="1401"/>
                </a:lnTo>
                <a:lnTo>
                  <a:pt x="247" y="1416"/>
                </a:lnTo>
                <a:lnTo>
                  <a:pt x="217" y="1434"/>
                </a:lnTo>
                <a:lnTo>
                  <a:pt x="191" y="1457"/>
                </a:lnTo>
                <a:lnTo>
                  <a:pt x="167" y="1484"/>
                </a:lnTo>
                <a:lnTo>
                  <a:pt x="149" y="1514"/>
                </a:lnTo>
                <a:lnTo>
                  <a:pt x="136" y="1546"/>
                </a:lnTo>
                <a:lnTo>
                  <a:pt x="126" y="1582"/>
                </a:lnTo>
                <a:lnTo>
                  <a:pt x="123" y="1619"/>
                </a:lnTo>
                <a:lnTo>
                  <a:pt x="123" y="2183"/>
                </a:lnTo>
                <a:lnTo>
                  <a:pt x="126" y="2220"/>
                </a:lnTo>
                <a:lnTo>
                  <a:pt x="136" y="2256"/>
                </a:lnTo>
                <a:lnTo>
                  <a:pt x="149" y="2288"/>
                </a:lnTo>
                <a:lnTo>
                  <a:pt x="167" y="2319"/>
                </a:lnTo>
                <a:lnTo>
                  <a:pt x="191" y="2345"/>
                </a:lnTo>
                <a:lnTo>
                  <a:pt x="217" y="2368"/>
                </a:lnTo>
                <a:lnTo>
                  <a:pt x="247" y="2386"/>
                </a:lnTo>
                <a:lnTo>
                  <a:pt x="281" y="2400"/>
                </a:lnTo>
                <a:lnTo>
                  <a:pt x="315" y="2410"/>
                </a:lnTo>
                <a:lnTo>
                  <a:pt x="353" y="2413"/>
                </a:lnTo>
                <a:lnTo>
                  <a:pt x="478" y="2413"/>
                </a:lnTo>
                <a:lnTo>
                  <a:pt x="478" y="1390"/>
                </a:lnTo>
                <a:lnTo>
                  <a:pt x="353" y="1390"/>
                </a:lnTo>
                <a:close/>
                <a:moveTo>
                  <a:pt x="1201" y="124"/>
                </a:moveTo>
                <a:lnTo>
                  <a:pt x="1184" y="127"/>
                </a:lnTo>
                <a:lnTo>
                  <a:pt x="1170" y="134"/>
                </a:lnTo>
                <a:lnTo>
                  <a:pt x="1160" y="145"/>
                </a:lnTo>
                <a:lnTo>
                  <a:pt x="1153" y="158"/>
                </a:lnTo>
                <a:lnTo>
                  <a:pt x="1150" y="175"/>
                </a:lnTo>
                <a:lnTo>
                  <a:pt x="1153" y="191"/>
                </a:lnTo>
                <a:lnTo>
                  <a:pt x="1160" y="205"/>
                </a:lnTo>
                <a:lnTo>
                  <a:pt x="1170" y="215"/>
                </a:lnTo>
                <a:lnTo>
                  <a:pt x="1184" y="224"/>
                </a:lnTo>
                <a:lnTo>
                  <a:pt x="1201" y="226"/>
                </a:lnTo>
                <a:lnTo>
                  <a:pt x="2162" y="226"/>
                </a:lnTo>
                <a:lnTo>
                  <a:pt x="2179" y="224"/>
                </a:lnTo>
                <a:lnTo>
                  <a:pt x="2192" y="215"/>
                </a:lnTo>
                <a:lnTo>
                  <a:pt x="2203" y="205"/>
                </a:lnTo>
                <a:lnTo>
                  <a:pt x="2210" y="191"/>
                </a:lnTo>
                <a:lnTo>
                  <a:pt x="2213" y="175"/>
                </a:lnTo>
                <a:lnTo>
                  <a:pt x="2210" y="158"/>
                </a:lnTo>
                <a:lnTo>
                  <a:pt x="2203" y="145"/>
                </a:lnTo>
                <a:lnTo>
                  <a:pt x="2192" y="134"/>
                </a:lnTo>
                <a:lnTo>
                  <a:pt x="2179" y="127"/>
                </a:lnTo>
                <a:lnTo>
                  <a:pt x="2162" y="124"/>
                </a:lnTo>
                <a:lnTo>
                  <a:pt x="1201" y="124"/>
                </a:lnTo>
                <a:close/>
                <a:moveTo>
                  <a:pt x="1201" y="0"/>
                </a:moveTo>
                <a:lnTo>
                  <a:pt x="2162" y="0"/>
                </a:lnTo>
                <a:lnTo>
                  <a:pt x="2195" y="3"/>
                </a:lnTo>
                <a:lnTo>
                  <a:pt x="2227" y="12"/>
                </a:lnTo>
                <a:lnTo>
                  <a:pt x="2255" y="27"/>
                </a:lnTo>
                <a:lnTo>
                  <a:pt x="2280" y="46"/>
                </a:lnTo>
                <a:lnTo>
                  <a:pt x="2301" y="69"/>
                </a:lnTo>
                <a:lnTo>
                  <a:pt x="2317" y="96"/>
                </a:lnTo>
                <a:lnTo>
                  <a:pt x="2330" y="127"/>
                </a:lnTo>
                <a:lnTo>
                  <a:pt x="2412" y="137"/>
                </a:lnTo>
                <a:lnTo>
                  <a:pt x="2493" y="154"/>
                </a:lnTo>
                <a:lnTo>
                  <a:pt x="2570" y="177"/>
                </a:lnTo>
                <a:lnTo>
                  <a:pt x="2646" y="204"/>
                </a:lnTo>
                <a:lnTo>
                  <a:pt x="2719" y="237"/>
                </a:lnTo>
                <a:lnTo>
                  <a:pt x="2790" y="274"/>
                </a:lnTo>
                <a:lnTo>
                  <a:pt x="2857" y="315"/>
                </a:lnTo>
                <a:lnTo>
                  <a:pt x="2920" y="362"/>
                </a:lnTo>
                <a:lnTo>
                  <a:pt x="2981" y="412"/>
                </a:lnTo>
                <a:lnTo>
                  <a:pt x="3038" y="467"/>
                </a:lnTo>
                <a:lnTo>
                  <a:pt x="3091" y="526"/>
                </a:lnTo>
                <a:lnTo>
                  <a:pt x="3140" y="588"/>
                </a:lnTo>
                <a:lnTo>
                  <a:pt x="3184" y="652"/>
                </a:lnTo>
                <a:lnTo>
                  <a:pt x="3224" y="721"/>
                </a:lnTo>
                <a:lnTo>
                  <a:pt x="3260" y="792"/>
                </a:lnTo>
                <a:lnTo>
                  <a:pt x="3291" y="865"/>
                </a:lnTo>
                <a:lnTo>
                  <a:pt x="3316" y="942"/>
                </a:lnTo>
                <a:lnTo>
                  <a:pt x="3336" y="1021"/>
                </a:lnTo>
                <a:lnTo>
                  <a:pt x="3351" y="1101"/>
                </a:lnTo>
                <a:lnTo>
                  <a:pt x="3360" y="1184"/>
                </a:lnTo>
                <a:lnTo>
                  <a:pt x="3363" y="1268"/>
                </a:lnTo>
                <a:lnTo>
                  <a:pt x="3363" y="2496"/>
                </a:lnTo>
                <a:lnTo>
                  <a:pt x="3360" y="2556"/>
                </a:lnTo>
                <a:lnTo>
                  <a:pt x="3350" y="2613"/>
                </a:lnTo>
                <a:lnTo>
                  <a:pt x="3334" y="2669"/>
                </a:lnTo>
                <a:lnTo>
                  <a:pt x="3314" y="2722"/>
                </a:lnTo>
                <a:lnTo>
                  <a:pt x="3287" y="2772"/>
                </a:lnTo>
                <a:lnTo>
                  <a:pt x="3257" y="2819"/>
                </a:lnTo>
                <a:lnTo>
                  <a:pt x="3222" y="2863"/>
                </a:lnTo>
                <a:lnTo>
                  <a:pt x="3182" y="2902"/>
                </a:lnTo>
                <a:lnTo>
                  <a:pt x="3139" y="2937"/>
                </a:lnTo>
                <a:lnTo>
                  <a:pt x="3092" y="2968"/>
                </a:lnTo>
                <a:lnTo>
                  <a:pt x="3042" y="2994"/>
                </a:lnTo>
                <a:lnTo>
                  <a:pt x="2989" y="3015"/>
                </a:lnTo>
                <a:lnTo>
                  <a:pt x="2934" y="3030"/>
                </a:lnTo>
                <a:lnTo>
                  <a:pt x="2875" y="3039"/>
                </a:lnTo>
                <a:lnTo>
                  <a:pt x="2816" y="3043"/>
                </a:lnTo>
                <a:lnTo>
                  <a:pt x="2068" y="3043"/>
                </a:lnTo>
                <a:lnTo>
                  <a:pt x="2056" y="3074"/>
                </a:lnTo>
                <a:lnTo>
                  <a:pt x="2041" y="3104"/>
                </a:lnTo>
                <a:lnTo>
                  <a:pt x="2022" y="3130"/>
                </a:lnTo>
                <a:lnTo>
                  <a:pt x="1998" y="3154"/>
                </a:lnTo>
                <a:lnTo>
                  <a:pt x="1973" y="3174"/>
                </a:lnTo>
                <a:lnTo>
                  <a:pt x="1944" y="3190"/>
                </a:lnTo>
                <a:lnTo>
                  <a:pt x="1913" y="3202"/>
                </a:lnTo>
                <a:lnTo>
                  <a:pt x="1880" y="3210"/>
                </a:lnTo>
                <a:lnTo>
                  <a:pt x="1845" y="3212"/>
                </a:lnTo>
                <a:lnTo>
                  <a:pt x="1620" y="3212"/>
                </a:lnTo>
                <a:lnTo>
                  <a:pt x="1583" y="3209"/>
                </a:lnTo>
                <a:lnTo>
                  <a:pt x="1547" y="3201"/>
                </a:lnTo>
                <a:lnTo>
                  <a:pt x="1514" y="3186"/>
                </a:lnTo>
                <a:lnTo>
                  <a:pt x="1484" y="3168"/>
                </a:lnTo>
                <a:lnTo>
                  <a:pt x="1457" y="3144"/>
                </a:lnTo>
                <a:lnTo>
                  <a:pt x="1434" y="3118"/>
                </a:lnTo>
                <a:lnTo>
                  <a:pt x="1415" y="3087"/>
                </a:lnTo>
                <a:lnTo>
                  <a:pt x="1401" y="3054"/>
                </a:lnTo>
                <a:lnTo>
                  <a:pt x="1392" y="3019"/>
                </a:lnTo>
                <a:lnTo>
                  <a:pt x="1389" y="2981"/>
                </a:lnTo>
                <a:lnTo>
                  <a:pt x="1392" y="2943"/>
                </a:lnTo>
                <a:lnTo>
                  <a:pt x="1401" y="2909"/>
                </a:lnTo>
                <a:lnTo>
                  <a:pt x="1415" y="2875"/>
                </a:lnTo>
                <a:lnTo>
                  <a:pt x="1434" y="2845"/>
                </a:lnTo>
                <a:lnTo>
                  <a:pt x="1457" y="2818"/>
                </a:lnTo>
                <a:lnTo>
                  <a:pt x="1484" y="2795"/>
                </a:lnTo>
                <a:lnTo>
                  <a:pt x="1514" y="2776"/>
                </a:lnTo>
                <a:lnTo>
                  <a:pt x="1547" y="2762"/>
                </a:lnTo>
                <a:lnTo>
                  <a:pt x="1583" y="2754"/>
                </a:lnTo>
                <a:lnTo>
                  <a:pt x="1620" y="2750"/>
                </a:lnTo>
                <a:lnTo>
                  <a:pt x="1845" y="2750"/>
                </a:lnTo>
                <a:lnTo>
                  <a:pt x="1880" y="2753"/>
                </a:lnTo>
                <a:lnTo>
                  <a:pt x="1913" y="2761"/>
                </a:lnTo>
                <a:lnTo>
                  <a:pt x="1944" y="2773"/>
                </a:lnTo>
                <a:lnTo>
                  <a:pt x="1973" y="2789"/>
                </a:lnTo>
                <a:lnTo>
                  <a:pt x="1998" y="2809"/>
                </a:lnTo>
                <a:lnTo>
                  <a:pt x="2022" y="2832"/>
                </a:lnTo>
                <a:lnTo>
                  <a:pt x="2041" y="2859"/>
                </a:lnTo>
                <a:lnTo>
                  <a:pt x="2056" y="2888"/>
                </a:lnTo>
                <a:lnTo>
                  <a:pt x="2068" y="2920"/>
                </a:lnTo>
                <a:lnTo>
                  <a:pt x="2816" y="2920"/>
                </a:lnTo>
                <a:lnTo>
                  <a:pt x="2865" y="2917"/>
                </a:lnTo>
                <a:lnTo>
                  <a:pt x="2913" y="2909"/>
                </a:lnTo>
                <a:lnTo>
                  <a:pt x="2959" y="2894"/>
                </a:lnTo>
                <a:lnTo>
                  <a:pt x="3002" y="2876"/>
                </a:lnTo>
                <a:lnTo>
                  <a:pt x="3043" y="2854"/>
                </a:lnTo>
                <a:lnTo>
                  <a:pt x="3080" y="2826"/>
                </a:lnTo>
                <a:lnTo>
                  <a:pt x="3115" y="2795"/>
                </a:lnTo>
                <a:lnTo>
                  <a:pt x="3146" y="2761"/>
                </a:lnTo>
                <a:lnTo>
                  <a:pt x="3173" y="2723"/>
                </a:lnTo>
                <a:lnTo>
                  <a:pt x="3196" y="2682"/>
                </a:lnTo>
                <a:lnTo>
                  <a:pt x="3214" y="2638"/>
                </a:lnTo>
                <a:lnTo>
                  <a:pt x="3228" y="2593"/>
                </a:lnTo>
                <a:lnTo>
                  <a:pt x="3236" y="2545"/>
                </a:lnTo>
                <a:lnTo>
                  <a:pt x="3240" y="2496"/>
                </a:lnTo>
                <a:lnTo>
                  <a:pt x="3240" y="2450"/>
                </a:lnTo>
                <a:lnTo>
                  <a:pt x="3207" y="2476"/>
                </a:lnTo>
                <a:lnTo>
                  <a:pt x="3172" y="2496"/>
                </a:lnTo>
                <a:lnTo>
                  <a:pt x="3134" y="2513"/>
                </a:lnTo>
                <a:lnTo>
                  <a:pt x="3095" y="2526"/>
                </a:lnTo>
                <a:lnTo>
                  <a:pt x="3053" y="2533"/>
                </a:lnTo>
                <a:lnTo>
                  <a:pt x="3010" y="2536"/>
                </a:lnTo>
                <a:lnTo>
                  <a:pt x="2736" y="2536"/>
                </a:lnTo>
                <a:lnTo>
                  <a:pt x="2706" y="2533"/>
                </a:lnTo>
                <a:lnTo>
                  <a:pt x="2679" y="2524"/>
                </a:lnTo>
                <a:lnTo>
                  <a:pt x="2653" y="2511"/>
                </a:lnTo>
                <a:lnTo>
                  <a:pt x="2632" y="2492"/>
                </a:lnTo>
                <a:lnTo>
                  <a:pt x="2613" y="2471"/>
                </a:lnTo>
                <a:lnTo>
                  <a:pt x="2599" y="2445"/>
                </a:lnTo>
                <a:lnTo>
                  <a:pt x="2591" y="2418"/>
                </a:lnTo>
                <a:lnTo>
                  <a:pt x="2588" y="2387"/>
                </a:lnTo>
                <a:lnTo>
                  <a:pt x="2588" y="1415"/>
                </a:lnTo>
                <a:lnTo>
                  <a:pt x="2591" y="1385"/>
                </a:lnTo>
                <a:lnTo>
                  <a:pt x="2599" y="1357"/>
                </a:lnTo>
                <a:lnTo>
                  <a:pt x="2613" y="1332"/>
                </a:lnTo>
                <a:lnTo>
                  <a:pt x="2632" y="1309"/>
                </a:lnTo>
                <a:lnTo>
                  <a:pt x="2653" y="1292"/>
                </a:lnTo>
                <a:lnTo>
                  <a:pt x="2679" y="1278"/>
                </a:lnTo>
                <a:lnTo>
                  <a:pt x="2706" y="1270"/>
                </a:lnTo>
                <a:lnTo>
                  <a:pt x="2736" y="1267"/>
                </a:lnTo>
                <a:lnTo>
                  <a:pt x="3010" y="1267"/>
                </a:lnTo>
                <a:lnTo>
                  <a:pt x="3053" y="1269"/>
                </a:lnTo>
                <a:lnTo>
                  <a:pt x="3095" y="1277"/>
                </a:lnTo>
                <a:lnTo>
                  <a:pt x="3134" y="1289"/>
                </a:lnTo>
                <a:lnTo>
                  <a:pt x="3172" y="1305"/>
                </a:lnTo>
                <a:lnTo>
                  <a:pt x="3207" y="1327"/>
                </a:lnTo>
                <a:lnTo>
                  <a:pt x="3240" y="1351"/>
                </a:lnTo>
                <a:lnTo>
                  <a:pt x="3240" y="1268"/>
                </a:lnTo>
                <a:lnTo>
                  <a:pt x="3236" y="1189"/>
                </a:lnTo>
                <a:lnTo>
                  <a:pt x="3227" y="1112"/>
                </a:lnTo>
                <a:lnTo>
                  <a:pt x="3213" y="1037"/>
                </a:lnTo>
                <a:lnTo>
                  <a:pt x="3194" y="963"/>
                </a:lnTo>
                <a:lnTo>
                  <a:pt x="3168" y="893"/>
                </a:lnTo>
                <a:lnTo>
                  <a:pt x="3139" y="825"/>
                </a:lnTo>
                <a:lnTo>
                  <a:pt x="3104" y="758"/>
                </a:lnTo>
                <a:lnTo>
                  <a:pt x="3065" y="696"/>
                </a:lnTo>
                <a:lnTo>
                  <a:pt x="3021" y="636"/>
                </a:lnTo>
                <a:lnTo>
                  <a:pt x="2974" y="580"/>
                </a:lnTo>
                <a:lnTo>
                  <a:pt x="2922" y="527"/>
                </a:lnTo>
                <a:lnTo>
                  <a:pt x="2868" y="478"/>
                </a:lnTo>
                <a:lnTo>
                  <a:pt x="2809" y="433"/>
                </a:lnTo>
                <a:lnTo>
                  <a:pt x="2747" y="392"/>
                </a:lnTo>
                <a:lnTo>
                  <a:pt x="2683" y="356"/>
                </a:lnTo>
                <a:lnTo>
                  <a:pt x="2615" y="325"/>
                </a:lnTo>
                <a:lnTo>
                  <a:pt x="2545" y="298"/>
                </a:lnTo>
                <a:lnTo>
                  <a:pt x="2471" y="277"/>
                </a:lnTo>
                <a:lnTo>
                  <a:pt x="2397" y="260"/>
                </a:lnTo>
                <a:lnTo>
                  <a:pt x="2319" y="249"/>
                </a:lnTo>
                <a:lnTo>
                  <a:pt x="2306" y="274"/>
                </a:lnTo>
                <a:lnTo>
                  <a:pt x="2289" y="295"/>
                </a:lnTo>
                <a:lnTo>
                  <a:pt x="2267" y="313"/>
                </a:lnTo>
                <a:lnTo>
                  <a:pt x="2245" y="329"/>
                </a:lnTo>
                <a:lnTo>
                  <a:pt x="2219" y="340"/>
                </a:lnTo>
                <a:lnTo>
                  <a:pt x="2191" y="347"/>
                </a:lnTo>
                <a:lnTo>
                  <a:pt x="2162" y="349"/>
                </a:lnTo>
                <a:lnTo>
                  <a:pt x="1201" y="349"/>
                </a:lnTo>
                <a:lnTo>
                  <a:pt x="1171" y="347"/>
                </a:lnTo>
                <a:lnTo>
                  <a:pt x="1143" y="340"/>
                </a:lnTo>
                <a:lnTo>
                  <a:pt x="1118" y="329"/>
                </a:lnTo>
                <a:lnTo>
                  <a:pt x="1094" y="313"/>
                </a:lnTo>
                <a:lnTo>
                  <a:pt x="1074" y="295"/>
                </a:lnTo>
                <a:lnTo>
                  <a:pt x="1057" y="274"/>
                </a:lnTo>
                <a:lnTo>
                  <a:pt x="1043" y="249"/>
                </a:lnTo>
                <a:lnTo>
                  <a:pt x="966" y="260"/>
                </a:lnTo>
                <a:lnTo>
                  <a:pt x="891" y="277"/>
                </a:lnTo>
                <a:lnTo>
                  <a:pt x="818" y="298"/>
                </a:lnTo>
                <a:lnTo>
                  <a:pt x="748" y="325"/>
                </a:lnTo>
                <a:lnTo>
                  <a:pt x="680" y="356"/>
                </a:lnTo>
                <a:lnTo>
                  <a:pt x="615" y="392"/>
                </a:lnTo>
                <a:lnTo>
                  <a:pt x="554" y="433"/>
                </a:lnTo>
                <a:lnTo>
                  <a:pt x="495" y="478"/>
                </a:lnTo>
                <a:lnTo>
                  <a:pt x="440" y="527"/>
                </a:lnTo>
                <a:lnTo>
                  <a:pt x="389" y="580"/>
                </a:lnTo>
                <a:lnTo>
                  <a:pt x="341" y="636"/>
                </a:lnTo>
                <a:lnTo>
                  <a:pt x="298" y="696"/>
                </a:lnTo>
                <a:lnTo>
                  <a:pt x="258" y="758"/>
                </a:lnTo>
                <a:lnTo>
                  <a:pt x="224" y="825"/>
                </a:lnTo>
                <a:lnTo>
                  <a:pt x="194" y="893"/>
                </a:lnTo>
                <a:lnTo>
                  <a:pt x="169" y="963"/>
                </a:lnTo>
                <a:lnTo>
                  <a:pt x="150" y="1037"/>
                </a:lnTo>
                <a:lnTo>
                  <a:pt x="136" y="1112"/>
                </a:lnTo>
                <a:lnTo>
                  <a:pt x="126" y="1189"/>
                </a:lnTo>
                <a:lnTo>
                  <a:pt x="123" y="1268"/>
                </a:lnTo>
                <a:lnTo>
                  <a:pt x="123" y="1351"/>
                </a:lnTo>
                <a:lnTo>
                  <a:pt x="156" y="1327"/>
                </a:lnTo>
                <a:lnTo>
                  <a:pt x="191" y="1305"/>
                </a:lnTo>
                <a:lnTo>
                  <a:pt x="228" y="1289"/>
                </a:lnTo>
                <a:lnTo>
                  <a:pt x="268" y="1277"/>
                </a:lnTo>
                <a:lnTo>
                  <a:pt x="309" y="1269"/>
                </a:lnTo>
                <a:lnTo>
                  <a:pt x="353" y="1267"/>
                </a:lnTo>
                <a:lnTo>
                  <a:pt x="627" y="1267"/>
                </a:lnTo>
                <a:lnTo>
                  <a:pt x="657" y="1270"/>
                </a:lnTo>
                <a:lnTo>
                  <a:pt x="684" y="1278"/>
                </a:lnTo>
                <a:lnTo>
                  <a:pt x="710" y="1292"/>
                </a:lnTo>
                <a:lnTo>
                  <a:pt x="731" y="1309"/>
                </a:lnTo>
                <a:lnTo>
                  <a:pt x="750" y="1332"/>
                </a:lnTo>
                <a:lnTo>
                  <a:pt x="763" y="1357"/>
                </a:lnTo>
                <a:lnTo>
                  <a:pt x="772" y="1385"/>
                </a:lnTo>
                <a:lnTo>
                  <a:pt x="775" y="1415"/>
                </a:lnTo>
                <a:lnTo>
                  <a:pt x="775" y="2387"/>
                </a:lnTo>
                <a:lnTo>
                  <a:pt x="772" y="2418"/>
                </a:lnTo>
                <a:lnTo>
                  <a:pt x="763" y="2445"/>
                </a:lnTo>
                <a:lnTo>
                  <a:pt x="750" y="2471"/>
                </a:lnTo>
                <a:lnTo>
                  <a:pt x="731" y="2492"/>
                </a:lnTo>
                <a:lnTo>
                  <a:pt x="710" y="2511"/>
                </a:lnTo>
                <a:lnTo>
                  <a:pt x="684" y="2524"/>
                </a:lnTo>
                <a:lnTo>
                  <a:pt x="657" y="2533"/>
                </a:lnTo>
                <a:lnTo>
                  <a:pt x="627" y="2536"/>
                </a:lnTo>
                <a:lnTo>
                  <a:pt x="353" y="2536"/>
                </a:lnTo>
                <a:lnTo>
                  <a:pt x="305" y="2533"/>
                </a:lnTo>
                <a:lnTo>
                  <a:pt x="259" y="2523"/>
                </a:lnTo>
                <a:lnTo>
                  <a:pt x="215" y="2508"/>
                </a:lnTo>
                <a:lnTo>
                  <a:pt x="174" y="2487"/>
                </a:lnTo>
                <a:lnTo>
                  <a:pt x="138" y="2463"/>
                </a:lnTo>
                <a:lnTo>
                  <a:pt x="103" y="2432"/>
                </a:lnTo>
                <a:lnTo>
                  <a:pt x="73" y="2398"/>
                </a:lnTo>
                <a:lnTo>
                  <a:pt x="48" y="2361"/>
                </a:lnTo>
                <a:lnTo>
                  <a:pt x="28" y="2320"/>
                </a:lnTo>
                <a:lnTo>
                  <a:pt x="12" y="2277"/>
                </a:lnTo>
                <a:lnTo>
                  <a:pt x="3" y="2231"/>
                </a:lnTo>
                <a:lnTo>
                  <a:pt x="0" y="2183"/>
                </a:lnTo>
                <a:lnTo>
                  <a:pt x="0" y="1268"/>
                </a:lnTo>
                <a:lnTo>
                  <a:pt x="3" y="1184"/>
                </a:lnTo>
                <a:lnTo>
                  <a:pt x="12" y="1101"/>
                </a:lnTo>
                <a:lnTo>
                  <a:pt x="27" y="1021"/>
                </a:lnTo>
                <a:lnTo>
                  <a:pt x="47" y="942"/>
                </a:lnTo>
                <a:lnTo>
                  <a:pt x="72" y="865"/>
                </a:lnTo>
                <a:lnTo>
                  <a:pt x="103" y="792"/>
                </a:lnTo>
                <a:lnTo>
                  <a:pt x="138" y="721"/>
                </a:lnTo>
                <a:lnTo>
                  <a:pt x="179" y="652"/>
                </a:lnTo>
                <a:lnTo>
                  <a:pt x="223" y="588"/>
                </a:lnTo>
                <a:lnTo>
                  <a:pt x="271" y="526"/>
                </a:lnTo>
                <a:lnTo>
                  <a:pt x="324" y="467"/>
                </a:lnTo>
                <a:lnTo>
                  <a:pt x="381" y="412"/>
                </a:lnTo>
                <a:lnTo>
                  <a:pt x="442" y="362"/>
                </a:lnTo>
                <a:lnTo>
                  <a:pt x="506" y="315"/>
                </a:lnTo>
                <a:lnTo>
                  <a:pt x="573" y="274"/>
                </a:lnTo>
                <a:lnTo>
                  <a:pt x="644" y="237"/>
                </a:lnTo>
                <a:lnTo>
                  <a:pt x="716" y="204"/>
                </a:lnTo>
                <a:lnTo>
                  <a:pt x="793" y="177"/>
                </a:lnTo>
                <a:lnTo>
                  <a:pt x="870" y="154"/>
                </a:lnTo>
                <a:lnTo>
                  <a:pt x="951" y="137"/>
                </a:lnTo>
                <a:lnTo>
                  <a:pt x="1033" y="127"/>
                </a:lnTo>
                <a:lnTo>
                  <a:pt x="1044" y="96"/>
                </a:lnTo>
                <a:lnTo>
                  <a:pt x="1062" y="69"/>
                </a:lnTo>
                <a:lnTo>
                  <a:pt x="1083" y="46"/>
                </a:lnTo>
                <a:lnTo>
                  <a:pt x="1108" y="27"/>
                </a:lnTo>
                <a:lnTo>
                  <a:pt x="1136" y="12"/>
                </a:lnTo>
                <a:lnTo>
                  <a:pt x="1167" y="3"/>
                </a:lnTo>
                <a:lnTo>
                  <a:pt x="1201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90" name="Group 689"/>
          <p:cNvGrpSpPr/>
          <p:nvPr/>
        </p:nvGrpSpPr>
        <p:grpSpPr>
          <a:xfrm flipH="1">
            <a:off x="9976637" y="2680145"/>
            <a:ext cx="231932" cy="360419"/>
            <a:chOff x="2954338" y="3530600"/>
            <a:chExt cx="338137" cy="52546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62" name="Freeform 457"/>
            <p:cNvSpPr>
              <a:spLocks noEditPoints="1"/>
            </p:cNvSpPr>
            <p:nvPr/>
          </p:nvSpPr>
          <p:spPr bwMode="auto">
            <a:xfrm>
              <a:off x="2954338" y="3530600"/>
              <a:ext cx="338137" cy="525462"/>
            </a:xfrm>
            <a:custGeom>
              <a:avLst/>
              <a:gdLst>
                <a:gd name="T0" fmla="*/ 112 w 2131"/>
                <a:gd name="T1" fmla="*/ 3035 h 3315"/>
                <a:gd name="T2" fmla="*/ 123 w 2131"/>
                <a:gd name="T3" fmla="*/ 3093 h 3315"/>
                <a:gd name="T4" fmla="*/ 152 w 2131"/>
                <a:gd name="T5" fmla="*/ 3142 h 3315"/>
                <a:gd name="T6" fmla="*/ 196 w 2131"/>
                <a:gd name="T7" fmla="*/ 3180 h 3315"/>
                <a:gd name="T8" fmla="*/ 250 w 2131"/>
                <a:gd name="T9" fmla="*/ 3200 h 3315"/>
                <a:gd name="T10" fmla="*/ 1852 w 2131"/>
                <a:gd name="T11" fmla="*/ 3202 h 3315"/>
                <a:gd name="T12" fmla="*/ 1909 w 2131"/>
                <a:gd name="T13" fmla="*/ 3192 h 3315"/>
                <a:gd name="T14" fmla="*/ 1959 w 2131"/>
                <a:gd name="T15" fmla="*/ 3163 h 3315"/>
                <a:gd name="T16" fmla="*/ 1996 w 2131"/>
                <a:gd name="T17" fmla="*/ 3119 h 3315"/>
                <a:gd name="T18" fmla="*/ 2016 w 2131"/>
                <a:gd name="T19" fmla="*/ 3065 h 3315"/>
                <a:gd name="T20" fmla="*/ 2019 w 2131"/>
                <a:gd name="T21" fmla="*/ 2805 h 3315"/>
                <a:gd name="T22" fmla="*/ 112 w 2131"/>
                <a:gd name="T23" fmla="*/ 621 h 3315"/>
                <a:gd name="T24" fmla="*/ 2019 w 2131"/>
                <a:gd name="T25" fmla="*/ 2693 h 3315"/>
                <a:gd name="T26" fmla="*/ 112 w 2131"/>
                <a:gd name="T27" fmla="*/ 621 h 3315"/>
                <a:gd name="T28" fmla="*/ 250 w 2131"/>
                <a:gd name="T29" fmla="*/ 114 h 3315"/>
                <a:gd name="T30" fmla="*/ 196 w 2131"/>
                <a:gd name="T31" fmla="*/ 134 h 3315"/>
                <a:gd name="T32" fmla="*/ 152 w 2131"/>
                <a:gd name="T33" fmla="*/ 172 h 3315"/>
                <a:gd name="T34" fmla="*/ 123 w 2131"/>
                <a:gd name="T35" fmla="*/ 221 h 3315"/>
                <a:gd name="T36" fmla="*/ 112 w 2131"/>
                <a:gd name="T37" fmla="*/ 280 h 3315"/>
                <a:gd name="T38" fmla="*/ 2019 w 2131"/>
                <a:gd name="T39" fmla="*/ 509 h 3315"/>
                <a:gd name="T40" fmla="*/ 2016 w 2131"/>
                <a:gd name="T41" fmla="*/ 249 h 3315"/>
                <a:gd name="T42" fmla="*/ 1996 w 2131"/>
                <a:gd name="T43" fmla="*/ 195 h 3315"/>
                <a:gd name="T44" fmla="*/ 1959 w 2131"/>
                <a:gd name="T45" fmla="*/ 151 h 3315"/>
                <a:gd name="T46" fmla="*/ 1909 w 2131"/>
                <a:gd name="T47" fmla="*/ 122 h 3315"/>
                <a:gd name="T48" fmla="*/ 1852 w 2131"/>
                <a:gd name="T49" fmla="*/ 112 h 3315"/>
                <a:gd name="T50" fmla="*/ 279 w 2131"/>
                <a:gd name="T51" fmla="*/ 0 h 3315"/>
                <a:gd name="T52" fmla="*/ 1893 w 2131"/>
                <a:gd name="T53" fmla="*/ 3 h 3315"/>
                <a:gd name="T54" fmla="*/ 1969 w 2131"/>
                <a:gd name="T55" fmla="*/ 25 h 3315"/>
                <a:gd name="T56" fmla="*/ 2034 w 2131"/>
                <a:gd name="T57" fmla="*/ 69 h 3315"/>
                <a:gd name="T58" fmla="*/ 2086 w 2131"/>
                <a:gd name="T59" fmla="*/ 127 h 3315"/>
                <a:gd name="T60" fmla="*/ 2119 w 2131"/>
                <a:gd name="T61" fmla="*/ 199 h 3315"/>
                <a:gd name="T62" fmla="*/ 2131 w 2131"/>
                <a:gd name="T63" fmla="*/ 280 h 3315"/>
                <a:gd name="T64" fmla="*/ 2128 w 2131"/>
                <a:gd name="T65" fmla="*/ 3077 h 3315"/>
                <a:gd name="T66" fmla="*/ 2105 w 2131"/>
                <a:gd name="T67" fmla="*/ 3152 h 3315"/>
                <a:gd name="T68" fmla="*/ 2062 w 2131"/>
                <a:gd name="T69" fmla="*/ 3218 h 3315"/>
                <a:gd name="T70" fmla="*/ 2003 w 2131"/>
                <a:gd name="T71" fmla="*/ 3270 h 3315"/>
                <a:gd name="T72" fmla="*/ 1932 w 2131"/>
                <a:gd name="T73" fmla="*/ 3303 h 3315"/>
                <a:gd name="T74" fmla="*/ 1852 w 2131"/>
                <a:gd name="T75" fmla="*/ 3315 h 3315"/>
                <a:gd name="T76" fmla="*/ 238 w 2131"/>
                <a:gd name="T77" fmla="*/ 3312 h 3315"/>
                <a:gd name="T78" fmla="*/ 162 w 2131"/>
                <a:gd name="T79" fmla="*/ 3289 h 3315"/>
                <a:gd name="T80" fmla="*/ 97 w 2131"/>
                <a:gd name="T81" fmla="*/ 3246 h 3315"/>
                <a:gd name="T82" fmla="*/ 45 w 2131"/>
                <a:gd name="T83" fmla="*/ 3187 h 3315"/>
                <a:gd name="T84" fmla="*/ 12 w 2131"/>
                <a:gd name="T85" fmla="*/ 3116 h 3315"/>
                <a:gd name="T86" fmla="*/ 0 w 2131"/>
                <a:gd name="T87" fmla="*/ 3035 h 3315"/>
                <a:gd name="T88" fmla="*/ 3 w 2131"/>
                <a:gd name="T89" fmla="*/ 238 h 3315"/>
                <a:gd name="T90" fmla="*/ 26 w 2131"/>
                <a:gd name="T91" fmla="*/ 162 h 3315"/>
                <a:gd name="T92" fmla="*/ 69 w 2131"/>
                <a:gd name="T93" fmla="*/ 96 h 3315"/>
                <a:gd name="T94" fmla="*/ 128 w 2131"/>
                <a:gd name="T95" fmla="*/ 44 h 3315"/>
                <a:gd name="T96" fmla="*/ 199 w 2131"/>
                <a:gd name="T97" fmla="*/ 11 h 3315"/>
                <a:gd name="T98" fmla="*/ 279 w 2131"/>
                <a:gd name="T99" fmla="*/ 0 h 3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131" h="3315">
                  <a:moveTo>
                    <a:pt x="112" y="2805"/>
                  </a:moveTo>
                  <a:lnTo>
                    <a:pt x="112" y="3035"/>
                  </a:lnTo>
                  <a:lnTo>
                    <a:pt x="115" y="3065"/>
                  </a:lnTo>
                  <a:lnTo>
                    <a:pt x="123" y="3093"/>
                  </a:lnTo>
                  <a:lnTo>
                    <a:pt x="135" y="3119"/>
                  </a:lnTo>
                  <a:lnTo>
                    <a:pt x="152" y="3142"/>
                  </a:lnTo>
                  <a:lnTo>
                    <a:pt x="172" y="3163"/>
                  </a:lnTo>
                  <a:lnTo>
                    <a:pt x="196" y="3180"/>
                  </a:lnTo>
                  <a:lnTo>
                    <a:pt x="222" y="3192"/>
                  </a:lnTo>
                  <a:lnTo>
                    <a:pt x="250" y="3200"/>
                  </a:lnTo>
                  <a:lnTo>
                    <a:pt x="279" y="3202"/>
                  </a:lnTo>
                  <a:lnTo>
                    <a:pt x="1852" y="3202"/>
                  </a:lnTo>
                  <a:lnTo>
                    <a:pt x="1881" y="3200"/>
                  </a:lnTo>
                  <a:lnTo>
                    <a:pt x="1909" y="3192"/>
                  </a:lnTo>
                  <a:lnTo>
                    <a:pt x="1935" y="3180"/>
                  </a:lnTo>
                  <a:lnTo>
                    <a:pt x="1959" y="3163"/>
                  </a:lnTo>
                  <a:lnTo>
                    <a:pt x="1979" y="3142"/>
                  </a:lnTo>
                  <a:lnTo>
                    <a:pt x="1996" y="3119"/>
                  </a:lnTo>
                  <a:lnTo>
                    <a:pt x="2008" y="3093"/>
                  </a:lnTo>
                  <a:lnTo>
                    <a:pt x="2016" y="3065"/>
                  </a:lnTo>
                  <a:lnTo>
                    <a:pt x="2019" y="3035"/>
                  </a:lnTo>
                  <a:lnTo>
                    <a:pt x="2019" y="2805"/>
                  </a:lnTo>
                  <a:lnTo>
                    <a:pt x="112" y="2805"/>
                  </a:lnTo>
                  <a:close/>
                  <a:moveTo>
                    <a:pt x="112" y="621"/>
                  </a:moveTo>
                  <a:lnTo>
                    <a:pt x="112" y="2693"/>
                  </a:lnTo>
                  <a:lnTo>
                    <a:pt x="2019" y="2693"/>
                  </a:lnTo>
                  <a:lnTo>
                    <a:pt x="2019" y="621"/>
                  </a:lnTo>
                  <a:lnTo>
                    <a:pt x="112" y="621"/>
                  </a:lnTo>
                  <a:close/>
                  <a:moveTo>
                    <a:pt x="279" y="112"/>
                  </a:moveTo>
                  <a:lnTo>
                    <a:pt x="250" y="114"/>
                  </a:lnTo>
                  <a:lnTo>
                    <a:pt x="222" y="122"/>
                  </a:lnTo>
                  <a:lnTo>
                    <a:pt x="196" y="134"/>
                  </a:lnTo>
                  <a:lnTo>
                    <a:pt x="172" y="151"/>
                  </a:lnTo>
                  <a:lnTo>
                    <a:pt x="152" y="172"/>
                  </a:lnTo>
                  <a:lnTo>
                    <a:pt x="135" y="195"/>
                  </a:lnTo>
                  <a:lnTo>
                    <a:pt x="123" y="221"/>
                  </a:lnTo>
                  <a:lnTo>
                    <a:pt x="115" y="249"/>
                  </a:lnTo>
                  <a:lnTo>
                    <a:pt x="112" y="280"/>
                  </a:lnTo>
                  <a:lnTo>
                    <a:pt x="112" y="509"/>
                  </a:lnTo>
                  <a:lnTo>
                    <a:pt x="2019" y="509"/>
                  </a:lnTo>
                  <a:lnTo>
                    <a:pt x="2019" y="280"/>
                  </a:lnTo>
                  <a:lnTo>
                    <a:pt x="2016" y="249"/>
                  </a:lnTo>
                  <a:lnTo>
                    <a:pt x="2008" y="221"/>
                  </a:lnTo>
                  <a:lnTo>
                    <a:pt x="1996" y="195"/>
                  </a:lnTo>
                  <a:lnTo>
                    <a:pt x="1979" y="172"/>
                  </a:lnTo>
                  <a:lnTo>
                    <a:pt x="1959" y="151"/>
                  </a:lnTo>
                  <a:lnTo>
                    <a:pt x="1935" y="134"/>
                  </a:lnTo>
                  <a:lnTo>
                    <a:pt x="1909" y="122"/>
                  </a:lnTo>
                  <a:lnTo>
                    <a:pt x="1881" y="114"/>
                  </a:lnTo>
                  <a:lnTo>
                    <a:pt x="1852" y="112"/>
                  </a:lnTo>
                  <a:lnTo>
                    <a:pt x="279" y="112"/>
                  </a:lnTo>
                  <a:close/>
                  <a:moveTo>
                    <a:pt x="279" y="0"/>
                  </a:moveTo>
                  <a:lnTo>
                    <a:pt x="1852" y="0"/>
                  </a:lnTo>
                  <a:lnTo>
                    <a:pt x="1893" y="3"/>
                  </a:lnTo>
                  <a:lnTo>
                    <a:pt x="1932" y="11"/>
                  </a:lnTo>
                  <a:lnTo>
                    <a:pt x="1969" y="25"/>
                  </a:lnTo>
                  <a:lnTo>
                    <a:pt x="2003" y="44"/>
                  </a:lnTo>
                  <a:lnTo>
                    <a:pt x="2034" y="69"/>
                  </a:lnTo>
                  <a:lnTo>
                    <a:pt x="2062" y="96"/>
                  </a:lnTo>
                  <a:lnTo>
                    <a:pt x="2086" y="127"/>
                  </a:lnTo>
                  <a:lnTo>
                    <a:pt x="2105" y="162"/>
                  </a:lnTo>
                  <a:lnTo>
                    <a:pt x="2119" y="199"/>
                  </a:lnTo>
                  <a:lnTo>
                    <a:pt x="2128" y="238"/>
                  </a:lnTo>
                  <a:lnTo>
                    <a:pt x="2131" y="280"/>
                  </a:lnTo>
                  <a:lnTo>
                    <a:pt x="2131" y="3035"/>
                  </a:lnTo>
                  <a:lnTo>
                    <a:pt x="2128" y="3077"/>
                  </a:lnTo>
                  <a:lnTo>
                    <a:pt x="2119" y="3116"/>
                  </a:lnTo>
                  <a:lnTo>
                    <a:pt x="2105" y="3152"/>
                  </a:lnTo>
                  <a:lnTo>
                    <a:pt x="2086" y="3187"/>
                  </a:lnTo>
                  <a:lnTo>
                    <a:pt x="2062" y="3218"/>
                  </a:lnTo>
                  <a:lnTo>
                    <a:pt x="2034" y="3246"/>
                  </a:lnTo>
                  <a:lnTo>
                    <a:pt x="2003" y="3270"/>
                  </a:lnTo>
                  <a:lnTo>
                    <a:pt x="1969" y="3289"/>
                  </a:lnTo>
                  <a:lnTo>
                    <a:pt x="1932" y="3303"/>
                  </a:lnTo>
                  <a:lnTo>
                    <a:pt x="1893" y="3312"/>
                  </a:lnTo>
                  <a:lnTo>
                    <a:pt x="1852" y="3315"/>
                  </a:lnTo>
                  <a:lnTo>
                    <a:pt x="279" y="3315"/>
                  </a:lnTo>
                  <a:lnTo>
                    <a:pt x="238" y="3312"/>
                  </a:lnTo>
                  <a:lnTo>
                    <a:pt x="199" y="3303"/>
                  </a:lnTo>
                  <a:lnTo>
                    <a:pt x="162" y="3289"/>
                  </a:lnTo>
                  <a:lnTo>
                    <a:pt x="128" y="3270"/>
                  </a:lnTo>
                  <a:lnTo>
                    <a:pt x="97" y="3246"/>
                  </a:lnTo>
                  <a:lnTo>
                    <a:pt x="69" y="3218"/>
                  </a:lnTo>
                  <a:lnTo>
                    <a:pt x="45" y="3187"/>
                  </a:lnTo>
                  <a:lnTo>
                    <a:pt x="26" y="3152"/>
                  </a:lnTo>
                  <a:lnTo>
                    <a:pt x="12" y="3116"/>
                  </a:lnTo>
                  <a:lnTo>
                    <a:pt x="3" y="3077"/>
                  </a:lnTo>
                  <a:lnTo>
                    <a:pt x="0" y="3035"/>
                  </a:lnTo>
                  <a:lnTo>
                    <a:pt x="0" y="280"/>
                  </a:lnTo>
                  <a:lnTo>
                    <a:pt x="3" y="238"/>
                  </a:lnTo>
                  <a:lnTo>
                    <a:pt x="12" y="199"/>
                  </a:lnTo>
                  <a:lnTo>
                    <a:pt x="26" y="162"/>
                  </a:lnTo>
                  <a:lnTo>
                    <a:pt x="45" y="127"/>
                  </a:lnTo>
                  <a:lnTo>
                    <a:pt x="69" y="96"/>
                  </a:lnTo>
                  <a:lnTo>
                    <a:pt x="97" y="69"/>
                  </a:lnTo>
                  <a:lnTo>
                    <a:pt x="128" y="44"/>
                  </a:lnTo>
                  <a:lnTo>
                    <a:pt x="162" y="25"/>
                  </a:lnTo>
                  <a:lnTo>
                    <a:pt x="199" y="11"/>
                  </a:lnTo>
                  <a:lnTo>
                    <a:pt x="238" y="3"/>
                  </a:lnTo>
                  <a:lnTo>
                    <a:pt x="2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aseline="-25000" dirty="0"/>
            </a:p>
          </p:txBody>
        </p:sp>
        <p:sp>
          <p:nvSpPr>
            <p:cNvPr id="663" name="Freeform 458"/>
            <p:cNvSpPr>
              <a:spLocks noEditPoints="1"/>
            </p:cNvSpPr>
            <p:nvPr/>
          </p:nvSpPr>
          <p:spPr bwMode="auto">
            <a:xfrm>
              <a:off x="3055938" y="3725863"/>
              <a:ext cx="134937" cy="134937"/>
            </a:xfrm>
            <a:custGeom>
              <a:avLst/>
              <a:gdLst>
                <a:gd name="T0" fmla="*/ 384 w 853"/>
                <a:gd name="T1" fmla="*/ 115 h 854"/>
                <a:gd name="T2" fmla="*/ 305 w 853"/>
                <a:gd name="T3" fmla="*/ 137 h 854"/>
                <a:gd name="T4" fmla="*/ 235 w 853"/>
                <a:gd name="T5" fmla="*/ 179 h 854"/>
                <a:gd name="T6" fmla="*/ 178 w 853"/>
                <a:gd name="T7" fmla="*/ 235 h 854"/>
                <a:gd name="T8" fmla="*/ 137 w 853"/>
                <a:gd name="T9" fmla="*/ 305 h 854"/>
                <a:gd name="T10" fmla="*/ 115 w 853"/>
                <a:gd name="T11" fmla="*/ 385 h 854"/>
                <a:gd name="T12" fmla="*/ 115 w 853"/>
                <a:gd name="T13" fmla="*/ 469 h 854"/>
                <a:gd name="T14" fmla="*/ 137 w 853"/>
                <a:gd name="T15" fmla="*/ 549 h 854"/>
                <a:gd name="T16" fmla="*/ 178 w 853"/>
                <a:gd name="T17" fmla="*/ 619 h 854"/>
                <a:gd name="T18" fmla="*/ 235 w 853"/>
                <a:gd name="T19" fmla="*/ 676 h 854"/>
                <a:gd name="T20" fmla="*/ 305 w 853"/>
                <a:gd name="T21" fmla="*/ 717 h 854"/>
                <a:gd name="T22" fmla="*/ 384 w 853"/>
                <a:gd name="T23" fmla="*/ 739 h 854"/>
                <a:gd name="T24" fmla="*/ 469 w 853"/>
                <a:gd name="T25" fmla="*/ 739 h 854"/>
                <a:gd name="T26" fmla="*/ 548 w 853"/>
                <a:gd name="T27" fmla="*/ 717 h 854"/>
                <a:gd name="T28" fmla="*/ 618 w 853"/>
                <a:gd name="T29" fmla="*/ 676 h 854"/>
                <a:gd name="T30" fmla="*/ 675 w 853"/>
                <a:gd name="T31" fmla="*/ 619 h 854"/>
                <a:gd name="T32" fmla="*/ 716 w 853"/>
                <a:gd name="T33" fmla="*/ 549 h 854"/>
                <a:gd name="T34" fmla="*/ 738 w 853"/>
                <a:gd name="T35" fmla="*/ 469 h 854"/>
                <a:gd name="T36" fmla="*/ 738 w 853"/>
                <a:gd name="T37" fmla="*/ 385 h 854"/>
                <a:gd name="T38" fmla="*/ 716 w 853"/>
                <a:gd name="T39" fmla="*/ 305 h 854"/>
                <a:gd name="T40" fmla="*/ 675 w 853"/>
                <a:gd name="T41" fmla="*/ 235 h 854"/>
                <a:gd name="T42" fmla="*/ 618 w 853"/>
                <a:gd name="T43" fmla="*/ 179 h 854"/>
                <a:gd name="T44" fmla="*/ 548 w 853"/>
                <a:gd name="T45" fmla="*/ 137 h 854"/>
                <a:gd name="T46" fmla="*/ 469 w 853"/>
                <a:gd name="T47" fmla="*/ 115 h 854"/>
                <a:gd name="T48" fmla="*/ 426 w 853"/>
                <a:gd name="T49" fmla="*/ 0 h 854"/>
                <a:gd name="T50" fmla="*/ 524 w 853"/>
                <a:gd name="T51" fmla="*/ 12 h 854"/>
                <a:gd name="T52" fmla="*/ 614 w 853"/>
                <a:gd name="T53" fmla="*/ 44 h 854"/>
                <a:gd name="T54" fmla="*/ 693 w 853"/>
                <a:gd name="T55" fmla="*/ 94 h 854"/>
                <a:gd name="T56" fmla="*/ 759 w 853"/>
                <a:gd name="T57" fmla="*/ 161 h 854"/>
                <a:gd name="T58" fmla="*/ 810 w 853"/>
                <a:gd name="T59" fmla="*/ 239 h 854"/>
                <a:gd name="T60" fmla="*/ 842 w 853"/>
                <a:gd name="T61" fmla="*/ 329 h 854"/>
                <a:gd name="T62" fmla="*/ 853 w 853"/>
                <a:gd name="T63" fmla="*/ 427 h 854"/>
                <a:gd name="T64" fmla="*/ 842 w 853"/>
                <a:gd name="T65" fmla="*/ 525 h 854"/>
                <a:gd name="T66" fmla="*/ 810 w 853"/>
                <a:gd name="T67" fmla="*/ 615 h 854"/>
                <a:gd name="T68" fmla="*/ 759 w 853"/>
                <a:gd name="T69" fmla="*/ 693 h 854"/>
                <a:gd name="T70" fmla="*/ 693 w 853"/>
                <a:gd name="T71" fmla="*/ 760 h 854"/>
                <a:gd name="T72" fmla="*/ 614 w 853"/>
                <a:gd name="T73" fmla="*/ 810 h 854"/>
                <a:gd name="T74" fmla="*/ 524 w 853"/>
                <a:gd name="T75" fmla="*/ 843 h 854"/>
                <a:gd name="T76" fmla="*/ 426 w 853"/>
                <a:gd name="T77" fmla="*/ 854 h 854"/>
                <a:gd name="T78" fmla="*/ 329 w 853"/>
                <a:gd name="T79" fmla="*/ 843 h 854"/>
                <a:gd name="T80" fmla="*/ 239 w 853"/>
                <a:gd name="T81" fmla="*/ 810 h 854"/>
                <a:gd name="T82" fmla="*/ 160 w 853"/>
                <a:gd name="T83" fmla="*/ 760 h 854"/>
                <a:gd name="T84" fmla="*/ 94 w 853"/>
                <a:gd name="T85" fmla="*/ 693 h 854"/>
                <a:gd name="T86" fmla="*/ 43 w 853"/>
                <a:gd name="T87" fmla="*/ 615 h 854"/>
                <a:gd name="T88" fmla="*/ 11 w 853"/>
                <a:gd name="T89" fmla="*/ 525 h 854"/>
                <a:gd name="T90" fmla="*/ 0 w 853"/>
                <a:gd name="T91" fmla="*/ 427 h 854"/>
                <a:gd name="T92" fmla="*/ 11 w 853"/>
                <a:gd name="T93" fmla="*/ 329 h 854"/>
                <a:gd name="T94" fmla="*/ 43 w 853"/>
                <a:gd name="T95" fmla="*/ 239 h 854"/>
                <a:gd name="T96" fmla="*/ 94 w 853"/>
                <a:gd name="T97" fmla="*/ 161 h 854"/>
                <a:gd name="T98" fmla="*/ 160 w 853"/>
                <a:gd name="T99" fmla="*/ 94 h 854"/>
                <a:gd name="T100" fmla="*/ 239 w 853"/>
                <a:gd name="T101" fmla="*/ 44 h 854"/>
                <a:gd name="T102" fmla="*/ 329 w 853"/>
                <a:gd name="T103" fmla="*/ 12 h 854"/>
                <a:gd name="T104" fmla="*/ 426 w 853"/>
                <a:gd name="T105" fmla="*/ 0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53" h="854">
                  <a:moveTo>
                    <a:pt x="426" y="113"/>
                  </a:moveTo>
                  <a:lnTo>
                    <a:pt x="384" y="115"/>
                  </a:lnTo>
                  <a:lnTo>
                    <a:pt x="343" y="124"/>
                  </a:lnTo>
                  <a:lnTo>
                    <a:pt x="305" y="137"/>
                  </a:lnTo>
                  <a:lnTo>
                    <a:pt x="268" y="156"/>
                  </a:lnTo>
                  <a:lnTo>
                    <a:pt x="235" y="179"/>
                  </a:lnTo>
                  <a:lnTo>
                    <a:pt x="205" y="205"/>
                  </a:lnTo>
                  <a:lnTo>
                    <a:pt x="178" y="235"/>
                  </a:lnTo>
                  <a:lnTo>
                    <a:pt x="155" y="269"/>
                  </a:lnTo>
                  <a:lnTo>
                    <a:pt x="137" y="305"/>
                  </a:lnTo>
                  <a:lnTo>
                    <a:pt x="124" y="343"/>
                  </a:lnTo>
                  <a:lnTo>
                    <a:pt x="115" y="385"/>
                  </a:lnTo>
                  <a:lnTo>
                    <a:pt x="112" y="427"/>
                  </a:lnTo>
                  <a:lnTo>
                    <a:pt x="115" y="469"/>
                  </a:lnTo>
                  <a:lnTo>
                    <a:pt x="124" y="511"/>
                  </a:lnTo>
                  <a:lnTo>
                    <a:pt x="137" y="549"/>
                  </a:lnTo>
                  <a:lnTo>
                    <a:pt x="155" y="585"/>
                  </a:lnTo>
                  <a:lnTo>
                    <a:pt x="178" y="619"/>
                  </a:lnTo>
                  <a:lnTo>
                    <a:pt x="205" y="649"/>
                  </a:lnTo>
                  <a:lnTo>
                    <a:pt x="235" y="676"/>
                  </a:lnTo>
                  <a:lnTo>
                    <a:pt x="268" y="698"/>
                  </a:lnTo>
                  <a:lnTo>
                    <a:pt x="305" y="717"/>
                  </a:lnTo>
                  <a:lnTo>
                    <a:pt x="343" y="731"/>
                  </a:lnTo>
                  <a:lnTo>
                    <a:pt x="384" y="739"/>
                  </a:lnTo>
                  <a:lnTo>
                    <a:pt x="426" y="742"/>
                  </a:lnTo>
                  <a:lnTo>
                    <a:pt x="469" y="739"/>
                  </a:lnTo>
                  <a:lnTo>
                    <a:pt x="510" y="731"/>
                  </a:lnTo>
                  <a:lnTo>
                    <a:pt x="548" y="717"/>
                  </a:lnTo>
                  <a:lnTo>
                    <a:pt x="585" y="698"/>
                  </a:lnTo>
                  <a:lnTo>
                    <a:pt x="618" y="676"/>
                  </a:lnTo>
                  <a:lnTo>
                    <a:pt x="648" y="649"/>
                  </a:lnTo>
                  <a:lnTo>
                    <a:pt x="675" y="619"/>
                  </a:lnTo>
                  <a:lnTo>
                    <a:pt x="698" y="585"/>
                  </a:lnTo>
                  <a:lnTo>
                    <a:pt x="716" y="549"/>
                  </a:lnTo>
                  <a:lnTo>
                    <a:pt x="729" y="511"/>
                  </a:lnTo>
                  <a:lnTo>
                    <a:pt x="738" y="469"/>
                  </a:lnTo>
                  <a:lnTo>
                    <a:pt x="741" y="427"/>
                  </a:lnTo>
                  <a:lnTo>
                    <a:pt x="738" y="385"/>
                  </a:lnTo>
                  <a:lnTo>
                    <a:pt x="729" y="343"/>
                  </a:lnTo>
                  <a:lnTo>
                    <a:pt x="716" y="305"/>
                  </a:lnTo>
                  <a:lnTo>
                    <a:pt x="698" y="269"/>
                  </a:lnTo>
                  <a:lnTo>
                    <a:pt x="675" y="235"/>
                  </a:lnTo>
                  <a:lnTo>
                    <a:pt x="648" y="205"/>
                  </a:lnTo>
                  <a:lnTo>
                    <a:pt x="618" y="179"/>
                  </a:lnTo>
                  <a:lnTo>
                    <a:pt x="585" y="156"/>
                  </a:lnTo>
                  <a:lnTo>
                    <a:pt x="548" y="137"/>
                  </a:lnTo>
                  <a:lnTo>
                    <a:pt x="510" y="124"/>
                  </a:lnTo>
                  <a:lnTo>
                    <a:pt x="469" y="115"/>
                  </a:lnTo>
                  <a:lnTo>
                    <a:pt x="426" y="113"/>
                  </a:lnTo>
                  <a:close/>
                  <a:moveTo>
                    <a:pt x="426" y="0"/>
                  </a:moveTo>
                  <a:lnTo>
                    <a:pt x="476" y="3"/>
                  </a:lnTo>
                  <a:lnTo>
                    <a:pt x="524" y="12"/>
                  </a:lnTo>
                  <a:lnTo>
                    <a:pt x="570" y="25"/>
                  </a:lnTo>
                  <a:lnTo>
                    <a:pt x="614" y="44"/>
                  </a:lnTo>
                  <a:lnTo>
                    <a:pt x="654" y="67"/>
                  </a:lnTo>
                  <a:lnTo>
                    <a:pt x="693" y="94"/>
                  </a:lnTo>
                  <a:lnTo>
                    <a:pt x="728" y="125"/>
                  </a:lnTo>
                  <a:lnTo>
                    <a:pt x="759" y="161"/>
                  </a:lnTo>
                  <a:lnTo>
                    <a:pt x="786" y="199"/>
                  </a:lnTo>
                  <a:lnTo>
                    <a:pt x="810" y="239"/>
                  </a:lnTo>
                  <a:lnTo>
                    <a:pt x="828" y="284"/>
                  </a:lnTo>
                  <a:lnTo>
                    <a:pt x="842" y="329"/>
                  </a:lnTo>
                  <a:lnTo>
                    <a:pt x="850" y="378"/>
                  </a:lnTo>
                  <a:lnTo>
                    <a:pt x="853" y="427"/>
                  </a:lnTo>
                  <a:lnTo>
                    <a:pt x="850" y="476"/>
                  </a:lnTo>
                  <a:lnTo>
                    <a:pt x="842" y="525"/>
                  </a:lnTo>
                  <a:lnTo>
                    <a:pt x="828" y="571"/>
                  </a:lnTo>
                  <a:lnTo>
                    <a:pt x="810" y="615"/>
                  </a:lnTo>
                  <a:lnTo>
                    <a:pt x="786" y="656"/>
                  </a:lnTo>
                  <a:lnTo>
                    <a:pt x="759" y="693"/>
                  </a:lnTo>
                  <a:lnTo>
                    <a:pt x="728" y="729"/>
                  </a:lnTo>
                  <a:lnTo>
                    <a:pt x="693" y="760"/>
                  </a:lnTo>
                  <a:lnTo>
                    <a:pt x="654" y="787"/>
                  </a:lnTo>
                  <a:lnTo>
                    <a:pt x="614" y="810"/>
                  </a:lnTo>
                  <a:lnTo>
                    <a:pt x="570" y="829"/>
                  </a:lnTo>
                  <a:lnTo>
                    <a:pt x="524" y="843"/>
                  </a:lnTo>
                  <a:lnTo>
                    <a:pt x="476" y="851"/>
                  </a:lnTo>
                  <a:lnTo>
                    <a:pt x="426" y="854"/>
                  </a:lnTo>
                  <a:lnTo>
                    <a:pt x="377" y="851"/>
                  </a:lnTo>
                  <a:lnTo>
                    <a:pt x="329" y="843"/>
                  </a:lnTo>
                  <a:lnTo>
                    <a:pt x="283" y="829"/>
                  </a:lnTo>
                  <a:lnTo>
                    <a:pt x="239" y="810"/>
                  </a:lnTo>
                  <a:lnTo>
                    <a:pt x="199" y="787"/>
                  </a:lnTo>
                  <a:lnTo>
                    <a:pt x="160" y="760"/>
                  </a:lnTo>
                  <a:lnTo>
                    <a:pt x="125" y="729"/>
                  </a:lnTo>
                  <a:lnTo>
                    <a:pt x="94" y="693"/>
                  </a:lnTo>
                  <a:lnTo>
                    <a:pt x="67" y="656"/>
                  </a:lnTo>
                  <a:lnTo>
                    <a:pt x="43" y="615"/>
                  </a:lnTo>
                  <a:lnTo>
                    <a:pt x="25" y="571"/>
                  </a:lnTo>
                  <a:lnTo>
                    <a:pt x="11" y="525"/>
                  </a:lnTo>
                  <a:lnTo>
                    <a:pt x="3" y="476"/>
                  </a:lnTo>
                  <a:lnTo>
                    <a:pt x="0" y="427"/>
                  </a:lnTo>
                  <a:lnTo>
                    <a:pt x="3" y="378"/>
                  </a:lnTo>
                  <a:lnTo>
                    <a:pt x="11" y="329"/>
                  </a:lnTo>
                  <a:lnTo>
                    <a:pt x="25" y="284"/>
                  </a:lnTo>
                  <a:lnTo>
                    <a:pt x="43" y="239"/>
                  </a:lnTo>
                  <a:lnTo>
                    <a:pt x="67" y="199"/>
                  </a:lnTo>
                  <a:lnTo>
                    <a:pt x="94" y="161"/>
                  </a:lnTo>
                  <a:lnTo>
                    <a:pt x="125" y="125"/>
                  </a:lnTo>
                  <a:lnTo>
                    <a:pt x="160" y="94"/>
                  </a:lnTo>
                  <a:lnTo>
                    <a:pt x="199" y="67"/>
                  </a:lnTo>
                  <a:lnTo>
                    <a:pt x="239" y="44"/>
                  </a:lnTo>
                  <a:lnTo>
                    <a:pt x="283" y="25"/>
                  </a:lnTo>
                  <a:lnTo>
                    <a:pt x="329" y="12"/>
                  </a:lnTo>
                  <a:lnTo>
                    <a:pt x="377" y="3"/>
                  </a:lnTo>
                  <a:lnTo>
                    <a:pt x="4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4" name="Freeform 459"/>
            <p:cNvSpPr>
              <a:spLocks noEditPoints="1"/>
            </p:cNvSpPr>
            <p:nvPr/>
          </p:nvSpPr>
          <p:spPr bwMode="auto">
            <a:xfrm>
              <a:off x="3092450" y="3762375"/>
              <a:ext cx="61912" cy="61912"/>
            </a:xfrm>
            <a:custGeom>
              <a:avLst/>
              <a:gdLst>
                <a:gd name="T0" fmla="*/ 196 w 393"/>
                <a:gd name="T1" fmla="*/ 112 h 394"/>
                <a:gd name="T2" fmla="*/ 174 w 393"/>
                <a:gd name="T3" fmla="*/ 115 h 394"/>
                <a:gd name="T4" fmla="*/ 154 w 393"/>
                <a:gd name="T5" fmla="*/ 124 h 394"/>
                <a:gd name="T6" fmla="*/ 137 w 393"/>
                <a:gd name="T7" fmla="*/ 137 h 394"/>
                <a:gd name="T8" fmla="*/ 124 w 393"/>
                <a:gd name="T9" fmla="*/ 155 h 394"/>
                <a:gd name="T10" fmla="*/ 115 w 393"/>
                <a:gd name="T11" fmla="*/ 175 h 394"/>
                <a:gd name="T12" fmla="*/ 112 w 393"/>
                <a:gd name="T13" fmla="*/ 197 h 394"/>
                <a:gd name="T14" fmla="*/ 115 w 393"/>
                <a:gd name="T15" fmla="*/ 219 h 394"/>
                <a:gd name="T16" fmla="*/ 124 w 393"/>
                <a:gd name="T17" fmla="*/ 239 h 394"/>
                <a:gd name="T18" fmla="*/ 137 w 393"/>
                <a:gd name="T19" fmla="*/ 257 h 394"/>
                <a:gd name="T20" fmla="*/ 154 w 393"/>
                <a:gd name="T21" fmla="*/ 270 h 394"/>
                <a:gd name="T22" fmla="*/ 174 w 393"/>
                <a:gd name="T23" fmla="*/ 279 h 394"/>
                <a:gd name="T24" fmla="*/ 196 w 393"/>
                <a:gd name="T25" fmla="*/ 282 h 394"/>
                <a:gd name="T26" fmla="*/ 219 w 393"/>
                <a:gd name="T27" fmla="*/ 279 h 394"/>
                <a:gd name="T28" fmla="*/ 239 w 393"/>
                <a:gd name="T29" fmla="*/ 270 h 394"/>
                <a:gd name="T30" fmla="*/ 256 w 393"/>
                <a:gd name="T31" fmla="*/ 257 h 394"/>
                <a:gd name="T32" fmla="*/ 269 w 393"/>
                <a:gd name="T33" fmla="*/ 239 h 394"/>
                <a:gd name="T34" fmla="*/ 278 w 393"/>
                <a:gd name="T35" fmla="*/ 219 h 394"/>
                <a:gd name="T36" fmla="*/ 281 w 393"/>
                <a:gd name="T37" fmla="*/ 197 h 394"/>
                <a:gd name="T38" fmla="*/ 278 w 393"/>
                <a:gd name="T39" fmla="*/ 175 h 394"/>
                <a:gd name="T40" fmla="*/ 269 w 393"/>
                <a:gd name="T41" fmla="*/ 155 h 394"/>
                <a:gd name="T42" fmla="*/ 256 w 393"/>
                <a:gd name="T43" fmla="*/ 137 h 394"/>
                <a:gd name="T44" fmla="*/ 239 w 393"/>
                <a:gd name="T45" fmla="*/ 124 h 394"/>
                <a:gd name="T46" fmla="*/ 219 w 393"/>
                <a:gd name="T47" fmla="*/ 115 h 394"/>
                <a:gd name="T48" fmla="*/ 196 w 393"/>
                <a:gd name="T49" fmla="*/ 112 h 394"/>
                <a:gd name="T50" fmla="*/ 196 w 393"/>
                <a:gd name="T51" fmla="*/ 0 h 394"/>
                <a:gd name="T52" fmla="*/ 232 w 393"/>
                <a:gd name="T53" fmla="*/ 3 h 394"/>
                <a:gd name="T54" fmla="*/ 265 w 393"/>
                <a:gd name="T55" fmla="*/ 12 h 394"/>
                <a:gd name="T56" fmla="*/ 295 w 393"/>
                <a:gd name="T57" fmla="*/ 27 h 394"/>
                <a:gd name="T58" fmla="*/ 324 w 393"/>
                <a:gd name="T59" fmla="*/ 47 h 394"/>
                <a:gd name="T60" fmla="*/ 347 w 393"/>
                <a:gd name="T61" fmla="*/ 71 h 394"/>
                <a:gd name="T62" fmla="*/ 366 w 393"/>
                <a:gd name="T63" fmla="*/ 98 h 394"/>
                <a:gd name="T64" fmla="*/ 381 w 393"/>
                <a:gd name="T65" fmla="*/ 128 h 394"/>
                <a:gd name="T66" fmla="*/ 390 w 393"/>
                <a:gd name="T67" fmla="*/ 162 h 394"/>
                <a:gd name="T68" fmla="*/ 393 w 393"/>
                <a:gd name="T69" fmla="*/ 197 h 394"/>
                <a:gd name="T70" fmla="*/ 390 w 393"/>
                <a:gd name="T71" fmla="*/ 232 h 394"/>
                <a:gd name="T72" fmla="*/ 381 w 393"/>
                <a:gd name="T73" fmla="*/ 266 h 394"/>
                <a:gd name="T74" fmla="*/ 366 w 393"/>
                <a:gd name="T75" fmla="*/ 296 h 394"/>
                <a:gd name="T76" fmla="*/ 347 w 393"/>
                <a:gd name="T77" fmla="*/ 324 h 394"/>
                <a:gd name="T78" fmla="*/ 324 w 393"/>
                <a:gd name="T79" fmla="*/ 347 h 394"/>
                <a:gd name="T80" fmla="*/ 295 w 393"/>
                <a:gd name="T81" fmla="*/ 367 h 394"/>
                <a:gd name="T82" fmla="*/ 265 w 393"/>
                <a:gd name="T83" fmla="*/ 382 h 394"/>
                <a:gd name="T84" fmla="*/ 232 w 393"/>
                <a:gd name="T85" fmla="*/ 391 h 394"/>
                <a:gd name="T86" fmla="*/ 196 w 393"/>
                <a:gd name="T87" fmla="*/ 394 h 394"/>
                <a:gd name="T88" fmla="*/ 161 w 393"/>
                <a:gd name="T89" fmla="*/ 391 h 394"/>
                <a:gd name="T90" fmla="*/ 128 w 393"/>
                <a:gd name="T91" fmla="*/ 382 h 394"/>
                <a:gd name="T92" fmla="*/ 98 w 393"/>
                <a:gd name="T93" fmla="*/ 367 h 394"/>
                <a:gd name="T94" fmla="*/ 69 w 393"/>
                <a:gd name="T95" fmla="*/ 347 h 394"/>
                <a:gd name="T96" fmla="*/ 46 w 393"/>
                <a:gd name="T97" fmla="*/ 324 h 394"/>
                <a:gd name="T98" fmla="*/ 27 w 393"/>
                <a:gd name="T99" fmla="*/ 296 h 394"/>
                <a:gd name="T100" fmla="*/ 12 w 393"/>
                <a:gd name="T101" fmla="*/ 266 h 394"/>
                <a:gd name="T102" fmla="*/ 3 w 393"/>
                <a:gd name="T103" fmla="*/ 232 h 394"/>
                <a:gd name="T104" fmla="*/ 0 w 393"/>
                <a:gd name="T105" fmla="*/ 197 h 394"/>
                <a:gd name="T106" fmla="*/ 3 w 393"/>
                <a:gd name="T107" fmla="*/ 162 h 394"/>
                <a:gd name="T108" fmla="*/ 12 w 393"/>
                <a:gd name="T109" fmla="*/ 128 h 394"/>
                <a:gd name="T110" fmla="*/ 27 w 393"/>
                <a:gd name="T111" fmla="*/ 98 h 394"/>
                <a:gd name="T112" fmla="*/ 46 w 393"/>
                <a:gd name="T113" fmla="*/ 71 h 394"/>
                <a:gd name="T114" fmla="*/ 69 w 393"/>
                <a:gd name="T115" fmla="*/ 47 h 394"/>
                <a:gd name="T116" fmla="*/ 98 w 393"/>
                <a:gd name="T117" fmla="*/ 27 h 394"/>
                <a:gd name="T118" fmla="*/ 128 w 393"/>
                <a:gd name="T119" fmla="*/ 12 h 394"/>
                <a:gd name="T120" fmla="*/ 161 w 393"/>
                <a:gd name="T121" fmla="*/ 3 h 394"/>
                <a:gd name="T122" fmla="*/ 196 w 393"/>
                <a:gd name="T123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3" h="394">
                  <a:moveTo>
                    <a:pt x="196" y="112"/>
                  </a:moveTo>
                  <a:lnTo>
                    <a:pt x="174" y="115"/>
                  </a:lnTo>
                  <a:lnTo>
                    <a:pt x="154" y="124"/>
                  </a:lnTo>
                  <a:lnTo>
                    <a:pt x="137" y="137"/>
                  </a:lnTo>
                  <a:lnTo>
                    <a:pt x="124" y="155"/>
                  </a:lnTo>
                  <a:lnTo>
                    <a:pt x="115" y="175"/>
                  </a:lnTo>
                  <a:lnTo>
                    <a:pt x="112" y="197"/>
                  </a:lnTo>
                  <a:lnTo>
                    <a:pt x="115" y="219"/>
                  </a:lnTo>
                  <a:lnTo>
                    <a:pt x="124" y="239"/>
                  </a:lnTo>
                  <a:lnTo>
                    <a:pt x="137" y="257"/>
                  </a:lnTo>
                  <a:lnTo>
                    <a:pt x="154" y="270"/>
                  </a:lnTo>
                  <a:lnTo>
                    <a:pt x="174" y="279"/>
                  </a:lnTo>
                  <a:lnTo>
                    <a:pt x="196" y="282"/>
                  </a:lnTo>
                  <a:lnTo>
                    <a:pt x="219" y="279"/>
                  </a:lnTo>
                  <a:lnTo>
                    <a:pt x="239" y="270"/>
                  </a:lnTo>
                  <a:lnTo>
                    <a:pt x="256" y="257"/>
                  </a:lnTo>
                  <a:lnTo>
                    <a:pt x="269" y="239"/>
                  </a:lnTo>
                  <a:lnTo>
                    <a:pt x="278" y="219"/>
                  </a:lnTo>
                  <a:lnTo>
                    <a:pt x="281" y="197"/>
                  </a:lnTo>
                  <a:lnTo>
                    <a:pt x="278" y="175"/>
                  </a:lnTo>
                  <a:lnTo>
                    <a:pt x="269" y="155"/>
                  </a:lnTo>
                  <a:lnTo>
                    <a:pt x="256" y="137"/>
                  </a:lnTo>
                  <a:lnTo>
                    <a:pt x="239" y="124"/>
                  </a:lnTo>
                  <a:lnTo>
                    <a:pt x="219" y="115"/>
                  </a:lnTo>
                  <a:lnTo>
                    <a:pt x="196" y="112"/>
                  </a:lnTo>
                  <a:close/>
                  <a:moveTo>
                    <a:pt x="196" y="0"/>
                  </a:moveTo>
                  <a:lnTo>
                    <a:pt x="232" y="3"/>
                  </a:lnTo>
                  <a:lnTo>
                    <a:pt x="265" y="12"/>
                  </a:lnTo>
                  <a:lnTo>
                    <a:pt x="295" y="27"/>
                  </a:lnTo>
                  <a:lnTo>
                    <a:pt x="324" y="47"/>
                  </a:lnTo>
                  <a:lnTo>
                    <a:pt x="347" y="71"/>
                  </a:lnTo>
                  <a:lnTo>
                    <a:pt x="366" y="98"/>
                  </a:lnTo>
                  <a:lnTo>
                    <a:pt x="381" y="128"/>
                  </a:lnTo>
                  <a:lnTo>
                    <a:pt x="390" y="162"/>
                  </a:lnTo>
                  <a:lnTo>
                    <a:pt x="393" y="197"/>
                  </a:lnTo>
                  <a:lnTo>
                    <a:pt x="390" y="232"/>
                  </a:lnTo>
                  <a:lnTo>
                    <a:pt x="381" y="266"/>
                  </a:lnTo>
                  <a:lnTo>
                    <a:pt x="366" y="296"/>
                  </a:lnTo>
                  <a:lnTo>
                    <a:pt x="347" y="324"/>
                  </a:lnTo>
                  <a:lnTo>
                    <a:pt x="324" y="347"/>
                  </a:lnTo>
                  <a:lnTo>
                    <a:pt x="295" y="367"/>
                  </a:lnTo>
                  <a:lnTo>
                    <a:pt x="265" y="382"/>
                  </a:lnTo>
                  <a:lnTo>
                    <a:pt x="232" y="391"/>
                  </a:lnTo>
                  <a:lnTo>
                    <a:pt x="196" y="394"/>
                  </a:lnTo>
                  <a:lnTo>
                    <a:pt x="161" y="391"/>
                  </a:lnTo>
                  <a:lnTo>
                    <a:pt x="128" y="382"/>
                  </a:lnTo>
                  <a:lnTo>
                    <a:pt x="98" y="367"/>
                  </a:lnTo>
                  <a:lnTo>
                    <a:pt x="69" y="347"/>
                  </a:lnTo>
                  <a:lnTo>
                    <a:pt x="46" y="324"/>
                  </a:lnTo>
                  <a:lnTo>
                    <a:pt x="27" y="296"/>
                  </a:lnTo>
                  <a:lnTo>
                    <a:pt x="12" y="266"/>
                  </a:lnTo>
                  <a:lnTo>
                    <a:pt x="3" y="232"/>
                  </a:lnTo>
                  <a:lnTo>
                    <a:pt x="0" y="197"/>
                  </a:lnTo>
                  <a:lnTo>
                    <a:pt x="3" y="162"/>
                  </a:lnTo>
                  <a:lnTo>
                    <a:pt x="12" y="128"/>
                  </a:lnTo>
                  <a:lnTo>
                    <a:pt x="27" y="98"/>
                  </a:lnTo>
                  <a:lnTo>
                    <a:pt x="46" y="71"/>
                  </a:lnTo>
                  <a:lnTo>
                    <a:pt x="69" y="47"/>
                  </a:lnTo>
                  <a:lnTo>
                    <a:pt x="98" y="27"/>
                  </a:lnTo>
                  <a:lnTo>
                    <a:pt x="128" y="12"/>
                  </a:lnTo>
                  <a:lnTo>
                    <a:pt x="161" y="3"/>
                  </a:lnTo>
                  <a:lnTo>
                    <a:pt x="1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5" name="Freeform 460"/>
            <p:cNvSpPr>
              <a:spLocks noEditPoints="1"/>
            </p:cNvSpPr>
            <p:nvPr/>
          </p:nvSpPr>
          <p:spPr bwMode="auto">
            <a:xfrm>
              <a:off x="3000375" y="3670300"/>
              <a:ext cx="246062" cy="246062"/>
            </a:xfrm>
            <a:custGeom>
              <a:avLst/>
              <a:gdLst>
                <a:gd name="T0" fmla="*/ 670 w 1549"/>
                <a:gd name="T1" fmla="*/ 200 h 1549"/>
                <a:gd name="T2" fmla="*/ 585 w 1549"/>
                <a:gd name="T3" fmla="*/ 254 h 1549"/>
                <a:gd name="T4" fmla="*/ 457 w 1549"/>
                <a:gd name="T5" fmla="*/ 300 h 1549"/>
                <a:gd name="T6" fmla="*/ 307 w 1549"/>
                <a:gd name="T7" fmla="*/ 306 h 1549"/>
                <a:gd name="T8" fmla="*/ 300 w 1549"/>
                <a:gd name="T9" fmla="*/ 456 h 1549"/>
                <a:gd name="T10" fmla="*/ 254 w 1549"/>
                <a:gd name="T11" fmla="*/ 584 h 1549"/>
                <a:gd name="T12" fmla="*/ 201 w 1549"/>
                <a:gd name="T13" fmla="*/ 669 h 1549"/>
                <a:gd name="T14" fmla="*/ 115 w 1549"/>
                <a:gd name="T15" fmla="*/ 826 h 1549"/>
                <a:gd name="T16" fmla="*/ 226 w 1549"/>
                <a:gd name="T17" fmla="*/ 894 h 1549"/>
                <a:gd name="T18" fmla="*/ 295 w 1549"/>
                <a:gd name="T19" fmla="*/ 1049 h 1549"/>
                <a:gd name="T20" fmla="*/ 286 w 1549"/>
                <a:gd name="T21" fmla="*/ 1117 h 1549"/>
                <a:gd name="T22" fmla="*/ 385 w 1549"/>
                <a:gd name="T23" fmla="*/ 1310 h 1549"/>
                <a:gd name="T24" fmla="*/ 485 w 1549"/>
                <a:gd name="T25" fmla="*/ 1249 h 1549"/>
                <a:gd name="T26" fmla="*/ 643 w 1549"/>
                <a:gd name="T27" fmla="*/ 1315 h 1549"/>
                <a:gd name="T28" fmla="*/ 671 w 1549"/>
                <a:gd name="T29" fmla="*/ 1428 h 1549"/>
                <a:gd name="T30" fmla="*/ 878 w 1549"/>
                <a:gd name="T31" fmla="*/ 1363 h 1549"/>
                <a:gd name="T32" fmla="*/ 920 w 1549"/>
                <a:gd name="T33" fmla="*/ 1309 h 1549"/>
                <a:gd name="T34" fmla="*/ 1078 w 1549"/>
                <a:gd name="T35" fmla="*/ 1247 h 1549"/>
                <a:gd name="T36" fmla="*/ 1204 w 1549"/>
                <a:gd name="T37" fmla="*/ 1278 h 1549"/>
                <a:gd name="T38" fmla="*/ 1254 w 1549"/>
                <a:gd name="T39" fmla="*/ 1105 h 1549"/>
                <a:gd name="T40" fmla="*/ 1277 w 1549"/>
                <a:gd name="T41" fmla="*/ 1007 h 1549"/>
                <a:gd name="T42" fmla="*/ 1335 w 1549"/>
                <a:gd name="T43" fmla="*/ 885 h 1549"/>
                <a:gd name="T44" fmla="*/ 1436 w 1549"/>
                <a:gd name="T45" fmla="*/ 774 h 1549"/>
                <a:gd name="T46" fmla="*/ 1335 w 1549"/>
                <a:gd name="T47" fmla="*/ 663 h 1549"/>
                <a:gd name="T48" fmla="*/ 1277 w 1549"/>
                <a:gd name="T49" fmla="*/ 541 h 1549"/>
                <a:gd name="T50" fmla="*/ 1254 w 1549"/>
                <a:gd name="T51" fmla="*/ 443 h 1549"/>
                <a:gd name="T52" fmla="*/ 1204 w 1549"/>
                <a:gd name="T53" fmla="*/ 270 h 1549"/>
                <a:gd name="T54" fmla="*/ 1078 w 1549"/>
                <a:gd name="T55" fmla="*/ 302 h 1549"/>
                <a:gd name="T56" fmla="*/ 920 w 1549"/>
                <a:gd name="T57" fmla="*/ 239 h 1549"/>
                <a:gd name="T58" fmla="*/ 878 w 1549"/>
                <a:gd name="T59" fmla="*/ 186 h 1549"/>
                <a:gd name="T60" fmla="*/ 832 w 1549"/>
                <a:gd name="T61" fmla="*/ 2 h 1549"/>
                <a:gd name="T62" fmla="*/ 982 w 1549"/>
                <a:gd name="T63" fmla="*/ 44 h 1549"/>
                <a:gd name="T64" fmla="*/ 1067 w 1549"/>
                <a:gd name="T65" fmla="*/ 176 h 1549"/>
                <a:gd name="T66" fmla="*/ 1173 w 1549"/>
                <a:gd name="T67" fmla="*/ 112 h 1549"/>
                <a:gd name="T68" fmla="*/ 1361 w 1549"/>
                <a:gd name="T69" fmla="*/ 269 h 1549"/>
                <a:gd name="T70" fmla="*/ 1437 w 1549"/>
                <a:gd name="T71" fmla="*/ 406 h 1549"/>
                <a:gd name="T72" fmla="*/ 1404 w 1549"/>
                <a:gd name="T73" fmla="*/ 558 h 1549"/>
                <a:gd name="T74" fmla="*/ 1523 w 1549"/>
                <a:gd name="T75" fmla="*/ 587 h 1549"/>
                <a:gd name="T76" fmla="*/ 1546 w 1549"/>
                <a:gd name="T77" fmla="*/ 833 h 1549"/>
                <a:gd name="T78" fmla="*/ 1503 w 1549"/>
                <a:gd name="T79" fmla="*/ 982 h 1549"/>
                <a:gd name="T80" fmla="*/ 1372 w 1549"/>
                <a:gd name="T81" fmla="*/ 1067 h 1549"/>
                <a:gd name="T82" fmla="*/ 1436 w 1549"/>
                <a:gd name="T83" fmla="*/ 1173 h 1549"/>
                <a:gd name="T84" fmla="*/ 1280 w 1549"/>
                <a:gd name="T85" fmla="*/ 1361 h 1549"/>
                <a:gd name="T86" fmla="*/ 1143 w 1549"/>
                <a:gd name="T87" fmla="*/ 1437 h 1549"/>
                <a:gd name="T88" fmla="*/ 990 w 1549"/>
                <a:gd name="T89" fmla="*/ 1405 h 1549"/>
                <a:gd name="T90" fmla="*/ 961 w 1549"/>
                <a:gd name="T91" fmla="*/ 1524 h 1549"/>
                <a:gd name="T92" fmla="*/ 716 w 1549"/>
                <a:gd name="T93" fmla="*/ 1547 h 1549"/>
                <a:gd name="T94" fmla="*/ 567 w 1549"/>
                <a:gd name="T95" fmla="*/ 1504 h 1549"/>
                <a:gd name="T96" fmla="*/ 482 w 1549"/>
                <a:gd name="T97" fmla="*/ 1372 h 1549"/>
                <a:gd name="T98" fmla="*/ 376 w 1549"/>
                <a:gd name="T99" fmla="*/ 1436 h 1549"/>
                <a:gd name="T100" fmla="*/ 188 w 1549"/>
                <a:gd name="T101" fmla="*/ 1280 h 1549"/>
                <a:gd name="T102" fmla="*/ 112 w 1549"/>
                <a:gd name="T103" fmla="*/ 1143 h 1549"/>
                <a:gd name="T104" fmla="*/ 144 w 1549"/>
                <a:gd name="T105" fmla="*/ 990 h 1549"/>
                <a:gd name="T106" fmla="*/ 26 w 1549"/>
                <a:gd name="T107" fmla="*/ 961 h 1549"/>
                <a:gd name="T108" fmla="*/ 3 w 1549"/>
                <a:gd name="T109" fmla="*/ 716 h 1549"/>
                <a:gd name="T110" fmla="*/ 46 w 1549"/>
                <a:gd name="T111" fmla="*/ 566 h 1549"/>
                <a:gd name="T112" fmla="*/ 177 w 1549"/>
                <a:gd name="T113" fmla="*/ 481 h 1549"/>
                <a:gd name="T114" fmla="*/ 113 w 1549"/>
                <a:gd name="T115" fmla="*/ 375 h 1549"/>
                <a:gd name="T116" fmla="*/ 269 w 1549"/>
                <a:gd name="T117" fmla="*/ 187 h 1549"/>
                <a:gd name="T118" fmla="*/ 406 w 1549"/>
                <a:gd name="T119" fmla="*/ 111 h 1549"/>
                <a:gd name="T120" fmla="*/ 559 w 1549"/>
                <a:gd name="T121" fmla="*/ 144 h 1549"/>
                <a:gd name="T122" fmla="*/ 588 w 1549"/>
                <a:gd name="T123" fmla="*/ 24 h 1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49" h="1549">
                  <a:moveTo>
                    <a:pt x="774" y="112"/>
                  </a:moveTo>
                  <a:lnTo>
                    <a:pt x="722" y="114"/>
                  </a:lnTo>
                  <a:lnTo>
                    <a:pt x="671" y="120"/>
                  </a:lnTo>
                  <a:lnTo>
                    <a:pt x="671" y="186"/>
                  </a:lnTo>
                  <a:lnTo>
                    <a:pt x="670" y="200"/>
                  </a:lnTo>
                  <a:lnTo>
                    <a:pt x="664" y="214"/>
                  </a:lnTo>
                  <a:lnTo>
                    <a:pt x="655" y="225"/>
                  </a:lnTo>
                  <a:lnTo>
                    <a:pt x="643" y="234"/>
                  </a:lnTo>
                  <a:lnTo>
                    <a:pt x="629" y="239"/>
                  </a:lnTo>
                  <a:lnTo>
                    <a:pt x="585" y="254"/>
                  </a:lnTo>
                  <a:lnTo>
                    <a:pt x="542" y="271"/>
                  </a:lnTo>
                  <a:lnTo>
                    <a:pt x="499" y="294"/>
                  </a:lnTo>
                  <a:lnTo>
                    <a:pt x="485" y="300"/>
                  </a:lnTo>
                  <a:lnTo>
                    <a:pt x="471" y="301"/>
                  </a:lnTo>
                  <a:lnTo>
                    <a:pt x="457" y="300"/>
                  </a:lnTo>
                  <a:lnTo>
                    <a:pt x="444" y="294"/>
                  </a:lnTo>
                  <a:lnTo>
                    <a:pt x="432" y="285"/>
                  </a:lnTo>
                  <a:lnTo>
                    <a:pt x="385" y="238"/>
                  </a:lnTo>
                  <a:lnTo>
                    <a:pt x="345" y="270"/>
                  </a:lnTo>
                  <a:lnTo>
                    <a:pt x="307" y="306"/>
                  </a:lnTo>
                  <a:lnTo>
                    <a:pt x="271" y="344"/>
                  </a:lnTo>
                  <a:lnTo>
                    <a:pt x="239" y="384"/>
                  </a:lnTo>
                  <a:lnTo>
                    <a:pt x="286" y="431"/>
                  </a:lnTo>
                  <a:lnTo>
                    <a:pt x="295" y="443"/>
                  </a:lnTo>
                  <a:lnTo>
                    <a:pt x="300" y="456"/>
                  </a:lnTo>
                  <a:lnTo>
                    <a:pt x="302" y="470"/>
                  </a:lnTo>
                  <a:lnTo>
                    <a:pt x="301" y="485"/>
                  </a:lnTo>
                  <a:lnTo>
                    <a:pt x="295" y="498"/>
                  </a:lnTo>
                  <a:lnTo>
                    <a:pt x="272" y="541"/>
                  </a:lnTo>
                  <a:lnTo>
                    <a:pt x="254" y="584"/>
                  </a:lnTo>
                  <a:lnTo>
                    <a:pt x="240" y="630"/>
                  </a:lnTo>
                  <a:lnTo>
                    <a:pt x="235" y="643"/>
                  </a:lnTo>
                  <a:lnTo>
                    <a:pt x="226" y="654"/>
                  </a:lnTo>
                  <a:lnTo>
                    <a:pt x="214" y="663"/>
                  </a:lnTo>
                  <a:lnTo>
                    <a:pt x="201" y="669"/>
                  </a:lnTo>
                  <a:lnTo>
                    <a:pt x="187" y="671"/>
                  </a:lnTo>
                  <a:lnTo>
                    <a:pt x="121" y="671"/>
                  </a:lnTo>
                  <a:lnTo>
                    <a:pt x="115" y="723"/>
                  </a:lnTo>
                  <a:lnTo>
                    <a:pt x="113" y="774"/>
                  </a:lnTo>
                  <a:lnTo>
                    <a:pt x="115" y="826"/>
                  </a:lnTo>
                  <a:lnTo>
                    <a:pt x="121" y="878"/>
                  </a:lnTo>
                  <a:lnTo>
                    <a:pt x="187" y="878"/>
                  </a:lnTo>
                  <a:lnTo>
                    <a:pt x="201" y="880"/>
                  </a:lnTo>
                  <a:lnTo>
                    <a:pt x="214" y="885"/>
                  </a:lnTo>
                  <a:lnTo>
                    <a:pt x="226" y="894"/>
                  </a:lnTo>
                  <a:lnTo>
                    <a:pt x="235" y="905"/>
                  </a:lnTo>
                  <a:lnTo>
                    <a:pt x="240" y="919"/>
                  </a:lnTo>
                  <a:lnTo>
                    <a:pt x="254" y="964"/>
                  </a:lnTo>
                  <a:lnTo>
                    <a:pt x="272" y="1007"/>
                  </a:lnTo>
                  <a:lnTo>
                    <a:pt x="295" y="1049"/>
                  </a:lnTo>
                  <a:lnTo>
                    <a:pt x="301" y="1064"/>
                  </a:lnTo>
                  <a:lnTo>
                    <a:pt x="302" y="1078"/>
                  </a:lnTo>
                  <a:lnTo>
                    <a:pt x="300" y="1092"/>
                  </a:lnTo>
                  <a:lnTo>
                    <a:pt x="295" y="1105"/>
                  </a:lnTo>
                  <a:lnTo>
                    <a:pt x="286" y="1117"/>
                  </a:lnTo>
                  <a:lnTo>
                    <a:pt x="239" y="1163"/>
                  </a:lnTo>
                  <a:lnTo>
                    <a:pt x="271" y="1204"/>
                  </a:lnTo>
                  <a:lnTo>
                    <a:pt x="307" y="1242"/>
                  </a:lnTo>
                  <a:lnTo>
                    <a:pt x="345" y="1278"/>
                  </a:lnTo>
                  <a:lnTo>
                    <a:pt x="385" y="1310"/>
                  </a:lnTo>
                  <a:lnTo>
                    <a:pt x="432" y="1263"/>
                  </a:lnTo>
                  <a:lnTo>
                    <a:pt x="444" y="1254"/>
                  </a:lnTo>
                  <a:lnTo>
                    <a:pt x="457" y="1249"/>
                  </a:lnTo>
                  <a:lnTo>
                    <a:pt x="471" y="1247"/>
                  </a:lnTo>
                  <a:lnTo>
                    <a:pt x="485" y="1249"/>
                  </a:lnTo>
                  <a:lnTo>
                    <a:pt x="499" y="1254"/>
                  </a:lnTo>
                  <a:lnTo>
                    <a:pt x="542" y="1277"/>
                  </a:lnTo>
                  <a:lnTo>
                    <a:pt x="585" y="1295"/>
                  </a:lnTo>
                  <a:lnTo>
                    <a:pt x="629" y="1309"/>
                  </a:lnTo>
                  <a:lnTo>
                    <a:pt x="643" y="1315"/>
                  </a:lnTo>
                  <a:lnTo>
                    <a:pt x="655" y="1323"/>
                  </a:lnTo>
                  <a:lnTo>
                    <a:pt x="664" y="1335"/>
                  </a:lnTo>
                  <a:lnTo>
                    <a:pt x="670" y="1348"/>
                  </a:lnTo>
                  <a:lnTo>
                    <a:pt x="671" y="1363"/>
                  </a:lnTo>
                  <a:lnTo>
                    <a:pt x="671" y="1428"/>
                  </a:lnTo>
                  <a:lnTo>
                    <a:pt x="722" y="1434"/>
                  </a:lnTo>
                  <a:lnTo>
                    <a:pt x="774" y="1436"/>
                  </a:lnTo>
                  <a:lnTo>
                    <a:pt x="827" y="1434"/>
                  </a:lnTo>
                  <a:lnTo>
                    <a:pt x="878" y="1428"/>
                  </a:lnTo>
                  <a:lnTo>
                    <a:pt x="878" y="1363"/>
                  </a:lnTo>
                  <a:lnTo>
                    <a:pt x="879" y="1348"/>
                  </a:lnTo>
                  <a:lnTo>
                    <a:pt x="885" y="1335"/>
                  </a:lnTo>
                  <a:lnTo>
                    <a:pt x="894" y="1323"/>
                  </a:lnTo>
                  <a:lnTo>
                    <a:pt x="906" y="1315"/>
                  </a:lnTo>
                  <a:lnTo>
                    <a:pt x="920" y="1309"/>
                  </a:lnTo>
                  <a:lnTo>
                    <a:pt x="964" y="1295"/>
                  </a:lnTo>
                  <a:lnTo>
                    <a:pt x="1007" y="1277"/>
                  </a:lnTo>
                  <a:lnTo>
                    <a:pt x="1050" y="1254"/>
                  </a:lnTo>
                  <a:lnTo>
                    <a:pt x="1064" y="1249"/>
                  </a:lnTo>
                  <a:lnTo>
                    <a:pt x="1078" y="1247"/>
                  </a:lnTo>
                  <a:lnTo>
                    <a:pt x="1092" y="1249"/>
                  </a:lnTo>
                  <a:lnTo>
                    <a:pt x="1105" y="1254"/>
                  </a:lnTo>
                  <a:lnTo>
                    <a:pt x="1117" y="1263"/>
                  </a:lnTo>
                  <a:lnTo>
                    <a:pt x="1164" y="1310"/>
                  </a:lnTo>
                  <a:lnTo>
                    <a:pt x="1204" y="1278"/>
                  </a:lnTo>
                  <a:lnTo>
                    <a:pt x="1242" y="1242"/>
                  </a:lnTo>
                  <a:lnTo>
                    <a:pt x="1278" y="1204"/>
                  </a:lnTo>
                  <a:lnTo>
                    <a:pt x="1310" y="1163"/>
                  </a:lnTo>
                  <a:lnTo>
                    <a:pt x="1263" y="1117"/>
                  </a:lnTo>
                  <a:lnTo>
                    <a:pt x="1254" y="1105"/>
                  </a:lnTo>
                  <a:lnTo>
                    <a:pt x="1249" y="1092"/>
                  </a:lnTo>
                  <a:lnTo>
                    <a:pt x="1247" y="1078"/>
                  </a:lnTo>
                  <a:lnTo>
                    <a:pt x="1248" y="1064"/>
                  </a:lnTo>
                  <a:lnTo>
                    <a:pt x="1254" y="1049"/>
                  </a:lnTo>
                  <a:lnTo>
                    <a:pt x="1277" y="1007"/>
                  </a:lnTo>
                  <a:lnTo>
                    <a:pt x="1295" y="964"/>
                  </a:lnTo>
                  <a:lnTo>
                    <a:pt x="1309" y="919"/>
                  </a:lnTo>
                  <a:lnTo>
                    <a:pt x="1314" y="905"/>
                  </a:lnTo>
                  <a:lnTo>
                    <a:pt x="1323" y="894"/>
                  </a:lnTo>
                  <a:lnTo>
                    <a:pt x="1335" y="885"/>
                  </a:lnTo>
                  <a:lnTo>
                    <a:pt x="1348" y="880"/>
                  </a:lnTo>
                  <a:lnTo>
                    <a:pt x="1362" y="878"/>
                  </a:lnTo>
                  <a:lnTo>
                    <a:pt x="1428" y="878"/>
                  </a:lnTo>
                  <a:lnTo>
                    <a:pt x="1434" y="826"/>
                  </a:lnTo>
                  <a:lnTo>
                    <a:pt x="1436" y="774"/>
                  </a:lnTo>
                  <a:lnTo>
                    <a:pt x="1434" y="723"/>
                  </a:lnTo>
                  <a:lnTo>
                    <a:pt x="1428" y="671"/>
                  </a:lnTo>
                  <a:lnTo>
                    <a:pt x="1362" y="671"/>
                  </a:lnTo>
                  <a:lnTo>
                    <a:pt x="1348" y="669"/>
                  </a:lnTo>
                  <a:lnTo>
                    <a:pt x="1335" y="663"/>
                  </a:lnTo>
                  <a:lnTo>
                    <a:pt x="1323" y="654"/>
                  </a:lnTo>
                  <a:lnTo>
                    <a:pt x="1314" y="643"/>
                  </a:lnTo>
                  <a:lnTo>
                    <a:pt x="1309" y="630"/>
                  </a:lnTo>
                  <a:lnTo>
                    <a:pt x="1295" y="584"/>
                  </a:lnTo>
                  <a:lnTo>
                    <a:pt x="1277" y="541"/>
                  </a:lnTo>
                  <a:lnTo>
                    <a:pt x="1254" y="498"/>
                  </a:lnTo>
                  <a:lnTo>
                    <a:pt x="1248" y="485"/>
                  </a:lnTo>
                  <a:lnTo>
                    <a:pt x="1247" y="470"/>
                  </a:lnTo>
                  <a:lnTo>
                    <a:pt x="1249" y="456"/>
                  </a:lnTo>
                  <a:lnTo>
                    <a:pt x="1254" y="443"/>
                  </a:lnTo>
                  <a:lnTo>
                    <a:pt x="1263" y="431"/>
                  </a:lnTo>
                  <a:lnTo>
                    <a:pt x="1310" y="384"/>
                  </a:lnTo>
                  <a:lnTo>
                    <a:pt x="1278" y="344"/>
                  </a:lnTo>
                  <a:lnTo>
                    <a:pt x="1242" y="306"/>
                  </a:lnTo>
                  <a:lnTo>
                    <a:pt x="1204" y="270"/>
                  </a:lnTo>
                  <a:lnTo>
                    <a:pt x="1164" y="238"/>
                  </a:lnTo>
                  <a:lnTo>
                    <a:pt x="1117" y="285"/>
                  </a:lnTo>
                  <a:lnTo>
                    <a:pt x="1105" y="294"/>
                  </a:lnTo>
                  <a:lnTo>
                    <a:pt x="1092" y="300"/>
                  </a:lnTo>
                  <a:lnTo>
                    <a:pt x="1078" y="302"/>
                  </a:lnTo>
                  <a:lnTo>
                    <a:pt x="1064" y="300"/>
                  </a:lnTo>
                  <a:lnTo>
                    <a:pt x="1050" y="294"/>
                  </a:lnTo>
                  <a:lnTo>
                    <a:pt x="1007" y="271"/>
                  </a:lnTo>
                  <a:lnTo>
                    <a:pt x="964" y="254"/>
                  </a:lnTo>
                  <a:lnTo>
                    <a:pt x="920" y="239"/>
                  </a:lnTo>
                  <a:lnTo>
                    <a:pt x="906" y="234"/>
                  </a:lnTo>
                  <a:lnTo>
                    <a:pt x="894" y="225"/>
                  </a:lnTo>
                  <a:lnTo>
                    <a:pt x="885" y="214"/>
                  </a:lnTo>
                  <a:lnTo>
                    <a:pt x="879" y="200"/>
                  </a:lnTo>
                  <a:lnTo>
                    <a:pt x="878" y="186"/>
                  </a:lnTo>
                  <a:lnTo>
                    <a:pt x="878" y="120"/>
                  </a:lnTo>
                  <a:lnTo>
                    <a:pt x="827" y="114"/>
                  </a:lnTo>
                  <a:lnTo>
                    <a:pt x="774" y="112"/>
                  </a:lnTo>
                  <a:close/>
                  <a:moveTo>
                    <a:pt x="773" y="0"/>
                  </a:moveTo>
                  <a:lnTo>
                    <a:pt x="832" y="2"/>
                  </a:lnTo>
                  <a:lnTo>
                    <a:pt x="889" y="8"/>
                  </a:lnTo>
                  <a:lnTo>
                    <a:pt x="946" y="19"/>
                  </a:lnTo>
                  <a:lnTo>
                    <a:pt x="961" y="24"/>
                  </a:lnTo>
                  <a:lnTo>
                    <a:pt x="973" y="33"/>
                  </a:lnTo>
                  <a:lnTo>
                    <a:pt x="982" y="44"/>
                  </a:lnTo>
                  <a:lnTo>
                    <a:pt x="988" y="59"/>
                  </a:lnTo>
                  <a:lnTo>
                    <a:pt x="990" y="74"/>
                  </a:lnTo>
                  <a:lnTo>
                    <a:pt x="990" y="144"/>
                  </a:lnTo>
                  <a:lnTo>
                    <a:pt x="1030" y="158"/>
                  </a:lnTo>
                  <a:lnTo>
                    <a:pt x="1067" y="176"/>
                  </a:lnTo>
                  <a:lnTo>
                    <a:pt x="1117" y="126"/>
                  </a:lnTo>
                  <a:lnTo>
                    <a:pt x="1129" y="117"/>
                  </a:lnTo>
                  <a:lnTo>
                    <a:pt x="1143" y="111"/>
                  </a:lnTo>
                  <a:lnTo>
                    <a:pt x="1158" y="110"/>
                  </a:lnTo>
                  <a:lnTo>
                    <a:pt x="1173" y="112"/>
                  </a:lnTo>
                  <a:lnTo>
                    <a:pt x="1187" y="118"/>
                  </a:lnTo>
                  <a:lnTo>
                    <a:pt x="1234" y="151"/>
                  </a:lnTo>
                  <a:lnTo>
                    <a:pt x="1280" y="188"/>
                  </a:lnTo>
                  <a:lnTo>
                    <a:pt x="1322" y="227"/>
                  </a:lnTo>
                  <a:lnTo>
                    <a:pt x="1361" y="269"/>
                  </a:lnTo>
                  <a:lnTo>
                    <a:pt x="1396" y="314"/>
                  </a:lnTo>
                  <a:lnTo>
                    <a:pt x="1430" y="361"/>
                  </a:lnTo>
                  <a:lnTo>
                    <a:pt x="1436" y="375"/>
                  </a:lnTo>
                  <a:lnTo>
                    <a:pt x="1438" y="391"/>
                  </a:lnTo>
                  <a:lnTo>
                    <a:pt x="1437" y="406"/>
                  </a:lnTo>
                  <a:lnTo>
                    <a:pt x="1431" y="419"/>
                  </a:lnTo>
                  <a:lnTo>
                    <a:pt x="1422" y="431"/>
                  </a:lnTo>
                  <a:lnTo>
                    <a:pt x="1372" y="481"/>
                  </a:lnTo>
                  <a:lnTo>
                    <a:pt x="1389" y="520"/>
                  </a:lnTo>
                  <a:lnTo>
                    <a:pt x="1404" y="558"/>
                  </a:lnTo>
                  <a:lnTo>
                    <a:pt x="1474" y="558"/>
                  </a:lnTo>
                  <a:lnTo>
                    <a:pt x="1489" y="560"/>
                  </a:lnTo>
                  <a:lnTo>
                    <a:pt x="1503" y="566"/>
                  </a:lnTo>
                  <a:lnTo>
                    <a:pt x="1514" y="575"/>
                  </a:lnTo>
                  <a:lnTo>
                    <a:pt x="1523" y="587"/>
                  </a:lnTo>
                  <a:lnTo>
                    <a:pt x="1529" y="602"/>
                  </a:lnTo>
                  <a:lnTo>
                    <a:pt x="1540" y="659"/>
                  </a:lnTo>
                  <a:lnTo>
                    <a:pt x="1546" y="716"/>
                  </a:lnTo>
                  <a:lnTo>
                    <a:pt x="1549" y="774"/>
                  </a:lnTo>
                  <a:lnTo>
                    <a:pt x="1546" y="833"/>
                  </a:lnTo>
                  <a:lnTo>
                    <a:pt x="1540" y="890"/>
                  </a:lnTo>
                  <a:lnTo>
                    <a:pt x="1529" y="947"/>
                  </a:lnTo>
                  <a:lnTo>
                    <a:pt x="1523" y="961"/>
                  </a:lnTo>
                  <a:lnTo>
                    <a:pt x="1514" y="973"/>
                  </a:lnTo>
                  <a:lnTo>
                    <a:pt x="1503" y="982"/>
                  </a:lnTo>
                  <a:lnTo>
                    <a:pt x="1489" y="988"/>
                  </a:lnTo>
                  <a:lnTo>
                    <a:pt x="1474" y="990"/>
                  </a:lnTo>
                  <a:lnTo>
                    <a:pt x="1404" y="990"/>
                  </a:lnTo>
                  <a:lnTo>
                    <a:pt x="1389" y="1029"/>
                  </a:lnTo>
                  <a:lnTo>
                    <a:pt x="1372" y="1067"/>
                  </a:lnTo>
                  <a:lnTo>
                    <a:pt x="1422" y="1117"/>
                  </a:lnTo>
                  <a:lnTo>
                    <a:pt x="1431" y="1129"/>
                  </a:lnTo>
                  <a:lnTo>
                    <a:pt x="1437" y="1143"/>
                  </a:lnTo>
                  <a:lnTo>
                    <a:pt x="1438" y="1157"/>
                  </a:lnTo>
                  <a:lnTo>
                    <a:pt x="1436" y="1173"/>
                  </a:lnTo>
                  <a:lnTo>
                    <a:pt x="1430" y="1187"/>
                  </a:lnTo>
                  <a:lnTo>
                    <a:pt x="1396" y="1234"/>
                  </a:lnTo>
                  <a:lnTo>
                    <a:pt x="1361" y="1280"/>
                  </a:lnTo>
                  <a:lnTo>
                    <a:pt x="1322" y="1322"/>
                  </a:lnTo>
                  <a:lnTo>
                    <a:pt x="1280" y="1361"/>
                  </a:lnTo>
                  <a:lnTo>
                    <a:pt x="1234" y="1398"/>
                  </a:lnTo>
                  <a:lnTo>
                    <a:pt x="1187" y="1430"/>
                  </a:lnTo>
                  <a:lnTo>
                    <a:pt x="1173" y="1436"/>
                  </a:lnTo>
                  <a:lnTo>
                    <a:pt x="1158" y="1438"/>
                  </a:lnTo>
                  <a:lnTo>
                    <a:pt x="1143" y="1437"/>
                  </a:lnTo>
                  <a:lnTo>
                    <a:pt x="1129" y="1431"/>
                  </a:lnTo>
                  <a:lnTo>
                    <a:pt x="1117" y="1422"/>
                  </a:lnTo>
                  <a:lnTo>
                    <a:pt x="1067" y="1372"/>
                  </a:lnTo>
                  <a:lnTo>
                    <a:pt x="1030" y="1390"/>
                  </a:lnTo>
                  <a:lnTo>
                    <a:pt x="990" y="1405"/>
                  </a:lnTo>
                  <a:lnTo>
                    <a:pt x="990" y="1474"/>
                  </a:lnTo>
                  <a:lnTo>
                    <a:pt x="988" y="1489"/>
                  </a:lnTo>
                  <a:lnTo>
                    <a:pt x="982" y="1504"/>
                  </a:lnTo>
                  <a:lnTo>
                    <a:pt x="973" y="1516"/>
                  </a:lnTo>
                  <a:lnTo>
                    <a:pt x="961" y="1524"/>
                  </a:lnTo>
                  <a:lnTo>
                    <a:pt x="946" y="1530"/>
                  </a:lnTo>
                  <a:lnTo>
                    <a:pt x="889" y="1540"/>
                  </a:lnTo>
                  <a:lnTo>
                    <a:pt x="832" y="1547"/>
                  </a:lnTo>
                  <a:lnTo>
                    <a:pt x="774" y="1549"/>
                  </a:lnTo>
                  <a:lnTo>
                    <a:pt x="716" y="1547"/>
                  </a:lnTo>
                  <a:lnTo>
                    <a:pt x="660" y="1540"/>
                  </a:lnTo>
                  <a:lnTo>
                    <a:pt x="602" y="1530"/>
                  </a:lnTo>
                  <a:lnTo>
                    <a:pt x="588" y="1524"/>
                  </a:lnTo>
                  <a:lnTo>
                    <a:pt x="576" y="1516"/>
                  </a:lnTo>
                  <a:lnTo>
                    <a:pt x="567" y="1504"/>
                  </a:lnTo>
                  <a:lnTo>
                    <a:pt x="561" y="1489"/>
                  </a:lnTo>
                  <a:lnTo>
                    <a:pt x="559" y="1474"/>
                  </a:lnTo>
                  <a:lnTo>
                    <a:pt x="559" y="1405"/>
                  </a:lnTo>
                  <a:lnTo>
                    <a:pt x="519" y="1390"/>
                  </a:lnTo>
                  <a:lnTo>
                    <a:pt x="482" y="1372"/>
                  </a:lnTo>
                  <a:lnTo>
                    <a:pt x="432" y="1422"/>
                  </a:lnTo>
                  <a:lnTo>
                    <a:pt x="420" y="1431"/>
                  </a:lnTo>
                  <a:lnTo>
                    <a:pt x="406" y="1437"/>
                  </a:lnTo>
                  <a:lnTo>
                    <a:pt x="391" y="1438"/>
                  </a:lnTo>
                  <a:lnTo>
                    <a:pt x="376" y="1436"/>
                  </a:lnTo>
                  <a:lnTo>
                    <a:pt x="362" y="1430"/>
                  </a:lnTo>
                  <a:lnTo>
                    <a:pt x="315" y="1398"/>
                  </a:lnTo>
                  <a:lnTo>
                    <a:pt x="269" y="1361"/>
                  </a:lnTo>
                  <a:lnTo>
                    <a:pt x="227" y="1322"/>
                  </a:lnTo>
                  <a:lnTo>
                    <a:pt x="188" y="1280"/>
                  </a:lnTo>
                  <a:lnTo>
                    <a:pt x="153" y="1234"/>
                  </a:lnTo>
                  <a:lnTo>
                    <a:pt x="119" y="1187"/>
                  </a:lnTo>
                  <a:lnTo>
                    <a:pt x="113" y="1173"/>
                  </a:lnTo>
                  <a:lnTo>
                    <a:pt x="111" y="1157"/>
                  </a:lnTo>
                  <a:lnTo>
                    <a:pt x="112" y="1143"/>
                  </a:lnTo>
                  <a:lnTo>
                    <a:pt x="118" y="1129"/>
                  </a:lnTo>
                  <a:lnTo>
                    <a:pt x="127" y="1117"/>
                  </a:lnTo>
                  <a:lnTo>
                    <a:pt x="177" y="1068"/>
                  </a:lnTo>
                  <a:lnTo>
                    <a:pt x="160" y="1029"/>
                  </a:lnTo>
                  <a:lnTo>
                    <a:pt x="144" y="990"/>
                  </a:lnTo>
                  <a:lnTo>
                    <a:pt x="75" y="990"/>
                  </a:lnTo>
                  <a:lnTo>
                    <a:pt x="60" y="988"/>
                  </a:lnTo>
                  <a:lnTo>
                    <a:pt x="46" y="982"/>
                  </a:lnTo>
                  <a:lnTo>
                    <a:pt x="35" y="973"/>
                  </a:lnTo>
                  <a:lnTo>
                    <a:pt x="26" y="961"/>
                  </a:lnTo>
                  <a:lnTo>
                    <a:pt x="20" y="947"/>
                  </a:lnTo>
                  <a:lnTo>
                    <a:pt x="9" y="890"/>
                  </a:lnTo>
                  <a:lnTo>
                    <a:pt x="3" y="833"/>
                  </a:lnTo>
                  <a:lnTo>
                    <a:pt x="0" y="774"/>
                  </a:lnTo>
                  <a:lnTo>
                    <a:pt x="3" y="716"/>
                  </a:lnTo>
                  <a:lnTo>
                    <a:pt x="9" y="659"/>
                  </a:lnTo>
                  <a:lnTo>
                    <a:pt x="20" y="602"/>
                  </a:lnTo>
                  <a:lnTo>
                    <a:pt x="26" y="587"/>
                  </a:lnTo>
                  <a:lnTo>
                    <a:pt x="35" y="575"/>
                  </a:lnTo>
                  <a:lnTo>
                    <a:pt x="46" y="566"/>
                  </a:lnTo>
                  <a:lnTo>
                    <a:pt x="60" y="560"/>
                  </a:lnTo>
                  <a:lnTo>
                    <a:pt x="75" y="558"/>
                  </a:lnTo>
                  <a:lnTo>
                    <a:pt x="144" y="558"/>
                  </a:lnTo>
                  <a:lnTo>
                    <a:pt x="160" y="520"/>
                  </a:lnTo>
                  <a:lnTo>
                    <a:pt x="177" y="481"/>
                  </a:lnTo>
                  <a:lnTo>
                    <a:pt x="127" y="431"/>
                  </a:lnTo>
                  <a:lnTo>
                    <a:pt x="118" y="419"/>
                  </a:lnTo>
                  <a:lnTo>
                    <a:pt x="112" y="406"/>
                  </a:lnTo>
                  <a:lnTo>
                    <a:pt x="111" y="391"/>
                  </a:lnTo>
                  <a:lnTo>
                    <a:pt x="113" y="375"/>
                  </a:lnTo>
                  <a:lnTo>
                    <a:pt x="119" y="361"/>
                  </a:lnTo>
                  <a:lnTo>
                    <a:pt x="153" y="314"/>
                  </a:lnTo>
                  <a:lnTo>
                    <a:pt x="188" y="269"/>
                  </a:lnTo>
                  <a:lnTo>
                    <a:pt x="227" y="227"/>
                  </a:lnTo>
                  <a:lnTo>
                    <a:pt x="269" y="187"/>
                  </a:lnTo>
                  <a:lnTo>
                    <a:pt x="315" y="151"/>
                  </a:lnTo>
                  <a:lnTo>
                    <a:pt x="362" y="118"/>
                  </a:lnTo>
                  <a:lnTo>
                    <a:pt x="376" y="112"/>
                  </a:lnTo>
                  <a:lnTo>
                    <a:pt x="391" y="110"/>
                  </a:lnTo>
                  <a:lnTo>
                    <a:pt x="406" y="111"/>
                  </a:lnTo>
                  <a:lnTo>
                    <a:pt x="420" y="117"/>
                  </a:lnTo>
                  <a:lnTo>
                    <a:pt x="432" y="126"/>
                  </a:lnTo>
                  <a:lnTo>
                    <a:pt x="482" y="176"/>
                  </a:lnTo>
                  <a:lnTo>
                    <a:pt x="519" y="158"/>
                  </a:lnTo>
                  <a:lnTo>
                    <a:pt x="559" y="144"/>
                  </a:lnTo>
                  <a:lnTo>
                    <a:pt x="559" y="74"/>
                  </a:lnTo>
                  <a:lnTo>
                    <a:pt x="561" y="59"/>
                  </a:lnTo>
                  <a:lnTo>
                    <a:pt x="567" y="44"/>
                  </a:lnTo>
                  <a:lnTo>
                    <a:pt x="576" y="33"/>
                  </a:lnTo>
                  <a:lnTo>
                    <a:pt x="588" y="24"/>
                  </a:lnTo>
                  <a:lnTo>
                    <a:pt x="602" y="19"/>
                  </a:lnTo>
                  <a:lnTo>
                    <a:pt x="660" y="8"/>
                  </a:lnTo>
                  <a:lnTo>
                    <a:pt x="717" y="2"/>
                  </a:lnTo>
                  <a:lnTo>
                    <a:pt x="7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6" name="Freeform 461"/>
            <p:cNvSpPr>
              <a:spLocks/>
            </p:cNvSpPr>
            <p:nvPr/>
          </p:nvSpPr>
          <p:spPr bwMode="auto">
            <a:xfrm>
              <a:off x="3076575" y="3570288"/>
              <a:ext cx="93662" cy="17462"/>
            </a:xfrm>
            <a:custGeom>
              <a:avLst/>
              <a:gdLst>
                <a:gd name="T0" fmla="*/ 57 w 591"/>
                <a:gd name="T1" fmla="*/ 0 h 112"/>
                <a:gd name="T2" fmla="*/ 534 w 591"/>
                <a:gd name="T3" fmla="*/ 0 h 112"/>
                <a:gd name="T4" fmla="*/ 553 w 591"/>
                <a:gd name="T5" fmla="*/ 3 h 112"/>
                <a:gd name="T6" fmla="*/ 568 w 591"/>
                <a:gd name="T7" fmla="*/ 10 h 112"/>
                <a:gd name="T8" fmla="*/ 580 w 591"/>
                <a:gd name="T9" fmla="*/ 23 h 112"/>
                <a:gd name="T10" fmla="*/ 588 w 591"/>
                <a:gd name="T11" fmla="*/ 39 h 112"/>
                <a:gd name="T12" fmla="*/ 591 w 591"/>
                <a:gd name="T13" fmla="*/ 56 h 112"/>
                <a:gd name="T14" fmla="*/ 588 w 591"/>
                <a:gd name="T15" fmla="*/ 74 h 112"/>
                <a:gd name="T16" fmla="*/ 580 w 591"/>
                <a:gd name="T17" fmla="*/ 89 h 112"/>
                <a:gd name="T18" fmla="*/ 568 w 591"/>
                <a:gd name="T19" fmla="*/ 101 h 112"/>
                <a:gd name="T20" fmla="*/ 553 w 591"/>
                <a:gd name="T21" fmla="*/ 109 h 112"/>
                <a:gd name="T22" fmla="*/ 534 w 591"/>
                <a:gd name="T23" fmla="*/ 112 h 112"/>
                <a:gd name="T24" fmla="*/ 57 w 591"/>
                <a:gd name="T25" fmla="*/ 112 h 112"/>
                <a:gd name="T26" fmla="*/ 38 w 591"/>
                <a:gd name="T27" fmla="*/ 109 h 112"/>
                <a:gd name="T28" fmla="*/ 23 w 591"/>
                <a:gd name="T29" fmla="*/ 101 h 112"/>
                <a:gd name="T30" fmla="*/ 11 w 591"/>
                <a:gd name="T31" fmla="*/ 89 h 112"/>
                <a:gd name="T32" fmla="*/ 3 w 591"/>
                <a:gd name="T33" fmla="*/ 74 h 112"/>
                <a:gd name="T34" fmla="*/ 0 w 591"/>
                <a:gd name="T35" fmla="*/ 56 h 112"/>
                <a:gd name="T36" fmla="*/ 3 w 591"/>
                <a:gd name="T37" fmla="*/ 39 h 112"/>
                <a:gd name="T38" fmla="*/ 11 w 591"/>
                <a:gd name="T39" fmla="*/ 23 h 112"/>
                <a:gd name="T40" fmla="*/ 23 w 591"/>
                <a:gd name="T41" fmla="*/ 10 h 112"/>
                <a:gd name="T42" fmla="*/ 38 w 591"/>
                <a:gd name="T43" fmla="*/ 3 h 112"/>
                <a:gd name="T44" fmla="*/ 57 w 591"/>
                <a:gd name="T45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91" h="112">
                  <a:moveTo>
                    <a:pt x="57" y="0"/>
                  </a:moveTo>
                  <a:lnTo>
                    <a:pt x="534" y="0"/>
                  </a:lnTo>
                  <a:lnTo>
                    <a:pt x="553" y="3"/>
                  </a:lnTo>
                  <a:lnTo>
                    <a:pt x="568" y="10"/>
                  </a:lnTo>
                  <a:lnTo>
                    <a:pt x="580" y="23"/>
                  </a:lnTo>
                  <a:lnTo>
                    <a:pt x="588" y="39"/>
                  </a:lnTo>
                  <a:lnTo>
                    <a:pt x="591" y="56"/>
                  </a:lnTo>
                  <a:lnTo>
                    <a:pt x="588" y="74"/>
                  </a:lnTo>
                  <a:lnTo>
                    <a:pt x="580" y="89"/>
                  </a:lnTo>
                  <a:lnTo>
                    <a:pt x="568" y="101"/>
                  </a:lnTo>
                  <a:lnTo>
                    <a:pt x="553" y="109"/>
                  </a:lnTo>
                  <a:lnTo>
                    <a:pt x="534" y="112"/>
                  </a:lnTo>
                  <a:lnTo>
                    <a:pt x="57" y="112"/>
                  </a:lnTo>
                  <a:lnTo>
                    <a:pt x="38" y="109"/>
                  </a:lnTo>
                  <a:lnTo>
                    <a:pt x="23" y="101"/>
                  </a:lnTo>
                  <a:lnTo>
                    <a:pt x="11" y="89"/>
                  </a:lnTo>
                  <a:lnTo>
                    <a:pt x="3" y="74"/>
                  </a:lnTo>
                  <a:lnTo>
                    <a:pt x="0" y="56"/>
                  </a:lnTo>
                  <a:lnTo>
                    <a:pt x="3" y="39"/>
                  </a:lnTo>
                  <a:lnTo>
                    <a:pt x="11" y="23"/>
                  </a:lnTo>
                  <a:lnTo>
                    <a:pt x="23" y="10"/>
                  </a:lnTo>
                  <a:lnTo>
                    <a:pt x="38" y="3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7" name="Freeform 462"/>
            <p:cNvSpPr>
              <a:spLocks noEditPoints="1"/>
            </p:cNvSpPr>
            <p:nvPr/>
          </p:nvSpPr>
          <p:spPr bwMode="auto">
            <a:xfrm>
              <a:off x="3097213" y="3979863"/>
              <a:ext cx="52387" cy="52387"/>
            </a:xfrm>
            <a:custGeom>
              <a:avLst/>
              <a:gdLst>
                <a:gd name="T0" fmla="*/ 168 w 337"/>
                <a:gd name="T1" fmla="*/ 112 h 337"/>
                <a:gd name="T2" fmla="*/ 150 w 337"/>
                <a:gd name="T3" fmla="*/ 115 h 337"/>
                <a:gd name="T4" fmla="*/ 135 w 337"/>
                <a:gd name="T5" fmla="*/ 123 h 337"/>
                <a:gd name="T6" fmla="*/ 123 w 337"/>
                <a:gd name="T7" fmla="*/ 135 h 337"/>
                <a:gd name="T8" fmla="*/ 115 w 337"/>
                <a:gd name="T9" fmla="*/ 150 h 337"/>
                <a:gd name="T10" fmla="*/ 112 w 337"/>
                <a:gd name="T11" fmla="*/ 168 h 337"/>
                <a:gd name="T12" fmla="*/ 115 w 337"/>
                <a:gd name="T13" fmla="*/ 186 h 337"/>
                <a:gd name="T14" fmla="*/ 123 w 337"/>
                <a:gd name="T15" fmla="*/ 201 h 337"/>
                <a:gd name="T16" fmla="*/ 135 w 337"/>
                <a:gd name="T17" fmla="*/ 213 h 337"/>
                <a:gd name="T18" fmla="*/ 150 w 337"/>
                <a:gd name="T19" fmla="*/ 222 h 337"/>
                <a:gd name="T20" fmla="*/ 168 w 337"/>
                <a:gd name="T21" fmla="*/ 225 h 337"/>
                <a:gd name="T22" fmla="*/ 187 w 337"/>
                <a:gd name="T23" fmla="*/ 222 h 337"/>
                <a:gd name="T24" fmla="*/ 202 w 337"/>
                <a:gd name="T25" fmla="*/ 213 h 337"/>
                <a:gd name="T26" fmla="*/ 214 w 337"/>
                <a:gd name="T27" fmla="*/ 201 h 337"/>
                <a:gd name="T28" fmla="*/ 222 w 337"/>
                <a:gd name="T29" fmla="*/ 186 h 337"/>
                <a:gd name="T30" fmla="*/ 225 w 337"/>
                <a:gd name="T31" fmla="*/ 168 h 337"/>
                <a:gd name="T32" fmla="*/ 222 w 337"/>
                <a:gd name="T33" fmla="*/ 150 h 337"/>
                <a:gd name="T34" fmla="*/ 214 w 337"/>
                <a:gd name="T35" fmla="*/ 135 h 337"/>
                <a:gd name="T36" fmla="*/ 202 w 337"/>
                <a:gd name="T37" fmla="*/ 123 h 337"/>
                <a:gd name="T38" fmla="*/ 187 w 337"/>
                <a:gd name="T39" fmla="*/ 115 h 337"/>
                <a:gd name="T40" fmla="*/ 168 w 337"/>
                <a:gd name="T41" fmla="*/ 112 h 337"/>
                <a:gd name="T42" fmla="*/ 168 w 337"/>
                <a:gd name="T43" fmla="*/ 0 h 337"/>
                <a:gd name="T44" fmla="*/ 199 w 337"/>
                <a:gd name="T45" fmla="*/ 3 h 337"/>
                <a:gd name="T46" fmla="*/ 227 w 337"/>
                <a:gd name="T47" fmla="*/ 11 h 337"/>
                <a:gd name="T48" fmla="*/ 253 w 337"/>
                <a:gd name="T49" fmla="*/ 23 h 337"/>
                <a:gd name="T50" fmla="*/ 276 w 337"/>
                <a:gd name="T51" fmla="*/ 39 h 337"/>
                <a:gd name="T52" fmla="*/ 298 w 337"/>
                <a:gd name="T53" fmla="*/ 60 h 337"/>
                <a:gd name="T54" fmla="*/ 314 w 337"/>
                <a:gd name="T55" fmla="*/ 83 h 337"/>
                <a:gd name="T56" fmla="*/ 326 w 337"/>
                <a:gd name="T57" fmla="*/ 110 h 337"/>
                <a:gd name="T58" fmla="*/ 334 w 337"/>
                <a:gd name="T59" fmla="*/ 138 h 337"/>
                <a:gd name="T60" fmla="*/ 337 w 337"/>
                <a:gd name="T61" fmla="*/ 168 h 337"/>
                <a:gd name="T62" fmla="*/ 334 w 337"/>
                <a:gd name="T63" fmla="*/ 198 h 337"/>
                <a:gd name="T64" fmla="*/ 326 w 337"/>
                <a:gd name="T65" fmla="*/ 227 h 337"/>
                <a:gd name="T66" fmla="*/ 314 w 337"/>
                <a:gd name="T67" fmla="*/ 253 h 337"/>
                <a:gd name="T68" fmla="*/ 298 w 337"/>
                <a:gd name="T69" fmla="*/ 276 h 337"/>
                <a:gd name="T70" fmla="*/ 276 w 337"/>
                <a:gd name="T71" fmla="*/ 297 h 337"/>
                <a:gd name="T72" fmla="*/ 253 w 337"/>
                <a:gd name="T73" fmla="*/ 313 h 337"/>
                <a:gd name="T74" fmla="*/ 227 w 337"/>
                <a:gd name="T75" fmla="*/ 326 h 337"/>
                <a:gd name="T76" fmla="*/ 199 w 337"/>
                <a:gd name="T77" fmla="*/ 334 h 337"/>
                <a:gd name="T78" fmla="*/ 168 w 337"/>
                <a:gd name="T79" fmla="*/ 337 h 337"/>
                <a:gd name="T80" fmla="*/ 138 w 337"/>
                <a:gd name="T81" fmla="*/ 334 h 337"/>
                <a:gd name="T82" fmla="*/ 110 w 337"/>
                <a:gd name="T83" fmla="*/ 326 h 337"/>
                <a:gd name="T84" fmla="*/ 84 w 337"/>
                <a:gd name="T85" fmla="*/ 313 h 337"/>
                <a:gd name="T86" fmla="*/ 61 w 337"/>
                <a:gd name="T87" fmla="*/ 297 h 337"/>
                <a:gd name="T88" fmla="*/ 39 w 337"/>
                <a:gd name="T89" fmla="*/ 276 h 337"/>
                <a:gd name="T90" fmla="*/ 23 w 337"/>
                <a:gd name="T91" fmla="*/ 253 h 337"/>
                <a:gd name="T92" fmla="*/ 11 w 337"/>
                <a:gd name="T93" fmla="*/ 227 h 337"/>
                <a:gd name="T94" fmla="*/ 3 w 337"/>
                <a:gd name="T95" fmla="*/ 198 h 337"/>
                <a:gd name="T96" fmla="*/ 0 w 337"/>
                <a:gd name="T97" fmla="*/ 168 h 337"/>
                <a:gd name="T98" fmla="*/ 3 w 337"/>
                <a:gd name="T99" fmla="*/ 138 h 337"/>
                <a:gd name="T100" fmla="*/ 11 w 337"/>
                <a:gd name="T101" fmla="*/ 110 h 337"/>
                <a:gd name="T102" fmla="*/ 23 w 337"/>
                <a:gd name="T103" fmla="*/ 83 h 337"/>
                <a:gd name="T104" fmla="*/ 39 w 337"/>
                <a:gd name="T105" fmla="*/ 60 h 337"/>
                <a:gd name="T106" fmla="*/ 61 w 337"/>
                <a:gd name="T107" fmla="*/ 39 h 337"/>
                <a:gd name="T108" fmla="*/ 84 w 337"/>
                <a:gd name="T109" fmla="*/ 23 h 337"/>
                <a:gd name="T110" fmla="*/ 110 w 337"/>
                <a:gd name="T111" fmla="*/ 11 h 337"/>
                <a:gd name="T112" fmla="*/ 138 w 337"/>
                <a:gd name="T113" fmla="*/ 3 h 337"/>
                <a:gd name="T114" fmla="*/ 168 w 337"/>
                <a:gd name="T115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7" h="337">
                  <a:moveTo>
                    <a:pt x="168" y="112"/>
                  </a:moveTo>
                  <a:lnTo>
                    <a:pt x="150" y="115"/>
                  </a:lnTo>
                  <a:lnTo>
                    <a:pt x="135" y="123"/>
                  </a:lnTo>
                  <a:lnTo>
                    <a:pt x="123" y="135"/>
                  </a:lnTo>
                  <a:lnTo>
                    <a:pt x="115" y="150"/>
                  </a:lnTo>
                  <a:lnTo>
                    <a:pt x="112" y="168"/>
                  </a:lnTo>
                  <a:lnTo>
                    <a:pt x="115" y="186"/>
                  </a:lnTo>
                  <a:lnTo>
                    <a:pt x="123" y="201"/>
                  </a:lnTo>
                  <a:lnTo>
                    <a:pt x="135" y="213"/>
                  </a:lnTo>
                  <a:lnTo>
                    <a:pt x="150" y="222"/>
                  </a:lnTo>
                  <a:lnTo>
                    <a:pt x="168" y="225"/>
                  </a:lnTo>
                  <a:lnTo>
                    <a:pt x="187" y="222"/>
                  </a:lnTo>
                  <a:lnTo>
                    <a:pt x="202" y="213"/>
                  </a:lnTo>
                  <a:lnTo>
                    <a:pt x="214" y="201"/>
                  </a:lnTo>
                  <a:lnTo>
                    <a:pt x="222" y="186"/>
                  </a:lnTo>
                  <a:lnTo>
                    <a:pt x="225" y="168"/>
                  </a:lnTo>
                  <a:lnTo>
                    <a:pt x="222" y="150"/>
                  </a:lnTo>
                  <a:lnTo>
                    <a:pt x="214" y="135"/>
                  </a:lnTo>
                  <a:lnTo>
                    <a:pt x="202" y="123"/>
                  </a:lnTo>
                  <a:lnTo>
                    <a:pt x="187" y="115"/>
                  </a:lnTo>
                  <a:lnTo>
                    <a:pt x="168" y="112"/>
                  </a:lnTo>
                  <a:close/>
                  <a:moveTo>
                    <a:pt x="168" y="0"/>
                  </a:moveTo>
                  <a:lnTo>
                    <a:pt x="199" y="3"/>
                  </a:lnTo>
                  <a:lnTo>
                    <a:pt x="227" y="11"/>
                  </a:lnTo>
                  <a:lnTo>
                    <a:pt x="253" y="23"/>
                  </a:lnTo>
                  <a:lnTo>
                    <a:pt x="276" y="39"/>
                  </a:lnTo>
                  <a:lnTo>
                    <a:pt x="298" y="60"/>
                  </a:lnTo>
                  <a:lnTo>
                    <a:pt x="314" y="83"/>
                  </a:lnTo>
                  <a:lnTo>
                    <a:pt x="326" y="110"/>
                  </a:lnTo>
                  <a:lnTo>
                    <a:pt x="334" y="138"/>
                  </a:lnTo>
                  <a:lnTo>
                    <a:pt x="337" y="168"/>
                  </a:lnTo>
                  <a:lnTo>
                    <a:pt x="334" y="198"/>
                  </a:lnTo>
                  <a:lnTo>
                    <a:pt x="326" y="227"/>
                  </a:lnTo>
                  <a:lnTo>
                    <a:pt x="314" y="253"/>
                  </a:lnTo>
                  <a:lnTo>
                    <a:pt x="298" y="276"/>
                  </a:lnTo>
                  <a:lnTo>
                    <a:pt x="276" y="297"/>
                  </a:lnTo>
                  <a:lnTo>
                    <a:pt x="253" y="313"/>
                  </a:lnTo>
                  <a:lnTo>
                    <a:pt x="227" y="326"/>
                  </a:lnTo>
                  <a:lnTo>
                    <a:pt x="199" y="334"/>
                  </a:lnTo>
                  <a:lnTo>
                    <a:pt x="168" y="337"/>
                  </a:lnTo>
                  <a:lnTo>
                    <a:pt x="138" y="334"/>
                  </a:lnTo>
                  <a:lnTo>
                    <a:pt x="110" y="326"/>
                  </a:lnTo>
                  <a:lnTo>
                    <a:pt x="84" y="313"/>
                  </a:lnTo>
                  <a:lnTo>
                    <a:pt x="61" y="297"/>
                  </a:lnTo>
                  <a:lnTo>
                    <a:pt x="39" y="276"/>
                  </a:lnTo>
                  <a:lnTo>
                    <a:pt x="23" y="253"/>
                  </a:lnTo>
                  <a:lnTo>
                    <a:pt x="11" y="227"/>
                  </a:lnTo>
                  <a:lnTo>
                    <a:pt x="3" y="198"/>
                  </a:lnTo>
                  <a:lnTo>
                    <a:pt x="0" y="168"/>
                  </a:lnTo>
                  <a:lnTo>
                    <a:pt x="3" y="138"/>
                  </a:lnTo>
                  <a:lnTo>
                    <a:pt x="11" y="110"/>
                  </a:lnTo>
                  <a:lnTo>
                    <a:pt x="23" y="83"/>
                  </a:lnTo>
                  <a:lnTo>
                    <a:pt x="39" y="60"/>
                  </a:lnTo>
                  <a:lnTo>
                    <a:pt x="61" y="39"/>
                  </a:lnTo>
                  <a:lnTo>
                    <a:pt x="84" y="23"/>
                  </a:lnTo>
                  <a:lnTo>
                    <a:pt x="110" y="11"/>
                  </a:lnTo>
                  <a:lnTo>
                    <a:pt x="138" y="3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71" name="Freeform 467"/>
          <p:cNvSpPr>
            <a:spLocks noEditPoints="1"/>
          </p:cNvSpPr>
          <p:nvPr/>
        </p:nvSpPr>
        <p:spPr bwMode="auto">
          <a:xfrm flipH="1">
            <a:off x="9241172" y="2697566"/>
            <a:ext cx="319043" cy="325576"/>
          </a:xfrm>
          <a:custGeom>
            <a:avLst/>
            <a:gdLst>
              <a:gd name="T0" fmla="*/ 2500 w 3228"/>
              <a:gd name="T1" fmla="*/ 3203 h 3586"/>
              <a:gd name="T2" fmla="*/ 2464 w 3228"/>
              <a:gd name="T3" fmla="*/ 3335 h 3586"/>
              <a:gd name="T4" fmla="*/ 2543 w 3228"/>
              <a:gd name="T5" fmla="*/ 3440 h 3586"/>
              <a:gd name="T6" fmla="*/ 2669 w 3228"/>
              <a:gd name="T7" fmla="*/ 3427 h 3586"/>
              <a:gd name="T8" fmla="*/ 2728 w 3228"/>
              <a:gd name="T9" fmla="*/ 3306 h 3586"/>
              <a:gd name="T10" fmla="*/ 2639 w 3228"/>
              <a:gd name="T11" fmla="*/ 3353 h 3586"/>
              <a:gd name="T12" fmla="*/ 2565 w 3228"/>
              <a:gd name="T13" fmla="*/ 3366 h 3586"/>
              <a:gd name="T14" fmla="*/ 2534 w 3228"/>
              <a:gd name="T15" fmla="*/ 3291 h 3586"/>
              <a:gd name="T16" fmla="*/ 1152 w 3228"/>
              <a:gd name="T17" fmla="*/ 3164 h 3586"/>
              <a:gd name="T18" fmla="*/ 1056 w 3228"/>
              <a:gd name="T19" fmla="*/ 3249 h 3586"/>
              <a:gd name="T20" fmla="*/ 1069 w 3228"/>
              <a:gd name="T21" fmla="*/ 3387 h 3586"/>
              <a:gd name="T22" fmla="*/ 1179 w 3228"/>
              <a:gd name="T23" fmla="*/ 3451 h 3586"/>
              <a:gd name="T24" fmla="*/ 1290 w 3228"/>
              <a:gd name="T25" fmla="*/ 3387 h 3586"/>
              <a:gd name="T26" fmla="*/ 1301 w 3228"/>
              <a:gd name="T27" fmla="*/ 3249 h 3586"/>
              <a:gd name="T28" fmla="*/ 1195 w 3228"/>
              <a:gd name="T29" fmla="*/ 3371 h 3586"/>
              <a:gd name="T30" fmla="*/ 1127 w 3228"/>
              <a:gd name="T31" fmla="*/ 3342 h 3586"/>
              <a:gd name="T32" fmla="*/ 1180 w 3228"/>
              <a:gd name="T33" fmla="*/ 3161 h 3586"/>
              <a:gd name="T34" fmla="*/ 3097 w 3228"/>
              <a:gd name="T35" fmla="*/ 752 h 3586"/>
              <a:gd name="T36" fmla="*/ 2631 w 3228"/>
              <a:gd name="T37" fmla="*/ 752 h 3586"/>
              <a:gd name="T38" fmla="*/ 2085 w 3228"/>
              <a:gd name="T39" fmla="*/ 752 h 3586"/>
              <a:gd name="T40" fmla="*/ 1468 w 3228"/>
              <a:gd name="T41" fmla="*/ 752 h 3586"/>
              <a:gd name="T42" fmla="*/ 923 w 3228"/>
              <a:gd name="T43" fmla="*/ 752 h 3586"/>
              <a:gd name="T44" fmla="*/ 272 w 3228"/>
              <a:gd name="T45" fmla="*/ 12 h 3586"/>
              <a:gd name="T46" fmla="*/ 449 w 3228"/>
              <a:gd name="T47" fmla="*/ 129 h 3586"/>
              <a:gd name="T48" fmla="*/ 535 w 3228"/>
              <a:gd name="T49" fmla="*/ 337 h 3586"/>
              <a:gd name="T50" fmla="*/ 3213 w 3228"/>
              <a:gd name="T51" fmla="*/ 639 h 3586"/>
              <a:gd name="T52" fmla="*/ 3052 w 3228"/>
              <a:gd name="T53" fmla="*/ 2264 h 3586"/>
              <a:gd name="T54" fmla="*/ 752 w 3228"/>
              <a:gd name="T55" fmla="*/ 2304 h 3586"/>
              <a:gd name="T56" fmla="*/ 842 w 3228"/>
              <a:gd name="T57" fmla="*/ 2753 h 3586"/>
              <a:gd name="T58" fmla="*/ 991 w 3228"/>
              <a:gd name="T59" fmla="*/ 2842 h 3586"/>
              <a:gd name="T60" fmla="*/ 2917 w 3228"/>
              <a:gd name="T61" fmla="*/ 2865 h 3586"/>
              <a:gd name="T62" fmla="*/ 2926 w 3228"/>
              <a:gd name="T63" fmla="*/ 2947 h 3586"/>
              <a:gd name="T64" fmla="*/ 2822 w 3228"/>
              <a:gd name="T65" fmla="*/ 2979 h 3586"/>
              <a:gd name="T66" fmla="*/ 2840 w 3228"/>
              <a:gd name="T67" fmla="*/ 3226 h 3586"/>
              <a:gd name="T68" fmla="*/ 2827 w 3228"/>
              <a:gd name="T69" fmla="*/ 3423 h 3586"/>
              <a:gd name="T70" fmla="*/ 2702 w 3228"/>
              <a:gd name="T71" fmla="*/ 3560 h 3586"/>
              <a:gd name="T72" fmla="*/ 2520 w 3228"/>
              <a:gd name="T73" fmla="*/ 3574 h 3586"/>
              <a:gd name="T74" fmla="*/ 2378 w 3228"/>
              <a:gd name="T75" fmla="*/ 3458 h 3586"/>
              <a:gd name="T76" fmla="*/ 2339 w 3228"/>
              <a:gd name="T77" fmla="*/ 3264 h 3586"/>
              <a:gd name="T78" fmla="*/ 2426 w 3228"/>
              <a:gd name="T79" fmla="*/ 3095 h 3586"/>
              <a:gd name="T80" fmla="*/ 2594 w 3228"/>
              <a:gd name="T81" fmla="*/ 3026 h 3586"/>
              <a:gd name="T82" fmla="*/ 1351 w 3228"/>
              <a:gd name="T83" fmla="*/ 3097 h 3586"/>
              <a:gd name="T84" fmla="*/ 1434 w 3228"/>
              <a:gd name="T85" fmla="*/ 3265 h 3586"/>
              <a:gd name="T86" fmla="*/ 1395 w 3228"/>
              <a:gd name="T87" fmla="*/ 3458 h 3586"/>
              <a:gd name="T88" fmla="*/ 1253 w 3228"/>
              <a:gd name="T89" fmla="*/ 3574 h 3586"/>
              <a:gd name="T90" fmla="*/ 1071 w 3228"/>
              <a:gd name="T91" fmla="*/ 3560 h 3586"/>
              <a:gd name="T92" fmla="*/ 946 w 3228"/>
              <a:gd name="T93" fmla="*/ 3423 h 3586"/>
              <a:gd name="T94" fmla="*/ 933 w 3228"/>
              <a:gd name="T95" fmla="*/ 3225 h 3586"/>
              <a:gd name="T96" fmla="*/ 1040 w 3228"/>
              <a:gd name="T97" fmla="*/ 3071 h 3586"/>
              <a:gd name="T98" fmla="*/ 1211 w 3228"/>
              <a:gd name="T99" fmla="*/ 3029 h 3586"/>
              <a:gd name="T100" fmla="*/ 937 w 3228"/>
              <a:gd name="T101" fmla="*/ 2967 h 3586"/>
              <a:gd name="T102" fmla="*/ 753 w 3228"/>
              <a:gd name="T103" fmla="*/ 2846 h 3586"/>
              <a:gd name="T104" fmla="*/ 663 w 3228"/>
              <a:gd name="T105" fmla="*/ 2629 h 3586"/>
              <a:gd name="T106" fmla="*/ 360 w 3228"/>
              <a:gd name="T107" fmla="*/ 223 h 3586"/>
              <a:gd name="T108" fmla="*/ 219 w 3228"/>
              <a:gd name="T109" fmla="*/ 138 h 3586"/>
              <a:gd name="T110" fmla="*/ 18 w 3228"/>
              <a:gd name="T111" fmla="*/ 116 h 3586"/>
              <a:gd name="T112" fmla="*/ 8 w 3228"/>
              <a:gd name="T113" fmla="*/ 34 h 3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228" h="3586">
                <a:moveTo>
                  <a:pt x="2594" y="3161"/>
                </a:moveTo>
                <a:lnTo>
                  <a:pt x="2567" y="3164"/>
                </a:lnTo>
                <a:lnTo>
                  <a:pt x="2543" y="3171"/>
                </a:lnTo>
                <a:lnTo>
                  <a:pt x="2520" y="3186"/>
                </a:lnTo>
                <a:lnTo>
                  <a:pt x="2500" y="3203"/>
                </a:lnTo>
                <a:lnTo>
                  <a:pt x="2484" y="3225"/>
                </a:lnTo>
                <a:lnTo>
                  <a:pt x="2472" y="3249"/>
                </a:lnTo>
                <a:lnTo>
                  <a:pt x="2464" y="3276"/>
                </a:lnTo>
                <a:lnTo>
                  <a:pt x="2461" y="3306"/>
                </a:lnTo>
                <a:lnTo>
                  <a:pt x="2464" y="3335"/>
                </a:lnTo>
                <a:lnTo>
                  <a:pt x="2472" y="3362"/>
                </a:lnTo>
                <a:lnTo>
                  <a:pt x="2484" y="3387"/>
                </a:lnTo>
                <a:lnTo>
                  <a:pt x="2500" y="3408"/>
                </a:lnTo>
                <a:lnTo>
                  <a:pt x="2520" y="3427"/>
                </a:lnTo>
                <a:lnTo>
                  <a:pt x="2543" y="3440"/>
                </a:lnTo>
                <a:lnTo>
                  <a:pt x="2567" y="3449"/>
                </a:lnTo>
                <a:lnTo>
                  <a:pt x="2594" y="3451"/>
                </a:lnTo>
                <a:lnTo>
                  <a:pt x="2621" y="3449"/>
                </a:lnTo>
                <a:lnTo>
                  <a:pt x="2646" y="3440"/>
                </a:lnTo>
                <a:lnTo>
                  <a:pt x="2669" y="3427"/>
                </a:lnTo>
                <a:lnTo>
                  <a:pt x="2688" y="3408"/>
                </a:lnTo>
                <a:lnTo>
                  <a:pt x="2705" y="3387"/>
                </a:lnTo>
                <a:lnTo>
                  <a:pt x="2717" y="3362"/>
                </a:lnTo>
                <a:lnTo>
                  <a:pt x="2725" y="3335"/>
                </a:lnTo>
                <a:lnTo>
                  <a:pt x="2728" y="3306"/>
                </a:lnTo>
                <a:lnTo>
                  <a:pt x="2725" y="3276"/>
                </a:lnTo>
                <a:lnTo>
                  <a:pt x="2717" y="3249"/>
                </a:lnTo>
                <a:lnTo>
                  <a:pt x="2704" y="3224"/>
                </a:lnTo>
                <a:lnTo>
                  <a:pt x="2649" y="3337"/>
                </a:lnTo>
                <a:lnTo>
                  <a:pt x="2639" y="3353"/>
                </a:lnTo>
                <a:lnTo>
                  <a:pt x="2626" y="3363"/>
                </a:lnTo>
                <a:lnTo>
                  <a:pt x="2611" y="3371"/>
                </a:lnTo>
                <a:lnTo>
                  <a:pt x="2594" y="3373"/>
                </a:lnTo>
                <a:lnTo>
                  <a:pt x="2580" y="3371"/>
                </a:lnTo>
                <a:lnTo>
                  <a:pt x="2565" y="3366"/>
                </a:lnTo>
                <a:lnTo>
                  <a:pt x="2552" y="3355"/>
                </a:lnTo>
                <a:lnTo>
                  <a:pt x="2542" y="3342"/>
                </a:lnTo>
                <a:lnTo>
                  <a:pt x="2535" y="3325"/>
                </a:lnTo>
                <a:lnTo>
                  <a:pt x="2533" y="3309"/>
                </a:lnTo>
                <a:lnTo>
                  <a:pt x="2534" y="3291"/>
                </a:lnTo>
                <a:lnTo>
                  <a:pt x="2540" y="3274"/>
                </a:lnTo>
                <a:lnTo>
                  <a:pt x="2595" y="3161"/>
                </a:lnTo>
                <a:lnTo>
                  <a:pt x="2594" y="3161"/>
                </a:lnTo>
                <a:close/>
                <a:moveTo>
                  <a:pt x="1179" y="3161"/>
                </a:moveTo>
                <a:lnTo>
                  <a:pt x="1152" y="3164"/>
                </a:lnTo>
                <a:lnTo>
                  <a:pt x="1127" y="3171"/>
                </a:lnTo>
                <a:lnTo>
                  <a:pt x="1105" y="3186"/>
                </a:lnTo>
                <a:lnTo>
                  <a:pt x="1085" y="3203"/>
                </a:lnTo>
                <a:lnTo>
                  <a:pt x="1069" y="3225"/>
                </a:lnTo>
                <a:lnTo>
                  <a:pt x="1056" y="3249"/>
                </a:lnTo>
                <a:lnTo>
                  <a:pt x="1049" y="3276"/>
                </a:lnTo>
                <a:lnTo>
                  <a:pt x="1046" y="3306"/>
                </a:lnTo>
                <a:lnTo>
                  <a:pt x="1049" y="3335"/>
                </a:lnTo>
                <a:lnTo>
                  <a:pt x="1056" y="3362"/>
                </a:lnTo>
                <a:lnTo>
                  <a:pt x="1069" y="3387"/>
                </a:lnTo>
                <a:lnTo>
                  <a:pt x="1085" y="3408"/>
                </a:lnTo>
                <a:lnTo>
                  <a:pt x="1105" y="3427"/>
                </a:lnTo>
                <a:lnTo>
                  <a:pt x="1127" y="3440"/>
                </a:lnTo>
                <a:lnTo>
                  <a:pt x="1152" y="3449"/>
                </a:lnTo>
                <a:lnTo>
                  <a:pt x="1179" y="3451"/>
                </a:lnTo>
                <a:lnTo>
                  <a:pt x="1206" y="3449"/>
                </a:lnTo>
                <a:lnTo>
                  <a:pt x="1231" y="3440"/>
                </a:lnTo>
                <a:lnTo>
                  <a:pt x="1254" y="3427"/>
                </a:lnTo>
                <a:lnTo>
                  <a:pt x="1273" y="3408"/>
                </a:lnTo>
                <a:lnTo>
                  <a:pt x="1290" y="3387"/>
                </a:lnTo>
                <a:lnTo>
                  <a:pt x="1302" y="3362"/>
                </a:lnTo>
                <a:lnTo>
                  <a:pt x="1310" y="3335"/>
                </a:lnTo>
                <a:lnTo>
                  <a:pt x="1312" y="3306"/>
                </a:lnTo>
                <a:lnTo>
                  <a:pt x="1310" y="3276"/>
                </a:lnTo>
                <a:lnTo>
                  <a:pt x="1301" y="3249"/>
                </a:lnTo>
                <a:lnTo>
                  <a:pt x="1289" y="3224"/>
                </a:lnTo>
                <a:lnTo>
                  <a:pt x="1234" y="3337"/>
                </a:lnTo>
                <a:lnTo>
                  <a:pt x="1224" y="3353"/>
                </a:lnTo>
                <a:lnTo>
                  <a:pt x="1211" y="3363"/>
                </a:lnTo>
                <a:lnTo>
                  <a:pt x="1195" y="3371"/>
                </a:lnTo>
                <a:lnTo>
                  <a:pt x="1179" y="3373"/>
                </a:lnTo>
                <a:lnTo>
                  <a:pt x="1165" y="3371"/>
                </a:lnTo>
                <a:lnTo>
                  <a:pt x="1150" y="3366"/>
                </a:lnTo>
                <a:lnTo>
                  <a:pt x="1137" y="3355"/>
                </a:lnTo>
                <a:lnTo>
                  <a:pt x="1127" y="3342"/>
                </a:lnTo>
                <a:lnTo>
                  <a:pt x="1120" y="3325"/>
                </a:lnTo>
                <a:lnTo>
                  <a:pt x="1117" y="3309"/>
                </a:lnTo>
                <a:lnTo>
                  <a:pt x="1119" y="3291"/>
                </a:lnTo>
                <a:lnTo>
                  <a:pt x="1125" y="3274"/>
                </a:lnTo>
                <a:lnTo>
                  <a:pt x="1180" y="3161"/>
                </a:lnTo>
                <a:lnTo>
                  <a:pt x="1179" y="3161"/>
                </a:lnTo>
                <a:close/>
                <a:moveTo>
                  <a:pt x="2755" y="752"/>
                </a:moveTo>
                <a:lnTo>
                  <a:pt x="2654" y="2169"/>
                </a:lnTo>
                <a:lnTo>
                  <a:pt x="2940" y="2169"/>
                </a:lnTo>
                <a:lnTo>
                  <a:pt x="3097" y="752"/>
                </a:lnTo>
                <a:lnTo>
                  <a:pt x="2755" y="752"/>
                </a:lnTo>
                <a:close/>
                <a:moveTo>
                  <a:pt x="2209" y="752"/>
                </a:moveTo>
                <a:lnTo>
                  <a:pt x="2172" y="2169"/>
                </a:lnTo>
                <a:lnTo>
                  <a:pt x="2530" y="2169"/>
                </a:lnTo>
                <a:lnTo>
                  <a:pt x="2631" y="752"/>
                </a:lnTo>
                <a:lnTo>
                  <a:pt x="2209" y="752"/>
                </a:lnTo>
                <a:close/>
                <a:moveTo>
                  <a:pt x="1592" y="752"/>
                </a:moveTo>
                <a:lnTo>
                  <a:pt x="1628" y="2169"/>
                </a:lnTo>
                <a:lnTo>
                  <a:pt x="2049" y="2169"/>
                </a:lnTo>
                <a:lnTo>
                  <a:pt x="2085" y="752"/>
                </a:lnTo>
                <a:lnTo>
                  <a:pt x="1592" y="752"/>
                </a:lnTo>
                <a:close/>
                <a:moveTo>
                  <a:pt x="1046" y="752"/>
                </a:moveTo>
                <a:lnTo>
                  <a:pt x="1147" y="2169"/>
                </a:lnTo>
                <a:lnTo>
                  <a:pt x="1505" y="2169"/>
                </a:lnTo>
                <a:lnTo>
                  <a:pt x="1468" y="752"/>
                </a:lnTo>
                <a:lnTo>
                  <a:pt x="1046" y="752"/>
                </a:lnTo>
                <a:close/>
                <a:moveTo>
                  <a:pt x="580" y="752"/>
                </a:moveTo>
                <a:lnTo>
                  <a:pt x="737" y="2169"/>
                </a:lnTo>
                <a:lnTo>
                  <a:pt x="1024" y="2169"/>
                </a:lnTo>
                <a:lnTo>
                  <a:pt x="923" y="752"/>
                </a:lnTo>
                <a:lnTo>
                  <a:pt x="580" y="752"/>
                </a:lnTo>
                <a:close/>
                <a:moveTo>
                  <a:pt x="62" y="0"/>
                </a:moveTo>
                <a:lnTo>
                  <a:pt x="185" y="0"/>
                </a:lnTo>
                <a:lnTo>
                  <a:pt x="229" y="3"/>
                </a:lnTo>
                <a:lnTo>
                  <a:pt x="272" y="12"/>
                </a:lnTo>
                <a:lnTo>
                  <a:pt x="313" y="26"/>
                </a:lnTo>
                <a:lnTo>
                  <a:pt x="351" y="45"/>
                </a:lnTo>
                <a:lnTo>
                  <a:pt x="387" y="69"/>
                </a:lnTo>
                <a:lnTo>
                  <a:pt x="419" y="97"/>
                </a:lnTo>
                <a:lnTo>
                  <a:pt x="449" y="129"/>
                </a:lnTo>
                <a:lnTo>
                  <a:pt x="474" y="165"/>
                </a:lnTo>
                <a:lnTo>
                  <a:pt x="496" y="204"/>
                </a:lnTo>
                <a:lnTo>
                  <a:pt x="514" y="246"/>
                </a:lnTo>
                <a:lnTo>
                  <a:pt x="527" y="290"/>
                </a:lnTo>
                <a:lnTo>
                  <a:pt x="535" y="337"/>
                </a:lnTo>
                <a:lnTo>
                  <a:pt x="566" y="617"/>
                </a:lnTo>
                <a:lnTo>
                  <a:pt x="3166" y="617"/>
                </a:lnTo>
                <a:lnTo>
                  <a:pt x="3184" y="620"/>
                </a:lnTo>
                <a:lnTo>
                  <a:pt x="3199" y="627"/>
                </a:lnTo>
                <a:lnTo>
                  <a:pt x="3213" y="639"/>
                </a:lnTo>
                <a:lnTo>
                  <a:pt x="3222" y="656"/>
                </a:lnTo>
                <a:lnTo>
                  <a:pt x="3227" y="673"/>
                </a:lnTo>
                <a:lnTo>
                  <a:pt x="3228" y="693"/>
                </a:lnTo>
                <a:lnTo>
                  <a:pt x="3056" y="2244"/>
                </a:lnTo>
                <a:lnTo>
                  <a:pt x="3052" y="2264"/>
                </a:lnTo>
                <a:lnTo>
                  <a:pt x="3042" y="2280"/>
                </a:lnTo>
                <a:lnTo>
                  <a:pt x="3029" y="2292"/>
                </a:lnTo>
                <a:lnTo>
                  <a:pt x="3013" y="2301"/>
                </a:lnTo>
                <a:lnTo>
                  <a:pt x="2995" y="2304"/>
                </a:lnTo>
                <a:lnTo>
                  <a:pt x="752" y="2304"/>
                </a:lnTo>
                <a:lnTo>
                  <a:pt x="786" y="2613"/>
                </a:lnTo>
                <a:lnTo>
                  <a:pt x="793" y="2652"/>
                </a:lnTo>
                <a:lnTo>
                  <a:pt x="805" y="2688"/>
                </a:lnTo>
                <a:lnTo>
                  <a:pt x="822" y="2722"/>
                </a:lnTo>
                <a:lnTo>
                  <a:pt x="842" y="2753"/>
                </a:lnTo>
                <a:lnTo>
                  <a:pt x="866" y="2779"/>
                </a:lnTo>
                <a:lnTo>
                  <a:pt x="894" y="2802"/>
                </a:lnTo>
                <a:lnTo>
                  <a:pt x="924" y="2820"/>
                </a:lnTo>
                <a:lnTo>
                  <a:pt x="956" y="2834"/>
                </a:lnTo>
                <a:lnTo>
                  <a:pt x="991" y="2842"/>
                </a:lnTo>
                <a:lnTo>
                  <a:pt x="1027" y="2845"/>
                </a:lnTo>
                <a:lnTo>
                  <a:pt x="2873" y="2845"/>
                </a:lnTo>
                <a:lnTo>
                  <a:pt x="2889" y="2847"/>
                </a:lnTo>
                <a:lnTo>
                  <a:pt x="2904" y="2854"/>
                </a:lnTo>
                <a:lnTo>
                  <a:pt x="2917" y="2865"/>
                </a:lnTo>
                <a:lnTo>
                  <a:pt x="2926" y="2879"/>
                </a:lnTo>
                <a:lnTo>
                  <a:pt x="2933" y="2894"/>
                </a:lnTo>
                <a:lnTo>
                  <a:pt x="2935" y="2913"/>
                </a:lnTo>
                <a:lnTo>
                  <a:pt x="2933" y="2930"/>
                </a:lnTo>
                <a:lnTo>
                  <a:pt x="2926" y="2947"/>
                </a:lnTo>
                <a:lnTo>
                  <a:pt x="2917" y="2960"/>
                </a:lnTo>
                <a:lnTo>
                  <a:pt x="2904" y="2971"/>
                </a:lnTo>
                <a:lnTo>
                  <a:pt x="2889" y="2977"/>
                </a:lnTo>
                <a:lnTo>
                  <a:pt x="2873" y="2979"/>
                </a:lnTo>
                <a:lnTo>
                  <a:pt x="2822" y="2979"/>
                </a:lnTo>
                <a:lnTo>
                  <a:pt x="2765" y="3097"/>
                </a:lnTo>
                <a:lnTo>
                  <a:pt x="2790" y="3125"/>
                </a:lnTo>
                <a:lnTo>
                  <a:pt x="2811" y="3155"/>
                </a:lnTo>
                <a:lnTo>
                  <a:pt x="2828" y="3190"/>
                </a:lnTo>
                <a:lnTo>
                  <a:pt x="2840" y="3226"/>
                </a:lnTo>
                <a:lnTo>
                  <a:pt x="2848" y="3265"/>
                </a:lnTo>
                <a:lnTo>
                  <a:pt x="2851" y="3306"/>
                </a:lnTo>
                <a:lnTo>
                  <a:pt x="2848" y="3347"/>
                </a:lnTo>
                <a:lnTo>
                  <a:pt x="2840" y="3386"/>
                </a:lnTo>
                <a:lnTo>
                  <a:pt x="2827" y="3423"/>
                </a:lnTo>
                <a:lnTo>
                  <a:pt x="2809" y="3458"/>
                </a:lnTo>
                <a:lnTo>
                  <a:pt x="2788" y="3489"/>
                </a:lnTo>
                <a:lnTo>
                  <a:pt x="2763" y="3517"/>
                </a:lnTo>
                <a:lnTo>
                  <a:pt x="2734" y="3540"/>
                </a:lnTo>
                <a:lnTo>
                  <a:pt x="2702" y="3560"/>
                </a:lnTo>
                <a:lnTo>
                  <a:pt x="2668" y="3574"/>
                </a:lnTo>
                <a:lnTo>
                  <a:pt x="2632" y="3583"/>
                </a:lnTo>
                <a:lnTo>
                  <a:pt x="2594" y="3586"/>
                </a:lnTo>
                <a:lnTo>
                  <a:pt x="2556" y="3583"/>
                </a:lnTo>
                <a:lnTo>
                  <a:pt x="2520" y="3574"/>
                </a:lnTo>
                <a:lnTo>
                  <a:pt x="2486" y="3560"/>
                </a:lnTo>
                <a:lnTo>
                  <a:pt x="2455" y="3540"/>
                </a:lnTo>
                <a:lnTo>
                  <a:pt x="2426" y="3517"/>
                </a:lnTo>
                <a:lnTo>
                  <a:pt x="2400" y="3489"/>
                </a:lnTo>
                <a:lnTo>
                  <a:pt x="2378" y="3458"/>
                </a:lnTo>
                <a:lnTo>
                  <a:pt x="2361" y="3423"/>
                </a:lnTo>
                <a:lnTo>
                  <a:pt x="2348" y="3386"/>
                </a:lnTo>
                <a:lnTo>
                  <a:pt x="2339" y="3347"/>
                </a:lnTo>
                <a:lnTo>
                  <a:pt x="2337" y="3306"/>
                </a:lnTo>
                <a:lnTo>
                  <a:pt x="2339" y="3264"/>
                </a:lnTo>
                <a:lnTo>
                  <a:pt x="2348" y="3225"/>
                </a:lnTo>
                <a:lnTo>
                  <a:pt x="2361" y="3188"/>
                </a:lnTo>
                <a:lnTo>
                  <a:pt x="2378" y="3154"/>
                </a:lnTo>
                <a:lnTo>
                  <a:pt x="2400" y="3122"/>
                </a:lnTo>
                <a:lnTo>
                  <a:pt x="2426" y="3095"/>
                </a:lnTo>
                <a:lnTo>
                  <a:pt x="2455" y="3071"/>
                </a:lnTo>
                <a:lnTo>
                  <a:pt x="2486" y="3051"/>
                </a:lnTo>
                <a:lnTo>
                  <a:pt x="2520" y="3037"/>
                </a:lnTo>
                <a:lnTo>
                  <a:pt x="2556" y="3029"/>
                </a:lnTo>
                <a:lnTo>
                  <a:pt x="2594" y="3026"/>
                </a:lnTo>
                <a:lnTo>
                  <a:pt x="2626" y="3029"/>
                </a:lnTo>
                <a:lnTo>
                  <a:pt x="2656" y="3034"/>
                </a:lnTo>
                <a:lnTo>
                  <a:pt x="2682" y="2979"/>
                </a:lnTo>
                <a:lnTo>
                  <a:pt x="1408" y="2979"/>
                </a:lnTo>
                <a:lnTo>
                  <a:pt x="1351" y="3097"/>
                </a:lnTo>
                <a:lnTo>
                  <a:pt x="1375" y="3125"/>
                </a:lnTo>
                <a:lnTo>
                  <a:pt x="1397" y="3155"/>
                </a:lnTo>
                <a:lnTo>
                  <a:pt x="1414" y="3190"/>
                </a:lnTo>
                <a:lnTo>
                  <a:pt x="1426" y="3226"/>
                </a:lnTo>
                <a:lnTo>
                  <a:pt x="1434" y="3265"/>
                </a:lnTo>
                <a:lnTo>
                  <a:pt x="1437" y="3306"/>
                </a:lnTo>
                <a:lnTo>
                  <a:pt x="1434" y="3347"/>
                </a:lnTo>
                <a:lnTo>
                  <a:pt x="1426" y="3386"/>
                </a:lnTo>
                <a:lnTo>
                  <a:pt x="1413" y="3423"/>
                </a:lnTo>
                <a:lnTo>
                  <a:pt x="1395" y="3458"/>
                </a:lnTo>
                <a:lnTo>
                  <a:pt x="1374" y="3489"/>
                </a:lnTo>
                <a:lnTo>
                  <a:pt x="1348" y="3517"/>
                </a:lnTo>
                <a:lnTo>
                  <a:pt x="1319" y="3540"/>
                </a:lnTo>
                <a:lnTo>
                  <a:pt x="1287" y="3560"/>
                </a:lnTo>
                <a:lnTo>
                  <a:pt x="1253" y="3574"/>
                </a:lnTo>
                <a:lnTo>
                  <a:pt x="1217" y="3583"/>
                </a:lnTo>
                <a:lnTo>
                  <a:pt x="1179" y="3586"/>
                </a:lnTo>
                <a:lnTo>
                  <a:pt x="1141" y="3583"/>
                </a:lnTo>
                <a:lnTo>
                  <a:pt x="1105" y="3574"/>
                </a:lnTo>
                <a:lnTo>
                  <a:pt x="1071" y="3560"/>
                </a:lnTo>
                <a:lnTo>
                  <a:pt x="1040" y="3540"/>
                </a:lnTo>
                <a:lnTo>
                  <a:pt x="1011" y="3517"/>
                </a:lnTo>
                <a:lnTo>
                  <a:pt x="986" y="3489"/>
                </a:lnTo>
                <a:lnTo>
                  <a:pt x="964" y="3458"/>
                </a:lnTo>
                <a:lnTo>
                  <a:pt x="946" y="3423"/>
                </a:lnTo>
                <a:lnTo>
                  <a:pt x="933" y="3386"/>
                </a:lnTo>
                <a:lnTo>
                  <a:pt x="925" y="3347"/>
                </a:lnTo>
                <a:lnTo>
                  <a:pt x="923" y="3306"/>
                </a:lnTo>
                <a:lnTo>
                  <a:pt x="925" y="3264"/>
                </a:lnTo>
                <a:lnTo>
                  <a:pt x="933" y="3225"/>
                </a:lnTo>
                <a:lnTo>
                  <a:pt x="946" y="3188"/>
                </a:lnTo>
                <a:lnTo>
                  <a:pt x="964" y="3154"/>
                </a:lnTo>
                <a:lnTo>
                  <a:pt x="986" y="3122"/>
                </a:lnTo>
                <a:lnTo>
                  <a:pt x="1011" y="3095"/>
                </a:lnTo>
                <a:lnTo>
                  <a:pt x="1040" y="3071"/>
                </a:lnTo>
                <a:lnTo>
                  <a:pt x="1071" y="3051"/>
                </a:lnTo>
                <a:lnTo>
                  <a:pt x="1105" y="3037"/>
                </a:lnTo>
                <a:lnTo>
                  <a:pt x="1141" y="3029"/>
                </a:lnTo>
                <a:lnTo>
                  <a:pt x="1179" y="3026"/>
                </a:lnTo>
                <a:lnTo>
                  <a:pt x="1211" y="3029"/>
                </a:lnTo>
                <a:lnTo>
                  <a:pt x="1241" y="3034"/>
                </a:lnTo>
                <a:lnTo>
                  <a:pt x="1267" y="2979"/>
                </a:lnTo>
                <a:lnTo>
                  <a:pt x="1027" y="2979"/>
                </a:lnTo>
                <a:lnTo>
                  <a:pt x="981" y="2977"/>
                </a:lnTo>
                <a:lnTo>
                  <a:pt x="937" y="2967"/>
                </a:lnTo>
                <a:lnTo>
                  <a:pt x="895" y="2953"/>
                </a:lnTo>
                <a:lnTo>
                  <a:pt x="856" y="2934"/>
                </a:lnTo>
                <a:lnTo>
                  <a:pt x="819" y="2909"/>
                </a:lnTo>
                <a:lnTo>
                  <a:pt x="784" y="2879"/>
                </a:lnTo>
                <a:lnTo>
                  <a:pt x="753" y="2846"/>
                </a:lnTo>
                <a:lnTo>
                  <a:pt x="726" y="2809"/>
                </a:lnTo>
                <a:lnTo>
                  <a:pt x="703" y="2768"/>
                </a:lnTo>
                <a:lnTo>
                  <a:pt x="685" y="2724"/>
                </a:lnTo>
                <a:lnTo>
                  <a:pt x="672" y="2678"/>
                </a:lnTo>
                <a:lnTo>
                  <a:pt x="663" y="2629"/>
                </a:lnTo>
                <a:lnTo>
                  <a:pt x="412" y="354"/>
                </a:lnTo>
                <a:lnTo>
                  <a:pt x="406" y="318"/>
                </a:lnTo>
                <a:lnTo>
                  <a:pt x="395" y="283"/>
                </a:lnTo>
                <a:lnTo>
                  <a:pt x="379" y="251"/>
                </a:lnTo>
                <a:lnTo>
                  <a:pt x="360" y="223"/>
                </a:lnTo>
                <a:lnTo>
                  <a:pt x="337" y="198"/>
                </a:lnTo>
                <a:lnTo>
                  <a:pt x="312" y="176"/>
                </a:lnTo>
                <a:lnTo>
                  <a:pt x="283" y="158"/>
                </a:lnTo>
                <a:lnTo>
                  <a:pt x="252" y="146"/>
                </a:lnTo>
                <a:lnTo>
                  <a:pt x="219" y="138"/>
                </a:lnTo>
                <a:lnTo>
                  <a:pt x="185" y="135"/>
                </a:lnTo>
                <a:lnTo>
                  <a:pt x="62" y="135"/>
                </a:lnTo>
                <a:lnTo>
                  <a:pt x="45" y="132"/>
                </a:lnTo>
                <a:lnTo>
                  <a:pt x="31" y="126"/>
                </a:lnTo>
                <a:lnTo>
                  <a:pt x="18" y="116"/>
                </a:lnTo>
                <a:lnTo>
                  <a:pt x="8" y="102"/>
                </a:lnTo>
                <a:lnTo>
                  <a:pt x="2" y="85"/>
                </a:lnTo>
                <a:lnTo>
                  <a:pt x="0" y="68"/>
                </a:lnTo>
                <a:lnTo>
                  <a:pt x="2" y="50"/>
                </a:lnTo>
                <a:lnTo>
                  <a:pt x="8" y="34"/>
                </a:lnTo>
                <a:lnTo>
                  <a:pt x="18" y="20"/>
                </a:lnTo>
                <a:lnTo>
                  <a:pt x="31" y="10"/>
                </a:lnTo>
                <a:lnTo>
                  <a:pt x="45" y="2"/>
                </a:lnTo>
                <a:lnTo>
                  <a:pt x="62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89" name="Group 688"/>
          <p:cNvGrpSpPr/>
          <p:nvPr/>
        </p:nvGrpSpPr>
        <p:grpSpPr>
          <a:xfrm flipH="1">
            <a:off x="8467597" y="2682322"/>
            <a:ext cx="357153" cy="356064"/>
            <a:chOff x="1471613" y="3463925"/>
            <a:chExt cx="520700" cy="5191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75" name="Freeform 472"/>
            <p:cNvSpPr>
              <a:spLocks/>
            </p:cNvSpPr>
            <p:nvPr/>
          </p:nvSpPr>
          <p:spPr bwMode="auto">
            <a:xfrm>
              <a:off x="1658938" y="3602038"/>
              <a:ext cx="55563" cy="106363"/>
            </a:xfrm>
            <a:custGeom>
              <a:avLst/>
              <a:gdLst>
                <a:gd name="T0" fmla="*/ 326 w 387"/>
                <a:gd name="T1" fmla="*/ 0 h 731"/>
                <a:gd name="T2" fmla="*/ 346 w 387"/>
                <a:gd name="T3" fmla="*/ 3 h 731"/>
                <a:gd name="T4" fmla="*/ 362 w 387"/>
                <a:gd name="T5" fmla="*/ 12 h 731"/>
                <a:gd name="T6" fmla="*/ 375 w 387"/>
                <a:gd name="T7" fmla="*/ 25 h 731"/>
                <a:gd name="T8" fmla="*/ 384 w 387"/>
                <a:gd name="T9" fmla="*/ 42 h 731"/>
                <a:gd name="T10" fmla="*/ 387 w 387"/>
                <a:gd name="T11" fmla="*/ 61 h 731"/>
                <a:gd name="T12" fmla="*/ 387 w 387"/>
                <a:gd name="T13" fmla="*/ 670 h 731"/>
                <a:gd name="T14" fmla="*/ 384 w 387"/>
                <a:gd name="T15" fmla="*/ 689 h 731"/>
                <a:gd name="T16" fmla="*/ 375 w 387"/>
                <a:gd name="T17" fmla="*/ 706 h 731"/>
                <a:gd name="T18" fmla="*/ 362 w 387"/>
                <a:gd name="T19" fmla="*/ 719 h 731"/>
                <a:gd name="T20" fmla="*/ 346 w 387"/>
                <a:gd name="T21" fmla="*/ 728 h 731"/>
                <a:gd name="T22" fmla="*/ 326 w 387"/>
                <a:gd name="T23" fmla="*/ 731 h 731"/>
                <a:gd name="T24" fmla="*/ 61 w 387"/>
                <a:gd name="T25" fmla="*/ 731 h 731"/>
                <a:gd name="T26" fmla="*/ 42 w 387"/>
                <a:gd name="T27" fmla="*/ 728 h 731"/>
                <a:gd name="T28" fmla="*/ 25 w 387"/>
                <a:gd name="T29" fmla="*/ 719 h 731"/>
                <a:gd name="T30" fmla="*/ 12 w 387"/>
                <a:gd name="T31" fmla="*/ 706 h 731"/>
                <a:gd name="T32" fmla="*/ 3 w 387"/>
                <a:gd name="T33" fmla="*/ 689 h 731"/>
                <a:gd name="T34" fmla="*/ 0 w 387"/>
                <a:gd name="T35" fmla="*/ 670 h 731"/>
                <a:gd name="T36" fmla="*/ 3 w 387"/>
                <a:gd name="T37" fmla="*/ 650 h 731"/>
                <a:gd name="T38" fmla="*/ 12 w 387"/>
                <a:gd name="T39" fmla="*/ 633 h 731"/>
                <a:gd name="T40" fmla="*/ 25 w 387"/>
                <a:gd name="T41" fmla="*/ 620 h 731"/>
                <a:gd name="T42" fmla="*/ 42 w 387"/>
                <a:gd name="T43" fmla="*/ 611 h 731"/>
                <a:gd name="T44" fmla="*/ 61 w 387"/>
                <a:gd name="T45" fmla="*/ 608 h 731"/>
                <a:gd name="T46" fmla="*/ 264 w 387"/>
                <a:gd name="T47" fmla="*/ 608 h 731"/>
                <a:gd name="T48" fmla="*/ 264 w 387"/>
                <a:gd name="T49" fmla="*/ 61 h 731"/>
                <a:gd name="T50" fmla="*/ 267 w 387"/>
                <a:gd name="T51" fmla="*/ 42 h 731"/>
                <a:gd name="T52" fmla="*/ 276 w 387"/>
                <a:gd name="T53" fmla="*/ 25 h 731"/>
                <a:gd name="T54" fmla="*/ 289 w 387"/>
                <a:gd name="T55" fmla="*/ 12 h 731"/>
                <a:gd name="T56" fmla="*/ 306 w 387"/>
                <a:gd name="T57" fmla="*/ 3 h 731"/>
                <a:gd name="T58" fmla="*/ 326 w 387"/>
                <a:gd name="T59" fmla="*/ 0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87" h="731">
                  <a:moveTo>
                    <a:pt x="326" y="0"/>
                  </a:moveTo>
                  <a:lnTo>
                    <a:pt x="346" y="3"/>
                  </a:lnTo>
                  <a:lnTo>
                    <a:pt x="362" y="12"/>
                  </a:lnTo>
                  <a:lnTo>
                    <a:pt x="375" y="25"/>
                  </a:lnTo>
                  <a:lnTo>
                    <a:pt x="384" y="42"/>
                  </a:lnTo>
                  <a:lnTo>
                    <a:pt x="387" y="61"/>
                  </a:lnTo>
                  <a:lnTo>
                    <a:pt x="387" y="670"/>
                  </a:lnTo>
                  <a:lnTo>
                    <a:pt x="384" y="689"/>
                  </a:lnTo>
                  <a:lnTo>
                    <a:pt x="375" y="706"/>
                  </a:lnTo>
                  <a:lnTo>
                    <a:pt x="362" y="719"/>
                  </a:lnTo>
                  <a:lnTo>
                    <a:pt x="346" y="728"/>
                  </a:lnTo>
                  <a:lnTo>
                    <a:pt x="326" y="731"/>
                  </a:lnTo>
                  <a:lnTo>
                    <a:pt x="61" y="731"/>
                  </a:lnTo>
                  <a:lnTo>
                    <a:pt x="42" y="728"/>
                  </a:lnTo>
                  <a:lnTo>
                    <a:pt x="25" y="719"/>
                  </a:lnTo>
                  <a:lnTo>
                    <a:pt x="12" y="706"/>
                  </a:lnTo>
                  <a:lnTo>
                    <a:pt x="3" y="689"/>
                  </a:lnTo>
                  <a:lnTo>
                    <a:pt x="0" y="670"/>
                  </a:lnTo>
                  <a:lnTo>
                    <a:pt x="3" y="650"/>
                  </a:lnTo>
                  <a:lnTo>
                    <a:pt x="12" y="633"/>
                  </a:lnTo>
                  <a:lnTo>
                    <a:pt x="25" y="620"/>
                  </a:lnTo>
                  <a:lnTo>
                    <a:pt x="42" y="611"/>
                  </a:lnTo>
                  <a:lnTo>
                    <a:pt x="61" y="608"/>
                  </a:lnTo>
                  <a:lnTo>
                    <a:pt x="264" y="608"/>
                  </a:lnTo>
                  <a:lnTo>
                    <a:pt x="264" y="61"/>
                  </a:lnTo>
                  <a:lnTo>
                    <a:pt x="267" y="42"/>
                  </a:lnTo>
                  <a:lnTo>
                    <a:pt x="276" y="25"/>
                  </a:lnTo>
                  <a:lnTo>
                    <a:pt x="289" y="12"/>
                  </a:lnTo>
                  <a:lnTo>
                    <a:pt x="306" y="3"/>
                  </a:lnTo>
                  <a:lnTo>
                    <a:pt x="3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" name="Freeform 473"/>
            <p:cNvSpPr>
              <a:spLocks/>
            </p:cNvSpPr>
            <p:nvPr/>
          </p:nvSpPr>
          <p:spPr bwMode="auto">
            <a:xfrm>
              <a:off x="1538288" y="3689350"/>
              <a:ext cx="42863" cy="19050"/>
            </a:xfrm>
            <a:custGeom>
              <a:avLst/>
              <a:gdLst>
                <a:gd name="T0" fmla="*/ 61 w 297"/>
                <a:gd name="T1" fmla="*/ 0 h 123"/>
                <a:gd name="T2" fmla="*/ 236 w 297"/>
                <a:gd name="T3" fmla="*/ 0 h 123"/>
                <a:gd name="T4" fmla="*/ 254 w 297"/>
                <a:gd name="T5" fmla="*/ 3 h 123"/>
                <a:gd name="T6" fmla="*/ 272 w 297"/>
                <a:gd name="T7" fmla="*/ 12 h 123"/>
                <a:gd name="T8" fmla="*/ 285 w 297"/>
                <a:gd name="T9" fmla="*/ 25 h 123"/>
                <a:gd name="T10" fmla="*/ 294 w 297"/>
                <a:gd name="T11" fmla="*/ 42 h 123"/>
                <a:gd name="T12" fmla="*/ 297 w 297"/>
                <a:gd name="T13" fmla="*/ 62 h 123"/>
                <a:gd name="T14" fmla="*/ 294 w 297"/>
                <a:gd name="T15" fmla="*/ 81 h 123"/>
                <a:gd name="T16" fmla="*/ 285 w 297"/>
                <a:gd name="T17" fmla="*/ 98 h 123"/>
                <a:gd name="T18" fmla="*/ 272 w 297"/>
                <a:gd name="T19" fmla="*/ 111 h 123"/>
                <a:gd name="T20" fmla="*/ 254 w 297"/>
                <a:gd name="T21" fmla="*/ 120 h 123"/>
                <a:gd name="T22" fmla="*/ 236 w 297"/>
                <a:gd name="T23" fmla="*/ 123 h 123"/>
                <a:gd name="T24" fmla="*/ 61 w 297"/>
                <a:gd name="T25" fmla="*/ 123 h 123"/>
                <a:gd name="T26" fmla="*/ 41 w 297"/>
                <a:gd name="T27" fmla="*/ 120 h 123"/>
                <a:gd name="T28" fmla="*/ 25 w 297"/>
                <a:gd name="T29" fmla="*/ 111 h 123"/>
                <a:gd name="T30" fmla="*/ 12 w 297"/>
                <a:gd name="T31" fmla="*/ 98 h 123"/>
                <a:gd name="T32" fmla="*/ 3 w 297"/>
                <a:gd name="T33" fmla="*/ 81 h 123"/>
                <a:gd name="T34" fmla="*/ 0 w 297"/>
                <a:gd name="T35" fmla="*/ 62 h 123"/>
                <a:gd name="T36" fmla="*/ 3 w 297"/>
                <a:gd name="T37" fmla="*/ 42 h 123"/>
                <a:gd name="T38" fmla="*/ 12 w 297"/>
                <a:gd name="T39" fmla="*/ 25 h 123"/>
                <a:gd name="T40" fmla="*/ 25 w 297"/>
                <a:gd name="T41" fmla="*/ 12 h 123"/>
                <a:gd name="T42" fmla="*/ 41 w 297"/>
                <a:gd name="T43" fmla="*/ 3 h 123"/>
                <a:gd name="T44" fmla="*/ 61 w 297"/>
                <a:gd name="T4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7" h="123">
                  <a:moveTo>
                    <a:pt x="61" y="0"/>
                  </a:moveTo>
                  <a:lnTo>
                    <a:pt x="236" y="0"/>
                  </a:lnTo>
                  <a:lnTo>
                    <a:pt x="254" y="3"/>
                  </a:lnTo>
                  <a:lnTo>
                    <a:pt x="272" y="12"/>
                  </a:lnTo>
                  <a:lnTo>
                    <a:pt x="285" y="25"/>
                  </a:lnTo>
                  <a:lnTo>
                    <a:pt x="294" y="42"/>
                  </a:lnTo>
                  <a:lnTo>
                    <a:pt x="297" y="62"/>
                  </a:lnTo>
                  <a:lnTo>
                    <a:pt x="294" y="81"/>
                  </a:lnTo>
                  <a:lnTo>
                    <a:pt x="285" y="98"/>
                  </a:lnTo>
                  <a:lnTo>
                    <a:pt x="272" y="111"/>
                  </a:lnTo>
                  <a:lnTo>
                    <a:pt x="254" y="120"/>
                  </a:lnTo>
                  <a:lnTo>
                    <a:pt x="236" y="123"/>
                  </a:lnTo>
                  <a:lnTo>
                    <a:pt x="61" y="123"/>
                  </a:lnTo>
                  <a:lnTo>
                    <a:pt x="41" y="120"/>
                  </a:lnTo>
                  <a:lnTo>
                    <a:pt x="25" y="111"/>
                  </a:lnTo>
                  <a:lnTo>
                    <a:pt x="12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1" y="3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7" name="Freeform 474"/>
            <p:cNvSpPr>
              <a:spLocks/>
            </p:cNvSpPr>
            <p:nvPr/>
          </p:nvSpPr>
          <p:spPr bwMode="auto">
            <a:xfrm>
              <a:off x="1831976" y="3689350"/>
              <a:ext cx="42863" cy="19050"/>
            </a:xfrm>
            <a:custGeom>
              <a:avLst/>
              <a:gdLst>
                <a:gd name="T0" fmla="*/ 62 w 298"/>
                <a:gd name="T1" fmla="*/ 0 h 123"/>
                <a:gd name="T2" fmla="*/ 236 w 298"/>
                <a:gd name="T3" fmla="*/ 0 h 123"/>
                <a:gd name="T4" fmla="*/ 256 w 298"/>
                <a:gd name="T5" fmla="*/ 3 h 123"/>
                <a:gd name="T6" fmla="*/ 272 w 298"/>
                <a:gd name="T7" fmla="*/ 12 h 123"/>
                <a:gd name="T8" fmla="*/ 286 w 298"/>
                <a:gd name="T9" fmla="*/ 25 h 123"/>
                <a:gd name="T10" fmla="*/ 295 w 298"/>
                <a:gd name="T11" fmla="*/ 42 h 123"/>
                <a:gd name="T12" fmla="*/ 298 w 298"/>
                <a:gd name="T13" fmla="*/ 62 h 123"/>
                <a:gd name="T14" fmla="*/ 295 w 298"/>
                <a:gd name="T15" fmla="*/ 81 h 123"/>
                <a:gd name="T16" fmla="*/ 286 w 298"/>
                <a:gd name="T17" fmla="*/ 98 h 123"/>
                <a:gd name="T18" fmla="*/ 272 w 298"/>
                <a:gd name="T19" fmla="*/ 111 h 123"/>
                <a:gd name="T20" fmla="*/ 256 w 298"/>
                <a:gd name="T21" fmla="*/ 120 h 123"/>
                <a:gd name="T22" fmla="*/ 236 w 298"/>
                <a:gd name="T23" fmla="*/ 123 h 123"/>
                <a:gd name="T24" fmla="*/ 62 w 298"/>
                <a:gd name="T25" fmla="*/ 123 h 123"/>
                <a:gd name="T26" fmla="*/ 42 w 298"/>
                <a:gd name="T27" fmla="*/ 120 h 123"/>
                <a:gd name="T28" fmla="*/ 25 w 298"/>
                <a:gd name="T29" fmla="*/ 111 h 123"/>
                <a:gd name="T30" fmla="*/ 12 w 298"/>
                <a:gd name="T31" fmla="*/ 98 h 123"/>
                <a:gd name="T32" fmla="*/ 3 w 298"/>
                <a:gd name="T33" fmla="*/ 81 h 123"/>
                <a:gd name="T34" fmla="*/ 0 w 298"/>
                <a:gd name="T35" fmla="*/ 62 h 123"/>
                <a:gd name="T36" fmla="*/ 3 w 298"/>
                <a:gd name="T37" fmla="*/ 42 h 123"/>
                <a:gd name="T38" fmla="*/ 12 w 298"/>
                <a:gd name="T39" fmla="*/ 25 h 123"/>
                <a:gd name="T40" fmla="*/ 25 w 298"/>
                <a:gd name="T41" fmla="*/ 12 h 123"/>
                <a:gd name="T42" fmla="*/ 42 w 298"/>
                <a:gd name="T43" fmla="*/ 3 h 123"/>
                <a:gd name="T44" fmla="*/ 62 w 298"/>
                <a:gd name="T4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8" h="123">
                  <a:moveTo>
                    <a:pt x="62" y="0"/>
                  </a:moveTo>
                  <a:lnTo>
                    <a:pt x="236" y="0"/>
                  </a:lnTo>
                  <a:lnTo>
                    <a:pt x="256" y="3"/>
                  </a:lnTo>
                  <a:lnTo>
                    <a:pt x="272" y="12"/>
                  </a:lnTo>
                  <a:lnTo>
                    <a:pt x="286" y="25"/>
                  </a:lnTo>
                  <a:lnTo>
                    <a:pt x="295" y="42"/>
                  </a:lnTo>
                  <a:lnTo>
                    <a:pt x="298" y="62"/>
                  </a:lnTo>
                  <a:lnTo>
                    <a:pt x="295" y="81"/>
                  </a:lnTo>
                  <a:lnTo>
                    <a:pt x="286" y="98"/>
                  </a:lnTo>
                  <a:lnTo>
                    <a:pt x="272" y="111"/>
                  </a:lnTo>
                  <a:lnTo>
                    <a:pt x="256" y="120"/>
                  </a:lnTo>
                  <a:lnTo>
                    <a:pt x="236" y="123"/>
                  </a:lnTo>
                  <a:lnTo>
                    <a:pt x="62" y="123"/>
                  </a:lnTo>
                  <a:lnTo>
                    <a:pt x="42" y="120"/>
                  </a:lnTo>
                  <a:lnTo>
                    <a:pt x="25" y="111"/>
                  </a:lnTo>
                  <a:lnTo>
                    <a:pt x="12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8" name="Freeform 475"/>
            <p:cNvSpPr>
              <a:spLocks/>
            </p:cNvSpPr>
            <p:nvPr/>
          </p:nvSpPr>
          <p:spPr bwMode="auto">
            <a:xfrm>
              <a:off x="1697038" y="3530600"/>
              <a:ext cx="17463" cy="42863"/>
            </a:xfrm>
            <a:custGeom>
              <a:avLst/>
              <a:gdLst>
                <a:gd name="T0" fmla="*/ 62 w 123"/>
                <a:gd name="T1" fmla="*/ 0 h 297"/>
                <a:gd name="T2" fmla="*/ 82 w 123"/>
                <a:gd name="T3" fmla="*/ 3 h 297"/>
                <a:gd name="T4" fmla="*/ 98 w 123"/>
                <a:gd name="T5" fmla="*/ 12 h 297"/>
                <a:gd name="T6" fmla="*/ 111 w 123"/>
                <a:gd name="T7" fmla="*/ 25 h 297"/>
                <a:gd name="T8" fmla="*/ 120 w 123"/>
                <a:gd name="T9" fmla="*/ 41 h 297"/>
                <a:gd name="T10" fmla="*/ 123 w 123"/>
                <a:gd name="T11" fmla="*/ 61 h 297"/>
                <a:gd name="T12" fmla="*/ 123 w 123"/>
                <a:gd name="T13" fmla="*/ 235 h 297"/>
                <a:gd name="T14" fmla="*/ 120 w 123"/>
                <a:gd name="T15" fmla="*/ 254 h 297"/>
                <a:gd name="T16" fmla="*/ 111 w 123"/>
                <a:gd name="T17" fmla="*/ 272 h 297"/>
                <a:gd name="T18" fmla="*/ 98 w 123"/>
                <a:gd name="T19" fmla="*/ 285 h 297"/>
                <a:gd name="T20" fmla="*/ 82 w 123"/>
                <a:gd name="T21" fmla="*/ 294 h 297"/>
                <a:gd name="T22" fmla="*/ 62 w 123"/>
                <a:gd name="T23" fmla="*/ 297 h 297"/>
                <a:gd name="T24" fmla="*/ 42 w 123"/>
                <a:gd name="T25" fmla="*/ 294 h 297"/>
                <a:gd name="T26" fmla="*/ 25 w 123"/>
                <a:gd name="T27" fmla="*/ 285 h 297"/>
                <a:gd name="T28" fmla="*/ 12 w 123"/>
                <a:gd name="T29" fmla="*/ 272 h 297"/>
                <a:gd name="T30" fmla="*/ 3 w 123"/>
                <a:gd name="T31" fmla="*/ 254 h 297"/>
                <a:gd name="T32" fmla="*/ 0 w 123"/>
                <a:gd name="T33" fmla="*/ 235 h 297"/>
                <a:gd name="T34" fmla="*/ 0 w 123"/>
                <a:gd name="T35" fmla="*/ 61 h 297"/>
                <a:gd name="T36" fmla="*/ 3 w 123"/>
                <a:gd name="T37" fmla="*/ 41 h 297"/>
                <a:gd name="T38" fmla="*/ 12 w 123"/>
                <a:gd name="T39" fmla="*/ 25 h 297"/>
                <a:gd name="T40" fmla="*/ 25 w 123"/>
                <a:gd name="T41" fmla="*/ 12 h 297"/>
                <a:gd name="T42" fmla="*/ 42 w 123"/>
                <a:gd name="T43" fmla="*/ 3 h 297"/>
                <a:gd name="T44" fmla="*/ 62 w 123"/>
                <a:gd name="T45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3" h="297">
                  <a:moveTo>
                    <a:pt x="62" y="0"/>
                  </a:moveTo>
                  <a:lnTo>
                    <a:pt x="82" y="3"/>
                  </a:lnTo>
                  <a:lnTo>
                    <a:pt x="98" y="12"/>
                  </a:lnTo>
                  <a:lnTo>
                    <a:pt x="111" y="25"/>
                  </a:lnTo>
                  <a:lnTo>
                    <a:pt x="120" y="41"/>
                  </a:lnTo>
                  <a:lnTo>
                    <a:pt x="123" y="61"/>
                  </a:lnTo>
                  <a:lnTo>
                    <a:pt x="123" y="235"/>
                  </a:lnTo>
                  <a:lnTo>
                    <a:pt x="120" y="254"/>
                  </a:lnTo>
                  <a:lnTo>
                    <a:pt x="111" y="272"/>
                  </a:lnTo>
                  <a:lnTo>
                    <a:pt x="98" y="285"/>
                  </a:lnTo>
                  <a:lnTo>
                    <a:pt x="82" y="294"/>
                  </a:lnTo>
                  <a:lnTo>
                    <a:pt x="62" y="297"/>
                  </a:lnTo>
                  <a:lnTo>
                    <a:pt x="42" y="294"/>
                  </a:lnTo>
                  <a:lnTo>
                    <a:pt x="25" y="285"/>
                  </a:lnTo>
                  <a:lnTo>
                    <a:pt x="12" y="272"/>
                  </a:lnTo>
                  <a:lnTo>
                    <a:pt x="3" y="254"/>
                  </a:lnTo>
                  <a:lnTo>
                    <a:pt x="0" y="235"/>
                  </a:lnTo>
                  <a:lnTo>
                    <a:pt x="0" y="61"/>
                  </a:lnTo>
                  <a:lnTo>
                    <a:pt x="3" y="41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9" name="Freeform 476"/>
            <p:cNvSpPr>
              <a:spLocks/>
            </p:cNvSpPr>
            <p:nvPr/>
          </p:nvSpPr>
          <p:spPr bwMode="auto">
            <a:xfrm>
              <a:off x="1697038" y="3824288"/>
              <a:ext cx="17463" cy="42863"/>
            </a:xfrm>
            <a:custGeom>
              <a:avLst/>
              <a:gdLst>
                <a:gd name="T0" fmla="*/ 62 w 123"/>
                <a:gd name="T1" fmla="*/ 0 h 297"/>
                <a:gd name="T2" fmla="*/ 82 w 123"/>
                <a:gd name="T3" fmla="*/ 3 h 297"/>
                <a:gd name="T4" fmla="*/ 98 w 123"/>
                <a:gd name="T5" fmla="*/ 12 h 297"/>
                <a:gd name="T6" fmla="*/ 111 w 123"/>
                <a:gd name="T7" fmla="*/ 25 h 297"/>
                <a:gd name="T8" fmla="*/ 120 w 123"/>
                <a:gd name="T9" fmla="*/ 42 h 297"/>
                <a:gd name="T10" fmla="*/ 123 w 123"/>
                <a:gd name="T11" fmla="*/ 62 h 297"/>
                <a:gd name="T12" fmla="*/ 123 w 123"/>
                <a:gd name="T13" fmla="*/ 236 h 297"/>
                <a:gd name="T14" fmla="*/ 120 w 123"/>
                <a:gd name="T15" fmla="*/ 256 h 297"/>
                <a:gd name="T16" fmla="*/ 111 w 123"/>
                <a:gd name="T17" fmla="*/ 272 h 297"/>
                <a:gd name="T18" fmla="*/ 98 w 123"/>
                <a:gd name="T19" fmla="*/ 285 h 297"/>
                <a:gd name="T20" fmla="*/ 82 w 123"/>
                <a:gd name="T21" fmla="*/ 295 h 297"/>
                <a:gd name="T22" fmla="*/ 62 w 123"/>
                <a:gd name="T23" fmla="*/ 297 h 297"/>
                <a:gd name="T24" fmla="*/ 42 w 123"/>
                <a:gd name="T25" fmla="*/ 295 h 297"/>
                <a:gd name="T26" fmla="*/ 25 w 123"/>
                <a:gd name="T27" fmla="*/ 285 h 297"/>
                <a:gd name="T28" fmla="*/ 12 w 123"/>
                <a:gd name="T29" fmla="*/ 272 h 297"/>
                <a:gd name="T30" fmla="*/ 3 w 123"/>
                <a:gd name="T31" fmla="*/ 256 h 297"/>
                <a:gd name="T32" fmla="*/ 0 w 123"/>
                <a:gd name="T33" fmla="*/ 236 h 297"/>
                <a:gd name="T34" fmla="*/ 0 w 123"/>
                <a:gd name="T35" fmla="*/ 62 h 297"/>
                <a:gd name="T36" fmla="*/ 3 w 123"/>
                <a:gd name="T37" fmla="*/ 42 h 297"/>
                <a:gd name="T38" fmla="*/ 12 w 123"/>
                <a:gd name="T39" fmla="*/ 25 h 297"/>
                <a:gd name="T40" fmla="*/ 25 w 123"/>
                <a:gd name="T41" fmla="*/ 12 h 297"/>
                <a:gd name="T42" fmla="*/ 42 w 123"/>
                <a:gd name="T43" fmla="*/ 3 h 297"/>
                <a:gd name="T44" fmla="*/ 62 w 123"/>
                <a:gd name="T45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3" h="297">
                  <a:moveTo>
                    <a:pt x="62" y="0"/>
                  </a:moveTo>
                  <a:lnTo>
                    <a:pt x="82" y="3"/>
                  </a:lnTo>
                  <a:lnTo>
                    <a:pt x="98" y="12"/>
                  </a:lnTo>
                  <a:lnTo>
                    <a:pt x="111" y="25"/>
                  </a:lnTo>
                  <a:lnTo>
                    <a:pt x="120" y="42"/>
                  </a:lnTo>
                  <a:lnTo>
                    <a:pt x="123" y="62"/>
                  </a:lnTo>
                  <a:lnTo>
                    <a:pt x="123" y="236"/>
                  </a:lnTo>
                  <a:lnTo>
                    <a:pt x="120" y="256"/>
                  </a:lnTo>
                  <a:lnTo>
                    <a:pt x="111" y="272"/>
                  </a:lnTo>
                  <a:lnTo>
                    <a:pt x="98" y="285"/>
                  </a:lnTo>
                  <a:lnTo>
                    <a:pt x="82" y="295"/>
                  </a:lnTo>
                  <a:lnTo>
                    <a:pt x="62" y="297"/>
                  </a:lnTo>
                  <a:lnTo>
                    <a:pt x="42" y="295"/>
                  </a:lnTo>
                  <a:lnTo>
                    <a:pt x="25" y="285"/>
                  </a:lnTo>
                  <a:lnTo>
                    <a:pt x="12" y="272"/>
                  </a:lnTo>
                  <a:lnTo>
                    <a:pt x="3" y="256"/>
                  </a:lnTo>
                  <a:lnTo>
                    <a:pt x="0" y="236"/>
                  </a:lnTo>
                  <a:lnTo>
                    <a:pt x="0" y="62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2" y="3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0" name="Freeform 477"/>
            <p:cNvSpPr>
              <a:spLocks/>
            </p:cNvSpPr>
            <p:nvPr/>
          </p:nvSpPr>
          <p:spPr bwMode="auto">
            <a:xfrm>
              <a:off x="1560513" y="3763963"/>
              <a:ext cx="25400" cy="23813"/>
            </a:xfrm>
            <a:custGeom>
              <a:avLst/>
              <a:gdLst>
                <a:gd name="T0" fmla="*/ 119 w 181"/>
                <a:gd name="T1" fmla="*/ 0 h 157"/>
                <a:gd name="T2" fmla="*/ 135 w 181"/>
                <a:gd name="T3" fmla="*/ 2 h 157"/>
                <a:gd name="T4" fmla="*/ 150 w 181"/>
                <a:gd name="T5" fmla="*/ 9 h 157"/>
                <a:gd name="T6" fmla="*/ 162 w 181"/>
                <a:gd name="T7" fmla="*/ 18 h 157"/>
                <a:gd name="T8" fmla="*/ 173 w 181"/>
                <a:gd name="T9" fmla="*/ 32 h 157"/>
                <a:gd name="T10" fmla="*/ 178 w 181"/>
                <a:gd name="T11" fmla="*/ 47 h 157"/>
                <a:gd name="T12" fmla="*/ 181 w 181"/>
                <a:gd name="T13" fmla="*/ 62 h 157"/>
                <a:gd name="T14" fmla="*/ 178 w 181"/>
                <a:gd name="T15" fmla="*/ 79 h 157"/>
                <a:gd name="T16" fmla="*/ 173 w 181"/>
                <a:gd name="T17" fmla="*/ 93 h 157"/>
                <a:gd name="T18" fmla="*/ 163 w 181"/>
                <a:gd name="T19" fmla="*/ 106 h 157"/>
                <a:gd name="T20" fmla="*/ 150 w 181"/>
                <a:gd name="T21" fmla="*/ 116 h 157"/>
                <a:gd name="T22" fmla="*/ 93 w 181"/>
                <a:gd name="T23" fmla="*/ 148 h 157"/>
                <a:gd name="T24" fmla="*/ 78 w 181"/>
                <a:gd name="T25" fmla="*/ 155 h 157"/>
                <a:gd name="T26" fmla="*/ 61 w 181"/>
                <a:gd name="T27" fmla="*/ 157 h 157"/>
                <a:gd name="T28" fmla="*/ 46 w 181"/>
                <a:gd name="T29" fmla="*/ 155 h 157"/>
                <a:gd name="T30" fmla="*/ 31 w 181"/>
                <a:gd name="T31" fmla="*/ 148 h 157"/>
                <a:gd name="T32" fmla="*/ 19 w 181"/>
                <a:gd name="T33" fmla="*/ 140 h 157"/>
                <a:gd name="T34" fmla="*/ 8 w 181"/>
                <a:gd name="T35" fmla="*/ 126 h 157"/>
                <a:gd name="T36" fmla="*/ 2 w 181"/>
                <a:gd name="T37" fmla="*/ 110 h 157"/>
                <a:gd name="T38" fmla="*/ 0 w 181"/>
                <a:gd name="T39" fmla="*/ 95 h 157"/>
                <a:gd name="T40" fmla="*/ 2 w 181"/>
                <a:gd name="T41" fmla="*/ 80 h 157"/>
                <a:gd name="T42" fmla="*/ 8 w 181"/>
                <a:gd name="T43" fmla="*/ 64 h 157"/>
                <a:gd name="T44" fmla="*/ 18 w 181"/>
                <a:gd name="T45" fmla="*/ 51 h 157"/>
                <a:gd name="T46" fmla="*/ 31 w 181"/>
                <a:gd name="T47" fmla="*/ 41 h 157"/>
                <a:gd name="T48" fmla="*/ 88 w 181"/>
                <a:gd name="T49" fmla="*/ 9 h 157"/>
                <a:gd name="T50" fmla="*/ 103 w 181"/>
                <a:gd name="T51" fmla="*/ 2 h 157"/>
                <a:gd name="T52" fmla="*/ 119 w 181"/>
                <a:gd name="T5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1" h="157">
                  <a:moveTo>
                    <a:pt x="119" y="0"/>
                  </a:moveTo>
                  <a:lnTo>
                    <a:pt x="135" y="2"/>
                  </a:lnTo>
                  <a:lnTo>
                    <a:pt x="150" y="9"/>
                  </a:lnTo>
                  <a:lnTo>
                    <a:pt x="162" y="18"/>
                  </a:lnTo>
                  <a:lnTo>
                    <a:pt x="173" y="32"/>
                  </a:lnTo>
                  <a:lnTo>
                    <a:pt x="178" y="47"/>
                  </a:lnTo>
                  <a:lnTo>
                    <a:pt x="181" y="62"/>
                  </a:lnTo>
                  <a:lnTo>
                    <a:pt x="178" y="79"/>
                  </a:lnTo>
                  <a:lnTo>
                    <a:pt x="173" y="93"/>
                  </a:lnTo>
                  <a:lnTo>
                    <a:pt x="163" y="106"/>
                  </a:lnTo>
                  <a:lnTo>
                    <a:pt x="150" y="116"/>
                  </a:lnTo>
                  <a:lnTo>
                    <a:pt x="93" y="148"/>
                  </a:lnTo>
                  <a:lnTo>
                    <a:pt x="78" y="155"/>
                  </a:lnTo>
                  <a:lnTo>
                    <a:pt x="61" y="157"/>
                  </a:lnTo>
                  <a:lnTo>
                    <a:pt x="46" y="155"/>
                  </a:lnTo>
                  <a:lnTo>
                    <a:pt x="31" y="148"/>
                  </a:lnTo>
                  <a:lnTo>
                    <a:pt x="19" y="140"/>
                  </a:lnTo>
                  <a:lnTo>
                    <a:pt x="8" y="126"/>
                  </a:lnTo>
                  <a:lnTo>
                    <a:pt x="2" y="110"/>
                  </a:lnTo>
                  <a:lnTo>
                    <a:pt x="0" y="95"/>
                  </a:lnTo>
                  <a:lnTo>
                    <a:pt x="2" y="80"/>
                  </a:lnTo>
                  <a:lnTo>
                    <a:pt x="8" y="64"/>
                  </a:lnTo>
                  <a:lnTo>
                    <a:pt x="18" y="51"/>
                  </a:lnTo>
                  <a:lnTo>
                    <a:pt x="31" y="41"/>
                  </a:lnTo>
                  <a:lnTo>
                    <a:pt x="88" y="9"/>
                  </a:lnTo>
                  <a:lnTo>
                    <a:pt x="103" y="2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1" name="Freeform 478"/>
            <p:cNvSpPr>
              <a:spLocks/>
            </p:cNvSpPr>
            <p:nvPr/>
          </p:nvSpPr>
          <p:spPr bwMode="auto">
            <a:xfrm>
              <a:off x="1827213" y="3609975"/>
              <a:ext cx="25400" cy="23813"/>
            </a:xfrm>
            <a:custGeom>
              <a:avLst/>
              <a:gdLst>
                <a:gd name="T0" fmla="*/ 119 w 182"/>
                <a:gd name="T1" fmla="*/ 0 h 157"/>
                <a:gd name="T2" fmla="*/ 136 w 182"/>
                <a:gd name="T3" fmla="*/ 2 h 157"/>
                <a:gd name="T4" fmla="*/ 150 w 182"/>
                <a:gd name="T5" fmla="*/ 8 h 157"/>
                <a:gd name="T6" fmla="*/ 163 w 182"/>
                <a:gd name="T7" fmla="*/ 18 h 157"/>
                <a:gd name="T8" fmla="*/ 173 w 182"/>
                <a:gd name="T9" fmla="*/ 31 h 157"/>
                <a:gd name="T10" fmla="*/ 179 w 182"/>
                <a:gd name="T11" fmla="*/ 47 h 157"/>
                <a:gd name="T12" fmla="*/ 182 w 182"/>
                <a:gd name="T13" fmla="*/ 62 h 157"/>
                <a:gd name="T14" fmla="*/ 179 w 182"/>
                <a:gd name="T15" fmla="*/ 77 h 157"/>
                <a:gd name="T16" fmla="*/ 173 w 182"/>
                <a:gd name="T17" fmla="*/ 93 h 157"/>
                <a:gd name="T18" fmla="*/ 163 w 182"/>
                <a:gd name="T19" fmla="*/ 106 h 157"/>
                <a:gd name="T20" fmla="*/ 150 w 182"/>
                <a:gd name="T21" fmla="*/ 116 h 157"/>
                <a:gd name="T22" fmla="*/ 93 w 182"/>
                <a:gd name="T23" fmla="*/ 148 h 157"/>
                <a:gd name="T24" fmla="*/ 78 w 182"/>
                <a:gd name="T25" fmla="*/ 155 h 157"/>
                <a:gd name="T26" fmla="*/ 62 w 182"/>
                <a:gd name="T27" fmla="*/ 157 h 157"/>
                <a:gd name="T28" fmla="*/ 46 w 182"/>
                <a:gd name="T29" fmla="*/ 155 h 157"/>
                <a:gd name="T30" fmla="*/ 32 w 182"/>
                <a:gd name="T31" fmla="*/ 148 h 157"/>
                <a:gd name="T32" fmla="*/ 19 w 182"/>
                <a:gd name="T33" fmla="*/ 138 h 157"/>
                <a:gd name="T34" fmla="*/ 9 w 182"/>
                <a:gd name="T35" fmla="*/ 125 h 157"/>
                <a:gd name="T36" fmla="*/ 2 w 182"/>
                <a:gd name="T37" fmla="*/ 110 h 157"/>
                <a:gd name="T38" fmla="*/ 0 w 182"/>
                <a:gd name="T39" fmla="*/ 95 h 157"/>
                <a:gd name="T40" fmla="*/ 2 w 182"/>
                <a:gd name="T41" fmla="*/ 78 h 157"/>
                <a:gd name="T42" fmla="*/ 9 w 182"/>
                <a:gd name="T43" fmla="*/ 64 h 157"/>
                <a:gd name="T44" fmla="*/ 18 w 182"/>
                <a:gd name="T45" fmla="*/ 51 h 157"/>
                <a:gd name="T46" fmla="*/ 31 w 182"/>
                <a:gd name="T47" fmla="*/ 41 h 157"/>
                <a:gd name="T48" fmla="*/ 89 w 182"/>
                <a:gd name="T49" fmla="*/ 8 h 157"/>
                <a:gd name="T50" fmla="*/ 104 w 182"/>
                <a:gd name="T51" fmla="*/ 2 h 157"/>
                <a:gd name="T52" fmla="*/ 119 w 182"/>
                <a:gd name="T5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2" h="157">
                  <a:moveTo>
                    <a:pt x="119" y="0"/>
                  </a:moveTo>
                  <a:lnTo>
                    <a:pt x="136" y="2"/>
                  </a:lnTo>
                  <a:lnTo>
                    <a:pt x="150" y="8"/>
                  </a:lnTo>
                  <a:lnTo>
                    <a:pt x="163" y="18"/>
                  </a:lnTo>
                  <a:lnTo>
                    <a:pt x="173" y="31"/>
                  </a:lnTo>
                  <a:lnTo>
                    <a:pt x="179" y="47"/>
                  </a:lnTo>
                  <a:lnTo>
                    <a:pt x="182" y="62"/>
                  </a:lnTo>
                  <a:lnTo>
                    <a:pt x="179" y="77"/>
                  </a:lnTo>
                  <a:lnTo>
                    <a:pt x="173" y="93"/>
                  </a:lnTo>
                  <a:lnTo>
                    <a:pt x="163" y="106"/>
                  </a:lnTo>
                  <a:lnTo>
                    <a:pt x="150" y="116"/>
                  </a:lnTo>
                  <a:lnTo>
                    <a:pt x="93" y="148"/>
                  </a:lnTo>
                  <a:lnTo>
                    <a:pt x="78" y="155"/>
                  </a:lnTo>
                  <a:lnTo>
                    <a:pt x="62" y="157"/>
                  </a:lnTo>
                  <a:lnTo>
                    <a:pt x="46" y="155"/>
                  </a:lnTo>
                  <a:lnTo>
                    <a:pt x="32" y="148"/>
                  </a:lnTo>
                  <a:lnTo>
                    <a:pt x="19" y="138"/>
                  </a:lnTo>
                  <a:lnTo>
                    <a:pt x="9" y="125"/>
                  </a:lnTo>
                  <a:lnTo>
                    <a:pt x="2" y="110"/>
                  </a:lnTo>
                  <a:lnTo>
                    <a:pt x="0" y="95"/>
                  </a:lnTo>
                  <a:lnTo>
                    <a:pt x="2" y="78"/>
                  </a:lnTo>
                  <a:lnTo>
                    <a:pt x="9" y="64"/>
                  </a:lnTo>
                  <a:lnTo>
                    <a:pt x="18" y="51"/>
                  </a:lnTo>
                  <a:lnTo>
                    <a:pt x="31" y="41"/>
                  </a:lnTo>
                  <a:lnTo>
                    <a:pt x="89" y="8"/>
                  </a:lnTo>
                  <a:lnTo>
                    <a:pt x="104" y="2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2" name="Freeform 479"/>
            <p:cNvSpPr>
              <a:spLocks/>
            </p:cNvSpPr>
            <p:nvPr/>
          </p:nvSpPr>
          <p:spPr bwMode="auto">
            <a:xfrm>
              <a:off x="1617663" y="3552825"/>
              <a:ext cx="22225" cy="25400"/>
            </a:xfrm>
            <a:custGeom>
              <a:avLst/>
              <a:gdLst>
                <a:gd name="T0" fmla="*/ 62 w 157"/>
                <a:gd name="T1" fmla="*/ 0 h 181"/>
                <a:gd name="T2" fmla="*/ 78 w 157"/>
                <a:gd name="T3" fmla="*/ 1 h 181"/>
                <a:gd name="T4" fmla="*/ 92 w 157"/>
                <a:gd name="T5" fmla="*/ 8 h 181"/>
                <a:gd name="T6" fmla="*/ 106 w 157"/>
                <a:gd name="T7" fmla="*/ 18 h 181"/>
                <a:gd name="T8" fmla="*/ 115 w 157"/>
                <a:gd name="T9" fmla="*/ 31 h 181"/>
                <a:gd name="T10" fmla="*/ 148 w 157"/>
                <a:gd name="T11" fmla="*/ 88 h 181"/>
                <a:gd name="T12" fmla="*/ 155 w 157"/>
                <a:gd name="T13" fmla="*/ 103 h 181"/>
                <a:gd name="T14" fmla="*/ 157 w 157"/>
                <a:gd name="T15" fmla="*/ 119 h 181"/>
                <a:gd name="T16" fmla="*/ 155 w 157"/>
                <a:gd name="T17" fmla="*/ 135 h 181"/>
                <a:gd name="T18" fmla="*/ 148 w 157"/>
                <a:gd name="T19" fmla="*/ 150 h 181"/>
                <a:gd name="T20" fmla="*/ 139 w 157"/>
                <a:gd name="T21" fmla="*/ 162 h 181"/>
                <a:gd name="T22" fmla="*/ 126 w 157"/>
                <a:gd name="T23" fmla="*/ 172 h 181"/>
                <a:gd name="T24" fmla="*/ 111 w 157"/>
                <a:gd name="T25" fmla="*/ 178 h 181"/>
                <a:gd name="T26" fmla="*/ 95 w 157"/>
                <a:gd name="T27" fmla="*/ 181 h 181"/>
                <a:gd name="T28" fmla="*/ 79 w 157"/>
                <a:gd name="T29" fmla="*/ 178 h 181"/>
                <a:gd name="T30" fmla="*/ 64 w 157"/>
                <a:gd name="T31" fmla="*/ 173 h 181"/>
                <a:gd name="T32" fmla="*/ 52 w 157"/>
                <a:gd name="T33" fmla="*/ 163 h 181"/>
                <a:gd name="T34" fmla="*/ 41 w 157"/>
                <a:gd name="T35" fmla="*/ 150 h 181"/>
                <a:gd name="T36" fmla="*/ 8 w 157"/>
                <a:gd name="T37" fmla="*/ 92 h 181"/>
                <a:gd name="T38" fmla="*/ 2 w 157"/>
                <a:gd name="T39" fmla="*/ 77 h 181"/>
                <a:gd name="T40" fmla="*/ 0 w 157"/>
                <a:gd name="T41" fmla="*/ 61 h 181"/>
                <a:gd name="T42" fmla="*/ 2 w 157"/>
                <a:gd name="T43" fmla="*/ 46 h 181"/>
                <a:gd name="T44" fmla="*/ 8 w 157"/>
                <a:gd name="T45" fmla="*/ 31 h 181"/>
                <a:gd name="T46" fmla="*/ 18 w 157"/>
                <a:gd name="T47" fmla="*/ 18 h 181"/>
                <a:gd name="T48" fmla="*/ 31 w 157"/>
                <a:gd name="T49" fmla="*/ 8 h 181"/>
                <a:gd name="T50" fmla="*/ 47 w 157"/>
                <a:gd name="T51" fmla="*/ 1 h 181"/>
                <a:gd name="T52" fmla="*/ 62 w 157"/>
                <a:gd name="T53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7" h="181">
                  <a:moveTo>
                    <a:pt x="62" y="0"/>
                  </a:moveTo>
                  <a:lnTo>
                    <a:pt x="78" y="1"/>
                  </a:lnTo>
                  <a:lnTo>
                    <a:pt x="92" y="8"/>
                  </a:lnTo>
                  <a:lnTo>
                    <a:pt x="106" y="18"/>
                  </a:lnTo>
                  <a:lnTo>
                    <a:pt x="115" y="31"/>
                  </a:lnTo>
                  <a:lnTo>
                    <a:pt x="148" y="88"/>
                  </a:lnTo>
                  <a:lnTo>
                    <a:pt x="155" y="103"/>
                  </a:lnTo>
                  <a:lnTo>
                    <a:pt x="157" y="119"/>
                  </a:lnTo>
                  <a:lnTo>
                    <a:pt x="155" y="135"/>
                  </a:lnTo>
                  <a:lnTo>
                    <a:pt x="148" y="150"/>
                  </a:lnTo>
                  <a:lnTo>
                    <a:pt x="139" y="162"/>
                  </a:lnTo>
                  <a:lnTo>
                    <a:pt x="126" y="172"/>
                  </a:lnTo>
                  <a:lnTo>
                    <a:pt x="111" y="178"/>
                  </a:lnTo>
                  <a:lnTo>
                    <a:pt x="95" y="181"/>
                  </a:lnTo>
                  <a:lnTo>
                    <a:pt x="79" y="178"/>
                  </a:lnTo>
                  <a:lnTo>
                    <a:pt x="64" y="173"/>
                  </a:lnTo>
                  <a:lnTo>
                    <a:pt x="52" y="163"/>
                  </a:lnTo>
                  <a:lnTo>
                    <a:pt x="41" y="150"/>
                  </a:lnTo>
                  <a:lnTo>
                    <a:pt x="8" y="92"/>
                  </a:lnTo>
                  <a:lnTo>
                    <a:pt x="2" y="77"/>
                  </a:lnTo>
                  <a:lnTo>
                    <a:pt x="0" y="61"/>
                  </a:lnTo>
                  <a:lnTo>
                    <a:pt x="2" y="46"/>
                  </a:lnTo>
                  <a:lnTo>
                    <a:pt x="8" y="31"/>
                  </a:lnTo>
                  <a:lnTo>
                    <a:pt x="18" y="18"/>
                  </a:lnTo>
                  <a:lnTo>
                    <a:pt x="31" y="8"/>
                  </a:lnTo>
                  <a:lnTo>
                    <a:pt x="47" y="1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3" name="Freeform 480"/>
            <p:cNvSpPr>
              <a:spLocks/>
            </p:cNvSpPr>
            <p:nvPr/>
          </p:nvSpPr>
          <p:spPr bwMode="auto">
            <a:xfrm>
              <a:off x="1617663" y="3819525"/>
              <a:ext cx="22225" cy="25400"/>
            </a:xfrm>
            <a:custGeom>
              <a:avLst/>
              <a:gdLst>
                <a:gd name="T0" fmla="*/ 95 w 157"/>
                <a:gd name="T1" fmla="*/ 0 h 181"/>
                <a:gd name="T2" fmla="*/ 110 w 157"/>
                <a:gd name="T3" fmla="*/ 2 h 181"/>
                <a:gd name="T4" fmla="*/ 126 w 157"/>
                <a:gd name="T5" fmla="*/ 9 h 181"/>
                <a:gd name="T6" fmla="*/ 139 w 157"/>
                <a:gd name="T7" fmla="*/ 19 h 181"/>
                <a:gd name="T8" fmla="*/ 148 w 157"/>
                <a:gd name="T9" fmla="*/ 32 h 181"/>
                <a:gd name="T10" fmla="*/ 155 w 157"/>
                <a:gd name="T11" fmla="*/ 46 h 181"/>
                <a:gd name="T12" fmla="*/ 157 w 157"/>
                <a:gd name="T13" fmla="*/ 61 h 181"/>
                <a:gd name="T14" fmla="*/ 155 w 157"/>
                <a:gd name="T15" fmla="*/ 78 h 181"/>
                <a:gd name="T16" fmla="*/ 148 w 157"/>
                <a:gd name="T17" fmla="*/ 93 h 181"/>
                <a:gd name="T18" fmla="*/ 115 w 157"/>
                <a:gd name="T19" fmla="*/ 150 h 181"/>
                <a:gd name="T20" fmla="*/ 106 w 157"/>
                <a:gd name="T21" fmla="*/ 163 h 181"/>
                <a:gd name="T22" fmla="*/ 92 w 157"/>
                <a:gd name="T23" fmla="*/ 173 h 181"/>
                <a:gd name="T24" fmla="*/ 77 w 157"/>
                <a:gd name="T25" fmla="*/ 179 h 181"/>
                <a:gd name="T26" fmla="*/ 62 w 157"/>
                <a:gd name="T27" fmla="*/ 181 h 181"/>
                <a:gd name="T28" fmla="*/ 47 w 157"/>
                <a:gd name="T29" fmla="*/ 179 h 181"/>
                <a:gd name="T30" fmla="*/ 31 w 157"/>
                <a:gd name="T31" fmla="*/ 173 h 181"/>
                <a:gd name="T32" fmla="*/ 18 w 157"/>
                <a:gd name="T33" fmla="*/ 163 h 181"/>
                <a:gd name="T34" fmla="*/ 8 w 157"/>
                <a:gd name="T35" fmla="*/ 150 h 181"/>
                <a:gd name="T36" fmla="*/ 2 w 157"/>
                <a:gd name="T37" fmla="*/ 136 h 181"/>
                <a:gd name="T38" fmla="*/ 0 w 157"/>
                <a:gd name="T39" fmla="*/ 119 h 181"/>
                <a:gd name="T40" fmla="*/ 2 w 157"/>
                <a:gd name="T41" fmla="*/ 104 h 181"/>
                <a:gd name="T42" fmla="*/ 8 w 157"/>
                <a:gd name="T43" fmla="*/ 89 h 181"/>
                <a:gd name="T44" fmla="*/ 41 w 157"/>
                <a:gd name="T45" fmla="*/ 31 h 181"/>
                <a:gd name="T46" fmla="*/ 52 w 157"/>
                <a:gd name="T47" fmla="*/ 18 h 181"/>
                <a:gd name="T48" fmla="*/ 64 w 157"/>
                <a:gd name="T49" fmla="*/ 8 h 181"/>
                <a:gd name="T50" fmla="*/ 79 w 157"/>
                <a:gd name="T51" fmla="*/ 2 h 181"/>
                <a:gd name="T52" fmla="*/ 95 w 157"/>
                <a:gd name="T53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7" h="181">
                  <a:moveTo>
                    <a:pt x="95" y="0"/>
                  </a:moveTo>
                  <a:lnTo>
                    <a:pt x="110" y="2"/>
                  </a:lnTo>
                  <a:lnTo>
                    <a:pt x="126" y="9"/>
                  </a:lnTo>
                  <a:lnTo>
                    <a:pt x="139" y="19"/>
                  </a:lnTo>
                  <a:lnTo>
                    <a:pt x="148" y="32"/>
                  </a:lnTo>
                  <a:lnTo>
                    <a:pt x="155" y="46"/>
                  </a:lnTo>
                  <a:lnTo>
                    <a:pt x="157" y="61"/>
                  </a:lnTo>
                  <a:lnTo>
                    <a:pt x="155" y="78"/>
                  </a:lnTo>
                  <a:lnTo>
                    <a:pt x="148" y="93"/>
                  </a:lnTo>
                  <a:lnTo>
                    <a:pt x="115" y="150"/>
                  </a:lnTo>
                  <a:lnTo>
                    <a:pt x="106" y="163"/>
                  </a:lnTo>
                  <a:lnTo>
                    <a:pt x="92" y="173"/>
                  </a:lnTo>
                  <a:lnTo>
                    <a:pt x="77" y="179"/>
                  </a:lnTo>
                  <a:lnTo>
                    <a:pt x="62" y="181"/>
                  </a:lnTo>
                  <a:lnTo>
                    <a:pt x="47" y="179"/>
                  </a:lnTo>
                  <a:lnTo>
                    <a:pt x="31" y="173"/>
                  </a:lnTo>
                  <a:lnTo>
                    <a:pt x="18" y="163"/>
                  </a:lnTo>
                  <a:lnTo>
                    <a:pt x="8" y="150"/>
                  </a:lnTo>
                  <a:lnTo>
                    <a:pt x="2" y="136"/>
                  </a:lnTo>
                  <a:lnTo>
                    <a:pt x="0" y="119"/>
                  </a:lnTo>
                  <a:lnTo>
                    <a:pt x="2" y="104"/>
                  </a:lnTo>
                  <a:lnTo>
                    <a:pt x="8" y="89"/>
                  </a:lnTo>
                  <a:lnTo>
                    <a:pt x="41" y="31"/>
                  </a:lnTo>
                  <a:lnTo>
                    <a:pt x="52" y="18"/>
                  </a:lnTo>
                  <a:lnTo>
                    <a:pt x="64" y="8"/>
                  </a:lnTo>
                  <a:lnTo>
                    <a:pt x="79" y="2"/>
                  </a:lnTo>
                  <a:lnTo>
                    <a:pt x="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4" name="Freeform 481"/>
            <p:cNvSpPr>
              <a:spLocks/>
            </p:cNvSpPr>
            <p:nvPr/>
          </p:nvSpPr>
          <p:spPr bwMode="auto">
            <a:xfrm>
              <a:off x="1771651" y="3552825"/>
              <a:ext cx="23813" cy="25400"/>
            </a:xfrm>
            <a:custGeom>
              <a:avLst/>
              <a:gdLst>
                <a:gd name="T0" fmla="*/ 94 w 156"/>
                <a:gd name="T1" fmla="*/ 0 h 181"/>
                <a:gd name="T2" fmla="*/ 110 w 156"/>
                <a:gd name="T3" fmla="*/ 1 h 181"/>
                <a:gd name="T4" fmla="*/ 126 w 156"/>
                <a:gd name="T5" fmla="*/ 8 h 181"/>
                <a:gd name="T6" fmla="*/ 139 w 156"/>
                <a:gd name="T7" fmla="*/ 18 h 181"/>
                <a:gd name="T8" fmla="*/ 147 w 156"/>
                <a:gd name="T9" fmla="*/ 31 h 181"/>
                <a:gd name="T10" fmla="*/ 154 w 156"/>
                <a:gd name="T11" fmla="*/ 46 h 181"/>
                <a:gd name="T12" fmla="*/ 156 w 156"/>
                <a:gd name="T13" fmla="*/ 61 h 181"/>
                <a:gd name="T14" fmla="*/ 154 w 156"/>
                <a:gd name="T15" fmla="*/ 77 h 181"/>
                <a:gd name="T16" fmla="*/ 147 w 156"/>
                <a:gd name="T17" fmla="*/ 92 h 181"/>
                <a:gd name="T18" fmla="*/ 115 w 156"/>
                <a:gd name="T19" fmla="*/ 150 h 181"/>
                <a:gd name="T20" fmla="*/ 105 w 156"/>
                <a:gd name="T21" fmla="*/ 163 h 181"/>
                <a:gd name="T22" fmla="*/ 92 w 156"/>
                <a:gd name="T23" fmla="*/ 173 h 181"/>
                <a:gd name="T24" fmla="*/ 77 w 156"/>
                <a:gd name="T25" fmla="*/ 178 h 181"/>
                <a:gd name="T26" fmla="*/ 61 w 156"/>
                <a:gd name="T27" fmla="*/ 181 h 181"/>
                <a:gd name="T28" fmla="*/ 46 w 156"/>
                <a:gd name="T29" fmla="*/ 178 h 181"/>
                <a:gd name="T30" fmla="*/ 30 w 156"/>
                <a:gd name="T31" fmla="*/ 172 h 181"/>
                <a:gd name="T32" fmla="*/ 17 w 156"/>
                <a:gd name="T33" fmla="*/ 162 h 181"/>
                <a:gd name="T34" fmla="*/ 7 w 156"/>
                <a:gd name="T35" fmla="*/ 150 h 181"/>
                <a:gd name="T36" fmla="*/ 1 w 156"/>
                <a:gd name="T37" fmla="*/ 135 h 181"/>
                <a:gd name="T38" fmla="*/ 0 w 156"/>
                <a:gd name="T39" fmla="*/ 119 h 181"/>
                <a:gd name="T40" fmla="*/ 1 w 156"/>
                <a:gd name="T41" fmla="*/ 103 h 181"/>
                <a:gd name="T42" fmla="*/ 7 w 156"/>
                <a:gd name="T43" fmla="*/ 88 h 181"/>
                <a:gd name="T44" fmla="*/ 40 w 156"/>
                <a:gd name="T45" fmla="*/ 31 h 181"/>
                <a:gd name="T46" fmla="*/ 51 w 156"/>
                <a:gd name="T47" fmla="*/ 18 h 181"/>
                <a:gd name="T48" fmla="*/ 63 w 156"/>
                <a:gd name="T49" fmla="*/ 8 h 181"/>
                <a:gd name="T50" fmla="*/ 79 w 156"/>
                <a:gd name="T51" fmla="*/ 1 h 181"/>
                <a:gd name="T52" fmla="*/ 94 w 156"/>
                <a:gd name="T53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6" h="181">
                  <a:moveTo>
                    <a:pt x="94" y="0"/>
                  </a:moveTo>
                  <a:lnTo>
                    <a:pt x="110" y="1"/>
                  </a:lnTo>
                  <a:lnTo>
                    <a:pt x="126" y="8"/>
                  </a:lnTo>
                  <a:lnTo>
                    <a:pt x="139" y="18"/>
                  </a:lnTo>
                  <a:lnTo>
                    <a:pt x="147" y="31"/>
                  </a:lnTo>
                  <a:lnTo>
                    <a:pt x="154" y="46"/>
                  </a:lnTo>
                  <a:lnTo>
                    <a:pt x="156" y="61"/>
                  </a:lnTo>
                  <a:lnTo>
                    <a:pt x="154" y="77"/>
                  </a:lnTo>
                  <a:lnTo>
                    <a:pt x="147" y="92"/>
                  </a:lnTo>
                  <a:lnTo>
                    <a:pt x="115" y="150"/>
                  </a:lnTo>
                  <a:lnTo>
                    <a:pt x="105" y="163"/>
                  </a:lnTo>
                  <a:lnTo>
                    <a:pt x="92" y="173"/>
                  </a:lnTo>
                  <a:lnTo>
                    <a:pt x="77" y="178"/>
                  </a:lnTo>
                  <a:lnTo>
                    <a:pt x="61" y="181"/>
                  </a:lnTo>
                  <a:lnTo>
                    <a:pt x="46" y="178"/>
                  </a:lnTo>
                  <a:lnTo>
                    <a:pt x="30" y="172"/>
                  </a:lnTo>
                  <a:lnTo>
                    <a:pt x="17" y="162"/>
                  </a:lnTo>
                  <a:lnTo>
                    <a:pt x="7" y="150"/>
                  </a:lnTo>
                  <a:lnTo>
                    <a:pt x="1" y="135"/>
                  </a:lnTo>
                  <a:lnTo>
                    <a:pt x="0" y="119"/>
                  </a:lnTo>
                  <a:lnTo>
                    <a:pt x="1" y="103"/>
                  </a:lnTo>
                  <a:lnTo>
                    <a:pt x="7" y="88"/>
                  </a:lnTo>
                  <a:lnTo>
                    <a:pt x="40" y="31"/>
                  </a:lnTo>
                  <a:lnTo>
                    <a:pt x="51" y="18"/>
                  </a:lnTo>
                  <a:lnTo>
                    <a:pt x="63" y="8"/>
                  </a:lnTo>
                  <a:lnTo>
                    <a:pt x="79" y="1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5" name="Freeform 482"/>
            <p:cNvSpPr>
              <a:spLocks/>
            </p:cNvSpPr>
            <p:nvPr/>
          </p:nvSpPr>
          <p:spPr bwMode="auto">
            <a:xfrm>
              <a:off x="1560513" y="3609975"/>
              <a:ext cx="25400" cy="23813"/>
            </a:xfrm>
            <a:custGeom>
              <a:avLst/>
              <a:gdLst>
                <a:gd name="T0" fmla="*/ 61 w 181"/>
                <a:gd name="T1" fmla="*/ 0 h 157"/>
                <a:gd name="T2" fmla="*/ 78 w 181"/>
                <a:gd name="T3" fmla="*/ 2 h 157"/>
                <a:gd name="T4" fmla="*/ 93 w 181"/>
                <a:gd name="T5" fmla="*/ 8 h 157"/>
                <a:gd name="T6" fmla="*/ 150 w 181"/>
                <a:gd name="T7" fmla="*/ 41 h 157"/>
                <a:gd name="T8" fmla="*/ 163 w 181"/>
                <a:gd name="T9" fmla="*/ 51 h 157"/>
                <a:gd name="T10" fmla="*/ 173 w 181"/>
                <a:gd name="T11" fmla="*/ 64 h 157"/>
                <a:gd name="T12" fmla="*/ 178 w 181"/>
                <a:gd name="T13" fmla="*/ 78 h 157"/>
                <a:gd name="T14" fmla="*/ 181 w 181"/>
                <a:gd name="T15" fmla="*/ 95 h 157"/>
                <a:gd name="T16" fmla="*/ 178 w 181"/>
                <a:gd name="T17" fmla="*/ 110 h 157"/>
                <a:gd name="T18" fmla="*/ 173 w 181"/>
                <a:gd name="T19" fmla="*/ 125 h 157"/>
                <a:gd name="T20" fmla="*/ 162 w 181"/>
                <a:gd name="T21" fmla="*/ 138 h 157"/>
                <a:gd name="T22" fmla="*/ 150 w 181"/>
                <a:gd name="T23" fmla="*/ 148 h 157"/>
                <a:gd name="T24" fmla="*/ 135 w 181"/>
                <a:gd name="T25" fmla="*/ 155 h 157"/>
                <a:gd name="T26" fmla="*/ 119 w 181"/>
                <a:gd name="T27" fmla="*/ 157 h 157"/>
                <a:gd name="T28" fmla="*/ 103 w 181"/>
                <a:gd name="T29" fmla="*/ 155 h 157"/>
                <a:gd name="T30" fmla="*/ 88 w 181"/>
                <a:gd name="T31" fmla="*/ 148 h 157"/>
                <a:gd name="T32" fmla="*/ 31 w 181"/>
                <a:gd name="T33" fmla="*/ 116 h 157"/>
                <a:gd name="T34" fmla="*/ 18 w 181"/>
                <a:gd name="T35" fmla="*/ 106 h 157"/>
                <a:gd name="T36" fmla="*/ 8 w 181"/>
                <a:gd name="T37" fmla="*/ 93 h 157"/>
                <a:gd name="T38" fmla="*/ 2 w 181"/>
                <a:gd name="T39" fmla="*/ 77 h 157"/>
                <a:gd name="T40" fmla="*/ 0 w 181"/>
                <a:gd name="T41" fmla="*/ 62 h 157"/>
                <a:gd name="T42" fmla="*/ 2 w 181"/>
                <a:gd name="T43" fmla="*/ 47 h 157"/>
                <a:gd name="T44" fmla="*/ 8 w 181"/>
                <a:gd name="T45" fmla="*/ 31 h 157"/>
                <a:gd name="T46" fmla="*/ 19 w 181"/>
                <a:gd name="T47" fmla="*/ 18 h 157"/>
                <a:gd name="T48" fmla="*/ 31 w 181"/>
                <a:gd name="T49" fmla="*/ 8 h 157"/>
                <a:gd name="T50" fmla="*/ 46 w 181"/>
                <a:gd name="T51" fmla="*/ 2 h 157"/>
                <a:gd name="T52" fmla="*/ 61 w 181"/>
                <a:gd name="T5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1" h="157">
                  <a:moveTo>
                    <a:pt x="61" y="0"/>
                  </a:moveTo>
                  <a:lnTo>
                    <a:pt x="78" y="2"/>
                  </a:lnTo>
                  <a:lnTo>
                    <a:pt x="93" y="8"/>
                  </a:lnTo>
                  <a:lnTo>
                    <a:pt x="150" y="41"/>
                  </a:lnTo>
                  <a:lnTo>
                    <a:pt x="163" y="51"/>
                  </a:lnTo>
                  <a:lnTo>
                    <a:pt x="173" y="64"/>
                  </a:lnTo>
                  <a:lnTo>
                    <a:pt x="178" y="78"/>
                  </a:lnTo>
                  <a:lnTo>
                    <a:pt x="181" y="95"/>
                  </a:lnTo>
                  <a:lnTo>
                    <a:pt x="178" y="110"/>
                  </a:lnTo>
                  <a:lnTo>
                    <a:pt x="173" y="125"/>
                  </a:lnTo>
                  <a:lnTo>
                    <a:pt x="162" y="138"/>
                  </a:lnTo>
                  <a:lnTo>
                    <a:pt x="150" y="148"/>
                  </a:lnTo>
                  <a:lnTo>
                    <a:pt x="135" y="155"/>
                  </a:lnTo>
                  <a:lnTo>
                    <a:pt x="119" y="157"/>
                  </a:lnTo>
                  <a:lnTo>
                    <a:pt x="103" y="155"/>
                  </a:lnTo>
                  <a:lnTo>
                    <a:pt x="88" y="148"/>
                  </a:lnTo>
                  <a:lnTo>
                    <a:pt x="31" y="116"/>
                  </a:lnTo>
                  <a:lnTo>
                    <a:pt x="18" y="106"/>
                  </a:lnTo>
                  <a:lnTo>
                    <a:pt x="8" y="93"/>
                  </a:lnTo>
                  <a:lnTo>
                    <a:pt x="2" y="77"/>
                  </a:lnTo>
                  <a:lnTo>
                    <a:pt x="0" y="62"/>
                  </a:lnTo>
                  <a:lnTo>
                    <a:pt x="2" y="47"/>
                  </a:lnTo>
                  <a:lnTo>
                    <a:pt x="8" y="31"/>
                  </a:lnTo>
                  <a:lnTo>
                    <a:pt x="19" y="18"/>
                  </a:lnTo>
                  <a:lnTo>
                    <a:pt x="31" y="8"/>
                  </a:lnTo>
                  <a:lnTo>
                    <a:pt x="46" y="2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" name="Freeform 483"/>
            <p:cNvSpPr>
              <a:spLocks noEditPoints="1"/>
            </p:cNvSpPr>
            <p:nvPr/>
          </p:nvSpPr>
          <p:spPr bwMode="auto">
            <a:xfrm>
              <a:off x="1471613" y="3463925"/>
              <a:ext cx="520700" cy="519113"/>
            </a:xfrm>
            <a:custGeom>
              <a:avLst/>
              <a:gdLst>
                <a:gd name="T0" fmla="*/ 2262 w 3605"/>
                <a:gd name="T1" fmla="*/ 2069 h 3597"/>
                <a:gd name="T2" fmla="*/ 1963 w 3605"/>
                <a:gd name="T3" fmla="*/ 2495 h 3597"/>
                <a:gd name="T4" fmla="*/ 2010 w 3605"/>
                <a:gd name="T5" fmla="*/ 3031 h 3597"/>
                <a:gd name="T6" fmla="*/ 2377 w 3605"/>
                <a:gd name="T7" fmla="*/ 3398 h 3597"/>
                <a:gd name="T8" fmla="*/ 2913 w 3605"/>
                <a:gd name="T9" fmla="*/ 3445 h 3597"/>
                <a:gd name="T10" fmla="*/ 3339 w 3605"/>
                <a:gd name="T11" fmla="*/ 3146 h 3597"/>
                <a:gd name="T12" fmla="*/ 3478 w 3605"/>
                <a:gd name="T13" fmla="*/ 2630 h 3597"/>
                <a:gd name="T14" fmla="*/ 3254 w 3605"/>
                <a:gd name="T15" fmla="*/ 2154 h 3597"/>
                <a:gd name="T16" fmla="*/ 2778 w 3605"/>
                <a:gd name="T17" fmla="*/ 1930 h 3597"/>
                <a:gd name="T18" fmla="*/ 1088 w 3605"/>
                <a:gd name="T19" fmla="*/ 467 h 3597"/>
                <a:gd name="T20" fmla="*/ 554 w 3605"/>
                <a:gd name="T21" fmla="*/ 931 h 3597"/>
                <a:gd name="T22" fmla="*/ 349 w 3605"/>
                <a:gd name="T23" fmla="*/ 1627 h 3597"/>
                <a:gd name="T24" fmla="*/ 554 w 3605"/>
                <a:gd name="T25" fmla="*/ 2322 h 3597"/>
                <a:gd name="T26" fmla="*/ 1088 w 3605"/>
                <a:gd name="T27" fmla="*/ 2786 h 3597"/>
                <a:gd name="T28" fmla="*/ 1764 w 3605"/>
                <a:gd name="T29" fmla="*/ 2897 h 3597"/>
                <a:gd name="T30" fmla="*/ 1862 w 3605"/>
                <a:gd name="T31" fmla="*/ 2403 h 3597"/>
                <a:gd name="T32" fmla="*/ 2214 w 3605"/>
                <a:gd name="T33" fmla="*/ 1952 h 3597"/>
                <a:gd name="T34" fmla="*/ 2769 w 3605"/>
                <a:gd name="T35" fmla="*/ 1805 h 3597"/>
                <a:gd name="T36" fmla="*/ 2850 w 3605"/>
                <a:gd name="T37" fmla="*/ 1257 h 3597"/>
                <a:gd name="T38" fmla="*/ 2464 w 3605"/>
                <a:gd name="T39" fmla="*/ 663 h 3597"/>
                <a:gd name="T40" fmla="*/ 1815 w 3605"/>
                <a:gd name="T41" fmla="*/ 362 h 3597"/>
                <a:gd name="T42" fmla="*/ 1134 w 3605"/>
                <a:gd name="T43" fmla="*/ 207 h 3597"/>
                <a:gd name="T44" fmla="*/ 499 w 3605"/>
                <a:gd name="T45" fmla="*/ 634 h 3597"/>
                <a:gd name="T46" fmla="*/ 154 w 3605"/>
                <a:gd name="T47" fmla="*/ 1324 h 3597"/>
                <a:gd name="T48" fmla="*/ 207 w 3605"/>
                <a:gd name="T49" fmla="*/ 2120 h 3597"/>
                <a:gd name="T50" fmla="*/ 634 w 3605"/>
                <a:gd name="T51" fmla="*/ 2754 h 3597"/>
                <a:gd name="T52" fmla="*/ 1324 w 3605"/>
                <a:gd name="T53" fmla="*/ 3099 h 3597"/>
                <a:gd name="T54" fmla="*/ 1865 w 3605"/>
                <a:gd name="T55" fmla="*/ 3008 h 3597"/>
                <a:gd name="T56" fmla="*/ 1167 w 3605"/>
                <a:gd name="T57" fmla="*/ 2951 h 3597"/>
                <a:gd name="T58" fmla="*/ 574 w 3605"/>
                <a:gd name="T59" fmla="*/ 2552 h 3597"/>
                <a:gd name="T60" fmla="*/ 254 w 3605"/>
                <a:gd name="T61" fmla="*/ 1909 h 3597"/>
                <a:gd name="T62" fmla="*/ 302 w 3605"/>
                <a:gd name="T63" fmla="*/ 1167 h 3597"/>
                <a:gd name="T64" fmla="*/ 701 w 3605"/>
                <a:gd name="T65" fmla="*/ 574 h 3597"/>
                <a:gd name="T66" fmla="*/ 1345 w 3605"/>
                <a:gd name="T67" fmla="*/ 254 h 3597"/>
                <a:gd name="T68" fmla="*/ 2086 w 3605"/>
                <a:gd name="T69" fmla="*/ 302 h 3597"/>
                <a:gd name="T70" fmla="*/ 2679 w 3605"/>
                <a:gd name="T71" fmla="*/ 701 h 3597"/>
                <a:gd name="T72" fmla="*/ 3000 w 3605"/>
                <a:gd name="T73" fmla="*/ 1344 h 3597"/>
                <a:gd name="T74" fmla="*/ 3105 w 3605"/>
                <a:gd name="T75" fmla="*/ 1896 h 3597"/>
                <a:gd name="T76" fmla="*/ 3046 w 3605"/>
                <a:gd name="T77" fmla="*/ 1134 h 3597"/>
                <a:gd name="T78" fmla="*/ 2619 w 3605"/>
                <a:gd name="T79" fmla="*/ 499 h 3597"/>
                <a:gd name="T80" fmla="*/ 1929 w 3605"/>
                <a:gd name="T81" fmla="*/ 154 h 3597"/>
                <a:gd name="T82" fmla="*/ 2042 w 3605"/>
                <a:gd name="T83" fmla="*/ 54 h 3597"/>
                <a:gd name="T84" fmla="*/ 2740 w 3605"/>
                <a:gd name="T85" fmla="*/ 442 h 3597"/>
                <a:gd name="T86" fmla="*/ 3170 w 3605"/>
                <a:gd name="T87" fmla="*/ 1113 h 3597"/>
                <a:gd name="T88" fmla="*/ 3233 w 3605"/>
                <a:gd name="T89" fmla="*/ 1881 h 3597"/>
                <a:gd name="T90" fmla="*/ 3530 w 3605"/>
                <a:gd name="T91" fmla="*/ 2342 h 3597"/>
                <a:gd name="T92" fmla="*/ 3575 w 3605"/>
                <a:gd name="T93" fmla="*/ 2926 h 3597"/>
                <a:gd name="T94" fmla="*/ 3260 w 3605"/>
                <a:gd name="T95" fmla="*/ 3406 h 3597"/>
                <a:gd name="T96" fmla="*/ 2708 w 3605"/>
                <a:gd name="T97" fmla="*/ 3597 h 3597"/>
                <a:gd name="T98" fmla="*/ 2169 w 3605"/>
                <a:gd name="T99" fmla="*/ 3417 h 3597"/>
                <a:gd name="T100" fmla="*/ 1627 w 3605"/>
                <a:gd name="T101" fmla="*/ 3253 h 3597"/>
                <a:gd name="T102" fmla="*/ 835 w 3605"/>
                <a:gd name="T103" fmla="*/ 3047 h 3597"/>
                <a:gd name="T104" fmla="*/ 257 w 3605"/>
                <a:gd name="T105" fmla="*/ 2504 h 3597"/>
                <a:gd name="T106" fmla="*/ 3 w 3605"/>
                <a:gd name="T107" fmla="*/ 1733 h 3597"/>
                <a:gd name="T108" fmla="*/ 160 w 3605"/>
                <a:gd name="T109" fmla="*/ 925 h 3597"/>
                <a:gd name="T110" fmla="*/ 667 w 3605"/>
                <a:gd name="T111" fmla="*/ 314 h 3597"/>
                <a:gd name="T112" fmla="*/ 1415 w 3605"/>
                <a:gd name="T113" fmla="*/ 13 h 3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605" h="3597">
                  <a:moveTo>
                    <a:pt x="2708" y="1928"/>
                  </a:moveTo>
                  <a:lnTo>
                    <a:pt x="2637" y="1930"/>
                  </a:lnTo>
                  <a:lnTo>
                    <a:pt x="2569" y="1940"/>
                  </a:lnTo>
                  <a:lnTo>
                    <a:pt x="2503" y="1955"/>
                  </a:lnTo>
                  <a:lnTo>
                    <a:pt x="2438" y="1976"/>
                  </a:lnTo>
                  <a:lnTo>
                    <a:pt x="2377" y="2002"/>
                  </a:lnTo>
                  <a:lnTo>
                    <a:pt x="2318" y="2033"/>
                  </a:lnTo>
                  <a:lnTo>
                    <a:pt x="2262" y="2069"/>
                  </a:lnTo>
                  <a:lnTo>
                    <a:pt x="2210" y="2109"/>
                  </a:lnTo>
                  <a:lnTo>
                    <a:pt x="2162" y="2154"/>
                  </a:lnTo>
                  <a:lnTo>
                    <a:pt x="2117" y="2202"/>
                  </a:lnTo>
                  <a:lnTo>
                    <a:pt x="2076" y="2255"/>
                  </a:lnTo>
                  <a:lnTo>
                    <a:pt x="2040" y="2310"/>
                  </a:lnTo>
                  <a:lnTo>
                    <a:pt x="2010" y="2369"/>
                  </a:lnTo>
                  <a:lnTo>
                    <a:pt x="1983" y="2431"/>
                  </a:lnTo>
                  <a:lnTo>
                    <a:pt x="1963" y="2495"/>
                  </a:lnTo>
                  <a:lnTo>
                    <a:pt x="1947" y="2562"/>
                  </a:lnTo>
                  <a:lnTo>
                    <a:pt x="1937" y="2630"/>
                  </a:lnTo>
                  <a:lnTo>
                    <a:pt x="1935" y="2700"/>
                  </a:lnTo>
                  <a:lnTo>
                    <a:pt x="1937" y="2771"/>
                  </a:lnTo>
                  <a:lnTo>
                    <a:pt x="1947" y="2838"/>
                  </a:lnTo>
                  <a:lnTo>
                    <a:pt x="1963" y="2905"/>
                  </a:lnTo>
                  <a:lnTo>
                    <a:pt x="1983" y="2970"/>
                  </a:lnTo>
                  <a:lnTo>
                    <a:pt x="2010" y="3031"/>
                  </a:lnTo>
                  <a:lnTo>
                    <a:pt x="2040" y="3090"/>
                  </a:lnTo>
                  <a:lnTo>
                    <a:pt x="2076" y="3146"/>
                  </a:lnTo>
                  <a:lnTo>
                    <a:pt x="2117" y="3198"/>
                  </a:lnTo>
                  <a:lnTo>
                    <a:pt x="2162" y="3246"/>
                  </a:lnTo>
                  <a:lnTo>
                    <a:pt x="2210" y="3291"/>
                  </a:lnTo>
                  <a:lnTo>
                    <a:pt x="2262" y="3331"/>
                  </a:lnTo>
                  <a:lnTo>
                    <a:pt x="2318" y="3368"/>
                  </a:lnTo>
                  <a:lnTo>
                    <a:pt x="2377" y="3398"/>
                  </a:lnTo>
                  <a:lnTo>
                    <a:pt x="2438" y="3424"/>
                  </a:lnTo>
                  <a:lnTo>
                    <a:pt x="2503" y="3445"/>
                  </a:lnTo>
                  <a:lnTo>
                    <a:pt x="2569" y="3460"/>
                  </a:lnTo>
                  <a:lnTo>
                    <a:pt x="2637" y="3470"/>
                  </a:lnTo>
                  <a:lnTo>
                    <a:pt x="2708" y="3473"/>
                  </a:lnTo>
                  <a:lnTo>
                    <a:pt x="2778" y="3470"/>
                  </a:lnTo>
                  <a:lnTo>
                    <a:pt x="2846" y="3460"/>
                  </a:lnTo>
                  <a:lnTo>
                    <a:pt x="2913" y="3445"/>
                  </a:lnTo>
                  <a:lnTo>
                    <a:pt x="2977" y="3424"/>
                  </a:lnTo>
                  <a:lnTo>
                    <a:pt x="3038" y="3398"/>
                  </a:lnTo>
                  <a:lnTo>
                    <a:pt x="3097" y="3368"/>
                  </a:lnTo>
                  <a:lnTo>
                    <a:pt x="3153" y="3331"/>
                  </a:lnTo>
                  <a:lnTo>
                    <a:pt x="3206" y="3291"/>
                  </a:lnTo>
                  <a:lnTo>
                    <a:pt x="3254" y="3246"/>
                  </a:lnTo>
                  <a:lnTo>
                    <a:pt x="3299" y="3198"/>
                  </a:lnTo>
                  <a:lnTo>
                    <a:pt x="3339" y="3146"/>
                  </a:lnTo>
                  <a:lnTo>
                    <a:pt x="3375" y="3090"/>
                  </a:lnTo>
                  <a:lnTo>
                    <a:pt x="3406" y="3031"/>
                  </a:lnTo>
                  <a:lnTo>
                    <a:pt x="3432" y="2970"/>
                  </a:lnTo>
                  <a:lnTo>
                    <a:pt x="3453" y="2905"/>
                  </a:lnTo>
                  <a:lnTo>
                    <a:pt x="3468" y="2838"/>
                  </a:lnTo>
                  <a:lnTo>
                    <a:pt x="3478" y="2771"/>
                  </a:lnTo>
                  <a:lnTo>
                    <a:pt x="3481" y="2700"/>
                  </a:lnTo>
                  <a:lnTo>
                    <a:pt x="3478" y="2630"/>
                  </a:lnTo>
                  <a:lnTo>
                    <a:pt x="3468" y="2562"/>
                  </a:lnTo>
                  <a:lnTo>
                    <a:pt x="3453" y="2495"/>
                  </a:lnTo>
                  <a:lnTo>
                    <a:pt x="3432" y="2431"/>
                  </a:lnTo>
                  <a:lnTo>
                    <a:pt x="3406" y="2369"/>
                  </a:lnTo>
                  <a:lnTo>
                    <a:pt x="3375" y="2310"/>
                  </a:lnTo>
                  <a:lnTo>
                    <a:pt x="3339" y="2255"/>
                  </a:lnTo>
                  <a:lnTo>
                    <a:pt x="3299" y="2202"/>
                  </a:lnTo>
                  <a:lnTo>
                    <a:pt x="3254" y="2154"/>
                  </a:lnTo>
                  <a:lnTo>
                    <a:pt x="3206" y="2109"/>
                  </a:lnTo>
                  <a:lnTo>
                    <a:pt x="3153" y="2069"/>
                  </a:lnTo>
                  <a:lnTo>
                    <a:pt x="3097" y="2033"/>
                  </a:lnTo>
                  <a:lnTo>
                    <a:pt x="3038" y="2002"/>
                  </a:lnTo>
                  <a:lnTo>
                    <a:pt x="2977" y="1976"/>
                  </a:lnTo>
                  <a:lnTo>
                    <a:pt x="2913" y="1955"/>
                  </a:lnTo>
                  <a:lnTo>
                    <a:pt x="2846" y="1940"/>
                  </a:lnTo>
                  <a:lnTo>
                    <a:pt x="2778" y="1930"/>
                  </a:lnTo>
                  <a:lnTo>
                    <a:pt x="2708" y="1928"/>
                  </a:lnTo>
                  <a:close/>
                  <a:moveTo>
                    <a:pt x="1627" y="349"/>
                  </a:moveTo>
                  <a:lnTo>
                    <a:pt x="1532" y="352"/>
                  </a:lnTo>
                  <a:lnTo>
                    <a:pt x="1438" y="362"/>
                  </a:lnTo>
                  <a:lnTo>
                    <a:pt x="1347" y="379"/>
                  </a:lnTo>
                  <a:lnTo>
                    <a:pt x="1257" y="402"/>
                  </a:lnTo>
                  <a:lnTo>
                    <a:pt x="1172" y="432"/>
                  </a:lnTo>
                  <a:lnTo>
                    <a:pt x="1088" y="467"/>
                  </a:lnTo>
                  <a:lnTo>
                    <a:pt x="1008" y="508"/>
                  </a:lnTo>
                  <a:lnTo>
                    <a:pt x="932" y="554"/>
                  </a:lnTo>
                  <a:lnTo>
                    <a:pt x="858" y="606"/>
                  </a:lnTo>
                  <a:lnTo>
                    <a:pt x="788" y="663"/>
                  </a:lnTo>
                  <a:lnTo>
                    <a:pt x="724" y="723"/>
                  </a:lnTo>
                  <a:lnTo>
                    <a:pt x="663" y="788"/>
                  </a:lnTo>
                  <a:lnTo>
                    <a:pt x="606" y="857"/>
                  </a:lnTo>
                  <a:lnTo>
                    <a:pt x="554" y="931"/>
                  </a:lnTo>
                  <a:lnTo>
                    <a:pt x="508" y="1008"/>
                  </a:lnTo>
                  <a:lnTo>
                    <a:pt x="468" y="1088"/>
                  </a:lnTo>
                  <a:lnTo>
                    <a:pt x="432" y="1171"/>
                  </a:lnTo>
                  <a:lnTo>
                    <a:pt x="402" y="1257"/>
                  </a:lnTo>
                  <a:lnTo>
                    <a:pt x="379" y="1347"/>
                  </a:lnTo>
                  <a:lnTo>
                    <a:pt x="362" y="1438"/>
                  </a:lnTo>
                  <a:lnTo>
                    <a:pt x="352" y="1531"/>
                  </a:lnTo>
                  <a:lnTo>
                    <a:pt x="349" y="1627"/>
                  </a:lnTo>
                  <a:lnTo>
                    <a:pt x="352" y="1722"/>
                  </a:lnTo>
                  <a:lnTo>
                    <a:pt x="362" y="1815"/>
                  </a:lnTo>
                  <a:lnTo>
                    <a:pt x="379" y="1906"/>
                  </a:lnTo>
                  <a:lnTo>
                    <a:pt x="402" y="1995"/>
                  </a:lnTo>
                  <a:lnTo>
                    <a:pt x="432" y="2082"/>
                  </a:lnTo>
                  <a:lnTo>
                    <a:pt x="468" y="2165"/>
                  </a:lnTo>
                  <a:lnTo>
                    <a:pt x="508" y="2245"/>
                  </a:lnTo>
                  <a:lnTo>
                    <a:pt x="554" y="2322"/>
                  </a:lnTo>
                  <a:lnTo>
                    <a:pt x="606" y="2396"/>
                  </a:lnTo>
                  <a:lnTo>
                    <a:pt x="663" y="2464"/>
                  </a:lnTo>
                  <a:lnTo>
                    <a:pt x="724" y="2530"/>
                  </a:lnTo>
                  <a:lnTo>
                    <a:pt x="788" y="2590"/>
                  </a:lnTo>
                  <a:lnTo>
                    <a:pt x="858" y="2647"/>
                  </a:lnTo>
                  <a:lnTo>
                    <a:pt x="932" y="2698"/>
                  </a:lnTo>
                  <a:lnTo>
                    <a:pt x="1008" y="2744"/>
                  </a:lnTo>
                  <a:lnTo>
                    <a:pt x="1088" y="2786"/>
                  </a:lnTo>
                  <a:lnTo>
                    <a:pt x="1172" y="2821"/>
                  </a:lnTo>
                  <a:lnTo>
                    <a:pt x="1257" y="2850"/>
                  </a:lnTo>
                  <a:lnTo>
                    <a:pt x="1347" y="2873"/>
                  </a:lnTo>
                  <a:lnTo>
                    <a:pt x="1438" y="2891"/>
                  </a:lnTo>
                  <a:lnTo>
                    <a:pt x="1532" y="2901"/>
                  </a:lnTo>
                  <a:lnTo>
                    <a:pt x="1627" y="2904"/>
                  </a:lnTo>
                  <a:lnTo>
                    <a:pt x="1695" y="2903"/>
                  </a:lnTo>
                  <a:lnTo>
                    <a:pt x="1764" y="2897"/>
                  </a:lnTo>
                  <a:lnTo>
                    <a:pt x="1831" y="2889"/>
                  </a:lnTo>
                  <a:lnTo>
                    <a:pt x="1820" y="2826"/>
                  </a:lnTo>
                  <a:lnTo>
                    <a:pt x="1814" y="2764"/>
                  </a:lnTo>
                  <a:lnTo>
                    <a:pt x="1811" y="2700"/>
                  </a:lnTo>
                  <a:lnTo>
                    <a:pt x="1814" y="2623"/>
                  </a:lnTo>
                  <a:lnTo>
                    <a:pt x="1824" y="2548"/>
                  </a:lnTo>
                  <a:lnTo>
                    <a:pt x="1840" y="2474"/>
                  </a:lnTo>
                  <a:lnTo>
                    <a:pt x="1862" y="2403"/>
                  </a:lnTo>
                  <a:lnTo>
                    <a:pt x="1889" y="2334"/>
                  </a:lnTo>
                  <a:lnTo>
                    <a:pt x="1922" y="2269"/>
                  </a:lnTo>
                  <a:lnTo>
                    <a:pt x="1959" y="2206"/>
                  </a:lnTo>
                  <a:lnTo>
                    <a:pt x="2002" y="2147"/>
                  </a:lnTo>
                  <a:lnTo>
                    <a:pt x="2049" y="2093"/>
                  </a:lnTo>
                  <a:lnTo>
                    <a:pt x="2100" y="2041"/>
                  </a:lnTo>
                  <a:lnTo>
                    <a:pt x="2155" y="1994"/>
                  </a:lnTo>
                  <a:lnTo>
                    <a:pt x="2214" y="1952"/>
                  </a:lnTo>
                  <a:lnTo>
                    <a:pt x="2276" y="1915"/>
                  </a:lnTo>
                  <a:lnTo>
                    <a:pt x="2342" y="1882"/>
                  </a:lnTo>
                  <a:lnTo>
                    <a:pt x="2411" y="1854"/>
                  </a:lnTo>
                  <a:lnTo>
                    <a:pt x="2482" y="1833"/>
                  </a:lnTo>
                  <a:lnTo>
                    <a:pt x="2555" y="1816"/>
                  </a:lnTo>
                  <a:lnTo>
                    <a:pt x="2631" y="1806"/>
                  </a:lnTo>
                  <a:lnTo>
                    <a:pt x="2708" y="1803"/>
                  </a:lnTo>
                  <a:lnTo>
                    <a:pt x="2769" y="1805"/>
                  </a:lnTo>
                  <a:lnTo>
                    <a:pt x="2831" y="1812"/>
                  </a:lnTo>
                  <a:lnTo>
                    <a:pt x="2890" y="1822"/>
                  </a:lnTo>
                  <a:lnTo>
                    <a:pt x="2901" y="1724"/>
                  </a:lnTo>
                  <a:lnTo>
                    <a:pt x="2905" y="1627"/>
                  </a:lnTo>
                  <a:lnTo>
                    <a:pt x="2901" y="1531"/>
                  </a:lnTo>
                  <a:lnTo>
                    <a:pt x="2891" y="1438"/>
                  </a:lnTo>
                  <a:lnTo>
                    <a:pt x="2873" y="1347"/>
                  </a:lnTo>
                  <a:lnTo>
                    <a:pt x="2850" y="1257"/>
                  </a:lnTo>
                  <a:lnTo>
                    <a:pt x="2821" y="1171"/>
                  </a:lnTo>
                  <a:lnTo>
                    <a:pt x="2786" y="1088"/>
                  </a:lnTo>
                  <a:lnTo>
                    <a:pt x="2744" y="1008"/>
                  </a:lnTo>
                  <a:lnTo>
                    <a:pt x="2698" y="931"/>
                  </a:lnTo>
                  <a:lnTo>
                    <a:pt x="2647" y="857"/>
                  </a:lnTo>
                  <a:lnTo>
                    <a:pt x="2591" y="788"/>
                  </a:lnTo>
                  <a:lnTo>
                    <a:pt x="2530" y="723"/>
                  </a:lnTo>
                  <a:lnTo>
                    <a:pt x="2464" y="663"/>
                  </a:lnTo>
                  <a:lnTo>
                    <a:pt x="2395" y="606"/>
                  </a:lnTo>
                  <a:lnTo>
                    <a:pt x="2322" y="554"/>
                  </a:lnTo>
                  <a:lnTo>
                    <a:pt x="2245" y="508"/>
                  </a:lnTo>
                  <a:lnTo>
                    <a:pt x="2165" y="467"/>
                  </a:lnTo>
                  <a:lnTo>
                    <a:pt x="2082" y="432"/>
                  </a:lnTo>
                  <a:lnTo>
                    <a:pt x="1995" y="402"/>
                  </a:lnTo>
                  <a:lnTo>
                    <a:pt x="1907" y="379"/>
                  </a:lnTo>
                  <a:lnTo>
                    <a:pt x="1815" y="362"/>
                  </a:lnTo>
                  <a:lnTo>
                    <a:pt x="1722" y="352"/>
                  </a:lnTo>
                  <a:lnTo>
                    <a:pt x="1627" y="349"/>
                  </a:lnTo>
                  <a:close/>
                  <a:moveTo>
                    <a:pt x="1627" y="124"/>
                  </a:moveTo>
                  <a:lnTo>
                    <a:pt x="1524" y="127"/>
                  </a:lnTo>
                  <a:lnTo>
                    <a:pt x="1422" y="138"/>
                  </a:lnTo>
                  <a:lnTo>
                    <a:pt x="1324" y="154"/>
                  </a:lnTo>
                  <a:lnTo>
                    <a:pt x="1228" y="177"/>
                  </a:lnTo>
                  <a:lnTo>
                    <a:pt x="1134" y="207"/>
                  </a:lnTo>
                  <a:lnTo>
                    <a:pt x="1042" y="242"/>
                  </a:lnTo>
                  <a:lnTo>
                    <a:pt x="953" y="283"/>
                  </a:lnTo>
                  <a:lnTo>
                    <a:pt x="868" y="329"/>
                  </a:lnTo>
                  <a:lnTo>
                    <a:pt x="787" y="381"/>
                  </a:lnTo>
                  <a:lnTo>
                    <a:pt x="708" y="437"/>
                  </a:lnTo>
                  <a:lnTo>
                    <a:pt x="634" y="499"/>
                  </a:lnTo>
                  <a:lnTo>
                    <a:pt x="564" y="564"/>
                  </a:lnTo>
                  <a:lnTo>
                    <a:pt x="499" y="634"/>
                  </a:lnTo>
                  <a:lnTo>
                    <a:pt x="437" y="709"/>
                  </a:lnTo>
                  <a:lnTo>
                    <a:pt x="380" y="787"/>
                  </a:lnTo>
                  <a:lnTo>
                    <a:pt x="329" y="868"/>
                  </a:lnTo>
                  <a:lnTo>
                    <a:pt x="283" y="953"/>
                  </a:lnTo>
                  <a:lnTo>
                    <a:pt x="242" y="1042"/>
                  </a:lnTo>
                  <a:lnTo>
                    <a:pt x="207" y="1134"/>
                  </a:lnTo>
                  <a:lnTo>
                    <a:pt x="177" y="1228"/>
                  </a:lnTo>
                  <a:lnTo>
                    <a:pt x="154" y="1324"/>
                  </a:lnTo>
                  <a:lnTo>
                    <a:pt x="138" y="1423"/>
                  </a:lnTo>
                  <a:lnTo>
                    <a:pt x="127" y="1524"/>
                  </a:lnTo>
                  <a:lnTo>
                    <a:pt x="124" y="1627"/>
                  </a:lnTo>
                  <a:lnTo>
                    <a:pt x="127" y="1730"/>
                  </a:lnTo>
                  <a:lnTo>
                    <a:pt x="138" y="1830"/>
                  </a:lnTo>
                  <a:lnTo>
                    <a:pt x="154" y="1929"/>
                  </a:lnTo>
                  <a:lnTo>
                    <a:pt x="177" y="2026"/>
                  </a:lnTo>
                  <a:lnTo>
                    <a:pt x="207" y="2120"/>
                  </a:lnTo>
                  <a:lnTo>
                    <a:pt x="242" y="2211"/>
                  </a:lnTo>
                  <a:lnTo>
                    <a:pt x="283" y="2299"/>
                  </a:lnTo>
                  <a:lnTo>
                    <a:pt x="329" y="2385"/>
                  </a:lnTo>
                  <a:lnTo>
                    <a:pt x="380" y="2467"/>
                  </a:lnTo>
                  <a:lnTo>
                    <a:pt x="437" y="2544"/>
                  </a:lnTo>
                  <a:lnTo>
                    <a:pt x="499" y="2619"/>
                  </a:lnTo>
                  <a:lnTo>
                    <a:pt x="564" y="2689"/>
                  </a:lnTo>
                  <a:lnTo>
                    <a:pt x="634" y="2754"/>
                  </a:lnTo>
                  <a:lnTo>
                    <a:pt x="708" y="2815"/>
                  </a:lnTo>
                  <a:lnTo>
                    <a:pt x="787" y="2872"/>
                  </a:lnTo>
                  <a:lnTo>
                    <a:pt x="868" y="2924"/>
                  </a:lnTo>
                  <a:lnTo>
                    <a:pt x="953" y="2971"/>
                  </a:lnTo>
                  <a:lnTo>
                    <a:pt x="1042" y="3011"/>
                  </a:lnTo>
                  <a:lnTo>
                    <a:pt x="1134" y="3046"/>
                  </a:lnTo>
                  <a:lnTo>
                    <a:pt x="1228" y="3076"/>
                  </a:lnTo>
                  <a:lnTo>
                    <a:pt x="1324" y="3099"/>
                  </a:lnTo>
                  <a:lnTo>
                    <a:pt x="1422" y="3116"/>
                  </a:lnTo>
                  <a:lnTo>
                    <a:pt x="1524" y="3126"/>
                  </a:lnTo>
                  <a:lnTo>
                    <a:pt x="1627" y="3129"/>
                  </a:lnTo>
                  <a:lnTo>
                    <a:pt x="1721" y="3126"/>
                  </a:lnTo>
                  <a:lnTo>
                    <a:pt x="1814" y="3117"/>
                  </a:lnTo>
                  <a:lnTo>
                    <a:pt x="1907" y="3103"/>
                  </a:lnTo>
                  <a:lnTo>
                    <a:pt x="1885" y="3056"/>
                  </a:lnTo>
                  <a:lnTo>
                    <a:pt x="1865" y="3008"/>
                  </a:lnTo>
                  <a:lnTo>
                    <a:pt x="1787" y="3019"/>
                  </a:lnTo>
                  <a:lnTo>
                    <a:pt x="1707" y="3026"/>
                  </a:lnTo>
                  <a:lnTo>
                    <a:pt x="1627" y="3029"/>
                  </a:lnTo>
                  <a:lnTo>
                    <a:pt x="1531" y="3025"/>
                  </a:lnTo>
                  <a:lnTo>
                    <a:pt x="1437" y="3016"/>
                  </a:lnTo>
                  <a:lnTo>
                    <a:pt x="1345" y="3000"/>
                  </a:lnTo>
                  <a:lnTo>
                    <a:pt x="1254" y="2978"/>
                  </a:lnTo>
                  <a:lnTo>
                    <a:pt x="1167" y="2951"/>
                  </a:lnTo>
                  <a:lnTo>
                    <a:pt x="1081" y="2918"/>
                  </a:lnTo>
                  <a:lnTo>
                    <a:pt x="999" y="2880"/>
                  </a:lnTo>
                  <a:lnTo>
                    <a:pt x="919" y="2836"/>
                  </a:lnTo>
                  <a:lnTo>
                    <a:pt x="843" y="2788"/>
                  </a:lnTo>
                  <a:lnTo>
                    <a:pt x="771" y="2736"/>
                  </a:lnTo>
                  <a:lnTo>
                    <a:pt x="701" y="2679"/>
                  </a:lnTo>
                  <a:lnTo>
                    <a:pt x="636" y="2618"/>
                  </a:lnTo>
                  <a:lnTo>
                    <a:pt x="574" y="2552"/>
                  </a:lnTo>
                  <a:lnTo>
                    <a:pt x="517" y="2483"/>
                  </a:lnTo>
                  <a:lnTo>
                    <a:pt x="465" y="2410"/>
                  </a:lnTo>
                  <a:lnTo>
                    <a:pt x="417" y="2333"/>
                  </a:lnTo>
                  <a:lnTo>
                    <a:pt x="373" y="2253"/>
                  </a:lnTo>
                  <a:lnTo>
                    <a:pt x="336" y="2171"/>
                  </a:lnTo>
                  <a:lnTo>
                    <a:pt x="302" y="2086"/>
                  </a:lnTo>
                  <a:lnTo>
                    <a:pt x="274" y="1999"/>
                  </a:lnTo>
                  <a:lnTo>
                    <a:pt x="254" y="1909"/>
                  </a:lnTo>
                  <a:lnTo>
                    <a:pt x="237" y="1816"/>
                  </a:lnTo>
                  <a:lnTo>
                    <a:pt x="229" y="1722"/>
                  </a:lnTo>
                  <a:lnTo>
                    <a:pt x="225" y="1627"/>
                  </a:lnTo>
                  <a:lnTo>
                    <a:pt x="229" y="1531"/>
                  </a:lnTo>
                  <a:lnTo>
                    <a:pt x="237" y="1437"/>
                  </a:lnTo>
                  <a:lnTo>
                    <a:pt x="254" y="1344"/>
                  </a:lnTo>
                  <a:lnTo>
                    <a:pt x="274" y="1254"/>
                  </a:lnTo>
                  <a:lnTo>
                    <a:pt x="302" y="1167"/>
                  </a:lnTo>
                  <a:lnTo>
                    <a:pt x="336" y="1081"/>
                  </a:lnTo>
                  <a:lnTo>
                    <a:pt x="373" y="999"/>
                  </a:lnTo>
                  <a:lnTo>
                    <a:pt x="417" y="920"/>
                  </a:lnTo>
                  <a:lnTo>
                    <a:pt x="465" y="843"/>
                  </a:lnTo>
                  <a:lnTo>
                    <a:pt x="517" y="771"/>
                  </a:lnTo>
                  <a:lnTo>
                    <a:pt x="574" y="701"/>
                  </a:lnTo>
                  <a:lnTo>
                    <a:pt x="636" y="635"/>
                  </a:lnTo>
                  <a:lnTo>
                    <a:pt x="701" y="574"/>
                  </a:lnTo>
                  <a:lnTo>
                    <a:pt x="771" y="517"/>
                  </a:lnTo>
                  <a:lnTo>
                    <a:pt x="843" y="465"/>
                  </a:lnTo>
                  <a:lnTo>
                    <a:pt x="919" y="417"/>
                  </a:lnTo>
                  <a:lnTo>
                    <a:pt x="999" y="373"/>
                  </a:lnTo>
                  <a:lnTo>
                    <a:pt x="1081" y="335"/>
                  </a:lnTo>
                  <a:lnTo>
                    <a:pt x="1167" y="302"/>
                  </a:lnTo>
                  <a:lnTo>
                    <a:pt x="1254" y="275"/>
                  </a:lnTo>
                  <a:lnTo>
                    <a:pt x="1345" y="254"/>
                  </a:lnTo>
                  <a:lnTo>
                    <a:pt x="1437" y="237"/>
                  </a:lnTo>
                  <a:lnTo>
                    <a:pt x="1531" y="228"/>
                  </a:lnTo>
                  <a:lnTo>
                    <a:pt x="1627" y="224"/>
                  </a:lnTo>
                  <a:lnTo>
                    <a:pt x="1722" y="228"/>
                  </a:lnTo>
                  <a:lnTo>
                    <a:pt x="1816" y="237"/>
                  </a:lnTo>
                  <a:lnTo>
                    <a:pt x="1909" y="254"/>
                  </a:lnTo>
                  <a:lnTo>
                    <a:pt x="1999" y="275"/>
                  </a:lnTo>
                  <a:lnTo>
                    <a:pt x="2086" y="302"/>
                  </a:lnTo>
                  <a:lnTo>
                    <a:pt x="2171" y="335"/>
                  </a:lnTo>
                  <a:lnTo>
                    <a:pt x="2254" y="373"/>
                  </a:lnTo>
                  <a:lnTo>
                    <a:pt x="2333" y="417"/>
                  </a:lnTo>
                  <a:lnTo>
                    <a:pt x="2410" y="465"/>
                  </a:lnTo>
                  <a:lnTo>
                    <a:pt x="2483" y="517"/>
                  </a:lnTo>
                  <a:lnTo>
                    <a:pt x="2552" y="574"/>
                  </a:lnTo>
                  <a:lnTo>
                    <a:pt x="2617" y="635"/>
                  </a:lnTo>
                  <a:lnTo>
                    <a:pt x="2679" y="701"/>
                  </a:lnTo>
                  <a:lnTo>
                    <a:pt x="2736" y="771"/>
                  </a:lnTo>
                  <a:lnTo>
                    <a:pt x="2788" y="843"/>
                  </a:lnTo>
                  <a:lnTo>
                    <a:pt x="2836" y="920"/>
                  </a:lnTo>
                  <a:lnTo>
                    <a:pt x="2880" y="999"/>
                  </a:lnTo>
                  <a:lnTo>
                    <a:pt x="2918" y="1081"/>
                  </a:lnTo>
                  <a:lnTo>
                    <a:pt x="2951" y="1167"/>
                  </a:lnTo>
                  <a:lnTo>
                    <a:pt x="2978" y="1254"/>
                  </a:lnTo>
                  <a:lnTo>
                    <a:pt x="3000" y="1344"/>
                  </a:lnTo>
                  <a:lnTo>
                    <a:pt x="3015" y="1437"/>
                  </a:lnTo>
                  <a:lnTo>
                    <a:pt x="3025" y="1531"/>
                  </a:lnTo>
                  <a:lnTo>
                    <a:pt x="3029" y="1627"/>
                  </a:lnTo>
                  <a:lnTo>
                    <a:pt x="3026" y="1704"/>
                  </a:lnTo>
                  <a:lnTo>
                    <a:pt x="3020" y="1780"/>
                  </a:lnTo>
                  <a:lnTo>
                    <a:pt x="3010" y="1855"/>
                  </a:lnTo>
                  <a:lnTo>
                    <a:pt x="3058" y="1875"/>
                  </a:lnTo>
                  <a:lnTo>
                    <a:pt x="3105" y="1896"/>
                  </a:lnTo>
                  <a:lnTo>
                    <a:pt x="3118" y="1807"/>
                  </a:lnTo>
                  <a:lnTo>
                    <a:pt x="3127" y="1717"/>
                  </a:lnTo>
                  <a:lnTo>
                    <a:pt x="3129" y="1627"/>
                  </a:lnTo>
                  <a:lnTo>
                    <a:pt x="3126" y="1524"/>
                  </a:lnTo>
                  <a:lnTo>
                    <a:pt x="3116" y="1423"/>
                  </a:lnTo>
                  <a:lnTo>
                    <a:pt x="3099" y="1324"/>
                  </a:lnTo>
                  <a:lnTo>
                    <a:pt x="3076" y="1228"/>
                  </a:lnTo>
                  <a:lnTo>
                    <a:pt x="3046" y="1134"/>
                  </a:lnTo>
                  <a:lnTo>
                    <a:pt x="3011" y="1042"/>
                  </a:lnTo>
                  <a:lnTo>
                    <a:pt x="2971" y="953"/>
                  </a:lnTo>
                  <a:lnTo>
                    <a:pt x="2924" y="868"/>
                  </a:lnTo>
                  <a:lnTo>
                    <a:pt x="2872" y="787"/>
                  </a:lnTo>
                  <a:lnTo>
                    <a:pt x="2815" y="709"/>
                  </a:lnTo>
                  <a:lnTo>
                    <a:pt x="2754" y="634"/>
                  </a:lnTo>
                  <a:lnTo>
                    <a:pt x="2689" y="564"/>
                  </a:lnTo>
                  <a:lnTo>
                    <a:pt x="2619" y="499"/>
                  </a:lnTo>
                  <a:lnTo>
                    <a:pt x="2544" y="437"/>
                  </a:lnTo>
                  <a:lnTo>
                    <a:pt x="2467" y="381"/>
                  </a:lnTo>
                  <a:lnTo>
                    <a:pt x="2385" y="329"/>
                  </a:lnTo>
                  <a:lnTo>
                    <a:pt x="2299" y="283"/>
                  </a:lnTo>
                  <a:lnTo>
                    <a:pt x="2211" y="242"/>
                  </a:lnTo>
                  <a:lnTo>
                    <a:pt x="2120" y="207"/>
                  </a:lnTo>
                  <a:lnTo>
                    <a:pt x="2026" y="177"/>
                  </a:lnTo>
                  <a:lnTo>
                    <a:pt x="1929" y="154"/>
                  </a:lnTo>
                  <a:lnTo>
                    <a:pt x="1830" y="138"/>
                  </a:lnTo>
                  <a:lnTo>
                    <a:pt x="1730" y="127"/>
                  </a:lnTo>
                  <a:lnTo>
                    <a:pt x="1627" y="124"/>
                  </a:lnTo>
                  <a:close/>
                  <a:moveTo>
                    <a:pt x="1627" y="0"/>
                  </a:moveTo>
                  <a:lnTo>
                    <a:pt x="1733" y="3"/>
                  </a:lnTo>
                  <a:lnTo>
                    <a:pt x="1838" y="13"/>
                  </a:lnTo>
                  <a:lnTo>
                    <a:pt x="1941" y="31"/>
                  </a:lnTo>
                  <a:lnTo>
                    <a:pt x="2042" y="54"/>
                  </a:lnTo>
                  <a:lnTo>
                    <a:pt x="2140" y="83"/>
                  </a:lnTo>
                  <a:lnTo>
                    <a:pt x="2236" y="118"/>
                  </a:lnTo>
                  <a:lnTo>
                    <a:pt x="2328" y="159"/>
                  </a:lnTo>
                  <a:lnTo>
                    <a:pt x="2417" y="206"/>
                  </a:lnTo>
                  <a:lnTo>
                    <a:pt x="2504" y="257"/>
                  </a:lnTo>
                  <a:lnTo>
                    <a:pt x="2587" y="314"/>
                  </a:lnTo>
                  <a:lnTo>
                    <a:pt x="2666" y="376"/>
                  </a:lnTo>
                  <a:lnTo>
                    <a:pt x="2740" y="442"/>
                  </a:lnTo>
                  <a:lnTo>
                    <a:pt x="2811" y="513"/>
                  </a:lnTo>
                  <a:lnTo>
                    <a:pt x="2878" y="587"/>
                  </a:lnTo>
                  <a:lnTo>
                    <a:pt x="2939" y="666"/>
                  </a:lnTo>
                  <a:lnTo>
                    <a:pt x="2996" y="749"/>
                  </a:lnTo>
                  <a:lnTo>
                    <a:pt x="3047" y="835"/>
                  </a:lnTo>
                  <a:lnTo>
                    <a:pt x="3094" y="925"/>
                  </a:lnTo>
                  <a:lnTo>
                    <a:pt x="3135" y="1017"/>
                  </a:lnTo>
                  <a:lnTo>
                    <a:pt x="3170" y="1113"/>
                  </a:lnTo>
                  <a:lnTo>
                    <a:pt x="3199" y="1212"/>
                  </a:lnTo>
                  <a:lnTo>
                    <a:pt x="3222" y="1312"/>
                  </a:lnTo>
                  <a:lnTo>
                    <a:pt x="3240" y="1415"/>
                  </a:lnTo>
                  <a:lnTo>
                    <a:pt x="3249" y="1520"/>
                  </a:lnTo>
                  <a:lnTo>
                    <a:pt x="3253" y="1627"/>
                  </a:lnTo>
                  <a:lnTo>
                    <a:pt x="3250" y="1711"/>
                  </a:lnTo>
                  <a:lnTo>
                    <a:pt x="3244" y="1796"/>
                  </a:lnTo>
                  <a:lnTo>
                    <a:pt x="3233" y="1881"/>
                  </a:lnTo>
                  <a:lnTo>
                    <a:pt x="3218" y="1964"/>
                  </a:lnTo>
                  <a:lnTo>
                    <a:pt x="3275" y="2006"/>
                  </a:lnTo>
                  <a:lnTo>
                    <a:pt x="3328" y="2053"/>
                  </a:lnTo>
                  <a:lnTo>
                    <a:pt x="3377" y="2104"/>
                  </a:lnTo>
                  <a:lnTo>
                    <a:pt x="3422" y="2158"/>
                  </a:lnTo>
                  <a:lnTo>
                    <a:pt x="3463" y="2216"/>
                  </a:lnTo>
                  <a:lnTo>
                    <a:pt x="3499" y="2279"/>
                  </a:lnTo>
                  <a:lnTo>
                    <a:pt x="3530" y="2342"/>
                  </a:lnTo>
                  <a:lnTo>
                    <a:pt x="3556" y="2410"/>
                  </a:lnTo>
                  <a:lnTo>
                    <a:pt x="3576" y="2479"/>
                  </a:lnTo>
                  <a:lnTo>
                    <a:pt x="3592" y="2551"/>
                  </a:lnTo>
                  <a:lnTo>
                    <a:pt x="3601" y="2624"/>
                  </a:lnTo>
                  <a:lnTo>
                    <a:pt x="3605" y="2700"/>
                  </a:lnTo>
                  <a:lnTo>
                    <a:pt x="3601" y="2777"/>
                  </a:lnTo>
                  <a:lnTo>
                    <a:pt x="3592" y="2853"/>
                  </a:lnTo>
                  <a:lnTo>
                    <a:pt x="3575" y="2926"/>
                  </a:lnTo>
                  <a:lnTo>
                    <a:pt x="3553" y="2997"/>
                  </a:lnTo>
                  <a:lnTo>
                    <a:pt x="3526" y="3066"/>
                  </a:lnTo>
                  <a:lnTo>
                    <a:pt x="3494" y="3131"/>
                  </a:lnTo>
                  <a:lnTo>
                    <a:pt x="3456" y="3194"/>
                  </a:lnTo>
                  <a:lnTo>
                    <a:pt x="3413" y="3253"/>
                  </a:lnTo>
                  <a:lnTo>
                    <a:pt x="3366" y="3307"/>
                  </a:lnTo>
                  <a:lnTo>
                    <a:pt x="3315" y="3359"/>
                  </a:lnTo>
                  <a:lnTo>
                    <a:pt x="3260" y="3406"/>
                  </a:lnTo>
                  <a:lnTo>
                    <a:pt x="3201" y="3448"/>
                  </a:lnTo>
                  <a:lnTo>
                    <a:pt x="3139" y="3486"/>
                  </a:lnTo>
                  <a:lnTo>
                    <a:pt x="3073" y="3518"/>
                  </a:lnTo>
                  <a:lnTo>
                    <a:pt x="3004" y="3546"/>
                  </a:lnTo>
                  <a:lnTo>
                    <a:pt x="2933" y="3568"/>
                  </a:lnTo>
                  <a:lnTo>
                    <a:pt x="2860" y="3584"/>
                  </a:lnTo>
                  <a:lnTo>
                    <a:pt x="2785" y="3594"/>
                  </a:lnTo>
                  <a:lnTo>
                    <a:pt x="2708" y="3597"/>
                  </a:lnTo>
                  <a:lnTo>
                    <a:pt x="2633" y="3594"/>
                  </a:lnTo>
                  <a:lnTo>
                    <a:pt x="2559" y="3584"/>
                  </a:lnTo>
                  <a:lnTo>
                    <a:pt x="2488" y="3570"/>
                  </a:lnTo>
                  <a:lnTo>
                    <a:pt x="2420" y="3549"/>
                  </a:lnTo>
                  <a:lnTo>
                    <a:pt x="2353" y="3523"/>
                  </a:lnTo>
                  <a:lnTo>
                    <a:pt x="2288" y="3492"/>
                  </a:lnTo>
                  <a:lnTo>
                    <a:pt x="2227" y="3457"/>
                  </a:lnTo>
                  <a:lnTo>
                    <a:pt x="2169" y="3417"/>
                  </a:lnTo>
                  <a:lnTo>
                    <a:pt x="2115" y="3372"/>
                  </a:lnTo>
                  <a:lnTo>
                    <a:pt x="2064" y="3324"/>
                  </a:lnTo>
                  <a:lnTo>
                    <a:pt x="2017" y="3271"/>
                  </a:lnTo>
                  <a:lnTo>
                    <a:pt x="1975" y="3216"/>
                  </a:lnTo>
                  <a:lnTo>
                    <a:pt x="1889" y="3232"/>
                  </a:lnTo>
                  <a:lnTo>
                    <a:pt x="1802" y="3244"/>
                  </a:lnTo>
                  <a:lnTo>
                    <a:pt x="1714" y="3251"/>
                  </a:lnTo>
                  <a:lnTo>
                    <a:pt x="1627" y="3253"/>
                  </a:lnTo>
                  <a:lnTo>
                    <a:pt x="1520" y="3249"/>
                  </a:lnTo>
                  <a:lnTo>
                    <a:pt x="1415" y="3240"/>
                  </a:lnTo>
                  <a:lnTo>
                    <a:pt x="1312" y="3222"/>
                  </a:lnTo>
                  <a:lnTo>
                    <a:pt x="1211" y="3199"/>
                  </a:lnTo>
                  <a:lnTo>
                    <a:pt x="1113" y="3170"/>
                  </a:lnTo>
                  <a:lnTo>
                    <a:pt x="1018" y="3135"/>
                  </a:lnTo>
                  <a:lnTo>
                    <a:pt x="925" y="3094"/>
                  </a:lnTo>
                  <a:lnTo>
                    <a:pt x="835" y="3047"/>
                  </a:lnTo>
                  <a:lnTo>
                    <a:pt x="749" y="2996"/>
                  </a:lnTo>
                  <a:lnTo>
                    <a:pt x="667" y="2939"/>
                  </a:lnTo>
                  <a:lnTo>
                    <a:pt x="588" y="2877"/>
                  </a:lnTo>
                  <a:lnTo>
                    <a:pt x="513" y="2811"/>
                  </a:lnTo>
                  <a:lnTo>
                    <a:pt x="442" y="2740"/>
                  </a:lnTo>
                  <a:lnTo>
                    <a:pt x="376" y="2666"/>
                  </a:lnTo>
                  <a:lnTo>
                    <a:pt x="314" y="2587"/>
                  </a:lnTo>
                  <a:lnTo>
                    <a:pt x="257" y="2504"/>
                  </a:lnTo>
                  <a:lnTo>
                    <a:pt x="206" y="2417"/>
                  </a:lnTo>
                  <a:lnTo>
                    <a:pt x="160" y="2328"/>
                  </a:lnTo>
                  <a:lnTo>
                    <a:pt x="118" y="2236"/>
                  </a:lnTo>
                  <a:lnTo>
                    <a:pt x="83" y="2140"/>
                  </a:lnTo>
                  <a:lnTo>
                    <a:pt x="54" y="2041"/>
                  </a:lnTo>
                  <a:lnTo>
                    <a:pt x="31" y="1941"/>
                  </a:lnTo>
                  <a:lnTo>
                    <a:pt x="14" y="1838"/>
                  </a:lnTo>
                  <a:lnTo>
                    <a:pt x="3" y="1733"/>
                  </a:lnTo>
                  <a:lnTo>
                    <a:pt x="0" y="1627"/>
                  </a:lnTo>
                  <a:lnTo>
                    <a:pt x="3" y="1520"/>
                  </a:lnTo>
                  <a:lnTo>
                    <a:pt x="14" y="1415"/>
                  </a:lnTo>
                  <a:lnTo>
                    <a:pt x="31" y="1312"/>
                  </a:lnTo>
                  <a:lnTo>
                    <a:pt x="54" y="1212"/>
                  </a:lnTo>
                  <a:lnTo>
                    <a:pt x="83" y="1113"/>
                  </a:lnTo>
                  <a:lnTo>
                    <a:pt x="118" y="1017"/>
                  </a:lnTo>
                  <a:lnTo>
                    <a:pt x="160" y="925"/>
                  </a:lnTo>
                  <a:lnTo>
                    <a:pt x="206" y="835"/>
                  </a:lnTo>
                  <a:lnTo>
                    <a:pt x="257" y="749"/>
                  </a:lnTo>
                  <a:lnTo>
                    <a:pt x="314" y="666"/>
                  </a:lnTo>
                  <a:lnTo>
                    <a:pt x="376" y="587"/>
                  </a:lnTo>
                  <a:lnTo>
                    <a:pt x="442" y="513"/>
                  </a:lnTo>
                  <a:lnTo>
                    <a:pt x="513" y="442"/>
                  </a:lnTo>
                  <a:lnTo>
                    <a:pt x="588" y="376"/>
                  </a:lnTo>
                  <a:lnTo>
                    <a:pt x="667" y="314"/>
                  </a:lnTo>
                  <a:lnTo>
                    <a:pt x="749" y="257"/>
                  </a:lnTo>
                  <a:lnTo>
                    <a:pt x="835" y="206"/>
                  </a:lnTo>
                  <a:lnTo>
                    <a:pt x="925" y="159"/>
                  </a:lnTo>
                  <a:lnTo>
                    <a:pt x="1018" y="118"/>
                  </a:lnTo>
                  <a:lnTo>
                    <a:pt x="1113" y="83"/>
                  </a:lnTo>
                  <a:lnTo>
                    <a:pt x="1211" y="54"/>
                  </a:lnTo>
                  <a:lnTo>
                    <a:pt x="1312" y="31"/>
                  </a:lnTo>
                  <a:lnTo>
                    <a:pt x="1415" y="13"/>
                  </a:lnTo>
                  <a:lnTo>
                    <a:pt x="1520" y="3"/>
                  </a:lnTo>
                  <a:lnTo>
                    <a:pt x="16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" name="Freeform 484"/>
            <p:cNvSpPr>
              <a:spLocks noEditPoints="1"/>
            </p:cNvSpPr>
            <p:nvPr/>
          </p:nvSpPr>
          <p:spPr bwMode="auto">
            <a:xfrm>
              <a:off x="1765301" y="3756025"/>
              <a:ext cx="195263" cy="195263"/>
            </a:xfrm>
            <a:custGeom>
              <a:avLst/>
              <a:gdLst>
                <a:gd name="T0" fmla="*/ 559 w 1355"/>
                <a:gd name="T1" fmla="*/ 136 h 1354"/>
                <a:gd name="T2" fmla="*/ 398 w 1355"/>
                <a:gd name="T3" fmla="*/ 200 h 1354"/>
                <a:gd name="T4" fmla="*/ 267 w 1355"/>
                <a:gd name="T5" fmla="*/ 307 h 1354"/>
                <a:gd name="T6" fmla="*/ 174 w 1355"/>
                <a:gd name="T7" fmla="*/ 449 h 1354"/>
                <a:gd name="T8" fmla="*/ 127 w 1355"/>
                <a:gd name="T9" fmla="*/ 616 h 1354"/>
                <a:gd name="T10" fmla="*/ 137 w 1355"/>
                <a:gd name="T11" fmla="*/ 796 h 1354"/>
                <a:gd name="T12" fmla="*/ 200 w 1355"/>
                <a:gd name="T13" fmla="*/ 956 h 1354"/>
                <a:gd name="T14" fmla="*/ 308 w 1355"/>
                <a:gd name="T15" fmla="*/ 1088 h 1354"/>
                <a:gd name="T16" fmla="*/ 450 w 1355"/>
                <a:gd name="T17" fmla="*/ 1181 h 1354"/>
                <a:gd name="T18" fmla="*/ 617 w 1355"/>
                <a:gd name="T19" fmla="*/ 1228 h 1354"/>
                <a:gd name="T20" fmla="*/ 796 w 1355"/>
                <a:gd name="T21" fmla="*/ 1218 h 1354"/>
                <a:gd name="T22" fmla="*/ 957 w 1355"/>
                <a:gd name="T23" fmla="*/ 1154 h 1354"/>
                <a:gd name="T24" fmla="*/ 1088 w 1355"/>
                <a:gd name="T25" fmla="*/ 1047 h 1354"/>
                <a:gd name="T26" fmla="*/ 1182 w 1355"/>
                <a:gd name="T27" fmla="*/ 905 h 1354"/>
                <a:gd name="T28" fmla="*/ 1228 w 1355"/>
                <a:gd name="T29" fmla="*/ 738 h 1354"/>
                <a:gd name="T30" fmla="*/ 1218 w 1355"/>
                <a:gd name="T31" fmla="*/ 558 h 1354"/>
                <a:gd name="T32" fmla="*/ 1156 w 1355"/>
                <a:gd name="T33" fmla="*/ 398 h 1354"/>
                <a:gd name="T34" fmla="*/ 1049 w 1355"/>
                <a:gd name="T35" fmla="*/ 267 h 1354"/>
                <a:gd name="T36" fmla="*/ 906 w 1355"/>
                <a:gd name="T37" fmla="*/ 173 h 1354"/>
                <a:gd name="T38" fmla="*/ 738 w 1355"/>
                <a:gd name="T39" fmla="*/ 127 h 1354"/>
                <a:gd name="T40" fmla="*/ 743 w 1355"/>
                <a:gd name="T41" fmla="*/ 3 h 1354"/>
                <a:gd name="T42" fmla="*/ 926 w 1355"/>
                <a:gd name="T43" fmla="*/ 48 h 1354"/>
                <a:gd name="T44" fmla="*/ 1087 w 1355"/>
                <a:gd name="T45" fmla="*/ 139 h 1354"/>
                <a:gd name="T46" fmla="*/ 1216 w 1355"/>
                <a:gd name="T47" fmla="*/ 268 h 1354"/>
                <a:gd name="T48" fmla="*/ 1308 w 1355"/>
                <a:gd name="T49" fmla="*/ 428 h 1354"/>
                <a:gd name="T50" fmla="*/ 1352 w 1355"/>
                <a:gd name="T51" fmla="*/ 612 h 1354"/>
                <a:gd name="T52" fmla="*/ 1343 w 1355"/>
                <a:gd name="T53" fmla="*/ 806 h 1354"/>
                <a:gd name="T54" fmla="*/ 1282 w 1355"/>
                <a:gd name="T55" fmla="*/ 983 h 1354"/>
                <a:gd name="T56" fmla="*/ 1178 w 1355"/>
                <a:gd name="T57" fmla="*/ 1134 h 1354"/>
                <a:gd name="T58" fmla="*/ 1037 w 1355"/>
                <a:gd name="T59" fmla="*/ 1251 h 1354"/>
                <a:gd name="T60" fmla="*/ 867 w 1355"/>
                <a:gd name="T61" fmla="*/ 1327 h 1354"/>
                <a:gd name="T62" fmla="*/ 678 w 1355"/>
                <a:gd name="T63" fmla="*/ 1354 h 1354"/>
                <a:gd name="T64" fmla="*/ 488 w 1355"/>
                <a:gd name="T65" fmla="*/ 1327 h 1354"/>
                <a:gd name="T66" fmla="*/ 318 w 1355"/>
                <a:gd name="T67" fmla="*/ 1251 h 1354"/>
                <a:gd name="T68" fmla="*/ 177 w 1355"/>
                <a:gd name="T69" fmla="*/ 1134 h 1354"/>
                <a:gd name="T70" fmla="*/ 74 w 1355"/>
                <a:gd name="T71" fmla="*/ 983 h 1354"/>
                <a:gd name="T72" fmla="*/ 12 w 1355"/>
                <a:gd name="T73" fmla="*/ 806 h 1354"/>
                <a:gd name="T74" fmla="*/ 4 w 1355"/>
                <a:gd name="T75" fmla="*/ 612 h 1354"/>
                <a:gd name="T76" fmla="*/ 48 w 1355"/>
                <a:gd name="T77" fmla="*/ 428 h 1354"/>
                <a:gd name="T78" fmla="*/ 139 w 1355"/>
                <a:gd name="T79" fmla="*/ 268 h 1354"/>
                <a:gd name="T80" fmla="*/ 268 w 1355"/>
                <a:gd name="T81" fmla="*/ 139 h 1354"/>
                <a:gd name="T82" fmla="*/ 429 w 1355"/>
                <a:gd name="T83" fmla="*/ 48 h 1354"/>
                <a:gd name="T84" fmla="*/ 613 w 1355"/>
                <a:gd name="T85" fmla="*/ 3 h 1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55" h="1354">
                  <a:moveTo>
                    <a:pt x="678" y="123"/>
                  </a:moveTo>
                  <a:lnTo>
                    <a:pt x="617" y="127"/>
                  </a:lnTo>
                  <a:lnTo>
                    <a:pt x="559" y="136"/>
                  </a:lnTo>
                  <a:lnTo>
                    <a:pt x="503" y="152"/>
                  </a:lnTo>
                  <a:lnTo>
                    <a:pt x="450" y="173"/>
                  </a:lnTo>
                  <a:lnTo>
                    <a:pt x="398" y="200"/>
                  </a:lnTo>
                  <a:lnTo>
                    <a:pt x="351" y="230"/>
                  </a:lnTo>
                  <a:lnTo>
                    <a:pt x="308" y="267"/>
                  </a:lnTo>
                  <a:lnTo>
                    <a:pt x="267" y="307"/>
                  </a:lnTo>
                  <a:lnTo>
                    <a:pt x="231" y="351"/>
                  </a:lnTo>
                  <a:lnTo>
                    <a:pt x="200" y="398"/>
                  </a:lnTo>
                  <a:lnTo>
                    <a:pt x="174" y="449"/>
                  </a:lnTo>
                  <a:lnTo>
                    <a:pt x="152" y="503"/>
                  </a:lnTo>
                  <a:lnTo>
                    <a:pt x="137" y="558"/>
                  </a:lnTo>
                  <a:lnTo>
                    <a:pt x="127" y="616"/>
                  </a:lnTo>
                  <a:lnTo>
                    <a:pt x="124" y="677"/>
                  </a:lnTo>
                  <a:lnTo>
                    <a:pt x="127" y="738"/>
                  </a:lnTo>
                  <a:lnTo>
                    <a:pt x="137" y="796"/>
                  </a:lnTo>
                  <a:lnTo>
                    <a:pt x="152" y="851"/>
                  </a:lnTo>
                  <a:lnTo>
                    <a:pt x="174" y="905"/>
                  </a:lnTo>
                  <a:lnTo>
                    <a:pt x="200" y="956"/>
                  </a:lnTo>
                  <a:lnTo>
                    <a:pt x="231" y="1003"/>
                  </a:lnTo>
                  <a:lnTo>
                    <a:pt x="267" y="1047"/>
                  </a:lnTo>
                  <a:lnTo>
                    <a:pt x="308" y="1088"/>
                  </a:lnTo>
                  <a:lnTo>
                    <a:pt x="351" y="1124"/>
                  </a:lnTo>
                  <a:lnTo>
                    <a:pt x="398" y="1154"/>
                  </a:lnTo>
                  <a:lnTo>
                    <a:pt x="450" y="1181"/>
                  </a:lnTo>
                  <a:lnTo>
                    <a:pt x="503" y="1202"/>
                  </a:lnTo>
                  <a:lnTo>
                    <a:pt x="559" y="1218"/>
                  </a:lnTo>
                  <a:lnTo>
                    <a:pt x="617" y="1228"/>
                  </a:lnTo>
                  <a:lnTo>
                    <a:pt x="678" y="1231"/>
                  </a:lnTo>
                  <a:lnTo>
                    <a:pt x="738" y="1228"/>
                  </a:lnTo>
                  <a:lnTo>
                    <a:pt x="796" y="1218"/>
                  </a:lnTo>
                  <a:lnTo>
                    <a:pt x="852" y="1202"/>
                  </a:lnTo>
                  <a:lnTo>
                    <a:pt x="906" y="1181"/>
                  </a:lnTo>
                  <a:lnTo>
                    <a:pt x="957" y="1154"/>
                  </a:lnTo>
                  <a:lnTo>
                    <a:pt x="1004" y="1124"/>
                  </a:lnTo>
                  <a:lnTo>
                    <a:pt x="1049" y="1088"/>
                  </a:lnTo>
                  <a:lnTo>
                    <a:pt x="1088" y="1047"/>
                  </a:lnTo>
                  <a:lnTo>
                    <a:pt x="1124" y="1003"/>
                  </a:lnTo>
                  <a:lnTo>
                    <a:pt x="1156" y="956"/>
                  </a:lnTo>
                  <a:lnTo>
                    <a:pt x="1182" y="905"/>
                  </a:lnTo>
                  <a:lnTo>
                    <a:pt x="1203" y="851"/>
                  </a:lnTo>
                  <a:lnTo>
                    <a:pt x="1218" y="796"/>
                  </a:lnTo>
                  <a:lnTo>
                    <a:pt x="1228" y="738"/>
                  </a:lnTo>
                  <a:lnTo>
                    <a:pt x="1231" y="677"/>
                  </a:lnTo>
                  <a:lnTo>
                    <a:pt x="1228" y="616"/>
                  </a:lnTo>
                  <a:lnTo>
                    <a:pt x="1218" y="558"/>
                  </a:lnTo>
                  <a:lnTo>
                    <a:pt x="1203" y="503"/>
                  </a:lnTo>
                  <a:lnTo>
                    <a:pt x="1182" y="449"/>
                  </a:lnTo>
                  <a:lnTo>
                    <a:pt x="1156" y="398"/>
                  </a:lnTo>
                  <a:lnTo>
                    <a:pt x="1124" y="351"/>
                  </a:lnTo>
                  <a:lnTo>
                    <a:pt x="1088" y="307"/>
                  </a:lnTo>
                  <a:lnTo>
                    <a:pt x="1049" y="267"/>
                  </a:lnTo>
                  <a:lnTo>
                    <a:pt x="1004" y="230"/>
                  </a:lnTo>
                  <a:lnTo>
                    <a:pt x="957" y="200"/>
                  </a:lnTo>
                  <a:lnTo>
                    <a:pt x="906" y="173"/>
                  </a:lnTo>
                  <a:lnTo>
                    <a:pt x="852" y="152"/>
                  </a:lnTo>
                  <a:lnTo>
                    <a:pt x="796" y="136"/>
                  </a:lnTo>
                  <a:lnTo>
                    <a:pt x="738" y="127"/>
                  </a:lnTo>
                  <a:lnTo>
                    <a:pt x="678" y="123"/>
                  </a:lnTo>
                  <a:close/>
                  <a:moveTo>
                    <a:pt x="678" y="0"/>
                  </a:moveTo>
                  <a:lnTo>
                    <a:pt x="743" y="3"/>
                  </a:lnTo>
                  <a:lnTo>
                    <a:pt x="806" y="12"/>
                  </a:lnTo>
                  <a:lnTo>
                    <a:pt x="867" y="27"/>
                  </a:lnTo>
                  <a:lnTo>
                    <a:pt x="926" y="48"/>
                  </a:lnTo>
                  <a:lnTo>
                    <a:pt x="983" y="73"/>
                  </a:lnTo>
                  <a:lnTo>
                    <a:pt x="1037" y="104"/>
                  </a:lnTo>
                  <a:lnTo>
                    <a:pt x="1087" y="139"/>
                  </a:lnTo>
                  <a:lnTo>
                    <a:pt x="1134" y="177"/>
                  </a:lnTo>
                  <a:lnTo>
                    <a:pt x="1178" y="221"/>
                  </a:lnTo>
                  <a:lnTo>
                    <a:pt x="1216" y="268"/>
                  </a:lnTo>
                  <a:lnTo>
                    <a:pt x="1251" y="318"/>
                  </a:lnTo>
                  <a:lnTo>
                    <a:pt x="1282" y="371"/>
                  </a:lnTo>
                  <a:lnTo>
                    <a:pt x="1308" y="428"/>
                  </a:lnTo>
                  <a:lnTo>
                    <a:pt x="1328" y="487"/>
                  </a:lnTo>
                  <a:lnTo>
                    <a:pt x="1343" y="549"/>
                  </a:lnTo>
                  <a:lnTo>
                    <a:pt x="1352" y="612"/>
                  </a:lnTo>
                  <a:lnTo>
                    <a:pt x="1355" y="677"/>
                  </a:lnTo>
                  <a:lnTo>
                    <a:pt x="1352" y="742"/>
                  </a:lnTo>
                  <a:lnTo>
                    <a:pt x="1343" y="806"/>
                  </a:lnTo>
                  <a:lnTo>
                    <a:pt x="1328" y="867"/>
                  </a:lnTo>
                  <a:lnTo>
                    <a:pt x="1308" y="926"/>
                  </a:lnTo>
                  <a:lnTo>
                    <a:pt x="1282" y="983"/>
                  </a:lnTo>
                  <a:lnTo>
                    <a:pt x="1251" y="1036"/>
                  </a:lnTo>
                  <a:lnTo>
                    <a:pt x="1216" y="1087"/>
                  </a:lnTo>
                  <a:lnTo>
                    <a:pt x="1178" y="1134"/>
                  </a:lnTo>
                  <a:lnTo>
                    <a:pt x="1134" y="1177"/>
                  </a:lnTo>
                  <a:lnTo>
                    <a:pt x="1087" y="1216"/>
                  </a:lnTo>
                  <a:lnTo>
                    <a:pt x="1037" y="1251"/>
                  </a:lnTo>
                  <a:lnTo>
                    <a:pt x="983" y="1281"/>
                  </a:lnTo>
                  <a:lnTo>
                    <a:pt x="926" y="1306"/>
                  </a:lnTo>
                  <a:lnTo>
                    <a:pt x="867" y="1327"/>
                  </a:lnTo>
                  <a:lnTo>
                    <a:pt x="806" y="1342"/>
                  </a:lnTo>
                  <a:lnTo>
                    <a:pt x="743" y="1351"/>
                  </a:lnTo>
                  <a:lnTo>
                    <a:pt x="678" y="1354"/>
                  </a:lnTo>
                  <a:lnTo>
                    <a:pt x="613" y="1351"/>
                  </a:lnTo>
                  <a:lnTo>
                    <a:pt x="549" y="1342"/>
                  </a:lnTo>
                  <a:lnTo>
                    <a:pt x="488" y="1327"/>
                  </a:lnTo>
                  <a:lnTo>
                    <a:pt x="429" y="1306"/>
                  </a:lnTo>
                  <a:lnTo>
                    <a:pt x="372" y="1281"/>
                  </a:lnTo>
                  <a:lnTo>
                    <a:pt x="318" y="1251"/>
                  </a:lnTo>
                  <a:lnTo>
                    <a:pt x="268" y="1216"/>
                  </a:lnTo>
                  <a:lnTo>
                    <a:pt x="221" y="1177"/>
                  </a:lnTo>
                  <a:lnTo>
                    <a:pt x="177" y="1134"/>
                  </a:lnTo>
                  <a:lnTo>
                    <a:pt x="139" y="1087"/>
                  </a:lnTo>
                  <a:lnTo>
                    <a:pt x="104" y="1036"/>
                  </a:lnTo>
                  <a:lnTo>
                    <a:pt x="74" y="983"/>
                  </a:lnTo>
                  <a:lnTo>
                    <a:pt x="48" y="926"/>
                  </a:lnTo>
                  <a:lnTo>
                    <a:pt x="28" y="867"/>
                  </a:lnTo>
                  <a:lnTo>
                    <a:pt x="12" y="806"/>
                  </a:lnTo>
                  <a:lnTo>
                    <a:pt x="4" y="742"/>
                  </a:lnTo>
                  <a:lnTo>
                    <a:pt x="0" y="677"/>
                  </a:lnTo>
                  <a:lnTo>
                    <a:pt x="4" y="612"/>
                  </a:lnTo>
                  <a:lnTo>
                    <a:pt x="12" y="549"/>
                  </a:lnTo>
                  <a:lnTo>
                    <a:pt x="28" y="487"/>
                  </a:lnTo>
                  <a:lnTo>
                    <a:pt x="48" y="428"/>
                  </a:lnTo>
                  <a:lnTo>
                    <a:pt x="74" y="371"/>
                  </a:lnTo>
                  <a:lnTo>
                    <a:pt x="104" y="318"/>
                  </a:lnTo>
                  <a:lnTo>
                    <a:pt x="139" y="268"/>
                  </a:lnTo>
                  <a:lnTo>
                    <a:pt x="177" y="221"/>
                  </a:lnTo>
                  <a:lnTo>
                    <a:pt x="221" y="177"/>
                  </a:lnTo>
                  <a:lnTo>
                    <a:pt x="268" y="139"/>
                  </a:lnTo>
                  <a:lnTo>
                    <a:pt x="318" y="104"/>
                  </a:lnTo>
                  <a:lnTo>
                    <a:pt x="372" y="73"/>
                  </a:lnTo>
                  <a:lnTo>
                    <a:pt x="429" y="48"/>
                  </a:lnTo>
                  <a:lnTo>
                    <a:pt x="488" y="27"/>
                  </a:lnTo>
                  <a:lnTo>
                    <a:pt x="549" y="12"/>
                  </a:lnTo>
                  <a:lnTo>
                    <a:pt x="613" y="3"/>
                  </a:lnTo>
                  <a:lnTo>
                    <a:pt x="6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8" name="Freeform 485"/>
            <p:cNvSpPr>
              <a:spLocks noEditPoints="1"/>
            </p:cNvSpPr>
            <p:nvPr/>
          </p:nvSpPr>
          <p:spPr bwMode="auto">
            <a:xfrm>
              <a:off x="1828801" y="3784600"/>
              <a:ext cx="66675" cy="138113"/>
            </a:xfrm>
            <a:custGeom>
              <a:avLst/>
              <a:gdLst>
                <a:gd name="T0" fmla="*/ 292 w 461"/>
                <a:gd name="T1" fmla="*/ 730 h 952"/>
                <a:gd name="T2" fmla="*/ 325 w 461"/>
                <a:gd name="T3" fmla="*/ 693 h 952"/>
                <a:gd name="T4" fmla="*/ 337 w 461"/>
                <a:gd name="T5" fmla="*/ 644 h 952"/>
                <a:gd name="T6" fmla="*/ 325 w 461"/>
                <a:gd name="T7" fmla="*/ 595 h 952"/>
                <a:gd name="T8" fmla="*/ 292 w 461"/>
                <a:gd name="T9" fmla="*/ 558 h 952"/>
                <a:gd name="T10" fmla="*/ 150 w 461"/>
                <a:gd name="T11" fmla="*/ 238 h 952"/>
                <a:gd name="T12" fmla="*/ 127 w 461"/>
                <a:gd name="T13" fmla="*/ 282 h 952"/>
                <a:gd name="T14" fmla="*/ 127 w 461"/>
                <a:gd name="T15" fmla="*/ 333 h 952"/>
                <a:gd name="T16" fmla="*/ 150 w 461"/>
                <a:gd name="T17" fmla="*/ 377 h 952"/>
                <a:gd name="T18" fmla="*/ 169 w 461"/>
                <a:gd name="T19" fmla="*/ 222 h 952"/>
                <a:gd name="T20" fmla="*/ 250 w 461"/>
                <a:gd name="T21" fmla="*/ 3 h 952"/>
                <a:gd name="T22" fmla="*/ 280 w 461"/>
                <a:gd name="T23" fmla="*/ 25 h 952"/>
                <a:gd name="T24" fmla="*/ 292 w 461"/>
                <a:gd name="T25" fmla="*/ 62 h 952"/>
                <a:gd name="T26" fmla="*/ 327 w 461"/>
                <a:gd name="T27" fmla="*/ 99 h 952"/>
                <a:gd name="T28" fmla="*/ 389 w 461"/>
                <a:gd name="T29" fmla="*/ 141 h 952"/>
                <a:gd name="T30" fmla="*/ 433 w 461"/>
                <a:gd name="T31" fmla="*/ 199 h 952"/>
                <a:gd name="T32" fmla="*/ 458 w 461"/>
                <a:gd name="T33" fmla="*/ 269 h 952"/>
                <a:gd name="T34" fmla="*/ 458 w 461"/>
                <a:gd name="T35" fmla="*/ 328 h 952"/>
                <a:gd name="T36" fmla="*/ 436 w 461"/>
                <a:gd name="T37" fmla="*/ 357 h 952"/>
                <a:gd name="T38" fmla="*/ 398 w 461"/>
                <a:gd name="T39" fmla="*/ 369 h 952"/>
                <a:gd name="T40" fmla="*/ 362 w 461"/>
                <a:gd name="T41" fmla="*/ 357 h 952"/>
                <a:gd name="T42" fmla="*/ 341 w 461"/>
                <a:gd name="T43" fmla="*/ 328 h 952"/>
                <a:gd name="T44" fmla="*/ 334 w 461"/>
                <a:gd name="T45" fmla="*/ 282 h 952"/>
                <a:gd name="T46" fmla="*/ 311 w 461"/>
                <a:gd name="T47" fmla="*/ 238 h 952"/>
                <a:gd name="T48" fmla="*/ 292 w 461"/>
                <a:gd name="T49" fmla="*/ 423 h 952"/>
                <a:gd name="T50" fmla="*/ 360 w 461"/>
                <a:gd name="T51" fmla="*/ 454 h 952"/>
                <a:gd name="T52" fmla="*/ 413 w 461"/>
                <a:gd name="T53" fmla="*/ 504 h 952"/>
                <a:gd name="T54" fmla="*/ 448 w 461"/>
                <a:gd name="T55" fmla="*/ 568 h 952"/>
                <a:gd name="T56" fmla="*/ 461 w 461"/>
                <a:gd name="T57" fmla="*/ 644 h 952"/>
                <a:gd name="T58" fmla="*/ 448 w 461"/>
                <a:gd name="T59" fmla="*/ 719 h 952"/>
                <a:gd name="T60" fmla="*/ 413 w 461"/>
                <a:gd name="T61" fmla="*/ 784 h 952"/>
                <a:gd name="T62" fmla="*/ 360 w 461"/>
                <a:gd name="T63" fmla="*/ 834 h 952"/>
                <a:gd name="T64" fmla="*/ 292 w 461"/>
                <a:gd name="T65" fmla="*/ 866 h 952"/>
                <a:gd name="T66" fmla="*/ 289 w 461"/>
                <a:gd name="T67" fmla="*/ 910 h 952"/>
                <a:gd name="T68" fmla="*/ 267 w 461"/>
                <a:gd name="T69" fmla="*/ 940 h 952"/>
                <a:gd name="T70" fmla="*/ 231 w 461"/>
                <a:gd name="T71" fmla="*/ 952 h 952"/>
                <a:gd name="T72" fmla="*/ 194 w 461"/>
                <a:gd name="T73" fmla="*/ 940 h 952"/>
                <a:gd name="T74" fmla="*/ 172 w 461"/>
                <a:gd name="T75" fmla="*/ 910 h 952"/>
                <a:gd name="T76" fmla="*/ 169 w 461"/>
                <a:gd name="T77" fmla="*/ 866 h 952"/>
                <a:gd name="T78" fmla="*/ 102 w 461"/>
                <a:gd name="T79" fmla="*/ 834 h 952"/>
                <a:gd name="T80" fmla="*/ 49 w 461"/>
                <a:gd name="T81" fmla="*/ 784 h 952"/>
                <a:gd name="T82" fmla="*/ 14 w 461"/>
                <a:gd name="T83" fmla="*/ 719 h 952"/>
                <a:gd name="T84" fmla="*/ 0 w 461"/>
                <a:gd name="T85" fmla="*/ 644 h 952"/>
                <a:gd name="T86" fmla="*/ 13 w 461"/>
                <a:gd name="T87" fmla="*/ 608 h 952"/>
                <a:gd name="T88" fmla="*/ 43 w 461"/>
                <a:gd name="T89" fmla="*/ 586 h 952"/>
                <a:gd name="T90" fmla="*/ 82 w 461"/>
                <a:gd name="T91" fmla="*/ 586 h 952"/>
                <a:gd name="T92" fmla="*/ 112 w 461"/>
                <a:gd name="T93" fmla="*/ 608 h 952"/>
                <a:gd name="T94" fmla="*/ 124 w 461"/>
                <a:gd name="T95" fmla="*/ 644 h 952"/>
                <a:gd name="T96" fmla="*/ 136 w 461"/>
                <a:gd name="T97" fmla="*/ 693 h 952"/>
                <a:gd name="T98" fmla="*/ 169 w 461"/>
                <a:gd name="T99" fmla="*/ 730 h 952"/>
                <a:gd name="T100" fmla="*/ 134 w 461"/>
                <a:gd name="T101" fmla="*/ 516 h 952"/>
                <a:gd name="T102" fmla="*/ 73 w 461"/>
                <a:gd name="T103" fmla="*/ 476 h 952"/>
                <a:gd name="T104" fmla="*/ 28 w 461"/>
                <a:gd name="T105" fmla="*/ 418 h 952"/>
                <a:gd name="T106" fmla="*/ 4 w 461"/>
                <a:gd name="T107" fmla="*/ 347 h 952"/>
                <a:gd name="T108" fmla="*/ 4 w 461"/>
                <a:gd name="T109" fmla="*/ 269 h 952"/>
                <a:gd name="T110" fmla="*/ 28 w 461"/>
                <a:gd name="T111" fmla="*/ 199 h 952"/>
                <a:gd name="T112" fmla="*/ 73 w 461"/>
                <a:gd name="T113" fmla="*/ 141 h 952"/>
                <a:gd name="T114" fmla="*/ 134 w 461"/>
                <a:gd name="T115" fmla="*/ 99 h 952"/>
                <a:gd name="T116" fmla="*/ 169 w 461"/>
                <a:gd name="T117" fmla="*/ 62 h 952"/>
                <a:gd name="T118" fmla="*/ 181 w 461"/>
                <a:gd name="T119" fmla="*/ 25 h 952"/>
                <a:gd name="T120" fmla="*/ 212 w 461"/>
                <a:gd name="T121" fmla="*/ 3 h 9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61" h="952">
                  <a:moveTo>
                    <a:pt x="292" y="558"/>
                  </a:moveTo>
                  <a:lnTo>
                    <a:pt x="292" y="730"/>
                  </a:lnTo>
                  <a:lnTo>
                    <a:pt x="311" y="714"/>
                  </a:lnTo>
                  <a:lnTo>
                    <a:pt x="325" y="693"/>
                  </a:lnTo>
                  <a:lnTo>
                    <a:pt x="334" y="670"/>
                  </a:lnTo>
                  <a:lnTo>
                    <a:pt x="337" y="644"/>
                  </a:lnTo>
                  <a:lnTo>
                    <a:pt x="334" y="619"/>
                  </a:lnTo>
                  <a:lnTo>
                    <a:pt x="325" y="595"/>
                  </a:lnTo>
                  <a:lnTo>
                    <a:pt x="311" y="575"/>
                  </a:lnTo>
                  <a:lnTo>
                    <a:pt x="292" y="558"/>
                  </a:lnTo>
                  <a:close/>
                  <a:moveTo>
                    <a:pt x="169" y="222"/>
                  </a:moveTo>
                  <a:lnTo>
                    <a:pt x="150" y="238"/>
                  </a:lnTo>
                  <a:lnTo>
                    <a:pt x="136" y="259"/>
                  </a:lnTo>
                  <a:lnTo>
                    <a:pt x="127" y="282"/>
                  </a:lnTo>
                  <a:lnTo>
                    <a:pt x="124" y="308"/>
                  </a:lnTo>
                  <a:lnTo>
                    <a:pt x="127" y="333"/>
                  </a:lnTo>
                  <a:lnTo>
                    <a:pt x="136" y="357"/>
                  </a:lnTo>
                  <a:lnTo>
                    <a:pt x="150" y="377"/>
                  </a:lnTo>
                  <a:lnTo>
                    <a:pt x="169" y="395"/>
                  </a:lnTo>
                  <a:lnTo>
                    <a:pt x="169" y="222"/>
                  </a:lnTo>
                  <a:close/>
                  <a:moveTo>
                    <a:pt x="231" y="0"/>
                  </a:moveTo>
                  <a:lnTo>
                    <a:pt x="250" y="3"/>
                  </a:lnTo>
                  <a:lnTo>
                    <a:pt x="267" y="12"/>
                  </a:lnTo>
                  <a:lnTo>
                    <a:pt x="280" y="25"/>
                  </a:lnTo>
                  <a:lnTo>
                    <a:pt x="289" y="43"/>
                  </a:lnTo>
                  <a:lnTo>
                    <a:pt x="292" y="62"/>
                  </a:lnTo>
                  <a:lnTo>
                    <a:pt x="292" y="86"/>
                  </a:lnTo>
                  <a:lnTo>
                    <a:pt x="327" y="99"/>
                  </a:lnTo>
                  <a:lnTo>
                    <a:pt x="360" y="118"/>
                  </a:lnTo>
                  <a:lnTo>
                    <a:pt x="389" y="141"/>
                  </a:lnTo>
                  <a:lnTo>
                    <a:pt x="413" y="168"/>
                  </a:lnTo>
                  <a:lnTo>
                    <a:pt x="433" y="199"/>
                  </a:lnTo>
                  <a:lnTo>
                    <a:pt x="448" y="233"/>
                  </a:lnTo>
                  <a:lnTo>
                    <a:pt x="458" y="269"/>
                  </a:lnTo>
                  <a:lnTo>
                    <a:pt x="461" y="308"/>
                  </a:lnTo>
                  <a:lnTo>
                    <a:pt x="458" y="328"/>
                  </a:lnTo>
                  <a:lnTo>
                    <a:pt x="449" y="344"/>
                  </a:lnTo>
                  <a:lnTo>
                    <a:pt x="436" y="357"/>
                  </a:lnTo>
                  <a:lnTo>
                    <a:pt x="418" y="366"/>
                  </a:lnTo>
                  <a:lnTo>
                    <a:pt x="398" y="369"/>
                  </a:lnTo>
                  <a:lnTo>
                    <a:pt x="379" y="366"/>
                  </a:lnTo>
                  <a:lnTo>
                    <a:pt x="362" y="357"/>
                  </a:lnTo>
                  <a:lnTo>
                    <a:pt x="349" y="344"/>
                  </a:lnTo>
                  <a:lnTo>
                    <a:pt x="341" y="328"/>
                  </a:lnTo>
                  <a:lnTo>
                    <a:pt x="337" y="308"/>
                  </a:lnTo>
                  <a:lnTo>
                    <a:pt x="334" y="282"/>
                  </a:lnTo>
                  <a:lnTo>
                    <a:pt x="325" y="259"/>
                  </a:lnTo>
                  <a:lnTo>
                    <a:pt x="311" y="238"/>
                  </a:lnTo>
                  <a:lnTo>
                    <a:pt x="292" y="222"/>
                  </a:lnTo>
                  <a:lnTo>
                    <a:pt x="292" y="423"/>
                  </a:lnTo>
                  <a:lnTo>
                    <a:pt x="327" y="436"/>
                  </a:lnTo>
                  <a:lnTo>
                    <a:pt x="360" y="454"/>
                  </a:lnTo>
                  <a:lnTo>
                    <a:pt x="389" y="477"/>
                  </a:lnTo>
                  <a:lnTo>
                    <a:pt x="413" y="504"/>
                  </a:lnTo>
                  <a:lnTo>
                    <a:pt x="433" y="535"/>
                  </a:lnTo>
                  <a:lnTo>
                    <a:pt x="448" y="568"/>
                  </a:lnTo>
                  <a:lnTo>
                    <a:pt x="458" y="606"/>
                  </a:lnTo>
                  <a:lnTo>
                    <a:pt x="461" y="644"/>
                  </a:lnTo>
                  <a:lnTo>
                    <a:pt x="458" y="683"/>
                  </a:lnTo>
                  <a:lnTo>
                    <a:pt x="448" y="719"/>
                  </a:lnTo>
                  <a:lnTo>
                    <a:pt x="433" y="753"/>
                  </a:lnTo>
                  <a:lnTo>
                    <a:pt x="413" y="784"/>
                  </a:lnTo>
                  <a:lnTo>
                    <a:pt x="389" y="811"/>
                  </a:lnTo>
                  <a:lnTo>
                    <a:pt x="360" y="834"/>
                  </a:lnTo>
                  <a:lnTo>
                    <a:pt x="327" y="853"/>
                  </a:lnTo>
                  <a:lnTo>
                    <a:pt x="292" y="866"/>
                  </a:lnTo>
                  <a:lnTo>
                    <a:pt x="292" y="890"/>
                  </a:lnTo>
                  <a:lnTo>
                    <a:pt x="289" y="910"/>
                  </a:lnTo>
                  <a:lnTo>
                    <a:pt x="280" y="927"/>
                  </a:lnTo>
                  <a:lnTo>
                    <a:pt x="267" y="940"/>
                  </a:lnTo>
                  <a:lnTo>
                    <a:pt x="250" y="949"/>
                  </a:lnTo>
                  <a:lnTo>
                    <a:pt x="231" y="952"/>
                  </a:lnTo>
                  <a:lnTo>
                    <a:pt x="212" y="949"/>
                  </a:lnTo>
                  <a:lnTo>
                    <a:pt x="194" y="940"/>
                  </a:lnTo>
                  <a:lnTo>
                    <a:pt x="181" y="927"/>
                  </a:lnTo>
                  <a:lnTo>
                    <a:pt x="172" y="910"/>
                  </a:lnTo>
                  <a:lnTo>
                    <a:pt x="169" y="890"/>
                  </a:lnTo>
                  <a:lnTo>
                    <a:pt x="169" y="866"/>
                  </a:lnTo>
                  <a:lnTo>
                    <a:pt x="134" y="853"/>
                  </a:lnTo>
                  <a:lnTo>
                    <a:pt x="102" y="834"/>
                  </a:lnTo>
                  <a:lnTo>
                    <a:pt x="73" y="811"/>
                  </a:lnTo>
                  <a:lnTo>
                    <a:pt x="49" y="784"/>
                  </a:lnTo>
                  <a:lnTo>
                    <a:pt x="28" y="753"/>
                  </a:lnTo>
                  <a:lnTo>
                    <a:pt x="14" y="719"/>
                  </a:lnTo>
                  <a:lnTo>
                    <a:pt x="4" y="683"/>
                  </a:lnTo>
                  <a:lnTo>
                    <a:pt x="0" y="644"/>
                  </a:lnTo>
                  <a:lnTo>
                    <a:pt x="4" y="624"/>
                  </a:lnTo>
                  <a:lnTo>
                    <a:pt x="13" y="608"/>
                  </a:lnTo>
                  <a:lnTo>
                    <a:pt x="26" y="595"/>
                  </a:lnTo>
                  <a:lnTo>
                    <a:pt x="43" y="586"/>
                  </a:lnTo>
                  <a:lnTo>
                    <a:pt x="63" y="583"/>
                  </a:lnTo>
                  <a:lnTo>
                    <a:pt x="82" y="586"/>
                  </a:lnTo>
                  <a:lnTo>
                    <a:pt x="99" y="595"/>
                  </a:lnTo>
                  <a:lnTo>
                    <a:pt x="112" y="608"/>
                  </a:lnTo>
                  <a:lnTo>
                    <a:pt x="121" y="624"/>
                  </a:lnTo>
                  <a:lnTo>
                    <a:pt x="124" y="644"/>
                  </a:lnTo>
                  <a:lnTo>
                    <a:pt x="127" y="670"/>
                  </a:lnTo>
                  <a:lnTo>
                    <a:pt x="136" y="693"/>
                  </a:lnTo>
                  <a:lnTo>
                    <a:pt x="150" y="714"/>
                  </a:lnTo>
                  <a:lnTo>
                    <a:pt x="169" y="730"/>
                  </a:lnTo>
                  <a:lnTo>
                    <a:pt x="169" y="529"/>
                  </a:lnTo>
                  <a:lnTo>
                    <a:pt x="134" y="516"/>
                  </a:lnTo>
                  <a:lnTo>
                    <a:pt x="102" y="498"/>
                  </a:lnTo>
                  <a:lnTo>
                    <a:pt x="73" y="476"/>
                  </a:lnTo>
                  <a:lnTo>
                    <a:pt x="49" y="448"/>
                  </a:lnTo>
                  <a:lnTo>
                    <a:pt x="28" y="418"/>
                  </a:lnTo>
                  <a:lnTo>
                    <a:pt x="14" y="384"/>
                  </a:lnTo>
                  <a:lnTo>
                    <a:pt x="4" y="347"/>
                  </a:lnTo>
                  <a:lnTo>
                    <a:pt x="0" y="308"/>
                  </a:lnTo>
                  <a:lnTo>
                    <a:pt x="4" y="269"/>
                  </a:lnTo>
                  <a:lnTo>
                    <a:pt x="14" y="233"/>
                  </a:lnTo>
                  <a:lnTo>
                    <a:pt x="28" y="199"/>
                  </a:lnTo>
                  <a:lnTo>
                    <a:pt x="49" y="168"/>
                  </a:lnTo>
                  <a:lnTo>
                    <a:pt x="73" y="141"/>
                  </a:lnTo>
                  <a:lnTo>
                    <a:pt x="102" y="118"/>
                  </a:lnTo>
                  <a:lnTo>
                    <a:pt x="134" y="99"/>
                  </a:lnTo>
                  <a:lnTo>
                    <a:pt x="169" y="86"/>
                  </a:lnTo>
                  <a:lnTo>
                    <a:pt x="169" y="62"/>
                  </a:lnTo>
                  <a:lnTo>
                    <a:pt x="172" y="43"/>
                  </a:lnTo>
                  <a:lnTo>
                    <a:pt x="181" y="25"/>
                  </a:lnTo>
                  <a:lnTo>
                    <a:pt x="194" y="12"/>
                  </a:lnTo>
                  <a:lnTo>
                    <a:pt x="212" y="3"/>
                  </a:lnTo>
                  <a:lnTo>
                    <a:pt x="2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10" name="Group 509"/>
          <p:cNvGrpSpPr/>
          <p:nvPr/>
        </p:nvGrpSpPr>
        <p:grpSpPr>
          <a:xfrm flipH="1">
            <a:off x="11408677" y="3757196"/>
            <a:ext cx="288554" cy="327754"/>
            <a:chOff x="11274425" y="4017963"/>
            <a:chExt cx="420688" cy="4778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94" name="Freeform 196"/>
            <p:cNvSpPr>
              <a:spLocks/>
            </p:cNvSpPr>
            <p:nvPr/>
          </p:nvSpPr>
          <p:spPr bwMode="auto">
            <a:xfrm>
              <a:off x="11420475" y="4127500"/>
              <a:ext cx="128588" cy="130175"/>
            </a:xfrm>
            <a:custGeom>
              <a:avLst/>
              <a:gdLst>
                <a:gd name="T0" fmla="*/ 74 w 889"/>
                <a:gd name="T1" fmla="*/ 0 h 899"/>
                <a:gd name="T2" fmla="*/ 815 w 889"/>
                <a:gd name="T3" fmla="*/ 0 h 899"/>
                <a:gd name="T4" fmla="*/ 832 w 889"/>
                <a:gd name="T5" fmla="*/ 2 h 899"/>
                <a:gd name="T6" fmla="*/ 849 w 889"/>
                <a:gd name="T7" fmla="*/ 9 h 899"/>
                <a:gd name="T8" fmla="*/ 864 w 889"/>
                <a:gd name="T9" fmla="*/ 19 h 899"/>
                <a:gd name="T10" fmla="*/ 876 w 889"/>
                <a:gd name="T11" fmla="*/ 33 h 899"/>
                <a:gd name="T12" fmla="*/ 885 w 889"/>
                <a:gd name="T13" fmla="*/ 48 h 899"/>
                <a:gd name="T14" fmla="*/ 889 w 889"/>
                <a:gd name="T15" fmla="*/ 66 h 899"/>
                <a:gd name="T16" fmla="*/ 889 w 889"/>
                <a:gd name="T17" fmla="*/ 84 h 899"/>
                <a:gd name="T18" fmla="*/ 886 w 889"/>
                <a:gd name="T19" fmla="*/ 101 h 899"/>
                <a:gd name="T20" fmla="*/ 853 w 889"/>
                <a:gd name="T21" fmla="*/ 186 h 899"/>
                <a:gd name="T22" fmla="*/ 815 w 889"/>
                <a:gd name="T23" fmla="*/ 269 h 899"/>
                <a:gd name="T24" fmla="*/ 770 w 889"/>
                <a:gd name="T25" fmla="*/ 350 h 899"/>
                <a:gd name="T26" fmla="*/ 722 w 889"/>
                <a:gd name="T27" fmla="*/ 430 h 899"/>
                <a:gd name="T28" fmla="*/ 667 w 889"/>
                <a:gd name="T29" fmla="*/ 507 h 899"/>
                <a:gd name="T30" fmla="*/ 607 w 889"/>
                <a:gd name="T31" fmla="*/ 584 h 899"/>
                <a:gd name="T32" fmla="*/ 580 w 889"/>
                <a:gd name="T33" fmla="*/ 618 h 899"/>
                <a:gd name="T34" fmla="*/ 559 w 889"/>
                <a:gd name="T35" fmla="*/ 657 h 899"/>
                <a:gd name="T36" fmla="*/ 542 w 889"/>
                <a:gd name="T37" fmla="*/ 696 h 899"/>
                <a:gd name="T38" fmla="*/ 530 w 889"/>
                <a:gd name="T39" fmla="*/ 738 h 899"/>
                <a:gd name="T40" fmla="*/ 522 w 889"/>
                <a:gd name="T41" fmla="*/ 780 h 899"/>
                <a:gd name="T42" fmla="*/ 519 w 889"/>
                <a:gd name="T43" fmla="*/ 824 h 899"/>
                <a:gd name="T44" fmla="*/ 516 w 889"/>
                <a:gd name="T45" fmla="*/ 844 h 899"/>
                <a:gd name="T46" fmla="*/ 509 w 889"/>
                <a:gd name="T47" fmla="*/ 862 h 899"/>
                <a:gd name="T48" fmla="*/ 498 w 889"/>
                <a:gd name="T49" fmla="*/ 877 h 899"/>
                <a:gd name="T50" fmla="*/ 482 w 889"/>
                <a:gd name="T51" fmla="*/ 889 h 899"/>
                <a:gd name="T52" fmla="*/ 465 w 889"/>
                <a:gd name="T53" fmla="*/ 897 h 899"/>
                <a:gd name="T54" fmla="*/ 445 w 889"/>
                <a:gd name="T55" fmla="*/ 899 h 899"/>
                <a:gd name="T56" fmla="*/ 424 w 889"/>
                <a:gd name="T57" fmla="*/ 897 h 899"/>
                <a:gd name="T58" fmla="*/ 407 w 889"/>
                <a:gd name="T59" fmla="*/ 889 h 899"/>
                <a:gd name="T60" fmla="*/ 391 w 889"/>
                <a:gd name="T61" fmla="*/ 877 h 899"/>
                <a:gd name="T62" fmla="*/ 380 w 889"/>
                <a:gd name="T63" fmla="*/ 862 h 899"/>
                <a:gd name="T64" fmla="*/ 373 w 889"/>
                <a:gd name="T65" fmla="*/ 844 h 899"/>
                <a:gd name="T66" fmla="*/ 370 w 889"/>
                <a:gd name="T67" fmla="*/ 824 h 899"/>
                <a:gd name="T68" fmla="*/ 368 w 889"/>
                <a:gd name="T69" fmla="*/ 780 h 899"/>
                <a:gd name="T70" fmla="*/ 359 w 889"/>
                <a:gd name="T71" fmla="*/ 738 h 899"/>
                <a:gd name="T72" fmla="*/ 347 w 889"/>
                <a:gd name="T73" fmla="*/ 696 h 899"/>
                <a:gd name="T74" fmla="*/ 330 w 889"/>
                <a:gd name="T75" fmla="*/ 657 h 899"/>
                <a:gd name="T76" fmla="*/ 309 w 889"/>
                <a:gd name="T77" fmla="*/ 618 h 899"/>
                <a:gd name="T78" fmla="*/ 282 w 889"/>
                <a:gd name="T79" fmla="*/ 584 h 899"/>
                <a:gd name="T80" fmla="*/ 222 w 889"/>
                <a:gd name="T81" fmla="*/ 507 h 899"/>
                <a:gd name="T82" fmla="*/ 167 w 889"/>
                <a:gd name="T83" fmla="*/ 430 h 899"/>
                <a:gd name="T84" fmla="*/ 118 w 889"/>
                <a:gd name="T85" fmla="*/ 350 h 899"/>
                <a:gd name="T86" fmla="*/ 74 w 889"/>
                <a:gd name="T87" fmla="*/ 269 h 899"/>
                <a:gd name="T88" fmla="*/ 36 w 889"/>
                <a:gd name="T89" fmla="*/ 186 h 899"/>
                <a:gd name="T90" fmla="*/ 4 w 889"/>
                <a:gd name="T91" fmla="*/ 101 h 899"/>
                <a:gd name="T92" fmla="*/ 0 w 889"/>
                <a:gd name="T93" fmla="*/ 84 h 899"/>
                <a:gd name="T94" fmla="*/ 0 w 889"/>
                <a:gd name="T95" fmla="*/ 66 h 899"/>
                <a:gd name="T96" fmla="*/ 4 w 889"/>
                <a:gd name="T97" fmla="*/ 48 h 899"/>
                <a:gd name="T98" fmla="*/ 12 w 889"/>
                <a:gd name="T99" fmla="*/ 33 h 899"/>
                <a:gd name="T100" fmla="*/ 25 w 889"/>
                <a:gd name="T101" fmla="*/ 19 h 899"/>
                <a:gd name="T102" fmla="*/ 39 w 889"/>
                <a:gd name="T103" fmla="*/ 9 h 899"/>
                <a:gd name="T104" fmla="*/ 56 w 889"/>
                <a:gd name="T105" fmla="*/ 2 h 899"/>
                <a:gd name="T106" fmla="*/ 74 w 889"/>
                <a:gd name="T107" fmla="*/ 0 h 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89" h="899">
                  <a:moveTo>
                    <a:pt x="74" y="0"/>
                  </a:moveTo>
                  <a:lnTo>
                    <a:pt x="815" y="0"/>
                  </a:lnTo>
                  <a:lnTo>
                    <a:pt x="832" y="2"/>
                  </a:lnTo>
                  <a:lnTo>
                    <a:pt x="849" y="9"/>
                  </a:lnTo>
                  <a:lnTo>
                    <a:pt x="864" y="19"/>
                  </a:lnTo>
                  <a:lnTo>
                    <a:pt x="876" y="33"/>
                  </a:lnTo>
                  <a:lnTo>
                    <a:pt x="885" y="48"/>
                  </a:lnTo>
                  <a:lnTo>
                    <a:pt x="889" y="66"/>
                  </a:lnTo>
                  <a:lnTo>
                    <a:pt x="889" y="84"/>
                  </a:lnTo>
                  <a:lnTo>
                    <a:pt x="886" y="101"/>
                  </a:lnTo>
                  <a:lnTo>
                    <a:pt x="853" y="186"/>
                  </a:lnTo>
                  <a:lnTo>
                    <a:pt x="815" y="269"/>
                  </a:lnTo>
                  <a:lnTo>
                    <a:pt x="770" y="350"/>
                  </a:lnTo>
                  <a:lnTo>
                    <a:pt x="722" y="430"/>
                  </a:lnTo>
                  <a:lnTo>
                    <a:pt x="667" y="507"/>
                  </a:lnTo>
                  <a:lnTo>
                    <a:pt x="607" y="584"/>
                  </a:lnTo>
                  <a:lnTo>
                    <a:pt x="580" y="618"/>
                  </a:lnTo>
                  <a:lnTo>
                    <a:pt x="559" y="657"/>
                  </a:lnTo>
                  <a:lnTo>
                    <a:pt x="542" y="696"/>
                  </a:lnTo>
                  <a:lnTo>
                    <a:pt x="530" y="738"/>
                  </a:lnTo>
                  <a:lnTo>
                    <a:pt x="522" y="780"/>
                  </a:lnTo>
                  <a:lnTo>
                    <a:pt x="519" y="824"/>
                  </a:lnTo>
                  <a:lnTo>
                    <a:pt x="516" y="844"/>
                  </a:lnTo>
                  <a:lnTo>
                    <a:pt x="509" y="862"/>
                  </a:lnTo>
                  <a:lnTo>
                    <a:pt x="498" y="877"/>
                  </a:lnTo>
                  <a:lnTo>
                    <a:pt x="482" y="889"/>
                  </a:lnTo>
                  <a:lnTo>
                    <a:pt x="465" y="897"/>
                  </a:lnTo>
                  <a:lnTo>
                    <a:pt x="445" y="899"/>
                  </a:lnTo>
                  <a:lnTo>
                    <a:pt x="424" y="897"/>
                  </a:lnTo>
                  <a:lnTo>
                    <a:pt x="407" y="889"/>
                  </a:lnTo>
                  <a:lnTo>
                    <a:pt x="391" y="877"/>
                  </a:lnTo>
                  <a:lnTo>
                    <a:pt x="380" y="862"/>
                  </a:lnTo>
                  <a:lnTo>
                    <a:pt x="373" y="844"/>
                  </a:lnTo>
                  <a:lnTo>
                    <a:pt x="370" y="824"/>
                  </a:lnTo>
                  <a:lnTo>
                    <a:pt x="368" y="780"/>
                  </a:lnTo>
                  <a:lnTo>
                    <a:pt x="359" y="738"/>
                  </a:lnTo>
                  <a:lnTo>
                    <a:pt x="347" y="696"/>
                  </a:lnTo>
                  <a:lnTo>
                    <a:pt x="330" y="657"/>
                  </a:lnTo>
                  <a:lnTo>
                    <a:pt x="309" y="618"/>
                  </a:lnTo>
                  <a:lnTo>
                    <a:pt x="282" y="584"/>
                  </a:lnTo>
                  <a:lnTo>
                    <a:pt x="222" y="507"/>
                  </a:lnTo>
                  <a:lnTo>
                    <a:pt x="167" y="430"/>
                  </a:lnTo>
                  <a:lnTo>
                    <a:pt x="118" y="350"/>
                  </a:lnTo>
                  <a:lnTo>
                    <a:pt x="74" y="269"/>
                  </a:lnTo>
                  <a:lnTo>
                    <a:pt x="36" y="186"/>
                  </a:lnTo>
                  <a:lnTo>
                    <a:pt x="4" y="101"/>
                  </a:lnTo>
                  <a:lnTo>
                    <a:pt x="0" y="84"/>
                  </a:lnTo>
                  <a:lnTo>
                    <a:pt x="0" y="66"/>
                  </a:lnTo>
                  <a:lnTo>
                    <a:pt x="4" y="48"/>
                  </a:lnTo>
                  <a:lnTo>
                    <a:pt x="12" y="33"/>
                  </a:lnTo>
                  <a:lnTo>
                    <a:pt x="25" y="19"/>
                  </a:lnTo>
                  <a:lnTo>
                    <a:pt x="39" y="9"/>
                  </a:lnTo>
                  <a:lnTo>
                    <a:pt x="56" y="2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Freeform 197"/>
            <p:cNvSpPr>
              <a:spLocks/>
            </p:cNvSpPr>
            <p:nvPr/>
          </p:nvSpPr>
          <p:spPr bwMode="auto">
            <a:xfrm>
              <a:off x="11366500" y="4278313"/>
              <a:ext cx="236538" cy="157163"/>
            </a:xfrm>
            <a:custGeom>
              <a:avLst/>
              <a:gdLst>
                <a:gd name="T0" fmla="*/ 822 w 1643"/>
                <a:gd name="T1" fmla="*/ 0 h 1090"/>
                <a:gd name="T2" fmla="*/ 842 w 1643"/>
                <a:gd name="T3" fmla="*/ 2 h 1090"/>
                <a:gd name="T4" fmla="*/ 859 w 1643"/>
                <a:gd name="T5" fmla="*/ 10 h 1090"/>
                <a:gd name="T6" fmla="*/ 875 w 1643"/>
                <a:gd name="T7" fmla="*/ 22 h 1090"/>
                <a:gd name="T8" fmla="*/ 886 w 1643"/>
                <a:gd name="T9" fmla="*/ 36 h 1090"/>
                <a:gd name="T10" fmla="*/ 893 w 1643"/>
                <a:gd name="T11" fmla="*/ 55 h 1090"/>
                <a:gd name="T12" fmla="*/ 896 w 1643"/>
                <a:gd name="T13" fmla="*/ 75 h 1090"/>
                <a:gd name="T14" fmla="*/ 900 w 1643"/>
                <a:gd name="T15" fmla="*/ 115 h 1090"/>
                <a:gd name="T16" fmla="*/ 908 w 1643"/>
                <a:gd name="T17" fmla="*/ 156 h 1090"/>
                <a:gd name="T18" fmla="*/ 923 w 1643"/>
                <a:gd name="T19" fmla="*/ 195 h 1090"/>
                <a:gd name="T20" fmla="*/ 943 w 1643"/>
                <a:gd name="T21" fmla="*/ 234 h 1090"/>
                <a:gd name="T22" fmla="*/ 969 w 1643"/>
                <a:gd name="T23" fmla="*/ 272 h 1090"/>
                <a:gd name="T24" fmla="*/ 1000 w 1643"/>
                <a:gd name="T25" fmla="*/ 309 h 1090"/>
                <a:gd name="T26" fmla="*/ 1036 w 1643"/>
                <a:gd name="T27" fmla="*/ 344 h 1090"/>
                <a:gd name="T28" fmla="*/ 1077 w 1643"/>
                <a:gd name="T29" fmla="*/ 377 h 1090"/>
                <a:gd name="T30" fmla="*/ 1168 w 1643"/>
                <a:gd name="T31" fmla="*/ 448 h 1090"/>
                <a:gd name="T32" fmla="*/ 1253 w 1643"/>
                <a:gd name="T33" fmla="*/ 520 h 1090"/>
                <a:gd name="T34" fmla="*/ 1332 w 1643"/>
                <a:gd name="T35" fmla="*/ 593 h 1090"/>
                <a:gd name="T36" fmla="*/ 1405 w 1643"/>
                <a:gd name="T37" fmla="*/ 667 h 1090"/>
                <a:gd name="T38" fmla="*/ 1472 w 1643"/>
                <a:gd name="T39" fmla="*/ 743 h 1090"/>
                <a:gd name="T40" fmla="*/ 1532 w 1643"/>
                <a:gd name="T41" fmla="*/ 820 h 1090"/>
                <a:gd name="T42" fmla="*/ 1585 w 1643"/>
                <a:gd name="T43" fmla="*/ 898 h 1090"/>
                <a:gd name="T44" fmla="*/ 1634 w 1643"/>
                <a:gd name="T45" fmla="*/ 977 h 1090"/>
                <a:gd name="T46" fmla="*/ 1641 w 1643"/>
                <a:gd name="T47" fmla="*/ 995 h 1090"/>
                <a:gd name="T48" fmla="*/ 1643 w 1643"/>
                <a:gd name="T49" fmla="*/ 1015 h 1090"/>
                <a:gd name="T50" fmla="*/ 1640 w 1643"/>
                <a:gd name="T51" fmla="*/ 1034 h 1090"/>
                <a:gd name="T52" fmla="*/ 1633 w 1643"/>
                <a:gd name="T53" fmla="*/ 1052 h 1090"/>
                <a:gd name="T54" fmla="*/ 1620 w 1643"/>
                <a:gd name="T55" fmla="*/ 1068 h 1090"/>
                <a:gd name="T56" fmla="*/ 1606 w 1643"/>
                <a:gd name="T57" fmla="*/ 1079 h 1090"/>
                <a:gd name="T58" fmla="*/ 1587 w 1643"/>
                <a:gd name="T59" fmla="*/ 1087 h 1090"/>
                <a:gd name="T60" fmla="*/ 1568 w 1643"/>
                <a:gd name="T61" fmla="*/ 1090 h 1090"/>
                <a:gd name="T62" fmla="*/ 74 w 1643"/>
                <a:gd name="T63" fmla="*/ 1090 h 1090"/>
                <a:gd name="T64" fmla="*/ 56 w 1643"/>
                <a:gd name="T65" fmla="*/ 1087 h 1090"/>
                <a:gd name="T66" fmla="*/ 37 w 1643"/>
                <a:gd name="T67" fmla="*/ 1079 h 1090"/>
                <a:gd name="T68" fmla="*/ 22 w 1643"/>
                <a:gd name="T69" fmla="*/ 1068 h 1090"/>
                <a:gd name="T70" fmla="*/ 10 w 1643"/>
                <a:gd name="T71" fmla="*/ 1052 h 1090"/>
                <a:gd name="T72" fmla="*/ 3 w 1643"/>
                <a:gd name="T73" fmla="*/ 1034 h 1090"/>
                <a:gd name="T74" fmla="*/ 0 w 1643"/>
                <a:gd name="T75" fmla="*/ 1015 h 1090"/>
                <a:gd name="T76" fmla="*/ 2 w 1643"/>
                <a:gd name="T77" fmla="*/ 995 h 1090"/>
                <a:gd name="T78" fmla="*/ 10 w 1643"/>
                <a:gd name="T79" fmla="*/ 977 h 1090"/>
                <a:gd name="T80" fmla="*/ 58 w 1643"/>
                <a:gd name="T81" fmla="*/ 898 h 1090"/>
                <a:gd name="T82" fmla="*/ 112 w 1643"/>
                <a:gd name="T83" fmla="*/ 820 h 1090"/>
                <a:gd name="T84" fmla="*/ 173 w 1643"/>
                <a:gd name="T85" fmla="*/ 743 h 1090"/>
                <a:gd name="T86" fmla="*/ 239 w 1643"/>
                <a:gd name="T87" fmla="*/ 667 h 1090"/>
                <a:gd name="T88" fmla="*/ 311 w 1643"/>
                <a:gd name="T89" fmla="*/ 593 h 1090"/>
                <a:gd name="T90" fmla="*/ 390 w 1643"/>
                <a:gd name="T91" fmla="*/ 520 h 1090"/>
                <a:gd name="T92" fmla="*/ 475 w 1643"/>
                <a:gd name="T93" fmla="*/ 448 h 1090"/>
                <a:gd name="T94" fmla="*/ 566 w 1643"/>
                <a:gd name="T95" fmla="*/ 377 h 1090"/>
                <a:gd name="T96" fmla="*/ 607 w 1643"/>
                <a:gd name="T97" fmla="*/ 344 h 1090"/>
                <a:gd name="T98" fmla="*/ 643 w 1643"/>
                <a:gd name="T99" fmla="*/ 309 h 1090"/>
                <a:gd name="T100" fmla="*/ 674 w 1643"/>
                <a:gd name="T101" fmla="*/ 272 h 1090"/>
                <a:gd name="T102" fmla="*/ 700 w 1643"/>
                <a:gd name="T103" fmla="*/ 234 h 1090"/>
                <a:gd name="T104" fmla="*/ 720 w 1643"/>
                <a:gd name="T105" fmla="*/ 195 h 1090"/>
                <a:gd name="T106" fmla="*/ 735 w 1643"/>
                <a:gd name="T107" fmla="*/ 156 h 1090"/>
                <a:gd name="T108" fmla="*/ 744 w 1643"/>
                <a:gd name="T109" fmla="*/ 115 h 1090"/>
                <a:gd name="T110" fmla="*/ 747 w 1643"/>
                <a:gd name="T111" fmla="*/ 75 h 1090"/>
                <a:gd name="T112" fmla="*/ 750 w 1643"/>
                <a:gd name="T113" fmla="*/ 55 h 1090"/>
                <a:gd name="T114" fmla="*/ 757 w 1643"/>
                <a:gd name="T115" fmla="*/ 36 h 1090"/>
                <a:gd name="T116" fmla="*/ 768 w 1643"/>
                <a:gd name="T117" fmla="*/ 22 h 1090"/>
                <a:gd name="T118" fmla="*/ 784 w 1643"/>
                <a:gd name="T119" fmla="*/ 10 h 1090"/>
                <a:gd name="T120" fmla="*/ 801 w 1643"/>
                <a:gd name="T121" fmla="*/ 2 h 1090"/>
                <a:gd name="T122" fmla="*/ 822 w 1643"/>
                <a:gd name="T123" fmla="*/ 0 h 10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43" h="1090">
                  <a:moveTo>
                    <a:pt x="822" y="0"/>
                  </a:moveTo>
                  <a:lnTo>
                    <a:pt x="842" y="2"/>
                  </a:lnTo>
                  <a:lnTo>
                    <a:pt x="859" y="10"/>
                  </a:lnTo>
                  <a:lnTo>
                    <a:pt x="875" y="22"/>
                  </a:lnTo>
                  <a:lnTo>
                    <a:pt x="886" y="36"/>
                  </a:lnTo>
                  <a:lnTo>
                    <a:pt x="893" y="55"/>
                  </a:lnTo>
                  <a:lnTo>
                    <a:pt x="896" y="75"/>
                  </a:lnTo>
                  <a:lnTo>
                    <a:pt x="900" y="115"/>
                  </a:lnTo>
                  <a:lnTo>
                    <a:pt x="908" y="156"/>
                  </a:lnTo>
                  <a:lnTo>
                    <a:pt x="923" y="195"/>
                  </a:lnTo>
                  <a:lnTo>
                    <a:pt x="943" y="234"/>
                  </a:lnTo>
                  <a:lnTo>
                    <a:pt x="969" y="272"/>
                  </a:lnTo>
                  <a:lnTo>
                    <a:pt x="1000" y="309"/>
                  </a:lnTo>
                  <a:lnTo>
                    <a:pt x="1036" y="344"/>
                  </a:lnTo>
                  <a:lnTo>
                    <a:pt x="1077" y="377"/>
                  </a:lnTo>
                  <a:lnTo>
                    <a:pt x="1168" y="448"/>
                  </a:lnTo>
                  <a:lnTo>
                    <a:pt x="1253" y="520"/>
                  </a:lnTo>
                  <a:lnTo>
                    <a:pt x="1332" y="593"/>
                  </a:lnTo>
                  <a:lnTo>
                    <a:pt x="1405" y="667"/>
                  </a:lnTo>
                  <a:lnTo>
                    <a:pt x="1472" y="743"/>
                  </a:lnTo>
                  <a:lnTo>
                    <a:pt x="1532" y="820"/>
                  </a:lnTo>
                  <a:lnTo>
                    <a:pt x="1585" y="898"/>
                  </a:lnTo>
                  <a:lnTo>
                    <a:pt x="1634" y="977"/>
                  </a:lnTo>
                  <a:lnTo>
                    <a:pt x="1641" y="995"/>
                  </a:lnTo>
                  <a:lnTo>
                    <a:pt x="1643" y="1015"/>
                  </a:lnTo>
                  <a:lnTo>
                    <a:pt x="1640" y="1034"/>
                  </a:lnTo>
                  <a:lnTo>
                    <a:pt x="1633" y="1052"/>
                  </a:lnTo>
                  <a:lnTo>
                    <a:pt x="1620" y="1068"/>
                  </a:lnTo>
                  <a:lnTo>
                    <a:pt x="1606" y="1079"/>
                  </a:lnTo>
                  <a:lnTo>
                    <a:pt x="1587" y="1087"/>
                  </a:lnTo>
                  <a:lnTo>
                    <a:pt x="1568" y="1090"/>
                  </a:lnTo>
                  <a:lnTo>
                    <a:pt x="74" y="1090"/>
                  </a:lnTo>
                  <a:lnTo>
                    <a:pt x="56" y="1087"/>
                  </a:lnTo>
                  <a:lnTo>
                    <a:pt x="37" y="1079"/>
                  </a:lnTo>
                  <a:lnTo>
                    <a:pt x="22" y="1068"/>
                  </a:lnTo>
                  <a:lnTo>
                    <a:pt x="10" y="1052"/>
                  </a:lnTo>
                  <a:lnTo>
                    <a:pt x="3" y="1034"/>
                  </a:lnTo>
                  <a:lnTo>
                    <a:pt x="0" y="1015"/>
                  </a:lnTo>
                  <a:lnTo>
                    <a:pt x="2" y="995"/>
                  </a:lnTo>
                  <a:lnTo>
                    <a:pt x="10" y="977"/>
                  </a:lnTo>
                  <a:lnTo>
                    <a:pt x="58" y="898"/>
                  </a:lnTo>
                  <a:lnTo>
                    <a:pt x="112" y="820"/>
                  </a:lnTo>
                  <a:lnTo>
                    <a:pt x="173" y="743"/>
                  </a:lnTo>
                  <a:lnTo>
                    <a:pt x="239" y="667"/>
                  </a:lnTo>
                  <a:lnTo>
                    <a:pt x="311" y="593"/>
                  </a:lnTo>
                  <a:lnTo>
                    <a:pt x="390" y="520"/>
                  </a:lnTo>
                  <a:lnTo>
                    <a:pt x="475" y="448"/>
                  </a:lnTo>
                  <a:lnTo>
                    <a:pt x="566" y="377"/>
                  </a:lnTo>
                  <a:lnTo>
                    <a:pt x="607" y="344"/>
                  </a:lnTo>
                  <a:lnTo>
                    <a:pt x="643" y="309"/>
                  </a:lnTo>
                  <a:lnTo>
                    <a:pt x="674" y="272"/>
                  </a:lnTo>
                  <a:lnTo>
                    <a:pt x="700" y="234"/>
                  </a:lnTo>
                  <a:lnTo>
                    <a:pt x="720" y="195"/>
                  </a:lnTo>
                  <a:lnTo>
                    <a:pt x="735" y="156"/>
                  </a:lnTo>
                  <a:lnTo>
                    <a:pt x="744" y="115"/>
                  </a:lnTo>
                  <a:lnTo>
                    <a:pt x="747" y="75"/>
                  </a:lnTo>
                  <a:lnTo>
                    <a:pt x="750" y="55"/>
                  </a:lnTo>
                  <a:lnTo>
                    <a:pt x="757" y="36"/>
                  </a:lnTo>
                  <a:lnTo>
                    <a:pt x="768" y="22"/>
                  </a:lnTo>
                  <a:lnTo>
                    <a:pt x="784" y="10"/>
                  </a:lnTo>
                  <a:lnTo>
                    <a:pt x="801" y="2"/>
                  </a:lnTo>
                  <a:lnTo>
                    <a:pt x="8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Freeform 198"/>
            <p:cNvSpPr>
              <a:spLocks noEditPoints="1"/>
            </p:cNvSpPr>
            <p:nvPr/>
          </p:nvSpPr>
          <p:spPr bwMode="auto">
            <a:xfrm>
              <a:off x="11274425" y="4017963"/>
              <a:ext cx="420688" cy="477838"/>
            </a:xfrm>
            <a:custGeom>
              <a:avLst/>
              <a:gdLst>
                <a:gd name="T0" fmla="*/ 543 w 2912"/>
                <a:gd name="T1" fmla="*/ 556 h 3309"/>
                <a:gd name="T2" fmla="*/ 666 w 2912"/>
                <a:gd name="T3" fmla="*/ 865 h 3309"/>
                <a:gd name="T4" fmla="*/ 830 w 2912"/>
                <a:gd name="T5" fmla="*/ 1139 h 3309"/>
                <a:gd name="T6" fmla="*/ 1012 w 2912"/>
                <a:gd name="T7" fmla="*/ 1380 h 3309"/>
                <a:gd name="T8" fmla="*/ 1159 w 2912"/>
                <a:gd name="T9" fmla="*/ 1557 h 3309"/>
                <a:gd name="T10" fmla="*/ 1195 w 2912"/>
                <a:gd name="T11" fmla="*/ 1655 h 3309"/>
                <a:gd name="T12" fmla="*/ 1159 w 2912"/>
                <a:gd name="T13" fmla="*/ 1752 h 3309"/>
                <a:gd name="T14" fmla="*/ 1012 w 2912"/>
                <a:gd name="T15" fmla="*/ 1929 h 3309"/>
                <a:gd name="T16" fmla="*/ 830 w 2912"/>
                <a:gd name="T17" fmla="*/ 2171 h 3309"/>
                <a:gd name="T18" fmla="*/ 666 w 2912"/>
                <a:gd name="T19" fmla="*/ 2445 h 3309"/>
                <a:gd name="T20" fmla="*/ 543 w 2912"/>
                <a:gd name="T21" fmla="*/ 2754 h 3309"/>
                <a:gd name="T22" fmla="*/ 2419 w 2912"/>
                <a:gd name="T23" fmla="*/ 3008 h 3309"/>
                <a:gd name="T24" fmla="*/ 2343 w 2912"/>
                <a:gd name="T25" fmla="*/ 2673 h 3309"/>
                <a:gd name="T26" fmla="*/ 2207 w 2912"/>
                <a:gd name="T27" fmla="*/ 2374 h 3309"/>
                <a:gd name="T28" fmla="*/ 2035 w 2912"/>
                <a:gd name="T29" fmla="*/ 2107 h 3309"/>
                <a:gd name="T30" fmla="*/ 1854 w 2912"/>
                <a:gd name="T31" fmla="*/ 1873 h 3309"/>
                <a:gd name="T32" fmla="*/ 1737 w 2912"/>
                <a:gd name="T33" fmla="*/ 1730 h 3309"/>
                <a:gd name="T34" fmla="*/ 1719 w 2912"/>
                <a:gd name="T35" fmla="*/ 1629 h 3309"/>
                <a:gd name="T36" fmla="*/ 1766 w 2912"/>
                <a:gd name="T37" fmla="*/ 1542 h 3309"/>
                <a:gd name="T38" fmla="*/ 1945 w 2912"/>
                <a:gd name="T39" fmla="*/ 1323 h 3309"/>
                <a:gd name="T40" fmla="*/ 2124 w 2912"/>
                <a:gd name="T41" fmla="*/ 1074 h 3309"/>
                <a:gd name="T42" fmla="*/ 2281 w 2912"/>
                <a:gd name="T43" fmla="*/ 790 h 3309"/>
                <a:gd name="T44" fmla="*/ 2390 w 2912"/>
                <a:gd name="T45" fmla="*/ 473 h 3309"/>
                <a:gd name="T46" fmla="*/ 149 w 2912"/>
                <a:gd name="T47" fmla="*/ 0 h 3309"/>
                <a:gd name="T48" fmla="*/ 2846 w 2912"/>
                <a:gd name="T49" fmla="*/ 25 h 3309"/>
                <a:gd name="T50" fmla="*/ 2909 w 2912"/>
                <a:gd name="T51" fmla="*/ 120 h 3309"/>
                <a:gd name="T52" fmla="*/ 2886 w 2912"/>
                <a:gd name="T53" fmla="*/ 234 h 3309"/>
                <a:gd name="T54" fmla="*/ 2792 w 2912"/>
                <a:gd name="T55" fmla="*/ 298 h 3309"/>
                <a:gd name="T56" fmla="*/ 2690 w 2912"/>
                <a:gd name="T57" fmla="*/ 491 h 3309"/>
                <a:gd name="T58" fmla="*/ 2584 w 2912"/>
                <a:gd name="T59" fmla="*/ 841 h 3309"/>
                <a:gd name="T60" fmla="*/ 2427 w 2912"/>
                <a:gd name="T61" fmla="*/ 1152 h 3309"/>
                <a:gd name="T62" fmla="*/ 2245 w 2912"/>
                <a:gd name="T63" fmla="*/ 1423 h 3309"/>
                <a:gd name="T64" fmla="*/ 2061 w 2912"/>
                <a:gd name="T65" fmla="*/ 1655 h 3309"/>
                <a:gd name="T66" fmla="*/ 2245 w 2912"/>
                <a:gd name="T67" fmla="*/ 1887 h 3309"/>
                <a:gd name="T68" fmla="*/ 2427 w 2912"/>
                <a:gd name="T69" fmla="*/ 2157 h 3309"/>
                <a:gd name="T70" fmla="*/ 2584 w 2912"/>
                <a:gd name="T71" fmla="*/ 2468 h 3309"/>
                <a:gd name="T72" fmla="*/ 2690 w 2912"/>
                <a:gd name="T73" fmla="*/ 2818 h 3309"/>
                <a:gd name="T74" fmla="*/ 2792 w 2912"/>
                <a:gd name="T75" fmla="*/ 3011 h 3309"/>
                <a:gd name="T76" fmla="*/ 2886 w 2912"/>
                <a:gd name="T77" fmla="*/ 3075 h 3309"/>
                <a:gd name="T78" fmla="*/ 2909 w 2912"/>
                <a:gd name="T79" fmla="*/ 3189 h 3309"/>
                <a:gd name="T80" fmla="*/ 2846 w 2912"/>
                <a:gd name="T81" fmla="*/ 3284 h 3309"/>
                <a:gd name="T82" fmla="*/ 149 w 2912"/>
                <a:gd name="T83" fmla="*/ 3309 h 3309"/>
                <a:gd name="T84" fmla="*/ 43 w 2912"/>
                <a:gd name="T85" fmla="*/ 3265 h 3309"/>
                <a:gd name="T86" fmla="*/ 0 w 2912"/>
                <a:gd name="T87" fmla="*/ 3159 h 3309"/>
                <a:gd name="T88" fmla="*/ 43 w 2912"/>
                <a:gd name="T89" fmla="*/ 3052 h 3309"/>
                <a:gd name="T90" fmla="*/ 149 w 2912"/>
                <a:gd name="T91" fmla="*/ 3008 h 3309"/>
                <a:gd name="T92" fmla="*/ 242 w 2912"/>
                <a:gd name="T93" fmla="*/ 2727 h 3309"/>
                <a:gd name="T94" fmla="*/ 364 w 2912"/>
                <a:gd name="T95" fmla="*/ 2387 h 3309"/>
                <a:gd name="T96" fmla="*/ 528 w 2912"/>
                <a:gd name="T97" fmla="*/ 2087 h 3309"/>
                <a:gd name="T98" fmla="*/ 713 w 2912"/>
                <a:gd name="T99" fmla="*/ 1825 h 3309"/>
                <a:gd name="T100" fmla="*/ 804 w 2912"/>
                <a:gd name="T101" fmla="*/ 1600 h 3309"/>
                <a:gd name="T102" fmla="*/ 620 w 2912"/>
                <a:gd name="T103" fmla="*/ 1359 h 3309"/>
                <a:gd name="T104" fmla="*/ 442 w 2912"/>
                <a:gd name="T105" fmla="*/ 1078 h 3309"/>
                <a:gd name="T106" fmla="*/ 295 w 2912"/>
                <a:gd name="T107" fmla="*/ 757 h 3309"/>
                <a:gd name="T108" fmla="*/ 204 w 2912"/>
                <a:gd name="T109" fmla="*/ 398 h 3309"/>
                <a:gd name="T110" fmla="*/ 91 w 2912"/>
                <a:gd name="T111" fmla="*/ 289 h 3309"/>
                <a:gd name="T112" fmla="*/ 11 w 2912"/>
                <a:gd name="T113" fmla="*/ 209 h 3309"/>
                <a:gd name="T114" fmla="*/ 11 w 2912"/>
                <a:gd name="T115" fmla="*/ 92 h 3309"/>
                <a:gd name="T116" fmla="*/ 91 w 2912"/>
                <a:gd name="T117" fmla="*/ 12 h 3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12" h="3309">
                  <a:moveTo>
                    <a:pt x="493" y="301"/>
                  </a:moveTo>
                  <a:lnTo>
                    <a:pt x="505" y="388"/>
                  </a:lnTo>
                  <a:lnTo>
                    <a:pt x="522" y="473"/>
                  </a:lnTo>
                  <a:lnTo>
                    <a:pt x="543" y="556"/>
                  </a:lnTo>
                  <a:lnTo>
                    <a:pt x="568" y="636"/>
                  </a:lnTo>
                  <a:lnTo>
                    <a:pt x="598" y="714"/>
                  </a:lnTo>
                  <a:lnTo>
                    <a:pt x="630" y="790"/>
                  </a:lnTo>
                  <a:lnTo>
                    <a:pt x="666" y="865"/>
                  </a:lnTo>
                  <a:lnTo>
                    <a:pt x="704" y="936"/>
                  </a:lnTo>
                  <a:lnTo>
                    <a:pt x="745" y="1006"/>
                  </a:lnTo>
                  <a:lnTo>
                    <a:pt x="787" y="1074"/>
                  </a:lnTo>
                  <a:lnTo>
                    <a:pt x="830" y="1139"/>
                  </a:lnTo>
                  <a:lnTo>
                    <a:pt x="876" y="1203"/>
                  </a:lnTo>
                  <a:lnTo>
                    <a:pt x="921" y="1264"/>
                  </a:lnTo>
                  <a:lnTo>
                    <a:pt x="967" y="1323"/>
                  </a:lnTo>
                  <a:lnTo>
                    <a:pt x="1012" y="1380"/>
                  </a:lnTo>
                  <a:lnTo>
                    <a:pt x="1057" y="1437"/>
                  </a:lnTo>
                  <a:lnTo>
                    <a:pt x="1102" y="1490"/>
                  </a:lnTo>
                  <a:lnTo>
                    <a:pt x="1145" y="1542"/>
                  </a:lnTo>
                  <a:lnTo>
                    <a:pt x="1159" y="1557"/>
                  </a:lnTo>
                  <a:lnTo>
                    <a:pt x="1174" y="1580"/>
                  </a:lnTo>
                  <a:lnTo>
                    <a:pt x="1186" y="1604"/>
                  </a:lnTo>
                  <a:lnTo>
                    <a:pt x="1192" y="1629"/>
                  </a:lnTo>
                  <a:lnTo>
                    <a:pt x="1195" y="1655"/>
                  </a:lnTo>
                  <a:lnTo>
                    <a:pt x="1192" y="1680"/>
                  </a:lnTo>
                  <a:lnTo>
                    <a:pt x="1186" y="1706"/>
                  </a:lnTo>
                  <a:lnTo>
                    <a:pt x="1174" y="1730"/>
                  </a:lnTo>
                  <a:lnTo>
                    <a:pt x="1159" y="1752"/>
                  </a:lnTo>
                  <a:lnTo>
                    <a:pt x="1145" y="1768"/>
                  </a:lnTo>
                  <a:lnTo>
                    <a:pt x="1102" y="1819"/>
                  </a:lnTo>
                  <a:lnTo>
                    <a:pt x="1057" y="1873"/>
                  </a:lnTo>
                  <a:lnTo>
                    <a:pt x="1012" y="1929"/>
                  </a:lnTo>
                  <a:lnTo>
                    <a:pt x="967" y="1987"/>
                  </a:lnTo>
                  <a:lnTo>
                    <a:pt x="921" y="2046"/>
                  </a:lnTo>
                  <a:lnTo>
                    <a:pt x="876" y="2107"/>
                  </a:lnTo>
                  <a:lnTo>
                    <a:pt x="830" y="2171"/>
                  </a:lnTo>
                  <a:lnTo>
                    <a:pt x="787" y="2236"/>
                  </a:lnTo>
                  <a:lnTo>
                    <a:pt x="745" y="2304"/>
                  </a:lnTo>
                  <a:lnTo>
                    <a:pt x="704" y="2374"/>
                  </a:lnTo>
                  <a:lnTo>
                    <a:pt x="666" y="2445"/>
                  </a:lnTo>
                  <a:lnTo>
                    <a:pt x="630" y="2519"/>
                  </a:lnTo>
                  <a:lnTo>
                    <a:pt x="598" y="2595"/>
                  </a:lnTo>
                  <a:lnTo>
                    <a:pt x="568" y="2673"/>
                  </a:lnTo>
                  <a:lnTo>
                    <a:pt x="543" y="2754"/>
                  </a:lnTo>
                  <a:lnTo>
                    <a:pt x="522" y="2836"/>
                  </a:lnTo>
                  <a:lnTo>
                    <a:pt x="505" y="2922"/>
                  </a:lnTo>
                  <a:lnTo>
                    <a:pt x="493" y="3008"/>
                  </a:lnTo>
                  <a:lnTo>
                    <a:pt x="2419" y="3008"/>
                  </a:lnTo>
                  <a:lnTo>
                    <a:pt x="2406" y="2922"/>
                  </a:lnTo>
                  <a:lnTo>
                    <a:pt x="2390" y="2836"/>
                  </a:lnTo>
                  <a:lnTo>
                    <a:pt x="2368" y="2754"/>
                  </a:lnTo>
                  <a:lnTo>
                    <a:pt x="2343" y="2673"/>
                  </a:lnTo>
                  <a:lnTo>
                    <a:pt x="2313" y="2595"/>
                  </a:lnTo>
                  <a:lnTo>
                    <a:pt x="2281" y="2519"/>
                  </a:lnTo>
                  <a:lnTo>
                    <a:pt x="2245" y="2445"/>
                  </a:lnTo>
                  <a:lnTo>
                    <a:pt x="2207" y="2374"/>
                  </a:lnTo>
                  <a:lnTo>
                    <a:pt x="2167" y="2304"/>
                  </a:lnTo>
                  <a:lnTo>
                    <a:pt x="2124" y="2236"/>
                  </a:lnTo>
                  <a:lnTo>
                    <a:pt x="2081" y="2171"/>
                  </a:lnTo>
                  <a:lnTo>
                    <a:pt x="2035" y="2107"/>
                  </a:lnTo>
                  <a:lnTo>
                    <a:pt x="1990" y="2046"/>
                  </a:lnTo>
                  <a:lnTo>
                    <a:pt x="1945" y="1987"/>
                  </a:lnTo>
                  <a:lnTo>
                    <a:pt x="1899" y="1929"/>
                  </a:lnTo>
                  <a:lnTo>
                    <a:pt x="1854" y="1873"/>
                  </a:lnTo>
                  <a:lnTo>
                    <a:pt x="1809" y="1819"/>
                  </a:lnTo>
                  <a:lnTo>
                    <a:pt x="1766" y="1768"/>
                  </a:lnTo>
                  <a:lnTo>
                    <a:pt x="1752" y="1752"/>
                  </a:lnTo>
                  <a:lnTo>
                    <a:pt x="1737" y="1730"/>
                  </a:lnTo>
                  <a:lnTo>
                    <a:pt x="1726" y="1706"/>
                  </a:lnTo>
                  <a:lnTo>
                    <a:pt x="1719" y="1680"/>
                  </a:lnTo>
                  <a:lnTo>
                    <a:pt x="1717" y="1655"/>
                  </a:lnTo>
                  <a:lnTo>
                    <a:pt x="1719" y="1629"/>
                  </a:lnTo>
                  <a:lnTo>
                    <a:pt x="1726" y="1604"/>
                  </a:lnTo>
                  <a:lnTo>
                    <a:pt x="1737" y="1580"/>
                  </a:lnTo>
                  <a:lnTo>
                    <a:pt x="1752" y="1557"/>
                  </a:lnTo>
                  <a:lnTo>
                    <a:pt x="1766" y="1542"/>
                  </a:lnTo>
                  <a:lnTo>
                    <a:pt x="1809" y="1490"/>
                  </a:lnTo>
                  <a:lnTo>
                    <a:pt x="1854" y="1437"/>
                  </a:lnTo>
                  <a:lnTo>
                    <a:pt x="1899" y="1380"/>
                  </a:lnTo>
                  <a:lnTo>
                    <a:pt x="1945" y="1323"/>
                  </a:lnTo>
                  <a:lnTo>
                    <a:pt x="1990" y="1264"/>
                  </a:lnTo>
                  <a:lnTo>
                    <a:pt x="2035" y="1203"/>
                  </a:lnTo>
                  <a:lnTo>
                    <a:pt x="2081" y="1139"/>
                  </a:lnTo>
                  <a:lnTo>
                    <a:pt x="2124" y="1074"/>
                  </a:lnTo>
                  <a:lnTo>
                    <a:pt x="2167" y="1006"/>
                  </a:lnTo>
                  <a:lnTo>
                    <a:pt x="2207" y="936"/>
                  </a:lnTo>
                  <a:lnTo>
                    <a:pt x="2245" y="865"/>
                  </a:lnTo>
                  <a:lnTo>
                    <a:pt x="2281" y="790"/>
                  </a:lnTo>
                  <a:lnTo>
                    <a:pt x="2313" y="714"/>
                  </a:lnTo>
                  <a:lnTo>
                    <a:pt x="2343" y="636"/>
                  </a:lnTo>
                  <a:lnTo>
                    <a:pt x="2368" y="556"/>
                  </a:lnTo>
                  <a:lnTo>
                    <a:pt x="2390" y="473"/>
                  </a:lnTo>
                  <a:lnTo>
                    <a:pt x="2406" y="388"/>
                  </a:lnTo>
                  <a:lnTo>
                    <a:pt x="2419" y="301"/>
                  </a:lnTo>
                  <a:lnTo>
                    <a:pt x="493" y="301"/>
                  </a:lnTo>
                  <a:close/>
                  <a:moveTo>
                    <a:pt x="149" y="0"/>
                  </a:moveTo>
                  <a:lnTo>
                    <a:pt x="2762" y="0"/>
                  </a:lnTo>
                  <a:lnTo>
                    <a:pt x="2792" y="3"/>
                  </a:lnTo>
                  <a:lnTo>
                    <a:pt x="2820" y="12"/>
                  </a:lnTo>
                  <a:lnTo>
                    <a:pt x="2846" y="25"/>
                  </a:lnTo>
                  <a:lnTo>
                    <a:pt x="2868" y="44"/>
                  </a:lnTo>
                  <a:lnTo>
                    <a:pt x="2886" y="67"/>
                  </a:lnTo>
                  <a:lnTo>
                    <a:pt x="2900" y="92"/>
                  </a:lnTo>
                  <a:lnTo>
                    <a:pt x="2909" y="120"/>
                  </a:lnTo>
                  <a:lnTo>
                    <a:pt x="2912" y="150"/>
                  </a:lnTo>
                  <a:lnTo>
                    <a:pt x="2909" y="180"/>
                  </a:lnTo>
                  <a:lnTo>
                    <a:pt x="2900" y="209"/>
                  </a:lnTo>
                  <a:lnTo>
                    <a:pt x="2886" y="234"/>
                  </a:lnTo>
                  <a:lnTo>
                    <a:pt x="2868" y="257"/>
                  </a:lnTo>
                  <a:lnTo>
                    <a:pt x="2846" y="275"/>
                  </a:lnTo>
                  <a:lnTo>
                    <a:pt x="2820" y="289"/>
                  </a:lnTo>
                  <a:lnTo>
                    <a:pt x="2792" y="298"/>
                  </a:lnTo>
                  <a:lnTo>
                    <a:pt x="2762" y="301"/>
                  </a:lnTo>
                  <a:lnTo>
                    <a:pt x="2718" y="301"/>
                  </a:lnTo>
                  <a:lnTo>
                    <a:pt x="2707" y="398"/>
                  </a:lnTo>
                  <a:lnTo>
                    <a:pt x="2690" y="491"/>
                  </a:lnTo>
                  <a:lnTo>
                    <a:pt x="2669" y="583"/>
                  </a:lnTo>
                  <a:lnTo>
                    <a:pt x="2645" y="671"/>
                  </a:lnTo>
                  <a:lnTo>
                    <a:pt x="2616" y="757"/>
                  </a:lnTo>
                  <a:lnTo>
                    <a:pt x="2584" y="841"/>
                  </a:lnTo>
                  <a:lnTo>
                    <a:pt x="2548" y="923"/>
                  </a:lnTo>
                  <a:lnTo>
                    <a:pt x="2510" y="1001"/>
                  </a:lnTo>
                  <a:lnTo>
                    <a:pt x="2469" y="1078"/>
                  </a:lnTo>
                  <a:lnTo>
                    <a:pt x="2427" y="1152"/>
                  </a:lnTo>
                  <a:lnTo>
                    <a:pt x="2383" y="1223"/>
                  </a:lnTo>
                  <a:lnTo>
                    <a:pt x="2338" y="1292"/>
                  </a:lnTo>
                  <a:lnTo>
                    <a:pt x="2292" y="1359"/>
                  </a:lnTo>
                  <a:lnTo>
                    <a:pt x="2245" y="1423"/>
                  </a:lnTo>
                  <a:lnTo>
                    <a:pt x="2199" y="1484"/>
                  </a:lnTo>
                  <a:lnTo>
                    <a:pt x="2152" y="1544"/>
                  </a:lnTo>
                  <a:lnTo>
                    <a:pt x="2107" y="1600"/>
                  </a:lnTo>
                  <a:lnTo>
                    <a:pt x="2061" y="1655"/>
                  </a:lnTo>
                  <a:lnTo>
                    <a:pt x="2107" y="1709"/>
                  </a:lnTo>
                  <a:lnTo>
                    <a:pt x="2152" y="1766"/>
                  </a:lnTo>
                  <a:lnTo>
                    <a:pt x="2199" y="1825"/>
                  </a:lnTo>
                  <a:lnTo>
                    <a:pt x="2245" y="1887"/>
                  </a:lnTo>
                  <a:lnTo>
                    <a:pt x="2292" y="1950"/>
                  </a:lnTo>
                  <a:lnTo>
                    <a:pt x="2338" y="2017"/>
                  </a:lnTo>
                  <a:lnTo>
                    <a:pt x="2383" y="2087"/>
                  </a:lnTo>
                  <a:lnTo>
                    <a:pt x="2427" y="2157"/>
                  </a:lnTo>
                  <a:lnTo>
                    <a:pt x="2469" y="2231"/>
                  </a:lnTo>
                  <a:lnTo>
                    <a:pt x="2510" y="2308"/>
                  </a:lnTo>
                  <a:lnTo>
                    <a:pt x="2548" y="2387"/>
                  </a:lnTo>
                  <a:lnTo>
                    <a:pt x="2584" y="2468"/>
                  </a:lnTo>
                  <a:lnTo>
                    <a:pt x="2616" y="2551"/>
                  </a:lnTo>
                  <a:lnTo>
                    <a:pt x="2645" y="2638"/>
                  </a:lnTo>
                  <a:lnTo>
                    <a:pt x="2669" y="2727"/>
                  </a:lnTo>
                  <a:lnTo>
                    <a:pt x="2690" y="2818"/>
                  </a:lnTo>
                  <a:lnTo>
                    <a:pt x="2707" y="2912"/>
                  </a:lnTo>
                  <a:lnTo>
                    <a:pt x="2718" y="3008"/>
                  </a:lnTo>
                  <a:lnTo>
                    <a:pt x="2762" y="3008"/>
                  </a:lnTo>
                  <a:lnTo>
                    <a:pt x="2792" y="3011"/>
                  </a:lnTo>
                  <a:lnTo>
                    <a:pt x="2820" y="3021"/>
                  </a:lnTo>
                  <a:lnTo>
                    <a:pt x="2846" y="3034"/>
                  </a:lnTo>
                  <a:lnTo>
                    <a:pt x="2868" y="3052"/>
                  </a:lnTo>
                  <a:lnTo>
                    <a:pt x="2886" y="3075"/>
                  </a:lnTo>
                  <a:lnTo>
                    <a:pt x="2900" y="3100"/>
                  </a:lnTo>
                  <a:lnTo>
                    <a:pt x="2909" y="3129"/>
                  </a:lnTo>
                  <a:lnTo>
                    <a:pt x="2912" y="3159"/>
                  </a:lnTo>
                  <a:lnTo>
                    <a:pt x="2909" y="3189"/>
                  </a:lnTo>
                  <a:lnTo>
                    <a:pt x="2900" y="3217"/>
                  </a:lnTo>
                  <a:lnTo>
                    <a:pt x="2886" y="3243"/>
                  </a:lnTo>
                  <a:lnTo>
                    <a:pt x="2868" y="3265"/>
                  </a:lnTo>
                  <a:lnTo>
                    <a:pt x="2846" y="3284"/>
                  </a:lnTo>
                  <a:lnTo>
                    <a:pt x="2820" y="3297"/>
                  </a:lnTo>
                  <a:lnTo>
                    <a:pt x="2792" y="3307"/>
                  </a:lnTo>
                  <a:lnTo>
                    <a:pt x="2762" y="3309"/>
                  </a:lnTo>
                  <a:lnTo>
                    <a:pt x="149" y="3309"/>
                  </a:lnTo>
                  <a:lnTo>
                    <a:pt x="119" y="3307"/>
                  </a:lnTo>
                  <a:lnTo>
                    <a:pt x="91" y="3297"/>
                  </a:lnTo>
                  <a:lnTo>
                    <a:pt x="65" y="3284"/>
                  </a:lnTo>
                  <a:lnTo>
                    <a:pt x="43" y="3265"/>
                  </a:lnTo>
                  <a:lnTo>
                    <a:pt x="25" y="3243"/>
                  </a:lnTo>
                  <a:lnTo>
                    <a:pt x="11" y="3217"/>
                  </a:lnTo>
                  <a:lnTo>
                    <a:pt x="2" y="3189"/>
                  </a:lnTo>
                  <a:lnTo>
                    <a:pt x="0" y="3159"/>
                  </a:lnTo>
                  <a:lnTo>
                    <a:pt x="2" y="3129"/>
                  </a:lnTo>
                  <a:lnTo>
                    <a:pt x="11" y="3100"/>
                  </a:lnTo>
                  <a:lnTo>
                    <a:pt x="25" y="3075"/>
                  </a:lnTo>
                  <a:lnTo>
                    <a:pt x="43" y="3052"/>
                  </a:lnTo>
                  <a:lnTo>
                    <a:pt x="65" y="3034"/>
                  </a:lnTo>
                  <a:lnTo>
                    <a:pt x="91" y="3021"/>
                  </a:lnTo>
                  <a:lnTo>
                    <a:pt x="119" y="3011"/>
                  </a:lnTo>
                  <a:lnTo>
                    <a:pt x="149" y="3008"/>
                  </a:lnTo>
                  <a:lnTo>
                    <a:pt x="193" y="3008"/>
                  </a:lnTo>
                  <a:lnTo>
                    <a:pt x="204" y="2912"/>
                  </a:lnTo>
                  <a:lnTo>
                    <a:pt x="221" y="2818"/>
                  </a:lnTo>
                  <a:lnTo>
                    <a:pt x="242" y="2727"/>
                  </a:lnTo>
                  <a:lnTo>
                    <a:pt x="266" y="2638"/>
                  </a:lnTo>
                  <a:lnTo>
                    <a:pt x="295" y="2551"/>
                  </a:lnTo>
                  <a:lnTo>
                    <a:pt x="327" y="2468"/>
                  </a:lnTo>
                  <a:lnTo>
                    <a:pt x="364" y="2387"/>
                  </a:lnTo>
                  <a:lnTo>
                    <a:pt x="402" y="2308"/>
                  </a:lnTo>
                  <a:lnTo>
                    <a:pt x="442" y="2231"/>
                  </a:lnTo>
                  <a:lnTo>
                    <a:pt x="484" y="2157"/>
                  </a:lnTo>
                  <a:lnTo>
                    <a:pt x="528" y="2087"/>
                  </a:lnTo>
                  <a:lnTo>
                    <a:pt x="573" y="2017"/>
                  </a:lnTo>
                  <a:lnTo>
                    <a:pt x="620" y="1950"/>
                  </a:lnTo>
                  <a:lnTo>
                    <a:pt x="666" y="1887"/>
                  </a:lnTo>
                  <a:lnTo>
                    <a:pt x="713" y="1825"/>
                  </a:lnTo>
                  <a:lnTo>
                    <a:pt x="759" y="1766"/>
                  </a:lnTo>
                  <a:lnTo>
                    <a:pt x="805" y="1709"/>
                  </a:lnTo>
                  <a:lnTo>
                    <a:pt x="850" y="1655"/>
                  </a:lnTo>
                  <a:lnTo>
                    <a:pt x="804" y="1600"/>
                  </a:lnTo>
                  <a:lnTo>
                    <a:pt x="759" y="1544"/>
                  </a:lnTo>
                  <a:lnTo>
                    <a:pt x="713" y="1484"/>
                  </a:lnTo>
                  <a:lnTo>
                    <a:pt x="666" y="1423"/>
                  </a:lnTo>
                  <a:lnTo>
                    <a:pt x="620" y="1359"/>
                  </a:lnTo>
                  <a:lnTo>
                    <a:pt x="573" y="1292"/>
                  </a:lnTo>
                  <a:lnTo>
                    <a:pt x="528" y="1223"/>
                  </a:lnTo>
                  <a:lnTo>
                    <a:pt x="484" y="1152"/>
                  </a:lnTo>
                  <a:lnTo>
                    <a:pt x="442" y="1078"/>
                  </a:lnTo>
                  <a:lnTo>
                    <a:pt x="401" y="1001"/>
                  </a:lnTo>
                  <a:lnTo>
                    <a:pt x="364" y="923"/>
                  </a:lnTo>
                  <a:lnTo>
                    <a:pt x="327" y="841"/>
                  </a:lnTo>
                  <a:lnTo>
                    <a:pt x="295" y="757"/>
                  </a:lnTo>
                  <a:lnTo>
                    <a:pt x="266" y="671"/>
                  </a:lnTo>
                  <a:lnTo>
                    <a:pt x="242" y="583"/>
                  </a:lnTo>
                  <a:lnTo>
                    <a:pt x="221" y="491"/>
                  </a:lnTo>
                  <a:lnTo>
                    <a:pt x="204" y="398"/>
                  </a:lnTo>
                  <a:lnTo>
                    <a:pt x="193" y="301"/>
                  </a:lnTo>
                  <a:lnTo>
                    <a:pt x="149" y="301"/>
                  </a:lnTo>
                  <a:lnTo>
                    <a:pt x="119" y="298"/>
                  </a:lnTo>
                  <a:lnTo>
                    <a:pt x="91" y="289"/>
                  </a:lnTo>
                  <a:lnTo>
                    <a:pt x="65" y="275"/>
                  </a:lnTo>
                  <a:lnTo>
                    <a:pt x="43" y="257"/>
                  </a:lnTo>
                  <a:lnTo>
                    <a:pt x="25" y="234"/>
                  </a:lnTo>
                  <a:lnTo>
                    <a:pt x="11" y="209"/>
                  </a:lnTo>
                  <a:lnTo>
                    <a:pt x="2" y="180"/>
                  </a:lnTo>
                  <a:lnTo>
                    <a:pt x="0" y="150"/>
                  </a:lnTo>
                  <a:lnTo>
                    <a:pt x="2" y="120"/>
                  </a:lnTo>
                  <a:lnTo>
                    <a:pt x="11" y="92"/>
                  </a:lnTo>
                  <a:lnTo>
                    <a:pt x="25" y="67"/>
                  </a:lnTo>
                  <a:lnTo>
                    <a:pt x="43" y="44"/>
                  </a:lnTo>
                  <a:lnTo>
                    <a:pt x="65" y="25"/>
                  </a:lnTo>
                  <a:lnTo>
                    <a:pt x="91" y="12"/>
                  </a:lnTo>
                  <a:lnTo>
                    <a:pt x="119" y="3"/>
                  </a:lnTo>
                  <a:lnTo>
                    <a:pt x="1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09" name="Group 508"/>
          <p:cNvGrpSpPr/>
          <p:nvPr/>
        </p:nvGrpSpPr>
        <p:grpSpPr>
          <a:xfrm flipH="1">
            <a:off x="10653063" y="3757196"/>
            <a:ext cx="329932" cy="327754"/>
            <a:chOff x="10434638" y="4010026"/>
            <a:chExt cx="481013" cy="4778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17" name="Freeform 222"/>
            <p:cNvSpPr>
              <a:spLocks noEditPoints="1"/>
            </p:cNvSpPr>
            <p:nvPr/>
          </p:nvSpPr>
          <p:spPr bwMode="auto">
            <a:xfrm>
              <a:off x="10434638" y="4010026"/>
              <a:ext cx="481013" cy="477838"/>
            </a:xfrm>
            <a:custGeom>
              <a:avLst/>
              <a:gdLst>
                <a:gd name="T0" fmla="*/ 2339 w 3331"/>
                <a:gd name="T1" fmla="*/ 2775 h 3310"/>
                <a:gd name="T2" fmla="*/ 2650 w 3331"/>
                <a:gd name="T3" fmla="*/ 2588 h 3310"/>
                <a:gd name="T4" fmla="*/ 2501 w 3331"/>
                <a:gd name="T5" fmla="*/ 2313 h 3310"/>
                <a:gd name="T6" fmla="*/ 2554 w 3331"/>
                <a:gd name="T7" fmla="*/ 1298 h 3310"/>
                <a:gd name="T8" fmla="*/ 2554 w 3331"/>
                <a:gd name="T9" fmla="*/ 2011 h 3310"/>
                <a:gd name="T10" fmla="*/ 2949 w 3331"/>
                <a:gd name="T11" fmla="*/ 2109 h 3310"/>
                <a:gd name="T12" fmla="*/ 3025 w 3331"/>
                <a:gd name="T13" fmla="*/ 1559 h 3310"/>
                <a:gd name="T14" fmla="*/ 417 w 3331"/>
                <a:gd name="T15" fmla="*/ 1116 h 3310"/>
                <a:gd name="T16" fmla="*/ 306 w 3331"/>
                <a:gd name="T17" fmla="*/ 1573 h 3310"/>
                <a:gd name="T18" fmla="*/ 362 w 3331"/>
                <a:gd name="T19" fmla="*/ 2048 h 3310"/>
                <a:gd name="T20" fmla="*/ 699 w 3331"/>
                <a:gd name="T21" fmla="*/ 2042 h 3310"/>
                <a:gd name="T22" fmla="*/ 766 w 3331"/>
                <a:gd name="T23" fmla="*/ 1415 h 3310"/>
                <a:gd name="T24" fmla="*/ 417 w 3331"/>
                <a:gd name="T25" fmla="*/ 1116 h 3310"/>
                <a:gd name="T26" fmla="*/ 683 w 3331"/>
                <a:gd name="T27" fmla="*/ 721 h 3310"/>
                <a:gd name="T28" fmla="*/ 830 w 3331"/>
                <a:gd name="T29" fmla="*/ 996 h 3310"/>
                <a:gd name="T30" fmla="*/ 1033 w 3331"/>
                <a:gd name="T31" fmla="*/ 457 h 3310"/>
                <a:gd name="T32" fmla="*/ 2476 w 3331"/>
                <a:gd name="T33" fmla="*/ 895 h 3310"/>
                <a:gd name="T34" fmla="*/ 2708 w 3331"/>
                <a:gd name="T35" fmla="*/ 787 h 3310"/>
                <a:gd name="T36" fmla="*/ 2297 w 3331"/>
                <a:gd name="T37" fmla="*/ 456 h 3310"/>
                <a:gd name="T38" fmla="*/ 2212 w 3331"/>
                <a:gd name="T39" fmla="*/ 1086 h 3310"/>
                <a:gd name="T40" fmla="*/ 2045 w 3331"/>
                <a:gd name="T41" fmla="*/ 620 h 3310"/>
                <a:gd name="T42" fmla="*/ 1817 w 3331"/>
                <a:gd name="T43" fmla="*/ 352 h 3310"/>
                <a:gd name="T44" fmla="*/ 1321 w 3331"/>
                <a:gd name="T45" fmla="*/ 561 h 3310"/>
                <a:gd name="T46" fmla="*/ 1141 w 3331"/>
                <a:gd name="T47" fmla="*/ 997 h 3310"/>
                <a:gd name="T48" fmla="*/ 1514 w 3331"/>
                <a:gd name="T49" fmla="*/ 352 h 3310"/>
                <a:gd name="T50" fmla="*/ 2075 w 3331"/>
                <a:gd name="T51" fmla="*/ 51 h 3310"/>
                <a:gd name="T52" fmla="*/ 2616 w 3331"/>
                <a:gd name="T53" fmla="*/ 297 h 3310"/>
                <a:gd name="T54" fmla="*/ 3033 w 3331"/>
                <a:gd name="T55" fmla="*/ 710 h 3310"/>
                <a:gd name="T56" fmla="*/ 3280 w 3331"/>
                <a:gd name="T57" fmla="*/ 1247 h 3310"/>
                <a:gd name="T58" fmla="*/ 3319 w 3331"/>
                <a:gd name="T59" fmla="*/ 1862 h 3310"/>
                <a:gd name="T60" fmla="*/ 3136 w 3331"/>
                <a:gd name="T61" fmla="*/ 2432 h 3310"/>
                <a:gd name="T62" fmla="*/ 2771 w 3331"/>
                <a:gd name="T63" fmla="*/ 2892 h 3310"/>
                <a:gd name="T64" fmla="*/ 2268 w 3331"/>
                <a:gd name="T65" fmla="*/ 3197 h 3310"/>
                <a:gd name="T66" fmla="*/ 1666 w 3331"/>
                <a:gd name="T67" fmla="*/ 3310 h 3310"/>
                <a:gd name="T68" fmla="*/ 1313 w 3331"/>
                <a:gd name="T69" fmla="*/ 3215 h 3310"/>
                <a:gd name="T70" fmla="*/ 1678 w 3331"/>
                <a:gd name="T71" fmla="*/ 3027 h 3310"/>
                <a:gd name="T72" fmla="*/ 1893 w 3331"/>
                <a:gd name="T73" fmla="*/ 3115 h 3310"/>
                <a:gd name="T74" fmla="*/ 2094 w 3331"/>
                <a:gd name="T75" fmla="*/ 3039 h 3310"/>
                <a:gd name="T76" fmla="*/ 2348 w 3331"/>
                <a:gd name="T77" fmla="*/ 1907 h 3310"/>
                <a:gd name="T78" fmla="*/ 2296 w 3331"/>
                <a:gd name="T79" fmla="*/ 1685 h 3310"/>
                <a:gd name="T80" fmla="*/ 2151 w 3331"/>
                <a:gd name="T81" fmla="*/ 1405 h 3310"/>
                <a:gd name="T82" fmla="*/ 1514 w 3331"/>
                <a:gd name="T83" fmla="*/ 1443 h 3310"/>
                <a:gd name="T84" fmla="*/ 1062 w 3331"/>
                <a:gd name="T85" fmla="*/ 1562 h 3310"/>
                <a:gd name="T86" fmla="*/ 958 w 3331"/>
                <a:gd name="T87" fmla="*/ 1741 h 3310"/>
                <a:gd name="T88" fmla="*/ 799 w 3331"/>
                <a:gd name="T89" fmla="*/ 1921 h 3310"/>
                <a:gd name="T90" fmla="*/ 822 w 3331"/>
                <a:gd name="T91" fmla="*/ 2159 h 3310"/>
                <a:gd name="T92" fmla="*/ 695 w 3331"/>
                <a:gd name="T93" fmla="*/ 2377 h 3310"/>
                <a:gd name="T94" fmla="*/ 529 w 3331"/>
                <a:gd name="T95" fmla="*/ 2555 h 3310"/>
                <a:gd name="T96" fmla="*/ 365 w 3331"/>
                <a:gd name="T97" fmla="*/ 2645 h 3310"/>
                <a:gd name="T98" fmla="*/ 180 w 3331"/>
                <a:gd name="T99" fmla="*/ 2403 h 3310"/>
                <a:gd name="T100" fmla="*/ 13 w 3331"/>
                <a:gd name="T101" fmla="*/ 1854 h 3310"/>
                <a:gd name="T102" fmla="*/ 51 w 3331"/>
                <a:gd name="T103" fmla="*/ 1247 h 3310"/>
                <a:gd name="T104" fmla="*/ 299 w 3331"/>
                <a:gd name="T105" fmla="*/ 710 h 3310"/>
                <a:gd name="T106" fmla="*/ 715 w 3331"/>
                <a:gd name="T107" fmla="*/ 297 h 3310"/>
                <a:gd name="T108" fmla="*/ 1256 w 3331"/>
                <a:gd name="T109" fmla="*/ 51 h 3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331" h="3310">
                  <a:moveTo>
                    <a:pt x="2501" y="2313"/>
                  </a:moveTo>
                  <a:lnTo>
                    <a:pt x="2475" y="2414"/>
                  </a:lnTo>
                  <a:lnTo>
                    <a:pt x="2447" y="2511"/>
                  </a:lnTo>
                  <a:lnTo>
                    <a:pt x="2414" y="2603"/>
                  </a:lnTo>
                  <a:lnTo>
                    <a:pt x="2378" y="2692"/>
                  </a:lnTo>
                  <a:lnTo>
                    <a:pt x="2339" y="2775"/>
                  </a:lnTo>
                  <a:lnTo>
                    <a:pt x="2297" y="2853"/>
                  </a:lnTo>
                  <a:lnTo>
                    <a:pt x="2374" y="2809"/>
                  </a:lnTo>
                  <a:lnTo>
                    <a:pt x="2449" y="2761"/>
                  </a:lnTo>
                  <a:lnTo>
                    <a:pt x="2519" y="2707"/>
                  </a:lnTo>
                  <a:lnTo>
                    <a:pt x="2586" y="2650"/>
                  </a:lnTo>
                  <a:lnTo>
                    <a:pt x="2650" y="2588"/>
                  </a:lnTo>
                  <a:lnTo>
                    <a:pt x="2708" y="2522"/>
                  </a:lnTo>
                  <a:lnTo>
                    <a:pt x="2763" y="2454"/>
                  </a:lnTo>
                  <a:lnTo>
                    <a:pt x="2704" y="2415"/>
                  </a:lnTo>
                  <a:lnTo>
                    <a:pt x="2640" y="2379"/>
                  </a:lnTo>
                  <a:lnTo>
                    <a:pt x="2572" y="2345"/>
                  </a:lnTo>
                  <a:lnTo>
                    <a:pt x="2501" y="2313"/>
                  </a:lnTo>
                  <a:close/>
                  <a:moveTo>
                    <a:pt x="2916" y="1116"/>
                  </a:moveTo>
                  <a:lnTo>
                    <a:pt x="2850" y="1158"/>
                  </a:lnTo>
                  <a:lnTo>
                    <a:pt x="2781" y="1197"/>
                  </a:lnTo>
                  <a:lnTo>
                    <a:pt x="2708" y="1234"/>
                  </a:lnTo>
                  <a:lnTo>
                    <a:pt x="2632" y="1267"/>
                  </a:lnTo>
                  <a:lnTo>
                    <a:pt x="2554" y="1298"/>
                  </a:lnTo>
                  <a:lnTo>
                    <a:pt x="2565" y="1415"/>
                  </a:lnTo>
                  <a:lnTo>
                    <a:pt x="2571" y="1533"/>
                  </a:lnTo>
                  <a:lnTo>
                    <a:pt x="2574" y="1655"/>
                  </a:lnTo>
                  <a:lnTo>
                    <a:pt x="2571" y="1776"/>
                  </a:lnTo>
                  <a:lnTo>
                    <a:pt x="2565" y="1895"/>
                  </a:lnTo>
                  <a:lnTo>
                    <a:pt x="2554" y="2011"/>
                  </a:lnTo>
                  <a:lnTo>
                    <a:pt x="2632" y="2042"/>
                  </a:lnTo>
                  <a:lnTo>
                    <a:pt x="2708" y="2076"/>
                  </a:lnTo>
                  <a:lnTo>
                    <a:pt x="2781" y="2113"/>
                  </a:lnTo>
                  <a:lnTo>
                    <a:pt x="2850" y="2151"/>
                  </a:lnTo>
                  <a:lnTo>
                    <a:pt x="2916" y="2193"/>
                  </a:lnTo>
                  <a:lnTo>
                    <a:pt x="2949" y="2109"/>
                  </a:lnTo>
                  <a:lnTo>
                    <a:pt x="2976" y="2022"/>
                  </a:lnTo>
                  <a:lnTo>
                    <a:pt x="2998" y="1934"/>
                  </a:lnTo>
                  <a:lnTo>
                    <a:pt x="3015" y="1842"/>
                  </a:lnTo>
                  <a:lnTo>
                    <a:pt x="3025" y="1750"/>
                  </a:lnTo>
                  <a:lnTo>
                    <a:pt x="3028" y="1655"/>
                  </a:lnTo>
                  <a:lnTo>
                    <a:pt x="3025" y="1559"/>
                  </a:lnTo>
                  <a:lnTo>
                    <a:pt x="3015" y="1467"/>
                  </a:lnTo>
                  <a:lnTo>
                    <a:pt x="2998" y="1375"/>
                  </a:lnTo>
                  <a:lnTo>
                    <a:pt x="2976" y="1287"/>
                  </a:lnTo>
                  <a:lnTo>
                    <a:pt x="2949" y="1201"/>
                  </a:lnTo>
                  <a:lnTo>
                    <a:pt x="2916" y="1116"/>
                  </a:lnTo>
                  <a:close/>
                  <a:moveTo>
                    <a:pt x="417" y="1116"/>
                  </a:moveTo>
                  <a:lnTo>
                    <a:pt x="387" y="1188"/>
                  </a:lnTo>
                  <a:lnTo>
                    <a:pt x="362" y="1262"/>
                  </a:lnTo>
                  <a:lnTo>
                    <a:pt x="341" y="1337"/>
                  </a:lnTo>
                  <a:lnTo>
                    <a:pt x="325" y="1415"/>
                  </a:lnTo>
                  <a:lnTo>
                    <a:pt x="313" y="1493"/>
                  </a:lnTo>
                  <a:lnTo>
                    <a:pt x="306" y="1573"/>
                  </a:lnTo>
                  <a:lnTo>
                    <a:pt x="304" y="1655"/>
                  </a:lnTo>
                  <a:lnTo>
                    <a:pt x="306" y="1736"/>
                  </a:lnTo>
                  <a:lnTo>
                    <a:pt x="313" y="1816"/>
                  </a:lnTo>
                  <a:lnTo>
                    <a:pt x="325" y="1895"/>
                  </a:lnTo>
                  <a:lnTo>
                    <a:pt x="341" y="1972"/>
                  </a:lnTo>
                  <a:lnTo>
                    <a:pt x="362" y="2048"/>
                  </a:lnTo>
                  <a:lnTo>
                    <a:pt x="387" y="2122"/>
                  </a:lnTo>
                  <a:lnTo>
                    <a:pt x="417" y="2194"/>
                  </a:lnTo>
                  <a:lnTo>
                    <a:pt x="482" y="2152"/>
                  </a:lnTo>
                  <a:lnTo>
                    <a:pt x="551" y="2113"/>
                  </a:lnTo>
                  <a:lnTo>
                    <a:pt x="623" y="2076"/>
                  </a:lnTo>
                  <a:lnTo>
                    <a:pt x="699" y="2042"/>
                  </a:lnTo>
                  <a:lnTo>
                    <a:pt x="778" y="2011"/>
                  </a:lnTo>
                  <a:lnTo>
                    <a:pt x="767" y="1894"/>
                  </a:lnTo>
                  <a:lnTo>
                    <a:pt x="760" y="1776"/>
                  </a:lnTo>
                  <a:lnTo>
                    <a:pt x="758" y="1655"/>
                  </a:lnTo>
                  <a:lnTo>
                    <a:pt x="760" y="1533"/>
                  </a:lnTo>
                  <a:lnTo>
                    <a:pt x="766" y="1415"/>
                  </a:lnTo>
                  <a:lnTo>
                    <a:pt x="778" y="1298"/>
                  </a:lnTo>
                  <a:lnTo>
                    <a:pt x="699" y="1267"/>
                  </a:lnTo>
                  <a:lnTo>
                    <a:pt x="623" y="1234"/>
                  </a:lnTo>
                  <a:lnTo>
                    <a:pt x="551" y="1197"/>
                  </a:lnTo>
                  <a:lnTo>
                    <a:pt x="482" y="1158"/>
                  </a:lnTo>
                  <a:lnTo>
                    <a:pt x="417" y="1116"/>
                  </a:lnTo>
                  <a:close/>
                  <a:moveTo>
                    <a:pt x="1033" y="457"/>
                  </a:moveTo>
                  <a:lnTo>
                    <a:pt x="956" y="501"/>
                  </a:lnTo>
                  <a:lnTo>
                    <a:pt x="883" y="548"/>
                  </a:lnTo>
                  <a:lnTo>
                    <a:pt x="811" y="601"/>
                  </a:lnTo>
                  <a:lnTo>
                    <a:pt x="745" y="660"/>
                  </a:lnTo>
                  <a:lnTo>
                    <a:pt x="683" y="721"/>
                  </a:lnTo>
                  <a:lnTo>
                    <a:pt x="623" y="787"/>
                  </a:lnTo>
                  <a:lnTo>
                    <a:pt x="568" y="855"/>
                  </a:lnTo>
                  <a:lnTo>
                    <a:pt x="627" y="894"/>
                  </a:lnTo>
                  <a:lnTo>
                    <a:pt x="691" y="930"/>
                  </a:lnTo>
                  <a:lnTo>
                    <a:pt x="759" y="964"/>
                  </a:lnTo>
                  <a:lnTo>
                    <a:pt x="830" y="996"/>
                  </a:lnTo>
                  <a:lnTo>
                    <a:pt x="856" y="895"/>
                  </a:lnTo>
                  <a:lnTo>
                    <a:pt x="885" y="798"/>
                  </a:lnTo>
                  <a:lnTo>
                    <a:pt x="917" y="705"/>
                  </a:lnTo>
                  <a:lnTo>
                    <a:pt x="953" y="618"/>
                  </a:lnTo>
                  <a:lnTo>
                    <a:pt x="991" y="535"/>
                  </a:lnTo>
                  <a:lnTo>
                    <a:pt x="1033" y="457"/>
                  </a:lnTo>
                  <a:close/>
                  <a:moveTo>
                    <a:pt x="2297" y="456"/>
                  </a:moveTo>
                  <a:lnTo>
                    <a:pt x="2339" y="535"/>
                  </a:lnTo>
                  <a:lnTo>
                    <a:pt x="2378" y="618"/>
                  </a:lnTo>
                  <a:lnTo>
                    <a:pt x="2414" y="705"/>
                  </a:lnTo>
                  <a:lnTo>
                    <a:pt x="2447" y="798"/>
                  </a:lnTo>
                  <a:lnTo>
                    <a:pt x="2476" y="895"/>
                  </a:lnTo>
                  <a:lnTo>
                    <a:pt x="2501" y="996"/>
                  </a:lnTo>
                  <a:lnTo>
                    <a:pt x="2573" y="964"/>
                  </a:lnTo>
                  <a:lnTo>
                    <a:pt x="2640" y="930"/>
                  </a:lnTo>
                  <a:lnTo>
                    <a:pt x="2704" y="894"/>
                  </a:lnTo>
                  <a:lnTo>
                    <a:pt x="2763" y="855"/>
                  </a:lnTo>
                  <a:lnTo>
                    <a:pt x="2708" y="787"/>
                  </a:lnTo>
                  <a:lnTo>
                    <a:pt x="2650" y="721"/>
                  </a:lnTo>
                  <a:lnTo>
                    <a:pt x="2587" y="659"/>
                  </a:lnTo>
                  <a:lnTo>
                    <a:pt x="2520" y="601"/>
                  </a:lnTo>
                  <a:lnTo>
                    <a:pt x="2449" y="548"/>
                  </a:lnTo>
                  <a:lnTo>
                    <a:pt x="2374" y="501"/>
                  </a:lnTo>
                  <a:lnTo>
                    <a:pt x="2297" y="456"/>
                  </a:lnTo>
                  <a:close/>
                  <a:moveTo>
                    <a:pt x="1817" y="352"/>
                  </a:moveTo>
                  <a:lnTo>
                    <a:pt x="1817" y="1142"/>
                  </a:lnTo>
                  <a:lnTo>
                    <a:pt x="1919" y="1134"/>
                  </a:lnTo>
                  <a:lnTo>
                    <a:pt x="2020" y="1121"/>
                  </a:lnTo>
                  <a:lnTo>
                    <a:pt x="2117" y="1106"/>
                  </a:lnTo>
                  <a:lnTo>
                    <a:pt x="2212" y="1086"/>
                  </a:lnTo>
                  <a:lnTo>
                    <a:pt x="2190" y="997"/>
                  </a:lnTo>
                  <a:lnTo>
                    <a:pt x="2166" y="911"/>
                  </a:lnTo>
                  <a:lnTo>
                    <a:pt x="2139" y="831"/>
                  </a:lnTo>
                  <a:lnTo>
                    <a:pt x="2110" y="755"/>
                  </a:lnTo>
                  <a:lnTo>
                    <a:pt x="2078" y="686"/>
                  </a:lnTo>
                  <a:lnTo>
                    <a:pt x="2045" y="620"/>
                  </a:lnTo>
                  <a:lnTo>
                    <a:pt x="2010" y="561"/>
                  </a:lnTo>
                  <a:lnTo>
                    <a:pt x="1973" y="507"/>
                  </a:lnTo>
                  <a:lnTo>
                    <a:pt x="1936" y="459"/>
                  </a:lnTo>
                  <a:lnTo>
                    <a:pt x="1897" y="416"/>
                  </a:lnTo>
                  <a:lnTo>
                    <a:pt x="1857" y="381"/>
                  </a:lnTo>
                  <a:lnTo>
                    <a:pt x="1817" y="352"/>
                  </a:lnTo>
                  <a:close/>
                  <a:moveTo>
                    <a:pt x="1514" y="352"/>
                  </a:moveTo>
                  <a:lnTo>
                    <a:pt x="1474" y="381"/>
                  </a:lnTo>
                  <a:lnTo>
                    <a:pt x="1434" y="416"/>
                  </a:lnTo>
                  <a:lnTo>
                    <a:pt x="1396" y="459"/>
                  </a:lnTo>
                  <a:lnTo>
                    <a:pt x="1358" y="507"/>
                  </a:lnTo>
                  <a:lnTo>
                    <a:pt x="1321" y="561"/>
                  </a:lnTo>
                  <a:lnTo>
                    <a:pt x="1287" y="620"/>
                  </a:lnTo>
                  <a:lnTo>
                    <a:pt x="1253" y="686"/>
                  </a:lnTo>
                  <a:lnTo>
                    <a:pt x="1222" y="755"/>
                  </a:lnTo>
                  <a:lnTo>
                    <a:pt x="1192" y="831"/>
                  </a:lnTo>
                  <a:lnTo>
                    <a:pt x="1165" y="911"/>
                  </a:lnTo>
                  <a:lnTo>
                    <a:pt x="1141" y="997"/>
                  </a:lnTo>
                  <a:lnTo>
                    <a:pt x="1119" y="1086"/>
                  </a:lnTo>
                  <a:lnTo>
                    <a:pt x="1214" y="1106"/>
                  </a:lnTo>
                  <a:lnTo>
                    <a:pt x="1312" y="1121"/>
                  </a:lnTo>
                  <a:lnTo>
                    <a:pt x="1412" y="1134"/>
                  </a:lnTo>
                  <a:lnTo>
                    <a:pt x="1514" y="1142"/>
                  </a:lnTo>
                  <a:lnTo>
                    <a:pt x="1514" y="352"/>
                  </a:lnTo>
                  <a:close/>
                  <a:moveTo>
                    <a:pt x="1666" y="0"/>
                  </a:moveTo>
                  <a:lnTo>
                    <a:pt x="1666" y="0"/>
                  </a:lnTo>
                  <a:lnTo>
                    <a:pt x="1771" y="3"/>
                  </a:lnTo>
                  <a:lnTo>
                    <a:pt x="1874" y="13"/>
                  </a:lnTo>
                  <a:lnTo>
                    <a:pt x="1976" y="29"/>
                  </a:lnTo>
                  <a:lnTo>
                    <a:pt x="2075" y="51"/>
                  </a:lnTo>
                  <a:lnTo>
                    <a:pt x="2172" y="78"/>
                  </a:lnTo>
                  <a:lnTo>
                    <a:pt x="2268" y="112"/>
                  </a:lnTo>
                  <a:lnTo>
                    <a:pt x="2359" y="150"/>
                  </a:lnTo>
                  <a:lnTo>
                    <a:pt x="2448" y="195"/>
                  </a:lnTo>
                  <a:lnTo>
                    <a:pt x="2534" y="244"/>
                  </a:lnTo>
                  <a:lnTo>
                    <a:pt x="2616" y="297"/>
                  </a:lnTo>
                  <a:lnTo>
                    <a:pt x="2696" y="355"/>
                  </a:lnTo>
                  <a:lnTo>
                    <a:pt x="2771" y="418"/>
                  </a:lnTo>
                  <a:lnTo>
                    <a:pt x="2844" y="485"/>
                  </a:lnTo>
                  <a:lnTo>
                    <a:pt x="2911" y="557"/>
                  </a:lnTo>
                  <a:lnTo>
                    <a:pt x="2973" y="632"/>
                  </a:lnTo>
                  <a:lnTo>
                    <a:pt x="3033" y="710"/>
                  </a:lnTo>
                  <a:lnTo>
                    <a:pt x="3086" y="792"/>
                  </a:lnTo>
                  <a:lnTo>
                    <a:pt x="3136" y="877"/>
                  </a:lnTo>
                  <a:lnTo>
                    <a:pt x="3181" y="965"/>
                  </a:lnTo>
                  <a:lnTo>
                    <a:pt x="3219" y="1057"/>
                  </a:lnTo>
                  <a:lnTo>
                    <a:pt x="3253" y="1152"/>
                  </a:lnTo>
                  <a:lnTo>
                    <a:pt x="3280" y="1247"/>
                  </a:lnTo>
                  <a:lnTo>
                    <a:pt x="3302" y="1346"/>
                  </a:lnTo>
                  <a:lnTo>
                    <a:pt x="3319" y="1447"/>
                  </a:lnTo>
                  <a:lnTo>
                    <a:pt x="3328" y="1550"/>
                  </a:lnTo>
                  <a:lnTo>
                    <a:pt x="3331" y="1655"/>
                  </a:lnTo>
                  <a:lnTo>
                    <a:pt x="3328" y="1759"/>
                  </a:lnTo>
                  <a:lnTo>
                    <a:pt x="3319" y="1862"/>
                  </a:lnTo>
                  <a:lnTo>
                    <a:pt x="3302" y="1963"/>
                  </a:lnTo>
                  <a:lnTo>
                    <a:pt x="3280" y="2062"/>
                  </a:lnTo>
                  <a:lnTo>
                    <a:pt x="3253" y="2158"/>
                  </a:lnTo>
                  <a:lnTo>
                    <a:pt x="3219" y="2252"/>
                  </a:lnTo>
                  <a:lnTo>
                    <a:pt x="3181" y="2343"/>
                  </a:lnTo>
                  <a:lnTo>
                    <a:pt x="3136" y="2432"/>
                  </a:lnTo>
                  <a:lnTo>
                    <a:pt x="3086" y="2517"/>
                  </a:lnTo>
                  <a:lnTo>
                    <a:pt x="3033" y="2599"/>
                  </a:lnTo>
                  <a:lnTo>
                    <a:pt x="2973" y="2678"/>
                  </a:lnTo>
                  <a:lnTo>
                    <a:pt x="2911" y="2753"/>
                  </a:lnTo>
                  <a:lnTo>
                    <a:pt x="2844" y="2824"/>
                  </a:lnTo>
                  <a:lnTo>
                    <a:pt x="2771" y="2892"/>
                  </a:lnTo>
                  <a:lnTo>
                    <a:pt x="2696" y="2954"/>
                  </a:lnTo>
                  <a:lnTo>
                    <a:pt x="2616" y="3012"/>
                  </a:lnTo>
                  <a:lnTo>
                    <a:pt x="2534" y="3066"/>
                  </a:lnTo>
                  <a:lnTo>
                    <a:pt x="2448" y="3115"/>
                  </a:lnTo>
                  <a:lnTo>
                    <a:pt x="2359" y="3159"/>
                  </a:lnTo>
                  <a:lnTo>
                    <a:pt x="2268" y="3197"/>
                  </a:lnTo>
                  <a:lnTo>
                    <a:pt x="2172" y="3231"/>
                  </a:lnTo>
                  <a:lnTo>
                    <a:pt x="2075" y="3259"/>
                  </a:lnTo>
                  <a:lnTo>
                    <a:pt x="1976" y="3281"/>
                  </a:lnTo>
                  <a:lnTo>
                    <a:pt x="1874" y="3296"/>
                  </a:lnTo>
                  <a:lnTo>
                    <a:pt x="1771" y="3305"/>
                  </a:lnTo>
                  <a:lnTo>
                    <a:pt x="1666" y="3310"/>
                  </a:lnTo>
                  <a:lnTo>
                    <a:pt x="1576" y="3307"/>
                  </a:lnTo>
                  <a:lnTo>
                    <a:pt x="1488" y="3299"/>
                  </a:lnTo>
                  <a:lnTo>
                    <a:pt x="1400" y="3288"/>
                  </a:lnTo>
                  <a:lnTo>
                    <a:pt x="1314" y="3271"/>
                  </a:lnTo>
                  <a:lnTo>
                    <a:pt x="1230" y="3251"/>
                  </a:lnTo>
                  <a:lnTo>
                    <a:pt x="1313" y="3215"/>
                  </a:lnTo>
                  <a:lnTo>
                    <a:pt x="1392" y="3177"/>
                  </a:lnTo>
                  <a:lnTo>
                    <a:pt x="1469" y="3137"/>
                  </a:lnTo>
                  <a:lnTo>
                    <a:pt x="1540" y="3097"/>
                  </a:lnTo>
                  <a:lnTo>
                    <a:pt x="1608" y="3057"/>
                  </a:lnTo>
                  <a:lnTo>
                    <a:pt x="1670" y="3018"/>
                  </a:lnTo>
                  <a:lnTo>
                    <a:pt x="1678" y="3027"/>
                  </a:lnTo>
                  <a:lnTo>
                    <a:pt x="1709" y="3053"/>
                  </a:lnTo>
                  <a:lnTo>
                    <a:pt x="1741" y="3075"/>
                  </a:lnTo>
                  <a:lnTo>
                    <a:pt x="1777" y="3092"/>
                  </a:lnTo>
                  <a:lnTo>
                    <a:pt x="1814" y="3105"/>
                  </a:lnTo>
                  <a:lnTo>
                    <a:pt x="1853" y="3112"/>
                  </a:lnTo>
                  <a:lnTo>
                    <a:pt x="1893" y="3115"/>
                  </a:lnTo>
                  <a:lnTo>
                    <a:pt x="1924" y="3113"/>
                  </a:lnTo>
                  <a:lnTo>
                    <a:pt x="1956" y="3109"/>
                  </a:lnTo>
                  <a:lnTo>
                    <a:pt x="1986" y="3101"/>
                  </a:lnTo>
                  <a:lnTo>
                    <a:pt x="2025" y="3085"/>
                  </a:lnTo>
                  <a:lnTo>
                    <a:pt x="2061" y="3064"/>
                  </a:lnTo>
                  <a:lnTo>
                    <a:pt x="2094" y="3039"/>
                  </a:lnTo>
                  <a:lnTo>
                    <a:pt x="2122" y="3010"/>
                  </a:lnTo>
                  <a:lnTo>
                    <a:pt x="2147" y="2978"/>
                  </a:lnTo>
                  <a:lnTo>
                    <a:pt x="2167" y="2943"/>
                  </a:lnTo>
                  <a:lnTo>
                    <a:pt x="2182" y="2903"/>
                  </a:lnTo>
                  <a:lnTo>
                    <a:pt x="2192" y="2862"/>
                  </a:lnTo>
                  <a:lnTo>
                    <a:pt x="2348" y="1907"/>
                  </a:lnTo>
                  <a:lnTo>
                    <a:pt x="2351" y="1867"/>
                  </a:lnTo>
                  <a:lnTo>
                    <a:pt x="2350" y="1829"/>
                  </a:lnTo>
                  <a:lnTo>
                    <a:pt x="2344" y="1790"/>
                  </a:lnTo>
                  <a:lnTo>
                    <a:pt x="2333" y="1754"/>
                  </a:lnTo>
                  <a:lnTo>
                    <a:pt x="2317" y="1718"/>
                  </a:lnTo>
                  <a:lnTo>
                    <a:pt x="2296" y="1685"/>
                  </a:lnTo>
                  <a:lnTo>
                    <a:pt x="2272" y="1655"/>
                  </a:lnTo>
                  <a:lnTo>
                    <a:pt x="2272" y="1655"/>
                  </a:lnTo>
                  <a:lnTo>
                    <a:pt x="2270" y="1562"/>
                  </a:lnTo>
                  <a:lnTo>
                    <a:pt x="2266" y="1472"/>
                  </a:lnTo>
                  <a:lnTo>
                    <a:pt x="2258" y="1385"/>
                  </a:lnTo>
                  <a:lnTo>
                    <a:pt x="2151" y="1405"/>
                  </a:lnTo>
                  <a:lnTo>
                    <a:pt x="2043" y="1422"/>
                  </a:lnTo>
                  <a:lnTo>
                    <a:pt x="1931" y="1436"/>
                  </a:lnTo>
                  <a:lnTo>
                    <a:pt x="1817" y="1443"/>
                  </a:lnTo>
                  <a:lnTo>
                    <a:pt x="1817" y="1592"/>
                  </a:lnTo>
                  <a:lnTo>
                    <a:pt x="1514" y="1639"/>
                  </a:lnTo>
                  <a:lnTo>
                    <a:pt x="1514" y="1443"/>
                  </a:lnTo>
                  <a:lnTo>
                    <a:pt x="1401" y="1436"/>
                  </a:lnTo>
                  <a:lnTo>
                    <a:pt x="1289" y="1422"/>
                  </a:lnTo>
                  <a:lnTo>
                    <a:pt x="1180" y="1405"/>
                  </a:lnTo>
                  <a:lnTo>
                    <a:pt x="1073" y="1385"/>
                  </a:lnTo>
                  <a:lnTo>
                    <a:pt x="1066" y="1472"/>
                  </a:lnTo>
                  <a:lnTo>
                    <a:pt x="1062" y="1562"/>
                  </a:lnTo>
                  <a:lnTo>
                    <a:pt x="1061" y="1655"/>
                  </a:lnTo>
                  <a:lnTo>
                    <a:pt x="1061" y="1684"/>
                  </a:lnTo>
                  <a:lnTo>
                    <a:pt x="1062" y="1713"/>
                  </a:lnTo>
                  <a:lnTo>
                    <a:pt x="1039" y="1716"/>
                  </a:lnTo>
                  <a:lnTo>
                    <a:pt x="997" y="1727"/>
                  </a:lnTo>
                  <a:lnTo>
                    <a:pt x="958" y="1741"/>
                  </a:lnTo>
                  <a:lnTo>
                    <a:pt x="922" y="1761"/>
                  </a:lnTo>
                  <a:lnTo>
                    <a:pt x="890" y="1785"/>
                  </a:lnTo>
                  <a:lnTo>
                    <a:pt x="861" y="1814"/>
                  </a:lnTo>
                  <a:lnTo>
                    <a:pt x="835" y="1846"/>
                  </a:lnTo>
                  <a:lnTo>
                    <a:pt x="814" y="1882"/>
                  </a:lnTo>
                  <a:lnTo>
                    <a:pt x="799" y="1921"/>
                  </a:lnTo>
                  <a:lnTo>
                    <a:pt x="788" y="1962"/>
                  </a:lnTo>
                  <a:lnTo>
                    <a:pt x="784" y="2002"/>
                  </a:lnTo>
                  <a:lnTo>
                    <a:pt x="785" y="2044"/>
                  </a:lnTo>
                  <a:lnTo>
                    <a:pt x="793" y="2083"/>
                  </a:lnTo>
                  <a:lnTo>
                    <a:pt x="805" y="2122"/>
                  </a:lnTo>
                  <a:lnTo>
                    <a:pt x="822" y="2159"/>
                  </a:lnTo>
                  <a:lnTo>
                    <a:pt x="845" y="2194"/>
                  </a:lnTo>
                  <a:lnTo>
                    <a:pt x="872" y="2225"/>
                  </a:lnTo>
                  <a:lnTo>
                    <a:pt x="835" y="2267"/>
                  </a:lnTo>
                  <a:lnTo>
                    <a:pt x="801" y="2305"/>
                  </a:lnTo>
                  <a:lnTo>
                    <a:pt x="765" y="2341"/>
                  </a:lnTo>
                  <a:lnTo>
                    <a:pt x="695" y="2377"/>
                  </a:lnTo>
                  <a:lnTo>
                    <a:pt x="629" y="2414"/>
                  </a:lnTo>
                  <a:lnTo>
                    <a:pt x="568" y="2454"/>
                  </a:lnTo>
                  <a:lnTo>
                    <a:pt x="585" y="2475"/>
                  </a:lnTo>
                  <a:lnTo>
                    <a:pt x="603" y="2495"/>
                  </a:lnTo>
                  <a:lnTo>
                    <a:pt x="564" y="2527"/>
                  </a:lnTo>
                  <a:lnTo>
                    <a:pt x="529" y="2555"/>
                  </a:lnTo>
                  <a:lnTo>
                    <a:pt x="494" y="2579"/>
                  </a:lnTo>
                  <a:lnTo>
                    <a:pt x="463" y="2599"/>
                  </a:lnTo>
                  <a:lnTo>
                    <a:pt x="434" y="2616"/>
                  </a:lnTo>
                  <a:lnTo>
                    <a:pt x="408" y="2629"/>
                  </a:lnTo>
                  <a:lnTo>
                    <a:pt x="385" y="2639"/>
                  </a:lnTo>
                  <a:lnTo>
                    <a:pt x="365" y="2645"/>
                  </a:lnTo>
                  <a:lnTo>
                    <a:pt x="349" y="2648"/>
                  </a:lnTo>
                  <a:lnTo>
                    <a:pt x="339" y="2645"/>
                  </a:lnTo>
                  <a:lnTo>
                    <a:pt x="331" y="2642"/>
                  </a:lnTo>
                  <a:lnTo>
                    <a:pt x="276" y="2565"/>
                  </a:lnTo>
                  <a:lnTo>
                    <a:pt x="226" y="2486"/>
                  </a:lnTo>
                  <a:lnTo>
                    <a:pt x="180" y="2403"/>
                  </a:lnTo>
                  <a:lnTo>
                    <a:pt x="139" y="2317"/>
                  </a:lnTo>
                  <a:lnTo>
                    <a:pt x="104" y="2229"/>
                  </a:lnTo>
                  <a:lnTo>
                    <a:pt x="73" y="2139"/>
                  </a:lnTo>
                  <a:lnTo>
                    <a:pt x="47" y="2045"/>
                  </a:lnTo>
                  <a:lnTo>
                    <a:pt x="27" y="1950"/>
                  </a:lnTo>
                  <a:lnTo>
                    <a:pt x="13" y="1854"/>
                  </a:lnTo>
                  <a:lnTo>
                    <a:pt x="3" y="1755"/>
                  </a:lnTo>
                  <a:lnTo>
                    <a:pt x="0" y="1655"/>
                  </a:lnTo>
                  <a:lnTo>
                    <a:pt x="3" y="1550"/>
                  </a:lnTo>
                  <a:lnTo>
                    <a:pt x="14" y="1447"/>
                  </a:lnTo>
                  <a:lnTo>
                    <a:pt x="29" y="1346"/>
                  </a:lnTo>
                  <a:lnTo>
                    <a:pt x="51" y="1247"/>
                  </a:lnTo>
                  <a:lnTo>
                    <a:pt x="80" y="1152"/>
                  </a:lnTo>
                  <a:lnTo>
                    <a:pt x="113" y="1057"/>
                  </a:lnTo>
                  <a:lnTo>
                    <a:pt x="152" y="965"/>
                  </a:lnTo>
                  <a:lnTo>
                    <a:pt x="196" y="877"/>
                  </a:lnTo>
                  <a:lnTo>
                    <a:pt x="245" y="792"/>
                  </a:lnTo>
                  <a:lnTo>
                    <a:pt x="299" y="710"/>
                  </a:lnTo>
                  <a:lnTo>
                    <a:pt x="358" y="632"/>
                  </a:lnTo>
                  <a:lnTo>
                    <a:pt x="421" y="557"/>
                  </a:lnTo>
                  <a:lnTo>
                    <a:pt x="489" y="485"/>
                  </a:lnTo>
                  <a:lnTo>
                    <a:pt x="560" y="418"/>
                  </a:lnTo>
                  <a:lnTo>
                    <a:pt x="635" y="355"/>
                  </a:lnTo>
                  <a:lnTo>
                    <a:pt x="715" y="297"/>
                  </a:lnTo>
                  <a:lnTo>
                    <a:pt x="798" y="244"/>
                  </a:lnTo>
                  <a:lnTo>
                    <a:pt x="884" y="195"/>
                  </a:lnTo>
                  <a:lnTo>
                    <a:pt x="973" y="150"/>
                  </a:lnTo>
                  <a:lnTo>
                    <a:pt x="1065" y="112"/>
                  </a:lnTo>
                  <a:lnTo>
                    <a:pt x="1159" y="78"/>
                  </a:lnTo>
                  <a:lnTo>
                    <a:pt x="1256" y="51"/>
                  </a:lnTo>
                  <a:lnTo>
                    <a:pt x="1356" y="29"/>
                  </a:lnTo>
                  <a:lnTo>
                    <a:pt x="1457" y="13"/>
                  </a:lnTo>
                  <a:lnTo>
                    <a:pt x="1561" y="3"/>
                  </a:lnTo>
                  <a:lnTo>
                    <a:pt x="16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" name="Freeform 223"/>
            <p:cNvSpPr>
              <a:spLocks noEditPoints="1"/>
            </p:cNvSpPr>
            <p:nvPr/>
          </p:nvSpPr>
          <p:spPr bwMode="auto">
            <a:xfrm>
              <a:off x="10445751" y="4256088"/>
              <a:ext cx="306388" cy="220663"/>
            </a:xfrm>
            <a:custGeom>
              <a:avLst/>
              <a:gdLst>
                <a:gd name="T0" fmla="*/ 1200 w 2125"/>
                <a:gd name="T1" fmla="*/ 494 h 1526"/>
                <a:gd name="T2" fmla="*/ 1133 w 2125"/>
                <a:gd name="T3" fmla="*/ 582 h 1526"/>
                <a:gd name="T4" fmla="*/ 1068 w 2125"/>
                <a:gd name="T5" fmla="*/ 663 h 1526"/>
                <a:gd name="T6" fmla="*/ 979 w 2125"/>
                <a:gd name="T7" fmla="*/ 765 h 1526"/>
                <a:gd name="T8" fmla="*/ 871 w 2125"/>
                <a:gd name="T9" fmla="*/ 879 h 1526"/>
                <a:gd name="T10" fmla="*/ 751 w 2125"/>
                <a:gd name="T11" fmla="*/ 993 h 1526"/>
                <a:gd name="T12" fmla="*/ 621 w 2125"/>
                <a:gd name="T13" fmla="*/ 1097 h 1526"/>
                <a:gd name="T14" fmla="*/ 487 w 2125"/>
                <a:gd name="T15" fmla="*/ 1179 h 1526"/>
                <a:gd name="T16" fmla="*/ 354 w 2125"/>
                <a:gd name="T17" fmla="*/ 1230 h 1526"/>
                <a:gd name="T18" fmla="*/ 238 w 2125"/>
                <a:gd name="T19" fmla="*/ 1240 h 1526"/>
                <a:gd name="T20" fmla="*/ 151 w 2125"/>
                <a:gd name="T21" fmla="*/ 1216 h 1526"/>
                <a:gd name="T22" fmla="*/ 285 w 2125"/>
                <a:gd name="T23" fmla="*/ 1313 h 1526"/>
                <a:gd name="T24" fmla="*/ 444 w 2125"/>
                <a:gd name="T25" fmla="*/ 1366 h 1526"/>
                <a:gd name="T26" fmla="*/ 623 w 2125"/>
                <a:gd name="T27" fmla="*/ 1373 h 1526"/>
                <a:gd name="T28" fmla="*/ 801 w 2125"/>
                <a:gd name="T29" fmla="*/ 1344 h 1526"/>
                <a:gd name="T30" fmla="*/ 978 w 2125"/>
                <a:gd name="T31" fmla="*/ 1289 h 1526"/>
                <a:gd name="T32" fmla="*/ 1147 w 2125"/>
                <a:gd name="T33" fmla="*/ 1216 h 1526"/>
                <a:gd name="T34" fmla="*/ 1300 w 2125"/>
                <a:gd name="T35" fmla="*/ 1136 h 1526"/>
                <a:gd name="T36" fmla="*/ 1429 w 2125"/>
                <a:gd name="T37" fmla="*/ 1058 h 1526"/>
                <a:gd name="T38" fmla="*/ 1529 w 2125"/>
                <a:gd name="T39" fmla="*/ 991 h 1526"/>
                <a:gd name="T40" fmla="*/ 1628 w 2125"/>
                <a:gd name="T41" fmla="*/ 919 h 1526"/>
                <a:gd name="T42" fmla="*/ 1979 w 2125"/>
                <a:gd name="T43" fmla="*/ 0 h 1526"/>
                <a:gd name="T44" fmla="*/ 2059 w 2125"/>
                <a:gd name="T45" fmla="*/ 26 h 1526"/>
                <a:gd name="T46" fmla="*/ 2112 w 2125"/>
                <a:gd name="T47" fmla="*/ 92 h 1526"/>
                <a:gd name="T48" fmla="*/ 2123 w 2125"/>
                <a:gd name="T49" fmla="*/ 175 h 1526"/>
                <a:gd name="T50" fmla="*/ 1948 w 2125"/>
                <a:gd name="T51" fmla="*/ 1183 h 1526"/>
                <a:gd name="T52" fmla="*/ 1889 w 2125"/>
                <a:gd name="T53" fmla="*/ 1239 h 1526"/>
                <a:gd name="T54" fmla="*/ 1817 w 2125"/>
                <a:gd name="T55" fmla="*/ 1256 h 1526"/>
                <a:gd name="T56" fmla="*/ 1748 w 2125"/>
                <a:gd name="T57" fmla="*/ 1241 h 1526"/>
                <a:gd name="T58" fmla="*/ 1614 w 2125"/>
                <a:gd name="T59" fmla="*/ 1116 h 1526"/>
                <a:gd name="T60" fmla="*/ 1472 w 2125"/>
                <a:gd name="T61" fmla="*/ 1209 h 1526"/>
                <a:gd name="T62" fmla="*/ 1295 w 2125"/>
                <a:gd name="T63" fmla="*/ 1310 h 1526"/>
                <a:gd name="T64" fmla="*/ 1091 w 2125"/>
                <a:gd name="T65" fmla="*/ 1407 h 1526"/>
                <a:gd name="T66" fmla="*/ 869 w 2125"/>
                <a:gd name="T67" fmla="*/ 1483 h 1526"/>
                <a:gd name="T68" fmla="*/ 640 w 2125"/>
                <a:gd name="T69" fmla="*/ 1523 h 1526"/>
                <a:gd name="T70" fmla="*/ 430 w 2125"/>
                <a:gd name="T71" fmla="*/ 1515 h 1526"/>
                <a:gd name="T72" fmla="*/ 249 w 2125"/>
                <a:gd name="T73" fmla="*/ 1462 h 1526"/>
                <a:gd name="T74" fmla="*/ 91 w 2125"/>
                <a:gd name="T75" fmla="*/ 1365 h 1526"/>
                <a:gd name="T76" fmla="*/ 14 w 2125"/>
                <a:gd name="T77" fmla="*/ 1278 h 1526"/>
                <a:gd name="T78" fmla="*/ 0 w 2125"/>
                <a:gd name="T79" fmla="*/ 1203 h 1526"/>
                <a:gd name="T80" fmla="*/ 28 w 2125"/>
                <a:gd name="T81" fmla="*/ 1129 h 1526"/>
                <a:gd name="T82" fmla="*/ 87 w 2125"/>
                <a:gd name="T83" fmla="*/ 1081 h 1526"/>
                <a:gd name="T84" fmla="*/ 165 w 2125"/>
                <a:gd name="T85" fmla="*/ 1066 h 1526"/>
                <a:gd name="T86" fmla="*/ 232 w 2125"/>
                <a:gd name="T87" fmla="*/ 1086 h 1526"/>
                <a:gd name="T88" fmla="*/ 302 w 2125"/>
                <a:gd name="T89" fmla="*/ 1088 h 1526"/>
                <a:gd name="T90" fmla="*/ 411 w 2125"/>
                <a:gd name="T91" fmla="*/ 1050 h 1526"/>
                <a:gd name="T92" fmla="*/ 533 w 2125"/>
                <a:gd name="T93" fmla="*/ 975 h 1526"/>
                <a:gd name="T94" fmla="*/ 663 w 2125"/>
                <a:gd name="T95" fmla="*/ 869 h 1526"/>
                <a:gd name="T96" fmla="*/ 794 w 2125"/>
                <a:gd name="T97" fmla="*/ 744 h 1526"/>
                <a:gd name="T98" fmla="*/ 921 w 2125"/>
                <a:gd name="T99" fmla="*/ 603 h 1526"/>
                <a:gd name="T100" fmla="*/ 904 w 2125"/>
                <a:gd name="T101" fmla="*/ 412 h 1526"/>
                <a:gd name="T102" fmla="*/ 864 w 2125"/>
                <a:gd name="T103" fmla="*/ 341 h 1526"/>
                <a:gd name="T104" fmla="*/ 867 w 2125"/>
                <a:gd name="T105" fmla="*/ 259 h 1526"/>
                <a:gd name="T106" fmla="*/ 912 w 2125"/>
                <a:gd name="T107" fmla="*/ 191 h 1526"/>
                <a:gd name="T108" fmla="*/ 987 w 2125"/>
                <a:gd name="T109" fmla="*/ 157 h 1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25" h="1526">
                  <a:moveTo>
                    <a:pt x="1973" y="151"/>
                  </a:moveTo>
                  <a:lnTo>
                    <a:pt x="1012" y="306"/>
                  </a:lnTo>
                  <a:lnTo>
                    <a:pt x="1200" y="494"/>
                  </a:lnTo>
                  <a:lnTo>
                    <a:pt x="1161" y="546"/>
                  </a:lnTo>
                  <a:lnTo>
                    <a:pt x="1149" y="563"/>
                  </a:lnTo>
                  <a:lnTo>
                    <a:pt x="1133" y="582"/>
                  </a:lnTo>
                  <a:lnTo>
                    <a:pt x="1114" y="606"/>
                  </a:lnTo>
                  <a:lnTo>
                    <a:pt x="1092" y="633"/>
                  </a:lnTo>
                  <a:lnTo>
                    <a:pt x="1068" y="663"/>
                  </a:lnTo>
                  <a:lnTo>
                    <a:pt x="1041" y="695"/>
                  </a:lnTo>
                  <a:lnTo>
                    <a:pt x="1011" y="729"/>
                  </a:lnTo>
                  <a:lnTo>
                    <a:pt x="979" y="765"/>
                  </a:lnTo>
                  <a:lnTo>
                    <a:pt x="945" y="803"/>
                  </a:lnTo>
                  <a:lnTo>
                    <a:pt x="909" y="840"/>
                  </a:lnTo>
                  <a:lnTo>
                    <a:pt x="871" y="879"/>
                  </a:lnTo>
                  <a:lnTo>
                    <a:pt x="833" y="917"/>
                  </a:lnTo>
                  <a:lnTo>
                    <a:pt x="792" y="956"/>
                  </a:lnTo>
                  <a:lnTo>
                    <a:pt x="751" y="993"/>
                  </a:lnTo>
                  <a:lnTo>
                    <a:pt x="708" y="1030"/>
                  </a:lnTo>
                  <a:lnTo>
                    <a:pt x="665" y="1064"/>
                  </a:lnTo>
                  <a:lnTo>
                    <a:pt x="621" y="1097"/>
                  </a:lnTo>
                  <a:lnTo>
                    <a:pt x="576" y="1127"/>
                  </a:lnTo>
                  <a:lnTo>
                    <a:pt x="531" y="1155"/>
                  </a:lnTo>
                  <a:lnTo>
                    <a:pt x="487" y="1179"/>
                  </a:lnTo>
                  <a:lnTo>
                    <a:pt x="442" y="1200"/>
                  </a:lnTo>
                  <a:lnTo>
                    <a:pt x="398" y="1218"/>
                  </a:lnTo>
                  <a:lnTo>
                    <a:pt x="354" y="1230"/>
                  </a:lnTo>
                  <a:lnTo>
                    <a:pt x="311" y="1239"/>
                  </a:lnTo>
                  <a:lnTo>
                    <a:pt x="269" y="1241"/>
                  </a:lnTo>
                  <a:lnTo>
                    <a:pt x="238" y="1240"/>
                  </a:lnTo>
                  <a:lnTo>
                    <a:pt x="208" y="1235"/>
                  </a:lnTo>
                  <a:lnTo>
                    <a:pt x="179" y="1227"/>
                  </a:lnTo>
                  <a:lnTo>
                    <a:pt x="151" y="1216"/>
                  </a:lnTo>
                  <a:lnTo>
                    <a:pt x="193" y="1253"/>
                  </a:lnTo>
                  <a:lnTo>
                    <a:pt x="237" y="1285"/>
                  </a:lnTo>
                  <a:lnTo>
                    <a:pt x="285" y="1313"/>
                  </a:lnTo>
                  <a:lnTo>
                    <a:pt x="335" y="1335"/>
                  </a:lnTo>
                  <a:lnTo>
                    <a:pt x="388" y="1353"/>
                  </a:lnTo>
                  <a:lnTo>
                    <a:pt x="444" y="1366"/>
                  </a:lnTo>
                  <a:lnTo>
                    <a:pt x="503" y="1373"/>
                  </a:lnTo>
                  <a:lnTo>
                    <a:pt x="564" y="1375"/>
                  </a:lnTo>
                  <a:lnTo>
                    <a:pt x="623" y="1373"/>
                  </a:lnTo>
                  <a:lnTo>
                    <a:pt x="682" y="1367"/>
                  </a:lnTo>
                  <a:lnTo>
                    <a:pt x="742" y="1357"/>
                  </a:lnTo>
                  <a:lnTo>
                    <a:pt x="801" y="1344"/>
                  </a:lnTo>
                  <a:lnTo>
                    <a:pt x="861" y="1328"/>
                  </a:lnTo>
                  <a:lnTo>
                    <a:pt x="921" y="1309"/>
                  </a:lnTo>
                  <a:lnTo>
                    <a:pt x="978" y="1289"/>
                  </a:lnTo>
                  <a:lnTo>
                    <a:pt x="1036" y="1266"/>
                  </a:lnTo>
                  <a:lnTo>
                    <a:pt x="1092" y="1242"/>
                  </a:lnTo>
                  <a:lnTo>
                    <a:pt x="1147" y="1216"/>
                  </a:lnTo>
                  <a:lnTo>
                    <a:pt x="1199" y="1190"/>
                  </a:lnTo>
                  <a:lnTo>
                    <a:pt x="1250" y="1163"/>
                  </a:lnTo>
                  <a:lnTo>
                    <a:pt x="1300" y="1136"/>
                  </a:lnTo>
                  <a:lnTo>
                    <a:pt x="1346" y="1110"/>
                  </a:lnTo>
                  <a:lnTo>
                    <a:pt x="1389" y="1084"/>
                  </a:lnTo>
                  <a:lnTo>
                    <a:pt x="1429" y="1058"/>
                  </a:lnTo>
                  <a:lnTo>
                    <a:pt x="1466" y="1034"/>
                  </a:lnTo>
                  <a:lnTo>
                    <a:pt x="1500" y="1012"/>
                  </a:lnTo>
                  <a:lnTo>
                    <a:pt x="1529" y="991"/>
                  </a:lnTo>
                  <a:lnTo>
                    <a:pt x="1555" y="973"/>
                  </a:lnTo>
                  <a:lnTo>
                    <a:pt x="1576" y="958"/>
                  </a:lnTo>
                  <a:lnTo>
                    <a:pt x="1628" y="919"/>
                  </a:lnTo>
                  <a:lnTo>
                    <a:pt x="1817" y="1107"/>
                  </a:lnTo>
                  <a:lnTo>
                    <a:pt x="1973" y="151"/>
                  </a:lnTo>
                  <a:close/>
                  <a:moveTo>
                    <a:pt x="1979" y="0"/>
                  </a:moveTo>
                  <a:lnTo>
                    <a:pt x="2007" y="4"/>
                  </a:lnTo>
                  <a:lnTo>
                    <a:pt x="2035" y="13"/>
                  </a:lnTo>
                  <a:lnTo>
                    <a:pt x="2059" y="26"/>
                  </a:lnTo>
                  <a:lnTo>
                    <a:pt x="2081" y="45"/>
                  </a:lnTo>
                  <a:lnTo>
                    <a:pt x="2099" y="67"/>
                  </a:lnTo>
                  <a:lnTo>
                    <a:pt x="2112" y="92"/>
                  </a:lnTo>
                  <a:lnTo>
                    <a:pt x="2120" y="119"/>
                  </a:lnTo>
                  <a:lnTo>
                    <a:pt x="2125" y="147"/>
                  </a:lnTo>
                  <a:lnTo>
                    <a:pt x="2123" y="175"/>
                  </a:lnTo>
                  <a:lnTo>
                    <a:pt x="1967" y="1131"/>
                  </a:lnTo>
                  <a:lnTo>
                    <a:pt x="1959" y="1158"/>
                  </a:lnTo>
                  <a:lnTo>
                    <a:pt x="1948" y="1183"/>
                  </a:lnTo>
                  <a:lnTo>
                    <a:pt x="1932" y="1204"/>
                  </a:lnTo>
                  <a:lnTo>
                    <a:pt x="1912" y="1223"/>
                  </a:lnTo>
                  <a:lnTo>
                    <a:pt x="1889" y="1239"/>
                  </a:lnTo>
                  <a:lnTo>
                    <a:pt x="1864" y="1249"/>
                  </a:lnTo>
                  <a:lnTo>
                    <a:pt x="1841" y="1255"/>
                  </a:lnTo>
                  <a:lnTo>
                    <a:pt x="1817" y="1256"/>
                  </a:lnTo>
                  <a:lnTo>
                    <a:pt x="1793" y="1255"/>
                  </a:lnTo>
                  <a:lnTo>
                    <a:pt x="1770" y="1249"/>
                  </a:lnTo>
                  <a:lnTo>
                    <a:pt x="1748" y="1241"/>
                  </a:lnTo>
                  <a:lnTo>
                    <a:pt x="1728" y="1228"/>
                  </a:lnTo>
                  <a:lnTo>
                    <a:pt x="1710" y="1213"/>
                  </a:lnTo>
                  <a:lnTo>
                    <a:pt x="1614" y="1116"/>
                  </a:lnTo>
                  <a:lnTo>
                    <a:pt x="1571" y="1145"/>
                  </a:lnTo>
                  <a:lnTo>
                    <a:pt x="1524" y="1176"/>
                  </a:lnTo>
                  <a:lnTo>
                    <a:pt x="1472" y="1209"/>
                  </a:lnTo>
                  <a:lnTo>
                    <a:pt x="1417" y="1243"/>
                  </a:lnTo>
                  <a:lnTo>
                    <a:pt x="1358" y="1277"/>
                  </a:lnTo>
                  <a:lnTo>
                    <a:pt x="1295" y="1310"/>
                  </a:lnTo>
                  <a:lnTo>
                    <a:pt x="1230" y="1344"/>
                  </a:lnTo>
                  <a:lnTo>
                    <a:pt x="1161" y="1376"/>
                  </a:lnTo>
                  <a:lnTo>
                    <a:pt x="1091" y="1407"/>
                  </a:lnTo>
                  <a:lnTo>
                    <a:pt x="1018" y="1435"/>
                  </a:lnTo>
                  <a:lnTo>
                    <a:pt x="945" y="1460"/>
                  </a:lnTo>
                  <a:lnTo>
                    <a:pt x="869" y="1483"/>
                  </a:lnTo>
                  <a:lnTo>
                    <a:pt x="793" y="1501"/>
                  </a:lnTo>
                  <a:lnTo>
                    <a:pt x="717" y="1514"/>
                  </a:lnTo>
                  <a:lnTo>
                    <a:pt x="640" y="1523"/>
                  </a:lnTo>
                  <a:lnTo>
                    <a:pt x="564" y="1526"/>
                  </a:lnTo>
                  <a:lnTo>
                    <a:pt x="496" y="1524"/>
                  </a:lnTo>
                  <a:lnTo>
                    <a:pt x="430" y="1515"/>
                  </a:lnTo>
                  <a:lnTo>
                    <a:pt x="367" y="1503"/>
                  </a:lnTo>
                  <a:lnTo>
                    <a:pt x="306" y="1485"/>
                  </a:lnTo>
                  <a:lnTo>
                    <a:pt x="249" y="1462"/>
                  </a:lnTo>
                  <a:lnTo>
                    <a:pt x="193" y="1435"/>
                  </a:lnTo>
                  <a:lnTo>
                    <a:pt x="141" y="1402"/>
                  </a:lnTo>
                  <a:lnTo>
                    <a:pt x="91" y="1365"/>
                  </a:lnTo>
                  <a:lnTo>
                    <a:pt x="44" y="1322"/>
                  </a:lnTo>
                  <a:lnTo>
                    <a:pt x="27" y="1301"/>
                  </a:lnTo>
                  <a:lnTo>
                    <a:pt x="14" y="1278"/>
                  </a:lnTo>
                  <a:lnTo>
                    <a:pt x="5" y="1254"/>
                  </a:lnTo>
                  <a:lnTo>
                    <a:pt x="0" y="1229"/>
                  </a:lnTo>
                  <a:lnTo>
                    <a:pt x="0" y="1203"/>
                  </a:lnTo>
                  <a:lnTo>
                    <a:pt x="5" y="1177"/>
                  </a:lnTo>
                  <a:lnTo>
                    <a:pt x="14" y="1152"/>
                  </a:lnTo>
                  <a:lnTo>
                    <a:pt x="28" y="1129"/>
                  </a:lnTo>
                  <a:lnTo>
                    <a:pt x="44" y="1110"/>
                  </a:lnTo>
                  <a:lnTo>
                    <a:pt x="65" y="1093"/>
                  </a:lnTo>
                  <a:lnTo>
                    <a:pt x="87" y="1081"/>
                  </a:lnTo>
                  <a:lnTo>
                    <a:pt x="112" y="1071"/>
                  </a:lnTo>
                  <a:lnTo>
                    <a:pt x="138" y="1067"/>
                  </a:lnTo>
                  <a:lnTo>
                    <a:pt x="165" y="1066"/>
                  </a:lnTo>
                  <a:lnTo>
                    <a:pt x="190" y="1070"/>
                  </a:lnTo>
                  <a:lnTo>
                    <a:pt x="215" y="1080"/>
                  </a:lnTo>
                  <a:lnTo>
                    <a:pt x="232" y="1086"/>
                  </a:lnTo>
                  <a:lnTo>
                    <a:pt x="250" y="1089"/>
                  </a:lnTo>
                  <a:lnTo>
                    <a:pt x="269" y="1090"/>
                  </a:lnTo>
                  <a:lnTo>
                    <a:pt x="302" y="1088"/>
                  </a:lnTo>
                  <a:lnTo>
                    <a:pt x="336" y="1080"/>
                  </a:lnTo>
                  <a:lnTo>
                    <a:pt x="372" y="1067"/>
                  </a:lnTo>
                  <a:lnTo>
                    <a:pt x="411" y="1050"/>
                  </a:lnTo>
                  <a:lnTo>
                    <a:pt x="451" y="1029"/>
                  </a:lnTo>
                  <a:lnTo>
                    <a:pt x="491" y="1004"/>
                  </a:lnTo>
                  <a:lnTo>
                    <a:pt x="533" y="975"/>
                  </a:lnTo>
                  <a:lnTo>
                    <a:pt x="576" y="942"/>
                  </a:lnTo>
                  <a:lnTo>
                    <a:pt x="619" y="908"/>
                  </a:lnTo>
                  <a:lnTo>
                    <a:pt x="663" y="869"/>
                  </a:lnTo>
                  <a:lnTo>
                    <a:pt x="707" y="830"/>
                  </a:lnTo>
                  <a:lnTo>
                    <a:pt x="750" y="787"/>
                  </a:lnTo>
                  <a:lnTo>
                    <a:pt x="794" y="744"/>
                  </a:lnTo>
                  <a:lnTo>
                    <a:pt x="837" y="698"/>
                  </a:lnTo>
                  <a:lnTo>
                    <a:pt x="879" y="651"/>
                  </a:lnTo>
                  <a:lnTo>
                    <a:pt x="921" y="603"/>
                  </a:lnTo>
                  <a:lnTo>
                    <a:pt x="960" y="555"/>
                  </a:lnTo>
                  <a:lnTo>
                    <a:pt x="1000" y="508"/>
                  </a:lnTo>
                  <a:lnTo>
                    <a:pt x="904" y="412"/>
                  </a:lnTo>
                  <a:lnTo>
                    <a:pt x="886" y="391"/>
                  </a:lnTo>
                  <a:lnTo>
                    <a:pt x="873" y="367"/>
                  </a:lnTo>
                  <a:lnTo>
                    <a:pt x="864" y="341"/>
                  </a:lnTo>
                  <a:lnTo>
                    <a:pt x="860" y="314"/>
                  </a:lnTo>
                  <a:lnTo>
                    <a:pt x="861" y="287"/>
                  </a:lnTo>
                  <a:lnTo>
                    <a:pt x="867" y="259"/>
                  </a:lnTo>
                  <a:lnTo>
                    <a:pt x="878" y="234"/>
                  </a:lnTo>
                  <a:lnTo>
                    <a:pt x="893" y="211"/>
                  </a:lnTo>
                  <a:lnTo>
                    <a:pt x="912" y="191"/>
                  </a:lnTo>
                  <a:lnTo>
                    <a:pt x="934" y="176"/>
                  </a:lnTo>
                  <a:lnTo>
                    <a:pt x="959" y="164"/>
                  </a:lnTo>
                  <a:lnTo>
                    <a:pt x="987" y="157"/>
                  </a:lnTo>
                  <a:lnTo>
                    <a:pt x="1949" y="2"/>
                  </a:lnTo>
                  <a:lnTo>
                    <a:pt x="19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08" name="Group 507"/>
          <p:cNvGrpSpPr/>
          <p:nvPr/>
        </p:nvGrpSpPr>
        <p:grpSpPr>
          <a:xfrm flipH="1">
            <a:off x="9967137" y="3757197"/>
            <a:ext cx="260243" cy="327753"/>
            <a:chOff x="9737725" y="4044951"/>
            <a:chExt cx="379413" cy="47783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29" name="Freeform 235"/>
            <p:cNvSpPr>
              <a:spLocks/>
            </p:cNvSpPr>
            <p:nvPr/>
          </p:nvSpPr>
          <p:spPr bwMode="auto">
            <a:xfrm>
              <a:off x="9944100" y="4191001"/>
              <a:ext cx="63500" cy="63500"/>
            </a:xfrm>
            <a:custGeom>
              <a:avLst/>
              <a:gdLst>
                <a:gd name="T0" fmla="*/ 222 w 443"/>
                <a:gd name="T1" fmla="*/ 0 h 447"/>
                <a:gd name="T2" fmla="*/ 258 w 443"/>
                <a:gd name="T3" fmla="*/ 3 h 447"/>
                <a:gd name="T4" fmla="*/ 292 w 443"/>
                <a:gd name="T5" fmla="*/ 11 h 447"/>
                <a:gd name="T6" fmla="*/ 324 w 443"/>
                <a:gd name="T7" fmla="*/ 25 h 447"/>
                <a:gd name="T8" fmla="*/ 353 w 443"/>
                <a:gd name="T9" fmla="*/ 44 h 447"/>
                <a:gd name="T10" fmla="*/ 378 w 443"/>
                <a:gd name="T11" fmla="*/ 66 h 447"/>
                <a:gd name="T12" fmla="*/ 401 w 443"/>
                <a:gd name="T13" fmla="*/ 92 h 447"/>
                <a:gd name="T14" fmla="*/ 419 w 443"/>
                <a:gd name="T15" fmla="*/ 121 h 447"/>
                <a:gd name="T16" fmla="*/ 432 w 443"/>
                <a:gd name="T17" fmla="*/ 153 h 447"/>
                <a:gd name="T18" fmla="*/ 440 w 443"/>
                <a:gd name="T19" fmla="*/ 187 h 447"/>
                <a:gd name="T20" fmla="*/ 443 w 443"/>
                <a:gd name="T21" fmla="*/ 224 h 447"/>
                <a:gd name="T22" fmla="*/ 440 w 443"/>
                <a:gd name="T23" fmla="*/ 260 h 447"/>
                <a:gd name="T24" fmla="*/ 432 w 443"/>
                <a:gd name="T25" fmla="*/ 294 h 447"/>
                <a:gd name="T26" fmla="*/ 419 w 443"/>
                <a:gd name="T27" fmla="*/ 327 h 447"/>
                <a:gd name="T28" fmla="*/ 401 w 443"/>
                <a:gd name="T29" fmla="*/ 356 h 447"/>
                <a:gd name="T30" fmla="*/ 378 w 443"/>
                <a:gd name="T31" fmla="*/ 382 h 447"/>
                <a:gd name="T32" fmla="*/ 353 w 443"/>
                <a:gd name="T33" fmla="*/ 405 h 447"/>
                <a:gd name="T34" fmla="*/ 324 w 443"/>
                <a:gd name="T35" fmla="*/ 422 h 447"/>
                <a:gd name="T36" fmla="*/ 292 w 443"/>
                <a:gd name="T37" fmla="*/ 436 h 447"/>
                <a:gd name="T38" fmla="*/ 258 w 443"/>
                <a:gd name="T39" fmla="*/ 444 h 447"/>
                <a:gd name="T40" fmla="*/ 222 w 443"/>
                <a:gd name="T41" fmla="*/ 447 h 447"/>
                <a:gd name="T42" fmla="*/ 186 w 443"/>
                <a:gd name="T43" fmla="*/ 444 h 447"/>
                <a:gd name="T44" fmla="*/ 152 w 443"/>
                <a:gd name="T45" fmla="*/ 436 h 447"/>
                <a:gd name="T46" fmla="*/ 120 w 443"/>
                <a:gd name="T47" fmla="*/ 422 h 447"/>
                <a:gd name="T48" fmla="*/ 91 w 443"/>
                <a:gd name="T49" fmla="*/ 405 h 447"/>
                <a:gd name="T50" fmla="*/ 65 w 443"/>
                <a:gd name="T51" fmla="*/ 382 h 447"/>
                <a:gd name="T52" fmla="*/ 43 w 443"/>
                <a:gd name="T53" fmla="*/ 356 h 447"/>
                <a:gd name="T54" fmla="*/ 25 w 443"/>
                <a:gd name="T55" fmla="*/ 327 h 447"/>
                <a:gd name="T56" fmla="*/ 11 w 443"/>
                <a:gd name="T57" fmla="*/ 294 h 447"/>
                <a:gd name="T58" fmla="*/ 3 w 443"/>
                <a:gd name="T59" fmla="*/ 260 h 447"/>
                <a:gd name="T60" fmla="*/ 0 w 443"/>
                <a:gd name="T61" fmla="*/ 224 h 447"/>
                <a:gd name="T62" fmla="*/ 3 w 443"/>
                <a:gd name="T63" fmla="*/ 187 h 447"/>
                <a:gd name="T64" fmla="*/ 11 w 443"/>
                <a:gd name="T65" fmla="*/ 153 h 447"/>
                <a:gd name="T66" fmla="*/ 25 w 443"/>
                <a:gd name="T67" fmla="*/ 121 h 447"/>
                <a:gd name="T68" fmla="*/ 43 w 443"/>
                <a:gd name="T69" fmla="*/ 92 h 447"/>
                <a:gd name="T70" fmla="*/ 65 w 443"/>
                <a:gd name="T71" fmla="*/ 66 h 447"/>
                <a:gd name="T72" fmla="*/ 91 w 443"/>
                <a:gd name="T73" fmla="*/ 44 h 447"/>
                <a:gd name="T74" fmla="*/ 120 w 443"/>
                <a:gd name="T75" fmla="*/ 25 h 447"/>
                <a:gd name="T76" fmla="*/ 152 w 443"/>
                <a:gd name="T77" fmla="*/ 11 h 447"/>
                <a:gd name="T78" fmla="*/ 186 w 443"/>
                <a:gd name="T79" fmla="*/ 3 h 447"/>
                <a:gd name="T80" fmla="*/ 222 w 443"/>
                <a:gd name="T81" fmla="*/ 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47">
                  <a:moveTo>
                    <a:pt x="222" y="0"/>
                  </a:moveTo>
                  <a:lnTo>
                    <a:pt x="258" y="3"/>
                  </a:lnTo>
                  <a:lnTo>
                    <a:pt x="292" y="11"/>
                  </a:lnTo>
                  <a:lnTo>
                    <a:pt x="324" y="25"/>
                  </a:lnTo>
                  <a:lnTo>
                    <a:pt x="353" y="44"/>
                  </a:lnTo>
                  <a:lnTo>
                    <a:pt x="378" y="66"/>
                  </a:lnTo>
                  <a:lnTo>
                    <a:pt x="401" y="92"/>
                  </a:lnTo>
                  <a:lnTo>
                    <a:pt x="419" y="121"/>
                  </a:lnTo>
                  <a:lnTo>
                    <a:pt x="432" y="153"/>
                  </a:lnTo>
                  <a:lnTo>
                    <a:pt x="440" y="187"/>
                  </a:lnTo>
                  <a:lnTo>
                    <a:pt x="443" y="224"/>
                  </a:lnTo>
                  <a:lnTo>
                    <a:pt x="440" y="260"/>
                  </a:lnTo>
                  <a:lnTo>
                    <a:pt x="432" y="294"/>
                  </a:lnTo>
                  <a:lnTo>
                    <a:pt x="419" y="327"/>
                  </a:lnTo>
                  <a:lnTo>
                    <a:pt x="401" y="356"/>
                  </a:lnTo>
                  <a:lnTo>
                    <a:pt x="378" y="382"/>
                  </a:lnTo>
                  <a:lnTo>
                    <a:pt x="353" y="405"/>
                  </a:lnTo>
                  <a:lnTo>
                    <a:pt x="324" y="422"/>
                  </a:lnTo>
                  <a:lnTo>
                    <a:pt x="292" y="436"/>
                  </a:lnTo>
                  <a:lnTo>
                    <a:pt x="258" y="444"/>
                  </a:lnTo>
                  <a:lnTo>
                    <a:pt x="222" y="447"/>
                  </a:lnTo>
                  <a:lnTo>
                    <a:pt x="186" y="444"/>
                  </a:lnTo>
                  <a:lnTo>
                    <a:pt x="152" y="436"/>
                  </a:lnTo>
                  <a:lnTo>
                    <a:pt x="120" y="422"/>
                  </a:lnTo>
                  <a:lnTo>
                    <a:pt x="91" y="405"/>
                  </a:lnTo>
                  <a:lnTo>
                    <a:pt x="65" y="382"/>
                  </a:lnTo>
                  <a:lnTo>
                    <a:pt x="43" y="356"/>
                  </a:lnTo>
                  <a:lnTo>
                    <a:pt x="25" y="327"/>
                  </a:lnTo>
                  <a:lnTo>
                    <a:pt x="11" y="294"/>
                  </a:lnTo>
                  <a:lnTo>
                    <a:pt x="3" y="260"/>
                  </a:lnTo>
                  <a:lnTo>
                    <a:pt x="0" y="224"/>
                  </a:lnTo>
                  <a:lnTo>
                    <a:pt x="3" y="187"/>
                  </a:lnTo>
                  <a:lnTo>
                    <a:pt x="11" y="153"/>
                  </a:lnTo>
                  <a:lnTo>
                    <a:pt x="25" y="121"/>
                  </a:lnTo>
                  <a:lnTo>
                    <a:pt x="43" y="92"/>
                  </a:lnTo>
                  <a:lnTo>
                    <a:pt x="65" y="66"/>
                  </a:lnTo>
                  <a:lnTo>
                    <a:pt x="91" y="44"/>
                  </a:lnTo>
                  <a:lnTo>
                    <a:pt x="120" y="25"/>
                  </a:lnTo>
                  <a:lnTo>
                    <a:pt x="152" y="11"/>
                  </a:lnTo>
                  <a:lnTo>
                    <a:pt x="186" y="3"/>
                  </a:lnTo>
                  <a:lnTo>
                    <a:pt x="2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" name="Freeform 236"/>
            <p:cNvSpPr>
              <a:spLocks/>
            </p:cNvSpPr>
            <p:nvPr/>
          </p:nvSpPr>
          <p:spPr bwMode="auto">
            <a:xfrm>
              <a:off x="9856788" y="4195763"/>
              <a:ext cx="260350" cy="327025"/>
            </a:xfrm>
            <a:custGeom>
              <a:avLst/>
              <a:gdLst>
                <a:gd name="T0" fmla="*/ 1696 w 1805"/>
                <a:gd name="T1" fmla="*/ 1 h 2267"/>
                <a:gd name="T2" fmla="*/ 1742 w 1805"/>
                <a:gd name="T3" fmla="*/ 17 h 2267"/>
                <a:gd name="T4" fmla="*/ 1779 w 1805"/>
                <a:gd name="T5" fmla="*/ 50 h 2267"/>
                <a:gd name="T6" fmla="*/ 1801 w 1805"/>
                <a:gd name="T7" fmla="*/ 95 h 2267"/>
                <a:gd name="T8" fmla="*/ 1804 w 1805"/>
                <a:gd name="T9" fmla="*/ 143 h 2267"/>
                <a:gd name="T10" fmla="*/ 1788 w 1805"/>
                <a:gd name="T11" fmla="*/ 189 h 2267"/>
                <a:gd name="T12" fmla="*/ 1755 w 1805"/>
                <a:gd name="T13" fmla="*/ 227 h 2267"/>
                <a:gd name="T14" fmla="*/ 1120 w 1805"/>
                <a:gd name="T15" fmla="*/ 712 h 2267"/>
                <a:gd name="T16" fmla="*/ 1070 w 1805"/>
                <a:gd name="T17" fmla="*/ 724 h 2267"/>
                <a:gd name="T18" fmla="*/ 1300 w 1805"/>
                <a:gd name="T19" fmla="*/ 2106 h 2267"/>
                <a:gd name="T20" fmla="*/ 1304 w 1805"/>
                <a:gd name="T21" fmla="*/ 2156 h 2267"/>
                <a:gd name="T22" fmla="*/ 1289 w 1805"/>
                <a:gd name="T23" fmla="*/ 2202 h 2267"/>
                <a:gd name="T24" fmla="*/ 1258 w 1805"/>
                <a:gd name="T25" fmla="*/ 2240 h 2267"/>
                <a:gd name="T26" fmla="*/ 1215 w 1805"/>
                <a:gd name="T27" fmla="*/ 2262 h 2267"/>
                <a:gd name="T28" fmla="*/ 1179 w 1805"/>
                <a:gd name="T29" fmla="*/ 2267 h 2267"/>
                <a:gd name="T30" fmla="*/ 1135 w 1805"/>
                <a:gd name="T31" fmla="*/ 2258 h 2267"/>
                <a:gd name="T32" fmla="*/ 1097 w 1805"/>
                <a:gd name="T33" fmla="*/ 2234 h 2267"/>
                <a:gd name="T34" fmla="*/ 1069 w 1805"/>
                <a:gd name="T35" fmla="*/ 2198 h 2267"/>
                <a:gd name="T36" fmla="*/ 827 w 1805"/>
                <a:gd name="T37" fmla="*/ 1353 h 2267"/>
                <a:gd name="T38" fmla="*/ 585 w 1805"/>
                <a:gd name="T39" fmla="*/ 2198 h 2267"/>
                <a:gd name="T40" fmla="*/ 557 w 1805"/>
                <a:gd name="T41" fmla="*/ 2234 h 2267"/>
                <a:gd name="T42" fmla="*/ 519 w 1805"/>
                <a:gd name="T43" fmla="*/ 2258 h 2267"/>
                <a:gd name="T44" fmla="*/ 474 w 1805"/>
                <a:gd name="T45" fmla="*/ 2267 h 2267"/>
                <a:gd name="T46" fmla="*/ 440 w 1805"/>
                <a:gd name="T47" fmla="*/ 2262 h 2267"/>
                <a:gd name="T48" fmla="*/ 395 w 1805"/>
                <a:gd name="T49" fmla="*/ 2240 h 2267"/>
                <a:gd name="T50" fmla="*/ 364 w 1805"/>
                <a:gd name="T51" fmla="*/ 2202 h 2267"/>
                <a:gd name="T52" fmla="*/ 350 w 1805"/>
                <a:gd name="T53" fmla="*/ 2156 h 2267"/>
                <a:gd name="T54" fmla="*/ 354 w 1805"/>
                <a:gd name="T55" fmla="*/ 2106 h 2267"/>
                <a:gd name="T56" fmla="*/ 584 w 1805"/>
                <a:gd name="T57" fmla="*/ 724 h 2267"/>
                <a:gd name="T58" fmla="*/ 534 w 1805"/>
                <a:gd name="T59" fmla="*/ 712 h 2267"/>
                <a:gd name="T60" fmla="*/ 0 w 1805"/>
                <a:gd name="T61" fmla="*/ 305 h 2267"/>
                <a:gd name="T62" fmla="*/ 630 w 1805"/>
                <a:gd name="T63" fmla="*/ 473 h 2267"/>
                <a:gd name="T64" fmla="*/ 734 w 1805"/>
                <a:gd name="T65" fmla="*/ 476 h 2267"/>
                <a:gd name="T66" fmla="*/ 777 w 1805"/>
                <a:gd name="T67" fmla="*/ 494 h 2267"/>
                <a:gd name="T68" fmla="*/ 738 w 1805"/>
                <a:gd name="T69" fmla="*/ 941 h 2267"/>
                <a:gd name="T70" fmla="*/ 915 w 1805"/>
                <a:gd name="T71" fmla="*/ 941 h 2267"/>
                <a:gd name="T72" fmla="*/ 876 w 1805"/>
                <a:gd name="T73" fmla="*/ 494 h 2267"/>
                <a:gd name="T74" fmla="*/ 920 w 1805"/>
                <a:gd name="T75" fmla="*/ 476 h 2267"/>
                <a:gd name="T76" fmla="*/ 1024 w 1805"/>
                <a:gd name="T77" fmla="*/ 473 h 2267"/>
                <a:gd name="T78" fmla="*/ 1625 w 1805"/>
                <a:gd name="T79" fmla="*/ 13 h 2267"/>
                <a:gd name="T80" fmla="*/ 1673 w 1805"/>
                <a:gd name="T81" fmla="*/ 0 h 2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05" h="2267">
                  <a:moveTo>
                    <a:pt x="1673" y="0"/>
                  </a:moveTo>
                  <a:lnTo>
                    <a:pt x="1696" y="1"/>
                  </a:lnTo>
                  <a:lnTo>
                    <a:pt x="1719" y="8"/>
                  </a:lnTo>
                  <a:lnTo>
                    <a:pt x="1742" y="17"/>
                  </a:lnTo>
                  <a:lnTo>
                    <a:pt x="1761" y="32"/>
                  </a:lnTo>
                  <a:lnTo>
                    <a:pt x="1779" y="50"/>
                  </a:lnTo>
                  <a:lnTo>
                    <a:pt x="1792" y="72"/>
                  </a:lnTo>
                  <a:lnTo>
                    <a:pt x="1801" y="95"/>
                  </a:lnTo>
                  <a:lnTo>
                    <a:pt x="1805" y="119"/>
                  </a:lnTo>
                  <a:lnTo>
                    <a:pt x="1804" y="143"/>
                  </a:lnTo>
                  <a:lnTo>
                    <a:pt x="1798" y="167"/>
                  </a:lnTo>
                  <a:lnTo>
                    <a:pt x="1788" y="189"/>
                  </a:lnTo>
                  <a:lnTo>
                    <a:pt x="1774" y="209"/>
                  </a:lnTo>
                  <a:lnTo>
                    <a:pt x="1755" y="227"/>
                  </a:lnTo>
                  <a:lnTo>
                    <a:pt x="1142" y="698"/>
                  </a:lnTo>
                  <a:lnTo>
                    <a:pt x="1120" y="712"/>
                  </a:lnTo>
                  <a:lnTo>
                    <a:pt x="1096" y="721"/>
                  </a:lnTo>
                  <a:lnTo>
                    <a:pt x="1070" y="724"/>
                  </a:lnTo>
                  <a:lnTo>
                    <a:pt x="1070" y="1293"/>
                  </a:lnTo>
                  <a:lnTo>
                    <a:pt x="1300" y="2106"/>
                  </a:lnTo>
                  <a:lnTo>
                    <a:pt x="1304" y="2131"/>
                  </a:lnTo>
                  <a:lnTo>
                    <a:pt x="1304" y="2156"/>
                  </a:lnTo>
                  <a:lnTo>
                    <a:pt x="1299" y="2180"/>
                  </a:lnTo>
                  <a:lnTo>
                    <a:pt x="1289" y="2202"/>
                  </a:lnTo>
                  <a:lnTo>
                    <a:pt x="1275" y="2222"/>
                  </a:lnTo>
                  <a:lnTo>
                    <a:pt x="1258" y="2240"/>
                  </a:lnTo>
                  <a:lnTo>
                    <a:pt x="1238" y="2253"/>
                  </a:lnTo>
                  <a:lnTo>
                    <a:pt x="1215" y="2262"/>
                  </a:lnTo>
                  <a:lnTo>
                    <a:pt x="1197" y="2266"/>
                  </a:lnTo>
                  <a:lnTo>
                    <a:pt x="1179" y="2267"/>
                  </a:lnTo>
                  <a:lnTo>
                    <a:pt x="1157" y="2265"/>
                  </a:lnTo>
                  <a:lnTo>
                    <a:pt x="1135" y="2258"/>
                  </a:lnTo>
                  <a:lnTo>
                    <a:pt x="1114" y="2249"/>
                  </a:lnTo>
                  <a:lnTo>
                    <a:pt x="1097" y="2234"/>
                  </a:lnTo>
                  <a:lnTo>
                    <a:pt x="1081" y="2218"/>
                  </a:lnTo>
                  <a:lnTo>
                    <a:pt x="1069" y="2198"/>
                  </a:lnTo>
                  <a:lnTo>
                    <a:pt x="1060" y="2176"/>
                  </a:lnTo>
                  <a:lnTo>
                    <a:pt x="827" y="1353"/>
                  </a:lnTo>
                  <a:lnTo>
                    <a:pt x="594" y="2176"/>
                  </a:lnTo>
                  <a:lnTo>
                    <a:pt x="585" y="2198"/>
                  </a:lnTo>
                  <a:lnTo>
                    <a:pt x="573" y="2218"/>
                  </a:lnTo>
                  <a:lnTo>
                    <a:pt x="557" y="2234"/>
                  </a:lnTo>
                  <a:lnTo>
                    <a:pt x="539" y="2249"/>
                  </a:lnTo>
                  <a:lnTo>
                    <a:pt x="519" y="2258"/>
                  </a:lnTo>
                  <a:lnTo>
                    <a:pt x="497" y="2265"/>
                  </a:lnTo>
                  <a:lnTo>
                    <a:pt x="474" y="2267"/>
                  </a:lnTo>
                  <a:lnTo>
                    <a:pt x="457" y="2266"/>
                  </a:lnTo>
                  <a:lnTo>
                    <a:pt x="440" y="2262"/>
                  </a:lnTo>
                  <a:lnTo>
                    <a:pt x="416" y="2253"/>
                  </a:lnTo>
                  <a:lnTo>
                    <a:pt x="395" y="2240"/>
                  </a:lnTo>
                  <a:lnTo>
                    <a:pt x="378" y="2222"/>
                  </a:lnTo>
                  <a:lnTo>
                    <a:pt x="364" y="2202"/>
                  </a:lnTo>
                  <a:lnTo>
                    <a:pt x="355" y="2180"/>
                  </a:lnTo>
                  <a:lnTo>
                    <a:pt x="350" y="2156"/>
                  </a:lnTo>
                  <a:lnTo>
                    <a:pt x="349" y="2131"/>
                  </a:lnTo>
                  <a:lnTo>
                    <a:pt x="354" y="2106"/>
                  </a:lnTo>
                  <a:lnTo>
                    <a:pt x="584" y="1293"/>
                  </a:lnTo>
                  <a:lnTo>
                    <a:pt x="584" y="724"/>
                  </a:lnTo>
                  <a:lnTo>
                    <a:pt x="558" y="721"/>
                  </a:lnTo>
                  <a:lnTo>
                    <a:pt x="534" y="712"/>
                  </a:lnTo>
                  <a:lnTo>
                    <a:pt x="511" y="698"/>
                  </a:lnTo>
                  <a:lnTo>
                    <a:pt x="0" y="305"/>
                  </a:lnTo>
                  <a:lnTo>
                    <a:pt x="178" y="125"/>
                  </a:lnTo>
                  <a:lnTo>
                    <a:pt x="630" y="473"/>
                  </a:lnTo>
                  <a:lnTo>
                    <a:pt x="709" y="473"/>
                  </a:lnTo>
                  <a:lnTo>
                    <a:pt x="734" y="476"/>
                  </a:lnTo>
                  <a:lnTo>
                    <a:pt x="757" y="483"/>
                  </a:lnTo>
                  <a:lnTo>
                    <a:pt x="777" y="494"/>
                  </a:lnTo>
                  <a:lnTo>
                    <a:pt x="796" y="510"/>
                  </a:lnTo>
                  <a:lnTo>
                    <a:pt x="738" y="941"/>
                  </a:lnTo>
                  <a:lnTo>
                    <a:pt x="827" y="1017"/>
                  </a:lnTo>
                  <a:lnTo>
                    <a:pt x="915" y="941"/>
                  </a:lnTo>
                  <a:lnTo>
                    <a:pt x="858" y="510"/>
                  </a:lnTo>
                  <a:lnTo>
                    <a:pt x="876" y="494"/>
                  </a:lnTo>
                  <a:lnTo>
                    <a:pt x="897" y="483"/>
                  </a:lnTo>
                  <a:lnTo>
                    <a:pt x="920" y="476"/>
                  </a:lnTo>
                  <a:lnTo>
                    <a:pt x="944" y="473"/>
                  </a:lnTo>
                  <a:lnTo>
                    <a:pt x="1024" y="473"/>
                  </a:lnTo>
                  <a:lnTo>
                    <a:pt x="1603" y="26"/>
                  </a:lnTo>
                  <a:lnTo>
                    <a:pt x="1625" y="13"/>
                  </a:lnTo>
                  <a:lnTo>
                    <a:pt x="1648" y="5"/>
                  </a:lnTo>
                  <a:lnTo>
                    <a:pt x="16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" name="Freeform 237"/>
            <p:cNvSpPr>
              <a:spLocks noEditPoints="1"/>
            </p:cNvSpPr>
            <p:nvPr/>
          </p:nvSpPr>
          <p:spPr bwMode="auto">
            <a:xfrm>
              <a:off x="9737725" y="4044951"/>
              <a:ext cx="260350" cy="276225"/>
            </a:xfrm>
            <a:custGeom>
              <a:avLst/>
              <a:gdLst>
                <a:gd name="T0" fmla="*/ 1245 w 1807"/>
                <a:gd name="T1" fmla="*/ 244 h 1911"/>
                <a:gd name="T2" fmla="*/ 1164 w 1807"/>
                <a:gd name="T3" fmla="*/ 294 h 1911"/>
                <a:gd name="T4" fmla="*/ 1114 w 1807"/>
                <a:gd name="T5" fmla="*/ 376 h 1911"/>
                <a:gd name="T6" fmla="*/ 1107 w 1807"/>
                <a:gd name="T7" fmla="*/ 473 h 1911"/>
                <a:gd name="T8" fmla="*/ 1141 w 1807"/>
                <a:gd name="T9" fmla="*/ 569 h 1911"/>
                <a:gd name="T10" fmla="*/ 1213 w 1807"/>
                <a:gd name="T11" fmla="*/ 651 h 1911"/>
                <a:gd name="T12" fmla="*/ 1306 w 1807"/>
                <a:gd name="T13" fmla="*/ 699 h 1911"/>
                <a:gd name="T14" fmla="*/ 1404 w 1807"/>
                <a:gd name="T15" fmla="*/ 706 h 1911"/>
                <a:gd name="T16" fmla="*/ 1492 w 1807"/>
                <a:gd name="T17" fmla="*/ 671 h 1911"/>
                <a:gd name="T18" fmla="*/ 1554 w 1807"/>
                <a:gd name="T19" fmla="*/ 597 h 1911"/>
                <a:gd name="T20" fmla="*/ 1574 w 1807"/>
                <a:gd name="T21" fmla="*/ 504 h 1911"/>
                <a:gd name="T22" fmla="*/ 1555 w 1807"/>
                <a:gd name="T23" fmla="*/ 405 h 1911"/>
                <a:gd name="T24" fmla="*/ 1495 w 1807"/>
                <a:gd name="T25" fmla="*/ 316 h 1911"/>
                <a:gd name="T26" fmla="*/ 1406 w 1807"/>
                <a:gd name="T27" fmla="*/ 255 h 1911"/>
                <a:gd name="T28" fmla="*/ 1308 w 1807"/>
                <a:gd name="T29" fmla="*/ 234 h 1911"/>
                <a:gd name="T30" fmla="*/ 1411 w 1807"/>
                <a:gd name="T31" fmla="*/ 5 h 1911"/>
                <a:gd name="T32" fmla="*/ 1549 w 1807"/>
                <a:gd name="T33" fmla="*/ 49 h 1911"/>
                <a:gd name="T34" fmla="*/ 1671 w 1807"/>
                <a:gd name="T35" fmla="*/ 138 h 1911"/>
                <a:gd name="T36" fmla="*/ 1759 w 1807"/>
                <a:gd name="T37" fmla="*/ 260 h 1911"/>
                <a:gd name="T38" fmla="*/ 1803 w 1807"/>
                <a:gd name="T39" fmla="*/ 399 h 1911"/>
                <a:gd name="T40" fmla="*/ 1803 w 1807"/>
                <a:gd name="T41" fmla="*/ 543 h 1911"/>
                <a:gd name="T42" fmla="*/ 1759 w 1807"/>
                <a:gd name="T43" fmla="*/ 683 h 1911"/>
                <a:gd name="T44" fmla="*/ 1671 w 1807"/>
                <a:gd name="T45" fmla="*/ 805 h 1911"/>
                <a:gd name="T46" fmla="*/ 1555 w 1807"/>
                <a:gd name="T47" fmla="*/ 892 h 1911"/>
                <a:gd name="T48" fmla="*/ 1423 w 1807"/>
                <a:gd name="T49" fmla="*/ 936 h 1911"/>
                <a:gd name="T50" fmla="*/ 1285 w 1807"/>
                <a:gd name="T51" fmla="*/ 941 h 1911"/>
                <a:gd name="T52" fmla="*/ 1151 w 1807"/>
                <a:gd name="T53" fmla="*/ 903 h 1911"/>
                <a:gd name="T54" fmla="*/ 655 w 1807"/>
                <a:gd name="T55" fmla="*/ 1696 h 1911"/>
                <a:gd name="T56" fmla="*/ 690 w 1807"/>
                <a:gd name="T57" fmla="*/ 1761 h 1911"/>
                <a:gd name="T58" fmla="*/ 683 w 1807"/>
                <a:gd name="T59" fmla="*/ 1832 h 1911"/>
                <a:gd name="T60" fmla="*/ 635 w 1807"/>
                <a:gd name="T61" fmla="*/ 1890 h 1911"/>
                <a:gd name="T62" fmla="*/ 567 w 1807"/>
                <a:gd name="T63" fmla="*/ 1911 h 1911"/>
                <a:gd name="T64" fmla="*/ 498 w 1807"/>
                <a:gd name="T65" fmla="*/ 1890 h 1911"/>
                <a:gd name="T66" fmla="*/ 214 w 1807"/>
                <a:gd name="T67" fmla="*/ 1785 h 1911"/>
                <a:gd name="T68" fmla="*/ 150 w 1807"/>
                <a:gd name="T69" fmla="*/ 1819 h 1911"/>
                <a:gd name="T70" fmla="*/ 78 w 1807"/>
                <a:gd name="T71" fmla="*/ 1812 h 1911"/>
                <a:gd name="T72" fmla="*/ 21 w 1807"/>
                <a:gd name="T73" fmla="*/ 1765 h 1911"/>
                <a:gd name="T74" fmla="*/ 0 w 1807"/>
                <a:gd name="T75" fmla="*/ 1697 h 1911"/>
                <a:gd name="T76" fmla="*/ 9 w 1807"/>
                <a:gd name="T77" fmla="*/ 1648 h 1911"/>
                <a:gd name="T78" fmla="*/ 933 w 1807"/>
                <a:gd name="T79" fmla="*/ 704 h 1911"/>
                <a:gd name="T80" fmla="*/ 883 w 1807"/>
                <a:gd name="T81" fmla="*/ 572 h 1911"/>
                <a:gd name="T82" fmla="*/ 873 w 1807"/>
                <a:gd name="T83" fmla="*/ 434 h 1911"/>
                <a:gd name="T84" fmla="*/ 904 w 1807"/>
                <a:gd name="T85" fmla="*/ 298 h 1911"/>
                <a:gd name="T86" fmla="*/ 976 w 1807"/>
                <a:gd name="T87" fmla="*/ 174 h 1911"/>
                <a:gd name="T88" fmla="*/ 1087 w 1807"/>
                <a:gd name="T89" fmla="*/ 73 h 1911"/>
                <a:gd name="T90" fmla="*/ 1221 w 1807"/>
                <a:gd name="T91" fmla="*/ 15 h 19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07" h="1911">
                  <a:moveTo>
                    <a:pt x="1308" y="234"/>
                  </a:moveTo>
                  <a:lnTo>
                    <a:pt x="1276" y="238"/>
                  </a:lnTo>
                  <a:lnTo>
                    <a:pt x="1245" y="244"/>
                  </a:lnTo>
                  <a:lnTo>
                    <a:pt x="1215" y="256"/>
                  </a:lnTo>
                  <a:lnTo>
                    <a:pt x="1188" y="273"/>
                  </a:lnTo>
                  <a:lnTo>
                    <a:pt x="1164" y="294"/>
                  </a:lnTo>
                  <a:lnTo>
                    <a:pt x="1142" y="319"/>
                  </a:lnTo>
                  <a:lnTo>
                    <a:pt x="1127" y="346"/>
                  </a:lnTo>
                  <a:lnTo>
                    <a:pt x="1114" y="376"/>
                  </a:lnTo>
                  <a:lnTo>
                    <a:pt x="1108" y="407"/>
                  </a:lnTo>
                  <a:lnTo>
                    <a:pt x="1105" y="439"/>
                  </a:lnTo>
                  <a:lnTo>
                    <a:pt x="1107" y="473"/>
                  </a:lnTo>
                  <a:lnTo>
                    <a:pt x="1114" y="505"/>
                  </a:lnTo>
                  <a:lnTo>
                    <a:pt x="1125" y="538"/>
                  </a:lnTo>
                  <a:lnTo>
                    <a:pt x="1141" y="569"/>
                  </a:lnTo>
                  <a:lnTo>
                    <a:pt x="1161" y="599"/>
                  </a:lnTo>
                  <a:lnTo>
                    <a:pt x="1185" y="628"/>
                  </a:lnTo>
                  <a:lnTo>
                    <a:pt x="1213" y="651"/>
                  </a:lnTo>
                  <a:lnTo>
                    <a:pt x="1243" y="672"/>
                  </a:lnTo>
                  <a:lnTo>
                    <a:pt x="1274" y="688"/>
                  </a:lnTo>
                  <a:lnTo>
                    <a:pt x="1306" y="699"/>
                  </a:lnTo>
                  <a:lnTo>
                    <a:pt x="1339" y="706"/>
                  </a:lnTo>
                  <a:lnTo>
                    <a:pt x="1372" y="708"/>
                  </a:lnTo>
                  <a:lnTo>
                    <a:pt x="1404" y="706"/>
                  </a:lnTo>
                  <a:lnTo>
                    <a:pt x="1435" y="698"/>
                  </a:lnTo>
                  <a:lnTo>
                    <a:pt x="1464" y="687"/>
                  </a:lnTo>
                  <a:lnTo>
                    <a:pt x="1492" y="671"/>
                  </a:lnTo>
                  <a:lnTo>
                    <a:pt x="1516" y="649"/>
                  </a:lnTo>
                  <a:lnTo>
                    <a:pt x="1537" y="624"/>
                  </a:lnTo>
                  <a:lnTo>
                    <a:pt x="1554" y="597"/>
                  </a:lnTo>
                  <a:lnTo>
                    <a:pt x="1565" y="567"/>
                  </a:lnTo>
                  <a:lnTo>
                    <a:pt x="1572" y="536"/>
                  </a:lnTo>
                  <a:lnTo>
                    <a:pt x="1574" y="504"/>
                  </a:lnTo>
                  <a:lnTo>
                    <a:pt x="1572" y="470"/>
                  </a:lnTo>
                  <a:lnTo>
                    <a:pt x="1566" y="437"/>
                  </a:lnTo>
                  <a:lnTo>
                    <a:pt x="1555" y="405"/>
                  </a:lnTo>
                  <a:lnTo>
                    <a:pt x="1539" y="374"/>
                  </a:lnTo>
                  <a:lnTo>
                    <a:pt x="1519" y="344"/>
                  </a:lnTo>
                  <a:lnTo>
                    <a:pt x="1495" y="316"/>
                  </a:lnTo>
                  <a:lnTo>
                    <a:pt x="1467" y="292"/>
                  </a:lnTo>
                  <a:lnTo>
                    <a:pt x="1437" y="271"/>
                  </a:lnTo>
                  <a:lnTo>
                    <a:pt x="1406" y="255"/>
                  </a:lnTo>
                  <a:lnTo>
                    <a:pt x="1373" y="244"/>
                  </a:lnTo>
                  <a:lnTo>
                    <a:pt x="1340" y="236"/>
                  </a:lnTo>
                  <a:lnTo>
                    <a:pt x="1308" y="234"/>
                  </a:lnTo>
                  <a:close/>
                  <a:moveTo>
                    <a:pt x="1316" y="0"/>
                  </a:moveTo>
                  <a:lnTo>
                    <a:pt x="1364" y="0"/>
                  </a:lnTo>
                  <a:lnTo>
                    <a:pt x="1411" y="5"/>
                  </a:lnTo>
                  <a:lnTo>
                    <a:pt x="1459" y="15"/>
                  </a:lnTo>
                  <a:lnTo>
                    <a:pt x="1505" y="30"/>
                  </a:lnTo>
                  <a:lnTo>
                    <a:pt x="1549" y="49"/>
                  </a:lnTo>
                  <a:lnTo>
                    <a:pt x="1593" y="74"/>
                  </a:lnTo>
                  <a:lnTo>
                    <a:pt x="1633" y="103"/>
                  </a:lnTo>
                  <a:lnTo>
                    <a:pt x="1671" y="138"/>
                  </a:lnTo>
                  <a:lnTo>
                    <a:pt x="1705" y="176"/>
                  </a:lnTo>
                  <a:lnTo>
                    <a:pt x="1734" y="217"/>
                  </a:lnTo>
                  <a:lnTo>
                    <a:pt x="1759" y="260"/>
                  </a:lnTo>
                  <a:lnTo>
                    <a:pt x="1779" y="305"/>
                  </a:lnTo>
                  <a:lnTo>
                    <a:pt x="1793" y="352"/>
                  </a:lnTo>
                  <a:lnTo>
                    <a:pt x="1803" y="399"/>
                  </a:lnTo>
                  <a:lnTo>
                    <a:pt x="1807" y="448"/>
                  </a:lnTo>
                  <a:lnTo>
                    <a:pt x="1807" y="495"/>
                  </a:lnTo>
                  <a:lnTo>
                    <a:pt x="1803" y="543"/>
                  </a:lnTo>
                  <a:lnTo>
                    <a:pt x="1793" y="591"/>
                  </a:lnTo>
                  <a:lnTo>
                    <a:pt x="1779" y="638"/>
                  </a:lnTo>
                  <a:lnTo>
                    <a:pt x="1759" y="683"/>
                  </a:lnTo>
                  <a:lnTo>
                    <a:pt x="1734" y="726"/>
                  </a:lnTo>
                  <a:lnTo>
                    <a:pt x="1705" y="767"/>
                  </a:lnTo>
                  <a:lnTo>
                    <a:pt x="1671" y="805"/>
                  </a:lnTo>
                  <a:lnTo>
                    <a:pt x="1634" y="839"/>
                  </a:lnTo>
                  <a:lnTo>
                    <a:pt x="1596" y="867"/>
                  </a:lnTo>
                  <a:lnTo>
                    <a:pt x="1555" y="892"/>
                  </a:lnTo>
                  <a:lnTo>
                    <a:pt x="1512" y="910"/>
                  </a:lnTo>
                  <a:lnTo>
                    <a:pt x="1468" y="926"/>
                  </a:lnTo>
                  <a:lnTo>
                    <a:pt x="1423" y="936"/>
                  </a:lnTo>
                  <a:lnTo>
                    <a:pt x="1377" y="942"/>
                  </a:lnTo>
                  <a:lnTo>
                    <a:pt x="1331" y="944"/>
                  </a:lnTo>
                  <a:lnTo>
                    <a:pt x="1285" y="941"/>
                  </a:lnTo>
                  <a:lnTo>
                    <a:pt x="1240" y="932"/>
                  </a:lnTo>
                  <a:lnTo>
                    <a:pt x="1195" y="920"/>
                  </a:lnTo>
                  <a:lnTo>
                    <a:pt x="1151" y="903"/>
                  </a:lnTo>
                  <a:lnTo>
                    <a:pt x="1109" y="882"/>
                  </a:lnTo>
                  <a:lnTo>
                    <a:pt x="479" y="1518"/>
                  </a:lnTo>
                  <a:lnTo>
                    <a:pt x="655" y="1696"/>
                  </a:lnTo>
                  <a:lnTo>
                    <a:pt x="672" y="1715"/>
                  </a:lnTo>
                  <a:lnTo>
                    <a:pt x="683" y="1737"/>
                  </a:lnTo>
                  <a:lnTo>
                    <a:pt x="690" y="1761"/>
                  </a:lnTo>
                  <a:lnTo>
                    <a:pt x="692" y="1785"/>
                  </a:lnTo>
                  <a:lnTo>
                    <a:pt x="690" y="1809"/>
                  </a:lnTo>
                  <a:lnTo>
                    <a:pt x="683" y="1832"/>
                  </a:lnTo>
                  <a:lnTo>
                    <a:pt x="672" y="1854"/>
                  </a:lnTo>
                  <a:lnTo>
                    <a:pt x="655" y="1873"/>
                  </a:lnTo>
                  <a:lnTo>
                    <a:pt x="635" y="1890"/>
                  </a:lnTo>
                  <a:lnTo>
                    <a:pt x="614" y="1902"/>
                  </a:lnTo>
                  <a:lnTo>
                    <a:pt x="591" y="1908"/>
                  </a:lnTo>
                  <a:lnTo>
                    <a:pt x="567" y="1911"/>
                  </a:lnTo>
                  <a:lnTo>
                    <a:pt x="544" y="1909"/>
                  </a:lnTo>
                  <a:lnTo>
                    <a:pt x="520" y="1902"/>
                  </a:lnTo>
                  <a:lnTo>
                    <a:pt x="498" y="1890"/>
                  </a:lnTo>
                  <a:lnTo>
                    <a:pt x="479" y="1873"/>
                  </a:lnTo>
                  <a:lnTo>
                    <a:pt x="302" y="1696"/>
                  </a:lnTo>
                  <a:lnTo>
                    <a:pt x="214" y="1785"/>
                  </a:lnTo>
                  <a:lnTo>
                    <a:pt x="194" y="1801"/>
                  </a:lnTo>
                  <a:lnTo>
                    <a:pt x="172" y="1812"/>
                  </a:lnTo>
                  <a:lnTo>
                    <a:pt x="150" y="1819"/>
                  </a:lnTo>
                  <a:lnTo>
                    <a:pt x="125" y="1821"/>
                  </a:lnTo>
                  <a:lnTo>
                    <a:pt x="101" y="1819"/>
                  </a:lnTo>
                  <a:lnTo>
                    <a:pt x="78" y="1812"/>
                  </a:lnTo>
                  <a:lnTo>
                    <a:pt x="57" y="1801"/>
                  </a:lnTo>
                  <a:lnTo>
                    <a:pt x="37" y="1785"/>
                  </a:lnTo>
                  <a:lnTo>
                    <a:pt x="21" y="1765"/>
                  </a:lnTo>
                  <a:lnTo>
                    <a:pt x="9" y="1743"/>
                  </a:lnTo>
                  <a:lnTo>
                    <a:pt x="3" y="1720"/>
                  </a:lnTo>
                  <a:lnTo>
                    <a:pt x="0" y="1697"/>
                  </a:lnTo>
                  <a:lnTo>
                    <a:pt x="0" y="1695"/>
                  </a:lnTo>
                  <a:lnTo>
                    <a:pt x="3" y="1672"/>
                  </a:lnTo>
                  <a:lnTo>
                    <a:pt x="9" y="1648"/>
                  </a:lnTo>
                  <a:lnTo>
                    <a:pt x="21" y="1626"/>
                  </a:lnTo>
                  <a:lnTo>
                    <a:pt x="37" y="1606"/>
                  </a:lnTo>
                  <a:lnTo>
                    <a:pt x="933" y="704"/>
                  </a:lnTo>
                  <a:lnTo>
                    <a:pt x="912" y="662"/>
                  </a:lnTo>
                  <a:lnTo>
                    <a:pt x="894" y="617"/>
                  </a:lnTo>
                  <a:lnTo>
                    <a:pt x="883" y="572"/>
                  </a:lnTo>
                  <a:lnTo>
                    <a:pt x="875" y="527"/>
                  </a:lnTo>
                  <a:lnTo>
                    <a:pt x="872" y="480"/>
                  </a:lnTo>
                  <a:lnTo>
                    <a:pt x="873" y="434"/>
                  </a:lnTo>
                  <a:lnTo>
                    <a:pt x="879" y="387"/>
                  </a:lnTo>
                  <a:lnTo>
                    <a:pt x="889" y="343"/>
                  </a:lnTo>
                  <a:lnTo>
                    <a:pt x="904" y="298"/>
                  </a:lnTo>
                  <a:lnTo>
                    <a:pt x="923" y="255"/>
                  </a:lnTo>
                  <a:lnTo>
                    <a:pt x="947" y="214"/>
                  </a:lnTo>
                  <a:lnTo>
                    <a:pt x="976" y="174"/>
                  </a:lnTo>
                  <a:lnTo>
                    <a:pt x="1009" y="138"/>
                  </a:lnTo>
                  <a:lnTo>
                    <a:pt x="1047" y="103"/>
                  </a:lnTo>
                  <a:lnTo>
                    <a:pt x="1087" y="73"/>
                  </a:lnTo>
                  <a:lnTo>
                    <a:pt x="1131" y="49"/>
                  </a:lnTo>
                  <a:lnTo>
                    <a:pt x="1175" y="30"/>
                  </a:lnTo>
                  <a:lnTo>
                    <a:pt x="1221" y="15"/>
                  </a:lnTo>
                  <a:lnTo>
                    <a:pt x="1268" y="5"/>
                  </a:lnTo>
                  <a:lnTo>
                    <a:pt x="13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07" name="Group 506"/>
          <p:cNvGrpSpPr/>
          <p:nvPr/>
        </p:nvGrpSpPr>
        <p:grpSpPr>
          <a:xfrm flipH="1">
            <a:off x="9243099" y="3757196"/>
            <a:ext cx="298355" cy="327754"/>
            <a:chOff x="9064625" y="4037013"/>
            <a:chExt cx="434976" cy="4778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35" name="Freeform 242"/>
            <p:cNvSpPr>
              <a:spLocks noEditPoints="1"/>
            </p:cNvSpPr>
            <p:nvPr/>
          </p:nvSpPr>
          <p:spPr bwMode="auto">
            <a:xfrm>
              <a:off x="9136063" y="4110038"/>
              <a:ext cx="292100" cy="404813"/>
            </a:xfrm>
            <a:custGeom>
              <a:avLst/>
              <a:gdLst>
                <a:gd name="T0" fmla="*/ 750 w 2029"/>
                <a:gd name="T1" fmla="*/ 299 h 2800"/>
                <a:gd name="T2" fmla="*/ 479 w 2029"/>
                <a:gd name="T3" fmla="*/ 466 h 2800"/>
                <a:gd name="T4" fmla="*/ 304 w 2029"/>
                <a:gd name="T5" fmla="*/ 723 h 2800"/>
                <a:gd name="T6" fmla="*/ 259 w 2029"/>
                <a:gd name="T7" fmla="*/ 1034 h 2800"/>
                <a:gd name="T8" fmla="*/ 314 w 2029"/>
                <a:gd name="T9" fmla="*/ 1283 h 2800"/>
                <a:gd name="T10" fmla="*/ 414 w 2029"/>
                <a:gd name="T11" fmla="*/ 1472 h 2800"/>
                <a:gd name="T12" fmla="*/ 530 w 2029"/>
                <a:gd name="T13" fmla="*/ 1646 h 2800"/>
                <a:gd name="T14" fmla="*/ 603 w 2029"/>
                <a:gd name="T15" fmla="*/ 1843 h 2800"/>
                <a:gd name="T16" fmla="*/ 647 w 2029"/>
                <a:gd name="T17" fmla="*/ 1978 h 2800"/>
                <a:gd name="T18" fmla="*/ 1346 w 2029"/>
                <a:gd name="T19" fmla="*/ 2011 h 2800"/>
                <a:gd name="T20" fmla="*/ 1421 w 2029"/>
                <a:gd name="T21" fmla="*/ 1912 h 2800"/>
                <a:gd name="T22" fmla="*/ 1460 w 2029"/>
                <a:gd name="T23" fmla="*/ 1721 h 2800"/>
                <a:gd name="T24" fmla="*/ 1570 w 2029"/>
                <a:gd name="T25" fmla="*/ 1538 h 2800"/>
                <a:gd name="T26" fmla="*/ 1678 w 2029"/>
                <a:gd name="T27" fmla="*/ 1364 h 2800"/>
                <a:gd name="T28" fmla="*/ 1756 w 2029"/>
                <a:gd name="T29" fmla="*/ 1143 h 2800"/>
                <a:gd name="T30" fmla="*/ 1760 w 2029"/>
                <a:gd name="T31" fmla="*/ 844 h 2800"/>
                <a:gd name="T32" fmla="*/ 1634 w 2029"/>
                <a:gd name="T33" fmla="*/ 559 h 2800"/>
                <a:gd name="T34" fmla="*/ 1397 w 2029"/>
                <a:gd name="T35" fmla="*/ 352 h 2800"/>
                <a:gd name="T36" fmla="*/ 1084 w 2029"/>
                <a:gd name="T37" fmla="*/ 258 h 2800"/>
                <a:gd name="T38" fmla="*/ 1258 w 2029"/>
                <a:gd name="T39" fmla="*/ 29 h 2800"/>
                <a:gd name="T40" fmla="*/ 1613 w 2029"/>
                <a:gd name="T41" fmla="*/ 188 h 2800"/>
                <a:gd name="T42" fmla="*/ 1877 w 2029"/>
                <a:gd name="T43" fmla="*/ 461 h 2800"/>
                <a:gd name="T44" fmla="*/ 2015 w 2029"/>
                <a:gd name="T45" fmla="*/ 815 h 2800"/>
                <a:gd name="T46" fmla="*/ 2013 w 2029"/>
                <a:gd name="T47" fmla="*/ 1166 h 2800"/>
                <a:gd name="T48" fmla="*/ 1934 w 2029"/>
                <a:gd name="T49" fmla="*/ 1424 h 2800"/>
                <a:gd name="T50" fmla="*/ 1825 w 2029"/>
                <a:gd name="T51" fmla="*/ 1617 h 2800"/>
                <a:gd name="T52" fmla="*/ 1714 w 2029"/>
                <a:gd name="T53" fmla="*/ 1785 h 2800"/>
                <a:gd name="T54" fmla="*/ 1677 w 2029"/>
                <a:gd name="T55" fmla="*/ 1934 h 2800"/>
                <a:gd name="T56" fmla="*/ 1572 w 2029"/>
                <a:gd name="T57" fmla="*/ 2150 h 2800"/>
                <a:gd name="T58" fmla="*/ 1487 w 2029"/>
                <a:gd name="T59" fmla="*/ 2294 h 2800"/>
                <a:gd name="T60" fmla="*/ 1480 w 2029"/>
                <a:gd name="T61" fmla="*/ 2429 h 2800"/>
                <a:gd name="T62" fmla="*/ 1476 w 2029"/>
                <a:gd name="T63" fmla="*/ 2492 h 2800"/>
                <a:gd name="T64" fmla="*/ 1446 w 2029"/>
                <a:gd name="T65" fmla="*/ 2575 h 2800"/>
                <a:gd name="T66" fmla="*/ 1340 w 2029"/>
                <a:gd name="T67" fmla="*/ 2666 h 2800"/>
                <a:gd name="T68" fmla="*/ 1184 w 2029"/>
                <a:gd name="T69" fmla="*/ 2779 h 2800"/>
                <a:gd name="T70" fmla="*/ 891 w 2029"/>
                <a:gd name="T71" fmla="*/ 2798 h 2800"/>
                <a:gd name="T72" fmla="*/ 762 w 2029"/>
                <a:gd name="T73" fmla="*/ 2698 h 2800"/>
                <a:gd name="T74" fmla="*/ 607 w 2029"/>
                <a:gd name="T75" fmla="*/ 2606 h 2800"/>
                <a:gd name="T76" fmla="*/ 556 w 2029"/>
                <a:gd name="T77" fmla="*/ 2509 h 2800"/>
                <a:gd name="T78" fmla="*/ 551 w 2029"/>
                <a:gd name="T79" fmla="*/ 2466 h 2800"/>
                <a:gd name="T80" fmla="*/ 545 w 2029"/>
                <a:gd name="T81" fmla="*/ 2350 h 2800"/>
                <a:gd name="T82" fmla="*/ 538 w 2029"/>
                <a:gd name="T83" fmla="*/ 2221 h 2800"/>
                <a:gd name="T84" fmla="*/ 376 w 2029"/>
                <a:gd name="T85" fmla="*/ 2025 h 2800"/>
                <a:gd name="T86" fmla="*/ 340 w 2029"/>
                <a:gd name="T87" fmla="*/ 1839 h 2800"/>
                <a:gd name="T88" fmla="*/ 248 w 2029"/>
                <a:gd name="T89" fmla="*/ 1682 h 2800"/>
                <a:gd name="T90" fmla="*/ 138 w 2029"/>
                <a:gd name="T91" fmla="*/ 1508 h 2800"/>
                <a:gd name="T92" fmla="*/ 41 w 2029"/>
                <a:gd name="T93" fmla="*/ 1278 h 2800"/>
                <a:gd name="T94" fmla="*/ 0 w 2029"/>
                <a:gd name="T95" fmla="*/ 973 h 2800"/>
                <a:gd name="T96" fmla="*/ 80 w 2029"/>
                <a:gd name="T97" fmla="*/ 595 h 2800"/>
                <a:gd name="T98" fmla="*/ 298 w 2029"/>
                <a:gd name="T99" fmla="*/ 286 h 2800"/>
                <a:gd name="T100" fmla="*/ 621 w 2029"/>
                <a:gd name="T101" fmla="*/ 77 h 2800"/>
                <a:gd name="T102" fmla="*/ 1014 w 2029"/>
                <a:gd name="T103" fmla="*/ 0 h 2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29" h="2800">
                  <a:moveTo>
                    <a:pt x="1014" y="255"/>
                  </a:moveTo>
                  <a:lnTo>
                    <a:pt x="945" y="258"/>
                  </a:lnTo>
                  <a:lnTo>
                    <a:pt x="878" y="266"/>
                  </a:lnTo>
                  <a:lnTo>
                    <a:pt x="813" y="281"/>
                  </a:lnTo>
                  <a:lnTo>
                    <a:pt x="750" y="299"/>
                  </a:lnTo>
                  <a:lnTo>
                    <a:pt x="690" y="324"/>
                  </a:lnTo>
                  <a:lnTo>
                    <a:pt x="632" y="354"/>
                  </a:lnTo>
                  <a:lnTo>
                    <a:pt x="578" y="387"/>
                  </a:lnTo>
                  <a:lnTo>
                    <a:pt x="527" y="424"/>
                  </a:lnTo>
                  <a:lnTo>
                    <a:pt x="479" y="466"/>
                  </a:lnTo>
                  <a:lnTo>
                    <a:pt x="435" y="511"/>
                  </a:lnTo>
                  <a:lnTo>
                    <a:pt x="396" y="559"/>
                  </a:lnTo>
                  <a:lnTo>
                    <a:pt x="361" y="611"/>
                  </a:lnTo>
                  <a:lnTo>
                    <a:pt x="330" y="666"/>
                  </a:lnTo>
                  <a:lnTo>
                    <a:pt x="304" y="723"/>
                  </a:lnTo>
                  <a:lnTo>
                    <a:pt x="284" y="783"/>
                  </a:lnTo>
                  <a:lnTo>
                    <a:pt x="270" y="844"/>
                  </a:lnTo>
                  <a:lnTo>
                    <a:pt x="260" y="908"/>
                  </a:lnTo>
                  <a:lnTo>
                    <a:pt x="257" y="973"/>
                  </a:lnTo>
                  <a:lnTo>
                    <a:pt x="259" y="1034"/>
                  </a:lnTo>
                  <a:lnTo>
                    <a:pt x="264" y="1090"/>
                  </a:lnTo>
                  <a:lnTo>
                    <a:pt x="273" y="1143"/>
                  </a:lnTo>
                  <a:lnTo>
                    <a:pt x="284" y="1193"/>
                  </a:lnTo>
                  <a:lnTo>
                    <a:pt x="298" y="1240"/>
                  </a:lnTo>
                  <a:lnTo>
                    <a:pt x="314" y="1283"/>
                  </a:lnTo>
                  <a:lnTo>
                    <a:pt x="331" y="1325"/>
                  </a:lnTo>
                  <a:lnTo>
                    <a:pt x="351" y="1364"/>
                  </a:lnTo>
                  <a:lnTo>
                    <a:pt x="371" y="1402"/>
                  </a:lnTo>
                  <a:lnTo>
                    <a:pt x="393" y="1437"/>
                  </a:lnTo>
                  <a:lnTo>
                    <a:pt x="414" y="1472"/>
                  </a:lnTo>
                  <a:lnTo>
                    <a:pt x="437" y="1505"/>
                  </a:lnTo>
                  <a:lnTo>
                    <a:pt x="458" y="1537"/>
                  </a:lnTo>
                  <a:lnTo>
                    <a:pt x="483" y="1573"/>
                  </a:lnTo>
                  <a:lnTo>
                    <a:pt x="507" y="1610"/>
                  </a:lnTo>
                  <a:lnTo>
                    <a:pt x="530" y="1646"/>
                  </a:lnTo>
                  <a:lnTo>
                    <a:pt x="551" y="1683"/>
                  </a:lnTo>
                  <a:lnTo>
                    <a:pt x="569" y="1721"/>
                  </a:lnTo>
                  <a:lnTo>
                    <a:pt x="584" y="1760"/>
                  </a:lnTo>
                  <a:lnTo>
                    <a:pt x="595" y="1800"/>
                  </a:lnTo>
                  <a:lnTo>
                    <a:pt x="603" y="1843"/>
                  </a:lnTo>
                  <a:lnTo>
                    <a:pt x="605" y="1888"/>
                  </a:lnTo>
                  <a:lnTo>
                    <a:pt x="608" y="1912"/>
                  </a:lnTo>
                  <a:lnTo>
                    <a:pt x="617" y="1936"/>
                  </a:lnTo>
                  <a:lnTo>
                    <a:pt x="630" y="1958"/>
                  </a:lnTo>
                  <a:lnTo>
                    <a:pt x="647" y="1978"/>
                  </a:lnTo>
                  <a:lnTo>
                    <a:pt x="665" y="1996"/>
                  </a:lnTo>
                  <a:lnTo>
                    <a:pt x="683" y="2011"/>
                  </a:lnTo>
                  <a:lnTo>
                    <a:pt x="701" y="2025"/>
                  </a:lnTo>
                  <a:lnTo>
                    <a:pt x="1328" y="2025"/>
                  </a:lnTo>
                  <a:lnTo>
                    <a:pt x="1346" y="2011"/>
                  </a:lnTo>
                  <a:lnTo>
                    <a:pt x="1364" y="1996"/>
                  </a:lnTo>
                  <a:lnTo>
                    <a:pt x="1383" y="1978"/>
                  </a:lnTo>
                  <a:lnTo>
                    <a:pt x="1399" y="1958"/>
                  </a:lnTo>
                  <a:lnTo>
                    <a:pt x="1412" y="1936"/>
                  </a:lnTo>
                  <a:lnTo>
                    <a:pt x="1421" y="1912"/>
                  </a:lnTo>
                  <a:lnTo>
                    <a:pt x="1424" y="1888"/>
                  </a:lnTo>
                  <a:lnTo>
                    <a:pt x="1426" y="1843"/>
                  </a:lnTo>
                  <a:lnTo>
                    <a:pt x="1434" y="1800"/>
                  </a:lnTo>
                  <a:lnTo>
                    <a:pt x="1445" y="1760"/>
                  </a:lnTo>
                  <a:lnTo>
                    <a:pt x="1460" y="1721"/>
                  </a:lnTo>
                  <a:lnTo>
                    <a:pt x="1478" y="1684"/>
                  </a:lnTo>
                  <a:lnTo>
                    <a:pt x="1498" y="1646"/>
                  </a:lnTo>
                  <a:lnTo>
                    <a:pt x="1520" y="1610"/>
                  </a:lnTo>
                  <a:lnTo>
                    <a:pt x="1545" y="1574"/>
                  </a:lnTo>
                  <a:lnTo>
                    <a:pt x="1570" y="1538"/>
                  </a:lnTo>
                  <a:lnTo>
                    <a:pt x="1592" y="1506"/>
                  </a:lnTo>
                  <a:lnTo>
                    <a:pt x="1614" y="1473"/>
                  </a:lnTo>
                  <a:lnTo>
                    <a:pt x="1636" y="1438"/>
                  </a:lnTo>
                  <a:lnTo>
                    <a:pt x="1658" y="1402"/>
                  </a:lnTo>
                  <a:lnTo>
                    <a:pt x="1678" y="1364"/>
                  </a:lnTo>
                  <a:lnTo>
                    <a:pt x="1698" y="1325"/>
                  </a:lnTo>
                  <a:lnTo>
                    <a:pt x="1715" y="1283"/>
                  </a:lnTo>
                  <a:lnTo>
                    <a:pt x="1731" y="1240"/>
                  </a:lnTo>
                  <a:lnTo>
                    <a:pt x="1745" y="1193"/>
                  </a:lnTo>
                  <a:lnTo>
                    <a:pt x="1756" y="1143"/>
                  </a:lnTo>
                  <a:lnTo>
                    <a:pt x="1765" y="1090"/>
                  </a:lnTo>
                  <a:lnTo>
                    <a:pt x="1770" y="1034"/>
                  </a:lnTo>
                  <a:lnTo>
                    <a:pt x="1772" y="973"/>
                  </a:lnTo>
                  <a:lnTo>
                    <a:pt x="1769" y="908"/>
                  </a:lnTo>
                  <a:lnTo>
                    <a:pt x="1760" y="844"/>
                  </a:lnTo>
                  <a:lnTo>
                    <a:pt x="1745" y="782"/>
                  </a:lnTo>
                  <a:lnTo>
                    <a:pt x="1725" y="723"/>
                  </a:lnTo>
                  <a:lnTo>
                    <a:pt x="1700" y="666"/>
                  </a:lnTo>
                  <a:lnTo>
                    <a:pt x="1668" y="610"/>
                  </a:lnTo>
                  <a:lnTo>
                    <a:pt x="1634" y="559"/>
                  </a:lnTo>
                  <a:lnTo>
                    <a:pt x="1594" y="511"/>
                  </a:lnTo>
                  <a:lnTo>
                    <a:pt x="1550" y="466"/>
                  </a:lnTo>
                  <a:lnTo>
                    <a:pt x="1503" y="424"/>
                  </a:lnTo>
                  <a:lnTo>
                    <a:pt x="1451" y="386"/>
                  </a:lnTo>
                  <a:lnTo>
                    <a:pt x="1397" y="352"/>
                  </a:lnTo>
                  <a:lnTo>
                    <a:pt x="1339" y="324"/>
                  </a:lnTo>
                  <a:lnTo>
                    <a:pt x="1278" y="299"/>
                  </a:lnTo>
                  <a:lnTo>
                    <a:pt x="1216" y="281"/>
                  </a:lnTo>
                  <a:lnTo>
                    <a:pt x="1151" y="266"/>
                  </a:lnTo>
                  <a:lnTo>
                    <a:pt x="1084" y="258"/>
                  </a:lnTo>
                  <a:lnTo>
                    <a:pt x="1014" y="255"/>
                  </a:lnTo>
                  <a:close/>
                  <a:moveTo>
                    <a:pt x="1014" y="0"/>
                  </a:moveTo>
                  <a:lnTo>
                    <a:pt x="1097" y="3"/>
                  </a:lnTo>
                  <a:lnTo>
                    <a:pt x="1179" y="13"/>
                  </a:lnTo>
                  <a:lnTo>
                    <a:pt x="1258" y="29"/>
                  </a:lnTo>
                  <a:lnTo>
                    <a:pt x="1335" y="50"/>
                  </a:lnTo>
                  <a:lnTo>
                    <a:pt x="1408" y="77"/>
                  </a:lnTo>
                  <a:lnTo>
                    <a:pt x="1480" y="109"/>
                  </a:lnTo>
                  <a:lnTo>
                    <a:pt x="1548" y="147"/>
                  </a:lnTo>
                  <a:lnTo>
                    <a:pt x="1613" y="188"/>
                  </a:lnTo>
                  <a:lnTo>
                    <a:pt x="1673" y="235"/>
                  </a:lnTo>
                  <a:lnTo>
                    <a:pt x="1731" y="286"/>
                  </a:lnTo>
                  <a:lnTo>
                    <a:pt x="1783" y="340"/>
                  </a:lnTo>
                  <a:lnTo>
                    <a:pt x="1833" y="399"/>
                  </a:lnTo>
                  <a:lnTo>
                    <a:pt x="1877" y="461"/>
                  </a:lnTo>
                  <a:lnTo>
                    <a:pt x="1915" y="526"/>
                  </a:lnTo>
                  <a:lnTo>
                    <a:pt x="1949" y="595"/>
                  </a:lnTo>
                  <a:lnTo>
                    <a:pt x="1976" y="667"/>
                  </a:lnTo>
                  <a:lnTo>
                    <a:pt x="1999" y="739"/>
                  </a:lnTo>
                  <a:lnTo>
                    <a:pt x="2015" y="815"/>
                  </a:lnTo>
                  <a:lnTo>
                    <a:pt x="2025" y="893"/>
                  </a:lnTo>
                  <a:lnTo>
                    <a:pt x="2029" y="973"/>
                  </a:lnTo>
                  <a:lnTo>
                    <a:pt x="2026" y="1041"/>
                  </a:lnTo>
                  <a:lnTo>
                    <a:pt x="2021" y="1105"/>
                  </a:lnTo>
                  <a:lnTo>
                    <a:pt x="2013" y="1166"/>
                  </a:lnTo>
                  <a:lnTo>
                    <a:pt x="2001" y="1224"/>
                  </a:lnTo>
                  <a:lnTo>
                    <a:pt x="1988" y="1278"/>
                  </a:lnTo>
                  <a:lnTo>
                    <a:pt x="1972" y="1329"/>
                  </a:lnTo>
                  <a:lnTo>
                    <a:pt x="1953" y="1378"/>
                  </a:lnTo>
                  <a:lnTo>
                    <a:pt x="1934" y="1424"/>
                  </a:lnTo>
                  <a:lnTo>
                    <a:pt x="1913" y="1466"/>
                  </a:lnTo>
                  <a:lnTo>
                    <a:pt x="1892" y="1507"/>
                  </a:lnTo>
                  <a:lnTo>
                    <a:pt x="1869" y="1546"/>
                  </a:lnTo>
                  <a:lnTo>
                    <a:pt x="1847" y="1583"/>
                  </a:lnTo>
                  <a:lnTo>
                    <a:pt x="1825" y="1617"/>
                  </a:lnTo>
                  <a:lnTo>
                    <a:pt x="1803" y="1649"/>
                  </a:lnTo>
                  <a:lnTo>
                    <a:pt x="1781" y="1681"/>
                  </a:lnTo>
                  <a:lnTo>
                    <a:pt x="1756" y="1719"/>
                  </a:lnTo>
                  <a:lnTo>
                    <a:pt x="1733" y="1753"/>
                  </a:lnTo>
                  <a:lnTo>
                    <a:pt x="1714" y="1785"/>
                  </a:lnTo>
                  <a:lnTo>
                    <a:pt x="1700" y="1813"/>
                  </a:lnTo>
                  <a:lnTo>
                    <a:pt x="1689" y="1839"/>
                  </a:lnTo>
                  <a:lnTo>
                    <a:pt x="1682" y="1864"/>
                  </a:lnTo>
                  <a:lnTo>
                    <a:pt x="1680" y="1888"/>
                  </a:lnTo>
                  <a:lnTo>
                    <a:pt x="1677" y="1934"/>
                  </a:lnTo>
                  <a:lnTo>
                    <a:pt x="1667" y="1980"/>
                  </a:lnTo>
                  <a:lnTo>
                    <a:pt x="1652" y="2025"/>
                  </a:lnTo>
                  <a:lnTo>
                    <a:pt x="1630" y="2068"/>
                  </a:lnTo>
                  <a:lnTo>
                    <a:pt x="1604" y="2110"/>
                  </a:lnTo>
                  <a:lnTo>
                    <a:pt x="1572" y="2150"/>
                  </a:lnTo>
                  <a:lnTo>
                    <a:pt x="1534" y="2187"/>
                  </a:lnTo>
                  <a:lnTo>
                    <a:pt x="1491" y="2221"/>
                  </a:lnTo>
                  <a:lnTo>
                    <a:pt x="1490" y="2242"/>
                  </a:lnTo>
                  <a:lnTo>
                    <a:pt x="1489" y="2267"/>
                  </a:lnTo>
                  <a:lnTo>
                    <a:pt x="1487" y="2294"/>
                  </a:lnTo>
                  <a:lnTo>
                    <a:pt x="1486" y="2322"/>
                  </a:lnTo>
                  <a:lnTo>
                    <a:pt x="1484" y="2350"/>
                  </a:lnTo>
                  <a:lnTo>
                    <a:pt x="1483" y="2378"/>
                  </a:lnTo>
                  <a:lnTo>
                    <a:pt x="1481" y="2405"/>
                  </a:lnTo>
                  <a:lnTo>
                    <a:pt x="1480" y="2429"/>
                  </a:lnTo>
                  <a:lnTo>
                    <a:pt x="1479" y="2449"/>
                  </a:lnTo>
                  <a:lnTo>
                    <a:pt x="1478" y="2466"/>
                  </a:lnTo>
                  <a:lnTo>
                    <a:pt x="1478" y="2476"/>
                  </a:lnTo>
                  <a:lnTo>
                    <a:pt x="1476" y="2479"/>
                  </a:lnTo>
                  <a:lnTo>
                    <a:pt x="1476" y="2492"/>
                  </a:lnTo>
                  <a:lnTo>
                    <a:pt x="1474" y="2506"/>
                  </a:lnTo>
                  <a:lnTo>
                    <a:pt x="1470" y="2522"/>
                  </a:lnTo>
                  <a:lnTo>
                    <a:pt x="1465" y="2539"/>
                  </a:lnTo>
                  <a:lnTo>
                    <a:pt x="1457" y="2557"/>
                  </a:lnTo>
                  <a:lnTo>
                    <a:pt x="1446" y="2575"/>
                  </a:lnTo>
                  <a:lnTo>
                    <a:pt x="1432" y="2594"/>
                  </a:lnTo>
                  <a:lnTo>
                    <a:pt x="1416" y="2613"/>
                  </a:lnTo>
                  <a:lnTo>
                    <a:pt x="1395" y="2631"/>
                  </a:lnTo>
                  <a:lnTo>
                    <a:pt x="1370" y="2650"/>
                  </a:lnTo>
                  <a:lnTo>
                    <a:pt x="1340" y="2666"/>
                  </a:lnTo>
                  <a:lnTo>
                    <a:pt x="1307" y="2683"/>
                  </a:lnTo>
                  <a:lnTo>
                    <a:pt x="1267" y="2698"/>
                  </a:lnTo>
                  <a:lnTo>
                    <a:pt x="1244" y="2727"/>
                  </a:lnTo>
                  <a:lnTo>
                    <a:pt x="1216" y="2754"/>
                  </a:lnTo>
                  <a:lnTo>
                    <a:pt x="1184" y="2779"/>
                  </a:lnTo>
                  <a:lnTo>
                    <a:pt x="1162" y="2790"/>
                  </a:lnTo>
                  <a:lnTo>
                    <a:pt x="1138" y="2798"/>
                  </a:lnTo>
                  <a:lnTo>
                    <a:pt x="1113" y="2800"/>
                  </a:lnTo>
                  <a:lnTo>
                    <a:pt x="916" y="2800"/>
                  </a:lnTo>
                  <a:lnTo>
                    <a:pt x="891" y="2798"/>
                  </a:lnTo>
                  <a:lnTo>
                    <a:pt x="867" y="2790"/>
                  </a:lnTo>
                  <a:lnTo>
                    <a:pt x="845" y="2779"/>
                  </a:lnTo>
                  <a:lnTo>
                    <a:pt x="813" y="2754"/>
                  </a:lnTo>
                  <a:lnTo>
                    <a:pt x="785" y="2727"/>
                  </a:lnTo>
                  <a:lnTo>
                    <a:pt x="762" y="2698"/>
                  </a:lnTo>
                  <a:lnTo>
                    <a:pt x="720" y="2681"/>
                  </a:lnTo>
                  <a:lnTo>
                    <a:pt x="684" y="2664"/>
                  </a:lnTo>
                  <a:lnTo>
                    <a:pt x="653" y="2646"/>
                  </a:lnTo>
                  <a:lnTo>
                    <a:pt x="628" y="2626"/>
                  </a:lnTo>
                  <a:lnTo>
                    <a:pt x="607" y="2606"/>
                  </a:lnTo>
                  <a:lnTo>
                    <a:pt x="590" y="2585"/>
                  </a:lnTo>
                  <a:lnTo>
                    <a:pt x="578" y="2566"/>
                  </a:lnTo>
                  <a:lnTo>
                    <a:pt x="567" y="2546"/>
                  </a:lnTo>
                  <a:lnTo>
                    <a:pt x="561" y="2527"/>
                  </a:lnTo>
                  <a:lnTo>
                    <a:pt x="556" y="2509"/>
                  </a:lnTo>
                  <a:lnTo>
                    <a:pt x="554" y="2494"/>
                  </a:lnTo>
                  <a:lnTo>
                    <a:pt x="552" y="2479"/>
                  </a:lnTo>
                  <a:lnTo>
                    <a:pt x="552" y="2479"/>
                  </a:lnTo>
                  <a:lnTo>
                    <a:pt x="552" y="2476"/>
                  </a:lnTo>
                  <a:lnTo>
                    <a:pt x="551" y="2466"/>
                  </a:lnTo>
                  <a:lnTo>
                    <a:pt x="550" y="2449"/>
                  </a:lnTo>
                  <a:lnTo>
                    <a:pt x="549" y="2429"/>
                  </a:lnTo>
                  <a:lnTo>
                    <a:pt x="548" y="2405"/>
                  </a:lnTo>
                  <a:lnTo>
                    <a:pt x="546" y="2378"/>
                  </a:lnTo>
                  <a:lnTo>
                    <a:pt x="545" y="2350"/>
                  </a:lnTo>
                  <a:lnTo>
                    <a:pt x="543" y="2322"/>
                  </a:lnTo>
                  <a:lnTo>
                    <a:pt x="542" y="2294"/>
                  </a:lnTo>
                  <a:lnTo>
                    <a:pt x="540" y="2267"/>
                  </a:lnTo>
                  <a:lnTo>
                    <a:pt x="539" y="2242"/>
                  </a:lnTo>
                  <a:lnTo>
                    <a:pt x="538" y="2221"/>
                  </a:lnTo>
                  <a:lnTo>
                    <a:pt x="495" y="2187"/>
                  </a:lnTo>
                  <a:lnTo>
                    <a:pt x="457" y="2150"/>
                  </a:lnTo>
                  <a:lnTo>
                    <a:pt x="425" y="2110"/>
                  </a:lnTo>
                  <a:lnTo>
                    <a:pt x="398" y="2068"/>
                  </a:lnTo>
                  <a:lnTo>
                    <a:pt x="376" y="2025"/>
                  </a:lnTo>
                  <a:lnTo>
                    <a:pt x="362" y="1980"/>
                  </a:lnTo>
                  <a:lnTo>
                    <a:pt x="352" y="1934"/>
                  </a:lnTo>
                  <a:lnTo>
                    <a:pt x="349" y="1888"/>
                  </a:lnTo>
                  <a:lnTo>
                    <a:pt x="347" y="1864"/>
                  </a:lnTo>
                  <a:lnTo>
                    <a:pt x="340" y="1839"/>
                  </a:lnTo>
                  <a:lnTo>
                    <a:pt x="329" y="1813"/>
                  </a:lnTo>
                  <a:lnTo>
                    <a:pt x="315" y="1785"/>
                  </a:lnTo>
                  <a:lnTo>
                    <a:pt x="296" y="1753"/>
                  </a:lnTo>
                  <a:lnTo>
                    <a:pt x="274" y="1719"/>
                  </a:lnTo>
                  <a:lnTo>
                    <a:pt x="248" y="1682"/>
                  </a:lnTo>
                  <a:lnTo>
                    <a:pt x="227" y="1650"/>
                  </a:lnTo>
                  <a:lnTo>
                    <a:pt x="205" y="1617"/>
                  </a:lnTo>
                  <a:lnTo>
                    <a:pt x="182" y="1583"/>
                  </a:lnTo>
                  <a:lnTo>
                    <a:pt x="160" y="1546"/>
                  </a:lnTo>
                  <a:lnTo>
                    <a:pt x="138" y="1508"/>
                  </a:lnTo>
                  <a:lnTo>
                    <a:pt x="116" y="1466"/>
                  </a:lnTo>
                  <a:lnTo>
                    <a:pt x="95" y="1424"/>
                  </a:lnTo>
                  <a:lnTo>
                    <a:pt x="76" y="1378"/>
                  </a:lnTo>
                  <a:lnTo>
                    <a:pt x="57" y="1329"/>
                  </a:lnTo>
                  <a:lnTo>
                    <a:pt x="41" y="1278"/>
                  </a:lnTo>
                  <a:lnTo>
                    <a:pt x="28" y="1224"/>
                  </a:lnTo>
                  <a:lnTo>
                    <a:pt x="16" y="1166"/>
                  </a:lnTo>
                  <a:lnTo>
                    <a:pt x="8" y="1105"/>
                  </a:lnTo>
                  <a:lnTo>
                    <a:pt x="2" y="1041"/>
                  </a:lnTo>
                  <a:lnTo>
                    <a:pt x="0" y="973"/>
                  </a:lnTo>
                  <a:lnTo>
                    <a:pt x="4" y="893"/>
                  </a:lnTo>
                  <a:lnTo>
                    <a:pt x="14" y="815"/>
                  </a:lnTo>
                  <a:lnTo>
                    <a:pt x="30" y="739"/>
                  </a:lnTo>
                  <a:lnTo>
                    <a:pt x="53" y="667"/>
                  </a:lnTo>
                  <a:lnTo>
                    <a:pt x="80" y="595"/>
                  </a:lnTo>
                  <a:lnTo>
                    <a:pt x="114" y="526"/>
                  </a:lnTo>
                  <a:lnTo>
                    <a:pt x="152" y="461"/>
                  </a:lnTo>
                  <a:lnTo>
                    <a:pt x="196" y="399"/>
                  </a:lnTo>
                  <a:lnTo>
                    <a:pt x="246" y="340"/>
                  </a:lnTo>
                  <a:lnTo>
                    <a:pt x="298" y="286"/>
                  </a:lnTo>
                  <a:lnTo>
                    <a:pt x="356" y="235"/>
                  </a:lnTo>
                  <a:lnTo>
                    <a:pt x="416" y="188"/>
                  </a:lnTo>
                  <a:lnTo>
                    <a:pt x="481" y="147"/>
                  </a:lnTo>
                  <a:lnTo>
                    <a:pt x="549" y="109"/>
                  </a:lnTo>
                  <a:lnTo>
                    <a:pt x="621" y="77"/>
                  </a:lnTo>
                  <a:lnTo>
                    <a:pt x="695" y="50"/>
                  </a:lnTo>
                  <a:lnTo>
                    <a:pt x="771" y="29"/>
                  </a:lnTo>
                  <a:lnTo>
                    <a:pt x="850" y="13"/>
                  </a:lnTo>
                  <a:lnTo>
                    <a:pt x="932" y="3"/>
                  </a:lnTo>
                  <a:lnTo>
                    <a:pt x="10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" name="Freeform 243"/>
            <p:cNvSpPr>
              <a:spLocks/>
            </p:cNvSpPr>
            <p:nvPr/>
          </p:nvSpPr>
          <p:spPr bwMode="auto">
            <a:xfrm>
              <a:off x="9272588" y="4037013"/>
              <a:ext cx="19050" cy="46038"/>
            </a:xfrm>
            <a:custGeom>
              <a:avLst/>
              <a:gdLst>
                <a:gd name="T0" fmla="*/ 63 w 127"/>
                <a:gd name="T1" fmla="*/ 0 h 318"/>
                <a:gd name="T2" fmla="*/ 63 w 127"/>
                <a:gd name="T3" fmla="*/ 0 h 318"/>
                <a:gd name="T4" fmla="*/ 80 w 127"/>
                <a:gd name="T5" fmla="*/ 2 h 318"/>
                <a:gd name="T6" fmla="*/ 96 w 127"/>
                <a:gd name="T7" fmla="*/ 9 h 318"/>
                <a:gd name="T8" fmla="*/ 109 w 127"/>
                <a:gd name="T9" fmla="*/ 19 h 318"/>
                <a:gd name="T10" fmla="*/ 119 w 127"/>
                <a:gd name="T11" fmla="*/ 32 h 318"/>
                <a:gd name="T12" fmla="*/ 125 w 127"/>
                <a:gd name="T13" fmla="*/ 47 h 318"/>
                <a:gd name="T14" fmla="*/ 127 w 127"/>
                <a:gd name="T15" fmla="*/ 64 h 318"/>
                <a:gd name="T16" fmla="*/ 127 w 127"/>
                <a:gd name="T17" fmla="*/ 254 h 318"/>
                <a:gd name="T18" fmla="*/ 125 w 127"/>
                <a:gd name="T19" fmla="*/ 272 h 318"/>
                <a:gd name="T20" fmla="*/ 119 w 127"/>
                <a:gd name="T21" fmla="*/ 286 h 318"/>
                <a:gd name="T22" fmla="*/ 109 w 127"/>
                <a:gd name="T23" fmla="*/ 300 h 318"/>
                <a:gd name="T24" fmla="*/ 96 w 127"/>
                <a:gd name="T25" fmla="*/ 309 h 318"/>
                <a:gd name="T26" fmla="*/ 80 w 127"/>
                <a:gd name="T27" fmla="*/ 315 h 318"/>
                <a:gd name="T28" fmla="*/ 63 w 127"/>
                <a:gd name="T29" fmla="*/ 318 h 318"/>
                <a:gd name="T30" fmla="*/ 47 w 127"/>
                <a:gd name="T31" fmla="*/ 315 h 318"/>
                <a:gd name="T32" fmla="*/ 31 w 127"/>
                <a:gd name="T33" fmla="*/ 309 h 318"/>
                <a:gd name="T34" fmla="*/ 18 w 127"/>
                <a:gd name="T35" fmla="*/ 300 h 318"/>
                <a:gd name="T36" fmla="*/ 8 w 127"/>
                <a:gd name="T37" fmla="*/ 286 h 318"/>
                <a:gd name="T38" fmla="*/ 2 w 127"/>
                <a:gd name="T39" fmla="*/ 272 h 318"/>
                <a:gd name="T40" fmla="*/ 0 w 127"/>
                <a:gd name="T41" fmla="*/ 254 h 318"/>
                <a:gd name="T42" fmla="*/ 0 w 127"/>
                <a:gd name="T43" fmla="*/ 64 h 318"/>
                <a:gd name="T44" fmla="*/ 2 w 127"/>
                <a:gd name="T45" fmla="*/ 47 h 318"/>
                <a:gd name="T46" fmla="*/ 8 w 127"/>
                <a:gd name="T47" fmla="*/ 32 h 318"/>
                <a:gd name="T48" fmla="*/ 18 w 127"/>
                <a:gd name="T49" fmla="*/ 19 h 318"/>
                <a:gd name="T50" fmla="*/ 31 w 127"/>
                <a:gd name="T51" fmla="*/ 9 h 318"/>
                <a:gd name="T52" fmla="*/ 47 w 127"/>
                <a:gd name="T53" fmla="*/ 2 h 318"/>
                <a:gd name="T54" fmla="*/ 63 w 127"/>
                <a:gd name="T55" fmla="*/ 0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7" h="318">
                  <a:moveTo>
                    <a:pt x="63" y="0"/>
                  </a:moveTo>
                  <a:lnTo>
                    <a:pt x="63" y="0"/>
                  </a:lnTo>
                  <a:lnTo>
                    <a:pt x="80" y="2"/>
                  </a:lnTo>
                  <a:lnTo>
                    <a:pt x="96" y="9"/>
                  </a:lnTo>
                  <a:lnTo>
                    <a:pt x="109" y="19"/>
                  </a:lnTo>
                  <a:lnTo>
                    <a:pt x="119" y="32"/>
                  </a:lnTo>
                  <a:lnTo>
                    <a:pt x="125" y="47"/>
                  </a:lnTo>
                  <a:lnTo>
                    <a:pt x="127" y="64"/>
                  </a:lnTo>
                  <a:lnTo>
                    <a:pt x="127" y="254"/>
                  </a:lnTo>
                  <a:lnTo>
                    <a:pt x="125" y="272"/>
                  </a:lnTo>
                  <a:lnTo>
                    <a:pt x="119" y="286"/>
                  </a:lnTo>
                  <a:lnTo>
                    <a:pt x="109" y="300"/>
                  </a:lnTo>
                  <a:lnTo>
                    <a:pt x="96" y="309"/>
                  </a:lnTo>
                  <a:lnTo>
                    <a:pt x="80" y="315"/>
                  </a:lnTo>
                  <a:lnTo>
                    <a:pt x="63" y="318"/>
                  </a:lnTo>
                  <a:lnTo>
                    <a:pt x="47" y="315"/>
                  </a:lnTo>
                  <a:lnTo>
                    <a:pt x="31" y="309"/>
                  </a:lnTo>
                  <a:lnTo>
                    <a:pt x="18" y="300"/>
                  </a:lnTo>
                  <a:lnTo>
                    <a:pt x="8" y="286"/>
                  </a:lnTo>
                  <a:lnTo>
                    <a:pt x="2" y="272"/>
                  </a:lnTo>
                  <a:lnTo>
                    <a:pt x="0" y="254"/>
                  </a:lnTo>
                  <a:lnTo>
                    <a:pt x="0" y="64"/>
                  </a:lnTo>
                  <a:lnTo>
                    <a:pt x="2" y="47"/>
                  </a:lnTo>
                  <a:lnTo>
                    <a:pt x="8" y="32"/>
                  </a:lnTo>
                  <a:lnTo>
                    <a:pt x="18" y="19"/>
                  </a:lnTo>
                  <a:lnTo>
                    <a:pt x="31" y="9"/>
                  </a:lnTo>
                  <a:lnTo>
                    <a:pt x="47" y="2"/>
                  </a:lnTo>
                  <a:lnTo>
                    <a:pt x="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" name="Freeform 244"/>
            <p:cNvSpPr>
              <a:spLocks/>
            </p:cNvSpPr>
            <p:nvPr/>
          </p:nvSpPr>
          <p:spPr bwMode="auto">
            <a:xfrm>
              <a:off x="9169400" y="4065588"/>
              <a:ext cx="31750" cy="41275"/>
            </a:xfrm>
            <a:custGeom>
              <a:avLst/>
              <a:gdLst>
                <a:gd name="T0" fmla="*/ 64 w 224"/>
                <a:gd name="T1" fmla="*/ 0 h 293"/>
                <a:gd name="T2" fmla="*/ 80 w 224"/>
                <a:gd name="T3" fmla="*/ 2 h 293"/>
                <a:gd name="T4" fmla="*/ 95 w 224"/>
                <a:gd name="T5" fmla="*/ 8 h 293"/>
                <a:gd name="T6" fmla="*/ 109 w 224"/>
                <a:gd name="T7" fmla="*/ 18 h 293"/>
                <a:gd name="T8" fmla="*/ 119 w 224"/>
                <a:gd name="T9" fmla="*/ 32 h 293"/>
                <a:gd name="T10" fmla="*/ 216 w 224"/>
                <a:gd name="T11" fmla="*/ 197 h 293"/>
                <a:gd name="T12" fmla="*/ 222 w 224"/>
                <a:gd name="T13" fmla="*/ 213 h 293"/>
                <a:gd name="T14" fmla="*/ 224 w 224"/>
                <a:gd name="T15" fmla="*/ 230 h 293"/>
                <a:gd name="T16" fmla="*/ 222 w 224"/>
                <a:gd name="T17" fmla="*/ 245 h 293"/>
                <a:gd name="T18" fmla="*/ 216 w 224"/>
                <a:gd name="T19" fmla="*/ 261 h 293"/>
                <a:gd name="T20" fmla="*/ 206 w 224"/>
                <a:gd name="T21" fmla="*/ 274 h 293"/>
                <a:gd name="T22" fmla="*/ 193 w 224"/>
                <a:gd name="T23" fmla="*/ 285 h 293"/>
                <a:gd name="T24" fmla="*/ 177 w 224"/>
                <a:gd name="T25" fmla="*/ 291 h 293"/>
                <a:gd name="T26" fmla="*/ 160 w 224"/>
                <a:gd name="T27" fmla="*/ 293 h 293"/>
                <a:gd name="T28" fmla="*/ 143 w 224"/>
                <a:gd name="T29" fmla="*/ 291 h 293"/>
                <a:gd name="T30" fmla="*/ 129 w 224"/>
                <a:gd name="T31" fmla="*/ 285 h 293"/>
                <a:gd name="T32" fmla="*/ 115 w 224"/>
                <a:gd name="T33" fmla="*/ 274 h 293"/>
                <a:gd name="T34" fmla="*/ 105 w 224"/>
                <a:gd name="T35" fmla="*/ 261 h 293"/>
                <a:gd name="T36" fmla="*/ 8 w 224"/>
                <a:gd name="T37" fmla="*/ 95 h 293"/>
                <a:gd name="T38" fmla="*/ 2 w 224"/>
                <a:gd name="T39" fmla="*/ 80 h 293"/>
                <a:gd name="T40" fmla="*/ 0 w 224"/>
                <a:gd name="T41" fmla="*/ 63 h 293"/>
                <a:gd name="T42" fmla="*/ 2 w 224"/>
                <a:gd name="T43" fmla="*/ 48 h 293"/>
                <a:gd name="T44" fmla="*/ 8 w 224"/>
                <a:gd name="T45" fmla="*/ 32 h 293"/>
                <a:gd name="T46" fmla="*/ 19 w 224"/>
                <a:gd name="T47" fmla="*/ 19 h 293"/>
                <a:gd name="T48" fmla="*/ 31 w 224"/>
                <a:gd name="T49" fmla="*/ 9 h 293"/>
                <a:gd name="T50" fmla="*/ 48 w 224"/>
                <a:gd name="T51" fmla="*/ 2 h 293"/>
                <a:gd name="T52" fmla="*/ 64 w 224"/>
                <a:gd name="T5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4" h="293">
                  <a:moveTo>
                    <a:pt x="64" y="0"/>
                  </a:moveTo>
                  <a:lnTo>
                    <a:pt x="80" y="2"/>
                  </a:lnTo>
                  <a:lnTo>
                    <a:pt x="95" y="8"/>
                  </a:lnTo>
                  <a:lnTo>
                    <a:pt x="109" y="18"/>
                  </a:lnTo>
                  <a:lnTo>
                    <a:pt x="119" y="32"/>
                  </a:lnTo>
                  <a:lnTo>
                    <a:pt x="216" y="197"/>
                  </a:lnTo>
                  <a:lnTo>
                    <a:pt x="222" y="213"/>
                  </a:lnTo>
                  <a:lnTo>
                    <a:pt x="224" y="230"/>
                  </a:lnTo>
                  <a:lnTo>
                    <a:pt x="222" y="245"/>
                  </a:lnTo>
                  <a:lnTo>
                    <a:pt x="216" y="261"/>
                  </a:lnTo>
                  <a:lnTo>
                    <a:pt x="206" y="274"/>
                  </a:lnTo>
                  <a:lnTo>
                    <a:pt x="193" y="285"/>
                  </a:lnTo>
                  <a:lnTo>
                    <a:pt x="177" y="291"/>
                  </a:lnTo>
                  <a:lnTo>
                    <a:pt x="160" y="293"/>
                  </a:lnTo>
                  <a:lnTo>
                    <a:pt x="143" y="291"/>
                  </a:lnTo>
                  <a:lnTo>
                    <a:pt x="129" y="285"/>
                  </a:lnTo>
                  <a:lnTo>
                    <a:pt x="115" y="274"/>
                  </a:lnTo>
                  <a:lnTo>
                    <a:pt x="105" y="261"/>
                  </a:lnTo>
                  <a:lnTo>
                    <a:pt x="8" y="95"/>
                  </a:lnTo>
                  <a:lnTo>
                    <a:pt x="2" y="80"/>
                  </a:lnTo>
                  <a:lnTo>
                    <a:pt x="0" y="63"/>
                  </a:lnTo>
                  <a:lnTo>
                    <a:pt x="2" y="48"/>
                  </a:lnTo>
                  <a:lnTo>
                    <a:pt x="8" y="32"/>
                  </a:lnTo>
                  <a:lnTo>
                    <a:pt x="19" y="19"/>
                  </a:lnTo>
                  <a:lnTo>
                    <a:pt x="31" y="9"/>
                  </a:lnTo>
                  <a:lnTo>
                    <a:pt x="48" y="2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" name="Freeform 245"/>
            <p:cNvSpPr>
              <a:spLocks/>
            </p:cNvSpPr>
            <p:nvPr/>
          </p:nvSpPr>
          <p:spPr bwMode="auto">
            <a:xfrm>
              <a:off x="9093200" y="4140200"/>
              <a:ext cx="41275" cy="33338"/>
            </a:xfrm>
            <a:custGeom>
              <a:avLst/>
              <a:gdLst>
                <a:gd name="T0" fmla="*/ 64 w 294"/>
                <a:gd name="T1" fmla="*/ 0 h 222"/>
                <a:gd name="T2" fmla="*/ 79 w 294"/>
                <a:gd name="T3" fmla="*/ 2 h 222"/>
                <a:gd name="T4" fmla="*/ 96 w 294"/>
                <a:gd name="T5" fmla="*/ 8 h 222"/>
                <a:gd name="T6" fmla="*/ 263 w 294"/>
                <a:gd name="T7" fmla="*/ 103 h 222"/>
                <a:gd name="T8" fmla="*/ 276 w 294"/>
                <a:gd name="T9" fmla="*/ 114 h 222"/>
                <a:gd name="T10" fmla="*/ 286 w 294"/>
                <a:gd name="T11" fmla="*/ 127 h 222"/>
                <a:gd name="T12" fmla="*/ 292 w 294"/>
                <a:gd name="T13" fmla="*/ 142 h 222"/>
                <a:gd name="T14" fmla="*/ 294 w 294"/>
                <a:gd name="T15" fmla="*/ 158 h 222"/>
                <a:gd name="T16" fmla="*/ 292 w 294"/>
                <a:gd name="T17" fmla="*/ 175 h 222"/>
                <a:gd name="T18" fmla="*/ 286 w 294"/>
                <a:gd name="T19" fmla="*/ 190 h 222"/>
                <a:gd name="T20" fmla="*/ 275 w 294"/>
                <a:gd name="T21" fmla="*/ 204 h 222"/>
                <a:gd name="T22" fmla="*/ 262 w 294"/>
                <a:gd name="T23" fmla="*/ 214 h 222"/>
                <a:gd name="T24" fmla="*/ 246 w 294"/>
                <a:gd name="T25" fmla="*/ 220 h 222"/>
                <a:gd name="T26" fmla="*/ 230 w 294"/>
                <a:gd name="T27" fmla="*/ 222 h 222"/>
                <a:gd name="T28" fmla="*/ 213 w 294"/>
                <a:gd name="T29" fmla="*/ 220 h 222"/>
                <a:gd name="T30" fmla="*/ 198 w 294"/>
                <a:gd name="T31" fmla="*/ 213 h 222"/>
                <a:gd name="T32" fmla="*/ 31 w 294"/>
                <a:gd name="T33" fmla="*/ 118 h 222"/>
                <a:gd name="T34" fmla="*/ 18 w 294"/>
                <a:gd name="T35" fmla="*/ 108 h 222"/>
                <a:gd name="T36" fmla="*/ 8 w 294"/>
                <a:gd name="T37" fmla="*/ 95 h 222"/>
                <a:gd name="T38" fmla="*/ 2 w 294"/>
                <a:gd name="T39" fmla="*/ 80 h 222"/>
                <a:gd name="T40" fmla="*/ 0 w 294"/>
                <a:gd name="T41" fmla="*/ 63 h 222"/>
                <a:gd name="T42" fmla="*/ 2 w 294"/>
                <a:gd name="T43" fmla="*/ 47 h 222"/>
                <a:gd name="T44" fmla="*/ 8 w 294"/>
                <a:gd name="T45" fmla="*/ 31 h 222"/>
                <a:gd name="T46" fmla="*/ 19 w 294"/>
                <a:gd name="T47" fmla="*/ 18 h 222"/>
                <a:gd name="T48" fmla="*/ 32 w 294"/>
                <a:gd name="T49" fmla="*/ 8 h 222"/>
                <a:gd name="T50" fmla="*/ 47 w 294"/>
                <a:gd name="T51" fmla="*/ 2 h 222"/>
                <a:gd name="T52" fmla="*/ 64 w 294"/>
                <a:gd name="T53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4" h="222">
                  <a:moveTo>
                    <a:pt x="64" y="0"/>
                  </a:moveTo>
                  <a:lnTo>
                    <a:pt x="79" y="2"/>
                  </a:lnTo>
                  <a:lnTo>
                    <a:pt x="96" y="8"/>
                  </a:lnTo>
                  <a:lnTo>
                    <a:pt x="263" y="103"/>
                  </a:lnTo>
                  <a:lnTo>
                    <a:pt x="276" y="114"/>
                  </a:lnTo>
                  <a:lnTo>
                    <a:pt x="286" y="127"/>
                  </a:lnTo>
                  <a:lnTo>
                    <a:pt x="292" y="142"/>
                  </a:lnTo>
                  <a:lnTo>
                    <a:pt x="294" y="158"/>
                  </a:lnTo>
                  <a:lnTo>
                    <a:pt x="292" y="175"/>
                  </a:lnTo>
                  <a:lnTo>
                    <a:pt x="286" y="190"/>
                  </a:lnTo>
                  <a:lnTo>
                    <a:pt x="275" y="204"/>
                  </a:lnTo>
                  <a:lnTo>
                    <a:pt x="262" y="214"/>
                  </a:lnTo>
                  <a:lnTo>
                    <a:pt x="246" y="220"/>
                  </a:lnTo>
                  <a:lnTo>
                    <a:pt x="230" y="222"/>
                  </a:lnTo>
                  <a:lnTo>
                    <a:pt x="213" y="220"/>
                  </a:lnTo>
                  <a:lnTo>
                    <a:pt x="198" y="213"/>
                  </a:lnTo>
                  <a:lnTo>
                    <a:pt x="31" y="118"/>
                  </a:lnTo>
                  <a:lnTo>
                    <a:pt x="18" y="108"/>
                  </a:lnTo>
                  <a:lnTo>
                    <a:pt x="8" y="95"/>
                  </a:lnTo>
                  <a:lnTo>
                    <a:pt x="2" y="80"/>
                  </a:lnTo>
                  <a:lnTo>
                    <a:pt x="0" y="63"/>
                  </a:lnTo>
                  <a:lnTo>
                    <a:pt x="2" y="47"/>
                  </a:lnTo>
                  <a:lnTo>
                    <a:pt x="8" y="31"/>
                  </a:lnTo>
                  <a:lnTo>
                    <a:pt x="19" y="18"/>
                  </a:lnTo>
                  <a:lnTo>
                    <a:pt x="32" y="8"/>
                  </a:lnTo>
                  <a:lnTo>
                    <a:pt x="47" y="2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" name="Freeform 246"/>
            <p:cNvSpPr>
              <a:spLocks/>
            </p:cNvSpPr>
            <p:nvPr/>
          </p:nvSpPr>
          <p:spPr bwMode="auto">
            <a:xfrm>
              <a:off x="9064625" y="4243388"/>
              <a:ext cx="46038" cy="19050"/>
            </a:xfrm>
            <a:custGeom>
              <a:avLst/>
              <a:gdLst>
                <a:gd name="T0" fmla="*/ 64 w 321"/>
                <a:gd name="T1" fmla="*/ 0 h 128"/>
                <a:gd name="T2" fmla="*/ 257 w 321"/>
                <a:gd name="T3" fmla="*/ 0 h 128"/>
                <a:gd name="T4" fmla="*/ 273 w 321"/>
                <a:gd name="T5" fmla="*/ 4 h 128"/>
                <a:gd name="T6" fmla="*/ 289 w 321"/>
                <a:gd name="T7" fmla="*/ 10 h 128"/>
                <a:gd name="T8" fmla="*/ 302 w 321"/>
                <a:gd name="T9" fmla="*/ 19 h 128"/>
                <a:gd name="T10" fmla="*/ 312 w 321"/>
                <a:gd name="T11" fmla="*/ 33 h 128"/>
                <a:gd name="T12" fmla="*/ 318 w 321"/>
                <a:gd name="T13" fmla="*/ 47 h 128"/>
                <a:gd name="T14" fmla="*/ 321 w 321"/>
                <a:gd name="T15" fmla="*/ 65 h 128"/>
                <a:gd name="T16" fmla="*/ 318 w 321"/>
                <a:gd name="T17" fmla="*/ 82 h 128"/>
                <a:gd name="T18" fmla="*/ 312 w 321"/>
                <a:gd name="T19" fmla="*/ 96 h 128"/>
                <a:gd name="T20" fmla="*/ 302 w 321"/>
                <a:gd name="T21" fmla="*/ 110 h 128"/>
                <a:gd name="T22" fmla="*/ 289 w 321"/>
                <a:gd name="T23" fmla="*/ 119 h 128"/>
                <a:gd name="T24" fmla="*/ 273 w 321"/>
                <a:gd name="T25" fmla="*/ 126 h 128"/>
                <a:gd name="T26" fmla="*/ 257 w 321"/>
                <a:gd name="T27" fmla="*/ 128 h 128"/>
                <a:gd name="T28" fmla="*/ 64 w 321"/>
                <a:gd name="T29" fmla="*/ 128 h 128"/>
                <a:gd name="T30" fmla="*/ 47 w 321"/>
                <a:gd name="T31" fmla="*/ 126 h 128"/>
                <a:gd name="T32" fmla="*/ 32 w 321"/>
                <a:gd name="T33" fmla="*/ 119 h 128"/>
                <a:gd name="T34" fmla="*/ 19 w 321"/>
                <a:gd name="T35" fmla="*/ 110 h 128"/>
                <a:gd name="T36" fmla="*/ 9 w 321"/>
                <a:gd name="T37" fmla="*/ 96 h 128"/>
                <a:gd name="T38" fmla="*/ 2 w 321"/>
                <a:gd name="T39" fmla="*/ 82 h 128"/>
                <a:gd name="T40" fmla="*/ 0 w 321"/>
                <a:gd name="T41" fmla="*/ 65 h 128"/>
                <a:gd name="T42" fmla="*/ 2 w 321"/>
                <a:gd name="T43" fmla="*/ 47 h 128"/>
                <a:gd name="T44" fmla="*/ 9 w 321"/>
                <a:gd name="T45" fmla="*/ 33 h 128"/>
                <a:gd name="T46" fmla="*/ 19 w 321"/>
                <a:gd name="T47" fmla="*/ 19 h 128"/>
                <a:gd name="T48" fmla="*/ 32 w 321"/>
                <a:gd name="T49" fmla="*/ 10 h 128"/>
                <a:gd name="T50" fmla="*/ 47 w 321"/>
                <a:gd name="T51" fmla="*/ 4 h 128"/>
                <a:gd name="T52" fmla="*/ 64 w 321"/>
                <a:gd name="T5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21" h="128">
                  <a:moveTo>
                    <a:pt x="64" y="0"/>
                  </a:moveTo>
                  <a:lnTo>
                    <a:pt x="257" y="0"/>
                  </a:lnTo>
                  <a:lnTo>
                    <a:pt x="273" y="4"/>
                  </a:lnTo>
                  <a:lnTo>
                    <a:pt x="289" y="10"/>
                  </a:lnTo>
                  <a:lnTo>
                    <a:pt x="302" y="19"/>
                  </a:lnTo>
                  <a:lnTo>
                    <a:pt x="312" y="33"/>
                  </a:lnTo>
                  <a:lnTo>
                    <a:pt x="318" y="47"/>
                  </a:lnTo>
                  <a:lnTo>
                    <a:pt x="321" y="65"/>
                  </a:lnTo>
                  <a:lnTo>
                    <a:pt x="318" y="82"/>
                  </a:lnTo>
                  <a:lnTo>
                    <a:pt x="312" y="96"/>
                  </a:lnTo>
                  <a:lnTo>
                    <a:pt x="302" y="110"/>
                  </a:lnTo>
                  <a:lnTo>
                    <a:pt x="289" y="119"/>
                  </a:lnTo>
                  <a:lnTo>
                    <a:pt x="273" y="126"/>
                  </a:lnTo>
                  <a:lnTo>
                    <a:pt x="257" y="128"/>
                  </a:lnTo>
                  <a:lnTo>
                    <a:pt x="64" y="128"/>
                  </a:lnTo>
                  <a:lnTo>
                    <a:pt x="47" y="126"/>
                  </a:lnTo>
                  <a:lnTo>
                    <a:pt x="32" y="119"/>
                  </a:lnTo>
                  <a:lnTo>
                    <a:pt x="19" y="110"/>
                  </a:lnTo>
                  <a:lnTo>
                    <a:pt x="9" y="96"/>
                  </a:lnTo>
                  <a:lnTo>
                    <a:pt x="2" y="82"/>
                  </a:lnTo>
                  <a:lnTo>
                    <a:pt x="0" y="65"/>
                  </a:lnTo>
                  <a:lnTo>
                    <a:pt x="2" y="47"/>
                  </a:lnTo>
                  <a:lnTo>
                    <a:pt x="9" y="33"/>
                  </a:lnTo>
                  <a:lnTo>
                    <a:pt x="19" y="19"/>
                  </a:lnTo>
                  <a:lnTo>
                    <a:pt x="32" y="10"/>
                  </a:lnTo>
                  <a:lnTo>
                    <a:pt x="47" y="4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0" name="Freeform 247"/>
            <p:cNvSpPr>
              <a:spLocks/>
            </p:cNvSpPr>
            <p:nvPr/>
          </p:nvSpPr>
          <p:spPr bwMode="auto">
            <a:xfrm>
              <a:off x="9093200" y="4333875"/>
              <a:ext cx="41275" cy="31750"/>
            </a:xfrm>
            <a:custGeom>
              <a:avLst/>
              <a:gdLst>
                <a:gd name="T0" fmla="*/ 230 w 294"/>
                <a:gd name="T1" fmla="*/ 0 h 224"/>
                <a:gd name="T2" fmla="*/ 247 w 294"/>
                <a:gd name="T3" fmla="*/ 3 h 224"/>
                <a:gd name="T4" fmla="*/ 262 w 294"/>
                <a:gd name="T5" fmla="*/ 9 h 224"/>
                <a:gd name="T6" fmla="*/ 275 w 294"/>
                <a:gd name="T7" fmla="*/ 19 h 224"/>
                <a:gd name="T8" fmla="*/ 286 w 294"/>
                <a:gd name="T9" fmla="*/ 33 h 224"/>
                <a:gd name="T10" fmla="*/ 292 w 294"/>
                <a:gd name="T11" fmla="*/ 48 h 224"/>
                <a:gd name="T12" fmla="*/ 294 w 294"/>
                <a:gd name="T13" fmla="*/ 65 h 224"/>
                <a:gd name="T14" fmla="*/ 292 w 294"/>
                <a:gd name="T15" fmla="*/ 80 h 224"/>
                <a:gd name="T16" fmla="*/ 286 w 294"/>
                <a:gd name="T17" fmla="*/ 96 h 224"/>
                <a:gd name="T18" fmla="*/ 275 w 294"/>
                <a:gd name="T19" fmla="*/ 110 h 224"/>
                <a:gd name="T20" fmla="*/ 263 w 294"/>
                <a:gd name="T21" fmla="*/ 120 h 224"/>
                <a:gd name="T22" fmla="*/ 96 w 294"/>
                <a:gd name="T23" fmla="*/ 215 h 224"/>
                <a:gd name="T24" fmla="*/ 80 w 294"/>
                <a:gd name="T25" fmla="*/ 221 h 224"/>
                <a:gd name="T26" fmla="*/ 64 w 294"/>
                <a:gd name="T27" fmla="*/ 224 h 224"/>
                <a:gd name="T28" fmla="*/ 47 w 294"/>
                <a:gd name="T29" fmla="*/ 221 h 224"/>
                <a:gd name="T30" fmla="*/ 32 w 294"/>
                <a:gd name="T31" fmla="*/ 216 h 224"/>
                <a:gd name="T32" fmla="*/ 19 w 294"/>
                <a:gd name="T33" fmla="*/ 205 h 224"/>
                <a:gd name="T34" fmla="*/ 8 w 294"/>
                <a:gd name="T35" fmla="*/ 192 h 224"/>
                <a:gd name="T36" fmla="*/ 2 w 294"/>
                <a:gd name="T37" fmla="*/ 176 h 224"/>
                <a:gd name="T38" fmla="*/ 0 w 294"/>
                <a:gd name="T39" fmla="*/ 159 h 224"/>
                <a:gd name="T40" fmla="*/ 2 w 294"/>
                <a:gd name="T41" fmla="*/ 144 h 224"/>
                <a:gd name="T42" fmla="*/ 8 w 294"/>
                <a:gd name="T43" fmla="*/ 128 h 224"/>
                <a:gd name="T44" fmla="*/ 18 w 294"/>
                <a:gd name="T45" fmla="*/ 116 h 224"/>
                <a:gd name="T46" fmla="*/ 31 w 294"/>
                <a:gd name="T47" fmla="*/ 105 h 224"/>
                <a:gd name="T48" fmla="*/ 198 w 294"/>
                <a:gd name="T49" fmla="*/ 10 h 224"/>
                <a:gd name="T50" fmla="*/ 215 w 294"/>
                <a:gd name="T51" fmla="*/ 2 h 224"/>
                <a:gd name="T52" fmla="*/ 230 w 294"/>
                <a:gd name="T53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4" h="224">
                  <a:moveTo>
                    <a:pt x="230" y="0"/>
                  </a:moveTo>
                  <a:lnTo>
                    <a:pt x="247" y="3"/>
                  </a:lnTo>
                  <a:lnTo>
                    <a:pt x="262" y="9"/>
                  </a:lnTo>
                  <a:lnTo>
                    <a:pt x="275" y="19"/>
                  </a:lnTo>
                  <a:lnTo>
                    <a:pt x="286" y="33"/>
                  </a:lnTo>
                  <a:lnTo>
                    <a:pt x="292" y="48"/>
                  </a:lnTo>
                  <a:lnTo>
                    <a:pt x="294" y="65"/>
                  </a:lnTo>
                  <a:lnTo>
                    <a:pt x="292" y="80"/>
                  </a:lnTo>
                  <a:lnTo>
                    <a:pt x="286" y="96"/>
                  </a:lnTo>
                  <a:lnTo>
                    <a:pt x="275" y="110"/>
                  </a:lnTo>
                  <a:lnTo>
                    <a:pt x="263" y="120"/>
                  </a:lnTo>
                  <a:lnTo>
                    <a:pt x="96" y="215"/>
                  </a:lnTo>
                  <a:lnTo>
                    <a:pt x="80" y="221"/>
                  </a:lnTo>
                  <a:lnTo>
                    <a:pt x="64" y="224"/>
                  </a:lnTo>
                  <a:lnTo>
                    <a:pt x="47" y="221"/>
                  </a:lnTo>
                  <a:lnTo>
                    <a:pt x="32" y="216"/>
                  </a:lnTo>
                  <a:lnTo>
                    <a:pt x="19" y="205"/>
                  </a:lnTo>
                  <a:lnTo>
                    <a:pt x="8" y="192"/>
                  </a:lnTo>
                  <a:lnTo>
                    <a:pt x="2" y="176"/>
                  </a:lnTo>
                  <a:lnTo>
                    <a:pt x="0" y="159"/>
                  </a:lnTo>
                  <a:lnTo>
                    <a:pt x="2" y="144"/>
                  </a:lnTo>
                  <a:lnTo>
                    <a:pt x="8" y="128"/>
                  </a:lnTo>
                  <a:lnTo>
                    <a:pt x="18" y="116"/>
                  </a:lnTo>
                  <a:lnTo>
                    <a:pt x="31" y="105"/>
                  </a:lnTo>
                  <a:lnTo>
                    <a:pt x="198" y="10"/>
                  </a:lnTo>
                  <a:lnTo>
                    <a:pt x="215" y="2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1" name="Freeform 248"/>
            <p:cNvSpPr>
              <a:spLocks/>
            </p:cNvSpPr>
            <p:nvPr/>
          </p:nvSpPr>
          <p:spPr bwMode="auto">
            <a:xfrm>
              <a:off x="9429750" y="4333875"/>
              <a:ext cx="41275" cy="31750"/>
            </a:xfrm>
            <a:custGeom>
              <a:avLst/>
              <a:gdLst>
                <a:gd name="T0" fmla="*/ 64 w 294"/>
                <a:gd name="T1" fmla="*/ 0 h 224"/>
                <a:gd name="T2" fmla="*/ 80 w 294"/>
                <a:gd name="T3" fmla="*/ 2 h 224"/>
                <a:gd name="T4" fmla="*/ 96 w 294"/>
                <a:gd name="T5" fmla="*/ 10 h 224"/>
                <a:gd name="T6" fmla="*/ 263 w 294"/>
                <a:gd name="T7" fmla="*/ 105 h 224"/>
                <a:gd name="T8" fmla="*/ 276 w 294"/>
                <a:gd name="T9" fmla="*/ 116 h 224"/>
                <a:gd name="T10" fmla="*/ 286 w 294"/>
                <a:gd name="T11" fmla="*/ 128 h 224"/>
                <a:gd name="T12" fmla="*/ 292 w 294"/>
                <a:gd name="T13" fmla="*/ 144 h 224"/>
                <a:gd name="T14" fmla="*/ 294 w 294"/>
                <a:gd name="T15" fmla="*/ 159 h 224"/>
                <a:gd name="T16" fmla="*/ 292 w 294"/>
                <a:gd name="T17" fmla="*/ 176 h 224"/>
                <a:gd name="T18" fmla="*/ 286 w 294"/>
                <a:gd name="T19" fmla="*/ 192 h 224"/>
                <a:gd name="T20" fmla="*/ 275 w 294"/>
                <a:gd name="T21" fmla="*/ 205 h 224"/>
                <a:gd name="T22" fmla="*/ 262 w 294"/>
                <a:gd name="T23" fmla="*/ 216 h 224"/>
                <a:gd name="T24" fmla="*/ 247 w 294"/>
                <a:gd name="T25" fmla="*/ 221 h 224"/>
                <a:gd name="T26" fmla="*/ 230 w 294"/>
                <a:gd name="T27" fmla="*/ 224 h 224"/>
                <a:gd name="T28" fmla="*/ 214 w 294"/>
                <a:gd name="T29" fmla="*/ 221 h 224"/>
                <a:gd name="T30" fmla="*/ 198 w 294"/>
                <a:gd name="T31" fmla="*/ 215 h 224"/>
                <a:gd name="T32" fmla="*/ 31 w 294"/>
                <a:gd name="T33" fmla="*/ 120 h 224"/>
                <a:gd name="T34" fmla="*/ 19 w 294"/>
                <a:gd name="T35" fmla="*/ 110 h 224"/>
                <a:gd name="T36" fmla="*/ 8 w 294"/>
                <a:gd name="T37" fmla="*/ 96 h 224"/>
                <a:gd name="T38" fmla="*/ 2 w 294"/>
                <a:gd name="T39" fmla="*/ 80 h 224"/>
                <a:gd name="T40" fmla="*/ 0 w 294"/>
                <a:gd name="T41" fmla="*/ 65 h 224"/>
                <a:gd name="T42" fmla="*/ 2 w 294"/>
                <a:gd name="T43" fmla="*/ 48 h 224"/>
                <a:gd name="T44" fmla="*/ 8 w 294"/>
                <a:gd name="T45" fmla="*/ 33 h 224"/>
                <a:gd name="T46" fmla="*/ 19 w 294"/>
                <a:gd name="T47" fmla="*/ 19 h 224"/>
                <a:gd name="T48" fmla="*/ 32 w 294"/>
                <a:gd name="T49" fmla="*/ 9 h 224"/>
                <a:gd name="T50" fmla="*/ 47 w 294"/>
                <a:gd name="T51" fmla="*/ 3 h 224"/>
                <a:gd name="T52" fmla="*/ 64 w 294"/>
                <a:gd name="T53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4" h="224">
                  <a:moveTo>
                    <a:pt x="64" y="0"/>
                  </a:moveTo>
                  <a:lnTo>
                    <a:pt x="80" y="2"/>
                  </a:lnTo>
                  <a:lnTo>
                    <a:pt x="96" y="10"/>
                  </a:lnTo>
                  <a:lnTo>
                    <a:pt x="263" y="105"/>
                  </a:lnTo>
                  <a:lnTo>
                    <a:pt x="276" y="116"/>
                  </a:lnTo>
                  <a:lnTo>
                    <a:pt x="286" y="128"/>
                  </a:lnTo>
                  <a:lnTo>
                    <a:pt x="292" y="144"/>
                  </a:lnTo>
                  <a:lnTo>
                    <a:pt x="294" y="159"/>
                  </a:lnTo>
                  <a:lnTo>
                    <a:pt x="292" y="176"/>
                  </a:lnTo>
                  <a:lnTo>
                    <a:pt x="286" y="192"/>
                  </a:lnTo>
                  <a:lnTo>
                    <a:pt x="275" y="205"/>
                  </a:lnTo>
                  <a:lnTo>
                    <a:pt x="262" y="216"/>
                  </a:lnTo>
                  <a:lnTo>
                    <a:pt x="247" y="221"/>
                  </a:lnTo>
                  <a:lnTo>
                    <a:pt x="230" y="224"/>
                  </a:lnTo>
                  <a:lnTo>
                    <a:pt x="214" y="221"/>
                  </a:lnTo>
                  <a:lnTo>
                    <a:pt x="198" y="215"/>
                  </a:lnTo>
                  <a:lnTo>
                    <a:pt x="31" y="120"/>
                  </a:lnTo>
                  <a:lnTo>
                    <a:pt x="19" y="110"/>
                  </a:lnTo>
                  <a:lnTo>
                    <a:pt x="8" y="96"/>
                  </a:lnTo>
                  <a:lnTo>
                    <a:pt x="2" y="80"/>
                  </a:lnTo>
                  <a:lnTo>
                    <a:pt x="0" y="65"/>
                  </a:lnTo>
                  <a:lnTo>
                    <a:pt x="2" y="48"/>
                  </a:lnTo>
                  <a:lnTo>
                    <a:pt x="8" y="33"/>
                  </a:lnTo>
                  <a:lnTo>
                    <a:pt x="19" y="19"/>
                  </a:lnTo>
                  <a:lnTo>
                    <a:pt x="32" y="9"/>
                  </a:lnTo>
                  <a:lnTo>
                    <a:pt x="47" y="3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2" name="Freeform 249"/>
            <p:cNvSpPr>
              <a:spLocks/>
            </p:cNvSpPr>
            <p:nvPr/>
          </p:nvSpPr>
          <p:spPr bwMode="auto">
            <a:xfrm>
              <a:off x="9453563" y="4243388"/>
              <a:ext cx="46038" cy="19050"/>
            </a:xfrm>
            <a:custGeom>
              <a:avLst/>
              <a:gdLst>
                <a:gd name="T0" fmla="*/ 64 w 321"/>
                <a:gd name="T1" fmla="*/ 0 h 128"/>
                <a:gd name="T2" fmla="*/ 257 w 321"/>
                <a:gd name="T3" fmla="*/ 0 h 128"/>
                <a:gd name="T4" fmla="*/ 274 w 321"/>
                <a:gd name="T5" fmla="*/ 4 h 128"/>
                <a:gd name="T6" fmla="*/ 290 w 321"/>
                <a:gd name="T7" fmla="*/ 10 h 128"/>
                <a:gd name="T8" fmla="*/ 302 w 321"/>
                <a:gd name="T9" fmla="*/ 19 h 128"/>
                <a:gd name="T10" fmla="*/ 312 w 321"/>
                <a:gd name="T11" fmla="*/ 33 h 128"/>
                <a:gd name="T12" fmla="*/ 319 w 321"/>
                <a:gd name="T13" fmla="*/ 47 h 128"/>
                <a:gd name="T14" fmla="*/ 321 w 321"/>
                <a:gd name="T15" fmla="*/ 65 h 128"/>
                <a:gd name="T16" fmla="*/ 319 w 321"/>
                <a:gd name="T17" fmla="*/ 82 h 128"/>
                <a:gd name="T18" fmla="*/ 312 w 321"/>
                <a:gd name="T19" fmla="*/ 96 h 128"/>
                <a:gd name="T20" fmla="*/ 302 w 321"/>
                <a:gd name="T21" fmla="*/ 110 h 128"/>
                <a:gd name="T22" fmla="*/ 290 w 321"/>
                <a:gd name="T23" fmla="*/ 119 h 128"/>
                <a:gd name="T24" fmla="*/ 274 w 321"/>
                <a:gd name="T25" fmla="*/ 126 h 128"/>
                <a:gd name="T26" fmla="*/ 257 w 321"/>
                <a:gd name="T27" fmla="*/ 128 h 128"/>
                <a:gd name="T28" fmla="*/ 64 w 321"/>
                <a:gd name="T29" fmla="*/ 128 h 128"/>
                <a:gd name="T30" fmla="*/ 48 w 321"/>
                <a:gd name="T31" fmla="*/ 126 h 128"/>
                <a:gd name="T32" fmla="*/ 32 w 321"/>
                <a:gd name="T33" fmla="*/ 119 h 128"/>
                <a:gd name="T34" fmla="*/ 19 w 321"/>
                <a:gd name="T35" fmla="*/ 110 h 128"/>
                <a:gd name="T36" fmla="*/ 9 w 321"/>
                <a:gd name="T37" fmla="*/ 96 h 128"/>
                <a:gd name="T38" fmla="*/ 3 w 321"/>
                <a:gd name="T39" fmla="*/ 82 h 128"/>
                <a:gd name="T40" fmla="*/ 0 w 321"/>
                <a:gd name="T41" fmla="*/ 65 h 128"/>
                <a:gd name="T42" fmla="*/ 3 w 321"/>
                <a:gd name="T43" fmla="*/ 47 h 128"/>
                <a:gd name="T44" fmla="*/ 9 w 321"/>
                <a:gd name="T45" fmla="*/ 33 h 128"/>
                <a:gd name="T46" fmla="*/ 19 w 321"/>
                <a:gd name="T47" fmla="*/ 19 h 128"/>
                <a:gd name="T48" fmla="*/ 32 w 321"/>
                <a:gd name="T49" fmla="*/ 10 h 128"/>
                <a:gd name="T50" fmla="*/ 48 w 321"/>
                <a:gd name="T51" fmla="*/ 4 h 128"/>
                <a:gd name="T52" fmla="*/ 64 w 321"/>
                <a:gd name="T5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21" h="128">
                  <a:moveTo>
                    <a:pt x="64" y="0"/>
                  </a:moveTo>
                  <a:lnTo>
                    <a:pt x="257" y="0"/>
                  </a:lnTo>
                  <a:lnTo>
                    <a:pt x="274" y="4"/>
                  </a:lnTo>
                  <a:lnTo>
                    <a:pt x="290" y="10"/>
                  </a:lnTo>
                  <a:lnTo>
                    <a:pt x="302" y="19"/>
                  </a:lnTo>
                  <a:lnTo>
                    <a:pt x="312" y="33"/>
                  </a:lnTo>
                  <a:lnTo>
                    <a:pt x="319" y="47"/>
                  </a:lnTo>
                  <a:lnTo>
                    <a:pt x="321" y="65"/>
                  </a:lnTo>
                  <a:lnTo>
                    <a:pt x="319" y="82"/>
                  </a:lnTo>
                  <a:lnTo>
                    <a:pt x="312" y="96"/>
                  </a:lnTo>
                  <a:lnTo>
                    <a:pt x="302" y="110"/>
                  </a:lnTo>
                  <a:lnTo>
                    <a:pt x="290" y="119"/>
                  </a:lnTo>
                  <a:lnTo>
                    <a:pt x="274" y="126"/>
                  </a:lnTo>
                  <a:lnTo>
                    <a:pt x="257" y="128"/>
                  </a:lnTo>
                  <a:lnTo>
                    <a:pt x="64" y="128"/>
                  </a:lnTo>
                  <a:lnTo>
                    <a:pt x="48" y="126"/>
                  </a:lnTo>
                  <a:lnTo>
                    <a:pt x="32" y="119"/>
                  </a:lnTo>
                  <a:lnTo>
                    <a:pt x="19" y="110"/>
                  </a:lnTo>
                  <a:lnTo>
                    <a:pt x="9" y="96"/>
                  </a:lnTo>
                  <a:lnTo>
                    <a:pt x="3" y="82"/>
                  </a:lnTo>
                  <a:lnTo>
                    <a:pt x="0" y="65"/>
                  </a:lnTo>
                  <a:lnTo>
                    <a:pt x="3" y="47"/>
                  </a:lnTo>
                  <a:lnTo>
                    <a:pt x="9" y="33"/>
                  </a:lnTo>
                  <a:lnTo>
                    <a:pt x="19" y="19"/>
                  </a:lnTo>
                  <a:lnTo>
                    <a:pt x="32" y="10"/>
                  </a:lnTo>
                  <a:lnTo>
                    <a:pt x="48" y="4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3" name="Freeform 250"/>
            <p:cNvSpPr>
              <a:spLocks/>
            </p:cNvSpPr>
            <p:nvPr/>
          </p:nvSpPr>
          <p:spPr bwMode="auto">
            <a:xfrm>
              <a:off x="9429750" y="4140200"/>
              <a:ext cx="41275" cy="33338"/>
            </a:xfrm>
            <a:custGeom>
              <a:avLst/>
              <a:gdLst>
                <a:gd name="T0" fmla="*/ 230 w 294"/>
                <a:gd name="T1" fmla="*/ 0 h 222"/>
                <a:gd name="T2" fmla="*/ 247 w 294"/>
                <a:gd name="T3" fmla="*/ 2 h 222"/>
                <a:gd name="T4" fmla="*/ 262 w 294"/>
                <a:gd name="T5" fmla="*/ 8 h 222"/>
                <a:gd name="T6" fmla="*/ 275 w 294"/>
                <a:gd name="T7" fmla="*/ 18 h 222"/>
                <a:gd name="T8" fmla="*/ 286 w 294"/>
                <a:gd name="T9" fmla="*/ 31 h 222"/>
                <a:gd name="T10" fmla="*/ 292 w 294"/>
                <a:gd name="T11" fmla="*/ 47 h 222"/>
                <a:gd name="T12" fmla="*/ 294 w 294"/>
                <a:gd name="T13" fmla="*/ 63 h 222"/>
                <a:gd name="T14" fmla="*/ 292 w 294"/>
                <a:gd name="T15" fmla="*/ 80 h 222"/>
                <a:gd name="T16" fmla="*/ 286 w 294"/>
                <a:gd name="T17" fmla="*/ 95 h 222"/>
                <a:gd name="T18" fmla="*/ 276 w 294"/>
                <a:gd name="T19" fmla="*/ 108 h 222"/>
                <a:gd name="T20" fmla="*/ 263 w 294"/>
                <a:gd name="T21" fmla="*/ 118 h 222"/>
                <a:gd name="T22" fmla="*/ 96 w 294"/>
                <a:gd name="T23" fmla="*/ 213 h 222"/>
                <a:gd name="T24" fmla="*/ 80 w 294"/>
                <a:gd name="T25" fmla="*/ 220 h 222"/>
                <a:gd name="T26" fmla="*/ 64 w 294"/>
                <a:gd name="T27" fmla="*/ 222 h 222"/>
                <a:gd name="T28" fmla="*/ 48 w 294"/>
                <a:gd name="T29" fmla="*/ 220 h 222"/>
                <a:gd name="T30" fmla="*/ 32 w 294"/>
                <a:gd name="T31" fmla="*/ 214 h 222"/>
                <a:gd name="T32" fmla="*/ 19 w 294"/>
                <a:gd name="T33" fmla="*/ 204 h 222"/>
                <a:gd name="T34" fmla="*/ 8 w 294"/>
                <a:gd name="T35" fmla="*/ 190 h 222"/>
                <a:gd name="T36" fmla="*/ 2 w 294"/>
                <a:gd name="T37" fmla="*/ 175 h 222"/>
                <a:gd name="T38" fmla="*/ 0 w 294"/>
                <a:gd name="T39" fmla="*/ 158 h 222"/>
                <a:gd name="T40" fmla="*/ 2 w 294"/>
                <a:gd name="T41" fmla="*/ 142 h 222"/>
                <a:gd name="T42" fmla="*/ 8 w 294"/>
                <a:gd name="T43" fmla="*/ 127 h 222"/>
                <a:gd name="T44" fmla="*/ 19 w 294"/>
                <a:gd name="T45" fmla="*/ 114 h 222"/>
                <a:gd name="T46" fmla="*/ 31 w 294"/>
                <a:gd name="T47" fmla="*/ 103 h 222"/>
                <a:gd name="T48" fmla="*/ 198 w 294"/>
                <a:gd name="T49" fmla="*/ 8 h 222"/>
                <a:gd name="T50" fmla="*/ 215 w 294"/>
                <a:gd name="T51" fmla="*/ 2 h 222"/>
                <a:gd name="T52" fmla="*/ 230 w 294"/>
                <a:gd name="T53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4" h="222">
                  <a:moveTo>
                    <a:pt x="230" y="0"/>
                  </a:moveTo>
                  <a:lnTo>
                    <a:pt x="247" y="2"/>
                  </a:lnTo>
                  <a:lnTo>
                    <a:pt x="262" y="8"/>
                  </a:lnTo>
                  <a:lnTo>
                    <a:pt x="275" y="18"/>
                  </a:lnTo>
                  <a:lnTo>
                    <a:pt x="286" y="31"/>
                  </a:lnTo>
                  <a:lnTo>
                    <a:pt x="292" y="47"/>
                  </a:lnTo>
                  <a:lnTo>
                    <a:pt x="294" y="63"/>
                  </a:lnTo>
                  <a:lnTo>
                    <a:pt x="292" y="80"/>
                  </a:lnTo>
                  <a:lnTo>
                    <a:pt x="286" y="95"/>
                  </a:lnTo>
                  <a:lnTo>
                    <a:pt x="276" y="108"/>
                  </a:lnTo>
                  <a:lnTo>
                    <a:pt x="263" y="118"/>
                  </a:lnTo>
                  <a:lnTo>
                    <a:pt x="96" y="213"/>
                  </a:lnTo>
                  <a:lnTo>
                    <a:pt x="80" y="220"/>
                  </a:lnTo>
                  <a:lnTo>
                    <a:pt x="64" y="222"/>
                  </a:lnTo>
                  <a:lnTo>
                    <a:pt x="48" y="220"/>
                  </a:lnTo>
                  <a:lnTo>
                    <a:pt x="32" y="214"/>
                  </a:lnTo>
                  <a:lnTo>
                    <a:pt x="19" y="204"/>
                  </a:lnTo>
                  <a:lnTo>
                    <a:pt x="8" y="190"/>
                  </a:lnTo>
                  <a:lnTo>
                    <a:pt x="2" y="175"/>
                  </a:lnTo>
                  <a:lnTo>
                    <a:pt x="0" y="158"/>
                  </a:lnTo>
                  <a:lnTo>
                    <a:pt x="2" y="142"/>
                  </a:lnTo>
                  <a:lnTo>
                    <a:pt x="8" y="127"/>
                  </a:lnTo>
                  <a:lnTo>
                    <a:pt x="19" y="114"/>
                  </a:lnTo>
                  <a:lnTo>
                    <a:pt x="31" y="103"/>
                  </a:lnTo>
                  <a:lnTo>
                    <a:pt x="198" y="8"/>
                  </a:lnTo>
                  <a:lnTo>
                    <a:pt x="215" y="2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4" name="Freeform 251"/>
            <p:cNvSpPr>
              <a:spLocks/>
            </p:cNvSpPr>
            <p:nvPr/>
          </p:nvSpPr>
          <p:spPr bwMode="auto">
            <a:xfrm>
              <a:off x="9363075" y="4065588"/>
              <a:ext cx="31750" cy="41275"/>
            </a:xfrm>
            <a:custGeom>
              <a:avLst/>
              <a:gdLst>
                <a:gd name="T0" fmla="*/ 159 w 224"/>
                <a:gd name="T1" fmla="*/ 0 h 292"/>
                <a:gd name="T2" fmla="*/ 176 w 224"/>
                <a:gd name="T3" fmla="*/ 2 h 292"/>
                <a:gd name="T4" fmla="*/ 192 w 224"/>
                <a:gd name="T5" fmla="*/ 9 h 292"/>
                <a:gd name="T6" fmla="*/ 205 w 224"/>
                <a:gd name="T7" fmla="*/ 19 h 292"/>
                <a:gd name="T8" fmla="*/ 216 w 224"/>
                <a:gd name="T9" fmla="*/ 32 h 292"/>
                <a:gd name="T10" fmla="*/ 222 w 224"/>
                <a:gd name="T11" fmla="*/ 48 h 292"/>
                <a:gd name="T12" fmla="*/ 224 w 224"/>
                <a:gd name="T13" fmla="*/ 63 h 292"/>
                <a:gd name="T14" fmla="*/ 222 w 224"/>
                <a:gd name="T15" fmla="*/ 80 h 292"/>
                <a:gd name="T16" fmla="*/ 216 w 224"/>
                <a:gd name="T17" fmla="*/ 95 h 292"/>
                <a:gd name="T18" fmla="*/ 119 w 224"/>
                <a:gd name="T19" fmla="*/ 261 h 292"/>
                <a:gd name="T20" fmla="*/ 109 w 224"/>
                <a:gd name="T21" fmla="*/ 274 h 292"/>
                <a:gd name="T22" fmla="*/ 95 w 224"/>
                <a:gd name="T23" fmla="*/ 285 h 292"/>
                <a:gd name="T24" fmla="*/ 81 w 224"/>
                <a:gd name="T25" fmla="*/ 290 h 292"/>
                <a:gd name="T26" fmla="*/ 64 w 224"/>
                <a:gd name="T27" fmla="*/ 292 h 292"/>
                <a:gd name="T28" fmla="*/ 48 w 224"/>
                <a:gd name="T29" fmla="*/ 290 h 292"/>
                <a:gd name="T30" fmla="*/ 32 w 224"/>
                <a:gd name="T31" fmla="*/ 284 h 292"/>
                <a:gd name="T32" fmla="*/ 18 w 224"/>
                <a:gd name="T33" fmla="*/ 273 h 292"/>
                <a:gd name="T34" fmla="*/ 8 w 224"/>
                <a:gd name="T35" fmla="*/ 261 h 292"/>
                <a:gd name="T36" fmla="*/ 2 w 224"/>
                <a:gd name="T37" fmla="*/ 245 h 292"/>
                <a:gd name="T38" fmla="*/ 0 w 224"/>
                <a:gd name="T39" fmla="*/ 230 h 292"/>
                <a:gd name="T40" fmla="*/ 2 w 224"/>
                <a:gd name="T41" fmla="*/ 213 h 292"/>
                <a:gd name="T42" fmla="*/ 8 w 224"/>
                <a:gd name="T43" fmla="*/ 197 h 292"/>
                <a:gd name="T44" fmla="*/ 105 w 224"/>
                <a:gd name="T45" fmla="*/ 32 h 292"/>
                <a:gd name="T46" fmla="*/ 115 w 224"/>
                <a:gd name="T47" fmla="*/ 18 h 292"/>
                <a:gd name="T48" fmla="*/ 129 w 224"/>
                <a:gd name="T49" fmla="*/ 8 h 292"/>
                <a:gd name="T50" fmla="*/ 144 w 224"/>
                <a:gd name="T51" fmla="*/ 2 h 292"/>
                <a:gd name="T52" fmla="*/ 159 w 224"/>
                <a:gd name="T53" fmla="*/ 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4" h="292">
                  <a:moveTo>
                    <a:pt x="159" y="0"/>
                  </a:moveTo>
                  <a:lnTo>
                    <a:pt x="176" y="2"/>
                  </a:lnTo>
                  <a:lnTo>
                    <a:pt x="192" y="9"/>
                  </a:lnTo>
                  <a:lnTo>
                    <a:pt x="205" y="19"/>
                  </a:lnTo>
                  <a:lnTo>
                    <a:pt x="216" y="32"/>
                  </a:lnTo>
                  <a:lnTo>
                    <a:pt x="222" y="48"/>
                  </a:lnTo>
                  <a:lnTo>
                    <a:pt x="224" y="63"/>
                  </a:lnTo>
                  <a:lnTo>
                    <a:pt x="222" y="80"/>
                  </a:lnTo>
                  <a:lnTo>
                    <a:pt x="216" y="95"/>
                  </a:lnTo>
                  <a:lnTo>
                    <a:pt x="119" y="261"/>
                  </a:lnTo>
                  <a:lnTo>
                    <a:pt x="109" y="274"/>
                  </a:lnTo>
                  <a:lnTo>
                    <a:pt x="95" y="285"/>
                  </a:lnTo>
                  <a:lnTo>
                    <a:pt x="81" y="290"/>
                  </a:lnTo>
                  <a:lnTo>
                    <a:pt x="64" y="292"/>
                  </a:lnTo>
                  <a:lnTo>
                    <a:pt x="48" y="290"/>
                  </a:lnTo>
                  <a:lnTo>
                    <a:pt x="32" y="284"/>
                  </a:lnTo>
                  <a:lnTo>
                    <a:pt x="18" y="273"/>
                  </a:lnTo>
                  <a:lnTo>
                    <a:pt x="8" y="261"/>
                  </a:lnTo>
                  <a:lnTo>
                    <a:pt x="2" y="245"/>
                  </a:lnTo>
                  <a:lnTo>
                    <a:pt x="0" y="230"/>
                  </a:lnTo>
                  <a:lnTo>
                    <a:pt x="2" y="213"/>
                  </a:lnTo>
                  <a:lnTo>
                    <a:pt x="8" y="197"/>
                  </a:lnTo>
                  <a:lnTo>
                    <a:pt x="105" y="32"/>
                  </a:lnTo>
                  <a:lnTo>
                    <a:pt x="115" y="18"/>
                  </a:lnTo>
                  <a:lnTo>
                    <a:pt x="129" y="8"/>
                  </a:lnTo>
                  <a:lnTo>
                    <a:pt x="144" y="2"/>
                  </a:lnTo>
                  <a:lnTo>
                    <a:pt x="1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5" name="Freeform 252"/>
            <p:cNvSpPr>
              <a:spLocks/>
            </p:cNvSpPr>
            <p:nvPr/>
          </p:nvSpPr>
          <p:spPr bwMode="auto">
            <a:xfrm>
              <a:off x="9259888" y="4176713"/>
              <a:ext cx="44450" cy="142875"/>
            </a:xfrm>
            <a:custGeom>
              <a:avLst/>
              <a:gdLst>
                <a:gd name="T0" fmla="*/ 154 w 308"/>
                <a:gd name="T1" fmla="*/ 0 h 991"/>
                <a:gd name="T2" fmla="*/ 186 w 308"/>
                <a:gd name="T3" fmla="*/ 2 h 991"/>
                <a:gd name="T4" fmla="*/ 213 w 308"/>
                <a:gd name="T5" fmla="*/ 8 h 991"/>
                <a:gd name="T6" fmla="*/ 238 w 308"/>
                <a:gd name="T7" fmla="*/ 17 h 991"/>
                <a:gd name="T8" fmla="*/ 259 w 308"/>
                <a:gd name="T9" fmla="*/ 30 h 991"/>
                <a:gd name="T10" fmla="*/ 277 w 308"/>
                <a:gd name="T11" fmla="*/ 47 h 991"/>
                <a:gd name="T12" fmla="*/ 291 w 308"/>
                <a:gd name="T13" fmla="*/ 67 h 991"/>
                <a:gd name="T14" fmla="*/ 301 w 308"/>
                <a:gd name="T15" fmla="*/ 91 h 991"/>
                <a:gd name="T16" fmla="*/ 306 w 308"/>
                <a:gd name="T17" fmla="*/ 119 h 991"/>
                <a:gd name="T18" fmla="*/ 308 w 308"/>
                <a:gd name="T19" fmla="*/ 150 h 991"/>
                <a:gd name="T20" fmla="*/ 308 w 308"/>
                <a:gd name="T21" fmla="*/ 375 h 991"/>
                <a:gd name="T22" fmla="*/ 307 w 308"/>
                <a:gd name="T23" fmla="*/ 405 h 991"/>
                <a:gd name="T24" fmla="*/ 304 w 308"/>
                <a:gd name="T25" fmla="*/ 435 h 991"/>
                <a:gd name="T26" fmla="*/ 301 w 308"/>
                <a:gd name="T27" fmla="*/ 466 h 991"/>
                <a:gd name="T28" fmla="*/ 240 w 308"/>
                <a:gd name="T29" fmla="*/ 920 h 991"/>
                <a:gd name="T30" fmla="*/ 236 w 308"/>
                <a:gd name="T31" fmla="*/ 942 h 991"/>
                <a:gd name="T32" fmla="*/ 229 w 308"/>
                <a:gd name="T33" fmla="*/ 959 h 991"/>
                <a:gd name="T34" fmla="*/ 219 w 308"/>
                <a:gd name="T35" fmla="*/ 972 h 991"/>
                <a:gd name="T36" fmla="*/ 207 w 308"/>
                <a:gd name="T37" fmla="*/ 981 h 991"/>
                <a:gd name="T38" fmla="*/ 192 w 308"/>
                <a:gd name="T39" fmla="*/ 987 h 991"/>
                <a:gd name="T40" fmla="*/ 174 w 308"/>
                <a:gd name="T41" fmla="*/ 990 h 991"/>
                <a:gd name="T42" fmla="*/ 154 w 308"/>
                <a:gd name="T43" fmla="*/ 991 h 991"/>
                <a:gd name="T44" fmla="*/ 135 w 308"/>
                <a:gd name="T45" fmla="*/ 990 h 991"/>
                <a:gd name="T46" fmla="*/ 117 w 308"/>
                <a:gd name="T47" fmla="*/ 987 h 991"/>
                <a:gd name="T48" fmla="*/ 102 w 308"/>
                <a:gd name="T49" fmla="*/ 981 h 991"/>
                <a:gd name="T50" fmla="*/ 90 w 308"/>
                <a:gd name="T51" fmla="*/ 972 h 991"/>
                <a:gd name="T52" fmla="*/ 80 w 308"/>
                <a:gd name="T53" fmla="*/ 959 h 991"/>
                <a:gd name="T54" fmla="*/ 73 w 308"/>
                <a:gd name="T55" fmla="*/ 942 h 991"/>
                <a:gd name="T56" fmla="*/ 69 w 308"/>
                <a:gd name="T57" fmla="*/ 920 h 991"/>
                <a:gd name="T58" fmla="*/ 8 w 308"/>
                <a:gd name="T59" fmla="*/ 466 h 991"/>
                <a:gd name="T60" fmla="*/ 5 w 308"/>
                <a:gd name="T61" fmla="*/ 435 h 991"/>
                <a:gd name="T62" fmla="*/ 2 w 308"/>
                <a:gd name="T63" fmla="*/ 405 h 991"/>
                <a:gd name="T64" fmla="*/ 0 w 308"/>
                <a:gd name="T65" fmla="*/ 375 h 991"/>
                <a:gd name="T66" fmla="*/ 0 w 308"/>
                <a:gd name="T67" fmla="*/ 150 h 991"/>
                <a:gd name="T68" fmla="*/ 3 w 308"/>
                <a:gd name="T69" fmla="*/ 119 h 991"/>
                <a:gd name="T70" fmla="*/ 8 w 308"/>
                <a:gd name="T71" fmla="*/ 91 h 991"/>
                <a:gd name="T72" fmla="*/ 18 w 308"/>
                <a:gd name="T73" fmla="*/ 67 h 991"/>
                <a:gd name="T74" fmla="*/ 32 w 308"/>
                <a:gd name="T75" fmla="*/ 47 h 991"/>
                <a:gd name="T76" fmla="*/ 50 w 308"/>
                <a:gd name="T77" fmla="*/ 30 h 991"/>
                <a:gd name="T78" fmla="*/ 71 w 308"/>
                <a:gd name="T79" fmla="*/ 17 h 991"/>
                <a:gd name="T80" fmla="*/ 96 w 308"/>
                <a:gd name="T81" fmla="*/ 8 h 991"/>
                <a:gd name="T82" fmla="*/ 123 w 308"/>
                <a:gd name="T83" fmla="*/ 2 h 991"/>
                <a:gd name="T84" fmla="*/ 154 w 308"/>
                <a:gd name="T85" fmla="*/ 0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08" h="991">
                  <a:moveTo>
                    <a:pt x="154" y="0"/>
                  </a:moveTo>
                  <a:lnTo>
                    <a:pt x="186" y="2"/>
                  </a:lnTo>
                  <a:lnTo>
                    <a:pt x="213" y="8"/>
                  </a:lnTo>
                  <a:lnTo>
                    <a:pt x="238" y="17"/>
                  </a:lnTo>
                  <a:lnTo>
                    <a:pt x="259" y="30"/>
                  </a:lnTo>
                  <a:lnTo>
                    <a:pt x="277" y="47"/>
                  </a:lnTo>
                  <a:lnTo>
                    <a:pt x="291" y="67"/>
                  </a:lnTo>
                  <a:lnTo>
                    <a:pt x="301" y="91"/>
                  </a:lnTo>
                  <a:lnTo>
                    <a:pt x="306" y="119"/>
                  </a:lnTo>
                  <a:lnTo>
                    <a:pt x="308" y="150"/>
                  </a:lnTo>
                  <a:lnTo>
                    <a:pt x="308" y="375"/>
                  </a:lnTo>
                  <a:lnTo>
                    <a:pt x="307" y="405"/>
                  </a:lnTo>
                  <a:lnTo>
                    <a:pt x="304" y="435"/>
                  </a:lnTo>
                  <a:lnTo>
                    <a:pt x="301" y="466"/>
                  </a:lnTo>
                  <a:lnTo>
                    <a:pt x="240" y="920"/>
                  </a:lnTo>
                  <a:lnTo>
                    <a:pt x="236" y="942"/>
                  </a:lnTo>
                  <a:lnTo>
                    <a:pt x="229" y="959"/>
                  </a:lnTo>
                  <a:lnTo>
                    <a:pt x="219" y="972"/>
                  </a:lnTo>
                  <a:lnTo>
                    <a:pt x="207" y="981"/>
                  </a:lnTo>
                  <a:lnTo>
                    <a:pt x="192" y="987"/>
                  </a:lnTo>
                  <a:lnTo>
                    <a:pt x="174" y="990"/>
                  </a:lnTo>
                  <a:lnTo>
                    <a:pt x="154" y="991"/>
                  </a:lnTo>
                  <a:lnTo>
                    <a:pt x="135" y="990"/>
                  </a:lnTo>
                  <a:lnTo>
                    <a:pt x="117" y="987"/>
                  </a:lnTo>
                  <a:lnTo>
                    <a:pt x="102" y="981"/>
                  </a:lnTo>
                  <a:lnTo>
                    <a:pt x="90" y="972"/>
                  </a:lnTo>
                  <a:lnTo>
                    <a:pt x="80" y="959"/>
                  </a:lnTo>
                  <a:lnTo>
                    <a:pt x="73" y="942"/>
                  </a:lnTo>
                  <a:lnTo>
                    <a:pt x="69" y="920"/>
                  </a:lnTo>
                  <a:lnTo>
                    <a:pt x="8" y="466"/>
                  </a:lnTo>
                  <a:lnTo>
                    <a:pt x="5" y="435"/>
                  </a:lnTo>
                  <a:lnTo>
                    <a:pt x="2" y="405"/>
                  </a:lnTo>
                  <a:lnTo>
                    <a:pt x="0" y="375"/>
                  </a:lnTo>
                  <a:lnTo>
                    <a:pt x="0" y="150"/>
                  </a:lnTo>
                  <a:lnTo>
                    <a:pt x="3" y="119"/>
                  </a:lnTo>
                  <a:lnTo>
                    <a:pt x="8" y="91"/>
                  </a:lnTo>
                  <a:lnTo>
                    <a:pt x="18" y="67"/>
                  </a:lnTo>
                  <a:lnTo>
                    <a:pt x="32" y="47"/>
                  </a:lnTo>
                  <a:lnTo>
                    <a:pt x="50" y="30"/>
                  </a:lnTo>
                  <a:lnTo>
                    <a:pt x="71" y="17"/>
                  </a:lnTo>
                  <a:lnTo>
                    <a:pt x="96" y="8"/>
                  </a:lnTo>
                  <a:lnTo>
                    <a:pt x="123" y="2"/>
                  </a:lnTo>
                  <a:lnTo>
                    <a:pt x="1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" name="Freeform 253"/>
            <p:cNvSpPr>
              <a:spLocks/>
            </p:cNvSpPr>
            <p:nvPr/>
          </p:nvSpPr>
          <p:spPr bwMode="auto">
            <a:xfrm>
              <a:off x="9258300" y="4337050"/>
              <a:ext cx="47625" cy="46038"/>
            </a:xfrm>
            <a:custGeom>
              <a:avLst/>
              <a:gdLst>
                <a:gd name="T0" fmla="*/ 160 w 321"/>
                <a:gd name="T1" fmla="*/ 0 h 319"/>
                <a:gd name="T2" fmla="*/ 193 w 321"/>
                <a:gd name="T3" fmla="*/ 4 h 319"/>
                <a:gd name="T4" fmla="*/ 222 w 321"/>
                <a:gd name="T5" fmla="*/ 14 h 319"/>
                <a:gd name="T6" fmla="*/ 250 w 321"/>
                <a:gd name="T7" fmla="*/ 28 h 319"/>
                <a:gd name="T8" fmla="*/ 274 w 321"/>
                <a:gd name="T9" fmla="*/ 47 h 319"/>
                <a:gd name="T10" fmla="*/ 294 w 321"/>
                <a:gd name="T11" fmla="*/ 71 h 319"/>
                <a:gd name="T12" fmla="*/ 308 w 321"/>
                <a:gd name="T13" fmla="*/ 98 h 319"/>
                <a:gd name="T14" fmla="*/ 318 w 321"/>
                <a:gd name="T15" fmla="*/ 128 h 319"/>
                <a:gd name="T16" fmla="*/ 321 w 321"/>
                <a:gd name="T17" fmla="*/ 159 h 319"/>
                <a:gd name="T18" fmla="*/ 318 w 321"/>
                <a:gd name="T19" fmla="*/ 192 h 319"/>
                <a:gd name="T20" fmla="*/ 308 w 321"/>
                <a:gd name="T21" fmla="*/ 222 h 319"/>
                <a:gd name="T22" fmla="*/ 294 w 321"/>
                <a:gd name="T23" fmla="*/ 249 h 319"/>
                <a:gd name="T24" fmla="*/ 274 w 321"/>
                <a:gd name="T25" fmla="*/ 272 h 319"/>
                <a:gd name="T26" fmla="*/ 250 w 321"/>
                <a:gd name="T27" fmla="*/ 291 h 319"/>
                <a:gd name="T28" fmla="*/ 222 w 321"/>
                <a:gd name="T29" fmla="*/ 306 h 319"/>
                <a:gd name="T30" fmla="*/ 193 w 321"/>
                <a:gd name="T31" fmla="*/ 315 h 319"/>
                <a:gd name="T32" fmla="*/ 160 w 321"/>
                <a:gd name="T33" fmla="*/ 319 h 319"/>
                <a:gd name="T34" fmla="*/ 128 w 321"/>
                <a:gd name="T35" fmla="*/ 315 h 319"/>
                <a:gd name="T36" fmla="*/ 99 w 321"/>
                <a:gd name="T37" fmla="*/ 306 h 319"/>
                <a:gd name="T38" fmla="*/ 71 w 321"/>
                <a:gd name="T39" fmla="*/ 291 h 319"/>
                <a:gd name="T40" fmla="*/ 47 w 321"/>
                <a:gd name="T41" fmla="*/ 272 h 319"/>
                <a:gd name="T42" fmla="*/ 27 w 321"/>
                <a:gd name="T43" fmla="*/ 249 h 319"/>
                <a:gd name="T44" fmla="*/ 13 w 321"/>
                <a:gd name="T45" fmla="*/ 222 h 319"/>
                <a:gd name="T46" fmla="*/ 3 w 321"/>
                <a:gd name="T47" fmla="*/ 192 h 319"/>
                <a:gd name="T48" fmla="*/ 0 w 321"/>
                <a:gd name="T49" fmla="*/ 159 h 319"/>
                <a:gd name="T50" fmla="*/ 3 w 321"/>
                <a:gd name="T51" fmla="*/ 128 h 319"/>
                <a:gd name="T52" fmla="*/ 13 w 321"/>
                <a:gd name="T53" fmla="*/ 98 h 319"/>
                <a:gd name="T54" fmla="*/ 27 w 321"/>
                <a:gd name="T55" fmla="*/ 71 h 319"/>
                <a:gd name="T56" fmla="*/ 47 w 321"/>
                <a:gd name="T57" fmla="*/ 47 h 319"/>
                <a:gd name="T58" fmla="*/ 71 w 321"/>
                <a:gd name="T59" fmla="*/ 28 h 319"/>
                <a:gd name="T60" fmla="*/ 99 w 321"/>
                <a:gd name="T61" fmla="*/ 14 h 319"/>
                <a:gd name="T62" fmla="*/ 128 w 321"/>
                <a:gd name="T63" fmla="*/ 4 h 319"/>
                <a:gd name="T64" fmla="*/ 160 w 321"/>
                <a:gd name="T65" fmla="*/ 0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1" h="319">
                  <a:moveTo>
                    <a:pt x="160" y="0"/>
                  </a:moveTo>
                  <a:lnTo>
                    <a:pt x="193" y="4"/>
                  </a:lnTo>
                  <a:lnTo>
                    <a:pt x="222" y="14"/>
                  </a:lnTo>
                  <a:lnTo>
                    <a:pt x="250" y="28"/>
                  </a:lnTo>
                  <a:lnTo>
                    <a:pt x="274" y="47"/>
                  </a:lnTo>
                  <a:lnTo>
                    <a:pt x="294" y="71"/>
                  </a:lnTo>
                  <a:lnTo>
                    <a:pt x="308" y="98"/>
                  </a:lnTo>
                  <a:lnTo>
                    <a:pt x="318" y="128"/>
                  </a:lnTo>
                  <a:lnTo>
                    <a:pt x="321" y="159"/>
                  </a:lnTo>
                  <a:lnTo>
                    <a:pt x="318" y="192"/>
                  </a:lnTo>
                  <a:lnTo>
                    <a:pt x="308" y="222"/>
                  </a:lnTo>
                  <a:lnTo>
                    <a:pt x="294" y="249"/>
                  </a:lnTo>
                  <a:lnTo>
                    <a:pt x="274" y="272"/>
                  </a:lnTo>
                  <a:lnTo>
                    <a:pt x="250" y="291"/>
                  </a:lnTo>
                  <a:lnTo>
                    <a:pt x="222" y="306"/>
                  </a:lnTo>
                  <a:lnTo>
                    <a:pt x="193" y="315"/>
                  </a:lnTo>
                  <a:lnTo>
                    <a:pt x="160" y="319"/>
                  </a:lnTo>
                  <a:lnTo>
                    <a:pt x="128" y="315"/>
                  </a:lnTo>
                  <a:lnTo>
                    <a:pt x="99" y="306"/>
                  </a:lnTo>
                  <a:lnTo>
                    <a:pt x="71" y="291"/>
                  </a:lnTo>
                  <a:lnTo>
                    <a:pt x="47" y="272"/>
                  </a:lnTo>
                  <a:lnTo>
                    <a:pt x="27" y="249"/>
                  </a:lnTo>
                  <a:lnTo>
                    <a:pt x="13" y="222"/>
                  </a:lnTo>
                  <a:lnTo>
                    <a:pt x="3" y="192"/>
                  </a:lnTo>
                  <a:lnTo>
                    <a:pt x="0" y="159"/>
                  </a:lnTo>
                  <a:lnTo>
                    <a:pt x="3" y="128"/>
                  </a:lnTo>
                  <a:lnTo>
                    <a:pt x="13" y="98"/>
                  </a:lnTo>
                  <a:lnTo>
                    <a:pt x="27" y="71"/>
                  </a:lnTo>
                  <a:lnTo>
                    <a:pt x="47" y="47"/>
                  </a:lnTo>
                  <a:lnTo>
                    <a:pt x="71" y="28"/>
                  </a:lnTo>
                  <a:lnTo>
                    <a:pt x="99" y="14"/>
                  </a:lnTo>
                  <a:lnTo>
                    <a:pt x="128" y="4"/>
                  </a:lnTo>
                  <a:lnTo>
                    <a:pt x="1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06" name="Group 505"/>
          <p:cNvGrpSpPr/>
          <p:nvPr/>
        </p:nvGrpSpPr>
        <p:grpSpPr>
          <a:xfrm flipH="1">
            <a:off x="8487485" y="3772441"/>
            <a:ext cx="329931" cy="297265"/>
            <a:chOff x="8453438" y="4062413"/>
            <a:chExt cx="481013" cy="4333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63" name="Freeform 273"/>
            <p:cNvSpPr>
              <a:spLocks/>
            </p:cNvSpPr>
            <p:nvPr/>
          </p:nvSpPr>
          <p:spPr bwMode="auto">
            <a:xfrm>
              <a:off x="8620126" y="4062413"/>
              <a:ext cx="95250" cy="96838"/>
            </a:xfrm>
            <a:custGeom>
              <a:avLst/>
              <a:gdLst>
                <a:gd name="T0" fmla="*/ 511 w 662"/>
                <a:gd name="T1" fmla="*/ 0 h 677"/>
                <a:gd name="T2" fmla="*/ 541 w 662"/>
                <a:gd name="T3" fmla="*/ 3 h 677"/>
                <a:gd name="T4" fmla="*/ 569 w 662"/>
                <a:gd name="T5" fmla="*/ 12 h 677"/>
                <a:gd name="T6" fmla="*/ 595 w 662"/>
                <a:gd name="T7" fmla="*/ 25 h 677"/>
                <a:gd name="T8" fmla="*/ 617 w 662"/>
                <a:gd name="T9" fmla="*/ 44 h 677"/>
                <a:gd name="T10" fmla="*/ 636 w 662"/>
                <a:gd name="T11" fmla="*/ 66 h 677"/>
                <a:gd name="T12" fmla="*/ 649 w 662"/>
                <a:gd name="T13" fmla="*/ 92 h 677"/>
                <a:gd name="T14" fmla="*/ 659 w 662"/>
                <a:gd name="T15" fmla="*/ 120 h 677"/>
                <a:gd name="T16" fmla="*/ 662 w 662"/>
                <a:gd name="T17" fmla="*/ 150 h 677"/>
                <a:gd name="T18" fmla="*/ 662 w 662"/>
                <a:gd name="T19" fmla="*/ 526 h 677"/>
                <a:gd name="T20" fmla="*/ 659 w 662"/>
                <a:gd name="T21" fmla="*/ 556 h 677"/>
                <a:gd name="T22" fmla="*/ 649 w 662"/>
                <a:gd name="T23" fmla="*/ 585 h 677"/>
                <a:gd name="T24" fmla="*/ 636 w 662"/>
                <a:gd name="T25" fmla="*/ 610 h 677"/>
                <a:gd name="T26" fmla="*/ 617 w 662"/>
                <a:gd name="T27" fmla="*/ 632 h 677"/>
                <a:gd name="T28" fmla="*/ 595 w 662"/>
                <a:gd name="T29" fmla="*/ 651 h 677"/>
                <a:gd name="T30" fmla="*/ 569 w 662"/>
                <a:gd name="T31" fmla="*/ 665 h 677"/>
                <a:gd name="T32" fmla="*/ 541 w 662"/>
                <a:gd name="T33" fmla="*/ 674 h 677"/>
                <a:gd name="T34" fmla="*/ 511 w 662"/>
                <a:gd name="T35" fmla="*/ 677 h 677"/>
                <a:gd name="T36" fmla="*/ 480 w 662"/>
                <a:gd name="T37" fmla="*/ 674 h 677"/>
                <a:gd name="T38" fmla="*/ 452 w 662"/>
                <a:gd name="T39" fmla="*/ 665 h 677"/>
                <a:gd name="T40" fmla="*/ 426 w 662"/>
                <a:gd name="T41" fmla="*/ 651 h 677"/>
                <a:gd name="T42" fmla="*/ 404 w 662"/>
                <a:gd name="T43" fmla="*/ 632 h 677"/>
                <a:gd name="T44" fmla="*/ 384 w 662"/>
                <a:gd name="T45" fmla="*/ 610 h 677"/>
                <a:gd name="T46" fmla="*/ 371 w 662"/>
                <a:gd name="T47" fmla="*/ 585 h 677"/>
                <a:gd name="T48" fmla="*/ 362 w 662"/>
                <a:gd name="T49" fmla="*/ 556 h 677"/>
                <a:gd name="T50" fmla="*/ 359 w 662"/>
                <a:gd name="T51" fmla="*/ 526 h 677"/>
                <a:gd name="T52" fmla="*/ 0 w 662"/>
                <a:gd name="T53" fmla="*/ 526 h 677"/>
                <a:gd name="T54" fmla="*/ 0 w 662"/>
                <a:gd name="T55" fmla="*/ 225 h 677"/>
                <a:gd name="T56" fmla="*/ 359 w 662"/>
                <a:gd name="T57" fmla="*/ 225 h 677"/>
                <a:gd name="T58" fmla="*/ 359 w 662"/>
                <a:gd name="T59" fmla="*/ 150 h 677"/>
                <a:gd name="T60" fmla="*/ 362 w 662"/>
                <a:gd name="T61" fmla="*/ 120 h 677"/>
                <a:gd name="T62" fmla="*/ 371 w 662"/>
                <a:gd name="T63" fmla="*/ 92 h 677"/>
                <a:gd name="T64" fmla="*/ 384 w 662"/>
                <a:gd name="T65" fmla="*/ 66 h 677"/>
                <a:gd name="T66" fmla="*/ 404 w 662"/>
                <a:gd name="T67" fmla="*/ 44 h 677"/>
                <a:gd name="T68" fmla="*/ 426 w 662"/>
                <a:gd name="T69" fmla="*/ 25 h 677"/>
                <a:gd name="T70" fmla="*/ 452 w 662"/>
                <a:gd name="T71" fmla="*/ 12 h 677"/>
                <a:gd name="T72" fmla="*/ 480 w 662"/>
                <a:gd name="T73" fmla="*/ 3 h 677"/>
                <a:gd name="T74" fmla="*/ 511 w 662"/>
                <a:gd name="T75" fmla="*/ 0 h 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62" h="677">
                  <a:moveTo>
                    <a:pt x="511" y="0"/>
                  </a:moveTo>
                  <a:lnTo>
                    <a:pt x="541" y="3"/>
                  </a:lnTo>
                  <a:lnTo>
                    <a:pt x="569" y="12"/>
                  </a:lnTo>
                  <a:lnTo>
                    <a:pt x="595" y="25"/>
                  </a:lnTo>
                  <a:lnTo>
                    <a:pt x="617" y="44"/>
                  </a:lnTo>
                  <a:lnTo>
                    <a:pt x="636" y="66"/>
                  </a:lnTo>
                  <a:lnTo>
                    <a:pt x="649" y="92"/>
                  </a:lnTo>
                  <a:lnTo>
                    <a:pt x="659" y="120"/>
                  </a:lnTo>
                  <a:lnTo>
                    <a:pt x="662" y="150"/>
                  </a:lnTo>
                  <a:lnTo>
                    <a:pt x="662" y="526"/>
                  </a:lnTo>
                  <a:lnTo>
                    <a:pt x="659" y="556"/>
                  </a:lnTo>
                  <a:lnTo>
                    <a:pt x="649" y="585"/>
                  </a:lnTo>
                  <a:lnTo>
                    <a:pt x="636" y="610"/>
                  </a:lnTo>
                  <a:lnTo>
                    <a:pt x="617" y="632"/>
                  </a:lnTo>
                  <a:lnTo>
                    <a:pt x="595" y="651"/>
                  </a:lnTo>
                  <a:lnTo>
                    <a:pt x="569" y="665"/>
                  </a:lnTo>
                  <a:lnTo>
                    <a:pt x="541" y="674"/>
                  </a:lnTo>
                  <a:lnTo>
                    <a:pt x="511" y="677"/>
                  </a:lnTo>
                  <a:lnTo>
                    <a:pt x="480" y="674"/>
                  </a:lnTo>
                  <a:lnTo>
                    <a:pt x="452" y="665"/>
                  </a:lnTo>
                  <a:lnTo>
                    <a:pt x="426" y="651"/>
                  </a:lnTo>
                  <a:lnTo>
                    <a:pt x="404" y="632"/>
                  </a:lnTo>
                  <a:lnTo>
                    <a:pt x="384" y="610"/>
                  </a:lnTo>
                  <a:lnTo>
                    <a:pt x="371" y="585"/>
                  </a:lnTo>
                  <a:lnTo>
                    <a:pt x="362" y="556"/>
                  </a:lnTo>
                  <a:lnTo>
                    <a:pt x="359" y="526"/>
                  </a:lnTo>
                  <a:lnTo>
                    <a:pt x="0" y="526"/>
                  </a:lnTo>
                  <a:lnTo>
                    <a:pt x="0" y="225"/>
                  </a:lnTo>
                  <a:lnTo>
                    <a:pt x="359" y="225"/>
                  </a:lnTo>
                  <a:lnTo>
                    <a:pt x="359" y="150"/>
                  </a:lnTo>
                  <a:lnTo>
                    <a:pt x="362" y="120"/>
                  </a:lnTo>
                  <a:lnTo>
                    <a:pt x="371" y="92"/>
                  </a:lnTo>
                  <a:lnTo>
                    <a:pt x="384" y="66"/>
                  </a:lnTo>
                  <a:lnTo>
                    <a:pt x="404" y="44"/>
                  </a:lnTo>
                  <a:lnTo>
                    <a:pt x="426" y="25"/>
                  </a:lnTo>
                  <a:lnTo>
                    <a:pt x="452" y="12"/>
                  </a:lnTo>
                  <a:lnTo>
                    <a:pt x="480" y="3"/>
                  </a:lnTo>
                  <a:lnTo>
                    <a:pt x="5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" name="Freeform 274"/>
            <p:cNvSpPr>
              <a:spLocks/>
            </p:cNvSpPr>
            <p:nvPr/>
          </p:nvSpPr>
          <p:spPr bwMode="auto">
            <a:xfrm>
              <a:off x="8737601" y="4062413"/>
              <a:ext cx="95250" cy="96838"/>
            </a:xfrm>
            <a:custGeom>
              <a:avLst/>
              <a:gdLst>
                <a:gd name="T0" fmla="*/ 511 w 662"/>
                <a:gd name="T1" fmla="*/ 0 h 677"/>
                <a:gd name="T2" fmla="*/ 540 w 662"/>
                <a:gd name="T3" fmla="*/ 3 h 677"/>
                <a:gd name="T4" fmla="*/ 569 w 662"/>
                <a:gd name="T5" fmla="*/ 12 h 677"/>
                <a:gd name="T6" fmla="*/ 594 w 662"/>
                <a:gd name="T7" fmla="*/ 25 h 677"/>
                <a:gd name="T8" fmla="*/ 617 w 662"/>
                <a:gd name="T9" fmla="*/ 44 h 677"/>
                <a:gd name="T10" fmla="*/ 635 w 662"/>
                <a:gd name="T11" fmla="*/ 66 h 677"/>
                <a:gd name="T12" fmla="*/ 649 w 662"/>
                <a:gd name="T13" fmla="*/ 92 h 677"/>
                <a:gd name="T14" fmla="*/ 659 w 662"/>
                <a:gd name="T15" fmla="*/ 120 h 677"/>
                <a:gd name="T16" fmla="*/ 662 w 662"/>
                <a:gd name="T17" fmla="*/ 150 h 677"/>
                <a:gd name="T18" fmla="*/ 662 w 662"/>
                <a:gd name="T19" fmla="*/ 526 h 677"/>
                <a:gd name="T20" fmla="*/ 659 w 662"/>
                <a:gd name="T21" fmla="*/ 556 h 677"/>
                <a:gd name="T22" fmla="*/ 649 w 662"/>
                <a:gd name="T23" fmla="*/ 585 h 677"/>
                <a:gd name="T24" fmla="*/ 635 w 662"/>
                <a:gd name="T25" fmla="*/ 610 h 677"/>
                <a:gd name="T26" fmla="*/ 617 w 662"/>
                <a:gd name="T27" fmla="*/ 632 h 677"/>
                <a:gd name="T28" fmla="*/ 594 w 662"/>
                <a:gd name="T29" fmla="*/ 651 h 677"/>
                <a:gd name="T30" fmla="*/ 569 w 662"/>
                <a:gd name="T31" fmla="*/ 665 h 677"/>
                <a:gd name="T32" fmla="*/ 540 w 662"/>
                <a:gd name="T33" fmla="*/ 674 h 677"/>
                <a:gd name="T34" fmla="*/ 511 w 662"/>
                <a:gd name="T35" fmla="*/ 677 h 677"/>
                <a:gd name="T36" fmla="*/ 480 w 662"/>
                <a:gd name="T37" fmla="*/ 674 h 677"/>
                <a:gd name="T38" fmla="*/ 451 w 662"/>
                <a:gd name="T39" fmla="*/ 665 h 677"/>
                <a:gd name="T40" fmla="*/ 425 w 662"/>
                <a:gd name="T41" fmla="*/ 651 h 677"/>
                <a:gd name="T42" fmla="*/ 403 w 662"/>
                <a:gd name="T43" fmla="*/ 632 h 677"/>
                <a:gd name="T44" fmla="*/ 384 w 662"/>
                <a:gd name="T45" fmla="*/ 610 h 677"/>
                <a:gd name="T46" fmla="*/ 371 w 662"/>
                <a:gd name="T47" fmla="*/ 585 h 677"/>
                <a:gd name="T48" fmla="*/ 362 w 662"/>
                <a:gd name="T49" fmla="*/ 556 h 677"/>
                <a:gd name="T50" fmla="*/ 359 w 662"/>
                <a:gd name="T51" fmla="*/ 526 h 677"/>
                <a:gd name="T52" fmla="*/ 0 w 662"/>
                <a:gd name="T53" fmla="*/ 526 h 677"/>
                <a:gd name="T54" fmla="*/ 0 w 662"/>
                <a:gd name="T55" fmla="*/ 225 h 677"/>
                <a:gd name="T56" fmla="*/ 359 w 662"/>
                <a:gd name="T57" fmla="*/ 225 h 677"/>
                <a:gd name="T58" fmla="*/ 359 w 662"/>
                <a:gd name="T59" fmla="*/ 150 h 677"/>
                <a:gd name="T60" fmla="*/ 362 w 662"/>
                <a:gd name="T61" fmla="*/ 120 h 677"/>
                <a:gd name="T62" fmla="*/ 371 w 662"/>
                <a:gd name="T63" fmla="*/ 92 h 677"/>
                <a:gd name="T64" fmla="*/ 384 w 662"/>
                <a:gd name="T65" fmla="*/ 66 h 677"/>
                <a:gd name="T66" fmla="*/ 403 w 662"/>
                <a:gd name="T67" fmla="*/ 44 h 677"/>
                <a:gd name="T68" fmla="*/ 425 w 662"/>
                <a:gd name="T69" fmla="*/ 25 h 677"/>
                <a:gd name="T70" fmla="*/ 451 w 662"/>
                <a:gd name="T71" fmla="*/ 12 h 677"/>
                <a:gd name="T72" fmla="*/ 480 w 662"/>
                <a:gd name="T73" fmla="*/ 3 h 677"/>
                <a:gd name="T74" fmla="*/ 511 w 662"/>
                <a:gd name="T75" fmla="*/ 0 h 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62" h="677">
                  <a:moveTo>
                    <a:pt x="511" y="0"/>
                  </a:moveTo>
                  <a:lnTo>
                    <a:pt x="540" y="3"/>
                  </a:lnTo>
                  <a:lnTo>
                    <a:pt x="569" y="12"/>
                  </a:lnTo>
                  <a:lnTo>
                    <a:pt x="594" y="25"/>
                  </a:lnTo>
                  <a:lnTo>
                    <a:pt x="617" y="44"/>
                  </a:lnTo>
                  <a:lnTo>
                    <a:pt x="635" y="66"/>
                  </a:lnTo>
                  <a:lnTo>
                    <a:pt x="649" y="92"/>
                  </a:lnTo>
                  <a:lnTo>
                    <a:pt x="659" y="120"/>
                  </a:lnTo>
                  <a:lnTo>
                    <a:pt x="662" y="150"/>
                  </a:lnTo>
                  <a:lnTo>
                    <a:pt x="662" y="526"/>
                  </a:lnTo>
                  <a:lnTo>
                    <a:pt x="659" y="556"/>
                  </a:lnTo>
                  <a:lnTo>
                    <a:pt x="649" y="585"/>
                  </a:lnTo>
                  <a:lnTo>
                    <a:pt x="635" y="610"/>
                  </a:lnTo>
                  <a:lnTo>
                    <a:pt x="617" y="632"/>
                  </a:lnTo>
                  <a:lnTo>
                    <a:pt x="594" y="651"/>
                  </a:lnTo>
                  <a:lnTo>
                    <a:pt x="569" y="665"/>
                  </a:lnTo>
                  <a:lnTo>
                    <a:pt x="540" y="674"/>
                  </a:lnTo>
                  <a:lnTo>
                    <a:pt x="511" y="677"/>
                  </a:lnTo>
                  <a:lnTo>
                    <a:pt x="480" y="674"/>
                  </a:lnTo>
                  <a:lnTo>
                    <a:pt x="451" y="665"/>
                  </a:lnTo>
                  <a:lnTo>
                    <a:pt x="425" y="651"/>
                  </a:lnTo>
                  <a:lnTo>
                    <a:pt x="403" y="632"/>
                  </a:lnTo>
                  <a:lnTo>
                    <a:pt x="384" y="610"/>
                  </a:lnTo>
                  <a:lnTo>
                    <a:pt x="371" y="585"/>
                  </a:lnTo>
                  <a:lnTo>
                    <a:pt x="362" y="556"/>
                  </a:lnTo>
                  <a:lnTo>
                    <a:pt x="359" y="526"/>
                  </a:lnTo>
                  <a:lnTo>
                    <a:pt x="0" y="526"/>
                  </a:lnTo>
                  <a:lnTo>
                    <a:pt x="0" y="225"/>
                  </a:lnTo>
                  <a:lnTo>
                    <a:pt x="359" y="225"/>
                  </a:lnTo>
                  <a:lnTo>
                    <a:pt x="359" y="150"/>
                  </a:lnTo>
                  <a:lnTo>
                    <a:pt x="362" y="120"/>
                  </a:lnTo>
                  <a:lnTo>
                    <a:pt x="371" y="92"/>
                  </a:lnTo>
                  <a:lnTo>
                    <a:pt x="384" y="66"/>
                  </a:lnTo>
                  <a:lnTo>
                    <a:pt x="403" y="44"/>
                  </a:lnTo>
                  <a:lnTo>
                    <a:pt x="425" y="25"/>
                  </a:lnTo>
                  <a:lnTo>
                    <a:pt x="451" y="12"/>
                  </a:lnTo>
                  <a:lnTo>
                    <a:pt x="480" y="3"/>
                  </a:lnTo>
                  <a:lnTo>
                    <a:pt x="5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" name="Freeform 275"/>
            <p:cNvSpPr>
              <a:spLocks/>
            </p:cNvSpPr>
            <p:nvPr/>
          </p:nvSpPr>
          <p:spPr bwMode="auto">
            <a:xfrm>
              <a:off x="8453438" y="4062413"/>
              <a:ext cx="481013" cy="401638"/>
            </a:xfrm>
            <a:custGeom>
              <a:avLst/>
              <a:gdLst>
                <a:gd name="T0" fmla="*/ 882 w 3330"/>
                <a:gd name="T1" fmla="*/ 3 h 2783"/>
                <a:gd name="T2" fmla="*/ 936 w 3330"/>
                <a:gd name="T3" fmla="*/ 25 h 2783"/>
                <a:gd name="T4" fmla="*/ 977 w 3330"/>
                <a:gd name="T5" fmla="*/ 66 h 2783"/>
                <a:gd name="T6" fmla="*/ 1000 w 3330"/>
                <a:gd name="T7" fmla="*/ 120 h 2783"/>
                <a:gd name="T8" fmla="*/ 1003 w 3330"/>
                <a:gd name="T9" fmla="*/ 526 h 2783"/>
                <a:gd name="T10" fmla="*/ 991 w 3330"/>
                <a:gd name="T11" fmla="*/ 585 h 2783"/>
                <a:gd name="T12" fmla="*/ 959 w 3330"/>
                <a:gd name="T13" fmla="*/ 632 h 2783"/>
                <a:gd name="T14" fmla="*/ 911 w 3330"/>
                <a:gd name="T15" fmla="*/ 665 h 2783"/>
                <a:gd name="T16" fmla="*/ 852 w 3330"/>
                <a:gd name="T17" fmla="*/ 677 h 2783"/>
                <a:gd name="T18" fmla="*/ 793 w 3330"/>
                <a:gd name="T19" fmla="*/ 665 h 2783"/>
                <a:gd name="T20" fmla="*/ 745 w 3330"/>
                <a:gd name="T21" fmla="*/ 632 h 2783"/>
                <a:gd name="T22" fmla="*/ 712 w 3330"/>
                <a:gd name="T23" fmla="*/ 585 h 2783"/>
                <a:gd name="T24" fmla="*/ 701 w 3330"/>
                <a:gd name="T25" fmla="*/ 526 h 2783"/>
                <a:gd name="T26" fmla="*/ 303 w 3330"/>
                <a:gd name="T27" fmla="*/ 978 h 2783"/>
                <a:gd name="T28" fmla="*/ 3027 w 3330"/>
                <a:gd name="T29" fmla="*/ 526 h 2783"/>
                <a:gd name="T30" fmla="*/ 2782 w 3330"/>
                <a:gd name="T31" fmla="*/ 225 h 2783"/>
                <a:gd name="T32" fmla="*/ 3210 w 3330"/>
                <a:gd name="T33" fmla="*/ 228 h 2783"/>
                <a:gd name="T34" fmla="*/ 3264 w 3330"/>
                <a:gd name="T35" fmla="*/ 251 h 2783"/>
                <a:gd name="T36" fmla="*/ 3305 w 3330"/>
                <a:gd name="T37" fmla="*/ 292 h 2783"/>
                <a:gd name="T38" fmla="*/ 3327 w 3330"/>
                <a:gd name="T39" fmla="*/ 346 h 2783"/>
                <a:gd name="T40" fmla="*/ 3330 w 3330"/>
                <a:gd name="T41" fmla="*/ 2632 h 2783"/>
                <a:gd name="T42" fmla="*/ 3319 w 3330"/>
                <a:gd name="T43" fmla="*/ 2691 h 2783"/>
                <a:gd name="T44" fmla="*/ 3286 w 3330"/>
                <a:gd name="T45" fmla="*/ 2738 h 2783"/>
                <a:gd name="T46" fmla="*/ 3239 w 3330"/>
                <a:gd name="T47" fmla="*/ 2771 h 2783"/>
                <a:gd name="T48" fmla="*/ 3179 w 3330"/>
                <a:gd name="T49" fmla="*/ 2783 h 2783"/>
                <a:gd name="T50" fmla="*/ 2439 w 3330"/>
                <a:gd name="T51" fmla="*/ 2727 h 2783"/>
                <a:gd name="T52" fmla="*/ 2500 w 3330"/>
                <a:gd name="T53" fmla="*/ 2610 h 2783"/>
                <a:gd name="T54" fmla="*/ 2544 w 3330"/>
                <a:gd name="T55" fmla="*/ 2482 h 2783"/>
                <a:gd name="T56" fmla="*/ 3027 w 3330"/>
                <a:gd name="T57" fmla="*/ 1128 h 2783"/>
                <a:gd name="T58" fmla="*/ 303 w 3330"/>
                <a:gd name="T59" fmla="*/ 2482 h 2783"/>
                <a:gd name="T60" fmla="*/ 806 w 3330"/>
                <a:gd name="T61" fmla="*/ 2547 h 2783"/>
                <a:gd name="T62" fmla="*/ 859 w 3330"/>
                <a:gd name="T63" fmla="*/ 2669 h 2783"/>
                <a:gd name="T64" fmla="*/ 929 w 3330"/>
                <a:gd name="T65" fmla="*/ 2783 h 2783"/>
                <a:gd name="T66" fmla="*/ 120 w 3330"/>
                <a:gd name="T67" fmla="*/ 2780 h 2783"/>
                <a:gd name="T68" fmla="*/ 66 w 3330"/>
                <a:gd name="T69" fmla="*/ 2756 h 2783"/>
                <a:gd name="T70" fmla="*/ 26 w 3330"/>
                <a:gd name="T71" fmla="*/ 2716 h 2783"/>
                <a:gd name="T72" fmla="*/ 3 w 3330"/>
                <a:gd name="T73" fmla="*/ 2662 h 2783"/>
                <a:gd name="T74" fmla="*/ 0 w 3330"/>
                <a:gd name="T75" fmla="*/ 376 h 2783"/>
                <a:gd name="T76" fmla="*/ 12 w 3330"/>
                <a:gd name="T77" fmla="*/ 317 h 2783"/>
                <a:gd name="T78" fmla="*/ 44 w 3330"/>
                <a:gd name="T79" fmla="*/ 270 h 2783"/>
                <a:gd name="T80" fmla="*/ 93 w 3330"/>
                <a:gd name="T81" fmla="*/ 237 h 2783"/>
                <a:gd name="T82" fmla="*/ 151 w 3330"/>
                <a:gd name="T83" fmla="*/ 225 h 2783"/>
                <a:gd name="T84" fmla="*/ 701 w 3330"/>
                <a:gd name="T85" fmla="*/ 150 h 2783"/>
                <a:gd name="T86" fmla="*/ 712 w 3330"/>
                <a:gd name="T87" fmla="*/ 92 h 2783"/>
                <a:gd name="T88" fmla="*/ 745 w 3330"/>
                <a:gd name="T89" fmla="*/ 44 h 2783"/>
                <a:gd name="T90" fmla="*/ 793 w 3330"/>
                <a:gd name="T91" fmla="*/ 12 h 2783"/>
                <a:gd name="T92" fmla="*/ 852 w 3330"/>
                <a:gd name="T93" fmla="*/ 0 h 2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330" h="2783">
                  <a:moveTo>
                    <a:pt x="852" y="0"/>
                  </a:moveTo>
                  <a:lnTo>
                    <a:pt x="882" y="3"/>
                  </a:lnTo>
                  <a:lnTo>
                    <a:pt x="911" y="12"/>
                  </a:lnTo>
                  <a:lnTo>
                    <a:pt x="936" y="25"/>
                  </a:lnTo>
                  <a:lnTo>
                    <a:pt x="959" y="44"/>
                  </a:lnTo>
                  <a:lnTo>
                    <a:pt x="977" y="66"/>
                  </a:lnTo>
                  <a:lnTo>
                    <a:pt x="991" y="92"/>
                  </a:lnTo>
                  <a:lnTo>
                    <a:pt x="1000" y="120"/>
                  </a:lnTo>
                  <a:lnTo>
                    <a:pt x="1003" y="150"/>
                  </a:lnTo>
                  <a:lnTo>
                    <a:pt x="1003" y="526"/>
                  </a:lnTo>
                  <a:lnTo>
                    <a:pt x="1000" y="556"/>
                  </a:lnTo>
                  <a:lnTo>
                    <a:pt x="991" y="585"/>
                  </a:lnTo>
                  <a:lnTo>
                    <a:pt x="977" y="610"/>
                  </a:lnTo>
                  <a:lnTo>
                    <a:pt x="959" y="632"/>
                  </a:lnTo>
                  <a:lnTo>
                    <a:pt x="936" y="651"/>
                  </a:lnTo>
                  <a:lnTo>
                    <a:pt x="911" y="665"/>
                  </a:lnTo>
                  <a:lnTo>
                    <a:pt x="882" y="674"/>
                  </a:lnTo>
                  <a:lnTo>
                    <a:pt x="852" y="677"/>
                  </a:lnTo>
                  <a:lnTo>
                    <a:pt x="821" y="674"/>
                  </a:lnTo>
                  <a:lnTo>
                    <a:pt x="793" y="665"/>
                  </a:lnTo>
                  <a:lnTo>
                    <a:pt x="767" y="651"/>
                  </a:lnTo>
                  <a:lnTo>
                    <a:pt x="745" y="632"/>
                  </a:lnTo>
                  <a:lnTo>
                    <a:pt x="726" y="610"/>
                  </a:lnTo>
                  <a:lnTo>
                    <a:pt x="712" y="585"/>
                  </a:lnTo>
                  <a:lnTo>
                    <a:pt x="704" y="556"/>
                  </a:lnTo>
                  <a:lnTo>
                    <a:pt x="701" y="526"/>
                  </a:lnTo>
                  <a:lnTo>
                    <a:pt x="303" y="526"/>
                  </a:lnTo>
                  <a:lnTo>
                    <a:pt x="303" y="978"/>
                  </a:lnTo>
                  <a:lnTo>
                    <a:pt x="3027" y="978"/>
                  </a:lnTo>
                  <a:lnTo>
                    <a:pt x="3027" y="526"/>
                  </a:lnTo>
                  <a:lnTo>
                    <a:pt x="2782" y="526"/>
                  </a:lnTo>
                  <a:lnTo>
                    <a:pt x="2782" y="225"/>
                  </a:lnTo>
                  <a:lnTo>
                    <a:pt x="3179" y="225"/>
                  </a:lnTo>
                  <a:lnTo>
                    <a:pt x="3210" y="228"/>
                  </a:lnTo>
                  <a:lnTo>
                    <a:pt x="3239" y="237"/>
                  </a:lnTo>
                  <a:lnTo>
                    <a:pt x="3264" y="251"/>
                  </a:lnTo>
                  <a:lnTo>
                    <a:pt x="3286" y="270"/>
                  </a:lnTo>
                  <a:lnTo>
                    <a:pt x="3305" y="292"/>
                  </a:lnTo>
                  <a:lnTo>
                    <a:pt x="3319" y="317"/>
                  </a:lnTo>
                  <a:lnTo>
                    <a:pt x="3327" y="346"/>
                  </a:lnTo>
                  <a:lnTo>
                    <a:pt x="3330" y="376"/>
                  </a:lnTo>
                  <a:lnTo>
                    <a:pt x="3330" y="2632"/>
                  </a:lnTo>
                  <a:lnTo>
                    <a:pt x="3327" y="2662"/>
                  </a:lnTo>
                  <a:lnTo>
                    <a:pt x="3319" y="2691"/>
                  </a:lnTo>
                  <a:lnTo>
                    <a:pt x="3305" y="2716"/>
                  </a:lnTo>
                  <a:lnTo>
                    <a:pt x="3286" y="2738"/>
                  </a:lnTo>
                  <a:lnTo>
                    <a:pt x="3264" y="2756"/>
                  </a:lnTo>
                  <a:lnTo>
                    <a:pt x="3239" y="2771"/>
                  </a:lnTo>
                  <a:lnTo>
                    <a:pt x="3210" y="2780"/>
                  </a:lnTo>
                  <a:lnTo>
                    <a:pt x="3179" y="2783"/>
                  </a:lnTo>
                  <a:lnTo>
                    <a:pt x="2402" y="2783"/>
                  </a:lnTo>
                  <a:lnTo>
                    <a:pt x="2439" y="2727"/>
                  </a:lnTo>
                  <a:lnTo>
                    <a:pt x="2471" y="2669"/>
                  </a:lnTo>
                  <a:lnTo>
                    <a:pt x="2500" y="2610"/>
                  </a:lnTo>
                  <a:lnTo>
                    <a:pt x="2525" y="2547"/>
                  </a:lnTo>
                  <a:lnTo>
                    <a:pt x="2544" y="2482"/>
                  </a:lnTo>
                  <a:lnTo>
                    <a:pt x="3027" y="2482"/>
                  </a:lnTo>
                  <a:lnTo>
                    <a:pt x="3027" y="1128"/>
                  </a:lnTo>
                  <a:lnTo>
                    <a:pt x="303" y="1128"/>
                  </a:lnTo>
                  <a:lnTo>
                    <a:pt x="303" y="2482"/>
                  </a:lnTo>
                  <a:lnTo>
                    <a:pt x="786" y="2482"/>
                  </a:lnTo>
                  <a:lnTo>
                    <a:pt x="806" y="2547"/>
                  </a:lnTo>
                  <a:lnTo>
                    <a:pt x="830" y="2610"/>
                  </a:lnTo>
                  <a:lnTo>
                    <a:pt x="859" y="2669"/>
                  </a:lnTo>
                  <a:lnTo>
                    <a:pt x="891" y="2727"/>
                  </a:lnTo>
                  <a:lnTo>
                    <a:pt x="929" y="2783"/>
                  </a:lnTo>
                  <a:lnTo>
                    <a:pt x="151" y="2783"/>
                  </a:lnTo>
                  <a:lnTo>
                    <a:pt x="120" y="2780"/>
                  </a:lnTo>
                  <a:lnTo>
                    <a:pt x="93" y="2771"/>
                  </a:lnTo>
                  <a:lnTo>
                    <a:pt x="66" y="2756"/>
                  </a:lnTo>
                  <a:lnTo>
                    <a:pt x="44" y="2738"/>
                  </a:lnTo>
                  <a:lnTo>
                    <a:pt x="26" y="2716"/>
                  </a:lnTo>
                  <a:lnTo>
                    <a:pt x="12" y="2691"/>
                  </a:lnTo>
                  <a:lnTo>
                    <a:pt x="3" y="2662"/>
                  </a:lnTo>
                  <a:lnTo>
                    <a:pt x="0" y="2632"/>
                  </a:lnTo>
                  <a:lnTo>
                    <a:pt x="0" y="376"/>
                  </a:lnTo>
                  <a:lnTo>
                    <a:pt x="3" y="346"/>
                  </a:lnTo>
                  <a:lnTo>
                    <a:pt x="12" y="317"/>
                  </a:lnTo>
                  <a:lnTo>
                    <a:pt x="26" y="292"/>
                  </a:lnTo>
                  <a:lnTo>
                    <a:pt x="44" y="270"/>
                  </a:lnTo>
                  <a:lnTo>
                    <a:pt x="66" y="251"/>
                  </a:lnTo>
                  <a:lnTo>
                    <a:pt x="93" y="237"/>
                  </a:lnTo>
                  <a:lnTo>
                    <a:pt x="120" y="228"/>
                  </a:lnTo>
                  <a:lnTo>
                    <a:pt x="151" y="225"/>
                  </a:lnTo>
                  <a:lnTo>
                    <a:pt x="701" y="225"/>
                  </a:lnTo>
                  <a:lnTo>
                    <a:pt x="701" y="150"/>
                  </a:lnTo>
                  <a:lnTo>
                    <a:pt x="704" y="120"/>
                  </a:lnTo>
                  <a:lnTo>
                    <a:pt x="712" y="92"/>
                  </a:lnTo>
                  <a:lnTo>
                    <a:pt x="726" y="66"/>
                  </a:lnTo>
                  <a:lnTo>
                    <a:pt x="745" y="44"/>
                  </a:lnTo>
                  <a:lnTo>
                    <a:pt x="767" y="25"/>
                  </a:lnTo>
                  <a:lnTo>
                    <a:pt x="793" y="12"/>
                  </a:lnTo>
                  <a:lnTo>
                    <a:pt x="821" y="3"/>
                  </a:lnTo>
                  <a:lnTo>
                    <a:pt x="8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" name="Freeform 276"/>
            <p:cNvSpPr>
              <a:spLocks noEditPoints="1"/>
            </p:cNvSpPr>
            <p:nvPr/>
          </p:nvSpPr>
          <p:spPr bwMode="auto">
            <a:xfrm>
              <a:off x="8675688" y="4303713"/>
              <a:ext cx="74613" cy="120650"/>
            </a:xfrm>
            <a:custGeom>
              <a:avLst/>
              <a:gdLst>
                <a:gd name="T0" fmla="*/ 104 w 513"/>
                <a:gd name="T1" fmla="*/ 532 h 835"/>
                <a:gd name="T2" fmla="*/ 79 w 513"/>
                <a:gd name="T3" fmla="*/ 550 h 835"/>
                <a:gd name="T4" fmla="*/ 69 w 513"/>
                <a:gd name="T5" fmla="*/ 581 h 835"/>
                <a:gd name="T6" fmla="*/ 79 w 513"/>
                <a:gd name="T7" fmla="*/ 611 h 835"/>
                <a:gd name="T8" fmla="*/ 104 w 513"/>
                <a:gd name="T9" fmla="*/ 630 h 835"/>
                <a:gd name="T10" fmla="*/ 137 w 513"/>
                <a:gd name="T11" fmla="*/ 630 h 835"/>
                <a:gd name="T12" fmla="*/ 161 w 513"/>
                <a:gd name="T13" fmla="*/ 611 h 835"/>
                <a:gd name="T14" fmla="*/ 172 w 513"/>
                <a:gd name="T15" fmla="*/ 581 h 835"/>
                <a:gd name="T16" fmla="*/ 161 w 513"/>
                <a:gd name="T17" fmla="*/ 550 h 835"/>
                <a:gd name="T18" fmla="*/ 137 w 513"/>
                <a:gd name="T19" fmla="*/ 532 h 835"/>
                <a:gd name="T20" fmla="*/ 121 w 513"/>
                <a:gd name="T21" fmla="*/ 0 h 835"/>
                <a:gd name="T22" fmla="*/ 155 w 513"/>
                <a:gd name="T23" fmla="*/ 9 h 835"/>
                <a:gd name="T24" fmla="*/ 180 w 513"/>
                <a:gd name="T25" fmla="*/ 34 h 835"/>
                <a:gd name="T26" fmla="*/ 189 w 513"/>
                <a:gd name="T27" fmla="*/ 68 h 835"/>
                <a:gd name="T28" fmla="*/ 208 w 513"/>
                <a:gd name="T29" fmla="*/ 500 h 835"/>
                <a:gd name="T30" fmla="*/ 234 w 513"/>
                <a:gd name="T31" fmla="*/ 544 h 835"/>
                <a:gd name="T32" fmla="*/ 480 w 513"/>
                <a:gd name="T33" fmla="*/ 708 h 835"/>
                <a:gd name="T34" fmla="*/ 504 w 513"/>
                <a:gd name="T35" fmla="*/ 733 h 835"/>
                <a:gd name="T36" fmla="*/ 513 w 513"/>
                <a:gd name="T37" fmla="*/ 767 h 835"/>
                <a:gd name="T38" fmla="*/ 504 w 513"/>
                <a:gd name="T39" fmla="*/ 802 h 835"/>
                <a:gd name="T40" fmla="*/ 479 w 513"/>
                <a:gd name="T41" fmla="*/ 827 h 835"/>
                <a:gd name="T42" fmla="*/ 445 w 513"/>
                <a:gd name="T43" fmla="*/ 835 h 835"/>
                <a:gd name="T44" fmla="*/ 410 w 513"/>
                <a:gd name="T45" fmla="*/ 826 h 835"/>
                <a:gd name="T46" fmla="*/ 147 w 513"/>
                <a:gd name="T47" fmla="*/ 697 h 835"/>
                <a:gd name="T48" fmla="*/ 93 w 513"/>
                <a:gd name="T49" fmla="*/ 697 h 835"/>
                <a:gd name="T50" fmla="*/ 45 w 513"/>
                <a:gd name="T51" fmla="*/ 674 h 835"/>
                <a:gd name="T52" fmla="*/ 13 w 513"/>
                <a:gd name="T53" fmla="*/ 634 h 835"/>
                <a:gd name="T54" fmla="*/ 0 w 513"/>
                <a:gd name="T55" fmla="*/ 581 h 835"/>
                <a:gd name="T56" fmla="*/ 9 w 513"/>
                <a:gd name="T57" fmla="*/ 535 h 835"/>
                <a:gd name="T58" fmla="*/ 34 w 513"/>
                <a:gd name="T59" fmla="*/ 498 h 835"/>
                <a:gd name="T60" fmla="*/ 51 w 513"/>
                <a:gd name="T61" fmla="*/ 68 h 835"/>
                <a:gd name="T62" fmla="*/ 60 w 513"/>
                <a:gd name="T63" fmla="*/ 34 h 835"/>
                <a:gd name="T64" fmla="*/ 86 w 513"/>
                <a:gd name="T65" fmla="*/ 9 h 835"/>
                <a:gd name="T66" fmla="*/ 121 w 513"/>
                <a:gd name="T67" fmla="*/ 0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13" h="835">
                  <a:moveTo>
                    <a:pt x="121" y="530"/>
                  </a:moveTo>
                  <a:lnTo>
                    <a:pt x="104" y="532"/>
                  </a:lnTo>
                  <a:lnTo>
                    <a:pt x="90" y="539"/>
                  </a:lnTo>
                  <a:lnTo>
                    <a:pt x="79" y="550"/>
                  </a:lnTo>
                  <a:lnTo>
                    <a:pt x="72" y="565"/>
                  </a:lnTo>
                  <a:lnTo>
                    <a:pt x="69" y="581"/>
                  </a:lnTo>
                  <a:lnTo>
                    <a:pt x="72" y="597"/>
                  </a:lnTo>
                  <a:lnTo>
                    <a:pt x="79" y="611"/>
                  </a:lnTo>
                  <a:lnTo>
                    <a:pt x="90" y="622"/>
                  </a:lnTo>
                  <a:lnTo>
                    <a:pt x="104" y="630"/>
                  </a:lnTo>
                  <a:lnTo>
                    <a:pt x="121" y="633"/>
                  </a:lnTo>
                  <a:lnTo>
                    <a:pt x="137" y="630"/>
                  </a:lnTo>
                  <a:lnTo>
                    <a:pt x="151" y="622"/>
                  </a:lnTo>
                  <a:lnTo>
                    <a:pt x="161" y="611"/>
                  </a:lnTo>
                  <a:lnTo>
                    <a:pt x="170" y="597"/>
                  </a:lnTo>
                  <a:lnTo>
                    <a:pt x="172" y="581"/>
                  </a:lnTo>
                  <a:lnTo>
                    <a:pt x="170" y="565"/>
                  </a:lnTo>
                  <a:lnTo>
                    <a:pt x="161" y="550"/>
                  </a:lnTo>
                  <a:lnTo>
                    <a:pt x="151" y="539"/>
                  </a:lnTo>
                  <a:lnTo>
                    <a:pt x="137" y="532"/>
                  </a:lnTo>
                  <a:lnTo>
                    <a:pt x="121" y="530"/>
                  </a:lnTo>
                  <a:close/>
                  <a:moveTo>
                    <a:pt x="121" y="0"/>
                  </a:moveTo>
                  <a:lnTo>
                    <a:pt x="139" y="2"/>
                  </a:lnTo>
                  <a:lnTo>
                    <a:pt x="155" y="9"/>
                  </a:lnTo>
                  <a:lnTo>
                    <a:pt x="169" y="20"/>
                  </a:lnTo>
                  <a:lnTo>
                    <a:pt x="180" y="34"/>
                  </a:lnTo>
                  <a:lnTo>
                    <a:pt x="187" y="50"/>
                  </a:lnTo>
                  <a:lnTo>
                    <a:pt x="189" y="68"/>
                  </a:lnTo>
                  <a:lnTo>
                    <a:pt x="189" y="484"/>
                  </a:lnTo>
                  <a:lnTo>
                    <a:pt x="208" y="500"/>
                  </a:lnTo>
                  <a:lnTo>
                    <a:pt x="224" y="521"/>
                  </a:lnTo>
                  <a:lnTo>
                    <a:pt x="234" y="544"/>
                  </a:lnTo>
                  <a:lnTo>
                    <a:pt x="240" y="571"/>
                  </a:lnTo>
                  <a:lnTo>
                    <a:pt x="480" y="708"/>
                  </a:lnTo>
                  <a:lnTo>
                    <a:pt x="494" y="719"/>
                  </a:lnTo>
                  <a:lnTo>
                    <a:pt x="504" y="733"/>
                  </a:lnTo>
                  <a:lnTo>
                    <a:pt x="511" y="749"/>
                  </a:lnTo>
                  <a:lnTo>
                    <a:pt x="513" y="767"/>
                  </a:lnTo>
                  <a:lnTo>
                    <a:pt x="511" y="785"/>
                  </a:lnTo>
                  <a:lnTo>
                    <a:pt x="504" y="802"/>
                  </a:lnTo>
                  <a:lnTo>
                    <a:pt x="493" y="816"/>
                  </a:lnTo>
                  <a:lnTo>
                    <a:pt x="479" y="827"/>
                  </a:lnTo>
                  <a:lnTo>
                    <a:pt x="462" y="833"/>
                  </a:lnTo>
                  <a:lnTo>
                    <a:pt x="445" y="835"/>
                  </a:lnTo>
                  <a:lnTo>
                    <a:pt x="428" y="833"/>
                  </a:lnTo>
                  <a:lnTo>
                    <a:pt x="410" y="826"/>
                  </a:lnTo>
                  <a:lnTo>
                    <a:pt x="172" y="689"/>
                  </a:lnTo>
                  <a:lnTo>
                    <a:pt x="147" y="697"/>
                  </a:lnTo>
                  <a:lnTo>
                    <a:pt x="121" y="700"/>
                  </a:lnTo>
                  <a:lnTo>
                    <a:pt x="93" y="697"/>
                  </a:lnTo>
                  <a:lnTo>
                    <a:pt x="68" y="688"/>
                  </a:lnTo>
                  <a:lnTo>
                    <a:pt x="45" y="674"/>
                  </a:lnTo>
                  <a:lnTo>
                    <a:pt x="27" y="656"/>
                  </a:lnTo>
                  <a:lnTo>
                    <a:pt x="13" y="634"/>
                  </a:lnTo>
                  <a:lnTo>
                    <a:pt x="3" y="608"/>
                  </a:lnTo>
                  <a:lnTo>
                    <a:pt x="0" y="581"/>
                  </a:lnTo>
                  <a:lnTo>
                    <a:pt x="2" y="558"/>
                  </a:lnTo>
                  <a:lnTo>
                    <a:pt x="9" y="535"/>
                  </a:lnTo>
                  <a:lnTo>
                    <a:pt x="20" y="515"/>
                  </a:lnTo>
                  <a:lnTo>
                    <a:pt x="34" y="498"/>
                  </a:lnTo>
                  <a:lnTo>
                    <a:pt x="51" y="484"/>
                  </a:lnTo>
                  <a:lnTo>
                    <a:pt x="51" y="68"/>
                  </a:lnTo>
                  <a:lnTo>
                    <a:pt x="54" y="50"/>
                  </a:lnTo>
                  <a:lnTo>
                    <a:pt x="60" y="34"/>
                  </a:lnTo>
                  <a:lnTo>
                    <a:pt x="72" y="20"/>
                  </a:lnTo>
                  <a:lnTo>
                    <a:pt x="86" y="9"/>
                  </a:lnTo>
                  <a:lnTo>
                    <a:pt x="102" y="2"/>
                  </a:lnTo>
                  <a:lnTo>
                    <a:pt x="1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" name="Freeform 277"/>
            <p:cNvSpPr>
              <a:spLocks noEditPoints="1"/>
            </p:cNvSpPr>
            <p:nvPr/>
          </p:nvSpPr>
          <p:spPr bwMode="auto">
            <a:xfrm>
              <a:off x="8585201" y="4278313"/>
              <a:ext cx="217488" cy="217488"/>
            </a:xfrm>
            <a:custGeom>
              <a:avLst/>
              <a:gdLst>
                <a:gd name="T0" fmla="*/ 632 w 1515"/>
                <a:gd name="T1" fmla="*/ 149 h 1504"/>
                <a:gd name="T2" fmla="*/ 463 w 1515"/>
                <a:gd name="T3" fmla="*/ 211 h 1504"/>
                <a:gd name="T4" fmla="*/ 320 w 1515"/>
                <a:gd name="T5" fmla="*/ 317 h 1504"/>
                <a:gd name="T6" fmla="*/ 213 w 1515"/>
                <a:gd name="T7" fmla="*/ 459 h 1504"/>
                <a:gd name="T8" fmla="*/ 151 w 1515"/>
                <a:gd name="T9" fmla="*/ 628 h 1504"/>
                <a:gd name="T10" fmla="*/ 142 w 1515"/>
                <a:gd name="T11" fmla="*/ 815 h 1504"/>
                <a:gd name="T12" fmla="*/ 186 w 1515"/>
                <a:gd name="T13" fmla="*/ 991 h 1504"/>
                <a:gd name="T14" fmla="*/ 279 w 1515"/>
                <a:gd name="T15" fmla="*/ 1143 h 1504"/>
                <a:gd name="T16" fmla="*/ 411 w 1515"/>
                <a:gd name="T17" fmla="*/ 1263 h 1504"/>
                <a:gd name="T18" fmla="*/ 573 w 1515"/>
                <a:gd name="T19" fmla="*/ 1340 h 1504"/>
                <a:gd name="T20" fmla="*/ 758 w 1515"/>
                <a:gd name="T21" fmla="*/ 1367 h 1504"/>
                <a:gd name="T22" fmla="*/ 941 w 1515"/>
                <a:gd name="T23" fmla="*/ 1340 h 1504"/>
                <a:gd name="T24" fmla="*/ 1103 w 1515"/>
                <a:gd name="T25" fmla="*/ 1263 h 1504"/>
                <a:gd name="T26" fmla="*/ 1235 w 1515"/>
                <a:gd name="T27" fmla="*/ 1143 h 1504"/>
                <a:gd name="T28" fmla="*/ 1328 w 1515"/>
                <a:gd name="T29" fmla="*/ 991 h 1504"/>
                <a:gd name="T30" fmla="*/ 1374 w 1515"/>
                <a:gd name="T31" fmla="*/ 815 h 1504"/>
                <a:gd name="T32" fmla="*/ 1365 w 1515"/>
                <a:gd name="T33" fmla="*/ 628 h 1504"/>
                <a:gd name="T34" fmla="*/ 1302 w 1515"/>
                <a:gd name="T35" fmla="*/ 459 h 1504"/>
                <a:gd name="T36" fmla="*/ 1195 w 1515"/>
                <a:gd name="T37" fmla="*/ 317 h 1504"/>
                <a:gd name="T38" fmla="*/ 1052 w 1515"/>
                <a:gd name="T39" fmla="*/ 211 h 1504"/>
                <a:gd name="T40" fmla="*/ 882 w 1515"/>
                <a:gd name="T41" fmla="*/ 149 h 1504"/>
                <a:gd name="T42" fmla="*/ 758 w 1515"/>
                <a:gd name="T43" fmla="*/ 0 h 1504"/>
                <a:gd name="T44" fmla="*/ 959 w 1515"/>
                <a:gd name="T45" fmla="*/ 26 h 1504"/>
                <a:gd name="T46" fmla="*/ 1139 w 1515"/>
                <a:gd name="T47" fmla="*/ 102 h 1504"/>
                <a:gd name="T48" fmla="*/ 1292 w 1515"/>
                <a:gd name="T49" fmla="*/ 221 h 1504"/>
                <a:gd name="T50" fmla="*/ 1410 w 1515"/>
                <a:gd name="T51" fmla="*/ 373 h 1504"/>
                <a:gd name="T52" fmla="*/ 1487 w 1515"/>
                <a:gd name="T53" fmla="*/ 552 h 1504"/>
                <a:gd name="T54" fmla="*/ 1515 w 1515"/>
                <a:gd name="T55" fmla="*/ 752 h 1504"/>
                <a:gd name="T56" fmla="*/ 1487 w 1515"/>
                <a:gd name="T57" fmla="*/ 952 h 1504"/>
                <a:gd name="T58" fmla="*/ 1410 w 1515"/>
                <a:gd name="T59" fmla="*/ 1131 h 1504"/>
                <a:gd name="T60" fmla="*/ 1292 w 1515"/>
                <a:gd name="T61" fmla="*/ 1284 h 1504"/>
                <a:gd name="T62" fmla="*/ 1139 w 1515"/>
                <a:gd name="T63" fmla="*/ 1401 h 1504"/>
                <a:gd name="T64" fmla="*/ 959 w 1515"/>
                <a:gd name="T65" fmla="*/ 1477 h 1504"/>
                <a:gd name="T66" fmla="*/ 758 w 1515"/>
                <a:gd name="T67" fmla="*/ 1504 h 1504"/>
                <a:gd name="T68" fmla="*/ 557 w 1515"/>
                <a:gd name="T69" fmla="*/ 1477 h 1504"/>
                <a:gd name="T70" fmla="*/ 375 w 1515"/>
                <a:gd name="T71" fmla="*/ 1401 h 1504"/>
                <a:gd name="T72" fmla="*/ 222 w 1515"/>
                <a:gd name="T73" fmla="*/ 1284 h 1504"/>
                <a:gd name="T74" fmla="*/ 104 w 1515"/>
                <a:gd name="T75" fmla="*/ 1131 h 1504"/>
                <a:gd name="T76" fmla="*/ 27 w 1515"/>
                <a:gd name="T77" fmla="*/ 952 h 1504"/>
                <a:gd name="T78" fmla="*/ 0 w 1515"/>
                <a:gd name="T79" fmla="*/ 752 h 1504"/>
                <a:gd name="T80" fmla="*/ 27 w 1515"/>
                <a:gd name="T81" fmla="*/ 552 h 1504"/>
                <a:gd name="T82" fmla="*/ 104 w 1515"/>
                <a:gd name="T83" fmla="*/ 373 h 1504"/>
                <a:gd name="T84" fmla="*/ 222 w 1515"/>
                <a:gd name="T85" fmla="*/ 221 h 1504"/>
                <a:gd name="T86" fmla="*/ 375 w 1515"/>
                <a:gd name="T87" fmla="*/ 102 h 1504"/>
                <a:gd name="T88" fmla="*/ 557 w 1515"/>
                <a:gd name="T89" fmla="*/ 26 h 1504"/>
                <a:gd name="T90" fmla="*/ 758 w 1515"/>
                <a:gd name="T91" fmla="*/ 0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15" h="1504">
                  <a:moveTo>
                    <a:pt x="758" y="137"/>
                  </a:moveTo>
                  <a:lnTo>
                    <a:pt x="694" y="140"/>
                  </a:lnTo>
                  <a:lnTo>
                    <a:pt x="632" y="149"/>
                  </a:lnTo>
                  <a:lnTo>
                    <a:pt x="573" y="164"/>
                  </a:lnTo>
                  <a:lnTo>
                    <a:pt x="517" y="185"/>
                  </a:lnTo>
                  <a:lnTo>
                    <a:pt x="463" y="211"/>
                  </a:lnTo>
                  <a:lnTo>
                    <a:pt x="411" y="242"/>
                  </a:lnTo>
                  <a:lnTo>
                    <a:pt x="364" y="278"/>
                  </a:lnTo>
                  <a:lnTo>
                    <a:pt x="320" y="317"/>
                  </a:lnTo>
                  <a:lnTo>
                    <a:pt x="279" y="361"/>
                  </a:lnTo>
                  <a:lnTo>
                    <a:pt x="244" y="408"/>
                  </a:lnTo>
                  <a:lnTo>
                    <a:pt x="213" y="459"/>
                  </a:lnTo>
                  <a:lnTo>
                    <a:pt x="186" y="513"/>
                  </a:lnTo>
                  <a:lnTo>
                    <a:pt x="166" y="569"/>
                  </a:lnTo>
                  <a:lnTo>
                    <a:pt x="151" y="628"/>
                  </a:lnTo>
                  <a:lnTo>
                    <a:pt x="142" y="689"/>
                  </a:lnTo>
                  <a:lnTo>
                    <a:pt x="139" y="752"/>
                  </a:lnTo>
                  <a:lnTo>
                    <a:pt x="142" y="815"/>
                  </a:lnTo>
                  <a:lnTo>
                    <a:pt x="151" y="876"/>
                  </a:lnTo>
                  <a:lnTo>
                    <a:pt x="166" y="935"/>
                  </a:lnTo>
                  <a:lnTo>
                    <a:pt x="186" y="991"/>
                  </a:lnTo>
                  <a:lnTo>
                    <a:pt x="213" y="1045"/>
                  </a:lnTo>
                  <a:lnTo>
                    <a:pt x="244" y="1095"/>
                  </a:lnTo>
                  <a:lnTo>
                    <a:pt x="279" y="1143"/>
                  </a:lnTo>
                  <a:lnTo>
                    <a:pt x="320" y="1187"/>
                  </a:lnTo>
                  <a:lnTo>
                    <a:pt x="364" y="1227"/>
                  </a:lnTo>
                  <a:lnTo>
                    <a:pt x="411" y="1263"/>
                  </a:lnTo>
                  <a:lnTo>
                    <a:pt x="463" y="1293"/>
                  </a:lnTo>
                  <a:lnTo>
                    <a:pt x="517" y="1319"/>
                  </a:lnTo>
                  <a:lnTo>
                    <a:pt x="573" y="1340"/>
                  </a:lnTo>
                  <a:lnTo>
                    <a:pt x="632" y="1355"/>
                  </a:lnTo>
                  <a:lnTo>
                    <a:pt x="694" y="1364"/>
                  </a:lnTo>
                  <a:lnTo>
                    <a:pt x="758" y="1367"/>
                  </a:lnTo>
                  <a:lnTo>
                    <a:pt x="821" y="1364"/>
                  </a:lnTo>
                  <a:lnTo>
                    <a:pt x="882" y="1355"/>
                  </a:lnTo>
                  <a:lnTo>
                    <a:pt x="941" y="1340"/>
                  </a:lnTo>
                  <a:lnTo>
                    <a:pt x="998" y="1319"/>
                  </a:lnTo>
                  <a:lnTo>
                    <a:pt x="1052" y="1293"/>
                  </a:lnTo>
                  <a:lnTo>
                    <a:pt x="1103" y="1263"/>
                  </a:lnTo>
                  <a:lnTo>
                    <a:pt x="1151" y="1227"/>
                  </a:lnTo>
                  <a:lnTo>
                    <a:pt x="1195" y="1187"/>
                  </a:lnTo>
                  <a:lnTo>
                    <a:pt x="1235" y="1143"/>
                  </a:lnTo>
                  <a:lnTo>
                    <a:pt x="1271" y="1095"/>
                  </a:lnTo>
                  <a:lnTo>
                    <a:pt x="1302" y="1045"/>
                  </a:lnTo>
                  <a:lnTo>
                    <a:pt x="1328" y="991"/>
                  </a:lnTo>
                  <a:lnTo>
                    <a:pt x="1349" y="935"/>
                  </a:lnTo>
                  <a:lnTo>
                    <a:pt x="1365" y="876"/>
                  </a:lnTo>
                  <a:lnTo>
                    <a:pt x="1374" y="815"/>
                  </a:lnTo>
                  <a:lnTo>
                    <a:pt x="1377" y="752"/>
                  </a:lnTo>
                  <a:lnTo>
                    <a:pt x="1374" y="689"/>
                  </a:lnTo>
                  <a:lnTo>
                    <a:pt x="1365" y="628"/>
                  </a:lnTo>
                  <a:lnTo>
                    <a:pt x="1349" y="569"/>
                  </a:lnTo>
                  <a:lnTo>
                    <a:pt x="1328" y="513"/>
                  </a:lnTo>
                  <a:lnTo>
                    <a:pt x="1302" y="459"/>
                  </a:lnTo>
                  <a:lnTo>
                    <a:pt x="1271" y="408"/>
                  </a:lnTo>
                  <a:lnTo>
                    <a:pt x="1235" y="361"/>
                  </a:lnTo>
                  <a:lnTo>
                    <a:pt x="1195" y="317"/>
                  </a:lnTo>
                  <a:lnTo>
                    <a:pt x="1151" y="278"/>
                  </a:lnTo>
                  <a:lnTo>
                    <a:pt x="1103" y="242"/>
                  </a:lnTo>
                  <a:lnTo>
                    <a:pt x="1052" y="211"/>
                  </a:lnTo>
                  <a:lnTo>
                    <a:pt x="998" y="185"/>
                  </a:lnTo>
                  <a:lnTo>
                    <a:pt x="941" y="164"/>
                  </a:lnTo>
                  <a:lnTo>
                    <a:pt x="882" y="149"/>
                  </a:lnTo>
                  <a:lnTo>
                    <a:pt x="821" y="140"/>
                  </a:lnTo>
                  <a:lnTo>
                    <a:pt x="758" y="137"/>
                  </a:lnTo>
                  <a:close/>
                  <a:moveTo>
                    <a:pt x="758" y="0"/>
                  </a:moveTo>
                  <a:lnTo>
                    <a:pt x="826" y="3"/>
                  </a:lnTo>
                  <a:lnTo>
                    <a:pt x="893" y="12"/>
                  </a:lnTo>
                  <a:lnTo>
                    <a:pt x="959" y="26"/>
                  </a:lnTo>
                  <a:lnTo>
                    <a:pt x="1021" y="47"/>
                  </a:lnTo>
                  <a:lnTo>
                    <a:pt x="1081" y="73"/>
                  </a:lnTo>
                  <a:lnTo>
                    <a:pt x="1139" y="102"/>
                  </a:lnTo>
                  <a:lnTo>
                    <a:pt x="1193" y="138"/>
                  </a:lnTo>
                  <a:lnTo>
                    <a:pt x="1244" y="177"/>
                  </a:lnTo>
                  <a:lnTo>
                    <a:pt x="1292" y="221"/>
                  </a:lnTo>
                  <a:lnTo>
                    <a:pt x="1336" y="267"/>
                  </a:lnTo>
                  <a:lnTo>
                    <a:pt x="1376" y="318"/>
                  </a:lnTo>
                  <a:lnTo>
                    <a:pt x="1410" y="373"/>
                  </a:lnTo>
                  <a:lnTo>
                    <a:pt x="1441" y="430"/>
                  </a:lnTo>
                  <a:lnTo>
                    <a:pt x="1467" y="490"/>
                  </a:lnTo>
                  <a:lnTo>
                    <a:pt x="1487" y="552"/>
                  </a:lnTo>
                  <a:lnTo>
                    <a:pt x="1502" y="617"/>
                  </a:lnTo>
                  <a:lnTo>
                    <a:pt x="1511" y="684"/>
                  </a:lnTo>
                  <a:lnTo>
                    <a:pt x="1515" y="752"/>
                  </a:lnTo>
                  <a:lnTo>
                    <a:pt x="1511" y="821"/>
                  </a:lnTo>
                  <a:lnTo>
                    <a:pt x="1502" y="887"/>
                  </a:lnTo>
                  <a:lnTo>
                    <a:pt x="1487" y="952"/>
                  </a:lnTo>
                  <a:lnTo>
                    <a:pt x="1467" y="1014"/>
                  </a:lnTo>
                  <a:lnTo>
                    <a:pt x="1441" y="1074"/>
                  </a:lnTo>
                  <a:lnTo>
                    <a:pt x="1410" y="1131"/>
                  </a:lnTo>
                  <a:lnTo>
                    <a:pt x="1376" y="1186"/>
                  </a:lnTo>
                  <a:lnTo>
                    <a:pt x="1336" y="1236"/>
                  </a:lnTo>
                  <a:lnTo>
                    <a:pt x="1292" y="1284"/>
                  </a:lnTo>
                  <a:lnTo>
                    <a:pt x="1244" y="1327"/>
                  </a:lnTo>
                  <a:lnTo>
                    <a:pt x="1193" y="1366"/>
                  </a:lnTo>
                  <a:lnTo>
                    <a:pt x="1139" y="1401"/>
                  </a:lnTo>
                  <a:lnTo>
                    <a:pt x="1081" y="1432"/>
                  </a:lnTo>
                  <a:lnTo>
                    <a:pt x="1021" y="1457"/>
                  </a:lnTo>
                  <a:lnTo>
                    <a:pt x="959" y="1477"/>
                  </a:lnTo>
                  <a:lnTo>
                    <a:pt x="893" y="1492"/>
                  </a:lnTo>
                  <a:lnTo>
                    <a:pt x="826" y="1501"/>
                  </a:lnTo>
                  <a:lnTo>
                    <a:pt x="758" y="1504"/>
                  </a:lnTo>
                  <a:lnTo>
                    <a:pt x="688" y="1501"/>
                  </a:lnTo>
                  <a:lnTo>
                    <a:pt x="622" y="1492"/>
                  </a:lnTo>
                  <a:lnTo>
                    <a:pt x="557" y="1477"/>
                  </a:lnTo>
                  <a:lnTo>
                    <a:pt x="493" y="1457"/>
                  </a:lnTo>
                  <a:lnTo>
                    <a:pt x="433" y="1432"/>
                  </a:lnTo>
                  <a:lnTo>
                    <a:pt x="375" y="1401"/>
                  </a:lnTo>
                  <a:lnTo>
                    <a:pt x="321" y="1366"/>
                  </a:lnTo>
                  <a:lnTo>
                    <a:pt x="270" y="1327"/>
                  </a:lnTo>
                  <a:lnTo>
                    <a:pt x="222" y="1284"/>
                  </a:lnTo>
                  <a:lnTo>
                    <a:pt x="178" y="1236"/>
                  </a:lnTo>
                  <a:lnTo>
                    <a:pt x="139" y="1186"/>
                  </a:lnTo>
                  <a:lnTo>
                    <a:pt x="104" y="1131"/>
                  </a:lnTo>
                  <a:lnTo>
                    <a:pt x="73" y="1074"/>
                  </a:lnTo>
                  <a:lnTo>
                    <a:pt x="48" y="1014"/>
                  </a:lnTo>
                  <a:lnTo>
                    <a:pt x="27" y="952"/>
                  </a:lnTo>
                  <a:lnTo>
                    <a:pt x="12" y="887"/>
                  </a:lnTo>
                  <a:lnTo>
                    <a:pt x="4" y="821"/>
                  </a:lnTo>
                  <a:lnTo>
                    <a:pt x="0" y="752"/>
                  </a:lnTo>
                  <a:lnTo>
                    <a:pt x="4" y="684"/>
                  </a:lnTo>
                  <a:lnTo>
                    <a:pt x="12" y="617"/>
                  </a:lnTo>
                  <a:lnTo>
                    <a:pt x="27" y="552"/>
                  </a:lnTo>
                  <a:lnTo>
                    <a:pt x="48" y="490"/>
                  </a:lnTo>
                  <a:lnTo>
                    <a:pt x="73" y="430"/>
                  </a:lnTo>
                  <a:lnTo>
                    <a:pt x="104" y="373"/>
                  </a:lnTo>
                  <a:lnTo>
                    <a:pt x="139" y="318"/>
                  </a:lnTo>
                  <a:lnTo>
                    <a:pt x="178" y="267"/>
                  </a:lnTo>
                  <a:lnTo>
                    <a:pt x="222" y="221"/>
                  </a:lnTo>
                  <a:lnTo>
                    <a:pt x="270" y="177"/>
                  </a:lnTo>
                  <a:lnTo>
                    <a:pt x="321" y="138"/>
                  </a:lnTo>
                  <a:lnTo>
                    <a:pt x="375" y="102"/>
                  </a:lnTo>
                  <a:lnTo>
                    <a:pt x="433" y="73"/>
                  </a:lnTo>
                  <a:lnTo>
                    <a:pt x="493" y="47"/>
                  </a:lnTo>
                  <a:lnTo>
                    <a:pt x="557" y="26"/>
                  </a:lnTo>
                  <a:lnTo>
                    <a:pt x="622" y="12"/>
                  </a:lnTo>
                  <a:lnTo>
                    <a:pt x="688" y="3"/>
                  </a:lnTo>
                  <a:lnTo>
                    <a:pt x="7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05" name="Group 504"/>
          <p:cNvGrpSpPr/>
          <p:nvPr/>
        </p:nvGrpSpPr>
        <p:grpSpPr>
          <a:xfrm flipH="1">
            <a:off x="7769981" y="3757196"/>
            <a:ext cx="291821" cy="327754"/>
            <a:chOff x="7900988" y="4164013"/>
            <a:chExt cx="425451" cy="4778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71" name="Freeform 282"/>
            <p:cNvSpPr>
              <a:spLocks/>
            </p:cNvSpPr>
            <p:nvPr/>
          </p:nvSpPr>
          <p:spPr bwMode="auto">
            <a:xfrm>
              <a:off x="7905751" y="4164013"/>
              <a:ext cx="420688" cy="477838"/>
            </a:xfrm>
            <a:custGeom>
              <a:avLst/>
              <a:gdLst>
                <a:gd name="T0" fmla="*/ 2763 w 2912"/>
                <a:gd name="T1" fmla="*/ 0 h 3309"/>
                <a:gd name="T2" fmla="*/ 2820 w 2912"/>
                <a:gd name="T3" fmla="*/ 12 h 3309"/>
                <a:gd name="T4" fmla="*/ 2868 w 2912"/>
                <a:gd name="T5" fmla="*/ 44 h 3309"/>
                <a:gd name="T6" fmla="*/ 2900 w 2912"/>
                <a:gd name="T7" fmla="*/ 92 h 3309"/>
                <a:gd name="T8" fmla="*/ 2912 w 2912"/>
                <a:gd name="T9" fmla="*/ 151 h 3309"/>
                <a:gd name="T10" fmla="*/ 2902 w 2912"/>
                <a:gd name="T11" fmla="*/ 203 h 3309"/>
                <a:gd name="T12" fmla="*/ 2876 w 2912"/>
                <a:gd name="T13" fmla="*/ 248 h 3309"/>
                <a:gd name="T14" fmla="*/ 2837 w 2912"/>
                <a:gd name="T15" fmla="*/ 280 h 3309"/>
                <a:gd name="T16" fmla="*/ 2835 w 2912"/>
                <a:gd name="T17" fmla="*/ 2050 h 3309"/>
                <a:gd name="T18" fmla="*/ 2815 w 2912"/>
                <a:gd name="T19" fmla="*/ 2083 h 3309"/>
                <a:gd name="T20" fmla="*/ 2782 w 2912"/>
                <a:gd name="T21" fmla="*/ 2103 h 3309"/>
                <a:gd name="T22" fmla="*/ 2153 w 2912"/>
                <a:gd name="T23" fmla="*/ 2105 h 3309"/>
                <a:gd name="T24" fmla="*/ 2426 w 2912"/>
                <a:gd name="T25" fmla="*/ 3146 h 3309"/>
                <a:gd name="T26" fmla="*/ 2421 w 2912"/>
                <a:gd name="T27" fmla="*/ 3198 h 3309"/>
                <a:gd name="T28" fmla="*/ 2400 w 2912"/>
                <a:gd name="T29" fmla="*/ 3245 h 3309"/>
                <a:gd name="T30" fmla="*/ 2364 w 2912"/>
                <a:gd name="T31" fmla="*/ 3282 h 3309"/>
                <a:gd name="T32" fmla="*/ 2315 w 2912"/>
                <a:gd name="T33" fmla="*/ 3304 h 3309"/>
                <a:gd name="T34" fmla="*/ 2277 w 2912"/>
                <a:gd name="T35" fmla="*/ 3309 h 3309"/>
                <a:gd name="T36" fmla="*/ 2223 w 2912"/>
                <a:gd name="T37" fmla="*/ 3298 h 3309"/>
                <a:gd name="T38" fmla="*/ 2176 w 2912"/>
                <a:gd name="T39" fmla="*/ 3269 h 3309"/>
                <a:gd name="T40" fmla="*/ 2143 w 2912"/>
                <a:gd name="T41" fmla="*/ 3224 h 3309"/>
                <a:gd name="T42" fmla="*/ 1864 w 2912"/>
                <a:gd name="T43" fmla="*/ 2181 h 3309"/>
                <a:gd name="T44" fmla="*/ 779 w 2912"/>
                <a:gd name="T45" fmla="*/ 3197 h 3309"/>
                <a:gd name="T46" fmla="*/ 756 w 2912"/>
                <a:gd name="T47" fmla="*/ 3245 h 3309"/>
                <a:gd name="T48" fmla="*/ 720 w 2912"/>
                <a:gd name="T49" fmla="*/ 3282 h 3309"/>
                <a:gd name="T50" fmla="*/ 673 w 2912"/>
                <a:gd name="T51" fmla="*/ 3303 h 3309"/>
                <a:gd name="T52" fmla="*/ 623 w 2912"/>
                <a:gd name="T53" fmla="*/ 3309 h 3309"/>
                <a:gd name="T54" fmla="*/ 570 w 2912"/>
                <a:gd name="T55" fmla="*/ 3295 h 3309"/>
                <a:gd name="T56" fmla="*/ 528 w 2912"/>
                <a:gd name="T57" fmla="*/ 3265 h 3309"/>
                <a:gd name="T58" fmla="*/ 499 w 2912"/>
                <a:gd name="T59" fmla="*/ 3222 h 3309"/>
                <a:gd name="T60" fmla="*/ 486 w 2912"/>
                <a:gd name="T61" fmla="*/ 3173 h 3309"/>
                <a:gd name="T62" fmla="*/ 491 w 2912"/>
                <a:gd name="T63" fmla="*/ 3119 h 3309"/>
                <a:gd name="T64" fmla="*/ 627 w 2912"/>
                <a:gd name="T65" fmla="*/ 2105 h 3309"/>
                <a:gd name="T66" fmla="*/ 715 w 2912"/>
                <a:gd name="T67" fmla="*/ 2009 h 3309"/>
                <a:gd name="T68" fmla="*/ 2688 w 2912"/>
                <a:gd name="T69" fmla="*/ 1956 h 3309"/>
                <a:gd name="T70" fmla="*/ 223 w 2912"/>
                <a:gd name="T71" fmla="*/ 301 h 3309"/>
                <a:gd name="T72" fmla="*/ 181 w 2912"/>
                <a:gd name="T73" fmla="*/ 1915 h 3309"/>
                <a:gd name="T74" fmla="*/ 107 w 2912"/>
                <a:gd name="T75" fmla="*/ 1984 h 3309"/>
                <a:gd name="T76" fmla="*/ 75 w 2912"/>
                <a:gd name="T77" fmla="*/ 280 h 3309"/>
                <a:gd name="T78" fmla="*/ 35 w 2912"/>
                <a:gd name="T79" fmla="*/ 248 h 3309"/>
                <a:gd name="T80" fmla="*/ 9 w 2912"/>
                <a:gd name="T81" fmla="*/ 203 h 3309"/>
                <a:gd name="T82" fmla="*/ 0 w 2912"/>
                <a:gd name="T83" fmla="*/ 151 h 3309"/>
                <a:gd name="T84" fmla="*/ 12 w 2912"/>
                <a:gd name="T85" fmla="*/ 92 h 3309"/>
                <a:gd name="T86" fmla="*/ 44 w 2912"/>
                <a:gd name="T87" fmla="*/ 44 h 3309"/>
                <a:gd name="T88" fmla="*/ 91 w 2912"/>
                <a:gd name="T89" fmla="*/ 12 h 3309"/>
                <a:gd name="T90" fmla="*/ 149 w 2912"/>
                <a:gd name="T91" fmla="*/ 0 h 3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912" h="3309">
                  <a:moveTo>
                    <a:pt x="149" y="0"/>
                  </a:moveTo>
                  <a:lnTo>
                    <a:pt x="2763" y="0"/>
                  </a:lnTo>
                  <a:lnTo>
                    <a:pt x="2793" y="3"/>
                  </a:lnTo>
                  <a:lnTo>
                    <a:pt x="2820" y="12"/>
                  </a:lnTo>
                  <a:lnTo>
                    <a:pt x="2846" y="26"/>
                  </a:lnTo>
                  <a:lnTo>
                    <a:pt x="2868" y="44"/>
                  </a:lnTo>
                  <a:lnTo>
                    <a:pt x="2887" y="67"/>
                  </a:lnTo>
                  <a:lnTo>
                    <a:pt x="2900" y="92"/>
                  </a:lnTo>
                  <a:lnTo>
                    <a:pt x="2909" y="121"/>
                  </a:lnTo>
                  <a:lnTo>
                    <a:pt x="2912" y="151"/>
                  </a:lnTo>
                  <a:lnTo>
                    <a:pt x="2909" y="178"/>
                  </a:lnTo>
                  <a:lnTo>
                    <a:pt x="2902" y="203"/>
                  </a:lnTo>
                  <a:lnTo>
                    <a:pt x="2892" y="227"/>
                  </a:lnTo>
                  <a:lnTo>
                    <a:pt x="2876" y="248"/>
                  </a:lnTo>
                  <a:lnTo>
                    <a:pt x="2859" y="266"/>
                  </a:lnTo>
                  <a:lnTo>
                    <a:pt x="2837" y="280"/>
                  </a:lnTo>
                  <a:lnTo>
                    <a:pt x="2837" y="2030"/>
                  </a:lnTo>
                  <a:lnTo>
                    <a:pt x="2835" y="2050"/>
                  </a:lnTo>
                  <a:lnTo>
                    <a:pt x="2827" y="2069"/>
                  </a:lnTo>
                  <a:lnTo>
                    <a:pt x="2815" y="2083"/>
                  </a:lnTo>
                  <a:lnTo>
                    <a:pt x="2800" y="2096"/>
                  </a:lnTo>
                  <a:lnTo>
                    <a:pt x="2782" y="2103"/>
                  </a:lnTo>
                  <a:lnTo>
                    <a:pt x="2763" y="2105"/>
                  </a:lnTo>
                  <a:lnTo>
                    <a:pt x="2153" y="2105"/>
                  </a:lnTo>
                  <a:lnTo>
                    <a:pt x="2422" y="3119"/>
                  </a:lnTo>
                  <a:lnTo>
                    <a:pt x="2426" y="3146"/>
                  </a:lnTo>
                  <a:lnTo>
                    <a:pt x="2426" y="3172"/>
                  </a:lnTo>
                  <a:lnTo>
                    <a:pt x="2421" y="3198"/>
                  </a:lnTo>
                  <a:lnTo>
                    <a:pt x="2413" y="3222"/>
                  </a:lnTo>
                  <a:lnTo>
                    <a:pt x="2400" y="3245"/>
                  </a:lnTo>
                  <a:lnTo>
                    <a:pt x="2384" y="3265"/>
                  </a:lnTo>
                  <a:lnTo>
                    <a:pt x="2364" y="3282"/>
                  </a:lnTo>
                  <a:lnTo>
                    <a:pt x="2341" y="3295"/>
                  </a:lnTo>
                  <a:lnTo>
                    <a:pt x="2315" y="3304"/>
                  </a:lnTo>
                  <a:lnTo>
                    <a:pt x="2297" y="3308"/>
                  </a:lnTo>
                  <a:lnTo>
                    <a:pt x="2277" y="3309"/>
                  </a:lnTo>
                  <a:lnTo>
                    <a:pt x="2249" y="3307"/>
                  </a:lnTo>
                  <a:lnTo>
                    <a:pt x="2223" y="3298"/>
                  </a:lnTo>
                  <a:lnTo>
                    <a:pt x="2199" y="3286"/>
                  </a:lnTo>
                  <a:lnTo>
                    <a:pt x="2176" y="3269"/>
                  </a:lnTo>
                  <a:lnTo>
                    <a:pt x="2157" y="3249"/>
                  </a:lnTo>
                  <a:lnTo>
                    <a:pt x="2143" y="3224"/>
                  </a:lnTo>
                  <a:lnTo>
                    <a:pt x="2133" y="3197"/>
                  </a:lnTo>
                  <a:lnTo>
                    <a:pt x="1864" y="2181"/>
                  </a:lnTo>
                  <a:lnTo>
                    <a:pt x="1048" y="2181"/>
                  </a:lnTo>
                  <a:lnTo>
                    <a:pt x="779" y="3197"/>
                  </a:lnTo>
                  <a:lnTo>
                    <a:pt x="770" y="3223"/>
                  </a:lnTo>
                  <a:lnTo>
                    <a:pt x="756" y="3245"/>
                  </a:lnTo>
                  <a:lnTo>
                    <a:pt x="740" y="3265"/>
                  </a:lnTo>
                  <a:lnTo>
                    <a:pt x="720" y="3282"/>
                  </a:lnTo>
                  <a:lnTo>
                    <a:pt x="698" y="3295"/>
                  </a:lnTo>
                  <a:lnTo>
                    <a:pt x="673" y="3303"/>
                  </a:lnTo>
                  <a:lnTo>
                    <a:pt x="649" y="3309"/>
                  </a:lnTo>
                  <a:lnTo>
                    <a:pt x="623" y="3309"/>
                  </a:lnTo>
                  <a:lnTo>
                    <a:pt x="596" y="3304"/>
                  </a:lnTo>
                  <a:lnTo>
                    <a:pt x="570" y="3295"/>
                  </a:lnTo>
                  <a:lnTo>
                    <a:pt x="547" y="3282"/>
                  </a:lnTo>
                  <a:lnTo>
                    <a:pt x="528" y="3265"/>
                  </a:lnTo>
                  <a:lnTo>
                    <a:pt x="512" y="3245"/>
                  </a:lnTo>
                  <a:lnTo>
                    <a:pt x="499" y="3222"/>
                  </a:lnTo>
                  <a:lnTo>
                    <a:pt x="491" y="3198"/>
                  </a:lnTo>
                  <a:lnTo>
                    <a:pt x="486" y="3173"/>
                  </a:lnTo>
                  <a:lnTo>
                    <a:pt x="486" y="3146"/>
                  </a:lnTo>
                  <a:lnTo>
                    <a:pt x="491" y="3119"/>
                  </a:lnTo>
                  <a:lnTo>
                    <a:pt x="758" y="2105"/>
                  </a:lnTo>
                  <a:lnTo>
                    <a:pt x="627" y="2105"/>
                  </a:lnTo>
                  <a:lnTo>
                    <a:pt x="669" y="2059"/>
                  </a:lnTo>
                  <a:lnTo>
                    <a:pt x="715" y="2009"/>
                  </a:lnTo>
                  <a:lnTo>
                    <a:pt x="763" y="1956"/>
                  </a:lnTo>
                  <a:lnTo>
                    <a:pt x="2688" y="1956"/>
                  </a:lnTo>
                  <a:lnTo>
                    <a:pt x="2688" y="301"/>
                  </a:lnTo>
                  <a:lnTo>
                    <a:pt x="223" y="301"/>
                  </a:lnTo>
                  <a:lnTo>
                    <a:pt x="223" y="1875"/>
                  </a:lnTo>
                  <a:lnTo>
                    <a:pt x="181" y="1915"/>
                  </a:lnTo>
                  <a:lnTo>
                    <a:pt x="142" y="1950"/>
                  </a:lnTo>
                  <a:lnTo>
                    <a:pt x="107" y="1984"/>
                  </a:lnTo>
                  <a:lnTo>
                    <a:pt x="75" y="2013"/>
                  </a:lnTo>
                  <a:lnTo>
                    <a:pt x="75" y="280"/>
                  </a:lnTo>
                  <a:lnTo>
                    <a:pt x="54" y="266"/>
                  </a:lnTo>
                  <a:lnTo>
                    <a:pt x="35" y="248"/>
                  </a:lnTo>
                  <a:lnTo>
                    <a:pt x="21" y="227"/>
                  </a:lnTo>
                  <a:lnTo>
                    <a:pt x="9" y="203"/>
                  </a:lnTo>
                  <a:lnTo>
                    <a:pt x="2" y="178"/>
                  </a:lnTo>
                  <a:lnTo>
                    <a:pt x="0" y="151"/>
                  </a:lnTo>
                  <a:lnTo>
                    <a:pt x="3" y="121"/>
                  </a:lnTo>
                  <a:lnTo>
                    <a:pt x="12" y="92"/>
                  </a:lnTo>
                  <a:lnTo>
                    <a:pt x="25" y="67"/>
                  </a:lnTo>
                  <a:lnTo>
                    <a:pt x="44" y="44"/>
                  </a:lnTo>
                  <a:lnTo>
                    <a:pt x="65" y="26"/>
                  </a:lnTo>
                  <a:lnTo>
                    <a:pt x="91" y="12"/>
                  </a:lnTo>
                  <a:lnTo>
                    <a:pt x="119" y="3"/>
                  </a:lnTo>
                  <a:lnTo>
                    <a:pt x="1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" name="Freeform 283"/>
            <p:cNvSpPr>
              <a:spLocks/>
            </p:cNvSpPr>
            <p:nvPr/>
          </p:nvSpPr>
          <p:spPr bwMode="auto">
            <a:xfrm>
              <a:off x="8089901" y="4302125"/>
              <a:ext cx="42863" cy="125413"/>
            </a:xfrm>
            <a:custGeom>
              <a:avLst/>
              <a:gdLst>
                <a:gd name="T0" fmla="*/ 150 w 299"/>
                <a:gd name="T1" fmla="*/ 0 h 864"/>
                <a:gd name="T2" fmla="*/ 180 w 299"/>
                <a:gd name="T3" fmla="*/ 3 h 864"/>
                <a:gd name="T4" fmla="*/ 208 w 299"/>
                <a:gd name="T5" fmla="*/ 12 h 864"/>
                <a:gd name="T6" fmla="*/ 233 w 299"/>
                <a:gd name="T7" fmla="*/ 25 h 864"/>
                <a:gd name="T8" fmla="*/ 255 w 299"/>
                <a:gd name="T9" fmla="*/ 44 h 864"/>
                <a:gd name="T10" fmla="*/ 273 w 299"/>
                <a:gd name="T11" fmla="*/ 67 h 864"/>
                <a:gd name="T12" fmla="*/ 287 w 299"/>
                <a:gd name="T13" fmla="*/ 92 h 864"/>
                <a:gd name="T14" fmla="*/ 296 w 299"/>
                <a:gd name="T15" fmla="*/ 120 h 864"/>
                <a:gd name="T16" fmla="*/ 299 w 299"/>
                <a:gd name="T17" fmla="*/ 151 h 864"/>
                <a:gd name="T18" fmla="*/ 299 w 299"/>
                <a:gd name="T19" fmla="*/ 715 h 864"/>
                <a:gd name="T20" fmla="*/ 296 w 299"/>
                <a:gd name="T21" fmla="*/ 745 h 864"/>
                <a:gd name="T22" fmla="*/ 287 w 299"/>
                <a:gd name="T23" fmla="*/ 773 h 864"/>
                <a:gd name="T24" fmla="*/ 273 w 299"/>
                <a:gd name="T25" fmla="*/ 799 h 864"/>
                <a:gd name="T26" fmla="*/ 255 w 299"/>
                <a:gd name="T27" fmla="*/ 821 h 864"/>
                <a:gd name="T28" fmla="*/ 233 w 299"/>
                <a:gd name="T29" fmla="*/ 840 h 864"/>
                <a:gd name="T30" fmla="*/ 208 w 299"/>
                <a:gd name="T31" fmla="*/ 853 h 864"/>
                <a:gd name="T32" fmla="*/ 180 w 299"/>
                <a:gd name="T33" fmla="*/ 861 h 864"/>
                <a:gd name="T34" fmla="*/ 150 w 299"/>
                <a:gd name="T35" fmla="*/ 864 h 864"/>
                <a:gd name="T36" fmla="*/ 119 w 299"/>
                <a:gd name="T37" fmla="*/ 861 h 864"/>
                <a:gd name="T38" fmla="*/ 91 w 299"/>
                <a:gd name="T39" fmla="*/ 853 h 864"/>
                <a:gd name="T40" fmla="*/ 66 w 299"/>
                <a:gd name="T41" fmla="*/ 840 h 864"/>
                <a:gd name="T42" fmla="*/ 44 w 299"/>
                <a:gd name="T43" fmla="*/ 821 h 864"/>
                <a:gd name="T44" fmla="*/ 26 w 299"/>
                <a:gd name="T45" fmla="*/ 799 h 864"/>
                <a:gd name="T46" fmla="*/ 12 w 299"/>
                <a:gd name="T47" fmla="*/ 773 h 864"/>
                <a:gd name="T48" fmla="*/ 3 w 299"/>
                <a:gd name="T49" fmla="*/ 745 h 864"/>
                <a:gd name="T50" fmla="*/ 0 w 299"/>
                <a:gd name="T51" fmla="*/ 715 h 864"/>
                <a:gd name="T52" fmla="*/ 0 w 299"/>
                <a:gd name="T53" fmla="*/ 151 h 864"/>
                <a:gd name="T54" fmla="*/ 3 w 299"/>
                <a:gd name="T55" fmla="*/ 120 h 864"/>
                <a:gd name="T56" fmla="*/ 12 w 299"/>
                <a:gd name="T57" fmla="*/ 92 h 864"/>
                <a:gd name="T58" fmla="*/ 26 w 299"/>
                <a:gd name="T59" fmla="*/ 67 h 864"/>
                <a:gd name="T60" fmla="*/ 44 w 299"/>
                <a:gd name="T61" fmla="*/ 44 h 864"/>
                <a:gd name="T62" fmla="*/ 66 w 299"/>
                <a:gd name="T63" fmla="*/ 25 h 864"/>
                <a:gd name="T64" fmla="*/ 91 w 299"/>
                <a:gd name="T65" fmla="*/ 12 h 864"/>
                <a:gd name="T66" fmla="*/ 119 w 299"/>
                <a:gd name="T67" fmla="*/ 3 h 864"/>
                <a:gd name="T68" fmla="*/ 150 w 299"/>
                <a:gd name="T69" fmla="*/ 0 h 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99" h="864">
                  <a:moveTo>
                    <a:pt x="150" y="0"/>
                  </a:moveTo>
                  <a:lnTo>
                    <a:pt x="180" y="3"/>
                  </a:lnTo>
                  <a:lnTo>
                    <a:pt x="208" y="12"/>
                  </a:lnTo>
                  <a:lnTo>
                    <a:pt x="233" y="25"/>
                  </a:lnTo>
                  <a:lnTo>
                    <a:pt x="255" y="44"/>
                  </a:lnTo>
                  <a:lnTo>
                    <a:pt x="273" y="67"/>
                  </a:lnTo>
                  <a:lnTo>
                    <a:pt x="287" y="92"/>
                  </a:lnTo>
                  <a:lnTo>
                    <a:pt x="296" y="120"/>
                  </a:lnTo>
                  <a:lnTo>
                    <a:pt x="299" y="151"/>
                  </a:lnTo>
                  <a:lnTo>
                    <a:pt x="299" y="715"/>
                  </a:lnTo>
                  <a:lnTo>
                    <a:pt x="296" y="745"/>
                  </a:lnTo>
                  <a:lnTo>
                    <a:pt x="287" y="773"/>
                  </a:lnTo>
                  <a:lnTo>
                    <a:pt x="273" y="799"/>
                  </a:lnTo>
                  <a:lnTo>
                    <a:pt x="255" y="821"/>
                  </a:lnTo>
                  <a:lnTo>
                    <a:pt x="233" y="840"/>
                  </a:lnTo>
                  <a:lnTo>
                    <a:pt x="208" y="853"/>
                  </a:lnTo>
                  <a:lnTo>
                    <a:pt x="180" y="861"/>
                  </a:lnTo>
                  <a:lnTo>
                    <a:pt x="150" y="864"/>
                  </a:lnTo>
                  <a:lnTo>
                    <a:pt x="119" y="861"/>
                  </a:lnTo>
                  <a:lnTo>
                    <a:pt x="91" y="853"/>
                  </a:lnTo>
                  <a:lnTo>
                    <a:pt x="66" y="840"/>
                  </a:lnTo>
                  <a:lnTo>
                    <a:pt x="44" y="821"/>
                  </a:lnTo>
                  <a:lnTo>
                    <a:pt x="26" y="799"/>
                  </a:lnTo>
                  <a:lnTo>
                    <a:pt x="12" y="773"/>
                  </a:lnTo>
                  <a:lnTo>
                    <a:pt x="3" y="745"/>
                  </a:lnTo>
                  <a:lnTo>
                    <a:pt x="0" y="715"/>
                  </a:lnTo>
                  <a:lnTo>
                    <a:pt x="0" y="151"/>
                  </a:lnTo>
                  <a:lnTo>
                    <a:pt x="3" y="120"/>
                  </a:lnTo>
                  <a:lnTo>
                    <a:pt x="12" y="92"/>
                  </a:lnTo>
                  <a:lnTo>
                    <a:pt x="26" y="67"/>
                  </a:lnTo>
                  <a:lnTo>
                    <a:pt x="44" y="44"/>
                  </a:lnTo>
                  <a:lnTo>
                    <a:pt x="66" y="25"/>
                  </a:lnTo>
                  <a:lnTo>
                    <a:pt x="91" y="12"/>
                  </a:lnTo>
                  <a:lnTo>
                    <a:pt x="119" y="3"/>
                  </a:lnTo>
                  <a:lnTo>
                    <a:pt x="1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" name="Freeform 284"/>
            <p:cNvSpPr>
              <a:spLocks/>
            </p:cNvSpPr>
            <p:nvPr/>
          </p:nvSpPr>
          <p:spPr bwMode="auto">
            <a:xfrm>
              <a:off x="8159751" y="4227513"/>
              <a:ext cx="42863" cy="200025"/>
            </a:xfrm>
            <a:custGeom>
              <a:avLst/>
              <a:gdLst>
                <a:gd name="T0" fmla="*/ 149 w 298"/>
                <a:gd name="T1" fmla="*/ 0 h 1390"/>
                <a:gd name="T2" fmla="*/ 179 w 298"/>
                <a:gd name="T3" fmla="*/ 3 h 1390"/>
                <a:gd name="T4" fmla="*/ 207 w 298"/>
                <a:gd name="T5" fmla="*/ 11 h 1390"/>
                <a:gd name="T6" fmla="*/ 232 w 298"/>
                <a:gd name="T7" fmla="*/ 25 h 1390"/>
                <a:gd name="T8" fmla="*/ 255 w 298"/>
                <a:gd name="T9" fmla="*/ 44 h 1390"/>
                <a:gd name="T10" fmla="*/ 272 w 298"/>
                <a:gd name="T11" fmla="*/ 66 h 1390"/>
                <a:gd name="T12" fmla="*/ 287 w 298"/>
                <a:gd name="T13" fmla="*/ 92 h 1390"/>
                <a:gd name="T14" fmla="*/ 295 w 298"/>
                <a:gd name="T15" fmla="*/ 120 h 1390"/>
                <a:gd name="T16" fmla="*/ 298 w 298"/>
                <a:gd name="T17" fmla="*/ 150 h 1390"/>
                <a:gd name="T18" fmla="*/ 298 w 298"/>
                <a:gd name="T19" fmla="*/ 1241 h 1390"/>
                <a:gd name="T20" fmla="*/ 295 w 298"/>
                <a:gd name="T21" fmla="*/ 1271 h 1390"/>
                <a:gd name="T22" fmla="*/ 287 w 298"/>
                <a:gd name="T23" fmla="*/ 1299 h 1390"/>
                <a:gd name="T24" fmla="*/ 272 w 298"/>
                <a:gd name="T25" fmla="*/ 1325 h 1390"/>
                <a:gd name="T26" fmla="*/ 255 w 298"/>
                <a:gd name="T27" fmla="*/ 1347 h 1390"/>
                <a:gd name="T28" fmla="*/ 232 w 298"/>
                <a:gd name="T29" fmla="*/ 1366 h 1390"/>
                <a:gd name="T30" fmla="*/ 207 w 298"/>
                <a:gd name="T31" fmla="*/ 1379 h 1390"/>
                <a:gd name="T32" fmla="*/ 179 w 298"/>
                <a:gd name="T33" fmla="*/ 1387 h 1390"/>
                <a:gd name="T34" fmla="*/ 149 w 298"/>
                <a:gd name="T35" fmla="*/ 1390 h 1390"/>
                <a:gd name="T36" fmla="*/ 118 w 298"/>
                <a:gd name="T37" fmla="*/ 1387 h 1390"/>
                <a:gd name="T38" fmla="*/ 91 w 298"/>
                <a:gd name="T39" fmla="*/ 1379 h 1390"/>
                <a:gd name="T40" fmla="*/ 66 w 298"/>
                <a:gd name="T41" fmla="*/ 1366 h 1390"/>
                <a:gd name="T42" fmla="*/ 43 w 298"/>
                <a:gd name="T43" fmla="*/ 1347 h 1390"/>
                <a:gd name="T44" fmla="*/ 26 w 298"/>
                <a:gd name="T45" fmla="*/ 1325 h 1390"/>
                <a:gd name="T46" fmla="*/ 11 w 298"/>
                <a:gd name="T47" fmla="*/ 1299 h 1390"/>
                <a:gd name="T48" fmla="*/ 3 w 298"/>
                <a:gd name="T49" fmla="*/ 1271 h 1390"/>
                <a:gd name="T50" fmla="*/ 0 w 298"/>
                <a:gd name="T51" fmla="*/ 1241 h 1390"/>
                <a:gd name="T52" fmla="*/ 0 w 298"/>
                <a:gd name="T53" fmla="*/ 150 h 1390"/>
                <a:gd name="T54" fmla="*/ 3 w 298"/>
                <a:gd name="T55" fmla="*/ 120 h 1390"/>
                <a:gd name="T56" fmla="*/ 11 w 298"/>
                <a:gd name="T57" fmla="*/ 92 h 1390"/>
                <a:gd name="T58" fmla="*/ 26 w 298"/>
                <a:gd name="T59" fmla="*/ 66 h 1390"/>
                <a:gd name="T60" fmla="*/ 43 w 298"/>
                <a:gd name="T61" fmla="*/ 44 h 1390"/>
                <a:gd name="T62" fmla="*/ 66 w 298"/>
                <a:gd name="T63" fmla="*/ 25 h 1390"/>
                <a:gd name="T64" fmla="*/ 91 w 298"/>
                <a:gd name="T65" fmla="*/ 11 h 1390"/>
                <a:gd name="T66" fmla="*/ 118 w 298"/>
                <a:gd name="T67" fmla="*/ 3 h 1390"/>
                <a:gd name="T68" fmla="*/ 149 w 298"/>
                <a:gd name="T69" fmla="*/ 0 h 1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98" h="1390">
                  <a:moveTo>
                    <a:pt x="149" y="0"/>
                  </a:moveTo>
                  <a:lnTo>
                    <a:pt x="179" y="3"/>
                  </a:lnTo>
                  <a:lnTo>
                    <a:pt x="207" y="11"/>
                  </a:lnTo>
                  <a:lnTo>
                    <a:pt x="232" y="25"/>
                  </a:lnTo>
                  <a:lnTo>
                    <a:pt x="255" y="44"/>
                  </a:lnTo>
                  <a:lnTo>
                    <a:pt x="272" y="66"/>
                  </a:lnTo>
                  <a:lnTo>
                    <a:pt x="287" y="92"/>
                  </a:lnTo>
                  <a:lnTo>
                    <a:pt x="295" y="120"/>
                  </a:lnTo>
                  <a:lnTo>
                    <a:pt x="298" y="150"/>
                  </a:lnTo>
                  <a:lnTo>
                    <a:pt x="298" y="1241"/>
                  </a:lnTo>
                  <a:lnTo>
                    <a:pt x="295" y="1271"/>
                  </a:lnTo>
                  <a:lnTo>
                    <a:pt x="287" y="1299"/>
                  </a:lnTo>
                  <a:lnTo>
                    <a:pt x="272" y="1325"/>
                  </a:lnTo>
                  <a:lnTo>
                    <a:pt x="255" y="1347"/>
                  </a:lnTo>
                  <a:lnTo>
                    <a:pt x="232" y="1366"/>
                  </a:lnTo>
                  <a:lnTo>
                    <a:pt x="207" y="1379"/>
                  </a:lnTo>
                  <a:lnTo>
                    <a:pt x="179" y="1387"/>
                  </a:lnTo>
                  <a:lnTo>
                    <a:pt x="149" y="1390"/>
                  </a:lnTo>
                  <a:lnTo>
                    <a:pt x="118" y="1387"/>
                  </a:lnTo>
                  <a:lnTo>
                    <a:pt x="91" y="1379"/>
                  </a:lnTo>
                  <a:lnTo>
                    <a:pt x="66" y="1366"/>
                  </a:lnTo>
                  <a:lnTo>
                    <a:pt x="43" y="1347"/>
                  </a:lnTo>
                  <a:lnTo>
                    <a:pt x="26" y="1325"/>
                  </a:lnTo>
                  <a:lnTo>
                    <a:pt x="11" y="1299"/>
                  </a:lnTo>
                  <a:lnTo>
                    <a:pt x="3" y="1271"/>
                  </a:lnTo>
                  <a:lnTo>
                    <a:pt x="0" y="1241"/>
                  </a:lnTo>
                  <a:lnTo>
                    <a:pt x="0" y="150"/>
                  </a:lnTo>
                  <a:lnTo>
                    <a:pt x="3" y="120"/>
                  </a:lnTo>
                  <a:lnTo>
                    <a:pt x="11" y="92"/>
                  </a:lnTo>
                  <a:lnTo>
                    <a:pt x="26" y="66"/>
                  </a:lnTo>
                  <a:lnTo>
                    <a:pt x="43" y="44"/>
                  </a:lnTo>
                  <a:lnTo>
                    <a:pt x="66" y="25"/>
                  </a:lnTo>
                  <a:lnTo>
                    <a:pt x="91" y="11"/>
                  </a:lnTo>
                  <a:lnTo>
                    <a:pt x="118" y="3"/>
                  </a:lnTo>
                  <a:lnTo>
                    <a:pt x="1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" name="Freeform 285"/>
            <p:cNvSpPr>
              <a:spLocks/>
            </p:cNvSpPr>
            <p:nvPr/>
          </p:nvSpPr>
          <p:spPr bwMode="auto">
            <a:xfrm>
              <a:off x="8229601" y="4270375"/>
              <a:ext cx="42863" cy="157163"/>
            </a:xfrm>
            <a:custGeom>
              <a:avLst/>
              <a:gdLst>
                <a:gd name="T0" fmla="*/ 150 w 299"/>
                <a:gd name="T1" fmla="*/ 0 h 1089"/>
                <a:gd name="T2" fmla="*/ 180 w 299"/>
                <a:gd name="T3" fmla="*/ 3 h 1089"/>
                <a:gd name="T4" fmla="*/ 208 w 299"/>
                <a:gd name="T5" fmla="*/ 11 h 1089"/>
                <a:gd name="T6" fmla="*/ 232 w 299"/>
                <a:gd name="T7" fmla="*/ 26 h 1089"/>
                <a:gd name="T8" fmla="*/ 255 w 299"/>
                <a:gd name="T9" fmla="*/ 43 h 1089"/>
                <a:gd name="T10" fmla="*/ 273 w 299"/>
                <a:gd name="T11" fmla="*/ 66 h 1089"/>
                <a:gd name="T12" fmla="*/ 287 w 299"/>
                <a:gd name="T13" fmla="*/ 91 h 1089"/>
                <a:gd name="T14" fmla="*/ 295 w 299"/>
                <a:gd name="T15" fmla="*/ 119 h 1089"/>
                <a:gd name="T16" fmla="*/ 299 w 299"/>
                <a:gd name="T17" fmla="*/ 149 h 1089"/>
                <a:gd name="T18" fmla="*/ 299 w 299"/>
                <a:gd name="T19" fmla="*/ 940 h 1089"/>
                <a:gd name="T20" fmla="*/ 295 w 299"/>
                <a:gd name="T21" fmla="*/ 970 h 1089"/>
                <a:gd name="T22" fmla="*/ 287 w 299"/>
                <a:gd name="T23" fmla="*/ 998 h 1089"/>
                <a:gd name="T24" fmla="*/ 273 w 299"/>
                <a:gd name="T25" fmla="*/ 1024 h 1089"/>
                <a:gd name="T26" fmla="*/ 255 w 299"/>
                <a:gd name="T27" fmla="*/ 1046 h 1089"/>
                <a:gd name="T28" fmla="*/ 232 w 299"/>
                <a:gd name="T29" fmla="*/ 1065 h 1089"/>
                <a:gd name="T30" fmla="*/ 208 w 299"/>
                <a:gd name="T31" fmla="*/ 1078 h 1089"/>
                <a:gd name="T32" fmla="*/ 180 w 299"/>
                <a:gd name="T33" fmla="*/ 1086 h 1089"/>
                <a:gd name="T34" fmla="*/ 150 w 299"/>
                <a:gd name="T35" fmla="*/ 1089 h 1089"/>
                <a:gd name="T36" fmla="*/ 119 w 299"/>
                <a:gd name="T37" fmla="*/ 1086 h 1089"/>
                <a:gd name="T38" fmla="*/ 91 w 299"/>
                <a:gd name="T39" fmla="*/ 1078 h 1089"/>
                <a:gd name="T40" fmla="*/ 66 w 299"/>
                <a:gd name="T41" fmla="*/ 1065 h 1089"/>
                <a:gd name="T42" fmla="*/ 43 w 299"/>
                <a:gd name="T43" fmla="*/ 1046 h 1089"/>
                <a:gd name="T44" fmla="*/ 26 w 299"/>
                <a:gd name="T45" fmla="*/ 1024 h 1089"/>
                <a:gd name="T46" fmla="*/ 11 w 299"/>
                <a:gd name="T47" fmla="*/ 998 h 1089"/>
                <a:gd name="T48" fmla="*/ 3 w 299"/>
                <a:gd name="T49" fmla="*/ 970 h 1089"/>
                <a:gd name="T50" fmla="*/ 0 w 299"/>
                <a:gd name="T51" fmla="*/ 940 h 1089"/>
                <a:gd name="T52" fmla="*/ 0 w 299"/>
                <a:gd name="T53" fmla="*/ 149 h 1089"/>
                <a:gd name="T54" fmla="*/ 3 w 299"/>
                <a:gd name="T55" fmla="*/ 119 h 1089"/>
                <a:gd name="T56" fmla="*/ 11 w 299"/>
                <a:gd name="T57" fmla="*/ 91 h 1089"/>
                <a:gd name="T58" fmla="*/ 26 w 299"/>
                <a:gd name="T59" fmla="*/ 66 h 1089"/>
                <a:gd name="T60" fmla="*/ 43 w 299"/>
                <a:gd name="T61" fmla="*/ 43 h 1089"/>
                <a:gd name="T62" fmla="*/ 66 w 299"/>
                <a:gd name="T63" fmla="*/ 26 h 1089"/>
                <a:gd name="T64" fmla="*/ 91 w 299"/>
                <a:gd name="T65" fmla="*/ 11 h 1089"/>
                <a:gd name="T66" fmla="*/ 119 w 299"/>
                <a:gd name="T67" fmla="*/ 3 h 1089"/>
                <a:gd name="T68" fmla="*/ 150 w 299"/>
                <a:gd name="T69" fmla="*/ 0 h 10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99" h="1089">
                  <a:moveTo>
                    <a:pt x="150" y="0"/>
                  </a:moveTo>
                  <a:lnTo>
                    <a:pt x="180" y="3"/>
                  </a:lnTo>
                  <a:lnTo>
                    <a:pt x="208" y="11"/>
                  </a:lnTo>
                  <a:lnTo>
                    <a:pt x="232" y="26"/>
                  </a:lnTo>
                  <a:lnTo>
                    <a:pt x="255" y="43"/>
                  </a:lnTo>
                  <a:lnTo>
                    <a:pt x="273" y="66"/>
                  </a:lnTo>
                  <a:lnTo>
                    <a:pt x="287" y="91"/>
                  </a:lnTo>
                  <a:lnTo>
                    <a:pt x="295" y="119"/>
                  </a:lnTo>
                  <a:lnTo>
                    <a:pt x="299" y="149"/>
                  </a:lnTo>
                  <a:lnTo>
                    <a:pt x="299" y="940"/>
                  </a:lnTo>
                  <a:lnTo>
                    <a:pt x="295" y="970"/>
                  </a:lnTo>
                  <a:lnTo>
                    <a:pt x="287" y="998"/>
                  </a:lnTo>
                  <a:lnTo>
                    <a:pt x="273" y="1024"/>
                  </a:lnTo>
                  <a:lnTo>
                    <a:pt x="255" y="1046"/>
                  </a:lnTo>
                  <a:lnTo>
                    <a:pt x="232" y="1065"/>
                  </a:lnTo>
                  <a:lnTo>
                    <a:pt x="208" y="1078"/>
                  </a:lnTo>
                  <a:lnTo>
                    <a:pt x="180" y="1086"/>
                  </a:lnTo>
                  <a:lnTo>
                    <a:pt x="150" y="1089"/>
                  </a:lnTo>
                  <a:lnTo>
                    <a:pt x="119" y="1086"/>
                  </a:lnTo>
                  <a:lnTo>
                    <a:pt x="91" y="1078"/>
                  </a:lnTo>
                  <a:lnTo>
                    <a:pt x="66" y="1065"/>
                  </a:lnTo>
                  <a:lnTo>
                    <a:pt x="43" y="1046"/>
                  </a:lnTo>
                  <a:lnTo>
                    <a:pt x="26" y="1024"/>
                  </a:lnTo>
                  <a:lnTo>
                    <a:pt x="11" y="998"/>
                  </a:lnTo>
                  <a:lnTo>
                    <a:pt x="3" y="970"/>
                  </a:lnTo>
                  <a:lnTo>
                    <a:pt x="0" y="940"/>
                  </a:lnTo>
                  <a:lnTo>
                    <a:pt x="0" y="149"/>
                  </a:lnTo>
                  <a:lnTo>
                    <a:pt x="3" y="119"/>
                  </a:lnTo>
                  <a:lnTo>
                    <a:pt x="11" y="91"/>
                  </a:lnTo>
                  <a:lnTo>
                    <a:pt x="26" y="66"/>
                  </a:lnTo>
                  <a:lnTo>
                    <a:pt x="43" y="43"/>
                  </a:lnTo>
                  <a:lnTo>
                    <a:pt x="66" y="26"/>
                  </a:lnTo>
                  <a:lnTo>
                    <a:pt x="91" y="11"/>
                  </a:lnTo>
                  <a:lnTo>
                    <a:pt x="119" y="3"/>
                  </a:lnTo>
                  <a:lnTo>
                    <a:pt x="1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5" name="Freeform 286"/>
            <p:cNvSpPr>
              <a:spLocks/>
            </p:cNvSpPr>
            <p:nvPr/>
          </p:nvSpPr>
          <p:spPr bwMode="auto">
            <a:xfrm>
              <a:off x="7900988" y="4360863"/>
              <a:ext cx="158750" cy="158750"/>
            </a:xfrm>
            <a:custGeom>
              <a:avLst/>
              <a:gdLst>
                <a:gd name="T0" fmla="*/ 1064 w 1095"/>
                <a:gd name="T1" fmla="*/ 0 h 1101"/>
                <a:gd name="T2" fmla="*/ 1084 w 1095"/>
                <a:gd name="T3" fmla="*/ 9 h 1101"/>
                <a:gd name="T4" fmla="*/ 1095 w 1095"/>
                <a:gd name="T5" fmla="*/ 30 h 1101"/>
                <a:gd name="T6" fmla="*/ 1091 w 1095"/>
                <a:gd name="T7" fmla="*/ 52 h 1101"/>
                <a:gd name="T8" fmla="*/ 1082 w 1095"/>
                <a:gd name="T9" fmla="*/ 64 h 1101"/>
                <a:gd name="T10" fmla="*/ 1068 w 1095"/>
                <a:gd name="T11" fmla="*/ 80 h 1101"/>
                <a:gd name="T12" fmla="*/ 1041 w 1095"/>
                <a:gd name="T13" fmla="*/ 109 h 1101"/>
                <a:gd name="T14" fmla="*/ 1003 w 1095"/>
                <a:gd name="T15" fmla="*/ 151 h 1101"/>
                <a:gd name="T16" fmla="*/ 954 w 1095"/>
                <a:gd name="T17" fmla="*/ 204 h 1101"/>
                <a:gd name="T18" fmla="*/ 898 w 1095"/>
                <a:gd name="T19" fmla="*/ 266 h 1101"/>
                <a:gd name="T20" fmla="*/ 836 w 1095"/>
                <a:gd name="T21" fmla="*/ 334 h 1101"/>
                <a:gd name="T22" fmla="*/ 769 w 1095"/>
                <a:gd name="T23" fmla="*/ 408 h 1101"/>
                <a:gd name="T24" fmla="*/ 698 w 1095"/>
                <a:gd name="T25" fmla="*/ 486 h 1101"/>
                <a:gd name="T26" fmla="*/ 627 w 1095"/>
                <a:gd name="T27" fmla="*/ 565 h 1101"/>
                <a:gd name="T28" fmla="*/ 555 w 1095"/>
                <a:gd name="T29" fmla="*/ 644 h 1101"/>
                <a:gd name="T30" fmla="*/ 484 w 1095"/>
                <a:gd name="T31" fmla="*/ 722 h 1101"/>
                <a:gd name="T32" fmla="*/ 416 w 1095"/>
                <a:gd name="T33" fmla="*/ 796 h 1101"/>
                <a:gd name="T34" fmla="*/ 354 w 1095"/>
                <a:gd name="T35" fmla="*/ 866 h 1101"/>
                <a:gd name="T36" fmla="*/ 297 w 1095"/>
                <a:gd name="T37" fmla="*/ 927 h 1101"/>
                <a:gd name="T38" fmla="*/ 249 w 1095"/>
                <a:gd name="T39" fmla="*/ 981 h 1101"/>
                <a:gd name="T40" fmla="*/ 211 w 1095"/>
                <a:gd name="T41" fmla="*/ 1024 h 1101"/>
                <a:gd name="T42" fmla="*/ 183 w 1095"/>
                <a:gd name="T43" fmla="*/ 1054 h 1101"/>
                <a:gd name="T44" fmla="*/ 167 w 1095"/>
                <a:gd name="T45" fmla="*/ 1071 h 1101"/>
                <a:gd name="T46" fmla="*/ 148 w 1095"/>
                <a:gd name="T47" fmla="*/ 1087 h 1101"/>
                <a:gd name="T48" fmla="*/ 107 w 1095"/>
                <a:gd name="T49" fmla="*/ 1101 h 1101"/>
                <a:gd name="T50" fmla="*/ 65 w 1095"/>
                <a:gd name="T51" fmla="*/ 1097 h 1101"/>
                <a:gd name="T52" fmla="*/ 28 w 1095"/>
                <a:gd name="T53" fmla="*/ 1073 h 1101"/>
                <a:gd name="T54" fmla="*/ 5 w 1095"/>
                <a:gd name="T55" fmla="*/ 1035 h 1101"/>
                <a:gd name="T56" fmla="*/ 0 w 1095"/>
                <a:gd name="T57" fmla="*/ 993 h 1101"/>
                <a:gd name="T58" fmla="*/ 13 w 1095"/>
                <a:gd name="T59" fmla="*/ 952 h 1101"/>
                <a:gd name="T60" fmla="*/ 30 w 1095"/>
                <a:gd name="T61" fmla="*/ 932 h 1101"/>
                <a:gd name="T62" fmla="*/ 46 w 1095"/>
                <a:gd name="T63" fmla="*/ 917 h 1101"/>
                <a:gd name="T64" fmla="*/ 76 w 1095"/>
                <a:gd name="T65" fmla="*/ 890 h 1101"/>
                <a:gd name="T66" fmla="*/ 120 w 1095"/>
                <a:gd name="T67" fmla="*/ 850 h 1101"/>
                <a:gd name="T68" fmla="*/ 172 w 1095"/>
                <a:gd name="T69" fmla="*/ 801 h 1101"/>
                <a:gd name="T70" fmla="*/ 233 w 1095"/>
                <a:gd name="T71" fmla="*/ 745 h 1101"/>
                <a:gd name="T72" fmla="*/ 303 w 1095"/>
                <a:gd name="T73" fmla="*/ 682 h 1101"/>
                <a:gd name="T74" fmla="*/ 376 w 1095"/>
                <a:gd name="T75" fmla="*/ 614 h 1101"/>
                <a:gd name="T76" fmla="*/ 453 w 1095"/>
                <a:gd name="T77" fmla="*/ 542 h 1101"/>
                <a:gd name="T78" fmla="*/ 532 w 1095"/>
                <a:gd name="T79" fmla="*/ 471 h 1101"/>
                <a:gd name="T80" fmla="*/ 610 w 1095"/>
                <a:gd name="T81" fmla="*/ 398 h 1101"/>
                <a:gd name="T82" fmla="*/ 688 w 1095"/>
                <a:gd name="T83" fmla="*/ 327 h 1101"/>
                <a:gd name="T84" fmla="*/ 761 w 1095"/>
                <a:gd name="T85" fmla="*/ 260 h 1101"/>
                <a:gd name="T86" fmla="*/ 829 w 1095"/>
                <a:gd name="T87" fmla="*/ 196 h 1101"/>
                <a:gd name="T88" fmla="*/ 890 w 1095"/>
                <a:gd name="T89" fmla="*/ 140 h 1101"/>
                <a:gd name="T90" fmla="*/ 943 w 1095"/>
                <a:gd name="T91" fmla="*/ 92 h 1101"/>
                <a:gd name="T92" fmla="*/ 985 w 1095"/>
                <a:gd name="T93" fmla="*/ 53 h 1101"/>
                <a:gd name="T94" fmla="*/ 1015 w 1095"/>
                <a:gd name="T95" fmla="*/ 26 h 1101"/>
                <a:gd name="T96" fmla="*/ 1031 w 1095"/>
                <a:gd name="T97" fmla="*/ 11 h 1101"/>
                <a:gd name="T98" fmla="*/ 1042 w 1095"/>
                <a:gd name="T99" fmla="*/ 3 h 1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95" h="1101">
                  <a:moveTo>
                    <a:pt x="1052" y="0"/>
                  </a:moveTo>
                  <a:lnTo>
                    <a:pt x="1064" y="0"/>
                  </a:lnTo>
                  <a:lnTo>
                    <a:pt x="1074" y="3"/>
                  </a:lnTo>
                  <a:lnTo>
                    <a:pt x="1084" y="9"/>
                  </a:lnTo>
                  <a:lnTo>
                    <a:pt x="1091" y="19"/>
                  </a:lnTo>
                  <a:lnTo>
                    <a:pt x="1095" y="30"/>
                  </a:lnTo>
                  <a:lnTo>
                    <a:pt x="1095" y="41"/>
                  </a:lnTo>
                  <a:lnTo>
                    <a:pt x="1091" y="52"/>
                  </a:lnTo>
                  <a:lnTo>
                    <a:pt x="1084" y="62"/>
                  </a:lnTo>
                  <a:lnTo>
                    <a:pt x="1082" y="64"/>
                  </a:lnTo>
                  <a:lnTo>
                    <a:pt x="1077" y="69"/>
                  </a:lnTo>
                  <a:lnTo>
                    <a:pt x="1068" y="80"/>
                  </a:lnTo>
                  <a:lnTo>
                    <a:pt x="1055" y="93"/>
                  </a:lnTo>
                  <a:lnTo>
                    <a:pt x="1041" y="109"/>
                  </a:lnTo>
                  <a:lnTo>
                    <a:pt x="1022" y="129"/>
                  </a:lnTo>
                  <a:lnTo>
                    <a:pt x="1003" y="151"/>
                  </a:lnTo>
                  <a:lnTo>
                    <a:pt x="979" y="176"/>
                  </a:lnTo>
                  <a:lnTo>
                    <a:pt x="954" y="204"/>
                  </a:lnTo>
                  <a:lnTo>
                    <a:pt x="927" y="235"/>
                  </a:lnTo>
                  <a:lnTo>
                    <a:pt x="898" y="266"/>
                  </a:lnTo>
                  <a:lnTo>
                    <a:pt x="867" y="299"/>
                  </a:lnTo>
                  <a:lnTo>
                    <a:pt x="836" y="334"/>
                  </a:lnTo>
                  <a:lnTo>
                    <a:pt x="803" y="371"/>
                  </a:lnTo>
                  <a:lnTo>
                    <a:pt x="769" y="408"/>
                  </a:lnTo>
                  <a:lnTo>
                    <a:pt x="734" y="447"/>
                  </a:lnTo>
                  <a:lnTo>
                    <a:pt x="698" y="486"/>
                  </a:lnTo>
                  <a:lnTo>
                    <a:pt x="663" y="526"/>
                  </a:lnTo>
                  <a:lnTo>
                    <a:pt x="627" y="565"/>
                  </a:lnTo>
                  <a:lnTo>
                    <a:pt x="591" y="605"/>
                  </a:lnTo>
                  <a:lnTo>
                    <a:pt x="555" y="644"/>
                  </a:lnTo>
                  <a:lnTo>
                    <a:pt x="518" y="684"/>
                  </a:lnTo>
                  <a:lnTo>
                    <a:pt x="484" y="722"/>
                  </a:lnTo>
                  <a:lnTo>
                    <a:pt x="449" y="760"/>
                  </a:lnTo>
                  <a:lnTo>
                    <a:pt x="416" y="796"/>
                  </a:lnTo>
                  <a:lnTo>
                    <a:pt x="384" y="832"/>
                  </a:lnTo>
                  <a:lnTo>
                    <a:pt x="354" y="866"/>
                  </a:lnTo>
                  <a:lnTo>
                    <a:pt x="325" y="898"/>
                  </a:lnTo>
                  <a:lnTo>
                    <a:pt x="297" y="927"/>
                  </a:lnTo>
                  <a:lnTo>
                    <a:pt x="273" y="955"/>
                  </a:lnTo>
                  <a:lnTo>
                    <a:pt x="249" y="981"/>
                  </a:lnTo>
                  <a:lnTo>
                    <a:pt x="228" y="1003"/>
                  </a:lnTo>
                  <a:lnTo>
                    <a:pt x="211" y="1024"/>
                  </a:lnTo>
                  <a:lnTo>
                    <a:pt x="195" y="1041"/>
                  </a:lnTo>
                  <a:lnTo>
                    <a:pt x="183" y="1054"/>
                  </a:lnTo>
                  <a:lnTo>
                    <a:pt x="173" y="1065"/>
                  </a:lnTo>
                  <a:lnTo>
                    <a:pt x="167" y="1071"/>
                  </a:lnTo>
                  <a:lnTo>
                    <a:pt x="165" y="1073"/>
                  </a:lnTo>
                  <a:lnTo>
                    <a:pt x="148" y="1087"/>
                  </a:lnTo>
                  <a:lnTo>
                    <a:pt x="128" y="1097"/>
                  </a:lnTo>
                  <a:lnTo>
                    <a:pt x="107" y="1101"/>
                  </a:lnTo>
                  <a:lnTo>
                    <a:pt x="86" y="1101"/>
                  </a:lnTo>
                  <a:lnTo>
                    <a:pt x="65" y="1097"/>
                  </a:lnTo>
                  <a:lnTo>
                    <a:pt x="45" y="1087"/>
                  </a:lnTo>
                  <a:lnTo>
                    <a:pt x="28" y="1073"/>
                  </a:lnTo>
                  <a:lnTo>
                    <a:pt x="13" y="1055"/>
                  </a:lnTo>
                  <a:lnTo>
                    <a:pt x="5" y="1035"/>
                  </a:lnTo>
                  <a:lnTo>
                    <a:pt x="0" y="1015"/>
                  </a:lnTo>
                  <a:lnTo>
                    <a:pt x="0" y="993"/>
                  </a:lnTo>
                  <a:lnTo>
                    <a:pt x="5" y="972"/>
                  </a:lnTo>
                  <a:lnTo>
                    <a:pt x="13" y="952"/>
                  </a:lnTo>
                  <a:lnTo>
                    <a:pt x="28" y="935"/>
                  </a:lnTo>
                  <a:lnTo>
                    <a:pt x="30" y="932"/>
                  </a:lnTo>
                  <a:lnTo>
                    <a:pt x="36" y="926"/>
                  </a:lnTo>
                  <a:lnTo>
                    <a:pt x="46" y="917"/>
                  </a:lnTo>
                  <a:lnTo>
                    <a:pt x="60" y="905"/>
                  </a:lnTo>
                  <a:lnTo>
                    <a:pt x="76" y="890"/>
                  </a:lnTo>
                  <a:lnTo>
                    <a:pt x="97" y="871"/>
                  </a:lnTo>
                  <a:lnTo>
                    <a:pt x="120" y="850"/>
                  </a:lnTo>
                  <a:lnTo>
                    <a:pt x="145" y="827"/>
                  </a:lnTo>
                  <a:lnTo>
                    <a:pt x="172" y="801"/>
                  </a:lnTo>
                  <a:lnTo>
                    <a:pt x="202" y="774"/>
                  </a:lnTo>
                  <a:lnTo>
                    <a:pt x="233" y="745"/>
                  </a:lnTo>
                  <a:lnTo>
                    <a:pt x="267" y="714"/>
                  </a:lnTo>
                  <a:lnTo>
                    <a:pt x="303" y="682"/>
                  </a:lnTo>
                  <a:lnTo>
                    <a:pt x="339" y="649"/>
                  </a:lnTo>
                  <a:lnTo>
                    <a:pt x="376" y="614"/>
                  </a:lnTo>
                  <a:lnTo>
                    <a:pt x="414" y="579"/>
                  </a:lnTo>
                  <a:lnTo>
                    <a:pt x="453" y="542"/>
                  </a:lnTo>
                  <a:lnTo>
                    <a:pt x="493" y="507"/>
                  </a:lnTo>
                  <a:lnTo>
                    <a:pt x="532" y="471"/>
                  </a:lnTo>
                  <a:lnTo>
                    <a:pt x="571" y="434"/>
                  </a:lnTo>
                  <a:lnTo>
                    <a:pt x="610" y="398"/>
                  </a:lnTo>
                  <a:lnTo>
                    <a:pt x="650" y="362"/>
                  </a:lnTo>
                  <a:lnTo>
                    <a:pt x="688" y="327"/>
                  </a:lnTo>
                  <a:lnTo>
                    <a:pt x="725" y="293"/>
                  </a:lnTo>
                  <a:lnTo>
                    <a:pt x="761" y="260"/>
                  </a:lnTo>
                  <a:lnTo>
                    <a:pt x="796" y="227"/>
                  </a:lnTo>
                  <a:lnTo>
                    <a:pt x="829" y="196"/>
                  </a:lnTo>
                  <a:lnTo>
                    <a:pt x="861" y="167"/>
                  </a:lnTo>
                  <a:lnTo>
                    <a:pt x="890" y="140"/>
                  </a:lnTo>
                  <a:lnTo>
                    <a:pt x="918" y="115"/>
                  </a:lnTo>
                  <a:lnTo>
                    <a:pt x="943" y="92"/>
                  </a:lnTo>
                  <a:lnTo>
                    <a:pt x="966" y="71"/>
                  </a:lnTo>
                  <a:lnTo>
                    <a:pt x="985" y="53"/>
                  </a:lnTo>
                  <a:lnTo>
                    <a:pt x="1002" y="38"/>
                  </a:lnTo>
                  <a:lnTo>
                    <a:pt x="1015" y="26"/>
                  </a:lnTo>
                  <a:lnTo>
                    <a:pt x="1024" y="17"/>
                  </a:lnTo>
                  <a:lnTo>
                    <a:pt x="1031" y="11"/>
                  </a:lnTo>
                  <a:lnTo>
                    <a:pt x="1033" y="9"/>
                  </a:lnTo>
                  <a:lnTo>
                    <a:pt x="1042" y="3"/>
                  </a:lnTo>
                  <a:lnTo>
                    <a:pt x="10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25" name="Group 624"/>
          <p:cNvGrpSpPr/>
          <p:nvPr/>
        </p:nvGrpSpPr>
        <p:grpSpPr>
          <a:xfrm flipH="1">
            <a:off x="6983878" y="3739774"/>
            <a:ext cx="360420" cy="362598"/>
            <a:chOff x="5867400" y="3730625"/>
            <a:chExt cx="525463" cy="5286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23" name="Freeform 417"/>
            <p:cNvSpPr>
              <a:spLocks noEditPoints="1"/>
            </p:cNvSpPr>
            <p:nvPr/>
          </p:nvSpPr>
          <p:spPr bwMode="auto">
            <a:xfrm>
              <a:off x="6169025" y="3946525"/>
              <a:ext cx="158750" cy="158750"/>
            </a:xfrm>
            <a:custGeom>
              <a:avLst/>
              <a:gdLst>
                <a:gd name="T0" fmla="*/ 422 w 999"/>
                <a:gd name="T1" fmla="*/ 725 h 1003"/>
                <a:gd name="T2" fmla="*/ 398 w 999"/>
                <a:gd name="T3" fmla="*/ 877 h 1003"/>
                <a:gd name="T4" fmla="*/ 527 w 999"/>
                <a:gd name="T5" fmla="*/ 890 h 1003"/>
                <a:gd name="T6" fmla="*/ 653 w 999"/>
                <a:gd name="T7" fmla="*/ 859 h 1003"/>
                <a:gd name="T8" fmla="*/ 751 w 999"/>
                <a:gd name="T9" fmla="*/ 797 h 1003"/>
                <a:gd name="T10" fmla="*/ 743 w 999"/>
                <a:gd name="T11" fmla="*/ 715 h 1003"/>
                <a:gd name="T12" fmla="*/ 548 w 999"/>
                <a:gd name="T13" fmla="*/ 635 h 1003"/>
                <a:gd name="T14" fmla="*/ 121 w 999"/>
                <a:gd name="T15" fmla="*/ 582 h 1003"/>
                <a:gd name="T16" fmla="*/ 163 w 999"/>
                <a:gd name="T17" fmla="*/ 695 h 1003"/>
                <a:gd name="T18" fmla="*/ 238 w 999"/>
                <a:gd name="T19" fmla="*/ 789 h 1003"/>
                <a:gd name="T20" fmla="*/ 316 w 999"/>
                <a:gd name="T21" fmla="*/ 688 h 1003"/>
                <a:gd name="T22" fmla="*/ 272 w 999"/>
                <a:gd name="T23" fmla="*/ 565 h 1003"/>
                <a:gd name="T24" fmla="*/ 415 w 999"/>
                <a:gd name="T25" fmla="*/ 122 h 1003"/>
                <a:gd name="T26" fmla="*/ 307 w 999"/>
                <a:gd name="T27" fmla="*/ 163 h 1003"/>
                <a:gd name="T28" fmla="*/ 207 w 999"/>
                <a:gd name="T29" fmla="*/ 245 h 1003"/>
                <a:gd name="T30" fmla="*/ 142 w 999"/>
                <a:gd name="T31" fmla="*/ 352 h 1003"/>
                <a:gd name="T32" fmla="*/ 205 w 999"/>
                <a:gd name="T33" fmla="*/ 442 h 1003"/>
                <a:gd name="T34" fmla="*/ 389 w 999"/>
                <a:gd name="T35" fmla="*/ 386 h 1003"/>
                <a:gd name="T36" fmla="*/ 415 w 999"/>
                <a:gd name="T37" fmla="*/ 122 h 1003"/>
                <a:gd name="T38" fmla="*/ 513 w 999"/>
                <a:gd name="T39" fmla="*/ 308 h 1003"/>
                <a:gd name="T40" fmla="*/ 534 w 999"/>
                <a:gd name="T41" fmla="*/ 512 h 1003"/>
                <a:gd name="T42" fmla="*/ 728 w 999"/>
                <a:gd name="T43" fmla="*/ 583 h 1003"/>
                <a:gd name="T44" fmla="*/ 867 w 999"/>
                <a:gd name="T45" fmla="*/ 627 h 1003"/>
                <a:gd name="T46" fmla="*/ 887 w 999"/>
                <a:gd name="T47" fmla="*/ 516 h 1003"/>
                <a:gd name="T48" fmla="*/ 871 w 999"/>
                <a:gd name="T49" fmla="*/ 389 h 1003"/>
                <a:gd name="T50" fmla="*/ 813 w 999"/>
                <a:gd name="T51" fmla="*/ 270 h 1003"/>
                <a:gd name="T52" fmla="*/ 721 w 999"/>
                <a:gd name="T53" fmla="*/ 181 h 1003"/>
                <a:gd name="T54" fmla="*/ 609 w 999"/>
                <a:gd name="T55" fmla="*/ 128 h 1003"/>
                <a:gd name="T56" fmla="*/ 488 w 999"/>
                <a:gd name="T57" fmla="*/ 0 h 1003"/>
                <a:gd name="T58" fmla="*/ 631 w 999"/>
                <a:gd name="T59" fmla="*/ 17 h 1003"/>
                <a:gd name="T60" fmla="*/ 762 w 999"/>
                <a:gd name="T61" fmla="*/ 75 h 1003"/>
                <a:gd name="T62" fmla="*/ 874 w 999"/>
                <a:gd name="T63" fmla="*/ 169 h 1003"/>
                <a:gd name="T64" fmla="*/ 956 w 999"/>
                <a:gd name="T65" fmla="*/ 297 h 1003"/>
                <a:gd name="T66" fmla="*/ 995 w 999"/>
                <a:gd name="T67" fmla="*/ 437 h 1003"/>
                <a:gd name="T68" fmla="*/ 992 w 999"/>
                <a:gd name="T69" fmla="*/ 584 h 1003"/>
                <a:gd name="T70" fmla="*/ 947 w 999"/>
                <a:gd name="T71" fmla="*/ 726 h 1003"/>
                <a:gd name="T72" fmla="*/ 863 w 999"/>
                <a:gd name="T73" fmla="*/ 845 h 1003"/>
                <a:gd name="T74" fmla="*/ 748 w 999"/>
                <a:gd name="T75" fmla="*/ 936 h 1003"/>
                <a:gd name="T76" fmla="*/ 603 w 999"/>
                <a:gd name="T77" fmla="*/ 992 h 1003"/>
                <a:gd name="T78" fmla="*/ 457 w 999"/>
                <a:gd name="T79" fmla="*/ 1001 h 1003"/>
                <a:gd name="T80" fmla="*/ 321 w 999"/>
                <a:gd name="T81" fmla="*/ 970 h 1003"/>
                <a:gd name="T82" fmla="*/ 193 w 999"/>
                <a:gd name="T83" fmla="*/ 898 h 1003"/>
                <a:gd name="T84" fmla="*/ 92 w 999"/>
                <a:gd name="T85" fmla="*/ 793 h 1003"/>
                <a:gd name="T86" fmla="*/ 25 w 999"/>
                <a:gd name="T87" fmla="*/ 657 h 1003"/>
                <a:gd name="T88" fmla="*/ 0 w 999"/>
                <a:gd name="T89" fmla="*/ 512 h 1003"/>
                <a:gd name="T90" fmla="*/ 18 w 999"/>
                <a:gd name="T91" fmla="*/ 370 h 1003"/>
                <a:gd name="T92" fmla="*/ 74 w 999"/>
                <a:gd name="T93" fmla="*/ 237 h 1003"/>
                <a:gd name="T94" fmla="*/ 169 w 999"/>
                <a:gd name="T95" fmla="*/ 125 h 1003"/>
                <a:gd name="T96" fmla="*/ 297 w 999"/>
                <a:gd name="T97" fmla="*/ 43 h 1003"/>
                <a:gd name="T98" fmla="*/ 439 w 999"/>
                <a:gd name="T99" fmla="*/ 3 h 10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99" h="1003">
                  <a:moveTo>
                    <a:pt x="458" y="606"/>
                  </a:moveTo>
                  <a:lnTo>
                    <a:pt x="440" y="666"/>
                  </a:lnTo>
                  <a:lnTo>
                    <a:pt x="422" y="725"/>
                  </a:lnTo>
                  <a:lnTo>
                    <a:pt x="396" y="798"/>
                  </a:lnTo>
                  <a:lnTo>
                    <a:pt x="368" y="868"/>
                  </a:lnTo>
                  <a:lnTo>
                    <a:pt x="398" y="877"/>
                  </a:lnTo>
                  <a:lnTo>
                    <a:pt x="440" y="886"/>
                  </a:lnTo>
                  <a:lnTo>
                    <a:pt x="484" y="890"/>
                  </a:lnTo>
                  <a:lnTo>
                    <a:pt x="527" y="890"/>
                  </a:lnTo>
                  <a:lnTo>
                    <a:pt x="570" y="884"/>
                  </a:lnTo>
                  <a:lnTo>
                    <a:pt x="612" y="874"/>
                  </a:lnTo>
                  <a:lnTo>
                    <a:pt x="653" y="859"/>
                  </a:lnTo>
                  <a:lnTo>
                    <a:pt x="693" y="839"/>
                  </a:lnTo>
                  <a:lnTo>
                    <a:pt x="723" y="819"/>
                  </a:lnTo>
                  <a:lnTo>
                    <a:pt x="751" y="797"/>
                  </a:lnTo>
                  <a:lnTo>
                    <a:pt x="777" y="772"/>
                  </a:lnTo>
                  <a:lnTo>
                    <a:pt x="802" y="746"/>
                  </a:lnTo>
                  <a:lnTo>
                    <a:pt x="743" y="715"/>
                  </a:lnTo>
                  <a:lnTo>
                    <a:pt x="681" y="685"/>
                  </a:lnTo>
                  <a:lnTo>
                    <a:pt x="616" y="659"/>
                  </a:lnTo>
                  <a:lnTo>
                    <a:pt x="548" y="635"/>
                  </a:lnTo>
                  <a:lnTo>
                    <a:pt x="458" y="606"/>
                  </a:lnTo>
                  <a:close/>
                  <a:moveTo>
                    <a:pt x="114" y="544"/>
                  </a:moveTo>
                  <a:lnTo>
                    <a:pt x="121" y="582"/>
                  </a:lnTo>
                  <a:lnTo>
                    <a:pt x="131" y="621"/>
                  </a:lnTo>
                  <a:lnTo>
                    <a:pt x="145" y="658"/>
                  </a:lnTo>
                  <a:lnTo>
                    <a:pt x="163" y="695"/>
                  </a:lnTo>
                  <a:lnTo>
                    <a:pt x="185" y="729"/>
                  </a:lnTo>
                  <a:lnTo>
                    <a:pt x="210" y="760"/>
                  </a:lnTo>
                  <a:lnTo>
                    <a:pt x="238" y="789"/>
                  </a:lnTo>
                  <a:lnTo>
                    <a:pt x="269" y="814"/>
                  </a:lnTo>
                  <a:lnTo>
                    <a:pt x="294" y="753"/>
                  </a:lnTo>
                  <a:lnTo>
                    <a:pt x="316" y="688"/>
                  </a:lnTo>
                  <a:lnTo>
                    <a:pt x="334" y="635"/>
                  </a:lnTo>
                  <a:lnTo>
                    <a:pt x="349" y="580"/>
                  </a:lnTo>
                  <a:lnTo>
                    <a:pt x="272" y="565"/>
                  </a:lnTo>
                  <a:lnTo>
                    <a:pt x="194" y="553"/>
                  </a:lnTo>
                  <a:lnTo>
                    <a:pt x="114" y="544"/>
                  </a:lnTo>
                  <a:close/>
                  <a:moveTo>
                    <a:pt x="415" y="122"/>
                  </a:moveTo>
                  <a:lnTo>
                    <a:pt x="378" y="132"/>
                  </a:lnTo>
                  <a:lnTo>
                    <a:pt x="342" y="146"/>
                  </a:lnTo>
                  <a:lnTo>
                    <a:pt x="307" y="163"/>
                  </a:lnTo>
                  <a:lnTo>
                    <a:pt x="270" y="187"/>
                  </a:lnTo>
                  <a:lnTo>
                    <a:pt x="237" y="215"/>
                  </a:lnTo>
                  <a:lnTo>
                    <a:pt x="207" y="245"/>
                  </a:lnTo>
                  <a:lnTo>
                    <a:pt x="181" y="279"/>
                  </a:lnTo>
                  <a:lnTo>
                    <a:pt x="159" y="314"/>
                  </a:lnTo>
                  <a:lnTo>
                    <a:pt x="142" y="352"/>
                  </a:lnTo>
                  <a:lnTo>
                    <a:pt x="128" y="391"/>
                  </a:lnTo>
                  <a:lnTo>
                    <a:pt x="118" y="431"/>
                  </a:lnTo>
                  <a:lnTo>
                    <a:pt x="205" y="442"/>
                  </a:lnTo>
                  <a:lnTo>
                    <a:pt x="290" y="455"/>
                  </a:lnTo>
                  <a:lnTo>
                    <a:pt x="374" y="471"/>
                  </a:lnTo>
                  <a:lnTo>
                    <a:pt x="389" y="386"/>
                  </a:lnTo>
                  <a:lnTo>
                    <a:pt x="401" y="299"/>
                  </a:lnTo>
                  <a:lnTo>
                    <a:pt x="410" y="211"/>
                  </a:lnTo>
                  <a:lnTo>
                    <a:pt x="415" y="122"/>
                  </a:lnTo>
                  <a:close/>
                  <a:moveTo>
                    <a:pt x="527" y="114"/>
                  </a:moveTo>
                  <a:lnTo>
                    <a:pt x="522" y="212"/>
                  </a:lnTo>
                  <a:lnTo>
                    <a:pt x="513" y="308"/>
                  </a:lnTo>
                  <a:lnTo>
                    <a:pt x="500" y="404"/>
                  </a:lnTo>
                  <a:lnTo>
                    <a:pt x="483" y="497"/>
                  </a:lnTo>
                  <a:lnTo>
                    <a:pt x="534" y="512"/>
                  </a:lnTo>
                  <a:lnTo>
                    <a:pt x="584" y="528"/>
                  </a:lnTo>
                  <a:lnTo>
                    <a:pt x="657" y="555"/>
                  </a:lnTo>
                  <a:lnTo>
                    <a:pt x="728" y="583"/>
                  </a:lnTo>
                  <a:lnTo>
                    <a:pt x="795" y="615"/>
                  </a:lnTo>
                  <a:lnTo>
                    <a:pt x="858" y="649"/>
                  </a:lnTo>
                  <a:lnTo>
                    <a:pt x="867" y="627"/>
                  </a:lnTo>
                  <a:lnTo>
                    <a:pt x="874" y="603"/>
                  </a:lnTo>
                  <a:lnTo>
                    <a:pt x="883" y="560"/>
                  </a:lnTo>
                  <a:lnTo>
                    <a:pt x="887" y="516"/>
                  </a:lnTo>
                  <a:lnTo>
                    <a:pt x="886" y="473"/>
                  </a:lnTo>
                  <a:lnTo>
                    <a:pt x="881" y="430"/>
                  </a:lnTo>
                  <a:lnTo>
                    <a:pt x="871" y="389"/>
                  </a:lnTo>
                  <a:lnTo>
                    <a:pt x="856" y="347"/>
                  </a:lnTo>
                  <a:lnTo>
                    <a:pt x="836" y="308"/>
                  </a:lnTo>
                  <a:lnTo>
                    <a:pt x="813" y="270"/>
                  </a:lnTo>
                  <a:lnTo>
                    <a:pt x="784" y="237"/>
                  </a:lnTo>
                  <a:lnTo>
                    <a:pt x="754" y="208"/>
                  </a:lnTo>
                  <a:lnTo>
                    <a:pt x="721" y="181"/>
                  </a:lnTo>
                  <a:lnTo>
                    <a:pt x="686" y="160"/>
                  </a:lnTo>
                  <a:lnTo>
                    <a:pt x="648" y="142"/>
                  </a:lnTo>
                  <a:lnTo>
                    <a:pt x="609" y="128"/>
                  </a:lnTo>
                  <a:lnTo>
                    <a:pt x="569" y="119"/>
                  </a:lnTo>
                  <a:lnTo>
                    <a:pt x="527" y="114"/>
                  </a:lnTo>
                  <a:close/>
                  <a:moveTo>
                    <a:pt x="488" y="0"/>
                  </a:moveTo>
                  <a:lnTo>
                    <a:pt x="536" y="1"/>
                  </a:lnTo>
                  <a:lnTo>
                    <a:pt x="584" y="7"/>
                  </a:lnTo>
                  <a:lnTo>
                    <a:pt x="631" y="17"/>
                  </a:lnTo>
                  <a:lnTo>
                    <a:pt x="677" y="33"/>
                  </a:lnTo>
                  <a:lnTo>
                    <a:pt x="721" y="52"/>
                  </a:lnTo>
                  <a:lnTo>
                    <a:pt x="762" y="75"/>
                  </a:lnTo>
                  <a:lnTo>
                    <a:pt x="803" y="102"/>
                  </a:lnTo>
                  <a:lnTo>
                    <a:pt x="840" y="134"/>
                  </a:lnTo>
                  <a:lnTo>
                    <a:pt x="874" y="169"/>
                  </a:lnTo>
                  <a:lnTo>
                    <a:pt x="906" y="209"/>
                  </a:lnTo>
                  <a:lnTo>
                    <a:pt x="934" y="252"/>
                  </a:lnTo>
                  <a:lnTo>
                    <a:pt x="956" y="297"/>
                  </a:lnTo>
                  <a:lnTo>
                    <a:pt x="974" y="342"/>
                  </a:lnTo>
                  <a:lnTo>
                    <a:pt x="987" y="390"/>
                  </a:lnTo>
                  <a:lnTo>
                    <a:pt x="995" y="437"/>
                  </a:lnTo>
                  <a:lnTo>
                    <a:pt x="999" y="486"/>
                  </a:lnTo>
                  <a:lnTo>
                    <a:pt x="998" y="536"/>
                  </a:lnTo>
                  <a:lnTo>
                    <a:pt x="992" y="584"/>
                  </a:lnTo>
                  <a:lnTo>
                    <a:pt x="982" y="633"/>
                  </a:lnTo>
                  <a:lnTo>
                    <a:pt x="966" y="680"/>
                  </a:lnTo>
                  <a:lnTo>
                    <a:pt x="947" y="726"/>
                  </a:lnTo>
                  <a:lnTo>
                    <a:pt x="923" y="768"/>
                  </a:lnTo>
                  <a:lnTo>
                    <a:pt x="895" y="808"/>
                  </a:lnTo>
                  <a:lnTo>
                    <a:pt x="863" y="845"/>
                  </a:lnTo>
                  <a:lnTo>
                    <a:pt x="828" y="879"/>
                  </a:lnTo>
                  <a:lnTo>
                    <a:pt x="790" y="909"/>
                  </a:lnTo>
                  <a:lnTo>
                    <a:pt x="748" y="936"/>
                  </a:lnTo>
                  <a:lnTo>
                    <a:pt x="701" y="961"/>
                  </a:lnTo>
                  <a:lnTo>
                    <a:pt x="652" y="979"/>
                  </a:lnTo>
                  <a:lnTo>
                    <a:pt x="603" y="992"/>
                  </a:lnTo>
                  <a:lnTo>
                    <a:pt x="551" y="1000"/>
                  </a:lnTo>
                  <a:lnTo>
                    <a:pt x="500" y="1003"/>
                  </a:lnTo>
                  <a:lnTo>
                    <a:pt x="457" y="1001"/>
                  </a:lnTo>
                  <a:lnTo>
                    <a:pt x="412" y="995"/>
                  </a:lnTo>
                  <a:lnTo>
                    <a:pt x="368" y="985"/>
                  </a:lnTo>
                  <a:lnTo>
                    <a:pt x="321" y="970"/>
                  </a:lnTo>
                  <a:lnTo>
                    <a:pt x="276" y="950"/>
                  </a:lnTo>
                  <a:lnTo>
                    <a:pt x="234" y="926"/>
                  </a:lnTo>
                  <a:lnTo>
                    <a:pt x="193" y="898"/>
                  </a:lnTo>
                  <a:lnTo>
                    <a:pt x="157" y="867"/>
                  </a:lnTo>
                  <a:lnTo>
                    <a:pt x="123" y="831"/>
                  </a:lnTo>
                  <a:lnTo>
                    <a:pt x="92" y="793"/>
                  </a:lnTo>
                  <a:lnTo>
                    <a:pt x="66" y="750"/>
                  </a:lnTo>
                  <a:lnTo>
                    <a:pt x="43" y="705"/>
                  </a:lnTo>
                  <a:lnTo>
                    <a:pt x="25" y="657"/>
                  </a:lnTo>
                  <a:lnTo>
                    <a:pt x="12" y="610"/>
                  </a:lnTo>
                  <a:lnTo>
                    <a:pt x="4" y="561"/>
                  </a:lnTo>
                  <a:lnTo>
                    <a:pt x="0" y="512"/>
                  </a:lnTo>
                  <a:lnTo>
                    <a:pt x="2" y="465"/>
                  </a:lnTo>
                  <a:lnTo>
                    <a:pt x="7" y="416"/>
                  </a:lnTo>
                  <a:lnTo>
                    <a:pt x="18" y="370"/>
                  </a:lnTo>
                  <a:lnTo>
                    <a:pt x="32" y="324"/>
                  </a:lnTo>
                  <a:lnTo>
                    <a:pt x="51" y="280"/>
                  </a:lnTo>
                  <a:lnTo>
                    <a:pt x="74" y="237"/>
                  </a:lnTo>
                  <a:lnTo>
                    <a:pt x="103" y="197"/>
                  </a:lnTo>
                  <a:lnTo>
                    <a:pt x="134" y="159"/>
                  </a:lnTo>
                  <a:lnTo>
                    <a:pt x="169" y="125"/>
                  </a:lnTo>
                  <a:lnTo>
                    <a:pt x="208" y="93"/>
                  </a:lnTo>
                  <a:lnTo>
                    <a:pt x="252" y="66"/>
                  </a:lnTo>
                  <a:lnTo>
                    <a:pt x="297" y="43"/>
                  </a:lnTo>
                  <a:lnTo>
                    <a:pt x="344" y="25"/>
                  </a:lnTo>
                  <a:lnTo>
                    <a:pt x="391" y="11"/>
                  </a:lnTo>
                  <a:lnTo>
                    <a:pt x="439" y="3"/>
                  </a:lnTo>
                  <a:lnTo>
                    <a:pt x="4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4" name="Freeform 418"/>
            <p:cNvSpPr>
              <a:spLocks noEditPoints="1"/>
            </p:cNvSpPr>
            <p:nvPr/>
          </p:nvSpPr>
          <p:spPr bwMode="auto">
            <a:xfrm>
              <a:off x="5867400" y="3730625"/>
              <a:ext cx="525463" cy="528638"/>
            </a:xfrm>
            <a:custGeom>
              <a:avLst/>
              <a:gdLst>
                <a:gd name="T0" fmla="*/ 3158 w 3307"/>
                <a:gd name="T1" fmla="*/ 3217 h 3331"/>
                <a:gd name="T2" fmla="*/ 1975 w 3307"/>
                <a:gd name="T3" fmla="*/ 2380 h 3331"/>
                <a:gd name="T4" fmla="*/ 2056 w 3307"/>
                <a:gd name="T5" fmla="*/ 2437 h 3331"/>
                <a:gd name="T6" fmla="*/ 538 w 3307"/>
                <a:gd name="T7" fmla="*/ 2349 h 3331"/>
                <a:gd name="T8" fmla="*/ 910 w 3307"/>
                <a:gd name="T9" fmla="*/ 2531 h 3331"/>
                <a:gd name="T10" fmla="*/ 1147 w 3307"/>
                <a:gd name="T11" fmla="*/ 2028 h 3331"/>
                <a:gd name="T12" fmla="*/ 966 w 3307"/>
                <a:gd name="T13" fmla="*/ 2423 h 3331"/>
                <a:gd name="T14" fmla="*/ 1334 w 3307"/>
                <a:gd name="T15" fmla="*/ 2016 h 3331"/>
                <a:gd name="T16" fmla="*/ 1774 w 3307"/>
                <a:gd name="T17" fmla="*/ 2471 h 3331"/>
                <a:gd name="T18" fmla="*/ 1752 w 3307"/>
                <a:gd name="T19" fmla="*/ 2045 h 3331"/>
                <a:gd name="T20" fmla="*/ 1726 w 3307"/>
                <a:gd name="T21" fmla="*/ 1871 h 3331"/>
                <a:gd name="T22" fmla="*/ 1446 w 3307"/>
                <a:gd name="T23" fmla="*/ 1450 h 3331"/>
                <a:gd name="T24" fmla="*/ 942 w 3307"/>
                <a:gd name="T25" fmla="*/ 1946 h 3331"/>
                <a:gd name="T26" fmla="*/ 132 w 3307"/>
                <a:gd name="T27" fmla="*/ 1622 h 3331"/>
                <a:gd name="T28" fmla="*/ 503 w 3307"/>
                <a:gd name="T29" fmla="*/ 2091 h 3331"/>
                <a:gd name="T30" fmla="*/ 113 w 3307"/>
                <a:gd name="T31" fmla="*/ 1450 h 3331"/>
                <a:gd name="T32" fmla="*/ 2033 w 3307"/>
                <a:gd name="T33" fmla="*/ 1432 h 3331"/>
                <a:gd name="T34" fmla="*/ 1839 w 3307"/>
                <a:gd name="T35" fmla="*/ 1835 h 3331"/>
                <a:gd name="T36" fmla="*/ 2005 w 3307"/>
                <a:gd name="T37" fmla="*/ 2256 h 3331"/>
                <a:gd name="T38" fmla="*/ 2399 w 3307"/>
                <a:gd name="T39" fmla="*/ 2418 h 3331"/>
                <a:gd name="T40" fmla="*/ 2805 w 3307"/>
                <a:gd name="T41" fmla="*/ 2242 h 3331"/>
                <a:gd name="T42" fmla="*/ 2953 w 3307"/>
                <a:gd name="T43" fmla="*/ 1786 h 3331"/>
                <a:gd name="T44" fmla="*/ 2716 w 3307"/>
                <a:gd name="T45" fmla="*/ 1396 h 3331"/>
                <a:gd name="T46" fmla="*/ 1930 w 3307"/>
                <a:gd name="T47" fmla="*/ 821 h 3331"/>
                <a:gd name="T48" fmla="*/ 2064 w 3307"/>
                <a:gd name="T49" fmla="*/ 1272 h 3331"/>
                <a:gd name="T50" fmla="*/ 716 w 3307"/>
                <a:gd name="T51" fmla="*/ 969 h 3331"/>
                <a:gd name="T52" fmla="*/ 1038 w 3307"/>
                <a:gd name="T53" fmla="*/ 858 h 3331"/>
                <a:gd name="T54" fmla="*/ 174 w 3307"/>
                <a:gd name="T55" fmla="*/ 1000 h 3331"/>
                <a:gd name="T56" fmla="*/ 607 w 3307"/>
                <a:gd name="T57" fmla="*/ 944 h 3331"/>
                <a:gd name="T58" fmla="*/ 2276 w 3307"/>
                <a:gd name="T59" fmla="*/ 696 h 3331"/>
                <a:gd name="T60" fmla="*/ 2322 w 3307"/>
                <a:gd name="T61" fmla="*/ 1188 h 3331"/>
                <a:gd name="T62" fmla="*/ 2602 w 3307"/>
                <a:gd name="T63" fmla="*/ 987 h 3331"/>
                <a:gd name="T64" fmla="*/ 1913 w 3307"/>
                <a:gd name="T65" fmla="*/ 312 h 3331"/>
                <a:gd name="T66" fmla="*/ 2337 w 3307"/>
                <a:gd name="T67" fmla="*/ 534 h 3331"/>
                <a:gd name="T68" fmla="*/ 983 w 3307"/>
                <a:gd name="T69" fmla="*/ 179 h 3331"/>
                <a:gd name="T70" fmla="*/ 442 w 3307"/>
                <a:gd name="T71" fmla="*/ 534 h 3331"/>
                <a:gd name="T72" fmla="*/ 867 w 3307"/>
                <a:gd name="T73" fmla="*/ 312 h 3331"/>
                <a:gd name="T74" fmla="*/ 1813 w 3307"/>
                <a:gd name="T75" fmla="*/ 732 h 3331"/>
                <a:gd name="T76" fmla="*/ 1729 w 3307"/>
                <a:gd name="T77" fmla="*/ 269 h 3331"/>
                <a:gd name="T78" fmla="*/ 1235 w 3307"/>
                <a:gd name="T79" fmla="*/ 144 h 3331"/>
                <a:gd name="T80" fmla="*/ 856 w 3307"/>
                <a:gd name="T81" fmla="*/ 547 h 3331"/>
                <a:gd name="T82" fmla="*/ 1334 w 3307"/>
                <a:gd name="T83" fmla="*/ 116 h 3331"/>
                <a:gd name="T84" fmla="*/ 2018 w 3307"/>
                <a:gd name="T85" fmla="*/ 151 h 3331"/>
                <a:gd name="T86" fmla="*/ 2591 w 3307"/>
                <a:gd name="T87" fmla="*/ 693 h 3331"/>
                <a:gd name="T88" fmla="*/ 2854 w 3307"/>
                <a:gd name="T89" fmla="*/ 1362 h 3331"/>
                <a:gd name="T90" fmla="*/ 3067 w 3307"/>
                <a:gd name="T91" fmla="*/ 1801 h 3331"/>
                <a:gd name="T92" fmla="*/ 2903 w 3307"/>
                <a:gd name="T93" fmla="*/ 2301 h 3331"/>
                <a:gd name="T94" fmla="*/ 3281 w 3307"/>
                <a:gd name="T95" fmla="*/ 3257 h 3331"/>
                <a:gd name="T96" fmla="*/ 3078 w 3307"/>
                <a:gd name="T97" fmla="*/ 3316 h 3331"/>
                <a:gd name="T98" fmla="*/ 2340 w 3307"/>
                <a:gd name="T99" fmla="*/ 2528 h 3331"/>
                <a:gd name="T100" fmla="*/ 1666 w 3307"/>
                <a:gd name="T101" fmla="*/ 2761 h 3331"/>
                <a:gd name="T102" fmla="*/ 1046 w 3307"/>
                <a:gd name="T103" fmla="*/ 2745 h 3331"/>
                <a:gd name="T104" fmla="*/ 404 w 3307"/>
                <a:gd name="T105" fmla="*/ 2376 h 3331"/>
                <a:gd name="T106" fmla="*/ 40 w 3307"/>
                <a:gd name="T107" fmla="*/ 1728 h 3331"/>
                <a:gd name="T108" fmla="*/ 63 w 3307"/>
                <a:gd name="T109" fmla="*/ 980 h 3331"/>
                <a:gd name="T110" fmla="*/ 465 w 3307"/>
                <a:gd name="T111" fmla="*/ 353 h 3331"/>
                <a:gd name="T112" fmla="*/ 1128 w 3307"/>
                <a:gd name="T113" fmla="*/ 24 h 3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07" h="3331">
                  <a:moveTo>
                    <a:pt x="2774" y="2415"/>
                  </a:moveTo>
                  <a:lnTo>
                    <a:pt x="2731" y="2442"/>
                  </a:lnTo>
                  <a:lnTo>
                    <a:pt x="2687" y="2466"/>
                  </a:lnTo>
                  <a:lnTo>
                    <a:pt x="3101" y="3193"/>
                  </a:lnTo>
                  <a:lnTo>
                    <a:pt x="3109" y="3203"/>
                  </a:lnTo>
                  <a:lnTo>
                    <a:pt x="3119" y="3211"/>
                  </a:lnTo>
                  <a:lnTo>
                    <a:pt x="3131" y="3217"/>
                  </a:lnTo>
                  <a:lnTo>
                    <a:pt x="3145" y="3219"/>
                  </a:lnTo>
                  <a:lnTo>
                    <a:pt x="3158" y="3217"/>
                  </a:lnTo>
                  <a:lnTo>
                    <a:pt x="3170" y="3211"/>
                  </a:lnTo>
                  <a:lnTo>
                    <a:pt x="3181" y="3203"/>
                  </a:lnTo>
                  <a:lnTo>
                    <a:pt x="3189" y="3193"/>
                  </a:lnTo>
                  <a:lnTo>
                    <a:pt x="3194" y="3181"/>
                  </a:lnTo>
                  <a:lnTo>
                    <a:pt x="3196" y="3168"/>
                  </a:lnTo>
                  <a:lnTo>
                    <a:pt x="3194" y="3155"/>
                  </a:lnTo>
                  <a:lnTo>
                    <a:pt x="3189" y="3143"/>
                  </a:lnTo>
                  <a:lnTo>
                    <a:pt x="2774" y="2415"/>
                  </a:lnTo>
                  <a:close/>
                  <a:moveTo>
                    <a:pt x="1975" y="2380"/>
                  </a:moveTo>
                  <a:lnTo>
                    <a:pt x="1934" y="2446"/>
                  </a:lnTo>
                  <a:lnTo>
                    <a:pt x="1891" y="2506"/>
                  </a:lnTo>
                  <a:lnTo>
                    <a:pt x="1845" y="2561"/>
                  </a:lnTo>
                  <a:lnTo>
                    <a:pt x="1797" y="2609"/>
                  </a:lnTo>
                  <a:lnTo>
                    <a:pt x="1875" y="2580"/>
                  </a:lnTo>
                  <a:lnTo>
                    <a:pt x="1952" y="2545"/>
                  </a:lnTo>
                  <a:lnTo>
                    <a:pt x="2027" y="2505"/>
                  </a:lnTo>
                  <a:lnTo>
                    <a:pt x="2099" y="2460"/>
                  </a:lnTo>
                  <a:lnTo>
                    <a:pt x="2056" y="2437"/>
                  </a:lnTo>
                  <a:lnTo>
                    <a:pt x="2015" y="2411"/>
                  </a:lnTo>
                  <a:lnTo>
                    <a:pt x="1975" y="2380"/>
                  </a:lnTo>
                  <a:close/>
                  <a:moveTo>
                    <a:pt x="688" y="2135"/>
                  </a:moveTo>
                  <a:lnTo>
                    <a:pt x="621" y="2161"/>
                  </a:lnTo>
                  <a:lnTo>
                    <a:pt x="559" y="2189"/>
                  </a:lnTo>
                  <a:lnTo>
                    <a:pt x="498" y="2221"/>
                  </a:lnTo>
                  <a:lnTo>
                    <a:pt x="442" y="2254"/>
                  </a:lnTo>
                  <a:lnTo>
                    <a:pt x="483" y="2298"/>
                  </a:lnTo>
                  <a:lnTo>
                    <a:pt x="538" y="2349"/>
                  </a:lnTo>
                  <a:lnTo>
                    <a:pt x="595" y="2398"/>
                  </a:lnTo>
                  <a:lnTo>
                    <a:pt x="655" y="2442"/>
                  </a:lnTo>
                  <a:lnTo>
                    <a:pt x="716" y="2484"/>
                  </a:lnTo>
                  <a:lnTo>
                    <a:pt x="780" y="2521"/>
                  </a:lnTo>
                  <a:lnTo>
                    <a:pt x="845" y="2555"/>
                  </a:lnTo>
                  <a:lnTo>
                    <a:pt x="913" y="2584"/>
                  </a:lnTo>
                  <a:lnTo>
                    <a:pt x="983" y="2609"/>
                  </a:lnTo>
                  <a:lnTo>
                    <a:pt x="954" y="2582"/>
                  </a:lnTo>
                  <a:lnTo>
                    <a:pt x="910" y="2531"/>
                  </a:lnTo>
                  <a:lnTo>
                    <a:pt x="867" y="2476"/>
                  </a:lnTo>
                  <a:lnTo>
                    <a:pt x="825" y="2416"/>
                  </a:lnTo>
                  <a:lnTo>
                    <a:pt x="787" y="2351"/>
                  </a:lnTo>
                  <a:lnTo>
                    <a:pt x="752" y="2283"/>
                  </a:lnTo>
                  <a:lnTo>
                    <a:pt x="718" y="2210"/>
                  </a:lnTo>
                  <a:lnTo>
                    <a:pt x="688" y="2135"/>
                  </a:lnTo>
                  <a:close/>
                  <a:moveTo>
                    <a:pt x="1334" y="2016"/>
                  </a:moveTo>
                  <a:lnTo>
                    <a:pt x="1240" y="2020"/>
                  </a:lnTo>
                  <a:lnTo>
                    <a:pt x="1147" y="2028"/>
                  </a:lnTo>
                  <a:lnTo>
                    <a:pt x="1056" y="2040"/>
                  </a:lnTo>
                  <a:lnTo>
                    <a:pt x="966" y="2057"/>
                  </a:lnTo>
                  <a:lnTo>
                    <a:pt x="879" y="2076"/>
                  </a:lnTo>
                  <a:lnTo>
                    <a:pt x="795" y="2099"/>
                  </a:lnTo>
                  <a:lnTo>
                    <a:pt x="824" y="2172"/>
                  </a:lnTo>
                  <a:lnTo>
                    <a:pt x="856" y="2242"/>
                  </a:lnTo>
                  <a:lnTo>
                    <a:pt x="891" y="2307"/>
                  </a:lnTo>
                  <a:lnTo>
                    <a:pt x="928" y="2367"/>
                  </a:lnTo>
                  <a:lnTo>
                    <a:pt x="966" y="2423"/>
                  </a:lnTo>
                  <a:lnTo>
                    <a:pt x="1008" y="2474"/>
                  </a:lnTo>
                  <a:lnTo>
                    <a:pt x="1050" y="2518"/>
                  </a:lnTo>
                  <a:lnTo>
                    <a:pt x="1095" y="2559"/>
                  </a:lnTo>
                  <a:lnTo>
                    <a:pt x="1140" y="2593"/>
                  </a:lnTo>
                  <a:lnTo>
                    <a:pt x="1187" y="2621"/>
                  </a:lnTo>
                  <a:lnTo>
                    <a:pt x="1235" y="2645"/>
                  </a:lnTo>
                  <a:lnTo>
                    <a:pt x="1284" y="2661"/>
                  </a:lnTo>
                  <a:lnTo>
                    <a:pt x="1334" y="2672"/>
                  </a:lnTo>
                  <a:lnTo>
                    <a:pt x="1334" y="2016"/>
                  </a:lnTo>
                  <a:close/>
                  <a:moveTo>
                    <a:pt x="1446" y="2016"/>
                  </a:moveTo>
                  <a:lnTo>
                    <a:pt x="1446" y="2672"/>
                  </a:lnTo>
                  <a:lnTo>
                    <a:pt x="1495" y="2661"/>
                  </a:lnTo>
                  <a:lnTo>
                    <a:pt x="1545" y="2645"/>
                  </a:lnTo>
                  <a:lnTo>
                    <a:pt x="1593" y="2621"/>
                  </a:lnTo>
                  <a:lnTo>
                    <a:pt x="1640" y="2592"/>
                  </a:lnTo>
                  <a:lnTo>
                    <a:pt x="1686" y="2558"/>
                  </a:lnTo>
                  <a:lnTo>
                    <a:pt x="1731" y="2517"/>
                  </a:lnTo>
                  <a:lnTo>
                    <a:pt x="1774" y="2471"/>
                  </a:lnTo>
                  <a:lnTo>
                    <a:pt x="1815" y="2419"/>
                  </a:lnTo>
                  <a:lnTo>
                    <a:pt x="1855" y="2362"/>
                  </a:lnTo>
                  <a:lnTo>
                    <a:pt x="1893" y="2301"/>
                  </a:lnTo>
                  <a:lnTo>
                    <a:pt x="1864" y="2266"/>
                  </a:lnTo>
                  <a:lnTo>
                    <a:pt x="1838" y="2230"/>
                  </a:lnTo>
                  <a:lnTo>
                    <a:pt x="1815" y="2192"/>
                  </a:lnTo>
                  <a:lnTo>
                    <a:pt x="1790" y="2144"/>
                  </a:lnTo>
                  <a:lnTo>
                    <a:pt x="1769" y="2095"/>
                  </a:lnTo>
                  <a:lnTo>
                    <a:pt x="1752" y="2045"/>
                  </a:lnTo>
                  <a:lnTo>
                    <a:pt x="1652" y="2030"/>
                  </a:lnTo>
                  <a:lnTo>
                    <a:pt x="1550" y="2021"/>
                  </a:lnTo>
                  <a:lnTo>
                    <a:pt x="1446" y="2016"/>
                  </a:lnTo>
                  <a:close/>
                  <a:moveTo>
                    <a:pt x="1446" y="1450"/>
                  </a:moveTo>
                  <a:lnTo>
                    <a:pt x="1446" y="1904"/>
                  </a:lnTo>
                  <a:lnTo>
                    <a:pt x="1541" y="1908"/>
                  </a:lnTo>
                  <a:lnTo>
                    <a:pt x="1636" y="1916"/>
                  </a:lnTo>
                  <a:lnTo>
                    <a:pt x="1730" y="1928"/>
                  </a:lnTo>
                  <a:lnTo>
                    <a:pt x="1726" y="1871"/>
                  </a:lnTo>
                  <a:lnTo>
                    <a:pt x="1728" y="1815"/>
                  </a:lnTo>
                  <a:lnTo>
                    <a:pt x="1734" y="1759"/>
                  </a:lnTo>
                  <a:lnTo>
                    <a:pt x="1744" y="1703"/>
                  </a:lnTo>
                  <a:lnTo>
                    <a:pt x="1759" y="1650"/>
                  </a:lnTo>
                  <a:lnTo>
                    <a:pt x="1779" y="1597"/>
                  </a:lnTo>
                  <a:lnTo>
                    <a:pt x="1803" y="1545"/>
                  </a:lnTo>
                  <a:lnTo>
                    <a:pt x="1830" y="1497"/>
                  </a:lnTo>
                  <a:lnTo>
                    <a:pt x="1862" y="1450"/>
                  </a:lnTo>
                  <a:lnTo>
                    <a:pt x="1446" y="1450"/>
                  </a:lnTo>
                  <a:close/>
                  <a:moveTo>
                    <a:pt x="676" y="1450"/>
                  </a:moveTo>
                  <a:lnTo>
                    <a:pt x="680" y="1544"/>
                  </a:lnTo>
                  <a:lnTo>
                    <a:pt x="689" y="1638"/>
                  </a:lnTo>
                  <a:lnTo>
                    <a:pt x="700" y="1730"/>
                  </a:lnTo>
                  <a:lnTo>
                    <a:pt x="716" y="1820"/>
                  </a:lnTo>
                  <a:lnTo>
                    <a:pt x="735" y="1907"/>
                  </a:lnTo>
                  <a:lnTo>
                    <a:pt x="759" y="1992"/>
                  </a:lnTo>
                  <a:lnTo>
                    <a:pt x="849" y="1968"/>
                  </a:lnTo>
                  <a:lnTo>
                    <a:pt x="942" y="1946"/>
                  </a:lnTo>
                  <a:lnTo>
                    <a:pt x="1038" y="1930"/>
                  </a:lnTo>
                  <a:lnTo>
                    <a:pt x="1135" y="1917"/>
                  </a:lnTo>
                  <a:lnTo>
                    <a:pt x="1234" y="1908"/>
                  </a:lnTo>
                  <a:lnTo>
                    <a:pt x="1334" y="1904"/>
                  </a:lnTo>
                  <a:lnTo>
                    <a:pt x="1334" y="1450"/>
                  </a:lnTo>
                  <a:lnTo>
                    <a:pt x="676" y="1450"/>
                  </a:lnTo>
                  <a:close/>
                  <a:moveTo>
                    <a:pt x="113" y="1450"/>
                  </a:moveTo>
                  <a:lnTo>
                    <a:pt x="120" y="1536"/>
                  </a:lnTo>
                  <a:lnTo>
                    <a:pt x="132" y="1622"/>
                  </a:lnTo>
                  <a:lnTo>
                    <a:pt x="150" y="1706"/>
                  </a:lnTo>
                  <a:lnTo>
                    <a:pt x="174" y="1788"/>
                  </a:lnTo>
                  <a:lnTo>
                    <a:pt x="203" y="1869"/>
                  </a:lnTo>
                  <a:lnTo>
                    <a:pt x="237" y="1947"/>
                  </a:lnTo>
                  <a:lnTo>
                    <a:pt x="276" y="2023"/>
                  </a:lnTo>
                  <a:lnTo>
                    <a:pt x="321" y="2096"/>
                  </a:lnTo>
                  <a:lnTo>
                    <a:pt x="370" y="2167"/>
                  </a:lnTo>
                  <a:lnTo>
                    <a:pt x="435" y="2127"/>
                  </a:lnTo>
                  <a:lnTo>
                    <a:pt x="503" y="2091"/>
                  </a:lnTo>
                  <a:lnTo>
                    <a:pt x="576" y="2059"/>
                  </a:lnTo>
                  <a:lnTo>
                    <a:pt x="653" y="2027"/>
                  </a:lnTo>
                  <a:lnTo>
                    <a:pt x="627" y="1937"/>
                  </a:lnTo>
                  <a:lnTo>
                    <a:pt x="607" y="1843"/>
                  </a:lnTo>
                  <a:lnTo>
                    <a:pt x="590" y="1748"/>
                  </a:lnTo>
                  <a:lnTo>
                    <a:pt x="577" y="1650"/>
                  </a:lnTo>
                  <a:lnTo>
                    <a:pt x="569" y="1551"/>
                  </a:lnTo>
                  <a:lnTo>
                    <a:pt x="564" y="1450"/>
                  </a:lnTo>
                  <a:lnTo>
                    <a:pt x="113" y="1450"/>
                  </a:lnTo>
                  <a:close/>
                  <a:moveTo>
                    <a:pt x="2397" y="1296"/>
                  </a:moveTo>
                  <a:lnTo>
                    <a:pt x="2350" y="1298"/>
                  </a:lnTo>
                  <a:lnTo>
                    <a:pt x="2302" y="1304"/>
                  </a:lnTo>
                  <a:lnTo>
                    <a:pt x="2256" y="1314"/>
                  </a:lnTo>
                  <a:lnTo>
                    <a:pt x="2209" y="1329"/>
                  </a:lnTo>
                  <a:lnTo>
                    <a:pt x="2164" y="1347"/>
                  </a:lnTo>
                  <a:lnTo>
                    <a:pt x="2120" y="1370"/>
                  </a:lnTo>
                  <a:lnTo>
                    <a:pt x="2074" y="1399"/>
                  </a:lnTo>
                  <a:lnTo>
                    <a:pt x="2033" y="1432"/>
                  </a:lnTo>
                  <a:lnTo>
                    <a:pt x="1994" y="1468"/>
                  </a:lnTo>
                  <a:lnTo>
                    <a:pt x="1960" y="1507"/>
                  </a:lnTo>
                  <a:lnTo>
                    <a:pt x="1931" y="1549"/>
                  </a:lnTo>
                  <a:lnTo>
                    <a:pt x="1905" y="1592"/>
                  </a:lnTo>
                  <a:lnTo>
                    <a:pt x="1882" y="1638"/>
                  </a:lnTo>
                  <a:lnTo>
                    <a:pt x="1865" y="1685"/>
                  </a:lnTo>
                  <a:lnTo>
                    <a:pt x="1852" y="1735"/>
                  </a:lnTo>
                  <a:lnTo>
                    <a:pt x="1843" y="1784"/>
                  </a:lnTo>
                  <a:lnTo>
                    <a:pt x="1839" y="1835"/>
                  </a:lnTo>
                  <a:lnTo>
                    <a:pt x="1839" y="1887"/>
                  </a:lnTo>
                  <a:lnTo>
                    <a:pt x="1844" y="1937"/>
                  </a:lnTo>
                  <a:lnTo>
                    <a:pt x="1853" y="1988"/>
                  </a:lnTo>
                  <a:lnTo>
                    <a:pt x="1868" y="2038"/>
                  </a:lnTo>
                  <a:lnTo>
                    <a:pt x="1888" y="2088"/>
                  </a:lnTo>
                  <a:lnTo>
                    <a:pt x="1912" y="2136"/>
                  </a:lnTo>
                  <a:lnTo>
                    <a:pt x="1940" y="2179"/>
                  </a:lnTo>
                  <a:lnTo>
                    <a:pt x="1970" y="2220"/>
                  </a:lnTo>
                  <a:lnTo>
                    <a:pt x="2005" y="2256"/>
                  </a:lnTo>
                  <a:lnTo>
                    <a:pt x="2041" y="2289"/>
                  </a:lnTo>
                  <a:lnTo>
                    <a:pt x="2080" y="2319"/>
                  </a:lnTo>
                  <a:lnTo>
                    <a:pt x="2122" y="2345"/>
                  </a:lnTo>
                  <a:lnTo>
                    <a:pt x="2164" y="2367"/>
                  </a:lnTo>
                  <a:lnTo>
                    <a:pt x="2209" y="2386"/>
                  </a:lnTo>
                  <a:lnTo>
                    <a:pt x="2255" y="2400"/>
                  </a:lnTo>
                  <a:lnTo>
                    <a:pt x="2302" y="2410"/>
                  </a:lnTo>
                  <a:lnTo>
                    <a:pt x="2351" y="2416"/>
                  </a:lnTo>
                  <a:lnTo>
                    <a:pt x="2399" y="2418"/>
                  </a:lnTo>
                  <a:lnTo>
                    <a:pt x="2445" y="2416"/>
                  </a:lnTo>
                  <a:lnTo>
                    <a:pt x="2493" y="2411"/>
                  </a:lnTo>
                  <a:lnTo>
                    <a:pt x="2539" y="2400"/>
                  </a:lnTo>
                  <a:lnTo>
                    <a:pt x="2586" y="2386"/>
                  </a:lnTo>
                  <a:lnTo>
                    <a:pt x="2631" y="2367"/>
                  </a:lnTo>
                  <a:lnTo>
                    <a:pt x="2675" y="2344"/>
                  </a:lnTo>
                  <a:lnTo>
                    <a:pt x="2722" y="2315"/>
                  </a:lnTo>
                  <a:lnTo>
                    <a:pt x="2765" y="2280"/>
                  </a:lnTo>
                  <a:lnTo>
                    <a:pt x="2805" y="2242"/>
                  </a:lnTo>
                  <a:lnTo>
                    <a:pt x="2840" y="2200"/>
                  </a:lnTo>
                  <a:lnTo>
                    <a:pt x="2871" y="2156"/>
                  </a:lnTo>
                  <a:lnTo>
                    <a:pt x="2898" y="2108"/>
                  </a:lnTo>
                  <a:lnTo>
                    <a:pt x="2921" y="2058"/>
                  </a:lnTo>
                  <a:lnTo>
                    <a:pt x="2938" y="2005"/>
                  </a:lnTo>
                  <a:lnTo>
                    <a:pt x="2950" y="1950"/>
                  </a:lnTo>
                  <a:lnTo>
                    <a:pt x="2956" y="1896"/>
                  </a:lnTo>
                  <a:lnTo>
                    <a:pt x="2957" y="1840"/>
                  </a:lnTo>
                  <a:lnTo>
                    <a:pt x="2953" y="1786"/>
                  </a:lnTo>
                  <a:lnTo>
                    <a:pt x="2944" y="1733"/>
                  </a:lnTo>
                  <a:lnTo>
                    <a:pt x="2929" y="1679"/>
                  </a:lnTo>
                  <a:lnTo>
                    <a:pt x="2908" y="1628"/>
                  </a:lnTo>
                  <a:lnTo>
                    <a:pt x="2883" y="1579"/>
                  </a:lnTo>
                  <a:lnTo>
                    <a:pt x="2856" y="1535"/>
                  </a:lnTo>
                  <a:lnTo>
                    <a:pt x="2825" y="1495"/>
                  </a:lnTo>
                  <a:lnTo>
                    <a:pt x="2791" y="1458"/>
                  </a:lnTo>
                  <a:lnTo>
                    <a:pt x="2754" y="1425"/>
                  </a:lnTo>
                  <a:lnTo>
                    <a:pt x="2716" y="1396"/>
                  </a:lnTo>
                  <a:lnTo>
                    <a:pt x="2674" y="1369"/>
                  </a:lnTo>
                  <a:lnTo>
                    <a:pt x="2631" y="1347"/>
                  </a:lnTo>
                  <a:lnTo>
                    <a:pt x="2587" y="1329"/>
                  </a:lnTo>
                  <a:lnTo>
                    <a:pt x="2540" y="1315"/>
                  </a:lnTo>
                  <a:lnTo>
                    <a:pt x="2493" y="1305"/>
                  </a:lnTo>
                  <a:lnTo>
                    <a:pt x="2445" y="1299"/>
                  </a:lnTo>
                  <a:lnTo>
                    <a:pt x="2397" y="1296"/>
                  </a:lnTo>
                  <a:close/>
                  <a:moveTo>
                    <a:pt x="2021" y="796"/>
                  </a:moveTo>
                  <a:lnTo>
                    <a:pt x="1930" y="821"/>
                  </a:lnTo>
                  <a:lnTo>
                    <a:pt x="1837" y="841"/>
                  </a:lnTo>
                  <a:lnTo>
                    <a:pt x="1741" y="858"/>
                  </a:lnTo>
                  <a:lnTo>
                    <a:pt x="1644" y="871"/>
                  </a:lnTo>
                  <a:lnTo>
                    <a:pt x="1546" y="880"/>
                  </a:lnTo>
                  <a:lnTo>
                    <a:pt x="1446" y="885"/>
                  </a:lnTo>
                  <a:lnTo>
                    <a:pt x="1446" y="1338"/>
                  </a:lnTo>
                  <a:lnTo>
                    <a:pt x="1970" y="1338"/>
                  </a:lnTo>
                  <a:lnTo>
                    <a:pt x="2016" y="1304"/>
                  </a:lnTo>
                  <a:lnTo>
                    <a:pt x="2064" y="1272"/>
                  </a:lnTo>
                  <a:lnTo>
                    <a:pt x="2099" y="1254"/>
                  </a:lnTo>
                  <a:lnTo>
                    <a:pt x="2091" y="1158"/>
                  </a:lnTo>
                  <a:lnTo>
                    <a:pt x="2080" y="1064"/>
                  </a:lnTo>
                  <a:lnTo>
                    <a:pt x="2064" y="973"/>
                  </a:lnTo>
                  <a:lnTo>
                    <a:pt x="2044" y="883"/>
                  </a:lnTo>
                  <a:lnTo>
                    <a:pt x="2021" y="796"/>
                  </a:lnTo>
                  <a:close/>
                  <a:moveTo>
                    <a:pt x="759" y="796"/>
                  </a:moveTo>
                  <a:lnTo>
                    <a:pt x="735" y="881"/>
                  </a:lnTo>
                  <a:lnTo>
                    <a:pt x="716" y="969"/>
                  </a:lnTo>
                  <a:lnTo>
                    <a:pt x="700" y="1059"/>
                  </a:lnTo>
                  <a:lnTo>
                    <a:pt x="689" y="1151"/>
                  </a:lnTo>
                  <a:lnTo>
                    <a:pt x="680" y="1244"/>
                  </a:lnTo>
                  <a:lnTo>
                    <a:pt x="676" y="1338"/>
                  </a:lnTo>
                  <a:lnTo>
                    <a:pt x="1334" y="1338"/>
                  </a:lnTo>
                  <a:lnTo>
                    <a:pt x="1334" y="885"/>
                  </a:lnTo>
                  <a:lnTo>
                    <a:pt x="1234" y="880"/>
                  </a:lnTo>
                  <a:lnTo>
                    <a:pt x="1135" y="871"/>
                  </a:lnTo>
                  <a:lnTo>
                    <a:pt x="1038" y="858"/>
                  </a:lnTo>
                  <a:lnTo>
                    <a:pt x="942" y="841"/>
                  </a:lnTo>
                  <a:lnTo>
                    <a:pt x="849" y="821"/>
                  </a:lnTo>
                  <a:lnTo>
                    <a:pt x="759" y="796"/>
                  </a:lnTo>
                  <a:close/>
                  <a:moveTo>
                    <a:pt x="370" y="621"/>
                  </a:moveTo>
                  <a:lnTo>
                    <a:pt x="321" y="692"/>
                  </a:lnTo>
                  <a:lnTo>
                    <a:pt x="276" y="765"/>
                  </a:lnTo>
                  <a:lnTo>
                    <a:pt x="237" y="841"/>
                  </a:lnTo>
                  <a:lnTo>
                    <a:pt x="203" y="919"/>
                  </a:lnTo>
                  <a:lnTo>
                    <a:pt x="174" y="1000"/>
                  </a:lnTo>
                  <a:lnTo>
                    <a:pt x="150" y="1082"/>
                  </a:lnTo>
                  <a:lnTo>
                    <a:pt x="132" y="1166"/>
                  </a:lnTo>
                  <a:lnTo>
                    <a:pt x="120" y="1251"/>
                  </a:lnTo>
                  <a:lnTo>
                    <a:pt x="113" y="1338"/>
                  </a:lnTo>
                  <a:lnTo>
                    <a:pt x="564" y="1338"/>
                  </a:lnTo>
                  <a:lnTo>
                    <a:pt x="569" y="1238"/>
                  </a:lnTo>
                  <a:lnTo>
                    <a:pt x="577" y="1139"/>
                  </a:lnTo>
                  <a:lnTo>
                    <a:pt x="590" y="1040"/>
                  </a:lnTo>
                  <a:lnTo>
                    <a:pt x="607" y="944"/>
                  </a:lnTo>
                  <a:lnTo>
                    <a:pt x="627" y="851"/>
                  </a:lnTo>
                  <a:lnTo>
                    <a:pt x="653" y="760"/>
                  </a:lnTo>
                  <a:lnTo>
                    <a:pt x="576" y="730"/>
                  </a:lnTo>
                  <a:lnTo>
                    <a:pt x="503" y="696"/>
                  </a:lnTo>
                  <a:lnTo>
                    <a:pt x="435" y="661"/>
                  </a:lnTo>
                  <a:lnTo>
                    <a:pt x="370" y="621"/>
                  </a:lnTo>
                  <a:close/>
                  <a:moveTo>
                    <a:pt x="2409" y="621"/>
                  </a:moveTo>
                  <a:lnTo>
                    <a:pt x="2345" y="660"/>
                  </a:lnTo>
                  <a:lnTo>
                    <a:pt x="2276" y="696"/>
                  </a:lnTo>
                  <a:lnTo>
                    <a:pt x="2203" y="730"/>
                  </a:lnTo>
                  <a:lnTo>
                    <a:pt x="2127" y="760"/>
                  </a:lnTo>
                  <a:lnTo>
                    <a:pt x="2150" y="846"/>
                  </a:lnTo>
                  <a:lnTo>
                    <a:pt x="2170" y="934"/>
                  </a:lnTo>
                  <a:lnTo>
                    <a:pt x="2187" y="1025"/>
                  </a:lnTo>
                  <a:lnTo>
                    <a:pt x="2199" y="1117"/>
                  </a:lnTo>
                  <a:lnTo>
                    <a:pt x="2208" y="1210"/>
                  </a:lnTo>
                  <a:lnTo>
                    <a:pt x="2266" y="1196"/>
                  </a:lnTo>
                  <a:lnTo>
                    <a:pt x="2322" y="1188"/>
                  </a:lnTo>
                  <a:lnTo>
                    <a:pt x="2380" y="1184"/>
                  </a:lnTo>
                  <a:lnTo>
                    <a:pt x="2437" y="1185"/>
                  </a:lnTo>
                  <a:lnTo>
                    <a:pt x="2494" y="1191"/>
                  </a:lnTo>
                  <a:lnTo>
                    <a:pt x="2549" y="1201"/>
                  </a:lnTo>
                  <a:lnTo>
                    <a:pt x="2604" y="1217"/>
                  </a:lnTo>
                  <a:lnTo>
                    <a:pt x="2657" y="1237"/>
                  </a:lnTo>
                  <a:lnTo>
                    <a:pt x="2644" y="1152"/>
                  </a:lnTo>
                  <a:lnTo>
                    <a:pt x="2626" y="1068"/>
                  </a:lnTo>
                  <a:lnTo>
                    <a:pt x="2602" y="987"/>
                  </a:lnTo>
                  <a:lnTo>
                    <a:pt x="2573" y="909"/>
                  </a:lnTo>
                  <a:lnTo>
                    <a:pt x="2538" y="832"/>
                  </a:lnTo>
                  <a:lnTo>
                    <a:pt x="2500" y="759"/>
                  </a:lnTo>
                  <a:lnTo>
                    <a:pt x="2457" y="688"/>
                  </a:lnTo>
                  <a:lnTo>
                    <a:pt x="2409" y="621"/>
                  </a:lnTo>
                  <a:close/>
                  <a:moveTo>
                    <a:pt x="1797" y="179"/>
                  </a:moveTo>
                  <a:lnTo>
                    <a:pt x="1825" y="206"/>
                  </a:lnTo>
                  <a:lnTo>
                    <a:pt x="1869" y="257"/>
                  </a:lnTo>
                  <a:lnTo>
                    <a:pt x="1913" y="312"/>
                  </a:lnTo>
                  <a:lnTo>
                    <a:pt x="1953" y="372"/>
                  </a:lnTo>
                  <a:lnTo>
                    <a:pt x="1991" y="436"/>
                  </a:lnTo>
                  <a:lnTo>
                    <a:pt x="2028" y="505"/>
                  </a:lnTo>
                  <a:lnTo>
                    <a:pt x="2061" y="578"/>
                  </a:lnTo>
                  <a:lnTo>
                    <a:pt x="2091" y="654"/>
                  </a:lnTo>
                  <a:lnTo>
                    <a:pt x="2158" y="628"/>
                  </a:lnTo>
                  <a:lnTo>
                    <a:pt x="2220" y="598"/>
                  </a:lnTo>
                  <a:lnTo>
                    <a:pt x="2281" y="568"/>
                  </a:lnTo>
                  <a:lnTo>
                    <a:pt x="2337" y="534"/>
                  </a:lnTo>
                  <a:lnTo>
                    <a:pt x="2281" y="476"/>
                  </a:lnTo>
                  <a:lnTo>
                    <a:pt x="2221" y="421"/>
                  </a:lnTo>
                  <a:lnTo>
                    <a:pt x="2158" y="369"/>
                  </a:lnTo>
                  <a:lnTo>
                    <a:pt x="2091" y="323"/>
                  </a:lnTo>
                  <a:lnTo>
                    <a:pt x="2022" y="280"/>
                  </a:lnTo>
                  <a:lnTo>
                    <a:pt x="1950" y="242"/>
                  </a:lnTo>
                  <a:lnTo>
                    <a:pt x="1874" y="207"/>
                  </a:lnTo>
                  <a:lnTo>
                    <a:pt x="1797" y="179"/>
                  </a:lnTo>
                  <a:close/>
                  <a:moveTo>
                    <a:pt x="983" y="179"/>
                  </a:moveTo>
                  <a:lnTo>
                    <a:pt x="913" y="204"/>
                  </a:lnTo>
                  <a:lnTo>
                    <a:pt x="845" y="234"/>
                  </a:lnTo>
                  <a:lnTo>
                    <a:pt x="780" y="267"/>
                  </a:lnTo>
                  <a:lnTo>
                    <a:pt x="716" y="305"/>
                  </a:lnTo>
                  <a:lnTo>
                    <a:pt x="655" y="345"/>
                  </a:lnTo>
                  <a:lnTo>
                    <a:pt x="595" y="391"/>
                  </a:lnTo>
                  <a:lnTo>
                    <a:pt x="538" y="439"/>
                  </a:lnTo>
                  <a:lnTo>
                    <a:pt x="483" y="491"/>
                  </a:lnTo>
                  <a:lnTo>
                    <a:pt x="442" y="534"/>
                  </a:lnTo>
                  <a:lnTo>
                    <a:pt x="498" y="568"/>
                  </a:lnTo>
                  <a:lnTo>
                    <a:pt x="559" y="598"/>
                  </a:lnTo>
                  <a:lnTo>
                    <a:pt x="621" y="628"/>
                  </a:lnTo>
                  <a:lnTo>
                    <a:pt x="688" y="654"/>
                  </a:lnTo>
                  <a:lnTo>
                    <a:pt x="718" y="578"/>
                  </a:lnTo>
                  <a:lnTo>
                    <a:pt x="752" y="505"/>
                  </a:lnTo>
                  <a:lnTo>
                    <a:pt x="787" y="436"/>
                  </a:lnTo>
                  <a:lnTo>
                    <a:pt x="825" y="372"/>
                  </a:lnTo>
                  <a:lnTo>
                    <a:pt x="867" y="312"/>
                  </a:lnTo>
                  <a:lnTo>
                    <a:pt x="909" y="257"/>
                  </a:lnTo>
                  <a:lnTo>
                    <a:pt x="954" y="206"/>
                  </a:lnTo>
                  <a:lnTo>
                    <a:pt x="983" y="179"/>
                  </a:lnTo>
                  <a:close/>
                  <a:moveTo>
                    <a:pt x="1446" y="116"/>
                  </a:moveTo>
                  <a:lnTo>
                    <a:pt x="1446" y="772"/>
                  </a:lnTo>
                  <a:lnTo>
                    <a:pt x="1539" y="768"/>
                  </a:lnTo>
                  <a:lnTo>
                    <a:pt x="1632" y="760"/>
                  </a:lnTo>
                  <a:lnTo>
                    <a:pt x="1723" y="748"/>
                  </a:lnTo>
                  <a:lnTo>
                    <a:pt x="1813" y="732"/>
                  </a:lnTo>
                  <a:lnTo>
                    <a:pt x="1900" y="713"/>
                  </a:lnTo>
                  <a:lnTo>
                    <a:pt x="1984" y="689"/>
                  </a:lnTo>
                  <a:lnTo>
                    <a:pt x="1955" y="615"/>
                  </a:lnTo>
                  <a:lnTo>
                    <a:pt x="1923" y="547"/>
                  </a:lnTo>
                  <a:lnTo>
                    <a:pt x="1889" y="482"/>
                  </a:lnTo>
                  <a:lnTo>
                    <a:pt x="1851" y="421"/>
                  </a:lnTo>
                  <a:lnTo>
                    <a:pt x="1813" y="365"/>
                  </a:lnTo>
                  <a:lnTo>
                    <a:pt x="1772" y="315"/>
                  </a:lnTo>
                  <a:lnTo>
                    <a:pt x="1729" y="269"/>
                  </a:lnTo>
                  <a:lnTo>
                    <a:pt x="1685" y="230"/>
                  </a:lnTo>
                  <a:lnTo>
                    <a:pt x="1639" y="195"/>
                  </a:lnTo>
                  <a:lnTo>
                    <a:pt x="1592" y="166"/>
                  </a:lnTo>
                  <a:lnTo>
                    <a:pt x="1545" y="144"/>
                  </a:lnTo>
                  <a:lnTo>
                    <a:pt x="1495" y="127"/>
                  </a:lnTo>
                  <a:lnTo>
                    <a:pt x="1446" y="116"/>
                  </a:lnTo>
                  <a:close/>
                  <a:moveTo>
                    <a:pt x="1334" y="116"/>
                  </a:moveTo>
                  <a:lnTo>
                    <a:pt x="1284" y="127"/>
                  </a:lnTo>
                  <a:lnTo>
                    <a:pt x="1235" y="144"/>
                  </a:lnTo>
                  <a:lnTo>
                    <a:pt x="1187" y="166"/>
                  </a:lnTo>
                  <a:lnTo>
                    <a:pt x="1140" y="195"/>
                  </a:lnTo>
                  <a:lnTo>
                    <a:pt x="1095" y="230"/>
                  </a:lnTo>
                  <a:lnTo>
                    <a:pt x="1050" y="269"/>
                  </a:lnTo>
                  <a:lnTo>
                    <a:pt x="1008" y="315"/>
                  </a:lnTo>
                  <a:lnTo>
                    <a:pt x="966" y="365"/>
                  </a:lnTo>
                  <a:lnTo>
                    <a:pt x="927" y="421"/>
                  </a:lnTo>
                  <a:lnTo>
                    <a:pt x="891" y="482"/>
                  </a:lnTo>
                  <a:lnTo>
                    <a:pt x="856" y="547"/>
                  </a:lnTo>
                  <a:lnTo>
                    <a:pt x="824" y="615"/>
                  </a:lnTo>
                  <a:lnTo>
                    <a:pt x="795" y="689"/>
                  </a:lnTo>
                  <a:lnTo>
                    <a:pt x="879" y="713"/>
                  </a:lnTo>
                  <a:lnTo>
                    <a:pt x="966" y="732"/>
                  </a:lnTo>
                  <a:lnTo>
                    <a:pt x="1056" y="748"/>
                  </a:lnTo>
                  <a:lnTo>
                    <a:pt x="1147" y="760"/>
                  </a:lnTo>
                  <a:lnTo>
                    <a:pt x="1240" y="768"/>
                  </a:lnTo>
                  <a:lnTo>
                    <a:pt x="1334" y="772"/>
                  </a:lnTo>
                  <a:lnTo>
                    <a:pt x="1334" y="116"/>
                  </a:lnTo>
                  <a:close/>
                  <a:moveTo>
                    <a:pt x="1379" y="0"/>
                  </a:moveTo>
                  <a:lnTo>
                    <a:pt x="1400" y="0"/>
                  </a:lnTo>
                  <a:lnTo>
                    <a:pt x="1495" y="4"/>
                  </a:lnTo>
                  <a:lnTo>
                    <a:pt x="1587" y="14"/>
                  </a:lnTo>
                  <a:lnTo>
                    <a:pt x="1678" y="30"/>
                  </a:lnTo>
                  <a:lnTo>
                    <a:pt x="1766" y="52"/>
                  </a:lnTo>
                  <a:lnTo>
                    <a:pt x="1853" y="80"/>
                  </a:lnTo>
                  <a:lnTo>
                    <a:pt x="1937" y="112"/>
                  </a:lnTo>
                  <a:lnTo>
                    <a:pt x="2018" y="151"/>
                  </a:lnTo>
                  <a:lnTo>
                    <a:pt x="2096" y="193"/>
                  </a:lnTo>
                  <a:lnTo>
                    <a:pt x="2171" y="241"/>
                  </a:lnTo>
                  <a:lnTo>
                    <a:pt x="2243" y="294"/>
                  </a:lnTo>
                  <a:lnTo>
                    <a:pt x="2311" y="350"/>
                  </a:lnTo>
                  <a:lnTo>
                    <a:pt x="2376" y="411"/>
                  </a:lnTo>
                  <a:lnTo>
                    <a:pt x="2435" y="476"/>
                  </a:lnTo>
                  <a:lnTo>
                    <a:pt x="2492" y="545"/>
                  </a:lnTo>
                  <a:lnTo>
                    <a:pt x="2544" y="617"/>
                  </a:lnTo>
                  <a:lnTo>
                    <a:pt x="2591" y="693"/>
                  </a:lnTo>
                  <a:lnTo>
                    <a:pt x="2633" y="772"/>
                  </a:lnTo>
                  <a:lnTo>
                    <a:pt x="2671" y="853"/>
                  </a:lnTo>
                  <a:lnTo>
                    <a:pt x="2704" y="938"/>
                  </a:lnTo>
                  <a:lnTo>
                    <a:pt x="2730" y="1025"/>
                  </a:lnTo>
                  <a:lnTo>
                    <a:pt x="2751" y="1115"/>
                  </a:lnTo>
                  <a:lnTo>
                    <a:pt x="2766" y="1207"/>
                  </a:lnTo>
                  <a:lnTo>
                    <a:pt x="2776" y="1301"/>
                  </a:lnTo>
                  <a:lnTo>
                    <a:pt x="2816" y="1330"/>
                  </a:lnTo>
                  <a:lnTo>
                    <a:pt x="2854" y="1362"/>
                  </a:lnTo>
                  <a:lnTo>
                    <a:pt x="2889" y="1399"/>
                  </a:lnTo>
                  <a:lnTo>
                    <a:pt x="2923" y="1437"/>
                  </a:lnTo>
                  <a:lnTo>
                    <a:pt x="2953" y="1479"/>
                  </a:lnTo>
                  <a:lnTo>
                    <a:pt x="2980" y="1522"/>
                  </a:lnTo>
                  <a:lnTo>
                    <a:pt x="3007" y="1576"/>
                  </a:lnTo>
                  <a:lnTo>
                    <a:pt x="3030" y="1631"/>
                  </a:lnTo>
                  <a:lnTo>
                    <a:pt x="3048" y="1686"/>
                  </a:lnTo>
                  <a:lnTo>
                    <a:pt x="3060" y="1743"/>
                  </a:lnTo>
                  <a:lnTo>
                    <a:pt x="3067" y="1801"/>
                  </a:lnTo>
                  <a:lnTo>
                    <a:pt x="3069" y="1859"/>
                  </a:lnTo>
                  <a:lnTo>
                    <a:pt x="3067" y="1918"/>
                  </a:lnTo>
                  <a:lnTo>
                    <a:pt x="3059" y="1976"/>
                  </a:lnTo>
                  <a:lnTo>
                    <a:pt x="3046" y="2034"/>
                  </a:lnTo>
                  <a:lnTo>
                    <a:pt x="3027" y="2093"/>
                  </a:lnTo>
                  <a:lnTo>
                    <a:pt x="3003" y="2149"/>
                  </a:lnTo>
                  <a:lnTo>
                    <a:pt x="2974" y="2202"/>
                  </a:lnTo>
                  <a:lnTo>
                    <a:pt x="2942" y="2253"/>
                  </a:lnTo>
                  <a:lnTo>
                    <a:pt x="2903" y="2301"/>
                  </a:lnTo>
                  <a:lnTo>
                    <a:pt x="2862" y="2344"/>
                  </a:lnTo>
                  <a:lnTo>
                    <a:pt x="3286" y="3087"/>
                  </a:lnTo>
                  <a:lnTo>
                    <a:pt x="3297" y="3110"/>
                  </a:lnTo>
                  <a:lnTo>
                    <a:pt x="3304" y="3135"/>
                  </a:lnTo>
                  <a:lnTo>
                    <a:pt x="3307" y="3160"/>
                  </a:lnTo>
                  <a:lnTo>
                    <a:pt x="3307" y="3185"/>
                  </a:lnTo>
                  <a:lnTo>
                    <a:pt x="3302" y="3210"/>
                  </a:lnTo>
                  <a:lnTo>
                    <a:pt x="3293" y="3235"/>
                  </a:lnTo>
                  <a:lnTo>
                    <a:pt x="3281" y="3257"/>
                  </a:lnTo>
                  <a:lnTo>
                    <a:pt x="3266" y="3277"/>
                  </a:lnTo>
                  <a:lnTo>
                    <a:pt x="3246" y="3294"/>
                  </a:lnTo>
                  <a:lnTo>
                    <a:pt x="3225" y="3309"/>
                  </a:lnTo>
                  <a:lnTo>
                    <a:pt x="3200" y="3321"/>
                  </a:lnTo>
                  <a:lnTo>
                    <a:pt x="3173" y="3328"/>
                  </a:lnTo>
                  <a:lnTo>
                    <a:pt x="3146" y="3331"/>
                  </a:lnTo>
                  <a:lnTo>
                    <a:pt x="3123" y="3329"/>
                  </a:lnTo>
                  <a:lnTo>
                    <a:pt x="3102" y="3325"/>
                  </a:lnTo>
                  <a:lnTo>
                    <a:pt x="3078" y="3316"/>
                  </a:lnTo>
                  <a:lnTo>
                    <a:pt x="3056" y="3304"/>
                  </a:lnTo>
                  <a:lnTo>
                    <a:pt x="3036" y="3288"/>
                  </a:lnTo>
                  <a:lnTo>
                    <a:pt x="3018" y="3270"/>
                  </a:lnTo>
                  <a:lnTo>
                    <a:pt x="3004" y="3249"/>
                  </a:lnTo>
                  <a:lnTo>
                    <a:pt x="2580" y="2505"/>
                  </a:lnTo>
                  <a:lnTo>
                    <a:pt x="2520" y="2519"/>
                  </a:lnTo>
                  <a:lnTo>
                    <a:pt x="2460" y="2528"/>
                  </a:lnTo>
                  <a:lnTo>
                    <a:pt x="2399" y="2530"/>
                  </a:lnTo>
                  <a:lnTo>
                    <a:pt x="2340" y="2528"/>
                  </a:lnTo>
                  <a:lnTo>
                    <a:pt x="2282" y="2520"/>
                  </a:lnTo>
                  <a:lnTo>
                    <a:pt x="2225" y="2508"/>
                  </a:lnTo>
                  <a:lnTo>
                    <a:pt x="2152" y="2560"/>
                  </a:lnTo>
                  <a:lnTo>
                    <a:pt x="2076" y="2606"/>
                  </a:lnTo>
                  <a:lnTo>
                    <a:pt x="1999" y="2648"/>
                  </a:lnTo>
                  <a:lnTo>
                    <a:pt x="1918" y="2684"/>
                  </a:lnTo>
                  <a:lnTo>
                    <a:pt x="1836" y="2714"/>
                  </a:lnTo>
                  <a:lnTo>
                    <a:pt x="1752" y="2741"/>
                  </a:lnTo>
                  <a:lnTo>
                    <a:pt x="1666" y="2761"/>
                  </a:lnTo>
                  <a:lnTo>
                    <a:pt x="1579" y="2775"/>
                  </a:lnTo>
                  <a:lnTo>
                    <a:pt x="1490" y="2784"/>
                  </a:lnTo>
                  <a:lnTo>
                    <a:pt x="1400" y="2787"/>
                  </a:lnTo>
                  <a:lnTo>
                    <a:pt x="1389" y="2788"/>
                  </a:lnTo>
                  <a:lnTo>
                    <a:pt x="1379" y="2787"/>
                  </a:lnTo>
                  <a:lnTo>
                    <a:pt x="1294" y="2784"/>
                  </a:lnTo>
                  <a:lnTo>
                    <a:pt x="1211" y="2776"/>
                  </a:lnTo>
                  <a:lnTo>
                    <a:pt x="1128" y="2763"/>
                  </a:lnTo>
                  <a:lnTo>
                    <a:pt x="1046" y="2745"/>
                  </a:lnTo>
                  <a:lnTo>
                    <a:pt x="966" y="2723"/>
                  </a:lnTo>
                  <a:lnTo>
                    <a:pt x="889" y="2695"/>
                  </a:lnTo>
                  <a:lnTo>
                    <a:pt x="813" y="2663"/>
                  </a:lnTo>
                  <a:lnTo>
                    <a:pt x="738" y="2626"/>
                  </a:lnTo>
                  <a:lnTo>
                    <a:pt x="667" y="2585"/>
                  </a:lnTo>
                  <a:lnTo>
                    <a:pt x="597" y="2539"/>
                  </a:lnTo>
                  <a:lnTo>
                    <a:pt x="530" y="2489"/>
                  </a:lnTo>
                  <a:lnTo>
                    <a:pt x="465" y="2435"/>
                  </a:lnTo>
                  <a:lnTo>
                    <a:pt x="404" y="2376"/>
                  </a:lnTo>
                  <a:lnTo>
                    <a:pt x="346" y="2314"/>
                  </a:lnTo>
                  <a:lnTo>
                    <a:pt x="293" y="2249"/>
                  </a:lnTo>
                  <a:lnTo>
                    <a:pt x="243" y="2181"/>
                  </a:lnTo>
                  <a:lnTo>
                    <a:pt x="198" y="2111"/>
                  </a:lnTo>
                  <a:lnTo>
                    <a:pt x="157" y="2038"/>
                  </a:lnTo>
                  <a:lnTo>
                    <a:pt x="121" y="1964"/>
                  </a:lnTo>
                  <a:lnTo>
                    <a:pt x="89" y="1887"/>
                  </a:lnTo>
                  <a:lnTo>
                    <a:pt x="63" y="1809"/>
                  </a:lnTo>
                  <a:lnTo>
                    <a:pt x="40" y="1728"/>
                  </a:lnTo>
                  <a:lnTo>
                    <a:pt x="23" y="1647"/>
                  </a:lnTo>
                  <a:lnTo>
                    <a:pt x="10" y="1564"/>
                  </a:lnTo>
                  <a:lnTo>
                    <a:pt x="3" y="1479"/>
                  </a:lnTo>
                  <a:lnTo>
                    <a:pt x="0" y="1394"/>
                  </a:lnTo>
                  <a:lnTo>
                    <a:pt x="3" y="1309"/>
                  </a:lnTo>
                  <a:lnTo>
                    <a:pt x="10" y="1225"/>
                  </a:lnTo>
                  <a:lnTo>
                    <a:pt x="23" y="1142"/>
                  </a:lnTo>
                  <a:lnTo>
                    <a:pt x="40" y="1060"/>
                  </a:lnTo>
                  <a:lnTo>
                    <a:pt x="63" y="980"/>
                  </a:lnTo>
                  <a:lnTo>
                    <a:pt x="89" y="901"/>
                  </a:lnTo>
                  <a:lnTo>
                    <a:pt x="121" y="825"/>
                  </a:lnTo>
                  <a:lnTo>
                    <a:pt x="157" y="750"/>
                  </a:lnTo>
                  <a:lnTo>
                    <a:pt x="198" y="677"/>
                  </a:lnTo>
                  <a:lnTo>
                    <a:pt x="243" y="606"/>
                  </a:lnTo>
                  <a:lnTo>
                    <a:pt x="293" y="539"/>
                  </a:lnTo>
                  <a:lnTo>
                    <a:pt x="346" y="474"/>
                  </a:lnTo>
                  <a:lnTo>
                    <a:pt x="404" y="412"/>
                  </a:lnTo>
                  <a:lnTo>
                    <a:pt x="465" y="353"/>
                  </a:lnTo>
                  <a:lnTo>
                    <a:pt x="530" y="299"/>
                  </a:lnTo>
                  <a:lnTo>
                    <a:pt x="597" y="249"/>
                  </a:lnTo>
                  <a:lnTo>
                    <a:pt x="667" y="203"/>
                  </a:lnTo>
                  <a:lnTo>
                    <a:pt x="738" y="162"/>
                  </a:lnTo>
                  <a:lnTo>
                    <a:pt x="813" y="125"/>
                  </a:lnTo>
                  <a:lnTo>
                    <a:pt x="889" y="93"/>
                  </a:lnTo>
                  <a:lnTo>
                    <a:pt x="966" y="66"/>
                  </a:lnTo>
                  <a:lnTo>
                    <a:pt x="1046" y="42"/>
                  </a:lnTo>
                  <a:lnTo>
                    <a:pt x="1128" y="24"/>
                  </a:lnTo>
                  <a:lnTo>
                    <a:pt x="1211" y="11"/>
                  </a:lnTo>
                  <a:lnTo>
                    <a:pt x="1294" y="3"/>
                  </a:lnTo>
                  <a:lnTo>
                    <a:pt x="13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34" name="Group 633"/>
          <p:cNvGrpSpPr/>
          <p:nvPr/>
        </p:nvGrpSpPr>
        <p:grpSpPr>
          <a:xfrm flipH="1">
            <a:off x="5445428" y="3744674"/>
            <a:ext cx="357154" cy="352799"/>
            <a:chOff x="5089525" y="3619500"/>
            <a:chExt cx="520701" cy="51435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29" name="Freeform 423"/>
            <p:cNvSpPr>
              <a:spLocks noEditPoints="1"/>
            </p:cNvSpPr>
            <p:nvPr/>
          </p:nvSpPr>
          <p:spPr bwMode="auto">
            <a:xfrm>
              <a:off x="5237163" y="3619500"/>
              <a:ext cx="225425" cy="193675"/>
            </a:xfrm>
            <a:custGeom>
              <a:avLst/>
              <a:gdLst>
                <a:gd name="T0" fmla="*/ 122 w 1566"/>
                <a:gd name="T1" fmla="*/ 959 h 1340"/>
                <a:gd name="T2" fmla="*/ 134 w 1566"/>
                <a:gd name="T3" fmla="*/ 995 h 1340"/>
                <a:gd name="T4" fmla="*/ 164 w 1566"/>
                <a:gd name="T5" fmla="*/ 1016 h 1340"/>
                <a:gd name="T6" fmla="*/ 1383 w 1566"/>
                <a:gd name="T7" fmla="*/ 1019 h 1340"/>
                <a:gd name="T8" fmla="*/ 1418 w 1566"/>
                <a:gd name="T9" fmla="*/ 1007 h 1340"/>
                <a:gd name="T10" fmla="*/ 1440 w 1566"/>
                <a:gd name="T11" fmla="*/ 978 h 1340"/>
                <a:gd name="T12" fmla="*/ 1443 w 1566"/>
                <a:gd name="T13" fmla="*/ 916 h 1340"/>
                <a:gd name="T14" fmla="*/ 183 w 1566"/>
                <a:gd name="T15" fmla="*/ 124 h 1340"/>
                <a:gd name="T16" fmla="*/ 148 w 1566"/>
                <a:gd name="T17" fmla="*/ 135 h 1340"/>
                <a:gd name="T18" fmla="*/ 126 w 1566"/>
                <a:gd name="T19" fmla="*/ 164 h 1340"/>
                <a:gd name="T20" fmla="*/ 122 w 1566"/>
                <a:gd name="T21" fmla="*/ 793 h 1340"/>
                <a:gd name="T22" fmla="*/ 1443 w 1566"/>
                <a:gd name="T23" fmla="*/ 184 h 1340"/>
                <a:gd name="T24" fmla="*/ 1431 w 1566"/>
                <a:gd name="T25" fmla="*/ 148 h 1340"/>
                <a:gd name="T26" fmla="*/ 1402 w 1566"/>
                <a:gd name="T27" fmla="*/ 126 h 1340"/>
                <a:gd name="T28" fmla="*/ 183 w 1566"/>
                <a:gd name="T29" fmla="*/ 124 h 1340"/>
                <a:gd name="T30" fmla="*/ 1383 w 1566"/>
                <a:gd name="T31" fmla="*/ 0 h 1340"/>
                <a:gd name="T32" fmla="*/ 1446 w 1566"/>
                <a:gd name="T33" fmla="*/ 12 h 1340"/>
                <a:gd name="T34" fmla="*/ 1501 w 1566"/>
                <a:gd name="T35" fmla="*/ 44 h 1340"/>
                <a:gd name="T36" fmla="*/ 1540 w 1566"/>
                <a:gd name="T37" fmla="*/ 91 h 1340"/>
                <a:gd name="T38" fmla="*/ 1563 w 1566"/>
                <a:gd name="T39" fmla="*/ 150 h 1340"/>
                <a:gd name="T40" fmla="*/ 1566 w 1566"/>
                <a:gd name="T41" fmla="*/ 959 h 1340"/>
                <a:gd name="T42" fmla="*/ 1555 w 1566"/>
                <a:gd name="T43" fmla="*/ 1024 h 1340"/>
                <a:gd name="T44" fmla="*/ 1523 w 1566"/>
                <a:gd name="T45" fmla="*/ 1077 h 1340"/>
                <a:gd name="T46" fmla="*/ 1475 w 1566"/>
                <a:gd name="T47" fmla="*/ 1118 h 1340"/>
                <a:gd name="T48" fmla="*/ 1416 w 1566"/>
                <a:gd name="T49" fmla="*/ 1140 h 1340"/>
                <a:gd name="T50" fmla="*/ 844 w 1566"/>
                <a:gd name="T51" fmla="*/ 1143 h 1340"/>
                <a:gd name="T52" fmla="*/ 1234 w 1566"/>
                <a:gd name="T53" fmla="*/ 1217 h 1340"/>
                <a:gd name="T54" fmla="*/ 1270 w 1566"/>
                <a:gd name="T55" fmla="*/ 1229 h 1340"/>
                <a:gd name="T56" fmla="*/ 1292 w 1566"/>
                <a:gd name="T57" fmla="*/ 1259 h 1340"/>
                <a:gd name="T58" fmla="*/ 1292 w 1566"/>
                <a:gd name="T59" fmla="*/ 1298 h 1340"/>
                <a:gd name="T60" fmla="*/ 1270 w 1566"/>
                <a:gd name="T61" fmla="*/ 1328 h 1340"/>
                <a:gd name="T62" fmla="*/ 1234 w 1566"/>
                <a:gd name="T63" fmla="*/ 1340 h 1340"/>
                <a:gd name="T64" fmla="*/ 313 w 1566"/>
                <a:gd name="T65" fmla="*/ 1337 h 1340"/>
                <a:gd name="T66" fmla="*/ 282 w 1566"/>
                <a:gd name="T67" fmla="*/ 1315 h 1340"/>
                <a:gd name="T68" fmla="*/ 270 w 1566"/>
                <a:gd name="T69" fmla="*/ 1278 h 1340"/>
                <a:gd name="T70" fmla="*/ 282 w 1566"/>
                <a:gd name="T71" fmla="*/ 1242 h 1340"/>
                <a:gd name="T72" fmla="*/ 313 w 1566"/>
                <a:gd name="T73" fmla="*/ 1220 h 1340"/>
                <a:gd name="T74" fmla="*/ 722 w 1566"/>
                <a:gd name="T75" fmla="*/ 1217 h 1340"/>
                <a:gd name="T76" fmla="*/ 183 w 1566"/>
                <a:gd name="T77" fmla="*/ 1143 h 1340"/>
                <a:gd name="T78" fmla="*/ 119 w 1566"/>
                <a:gd name="T79" fmla="*/ 1131 h 1340"/>
                <a:gd name="T80" fmla="*/ 64 w 1566"/>
                <a:gd name="T81" fmla="*/ 1099 h 1340"/>
                <a:gd name="T82" fmla="*/ 25 w 1566"/>
                <a:gd name="T83" fmla="*/ 1052 h 1340"/>
                <a:gd name="T84" fmla="*/ 2 w 1566"/>
                <a:gd name="T85" fmla="*/ 992 h 1340"/>
                <a:gd name="T86" fmla="*/ 0 w 1566"/>
                <a:gd name="T87" fmla="*/ 184 h 1340"/>
                <a:gd name="T88" fmla="*/ 11 w 1566"/>
                <a:gd name="T89" fmla="*/ 119 h 1340"/>
                <a:gd name="T90" fmla="*/ 43 w 1566"/>
                <a:gd name="T91" fmla="*/ 66 h 1340"/>
                <a:gd name="T92" fmla="*/ 91 w 1566"/>
                <a:gd name="T93" fmla="*/ 25 h 1340"/>
                <a:gd name="T94" fmla="*/ 150 w 1566"/>
                <a:gd name="T95" fmla="*/ 3 h 1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66" h="1340">
                  <a:moveTo>
                    <a:pt x="122" y="916"/>
                  </a:moveTo>
                  <a:lnTo>
                    <a:pt x="122" y="959"/>
                  </a:lnTo>
                  <a:lnTo>
                    <a:pt x="126" y="978"/>
                  </a:lnTo>
                  <a:lnTo>
                    <a:pt x="134" y="995"/>
                  </a:lnTo>
                  <a:lnTo>
                    <a:pt x="148" y="1007"/>
                  </a:lnTo>
                  <a:lnTo>
                    <a:pt x="164" y="1016"/>
                  </a:lnTo>
                  <a:lnTo>
                    <a:pt x="183" y="1019"/>
                  </a:lnTo>
                  <a:lnTo>
                    <a:pt x="1383" y="1019"/>
                  </a:lnTo>
                  <a:lnTo>
                    <a:pt x="1402" y="1016"/>
                  </a:lnTo>
                  <a:lnTo>
                    <a:pt x="1418" y="1007"/>
                  </a:lnTo>
                  <a:lnTo>
                    <a:pt x="1431" y="995"/>
                  </a:lnTo>
                  <a:lnTo>
                    <a:pt x="1440" y="978"/>
                  </a:lnTo>
                  <a:lnTo>
                    <a:pt x="1443" y="959"/>
                  </a:lnTo>
                  <a:lnTo>
                    <a:pt x="1443" y="916"/>
                  </a:lnTo>
                  <a:lnTo>
                    <a:pt x="122" y="916"/>
                  </a:lnTo>
                  <a:close/>
                  <a:moveTo>
                    <a:pt x="183" y="124"/>
                  </a:moveTo>
                  <a:lnTo>
                    <a:pt x="164" y="126"/>
                  </a:lnTo>
                  <a:lnTo>
                    <a:pt x="148" y="135"/>
                  </a:lnTo>
                  <a:lnTo>
                    <a:pt x="134" y="148"/>
                  </a:lnTo>
                  <a:lnTo>
                    <a:pt x="126" y="164"/>
                  </a:lnTo>
                  <a:lnTo>
                    <a:pt x="122" y="184"/>
                  </a:lnTo>
                  <a:lnTo>
                    <a:pt x="122" y="793"/>
                  </a:lnTo>
                  <a:lnTo>
                    <a:pt x="1443" y="793"/>
                  </a:lnTo>
                  <a:lnTo>
                    <a:pt x="1443" y="184"/>
                  </a:lnTo>
                  <a:lnTo>
                    <a:pt x="1440" y="164"/>
                  </a:lnTo>
                  <a:lnTo>
                    <a:pt x="1431" y="148"/>
                  </a:lnTo>
                  <a:lnTo>
                    <a:pt x="1418" y="135"/>
                  </a:lnTo>
                  <a:lnTo>
                    <a:pt x="1402" y="126"/>
                  </a:lnTo>
                  <a:lnTo>
                    <a:pt x="1383" y="124"/>
                  </a:lnTo>
                  <a:lnTo>
                    <a:pt x="183" y="124"/>
                  </a:lnTo>
                  <a:close/>
                  <a:moveTo>
                    <a:pt x="183" y="0"/>
                  </a:moveTo>
                  <a:lnTo>
                    <a:pt x="1383" y="0"/>
                  </a:lnTo>
                  <a:lnTo>
                    <a:pt x="1416" y="3"/>
                  </a:lnTo>
                  <a:lnTo>
                    <a:pt x="1446" y="12"/>
                  </a:lnTo>
                  <a:lnTo>
                    <a:pt x="1475" y="25"/>
                  </a:lnTo>
                  <a:lnTo>
                    <a:pt x="1501" y="44"/>
                  </a:lnTo>
                  <a:lnTo>
                    <a:pt x="1523" y="66"/>
                  </a:lnTo>
                  <a:lnTo>
                    <a:pt x="1540" y="91"/>
                  </a:lnTo>
                  <a:lnTo>
                    <a:pt x="1555" y="119"/>
                  </a:lnTo>
                  <a:lnTo>
                    <a:pt x="1563" y="150"/>
                  </a:lnTo>
                  <a:lnTo>
                    <a:pt x="1566" y="184"/>
                  </a:lnTo>
                  <a:lnTo>
                    <a:pt x="1566" y="959"/>
                  </a:lnTo>
                  <a:lnTo>
                    <a:pt x="1563" y="992"/>
                  </a:lnTo>
                  <a:lnTo>
                    <a:pt x="1555" y="1024"/>
                  </a:lnTo>
                  <a:lnTo>
                    <a:pt x="1540" y="1052"/>
                  </a:lnTo>
                  <a:lnTo>
                    <a:pt x="1523" y="1077"/>
                  </a:lnTo>
                  <a:lnTo>
                    <a:pt x="1501" y="1099"/>
                  </a:lnTo>
                  <a:lnTo>
                    <a:pt x="1475" y="1118"/>
                  </a:lnTo>
                  <a:lnTo>
                    <a:pt x="1446" y="1131"/>
                  </a:lnTo>
                  <a:lnTo>
                    <a:pt x="1416" y="1140"/>
                  </a:lnTo>
                  <a:lnTo>
                    <a:pt x="1383" y="1143"/>
                  </a:lnTo>
                  <a:lnTo>
                    <a:pt x="844" y="1143"/>
                  </a:lnTo>
                  <a:lnTo>
                    <a:pt x="844" y="1217"/>
                  </a:lnTo>
                  <a:lnTo>
                    <a:pt x="1234" y="1217"/>
                  </a:lnTo>
                  <a:lnTo>
                    <a:pt x="1253" y="1220"/>
                  </a:lnTo>
                  <a:lnTo>
                    <a:pt x="1270" y="1229"/>
                  </a:lnTo>
                  <a:lnTo>
                    <a:pt x="1284" y="1242"/>
                  </a:lnTo>
                  <a:lnTo>
                    <a:pt x="1292" y="1259"/>
                  </a:lnTo>
                  <a:lnTo>
                    <a:pt x="1296" y="1278"/>
                  </a:lnTo>
                  <a:lnTo>
                    <a:pt x="1292" y="1298"/>
                  </a:lnTo>
                  <a:lnTo>
                    <a:pt x="1284" y="1315"/>
                  </a:lnTo>
                  <a:lnTo>
                    <a:pt x="1270" y="1328"/>
                  </a:lnTo>
                  <a:lnTo>
                    <a:pt x="1253" y="1337"/>
                  </a:lnTo>
                  <a:lnTo>
                    <a:pt x="1234" y="1340"/>
                  </a:lnTo>
                  <a:lnTo>
                    <a:pt x="332" y="1340"/>
                  </a:lnTo>
                  <a:lnTo>
                    <a:pt x="313" y="1337"/>
                  </a:lnTo>
                  <a:lnTo>
                    <a:pt x="295" y="1328"/>
                  </a:lnTo>
                  <a:lnTo>
                    <a:pt x="282" y="1315"/>
                  </a:lnTo>
                  <a:lnTo>
                    <a:pt x="273" y="1298"/>
                  </a:lnTo>
                  <a:lnTo>
                    <a:pt x="270" y="1278"/>
                  </a:lnTo>
                  <a:lnTo>
                    <a:pt x="273" y="1259"/>
                  </a:lnTo>
                  <a:lnTo>
                    <a:pt x="282" y="1242"/>
                  </a:lnTo>
                  <a:lnTo>
                    <a:pt x="295" y="1229"/>
                  </a:lnTo>
                  <a:lnTo>
                    <a:pt x="313" y="1220"/>
                  </a:lnTo>
                  <a:lnTo>
                    <a:pt x="332" y="1217"/>
                  </a:lnTo>
                  <a:lnTo>
                    <a:pt x="722" y="1217"/>
                  </a:lnTo>
                  <a:lnTo>
                    <a:pt x="722" y="1143"/>
                  </a:lnTo>
                  <a:lnTo>
                    <a:pt x="183" y="1143"/>
                  </a:lnTo>
                  <a:lnTo>
                    <a:pt x="150" y="1140"/>
                  </a:lnTo>
                  <a:lnTo>
                    <a:pt x="119" y="1131"/>
                  </a:lnTo>
                  <a:lnTo>
                    <a:pt x="91" y="1118"/>
                  </a:lnTo>
                  <a:lnTo>
                    <a:pt x="64" y="1099"/>
                  </a:lnTo>
                  <a:lnTo>
                    <a:pt x="43" y="1077"/>
                  </a:lnTo>
                  <a:lnTo>
                    <a:pt x="25" y="1052"/>
                  </a:lnTo>
                  <a:lnTo>
                    <a:pt x="11" y="1024"/>
                  </a:lnTo>
                  <a:lnTo>
                    <a:pt x="2" y="992"/>
                  </a:lnTo>
                  <a:lnTo>
                    <a:pt x="0" y="959"/>
                  </a:lnTo>
                  <a:lnTo>
                    <a:pt x="0" y="184"/>
                  </a:lnTo>
                  <a:lnTo>
                    <a:pt x="2" y="150"/>
                  </a:lnTo>
                  <a:lnTo>
                    <a:pt x="11" y="119"/>
                  </a:lnTo>
                  <a:lnTo>
                    <a:pt x="25" y="91"/>
                  </a:lnTo>
                  <a:lnTo>
                    <a:pt x="43" y="66"/>
                  </a:lnTo>
                  <a:lnTo>
                    <a:pt x="64" y="44"/>
                  </a:lnTo>
                  <a:lnTo>
                    <a:pt x="91" y="25"/>
                  </a:lnTo>
                  <a:lnTo>
                    <a:pt x="119" y="12"/>
                  </a:lnTo>
                  <a:lnTo>
                    <a:pt x="150" y="3"/>
                  </a:lnTo>
                  <a:lnTo>
                    <a:pt x="1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0" name="Freeform 424"/>
            <p:cNvSpPr>
              <a:spLocks/>
            </p:cNvSpPr>
            <p:nvPr/>
          </p:nvSpPr>
          <p:spPr bwMode="auto">
            <a:xfrm>
              <a:off x="5146675" y="3822700"/>
              <a:ext cx="404813" cy="100013"/>
            </a:xfrm>
            <a:custGeom>
              <a:avLst/>
              <a:gdLst>
                <a:gd name="T0" fmla="*/ 1401 w 2801"/>
                <a:gd name="T1" fmla="*/ 0 h 692"/>
                <a:gd name="T2" fmla="*/ 1420 w 2801"/>
                <a:gd name="T3" fmla="*/ 3 h 692"/>
                <a:gd name="T4" fmla="*/ 1437 w 2801"/>
                <a:gd name="T5" fmla="*/ 12 h 692"/>
                <a:gd name="T6" fmla="*/ 1450 w 2801"/>
                <a:gd name="T7" fmla="*/ 25 h 692"/>
                <a:gd name="T8" fmla="*/ 1459 w 2801"/>
                <a:gd name="T9" fmla="*/ 42 h 692"/>
                <a:gd name="T10" fmla="*/ 1462 w 2801"/>
                <a:gd name="T11" fmla="*/ 61 h 692"/>
                <a:gd name="T12" fmla="*/ 1462 w 2801"/>
                <a:gd name="T13" fmla="*/ 345 h 692"/>
                <a:gd name="T14" fmla="*/ 2739 w 2801"/>
                <a:gd name="T15" fmla="*/ 345 h 692"/>
                <a:gd name="T16" fmla="*/ 2759 w 2801"/>
                <a:gd name="T17" fmla="*/ 349 h 692"/>
                <a:gd name="T18" fmla="*/ 2776 w 2801"/>
                <a:gd name="T19" fmla="*/ 357 h 692"/>
                <a:gd name="T20" fmla="*/ 2789 w 2801"/>
                <a:gd name="T21" fmla="*/ 370 h 692"/>
                <a:gd name="T22" fmla="*/ 2798 w 2801"/>
                <a:gd name="T23" fmla="*/ 387 h 692"/>
                <a:gd name="T24" fmla="*/ 2801 w 2801"/>
                <a:gd name="T25" fmla="*/ 407 h 692"/>
                <a:gd name="T26" fmla="*/ 2801 w 2801"/>
                <a:gd name="T27" fmla="*/ 630 h 692"/>
                <a:gd name="T28" fmla="*/ 2798 w 2801"/>
                <a:gd name="T29" fmla="*/ 650 h 692"/>
                <a:gd name="T30" fmla="*/ 2789 w 2801"/>
                <a:gd name="T31" fmla="*/ 666 h 692"/>
                <a:gd name="T32" fmla="*/ 2776 w 2801"/>
                <a:gd name="T33" fmla="*/ 680 h 692"/>
                <a:gd name="T34" fmla="*/ 2759 w 2801"/>
                <a:gd name="T35" fmla="*/ 688 h 692"/>
                <a:gd name="T36" fmla="*/ 2739 w 2801"/>
                <a:gd name="T37" fmla="*/ 692 h 692"/>
                <a:gd name="T38" fmla="*/ 2720 w 2801"/>
                <a:gd name="T39" fmla="*/ 688 h 692"/>
                <a:gd name="T40" fmla="*/ 2703 w 2801"/>
                <a:gd name="T41" fmla="*/ 680 h 692"/>
                <a:gd name="T42" fmla="*/ 2690 w 2801"/>
                <a:gd name="T43" fmla="*/ 666 h 692"/>
                <a:gd name="T44" fmla="*/ 2681 w 2801"/>
                <a:gd name="T45" fmla="*/ 650 h 692"/>
                <a:gd name="T46" fmla="*/ 2678 w 2801"/>
                <a:gd name="T47" fmla="*/ 630 h 692"/>
                <a:gd name="T48" fmla="*/ 2678 w 2801"/>
                <a:gd name="T49" fmla="*/ 468 h 692"/>
                <a:gd name="T50" fmla="*/ 1462 w 2801"/>
                <a:gd name="T51" fmla="*/ 468 h 692"/>
                <a:gd name="T52" fmla="*/ 1462 w 2801"/>
                <a:gd name="T53" fmla="*/ 630 h 692"/>
                <a:gd name="T54" fmla="*/ 1459 w 2801"/>
                <a:gd name="T55" fmla="*/ 650 h 692"/>
                <a:gd name="T56" fmla="*/ 1450 w 2801"/>
                <a:gd name="T57" fmla="*/ 666 h 692"/>
                <a:gd name="T58" fmla="*/ 1437 w 2801"/>
                <a:gd name="T59" fmla="*/ 680 h 692"/>
                <a:gd name="T60" fmla="*/ 1420 w 2801"/>
                <a:gd name="T61" fmla="*/ 688 h 692"/>
                <a:gd name="T62" fmla="*/ 1401 w 2801"/>
                <a:gd name="T63" fmla="*/ 692 h 692"/>
                <a:gd name="T64" fmla="*/ 1381 w 2801"/>
                <a:gd name="T65" fmla="*/ 688 h 692"/>
                <a:gd name="T66" fmla="*/ 1365 w 2801"/>
                <a:gd name="T67" fmla="*/ 680 h 692"/>
                <a:gd name="T68" fmla="*/ 1352 w 2801"/>
                <a:gd name="T69" fmla="*/ 666 h 692"/>
                <a:gd name="T70" fmla="*/ 1343 w 2801"/>
                <a:gd name="T71" fmla="*/ 650 h 692"/>
                <a:gd name="T72" fmla="*/ 1340 w 2801"/>
                <a:gd name="T73" fmla="*/ 630 h 692"/>
                <a:gd name="T74" fmla="*/ 1340 w 2801"/>
                <a:gd name="T75" fmla="*/ 468 h 692"/>
                <a:gd name="T76" fmla="*/ 124 w 2801"/>
                <a:gd name="T77" fmla="*/ 468 h 692"/>
                <a:gd name="T78" fmla="*/ 124 w 2801"/>
                <a:gd name="T79" fmla="*/ 630 h 692"/>
                <a:gd name="T80" fmla="*/ 121 w 2801"/>
                <a:gd name="T81" fmla="*/ 650 h 692"/>
                <a:gd name="T82" fmla="*/ 112 w 2801"/>
                <a:gd name="T83" fmla="*/ 666 h 692"/>
                <a:gd name="T84" fmla="*/ 99 w 2801"/>
                <a:gd name="T85" fmla="*/ 680 h 692"/>
                <a:gd name="T86" fmla="*/ 82 w 2801"/>
                <a:gd name="T87" fmla="*/ 688 h 692"/>
                <a:gd name="T88" fmla="*/ 63 w 2801"/>
                <a:gd name="T89" fmla="*/ 692 h 692"/>
                <a:gd name="T90" fmla="*/ 43 w 2801"/>
                <a:gd name="T91" fmla="*/ 688 h 692"/>
                <a:gd name="T92" fmla="*/ 26 w 2801"/>
                <a:gd name="T93" fmla="*/ 680 h 692"/>
                <a:gd name="T94" fmla="*/ 12 w 2801"/>
                <a:gd name="T95" fmla="*/ 666 h 692"/>
                <a:gd name="T96" fmla="*/ 4 w 2801"/>
                <a:gd name="T97" fmla="*/ 650 h 692"/>
                <a:gd name="T98" fmla="*/ 0 w 2801"/>
                <a:gd name="T99" fmla="*/ 630 h 692"/>
                <a:gd name="T100" fmla="*/ 0 w 2801"/>
                <a:gd name="T101" fmla="*/ 407 h 692"/>
                <a:gd name="T102" fmla="*/ 4 w 2801"/>
                <a:gd name="T103" fmla="*/ 387 h 692"/>
                <a:gd name="T104" fmla="*/ 12 w 2801"/>
                <a:gd name="T105" fmla="*/ 370 h 692"/>
                <a:gd name="T106" fmla="*/ 26 w 2801"/>
                <a:gd name="T107" fmla="*/ 357 h 692"/>
                <a:gd name="T108" fmla="*/ 43 w 2801"/>
                <a:gd name="T109" fmla="*/ 349 h 692"/>
                <a:gd name="T110" fmla="*/ 63 w 2801"/>
                <a:gd name="T111" fmla="*/ 345 h 692"/>
                <a:gd name="T112" fmla="*/ 1340 w 2801"/>
                <a:gd name="T113" fmla="*/ 345 h 692"/>
                <a:gd name="T114" fmla="*/ 1340 w 2801"/>
                <a:gd name="T115" fmla="*/ 61 h 692"/>
                <a:gd name="T116" fmla="*/ 1343 w 2801"/>
                <a:gd name="T117" fmla="*/ 42 h 692"/>
                <a:gd name="T118" fmla="*/ 1352 w 2801"/>
                <a:gd name="T119" fmla="*/ 25 h 692"/>
                <a:gd name="T120" fmla="*/ 1365 w 2801"/>
                <a:gd name="T121" fmla="*/ 12 h 692"/>
                <a:gd name="T122" fmla="*/ 1381 w 2801"/>
                <a:gd name="T123" fmla="*/ 3 h 692"/>
                <a:gd name="T124" fmla="*/ 1401 w 2801"/>
                <a:gd name="T125" fmla="*/ 0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01" h="692">
                  <a:moveTo>
                    <a:pt x="1401" y="0"/>
                  </a:moveTo>
                  <a:lnTo>
                    <a:pt x="1420" y="3"/>
                  </a:lnTo>
                  <a:lnTo>
                    <a:pt x="1437" y="12"/>
                  </a:lnTo>
                  <a:lnTo>
                    <a:pt x="1450" y="25"/>
                  </a:lnTo>
                  <a:lnTo>
                    <a:pt x="1459" y="42"/>
                  </a:lnTo>
                  <a:lnTo>
                    <a:pt x="1462" y="61"/>
                  </a:lnTo>
                  <a:lnTo>
                    <a:pt x="1462" y="345"/>
                  </a:lnTo>
                  <a:lnTo>
                    <a:pt x="2739" y="345"/>
                  </a:lnTo>
                  <a:lnTo>
                    <a:pt x="2759" y="349"/>
                  </a:lnTo>
                  <a:lnTo>
                    <a:pt x="2776" y="357"/>
                  </a:lnTo>
                  <a:lnTo>
                    <a:pt x="2789" y="370"/>
                  </a:lnTo>
                  <a:lnTo>
                    <a:pt x="2798" y="387"/>
                  </a:lnTo>
                  <a:lnTo>
                    <a:pt x="2801" y="407"/>
                  </a:lnTo>
                  <a:lnTo>
                    <a:pt x="2801" y="630"/>
                  </a:lnTo>
                  <a:lnTo>
                    <a:pt x="2798" y="650"/>
                  </a:lnTo>
                  <a:lnTo>
                    <a:pt x="2789" y="666"/>
                  </a:lnTo>
                  <a:lnTo>
                    <a:pt x="2776" y="680"/>
                  </a:lnTo>
                  <a:lnTo>
                    <a:pt x="2759" y="688"/>
                  </a:lnTo>
                  <a:lnTo>
                    <a:pt x="2739" y="692"/>
                  </a:lnTo>
                  <a:lnTo>
                    <a:pt x="2720" y="688"/>
                  </a:lnTo>
                  <a:lnTo>
                    <a:pt x="2703" y="680"/>
                  </a:lnTo>
                  <a:lnTo>
                    <a:pt x="2690" y="666"/>
                  </a:lnTo>
                  <a:lnTo>
                    <a:pt x="2681" y="650"/>
                  </a:lnTo>
                  <a:lnTo>
                    <a:pt x="2678" y="630"/>
                  </a:lnTo>
                  <a:lnTo>
                    <a:pt x="2678" y="468"/>
                  </a:lnTo>
                  <a:lnTo>
                    <a:pt x="1462" y="468"/>
                  </a:lnTo>
                  <a:lnTo>
                    <a:pt x="1462" y="630"/>
                  </a:lnTo>
                  <a:lnTo>
                    <a:pt x="1459" y="650"/>
                  </a:lnTo>
                  <a:lnTo>
                    <a:pt x="1450" y="666"/>
                  </a:lnTo>
                  <a:lnTo>
                    <a:pt x="1437" y="680"/>
                  </a:lnTo>
                  <a:lnTo>
                    <a:pt x="1420" y="688"/>
                  </a:lnTo>
                  <a:lnTo>
                    <a:pt x="1401" y="692"/>
                  </a:lnTo>
                  <a:lnTo>
                    <a:pt x="1381" y="688"/>
                  </a:lnTo>
                  <a:lnTo>
                    <a:pt x="1365" y="680"/>
                  </a:lnTo>
                  <a:lnTo>
                    <a:pt x="1352" y="666"/>
                  </a:lnTo>
                  <a:lnTo>
                    <a:pt x="1343" y="650"/>
                  </a:lnTo>
                  <a:lnTo>
                    <a:pt x="1340" y="630"/>
                  </a:lnTo>
                  <a:lnTo>
                    <a:pt x="1340" y="468"/>
                  </a:lnTo>
                  <a:lnTo>
                    <a:pt x="124" y="468"/>
                  </a:lnTo>
                  <a:lnTo>
                    <a:pt x="124" y="630"/>
                  </a:lnTo>
                  <a:lnTo>
                    <a:pt x="121" y="650"/>
                  </a:lnTo>
                  <a:lnTo>
                    <a:pt x="112" y="666"/>
                  </a:lnTo>
                  <a:lnTo>
                    <a:pt x="99" y="680"/>
                  </a:lnTo>
                  <a:lnTo>
                    <a:pt x="82" y="688"/>
                  </a:lnTo>
                  <a:lnTo>
                    <a:pt x="63" y="692"/>
                  </a:lnTo>
                  <a:lnTo>
                    <a:pt x="43" y="688"/>
                  </a:lnTo>
                  <a:lnTo>
                    <a:pt x="26" y="680"/>
                  </a:lnTo>
                  <a:lnTo>
                    <a:pt x="12" y="666"/>
                  </a:lnTo>
                  <a:lnTo>
                    <a:pt x="4" y="650"/>
                  </a:lnTo>
                  <a:lnTo>
                    <a:pt x="0" y="630"/>
                  </a:lnTo>
                  <a:lnTo>
                    <a:pt x="0" y="407"/>
                  </a:lnTo>
                  <a:lnTo>
                    <a:pt x="4" y="387"/>
                  </a:lnTo>
                  <a:lnTo>
                    <a:pt x="12" y="370"/>
                  </a:lnTo>
                  <a:lnTo>
                    <a:pt x="26" y="357"/>
                  </a:lnTo>
                  <a:lnTo>
                    <a:pt x="43" y="349"/>
                  </a:lnTo>
                  <a:lnTo>
                    <a:pt x="63" y="345"/>
                  </a:lnTo>
                  <a:lnTo>
                    <a:pt x="1340" y="345"/>
                  </a:lnTo>
                  <a:lnTo>
                    <a:pt x="1340" y="61"/>
                  </a:lnTo>
                  <a:lnTo>
                    <a:pt x="1343" y="42"/>
                  </a:lnTo>
                  <a:lnTo>
                    <a:pt x="1352" y="25"/>
                  </a:lnTo>
                  <a:lnTo>
                    <a:pt x="1365" y="12"/>
                  </a:lnTo>
                  <a:lnTo>
                    <a:pt x="1381" y="3"/>
                  </a:lnTo>
                  <a:lnTo>
                    <a:pt x="14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1" name="Freeform 425"/>
            <p:cNvSpPr>
              <a:spLocks noEditPoints="1"/>
            </p:cNvSpPr>
            <p:nvPr/>
          </p:nvSpPr>
          <p:spPr bwMode="auto">
            <a:xfrm>
              <a:off x="5089525" y="3938588"/>
              <a:ext cx="133350" cy="195263"/>
            </a:xfrm>
            <a:custGeom>
              <a:avLst/>
              <a:gdLst>
                <a:gd name="T0" fmla="*/ 122 w 926"/>
                <a:gd name="T1" fmla="*/ 1173 h 1357"/>
                <a:gd name="T2" fmla="*/ 134 w 926"/>
                <a:gd name="T3" fmla="*/ 1209 h 1357"/>
                <a:gd name="T4" fmla="*/ 164 w 926"/>
                <a:gd name="T5" fmla="*/ 1231 h 1357"/>
                <a:gd name="T6" fmla="*/ 743 w 926"/>
                <a:gd name="T7" fmla="*/ 1233 h 1357"/>
                <a:gd name="T8" fmla="*/ 778 w 926"/>
                <a:gd name="T9" fmla="*/ 1222 h 1357"/>
                <a:gd name="T10" fmla="*/ 800 w 926"/>
                <a:gd name="T11" fmla="*/ 1193 h 1357"/>
                <a:gd name="T12" fmla="*/ 804 w 926"/>
                <a:gd name="T13" fmla="*/ 1160 h 1357"/>
                <a:gd name="T14" fmla="*/ 184 w 926"/>
                <a:gd name="T15" fmla="*/ 124 h 1357"/>
                <a:gd name="T16" fmla="*/ 148 w 926"/>
                <a:gd name="T17" fmla="*/ 136 h 1357"/>
                <a:gd name="T18" fmla="*/ 126 w 926"/>
                <a:gd name="T19" fmla="*/ 166 h 1357"/>
                <a:gd name="T20" fmla="*/ 122 w 926"/>
                <a:gd name="T21" fmla="*/ 1036 h 1357"/>
                <a:gd name="T22" fmla="*/ 804 w 926"/>
                <a:gd name="T23" fmla="*/ 184 h 1357"/>
                <a:gd name="T24" fmla="*/ 792 w 926"/>
                <a:gd name="T25" fmla="*/ 148 h 1357"/>
                <a:gd name="T26" fmla="*/ 762 w 926"/>
                <a:gd name="T27" fmla="*/ 127 h 1357"/>
                <a:gd name="T28" fmla="*/ 184 w 926"/>
                <a:gd name="T29" fmla="*/ 124 h 1357"/>
                <a:gd name="T30" fmla="*/ 743 w 926"/>
                <a:gd name="T31" fmla="*/ 0 h 1357"/>
                <a:gd name="T32" fmla="*/ 807 w 926"/>
                <a:gd name="T33" fmla="*/ 12 h 1357"/>
                <a:gd name="T34" fmla="*/ 862 w 926"/>
                <a:gd name="T35" fmla="*/ 44 h 1357"/>
                <a:gd name="T36" fmla="*/ 902 w 926"/>
                <a:gd name="T37" fmla="*/ 91 h 1357"/>
                <a:gd name="T38" fmla="*/ 924 w 926"/>
                <a:gd name="T39" fmla="*/ 152 h 1357"/>
                <a:gd name="T40" fmla="*/ 926 w 926"/>
                <a:gd name="T41" fmla="*/ 1173 h 1357"/>
                <a:gd name="T42" fmla="*/ 915 w 926"/>
                <a:gd name="T43" fmla="*/ 1238 h 1357"/>
                <a:gd name="T44" fmla="*/ 883 w 926"/>
                <a:gd name="T45" fmla="*/ 1291 h 1357"/>
                <a:gd name="T46" fmla="*/ 835 w 926"/>
                <a:gd name="T47" fmla="*/ 1332 h 1357"/>
                <a:gd name="T48" fmla="*/ 776 w 926"/>
                <a:gd name="T49" fmla="*/ 1354 h 1357"/>
                <a:gd name="T50" fmla="*/ 184 w 926"/>
                <a:gd name="T51" fmla="*/ 1357 h 1357"/>
                <a:gd name="T52" fmla="*/ 119 w 926"/>
                <a:gd name="T53" fmla="*/ 1345 h 1357"/>
                <a:gd name="T54" fmla="*/ 66 w 926"/>
                <a:gd name="T55" fmla="*/ 1313 h 1357"/>
                <a:gd name="T56" fmla="*/ 25 w 926"/>
                <a:gd name="T57" fmla="*/ 1266 h 1357"/>
                <a:gd name="T58" fmla="*/ 3 w 926"/>
                <a:gd name="T59" fmla="*/ 1206 h 1357"/>
                <a:gd name="T60" fmla="*/ 0 w 926"/>
                <a:gd name="T61" fmla="*/ 184 h 1357"/>
                <a:gd name="T62" fmla="*/ 12 w 926"/>
                <a:gd name="T63" fmla="*/ 121 h 1357"/>
                <a:gd name="T64" fmla="*/ 43 w 926"/>
                <a:gd name="T65" fmla="*/ 66 h 1357"/>
                <a:gd name="T66" fmla="*/ 91 w 926"/>
                <a:gd name="T67" fmla="*/ 26 h 1357"/>
                <a:gd name="T68" fmla="*/ 151 w 926"/>
                <a:gd name="T69" fmla="*/ 4 h 1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26" h="1357">
                  <a:moveTo>
                    <a:pt x="122" y="1160"/>
                  </a:moveTo>
                  <a:lnTo>
                    <a:pt x="122" y="1173"/>
                  </a:lnTo>
                  <a:lnTo>
                    <a:pt x="126" y="1193"/>
                  </a:lnTo>
                  <a:lnTo>
                    <a:pt x="134" y="1209"/>
                  </a:lnTo>
                  <a:lnTo>
                    <a:pt x="148" y="1222"/>
                  </a:lnTo>
                  <a:lnTo>
                    <a:pt x="164" y="1231"/>
                  </a:lnTo>
                  <a:lnTo>
                    <a:pt x="184" y="1233"/>
                  </a:lnTo>
                  <a:lnTo>
                    <a:pt x="743" y="1233"/>
                  </a:lnTo>
                  <a:lnTo>
                    <a:pt x="762" y="1231"/>
                  </a:lnTo>
                  <a:lnTo>
                    <a:pt x="778" y="1222"/>
                  </a:lnTo>
                  <a:lnTo>
                    <a:pt x="792" y="1209"/>
                  </a:lnTo>
                  <a:lnTo>
                    <a:pt x="800" y="1193"/>
                  </a:lnTo>
                  <a:lnTo>
                    <a:pt x="804" y="1173"/>
                  </a:lnTo>
                  <a:lnTo>
                    <a:pt x="804" y="1160"/>
                  </a:lnTo>
                  <a:lnTo>
                    <a:pt x="122" y="1160"/>
                  </a:lnTo>
                  <a:close/>
                  <a:moveTo>
                    <a:pt x="184" y="124"/>
                  </a:moveTo>
                  <a:lnTo>
                    <a:pt x="164" y="127"/>
                  </a:lnTo>
                  <a:lnTo>
                    <a:pt x="148" y="136"/>
                  </a:lnTo>
                  <a:lnTo>
                    <a:pt x="134" y="148"/>
                  </a:lnTo>
                  <a:lnTo>
                    <a:pt x="126" y="166"/>
                  </a:lnTo>
                  <a:lnTo>
                    <a:pt x="122" y="184"/>
                  </a:lnTo>
                  <a:lnTo>
                    <a:pt x="122" y="1036"/>
                  </a:lnTo>
                  <a:lnTo>
                    <a:pt x="804" y="1036"/>
                  </a:lnTo>
                  <a:lnTo>
                    <a:pt x="804" y="184"/>
                  </a:lnTo>
                  <a:lnTo>
                    <a:pt x="800" y="166"/>
                  </a:lnTo>
                  <a:lnTo>
                    <a:pt x="792" y="148"/>
                  </a:lnTo>
                  <a:lnTo>
                    <a:pt x="778" y="136"/>
                  </a:lnTo>
                  <a:lnTo>
                    <a:pt x="762" y="127"/>
                  </a:lnTo>
                  <a:lnTo>
                    <a:pt x="743" y="124"/>
                  </a:lnTo>
                  <a:lnTo>
                    <a:pt x="184" y="124"/>
                  </a:lnTo>
                  <a:close/>
                  <a:moveTo>
                    <a:pt x="184" y="0"/>
                  </a:moveTo>
                  <a:lnTo>
                    <a:pt x="743" y="0"/>
                  </a:lnTo>
                  <a:lnTo>
                    <a:pt x="776" y="4"/>
                  </a:lnTo>
                  <a:lnTo>
                    <a:pt x="807" y="12"/>
                  </a:lnTo>
                  <a:lnTo>
                    <a:pt x="835" y="26"/>
                  </a:lnTo>
                  <a:lnTo>
                    <a:pt x="862" y="44"/>
                  </a:lnTo>
                  <a:lnTo>
                    <a:pt x="883" y="66"/>
                  </a:lnTo>
                  <a:lnTo>
                    <a:pt x="902" y="91"/>
                  </a:lnTo>
                  <a:lnTo>
                    <a:pt x="915" y="121"/>
                  </a:lnTo>
                  <a:lnTo>
                    <a:pt x="924" y="152"/>
                  </a:lnTo>
                  <a:lnTo>
                    <a:pt x="926" y="184"/>
                  </a:lnTo>
                  <a:lnTo>
                    <a:pt x="926" y="1173"/>
                  </a:lnTo>
                  <a:lnTo>
                    <a:pt x="924" y="1206"/>
                  </a:lnTo>
                  <a:lnTo>
                    <a:pt x="915" y="1238"/>
                  </a:lnTo>
                  <a:lnTo>
                    <a:pt x="902" y="1266"/>
                  </a:lnTo>
                  <a:lnTo>
                    <a:pt x="883" y="1291"/>
                  </a:lnTo>
                  <a:lnTo>
                    <a:pt x="862" y="1313"/>
                  </a:lnTo>
                  <a:lnTo>
                    <a:pt x="835" y="1332"/>
                  </a:lnTo>
                  <a:lnTo>
                    <a:pt x="807" y="1345"/>
                  </a:lnTo>
                  <a:lnTo>
                    <a:pt x="776" y="1354"/>
                  </a:lnTo>
                  <a:lnTo>
                    <a:pt x="743" y="1357"/>
                  </a:lnTo>
                  <a:lnTo>
                    <a:pt x="184" y="1357"/>
                  </a:lnTo>
                  <a:lnTo>
                    <a:pt x="151" y="1354"/>
                  </a:lnTo>
                  <a:lnTo>
                    <a:pt x="119" y="1345"/>
                  </a:lnTo>
                  <a:lnTo>
                    <a:pt x="91" y="1332"/>
                  </a:lnTo>
                  <a:lnTo>
                    <a:pt x="66" y="1313"/>
                  </a:lnTo>
                  <a:lnTo>
                    <a:pt x="43" y="1291"/>
                  </a:lnTo>
                  <a:lnTo>
                    <a:pt x="25" y="1266"/>
                  </a:lnTo>
                  <a:lnTo>
                    <a:pt x="12" y="1238"/>
                  </a:lnTo>
                  <a:lnTo>
                    <a:pt x="3" y="1206"/>
                  </a:lnTo>
                  <a:lnTo>
                    <a:pt x="0" y="1173"/>
                  </a:lnTo>
                  <a:lnTo>
                    <a:pt x="0" y="184"/>
                  </a:lnTo>
                  <a:lnTo>
                    <a:pt x="3" y="152"/>
                  </a:lnTo>
                  <a:lnTo>
                    <a:pt x="12" y="121"/>
                  </a:lnTo>
                  <a:lnTo>
                    <a:pt x="25" y="91"/>
                  </a:lnTo>
                  <a:lnTo>
                    <a:pt x="43" y="66"/>
                  </a:lnTo>
                  <a:lnTo>
                    <a:pt x="66" y="44"/>
                  </a:lnTo>
                  <a:lnTo>
                    <a:pt x="91" y="26"/>
                  </a:lnTo>
                  <a:lnTo>
                    <a:pt x="119" y="12"/>
                  </a:lnTo>
                  <a:lnTo>
                    <a:pt x="151" y="4"/>
                  </a:lnTo>
                  <a:lnTo>
                    <a:pt x="1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2" name="Freeform 426"/>
            <p:cNvSpPr>
              <a:spLocks noEditPoints="1"/>
            </p:cNvSpPr>
            <p:nvPr/>
          </p:nvSpPr>
          <p:spPr bwMode="auto">
            <a:xfrm>
              <a:off x="5283200" y="3938588"/>
              <a:ext cx="133350" cy="195263"/>
            </a:xfrm>
            <a:custGeom>
              <a:avLst/>
              <a:gdLst>
                <a:gd name="T0" fmla="*/ 124 w 927"/>
                <a:gd name="T1" fmla="*/ 1173 h 1357"/>
                <a:gd name="T2" fmla="*/ 135 w 927"/>
                <a:gd name="T3" fmla="*/ 1209 h 1357"/>
                <a:gd name="T4" fmla="*/ 165 w 927"/>
                <a:gd name="T5" fmla="*/ 1231 h 1357"/>
                <a:gd name="T6" fmla="*/ 744 w 927"/>
                <a:gd name="T7" fmla="*/ 1233 h 1357"/>
                <a:gd name="T8" fmla="*/ 780 w 927"/>
                <a:gd name="T9" fmla="*/ 1222 h 1357"/>
                <a:gd name="T10" fmla="*/ 801 w 927"/>
                <a:gd name="T11" fmla="*/ 1193 h 1357"/>
                <a:gd name="T12" fmla="*/ 804 w 927"/>
                <a:gd name="T13" fmla="*/ 1160 h 1357"/>
                <a:gd name="T14" fmla="*/ 184 w 927"/>
                <a:gd name="T15" fmla="*/ 124 h 1357"/>
                <a:gd name="T16" fmla="*/ 148 w 927"/>
                <a:gd name="T17" fmla="*/ 136 h 1357"/>
                <a:gd name="T18" fmla="*/ 127 w 927"/>
                <a:gd name="T19" fmla="*/ 166 h 1357"/>
                <a:gd name="T20" fmla="*/ 124 w 927"/>
                <a:gd name="T21" fmla="*/ 1036 h 1357"/>
                <a:gd name="T22" fmla="*/ 804 w 927"/>
                <a:gd name="T23" fmla="*/ 184 h 1357"/>
                <a:gd name="T24" fmla="*/ 793 w 927"/>
                <a:gd name="T25" fmla="*/ 148 h 1357"/>
                <a:gd name="T26" fmla="*/ 763 w 927"/>
                <a:gd name="T27" fmla="*/ 127 h 1357"/>
                <a:gd name="T28" fmla="*/ 184 w 927"/>
                <a:gd name="T29" fmla="*/ 124 h 1357"/>
                <a:gd name="T30" fmla="*/ 744 w 927"/>
                <a:gd name="T31" fmla="*/ 0 h 1357"/>
                <a:gd name="T32" fmla="*/ 808 w 927"/>
                <a:gd name="T33" fmla="*/ 12 h 1357"/>
                <a:gd name="T34" fmla="*/ 862 w 927"/>
                <a:gd name="T35" fmla="*/ 44 h 1357"/>
                <a:gd name="T36" fmla="*/ 902 w 927"/>
                <a:gd name="T37" fmla="*/ 91 h 1357"/>
                <a:gd name="T38" fmla="*/ 924 w 927"/>
                <a:gd name="T39" fmla="*/ 152 h 1357"/>
                <a:gd name="T40" fmla="*/ 927 w 927"/>
                <a:gd name="T41" fmla="*/ 1173 h 1357"/>
                <a:gd name="T42" fmla="*/ 915 w 927"/>
                <a:gd name="T43" fmla="*/ 1238 h 1357"/>
                <a:gd name="T44" fmla="*/ 884 w 927"/>
                <a:gd name="T45" fmla="*/ 1291 h 1357"/>
                <a:gd name="T46" fmla="*/ 837 w 927"/>
                <a:gd name="T47" fmla="*/ 1332 h 1357"/>
                <a:gd name="T48" fmla="*/ 777 w 927"/>
                <a:gd name="T49" fmla="*/ 1354 h 1357"/>
                <a:gd name="T50" fmla="*/ 184 w 927"/>
                <a:gd name="T51" fmla="*/ 1357 h 1357"/>
                <a:gd name="T52" fmla="*/ 121 w 927"/>
                <a:gd name="T53" fmla="*/ 1345 h 1357"/>
                <a:gd name="T54" fmla="*/ 66 w 927"/>
                <a:gd name="T55" fmla="*/ 1313 h 1357"/>
                <a:gd name="T56" fmla="*/ 25 w 927"/>
                <a:gd name="T57" fmla="*/ 1266 h 1357"/>
                <a:gd name="T58" fmla="*/ 4 w 927"/>
                <a:gd name="T59" fmla="*/ 1206 h 1357"/>
                <a:gd name="T60" fmla="*/ 0 w 927"/>
                <a:gd name="T61" fmla="*/ 184 h 1357"/>
                <a:gd name="T62" fmla="*/ 12 w 927"/>
                <a:gd name="T63" fmla="*/ 121 h 1357"/>
                <a:gd name="T64" fmla="*/ 44 w 927"/>
                <a:gd name="T65" fmla="*/ 66 h 1357"/>
                <a:gd name="T66" fmla="*/ 91 w 927"/>
                <a:gd name="T67" fmla="*/ 26 h 1357"/>
                <a:gd name="T68" fmla="*/ 151 w 927"/>
                <a:gd name="T69" fmla="*/ 4 h 1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27" h="1357">
                  <a:moveTo>
                    <a:pt x="124" y="1160"/>
                  </a:moveTo>
                  <a:lnTo>
                    <a:pt x="124" y="1173"/>
                  </a:lnTo>
                  <a:lnTo>
                    <a:pt x="127" y="1193"/>
                  </a:lnTo>
                  <a:lnTo>
                    <a:pt x="135" y="1209"/>
                  </a:lnTo>
                  <a:lnTo>
                    <a:pt x="148" y="1222"/>
                  </a:lnTo>
                  <a:lnTo>
                    <a:pt x="165" y="1231"/>
                  </a:lnTo>
                  <a:lnTo>
                    <a:pt x="184" y="1233"/>
                  </a:lnTo>
                  <a:lnTo>
                    <a:pt x="744" y="1233"/>
                  </a:lnTo>
                  <a:lnTo>
                    <a:pt x="763" y="1231"/>
                  </a:lnTo>
                  <a:lnTo>
                    <a:pt x="780" y="1222"/>
                  </a:lnTo>
                  <a:lnTo>
                    <a:pt x="793" y="1209"/>
                  </a:lnTo>
                  <a:lnTo>
                    <a:pt x="801" y="1193"/>
                  </a:lnTo>
                  <a:lnTo>
                    <a:pt x="804" y="1173"/>
                  </a:lnTo>
                  <a:lnTo>
                    <a:pt x="804" y="1160"/>
                  </a:lnTo>
                  <a:lnTo>
                    <a:pt x="124" y="1160"/>
                  </a:lnTo>
                  <a:close/>
                  <a:moveTo>
                    <a:pt x="184" y="124"/>
                  </a:moveTo>
                  <a:lnTo>
                    <a:pt x="165" y="127"/>
                  </a:lnTo>
                  <a:lnTo>
                    <a:pt x="148" y="136"/>
                  </a:lnTo>
                  <a:lnTo>
                    <a:pt x="135" y="148"/>
                  </a:lnTo>
                  <a:lnTo>
                    <a:pt x="127" y="166"/>
                  </a:lnTo>
                  <a:lnTo>
                    <a:pt x="124" y="184"/>
                  </a:lnTo>
                  <a:lnTo>
                    <a:pt x="124" y="1036"/>
                  </a:lnTo>
                  <a:lnTo>
                    <a:pt x="804" y="1036"/>
                  </a:lnTo>
                  <a:lnTo>
                    <a:pt x="804" y="184"/>
                  </a:lnTo>
                  <a:lnTo>
                    <a:pt x="801" y="166"/>
                  </a:lnTo>
                  <a:lnTo>
                    <a:pt x="793" y="148"/>
                  </a:lnTo>
                  <a:lnTo>
                    <a:pt x="780" y="136"/>
                  </a:lnTo>
                  <a:lnTo>
                    <a:pt x="763" y="127"/>
                  </a:lnTo>
                  <a:lnTo>
                    <a:pt x="744" y="124"/>
                  </a:lnTo>
                  <a:lnTo>
                    <a:pt x="184" y="124"/>
                  </a:lnTo>
                  <a:close/>
                  <a:moveTo>
                    <a:pt x="184" y="0"/>
                  </a:moveTo>
                  <a:lnTo>
                    <a:pt x="744" y="0"/>
                  </a:lnTo>
                  <a:lnTo>
                    <a:pt x="777" y="4"/>
                  </a:lnTo>
                  <a:lnTo>
                    <a:pt x="808" y="12"/>
                  </a:lnTo>
                  <a:lnTo>
                    <a:pt x="837" y="26"/>
                  </a:lnTo>
                  <a:lnTo>
                    <a:pt x="862" y="44"/>
                  </a:lnTo>
                  <a:lnTo>
                    <a:pt x="884" y="66"/>
                  </a:lnTo>
                  <a:lnTo>
                    <a:pt x="902" y="91"/>
                  </a:lnTo>
                  <a:lnTo>
                    <a:pt x="915" y="121"/>
                  </a:lnTo>
                  <a:lnTo>
                    <a:pt x="924" y="152"/>
                  </a:lnTo>
                  <a:lnTo>
                    <a:pt x="927" y="184"/>
                  </a:lnTo>
                  <a:lnTo>
                    <a:pt x="927" y="1173"/>
                  </a:lnTo>
                  <a:lnTo>
                    <a:pt x="924" y="1206"/>
                  </a:lnTo>
                  <a:lnTo>
                    <a:pt x="915" y="1238"/>
                  </a:lnTo>
                  <a:lnTo>
                    <a:pt x="902" y="1266"/>
                  </a:lnTo>
                  <a:lnTo>
                    <a:pt x="884" y="1291"/>
                  </a:lnTo>
                  <a:lnTo>
                    <a:pt x="862" y="1313"/>
                  </a:lnTo>
                  <a:lnTo>
                    <a:pt x="837" y="1332"/>
                  </a:lnTo>
                  <a:lnTo>
                    <a:pt x="808" y="1345"/>
                  </a:lnTo>
                  <a:lnTo>
                    <a:pt x="777" y="1354"/>
                  </a:lnTo>
                  <a:lnTo>
                    <a:pt x="744" y="1357"/>
                  </a:lnTo>
                  <a:lnTo>
                    <a:pt x="184" y="1357"/>
                  </a:lnTo>
                  <a:lnTo>
                    <a:pt x="151" y="1354"/>
                  </a:lnTo>
                  <a:lnTo>
                    <a:pt x="121" y="1345"/>
                  </a:lnTo>
                  <a:lnTo>
                    <a:pt x="91" y="1332"/>
                  </a:lnTo>
                  <a:lnTo>
                    <a:pt x="66" y="1313"/>
                  </a:lnTo>
                  <a:lnTo>
                    <a:pt x="44" y="1291"/>
                  </a:lnTo>
                  <a:lnTo>
                    <a:pt x="25" y="1266"/>
                  </a:lnTo>
                  <a:lnTo>
                    <a:pt x="12" y="1238"/>
                  </a:lnTo>
                  <a:lnTo>
                    <a:pt x="4" y="1206"/>
                  </a:lnTo>
                  <a:lnTo>
                    <a:pt x="0" y="1173"/>
                  </a:lnTo>
                  <a:lnTo>
                    <a:pt x="0" y="184"/>
                  </a:lnTo>
                  <a:lnTo>
                    <a:pt x="4" y="152"/>
                  </a:lnTo>
                  <a:lnTo>
                    <a:pt x="12" y="121"/>
                  </a:lnTo>
                  <a:lnTo>
                    <a:pt x="25" y="91"/>
                  </a:lnTo>
                  <a:lnTo>
                    <a:pt x="44" y="66"/>
                  </a:lnTo>
                  <a:lnTo>
                    <a:pt x="66" y="44"/>
                  </a:lnTo>
                  <a:lnTo>
                    <a:pt x="91" y="26"/>
                  </a:lnTo>
                  <a:lnTo>
                    <a:pt x="121" y="12"/>
                  </a:lnTo>
                  <a:lnTo>
                    <a:pt x="151" y="4"/>
                  </a:lnTo>
                  <a:lnTo>
                    <a:pt x="1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3" name="Freeform 427"/>
            <p:cNvSpPr>
              <a:spLocks noEditPoints="1"/>
            </p:cNvSpPr>
            <p:nvPr/>
          </p:nvSpPr>
          <p:spPr bwMode="auto">
            <a:xfrm>
              <a:off x="5475288" y="3938588"/>
              <a:ext cx="134938" cy="195263"/>
            </a:xfrm>
            <a:custGeom>
              <a:avLst/>
              <a:gdLst>
                <a:gd name="T0" fmla="*/ 122 w 926"/>
                <a:gd name="T1" fmla="*/ 1173 h 1357"/>
                <a:gd name="T2" fmla="*/ 134 w 926"/>
                <a:gd name="T3" fmla="*/ 1209 h 1357"/>
                <a:gd name="T4" fmla="*/ 164 w 926"/>
                <a:gd name="T5" fmla="*/ 1231 h 1357"/>
                <a:gd name="T6" fmla="*/ 742 w 926"/>
                <a:gd name="T7" fmla="*/ 1233 h 1357"/>
                <a:gd name="T8" fmla="*/ 778 w 926"/>
                <a:gd name="T9" fmla="*/ 1222 h 1357"/>
                <a:gd name="T10" fmla="*/ 800 w 926"/>
                <a:gd name="T11" fmla="*/ 1193 h 1357"/>
                <a:gd name="T12" fmla="*/ 803 w 926"/>
                <a:gd name="T13" fmla="*/ 1160 h 1357"/>
                <a:gd name="T14" fmla="*/ 182 w 926"/>
                <a:gd name="T15" fmla="*/ 124 h 1357"/>
                <a:gd name="T16" fmla="*/ 147 w 926"/>
                <a:gd name="T17" fmla="*/ 136 h 1357"/>
                <a:gd name="T18" fmla="*/ 125 w 926"/>
                <a:gd name="T19" fmla="*/ 166 h 1357"/>
                <a:gd name="T20" fmla="*/ 122 w 926"/>
                <a:gd name="T21" fmla="*/ 1036 h 1357"/>
                <a:gd name="T22" fmla="*/ 803 w 926"/>
                <a:gd name="T23" fmla="*/ 184 h 1357"/>
                <a:gd name="T24" fmla="*/ 791 w 926"/>
                <a:gd name="T25" fmla="*/ 148 h 1357"/>
                <a:gd name="T26" fmla="*/ 762 w 926"/>
                <a:gd name="T27" fmla="*/ 127 h 1357"/>
                <a:gd name="T28" fmla="*/ 182 w 926"/>
                <a:gd name="T29" fmla="*/ 124 h 1357"/>
                <a:gd name="T30" fmla="*/ 742 w 926"/>
                <a:gd name="T31" fmla="*/ 0 h 1357"/>
                <a:gd name="T32" fmla="*/ 806 w 926"/>
                <a:gd name="T33" fmla="*/ 12 h 1357"/>
                <a:gd name="T34" fmla="*/ 860 w 926"/>
                <a:gd name="T35" fmla="*/ 44 h 1357"/>
                <a:gd name="T36" fmla="*/ 900 w 926"/>
                <a:gd name="T37" fmla="*/ 91 h 1357"/>
                <a:gd name="T38" fmla="*/ 922 w 926"/>
                <a:gd name="T39" fmla="*/ 152 h 1357"/>
                <a:gd name="T40" fmla="*/ 926 w 926"/>
                <a:gd name="T41" fmla="*/ 1173 h 1357"/>
                <a:gd name="T42" fmla="*/ 915 w 926"/>
                <a:gd name="T43" fmla="*/ 1238 h 1357"/>
                <a:gd name="T44" fmla="*/ 883 w 926"/>
                <a:gd name="T45" fmla="*/ 1291 h 1357"/>
                <a:gd name="T46" fmla="*/ 835 w 926"/>
                <a:gd name="T47" fmla="*/ 1332 h 1357"/>
                <a:gd name="T48" fmla="*/ 776 w 926"/>
                <a:gd name="T49" fmla="*/ 1354 h 1357"/>
                <a:gd name="T50" fmla="*/ 182 w 926"/>
                <a:gd name="T51" fmla="*/ 1357 h 1357"/>
                <a:gd name="T52" fmla="*/ 119 w 926"/>
                <a:gd name="T53" fmla="*/ 1345 h 1357"/>
                <a:gd name="T54" fmla="*/ 64 w 926"/>
                <a:gd name="T55" fmla="*/ 1313 h 1357"/>
                <a:gd name="T56" fmla="*/ 25 w 926"/>
                <a:gd name="T57" fmla="*/ 1266 h 1357"/>
                <a:gd name="T58" fmla="*/ 2 w 926"/>
                <a:gd name="T59" fmla="*/ 1206 h 1357"/>
                <a:gd name="T60" fmla="*/ 0 w 926"/>
                <a:gd name="T61" fmla="*/ 184 h 1357"/>
                <a:gd name="T62" fmla="*/ 11 w 926"/>
                <a:gd name="T63" fmla="*/ 121 h 1357"/>
                <a:gd name="T64" fmla="*/ 42 w 926"/>
                <a:gd name="T65" fmla="*/ 66 h 1357"/>
                <a:gd name="T66" fmla="*/ 90 w 926"/>
                <a:gd name="T67" fmla="*/ 26 h 1357"/>
                <a:gd name="T68" fmla="*/ 149 w 926"/>
                <a:gd name="T69" fmla="*/ 4 h 1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26" h="1357">
                  <a:moveTo>
                    <a:pt x="122" y="1160"/>
                  </a:moveTo>
                  <a:lnTo>
                    <a:pt x="122" y="1173"/>
                  </a:lnTo>
                  <a:lnTo>
                    <a:pt x="125" y="1193"/>
                  </a:lnTo>
                  <a:lnTo>
                    <a:pt x="134" y="1209"/>
                  </a:lnTo>
                  <a:lnTo>
                    <a:pt x="147" y="1222"/>
                  </a:lnTo>
                  <a:lnTo>
                    <a:pt x="164" y="1231"/>
                  </a:lnTo>
                  <a:lnTo>
                    <a:pt x="182" y="1233"/>
                  </a:lnTo>
                  <a:lnTo>
                    <a:pt x="742" y="1233"/>
                  </a:lnTo>
                  <a:lnTo>
                    <a:pt x="762" y="1231"/>
                  </a:lnTo>
                  <a:lnTo>
                    <a:pt x="778" y="1222"/>
                  </a:lnTo>
                  <a:lnTo>
                    <a:pt x="791" y="1209"/>
                  </a:lnTo>
                  <a:lnTo>
                    <a:pt x="800" y="1193"/>
                  </a:lnTo>
                  <a:lnTo>
                    <a:pt x="803" y="1173"/>
                  </a:lnTo>
                  <a:lnTo>
                    <a:pt x="803" y="1160"/>
                  </a:lnTo>
                  <a:lnTo>
                    <a:pt x="122" y="1160"/>
                  </a:lnTo>
                  <a:close/>
                  <a:moveTo>
                    <a:pt x="182" y="124"/>
                  </a:moveTo>
                  <a:lnTo>
                    <a:pt x="164" y="127"/>
                  </a:lnTo>
                  <a:lnTo>
                    <a:pt x="147" y="136"/>
                  </a:lnTo>
                  <a:lnTo>
                    <a:pt x="134" y="148"/>
                  </a:lnTo>
                  <a:lnTo>
                    <a:pt x="125" y="166"/>
                  </a:lnTo>
                  <a:lnTo>
                    <a:pt x="122" y="184"/>
                  </a:lnTo>
                  <a:lnTo>
                    <a:pt x="122" y="1036"/>
                  </a:lnTo>
                  <a:lnTo>
                    <a:pt x="803" y="1036"/>
                  </a:lnTo>
                  <a:lnTo>
                    <a:pt x="803" y="184"/>
                  </a:lnTo>
                  <a:lnTo>
                    <a:pt x="800" y="166"/>
                  </a:lnTo>
                  <a:lnTo>
                    <a:pt x="791" y="148"/>
                  </a:lnTo>
                  <a:lnTo>
                    <a:pt x="778" y="136"/>
                  </a:lnTo>
                  <a:lnTo>
                    <a:pt x="762" y="127"/>
                  </a:lnTo>
                  <a:lnTo>
                    <a:pt x="742" y="124"/>
                  </a:lnTo>
                  <a:lnTo>
                    <a:pt x="182" y="124"/>
                  </a:lnTo>
                  <a:close/>
                  <a:moveTo>
                    <a:pt x="182" y="0"/>
                  </a:moveTo>
                  <a:lnTo>
                    <a:pt x="742" y="0"/>
                  </a:lnTo>
                  <a:lnTo>
                    <a:pt x="776" y="4"/>
                  </a:lnTo>
                  <a:lnTo>
                    <a:pt x="806" y="12"/>
                  </a:lnTo>
                  <a:lnTo>
                    <a:pt x="835" y="26"/>
                  </a:lnTo>
                  <a:lnTo>
                    <a:pt x="860" y="44"/>
                  </a:lnTo>
                  <a:lnTo>
                    <a:pt x="883" y="66"/>
                  </a:lnTo>
                  <a:lnTo>
                    <a:pt x="900" y="91"/>
                  </a:lnTo>
                  <a:lnTo>
                    <a:pt x="915" y="121"/>
                  </a:lnTo>
                  <a:lnTo>
                    <a:pt x="922" y="152"/>
                  </a:lnTo>
                  <a:lnTo>
                    <a:pt x="926" y="184"/>
                  </a:lnTo>
                  <a:lnTo>
                    <a:pt x="926" y="1173"/>
                  </a:lnTo>
                  <a:lnTo>
                    <a:pt x="922" y="1206"/>
                  </a:lnTo>
                  <a:lnTo>
                    <a:pt x="915" y="1238"/>
                  </a:lnTo>
                  <a:lnTo>
                    <a:pt x="900" y="1266"/>
                  </a:lnTo>
                  <a:lnTo>
                    <a:pt x="883" y="1291"/>
                  </a:lnTo>
                  <a:lnTo>
                    <a:pt x="860" y="1313"/>
                  </a:lnTo>
                  <a:lnTo>
                    <a:pt x="835" y="1332"/>
                  </a:lnTo>
                  <a:lnTo>
                    <a:pt x="806" y="1345"/>
                  </a:lnTo>
                  <a:lnTo>
                    <a:pt x="776" y="1354"/>
                  </a:lnTo>
                  <a:lnTo>
                    <a:pt x="742" y="1357"/>
                  </a:lnTo>
                  <a:lnTo>
                    <a:pt x="182" y="1357"/>
                  </a:lnTo>
                  <a:lnTo>
                    <a:pt x="149" y="1354"/>
                  </a:lnTo>
                  <a:lnTo>
                    <a:pt x="119" y="1345"/>
                  </a:lnTo>
                  <a:lnTo>
                    <a:pt x="90" y="1332"/>
                  </a:lnTo>
                  <a:lnTo>
                    <a:pt x="64" y="1313"/>
                  </a:lnTo>
                  <a:lnTo>
                    <a:pt x="42" y="1291"/>
                  </a:lnTo>
                  <a:lnTo>
                    <a:pt x="25" y="1266"/>
                  </a:lnTo>
                  <a:lnTo>
                    <a:pt x="11" y="1238"/>
                  </a:lnTo>
                  <a:lnTo>
                    <a:pt x="2" y="1206"/>
                  </a:lnTo>
                  <a:lnTo>
                    <a:pt x="0" y="1173"/>
                  </a:lnTo>
                  <a:lnTo>
                    <a:pt x="0" y="184"/>
                  </a:lnTo>
                  <a:lnTo>
                    <a:pt x="2" y="152"/>
                  </a:lnTo>
                  <a:lnTo>
                    <a:pt x="11" y="121"/>
                  </a:lnTo>
                  <a:lnTo>
                    <a:pt x="25" y="91"/>
                  </a:lnTo>
                  <a:lnTo>
                    <a:pt x="42" y="66"/>
                  </a:lnTo>
                  <a:lnTo>
                    <a:pt x="64" y="44"/>
                  </a:lnTo>
                  <a:lnTo>
                    <a:pt x="90" y="26"/>
                  </a:lnTo>
                  <a:lnTo>
                    <a:pt x="119" y="12"/>
                  </a:lnTo>
                  <a:lnTo>
                    <a:pt x="149" y="4"/>
                  </a:lnTo>
                  <a:lnTo>
                    <a:pt x="1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50" name="Group 749"/>
          <p:cNvGrpSpPr/>
          <p:nvPr/>
        </p:nvGrpSpPr>
        <p:grpSpPr>
          <a:xfrm flipH="1">
            <a:off x="6228265" y="3817630"/>
            <a:ext cx="329930" cy="206887"/>
            <a:chOff x="6799263" y="5102225"/>
            <a:chExt cx="481012" cy="3016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47" name="Freeform 544"/>
            <p:cNvSpPr>
              <a:spLocks/>
            </p:cNvSpPr>
            <p:nvPr/>
          </p:nvSpPr>
          <p:spPr bwMode="auto">
            <a:xfrm>
              <a:off x="6840538" y="5360988"/>
              <a:ext cx="398462" cy="15875"/>
            </a:xfrm>
            <a:custGeom>
              <a:avLst/>
              <a:gdLst>
                <a:gd name="T0" fmla="*/ 55 w 2764"/>
                <a:gd name="T1" fmla="*/ 0 h 110"/>
                <a:gd name="T2" fmla="*/ 2709 w 2764"/>
                <a:gd name="T3" fmla="*/ 0 h 110"/>
                <a:gd name="T4" fmla="*/ 2726 w 2764"/>
                <a:gd name="T5" fmla="*/ 2 h 110"/>
                <a:gd name="T6" fmla="*/ 2741 w 2764"/>
                <a:gd name="T7" fmla="*/ 10 h 110"/>
                <a:gd name="T8" fmla="*/ 2753 w 2764"/>
                <a:gd name="T9" fmla="*/ 22 h 110"/>
                <a:gd name="T10" fmla="*/ 2761 w 2764"/>
                <a:gd name="T11" fmla="*/ 38 h 110"/>
                <a:gd name="T12" fmla="*/ 2764 w 2764"/>
                <a:gd name="T13" fmla="*/ 55 h 110"/>
                <a:gd name="T14" fmla="*/ 2761 w 2764"/>
                <a:gd name="T15" fmla="*/ 72 h 110"/>
                <a:gd name="T16" fmla="*/ 2753 w 2764"/>
                <a:gd name="T17" fmla="*/ 88 h 110"/>
                <a:gd name="T18" fmla="*/ 2741 w 2764"/>
                <a:gd name="T19" fmla="*/ 99 h 110"/>
                <a:gd name="T20" fmla="*/ 2726 w 2764"/>
                <a:gd name="T21" fmla="*/ 107 h 110"/>
                <a:gd name="T22" fmla="*/ 2709 w 2764"/>
                <a:gd name="T23" fmla="*/ 110 h 110"/>
                <a:gd name="T24" fmla="*/ 55 w 2764"/>
                <a:gd name="T25" fmla="*/ 110 h 110"/>
                <a:gd name="T26" fmla="*/ 37 w 2764"/>
                <a:gd name="T27" fmla="*/ 107 h 110"/>
                <a:gd name="T28" fmla="*/ 22 w 2764"/>
                <a:gd name="T29" fmla="*/ 99 h 110"/>
                <a:gd name="T30" fmla="*/ 11 w 2764"/>
                <a:gd name="T31" fmla="*/ 88 h 110"/>
                <a:gd name="T32" fmla="*/ 3 w 2764"/>
                <a:gd name="T33" fmla="*/ 72 h 110"/>
                <a:gd name="T34" fmla="*/ 0 w 2764"/>
                <a:gd name="T35" fmla="*/ 55 h 110"/>
                <a:gd name="T36" fmla="*/ 3 w 2764"/>
                <a:gd name="T37" fmla="*/ 38 h 110"/>
                <a:gd name="T38" fmla="*/ 11 w 2764"/>
                <a:gd name="T39" fmla="*/ 22 h 110"/>
                <a:gd name="T40" fmla="*/ 22 w 2764"/>
                <a:gd name="T41" fmla="*/ 10 h 110"/>
                <a:gd name="T42" fmla="*/ 37 w 2764"/>
                <a:gd name="T43" fmla="*/ 2 h 110"/>
                <a:gd name="T44" fmla="*/ 55 w 2764"/>
                <a:gd name="T4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64" h="110">
                  <a:moveTo>
                    <a:pt x="55" y="0"/>
                  </a:moveTo>
                  <a:lnTo>
                    <a:pt x="2709" y="0"/>
                  </a:lnTo>
                  <a:lnTo>
                    <a:pt x="2726" y="2"/>
                  </a:lnTo>
                  <a:lnTo>
                    <a:pt x="2741" y="10"/>
                  </a:lnTo>
                  <a:lnTo>
                    <a:pt x="2753" y="22"/>
                  </a:lnTo>
                  <a:lnTo>
                    <a:pt x="2761" y="38"/>
                  </a:lnTo>
                  <a:lnTo>
                    <a:pt x="2764" y="55"/>
                  </a:lnTo>
                  <a:lnTo>
                    <a:pt x="2761" y="72"/>
                  </a:lnTo>
                  <a:lnTo>
                    <a:pt x="2753" y="88"/>
                  </a:lnTo>
                  <a:lnTo>
                    <a:pt x="2741" y="99"/>
                  </a:lnTo>
                  <a:lnTo>
                    <a:pt x="2726" y="107"/>
                  </a:lnTo>
                  <a:lnTo>
                    <a:pt x="2709" y="110"/>
                  </a:lnTo>
                  <a:lnTo>
                    <a:pt x="55" y="110"/>
                  </a:lnTo>
                  <a:lnTo>
                    <a:pt x="37" y="107"/>
                  </a:lnTo>
                  <a:lnTo>
                    <a:pt x="22" y="99"/>
                  </a:lnTo>
                  <a:lnTo>
                    <a:pt x="11" y="88"/>
                  </a:lnTo>
                  <a:lnTo>
                    <a:pt x="3" y="72"/>
                  </a:lnTo>
                  <a:lnTo>
                    <a:pt x="0" y="55"/>
                  </a:lnTo>
                  <a:lnTo>
                    <a:pt x="3" y="38"/>
                  </a:lnTo>
                  <a:lnTo>
                    <a:pt x="11" y="22"/>
                  </a:lnTo>
                  <a:lnTo>
                    <a:pt x="22" y="10"/>
                  </a:lnTo>
                  <a:lnTo>
                    <a:pt x="37" y="2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8" name="Freeform 545"/>
            <p:cNvSpPr>
              <a:spLocks/>
            </p:cNvSpPr>
            <p:nvPr/>
          </p:nvSpPr>
          <p:spPr bwMode="auto">
            <a:xfrm>
              <a:off x="6904038" y="5387975"/>
              <a:ext cx="271462" cy="15875"/>
            </a:xfrm>
            <a:custGeom>
              <a:avLst/>
              <a:gdLst>
                <a:gd name="T0" fmla="*/ 55 w 1878"/>
                <a:gd name="T1" fmla="*/ 0 h 110"/>
                <a:gd name="T2" fmla="*/ 1823 w 1878"/>
                <a:gd name="T3" fmla="*/ 0 h 110"/>
                <a:gd name="T4" fmla="*/ 1840 w 1878"/>
                <a:gd name="T5" fmla="*/ 3 h 110"/>
                <a:gd name="T6" fmla="*/ 1856 w 1878"/>
                <a:gd name="T7" fmla="*/ 10 h 110"/>
                <a:gd name="T8" fmla="*/ 1868 w 1878"/>
                <a:gd name="T9" fmla="*/ 22 h 110"/>
                <a:gd name="T10" fmla="*/ 1875 w 1878"/>
                <a:gd name="T11" fmla="*/ 38 h 110"/>
                <a:gd name="T12" fmla="*/ 1878 w 1878"/>
                <a:gd name="T13" fmla="*/ 56 h 110"/>
                <a:gd name="T14" fmla="*/ 1875 w 1878"/>
                <a:gd name="T15" fmla="*/ 73 h 110"/>
                <a:gd name="T16" fmla="*/ 1868 w 1878"/>
                <a:gd name="T17" fmla="*/ 88 h 110"/>
                <a:gd name="T18" fmla="*/ 1856 w 1878"/>
                <a:gd name="T19" fmla="*/ 100 h 110"/>
                <a:gd name="T20" fmla="*/ 1840 w 1878"/>
                <a:gd name="T21" fmla="*/ 107 h 110"/>
                <a:gd name="T22" fmla="*/ 1823 w 1878"/>
                <a:gd name="T23" fmla="*/ 110 h 110"/>
                <a:gd name="T24" fmla="*/ 55 w 1878"/>
                <a:gd name="T25" fmla="*/ 110 h 110"/>
                <a:gd name="T26" fmla="*/ 38 w 1878"/>
                <a:gd name="T27" fmla="*/ 107 h 110"/>
                <a:gd name="T28" fmla="*/ 22 w 1878"/>
                <a:gd name="T29" fmla="*/ 100 h 110"/>
                <a:gd name="T30" fmla="*/ 10 w 1878"/>
                <a:gd name="T31" fmla="*/ 88 h 110"/>
                <a:gd name="T32" fmla="*/ 2 w 1878"/>
                <a:gd name="T33" fmla="*/ 73 h 110"/>
                <a:gd name="T34" fmla="*/ 0 w 1878"/>
                <a:gd name="T35" fmla="*/ 56 h 110"/>
                <a:gd name="T36" fmla="*/ 2 w 1878"/>
                <a:gd name="T37" fmla="*/ 38 h 110"/>
                <a:gd name="T38" fmla="*/ 10 w 1878"/>
                <a:gd name="T39" fmla="*/ 22 h 110"/>
                <a:gd name="T40" fmla="*/ 22 w 1878"/>
                <a:gd name="T41" fmla="*/ 10 h 110"/>
                <a:gd name="T42" fmla="*/ 38 w 1878"/>
                <a:gd name="T43" fmla="*/ 3 h 110"/>
                <a:gd name="T44" fmla="*/ 55 w 1878"/>
                <a:gd name="T4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78" h="110">
                  <a:moveTo>
                    <a:pt x="55" y="0"/>
                  </a:moveTo>
                  <a:lnTo>
                    <a:pt x="1823" y="0"/>
                  </a:lnTo>
                  <a:lnTo>
                    <a:pt x="1840" y="3"/>
                  </a:lnTo>
                  <a:lnTo>
                    <a:pt x="1856" y="10"/>
                  </a:lnTo>
                  <a:lnTo>
                    <a:pt x="1868" y="22"/>
                  </a:lnTo>
                  <a:lnTo>
                    <a:pt x="1875" y="38"/>
                  </a:lnTo>
                  <a:lnTo>
                    <a:pt x="1878" y="56"/>
                  </a:lnTo>
                  <a:lnTo>
                    <a:pt x="1875" y="73"/>
                  </a:lnTo>
                  <a:lnTo>
                    <a:pt x="1868" y="88"/>
                  </a:lnTo>
                  <a:lnTo>
                    <a:pt x="1856" y="100"/>
                  </a:lnTo>
                  <a:lnTo>
                    <a:pt x="1840" y="107"/>
                  </a:lnTo>
                  <a:lnTo>
                    <a:pt x="1823" y="110"/>
                  </a:lnTo>
                  <a:lnTo>
                    <a:pt x="55" y="110"/>
                  </a:lnTo>
                  <a:lnTo>
                    <a:pt x="38" y="107"/>
                  </a:lnTo>
                  <a:lnTo>
                    <a:pt x="22" y="100"/>
                  </a:lnTo>
                  <a:lnTo>
                    <a:pt x="10" y="88"/>
                  </a:lnTo>
                  <a:lnTo>
                    <a:pt x="2" y="73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10" y="22"/>
                  </a:lnTo>
                  <a:lnTo>
                    <a:pt x="22" y="10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9" name="Freeform 546"/>
            <p:cNvSpPr>
              <a:spLocks noEditPoints="1"/>
            </p:cNvSpPr>
            <p:nvPr/>
          </p:nvSpPr>
          <p:spPr bwMode="auto">
            <a:xfrm>
              <a:off x="6799263" y="5102225"/>
              <a:ext cx="481012" cy="247650"/>
            </a:xfrm>
            <a:custGeom>
              <a:avLst/>
              <a:gdLst>
                <a:gd name="T0" fmla="*/ 2234 w 3332"/>
                <a:gd name="T1" fmla="*/ 1329 h 1714"/>
                <a:gd name="T2" fmla="*/ 1368 w 3332"/>
                <a:gd name="T3" fmla="*/ 1075 h 1714"/>
                <a:gd name="T4" fmla="*/ 1052 w 3332"/>
                <a:gd name="T5" fmla="*/ 1424 h 1714"/>
                <a:gd name="T6" fmla="*/ 1948 w 3332"/>
                <a:gd name="T7" fmla="*/ 1067 h 1714"/>
                <a:gd name="T8" fmla="*/ 1441 w 3332"/>
                <a:gd name="T9" fmla="*/ 289 h 1714"/>
                <a:gd name="T10" fmla="*/ 1366 w 3332"/>
                <a:gd name="T11" fmla="*/ 543 h 1714"/>
                <a:gd name="T12" fmla="*/ 1252 w 3332"/>
                <a:gd name="T13" fmla="*/ 333 h 1714"/>
                <a:gd name="T14" fmla="*/ 1107 w 3332"/>
                <a:gd name="T15" fmla="*/ 639 h 1714"/>
                <a:gd name="T16" fmla="*/ 1011 w 3332"/>
                <a:gd name="T17" fmla="*/ 639 h 1714"/>
                <a:gd name="T18" fmla="*/ 863 w 3332"/>
                <a:gd name="T19" fmla="*/ 804 h 1714"/>
                <a:gd name="T20" fmla="*/ 780 w 3332"/>
                <a:gd name="T21" fmla="*/ 851 h 1714"/>
                <a:gd name="T22" fmla="*/ 662 w 3332"/>
                <a:gd name="T23" fmla="*/ 1027 h 1714"/>
                <a:gd name="T24" fmla="*/ 614 w 3332"/>
                <a:gd name="T25" fmla="*/ 1109 h 1714"/>
                <a:gd name="T26" fmla="*/ 520 w 3332"/>
                <a:gd name="T27" fmla="*/ 1298 h 1714"/>
                <a:gd name="T28" fmla="*/ 520 w 3332"/>
                <a:gd name="T29" fmla="*/ 1393 h 1714"/>
                <a:gd name="T30" fmla="*/ 273 w 3332"/>
                <a:gd name="T31" fmla="*/ 1603 h 1714"/>
                <a:gd name="T32" fmla="*/ 1074 w 3332"/>
                <a:gd name="T33" fmla="*/ 1173 h 1714"/>
                <a:gd name="T34" fmla="*/ 1526 w 3332"/>
                <a:gd name="T35" fmla="*/ 906 h 1714"/>
                <a:gd name="T36" fmla="*/ 2021 w 3332"/>
                <a:gd name="T37" fmla="*/ 981 h 1714"/>
                <a:gd name="T38" fmla="*/ 2366 w 3332"/>
                <a:gd name="T39" fmla="*/ 922 h 1714"/>
                <a:gd name="T40" fmla="*/ 2392 w 3332"/>
                <a:gd name="T41" fmla="*/ 1014 h 1714"/>
                <a:gd name="T42" fmla="*/ 2425 w 3332"/>
                <a:gd name="T43" fmla="*/ 1541 h 1714"/>
                <a:gd name="T44" fmla="*/ 2846 w 3332"/>
                <a:gd name="T45" fmla="*/ 1400 h 1714"/>
                <a:gd name="T46" fmla="*/ 2787 w 3332"/>
                <a:gd name="T47" fmla="*/ 1331 h 1714"/>
                <a:gd name="T48" fmla="*/ 2900 w 3332"/>
                <a:gd name="T49" fmla="*/ 1013 h 1714"/>
                <a:gd name="T50" fmla="*/ 2664 w 3332"/>
                <a:gd name="T51" fmla="*/ 1068 h 1714"/>
                <a:gd name="T52" fmla="*/ 2745 w 3332"/>
                <a:gd name="T53" fmla="*/ 780 h 1714"/>
                <a:gd name="T54" fmla="*/ 2486 w 3332"/>
                <a:gd name="T55" fmla="*/ 842 h 1714"/>
                <a:gd name="T56" fmla="*/ 2547 w 3332"/>
                <a:gd name="T57" fmla="*/ 584 h 1714"/>
                <a:gd name="T58" fmla="*/ 2259 w 3332"/>
                <a:gd name="T59" fmla="*/ 664 h 1714"/>
                <a:gd name="T60" fmla="*/ 2314 w 3332"/>
                <a:gd name="T61" fmla="*/ 430 h 1714"/>
                <a:gd name="T62" fmla="*/ 1995 w 3332"/>
                <a:gd name="T63" fmla="*/ 543 h 1714"/>
                <a:gd name="T64" fmla="*/ 1925 w 3332"/>
                <a:gd name="T65" fmla="*/ 491 h 1714"/>
                <a:gd name="T66" fmla="*/ 1711 w 3332"/>
                <a:gd name="T67" fmla="*/ 482 h 1714"/>
                <a:gd name="T68" fmla="*/ 1611 w 3332"/>
                <a:gd name="T69" fmla="*/ 450 h 1714"/>
                <a:gd name="T70" fmla="*/ 1095 w 3332"/>
                <a:gd name="T71" fmla="*/ 218 h 1714"/>
                <a:gd name="T72" fmla="*/ 489 w 3332"/>
                <a:gd name="T73" fmla="*/ 648 h 1714"/>
                <a:gd name="T74" fmla="*/ 149 w 3332"/>
                <a:gd name="T75" fmla="*/ 1314 h 1714"/>
                <a:gd name="T76" fmla="*/ 223 w 3332"/>
                <a:gd name="T77" fmla="*/ 1233 h 1714"/>
                <a:gd name="T78" fmla="*/ 589 w 3332"/>
                <a:gd name="T79" fmla="*/ 614 h 1714"/>
                <a:gd name="T80" fmla="*/ 1201 w 3332"/>
                <a:gd name="T81" fmla="*/ 234 h 1714"/>
                <a:gd name="T82" fmla="*/ 1950 w 3332"/>
                <a:gd name="T83" fmla="*/ 187 h 1714"/>
                <a:gd name="T84" fmla="*/ 2609 w 3332"/>
                <a:gd name="T85" fmla="*/ 493 h 1714"/>
                <a:gd name="T86" fmla="*/ 3045 w 3332"/>
                <a:gd name="T87" fmla="*/ 1061 h 1714"/>
                <a:gd name="T88" fmla="*/ 3214 w 3332"/>
                <a:gd name="T89" fmla="*/ 1505 h 1714"/>
                <a:gd name="T90" fmla="*/ 2957 w 3332"/>
                <a:gd name="T91" fmla="*/ 796 h 1714"/>
                <a:gd name="T92" fmla="*/ 2408 w 3332"/>
                <a:gd name="T93" fmla="*/ 298 h 1714"/>
                <a:gd name="T94" fmla="*/ 1665 w 3332"/>
                <a:gd name="T95" fmla="*/ 110 h 1714"/>
                <a:gd name="T96" fmla="*/ 2217 w 3332"/>
                <a:gd name="T97" fmla="*/ 93 h 1714"/>
                <a:gd name="T98" fmla="*/ 2844 w 3332"/>
                <a:gd name="T99" fmla="*/ 486 h 1714"/>
                <a:gd name="T100" fmla="*/ 3239 w 3332"/>
                <a:gd name="T101" fmla="*/ 1109 h 1714"/>
                <a:gd name="T102" fmla="*/ 3321 w 3332"/>
                <a:gd name="T103" fmla="*/ 1691 h 1714"/>
                <a:gd name="T104" fmla="*/ 3 w 3332"/>
                <a:gd name="T105" fmla="*/ 1676 h 1714"/>
                <a:gd name="T106" fmla="*/ 126 w 3332"/>
                <a:gd name="T107" fmla="*/ 1024 h 1714"/>
                <a:gd name="T108" fmla="*/ 557 w 3332"/>
                <a:gd name="T109" fmla="*/ 420 h 1714"/>
                <a:gd name="T110" fmla="*/ 1203 w 3332"/>
                <a:gd name="T111" fmla="*/ 64 h 1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332" h="1714">
                  <a:moveTo>
                    <a:pt x="2168" y="1236"/>
                  </a:moveTo>
                  <a:lnTo>
                    <a:pt x="1799" y="1603"/>
                  </a:lnTo>
                  <a:lnTo>
                    <a:pt x="2321" y="1603"/>
                  </a:lnTo>
                  <a:lnTo>
                    <a:pt x="2314" y="1545"/>
                  </a:lnTo>
                  <a:lnTo>
                    <a:pt x="2301" y="1488"/>
                  </a:lnTo>
                  <a:lnTo>
                    <a:pt x="2283" y="1432"/>
                  </a:lnTo>
                  <a:lnTo>
                    <a:pt x="2260" y="1380"/>
                  </a:lnTo>
                  <a:lnTo>
                    <a:pt x="2234" y="1329"/>
                  </a:lnTo>
                  <a:lnTo>
                    <a:pt x="2203" y="1281"/>
                  </a:lnTo>
                  <a:lnTo>
                    <a:pt x="2168" y="1236"/>
                  </a:lnTo>
                  <a:close/>
                  <a:moveTo>
                    <a:pt x="1665" y="1004"/>
                  </a:moveTo>
                  <a:lnTo>
                    <a:pt x="1602" y="1007"/>
                  </a:lnTo>
                  <a:lnTo>
                    <a:pt x="1540" y="1016"/>
                  </a:lnTo>
                  <a:lnTo>
                    <a:pt x="1480" y="1030"/>
                  </a:lnTo>
                  <a:lnTo>
                    <a:pt x="1422" y="1050"/>
                  </a:lnTo>
                  <a:lnTo>
                    <a:pt x="1368" y="1075"/>
                  </a:lnTo>
                  <a:lnTo>
                    <a:pt x="1315" y="1105"/>
                  </a:lnTo>
                  <a:lnTo>
                    <a:pt x="1266" y="1140"/>
                  </a:lnTo>
                  <a:lnTo>
                    <a:pt x="1220" y="1178"/>
                  </a:lnTo>
                  <a:lnTo>
                    <a:pt x="1178" y="1220"/>
                  </a:lnTo>
                  <a:lnTo>
                    <a:pt x="1139" y="1266"/>
                  </a:lnTo>
                  <a:lnTo>
                    <a:pt x="1106" y="1316"/>
                  </a:lnTo>
                  <a:lnTo>
                    <a:pt x="1077" y="1369"/>
                  </a:lnTo>
                  <a:lnTo>
                    <a:pt x="1052" y="1424"/>
                  </a:lnTo>
                  <a:lnTo>
                    <a:pt x="1032" y="1482"/>
                  </a:lnTo>
                  <a:lnTo>
                    <a:pt x="1019" y="1542"/>
                  </a:lnTo>
                  <a:lnTo>
                    <a:pt x="1011" y="1603"/>
                  </a:lnTo>
                  <a:lnTo>
                    <a:pt x="1643" y="1603"/>
                  </a:lnTo>
                  <a:lnTo>
                    <a:pt x="2090" y="1159"/>
                  </a:lnTo>
                  <a:lnTo>
                    <a:pt x="2045" y="1124"/>
                  </a:lnTo>
                  <a:lnTo>
                    <a:pt x="1998" y="1093"/>
                  </a:lnTo>
                  <a:lnTo>
                    <a:pt x="1948" y="1067"/>
                  </a:lnTo>
                  <a:lnTo>
                    <a:pt x="1896" y="1044"/>
                  </a:lnTo>
                  <a:lnTo>
                    <a:pt x="1841" y="1027"/>
                  </a:lnTo>
                  <a:lnTo>
                    <a:pt x="1785" y="1015"/>
                  </a:lnTo>
                  <a:lnTo>
                    <a:pt x="1726" y="1007"/>
                  </a:lnTo>
                  <a:lnTo>
                    <a:pt x="1665" y="1004"/>
                  </a:lnTo>
                  <a:close/>
                  <a:moveTo>
                    <a:pt x="1611" y="272"/>
                  </a:moveTo>
                  <a:lnTo>
                    <a:pt x="1525" y="278"/>
                  </a:lnTo>
                  <a:lnTo>
                    <a:pt x="1441" y="289"/>
                  </a:lnTo>
                  <a:lnTo>
                    <a:pt x="1358" y="305"/>
                  </a:lnTo>
                  <a:lnTo>
                    <a:pt x="1405" y="476"/>
                  </a:lnTo>
                  <a:lnTo>
                    <a:pt x="1407" y="491"/>
                  </a:lnTo>
                  <a:lnTo>
                    <a:pt x="1405" y="505"/>
                  </a:lnTo>
                  <a:lnTo>
                    <a:pt x="1400" y="518"/>
                  </a:lnTo>
                  <a:lnTo>
                    <a:pt x="1391" y="529"/>
                  </a:lnTo>
                  <a:lnTo>
                    <a:pt x="1380" y="538"/>
                  </a:lnTo>
                  <a:lnTo>
                    <a:pt x="1366" y="543"/>
                  </a:lnTo>
                  <a:lnTo>
                    <a:pt x="1358" y="545"/>
                  </a:lnTo>
                  <a:lnTo>
                    <a:pt x="1351" y="545"/>
                  </a:lnTo>
                  <a:lnTo>
                    <a:pt x="1337" y="543"/>
                  </a:lnTo>
                  <a:lnTo>
                    <a:pt x="1324" y="538"/>
                  </a:lnTo>
                  <a:lnTo>
                    <a:pt x="1313" y="529"/>
                  </a:lnTo>
                  <a:lnTo>
                    <a:pt x="1304" y="518"/>
                  </a:lnTo>
                  <a:lnTo>
                    <a:pt x="1298" y="504"/>
                  </a:lnTo>
                  <a:lnTo>
                    <a:pt x="1252" y="333"/>
                  </a:lnTo>
                  <a:lnTo>
                    <a:pt x="1172" y="361"/>
                  </a:lnTo>
                  <a:lnTo>
                    <a:pt x="1093" y="393"/>
                  </a:lnTo>
                  <a:lnTo>
                    <a:pt x="1017" y="430"/>
                  </a:lnTo>
                  <a:lnTo>
                    <a:pt x="1106" y="583"/>
                  </a:lnTo>
                  <a:lnTo>
                    <a:pt x="1112" y="597"/>
                  </a:lnTo>
                  <a:lnTo>
                    <a:pt x="1114" y="612"/>
                  </a:lnTo>
                  <a:lnTo>
                    <a:pt x="1112" y="626"/>
                  </a:lnTo>
                  <a:lnTo>
                    <a:pt x="1107" y="639"/>
                  </a:lnTo>
                  <a:lnTo>
                    <a:pt x="1098" y="650"/>
                  </a:lnTo>
                  <a:lnTo>
                    <a:pt x="1086" y="659"/>
                  </a:lnTo>
                  <a:lnTo>
                    <a:pt x="1073" y="664"/>
                  </a:lnTo>
                  <a:lnTo>
                    <a:pt x="1058" y="666"/>
                  </a:lnTo>
                  <a:lnTo>
                    <a:pt x="1044" y="664"/>
                  </a:lnTo>
                  <a:lnTo>
                    <a:pt x="1031" y="659"/>
                  </a:lnTo>
                  <a:lnTo>
                    <a:pt x="1020" y="651"/>
                  </a:lnTo>
                  <a:lnTo>
                    <a:pt x="1011" y="639"/>
                  </a:lnTo>
                  <a:lnTo>
                    <a:pt x="922" y="486"/>
                  </a:lnTo>
                  <a:lnTo>
                    <a:pt x="851" y="533"/>
                  </a:lnTo>
                  <a:lnTo>
                    <a:pt x="785" y="584"/>
                  </a:lnTo>
                  <a:lnTo>
                    <a:pt x="720" y="640"/>
                  </a:lnTo>
                  <a:lnTo>
                    <a:pt x="846" y="764"/>
                  </a:lnTo>
                  <a:lnTo>
                    <a:pt x="855" y="776"/>
                  </a:lnTo>
                  <a:lnTo>
                    <a:pt x="861" y="790"/>
                  </a:lnTo>
                  <a:lnTo>
                    <a:pt x="863" y="804"/>
                  </a:lnTo>
                  <a:lnTo>
                    <a:pt x="861" y="818"/>
                  </a:lnTo>
                  <a:lnTo>
                    <a:pt x="855" y="831"/>
                  </a:lnTo>
                  <a:lnTo>
                    <a:pt x="846" y="842"/>
                  </a:lnTo>
                  <a:lnTo>
                    <a:pt x="834" y="851"/>
                  </a:lnTo>
                  <a:lnTo>
                    <a:pt x="821" y="857"/>
                  </a:lnTo>
                  <a:lnTo>
                    <a:pt x="807" y="859"/>
                  </a:lnTo>
                  <a:lnTo>
                    <a:pt x="793" y="857"/>
                  </a:lnTo>
                  <a:lnTo>
                    <a:pt x="780" y="851"/>
                  </a:lnTo>
                  <a:lnTo>
                    <a:pt x="768" y="843"/>
                  </a:lnTo>
                  <a:lnTo>
                    <a:pt x="642" y="717"/>
                  </a:lnTo>
                  <a:lnTo>
                    <a:pt x="587" y="781"/>
                  </a:lnTo>
                  <a:lnTo>
                    <a:pt x="535" y="848"/>
                  </a:lnTo>
                  <a:lnTo>
                    <a:pt x="488" y="918"/>
                  </a:lnTo>
                  <a:lnTo>
                    <a:pt x="641" y="1006"/>
                  </a:lnTo>
                  <a:lnTo>
                    <a:pt x="653" y="1015"/>
                  </a:lnTo>
                  <a:lnTo>
                    <a:pt x="662" y="1027"/>
                  </a:lnTo>
                  <a:lnTo>
                    <a:pt x="668" y="1040"/>
                  </a:lnTo>
                  <a:lnTo>
                    <a:pt x="670" y="1054"/>
                  </a:lnTo>
                  <a:lnTo>
                    <a:pt x="668" y="1068"/>
                  </a:lnTo>
                  <a:lnTo>
                    <a:pt x="662" y="1081"/>
                  </a:lnTo>
                  <a:lnTo>
                    <a:pt x="652" y="1093"/>
                  </a:lnTo>
                  <a:lnTo>
                    <a:pt x="641" y="1101"/>
                  </a:lnTo>
                  <a:lnTo>
                    <a:pt x="628" y="1107"/>
                  </a:lnTo>
                  <a:lnTo>
                    <a:pt x="614" y="1109"/>
                  </a:lnTo>
                  <a:lnTo>
                    <a:pt x="600" y="1107"/>
                  </a:lnTo>
                  <a:lnTo>
                    <a:pt x="586" y="1101"/>
                  </a:lnTo>
                  <a:lnTo>
                    <a:pt x="432" y="1013"/>
                  </a:lnTo>
                  <a:lnTo>
                    <a:pt x="395" y="1088"/>
                  </a:lnTo>
                  <a:lnTo>
                    <a:pt x="363" y="1167"/>
                  </a:lnTo>
                  <a:lnTo>
                    <a:pt x="335" y="1246"/>
                  </a:lnTo>
                  <a:lnTo>
                    <a:pt x="507" y="1292"/>
                  </a:lnTo>
                  <a:lnTo>
                    <a:pt x="520" y="1298"/>
                  </a:lnTo>
                  <a:lnTo>
                    <a:pt x="531" y="1307"/>
                  </a:lnTo>
                  <a:lnTo>
                    <a:pt x="540" y="1319"/>
                  </a:lnTo>
                  <a:lnTo>
                    <a:pt x="545" y="1331"/>
                  </a:lnTo>
                  <a:lnTo>
                    <a:pt x="547" y="1345"/>
                  </a:lnTo>
                  <a:lnTo>
                    <a:pt x="545" y="1360"/>
                  </a:lnTo>
                  <a:lnTo>
                    <a:pt x="540" y="1374"/>
                  </a:lnTo>
                  <a:lnTo>
                    <a:pt x="531" y="1385"/>
                  </a:lnTo>
                  <a:lnTo>
                    <a:pt x="520" y="1393"/>
                  </a:lnTo>
                  <a:lnTo>
                    <a:pt x="507" y="1399"/>
                  </a:lnTo>
                  <a:lnTo>
                    <a:pt x="493" y="1401"/>
                  </a:lnTo>
                  <a:lnTo>
                    <a:pt x="486" y="1400"/>
                  </a:lnTo>
                  <a:lnTo>
                    <a:pt x="478" y="1399"/>
                  </a:lnTo>
                  <a:lnTo>
                    <a:pt x="306" y="1353"/>
                  </a:lnTo>
                  <a:lnTo>
                    <a:pt x="290" y="1435"/>
                  </a:lnTo>
                  <a:lnTo>
                    <a:pt x="279" y="1519"/>
                  </a:lnTo>
                  <a:lnTo>
                    <a:pt x="273" y="1603"/>
                  </a:lnTo>
                  <a:lnTo>
                    <a:pt x="900" y="1603"/>
                  </a:lnTo>
                  <a:lnTo>
                    <a:pt x="908" y="1535"/>
                  </a:lnTo>
                  <a:lnTo>
                    <a:pt x="922" y="1467"/>
                  </a:lnTo>
                  <a:lnTo>
                    <a:pt x="942" y="1403"/>
                  </a:lnTo>
                  <a:lnTo>
                    <a:pt x="968" y="1341"/>
                  </a:lnTo>
                  <a:lnTo>
                    <a:pt x="998" y="1281"/>
                  </a:lnTo>
                  <a:lnTo>
                    <a:pt x="1033" y="1225"/>
                  </a:lnTo>
                  <a:lnTo>
                    <a:pt x="1074" y="1173"/>
                  </a:lnTo>
                  <a:lnTo>
                    <a:pt x="1118" y="1123"/>
                  </a:lnTo>
                  <a:lnTo>
                    <a:pt x="1167" y="1078"/>
                  </a:lnTo>
                  <a:lnTo>
                    <a:pt x="1219" y="1037"/>
                  </a:lnTo>
                  <a:lnTo>
                    <a:pt x="1275" y="1001"/>
                  </a:lnTo>
                  <a:lnTo>
                    <a:pt x="1333" y="970"/>
                  </a:lnTo>
                  <a:lnTo>
                    <a:pt x="1395" y="942"/>
                  </a:lnTo>
                  <a:lnTo>
                    <a:pt x="1459" y="922"/>
                  </a:lnTo>
                  <a:lnTo>
                    <a:pt x="1526" y="906"/>
                  </a:lnTo>
                  <a:lnTo>
                    <a:pt x="1595" y="897"/>
                  </a:lnTo>
                  <a:lnTo>
                    <a:pt x="1665" y="894"/>
                  </a:lnTo>
                  <a:lnTo>
                    <a:pt x="1729" y="896"/>
                  </a:lnTo>
                  <a:lnTo>
                    <a:pt x="1791" y="904"/>
                  </a:lnTo>
                  <a:lnTo>
                    <a:pt x="1851" y="916"/>
                  </a:lnTo>
                  <a:lnTo>
                    <a:pt x="1910" y="933"/>
                  </a:lnTo>
                  <a:lnTo>
                    <a:pt x="1966" y="954"/>
                  </a:lnTo>
                  <a:lnTo>
                    <a:pt x="2021" y="981"/>
                  </a:lnTo>
                  <a:lnTo>
                    <a:pt x="2073" y="1010"/>
                  </a:lnTo>
                  <a:lnTo>
                    <a:pt x="2122" y="1044"/>
                  </a:lnTo>
                  <a:lnTo>
                    <a:pt x="2168" y="1080"/>
                  </a:lnTo>
                  <a:lnTo>
                    <a:pt x="2313" y="936"/>
                  </a:lnTo>
                  <a:lnTo>
                    <a:pt x="2325" y="927"/>
                  </a:lnTo>
                  <a:lnTo>
                    <a:pt x="2338" y="922"/>
                  </a:lnTo>
                  <a:lnTo>
                    <a:pt x="2352" y="920"/>
                  </a:lnTo>
                  <a:lnTo>
                    <a:pt x="2366" y="922"/>
                  </a:lnTo>
                  <a:lnTo>
                    <a:pt x="2380" y="927"/>
                  </a:lnTo>
                  <a:lnTo>
                    <a:pt x="2392" y="936"/>
                  </a:lnTo>
                  <a:lnTo>
                    <a:pt x="2401" y="947"/>
                  </a:lnTo>
                  <a:lnTo>
                    <a:pt x="2406" y="962"/>
                  </a:lnTo>
                  <a:lnTo>
                    <a:pt x="2408" y="975"/>
                  </a:lnTo>
                  <a:lnTo>
                    <a:pt x="2406" y="989"/>
                  </a:lnTo>
                  <a:lnTo>
                    <a:pt x="2401" y="1002"/>
                  </a:lnTo>
                  <a:lnTo>
                    <a:pt x="2392" y="1014"/>
                  </a:lnTo>
                  <a:lnTo>
                    <a:pt x="2246" y="1159"/>
                  </a:lnTo>
                  <a:lnTo>
                    <a:pt x="2285" y="1205"/>
                  </a:lnTo>
                  <a:lnTo>
                    <a:pt x="2318" y="1255"/>
                  </a:lnTo>
                  <a:lnTo>
                    <a:pt x="2348" y="1308"/>
                  </a:lnTo>
                  <a:lnTo>
                    <a:pt x="2375" y="1363"/>
                  </a:lnTo>
                  <a:lnTo>
                    <a:pt x="2396" y="1420"/>
                  </a:lnTo>
                  <a:lnTo>
                    <a:pt x="2413" y="1479"/>
                  </a:lnTo>
                  <a:lnTo>
                    <a:pt x="2425" y="1541"/>
                  </a:lnTo>
                  <a:lnTo>
                    <a:pt x="2432" y="1603"/>
                  </a:lnTo>
                  <a:lnTo>
                    <a:pt x="2432" y="1604"/>
                  </a:lnTo>
                  <a:lnTo>
                    <a:pt x="3058" y="1604"/>
                  </a:lnTo>
                  <a:lnTo>
                    <a:pt x="3052" y="1519"/>
                  </a:lnTo>
                  <a:lnTo>
                    <a:pt x="3041" y="1435"/>
                  </a:lnTo>
                  <a:lnTo>
                    <a:pt x="3026" y="1353"/>
                  </a:lnTo>
                  <a:lnTo>
                    <a:pt x="2853" y="1399"/>
                  </a:lnTo>
                  <a:lnTo>
                    <a:pt x="2846" y="1400"/>
                  </a:lnTo>
                  <a:lnTo>
                    <a:pt x="2839" y="1401"/>
                  </a:lnTo>
                  <a:lnTo>
                    <a:pt x="2825" y="1399"/>
                  </a:lnTo>
                  <a:lnTo>
                    <a:pt x="2812" y="1393"/>
                  </a:lnTo>
                  <a:lnTo>
                    <a:pt x="2801" y="1385"/>
                  </a:lnTo>
                  <a:lnTo>
                    <a:pt x="2792" y="1374"/>
                  </a:lnTo>
                  <a:lnTo>
                    <a:pt x="2786" y="1360"/>
                  </a:lnTo>
                  <a:lnTo>
                    <a:pt x="2785" y="1345"/>
                  </a:lnTo>
                  <a:lnTo>
                    <a:pt x="2787" y="1331"/>
                  </a:lnTo>
                  <a:lnTo>
                    <a:pt x="2792" y="1319"/>
                  </a:lnTo>
                  <a:lnTo>
                    <a:pt x="2800" y="1307"/>
                  </a:lnTo>
                  <a:lnTo>
                    <a:pt x="2812" y="1298"/>
                  </a:lnTo>
                  <a:lnTo>
                    <a:pt x="2825" y="1292"/>
                  </a:lnTo>
                  <a:lnTo>
                    <a:pt x="2997" y="1246"/>
                  </a:lnTo>
                  <a:lnTo>
                    <a:pt x="2969" y="1167"/>
                  </a:lnTo>
                  <a:lnTo>
                    <a:pt x="2936" y="1088"/>
                  </a:lnTo>
                  <a:lnTo>
                    <a:pt x="2900" y="1013"/>
                  </a:lnTo>
                  <a:lnTo>
                    <a:pt x="2745" y="1101"/>
                  </a:lnTo>
                  <a:lnTo>
                    <a:pt x="2732" y="1107"/>
                  </a:lnTo>
                  <a:lnTo>
                    <a:pt x="2718" y="1108"/>
                  </a:lnTo>
                  <a:lnTo>
                    <a:pt x="2704" y="1107"/>
                  </a:lnTo>
                  <a:lnTo>
                    <a:pt x="2691" y="1101"/>
                  </a:lnTo>
                  <a:lnTo>
                    <a:pt x="2680" y="1093"/>
                  </a:lnTo>
                  <a:lnTo>
                    <a:pt x="2670" y="1081"/>
                  </a:lnTo>
                  <a:lnTo>
                    <a:pt x="2664" y="1068"/>
                  </a:lnTo>
                  <a:lnTo>
                    <a:pt x="2662" y="1053"/>
                  </a:lnTo>
                  <a:lnTo>
                    <a:pt x="2664" y="1040"/>
                  </a:lnTo>
                  <a:lnTo>
                    <a:pt x="2670" y="1027"/>
                  </a:lnTo>
                  <a:lnTo>
                    <a:pt x="2679" y="1015"/>
                  </a:lnTo>
                  <a:lnTo>
                    <a:pt x="2691" y="1006"/>
                  </a:lnTo>
                  <a:lnTo>
                    <a:pt x="2844" y="918"/>
                  </a:lnTo>
                  <a:lnTo>
                    <a:pt x="2797" y="848"/>
                  </a:lnTo>
                  <a:lnTo>
                    <a:pt x="2745" y="780"/>
                  </a:lnTo>
                  <a:lnTo>
                    <a:pt x="2690" y="717"/>
                  </a:lnTo>
                  <a:lnTo>
                    <a:pt x="2563" y="842"/>
                  </a:lnTo>
                  <a:lnTo>
                    <a:pt x="2552" y="851"/>
                  </a:lnTo>
                  <a:lnTo>
                    <a:pt x="2539" y="857"/>
                  </a:lnTo>
                  <a:lnTo>
                    <a:pt x="2525" y="859"/>
                  </a:lnTo>
                  <a:lnTo>
                    <a:pt x="2511" y="857"/>
                  </a:lnTo>
                  <a:lnTo>
                    <a:pt x="2498" y="851"/>
                  </a:lnTo>
                  <a:lnTo>
                    <a:pt x="2486" y="842"/>
                  </a:lnTo>
                  <a:lnTo>
                    <a:pt x="2477" y="831"/>
                  </a:lnTo>
                  <a:lnTo>
                    <a:pt x="2471" y="818"/>
                  </a:lnTo>
                  <a:lnTo>
                    <a:pt x="2469" y="804"/>
                  </a:lnTo>
                  <a:lnTo>
                    <a:pt x="2471" y="790"/>
                  </a:lnTo>
                  <a:lnTo>
                    <a:pt x="2477" y="776"/>
                  </a:lnTo>
                  <a:lnTo>
                    <a:pt x="2486" y="764"/>
                  </a:lnTo>
                  <a:lnTo>
                    <a:pt x="2611" y="640"/>
                  </a:lnTo>
                  <a:lnTo>
                    <a:pt x="2547" y="584"/>
                  </a:lnTo>
                  <a:lnTo>
                    <a:pt x="2481" y="533"/>
                  </a:lnTo>
                  <a:lnTo>
                    <a:pt x="2410" y="486"/>
                  </a:lnTo>
                  <a:lnTo>
                    <a:pt x="2321" y="639"/>
                  </a:lnTo>
                  <a:lnTo>
                    <a:pt x="2312" y="651"/>
                  </a:lnTo>
                  <a:lnTo>
                    <a:pt x="2301" y="659"/>
                  </a:lnTo>
                  <a:lnTo>
                    <a:pt x="2288" y="664"/>
                  </a:lnTo>
                  <a:lnTo>
                    <a:pt x="2274" y="666"/>
                  </a:lnTo>
                  <a:lnTo>
                    <a:pt x="2259" y="664"/>
                  </a:lnTo>
                  <a:lnTo>
                    <a:pt x="2245" y="659"/>
                  </a:lnTo>
                  <a:lnTo>
                    <a:pt x="2234" y="650"/>
                  </a:lnTo>
                  <a:lnTo>
                    <a:pt x="2225" y="639"/>
                  </a:lnTo>
                  <a:lnTo>
                    <a:pt x="2220" y="626"/>
                  </a:lnTo>
                  <a:lnTo>
                    <a:pt x="2218" y="612"/>
                  </a:lnTo>
                  <a:lnTo>
                    <a:pt x="2220" y="597"/>
                  </a:lnTo>
                  <a:lnTo>
                    <a:pt x="2225" y="583"/>
                  </a:lnTo>
                  <a:lnTo>
                    <a:pt x="2314" y="430"/>
                  </a:lnTo>
                  <a:lnTo>
                    <a:pt x="2238" y="393"/>
                  </a:lnTo>
                  <a:lnTo>
                    <a:pt x="2160" y="361"/>
                  </a:lnTo>
                  <a:lnTo>
                    <a:pt x="2080" y="333"/>
                  </a:lnTo>
                  <a:lnTo>
                    <a:pt x="2034" y="505"/>
                  </a:lnTo>
                  <a:lnTo>
                    <a:pt x="2028" y="518"/>
                  </a:lnTo>
                  <a:lnTo>
                    <a:pt x="2019" y="529"/>
                  </a:lnTo>
                  <a:lnTo>
                    <a:pt x="2008" y="538"/>
                  </a:lnTo>
                  <a:lnTo>
                    <a:pt x="1995" y="543"/>
                  </a:lnTo>
                  <a:lnTo>
                    <a:pt x="1981" y="545"/>
                  </a:lnTo>
                  <a:lnTo>
                    <a:pt x="1974" y="545"/>
                  </a:lnTo>
                  <a:lnTo>
                    <a:pt x="1966" y="543"/>
                  </a:lnTo>
                  <a:lnTo>
                    <a:pt x="1952" y="538"/>
                  </a:lnTo>
                  <a:lnTo>
                    <a:pt x="1941" y="529"/>
                  </a:lnTo>
                  <a:lnTo>
                    <a:pt x="1932" y="518"/>
                  </a:lnTo>
                  <a:lnTo>
                    <a:pt x="1927" y="505"/>
                  </a:lnTo>
                  <a:lnTo>
                    <a:pt x="1925" y="491"/>
                  </a:lnTo>
                  <a:lnTo>
                    <a:pt x="1927" y="476"/>
                  </a:lnTo>
                  <a:lnTo>
                    <a:pt x="1974" y="305"/>
                  </a:lnTo>
                  <a:lnTo>
                    <a:pt x="1891" y="289"/>
                  </a:lnTo>
                  <a:lnTo>
                    <a:pt x="1807" y="278"/>
                  </a:lnTo>
                  <a:lnTo>
                    <a:pt x="1721" y="272"/>
                  </a:lnTo>
                  <a:lnTo>
                    <a:pt x="1721" y="450"/>
                  </a:lnTo>
                  <a:lnTo>
                    <a:pt x="1718" y="467"/>
                  </a:lnTo>
                  <a:lnTo>
                    <a:pt x="1711" y="482"/>
                  </a:lnTo>
                  <a:lnTo>
                    <a:pt x="1699" y="494"/>
                  </a:lnTo>
                  <a:lnTo>
                    <a:pt x="1684" y="502"/>
                  </a:lnTo>
                  <a:lnTo>
                    <a:pt x="1665" y="504"/>
                  </a:lnTo>
                  <a:lnTo>
                    <a:pt x="1648" y="502"/>
                  </a:lnTo>
                  <a:lnTo>
                    <a:pt x="1633" y="494"/>
                  </a:lnTo>
                  <a:lnTo>
                    <a:pt x="1621" y="482"/>
                  </a:lnTo>
                  <a:lnTo>
                    <a:pt x="1614" y="467"/>
                  </a:lnTo>
                  <a:lnTo>
                    <a:pt x="1611" y="450"/>
                  </a:lnTo>
                  <a:lnTo>
                    <a:pt x="1611" y="272"/>
                  </a:lnTo>
                  <a:close/>
                  <a:moveTo>
                    <a:pt x="1665" y="110"/>
                  </a:moveTo>
                  <a:lnTo>
                    <a:pt x="1566" y="113"/>
                  </a:lnTo>
                  <a:lnTo>
                    <a:pt x="1468" y="123"/>
                  </a:lnTo>
                  <a:lnTo>
                    <a:pt x="1372" y="138"/>
                  </a:lnTo>
                  <a:lnTo>
                    <a:pt x="1277" y="159"/>
                  </a:lnTo>
                  <a:lnTo>
                    <a:pt x="1185" y="186"/>
                  </a:lnTo>
                  <a:lnTo>
                    <a:pt x="1095" y="218"/>
                  </a:lnTo>
                  <a:lnTo>
                    <a:pt x="1008" y="255"/>
                  </a:lnTo>
                  <a:lnTo>
                    <a:pt x="924" y="298"/>
                  </a:lnTo>
                  <a:lnTo>
                    <a:pt x="842" y="345"/>
                  </a:lnTo>
                  <a:lnTo>
                    <a:pt x="765" y="397"/>
                  </a:lnTo>
                  <a:lnTo>
                    <a:pt x="690" y="454"/>
                  </a:lnTo>
                  <a:lnTo>
                    <a:pt x="619" y="514"/>
                  </a:lnTo>
                  <a:lnTo>
                    <a:pt x="551" y="579"/>
                  </a:lnTo>
                  <a:lnTo>
                    <a:pt x="489" y="648"/>
                  </a:lnTo>
                  <a:lnTo>
                    <a:pt x="429" y="720"/>
                  </a:lnTo>
                  <a:lnTo>
                    <a:pt x="375" y="796"/>
                  </a:lnTo>
                  <a:lnTo>
                    <a:pt x="325" y="875"/>
                  </a:lnTo>
                  <a:lnTo>
                    <a:pt x="280" y="957"/>
                  </a:lnTo>
                  <a:lnTo>
                    <a:pt x="239" y="1042"/>
                  </a:lnTo>
                  <a:lnTo>
                    <a:pt x="204" y="1130"/>
                  </a:lnTo>
                  <a:lnTo>
                    <a:pt x="174" y="1221"/>
                  </a:lnTo>
                  <a:lnTo>
                    <a:pt x="149" y="1314"/>
                  </a:lnTo>
                  <a:lnTo>
                    <a:pt x="131" y="1408"/>
                  </a:lnTo>
                  <a:lnTo>
                    <a:pt x="118" y="1505"/>
                  </a:lnTo>
                  <a:lnTo>
                    <a:pt x="111" y="1603"/>
                  </a:lnTo>
                  <a:lnTo>
                    <a:pt x="163" y="1603"/>
                  </a:lnTo>
                  <a:lnTo>
                    <a:pt x="170" y="1509"/>
                  </a:lnTo>
                  <a:lnTo>
                    <a:pt x="182" y="1415"/>
                  </a:lnTo>
                  <a:lnTo>
                    <a:pt x="200" y="1324"/>
                  </a:lnTo>
                  <a:lnTo>
                    <a:pt x="223" y="1233"/>
                  </a:lnTo>
                  <a:lnTo>
                    <a:pt x="253" y="1147"/>
                  </a:lnTo>
                  <a:lnTo>
                    <a:pt x="287" y="1061"/>
                  </a:lnTo>
                  <a:lnTo>
                    <a:pt x="325" y="979"/>
                  </a:lnTo>
                  <a:lnTo>
                    <a:pt x="370" y="899"/>
                  </a:lnTo>
                  <a:lnTo>
                    <a:pt x="418" y="823"/>
                  </a:lnTo>
                  <a:lnTo>
                    <a:pt x="471" y="750"/>
                  </a:lnTo>
                  <a:lnTo>
                    <a:pt x="528" y="680"/>
                  </a:lnTo>
                  <a:lnTo>
                    <a:pt x="589" y="614"/>
                  </a:lnTo>
                  <a:lnTo>
                    <a:pt x="654" y="551"/>
                  </a:lnTo>
                  <a:lnTo>
                    <a:pt x="723" y="493"/>
                  </a:lnTo>
                  <a:lnTo>
                    <a:pt x="795" y="439"/>
                  </a:lnTo>
                  <a:lnTo>
                    <a:pt x="871" y="388"/>
                  </a:lnTo>
                  <a:lnTo>
                    <a:pt x="948" y="342"/>
                  </a:lnTo>
                  <a:lnTo>
                    <a:pt x="1030" y="301"/>
                  </a:lnTo>
                  <a:lnTo>
                    <a:pt x="1114" y="265"/>
                  </a:lnTo>
                  <a:lnTo>
                    <a:pt x="1201" y="234"/>
                  </a:lnTo>
                  <a:lnTo>
                    <a:pt x="1290" y="208"/>
                  </a:lnTo>
                  <a:lnTo>
                    <a:pt x="1381" y="187"/>
                  </a:lnTo>
                  <a:lnTo>
                    <a:pt x="1475" y="173"/>
                  </a:lnTo>
                  <a:lnTo>
                    <a:pt x="1570" y="164"/>
                  </a:lnTo>
                  <a:lnTo>
                    <a:pt x="1665" y="161"/>
                  </a:lnTo>
                  <a:lnTo>
                    <a:pt x="1762" y="164"/>
                  </a:lnTo>
                  <a:lnTo>
                    <a:pt x="1857" y="173"/>
                  </a:lnTo>
                  <a:lnTo>
                    <a:pt x="1950" y="187"/>
                  </a:lnTo>
                  <a:lnTo>
                    <a:pt x="2042" y="208"/>
                  </a:lnTo>
                  <a:lnTo>
                    <a:pt x="2131" y="234"/>
                  </a:lnTo>
                  <a:lnTo>
                    <a:pt x="2218" y="265"/>
                  </a:lnTo>
                  <a:lnTo>
                    <a:pt x="2302" y="301"/>
                  </a:lnTo>
                  <a:lnTo>
                    <a:pt x="2383" y="342"/>
                  </a:lnTo>
                  <a:lnTo>
                    <a:pt x="2461" y="388"/>
                  </a:lnTo>
                  <a:lnTo>
                    <a:pt x="2537" y="438"/>
                  </a:lnTo>
                  <a:lnTo>
                    <a:pt x="2609" y="493"/>
                  </a:lnTo>
                  <a:lnTo>
                    <a:pt x="2678" y="551"/>
                  </a:lnTo>
                  <a:lnTo>
                    <a:pt x="2743" y="614"/>
                  </a:lnTo>
                  <a:lnTo>
                    <a:pt x="2804" y="680"/>
                  </a:lnTo>
                  <a:lnTo>
                    <a:pt x="2861" y="750"/>
                  </a:lnTo>
                  <a:lnTo>
                    <a:pt x="2914" y="823"/>
                  </a:lnTo>
                  <a:lnTo>
                    <a:pt x="2962" y="899"/>
                  </a:lnTo>
                  <a:lnTo>
                    <a:pt x="3006" y="979"/>
                  </a:lnTo>
                  <a:lnTo>
                    <a:pt x="3045" y="1061"/>
                  </a:lnTo>
                  <a:lnTo>
                    <a:pt x="3079" y="1147"/>
                  </a:lnTo>
                  <a:lnTo>
                    <a:pt x="3109" y="1233"/>
                  </a:lnTo>
                  <a:lnTo>
                    <a:pt x="3132" y="1324"/>
                  </a:lnTo>
                  <a:lnTo>
                    <a:pt x="3150" y="1415"/>
                  </a:lnTo>
                  <a:lnTo>
                    <a:pt x="3162" y="1509"/>
                  </a:lnTo>
                  <a:lnTo>
                    <a:pt x="3169" y="1603"/>
                  </a:lnTo>
                  <a:lnTo>
                    <a:pt x="3220" y="1603"/>
                  </a:lnTo>
                  <a:lnTo>
                    <a:pt x="3214" y="1505"/>
                  </a:lnTo>
                  <a:lnTo>
                    <a:pt x="3201" y="1408"/>
                  </a:lnTo>
                  <a:lnTo>
                    <a:pt x="3183" y="1314"/>
                  </a:lnTo>
                  <a:lnTo>
                    <a:pt x="3158" y="1221"/>
                  </a:lnTo>
                  <a:lnTo>
                    <a:pt x="3128" y="1130"/>
                  </a:lnTo>
                  <a:lnTo>
                    <a:pt x="3093" y="1042"/>
                  </a:lnTo>
                  <a:lnTo>
                    <a:pt x="3052" y="957"/>
                  </a:lnTo>
                  <a:lnTo>
                    <a:pt x="3007" y="875"/>
                  </a:lnTo>
                  <a:lnTo>
                    <a:pt x="2957" y="796"/>
                  </a:lnTo>
                  <a:lnTo>
                    <a:pt x="2903" y="720"/>
                  </a:lnTo>
                  <a:lnTo>
                    <a:pt x="2843" y="648"/>
                  </a:lnTo>
                  <a:lnTo>
                    <a:pt x="2780" y="579"/>
                  </a:lnTo>
                  <a:lnTo>
                    <a:pt x="2713" y="514"/>
                  </a:lnTo>
                  <a:lnTo>
                    <a:pt x="2642" y="454"/>
                  </a:lnTo>
                  <a:lnTo>
                    <a:pt x="2567" y="397"/>
                  </a:lnTo>
                  <a:lnTo>
                    <a:pt x="2490" y="345"/>
                  </a:lnTo>
                  <a:lnTo>
                    <a:pt x="2408" y="298"/>
                  </a:lnTo>
                  <a:lnTo>
                    <a:pt x="2324" y="255"/>
                  </a:lnTo>
                  <a:lnTo>
                    <a:pt x="2237" y="218"/>
                  </a:lnTo>
                  <a:lnTo>
                    <a:pt x="2147" y="186"/>
                  </a:lnTo>
                  <a:lnTo>
                    <a:pt x="2055" y="159"/>
                  </a:lnTo>
                  <a:lnTo>
                    <a:pt x="1960" y="138"/>
                  </a:lnTo>
                  <a:lnTo>
                    <a:pt x="1864" y="123"/>
                  </a:lnTo>
                  <a:lnTo>
                    <a:pt x="1765" y="113"/>
                  </a:lnTo>
                  <a:lnTo>
                    <a:pt x="1665" y="110"/>
                  </a:lnTo>
                  <a:close/>
                  <a:moveTo>
                    <a:pt x="1665" y="0"/>
                  </a:moveTo>
                  <a:lnTo>
                    <a:pt x="1665" y="0"/>
                  </a:lnTo>
                  <a:lnTo>
                    <a:pt x="1760" y="2"/>
                  </a:lnTo>
                  <a:lnTo>
                    <a:pt x="1854" y="10"/>
                  </a:lnTo>
                  <a:lnTo>
                    <a:pt x="1947" y="23"/>
                  </a:lnTo>
                  <a:lnTo>
                    <a:pt x="2039" y="41"/>
                  </a:lnTo>
                  <a:lnTo>
                    <a:pt x="2129" y="64"/>
                  </a:lnTo>
                  <a:lnTo>
                    <a:pt x="2217" y="93"/>
                  </a:lnTo>
                  <a:lnTo>
                    <a:pt x="2304" y="125"/>
                  </a:lnTo>
                  <a:lnTo>
                    <a:pt x="2389" y="163"/>
                  </a:lnTo>
                  <a:lnTo>
                    <a:pt x="2470" y="205"/>
                  </a:lnTo>
                  <a:lnTo>
                    <a:pt x="2550" y="252"/>
                  </a:lnTo>
                  <a:lnTo>
                    <a:pt x="2628" y="304"/>
                  </a:lnTo>
                  <a:lnTo>
                    <a:pt x="2703" y="360"/>
                  </a:lnTo>
                  <a:lnTo>
                    <a:pt x="2774" y="420"/>
                  </a:lnTo>
                  <a:lnTo>
                    <a:pt x="2844" y="486"/>
                  </a:lnTo>
                  <a:lnTo>
                    <a:pt x="2909" y="554"/>
                  </a:lnTo>
                  <a:lnTo>
                    <a:pt x="2970" y="626"/>
                  </a:lnTo>
                  <a:lnTo>
                    <a:pt x="3026" y="701"/>
                  </a:lnTo>
                  <a:lnTo>
                    <a:pt x="3078" y="777"/>
                  </a:lnTo>
                  <a:lnTo>
                    <a:pt x="3125" y="857"/>
                  </a:lnTo>
                  <a:lnTo>
                    <a:pt x="3168" y="939"/>
                  </a:lnTo>
                  <a:lnTo>
                    <a:pt x="3206" y="1024"/>
                  </a:lnTo>
                  <a:lnTo>
                    <a:pt x="3239" y="1109"/>
                  </a:lnTo>
                  <a:lnTo>
                    <a:pt x="3267" y="1198"/>
                  </a:lnTo>
                  <a:lnTo>
                    <a:pt x="3291" y="1287"/>
                  </a:lnTo>
                  <a:lnTo>
                    <a:pt x="3308" y="1378"/>
                  </a:lnTo>
                  <a:lnTo>
                    <a:pt x="3321" y="1470"/>
                  </a:lnTo>
                  <a:lnTo>
                    <a:pt x="3329" y="1564"/>
                  </a:lnTo>
                  <a:lnTo>
                    <a:pt x="3332" y="1659"/>
                  </a:lnTo>
                  <a:lnTo>
                    <a:pt x="3329" y="1676"/>
                  </a:lnTo>
                  <a:lnTo>
                    <a:pt x="3321" y="1691"/>
                  </a:lnTo>
                  <a:lnTo>
                    <a:pt x="3309" y="1703"/>
                  </a:lnTo>
                  <a:lnTo>
                    <a:pt x="3294" y="1711"/>
                  </a:lnTo>
                  <a:lnTo>
                    <a:pt x="3276" y="1714"/>
                  </a:lnTo>
                  <a:lnTo>
                    <a:pt x="56" y="1714"/>
                  </a:lnTo>
                  <a:lnTo>
                    <a:pt x="37" y="1711"/>
                  </a:lnTo>
                  <a:lnTo>
                    <a:pt x="22" y="1703"/>
                  </a:lnTo>
                  <a:lnTo>
                    <a:pt x="11" y="1691"/>
                  </a:lnTo>
                  <a:lnTo>
                    <a:pt x="3" y="1676"/>
                  </a:lnTo>
                  <a:lnTo>
                    <a:pt x="0" y="1659"/>
                  </a:lnTo>
                  <a:lnTo>
                    <a:pt x="3" y="1564"/>
                  </a:lnTo>
                  <a:lnTo>
                    <a:pt x="10" y="1470"/>
                  </a:lnTo>
                  <a:lnTo>
                    <a:pt x="23" y="1378"/>
                  </a:lnTo>
                  <a:lnTo>
                    <a:pt x="41" y="1287"/>
                  </a:lnTo>
                  <a:lnTo>
                    <a:pt x="65" y="1198"/>
                  </a:lnTo>
                  <a:lnTo>
                    <a:pt x="93" y="1109"/>
                  </a:lnTo>
                  <a:lnTo>
                    <a:pt x="126" y="1024"/>
                  </a:lnTo>
                  <a:lnTo>
                    <a:pt x="164" y="939"/>
                  </a:lnTo>
                  <a:lnTo>
                    <a:pt x="206" y="857"/>
                  </a:lnTo>
                  <a:lnTo>
                    <a:pt x="254" y="777"/>
                  </a:lnTo>
                  <a:lnTo>
                    <a:pt x="305" y="701"/>
                  </a:lnTo>
                  <a:lnTo>
                    <a:pt x="362" y="626"/>
                  </a:lnTo>
                  <a:lnTo>
                    <a:pt x="423" y="554"/>
                  </a:lnTo>
                  <a:lnTo>
                    <a:pt x="488" y="486"/>
                  </a:lnTo>
                  <a:lnTo>
                    <a:pt x="557" y="420"/>
                  </a:lnTo>
                  <a:lnTo>
                    <a:pt x="629" y="360"/>
                  </a:lnTo>
                  <a:lnTo>
                    <a:pt x="704" y="304"/>
                  </a:lnTo>
                  <a:lnTo>
                    <a:pt x="781" y="252"/>
                  </a:lnTo>
                  <a:lnTo>
                    <a:pt x="862" y="205"/>
                  </a:lnTo>
                  <a:lnTo>
                    <a:pt x="943" y="163"/>
                  </a:lnTo>
                  <a:lnTo>
                    <a:pt x="1028" y="125"/>
                  </a:lnTo>
                  <a:lnTo>
                    <a:pt x="1114" y="93"/>
                  </a:lnTo>
                  <a:lnTo>
                    <a:pt x="1203" y="64"/>
                  </a:lnTo>
                  <a:lnTo>
                    <a:pt x="1293" y="41"/>
                  </a:lnTo>
                  <a:lnTo>
                    <a:pt x="1385" y="23"/>
                  </a:lnTo>
                  <a:lnTo>
                    <a:pt x="1477" y="10"/>
                  </a:lnTo>
                  <a:lnTo>
                    <a:pt x="1571" y="2"/>
                  </a:lnTo>
                  <a:lnTo>
                    <a:pt x="16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67" name="Group 766"/>
          <p:cNvGrpSpPr/>
          <p:nvPr/>
        </p:nvGrpSpPr>
        <p:grpSpPr>
          <a:xfrm flipH="1">
            <a:off x="4709413" y="3774074"/>
            <a:ext cx="310332" cy="293998"/>
            <a:chOff x="6022975" y="5233988"/>
            <a:chExt cx="452438" cy="4286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54" name="Freeform 551"/>
            <p:cNvSpPr>
              <a:spLocks/>
            </p:cNvSpPr>
            <p:nvPr/>
          </p:nvSpPr>
          <p:spPr bwMode="auto">
            <a:xfrm>
              <a:off x="6022975" y="5233988"/>
              <a:ext cx="452438" cy="15875"/>
            </a:xfrm>
            <a:custGeom>
              <a:avLst/>
              <a:gdLst>
                <a:gd name="T0" fmla="*/ 60 w 3420"/>
                <a:gd name="T1" fmla="*/ 0 h 121"/>
                <a:gd name="T2" fmla="*/ 3360 w 3420"/>
                <a:gd name="T3" fmla="*/ 0 h 121"/>
                <a:gd name="T4" fmla="*/ 3379 w 3420"/>
                <a:gd name="T5" fmla="*/ 3 h 121"/>
                <a:gd name="T6" fmla="*/ 3395 w 3420"/>
                <a:gd name="T7" fmla="*/ 13 h 121"/>
                <a:gd name="T8" fmla="*/ 3409 w 3420"/>
                <a:gd name="T9" fmla="*/ 25 h 121"/>
                <a:gd name="T10" fmla="*/ 3417 w 3420"/>
                <a:gd name="T11" fmla="*/ 42 h 121"/>
                <a:gd name="T12" fmla="*/ 3420 w 3420"/>
                <a:gd name="T13" fmla="*/ 61 h 121"/>
                <a:gd name="T14" fmla="*/ 3417 w 3420"/>
                <a:gd name="T15" fmla="*/ 80 h 121"/>
                <a:gd name="T16" fmla="*/ 3409 w 3420"/>
                <a:gd name="T17" fmla="*/ 96 h 121"/>
                <a:gd name="T18" fmla="*/ 3395 w 3420"/>
                <a:gd name="T19" fmla="*/ 110 h 121"/>
                <a:gd name="T20" fmla="*/ 3379 w 3420"/>
                <a:gd name="T21" fmla="*/ 118 h 121"/>
                <a:gd name="T22" fmla="*/ 3360 w 3420"/>
                <a:gd name="T23" fmla="*/ 121 h 121"/>
                <a:gd name="T24" fmla="*/ 60 w 3420"/>
                <a:gd name="T25" fmla="*/ 121 h 121"/>
                <a:gd name="T26" fmla="*/ 41 w 3420"/>
                <a:gd name="T27" fmla="*/ 118 h 121"/>
                <a:gd name="T28" fmla="*/ 25 w 3420"/>
                <a:gd name="T29" fmla="*/ 110 h 121"/>
                <a:gd name="T30" fmla="*/ 11 w 3420"/>
                <a:gd name="T31" fmla="*/ 96 h 121"/>
                <a:gd name="T32" fmla="*/ 3 w 3420"/>
                <a:gd name="T33" fmla="*/ 80 h 121"/>
                <a:gd name="T34" fmla="*/ 0 w 3420"/>
                <a:gd name="T35" fmla="*/ 61 h 121"/>
                <a:gd name="T36" fmla="*/ 3 w 3420"/>
                <a:gd name="T37" fmla="*/ 42 h 121"/>
                <a:gd name="T38" fmla="*/ 11 w 3420"/>
                <a:gd name="T39" fmla="*/ 25 h 121"/>
                <a:gd name="T40" fmla="*/ 25 w 3420"/>
                <a:gd name="T41" fmla="*/ 13 h 121"/>
                <a:gd name="T42" fmla="*/ 41 w 3420"/>
                <a:gd name="T43" fmla="*/ 3 h 121"/>
                <a:gd name="T44" fmla="*/ 60 w 3420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20" h="121">
                  <a:moveTo>
                    <a:pt x="60" y="0"/>
                  </a:moveTo>
                  <a:lnTo>
                    <a:pt x="3360" y="0"/>
                  </a:lnTo>
                  <a:lnTo>
                    <a:pt x="3379" y="3"/>
                  </a:lnTo>
                  <a:lnTo>
                    <a:pt x="3395" y="13"/>
                  </a:lnTo>
                  <a:lnTo>
                    <a:pt x="3409" y="25"/>
                  </a:lnTo>
                  <a:lnTo>
                    <a:pt x="3417" y="42"/>
                  </a:lnTo>
                  <a:lnTo>
                    <a:pt x="3420" y="61"/>
                  </a:lnTo>
                  <a:lnTo>
                    <a:pt x="3417" y="80"/>
                  </a:lnTo>
                  <a:lnTo>
                    <a:pt x="3409" y="96"/>
                  </a:lnTo>
                  <a:lnTo>
                    <a:pt x="3395" y="110"/>
                  </a:lnTo>
                  <a:lnTo>
                    <a:pt x="3379" y="118"/>
                  </a:lnTo>
                  <a:lnTo>
                    <a:pt x="3360" y="121"/>
                  </a:lnTo>
                  <a:lnTo>
                    <a:pt x="60" y="121"/>
                  </a:lnTo>
                  <a:lnTo>
                    <a:pt x="41" y="118"/>
                  </a:lnTo>
                  <a:lnTo>
                    <a:pt x="25" y="110"/>
                  </a:lnTo>
                  <a:lnTo>
                    <a:pt x="11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5"/>
                  </a:lnTo>
                  <a:lnTo>
                    <a:pt x="25" y="13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5" name="Freeform 552"/>
            <p:cNvSpPr>
              <a:spLocks/>
            </p:cNvSpPr>
            <p:nvPr/>
          </p:nvSpPr>
          <p:spPr bwMode="auto">
            <a:xfrm>
              <a:off x="6022975" y="5284788"/>
              <a:ext cx="452438" cy="15875"/>
            </a:xfrm>
            <a:custGeom>
              <a:avLst/>
              <a:gdLst>
                <a:gd name="T0" fmla="*/ 60 w 3420"/>
                <a:gd name="T1" fmla="*/ 0 h 120"/>
                <a:gd name="T2" fmla="*/ 3360 w 3420"/>
                <a:gd name="T3" fmla="*/ 0 h 120"/>
                <a:gd name="T4" fmla="*/ 3379 w 3420"/>
                <a:gd name="T5" fmla="*/ 3 h 120"/>
                <a:gd name="T6" fmla="*/ 3395 w 3420"/>
                <a:gd name="T7" fmla="*/ 11 h 120"/>
                <a:gd name="T8" fmla="*/ 3409 w 3420"/>
                <a:gd name="T9" fmla="*/ 24 h 120"/>
                <a:gd name="T10" fmla="*/ 3417 w 3420"/>
                <a:gd name="T11" fmla="*/ 41 h 120"/>
                <a:gd name="T12" fmla="*/ 3420 w 3420"/>
                <a:gd name="T13" fmla="*/ 60 h 120"/>
                <a:gd name="T14" fmla="*/ 3417 w 3420"/>
                <a:gd name="T15" fmla="*/ 78 h 120"/>
                <a:gd name="T16" fmla="*/ 3409 w 3420"/>
                <a:gd name="T17" fmla="*/ 95 h 120"/>
                <a:gd name="T18" fmla="*/ 3395 w 3420"/>
                <a:gd name="T19" fmla="*/ 108 h 120"/>
                <a:gd name="T20" fmla="*/ 3379 w 3420"/>
                <a:gd name="T21" fmla="*/ 117 h 120"/>
                <a:gd name="T22" fmla="*/ 3360 w 3420"/>
                <a:gd name="T23" fmla="*/ 120 h 120"/>
                <a:gd name="T24" fmla="*/ 60 w 3420"/>
                <a:gd name="T25" fmla="*/ 120 h 120"/>
                <a:gd name="T26" fmla="*/ 41 w 3420"/>
                <a:gd name="T27" fmla="*/ 117 h 120"/>
                <a:gd name="T28" fmla="*/ 25 w 3420"/>
                <a:gd name="T29" fmla="*/ 108 h 120"/>
                <a:gd name="T30" fmla="*/ 11 w 3420"/>
                <a:gd name="T31" fmla="*/ 95 h 120"/>
                <a:gd name="T32" fmla="*/ 3 w 3420"/>
                <a:gd name="T33" fmla="*/ 78 h 120"/>
                <a:gd name="T34" fmla="*/ 0 w 3420"/>
                <a:gd name="T35" fmla="*/ 60 h 120"/>
                <a:gd name="T36" fmla="*/ 3 w 3420"/>
                <a:gd name="T37" fmla="*/ 41 h 120"/>
                <a:gd name="T38" fmla="*/ 11 w 3420"/>
                <a:gd name="T39" fmla="*/ 24 h 120"/>
                <a:gd name="T40" fmla="*/ 25 w 3420"/>
                <a:gd name="T41" fmla="*/ 11 h 120"/>
                <a:gd name="T42" fmla="*/ 41 w 3420"/>
                <a:gd name="T43" fmla="*/ 3 h 120"/>
                <a:gd name="T44" fmla="*/ 60 w 3420"/>
                <a:gd name="T45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20" h="120">
                  <a:moveTo>
                    <a:pt x="60" y="0"/>
                  </a:moveTo>
                  <a:lnTo>
                    <a:pt x="3360" y="0"/>
                  </a:lnTo>
                  <a:lnTo>
                    <a:pt x="3379" y="3"/>
                  </a:lnTo>
                  <a:lnTo>
                    <a:pt x="3395" y="11"/>
                  </a:lnTo>
                  <a:lnTo>
                    <a:pt x="3409" y="24"/>
                  </a:lnTo>
                  <a:lnTo>
                    <a:pt x="3417" y="41"/>
                  </a:lnTo>
                  <a:lnTo>
                    <a:pt x="3420" y="60"/>
                  </a:lnTo>
                  <a:lnTo>
                    <a:pt x="3417" y="78"/>
                  </a:lnTo>
                  <a:lnTo>
                    <a:pt x="3409" y="95"/>
                  </a:lnTo>
                  <a:lnTo>
                    <a:pt x="3395" y="108"/>
                  </a:lnTo>
                  <a:lnTo>
                    <a:pt x="3379" y="117"/>
                  </a:lnTo>
                  <a:lnTo>
                    <a:pt x="3360" y="120"/>
                  </a:lnTo>
                  <a:lnTo>
                    <a:pt x="60" y="120"/>
                  </a:lnTo>
                  <a:lnTo>
                    <a:pt x="41" y="117"/>
                  </a:lnTo>
                  <a:lnTo>
                    <a:pt x="25" y="108"/>
                  </a:lnTo>
                  <a:lnTo>
                    <a:pt x="11" y="95"/>
                  </a:lnTo>
                  <a:lnTo>
                    <a:pt x="3" y="78"/>
                  </a:lnTo>
                  <a:lnTo>
                    <a:pt x="0" y="60"/>
                  </a:lnTo>
                  <a:lnTo>
                    <a:pt x="3" y="41"/>
                  </a:lnTo>
                  <a:lnTo>
                    <a:pt x="11" y="24"/>
                  </a:lnTo>
                  <a:lnTo>
                    <a:pt x="25" y="11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6" name="Freeform 553"/>
            <p:cNvSpPr>
              <a:spLocks/>
            </p:cNvSpPr>
            <p:nvPr/>
          </p:nvSpPr>
          <p:spPr bwMode="auto">
            <a:xfrm>
              <a:off x="6022975" y="5334000"/>
              <a:ext cx="452438" cy="15875"/>
            </a:xfrm>
            <a:custGeom>
              <a:avLst/>
              <a:gdLst>
                <a:gd name="T0" fmla="*/ 60 w 3420"/>
                <a:gd name="T1" fmla="*/ 0 h 121"/>
                <a:gd name="T2" fmla="*/ 3360 w 3420"/>
                <a:gd name="T3" fmla="*/ 0 h 121"/>
                <a:gd name="T4" fmla="*/ 3379 w 3420"/>
                <a:gd name="T5" fmla="*/ 3 h 121"/>
                <a:gd name="T6" fmla="*/ 3395 w 3420"/>
                <a:gd name="T7" fmla="*/ 11 h 121"/>
                <a:gd name="T8" fmla="*/ 3409 w 3420"/>
                <a:gd name="T9" fmla="*/ 25 h 121"/>
                <a:gd name="T10" fmla="*/ 3417 w 3420"/>
                <a:gd name="T11" fmla="*/ 41 h 121"/>
                <a:gd name="T12" fmla="*/ 3420 w 3420"/>
                <a:gd name="T13" fmla="*/ 60 h 121"/>
                <a:gd name="T14" fmla="*/ 3417 w 3420"/>
                <a:gd name="T15" fmla="*/ 80 h 121"/>
                <a:gd name="T16" fmla="*/ 3409 w 3420"/>
                <a:gd name="T17" fmla="*/ 96 h 121"/>
                <a:gd name="T18" fmla="*/ 3395 w 3420"/>
                <a:gd name="T19" fmla="*/ 109 h 121"/>
                <a:gd name="T20" fmla="*/ 3379 w 3420"/>
                <a:gd name="T21" fmla="*/ 118 h 121"/>
                <a:gd name="T22" fmla="*/ 3360 w 3420"/>
                <a:gd name="T23" fmla="*/ 121 h 121"/>
                <a:gd name="T24" fmla="*/ 60 w 3420"/>
                <a:gd name="T25" fmla="*/ 121 h 121"/>
                <a:gd name="T26" fmla="*/ 41 w 3420"/>
                <a:gd name="T27" fmla="*/ 118 h 121"/>
                <a:gd name="T28" fmla="*/ 25 w 3420"/>
                <a:gd name="T29" fmla="*/ 109 h 121"/>
                <a:gd name="T30" fmla="*/ 11 w 3420"/>
                <a:gd name="T31" fmla="*/ 96 h 121"/>
                <a:gd name="T32" fmla="*/ 3 w 3420"/>
                <a:gd name="T33" fmla="*/ 80 h 121"/>
                <a:gd name="T34" fmla="*/ 0 w 3420"/>
                <a:gd name="T35" fmla="*/ 60 h 121"/>
                <a:gd name="T36" fmla="*/ 3 w 3420"/>
                <a:gd name="T37" fmla="*/ 41 h 121"/>
                <a:gd name="T38" fmla="*/ 11 w 3420"/>
                <a:gd name="T39" fmla="*/ 25 h 121"/>
                <a:gd name="T40" fmla="*/ 25 w 3420"/>
                <a:gd name="T41" fmla="*/ 11 h 121"/>
                <a:gd name="T42" fmla="*/ 41 w 3420"/>
                <a:gd name="T43" fmla="*/ 3 h 121"/>
                <a:gd name="T44" fmla="*/ 60 w 3420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20" h="121">
                  <a:moveTo>
                    <a:pt x="60" y="0"/>
                  </a:moveTo>
                  <a:lnTo>
                    <a:pt x="3360" y="0"/>
                  </a:lnTo>
                  <a:lnTo>
                    <a:pt x="3379" y="3"/>
                  </a:lnTo>
                  <a:lnTo>
                    <a:pt x="3395" y="11"/>
                  </a:lnTo>
                  <a:lnTo>
                    <a:pt x="3409" y="25"/>
                  </a:lnTo>
                  <a:lnTo>
                    <a:pt x="3417" y="41"/>
                  </a:lnTo>
                  <a:lnTo>
                    <a:pt x="3420" y="60"/>
                  </a:lnTo>
                  <a:lnTo>
                    <a:pt x="3417" y="80"/>
                  </a:lnTo>
                  <a:lnTo>
                    <a:pt x="3409" y="96"/>
                  </a:lnTo>
                  <a:lnTo>
                    <a:pt x="3395" y="109"/>
                  </a:lnTo>
                  <a:lnTo>
                    <a:pt x="3379" y="118"/>
                  </a:lnTo>
                  <a:lnTo>
                    <a:pt x="3360" y="121"/>
                  </a:lnTo>
                  <a:lnTo>
                    <a:pt x="60" y="121"/>
                  </a:lnTo>
                  <a:lnTo>
                    <a:pt x="41" y="118"/>
                  </a:lnTo>
                  <a:lnTo>
                    <a:pt x="25" y="109"/>
                  </a:lnTo>
                  <a:lnTo>
                    <a:pt x="11" y="96"/>
                  </a:lnTo>
                  <a:lnTo>
                    <a:pt x="3" y="80"/>
                  </a:lnTo>
                  <a:lnTo>
                    <a:pt x="0" y="60"/>
                  </a:lnTo>
                  <a:lnTo>
                    <a:pt x="3" y="41"/>
                  </a:lnTo>
                  <a:lnTo>
                    <a:pt x="11" y="25"/>
                  </a:lnTo>
                  <a:lnTo>
                    <a:pt x="25" y="11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7" name="Freeform 554"/>
            <p:cNvSpPr>
              <a:spLocks noEditPoints="1"/>
            </p:cNvSpPr>
            <p:nvPr/>
          </p:nvSpPr>
          <p:spPr bwMode="auto">
            <a:xfrm>
              <a:off x="6022975" y="5357813"/>
              <a:ext cx="452438" cy="304800"/>
            </a:xfrm>
            <a:custGeom>
              <a:avLst/>
              <a:gdLst>
                <a:gd name="T0" fmla="*/ 2760 w 3420"/>
                <a:gd name="T1" fmla="*/ 2156 h 2304"/>
                <a:gd name="T2" fmla="*/ 2806 w 3420"/>
                <a:gd name="T3" fmla="*/ 2183 h 2304"/>
                <a:gd name="T4" fmla="*/ 2854 w 3420"/>
                <a:gd name="T5" fmla="*/ 2156 h 2304"/>
                <a:gd name="T6" fmla="*/ 2855 w 3420"/>
                <a:gd name="T7" fmla="*/ 2101 h 2304"/>
                <a:gd name="T8" fmla="*/ 1898 w 3420"/>
                <a:gd name="T9" fmla="*/ 128 h 2304"/>
                <a:gd name="T10" fmla="*/ 1702 w 3420"/>
                <a:gd name="T11" fmla="*/ 200 h 2304"/>
                <a:gd name="T12" fmla="*/ 1530 w 3420"/>
                <a:gd name="T13" fmla="*/ 346 h 2304"/>
                <a:gd name="T14" fmla="*/ 1427 w 3420"/>
                <a:gd name="T15" fmla="*/ 538 h 2304"/>
                <a:gd name="T16" fmla="*/ 1399 w 3420"/>
                <a:gd name="T17" fmla="*/ 753 h 2304"/>
                <a:gd name="T18" fmla="*/ 1451 w 3420"/>
                <a:gd name="T19" fmla="*/ 969 h 2304"/>
                <a:gd name="T20" fmla="*/ 1573 w 3420"/>
                <a:gd name="T21" fmla="*/ 1147 h 2304"/>
                <a:gd name="T22" fmla="*/ 1743 w 3420"/>
                <a:gd name="T23" fmla="*/ 1267 h 2304"/>
                <a:gd name="T24" fmla="*/ 1961 w 3420"/>
                <a:gd name="T25" fmla="*/ 1323 h 2304"/>
                <a:gd name="T26" fmla="*/ 2192 w 3420"/>
                <a:gd name="T27" fmla="*/ 1294 h 2304"/>
                <a:gd name="T28" fmla="*/ 2388 w 3420"/>
                <a:gd name="T29" fmla="*/ 1185 h 2304"/>
                <a:gd name="T30" fmla="*/ 2523 w 3420"/>
                <a:gd name="T31" fmla="*/ 1026 h 2304"/>
                <a:gd name="T32" fmla="*/ 2596 w 3420"/>
                <a:gd name="T33" fmla="*/ 823 h 2304"/>
                <a:gd name="T34" fmla="*/ 2590 w 3420"/>
                <a:gd name="T35" fmla="*/ 589 h 2304"/>
                <a:gd name="T36" fmla="*/ 2497 w 3420"/>
                <a:gd name="T37" fmla="*/ 378 h 2304"/>
                <a:gd name="T38" fmla="*/ 2349 w 3420"/>
                <a:gd name="T39" fmla="*/ 230 h 2304"/>
                <a:gd name="T40" fmla="*/ 2160 w 3420"/>
                <a:gd name="T41" fmla="*/ 141 h 2304"/>
                <a:gd name="T42" fmla="*/ 1998 w 3420"/>
                <a:gd name="T43" fmla="*/ 0 h 2304"/>
                <a:gd name="T44" fmla="*/ 2235 w 3420"/>
                <a:gd name="T45" fmla="*/ 38 h 2304"/>
                <a:gd name="T46" fmla="*/ 2448 w 3420"/>
                <a:gd name="T47" fmla="*/ 153 h 2304"/>
                <a:gd name="T48" fmla="*/ 3395 w 3420"/>
                <a:gd name="T49" fmla="*/ 205 h 2304"/>
                <a:gd name="T50" fmla="*/ 3417 w 3420"/>
                <a:gd name="T51" fmla="*/ 272 h 2304"/>
                <a:gd name="T52" fmla="*/ 3360 w 3420"/>
                <a:gd name="T53" fmla="*/ 314 h 2304"/>
                <a:gd name="T54" fmla="*/ 2678 w 3420"/>
                <a:gd name="T55" fmla="*/ 464 h 2304"/>
                <a:gd name="T56" fmla="*/ 3379 w 3420"/>
                <a:gd name="T57" fmla="*/ 572 h 2304"/>
                <a:gd name="T58" fmla="*/ 3420 w 3420"/>
                <a:gd name="T59" fmla="*/ 629 h 2304"/>
                <a:gd name="T60" fmla="*/ 3379 w 3420"/>
                <a:gd name="T61" fmla="*/ 686 h 2304"/>
                <a:gd name="T62" fmla="*/ 2721 w 3420"/>
                <a:gd name="T63" fmla="*/ 801 h 2304"/>
                <a:gd name="T64" fmla="*/ 3360 w 3420"/>
                <a:gd name="T65" fmla="*/ 945 h 2304"/>
                <a:gd name="T66" fmla="*/ 3417 w 3420"/>
                <a:gd name="T67" fmla="*/ 986 h 2304"/>
                <a:gd name="T68" fmla="*/ 3395 w 3420"/>
                <a:gd name="T69" fmla="*/ 1053 h 2304"/>
                <a:gd name="T70" fmla="*/ 2611 w 3420"/>
                <a:gd name="T71" fmla="*/ 1114 h 2304"/>
                <a:gd name="T72" fmla="*/ 2960 w 3420"/>
                <a:gd name="T73" fmla="*/ 2042 h 2304"/>
                <a:gd name="T74" fmla="*/ 2982 w 3420"/>
                <a:gd name="T75" fmla="*/ 2148 h 2304"/>
                <a:gd name="T76" fmla="*/ 2938 w 3420"/>
                <a:gd name="T77" fmla="*/ 2245 h 2304"/>
                <a:gd name="T78" fmla="*/ 2838 w 3420"/>
                <a:gd name="T79" fmla="*/ 2301 h 2304"/>
                <a:gd name="T80" fmla="*/ 2732 w 3420"/>
                <a:gd name="T81" fmla="*/ 2286 h 2304"/>
                <a:gd name="T82" fmla="*/ 2655 w 3420"/>
                <a:gd name="T83" fmla="*/ 2216 h 2304"/>
                <a:gd name="T84" fmla="*/ 2002 w 3420"/>
                <a:gd name="T85" fmla="*/ 1445 h 2304"/>
                <a:gd name="T86" fmla="*/ 1750 w 3420"/>
                <a:gd name="T87" fmla="*/ 1401 h 2304"/>
                <a:gd name="T88" fmla="*/ 1534 w 3420"/>
                <a:gd name="T89" fmla="*/ 1275 h 2304"/>
                <a:gd name="T90" fmla="*/ 1373 w 3420"/>
                <a:gd name="T91" fmla="*/ 1081 h 2304"/>
                <a:gd name="T92" fmla="*/ 25 w 3420"/>
                <a:gd name="T93" fmla="*/ 1053 h 2304"/>
                <a:gd name="T94" fmla="*/ 3 w 3420"/>
                <a:gd name="T95" fmla="*/ 986 h 2304"/>
                <a:gd name="T96" fmla="*/ 60 w 3420"/>
                <a:gd name="T97" fmla="*/ 945 h 2304"/>
                <a:gd name="T98" fmla="*/ 1278 w 3420"/>
                <a:gd name="T99" fmla="*/ 753 h 2304"/>
                <a:gd name="T100" fmla="*/ 25 w 3420"/>
                <a:gd name="T101" fmla="*/ 678 h 2304"/>
                <a:gd name="T102" fmla="*/ 3 w 3420"/>
                <a:gd name="T103" fmla="*/ 610 h 2304"/>
                <a:gd name="T104" fmla="*/ 60 w 3420"/>
                <a:gd name="T105" fmla="*/ 569 h 2304"/>
                <a:gd name="T106" fmla="*/ 1348 w 3420"/>
                <a:gd name="T107" fmla="*/ 411 h 2304"/>
                <a:gd name="T108" fmla="*/ 41 w 3420"/>
                <a:gd name="T109" fmla="*/ 310 h 2304"/>
                <a:gd name="T110" fmla="*/ 0 w 3420"/>
                <a:gd name="T111" fmla="*/ 254 h 2304"/>
                <a:gd name="T112" fmla="*/ 41 w 3420"/>
                <a:gd name="T113" fmla="*/ 196 h 2304"/>
                <a:gd name="T114" fmla="*/ 1594 w 3420"/>
                <a:gd name="T115" fmla="*/ 124 h 2304"/>
                <a:gd name="T116" fmla="*/ 1817 w 3420"/>
                <a:gd name="T117" fmla="*/ 23 h 2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420" h="2304">
                  <a:moveTo>
                    <a:pt x="2407" y="1321"/>
                  </a:moveTo>
                  <a:lnTo>
                    <a:pt x="2361" y="1350"/>
                  </a:lnTo>
                  <a:lnTo>
                    <a:pt x="2312" y="1375"/>
                  </a:lnTo>
                  <a:lnTo>
                    <a:pt x="2760" y="2156"/>
                  </a:lnTo>
                  <a:lnTo>
                    <a:pt x="2769" y="2167"/>
                  </a:lnTo>
                  <a:lnTo>
                    <a:pt x="2781" y="2175"/>
                  </a:lnTo>
                  <a:lnTo>
                    <a:pt x="2793" y="2181"/>
                  </a:lnTo>
                  <a:lnTo>
                    <a:pt x="2806" y="2183"/>
                  </a:lnTo>
                  <a:lnTo>
                    <a:pt x="2821" y="2182"/>
                  </a:lnTo>
                  <a:lnTo>
                    <a:pt x="2834" y="2175"/>
                  </a:lnTo>
                  <a:lnTo>
                    <a:pt x="2846" y="2167"/>
                  </a:lnTo>
                  <a:lnTo>
                    <a:pt x="2854" y="2156"/>
                  </a:lnTo>
                  <a:lnTo>
                    <a:pt x="2860" y="2142"/>
                  </a:lnTo>
                  <a:lnTo>
                    <a:pt x="2862" y="2129"/>
                  </a:lnTo>
                  <a:lnTo>
                    <a:pt x="2860" y="2114"/>
                  </a:lnTo>
                  <a:lnTo>
                    <a:pt x="2855" y="2101"/>
                  </a:lnTo>
                  <a:lnTo>
                    <a:pt x="2407" y="1321"/>
                  </a:lnTo>
                  <a:close/>
                  <a:moveTo>
                    <a:pt x="2000" y="120"/>
                  </a:moveTo>
                  <a:lnTo>
                    <a:pt x="1948" y="122"/>
                  </a:lnTo>
                  <a:lnTo>
                    <a:pt x="1898" y="128"/>
                  </a:lnTo>
                  <a:lnTo>
                    <a:pt x="1847" y="140"/>
                  </a:lnTo>
                  <a:lnTo>
                    <a:pt x="1797" y="155"/>
                  </a:lnTo>
                  <a:lnTo>
                    <a:pt x="1748" y="175"/>
                  </a:lnTo>
                  <a:lnTo>
                    <a:pt x="1702" y="200"/>
                  </a:lnTo>
                  <a:lnTo>
                    <a:pt x="1653" y="231"/>
                  </a:lnTo>
                  <a:lnTo>
                    <a:pt x="1607" y="266"/>
                  </a:lnTo>
                  <a:lnTo>
                    <a:pt x="1567" y="304"/>
                  </a:lnTo>
                  <a:lnTo>
                    <a:pt x="1530" y="346"/>
                  </a:lnTo>
                  <a:lnTo>
                    <a:pt x="1498" y="391"/>
                  </a:lnTo>
                  <a:lnTo>
                    <a:pt x="1470" y="438"/>
                  </a:lnTo>
                  <a:lnTo>
                    <a:pt x="1446" y="487"/>
                  </a:lnTo>
                  <a:lnTo>
                    <a:pt x="1427" y="538"/>
                  </a:lnTo>
                  <a:lnTo>
                    <a:pt x="1413" y="591"/>
                  </a:lnTo>
                  <a:lnTo>
                    <a:pt x="1403" y="645"/>
                  </a:lnTo>
                  <a:lnTo>
                    <a:pt x="1398" y="698"/>
                  </a:lnTo>
                  <a:lnTo>
                    <a:pt x="1399" y="753"/>
                  </a:lnTo>
                  <a:lnTo>
                    <a:pt x="1404" y="808"/>
                  </a:lnTo>
                  <a:lnTo>
                    <a:pt x="1415" y="863"/>
                  </a:lnTo>
                  <a:lnTo>
                    <a:pt x="1430" y="917"/>
                  </a:lnTo>
                  <a:lnTo>
                    <a:pt x="1451" y="969"/>
                  </a:lnTo>
                  <a:lnTo>
                    <a:pt x="1478" y="1021"/>
                  </a:lnTo>
                  <a:lnTo>
                    <a:pt x="1506" y="1067"/>
                  </a:lnTo>
                  <a:lnTo>
                    <a:pt x="1538" y="1109"/>
                  </a:lnTo>
                  <a:lnTo>
                    <a:pt x="1573" y="1147"/>
                  </a:lnTo>
                  <a:lnTo>
                    <a:pt x="1612" y="1182"/>
                  </a:lnTo>
                  <a:lnTo>
                    <a:pt x="1653" y="1215"/>
                  </a:lnTo>
                  <a:lnTo>
                    <a:pt x="1697" y="1242"/>
                  </a:lnTo>
                  <a:lnTo>
                    <a:pt x="1743" y="1267"/>
                  </a:lnTo>
                  <a:lnTo>
                    <a:pt x="1792" y="1287"/>
                  </a:lnTo>
                  <a:lnTo>
                    <a:pt x="1843" y="1303"/>
                  </a:lnTo>
                  <a:lnTo>
                    <a:pt x="1902" y="1317"/>
                  </a:lnTo>
                  <a:lnTo>
                    <a:pt x="1961" y="1323"/>
                  </a:lnTo>
                  <a:lnTo>
                    <a:pt x="2019" y="1325"/>
                  </a:lnTo>
                  <a:lnTo>
                    <a:pt x="2078" y="1320"/>
                  </a:lnTo>
                  <a:lnTo>
                    <a:pt x="2136" y="1310"/>
                  </a:lnTo>
                  <a:lnTo>
                    <a:pt x="2192" y="1294"/>
                  </a:lnTo>
                  <a:lnTo>
                    <a:pt x="2248" y="1272"/>
                  </a:lnTo>
                  <a:lnTo>
                    <a:pt x="2301" y="1246"/>
                  </a:lnTo>
                  <a:lnTo>
                    <a:pt x="2346" y="1217"/>
                  </a:lnTo>
                  <a:lnTo>
                    <a:pt x="2388" y="1185"/>
                  </a:lnTo>
                  <a:lnTo>
                    <a:pt x="2427" y="1149"/>
                  </a:lnTo>
                  <a:lnTo>
                    <a:pt x="2462" y="1111"/>
                  </a:lnTo>
                  <a:lnTo>
                    <a:pt x="2495" y="1070"/>
                  </a:lnTo>
                  <a:lnTo>
                    <a:pt x="2523" y="1026"/>
                  </a:lnTo>
                  <a:lnTo>
                    <a:pt x="2547" y="980"/>
                  </a:lnTo>
                  <a:lnTo>
                    <a:pt x="2567" y="931"/>
                  </a:lnTo>
                  <a:lnTo>
                    <a:pt x="2584" y="880"/>
                  </a:lnTo>
                  <a:lnTo>
                    <a:pt x="2596" y="823"/>
                  </a:lnTo>
                  <a:lnTo>
                    <a:pt x="2603" y="764"/>
                  </a:lnTo>
                  <a:lnTo>
                    <a:pt x="2604" y="705"/>
                  </a:lnTo>
                  <a:lnTo>
                    <a:pt x="2600" y="646"/>
                  </a:lnTo>
                  <a:lnTo>
                    <a:pt x="2590" y="589"/>
                  </a:lnTo>
                  <a:lnTo>
                    <a:pt x="2574" y="532"/>
                  </a:lnTo>
                  <a:lnTo>
                    <a:pt x="2553" y="477"/>
                  </a:lnTo>
                  <a:lnTo>
                    <a:pt x="2526" y="423"/>
                  </a:lnTo>
                  <a:lnTo>
                    <a:pt x="2497" y="378"/>
                  </a:lnTo>
                  <a:lnTo>
                    <a:pt x="2464" y="336"/>
                  </a:lnTo>
                  <a:lnTo>
                    <a:pt x="2429" y="297"/>
                  </a:lnTo>
                  <a:lnTo>
                    <a:pt x="2391" y="262"/>
                  </a:lnTo>
                  <a:lnTo>
                    <a:pt x="2349" y="230"/>
                  </a:lnTo>
                  <a:lnTo>
                    <a:pt x="2306" y="202"/>
                  </a:lnTo>
                  <a:lnTo>
                    <a:pt x="2259" y="178"/>
                  </a:lnTo>
                  <a:lnTo>
                    <a:pt x="2211" y="157"/>
                  </a:lnTo>
                  <a:lnTo>
                    <a:pt x="2160" y="141"/>
                  </a:lnTo>
                  <a:lnTo>
                    <a:pt x="2107" y="129"/>
                  </a:lnTo>
                  <a:lnTo>
                    <a:pt x="2054" y="122"/>
                  </a:lnTo>
                  <a:lnTo>
                    <a:pt x="2000" y="120"/>
                  </a:lnTo>
                  <a:close/>
                  <a:moveTo>
                    <a:pt x="1998" y="0"/>
                  </a:moveTo>
                  <a:lnTo>
                    <a:pt x="2059" y="2"/>
                  </a:lnTo>
                  <a:lnTo>
                    <a:pt x="2118" y="10"/>
                  </a:lnTo>
                  <a:lnTo>
                    <a:pt x="2177" y="22"/>
                  </a:lnTo>
                  <a:lnTo>
                    <a:pt x="2235" y="38"/>
                  </a:lnTo>
                  <a:lnTo>
                    <a:pt x="2291" y="60"/>
                  </a:lnTo>
                  <a:lnTo>
                    <a:pt x="2346" y="87"/>
                  </a:lnTo>
                  <a:lnTo>
                    <a:pt x="2398" y="118"/>
                  </a:lnTo>
                  <a:lnTo>
                    <a:pt x="2448" y="153"/>
                  </a:lnTo>
                  <a:lnTo>
                    <a:pt x="2495" y="193"/>
                  </a:lnTo>
                  <a:lnTo>
                    <a:pt x="3360" y="193"/>
                  </a:lnTo>
                  <a:lnTo>
                    <a:pt x="3379" y="196"/>
                  </a:lnTo>
                  <a:lnTo>
                    <a:pt x="3395" y="205"/>
                  </a:lnTo>
                  <a:lnTo>
                    <a:pt x="3409" y="217"/>
                  </a:lnTo>
                  <a:lnTo>
                    <a:pt x="3417" y="234"/>
                  </a:lnTo>
                  <a:lnTo>
                    <a:pt x="3420" y="254"/>
                  </a:lnTo>
                  <a:lnTo>
                    <a:pt x="3417" y="272"/>
                  </a:lnTo>
                  <a:lnTo>
                    <a:pt x="3409" y="289"/>
                  </a:lnTo>
                  <a:lnTo>
                    <a:pt x="3395" y="302"/>
                  </a:lnTo>
                  <a:lnTo>
                    <a:pt x="3379" y="310"/>
                  </a:lnTo>
                  <a:lnTo>
                    <a:pt x="3360" y="314"/>
                  </a:lnTo>
                  <a:lnTo>
                    <a:pt x="2598" y="314"/>
                  </a:lnTo>
                  <a:lnTo>
                    <a:pt x="2630" y="363"/>
                  </a:lnTo>
                  <a:lnTo>
                    <a:pt x="2656" y="413"/>
                  </a:lnTo>
                  <a:lnTo>
                    <a:pt x="2678" y="464"/>
                  </a:lnTo>
                  <a:lnTo>
                    <a:pt x="2696" y="516"/>
                  </a:lnTo>
                  <a:lnTo>
                    <a:pt x="2709" y="569"/>
                  </a:lnTo>
                  <a:lnTo>
                    <a:pt x="3360" y="569"/>
                  </a:lnTo>
                  <a:lnTo>
                    <a:pt x="3379" y="572"/>
                  </a:lnTo>
                  <a:lnTo>
                    <a:pt x="3395" y="580"/>
                  </a:lnTo>
                  <a:lnTo>
                    <a:pt x="3409" y="594"/>
                  </a:lnTo>
                  <a:lnTo>
                    <a:pt x="3417" y="610"/>
                  </a:lnTo>
                  <a:lnTo>
                    <a:pt x="3420" y="629"/>
                  </a:lnTo>
                  <a:lnTo>
                    <a:pt x="3417" y="648"/>
                  </a:lnTo>
                  <a:lnTo>
                    <a:pt x="3409" y="664"/>
                  </a:lnTo>
                  <a:lnTo>
                    <a:pt x="3395" y="678"/>
                  </a:lnTo>
                  <a:lnTo>
                    <a:pt x="3379" y="686"/>
                  </a:lnTo>
                  <a:lnTo>
                    <a:pt x="3360" y="689"/>
                  </a:lnTo>
                  <a:lnTo>
                    <a:pt x="2725" y="689"/>
                  </a:lnTo>
                  <a:lnTo>
                    <a:pt x="2726" y="745"/>
                  </a:lnTo>
                  <a:lnTo>
                    <a:pt x="2721" y="801"/>
                  </a:lnTo>
                  <a:lnTo>
                    <a:pt x="2713" y="857"/>
                  </a:lnTo>
                  <a:lnTo>
                    <a:pt x="2700" y="912"/>
                  </a:lnTo>
                  <a:lnTo>
                    <a:pt x="2690" y="945"/>
                  </a:lnTo>
                  <a:lnTo>
                    <a:pt x="3360" y="945"/>
                  </a:lnTo>
                  <a:lnTo>
                    <a:pt x="3379" y="948"/>
                  </a:lnTo>
                  <a:lnTo>
                    <a:pt x="3395" y="956"/>
                  </a:lnTo>
                  <a:lnTo>
                    <a:pt x="3409" y="969"/>
                  </a:lnTo>
                  <a:lnTo>
                    <a:pt x="3417" y="986"/>
                  </a:lnTo>
                  <a:lnTo>
                    <a:pt x="3420" y="1005"/>
                  </a:lnTo>
                  <a:lnTo>
                    <a:pt x="3417" y="1024"/>
                  </a:lnTo>
                  <a:lnTo>
                    <a:pt x="3409" y="1041"/>
                  </a:lnTo>
                  <a:lnTo>
                    <a:pt x="3395" y="1053"/>
                  </a:lnTo>
                  <a:lnTo>
                    <a:pt x="3379" y="1062"/>
                  </a:lnTo>
                  <a:lnTo>
                    <a:pt x="3360" y="1065"/>
                  </a:lnTo>
                  <a:lnTo>
                    <a:pt x="2639" y="1065"/>
                  </a:lnTo>
                  <a:lnTo>
                    <a:pt x="2611" y="1114"/>
                  </a:lnTo>
                  <a:lnTo>
                    <a:pt x="2577" y="1160"/>
                  </a:lnTo>
                  <a:lnTo>
                    <a:pt x="2542" y="1204"/>
                  </a:lnTo>
                  <a:lnTo>
                    <a:pt x="2503" y="1245"/>
                  </a:lnTo>
                  <a:lnTo>
                    <a:pt x="2960" y="2042"/>
                  </a:lnTo>
                  <a:lnTo>
                    <a:pt x="2971" y="2067"/>
                  </a:lnTo>
                  <a:lnTo>
                    <a:pt x="2980" y="2094"/>
                  </a:lnTo>
                  <a:lnTo>
                    <a:pt x="2983" y="2121"/>
                  </a:lnTo>
                  <a:lnTo>
                    <a:pt x="2982" y="2148"/>
                  </a:lnTo>
                  <a:lnTo>
                    <a:pt x="2976" y="2174"/>
                  </a:lnTo>
                  <a:lnTo>
                    <a:pt x="2967" y="2199"/>
                  </a:lnTo>
                  <a:lnTo>
                    <a:pt x="2955" y="2223"/>
                  </a:lnTo>
                  <a:lnTo>
                    <a:pt x="2938" y="2245"/>
                  </a:lnTo>
                  <a:lnTo>
                    <a:pt x="2918" y="2264"/>
                  </a:lnTo>
                  <a:lnTo>
                    <a:pt x="2895" y="2280"/>
                  </a:lnTo>
                  <a:lnTo>
                    <a:pt x="2867" y="2293"/>
                  </a:lnTo>
                  <a:lnTo>
                    <a:pt x="2838" y="2301"/>
                  </a:lnTo>
                  <a:lnTo>
                    <a:pt x="2808" y="2304"/>
                  </a:lnTo>
                  <a:lnTo>
                    <a:pt x="2782" y="2302"/>
                  </a:lnTo>
                  <a:lnTo>
                    <a:pt x="2757" y="2295"/>
                  </a:lnTo>
                  <a:lnTo>
                    <a:pt x="2732" y="2286"/>
                  </a:lnTo>
                  <a:lnTo>
                    <a:pt x="2710" y="2274"/>
                  </a:lnTo>
                  <a:lnTo>
                    <a:pt x="2689" y="2257"/>
                  </a:lnTo>
                  <a:lnTo>
                    <a:pt x="2671" y="2237"/>
                  </a:lnTo>
                  <a:lnTo>
                    <a:pt x="2655" y="2216"/>
                  </a:lnTo>
                  <a:lnTo>
                    <a:pt x="2198" y="1418"/>
                  </a:lnTo>
                  <a:lnTo>
                    <a:pt x="2134" y="1433"/>
                  </a:lnTo>
                  <a:lnTo>
                    <a:pt x="2069" y="1442"/>
                  </a:lnTo>
                  <a:lnTo>
                    <a:pt x="2002" y="1445"/>
                  </a:lnTo>
                  <a:lnTo>
                    <a:pt x="1939" y="1443"/>
                  </a:lnTo>
                  <a:lnTo>
                    <a:pt x="1875" y="1434"/>
                  </a:lnTo>
                  <a:lnTo>
                    <a:pt x="1812" y="1419"/>
                  </a:lnTo>
                  <a:lnTo>
                    <a:pt x="1750" y="1401"/>
                  </a:lnTo>
                  <a:lnTo>
                    <a:pt x="1691" y="1376"/>
                  </a:lnTo>
                  <a:lnTo>
                    <a:pt x="1636" y="1347"/>
                  </a:lnTo>
                  <a:lnTo>
                    <a:pt x="1584" y="1313"/>
                  </a:lnTo>
                  <a:lnTo>
                    <a:pt x="1534" y="1275"/>
                  </a:lnTo>
                  <a:lnTo>
                    <a:pt x="1487" y="1232"/>
                  </a:lnTo>
                  <a:lnTo>
                    <a:pt x="1446" y="1186"/>
                  </a:lnTo>
                  <a:lnTo>
                    <a:pt x="1407" y="1135"/>
                  </a:lnTo>
                  <a:lnTo>
                    <a:pt x="1373" y="1081"/>
                  </a:lnTo>
                  <a:lnTo>
                    <a:pt x="1364" y="1065"/>
                  </a:lnTo>
                  <a:lnTo>
                    <a:pt x="60" y="1065"/>
                  </a:lnTo>
                  <a:lnTo>
                    <a:pt x="41" y="1062"/>
                  </a:lnTo>
                  <a:lnTo>
                    <a:pt x="25" y="1053"/>
                  </a:lnTo>
                  <a:lnTo>
                    <a:pt x="11" y="1041"/>
                  </a:lnTo>
                  <a:lnTo>
                    <a:pt x="3" y="1024"/>
                  </a:lnTo>
                  <a:lnTo>
                    <a:pt x="0" y="1005"/>
                  </a:lnTo>
                  <a:lnTo>
                    <a:pt x="3" y="986"/>
                  </a:lnTo>
                  <a:lnTo>
                    <a:pt x="11" y="969"/>
                  </a:lnTo>
                  <a:lnTo>
                    <a:pt x="25" y="956"/>
                  </a:lnTo>
                  <a:lnTo>
                    <a:pt x="41" y="948"/>
                  </a:lnTo>
                  <a:lnTo>
                    <a:pt x="60" y="945"/>
                  </a:lnTo>
                  <a:lnTo>
                    <a:pt x="1312" y="945"/>
                  </a:lnTo>
                  <a:lnTo>
                    <a:pt x="1294" y="881"/>
                  </a:lnTo>
                  <a:lnTo>
                    <a:pt x="1283" y="817"/>
                  </a:lnTo>
                  <a:lnTo>
                    <a:pt x="1278" y="753"/>
                  </a:lnTo>
                  <a:lnTo>
                    <a:pt x="1278" y="689"/>
                  </a:lnTo>
                  <a:lnTo>
                    <a:pt x="60" y="689"/>
                  </a:lnTo>
                  <a:lnTo>
                    <a:pt x="41" y="686"/>
                  </a:lnTo>
                  <a:lnTo>
                    <a:pt x="25" y="678"/>
                  </a:lnTo>
                  <a:lnTo>
                    <a:pt x="11" y="664"/>
                  </a:lnTo>
                  <a:lnTo>
                    <a:pt x="3" y="648"/>
                  </a:lnTo>
                  <a:lnTo>
                    <a:pt x="0" y="629"/>
                  </a:lnTo>
                  <a:lnTo>
                    <a:pt x="3" y="610"/>
                  </a:lnTo>
                  <a:lnTo>
                    <a:pt x="11" y="594"/>
                  </a:lnTo>
                  <a:lnTo>
                    <a:pt x="25" y="580"/>
                  </a:lnTo>
                  <a:lnTo>
                    <a:pt x="41" y="572"/>
                  </a:lnTo>
                  <a:lnTo>
                    <a:pt x="60" y="569"/>
                  </a:lnTo>
                  <a:lnTo>
                    <a:pt x="1294" y="569"/>
                  </a:lnTo>
                  <a:lnTo>
                    <a:pt x="1308" y="515"/>
                  </a:lnTo>
                  <a:lnTo>
                    <a:pt x="1327" y="462"/>
                  </a:lnTo>
                  <a:lnTo>
                    <a:pt x="1348" y="411"/>
                  </a:lnTo>
                  <a:lnTo>
                    <a:pt x="1374" y="361"/>
                  </a:lnTo>
                  <a:lnTo>
                    <a:pt x="1404" y="314"/>
                  </a:lnTo>
                  <a:lnTo>
                    <a:pt x="60" y="314"/>
                  </a:lnTo>
                  <a:lnTo>
                    <a:pt x="41" y="310"/>
                  </a:lnTo>
                  <a:lnTo>
                    <a:pt x="25" y="302"/>
                  </a:lnTo>
                  <a:lnTo>
                    <a:pt x="11" y="289"/>
                  </a:lnTo>
                  <a:lnTo>
                    <a:pt x="3" y="272"/>
                  </a:lnTo>
                  <a:lnTo>
                    <a:pt x="0" y="254"/>
                  </a:lnTo>
                  <a:lnTo>
                    <a:pt x="3" y="234"/>
                  </a:lnTo>
                  <a:lnTo>
                    <a:pt x="11" y="217"/>
                  </a:lnTo>
                  <a:lnTo>
                    <a:pt x="25" y="205"/>
                  </a:lnTo>
                  <a:lnTo>
                    <a:pt x="41" y="196"/>
                  </a:lnTo>
                  <a:lnTo>
                    <a:pt x="60" y="193"/>
                  </a:lnTo>
                  <a:lnTo>
                    <a:pt x="1508" y="193"/>
                  </a:lnTo>
                  <a:lnTo>
                    <a:pt x="1549" y="157"/>
                  </a:lnTo>
                  <a:lnTo>
                    <a:pt x="1594" y="124"/>
                  </a:lnTo>
                  <a:lnTo>
                    <a:pt x="1642" y="95"/>
                  </a:lnTo>
                  <a:lnTo>
                    <a:pt x="1699" y="65"/>
                  </a:lnTo>
                  <a:lnTo>
                    <a:pt x="1758" y="42"/>
                  </a:lnTo>
                  <a:lnTo>
                    <a:pt x="1817" y="23"/>
                  </a:lnTo>
                  <a:lnTo>
                    <a:pt x="1877" y="11"/>
                  </a:lnTo>
                  <a:lnTo>
                    <a:pt x="1938" y="2"/>
                  </a:lnTo>
                  <a:lnTo>
                    <a:pt x="19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8" name="Freeform 555"/>
            <p:cNvSpPr>
              <a:spLocks noEditPoints="1"/>
            </p:cNvSpPr>
            <p:nvPr/>
          </p:nvSpPr>
          <p:spPr bwMode="auto">
            <a:xfrm>
              <a:off x="6216650" y="5383213"/>
              <a:ext cx="142875" cy="141287"/>
            </a:xfrm>
            <a:custGeom>
              <a:avLst/>
              <a:gdLst>
                <a:gd name="T0" fmla="*/ 144 w 1078"/>
                <a:gd name="T1" fmla="*/ 676 h 1076"/>
                <a:gd name="T2" fmla="*/ 176 w 1078"/>
                <a:gd name="T3" fmla="*/ 746 h 1076"/>
                <a:gd name="T4" fmla="*/ 231 w 1078"/>
                <a:gd name="T5" fmla="*/ 822 h 1076"/>
                <a:gd name="T6" fmla="*/ 302 w 1078"/>
                <a:gd name="T7" fmla="*/ 883 h 1076"/>
                <a:gd name="T8" fmla="*/ 385 w 1078"/>
                <a:gd name="T9" fmla="*/ 926 h 1076"/>
                <a:gd name="T10" fmla="*/ 476 w 1078"/>
                <a:gd name="T11" fmla="*/ 951 h 1076"/>
                <a:gd name="T12" fmla="*/ 569 w 1078"/>
                <a:gd name="T13" fmla="*/ 955 h 1076"/>
                <a:gd name="T14" fmla="*/ 660 w 1078"/>
                <a:gd name="T15" fmla="*/ 938 h 1076"/>
                <a:gd name="T16" fmla="*/ 748 w 1078"/>
                <a:gd name="T17" fmla="*/ 901 h 1076"/>
                <a:gd name="T18" fmla="*/ 818 w 1078"/>
                <a:gd name="T19" fmla="*/ 851 h 1076"/>
                <a:gd name="T20" fmla="*/ 875 w 1078"/>
                <a:gd name="T21" fmla="*/ 788 h 1076"/>
                <a:gd name="T22" fmla="*/ 917 w 1078"/>
                <a:gd name="T23" fmla="*/ 717 h 1076"/>
                <a:gd name="T24" fmla="*/ 945 w 1078"/>
                <a:gd name="T25" fmla="*/ 640 h 1076"/>
                <a:gd name="T26" fmla="*/ 538 w 1078"/>
                <a:gd name="T27" fmla="*/ 120 h 1076"/>
                <a:gd name="T28" fmla="*/ 453 w 1078"/>
                <a:gd name="T29" fmla="*/ 130 h 1076"/>
                <a:gd name="T30" fmla="*/ 370 w 1078"/>
                <a:gd name="T31" fmla="*/ 156 h 1076"/>
                <a:gd name="T32" fmla="*/ 292 w 1078"/>
                <a:gd name="T33" fmla="*/ 202 h 1076"/>
                <a:gd name="T34" fmla="*/ 223 w 1078"/>
                <a:gd name="T35" fmla="*/ 265 h 1076"/>
                <a:gd name="T36" fmla="*/ 170 w 1078"/>
                <a:gd name="T37" fmla="*/ 342 h 1076"/>
                <a:gd name="T38" fmla="*/ 136 w 1078"/>
                <a:gd name="T39" fmla="*/ 429 h 1076"/>
                <a:gd name="T40" fmla="*/ 122 w 1078"/>
                <a:gd name="T41" fmla="*/ 519 h 1076"/>
                <a:gd name="T42" fmla="*/ 952 w 1078"/>
                <a:gd name="T43" fmla="*/ 471 h 1076"/>
                <a:gd name="T44" fmla="*/ 925 w 1078"/>
                <a:gd name="T45" fmla="*/ 377 h 1076"/>
                <a:gd name="T46" fmla="*/ 877 w 1078"/>
                <a:gd name="T47" fmla="*/ 291 h 1076"/>
                <a:gd name="T48" fmla="*/ 814 w 1078"/>
                <a:gd name="T49" fmla="*/ 223 h 1076"/>
                <a:gd name="T50" fmla="*/ 737 w 1078"/>
                <a:gd name="T51" fmla="*/ 170 h 1076"/>
                <a:gd name="T52" fmla="*/ 649 w 1078"/>
                <a:gd name="T53" fmla="*/ 136 h 1076"/>
                <a:gd name="T54" fmla="*/ 575 w 1078"/>
                <a:gd name="T55" fmla="*/ 122 h 1076"/>
                <a:gd name="T56" fmla="*/ 524 w 1078"/>
                <a:gd name="T57" fmla="*/ 0 h 1076"/>
                <a:gd name="T58" fmla="*/ 628 w 1078"/>
                <a:gd name="T59" fmla="*/ 8 h 1076"/>
                <a:gd name="T60" fmla="*/ 732 w 1078"/>
                <a:gd name="T61" fmla="*/ 35 h 1076"/>
                <a:gd name="T62" fmla="*/ 826 w 1078"/>
                <a:gd name="T63" fmla="*/ 83 h 1076"/>
                <a:gd name="T64" fmla="*/ 909 w 1078"/>
                <a:gd name="T65" fmla="*/ 146 h 1076"/>
                <a:gd name="T66" fmla="*/ 979 w 1078"/>
                <a:gd name="T67" fmla="*/ 226 h 1076"/>
                <a:gd name="T68" fmla="*/ 1033 w 1078"/>
                <a:gd name="T69" fmla="*/ 320 h 1076"/>
                <a:gd name="T70" fmla="*/ 1066 w 1078"/>
                <a:gd name="T71" fmla="*/ 422 h 1076"/>
                <a:gd name="T72" fmla="*/ 1078 w 1078"/>
                <a:gd name="T73" fmla="*/ 526 h 1076"/>
                <a:gd name="T74" fmla="*/ 1071 w 1078"/>
                <a:gd name="T75" fmla="*/ 629 h 1076"/>
                <a:gd name="T76" fmla="*/ 1043 w 1078"/>
                <a:gd name="T77" fmla="*/ 728 h 1076"/>
                <a:gd name="T78" fmla="*/ 997 w 1078"/>
                <a:gd name="T79" fmla="*/ 822 h 1076"/>
                <a:gd name="T80" fmla="*/ 934 w 1078"/>
                <a:gd name="T81" fmla="*/ 905 h 1076"/>
                <a:gd name="T82" fmla="*/ 853 w 1078"/>
                <a:gd name="T83" fmla="*/ 976 h 1076"/>
                <a:gd name="T84" fmla="*/ 756 w 1078"/>
                <a:gd name="T85" fmla="*/ 1032 h 1076"/>
                <a:gd name="T86" fmla="*/ 649 w 1078"/>
                <a:gd name="T87" fmla="*/ 1066 h 1076"/>
                <a:gd name="T88" fmla="*/ 540 w 1078"/>
                <a:gd name="T89" fmla="*/ 1076 h 1076"/>
                <a:gd name="T90" fmla="*/ 439 w 1078"/>
                <a:gd name="T91" fmla="*/ 1067 h 1076"/>
                <a:gd name="T92" fmla="*/ 341 w 1078"/>
                <a:gd name="T93" fmla="*/ 1039 h 1076"/>
                <a:gd name="T94" fmla="*/ 251 w 1078"/>
                <a:gd name="T95" fmla="*/ 993 h 1076"/>
                <a:gd name="T96" fmla="*/ 169 w 1078"/>
                <a:gd name="T97" fmla="*/ 930 h 1076"/>
                <a:gd name="T98" fmla="*/ 101 w 1078"/>
                <a:gd name="T99" fmla="*/ 851 h 1076"/>
                <a:gd name="T100" fmla="*/ 47 w 1078"/>
                <a:gd name="T101" fmla="*/ 757 h 1076"/>
                <a:gd name="T102" fmla="*/ 14 w 1078"/>
                <a:gd name="T103" fmla="*/ 658 h 1076"/>
                <a:gd name="T104" fmla="*/ 0 w 1078"/>
                <a:gd name="T105" fmla="*/ 555 h 1076"/>
                <a:gd name="T106" fmla="*/ 8 w 1078"/>
                <a:gd name="T107" fmla="*/ 449 h 1076"/>
                <a:gd name="T108" fmla="*/ 36 w 1078"/>
                <a:gd name="T109" fmla="*/ 346 h 1076"/>
                <a:gd name="T110" fmla="*/ 82 w 1078"/>
                <a:gd name="T111" fmla="*/ 252 h 1076"/>
                <a:gd name="T112" fmla="*/ 146 w 1078"/>
                <a:gd name="T113" fmla="*/ 169 h 1076"/>
                <a:gd name="T114" fmla="*/ 226 w 1078"/>
                <a:gd name="T115" fmla="*/ 100 h 1076"/>
                <a:gd name="T116" fmla="*/ 320 w 1078"/>
                <a:gd name="T117" fmla="*/ 47 h 1076"/>
                <a:gd name="T118" fmla="*/ 419 w 1078"/>
                <a:gd name="T119" fmla="*/ 14 h 1076"/>
                <a:gd name="T120" fmla="*/ 524 w 1078"/>
                <a:gd name="T121" fmla="*/ 0 h 10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78" h="1076">
                  <a:moveTo>
                    <a:pt x="133" y="640"/>
                  </a:moveTo>
                  <a:lnTo>
                    <a:pt x="144" y="676"/>
                  </a:lnTo>
                  <a:lnTo>
                    <a:pt x="159" y="711"/>
                  </a:lnTo>
                  <a:lnTo>
                    <a:pt x="176" y="746"/>
                  </a:lnTo>
                  <a:lnTo>
                    <a:pt x="202" y="785"/>
                  </a:lnTo>
                  <a:lnTo>
                    <a:pt x="231" y="822"/>
                  </a:lnTo>
                  <a:lnTo>
                    <a:pt x="266" y="855"/>
                  </a:lnTo>
                  <a:lnTo>
                    <a:pt x="302" y="883"/>
                  </a:lnTo>
                  <a:lnTo>
                    <a:pt x="342" y="906"/>
                  </a:lnTo>
                  <a:lnTo>
                    <a:pt x="385" y="926"/>
                  </a:lnTo>
                  <a:lnTo>
                    <a:pt x="429" y="942"/>
                  </a:lnTo>
                  <a:lnTo>
                    <a:pt x="476" y="951"/>
                  </a:lnTo>
                  <a:lnTo>
                    <a:pt x="523" y="956"/>
                  </a:lnTo>
                  <a:lnTo>
                    <a:pt x="569" y="955"/>
                  </a:lnTo>
                  <a:lnTo>
                    <a:pt x="615" y="949"/>
                  </a:lnTo>
                  <a:lnTo>
                    <a:pt x="660" y="938"/>
                  </a:lnTo>
                  <a:lnTo>
                    <a:pt x="705" y="922"/>
                  </a:lnTo>
                  <a:lnTo>
                    <a:pt x="748" y="901"/>
                  </a:lnTo>
                  <a:lnTo>
                    <a:pt x="784" y="877"/>
                  </a:lnTo>
                  <a:lnTo>
                    <a:pt x="818" y="851"/>
                  </a:lnTo>
                  <a:lnTo>
                    <a:pt x="848" y="821"/>
                  </a:lnTo>
                  <a:lnTo>
                    <a:pt x="875" y="788"/>
                  </a:lnTo>
                  <a:lnTo>
                    <a:pt x="898" y="753"/>
                  </a:lnTo>
                  <a:lnTo>
                    <a:pt x="917" y="717"/>
                  </a:lnTo>
                  <a:lnTo>
                    <a:pt x="933" y="679"/>
                  </a:lnTo>
                  <a:lnTo>
                    <a:pt x="945" y="640"/>
                  </a:lnTo>
                  <a:lnTo>
                    <a:pt x="133" y="640"/>
                  </a:lnTo>
                  <a:close/>
                  <a:moveTo>
                    <a:pt x="538" y="120"/>
                  </a:moveTo>
                  <a:lnTo>
                    <a:pt x="496" y="122"/>
                  </a:lnTo>
                  <a:lnTo>
                    <a:pt x="453" y="130"/>
                  </a:lnTo>
                  <a:lnTo>
                    <a:pt x="412" y="141"/>
                  </a:lnTo>
                  <a:lnTo>
                    <a:pt x="370" y="156"/>
                  </a:lnTo>
                  <a:lnTo>
                    <a:pt x="332" y="176"/>
                  </a:lnTo>
                  <a:lnTo>
                    <a:pt x="292" y="202"/>
                  </a:lnTo>
                  <a:lnTo>
                    <a:pt x="255" y="231"/>
                  </a:lnTo>
                  <a:lnTo>
                    <a:pt x="223" y="265"/>
                  </a:lnTo>
                  <a:lnTo>
                    <a:pt x="194" y="301"/>
                  </a:lnTo>
                  <a:lnTo>
                    <a:pt x="170" y="342"/>
                  </a:lnTo>
                  <a:lnTo>
                    <a:pt x="151" y="384"/>
                  </a:lnTo>
                  <a:lnTo>
                    <a:pt x="136" y="429"/>
                  </a:lnTo>
                  <a:lnTo>
                    <a:pt x="126" y="474"/>
                  </a:lnTo>
                  <a:lnTo>
                    <a:pt x="122" y="519"/>
                  </a:lnTo>
                  <a:lnTo>
                    <a:pt x="957" y="519"/>
                  </a:lnTo>
                  <a:lnTo>
                    <a:pt x="952" y="471"/>
                  </a:lnTo>
                  <a:lnTo>
                    <a:pt x="941" y="423"/>
                  </a:lnTo>
                  <a:lnTo>
                    <a:pt x="925" y="377"/>
                  </a:lnTo>
                  <a:lnTo>
                    <a:pt x="903" y="331"/>
                  </a:lnTo>
                  <a:lnTo>
                    <a:pt x="877" y="291"/>
                  </a:lnTo>
                  <a:lnTo>
                    <a:pt x="847" y="255"/>
                  </a:lnTo>
                  <a:lnTo>
                    <a:pt x="814" y="223"/>
                  </a:lnTo>
                  <a:lnTo>
                    <a:pt x="777" y="194"/>
                  </a:lnTo>
                  <a:lnTo>
                    <a:pt x="737" y="170"/>
                  </a:lnTo>
                  <a:lnTo>
                    <a:pt x="695" y="150"/>
                  </a:lnTo>
                  <a:lnTo>
                    <a:pt x="649" y="136"/>
                  </a:lnTo>
                  <a:lnTo>
                    <a:pt x="613" y="128"/>
                  </a:lnTo>
                  <a:lnTo>
                    <a:pt x="575" y="122"/>
                  </a:lnTo>
                  <a:lnTo>
                    <a:pt x="538" y="120"/>
                  </a:lnTo>
                  <a:close/>
                  <a:moveTo>
                    <a:pt x="524" y="0"/>
                  </a:moveTo>
                  <a:lnTo>
                    <a:pt x="575" y="1"/>
                  </a:lnTo>
                  <a:lnTo>
                    <a:pt x="628" y="8"/>
                  </a:lnTo>
                  <a:lnTo>
                    <a:pt x="681" y="19"/>
                  </a:lnTo>
                  <a:lnTo>
                    <a:pt x="732" y="35"/>
                  </a:lnTo>
                  <a:lnTo>
                    <a:pt x="781" y="57"/>
                  </a:lnTo>
                  <a:lnTo>
                    <a:pt x="826" y="83"/>
                  </a:lnTo>
                  <a:lnTo>
                    <a:pt x="870" y="112"/>
                  </a:lnTo>
                  <a:lnTo>
                    <a:pt x="909" y="146"/>
                  </a:lnTo>
                  <a:lnTo>
                    <a:pt x="945" y="184"/>
                  </a:lnTo>
                  <a:lnTo>
                    <a:pt x="979" y="226"/>
                  </a:lnTo>
                  <a:lnTo>
                    <a:pt x="1008" y="271"/>
                  </a:lnTo>
                  <a:lnTo>
                    <a:pt x="1033" y="320"/>
                  </a:lnTo>
                  <a:lnTo>
                    <a:pt x="1051" y="371"/>
                  </a:lnTo>
                  <a:lnTo>
                    <a:pt x="1066" y="422"/>
                  </a:lnTo>
                  <a:lnTo>
                    <a:pt x="1075" y="474"/>
                  </a:lnTo>
                  <a:lnTo>
                    <a:pt x="1078" y="526"/>
                  </a:lnTo>
                  <a:lnTo>
                    <a:pt x="1077" y="577"/>
                  </a:lnTo>
                  <a:lnTo>
                    <a:pt x="1071" y="629"/>
                  </a:lnTo>
                  <a:lnTo>
                    <a:pt x="1059" y="680"/>
                  </a:lnTo>
                  <a:lnTo>
                    <a:pt x="1043" y="728"/>
                  </a:lnTo>
                  <a:lnTo>
                    <a:pt x="1023" y="776"/>
                  </a:lnTo>
                  <a:lnTo>
                    <a:pt x="997" y="822"/>
                  </a:lnTo>
                  <a:lnTo>
                    <a:pt x="968" y="865"/>
                  </a:lnTo>
                  <a:lnTo>
                    <a:pt x="934" y="905"/>
                  </a:lnTo>
                  <a:lnTo>
                    <a:pt x="896" y="943"/>
                  </a:lnTo>
                  <a:lnTo>
                    <a:pt x="853" y="976"/>
                  </a:lnTo>
                  <a:lnTo>
                    <a:pt x="808" y="1006"/>
                  </a:lnTo>
                  <a:lnTo>
                    <a:pt x="756" y="1032"/>
                  </a:lnTo>
                  <a:lnTo>
                    <a:pt x="703" y="1051"/>
                  </a:lnTo>
                  <a:lnTo>
                    <a:pt x="649" y="1066"/>
                  </a:lnTo>
                  <a:lnTo>
                    <a:pt x="595" y="1074"/>
                  </a:lnTo>
                  <a:lnTo>
                    <a:pt x="540" y="1076"/>
                  </a:lnTo>
                  <a:lnTo>
                    <a:pt x="489" y="1074"/>
                  </a:lnTo>
                  <a:lnTo>
                    <a:pt x="439" y="1067"/>
                  </a:lnTo>
                  <a:lnTo>
                    <a:pt x="390" y="1055"/>
                  </a:lnTo>
                  <a:lnTo>
                    <a:pt x="341" y="1039"/>
                  </a:lnTo>
                  <a:lnTo>
                    <a:pt x="296" y="1018"/>
                  </a:lnTo>
                  <a:lnTo>
                    <a:pt x="251" y="993"/>
                  </a:lnTo>
                  <a:lnTo>
                    <a:pt x="209" y="963"/>
                  </a:lnTo>
                  <a:lnTo>
                    <a:pt x="169" y="930"/>
                  </a:lnTo>
                  <a:lnTo>
                    <a:pt x="133" y="893"/>
                  </a:lnTo>
                  <a:lnTo>
                    <a:pt x="101" y="851"/>
                  </a:lnTo>
                  <a:lnTo>
                    <a:pt x="72" y="806"/>
                  </a:lnTo>
                  <a:lnTo>
                    <a:pt x="47" y="757"/>
                  </a:lnTo>
                  <a:lnTo>
                    <a:pt x="27" y="709"/>
                  </a:lnTo>
                  <a:lnTo>
                    <a:pt x="14" y="658"/>
                  </a:lnTo>
                  <a:lnTo>
                    <a:pt x="4" y="606"/>
                  </a:lnTo>
                  <a:lnTo>
                    <a:pt x="0" y="555"/>
                  </a:lnTo>
                  <a:lnTo>
                    <a:pt x="1" y="502"/>
                  </a:lnTo>
                  <a:lnTo>
                    <a:pt x="8" y="449"/>
                  </a:lnTo>
                  <a:lnTo>
                    <a:pt x="19" y="397"/>
                  </a:lnTo>
                  <a:lnTo>
                    <a:pt x="36" y="346"/>
                  </a:lnTo>
                  <a:lnTo>
                    <a:pt x="57" y="298"/>
                  </a:lnTo>
                  <a:lnTo>
                    <a:pt x="82" y="252"/>
                  </a:lnTo>
                  <a:lnTo>
                    <a:pt x="112" y="209"/>
                  </a:lnTo>
                  <a:lnTo>
                    <a:pt x="146" y="169"/>
                  </a:lnTo>
                  <a:lnTo>
                    <a:pt x="185" y="133"/>
                  </a:lnTo>
                  <a:lnTo>
                    <a:pt x="226" y="100"/>
                  </a:lnTo>
                  <a:lnTo>
                    <a:pt x="272" y="72"/>
                  </a:lnTo>
                  <a:lnTo>
                    <a:pt x="320" y="47"/>
                  </a:lnTo>
                  <a:lnTo>
                    <a:pt x="369" y="28"/>
                  </a:lnTo>
                  <a:lnTo>
                    <a:pt x="419" y="14"/>
                  </a:lnTo>
                  <a:lnTo>
                    <a:pt x="471" y="4"/>
                  </a:lnTo>
                  <a:lnTo>
                    <a:pt x="5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68" name="Group 767"/>
          <p:cNvGrpSpPr/>
          <p:nvPr/>
        </p:nvGrpSpPr>
        <p:grpSpPr>
          <a:xfrm flipH="1">
            <a:off x="3957066" y="3802385"/>
            <a:ext cx="326664" cy="237376"/>
            <a:chOff x="5319713" y="5146676"/>
            <a:chExt cx="476250" cy="3460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62" name="Freeform 560"/>
            <p:cNvSpPr>
              <a:spLocks noEditPoints="1"/>
            </p:cNvSpPr>
            <p:nvPr/>
          </p:nvSpPr>
          <p:spPr bwMode="auto">
            <a:xfrm>
              <a:off x="5470526" y="5249863"/>
              <a:ext cx="173038" cy="171450"/>
            </a:xfrm>
            <a:custGeom>
              <a:avLst/>
              <a:gdLst>
                <a:gd name="T0" fmla="*/ 596 w 1307"/>
                <a:gd name="T1" fmla="*/ 125 h 1305"/>
                <a:gd name="T2" fmla="*/ 486 w 1307"/>
                <a:gd name="T3" fmla="*/ 149 h 1305"/>
                <a:gd name="T4" fmla="*/ 385 w 1307"/>
                <a:gd name="T5" fmla="*/ 193 h 1305"/>
                <a:gd name="T6" fmla="*/ 297 w 1307"/>
                <a:gd name="T7" fmla="*/ 259 h 1305"/>
                <a:gd name="T8" fmla="*/ 224 w 1307"/>
                <a:gd name="T9" fmla="*/ 339 h 1305"/>
                <a:gd name="T10" fmla="*/ 169 w 1307"/>
                <a:gd name="T11" fmla="*/ 433 h 1305"/>
                <a:gd name="T12" fmla="*/ 133 w 1307"/>
                <a:gd name="T13" fmla="*/ 538 h 1305"/>
                <a:gd name="T14" fmla="*/ 121 w 1307"/>
                <a:gd name="T15" fmla="*/ 653 h 1305"/>
                <a:gd name="T16" fmla="*/ 133 w 1307"/>
                <a:gd name="T17" fmla="*/ 766 h 1305"/>
                <a:gd name="T18" fmla="*/ 169 w 1307"/>
                <a:gd name="T19" fmla="*/ 872 h 1305"/>
                <a:gd name="T20" fmla="*/ 224 w 1307"/>
                <a:gd name="T21" fmla="*/ 966 h 1305"/>
                <a:gd name="T22" fmla="*/ 297 w 1307"/>
                <a:gd name="T23" fmla="*/ 1047 h 1305"/>
                <a:gd name="T24" fmla="*/ 385 w 1307"/>
                <a:gd name="T25" fmla="*/ 1111 h 1305"/>
                <a:gd name="T26" fmla="*/ 486 w 1307"/>
                <a:gd name="T27" fmla="*/ 1157 h 1305"/>
                <a:gd name="T28" fmla="*/ 596 w 1307"/>
                <a:gd name="T29" fmla="*/ 1181 h 1305"/>
                <a:gd name="T30" fmla="*/ 712 w 1307"/>
                <a:gd name="T31" fmla="*/ 1181 h 1305"/>
                <a:gd name="T32" fmla="*/ 822 w 1307"/>
                <a:gd name="T33" fmla="*/ 1157 h 1305"/>
                <a:gd name="T34" fmla="*/ 922 w 1307"/>
                <a:gd name="T35" fmla="*/ 1111 h 1305"/>
                <a:gd name="T36" fmla="*/ 1011 w 1307"/>
                <a:gd name="T37" fmla="*/ 1047 h 1305"/>
                <a:gd name="T38" fmla="*/ 1084 w 1307"/>
                <a:gd name="T39" fmla="*/ 966 h 1305"/>
                <a:gd name="T40" fmla="*/ 1139 w 1307"/>
                <a:gd name="T41" fmla="*/ 872 h 1305"/>
                <a:gd name="T42" fmla="*/ 1174 w 1307"/>
                <a:gd name="T43" fmla="*/ 766 h 1305"/>
                <a:gd name="T44" fmla="*/ 1186 w 1307"/>
                <a:gd name="T45" fmla="*/ 653 h 1305"/>
                <a:gd name="T46" fmla="*/ 1174 w 1307"/>
                <a:gd name="T47" fmla="*/ 538 h 1305"/>
                <a:gd name="T48" fmla="*/ 1139 w 1307"/>
                <a:gd name="T49" fmla="*/ 433 h 1305"/>
                <a:gd name="T50" fmla="*/ 1084 w 1307"/>
                <a:gd name="T51" fmla="*/ 339 h 1305"/>
                <a:gd name="T52" fmla="*/ 1011 w 1307"/>
                <a:gd name="T53" fmla="*/ 259 h 1305"/>
                <a:gd name="T54" fmla="*/ 922 w 1307"/>
                <a:gd name="T55" fmla="*/ 193 h 1305"/>
                <a:gd name="T56" fmla="*/ 822 w 1307"/>
                <a:gd name="T57" fmla="*/ 149 h 1305"/>
                <a:gd name="T58" fmla="*/ 712 w 1307"/>
                <a:gd name="T59" fmla="*/ 125 h 1305"/>
                <a:gd name="T60" fmla="*/ 654 w 1307"/>
                <a:gd name="T61" fmla="*/ 0 h 1305"/>
                <a:gd name="T62" fmla="*/ 786 w 1307"/>
                <a:gd name="T63" fmla="*/ 13 h 1305"/>
                <a:gd name="T64" fmla="*/ 908 w 1307"/>
                <a:gd name="T65" fmla="*/ 52 h 1305"/>
                <a:gd name="T66" fmla="*/ 1019 w 1307"/>
                <a:gd name="T67" fmla="*/ 112 h 1305"/>
                <a:gd name="T68" fmla="*/ 1115 w 1307"/>
                <a:gd name="T69" fmla="*/ 192 h 1305"/>
                <a:gd name="T70" fmla="*/ 1196 w 1307"/>
                <a:gd name="T71" fmla="*/ 288 h 1305"/>
                <a:gd name="T72" fmla="*/ 1256 w 1307"/>
                <a:gd name="T73" fmla="*/ 399 h 1305"/>
                <a:gd name="T74" fmla="*/ 1294 w 1307"/>
                <a:gd name="T75" fmla="*/ 521 h 1305"/>
                <a:gd name="T76" fmla="*/ 1307 w 1307"/>
                <a:gd name="T77" fmla="*/ 653 h 1305"/>
                <a:gd name="T78" fmla="*/ 1294 w 1307"/>
                <a:gd name="T79" fmla="*/ 783 h 1305"/>
                <a:gd name="T80" fmla="*/ 1256 w 1307"/>
                <a:gd name="T81" fmla="*/ 907 h 1305"/>
                <a:gd name="T82" fmla="*/ 1196 w 1307"/>
                <a:gd name="T83" fmla="*/ 1017 h 1305"/>
                <a:gd name="T84" fmla="*/ 1115 w 1307"/>
                <a:gd name="T85" fmla="*/ 1113 h 1305"/>
                <a:gd name="T86" fmla="*/ 1019 w 1307"/>
                <a:gd name="T87" fmla="*/ 1193 h 1305"/>
                <a:gd name="T88" fmla="*/ 908 w 1307"/>
                <a:gd name="T89" fmla="*/ 1254 h 1305"/>
                <a:gd name="T90" fmla="*/ 786 w 1307"/>
                <a:gd name="T91" fmla="*/ 1291 h 1305"/>
                <a:gd name="T92" fmla="*/ 654 w 1307"/>
                <a:gd name="T93" fmla="*/ 1305 h 1305"/>
                <a:gd name="T94" fmla="*/ 523 w 1307"/>
                <a:gd name="T95" fmla="*/ 1291 h 1305"/>
                <a:gd name="T96" fmla="*/ 400 w 1307"/>
                <a:gd name="T97" fmla="*/ 1254 h 1305"/>
                <a:gd name="T98" fmla="*/ 289 w 1307"/>
                <a:gd name="T99" fmla="*/ 1193 h 1305"/>
                <a:gd name="T100" fmla="*/ 192 w 1307"/>
                <a:gd name="T101" fmla="*/ 1113 h 1305"/>
                <a:gd name="T102" fmla="*/ 113 w 1307"/>
                <a:gd name="T103" fmla="*/ 1017 h 1305"/>
                <a:gd name="T104" fmla="*/ 53 w 1307"/>
                <a:gd name="T105" fmla="*/ 907 h 1305"/>
                <a:gd name="T106" fmla="*/ 15 w 1307"/>
                <a:gd name="T107" fmla="*/ 783 h 1305"/>
                <a:gd name="T108" fmla="*/ 0 w 1307"/>
                <a:gd name="T109" fmla="*/ 653 h 1305"/>
                <a:gd name="T110" fmla="*/ 15 w 1307"/>
                <a:gd name="T111" fmla="*/ 521 h 1305"/>
                <a:gd name="T112" fmla="*/ 53 w 1307"/>
                <a:gd name="T113" fmla="*/ 399 h 1305"/>
                <a:gd name="T114" fmla="*/ 113 w 1307"/>
                <a:gd name="T115" fmla="*/ 288 h 1305"/>
                <a:gd name="T116" fmla="*/ 192 w 1307"/>
                <a:gd name="T117" fmla="*/ 192 h 1305"/>
                <a:gd name="T118" fmla="*/ 289 w 1307"/>
                <a:gd name="T119" fmla="*/ 112 h 1305"/>
                <a:gd name="T120" fmla="*/ 400 w 1307"/>
                <a:gd name="T121" fmla="*/ 52 h 1305"/>
                <a:gd name="T122" fmla="*/ 523 w 1307"/>
                <a:gd name="T123" fmla="*/ 13 h 1305"/>
                <a:gd name="T124" fmla="*/ 654 w 1307"/>
                <a:gd name="T125" fmla="*/ 0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07" h="1305">
                  <a:moveTo>
                    <a:pt x="654" y="121"/>
                  </a:moveTo>
                  <a:lnTo>
                    <a:pt x="596" y="125"/>
                  </a:lnTo>
                  <a:lnTo>
                    <a:pt x="540" y="133"/>
                  </a:lnTo>
                  <a:lnTo>
                    <a:pt x="486" y="149"/>
                  </a:lnTo>
                  <a:lnTo>
                    <a:pt x="435" y="168"/>
                  </a:lnTo>
                  <a:lnTo>
                    <a:pt x="385" y="193"/>
                  </a:lnTo>
                  <a:lnTo>
                    <a:pt x="340" y="224"/>
                  </a:lnTo>
                  <a:lnTo>
                    <a:pt x="297" y="259"/>
                  </a:lnTo>
                  <a:lnTo>
                    <a:pt x="259" y="297"/>
                  </a:lnTo>
                  <a:lnTo>
                    <a:pt x="224" y="339"/>
                  </a:lnTo>
                  <a:lnTo>
                    <a:pt x="195" y="385"/>
                  </a:lnTo>
                  <a:lnTo>
                    <a:pt x="169" y="433"/>
                  </a:lnTo>
                  <a:lnTo>
                    <a:pt x="149" y="485"/>
                  </a:lnTo>
                  <a:lnTo>
                    <a:pt x="133" y="538"/>
                  </a:lnTo>
                  <a:lnTo>
                    <a:pt x="125" y="595"/>
                  </a:lnTo>
                  <a:lnTo>
                    <a:pt x="121" y="653"/>
                  </a:lnTo>
                  <a:lnTo>
                    <a:pt x="125" y="711"/>
                  </a:lnTo>
                  <a:lnTo>
                    <a:pt x="133" y="766"/>
                  </a:lnTo>
                  <a:lnTo>
                    <a:pt x="149" y="821"/>
                  </a:lnTo>
                  <a:lnTo>
                    <a:pt x="169" y="872"/>
                  </a:lnTo>
                  <a:lnTo>
                    <a:pt x="195" y="921"/>
                  </a:lnTo>
                  <a:lnTo>
                    <a:pt x="224" y="966"/>
                  </a:lnTo>
                  <a:lnTo>
                    <a:pt x="259" y="1009"/>
                  </a:lnTo>
                  <a:lnTo>
                    <a:pt x="297" y="1047"/>
                  </a:lnTo>
                  <a:lnTo>
                    <a:pt x="340" y="1082"/>
                  </a:lnTo>
                  <a:lnTo>
                    <a:pt x="385" y="1111"/>
                  </a:lnTo>
                  <a:lnTo>
                    <a:pt x="435" y="1137"/>
                  </a:lnTo>
                  <a:lnTo>
                    <a:pt x="486" y="1157"/>
                  </a:lnTo>
                  <a:lnTo>
                    <a:pt x="540" y="1172"/>
                  </a:lnTo>
                  <a:lnTo>
                    <a:pt x="596" y="1181"/>
                  </a:lnTo>
                  <a:lnTo>
                    <a:pt x="654" y="1184"/>
                  </a:lnTo>
                  <a:lnTo>
                    <a:pt x="712" y="1181"/>
                  </a:lnTo>
                  <a:lnTo>
                    <a:pt x="768" y="1172"/>
                  </a:lnTo>
                  <a:lnTo>
                    <a:pt x="822" y="1157"/>
                  </a:lnTo>
                  <a:lnTo>
                    <a:pt x="874" y="1137"/>
                  </a:lnTo>
                  <a:lnTo>
                    <a:pt x="922" y="1111"/>
                  </a:lnTo>
                  <a:lnTo>
                    <a:pt x="968" y="1082"/>
                  </a:lnTo>
                  <a:lnTo>
                    <a:pt x="1011" y="1047"/>
                  </a:lnTo>
                  <a:lnTo>
                    <a:pt x="1049" y="1009"/>
                  </a:lnTo>
                  <a:lnTo>
                    <a:pt x="1084" y="966"/>
                  </a:lnTo>
                  <a:lnTo>
                    <a:pt x="1114" y="921"/>
                  </a:lnTo>
                  <a:lnTo>
                    <a:pt x="1139" y="872"/>
                  </a:lnTo>
                  <a:lnTo>
                    <a:pt x="1159" y="821"/>
                  </a:lnTo>
                  <a:lnTo>
                    <a:pt x="1174" y="766"/>
                  </a:lnTo>
                  <a:lnTo>
                    <a:pt x="1183" y="711"/>
                  </a:lnTo>
                  <a:lnTo>
                    <a:pt x="1186" y="653"/>
                  </a:lnTo>
                  <a:lnTo>
                    <a:pt x="1183" y="595"/>
                  </a:lnTo>
                  <a:lnTo>
                    <a:pt x="1174" y="538"/>
                  </a:lnTo>
                  <a:lnTo>
                    <a:pt x="1159" y="485"/>
                  </a:lnTo>
                  <a:lnTo>
                    <a:pt x="1139" y="433"/>
                  </a:lnTo>
                  <a:lnTo>
                    <a:pt x="1114" y="385"/>
                  </a:lnTo>
                  <a:lnTo>
                    <a:pt x="1084" y="339"/>
                  </a:lnTo>
                  <a:lnTo>
                    <a:pt x="1049" y="297"/>
                  </a:lnTo>
                  <a:lnTo>
                    <a:pt x="1011" y="259"/>
                  </a:lnTo>
                  <a:lnTo>
                    <a:pt x="968" y="224"/>
                  </a:lnTo>
                  <a:lnTo>
                    <a:pt x="922" y="193"/>
                  </a:lnTo>
                  <a:lnTo>
                    <a:pt x="874" y="168"/>
                  </a:lnTo>
                  <a:lnTo>
                    <a:pt x="822" y="149"/>
                  </a:lnTo>
                  <a:lnTo>
                    <a:pt x="768" y="133"/>
                  </a:lnTo>
                  <a:lnTo>
                    <a:pt x="712" y="125"/>
                  </a:lnTo>
                  <a:lnTo>
                    <a:pt x="654" y="121"/>
                  </a:lnTo>
                  <a:close/>
                  <a:moveTo>
                    <a:pt x="654" y="0"/>
                  </a:moveTo>
                  <a:lnTo>
                    <a:pt x="720" y="4"/>
                  </a:lnTo>
                  <a:lnTo>
                    <a:pt x="786" y="13"/>
                  </a:lnTo>
                  <a:lnTo>
                    <a:pt x="848" y="30"/>
                  </a:lnTo>
                  <a:lnTo>
                    <a:pt x="908" y="52"/>
                  </a:lnTo>
                  <a:lnTo>
                    <a:pt x="965" y="79"/>
                  </a:lnTo>
                  <a:lnTo>
                    <a:pt x="1019" y="112"/>
                  </a:lnTo>
                  <a:lnTo>
                    <a:pt x="1069" y="150"/>
                  </a:lnTo>
                  <a:lnTo>
                    <a:pt x="1115" y="192"/>
                  </a:lnTo>
                  <a:lnTo>
                    <a:pt x="1158" y="238"/>
                  </a:lnTo>
                  <a:lnTo>
                    <a:pt x="1196" y="288"/>
                  </a:lnTo>
                  <a:lnTo>
                    <a:pt x="1229" y="342"/>
                  </a:lnTo>
                  <a:lnTo>
                    <a:pt x="1256" y="399"/>
                  </a:lnTo>
                  <a:lnTo>
                    <a:pt x="1278" y="459"/>
                  </a:lnTo>
                  <a:lnTo>
                    <a:pt x="1294" y="521"/>
                  </a:lnTo>
                  <a:lnTo>
                    <a:pt x="1304" y="586"/>
                  </a:lnTo>
                  <a:lnTo>
                    <a:pt x="1307" y="653"/>
                  </a:lnTo>
                  <a:lnTo>
                    <a:pt x="1304" y="719"/>
                  </a:lnTo>
                  <a:lnTo>
                    <a:pt x="1294" y="783"/>
                  </a:lnTo>
                  <a:lnTo>
                    <a:pt x="1278" y="847"/>
                  </a:lnTo>
                  <a:lnTo>
                    <a:pt x="1256" y="907"/>
                  </a:lnTo>
                  <a:lnTo>
                    <a:pt x="1229" y="963"/>
                  </a:lnTo>
                  <a:lnTo>
                    <a:pt x="1196" y="1017"/>
                  </a:lnTo>
                  <a:lnTo>
                    <a:pt x="1158" y="1068"/>
                  </a:lnTo>
                  <a:lnTo>
                    <a:pt x="1115" y="1113"/>
                  </a:lnTo>
                  <a:lnTo>
                    <a:pt x="1069" y="1156"/>
                  </a:lnTo>
                  <a:lnTo>
                    <a:pt x="1019" y="1193"/>
                  </a:lnTo>
                  <a:lnTo>
                    <a:pt x="965" y="1226"/>
                  </a:lnTo>
                  <a:lnTo>
                    <a:pt x="908" y="1254"/>
                  </a:lnTo>
                  <a:lnTo>
                    <a:pt x="848" y="1276"/>
                  </a:lnTo>
                  <a:lnTo>
                    <a:pt x="786" y="1291"/>
                  </a:lnTo>
                  <a:lnTo>
                    <a:pt x="720" y="1302"/>
                  </a:lnTo>
                  <a:lnTo>
                    <a:pt x="654" y="1305"/>
                  </a:lnTo>
                  <a:lnTo>
                    <a:pt x="587" y="1302"/>
                  </a:lnTo>
                  <a:lnTo>
                    <a:pt x="523" y="1291"/>
                  </a:lnTo>
                  <a:lnTo>
                    <a:pt x="460" y="1276"/>
                  </a:lnTo>
                  <a:lnTo>
                    <a:pt x="400" y="1254"/>
                  </a:lnTo>
                  <a:lnTo>
                    <a:pt x="343" y="1226"/>
                  </a:lnTo>
                  <a:lnTo>
                    <a:pt x="289" y="1193"/>
                  </a:lnTo>
                  <a:lnTo>
                    <a:pt x="239" y="1156"/>
                  </a:lnTo>
                  <a:lnTo>
                    <a:pt x="192" y="1113"/>
                  </a:lnTo>
                  <a:lnTo>
                    <a:pt x="150" y="1068"/>
                  </a:lnTo>
                  <a:lnTo>
                    <a:pt x="113" y="1017"/>
                  </a:lnTo>
                  <a:lnTo>
                    <a:pt x="80" y="963"/>
                  </a:lnTo>
                  <a:lnTo>
                    <a:pt x="53" y="907"/>
                  </a:lnTo>
                  <a:lnTo>
                    <a:pt x="30" y="847"/>
                  </a:lnTo>
                  <a:lnTo>
                    <a:pt x="15" y="783"/>
                  </a:lnTo>
                  <a:lnTo>
                    <a:pt x="4" y="719"/>
                  </a:lnTo>
                  <a:lnTo>
                    <a:pt x="0" y="653"/>
                  </a:lnTo>
                  <a:lnTo>
                    <a:pt x="4" y="586"/>
                  </a:lnTo>
                  <a:lnTo>
                    <a:pt x="15" y="521"/>
                  </a:lnTo>
                  <a:lnTo>
                    <a:pt x="30" y="459"/>
                  </a:lnTo>
                  <a:lnTo>
                    <a:pt x="53" y="399"/>
                  </a:lnTo>
                  <a:lnTo>
                    <a:pt x="80" y="342"/>
                  </a:lnTo>
                  <a:lnTo>
                    <a:pt x="113" y="288"/>
                  </a:lnTo>
                  <a:lnTo>
                    <a:pt x="150" y="238"/>
                  </a:lnTo>
                  <a:lnTo>
                    <a:pt x="192" y="192"/>
                  </a:lnTo>
                  <a:lnTo>
                    <a:pt x="239" y="150"/>
                  </a:lnTo>
                  <a:lnTo>
                    <a:pt x="289" y="112"/>
                  </a:lnTo>
                  <a:lnTo>
                    <a:pt x="343" y="79"/>
                  </a:lnTo>
                  <a:lnTo>
                    <a:pt x="400" y="52"/>
                  </a:lnTo>
                  <a:lnTo>
                    <a:pt x="460" y="30"/>
                  </a:lnTo>
                  <a:lnTo>
                    <a:pt x="523" y="13"/>
                  </a:lnTo>
                  <a:lnTo>
                    <a:pt x="587" y="4"/>
                  </a:lnTo>
                  <a:lnTo>
                    <a:pt x="6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3" name="Freeform 561"/>
            <p:cNvSpPr>
              <a:spLocks/>
            </p:cNvSpPr>
            <p:nvPr/>
          </p:nvSpPr>
          <p:spPr bwMode="auto">
            <a:xfrm>
              <a:off x="5500688" y="5327651"/>
              <a:ext cx="65088" cy="65088"/>
            </a:xfrm>
            <a:custGeom>
              <a:avLst/>
              <a:gdLst>
                <a:gd name="T0" fmla="*/ 61 w 492"/>
                <a:gd name="T1" fmla="*/ 0 h 491"/>
                <a:gd name="T2" fmla="*/ 79 w 492"/>
                <a:gd name="T3" fmla="*/ 2 h 491"/>
                <a:gd name="T4" fmla="*/ 96 w 492"/>
                <a:gd name="T5" fmla="*/ 11 h 491"/>
                <a:gd name="T6" fmla="*/ 109 w 492"/>
                <a:gd name="T7" fmla="*/ 24 h 491"/>
                <a:gd name="T8" fmla="*/ 118 w 492"/>
                <a:gd name="T9" fmla="*/ 40 h 491"/>
                <a:gd name="T10" fmla="*/ 121 w 492"/>
                <a:gd name="T11" fmla="*/ 60 h 491"/>
                <a:gd name="T12" fmla="*/ 124 w 492"/>
                <a:gd name="T13" fmla="*/ 106 h 491"/>
                <a:gd name="T14" fmla="*/ 134 w 492"/>
                <a:gd name="T15" fmla="*/ 149 h 491"/>
                <a:gd name="T16" fmla="*/ 150 w 492"/>
                <a:gd name="T17" fmla="*/ 190 h 491"/>
                <a:gd name="T18" fmla="*/ 171 w 492"/>
                <a:gd name="T19" fmla="*/ 229 h 491"/>
                <a:gd name="T20" fmla="*/ 197 w 492"/>
                <a:gd name="T21" fmla="*/ 263 h 491"/>
                <a:gd name="T22" fmla="*/ 228 w 492"/>
                <a:gd name="T23" fmla="*/ 294 h 491"/>
                <a:gd name="T24" fmla="*/ 263 w 492"/>
                <a:gd name="T25" fmla="*/ 320 h 491"/>
                <a:gd name="T26" fmla="*/ 301 w 492"/>
                <a:gd name="T27" fmla="*/ 341 h 491"/>
                <a:gd name="T28" fmla="*/ 342 w 492"/>
                <a:gd name="T29" fmla="*/ 357 h 491"/>
                <a:gd name="T30" fmla="*/ 386 w 492"/>
                <a:gd name="T31" fmla="*/ 367 h 491"/>
                <a:gd name="T32" fmla="*/ 432 w 492"/>
                <a:gd name="T33" fmla="*/ 370 h 491"/>
                <a:gd name="T34" fmla="*/ 451 w 492"/>
                <a:gd name="T35" fmla="*/ 373 h 491"/>
                <a:gd name="T36" fmla="*/ 468 w 492"/>
                <a:gd name="T37" fmla="*/ 382 h 491"/>
                <a:gd name="T38" fmla="*/ 481 w 492"/>
                <a:gd name="T39" fmla="*/ 395 h 491"/>
                <a:gd name="T40" fmla="*/ 490 w 492"/>
                <a:gd name="T41" fmla="*/ 412 h 491"/>
                <a:gd name="T42" fmla="*/ 492 w 492"/>
                <a:gd name="T43" fmla="*/ 430 h 491"/>
                <a:gd name="T44" fmla="*/ 490 w 492"/>
                <a:gd name="T45" fmla="*/ 450 h 491"/>
                <a:gd name="T46" fmla="*/ 481 w 492"/>
                <a:gd name="T47" fmla="*/ 466 h 491"/>
                <a:gd name="T48" fmla="*/ 468 w 492"/>
                <a:gd name="T49" fmla="*/ 479 h 491"/>
                <a:gd name="T50" fmla="*/ 451 w 492"/>
                <a:gd name="T51" fmla="*/ 488 h 491"/>
                <a:gd name="T52" fmla="*/ 432 w 492"/>
                <a:gd name="T53" fmla="*/ 491 h 491"/>
                <a:gd name="T54" fmla="*/ 378 w 492"/>
                <a:gd name="T55" fmla="*/ 487 h 491"/>
                <a:gd name="T56" fmla="*/ 326 w 492"/>
                <a:gd name="T57" fmla="*/ 477 h 491"/>
                <a:gd name="T58" fmla="*/ 276 w 492"/>
                <a:gd name="T59" fmla="*/ 462 h 491"/>
                <a:gd name="T60" fmla="*/ 229 w 492"/>
                <a:gd name="T61" fmla="*/ 440 h 491"/>
                <a:gd name="T62" fmla="*/ 185 w 492"/>
                <a:gd name="T63" fmla="*/ 414 h 491"/>
                <a:gd name="T64" fmla="*/ 146 w 492"/>
                <a:gd name="T65" fmla="*/ 382 h 491"/>
                <a:gd name="T66" fmla="*/ 109 w 492"/>
                <a:gd name="T67" fmla="*/ 346 h 491"/>
                <a:gd name="T68" fmla="*/ 77 w 492"/>
                <a:gd name="T69" fmla="*/ 306 h 491"/>
                <a:gd name="T70" fmla="*/ 51 w 492"/>
                <a:gd name="T71" fmla="*/ 262 h 491"/>
                <a:gd name="T72" fmla="*/ 29 w 492"/>
                <a:gd name="T73" fmla="*/ 216 h 491"/>
                <a:gd name="T74" fmla="*/ 14 w 492"/>
                <a:gd name="T75" fmla="*/ 165 h 491"/>
                <a:gd name="T76" fmla="*/ 4 w 492"/>
                <a:gd name="T77" fmla="*/ 113 h 491"/>
                <a:gd name="T78" fmla="*/ 0 w 492"/>
                <a:gd name="T79" fmla="*/ 60 h 491"/>
                <a:gd name="T80" fmla="*/ 3 w 492"/>
                <a:gd name="T81" fmla="*/ 40 h 491"/>
                <a:gd name="T82" fmla="*/ 12 w 492"/>
                <a:gd name="T83" fmla="*/ 24 h 491"/>
                <a:gd name="T84" fmla="*/ 25 w 492"/>
                <a:gd name="T85" fmla="*/ 11 h 491"/>
                <a:gd name="T86" fmla="*/ 41 w 492"/>
                <a:gd name="T87" fmla="*/ 2 h 491"/>
                <a:gd name="T88" fmla="*/ 61 w 492"/>
                <a:gd name="T89" fmla="*/ 0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92" h="491">
                  <a:moveTo>
                    <a:pt x="61" y="0"/>
                  </a:moveTo>
                  <a:lnTo>
                    <a:pt x="79" y="2"/>
                  </a:lnTo>
                  <a:lnTo>
                    <a:pt x="96" y="11"/>
                  </a:lnTo>
                  <a:lnTo>
                    <a:pt x="109" y="24"/>
                  </a:lnTo>
                  <a:lnTo>
                    <a:pt x="118" y="40"/>
                  </a:lnTo>
                  <a:lnTo>
                    <a:pt x="121" y="60"/>
                  </a:lnTo>
                  <a:lnTo>
                    <a:pt x="124" y="106"/>
                  </a:lnTo>
                  <a:lnTo>
                    <a:pt x="134" y="149"/>
                  </a:lnTo>
                  <a:lnTo>
                    <a:pt x="150" y="190"/>
                  </a:lnTo>
                  <a:lnTo>
                    <a:pt x="171" y="229"/>
                  </a:lnTo>
                  <a:lnTo>
                    <a:pt x="197" y="263"/>
                  </a:lnTo>
                  <a:lnTo>
                    <a:pt x="228" y="294"/>
                  </a:lnTo>
                  <a:lnTo>
                    <a:pt x="263" y="320"/>
                  </a:lnTo>
                  <a:lnTo>
                    <a:pt x="301" y="341"/>
                  </a:lnTo>
                  <a:lnTo>
                    <a:pt x="342" y="357"/>
                  </a:lnTo>
                  <a:lnTo>
                    <a:pt x="386" y="367"/>
                  </a:lnTo>
                  <a:lnTo>
                    <a:pt x="432" y="370"/>
                  </a:lnTo>
                  <a:lnTo>
                    <a:pt x="451" y="373"/>
                  </a:lnTo>
                  <a:lnTo>
                    <a:pt x="468" y="382"/>
                  </a:lnTo>
                  <a:lnTo>
                    <a:pt x="481" y="395"/>
                  </a:lnTo>
                  <a:lnTo>
                    <a:pt x="490" y="412"/>
                  </a:lnTo>
                  <a:lnTo>
                    <a:pt x="492" y="430"/>
                  </a:lnTo>
                  <a:lnTo>
                    <a:pt x="490" y="450"/>
                  </a:lnTo>
                  <a:lnTo>
                    <a:pt x="481" y="466"/>
                  </a:lnTo>
                  <a:lnTo>
                    <a:pt x="468" y="479"/>
                  </a:lnTo>
                  <a:lnTo>
                    <a:pt x="451" y="488"/>
                  </a:lnTo>
                  <a:lnTo>
                    <a:pt x="432" y="491"/>
                  </a:lnTo>
                  <a:lnTo>
                    <a:pt x="378" y="487"/>
                  </a:lnTo>
                  <a:lnTo>
                    <a:pt x="326" y="477"/>
                  </a:lnTo>
                  <a:lnTo>
                    <a:pt x="276" y="462"/>
                  </a:lnTo>
                  <a:lnTo>
                    <a:pt x="229" y="440"/>
                  </a:lnTo>
                  <a:lnTo>
                    <a:pt x="185" y="414"/>
                  </a:lnTo>
                  <a:lnTo>
                    <a:pt x="146" y="382"/>
                  </a:lnTo>
                  <a:lnTo>
                    <a:pt x="109" y="346"/>
                  </a:lnTo>
                  <a:lnTo>
                    <a:pt x="77" y="306"/>
                  </a:lnTo>
                  <a:lnTo>
                    <a:pt x="51" y="262"/>
                  </a:lnTo>
                  <a:lnTo>
                    <a:pt x="29" y="216"/>
                  </a:lnTo>
                  <a:lnTo>
                    <a:pt x="14" y="165"/>
                  </a:lnTo>
                  <a:lnTo>
                    <a:pt x="4" y="113"/>
                  </a:lnTo>
                  <a:lnTo>
                    <a:pt x="0" y="60"/>
                  </a:lnTo>
                  <a:lnTo>
                    <a:pt x="3" y="40"/>
                  </a:lnTo>
                  <a:lnTo>
                    <a:pt x="12" y="24"/>
                  </a:lnTo>
                  <a:lnTo>
                    <a:pt x="25" y="11"/>
                  </a:lnTo>
                  <a:lnTo>
                    <a:pt x="41" y="2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4" name="Freeform 562"/>
            <p:cNvSpPr>
              <a:spLocks/>
            </p:cNvSpPr>
            <p:nvPr/>
          </p:nvSpPr>
          <p:spPr bwMode="auto">
            <a:xfrm>
              <a:off x="5549901" y="5278438"/>
              <a:ext cx="65088" cy="65088"/>
            </a:xfrm>
            <a:custGeom>
              <a:avLst/>
              <a:gdLst>
                <a:gd name="T0" fmla="*/ 60 w 492"/>
                <a:gd name="T1" fmla="*/ 0 h 491"/>
                <a:gd name="T2" fmla="*/ 114 w 492"/>
                <a:gd name="T3" fmla="*/ 3 h 491"/>
                <a:gd name="T4" fmla="*/ 166 w 492"/>
                <a:gd name="T5" fmla="*/ 13 h 491"/>
                <a:gd name="T6" fmla="*/ 216 w 492"/>
                <a:gd name="T7" fmla="*/ 29 h 491"/>
                <a:gd name="T8" fmla="*/ 263 w 492"/>
                <a:gd name="T9" fmla="*/ 51 h 491"/>
                <a:gd name="T10" fmla="*/ 306 w 492"/>
                <a:gd name="T11" fmla="*/ 77 h 491"/>
                <a:gd name="T12" fmla="*/ 347 w 492"/>
                <a:gd name="T13" fmla="*/ 108 h 491"/>
                <a:gd name="T14" fmla="*/ 383 w 492"/>
                <a:gd name="T15" fmla="*/ 144 h 491"/>
                <a:gd name="T16" fmla="*/ 414 w 492"/>
                <a:gd name="T17" fmla="*/ 185 h 491"/>
                <a:gd name="T18" fmla="*/ 441 w 492"/>
                <a:gd name="T19" fmla="*/ 228 h 491"/>
                <a:gd name="T20" fmla="*/ 462 w 492"/>
                <a:gd name="T21" fmla="*/ 275 h 491"/>
                <a:gd name="T22" fmla="*/ 479 w 492"/>
                <a:gd name="T23" fmla="*/ 325 h 491"/>
                <a:gd name="T24" fmla="*/ 489 w 492"/>
                <a:gd name="T25" fmla="*/ 376 h 491"/>
                <a:gd name="T26" fmla="*/ 492 w 492"/>
                <a:gd name="T27" fmla="*/ 431 h 491"/>
                <a:gd name="T28" fmla="*/ 489 w 492"/>
                <a:gd name="T29" fmla="*/ 449 h 491"/>
                <a:gd name="T30" fmla="*/ 480 w 492"/>
                <a:gd name="T31" fmla="*/ 467 h 491"/>
                <a:gd name="T32" fmla="*/ 467 w 492"/>
                <a:gd name="T33" fmla="*/ 480 h 491"/>
                <a:gd name="T34" fmla="*/ 450 w 492"/>
                <a:gd name="T35" fmla="*/ 487 h 491"/>
                <a:gd name="T36" fmla="*/ 432 w 492"/>
                <a:gd name="T37" fmla="*/ 491 h 491"/>
                <a:gd name="T38" fmla="*/ 412 w 492"/>
                <a:gd name="T39" fmla="*/ 487 h 491"/>
                <a:gd name="T40" fmla="*/ 396 w 492"/>
                <a:gd name="T41" fmla="*/ 480 h 491"/>
                <a:gd name="T42" fmla="*/ 383 w 492"/>
                <a:gd name="T43" fmla="*/ 467 h 491"/>
                <a:gd name="T44" fmla="*/ 374 w 492"/>
                <a:gd name="T45" fmla="*/ 449 h 491"/>
                <a:gd name="T46" fmla="*/ 371 w 492"/>
                <a:gd name="T47" fmla="*/ 431 h 491"/>
                <a:gd name="T48" fmla="*/ 367 w 492"/>
                <a:gd name="T49" fmla="*/ 385 h 491"/>
                <a:gd name="T50" fmla="*/ 358 w 492"/>
                <a:gd name="T51" fmla="*/ 341 h 491"/>
                <a:gd name="T52" fmla="*/ 342 w 492"/>
                <a:gd name="T53" fmla="*/ 300 h 491"/>
                <a:gd name="T54" fmla="*/ 321 w 492"/>
                <a:gd name="T55" fmla="*/ 262 h 491"/>
                <a:gd name="T56" fmla="*/ 294 w 492"/>
                <a:gd name="T57" fmla="*/ 227 h 491"/>
                <a:gd name="T58" fmla="*/ 264 w 492"/>
                <a:gd name="T59" fmla="*/ 197 h 491"/>
                <a:gd name="T60" fmla="*/ 229 w 492"/>
                <a:gd name="T61" fmla="*/ 171 h 491"/>
                <a:gd name="T62" fmla="*/ 191 w 492"/>
                <a:gd name="T63" fmla="*/ 149 h 491"/>
                <a:gd name="T64" fmla="*/ 149 w 492"/>
                <a:gd name="T65" fmla="*/ 133 h 491"/>
                <a:gd name="T66" fmla="*/ 106 w 492"/>
                <a:gd name="T67" fmla="*/ 124 h 491"/>
                <a:gd name="T68" fmla="*/ 60 w 492"/>
                <a:gd name="T69" fmla="*/ 120 h 491"/>
                <a:gd name="T70" fmla="*/ 41 w 492"/>
                <a:gd name="T71" fmla="*/ 117 h 491"/>
                <a:gd name="T72" fmla="*/ 25 w 492"/>
                <a:gd name="T73" fmla="*/ 108 h 491"/>
                <a:gd name="T74" fmla="*/ 12 w 492"/>
                <a:gd name="T75" fmla="*/ 95 h 491"/>
                <a:gd name="T76" fmla="*/ 3 w 492"/>
                <a:gd name="T77" fmla="*/ 79 h 491"/>
                <a:gd name="T78" fmla="*/ 0 w 492"/>
                <a:gd name="T79" fmla="*/ 59 h 491"/>
                <a:gd name="T80" fmla="*/ 3 w 492"/>
                <a:gd name="T81" fmla="*/ 41 h 491"/>
                <a:gd name="T82" fmla="*/ 12 w 492"/>
                <a:gd name="T83" fmla="*/ 25 h 491"/>
                <a:gd name="T84" fmla="*/ 25 w 492"/>
                <a:gd name="T85" fmla="*/ 11 h 491"/>
                <a:gd name="T86" fmla="*/ 41 w 492"/>
                <a:gd name="T87" fmla="*/ 3 h 491"/>
                <a:gd name="T88" fmla="*/ 60 w 492"/>
                <a:gd name="T89" fmla="*/ 0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92" h="491">
                  <a:moveTo>
                    <a:pt x="60" y="0"/>
                  </a:moveTo>
                  <a:lnTo>
                    <a:pt x="114" y="3"/>
                  </a:lnTo>
                  <a:lnTo>
                    <a:pt x="166" y="13"/>
                  </a:lnTo>
                  <a:lnTo>
                    <a:pt x="216" y="29"/>
                  </a:lnTo>
                  <a:lnTo>
                    <a:pt x="263" y="51"/>
                  </a:lnTo>
                  <a:lnTo>
                    <a:pt x="306" y="77"/>
                  </a:lnTo>
                  <a:lnTo>
                    <a:pt x="347" y="108"/>
                  </a:lnTo>
                  <a:lnTo>
                    <a:pt x="383" y="144"/>
                  </a:lnTo>
                  <a:lnTo>
                    <a:pt x="414" y="185"/>
                  </a:lnTo>
                  <a:lnTo>
                    <a:pt x="441" y="228"/>
                  </a:lnTo>
                  <a:lnTo>
                    <a:pt x="462" y="275"/>
                  </a:lnTo>
                  <a:lnTo>
                    <a:pt x="479" y="325"/>
                  </a:lnTo>
                  <a:lnTo>
                    <a:pt x="489" y="376"/>
                  </a:lnTo>
                  <a:lnTo>
                    <a:pt x="492" y="431"/>
                  </a:lnTo>
                  <a:lnTo>
                    <a:pt x="489" y="449"/>
                  </a:lnTo>
                  <a:lnTo>
                    <a:pt x="480" y="467"/>
                  </a:lnTo>
                  <a:lnTo>
                    <a:pt x="467" y="480"/>
                  </a:lnTo>
                  <a:lnTo>
                    <a:pt x="450" y="487"/>
                  </a:lnTo>
                  <a:lnTo>
                    <a:pt x="432" y="491"/>
                  </a:lnTo>
                  <a:lnTo>
                    <a:pt x="412" y="487"/>
                  </a:lnTo>
                  <a:lnTo>
                    <a:pt x="396" y="480"/>
                  </a:lnTo>
                  <a:lnTo>
                    <a:pt x="383" y="467"/>
                  </a:lnTo>
                  <a:lnTo>
                    <a:pt x="374" y="449"/>
                  </a:lnTo>
                  <a:lnTo>
                    <a:pt x="371" y="431"/>
                  </a:lnTo>
                  <a:lnTo>
                    <a:pt x="367" y="385"/>
                  </a:lnTo>
                  <a:lnTo>
                    <a:pt x="358" y="341"/>
                  </a:lnTo>
                  <a:lnTo>
                    <a:pt x="342" y="300"/>
                  </a:lnTo>
                  <a:lnTo>
                    <a:pt x="321" y="262"/>
                  </a:lnTo>
                  <a:lnTo>
                    <a:pt x="294" y="227"/>
                  </a:lnTo>
                  <a:lnTo>
                    <a:pt x="264" y="197"/>
                  </a:lnTo>
                  <a:lnTo>
                    <a:pt x="229" y="171"/>
                  </a:lnTo>
                  <a:lnTo>
                    <a:pt x="191" y="149"/>
                  </a:lnTo>
                  <a:lnTo>
                    <a:pt x="149" y="133"/>
                  </a:lnTo>
                  <a:lnTo>
                    <a:pt x="106" y="124"/>
                  </a:lnTo>
                  <a:lnTo>
                    <a:pt x="60" y="120"/>
                  </a:lnTo>
                  <a:lnTo>
                    <a:pt x="41" y="117"/>
                  </a:lnTo>
                  <a:lnTo>
                    <a:pt x="25" y="108"/>
                  </a:lnTo>
                  <a:lnTo>
                    <a:pt x="12" y="95"/>
                  </a:lnTo>
                  <a:lnTo>
                    <a:pt x="3" y="79"/>
                  </a:lnTo>
                  <a:lnTo>
                    <a:pt x="0" y="59"/>
                  </a:lnTo>
                  <a:lnTo>
                    <a:pt x="3" y="41"/>
                  </a:lnTo>
                  <a:lnTo>
                    <a:pt x="12" y="25"/>
                  </a:lnTo>
                  <a:lnTo>
                    <a:pt x="25" y="11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5" name="Freeform 563"/>
            <p:cNvSpPr>
              <a:spLocks noEditPoints="1"/>
            </p:cNvSpPr>
            <p:nvPr/>
          </p:nvSpPr>
          <p:spPr bwMode="auto">
            <a:xfrm>
              <a:off x="5319713" y="5146676"/>
              <a:ext cx="476250" cy="346075"/>
            </a:xfrm>
            <a:custGeom>
              <a:avLst/>
              <a:gdLst>
                <a:gd name="T0" fmla="*/ 3476 w 3596"/>
                <a:gd name="T1" fmla="*/ 2316 h 2623"/>
                <a:gd name="T2" fmla="*/ 1879 w 3596"/>
                <a:gd name="T3" fmla="*/ 2365 h 2623"/>
                <a:gd name="T4" fmla="*/ 1562 w 3596"/>
                <a:gd name="T5" fmla="*/ 2339 h 2623"/>
                <a:gd name="T6" fmla="*/ 2399 w 3596"/>
                <a:gd name="T7" fmla="*/ 714 h 2623"/>
                <a:gd name="T8" fmla="*/ 2591 w 3596"/>
                <a:gd name="T9" fmla="*/ 933 h 2623"/>
                <a:gd name="T10" fmla="*/ 2708 w 3596"/>
                <a:gd name="T11" fmla="*/ 1204 h 2623"/>
                <a:gd name="T12" fmla="*/ 2733 w 3596"/>
                <a:gd name="T13" fmla="*/ 1510 h 2623"/>
                <a:gd name="T14" fmla="*/ 2660 w 3596"/>
                <a:gd name="T15" fmla="*/ 1802 h 2623"/>
                <a:gd name="T16" fmla="*/ 2504 w 3596"/>
                <a:gd name="T17" fmla="*/ 2049 h 2623"/>
                <a:gd name="T18" fmla="*/ 3476 w 3596"/>
                <a:gd name="T19" fmla="*/ 2196 h 2623"/>
                <a:gd name="T20" fmla="*/ 3313 w 3596"/>
                <a:gd name="T21" fmla="*/ 937 h 2623"/>
                <a:gd name="T22" fmla="*/ 3256 w 3596"/>
                <a:gd name="T23" fmla="*/ 979 h 2623"/>
                <a:gd name="T24" fmla="*/ 2663 w 3596"/>
                <a:gd name="T25" fmla="*/ 954 h 2623"/>
                <a:gd name="T26" fmla="*/ 2341 w 3596"/>
                <a:gd name="T27" fmla="*/ 669 h 2623"/>
                <a:gd name="T28" fmla="*/ 1198 w 3596"/>
                <a:gd name="T29" fmla="*/ 2152 h 2623"/>
                <a:gd name="T30" fmla="*/ 1005 w 3596"/>
                <a:gd name="T31" fmla="*/ 1933 h 2623"/>
                <a:gd name="T32" fmla="*/ 888 w 3596"/>
                <a:gd name="T33" fmla="*/ 1660 h 2623"/>
                <a:gd name="T34" fmla="*/ 863 w 3596"/>
                <a:gd name="T35" fmla="*/ 1354 h 2623"/>
                <a:gd name="T36" fmla="*/ 936 w 3596"/>
                <a:gd name="T37" fmla="*/ 1064 h 2623"/>
                <a:gd name="T38" fmla="*/ 1093 w 3596"/>
                <a:gd name="T39" fmla="*/ 816 h 2623"/>
                <a:gd name="T40" fmla="*/ 121 w 3596"/>
                <a:gd name="T41" fmla="*/ 669 h 2623"/>
                <a:gd name="T42" fmla="*/ 1581 w 3596"/>
                <a:gd name="T43" fmla="*/ 646 h 2623"/>
                <a:gd name="T44" fmla="*/ 1327 w 3596"/>
                <a:gd name="T45" fmla="*/ 766 h 2623"/>
                <a:gd name="T46" fmla="*/ 1130 w 3596"/>
                <a:gd name="T47" fmla="*/ 962 h 2623"/>
                <a:gd name="T48" fmla="*/ 1010 w 3596"/>
                <a:gd name="T49" fmla="*/ 1216 h 2623"/>
                <a:gd name="T50" fmla="*/ 984 w 3596"/>
                <a:gd name="T51" fmla="*/ 1507 h 2623"/>
                <a:gd name="T52" fmla="*/ 1059 w 3596"/>
                <a:gd name="T53" fmla="*/ 1782 h 2623"/>
                <a:gd name="T54" fmla="*/ 1221 w 3596"/>
                <a:gd name="T55" fmla="*/ 2009 h 2623"/>
                <a:gd name="T56" fmla="*/ 1448 w 3596"/>
                <a:gd name="T57" fmla="*/ 2170 h 2623"/>
                <a:gd name="T58" fmla="*/ 1724 w 3596"/>
                <a:gd name="T59" fmla="*/ 2245 h 2623"/>
                <a:gd name="T60" fmla="*/ 2015 w 3596"/>
                <a:gd name="T61" fmla="*/ 2219 h 2623"/>
                <a:gd name="T62" fmla="*/ 2269 w 3596"/>
                <a:gd name="T63" fmla="*/ 2099 h 2623"/>
                <a:gd name="T64" fmla="*/ 2465 w 3596"/>
                <a:gd name="T65" fmla="*/ 1903 h 2623"/>
                <a:gd name="T66" fmla="*/ 2587 w 3596"/>
                <a:gd name="T67" fmla="*/ 1650 h 2623"/>
                <a:gd name="T68" fmla="*/ 2612 w 3596"/>
                <a:gd name="T69" fmla="*/ 1359 h 2623"/>
                <a:gd name="T70" fmla="*/ 2536 w 3596"/>
                <a:gd name="T71" fmla="*/ 1083 h 2623"/>
                <a:gd name="T72" fmla="*/ 2376 w 3596"/>
                <a:gd name="T73" fmla="*/ 856 h 2623"/>
                <a:gd name="T74" fmla="*/ 2148 w 3596"/>
                <a:gd name="T75" fmla="*/ 695 h 2623"/>
                <a:gd name="T76" fmla="*/ 1872 w 3596"/>
                <a:gd name="T77" fmla="*/ 620 h 2623"/>
                <a:gd name="T78" fmla="*/ 3195 w 3596"/>
                <a:gd name="T79" fmla="*/ 858 h 2623"/>
                <a:gd name="T80" fmla="*/ 121 w 3596"/>
                <a:gd name="T81" fmla="*/ 548 h 2623"/>
                <a:gd name="T82" fmla="*/ 1717 w 3596"/>
                <a:gd name="T83" fmla="*/ 499 h 2623"/>
                <a:gd name="T84" fmla="*/ 2033 w 3596"/>
                <a:gd name="T85" fmla="*/ 527 h 2623"/>
                <a:gd name="T86" fmla="*/ 2654 w 3596"/>
                <a:gd name="T87" fmla="*/ 461 h 2623"/>
                <a:gd name="T88" fmla="*/ 2712 w 3596"/>
                <a:gd name="T89" fmla="*/ 420 h 2623"/>
                <a:gd name="T90" fmla="*/ 3304 w 3596"/>
                <a:gd name="T91" fmla="*/ 445 h 2623"/>
                <a:gd name="T92" fmla="*/ 3476 w 3596"/>
                <a:gd name="T93" fmla="*/ 548 h 2623"/>
                <a:gd name="T94" fmla="*/ 385 w 3596"/>
                <a:gd name="T95" fmla="*/ 242 h 2623"/>
                <a:gd name="T96" fmla="*/ 325 w 3596"/>
                <a:gd name="T97" fmla="*/ 0 h 2623"/>
                <a:gd name="T98" fmla="*/ 1041 w 3596"/>
                <a:gd name="T99" fmla="*/ 23 h 2623"/>
                <a:gd name="T100" fmla="*/ 3536 w 3596"/>
                <a:gd name="T101" fmla="*/ 242 h 2623"/>
                <a:gd name="T102" fmla="*/ 3593 w 3596"/>
                <a:gd name="T103" fmla="*/ 284 h 2623"/>
                <a:gd name="T104" fmla="*/ 3585 w 3596"/>
                <a:gd name="T105" fmla="*/ 2598 h 2623"/>
                <a:gd name="T106" fmla="*/ 60 w 3596"/>
                <a:gd name="T107" fmla="*/ 2623 h 2623"/>
                <a:gd name="T108" fmla="*/ 3 w 3596"/>
                <a:gd name="T109" fmla="*/ 2582 h 2623"/>
                <a:gd name="T110" fmla="*/ 12 w 3596"/>
                <a:gd name="T111" fmla="*/ 266 h 2623"/>
                <a:gd name="T112" fmla="*/ 264 w 3596"/>
                <a:gd name="T113" fmla="*/ 242 h 2623"/>
                <a:gd name="T114" fmla="*/ 289 w 3596"/>
                <a:gd name="T115" fmla="*/ 10 h 2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96" h="2623">
                  <a:moveTo>
                    <a:pt x="121" y="2316"/>
                  </a:moveTo>
                  <a:lnTo>
                    <a:pt x="121" y="2502"/>
                  </a:lnTo>
                  <a:lnTo>
                    <a:pt x="3476" y="2502"/>
                  </a:lnTo>
                  <a:lnTo>
                    <a:pt x="3476" y="2316"/>
                  </a:lnTo>
                  <a:lnTo>
                    <a:pt x="2108" y="2316"/>
                  </a:lnTo>
                  <a:lnTo>
                    <a:pt x="2033" y="2339"/>
                  </a:lnTo>
                  <a:lnTo>
                    <a:pt x="1957" y="2355"/>
                  </a:lnTo>
                  <a:lnTo>
                    <a:pt x="1879" y="2365"/>
                  </a:lnTo>
                  <a:lnTo>
                    <a:pt x="1798" y="2369"/>
                  </a:lnTo>
                  <a:lnTo>
                    <a:pt x="1717" y="2365"/>
                  </a:lnTo>
                  <a:lnTo>
                    <a:pt x="1639" y="2355"/>
                  </a:lnTo>
                  <a:lnTo>
                    <a:pt x="1562" y="2339"/>
                  </a:lnTo>
                  <a:lnTo>
                    <a:pt x="1488" y="2316"/>
                  </a:lnTo>
                  <a:lnTo>
                    <a:pt x="121" y="2316"/>
                  </a:lnTo>
                  <a:close/>
                  <a:moveTo>
                    <a:pt x="2341" y="669"/>
                  </a:moveTo>
                  <a:lnTo>
                    <a:pt x="2399" y="714"/>
                  </a:lnTo>
                  <a:lnTo>
                    <a:pt x="2453" y="763"/>
                  </a:lnTo>
                  <a:lnTo>
                    <a:pt x="2504" y="816"/>
                  </a:lnTo>
                  <a:lnTo>
                    <a:pt x="2549" y="873"/>
                  </a:lnTo>
                  <a:lnTo>
                    <a:pt x="2591" y="933"/>
                  </a:lnTo>
                  <a:lnTo>
                    <a:pt x="2628" y="997"/>
                  </a:lnTo>
                  <a:lnTo>
                    <a:pt x="2660" y="1064"/>
                  </a:lnTo>
                  <a:lnTo>
                    <a:pt x="2687" y="1132"/>
                  </a:lnTo>
                  <a:lnTo>
                    <a:pt x="2708" y="1204"/>
                  </a:lnTo>
                  <a:lnTo>
                    <a:pt x="2723" y="1278"/>
                  </a:lnTo>
                  <a:lnTo>
                    <a:pt x="2733" y="1354"/>
                  </a:lnTo>
                  <a:lnTo>
                    <a:pt x="2736" y="1433"/>
                  </a:lnTo>
                  <a:lnTo>
                    <a:pt x="2733" y="1510"/>
                  </a:lnTo>
                  <a:lnTo>
                    <a:pt x="2723" y="1586"/>
                  </a:lnTo>
                  <a:lnTo>
                    <a:pt x="2708" y="1660"/>
                  </a:lnTo>
                  <a:lnTo>
                    <a:pt x="2687" y="1732"/>
                  </a:lnTo>
                  <a:lnTo>
                    <a:pt x="2660" y="1802"/>
                  </a:lnTo>
                  <a:lnTo>
                    <a:pt x="2628" y="1868"/>
                  </a:lnTo>
                  <a:lnTo>
                    <a:pt x="2591" y="1933"/>
                  </a:lnTo>
                  <a:lnTo>
                    <a:pt x="2549" y="1993"/>
                  </a:lnTo>
                  <a:lnTo>
                    <a:pt x="2504" y="2049"/>
                  </a:lnTo>
                  <a:lnTo>
                    <a:pt x="2453" y="2103"/>
                  </a:lnTo>
                  <a:lnTo>
                    <a:pt x="2399" y="2152"/>
                  </a:lnTo>
                  <a:lnTo>
                    <a:pt x="2341" y="2196"/>
                  </a:lnTo>
                  <a:lnTo>
                    <a:pt x="3476" y="2196"/>
                  </a:lnTo>
                  <a:lnTo>
                    <a:pt x="3476" y="669"/>
                  </a:lnTo>
                  <a:lnTo>
                    <a:pt x="3316" y="669"/>
                  </a:lnTo>
                  <a:lnTo>
                    <a:pt x="3316" y="918"/>
                  </a:lnTo>
                  <a:lnTo>
                    <a:pt x="3313" y="937"/>
                  </a:lnTo>
                  <a:lnTo>
                    <a:pt x="3304" y="954"/>
                  </a:lnTo>
                  <a:lnTo>
                    <a:pt x="3291" y="967"/>
                  </a:lnTo>
                  <a:lnTo>
                    <a:pt x="3275" y="975"/>
                  </a:lnTo>
                  <a:lnTo>
                    <a:pt x="3256" y="979"/>
                  </a:lnTo>
                  <a:lnTo>
                    <a:pt x="2712" y="979"/>
                  </a:lnTo>
                  <a:lnTo>
                    <a:pt x="2692" y="975"/>
                  </a:lnTo>
                  <a:lnTo>
                    <a:pt x="2676" y="967"/>
                  </a:lnTo>
                  <a:lnTo>
                    <a:pt x="2663" y="954"/>
                  </a:lnTo>
                  <a:lnTo>
                    <a:pt x="2654" y="937"/>
                  </a:lnTo>
                  <a:lnTo>
                    <a:pt x="2651" y="918"/>
                  </a:lnTo>
                  <a:lnTo>
                    <a:pt x="2651" y="669"/>
                  </a:lnTo>
                  <a:lnTo>
                    <a:pt x="2341" y="669"/>
                  </a:lnTo>
                  <a:close/>
                  <a:moveTo>
                    <a:pt x="121" y="669"/>
                  </a:moveTo>
                  <a:lnTo>
                    <a:pt x="121" y="2196"/>
                  </a:lnTo>
                  <a:lnTo>
                    <a:pt x="1256" y="2196"/>
                  </a:lnTo>
                  <a:lnTo>
                    <a:pt x="1198" y="2152"/>
                  </a:lnTo>
                  <a:lnTo>
                    <a:pt x="1143" y="2103"/>
                  </a:lnTo>
                  <a:lnTo>
                    <a:pt x="1093" y="2049"/>
                  </a:lnTo>
                  <a:lnTo>
                    <a:pt x="1046" y="1993"/>
                  </a:lnTo>
                  <a:lnTo>
                    <a:pt x="1005" y="1933"/>
                  </a:lnTo>
                  <a:lnTo>
                    <a:pt x="968" y="1868"/>
                  </a:lnTo>
                  <a:lnTo>
                    <a:pt x="936" y="1802"/>
                  </a:lnTo>
                  <a:lnTo>
                    <a:pt x="910" y="1732"/>
                  </a:lnTo>
                  <a:lnTo>
                    <a:pt x="888" y="1660"/>
                  </a:lnTo>
                  <a:lnTo>
                    <a:pt x="873" y="1586"/>
                  </a:lnTo>
                  <a:lnTo>
                    <a:pt x="863" y="1510"/>
                  </a:lnTo>
                  <a:lnTo>
                    <a:pt x="860" y="1433"/>
                  </a:lnTo>
                  <a:lnTo>
                    <a:pt x="863" y="1354"/>
                  </a:lnTo>
                  <a:lnTo>
                    <a:pt x="873" y="1278"/>
                  </a:lnTo>
                  <a:lnTo>
                    <a:pt x="888" y="1204"/>
                  </a:lnTo>
                  <a:lnTo>
                    <a:pt x="910" y="1132"/>
                  </a:lnTo>
                  <a:lnTo>
                    <a:pt x="936" y="1064"/>
                  </a:lnTo>
                  <a:lnTo>
                    <a:pt x="968" y="997"/>
                  </a:lnTo>
                  <a:lnTo>
                    <a:pt x="1005" y="933"/>
                  </a:lnTo>
                  <a:lnTo>
                    <a:pt x="1046" y="873"/>
                  </a:lnTo>
                  <a:lnTo>
                    <a:pt x="1093" y="816"/>
                  </a:lnTo>
                  <a:lnTo>
                    <a:pt x="1143" y="763"/>
                  </a:lnTo>
                  <a:lnTo>
                    <a:pt x="1198" y="714"/>
                  </a:lnTo>
                  <a:lnTo>
                    <a:pt x="1256" y="669"/>
                  </a:lnTo>
                  <a:lnTo>
                    <a:pt x="121" y="669"/>
                  </a:lnTo>
                  <a:close/>
                  <a:moveTo>
                    <a:pt x="1798" y="617"/>
                  </a:moveTo>
                  <a:lnTo>
                    <a:pt x="1724" y="620"/>
                  </a:lnTo>
                  <a:lnTo>
                    <a:pt x="1652" y="630"/>
                  </a:lnTo>
                  <a:lnTo>
                    <a:pt x="1581" y="646"/>
                  </a:lnTo>
                  <a:lnTo>
                    <a:pt x="1513" y="668"/>
                  </a:lnTo>
                  <a:lnTo>
                    <a:pt x="1448" y="695"/>
                  </a:lnTo>
                  <a:lnTo>
                    <a:pt x="1385" y="728"/>
                  </a:lnTo>
                  <a:lnTo>
                    <a:pt x="1327" y="766"/>
                  </a:lnTo>
                  <a:lnTo>
                    <a:pt x="1272" y="809"/>
                  </a:lnTo>
                  <a:lnTo>
                    <a:pt x="1221" y="856"/>
                  </a:lnTo>
                  <a:lnTo>
                    <a:pt x="1173" y="907"/>
                  </a:lnTo>
                  <a:lnTo>
                    <a:pt x="1130" y="962"/>
                  </a:lnTo>
                  <a:lnTo>
                    <a:pt x="1092" y="1021"/>
                  </a:lnTo>
                  <a:lnTo>
                    <a:pt x="1059" y="1083"/>
                  </a:lnTo>
                  <a:lnTo>
                    <a:pt x="1032" y="1149"/>
                  </a:lnTo>
                  <a:lnTo>
                    <a:pt x="1010" y="1216"/>
                  </a:lnTo>
                  <a:lnTo>
                    <a:pt x="994" y="1286"/>
                  </a:lnTo>
                  <a:lnTo>
                    <a:pt x="984" y="1359"/>
                  </a:lnTo>
                  <a:lnTo>
                    <a:pt x="981" y="1433"/>
                  </a:lnTo>
                  <a:lnTo>
                    <a:pt x="984" y="1507"/>
                  </a:lnTo>
                  <a:lnTo>
                    <a:pt x="994" y="1579"/>
                  </a:lnTo>
                  <a:lnTo>
                    <a:pt x="1010" y="1650"/>
                  </a:lnTo>
                  <a:lnTo>
                    <a:pt x="1032" y="1717"/>
                  </a:lnTo>
                  <a:lnTo>
                    <a:pt x="1059" y="1782"/>
                  </a:lnTo>
                  <a:lnTo>
                    <a:pt x="1092" y="1844"/>
                  </a:lnTo>
                  <a:lnTo>
                    <a:pt x="1130" y="1903"/>
                  </a:lnTo>
                  <a:lnTo>
                    <a:pt x="1173" y="1958"/>
                  </a:lnTo>
                  <a:lnTo>
                    <a:pt x="1221" y="2009"/>
                  </a:lnTo>
                  <a:lnTo>
                    <a:pt x="1272" y="2057"/>
                  </a:lnTo>
                  <a:lnTo>
                    <a:pt x="1327" y="2099"/>
                  </a:lnTo>
                  <a:lnTo>
                    <a:pt x="1385" y="2137"/>
                  </a:lnTo>
                  <a:lnTo>
                    <a:pt x="1448" y="2170"/>
                  </a:lnTo>
                  <a:lnTo>
                    <a:pt x="1513" y="2197"/>
                  </a:lnTo>
                  <a:lnTo>
                    <a:pt x="1581" y="2219"/>
                  </a:lnTo>
                  <a:lnTo>
                    <a:pt x="1652" y="2235"/>
                  </a:lnTo>
                  <a:lnTo>
                    <a:pt x="1724" y="2245"/>
                  </a:lnTo>
                  <a:lnTo>
                    <a:pt x="1798" y="2249"/>
                  </a:lnTo>
                  <a:lnTo>
                    <a:pt x="1872" y="2245"/>
                  </a:lnTo>
                  <a:lnTo>
                    <a:pt x="1945" y="2235"/>
                  </a:lnTo>
                  <a:lnTo>
                    <a:pt x="2015" y="2219"/>
                  </a:lnTo>
                  <a:lnTo>
                    <a:pt x="2083" y="2197"/>
                  </a:lnTo>
                  <a:lnTo>
                    <a:pt x="2148" y="2170"/>
                  </a:lnTo>
                  <a:lnTo>
                    <a:pt x="2210" y="2137"/>
                  </a:lnTo>
                  <a:lnTo>
                    <a:pt x="2269" y="2099"/>
                  </a:lnTo>
                  <a:lnTo>
                    <a:pt x="2325" y="2057"/>
                  </a:lnTo>
                  <a:lnTo>
                    <a:pt x="2376" y="2009"/>
                  </a:lnTo>
                  <a:lnTo>
                    <a:pt x="2423" y="1958"/>
                  </a:lnTo>
                  <a:lnTo>
                    <a:pt x="2465" y="1903"/>
                  </a:lnTo>
                  <a:lnTo>
                    <a:pt x="2504" y="1844"/>
                  </a:lnTo>
                  <a:lnTo>
                    <a:pt x="2536" y="1782"/>
                  </a:lnTo>
                  <a:lnTo>
                    <a:pt x="2564" y="1717"/>
                  </a:lnTo>
                  <a:lnTo>
                    <a:pt x="2587" y="1650"/>
                  </a:lnTo>
                  <a:lnTo>
                    <a:pt x="2602" y="1579"/>
                  </a:lnTo>
                  <a:lnTo>
                    <a:pt x="2612" y="1507"/>
                  </a:lnTo>
                  <a:lnTo>
                    <a:pt x="2615" y="1433"/>
                  </a:lnTo>
                  <a:lnTo>
                    <a:pt x="2612" y="1359"/>
                  </a:lnTo>
                  <a:lnTo>
                    <a:pt x="2602" y="1286"/>
                  </a:lnTo>
                  <a:lnTo>
                    <a:pt x="2587" y="1216"/>
                  </a:lnTo>
                  <a:lnTo>
                    <a:pt x="2564" y="1149"/>
                  </a:lnTo>
                  <a:lnTo>
                    <a:pt x="2536" y="1083"/>
                  </a:lnTo>
                  <a:lnTo>
                    <a:pt x="2504" y="1021"/>
                  </a:lnTo>
                  <a:lnTo>
                    <a:pt x="2465" y="962"/>
                  </a:lnTo>
                  <a:lnTo>
                    <a:pt x="2423" y="907"/>
                  </a:lnTo>
                  <a:lnTo>
                    <a:pt x="2376" y="856"/>
                  </a:lnTo>
                  <a:lnTo>
                    <a:pt x="2325" y="809"/>
                  </a:lnTo>
                  <a:lnTo>
                    <a:pt x="2269" y="766"/>
                  </a:lnTo>
                  <a:lnTo>
                    <a:pt x="2210" y="728"/>
                  </a:lnTo>
                  <a:lnTo>
                    <a:pt x="2148" y="695"/>
                  </a:lnTo>
                  <a:lnTo>
                    <a:pt x="2083" y="668"/>
                  </a:lnTo>
                  <a:lnTo>
                    <a:pt x="2015" y="646"/>
                  </a:lnTo>
                  <a:lnTo>
                    <a:pt x="1945" y="630"/>
                  </a:lnTo>
                  <a:lnTo>
                    <a:pt x="1872" y="620"/>
                  </a:lnTo>
                  <a:lnTo>
                    <a:pt x="1798" y="617"/>
                  </a:lnTo>
                  <a:close/>
                  <a:moveTo>
                    <a:pt x="2772" y="541"/>
                  </a:moveTo>
                  <a:lnTo>
                    <a:pt x="2772" y="858"/>
                  </a:lnTo>
                  <a:lnTo>
                    <a:pt x="3195" y="858"/>
                  </a:lnTo>
                  <a:lnTo>
                    <a:pt x="3195" y="541"/>
                  </a:lnTo>
                  <a:lnTo>
                    <a:pt x="2772" y="541"/>
                  </a:lnTo>
                  <a:close/>
                  <a:moveTo>
                    <a:pt x="121" y="362"/>
                  </a:moveTo>
                  <a:lnTo>
                    <a:pt x="121" y="548"/>
                  </a:lnTo>
                  <a:lnTo>
                    <a:pt x="1488" y="548"/>
                  </a:lnTo>
                  <a:lnTo>
                    <a:pt x="1562" y="527"/>
                  </a:lnTo>
                  <a:lnTo>
                    <a:pt x="1639" y="510"/>
                  </a:lnTo>
                  <a:lnTo>
                    <a:pt x="1717" y="499"/>
                  </a:lnTo>
                  <a:lnTo>
                    <a:pt x="1798" y="496"/>
                  </a:lnTo>
                  <a:lnTo>
                    <a:pt x="1879" y="499"/>
                  </a:lnTo>
                  <a:lnTo>
                    <a:pt x="1957" y="510"/>
                  </a:lnTo>
                  <a:lnTo>
                    <a:pt x="2033" y="527"/>
                  </a:lnTo>
                  <a:lnTo>
                    <a:pt x="2108" y="548"/>
                  </a:lnTo>
                  <a:lnTo>
                    <a:pt x="2651" y="548"/>
                  </a:lnTo>
                  <a:lnTo>
                    <a:pt x="2651" y="480"/>
                  </a:lnTo>
                  <a:lnTo>
                    <a:pt x="2654" y="461"/>
                  </a:lnTo>
                  <a:lnTo>
                    <a:pt x="2663" y="445"/>
                  </a:lnTo>
                  <a:lnTo>
                    <a:pt x="2676" y="432"/>
                  </a:lnTo>
                  <a:lnTo>
                    <a:pt x="2692" y="423"/>
                  </a:lnTo>
                  <a:lnTo>
                    <a:pt x="2712" y="420"/>
                  </a:lnTo>
                  <a:lnTo>
                    <a:pt x="3256" y="420"/>
                  </a:lnTo>
                  <a:lnTo>
                    <a:pt x="3275" y="423"/>
                  </a:lnTo>
                  <a:lnTo>
                    <a:pt x="3291" y="432"/>
                  </a:lnTo>
                  <a:lnTo>
                    <a:pt x="3304" y="445"/>
                  </a:lnTo>
                  <a:lnTo>
                    <a:pt x="3313" y="461"/>
                  </a:lnTo>
                  <a:lnTo>
                    <a:pt x="3316" y="480"/>
                  </a:lnTo>
                  <a:lnTo>
                    <a:pt x="3316" y="548"/>
                  </a:lnTo>
                  <a:lnTo>
                    <a:pt x="3476" y="548"/>
                  </a:lnTo>
                  <a:lnTo>
                    <a:pt x="3476" y="362"/>
                  </a:lnTo>
                  <a:lnTo>
                    <a:pt x="121" y="362"/>
                  </a:lnTo>
                  <a:close/>
                  <a:moveTo>
                    <a:pt x="385" y="119"/>
                  </a:moveTo>
                  <a:lnTo>
                    <a:pt x="385" y="242"/>
                  </a:lnTo>
                  <a:lnTo>
                    <a:pt x="932" y="242"/>
                  </a:lnTo>
                  <a:lnTo>
                    <a:pt x="932" y="119"/>
                  </a:lnTo>
                  <a:lnTo>
                    <a:pt x="385" y="119"/>
                  </a:lnTo>
                  <a:close/>
                  <a:moveTo>
                    <a:pt x="325" y="0"/>
                  </a:moveTo>
                  <a:lnTo>
                    <a:pt x="992" y="0"/>
                  </a:lnTo>
                  <a:lnTo>
                    <a:pt x="1011" y="3"/>
                  </a:lnTo>
                  <a:lnTo>
                    <a:pt x="1028" y="10"/>
                  </a:lnTo>
                  <a:lnTo>
                    <a:pt x="1041" y="23"/>
                  </a:lnTo>
                  <a:lnTo>
                    <a:pt x="1049" y="41"/>
                  </a:lnTo>
                  <a:lnTo>
                    <a:pt x="1052" y="59"/>
                  </a:lnTo>
                  <a:lnTo>
                    <a:pt x="1052" y="242"/>
                  </a:lnTo>
                  <a:lnTo>
                    <a:pt x="3536" y="242"/>
                  </a:lnTo>
                  <a:lnTo>
                    <a:pt x="3554" y="246"/>
                  </a:lnTo>
                  <a:lnTo>
                    <a:pt x="3572" y="253"/>
                  </a:lnTo>
                  <a:lnTo>
                    <a:pt x="3585" y="266"/>
                  </a:lnTo>
                  <a:lnTo>
                    <a:pt x="3593" y="284"/>
                  </a:lnTo>
                  <a:lnTo>
                    <a:pt x="3596" y="302"/>
                  </a:lnTo>
                  <a:lnTo>
                    <a:pt x="3596" y="2563"/>
                  </a:lnTo>
                  <a:lnTo>
                    <a:pt x="3593" y="2582"/>
                  </a:lnTo>
                  <a:lnTo>
                    <a:pt x="3585" y="2598"/>
                  </a:lnTo>
                  <a:lnTo>
                    <a:pt x="3572" y="2611"/>
                  </a:lnTo>
                  <a:lnTo>
                    <a:pt x="3554" y="2620"/>
                  </a:lnTo>
                  <a:lnTo>
                    <a:pt x="3536" y="2623"/>
                  </a:lnTo>
                  <a:lnTo>
                    <a:pt x="60" y="2623"/>
                  </a:lnTo>
                  <a:lnTo>
                    <a:pt x="41" y="2620"/>
                  </a:lnTo>
                  <a:lnTo>
                    <a:pt x="25" y="2611"/>
                  </a:lnTo>
                  <a:lnTo>
                    <a:pt x="12" y="2598"/>
                  </a:lnTo>
                  <a:lnTo>
                    <a:pt x="3" y="2582"/>
                  </a:lnTo>
                  <a:lnTo>
                    <a:pt x="0" y="2563"/>
                  </a:lnTo>
                  <a:lnTo>
                    <a:pt x="0" y="302"/>
                  </a:lnTo>
                  <a:lnTo>
                    <a:pt x="3" y="284"/>
                  </a:lnTo>
                  <a:lnTo>
                    <a:pt x="12" y="266"/>
                  </a:lnTo>
                  <a:lnTo>
                    <a:pt x="25" y="253"/>
                  </a:lnTo>
                  <a:lnTo>
                    <a:pt x="41" y="246"/>
                  </a:lnTo>
                  <a:lnTo>
                    <a:pt x="60" y="242"/>
                  </a:lnTo>
                  <a:lnTo>
                    <a:pt x="264" y="242"/>
                  </a:lnTo>
                  <a:lnTo>
                    <a:pt x="264" y="59"/>
                  </a:lnTo>
                  <a:lnTo>
                    <a:pt x="267" y="41"/>
                  </a:lnTo>
                  <a:lnTo>
                    <a:pt x="276" y="23"/>
                  </a:lnTo>
                  <a:lnTo>
                    <a:pt x="289" y="10"/>
                  </a:lnTo>
                  <a:lnTo>
                    <a:pt x="305" y="3"/>
                  </a:lnTo>
                  <a:lnTo>
                    <a:pt x="3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6" name="Freeform 564"/>
            <p:cNvSpPr>
              <a:spLocks noEditPoints="1"/>
            </p:cNvSpPr>
            <p:nvPr/>
          </p:nvSpPr>
          <p:spPr bwMode="auto">
            <a:xfrm>
              <a:off x="5365751" y="5264151"/>
              <a:ext cx="52388" cy="52388"/>
            </a:xfrm>
            <a:custGeom>
              <a:avLst/>
              <a:gdLst>
                <a:gd name="T0" fmla="*/ 201 w 401"/>
                <a:gd name="T1" fmla="*/ 120 h 400"/>
                <a:gd name="T2" fmla="*/ 179 w 401"/>
                <a:gd name="T3" fmla="*/ 124 h 400"/>
                <a:gd name="T4" fmla="*/ 160 w 401"/>
                <a:gd name="T5" fmla="*/ 131 h 400"/>
                <a:gd name="T6" fmla="*/ 144 w 401"/>
                <a:gd name="T7" fmla="*/ 143 h 400"/>
                <a:gd name="T8" fmla="*/ 131 w 401"/>
                <a:gd name="T9" fmla="*/ 160 h 400"/>
                <a:gd name="T10" fmla="*/ 123 w 401"/>
                <a:gd name="T11" fmla="*/ 179 h 400"/>
                <a:gd name="T12" fmla="*/ 120 w 401"/>
                <a:gd name="T13" fmla="*/ 200 h 400"/>
                <a:gd name="T14" fmla="*/ 123 w 401"/>
                <a:gd name="T15" fmla="*/ 222 h 400"/>
                <a:gd name="T16" fmla="*/ 131 w 401"/>
                <a:gd name="T17" fmla="*/ 240 h 400"/>
                <a:gd name="T18" fmla="*/ 144 w 401"/>
                <a:gd name="T19" fmla="*/ 257 h 400"/>
                <a:gd name="T20" fmla="*/ 160 w 401"/>
                <a:gd name="T21" fmla="*/ 270 h 400"/>
                <a:gd name="T22" fmla="*/ 179 w 401"/>
                <a:gd name="T23" fmla="*/ 277 h 400"/>
                <a:gd name="T24" fmla="*/ 201 w 401"/>
                <a:gd name="T25" fmla="*/ 281 h 400"/>
                <a:gd name="T26" fmla="*/ 221 w 401"/>
                <a:gd name="T27" fmla="*/ 277 h 400"/>
                <a:gd name="T28" fmla="*/ 241 w 401"/>
                <a:gd name="T29" fmla="*/ 270 h 400"/>
                <a:gd name="T30" fmla="*/ 257 w 401"/>
                <a:gd name="T31" fmla="*/ 257 h 400"/>
                <a:gd name="T32" fmla="*/ 269 w 401"/>
                <a:gd name="T33" fmla="*/ 240 h 400"/>
                <a:gd name="T34" fmla="*/ 277 w 401"/>
                <a:gd name="T35" fmla="*/ 222 h 400"/>
                <a:gd name="T36" fmla="*/ 280 w 401"/>
                <a:gd name="T37" fmla="*/ 200 h 400"/>
                <a:gd name="T38" fmla="*/ 277 w 401"/>
                <a:gd name="T39" fmla="*/ 179 h 400"/>
                <a:gd name="T40" fmla="*/ 269 w 401"/>
                <a:gd name="T41" fmla="*/ 160 h 400"/>
                <a:gd name="T42" fmla="*/ 257 w 401"/>
                <a:gd name="T43" fmla="*/ 143 h 400"/>
                <a:gd name="T44" fmla="*/ 241 w 401"/>
                <a:gd name="T45" fmla="*/ 131 h 400"/>
                <a:gd name="T46" fmla="*/ 221 w 401"/>
                <a:gd name="T47" fmla="*/ 124 h 400"/>
                <a:gd name="T48" fmla="*/ 201 w 401"/>
                <a:gd name="T49" fmla="*/ 120 h 400"/>
                <a:gd name="T50" fmla="*/ 201 w 401"/>
                <a:gd name="T51" fmla="*/ 0 h 400"/>
                <a:gd name="T52" fmla="*/ 237 w 401"/>
                <a:gd name="T53" fmla="*/ 3 h 400"/>
                <a:gd name="T54" fmla="*/ 271 w 401"/>
                <a:gd name="T55" fmla="*/ 13 h 400"/>
                <a:gd name="T56" fmla="*/ 302 w 401"/>
                <a:gd name="T57" fmla="*/ 28 h 400"/>
                <a:gd name="T58" fmla="*/ 329 w 401"/>
                <a:gd name="T59" fmla="*/ 48 h 400"/>
                <a:gd name="T60" fmla="*/ 353 w 401"/>
                <a:gd name="T61" fmla="*/ 71 h 400"/>
                <a:gd name="T62" fmla="*/ 374 w 401"/>
                <a:gd name="T63" fmla="*/ 100 h 400"/>
                <a:gd name="T64" fmla="*/ 388 w 401"/>
                <a:gd name="T65" fmla="*/ 130 h 400"/>
                <a:gd name="T66" fmla="*/ 398 w 401"/>
                <a:gd name="T67" fmla="*/ 164 h 400"/>
                <a:gd name="T68" fmla="*/ 401 w 401"/>
                <a:gd name="T69" fmla="*/ 200 h 400"/>
                <a:gd name="T70" fmla="*/ 398 w 401"/>
                <a:gd name="T71" fmla="*/ 236 h 400"/>
                <a:gd name="T72" fmla="*/ 388 w 401"/>
                <a:gd name="T73" fmla="*/ 271 h 400"/>
                <a:gd name="T74" fmla="*/ 374 w 401"/>
                <a:gd name="T75" fmla="*/ 301 h 400"/>
                <a:gd name="T76" fmla="*/ 353 w 401"/>
                <a:gd name="T77" fmla="*/ 330 h 400"/>
                <a:gd name="T78" fmla="*/ 329 w 401"/>
                <a:gd name="T79" fmla="*/ 354 h 400"/>
                <a:gd name="T80" fmla="*/ 302 w 401"/>
                <a:gd name="T81" fmla="*/ 373 h 400"/>
                <a:gd name="T82" fmla="*/ 271 w 401"/>
                <a:gd name="T83" fmla="*/ 388 h 400"/>
                <a:gd name="T84" fmla="*/ 237 w 401"/>
                <a:gd name="T85" fmla="*/ 397 h 400"/>
                <a:gd name="T86" fmla="*/ 201 w 401"/>
                <a:gd name="T87" fmla="*/ 400 h 400"/>
                <a:gd name="T88" fmla="*/ 165 w 401"/>
                <a:gd name="T89" fmla="*/ 397 h 400"/>
                <a:gd name="T90" fmla="*/ 131 w 401"/>
                <a:gd name="T91" fmla="*/ 388 h 400"/>
                <a:gd name="T92" fmla="*/ 99 w 401"/>
                <a:gd name="T93" fmla="*/ 373 h 400"/>
                <a:gd name="T94" fmla="*/ 71 w 401"/>
                <a:gd name="T95" fmla="*/ 354 h 400"/>
                <a:gd name="T96" fmla="*/ 47 w 401"/>
                <a:gd name="T97" fmla="*/ 330 h 400"/>
                <a:gd name="T98" fmla="*/ 27 w 401"/>
                <a:gd name="T99" fmla="*/ 301 h 400"/>
                <a:gd name="T100" fmla="*/ 12 w 401"/>
                <a:gd name="T101" fmla="*/ 271 h 400"/>
                <a:gd name="T102" fmla="*/ 3 w 401"/>
                <a:gd name="T103" fmla="*/ 236 h 400"/>
                <a:gd name="T104" fmla="*/ 0 w 401"/>
                <a:gd name="T105" fmla="*/ 200 h 400"/>
                <a:gd name="T106" fmla="*/ 3 w 401"/>
                <a:gd name="T107" fmla="*/ 164 h 400"/>
                <a:gd name="T108" fmla="*/ 12 w 401"/>
                <a:gd name="T109" fmla="*/ 130 h 400"/>
                <a:gd name="T110" fmla="*/ 27 w 401"/>
                <a:gd name="T111" fmla="*/ 100 h 400"/>
                <a:gd name="T112" fmla="*/ 47 w 401"/>
                <a:gd name="T113" fmla="*/ 71 h 400"/>
                <a:gd name="T114" fmla="*/ 71 w 401"/>
                <a:gd name="T115" fmla="*/ 48 h 400"/>
                <a:gd name="T116" fmla="*/ 99 w 401"/>
                <a:gd name="T117" fmla="*/ 28 h 400"/>
                <a:gd name="T118" fmla="*/ 131 w 401"/>
                <a:gd name="T119" fmla="*/ 13 h 400"/>
                <a:gd name="T120" fmla="*/ 165 w 401"/>
                <a:gd name="T121" fmla="*/ 3 h 400"/>
                <a:gd name="T122" fmla="*/ 201 w 401"/>
                <a:gd name="T123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01" h="400">
                  <a:moveTo>
                    <a:pt x="201" y="120"/>
                  </a:moveTo>
                  <a:lnTo>
                    <a:pt x="179" y="124"/>
                  </a:lnTo>
                  <a:lnTo>
                    <a:pt x="160" y="131"/>
                  </a:lnTo>
                  <a:lnTo>
                    <a:pt x="144" y="143"/>
                  </a:lnTo>
                  <a:lnTo>
                    <a:pt x="131" y="160"/>
                  </a:lnTo>
                  <a:lnTo>
                    <a:pt x="123" y="179"/>
                  </a:lnTo>
                  <a:lnTo>
                    <a:pt x="120" y="200"/>
                  </a:lnTo>
                  <a:lnTo>
                    <a:pt x="123" y="222"/>
                  </a:lnTo>
                  <a:lnTo>
                    <a:pt x="131" y="240"/>
                  </a:lnTo>
                  <a:lnTo>
                    <a:pt x="144" y="257"/>
                  </a:lnTo>
                  <a:lnTo>
                    <a:pt x="160" y="270"/>
                  </a:lnTo>
                  <a:lnTo>
                    <a:pt x="179" y="277"/>
                  </a:lnTo>
                  <a:lnTo>
                    <a:pt x="201" y="281"/>
                  </a:lnTo>
                  <a:lnTo>
                    <a:pt x="221" y="277"/>
                  </a:lnTo>
                  <a:lnTo>
                    <a:pt x="241" y="270"/>
                  </a:lnTo>
                  <a:lnTo>
                    <a:pt x="257" y="257"/>
                  </a:lnTo>
                  <a:lnTo>
                    <a:pt x="269" y="240"/>
                  </a:lnTo>
                  <a:lnTo>
                    <a:pt x="277" y="222"/>
                  </a:lnTo>
                  <a:lnTo>
                    <a:pt x="280" y="200"/>
                  </a:lnTo>
                  <a:lnTo>
                    <a:pt x="277" y="179"/>
                  </a:lnTo>
                  <a:lnTo>
                    <a:pt x="269" y="160"/>
                  </a:lnTo>
                  <a:lnTo>
                    <a:pt x="257" y="143"/>
                  </a:lnTo>
                  <a:lnTo>
                    <a:pt x="241" y="131"/>
                  </a:lnTo>
                  <a:lnTo>
                    <a:pt x="221" y="124"/>
                  </a:lnTo>
                  <a:lnTo>
                    <a:pt x="201" y="120"/>
                  </a:lnTo>
                  <a:close/>
                  <a:moveTo>
                    <a:pt x="201" y="0"/>
                  </a:moveTo>
                  <a:lnTo>
                    <a:pt x="237" y="3"/>
                  </a:lnTo>
                  <a:lnTo>
                    <a:pt x="271" y="13"/>
                  </a:lnTo>
                  <a:lnTo>
                    <a:pt x="302" y="28"/>
                  </a:lnTo>
                  <a:lnTo>
                    <a:pt x="329" y="48"/>
                  </a:lnTo>
                  <a:lnTo>
                    <a:pt x="353" y="71"/>
                  </a:lnTo>
                  <a:lnTo>
                    <a:pt x="374" y="100"/>
                  </a:lnTo>
                  <a:lnTo>
                    <a:pt x="388" y="130"/>
                  </a:lnTo>
                  <a:lnTo>
                    <a:pt x="398" y="164"/>
                  </a:lnTo>
                  <a:lnTo>
                    <a:pt x="401" y="200"/>
                  </a:lnTo>
                  <a:lnTo>
                    <a:pt x="398" y="236"/>
                  </a:lnTo>
                  <a:lnTo>
                    <a:pt x="388" y="271"/>
                  </a:lnTo>
                  <a:lnTo>
                    <a:pt x="374" y="301"/>
                  </a:lnTo>
                  <a:lnTo>
                    <a:pt x="353" y="330"/>
                  </a:lnTo>
                  <a:lnTo>
                    <a:pt x="329" y="354"/>
                  </a:lnTo>
                  <a:lnTo>
                    <a:pt x="302" y="373"/>
                  </a:lnTo>
                  <a:lnTo>
                    <a:pt x="271" y="388"/>
                  </a:lnTo>
                  <a:lnTo>
                    <a:pt x="237" y="397"/>
                  </a:lnTo>
                  <a:lnTo>
                    <a:pt x="201" y="400"/>
                  </a:lnTo>
                  <a:lnTo>
                    <a:pt x="165" y="397"/>
                  </a:lnTo>
                  <a:lnTo>
                    <a:pt x="131" y="388"/>
                  </a:lnTo>
                  <a:lnTo>
                    <a:pt x="99" y="373"/>
                  </a:lnTo>
                  <a:lnTo>
                    <a:pt x="71" y="354"/>
                  </a:lnTo>
                  <a:lnTo>
                    <a:pt x="47" y="330"/>
                  </a:lnTo>
                  <a:lnTo>
                    <a:pt x="27" y="301"/>
                  </a:lnTo>
                  <a:lnTo>
                    <a:pt x="12" y="271"/>
                  </a:lnTo>
                  <a:lnTo>
                    <a:pt x="3" y="236"/>
                  </a:lnTo>
                  <a:lnTo>
                    <a:pt x="0" y="200"/>
                  </a:lnTo>
                  <a:lnTo>
                    <a:pt x="3" y="164"/>
                  </a:lnTo>
                  <a:lnTo>
                    <a:pt x="12" y="130"/>
                  </a:lnTo>
                  <a:lnTo>
                    <a:pt x="27" y="100"/>
                  </a:lnTo>
                  <a:lnTo>
                    <a:pt x="47" y="71"/>
                  </a:lnTo>
                  <a:lnTo>
                    <a:pt x="71" y="48"/>
                  </a:lnTo>
                  <a:lnTo>
                    <a:pt x="99" y="28"/>
                  </a:lnTo>
                  <a:lnTo>
                    <a:pt x="131" y="13"/>
                  </a:lnTo>
                  <a:lnTo>
                    <a:pt x="165" y="3"/>
                  </a:lnTo>
                  <a:lnTo>
                    <a:pt x="2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74" name="Group 773"/>
          <p:cNvGrpSpPr/>
          <p:nvPr/>
        </p:nvGrpSpPr>
        <p:grpSpPr>
          <a:xfrm flipH="1">
            <a:off x="3210162" y="3804563"/>
            <a:ext cx="321221" cy="233021"/>
            <a:chOff x="4489450" y="5189538"/>
            <a:chExt cx="468313" cy="3397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72" name="Freeform 569"/>
            <p:cNvSpPr>
              <a:spLocks noEditPoints="1"/>
            </p:cNvSpPr>
            <p:nvPr/>
          </p:nvSpPr>
          <p:spPr bwMode="auto">
            <a:xfrm>
              <a:off x="4489450" y="5189538"/>
              <a:ext cx="468313" cy="339725"/>
            </a:xfrm>
            <a:custGeom>
              <a:avLst/>
              <a:gdLst>
                <a:gd name="T0" fmla="*/ 1181 w 3536"/>
                <a:gd name="T1" fmla="*/ 2445 h 2565"/>
                <a:gd name="T2" fmla="*/ 2256 w 3536"/>
                <a:gd name="T3" fmla="*/ 2340 h 2565"/>
                <a:gd name="T4" fmla="*/ 131 w 3536"/>
                <a:gd name="T5" fmla="*/ 2133 h 2565"/>
                <a:gd name="T6" fmla="*/ 161 w 3536"/>
                <a:gd name="T7" fmla="*/ 2178 h 2565"/>
                <a:gd name="T8" fmla="*/ 205 w 3536"/>
                <a:gd name="T9" fmla="*/ 2209 h 2565"/>
                <a:gd name="T10" fmla="*/ 260 w 3536"/>
                <a:gd name="T11" fmla="*/ 2219 h 2565"/>
                <a:gd name="T12" fmla="*/ 3304 w 3536"/>
                <a:gd name="T13" fmla="*/ 2216 h 2565"/>
                <a:gd name="T14" fmla="*/ 3354 w 3536"/>
                <a:gd name="T15" fmla="*/ 2195 h 2565"/>
                <a:gd name="T16" fmla="*/ 3392 w 3536"/>
                <a:gd name="T17" fmla="*/ 2157 h 2565"/>
                <a:gd name="T18" fmla="*/ 131 w 3536"/>
                <a:gd name="T19" fmla="*/ 2133 h 2565"/>
                <a:gd name="T20" fmla="*/ 120 w 3536"/>
                <a:gd name="T21" fmla="*/ 2013 h 2565"/>
                <a:gd name="T22" fmla="*/ 3416 w 3536"/>
                <a:gd name="T23" fmla="*/ 328 h 2565"/>
                <a:gd name="T24" fmla="*/ 260 w 3536"/>
                <a:gd name="T25" fmla="*/ 121 h 2565"/>
                <a:gd name="T26" fmla="*/ 205 w 3536"/>
                <a:gd name="T27" fmla="*/ 132 h 2565"/>
                <a:gd name="T28" fmla="*/ 161 w 3536"/>
                <a:gd name="T29" fmla="*/ 163 h 2565"/>
                <a:gd name="T30" fmla="*/ 131 w 3536"/>
                <a:gd name="T31" fmla="*/ 208 h 2565"/>
                <a:gd name="T32" fmla="*/ 3392 w 3536"/>
                <a:gd name="T33" fmla="*/ 183 h 2565"/>
                <a:gd name="T34" fmla="*/ 3354 w 3536"/>
                <a:gd name="T35" fmla="*/ 146 h 2565"/>
                <a:gd name="T36" fmla="*/ 3304 w 3536"/>
                <a:gd name="T37" fmla="*/ 125 h 2565"/>
                <a:gd name="T38" fmla="*/ 260 w 3536"/>
                <a:gd name="T39" fmla="*/ 121 h 2565"/>
                <a:gd name="T40" fmla="*/ 3276 w 3536"/>
                <a:gd name="T41" fmla="*/ 0 h 2565"/>
                <a:gd name="T42" fmla="*/ 3351 w 3536"/>
                <a:gd name="T43" fmla="*/ 12 h 2565"/>
                <a:gd name="T44" fmla="*/ 3418 w 3536"/>
                <a:gd name="T45" fmla="*/ 43 h 2565"/>
                <a:gd name="T46" fmla="*/ 3472 w 3536"/>
                <a:gd name="T47" fmla="*/ 90 h 2565"/>
                <a:gd name="T48" fmla="*/ 3512 w 3536"/>
                <a:gd name="T49" fmla="*/ 151 h 2565"/>
                <a:gd name="T50" fmla="*/ 3532 w 3536"/>
                <a:gd name="T51" fmla="*/ 222 h 2565"/>
                <a:gd name="T52" fmla="*/ 3536 w 3536"/>
                <a:gd name="T53" fmla="*/ 2080 h 2565"/>
                <a:gd name="T54" fmla="*/ 3525 w 3536"/>
                <a:gd name="T55" fmla="*/ 2155 h 2565"/>
                <a:gd name="T56" fmla="*/ 3494 w 3536"/>
                <a:gd name="T57" fmla="*/ 2222 h 2565"/>
                <a:gd name="T58" fmla="*/ 3447 w 3536"/>
                <a:gd name="T59" fmla="*/ 2276 h 2565"/>
                <a:gd name="T60" fmla="*/ 3386 w 3536"/>
                <a:gd name="T61" fmla="*/ 2316 h 2565"/>
                <a:gd name="T62" fmla="*/ 3315 w 3536"/>
                <a:gd name="T63" fmla="*/ 2337 h 2565"/>
                <a:gd name="T64" fmla="*/ 2421 w 3536"/>
                <a:gd name="T65" fmla="*/ 2340 h 2565"/>
                <a:gd name="T66" fmla="*/ 2666 w 3536"/>
                <a:gd name="T67" fmla="*/ 2445 h 2565"/>
                <a:gd name="T68" fmla="*/ 2701 w 3536"/>
                <a:gd name="T69" fmla="*/ 2457 h 2565"/>
                <a:gd name="T70" fmla="*/ 2723 w 3536"/>
                <a:gd name="T71" fmla="*/ 2486 h 2565"/>
                <a:gd name="T72" fmla="*/ 2723 w 3536"/>
                <a:gd name="T73" fmla="*/ 2525 h 2565"/>
                <a:gd name="T74" fmla="*/ 2701 w 3536"/>
                <a:gd name="T75" fmla="*/ 2554 h 2565"/>
                <a:gd name="T76" fmla="*/ 2666 w 3536"/>
                <a:gd name="T77" fmla="*/ 2565 h 2565"/>
                <a:gd name="T78" fmla="*/ 851 w 3536"/>
                <a:gd name="T79" fmla="*/ 2562 h 2565"/>
                <a:gd name="T80" fmla="*/ 822 w 3536"/>
                <a:gd name="T81" fmla="*/ 2541 h 2565"/>
                <a:gd name="T82" fmla="*/ 810 w 3536"/>
                <a:gd name="T83" fmla="*/ 2505 h 2565"/>
                <a:gd name="T84" fmla="*/ 822 w 3536"/>
                <a:gd name="T85" fmla="*/ 2470 h 2565"/>
                <a:gd name="T86" fmla="*/ 851 w 3536"/>
                <a:gd name="T87" fmla="*/ 2449 h 2565"/>
                <a:gd name="T88" fmla="*/ 1017 w 3536"/>
                <a:gd name="T89" fmla="*/ 2445 h 2565"/>
                <a:gd name="T90" fmla="*/ 260 w 3536"/>
                <a:gd name="T91" fmla="*/ 2340 h 2565"/>
                <a:gd name="T92" fmla="*/ 185 w 3536"/>
                <a:gd name="T93" fmla="*/ 2329 h 2565"/>
                <a:gd name="T94" fmla="*/ 118 w 3536"/>
                <a:gd name="T95" fmla="*/ 2299 h 2565"/>
                <a:gd name="T96" fmla="*/ 63 w 3536"/>
                <a:gd name="T97" fmla="*/ 2250 h 2565"/>
                <a:gd name="T98" fmla="*/ 25 w 3536"/>
                <a:gd name="T99" fmla="*/ 2189 h 2565"/>
                <a:gd name="T100" fmla="*/ 3 w 3536"/>
                <a:gd name="T101" fmla="*/ 2119 h 2565"/>
                <a:gd name="T102" fmla="*/ 0 w 3536"/>
                <a:gd name="T103" fmla="*/ 261 h 2565"/>
                <a:gd name="T104" fmla="*/ 11 w 3536"/>
                <a:gd name="T105" fmla="*/ 186 h 2565"/>
                <a:gd name="T106" fmla="*/ 42 w 3536"/>
                <a:gd name="T107" fmla="*/ 119 h 2565"/>
                <a:gd name="T108" fmla="*/ 89 w 3536"/>
                <a:gd name="T109" fmla="*/ 65 h 2565"/>
                <a:gd name="T110" fmla="*/ 150 w 3536"/>
                <a:gd name="T111" fmla="*/ 25 h 2565"/>
                <a:gd name="T112" fmla="*/ 221 w 3536"/>
                <a:gd name="T113" fmla="*/ 3 h 2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536" h="2565">
                  <a:moveTo>
                    <a:pt x="1280" y="2340"/>
                  </a:moveTo>
                  <a:lnTo>
                    <a:pt x="1181" y="2445"/>
                  </a:lnTo>
                  <a:lnTo>
                    <a:pt x="2355" y="2445"/>
                  </a:lnTo>
                  <a:lnTo>
                    <a:pt x="2256" y="2340"/>
                  </a:lnTo>
                  <a:lnTo>
                    <a:pt x="1280" y="2340"/>
                  </a:lnTo>
                  <a:close/>
                  <a:moveTo>
                    <a:pt x="131" y="2133"/>
                  </a:moveTo>
                  <a:lnTo>
                    <a:pt x="144" y="2157"/>
                  </a:lnTo>
                  <a:lnTo>
                    <a:pt x="161" y="2178"/>
                  </a:lnTo>
                  <a:lnTo>
                    <a:pt x="181" y="2195"/>
                  </a:lnTo>
                  <a:lnTo>
                    <a:pt x="205" y="2209"/>
                  </a:lnTo>
                  <a:lnTo>
                    <a:pt x="232" y="2216"/>
                  </a:lnTo>
                  <a:lnTo>
                    <a:pt x="260" y="2219"/>
                  </a:lnTo>
                  <a:lnTo>
                    <a:pt x="3276" y="2219"/>
                  </a:lnTo>
                  <a:lnTo>
                    <a:pt x="3304" y="2216"/>
                  </a:lnTo>
                  <a:lnTo>
                    <a:pt x="3331" y="2209"/>
                  </a:lnTo>
                  <a:lnTo>
                    <a:pt x="3354" y="2195"/>
                  </a:lnTo>
                  <a:lnTo>
                    <a:pt x="3375" y="2178"/>
                  </a:lnTo>
                  <a:lnTo>
                    <a:pt x="3392" y="2157"/>
                  </a:lnTo>
                  <a:lnTo>
                    <a:pt x="3405" y="2133"/>
                  </a:lnTo>
                  <a:lnTo>
                    <a:pt x="131" y="2133"/>
                  </a:lnTo>
                  <a:close/>
                  <a:moveTo>
                    <a:pt x="120" y="328"/>
                  </a:moveTo>
                  <a:lnTo>
                    <a:pt x="120" y="2013"/>
                  </a:lnTo>
                  <a:lnTo>
                    <a:pt x="3416" y="2013"/>
                  </a:lnTo>
                  <a:lnTo>
                    <a:pt x="3416" y="328"/>
                  </a:lnTo>
                  <a:lnTo>
                    <a:pt x="120" y="328"/>
                  </a:lnTo>
                  <a:close/>
                  <a:moveTo>
                    <a:pt x="260" y="121"/>
                  </a:moveTo>
                  <a:lnTo>
                    <a:pt x="232" y="125"/>
                  </a:lnTo>
                  <a:lnTo>
                    <a:pt x="205" y="132"/>
                  </a:lnTo>
                  <a:lnTo>
                    <a:pt x="181" y="146"/>
                  </a:lnTo>
                  <a:lnTo>
                    <a:pt x="161" y="163"/>
                  </a:lnTo>
                  <a:lnTo>
                    <a:pt x="144" y="183"/>
                  </a:lnTo>
                  <a:lnTo>
                    <a:pt x="131" y="208"/>
                  </a:lnTo>
                  <a:lnTo>
                    <a:pt x="3405" y="208"/>
                  </a:lnTo>
                  <a:lnTo>
                    <a:pt x="3392" y="183"/>
                  </a:lnTo>
                  <a:lnTo>
                    <a:pt x="3375" y="163"/>
                  </a:lnTo>
                  <a:lnTo>
                    <a:pt x="3354" y="146"/>
                  </a:lnTo>
                  <a:lnTo>
                    <a:pt x="3331" y="132"/>
                  </a:lnTo>
                  <a:lnTo>
                    <a:pt x="3304" y="125"/>
                  </a:lnTo>
                  <a:lnTo>
                    <a:pt x="3276" y="121"/>
                  </a:lnTo>
                  <a:lnTo>
                    <a:pt x="260" y="121"/>
                  </a:lnTo>
                  <a:close/>
                  <a:moveTo>
                    <a:pt x="260" y="0"/>
                  </a:moveTo>
                  <a:lnTo>
                    <a:pt x="3276" y="0"/>
                  </a:lnTo>
                  <a:lnTo>
                    <a:pt x="3315" y="3"/>
                  </a:lnTo>
                  <a:lnTo>
                    <a:pt x="3351" y="12"/>
                  </a:lnTo>
                  <a:lnTo>
                    <a:pt x="3386" y="25"/>
                  </a:lnTo>
                  <a:lnTo>
                    <a:pt x="3418" y="43"/>
                  </a:lnTo>
                  <a:lnTo>
                    <a:pt x="3447" y="65"/>
                  </a:lnTo>
                  <a:lnTo>
                    <a:pt x="3472" y="90"/>
                  </a:lnTo>
                  <a:lnTo>
                    <a:pt x="3494" y="119"/>
                  </a:lnTo>
                  <a:lnTo>
                    <a:pt x="3512" y="151"/>
                  </a:lnTo>
                  <a:lnTo>
                    <a:pt x="3525" y="186"/>
                  </a:lnTo>
                  <a:lnTo>
                    <a:pt x="3532" y="222"/>
                  </a:lnTo>
                  <a:lnTo>
                    <a:pt x="3536" y="261"/>
                  </a:lnTo>
                  <a:lnTo>
                    <a:pt x="3536" y="2080"/>
                  </a:lnTo>
                  <a:lnTo>
                    <a:pt x="3532" y="2119"/>
                  </a:lnTo>
                  <a:lnTo>
                    <a:pt x="3525" y="2155"/>
                  </a:lnTo>
                  <a:lnTo>
                    <a:pt x="3512" y="2189"/>
                  </a:lnTo>
                  <a:lnTo>
                    <a:pt x="3494" y="2222"/>
                  </a:lnTo>
                  <a:lnTo>
                    <a:pt x="3472" y="2250"/>
                  </a:lnTo>
                  <a:lnTo>
                    <a:pt x="3447" y="2276"/>
                  </a:lnTo>
                  <a:lnTo>
                    <a:pt x="3418" y="2299"/>
                  </a:lnTo>
                  <a:lnTo>
                    <a:pt x="3386" y="2316"/>
                  </a:lnTo>
                  <a:lnTo>
                    <a:pt x="3351" y="2329"/>
                  </a:lnTo>
                  <a:lnTo>
                    <a:pt x="3315" y="2337"/>
                  </a:lnTo>
                  <a:lnTo>
                    <a:pt x="3276" y="2340"/>
                  </a:lnTo>
                  <a:lnTo>
                    <a:pt x="2421" y="2340"/>
                  </a:lnTo>
                  <a:lnTo>
                    <a:pt x="2519" y="2445"/>
                  </a:lnTo>
                  <a:lnTo>
                    <a:pt x="2666" y="2445"/>
                  </a:lnTo>
                  <a:lnTo>
                    <a:pt x="2685" y="2449"/>
                  </a:lnTo>
                  <a:lnTo>
                    <a:pt x="2701" y="2457"/>
                  </a:lnTo>
                  <a:lnTo>
                    <a:pt x="2714" y="2470"/>
                  </a:lnTo>
                  <a:lnTo>
                    <a:pt x="2723" y="2486"/>
                  </a:lnTo>
                  <a:lnTo>
                    <a:pt x="2726" y="2505"/>
                  </a:lnTo>
                  <a:lnTo>
                    <a:pt x="2723" y="2525"/>
                  </a:lnTo>
                  <a:lnTo>
                    <a:pt x="2714" y="2541"/>
                  </a:lnTo>
                  <a:lnTo>
                    <a:pt x="2701" y="2554"/>
                  </a:lnTo>
                  <a:lnTo>
                    <a:pt x="2685" y="2562"/>
                  </a:lnTo>
                  <a:lnTo>
                    <a:pt x="2666" y="2565"/>
                  </a:lnTo>
                  <a:lnTo>
                    <a:pt x="870" y="2565"/>
                  </a:lnTo>
                  <a:lnTo>
                    <a:pt x="851" y="2562"/>
                  </a:lnTo>
                  <a:lnTo>
                    <a:pt x="835" y="2554"/>
                  </a:lnTo>
                  <a:lnTo>
                    <a:pt x="822" y="2541"/>
                  </a:lnTo>
                  <a:lnTo>
                    <a:pt x="813" y="2525"/>
                  </a:lnTo>
                  <a:lnTo>
                    <a:pt x="810" y="2505"/>
                  </a:lnTo>
                  <a:lnTo>
                    <a:pt x="813" y="2486"/>
                  </a:lnTo>
                  <a:lnTo>
                    <a:pt x="822" y="2470"/>
                  </a:lnTo>
                  <a:lnTo>
                    <a:pt x="835" y="2457"/>
                  </a:lnTo>
                  <a:lnTo>
                    <a:pt x="851" y="2449"/>
                  </a:lnTo>
                  <a:lnTo>
                    <a:pt x="870" y="2445"/>
                  </a:lnTo>
                  <a:lnTo>
                    <a:pt x="1017" y="2445"/>
                  </a:lnTo>
                  <a:lnTo>
                    <a:pt x="1115" y="2340"/>
                  </a:lnTo>
                  <a:lnTo>
                    <a:pt x="260" y="2340"/>
                  </a:lnTo>
                  <a:lnTo>
                    <a:pt x="221" y="2337"/>
                  </a:lnTo>
                  <a:lnTo>
                    <a:pt x="185" y="2329"/>
                  </a:lnTo>
                  <a:lnTo>
                    <a:pt x="150" y="2316"/>
                  </a:lnTo>
                  <a:lnTo>
                    <a:pt x="118" y="2299"/>
                  </a:lnTo>
                  <a:lnTo>
                    <a:pt x="89" y="2276"/>
                  </a:lnTo>
                  <a:lnTo>
                    <a:pt x="63" y="2250"/>
                  </a:lnTo>
                  <a:lnTo>
                    <a:pt x="42" y="2222"/>
                  </a:lnTo>
                  <a:lnTo>
                    <a:pt x="25" y="2189"/>
                  </a:lnTo>
                  <a:lnTo>
                    <a:pt x="11" y="2155"/>
                  </a:lnTo>
                  <a:lnTo>
                    <a:pt x="3" y="2119"/>
                  </a:lnTo>
                  <a:lnTo>
                    <a:pt x="0" y="2080"/>
                  </a:lnTo>
                  <a:lnTo>
                    <a:pt x="0" y="261"/>
                  </a:lnTo>
                  <a:lnTo>
                    <a:pt x="3" y="222"/>
                  </a:lnTo>
                  <a:lnTo>
                    <a:pt x="11" y="186"/>
                  </a:lnTo>
                  <a:lnTo>
                    <a:pt x="25" y="151"/>
                  </a:lnTo>
                  <a:lnTo>
                    <a:pt x="42" y="119"/>
                  </a:lnTo>
                  <a:lnTo>
                    <a:pt x="63" y="90"/>
                  </a:lnTo>
                  <a:lnTo>
                    <a:pt x="89" y="65"/>
                  </a:lnTo>
                  <a:lnTo>
                    <a:pt x="118" y="43"/>
                  </a:lnTo>
                  <a:lnTo>
                    <a:pt x="150" y="25"/>
                  </a:lnTo>
                  <a:lnTo>
                    <a:pt x="185" y="12"/>
                  </a:lnTo>
                  <a:lnTo>
                    <a:pt x="221" y="3"/>
                  </a:lnTo>
                  <a:lnTo>
                    <a:pt x="2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3" name="Freeform 570"/>
            <p:cNvSpPr>
              <a:spLocks noEditPoints="1"/>
            </p:cNvSpPr>
            <p:nvPr/>
          </p:nvSpPr>
          <p:spPr bwMode="auto">
            <a:xfrm>
              <a:off x="4551363" y="5287963"/>
              <a:ext cx="342900" cy="131762"/>
            </a:xfrm>
            <a:custGeom>
              <a:avLst/>
              <a:gdLst>
                <a:gd name="T0" fmla="*/ 1620 w 2594"/>
                <a:gd name="T1" fmla="*/ 761 h 994"/>
                <a:gd name="T2" fmla="*/ 1603 w 2594"/>
                <a:gd name="T3" fmla="*/ 825 h 994"/>
                <a:gd name="T4" fmla="*/ 1650 w 2594"/>
                <a:gd name="T5" fmla="*/ 872 h 994"/>
                <a:gd name="T6" fmla="*/ 1714 w 2594"/>
                <a:gd name="T7" fmla="*/ 855 h 994"/>
                <a:gd name="T8" fmla="*/ 1731 w 2594"/>
                <a:gd name="T9" fmla="*/ 791 h 994"/>
                <a:gd name="T10" fmla="*/ 1684 w 2594"/>
                <a:gd name="T11" fmla="*/ 744 h 994"/>
                <a:gd name="T12" fmla="*/ 154 w 2594"/>
                <a:gd name="T13" fmla="*/ 750 h 994"/>
                <a:gd name="T14" fmla="*/ 120 w 2594"/>
                <a:gd name="T15" fmla="*/ 808 h 994"/>
                <a:gd name="T16" fmla="*/ 154 w 2594"/>
                <a:gd name="T17" fmla="*/ 866 h 994"/>
                <a:gd name="T18" fmla="*/ 220 w 2594"/>
                <a:gd name="T19" fmla="*/ 866 h 994"/>
                <a:gd name="T20" fmla="*/ 253 w 2594"/>
                <a:gd name="T21" fmla="*/ 808 h 994"/>
                <a:gd name="T22" fmla="*/ 220 w 2594"/>
                <a:gd name="T23" fmla="*/ 750 h 994"/>
                <a:gd name="T24" fmla="*/ 2390 w 2594"/>
                <a:gd name="T25" fmla="*/ 124 h 994"/>
                <a:gd name="T26" fmla="*/ 2343 w 2594"/>
                <a:gd name="T27" fmla="*/ 171 h 994"/>
                <a:gd name="T28" fmla="*/ 2360 w 2594"/>
                <a:gd name="T29" fmla="*/ 234 h 994"/>
                <a:gd name="T30" fmla="*/ 2424 w 2594"/>
                <a:gd name="T31" fmla="*/ 252 h 994"/>
                <a:gd name="T32" fmla="*/ 2471 w 2594"/>
                <a:gd name="T33" fmla="*/ 204 h 994"/>
                <a:gd name="T34" fmla="*/ 2454 w 2594"/>
                <a:gd name="T35" fmla="*/ 141 h 994"/>
                <a:gd name="T36" fmla="*/ 927 w 2594"/>
                <a:gd name="T37" fmla="*/ 121 h 994"/>
                <a:gd name="T38" fmla="*/ 869 w 2594"/>
                <a:gd name="T39" fmla="*/ 155 h 994"/>
                <a:gd name="T40" fmla="*/ 869 w 2594"/>
                <a:gd name="T41" fmla="*/ 220 h 994"/>
                <a:gd name="T42" fmla="*/ 927 w 2594"/>
                <a:gd name="T43" fmla="*/ 254 h 994"/>
                <a:gd name="T44" fmla="*/ 985 w 2594"/>
                <a:gd name="T45" fmla="*/ 220 h 994"/>
                <a:gd name="T46" fmla="*/ 985 w 2594"/>
                <a:gd name="T47" fmla="*/ 155 h 994"/>
                <a:gd name="T48" fmla="*/ 927 w 2594"/>
                <a:gd name="T49" fmla="*/ 121 h 994"/>
                <a:gd name="T50" fmla="*/ 2491 w 2594"/>
                <a:gd name="T51" fmla="*/ 21 h 994"/>
                <a:gd name="T52" fmla="*/ 2574 w 2594"/>
                <a:gd name="T53" fmla="*/ 104 h 994"/>
                <a:gd name="T54" fmla="*/ 2592 w 2594"/>
                <a:gd name="T55" fmla="*/ 216 h 994"/>
                <a:gd name="T56" fmla="*/ 2539 w 2594"/>
                <a:gd name="T57" fmla="*/ 320 h 994"/>
                <a:gd name="T58" fmla="*/ 2436 w 2594"/>
                <a:gd name="T59" fmla="*/ 372 h 994"/>
                <a:gd name="T60" fmla="*/ 2319 w 2594"/>
                <a:gd name="T61" fmla="*/ 353 h 994"/>
                <a:gd name="T62" fmla="*/ 1854 w 2594"/>
                <a:gd name="T63" fmla="*/ 813 h 994"/>
                <a:gd name="T64" fmla="*/ 1818 w 2594"/>
                <a:gd name="T65" fmla="*/ 917 h 994"/>
                <a:gd name="T66" fmla="*/ 1751 w 2594"/>
                <a:gd name="T67" fmla="*/ 975 h 994"/>
                <a:gd name="T68" fmla="*/ 1638 w 2594"/>
                <a:gd name="T69" fmla="*/ 992 h 994"/>
                <a:gd name="T70" fmla="*/ 1535 w 2594"/>
                <a:gd name="T71" fmla="*/ 940 h 994"/>
                <a:gd name="T72" fmla="*/ 1482 w 2594"/>
                <a:gd name="T73" fmla="*/ 840 h 994"/>
                <a:gd name="T74" fmla="*/ 1496 w 2594"/>
                <a:gd name="T75" fmla="*/ 732 h 994"/>
                <a:gd name="T76" fmla="*/ 927 w 2594"/>
                <a:gd name="T77" fmla="*/ 374 h 994"/>
                <a:gd name="T78" fmla="*/ 357 w 2594"/>
                <a:gd name="T79" fmla="*/ 732 h 994"/>
                <a:gd name="T80" fmla="*/ 371 w 2594"/>
                <a:gd name="T81" fmla="*/ 840 h 994"/>
                <a:gd name="T82" fmla="*/ 319 w 2594"/>
                <a:gd name="T83" fmla="*/ 940 h 994"/>
                <a:gd name="T84" fmla="*/ 216 w 2594"/>
                <a:gd name="T85" fmla="*/ 992 h 994"/>
                <a:gd name="T86" fmla="*/ 103 w 2594"/>
                <a:gd name="T87" fmla="*/ 975 h 994"/>
                <a:gd name="T88" fmla="*/ 19 w 2594"/>
                <a:gd name="T89" fmla="*/ 891 h 994"/>
                <a:gd name="T90" fmla="*/ 2 w 2594"/>
                <a:gd name="T91" fmla="*/ 779 h 994"/>
                <a:gd name="T92" fmla="*/ 55 w 2594"/>
                <a:gd name="T93" fmla="*/ 676 h 994"/>
                <a:gd name="T94" fmla="*/ 161 w 2594"/>
                <a:gd name="T95" fmla="*/ 623 h 994"/>
                <a:gd name="T96" fmla="*/ 275 w 2594"/>
                <a:gd name="T97" fmla="*/ 643 h 994"/>
                <a:gd name="T98" fmla="*/ 740 w 2594"/>
                <a:gd name="T99" fmla="*/ 182 h 994"/>
                <a:gd name="T100" fmla="*/ 776 w 2594"/>
                <a:gd name="T101" fmla="*/ 78 h 994"/>
                <a:gd name="T102" fmla="*/ 870 w 2594"/>
                <a:gd name="T103" fmla="*/ 10 h 994"/>
                <a:gd name="T104" fmla="*/ 984 w 2594"/>
                <a:gd name="T105" fmla="*/ 10 h 994"/>
                <a:gd name="T106" fmla="*/ 1078 w 2594"/>
                <a:gd name="T107" fmla="*/ 78 h 994"/>
                <a:gd name="T108" fmla="*/ 1113 w 2594"/>
                <a:gd name="T109" fmla="*/ 182 h 994"/>
                <a:gd name="T110" fmla="*/ 1579 w 2594"/>
                <a:gd name="T111" fmla="*/ 643 h 994"/>
                <a:gd name="T112" fmla="*/ 1697 w 2594"/>
                <a:gd name="T113" fmla="*/ 624 h 994"/>
                <a:gd name="T114" fmla="*/ 2228 w 2594"/>
                <a:gd name="T115" fmla="*/ 239 h 994"/>
                <a:gd name="T116" fmla="*/ 2229 w 2594"/>
                <a:gd name="T117" fmla="*/ 130 h 994"/>
                <a:gd name="T118" fmla="*/ 2298 w 2594"/>
                <a:gd name="T119" fmla="*/ 36 h 994"/>
                <a:gd name="T120" fmla="*/ 2407 w 2594"/>
                <a:gd name="T121" fmla="*/ 0 h 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594" h="994">
                  <a:moveTo>
                    <a:pt x="1667" y="742"/>
                  </a:moveTo>
                  <a:lnTo>
                    <a:pt x="1650" y="744"/>
                  </a:lnTo>
                  <a:lnTo>
                    <a:pt x="1634" y="750"/>
                  </a:lnTo>
                  <a:lnTo>
                    <a:pt x="1620" y="761"/>
                  </a:lnTo>
                  <a:lnTo>
                    <a:pt x="1609" y="775"/>
                  </a:lnTo>
                  <a:lnTo>
                    <a:pt x="1603" y="791"/>
                  </a:lnTo>
                  <a:lnTo>
                    <a:pt x="1600" y="808"/>
                  </a:lnTo>
                  <a:lnTo>
                    <a:pt x="1603" y="825"/>
                  </a:lnTo>
                  <a:lnTo>
                    <a:pt x="1609" y="841"/>
                  </a:lnTo>
                  <a:lnTo>
                    <a:pt x="1620" y="855"/>
                  </a:lnTo>
                  <a:lnTo>
                    <a:pt x="1634" y="866"/>
                  </a:lnTo>
                  <a:lnTo>
                    <a:pt x="1650" y="872"/>
                  </a:lnTo>
                  <a:lnTo>
                    <a:pt x="1667" y="874"/>
                  </a:lnTo>
                  <a:lnTo>
                    <a:pt x="1684" y="872"/>
                  </a:lnTo>
                  <a:lnTo>
                    <a:pt x="1700" y="866"/>
                  </a:lnTo>
                  <a:lnTo>
                    <a:pt x="1714" y="855"/>
                  </a:lnTo>
                  <a:lnTo>
                    <a:pt x="1725" y="841"/>
                  </a:lnTo>
                  <a:lnTo>
                    <a:pt x="1731" y="825"/>
                  </a:lnTo>
                  <a:lnTo>
                    <a:pt x="1733" y="808"/>
                  </a:lnTo>
                  <a:lnTo>
                    <a:pt x="1731" y="791"/>
                  </a:lnTo>
                  <a:lnTo>
                    <a:pt x="1725" y="775"/>
                  </a:lnTo>
                  <a:lnTo>
                    <a:pt x="1714" y="761"/>
                  </a:lnTo>
                  <a:lnTo>
                    <a:pt x="1700" y="750"/>
                  </a:lnTo>
                  <a:lnTo>
                    <a:pt x="1684" y="744"/>
                  </a:lnTo>
                  <a:lnTo>
                    <a:pt x="1667" y="742"/>
                  </a:lnTo>
                  <a:close/>
                  <a:moveTo>
                    <a:pt x="187" y="742"/>
                  </a:moveTo>
                  <a:lnTo>
                    <a:pt x="169" y="744"/>
                  </a:lnTo>
                  <a:lnTo>
                    <a:pt x="154" y="750"/>
                  </a:lnTo>
                  <a:lnTo>
                    <a:pt x="139" y="761"/>
                  </a:lnTo>
                  <a:lnTo>
                    <a:pt x="129" y="775"/>
                  </a:lnTo>
                  <a:lnTo>
                    <a:pt x="122" y="791"/>
                  </a:lnTo>
                  <a:lnTo>
                    <a:pt x="120" y="808"/>
                  </a:lnTo>
                  <a:lnTo>
                    <a:pt x="122" y="825"/>
                  </a:lnTo>
                  <a:lnTo>
                    <a:pt x="129" y="841"/>
                  </a:lnTo>
                  <a:lnTo>
                    <a:pt x="139" y="855"/>
                  </a:lnTo>
                  <a:lnTo>
                    <a:pt x="154" y="866"/>
                  </a:lnTo>
                  <a:lnTo>
                    <a:pt x="169" y="872"/>
                  </a:lnTo>
                  <a:lnTo>
                    <a:pt x="187" y="874"/>
                  </a:lnTo>
                  <a:lnTo>
                    <a:pt x="204" y="872"/>
                  </a:lnTo>
                  <a:lnTo>
                    <a:pt x="220" y="866"/>
                  </a:lnTo>
                  <a:lnTo>
                    <a:pt x="234" y="855"/>
                  </a:lnTo>
                  <a:lnTo>
                    <a:pt x="245" y="841"/>
                  </a:lnTo>
                  <a:lnTo>
                    <a:pt x="251" y="825"/>
                  </a:lnTo>
                  <a:lnTo>
                    <a:pt x="253" y="808"/>
                  </a:lnTo>
                  <a:lnTo>
                    <a:pt x="251" y="791"/>
                  </a:lnTo>
                  <a:lnTo>
                    <a:pt x="245" y="775"/>
                  </a:lnTo>
                  <a:lnTo>
                    <a:pt x="234" y="761"/>
                  </a:lnTo>
                  <a:lnTo>
                    <a:pt x="220" y="750"/>
                  </a:lnTo>
                  <a:lnTo>
                    <a:pt x="204" y="744"/>
                  </a:lnTo>
                  <a:lnTo>
                    <a:pt x="187" y="742"/>
                  </a:lnTo>
                  <a:close/>
                  <a:moveTo>
                    <a:pt x="2407" y="121"/>
                  </a:moveTo>
                  <a:lnTo>
                    <a:pt x="2390" y="124"/>
                  </a:lnTo>
                  <a:lnTo>
                    <a:pt x="2374" y="130"/>
                  </a:lnTo>
                  <a:lnTo>
                    <a:pt x="2360" y="141"/>
                  </a:lnTo>
                  <a:lnTo>
                    <a:pt x="2349" y="155"/>
                  </a:lnTo>
                  <a:lnTo>
                    <a:pt x="2343" y="171"/>
                  </a:lnTo>
                  <a:lnTo>
                    <a:pt x="2341" y="188"/>
                  </a:lnTo>
                  <a:lnTo>
                    <a:pt x="2343" y="205"/>
                  </a:lnTo>
                  <a:lnTo>
                    <a:pt x="2349" y="221"/>
                  </a:lnTo>
                  <a:lnTo>
                    <a:pt x="2360" y="234"/>
                  </a:lnTo>
                  <a:lnTo>
                    <a:pt x="2374" y="245"/>
                  </a:lnTo>
                  <a:lnTo>
                    <a:pt x="2390" y="252"/>
                  </a:lnTo>
                  <a:lnTo>
                    <a:pt x="2407" y="254"/>
                  </a:lnTo>
                  <a:lnTo>
                    <a:pt x="2424" y="252"/>
                  </a:lnTo>
                  <a:lnTo>
                    <a:pt x="2440" y="245"/>
                  </a:lnTo>
                  <a:lnTo>
                    <a:pt x="2454" y="234"/>
                  </a:lnTo>
                  <a:lnTo>
                    <a:pt x="2465" y="220"/>
                  </a:lnTo>
                  <a:lnTo>
                    <a:pt x="2471" y="204"/>
                  </a:lnTo>
                  <a:lnTo>
                    <a:pt x="2474" y="188"/>
                  </a:lnTo>
                  <a:lnTo>
                    <a:pt x="2471" y="171"/>
                  </a:lnTo>
                  <a:lnTo>
                    <a:pt x="2465" y="155"/>
                  </a:lnTo>
                  <a:lnTo>
                    <a:pt x="2454" y="141"/>
                  </a:lnTo>
                  <a:lnTo>
                    <a:pt x="2440" y="130"/>
                  </a:lnTo>
                  <a:lnTo>
                    <a:pt x="2424" y="124"/>
                  </a:lnTo>
                  <a:lnTo>
                    <a:pt x="2407" y="121"/>
                  </a:lnTo>
                  <a:close/>
                  <a:moveTo>
                    <a:pt x="927" y="121"/>
                  </a:moveTo>
                  <a:lnTo>
                    <a:pt x="910" y="124"/>
                  </a:lnTo>
                  <a:lnTo>
                    <a:pt x="895" y="130"/>
                  </a:lnTo>
                  <a:lnTo>
                    <a:pt x="880" y="141"/>
                  </a:lnTo>
                  <a:lnTo>
                    <a:pt x="869" y="155"/>
                  </a:lnTo>
                  <a:lnTo>
                    <a:pt x="862" y="171"/>
                  </a:lnTo>
                  <a:lnTo>
                    <a:pt x="860" y="188"/>
                  </a:lnTo>
                  <a:lnTo>
                    <a:pt x="862" y="204"/>
                  </a:lnTo>
                  <a:lnTo>
                    <a:pt x="869" y="220"/>
                  </a:lnTo>
                  <a:lnTo>
                    <a:pt x="880" y="234"/>
                  </a:lnTo>
                  <a:lnTo>
                    <a:pt x="895" y="245"/>
                  </a:lnTo>
                  <a:lnTo>
                    <a:pt x="910" y="252"/>
                  </a:lnTo>
                  <a:lnTo>
                    <a:pt x="927" y="254"/>
                  </a:lnTo>
                  <a:lnTo>
                    <a:pt x="944" y="252"/>
                  </a:lnTo>
                  <a:lnTo>
                    <a:pt x="960" y="245"/>
                  </a:lnTo>
                  <a:lnTo>
                    <a:pt x="974" y="234"/>
                  </a:lnTo>
                  <a:lnTo>
                    <a:pt x="985" y="220"/>
                  </a:lnTo>
                  <a:lnTo>
                    <a:pt x="991" y="204"/>
                  </a:lnTo>
                  <a:lnTo>
                    <a:pt x="993" y="188"/>
                  </a:lnTo>
                  <a:lnTo>
                    <a:pt x="991" y="171"/>
                  </a:lnTo>
                  <a:lnTo>
                    <a:pt x="985" y="155"/>
                  </a:lnTo>
                  <a:lnTo>
                    <a:pt x="974" y="141"/>
                  </a:lnTo>
                  <a:lnTo>
                    <a:pt x="960" y="130"/>
                  </a:lnTo>
                  <a:lnTo>
                    <a:pt x="944" y="124"/>
                  </a:lnTo>
                  <a:lnTo>
                    <a:pt x="927" y="121"/>
                  </a:lnTo>
                  <a:close/>
                  <a:moveTo>
                    <a:pt x="2407" y="0"/>
                  </a:moveTo>
                  <a:lnTo>
                    <a:pt x="2436" y="3"/>
                  </a:lnTo>
                  <a:lnTo>
                    <a:pt x="2464" y="10"/>
                  </a:lnTo>
                  <a:lnTo>
                    <a:pt x="2491" y="21"/>
                  </a:lnTo>
                  <a:lnTo>
                    <a:pt x="2517" y="36"/>
                  </a:lnTo>
                  <a:lnTo>
                    <a:pt x="2539" y="55"/>
                  </a:lnTo>
                  <a:lnTo>
                    <a:pt x="2559" y="79"/>
                  </a:lnTo>
                  <a:lnTo>
                    <a:pt x="2574" y="104"/>
                  </a:lnTo>
                  <a:lnTo>
                    <a:pt x="2585" y="131"/>
                  </a:lnTo>
                  <a:lnTo>
                    <a:pt x="2592" y="159"/>
                  </a:lnTo>
                  <a:lnTo>
                    <a:pt x="2594" y="188"/>
                  </a:lnTo>
                  <a:lnTo>
                    <a:pt x="2592" y="216"/>
                  </a:lnTo>
                  <a:lnTo>
                    <a:pt x="2585" y="245"/>
                  </a:lnTo>
                  <a:lnTo>
                    <a:pt x="2574" y="271"/>
                  </a:lnTo>
                  <a:lnTo>
                    <a:pt x="2559" y="296"/>
                  </a:lnTo>
                  <a:lnTo>
                    <a:pt x="2539" y="320"/>
                  </a:lnTo>
                  <a:lnTo>
                    <a:pt x="2517" y="339"/>
                  </a:lnTo>
                  <a:lnTo>
                    <a:pt x="2491" y="355"/>
                  </a:lnTo>
                  <a:lnTo>
                    <a:pt x="2464" y="366"/>
                  </a:lnTo>
                  <a:lnTo>
                    <a:pt x="2436" y="372"/>
                  </a:lnTo>
                  <a:lnTo>
                    <a:pt x="2407" y="374"/>
                  </a:lnTo>
                  <a:lnTo>
                    <a:pt x="2377" y="372"/>
                  </a:lnTo>
                  <a:lnTo>
                    <a:pt x="2347" y="365"/>
                  </a:lnTo>
                  <a:lnTo>
                    <a:pt x="2319" y="353"/>
                  </a:lnTo>
                  <a:lnTo>
                    <a:pt x="1838" y="732"/>
                  </a:lnTo>
                  <a:lnTo>
                    <a:pt x="1847" y="758"/>
                  </a:lnTo>
                  <a:lnTo>
                    <a:pt x="1853" y="785"/>
                  </a:lnTo>
                  <a:lnTo>
                    <a:pt x="1854" y="813"/>
                  </a:lnTo>
                  <a:lnTo>
                    <a:pt x="1851" y="840"/>
                  </a:lnTo>
                  <a:lnTo>
                    <a:pt x="1844" y="868"/>
                  </a:lnTo>
                  <a:lnTo>
                    <a:pt x="1833" y="894"/>
                  </a:lnTo>
                  <a:lnTo>
                    <a:pt x="1818" y="917"/>
                  </a:lnTo>
                  <a:lnTo>
                    <a:pt x="1799" y="940"/>
                  </a:lnTo>
                  <a:lnTo>
                    <a:pt x="1799" y="940"/>
                  </a:lnTo>
                  <a:lnTo>
                    <a:pt x="1776" y="960"/>
                  </a:lnTo>
                  <a:lnTo>
                    <a:pt x="1751" y="975"/>
                  </a:lnTo>
                  <a:lnTo>
                    <a:pt x="1724" y="986"/>
                  </a:lnTo>
                  <a:lnTo>
                    <a:pt x="1696" y="992"/>
                  </a:lnTo>
                  <a:lnTo>
                    <a:pt x="1667" y="994"/>
                  </a:lnTo>
                  <a:lnTo>
                    <a:pt x="1638" y="992"/>
                  </a:lnTo>
                  <a:lnTo>
                    <a:pt x="1610" y="986"/>
                  </a:lnTo>
                  <a:lnTo>
                    <a:pt x="1583" y="975"/>
                  </a:lnTo>
                  <a:lnTo>
                    <a:pt x="1558" y="960"/>
                  </a:lnTo>
                  <a:lnTo>
                    <a:pt x="1535" y="940"/>
                  </a:lnTo>
                  <a:lnTo>
                    <a:pt x="1516" y="917"/>
                  </a:lnTo>
                  <a:lnTo>
                    <a:pt x="1501" y="894"/>
                  </a:lnTo>
                  <a:lnTo>
                    <a:pt x="1490" y="868"/>
                  </a:lnTo>
                  <a:lnTo>
                    <a:pt x="1482" y="840"/>
                  </a:lnTo>
                  <a:lnTo>
                    <a:pt x="1480" y="813"/>
                  </a:lnTo>
                  <a:lnTo>
                    <a:pt x="1481" y="785"/>
                  </a:lnTo>
                  <a:lnTo>
                    <a:pt x="1487" y="758"/>
                  </a:lnTo>
                  <a:lnTo>
                    <a:pt x="1496" y="732"/>
                  </a:lnTo>
                  <a:lnTo>
                    <a:pt x="1015" y="353"/>
                  </a:lnTo>
                  <a:lnTo>
                    <a:pt x="987" y="365"/>
                  </a:lnTo>
                  <a:lnTo>
                    <a:pt x="957" y="372"/>
                  </a:lnTo>
                  <a:lnTo>
                    <a:pt x="927" y="374"/>
                  </a:lnTo>
                  <a:lnTo>
                    <a:pt x="897" y="372"/>
                  </a:lnTo>
                  <a:lnTo>
                    <a:pt x="867" y="365"/>
                  </a:lnTo>
                  <a:lnTo>
                    <a:pt x="839" y="353"/>
                  </a:lnTo>
                  <a:lnTo>
                    <a:pt x="357" y="732"/>
                  </a:lnTo>
                  <a:lnTo>
                    <a:pt x="367" y="758"/>
                  </a:lnTo>
                  <a:lnTo>
                    <a:pt x="372" y="785"/>
                  </a:lnTo>
                  <a:lnTo>
                    <a:pt x="373" y="813"/>
                  </a:lnTo>
                  <a:lnTo>
                    <a:pt x="371" y="840"/>
                  </a:lnTo>
                  <a:lnTo>
                    <a:pt x="364" y="868"/>
                  </a:lnTo>
                  <a:lnTo>
                    <a:pt x="353" y="894"/>
                  </a:lnTo>
                  <a:lnTo>
                    <a:pt x="338" y="917"/>
                  </a:lnTo>
                  <a:lnTo>
                    <a:pt x="319" y="940"/>
                  </a:lnTo>
                  <a:lnTo>
                    <a:pt x="296" y="960"/>
                  </a:lnTo>
                  <a:lnTo>
                    <a:pt x="270" y="975"/>
                  </a:lnTo>
                  <a:lnTo>
                    <a:pt x="243" y="986"/>
                  </a:lnTo>
                  <a:lnTo>
                    <a:pt x="216" y="992"/>
                  </a:lnTo>
                  <a:lnTo>
                    <a:pt x="187" y="994"/>
                  </a:lnTo>
                  <a:lnTo>
                    <a:pt x="158" y="992"/>
                  </a:lnTo>
                  <a:lnTo>
                    <a:pt x="130" y="986"/>
                  </a:lnTo>
                  <a:lnTo>
                    <a:pt x="103" y="975"/>
                  </a:lnTo>
                  <a:lnTo>
                    <a:pt x="77" y="960"/>
                  </a:lnTo>
                  <a:lnTo>
                    <a:pt x="55" y="940"/>
                  </a:lnTo>
                  <a:lnTo>
                    <a:pt x="34" y="917"/>
                  </a:lnTo>
                  <a:lnTo>
                    <a:pt x="19" y="891"/>
                  </a:lnTo>
                  <a:lnTo>
                    <a:pt x="9" y="865"/>
                  </a:lnTo>
                  <a:lnTo>
                    <a:pt x="2" y="837"/>
                  </a:lnTo>
                  <a:lnTo>
                    <a:pt x="0" y="808"/>
                  </a:lnTo>
                  <a:lnTo>
                    <a:pt x="2" y="779"/>
                  </a:lnTo>
                  <a:lnTo>
                    <a:pt x="9" y="751"/>
                  </a:lnTo>
                  <a:lnTo>
                    <a:pt x="19" y="724"/>
                  </a:lnTo>
                  <a:lnTo>
                    <a:pt x="34" y="699"/>
                  </a:lnTo>
                  <a:lnTo>
                    <a:pt x="55" y="676"/>
                  </a:lnTo>
                  <a:lnTo>
                    <a:pt x="78" y="656"/>
                  </a:lnTo>
                  <a:lnTo>
                    <a:pt x="104" y="641"/>
                  </a:lnTo>
                  <a:lnTo>
                    <a:pt x="132" y="629"/>
                  </a:lnTo>
                  <a:lnTo>
                    <a:pt x="161" y="623"/>
                  </a:lnTo>
                  <a:lnTo>
                    <a:pt x="190" y="622"/>
                  </a:lnTo>
                  <a:lnTo>
                    <a:pt x="219" y="624"/>
                  </a:lnTo>
                  <a:lnTo>
                    <a:pt x="248" y="631"/>
                  </a:lnTo>
                  <a:lnTo>
                    <a:pt x="275" y="643"/>
                  </a:lnTo>
                  <a:lnTo>
                    <a:pt x="756" y="264"/>
                  </a:lnTo>
                  <a:lnTo>
                    <a:pt x="747" y="237"/>
                  </a:lnTo>
                  <a:lnTo>
                    <a:pt x="741" y="210"/>
                  </a:lnTo>
                  <a:lnTo>
                    <a:pt x="740" y="182"/>
                  </a:lnTo>
                  <a:lnTo>
                    <a:pt x="743" y="155"/>
                  </a:lnTo>
                  <a:lnTo>
                    <a:pt x="750" y="128"/>
                  </a:lnTo>
                  <a:lnTo>
                    <a:pt x="760" y="102"/>
                  </a:lnTo>
                  <a:lnTo>
                    <a:pt x="776" y="78"/>
                  </a:lnTo>
                  <a:lnTo>
                    <a:pt x="795" y="55"/>
                  </a:lnTo>
                  <a:lnTo>
                    <a:pt x="817" y="36"/>
                  </a:lnTo>
                  <a:lnTo>
                    <a:pt x="843" y="21"/>
                  </a:lnTo>
                  <a:lnTo>
                    <a:pt x="870" y="10"/>
                  </a:lnTo>
                  <a:lnTo>
                    <a:pt x="898" y="3"/>
                  </a:lnTo>
                  <a:lnTo>
                    <a:pt x="927" y="0"/>
                  </a:lnTo>
                  <a:lnTo>
                    <a:pt x="956" y="3"/>
                  </a:lnTo>
                  <a:lnTo>
                    <a:pt x="984" y="10"/>
                  </a:lnTo>
                  <a:lnTo>
                    <a:pt x="1010" y="21"/>
                  </a:lnTo>
                  <a:lnTo>
                    <a:pt x="1036" y="36"/>
                  </a:lnTo>
                  <a:lnTo>
                    <a:pt x="1059" y="55"/>
                  </a:lnTo>
                  <a:lnTo>
                    <a:pt x="1078" y="78"/>
                  </a:lnTo>
                  <a:lnTo>
                    <a:pt x="1093" y="102"/>
                  </a:lnTo>
                  <a:lnTo>
                    <a:pt x="1104" y="128"/>
                  </a:lnTo>
                  <a:lnTo>
                    <a:pt x="1111" y="155"/>
                  </a:lnTo>
                  <a:lnTo>
                    <a:pt x="1113" y="182"/>
                  </a:lnTo>
                  <a:lnTo>
                    <a:pt x="1112" y="210"/>
                  </a:lnTo>
                  <a:lnTo>
                    <a:pt x="1107" y="237"/>
                  </a:lnTo>
                  <a:lnTo>
                    <a:pt x="1097" y="264"/>
                  </a:lnTo>
                  <a:lnTo>
                    <a:pt x="1579" y="643"/>
                  </a:lnTo>
                  <a:lnTo>
                    <a:pt x="1607" y="631"/>
                  </a:lnTo>
                  <a:lnTo>
                    <a:pt x="1637" y="624"/>
                  </a:lnTo>
                  <a:lnTo>
                    <a:pt x="1667" y="622"/>
                  </a:lnTo>
                  <a:lnTo>
                    <a:pt x="1697" y="624"/>
                  </a:lnTo>
                  <a:lnTo>
                    <a:pt x="1727" y="631"/>
                  </a:lnTo>
                  <a:lnTo>
                    <a:pt x="1755" y="643"/>
                  </a:lnTo>
                  <a:lnTo>
                    <a:pt x="2237" y="264"/>
                  </a:lnTo>
                  <a:lnTo>
                    <a:pt x="2228" y="239"/>
                  </a:lnTo>
                  <a:lnTo>
                    <a:pt x="2222" y="214"/>
                  </a:lnTo>
                  <a:lnTo>
                    <a:pt x="2220" y="188"/>
                  </a:lnTo>
                  <a:lnTo>
                    <a:pt x="2223" y="158"/>
                  </a:lnTo>
                  <a:lnTo>
                    <a:pt x="2229" y="130"/>
                  </a:lnTo>
                  <a:lnTo>
                    <a:pt x="2240" y="103"/>
                  </a:lnTo>
                  <a:lnTo>
                    <a:pt x="2256" y="78"/>
                  </a:lnTo>
                  <a:lnTo>
                    <a:pt x="2275" y="55"/>
                  </a:lnTo>
                  <a:lnTo>
                    <a:pt x="2298" y="36"/>
                  </a:lnTo>
                  <a:lnTo>
                    <a:pt x="2323" y="21"/>
                  </a:lnTo>
                  <a:lnTo>
                    <a:pt x="2350" y="10"/>
                  </a:lnTo>
                  <a:lnTo>
                    <a:pt x="2378" y="3"/>
                  </a:lnTo>
                  <a:lnTo>
                    <a:pt x="24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78" name="Freeform 575"/>
          <p:cNvSpPr>
            <a:spLocks noEditPoints="1"/>
          </p:cNvSpPr>
          <p:nvPr/>
        </p:nvSpPr>
        <p:spPr bwMode="auto">
          <a:xfrm flipH="1">
            <a:off x="2466525" y="3757196"/>
            <a:ext cx="317954" cy="327754"/>
          </a:xfrm>
          <a:custGeom>
            <a:avLst/>
            <a:gdLst>
              <a:gd name="T0" fmla="*/ 212 w 3210"/>
              <a:gd name="T1" fmla="*/ 2996 h 3315"/>
              <a:gd name="T2" fmla="*/ 1660 w 3210"/>
              <a:gd name="T3" fmla="*/ 1793 h 3315"/>
              <a:gd name="T4" fmla="*/ 1738 w 3210"/>
              <a:gd name="T5" fmla="*/ 1587 h 3315"/>
              <a:gd name="T6" fmla="*/ 926 w 3210"/>
              <a:gd name="T7" fmla="*/ 1582 h 3315"/>
              <a:gd name="T8" fmla="*/ 1350 w 3210"/>
              <a:gd name="T9" fmla="*/ 2095 h 3315"/>
              <a:gd name="T10" fmla="*/ 2023 w 3210"/>
              <a:gd name="T11" fmla="*/ 2002 h 3315"/>
              <a:gd name="T12" fmla="*/ 2294 w 3210"/>
              <a:gd name="T13" fmla="*/ 1391 h 3315"/>
              <a:gd name="T14" fmla="*/ 1845 w 3210"/>
              <a:gd name="T15" fmla="*/ 1555 h 3315"/>
              <a:gd name="T16" fmla="*/ 1729 w 3210"/>
              <a:gd name="T17" fmla="*/ 1883 h 3315"/>
              <a:gd name="T18" fmla="*/ 1561 w 3210"/>
              <a:gd name="T19" fmla="*/ 1987 h 3315"/>
              <a:gd name="T20" fmla="*/ 1354 w 3210"/>
              <a:gd name="T21" fmla="*/ 1722 h 3315"/>
              <a:gd name="T22" fmla="*/ 1453 w 3210"/>
              <a:gd name="T23" fmla="*/ 1637 h 3315"/>
              <a:gd name="T24" fmla="*/ 1514 w 3210"/>
              <a:gd name="T25" fmla="*/ 1489 h 3315"/>
              <a:gd name="T26" fmla="*/ 111 w 3210"/>
              <a:gd name="T27" fmla="*/ 2809 h 3315"/>
              <a:gd name="T28" fmla="*/ 2597 w 3210"/>
              <a:gd name="T29" fmla="*/ 1848 h 3315"/>
              <a:gd name="T30" fmla="*/ 2002 w 3210"/>
              <a:gd name="T31" fmla="*/ 2444 h 3315"/>
              <a:gd name="T32" fmla="*/ 1136 w 3210"/>
              <a:gd name="T33" fmla="*/ 2412 h 3315"/>
              <a:gd name="T34" fmla="*/ 586 w 3210"/>
              <a:gd name="T35" fmla="*/ 1773 h 3315"/>
              <a:gd name="T36" fmla="*/ 1473 w 3210"/>
              <a:gd name="T37" fmla="*/ 1316 h 3315"/>
              <a:gd name="T38" fmla="*/ 647 w 3210"/>
              <a:gd name="T39" fmla="*/ 1450 h 3315"/>
              <a:gd name="T40" fmla="*/ 982 w 3210"/>
              <a:gd name="T41" fmla="*/ 2179 h 3315"/>
              <a:gd name="T42" fmla="*/ 1760 w 3210"/>
              <a:gd name="T43" fmla="*/ 2398 h 3315"/>
              <a:gd name="T44" fmla="*/ 2419 w 3210"/>
              <a:gd name="T45" fmla="*/ 1955 h 3315"/>
              <a:gd name="T46" fmla="*/ 2387 w 3210"/>
              <a:gd name="T47" fmla="*/ 1275 h 3315"/>
              <a:gd name="T48" fmla="*/ 2236 w 3210"/>
              <a:gd name="T49" fmla="*/ 1945 h 3315"/>
              <a:gd name="T50" fmla="*/ 1605 w 3210"/>
              <a:gd name="T51" fmla="*/ 2254 h 3315"/>
              <a:gd name="T52" fmla="*/ 974 w 3210"/>
              <a:gd name="T53" fmla="*/ 1945 h 3315"/>
              <a:gd name="T54" fmla="*/ 823 w 3210"/>
              <a:gd name="T55" fmla="*/ 1275 h 3315"/>
              <a:gd name="T56" fmla="*/ 3062 w 3210"/>
              <a:gd name="T57" fmla="*/ 1123 h 3315"/>
              <a:gd name="T58" fmla="*/ 1693 w 3210"/>
              <a:gd name="T59" fmla="*/ 867 h 3315"/>
              <a:gd name="T60" fmla="*/ 1528 w 3210"/>
              <a:gd name="T61" fmla="*/ 637 h 3315"/>
              <a:gd name="T62" fmla="*/ 1293 w 3210"/>
              <a:gd name="T63" fmla="*/ 418 h 3315"/>
              <a:gd name="T64" fmla="*/ 1196 w 3210"/>
              <a:gd name="T65" fmla="*/ 899 h 3315"/>
              <a:gd name="T66" fmla="*/ 1454 w 3210"/>
              <a:gd name="T67" fmla="*/ 821 h 3315"/>
              <a:gd name="T68" fmla="*/ 1557 w 3210"/>
              <a:gd name="T69" fmla="*/ 773 h 3315"/>
              <a:gd name="T70" fmla="*/ 1444 w 3210"/>
              <a:gd name="T71" fmla="*/ 507 h 3315"/>
              <a:gd name="T72" fmla="*/ 1605 w 3210"/>
              <a:gd name="T73" fmla="*/ 348 h 3315"/>
              <a:gd name="T74" fmla="*/ 1766 w 3210"/>
              <a:gd name="T75" fmla="*/ 507 h 3315"/>
              <a:gd name="T76" fmla="*/ 1702 w 3210"/>
              <a:gd name="T77" fmla="*/ 623 h 3315"/>
              <a:gd name="T78" fmla="*/ 1750 w 3210"/>
              <a:gd name="T79" fmla="*/ 755 h 3315"/>
              <a:gd name="T80" fmla="*/ 2013 w 3210"/>
              <a:gd name="T81" fmla="*/ 899 h 3315"/>
              <a:gd name="T82" fmla="*/ 1917 w 3210"/>
              <a:gd name="T83" fmla="*/ 418 h 3315"/>
              <a:gd name="T84" fmla="*/ 1421 w 3210"/>
              <a:gd name="T85" fmla="*/ 138 h 3315"/>
              <a:gd name="T86" fmla="*/ 999 w 3210"/>
              <a:gd name="T87" fmla="*/ 606 h 3315"/>
              <a:gd name="T88" fmla="*/ 1055 w 3210"/>
              <a:gd name="T89" fmla="*/ 782 h 3315"/>
              <a:gd name="T90" fmla="*/ 1297 w 3210"/>
              <a:gd name="T91" fmla="*/ 273 h 3315"/>
              <a:gd name="T92" fmla="*/ 1868 w 3210"/>
              <a:gd name="T93" fmla="*/ 245 h 3315"/>
              <a:gd name="T94" fmla="*/ 2157 w 3210"/>
              <a:gd name="T95" fmla="*/ 731 h 3315"/>
              <a:gd name="T96" fmla="*/ 2220 w 3210"/>
              <a:gd name="T97" fmla="*/ 668 h 3315"/>
              <a:gd name="T98" fmla="*/ 1846 w 3210"/>
              <a:gd name="T99" fmla="*/ 160 h 3315"/>
              <a:gd name="T100" fmla="*/ 1973 w 3210"/>
              <a:gd name="T101" fmla="*/ 100 h 3315"/>
              <a:gd name="T102" fmla="*/ 2331 w 3210"/>
              <a:gd name="T103" fmla="*/ 665 h 3315"/>
              <a:gd name="T104" fmla="*/ 3141 w 3210"/>
              <a:gd name="T105" fmla="*/ 1045 h 3315"/>
              <a:gd name="T106" fmla="*/ 3141 w 3210"/>
              <a:gd name="T107" fmla="*/ 3039 h 3315"/>
              <a:gd name="T108" fmla="*/ 2464 w 3210"/>
              <a:gd name="T109" fmla="*/ 3227 h 3315"/>
              <a:gd name="T110" fmla="*/ 745 w 3210"/>
              <a:gd name="T111" fmla="*/ 3292 h 3315"/>
              <a:gd name="T112" fmla="*/ 199 w 3210"/>
              <a:gd name="T113" fmla="*/ 3106 h 3315"/>
              <a:gd name="T114" fmla="*/ 3 w 3210"/>
              <a:gd name="T115" fmla="*/ 1175 h 3315"/>
              <a:gd name="T116" fmla="*/ 899 w 3210"/>
              <a:gd name="T117" fmla="*/ 916 h 3315"/>
              <a:gd name="T118" fmla="*/ 1047 w 3210"/>
              <a:gd name="T119" fmla="*/ 261 h 33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210" h="3315">
                <a:moveTo>
                  <a:pt x="1162" y="3109"/>
                </a:moveTo>
                <a:lnTo>
                  <a:pt x="1073" y="3204"/>
                </a:lnTo>
                <a:lnTo>
                  <a:pt x="2136" y="3204"/>
                </a:lnTo>
                <a:lnTo>
                  <a:pt x="2048" y="3109"/>
                </a:lnTo>
                <a:lnTo>
                  <a:pt x="1162" y="3109"/>
                </a:lnTo>
                <a:close/>
                <a:moveTo>
                  <a:pt x="120" y="2920"/>
                </a:moveTo>
                <a:lnTo>
                  <a:pt x="132" y="2942"/>
                </a:lnTo>
                <a:lnTo>
                  <a:pt x="148" y="2960"/>
                </a:lnTo>
                <a:lnTo>
                  <a:pt x="166" y="2977"/>
                </a:lnTo>
                <a:lnTo>
                  <a:pt x="188" y="2988"/>
                </a:lnTo>
                <a:lnTo>
                  <a:pt x="212" y="2996"/>
                </a:lnTo>
                <a:lnTo>
                  <a:pt x="238" y="2998"/>
                </a:lnTo>
                <a:lnTo>
                  <a:pt x="2972" y="2998"/>
                </a:lnTo>
                <a:lnTo>
                  <a:pt x="2998" y="2996"/>
                </a:lnTo>
                <a:lnTo>
                  <a:pt x="3022" y="2988"/>
                </a:lnTo>
                <a:lnTo>
                  <a:pt x="3043" y="2977"/>
                </a:lnTo>
                <a:lnTo>
                  <a:pt x="3062" y="2960"/>
                </a:lnTo>
                <a:lnTo>
                  <a:pt x="3078" y="2942"/>
                </a:lnTo>
                <a:lnTo>
                  <a:pt x="3089" y="2920"/>
                </a:lnTo>
                <a:lnTo>
                  <a:pt x="120" y="2920"/>
                </a:lnTo>
                <a:close/>
                <a:moveTo>
                  <a:pt x="1660" y="1516"/>
                </a:moveTo>
                <a:lnTo>
                  <a:pt x="1660" y="1793"/>
                </a:lnTo>
                <a:lnTo>
                  <a:pt x="1678" y="1785"/>
                </a:lnTo>
                <a:lnTo>
                  <a:pt x="1695" y="1774"/>
                </a:lnTo>
                <a:lnTo>
                  <a:pt x="1710" y="1761"/>
                </a:lnTo>
                <a:lnTo>
                  <a:pt x="1725" y="1742"/>
                </a:lnTo>
                <a:lnTo>
                  <a:pt x="1738" y="1722"/>
                </a:lnTo>
                <a:lnTo>
                  <a:pt x="1746" y="1701"/>
                </a:lnTo>
                <a:lnTo>
                  <a:pt x="1752" y="1679"/>
                </a:lnTo>
                <a:lnTo>
                  <a:pt x="1754" y="1654"/>
                </a:lnTo>
                <a:lnTo>
                  <a:pt x="1752" y="1631"/>
                </a:lnTo>
                <a:lnTo>
                  <a:pt x="1746" y="1608"/>
                </a:lnTo>
                <a:lnTo>
                  <a:pt x="1738" y="1587"/>
                </a:lnTo>
                <a:lnTo>
                  <a:pt x="1725" y="1567"/>
                </a:lnTo>
                <a:lnTo>
                  <a:pt x="1710" y="1549"/>
                </a:lnTo>
                <a:lnTo>
                  <a:pt x="1695" y="1535"/>
                </a:lnTo>
                <a:lnTo>
                  <a:pt x="1678" y="1525"/>
                </a:lnTo>
                <a:lnTo>
                  <a:pt x="1660" y="1516"/>
                </a:lnTo>
                <a:close/>
                <a:moveTo>
                  <a:pt x="936" y="1275"/>
                </a:moveTo>
                <a:lnTo>
                  <a:pt x="923" y="1332"/>
                </a:lnTo>
                <a:lnTo>
                  <a:pt x="916" y="1391"/>
                </a:lnTo>
                <a:lnTo>
                  <a:pt x="913" y="1450"/>
                </a:lnTo>
                <a:lnTo>
                  <a:pt x="917" y="1517"/>
                </a:lnTo>
                <a:lnTo>
                  <a:pt x="926" y="1582"/>
                </a:lnTo>
                <a:lnTo>
                  <a:pt x="941" y="1644"/>
                </a:lnTo>
                <a:lnTo>
                  <a:pt x="962" y="1705"/>
                </a:lnTo>
                <a:lnTo>
                  <a:pt x="988" y="1763"/>
                </a:lnTo>
                <a:lnTo>
                  <a:pt x="1019" y="1818"/>
                </a:lnTo>
                <a:lnTo>
                  <a:pt x="1054" y="1870"/>
                </a:lnTo>
                <a:lnTo>
                  <a:pt x="1094" y="1917"/>
                </a:lnTo>
                <a:lnTo>
                  <a:pt x="1139" y="1962"/>
                </a:lnTo>
                <a:lnTo>
                  <a:pt x="1187" y="2002"/>
                </a:lnTo>
                <a:lnTo>
                  <a:pt x="1238" y="2037"/>
                </a:lnTo>
                <a:lnTo>
                  <a:pt x="1293" y="2069"/>
                </a:lnTo>
                <a:lnTo>
                  <a:pt x="1350" y="2095"/>
                </a:lnTo>
                <a:lnTo>
                  <a:pt x="1411" y="2116"/>
                </a:lnTo>
                <a:lnTo>
                  <a:pt x="1474" y="2131"/>
                </a:lnTo>
                <a:lnTo>
                  <a:pt x="1539" y="2140"/>
                </a:lnTo>
                <a:lnTo>
                  <a:pt x="1605" y="2143"/>
                </a:lnTo>
                <a:lnTo>
                  <a:pt x="1671" y="2140"/>
                </a:lnTo>
                <a:lnTo>
                  <a:pt x="1736" y="2131"/>
                </a:lnTo>
                <a:lnTo>
                  <a:pt x="1798" y="2116"/>
                </a:lnTo>
                <a:lnTo>
                  <a:pt x="1859" y="2095"/>
                </a:lnTo>
                <a:lnTo>
                  <a:pt x="1916" y="2069"/>
                </a:lnTo>
                <a:lnTo>
                  <a:pt x="1972" y="2037"/>
                </a:lnTo>
                <a:lnTo>
                  <a:pt x="2023" y="2002"/>
                </a:lnTo>
                <a:lnTo>
                  <a:pt x="2071" y="1962"/>
                </a:lnTo>
                <a:lnTo>
                  <a:pt x="2114" y="1917"/>
                </a:lnTo>
                <a:lnTo>
                  <a:pt x="2155" y="1870"/>
                </a:lnTo>
                <a:lnTo>
                  <a:pt x="2191" y="1818"/>
                </a:lnTo>
                <a:lnTo>
                  <a:pt x="2221" y="1763"/>
                </a:lnTo>
                <a:lnTo>
                  <a:pt x="2247" y="1705"/>
                </a:lnTo>
                <a:lnTo>
                  <a:pt x="2269" y="1644"/>
                </a:lnTo>
                <a:lnTo>
                  <a:pt x="2284" y="1582"/>
                </a:lnTo>
                <a:lnTo>
                  <a:pt x="2293" y="1517"/>
                </a:lnTo>
                <a:lnTo>
                  <a:pt x="2296" y="1450"/>
                </a:lnTo>
                <a:lnTo>
                  <a:pt x="2294" y="1391"/>
                </a:lnTo>
                <a:lnTo>
                  <a:pt x="2286" y="1332"/>
                </a:lnTo>
                <a:lnTo>
                  <a:pt x="2274" y="1275"/>
                </a:lnTo>
                <a:lnTo>
                  <a:pt x="1660" y="1275"/>
                </a:lnTo>
                <a:lnTo>
                  <a:pt x="1660" y="1401"/>
                </a:lnTo>
                <a:lnTo>
                  <a:pt x="1696" y="1411"/>
                </a:lnTo>
                <a:lnTo>
                  <a:pt x="1729" y="1426"/>
                </a:lnTo>
                <a:lnTo>
                  <a:pt x="1760" y="1446"/>
                </a:lnTo>
                <a:lnTo>
                  <a:pt x="1788" y="1471"/>
                </a:lnTo>
                <a:lnTo>
                  <a:pt x="1810" y="1497"/>
                </a:lnTo>
                <a:lnTo>
                  <a:pt x="1830" y="1525"/>
                </a:lnTo>
                <a:lnTo>
                  <a:pt x="1845" y="1555"/>
                </a:lnTo>
                <a:lnTo>
                  <a:pt x="1855" y="1587"/>
                </a:lnTo>
                <a:lnTo>
                  <a:pt x="1862" y="1620"/>
                </a:lnTo>
                <a:lnTo>
                  <a:pt x="1864" y="1654"/>
                </a:lnTo>
                <a:lnTo>
                  <a:pt x="1862" y="1689"/>
                </a:lnTo>
                <a:lnTo>
                  <a:pt x="1855" y="1722"/>
                </a:lnTo>
                <a:lnTo>
                  <a:pt x="1845" y="1754"/>
                </a:lnTo>
                <a:lnTo>
                  <a:pt x="1830" y="1785"/>
                </a:lnTo>
                <a:lnTo>
                  <a:pt x="1810" y="1813"/>
                </a:lnTo>
                <a:lnTo>
                  <a:pt x="1788" y="1838"/>
                </a:lnTo>
                <a:lnTo>
                  <a:pt x="1760" y="1864"/>
                </a:lnTo>
                <a:lnTo>
                  <a:pt x="1729" y="1883"/>
                </a:lnTo>
                <a:lnTo>
                  <a:pt x="1696" y="1899"/>
                </a:lnTo>
                <a:lnTo>
                  <a:pt x="1660" y="1909"/>
                </a:lnTo>
                <a:lnTo>
                  <a:pt x="1660" y="1954"/>
                </a:lnTo>
                <a:lnTo>
                  <a:pt x="1657" y="1972"/>
                </a:lnTo>
                <a:lnTo>
                  <a:pt x="1649" y="1987"/>
                </a:lnTo>
                <a:lnTo>
                  <a:pt x="1637" y="1999"/>
                </a:lnTo>
                <a:lnTo>
                  <a:pt x="1622" y="2007"/>
                </a:lnTo>
                <a:lnTo>
                  <a:pt x="1605" y="2009"/>
                </a:lnTo>
                <a:lnTo>
                  <a:pt x="1588" y="2007"/>
                </a:lnTo>
                <a:lnTo>
                  <a:pt x="1572" y="1999"/>
                </a:lnTo>
                <a:lnTo>
                  <a:pt x="1561" y="1987"/>
                </a:lnTo>
                <a:lnTo>
                  <a:pt x="1553" y="1972"/>
                </a:lnTo>
                <a:lnTo>
                  <a:pt x="1550" y="1954"/>
                </a:lnTo>
                <a:lnTo>
                  <a:pt x="1550" y="1909"/>
                </a:lnTo>
                <a:lnTo>
                  <a:pt x="1514" y="1899"/>
                </a:lnTo>
                <a:lnTo>
                  <a:pt x="1481" y="1883"/>
                </a:lnTo>
                <a:lnTo>
                  <a:pt x="1450" y="1864"/>
                </a:lnTo>
                <a:lnTo>
                  <a:pt x="1422" y="1838"/>
                </a:lnTo>
                <a:lnTo>
                  <a:pt x="1399" y="1813"/>
                </a:lnTo>
                <a:lnTo>
                  <a:pt x="1380" y="1785"/>
                </a:lnTo>
                <a:lnTo>
                  <a:pt x="1365" y="1754"/>
                </a:lnTo>
                <a:lnTo>
                  <a:pt x="1354" y="1722"/>
                </a:lnTo>
                <a:lnTo>
                  <a:pt x="1348" y="1689"/>
                </a:lnTo>
                <a:lnTo>
                  <a:pt x="1345" y="1654"/>
                </a:lnTo>
                <a:lnTo>
                  <a:pt x="1348" y="1637"/>
                </a:lnTo>
                <a:lnTo>
                  <a:pt x="1356" y="1622"/>
                </a:lnTo>
                <a:lnTo>
                  <a:pt x="1368" y="1610"/>
                </a:lnTo>
                <a:lnTo>
                  <a:pt x="1383" y="1602"/>
                </a:lnTo>
                <a:lnTo>
                  <a:pt x="1401" y="1599"/>
                </a:lnTo>
                <a:lnTo>
                  <a:pt x="1419" y="1602"/>
                </a:lnTo>
                <a:lnTo>
                  <a:pt x="1434" y="1610"/>
                </a:lnTo>
                <a:lnTo>
                  <a:pt x="1446" y="1622"/>
                </a:lnTo>
                <a:lnTo>
                  <a:pt x="1453" y="1637"/>
                </a:lnTo>
                <a:lnTo>
                  <a:pt x="1456" y="1654"/>
                </a:lnTo>
                <a:lnTo>
                  <a:pt x="1458" y="1679"/>
                </a:lnTo>
                <a:lnTo>
                  <a:pt x="1463" y="1701"/>
                </a:lnTo>
                <a:lnTo>
                  <a:pt x="1472" y="1722"/>
                </a:lnTo>
                <a:lnTo>
                  <a:pt x="1484" y="1742"/>
                </a:lnTo>
                <a:lnTo>
                  <a:pt x="1499" y="1761"/>
                </a:lnTo>
                <a:lnTo>
                  <a:pt x="1515" y="1774"/>
                </a:lnTo>
                <a:lnTo>
                  <a:pt x="1531" y="1785"/>
                </a:lnTo>
                <a:lnTo>
                  <a:pt x="1550" y="1793"/>
                </a:lnTo>
                <a:lnTo>
                  <a:pt x="1550" y="1500"/>
                </a:lnTo>
                <a:lnTo>
                  <a:pt x="1514" y="1489"/>
                </a:lnTo>
                <a:lnTo>
                  <a:pt x="1481" y="1474"/>
                </a:lnTo>
                <a:lnTo>
                  <a:pt x="1450" y="1453"/>
                </a:lnTo>
                <a:lnTo>
                  <a:pt x="1422" y="1429"/>
                </a:lnTo>
                <a:lnTo>
                  <a:pt x="1399" y="1403"/>
                </a:lnTo>
                <a:lnTo>
                  <a:pt x="1379" y="1374"/>
                </a:lnTo>
                <a:lnTo>
                  <a:pt x="1364" y="1342"/>
                </a:lnTo>
                <a:lnTo>
                  <a:pt x="1353" y="1309"/>
                </a:lnTo>
                <a:lnTo>
                  <a:pt x="1347" y="1275"/>
                </a:lnTo>
                <a:lnTo>
                  <a:pt x="936" y="1275"/>
                </a:lnTo>
                <a:close/>
                <a:moveTo>
                  <a:pt x="111" y="1275"/>
                </a:moveTo>
                <a:lnTo>
                  <a:pt x="111" y="2809"/>
                </a:lnTo>
                <a:lnTo>
                  <a:pt x="3099" y="2809"/>
                </a:lnTo>
                <a:lnTo>
                  <a:pt x="3099" y="1275"/>
                </a:lnTo>
                <a:lnTo>
                  <a:pt x="2658" y="1275"/>
                </a:lnTo>
                <a:lnTo>
                  <a:pt x="2666" y="1333"/>
                </a:lnTo>
                <a:lnTo>
                  <a:pt x="2671" y="1391"/>
                </a:lnTo>
                <a:lnTo>
                  <a:pt x="2672" y="1450"/>
                </a:lnTo>
                <a:lnTo>
                  <a:pt x="2669" y="1533"/>
                </a:lnTo>
                <a:lnTo>
                  <a:pt x="2660" y="1615"/>
                </a:lnTo>
                <a:lnTo>
                  <a:pt x="2644" y="1696"/>
                </a:lnTo>
                <a:lnTo>
                  <a:pt x="2623" y="1773"/>
                </a:lnTo>
                <a:lnTo>
                  <a:pt x="2597" y="1848"/>
                </a:lnTo>
                <a:lnTo>
                  <a:pt x="2565" y="1921"/>
                </a:lnTo>
                <a:lnTo>
                  <a:pt x="2526" y="1991"/>
                </a:lnTo>
                <a:lnTo>
                  <a:pt x="2485" y="2056"/>
                </a:lnTo>
                <a:lnTo>
                  <a:pt x="2438" y="2120"/>
                </a:lnTo>
                <a:lnTo>
                  <a:pt x="2386" y="2179"/>
                </a:lnTo>
                <a:lnTo>
                  <a:pt x="2332" y="2234"/>
                </a:lnTo>
                <a:lnTo>
                  <a:pt x="2273" y="2286"/>
                </a:lnTo>
                <a:lnTo>
                  <a:pt x="2210" y="2332"/>
                </a:lnTo>
                <a:lnTo>
                  <a:pt x="2144" y="2375"/>
                </a:lnTo>
                <a:lnTo>
                  <a:pt x="2074" y="2412"/>
                </a:lnTo>
                <a:lnTo>
                  <a:pt x="2002" y="2444"/>
                </a:lnTo>
                <a:lnTo>
                  <a:pt x="1927" y="2472"/>
                </a:lnTo>
                <a:lnTo>
                  <a:pt x="1850" y="2493"/>
                </a:lnTo>
                <a:lnTo>
                  <a:pt x="1770" y="2509"/>
                </a:lnTo>
                <a:lnTo>
                  <a:pt x="1689" y="2518"/>
                </a:lnTo>
                <a:lnTo>
                  <a:pt x="1605" y="2521"/>
                </a:lnTo>
                <a:lnTo>
                  <a:pt x="1521" y="2518"/>
                </a:lnTo>
                <a:lnTo>
                  <a:pt x="1440" y="2509"/>
                </a:lnTo>
                <a:lnTo>
                  <a:pt x="1360" y="2493"/>
                </a:lnTo>
                <a:lnTo>
                  <a:pt x="1283" y="2472"/>
                </a:lnTo>
                <a:lnTo>
                  <a:pt x="1208" y="2444"/>
                </a:lnTo>
                <a:lnTo>
                  <a:pt x="1136" y="2412"/>
                </a:lnTo>
                <a:lnTo>
                  <a:pt x="1066" y="2375"/>
                </a:lnTo>
                <a:lnTo>
                  <a:pt x="1000" y="2332"/>
                </a:lnTo>
                <a:lnTo>
                  <a:pt x="937" y="2286"/>
                </a:lnTo>
                <a:lnTo>
                  <a:pt x="878" y="2234"/>
                </a:lnTo>
                <a:lnTo>
                  <a:pt x="823" y="2179"/>
                </a:lnTo>
                <a:lnTo>
                  <a:pt x="772" y="2120"/>
                </a:lnTo>
                <a:lnTo>
                  <a:pt x="725" y="2056"/>
                </a:lnTo>
                <a:lnTo>
                  <a:pt x="683" y="1991"/>
                </a:lnTo>
                <a:lnTo>
                  <a:pt x="645" y="1921"/>
                </a:lnTo>
                <a:lnTo>
                  <a:pt x="613" y="1848"/>
                </a:lnTo>
                <a:lnTo>
                  <a:pt x="586" y="1773"/>
                </a:lnTo>
                <a:lnTo>
                  <a:pt x="565" y="1696"/>
                </a:lnTo>
                <a:lnTo>
                  <a:pt x="550" y="1615"/>
                </a:lnTo>
                <a:lnTo>
                  <a:pt x="540" y="1533"/>
                </a:lnTo>
                <a:lnTo>
                  <a:pt x="537" y="1450"/>
                </a:lnTo>
                <a:lnTo>
                  <a:pt x="539" y="1391"/>
                </a:lnTo>
                <a:lnTo>
                  <a:pt x="544" y="1333"/>
                </a:lnTo>
                <a:lnTo>
                  <a:pt x="551" y="1275"/>
                </a:lnTo>
                <a:lnTo>
                  <a:pt x="111" y="1275"/>
                </a:lnTo>
                <a:close/>
                <a:moveTo>
                  <a:pt x="1459" y="1275"/>
                </a:moveTo>
                <a:lnTo>
                  <a:pt x="1465" y="1296"/>
                </a:lnTo>
                <a:lnTo>
                  <a:pt x="1473" y="1316"/>
                </a:lnTo>
                <a:lnTo>
                  <a:pt x="1485" y="1334"/>
                </a:lnTo>
                <a:lnTo>
                  <a:pt x="1499" y="1350"/>
                </a:lnTo>
                <a:lnTo>
                  <a:pt x="1515" y="1365"/>
                </a:lnTo>
                <a:lnTo>
                  <a:pt x="1531" y="1376"/>
                </a:lnTo>
                <a:lnTo>
                  <a:pt x="1550" y="1384"/>
                </a:lnTo>
                <a:lnTo>
                  <a:pt x="1550" y="1275"/>
                </a:lnTo>
                <a:lnTo>
                  <a:pt x="1459" y="1275"/>
                </a:lnTo>
                <a:close/>
                <a:moveTo>
                  <a:pt x="664" y="1275"/>
                </a:moveTo>
                <a:lnTo>
                  <a:pt x="654" y="1332"/>
                </a:lnTo>
                <a:lnTo>
                  <a:pt x="649" y="1391"/>
                </a:lnTo>
                <a:lnTo>
                  <a:pt x="647" y="1450"/>
                </a:lnTo>
                <a:lnTo>
                  <a:pt x="650" y="1528"/>
                </a:lnTo>
                <a:lnTo>
                  <a:pt x="660" y="1606"/>
                </a:lnTo>
                <a:lnTo>
                  <a:pt x="676" y="1681"/>
                </a:lnTo>
                <a:lnTo>
                  <a:pt x="696" y="1753"/>
                </a:lnTo>
                <a:lnTo>
                  <a:pt x="723" y="1823"/>
                </a:lnTo>
                <a:lnTo>
                  <a:pt x="754" y="1891"/>
                </a:lnTo>
                <a:lnTo>
                  <a:pt x="791" y="1955"/>
                </a:lnTo>
                <a:lnTo>
                  <a:pt x="833" y="2017"/>
                </a:lnTo>
                <a:lnTo>
                  <a:pt x="878" y="2075"/>
                </a:lnTo>
                <a:lnTo>
                  <a:pt x="928" y="2129"/>
                </a:lnTo>
                <a:lnTo>
                  <a:pt x="982" y="2179"/>
                </a:lnTo>
                <a:lnTo>
                  <a:pt x="1040" y="2225"/>
                </a:lnTo>
                <a:lnTo>
                  <a:pt x="1101" y="2267"/>
                </a:lnTo>
                <a:lnTo>
                  <a:pt x="1165" y="2303"/>
                </a:lnTo>
                <a:lnTo>
                  <a:pt x="1232" y="2335"/>
                </a:lnTo>
                <a:lnTo>
                  <a:pt x="1303" y="2361"/>
                </a:lnTo>
                <a:lnTo>
                  <a:pt x="1375" y="2383"/>
                </a:lnTo>
                <a:lnTo>
                  <a:pt x="1450" y="2398"/>
                </a:lnTo>
                <a:lnTo>
                  <a:pt x="1526" y="2407"/>
                </a:lnTo>
                <a:lnTo>
                  <a:pt x="1605" y="2411"/>
                </a:lnTo>
                <a:lnTo>
                  <a:pt x="1684" y="2407"/>
                </a:lnTo>
                <a:lnTo>
                  <a:pt x="1760" y="2398"/>
                </a:lnTo>
                <a:lnTo>
                  <a:pt x="1835" y="2383"/>
                </a:lnTo>
                <a:lnTo>
                  <a:pt x="1907" y="2361"/>
                </a:lnTo>
                <a:lnTo>
                  <a:pt x="1978" y="2335"/>
                </a:lnTo>
                <a:lnTo>
                  <a:pt x="2044" y="2303"/>
                </a:lnTo>
                <a:lnTo>
                  <a:pt x="2108" y="2267"/>
                </a:lnTo>
                <a:lnTo>
                  <a:pt x="2170" y="2225"/>
                </a:lnTo>
                <a:lnTo>
                  <a:pt x="2227" y="2179"/>
                </a:lnTo>
                <a:lnTo>
                  <a:pt x="2282" y="2129"/>
                </a:lnTo>
                <a:lnTo>
                  <a:pt x="2332" y="2075"/>
                </a:lnTo>
                <a:lnTo>
                  <a:pt x="2377" y="2017"/>
                </a:lnTo>
                <a:lnTo>
                  <a:pt x="2419" y="1955"/>
                </a:lnTo>
                <a:lnTo>
                  <a:pt x="2455" y="1891"/>
                </a:lnTo>
                <a:lnTo>
                  <a:pt x="2487" y="1823"/>
                </a:lnTo>
                <a:lnTo>
                  <a:pt x="2513" y="1753"/>
                </a:lnTo>
                <a:lnTo>
                  <a:pt x="2534" y="1681"/>
                </a:lnTo>
                <a:lnTo>
                  <a:pt x="2549" y="1606"/>
                </a:lnTo>
                <a:lnTo>
                  <a:pt x="2560" y="1528"/>
                </a:lnTo>
                <a:lnTo>
                  <a:pt x="2563" y="1450"/>
                </a:lnTo>
                <a:lnTo>
                  <a:pt x="2561" y="1391"/>
                </a:lnTo>
                <a:lnTo>
                  <a:pt x="2556" y="1332"/>
                </a:lnTo>
                <a:lnTo>
                  <a:pt x="2546" y="1275"/>
                </a:lnTo>
                <a:lnTo>
                  <a:pt x="2387" y="1275"/>
                </a:lnTo>
                <a:lnTo>
                  <a:pt x="2397" y="1332"/>
                </a:lnTo>
                <a:lnTo>
                  <a:pt x="2404" y="1391"/>
                </a:lnTo>
                <a:lnTo>
                  <a:pt x="2406" y="1450"/>
                </a:lnTo>
                <a:lnTo>
                  <a:pt x="2403" y="1519"/>
                </a:lnTo>
                <a:lnTo>
                  <a:pt x="2394" y="1587"/>
                </a:lnTo>
                <a:lnTo>
                  <a:pt x="2380" y="1652"/>
                </a:lnTo>
                <a:lnTo>
                  <a:pt x="2361" y="1716"/>
                </a:lnTo>
                <a:lnTo>
                  <a:pt x="2337" y="1778"/>
                </a:lnTo>
                <a:lnTo>
                  <a:pt x="2308" y="1836"/>
                </a:lnTo>
                <a:lnTo>
                  <a:pt x="2274" y="1893"/>
                </a:lnTo>
                <a:lnTo>
                  <a:pt x="2236" y="1945"/>
                </a:lnTo>
                <a:lnTo>
                  <a:pt x="2194" y="1995"/>
                </a:lnTo>
                <a:lnTo>
                  <a:pt x="2148" y="2041"/>
                </a:lnTo>
                <a:lnTo>
                  <a:pt x="2098" y="2083"/>
                </a:lnTo>
                <a:lnTo>
                  <a:pt x="2046" y="2121"/>
                </a:lnTo>
                <a:lnTo>
                  <a:pt x="1991" y="2155"/>
                </a:lnTo>
                <a:lnTo>
                  <a:pt x="1931" y="2185"/>
                </a:lnTo>
                <a:lnTo>
                  <a:pt x="1871" y="2209"/>
                </a:lnTo>
                <a:lnTo>
                  <a:pt x="1807" y="2228"/>
                </a:lnTo>
                <a:lnTo>
                  <a:pt x="1741" y="2242"/>
                </a:lnTo>
                <a:lnTo>
                  <a:pt x="1673" y="2251"/>
                </a:lnTo>
                <a:lnTo>
                  <a:pt x="1605" y="2254"/>
                </a:lnTo>
                <a:lnTo>
                  <a:pt x="1536" y="2251"/>
                </a:lnTo>
                <a:lnTo>
                  <a:pt x="1468" y="2242"/>
                </a:lnTo>
                <a:lnTo>
                  <a:pt x="1403" y="2228"/>
                </a:lnTo>
                <a:lnTo>
                  <a:pt x="1339" y="2209"/>
                </a:lnTo>
                <a:lnTo>
                  <a:pt x="1278" y="2185"/>
                </a:lnTo>
                <a:lnTo>
                  <a:pt x="1219" y="2155"/>
                </a:lnTo>
                <a:lnTo>
                  <a:pt x="1164" y="2121"/>
                </a:lnTo>
                <a:lnTo>
                  <a:pt x="1111" y="2083"/>
                </a:lnTo>
                <a:lnTo>
                  <a:pt x="1061" y="2041"/>
                </a:lnTo>
                <a:lnTo>
                  <a:pt x="1016" y="1995"/>
                </a:lnTo>
                <a:lnTo>
                  <a:pt x="974" y="1945"/>
                </a:lnTo>
                <a:lnTo>
                  <a:pt x="935" y="1893"/>
                </a:lnTo>
                <a:lnTo>
                  <a:pt x="902" y="1836"/>
                </a:lnTo>
                <a:lnTo>
                  <a:pt x="873" y="1778"/>
                </a:lnTo>
                <a:lnTo>
                  <a:pt x="849" y="1716"/>
                </a:lnTo>
                <a:lnTo>
                  <a:pt x="829" y="1652"/>
                </a:lnTo>
                <a:lnTo>
                  <a:pt x="815" y="1587"/>
                </a:lnTo>
                <a:lnTo>
                  <a:pt x="807" y="1519"/>
                </a:lnTo>
                <a:lnTo>
                  <a:pt x="804" y="1450"/>
                </a:lnTo>
                <a:lnTo>
                  <a:pt x="806" y="1391"/>
                </a:lnTo>
                <a:lnTo>
                  <a:pt x="812" y="1332"/>
                </a:lnTo>
                <a:lnTo>
                  <a:pt x="823" y="1275"/>
                </a:lnTo>
                <a:lnTo>
                  <a:pt x="664" y="1275"/>
                </a:lnTo>
                <a:close/>
                <a:moveTo>
                  <a:pt x="238" y="1086"/>
                </a:moveTo>
                <a:lnTo>
                  <a:pt x="212" y="1089"/>
                </a:lnTo>
                <a:lnTo>
                  <a:pt x="188" y="1096"/>
                </a:lnTo>
                <a:lnTo>
                  <a:pt x="166" y="1108"/>
                </a:lnTo>
                <a:lnTo>
                  <a:pt x="148" y="1123"/>
                </a:lnTo>
                <a:lnTo>
                  <a:pt x="132" y="1142"/>
                </a:lnTo>
                <a:lnTo>
                  <a:pt x="120" y="1164"/>
                </a:lnTo>
                <a:lnTo>
                  <a:pt x="3089" y="1164"/>
                </a:lnTo>
                <a:lnTo>
                  <a:pt x="3078" y="1142"/>
                </a:lnTo>
                <a:lnTo>
                  <a:pt x="3062" y="1123"/>
                </a:lnTo>
                <a:lnTo>
                  <a:pt x="3043" y="1108"/>
                </a:lnTo>
                <a:lnTo>
                  <a:pt x="3022" y="1096"/>
                </a:lnTo>
                <a:lnTo>
                  <a:pt x="2998" y="1089"/>
                </a:lnTo>
                <a:lnTo>
                  <a:pt x="2972" y="1086"/>
                </a:lnTo>
                <a:lnTo>
                  <a:pt x="238" y="1086"/>
                </a:lnTo>
                <a:close/>
                <a:moveTo>
                  <a:pt x="1652" y="794"/>
                </a:moveTo>
                <a:lnTo>
                  <a:pt x="1652" y="940"/>
                </a:lnTo>
                <a:lnTo>
                  <a:pt x="1669" y="927"/>
                </a:lnTo>
                <a:lnTo>
                  <a:pt x="1682" y="910"/>
                </a:lnTo>
                <a:lnTo>
                  <a:pt x="1690" y="890"/>
                </a:lnTo>
                <a:lnTo>
                  <a:pt x="1693" y="867"/>
                </a:lnTo>
                <a:lnTo>
                  <a:pt x="1690" y="844"/>
                </a:lnTo>
                <a:lnTo>
                  <a:pt x="1682" y="824"/>
                </a:lnTo>
                <a:lnTo>
                  <a:pt x="1669" y="807"/>
                </a:lnTo>
                <a:lnTo>
                  <a:pt x="1652" y="794"/>
                </a:lnTo>
                <a:close/>
                <a:moveTo>
                  <a:pt x="1557" y="521"/>
                </a:moveTo>
                <a:lnTo>
                  <a:pt x="1541" y="535"/>
                </a:lnTo>
                <a:lnTo>
                  <a:pt x="1528" y="553"/>
                </a:lnTo>
                <a:lnTo>
                  <a:pt x="1520" y="573"/>
                </a:lnTo>
                <a:lnTo>
                  <a:pt x="1517" y="595"/>
                </a:lnTo>
                <a:lnTo>
                  <a:pt x="1520" y="617"/>
                </a:lnTo>
                <a:lnTo>
                  <a:pt x="1528" y="637"/>
                </a:lnTo>
                <a:lnTo>
                  <a:pt x="1541" y="655"/>
                </a:lnTo>
                <a:lnTo>
                  <a:pt x="1557" y="669"/>
                </a:lnTo>
                <a:lnTo>
                  <a:pt x="1557" y="521"/>
                </a:lnTo>
                <a:close/>
                <a:moveTo>
                  <a:pt x="1605" y="289"/>
                </a:moveTo>
                <a:lnTo>
                  <a:pt x="1554" y="292"/>
                </a:lnTo>
                <a:lnTo>
                  <a:pt x="1503" y="300"/>
                </a:lnTo>
                <a:lnTo>
                  <a:pt x="1456" y="314"/>
                </a:lnTo>
                <a:lnTo>
                  <a:pt x="1411" y="333"/>
                </a:lnTo>
                <a:lnTo>
                  <a:pt x="1368" y="358"/>
                </a:lnTo>
                <a:lnTo>
                  <a:pt x="1329" y="386"/>
                </a:lnTo>
                <a:lnTo>
                  <a:pt x="1293" y="418"/>
                </a:lnTo>
                <a:lnTo>
                  <a:pt x="1261" y="455"/>
                </a:lnTo>
                <a:lnTo>
                  <a:pt x="1232" y="494"/>
                </a:lnTo>
                <a:lnTo>
                  <a:pt x="1208" y="536"/>
                </a:lnTo>
                <a:lnTo>
                  <a:pt x="1189" y="582"/>
                </a:lnTo>
                <a:lnTo>
                  <a:pt x="1175" y="629"/>
                </a:lnTo>
                <a:lnTo>
                  <a:pt x="1167" y="680"/>
                </a:lnTo>
                <a:lnTo>
                  <a:pt x="1164" y="731"/>
                </a:lnTo>
                <a:lnTo>
                  <a:pt x="1166" y="775"/>
                </a:lnTo>
                <a:lnTo>
                  <a:pt x="1172" y="817"/>
                </a:lnTo>
                <a:lnTo>
                  <a:pt x="1182" y="859"/>
                </a:lnTo>
                <a:lnTo>
                  <a:pt x="1196" y="899"/>
                </a:lnTo>
                <a:lnTo>
                  <a:pt x="1214" y="938"/>
                </a:lnTo>
                <a:lnTo>
                  <a:pt x="1236" y="975"/>
                </a:lnTo>
                <a:lnTo>
                  <a:pt x="1456" y="975"/>
                </a:lnTo>
                <a:lnTo>
                  <a:pt x="1442" y="952"/>
                </a:lnTo>
                <a:lnTo>
                  <a:pt x="1431" y="925"/>
                </a:lnTo>
                <a:lnTo>
                  <a:pt x="1424" y="897"/>
                </a:lnTo>
                <a:lnTo>
                  <a:pt x="1422" y="867"/>
                </a:lnTo>
                <a:lnTo>
                  <a:pt x="1424" y="852"/>
                </a:lnTo>
                <a:lnTo>
                  <a:pt x="1431" y="838"/>
                </a:lnTo>
                <a:lnTo>
                  <a:pt x="1441" y="828"/>
                </a:lnTo>
                <a:lnTo>
                  <a:pt x="1454" y="821"/>
                </a:lnTo>
                <a:lnTo>
                  <a:pt x="1469" y="819"/>
                </a:lnTo>
                <a:lnTo>
                  <a:pt x="1484" y="821"/>
                </a:lnTo>
                <a:lnTo>
                  <a:pt x="1497" y="828"/>
                </a:lnTo>
                <a:lnTo>
                  <a:pt x="1507" y="838"/>
                </a:lnTo>
                <a:lnTo>
                  <a:pt x="1514" y="852"/>
                </a:lnTo>
                <a:lnTo>
                  <a:pt x="1517" y="867"/>
                </a:lnTo>
                <a:lnTo>
                  <a:pt x="1520" y="890"/>
                </a:lnTo>
                <a:lnTo>
                  <a:pt x="1528" y="910"/>
                </a:lnTo>
                <a:lnTo>
                  <a:pt x="1541" y="927"/>
                </a:lnTo>
                <a:lnTo>
                  <a:pt x="1557" y="941"/>
                </a:lnTo>
                <a:lnTo>
                  <a:pt x="1557" y="773"/>
                </a:lnTo>
                <a:lnTo>
                  <a:pt x="1528" y="763"/>
                </a:lnTo>
                <a:lnTo>
                  <a:pt x="1503" y="747"/>
                </a:lnTo>
                <a:lnTo>
                  <a:pt x="1480" y="729"/>
                </a:lnTo>
                <a:lnTo>
                  <a:pt x="1460" y="708"/>
                </a:lnTo>
                <a:lnTo>
                  <a:pt x="1444" y="683"/>
                </a:lnTo>
                <a:lnTo>
                  <a:pt x="1432" y="656"/>
                </a:lnTo>
                <a:lnTo>
                  <a:pt x="1424" y="626"/>
                </a:lnTo>
                <a:lnTo>
                  <a:pt x="1422" y="595"/>
                </a:lnTo>
                <a:lnTo>
                  <a:pt x="1424" y="564"/>
                </a:lnTo>
                <a:lnTo>
                  <a:pt x="1432" y="534"/>
                </a:lnTo>
                <a:lnTo>
                  <a:pt x="1444" y="507"/>
                </a:lnTo>
                <a:lnTo>
                  <a:pt x="1460" y="482"/>
                </a:lnTo>
                <a:lnTo>
                  <a:pt x="1480" y="461"/>
                </a:lnTo>
                <a:lnTo>
                  <a:pt x="1503" y="442"/>
                </a:lnTo>
                <a:lnTo>
                  <a:pt x="1528" y="427"/>
                </a:lnTo>
                <a:lnTo>
                  <a:pt x="1557" y="417"/>
                </a:lnTo>
                <a:lnTo>
                  <a:pt x="1557" y="396"/>
                </a:lnTo>
                <a:lnTo>
                  <a:pt x="1560" y="381"/>
                </a:lnTo>
                <a:lnTo>
                  <a:pt x="1567" y="368"/>
                </a:lnTo>
                <a:lnTo>
                  <a:pt x="1577" y="358"/>
                </a:lnTo>
                <a:lnTo>
                  <a:pt x="1590" y="351"/>
                </a:lnTo>
                <a:lnTo>
                  <a:pt x="1605" y="348"/>
                </a:lnTo>
                <a:lnTo>
                  <a:pt x="1620" y="351"/>
                </a:lnTo>
                <a:lnTo>
                  <a:pt x="1633" y="358"/>
                </a:lnTo>
                <a:lnTo>
                  <a:pt x="1643" y="368"/>
                </a:lnTo>
                <a:lnTo>
                  <a:pt x="1650" y="381"/>
                </a:lnTo>
                <a:lnTo>
                  <a:pt x="1652" y="396"/>
                </a:lnTo>
                <a:lnTo>
                  <a:pt x="1652" y="417"/>
                </a:lnTo>
                <a:lnTo>
                  <a:pt x="1681" y="427"/>
                </a:lnTo>
                <a:lnTo>
                  <a:pt x="1707" y="442"/>
                </a:lnTo>
                <a:lnTo>
                  <a:pt x="1730" y="461"/>
                </a:lnTo>
                <a:lnTo>
                  <a:pt x="1750" y="482"/>
                </a:lnTo>
                <a:lnTo>
                  <a:pt x="1766" y="507"/>
                </a:lnTo>
                <a:lnTo>
                  <a:pt x="1778" y="534"/>
                </a:lnTo>
                <a:lnTo>
                  <a:pt x="1785" y="564"/>
                </a:lnTo>
                <a:lnTo>
                  <a:pt x="1788" y="595"/>
                </a:lnTo>
                <a:lnTo>
                  <a:pt x="1786" y="610"/>
                </a:lnTo>
                <a:lnTo>
                  <a:pt x="1779" y="623"/>
                </a:lnTo>
                <a:lnTo>
                  <a:pt x="1769" y="633"/>
                </a:lnTo>
                <a:lnTo>
                  <a:pt x="1756" y="640"/>
                </a:lnTo>
                <a:lnTo>
                  <a:pt x="1741" y="643"/>
                </a:lnTo>
                <a:lnTo>
                  <a:pt x="1726" y="640"/>
                </a:lnTo>
                <a:lnTo>
                  <a:pt x="1712" y="633"/>
                </a:lnTo>
                <a:lnTo>
                  <a:pt x="1702" y="623"/>
                </a:lnTo>
                <a:lnTo>
                  <a:pt x="1695" y="610"/>
                </a:lnTo>
                <a:lnTo>
                  <a:pt x="1693" y="595"/>
                </a:lnTo>
                <a:lnTo>
                  <a:pt x="1690" y="573"/>
                </a:lnTo>
                <a:lnTo>
                  <a:pt x="1682" y="553"/>
                </a:lnTo>
                <a:lnTo>
                  <a:pt x="1669" y="535"/>
                </a:lnTo>
                <a:lnTo>
                  <a:pt x="1652" y="521"/>
                </a:lnTo>
                <a:lnTo>
                  <a:pt x="1652" y="690"/>
                </a:lnTo>
                <a:lnTo>
                  <a:pt x="1681" y="700"/>
                </a:lnTo>
                <a:lnTo>
                  <a:pt x="1707" y="714"/>
                </a:lnTo>
                <a:lnTo>
                  <a:pt x="1730" y="732"/>
                </a:lnTo>
                <a:lnTo>
                  <a:pt x="1750" y="755"/>
                </a:lnTo>
                <a:lnTo>
                  <a:pt x="1766" y="779"/>
                </a:lnTo>
                <a:lnTo>
                  <a:pt x="1778" y="807"/>
                </a:lnTo>
                <a:lnTo>
                  <a:pt x="1785" y="836"/>
                </a:lnTo>
                <a:lnTo>
                  <a:pt x="1788" y="867"/>
                </a:lnTo>
                <a:lnTo>
                  <a:pt x="1786" y="897"/>
                </a:lnTo>
                <a:lnTo>
                  <a:pt x="1779" y="925"/>
                </a:lnTo>
                <a:lnTo>
                  <a:pt x="1768" y="952"/>
                </a:lnTo>
                <a:lnTo>
                  <a:pt x="1753" y="975"/>
                </a:lnTo>
                <a:lnTo>
                  <a:pt x="1973" y="975"/>
                </a:lnTo>
                <a:lnTo>
                  <a:pt x="1995" y="938"/>
                </a:lnTo>
                <a:lnTo>
                  <a:pt x="2013" y="899"/>
                </a:lnTo>
                <a:lnTo>
                  <a:pt x="2028" y="859"/>
                </a:lnTo>
                <a:lnTo>
                  <a:pt x="2038" y="817"/>
                </a:lnTo>
                <a:lnTo>
                  <a:pt x="2044" y="775"/>
                </a:lnTo>
                <a:lnTo>
                  <a:pt x="2046" y="731"/>
                </a:lnTo>
                <a:lnTo>
                  <a:pt x="2043" y="680"/>
                </a:lnTo>
                <a:lnTo>
                  <a:pt x="2034" y="629"/>
                </a:lnTo>
                <a:lnTo>
                  <a:pt x="2020" y="582"/>
                </a:lnTo>
                <a:lnTo>
                  <a:pt x="2001" y="536"/>
                </a:lnTo>
                <a:lnTo>
                  <a:pt x="1978" y="494"/>
                </a:lnTo>
                <a:lnTo>
                  <a:pt x="1949" y="455"/>
                </a:lnTo>
                <a:lnTo>
                  <a:pt x="1917" y="418"/>
                </a:lnTo>
                <a:lnTo>
                  <a:pt x="1881" y="386"/>
                </a:lnTo>
                <a:lnTo>
                  <a:pt x="1842" y="358"/>
                </a:lnTo>
                <a:lnTo>
                  <a:pt x="1798" y="333"/>
                </a:lnTo>
                <a:lnTo>
                  <a:pt x="1753" y="314"/>
                </a:lnTo>
                <a:lnTo>
                  <a:pt x="1706" y="300"/>
                </a:lnTo>
                <a:lnTo>
                  <a:pt x="1656" y="292"/>
                </a:lnTo>
                <a:lnTo>
                  <a:pt x="1605" y="289"/>
                </a:lnTo>
                <a:close/>
                <a:moveTo>
                  <a:pt x="1605" y="111"/>
                </a:moveTo>
                <a:lnTo>
                  <a:pt x="1542" y="114"/>
                </a:lnTo>
                <a:lnTo>
                  <a:pt x="1480" y="123"/>
                </a:lnTo>
                <a:lnTo>
                  <a:pt x="1421" y="138"/>
                </a:lnTo>
                <a:lnTo>
                  <a:pt x="1364" y="160"/>
                </a:lnTo>
                <a:lnTo>
                  <a:pt x="1310" y="186"/>
                </a:lnTo>
                <a:lnTo>
                  <a:pt x="1260" y="217"/>
                </a:lnTo>
                <a:lnTo>
                  <a:pt x="1211" y="253"/>
                </a:lnTo>
                <a:lnTo>
                  <a:pt x="1168" y="293"/>
                </a:lnTo>
                <a:lnTo>
                  <a:pt x="1128" y="336"/>
                </a:lnTo>
                <a:lnTo>
                  <a:pt x="1092" y="385"/>
                </a:lnTo>
                <a:lnTo>
                  <a:pt x="1061" y="435"/>
                </a:lnTo>
                <a:lnTo>
                  <a:pt x="1035" y="490"/>
                </a:lnTo>
                <a:lnTo>
                  <a:pt x="1014" y="547"/>
                </a:lnTo>
                <a:lnTo>
                  <a:pt x="999" y="606"/>
                </a:lnTo>
                <a:lnTo>
                  <a:pt x="990" y="668"/>
                </a:lnTo>
                <a:lnTo>
                  <a:pt x="987" y="731"/>
                </a:lnTo>
                <a:lnTo>
                  <a:pt x="990" y="794"/>
                </a:lnTo>
                <a:lnTo>
                  <a:pt x="999" y="857"/>
                </a:lnTo>
                <a:lnTo>
                  <a:pt x="1015" y="916"/>
                </a:lnTo>
                <a:lnTo>
                  <a:pt x="1036" y="975"/>
                </a:lnTo>
                <a:lnTo>
                  <a:pt x="1110" y="975"/>
                </a:lnTo>
                <a:lnTo>
                  <a:pt x="1089" y="929"/>
                </a:lnTo>
                <a:lnTo>
                  <a:pt x="1073" y="882"/>
                </a:lnTo>
                <a:lnTo>
                  <a:pt x="1062" y="832"/>
                </a:lnTo>
                <a:lnTo>
                  <a:pt x="1055" y="782"/>
                </a:lnTo>
                <a:lnTo>
                  <a:pt x="1053" y="731"/>
                </a:lnTo>
                <a:lnTo>
                  <a:pt x="1056" y="675"/>
                </a:lnTo>
                <a:lnTo>
                  <a:pt x="1064" y="620"/>
                </a:lnTo>
                <a:lnTo>
                  <a:pt x="1078" y="567"/>
                </a:lnTo>
                <a:lnTo>
                  <a:pt x="1097" y="516"/>
                </a:lnTo>
                <a:lnTo>
                  <a:pt x="1120" y="468"/>
                </a:lnTo>
                <a:lnTo>
                  <a:pt x="1148" y="422"/>
                </a:lnTo>
                <a:lnTo>
                  <a:pt x="1179" y="379"/>
                </a:lnTo>
                <a:lnTo>
                  <a:pt x="1215" y="340"/>
                </a:lnTo>
                <a:lnTo>
                  <a:pt x="1255" y="304"/>
                </a:lnTo>
                <a:lnTo>
                  <a:pt x="1297" y="273"/>
                </a:lnTo>
                <a:lnTo>
                  <a:pt x="1342" y="245"/>
                </a:lnTo>
                <a:lnTo>
                  <a:pt x="1391" y="221"/>
                </a:lnTo>
                <a:lnTo>
                  <a:pt x="1441" y="203"/>
                </a:lnTo>
                <a:lnTo>
                  <a:pt x="1494" y="189"/>
                </a:lnTo>
                <a:lnTo>
                  <a:pt x="1549" y="181"/>
                </a:lnTo>
                <a:lnTo>
                  <a:pt x="1605" y="178"/>
                </a:lnTo>
                <a:lnTo>
                  <a:pt x="1661" y="181"/>
                </a:lnTo>
                <a:lnTo>
                  <a:pt x="1716" y="189"/>
                </a:lnTo>
                <a:lnTo>
                  <a:pt x="1769" y="203"/>
                </a:lnTo>
                <a:lnTo>
                  <a:pt x="1819" y="221"/>
                </a:lnTo>
                <a:lnTo>
                  <a:pt x="1868" y="245"/>
                </a:lnTo>
                <a:lnTo>
                  <a:pt x="1913" y="273"/>
                </a:lnTo>
                <a:lnTo>
                  <a:pt x="1955" y="304"/>
                </a:lnTo>
                <a:lnTo>
                  <a:pt x="1995" y="340"/>
                </a:lnTo>
                <a:lnTo>
                  <a:pt x="2030" y="379"/>
                </a:lnTo>
                <a:lnTo>
                  <a:pt x="2062" y="422"/>
                </a:lnTo>
                <a:lnTo>
                  <a:pt x="2089" y="468"/>
                </a:lnTo>
                <a:lnTo>
                  <a:pt x="2113" y="516"/>
                </a:lnTo>
                <a:lnTo>
                  <a:pt x="2132" y="567"/>
                </a:lnTo>
                <a:lnTo>
                  <a:pt x="2146" y="620"/>
                </a:lnTo>
                <a:lnTo>
                  <a:pt x="2154" y="675"/>
                </a:lnTo>
                <a:lnTo>
                  <a:pt x="2157" y="731"/>
                </a:lnTo>
                <a:lnTo>
                  <a:pt x="2154" y="782"/>
                </a:lnTo>
                <a:lnTo>
                  <a:pt x="2148" y="832"/>
                </a:lnTo>
                <a:lnTo>
                  <a:pt x="2136" y="882"/>
                </a:lnTo>
                <a:lnTo>
                  <a:pt x="2121" y="929"/>
                </a:lnTo>
                <a:lnTo>
                  <a:pt x="2100" y="975"/>
                </a:lnTo>
                <a:lnTo>
                  <a:pt x="2174" y="975"/>
                </a:lnTo>
                <a:lnTo>
                  <a:pt x="2195" y="916"/>
                </a:lnTo>
                <a:lnTo>
                  <a:pt x="2210" y="857"/>
                </a:lnTo>
                <a:lnTo>
                  <a:pt x="2220" y="794"/>
                </a:lnTo>
                <a:lnTo>
                  <a:pt x="2223" y="731"/>
                </a:lnTo>
                <a:lnTo>
                  <a:pt x="2220" y="668"/>
                </a:lnTo>
                <a:lnTo>
                  <a:pt x="2210" y="606"/>
                </a:lnTo>
                <a:lnTo>
                  <a:pt x="2195" y="547"/>
                </a:lnTo>
                <a:lnTo>
                  <a:pt x="2175" y="490"/>
                </a:lnTo>
                <a:lnTo>
                  <a:pt x="2149" y="435"/>
                </a:lnTo>
                <a:lnTo>
                  <a:pt x="2118" y="385"/>
                </a:lnTo>
                <a:lnTo>
                  <a:pt x="2082" y="336"/>
                </a:lnTo>
                <a:lnTo>
                  <a:pt x="2042" y="293"/>
                </a:lnTo>
                <a:lnTo>
                  <a:pt x="1998" y="253"/>
                </a:lnTo>
                <a:lnTo>
                  <a:pt x="1950" y="217"/>
                </a:lnTo>
                <a:lnTo>
                  <a:pt x="1899" y="186"/>
                </a:lnTo>
                <a:lnTo>
                  <a:pt x="1846" y="160"/>
                </a:lnTo>
                <a:lnTo>
                  <a:pt x="1788" y="138"/>
                </a:lnTo>
                <a:lnTo>
                  <a:pt x="1729" y="123"/>
                </a:lnTo>
                <a:lnTo>
                  <a:pt x="1668" y="114"/>
                </a:lnTo>
                <a:lnTo>
                  <a:pt x="1605" y="111"/>
                </a:lnTo>
                <a:close/>
                <a:moveTo>
                  <a:pt x="1605" y="0"/>
                </a:moveTo>
                <a:lnTo>
                  <a:pt x="1671" y="3"/>
                </a:lnTo>
                <a:lnTo>
                  <a:pt x="1736" y="12"/>
                </a:lnTo>
                <a:lnTo>
                  <a:pt x="1798" y="26"/>
                </a:lnTo>
                <a:lnTo>
                  <a:pt x="1859" y="46"/>
                </a:lnTo>
                <a:lnTo>
                  <a:pt x="1917" y="71"/>
                </a:lnTo>
                <a:lnTo>
                  <a:pt x="1973" y="100"/>
                </a:lnTo>
                <a:lnTo>
                  <a:pt x="2025" y="134"/>
                </a:lnTo>
                <a:lnTo>
                  <a:pt x="2074" y="172"/>
                </a:lnTo>
                <a:lnTo>
                  <a:pt x="2120" y="214"/>
                </a:lnTo>
                <a:lnTo>
                  <a:pt x="2162" y="261"/>
                </a:lnTo>
                <a:lnTo>
                  <a:pt x="2200" y="310"/>
                </a:lnTo>
                <a:lnTo>
                  <a:pt x="2234" y="363"/>
                </a:lnTo>
                <a:lnTo>
                  <a:pt x="2264" y="418"/>
                </a:lnTo>
                <a:lnTo>
                  <a:pt x="2288" y="477"/>
                </a:lnTo>
                <a:lnTo>
                  <a:pt x="2308" y="537"/>
                </a:lnTo>
                <a:lnTo>
                  <a:pt x="2322" y="600"/>
                </a:lnTo>
                <a:lnTo>
                  <a:pt x="2331" y="665"/>
                </a:lnTo>
                <a:lnTo>
                  <a:pt x="2334" y="731"/>
                </a:lnTo>
                <a:lnTo>
                  <a:pt x="2331" y="794"/>
                </a:lnTo>
                <a:lnTo>
                  <a:pt x="2323" y="856"/>
                </a:lnTo>
                <a:lnTo>
                  <a:pt x="2310" y="916"/>
                </a:lnTo>
                <a:lnTo>
                  <a:pt x="2292" y="975"/>
                </a:lnTo>
                <a:lnTo>
                  <a:pt x="2972" y="975"/>
                </a:lnTo>
                <a:lnTo>
                  <a:pt x="3011" y="978"/>
                </a:lnTo>
                <a:lnTo>
                  <a:pt x="3047" y="987"/>
                </a:lnTo>
                <a:lnTo>
                  <a:pt x="3081" y="1002"/>
                </a:lnTo>
                <a:lnTo>
                  <a:pt x="3112" y="1021"/>
                </a:lnTo>
                <a:lnTo>
                  <a:pt x="3141" y="1045"/>
                </a:lnTo>
                <a:lnTo>
                  <a:pt x="3164" y="1073"/>
                </a:lnTo>
                <a:lnTo>
                  <a:pt x="3183" y="1104"/>
                </a:lnTo>
                <a:lnTo>
                  <a:pt x="3198" y="1138"/>
                </a:lnTo>
                <a:lnTo>
                  <a:pt x="3207" y="1175"/>
                </a:lnTo>
                <a:lnTo>
                  <a:pt x="3210" y="1213"/>
                </a:lnTo>
                <a:lnTo>
                  <a:pt x="3210" y="2871"/>
                </a:lnTo>
                <a:lnTo>
                  <a:pt x="3207" y="2909"/>
                </a:lnTo>
                <a:lnTo>
                  <a:pt x="3198" y="2946"/>
                </a:lnTo>
                <a:lnTo>
                  <a:pt x="3183" y="2980"/>
                </a:lnTo>
                <a:lnTo>
                  <a:pt x="3164" y="3011"/>
                </a:lnTo>
                <a:lnTo>
                  <a:pt x="3141" y="3039"/>
                </a:lnTo>
                <a:lnTo>
                  <a:pt x="3112" y="3063"/>
                </a:lnTo>
                <a:lnTo>
                  <a:pt x="3081" y="3083"/>
                </a:lnTo>
                <a:lnTo>
                  <a:pt x="3047" y="3097"/>
                </a:lnTo>
                <a:lnTo>
                  <a:pt x="3011" y="3106"/>
                </a:lnTo>
                <a:lnTo>
                  <a:pt x="2972" y="3109"/>
                </a:lnTo>
                <a:lnTo>
                  <a:pt x="2199" y="3109"/>
                </a:lnTo>
                <a:lnTo>
                  <a:pt x="2287" y="3204"/>
                </a:lnTo>
                <a:lnTo>
                  <a:pt x="2420" y="3204"/>
                </a:lnTo>
                <a:lnTo>
                  <a:pt x="2437" y="3207"/>
                </a:lnTo>
                <a:lnTo>
                  <a:pt x="2452" y="3215"/>
                </a:lnTo>
                <a:lnTo>
                  <a:pt x="2464" y="3227"/>
                </a:lnTo>
                <a:lnTo>
                  <a:pt x="2472" y="3242"/>
                </a:lnTo>
                <a:lnTo>
                  <a:pt x="2475" y="3259"/>
                </a:lnTo>
                <a:lnTo>
                  <a:pt x="2472" y="3277"/>
                </a:lnTo>
                <a:lnTo>
                  <a:pt x="2464" y="3292"/>
                </a:lnTo>
                <a:lnTo>
                  <a:pt x="2452" y="3304"/>
                </a:lnTo>
                <a:lnTo>
                  <a:pt x="2437" y="3312"/>
                </a:lnTo>
                <a:lnTo>
                  <a:pt x="2420" y="3315"/>
                </a:lnTo>
                <a:lnTo>
                  <a:pt x="790" y="3315"/>
                </a:lnTo>
                <a:lnTo>
                  <a:pt x="772" y="3312"/>
                </a:lnTo>
                <a:lnTo>
                  <a:pt x="757" y="3304"/>
                </a:lnTo>
                <a:lnTo>
                  <a:pt x="745" y="3292"/>
                </a:lnTo>
                <a:lnTo>
                  <a:pt x="738" y="3277"/>
                </a:lnTo>
                <a:lnTo>
                  <a:pt x="735" y="3259"/>
                </a:lnTo>
                <a:lnTo>
                  <a:pt x="738" y="3242"/>
                </a:lnTo>
                <a:lnTo>
                  <a:pt x="745" y="3227"/>
                </a:lnTo>
                <a:lnTo>
                  <a:pt x="757" y="3215"/>
                </a:lnTo>
                <a:lnTo>
                  <a:pt x="772" y="3207"/>
                </a:lnTo>
                <a:lnTo>
                  <a:pt x="790" y="3204"/>
                </a:lnTo>
                <a:lnTo>
                  <a:pt x="923" y="3204"/>
                </a:lnTo>
                <a:lnTo>
                  <a:pt x="1011" y="3109"/>
                </a:lnTo>
                <a:lnTo>
                  <a:pt x="238" y="3109"/>
                </a:lnTo>
                <a:lnTo>
                  <a:pt x="199" y="3106"/>
                </a:lnTo>
                <a:lnTo>
                  <a:pt x="162" y="3097"/>
                </a:lnTo>
                <a:lnTo>
                  <a:pt x="129" y="3083"/>
                </a:lnTo>
                <a:lnTo>
                  <a:pt x="98" y="3063"/>
                </a:lnTo>
                <a:lnTo>
                  <a:pt x="69" y="3039"/>
                </a:lnTo>
                <a:lnTo>
                  <a:pt x="45" y="3011"/>
                </a:lnTo>
                <a:lnTo>
                  <a:pt x="26" y="2980"/>
                </a:lnTo>
                <a:lnTo>
                  <a:pt x="12" y="2946"/>
                </a:lnTo>
                <a:lnTo>
                  <a:pt x="3" y="2909"/>
                </a:lnTo>
                <a:lnTo>
                  <a:pt x="0" y="2871"/>
                </a:lnTo>
                <a:lnTo>
                  <a:pt x="0" y="1213"/>
                </a:lnTo>
                <a:lnTo>
                  <a:pt x="3" y="1175"/>
                </a:lnTo>
                <a:lnTo>
                  <a:pt x="12" y="1138"/>
                </a:lnTo>
                <a:lnTo>
                  <a:pt x="26" y="1104"/>
                </a:lnTo>
                <a:lnTo>
                  <a:pt x="45" y="1073"/>
                </a:lnTo>
                <a:lnTo>
                  <a:pt x="69" y="1045"/>
                </a:lnTo>
                <a:lnTo>
                  <a:pt x="98" y="1021"/>
                </a:lnTo>
                <a:lnTo>
                  <a:pt x="129" y="1002"/>
                </a:lnTo>
                <a:lnTo>
                  <a:pt x="162" y="987"/>
                </a:lnTo>
                <a:lnTo>
                  <a:pt x="199" y="978"/>
                </a:lnTo>
                <a:lnTo>
                  <a:pt x="238" y="975"/>
                </a:lnTo>
                <a:lnTo>
                  <a:pt x="917" y="975"/>
                </a:lnTo>
                <a:lnTo>
                  <a:pt x="899" y="916"/>
                </a:lnTo>
                <a:lnTo>
                  <a:pt x="886" y="856"/>
                </a:lnTo>
                <a:lnTo>
                  <a:pt x="879" y="794"/>
                </a:lnTo>
                <a:lnTo>
                  <a:pt x="876" y="731"/>
                </a:lnTo>
                <a:lnTo>
                  <a:pt x="879" y="665"/>
                </a:lnTo>
                <a:lnTo>
                  <a:pt x="888" y="600"/>
                </a:lnTo>
                <a:lnTo>
                  <a:pt x="902" y="537"/>
                </a:lnTo>
                <a:lnTo>
                  <a:pt x="921" y="477"/>
                </a:lnTo>
                <a:lnTo>
                  <a:pt x="946" y="418"/>
                </a:lnTo>
                <a:lnTo>
                  <a:pt x="976" y="363"/>
                </a:lnTo>
                <a:lnTo>
                  <a:pt x="1010" y="310"/>
                </a:lnTo>
                <a:lnTo>
                  <a:pt x="1047" y="261"/>
                </a:lnTo>
                <a:lnTo>
                  <a:pt x="1089" y="214"/>
                </a:lnTo>
                <a:lnTo>
                  <a:pt x="1136" y="172"/>
                </a:lnTo>
                <a:lnTo>
                  <a:pt x="1185" y="134"/>
                </a:lnTo>
                <a:lnTo>
                  <a:pt x="1237" y="100"/>
                </a:lnTo>
                <a:lnTo>
                  <a:pt x="1293" y="71"/>
                </a:lnTo>
                <a:lnTo>
                  <a:pt x="1351" y="46"/>
                </a:lnTo>
                <a:lnTo>
                  <a:pt x="1412" y="26"/>
                </a:lnTo>
                <a:lnTo>
                  <a:pt x="1474" y="12"/>
                </a:lnTo>
                <a:lnTo>
                  <a:pt x="1539" y="3"/>
                </a:lnTo>
                <a:lnTo>
                  <a:pt x="1605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806" name="Group 805"/>
          <p:cNvGrpSpPr/>
          <p:nvPr/>
        </p:nvGrpSpPr>
        <p:grpSpPr>
          <a:xfrm flipH="1">
            <a:off x="1841576" y="3753930"/>
            <a:ext cx="199266" cy="334287"/>
            <a:chOff x="3211513" y="5197475"/>
            <a:chExt cx="290512" cy="48736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82" name="Freeform 580"/>
            <p:cNvSpPr>
              <a:spLocks noEditPoints="1"/>
            </p:cNvSpPr>
            <p:nvPr/>
          </p:nvSpPr>
          <p:spPr bwMode="auto">
            <a:xfrm>
              <a:off x="3211513" y="5197475"/>
              <a:ext cx="290512" cy="487362"/>
            </a:xfrm>
            <a:custGeom>
              <a:avLst/>
              <a:gdLst>
                <a:gd name="T0" fmla="*/ 1620 w 2009"/>
                <a:gd name="T1" fmla="*/ 3184 h 3383"/>
                <a:gd name="T2" fmla="*/ 1397 w 2009"/>
                <a:gd name="T3" fmla="*/ 2952 h 3383"/>
                <a:gd name="T4" fmla="*/ 1362 w 2009"/>
                <a:gd name="T5" fmla="*/ 2917 h 3383"/>
                <a:gd name="T6" fmla="*/ 1189 w 2009"/>
                <a:gd name="T7" fmla="*/ 2675 h 3383"/>
                <a:gd name="T8" fmla="*/ 1077 w 2009"/>
                <a:gd name="T9" fmla="*/ 3273 h 3383"/>
                <a:gd name="T10" fmla="*/ 682 w 2009"/>
                <a:gd name="T11" fmla="*/ 110 h 3383"/>
                <a:gd name="T12" fmla="*/ 512 w 2009"/>
                <a:gd name="T13" fmla="*/ 136 h 3383"/>
                <a:gd name="T14" fmla="*/ 362 w 2009"/>
                <a:gd name="T15" fmla="*/ 208 h 3383"/>
                <a:gd name="T16" fmla="*/ 242 w 2009"/>
                <a:gd name="T17" fmla="*/ 318 h 3383"/>
                <a:gd name="T18" fmla="*/ 156 w 2009"/>
                <a:gd name="T19" fmla="*/ 459 h 3383"/>
                <a:gd name="T20" fmla="*/ 114 w 2009"/>
                <a:gd name="T21" fmla="*/ 622 h 3383"/>
                <a:gd name="T22" fmla="*/ 123 w 2009"/>
                <a:gd name="T23" fmla="*/ 794 h 3383"/>
                <a:gd name="T24" fmla="*/ 180 w 2009"/>
                <a:gd name="T25" fmla="*/ 951 h 3383"/>
                <a:gd name="T26" fmla="*/ 279 w 2009"/>
                <a:gd name="T27" fmla="*/ 1083 h 3383"/>
                <a:gd name="T28" fmla="*/ 410 w 2009"/>
                <a:gd name="T29" fmla="*/ 1181 h 3383"/>
                <a:gd name="T30" fmla="*/ 567 w 2009"/>
                <a:gd name="T31" fmla="*/ 1237 h 3383"/>
                <a:gd name="T32" fmla="*/ 1327 w 2009"/>
                <a:gd name="T33" fmla="*/ 1250 h 3383"/>
                <a:gd name="T34" fmla="*/ 1497 w 2009"/>
                <a:gd name="T35" fmla="*/ 1224 h 3383"/>
                <a:gd name="T36" fmla="*/ 1646 w 2009"/>
                <a:gd name="T37" fmla="*/ 1152 h 3383"/>
                <a:gd name="T38" fmla="*/ 1767 w 2009"/>
                <a:gd name="T39" fmla="*/ 1042 h 3383"/>
                <a:gd name="T40" fmla="*/ 1853 w 2009"/>
                <a:gd name="T41" fmla="*/ 901 h 3383"/>
                <a:gd name="T42" fmla="*/ 1895 w 2009"/>
                <a:gd name="T43" fmla="*/ 739 h 3383"/>
                <a:gd name="T44" fmla="*/ 1887 w 2009"/>
                <a:gd name="T45" fmla="*/ 566 h 3383"/>
                <a:gd name="T46" fmla="*/ 1829 w 2009"/>
                <a:gd name="T47" fmla="*/ 409 h 3383"/>
                <a:gd name="T48" fmla="*/ 1731 w 2009"/>
                <a:gd name="T49" fmla="*/ 278 h 3383"/>
                <a:gd name="T50" fmla="*/ 1599 w 2009"/>
                <a:gd name="T51" fmla="*/ 179 h 3383"/>
                <a:gd name="T52" fmla="*/ 1442 w 2009"/>
                <a:gd name="T53" fmla="*/ 123 h 3383"/>
                <a:gd name="T54" fmla="*/ 682 w 2009"/>
                <a:gd name="T55" fmla="*/ 110 h 3383"/>
                <a:gd name="T56" fmla="*/ 1393 w 2009"/>
                <a:gd name="T57" fmla="*/ 3 h 3383"/>
                <a:gd name="T58" fmla="*/ 1578 w 2009"/>
                <a:gd name="T59" fmla="*/ 48 h 3383"/>
                <a:gd name="T60" fmla="*/ 1739 w 2009"/>
                <a:gd name="T61" fmla="*/ 139 h 3383"/>
                <a:gd name="T62" fmla="*/ 1869 w 2009"/>
                <a:gd name="T63" fmla="*/ 269 h 3383"/>
                <a:gd name="T64" fmla="*/ 1961 w 2009"/>
                <a:gd name="T65" fmla="*/ 430 h 3383"/>
                <a:gd name="T66" fmla="*/ 2006 w 2009"/>
                <a:gd name="T67" fmla="*/ 615 h 3383"/>
                <a:gd name="T68" fmla="*/ 1996 w 2009"/>
                <a:gd name="T69" fmla="*/ 809 h 3383"/>
                <a:gd name="T70" fmla="*/ 1936 w 2009"/>
                <a:gd name="T71" fmla="*/ 987 h 3383"/>
                <a:gd name="T72" fmla="*/ 1830 w 2009"/>
                <a:gd name="T73" fmla="*/ 1138 h 3383"/>
                <a:gd name="T74" fmla="*/ 1689 w 2009"/>
                <a:gd name="T75" fmla="*/ 1256 h 3383"/>
                <a:gd name="T76" fmla="*/ 1518 w 2009"/>
                <a:gd name="T77" fmla="*/ 1333 h 3383"/>
                <a:gd name="T78" fmla="*/ 1327 w 2009"/>
                <a:gd name="T79" fmla="*/ 1360 h 3383"/>
                <a:gd name="T80" fmla="*/ 1415 w 2009"/>
                <a:gd name="T81" fmla="*/ 2565 h 3383"/>
                <a:gd name="T82" fmla="*/ 1460 w 2009"/>
                <a:gd name="T83" fmla="*/ 2588 h 3383"/>
                <a:gd name="T84" fmla="*/ 1471 w 2009"/>
                <a:gd name="T85" fmla="*/ 2845 h 3383"/>
                <a:gd name="T86" fmla="*/ 1709 w 2009"/>
                <a:gd name="T87" fmla="*/ 2855 h 3383"/>
                <a:gd name="T88" fmla="*/ 1732 w 2009"/>
                <a:gd name="T89" fmla="*/ 2900 h 3383"/>
                <a:gd name="T90" fmla="*/ 1721 w 2009"/>
                <a:gd name="T91" fmla="*/ 3271 h 3383"/>
                <a:gd name="T92" fmla="*/ 1676 w 2009"/>
                <a:gd name="T93" fmla="*/ 3294 h 3383"/>
                <a:gd name="T94" fmla="*/ 1186 w 2009"/>
                <a:gd name="T95" fmla="*/ 3345 h 3383"/>
                <a:gd name="T96" fmla="*/ 1151 w 2009"/>
                <a:gd name="T97" fmla="*/ 3380 h 3383"/>
                <a:gd name="T98" fmla="*/ 858 w 2009"/>
                <a:gd name="T99" fmla="*/ 3380 h 3383"/>
                <a:gd name="T100" fmla="*/ 823 w 2009"/>
                <a:gd name="T101" fmla="*/ 3345 h 3383"/>
                <a:gd name="T102" fmla="*/ 682 w 2009"/>
                <a:gd name="T103" fmla="*/ 1360 h 3383"/>
                <a:gd name="T104" fmla="*/ 491 w 2009"/>
                <a:gd name="T105" fmla="*/ 1333 h 3383"/>
                <a:gd name="T106" fmla="*/ 320 w 2009"/>
                <a:gd name="T107" fmla="*/ 1256 h 3383"/>
                <a:gd name="T108" fmla="*/ 179 w 2009"/>
                <a:gd name="T109" fmla="*/ 1138 h 3383"/>
                <a:gd name="T110" fmla="*/ 73 w 2009"/>
                <a:gd name="T111" fmla="*/ 987 h 3383"/>
                <a:gd name="T112" fmla="*/ 12 w 2009"/>
                <a:gd name="T113" fmla="*/ 809 h 3383"/>
                <a:gd name="T114" fmla="*/ 3 w 2009"/>
                <a:gd name="T115" fmla="*/ 615 h 3383"/>
                <a:gd name="T116" fmla="*/ 47 w 2009"/>
                <a:gd name="T117" fmla="*/ 430 h 3383"/>
                <a:gd name="T118" fmla="*/ 139 w 2009"/>
                <a:gd name="T119" fmla="*/ 269 h 3383"/>
                <a:gd name="T120" fmla="*/ 270 w 2009"/>
                <a:gd name="T121" fmla="*/ 139 h 3383"/>
                <a:gd name="T122" fmla="*/ 432 w 2009"/>
                <a:gd name="T123" fmla="*/ 48 h 3383"/>
                <a:gd name="T124" fmla="*/ 617 w 2009"/>
                <a:gd name="T125" fmla="*/ 3 h 3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09" h="3383">
                  <a:moveTo>
                    <a:pt x="1189" y="2675"/>
                  </a:moveTo>
                  <a:lnTo>
                    <a:pt x="1189" y="3184"/>
                  </a:lnTo>
                  <a:lnTo>
                    <a:pt x="1620" y="3184"/>
                  </a:lnTo>
                  <a:lnTo>
                    <a:pt x="1620" y="2955"/>
                  </a:lnTo>
                  <a:lnTo>
                    <a:pt x="1415" y="2955"/>
                  </a:lnTo>
                  <a:lnTo>
                    <a:pt x="1397" y="2952"/>
                  </a:lnTo>
                  <a:lnTo>
                    <a:pt x="1383" y="2945"/>
                  </a:lnTo>
                  <a:lnTo>
                    <a:pt x="1371" y="2933"/>
                  </a:lnTo>
                  <a:lnTo>
                    <a:pt x="1362" y="2917"/>
                  </a:lnTo>
                  <a:lnTo>
                    <a:pt x="1360" y="2900"/>
                  </a:lnTo>
                  <a:lnTo>
                    <a:pt x="1360" y="2675"/>
                  </a:lnTo>
                  <a:lnTo>
                    <a:pt x="1189" y="2675"/>
                  </a:lnTo>
                  <a:close/>
                  <a:moveTo>
                    <a:pt x="932" y="1360"/>
                  </a:moveTo>
                  <a:lnTo>
                    <a:pt x="932" y="3273"/>
                  </a:lnTo>
                  <a:lnTo>
                    <a:pt x="1077" y="3273"/>
                  </a:lnTo>
                  <a:lnTo>
                    <a:pt x="1077" y="1360"/>
                  </a:lnTo>
                  <a:lnTo>
                    <a:pt x="932" y="1360"/>
                  </a:lnTo>
                  <a:close/>
                  <a:moveTo>
                    <a:pt x="682" y="110"/>
                  </a:moveTo>
                  <a:lnTo>
                    <a:pt x="624" y="114"/>
                  </a:lnTo>
                  <a:lnTo>
                    <a:pt x="567" y="123"/>
                  </a:lnTo>
                  <a:lnTo>
                    <a:pt x="512" y="136"/>
                  </a:lnTo>
                  <a:lnTo>
                    <a:pt x="460" y="156"/>
                  </a:lnTo>
                  <a:lnTo>
                    <a:pt x="410" y="179"/>
                  </a:lnTo>
                  <a:lnTo>
                    <a:pt x="362" y="208"/>
                  </a:lnTo>
                  <a:lnTo>
                    <a:pt x="319" y="241"/>
                  </a:lnTo>
                  <a:lnTo>
                    <a:pt x="279" y="278"/>
                  </a:lnTo>
                  <a:lnTo>
                    <a:pt x="242" y="318"/>
                  </a:lnTo>
                  <a:lnTo>
                    <a:pt x="209" y="362"/>
                  </a:lnTo>
                  <a:lnTo>
                    <a:pt x="180" y="409"/>
                  </a:lnTo>
                  <a:lnTo>
                    <a:pt x="156" y="459"/>
                  </a:lnTo>
                  <a:lnTo>
                    <a:pt x="136" y="511"/>
                  </a:lnTo>
                  <a:lnTo>
                    <a:pt x="123" y="566"/>
                  </a:lnTo>
                  <a:lnTo>
                    <a:pt x="114" y="622"/>
                  </a:lnTo>
                  <a:lnTo>
                    <a:pt x="112" y="680"/>
                  </a:lnTo>
                  <a:lnTo>
                    <a:pt x="114" y="739"/>
                  </a:lnTo>
                  <a:lnTo>
                    <a:pt x="123" y="794"/>
                  </a:lnTo>
                  <a:lnTo>
                    <a:pt x="136" y="849"/>
                  </a:lnTo>
                  <a:lnTo>
                    <a:pt x="156" y="901"/>
                  </a:lnTo>
                  <a:lnTo>
                    <a:pt x="180" y="951"/>
                  </a:lnTo>
                  <a:lnTo>
                    <a:pt x="209" y="998"/>
                  </a:lnTo>
                  <a:lnTo>
                    <a:pt x="242" y="1042"/>
                  </a:lnTo>
                  <a:lnTo>
                    <a:pt x="279" y="1083"/>
                  </a:lnTo>
                  <a:lnTo>
                    <a:pt x="319" y="1119"/>
                  </a:lnTo>
                  <a:lnTo>
                    <a:pt x="362" y="1152"/>
                  </a:lnTo>
                  <a:lnTo>
                    <a:pt x="410" y="1181"/>
                  </a:lnTo>
                  <a:lnTo>
                    <a:pt x="460" y="1204"/>
                  </a:lnTo>
                  <a:lnTo>
                    <a:pt x="512" y="1224"/>
                  </a:lnTo>
                  <a:lnTo>
                    <a:pt x="567" y="1237"/>
                  </a:lnTo>
                  <a:lnTo>
                    <a:pt x="624" y="1247"/>
                  </a:lnTo>
                  <a:lnTo>
                    <a:pt x="682" y="1250"/>
                  </a:lnTo>
                  <a:lnTo>
                    <a:pt x="1327" y="1250"/>
                  </a:lnTo>
                  <a:lnTo>
                    <a:pt x="1386" y="1247"/>
                  </a:lnTo>
                  <a:lnTo>
                    <a:pt x="1442" y="1237"/>
                  </a:lnTo>
                  <a:lnTo>
                    <a:pt x="1497" y="1224"/>
                  </a:lnTo>
                  <a:lnTo>
                    <a:pt x="1549" y="1204"/>
                  </a:lnTo>
                  <a:lnTo>
                    <a:pt x="1599" y="1181"/>
                  </a:lnTo>
                  <a:lnTo>
                    <a:pt x="1646" y="1152"/>
                  </a:lnTo>
                  <a:lnTo>
                    <a:pt x="1690" y="1119"/>
                  </a:lnTo>
                  <a:lnTo>
                    <a:pt x="1731" y="1083"/>
                  </a:lnTo>
                  <a:lnTo>
                    <a:pt x="1767" y="1042"/>
                  </a:lnTo>
                  <a:lnTo>
                    <a:pt x="1800" y="998"/>
                  </a:lnTo>
                  <a:lnTo>
                    <a:pt x="1829" y="951"/>
                  </a:lnTo>
                  <a:lnTo>
                    <a:pt x="1853" y="901"/>
                  </a:lnTo>
                  <a:lnTo>
                    <a:pt x="1873" y="849"/>
                  </a:lnTo>
                  <a:lnTo>
                    <a:pt x="1887" y="794"/>
                  </a:lnTo>
                  <a:lnTo>
                    <a:pt x="1895" y="739"/>
                  </a:lnTo>
                  <a:lnTo>
                    <a:pt x="1898" y="680"/>
                  </a:lnTo>
                  <a:lnTo>
                    <a:pt x="1895" y="622"/>
                  </a:lnTo>
                  <a:lnTo>
                    <a:pt x="1887" y="566"/>
                  </a:lnTo>
                  <a:lnTo>
                    <a:pt x="1873" y="511"/>
                  </a:lnTo>
                  <a:lnTo>
                    <a:pt x="1853" y="459"/>
                  </a:lnTo>
                  <a:lnTo>
                    <a:pt x="1829" y="409"/>
                  </a:lnTo>
                  <a:lnTo>
                    <a:pt x="1800" y="362"/>
                  </a:lnTo>
                  <a:lnTo>
                    <a:pt x="1767" y="318"/>
                  </a:lnTo>
                  <a:lnTo>
                    <a:pt x="1731" y="278"/>
                  </a:lnTo>
                  <a:lnTo>
                    <a:pt x="1690" y="241"/>
                  </a:lnTo>
                  <a:lnTo>
                    <a:pt x="1646" y="208"/>
                  </a:lnTo>
                  <a:lnTo>
                    <a:pt x="1599" y="179"/>
                  </a:lnTo>
                  <a:lnTo>
                    <a:pt x="1549" y="156"/>
                  </a:lnTo>
                  <a:lnTo>
                    <a:pt x="1497" y="136"/>
                  </a:lnTo>
                  <a:lnTo>
                    <a:pt x="1442" y="123"/>
                  </a:lnTo>
                  <a:lnTo>
                    <a:pt x="1386" y="114"/>
                  </a:lnTo>
                  <a:lnTo>
                    <a:pt x="1327" y="110"/>
                  </a:lnTo>
                  <a:lnTo>
                    <a:pt x="682" y="110"/>
                  </a:lnTo>
                  <a:close/>
                  <a:moveTo>
                    <a:pt x="682" y="0"/>
                  </a:moveTo>
                  <a:lnTo>
                    <a:pt x="1327" y="0"/>
                  </a:lnTo>
                  <a:lnTo>
                    <a:pt x="1393" y="3"/>
                  </a:lnTo>
                  <a:lnTo>
                    <a:pt x="1456" y="13"/>
                  </a:lnTo>
                  <a:lnTo>
                    <a:pt x="1518" y="28"/>
                  </a:lnTo>
                  <a:lnTo>
                    <a:pt x="1578" y="48"/>
                  </a:lnTo>
                  <a:lnTo>
                    <a:pt x="1635" y="73"/>
                  </a:lnTo>
                  <a:lnTo>
                    <a:pt x="1689" y="104"/>
                  </a:lnTo>
                  <a:lnTo>
                    <a:pt x="1739" y="139"/>
                  </a:lnTo>
                  <a:lnTo>
                    <a:pt x="1787" y="178"/>
                  </a:lnTo>
                  <a:lnTo>
                    <a:pt x="1830" y="222"/>
                  </a:lnTo>
                  <a:lnTo>
                    <a:pt x="1869" y="269"/>
                  </a:lnTo>
                  <a:lnTo>
                    <a:pt x="1905" y="320"/>
                  </a:lnTo>
                  <a:lnTo>
                    <a:pt x="1936" y="373"/>
                  </a:lnTo>
                  <a:lnTo>
                    <a:pt x="1961" y="430"/>
                  </a:lnTo>
                  <a:lnTo>
                    <a:pt x="1982" y="489"/>
                  </a:lnTo>
                  <a:lnTo>
                    <a:pt x="1996" y="551"/>
                  </a:lnTo>
                  <a:lnTo>
                    <a:pt x="2006" y="615"/>
                  </a:lnTo>
                  <a:lnTo>
                    <a:pt x="2009" y="680"/>
                  </a:lnTo>
                  <a:lnTo>
                    <a:pt x="2006" y="746"/>
                  </a:lnTo>
                  <a:lnTo>
                    <a:pt x="1996" y="809"/>
                  </a:lnTo>
                  <a:lnTo>
                    <a:pt x="1982" y="871"/>
                  </a:lnTo>
                  <a:lnTo>
                    <a:pt x="1961" y="930"/>
                  </a:lnTo>
                  <a:lnTo>
                    <a:pt x="1936" y="987"/>
                  </a:lnTo>
                  <a:lnTo>
                    <a:pt x="1905" y="1041"/>
                  </a:lnTo>
                  <a:lnTo>
                    <a:pt x="1869" y="1091"/>
                  </a:lnTo>
                  <a:lnTo>
                    <a:pt x="1830" y="1138"/>
                  </a:lnTo>
                  <a:lnTo>
                    <a:pt x="1787" y="1182"/>
                  </a:lnTo>
                  <a:lnTo>
                    <a:pt x="1739" y="1221"/>
                  </a:lnTo>
                  <a:lnTo>
                    <a:pt x="1689" y="1256"/>
                  </a:lnTo>
                  <a:lnTo>
                    <a:pt x="1635" y="1287"/>
                  </a:lnTo>
                  <a:lnTo>
                    <a:pt x="1578" y="1312"/>
                  </a:lnTo>
                  <a:lnTo>
                    <a:pt x="1518" y="1333"/>
                  </a:lnTo>
                  <a:lnTo>
                    <a:pt x="1456" y="1347"/>
                  </a:lnTo>
                  <a:lnTo>
                    <a:pt x="1393" y="1357"/>
                  </a:lnTo>
                  <a:lnTo>
                    <a:pt x="1327" y="1360"/>
                  </a:lnTo>
                  <a:lnTo>
                    <a:pt x="1189" y="1360"/>
                  </a:lnTo>
                  <a:lnTo>
                    <a:pt x="1189" y="2565"/>
                  </a:lnTo>
                  <a:lnTo>
                    <a:pt x="1415" y="2565"/>
                  </a:lnTo>
                  <a:lnTo>
                    <a:pt x="1433" y="2568"/>
                  </a:lnTo>
                  <a:lnTo>
                    <a:pt x="1448" y="2575"/>
                  </a:lnTo>
                  <a:lnTo>
                    <a:pt x="1460" y="2588"/>
                  </a:lnTo>
                  <a:lnTo>
                    <a:pt x="1468" y="2603"/>
                  </a:lnTo>
                  <a:lnTo>
                    <a:pt x="1471" y="2621"/>
                  </a:lnTo>
                  <a:lnTo>
                    <a:pt x="1471" y="2845"/>
                  </a:lnTo>
                  <a:lnTo>
                    <a:pt x="1676" y="2845"/>
                  </a:lnTo>
                  <a:lnTo>
                    <a:pt x="1694" y="2848"/>
                  </a:lnTo>
                  <a:lnTo>
                    <a:pt x="1709" y="2855"/>
                  </a:lnTo>
                  <a:lnTo>
                    <a:pt x="1721" y="2868"/>
                  </a:lnTo>
                  <a:lnTo>
                    <a:pt x="1729" y="2882"/>
                  </a:lnTo>
                  <a:lnTo>
                    <a:pt x="1732" y="2900"/>
                  </a:lnTo>
                  <a:lnTo>
                    <a:pt x="1732" y="3240"/>
                  </a:lnTo>
                  <a:lnTo>
                    <a:pt x="1729" y="3257"/>
                  </a:lnTo>
                  <a:lnTo>
                    <a:pt x="1721" y="3271"/>
                  </a:lnTo>
                  <a:lnTo>
                    <a:pt x="1709" y="3284"/>
                  </a:lnTo>
                  <a:lnTo>
                    <a:pt x="1694" y="3291"/>
                  </a:lnTo>
                  <a:lnTo>
                    <a:pt x="1676" y="3294"/>
                  </a:lnTo>
                  <a:lnTo>
                    <a:pt x="1189" y="3294"/>
                  </a:lnTo>
                  <a:lnTo>
                    <a:pt x="1189" y="3327"/>
                  </a:lnTo>
                  <a:lnTo>
                    <a:pt x="1186" y="3345"/>
                  </a:lnTo>
                  <a:lnTo>
                    <a:pt x="1177" y="3360"/>
                  </a:lnTo>
                  <a:lnTo>
                    <a:pt x="1166" y="3372"/>
                  </a:lnTo>
                  <a:lnTo>
                    <a:pt x="1151" y="3380"/>
                  </a:lnTo>
                  <a:lnTo>
                    <a:pt x="1133" y="3383"/>
                  </a:lnTo>
                  <a:lnTo>
                    <a:pt x="876" y="3383"/>
                  </a:lnTo>
                  <a:lnTo>
                    <a:pt x="858" y="3380"/>
                  </a:lnTo>
                  <a:lnTo>
                    <a:pt x="844" y="3372"/>
                  </a:lnTo>
                  <a:lnTo>
                    <a:pt x="831" y="3360"/>
                  </a:lnTo>
                  <a:lnTo>
                    <a:pt x="823" y="3345"/>
                  </a:lnTo>
                  <a:lnTo>
                    <a:pt x="821" y="3327"/>
                  </a:lnTo>
                  <a:lnTo>
                    <a:pt x="821" y="1360"/>
                  </a:lnTo>
                  <a:lnTo>
                    <a:pt x="682" y="1360"/>
                  </a:lnTo>
                  <a:lnTo>
                    <a:pt x="617" y="1357"/>
                  </a:lnTo>
                  <a:lnTo>
                    <a:pt x="553" y="1347"/>
                  </a:lnTo>
                  <a:lnTo>
                    <a:pt x="491" y="1333"/>
                  </a:lnTo>
                  <a:lnTo>
                    <a:pt x="432" y="1312"/>
                  </a:lnTo>
                  <a:lnTo>
                    <a:pt x="374" y="1287"/>
                  </a:lnTo>
                  <a:lnTo>
                    <a:pt x="320" y="1256"/>
                  </a:lnTo>
                  <a:lnTo>
                    <a:pt x="270" y="1221"/>
                  </a:lnTo>
                  <a:lnTo>
                    <a:pt x="222" y="1182"/>
                  </a:lnTo>
                  <a:lnTo>
                    <a:pt x="179" y="1138"/>
                  </a:lnTo>
                  <a:lnTo>
                    <a:pt x="139" y="1091"/>
                  </a:lnTo>
                  <a:lnTo>
                    <a:pt x="104" y="1041"/>
                  </a:lnTo>
                  <a:lnTo>
                    <a:pt x="73" y="987"/>
                  </a:lnTo>
                  <a:lnTo>
                    <a:pt x="47" y="930"/>
                  </a:lnTo>
                  <a:lnTo>
                    <a:pt x="28" y="871"/>
                  </a:lnTo>
                  <a:lnTo>
                    <a:pt x="12" y="809"/>
                  </a:lnTo>
                  <a:lnTo>
                    <a:pt x="3" y="746"/>
                  </a:lnTo>
                  <a:lnTo>
                    <a:pt x="0" y="680"/>
                  </a:lnTo>
                  <a:lnTo>
                    <a:pt x="3" y="615"/>
                  </a:lnTo>
                  <a:lnTo>
                    <a:pt x="12" y="551"/>
                  </a:lnTo>
                  <a:lnTo>
                    <a:pt x="28" y="489"/>
                  </a:lnTo>
                  <a:lnTo>
                    <a:pt x="47" y="430"/>
                  </a:lnTo>
                  <a:lnTo>
                    <a:pt x="73" y="373"/>
                  </a:lnTo>
                  <a:lnTo>
                    <a:pt x="104" y="320"/>
                  </a:lnTo>
                  <a:lnTo>
                    <a:pt x="139" y="269"/>
                  </a:lnTo>
                  <a:lnTo>
                    <a:pt x="179" y="222"/>
                  </a:lnTo>
                  <a:lnTo>
                    <a:pt x="222" y="178"/>
                  </a:lnTo>
                  <a:lnTo>
                    <a:pt x="270" y="139"/>
                  </a:lnTo>
                  <a:lnTo>
                    <a:pt x="320" y="104"/>
                  </a:lnTo>
                  <a:lnTo>
                    <a:pt x="374" y="73"/>
                  </a:lnTo>
                  <a:lnTo>
                    <a:pt x="432" y="48"/>
                  </a:lnTo>
                  <a:lnTo>
                    <a:pt x="491" y="28"/>
                  </a:lnTo>
                  <a:lnTo>
                    <a:pt x="553" y="13"/>
                  </a:lnTo>
                  <a:lnTo>
                    <a:pt x="617" y="3"/>
                  </a:lnTo>
                  <a:lnTo>
                    <a:pt x="6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3" name="Freeform 581"/>
            <p:cNvSpPr>
              <a:spLocks noEditPoints="1"/>
            </p:cNvSpPr>
            <p:nvPr/>
          </p:nvSpPr>
          <p:spPr bwMode="auto">
            <a:xfrm>
              <a:off x="3257550" y="5243513"/>
              <a:ext cx="196850" cy="103187"/>
            </a:xfrm>
            <a:custGeom>
              <a:avLst/>
              <a:gdLst>
                <a:gd name="T0" fmla="*/ 318 w 1364"/>
                <a:gd name="T1" fmla="*/ 113 h 715"/>
                <a:gd name="T2" fmla="*/ 245 w 1364"/>
                <a:gd name="T3" fmla="*/ 138 h 715"/>
                <a:gd name="T4" fmla="*/ 183 w 1364"/>
                <a:gd name="T5" fmla="*/ 182 h 715"/>
                <a:gd name="T6" fmla="*/ 139 w 1364"/>
                <a:gd name="T7" fmla="*/ 244 h 715"/>
                <a:gd name="T8" fmla="*/ 114 w 1364"/>
                <a:gd name="T9" fmla="*/ 317 h 715"/>
                <a:gd name="T10" fmla="*/ 114 w 1364"/>
                <a:gd name="T11" fmla="*/ 397 h 715"/>
                <a:gd name="T12" fmla="*/ 139 w 1364"/>
                <a:gd name="T13" fmla="*/ 470 h 715"/>
                <a:gd name="T14" fmla="*/ 183 w 1364"/>
                <a:gd name="T15" fmla="*/ 532 h 715"/>
                <a:gd name="T16" fmla="*/ 245 w 1364"/>
                <a:gd name="T17" fmla="*/ 576 h 715"/>
                <a:gd name="T18" fmla="*/ 318 w 1364"/>
                <a:gd name="T19" fmla="*/ 601 h 715"/>
                <a:gd name="T20" fmla="*/ 1004 w 1364"/>
                <a:gd name="T21" fmla="*/ 604 h 715"/>
                <a:gd name="T22" fmla="*/ 1083 w 1364"/>
                <a:gd name="T23" fmla="*/ 592 h 715"/>
                <a:gd name="T24" fmla="*/ 1151 w 1364"/>
                <a:gd name="T25" fmla="*/ 557 h 715"/>
                <a:gd name="T26" fmla="*/ 1205 w 1364"/>
                <a:gd name="T27" fmla="*/ 503 h 715"/>
                <a:gd name="T28" fmla="*/ 1240 w 1364"/>
                <a:gd name="T29" fmla="*/ 435 h 715"/>
                <a:gd name="T30" fmla="*/ 1252 w 1364"/>
                <a:gd name="T31" fmla="*/ 357 h 715"/>
                <a:gd name="T32" fmla="*/ 1240 w 1364"/>
                <a:gd name="T33" fmla="*/ 279 h 715"/>
                <a:gd name="T34" fmla="*/ 1205 w 1364"/>
                <a:gd name="T35" fmla="*/ 211 h 715"/>
                <a:gd name="T36" fmla="*/ 1151 w 1364"/>
                <a:gd name="T37" fmla="*/ 157 h 715"/>
                <a:gd name="T38" fmla="*/ 1083 w 1364"/>
                <a:gd name="T39" fmla="*/ 122 h 715"/>
                <a:gd name="T40" fmla="*/ 1004 w 1364"/>
                <a:gd name="T41" fmla="*/ 110 h 715"/>
                <a:gd name="T42" fmla="*/ 359 w 1364"/>
                <a:gd name="T43" fmla="*/ 0 h 715"/>
                <a:gd name="T44" fmla="*/ 1053 w 1364"/>
                <a:gd name="T45" fmla="*/ 3 h 715"/>
                <a:gd name="T46" fmla="*/ 1144 w 1364"/>
                <a:gd name="T47" fmla="*/ 27 h 715"/>
                <a:gd name="T48" fmla="*/ 1223 w 1364"/>
                <a:gd name="T49" fmla="*/ 74 h 715"/>
                <a:gd name="T50" fmla="*/ 1288 w 1364"/>
                <a:gd name="T51" fmla="*/ 139 h 715"/>
                <a:gd name="T52" fmla="*/ 1335 w 1364"/>
                <a:gd name="T53" fmla="*/ 218 h 715"/>
                <a:gd name="T54" fmla="*/ 1359 w 1364"/>
                <a:gd name="T55" fmla="*/ 309 h 715"/>
                <a:gd name="T56" fmla="*/ 1359 w 1364"/>
                <a:gd name="T57" fmla="*/ 405 h 715"/>
                <a:gd name="T58" fmla="*/ 1335 w 1364"/>
                <a:gd name="T59" fmla="*/ 496 h 715"/>
                <a:gd name="T60" fmla="*/ 1288 w 1364"/>
                <a:gd name="T61" fmla="*/ 575 h 715"/>
                <a:gd name="T62" fmla="*/ 1223 w 1364"/>
                <a:gd name="T63" fmla="*/ 640 h 715"/>
                <a:gd name="T64" fmla="*/ 1144 w 1364"/>
                <a:gd name="T65" fmla="*/ 687 h 715"/>
                <a:gd name="T66" fmla="*/ 1053 w 1364"/>
                <a:gd name="T67" fmla="*/ 711 h 715"/>
                <a:gd name="T68" fmla="*/ 359 w 1364"/>
                <a:gd name="T69" fmla="*/ 715 h 715"/>
                <a:gd name="T70" fmla="*/ 264 w 1364"/>
                <a:gd name="T71" fmla="*/ 702 h 715"/>
                <a:gd name="T72" fmla="*/ 178 w 1364"/>
                <a:gd name="T73" fmla="*/ 666 h 715"/>
                <a:gd name="T74" fmla="*/ 106 w 1364"/>
                <a:gd name="T75" fmla="*/ 610 h 715"/>
                <a:gd name="T76" fmla="*/ 49 w 1364"/>
                <a:gd name="T77" fmla="*/ 537 h 715"/>
                <a:gd name="T78" fmla="*/ 13 w 1364"/>
                <a:gd name="T79" fmla="*/ 452 h 715"/>
                <a:gd name="T80" fmla="*/ 0 w 1364"/>
                <a:gd name="T81" fmla="*/ 357 h 715"/>
                <a:gd name="T82" fmla="*/ 13 w 1364"/>
                <a:gd name="T83" fmla="*/ 262 h 715"/>
                <a:gd name="T84" fmla="*/ 49 w 1364"/>
                <a:gd name="T85" fmla="*/ 177 h 715"/>
                <a:gd name="T86" fmla="*/ 106 w 1364"/>
                <a:gd name="T87" fmla="*/ 105 h 715"/>
                <a:gd name="T88" fmla="*/ 178 w 1364"/>
                <a:gd name="T89" fmla="*/ 48 h 715"/>
                <a:gd name="T90" fmla="*/ 264 w 1364"/>
                <a:gd name="T91" fmla="*/ 12 h 715"/>
                <a:gd name="T92" fmla="*/ 359 w 1364"/>
                <a:gd name="T93" fmla="*/ 0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64" h="715">
                  <a:moveTo>
                    <a:pt x="359" y="110"/>
                  </a:moveTo>
                  <a:lnTo>
                    <a:pt x="318" y="113"/>
                  </a:lnTo>
                  <a:lnTo>
                    <a:pt x="280" y="122"/>
                  </a:lnTo>
                  <a:lnTo>
                    <a:pt x="245" y="138"/>
                  </a:lnTo>
                  <a:lnTo>
                    <a:pt x="212" y="157"/>
                  </a:lnTo>
                  <a:lnTo>
                    <a:pt x="183" y="182"/>
                  </a:lnTo>
                  <a:lnTo>
                    <a:pt x="158" y="211"/>
                  </a:lnTo>
                  <a:lnTo>
                    <a:pt x="139" y="244"/>
                  </a:lnTo>
                  <a:lnTo>
                    <a:pt x="123" y="279"/>
                  </a:lnTo>
                  <a:lnTo>
                    <a:pt x="114" y="317"/>
                  </a:lnTo>
                  <a:lnTo>
                    <a:pt x="111" y="357"/>
                  </a:lnTo>
                  <a:lnTo>
                    <a:pt x="114" y="397"/>
                  </a:lnTo>
                  <a:lnTo>
                    <a:pt x="123" y="435"/>
                  </a:lnTo>
                  <a:lnTo>
                    <a:pt x="139" y="470"/>
                  </a:lnTo>
                  <a:lnTo>
                    <a:pt x="158" y="503"/>
                  </a:lnTo>
                  <a:lnTo>
                    <a:pt x="183" y="532"/>
                  </a:lnTo>
                  <a:lnTo>
                    <a:pt x="212" y="557"/>
                  </a:lnTo>
                  <a:lnTo>
                    <a:pt x="245" y="576"/>
                  </a:lnTo>
                  <a:lnTo>
                    <a:pt x="280" y="592"/>
                  </a:lnTo>
                  <a:lnTo>
                    <a:pt x="318" y="601"/>
                  </a:lnTo>
                  <a:lnTo>
                    <a:pt x="359" y="604"/>
                  </a:lnTo>
                  <a:lnTo>
                    <a:pt x="1004" y="604"/>
                  </a:lnTo>
                  <a:lnTo>
                    <a:pt x="1044" y="601"/>
                  </a:lnTo>
                  <a:lnTo>
                    <a:pt x="1083" y="592"/>
                  </a:lnTo>
                  <a:lnTo>
                    <a:pt x="1118" y="576"/>
                  </a:lnTo>
                  <a:lnTo>
                    <a:pt x="1151" y="557"/>
                  </a:lnTo>
                  <a:lnTo>
                    <a:pt x="1180" y="532"/>
                  </a:lnTo>
                  <a:lnTo>
                    <a:pt x="1205" y="503"/>
                  </a:lnTo>
                  <a:lnTo>
                    <a:pt x="1224" y="470"/>
                  </a:lnTo>
                  <a:lnTo>
                    <a:pt x="1240" y="435"/>
                  </a:lnTo>
                  <a:lnTo>
                    <a:pt x="1249" y="397"/>
                  </a:lnTo>
                  <a:lnTo>
                    <a:pt x="1252" y="357"/>
                  </a:lnTo>
                  <a:lnTo>
                    <a:pt x="1249" y="317"/>
                  </a:lnTo>
                  <a:lnTo>
                    <a:pt x="1240" y="279"/>
                  </a:lnTo>
                  <a:lnTo>
                    <a:pt x="1224" y="244"/>
                  </a:lnTo>
                  <a:lnTo>
                    <a:pt x="1205" y="211"/>
                  </a:lnTo>
                  <a:lnTo>
                    <a:pt x="1180" y="182"/>
                  </a:lnTo>
                  <a:lnTo>
                    <a:pt x="1151" y="157"/>
                  </a:lnTo>
                  <a:lnTo>
                    <a:pt x="1118" y="138"/>
                  </a:lnTo>
                  <a:lnTo>
                    <a:pt x="1083" y="122"/>
                  </a:lnTo>
                  <a:lnTo>
                    <a:pt x="1044" y="113"/>
                  </a:lnTo>
                  <a:lnTo>
                    <a:pt x="1004" y="110"/>
                  </a:lnTo>
                  <a:lnTo>
                    <a:pt x="359" y="110"/>
                  </a:lnTo>
                  <a:close/>
                  <a:moveTo>
                    <a:pt x="359" y="0"/>
                  </a:moveTo>
                  <a:lnTo>
                    <a:pt x="1004" y="0"/>
                  </a:lnTo>
                  <a:lnTo>
                    <a:pt x="1053" y="3"/>
                  </a:lnTo>
                  <a:lnTo>
                    <a:pt x="1099" y="12"/>
                  </a:lnTo>
                  <a:lnTo>
                    <a:pt x="1144" y="27"/>
                  </a:lnTo>
                  <a:lnTo>
                    <a:pt x="1185" y="48"/>
                  </a:lnTo>
                  <a:lnTo>
                    <a:pt x="1223" y="74"/>
                  </a:lnTo>
                  <a:lnTo>
                    <a:pt x="1258" y="105"/>
                  </a:lnTo>
                  <a:lnTo>
                    <a:pt x="1288" y="139"/>
                  </a:lnTo>
                  <a:lnTo>
                    <a:pt x="1314" y="177"/>
                  </a:lnTo>
                  <a:lnTo>
                    <a:pt x="1335" y="218"/>
                  </a:lnTo>
                  <a:lnTo>
                    <a:pt x="1350" y="262"/>
                  </a:lnTo>
                  <a:lnTo>
                    <a:pt x="1359" y="309"/>
                  </a:lnTo>
                  <a:lnTo>
                    <a:pt x="1364" y="357"/>
                  </a:lnTo>
                  <a:lnTo>
                    <a:pt x="1359" y="405"/>
                  </a:lnTo>
                  <a:lnTo>
                    <a:pt x="1350" y="452"/>
                  </a:lnTo>
                  <a:lnTo>
                    <a:pt x="1335" y="496"/>
                  </a:lnTo>
                  <a:lnTo>
                    <a:pt x="1314" y="537"/>
                  </a:lnTo>
                  <a:lnTo>
                    <a:pt x="1288" y="575"/>
                  </a:lnTo>
                  <a:lnTo>
                    <a:pt x="1258" y="610"/>
                  </a:lnTo>
                  <a:lnTo>
                    <a:pt x="1223" y="640"/>
                  </a:lnTo>
                  <a:lnTo>
                    <a:pt x="1185" y="666"/>
                  </a:lnTo>
                  <a:lnTo>
                    <a:pt x="1144" y="687"/>
                  </a:lnTo>
                  <a:lnTo>
                    <a:pt x="1099" y="702"/>
                  </a:lnTo>
                  <a:lnTo>
                    <a:pt x="1053" y="711"/>
                  </a:lnTo>
                  <a:lnTo>
                    <a:pt x="1004" y="715"/>
                  </a:lnTo>
                  <a:lnTo>
                    <a:pt x="359" y="715"/>
                  </a:lnTo>
                  <a:lnTo>
                    <a:pt x="310" y="711"/>
                  </a:lnTo>
                  <a:lnTo>
                    <a:pt x="264" y="702"/>
                  </a:lnTo>
                  <a:lnTo>
                    <a:pt x="219" y="687"/>
                  </a:lnTo>
                  <a:lnTo>
                    <a:pt x="178" y="666"/>
                  </a:lnTo>
                  <a:lnTo>
                    <a:pt x="140" y="640"/>
                  </a:lnTo>
                  <a:lnTo>
                    <a:pt x="106" y="610"/>
                  </a:lnTo>
                  <a:lnTo>
                    <a:pt x="75" y="575"/>
                  </a:lnTo>
                  <a:lnTo>
                    <a:pt x="49" y="537"/>
                  </a:lnTo>
                  <a:lnTo>
                    <a:pt x="28" y="496"/>
                  </a:lnTo>
                  <a:lnTo>
                    <a:pt x="13" y="452"/>
                  </a:lnTo>
                  <a:lnTo>
                    <a:pt x="3" y="405"/>
                  </a:lnTo>
                  <a:lnTo>
                    <a:pt x="0" y="357"/>
                  </a:lnTo>
                  <a:lnTo>
                    <a:pt x="3" y="309"/>
                  </a:lnTo>
                  <a:lnTo>
                    <a:pt x="13" y="262"/>
                  </a:lnTo>
                  <a:lnTo>
                    <a:pt x="28" y="218"/>
                  </a:lnTo>
                  <a:lnTo>
                    <a:pt x="49" y="177"/>
                  </a:lnTo>
                  <a:lnTo>
                    <a:pt x="75" y="139"/>
                  </a:lnTo>
                  <a:lnTo>
                    <a:pt x="106" y="105"/>
                  </a:lnTo>
                  <a:lnTo>
                    <a:pt x="140" y="74"/>
                  </a:lnTo>
                  <a:lnTo>
                    <a:pt x="178" y="48"/>
                  </a:lnTo>
                  <a:lnTo>
                    <a:pt x="219" y="27"/>
                  </a:lnTo>
                  <a:lnTo>
                    <a:pt x="264" y="12"/>
                  </a:lnTo>
                  <a:lnTo>
                    <a:pt x="310" y="3"/>
                  </a:lnTo>
                  <a:lnTo>
                    <a:pt x="3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05" name="Group 804"/>
          <p:cNvGrpSpPr/>
          <p:nvPr/>
        </p:nvGrpSpPr>
        <p:grpSpPr>
          <a:xfrm flipH="1">
            <a:off x="1207917" y="3758830"/>
            <a:ext cx="207976" cy="324486"/>
            <a:chOff x="2643188" y="5181600"/>
            <a:chExt cx="303212" cy="4730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87" name="Freeform 586"/>
            <p:cNvSpPr>
              <a:spLocks noEditPoints="1"/>
            </p:cNvSpPr>
            <p:nvPr/>
          </p:nvSpPr>
          <p:spPr bwMode="auto">
            <a:xfrm>
              <a:off x="2643188" y="5181600"/>
              <a:ext cx="303212" cy="473075"/>
            </a:xfrm>
            <a:custGeom>
              <a:avLst/>
              <a:gdLst>
                <a:gd name="T0" fmla="*/ 120 w 2293"/>
                <a:gd name="T1" fmla="*/ 3271 h 3572"/>
                <a:gd name="T2" fmla="*/ 132 w 2293"/>
                <a:gd name="T3" fmla="*/ 3333 h 3572"/>
                <a:gd name="T4" fmla="*/ 164 w 2293"/>
                <a:gd name="T5" fmla="*/ 3386 h 3572"/>
                <a:gd name="T6" fmla="*/ 210 w 2293"/>
                <a:gd name="T7" fmla="*/ 3426 h 3572"/>
                <a:gd name="T8" fmla="*/ 269 w 2293"/>
                <a:gd name="T9" fmla="*/ 3448 h 3572"/>
                <a:gd name="T10" fmla="*/ 1993 w 2293"/>
                <a:gd name="T11" fmla="*/ 3450 h 3572"/>
                <a:gd name="T12" fmla="*/ 2054 w 2293"/>
                <a:gd name="T13" fmla="*/ 3439 h 3572"/>
                <a:gd name="T14" fmla="*/ 2108 w 2293"/>
                <a:gd name="T15" fmla="*/ 3408 h 3572"/>
                <a:gd name="T16" fmla="*/ 2148 w 2293"/>
                <a:gd name="T17" fmla="*/ 3361 h 3572"/>
                <a:gd name="T18" fmla="*/ 2169 w 2293"/>
                <a:gd name="T19" fmla="*/ 3302 h 3572"/>
                <a:gd name="T20" fmla="*/ 2173 w 2293"/>
                <a:gd name="T21" fmla="*/ 3023 h 3572"/>
                <a:gd name="T22" fmla="*/ 120 w 2293"/>
                <a:gd name="T23" fmla="*/ 669 h 3572"/>
                <a:gd name="T24" fmla="*/ 2173 w 2293"/>
                <a:gd name="T25" fmla="*/ 2902 h 3572"/>
                <a:gd name="T26" fmla="*/ 120 w 2293"/>
                <a:gd name="T27" fmla="*/ 669 h 3572"/>
                <a:gd name="T28" fmla="*/ 269 w 2293"/>
                <a:gd name="T29" fmla="*/ 123 h 3572"/>
                <a:gd name="T30" fmla="*/ 210 w 2293"/>
                <a:gd name="T31" fmla="*/ 145 h 3572"/>
                <a:gd name="T32" fmla="*/ 164 w 2293"/>
                <a:gd name="T33" fmla="*/ 185 h 3572"/>
                <a:gd name="T34" fmla="*/ 132 w 2293"/>
                <a:gd name="T35" fmla="*/ 239 h 3572"/>
                <a:gd name="T36" fmla="*/ 120 w 2293"/>
                <a:gd name="T37" fmla="*/ 302 h 3572"/>
                <a:gd name="T38" fmla="*/ 2173 w 2293"/>
                <a:gd name="T39" fmla="*/ 548 h 3572"/>
                <a:gd name="T40" fmla="*/ 2169 w 2293"/>
                <a:gd name="T41" fmla="*/ 269 h 3572"/>
                <a:gd name="T42" fmla="*/ 2148 w 2293"/>
                <a:gd name="T43" fmla="*/ 210 h 3572"/>
                <a:gd name="T44" fmla="*/ 2108 w 2293"/>
                <a:gd name="T45" fmla="*/ 164 h 3572"/>
                <a:gd name="T46" fmla="*/ 2054 w 2293"/>
                <a:gd name="T47" fmla="*/ 132 h 3572"/>
                <a:gd name="T48" fmla="*/ 1993 w 2293"/>
                <a:gd name="T49" fmla="*/ 121 h 3572"/>
                <a:gd name="T50" fmla="*/ 300 w 2293"/>
                <a:gd name="T51" fmla="*/ 0 h 3572"/>
                <a:gd name="T52" fmla="*/ 2037 w 2293"/>
                <a:gd name="T53" fmla="*/ 4 h 3572"/>
                <a:gd name="T54" fmla="*/ 2118 w 2293"/>
                <a:gd name="T55" fmla="*/ 28 h 3572"/>
                <a:gd name="T56" fmla="*/ 2189 w 2293"/>
                <a:gd name="T57" fmla="*/ 74 h 3572"/>
                <a:gd name="T58" fmla="*/ 2244 w 2293"/>
                <a:gd name="T59" fmla="*/ 137 h 3572"/>
                <a:gd name="T60" fmla="*/ 2280 w 2293"/>
                <a:gd name="T61" fmla="*/ 215 h 3572"/>
                <a:gd name="T62" fmla="*/ 2293 w 2293"/>
                <a:gd name="T63" fmla="*/ 302 h 3572"/>
                <a:gd name="T64" fmla="*/ 2290 w 2293"/>
                <a:gd name="T65" fmla="*/ 3316 h 3572"/>
                <a:gd name="T66" fmla="*/ 2265 w 2293"/>
                <a:gd name="T67" fmla="*/ 3397 h 3572"/>
                <a:gd name="T68" fmla="*/ 2219 w 2293"/>
                <a:gd name="T69" fmla="*/ 3468 h 3572"/>
                <a:gd name="T70" fmla="*/ 2155 w 2293"/>
                <a:gd name="T71" fmla="*/ 3523 h 3572"/>
                <a:gd name="T72" fmla="*/ 2079 w 2293"/>
                <a:gd name="T73" fmla="*/ 3559 h 3572"/>
                <a:gd name="T74" fmla="*/ 1993 w 2293"/>
                <a:gd name="T75" fmla="*/ 3572 h 3572"/>
                <a:gd name="T76" fmla="*/ 256 w 2293"/>
                <a:gd name="T77" fmla="*/ 3569 h 3572"/>
                <a:gd name="T78" fmla="*/ 175 w 2293"/>
                <a:gd name="T79" fmla="*/ 3544 h 3572"/>
                <a:gd name="T80" fmla="*/ 104 w 2293"/>
                <a:gd name="T81" fmla="*/ 3498 h 3572"/>
                <a:gd name="T82" fmla="*/ 49 w 2293"/>
                <a:gd name="T83" fmla="*/ 3434 h 3572"/>
                <a:gd name="T84" fmla="*/ 13 w 2293"/>
                <a:gd name="T85" fmla="*/ 3358 h 3572"/>
                <a:gd name="T86" fmla="*/ 0 w 2293"/>
                <a:gd name="T87" fmla="*/ 3271 h 3572"/>
                <a:gd name="T88" fmla="*/ 3 w 2293"/>
                <a:gd name="T89" fmla="*/ 257 h 3572"/>
                <a:gd name="T90" fmla="*/ 28 w 2293"/>
                <a:gd name="T91" fmla="*/ 174 h 3572"/>
                <a:gd name="T92" fmla="*/ 74 w 2293"/>
                <a:gd name="T93" fmla="*/ 104 h 3572"/>
                <a:gd name="T94" fmla="*/ 138 w 2293"/>
                <a:gd name="T95" fmla="*/ 48 h 3572"/>
                <a:gd name="T96" fmla="*/ 214 w 2293"/>
                <a:gd name="T97" fmla="*/ 12 h 3572"/>
                <a:gd name="T98" fmla="*/ 300 w 2293"/>
                <a:gd name="T99" fmla="*/ 0 h 3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93" h="3572">
                  <a:moveTo>
                    <a:pt x="120" y="3023"/>
                  </a:moveTo>
                  <a:lnTo>
                    <a:pt x="120" y="3271"/>
                  </a:lnTo>
                  <a:lnTo>
                    <a:pt x="124" y="3302"/>
                  </a:lnTo>
                  <a:lnTo>
                    <a:pt x="132" y="3333"/>
                  </a:lnTo>
                  <a:lnTo>
                    <a:pt x="145" y="3361"/>
                  </a:lnTo>
                  <a:lnTo>
                    <a:pt x="164" y="3386"/>
                  </a:lnTo>
                  <a:lnTo>
                    <a:pt x="185" y="3408"/>
                  </a:lnTo>
                  <a:lnTo>
                    <a:pt x="210" y="3426"/>
                  </a:lnTo>
                  <a:lnTo>
                    <a:pt x="239" y="3439"/>
                  </a:lnTo>
                  <a:lnTo>
                    <a:pt x="269" y="3448"/>
                  </a:lnTo>
                  <a:lnTo>
                    <a:pt x="300" y="3450"/>
                  </a:lnTo>
                  <a:lnTo>
                    <a:pt x="1993" y="3450"/>
                  </a:lnTo>
                  <a:lnTo>
                    <a:pt x="2024" y="3448"/>
                  </a:lnTo>
                  <a:lnTo>
                    <a:pt x="2054" y="3439"/>
                  </a:lnTo>
                  <a:lnTo>
                    <a:pt x="2083" y="3426"/>
                  </a:lnTo>
                  <a:lnTo>
                    <a:pt x="2108" y="3408"/>
                  </a:lnTo>
                  <a:lnTo>
                    <a:pt x="2129" y="3386"/>
                  </a:lnTo>
                  <a:lnTo>
                    <a:pt x="2148" y="3361"/>
                  </a:lnTo>
                  <a:lnTo>
                    <a:pt x="2161" y="3333"/>
                  </a:lnTo>
                  <a:lnTo>
                    <a:pt x="2169" y="3302"/>
                  </a:lnTo>
                  <a:lnTo>
                    <a:pt x="2173" y="3271"/>
                  </a:lnTo>
                  <a:lnTo>
                    <a:pt x="2173" y="3023"/>
                  </a:lnTo>
                  <a:lnTo>
                    <a:pt x="120" y="3023"/>
                  </a:lnTo>
                  <a:close/>
                  <a:moveTo>
                    <a:pt x="120" y="669"/>
                  </a:moveTo>
                  <a:lnTo>
                    <a:pt x="120" y="2902"/>
                  </a:lnTo>
                  <a:lnTo>
                    <a:pt x="2173" y="2902"/>
                  </a:lnTo>
                  <a:lnTo>
                    <a:pt x="2173" y="669"/>
                  </a:lnTo>
                  <a:lnTo>
                    <a:pt x="120" y="669"/>
                  </a:lnTo>
                  <a:close/>
                  <a:moveTo>
                    <a:pt x="300" y="121"/>
                  </a:moveTo>
                  <a:lnTo>
                    <a:pt x="269" y="123"/>
                  </a:lnTo>
                  <a:lnTo>
                    <a:pt x="239" y="132"/>
                  </a:lnTo>
                  <a:lnTo>
                    <a:pt x="210" y="145"/>
                  </a:lnTo>
                  <a:lnTo>
                    <a:pt x="185" y="164"/>
                  </a:lnTo>
                  <a:lnTo>
                    <a:pt x="164" y="185"/>
                  </a:lnTo>
                  <a:lnTo>
                    <a:pt x="145" y="210"/>
                  </a:lnTo>
                  <a:lnTo>
                    <a:pt x="132" y="239"/>
                  </a:lnTo>
                  <a:lnTo>
                    <a:pt x="124" y="269"/>
                  </a:lnTo>
                  <a:lnTo>
                    <a:pt x="120" y="302"/>
                  </a:lnTo>
                  <a:lnTo>
                    <a:pt x="120" y="548"/>
                  </a:lnTo>
                  <a:lnTo>
                    <a:pt x="2173" y="548"/>
                  </a:lnTo>
                  <a:lnTo>
                    <a:pt x="2173" y="302"/>
                  </a:lnTo>
                  <a:lnTo>
                    <a:pt x="2169" y="269"/>
                  </a:lnTo>
                  <a:lnTo>
                    <a:pt x="2161" y="239"/>
                  </a:lnTo>
                  <a:lnTo>
                    <a:pt x="2148" y="210"/>
                  </a:lnTo>
                  <a:lnTo>
                    <a:pt x="2129" y="185"/>
                  </a:lnTo>
                  <a:lnTo>
                    <a:pt x="2108" y="164"/>
                  </a:lnTo>
                  <a:lnTo>
                    <a:pt x="2083" y="145"/>
                  </a:lnTo>
                  <a:lnTo>
                    <a:pt x="2054" y="132"/>
                  </a:lnTo>
                  <a:lnTo>
                    <a:pt x="2024" y="123"/>
                  </a:lnTo>
                  <a:lnTo>
                    <a:pt x="1993" y="121"/>
                  </a:lnTo>
                  <a:lnTo>
                    <a:pt x="300" y="121"/>
                  </a:lnTo>
                  <a:close/>
                  <a:moveTo>
                    <a:pt x="300" y="0"/>
                  </a:moveTo>
                  <a:lnTo>
                    <a:pt x="1993" y="0"/>
                  </a:lnTo>
                  <a:lnTo>
                    <a:pt x="2037" y="4"/>
                  </a:lnTo>
                  <a:lnTo>
                    <a:pt x="2079" y="12"/>
                  </a:lnTo>
                  <a:lnTo>
                    <a:pt x="2118" y="28"/>
                  </a:lnTo>
                  <a:lnTo>
                    <a:pt x="2155" y="48"/>
                  </a:lnTo>
                  <a:lnTo>
                    <a:pt x="2189" y="74"/>
                  </a:lnTo>
                  <a:lnTo>
                    <a:pt x="2219" y="104"/>
                  </a:lnTo>
                  <a:lnTo>
                    <a:pt x="2244" y="137"/>
                  </a:lnTo>
                  <a:lnTo>
                    <a:pt x="2265" y="174"/>
                  </a:lnTo>
                  <a:lnTo>
                    <a:pt x="2280" y="215"/>
                  </a:lnTo>
                  <a:lnTo>
                    <a:pt x="2290" y="257"/>
                  </a:lnTo>
                  <a:lnTo>
                    <a:pt x="2293" y="302"/>
                  </a:lnTo>
                  <a:lnTo>
                    <a:pt x="2293" y="3271"/>
                  </a:lnTo>
                  <a:lnTo>
                    <a:pt x="2290" y="3316"/>
                  </a:lnTo>
                  <a:lnTo>
                    <a:pt x="2280" y="3358"/>
                  </a:lnTo>
                  <a:lnTo>
                    <a:pt x="2265" y="3397"/>
                  </a:lnTo>
                  <a:lnTo>
                    <a:pt x="2244" y="3434"/>
                  </a:lnTo>
                  <a:lnTo>
                    <a:pt x="2219" y="3468"/>
                  </a:lnTo>
                  <a:lnTo>
                    <a:pt x="2189" y="3498"/>
                  </a:lnTo>
                  <a:lnTo>
                    <a:pt x="2155" y="3523"/>
                  </a:lnTo>
                  <a:lnTo>
                    <a:pt x="2118" y="3544"/>
                  </a:lnTo>
                  <a:lnTo>
                    <a:pt x="2079" y="3559"/>
                  </a:lnTo>
                  <a:lnTo>
                    <a:pt x="2037" y="3569"/>
                  </a:lnTo>
                  <a:lnTo>
                    <a:pt x="1993" y="3572"/>
                  </a:lnTo>
                  <a:lnTo>
                    <a:pt x="300" y="3572"/>
                  </a:lnTo>
                  <a:lnTo>
                    <a:pt x="256" y="3569"/>
                  </a:lnTo>
                  <a:lnTo>
                    <a:pt x="214" y="3559"/>
                  </a:lnTo>
                  <a:lnTo>
                    <a:pt x="175" y="3544"/>
                  </a:lnTo>
                  <a:lnTo>
                    <a:pt x="138" y="3523"/>
                  </a:lnTo>
                  <a:lnTo>
                    <a:pt x="104" y="3498"/>
                  </a:lnTo>
                  <a:lnTo>
                    <a:pt x="74" y="3468"/>
                  </a:lnTo>
                  <a:lnTo>
                    <a:pt x="49" y="3434"/>
                  </a:lnTo>
                  <a:lnTo>
                    <a:pt x="28" y="3397"/>
                  </a:lnTo>
                  <a:lnTo>
                    <a:pt x="13" y="3358"/>
                  </a:lnTo>
                  <a:lnTo>
                    <a:pt x="3" y="3316"/>
                  </a:lnTo>
                  <a:lnTo>
                    <a:pt x="0" y="3271"/>
                  </a:lnTo>
                  <a:lnTo>
                    <a:pt x="0" y="302"/>
                  </a:lnTo>
                  <a:lnTo>
                    <a:pt x="3" y="257"/>
                  </a:lnTo>
                  <a:lnTo>
                    <a:pt x="13" y="215"/>
                  </a:lnTo>
                  <a:lnTo>
                    <a:pt x="28" y="174"/>
                  </a:lnTo>
                  <a:lnTo>
                    <a:pt x="49" y="137"/>
                  </a:lnTo>
                  <a:lnTo>
                    <a:pt x="74" y="104"/>
                  </a:lnTo>
                  <a:lnTo>
                    <a:pt x="104" y="74"/>
                  </a:lnTo>
                  <a:lnTo>
                    <a:pt x="138" y="48"/>
                  </a:lnTo>
                  <a:lnTo>
                    <a:pt x="175" y="28"/>
                  </a:lnTo>
                  <a:lnTo>
                    <a:pt x="214" y="12"/>
                  </a:lnTo>
                  <a:lnTo>
                    <a:pt x="256" y="4"/>
                  </a:lnTo>
                  <a:lnTo>
                    <a:pt x="3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8" name="Freeform 587"/>
            <p:cNvSpPr>
              <a:spLocks/>
            </p:cNvSpPr>
            <p:nvPr/>
          </p:nvSpPr>
          <p:spPr bwMode="auto">
            <a:xfrm>
              <a:off x="2752725" y="5218113"/>
              <a:ext cx="84137" cy="15875"/>
            </a:xfrm>
            <a:custGeom>
              <a:avLst/>
              <a:gdLst>
                <a:gd name="T0" fmla="*/ 60 w 635"/>
                <a:gd name="T1" fmla="*/ 0 h 121"/>
                <a:gd name="T2" fmla="*/ 575 w 635"/>
                <a:gd name="T3" fmla="*/ 0 h 121"/>
                <a:gd name="T4" fmla="*/ 594 w 635"/>
                <a:gd name="T5" fmla="*/ 4 h 121"/>
                <a:gd name="T6" fmla="*/ 610 w 635"/>
                <a:gd name="T7" fmla="*/ 11 h 121"/>
                <a:gd name="T8" fmla="*/ 623 w 635"/>
                <a:gd name="T9" fmla="*/ 24 h 121"/>
                <a:gd name="T10" fmla="*/ 632 w 635"/>
                <a:gd name="T11" fmla="*/ 42 h 121"/>
                <a:gd name="T12" fmla="*/ 635 w 635"/>
                <a:gd name="T13" fmla="*/ 60 h 121"/>
                <a:gd name="T14" fmla="*/ 632 w 635"/>
                <a:gd name="T15" fmla="*/ 80 h 121"/>
                <a:gd name="T16" fmla="*/ 623 w 635"/>
                <a:gd name="T17" fmla="*/ 96 h 121"/>
                <a:gd name="T18" fmla="*/ 610 w 635"/>
                <a:gd name="T19" fmla="*/ 109 h 121"/>
                <a:gd name="T20" fmla="*/ 594 w 635"/>
                <a:gd name="T21" fmla="*/ 118 h 121"/>
                <a:gd name="T22" fmla="*/ 575 w 635"/>
                <a:gd name="T23" fmla="*/ 121 h 121"/>
                <a:gd name="T24" fmla="*/ 60 w 635"/>
                <a:gd name="T25" fmla="*/ 121 h 121"/>
                <a:gd name="T26" fmla="*/ 41 w 635"/>
                <a:gd name="T27" fmla="*/ 118 h 121"/>
                <a:gd name="T28" fmla="*/ 25 w 635"/>
                <a:gd name="T29" fmla="*/ 109 h 121"/>
                <a:gd name="T30" fmla="*/ 12 w 635"/>
                <a:gd name="T31" fmla="*/ 96 h 121"/>
                <a:gd name="T32" fmla="*/ 3 w 635"/>
                <a:gd name="T33" fmla="*/ 80 h 121"/>
                <a:gd name="T34" fmla="*/ 0 w 635"/>
                <a:gd name="T35" fmla="*/ 60 h 121"/>
                <a:gd name="T36" fmla="*/ 3 w 635"/>
                <a:gd name="T37" fmla="*/ 42 h 121"/>
                <a:gd name="T38" fmla="*/ 12 w 635"/>
                <a:gd name="T39" fmla="*/ 24 h 121"/>
                <a:gd name="T40" fmla="*/ 25 w 635"/>
                <a:gd name="T41" fmla="*/ 11 h 121"/>
                <a:gd name="T42" fmla="*/ 41 w 635"/>
                <a:gd name="T43" fmla="*/ 4 h 121"/>
                <a:gd name="T44" fmla="*/ 60 w 635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5" h="121">
                  <a:moveTo>
                    <a:pt x="60" y="0"/>
                  </a:moveTo>
                  <a:lnTo>
                    <a:pt x="575" y="0"/>
                  </a:lnTo>
                  <a:lnTo>
                    <a:pt x="594" y="4"/>
                  </a:lnTo>
                  <a:lnTo>
                    <a:pt x="610" y="11"/>
                  </a:lnTo>
                  <a:lnTo>
                    <a:pt x="623" y="24"/>
                  </a:lnTo>
                  <a:lnTo>
                    <a:pt x="632" y="42"/>
                  </a:lnTo>
                  <a:lnTo>
                    <a:pt x="635" y="60"/>
                  </a:lnTo>
                  <a:lnTo>
                    <a:pt x="632" y="80"/>
                  </a:lnTo>
                  <a:lnTo>
                    <a:pt x="623" y="96"/>
                  </a:lnTo>
                  <a:lnTo>
                    <a:pt x="610" y="109"/>
                  </a:lnTo>
                  <a:lnTo>
                    <a:pt x="594" y="118"/>
                  </a:lnTo>
                  <a:lnTo>
                    <a:pt x="575" y="121"/>
                  </a:lnTo>
                  <a:lnTo>
                    <a:pt x="60" y="121"/>
                  </a:lnTo>
                  <a:lnTo>
                    <a:pt x="41" y="118"/>
                  </a:lnTo>
                  <a:lnTo>
                    <a:pt x="25" y="109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2" y="24"/>
                  </a:lnTo>
                  <a:lnTo>
                    <a:pt x="25" y="11"/>
                  </a:lnTo>
                  <a:lnTo>
                    <a:pt x="41" y="4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9" name="Freeform 588"/>
            <p:cNvSpPr>
              <a:spLocks noEditPoints="1"/>
            </p:cNvSpPr>
            <p:nvPr/>
          </p:nvSpPr>
          <p:spPr bwMode="auto">
            <a:xfrm>
              <a:off x="2770188" y="5586413"/>
              <a:ext cx="49212" cy="47625"/>
            </a:xfrm>
            <a:custGeom>
              <a:avLst/>
              <a:gdLst>
                <a:gd name="T0" fmla="*/ 181 w 363"/>
                <a:gd name="T1" fmla="*/ 121 h 364"/>
                <a:gd name="T2" fmla="*/ 162 w 363"/>
                <a:gd name="T3" fmla="*/ 124 h 364"/>
                <a:gd name="T4" fmla="*/ 146 w 363"/>
                <a:gd name="T5" fmla="*/ 133 h 364"/>
                <a:gd name="T6" fmla="*/ 133 w 363"/>
                <a:gd name="T7" fmla="*/ 146 h 364"/>
                <a:gd name="T8" fmla="*/ 124 w 363"/>
                <a:gd name="T9" fmla="*/ 162 h 364"/>
                <a:gd name="T10" fmla="*/ 121 w 363"/>
                <a:gd name="T11" fmla="*/ 182 h 364"/>
                <a:gd name="T12" fmla="*/ 124 w 363"/>
                <a:gd name="T13" fmla="*/ 202 h 364"/>
                <a:gd name="T14" fmla="*/ 133 w 363"/>
                <a:gd name="T15" fmla="*/ 218 h 364"/>
                <a:gd name="T16" fmla="*/ 146 w 363"/>
                <a:gd name="T17" fmla="*/ 231 h 364"/>
                <a:gd name="T18" fmla="*/ 162 w 363"/>
                <a:gd name="T19" fmla="*/ 240 h 364"/>
                <a:gd name="T20" fmla="*/ 181 w 363"/>
                <a:gd name="T21" fmla="*/ 243 h 364"/>
                <a:gd name="T22" fmla="*/ 201 w 363"/>
                <a:gd name="T23" fmla="*/ 240 h 364"/>
                <a:gd name="T24" fmla="*/ 217 w 363"/>
                <a:gd name="T25" fmla="*/ 231 h 364"/>
                <a:gd name="T26" fmla="*/ 230 w 363"/>
                <a:gd name="T27" fmla="*/ 218 h 364"/>
                <a:gd name="T28" fmla="*/ 239 w 363"/>
                <a:gd name="T29" fmla="*/ 202 h 364"/>
                <a:gd name="T30" fmla="*/ 242 w 363"/>
                <a:gd name="T31" fmla="*/ 182 h 364"/>
                <a:gd name="T32" fmla="*/ 239 w 363"/>
                <a:gd name="T33" fmla="*/ 162 h 364"/>
                <a:gd name="T34" fmla="*/ 230 w 363"/>
                <a:gd name="T35" fmla="*/ 146 h 364"/>
                <a:gd name="T36" fmla="*/ 217 w 363"/>
                <a:gd name="T37" fmla="*/ 133 h 364"/>
                <a:gd name="T38" fmla="*/ 201 w 363"/>
                <a:gd name="T39" fmla="*/ 124 h 364"/>
                <a:gd name="T40" fmla="*/ 181 w 363"/>
                <a:gd name="T41" fmla="*/ 121 h 364"/>
                <a:gd name="T42" fmla="*/ 181 w 363"/>
                <a:gd name="T43" fmla="*/ 0 h 364"/>
                <a:gd name="T44" fmla="*/ 214 w 363"/>
                <a:gd name="T45" fmla="*/ 4 h 364"/>
                <a:gd name="T46" fmla="*/ 244 w 363"/>
                <a:gd name="T47" fmla="*/ 12 h 364"/>
                <a:gd name="T48" fmla="*/ 273 w 363"/>
                <a:gd name="T49" fmla="*/ 25 h 364"/>
                <a:gd name="T50" fmla="*/ 298 w 363"/>
                <a:gd name="T51" fmla="*/ 43 h 364"/>
                <a:gd name="T52" fmla="*/ 320 w 363"/>
                <a:gd name="T53" fmla="*/ 66 h 364"/>
                <a:gd name="T54" fmla="*/ 338 w 363"/>
                <a:gd name="T55" fmla="*/ 91 h 364"/>
                <a:gd name="T56" fmla="*/ 351 w 363"/>
                <a:gd name="T57" fmla="*/ 119 h 364"/>
                <a:gd name="T58" fmla="*/ 359 w 363"/>
                <a:gd name="T59" fmla="*/ 149 h 364"/>
                <a:gd name="T60" fmla="*/ 363 w 363"/>
                <a:gd name="T61" fmla="*/ 182 h 364"/>
                <a:gd name="T62" fmla="*/ 359 w 363"/>
                <a:gd name="T63" fmla="*/ 215 h 364"/>
                <a:gd name="T64" fmla="*/ 351 w 363"/>
                <a:gd name="T65" fmla="*/ 245 h 364"/>
                <a:gd name="T66" fmla="*/ 338 w 363"/>
                <a:gd name="T67" fmla="*/ 273 h 364"/>
                <a:gd name="T68" fmla="*/ 320 w 363"/>
                <a:gd name="T69" fmla="*/ 298 h 364"/>
                <a:gd name="T70" fmla="*/ 298 w 363"/>
                <a:gd name="T71" fmla="*/ 321 h 364"/>
                <a:gd name="T72" fmla="*/ 273 w 363"/>
                <a:gd name="T73" fmla="*/ 339 h 364"/>
                <a:gd name="T74" fmla="*/ 244 w 363"/>
                <a:gd name="T75" fmla="*/ 352 h 364"/>
                <a:gd name="T76" fmla="*/ 214 w 363"/>
                <a:gd name="T77" fmla="*/ 360 h 364"/>
                <a:gd name="T78" fmla="*/ 181 w 363"/>
                <a:gd name="T79" fmla="*/ 364 h 364"/>
                <a:gd name="T80" fmla="*/ 149 w 363"/>
                <a:gd name="T81" fmla="*/ 360 h 364"/>
                <a:gd name="T82" fmla="*/ 119 w 363"/>
                <a:gd name="T83" fmla="*/ 352 h 364"/>
                <a:gd name="T84" fmla="*/ 90 w 363"/>
                <a:gd name="T85" fmla="*/ 339 h 364"/>
                <a:gd name="T86" fmla="*/ 65 w 363"/>
                <a:gd name="T87" fmla="*/ 321 h 364"/>
                <a:gd name="T88" fmla="*/ 43 w 363"/>
                <a:gd name="T89" fmla="*/ 298 h 364"/>
                <a:gd name="T90" fmla="*/ 25 w 363"/>
                <a:gd name="T91" fmla="*/ 273 h 364"/>
                <a:gd name="T92" fmla="*/ 12 w 363"/>
                <a:gd name="T93" fmla="*/ 245 h 364"/>
                <a:gd name="T94" fmla="*/ 4 w 363"/>
                <a:gd name="T95" fmla="*/ 215 h 364"/>
                <a:gd name="T96" fmla="*/ 0 w 363"/>
                <a:gd name="T97" fmla="*/ 182 h 364"/>
                <a:gd name="T98" fmla="*/ 4 w 363"/>
                <a:gd name="T99" fmla="*/ 149 h 364"/>
                <a:gd name="T100" fmla="*/ 12 w 363"/>
                <a:gd name="T101" fmla="*/ 119 h 364"/>
                <a:gd name="T102" fmla="*/ 25 w 363"/>
                <a:gd name="T103" fmla="*/ 91 h 364"/>
                <a:gd name="T104" fmla="*/ 43 w 363"/>
                <a:gd name="T105" fmla="*/ 66 h 364"/>
                <a:gd name="T106" fmla="*/ 65 w 363"/>
                <a:gd name="T107" fmla="*/ 43 h 364"/>
                <a:gd name="T108" fmla="*/ 90 w 363"/>
                <a:gd name="T109" fmla="*/ 25 h 364"/>
                <a:gd name="T110" fmla="*/ 119 w 363"/>
                <a:gd name="T111" fmla="*/ 12 h 364"/>
                <a:gd name="T112" fmla="*/ 149 w 363"/>
                <a:gd name="T113" fmla="*/ 4 h 364"/>
                <a:gd name="T114" fmla="*/ 181 w 363"/>
                <a:gd name="T115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63" h="364">
                  <a:moveTo>
                    <a:pt x="181" y="121"/>
                  </a:moveTo>
                  <a:lnTo>
                    <a:pt x="162" y="124"/>
                  </a:lnTo>
                  <a:lnTo>
                    <a:pt x="146" y="133"/>
                  </a:lnTo>
                  <a:lnTo>
                    <a:pt x="133" y="146"/>
                  </a:lnTo>
                  <a:lnTo>
                    <a:pt x="124" y="162"/>
                  </a:lnTo>
                  <a:lnTo>
                    <a:pt x="121" y="182"/>
                  </a:lnTo>
                  <a:lnTo>
                    <a:pt x="124" y="202"/>
                  </a:lnTo>
                  <a:lnTo>
                    <a:pt x="133" y="218"/>
                  </a:lnTo>
                  <a:lnTo>
                    <a:pt x="146" y="231"/>
                  </a:lnTo>
                  <a:lnTo>
                    <a:pt x="162" y="240"/>
                  </a:lnTo>
                  <a:lnTo>
                    <a:pt x="181" y="243"/>
                  </a:lnTo>
                  <a:lnTo>
                    <a:pt x="201" y="240"/>
                  </a:lnTo>
                  <a:lnTo>
                    <a:pt x="217" y="231"/>
                  </a:lnTo>
                  <a:lnTo>
                    <a:pt x="230" y="218"/>
                  </a:lnTo>
                  <a:lnTo>
                    <a:pt x="239" y="202"/>
                  </a:lnTo>
                  <a:lnTo>
                    <a:pt x="242" y="182"/>
                  </a:lnTo>
                  <a:lnTo>
                    <a:pt x="239" y="162"/>
                  </a:lnTo>
                  <a:lnTo>
                    <a:pt x="230" y="146"/>
                  </a:lnTo>
                  <a:lnTo>
                    <a:pt x="217" y="133"/>
                  </a:lnTo>
                  <a:lnTo>
                    <a:pt x="201" y="124"/>
                  </a:lnTo>
                  <a:lnTo>
                    <a:pt x="181" y="121"/>
                  </a:lnTo>
                  <a:close/>
                  <a:moveTo>
                    <a:pt x="181" y="0"/>
                  </a:moveTo>
                  <a:lnTo>
                    <a:pt x="214" y="4"/>
                  </a:lnTo>
                  <a:lnTo>
                    <a:pt x="244" y="12"/>
                  </a:lnTo>
                  <a:lnTo>
                    <a:pt x="273" y="25"/>
                  </a:lnTo>
                  <a:lnTo>
                    <a:pt x="298" y="43"/>
                  </a:lnTo>
                  <a:lnTo>
                    <a:pt x="320" y="66"/>
                  </a:lnTo>
                  <a:lnTo>
                    <a:pt x="338" y="91"/>
                  </a:lnTo>
                  <a:lnTo>
                    <a:pt x="351" y="119"/>
                  </a:lnTo>
                  <a:lnTo>
                    <a:pt x="359" y="149"/>
                  </a:lnTo>
                  <a:lnTo>
                    <a:pt x="363" y="182"/>
                  </a:lnTo>
                  <a:lnTo>
                    <a:pt x="359" y="215"/>
                  </a:lnTo>
                  <a:lnTo>
                    <a:pt x="351" y="245"/>
                  </a:lnTo>
                  <a:lnTo>
                    <a:pt x="338" y="273"/>
                  </a:lnTo>
                  <a:lnTo>
                    <a:pt x="320" y="298"/>
                  </a:lnTo>
                  <a:lnTo>
                    <a:pt x="298" y="321"/>
                  </a:lnTo>
                  <a:lnTo>
                    <a:pt x="273" y="339"/>
                  </a:lnTo>
                  <a:lnTo>
                    <a:pt x="244" y="352"/>
                  </a:lnTo>
                  <a:lnTo>
                    <a:pt x="214" y="360"/>
                  </a:lnTo>
                  <a:lnTo>
                    <a:pt x="181" y="364"/>
                  </a:lnTo>
                  <a:lnTo>
                    <a:pt x="149" y="360"/>
                  </a:lnTo>
                  <a:lnTo>
                    <a:pt x="119" y="352"/>
                  </a:lnTo>
                  <a:lnTo>
                    <a:pt x="90" y="339"/>
                  </a:lnTo>
                  <a:lnTo>
                    <a:pt x="65" y="321"/>
                  </a:lnTo>
                  <a:lnTo>
                    <a:pt x="43" y="298"/>
                  </a:lnTo>
                  <a:lnTo>
                    <a:pt x="25" y="273"/>
                  </a:lnTo>
                  <a:lnTo>
                    <a:pt x="12" y="245"/>
                  </a:lnTo>
                  <a:lnTo>
                    <a:pt x="4" y="215"/>
                  </a:lnTo>
                  <a:lnTo>
                    <a:pt x="0" y="182"/>
                  </a:lnTo>
                  <a:lnTo>
                    <a:pt x="4" y="149"/>
                  </a:lnTo>
                  <a:lnTo>
                    <a:pt x="12" y="119"/>
                  </a:lnTo>
                  <a:lnTo>
                    <a:pt x="25" y="91"/>
                  </a:lnTo>
                  <a:lnTo>
                    <a:pt x="43" y="66"/>
                  </a:lnTo>
                  <a:lnTo>
                    <a:pt x="65" y="43"/>
                  </a:lnTo>
                  <a:lnTo>
                    <a:pt x="90" y="25"/>
                  </a:lnTo>
                  <a:lnTo>
                    <a:pt x="119" y="12"/>
                  </a:lnTo>
                  <a:lnTo>
                    <a:pt x="149" y="4"/>
                  </a:lnTo>
                  <a:lnTo>
                    <a:pt x="1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0" name="Freeform 589"/>
            <p:cNvSpPr>
              <a:spLocks noEditPoints="1"/>
            </p:cNvSpPr>
            <p:nvPr/>
          </p:nvSpPr>
          <p:spPr bwMode="auto">
            <a:xfrm>
              <a:off x="2678113" y="5462588"/>
              <a:ext cx="49212" cy="87313"/>
            </a:xfrm>
            <a:custGeom>
              <a:avLst/>
              <a:gdLst>
                <a:gd name="T0" fmla="*/ 122 w 374"/>
                <a:gd name="T1" fmla="*/ 121 h 666"/>
                <a:gd name="T2" fmla="*/ 122 w 374"/>
                <a:gd name="T3" fmla="*/ 545 h 666"/>
                <a:gd name="T4" fmla="*/ 254 w 374"/>
                <a:gd name="T5" fmla="*/ 545 h 666"/>
                <a:gd name="T6" fmla="*/ 254 w 374"/>
                <a:gd name="T7" fmla="*/ 121 h 666"/>
                <a:gd name="T8" fmla="*/ 122 w 374"/>
                <a:gd name="T9" fmla="*/ 121 h 666"/>
                <a:gd name="T10" fmla="*/ 61 w 374"/>
                <a:gd name="T11" fmla="*/ 0 h 666"/>
                <a:gd name="T12" fmla="*/ 315 w 374"/>
                <a:gd name="T13" fmla="*/ 0 h 666"/>
                <a:gd name="T14" fmla="*/ 333 w 374"/>
                <a:gd name="T15" fmla="*/ 4 h 666"/>
                <a:gd name="T16" fmla="*/ 351 w 374"/>
                <a:gd name="T17" fmla="*/ 12 h 666"/>
                <a:gd name="T18" fmla="*/ 364 w 374"/>
                <a:gd name="T19" fmla="*/ 25 h 666"/>
                <a:gd name="T20" fmla="*/ 371 w 374"/>
                <a:gd name="T21" fmla="*/ 42 h 666"/>
                <a:gd name="T22" fmla="*/ 374 w 374"/>
                <a:gd name="T23" fmla="*/ 61 h 666"/>
                <a:gd name="T24" fmla="*/ 374 w 374"/>
                <a:gd name="T25" fmla="*/ 605 h 666"/>
                <a:gd name="T26" fmla="*/ 371 w 374"/>
                <a:gd name="T27" fmla="*/ 624 h 666"/>
                <a:gd name="T28" fmla="*/ 364 w 374"/>
                <a:gd name="T29" fmla="*/ 641 h 666"/>
                <a:gd name="T30" fmla="*/ 351 w 374"/>
                <a:gd name="T31" fmla="*/ 654 h 666"/>
                <a:gd name="T32" fmla="*/ 333 w 374"/>
                <a:gd name="T33" fmla="*/ 662 h 666"/>
                <a:gd name="T34" fmla="*/ 315 w 374"/>
                <a:gd name="T35" fmla="*/ 666 h 666"/>
                <a:gd name="T36" fmla="*/ 61 w 374"/>
                <a:gd name="T37" fmla="*/ 666 h 666"/>
                <a:gd name="T38" fmla="*/ 41 w 374"/>
                <a:gd name="T39" fmla="*/ 662 h 666"/>
                <a:gd name="T40" fmla="*/ 25 w 374"/>
                <a:gd name="T41" fmla="*/ 654 h 666"/>
                <a:gd name="T42" fmla="*/ 12 w 374"/>
                <a:gd name="T43" fmla="*/ 641 h 666"/>
                <a:gd name="T44" fmla="*/ 3 w 374"/>
                <a:gd name="T45" fmla="*/ 624 h 666"/>
                <a:gd name="T46" fmla="*/ 0 w 374"/>
                <a:gd name="T47" fmla="*/ 605 h 666"/>
                <a:gd name="T48" fmla="*/ 0 w 374"/>
                <a:gd name="T49" fmla="*/ 61 h 666"/>
                <a:gd name="T50" fmla="*/ 3 w 374"/>
                <a:gd name="T51" fmla="*/ 42 h 666"/>
                <a:gd name="T52" fmla="*/ 12 w 374"/>
                <a:gd name="T53" fmla="*/ 25 h 666"/>
                <a:gd name="T54" fmla="*/ 25 w 374"/>
                <a:gd name="T55" fmla="*/ 12 h 666"/>
                <a:gd name="T56" fmla="*/ 41 w 374"/>
                <a:gd name="T57" fmla="*/ 4 h 666"/>
                <a:gd name="T58" fmla="*/ 61 w 374"/>
                <a:gd name="T59" fmla="*/ 0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74" h="666">
                  <a:moveTo>
                    <a:pt x="122" y="121"/>
                  </a:moveTo>
                  <a:lnTo>
                    <a:pt x="122" y="545"/>
                  </a:lnTo>
                  <a:lnTo>
                    <a:pt x="254" y="545"/>
                  </a:lnTo>
                  <a:lnTo>
                    <a:pt x="254" y="121"/>
                  </a:lnTo>
                  <a:lnTo>
                    <a:pt x="122" y="121"/>
                  </a:lnTo>
                  <a:close/>
                  <a:moveTo>
                    <a:pt x="61" y="0"/>
                  </a:moveTo>
                  <a:lnTo>
                    <a:pt x="315" y="0"/>
                  </a:lnTo>
                  <a:lnTo>
                    <a:pt x="333" y="4"/>
                  </a:lnTo>
                  <a:lnTo>
                    <a:pt x="351" y="12"/>
                  </a:lnTo>
                  <a:lnTo>
                    <a:pt x="364" y="25"/>
                  </a:lnTo>
                  <a:lnTo>
                    <a:pt x="371" y="42"/>
                  </a:lnTo>
                  <a:lnTo>
                    <a:pt x="374" y="61"/>
                  </a:lnTo>
                  <a:lnTo>
                    <a:pt x="374" y="605"/>
                  </a:lnTo>
                  <a:lnTo>
                    <a:pt x="371" y="624"/>
                  </a:lnTo>
                  <a:lnTo>
                    <a:pt x="364" y="641"/>
                  </a:lnTo>
                  <a:lnTo>
                    <a:pt x="351" y="654"/>
                  </a:lnTo>
                  <a:lnTo>
                    <a:pt x="333" y="662"/>
                  </a:lnTo>
                  <a:lnTo>
                    <a:pt x="315" y="666"/>
                  </a:lnTo>
                  <a:lnTo>
                    <a:pt x="61" y="666"/>
                  </a:lnTo>
                  <a:lnTo>
                    <a:pt x="41" y="662"/>
                  </a:lnTo>
                  <a:lnTo>
                    <a:pt x="25" y="654"/>
                  </a:lnTo>
                  <a:lnTo>
                    <a:pt x="12" y="641"/>
                  </a:lnTo>
                  <a:lnTo>
                    <a:pt x="3" y="624"/>
                  </a:lnTo>
                  <a:lnTo>
                    <a:pt x="0" y="605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5" y="12"/>
                  </a:lnTo>
                  <a:lnTo>
                    <a:pt x="41" y="4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1" name="Freeform 590"/>
            <p:cNvSpPr>
              <a:spLocks noEditPoints="1"/>
            </p:cNvSpPr>
            <p:nvPr/>
          </p:nvSpPr>
          <p:spPr bwMode="auto">
            <a:xfrm>
              <a:off x="2738438" y="5407025"/>
              <a:ext cx="50800" cy="142875"/>
            </a:xfrm>
            <a:custGeom>
              <a:avLst/>
              <a:gdLst>
                <a:gd name="T0" fmla="*/ 120 w 373"/>
                <a:gd name="T1" fmla="*/ 122 h 1081"/>
                <a:gd name="T2" fmla="*/ 120 w 373"/>
                <a:gd name="T3" fmla="*/ 960 h 1081"/>
                <a:gd name="T4" fmla="*/ 252 w 373"/>
                <a:gd name="T5" fmla="*/ 960 h 1081"/>
                <a:gd name="T6" fmla="*/ 252 w 373"/>
                <a:gd name="T7" fmla="*/ 122 h 1081"/>
                <a:gd name="T8" fmla="*/ 120 w 373"/>
                <a:gd name="T9" fmla="*/ 122 h 1081"/>
                <a:gd name="T10" fmla="*/ 59 w 373"/>
                <a:gd name="T11" fmla="*/ 0 h 1081"/>
                <a:gd name="T12" fmla="*/ 313 w 373"/>
                <a:gd name="T13" fmla="*/ 0 h 1081"/>
                <a:gd name="T14" fmla="*/ 332 w 373"/>
                <a:gd name="T15" fmla="*/ 3 h 1081"/>
                <a:gd name="T16" fmla="*/ 349 w 373"/>
                <a:gd name="T17" fmla="*/ 12 h 1081"/>
                <a:gd name="T18" fmla="*/ 362 w 373"/>
                <a:gd name="T19" fmla="*/ 25 h 1081"/>
                <a:gd name="T20" fmla="*/ 371 w 373"/>
                <a:gd name="T21" fmla="*/ 41 h 1081"/>
                <a:gd name="T22" fmla="*/ 373 w 373"/>
                <a:gd name="T23" fmla="*/ 61 h 1081"/>
                <a:gd name="T24" fmla="*/ 373 w 373"/>
                <a:gd name="T25" fmla="*/ 1020 h 1081"/>
                <a:gd name="T26" fmla="*/ 371 w 373"/>
                <a:gd name="T27" fmla="*/ 1039 h 1081"/>
                <a:gd name="T28" fmla="*/ 362 w 373"/>
                <a:gd name="T29" fmla="*/ 1056 h 1081"/>
                <a:gd name="T30" fmla="*/ 349 w 373"/>
                <a:gd name="T31" fmla="*/ 1069 h 1081"/>
                <a:gd name="T32" fmla="*/ 332 w 373"/>
                <a:gd name="T33" fmla="*/ 1077 h 1081"/>
                <a:gd name="T34" fmla="*/ 313 w 373"/>
                <a:gd name="T35" fmla="*/ 1081 h 1081"/>
                <a:gd name="T36" fmla="*/ 59 w 373"/>
                <a:gd name="T37" fmla="*/ 1081 h 1081"/>
                <a:gd name="T38" fmla="*/ 41 w 373"/>
                <a:gd name="T39" fmla="*/ 1077 h 1081"/>
                <a:gd name="T40" fmla="*/ 24 w 373"/>
                <a:gd name="T41" fmla="*/ 1069 h 1081"/>
                <a:gd name="T42" fmla="*/ 11 w 373"/>
                <a:gd name="T43" fmla="*/ 1056 h 1081"/>
                <a:gd name="T44" fmla="*/ 2 w 373"/>
                <a:gd name="T45" fmla="*/ 1039 h 1081"/>
                <a:gd name="T46" fmla="*/ 0 w 373"/>
                <a:gd name="T47" fmla="*/ 1020 h 1081"/>
                <a:gd name="T48" fmla="*/ 0 w 373"/>
                <a:gd name="T49" fmla="*/ 61 h 1081"/>
                <a:gd name="T50" fmla="*/ 2 w 373"/>
                <a:gd name="T51" fmla="*/ 41 h 1081"/>
                <a:gd name="T52" fmla="*/ 11 w 373"/>
                <a:gd name="T53" fmla="*/ 25 h 1081"/>
                <a:gd name="T54" fmla="*/ 24 w 373"/>
                <a:gd name="T55" fmla="*/ 12 h 1081"/>
                <a:gd name="T56" fmla="*/ 41 w 373"/>
                <a:gd name="T57" fmla="*/ 3 h 1081"/>
                <a:gd name="T58" fmla="*/ 59 w 373"/>
                <a:gd name="T59" fmla="*/ 0 h 10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73" h="1081">
                  <a:moveTo>
                    <a:pt x="120" y="122"/>
                  </a:moveTo>
                  <a:lnTo>
                    <a:pt x="120" y="960"/>
                  </a:lnTo>
                  <a:lnTo>
                    <a:pt x="252" y="960"/>
                  </a:lnTo>
                  <a:lnTo>
                    <a:pt x="252" y="122"/>
                  </a:lnTo>
                  <a:lnTo>
                    <a:pt x="120" y="122"/>
                  </a:lnTo>
                  <a:close/>
                  <a:moveTo>
                    <a:pt x="59" y="0"/>
                  </a:moveTo>
                  <a:lnTo>
                    <a:pt x="313" y="0"/>
                  </a:lnTo>
                  <a:lnTo>
                    <a:pt x="332" y="3"/>
                  </a:lnTo>
                  <a:lnTo>
                    <a:pt x="349" y="12"/>
                  </a:lnTo>
                  <a:lnTo>
                    <a:pt x="362" y="25"/>
                  </a:lnTo>
                  <a:lnTo>
                    <a:pt x="371" y="41"/>
                  </a:lnTo>
                  <a:lnTo>
                    <a:pt x="373" y="61"/>
                  </a:lnTo>
                  <a:lnTo>
                    <a:pt x="373" y="1020"/>
                  </a:lnTo>
                  <a:lnTo>
                    <a:pt x="371" y="1039"/>
                  </a:lnTo>
                  <a:lnTo>
                    <a:pt x="362" y="1056"/>
                  </a:lnTo>
                  <a:lnTo>
                    <a:pt x="349" y="1069"/>
                  </a:lnTo>
                  <a:lnTo>
                    <a:pt x="332" y="1077"/>
                  </a:lnTo>
                  <a:lnTo>
                    <a:pt x="313" y="1081"/>
                  </a:lnTo>
                  <a:lnTo>
                    <a:pt x="59" y="1081"/>
                  </a:lnTo>
                  <a:lnTo>
                    <a:pt x="41" y="1077"/>
                  </a:lnTo>
                  <a:lnTo>
                    <a:pt x="24" y="1069"/>
                  </a:lnTo>
                  <a:lnTo>
                    <a:pt x="11" y="1056"/>
                  </a:lnTo>
                  <a:lnTo>
                    <a:pt x="2" y="1039"/>
                  </a:lnTo>
                  <a:lnTo>
                    <a:pt x="0" y="1020"/>
                  </a:lnTo>
                  <a:lnTo>
                    <a:pt x="0" y="61"/>
                  </a:lnTo>
                  <a:lnTo>
                    <a:pt x="2" y="41"/>
                  </a:lnTo>
                  <a:lnTo>
                    <a:pt x="11" y="25"/>
                  </a:lnTo>
                  <a:lnTo>
                    <a:pt x="24" y="12"/>
                  </a:lnTo>
                  <a:lnTo>
                    <a:pt x="41" y="3"/>
                  </a:lnTo>
                  <a:lnTo>
                    <a:pt x="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2" name="Freeform 591"/>
            <p:cNvSpPr>
              <a:spLocks noEditPoints="1"/>
            </p:cNvSpPr>
            <p:nvPr/>
          </p:nvSpPr>
          <p:spPr bwMode="auto">
            <a:xfrm>
              <a:off x="2800350" y="5353050"/>
              <a:ext cx="49212" cy="196850"/>
            </a:xfrm>
            <a:custGeom>
              <a:avLst/>
              <a:gdLst>
                <a:gd name="T0" fmla="*/ 121 w 373"/>
                <a:gd name="T1" fmla="*/ 121 h 1496"/>
                <a:gd name="T2" fmla="*/ 121 w 373"/>
                <a:gd name="T3" fmla="*/ 1375 h 1496"/>
                <a:gd name="T4" fmla="*/ 253 w 373"/>
                <a:gd name="T5" fmla="*/ 1375 h 1496"/>
                <a:gd name="T6" fmla="*/ 253 w 373"/>
                <a:gd name="T7" fmla="*/ 121 h 1496"/>
                <a:gd name="T8" fmla="*/ 121 w 373"/>
                <a:gd name="T9" fmla="*/ 121 h 1496"/>
                <a:gd name="T10" fmla="*/ 60 w 373"/>
                <a:gd name="T11" fmla="*/ 0 h 1496"/>
                <a:gd name="T12" fmla="*/ 314 w 373"/>
                <a:gd name="T13" fmla="*/ 0 h 1496"/>
                <a:gd name="T14" fmla="*/ 332 w 373"/>
                <a:gd name="T15" fmla="*/ 3 h 1496"/>
                <a:gd name="T16" fmla="*/ 349 w 373"/>
                <a:gd name="T17" fmla="*/ 12 h 1496"/>
                <a:gd name="T18" fmla="*/ 362 w 373"/>
                <a:gd name="T19" fmla="*/ 25 h 1496"/>
                <a:gd name="T20" fmla="*/ 371 w 373"/>
                <a:gd name="T21" fmla="*/ 41 h 1496"/>
                <a:gd name="T22" fmla="*/ 373 w 373"/>
                <a:gd name="T23" fmla="*/ 60 h 1496"/>
                <a:gd name="T24" fmla="*/ 373 w 373"/>
                <a:gd name="T25" fmla="*/ 1435 h 1496"/>
                <a:gd name="T26" fmla="*/ 371 w 373"/>
                <a:gd name="T27" fmla="*/ 1454 h 1496"/>
                <a:gd name="T28" fmla="*/ 362 w 373"/>
                <a:gd name="T29" fmla="*/ 1471 h 1496"/>
                <a:gd name="T30" fmla="*/ 349 w 373"/>
                <a:gd name="T31" fmla="*/ 1484 h 1496"/>
                <a:gd name="T32" fmla="*/ 332 w 373"/>
                <a:gd name="T33" fmla="*/ 1492 h 1496"/>
                <a:gd name="T34" fmla="*/ 314 w 373"/>
                <a:gd name="T35" fmla="*/ 1496 h 1496"/>
                <a:gd name="T36" fmla="*/ 60 w 373"/>
                <a:gd name="T37" fmla="*/ 1496 h 1496"/>
                <a:gd name="T38" fmla="*/ 41 w 373"/>
                <a:gd name="T39" fmla="*/ 1492 h 1496"/>
                <a:gd name="T40" fmla="*/ 24 w 373"/>
                <a:gd name="T41" fmla="*/ 1484 h 1496"/>
                <a:gd name="T42" fmla="*/ 11 w 373"/>
                <a:gd name="T43" fmla="*/ 1471 h 1496"/>
                <a:gd name="T44" fmla="*/ 2 w 373"/>
                <a:gd name="T45" fmla="*/ 1454 h 1496"/>
                <a:gd name="T46" fmla="*/ 0 w 373"/>
                <a:gd name="T47" fmla="*/ 1435 h 1496"/>
                <a:gd name="T48" fmla="*/ 0 w 373"/>
                <a:gd name="T49" fmla="*/ 60 h 1496"/>
                <a:gd name="T50" fmla="*/ 2 w 373"/>
                <a:gd name="T51" fmla="*/ 41 h 1496"/>
                <a:gd name="T52" fmla="*/ 11 w 373"/>
                <a:gd name="T53" fmla="*/ 25 h 1496"/>
                <a:gd name="T54" fmla="*/ 24 w 373"/>
                <a:gd name="T55" fmla="*/ 12 h 1496"/>
                <a:gd name="T56" fmla="*/ 41 w 373"/>
                <a:gd name="T57" fmla="*/ 3 h 1496"/>
                <a:gd name="T58" fmla="*/ 60 w 373"/>
                <a:gd name="T59" fmla="*/ 0 h 1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73" h="1496">
                  <a:moveTo>
                    <a:pt x="121" y="121"/>
                  </a:moveTo>
                  <a:lnTo>
                    <a:pt x="121" y="1375"/>
                  </a:lnTo>
                  <a:lnTo>
                    <a:pt x="253" y="1375"/>
                  </a:lnTo>
                  <a:lnTo>
                    <a:pt x="253" y="121"/>
                  </a:lnTo>
                  <a:lnTo>
                    <a:pt x="121" y="121"/>
                  </a:lnTo>
                  <a:close/>
                  <a:moveTo>
                    <a:pt x="60" y="0"/>
                  </a:moveTo>
                  <a:lnTo>
                    <a:pt x="314" y="0"/>
                  </a:lnTo>
                  <a:lnTo>
                    <a:pt x="332" y="3"/>
                  </a:lnTo>
                  <a:lnTo>
                    <a:pt x="349" y="12"/>
                  </a:lnTo>
                  <a:lnTo>
                    <a:pt x="362" y="25"/>
                  </a:lnTo>
                  <a:lnTo>
                    <a:pt x="371" y="41"/>
                  </a:lnTo>
                  <a:lnTo>
                    <a:pt x="373" y="60"/>
                  </a:lnTo>
                  <a:lnTo>
                    <a:pt x="373" y="1435"/>
                  </a:lnTo>
                  <a:lnTo>
                    <a:pt x="371" y="1454"/>
                  </a:lnTo>
                  <a:lnTo>
                    <a:pt x="362" y="1471"/>
                  </a:lnTo>
                  <a:lnTo>
                    <a:pt x="349" y="1484"/>
                  </a:lnTo>
                  <a:lnTo>
                    <a:pt x="332" y="1492"/>
                  </a:lnTo>
                  <a:lnTo>
                    <a:pt x="314" y="1496"/>
                  </a:lnTo>
                  <a:lnTo>
                    <a:pt x="60" y="1496"/>
                  </a:lnTo>
                  <a:lnTo>
                    <a:pt x="41" y="1492"/>
                  </a:lnTo>
                  <a:lnTo>
                    <a:pt x="24" y="1484"/>
                  </a:lnTo>
                  <a:lnTo>
                    <a:pt x="11" y="1471"/>
                  </a:lnTo>
                  <a:lnTo>
                    <a:pt x="2" y="1454"/>
                  </a:lnTo>
                  <a:lnTo>
                    <a:pt x="0" y="1435"/>
                  </a:lnTo>
                  <a:lnTo>
                    <a:pt x="0" y="60"/>
                  </a:lnTo>
                  <a:lnTo>
                    <a:pt x="2" y="41"/>
                  </a:lnTo>
                  <a:lnTo>
                    <a:pt x="11" y="25"/>
                  </a:lnTo>
                  <a:lnTo>
                    <a:pt x="24" y="12"/>
                  </a:lnTo>
                  <a:lnTo>
                    <a:pt x="41" y="3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3" name="Freeform 592"/>
            <p:cNvSpPr>
              <a:spLocks noEditPoints="1"/>
            </p:cNvSpPr>
            <p:nvPr/>
          </p:nvSpPr>
          <p:spPr bwMode="auto">
            <a:xfrm>
              <a:off x="2862263" y="5297488"/>
              <a:ext cx="49212" cy="252413"/>
            </a:xfrm>
            <a:custGeom>
              <a:avLst/>
              <a:gdLst>
                <a:gd name="T0" fmla="*/ 120 w 374"/>
                <a:gd name="T1" fmla="*/ 121 h 1911"/>
                <a:gd name="T2" fmla="*/ 120 w 374"/>
                <a:gd name="T3" fmla="*/ 1790 h 1911"/>
                <a:gd name="T4" fmla="*/ 252 w 374"/>
                <a:gd name="T5" fmla="*/ 1790 h 1911"/>
                <a:gd name="T6" fmla="*/ 252 w 374"/>
                <a:gd name="T7" fmla="*/ 121 h 1911"/>
                <a:gd name="T8" fmla="*/ 120 w 374"/>
                <a:gd name="T9" fmla="*/ 121 h 1911"/>
                <a:gd name="T10" fmla="*/ 59 w 374"/>
                <a:gd name="T11" fmla="*/ 0 h 1911"/>
                <a:gd name="T12" fmla="*/ 313 w 374"/>
                <a:gd name="T13" fmla="*/ 0 h 1911"/>
                <a:gd name="T14" fmla="*/ 331 w 374"/>
                <a:gd name="T15" fmla="*/ 3 h 1911"/>
                <a:gd name="T16" fmla="*/ 349 w 374"/>
                <a:gd name="T17" fmla="*/ 11 h 1911"/>
                <a:gd name="T18" fmla="*/ 362 w 374"/>
                <a:gd name="T19" fmla="*/ 24 h 1911"/>
                <a:gd name="T20" fmla="*/ 370 w 374"/>
                <a:gd name="T21" fmla="*/ 42 h 1911"/>
                <a:gd name="T22" fmla="*/ 374 w 374"/>
                <a:gd name="T23" fmla="*/ 60 h 1911"/>
                <a:gd name="T24" fmla="*/ 374 w 374"/>
                <a:gd name="T25" fmla="*/ 1850 h 1911"/>
                <a:gd name="T26" fmla="*/ 370 w 374"/>
                <a:gd name="T27" fmla="*/ 1869 h 1911"/>
                <a:gd name="T28" fmla="*/ 362 w 374"/>
                <a:gd name="T29" fmla="*/ 1886 h 1911"/>
                <a:gd name="T30" fmla="*/ 349 w 374"/>
                <a:gd name="T31" fmla="*/ 1899 h 1911"/>
                <a:gd name="T32" fmla="*/ 331 w 374"/>
                <a:gd name="T33" fmla="*/ 1907 h 1911"/>
                <a:gd name="T34" fmla="*/ 313 w 374"/>
                <a:gd name="T35" fmla="*/ 1911 h 1911"/>
                <a:gd name="T36" fmla="*/ 59 w 374"/>
                <a:gd name="T37" fmla="*/ 1911 h 1911"/>
                <a:gd name="T38" fmla="*/ 41 w 374"/>
                <a:gd name="T39" fmla="*/ 1907 h 1911"/>
                <a:gd name="T40" fmla="*/ 23 w 374"/>
                <a:gd name="T41" fmla="*/ 1899 h 1911"/>
                <a:gd name="T42" fmla="*/ 10 w 374"/>
                <a:gd name="T43" fmla="*/ 1886 h 1911"/>
                <a:gd name="T44" fmla="*/ 3 w 374"/>
                <a:gd name="T45" fmla="*/ 1869 h 1911"/>
                <a:gd name="T46" fmla="*/ 0 w 374"/>
                <a:gd name="T47" fmla="*/ 1850 h 1911"/>
                <a:gd name="T48" fmla="*/ 0 w 374"/>
                <a:gd name="T49" fmla="*/ 60 h 1911"/>
                <a:gd name="T50" fmla="*/ 3 w 374"/>
                <a:gd name="T51" fmla="*/ 42 h 1911"/>
                <a:gd name="T52" fmla="*/ 10 w 374"/>
                <a:gd name="T53" fmla="*/ 24 h 1911"/>
                <a:gd name="T54" fmla="*/ 23 w 374"/>
                <a:gd name="T55" fmla="*/ 11 h 1911"/>
                <a:gd name="T56" fmla="*/ 41 w 374"/>
                <a:gd name="T57" fmla="*/ 3 h 1911"/>
                <a:gd name="T58" fmla="*/ 59 w 374"/>
                <a:gd name="T59" fmla="*/ 0 h 19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74" h="1911">
                  <a:moveTo>
                    <a:pt x="120" y="121"/>
                  </a:moveTo>
                  <a:lnTo>
                    <a:pt x="120" y="1790"/>
                  </a:lnTo>
                  <a:lnTo>
                    <a:pt x="252" y="1790"/>
                  </a:lnTo>
                  <a:lnTo>
                    <a:pt x="252" y="121"/>
                  </a:lnTo>
                  <a:lnTo>
                    <a:pt x="120" y="121"/>
                  </a:lnTo>
                  <a:close/>
                  <a:moveTo>
                    <a:pt x="59" y="0"/>
                  </a:moveTo>
                  <a:lnTo>
                    <a:pt x="313" y="0"/>
                  </a:lnTo>
                  <a:lnTo>
                    <a:pt x="331" y="3"/>
                  </a:lnTo>
                  <a:lnTo>
                    <a:pt x="349" y="11"/>
                  </a:lnTo>
                  <a:lnTo>
                    <a:pt x="362" y="24"/>
                  </a:lnTo>
                  <a:lnTo>
                    <a:pt x="370" y="42"/>
                  </a:lnTo>
                  <a:lnTo>
                    <a:pt x="374" y="60"/>
                  </a:lnTo>
                  <a:lnTo>
                    <a:pt x="374" y="1850"/>
                  </a:lnTo>
                  <a:lnTo>
                    <a:pt x="370" y="1869"/>
                  </a:lnTo>
                  <a:lnTo>
                    <a:pt x="362" y="1886"/>
                  </a:lnTo>
                  <a:lnTo>
                    <a:pt x="349" y="1899"/>
                  </a:lnTo>
                  <a:lnTo>
                    <a:pt x="331" y="1907"/>
                  </a:lnTo>
                  <a:lnTo>
                    <a:pt x="313" y="1911"/>
                  </a:lnTo>
                  <a:lnTo>
                    <a:pt x="59" y="1911"/>
                  </a:lnTo>
                  <a:lnTo>
                    <a:pt x="41" y="1907"/>
                  </a:lnTo>
                  <a:lnTo>
                    <a:pt x="23" y="1899"/>
                  </a:lnTo>
                  <a:lnTo>
                    <a:pt x="10" y="1886"/>
                  </a:lnTo>
                  <a:lnTo>
                    <a:pt x="3" y="1869"/>
                  </a:lnTo>
                  <a:lnTo>
                    <a:pt x="0" y="1850"/>
                  </a:lnTo>
                  <a:lnTo>
                    <a:pt x="0" y="60"/>
                  </a:lnTo>
                  <a:lnTo>
                    <a:pt x="3" y="42"/>
                  </a:lnTo>
                  <a:lnTo>
                    <a:pt x="10" y="24"/>
                  </a:lnTo>
                  <a:lnTo>
                    <a:pt x="23" y="11"/>
                  </a:lnTo>
                  <a:lnTo>
                    <a:pt x="41" y="3"/>
                  </a:lnTo>
                  <a:lnTo>
                    <a:pt x="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494769" y="3780063"/>
            <a:ext cx="287465" cy="282021"/>
            <a:chOff x="428094" y="2822444"/>
            <a:chExt cx="287465" cy="28202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97" name="Freeform 597"/>
            <p:cNvSpPr>
              <a:spLocks/>
            </p:cNvSpPr>
            <p:nvPr/>
          </p:nvSpPr>
          <p:spPr bwMode="auto">
            <a:xfrm flipH="1">
              <a:off x="678537" y="2860555"/>
              <a:ext cx="10889" cy="10889"/>
            </a:xfrm>
            <a:custGeom>
              <a:avLst/>
              <a:gdLst>
                <a:gd name="T0" fmla="*/ 65 w 130"/>
                <a:gd name="T1" fmla="*/ 0 h 131"/>
                <a:gd name="T2" fmla="*/ 82 w 130"/>
                <a:gd name="T3" fmla="*/ 2 h 131"/>
                <a:gd name="T4" fmla="*/ 98 w 130"/>
                <a:gd name="T5" fmla="*/ 10 h 131"/>
                <a:gd name="T6" fmla="*/ 111 w 130"/>
                <a:gd name="T7" fmla="*/ 20 h 131"/>
                <a:gd name="T8" fmla="*/ 122 w 130"/>
                <a:gd name="T9" fmla="*/ 34 h 131"/>
                <a:gd name="T10" fmla="*/ 128 w 130"/>
                <a:gd name="T11" fmla="*/ 49 h 131"/>
                <a:gd name="T12" fmla="*/ 130 w 130"/>
                <a:gd name="T13" fmla="*/ 66 h 131"/>
                <a:gd name="T14" fmla="*/ 128 w 130"/>
                <a:gd name="T15" fmla="*/ 83 h 131"/>
                <a:gd name="T16" fmla="*/ 122 w 130"/>
                <a:gd name="T17" fmla="*/ 99 h 131"/>
                <a:gd name="T18" fmla="*/ 111 w 130"/>
                <a:gd name="T19" fmla="*/ 112 h 131"/>
                <a:gd name="T20" fmla="*/ 98 w 130"/>
                <a:gd name="T21" fmla="*/ 123 h 131"/>
                <a:gd name="T22" fmla="*/ 82 w 130"/>
                <a:gd name="T23" fmla="*/ 129 h 131"/>
                <a:gd name="T24" fmla="*/ 65 w 130"/>
                <a:gd name="T25" fmla="*/ 131 h 131"/>
                <a:gd name="T26" fmla="*/ 48 w 130"/>
                <a:gd name="T27" fmla="*/ 129 h 131"/>
                <a:gd name="T28" fmla="*/ 32 w 130"/>
                <a:gd name="T29" fmla="*/ 123 h 131"/>
                <a:gd name="T30" fmla="*/ 19 w 130"/>
                <a:gd name="T31" fmla="*/ 112 h 131"/>
                <a:gd name="T32" fmla="*/ 8 w 130"/>
                <a:gd name="T33" fmla="*/ 99 h 131"/>
                <a:gd name="T34" fmla="*/ 2 w 130"/>
                <a:gd name="T35" fmla="*/ 83 h 131"/>
                <a:gd name="T36" fmla="*/ 0 w 130"/>
                <a:gd name="T37" fmla="*/ 66 h 131"/>
                <a:gd name="T38" fmla="*/ 2 w 130"/>
                <a:gd name="T39" fmla="*/ 49 h 131"/>
                <a:gd name="T40" fmla="*/ 8 w 130"/>
                <a:gd name="T41" fmla="*/ 34 h 131"/>
                <a:gd name="T42" fmla="*/ 19 w 130"/>
                <a:gd name="T43" fmla="*/ 20 h 131"/>
                <a:gd name="T44" fmla="*/ 32 w 130"/>
                <a:gd name="T45" fmla="*/ 10 h 131"/>
                <a:gd name="T46" fmla="*/ 48 w 130"/>
                <a:gd name="T47" fmla="*/ 2 h 131"/>
                <a:gd name="T48" fmla="*/ 65 w 130"/>
                <a:gd name="T49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0" h="131">
                  <a:moveTo>
                    <a:pt x="65" y="0"/>
                  </a:moveTo>
                  <a:lnTo>
                    <a:pt x="82" y="2"/>
                  </a:lnTo>
                  <a:lnTo>
                    <a:pt x="98" y="10"/>
                  </a:lnTo>
                  <a:lnTo>
                    <a:pt x="111" y="20"/>
                  </a:lnTo>
                  <a:lnTo>
                    <a:pt x="122" y="34"/>
                  </a:lnTo>
                  <a:lnTo>
                    <a:pt x="128" y="49"/>
                  </a:lnTo>
                  <a:lnTo>
                    <a:pt x="130" y="66"/>
                  </a:lnTo>
                  <a:lnTo>
                    <a:pt x="128" y="83"/>
                  </a:lnTo>
                  <a:lnTo>
                    <a:pt x="122" y="99"/>
                  </a:lnTo>
                  <a:lnTo>
                    <a:pt x="111" y="112"/>
                  </a:lnTo>
                  <a:lnTo>
                    <a:pt x="98" y="123"/>
                  </a:lnTo>
                  <a:lnTo>
                    <a:pt x="82" y="129"/>
                  </a:lnTo>
                  <a:lnTo>
                    <a:pt x="65" y="131"/>
                  </a:lnTo>
                  <a:lnTo>
                    <a:pt x="48" y="129"/>
                  </a:lnTo>
                  <a:lnTo>
                    <a:pt x="32" y="123"/>
                  </a:lnTo>
                  <a:lnTo>
                    <a:pt x="19" y="112"/>
                  </a:lnTo>
                  <a:lnTo>
                    <a:pt x="8" y="99"/>
                  </a:lnTo>
                  <a:lnTo>
                    <a:pt x="2" y="83"/>
                  </a:lnTo>
                  <a:lnTo>
                    <a:pt x="0" y="66"/>
                  </a:lnTo>
                  <a:lnTo>
                    <a:pt x="2" y="49"/>
                  </a:lnTo>
                  <a:lnTo>
                    <a:pt x="8" y="34"/>
                  </a:lnTo>
                  <a:lnTo>
                    <a:pt x="19" y="20"/>
                  </a:lnTo>
                  <a:lnTo>
                    <a:pt x="32" y="10"/>
                  </a:lnTo>
                  <a:lnTo>
                    <a:pt x="48" y="2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8" name="Freeform 598"/>
            <p:cNvSpPr>
              <a:spLocks/>
            </p:cNvSpPr>
            <p:nvPr/>
          </p:nvSpPr>
          <p:spPr bwMode="auto">
            <a:xfrm flipH="1">
              <a:off x="661115" y="2860555"/>
              <a:ext cx="10889" cy="10889"/>
            </a:xfrm>
            <a:custGeom>
              <a:avLst/>
              <a:gdLst>
                <a:gd name="T0" fmla="*/ 66 w 131"/>
                <a:gd name="T1" fmla="*/ 0 h 131"/>
                <a:gd name="T2" fmla="*/ 82 w 131"/>
                <a:gd name="T3" fmla="*/ 2 h 131"/>
                <a:gd name="T4" fmla="*/ 98 w 131"/>
                <a:gd name="T5" fmla="*/ 10 h 131"/>
                <a:gd name="T6" fmla="*/ 111 w 131"/>
                <a:gd name="T7" fmla="*/ 20 h 131"/>
                <a:gd name="T8" fmla="*/ 122 w 131"/>
                <a:gd name="T9" fmla="*/ 34 h 131"/>
                <a:gd name="T10" fmla="*/ 128 w 131"/>
                <a:gd name="T11" fmla="*/ 49 h 131"/>
                <a:gd name="T12" fmla="*/ 131 w 131"/>
                <a:gd name="T13" fmla="*/ 66 h 131"/>
                <a:gd name="T14" fmla="*/ 128 w 131"/>
                <a:gd name="T15" fmla="*/ 83 h 131"/>
                <a:gd name="T16" fmla="*/ 122 w 131"/>
                <a:gd name="T17" fmla="*/ 99 h 131"/>
                <a:gd name="T18" fmla="*/ 111 w 131"/>
                <a:gd name="T19" fmla="*/ 112 h 131"/>
                <a:gd name="T20" fmla="*/ 98 w 131"/>
                <a:gd name="T21" fmla="*/ 123 h 131"/>
                <a:gd name="T22" fmla="*/ 82 w 131"/>
                <a:gd name="T23" fmla="*/ 129 h 131"/>
                <a:gd name="T24" fmla="*/ 66 w 131"/>
                <a:gd name="T25" fmla="*/ 131 h 131"/>
                <a:gd name="T26" fmla="*/ 49 w 131"/>
                <a:gd name="T27" fmla="*/ 129 h 131"/>
                <a:gd name="T28" fmla="*/ 33 w 131"/>
                <a:gd name="T29" fmla="*/ 123 h 131"/>
                <a:gd name="T30" fmla="*/ 20 w 131"/>
                <a:gd name="T31" fmla="*/ 112 h 131"/>
                <a:gd name="T32" fmla="*/ 9 w 131"/>
                <a:gd name="T33" fmla="*/ 99 h 131"/>
                <a:gd name="T34" fmla="*/ 2 w 131"/>
                <a:gd name="T35" fmla="*/ 83 h 131"/>
                <a:gd name="T36" fmla="*/ 0 w 131"/>
                <a:gd name="T37" fmla="*/ 66 h 131"/>
                <a:gd name="T38" fmla="*/ 2 w 131"/>
                <a:gd name="T39" fmla="*/ 49 h 131"/>
                <a:gd name="T40" fmla="*/ 9 w 131"/>
                <a:gd name="T41" fmla="*/ 34 h 131"/>
                <a:gd name="T42" fmla="*/ 20 w 131"/>
                <a:gd name="T43" fmla="*/ 20 h 131"/>
                <a:gd name="T44" fmla="*/ 33 w 131"/>
                <a:gd name="T45" fmla="*/ 10 h 131"/>
                <a:gd name="T46" fmla="*/ 49 w 131"/>
                <a:gd name="T47" fmla="*/ 2 h 131"/>
                <a:gd name="T48" fmla="*/ 66 w 131"/>
                <a:gd name="T49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1" h="131">
                  <a:moveTo>
                    <a:pt x="66" y="0"/>
                  </a:moveTo>
                  <a:lnTo>
                    <a:pt x="82" y="2"/>
                  </a:lnTo>
                  <a:lnTo>
                    <a:pt x="98" y="10"/>
                  </a:lnTo>
                  <a:lnTo>
                    <a:pt x="111" y="20"/>
                  </a:lnTo>
                  <a:lnTo>
                    <a:pt x="122" y="34"/>
                  </a:lnTo>
                  <a:lnTo>
                    <a:pt x="128" y="49"/>
                  </a:lnTo>
                  <a:lnTo>
                    <a:pt x="131" y="66"/>
                  </a:lnTo>
                  <a:lnTo>
                    <a:pt x="128" y="83"/>
                  </a:lnTo>
                  <a:lnTo>
                    <a:pt x="122" y="99"/>
                  </a:lnTo>
                  <a:lnTo>
                    <a:pt x="111" y="112"/>
                  </a:lnTo>
                  <a:lnTo>
                    <a:pt x="98" y="123"/>
                  </a:lnTo>
                  <a:lnTo>
                    <a:pt x="82" y="129"/>
                  </a:lnTo>
                  <a:lnTo>
                    <a:pt x="66" y="131"/>
                  </a:lnTo>
                  <a:lnTo>
                    <a:pt x="49" y="129"/>
                  </a:lnTo>
                  <a:lnTo>
                    <a:pt x="33" y="123"/>
                  </a:lnTo>
                  <a:lnTo>
                    <a:pt x="20" y="112"/>
                  </a:lnTo>
                  <a:lnTo>
                    <a:pt x="9" y="99"/>
                  </a:lnTo>
                  <a:lnTo>
                    <a:pt x="2" y="83"/>
                  </a:lnTo>
                  <a:lnTo>
                    <a:pt x="0" y="66"/>
                  </a:lnTo>
                  <a:lnTo>
                    <a:pt x="2" y="49"/>
                  </a:lnTo>
                  <a:lnTo>
                    <a:pt x="9" y="34"/>
                  </a:lnTo>
                  <a:lnTo>
                    <a:pt x="20" y="20"/>
                  </a:lnTo>
                  <a:lnTo>
                    <a:pt x="33" y="10"/>
                  </a:lnTo>
                  <a:lnTo>
                    <a:pt x="49" y="2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9" name="Freeform 599"/>
            <p:cNvSpPr>
              <a:spLocks/>
            </p:cNvSpPr>
            <p:nvPr/>
          </p:nvSpPr>
          <p:spPr bwMode="auto">
            <a:xfrm flipH="1">
              <a:off x="678537" y="2957465"/>
              <a:ext cx="10889" cy="11978"/>
            </a:xfrm>
            <a:custGeom>
              <a:avLst/>
              <a:gdLst>
                <a:gd name="T0" fmla="*/ 65 w 130"/>
                <a:gd name="T1" fmla="*/ 0 h 131"/>
                <a:gd name="T2" fmla="*/ 82 w 130"/>
                <a:gd name="T3" fmla="*/ 3 h 131"/>
                <a:gd name="T4" fmla="*/ 98 w 130"/>
                <a:gd name="T5" fmla="*/ 9 h 131"/>
                <a:gd name="T6" fmla="*/ 111 w 130"/>
                <a:gd name="T7" fmla="*/ 19 h 131"/>
                <a:gd name="T8" fmla="*/ 122 w 130"/>
                <a:gd name="T9" fmla="*/ 33 h 131"/>
                <a:gd name="T10" fmla="*/ 128 w 130"/>
                <a:gd name="T11" fmla="*/ 49 h 131"/>
                <a:gd name="T12" fmla="*/ 130 w 130"/>
                <a:gd name="T13" fmla="*/ 66 h 131"/>
                <a:gd name="T14" fmla="*/ 128 w 130"/>
                <a:gd name="T15" fmla="*/ 82 h 131"/>
                <a:gd name="T16" fmla="*/ 122 w 130"/>
                <a:gd name="T17" fmla="*/ 98 h 131"/>
                <a:gd name="T18" fmla="*/ 111 w 130"/>
                <a:gd name="T19" fmla="*/ 112 h 131"/>
                <a:gd name="T20" fmla="*/ 98 w 130"/>
                <a:gd name="T21" fmla="*/ 122 h 131"/>
                <a:gd name="T22" fmla="*/ 82 w 130"/>
                <a:gd name="T23" fmla="*/ 128 h 131"/>
                <a:gd name="T24" fmla="*/ 65 w 130"/>
                <a:gd name="T25" fmla="*/ 131 h 131"/>
                <a:gd name="T26" fmla="*/ 48 w 130"/>
                <a:gd name="T27" fmla="*/ 128 h 131"/>
                <a:gd name="T28" fmla="*/ 32 w 130"/>
                <a:gd name="T29" fmla="*/ 122 h 131"/>
                <a:gd name="T30" fmla="*/ 19 w 130"/>
                <a:gd name="T31" fmla="*/ 112 h 131"/>
                <a:gd name="T32" fmla="*/ 8 w 130"/>
                <a:gd name="T33" fmla="*/ 98 h 131"/>
                <a:gd name="T34" fmla="*/ 2 w 130"/>
                <a:gd name="T35" fmla="*/ 82 h 131"/>
                <a:gd name="T36" fmla="*/ 0 w 130"/>
                <a:gd name="T37" fmla="*/ 66 h 131"/>
                <a:gd name="T38" fmla="*/ 2 w 130"/>
                <a:gd name="T39" fmla="*/ 49 h 131"/>
                <a:gd name="T40" fmla="*/ 8 w 130"/>
                <a:gd name="T41" fmla="*/ 33 h 131"/>
                <a:gd name="T42" fmla="*/ 19 w 130"/>
                <a:gd name="T43" fmla="*/ 19 h 131"/>
                <a:gd name="T44" fmla="*/ 32 w 130"/>
                <a:gd name="T45" fmla="*/ 9 h 131"/>
                <a:gd name="T46" fmla="*/ 48 w 130"/>
                <a:gd name="T47" fmla="*/ 3 h 131"/>
                <a:gd name="T48" fmla="*/ 65 w 130"/>
                <a:gd name="T49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0" h="131">
                  <a:moveTo>
                    <a:pt x="65" y="0"/>
                  </a:moveTo>
                  <a:lnTo>
                    <a:pt x="82" y="3"/>
                  </a:lnTo>
                  <a:lnTo>
                    <a:pt x="98" y="9"/>
                  </a:lnTo>
                  <a:lnTo>
                    <a:pt x="111" y="19"/>
                  </a:lnTo>
                  <a:lnTo>
                    <a:pt x="122" y="33"/>
                  </a:lnTo>
                  <a:lnTo>
                    <a:pt x="128" y="49"/>
                  </a:lnTo>
                  <a:lnTo>
                    <a:pt x="130" y="66"/>
                  </a:lnTo>
                  <a:lnTo>
                    <a:pt x="128" y="82"/>
                  </a:lnTo>
                  <a:lnTo>
                    <a:pt x="122" y="98"/>
                  </a:lnTo>
                  <a:lnTo>
                    <a:pt x="111" y="112"/>
                  </a:lnTo>
                  <a:lnTo>
                    <a:pt x="98" y="122"/>
                  </a:lnTo>
                  <a:lnTo>
                    <a:pt x="82" y="128"/>
                  </a:lnTo>
                  <a:lnTo>
                    <a:pt x="65" y="131"/>
                  </a:lnTo>
                  <a:lnTo>
                    <a:pt x="48" y="128"/>
                  </a:lnTo>
                  <a:lnTo>
                    <a:pt x="32" y="122"/>
                  </a:lnTo>
                  <a:lnTo>
                    <a:pt x="19" y="112"/>
                  </a:lnTo>
                  <a:lnTo>
                    <a:pt x="8" y="98"/>
                  </a:lnTo>
                  <a:lnTo>
                    <a:pt x="2" y="82"/>
                  </a:lnTo>
                  <a:lnTo>
                    <a:pt x="0" y="66"/>
                  </a:lnTo>
                  <a:lnTo>
                    <a:pt x="2" y="49"/>
                  </a:lnTo>
                  <a:lnTo>
                    <a:pt x="8" y="33"/>
                  </a:lnTo>
                  <a:lnTo>
                    <a:pt x="19" y="19"/>
                  </a:lnTo>
                  <a:lnTo>
                    <a:pt x="32" y="9"/>
                  </a:lnTo>
                  <a:lnTo>
                    <a:pt x="48" y="3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0" name="Freeform 600"/>
            <p:cNvSpPr>
              <a:spLocks/>
            </p:cNvSpPr>
            <p:nvPr/>
          </p:nvSpPr>
          <p:spPr bwMode="auto">
            <a:xfrm flipH="1">
              <a:off x="661115" y="2957465"/>
              <a:ext cx="10889" cy="11978"/>
            </a:xfrm>
            <a:custGeom>
              <a:avLst/>
              <a:gdLst>
                <a:gd name="T0" fmla="*/ 66 w 131"/>
                <a:gd name="T1" fmla="*/ 0 h 131"/>
                <a:gd name="T2" fmla="*/ 82 w 131"/>
                <a:gd name="T3" fmla="*/ 3 h 131"/>
                <a:gd name="T4" fmla="*/ 98 w 131"/>
                <a:gd name="T5" fmla="*/ 9 h 131"/>
                <a:gd name="T6" fmla="*/ 111 w 131"/>
                <a:gd name="T7" fmla="*/ 19 h 131"/>
                <a:gd name="T8" fmla="*/ 122 w 131"/>
                <a:gd name="T9" fmla="*/ 33 h 131"/>
                <a:gd name="T10" fmla="*/ 128 w 131"/>
                <a:gd name="T11" fmla="*/ 49 h 131"/>
                <a:gd name="T12" fmla="*/ 131 w 131"/>
                <a:gd name="T13" fmla="*/ 66 h 131"/>
                <a:gd name="T14" fmla="*/ 128 w 131"/>
                <a:gd name="T15" fmla="*/ 82 h 131"/>
                <a:gd name="T16" fmla="*/ 122 w 131"/>
                <a:gd name="T17" fmla="*/ 98 h 131"/>
                <a:gd name="T18" fmla="*/ 111 w 131"/>
                <a:gd name="T19" fmla="*/ 112 h 131"/>
                <a:gd name="T20" fmla="*/ 98 w 131"/>
                <a:gd name="T21" fmla="*/ 122 h 131"/>
                <a:gd name="T22" fmla="*/ 82 w 131"/>
                <a:gd name="T23" fmla="*/ 128 h 131"/>
                <a:gd name="T24" fmla="*/ 66 w 131"/>
                <a:gd name="T25" fmla="*/ 131 h 131"/>
                <a:gd name="T26" fmla="*/ 49 w 131"/>
                <a:gd name="T27" fmla="*/ 128 h 131"/>
                <a:gd name="T28" fmla="*/ 33 w 131"/>
                <a:gd name="T29" fmla="*/ 122 h 131"/>
                <a:gd name="T30" fmla="*/ 20 w 131"/>
                <a:gd name="T31" fmla="*/ 112 h 131"/>
                <a:gd name="T32" fmla="*/ 9 w 131"/>
                <a:gd name="T33" fmla="*/ 98 h 131"/>
                <a:gd name="T34" fmla="*/ 2 w 131"/>
                <a:gd name="T35" fmla="*/ 82 h 131"/>
                <a:gd name="T36" fmla="*/ 0 w 131"/>
                <a:gd name="T37" fmla="*/ 66 h 131"/>
                <a:gd name="T38" fmla="*/ 2 w 131"/>
                <a:gd name="T39" fmla="*/ 49 h 131"/>
                <a:gd name="T40" fmla="*/ 9 w 131"/>
                <a:gd name="T41" fmla="*/ 33 h 131"/>
                <a:gd name="T42" fmla="*/ 20 w 131"/>
                <a:gd name="T43" fmla="*/ 19 h 131"/>
                <a:gd name="T44" fmla="*/ 33 w 131"/>
                <a:gd name="T45" fmla="*/ 9 h 131"/>
                <a:gd name="T46" fmla="*/ 49 w 131"/>
                <a:gd name="T47" fmla="*/ 3 h 131"/>
                <a:gd name="T48" fmla="*/ 66 w 131"/>
                <a:gd name="T49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1" h="131">
                  <a:moveTo>
                    <a:pt x="66" y="0"/>
                  </a:moveTo>
                  <a:lnTo>
                    <a:pt x="82" y="3"/>
                  </a:lnTo>
                  <a:lnTo>
                    <a:pt x="98" y="9"/>
                  </a:lnTo>
                  <a:lnTo>
                    <a:pt x="111" y="19"/>
                  </a:lnTo>
                  <a:lnTo>
                    <a:pt x="122" y="33"/>
                  </a:lnTo>
                  <a:lnTo>
                    <a:pt x="128" y="49"/>
                  </a:lnTo>
                  <a:lnTo>
                    <a:pt x="131" y="66"/>
                  </a:lnTo>
                  <a:lnTo>
                    <a:pt x="128" y="82"/>
                  </a:lnTo>
                  <a:lnTo>
                    <a:pt x="122" y="98"/>
                  </a:lnTo>
                  <a:lnTo>
                    <a:pt x="111" y="112"/>
                  </a:lnTo>
                  <a:lnTo>
                    <a:pt x="98" y="122"/>
                  </a:lnTo>
                  <a:lnTo>
                    <a:pt x="82" y="128"/>
                  </a:lnTo>
                  <a:lnTo>
                    <a:pt x="66" y="131"/>
                  </a:lnTo>
                  <a:lnTo>
                    <a:pt x="49" y="128"/>
                  </a:lnTo>
                  <a:lnTo>
                    <a:pt x="33" y="122"/>
                  </a:lnTo>
                  <a:lnTo>
                    <a:pt x="20" y="112"/>
                  </a:lnTo>
                  <a:lnTo>
                    <a:pt x="9" y="98"/>
                  </a:lnTo>
                  <a:lnTo>
                    <a:pt x="2" y="82"/>
                  </a:lnTo>
                  <a:lnTo>
                    <a:pt x="0" y="66"/>
                  </a:lnTo>
                  <a:lnTo>
                    <a:pt x="2" y="49"/>
                  </a:lnTo>
                  <a:lnTo>
                    <a:pt x="9" y="33"/>
                  </a:lnTo>
                  <a:lnTo>
                    <a:pt x="20" y="19"/>
                  </a:lnTo>
                  <a:lnTo>
                    <a:pt x="33" y="9"/>
                  </a:lnTo>
                  <a:lnTo>
                    <a:pt x="49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1" name="Freeform 601"/>
            <p:cNvSpPr>
              <a:spLocks/>
            </p:cNvSpPr>
            <p:nvPr/>
          </p:nvSpPr>
          <p:spPr bwMode="auto">
            <a:xfrm flipH="1">
              <a:off x="678537" y="3055465"/>
              <a:ext cx="10889" cy="10889"/>
            </a:xfrm>
            <a:custGeom>
              <a:avLst/>
              <a:gdLst>
                <a:gd name="T0" fmla="*/ 65 w 130"/>
                <a:gd name="T1" fmla="*/ 0 h 132"/>
                <a:gd name="T2" fmla="*/ 82 w 130"/>
                <a:gd name="T3" fmla="*/ 3 h 132"/>
                <a:gd name="T4" fmla="*/ 98 w 130"/>
                <a:gd name="T5" fmla="*/ 9 h 132"/>
                <a:gd name="T6" fmla="*/ 111 w 130"/>
                <a:gd name="T7" fmla="*/ 20 h 132"/>
                <a:gd name="T8" fmla="*/ 122 w 130"/>
                <a:gd name="T9" fmla="*/ 33 h 132"/>
                <a:gd name="T10" fmla="*/ 128 w 130"/>
                <a:gd name="T11" fmla="*/ 49 h 132"/>
                <a:gd name="T12" fmla="*/ 130 w 130"/>
                <a:gd name="T13" fmla="*/ 66 h 132"/>
                <a:gd name="T14" fmla="*/ 128 w 130"/>
                <a:gd name="T15" fmla="*/ 83 h 132"/>
                <a:gd name="T16" fmla="*/ 122 w 130"/>
                <a:gd name="T17" fmla="*/ 98 h 132"/>
                <a:gd name="T18" fmla="*/ 111 w 130"/>
                <a:gd name="T19" fmla="*/ 112 h 132"/>
                <a:gd name="T20" fmla="*/ 98 w 130"/>
                <a:gd name="T21" fmla="*/ 122 h 132"/>
                <a:gd name="T22" fmla="*/ 82 w 130"/>
                <a:gd name="T23" fmla="*/ 130 h 132"/>
                <a:gd name="T24" fmla="*/ 65 w 130"/>
                <a:gd name="T25" fmla="*/ 132 h 132"/>
                <a:gd name="T26" fmla="*/ 48 w 130"/>
                <a:gd name="T27" fmla="*/ 130 h 132"/>
                <a:gd name="T28" fmla="*/ 32 w 130"/>
                <a:gd name="T29" fmla="*/ 122 h 132"/>
                <a:gd name="T30" fmla="*/ 19 w 130"/>
                <a:gd name="T31" fmla="*/ 112 h 132"/>
                <a:gd name="T32" fmla="*/ 8 w 130"/>
                <a:gd name="T33" fmla="*/ 98 h 132"/>
                <a:gd name="T34" fmla="*/ 2 w 130"/>
                <a:gd name="T35" fmla="*/ 83 h 132"/>
                <a:gd name="T36" fmla="*/ 0 w 130"/>
                <a:gd name="T37" fmla="*/ 66 h 132"/>
                <a:gd name="T38" fmla="*/ 2 w 130"/>
                <a:gd name="T39" fmla="*/ 49 h 132"/>
                <a:gd name="T40" fmla="*/ 8 w 130"/>
                <a:gd name="T41" fmla="*/ 33 h 132"/>
                <a:gd name="T42" fmla="*/ 19 w 130"/>
                <a:gd name="T43" fmla="*/ 20 h 132"/>
                <a:gd name="T44" fmla="*/ 32 w 130"/>
                <a:gd name="T45" fmla="*/ 9 h 132"/>
                <a:gd name="T46" fmla="*/ 48 w 130"/>
                <a:gd name="T47" fmla="*/ 3 h 132"/>
                <a:gd name="T48" fmla="*/ 65 w 130"/>
                <a:gd name="T49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0" h="132">
                  <a:moveTo>
                    <a:pt x="65" y="0"/>
                  </a:moveTo>
                  <a:lnTo>
                    <a:pt x="82" y="3"/>
                  </a:lnTo>
                  <a:lnTo>
                    <a:pt x="98" y="9"/>
                  </a:lnTo>
                  <a:lnTo>
                    <a:pt x="111" y="20"/>
                  </a:lnTo>
                  <a:lnTo>
                    <a:pt x="122" y="33"/>
                  </a:lnTo>
                  <a:lnTo>
                    <a:pt x="128" y="49"/>
                  </a:lnTo>
                  <a:lnTo>
                    <a:pt x="130" y="66"/>
                  </a:lnTo>
                  <a:lnTo>
                    <a:pt x="128" y="83"/>
                  </a:lnTo>
                  <a:lnTo>
                    <a:pt x="122" y="98"/>
                  </a:lnTo>
                  <a:lnTo>
                    <a:pt x="111" y="112"/>
                  </a:lnTo>
                  <a:lnTo>
                    <a:pt x="98" y="122"/>
                  </a:lnTo>
                  <a:lnTo>
                    <a:pt x="82" y="130"/>
                  </a:lnTo>
                  <a:lnTo>
                    <a:pt x="65" y="132"/>
                  </a:lnTo>
                  <a:lnTo>
                    <a:pt x="48" y="130"/>
                  </a:lnTo>
                  <a:lnTo>
                    <a:pt x="32" y="122"/>
                  </a:lnTo>
                  <a:lnTo>
                    <a:pt x="19" y="112"/>
                  </a:lnTo>
                  <a:lnTo>
                    <a:pt x="8" y="98"/>
                  </a:lnTo>
                  <a:lnTo>
                    <a:pt x="2" y="83"/>
                  </a:lnTo>
                  <a:lnTo>
                    <a:pt x="0" y="66"/>
                  </a:lnTo>
                  <a:lnTo>
                    <a:pt x="2" y="49"/>
                  </a:lnTo>
                  <a:lnTo>
                    <a:pt x="8" y="33"/>
                  </a:lnTo>
                  <a:lnTo>
                    <a:pt x="19" y="20"/>
                  </a:lnTo>
                  <a:lnTo>
                    <a:pt x="32" y="9"/>
                  </a:lnTo>
                  <a:lnTo>
                    <a:pt x="48" y="3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2" name="Freeform 602"/>
            <p:cNvSpPr>
              <a:spLocks/>
            </p:cNvSpPr>
            <p:nvPr/>
          </p:nvSpPr>
          <p:spPr bwMode="auto">
            <a:xfrm flipH="1">
              <a:off x="661115" y="3055465"/>
              <a:ext cx="10889" cy="10889"/>
            </a:xfrm>
            <a:custGeom>
              <a:avLst/>
              <a:gdLst>
                <a:gd name="T0" fmla="*/ 66 w 131"/>
                <a:gd name="T1" fmla="*/ 0 h 132"/>
                <a:gd name="T2" fmla="*/ 82 w 131"/>
                <a:gd name="T3" fmla="*/ 3 h 132"/>
                <a:gd name="T4" fmla="*/ 98 w 131"/>
                <a:gd name="T5" fmla="*/ 9 h 132"/>
                <a:gd name="T6" fmla="*/ 111 w 131"/>
                <a:gd name="T7" fmla="*/ 20 h 132"/>
                <a:gd name="T8" fmla="*/ 122 w 131"/>
                <a:gd name="T9" fmla="*/ 33 h 132"/>
                <a:gd name="T10" fmla="*/ 128 w 131"/>
                <a:gd name="T11" fmla="*/ 49 h 132"/>
                <a:gd name="T12" fmla="*/ 131 w 131"/>
                <a:gd name="T13" fmla="*/ 66 h 132"/>
                <a:gd name="T14" fmla="*/ 128 w 131"/>
                <a:gd name="T15" fmla="*/ 83 h 132"/>
                <a:gd name="T16" fmla="*/ 122 w 131"/>
                <a:gd name="T17" fmla="*/ 98 h 132"/>
                <a:gd name="T18" fmla="*/ 111 w 131"/>
                <a:gd name="T19" fmla="*/ 112 h 132"/>
                <a:gd name="T20" fmla="*/ 98 w 131"/>
                <a:gd name="T21" fmla="*/ 122 h 132"/>
                <a:gd name="T22" fmla="*/ 82 w 131"/>
                <a:gd name="T23" fmla="*/ 130 h 132"/>
                <a:gd name="T24" fmla="*/ 66 w 131"/>
                <a:gd name="T25" fmla="*/ 132 h 132"/>
                <a:gd name="T26" fmla="*/ 49 w 131"/>
                <a:gd name="T27" fmla="*/ 130 h 132"/>
                <a:gd name="T28" fmla="*/ 33 w 131"/>
                <a:gd name="T29" fmla="*/ 122 h 132"/>
                <a:gd name="T30" fmla="*/ 20 w 131"/>
                <a:gd name="T31" fmla="*/ 112 h 132"/>
                <a:gd name="T32" fmla="*/ 9 w 131"/>
                <a:gd name="T33" fmla="*/ 98 h 132"/>
                <a:gd name="T34" fmla="*/ 2 w 131"/>
                <a:gd name="T35" fmla="*/ 83 h 132"/>
                <a:gd name="T36" fmla="*/ 0 w 131"/>
                <a:gd name="T37" fmla="*/ 66 h 132"/>
                <a:gd name="T38" fmla="*/ 2 w 131"/>
                <a:gd name="T39" fmla="*/ 49 h 132"/>
                <a:gd name="T40" fmla="*/ 9 w 131"/>
                <a:gd name="T41" fmla="*/ 33 h 132"/>
                <a:gd name="T42" fmla="*/ 20 w 131"/>
                <a:gd name="T43" fmla="*/ 20 h 132"/>
                <a:gd name="T44" fmla="*/ 33 w 131"/>
                <a:gd name="T45" fmla="*/ 9 h 132"/>
                <a:gd name="T46" fmla="*/ 49 w 131"/>
                <a:gd name="T47" fmla="*/ 3 h 132"/>
                <a:gd name="T48" fmla="*/ 66 w 131"/>
                <a:gd name="T49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1" h="132">
                  <a:moveTo>
                    <a:pt x="66" y="0"/>
                  </a:moveTo>
                  <a:lnTo>
                    <a:pt x="82" y="3"/>
                  </a:lnTo>
                  <a:lnTo>
                    <a:pt x="98" y="9"/>
                  </a:lnTo>
                  <a:lnTo>
                    <a:pt x="111" y="20"/>
                  </a:lnTo>
                  <a:lnTo>
                    <a:pt x="122" y="33"/>
                  </a:lnTo>
                  <a:lnTo>
                    <a:pt x="128" y="49"/>
                  </a:lnTo>
                  <a:lnTo>
                    <a:pt x="131" y="66"/>
                  </a:lnTo>
                  <a:lnTo>
                    <a:pt x="128" y="83"/>
                  </a:lnTo>
                  <a:lnTo>
                    <a:pt x="122" y="98"/>
                  </a:lnTo>
                  <a:lnTo>
                    <a:pt x="111" y="112"/>
                  </a:lnTo>
                  <a:lnTo>
                    <a:pt x="98" y="122"/>
                  </a:lnTo>
                  <a:lnTo>
                    <a:pt x="82" y="130"/>
                  </a:lnTo>
                  <a:lnTo>
                    <a:pt x="66" y="132"/>
                  </a:lnTo>
                  <a:lnTo>
                    <a:pt x="49" y="130"/>
                  </a:lnTo>
                  <a:lnTo>
                    <a:pt x="33" y="122"/>
                  </a:lnTo>
                  <a:lnTo>
                    <a:pt x="20" y="112"/>
                  </a:lnTo>
                  <a:lnTo>
                    <a:pt x="9" y="98"/>
                  </a:lnTo>
                  <a:lnTo>
                    <a:pt x="2" y="83"/>
                  </a:lnTo>
                  <a:lnTo>
                    <a:pt x="0" y="66"/>
                  </a:lnTo>
                  <a:lnTo>
                    <a:pt x="2" y="49"/>
                  </a:lnTo>
                  <a:lnTo>
                    <a:pt x="9" y="33"/>
                  </a:lnTo>
                  <a:lnTo>
                    <a:pt x="20" y="20"/>
                  </a:lnTo>
                  <a:lnTo>
                    <a:pt x="33" y="9"/>
                  </a:lnTo>
                  <a:lnTo>
                    <a:pt x="49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3" name="Freeform 603"/>
            <p:cNvSpPr>
              <a:spLocks noEditPoints="1"/>
            </p:cNvSpPr>
            <p:nvPr/>
          </p:nvSpPr>
          <p:spPr bwMode="auto">
            <a:xfrm flipH="1">
              <a:off x="428094" y="2822444"/>
              <a:ext cx="287465" cy="282021"/>
            </a:xfrm>
            <a:custGeom>
              <a:avLst/>
              <a:gdLst>
                <a:gd name="T0" fmla="*/ 3302 w 3432"/>
                <a:gd name="T1" fmla="*/ 3236 h 3367"/>
                <a:gd name="T2" fmla="*/ 2492 w 3432"/>
                <a:gd name="T3" fmla="*/ 2466 h 3367"/>
                <a:gd name="T4" fmla="*/ 2831 w 3432"/>
                <a:gd name="T5" fmla="*/ 2466 h 3367"/>
                <a:gd name="T6" fmla="*/ 130 w 3432"/>
                <a:gd name="T7" fmla="*/ 3236 h 3367"/>
                <a:gd name="T8" fmla="*/ 130 w 3432"/>
                <a:gd name="T9" fmla="*/ 2466 h 3367"/>
                <a:gd name="T10" fmla="*/ 3046 w 3432"/>
                <a:gd name="T11" fmla="*/ 2335 h 3367"/>
                <a:gd name="T12" fmla="*/ 2961 w 3432"/>
                <a:gd name="T13" fmla="*/ 1298 h 3367"/>
                <a:gd name="T14" fmla="*/ 3302 w 3432"/>
                <a:gd name="T15" fmla="*/ 1298 h 3367"/>
                <a:gd name="T16" fmla="*/ 2492 w 3432"/>
                <a:gd name="T17" fmla="*/ 2069 h 3367"/>
                <a:gd name="T18" fmla="*/ 2492 w 3432"/>
                <a:gd name="T19" fmla="*/ 1298 h 3367"/>
                <a:gd name="T20" fmla="*/ 2362 w 3432"/>
                <a:gd name="T21" fmla="*/ 2069 h 3367"/>
                <a:gd name="T22" fmla="*/ 386 w 3432"/>
                <a:gd name="T23" fmla="*/ 1032 h 3367"/>
                <a:gd name="T24" fmla="*/ 3046 w 3432"/>
                <a:gd name="T25" fmla="*/ 1032 h 3367"/>
                <a:gd name="T26" fmla="*/ 2961 w 3432"/>
                <a:gd name="T27" fmla="*/ 901 h 3367"/>
                <a:gd name="T28" fmla="*/ 2961 w 3432"/>
                <a:gd name="T29" fmla="*/ 131 h 3367"/>
                <a:gd name="T30" fmla="*/ 2831 w 3432"/>
                <a:gd name="T31" fmla="*/ 901 h 3367"/>
                <a:gd name="T32" fmla="*/ 130 w 3432"/>
                <a:gd name="T33" fmla="*/ 131 h 3367"/>
                <a:gd name="T34" fmla="*/ 2362 w 3432"/>
                <a:gd name="T35" fmla="*/ 131 h 3367"/>
                <a:gd name="T36" fmla="*/ 3366 w 3432"/>
                <a:gd name="T37" fmla="*/ 0 h 3367"/>
                <a:gd name="T38" fmla="*/ 3413 w 3432"/>
                <a:gd name="T39" fmla="*/ 19 h 3367"/>
                <a:gd name="T40" fmla="*/ 3432 w 3432"/>
                <a:gd name="T41" fmla="*/ 65 h 3367"/>
                <a:gd name="T42" fmla="*/ 3423 w 3432"/>
                <a:gd name="T43" fmla="*/ 1000 h 3367"/>
                <a:gd name="T44" fmla="*/ 3384 w 3432"/>
                <a:gd name="T45" fmla="*/ 1030 h 3367"/>
                <a:gd name="T46" fmla="*/ 3177 w 3432"/>
                <a:gd name="T47" fmla="*/ 1167 h 3367"/>
                <a:gd name="T48" fmla="*/ 3400 w 3432"/>
                <a:gd name="T49" fmla="*/ 1176 h 3367"/>
                <a:gd name="T50" fmla="*/ 3430 w 3432"/>
                <a:gd name="T51" fmla="*/ 1216 h 3367"/>
                <a:gd name="T52" fmla="*/ 3430 w 3432"/>
                <a:gd name="T53" fmla="*/ 2151 h 3367"/>
                <a:gd name="T54" fmla="*/ 3400 w 3432"/>
                <a:gd name="T55" fmla="*/ 2191 h 3367"/>
                <a:gd name="T56" fmla="*/ 3177 w 3432"/>
                <a:gd name="T57" fmla="*/ 2200 h 3367"/>
                <a:gd name="T58" fmla="*/ 3384 w 3432"/>
                <a:gd name="T59" fmla="*/ 2337 h 3367"/>
                <a:gd name="T60" fmla="*/ 3423 w 3432"/>
                <a:gd name="T61" fmla="*/ 2367 h 3367"/>
                <a:gd name="T62" fmla="*/ 3432 w 3432"/>
                <a:gd name="T63" fmla="*/ 3302 h 3367"/>
                <a:gd name="T64" fmla="*/ 3413 w 3432"/>
                <a:gd name="T65" fmla="*/ 3348 h 3367"/>
                <a:gd name="T66" fmla="*/ 3366 w 3432"/>
                <a:gd name="T67" fmla="*/ 3367 h 3367"/>
                <a:gd name="T68" fmla="*/ 32 w 3432"/>
                <a:gd name="T69" fmla="*/ 3359 h 3367"/>
                <a:gd name="T70" fmla="*/ 2 w 3432"/>
                <a:gd name="T71" fmla="*/ 3319 h 3367"/>
                <a:gd name="T72" fmla="*/ 2 w 3432"/>
                <a:gd name="T73" fmla="*/ 2383 h 3367"/>
                <a:gd name="T74" fmla="*/ 32 w 3432"/>
                <a:gd name="T75" fmla="*/ 2344 h 3367"/>
                <a:gd name="T76" fmla="*/ 255 w 3432"/>
                <a:gd name="T77" fmla="*/ 2335 h 3367"/>
                <a:gd name="T78" fmla="*/ 48 w 3432"/>
                <a:gd name="T79" fmla="*/ 2198 h 3367"/>
                <a:gd name="T80" fmla="*/ 9 w 3432"/>
                <a:gd name="T81" fmla="*/ 2167 h 3367"/>
                <a:gd name="T82" fmla="*/ 0 w 3432"/>
                <a:gd name="T83" fmla="*/ 1233 h 3367"/>
                <a:gd name="T84" fmla="*/ 19 w 3432"/>
                <a:gd name="T85" fmla="*/ 1186 h 3367"/>
                <a:gd name="T86" fmla="*/ 66 w 3432"/>
                <a:gd name="T87" fmla="*/ 1167 h 3367"/>
                <a:gd name="T88" fmla="*/ 66 w 3432"/>
                <a:gd name="T89" fmla="*/ 1032 h 3367"/>
                <a:gd name="T90" fmla="*/ 19 w 3432"/>
                <a:gd name="T91" fmla="*/ 1013 h 3367"/>
                <a:gd name="T92" fmla="*/ 0 w 3432"/>
                <a:gd name="T93" fmla="*/ 966 h 3367"/>
                <a:gd name="T94" fmla="*/ 9 w 3432"/>
                <a:gd name="T95" fmla="*/ 32 h 3367"/>
                <a:gd name="T96" fmla="*/ 48 w 3432"/>
                <a:gd name="T97" fmla="*/ 2 h 3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432" h="3367">
                  <a:moveTo>
                    <a:pt x="2961" y="2466"/>
                  </a:moveTo>
                  <a:lnTo>
                    <a:pt x="2961" y="3236"/>
                  </a:lnTo>
                  <a:lnTo>
                    <a:pt x="3302" y="3236"/>
                  </a:lnTo>
                  <a:lnTo>
                    <a:pt x="3302" y="2466"/>
                  </a:lnTo>
                  <a:lnTo>
                    <a:pt x="2961" y="2466"/>
                  </a:lnTo>
                  <a:close/>
                  <a:moveTo>
                    <a:pt x="2492" y="2466"/>
                  </a:moveTo>
                  <a:lnTo>
                    <a:pt x="2492" y="3236"/>
                  </a:lnTo>
                  <a:lnTo>
                    <a:pt x="2831" y="3236"/>
                  </a:lnTo>
                  <a:lnTo>
                    <a:pt x="2831" y="2466"/>
                  </a:lnTo>
                  <a:lnTo>
                    <a:pt x="2492" y="2466"/>
                  </a:lnTo>
                  <a:close/>
                  <a:moveTo>
                    <a:pt x="130" y="2466"/>
                  </a:moveTo>
                  <a:lnTo>
                    <a:pt x="130" y="3236"/>
                  </a:lnTo>
                  <a:lnTo>
                    <a:pt x="2362" y="3236"/>
                  </a:lnTo>
                  <a:lnTo>
                    <a:pt x="2362" y="2466"/>
                  </a:lnTo>
                  <a:lnTo>
                    <a:pt x="130" y="2466"/>
                  </a:lnTo>
                  <a:close/>
                  <a:moveTo>
                    <a:pt x="386" y="2200"/>
                  </a:moveTo>
                  <a:lnTo>
                    <a:pt x="386" y="2335"/>
                  </a:lnTo>
                  <a:lnTo>
                    <a:pt x="3046" y="2335"/>
                  </a:lnTo>
                  <a:lnTo>
                    <a:pt x="3046" y="2200"/>
                  </a:lnTo>
                  <a:lnTo>
                    <a:pt x="386" y="2200"/>
                  </a:lnTo>
                  <a:close/>
                  <a:moveTo>
                    <a:pt x="2961" y="1298"/>
                  </a:moveTo>
                  <a:lnTo>
                    <a:pt x="2961" y="2069"/>
                  </a:lnTo>
                  <a:lnTo>
                    <a:pt x="3302" y="2069"/>
                  </a:lnTo>
                  <a:lnTo>
                    <a:pt x="3302" y="1298"/>
                  </a:lnTo>
                  <a:lnTo>
                    <a:pt x="2961" y="1298"/>
                  </a:lnTo>
                  <a:close/>
                  <a:moveTo>
                    <a:pt x="2492" y="1298"/>
                  </a:moveTo>
                  <a:lnTo>
                    <a:pt x="2492" y="2069"/>
                  </a:lnTo>
                  <a:lnTo>
                    <a:pt x="2831" y="2069"/>
                  </a:lnTo>
                  <a:lnTo>
                    <a:pt x="2831" y="1298"/>
                  </a:lnTo>
                  <a:lnTo>
                    <a:pt x="2492" y="1298"/>
                  </a:lnTo>
                  <a:close/>
                  <a:moveTo>
                    <a:pt x="130" y="1298"/>
                  </a:moveTo>
                  <a:lnTo>
                    <a:pt x="130" y="2069"/>
                  </a:lnTo>
                  <a:lnTo>
                    <a:pt x="2362" y="2069"/>
                  </a:lnTo>
                  <a:lnTo>
                    <a:pt x="2362" y="1298"/>
                  </a:lnTo>
                  <a:lnTo>
                    <a:pt x="130" y="1298"/>
                  </a:lnTo>
                  <a:close/>
                  <a:moveTo>
                    <a:pt x="386" y="1032"/>
                  </a:moveTo>
                  <a:lnTo>
                    <a:pt x="386" y="1167"/>
                  </a:lnTo>
                  <a:lnTo>
                    <a:pt x="3046" y="1167"/>
                  </a:lnTo>
                  <a:lnTo>
                    <a:pt x="3046" y="1032"/>
                  </a:lnTo>
                  <a:lnTo>
                    <a:pt x="386" y="1032"/>
                  </a:lnTo>
                  <a:close/>
                  <a:moveTo>
                    <a:pt x="2961" y="131"/>
                  </a:moveTo>
                  <a:lnTo>
                    <a:pt x="2961" y="901"/>
                  </a:lnTo>
                  <a:lnTo>
                    <a:pt x="3302" y="901"/>
                  </a:lnTo>
                  <a:lnTo>
                    <a:pt x="3302" y="131"/>
                  </a:lnTo>
                  <a:lnTo>
                    <a:pt x="2961" y="131"/>
                  </a:lnTo>
                  <a:close/>
                  <a:moveTo>
                    <a:pt x="2492" y="131"/>
                  </a:moveTo>
                  <a:lnTo>
                    <a:pt x="2492" y="901"/>
                  </a:lnTo>
                  <a:lnTo>
                    <a:pt x="2831" y="901"/>
                  </a:lnTo>
                  <a:lnTo>
                    <a:pt x="2831" y="131"/>
                  </a:lnTo>
                  <a:lnTo>
                    <a:pt x="2492" y="131"/>
                  </a:lnTo>
                  <a:close/>
                  <a:moveTo>
                    <a:pt x="130" y="131"/>
                  </a:moveTo>
                  <a:lnTo>
                    <a:pt x="130" y="901"/>
                  </a:lnTo>
                  <a:lnTo>
                    <a:pt x="2362" y="901"/>
                  </a:lnTo>
                  <a:lnTo>
                    <a:pt x="2362" y="131"/>
                  </a:lnTo>
                  <a:lnTo>
                    <a:pt x="130" y="131"/>
                  </a:lnTo>
                  <a:close/>
                  <a:moveTo>
                    <a:pt x="66" y="0"/>
                  </a:moveTo>
                  <a:lnTo>
                    <a:pt x="3366" y="0"/>
                  </a:lnTo>
                  <a:lnTo>
                    <a:pt x="3384" y="2"/>
                  </a:lnTo>
                  <a:lnTo>
                    <a:pt x="3400" y="8"/>
                  </a:lnTo>
                  <a:lnTo>
                    <a:pt x="3413" y="19"/>
                  </a:lnTo>
                  <a:lnTo>
                    <a:pt x="3423" y="32"/>
                  </a:lnTo>
                  <a:lnTo>
                    <a:pt x="3430" y="48"/>
                  </a:lnTo>
                  <a:lnTo>
                    <a:pt x="3432" y="65"/>
                  </a:lnTo>
                  <a:lnTo>
                    <a:pt x="3432" y="966"/>
                  </a:lnTo>
                  <a:lnTo>
                    <a:pt x="3430" y="984"/>
                  </a:lnTo>
                  <a:lnTo>
                    <a:pt x="3423" y="1000"/>
                  </a:lnTo>
                  <a:lnTo>
                    <a:pt x="3413" y="1013"/>
                  </a:lnTo>
                  <a:lnTo>
                    <a:pt x="3400" y="1023"/>
                  </a:lnTo>
                  <a:lnTo>
                    <a:pt x="3384" y="1030"/>
                  </a:lnTo>
                  <a:lnTo>
                    <a:pt x="3366" y="1032"/>
                  </a:lnTo>
                  <a:lnTo>
                    <a:pt x="3177" y="1032"/>
                  </a:lnTo>
                  <a:lnTo>
                    <a:pt x="3177" y="1167"/>
                  </a:lnTo>
                  <a:lnTo>
                    <a:pt x="3366" y="1167"/>
                  </a:lnTo>
                  <a:lnTo>
                    <a:pt x="3384" y="1169"/>
                  </a:lnTo>
                  <a:lnTo>
                    <a:pt x="3400" y="1176"/>
                  </a:lnTo>
                  <a:lnTo>
                    <a:pt x="3413" y="1186"/>
                  </a:lnTo>
                  <a:lnTo>
                    <a:pt x="3423" y="1200"/>
                  </a:lnTo>
                  <a:lnTo>
                    <a:pt x="3430" y="1216"/>
                  </a:lnTo>
                  <a:lnTo>
                    <a:pt x="3432" y="1233"/>
                  </a:lnTo>
                  <a:lnTo>
                    <a:pt x="3432" y="2134"/>
                  </a:lnTo>
                  <a:lnTo>
                    <a:pt x="3430" y="2151"/>
                  </a:lnTo>
                  <a:lnTo>
                    <a:pt x="3423" y="2167"/>
                  </a:lnTo>
                  <a:lnTo>
                    <a:pt x="3413" y="2181"/>
                  </a:lnTo>
                  <a:lnTo>
                    <a:pt x="3400" y="2191"/>
                  </a:lnTo>
                  <a:lnTo>
                    <a:pt x="3384" y="2198"/>
                  </a:lnTo>
                  <a:lnTo>
                    <a:pt x="3366" y="2200"/>
                  </a:lnTo>
                  <a:lnTo>
                    <a:pt x="3177" y="2200"/>
                  </a:lnTo>
                  <a:lnTo>
                    <a:pt x="3177" y="2335"/>
                  </a:lnTo>
                  <a:lnTo>
                    <a:pt x="3366" y="2335"/>
                  </a:lnTo>
                  <a:lnTo>
                    <a:pt x="3384" y="2337"/>
                  </a:lnTo>
                  <a:lnTo>
                    <a:pt x="3400" y="2344"/>
                  </a:lnTo>
                  <a:lnTo>
                    <a:pt x="3413" y="2354"/>
                  </a:lnTo>
                  <a:lnTo>
                    <a:pt x="3423" y="2367"/>
                  </a:lnTo>
                  <a:lnTo>
                    <a:pt x="3430" y="2383"/>
                  </a:lnTo>
                  <a:lnTo>
                    <a:pt x="3432" y="2401"/>
                  </a:lnTo>
                  <a:lnTo>
                    <a:pt x="3432" y="3302"/>
                  </a:lnTo>
                  <a:lnTo>
                    <a:pt x="3430" y="3319"/>
                  </a:lnTo>
                  <a:lnTo>
                    <a:pt x="3423" y="3335"/>
                  </a:lnTo>
                  <a:lnTo>
                    <a:pt x="3413" y="3348"/>
                  </a:lnTo>
                  <a:lnTo>
                    <a:pt x="3400" y="3359"/>
                  </a:lnTo>
                  <a:lnTo>
                    <a:pt x="3384" y="3365"/>
                  </a:lnTo>
                  <a:lnTo>
                    <a:pt x="3366" y="3367"/>
                  </a:lnTo>
                  <a:lnTo>
                    <a:pt x="66" y="3367"/>
                  </a:lnTo>
                  <a:lnTo>
                    <a:pt x="48" y="3365"/>
                  </a:lnTo>
                  <a:lnTo>
                    <a:pt x="32" y="3359"/>
                  </a:lnTo>
                  <a:lnTo>
                    <a:pt x="19" y="3348"/>
                  </a:lnTo>
                  <a:lnTo>
                    <a:pt x="9" y="3335"/>
                  </a:lnTo>
                  <a:lnTo>
                    <a:pt x="2" y="3319"/>
                  </a:lnTo>
                  <a:lnTo>
                    <a:pt x="0" y="3302"/>
                  </a:lnTo>
                  <a:lnTo>
                    <a:pt x="0" y="2401"/>
                  </a:lnTo>
                  <a:lnTo>
                    <a:pt x="2" y="2383"/>
                  </a:lnTo>
                  <a:lnTo>
                    <a:pt x="9" y="2367"/>
                  </a:lnTo>
                  <a:lnTo>
                    <a:pt x="19" y="2354"/>
                  </a:lnTo>
                  <a:lnTo>
                    <a:pt x="32" y="2344"/>
                  </a:lnTo>
                  <a:lnTo>
                    <a:pt x="48" y="2337"/>
                  </a:lnTo>
                  <a:lnTo>
                    <a:pt x="66" y="2335"/>
                  </a:lnTo>
                  <a:lnTo>
                    <a:pt x="255" y="2335"/>
                  </a:lnTo>
                  <a:lnTo>
                    <a:pt x="255" y="2200"/>
                  </a:lnTo>
                  <a:lnTo>
                    <a:pt x="66" y="2200"/>
                  </a:lnTo>
                  <a:lnTo>
                    <a:pt x="48" y="2198"/>
                  </a:lnTo>
                  <a:lnTo>
                    <a:pt x="32" y="2191"/>
                  </a:lnTo>
                  <a:lnTo>
                    <a:pt x="19" y="2181"/>
                  </a:lnTo>
                  <a:lnTo>
                    <a:pt x="9" y="2167"/>
                  </a:lnTo>
                  <a:lnTo>
                    <a:pt x="2" y="2151"/>
                  </a:lnTo>
                  <a:lnTo>
                    <a:pt x="0" y="2134"/>
                  </a:lnTo>
                  <a:lnTo>
                    <a:pt x="0" y="1233"/>
                  </a:lnTo>
                  <a:lnTo>
                    <a:pt x="2" y="1216"/>
                  </a:lnTo>
                  <a:lnTo>
                    <a:pt x="9" y="1200"/>
                  </a:lnTo>
                  <a:lnTo>
                    <a:pt x="19" y="1186"/>
                  </a:lnTo>
                  <a:lnTo>
                    <a:pt x="32" y="1176"/>
                  </a:lnTo>
                  <a:lnTo>
                    <a:pt x="48" y="1169"/>
                  </a:lnTo>
                  <a:lnTo>
                    <a:pt x="66" y="1167"/>
                  </a:lnTo>
                  <a:lnTo>
                    <a:pt x="255" y="1167"/>
                  </a:lnTo>
                  <a:lnTo>
                    <a:pt x="255" y="1032"/>
                  </a:lnTo>
                  <a:lnTo>
                    <a:pt x="66" y="1032"/>
                  </a:lnTo>
                  <a:lnTo>
                    <a:pt x="48" y="1030"/>
                  </a:lnTo>
                  <a:lnTo>
                    <a:pt x="32" y="1023"/>
                  </a:lnTo>
                  <a:lnTo>
                    <a:pt x="19" y="1013"/>
                  </a:lnTo>
                  <a:lnTo>
                    <a:pt x="9" y="1000"/>
                  </a:lnTo>
                  <a:lnTo>
                    <a:pt x="2" y="984"/>
                  </a:lnTo>
                  <a:lnTo>
                    <a:pt x="0" y="966"/>
                  </a:lnTo>
                  <a:lnTo>
                    <a:pt x="0" y="65"/>
                  </a:lnTo>
                  <a:lnTo>
                    <a:pt x="2" y="48"/>
                  </a:lnTo>
                  <a:lnTo>
                    <a:pt x="9" y="32"/>
                  </a:lnTo>
                  <a:lnTo>
                    <a:pt x="19" y="19"/>
                  </a:lnTo>
                  <a:lnTo>
                    <a:pt x="32" y="8"/>
                  </a:lnTo>
                  <a:lnTo>
                    <a:pt x="48" y="2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42" name="Group 741"/>
          <p:cNvGrpSpPr/>
          <p:nvPr/>
        </p:nvGrpSpPr>
        <p:grpSpPr>
          <a:xfrm flipH="1">
            <a:off x="1194847" y="4865177"/>
            <a:ext cx="331020" cy="228665"/>
            <a:chOff x="8162925" y="5113338"/>
            <a:chExt cx="482600" cy="3333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28" name="Freeform 526"/>
            <p:cNvSpPr>
              <a:spLocks noEditPoints="1"/>
            </p:cNvSpPr>
            <p:nvPr/>
          </p:nvSpPr>
          <p:spPr bwMode="auto">
            <a:xfrm>
              <a:off x="8162925" y="5113338"/>
              <a:ext cx="482600" cy="333375"/>
            </a:xfrm>
            <a:custGeom>
              <a:avLst/>
              <a:gdLst>
                <a:gd name="T0" fmla="*/ 110 w 3342"/>
                <a:gd name="T1" fmla="*/ 2082 h 2312"/>
                <a:gd name="T2" fmla="*/ 123 w 3342"/>
                <a:gd name="T3" fmla="*/ 2134 h 2312"/>
                <a:gd name="T4" fmla="*/ 155 w 3342"/>
                <a:gd name="T5" fmla="*/ 2174 h 2312"/>
                <a:gd name="T6" fmla="*/ 202 w 3342"/>
                <a:gd name="T7" fmla="*/ 2198 h 2312"/>
                <a:gd name="T8" fmla="*/ 3113 w 3342"/>
                <a:gd name="T9" fmla="*/ 2201 h 2312"/>
                <a:gd name="T10" fmla="*/ 3165 w 3342"/>
                <a:gd name="T11" fmla="*/ 2189 h 2312"/>
                <a:gd name="T12" fmla="*/ 3205 w 3342"/>
                <a:gd name="T13" fmla="*/ 2156 h 2312"/>
                <a:gd name="T14" fmla="*/ 3228 w 3342"/>
                <a:gd name="T15" fmla="*/ 2109 h 2312"/>
                <a:gd name="T16" fmla="*/ 3232 w 3342"/>
                <a:gd name="T17" fmla="*/ 1936 h 2312"/>
                <a:gd name="T18" fmla="*/ 402 w 3342"/>
                <a:gd name="T19" fmla="*/ 111 h 2312"/>
                <a:gd name="T20" fmla="*/ 343 w 3342"/>
                <a:gd name="T21" fmla="*/ 123 h 2312"/>
                <a:gd name="T22" fmla="*/ 294 w 3342"/>
                <a:gd name="T23" fmla="*/ 157 h 2312"/>
                <a:gd name="T24" fmla="*/ 260 w 3342"/>
                <a:gd name="T25" fmla="*/ 206 h 2312"/>
                <a:gd name="T26" fmla="*/ 248 w 3342"/>
                <a:gd name="T27" fmla="*/ 266 h 2312"/>
                <a:gd name="T28" fmla="*/ 3094 w 3342"/>
                <a:gd name="T29" fmla="*/ 1825 h 2312"/>
                <a:gd name="T30" fmla="*/ 3091 w 3342"/>
                <a:gd name="T31" fmla="*/ 234 h 2312"/>
                <a:gd name="T32" fmla="*/ 3067 w 3342"/>
                <a:gd name="T33" fmla="*/ 179 h 2312"/>
                <a:gd name="T34" fmla="*/ 3026 w 3342"/>
                <a:gd name="T35" fmla="*/ 137 h 2312"/>
                <a:gd name="T36" fmla="*/ 2971 w 3342"/>
                <a:gd name="T37" fmla="*/ 115 h 2312"/>
                <a:gd name="T38" fmla="*/ 402 w 3342"/>
                <a:gd name="T39" fmla="*/ 111 h 2312"/>
                <a:gd name="T40" fmla="*/ 2940 w 3342"/>
                <a:gd name="T41" fmla="*/ 0 h 2312"/>
                <a:gd name="T42" fmla="*/ 3017 w 3342"/>
                <a:gd name="T43" fmla="*/ 11 h 2312"/>
                <a:gd name="T44" fmla="*/ 3084 w 3342"/>
                <a:gd name="T45" fmla="*/ 43 h 2312"/>
                <a:gd name="T46" fmla="*/ 3139 w 3342"/>
                <a:gd name="T47" fmla="*/ 92 h 2312"/>
                <a:gd name="T48" fmla="*/ 3180 w 3342"/>
                <a:gd name="T49" fmla="*/ 154 h 2312"/>
                <a:gd name="T50" fmla="*/ 3201 w 3342"/>
                <a:gd name="T51" fmla="*/ 226 h 2312"/>
                <a:gd name="T52" fmla="*/ 3204 w 3342"/>
                <a:gd name="T53" fmla="*/ 1825 h 2312"/>
                <a:gd name="T54" fmla="*/ 3304 w 3342"/>
                <a:gd name="T55" fmla="*/ 1829 h 2312"/>
                <a:gd name="T56" fmla="*/ 3332 w 3342"/>
                <a:gd name="T57" fmla="*/ 1848 h 2312"/>
                <a:gd name="T58" fmla="*/ 3342 w 3342"/>
                <a:gd name="T59" fmla="*/ 1880 h 2312"/>
                <a:gd name="T60" fmla="*/ 3339 w 3342"/>
                <a:gd name="T61" fmla="*/ 2119 h 2312"/>
                <a:gd name="T62" fmla="*/ 3317 w 3342"/>
                <a:gd name="T63" fmla="*/ 2188 h 2312"/>
                <a:gd name="T64" fmla="*/ 3275 w 3342"/>
                <a:gd name="T65" fmla="*/ 2245 h 2312"/>
                <a:gd name="T66" fmla="*/ 3218 w 3342"/>
                <a:gd name="T67" fmla="*/ 2286 h 2312"/>
                <a:gd name="T68" fmla="*/ 3150 w 3342"/>
                <a:gd name="T69" fmla="*/ 2309 h 2312"/>
                <a:gd name="T70" fmla="*/ 229 w 3342"/>
                <a:gd name="T71" fmla="*/ 2312 h 2312"/>
                <a:gd name="T72" fmla="*/ 157 w 3342"/>
                <a:gd name="T73" fmla="*/ 2300 h 2312"/>
                <a:gd name="T74" fmla="*/ 94 w 3342"/>
                <a:gd name="T75" fmla="*/ 2267 h 2312"/>
                <a:gd name="T76" fmla="*/ 45 w 3342"/>
                <a:gd name="T77" fmla="*/ 2217 h 2312"/>
                <a:gd name="T78" fmla="*/ 12 w 3342"/>
                <a:gd name="T79" fmla="*/ 2154 h 2312"/>
                <a:gd name="T80" fmla="*/ 0 w 3342"/>
                <a:gd name="T81" fmla="*/ 2082 h 2312"/>
                <a:gd name="T82" fmla="*/ 3 w 3342"/>
                <a:gd name="T83" fmla="*/ 1863 h 2312"/>
                <a:gd name="T84" fmla="*/ 22 w 3342"/>
                <a:gd name="T85" fmla="*/ 1836 h 2312"/>
                <a:gd name="T86" fmla="*/ 56 w 3342"/>
                <a:gd name="T87" fmla="*/ 1825 h 2312"/>
                <a:gd name="T88" fmla="*/ 138 w 3342"/>
                <a:gd name="T89" fmla="*/ 266 h 2312"/>
                <a:gd name="T90" fmla="*/ 149 w 3342"/>
                <a:gd name="T91" fmla="*/ 189 h 2312"/>
                <a:gd name="T92" fmla="*/ 180 w 3342"/>
                <a:gd name="T93" fmla="*/ 121 h 2312"/>
                <a:gd name="T94" fmla="*/ 229 w 3342"/>
                <a:gd name="T95" fmla="*/ 65 h 2312"/>
                <a:gd name="T96" fmla="*/ 291 w 3342"/>
                <a:gd name="T97" fmla="*/ 25 h 2312"/>
                <a:gd name="T98" fmla="*/ 363 w 3342"/>
                <a:gd name="T99" fmla="*/ 3 h 2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342" h="2312">
                  <a:moveTo>
                    <a:pt x="110" y="1936"/>
                  </a:moveTo>
                  <a:lnTo>
                    <a:pt x="110" y="2082"/>
                  </a:lnTo>
                  <a:lnTo>
                    <a:pt x="113" y="2109"/>
                  </a:lnTo>
                  <a:lnTo>
                    <a:pt x="123" y="2134"/>
                  </a:lnTo>
                  <a:lnTo>
                    <a:pt x="137" y="2156"/>
                  </a:lnTo>
                  <a:lnTo>
                    <a:pt x="155" y="2174"/>
                  </a:lnTo>
                  <a:lnTo>
                    <a:pt x="177" y="2189"/>
                  </a:lnTo>
                  <a:lnTo>
                    <a:pt x="202" y="2198"/>
                  </a:lnTo>
                  <a:lnTo>
                    <a:pt x="229" y="2201"/>
                  </a:lnTo>
                  <a:lnTo>
                    <a:pt x="3113" y="2201"/>
                  </a:lnTo>
                  <a:lnTo>
                    <a:pt x="3140" y="2198"/>
                  </a:lnTo>
                  <a:lnTo>
                    <a:pt x="3165" y="2189"/>
                  </a:lnTo>
                  <a:lnTo>
                    <a:pt x="3187" y="2174"/>
                  </a:lnTo>
                  <a:lnTo>
                    <a:pt x="3205" y="2156"/>
                  </a:lnTo>
                  <a:lnTo>
                    <a:pt x="3219" y="2134"/>
                  </a:lnTo>
                  <a:lnTo>
                    <a:pt x="3228" y="2109"/>
                  </a:lnTo>
                  <a:lnTo>
                    <a:pt x="3232" y="2082"/>
                  </a:lnTo>
                  <a:lnTo>
                    <a:pt x="3232" y="1936"/>
                  </a:lnTo>
                  <a:lnTo>
                    <a:pt x="110" y="1936"/>
                  </a:lnTo>
                  <a:close/>
                  <a:moveTo>
                    <a:pt x="402" y="111"/>
                  </a:moveTo>
                  <a:lnTo>
                    <a:pt x="371" y="115"/>
                  </a:lnTo>
                  <a:lnTo>
                    <a:pt x="343" y="123"/>
                  </a:lnTo>
                  <a:lnTo>
                    <a:pt x="316" y="137"/>
                  </a:lnTo>
                  <a:lnTo>
                    <a:pt x="294" y="157"/>
                  </a:lnTo>
                  <a:lnTo>
                    <a:pt x="275" y="179"/>
                  </a:lnTo>
                  <a:lnTo>
                    <a:pt x="260" y="206"/>
                  </a:lnTo>
                  <a:lnTo>
                    <a:pt x="251" y="234"/>
                  </a:lnTo>
                  <a:lnTo>
                    <a:pt x="248" y="266"/>
                  </a:lnTo>
                  <a:lnTo>
                    <a:pt x="248" y="1825"/>
                  </a:lnTo>
                  <a:lnTo>
                    <a:pt x="3094" y="1825"/>
                  </a:lnTo>
                  <a:lnTo>
                    <a:pt x="3094" y="266"/>
                  </a:lnTo>
                  <a:lnTo>
                    <a:pt x="3091" y="234"/>
                  </a:lnTo>
                  <a:lnTo>
                    <a:pt x="3082" y="206"/>
                  </a:lnTo>
                  <a:lnTo>
                    <a:pt x="3067" y="179"/>
                  </a:lnTo>
                  <a:lnTo>
                    <a:pt x="3048" y="157"/>
                  </a:lnTo>
                  <a:lnTo>
                    <a:pt x="3026" y="137"/>
                  </a:lnTo>
                  <a:lnTo>
                    <a:pt x="2999" y="123"/>
                  </a:lnTo>
                  <a:lnTo>
                    <a:pt x="2971" y="115"/>
                  </a:lnTo>
                  <a:lnTo>
                    <a:pt x="2940" y="111"/>
                  </a:lnTo>
                  <a:lnTo>
                    <a:pt x="402" y="111"/>
                  </a:lnTo>
                  <a:close/>
                  <a:moveTo>
                    <a:pt x="402" y="0"/>
                  </a:moveTo>
                  <a:lnTo>
                    <a:pt x="2940" y="0"/>
                  </a:lnTo>
                  <a:lnTo>
                    <a:pt x="2979" y="3"/>
                  </a:lnTo>
                  <a:lnTo>
                    <a:pt x="3017" y="11"/>
                  </a:lnTo>
                  <a:lnTo>
                    <a:pt x="3051" y="25"/>
                  </a:lnTo>
                  <a:lnTo>
                    <a:pt x="3084" y="43"/>
                  </a:lnTo>
                  <a:lnTo>
                    <a:pt x="3113" y="65"/>
                  </a:lnTo>
                  <a:lnTo>
                    <a:pt x="3139" y="92"/>
                  </a:lnTo>
                  <a:lnTo>
                    <a:pt x="3162" y="121"/>
                  </a:lnTo>
                  <a:lnTo>
                    <a:pt x="3180" y="154"/>
                  </a:lnTo>
                  <a:lnTo>
                    <a:pt x="3193" y="189"/>
                  </a:lnTo>
                  <a:lnTo>
                    <a:pt x="3201" y="226"/>
                  </a:lnTo>
                  <a:lnTo>
                    <a:pt x="3204" y="266"/>
                  </a:lnTo>
                  <a:lnTo>
                    <a:pt x="3204" y="1825"/>
                  </a:lnTo>
                  <a:lnTo>
                    <a:pt x="3287" y="1825"/>
                  </a:lnTo>
                  <a:lnTo>
                    <a:pt x="3304" y="1829"/>
                  </a:lnTo>
                  <a:lnTo>
                    <a:pt x="3320" y="1836"/>
                  </a:lnTo>
                  <a:lnTo>
                    <a:pt x="3332" y="1848"/>
                  </a:lnTo>
                  <a:lnTo>
                    <a:pt x="3339" y="1863"/>
                  </a:lnTo>
                  <a:lnTo>
                    <a:pt x="3342" y="1880"/>
                  </a:lnTo>
                  <a:lnTo>
                    <a:pt x="3342" y="2082"/>
                  </a:lnTo>
                  <a:lnTo>
                    <a:pt x="3339" y="2119"/>
                  </a:lnTo>
                  <a:lnTo>
                    <a:pt x="3331" y="2154"/>
                  </a:lnTo>
                  <a:lnTo>
                    <a:pt x="3317" y="2188"/>
                  </a:lnTo>
                  <a:lnTo>
                    <a:pt x="3297" y="2217"/>
                  </a:lnTo>
                  <a:lnTo>
                    <a:pt x="3275" y="2245"/>
                  </a:lnTo>
                  <a:lnTo>
                    <a:pt x="3248" y="2267"/>
                  </a:lnTo>
                  <a:lnTo>
                    <a:pt x="3218" y="2286"/>
                  </a:lnTo>
                  <a:lnTo>
                    <a:pt x="3185" y="2300"/>
                  </a:lnTo>
                  <a:lnTo>
                    <a:pt x="3150" y="2309"/>
                  </a:lnTo>
                  <a:lnTo>
                    <a:pt x="3113" y="2312"/>
                  </a:lnTo>
                  <a:lnTo>
                    <a:pt x="229" y="2312"/>
                  </a:lnTo>
                  <a:lnTo>
                    <a:pt x="192" y="2309"/>
                  </a:lnTo>
                  <a:lnTo>
                    <a:pt x="157" y="2300"/>
                  </a:lnTo>
                  <a:lnTo>
                    <a:pt x="124" y="2286"/>
                  </a:lnTo>
                  <a:lnTo>
                    <a:pt x="94" y="2267"/>
                  </a:lnTo>
                  <a:lnTo>
                    <a:pt x="67" y="2245"/>
                  </a:lnTo>
                  <a:lnTo>
                    <a:pt x="45" y="2217"/>
                  </a:lnTo>
                  <a:lnTo>
                    <a:pt x="25" y="2188"/>
                  </a:lnTo>
                  <a:lnTo>
                    <a:pt x="12" y="2154"/>
                  </a:lnTo>
                  <a:lnTo>
                    <a:pt x="3" y="2119"/>
                  </a:lnTo>
                  <a:lnTo>
                    <a:pt x="0" y="2082"/>
                  </a:lnTo>
                  <a:lnTo>
                    <a:pt x="0" y="1880"/>
                  </a:lnTo>
                  <a:lnTo>
                    <a:pt x="3" y="1863"/>
                  </a:lnTo>
                  <a:lnTo>
                    <a:pt x="11" y="1848"/>
                  </a:lnTo>
                  <a:lnTo>
                    <a:pt x="22" y="1836"/>
                  </a:lnTo>
                  <a:lnTo>
                    <a:pt x="37" y="1829"/>
                  </a:lnTo>
                  <a:lnTo>
                    <a:pt x="56" y="1825"/>
                  </a:lnTo>
                  <a:lnTo>
                    <a:pt x="138" y="1825"/>
                  </a:lnTo>
                  <a:lnTo>
                    <a:pt x="138" y="266"/>
                  </a:lnTo>
                  <a:lnTo>
                    <a:pt x="141" y="226"/>
                  </a:lnTo>
                  <a:lnTo>
                    <a:pt x="149" y="189"/>
                  </a:lnTo>
                  <a:lnTo>
                    <a:pt x="162" y="154"/>
                  </a:lnTo>
                  <a:lnTo>
                    <a:pt x="180" y="121"/>
                  </a:lnTo>
                  <a:lnTo>
                    <a:pt x="203" y="92"/>
                  </a:lnTo>
                  <a:lnTo>
                    <a:pt x="229" y="65"/>
                  </a:lnTo>
                  <a:lnTo>
                    <a:pt x="258" y="43"/>
                  </a:lnTo>
                  <a:lnTo>
                    <a:pt x="291" y="25"/>
                  </a:lnTo>
                  <a:lnTo>
                    <a:pt x="325" y="11"/>
                  </a:lnTo>
                  <a:lnTo>
                    <a:pt x="363" y="3"/>
                  </a:lnTo>
                  <a:lnTo>
                    <a:pt x="4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9" name="Freeform 527"/>
            <p:cNvSpPr>
              <a:spLocks noEditPoints="1"/>
            </p:cNvSpPr>
            <p:nvPr/>
          </p:nvSpPr>
          <p:spPr bwMode="auto">
            <a:xfrm>
              <a:off x="8215313" y="5143500"/>
              <a:ext cx="376238" cy="219075"/>
            </a:xfrm>
            <a:custGeom>
              <a:avLst/>
              <a:gdLst>
                <a:gd name="T0" fmla="*/ 111 w 2608"/>
                <a:gd name="T1" fmla="*/ 111 h 1527"/>
                <a:gd name="T2" fmla="*/ 111 w 2608"/>
                <a:gd name="T3" fmla="*/ 1416 h 1527"/>
                <a:gd name="T4" fmla="*/ 2498 w 2608"/>
                <a:gd name="T5" fmla="*/ 1416 h 1527"/>
                <a:gd name="T6" fmla="*/ 2498 w 2608"/>
                <a:gd name="T7" fmla="*/ 111 h 1527"/>
                <a:gd name="T8" fmla="*/ 111 w 2608"/>
                <a:gd name="T9" fmla="*/ 111 h 1527"/>
                <a:gd name="T10" fmla="*/ 56 w 2608"/>
                <a:gd name="T11" fmla="*/ 0 h 1527"/>
                <a:gd name="T12" fmla="*/ 2552 w 2608"/>
                <a:gd name="T13" fmla="*/ 0 h 1527"/>
                <a:gd name="T14" fmla="*/ 2570 w 2608"/>
                <a:gd name="T15" fmla="*/ 3 h 1527"/>
                <a:gd name="T16" fmla="*/ 2585 w 2608"/>
                <a:gd name="T17" fmla="*/ 11 h 1527"/>
                <a:gd name="T18" fmla="*/ 2597 w 2608"/>
                <a:gd name="T19" fmla="*/ 23 h 1527"/>
                <a:gd name="T20" fmla="*/ 2605 w 2608"/>
                <a:gd name="T21" fmla="*/ 38 h 1527"/>
                <a:gd name="T22" fmla="*/ 2608 w 2608"/>
                <a:gd name="T23" fmla="*/ 55 h 1527"/>
                <a:gd name="T24" fmla="*/ 2608 w 2608"/>
                <a:gd name="T25" fmla="*/ 1471 h 1527"/>
                <a:gd name="T26" fmla="*/ 2605 w 2608"/>
                <a:gd name="T27" fmla="*/ 1489 h 1527"/>
                <a:gd name="T28" fmla="*/ 2597 w 2608"/>
                <a:gd name="T29" fmla="*/ 1504 h 1527"/>
                <a:gd name="T30" fmla="*/ 2585 w 2608"/>
                <a:gd name="T31" fmla="*/ 1516 h 1527"/>
                <a:gd name="T32" fmla="*/ 2570 w 2608"/>
                <a:gd name="T33" fmla="*/ 1524 h 1527"/>
                <a:gd name="T34" fmla="*/ 2552 w 2608"/>
                <a:gd name="T35" fmla="*/ 1527 h 1527"/>
                <a:gd name="T36" fmla="*/ 56 w 2608"/>
                <a:gd name="T37" fmla="*/ 1527 h 1527"/>
                <a:gd name="T38" fmla="*/ 38 w 2608"/>
                <a:gd name="T39" fmla="*/ 1524 h 1527"/>
                <a:gd name="T40" fmla="*/ 23 w 2608"/>
                <a:gd name="T41" fmla="*/ 1516 h 1527"/>
                <a:gd name="T42" fmla="*/ 11 w 2608"/>
                <a:gd name="T43" fmla="*/ 1504 h 1527"/>
                <a:gd name="T44" fmla="*/ 3 w 2608"/>
                <a:gd name="T45" fmla="*/ 1489 h 1527"/>
                <a:gd name="T46" fmla="*/ 0 w 2608"/>
                <a:gd name="T47" fmla="*/ 1471 h 1527"/>
                <a:gd name="T48" fmla="*/ 0 w 2608"/>
                <a:gd name="T49" fmla="*/ 55 h 1527"/>
                <a:gd name="T50" fmla="*/ 3 w 2608"/>
                <a:gd name="T51" fmla="*/ 38 h 1527"/>
                <a:gd name="T52" fmla="*/ 11 w 2608"/>
                <a:gd name="T53" fmla="*/ 23 h 1527"/>
                <a:gd name="T54" fmla="*/ 23 w 2608"/>
                <a:gd name="T55" fmla="*/ 11 h 1527"/>
                <a:gd name="T56" fmla="*/ 38 w 2608"/>
                <a:gd name="T57" fmla="*/ 3 h 1527"/>
                <a:gd name="T58" fmla="*/ 56 w 2608"/>
                <a:gd name="T59" fmla="*/ 0 h 1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608" h="1527">
                  <a:moveTo>
                    <a:pt x="111" y="111"/>
                  </a:moveTo>
                  <a:lnTo>
                    <a:pt x="111" y="1416"/>
                  </a:lnTo>
                  <a:lnTo>
                    <a:pt x="2498" y="1416"/>
                  </a:lnTo>
                  <a:lnTo>
                    <a:pt x="2498" y="111"/>
                  </a:lnTo>
                  <a:lnTo>
                    <a:pt x="111" y="111"/>
                  </a:lnTo>
                  <a:close/>
                  <a:moveTo>
                    <a:pt x="56" y="0"/>
                  </a:moveTo>
                  <a:lnTo>
                    <a:pt x="2552" y="0"/>
                  </a:lnTo>
                  <a:lnTo>
                    <a:pt x="2570" y="3"/>
                  </a:lnTo>
                  <a:lnTo>
                    <a:pt x="2585" y="11"/>
                  </a:lnTo>
                  <a:lnTo>
                    <a:pt x="2597" y="23"/>
                  </a:lnTo>
                  <a:lnTo>
                    <a:pt x="2605" y="38"/>
                  </a:lnTo>
                  <a:lnTo>
                    <a:pt x="2608" y="55"/>
                  </a:lnTo>
                  <a:lnTo>
                    <a:pt x="2608" y="1471"/>
                  </a:lnTo>
                  <a:lnTo>
                    <a:pt x="2605" y="1489"/>
                  </a:lnTo>
                  <a:lnTo>
                    <a:pt x="2597" y="1504"/>
                  </a:lnTo>
                  <a:lnTo>
                    <a:pt x="2585" y="1516"/>
                  </a:lnTo>
                  <a:lnTo>
                    <a:pt x="2570" y="1524"/>
                  </a:lnTo>
                  <a:lnTo>
                    <a:pt x="2552" y="1527"/>
                  </a:lnTo>
                  <a:lnTo>
                    <a:pt x="56" y="1527"/>
                  </a:lnTo>
                  <a:lnTo>
                    <a:pt x="38" y="1524"/>
                  </a:lnTo>
                  <a:lnTo>
                    <a:pt x="23" y="1516"/>
                  </a:lnTo>
                  <a:lnTo>
                    <a:pt x="11" y="1504"/>
                  </a:lnTo>
                  <a:lnTo>
                    <a:pt x="3" y="1489"/>
                  </a:lnTo>
                  <a:lnTo>
                    <a:pt x="0" y="1471"/>
                  </a:lnTo>
                  <a:lnTo>
                    <a:pt x="0" y="55"/>
                  </a:lnTo>
                  <a:lnTo>
                    <a:pt x="3" y="38"/>
                  </a:lnTo>
                  <a:lnTo>
                    <a:pt x="11" y="23"/>
                  </a:lnTo>
                  <a:lnTo>
                    <a:pt x="23" y="11"/>
                  </a:lnTo>
                  <a:lnTo>
                    <a:pt x="38" y="3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0" name="Freeform 528"/>
            <p:cNvSpPr>
              <a:spLocks noEditPoints="1"/>
            </p:cNvSpPr>
            <p:nvPr/>
          </p:nvSpPr>
          <p:spPr bwMode="auto">
            <a:xfrm>
              <a:off x="8329613" y="5164138"/>
              <a:ext cx="149225" cy="177800"/>
            </a:xfrm>
            <a:custGeom>
              <a:avLst/>
              <a:gdLst>
                <a:gd name="T0" fmla="*/ 471 w 1036"/>
                <a:gd name="T1" fmla="*/ 114 h 1233"/>
                <a:gd name="T2" fmla="*/ 383 w 1036"/>
                <a:gd name="T3" fmla="*/ 134 h 1233"/>
                <a:gd name="T4" fmla="*/ 301 w 1036"/>
                <a:gd name="T5" fmla="*/ 173 h 1233"/>
                <a:gd name="T6" fmla="*/ 229 w 1036"/>
                <a:gd name="T7" fmla="*/ 231 h 1233"/>
                <a:gd name="T8" fmla="*/ 171 w 1036"/>
                <a:gd name="T9" fmla="*/ 305 h 1233"/>
                <a:gd name="T10" fmla="*/ 132 w 1036"/>
                <a:gd name="T11" fmla="*/ 388 h 1233"/>
                <a:gd name="T12" fmla="*/ 113 w 1036"/>
                <a:gd name="T13" fmla="*/ 475 h 1233"/>
                <a:gd name="T14" fmla="*/ 113 w 1036"/>
                <a:gd name="T15" fmla="*/ 566 h 1233"/>
                <a:gd name="T16" fmla="*/ 132 w 1036"/>
                <a:gd name="T17" fmla="*/ 653 h 1233"/>
                <a:gd name="T18" fmla="*/ 171 w 1036"/>
                <a:gd name="T19" fmla="*/ 736 h 1233"/>
                <a:gd name="T20" fmla="*/ 229 w 1036"/>
                <a:gd name="T21" fmla="*/ 810 h 1233"/>
                <a:gd name="T22" fmla="*/ 807 w 1036"/>
                <a:gd name="T23" fmla="*/ 810 h 1233"/>
                <a:gd name="T24" fmla="*/ 865 w 1036"/>
                <a:gd name="T25" fmla="*/ 736 h 1233"/>
                <a:gd name="T26" fmla="*/ 904 w 1036"/>
                <a:gd name="T27" fmla="*/ 653 h 1233"/>
                <a:gd name="T28" fmla="*/ 923 w 1036"/>
                <a:gd name="T29" fmla="*/ 566 h 1233"/>
                <a:gd name="T30" fmla="*/ 923 w 1036"/>
                <a:gd name="T31" fmla="*/ 475 h 1233"/>
                <a:gd name="T32" fmla="*/ 904 w 1036"/>
                <a:gd name="T33" fmla="*/ 388 h 1233"/>
                <a:gd name="T34" fmla="*/ 865 w 1036"/>
                <a:gd name="T35" fmla="*/ 305 h 1233"/>
                <a:gd name="T36" fmla="*/ 807 w 1036"/>
                <a:gd name="T37" fmla="*/ 231 h 1233"/>
                <a:gd name="T38" fmla="*/ 735 w 1036"/>
                <a:gd name="T39" fmla="*/ 173 h 1233"/>
                <a:gd name="T40" fmla="*/ 653 w 1036"/>
                <a:gd name="T41" fmla="*/ 134 h 1233"/>
                <a:gd name="T42" fmla="*/ 565 w 1036"/>
                <a:gd name="T43" fmla="*/ 114 h 1233"/>
                <a:gd name="T44" fmla="*/ 518 w 1036"/>
                <a:gd name="T45" fmla="*/ 0 h 1233"/>
                <a:gd name="T46" fmla="*/ 620 w 1036"/>
                <a:gd name="T47" fmla="*/ 10 h 1233"/>
                <a:gd name="T48" fmla="*/ 717 w 1036"/>
                <a:gd name="T49" fmla="*/ 40 h 1233"/>
                <a:gd name="T50" fmla="*/ 806 w 1036"/>
                <a:gd name="T51" fmla="*/ 88 h 1233"/>
                <a:gd name="T52" fmla="*/ 885 w 1036"/>
                <a:gd name="T53" fmla="*/ 153 h 1233"/>
                <a:gd name="T54" fmla="*/ 951 w 1036"/>
                <a:gd name="T55" fmla="*/ 234 h 1233"/>
                <a:gd name="T56" fmla="*/ 998 w 1036"/>
                <a:gd name="T57" fmla="*/ 325 h 1233"/>
                <a:gd name="T58" fmla="*/ 1027 w 1036"/>
                <a:gd name="T59" fmla="*/ 421 h 1233"/>
                <a:gd name="T60" fmla="*/ 1036 w 1036"/>
                <a:gd name="T61" fmla="*/ 521 h 1233"/>
                <a:gd name="T62" fmla="*/ 1027 w 1036"/>
                <a:gd name="T63" fmla="*/ 620 h 1233"/>
                <a:gd name="T64" fmla="*/ 998 w 1036"/>
                <a:gd name="T65" fmla="*/ 716 h 1233"/>
                <a:gd name="T66" fmla="*/ 951 w 1036"/>
                <a:gd name="T67" fmla="*/ 807 h 1233"/>
                <a:gd name="T68" fmla="*/ 885 w 1036"/>
                <a:gd name="T69" fmla="*/ 888 h 1233"/>
                <a:gd name="T70" fmla="*/ 545 w 1036"/>
                <a:gd name="T71" fmla="*/ 1226 h 1233"/>
                <a:gd name="T72" fmla="*/ 518 w 1036"/>
                <a:gd name="T73" fmla="*/ 1233 h 1233"/>
                <a:gd name="T74" fmla="*/ 491 w 1036"/>
                <a:gd name="T75" fmla="*/ 1226 h 1233"/>
                <a:gd name="T76" fmla="*/ 151 w 1036"/>
                <a:gd name="T77" fmla="*/ 888 h 1233"/>
                <a:gd name="T78" fmla="*/ 85 w 1036"/>
                <a:gd name="T79" fmla="*/ 807 h 1233"/>
                <a:gd name="T80" fmla="*/ 38 w 1036"/>
                <a:gd name="T81" fmla="*/ 716 h 1233"/>
                <a:gd name="T82" fmla="*/ 9 w 1036"/>
                <a:gd name="T83" fmla="*/ 620 h 1233"/>
                <a:gd name="T84" fmla="*/ 0 w 1036"/>
                <a:gd name="T85" fmla="*/ 521 h 1233"/>
                <a:gd name="T86" fmla="*/ 9 w 1036"/>
                <a:gd name="T87" fmla="*/ 421 h 1233"/>
                <a:gd name="T88" fmla="*/ 38 w 1036"/>
                <a:gd name="T89" fmla="*/ 325 h 1233"/>
                <a:gd name="T90" fmla="*/ 85 w 1036"/>
                <a:gd name="T91" fmla="*/ 234 h 1233"/>
                <a:gd name="T92" fmla="*/ 151 w 1036"/>
                <a:gd name="T93" fmla="*/ 153 h 1233"/>
                <a:gd name="T94" fmla="*/ 230 w 1036"/>
                <a:gd name="T95" fmla="*/ 88 h 1233"/>
                <a:gd name="T96" fmla="*/ 319 w 1036"/>
                <a:gd name="T97" fmla="*/ 40 h 1233"/>
                <a:gd name="T98" fmla="*/ 416 w 1036"/>
                <a:gd name="T99" fmla="*/ 10 h 1233"/>
                <a:gd name="T100" fmla="*/ 518 w 1036"/>
                <a:gd name="T101" fmla="*/ 0 h 1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36" h="1233">
                  <a:moveTo>
                    <a:pt x="518" y="111"/>
                  </a:moveTo>
                  <a:lnTo>
                    <a:pt x="471" y="114"/>
                  </a:lnTo>
                  <a:lnTo>
                    <a:pt x="427" y="121"/>
                  </a:lnTo>
                  <a:lnTo>
                    <a:pt x="383" y="134"/>
                  </a:lnTo>
                  <a:lnTo>
                    <a:pt x="342" y="152"/>
                  </a:lnTo>
                  <a:lnTo>
                    <a:pt x="301" y="173"/>
                  </a:lnTo>
                  <a:lnTo>
                    <a:pt x="265" y="201"/>
                  </a:lnTo>
                  <a:lnTo>
                    <a:pt x="229" y="231"/>
                  </a:lnTo>
                  <a:lnTo>
                    <a:pt x="198" y="267"/>
                  </a:lnTo>
                  <a:lnTo>
                    <a:pt x="171" y="305"/>
                  </a:lnTo>
                  <a:lnTo>
                    <a:pt x="149" y="345"/>
                  </a:lnTo>
                  <a:lnTo>
                    <a:pt x="132" y="388"/>
                  </a:lnTo>
                  <a:lnTo>
                    <a:pt x="120" y="432"/>
                  </a:lnTo>
                  <a:lnTo>
                    <a:pt x="113" y="475"/>
                  </a:lnTo>
                  <a:lnTo>
                    <a:pt x="111" y="521"/>
                  </a:lnTo>
                  <a:lnTo>
                    <a:pt x="113" y="566"/>
                  </a:lnTo>
                  <a:lnTo>
                    <a:pt x="120" y="610"/>
                  </a:lnTo>
                  <a:lnTo>
                    <a:pt x="132" y="653"/>
                  </a:lnTo>
                  <a:lnTo>
                    <a:pt x="149" y="696"/>
                  </a:lnTo>
                  <a:lnTo>
                    <a:pt x="171" y="736"/>
                  </a:lnTo>
                  <a:lnTo>
                    <a:pt x="198" y="774"/>
                  </a:lnTo>
                  <a:lnTo>
                    <a:pt x="229" y="810"/>
                  </a:lnTo>
                  <a:lnTo>
                    <a:pt x="518" y="1100"/>
                  </a:lnTo>
                  <a:lnTo>
                    <a:pt x="807" y="810"/>
                  </a:lnTo>
                  <a:lnTo>
                    <a:pt x="838" y="774"/>
                  </a:lnTo>
                  <a:lnTo>
                    <a:pt x="865" y="736"/>
                  </a:lnTo>
                  <a:lnTo>
                    <a:pt x="887" y="696"/>
                  </a:lnTo>
                  <a:lnTo>
                    <a:pt x="904" y="653"/>
                  </a:lnTo>
                  <a:lnTo>
                    <a:pt x="916" y="610"/>
                  </a:lnTo>
                  <a:lnTo>
                    <a:pt x="923" y="566"/>
                  </a:lnTo>
                  <a:lnTo>
                    <a:pt x="925" y="521"/>
                  </a:lnTo>
                  <a:lnTo>
                    <a:pt x="923" y="475"/>
                  </a:lnTo>
                  <a:lnTo>
                    <a:pt x="916" y="432"/>
                  </a:lnTo>
                  <a:lnTo>
                    <a:pt x="904" y="388"/>
                  </a:lnTo>
                  <a:lnTo>
                    <a:pt x="887" y="345"/>
                  </a:lnTo>
                  <a:lnTo>
                    <a:pt x="865" y="305"/>
                  </a:lnTo>
                  <a:lnTo>
                    <a:pt x="838" y="267"/>
                  </a:lnTo>
                  <a:lnTo>
                    <a:pt x="807" y="231"/>
                  </a:lnTo>
                  <a:lnTo>
                    <a:pt x="772" y="201"/>
                  </a:lnTo>
                  <a:lnTo>
                    <a:pt x="735" y="173"/>
                  </a:lnTo>
                  <a:lnTo>
                    <a:pt x="695" y="152"/>
                  </a:lnTo>
                  <a:lnTo>
                    <a:pt x="653" y="134"/>
                  </a:lnTo>
                  <a:lnTo>
                    <a:pt x="609" y="121"/>
                  </a:lnTo>
                  <a:lnTo>
                    <a:pt x="565" y="114"/>
                  </a:lnTo>
                  <a:lnTo>
                    <a:pt x="518" y="111"/>
                  </a:lnTo>
                  <a:close/>
                  <a:moveTo>
                    <a:pt x="518" y="0"/>
                  </a:moveTo>
                  <a:lnTo>
                    <a:pt x="570" y="3"/>
                  </a:lnTo>
                  <a:lnTo>
                    <a:pt x="620" y="10"/>
                  </a:lnTo>
                  <a:lnTo>
                    <a:pt x="669" y="22"/>
                  </a:lnTo>
                  <a:lnTo>
                    <a:pt x="717" y="40"/>
                  </a:lnTo>
                  <a:lnTo>
                    <a:pt x="762" y="61"/>
                  </a:lnTo>
                  <a:lnTo>
                    <a:pt x="806" y="88"/>
                  </a:lnTo>
                  <a:lnTo>
                    <a:pt x="846" y="118"/>
                  </a:lnTo>
                  <a:lnTo>
                    <a:pt x="885" y="153"/>
                  </a:lnTo>
                  <a:lnTo>
                    <a:pt x="920" y="192"/>
                  </a:lnTo>
                  <a:lnTo>
                    <a:pt x="951" y="234"/>
                  </a:lnTo>
                  <a:lnTo>
                    <a:pt x="977" y="279"/>
                  </a:lnTo>
                  <a:lnTo>
                    <a:pt x="998" y="325"/>
                  </a:lnTo>
                  <a:lnTo>
                    <a:pt x="1015" y="372"/>
                  </a:lnTo>
                  <a:lnTo>
                    <a:pt x="1027" y="421"/>
                  </a:lnTo>
                  <a:lnTo>
                    <a:pt x="1034" y="471"/>
                  </a:lnTo>
                  <a:lnTo>
                    <a:pt x="1036" y="521"/>
                  </a:lnTo>
                  <a:lnTo>
                    <a:pt x="1034" y="571"/>
                  </a:lnTo>
                  <a:lnTo>
                    <a:pt x="1027" y="620"/>
                  </a:lnTo>
                  <a:lnTo>
                    <a:pt x="1015" y="669"/>
                  </a:lnTo>
                  <a:lnTo>
                    <a:pt x="998" y="716"/>
                  </a:lnTo>
                  <a:lnTo>
                    <a:pt x="977" y="763"/>
                  </a:lnTo>
                  <a:lnTo>
                    <a:pt x="951" y="807"/>
                  </a:lnTo>
                  <a:lnTo>
                    <a:pt x="920" y="850"/>
                  </a:lnTo>
                  <a:lnTo>
                    <a:pt x="885" y="888"/>
                  </a:lnTo>
                  <a:lnTo>
                    <a:pt x="558" y="1217"/>
                  </a:lnTo>
                  <a:lnTo>
                    <a:pt x="545" y="1226"/>
                  </a:lnTo>
                  <a:lnTo>
                    <a:pt x="532" y="1232"/>
                  </a:lnTo>
                  <a:lnTo>
                    <a:pt x="518" y="1233"/>
                  </a:lnTo>
                  <a:lnTo>
                    <a:pt x="504" y="1232"/>
                  </a:lnTo>
                  <a:lnTo>
                    <a:pt x="491" y="1226"/>
                  </a:lnTo>
                  <a:lnTo>
                    <a:pt x="478" y="1217"/>
                  </a:lnTo>
                  <a:lnTo>
                    <a:pt x="151" y="888"/>
                  </a:lnTo>
                  <a:lnTo>
                    <a:pt x="116" y="850"/>
                  </a:lnTo>
                  <a:lnTo>
                    <a:pt x="85" y="807"/>
                  </a:lnTo>
                  <a:lnTo>
                    <a:pt x="59" y="763"/>
                  </a:lnTo>
                  <a:lnTo>
                    <a:pt x="38" y="716"/>
                  </a:lnTo>
                  <a:lnTo>
                    <a:pt x="21" y="669"/>
                  </a:lnTo>
                  <a:lnTo>
                    <a:pt x="9" y="620"/>
                  </a:lnTo>
                  <a:lnTo>
                    <a:pt x="2" y="571"/>
                  </a:lnTo>
                  <a:lnTo>
                    <a:pt x="0" y="521"/>
                  </a:lnTo>
                  <a:lnTo>
                    <a:pt x="2" y="471"/>
                  </a:lnTo>
                  <a:lnTo>
                    <a:pt x="9" y="421"/>
                  </a:lnTo>
                  <a:lnTo>
                    <a:pt x="21" y="372"/>
                  </a:lnTo>
                  <a:lnTo>
                    <a:pt x="38" y="325"/>
                  </a:lnTo>
                  <a:lnTo>
                    <a:pt x="59" y="279"/>
                  </a:lnTo>
                  <a:lnTo>
                    <a:pt x="85" y="234"/>
                  </a:lnTo>
                  <a:lnTo>
                    <a:pt x="116" y="192"/>
                  </a:lnTo>
                  <a:lnTo>
                    <a:pt x="151" y="153"/>
                  </a:lnTo>
                  <a:lnTo>
                    <a:pt x="190" y="118"/>
                  </a:lnTo>
                  <a:lnTo>
                    <a:pt x="230" y="88"/>
                  </a:lnTo>
                  <a:lnTo>
                    <a:pt x="274" y="61"/>
                  </a:lnTo>
                  <a:lnTo>
                    <a:pt x="319" y="40"/>
                  </a:lnTo>
                  <a:lnTo>
                    <a:pt x="367" y="22"/>
                  </a:lnTo>
                  <a:lnTo>
                    <a:pt x="416" y="10"/>
                  </a:lnTo>
                  <a:lnTo>
                    <a:pt x="466" y="3"/>
                  </a:lnTo>
                  <a:lnTo>
                    <a:pt x="5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1" name="Freeform 529"/>
            <p:cNvSpPr>
              <a:spLocks noEditPoints="1"/>
            </p:cNvSpPr>
            <p:nvPr/>
          </p:nvSpPr>
          <p:spPr bwMode="auto">
            <a:xfrm>
              <a:off x="8366125" y="5200650"/>
              <a:ext cx="76200" cy="76200"/>
            </a:xfrm>
            <a:custGeom>
              <a:avLst/>
              <a:gdLst>
                <a:gd name="T0" fmla="*/ 233 w 526"/>
                <a:gd name="T1" fmla="*/ 114 h 530"/>
                <a:gd name="T2" fmla="*/ 178 w 526"/>
                <a:gd name="T3" fmla="*/ 138 h 530"/>
                <a:gd name="T4" fmla="*/ 136 w 526"/>
                <a:gd name="T5" fmla="*/ 179 h 530"/>
                <a:gd name="T6" fmla="*/ 113 w 526"/>
                <a:gd name="T7" fmla="*/ 234 h 530"/>
                <a:gd name="T8" fmla="*/ 113 w 526"/>
                <a:gd name="T9" fmla="*/ 296 h 530"/>
                <a:gd name="T10" fmla="*/ 136 w 526"/>
                <a:gd name="T11" fmla="*/ 350 h 530"/>
                <a:gd name="T12" fmla="*/ 178 w 526"/>
                <a:gd name="T13" fmla="*/ 392 h 530"/>
                <a:gd name="T14" fmla="*/ 233 w 526"/>
                <a:gd name="T15" fmla="*/ 416 h 530"/>
                <a:gd name="T16" fmla="*/ 293 w 526"/>
                <a:gd name="T17" fmla="*/ 416 h 530"/>
                <a:gd name="T18" fmla="*/ 349 w 526"/>
                <a:gd name="T19" fmla="*/ 392 h 530"/>
                <a:gd name="T20" fmla="*/ 390 w 526"/>
                <a:gd name="T21" fmla="*/ 350 h 530"/>
                <a:gd name="T22" fmla="*/ 413 w 526"/>
                <a:gd name="T23" fmla="*/ 296 h 530"/>
                <a:gd name="T24" fmla="*/ 413 w 526"/>
                <a:gd name="T25" fmla="*/ 234 h 530"/>
                <a:gd name="T26" fmla="*/ 390 w 526"/>
                <a:gd name="T27" fmla="*/ 179 h 530"/>
                <a:gd name="T28" fmla="*/ 349 w 526"/>
                <a:gd name="T29" fmla="*/ 138 h 530"/>
                <a:gd name="T30" fmla="*/ 293 w 526"/>
                <a:gd name="T31" fmla="*/ 114 h 530"/>
                <a:gd name="T32" fmla="*/ 263 w 526"/>
                <a:gd name="T33" fmla="*/ 0 h 530"/>
                <a:gd name="T34" fmla="*/ 339 w 526"/>
                <a:gd name="T35" fmla="*/ 12 h 530"/>
                <a:gd name="T36" fmla="*/ 407 w 526"/>
                <a:gd name="T37" fmla="*/ 43 h 530"/>
                <a:gd name="T38" fmla="*/ 462 w 526"/>
                <a:gd name="T39" fmla="*/ 91 h 530"/>
                <a:gd name="T40" fmla="*/ 502 w 526"/>
                <a:gd name="T41" fmla="*/ 153 h 530"/>
                <a:gd name="T42" fmla="*/ 524 w 526"/>
                <a:gd name="T43" fmla="*/ 226 h 530"/>
                <a:gd name="T44" fmla="*/ 524 w 526"/>
                <a:gd name="T45" fmla="*/ 304 h 530"/>
                <a:gd name="T46" fmla="*/ 502 w 526"/>
                <a:gd name="T47" fmla="*/ 377 h 530"/>
                <a:gd name="T48" fmla="*/ 462 w 526"/>
                <a:gd name="T49" fmla="*/ 439 h 530"/>
                <a:gd name="T50" fmla="*/ 407 w 526"/>
                <a:gd name="T51" fmla="*/ 487 h 530"/>
                <a:gd name="T52" fmla="*/ 339 w 526"/>
                <a:gd name="T53" fmla="*/ 518 h 530"/>
                <a:gd name="T54" fmla="*/ 263 w 526"/>
                <a:gd name="T55" fmla="*/ 530 h 530"/>
                <a:gd name="T56" fmla="*/ 187 w 526"/>
                <a:gd name="T57" fmla="*/ 518 h 530"/>
                <a:gd name="T58" fmla="*/ 119 w 526"/>
                <a:gd name="T59" fmla="*/ 487 h 530"/>
                <a:gd name="T60" fmla="*/ 64 w 526"/>
                <a:gd name="T61" fmla="*/ 439 h 530"/>
                <a:gd name="T62" fmla="*/ 24 w 526"/>
                <a:gd name="T63" fmla="*/ 377 h 530"/>
                <a:gd name="T64" fmla="*/ 3 w 526"/>
                <a:gd name="T65" fmla="*/ 304 h 530"/>
                <a:gd name="T66" fmla="*/ 3 w 526"/>
                <a:gd name="T67" fmla="*/ 226 h 530"/>
                <a:gd name="T68" fmla="*/ 24 w 526"/>
                <a:gd name="T69" fmla="*/ 153 h 530"/>
                <a:gd name="T70" fmla="*/ 64 w 526"/>
                <a:gd name="T71" fmla="*/ 91 h 530"/>
                <a:gd name="T72" fmla="*/ 119 w 526"/>
                <a:gd name="T73" fmla="*/ 43 h 530"/>
                <a:gd name="T74" fmla="*/ 187 w 526"/>
                <a:gd name="T75" fmla="*/ 12 h 530"/>
                <a:gd name="T76" fmla="*/ 263 w 526"/>
                <a:gd name="T77" fmla="*/ 0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26" h="530">
                  <a:moveTo>
                    <a:pt x="263" y="111"/>
                  </a:moveTo>
                  <a:lnTo>
                    <a:pt x="233" y="114"/>
                  </a:lnTo>
                  <a:lnTo>
                    <a:pt x="203" y="124"/>
                  </a:lnTo>
                  <a:lnTo>
                    <a:pt x="178" y="138"/>
                  </a:lnTo>
                  <a:lnTo>
                    <a:pt x="155" y="156"/>
                  </a:lnTo>
                  <a:lnTo>
                    <a:pt x="136" y="179"/>
                  </a:lnTo>
                  <a:lnTo>
                    <a:pt x="122" y="205"/>
                  </a:lnTo>
                  <a:lnTo>
                    <a:pt x="113" y="234"/>
                  </a:lnTo>
                  <a:lnTo>
                    <a:pt x="110" y="265"/>
                  </a:lnTo>
                  <a:lnTo>
                    <a:pt x="113" y="296"/>
                  </a:lnTo>
                  <a:lnTo>
                    <a:pt x="122" y="325"/>
                  </a:lnTo>
                  <a:lnTo>
                    <a:pt x="136" y="350"/>
                  </a:lnTo>
                  <a:lnTo>
                    <a:pt x="155" y="374"/>
                  </a:lnTo>
                  <a:lnTo>
                    <a:pt x="178" y="392"/>
                  </a:lnTo>
                  <a:lnTo>
                    <a:pt x="203" y="406"/>
                  </a:lnTo>
                  <a:lnTo>
                    <a:pt x="233" y="416"/>
                  </a:lnTo>
                  <a:lnTo>
                    <a:pt x="263" y="419"/>
                  </a:lnTo>
                  <a:lnTo>
                    <a:pt x="293" y="416"/>
                  </a:lnTo>
                  <a:lnTo>
                    <a:pt x="323" y="406"/>
                  </a:lnTo>
                  <a:lnTo>
                    <a:pt x="349" y="392"/>
                  </a:lnTo>
                  <a:lnTo>
                    <a:pt x="371" y="374"/>
                  </a:lnTo>
                  <a:lnTo>
                    <a:pt x="390" y="350"/>
                  </a:lnTo>
                  <a:lnTo>
                    <a:pt x="404" y="325"/>
                  </a:lnTo>
                  <a:lnTo>
                    <a:pt x="413" y="296"/>
                  </a:lnTo>
                  <a:lnTo>
                    <a:pt x="416" y="265"/>
                  </a:lnTo>
                  <a:lnTo>
                    <a:pt x="413" y="234"/>
                  </a:lnTo>
                  <a:lnTo>
                    <a:pt x="404" y="205"/>
                  </a:lnTo>
                  <a:lnTo>
                    <a:pt x="390" y="179"/>
                  </a:lnTo>
                  <a:lnTo>
                    <a:pt x="371" y="156"/>
                  </a:lnTo>
                  <a:lnTo>
                    <a:pt x="349" y="138"/>
                  </a:lnTo>
                  <a:lnTo>
                    <a:pt x="323" y="124"/>
                  </a:lnTo>
                  <a:lnTo>
                    <a:pt x="293" y="114"/>
                  </a:lnTo>
                  <a:lnTo>
                    <a:pt x="263" y="111"/>
                  </a:lnTo>
                  <a:close/>
                  <a:moveTo>
                    <a:pt x="263" y="0"/>
                  </a:moveTo>
                  <a:lnTo>
                    <a:pt x="301" y="2"/>
                  </a:lnTo>
                  <a:lnTo>
                    <a:pt x="339" y="12"/>
                  </a:lnTo>
                  <a:lnTo>
                    <a:pt x="374" y="25"/>
                  </a:lnTo>
                  <a:lnTo>
                    <a:pt x="407" y="43"/>
                  </a:lnTo>
                  <a:lnTo>
                    <a:pt x="436" y="66"/>
                  </a:lnTo>
                  <a:lnTo>
                    <a:pt x="462" y="91"/>
                  </a:lnTo>
                  <a:lnTo>
                    <a:pt x="484" y="121"/>
                  </a:lnTo>
                  <a:lnTo>
                    <a:pt x="502" y="153"/>
                  </a:lnTo>
                  <a:lnTo>
                    <a:pt x="515" y="189"/>
                  </a:lnTo>
                  <a:lnTo>
                    <a:pt x="524" y="226"/>
                  </a:lnTo>
                  <a:lnTo>
                    <a:pt x="526" y="265"/>
                  </a:lnTo>
                  <a:lnTo>
                    <a:pt x="524" y="304"/>
                  </a:lnTo>
                  <a:lnTo>
                    <a:pt x="515" y="341"/>
                  </a:lnTo>
                  <a:lnTo>
                    <a:pt x="502" y="377"/>
                  </a:lnTo>
                  <a:lnTo>
                    <a:pt x="484" y="410"/>
                  </a:lnTo>
                  <a:lnTo>
                    <a:pt x="462" y="439"/>
                  </a:lnTo>
                  <a:lnTo>
                    <a:pt x="436" y="464"/>
                  </a:lnTo>
                  <a:lnTo>
                    <a:pt x="407" y="487"/>
                  </a:lnTo>
                  <a:lnTo>
                    <a:pt x="374" y="505"/>
                  </a:lnTo>
                  <a:lnTo>
                    <a:pt x="339" y="518"/>
                  </a:lnTo>
                  <a:lnTo>
                    <a:pt x="301" y="527"/>
                  </a:lnTo>
                  <a:lnTo>
                    <a:pt x="263" y="530"/>
                  </a:lnTo>
                  <a:lnTo>
                    <a:pt x="224" y="527"/>
                  </a:lnTo>
                  <a:lnTo>
                    <a:pt x="187" y="518"/>
                  </a:lnTo>
                  <a:lnTo>
                    <a:pt x="152" y="505"/>
                  </a:lnTo>
                  <a:lnTo>
                    <a:pt x="119" y="487"/>
                  </a:lnTo>
                  <a:lnTo>
                    <a:pt x="90" y="464"/>
                  </a:lnTo>
                  <a:lnTo>
                    <a:pt x="64" y="439"/>
                  </a:lnTo>
                  <a:lnTo>
                    <a:pt x="42" y="410"/>
                  </a:lnTo>
                  <a:lnTo>
                    <a:pt x="24" y="377"/>
                  </a:lnTo>
                  <a:lnTo>
                    <a:pt x="11" y="341"/>
                  </a:lnTo>
                  <a:lnTo>
                    <a:pt x="3" y="304"/>
                  </a:lnTo>
                  <a:lnTo>
                    <a:pt x="0" y="265"/>
                  </a:lnTo>
                  <a:lnTo>
                    <a:pt x="3" y="226"/>
                  </a:lnTo>
                  <a:lnTo>
                    <a:pt x="11" y="189"/>
                  </a:lnTo>
                  <a:lnTo>
                    <a:pt x="24" y="153"/>
                  </a:lnTo>
                  <a:lnTo>
                    <a:pt x="42" y="121"/>
                  </a:lnTo>
                  <a:lnTo>
                    <a:pt x="64" y="91"/>
                  </a:lnTo>
                  <a:lnTo>
                    <a:pt x="90" y="66"/>
                  </a:lnTo>
                  <a:lnTo>
                    <a:pt x="119" y="43"/>
                  </a:lnTo>
                  <a:lnTo>
                    <a:pt x="152" y="25"/>
                  </a:lnTo>
                  <a:lnTo>
                    <a:pt x="187" y="12"/>
                  </a:lnTo>
                  <a:lnTo>
                    <a:pt x="224" y="2"/>
                  </a:lnTo>
                  <a:lnTo>
                    <a:pt x="2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41" name="Group 740"/>
          <p:cNvGrpSpPr/>
          <p:nvPr/>
        </p:nvGrpSpPr>
        <p:grpSpPr>
          <a:xfrm flipH="1">
            <a:off x="496173" y="4841221"/>
            <a:ext cx="276576" cy="276576"/>
            <a:chOff x="7639050" y="5238751"/>
            <a:chExt cx="403225" cy="4032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35" name="Freeform 534"/>
            <p:cNvSpPr>
              <a:spLocks noEditPoints="1"/>
            </p:cNvSpPr>
            <p:nvPr/>
          </p:nvSpPr>
          <p:spPr bwMode="auto">
            <a:xfrm>
              <a:off x="7672388" y="5270501"/>
              <a:ext cx="238125" cy="239713"/>
            </a:xfrm>
            <a:custGeom>
              <a:avLst/>
              <a:gdLst>
                <a:gd name="T0" fmla="*/ 846 w 1959"/>
                <a:gd name="T1" fmla="*/ 142 h 1961"/>
                <a:gd name="T2" fmla="*/ 654 w 1959"/>
                <a:gd name="T3" fmla="*/ 195 h 1961"/>
                <a:gd name="T4" fmla="*/ 481 w 1959"/>
                <a:gd name="T5" fmla="*/ 292 h 1961"/>
                <a:gd name="T6" fmla="*/ 334 w 1959"/>
                <a:gd name="T7" fmla="*/ 428 h 1961"/>
                <a:gd name="T8" fmla="*/ 226 w 1959"/>
                <a:gd name="T9" fmla="*/ 588 h 1961"/>
                <a:gd name="T10" fmla="*/ 158 w 1959"/>
                <a:gd name="T11" fmla="*/ 765 h 1961"/>
                <a:gd name="T12" fmla="*/ 131 w 1959"/>
                <a:gd name="T13" fmla="*/ 949 h 1961"/>
                <a:gd name="T14" fmla="*/ 144 w 1959"/>
                <a:gd name="T15" fmla="*/ 1135 h 1961"/>
                <a:gd name="T16" fmla="*/ 199 w 1959"/>
                <a:gd name="T17" fmla="*/ 1315 h 1961"/>
                <a:gd name="T18" fmla="*/ 293 w 1959"/>
                <a:gd name="T19" fmla="*/ 1482 h 1961"/>
                <a:gd name="T20" fmla="*/ 428 w 1959"/>
                <a:gd name="T21" fmla="*/ 1627 h 1961"/>
                <a:gd name="T22" fmla="*/ 595 w 1959"/>
                <a:gd name="T23" fmla="*/ 1738 h 1961"/>
                <a:gd name="T24" fmla="*/ 780 w 1959"/>
                <a:gd name="T25" fmla="*/ 1807 h 1961"/>
                <a:gd name="T26" fmla="*/ 980 w 1959"/>
                <a:gd name="T27" fmla="*/ 1831 h 1961"/>
                <a:gd name="T28" fmla="*/ 1179 w 1959"/>
                <a:gd name="T29" fmla="*/ 1807 h 1961"/>
                <a:gd name="T30" fmla="*/ 1365 w 1959"/>
                <a:gd name="T31" fmla="*/ 1738 h 1961"/>
                <a:gd name="T32" fmla="*/ 1530 w 1959"/>
                <a:gd name="T33" fmla="*/ 1627 h 1961"/>
                <a:gd name="T34" fmla="*/ 1666 w 1959"/>
                <a:gd name="T35" fmla="*/ 1482 h 1961"/>
                <a:gd name="T36" fmla="*/ 1761 w 1959"/>
                <a:gd name="T37" fmla="*/ 1315 h 1961"/>
                <a:gd name="T38" fmla="*/ 1814 w 1959"/>
                <a:gd name="T39" fmla="*/ 1135 h 1961"/>
                <a:gd name="T40" fmla="*/ 1828 w 1959"/>
                <a:gd name="T41" fmla="*/ 949 h 1961"/>
                <a:gd name="T42" fmla="*/ 1801 w 1959"/>
                <a:gd name="T43" fmla="*/ 765 h 1961"/>
                <a:gd name="T44" fmla="*/ 1734 w 1959"/>
                <a:gd name="T45" fmla="*/ 588 h 1961"/>
                <a:gd name="T46" fmla="*/ 1625 w 1959"/>
                <a:gd name="T47" fmla="*/ 428 h 1961"/>
                <a:gd name="T48" fmla="*/ 1478 w 1959"/>
                <a:gd name="T49" fmla="*/ 292 h 1961"/>
                <a:gd name="T50" fmla="*/ 1305 w 1959"/>
                <a:gd name="T51" fmla="*/ 195 h 1961"/>
                <a:gd name="T52" fmla="*/ 1114 w 1959"/>
                <a:gd name="T53" fmla="*/ 142 h 1961"/>
                <a:gd name="T54" fmla="*/ 980 w 1959"/>
                <a:gd name="T55" fmla="*/ 0 h 1961"/>
                <a:gd name="T56" fmla="*/ 1189 w 1959"/>
                <a:gd name="T57" fmla="*/ 23 h 1961"/>
                <a:gd name="T58" fmla="*/ 1387 w 1959"/>
                <a:gd name="T59" fmla="*/ 88 h 1961"/>
                <a:gd name="T60" fmla="*/ 1565 w 1959"/>
                <a:gd name="T61" fmla="*/ 195 h 1961"/>
                <a:gd name="T62" fmla="*/ 1721 w 1959"/>
                <a:gd name="T63" fmla="*/ 339 h 1961"/>
                <a:gd name="T64" fmla="*/ 1841 w 1959"/>
                <a:gd name="T65" fmla="*/ 512 h 1961"/>
                <a:gd name="T66" fmla="*/ 1920 w 1959"/>
                <a:gd name="T67" fmla="*/ 703 h 1961"/>
                <a:gd name="T68" fmla="*/ 1957 w 1959"/>
                <a:gd name="T69" fmla="*/ 909 h 1961"/>
                <a:gd name="T70" fmla="*/ 1949 w 1959"/>
                <a:gd name="T71" fmla="*/ 1122 h 1961"/>
                <a:gd name="T72" fmla="*/ 1898 w 1959"/>
                <a:gd name="T73" fmla="*/ 1323 h 1961"/>
                <a:gd name="T74" fmla="*/ 1805 w 1959"/>
                <a:gd name="T75" fmla="*/ 1509 h 1961"/>
                <a:gd name="T76" fmla="*/ 1672 w 1959"/>
                <a:gd name="T77" fmla="*/ 1673 h 1961"/>
                <a:gd name="T78" fmla="*/ 1508 w 1959"/>
                <a:gd name="T79" fmla="*/ 1807 h 1961"/>
                <a:gd name="T80" fmla="*/ 1322 w 1959"/>
                <a:gd name="T81" fmla="*/ 1899 h 1961"/>
                <a:gd name="T82" fmla="*/ 1121 w 1959"/>
                <a:gd name="T83" fmla="*/ 1951 h 1961"/>
                <a:gd name="T84" fmla="*/ 908 w 1959"/>
                <a:gd name="T85" fmla="*/ 1959 h 1961"/>
                <a:gd name="T86" fmla="*/ 703 w 1959"/>
                <a:gd name="T87" fmla="*/ 1921 h 1961"/>
                <a:gd name="T88" fmla="*/ 511 w 1959"/>
                <a:gd name="T89" fmla="*/ 1842 h 1961"/>
                <a:gd name="T90" fmla="*/ 339 w 1959"/>
                <a:gd name="T91" fmla="*/ 1722 h 1961"/>
                <a:gd name="T92" fmla="*/ 195 w 1959"/>
                <a:gd name="T93" fmla="*/ 1567 h 1961"/>
                <a:gd name="T94" fmla="*/ 88 w 1959"/>
                <a:gd name="T95" fmla="*/ 1388 h 1961"/>
                <a:gd name="T96" fmla="*/ 22 w 1959"/>
                <a:gd name="T97" fmla="*/ 1190 h 1961"/>
                <a:gd name="T98" fmla="*/ 0 w 1959"/>
                <a:gd name="T99" fmla="*/ 981 h 1961"/>
                <a:gd name="T100" fmla="*/ 22 w 1959"/>
                <a:gd name="T101" fmla="*/ 771 h 1961"/>
                <a:gd name="T102" fmla="*/ 88 w 1959"/>
                <a:gd name="T103" fmla="*/ 573 h 1961"/>
                <a:gd name="T104" fmla="*/ 195 w 1959"/>
                <a:gd name="T105" fmla="*/ 394 h 1961"/>
                <a:gd name="T106" fmla="*/ 339 w 1959"/>
                <a:gd name="T107" fmla="*/ 238 h 1961"/>
                <a:gd name="T108" fmla="*/ 511 w 1959"/>
                <a:gd name="T109" fmla="*/ 119 h 1961"/>
                <a:gd name="T110" fmla="*/ 703 w 1959"/>
                <a:gd name="T111" fmla="*/ 40 h 1961"/>
                <a:gd name="T112" fmla="*/ 908 w 1959"/>
                <a:gd name="T113" fmla="*/ 2 h 19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59" h="1961">
                  <a:moveTo>
                    <a:pt x="980" y="130"/>
                  </a:moveTo>
                  <a:lnTo>
                    <a:pt x="912" y="133"/>
                  </a:lnTo>
                  <a:lnTo>
                    <a:pt x="846" y="142"/>
                  </a:lnTo>
                  <a:lnTo>
                    <a:pt x="780" y="154"/>
                  </a:lnTo>
                  <a:lnTo>
                    <a:pt x="717" y="172"/>
                  </a:lnTo>
                  <a:lnTo>
                    <a:pt x="654" y="195"/>
                  </a:lnTo>
                  <a:lnTo>
                    <a:pt x="595" y="222"/>
                  </a:lnTo>
                  <a:lnTo>
                    <a:pt x="536" y="254"/>
                  </a:lnTo>
                  <a:lnTo>
                    <a:pt x="481" y="292"/>
                  </a:lnTo>
                  <a:lnTo>
                    <a:pt x="428" y="333"/>
                  </a:lnTo>
                  <a:lnTo>
                    <a:pt x="379" y="380"/>
                  </a:lnTo>
                  <a:lnTo>
                    <a:pt x="334" y="428"/>
                  </a:lnTo>
                  <a:lnTo>
                    <a:pt x="293" y="479"/>
                  </a:lnTo>
                  <a:lnTo>
                    <a:pt x="257" y="533"/>
                  </a:lnTo>
                  <a:lnTo>
                    <a:pt x="226" y="588"/>
                  </a:lnTo>
                  <a:lnTo>
                    <a:pt x="199" y="646"/>
                  </a:lnTo>
                  <a:lnTo>
                    <a:pt x="176" y="704"/>
                  </a:lnTo>
                  <a:lnTo>
                    <a:pt x="158" y="765"/>
                  </a:lnTo>
                  <a:lnTo>
                    <a:pt x="144" y="825"/>
                  </a:lnTo>
                  <a:lnTo>
                    <a:pt x="136" y="888"/>
                  </a:lnTo>
                  <a:lnTo>
                    <a:pt x="131" y="949"/>
                  </a:lnTo>
                  <a:lnTo>
                    <a:pt x="131" y="1012"/>
                  </a:lnTo>
                  <a:lnTo>
                    <a:pt x="136" y="1073"/>
                  </a:lnTo>
                  <a:lnTo>
                    <a:pt x="144" y="1135"/>
                  </a:lnTo>
                  <a:lnTo>
                    <a:pt x="158" y="1196"/>
                  </a:lnTo>
                  <a:lnTo>
                    <a:pt x="176" y="1256"/>
                  </a:lnTo>
                  <a:lnTo>
                    <a:pt x="199" y="1315"/>
                  </a:lnTo>
                  <a:lnTo>
                    <a:pt x="226" y="1372"/>
                  </a:lnTo>
                  <a:lnTo>
                    <a:pt x="257" y="1428"/>
                  </a:lnTo>
                  <a:lnTo>
                    <a:pt x="293" y="1482"/>
                  </a:lnTo>
                  <a:lnTo>
                    <a:pt x="334" y="1532"/>
                  </a:lnTo>
                  <a:lnTo>
                    <a:pt x="379" y="1582"/>
                  </a:lnTo>
                  <a:lnTo>
                    <a:pt x="428" y="1627"/>
                  </a:lnTo>
                  <a:lnTo>
                    <a:pt x="481" y="1669"/>
                  </a:lnTo>
                  <a:lnTo>
                    <a:pt x="536" y="1706"/>
                  </a:lnTo>
                  <a:lnTo>
                    <a:pt x="595" y="1738"/>
                  </a:lnTo>
                  <a:lnTo>
                    <a:pt x="654" y="1766"/>
                  </a:lnTo>
                  <a:lnTo>
                    <a:pt x="717" y="1789"/>
                  </a:lnTo>
                  <a:lnTo>
                    <a:pt x="780" y="1807"/>
                  </a:lnTo>
                  <a:lnTo>
                    <a:pt x="846" y="1820"/>
                  </a:lnTo>
                  <a:lnTo>
                    <a:pt x="912" y="1828"/>
                  </a:lnTo>
                  <a:lnTo>
                    <a:pt x="980" y="1831"/>
                  </a:lnTo>
                  <a:lnTo>
                    <a:pt x="1047" y="1828"/>
                  </a:lnTo>
                  <a:lnTo>
                    <a:pt x="1114" y="1820"/>
                  </a:lnTo>
                  <a:lnTo>
                    <a:pt x="1179" y="1807"/>
                  </a:lnTo>
                  <a:lnTo>
                    <a:pt x="1243" y="1789"/>
                  </a:lnTo>
                  <a:lnTo>
                    <a:pt x="1305" y="1766"/>
                  </a:lnTo>
                  <a:lnTo>
                    <a:pt x="1365" y="1738"/>
                  </a:lnTo>
                  <a:lnTo>
                    <a:pt x="1422" y="1706"/>
                  </a:lnTo>
                  <a:lnTo>
                    <a:pt x="1478" y="1669"/>
                  </a:lnTo>
                  <a:lnTo>
                    <a:pt x="1530" y="1627"/>
                  </a:lnTo>
                  <a:lnTo>
                    <a:pt x="1580" y="1582"/>
                  </a:lnTo>
                  <a:lnTo>
                    <a:pt x="1625" y="1532"/>
                  </a:lnTo>
                  <a:lnTo>
                    <a:pt x="1666" y="1482"/>
                  </a:lnTo>
                  <a:lnTo>
                    <a:pt x="1701" y="1428"/>
                  </a:lnTo>
                  <a:lnTo>
                    <a:pt x="1734" y="1372"/>
                  </a:lnTo>
                  <a:lnTo>
                    <a:pt x="1761" y="1315"/>
                  </a:lnTo>
                  <a:lnTo>
                    <a:pt x="1783" y="1256"/>
                  </a:lnTo>
                  <a:lnTo>
                    <a:pt x="1801" y="1196"/>
                  </a:lnTo>
                  <a:lnTo>
                    <a:pt x="1814" y="1135"/>
                  </a:lnTo>
                  <a:lnTo>
                    <a:pt x="1823" y="1073"/>
                  </a:lnTo>
                  <a:lnTo>
                    <a:pt x="1828" y="1012"/>
                  </a:lnTo>
                  <a:lnTo>
                    <a:pt x="1828" y="949"/>
                  </a:lnTo>
                  <a:lnTo>
                    <a:pt x="1823" y="888"/>
                  </a:lnTo>
                  <a:lnTo>
                    <a:pt x="1814" y="825"/>
                  </a:lnTo>
                  <a:lnTo>
                    <a:pt x="1801" y="765"/>
                  </a:lnTo>
                  <a:lnTo>
                    <a:pt x="1783" y="704"/>
                  </a:lnTo>
                  <a:lnTo>
                    <a:pt x="1761" y="646"/>
                  </a:lnTo>
                  <a:lnTo>
                    <a:pt x="1734" y="588"/>
                  </a:lnTo>
                  <a:lnTo>
                    <a:pt x="1701" y="533"/>
                  </a:lnTo>
                  <a:lnTo>
                    <a:pt x="1666" y="479"/>
                  </a:lnTo>
                  <a:lnTo>
                    <a:pt x="1625" y="428"/>
                  </a:lnTo>
                  <a:lnTo>
                    <a:pt x="1580" y="380"/>
                  </a:lnTo>
                  <a:lnTo>
                    <a:pt x="1530" y="333"/>
                  </a:lnTo>
                  <a:lnTo>
                    <a:pt x="1478" y="292"/>
                  </a:lnTo>
                  <a:lnTo>
                    <a:pt x="1422" y="254"/>
                  </a:lnTo>
                  <a:lnTo>
                    <a:pt x="1365" y="222"/>
                  </a:lnTo>
                  <a:lnTo>
                    <a:pt x="1305" y="195"/>
                  </a:lnTo>
                  <a:lnTo>
                    <a:pt x="1243" y="172"/>
                  </a:lnTo>
                  <a:lnTo>
                    <a:pt x="1179" y="154"/>
                  </a:lnTo>
                  <a:lnTo>
                    <a:pt x="1114" y="142"/>
                  </a:lnTo>
                  <a:lnTo>
                    <a:pt x="1047" y="133"/>
                  </a:lnTo>
                  <a:lnTo>
                    <a:pt x="980" y="130"/>
                  </a:lnTo>
                  <a:close/>
                  <a:moveTo>
                    <a:pt x="980" y="0"/>
                  </a:moveTo>
                  <a:lnTo>
                    <a:pt x="1050" y="2"/>
                  </a:lnTo>
                  <a:lnTo>
                    <a:pt x="1121" y="10"/>
                  </a:lnTo>
                  <a:lnTo>
                    <a:pt x="1189" y="23"/>
                  </a:lnTo>
                  <a:lnTo>
                    <a:pt x="1257" y="40"/>
                  </a:lnTo>
                  <a:lnTo>
                    <a:pt x="1322" y="62"/>
                  </a:lnTo>
                  <a:lnTo>
                    <a:pt x="1387" y="88"/>
                  </a:lnTo>
                  <a:lnTo>
                    <a:pt x="1448" y="119"/>
                  </a:lnTo>
                  <a:lnTo>
                    <a:pt x="1508" y="155"/>
                  </a:lnTo>
                  <a:lnTo>
                    <a:pt x="1565" y="195"/>
                  </a:lnTo>
                  <a:lnTo>
                    <a:pt x="1621" y="238"/>
                  </a:lnTo>
                  <a:lnTo>
                    <a:pt x="1672" y="287"/>
                  </a:lnTo>
                  <a:lnTo>
                    <a:pt x="1721" y="339"/>
                  </a:lnTo>
                  <a:lnTo>
                    <a:pt x="1765" y="394"/>
                  </a:lnTo>
                  <a:lnTo>
                    <a:pt x="1805" y="451"/>
                  </a:lnTo>
                  <a:lnTo>
                    <a:pt x="1841" y="512"/>
                  </a:lnTo>
                  <a:lnTo>
                    <a:pt x="1872" y="573"/>
                  </a:lnTo>
                  <a:lnTo>
                    <a:pt x="1898" y="638"/>
                  </a:lnTo>
                  <a:lnTo>
                    <a:pt x="1920" y="703"/>
                  </a:lnTo>
                  <a:lnTo>
                    <a:pt x="1937" y="771"/>
                  </a:lnTo>
                  <a:lnTo>
                    <a:pt x="1949" y="839"/>
                  </a:lnTo>
                  <a:lnTo>
                    <a:pt x="1957" y="909"/>
                  </a:lnTo>
                  <a:lnTo>
                    <a:pt x="1959" y="981"/>
                  </a:lnTo>
                  <a:lnTo>
                    <a:pt x="1957" y="1051"/>
                  </a:lnTo>
                  <a:lnTo>
                    <a:pt x="1949" y="1122"/>
                  </a:lnTo>
                  <a:lnTo>
                    <a:pt x="1937" y="1190"/>
                  </a:lnTo>
                  <a:lnTo>
                    <a:pt x="1920" y="1258"/>
                  </a:lnTo>
                  <a:lnTo>
                    <a:pt x="1898" y="1323"/>
                  </a:lnTo>
                  <a:lnTo>
                    <a:pt x="1872" y="1388"/>
                  </a:lnTo>
                  <a:lnTo>
                    <a:pt x="1841" y="1450"/>
                  </a:lnTo>
                  <a:lnTo>
                    <a:pt x="1805" y="1509"/>
                  </a:lnTo>
                  <a:lnTo>
                    <a:pt x="1765" y="1567"/>
                  </a:lnTo>
                  <a:lnTo>
                    <a:pt x="1721" y="1622"/>
                  </a:lnTo>
                  <a:lnTo>
                    <a:pt x="1672" y="1673"/>
                  </a:lnTo>
                  <a:lnTo>
                    <a:pt x="1621" y="1722"/>
                  </a:lnTo>
                  <a:lnTo>
                    <a:pt x="1565" y="1766"/>
                  </a:lnTo>
                  <a:lnTo>
                    <a:pt x="1508" y="1807"/>
                  </a:lnTo>
                  <a:lnTo>
                    <a:pt x="1448" y="1842"/>
                  </a:lnTo>
                  <a:lnTo>
                    <a:pt x="1387" y="1873"/>
                  </a:lnTo>
                  <a:lnTo>
                    <a:pt x="1322" y="1899"/>
                  </a:lnTo>
                  <a:lnTo>
                    <a:pt x="1257" y="1921"/>
                  </a:lnTo>
                  <a:lnTo>
                    <a:pt x="1189" y="1939"/>
                  </a:lnTo>
                  <a:lnTo>
                    <a:pt x="1121" y="1951"/>
                  </a:lnTo>
                  <a:lnTo>
                    <a:pt x="1050" y="1959"/>
                  </a:lnTo>
                  <a:lnTo>
                    <a:pt x="980" y="1961"/>
                  </a:lnTo>
                  <a:lnTo>
                    <a:pt x="908" y="1959"/>
                  </a:lnTo>
                  <a:lnTo>
                    <a:pt x="839" y="1951"/>
                  </a:lnTo>
                  <a:lnTo>
                    <a:pt x="770" y="1939"/>
                  </a:lnTo>
                  <a:lnTo>
                    <a:pt x="703" y="1921"/>
                  </a:lnTo>
                  <a:lnTo>
                    <a:pt x="637" y="1899"/>
                  </a:lnTo>
                  <a:lnTo>
                    <a:pt x="573" y="1873"/>
                  </a:lnTo>
                  <a:lnTo>
                    <a:pt x="511" y="1842"/>
                  </a:lnTo>
                  <a:lnTo>
                    <a:pt x="451" y="1807"/>
                  </a:lnTo>
                  <a:lnTo>
                    <a:pt x="393" y="1766"/>
                  </a:lnTo>
                  <a:lnTo>
                    <a:pt x="339" y="1722"/>
                  </a:lnTo>
                  <a:lnTo>
                    <a:pt x="286" y="1673"/>
                  </a:lnTo>
                  <a:lnTo>
                    <a:pt x="238" y="1622"/>
                  </a:lnTo>
                  <a:lnTo>
                    <a:pt x="195" y="1567"/>
                  </a:lnTo>
                  <a:lnTo>
                    <a:pt x="154" y="1509"/>
                  </a:lnTo>
                  <a:lnTo>
                    <a:pt x="119" y="1450"/>
                  </a:lnTo>
                  <a:lnTo>
                    <a:pt x="88" y="1388"/>
                  </a:lnTo>
                  <a:lnTo>
                    <a:pt x="62" y="1323"/>
                  </a:lnTo>
                  <a:lnTo>
                    <a:pt x="39" y="1258"/>
                  </a:lnTo>
                  <a:lnTo>
                    <a:pt x="22" y="1190"/>
                  </a:lnTo>
                  <a:lnTo>
                    <a:pt x="10" y="1122"/>
                  </a:lnTo>
                  <a:lnTo>
                    <a:pt x="2" y="1051"/>
                  </a:lnTo>
                  <a:lnTo>
                    <a:pt x="0" y="981"/>
                  </a:lnTo>
                  <a:lnTo>
                    <a:pt x="2" y="909"/>
                  </a:lnTo>
                  <a:lnTo>
                    <a:pt x="10" y="839"/>
                  </a:lnTo>
                  <a:lnTo>
                    <a:pt x="22" y="771"/>
                  </a:lnTo>
                  <a:lnTo>
                    <a:pt x="39" y="703"/>
                  </a:lnTo>
                  <a:lnTo>
                    <a:pt x="62" y="638"/>
                  </a:lnTo>
                  <a:lnTo>
                    <a:pt x="88" y="573"/>
                  </a:lnTo>
                  <a:lnTo>
                    <a:pt x="119" y="512"/>
                  </a:lnTo>
                  <a:lnTo>
                    <a:pt x="154" y="451"/>
                  </a:lnTo>
                  <a:lnTo>
                    <a:pt x="195" y="394"/>
                  </a:lnTo>
                  <a:lnTo>
                    <a:pt x="238" y="339"/>
                  </a:lnTo>
                  <a:lnTo>
                    <a:pt x="286" y="287"/>
                  </a:lnTo>
                  <a:lnTo>
                    <a:pt x="339" y="238"/>
                  </a:lnTo>
                  <a:lnTo>
                    <a:pt x="393" y="195"/>
                  </a:lnTo>
                  <a:lnTo>
                    <a:pt x="451" y="155"/>
                  </a:lnTo>
                  <a:lnTo>
                    <a:pt x="511" y="119"/>
                  </a:lnTo>
                  <a:lnTo>
                    <a:pt x="573" y="88"/>
                  </a:lnTo>
                  <a:lnTo>
                    <a:pt x="637" y="62"/>
                  </a:lnTo>
                  <a:lnTo>
                    <a:pt x="703" y="40"/>
                  </a:lnTo>
                  <a:lnTo>
                    <a:pt x="770" y="23"/>
                  </a:lnTo>
                  <a:lnTo>
                    <a:pt x="839" y="10"/>
                  </a:lnTo>
                  <a:lnTo>
                    <a:pt x="908" y="2"/>
                  </a:lnTo>
                  <a:lnTo>
                    <a:pt x="9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6" name="Freeform 535"/>
            <p:cNvSpPr>
              <a:spLocks/>
            </p:cNvSpPr>
            <p:nvPr/>
          </p:nvSpPr>
          <p:spPr bwMode="auto">
            <a:xfrm>
              <a:off x="7827963" y="5310188"/>
              <a:ext cx="31750" cy="28575"/>
            </a:xfrm>
            <a:custGeom>
              <a:avLst/>
              <a:gdLst>
                <a:gd name="T0" fmla="*/ 67 w 262"/>
                <a:gd name="T1" fmla="*/ 0 h 234"/>
                <a:gd name="T2" fmla="*/ 83 w 262"/>
                <a:gd name="T3" fmla="*/ 3 h 234"/>
                <a:gd name="T4" fmla="*/ 99 w 262"/>
                <a:gd name="T5" fmla="*/ 10 h 234"/>
                <a:gd name="T6" fmla="*/ 150 w 262"/>
                <a:gd name="T7" fmla="*/ 43 h 234"/>
                <a:gd name="T8" fmla="*/ 198 w 262"/>
                <a:gd name="T9" fmla="*/ 82 h 234"/>
                <a:gd name="T10" fmla="*/ 243 w 262"/>
                <a:gd name="T11" fmla="*/ 123 h 234"/>
                <a:gd name="T12" fmla="*/ 253 w 262"/>
                <a:gd name="T13" fmla="*/ 137 h 234"/>
                <a:gd name="T14" fmla="*/ 260 w 262"/>
                <a:gd name="T15" fmla="*/ 152 h 234"/>
                <a:gd name="T16" fmla="*/ 262 w 262"/>
                <a:gd name="T17" fmla="*/ 169 h 234"/>
                <a:gd name="T18" fmla="*/ 260 w 262"/>
                <a:gd name="T19" fmla="*/ 186 h 234"/>
                <a:gd name="T20" fmla="*/ 253 w 262"/>
                <a:gd name="T21" fmla="*/ 202 h 234"/>
                <a:gd name="T22" fmla="*/ 243 w 262"/>
                <a:gd name="T23" fmla="*/ 215 h 234"/>
                <a:gd name="T24" fmla="*/ 229 w 262"/>
                <a:gd name="T25" fmla="*/ 226 h 234"/>
                <a:gd name="T26" fmla="*/ 214 w 262"/>
                <a:gd name="T27" fmla="*/ 232 h 234"/>
                <a:gd name="T28" fmla="*/ 197 w 262"/>
                <a:gd name="T29" fmla="*/ 234 h 234"/>
                <a:gd name="T30" fmla="*/ 181 w 262"/>
                <a:gd name="T31" fmla="*/ 232 h 234"/>
                <a:gd name="T32" fmla="*/ 164 w 262"/>
                <a:gd name="T33" fmla="*/ 226 h 234"/>
                <a:gd name="T34" fmla="*/ 150 w 262"/>
                <a:gd name="T35" fmla="*/ 215 h 234"/>
                <a:gd name="T36" fmla="*/ 113 w 262"/>
                <a:gd name="T37" fmla="*/ 181 h 234"/>
                <a:gd name="T38" fmla="*/ 74 w 262"/>
                <a:gd name="T39" fmla="*/ 149 h 234"/>
                <a:gd name="T40" fmla="*/ 31 w 262"/>
                <a:gd name="T41" fmla="*/ 121 h 234"/>
                <a:gd name="T42" fmla="*/ 18 w 262"/>
                <a:gd name="T43" fmla="*/ 110 h 234"/>
                <a:gd name="T44" fmla="*/ 8 w 262"/>
                <a:gd name="T45" fmla="*/ 97 h 234"/>
                <a:gd name="T46" fmla="*/ 2 w 262"/>
                <a:gd name="T47" fmla="*/ 81 h 234"/>
                <a:gd name="T48" fmla="*/ 0 w 262"/>
                <a:gd name="T49" fmla="*/ 65 h 234"/>
                <a:gd name="T50" fmla="*/ 2 w 262"/>
                <a:gd name="T51" fmla="*/ 47 h 234"/>
                <a:gd name="T52" fmla="*/ 9 w 262"/>
                <a:gd name="T53" fmla="*/ 31 h 234"/>
                <a:gd name="T54" fmla="*/ 20 w 262"/>
                <a:gd name="T55" fmla="*/ 18 h 234"/>
                <a:gd name="T56" fmla="*/ 34 w 262"/>
                <a:gd name="T57" fmla="*/ 8 h 234"/>
                <a:gd name="T58" fmla="*/ 49 w 262"/>
                <a:gd name="T59" fmla="*/ 2 h 234"/>
                <a:gd name="T60" fmla="*/ 67 w 262"/>
                <a:gd name="T6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62" h="234">
                  <a:moveTo>
                    <a:pt x="67" y="0"/>
                  </a:moveTo>
                  <a:lnTo>
                    <a:pt x="83" y="3"/>
                  </a:lnTo>
                  <a:lnTo>
                    <a:pt x="99" y="10"/>
                  </a:lnTo>
                  <a:lnTo>
                    <a:pt x="150" y="43"/>
                  </a:lnTo>
                  <a:lnTo>
                    <a:pt x="198" y="82"/>
                  </a:lnTo>
                  <a:lnTo>
                    <a:pt x="243" y="123"/>
                  </a:lnTo>
                  <a:lnTo>
                    <a:pt x="253" y="137"/>
                  </a:lnTo>
                  <a:lnTo>
                    <a:pt x="260" y="152"/>
                  </a:lnTo>
                  <a:lnTo>
                    <a:pt x="262" y="169"/>
                  </a:lnTo>
                  <a:lnTo>
                    <a:pt x="260" y="186"/>
                  </a:lnTo>
                  <a:lnTo>
                    <a:pt x="253" y="202"/>
                  </a:lnTo>
                  <a:lnTo>
                    <a:pt x="243" y="215"/>
                  </a:lnTo>
                  <a:lnTo>
                    <a:pt x="229" y="226"/>
                  </a:lnTo>
                  <a:lnTo>
                    <a:pt x="214" y="232"/>
                  </a:lnTo>
                  <a:lnTo>
                    <a:pt x="197" y="234"/>
                  </a:lnTo>
                  <a:lnTo>
                    <a:pt x="181" y="232"/>
                  </a:lnTo>
                  <a:lnTo>
                    <a:pt x="164" y="226"/>
                  </a:lnTo>
                  <a:lnTo>
                    <a:pt x="150" y="215"/>
                  </a:lnTo>
                  <a:lnTo>
                    <a:pt x="113" y="181"/>
                  </a:lnTo>
                  <a:lnTo>
                    <a:pt x="74" y="149"/>
                  </a:lnTo>
                  <a:lnTo>
                    <a:pt x="31" y="121"/>
                  </a:lnTo>
                  <a:lnTo>
                    <a:pt x="18" y="110"/>
                  </a:lnTo>
                  <a:lnTo>
                    <a:pt x="8" y="97"/>
                  </a:lnTo>
                  <a:lnTo>
                    <a:pt x="2" y="81"/>
                  </a:lnTo>
                  <a:lnTo>
                    <a:pt x="0" y="65"/>
                  </a:lnTo>
                  <a:lnTo>
                    <a:pt x="2" y="47"/>
                  </a:lnTo>
                  <a:lnTo>
                    <a:pt x="9" y="31"/>
                  </a:lnTo>
                  <a:lnTo>
                    <a:pt x="20" y="18"/>
                  </a:lnTo>
                  <a:lnTo>
                    <a:pt x="34" y="8"/>
                  </a:lnTo>
                  <a:lnTo>
                    <a:pt x="49" y="2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" name="Freeform 536"/>
            <p:cNvSpPr>
              <a:spLocks/>
            </p:cNvSpPr>
            <p:nvPr/>
          </p:nvSpPr>
          <p:spPr bwMode="auto">
            <a:xfrm>
              <a:off x="7723188" y="5297488"/>
              <a:ext cx="88900" cy="41275"/>
            </a:xfrm>
            <a:custGeom>
              <a:avLst/>
              <a:gdLst>
                <a:gd name="T0" fmla="*/ 558 w 732"/>
                <a:gd name="T1" fmla="*/ 0 h 335"/>
                <a:gd name="T2" fmla="*/ 617 w 732"/>
                <a:gd name="T3" fmla="*/ 2 h 335"/>
                <a:gd name="T4" fmla="*/ 678 w 732"/>
                <a:gd name="T5" fmla="*/ 9 h 335"/>
                <a:gd name="T6" fmla="*/ 695 w 732"/>
                <a:gd name="T7" fmla="*/ 14 h 335"/>
                <a:gd name="T8" fmla="*/ 709 w 732"/>
                <a:gd name="T9" fmla="*/ 23 h 335"/>
                <a:gd name="T10" fmla="*/ 720 w 732"/>
                <a:gd name="T11" fmla="*/ 35 h 335"/>
                <a:gd name="T12" fmla="*/ 728 w 732"/>
                <a:gd name="T13" fmla="*/ 50 h 335"/>
                <a:gd name="T14" fmla="*/ 732 w 732"/>
                <a:gd name="T15" fmla="*/ 66 h 335"/>
                <a:gd name="T16" fmla="*/ 732 w 732"/>
                <a:gd name="T17" fmla="*/ 84 h 335"/>
                <a:gd name="T18" fmla="*/ 727 w 732"/>
                <a:gd name="T19" fmla="*/ 100 h 335"/>
                <a:gd name="T20" fmla="*/ 718 w 732"/>
                <a:gd name="T21" fmla="*/ 115 h 335"/>
                <a:gd name="T22" fmla="*/ 706 w 732"/>
                <a:gd name="T23" fmla="*/ 126 h 335"/>
                <a:gd name="T24" fmla="*/ 692 w 732"/>
                <a:gd name="T25" fmla="*/ 134 h 335"/>
                <a:gd name="T26" fmla="*/ 675 w 732"/>
                <a:gd name="T27" fmla="*/ 138 h 335"/>
                <a:gd name="T28" fmla="*/ 658 w 732"/>
                <a:gd name="T29" fmla="*/ 138 h 335"/>
                <a:gd name="T30" fmla="*/ 603 w 732"/>
                <a:gd name="T31" fmla="*/ 132 h 335"/>
                <a:gd name="T32" fmla="*/ 549 w 732"/>
                <a:gd name="T33" fmla="*/ 130 h 335"/>
                <a:gd name="T34" fmla="*/ 495 w 732"/>
                <a:gd name="T35" fmla="*/ 134 h 335"/>
                <a:gd name="T36" fmla="*/ 442 w 732"/>
                <a:gd name="T37" fmla="*/ 142 h 335"/>
                <a:gd name="T38" fmla="*/ 389 w 732"/>
                <a:gd name="T39" fmla="*/ 154 h 335"/>
                <a:gd name="T40" fmla="*/ 338 w 732"/>
                <a:gd name="T41" fmla="*/ 171 h 335"/>
                <a:gd name="T42" fmla="*/ 289 w 732"/>
                <a:gd name="T43" fmla="*/ 192 h 335"/>
                <a:gd name="T44" fmla="*/ 240 w 732"/>
                <a:gd name="T45" fmla="*/ 217 h 335"/>
                <a:gd name="T46" fmla="*/ 195 w 732"/>
                <a:gd name="T47" fmla="*/ 246 h 335"/>
                <a:gd name="T48" fmla="*/ 152 w 732"/>
                <a:gd name="T49" fmla="*/ 279 h 335"/>
                <a:gd name="T50" fmla="*/ 111 w 732"/>
                <a:gd name="T51" fmla="*/ 316 h 335"/>
                <a:gd name="T52" fmla="*/ 97 w 732"/>
                <a:gd name="T53" fmla="*/ 327 h 335"/>
                <a:gd name="T54" fmla="*/ 82 w 732"/>
                <a:gd name="T55" fmla="*/ 333 h 335"/>
                <a:gd name="T56" fmla="*/ 66 w 732"/>
                <a:gd name="T57" fmla="*/ 335 h 335"/>
                <a:gd name="T58" fmla="*/ 49 w 732"/>
                <a:gd name="T59" fmla="*/ 333 h 335"/>
                <a:gd name="T60" fmla="*/ 34 w 732"/>
                <a:gd name="T61" fmla="*/ 327 h 335"/>
                <a:gd name="T62" fmla="*/ 20 w 732"/>
                <a:gd name="T63" fmla="*/ 316 h 335"/>
                <a:gd name="T64" fmla="*/ 8 w 732"/>
                <a:gd name="T65" fmla="*/ 303 h 335"/>
                <a:gd name="T66" fmla="*/ 2 w 732"/>
                <a:gd name="T67" fmla="*/ 287 h 335"/>
                <a:gd name="T68" fmla="*/ 0 w 732"/>
                <a:gd name="T69" fmla="*/ 270 h 335"/>
                <a:gd name="T70" fmla="*/ 2 w 732"/>
                <a:gd name="T71" fmla="*/ 253 h 335"/>
                <a:gd name="T72" fmla="*/ 8 w 732"/>
                <a:gd name="T73" fmla="*/ 238 h 335"/>
                <a:gd name="T74" fmla="*/ 20 w 732"/>
                <a:gd name="T75" fmla="*/ 224 h 335"/>
                <a:gd name="T76" fmla="*/ 64 w 732"/>
                <a:gd name="T77" fmla="*/ 183 h 335"/>
                <a:gd name="T78" fmla="*/ 111 w 732"/>
                <a:gd name="T79" fmla="*/ 145 h 335"/>
                <a:gd name="T80" fmla="*/ 161 w 732"/>
                <a:gd name="T81" fmla="*/ 112 h 335"/>
                <a:gd name="T82" fmla="*/ 213 w 732"/>
                <a:gd name="T83" fmla="*/ 84 h 335"/>
                <a:gd name="T84" fmla="*/ 267 w 732"/>
                <a:gd name="T85" fmla="*/ 59 h 335"/>
                <a:gd name="T86" fmla="*/ 323 w 732"/>
                <a:gd name="T87" fmla="*/ 37 h 335"/>
                <a:gd name="T88" fmla="*/ 380 w 732"/>
                <a:gd name="T89" fmla="*/ 21 h 335"/>
                <a:gd name="T90" fmla="*/ 439 w 732"/>
                <a:gd name="T91" fmla="*/ 10 h 335"/>
                <a:gd name="T92" fmla="*/ 497 w 732"/>
                <a:gd name="T93" fmla="*/ 2 h 335"/>
                <a:gd name="T94" fmla="*/ 558 w 732"/>
                <a:gd name="T95" fmla="*/ 0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32" h="335">
                  <a:moveTo>
                    <a:pt x="558" y="0"/>
                  </a:moveTo>
                  <a:lnTo>
                    <a:pt x="617" y="2"/>
                  </a:lnTo>
                  <a:lnTo>
                    <a:pt x="678" y="9"/>
                  </a:lnTo>
                  <a:lnTo>
                    <a:pt x="695" y="14"/>
                  </a:lnTo>
                  <a:lnTo>
                    <a:pt x="709" y="23"/>
                  </a:lnTo>
                  <a:lnTo>
                    <a:pt x="720" y="35"/>
                  </a:lnTo>
                  <a:lnTo>
                    <a:pt x="728" y="50"/>
                  </a:lnTo>
                  <a:lnTo>
                    <a:pt x="732" y="66"/>
                  </a:lnTo>
                  <a:lnTo>
                    <a:pt x="732" y="84"/>
                  </a:lnTo>
                  <a:lnTo>
                    <a:pt x="727" y="100"/>
                  </a:lnTo>
                  <a:lnTo>
                    <a:pt x="718" y="115"/>
                  </a:lnTo>
                  <a:lnTo>
                    <a:pt x="706" y="126"/>
                  </a:lnTo>
                  <a:lnTo>
                    <a:pt x="692" y="134"/>
                  </a:lnTo>
                  <a:lnTo>
                    <a:pt x="675" y="138"/>
                  </a:lnTo>
                  <a:lnTo>
                    <a:pt x="658" y="138"/>
                  </a:lnTo>
                  <a:lnTo>
                    <a:pt x="603" y="132"/>
                  </a:lnTo>
                  <a:lnTo>
                    <a:pt x="549" y="130"/>
                  </a:lnTo>
                  <a:lnTo>
                    <a:pt x="495" y="134"/>
                  </a:lnTo>
                  <a:lnTo>
                    <a:pt x="442" y="142"/>
                  </a:lnTo>
                  <a:lnTo>
                    <a:pt x="389" y="154"/>
                  </a:lnTo>
                  <a:lnTo>
                    <a:pt x="338" y="171"/>
                  </a:lnTo>
                  <a:lnTo>
                    <a:pt x="289" y="192"/>
                  </a:lnTo>
                  <a:lnTo>
                    <a:pt x="240" y="217"/>
                  </a:lnTo>
                  <a:lnTo>
                    <a:pt x="195" y="246"/>
                  </a:lnTo>
                  <a:lnTo>
                    <a:pt x="152" y="279"/>
                  </a:lnTo>
                  <a:lnTo>
                    <a:pt x="111" y="316"/>
                  </a:lnTo>
                  <a:lnTo>
                    <a:pt x="97" y="327"/>
                  </a:lnTo>
                  <a:lnTo>
                    <a:pt x="82" y="333"/>
                  </a:lnTo>
                  <a:lnTo>
                    <a:pt x="66" y="335"/>
                  </a:lnTo>
                  <a:lnTo>
                    <a:pt x="49" y="333"/>
                  </a:lnTo>
                  <a:lnTo>
                    <a:pt x="34" y="327"/>
                  </a:lnTo>
                  <a:lnTo>
                    <a:pt x="20" y="316"/>
                  </a:lnTo>
                  <a:lnTo>
                    <a:pt x="8" y="303"/>
                  </a:lnTo>
                  <a:lnTo>
                    <a:pt x="2" y="287"/>
                  </a:lnTo>
                  <a:lnTo>
                    <a:pt x="0" y="270"/>
                  </a:lnTo>
                  <a:lnTo>
                    <a:pt x="2" y="253"/>
                  </a:lnTo>
                  <a:lnTo>
                    <a:pt x="8" y="238"/>
                  </a:lnTo>
                  <a:lnTo>
                    <a:pt x="20" y="224"/>
                  </a:lnTo>
                  <a:lnTo>
                    <a:pt x="64" y="183"/>
                  </a:lnTo>
                  <a:lnTo>
                    <a:pt x="111" y="145"/>
                  </a:lnTo>
                  <a:lnTo>
                    <a:pt x="161" y="112"/>
                  </a:lnTo>
                  <a:lnTo>
                    <a:pt x="213" y="84"/>
                  </a:lnTo>
                  <a:lnTo>
                    <a:pt x="267" y="59"/>
                  </a:lnTo>
                  <a:lnTo>
                    <a:pt x="323" y="37"/>
                  </a:lnTo>
                  <a:lnTo>
                    <a:pt x="380" y="21"/>
                  </a:lnTo>
                  <a:lnTo>
                    <a:pt x="439" y="10"/>
                  </a:lnTo>
                  <a:lnTo>
                    <a:pt x="497" y="2"/>
                  </a:lnTo>
                  <a:lnTo>
                    <a:pt x="5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" name="Freeform 537"/>
            <p:cNvSpPr>
              <a:spLocks/>
            </p:cNvSpPr>
            <p:nvPr/>
          </p:nvSpPr>
          <p:spPr bwMode="auto">
            <a:xfrm>
              <a:off x="7723188" y="5443538"/>
              <a:ext cx="30163" cy="26988"/>
            </a:xfrm>
            <a:custGeom>
              <a:avLst/>
              <a:gdLst>
                <a:gd name="T0" fmla="*/ 66 w 255"/>
                <a:gd name="T1" fmla="*/ 0 h 230"/>
                <a:gd name="T2" fmla="*/ 82 w 255"/>
                <a:gd name="T3" fmla="*/ 3 h 230"/>
                <a:gd name="T4" fmla="*/ 97 w 255"/>
                <a:gd name="T5" fmla="*/ 9 h 230"/>
                <a:gd name="T6" fmla="*/ 111 w 255"/>
                <a:gd name="T7" fmla="*/ 19 h 230"/>
                <a:gd name="T8" fmla="*/ 148 w 255"/>
                <a:gd name="T9" fmla="*/ 53 h 230"/>
                <a:gd name="T10" fmla="*/ 185 w 255"/>
                <a:gd name="T11" fmla="*/ 83 h 230"/>
                <a:gd name="T12" fmla="*/ 225 w 255"/>
                <a:gd name="T13" fmla="*/ 110 h 230"/>
                <a:gd name="T14" fmla="*/ 238 w 255"/>
                <a:gd name="T15" fmla="*/ 121 h 230"/>
                <a:gd name="T16" fmla="*/ 248 w 255"/>
                <a:gd name="T17" fmla="*/ 135 h 230"/>
                <a:gd name="T18" fmla="*/ 253 w 255"/>
                <a:gd name="T19" fmla="*/ 150 h 230"/>
                <a:gd name="T20" fmla="*/ 255 w 255"/>
                <a:gd name="T21" fmla="*/ 168 h 230"/>
                <a:gd name="T22" fmla="*/ 253 w 255"/>
                <a:gd name="T23" fmla="*/ 184 h 230"/>
                <a:gd name="T24" fmla="*/ 245 w 255"/>
                <a:gd name="T25" fmla="*/ 200 h 230"/>
                <a:gd name="T26" fmla="*/ 235 w 255"/>
                <a:gd name="T27" fmla="*/ 213 h 230"/>
                <a:gd name="T28" fmla="*/ 221 w 255"/>
                <a:gd name="T29" fmla="*/ 223 h 230"/>
                <a:gd name="T30" fmla="*/ 206 w 255"/>
                <a:gd name="T31" fmla="*/ 228 h 230"/>
                <a:gd name="T32" fmla="*/ 190 w 255"/>
                <a:gd name="T33" fmla="*/ 230 h 230"/>
                <a:gd name="T34" fmla="*/ 173 w 255"/>
                <a:gd name="T35" fmla="*/ 228 h 230"/>
                <a:gd name="T36" fmla="*/ 156 w 255"/>
                <a:gd name="T37" fmla="*/ 221 h 230"/>
                <a:gd name="T38" fmla="*/ 108 w 255"/>
                <a:gd name="T39" fmla="*/ 188 h 230"/>
                <a:gd name="T40" fmla="*/ 62 w 255"/>
                <a:gd name="T41" fmla="*/ 151 h 230"/>
                <a:gd name="T42" fmla="*/ 20 w 255"/>
                <a:gd name="T43" fmla="*/ 112 h 230"/>
                <a:gd name="T44" fmla="*/ 8 w 255"/>
                <a:gd name="T45" fmla="*/ 98 h 230"/>
                <a:gd name="T46" fmla="*/ 2 w 255"/>
                <a:gd name="T47" fmla="*/ 83 h 230"/>
                <a:gd name="T48" fmla="*/ 0 w 255"/>
                <a:gd name="T49" fmla="*/ 66 h 230"/>
                <a:gd name="T50" fmla="*/ 2 w 255"/>
                <a:gd name="T51" fmla="*/ 50 h 230"/>
                <a:gd name="T52" fmla="*/ 8 w 255"/>
                <a:gd name="T53" fmla="*/ 33 h 230"/>
                <a:gd name="T54" fmla="*/ 20 w 255"/>
                <a:gd name="T55" fmla="*/ 19 h 230"/>
                <a:gd name="T56" fmla="*/ 34 w 255"/>
                <a:gd name="T57" fmla="*/ 9 h 230"/>
                <a:gd name="T58" fmla="*/ 49 w 255"/>
                <a:gd name="T59" fmla="*/ 3 h 230"/>
                <a:gd name="T60" fmla="*/ 66 w 255"/>
                <a:gd name="T6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5" h="230">
                  <a:moveTo>
                    <a:pt x="66" y="0"/>
                  </a:moveTo>
                  <a:lnTo>
                    <a:pt x="82" y="3"/>
                  </a:lnTo>
                  <a:lnTo>
                    <a:pt x="97" y="9"/>
                  </a:lnTo>
                  <a:lnTo>
                    <a:pt x="111" y="19"/>
                  </a:lnTo>
                  <a:lnTo>
                    <a:pt x="148" y="53"/>
                  </a:lnTo>
                  <a:lnTo>
                    <a:pt x="185" y="83"/>
                  </a:lnTo>
                  <a:lnTo>
                    <a:pt x="225" y="110"/>
                  </a:lnTo>
                  <a:lnTo>
                    <a:pt x="238" y="121"/>
                  </a:lnTo>
                  <a:lnTo>
                    <a:pt x="248" y="135"/>
                  </a:lnTo>
                  <a:lnTo>
                    <a:pt x="253" y="150"/>
                  </a:lnTo>
                  <a:lnTo>
                    <a:pt x="255" y="168"/>
                  </a:lnTo>
                  <a:lnTo>
                    <a:pt x="253" y="184"/>
                  </a:lnTo>
                  <a:lnTo>
                    <a:pt x="245" y="200"/>
                  </a:lnTo>
                  <a:lnTo>
                    <a:pt x="235" y="213"/>
                  </a:lnTo>
                  <a:lnTo>
                    <a:pt x="221" y="223"/>
                  </a:lnTo>
                  <a:lnTo>
                    <a:pt x="206" y="228"/>
                  </a:lnTo>
                  <a:lnTo>
                    <a:pt x="190" y="230"/>
                  </a:lnTo>
                  <a:lnTo>
                    <a:pt x="173" y="228"/>
                  </a:lnTo>
                  <a:lnTo>
                    <a:pt x="156" y="221"/>
                  </a:lnTo>
                  <a:lnTo>
                    <a:pt x="108" y="188"/>
                  </a:lnTo>
                  <a:lnTo>
                    <a:pt x="62" y="151"/>
                  </a:lnTo>
                  <a:lnTo>
                    <a:pt x="20" y="112"/>
                  </a:lnTo>
                  <a:lnTo>
                    <a:pt x="8" y="98"/>
                  </a:lnTo>
                  <a:lnTo>
                    <a:pt x="2" y="83"/>
                  </a:lnTo>
                  <a:lnTo>
                    <a:pt x="0" y="66"/>
                  </a:lnTo>
                  <a:lnTo>
                    <a:pt x="2" y="50"/>
                  </a:lnTo>
                  <a:lnTo>
                    <a:pt x="8" y="33"/>
                  </a:lnTo>
                  <a:lnTo>
                    <a:pt x="20" y="19"/>
                  </a:lnTo>
                  <a:lnTo>
                    <a:pt x="34" y="9"/>
                  </a:lnTo>
                  <a:lnTo>
                    <a:pt x="49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9" name="Freeform 538"/>
            <p:cNvSpPr>
              <a:spLocks/>
            </p:cNvSpPr>
            <p:nvPr/>
          </p:nvSpPr>
          <p:spPr bwMode="auto">
            <a:xfrm>
              <a:off x="7773988" y="5443538"/>
              <a:ext cx="85725" cy="41275"/>
            </a:xfrm>
            <a:custGeom>
              <a:avLst/>
              <a:gdLst>
                <a:gd name="T0" fmla="*/ 642 w 707"/>
                <a:gd name="T1" fmla="*/ 0 h 336"/>
                <a:gd name="T2" fmla="*/ 659 w 707"/>
                <a:gd name="T3" fmla="*/ 3 h 336"/>
                <a:gd name="T4" fmla="*/ 674 w 707"/>
                <a:gd name="T5" fmla="*/ 9 h 336"/>
                <a:gd name="T6" fmla="*/ 688 w 707"/>
                <a:gd name="T7" fmla="*/ 19 h 336"/>
                <a:gd name="T8" fmla="*/ 698 w 707"/>
                <a:gd name="T9" fmla="*/ 33 h 336"/>
                <a:gd name="T10" fmla="*/ 705 w 707"/>
                <a:gd name="T11" fmla="*/ 50 h 336"/>
                <a:gd name="T12" fmla="*/ 707 w 707"/>
                <a:gd name="T13" fmla="*/ 66 h 336"/>
                <a:gd name="T14" fmla="*/ 705 w 707"/>
                <a:gd name="T15" fmla="*/ 83 h 336"/>
                <a:gd name="T16" fmla="*/ 698 w 707"/>
                <a:gd name="T17" fmla="*/ 98 h 336"/>
                <a:gd name="T18" fmla="*/ 688 w 707"/>
                <a:gd name="T19" fmla="*/ 112 h 336"/>
                <a:gd name="T20" fmla="*/ 643 w 707"/>
                <a:gd name="T21" fmla="*/ 153 h 336"/>
                <a:gd name="T22" fmla="*/ 595 w 707"/>
                <a:gd name="T23" fmla="*/ 191 h 336"/>
                <a:gd name="T24" fmla="*/ 546 w 707"/>
                <a:gd name="T25" fmla="*/ 224 h 336"/>
                <a:gd name="T26" fmla="*/ 493 w 707"/>
                <a:gd name="T27" fmla="*/ 253 h 336"/>
                <a:gd name="T28" fmla="*/ 440 w 707"/>
                <a:gd name="T29" fmla="*/ 279 h 336"/>
                <a:gd name="T30" fmla="*/ 384 w 707"/>
                <a:gd name="T31" fmla="*/ 299 h 336"/>
                <a:gd name="T32" fmla="*/ 327 w 707"/>
                <a:gd name="T33" fmla="*/ 315 h 336"/>
                <a:gd name="T34" fmla="*/ 269 w 707"/>
                <a:gd name="T35" fmla="*/ 327 h 336"/>
                <a:gd name="T36" fmla="*/ 209 w 707"/>
                <a:gd name="T37" fmla="*/ 334 h 336"/>
                <a:gd name="T38" fmla="*/ 149 w 707"/>
                <a:gd name="T39" fmla="*/ 336 h 336"/>
                <a:gd name="T40" fmla="*/ 103 w 707"/>
                <a:gd name="T41" fmla="*/ 335 h 336"/>
                <a:gd name="T42" fmla="*/ 57 w 707"/>
                <a:gd name="T43" fmla="*/ 331 h 336"/>
                <a:gd name="T44" fmla="*/ 40 w 707"/>
                <a:gd name="T45" fmla="*/ 326 h 336"/>
                <a:gd name="T46" fmla="*/ 26 w 707"/>
                <a:gd name="T47" fmla="*/ 318 h 336"/>
                <a:gd name="T48" fmla="*/ 14 w 707"/>
                <a:gd name="T49" fmla="*/ 306 h 336"/>
                <a:gd name="T50" fmla="*/ 5 w 707"/>
                <a:gd name="T51" fmla="*/ 292 h 336"/>
                <a:gd name="T52" fmla="*/ 1 w 707"/>
                <a:gd name="T53" fmla="*/ 276 h 336"/>
                <a:gd name="T54" fmla="*/ 0 w 707"/>
                <a:gd name="T55" fmla="*/ 258 h 336"/>
                <a:gd name="T56" fmla="*/ 5 w 707"/>
                <a:gd name="T57" fmla="*/ 241 h 336"/>
                <a:gd name="T58" fmla="*/ 13 w 707"/>
                <a:gd name="T59" fmla="*/ 226 h 336"/>
                <a:gd name="T60" fmla="*/ 25 w 707"/>
                <a:gd name="T61" fmla="*/ 215 h 336"/>
                <a:gd name="T62" fmla="*/ 39 w 707"/>
                <a:gd name="T63" fmla="*/ 206 h 336"/>
                <a:gd name="T64" fmla="*/ 55 w 707"/>
                <a:gd name="T65" fmla="*/ 201 h 336"/>
                <a:gd name="T66" fmla="*/ 72 w 707"/>
                <a:gd name="T67" fmla="*/ 201 h 336"/>
                <a:gd name="T68" fmla="*/ 131 w 707"/>
                <a:gd name="T69" fmla="*/ 205 h 336"/>
                <a:gd name="T70" fmla="*/ 188 w 707"/>
                <a:gd name="T71" fmla="*/ 204 h 336"/>
                <a:gd name="T72" fmla="*/ 246 w 707"/>
                <a:gd name="T73" fmla="*/ 198 h 336"/>
                <a:gd name="T74" fmla="*/ 301 w 707"/>
                <a:gd name="T75" fmla="*/ 187 h 336"/>
                <a:gd name="T76" fmla="*/ 355 w 707"/>
                <a:gd name="T77" fmla="*/ 171 h 336"/>
                <a:gd name="T78" fmla="*/ 408 w 707"/>
                <a:gd name="T79" fmla="*/ 149 h 336"/>
                <a:gd name="T80" fmla="*/ 458 w 707"/>
                <a:gd name="T81" fmla="*/ 124 h 336"/>
                <a:gd name="T82" fmla="*/ 507 w 707"/>
                <a:gd name="T83" fmla="*/ 94 h 336"/>
                <a:gd name="T84" fmla="*/ 553 w 707"/>
                <a:gd name="T85" fmla="*/ 59 h 336"/>
                <a:gd name="T86" fmla="*/ 595 w 707"/>
                <a:gd name="T87" fmla="*/ 19 h 336"/>
                <a:gd name="T88" fmla="*/ 609 w 707"/>
                <a:gd name="T89" fmla="*/ 9 h 336"/>
                <a:gd name="T90" fmla="*/ 626 w 707"/>
                <a:gd name="T91" fmla="*/ 3 h 336"/>
                <a:gd name="T92" fmla="*/ 642 w 707"/>
                <a:gd name="T93" fmla="*/ 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07" h="336">
                  <a:moveTo>
                    <a:pt x="642" y="0"/>
                  </a:moveTo>
                  <a:lnTo>
                    <a:pt x="659" y="3"/>
                  </a:lnTo>
                  <a:lnTo>
                    <a:pt x="674" y="9"/>
                  </a:lnTo>
                  <a:lnTo>
                    <a:pt x="688" y="19"/>
                  </a:lnTo>
                  <a:lnTo>
                    <a:pt x="698" y="33"/>
                  </a:lnTo>
                  <a:lnTo>
                    <a:pt x="705" y="50"/>
                  </a:lnTo>
                  <a:lnTo>
                    <a:pt x="707" y="66"/>
                  </a:lnTo>
                  <a:lnTo>
                    <a:pt x="705" y="83"/>
                  </a:lnTo>
                  <a:lnTo>
                    <a:pt x="698" y="98"/>
                  </a:lnTo>
                  <a:lnTo>
                    <a:pt x="688" y="112"/>
                  </a:lnTo>
                  <a:lnTo>
                    <a:pt x="643" y="153"/>
                  </a:lnTo>
                  <a:lnTo>
                    <a:pt x="595" y="191"/>
                  </a:lnTo>
                  <a:lnTo>
                    <a:pt x="546" y="224"/>
                  </a:lnTo>
                  <a:lnTo>
                    <a:pt x="493" y="253"/>
                  </a:lnTo>
                  <a:lnTo>
                    <a:pt x="440" y="279"/>
                  </a:lnTo>
                  <a:lnTo>
                    <a:pt x="384" y="299"/>
                  </a:lnTo>
                  <a:lnTo>
                    <a:pt x="327" y="315"/>
                  </a:lnTo>
                  <a:lnTo>
                    <a:pt x="269" y="327"/>
                  </a:lnTo>
                  <a:lnTo>
                    <a:pt x="209" y="334"/>
                  </a:lnTo>
                  <a:lnTo>
                    <a:pt x="149" y="336"/>
                  </a:lnTo>
                  <a:lnTo>
                    <a:pt x="103" y="335"/>
                  </a:lnTo>
                  <a:lnTo>
                    <a:pt x="57" y="331"/>
                  </a:lnTo>
                  <a:lnTo>
                    <a:pt x="40" y="326"/>
                  </a:lnTo>
                  <a:lnTo>
                    <a:pt x="26" y="318"/>
                  </a:lnTo>
                  <a:lnTo>
                    <a:pt x="14" y="306"/>
                  </a:lnTo>
                  <a:lnTo>
                    <a:pt x="5" y="292"/>
                  </a:lnTo>
                  <a:lnTo>
                    <a:pt x="1" y="276"/>
                  </a:lnTo>
                  <a:lnTo>
                    <a:pt x="0" y="258"/>
                  </a:lnTo>
                  <a:lnTo>
                    <a:pt x="5" y="241"/>
                  </a:lnTo>
                  <a:lnTo>
                    <a:pt x="13" y="226"/>
                  </a:lnTo>
                  <a:lnTo>
                    <a:pt x="25" y="215"/>
                  </a:lnTo>
                  <a:lnTo>
                    <a:pt x="39" y="206"/>
                  </a:lnTo>
                  <a:lnTo>
                    <a:pt x="55" y="201"/>
                  </a:lnTo>
                  <a:lnTo>
                    <a:pt x="72" y="201"/>
                  </a:lnTo>
                  <a:lnTo>
                    <a:pt x="131" y="205"/>
                  </a:lnTo>
                  <a:lnTo>
                    <a:pt x="188" y="204"/>
                  </a:lnTo>
                  <a:lnTo>
                    <a:pt x="246" y="198"/>
                  </a:lnTo>
                  <a:lnTo>
                    <a:pt x="301" y="187"/>
                  </a:lnTo>
                  <a:lnTo>
                    <a:pt x="355" y="171"/>
                  </a:lnTo>
                  <a:lnTo>
                    <a:pt x="408" y="149"/>
                  </a:lnTo>
                  <a:lnTo>
                    <a:pt x="458" y="124"/>
                  </a:lnTo>
                  <a:lnTo>
                    <a:pt x="507" y="94"/>
                  </a:lnTo>
                  <a:lnTo>
                    <a:pt x="553" y="59"/>
                  </a:lnTo>
                  <a:lnTo>
                    <a:pt x="595" y="19"/>
                  </a:lnTo>
                  <a:lnTo>
                    <a:pt x="609" y="9"/>
                  </a:lnTo>
                  <a:lnTo>
                    <a:pt x="626" y="3"/>
                  </a:lnTo>
                  <a:lnTo>
                    <a:pt x="6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0" name="Freeform 539"/>
            <p:cNvSpPr>
              <a:spLocks noEditPoints="1"/>
            </p:cNvSpPr>
            <p:nvPr/>
          </p:nvSpPr>
          <p:spPr bwMode="auto">
            <a:xfrm>
              <a:off x="7639050" y="5238751"/>
              <a:ext cx="403225" cy="403225"/>
            </a:xfrm>
            <a:custGeom>
              <a:avLst/>
              <a:gdLst>
                <a:gd name="T0" fmla="*/ 2976 w 3305"/>
                <a:gd name="T1" fmla="*/ 3164 h 3307"/>
                <a:gd name="T2" fmla="*/ 3093 w 3305"/>
                <a:gd name="T3" fmla="*/ 3164 h 3307"/>
                <a:gd name="T4" fmla="*/ 3170 w 3305"/>
                <a:gd name="T5" fmla="*/ 3072 h 3307"/>
                <a:gd name="T6" fmla="*/ 3150 w 3305"/>
                <a:gd name="T7" fmla="*/ 2957 h 3307"/>
                <a:gd name="T8" fmla="*/ 2108 w 3305"/>
                <a:gd name="T9" fmla="*/ 2151 h 3307"/>
                <a:gd name="T10" fmla="*/ 1172 w 3305"/>
                <a:gd name="T11" fmla="*/ 132 h 3307"/>
                <a:gd name="T12" fmla="*/ 818 w 3305"/>
                <a:gd name="T13" fmla="*/ 214 h 3307"/>
                <a:gd name="T14" fmla="*/ 511 w 3305"/>
                <a:gd name="T15" fmla="*/ 407 h 3307"/>
                <a:gd name="T16" fmla="*/ 278 w 3305"/>
                <a:gd name="T17" fmla="*/ 689 h 3307"/>
                <a:gd name="T18" fmla="*/ 150 w 3305"/>
                <a:gd name="T19" fmla="*/ 1028 h 3307"/>
                <a:gd name="T20" fmla="*/ 139 w 3305"/>
                <a:gd name="T21" fmla="*/ 1395 h 3307"/>
                <a:gd name="T22" fmla="*/ 244 w 3305"/>
                <a:gd name="T23" fmla="*/ 1742 h 3307"/>
                <a:gd name="T24" fmla="*/ 457 w 3305"/>
                <a:gd name="T25" fmla="*/ 2038 h 3307"/>
                <a:gd name="T26" fmla="*/ 753 w 3305"/>
                <a:gd name="T27" fmla="*/ 2251 h 3307"/>
                <a:gd name="T28" fmla="*/ 1100 w 3305"/>
                <a:gd name="T29" fmla="*/ 2356 h 3307"/>
                <a:gd name="T30" fmla="*/ 1467 w 3305"/>
                <a:gd name="T31" fmla="*/ 2344 h 3307"/>
                <a:gd name="T32" fmla="*/ 1804 w 3305"/>
                <a:gd name="T33" fmla="*/ 2217 h 3307"/>
                <a:gd name="T34" fmla="*/ 2087 w 3305"/>
                <a:gd name="T35" fmla="*/ 1984 h 3307"/>
                <a:gd name="T36" fmla="*/ 2280 w 3305"/>
                <a:gd name="T37" fmla="*/ 1675 h 3307"/>
                <a:gd name="T38" fmla="*/ 2362 w 3305"/>
                <a:gd name="T39" fmla="*/ 1322 h 3307"/>
                <a:gd name="T40" fmla="*/ 2326 w 3305"/>
                <a:gd name="T41" fmla="*/ 957 h 3307"/>
                <a:gd name="T42" fmla="*/ 2177 w 3305"/>
                <a:gd name="T43" fmla="*/ 627 h 3307"/>
                <a:gd name="T44" fmla="*/ 1926 w 3305"/>
                <a:gd name="T45" fmla="*/ 359 h 3307"/>
                <a:gd name="T46" fmla="*/ 1607 w 3305"/>
                <a:gd name="T47" fmla="*/ 189 h 3307"/>
                <a:gd name="T48" fmla="*/ 1247 w 3305"/>
                <a:gd name="T49" fmla="*/ 129 h 3307"/>
                <a:gd name="T50" fmla="*/ 1513 w 3305"/>
                <a:gd name="T51" fmla="*/ 28 h 3307"/>
                <a:gd name="T52" fmla="*/ 1875 w 3305"/>
                <a:gd name="T53" fmla="*/ 169 h 3307"/>
                <a:gd name="T54" fmla="*/ 2185 w 3305"/>
                <a:gd name="T55" fmla="*/ 425 h 3307"/>
                <a:gd name="T56" fmla="*/ 2396 w 3305"/>
                <a:gd name="T57" fmla="*/ 759 h 3307"/>
                <a:gd name="T58" fmla="*/ 2489 w 3305"/>
                <a:gd name="T59" fmla="*/ 1134 h 3307"/>
                <a:gd name="T60" fmla="*/ 2465 w 3305"/>
                <a:gd name="T61" fmla="*/ 1516 h 3307"/>
                <a:gd name="T62" fmla="*/ 2324 w 3305"/>
                <a:gd name="T63" fmla="*/ 1877 h 3307"/>
                <a:gd name="T64" fmla="*/ 2358 w 3305"/>
                <a:gd name="T65" fmla="*/ 2044 h 3307"/>
                <a:gd name="T66" fmla="*/ 2437 w 3305"/>
                <a:gd name="T67" fmla="*/ 2055 h 3307"/>
                <a:gd name="T68" fmla="*/ 3296 w 3305"/>
                <a:gd name="T69" fmla="*/ 2968 h 3307"/>
                <a:gd name="T70" fmla="*/ 3286 w 3305"/>
                <a:gd name="T71" fmla="*/ 3138 h 3307"/>
                <a:gd name="T72" fmla="*/ 3168 w 3305"/>
                <a:gd name="T73" fmla="*/ 3272 h 3307"/>
                <a:gd name="T74" fmla="*/ 3000 w 3305"/>
                <a:gd name="T75" fmla="*/ 3305 h 3307"/>
                <a:gd name="T76" fmla="*/ 2843 w 3305"/>
                <a:gd name="T77" fmla="*/ 3228 h 3307"/>
                <a:gd name="T78" fmla="*/ 2037 w 3305"/>
                <a:gd name="T79" fmla="*/ 2375 h 3307"/>
                <a:gd name="T80" fmla="*/ 1939 w 3305"/>
                <a:gd name="T81" fmla="*/ 2286 h 3307"/>
                <a:gd name="T82" fmla="*/ 1566 w 3305"/>
                <a:gd name="T83" fmla="*/ 2454 h 3307"/>
                <a:gd name="T84" fmla="*/ 1173 w 3305"/>
                <a:gd name="T85" fmla="*/ 2493 h 3307"/>
                <a:gd name="T86" fmla="*/ 811 w 3305"/>
                <a:gd name="T87" fmla="*/ 2417 h 3307"/>
                <a:gd name="T88" fmla="*/ 482 w 3305"/>
                <a:gd name="T89" fmla="*/ 2234 h 3307"/>
                <a:gd name="T90" fmla="*/ 210 w 3305"/>
                <a:gd name="T91" fmla="*/ 1942 h 3307"/>
                <a:gd name="T92" fmla="*/ 46 w 3305"/>
                <a:gd name="T93" fmla="*/ 1589 h 3307"/>
                <a:gd name="T94" fmla="*/ 0 w 3305"/>
                <a:gd name="T95" fmla="*/ 1209 h 3307"/>
                <a:gd name="T96" fmla="*/ 70 w 3305"/>
                <a:gd name="T97" fmla="*/ 832 h 3307"/>
                <a:gd name="T98" fmla="*/ 257 w 3305"/>
                <a:gd name="T99" fmla="*/ 487 h 3307"/>
                <a:gd name="T100" fmla="*/ 551 w 3305"/>
                <a:gd name="T101" fmla="*/ 211 h 3307"/>
                <a:gd name="T102" fmla="*/ 905 w 3305"/>
                <a:gd name="T103" fmla="*/ 46 h 3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305" h="3307">
                  <a:moveTo>
                    <a:pt x="2391" y="2194"/>
                  </a:moveTo>
                  <a:lnTo>
                    <a:pt x="2192" y="2392"/>
                  </a:lnTo>
                  <a:lnTo>
                    <a:pt x="2935" y="3135"/>
                  </a:lnTo>
                  <a:lnTo>
                    <a:pt x="2955" y="3152"/>
                  </a:lnTo>
                  <a:lnTo>
                    <a:pt x="2976" y="3164"/>
                  </a:lnTo>
                  <a:lnTo>
                    <a:pt x="2999" y="3172"/>
                  </a:lnTo>
                  <a:lnTo>
                    <a:pt x="3023" y="3176"/>
                  </a:lnTo>
                  <a:lnTo>
                    <a:pt x="3047" y="3176"/>
                  </a:lnTo>
                  <a:lnTo>
                    <a:pt x="3070" y="3172"/>
                  </a:lnTo>
                  <a:lnTo>
                    <a:pt x="3093" y="3164"/>
                  </a:lnTo>
                  <a:lnTo>
                    <a:pt x="3114" y="3152"/>
                  </a:lnTo>
                  <a:lnTo>
                    <a:pt x="3134" y="3135"/>
                  </a:lnTo>
                  <a:lnTo>
                    <a:pt x="3150" y="3116"/>
                  </a:lnTo>
                  <a:lnTo>
                    <a:pt x="3162" y="3095"/>
                  </a:lnTo>
                  <a:lnTo>
                    <a:pt x="3170" y="3072"/>
                  </a:lnTo>
                  <a:lnTo>
                    <a:pt x="3174" y="3049"/>
                  </a:lnTo>
                  <a:lnTo>
                    <a:pt x="3174" y="3025"/>
                  </a:lnTo>
                  <a:lnTo>
                    <a:pt x="3170" y="3000"/>
                  </a:lnTo>
                  <a:lnTo>
                    <a:pt x="3162" y="2978"/>
                  </a:lnTo>
                  <a:lnTo>
                    <a:pt x="3150" y="2957"/>
                  </a:lnTo>
                  <a:lnTo>
                    <a:pt x="3134" y="2937"/>
                  </a:lnTo>
                  <a:lnTo>
                    <a:pt x="2391" y="2194"/>
                  </a:lnTo>
                  <a:close/>
                  <a:moveTo>
                    <a:pt x="2150" y="2109"/>
                  </a:moveTo>
                  <a:lnTo>
                    <a:pt x="2129" y="2130"/>
                  </a:lnTo>
                  <a:lnTo>
                    <a:pt x="2108" y="2151"/>
                  </a:lnTo>
                  <a:lnTo>
                    <a:pt x="2178" y="2222"/>
                  </a:lnTo>
                  <a:lnTo>
                    <a:pt x="2220" y="2179"/>
                  </a:lnTo>
                  <a:lnTo>
                    <a:pt x="2150" y="2109"/>
                  </a:lnTo>
                  <a:close/>
                  <a:moveTo>
                    <a:pt x="1247" y="129"/>
                  </a:moveTo>
                  <a:lnTo>
                    <a:pt x="1172" y="132"/>
                  </a:lnTo>
                  <a:lnTo>
                    <a:pt x="1099" y="139"/>
                  </a:lnTo>
                  <a:lnTo>
                    <a:pt x="1027" y="151"/>
                  </a:lnTo>
                  <a:lnTo>
                    <a:pt x="957" y="167"/>
                  </a:lnTo>
                  <a:lnTo>
                    <a:pt x="887" y="189"/>
                  </a:lnTo>
                  <a:lnTo>
                    <a:pt x="818" y="214"/>
                  </a:lnTo>
                  <a:lnTo>
                    <a:pt x="753" y="244"/>
                  </a:lnTo>
                  <a:lnTo>
                    <a:pt x="688" y="278"/>
                  </a:lnTo>
                  <a:lnTo>
                    <a:pt x="627" y="317"/>
                  </a:lnTo>
                  <a:lnTo>
                    <a:pt x="567" y="359"/>
                  </a:lnTo>
                  <a:lnTo>
                    <a:pt x="511" y="407"/>
                  </a:lnTo>
                  <a:lnTo>
                    <a:pt x="457" y="457"/>
                  </a:lnTo>
                  <a:lnTo>
                    <a:pt x="406" y="511"/>
                  </a:lnTo>
                  <a:lnTo>
                    <a:pt x="359" y="568"/>
                  </a:lnTo>
                  <a:lnTo>
                    <a:pt x="316" y="627"/>
                  </a:lnTo>
                  <a:lnTo>
                    <a:pt x="278" y="689"/>
                  </a:lnTo>
                  <a:lnTo>
                    <a:pt x="244" y="753"/>
                  </a:lnTo>
                  <a:lnTo>
                    <a:pt x="214" y="819"/>
                  </a:lnTo>
                  <a:lnTo>
                    <a:pt x="188" y="888"/>
                  </a:lnTo>
                  <a:lnTo>
                    <a:pt x="167" y="957"/>
                  </a:lnTo>
                  <a:lnTo>
                    <a:pt x="150" y="1028"/>
                  </a:lnTo>
                  <a:lnTo>
                    <a:pt x="139" y="1100"/>
                  </a:lnTo>
                  <a:lnTo>
                    <a:pt x="132" y="1173"/>
                  </a:lnTo>
                  <a:lnTo>
                    <a:pt x="129" y="1248"/>
                  </a:lnTo>
                  <a:lnTo>
                    <a:pt x="132" y="1322"/>
                  </a:lnTo>
                  <a:lnTo>
                    <a:pt x="139" y="1395"/>
                  </a:lnTo>
                  <a:lnTo>
                    <a:pt x="150" y="1467"/>
                  </a:lnTo>
                  <a:lnTo>
                    <a:pt x="167" y="1538"/>
                  </a:lnTo>
                  <a:lnTo>
                    <a:pt x="188" y="1608"/>
                  </a:lnTo>
                  <a:lnTo>
                    <a:pt x="214" y="1675"/>
                  </a:lnTo>
                  <a:lnTo>
                    <a:pt x="244" y="1742"/>
                  </a:lnTo>
                  <a:lnTo>
                    <a:pt x="278" y="1805"/>
                  </a:lnTo>
                  <a:lnTo>
                    <a:pt x="316" y="1868"/>
                  </a:lnTo>
                  <a:lnTo>
                    <a:pt x="359" y="1927"/>
                  </a:lnTo>
                  <a:lnTo>
                    <a:pt x="406" y="1984"/>
                  </a:lnTo>
                  <a:lnTo>
                    <a:pt x="457" y="2038"/>
                  </a:lnTo>
                  <a:lnTo>
                    <a:pt x="511" y="2089"/>
                  </a:lnTo>
                  <a:lnTo>
                    <a:pt x="567" y="2136"/>
                  </a:lnTo>
                  <a:lnTo>
                    <a:pt x="627" y="2178"/>
                  </a:lnTo>
                  <a:lnTo>
                    <a:pt x="688" y="2217"/>
                  </a:lnTo>
                  <a:lnTo>
                    <a:pt x="753" y="2251"/>
                  </a:lnTo>
                  <a:lnTo>
                    <a:pt x="818" y="2281"/>
                  </a:lnTo>
                  <a:lnTo>
                    <a:pt x="887" y="2306"/>
                  </a:lnTo>
                  <a:lnTo>
                    <a:pt x="957" y="2328"/>
                  </a:lnTo>
                  <a:lnTo>
                    <a:pt x="1027" y="2344"/>
                  </a:lnTo>
                  <a:lnTo>
                    <a:pt x="1100" y="2356"/>
                  </a:lnTo>
                  <a:lnTo>
                    <a:pt x="1172" y="2363"/>
                  </a:lnTo>
                  <a:lnTo>
                    <a:pt x="1247" y="2366"/>
                  </a:lnTo>
                  <a:lnTo>
                    <a:pt x="1320" y="2363"/>
                  </a:lnTo>
                  <a:lnTo>
                    <a:pt x="1394" y="2356"/>
                  </a:lnTo>
                  <a:lnTo>
                    <a:pt x="1467" y="2344"/>
                  </a:lnTo>
                  <a:lnTo>
                    <a:pt x="1537" y="2328"/>
                  </a:lnTo>
                  <a:lnTo>
                    <a:pt x="1607" y="2306"/>
                  </a:lnTo>
                  <a:lnTo>
                    <a:pt x="1674" y="2281"/>
                  </a:lnTo>
                  <a:lnTo>
                    <a:pt x="1741" y="2251"/>
                  </a:lnTo>
                  <a:lnTo>
                    <a:pt x="1804" y="2217"/>
                  </a:lnTo>
                  <a:lnTo>
                    <a:pt x="1867" y="2178"/>
                  </a:lnTo>
                  <a:lnTo>
                    <a:pt x="1926" y="2136"/>
                  </a:lnTo>
                  <a:lnTo>
                    <a:pt x="1983" y="2089"/>
                  </a:lnTo>
                  <a:lnTo>
                    <a:pt x="2037" y="2038"/>
                  </a:lnTo>
                  <a:lnTo>
                    <a:pt x="2087" y="1984"/>
                  </a:lnTo>
                  <a:lnTo>
                    <a:pt x="2135" y="1927"/>
                  </a:lnTo>
                  <a:lnTo>
                    <a:pt x="2177" y="1868"/>
                  </a:lnTo>
                  <a:lnTo>
                    <a:pt x="2215" y="1805"/>
                  </a:lnTo>
                  <a:lnTo>
                    <a:pt x="2250" y="1742"/>
                  </a:lnTo>
                  <a:lnTo>
                    <a:pt x="2280" y="1675"/>
                  </a:lnTo>
                  <a:lnTo>
                    <a:pt x="2305" y="1608"/>
                  </a:lnTo>
                  <a:lnTo>
                    <a:pt x="2326" y="1538"/>
                  </a:lnTo>
                  <a:lnTo>
                    <a:pt x="2342" y="1467"/>
                  </a:lnTo>
                  <a:lnTo>
                    <a:pt x="2354" y="1395"/>
                  </a:lnTo>
                  <a:lnTo>
                    <a:pt x="2362" y="1322"/>
                  </a:lnTo>
                  <a:lnTo>
                    <a:pt x="2364" y="1248"/>
                  </a:lnTo>
                  <a:lnTo>
                    <a:pt x="2362" y="1173"/>
                  </a:lnTo>
                  <a:lnTo>
                    <a:pt x="2354" y="1100"/>
                  </a:lnTo>
                  <a:lnTo>
                    <a:pt x="2342" y="1028"/>
                  </a:lnTo>
                  <a:lnTo>
                    <a:pt x="2326" y="957"/>
                  </a:lnTo>
                  <a:lnTo>
                    <a:pt x="2305" y="888"/>
                  </a:lnTo>
                  <a:lnTo>
                    <a:pt x="2280" y="819"/>
                  </a:lnTo>
                  <a:lnTo>
                    <a:pt x="2250" y="753"/>
                  </a:lnTo>
                  <a:lnTo>
                    <a:pt x="2215" y="689"/>
                  </a:lnTo>
                  <a:lnTo>
                    <a:pt x="2177" y="627"/>
                  </a:lnTo>
                  <a:lnTo>
                    <a:pt x="2135" y="568"/>
                  </a:lnTo>
                  <a:lnTo>
                    <a:pt x="2087" y="511"/>
                  </a:lnTo>
                  <a:lnTo>
                    <a:pt x="2037" y="457"/>
                  </a:lnTo>
                  <a:lnTo>
                    <a:pt x="1983" y="407"/>
                  </a:lnTo>
                  <a:lnTo>
                    <a:pt x="1926" y="359"/>
                  </a:lnTo>
                  <a:lnTo>
                    <a:pt x="1867" y="317"/>
                  </a:lnTo>
                  <a:lnTo>
                    <a:pt x="1804" y="278"/>
                  </a:lnTo>
                  <a:lnTo>
                    <a:pt x="1741" y="244"/>
                  </a:lnTo>
                  <a:lnTo>
                    <a:pt x="1674" y="214"/>
                  </a:lnTo>
                  <a:lnTo>
                    <a:pt x="1607" y="189"/>
                  </a:lnTo>
                  <a:lnTo>
                    <a:pt x="1537" y="167"/>
                  </a:lnTo>
                  <a:lnTo>
                    <a:pt x="1467" y="151"/>
                  </a:lnTo>
                  <a:lnTo>
                    <a:pt x="1394" y="139"/>
                  </a:lnTo>
                  <a:lnTo>
                    <a:pt x="1320" y="132"/>
                  </a:lnTo>
                  <a:lnTo>
                    <a:pt x="1247" y="129"/>
                  </a:lnTo>
                  <a:close/>
                  <a:moveTo>
                    <a:pt x="1208" y="0"/>
                  </a:moveTo>
                  <a:lnTo>
                    <a:pt x="1285" y="0"/>
                  </a:lnTo>
                  <a:lnTo>
                    <a:pt x="1362" y="5"/>
                  </a:lnTo>
                  <a:lnTo>
                    <a:pt x="1437" y="14"/>
                  </a:lnTo>
                  <a:lnTo>
                    <a:pt x="1513" y="28"/>
                  </a:lnTo>
                  <a:lnTo>
                    <a:pt x="1588" y="46"/>
                  </a:lnTo>
                  <a:lnTo>
                    <a:pt x="1662" y="71"/>
                  </a:lnTo>
                  <a:lnTo>
                    <a:pt x="1735" y="98"/>
                  </a:lnTo>
                  <a:lnTo>
                    <a:pt x="1805" y="131"/>
                  </a:lnTo>
                  <a:lnTo>
                    <a:pt x="1875" y="169"/>
                  </a:lnTo>
                  <a:lnTo>
                    <a:pt x="1941" y="211"/>
                  </a:lnTo>
                  <a:lnTo>
                    <a:pt x="2007" y="257"/>
                  </a:lnTo>
                  <a:lnTo>
                    <a:pt x="2069" y="309"/>
                  </a:lnTo>
                  <a:lnTo>
                    <a:pt x="2129" y="364"/>
                  </a:lnTo>
                  <a:lnTo>
                    <a:pt x="2185" y="425"/>
                  </a:lnTo>
                  <a:lnTo>
                    <a:pt x="2237" y="487"/>
                  </a:lnTo>
                  <a:lnTo>
                    <a:pt x="2283" y="552"/>
                  </a:lnTo>
                  <a:lnTo>
                    <a:pt x="2325" y="619"/>
                  </a:lnTo>
                  <a:lnTo>
                    <a:pt x="2363" y="689"/>
                  </a:lnTo>
                  <a:lnTo>
                    <a:pt x="2396" y="759"/>
                  </a:lnTo>
                  <a:lnTo>
                    <a:pt x="2423" y="832"/>
                  </a:lnTo>
                  <a:lnTo>
                    <a:pt x="2447" y="907"/>
                  </a:lnTo>
                  <a:lnTo>
                    <a:pt x="2465" y="981"/>
                  </a:lnTo>
                  <a:lnTo>
                    <a:pt x="2479" y="1057"/>
                  </a:lnTo>
                  <a:lnTo>
                    <a:pt x="2489" y="1134"/>
                  </a:lnTo>
                  <a:lnTo>
                    <a:pt x="2494" y="1210"/>
                  </a:lnTo>
                  <a:lnTo>
                    <a:pt x="2494" y="1287"/>
                  </a:lnTo>
                  <a:lnTo>
                    <a:pt x="2489" y="1364"/>
                  </a:lnTo>
                  <a:lnTo>
                    <a:pt x="2479" y="1439"/>
                  </a:lnTo>
                  <a:lnTo>
                    <a:pt x="2465" y="1516"/>
                  </a:lnTo>
                  <a:lnTo>
                    <a:pt x="2446" y="1590"/>
                  </a:lnTo>
                  <a:lnTo>
                    <a:pt x="2423" y="1664"/>
                  </a:lnTo>
                  <a:lnTo>
                    <a:pt x="2395" y="1737"/>
                  </a:lnTo>
                  <a:lnTo>
                    <a:pt x="2362" y="1807"/>
                  </a:lnTo>
                  <a:lnTo>
                    <a:pt x="2324" y="1877"/>
                  </a:lnTo>
                  <a:lnTo>
                    <a:pt x="2282" y="1944"/>
                  </a:lnTo>
                  <a:lnTo>
                    <a:pt x="2236" y="2009"/>
                  </a:lnTo>
                  <a:lnTo>
                    <a:pt x="2313" y="2087"/>
                  </a:lnTo>
                  <a:lnTo>
                    <a:pt x="2344" y="2055"/>
                  </a:lnTo>
                  <a:lnTo>
                    <a:pt x="2358" y="2044"/>
                  </a:lnTo>
                  <a:lnTo>
                    <a:pt x="2374" y="2038"/>
                  </a:lnTo>
                  <a:lnTo>
                    <a:pt x="2391" y="2036"/>
                  </a:lnTo>
                  <a:lnTo>
                    <a:pt x="2407" y="2038"/>
                  </a:lnTo>
                  <a:lnTo>
                    <a:pt x="2423" y="2044"/>
                  </a:lnTo>
                  <a:lnTo>
                    <a:pt x="2437" y="2055"/>
                  </a:lnTo>
                  <a:lnTo>
                    <a:pt x="3226" y="2845"/>
                  </a:lnTo>
                  <a:lnTo>
                    <a:pt x="3250" y="2872"/>
                  </a:lnTo>
                  <a:lnTo>
                    <a:pt x="3270" y="2903"/>
                  </a:lnTo>
                  <a:lnTo>
                    <a:pt x="3286" y="2935"/>
                  </a:lnTo>
                  <a:lnTo>
                    <a:pt x="3296" y="2968"/>
                  </a:lnTo>
                  <a:lnTo>
                    <a:pt x="3303" y="3001"/>
                  </a:lnTo>
                  <a:lnTo>
                    <a:pt x="3305" y="3037"/>
                  </a:lnTo>
                  <a:lnTo>
                    <a:pt x="3303" y="3071"/>
                  </a:lnTo>
                  <a:lnTo>
                    <a:pt x="3296" y="3105"/>
                  </a:lnTo>
                  <a:lnTo>
                    <a:pt x="3286" y="3138"/>
                  </a:lnTo>
                  <a:lnTo>
                    <a:pt x="3270" y="3170"/>
                  </a:lnTo>
                  <a:lnTo>
                    <a:pt x="3250" y="3200"/>
                  </a:lnTo>
                  <a:lnTo>
                    <a:pt x="3226" y="3228"/>
                  </a:lnTo>
                  <a:lnTo>
                    <a:pt x="3198" y="3252"/>
                  </a:lnTo>
                  <a:lnTo>
                    <a:pt x="3168" y="3272"/>
                  </a:lnTo>
                  <a:lnTo>
                    <a:pt x="3137" y="3288"/>
                  </a:lnTo>
                  <a:lnTo>
                    <a:pt x="3103" y="3298"/>
                  </a:lnTo>
                  <a:lnTo>
                    <a:pt x="3069" y="3305"/>
                  </a:lnTo>
                  <a:lnTo>
                    <a:pt x="3035" y="3307"/>
                  </a:lnTo>
                  <a:lnTo>
                    <a:pt x="3000" y="3305"/>
                  </a:lnTo>
                  <a:lnTo>
                    <a:pt x="2966" y="3298"/>
                  </a:lnTo>
                  <a:lnTo>
                    <a:pt x="2933" y="3288"/>
                  </a:lnTo>
                  <a:lnTo>
                    <a:pt x="2901" y="3272"/>
                  </a:lnTo>
                  <a:lnTo>
                    <a:pt x="2871" y="3252"/>
                  </a:lnTo>
                  <a:lnTo>
                    <a:pt x="2843" y="3228"/>
                  </a:lnTo>
                  <a:lnTo>
                    <a:pt x="2054" y="2439"/>
                  </a:lnTo>
                  <a:lnTo>
                    <a:pt x="2043" y="2424"/>
                  </a:lnTo>
                  <a:lnTo>
                    <a:pt x="2037" y="2409"/>
                  </a:lnTo>
                  <a:lnTo>
                    <a:pt x="2035" y="2392"/>
                  </a:lnTo>
                  <a:lnTo>
                    <a:pt x="2037" y="2375"/>
                  </a:lnTo>
                  <a:lnTo>
                    <a:pt x="2043" y="2360"/>
                  </a:lnTo>
                  <a:lnTo>
                    <a:pt x="2054" y="2346"/>
                  </a:lnTo>
                  <a:lnTo>
                    <a:pt x="2085" y="2315"/>
                  </a:lnTo>
                  <a:lnTo>
                    <a:pt x="2008" y="2237"/>
                  </a:lnTo>
                  <a:lnTo>
                    <a:pt x="1939" y="2286"/>
                  </a:lnTo>
                  <a:lnTo>
                    <a:pt x="1869" y="2330"/>
                  </a:lnTo>
                  <a:lnTo>
                    <a:pt x="1796" y="2369"/>
                  </a:lnTo>
                  <a:lnTo>
                    <a:pt x="1720" y="2402"/>
                  </a:lnTo>
                  <a:lnTo>
                    <a:pt x="1644" y="2431"/>
                  </a:lnTo>
                  <a:lnTo>
                    <a:pt x="1566" y="2454"/>
                  </a:lnTo>
                  <a:lnTo>
                    <a:pt x="1488" y="2472"/>
                  </a:lnTo>
                  <a:lnTo>
                    <a:pt x="1408" y="2485"/>
                  </a:lnTo>
                  <a:lnTo>
                    <a:pt x="1327" y="2493"/>
                  </a:lnTo>
                  <a:lnTo>
                    <a:pt x="1247" y="2495"/>
                  </a:lnTo>
                  <a:lnTo>
                    <a:pt x="1173" y="2493"/>
                  </a:lnTo>
                  <a:lnTo>
                    <a:pt x="1100" y="2487"/>
                  </a:lnTo>
                  <a:lnTo>
                    <a:pt x="1026" y="2476"/>
                  </a:lnTo>
                  <a:lnTo>
                    <a:pt x="953" y="2461"/>
                  </a:lnTo>
                  <a:lnTo>
                    <a:pt x="882" y="2442"/>
                  </a:lnTo>
                  <a:lnTo>
                    <a:pt x="811" y="2417"/>
                  </a:lnTo>
                  <a:lnTo>
                    <a:pt x="743" y="2389"/>
                  </a:lnTo>
                  <a:lnTo>
                    <a:pt x="674" y="2357"/>
                  </a:lnTo>
                  <a:lnTo>
                    <a:pt x="608" y="2321"/>
                  </a:lnTo>
                  <a:lnTo>
                    <a:pt x="544" y="2279"/>
                  </a:lnTo>
                  <a:lnTo>
                    <a:pt x="482" y="2234"/>
                  </a:lnTo>
                  <a:lnTo>
                    <a:pt x="421" y="2184"/>
                  </a:lnTo>
                  <a:lnTo>
                    <a:pt x="364" y="2130"/>
                  </a:lnTo>
                  <a:lnTo>
                    <a:pt x="308" y="2071"/>
                  </a:lnTo>
                  <a:lnTo>
                    <a:pt x="257" y="2008"/>
                  </a:lnTo>
                  <a:lnTo>
                    <a:pt x="210" y="1942"/>
                  </a:lnTo>
                  <a:lnTo>
                    <a:pt x="168" y="1876"/>
                  </a:lnTo>
                  <a:lnTo>
                    <a:pt x="131" y="1806"/>
                  </a:lnTo>
                  <a:lnTo>
                    <a:pt x="98" y="1736"/>
                  </a:lnTo>
                  <a:lnTo>
                    <a:pt x="70" y="1663"/>
                  </a:lnTo>
                  <a:lnTo>
                    <a:pt x="46" y="1589"/>
                  </a:lnTo>
                  <a:lnTo>
                    <a:pt x="28" y="1515"/>
                  </a:lnTo>
                  <a:lnTo>
                    <a:pt x="14" y="1438"/>
                  </a:lnTo>
                  <a:lnTo>
                    <a:pt x="5" y="1363"/>
                  </a:lnTo>
                  <a:lnTo>
                    <a:pt x="0" y="1286"/>
                  </a:lnTo>
                  <a:lnTo>
                    <a:pt x="0" y="1209"/>
                  </a:lnTo>
                  <a:lnTo>
                    <a:pt x="5" y="1133"/>
                  </a:lnTo>
                  <a:lnTo>
                    <a:pt x="14" y="1056"/>
                  </a:lnTo>
                  <a:lnTo>
                    <a:pt x="28" y="980"/>
                  </a:lnTo>
                  <a:lnTo>
                    <a:pt x="46" y="906"/>
                  </a:lnTo>
                  <a:lnTo>
                    <a:pt x="70" y="832"/>
                  </a:lnTo>
                  <a:lnTo>
                    <a:pt x="98" y="759"/>
                  </a:lnTo>
                  <a:lnTo>
                    <a:pt x="131" y="689"/>
                  </a:lnTo>
                  <a:lnTo>
                    <a:pt x="168" y="619"/>
                  </a:lnTo>
                  <a:lnTo>
                    <a:pt x="210" y="552"/>
                  </a:lnTo>
                  <a:lnTo>
                    <a:pt x="257" y="487"/>
                  </a:lnTo>
                  <a:lnTo>
                    <a:pt x="308" y="425"/>
                  </a:lnTo>
                  <a:lnTo>
                    <a:pt x="364" y="364"/>
                  </a:lnTo>
                  <a:lnTo>
                    <a:pt x="424" y="309"/>
                  </a:lnTo>
                  <a:lnTo>
                    <a:pt x="487" y="257"/>
                  </a:lnTo>
                  <a:lnTo>
                    <a:pt x="551" y="211"/>
                  </a:lnTo>
                  <a:lnTo>
                    <a:pt x="619" y="169"/>
                  </a:lnTo>
                  <a:lnTo>
                    <a:pt x="688" y="131"/>
                  </a:lnTo>
                  <a:lnTo>
                    <a:pt x="759" y="98"/>
                  </a:lnTo>
                  <a:lnTo>
                    <a:pt x="832" y="71"/>
                  </a:lnTo>
                  <a:lnTo>
                    <a:pt x="905" y="46"/>
                  </a:lnTo>
                  <a:lnTo>
                    <a:pt x="980" y="28"/>
                  </a:lnTo>
                  <a:lnTo>
                    <a:pt x="1055" y="14"/>
                  </a:lnTo>
                  <a:lnTo>
                    <a:pt x="1132" y="5"/>
                  </a:lnTo>
                  <a:lnTo>
                    <a:pt x="12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99" name="Group 598"/>
          <p:cNvGrpSpPr/>
          <p:nvPr/>
        </p:nvGrpSpPr>
        <p:grpSpPr>
          <a:xfrm>
            <a:off x="2689424" y="4829776"/>
            <a:ext cx="325643" cy="299466"/>
            <a:chOff x="1758950" y="2132013"/>
            <a:chExt cx="493713" cy="4540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14" name="Freeform 132"/>
            <p:cNvSpPr>
              <a:spLocks/>
            </p:cNvSpPr>
            <p:nvPr/>
          </p:nvSpPr>
          <p:spPr bwMode="auto">
            <a:xfrm>
              <a:off x="1893888" y="2260600"/>
              <a:ext cx="150813" cy="325438"/>
            </a:xfrm>
            <a:custGeom>
              <a:avLst/>
              <a:gdLst>
                <a:gd name="T0" fmla="*/ 526 w 1052"/>
                <a:gd name="T1" fmla="*/ 0 h 2255"/>
                <a:gd name="T2" fmla="*/ 546 w 1052"/>
                <a:gd name="T3" fmla="*/ 3 h 2255"/>
                <a:gd name="T4" fmla="*/ 565 w 1052"/>
                <a:gd name="T5" fmla="*/ 9 h 2255"/>
                <a:gd name="T6" fmla="*/ 580 w 1052"/>
                <a:gd name="T7" fmla="*/ 20 h 2255"/>
                <a:gd name="T8" fmla="*/ 594 w 1052"/>
                <a:gd name="T9" fmla="*/ 34 h 2255"/>
                <a:gd name="T10" fmla="*/ 1037 w 1052"/>
                <a:gd name="T11" fmla="*/ 638 h 2255"/>
                <a:gd name="T12" fmla="*/ 1046 w 1052"/>
                <a:gd name="T13" fmla="*/ 654 h 2255"/>
                <a:gd name="T14" fmla="*/ 1051 w 1052"/>
                <a:gd name="T15" fmla="*/ 671 h 2255"/>
                <a:gd name="T16" fmla="*/ 1052 w 1052"/>
                <a:gd name="T17" fmla="*/ 689 h 2255"/>
                <a:gd name="T18" fmla="*/ 1050 w 1052"/>
                <a:gd name="T19" fmla="*/ 708 h 2255"/>
                <a:gd name="T20" fmla="*/ 1044 w 1052"/>
                <a:gd name="T21" fmla="*/ 724 h 2255"/>
                <a:gd name="T22" fmla="*/ 1034 w 1052"/>
                <a:gd name="T23" fmla="*/ 740 h 2255"/>
                <a:gd name="T24" fmla="*/ 1020 w 1052"/>
                <a:gd name="T25" fmla="*/ 752 h 2255"/>
                <a:gd name="T26" fmla="*/ 1006 w 1052"/>
                <a:gd name="T27" fmla="*/ 762 h 2255"/>
                <a:gd name="T28" fmla="*/ 988 w 1052"/>
                <a:gd name="T29" fmla="*/ 768 h 2255"/>
                <a:gd name="T30" fmla="*/ 969 w 1052"/>
                <a:gd name="T31" fmla="*/ 770 h 2255"/>
                <a:gd name="T32" fmla="*/ 787 w 1052"/>
                <a:gd name="T33" fmla="*/ 770 h 2255"/>
                <a:gd name="T34" fmla="*/ 787 w 1052"/>
                <a:gd name="T35" fmla="*/ 2172 h 2255"/>
                <a:gd name="T36" fmla="*/ 784 w 1052"/>
                <a:gd name="T37" fmla="*/ 2195 h 2255"/>
                <a:gd name="T38" fmla="*/ 776 w 1052"/>
                <a:gd name="T39" fmla="*/ 2215 h 2255"/>
                <a:gd name="T40" fmla="*/ 763 w 1052"/>
                <a:gd name="T41" fmla="*/ 2232 h 2255"/>
                <a:gd name="T42" fmla="*/ 746 w 1052"/>
                <a:gd name="T43" fmla="*/ 2244 h 2255"/>
                <a:gd name="T44" fmla="*/ 726 w 1052"/>
                <a:gd name="T45" fmla="*/ 2252 h 2255"/>
                <a:gd name="T46" fmla="*/ 704 w 1052"/>
                <a:gd name="T47" fmla="*/ 2255 h 2255"/>
                <a:gd name="T48" fmla="*/ 349 w 1052"/>
                <a:gd name="T49" fmla="*/ 2255 h 2255"/>
                <a:gd name="T50" fmla="*/ 326 w 1052"/>
                <a:gd name="T51" fmla="*/ 2252 h 2255"/>
                <a:gd name="T52" fmla="*/ 307 w 1052"/>
                <a:gd name="T53" fmla="*/ 2244 h 2255"/>
                <a:gd name="T54" fmla="*/ 290 w 1052"/>
                <a:gd name="T55" fmla="*/ 2232 h 2255"/>
                <a:gd name="T56" fmla="*/ 277 w 1052"/>
                <a:gd name="T57" fmla="*/ 2215 h 2255"/>
                <a:gd name="T58" fmla="*/ 268 w 1052"/>
                <a:gd name="T59" fmla="*/ 2195 h 2255"/>
                <a:gd name="T60" fmla="*/ 265 w 1052"/>
                <a:gd name="T61" fmla="*/ 2172 h 2255"/>
                <a:gd name="T62" fmla="*/ 265 w 1052"/>
                <a:gd name="T63" fmla="*/ 770 h 2255"/>
                <a:gd name="T64" fmla="*/ 83 w 1052"/>
                <a:gd name="T65" fmla="*/ 770 h 2255"/>
                <a:gd name="T66" fmla="*/ 65 w 1052"/>
                <a:gd name="T67" fmla="*/ 768 h 2255"/>
                <a:gd name="T68" fmla="*/ 48 w 1052"/>
                <a:gd name="T69" fmla="*/ 762 h 2255"/>
                <a:gd name="T70" fmla="*/ 32 w 1052"/>
                <a:gd name="T71" fmla="*/ 752 h 2255"/>
                <a:gd name="T72" fmla="*/ 20 w 1052"/>
                <a:gd name="T73" fmla="*/ 740 h 2255"/>
                <a:gd name="T74" fmla="*/ 9 w 1052"/>
                <a:gd name="T75" fmla="*/ 724 h 2255"/>
                <a:gd name="T76" fmla="*/ 3 w 1052"/>
                <a:gd name="T77" fmla="*/ 708 h 2255"/>
                <a:gd name="T78" fmla="*/ 0 w 1052"/>
                <a:gd name="T79" fmla="*/ 689 h 2255"/>
                <a:gd name="T80" fmla="*/ 2 w 1052"/>
                <a:gd name="T81" fmla="*/ 671 h 2255"/>
                <a:gd name="T82" fmla="*/ 7 w 1052"/>
                <a:gd name="T83" fmla="*/ 654 h 2255"/>
                <a:gd name="T84" fmla="*/ 17 w 1052"/>
                <a:gd name="T85" fmla="*/ 638 h 2255"/>
                <a:gd name="T86" fmla="*/ 460 w 1052"/>
                <a:gd name="T87" fmla="*/ 34 h 2255"/>
                <a:gd name="T88" fmla="*/ 473 w 1052"/>
                <a:gd name="T89" fmla="*/ 20 h 2255"/>
                <a:gd name="T90" fmla="*/ 489 w 1052"/>
                <a:gd name="T91" fmla="*/ 9 h 2255"/>
                <a:gd name="T92" fmla="*/ 507 w 1052"/>
                <a:gd name="T93" fmla="*/ 3 h 2255"/>
                <a:gd name="T94" fmla="*/ 526 w 1052"/>
                <a:gd name="T95" fmla="*/ 0 h 2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52" h="2255">
                  <a:moveTo>
                    <a:pt x="526" y="0"/>
                  </a:moveTo>
                  <a:lnTo>
                    <a:pt x="546" y="3"/>
                  </a:lnTo>
                  <a:lnTo>
                    <a:pt x="565" y="9"/>
                  </a:lnTo>
                  <a:lnTo>
                    <a:pt x="580" y="20"/>
                  </a:lnTo>
                  <a:lnTo>
                    <a:pt x="594" y="34"/>
                  </a:lnTo>
                  <a:lnTo>
                    <a:pt x="1037" y="638"/>
                  </a:lnTo>
                  <a:lnTo>
                    <a:pt x="1046" y="654"/>
                  </a:lnTo>
                  <a:lnTo>
                    <a:pt x="1051" y="671"/>
                  </a:lnTo>
                  <a:lnTo>
                    <a:pt x="1052" y="689"/>
                  </a:lnTo>
                  <a:lnTo>
                    <a:pt x="1050" y="708"/>
                  </a:lnTo>
                  <a:lnTo>
                    <a:pt x="1044" y="724"/>
                  </a:lnTo>
                  <a:lnTo>
                    <a:pt x="1034" y="740"/>
                  </a:lnTo>
                  <a:lnTo>
                    <a:pt x="1020" y="752"/>
                  </a:lnTo>
                  <a:lnTo>
                    <a:pt x="1006" y="762"/>
                  </a:lnTo>
                  <a:lnTo>
                    <a:pt x="988" y="768"/>
                  </a:lnTo>
                  <a:lnTo>
                    <a:pt x="969" y="770"/>
                  </a:lnTo>
                  <a:lnTo>
                    <a:pt x="787" y="770"/>
                  </a:lnTo>
                  <a:lnTo>
                    <a:pt x="787" y="2172"/>
                  </a:lnTo>
                  <a:lnTo>
                    <a:pt x="784" y="2195"/>
                  </a:lnTo>
                  <a:lnTo>
                    <a:pt x="776" y="2215"/>
                  </a:lnTo>
                  <a:lnTo>
                    <a:pt x="763" y="2232"/>
                  </a:lnTo>
                  <a:lnTo>
                    <a:pt x="746" y="2244"/>
                  </a:lnTo>
                  <a:lnTo>
                    <a:pt x="726" y="2252"/>
                  </a:lnTo>
                  <a:lnTo>
                    <a:pt x="704" y="2255"/>
                  </a:lnTo>
                  <a:lnTo>
                    <a:pt x="349" y="2255"/>
                  </a:lnTo>
                  <a:lnTo>
                    <a:pt x="326" y="2252"/>
                  </a:lnTo>
                  <a:lnTo>
                    <a:pt x="307" y="2244"/>
                  </a:lnTo>
                  <a:lnTo>
                    <a:pt x="290" y="2232"/>
                  </a:lnTo>
                  <a:lnTo>
                    <a:pt x="277" y="2215"/>
                  </a:lnTo>
                  <a:lnTo>
                    <a:pt x="268" y="2195"/>
                  </a:lnTo>
                  <a:lnTo>
                    <a:pt x="265" y="2172"/>
                  </a:lnTo>
                  <a:lnTo>
                    <a:pt x="265" y="770"/>
                  </a:lnTo>
                  <a:lnTo>
                    <a:pt x="83" y="770"/>
                  </a:lnTo>
                  <a:lnTo>
                    <a:pt x="65" y="768"/>
                  </a:lnTo>
                  <a:lnTo>
                    <a:pt x="48" y="762"/>
                  </a:lnTo>
                  <a:lnTo>
                    <a:pt x="32" y="752"/>
                  </a:lnTo>
                  <a:lnTo>
                    <a:pt x="20" y="740"/>
                  </a:lnTo>
                  <a:lnTo>
                    <a:pt x="9" y="724"/>
                  </a:lnTo>
                  <a:lnTo>
                    <a:pt x="3" y="708"/>
                  </a:lnTo>
                  <a:lnTo>
                    <a:pt x="0" y="689"/>
                  </a:lnTo>
                  <a:lnTo>
                    <a:pt x="2" y="671"/>
                  </a:lnTo>
                  <a:lnTo>
                    <a:pt x="7" y="654"/>
                  </a:lnTo>
                  <a:lnTo>
                    <a:pt x="17" y="638"/>
                  </a:lnTo>
                  <a:lnTo>
                    <a:pt x="460" y="34"/>
                  </a:lnTo>
                  <a:lnTo>
                    <a:pt x="473" y="20"/>
                  </a:lnTo>
                  <a:lnTo>
                    <a:pt x="489" y="9"/>
                  </a:lnTo>
                  <a:lnTo>
                    <a:pt x="507" y="3"/>
                  </a:lnTo>
                  <a:lnTo>
                    <a:pt x="5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5" name="Freeform 133"/>
            <p:cNvSpPr>
              <a:spLocks/>
            </p:cNvSpPr>
            <p:nvPr/>
          </p:nvSpPr>
          <p:spPr bwMode="auto">
            <a:xfrm>
              <a:off x="1758950" y="2332038"/>
              <a:ext cx="152400" cy="254000"/>
            </a:xfrm>
            <a:custGeom>
              <a:avLst/>
              <a:gdLst>
                <a:gd name="T0" fmla="*/ 526 w 1052"/>
                <a:gd name="T1" fmla="*/ 0 h 1761"/>
                <a:gd name="T2" fmla="*/ 546 w 1052"/>
                <a:gd name="T3" fmla="*/ 2 h 1761"/>
                <a:gd name="T4" fmla="*/ 564 w 1052"/>
                <a:gd name="T5" fmla="*/ 9 h 1761"/>
                <a:gd name="T6" fmla="*/ 580 w 1052"/>
                <a:gd name="T7" fmla="*/ 20 h 1761"/>
                <a:gd name="T8" fmla="*/ 594 w 1052"/>
                <a:gd name="T9" fmla="*/ 34 h 1761"/>
                <a:gd name="T10" fmla="*/ 1037 w 1052"/>
                <a:gd name="T11" fmla="*/ 638 h 1761"/>
                <a:gd name="T12" fmla="*/ 1046 w 1052"/>
                <a:gd name="T13" fmla="*/ 653 h 1761"/>
                <a:gd name="T14" fmla="*/ 1051 w 1052"/>
                <a:gd name="T15" fmla="*/ 671 h 1761"/>
                <a:gd name="T16" fmla="*/ 1052 w 1052"/>
                <a:gd name="T17" fmla="*/ 690 h 1761"/>
                <a:gd name="T18" fmla="*/ 1050 w 1052"/>
                <a:gd name="T19" fmla="*/ 707 h 1761"/>
                <a:gd name="T20" fmla="*/ 1043 w 1052"/>
                <a:gd name="T21" fmla="*/ 725 h 1761"/>
                <a:gd name="T22" fmla="*/ 1034 w 1052"/>
                <a:gd name="T23" fmla="*/ 739 h 1761"/>
                <a:gd name="T24" fmla="*/ 1020 w 1052"/>
                <a:gd name="T25" fmla="*/ 753 h 1761"/>
                <a:gd name="T26" fmla="*/ 1005 w 1052"/>
                <a:gd name="T27" fmla="*/ 762 h 1761"/>
                <a:gd name="T28" fmla="*/ 988 w 1052"/>
                <a:gd name="T29" fmla="*/ 767 h 1761"/>
                <a:gd name="T30" fmla="*/ 969 w 1052"/>
                <a:gd name="T31" fmla="*/ 770 h 1761"/>
                <a:gd name="T32" fmla="*/ 787 w 1052"/>
                <a:gd name="T33" fmla="*/ 770 h 1761"/>
                <a:gd name="T34" fmla="*/ 787 w 1052"/>
                <a:gd name="T35" fmla="*/ 1678 h 1761"/>
                <a:gd name="T36" fmla="*/ 784 w 1052"/>
                <a:gd name="T37" fmla="*/ 1701 h 1761"/>
                <a:gd name="T38" fmla="*/ 776 w 1052"/>
                <a:gd name="T39" fmla="*/ 1721 h 1761"/>
                <a:gd name="T40" fmla="*/ 762 w 1052"/>
                <a:gd name="T41" fmla="*/ 1738 h 1761"/>
                <a:gd name="T42" fmla="*/ 746 w 1052"/>
                <a:gd name="T43" fmla="*/ 1750 h 1761"/>
                <a:gd name="T44" fmla="*/ 726 w 1052"/>
                <a:gd name="T45" fmla="*/ 1758 h 1761"/>
                <a:gd name="T46" fmla="*/ 704 w 1052"/>
                <a:gd name="T47" fmla="*/ 1761 h 1761"/>
                <a:gd name="T48" fmla="*/ 348 w 1052"/>
                <a:gd name="T49" fmla="*/ 1761 h 1761"/>
                <a:gd name="T50" fmla="*/ 327 w 1052"/>
                <a:gd name="T51" fmla="*/ 1758 h 1761"/>
                <a:gd name="T52" fmla="*/ 307 w 1052"/>
                <a:gd name="T53" fmla="*/ 1750 h 1761"/>
                <a:gd name="T54" fmla="*/ 290 w 1052"/>
                <a:gd name="T55" fmla="*/ 1738 h 1761"/>
                <a:gd name="T56" fmla="*/ 277 w 1052"/>
                <a:gd name="T57" fmla="*/ 1721 h 1761"/>
                <a:gd name="T58" fmla="*/ 268 w 1052"/>
                <a:gd name="T59" fmla="*/ 1701 h 1761"/>
                <a:gd name="T60" fmla="*/ 265 w 1052"/>
                <a:gd name="T61" fmla="*/ 1678 h 1761"/>
                <a:gd name="T62" fmla="*/ 265 w 1052"/>
                <a:gd name="T63" fmla="*/ 770 h 1761"/>
                <a:gd name="T64" fmla="*/ 83 w 1052"/>
                <a:gd name="T65" fmla="*/ 770 h 1761"/>
                <a:gd name="T66" fmla="*/ 64 w 1052"/>
                <a:gd name="T67" fmla="*/ 767 h 1761"/>
                <a:gd name="T68" fmla="*/ 48 w 1052"/>
                <a:gd name="T69" fmla="*/ 762 h 1761"/>
                <a:gd name="T70" fmla="*/ 32 w 1052"/>
                <a:gd name="T71" fmla="*/ 753 h 1761"/>
                <a:gd name="T72" fmla="*/ 19 w 1052"/>
                <a:gd name="T73" fmla="*/ 739 h 1761"/>
                <a:gd name="T74" fmla="*/ 9 w 1052"/>
                <a:gd name="T75" fmla="*/ 725 h 1761"/>
                <a:gd name="T76" fmla="*/ 2 w 1052"/>
                <a:gd name="T77" fmla="*/ 707 h 1761"/>
                <a:gd name="T78" fmla="*/ 0 w 1052"/>
                <a:gd name="T79" fmla="*/ 690 h 1761"/>
                <a:gd name="T80" fmla="*/ 1 w 1052"/>
                <a:gd name="T81" fmla="*/ 671 h 1761"/>
                <a:gd name="T82" fmla="*/ 7 w 1052"/>
                <a:gd name="T83" fmla="*/ 653 h 1761"/>
                <a:gd name="T84" fmla="*/ 16 w 1052"/>
                <a:gd name="T85" fmla="*/ 638 h 1761"/>
                <a:gd name="T86" fmla="*/ 459 w 1052"/>
                <a:gd name="T87" fmla="*/ 34 h 1761"/>
                <a:gd name="T88" fmla="*/ 472 w 1052"/>
                <a:gd name="T89" fmla="*/ 20 h 1761"/>
                <a:gd name="T90" fmla="*/ 489 w 1052"/>
                <a:gd name="T91" fmla="*/ 9 h 1761"/>
                <a:gd name="T92" fmla="*/ 506 w 1052"/>
                <a:gd name="T93" fmla="*/ 2 h 1761"/>
                <a:gd name="T94" fmla="*/ 526 w 1052"/>
                <a:gd name="T95" fmla="*/ 0 h 1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52" h="1761">
                  <a:moveTo>
                    <a:pt x="526" y="0"/>
                  </a:moveTo>
                  <a:lnTo>
                    <a:pt x="546" y="2"/>
                  </a:lnTo>
                  <a:lnTo>
                    <a:pt x="564" y="9"/>
                  </a:lnTo>
                  <a:lnTo>
                    <a:pt x="580" y="20"/>
                  </a:lnTo>
                  <a:lnTo>
                    <a:pt x="594" y="34"/>
                  </a:lnTo>
                  <a:lnTo>
                    <a:pt x="1037" y="638"/>
                  </a:lnTo>
                  <a:lnTo>
                    <a:pt x="1046" y="653"/>
                  </a:lnTo>
                  <a:lnTo>
                    <a:pt x="1051" y="671"/>
                  </a:lnTo>
                  <a:lnTo>
                    <a:pt x="1052" y="690"/>
                  </a:lnTo>
                  <a:lnTo>
                    <a:pt x="1050" y="707"/>
                  </a:lnTo>
                  <a:lnTo>
                    <a:pt x="1043" y="725"/>
                  </a:lnTo>
                  <a:lnTo>
                    <a:pt x="1034" y="739"/>
                  </a:lnTo>
                  <a:lnTo>
                    <a:pt x="1020" y="753"/>
                  </a:lnTo>
                  <a:lnTo>
                    <a:pt x="1005" y="762"/>
                  </a:lnTo>
                  <a:lnTo>
                    <a:pt x="988" y="767"/>
                  </a:lnTo>
                  <a:lnTo>
                    <a:pt x="969" y="770"/>
                  </a:lnTo>
                  <a:lnTo>
                    <a:pt x="787" y="770"/>
                  </a:lnTo>
                  <a:lnTo>
                    <a:pt x="787" y="1678"/>
                  </a:lnTo>
                  <a:lnTo>
                    <a:pt x="784" y="1701"/>
                  </a:lnTo>
                  <a:lnTo>
                    <a:pt x="776" y="1721"/>
                  </a:lnTo>
                  <a:lnTo>
                    <a:pt x="762" y="1738"/>
                  </a:lnTo>
                  <a:lnTo>
                    <a:pt x="746" y="1750"/>
                  </a:lnTo>
                  <a:lnTo>
                    <a:pt x="726" y="1758"/>
                  </a:lnTo>
                  <a:lnTo>
                    <a:pt x="704" y="1761"/>
                  </a:lnTo>
                  <a:lnTo>
                    <a:pt x="348" y="1761"/>
                  </a:lnTo>
                  <a:lnTo>
                    <a:pt x="327" y="1758"/>
                  </a:lnTo>
                  <a:lnTo>
                    <a:pt x="307" y="1750"/>
                  </a:lnTo>
                  <a:lnTo>
                    <a:pt x="290" y="1738"/>
                  </a:lnTo>
                  <a:lnTo>
                    <a:pt x="277" y="1721"/>
                  </a:lnTo>
                  <a:lnTo>
                    <a:pt x="268" y="1701"/>
                  </a:lnTo>
                  <a:lnTo>
                    <a:pt x="265" y="1678"/>
                  </a:lnTo>
                  <a:lnTo>
                    <a:pt x="265" y="770"/>
                  </a:lnTo>
                  <a:lnTo>
                    <a:pt x="83" y="770"/>
                  </a:lnTo>
                  <a:lnTo>
                    <a:pt x="64" y="767"/>
                  </a:lnTo>
                  <a:lnTo>
                    <a:pt x="48" y="762"/>
                  </a:lnTo>
                  <a:lnTo>
                    <a:pt x="32" y="753"/>
                  </a:lnTo>
                  <a:lnTo>
                    <a:pt x="19" y="739"/>
                  </a:lnTo>
                  <a:lnTo>
                    <a:pt x="9" y="725"/>
                  </a:lnTo>
                  <a:lnTo>
                    <a:pt x="2" y="707"/>
                  </a:lnTo>
                  <a:lnTo>
                    <a:pt x="0" y="690"/>
                  </a:lnTo>
                  <a:lnTo>
                    <a:pt x="1" y="671"/>
                  </a:lnTo>
                  <a:lnTo>
                    <a:pt x="7" y="653"/>
                  </a:lnTo>
                  <a:lnTo>
                    <a:pt x="16" y="638"/>
                  </a:lnTo>
                  <a:lnTo>
                    <a:pt x="459" y="34"/>
                  </a:lnTo>
                  <a:lnTo>
                    <a:pt x="472" y="20"/>
                  </a:lnTo>
                  <a:lnTo>
                    <a:pt x="489" y="9"/>
                  </a:lnTo>
                  <a:lnTo>
                    <a:pt x="506" y="2"/>
                  </a:lnTo>
                  <a:lnTo>
                    <a:pt x="5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6" name="Freeform 134"/>
            <p:cNvSpPr>
              <a:spLocks/>
            </p:cNvSpPr>
            <p:nvPr/>
          </p:nvSpPr>
          <p:spPr bwMode="auto">
            <a:xfrm>
              <a:off x="2109788" y="2132013"/>
              <a:ext cx="106363" cy="106363"/>
            </a:xfrm>
            <a:custGeom>
              <a:avLst/>
              <a:gdLst>
                <a:gd name="T0" fmla="*/ 367 w 735"/>
                <a:gd name="T1" fmla="*/ 0 h 735"/>
                <a:gd name="T2" fmla="*/ 413 w 735"/>
                <a:gd name="T3" fmla="*/ 3 h 735"/>
                <a:gd name="T4" fmla="*/ 457 w 735"/>
                <a:gd name="T5" fmla="*/ 12 h 735"/>
                <a:gd name="T6" fmla="*/ 500 w 735"/>
                <a:gd name="T7" fmla="*/ 25 h 735"/>
                <a:gd name="T8" fmla="*/ 539 w 735"/>
                <a:gd name="T9" fmla="*/ 43 h 735"/>
                <a:gd name="T10" fmla="*/ 577 w 735"/>
                <a:gd name="T11" fmla="*/ 66 h 735"/>
                <a:gd name="T12" fmla="*/ 611 w 735"/>
                <a:gd name="T13" fmla="*/ 93 h 735"/>
                <a:gd name="T14" fmla="*/ 641 w 735"/>
                <a:gd name="T15" fmla="*/ 124 h 735"/>
                <a:gd name="T16" fmla="*/ 668 w 735"/>
                <a:gd name="T17" fmla="*/ 157 h 735"/>
                <a:gd name="T18" fmla="*/ 691 w 735"/>
                <a:gd name="T19" fmla="*/ 195 h 735"/>
                <a:gd name="T20" fmla="*/ 710 w 735"/>
                <a:gd name="T21" fmla="*/ 235 h 735"/>
                <a:gd name="T22" fmla="*/ 723 w 735"/>
                <a:gd name="T23" fmla="*/ 277 h 735"/>
                <a:gd name="T24" fmla="*/ 732 w 735"/>
                <a:gd name="T25" fmla="*/ 321 h 735"/>
                <a:gd name="T26" fmla="*/ 735 w 735"/>
                <a:gd name="T27" fmla="*/ 367 h 735"/>
                <a:gd name="T28" fmla="*/ 732 w 735"/>
                <a:gd name="T29" fmla="*/ 413 h 735"/>
                <a:gd name="T30" fmla="*/ 723 w 735"/>
                <a:gd name="T31" fmla="*/ 457 h 735"/>
                <a:gd name="T32" fmla="*/ 710 w 735"/>
                <a:gd name="T33" fmla="*/ 500 h 735"/>
                <a:gd name="T34" fmla="*/ 691 w 735"/>
                <a:gd name="T35" fmla="*/ 539 h 735"/>
                <a:gd name="T36" fmla="*/ 668 w 735"/>
                <a:gd name="T37" fmla="*/ 577 h 735"/>
                <a:gd name="T38" fmla="*/ 641 w 735"/>
                <a:gd name="T39" fmla="*/ 611 h 735"/>
                <a:gd name="T40" fmla="*/ 611 w 735"/>
                <a:gd name="T41" fmla="*/ 641 h 735"/>
                <a:gd name="T42" fmla="*/ 577 w 735"/>
                <a:gd name="T43" fmla="*/ 668 h 735"/>
                <a:gd name="T44" fmla="*/ 539 w 735"/>
                <a:gd name="T45" fmla="*/ 691 h 735"/>
                <a:gd name="T46" fmla="*/ 500 w 735"/>
                <a:gd name="T47" fmla="*/ 710 h 735"/>
                <a:gd name="T48" fmla="*/ 457 w 735"/>
                <a:gd name="T49" fmla="*/ 723 h 735"/>
                <a:gd name="T50" fmla="*/ 413 w 735"/>
                <a:gd name="T51" fmla="*/ 732 h 735"/>
                <a:gd name="T52" fmla="*/ 367 w 735"/>
                <a:gd name="T53" fmla="*/ 735 h 735"/>
                <a:gd name="T54" fmla="*/ 321 w 735"/>
                <a:gd name="T55" fmla="*/ 732 h 735"/>
                <a:gd name="T56" fmla="*/ 276 w 735"/>
                <a:gd name="T57" fmla="*/ 723 h 735"/>
                <a:gd name="T58" fmla="*/ 235 w 735"/>
                <a:gd name="T59" fmla="*/ 710 h 735"/>
                <a:gd name="T60" fmla="*/ 194 w 735"/>
                <a:gd name="T61" fmla="*/ 691 h 735"/>
                <a:gd name="T62" fmla="*/ 158 w 735"/>
                <a:gd name="T63" fmla="*/ 668 h 735"/>
                <a:gd name="T64" fmla="*/ 123 w 735"/>
                <a:gd name="T65" fmla="*/ 641 h 735"/>
                <a:gd name="T66" fmla="*/ 92 w 735"/>
                <a:gd name="T67" fmla="*/ 611 h 735"/>
                <a:gd name="T68" fmla="*/ 65 w 735"/>
                <a:gd name="T69" fmla="*/ 577 h 735"/>
                <a:gd name="T70" fmla="*/ 42 w 735"/>
                <a:gd name="T71" fmla="*/ 539 h 735"/>
                <a:gd name="T72" fmla="*/ 25 w 735"/>
                <a:gd name="T73" fmla="*/ 500 h 735"/>
                <a:gd name="T74" fmla="*/ 11 w 735"/>
                <a:gd name="T75" fmla="*/ 457 h 735"/>
                <a:gd name="T76" fmla="*/ 3 w 735"/>
                <a:gd name="T77" fmla="*/ 413 h 735"/>
                <a:gd name="T78" fmla="*/ 0 w 735"/>
                <a:gd name="T79" fmla="*/ 367 h 735"/>
                <a:gd name="T80" fmla="*/ 3 w 735"/>
                <a:gd name="T81" fmla="*/ 321 h 735"/>
                <a:gd name="T82" fmla="*/ 11 w 735"/>
                <a:gd name="T83" fmla="*/ 277 h 735"/>
                <a:gd name="T84" fmla="*/ 25 w 735"/>
                <a:gd name="T85" fmla="*/ 235 h 735"/>
                <a:gd name="T86" fmla="*/ 42 w 735"/>
                <a:gd name="T87" fmla="*/ 195 h 735"/>
                <a:gd name="T88" fmla="*/ 65 w 735"/>
                <a:gd name="T89" fmla="*/ 157 h 735"/>
                <a:gd name="T90" fmla="*/ 92 w 735"/>
                <a:gd name="T91" fmla="*/ 124 h 735"/>
                <a:gd name="T92" fmla="*/ 123 w 735"/>
                <a:gd name="T93" fmla="*/ 93 h 735"/>
                <a:gd name="T94" fmla="*/ 158 w 735"/>
                <a:gd name="T95" fmla="*/ 66 h 735"/>
                <a:gd name="T96" fmla="*/ 194 w 735"/>
                <a:gd name="T97" fmla="*/ 43 h 735"/>
                <a:gd name="T98" fmla="*/ 235 w 735"/>
                <a:gd name="T99" fmla="*/ 25 h 735"/>
                <a:gd name="T100" fmla="*/ 276 w 735"/>
                <a:gd name="T101" fmla="*/ 12 h 735"/>
                <a:gd name="T102" fmla="*/ 321 w 735"/>
                <a:gd name="T103" fmla="*/ 3 h 735"/>
                <a:gd name="T104" fmla="*/ 367 w 735"/>
                <a:gd name="T105" fmla="*/ 0 h 7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35" h="735">
                  <a:moveTo>
                    <a:pt x="367" y="0"/>
                  </a:moveTo>
                  <a:lnTo>
                    <a:pt x="413" y="3"/>
                  </a:lnTo>
                  <a:lnTo>
                    <a:pt x="457" y="12"/>
                  </a:lnTo>
                  <a:lnTo>
                    <a:pt x="500" y="25"/>
                  </a:lnTo>
                  <a:lnTo>
                    <a:pt x="539" y="43"/>
                  </a:lnTo>
                  <a:lnTo>
                    <a:pt x="577" y="66"/>
                  </a:lnTo>
                  <a:lnTo>
                    <a:pt x="611" y="93"/>
                  </a:lnTo>
                  <a:lnTo>
                    <a:pt x="641" y="124"/>
                  </a:lnTo>
                  <a:lnTo>
                    <a:pt x="668" y="157"/>
                  </a:lnTo>
                  <a:lnTo>
                    <a:pt x="691" y="195"/>
                  </a:lnTo>
                  <a:lnTo>
                    <a:pt x="710" y="235"/>
                  </a:lnTo>
                  <a:lnTo>
                    <a:pt x="723" y="277"/>
                  </a:lnTo>
                  <a:lnTo>
                    <a:pt x="732" y="321"/>
                  </a:lnTo>
                  <a:lnTo>
                    <a:pt x="735" y="367"/>
                  </a:lnTo>
                  <a:lnTo>
                    <a:pt x="732" y="413"/>
                  </a:lnTo>
                  <a:lnTo>
                    <a:pt x="723" y="457"/>
                  </a:lnTo>
                  <a:lnTo>
                    <a:pt x="710" y="500"/>
                  </a:lnTo>
                  <a:lnTo>
                    <a:pt x="691" y="539"/>
                  </a:lnTo>
                  <a:lnTo>
                    <a:pt x="668" y="577"/>
                  </a:lnTo>
                  <a:lnTo>
                    <a:pt x="641" y="611"/>
                  </a:lnTo>
                  <a:lnTo>
                    <a:pt x="611" y="641"/>
                  </a:lnTo>
                  <a:lnTo>
                    <a:pt x="577" y="668"/>
                  </a:lnTo>
                  <a:lnTo>
                    <a:pt x="539" y="691"/>
                  </a:lnTo>
                  <a:lnTo>
                    <a:pt x="500" y="710"/>
                  </a:lnTo>
                  <a:lnTo>
                    <a:pt x="457" y="723"/>
                  </a:lnTo>
                  <a:lnTo>
                    <a:pt x="413" y="732"/>
                  </a:lnTo>
                  <a:lnTo>
                    <a:pt x="367" y="735"/>
                  </a:lnTo>
                  <a:lnTo>
                    <a:pt x="321" y="732"/>
                  </a:lnTo>
                  <a:lnTo>
                    <a:pt x="276" y="723"/>
                  </a:lnTo>
                  <a:lnTo>
                    <a:pt x="235" y="710"/>
                  </a:lnTo>
                  <a:lnTo>
                    <a:pt x="194" y="691"/>
                  </a:lnTo>
                  <a:lnTo>
                    <a:pt x="158" y="668"/>
                  </a:lnTo>
                  <a:lnTo>
                    <a:pt x="123" y="641"/>
                  </a:lnTo>
                  <a:lnTo>
                    <a:pt x="92" y="611"/>
                  </a:lnTo>
                  <a:lnTo>
                    <a:pt x="65" y="577"/>
                  </a:lnTo>
                  <a:lnTo>
                    <a:pt x="42" y="539"/>
                  </a:lnTo>
                  <a:lnTo>
                    <a:pt x="25" y="500"/>
                  </a:lnTo>
                  <a:lnTo>
                    <a:pt x="11" y="457"/>
                  </a:lnTo>
                  <a:lnTo>
                    <a:pt x="3" y="413"/>
                  </a:lnTo>
                  <a:lnTo>
                    <a:pt x="0" y="367"/>
                  </a:lnTo>
                  <a:lnTo>
                    <a:pt x="3" y="321"/>
                  </a:lnTo>
                  <a:lnTo>
                    <a:pt x="11" y="277"/>
                  </a:lnTo>
                  <a:lnTo>
                    <a:pt x="25" y="235"/>
                  </a:lnTo>
                  <a:lnTo>
                    <a:pt x="42" y="195"/>
                  </a:lnTo>
                  <a:lnTo>
                    <a:pt x="65" y="157"/>
                  </a:lnTo>
                  <a:lnTo>
                    <a:pt x="92" y="124"/>
                  </a:lnTo>
                  <a:lnTo>
                    <a:pt x="123" y="93"/>
                  </a:lnTo>
                  <a:lnTo>
                    <a:pt x="158" y="66"/>
                  </a:lnTo>
                  <a:lnTo>
                    <a:pt x="194" y="43"/>
                  </a:lnTo>
                  <a:lnTo>
                    <a:pt x="235" y="25"/>
                  </a:lnTo>
                  <a:lnTo>
                    <a:pt x="276" y="12"/>
                  </a:lnTo>
                  <a:lnTo>
                    <a:pt x="321" y="3"/>
                  </a:lnTo>
                  <a:lnTo>
                    <a:pt x="3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7" name="Freeform 135"/>
            <p:cNvSpPr>
              <a:spLocks/>
            </p:cNvSpPr>
            <p:nvPr/>
          </p:nvSpPr>
          <p:spPr bwMode="auto">
            <a:xfrm>
              <a:off x="2073275" y="2259013"/>
              <a:ext cx="179388" cy="327025"/>
            </a:xfrm>
            <a:custGeom>
              <a:avLst/>
              <a:gdLst>
                <a:gd name="T0" fmla="*/ 347 w 1252"/>
                <a:gd name="T1" fmla="*/ 2 h 2266"/>
                <a:gd name="T2" fmla="*/ 364 w 1252"/>
                <a:gd name="T3" fmla="*/ 13 h 2266"/>
                <a:gd name="T4" fmla="*/ 588 w 1252"/>
                <a:gd name="T5" fmla="*/ 626 h 2266"/>
                <a:gd name="T6" fmla="*/ 604 w 1252"/>
                <a:gd name="T7" fmla="*/ 645 h 2266"/>
                <a:gd name="T8" fmla="*/ 626 w 1252"/>
                <a:gd name="T9" fmla="*/ 652 h 2266"/>
                <a:gd name="T10" fmla="*/ 649 w 1252"/>
                <a:gd name="T11" fmla="*/ 645 h 2266"/>
                <a:gd name="T12" fmla="*/ 663 w 1252"/>
                <a:gd name="T13" fmla="*/ 626 h 2266"/>
                <a:gd name="T14" fmla="*/ 890 w 1252"/>
                <a:gd name="T15" fmla="*/ 10 h 2266"/>
                <a:gd name="T16" fmla="*/ 912 w 1252"/>
                <a:gd name="T17" fmla="*/ 0 h 2266"/>
                <a:gd name="T18" fmla="*/ 1029 w 1252"/>
                <a:gd name="T19" fmla="*/ 34 h 2266"/>
                <a:gd name="T20" fmla="*/ 1068 w 1252"/>
                <a:gd name="T21" fmla="*/ 50 h 2266"/>
                <a:gd name="T22" fmla="*/ 1136 w 1252"/>
                <a:gd name="T23" fmla="*/ 94 h 2266"/>
                <a:gd name="T24" fmla="*/ 1190 w 1252"/>
                <a:gd name="T25" fmla="*/ 152 h 2266"/>
                <a:gd name="T26" fmla="*/ 1229 w 1252"/>
                <a:gd name="T27" fmla="*/ 221 h 2266"/>
                <a:gd name="T28" fmla="*/ 1250 w 1252"/>
                <a:gd name="T29" fmla="*/ 299 h 2266"/>
                <a:gd name="T30" fmla="*/ 1252 w 1252"/>
                <a:gd name="T31" fmla="*/ 982 h 2266"/>
                <a:gd name="T32" fmla="*/ 1247 w 1252"/>
                <a:gd name="T33" fmla="*/ 999 h 2266"/>
                <a:gd name="T34" fmla="*/ 1017 w 1252"/>
                <a:gd name="T35" fmla="*/ 2234 h 2266"/>
                <a:gd name="T36" fmla="*/ 1007 w 1252"/>
                <a:gd name="T37" fmla="*/ 2257 h 2266"/>
                <a:gd name="T38" fmla="*/ 984 w 1252"/>
                <a:gd name="T39" fmla="*/ 2266 h 2266"/>
                <a:gd name="T40" fmla="*/ 255 w 1252"/>
                <a:gd name="T41" fmla="*/ 2264 h 2266"/>
                <a:gd name="T42" fmla="*/ 238 w 1252"/>
                <a:gd name="T43" fmla="*/ 2247 h 2266"/>
                <a:gd name="T44" fmla="*/ 235 w 1252"/>
                <a:gd name="T45" fmla="*/ 1349 h 2266"/>
                <a:gd name="T46" fmla="*/ 1 w 1252"/>
                <a:gd name="T47" fmla="*/ 991 h 2266"/>
                <a:gd name="T48" fmla="*/ 0 w 1252"/>
                <a:gd name="T49" fmla="*/ 343 h 2266"/>
                <a:gd name="T50" fmla="*/ 10 w 1252"/>
                <a:gd name="T51" fmla="*/ 261 h 2266"/>
                <a:gd name="T52" fmla="*/ 40 w 1252"/>
                <a:gd name="T53" fmla="*/ 186 h 2266"/>
                <a:gd name="T54" fmla="*/ 87 w 1252"/>
                <a:gd name="T55" fmla="*/ 122 h 2266"/>
                <a:gd name="T56" fmla="*/ 148 w 1252"/>
                <a:gd name="T57" fmla="*/ 70 h 2266"/>
                <a:gd name="T58" fmla="*/ 223 w 1252"/>
                <a:gd name="T59" fmla="*/ 34 h 2266"/>
                <a:gd name="T60" fmla="*/ 233 w 1252"/>
                <a:gd name="T61" fmla="*/ 31 h 2266"/>
                <a:gd name="T62" fmla="*/ 256 w 1252"/>
                <a:gd name="T63" fmla="*/ 24 h 2266"/>
                <a:gd name="T64" fmla="*/ 287 w 1252"/>
                <a:gd name="T65" fmla="*/ 15 h 2266"/>
                <a:gd name="T66" fmla="*/ 315 w 1252"/>
                <a:gd name="T67" fmla="*/ 6 h 2266"/>
                <a:gd name="T68" fmla="*/ 334 w 1252"/>
                <a:gd name="T69" fmla="*/ 1 h 2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52" h="2266">
                  <a:moveTo>
                    <a:pt x="338" y="0"/>
                  </a:moveTo>
                  <a:lnTo>
                    <a:pt x="347" y="2"/>
                  </a:lnTo>
                  <a:lnTo>
                    <a:pt x="356" y="6"/>
                  </a:lnTo>
                  <a:lnTo>
                    <a:pt x="364" y="13"/>
                  </a:lnTo>
                  <a:lnTo>
                    <a:pt x="368" y="22"/>
                  </a:lnTo>
                  <a:lnTo>
                    <a:pt x="588" y="626"/>
                  </a:lnTo>
                  <a:lnTo>
                    <a:pt x="594" y="638"/>
                  </a:lnTo>
                  <a:lnTo>
                    <a:pt x="604" y="645"/>
                  </a:lnTo>
                  <a:lnTo>
                    <a:pt x="614" y="650"/>
                  </a:lnTo>
                  <a:lnTo>
                    <a:pt x="626" y="652"/>
                  </a:lnTo>
                  <a:lnTo>
                    <a:pt x="637" y="650"/>
                  </a:lnTo>
                  <a:lnTo>
                    <a:pt x="649" y="645"/>
                  </a:lnTo>
                  <a:lnTo>
                    <a:pt x="657" y="638"/>
                  </a:lnTo>
                  <a:lnTo>
                    <a:pt x="663" y="626"/>
                  </a:lnTo>
                  <a:lnTo>
                    <a:pt x="884" y="22"/>
                  </a:lnTo>
                  <a:lnTo>
                    <a:pt x="890" y="10"/>
                  </a:lnTo>
                  <a:lnTo>
                    <a:pt x="900" y="3"/>
                  </a:lnTo>
                  <a:lnTo>
                    <a:pt x="912" y="0"/>
                  </a:lnTo>
                  <a:lnTo>
                    <a:pt x="924" y="2"/>
                  </a:lnTo>
                  <a:lnTo>
                    <a:pt x="1029" y="34"/>
                  </a:lnTo>
                  <a:lnTo>
                    <a:pt x="1029" y="34"/>
                  </a:lnTo>
                  <a:lnTo>
                    <a:pt x="1068" y="50"/>
                  </a:lnTo>
                  <a:lnTo>
                    <a:pt x="1104" y="70"/>
                  </a:lnTo>
                  <a:lnTo>
                    <a:pt x="1136" y="94"/>
                  </a:lnTo>
                  <a:lnTo>
                    <a:pt x="1165" y="121"/>
                  </a:lnTo>
                  <a:lnTo>
                    <a:pt x="1190" y="152"/>
                  </a:lnTo>
                  <a:lnTo>
                    <a:pt x="1212" y="185"/>
                  </a:lnTo>
                  <a:lnTo>
                    <a:pt x="1229" y="221"/>
                  </a:lnTo>
                  <a:lnTo>
                    <a:pt x="1241" y="260"/>
                  </a:lnTo>
                  <a:lnTo>
                    <a:pt x="1250" y="299"/>
                  </a:lnTo>
                  <a:lnTo>
                    <a:pt x="1252" y="341"/>
                  </a:lnTo>
                  <a:lnTo>
                    <a:pt x="1252" y="982"/>
                  </a:lnTo>
                  <a:lnTo>
                    <a:pt x="1251" y="991"/>
                  </a:lnTo>
                  <a:lnTo>
                    <a:pt x="1247" y="999"/>
                  </a:lnTo>
                  <a:lnTo>
                    <a:pt x="1017" y="1349"/>
                  </a:lnTo>
                  <a:lnTo>
                    <a:pt x="1017" y="2234"/>
                  </a:lnTo>
                  <a:lnTo>
                    <a:pt x="1015" y="2247"/>
                  </a:lnTo>
                  <a:lnTo>
                    <a:pt x="1007" y="2257"/>
                  </a:lnTo>
                  <a:lnTo>
                    <a:pt x="997" y="2264"/>
                  </a:lnTo>
                  <a:lnTo>
                    <a:pt x="984" y="2266"/>
                  </a:lnTo>
                  <a:lnTo>
                    <a:pt x="268" y="2266"/>
                  </a:lnTo>
                  <a:lnTo>
                    <a:pt x="255" y="2264"/>
                  </a:lnTo>
                  <a:lnTo>
                    <a:pt x="245" y="2257"/>
                  </a:lnTo>
                  <a:lnTo>
                    <a:pt x="238" y="2247"/>
                  </a:lnTo>
                  <a:lnTo>
                    <a:pt x="235" y="2234"/>
                  </a:lnTo>
                  <a:lnTo>
                    <a:pt x="235" y="1349"/>
                  </a:lnTo>
                  <a:lnTo>
                    <a:pt x="5" y="999"/>
                  </a:lnTo>
                  <a:lnTo>
                    <a:pt x="1" y="991"/>
                  </a:lnTo>
                  <a:lnTo>
                    <a:pt x="0" y="982"/>
                  </a:lnTo>
                  <a:lnTo>
                    <a:pt x="0" y="343"/>
                  </a:lnTo>
                  <a:lnTo>
                    <a:pt x="3" y="301"/>
                  </a:lnTo>
                  <a:lnTo>
                    <a:pt x="10" y="261"/>
                  </a:lnTo>
                  <a:lnTo>
                    <a:pt x="22" y="222"/>
                  </a:lnTo>
                  <a:lnTo>
                    <a:pt x="40" y="186"/>
                  </a:lnTo>
                  <a:lnTo>
                    <a:pt x="61" y="153"/>
                  </a:lnTo>
                  <a:lnTo>
                    <a:pt x="87" y="122"/>
                  </a:lnTo>
                  <a:lnTo>
                    <a:pt x="116" y="94"/>
                  </a:lnTo>
                  <a:lnTo>
                    <a:pt x="148" y="70"/>
                  </a:lnTo>
                  <a:lnTo>
                    <a:pt x="185" y="50"/>
                  </a:lnTo>
                  <a:lnTo>
                    <a:pt x="223" y="34"/>
                  </a:lnTo>
                  <a:lnTo>
                    <a:pt x="225" y="33"/>
                  </a:lnTo>
                  <a:lnTo>
                    <a:pt x="233" y="31"/>
                  </a:lnTo>
                  <a:lnTo>
                    <a:pt x="244" y="28"/>
                  </a:lnTo>
                  <a:lnTo>
                    <a:pt x="256" y="24"/>
                  </a:lnTo>
                  <a:lnTo>
                    <a:pt x="271" y="20"/>
                  </a:lnTo>
                  <a:lnTo>
                    <a:pt x="287" y="15"/>
                  </a:lnTo>
                  <a:lnTo>
                    <a:pt x="301" y="10"/>
                  </a:lnTo>
                  <a:lnTo>
                    <a:pt x="315" y="6"/>
                  </a:lnTo>
                  <a:lnTo>
                    <a:pt x="326" y="3"/>
                  </a:lnTo>
                  <a:lnTo>
                    <a:pt x="334" y="1"/>
                  </a:lnTo>
                  <a:lnTo>
                    <a:pt x="3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8" name="Freeform 136"/>
            <p:cNvSpPr>
              <a:spLocks/>
            </p:cNvSpPr>
            <p:nvPr/>
          </p:nvSpPr>
          <p:spPr bwMode="auto">
            <a:xfrm>
              <a:off x="2147888" y="2252663"/>
              <a:ext cx="30163" cy="80963"/>
            </a:xfrm>
            <a:custGeom>
              <a:avLst/>
              <a:gdLst>
                <a:gd name="T0" fmla="*/ 55 w 219"/>
                <a:gd name="T1" fmla="*/ 0 h 560"/>
                <a:gd name="T2" fmla="*/ 166 w 219"/>
                <a:gd name="T3" fmla="*/ 0 h 560"/>
                <a:gd name="T4" fmla="*/ 180 w 219"/>
                <a:gd name="T5" fmla="*/ 3 h 560"/>
                <a:gd name="T6" fmla="*/ 194 w 219"/>
                <a:gd name="T7" fmla="*/ 8 h 560"/>
                <a:gd name="T8" fmla="*/ 205 w 219"/>
                <a:gd name="T9" fmla="*/ 17 h 560"/>
                <a:gd name="T10" fmla="*/ 215 w 219"/>
                <a:gd name="T11" fmla="*/ 31 h 560"/>
                <a:gd name="T12" fmla="*/ 219 w 219"/>
                <a:gd name="T13" fmla="*/ 46 h 560"/>
                <a:gd name="T14" fmla="*/ 219 w 219"/>
                <a:gd name="T15" fmla="*/ 63 h 560"/>
                <a:gd name="T16" fmla="*/ 213 w 219"/>
                <a:gd name="T17" fmla="*/ 78 h 560"/>
                <a:gd name="T18" fmla="*/ 153 w 219"/>
                <a:gd name="T19" fmla="*/ 168 h 560"/>
                <a:gd name="T20" fmla="*/ 180 w 219"/>
                <a:gd name="T21" fmla="*/ 404 h 560"/>
                <a:gd name="T22" fmla="*/ 125 w 219"/>
                <a:gd name="T23" fmla="*/ 550 h 560"/>
                <a:gd name="T24" fmla="*/ 121 w 219"/>
                <a:gd name="T25" fmla="*/ 557 h 560"/>
                <a:gd name="T26" fmla="*/ 114 w 219"/>
                <a:gd name="T27" fmla="*/ 560 h 560"/>
                <a:gd name="T28" fmla="*/ 106 w 219"/>
                <a:gd name="T29" fmla="*/ 560 h 560"/>
                <a:gd name="T30" fmla="*/ 99 w 219"/>
                <a:gd name="T31" fmla="*/ 557 h 560"/>
                <a:gd name="T32" fmla="*/ 94 w 219"/>
                <a:gd name="T33" fmla="*/ 550 h 560"/>
                <a:gd name="T34" fmla="*/ 39 w 219"/>
                <a:gd name="T35" fmla="*/ 404 h 560"/>
                <a:gd name="T36" fmla="*/ 67 w 219"/>
                <a:gd name="T37" fmla="*/ 168 h 560"/>
                <a:gd name="T38" fmla="*/ 8 w 219"/>
                <a:gd name="T39" fmla="*/ 78 h 560"/>
                <a:gd name="T40" fmla="*/ 2 w 219"/>
                <a:gd name="T41" fmla="*/ 63 h 560"/>
                <a:gd name="T42" fmla="*/ 0 w 219"/>
                <a:gd name="T43" fmla="*/ 46 h 560"/>
                <a:gd name="T44" fmla="*/ 5 w 219"/>
                <a:gd name="T45" fmla="*/ 31 h 560"/>
                <a:gd name="T46" fmla="*/ 14 w 219"/>
                <a:gd name="T47" fmla="*/ 17 h 560"/>
                <a:gd name="T48" fmla="*/ 25 w 219"/>
                <a:gd name="T49" fmla="*/ 8 h 560"/>
                <a:gd name="T50" fmla="*/ 39 w 219"/>
                <a:gd name="T51" fmla="*/ 3 h 560"/>
                <a:gd name="T52" fmla="*/ 55 w 219"/>
                <a:gd name="T53" fmla="*/ 0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9" h="560">
                  <a:moveTo>
                    <a:pt x="55" y="0"/>
                  </a:moveTo>
                  <a:lnTo>
                    <a:pt x="166" y="0"/>
                  </a:lnTo>
                  <a:lnTo>
                    <a:pt x="180" y="3"/>
                  </a:lnTo>
                  <a:lnTo>
                    <a:pt x="194" y="8"/>
                  </a:lnTo>
                  <a:lnTo>
                    <a:pt x="205" y="17"/>
                  </a:lnTo>
                  <a:lnTo>
                    <a:pt x="215" y="31"/>
                  </a:lnTo>
                  <a:lnTo>
                    <a:pt x="219" y="46"/>
                  </a:lnTo>
                  <a:lnTo>
                    <a:pt x="219" y="63"/>
                  </a:lnTo>
                  <a:lnTo>
                    <a:pt x="213" y="78"/>
                  </a:lnTo>
                  <a:lnTo>
                    <a:pt x="153" y="168"/>
                  </a:lnTo>
                  <a:lnTo>
                    <a:pt x="180" y="404"/>
                  </a:lnTo>
                  <a:lnTo>
                    <a:pt x="125" y="550"/>
                  </a:lnTo>
                  <a:lnTo>
                    <a:pt x="121" y="557"/>
                  </a:lnTo>
                  <a:lnTo>
                    <a:pt x="114" y="560"/>
                  </a:lnTo>
                  <a:lnTo>
                    <a:pt x="106" y="560"/>
                  </a:lnTo>
                  <a:lnTo>
                    <a:pt x="99" y="557"/>
                  </a:lnTo>
                  <a:lnTo>
                    <a:pt x="94" y="550"/>
                  </a:lnTo>
                  <a:lnTo>
                    <a:pt x="39" y="404"/>
                  </a:lnTo>
                  <a:lnTo>
                    <a:pt x="67" y="168"/>
                  </a:lnTo>
                  <a:lnTo>
                    <a:pt x="8" y="78"/>
                  </a:lnTo>
                  <a:lnTo>
                    <a:pt x="2" y="63"/>
                  </a:lnTo>
                  <a:lnTo>
                    <a:pt x="0" y="46"/>
                  </a:lnTo>
                  <a:lnTo>
                    <a:pt x="5" y="31"/>
                  </a:lnTo>
                  <a:lnTo>
                    <a:pt x="14" y="17"/>
                  </a:lnTo>
                  <a:lnTo>
                    <a:pt x="25" y="8"/>
                  </a:lnTo>
                  <a:lnTo>
                    <a:pt x="39" y="3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00" name="Group 599"/>
          <p:cNvGrpSpPr/>
          <p:nvPr/>
        </p:nvGrpSpPr>
        <p:grpSpPr>
          <a:xfrm>
            <a:off x="6374729" y="4815640"/>
            <a:ext cx="296326" cy="327738"/>
            <a:chOff x="4706938" y="2084388"/>
            <a:chExt cx="449263" cy="4968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08" name="Freeform 168"/>
            <p:cNvSpPr>
              <a:spLocks/>
            </p:cNvSpPr>
            <p:nvPr/>
          </p:nvSpPr>
          <p:spPr bwMode="auto">
            <a:xfrm>
              <a:off x="4748213" y="2084388"/>
              <a:ext cx="114300" cy="115888"/>
            </a:xfrm>
            <a:custGeom>
              <a:avLst/>
              <a:gdLst>
                <a:gd name="T0" fmla="*/ 398 w 797"/>
                <a:gd name="T1" fmla="*/ 0 h 801"/>
                <a:gd name="T2" fmla="*/ 448 w 797"/>
                <a:gd name="T3" fmla="*/ 3 h 801"/>
                <a:gd name="T4" fmla="*/ 497 w 797"/>
                <a:gd name="T5" fmla="*/ 12 h 801"/>
                <a:gd name="T6" fmla="*/ 543 w 797"/>
                <a:gd name="T7" fmla="*/ 26 h 801"/>
                <a:gd name="T8" fmla="*/ 586 w 797"/>
                <a:gd name="T9" fmla="*/ 46 h 801"/>
                <a:gd name="T10" fmla="*/ 626 w 797"/>
                <a:gd name="T11" fmla="*/ 71 h 801"/>
                <a:gd name="T12" fmla="*/ 664 w 797"/>
                <a:gd name="T13" fmla="*/ 101 h 801"/>
                <a:gd name="T14" fmla="*/ 697 w 797"/>
                <a:gd name="T15" fmla="*/ 134 h 801"/>
                <a:gd name="T16" fmla="*/ 726 w 797"/>
                <a:gd name="T17" fmla="*/ 172 h 801"/>
                <a:gd name="T18" fmla="*/ 750 w 797"/>
                <a:gd name="T19" fmla="*/ 213 h 801"/>
                <a:gd name="T20" fmla="*/ 770 w 797"/>
                <a:gd name="T21" fmla="*/ 256 h 801"/>
                <a:gd name="T22" fmla="*/ 786 w 797"/>
                <a:gd name="T23" fmla="*/ 302 h 801"/>
                <a:gd name="T24" fmla="*/ 794 w 797"/>
                <a:gd name="T25" fmla="*/ 350 h 801"/>
                <a:gd name="T26" fmla="*/ 797 w 797"/>
                <a:gd name="T27" fmla="*/ 400 h 801"/>
                <a:gd name="T28" fmla="*/ 794 w 797"/>
                <a:gd name="T29" fmla="*/ 450 h 801"/>
                <a:gd name="T30" fmla="*/ 786 w 797"/>
                <a:gd name="T31" fmla="*/ 499 h 801"/>
                <a:gd name="T32" fmla="*/ 770 w 797"/>
                <a:gd name="T33" fmla="*/ 546 h 801"/>
                <a:gd name="T34" fmla="*/ 750 w 797"/>
                <a:gd name="T35" fmla="*/ 588 h 801"/>
                <a:gd name="T36" fmla="*/ 726 w 797"/>
                <a:gd name="T37" fmla="*/ 629 h 801"/>
                <a:gd name="T38" fmla="*/ 697 w 797"/>
                <a:gd name="T39" fmla="*/ 667 h 801"/>
                <a:gd name="T40" fmla="*/ 664 w 797"/>
                <a:gd name="T41" fmla="*/ 700 h 801"/>
                <a:gd name="T42" fmla="*/ 626 w 797"/>
                <a:gd name="T43" fmla="*/ 730 h 801"/>
                <a:gd name="T44" fmla="*/ 586 w 797"/>
                <a:gd name="T45" fmla="*/ 754 h 801"/>
                <a:gd name="T46" fmla="*/ 543 w 797"/>
                <a:gd name="T47" fmla="*/ 774 h 801"/>
                <a:gd name="T48" fmla="*/ 497 w 797"/>
                <a:gd name="T49" fmla="*/ 789 h 801"/>
                <a:gd name="T50" fmla="*/ 448 w 797"/>
                <a:gd name="T51" fmla="*/ 798 h 801"/>
                <a:gd name="T52" fmla="*/ 398 w 797"/>
                <a:gd name="T53" fmla="*/ 801 h 801"/>
                <a:gd name="T54" fmla="*/ 348 w 797"/>
                <a:gd name="T55" fmla="*/ 798 h 801"/>
                <a:gd name="T56" fmla="*/ 300 w 797"/>
                <a:gd name="T57" fmla="*/ 789 h 801"/>
                <a:gd name="T58" fmla="*/ 254 w 797"/>
                <a:gd name="T59" fmla="*/ 774 h 801"/>
                <a:gd name="T60" fmla="*/ 211 w 797"/>
                <a:gd name="T61" fmla="*/ 754 h 801"/>
                <a:gd name="T62" fmla="*/ 171 w 797"/>
                <a:gd name="T63" fmla="*/ 730 h 801"/>
                <a:gd name="T64" fmla="*/ 133 w 797"/>
                <a:gd name="T65" fmla="*/ 700 h 801"/>
                <a:gd name="T66" fmla="*/ 100 w 797"/>
                <a:gd name="T67" fmla="*/ 667 h 801"/>
                <a:gd name="T68" fmla="*/ 70 w 797"/>
                <a:gd name="T69" fmla="*/ 629 h 801"/>
                <a:gd name="T70" fmla="*/ 46 w 797"/>
                <a:gd name="T71" fmla="*/ 588 h 801"/>
                <a:gd name="T72" fmla="*/ 26 w 797"/>
                <a:gd name="T73" fmla="*/ 546 h 801"/>
                <a:gd name="T74" fmla="*/ 11 w 797"/>
                <a:gd name="T75" fmla="*/ 499 h 801"/>
                <a:gd name="T76" fmla="*/ 3 w 797"/>
                <a:gd name="T77" fmla="*/ 450 h 801"/>
                <a:gd name="T78" fmla="*/ 0 w 797"/>
                <a:gd name="T79" fmla="*/ 400 h 801"/>
                <a:gd name="T80" fmla="*/ 3 w 797"/>
                <a:gd name="T81" fmla="*/ 350 h 801"/>
                <a:gd name="T82" fmla="*/ 11 w 797"/>
                <a:gd name="T83" fmla="*/ 302 h 801"/>
                <a:gd name="T84" fmla="*/ 26 w 797"/>
                <a:gd name="T85" fmla="*/ 256 h 801"/>
                <a:gd name="T86" fmla="*/ 46 w 797"/>
                <a:gd name="T87" fmla="*/ 213 h 801"/>
                <a:gd name="T88" fmla="*/ 70 w 797"/>
                <a:gd name="T89" fmla="*/ 172 h 801"/>
                <a:gd name="T90" fmla="*/ 100 w 797"/>
                <a:gd name="T91" fmla="*/ 134 h 801"/>
                <a:gd name="T92" fmla="*/ 133 w 797"/>
                <a:gd name="T93" fmla="*/ 101 h 801"/>
                <a:gd name="T94" fmla="*/ 171 w 797"/>
                <a:gd name="T95" fmla="*/ 71 h 801"/>
                <a:gd name="T96" fmla="*/ 211 w 797"/>
                <a:gd name="T97" fmla="*/ 46 h 801"/>
                <a:gd name="T98" fmla="*/ 254 w 797"/>
                <a:gd name="T99" fmla="*/ 26 h 801"/>
                <a:gd name="T100" fmla="*/ 300 w 797"/>
                <a:gd name="T101" fmla="*/ 12 h 801"/>
                <a:gd name="T102" fmla="*/ 348 w 797"/>
                <a:gd name="T103" fmla="*/ 3 h 801"/>
                <a:gd name="T104" fmla="*/ 398 w 797"/>
                <a:gd name="T105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97" h="801">
                  <a:moveTo>
                    <a:pt x="398" y="0"/>
                  </a:moveTo>
                  <a:lnTo>
                    <a:pt x="448" y="3"/>
                  </a:lnTo>
                  <a:lnTo>
                    <a:pt x="497" y="12"/>
                  </a:lnTo>
                  <a:lnTo>
                    <a:pt x="543" y="26"/>
                  </a:lnTo>
                  <a:lnTo>
                    <a:pt x="586" y="46"/>
                  </a:lnTo>
                  <a:lnTo>
                    <a:pt x="626" y="71"/>
                  </a:lnTo>
                  <a:lnTo>
                    <a:pt x="664" y="101"/>
                  </a:lnTo>
                  <a:lnTo>
                    <a:pt x="697" y="134"/>
                  </a:lnTo>
                  <a:lnTo>
                    <a:pt x="726" y="172"/>
                  </a:lnTo>
                  <a:lnTo>
                    <a:pt x="750" y="213"/>
                  </a:lnTo>
                  <a:lnTo>
                    <a:pt x="770" y="256"/>
                  </a:lnTo>
                  <a:lnTo>
                    <a:pt x="786" y="302"/>
                  </a:lnTo>
                  <a:lnTo>
                    <a:pt x="794" y="350"/>
                  </a:lnTo>
                  <a:lnTo>
                    <a:pt x="797" y="400"/>
                  </a:lnTo>
                  <a:lnTo>
                    <a:pt x="794" y="450"/>
                  </a:lnTo>
                  <a:lnTo>
                    <a:pt x="786" y="499"/>
                  </a:lnTo>
                  <a:lnTo>
                    <a:pt x="770" y="546"/>
                  </a:lnTo>
                  <a:lnTo>
                    <a:pt x="750" y="588"/>
                  </a:lnTo>
                  <a:lnTo>
                    <a:pt x="726" y="629"/>
                  </a:lnTo>
                  <a:lnTo>
                    <a:pt x="697" y="667"/>
                  </a:lnTo>
                  <a:lnTo>
                    <a:pt x="664" y="700"/>
                  </a:lnTo>
                  <a:lnTo>
                    <a:pt x="626" y="730"/>
                  </a:lnTo>
                  <a:lnTo>
                    <a:pt x="586" y="754"/>
                  </a:lnTo>
                  <a:lnTo>
                    <a:pt x="543" y="774"/>
                  </a:lnTo>
                  <a:lnTo>
                    <a:pt x="497" y="789"/>
                  </a:lnTo>
                  <a:lnTo>
                    <a:pt x="448" y="798"/>
                  </a:lnTo>
                  <a:lnTo>
                    <a:pt x="398" y="801"/>
                  </a:lnTo>
                  <a:lnTo>
                    <a:pt x="348" y="798"/>
                  </a:lnTo>
                  <a:lnTo>
                    <a:pt x="300" y="789"/>
                  </a:lnTo>
                  <a:lnTo>
                    <a:pt x="254" y="774"/>
                  </a:lnTo>
                  <a:lnTo>
                    <a:pt x="211" y="754"/>
                  </a:lnTo>
                  <a:lnTo>
                    <a:pt x="171" y="730"/>
                  </a:lnTo>
                  <a:lnTo>
                    <a:pt x="133" y="700"/>
                  </a:lnTo>
                  <a:lnTo>
                    <a:pt x="100" y="667"/>
                  </a:lnTo>
                  <a:lnTo>
                    <a:pt x="70" y="629"/>
                  </a:lnTo>
                  <a:lnTo>
                    <a:pt x="46" y="588"/>
                  </a:lnTo>
                  <a:lnTo>
                    <a:pt x="26" y="546"/>
                  </a:lnTo>
                  <a:lnTo>
                    <a:pt x="11" y="499"/>
                  </a:lnTo>
                  <a:lnTo>
                    <a:pt x="3" y="450"/>
                  </a:lnTo>
                  <a:lnTo>
                    <a:pt x="0" y="400"/>
                  </a:lnTo>
                  <a:lnTo>
                    <a:pt x="3" y="350"/>
                  </a:lnTo>
                  <a:lnTo>
                    <a:pt x="11" y="302"/>
                  </a:lnTo>
                  <a:lnTo>
                    <a:pt x="26" y="256"/>
                  </a:lnTo>
                  <a:lnTo>
                    <a:pt x="46" y="213"/>
                  </a:lnTo>
                  <a:lnTo>
                    <a:pt x="70" y="172"/>
                  </a:lnTo>
                  <a:lnTo>
                    <a:pt x="100" y="134"/>
                  </a:lnTo>
                  <a:lnTo>
                    <a:pt x="133" y="101"/>
                  </a:lnTo>
                  <a:lnTo>
                    <a:pt x="171" y="71"/>
                  </a:lnTo>
                  <a:lnTo>
                    <a:pt x="211" y="46"/>
                  </a:lnTo>
                  <a:lnTo>
                    <a:pt x="254" y="26"/>
                  </a:lnTo>
                  <a:lnTo>
                    <a:pt x="300" y="12"/>
                  </a:lnTo>
                  <a:lnTo>
                    <a:pt x="348" y="3"/>
                  </a:lnTo>
                  <a:lnTo>
                    <a:pt x="3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9" name="Freeform 169"/>
            <p:cNvSpPr>
              <a:spLocks/>
            </p:cNvSpPr>
            <p:nvPr/>
          </p:nvSpPr>
          <p:spPr bwMode="auto">
            <a:xfrm>
              <a:off x="4706938" y="2224088"/>
              <a:ext cx="196850" cy="357188"/>
            </a:xfrm>
            <a:custGeom>
              <a:avLst/>
              <a:gdLst>
                <a:gd name="T0" fmla="*/ 377 w 1361"/>
                <a:gd name="T1" fmla="*/ 1 h 2474"/>
                <a:gd name="T2" fmla="*/ 395 w 1361"/>
                <a:gd name="T3" fmla="*/ 14 h 2474"/>
                <a:gd name="T4" fmla="*/ 639 w 1361"/>
                <a:gd name="T5" fmla="*/ 682 h 2474"/>
                <a:gd name="T6" fmla="*/ 656 w 1361"/>
                <a:gd name="T7" fmla="*/ 704 h 2474"/>
                <a:gd name="T8" fmla="*/ 680 w 1361"/>
                <a:gd name="T9" fmla="*/ 712 h 2474"/>
                <a:gd name="T10" fmla="*/ 705 w 1361"/>
                <a:gd name="T11" fmla="*/ 704 h 2474"/>
                <a:gd name="T12" fmla="*/ 721 w 1361"/>
                <a:gd name="T13" fmla="*/ 682 h 2474"/>
                <a:gd name="T14" fmla="*/ 968 w 1361"/>
                <a:gd name="T15" fmla="*/ 11 h 2474"/>
                <a:gd name="T16" fmla="*/ 991 w 1361"/>
                <a:gd name="T17" fmla="*/ 0 h 2474"/>
                <a:gd name="T18" fmla="*/ 1118 w 1361"/>
                <a:gd name="T19" fmla="*/ 37 h 2474"/>
                <a:gd name="T20" fmla="*/ 1161 w 1361"/>
                <a:gd name="T21" fmla="*/ 53 h 2474"/>
                <a:gd name="T22" fmla="*/ 1235 w 1361"/>
                <a:gd name="T23" fmla="*/ 100 h 2474"/>
                <a:gd name="T24" fmla="*/ 1294 w 1361"/>
                <a:gd name="T25" fmla="*/ 164 h 2474"/>
                <a:gd name="T26" fmla="*/ 1336 w 1361"/>
                <a:gd name="T27" fmla="*/ 241 h 2474"/>
                <a:gd name="T28" fmla="*/ 1358 w 1361"/>
                <a:gd name="T29" fmla="*/ 327 h 2474"/>
                <a:gd name="T30" fmla="*/ 1361 w 1361"/>
                <a:gd name="T31" fmla="*/ 1072 h 2474"/>
                <a:gd name="T32" fmla="*/ 1354 w 1361"/>
                <a:gd name="T33" fmla="*/ 1091 h 2474"/>
                <a:gd name="T34" fmla="*/ 1105 w 1361"/>
                <a:gd name="T35" fmla="*/ 2439 h 2474"/>
                <a:gd name="T36" fmla="*/ 1095 w 1361"/>
                <a:gd name="T37" fmla="*/ 2464 h 2474"/>
                <a:gd name="T38" fmla="*/ 1070 w 1361"/>
                <a:gd name="T39" fmla="*/ 2474 h 2474"/>
                <a:gd name="T40" fmla="*/ 277 w 1361"/>
                <a:gd name="T41" fmla="*/ 2472 h 2474"/>
                <a:gd name="T42" fmla="*/ 259 w 1361"/>
                <a:gd name="T43" fmla="*/ 2452 h 2474"/>
                <a:gd name="T44" fmla="*/ 255 w 1361"/>
                <a:gd name="T45" fmla="*/ 1473 h 2474"/>
                <a:gd name="T46" fmla="*/ 1 w 1361"/>
                <a:gd name="T47" fmla="*/ 1081 h 2474"/>
                <a:gd name="T48" fmla="*/ 0 w 1361"/>
                <a:gd name="T49" fmla="*/ 374 h 2474"/>
                <a:gd name="T50" fmla="*/ 11 w 1361"/>
                <a:gd name="T51" fmla="*/ 285 h 2474"/>
                <a:gd name="T52" fmla="*/ 44 w 1361"/>
                <a:gd name="T53" fmla="*/ 202 h 2474"/>
                <a:gd name="T54" fmla="*/ 94 w 1361"/>
                <a:gd name="T55" fmla="*/ 132 h 2474"/>
                <a:gd name="T56" fmla="*/ 162 w 1361"/>
                <a:gd name="T57" fmla="*/ 75 h 2474"/>
                <a:gd name="T58" fmla="*/ 243 w 1361"/>
                <a:gd name="T59" fmla="*/ 37 h 2474"/>
                <a:gd name="T60" fmla="*/ 253 w 1361"/>
                <a:gd name="T61" fmla="*/ 32 h 2474"/>
                <a:gd name="T62" fmla="*/ 279 w 1361"/>
                <a:gd name="T63" fmla="*/ 25 h 2474"/>
                <a:gd name="T64" fmla="*/ 312 w 1361"/>
                <a:gd name="T65" fmla="*/ 16 h 2474"/>
                <a:gd name="T66" fmla="*/ 343 w 1361"/>
                <a:gd name="T67" fmla="*/ 6 h 2474"/>
                <a:gd name="T68" fmla="*/ 363 w 1361"/>
                <a:gd name="T69" fmla="*/ 0 h 2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61" h="2474">
                  <a:moveTo>
                    <a:pt x="367" y="0"/>
                  </a:moveTo>
                  <a:lnTo>
                    <a:pt x="377" y="1"/>
                  </a:lnTo>
                  <a:lnTo>
                    <a:pt x="387" y="6"/>
                  </a:lnTo>
                  <a:lnTo>
                    <a:pt x="395" y="14"/>
                  </a:lnTo>
                  <a:lnTo>
                    <a:pt x="400" y="23"/>
                  </a:lnTo>
                  <a:lnTo>
                    <a:pt x="639" y="682"/>
                  </a:lnTo>
                  <a:lnTo>
                    <a:pt x="646" y="695"/>
                  </a:lnTo>
                  <a:lnTo>
                    <a:pt x="656" y="704"/>
                  </a:lnTo>
                  <a:lnTo>
                    <a:pt x="667" y="710"/>
                  </a:lnTo>
                  <a:lnTo>
                    <a:pt x="680" y="712"/>
                  </a:lnTo>
                  <a:lnTo>
                    <a:pt x="692" y="710"/>
                  </a:lnTo>
                  <a:lnTo>
                    <a:pt x="705" y="704"/>
                  </a:lnTo>
                  <a:lnTo>
                    <a:pt x="714" y="695"/>
                  </a:lnTo>
                  <a:lnTo>
                    <a:pt x="721" y="682"/>
                  </a:lnTo>
                  <a:lnTo>
                    <a:pt x="960" y="23"/>
                  </a:lnTo>
                  <a:lnTo>
                    <a:pt x="968" y="11"/>
                  </a:lnTo>
                  <a:lnTo>
                    <a:pt x="978" y="3"/>
                  </a:lnTo>
                  <a:lnTo>
                    <a:pt x="991" y="0"/>
                  </a:lnTo>
                  <a:lnTo>
                    <a:pt x="1004" y="1"/>
                  </a:lnTo>
                  <a:lnTo>
                    <a:pt x="1118" y="37"/>
                  </a:lnTo>
                  <a:lnTo>
                    <a:pt x="1119" y="37"/>
                  </a:lnTo>
                  <a:lnTo>
                    <a:pt x="1161" y="53"/>
                  </a:lnTo>
                  <a:lnTo>
                    <a:pt x="1199" y="75"/>
                  </a:lnTo>
                  <a:lnTo>
                    <a:pt x="1235" y="100"/>
                  </a:lnTo>
                  <a:lnTo>
                    <a:pt x="1266" y="131"/>
                  </a:lnTo>
                  <a:lnTo>
                    <a:pt x="1294" y="164"/>
                  </a:lnTo>
                  <a:lnTo>
                    <a:pt x="1317" y="201"/>
                  </a:lnTo>
                  <a:lnTo>
                    <a:pt x="1336" y="241"/>
                  </a:lnTo>
                  <a:lnTo>
                    <a:pt x="1349" y="283"/>
                  </a:lnTo>
                  <a:lnTo>
                    <a:pt x="1358" y="327"/>
                  </a:lnTo>
                  <a:lnTo>
                    <a:pt x="1361" y="372"/>
                  </a:lnTo>
                  <a:lnTo>
                    <a:pt x="1361" y="1072"/>
                  </a:lnTo>
                  <a:lnTo>
                    <a:pt x="1360" y="1081"/>
                  </a:lnTo>
                  <a:lnTo>
                    <a:pt x="1354" y="1091"/>
                  </a:lnTo>
                  <a:lnTo>
                    <a:pt x="1105" y="1473"/>
                  </a:lnTo>
                  <a:lnTo>
                    <a:pt x="1105" y="2439"/>
                  </a:lnTo>
                  <a:lnTo>
                    <a:pt x="1102" y="2452"/>
                  </a:lnTo>
                  <a:lnTo>
                    <a:pt x="1095" y="2464"/>
                  </a:lnTo>
                  <a:lnTo>
                    <a:pt x="1083" y="2472"/>
                  </a:lnTo>
                  <a:lnTo>
                    <a:pt x="1070" y="2474"/>
                  </a:lnTo>
                  <a:lnTo>
                    <a:pt x="291" y="2474"/>
                  </a:lnTo>
                  <a:lnTo>
                    <a:pt x="277" y="2472"/>
                  </a:lnTo>
                  <a:lnTo>
                    <a:pt x="266" y="2464"/>
                  </a:lnTo>
                  <a:lnTo>
                    <a:pt x="259" y="2452"/>
                  </a:lnTo>
                  <a:lnTo>
                    <a:pt x="255" y="2439"/>
                  </a:lnTo>
                  <a:lnTo>
                    <a:pt x="255" y="1473"/>
                  </a:lnTo>
                  <a:lnTo>
                    <a:pt x="5" y="1091"/>
                  </a:lnTo>
                  <a:lnTo>
                    <a:pt x="1" y="1081"/>
                  </a:lnTo>
                  <a:lnTo>
                    <a:pt x="0" y="1072"/>
                  </a:lnTo>
                  <a:lnTo>
                    <a:pt x="0" y="374"/>
                  </a:lnTo>
                  <a:lnTo>
                    <a:pt x="3" y="328"/>
                  </a:lnTo>
                  <a:lnTo>
                    <a:pt x="11" y="285"/>
                  </a:lnTo>
                  <a:lnTo>
                    <a:pt x="25" y="242"/>
                  </a:lnTo>
                  <a:lnTo>
                    <a:pt x="44" y="202"/>
                  </a:lnTo>
                  <a:lnTo>
                    <a:pt x="67" y="165"/>
                  </a:lnTo>
                  <a:lnTo>
                    <a:pt x="94" y="132"/>
                  </a:lnTo>
                  <a:lnTo>
                    <a:pt x="126" y="102"/>
                  </a:lnTo>
                  <a:lnTo>
                    <a:pt x="162" y="75"/>
                  </a:lnTo>
                  <a:lnTo>
                    <a:pt x="200" y="53"/>
                  </a:lnTo>
                  <a:lnTo>
                    <a:pt x="243" y="37"/>
                  </a:lnTo>
                  <a:lnTo>
                    <a:pt x="245" y="36"/>
                  </a:lnTo>
                  <a:lnTo>
                    <a:pt x="253" y="32"/>
                  </a:lnTo>
                  <a:lnTo>
                    <a:pt x="265" y="29"/>
                  </a:lnTo>
                  <a:lnTo>
                    <a:pt x="279" y="25"/>
                  </a:lnTo>
                  <a:lnTo>
                    <a:pt x="295" y="20"/>
                  </a:lnTo>
                  <a:lnTo>
                    <a:pt x="312" y="16"/>
                  </a:lnTo>
                  <a:lnTo>
                    <a:pt x="328" y="10"/>
                  </a:lnTo>
                  <a:lnTo>
                    <a:pt x="343" y="6"/>
                  </a:lnTo>
                  <a:lnTo>
                    <a:pt x="355" y="3"/>
                  </a:lnTo>
                  <a:lnTo>
                    <a:pt x="363" y="0"/>
                  </a:lnTo>
                  <a:lnTo>
                    <a:pt x="3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0" name="Freeform 170"/>
            <p:cNvSpPr>
              <a:spLocks/>
            </p:cNvSpPr>
            <p:nvPr/>
          </p:nvSpPr>
          <p:spPr bwMode="auto">
            <a:xfrm>
              <a:off x="4910138" y="2133601"/>
              <a:ext cx="190500" cy="130175"/>
            </a:xfrm>
            <a:custGeom>
              <a:avLst/>
              <a:gdLst>
                <a:gd name="T0" fmla="*/ 699 w 1325"/>
                <a:gd name="T1" fmla="*/ 0 h 905"/>
                <a:gd name="T2" fmla="*/ 773 w 1325"/>
                <a:gd name="T3" fmla="*/ 5 h 905"/>
                <a:gd name="T4" fmla="*/ 847 w 1325"/>
                <a:gd name="T5" fmla="*/ 16 h 905"/>
                <a:gd name="T6" fmla="*/ 920 w 1325"/>
                <a:gd name="T7" fmla="*/ 32 h 905"/>
                <a:gd name="T8" fmla="*/ 992 w 1325"/>
                <a:gd name="T9" fmla="*/ 53 h 905"/>
                <a:gd name="T10" fmla="*/ 1063 w 1325"/>
                <a:gd name="T11" fmla="*/ 79 h 905"/>
                <a:gd name="T12" fmla="*/ 1132 w 1325"/>
                <a:gd name="T13" fmla="*/ 110 h 905"/>
                <a:gd name="T14" fmla="*/ 1199 w 1325"/>
                <a:gd name="T15" fmla="*/ 147 h 905"/>
                <a:gd name="T16" fmla="*/ 1263 w 1325"/>
                <a:gd name="T17" fmla="*/ 190 h 905"/>
                <a:gd name="T18" fmla="*/ 1325 w 1325"/>
                <a:gd name="T19" fmla="*/ 237 h 905"/>
                <a:gd name="T20" fmla="*/ 661 w 1325"/>
                <a:gd name="T21" fmla="*/ 905 h 905"/>
                <a:gd name="T22" fmla="*/ 0 w 1325"/>
                <a:gd name="T23" fmla="*/ 241 h 905"/>
                <a:gd name="T24" fmla="*/ 62 w 1325"/>
                <a:gd name="T25" fmla="*/ 194 h 905"/>
                <a:gd name="T26" fmla="*/ 127 w 1325"/>
                <a:gd name="T27" fmla="*/ 151 h 905"/>
                <a:gd name="T28" fmla="*/ 194 w 1325"/>
                <a:gd name="T29" fmla="*/ 113 h 905"/>
                <a:gd name="T30" fmla="*/ 262 w 1325"/>
                <a:gd name="T31" fmla="*/ 81 h 905"/>
                <a:gd name="T32" fmla="*/ 332 w 1325"/>
                <a:gd name="T33" fmla="*/ 55 h 905"/>
                <a:gd name="T34" fmla="*/ 404 w 1325"/>
                <a:gd name="T35" fmla="*/ 33 h 905"/>
                <a:gd name="T36" fmla="*/ 477 w 1325"/>
                <a:gd name="T37" fmla="*/ 17 h 905"/>
                <a:gd name="T38" fmla="*/ 551 w 1325"/>
                <a:gd name="T39" fmla="*/ 5 h 905"/>
                <a:gd name="T40" fmla="*/ 625 w 1325"/>
                <a:gd name="T41" fmla="*/ 0 h 905"/>
                <a:gd name="T42" fmla="*/ 699 w 1325"/>
                <a:gd name="T43" fmla="*/ 0 h 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25" h="905">
                  <a:moveTo>
                    <a:pt x="699" y="0"/>
                  </a:moveTo>
                  <a:lnTo>
                    <a:pt x="773" y="5"/>
                  </a:lnTo>
                  <a:lnTo>
                    <a:pt x="847" y="16"/>
                  </a:lnTo>
                  <a:lnTo>
                    <a:pt x="920" y="32"/>
                  </a:lnTo>
                  <a:lnTo>
                    <a:pt x="992" y="53"/>
                  </a:lnTo>
                  <a:lnTo>
                    <a:pt x="1063" y="79"/>
                  </a:lnTo>
                  <a:lnTo>
                    <a:pt x="1132" y="110"/>
                  </a:lnTo>
                  <a:lnTo>
                    <a:pt x="1199" y="147"/>
                  </a:lnTo>
                  <a:lnTo>
                    <a:pt x="1263" y="190"/>
                  </a:lnTo>
                  <a:lnTo>
                    <a:pt x="1325" y="237"/>
                  </a:lnTo>
                  <a:lnTo>
                    <a:pt x="661" y="905"/>
                  </a:lnTo>
                  <a:lnTo>
                    <a:pt x="0" y="241"/>
                  </a:lnTo>
                  <a:lnTo>
                    <a:pt x="62" y="194"/>
                  </a:lnTo>
                  <a:lnTo>
                    <a:pt x="127" y="151"/>
                  </a:lnTo>
                  <a:lnTo>
                    <a:pt x="194" y="113"/>
                  </a:lnTo>
                  <a:lnTo>
                    <a:pt x="262" y="81"/>
                  </a:lnTo>
                  <a:lnTo>
                    <a:pt x="332" y="55"/>
                  </a:lnTo>
                  <a:lnTo>
                    <a:pt x="404" y="33"/>
                  </a:lnTo>
                  <a:lnTo>
                    <a:pt x="477" y="17"/>
                  </a:lnTo>
                  <a:lnTo>
                    <a:pt x="551" y="5"/>
                  </a:lnTo>
                  <a:lnTo>
                    <a:pt x="625" y="0"/>
                  </a:lnTo>
                  <a:lnTo>
                    <a:pt x="6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1" name="Freeform 171"/>
            <p:cNvSpPr>
              <a:spLocks/>
            </p:cNvSpPr>
            <p:nvPr/>
          </p:nvSpPr>
          <p:spPr bwMode="auto">
            <a:xfrm>
              <a:off x="5035551" y="2189163"/>
              <a:ext cx="120650" cy="117475"/>
            </a:xfrm>
            <a:custGeom>
              <a:avLst/>
              <a:gdLst>
                <a:gd name="T0" fmla="*/ 608 w 840"/>
                <a:gd name="T1" fmla="*/ 0 h 818"/>
                <a:gd name="T2" fmla="*/ 653 w 840"/>
                <a:gd name="T3" fmla="*/ 60 h 818"/>
                <a:gd name="T4" fmla="*/ 693 w 840"/>
                <a:gd name="T5" fmla="*/ 123 h 818"/>
                <a:gd name="T6" fmla="*/ 728 w 840"/>
                <a:gd name="T7" fmla="*/ 188 h 818"/>
                <a:gd name="T8" fmla="*/ 759 w 840"/>
                <a:gd name="T9" fmla="*/ 254 h 818"/>
                <a:gd name="T10" fmla="*/ 784 w 840"/>
                <a:gd name="T11" fmla="*/ 322 h 818"/>
                <a:gd name="T12" fmla="*/ 805 w 840"/>
                <a:gd name="T13" fmla="*/ 391 h 818"/>
                <a:gd name="T14" fmla="*/ 821 w 840"/>
                <a:gd name="T15" fmla="*/ 461 h 818"/>
                <a:gd name="T16" fmla="*/ 832 w 840"/>
                <a:gd name="T17" fmla="*/ 532 h 818"/>
                <a:gd name="T18" fmla="*/ 837 w 840"/>
                <a:gd name="T19" fmla="*/ 603 h 818"/>
                <a:gd name="T20" fmla="*/ 840 w 840"/>
                <a:gd name="T21" fmla="*/ 675 h 818"/>
                <a:gd name="T22" fmla="*/ 835 w 840"/>
                <a:gd name="T23" fmla="*/ 747 h 818"/>
                <a:gd name="T24" fmla="*/ 827 w 840"/>
                <a:gd name="T25" fmla="*/ 818 h 818"/>
                <a:gd name="T26" fmla="*/ 0 w 840"/>
                <a:gd name="T27" fmla="*/ 611 h 818"/>
                <a:gd name="T28" fmla="*/ 608 w 840"/>
                <a:gd name="T29" fmla="*/ 0 h 8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0" h="818">
                  <a:moveTo>
                    <a:pt x="608" y="0"/>
                  </a:moveTo>
                  <a:lnTo>
                    <a:pt x="653" y="60"/>
                  </a:lnTo>
                  <a:lnTo>
                    <a:pt x="693" y="123"/>
                  </a:lnTo>
                  <a:lnTo>
                    <a:pt x="728" y="188"/>
                  </a:lnTo>
                  <a:lnTo>
                    <a:pt x="759" y="254"/>
                  </a:lnTo>
                  <a:lnTo>
                    <a:pt x="784" y="322"/>
                  </a:lnTo>
                  <a:lnTo>
                    <a:pt x="805" y="391"/>
                  </a:lnTo>
                  <a:lnTo>
                    <a:pt x="821" y="461"/>
                  </a:lnTo>
                  <a:lnTo>
                    <a:pt x="832" y="532"/>
                  </a:lnTo>
                  <a:lnTo>
                    <a:pt x="837" y="603"/>
                  </a:lnTo>
                  <a:lnTo>
                    <a:pt x="840" y="675"/>
                  </a:lnTo>
                  <a:lnTo>
                    <a:pt x="835" y="747"/>
                  </a:lnTo>
                  <a:lnTo>
                    <a:pt x="827" y="818"/>
                  </a:lnTo>
                  <a:lnTo>
                    <a:pt x="0" y="611"/>
                  </a:lnTo>
                  <a:lnTo>
                    <a:pt x="6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2" name="Freeform 172"/>
            <p:cNvSpPr>
              <a:spLocks/>
            </p:cNvSpPr>
            <p:nvPr/>
          </p:nvSpPr>
          <p:spPr bwMode="auto">
            <a:xfrm>
              <a:off x="4873626" y="2190751"/>
              <a:ext cx="273050" cy="244475"/>
            </a:xfrm>
            <a:custGeom>
              <a:avLst/>
              <a:gdLst>
                <a:gd name="T0" fmla="*/ 104 w 1889"/>
                <a:gd name="T1" fmla="*/ 0 h 1694"/>
                <a:gd name="T2" fmla="*/ 840 w 1889"/>
                <a:gd name="T3" fmla="*/ 728 h 1694"/>
                <a:gd name="T4" fmla="*/ 854 w 1889"/>
                <a:gd name="T5" fmla="*/ 741 h 1694"/>
                <a:gd name="T6" fmla="*/ 871 w 1889"/>
                <a:gd name="T7" fmla="*/ 750 h 1694"/>
                <a:gd name="T8" fmla="*/ 890 w 1889"/>
                <a:gd name="T9" fmla="*/ 756 h 1694"/>
                <a:gd name="T10" fmla="*/ 1889 w 1889"/>
                <a:gd name="T11" fmla="*/ 1015 h 1694"/>
                <a:gd name="T12" fmla="*/ 1862 w 1889"/>
                <a:gd name="T13" fmla="*/ 1082 h 1694"/>
                <a:gd name="T14" fmla="*/ 1829 w 1889"/>
                <a:gd name="T15" fmla="*/ 1148 h 1694"/>
                <a:gd name="T16" fmla="*/ 1792 w 1889"/>
                <a:gd name="T17" fmla="*/ 1212 h 1694"/>
                <a:gd name="T18" fmla="*/ 1749 w 1889"/>
                <a:gd name="T19" fmla="*/ 1273 h 1694"/>
                <a:gd name="T20" fmla="*/ 1702 w 1889"/>
                <a:gd name="T21" fmla="*/ 1332 h 1694"/>
                <a:gd name="T22" fmla="*/ 1650 w 1889"/>
                <a:gd name="T23" fmla="*/ 1389 h 1694"/>
                <a:gd name="T24" fmla="*/ 1594 w 1889"/>
                <a:gd name="T25" fmla="*/ 1441 h 1694"/>
                <a:gd name="T26" fmla="*/ 1535 w 1889"/>
                <a:gd name="T27" fmla="*/ 1489 h 1694"/>
                <a:gd name="T28" fmla="*/ 1474 w 1889"/>
                <a:gd name="T29" fmla="*/ 1531 h 1694"/>
                <a:gd name="T30" fmla="*/ 1410 w 1889"/>
                <a:gd name="T31" fmla="*/ 1569 h 1694"/>
                <a:gd name="T32" fmla="*/ 1345 w 1889"/>
                <a:gd name="T33" fmla="*/ 1601 h 1694"/>
                <a:gd name="T34" fmla="*/ 1277 w 1889"/>
                <a:gd name="T35" fmla="*/ 1629 h 1694"/>
                <a:gd name="T36" fmla="*/ 1208 w 1889"/>
                <a:gd name="T37" fmla="*/ 1652 h 1694"/>
                <a:gd name="T38" fmla="*/ 1138 w 1889"/>
                <a:gd name="T39" fmla="*/ 1670 h 1694"/>
                <a:gd name="T40" fmla="*/ 1068 w 1889"/>
                <a:gd name="T41" fmla="*/ 1683 h 1694"/>
                <a:gd name="T42" fmla="*/ 996 w 1889"/>
                <a:gd name="T43" fmla="*/ 1691 h 1694"/>
                <a:gd name="T44" fmla="*/ 925 w 1889"/>
                <a:gd name="T45" fmla="*/ 1694 h 1694"/>
                <a:gd name="T46" fmla="*/ 853 w 1889"/>
                <a:gd name="T47" fmla="*/ 1692 h 1694"/>
                <a:gd name="T48" fmla="*/ 781 w 1889"/>
                <a:gd name="T49" fmla="*/ 1686 h 1694"/>
                <a:gd name="T50" fmla="*/ 712 w 1889"/>
                <a:gd name="T51" fmla="*/ 1673 h 1694"/>
                <a:gd name="T52" fmla="*/ 641 w 1889"/>
                <a:gd name="T53" fmla="*/ 1658 h 1694"/>
                <a:gd name="T54" fmla="*/ 572 w 1889"/>
                <a:gd name="T55" fmla="*/ 1636 h 1694"/>
                <a:gd name="T56" fmla="*/ 504 w 1889"/>
                <a:gd name="T57" fmla="*/ 1609 h 1694"/>
                <a:gd name="T58" fmla="*/ 438 w 1889"/>
                <a:gd name="T59" fmla="*/ 1578 h 1694"/>
                <a:gd name="T60" fmla="*/ 374 w 1889"/>
                <a:gd name="T61" fmla="*/ 1541 h 1694"/>
                <a:gd name="T62" fmla="*/ 312 w 1889"/>
                <a:gd name="T63" fmla="*/ 1501 h 1694"/>
                <a:gd name="T64" fmla="*/ 253 w 1889"/>
                <a:gd name="T65" fmla="*/ 1453 h 1694"/>
                <a:gd name="T66" fmla="*/ 296 w 1889"/>
                <a:gd name="T67" fmla="*/ 1388 h 1694"/>
                <a:gd name="T68" fmla="*/ 309 w 1889"/>
                <a:gd name="T69" fmla="*/ 1361 h 1694"/>
                <a:gd name="T70" fmla="*/ 317 w 1889"/>
                <a:gd name="T71" fmla="*/ 1333 h 1694"/>
                <a:gd name="T72" fmla="*/ 321 w 1889"/>
                <a:gd name="T73" fmla="*/ 1304 h 1694"/>
                <a:gd name="T74" fmla="*/ 321 w 1889"/>
                <a:gd name="T75" fmla="*/ 604 h 1694"/>
                <a:gd name="T76" fmla="*/ 318 w 1889"/>
                <a:gd name="T77" fmla="*/ 553 h 1694"/>
                <a:gd name="T78" fmla="*/ 310 w 1889"/>
                <a:gd name="T79" fmla="*/ 504 h 1694"/>
                <a:gd name="T80" fmla="*/ 298 w 1889"/>
                <a:gd name="T81" fmla="*/ 457 h 1694"/>
                <a:gd name="T82" fmla="*/ 280 w 1889"/>
                <a:gd name="T83" fmla="*/ 412 h 1694"/>
                <a:gd name="T84" fmla="*/ 258 w 1889"/>
                <a:gd name="T85" fmla="*/ 369 h 1694"/>
                <a:gd name="T86" fmla="*/ 233 w 1889"/>
                <a:gd name="T87" fmla="*/ 328 h 1694"/>
                <a:gd name="T88" fmla="*/ 203 w 1889"/>
                <a:gd name="T89" fmla="*/ 291 h 1694"/>
                <a:gd name="T90" fmla="*/ 168 w 1889"/>
                <a:gd name="T91" fmla="*/ 256 h 1694"/>
                <a:gd name="T92" fmla="*/ 132 w 1889"/>
                <a:gd name="T93" fmla="*/ 226 h 1694"/>
                <a:gd name="T94" fmla="*/ 91 w 1889"/>
                <a:gd name="T95" fmla="*/ 198 h 1694"/>
                <a:gd name="T96" fmla="*/ 47 w 1889"/>
                <a:gd name="T97" fmla="*/ 175 h 1694"/>
                <a:gd name="T98" fmla="*/ 0 w 1889"/>
                <a:gd name="T99" fmla="*/ 157 h 1694"/>
                <a:gd name="T100" fmla="*/ 32 w 1889"/>
                <a:gd name="T101" fmla="*/ 103 h 1694"/>
                <a:gd name="T102" fmla="*/ 66 w 1889"/>
                <a:gd name="T103" fmla="*/ 51 h 1694"/>
                <a:gd name="T104" fmla="*/ 104 w 1889"/>
                <a:gd name="T105" fmla="*/ 0 h 1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89" h="1694">
                  <a:moveTo>
                    <a:pt x="104" y="0"/>
                  </a:moveTo>
                  <a:lnTo>
                    <a:pt x="840" y="728"/>
                  </a:lnTo>
                  <a:lnTo>
                    <a:pt x="854" y="741"/>
                  </a:lnTo>
                  <a:lnTo>
                    <a:pt x="871" y="750"/>
                  </a:lnTo>
                  <a:lnTo>
                    <a:pt x="890" y="756"/>
                  </a:lnTo>
                  <a:lnTo>
                    <a:pt x="1889" y="1015"/>
                  </a:lnTo>
                  <a:lnTo>
                    <a:pt x="1862" y="1082"/>
                  </a:lnTo>
                  <a:lnTo>
                    <a:pt x="1829" y="1148"/>
                  </a:lnTo>
                  <a:lnTo>
                    <a:pt x="1792" y="1212"/>
                  </a:lnTo>
                  <a:lnTo>
                    <a:pt x="1749" y="1273"/>
                  </a:lnTo>
                  <a:lnTo>
                    <a:pt x="1702" y="1332"/>
                  </a:lnTo>
                  <a:lnTo>
                    <a:pt x="1650" y="1389"/>
                  </a:lnTo>
                  <a:lnTo>
                    <a:pt x="1594" y="1441"/>
                  </a:lnTo>
                  <a:lnTo>
                    <a:pt x="1535" y="1489"/>
                  </a:lnTo>
                  <a:lnTo>
                    <a:pt x="1474" y="1531"/>
                  </a:lnTo>
                  <a:lnTo>
                    <a:pt x="1410" y="1569"/>
                  </a:lnTo>
                  <a:lnTo>
                    <a:pt x="1345" y="1601"/>
                  </a:lnTo>
                  <a:lnTo>
                    <a:pt x="1277" y="1629"/>
                  </a:lnTo>
                  <a:lnTo>
                    <a:pt x="1208" y="1652"/>
                  </a:lnTo>
                  <a:lnTo>
                    <a:pt x="1138" y="1670"/>
                  </a:lnTo>
                  <a:lnTo>
                    <a:pt x="1068" y="1683"/>
                  </a:lnTo>
                  <a:lnTo>
                    <a:pt x="996" y="1691"/>
                  </a:lnTo>
                  <a:lnTo>
                    <a:pt x="925" y="1694"/>
                  </a:lnTo>
                  <a:lnTo>
                    <a:pt x="853" y="1692"/>
                  </a:lnTo>
                  <a:lnTo>
                    <a:pt x="781" y="1686"/>
                  </a:lnTo>
                  <a:lnTo>
                    <a:pt x="712" y="1673"/>
                  </a:lnTo>
                  <a:lnTo>
                    <a:pt x="641" y="1658"/>
                  </a:lnTo>
                  <a:lnTo>
                    <a:pt x="572" y="1636"/>
                  </a:lnTo>
                  <a:lnTo>
                    <a:pt x="504" y="1609"/>
                  </a:lnTo>
                  <a:lnTo>
                    <a:pt x="438" y="1578"/>
                  </a:lnTo>
                  <a:lnTo>
                    <a:pt x="374" y="1541"/>
                  </a:lnTo>
                  <a:lnTo>
                    <a:pt x="312" y="1501"/>
                  </a:lnTo>
                  <a:lnTo>
                    <a:pt x="253" y="1453"/>
                  </a:lnTo>
                  <a:lnTo>
                    <a:pt x="296" y="1388"/>
                  </a:lnTo>
                  <a:lnTo>
                    <a:pt x="309" y="1361"/>
                  </a:lnTo>
                  <a:lnTo>
                    <a:pt x="317" y="1333"/>
                  </a:lnTo>
                  <a:lnTo>
                    <a:pt x="321" y="1304"/>
                  </a:lnTo>
                  <a:lnTo>
                    <a:pt x="321" y="604"/>
                  </a:lnTo>
                  <a:lnTo>
                    <a:pt x="318" y="553"/>
                  </a:lnTo>
                  <a:lnTo>
                    <a:pt x="310" y="504"/>
                  </a:lnTo>
                  <a:lnTo>
                    <a:pt x="298" y="457"/>
                  </a:lnTo>
                  <a:lnTo>
                    <a:pt x="280" y="412"/>
                  </a:lnTo>
                  <a:lnTo>
                    <a:pt x="258" y="369"/>
                  </a:lnTo>
                  <a:lnTo>
                    <a:pt x="233" y="328"/>
                  </a:lnTo>
                  <a:lnTo>
                    <a:pt x="203" y="291"/>
                  </a:lnTo>
                  <a:lnTo>
                    <a:pt x="168" y="256"/>
                  </a:lnTo>
                  <a:lnTo>
                    <a:pt x="132" y="226"/>
                  </a:lnTo>
                  <a:lnTo>
                    <a:pt x="91" y="198"/>
                  </a:lnTo>
                  <a:lnTo>
                    <a:pt x="47" y="175"/>
                  </a:lnTo>
                  <a:lnTo>
                    <a:pt x="0" y="157"/>
                  </a:lnTo>
                  <a:lnTo>
                    <a:pt x="32" y="103"/>
                  </a:lnTo>
                  <a:lnTo>
                    <a:pt x="66" y="51"/>
                  </a:lnTo>
                  <a:lnTo>
                    <a:pt x="1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3" name="Freeform 173"/>
            <p:cNvSpPr>
              <a:spLocks/>
            </p:cNvSpPr>
            <p:nvPr/>
          </p:nvSpPr>
          <p:spPr bwMode="auto">
            <a:xfrm>
              <a:off x="4789488" y="2216151"/>
              <a:ext cx="31750" cy="80963"/>
            </a:xfrm>
            <a:custGeom>
              <a:avLst/>
              <a:gdLst>
                <a:gd name="T0" fmla="*/ 54 w 218"/>
                <a:gd name="T1" fmla="*/ 0 h 561"/>
                <a:gd name="T2" fmla="*/ 165 w 218"/>
                <a:gd name="T3" fmla="*/ 0 h 561"/>
                <a:gd name="T4" fmla="*/ 180 w 218"/>
                <a:gd name="T5" fmla="*/ 2 h 561"/>
                <a:gd name="T6" fmla="*/ 193 w 218"/>
                <a:gd name="T7" fmla="*/ 7 h 561"/>
                <a:gd name="T8" fmla="*/ 205 w 218"/>
                <a:gd name="T9" fmla="*/ 17 h 561"/>
                <a:gd name="T10" fmla="*/ 214 w 218"/>
                <a:gd name="T11" fmla="*/ 31 h 561"/>
                <a:gd name="T12" fmla="*/ 218 w 218"/>
                <a:gd name="T13" fmla="*/ 47 h 561"/>
                <a:gd name="T14" fmla="*/ 217 w 218"/>
                <a:gd name="T15" fmla="*/ 63 h 561"/>
                <a:gd name="T16" fmla="*/ 212 w 218"/>
                <a:gd name="T17" fmla="*/ 78 h 561"/>
                <a:gd name="T18" fmla="*/ 152 w 218"/>
                <a:gd name="T19" fmla="*/ 168 h 561"/>
                <a:gd name="T20" fmla="*/ 180 w 218"/>
                <a:gd name="T21" fmla="*/ 404 h 561"/>
                <a:gd name="T22" fmla="*/ 126 w 218"/>
                <a:gd name="T23" fmla="*/ 550 h 561"/>
                <a:gd name="T24" fmla="*/ 120 w 218"/>
                <a:gd name="T25" fmla="*/ 558 h 561"/>
                <a:gd name="T26" fmla="*/ 113 w 218"/>
                <a:gd name="T27" fmla="*/ 561 h 561"/>
                <a:gd name="T28" fmla="*/ 106 w 218"/>
                <a:gd name="T29" fmla="*/ 561 h 561"/>
                <a:gd name="T30" fmla="*/ 98 w 218"/>
                <a:gd name="T31" fmla="*/ 558 h 561"/>
                <a:gd name="T32" fmla="*/ 93 w 218"/>
                <a:gd name="T33" fmla="*/ 550 h 561"/>
                <a:gd name="T34" fmla="*/ 39 w 218"/>
                <a:gd name="T35" fmla="*/ 404 h 561"/>
                <a:gd name="T36" fmla="*/ 67 w 218"/>
                <a:gd name="T37" fmla="*/ 168 h 561"/>
                <a:gd name="T38" fmla="*/ 7 w 218"/>
                <a:gd name="T39" fmla="*/ 78 h 561"/>
                <a:gd name="T40" fmla="*/ 1 w 218"/>
                <a:gd name="T41" fmla="*/ 63 h 561"/>
                <a:gd name="T42" fmla="*/ 0 w 218"/>
                <a:gd name="T43" fmla="*/ 47 h 561"/>
                <a:gd name="T44" fmla="*/ 5 w 218"/>
                <a:gd name="T45" fmla="*/ 31 h 561"/>
                <a:gd name="T46" fmla="*/ 14 w 218"/>
                <a:gd name="T47" fmla="*/ 17 h 561"/>
                <a:gd name="T48" fmla="*/ 25 w 218"/>
                <a:gd name="T49" fmla="*/ 7 h 561"/>
                <a:gd name="T50" fmla="*/ 39 w 218"/>
                <a:gd name="T51" fmla="*/ 2 h 561"/>
                <a:gd name="T52" fmla="*/ 54 w 218"/>
                <a:gd name="T53" fmla="*/ 0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8" h="561">
                  <a:moveTo>
                    <a:pt x="54" y="0"/>
                  </a:moveTo>
                  <a:lnTo>
                    <a:pt x="165" y="0"/>
                  </a:lnTo>
                  <a:lnTo>
                    <a:pt x="180" y="2"/>
                  </a:lnTo>
                  <a:lnTo>
                    <a:pt x="193" y="7"/>
                  </a:lnTo>
                  <a:lnTo>
                    <a:pt x="205" y="17"/>
                  </a:lnTo>
                  <a:lnTo>
                    <a:pt x="214" y="31"/>
                  </a:lnTo>
                  <a:lnTo>
                    <a:pt x="218" y="47"/>
                  </a:lnTo>
                  <a:lnTo>
                    <a:pt x="217" y="63"/>
                  </a:lnTo>
                  <a:lnTo>
                    <a:pt x="212" y="78"/>
                  </a:lnTo>
                  <a:lnTo>
                    <a:pt x="152" y="168"/>
                  </a:lnTo>
                  <a:lnTo>
                    <a:pt x="180" y="404"/>
                  </a:lnTo>
                  <a:lnTo>
                    <a:pt x="126" y="550"/>
                  </a:lnTo>
                  <a:lnTo>
                    <a:pt x="120" y="558"/>
                  </a:lnTo>
                  <a:lnTo>
                    <a:pt x="113" y="561"/>
                  </a:lnTo>
                  <a:lnTo>
                    <a:pt x="106" y="561"/>
                  </a:lnTo>
                  <a:lnTo>
                    <a:pt x="98" y="558"/>
                  </a:lnTo>
                  <a:lnTo>
                    <a:pt x="93" y="550"/>
                  </a:lnTo>
                  <a:lnTo>
                    <a:pt x="39" y="404"/>
                  </a:lnTo>
                  <a:lnTo>
                    <a:pt x="67" y="168"/>
                  </a:lnTo>
                  <a:lnTo>
                    <a:pt x="7" y="78"/>
                  </a:lnTo>
                  <a:lnTo>
                    <a:pt x="1" y="63"/>
                  </a:lnTo>
                  <a:lnTo>
                    <a:pt x="0" y="47"/>
                  </a:lnTo>
                  <a:lnTo>
                    <a:pt x="5" y="31"/>
                  </a:lnTo>
                  <a:lnTo>
                    <a:pt x="14" y="17"/>
                  </a:lnTo>
                  <a:lnTo>
                    <a:pt x="25" y="7"/>
                  </a:lnTo>
                  <a:lnTo>
                    <a:pt x="39" y="2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01" name="Group 600"/>
          <p:cNvGrpSpPr/>
          <p:nvPr/>
        </p:nvGrpSpPr>
        <p:grpSpPr>
          <a:xfrm>
            <a:off x="1947965" y="4813023"/>
            <a:ext cx="319361" cy="332972"/>
            <a:chOff x="5470525" y="2071688"/>
            <a:chExt cx="484188" cy="5048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80" name="Freeform 178"/>
            <p:cNvSpPr>
              <a:spLocks/>
            </p:cNvSpPr>
            <p:nvPr/>
          </p:nvSpPr>
          <p:spPr bwMode="auto">
            <a:xfrm>
              <a:off x="5719763" y="2384425"/>
              <a:ext cx="144463" cy="147637"/>
            </a:xfrm>
            <a:custGeom>
              <a:avLst/>
              <a:gdLst>
                <a:gd name="T0" fmla="*/ 398 w 1001"/>
                <a:gd name="T1" fmla="*/ 0 h 1025"/>
                <a:gd name="T2" fmla="*/ 604 w 1001"/>
                <a:gd name="T3" fmla="*/ 0 h 1025"/>
                <a:gd name="T4" fmla="*/ 604 w 1001"/>
                <a:gd name="T5" fmla="*/ 483 h 1025"/>
                <a:gd name="T6" fmla="*/ 972 w 1001"/>
                <a:gd name="T7" fmla="*/ 850 h 1025"/>
                <a:gd name="T8" fmla="*/ 986 w 1001"/>
                <a:gd name="T9" fmla="*/ 869 h 1025"/>
                <a:gd name="T10" fmla="*/ 997 w 1001"/>
                <a:gd name="T11" fmla="*/ 889 h 1025"/>
                <a:gd name="T12" fmla="*/ 1001 w 1001"/>
                <a:gd name="T13" fmla="*/ 911 h 1025"/>
                <a:gd name="T14" fmla="*/ 1001 w 1001"/>
                <a:gd name="T15" fmla="*/ 934 h 1025"/>
                <a:gd name="T16" fmla="*/ 997 w 1001"/>
                <a:gd name="T17" fmla="*/ 956 h 1025"/>
                <a:gd name="T18" fmla="*/ 986 w 1001"/>
                <a:gd name="T19" fmla="*/ 976 h 1025"/>
                <a:gd name="T20" fmla="*/ 972 w 1001"/>
                <a:gd name="T21" fmla="*/ 995 h 1025"/>
                <a:gd name="T22" fmla="*/ 955 w 1001"/>
                <a:gd name="T23" fmla="*/ 1008 h 1025"/>
                <a:gd name="T24" fmla="*/ 938 w 1001"/>
                <a:gd name="T25" fmla="*/ 1018 h 1025"/>
                <a:gd name="T26" fmla="*/ 919 w 1001"/>
                <a:gd name="T27" fmla="*/ 1023 h 1025"/>
                <a:gd name="T28" fmla="*/ 899 w 1001"/>
                <a:gd name="T29" fmla="*/ 1025 h 1025"/>
                <a:gd name="T30" fmla="*/ 880 w 1001"/>
                <a:gd name="T31" fmla="*/ 1023 h 1025"/>
                <a:gd name="T32" fmla="*/ 860 w 1001"/>
                <a:gd name="T33" fmla="*/ 1018 h 1025"/>
                <a:gd name="T34" fmla="*/ 842 w 1001"/>
                <a:gd name="T35" fmla="*/ 1008 h 1025"/>
                <a:gd name="T36" fmla="*/ 826 w 1001"/>
                <a:gd name="T37" fmla="*/ 995 h 1025"/>
                <a:gd name="T38" fmla="*/ 604 w 1001"/>
                <a:gd name="T39" fmla="*/ 772 h 1025"/>
                <a:gd name="T40" fmla="*/ 604 w 1001"/>
                <a:gd name="T41" fmla="*/ 923 h 1025"/>
                <a:gd name="T42" fmla="*/ 601 w 1001"/>
                <a:gd name="T43" fmla="*/ 946 h 1025"/>
                <a:gd name="T44" fmla="*/ 593 w 1001"/>
                <a:gd name="T45" fmla="*/ 968 h 1025"/>
                <a:gd name="T46" fmla="*/ 581 w 1001"/>
                <a:gd name="T47" fmla="*/ 987 h 1025"/>
                <a:gd name="T48" fmla="*/ 565 w 1001"/>
                <a:gd name="T49" fmla="*/ 1003 h 1025"/>
                <a:gd name="T50" fmla="*/ 546 w 1001"/>
                <a:gd name="T51" fmla="*/ 1014 h 1025"/>
                <a:gd name="T52" fmla="*/ 524 w 1001"/>
                <a:gd name="T53" fmla="*/ 1022 h 1025"/>
                <a:gd name="T54" fmla="*/ 501 w 1001"/>
                <a:gd name="T55" fmla="*/ 1025 h 1025"/>
                <a:gd name="T56" fmla="*/ 477 w 1001"/>
                <a:gd name="T57" fmla="*/ 1022 h 1025"/>
                <a:gd name="T58" fmla="*/ 456 w 1001"/>
                <a:gd name="T59" fmla="*/ 1014 h 1025"/>
                <a:gd name="T60" fmla="*/ 437 w 1001"/>
                <a:gd name="T61" fmla="*/ 1003 h 1025"/>
                <a:gd name="T62" fmla="*/ 421 w 1001"/>
                <a:gd name="T63" fmla="*/ 987 h 1025"/>
                <a:gd name="T64" fmla="*/ 409 w 1001"/>
                <a:gd name="T65" fmla="*/ 968 h 1025"/>
                <a:gd name="T66" fmla="*/ 401 w 1001"/>
                <a:gd name="T67" fmla="*/ 946 h 1025"/>
                <a:gd name="T68" fmla="*/ 398 w 1001"/>
                <a:gd name="T69" fmla="*/ 923 h 1025"/>
                <a:gd name="T70" fmla="*/ 398 w 1001"/>
                <a:gd name="T71" fmla="*/ 772 h 1025"/>
                <a:gd name="T72" fmla="*/ 175 w 1001"/>
                <a:gd name="T73" fmla="*/ 995 h 1025"/>
                <a:gd name="T74" fmla="*/ 157 w 1001"/>
                <a:gd name="T75" fmla="*/ 1010 h 1025"/>
                <a:gd name="T76" fmla="*/ 135 w 1001"/>
                <a:gd name="T77" fmla="*/ 1020 h 1025"/>
                <a:gd name="T78" fmla="*/ 114 w 1001"/>
                <a:gd name="T79" fmla="*/ 1024 h 1025"/>
                <a:gd name="T80" fmla="*/ 92 w 1001"/>
                <a:gd name="T81" fmla="*/ 1024 h 1025"/>
                <a:gd name="T82" fmla="*/ 69 w 1001"/>
                <a:gd name="T83" fmla="*/ 1020 h 1025"/>
                <a:gd name="T84" fmla="*/ 49 w 1001"/>
                <a:gd name="T85" fmla="*/ 1010 h 1025"/>
                <a:gd name="T86" fmla="*/ 30 w 1001"/>
                <a:gd name="T87" fmla="*/ 995 h 1025"/>
                <a:gd name="T88" fmla="*/ 15 w 1001"/>
                <a:gd name="T89" fmla="*/ 976 h 1025"/>
                <a:gd name="T90" fmla="*/ 5 w 1001"/>
                <a:gd name="T91" fmla="*/ 956 h 1025"/>
                <a:gd name="T92" fmla="*/ 0 w 1001"/>
                <a:gd name="T93" fmla="*/ 934 h 1025"/>
                <a:gd name="T94" fmla="*/ 0 w 1001"/>
                <a:gd name="T95" fmla="*/ 911 h 1025"/>
                <a:gd name="T96" fmla="*/ 5 w 1001"/>
                <a:gd name="T97" fmla="*/ 889 h 1025"/>
                <a:gd name="T98" fmla="*/ 15 w 1001"/>
                <a:gd name="T99" fmla="*/ 869 h 1025"/>
                <a:gd name="T100" fmla="*/ 30 w 1001"/>
                <a:gd name="T101" fmla="*/ 850 h 1025"/>
                <a:gd name="T102" fmla="*/ 398 w 1001"/>
                <a:gd name="T103" fmla="*/ 483 h 1025"/>
                <a:gd name="T104" fmla="*/ 398 w 1001"/>
                <a:gd name="T105" fmla="*/ 0 h 10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01" h="1025">
                  <a:moveTo>
                    <a:pt x="398" y="0"/>
                  </a:moveTo>
                  <a:lnTo>
                    <a:pt x="604" y="0"/>
                  </a:lnTo>
                  <a:lnTo>
                    <a:pt x="604" y="483"/>
                  </a:lnTo>
                  <a:lnTo>
                    <a:pt x="972" y="850"/>
                  </a:lnTo>
                  <a:lnTo>
                    <a:pt x="986" y="869"/>
                  </a:lnTo>
                  <a:lnTo>
                    <a:pt x="997" y="889"/>
                  </a:lnTo>
                  <a:lnTo>
                    <a:pt x="1001" y="911"/>
                  </a:lnTo>
                  <a:lnTo>
                    <a:pt x="1001" y="934"/>
                  </a:lnTo>
                  <a:lnTo>
                    <a:pt x="997" y="956"/>
                  </a:lnTo>
                  <a:lnTo>
                    <a:pt x="986" y="976"/>
                  </a:lnTo>
                  <a:lnTo>
                    <a:pt x="972" y="995"/>
                  </a:lnTo>
                  <a:lnTo>
                    <a:pt x="955" y="1008"/>
                  </a:lnTo>
                  <a:lnTo>
                    <a:pt x="938" y="1018"/>
                  </a:lnTo>
                  <a:lnTo>
                    <a:pt x="919" y="1023"/>
                  </a:lnTo>
                  <a:lnTo>
                    <a:pt x="899" y="1025"/>
                  </a:lnTo>
                  <a:lnTo>
                    <a:pt x="880" y="1023"/>
                  </a:lnTo>
                  <a:lnTo>
                    <a:pt x="860" y="1018"/>
                  </a:lnTo>
                  <a:lnTo>
                    <a:pt x="842" y="1008"/>
                  </a:lnTo>
                  <a:lnTo>
                    <a:pt x="826" y="995"/>
                  </a:lnTo>
                  <a:lnTo>
                    <a:pt x="604" y="772"/>
                  </a:lnTo>
                  <a:lnTo>
                    <a:pt x="604" y="923"/>
                  </a:lnTo>
                  <a:lnTo>
                    <a:pt x="601" y="946"/>
                  </a:lnTo>
                  <a:lnTo>
                    <a:pt x="593" y="968"/>
                  </a:lnTo>
                  <a:lnTo>
                    <a:pt x="581" y="987"/>
                  </a:lnTo>
                  <a:lnTo>
                    <a:pt x="565" y="1003"/>
                  </a:lnTo>
                  <a:lnTo>
                    <a:pt x="546" y="1014"/>
                  </a:lnTo>
                  <a:lnTo>
                    <a:pt x="524" y="1022"/>
                  </a:lnTo>
                  <a:lnTo>
                    <a:pt x="501" y="1025"/>
                  </a:lnTo>
                  <a:lnTo>
                    <a:pt x="477" y="1022"/>
                  </a:lnTo>
                  <a:lnTo>
                    <a:pt x="456" y="1014"/>
                  </a:lnTo>
                  <a:lnTo>
                    <a:pt x="437" y="1003"/>
                  </a:lnTo>
                  <a:lnTo>
                    <a:pt x="421" y="987"/>
                  </a:lnTo>
                  <a:lnTo>
                    <a:pt x="409" y="968"/>
                  </a:lnTo>
                  <a:lnTo>
                    <a:pt x="401" y="946"/>
                  </a:lnTo>
                  <a:lnTo>
                    <a:pt x="398" y="923"/>
                  </a:lnTo>
                  <a:lnTo>
                    <a:pt x="398" y="772"/>
                  </a:lnTo>
                  <a:lnTo>
                    <a:pt x="175" y="995"/>
                  </a:lnTo>
                  <a:lnTo>
                    <a:pt x="157" y="1010"/>
                  </a:lnTo>
                  <a:lnTo>
                    <a:pt x="135" y="1020"/>
                  </a:lnTo>
                  <a:lnTo>
                    <a:pt x="114" y="1024"/>
                  </a:lnTo>
                  <a:lnTo>
                    <a:pt x="92" y="1024"/>
                  </a:lnTo>
                  <a:lnTo>
                    <a:pt x="69" y="1020"/>
                  </a:lnTo>
                  <a:lnTo>
                    <a:pt x="49" y="1010"/>
                  </a:lnTo>
                  <a:lnTo>
                    <a:pt x="30" y="995"/>
                  </a:lnTo>
                  <a:lnTo>
                    <a:pt x="15" y="976"/>
                  </a:lnTo>
                  <a:lnTo>
                    <a:pt x="5" y="956"/>
                  </a:lnTo>
                  <a:lnTo>
                    <a:pt x="0" y="934"/>
                  </a:lnTo>
                  <a:lnTo>
                    <a:pt x="0" y="911"/>
                  </a:lnTo>
                  <a:lnTo>
                    <a:pt x="5" y="889"/>
                  </a:lnTo>
                  <a:lnTo>
                    <a:pt x="15" y="869"/>
                  </a:lnTo>
                  <a:lnTo>
                    <a:pt x="30" y="850"/>
                  </a:lnTo>
                  <a:lnTo>
                    <a:pt x="398" y="483"/>
                  </a:lnTo>
                  <a:lnTo>
                    <a:pt x="3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1" name="Rectangle 179"/>
            <p:cNvSpPr>
              <a:spLocks noChangeArrowheads="1"/>
            </p:cNvSpPr>
            <p:nvPr/>
          </p:nvSpPr>
          <p:spPr bwMode="auto">
            <a:xfrm>
              <a:off x="5681663" y="2281238"/>
              <a:ext cx="30163" cy="28575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4" name="Rectangle 180"/>
            <p:cNvSpPr>
              <a:spLocks noChangeArrowheads="1"/>
            </p:cNvSpPr>
            <p:nvPr/>
          </p:nvSpPr>
          <p:spPr bwMode="auto">
            <a:xfrm>
              <a:off x="5872163" y="2178050"/>
              <a:ext cx="31750" cy="131762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5" name="Rectangle 181"/>
            <p:cNvSpPr>
              <a:spLocks noChangeArrowheads="1"/>
            </p:cNvSpPr>
            <p:nvPr/>
          </p:nvSpPr>
          <p:spPr bwMode="auto">
            <a:xfrm>
              <a:off x="5776913" y="2228850"/>
              <a:ext cx="30163" cy="80962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6" name="Freeform 182"/>
            <p:cNvSpPr>
              <a:spLocks/>
            </p:cNvSpPr>
            <p:nvPr/>
          </p:nvSpPr>
          <p:spPr bwMode="auto">
            <a:xfrm>
              <a:off x="5776913" y="2071688"/>
              <a:ext cx="30163" cy="31750"/>
            </a:xfrm>
            <a:custGeom>
              <a:avLst/>
              <a:gdLst>
                <a:gd name="T0" fmla="*/ 103 w 206"/>
                <a:gd name="T1" fmla="*/ 0 h 211"/>
                <a:gd name="T2" fmla="*/ 126 w 206"/>
                <a:gd name="T3" fmla="*/ 2 h 211"/>
                <a:gd name="T4" fmla="*/ 148 w 206"/>
                <a:gd name="T5" fmla="*/ 10 h 211"/>
                <a:gd name="T6" fmla="*/ 167 w 206"/>
                <a:gd name="T7" fmla="*/ 23 h 211"/>
                <a:gd name="T8" fmla="*/ 183 w 206"/>
                <a:gd name="T9" fmla="*/ 39 h 211"/>
                <a:gd name="T10" fmla="*/ 195 w 206"/>
                <a:gd name="T11" fmla="*/ 58 h 211"/>
                <a:gd name="T12" fmla="*/ 203 w 206"/>
                <a:gd name="T13" fmla="*/ 79 h 211"/>
                <a:gd name="T14" fmla="*/ 206 w 206"/>
                <a:gd name="T15" fmla="*/ 102 h 211"/>
                <a:gd name="T16" fmla="*/ 206 w 206"/>
                <a:gd name="T17" fmla="*/ 102 h 211"/>
                <a:gd name="T18" fmla="*/ 206 w 206"/>
                <a:gd name="T19" fmla="*/ 211 h 211"/>
                <a:gd name="T20" fmla="*/ 0 w 206"/>
                <a:gd name="T21" fmla="*/ 211 h 211"/>
                <a:gd name="T22" fmla="*/ 0 w 206"/>
                <a:gd name="T23" fmla="*/ 102 h 211"/>
                <a:gd name="T24" fmla="*/ 3 w 206"/>
                <a:gd name="T25" fmla="*/ 79 h 211"/>
                <a:gd name="T26" fmla="*/ 11 w 206"/>
                <a:gd name="T27" fmla="*/ 58 h 211"/>
                <a:gd name="T28" fmla="*/ 23 w 206"/>
                <a:gd name="T29" fmla="*/ 39 h 211"/>
                <a:gd name="T30" fmla="*/ 39 w 206"/>
                <a:gd name="T31" fmla="*/ 23 h 211"/>
                <a:gd name="T32" fmla="*/ 58 w 206"/>
                <a:gd name="T33" fmla="*/ 10 h 211"/>
                <a:gd name="T34" fmla="*/ 79 w 206"/>
                <a:gd name="T35" fmla="*/ 2 h 211"/>
                <a:gd name="T36" fmla="*/ 103 w 206"/>
                <a:gd name="T37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6" h="211">
                  <a:moveTo>
                    <a:pt x="103" y="0"/>
                  </a:moveTo>
                  <a:lnTo>
                    <a:pt x="126" y="2"/>
                  </a:lnTo>
                  <a:lnTo>
                    <a:pt x="148" y="10"/>
                  </a:lnTo>
                  <a:lnTo>
                    <a:pt x="167" y="23"/>
                  </a:lnTo>
                  <a:lnTo>
                    <a:pt x="183" y="39"/>
                  </a:lnTo>
                  <a:lnTo>
                    <a:pt x="195" y="58"/>
                  </a:lnTo>
                  <a:lnTo>
                    <a:pt x="203" y="79"/>
                  </a:lnTo>
                  <a:lnTo>
                    <a:pt x="206" y="102"/>
                  </a:lnTo>
                  <a:lnTo>
                    <a:pt x="206" y="102"/>
                  </a:lnTo>
                  <a:lnTo>
                    <a:pt x="206" y="211"/>
                  </a:lnTo>
                  <a:lnTo>
                    <a:pt x="0" y="211"/>
                  </a:lnTo>
                  <a:lnTo>
                    <a:pt x="0" y="102"/>
                  </a:lnTo>
                  <a:lnTo>
                    <a:pt x="3" y="79"/>
                  </a:lnTo>
                  <a:lnTo>
                    <a:pt x="11" y="58"/>
                  </a:lnTo>
                  <a:lnTo>
                    <a:pt x="23" y="39"/>
                  </a:lnTo>
                  <a:lnTo>
                    <a:pt x="39" y="23"/>
                  </a:lnTo>
                  <a:lnTo>
                    <a:pt x="58" y="10"/>
                  </a:lnTo>
                  <a:lnTo>
                    <a:pt x="79" y="2"/>
                  </a:lnTo>
                  <a:lnTo>
                    <a:pt x="1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4" name="Freeform 183"/>
            <p:cNvSpPr>
              <a:spLocks noEditPoints="1"/>
            </p:cNvSpPr>
            <p:nvPr/>
          </p:nvSpPr>
          <p:spPr bwMode="auto">
            <a:xfrm>
              <a:off x="5630863" y="2124075"/>
              <a:ext cx="323850" cy="239712"/>
            </a:xfrm>
            <a:custGeom>
              <a:avLst/>
              <a:gdLst>
                <a:gd name="T0" fmla="*/ 247 w 2246"/>
                <a:gd name="T1" fmla="*/ 932 h 1663"/>
                <a:gd name="T2" fmla="*/ 210 w 2246"/>
                <a:gd name="T3" fmla="*/ 953 h 1663"/>
                <a:gd name="T4" fmla="*/ 188 w 2246"/>
                <a:gd name="T5" fmla="*/ 990 h 1663"/>
                <a:gd name="T6" fmla="*/ 184 w 2246"/>
                <a:gd name="T7" fmla="*/ 1374 h 1663"/>
                <a:gd name="T8" fmla="*/ 196 w 2246"/>
                <a:gd name="T9" fmla="*/ 1417 h 1663"/>
                <a:gd name="T10" fmla="*/ 227 w 2246"/>
                <a:gd name="T11" fmla="*/ 1448 h 1663"/>
                <a:gd name="T12" fmla="*/ 270 w 2246"/>
                <a:gd name="T13" fmla="*/ 1459 h 1663"/>
                <a:gd name="T14" fmla="*/ 676 w 2246"/>
                <a:gd name="T15" fmla="*/ 1456 h 1663"/>
                <a:gd name="T16" fmla="*/ 714 w 2246"/>
                <a:gd name="T17" fmla="*/ 1434 h 1663"/>
                <a:gd name="T18" fmla="*/ 735 w 2246"/>
                <a:gd name="T19" fmla="*/ 1397 h 1663"/>
                <a:gd name="T20" fmla="*/ 738 w 2246"/>
                <a:gd name="T21" fmla="*/ 1013 h 1663"/>
                <a:gd name="T22" fmla="*/ 726 w 2246"/>
                <a:gd name="T23" fmla="*/ 970 h 1663"/>
                <a:gd name="T24" fmla="*/ 696 w 2246"/>
                <a:gd name="T25" fmla="*/ 940 h 1663"/>
                <a:gd name="T26" fmla="*/ 653 w 2246"/>
                <a:gd name="T27" fmla="*/ 929 h 1663"/>
                <a:gd name="T28" fmla="*/ 931 w 2246"/>
                <a:gd name="T29" fmla="*/ 567 h 1663"/>
                <a:gd name="T30" fmla="*/ 888 w 2246"/>
                <a:gd name="T31" fmla="*/ 579 h 1663"/>
                <a:gd name="T32" fmla="*/ 857 w 2246"/>
                <a:gd name="T33" fmla="*/ 609 h 1663"/>
                <a:gd name="T34" fmla="*/ 847 w 2246"/>
                <a:gd name="T35" fmla="*/ 651 h 1663"/>
                <a:gd name="T36" fmla="*/ 849 w 2246"/>
                <a:gd name="T37" fmla="*/ 1397 h 1663"/>
                <a:gd name="T38" fmla="*/ 871 w 2246"/>
                <a:gd name="T39" fmla="*/ 1434 h 1663"/>
                <a:gd name="T40" fmla="*/ 908 w 2246"/>
                <a:gd name="T41" fmla="*/ 1456 h 1663"/>
                <a:gd name="T42" fmla="*/ 1315 w 2246"/>
                <a:gd name="T43" fmla="*/ 1459 h 1663"/>
                <a:gd name="T44" fmla="*/ 1358 w 2246"/>
                <a:gd name="T45" fmla="*/ 1448 h 1663"/>
                <a:gd name="T46" fmla="*/ 1388 w 2246"/>
                <a:gd name="T47" fmla="*/ 1417 h 1663"/>
                <a:gd name="T48" fmla="*/ 1399 w 2246"/>
                <a:gd name="T49" fmla="*/ 1374 h 1663"/>
                <a:gd name="T50" fmla="*/ 1396 w 2246"/>
                <a:gd name="T51" fmla="*/ 629 h 1663"/>
                <a:gd name="T52" fmla="*/ 1375 w 2246"/>
                <a:gd name="T53" fmla="*/ 592 h 1663"/>
                <a:gd name="T54" fmla="*/ 1338 w 2246"/>
                <a:gd name="T55" fmla="*/ 570 h 1663"/>
                <a:gd name="T56" fmla="*/ 931 w 2246"/>
                <a:gd name="T57" fmla="*/ 567 h 1663"/>
                <a:gd name="T58" fmla="*/ 1570 w 2246"/>
                <a:gd name="T59" fmla="*/ 209 h 1663"/>
                <a:gd name="T60" fmla="*/ 1532 w 2246"/>
                <a:gd name="T61" fmla="*/ 230 h 1663"/>
                <a:gd name="T62" fmla="*/ 1511 w 2246"/>
                <a:gd name="T63" fmla="*/ 267 h 1663"/>
                <a:gd name="T64" fmla="*/ 1508 w 2246"/>
                <a:gd name="T65" fmla="*/ 1374 h 1663"/>
                <a:gd name="T66" fmla="*/ 1520 w 2246"/>
                <a:gd name="T67" fmla="*/ 1417 h 1663"/>
                <a:gd name="T68" fmla="*/ 1549 w 2246"/>
                <a:gd name="T69" fmla="*/ 1448 h 1663"/>
                <a:gd name="T70" fmla="*/ 1592 w 2246"/>
                <a:gd name="T71" fmla="*/ 1459 h 1663"/>
                <a:gd name="T72" fmla="*/ 1999 w 2246"/>
                <a:gd name="T73" fmla="*/ 1456 h 1663"/>
                <a:gd name="T74" fmla="*/ 2036 w 2246"/>
                <a:gd name="T75" fmla="*/ 1434 h 1663"/>
                <a:gd name="T76" fmla="*/ 2057 w 2246"/>
                <a:gd name="T77" fmla="*/ 1397 h 1663"/>
                <a:gd name="T78" fmla="*/ 2061 w 2246"/>
                <a:gd name="T79" fmla="*/ 290 h 1663"/>
                <a:gd name="T80" fmla="*/ 2049 w 2246"/>
                <a:gd name="T81" fmla="*/ 247 h 1663"/>
                <a:gd name="T82" fmla="*/ 2019 w 2246"/>
                <a:gd name="T83" fmla="*/ 217 h 1663"/>
                <a:gd name="T84" fmla="*/ 1976 w 2246"/>
                <a:gd name="T85" fmla="*/ 206 h 1663"/>
                <a:gd name="T86" fmla="*/ 80 w 2246"/>
                <a:gd name="T87" fmla="*/ 0 h 1663"/>
                <a:gd name="T88" fmla="*/ 2187 w 2246"/>
                <a:gd name="T89" fmla="*/ 4 h 1663"/>
                <a:gd name="T90" fmla="*/ 2222 w 2246"/>
                <a:gd name="T91" fmla="*/ 24 h 1663"/>
                <a:gd name="T92" fmla="*/ 2243 w 2246"/>
                <a:gd name="T93" fmla="*/ 59 h 1663"/>
                <a:gd name="T94" fmla="*/ 2246 w 2246"/>
                <a:gd name="T95" fmla="*/ 1585 h 1663"/>
                <a:gd name="T96" fmla="*/ 2234 w 2246"/>
                <a:gd name="T97" fmla="*/ 1624 h 1663"/>
                <a:gd name="T98" fmla="*/ 2206 w 2246"/>
                <a:gd name="T99" fmla="*/ 1653 h 1663"/>
                <a:gd name="T100" fmla="*/ 2166 w 2246"/>
                <a:gd name="T101" fmla="*/ 1663 h 1663"/>
                <a:gd name="T102" fmla="*/ 59 w 2246"/>
                <a:gd name="T103" fmla="*/ 1661 h 1663"/>
                <a:gd name="T104" fmla="*/ 24 w 2246"/>
                <a:gd name="T105" fmla="*/ 1640 h 1663"/>
                <a:gd name="T106" fmla="*/ 3 w 2246"/>
                <a:gd name="T107" fmla="*/ 1606 h 1663"/>
                <a:gd name="T108" fmla="*/ 0 w 2246"/>
                <a:gd name="T109" fmla="*/ 80 h 1663"/>
                <a:gd name="T110" fmla="*/ 11 w 2246"/>
                <a:gd name="T111" fmla="*/ 40 h 1663"/>
                <a:gd name="T112" fmla="*/ 40 w 2246"/>
                <a:gd name="T113" fmla="*/ 11 h 1663"/>
                <a:gd name="T114" fmla="*/ 80 w 2246"/>
                <a:gd name="T115" fmla="*/ 0 h 1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46" h="1663">
                  <a:moveTo>
                    <a:pt x="270" y="929"/>
                  </a:moveTo>
                  <a:lnTo>
                    <a:pt x="247" y="932"/>
                  </a:lnTo>
                  <a:lnTo>
                    <a:pt x="227" y="940"/>
                  </a:lnTo>
                  <a:lnTo>
                    <a:pt x="210" y="953"/>
                  </a:lnTo>
                  <a:lnTo>
                    <a:pt x="196" y="970"/>
                  </a:lnTo>
                  <a:lnTo>
                    <a:pt x="188" y="990"/>
                  </a:lnTo>
                  <a:lnTo>
                    <a:pt x="184" y="1013"/>
                  </a:lnTo>
                  <a:lnTo>
                    <a:pt x="184" y="1374"/>
                  </a:lnTo>
                  <a:lnTo>
                    <a:pt x="188" y="1397"/>
                  </a:lnTo>
                  <a:lnTo>
                    <a:pt x="196" y="1417"/>
                  </a:lnTo>
                  <a:lnTo>
                    <a:pt x="210" y="1434"/>
                  </a:lnTo>
                  <a:lnTo>
                    <a:pt x="227" y="1448"/>
                  </a:lnTo>
                  <a:lnTo>
                    <a:pt x="247" y="1456"/>
                  </a:lnTo>
                  <a:lnTo>
                    <a:pt x="270" y="1459"/>
                  </a:lnTo>
                  <a:lnTo>
                    <a:pt x="653" y="1459"/>
                  </a:lnTo>
                  <a:lnTo>
                    <a:pt x="676" y="1456"/>
                  </a:lnTo>
                  <a:lnTo>
                    <a:pt x="696" y="1448"/>
                  </a:lnTo>
                  <a:lnTo>
                    <a:pt x="714" y="1434"/>
                  </a:lnTo>
                  <a:lnTo>
                    <a:pt x="726" y="1417"/>
                  </a:lnTo>
                  <a:lnTo>
                    <a:pt x="735" y="1397"/>
                  </a:lnTo>
                  <a:lnTo>
                    <a:pt x="738" y="1374"/>
                  </a:lnTo>
                  <a:lnTo>
                    <a:pt x="738" y="1013"/>
                  </a:lnTo>
                  <a:lnTo>
                    <a:pt x="735" y="990"/>
                  </a:lnTo>
                  <a:lnTo>
                    <a:pt x="726" y="970"/>
                  </a:lnTo>
                  <a:lnTo>
                    <a:pt x="714" y="953"/>
                  </a:lnTo>
                  <a:lnTo>
                    <a:pt x="696" y="940"/>
                  </a:lnTo>
                  <a:lnTo>
                    <a:pt x="676" y="932"/>
                  </a:lnTo>
                  <a:lnTo>
                    <a:pt x="653" y="929"/>
                  </a:lnTo>
                  <a:lnTo>
                    <a:pt x="270" y="929"/>
                  </a:lnTo>
                  <a:close/>
                  <a:moveTo>
                    <a:pt x="931" y="567"/>
                  </a:moveTo>
                  <a:lnTo>
                    <a:pt x="908" y="570"/>
                  </a:lnTo>
                  <a:lnTo>
                    <a:pt x="888" y="579"/>
                  </a:lnTo>
                  <a:lnTo>
                    <a:pt x="871" y="592"/>
                  </a:lnTo>
                  <a:lnTo>
                    <a:pt x="857" y="609"/>
                  </a:lnTo>
                  <a:lnTo>
                    <a:pt x="849" y="629"/>
                  </a:lnTo>
                  <a:lnTo>
                    <a:pt x="847" y="651"/>
                  </a:lnTo>
                  <a:lnTo>
                    <a:pt x="847" y="1374"/>
                  </a:lnTo>
                  <a:lnTo>
                    <a:pt x="849" y="1397"/>
                  </a:lnTo>
                  <a:lnTo>
                    <a:pt x="857" y="1417"/>
                  </a:lnTo>
                  <a:lnTo>
                    <a:pt x="871" y="1434"/>
                  </a:lnTo>
                  <a:lnTo>
                    <a:pt x="888" y="1448"/>
                  </a:lnTo>
                  <a:lnTo>
                    <a:pt x="908" y="1456"/>
                  </a:lnTo>
                  <a:lnTo>
                    <a:pt x="931" y="1459"/>
                  </a:lnTo>
                  <a:lnTo>
                    <a:pt x="1315" y="1459"/>
                  </a:lnTo>
                  <a:lnTo>
                    <a:pt x="1338" y="1456"/>
                  </a:lnTo>
                  <a:lnTo>
                    <a:pt x="1358" y="1448"/>
                  </a:lnTo>
                  <a:lnTo>
                    <a:pt x="1375" y="1434"/>
                  </a:lnTo>
                  <a:lnTo>
                    <a:pt x="1388" y="1417"/>
                  </a:lnTo>
                  <a:lnTo>
                    <a:pt x="1396" y="1397"/>
                  </a:lnTo>
                  <a:lnTo>
                    <a:pt x="1399" y="1374"/>
                  </a:lnTo>
                  <a:lnTo>
                    <a:pt x="1399" y="651"/>
                  </a:lnTo>
                  <a:lnTo>
                    <a:pt x="1396" y="629"/>
                  </a:lnTo>
                  <a:lnTo>
                    <a:pt x="1388" y="609"/>
                  </a:lnTo>
                  <a:lnTo>
                    <a:pt x="1375" y="592"/>
                  </a:lnTo>
                  <a:lnTo>
                    <a:pt x="1358" y="579"/>
                  </a:lnTo>
                  <a:lnTo>
                    <a:pt x="1338" y="570"/>
                  </a:lnTo>
                  <a:lnTo>
                    <a:pt x="1315" y="567"/>
                  </a:lnTo>
                  <a:lnTo>
                    <a:pt x="931" y="567"/>
                  </a:lnTo>
                  <a:close/>
                  <a:moveTo>
                    <a:pt x="1592" y="206"/>
                  </a:moveTo>
                  <a:lnTo>
                    <a:pt x="1570" y="209"/>
                  </a:lnTo>
                  <a:lnTo>
                    <a:pt x="1549" y="217"/>
                  </a:lnTo>
                  <a:lnTo>
                    <a:pt x="1532" y="230"/>
                  </a:lnTo>
                  <a:lnTo>
                    <a:pt x="1520" y="247"/>
                  </a:lnTo>
                  <a:lnTo>
                    <a:pt x="1511" y="267"/>
                  </a:lnTo>
                  <a:lnTo>
                    <a:pt x="1508" y="290"/>
                  </a:lnTo>
                  <a:lnTo>
                    <a:pt x="1508" y="1374"/>
                  </a:lnTo>
                  <a:lnTo>
                    <a:pt x="1511" y="1397"/>
                  </a:lnTo>
                  <a:lnTo>
                    <a:pt x="1520" y="1417"/>
                  </a:lnTo>
                  <a:lnTo>
                    <a:pt x="1532" y="1434"/>
                  </a:lnTo>
                  <a:lnTo>
                    <a:pt x="1549" y="1448"/>
                  </a:lnTo>
                  <a:lnTo>
                    <a:pt x="1570" y="1456"/>
                  </a:lnTo>
                  <a:lnTo>
                    <a:pt x="1592" y="1459"/>
                  </a:lnTo>
                  <a:lnTo>
                    <a:pt x="1976" y="1459"/>
                  </a:lnTo>
                  <a:lnTo>
                    <a:pt x="1999" y="1456"/>
                  </a:lnTo>
                  <a:lnTo>
                    <a:pt x="2019" y="1448"/>
                  </a:lnTo>
                  <a:lnTo>
                    <a:pt x="2036" y="1434"/>
                  </a:lnTo>
                  <a:lnTo>
                    <a:pt x="2049" y="1417"/>
                  </a:lnTo>
                  <a:lnTo>
                    <a:pt x="2057" y="1397"/>
                  </a:lnTo>
                  <a:lnTo>
                    <a:pt x="2061" y="1374"/>
                  </a:lnTo>
                  <a:lnTo>
                    <a:pt x="2061" y="290"/>
                  </a:lnTo>
                  <a:lnTo>
                    <a:pt x="2057" y="267"/>
                  </a:lnTo>
                  <a:lnTo>
                    <a:pt x="2049" y="247"/>
                  </a:lnTo>
                  <a:lnTo>
                    <a:pt x="2036" y="230"/>
                  </a:lnTo>
                  <a:lnTo>
                    <a:pt x="2019" y="217"/>
                  </a:lnTo>
                  <a:lnTo>
                    <a:pt x="1999" y="209"/>
                  </a:lnTo>
                  <a:lnTo>
                    <a:pt x="1976" y="206"/>
                  </a:lnTo>
                  <a:lnTo>
                    <a:pt x="1592" y="206"/>
                  </a:lnTo>
                  <a:close/>
                  <a:moveTo>
                    <a:pt x="80" y="0"/>
                  </a:moveTo>
                  <a:lnTo>
                    <a:pt x="2166" y="0"/>
                  </a:lnTo>
                  <a:lnTo>
                    <a:pt x="2187" y="4"/>
                  </a:lnTo>
                  <a:lnTo>
                    <a:pt x="2206" y="11"/>
                  </a:lnTo>
                  <a:lnTo>
                    <a:pt x="2222" y="24"/>
                  </a:lnTo>
                  <a:lnTo>
                    <a:pt x="2234" y="40"/>
                  </a:lnTo>
                  <a:lnTo>
                    <a:pt x="2243" y="59"/>
                  </a:lnTo>
                  <a:lnTo>
                    <a:pt x="2246" y="80"/>
                  </a:lnTo>
                  <a:lnTo>
                    <a:pt x="2246" y="1585"/>
                  </a:lnTo>
                  <a:lnTo>
                    <a:pt x="2243" y="1606"/>
                  </a:lnTo>
                  <a:lnTo>
                    <a:pt x="2234" y="1624"/>
                  </a:lnTo>
                  <a:lnTo>
                    <a:pt x="2222" y="1640"/>
                  </a:lnTo>
                  <a:lnTo>
                    <a:pt x="2206" y="1653"/>
                  </a:lnTo>
                  <a:lnTo>
                    <a:pt x="2187" y="1661"/>
                  </a:lnTo>
                  <a:lnTo>
                    <a:pt x="2166" y="1663"/>
                  </a:lnTo>
                  <a:lnTo>
                    <a:pt x="80" y="1663"/>
                  </a:lnTo>
                  <a:lnTo>
                    <a:pt x="59" y="1661"/>
                  </a:lnTo>
                  <a:lnTo>
                    <a:pt x="40" y="1653"/>
                  </a:lnTo>
                  <a:lnTo>
                    <a:pt x="24" y="1640"/>
                  </a:lnTo>
                  <a:lnTo>
                    <a:pt x="11" y="1624"/>
                  </a:lnTo>
                  <a:lnTo>
                    <a:pt x="3" y="1606"/>
                  </a:lnTo>
                  <a:lnTo>
                    <a:pt x="0" y="1585"/>
                  </a:lnTo>
                  <a:lnTo>
                    <a:pt x="0" y="80"/>
                  </a:lnTo>
                  <a:lnTo>
                    <a:pt x="3" y="59"/>
                  </a:lnTo>
                  <a:lnTo>
                    <a:pt x="11" y="40"/>
                  </a:lnTo>
                  <a:lnTo>
                    <a:pt x="24" y="24"/>
                  </a:lnTo>
                  <a:lnTo>
                    <a:pt x="40" y="11"/>
                  </a:lnTo>
                  <a:lnTo>
                    <a:pt x="59" y="4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6" name="Freeform 184"/>
            <p:cNvSpPr>
              <a:spLocks/>
            </p:cNvSpPr>
            <p:nvPr/>
          </p:nvSpPr>
          <p:spPr bwMode="auto">
            <a:xfrm>
              <a:off x="5470525" y="2109788"/>
              <a:ext cx="114300" cy="112712"/>
            </a:xfrm>
            <a:custGeom>
              <a:avLst/>
              <a:gdLst>
                <a:gd name="T0" fmla="*/ 395 w 789"/>
                <a:gd name="T1" fmla="*/ 0 h 788"/>
                <a:gd name="T2" fmla="*/ 444 w 789"/>
                <a:gd name="T3" fmla="*/ 3 h 788"/>
                <a:gd name="T4" fmla="*/ 492 w 789"/>
                <a:gd name="T5" fmla="*/ 12 h 788"/>
                <a:gd name="T6" fmla="*/ 538 w 789"/>
                <a:gd name="T7" fmla="*/ 26 h 788"/>
                <a:gd name="T8" fmla="*/ 580 w 789"/>
                <a:gd name="T9" fmla="*/ 46 h 788"/>
                <a:gd name="T10" fmla="*/ 620 w 789"/>
                <a:gd name="T11" fmla="*/ 71 h 788"/>
                <a:gd name="T12" fmla="*/ 657 w 789"/>
                <a:gd name="T13" fmla="*/ 100 h 788"/>
                <a:gd name="T14" fmla="*/ 690 w 789"/>
                <a:gd name="T15" fmla="*/ 132 h 788"/>
                <a:gd name="T16" fmla="*/ 719 w 789"/>
                <a:gd name="T17" fmla="*/ 169 h 788"/>
                <a:gd name="T18" fmla="*/ 743 w 789"/>
                <a:gd name="T19" fmla="*/ 209 h 788"/>
                <a:gd name="T20" fmla="*/ 762 w 789"/>
                <a:gd name="T21" fmla="*/ 252 h 788"/>
                <a:gd name="T22" fmla="*/ 777 w 789"/>
                <a:gd name="T23" fmla="*/ 296 h 788"/>
                <a:gd name="T24" fmla="*/ 786 w 789"/>
                <a:gd name="T25" fmla="*/ 344 h 788"/>
                <a:gd name="T26" fmla="*/ 789 w 789"/>
                <a:gd name="T27" fmla="*/ 394 h 788"/>
                <a:gd name="T28" fmla="*/ 786 w 789"/>
                <a:gd name="T29" fmla="*/ 443 h 788"/>
                <a:gd name="T30" fmla="*/ 777 w 789"/>
                <a:gd name="T31" fmla="*/ 491 h 788"/>
                <a:gd name="T32" fmla="*/ 762 w 789"/>
                <a:gd name="T33" fmla="*/ 536 h 788"/>
                <a:gd name="T34" fmla="*/ 743 w 789"/>
                <a:gd name="T35" fmla="*/ 579 h 788"/>
                <a:gd name="T36" fmla="*/ 719 w 789"/>
                <a:gd name="T37" fmla="*/ 618 h 788"/>
                <a:gd name="T38" fmla="*/ 690 w 789"/>
                <a:gd name="T39" fmla="*/ 655 h 788"/>
                <a:gd name="T40" fmla="*/ 657 w 789"/>
                <a:gd name="T41" fmla="*/ 688 h 788"/>
                <a:gd name="T42" fmla="*/ 620 w 789"/>
                <a:gd name="T43" fmla="*/ 717 h 788"/>
                <a:gd name="T44" fmla="*/ 580 w 789"/>
                <a:gd name="T45" fmla="*/ 741 h 788"/>
                <a:gd name="T46" fmla="*/ 538 w 789"/>
                <a:gd name="T47" fmla="*/ 761 h 788"/>
                <a:gd name="T48" fmla="*/ 492 w 789"/>
                <a:gd name="T49" fmla="*/ 776 h 788"/>
                <a:gd name="T50" fmla="*/ 444 w 789"/>
                <a:gd name="T51" fmla="*/ 784 h 788"/>
                <a:gd name="T52" fmla="*/ 395 w 789"/>
                <a:gd name="T53" fmla="*/ 788 h 788"/>
                <a:gd name="T54" fmla="*/ 345 w 789"/>
                <a:gd name="T55" fmla="*/ 784 h 788"/>
                <a:gd name="T56" fmla="*/ 298 w 789"/>
                <a:gd name="T57" fmla="*/ 776 h 788"/>
                <a:gd name="T58" fmla="*/ 252 w 789"/>
                <a:gd name="T59" fmla="*/ 761 h 788"/>
                <a:gd name="T60" fmla="*/ 210 w 789"/>
                <a:gd name="T61" fmla="*/ 741 h 788"/>
                <a:gd name="T62" fmla="*/ 169 w 789"/>
                <a:gd name="T63" fmla="*/ 717 h 788"/>
                <a:gd name="T64" fmla="*/ 133 w 789"/>
                <a:gd name="T65" fmla="*/ 688 h 788"/>
                <a:gd name="T66" fmla="*/ 100 w 789"/>
                <a:gd name="T67" fmla="*/ 655 h 788"/>
                <a:gd name="T68" fmla="*/ 71 w 789"/>
                <a:gd name="T69" fmla="*/ 618 h 788"/>
                <a:gd name="T70" fmla="*/ 47 w 789"/>
                <a:gd name="T71" fmla="*/ 579 h 788"/>
                <a:gd name="T72" fmla="*/ 27 w 789"/>
                <a:gd name="T73" fmla="*/ 536 h 788"/>
                <a:gd name="T74" fmla="*/ 13 w 789"/>
                <a:gd name="T75" fmla="*/ 491 h 788"/>
                <a:gd name="T76" fmla="*/ 3 w 789"/>
                <a:gd name="T77" fmla="*/ 443 h 788"/>
                <a:gd name="T78" fmla="*/ 0 w 789"/>
                <a:gd name="T79" fmla="*/ 394 h 788"/>
                <a:gd name="T80" fmla="*/ 3 w 789"/>
                <a:gd name="T81" fmla="*/ 344 h 788"/>
                <a:gd name="T82" fmla="*/ 13 w 789"/>
                <a:gd name="T83" fmla="*/ 296 h 788"/>
                <a:gd name="T84" fmla="*/ 27 w 789"/>
                <a:gd name="T85" fmla="*/ 252 h 788"/>
                <a:gd name="T86" fmla="*/ 47 w 789"/>
                <a:gd name="T87" fmla="*/ 209 h 788"/>
                <a:gd name="T88" fmla="*/ 71 w 789"/>
                <a:gd name="T89" fmla="*/ 169 h 788"/>
                <a:gd name="T90" fmla="*/ 100 w 789"/>
                <a:gd name="T91" fmla="*/ 132 h 788"/>
                <a:gd name="T92" fmla="*/ 133 w 789"/>
                <a:gd name="T93" fmla="*/ 100 h 788"/>
                <a:gd name="T94" fmla="*/ 169 w 789"/>
                <a:gd name="T95" fmla="*/ 71 h 788"/>
                <a:gd name="T96" fmla="*/ 210 w 789"/>
                <a:gd name="T97" fmla="*/ 46 h 788"/>
                <a:gd name="T98" fmla="*/ 252 w 789"/>
                <a:gd name="T99" fmla="*/ 26 h 788"/>
                <a:gd name="T100" fmla="*/ 298 w 789"/>
                <a:gd name="T101" fmla="*/ 12 h 788"/>
                <a:gd name="T102" fmla="*/ 345 w 789"/>
                <a:gd name="T103" fmla="*/ 3 h 788"/>
                <a:gd name="T104" fmla="*/ 395 w 789"/>
                <a:gd name="T105" fmla="*/ 0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89" h="788">
                  <a:moveTo>
                    <a:pt x="395" y="0"/>
                  </a:moveTo>
                  <a:lnTo>
                    <a:pt x="444" y="3"/>
                  </a:lnTo>
                  <a:lnTo>
                    <a:pt x="492" y="12"/>
                  </a:lnTo>
                  <a:lnTo>
                    <a:pt x="538" y="26"/>
                  </a:lnTo>
                  <a:lnTo>
                    <a:pt x="580" y="46"/>
                  </a:lnTo>
                  <a:lnTo>
                    <a:pt x="620" y="71"/>
                  </a:lnTo>
                  <a:lnTo>
                    <a:pt x="657" y="100"/>
                  </a:lnTo>
                  <a:lnTo>
                    <a:pt x="690" y="132"/>
                  </a:lnTo>
                  <a:lnTo>
                    <a:pt x="719" y="169"/>
                  </a:lnTo>
                  <a:lnTo>
                    <a:pt x="743" y="209"/>
                  </a:lnTo>
                  <a:lnTo>
                    <a:pt x="762" y="252"/>
                  </a:lnTo>
                  <a:lnTo>
                    <a:pt x="777" y="296"/>
                  </a:lnTo>
                  <a:lnTo>
                    <a:pt x="786" y="344"/>
                  </a:lnTo>
                  <a:lnTo>
                    <a:pt x="789" y="394"/>
                  </a:lnTo>
                  <a:lnTo>
                    <a:pt x="786" y="443"/>
                  </a:lnTo>
                  <a:lnTo>
                    <a:pt x="777" y="491"/>
                  </a:lnTo>
                  <a:lnTo>
                    <a:pt x="762" y="536"/>
                  </a:lnTo>
                  <a:lnTo>
                    <a:pt x="743" y="579"/>
                  </a:lnTo>
                  <a:lnTo>
                    <a:pt x="719" y="618"/>
                  </a:lnTo>
                  <a:lnTo>
                    <a:pt x="690" y="655"/>
                  </a:lnTo>
                  <a:lnTo>
                    <a:pt x="657" y="688"/>
                  </a:lnTo>
                  <a:lnTo>
                    <a:pt x="620" y="717"/>
                  </a:lnTo>
                  <a:lnTo>
                    <a:pt x="580" y="741"/>
                  </a:lnTo>
                  <a:lnTo>
                    <a:pt x="538" y="761"/>
                  </a:lnTo>
                  <a:lnTo>
                    <a:pt x="492" y="776"/>
                  </a:lnTo>
                  <a:lnTo>
                    <a:pt x="444" y="784"/>
                  </a:lnTo>
                  <a:lnTo>
                    <a:pt x="395" y="788"/>
                  </a:lnTo>
                  <a:lnTo>
                    <a:pt x="345" y="784"/>
                  </a:lnTo>
                  <a:lnTo>
                    <a:pt x="298" y="776"/>
                  </a:lnTo>
                  <a:lnTo>
                    <a:pt x="252" y="761"/>
                  </a:lnTo>
                  <a:lnTo>
                    <a:pt x="210" y="741"/>
                  </a:lnTo>
                  <a:lnTo>
                    <a:pt x="169" y="717"/>
                  </a:lnTo>
                  <a:lnTo>
                    <a:pt x="133" y="688"/>
                  </a:lnTo>
                  <a:lnTo>
                    <a:pt x="100" y="655"/>
                  </a:lnTo>
                  <a:lnTo>
                    <a:pt x="71" y="618"/>
                  </a:lnTo>
                  <a:lnTo>
                    <a:pt x="47" y="579"/>
                  </a:lnTo>
                  <a:lnTo>
                    <a:pt x="27" y="536"/>
                  </a:lnTo>
                  <a:lnTo>
                    <a:pt x="13" y="491"/>
                  </a:lnTo>
                  <a:lnTo>
                    <a:pt x="3" y="443"/>
                  </a:lnTo>
                  <a:lnTo>
                    <a:pt x="0" y="394"/>
                  </a:lnTo>
                  <a:lnTo>
                    <a:pt x="3" y="344"/>
                  </a:lnTo>
                  <a:lnTo>
                    <a:pt x="13" y="296"/>
                  </a:lnTo>
                  <a:lnTo>
                    <a:pt x="27" y="252"/>
                  </a:lnTo>
                  <a:lnTo>
                    <a:pt x="47" y="209"/>
                  </a:lnTo>
                  <a:lnTo>
                    <a:pt x="71" y="169"/>
                  </a:lnTo>
                  <a:lnTo>
                    <a:pt x="100" y="132"/>
                  </a:lnTo>
                  <a:lnTo>
                    <a:pt x="133" y="100"/>
                  </a:lnTo>
                  <a:lnTo>
                    <a:pt x="169" y="71"/>
                  </a:lnTo>
                  <a:lnTo>
                    <a:pt x="210" y="46"/>
                  </a:lnTo>
                  <a:lnTo>
                    <a:pt x="252" y="26"/>
                  </a:lnTo>
                  <a:lnTo>
                    <a:pt x="298" y="12"/>
                  </a:lnTo>
                  <a:lnTo>
                    <a:pt x="345" y="3"/>
                  </a:lnTo>
                  <a:lnTo>
                    <a:pt x="3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7" name="Freeform 185"/>
            <p:cNvSpPr>
              <a:spLocks/>
            </p:cNvSpPr>
            <p:nvPr/>
          </p:nvSpPr>
          <p:spPr bwMode="auto">
            <a:xfrm>
              <a:off x="5475288" y="2233613"/>
              <a:ext cx="109538" cy="342900"/>
            </a:xfrm>
            <a:custGeom>
              <a:avLst/>
              <a:gdLst>
                <a:gd name="T0" fmla="*/ 377 w 754"/>
                <a:gd name="T1" fmla="*/ 0 h 2372"/>
                <a:gd name="T2" fmla="*/ 425 w 754"/>
                <a:gd name="T3" fmla="*/ 3 h 2372"/>
                <a:gd name="T4" fmla="*/ 470 w 754"/>
                <a:gd name="T5" fmla="*/ 12 h 2372"/>
                <a:gd name="T6" fmla="*/ 513 w 754"/>
                <a:gd name="T7" fmla="*/ 25 h 2372"/>
                <a:gd name="T8" fmla="*/ 554 w 754"/>
                <a:gd name="T9" fmla="*/ 44 h 2372"/>
                <a:gd name="T10" fmla="*/ 592 w 754"/>
                <a:gd name="T11" fmla="*/ 68 h 2372"/>
                <a:gd name="T12" fmla="*/ 627 w 754"/>
                <a:gd name="T13" fmla="*/ 96 h 2372"/>
                <a:gd name="T14" fmla="*/ 659 w 754"/>
                <a:gd name="T15" fmla="*/ 126 h 2372"/>
                <a:gd name="T16" fmla="*/ 687 w 754"/>
                <a:gd name="T17" fmla="*/ 161 h 2372"/>
                <a:gd name="T18" fmla="*/ 710 w 754"/>
                <a:gd name="T19" fmla="*/ 200 h 2372"/>
                <a:gd name="T20" fmla="*/ 728 w 754"/>
                <a:gd name="T21" fmla="*/ 240 h 2372"/>
                <a:gd name="T22" fmla="*/ 742 w 754"/>
                <a:gd name="T23" fmla="*/ 284 h 2372"/>
                <a:gd name="T24" fmla="*/ 751 w 754"/>
                <a:gd name="T25" fmla="*/ 329 h 2372"/>
                <a:gd name="T26" fmla="*/ 754 w 754"/>
                <a:gd name="T27" fmla="*/ 376 h 2372"/>
                <a:gd name="T28" fmla="*/ 754 w 754"/>
                <a:gd name="T29" fmla="*/ 2275 h 2372"/>
                <a:gd name="T30" fmla="*/ 752 w 754"/>
                <a:gd name="T31" fmla="*/ 2298 h 2372"/>
                <a:gd name="T32" fmla="*/ 744 w 754"/>
                <a:gd name="T33" fmla="*/ 2318 h 2372"/>
                <a:gd name="T34" fmla="*/ 733 w 754"/>
                <a:gd name="T35" fmla="*/ 2336 h 2372"/>
                <a:gd name="T36" fmla="*/ 718 w 754"/>
                <a:gd name="T37" fmla="*/ 2351 h 2372"/>
                <a:gd name="T38" fmla="*/ 700 w 754"/>
                <a:gd name="T39" fmla="*/ 2363 h 2372"/>
                <a:gd name="T40" fmla="*/ 678 w 754"/>
                <a:gd name="T41" fmla="*/ 2370 h 2372"/>
                <a:gd name="T42" fmla="*/ 656 w 754"/>
                <a:gd name="T43" fmla="*/ 2372 h 2372"/>
                <a:gd name="T44" fmla="*/ 229 w 754"/>
                <a:gd name="T45" fmla="*/ 2372 h 2372"/>
                <a:gd name="T46" fmla="*/ 207 w 754"/>
                <a:gd name="T47" fmla="*/ 2370 h 2372"/>
                <a:gd name="T48" fmla="*/ 185 w 754"/>
                <a:gd name="T49" fmla="*/ 2363 h 2372"/>
                <a:gd name="T50" fmla="*/ 167 w 754"/>
                <a:gd name="T51" fmla="*/ 2351 h 2372"/>
                <a:gd name="T52" fmla="*/ 152 w 754"/>
                <a:gd name="T53" fmla="*/ 2336 h 2372"/>
                <a:gd name="T54" fmla="*/ 141 w 754"/>
                <a:gd name="T55" fmla="*/ 2318 h 2372"/>
                <a:gd name="T56" fmla="*/ 133 w 754"/>
                <a:gd name="T57" fmla="*/ 2298 h 2372"/>
                <a:gd name="T58" fmla="*/ 131 w 754"/>
                <a:gd name="T59" fmla="*/ 2275 h 2372"/>
                <a:gd name="T60" fmla="*/ 131 w 754"/>
                <a:gd name="T61" fmla="*/ 1446 h 2372"/>
                <a:gd name="T62" fmla="*/ 129 w 754"/>
                <a:gd name="T63" fmla="*/ 1415 h 2372"/>
                <a:gd name="T64" fmla="*/ 124 w 754"/>
                <a:gd name="T65" fmla="*/ 1384 h 2372"/>
                <a:gd name="T66" fmla="*/ 114 w 754"/>
                <a:gd name="T67" fmla="*/ 1355 h 2372"/>
                <a:gd name="T68" fmla="*/ 29 w 754"/>
                <a:gd name="T69" fmla="*/ 1118 h 2372"/>
                <a:gd name="T70" fmla="*/ 13 w 754"/>
                <a:gd name="T71" fmla="*/ 1066 h 2372"/>
                <a:gd name="T72" fmla="*/ 3 w 754"/>
                <a:gd name="T73" fmla="*/ 1013 h 2372"/>
                <a:gd name="T74" fmla="*/ 0 w 754"/>
                <a:gd name="T75" fmla="*/ 960 h 2372"/>
                <a:gd name="T76" fmla="*/ 0 w 754"/>
                <a:gd name="T77" fmla="*/ 376 h 2372"/>
                <a:gd name="T78" fmla="*/ 3 w 754"/>
                <a:gd name="T79" fmla="*/ 329 h 2372"/>
                <a:gd name="T80" fmla="*/ 12 w 754"/>
                <a:gd name="T81" fmla="*/ 284 h 2372"/>
                <a:gd name="T82" fmla="*/ 26 w 754"/>
                <a:gd name="T83" fmla="*/ 240 h 2372"/>
                <a:gd name="T84" fmla="*/ 45 w 754"/>
                <a:gd name="T85" fmla="*/ 200 h 2372"/>
                <a:gd name="T86" fmla="*/ 68 w 754"/>
                <a:gd name="T87" fmla="*/ 161 h 2372"/>
                <a:gd name="T88" fmla="*/ 96 w 754"/>
                <a:gd name="T89" fmla="*/ 126 h 2372"/>
                <a:gd name="T90" fmla="*/ 127 w 754"/>
                <a:gd name="T91" fmla="*/ 96 h 2372"/>
                <a:gd name="T92" fmla="*/ 162 w 754"/>
                <a:gd name="T93" fmla="*/ 68 h 2372"/>
                <a:gd name="T94" fmla="*/ 200 w 754"/>
                <a:gd name="T95" fmla="*/ 44 h 2372"/>
                <a:gd name="T96" fmla="*/ 241 w 754"/>
                <a:gd name="T97" fmla="*/ 25 h 2372"/>
                <a:gd name="T98" fmla="*/ 284 w 754"/>
                <a:gd name="T99" fmla="*/ 12 h 2372"/>
                <a:gd name="T100" fmla="*/ 330 w 754"/>
                <a:gd name="T101" fmla="*/ 3 h 2372"/>
                <a:gd name="T102" fmla="*/ 377 w 754"/>
                <a:gd name="T103" fmla="*/ 0 h 2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54" h="2372">
                  <a:moveTo>
                    <a:pt x="377" y="0"/>
                  </a:moveTo>
                  <a:lnTo>
                    <a:pt x="425" y="3"/>
                  </a:lnTo>
                  <a:lnTo>
                    <a:pt x="470" y="12"/>
                  </a:lnTo>
                  <a:lnTo>
                    <a:pt x="513" y="25"/>
                  </a:lnTo>
                  <a:lnTo>
                    <a:pt x="554" y="44"/>
                  </a:lnTo>
                  <a:lnTo>
                    <a:pt x="592" y="68"/>
                  </a:lnTo>
                  <a:lnTo>
                    <a:pt x="627" y="96"/>
                  </a:lnTo>
                  <a:lnTo>
                    <a:pt x="659" y="126"/>
                  </a:lnTo>
                  <a:lnTo>
                    <a:pt x="687" y="161"/>
                  </a:lnTo>
                  <a:lnTo>
                    <a:pt x="710" y="200"/>
                  </a:lnTo>
                  <a:lnTo>
                    <a:pt x="728" y="240"/>
                  </a:lnTo>
                  <a:lnTo>
                    <a:pt x="742" y="284"/>
                  </a:lnTo>
                  <a:lnTo>
                    <a:pt x="751" y="329"/>
                  </a:lnTo>
                  <a:lnTo>
                    <a:pt x="754" y="376"/>
                  </a:lnTo>
                  <a:lnTo>
                    <a:pt x="754" y="2275"/>
                  </a:lnTo>
                  <a:lnTo>
                    <a:pt x="752" y="2298"/>
                  </a:lnTo>
                  <a:lnTo>
                    <a:pt x="744" y="2318"/>
                  </a:lnTo>
                  <a:lnTo>
                    <a:pt x="733" y="2336"/>
                  </a:lnTo>
                  <a:lnTo>
                    <a:pt x="718" y="2351"/>
                  </a:lnTo>
                  <a:lnTo>
                    <a:pt x="700" y="2363"/>
                  </a:lnTo>
                  <a:lnTo>
                    <a:pt x="678" y="2370"/>
                  </a:lnTo>
                  <a:lnTo>
                    <a:pt x="656" y="2372"/>
                  </a:lnTo>
                  <a:lnTo>
                    <a:pt x="229" y="2372"/>
                  </a:lnTo>
                  <a:lnTo>
                    <a:pt x="207" y="2370"/>
                  </a:lnTo>
                  <a:lnTo>
                    <a:pt x="185" y="2363"/>
                  </a:lnTo>
                  <a:lnTo>
                    <a:pt x="167" y="2351"/>
                  </a:lnTo>
                  <a:lnTo>
                    <a:pt x="152" y="2336"/>
                  </a:lnTo>
                  <a:lnTo>
                    <a:pt x="141" y="2318"/>
                  </a:lnTo>
                  <a:lnTo>
                    <a:pt x="133" y="2298"/>
                  </a:lnTo>
                  <a:lnTo>
                    <a:pt x="131" y="2275"/>
                  </a:lnTo>
                  <a:lnTo>
                    <a:pt x="131" y="1446"/>
                  </a:lnTo>
                  <a:lnTo>
                    <a:pt x="129" y="1415"/>
                  </a:lnTo>
                  <a:lnTo>
                    <a:pt x="124" y="1384"/>
                  </a:lnTo>
                  <a:lnTo>
                    <a:pt x="114" y="1355"/>
                  </a:lnTo>
                  <a:lnTo>
                    <a:pt x="29" y="1118"/>
                  </a:lnTo>
                  <a:lnTo>
                    <a:pt x="13" y="1066"/>
                  </a:lnTo>
                  <a:lnTo>
                    <a:pt x="3" y="1013"/>
                  </a:lnTo>
                  <a:lnTo>
                    <a:pt x="0" y="960"/>
                  </a:lnTo>
                  <a:lnTo>
                    <a:pt x="0" y="376"/>
                  </a:lnTo>
                  <a:lnTo>
                    <a:pt x="3" y="329"/>
                  </a:lnTo>
                  <a:lnTo>
                    <a:pt x="12" y="284"/>
                  </a:lnTo>
                  <a:lnTo>
                    <a:pt x="26" y="240"/>
                  </a:lnTo>
                  <a:lnTo>
                    <a:pt x="45" y="200"/>
                  </a:lnTo>
                  <a:lnTo>
                    <a:pt x="68" y="161"/>
                  </a:lnTo>
                  <a:lnTo>
                    <a:pt x="96" y="126"/>
                  </a:lnTo>
                  <a:lnTo>
                    <a:pt x="127" y="96"/>
                  </a:lnTo>
                  <a:lnTo>
                    <a:pt x="162" y="68"/>
                  </a:lnTo>
                  <a:lnTo>
                    <a:pt x="200" y="44"/>
                  </a:lnTo>
                  <a:lnTo>
                    <a:pt x="241" y="25"/>
                  </a:lnTo>
                  <a:lnTo>
                    <a:pt x="284" y="12"/>
                  </a:lnTo>
                  <a:lnTo>
                    <a:pt x="330" y="3"/>
                  </a:lnTo>
                  <a:lnTo>
                    <a:pt x="3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02" name="Group 601"/>
          <p:cNvGrpSpPr/>
          <p:nvPr/>
        </p:nvGrpSpPr>
        <p:grpSpPr>
          <a:xfrm>
            <a:off x="7093153" y="4827159"/>
            <a:ext cx="325643" cy="304701"/>
            <a:chOff x="6167438" y="2114550"/>
            <a:chExt cx="493713" cy="4619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69" name="Freeform 190"/>
            <p:cNvSpPr>
              <a:spLocks/>
            </p:cNvSpPr>
            <p:nvPr/>
          </p:nvSpPr>
          <p:spPr bwMode="auto">
            <a:xfrm>
              <a:off x="6457951" y="2146300"/>
              <a:ext cx="127000" cy="179388"/>
            </a:xfrm>
            <a:custGeom>
              <a:avLst/>
              <a:gdLst>
                <a:gd name="T0" fmla="*/ 87 w 880"/>
                <a:gd name="T1" fmla="*/ 0 h 1234"/>
                <a:gd name="T2" fmla="*/ 181 w 880"/>
                <a:gd name="T3" fmla="*/ 14 h 1234"/>
                <a:gd name="T4" fmla="*/ 272 w 880"/>
                <a:gd name="T5" fmla="*/ 33 h 1234"/>
                <a:gd name="T6" fmla="*/ 362 w 880"/>
                <a:gd name="T7" fmla="*/ 58 h 1234"/>
                <a:gd name="T8" fmla="*/ 450 w 880"/>
                <a:gd name="T9" fmla="*/ 89 h 1234"/>
                <a:gd name="T10" fmla="*/ 535 w 880"/>
                <a:gd name="T11" fmla="*/ 124 h 1234"/>
                <a:gd name="T12" fmla="*/ 618 w 880"/>
                <a:gd name="T13" fmla="*/ 166 h 1234"/>
                <a:gd name="T14" fmla="*/ 700 w 880"/>
                <a:gd name="T15" fmla="*/ 212 h 1234"/>
                <a:gd name="T16" fmla="*/ 778 w 880"/>
                <a:gd name="T17" fmla="*/ 263 h 1234"/>
                <a:gd name="T18" fmla="*/ 852 w 880"/>
                <a:gd name="T19" fmla="*/ 320 h 1234"/>
                <a:gd name="T20" fmla="*/ 866 w 880"/>
                <a:gd name="T21" fmla="*/ 335 h 1234"/>
                <a:gd name="T22" fmla="*/ 875 w 880"/>
                <a:gd name="T23" fmla="*/ 350 h 1234"/>
                <a:gd name="T24" fmla="*/ 880 w 880"/>
                <a:gd name="T25" fmla="*/ 368 h 1234"/>
                <a:gd name="T26" fmla="*/ 880 w 880"/>
                <a:gd name="T27" fmla="*/ 387 h 1234"/>
                <a:gd name="T28" fmla="*/ 877 w 880"/>
                <a:gd name="T29" fmla="*/ 404 h 1234"/>
                <a:gd name="T30" fmla="*/ 870 w 880"/>
                <a:gd name="T31" fmla="*/ 422 h 1234"/>
                <a:gd name="T32" fmla="*/ 858 w 880"/>
                <a:gd name="T33" fmla="*/ 437 h 1234"/>
                <a:gd name="T34" fmla="*/ 72 w 880"/>
                <a:gd name="T35" fmla="*/ 1222 h 1234"/>
                <a:gd name="T36" fmla="*/ 61 w 880"/>
                <a:gd name="T37" fmla="*/ 1230 h 1234"/>
                <a:gd name="T38" fmla="*/ 51 w 880"/>
                <a:gd name="T39" fmla="*/ 1233 h 1234"/>
                <a:gd name="T40" fmla="*/ 40 w 880"/>
                <a:gd name="T41" fmla="*/ 1234 h 1234"/>
                <a:gd name="T42" fmla="*/ 32 w 880"/>
                <a:gd name="T43" fmla="*/ 1233 h 1234"/>
                <a:gd name="T44" fmla="*/ 26 w 880"/>
                <a:gd name="T45" fmla="*/ 1231 h 1234"/>
                <a:gd name="T46" fmla="*/ 20 w 880"/>
                <a:gd name="T47" fmla="*/ 1228 h 1234"/>
                <a:gd name="T48" fmla="*/ 13 w 880"/>
                <a:gd name="T49" fmla="*/ 1223 h 1234"/>
                <a:gd name="T50" fmla="*/ 7 w 880"/>
                <a:gd name="T51" fmla="*/ 1216 h 1234"/>
                <a:gd name="T52" fmla="*/ 2 w 880"/>
                <a:gd name="T53" fmla="*/ 1205 h 1234"/>
                <a:gd name="T54" fmla="*/ 0 w 880"/>
                <a:gd name="T55" fmla="*/ 1192 h 1234"/>
                <a:gd name="T56" fmla="*/ 0 w 880"/>
                <a:gd name="T57" fmla="*/ 78 h 1234"/>
                <a:gd name="T58" fmla="*/ 2 w 880"/>
                <a:gd name="T59" fmla="*/ 59 h 1234"/>
                <a:gd name="T60" fmla="*/ 9 w 880"/>
                <a:gd name="T61" fmla="*/ 41 h 1234"/>
                <a:gd name="T62" fmla="*/ 19 w 880"/>
                <a:gd name="T63" fmla="*/ 26 h 1234"/>
                <a:gd name="T64" fmla="*/ 33 w 880"/>
                <a:gd name="T65" fmla="*/ 14 h 1234"/>
                <a:gd name="T66" fmla="*/ 50 w 880"/>
                <a:gd name="T67" fmla="*/ 5 h 1234"/>
                <a:gd name="T68" fmla="*/ 67 w 880"/>
                <a:gd name="T69" fmla="*/ 0 h 1234"/>
                <a:gd name="T70" fmla="*/ 87 w 880"/>
                <a:gd name="T71" fmla="*/ 0 h 1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80" h="1234">
                  <a:moveTo>
                    <a:pt x="87" y="0"/>
                  </a:moveTo>
                  <a:lnTo>
                    <a:pt x="181" y="14"/>
                  </a:lnTo>
                  <a:lnTo>
                    <a:pt x="272" y="33"/>
                  </a:lnTo>
                  <a:lnTo>
                    <a:pt x="362" y="58"/>
                  </a:lnTo>
                  <a:lnTo>
                    <a:pt x="450" y="89"/>
                  </a:lnTo>
                  <a:lnTo>
                    <a:pt x="535" y="124"/>
                  </a:lnTo>
                  <a:lnTo>
                    <a:pt x="618" y="166"/>
                  </a:lnTo>
                  <a:lnTo>
                    <a:pt x="700" y="212"/>
                  </a:lnTo>
                  <a:lnTo>
                    <a:pt x="778" y="263"/>
                  </a:lnTo>
                  <a:lnTo>
                    <a:pt x="852" y="320"/>
                  </a:lnTo>
                  <a:lnTo>
                    <a:pt x="866" y="335"/>
                  </a:lnTo>
                  <a:lnTo>
                    <a:pt x="875" y="350"/>
                  </a:lnTo>
                  <a:lnTo>
                    <a:pt x="880" y="368"/>
                  </a:lnTo>
                  <a:lnTo>
                    <a:pt x="880" y="387"/>
                  </a:lnTo>
                  <a:lnTo>
                    <a:pt x="877" y="404"/>
                  </a:lnTo>
                  <a:lnTo>
                    <a:pt x="870" y="422"/>
                  </a:lnTo>
                  <a:lnTo>
                    <a:pt x="858" y="437"/>
                  </a:lnTo>
                  <a:lnTo>
                    <a:pt x="72" y="1222"/>
                  </a:lnTo>
                  <a:lnTo>
                    <a:pt x="61" y="1230"/>
                  </a:lnTo>
                  <a:lnTo>
                    <a:pt x="51" y="1233"/>
                  </a:lnTo>
                  <a:lnTo>
                    <a:pt x="40" y="1234"/>
                  </a:lnTo>
                  <a:lnTo>
                    <a:pt x="32" y="1233"/>
                  </a:lnTo>
                  <a:lnTo>
                    <a:pt x="26" y="1231"/>
                  </a:lnTo>
                  <a:lnTo>
                    <a:pt x="20" y="1228"/>
                  </a:lnTo>
                  <a:lnTo>
                    <a:pt x="13" y="1223"/>
                  </a:lnTo>
                  <a:lnTo>
                    <a:pt x="7" y="1216"/>
                  </a:lnTo>
                  <a:lnTo>
                    <a:pt x="2" y="1205"/>
                  </a:lnTo>
                  <a:lnTo>
                    <a:pt x="0" y="1192"/>
                  </a:lnTo>
                  <a:lnTo>
                    <a:pt x="0" y="78"/>
                  </a:lnTo>
                  <a:lnTo>
                    <a:pt x="2" y="59"/>
                  </a:lnTo>
                  <a:lnTo>
                    <a:pt x="9" y="41"/>
                  </a:lnTo>
                  <a:lnTo>
                    <a:pt x="19" y="26"/>
                  </a:lnTo>
                  <a:lnTo>
                    <a:pt x="33" y="14"/>
                  </a:lnTo>
                  <a:lnTo>
                    <a:pt x="50" y="5"/>
                  </a:lnTo>
                  <a:lnTo>
                    <a:pt x="67" y="0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0" name="Freeform 191"/>
            <p:cNvSpPr>
              <a:spLocks/>
            </p:cNvSpPr>
            <p:nvPr/>
          </p:nvSpPr>
          <p:spPr bwMode="auto">
            <a:xfrm>
              <a:off x="6310313" y="2225675"/>
              <a:ext cx="350838" cy="350838"/>
            </a:xfrm>
            <a:custGeom>
              <a:avLst/>
              <a:gdLst>
                <a:gd name="T0" fmla="*/ 2077 w 2434"/>
                <a:gd name="T1" fmla="*/ 1 h 2430"/>
                <a:gd name="T2" fmla="*/ 2111 w 2434"/>
                <a:gd name="T3" fmla="*/ 16 h 2430"/>
                <a:gd name="T4" fmla="*/ 2177 w 2434"/>
                <a:gd name="T5" fmla="*/ 102 h 2430"/>
                <a:gd name="T6" fmla="*/ 2268 w 2434"/>
                <a:gd name="T7" fmla="*/ 254 h 2430"/>
                <a:gd name="T8" fmla="*/ 2340 w 2434"/>
                <a:gd name="T9" fmla="*/ 415 h 2430"/>
                <a:gd name="T10" fmla="*/ 2392 w 2434"/>
                <a:gd name="T11" fmla="*/ 584 h 2430"/>
                <a:gd name="T12" fmla="*/ 2423 w 2434"/>
                <a:gd name="T13" fmla="*/ 759 h 2430"/>
                <a:gd name="T14" fmla="*/ 2434 w 2434"/>
                <a:gd name="T15" fmla="*/ 939 h 2430"/>
                <a:gd name="T16" fmla="*/ 2421 w 2434"/>
                <a:gd name="T17" fmla="*/ 1133 h 2430"/>
                <a:gd name="T18" fmla="*/ 2385 w 2434"/>
                <a:gd name="T19" fmla="*/ 1320 h 2430"/>
                <a:gd name="T20" fmla="*/ 2326 w 2434"/>
                <a:gd name="T21" fmla="*/ 1498 h 2430"/>
                <a:gd name="T22" fmla="*/ 2246 w 2434"/>
                <a:gd name="T23" fmla="*/ 1665 h 2430"/>
                <a:gd name="T24" fmla="*/ 2146 w 2434"/>
                <a:gd name="T25" fmla="*/ 1820 h 2430"/>
                <a:gd name="T26" fmla="*/ 2028 w 2434"/>
                <a:gd name="T27" fmla="*/ 1960 h 2430"/>
                <a:gd name="T28" fmla="*/ 1895 w 2434"/>
                <a:gd name="T29" fmla="*/ 2086 h 2430"/>
                <a:gd name="T30" fmla="*/ 1746 w 2434"/>
                <a:gd name="T31" fmla="*/ 2195 h 2430"/>
                <a:gd name="T32" fmla="*/ 1585 w 2434"/>
                <a:gd name="T33" fmla="*/ 2285 h 2430"/>
                <a:gd name="T34" fmla="*/ 1412 w 2434"/>
                <a:gd name="T35" fmla="*/ 2355 h 2430"/>
                <a:gd name="T36" fmla="*/ 1229 w 2434"/>
                <a:gd name="T37" fmla="*/ 2402 h 2430"/>
                <a:gd name="T38" fmla="*/ 1038 w 2434"/>
                <a:gd name="T39" fmla="*/ 2427 h 2430"/>
                <a:gd name="T40" fmla="*/ 936 w 2434"/>
                <a:gd name="T41" fmla="*/ 2430 h 2430"/>
                <a:gd name="T42" fmla="*/ 757 w 2434"/>
                <a:gd name="T43" fmla="*/ 2419 h 2430"/>
                <a:gd name="T44" fmla="*/ 584 w 2434"/>
                <a:gd name="T45" fmla="*/ 2388 h 2430"/>
                <a:gd name="T46" fmla="*/ 415 w 2434"/>
                <a:gd name="T47" fmla="*/ 2336 h 2430"/>
                <a:gd name="T48" fmla="*/ 254 w 2434"/>
                <a:gd name="T49" fmla="*/ 2264 h 2430"/>
                <a:gd name="T50" fmla="*/ 103 w 2434"/>
                <a:gd name="T51" fmla="*/ 2174 h 2430"/>
                <a:gd name="T52" fmla="*/ 17 w 2434"/>
                <a:gd name="T53" fmla="*/ 2107 h 2430"/>
                <a:gd name="T54" fmla="*/ 1 w 2434"/>
                <a:gd name="T55" fmla="*/ 2074 h 2430"/>
                <a:gd name="T56" fmla="*/ 3 w 2434"/>
                <a:gd name="T57" fmla="*/ 2037 h 2430"/>
                <a:gd name="T58" fmla="*/ 23 w 2434"/>
                <a:gd name="T59" fmla="*/ 2004 h 2430"/>
                <a:gd name="T60" fmla="*/ 2023 w 2434"/>
                <a:gd name="T61" fmla="*/ 10 h 2430"/>
                <a:gd name="T62" fmla="*/ 2058 w 2434"/>
                <a:gd name="T63" fmla="*/ 0 h 2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34" h="2430">
                  <a:moveTo>
                    <a:pt x="2058" y="0"/>
                  </a:moveTo>
                  <a:lnTo>
                    <a:pt x="2077" y="1"/>
                  </a:lnTo>
                  <a:lnTo>
                    <a:pt x="2095" y="6"/>
                  </a:lnTo>
                  <a:lnTo>
                    <a:pt x="2111" y="16"/>
                  </a:lnTo>
                  <a:lnTo>
                    <a:pt x="2125" y="30"/>
                  </a:lnTo>
                  <a:lnTo>
                    <a:pt x="2177" y="102"/>
                  </a:lnTo>
                  <a:lnTo>
                    <a:pt x="2225" y="177"/>
                  </a:lnTo>
                  <a:lnTo>
                    <a:pt x="2268" y="254"/>
                  </a:lnTo>
                  <a:lnTo>
                    <a:pt x="2307" y="334"/>
                  </a:lnTo>
                  <a:lnTo>
                    <a:pt x="2340" y="415"/>
                  </a:lnTo>
                  <a:lnTo>
                    <a:pt x="2368" y="499"/>
                  </a:lnTo>
                  <a:lnTo>
                    <a:pt x="2392" y="584"/>
                  </a:lnTo>
                  <a:lnTo>
                    <a:pt x="2410" y="672"/>
                  </a:lnTo>
                  <a:lnTo>
                    <a:pt x="2423" y="759"/>
                  </a:lnTo>
                  <a:lnTo>
                    <a:pt x="2432" y="848"/>
                  </a:lnTo>
                  <a:lnTo>
                    <a:pt x="2434" y="939"/>
                  </a:lnTo>
                  <a:lnTo>
                    <a:pt x="2431" y="1037"/>
                  </a:lnTo>
                  <a:lnTo>
                    <a:pt x="2421" y="1133"/>
                  </a:lnTo>
                  <a:lnTo>
                    <a:pt x="2407" y="1228"/>
                  </a:lnTo>
                  <a:lnTo>
                    <a:pt x="2385" y="1320"/>
                  </a:lnTo>
                  <a:lnTo>
                    <a:pt x="2358" y="1410"/>
                  </a:lnTo>
                  <a:lnTo>
                    <a:pt x="2326" y="1498"/>
                  </a:lnTo>
                  <a:lnTo>
                    <a:pt x="2288" y="1583"/>
                  </a:lnTo>
                  <a:lnTo>
                    <a:pt x="2246" y="1665"/>
                  </a:lnTo>
                  <a:lnTo>
                    <a:pt x="2198" y="1744"/>
                  </a:lnTo>
                  <a:lnTo>
                    <a:pt x="2146" y="1820"/>
                  </a:lnTo>
                  <a:lnTo>
                    <a:pt x="2090" y="1891"/>
                  </a:lnTo>
                  <a:lnTo>
                    <a:pt x="2028" y="1960"/>
                  </a:lnTo>
                  <a:lnTo>
                    <a:pt x="1964" y="2025"/>
                  </a:lnTo>
                  <a:lnTo>
                    <a:pt x="1895" y="2086"/>
                  </a:lnTo>
                  <a:lnTo>
                    <a:pt x="1822" y="2143"/>
                  </a:lnTo>
                  <a:lnTo>
                    <a:pt x="1746" y="2195"/>
                  </a:lnTo>
                  <a:lnTo>
                    <a:pt x="1667" y="2242"/>
                  </a:lnTo>
                  <a:lnTo>
                    <a:pt x="1585" y="2285"/>
                  </a:lnTo>
                  <a:lnTo>
                    <a:pt x="1500" y="2322"/>
                  </a:lnTo>
                  <a:lnTo>
                    <a:pt x="1412" y="2355"/>
                  </a:lnTo>
                  <a:lnTo>
                    <a:pt x="1322" y="2382"/>
                  </a:lnTo>
                  <a:lnTo>
                    <a:pt x="1229" y="2402"/>
                  </a:lnTo>
                  <a:lnTo>
                    <a:pt x="1135" y="2418"/>
                  </a:lnTo>
                  <a:lnTo>
                    <a:pt x="1038" y="2427"/>
                  </a:lnTo>
                  <a:lnTo>
                    <a:pt x="940" y="2430"/>
                  </a:lnTo>
                  <a:lnTo>
                    <a:pt x="936" y="2430"/>
                  </a:lnTo>
                  <a:lnTo>
                    <a:pt x="847" y="2427"/>
                  </a:lnTo>
                  <a:lnTo>
                    <a:pt x="757" y="2419"/>
                  </a:lnTo>
                  <a:lnTo>
                    <a:pt x="670" y="2407"/>
                  </a:lnTo>
                  <a:lnTo>
                    <a:pt x="584" y="2388"/>
                  </a:lnTo>
                  <a:lnTo>
                    <a:pt x="498" y="2364"/>
                  </a:lnTo>
                  <a:lnTo>
                    <a:pt x="415" y="2336"/>
                  </a:lnTo>
                  <a:lnTo>
                    <a:pt x="334" y="2303"/>
                  </a:lnTo>
                  <a:lnTo>
                    <a:pt x="254" y="2264"/>
                  </a:lnTo>
                  <a:lnTo>
                    <a:pt x="177" y="2222"/>
                  </a:lnTo>
                  <a:lnTo>
                    <a:pt x="103" y="2174"/>
                  </a:lnTo>
                  <a:lnTo>
                    <a:pt x="30" y="2122"/>
                  </a:lnTo>
                  <a:lnTo>
                    <a:pt x="17" y="2107"/>
                  </a:lnTo>
                  <a:lnTo>
                    <a:pt x="7" y="2092"/>
                  </a:lnTo>
                  <a:lnTo>
                    <a:pt x="1" y="2074"/>
                  </a:lnTo>
                  <a:lnTo>
                    <a:pt x="0" y="2055"/>
                  </a:lnTo>
                  <a:lnTo>
                    <a:pt x="3" y="2037"/>
                  </a:lnTo>
                  <a:lnTo>
                    <a:pt x="12" y="2019"/>
                  </a:lnTo>
                  <a:lnTo>
                    <a:pt x="23" y="2004"/>
                  </a:lnTo>
                  <a:lnTo>
                    <a:pt x="2007" y="22"/>
                  </a:lnTo>
                  <a:lnTo>
                    <a:pt x="2023" y="10"/>
                  </a:lnTo>
                  <a:lnTo>
                    <a:pt x="2040" y="3"/>
                  </a:lnTo>
                  <a:lnTo>
                    <a:pt x="20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1" name="Freeform 192"/>
            <p:cNvSpPr>
              <a:spLocks/>
            </p:cNvSpPr>
            <p:nvPr/>
          </p:nvSpPr>
          <p:spPr bwMode="auto">
            <a:xfrm>
              <a:off x="6178551" y="2395538"/>
              <a:ext cx="60325" cy="74613"/>
            </a:xfrm>
            <a:custGeom>
              <a:avLst/>
              <a:gdLst>
                <a:gd name="T0" fmla="*/ 0 w 416"/>
                <a:gd name="T1" fmla="*/ 0 h 519"/>
                <a:gd name="T2" fmla="*/ 416 w 416"/>
                <a:gd name="T3" fmla="*/ 410 h 519"/>
                <a:gd name="T4" fmla="*/ 307 w 416"/>
                <a:gd name="T5" fmla="*/ 519 h 519"/>
                <a:gd name="T6" fmla="*/ 250 w 416"/>
                <a:gd name="T7" fmla="*/ 453 h 519"/>
                <a:gd name="T8" fmla="*/ 196 w 416"/>
                <a:gd name="T9" fmla="*/ 383 h 519"/>
                <a:gd name="T10" fmla="*/ 148 w 416"/>
                <a:gd name="T11" fmla="*/ 310 h 519"/>
                <a:gd name="T12" fmla="*/ 104 w 416"/>
                <a:gd name="T13" fmla="*/ 237 h 519"/>
                <a:gd name="T14" fmla="*/ 64 w 416"/>
                <a:gd name="T15" fmla="*/ 160 h 519"/>
                <a:gd name="T16" fmla="*/ 30 w 416"/>
                <a:gd name="T17" fmla="*/ 80 h 519"/>
                <a:gd name="T18" fmla="*/ 0 w 416"/>
                <a:gd name="T19" fmla="*/ 0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6" h="519">
                  <a:moveTo>
                    <a:pt x="0" y="0"/>
                  </a:moveTo>
                  <a:lnTo>
                    <a:pt x="416" y="410"/>
                  </a:lnTo>
                  <a:lnTo>
                    <a:pt x="307" y="519"/>
                  </a:lnTo>
                  <a:lnTo>
                    <a:pt x="250" y="453"/>
                  </a:lnTo>
                  <a:lnTo>
                    <a:pt x="196" y="383"/>
                  </a:lnTo>
                  <a:lnTo>
                    <a:pt x="148" y="310"/>
                  </a:lnTo>
                  <a:lnTo>
                    <a:pt x="104" y="237"/>
                  </a:lnTo>
                  <a:lnTo>
                    <a:pt x="64" y="160"/>
                  </a:lnTo>
                  <a:lnTo>
                    <a:pt x="30" y="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5" name="Freeform 193"/>
            <p:cNvSpPr>
              <a:spLocks/>
            </p:cNvSpPr>
            <p:nvPr/>
          </p:nvSpPr>
          <p:spPr bwMode="auto">
            <a:xfrm>
              <a:off x="6167438" y="2257425"/>
              <a:ext cx="141288" cy="174625"/>
            </a:xfrm>
            <a:custGeom>
              <a:avLst/>
              <a:gdLst>
                <a:gd name="T0" fmla="*/ 84 w 979"/>
                <a:gd name="T1" fmla="*/ 0 h 1208"/>
                <a:gd name="T2" fmla="*/ 979 w 979"/>
                <a:gd name="T3" fmla="*/ 886 h 1208"/>
                <a:gd name="T4" fmla="*/ 656 w 979"/>
                <a:gd name="T5" fmla="*/ 1208 h 1208"/>
                <a:gd name="T6" fmla="*/ 2 w 979"/>
                <a:gd name="T7" fmla="*/ 560 h 1208"/>
                <a:gd name="T8" fmla="*/ 0 w 979"/>
                <a:gd name="T9" fmla="*/ 491 h 1208"/>
                <a:gd name="T10" fmla="*/ 2 w 979"/>
                <a:gd name="T11" fmla="*/ 406 h 1208"/>
                <a:gd name="T12" fmla="*/ 9 w 979"/>
                <a:gd name="T13" fmla="*/ 321 h 1208"/>
                <a:gd name="T14" fmla="*/ 22 w 979"/>
                <a:gd name="T15" fmla="*/ 239 h 1208"/>
                <a:gd name="T16" fmla="*/ 38 w 979"/>
                <a:gd name="T17" fmla="*/ 157 h 1208"/>
                <a:gd name="T18" fmla="*/ 59 w 979"/>
                <a:gd name="T19" fmla="*/ 78 h 1208"/>
                <a:gd name="T20" fmla="*/ 84 w 979"/>
                <a:gd name="T21" fmla="*/ 0 h 1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9" h="1208">
                  <a:moveTo>
                    <a:pt x="84" y="0"/>
                  </a:moveTo>
                  <a:lnTo>
                    <a:pt x="979" y="886"/>
                  </a:lnTo>
                  <a:lnTo>
                    <a:pt x="656" y="1208"/>
                  </a:lnTo>
                  <a:lnTo>
                    <a:pt x="2" y="560"/>
                  </a:lnTo>
                  <a:lnTo>
                    <a:pt x="0" y="491"/>
                  </a:lnTo>
                  <a:lnTo>
                    <a:pt x="2" y="406"/>
                  </a:lnTo>
                  <a:lnTo>
                    <a:pt x="9" y="321"/>
                  </a:lnTo>
                  <a:lnTo>
                    <a:pt x="22" y="239"/>
                  </a:lnTo>
                  <a:lnTo>
                    <a:pt x="38" y="157"/>
                  </a:lnTo>
                  <a:lnTo>
                    <a:pt x="59" y="78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6" name="Freeform 194"/>
            <p:cNvSpPr>
              <a:spLocks/>
            </p:cNvSpPr>
            <p:nvPr/>
          </p:nvSpPr>
          <p:spPr bwMode="auto">
            <a:xfrm>
              <a:off x="6338888" y="2114550"/>
              <a:ext cx="28575" cy="31750"/>
            </a:xfrm>
            <a:custGeom>
              <a:avLst/>
              <a:gdLst>
                <a:gd name="T0" fmla="*/ 194 w 194"/>
                <a:gd name="T1" fmla="*/ 0 h 220"/>
                <a:gd name="T2" fmla="*/ 194 w 194"/>
                <a:gd name="T3" fmla="*/ 220 h 220"/>
                <a:gd name="T4" fmla="*/ 0 w 194"/>
                <a:gd name="T5" fmla="*/ 26 h 220"/>
                <a:gd name="T6" fmla="*/ 64 w 194"/>
                <a:gd name="T7" fmla="*/ 15 h 220"/>
                <a:gd name="T8" fmla="*/ 129 w 194"/>
                <a:gd name="T9" fmla="*/ 6 h 220"/>
                <a:gd name="T10" fmla="*/ 194 w 194"/>
                <a:gd name="T1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4" h="220">
                  <a:moveTo>
                    <a:pt x="194" y="0"/>
                  </a:moveTo>
                  <a:lnTo>
                    <a:pt x="194" y="220"/>
                  </a:lnTo>
                  <a:lnTo>
                    <a:pt x="0" y="26"/>
                  </a:lnTo>
                  <a:lnTo>
                    <a:pt x="64" y="15"/>
                  </a:lnTo>
                  <a:lnTo>
                    <a:pt x="129" y="6"/>
                  </a:lnTo>
                  <a:lnTo>
                    <a:pt x="1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7" name="Freeform 195"/>
            <p:cNvSpPr>
              <a:spLocks/>
            </p:cNvSpPr>
            <p:nvPr/>
          </p:nvSpPr>
          <p:spPr bwMode="auto">
            <a:xfrm>
              <a:off x="6254751" y="2130425"/>
              <a:ext cx="112713" cy="138113"/>
            </a:xfrm>
            <a:custGeom>
              <a:avLst/>
              <a:gdLst>
                <a:gd name="T0" fmla="*/ 331 w 779"/>
                <a:gd name="T1" fmla="*/ 0 h 956"/>
                <a:gd name="T2" fmla="*/ 779 w 779"/>
                <a:gd name="T3" fmla="*/ 449 h 956"/>
                <a:gd name="T4" fmla="*/ 779 w 779"/>
                <a:gd name="T5" fmla="*/ 956 h 956"/>
                <a:gd name="T6" fmla="*/ 0 w 779"/>
                <a:gd name="T7" fmla="*/ 183 h 956"/>
                <a:gd name="T8" fmla="*/ 63 w 779"/>
                <a:gd name="T9" fmla="*/ 139 h 956"/>
                <a:gd name="T10" fmla="*/ 126 w 779"/>
                <a:gd name="T11" fmla="*/ 100 h 956"/>
                <a:gd name="T12" fmla="*/ 193 w 779"/>
                <a:gd name="T13" fmla="*/ 63 h 956"/>
                <a:gd name="T14" fmla="*/ 260 w 779"/>
                <a:gd name="T15" fmla="*/ 30 h 956"/>
                <a:gd name="T16" fmla="*/ 331 w 779"/>
                <a:gd name="T17" fmla="*/ 0 h 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9" h="956">
                  <a:moveTo>
                    <a:pt x="331" y="0"/>
                  </a:moveTo>
                  <a:lnTo>
                    <a:pt x="779" y="449"/>
                  </a:lnTo>
                  <a:lnTo>
                    <a:pt x="779" y="956"/>
                  </a:lnTo>
                  <a:lnTo>
                    <a:pt x="0" y="183"/>
                  </a:lnTo>
                  <a:lnTo>
                    <a:pt x="63" y="139"/>
                  </a:lnTo>
                  <a:lnTo>
                    <a:pt x="126" y="100"/>
                  </a:lnTo>
                  <a:lnTo>
                    <a:pt x="193" y="63"/>
                  </a:lnTo>
                  <a:lnTo>
                    <a:pt x="260" y="30"/>
                  </a:lnTo>
                  <a:lnTo>
                    <a:pt x="3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9" name="Freeform 196"/>
            <p:cNvSpPr>
              <a:spLocks/>
            </p:cNvSpPr>
            <p:nvPr/>
          </p:nvSpPr>
          <p:spPr bwMode="auto">
            <a:xfrm>
              <a:off x="6194426" y="2178050"/>
              <a:ext cx="173038" cy="182563"/>
            </a:xfrm>
            <a:custGeom>
              <a:avLst/>
              <a:gdLst>
                <a:gd name="T0" fmla="*/ 240 w 1196"/>
                <a:gd name="T1" fmla="*/ 0 h 1268"/>
                <a:gd name="T2" fmla="*/ 1196 w 1196"/>
                <a:gd name="T3" fmla="*/ 947 h 1268"/>
                <a:gd name="T4" fmla="*/ 1191 w 1196"/>
                <a:gd name="T5" fmla="*/ 981 h 1268"/>
                <a:gd name="T6" fmla="*/ 1181 w 1196"/>
                <a:gd name="T7" fmla="*/ 1013 h 1268"/>
                <a:gd name="T8" fmla="*/ 1167 w 1196"/>
                <a:gd name="T9" fmla="*/ 1043 h 1268"/>
                <a:gd name="T10" fmla="*/ 1148 w 1196"/>
                <a:gd name="T11" fmla="*/ 1073 h 1268"/>
                <a:gd name="T12" fmla="*/ 1125 w 1196"/>
                <a:gd name="T13" fmla="*/ 1099 h 1268"/>
                <a:gd name="T14" fmla="*/ 956 w 1196"/>
                <a:gd name="T15" fmla="*/ 1268 h 1268"/>
                <a:gd name="T16" fmla="*/ 0 w 1196"/>
                <a:gd name="T17" fmla="*/ 319 h 1268"/>
                <a:gd name="T18" fmla="*/ 41 w 1196"/>
                <a:gd name="T19" fmla="*/ 251 h 1268"/>
                <a:gd name="T20" fmla="*/ 87 w 1196"/>
                <a:gd name="T21" fmla="*/ 184 h 1268"/>
                <a:gd name="T22" fmla="*/ 134 w 1196"/>
                <a:gd name="T23" fmla="*/ 120 h 1268"/>
                <a:gd name="T24" fmla="*/ 186 w 1196"/>
                <a:gd name="T25" fmla="*/ 59 h 1268"/>
                <a:gd name="T26" fmla="*/ 240 w 1196"/>
                <a:gd name="T27" fmla="*/ 0 h 1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96" h="1268">
                  <a:moveTo>
                    <a:pt x="240" y="0"/>
                  </a:moveTo>
                  <a:lnTo>
                    <a:pt x="1196" y="947"/>
                  </a:lnTo>
                  <a:lnTo>
                    <a:pt x="1191" y="981"/>
                  </a:lnTo>
                  <a:lnTo>
                    <a:pt x="1181" y="1013"/>
                  </a:lnTo>
                  <a:lnTo>
                    <a:pt x="1167" y="1043"/>
                  </a:lnTo>
                  <a:lnTo>
                    <a:pt x="1148" y="1073"/>
                  </a:lnTo>
                  <a:lnTo>
                    <a:pt x="1125" y="1099"/>
                  </a:lnTo>
                  <a:lnTo>
                    <a:pt x="956" y="1268"/>
                  </a:lnTo>
                  <a:lnTo>
                    <a:pt x="0" y="319"/>
                  </a:lnTo>
                  <a:lnTo>
                    <a:pt x="41" y="251"/>
                  </a:lnTo>
                  <a:lnTo>
                    <a:pt x="87" y="184"/>
                  </a:lnTo>
                  <a:lnTo>
                    <a:pt x="134" y="120"/>
                  </a:lnTo>
                  <a:lnTo>
                    <a:pt x="186" y="59"/>
                  </a:lnTo>
                  <a:lnTo>
                    <a:pt x="2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03" name="Group 602"/>
          <p:cNvGrpSpPr/>
          <p:nvPr/>
        </p:nvGrpSpPr>
        <p:grpSpPr>
          <a:xfrm>
            <a:off x="7840894" y="4816164"/>
            <a:ext cx="306796" cy="326690"/>
            <a:chOff x="6870700" y="2071688"/>
            <a:chExt cx="465138" cy="495299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44" name="Freeform 201"/>
            <p:cNvSpPr>
              <a:spLocks/>
            </p:cNvSpPr>
            <p:nvPr/>
          </p:nvSpPr>
          <p:spPr bwMode="auto">
            <a:xfrm>
              <a:off x="7048500" y="2486025"/>
              <a:ext cx="109538" cy="80962"/>
            </a:xfrm>
            <a:custGeom>
              <a:avLst/>
              <a:gdLst>
                <a:gd name="T0" fmla="*/ 228 w 751"/>
                <a:gd name="T1" fmla="*/ 0 h 555"/>
                <a:gd name="T2" fmla="*/ 249 w 751"/>
                <a:gd name="T3" fmla="*/ 1 h 555"/>
                <a:gd name="T4" fmla="*/ 268 w 751"/>
                <a:gd name="T5" fmla="*/ 8 h 555"/>
                <a:gd name="T6" fmla="*/ 376 w 751"/>
                <a:gd name="T7" fmla="*/ 60 h 555"/>
                <a:gd name="T8" fmla="*/ 483 w 751"/>
                <a:gd name="T9" fmla="*/ 8 h 555"/>
                <a:gd name="T10" fmla="*/ 503 w 751"/>
                <a:gd name="T11" fmla="*/ 1 h 555"/>
                <a:gd name="T12" fmla="*/ 523 w 751"/>
                <a:gd name="T13" fmla="*/ 0 h 555"/>
                <a:gd name="T14" fmla="*/ 542 w 751"/>
                <a:gd name="T15" fmla="*/ 3 h 555"/>
                <a:gd name="T16" fmla="*/ 544 w 751"/>
                <a:gd name="T17" fmla="*/ 4 h 555"/>
                <a:gd name="T18" fmla="*/ 551 w 751"/>
                <a:gd name="T19" fmla="*/ 7 h 555"/>
                <a:gd name="T20" fmla="*/ 559 w 751"/>
                <a:gd name="T21" fmla="*/ 9 h 555"/>
                <a:gd name="T22" fmla="*/ 568 w 751"/>
                <a:gd name="T23" fmla="*/ 12 h 555"/>
                <a:gd name="T24" fmla="*/ 579 w 751"/>
                <a:gd name="T25" fmla="*/ 15 h 555"/>
                <a:gd name="T26" fmla="*/ 587 w 751"/>
                <a:gd name="T27" fmla="*/ 17 h 555"/>
                <a:gd name="T28" fmla="*/ 593 w 751"/>
                <a:gd name="T29" fmla="*/ 19 h 555"/>
                <a:gd name="T30" fmla="*/ 595 w 751"/>
                <a:gd name="T31" fmla="*/ 20 h 555"/>
                <a:gd name="T32" fmla="*/ 629 w 751"/>
                <a:gd name="T33" fmla="*/ 35 h 555"/>
                <a:gd name="T34" fmla="*/ 659 w 751"/>
                <a:gd name="T35" fmla="*/ 54 h 555"/>
                <a:gd name="T36" fmla="*/ 685 w 751"/>
                <a:gd name="T37" fmla="*/ 76 h 555"/>
                <a:gd name="T38" fmla="*/ 708 w 751"/>
                <a:gd name="T39" fmla="*/ 103 h 555"/>
                <a:gd name="T40" fmla="*/ 726 w 751"/>
                <a:gd name="T41" fmla="*/ 133 h 555"/>
                <a:gd name="T42" fmla="*/ 739 w 751"/>
                <a:gd name="T43" fmla="*/ 165 h 555"/>
                <a:gd name="T44" fmla="*/ 748 w 751"/>
                <a:gd name="T45" fmla="*/ 200 h 555"/>
                <a:gd name="T46" fmla="*/ 751 w 751"/>
                <a:gd name="T47" fmla="*/ 235 h 555"/>
                <a:gd name="T48" fmla="*/ 751 w 751"/>
                <a:gd name="T49" fmla="*/ 474 h 555"/>
                <a:gd name="T50" fmla="*/ 748 w 751"/>
                <a:gd name="T51" fmla="*/ 496 h 555"/>
                <a:gd name="T52" fmla="*/ 739 w 751"/>
                <a:gd name="T53" fmla="*/ 516 h 555"/>
                <a:gd name="T54" fmla="*/ 727 w 751"/>
                <a:gd name="T55" fmla="*/ 531 h 555"/>
                <a:gd name="T56" fmla="*/ 710 w 751"/>
                <a:gd name="T57" fmla="*/ 545 h 555"/>
                <a:gd name="T58" fmla="*/ 691 w 751"/>
                <a:gd name="T59" fmla="*/ 552 h 555"/>
                <a:gd name="T60" fmla="*/ 669 w 751"/>
                <a:gd name="T61" fmla="*/ 555 h 555"/>
                <a:gd name="T62" fmla="*/ 81 w 751"/>
                <a:gd name="T63" fmla="*/ 555 h 555"/>
                <a:gd name="T64" fmla="*/ 59 w 751"/>
                <a:gd name="T65" fmla="*/ 552 h 555"/>
                <a:gd name="T66" fmla="*/ 41 w 751"/>
                <a:gd name="T67" fmla="*/ 545 h 555"/>
                <a:gd name="T68" fmla="*/ 24 w 751"/>
                <a:gd name="T69" fmla="*/ 531 h 555"/>
                <a:gd name="T70" fmla="*/ 11 w 751"/>
                <a:gd name="T71" fmla="*/ 516 h 555"/>
                <a:gd name="T72" fmla="*/ 3 w 751"/>
                <a:gd name="T73" fmla="*/ 496 h 555"/>
                <a:gd name="T74" fmla="*/ 0 w 751"/>
                <a:gd name="T75" fmla="*/ 474 h 555"/>
                <a:gd name="T76" fmla="*/ 0 w 751"/>
                <a:gd name="T77" fmla="*/ 235 h 555"/>
                <a:gd name="T78" fmla="*/ 3 w 751"/>
                <a:gd name="T79" fmla="*/ 200 h 555"/>
                <a:gd name="T80" fmla="*/ 11 w 751"/>
                <a:gd name="T81" fmla="*/ 165 h 555"/>
                <a:gd name="T82" fmla="*/ 25 w 751"/>
                <a:gd name="T83" fmla="*/ 133 h 555"/>
                <a:gd name="T84" fmla="*/ 43 w 751"/>
                <a:gd name="T85" fmla="*/ 103 h 555"/>
                <a:gd name="T86" fmla="*/ 66 w 751"/>
                <a:gd name="T87" fmla="*/ 76 h 555"/>
                <a:gd name="T88" fmla="*/ 92 w 751"/>
                <a:gd name="T89" fmla="*/ 54 h 555"/>
                <a:gd name="T90" fmla="*/ 122 w 751"/>
                <a:gd name="T91" fmla="*/ 35 h 555"/>
                <a:gd name="T92" fmla="*/ 155 w 751"/>
                <a:gd name="T93" fmla="*/ 20 h 555"/>
                <a:gd name="T94" fmla="*/ 157 w 751"/>
                <a:gd name="T95" fmla="*/ 19 h 555"/>
                <a:gd name="T96" fmla="*/ 163 w 751"/>
                <a:gd name="T97" fmla="*/ 17 h 555"/>
                <a:gd name="T98" fmla="*/ 172 w 751"/>
                <a:gd name="T99" fmla="*/ 15 h 555"/>
                <a:gd name="T100" fmla="*/ 182 w 751"/>
                <a:gd name="T101" fmla="*/ 12 h 555"/>
                <a:gd name="T102" fmla="*/ 191 w 751"/>
                <a:gd name="T103" fmla="*/ 9 h 555"/>
                <a:gd name="T104" fmla="*/ 200 w 751"/>
                <a:gd name="T105" fmla="*/ 7 h 555"/>
                <a:gd name="T106" fmla="*/ 206 w 751"/>
                <a:gd name="T107" fmla="*/ 4 h 555"/>
                <a:gd name="T108" fmla="*/ 208 w 751"/>
                <a:gd name="T109" fmla="*/ 3 h 555"/>
                <a:gd name="T110" fmla="*/ 228 w 751"/>
                <a:gd name="T111" fmla="*/ 0 h 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51" h="555">
                  <a:moveTo>
                    <a:pt x="228" y="0"/>
                  </a:moveTo>
                  <a:lnTo>
                    <a:pt x="249" y="1"/>
                  </a:lnTo>
                  <a:lnTo>
                    <a:pt x="268" y="8"/>
                  </a:lnTo>
                  <a:lnTo>
                    <a:pt x="376" y="60"/>
                  </a:lnTo>
                  <a:lnTo>
                    <a:pt x="483" y="8"/>
                  </a:lnTo>
                  <a:lnTo>
                    <a:pt x="503" y="1"/>
                  </a:lnTo>
                  <a:lnTo>
                    <a:pt x="523" y="0"/>
                  </a:lnTo>
                  <a:lnTo>
                    <a:pt x="542" y="3"/>
                  </a:lnTo>
                  <a:lnTo>
                    <a:pt x="544" y="4"/>
                  </a:lnTo>
                  <a:lnTo>
                    <a:pt x="551" y="7"/>
                  </a:lnTo>
                  <a:lnTo>
                    <a:pt x="559" y="9"/>
                  </a:lnTo>
                  <a:lnTo>
                    <a:pt x="568" y="12"/>
                  </a:lnTo>
                  <a:lnTo>
                    <a:pt x="579" y="15"/>
                  </a:lnTo>
                  <a:lnTo>
                    <a:pt x="587" y="17"/>
                  </a:lnTo>
                  <a:lnTo>
                    <a:pt x="593" y="19"/>
                  </a:lnTo>
                  <a:lnTo>
                    <a:pt x="595" y="20"/>
                  </a:lnTo>
                  <a:lnTo>
                    <a:pt x="629" y="35"/>
                  </a:lnTo>
                  <a:lnTo>
                    <a:pt x="659" y="54"/>
                  </a:lnTo>
                  <a:lnTo>
                    <a:pt x="685" y="76"/>
                  </a:lnTo>
                  <a:lnTo>
                    <a:pt x="708" y="103"/>
                  </a:lnTo>
                  <a:lnTo>
                    <a:pt x="726" y="133"/>
                  </a:lnTo>
                  <a:lnTo>
                    <a:pt x="739" y="165"/>
                  </a:lnTo>
                  <a:lnTo>
                    <a:pt x="748" y="200"/>
                  </a:lnTo>
                  <a:lnTo>
                    <a:pt x="751" y="235"/>
                  </a:lnTo>
                  <a:lnTo>
                    <a:pt x="751" y="474"/>
                  </a:lnTo>
                  <a:lnTo>
                    <a:pt x="748" y="496"/>
                  </a:lnTo>
                  <a:lnTo>
                    <a:pt x="739" y="516"/>
                  </a:lnTo>
                  <a:lnTo>
                    <a:pt x="727" y="531"/>
                  </a:lnTo>
                  <a:lnTo>
                    <a:pt x="710" y="545"/>
                  </a:lnTo>
                  <a:lnTo>
                    <a:pt x="691" y="552"/>
                  </a:lnTo>
                  <a:lnTo>
                    <a:pt x="669" y="555"/>
                  </a:lnTo>
                  <a:lnTo>
                    <a:pt x="81" y="555"/>
                  </a:lnTo>
                  <a:lnTo>
                    <a:pt x="59" y="552"/>
                  </a:lnTo>
                  <a:lnTo>
                    <a:pt x="41" y="545"/>
                  </a:lnTo>
                  <a:lnTo>
                    <a:pt x="24" y="531"/>
                  </a:lnTo>
                  <a:lnTo>
                    <a:pt x="11" y="516"/>
                  </a:lnTo>
                  <a:lnTo>
                    <a:pt x="3" y="496"/>
                  </a:lnTo>
                  <a:lnTo>
                    <a:pt x="0" y="474"/>
                  </a:lnTo>
                  <a:lnTo>
                    <a:pt x="0" y="235"/>
                  </a:lnTo>
                  <a:lnTo>
                    <a:pt x="3" y="200"/>
                  </a:lnTo>
                  <a:lnTo>
                    <a:pt x="11" y="165"/>
                  </a:lnTo>
                  <a:lnTo>
                    <a:pt x="25" y="133"/>
                  </a:lnTo>
                  <a:lnTo>
                    <a:pt x="43" y="103"/>
                  </a:lnTo>
                  <a:lnTo>
                    <a:pt x="66" y="76"/>
                  </a:lnTo>
                  <a:lnTo>
                    <a:pt x="92" y="54"/>
                  </a:lnTo>
                  <a:lnTo>
                    <a:pt x="122" y="35"/>
                  </a:lnTo>
                  <a:lnTo>
                    <a:pt x="155" y="20"/>
                  </a:lnTo>
                  <a:lnTo>
                    <a:pt x="157" y="19"/>
                  </a:lnTo>
                  <a:lnTo>
                    <a:pt x="163" y="17"/>
                  </a:lnTo>
                  <a:lnTo>
                    <a:pt x="172" y="15"/>
                  </a:lnTo>
                  <a:lnTo>
                    <a:pt x="182" y="12"/>
                  </a:lnTo>
                  <a:lnTo>
                    <a:pt x="191" y="9"/>
                  </a:lnTo>
                  <a:lnTo>
                    <a:pt x="200" y="7"/>
                  </a:lnTo>
                  <a:lnTo>
                    <a:pt x="206" y="4"/>
                  </a:lnTo>
                  <a:lnTo>
                    <a:pt x="208" y="3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5" name="Freeform 202"/>
            <p:cNvSpPr>
              <a:spLocks/>
            </p:cNvSpPr>
            <p:nvPr/>
          </p:nvSpPr>
          <p:spPr bwMode="auto">
            <a:xfrm>
              <a:off x="7065963" y="2405063"/>
              <a:ext cx="74613" cy="74612"/>
            </a:xfrm>
            <a:custGeom>
              <a:avLst/>
              <a:gdLst>
                <a:gd name="T0" fmla="*/ 255 w 509"/>
                <a:gd name="T1" fmla="*/ 0 h 511"/>
                <a:gd name="T2" fmla="*/ 292 w 509"/>
                <a:gd name="T3" fmla="*/ 3 h 511"/>
                <a:gd name="T4" fmla="*/ 328 w 509"/>
                <a:gd name="T5" fmla="*/ 12 h 511"/>
                <a:gd name="T6" fmla="*/ 362 w 509"/>
                <a:gd name="T7" fmla="*/ 24 h 511"/>
                <a:gd name="T8" fmla="*/ 393 w 509"/>
                <a:gd name="T9" fmla="*/ 42 h 511"/>
                <a:gd name="T10" fmla="*/ 421 w 509"/>
                <a:gd name="T11" fmla="*/ 63 h 511"/>
                <a:gd name="T12" fmla="*/ 446 w 509"/>
                <a:gd name="T13" fmla="*/ 89 h 511"/>
                <a:gd name="T14" fmla="*/ 468 w 509"/>
                <a:gd name="T15" fmla="*/ 117 h 511"/>
                <a:gd name="T16" fmla="*/ 486 w 509"/>
                <a:gd name="T17" fmla="*/ 148 h 511"/>
                <a:gd name="T18" fmla="*/ 498 w 509"/>
                <a:gd name="T19" fmla="*/ 182 h 511"/>
                <a:gd name="T20" fmla="*/ 507 w 509"/>
                <a:gd name="T21" fmla="*/ 218 h 511"/>
                <a:gd name="T22" fmla="*/ 509 w 509"/>
                <a:gd name="T23" fmla="*/ 256 h 511"/>
                <a:gd name="T24" fmla="*/ 507 w 509"/>
                <a:gd name="T25" fmla="*/ 293 h 511"/>
                <a:gd name="T26" fmla="*/ 498 w 509"/>
                <a:gd name="T27" fmla="*/ 330 h 511"/>
                <a:gd name="T28" fmla="*/ 486 w 509"/>
                <a:gd name="T29" fmla="*/ 363 h 511"/>
                <a:gd name="T30" fmla="*/ 468 w 509"/>
                <a:gd name="T31" fmla="*/ 395 h 511"/>
                <a:gd name="T32" fmla="*/ 446 w 509"/>
                <a:gd name="T33" fmla="*/ 424 h 511"/>
                <a:gd name="T34" fmla="*/ 421 w 509"/>
                <a:gd name="T35" fmla="*/ 449 h 511"/>
                <a:gd name="T36" fmla="*/ 393 w 509"/>
                <a:gd name="T37" fmla="*/ 470 h 511"/>
                <a:gd name="T38" fmla="*/ 362 w 509"/>
                <a:gd name="T39" fmla="*/ 487 h 511"/>
                <a:gd name="T40" fmla="*/ 328 w 509"/>
                <a:gd name="T41" fmla="*/ 501 h 511"/>
                <a:gd name="T42" fmla="*/ 292 w 509"/>
                <a:gd name="T43" fmla="*/ 508 h 511"/>
                <a:gd name="T44" fmla="*/ 255 w 509"/>
                <a:gd name="T45" fmla="*/ 511 h 511"/>
                <a:gd name="T46" fmla="*/ 216 w 509"/>
                <a:gd name="T47" fmla="*/ 508 h 511"/>
                <a:gd name="T48" fmla="*/ 181 w 509"/>
                <a:gd name="T49" fmla="*/ 501 h 511"/>
                <a:gd name="T50" fmla="*/ 147 w 509"/>
                <a:gd name="T51" fmla="*/ 487 h 511"/>
                <a:gd name="T52" fmla="*/ 115 w 509"/>
                <a:gd name="T53" fmla="*/ 470 h 511"/>
                <a:gd name="T54" fmla="*/ 87 w 509"/>
                <a:gd name="T55" fmla="*/ 449 h 511"/>
                <a:gd name="T56" fmla="*/ 62 w 509"/>
                <a:gd name="T57" fmla="*/ 424 h 511"/>
                <a:gd name="T58" fmla="*/ 40 w 509"/>
                <a:gd name="T59" fmla="*/ 395 h 511"/>
                <a:gd name="T60" fmla="*/ 24 w 509"/>
                <a:gd name="T61" fmla="*/ 363 h 511"/>
                <a:gd name="T62" fmla="*/ 10 w 509"/>
                <a:gd name="T63" fmla="*/ 330 h 511"/>
                <a:gd name="T64" fmla="*/ 2 w 509"/>
                <a:gd name="T65" fmla="*/ 293 h 511"/>
                <a:gd name="T66" fmla="*/ 0 w 509"/>
                <a:gd name="T67" fmla="*/ 256 h 511"/>
                <a:gd name="T68" fmla="*/ 2 w 509"/>
                <a:gd name="T69" fmla="*/ 218 h 511"/>
                <a:gd name="T70" fmla="*/ 10 w 509"/>
                <a:gd name="T71" fmla="*/ 182 h 511"/>
                <a:gd name="T72" fmla="*/ 24 w 509"/>
                <a:gd name="T73" fmla="*/ 148 h 511"/>
                <a:gd name="T74" fmla="*/ 40 w 509"/>
                <a:gd name="T75" fmla="*/ 117 h 511"/>
                <a:gd name="T76" fmla="*/ 62 w 509"/>
                <a:gd name="T77" fmla="*/ 89 h 511"/>
                <a:gd name="T78" fmla="*/ 87 w 509"/>
                <a:gd name="T79" fmla="*/ 63 h 511"/>
                <a:gd name="T80" fmla="*/ 115 w 509"/>
                <a:gd name="T81" fmla="*/ 42 h 511"/>
                <a:gd name="T82" fmla="*/ 147 w 509"/>
                <a:gd name="T83" fmla="*/ 24 h 511"/>
                <a:gd name="T84" fmla="*/ 181 w 509"/>
                <a:gd name="T85" fmla="*/ 12 h 511"/>
                <a:gd name="T86" fmla="*/ 216 w 509"/>
                <a:gd name="T87" fmla="*/ 3 h 511"/>
                <a:gd name="T88" fmla="*/ 255 w 509"/>
                <a:gd name="T89" fmla="*/ 0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09" h="511">
                  <a:moveTo>
                    <a:pt x="255" y="0"/>
                  </a:moveTo>
                  <a:lnTo>
                    <a:pt x="292" y="3"/>
                  </a:lnTo>
                  <a:lnTo>
                    <a:pt x="328" y="12"/>
                  </a:lnTo>
                  <a:lnTo>
                    <a:pt x="362" y="24"/>
                  </a:lnTo>
                  <a:lnTo>
                    <a:pt x="393" y="42"/>
                  </a:lnTo>
                  <a:lnTo>
                    <a:pt x="421" y="63"/>
                  </a:lnTo>
                  <a:lnTo>
                    <a:pt x="446" y="89"/>
                  </a:lnTo>
                  <a:lnTo>
                    <a:pt x="468" y="117"/>
                  </a:lnTo>
                  <a:lnTo>
                    <a:pt x="486" y="148"/>
                  </a:lnTo>
                  <a:lnTo>
                    <a:pt x="498" y="182"/>
                  </a:lnTo>
                  <a:lnTo>
                    <a:pt x="507" y="218"/>
                  </a:lnTo>
                  <a:lnTo>
                    <a:pt x="509" y="256"/>
                  </a:lnTo>
                  <a:lnTo>
                    <a:pt x="507" y="293"/>
                  </a:lnTo>
                  <a:lnTo>
                    <a:pt x="498" y="330"/>
                  </a:lnTo>
                  <a:lnTo>
                    <a:pt x="486" y="363"/>
                  </a:lnTo>
                  <a:lnTo>
                    <a:pt x="468" y="395"/>
                  </a:lnTo>
                  <a:lnTo>
                    <a:pt x="446" y="424"/>
                  </a:lnTo>
                  <a:lnTo>
                    <a:pt x="421" y="449"/>
                  </a:lnTo>
                  <a:lnTo>
                    <a:pt x="393" y="470"/>
                  </a:lnTo>
                  <a:lnTo>
                    <a:pt x="362" y="487"/>
                  </a:lnTo>
                  <a:lnTo>
                    <a:pt x="328" y="501"/>
                  </a:lnTo>
                  <a:lnTo>
                    <a:pt x="292" y="508"/>
                  </a:lnTo>
                  <a:lnTo>
                    <a:pt x="255" y="511"/>
                  </a:lnTo>
                  <a:lnTo>
                    <a:pt x="216" y="508"/>
                  </a:lnTo>
                  <a:lnTo>
                    <a:pt x="181" y="501"/>
                  </a:lnTo>
                  <a:lnTo>
                    <a:pt x="147" y="487"/>
                  </a:lnTo>
                  <a:lnTo>
                    <a:pt x="115" y="470"/>
                  </a:lnTo>
                  <a:lnTo>
                    <a:pt x="87" y="449"/>
                  </a:lnTo>
                  <a:lnTo>
                    <a:pt x="62" y="424"/>
                  </a:lnTo>
                  <a:lnTo>
                    <a:pt x="40" y="395"/>
                  </a:lnTo>
                  <a:lnTo>
                    <a:pt x="24" y="363"/>
                  </a:lnTo>
                  <a:lnTo>
                    <a:pt x="10" y="330"/>
                  </a:lnTo>
                  <a:lnTo>
                    <a:pt x="2" y="293"/>
                  </a:lnTo>
                  <a:lnTo>
                    <a:pt x="0" y="256"/>
                  </a:lnTo>
                  <a:lnTo>
                    <a:pt x="2" y="218"/>
                  </a:lnTo>
                  <a:lnTo>
                    <a:pt x="10" y="182"/>
                  </a:lnTo>
                  <a:lnTo>
                    <a:pt x="24" y="148"/>
                  </a:lnTo>
                  <a:lnTo>
                    <a:pt x="40" y="117"/>
                  </a:lnTo>
                  <a:lnTo>
                    <a:pt x="62" y="89"/>
                  </a:lnTo>
                  <a:lnTo>
                    <a:pt x="87" y="63"/>
                  </a:lnTo>
                  <a:lnTo>
                    <a:pt x="115" y="42"/>
                  </a:lnTo>
                  <a:lnTo>
                    <a:pt x="147" y="24"/>
                  </a:lnTo>
                  <a:lnTo>
                    <a:pt x="181" y="12"/>
                  </a:lnTo>
                  <a:lnTo>
                    <a:pt x="216" y="3"/>
                  </a:lnTo>
                  <a:lnTo>
                    <a:pt x="2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6" name="Freeform 203"/>
            <p:cNvSpPr>
              <a:spLocks/>
            </p:cNvSpPr>
            <p:nvPr/>
          </p:nvSpPr>
          <p:spPr bwMode="auto">
            <a:xfrm>
              <a:off x="7048500" y="2154238"/>
              <a:ext cx="109538" cy="79375"/>
            </a:xfrm>
            <a:custGeom>
              <a:avLst/>
              <a:gdLst>
                <a:gd name="T0" fmla="*/ 228 w 751"/>
                <a:gd name="T1" fmla="*/ 0 h 555"/>
                <a:gd name="T2" fmla="*/ 249 w 751"/>
                <a:gd name="T3" fmla="*/ 1 h 555"/>
                <a:gd name="T4" fmla="*/ 268 w 751"/>
                <a:gd name="T5" fmla="*/ 7 h 555"/>
                <a:gd name="T6" fmla="*/ 376 w 751"/>
                <a:gd name="T7" fmla="*/ 59 h 555"/>
                <a:gd name="T8" fmla="*/ 483 w 751"/>
                <a:gd name="T9" fmla="*/ 7 h 555"/>
                <a:gd name="T10" fmla="*/ 503 w 751"/>
                <a:gd name="T11" fmla="*/ 1 h 555"/>
                <a:gd name="T12" fmla="*/ 523 w 751"/>
                <a:gd name="T13" fmla="*/ 0 h 555"/>
                <a:gd name="T14" fmla="*/ 542 w 751"/>
                <a:gd name="T15" fmla="*/ 3 h 555"/>
                <a:gd name="T16" fmla="*/ 544 w 751"/>
                <a:gd name="T17" fmla="*/ 4 h 555"/>
                <a:gd name="T18" fmla="*/ 551 w 751"/>
                <a:gd name="T19" fmla="*/ 6 h 555"/>
                <a:gd name="T20" fmla="*/ 559 w 751"/>
                <a:gd name="T21" fmla="*/ 8 h 555"/>
                <a:gd name="T22" fmla="*/ 568 w 751"/>
                <a:gd name="T23" fmla="*/ 11 h 555"/>
                <a:gd name="T24" fmla="*/ 579 w 751"/>
                <a:gd name="T25" fmla="*/ 14 h 555"/>
                <a:gd name="T26" fmla="*/ 587 w 751"/>
                <a:gd name="T27" fmla="*/ 17 h 555"/>
                <a:gd name="T28" fmla="*/ 593 w 751"/>
                <a:gd name="T29" fmla="*/ 19 h 555"/>
                <a:gd name="T30" fmla="*/ 595 w 751"/>
                <a:gd name="T31" fmla="*/ 20 h 555"/>
                <a:gd name="T32" fmla="*/ 629 w 751"/>
                <a:gd name="T33" fmla="*/ 34 h 555"/>
                <a:gd name="T34" fmla="*/ 659 w 751"/>
                <a:gd name="T35" fmla="*/ 53 h 555"/>
                <a:gd name="T36" fmla="*/ 685 w 751"/>
                <a:gd name="T37" fmla="*/ 76 h 555"/>
                <a:gd name="T38" fmla="*/ 708 w 751"/>
                <a:gd name="T39" fmla="*/ 102 h 555"/>
                <a:gd name="T40" fmla="*/ 726 w 751"/>
                <a:gd name="T41" fmla="*/ 132 h 555"/>
                <a:gd name="T42" fmla="*/ 739 w 751"/>
                <a:gd name="T43" fmla="*/ 165 h 555"/>
                <a:gd name="T44" fmla="*/ 748 w 751"/>
                <a:gd name="T45" fmla="*/ 199 h 555"/>
                <a:gd name="T46" fmla="*/ 751 w 751"/>
                <a:gd name="T47" fmla="*/ 234 h 555"/>
                <a:gd name="T48" fmla="*/ 751 w 751"/>
                <a:gd name="T49" fmla="*/ 473 h 555"/>
                <a:gd name="T50" fmla="*/ 748 w 751"/>
                <a:gd name="T51" fmla="*/ 495 h 555"/>
                <a:gd name="T52" fmla="*/ 739 w 751"/>
                <a:gd name="T53" fmla="*/ 515 h 555"/>
                <a:gd name="T54" fmla="*/ 727 w 751"/>
                <a:gd name="T55" fmla="*/ 531 h 555"/>
                <a:gd name="T56" fmla="*/ 710 w 751"/>
                <a:gd name="T57" fmla="*/ 544 h 555"/>
                <a:gd name="T58" fmla="*/ 691 w 751"/>
                <a:gd name="T59" fmla="*/ 552 h 555"/>
                <a:gd name="T60" fmla="*/ 669 w 751"/>
                <a:gd name="T61" fmla="*/ 555 h 555"/>
                <a:gd name="T62" fmla="*/ 81 w 751"/>
                <a:gd name="T63" fmla="*/ 555 h 555"/>
                <a:gd name="T64" fmla="*/ 59 w 751"/>
                <a:gd name="T65" fmla="*/ 552 h 555"/>
                <a:gd name="T66" fmla="*/ 41 w 751"/>
                <a:gd name="T67" fmla="*/ 544 h 555"/>
                <a:gd name="T68" fmla="*/ 24 w 751"/>
                <a:gd name="T69" fmla="*/ 531 h 555"/>
                <a:gd name="T70" fmla="*/ 11 w 751"/>
                <a:gd name="T71" fmla="*/ 515 h 555"/>
                <a:gd name="T72" fmla="*/ 3 w 751"/>
                <a:gd name="T73" fmla="*/ 495 h 555"/>
                <a:gd name="T74" fmla="*/ 0 w 751"/>
                <a:gd name="T75" fmla="*/ 473 h 555"/>
                <a:gd name="T76" fmla="*/ 0 w 751"/>
                <a:gd name="T77" fmla="*/ 234 h 555"/>
                <a:gd name="T78" fmla="*/ 3 w 751"/>
                <a:gd name="T79" fmla="*/ 199 h 555"/>
                <a:gd name="T80" fmla="*/ 11 w 751"/>
                <a:gd name="T81" fmla="*/ 165 h 555"/>
                <a:gd name="T82" fmla="*/ 25 w 751"/>
                <a:gd name="T83" fmla="*/ 132 h 555"/>
                <a:gd name="T84" fmla="*/ 43 w 751"/>
                <a:gd name="T85" fmla="*/ 102 h 555"/>
                <a:gd name="T86" fmla="*/ 66 w 751"/>
                <a:gd name="T87" fmla="*/ 76 h 555"/>
                <a:gd name="T88" fmla="*/ 92 w 751"/>
                <a:gd name="T89" fmla="*/ 53 h 555"/>
                <a:gd name="T90" fmla="*/ 122 w 751"/>
                <a:gd name="T91" fmla="*/ 34 h 555"/>
                <a:gd name="T92" fmla="*/ 155 w 751"/>
                <a:gd name="T93" fmla="*/ 20 h 555"/>
                <a:gd name="T94" fmla="*/ 157 w 751"/>
                <a:gd name="T95" fmla="*/ 19 h 555"/>
                <a:gd name="T96" fmla="*/ 163 w 751"/>
                <a:gd name="T97" fmla="*/ 17 h 555"/>
                <a:gd name="T98" fmla="*/ 172 w 751"/>
                <a:gd name="T99" fmla="*/ 14 h 555"/>
                <a:gd name="T100" fmla="*/ 182 w 751"/>
                <a:gd name="T101" fmla="*/ 11 h 555"/>
                <a:gd name="T102" fmla="*/ 191 w 751"/>
                <a:gd name="T103" fmla="*/ 8 h 555"/>
                <a:gd name="T104" fmla="*/ 200 w 751"/>
                <a:gd name="T105" fmla="*/ 6 h 555"/>
                <a:gd name="T106" fmla="*/ 206 w 751"/>
                <a:gd name="T107" fmla="*/ 4 h 555"/>
                <a:gd name="T108" fmla="*/ 208 w 751"/>
                <a:gd name="T109" fmla="*/ 3 h 555"/>
                <a:gd name="T110" fmla="*/ 228 w 751"/>
                <a:gd name="T111" fmla="*/ 0 h 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51" h="555">
                  <a:moveTo>
                    <a:pt x="228" y="0"/>
                  </a:moveTo>
                  <a:lnTo>
                    <a:pt x="249" y="1"/>
                  </a:lnTo>
                  <a:lnTo>
                    <a:pt x="268" y="7"/>
                  </a:lnTo>
                  <a:lnTo>
                    <a:pt x="376" y="59"/>
                  </a:lnTo>
                  <a:lnTo>
                    <a:pt x="483" y="7"/>
                  </a:lnTo>
                  <a:lnTo>
                    <a:pt x="503" y="1"/>
                  </a:lnTo>
                  <a:lnTo>
                    <a:pt x="523" y="0"/>
                  </a:lnTo>
                  <a:lnTo>
                    <a:pt x="542" y="3"/>
                  </a:lnTo>
                  <a:lnTo>
                    <a:pt x="544" y="4"/>
                  </a:lnTo>
                  <a:lnTo>
                    <a:pt x="551" y="6"/>
                  </a:lnTo>
                  <a:lnTo>
                    <a:pt x="559" y="8"/>
                  </a:lnTo>
                  <a:lnTo>
                    <a:pt x="568" y="11"/>
                  </a:lnTo>
                  <a:lnTo>
                    <a:pt x="579" y="14"/>
                  </a:lnTo>
                  <a:lnTo>
                    <a:pt x="587" y="17"/>
                  </a:lnTo>
                  <a:lnTo>
                    <a:pt x="593" y="19"/>
                  </a:lnTo>
                  <a:lnTo>
                    <a:pt x="595" y="20"/>
                  </a:lnTo>
                  <a:lnTo>
                    <a:pt x="629" y="34"/>
                  </a:lnTo>
                  <a:lnTo>
                    <a:pt x="659" y="53"/>
                  </a:lnTo>
                  <a:lnTo>
                    <a:pt x="685" y="76"/>
                  </a:lnTo>
                  <a:lnTo>
                    <a:pt x="708" y="102"/>
                  </a:lnTo>
                  <a:lnTo>
                    <a:pt x="726" y="132"/>
                  </a:lnTo>
                  <a:lnTo>
                    <a:pt x="739" y="165"/>
                  </a:lnTo>
                  <a:lnTo>
                    <a:pt x="748" y="199"/>
                  </a:lnTo>
                  <a:lnTo>
                    <a:pt x="751" y="234"/>
                  </a:lnTo>
                  <a:lnTo>
                    <a:pt x="751" y="473"/>
                  </a:lnTo>
                  <a:lnTo>
                    <a:pt x="748" y="495"/>
                  </a:lnTo>
                  <a:lnTo>
                    <a:pt x="739" y="515"/>
                  </a:lnTo>
                  <a:lnTo>
                    <a:pt x="727" y="531"/>
                  </a:lnTo>
                  <a:lnTo>
                    <a:pt x="710" y="544"/>
                  </a:lnTo>
                  <a:lnTo>
                    <a:pt x="691" y="552"/>
                  </a:lnTo>
                  <a:lnTo>
                    <a:pt x="669" y="555"/>
                  </a:lnTo>
                  <a:lnTo>
                    <a:pt x="81" y="555"/>
                  </a:lnTo>
                  <a:lnTo>
                    <a:pt x="59" y="552"/>
                  </a:lnTo>
                  <a:lnTo>
                    <a:pt x="41" y="544"/>
                  </a:lnTo>
                  <a:lnTo>
                    <a:pt x="24" y="531"/>
                  </a:lnTo>
                  <a:lnTo>
                    <a:pt x="11" y="515"/>
                  </a:lnTo>
                  <a:lnTo>
                    <a:pt x="3" y="495"/>
                  </a:lnTo>
                  <a:lnTo>
                    <a:pt x="0" y="473"/>
                  </a:lnTo>
                  <a:lnTo>
                    <a:pt x="0" y="234"/>
                  </a:lnTo>
                  <a:lnTo>
                    <a:pt x="3" y="199"/>
                  </a:lnTo>
                  <a:lnTo>
                    <a:pt x="11" y="165"/>
                  </a:lnTo>
                  <a:lnTo>
                    <a:pt x="25" y="132"/>
                  </a:lnTo>
                  <a:lnTo>
                    <a:pt x="43" y="102"/>
                  </a:lnTo>
                  <a:lnTo>
                    <a:pt x="66" y="76"/>
                  </a:lnTo>
                  <a:lnTo>
                    <a:pt x="92" y="53"/>
                  </a:lnTo>
                  <a:lnTo>
                    <a:pt x="122" y="34"/>
                  </a:lnTo>
                  <a:lnTo>
                    <a:pt x="155" y="20"/>
                  </a:lnTo>
                  <a:lnTo>
                    <a:pt x="157" y="19"/>
                  </a:lnTo>
                  <a:lnTo>
                    <a:pt x="163" y="17"/>
                  </a:lnTo>
                  <a:lnTo>
                    <a:pt x="172" y="14"/>
                  </a:lnTo>
                  <a:lnTo>
                    <a:pt x="182" y="11"/>
                  </a:lnTo>
                  <a:lnTo>
                    <a:pt x="191" y="8"/>
                  </a:lnTo>
                  <a:lnTo>
                    <a:pt x="200" y="6"/>
                  </a:lnTo>
                  <a:lnTo>
                    <a:pt x="206" y="4"/>
                  </a:lnTo>
                  <a:lnTo>
                    <a:pt x="208" y="3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1" name="Freeform 204"/>
            <p:cNvSpPr>
              <a:spLocks/>
            </p:cNvSpPr>
            <p:nvPr/>
          </p:nvSpPr>
          <p:spPr bwMode="auto">
            <a:xfrm>
              <a:off x="7065963" y="2071688"/>
              <a:ext cx="74613" cy="74612"/>
            </a:xfrm>
            <a:custGeom>
              <a:avLst/>
              <a:gdLst>
                <a:gd name="T0" fmla="*/ 255 w 509"/>
                <a:gd name="T1" fmla="*/ 0 h 510"/>
                <a:gd name="T2" fmla="*/ 292 w 509"/>
                <a:gd name="T3" fmla="*/ 2 h 510"/>
                <a:gd name="T4" fmla="*/ 328 w 509"/>
                <a:gd name="T5" fmla="*/ 11 h 510"/>
                <a:gd name="T6" fmla="*/ 362 w 509"/>
                <a:gd name="T7" fmla="*/ 23 h 510"/>
                <a:gd name="T8" fmla="*/ 393 w 509"/>
                <a:gd name="T9" fmla="*/ 41 h 510"/>
                <a:gd name="T10" fmla="*/ 421 w 509"/>
                <a:gd name="T11" fmla="*/ 63 h 510"/>
                <a:gd name="T12" fmla="*/ 446 w 509"/>
                <a:gd name="T13" fmla="*/ 88 h 510"/>
                <a:gd name="T14" fmla="*/ 468 w 509"/>
                <a:gd name="T15" fmla="*/ 116 h 510"/>
                <a:gd name="T16" fmla="*/ 486 w 509"/>
                <a:gd name="T17" fmla="*/ 147 h 510"/>
                <a:gd name="T18" fmla="*/ 498 w 509"/>
                <a:gd name="T19" fmla="*/ 182 h 510"/>
                <a:gd name="T20" fmla="*/ 507 w 509"/>
                <a:gd name="T21" fmla="*/ 217 h 510"/>
                <a:gd name="T22" fmla="*/ 509 w 509"/>
                <a:gd name="T23" fmla="*/ 255 h 510"/>
                <a:gd name="T24" fmla="*/ 507 w 509"/>
                <a:gd name="T25" fmla="*/ 292 h 510"/>
                <a:gd name="T26" fmla="*/ 498 w 509"/>
                <a:gd name="T27" fmla="*/ 329 h 510"/>
                <a:gd name="T28" fmla="*/ 486 w 509"/>
                <a:gd name="T29" fmla="*/ 362 h 510"/>
                <a:gd name="T30" fmla="*/ 468 w 509"/>
                <a:gd name="T31" fmla="*/ 395 h 510"/>
                <a:gd name="T32" fmla="*/ 446 w 509"/>
                <a:gd name="T33" fmla="*/ 423 h 510"/>
                <a:gd name="T34" fmla="*/ 421 w 509"/>
                <a:gd name="T35" fmla="*/ 448 h 510"/>
                <a:gd name="T36" fmla="*/ 393 w 509"/>
                <a:gd name="T37" fmla="*/ 470 h 510"/>
                <a:gd name="T38" fmla="*/ 362 w 509"/>
                <a:gd name="T39" fmla="*/ 486 h 510"/>
                <a:gd name="T40" fmla="*/ 328 w 509"/>
                <a:gd name="T41" fmla="*/ 500 h 510"/>
                <a:gd name="T42" fmla="*/ 292 w 509"/>
                <a:gd name="T43" fmla="*/ 508 h 510"/>
                <a:gd name="T44" fmla="*/ 255 w 509"/>
                <a:gd name="T45" fmla="*/ 510 h 510"/>
                <a:gd name="T46" fmla="*/ 216 w 509"/>
                <a:gd name="T47" fmla="*/ 508 h 510"/>
                <a:gd name="T48" fmla="*/ 181 w 509"/>
                <a:gd name="T49" fmla="*/ 500 h 510"/>
                <a:gd name="T50" fmla="*/ 147 w 509"/>
                <a:gd name="T51" fmla="*/ 486 h 510"/>
                <a:gd name="T52" fmla="*/ 115 w 509"/>
                <a:gd name="T53" fmla="*/ 470 h 510"/>
                <a:gd name="T54" fmla="*/ 87 w 509"/>
                <a:gd name="T55" fmla="*/ 448 h 510"/>
                <a:gd name="T56" fmla="*/ 62 w 509"/>
                <a:gd name="T57" fmla="*/ 423 h 510"/>
                <a:gd name="T58" fmla="*/ 40 w 509"/>
                <a:gd name="T59" fmla="*/ 395 h 510"/>
                <a:gd name="T60" fmla="*/ 24 w 509"/>
                <a:gd name="T61" fmla="*/ 362 h 510"/>
                <a:gd name="T62" fmla="*/ 10 w 509"/>
                <a:gd name="T63" fmla="*/ 329 h 510"/>
                <a:gd name="T64" fmla="*/ 2 w 509"/>
                <a:gd name="T65" fmla="*/ 292 h 510"/>
                <a:gd name="T66" fmla="*/ 0 w 509"/>
                <a:gd name="T67" fmla="*/ 255 h 510"/>
                <a:gd name="T68" fmla="*/ 2 w 509"/>
                <a:gd name="T69" fmla="*/ 217 h 510"/>
                <a:gd name="T70" fmla="*/ 10 w 509"/>
                <a:gd name="T71" fmla="*/ 182 h 510"/>
                <a:gd name="T72" fmla="*/ 24 w 509"/>
                <a:gd name="T73" fmla="*/ 147 h 510"/>
                <a:gd name="T74" fmla="*/ 40 w 509"/>
                <a:gd name="T75" fmla="*/ 116 h 510"/>
                <a:gd name="T76" fmla="*/ 62 w 509"/>
                <a:gd name="T77" fmla="*/ 88 h 510"/>
                <a:gd name="T78" fmla="*/ 87 w 509"/>
                <a:gd name="T79" fmla="*/ 63 h 510"/>
                <a:gd name="T80" fmla="*/ 115 w 509"/>
                <a:gd name="T81" fmla="*/ 41 h 510"/>
                <a:gd name="T82" fmla="*/ 147 w 509"/>
                <a:gd name="T83" fmla="*/ 23 h 510"/>
                <a:gd name="T84" fmla="*/ 181 w 509"/>
                <a:gd name="T85" fmla="*/ 11 h 510"/>
                <a:gd name="T86" fmla="*/ 216 w 509"/>
                <a:gd name="T87" fmla="*/ 2 h 510"/>
                <a:gd name="T88" fmla="*/ 255 w 509"/>
                <a:gd name="T89" fmla="*/ 0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09" h="510">
                  <a:moveTo>
                    <a:pt x="255" y="0"/>
                  </a:moveTo>
                  <a:lnTo>
                    <a:pt x="292" y="2"/>
                  </a:lnTo>
                  <a:lnTo>
                    <a:pt x="328" y="11"/>
                  </a:lnTo>
                  <a:lnTo>
                    <a:pt x="362" y="23"/>
                  </a:lnTo>
                  <a:lnTo>
                    <a:pt x="393" y="41"/>
                  </a:lnTo>
                  <a:lnTo>
                    <a:pt x="421" y="63"/>
                  </a:lnTo>
                  <a:lnTo>
                    <a:pt x="446" y="88"/>
                  </a:lnTo>
                  <a:lnTo>
                    <a:pt x="468" y="116"/>
                  </a:lnTo>
                  <a:lnTo>
                    <a:pt x="486" y="147"/>
                  </a:lnTo>
                  <a:lnTo>
                    <a:pt x="498" y="182"/>
                  </a:lnTo>
                  <a:lnTo>
                    <a:pt x="507" y="217"/>
                  </a:lnTo>
                  <a:lnTo>
                    <a:pt x="509" y="255"/>
                  </a:lnTo>
                  <a:lnTo>
                    <a:pt x="507" y="292"/>
                  </a:lnTo>
                  <a:lnTo>
                    <a:pt x="498" y="329"/>
                  </a:lnTo>
                  <a:lnTo>
                    <a:pt x="486" y="362"/>
                  </a:lnTo>
                  <a:lnTo>
                    <a:pt x="468" y="395"/>
                  </a:lnTo>
                  <a:lnTo>
                    <a:pt x="446" y="423"/>
                  </a:lnTo>
                  <a:lnTo>
                    <a:pt x="421" y="448"/>
                  </a:lnTo>
                  <a:lnTo>
                    <a:pt x="393" y="470"/>
                  </a:lnTo>
                  <a:lnTo>
                    <a:pt x="362" y="486"/>
                  </a:lnTo>
                  <a:lnTo>
                    <a:pt x="328" y="500"/>
                  </a:lnTo>
                  <a:lnTo>
                    <a:pt x="292" y="508"/>
                  </a:lnTo>
                  <a:lnTo>
                    <a:pt x="255" y="510"/>
                  </a:lnTo>
                  <a:lnTo>
                    <a:pt x="216" y="508"/>
                  </a:lnTo>
                  <a:lnTo>
                    <a:pt x="181" y="500"/>
                  </a:lnTo>
                  <a:lnTo>
                    <a:pt x="147" y="486"/>
                  </a:lnTo>
                  <a:lnTo>
                    <a:pt x="115" y="470"/>
                  </a:lnTo>
                  <a:lnTo>
                    <a:pt x="87" y="448"/>
                  </a:lnTo>
                  <a:lnTo>
                    <a:pt x="62" y="423"/>
                  </a:lnTo>
                  <a:lnTo>
                    <a:pt x="40" y="395"/>
                  </a:lnTo>
                  <a:lnTo>
                    <a:pt x="24" y="362"/>
                  </a:lnTo>
                  <a:lnTo>
                    <a:pt x="10" y="329"/>
                  </a:lnTo>
                  <a:lnTo>
                    <a:pt x="2" y="292"/>
                  </a:lnTo>
                  <a:lnTo>
                    <a:pt x="0" y="255"/>
                  </a:lnTo>
                  <a:lnTo>
                    <a:pt x="2" y="217"/>
                  </a:lnTo>
                  <a:lnTo>
                    <a:pt x="10" y="182"/>
                  </a:lnTo>
                  <a:lnTo>
                    <a:pt x="24" y="147"/>
                  </a:lnTo>
                  <a:lnTo>
                    <a:pt x="40" y="116"/>
                  </a:lnTo>
                  <a:lnTo>
                    <a:pt x="62" y="88"/>
                  </a:lnTo>
                  <a:lnTo>
                    <a:pt x="87" y="63"/>
                  </a:lnTo>
                  <a:lnTo>
                    <a:pt x="115" y="41"/>
                  </a:lnTo>
                  <a:lnTo>
                    <a:pt x="147" y="23"/>
                  </a:lnTo>
                  <a:lnTo>
                    <a:pt x="181" y="11"/>
                  </a:lnTo>
                  <a:lnTo>
                    <a:pt x="216" y="2"/>
                  </a:lnTo>
                  <a:lnTo>
                    <a:pt x="2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2" name="Freeform 205"/>
            <p:cNvSpPr>
              <a:spLocks/>
            </p:cNvSpPr>
            <p:nvPr/>
          </p:nvSpPr>
          <p:spPr bwMode="auto">
            <a:xfrm>
              <a:off x="6870700" y="2486025"/>
              <a:ext cx="107950" cy="80962"/>
            </a:xfrm>
            <a:custGeom>
              <a:avLst/>
              <a:gdLst>
                <a:gd name="T0" fmla="*/ 228 w 750"/>
                <a:gd name="T1" fmla="*/ 0 h 555"/>
                <a:gd name="T2" fmla="*/ 248 w 750"/>
                <a:gd name="T3" fmla="*/ 1 h 555"/>
                <a:gd name="T4" fmla="*/ 267 w 750"/>
                <a:gd name="T5" fmla="*/ 8 h 555"/>
                <a:gd name="T6" fmla="*/ 375 w 750"/>
                <a:gd name="T7" fmla="*/ 60 h 555"/>
                <a:gd name="T8" fmla="*/ 483 w 750"/>
                <a:gd name="T9" fmla="*/ 8 h 555"/>
                <a:gd name="T10" fmla="*/ 502 w 750"/>
                <a:gd name="T11" fmla="*/ 1 h 555"/>
                <a:gd name="T12" fmla="*/ 522 w 750"/>
                <a:gd name="T13" fmla="*/ 0 h 555"/>
                <a:gd name="T14" fmla="*/ 541 w 750"/>
                <a:gd name="T15" fmla="*/ 3 h 555"/>
                <a:gd name="T16" fmla="*/ 544 w 750"/>
                <a:gd name="T17" fmla="*/ 4 h 555"/>
                <a:gd name="T18" fmla="*/ 550 w 750"/>
                <a:gd name="T19" fmla="*/ 7 h 555"/>
                <a:gd name="T20" fmla="*/ 558 w 750"/>
                <a:gd name="T21" fmla="*/ 9 h 555"/>
                <a:gd name="T22" fmla="*/ 569 w 750"/>
                <a:gd name="T23" fmla="*/ 12 h 555"/>
                <a:gd name="T24" fmla="*/ 578 w 750"/>
                <a:gd name="T25" fmla="*/ 15 h 555"/>
                <a:gd name="T26" fmla="*/ 586 w 750"/>
                <a:gd name="T27" fmla="*/ 17 h 555"/>
                <a:gd name="T28" fmla="*/ 592 w 750"/>
                <a:gd name="T29" fmla="*/ 19 h 555"/>
                <a:gd name="T30" fmla="*/ 596 w 750"/>
                <a:gd name="T31" fmla="*/ 20 h 555"/>
                <a:gd name="T32" fmla="*/ 629 w 750"/>
                <a:gd name="T33" fmla="*/ 35 h 555"/>
                <a:gd name="T34" fmla="*/ 658 w 750"/>
                <a:gd name="T35" fmla="*/ 54 h 555"/>
                <a:gd name="T36" fmla="*/ 685 w 750"/>
                <a:gd name="T37" fmla="*/ 76 h 555"/>
                <a:gd name="T38" fmla="*/ 707 w 750"/>
                <a:gd name="T39" fmla="*/ 103 h 555"/>
                <a:gd name="T40" fmla="*/ 726 w 750"/>
                <a:gd name="T41" fmla="*/ 133 h 555"/>
                <a:gd name="T42" fmla="*/ 739 w 750"/>
                <a:gd name="T43" fmla="*/ 165 h 555"/>
                <a:gd name="T44" fmla="*/ 748 w 750"/>
                <a:gd name="T45" fmla="*/ 200 h 555"/>
                <a:gd name="T46" fmla="*/ 750 w 750"/>
                <a:gd name="T47" fmla="*/ 235 h 555"/>
                <a:gd name="T48" fmla="*/ 750 w 750"/>
                <a:gd name="T49" fmla="*/ 474 h 555"/>
                <a:gd name="T50" fmla="*/ 748 w 750"/>
                <a:gd name="T51" fmla="*/ 496 h 555"/>
                <a:gd name="T52" fmla="*/ 739 w 750"/>
                <a:gd name="T53" fmla="*/ 516 h 555"/>
                <a:gd name="T54" fmla="*/ 727 w 750"/>
                <a:gd name="T55" fmla="*/ 531 h 555"/>
                <a:gd name="T56" fmla="*/ 710 w 750"/>
                <a:gd name="T57" fmla="*/ 545 h 555"/>
                <a:gd name="T58" fmla="*/ 690 w 750"/>
                <a:gd name="T59" fmla="*/ 552 h 555"/>
                <a:gd name="T60" fmla="*/ 668 w 750"/>
                <a:gd name="T61" fmla="*/ 555 h 555"/>
                <a:gd name="T62" fmla="*/ 81 w 750"/>
                <a:gd name="T63" fmla="*/ 555 h 555"/>
                <a:gd name="T64" fmla="*/ 59 w 750"/>
                <a:gd name="T65" fmla="*/ 552 h 555"/>
                <a:gd name="T66" fmla="*/ 40 w 750"/>
                <a:gd name="T67" fmla="*/ 545 h 555"/>
                <a:gd name="T68" fmla="*/ 23 w 750"/>
                <a:gd name="T69" fmla="*/ 531 h 555"/>
                <a:gd name="T70" fmla="*/ 10 w 750"/>
                <a:gd name="T71" fmla="*/ 516 h 555"/>
                <a:gd name="T72" fmla="*/ 2 w 750"/>
                <a:gd name="T73" fmla="*/ 496 h 555"/>
                <a:gd name="T74" fmla="*/ 0 w 750"/>
                <a:gd name="T75" fmla="*/ 474 h 555"/>
                <a:gd name="T76" fmla="*/ 0 w 750"/>
                <a:gd name="T77" fmla="*/ 235 h 555"/>
                <a:gd name="T78" fmla="*/ 2 w 750"/>
                <a:gd name="T79" fmla="*/ 200 h 555"/>
                <a:gd name="T80" fmla="*/ 10 w 750"/>
                <a:gd name="T81" fmla="*/ 165 h 555"/>
                <a:gd name="T82" fmla="*/ 24 w 750"/>
                <a:gd name="T83" fmla="*/ 133 h 555"/>
                <a:gd name="T84" fmla="*/ 43 w 750"/>
                <a:gd name="T85" fmla="*/ 103 h 555"/>
                <a:gd name="T86" fmla="*/ 65 w 750"/>
                <a:gd name="T87" fmla="*/ 76 h 555"/>
                <a:gd name="T88" fmla="*/ 92 w 750"/>
                <a:gd name="T89" fmla="*/ 54 h 555"/>
                <a:gd name="T90" fmla="*/ 121 w 750"/>
                <a:gd name="T91" fmla="*/ 35 h 555"/>
                <a:gd name="T92" fmla="*/ 154 w 750"/>
                <a:gd name="T93" fmla="*/ 20 h 555"/>
                <a:gd name="T94" fmla="*/ 157 w 750"/>
                <a:gd name="T95" fmla="*/ 19 h 555"/>
                <a:gd name="T96" fmla="*/ 163 w 750"/>
                <a:gd name="T97" fmla="*/ 17 h 555"/>
                <a:gd name="T98" fmla="*/ 172 w 750"/>
                <a:gd name="T99" fmla="*/ 15 h 555"/>
                <a:gd name="T100" fmla="*/ 181 w 750"/>
                <a:gd name="T101" fmla="*/ 12 h 555"/>
                <a:gd name="T102" fmla="*/ 192 w 750"/>
                <a:gd name="T103" fmla="*/ 9 h 555"/>
                <a:gd name="T104" fmla="*/ 200 w 750"/>
                <a:gd name="T105" fmla="*/ 7 h 555"/>
                <a:gd name="T106" fmla="*/ 206 w 750"/>
                <a:gd name="T107" fmla="*/ 4 h 555"/>
                <a:gd name="T108" fmla="*/ 208 w 750"/>
                <a:gd name="T109" fmla="*/ 3 h 555"/>
                <a:gd name="T110" fmla="*/ 228 w 750"/>
                <a:gd name="T111" fmla="*/ 0 h 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50" h="555">
                  <a:moveTo>
                    <a:pt x="228" y="0"/>
                  </a:moveTo>
                  <a:lnTo>
                    <a:pt x="248" y="1"/>
                  </a:lnTo>
                  <a:lnTo>
                    <a:pt x="267" y="8"/>
                  </a:lnTo>
                  <a:lnTo>
                    <a:pt x="375" y="60"/>
                  </a:lnTo>
                  <a:lnTo>
                    <a:pt x="483" y="8"/>
                  </a:lnTo>
                  <a:lnTo>
                    <a:pt x="502" y="1"/>
                  </a:lnTo>
                  <a:lnTo>
                    <a:pt x="522" y="0"/>
                  </a:lnTo>
                  <a:lnTo>
                    <a:pt x="541" y="3"/>
                  </a:lnTo>
                  <a:lnTo>
                    <a:pt x="544" y="4"/>
                  </a:lnTo>
                  <a:lnTo>
                    <a:pt x="550" y="7"/>
                  </a:lnTo>
                  <a:lnTo>
                    <a:pt x="558" y="9"/>
                  </a:lnTo>
                  <a:lnTo>
                    <a:pt x="569" y="12"/>
                  </a:lnTo>
                  <a:lnTo>
                    <a:pt x="578" y="15"/>
                  </a:lnTo>
                  <a:lnTo>
                    <a:pt x="586" y="17"/>
                  </a:lnTo>
                  <a:lnTo>
                    <a:pt x="592" y="19"/>
                  </a:lnTo>
                  <a:lnTo>
                    <a:pt x="596" y="20"/>
                  </a:lnTo>
                  <a:lnTo>
                    <a:pt x="629" y="35"/>
                  </a:lnTo>
                  <a:lnTo>
                    <a:pt x="658" y="54"/>
                  </a:lnTo>
                  <a:lnTo>
                    <a:pt x="685" y="76"/>
                  </a:lnTo>
                  <a:lnTo>
                    <a:pt x="707" y="103"/>
                  </a:lnTo>
                  <a:lnTo>
                    <a:pt x="726" y="133"/>
                  </a:lnTo>
                  <a:lnTo>
                    <a:pt x="739" y="165"/>
                  </a:lnTo>
                  <a:lnTo>
                    <a:pt x="748" y="200"/>
                  </a:lnTo>
                  <a:lnTo>
                    <a:pt x="750" y="235"/>
                  </a:lnTo>
                  <a:lnTo>
                    <a:pt x="750" y="474"/>
                  </a:lnTo>
                  <a:lnTo>
                    <a:pt x="748" y="496"/>
                  </a:lnTo>
                  <a:lnTo>
                    <a:pt x="739" y="516"/>
                  </a:lnTo>
                  <a:lnTo>
                    <a:pt x="727" y="531"/>
                  </a:lnTo>
                  <a:lnTo>
                    <a:pt x="710" y="545"/>
                  </a:lnTo>
                  <a:lnTo>
                    <a:pt x="690" y="552"/>
                  </a:lnTo>
                  <a:lnTo>
                    <a:pt x="668" y="555"/>
                  </a:lnTo>
                  <a:lnTo>
                    <a:pt x="81" y="555"/>
                  </a:lnTo>
                  <a:lnTo>
                    <a:pt x="59" y="552"/>
                  </a:lnTo>
                  <a:lnTo>
                    <a:pt x="40" y="545"/>
                  </a:lnTo>
                  <a:lnTo>
                    <a:pt x="23" y="531"/>
                  </a:lnTo>
                  <a:lnTo>
                    <a:pt x="10" y="516"/>
                  </a:lnTo>
                  <a:lnTo>
                    <a:pt x="2" y="496"/>
                  </a:lnTo>
                  <a:lnTo>
                    <a:pt x="0" y="474"/>
                  </a:lnTo>
                  <a:lnTo>
                    <a:pt x="0" y="235"/>
                  </a:lnTo>
                  <a:lnTo>
                    <a:pt x="2" y="200"/>
                  </a:lnTo>
                  <a:lnTo>
                    <a:pt x="10" y="165"/>
                  </a:lnTo>
                  <a:lnTo>
                    <a:pt x="24" y="133"/>
                  </a:lnTo>
                  <a:lnTo>
                    <a:pt x="43" y="103"/>
                  </a:lnTo>
                  <a:lnTo>
                    <a:pt x="65" y="76"/>
                  </a:lnTo>
                  <a:lnTo>
                    <a:pt x="92" y="54"/>
                  </a:lnTo>
                  <a:lnTo>
                    <a:pt x="121" y="35"/>
                  </a:lnTo>
                  <a:lnTo>
                    <a:pt x="154" y="20"/>
                  </a:lnTo>
                  <a:lnTo>
                    <a:pt x="157" y="19"/>
                  </a:lnTo>
                  <a:lnTo>
                    <a:pt x="163" y="17"/>
                  </a:lnTo>
                  <a:lnTo>
                    <a:pt x="172" y="15"/>
                  </a:lnTo>
                  <a:lnTo>
                    <a:pt x="181" y="12"/>
                  </a:lnTo>
                  <a:lnTo>
                    <a:pt x="192" y="9"/>
                  </a:lnTo>
                  <a:lnTo>
                    <a:pt x="200" y="7"/>
                  </a:lnTo>
                  <a:lnTo>
                    <a:pt x="206" y="4"/>
                  </a:lnTo>
                  <a:lnTo>
                    <a:pt x="208" y="3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3" name="Freeform 206"/>
            <p:cNvSpPr>
              <a:spLocks/>
            </p:cNvSpPr>
            <p:nvPr/>
          </p:nvSpPr>
          <p:spPr bwMode="auto">
            <a:xfrm>
              <a:off x="6888163" y="2405063"/>
              <a:ext cx="73025" cy="74612"/>
            </a:xfrm>
            <a:custGeom>
              <a:avLst/>
              <a:gdLst>
                <a:gd name="T0" fmla="*/ 255 w 510"/>
                <a:gd name="T1" fmla="*/ 0 h 511"/>
                <a:gd name="T2" fmla="*/ 292 w 510"/>
                <a:gd name="T3" fmla="*/ 3 h 511"/>
                <a:gd name="T4" fmla="*/ 329 w 510"/>
                <a:gd name="T5" fmla="*/ 12 h 511"/>
                <a:gd name="T6" fmla="*/ 362 w 510"/>
                <a:gd name="T7" fmla="*/ 24 h 511"/>
                <a:gd name="T8" fmla="*/ 393 w 510"/>
                <a:gd name="T9" fmla="*/ 42 h 511"/>
                <a:gd name="T10" fmla="*/ 422 w 510"/>
                <a:gd name="T11" fmla="*/ 63 h 511"/>
                <a:gd name="T12" fmla="*/ 447 w 510"/>
                <a:gd name="T13" fmla="*/ 89 h 511"/>
                <a:gd name="T14" fmla="*/ 468 w 510"/>
                <a:gd name="T15" fmla="*/ 117 h 511"/>
                <a:gd name="T16" fmla="*/ 486 w 510"/>
                <a:gd name="T17" fmla="*/ 148 h 511"/>
                <a:gd name="T18" fmla="*/ 498 w 510"/>
                <a:gd name="T19" fmla="*/ 182 h 511"/>
                <a:gd name="T20" fmla="*/ 507 w 510"/>
                <a:gd name="T21" fmla="*/ 218 h 511"/>
                <a:gd name="T22" fmla="*/ 510 w 510"/>
                <a:gd name="T23" fmla="*/ 256 h 511"/>
                <a:gd name="T24" fmla="*/ 507 w 510"/>
                <a:gd name="T25" fmla="*/ 293 h 511"/>
                <a:gd name="T26" fmla="*/ 498 w 510"/>
                <a:gd name="T27" fmla="*/ 330 h 511"/>
                <a:gd name="T28" fmla="*/ 486 w 510"/>
                <a:gd name="T29" fmla="*/ 363 h 511"/>
                <a:gd name="T30" fmla="*/ 468 w 510"/>
                <a:gd name="T31" fmla="*/ 395 h 511"/>
                <a:gd name="T32" fmla="*/ 447 w 510"/>
                <a:gd name="T33" fmla="*/ 424 h 511"/>
                <a:gd name="T34" fmla="*/ 422 w 510"/>
                <a:gd name="T35" fmla="*/ 449 h 511"/>
                <a:gd name="T36" fmla="*/ 393 w 510"/>
                <a:gd name="T37" fmla="*/ 470 h 511"/>
                <a:gd name="T38" fmla="*/ 362 w 510"/>
                <a:gd name="T39" fmla="*/ 487 h 511"/>
                <a:gd name="T40" fmla="*/ 329 w 510"/>
                <a:gd name="T41" fmla="*/ 501 h 511"/>
                <a:gd name="T42" fmla="*/ 292 w 510"/>
                <a:gd name="T43" fmla="*/ 508 h 511"/>
                <a:gd name="T44" fmla="*/ 255 w 510"/>
                <a:gd name="T45" fmla="*/ 511 h 511"/>
                <a:gd name="T46" fmla="*/ 217 w 510"/>
                <a:gd name="T47" fmla="*/ 508 h 511"/>
                <a:gd name="T48" fmla="*/ 181 w 510"/>
                <a:gd name="T49" fmla="*/ 501 h 511"/>
                <a:gd name="T50" fmla="*/ 148 w 510"/>
                <a:gd name="T51" fmla="*/ 487 h 511"/>
                <a:gd name="T52" fmla="*/ 116 w 510"/>
                <a:gd name="T53" fmla="*/ 470 h 511"/>
                <a:gd name="T54" fmla="*/ 87 w 510"/>
                <a:gd name="T55" fmla="*/ 449 h 511"/>
                <a:gd name="T56" fmla="*/ 62 w 510"/>
                <a:gd name="T57" fmla="*/ 424 h 511"/>
                <a:gd name="T58" fmla="*/ 41 w 510"/>
                <a:gd name="T59" fmla="*/ 395 h 511"/>
                <a:gd name="T60" fmla="*/ 24 w 510"/>
                <a:gd name="T61" fmla="*/ 363 h 511"/>
                <a:gd name="T62" fmla="*/ 11 w 510"/>
                <a:gd name="T63" fmla="*/ 330 h 511"/>
                <a:gd name="T64" fmla="*/ 3 w 510"/>
                <a:gd name="T65" fmla="*/ 293 h 511"/>
                <a:gd name="T66" fmla="*/ 0 w 510"/>
                <a:gd name="T67" fmla="*/ 256 h 511"/>
                <a:gd name="T68" fmla="*/ 3 w 510"/>
                <a:gd name="T69" fmla="*/ 218 h 511"/>
                <a:gd name="T70" fmla="*/ 11 w 510"/>
                <a:gd name="T71" fmla="*/ 182 h 511"/>
                <a:gd name="T72" fmla="*/ 24 w 510"/>
                <a:gd name="T73" fmla="*/ 148 h 511"/>
                <a:gd name="T74" fmla="*/ 41 w 510"/>
                <a:gd name="T75" fmla="*/ 117 h 511"/>
                <a:gd name="T76" fmla="*/ 62 w 510"/>
                <a:gd name="T77" fmla="*/ 89 h 511"/>
                <a:gd name="T78" fmla="*/ 87 w 510"/>
                <a:gd name="T79" fmla="*/ 63 h 511"/>
                <a:gd name="T80" fmla="*/ 116 w 510"/>
                <a:gd name="T81" fmla="*/ 42 h 511"/>
                <a:gd name="T82" fmla="*/ 148 w 510"/>
                <a:gd name="T83" fmla="*/ 24 h 511"/>
                <a:gd name="T84" fmla="*/ 181 w 510"/>
                <a:gd name="T85" fmla="*/ 12 h 511"/>
                <a:gd name="T86" fmla="*/ 217 w 510"/>
                <a:gd name="T87" fmla="*/ 3 h 511"/>
                <a:gd name="T88" fmla="*/ 255 w 510"/>
                <a:gd name="T89" fmla="*/ 0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10" h="511">
                  <a:moveTo>
                    <a:pt x="255" y="0"/>
                  </a:moveTo>
                  <a:lnTo>
                    <a:pt x="292" y="3"/>
                  </a:lnTo>
                  <a:lnTo>
                    <a:pt x="329" y="12"/>
                  </a:lnTo>
                  <a:lnTo>
                    <a:pt x="362" y="24"/>
                  </a:lnTo>
                  <a:lnTo>
                    <a:pt x="393" y="42"/>
                  </a:lnTo>
                  <a:lnTo>
                    <a:pt x="422" y="63"/>
                  </a:lnTo>
                  <a:lnTo>
                    <a:pt x="447" y="89"/>
                  </a:lnTo>
                  <a:lnTo>
                    <a:pt x="468" y="117"/>
                  </a:lnTo>
                  <a:lnTo>
                    <a:pt x="486" y="148"/>
                  </a:lnTo>
                  <a:lnTo>
                    <a:pt x="498" y="182"/>
                  </a:lnTo>
                  <a:lnTo>
                    <a:pt x="507" y="218"/>
                  </a:lnTo>
                  <a:lnTo>
                    <a:pt x="510" y="256"/>
                  </a:lnTo>
                  <a:lnTo>
                    <a:pt x="507" y="293"/>
                  </a:lnTo>
                  <a:lnTo>
                    <a:pt x="498" y="330"/>
                  </a:lnTo>
                  <a:lnTo>
                    <a:pt x="486" y="363"/>
                  </a:lnTo>
                  <a:lnTo>
                    <a:pt x="468" y="395"/>
                  </a:lnTo>
                  <a:lnTo>
                    <a:pt x="447" y="424"/>
                  </a:lnTo>
                  <a:lnTo>
                    <a:pt x="422" y="449"/>
                  </a:lnTo>
                  <a:lnTo>
                    <a:pt x="393" y="470"/>
                  </a:lnTo>
                  <a:lnTo>
                    <a:pt x="362" y="487"/>
                  </a:lnTo>
                  <a:lnTo>
                    <a:pt x="329" y="501"/>
                  </a:lnTo>
                  <a:lnTo>
                    <a:pt x="292" y="508"/>
                  </a:lnTo>
                  <a:lnTo>
                    <a:pt x="255" y="511"/>
                  </a:lnTo>
                  <a:lnTo>
                    <a:pt x="217" y="508"/>
                  </a:lnTo>
                  <a:lnTo>
                    <a:pt x="181" y="501"/>
                  </a:lnTo>
                  <a:lnTo>
                    <a:pt x="148" y="487"/>
                  </a:lnTo>
                  <a:lnTo>
                    <a:pt x="116" y="470"/>
                  </a:lnTo>
                  <a:lnTo>
                    <a:pt x="87" y="449"/>
                  </a:lnTo>
                  <a:lnTo>
                    <a:pt x="62" y="424"/>
                  </a:lnTo>
                  <a:lnTo>
                    <a:pt x="41" y="395"/>
                  </a:lnTo>
                  <a:lnTo>
                    <a:pt x="24" y="363"/>
                  </a:lnTo>
                  <a:lnTo>
                    <a:pt x="11" y="330"/>
                  </a:lnTo>
                  <a:lnTo>
                    <a:pt x="3" y="293"/>
                  </a:lnTo>
                  <a:lnTo>
                    <a:pt x="0" y="256"/>
                  </a:lnTo>
                  <a:lnTo>
                    <a:pt x="3" y="218"/>
                  </a:lnTo>
                  <a:lnTo>
                    <a:pt x="11" y="182"/>
                  </a:lnTo>
                  <a:lnTo>
                    <a:pt x="24" y="148"/>
                  </a:lnTo>
                  <a:lnTo>
                    <a:pt x="41" y="117"/>
                  </a:lnTo>
                  <a:lnTo>
                    <a:pt x="62" y="89"/>
                  </a:lnTo>
                  <a:lnTo>
                    <a:pt x="87" y="63"/>
                  </a:lnTo>
                  <a:lnTo>
                    <a:pt x="116" y="42"/>
                  </a:lnTo>
                  <a:lnTo>
                    <a:pt x="148" y="24"/>
                  </a:lnTo>
                  <a:lnTo>
                    <a:pt x="181" y="12"/>
                  </a:lnTo>
                  <a:lnTo>
                    <a:pt x="217" y="3"/>
                  </a:lnTo>
                  <a:lnTo>
                    <a:pt x="2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9" name="Freeform 207"/>
            <p:cNvSpPr>
              <a:spLocks/>
            </p:cNvSpPr>
            <p:nvPr/>
          </p:nvSpPr>
          <p:spPr bwMode="auto">
            <a:xfrm>
              <a:off x="7227888" y="2486025"/>
              <a:ext cx="107950" cy="80962"/>
            </a:xfrm>
            <a:custGeom>
              <a:avLst/>
              <a:gdLst>
                <a:gd name="T0" fmla="*/ 522 w 751"/>
                <a:gd name="T1" fmla="*/ 0 h 555"/>
                <a:gd name="T2" fmla="*/ 541 w 751"/>
                <a:gd name="T3" fmla="*/ 3 h 555"/>
                <a:gd name="T4" fmla="*/ 543 w 751"/>
                <a:gd name="T5" fmla="*/ 4 h 555"/>
                <a:gd name="T6" fmla="*/ 550 w 751"/>
                <a:gd name="T7" fmla="*/ 7 h 555"/>
                <a:gd name="T8" fmla="*/ 558 w 751"/>
                <a:gd name="T9" fmla="*/ 9 h 555"/>
                <a:gd name="T10" fmla="*/ 568 w 751"/>
                <a:gd name="T11" fmla="*/ 12 h 555"/>
                <a:gd name="T12" fmla="*/ 578 w 751"/>
                <a:gd name="T13" fmla="*/ 15 h 555"/>
                <a:gd name="T14" fmla="*/ 587 w 751"/>
                <a:gd name="T15" fmla="*/ 17 h 555"/>
                <a:gd name="T16" fmla="*/ 592 w 751"/>
                <a:gd name="T17" fmla="*/ 19 h 555"/>
                <a:gd name="T18" fmla="*/ 595 w 751"/>
                <a:gd name="T19" fmla="*/ 20 h 555"/>
                <a:gd name="T20" fmla="*/ 629 w 751"/>
                <a:gd name="T21" fmla="*/ 35 h 555"/>
                <a:gd name="T22" fmla="*/ 659 w 751"/>
                <a:gd name="T23" fmla="*/ 54 h 555"/>
                <a:gd name="T24" fmla="*/ 685 w 751"/>
                <a:gd name="T25" fmla="*/ 76 h 555"/>
                <a:gd name="T26" fmla="*/ 708 w 751"/>
                <a:gd name="T27" fmla="*/ 103 h 555"/>
                <a:gd name="T28" fmla="*/ 726 w 751"/>
                <a:gd name="T29" fmla="*/ 133 h 555"/>
                <a:gd name="T30" fmla="*/ 739 w 751"/>
                <a:gd name="T31" fmla="*/ 165 h 555"/>
                <a:gd name="T32" fmla="*/ 747 w 751"/>
                <a:gd name="T33" fmla="*/ 200 h 555"/>
                <a:gd name="T34" fmla="*/ 751 w 751"/>
                <a:gd name="T35" fmla="*/ 235 h 555"/>
                <a:gd name="T36" fmla="*/ 751 w 751"/>
                <a:gd name="T37" fmla="*/ 474 h 555"/>
                <a:gd name="T38" fmla="*/ 747 w 751"/>
                <a:gd name="T39" fmla="*/ 496 h 555"/>
                <a:gd name="T40" fmla="*/ 739 w 751"/>
                <a:gd name="T41" fmla="*/ 516 h 555"/>
                <a:gd name="T42" fmla="*/ 727 w 751"/>
                <a:gd name="T43" fmla="*/ 531 h 555"/>
                <a:gd name="T44" fmla="*/ 710 w 751"/>
                <a:gd name="T45" fmla="*/ 545 h 555"/>
                <a:gd name="T46" fmla="*/ 690 w 751"/>
                <a:gd name="T47" fmla="*/ 552 h 555"/>
                <a:gd name="T48" fmla="*/ 669 w 751"/>
                <a:gd name="T49" fmla="*/ 555 h 555"/>
                <a:gd name="T50" fmla="*/ 81 w 751"/>
                <a:gd name="T51" fmla="*/ 555 h 555"/>
                <a:gd name="T52" fmla="*/ 59 w 751"/>
                <a:gd name="T53" fmla="*/ 552 h 555"/>
                <a:gd name="T54" fmla="*/ 39 w 751"/>
                <a:gd name="T55" fmla="*/ 545 h 555"/>
                <a:gd name="T56" fmla="*/ 24 w 751"/>
                <a:gd name="T57" fmla="*/ 531 h 555"/>
                <a:gd name="T58" fmla="*/ 10 w 751"/>
                <a:gd name="T59" fmla="*/ 516 h 555"/>
                <a:gd name="T60" fmla="*/ 3 w 751"/>
                <a:gd name="T61" fmla="*/ 496 h 555"/>
                <a:gd name="T62" fmla="*/ 0 w 751"/>
                <a:gd name="T63" fmla="*/ 474 h 555"/>
                <a:gd name="T64" fmla="*/ 0 w 751"/>
                <a:gd name="T65" fmla="*/ 235 h 555"/>
                <a:gd name="T66" fmla="*/ 3 w 751"/>
                <a:gd name="T67" fmla="*/ 200 h 555"/>
                <a:gd name="T68" fmla="*/ 10 w 751"/>
                <a:gd name="T69" fmla="*/ 165 h 555"/>
                <a:gd name="T70" fmla="*/ 24 w 751"/>
                <a:gd name="T71" fmla="*/ 133 h 555"/>
                <a:gd name="T72" fmla="*/ 43 w 751"/>
                <a:gd name="T73" fmla="*/ 103 h 555"/>
                <a:gd name="T74" fmla="*/ 64 w 751"/>
                <a:gd name="T75" fmla="*/ 76 h 555"/>
                <a:gd name="T76" fmla="*/ 92 w 751"/>
                <a:gd name="T77" fmla="*/ 54 h 555"/>
                <a:gd name="T78" fmla="*/ 122 w 751"/>
                <a:gd name="T79" fmla="*/ 35 h 555"/>
                <a:gd name="T80" fmla="*/ 154 w 751"/>
                <a:gd name="T81" fmla="*/ 20 h 555"/>
                <a:gd name="T82" fmla="*/ 157 w 751"/>
                <a:gd name="T83" fmla="*/ 19 h 555"/>
                <a:gd name="T84" fmla="*/ 163 w 751"/>
                <a:gd name="T85" fmla="*/ 17 h 555"/>
                <a:gd name="T86" fmla="*/ 172 w 751"/>
                <a:gd name="T87" fmla="*/ 15 h 555"/>
                <a:gd name="T88" fmla="*/ 181 w 751"/>
                <a:gd name="T89" fmla="*/ 12 h 555"/>
                <a:gd name="T90" fmla="*/ 191 w 751"/>
                <a:gd name="T91" fmla="*/ 9 h 555"/>
                <a:gd name="T92" fmla="*/ 200 w 751"/>
                <a:gd name="T93" fmla="*/ 7 h 555"/>
                <a:gd name="T94" fmla="*/ 206 w 751"/>
                <a:gd name="T95" fmla="*/ 4 h 555"/>
                <a:gd name="T96" fmla="*/ 208 w 751"/>
                <a:gd name="T97" fmla="*/ 3 h 555"/>
                <a:gd name="T98" fmla="*/ 228 w 751"/>
                <a:gd name="T99" fmla="*/ 0 h 555"/>
                <a:gd name="T100" fmla="*/ 248 w 751"/>
                <a:gd name="T101" fmla="*/ 1 h 555"/>
                <a:gd name="T102" fmla="*/ 266 w 751"/>
                <a:gd name="T103" fmla="*/ 8 h 555"/>
                <a:gd name="T104" fmla="*/ 375 w 751"/>
                <a:gd name="T105" fmla="*/ 60 h 555"/>
                <a:gd name="T106" fmla="*/ 483 w 751"/>
                <a:gd name="T107" fmla="*/ 8 h 555"/>
                <a:gd name="T108" fmla="*/ 502 w 751"/>
                <a:gd name="T109" fmla="*/ 1 h 555"/>
                <a:gd name="T110" fmla="*/ 522 w 751"/>
                <a:gd name="T111" fmla="*/ 0 h 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51" h="555">
                  <a:moveTo>
                    <a:pt x="522" y="0"/>
                  </a:moveTo>
                  <a:lnTo>
                    <a:pt x="541" y="3"/>
                  </a:lnTo>
                  <a:lnTo>
                    <a:pt x="543" y="4"/>
                  </a:lnTo>
                  <a:lnTo>
                    <a:pt x="550" y="7"/>
                  </a:lnTo>
                  <a:lnTo>
                    <a:pt x="558" y="9"/>
                  </a:lnTo>
                  <a:lnTo>
                    <a:pt x="568" y="12"/>
                  </a:lnTo>
                  <a:lnTo>
                    <a:pt x="578" y="15"/>
                  </a:lnTo>
                  <a:lnTo>
                    <a:pt x="587" y="17"/>
                  </a:lnTo>
                  <a:lnTo>
                    <a:pt x="592" y="19"/>
                  </a:lnTo>
                  <a:lnTo>
                    <a:pt x="595" y="20"/>
                  </a:lnTo>
                  <a:lnTo>
                    <a:pt x="629" y="35"/>
                  </a:lnTo>
                  <a:lnTo>
                    <a:pt x="659" y="54"/>
                  </a:lnTo>
                  <a:lnTo>
                    <a:pt x="685" y="76"/>
                  </a:lnTo>
                  <a:lnTo>
                    <a:pt x="708" y="103"/>
                  </a:lnTo>
                  <a:lnTo>
                    <a:pt x="726" y="133"/>
                  </a:lnTo>
                  <a:lnTo>
                    <a:pt x="739" y="165"/>
                  </a:lnTo>
                  <a:lnTo>
                    <a:pt x="747" y="200"/>
                  </a:lnTo>
                  <a:lnTo>
                    <a:pt x="751" y="235"/>
                  </a:lnTo>
                  <a:lnTo>
                    <a:pt x="751" y="474"/>
                  </a:lnTo>
                  <a:lnTo>
                    <a:pt x="747" y="496"/>
                  </a:lnTo>
                  <a:lnTo>
                    <a:pt x="739" y="516"/>
                  </a:lnTo>
                  <a:lnTo>
                    <a:pt x="727" y="531"/>
                  </a:lnTo>
                  <a:lnTo>
                    <a:pt x="710" y="545"/>
                  </a:lnTo>
                  <a:lnTo>
                    <a:pt x="690" y="552"/>
                  </a:lnTo>
                  <a:lnTo>
                    <a:pt x="669" y="555"/>
                  </a:lnTo>
                  <a:lnTo>
                    <a:pt x="81" y="555"/>
                  </a:lnTo>
                  <a:lnTo>
                    <a:pt x="59" y="552"/>
                  </a:lnTo>
                  <a:lnTo>
                    <a:pt x="39" y="545"/>
                  </a:lnTo>
                  <a:lnTo>
                    <a:pt x="24" y="531"/>
                  </a:lnTo>
                  <a:lnTo>
                    <a:pt x="10" y="516"/>
                  </a:lnTo>
                  <a:lnTo>
                    <a:pt x="3" y="496"/>
                  </a:lnTo>
                  <a:lnTo>
                    <a:pt x="0" y="474"/>
                  </a:lnTo>
                  <a:lnTo>
                    <a:pt x="0" y="235"/>
                  </a:lnTo>
                  <a:lnTo>
                    <a:pt x="3" y="200"/>
                  </a:lnTo>
                  <a:lnTo>
                    <a:pt x="10" y="165"/>
                  </a:lnTo>
                  <a:lnTo>
                    <a:pt x="24" y="133"/>
                  </a:lnTo>
                  <a:lnTo>
                    <a:pt x="43" y="103"/>
                  </a:lnTo>
                  <a:lnTo>
                    <a:pt x="64" y="76"/>
                  </a:lnTo>
                  <a:lnTo>
                    <a:pt x="92" y="54"/>
                  </a:lnTo>
                  <a:lnTo>
                    <a:pt x="122" y="35"/>
                  </a:lnTo>
                  <a:lnTo>
                    <a:pt x="154" y="20"/>
                  </a:lnTo>
                  <a:lnTo>
                    <a:pt x="157" y="19"/>
                  </a:lnTo>
                  <a:lnTo>
                    <a:pt x="163" y="17"/>
                  </a:lnTo>
                  <a:lnTo>
                    <a:pt x="172" y="15"/>
                  </a:lnTo>
                  <a:lnTo>
                    <a:pt x="181" y="12"/>
                  </a:lnTo>
                  <a:lnTo>
                    <a:pt x="191" y="9"/>
                  </a:lnTo>
                  <a:lnTo>
                    <a:pt x="200" y="7"/>
                  </a:lnTo>
                  <a:lnTo>
                    <a:pt x="206" y="4"/>
                  </a:lnTo>
                  <a:lnTo>
                    <a:pt x="208" y="3"/>
                  </a:lnTo>
                  <a:lnTo>
                    <a:pt x="228" y="0"/>
                  </a:lnTo>
                  <a:lnTo>
                    <a:pt x="248" y="1"/>
                  </a:lnTo>
                  <a:lnTo>
                    <a:pt x="266" y="8"/>
                  </a:lnTo>
                  <a:lnTo>
                    <a:pt x="375" y="60"/>
                  </a:lnTo>
                  <a:lnTo>
                    <a:pt x="483" y="8"/>
                  </a:lnTo>
                  <a:lnTo>
                    <a:pt x="502" y="1"/>
                  </a:lnTo>
                  <a:lnTo>
                    <a:pt x="5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0" name="Freeform 208"/>
            <p:cNvSpPr>
              <a:spLocks/>
            </p:cNvSpPr>
            <p:nvPr/>
          </p:nvSpPr>
          <p:spPr bwMode="auto">
            <a:xfrm>
              <a:off x="7245350" y="2405063"/>
              <a:ext cx="73025" cy="74612"/>
            </a:xfrm>
            <a:custGeom>
              <a:avLst/>
              <a:gdLst>
                <a:gd name="T0" fmla="*/ 255 w 510"/>
                <a:gd name="T1" fmla="*/ 0 h 511"/>
                <a:gd name="T2" fmla="*/ 292 w 510"/>
                <a:gd name="T3" fmla="*/ 3 h 511"/>
                <a:gd name="T4" fmla="*/ 329 w 510"/>
                <a:gd name="T5" fmla="*/ 12 h 511"/>
                <a:gd name="T6" fmla="*/ 362 w 510"/>
                <a:gd name="T7" fmla="*/ 24 h 511"/>
                <a:gd name="T8" fmla="*/ 393 w 510"/>
                <a:gd name="T9" fmla="*/ 42 h 511"/>
                <a:gd name="T10" fmla="*/ 422 w 510"/>
                <a:gd name="T11" fmla="*/ 63 h 511"/>
                <a:gd name="T12" fmla="*/ 447 w 510"/>
                <a:gd name="T13" fmla="*/ 89 h 511"/>
                <a:gd name="T14" fmla="*/ 468 w 510"/>
                <a:gd name="T15" fmla="*/ 117 h 511"/>
                <a:gd name="T16" fmla="*/ 486 w 510"/>
                <a:gd name="T17" fmla="*/ 148 h 511"/>
                <a:gd name="T18" fmla="*/ 499 w 510"/>
                <a:gd name="T19" fmla="*/ 182 h 511"/>
                <a:gd name="T20" fmla="*/ 507 w 510"/>
                <a:gd name="T21" fmla="*/ 218 h 511"/>
                <a:gd name="T22" fmla="*/ 510 w 510"/>
                <a:gd name="T23" fmla="*/ 256 h 511"/>
                <a:gd name="T24" fmla="*/ 507 w 510"/>
                <a:gd name="T25" fmla="*/ 293 h 511"/>
                <a:gd name="T26" fmla="*/ 499 w 510"/>
                <a:gd name="T27" fmla="*/ 330 h 511"/>
                <a:gd name="T28" fmla="*/ 486 w 510"/>
                <a:gd name="T29" fmla="*/ 363 h 511"/>
                <a:gd name="T30" fmla="*/ 468 w 510"/>
                <a:gd name="T31" fmla="*/ 395 h 511"/>
                <a:gd name="T32" fmla="*/ 447 w 510"/>
                <a:gd name="T33" fmla="*/ 424 h 511"/>
                <a:gd name="T34" fmla="*/ 422 w 510"/>
                <a:gd name="T35" fmla="*/ 449 h 511"/>
                <a:gd name="T36" fmla="*/ 393 w 510"/>
                <a:gd name="T37" fmla="*/ 470 h 511"/>
                <a:gd name="T38" fmla="*/ 362 w 510"/>
                <a:gd name="T39" fmla="*/ 487 h 511"/>
                <a:gd name="T40" fmla="*/ 329 w 510"/>
                <a:gd name="T41" fmla="*/ 501 h 511"/>
                <a:gd name="T42" fmla="*/ 292 w 510"/>
                <a:gd name="T43" fmla="*/ 508 h 511"/>
                <a:gd name="T44" fmla="*/ 255 w 510"/>
                <a:gd name="T45" fmla="*/ 511 h 511"/>
                <a:gd name="T46" fmla="*/ 217 w 510"/>
                <a:gd name="T47" fmla="*/ 508 h 511"/>
                <a:gd name="T48" fmla="*/ 182 w 510"/>
                <a:gd name="T49" fmla="*/ 501 h 511"/>
                <a:gd name="T50" fmla="*/ 147 w 510"/>
                <a:gd name="T51" fmla="*/ 487 h 511"/>
                <a:gd name="T52" fmla="*/ 116 w 510"/>
                <a:gd name="T53" fmla="*/ 470 h 511"/>
                <a:gd name="T54" fmla="*/ 88 w 510"/>
                <a:gd name="T55" fmla="*/ 449 h 511"/>
                <a:gd name="T56" fmla="*/ 62 w 510"/>
                <a:gd name="T57" fmla="*/ 424 h 511"/>
                <a:gd name="T58" fmla="*/ 41 w 510"/>
                <a:gd name="T59" fmla="*/ 395 h 511"/>
                <a:gd name="T60" fmla="*/ 24 w 510"/>
                <a:gd name="T61" fmla="*/ 363 h 511"/>
                <a:gd name="T62" fmla="*/ 11 w 510"/>
                <a:gd name="T63" fmla="*/ 330 h 511"/>
                <a:gd name="T64" fmla="*/ 3 w 510"/>
                <a:gd name="T65" fmla="*/ 293 h 511"/>
                <a:gd name="T66" fmla="*/ 0 w 510"/>
                <a:gd name="T67" fmla="*/ 256 h 511"/>
                <a:gd name="T68" fmla="*/ 3 w 510"/>
                <a:gd name="T69" fmla="*/ 218 h 511"/>
                <a:gd name="T70" fmla="*/ 11 w 510"/>
                <a:gd name="T71" fmla="*/ 182 h 511"/>
                <a:gd name="T72" fmla="*/ 24 w 510"/>
                <a:gd name="T73" fmla="*/ 148 h 511"/>
                <a:gd name="T74" fmla="*/ 41 w 510"/>
                <a:gd name="T75" fmla="*/ 117 h 511"/>
                <a:gd name="T76" fmla="*/ 62 w 510"/>
                <a:gd name="T77" fmla="*/ 89 h 511"/>
                <a:gd name="T78" fmla="*/ 88 w 510"/>
                <a:gd name="T79" fmla="*/ 63 h 511"/>
                <a:gd name="T80" fmla="*/ 116 w 510"/>
                <a:gd name="T81" fmla="*/ 42 h 511"/>
                <a:gd name="T82" fmla="*/ 147 w 510"/>
                <a:gd name="T83" fmla="*/ 24 h 511"/>
                <a:gd name="T84" fmla="*/ 182 w 510"/>
                <a:gd name="T85" fmla="*/ 12 h 511"/>
                <a:gd name="T86" fmla="*/ 217 w 510"/>
                <a:gd name="T87" fmla="*/ 3 h 511"/>
                <a:gd name="T88" fmla="*/ 255 w 510"/>
                <a:gd name="T89" fmla="*/ 0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10" h="511">
                  <a:moveTo>
                    <a:pt x="255" y="0"/>
                  </a:moveTo>
                  <a:lnTo>
                    <a:pt x="292" y="3"/>
                  </a:lnTo>
                  <a:lnTo>
                    <a:pt x="329" y="12"/>
                  </a:lnTo>
                  <a:lnTo>
                    <a:pt x="362" y="24"/>
                  </a:lnTo>
                  <a:lnTo>
                    <a:pt x="393" y="42"/>
                  </a:lnTo>
                  <a:lnTo>
                    <a:pt x="422" y="63"/>
                  </a:lnTo>
                  <a:lnTo>
                    <a:pt x="447" y="89"/>
                  </a:lnTo>
                  <a:lnTo>
                    <a:pt x="468" y="117"/>
                  </a:lnTo>
                  <a:lnTo>
                    <a:pt x="486" y="148"/>
                  </a:lnTo>
                  <a:lnTo>
                    <a:pt x="499" y="182"/>
                  </a:lnTo>
                  <a:lnTo>
                    <a:pt x="507" y="218"/>
                  </a:lnTo>
                  <a:lnTo>
                    <a:pt x="510" y="256"/>
                  </a:lnTo>
                  <a:lnTo>
                    <a:pt x="507" y="293"/>
                  </a:lnTo>
                  <a:lnTo>
                    <a:pt x="499" y="330"/>
                  </a:lnTo>
                  <a:lnTo>
                    <a:pt x="486" y="363"/>
                  </a:lnTo>
                  <a:lnTo>
                    <a:pt x="468" y="395"/>
                  </a:lnTo>
                  <a:lnTo>
                    <a:pt x="447" y="424"/>
                  </a:lnTo>
                  <a:lnTo>
                    <a:pt x="422" y="449"/>
                  </a:lnTo>
                  <a:lnTo>
                    <a:pt x="393" y="470"/>
                  </a:lnTo>
                  <a:lnTo>
                    <a:pt x="362" y="487"/>
                  </a:lnTo>
                  <a:lnTo>
                    <a:pt x="329" y="501"/>
                  </a:lnTo>
                  <a:lnTo>
                    <a:pt x="292" y="508"/>
                  </a:lnTo>
                  <a:lnTo>
                    <a:pt x="255" y="511"/>
                  </a:lnTo>
                  <a:lnTo>
                    <a:pt x="217" y="508"/>
                  </a:lnTo>
                  <a:lnTo>
                    <a:pt x="182" y="501"/>
                  </a:lnTo>
                  <a:lnTo>
                    <a:pt x="147" y="487"/>
                  </a:lnTo>
                  <a:lnTo>
                    <a:pt x="116" y="470"/>
                  </a:lnTo>
                  <a:lnTo>
                    <a:pt x="88" y="449"/>
                  </a:lnTo>
                  <a:lnTo>
                    <a:pt x="62" y="424"/>
                  </a:lnTo>
                  <a:lnTo>
                    <a:pt x="41" y="395"/>
                  </a:lnTo>
                  <a:lnTo>
                    <a:pt x="24" y="363"/>
                  </a:lnTo>
                  <a:lnTo>
                    <a:pt x="11" y="330"/>
                  </a:lnTo>
                  <a:lnTo>
                    <a:pt x="3" y="293"/>
                  </a:lnTo>
                  <a:lnTo>
                    <a:pt x="0" y="256"/>
                  </a:lnTo>
                  <a:lnTo>
                    <a:pt x="3" y="218"/>
                  </a:lnTo>
                  <a:lnTo>
                    <a:pt x="11" y="182"/>
                  </a:lnTo>
                  <a:lnTo>
                    <a:pt x="24" y="148"/>
                  </a:lnTo>
                  <a:lnTo>
                    <a:pt x="41" y="117"/>
                  </a:lnTo>
                  <a:lnTo>
                    <a:pt x="62" y="89"/>
                  </a:lnTo>
                  <a:lnTo>
                    <a:pt x="88" y="63"/>
                  </a:lnTo>
                  <a:lnTo>
                    <a:pt x="116" y="42"/>
                  </a:lnTo>
                  <a:lnTo>
                    <a:pt x="147" y="24"/>
                  </a:lnTo>
                  <a:lnTo>
                    <a:pt x="182" y="12"/>
                  </a:lnTo>
                  <a:lnTo>
                    <a:pt x="217" y="3"/>
                  </a:lnTo>
                  <a:lnTo>
                    <a:pt x="2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1" name="Freeform 209"/>
            <p:cNvSpPr>
              <a:spLocks/>
            </p:cNvSpPr>
            <p:nvPr/>
          </p:nvSpPr>
          <p:spPr bwMode="auto">
            <a:xfrm>
              <a:off x="6910388" y="2249488"/>
              <a:ext cx="385763" cy="125412"/>
            </a:xfrm>
            <a:custGeom>
              <a:avLst/>
              <a:gdLst>
                <a:gd name="T0" fmla="*/ 1358 w 2671"/>
                <a:gd name="T1" fmla="*/ 4 h 866"/>
                <a:gd name="T2" fmla="*/ 1397 w 2671"/>
                <a:gd name="T3" fmla="*/ 22 h 866"/>
                <a:gd name="T4" fmla="*/ 1424 w 2671"/>
                <a:gd name="T5" fmla="*/ 56 h 866"/>
                <a:gd name="T6" fmla="*/ 1434 w 2671"/>
                <a:gd name="T7" fmla="*/ 100 h 866"/>
                <a:gd name="T8" fmla="*/ 2572 w 2671"/>
                <a:gd name="T9" fmla="*/ 372 h 866"/>
                <a:gd name="T10" fmla="*/ 2615 w 2671"/>
                <a:gd name="T11" fmla="*/ 382 h 866"/>
                <a:gd name="T12" fmla="*/ 2649 w 2671"/>
                <a:gd name="T13" fmla="*/ 409 h 866"/>
                <a:gd name="T14" fmla="*/ 2668 w 2671"/>
                <a:gd name="T15" fmla="*/ 448 h 866"/>
                <a:gd name="T16" fmla="*/ 2671 w 2671"/>
                <a:gd name="T17" fmla="*/ 767 h 866"/>
                <a:gd name="T18" fmla="*/ 2660 w 2671"/>
                <a:gd name="T19" fmla="*/ 811 h 866"/>
                <a:gd name="T20" fmla="*/ 2633 w 2671"/>
                <a:gd name="T21" fmla="*/ 844 h 866"/>
                <a:gd name="T22" fmla="*/ 2595 w 2671"/>
                <a:gd name="T23" fmla="*/ 863 h 866"/>
                <a:gd name="T24" fmla="*/ 2549 w 2671"/>
                <a:gd name="T25" fmla="*/ 863 h 866"/>
                <a:gd name="T26" fmla="*/ 2510 w 2671"/>
                <a:gd name="T27" fmla="*/ 844 h 866"/>
                <a:gd name="T28" fmla="*/ 2483 w 2671"/>
                <a:gd name="T29" fmla="*/ 811 h 866"/>
                <a:gd name="T30" fmla="*/ 2473 w 2671"/>
                <a:gd name="T31" fmla="*/ 767 h 866"/>
                <a:gd name="T32" fmla="*/ 1434 w 2671"/>
                <a:gd name="T33" fmla="*/ 570 h 866"/>
                <a:gd name="T34" fmla="*/ 1432 w 2671"/>
                <a:gd name="T35" fmla="*/ 790 h 866"/>
                <a:gd name="T36" fmla="*/ 1412 w 2671"/>
                <a:gd name="T37" fmla="*/ 829 h 866"/>
                <a:gd name="T38" fmla="*/ 1378 w 2671"/>
                <a:gd name="T39" fmla="*/ 856 h 866"/>
                <a:gd name="T40" fmla="*/ 1336 w 2671"/>
                <a:gd name="T41" fmla="*/ 866 h 866"/>
                <a:gd name="T42" fmla="*/ 1292 w 2671"/>
                <a:gd name="T43" fmla="*/ 856 h 866"/>
                <a:gd name="T44" fmla="*/ 1259 w 2671"/>
                <a:gd name="T45" fmla="*/ 829 h 866"/>
                <a:gd name="T46" fmla="*/ 1239 w 2671"/>
                <a:gd name="T47" fmla="*/ 790 h 866"/>
                <a:gd name="T48" fmla="*/ 1237 w 2671"/>
                <a:gd name="T49" fmla="*/ 570 h 866"/>
                <a:gd name="T50" fmla="*/ 198 w 2671"/>
                <a:gd name="T51" fmla="*/ 767 h 866"/>
                <a:gd name="T52" fmla="*/ 187 w 2671"/>
                <a:gd name="T53" fmla="*/ 811 h 866"/>
                <a:gd name="T54" fmla="*/ 160 w 2671"/>
                <a:gd name="T55" fmla="*/ 844 h 866"/>
                <a:gd name="T56" fmla="*/ 122 w 2671"/>
                <a:gd name="T57" fmla="*/ 863 h 866"/>
                <a:gd name="T58" fmla="*/ 76 w 2671"/>
                <a:gd name="T59" fmla="*/ 863 h 866"/>
                <a:gd name="T60" fmla="*/ 37 w 2671"/>
                <a:gd name="T61" fmla="*/ 844 h 866"/>
                <a:gd name="T62" fmla="*/ 10 w 2671"/>
                <a:gd name="T63" fmla="*/ 811 h 866"/>
                <a:gd name="T64" fmla="*/ 0 w 2671"/>
                <a:gd name="T65" fmla="*/ 767 h 866"/>
                <a:gd name="T66" fmla="*/ 3 w 2671"/>
                <a:gd name="T67" fmla="*/ 448 h 866"/>
                <a:gd name="T68" fmla="*/ 22 w 2671"/>
                <a:gd name="T69" fmla="*/ 409 h 866"/>
                <a:gd name="T70" fmla="*/ 55 w 2671"/>
                <a:gd name="T71" fmla="*/ 382 h 866"/>
                <a:gd name="T72" fmla="*/ 99 w 2671"/>
                <a:gd name="T73" fmla="*/ 372 h 866"/>
                <a:gd name="T74" fmla="*/ 1237 w 2671"/>
                <a:gd name="T75" fmla="*/ 100 h 866"/>
                <a:gd name="T76" fmla="*/ 1247 w 2671"/>
                <a:gd name="T77" fmla="*/ 56 h 866"/>
                <a:gd name="T78" fmla="*/ 1273 w 2671"/>
                <a:gd name="T79" fmla="*/ 22 h 866"/>
                <a:gd name="T80" fmla="*/ 1313 w 2671"/>
                <a:gd name="T81" fmla="*/ 4 h 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71" h="866">
                  <a:moveTo>
                    <a:pt x="1336" y="0"/>
                  </a:moveTo>
                  <a:lnTo>
                    <a:pt x="1358" y="4"/>
                  </a:lnTo>
                  <a:lnTo>
                    <a:pt x="1378" y="11"/>
                  </a:lnTo>
                  <a:lnTo>
                    <a:pt x="1397" y="22"/>
                  </a:lnTo>
                  <a:lnTo>
                    <a:pt x="1412" y="37"/>
                  </a:lnTo>
                  <a:lnTo>
                    <a:pt x="1424" y="56"/>
                  </a:lnTo>
                  <a:lnTo>
                    <a:pt x="1432" y="77"/>
                  </a:lnTo>
                  <a:lnTo>
                    <a:pt x="1434" y="100"/>
                  </a:lnTo>
                  <a:lnTo>
                    <a:pt x="1434" y="372"/>
                  </a:lnTo>
                  <a:lnTo>
                    <a:pt x="2572" y="372"/>
                  </a:lnTo>
                  <a:lnTo>
                    <a:pt x="2595" y="375"/>
                  </a:lnTo>
                  <a:lnTo>
                    <a:pt x="2615" y="382"/>
                  </a:lnTo>
                  <a:lnTo>
                    <a:pt x="2633" y="394"/>
                  </a:lnTo>
                  <a:lnTo>
                    <a:pt x="2649" y="409"/>
                  </a:lnTo>
                  <a:lnTo>
                    <a:pt x="2660" y="427"/>
                  </a:lnTo>
                  <a:lnTo>
                    <a:pt x="2668" y="448"/>
                  </a:lnTo>
                  <a:lnTo>
                    <a:pt x="2671" y="471"/>
                  </a:lnTo>
                  <a:lnTo>
                    <a:pt x="2671" y="767"/>
                  </a:lnTo>
                  <a:lnTo>
                    <a:pt x="2668" y="790"/>
                  </a:lnTo>
                  <a:lnTo>
                    <a:pt x="2660" y="811"/>
                  </a:lnTo>
                  <a:lnTo>
                    <a:pt x="2649" y="829"/>
                  </a:lnTo>
                  <a:lnTo>
                    <a:pt x="2633" y="844"/>
                  </a:lnTo>
                  <a:lnTo>
                    <a:pt x="2615" y="856"/>
                  </a:lnTo>
                  <a:lnTo>
                    <a:pt x="2595" y="863"/>
                  </a:lnTo>
                  <a:lnTo>
                    <a:pt x="2572" y="866"/>
                  </a:lnTo>
                  <a:lnTo>
                    <a:pt x="2549" y="863"/>
                  </a:lnTo>
                  <a:lnTo>
                    <a:pt x="2528" y="856"/>
                  </a:lnTo>
                  <a:lnTo>
                    <a:pt x="2510" y="844"/>
                  </a:lnTo>
                  <a:lnTo>
                    <a:pt x="2495" y="829"/>
                  </a:lnTo>
                  <a:lnTo>
                    <a:pt x="2483" y="811"/>
                  </a:lnTo>
                  <a:lnTo>
                    <a:pt x="2476" y="790"/>
                  </a:lnTo>
                  <a:lnTo>
                    <a:pt x="2473" y="767"/>
                  </a:lnTo>
                  <a:lnTo>
                    <a:pt x="2473" y="570"/>
                  </a:lnTo>
                  <a:lnTo>
                    <a:pt x="1434" y="570"/>
                  </a:lnTo>
                  <a:lnTo>
                    <a:pt x="1434" y="767"/>
                  </a:lnTo>
                  <a:lnTo>
                    <a:pt x="1432" y="790"/>
                  </a:lnTo>
                  <a:lnTo>
                    <a:pt x="1424" y="811"/>
                  </a:lnTo>
                  <a:lnTo>
                    <a:pt x="1412" y="829"/>
                  </a:lnTo>
                  <a:lnTo>
                    <a:pt x="1397" y="844"/>
                  </a:lnTo>
                  <a:lnTo>
                    <a:pt x="1378" y="856"/>
                  </a:lnTo>
                  <a:lnTo>
                    <a:pt x="1358" y="863"/>
                  </a:lnTo>
                  <a:lnTo>
                    <a:pt x="1336" y="866"/>
                  </a:lnTo>
                  <a:lnTo>
                    <a:pt x="1313" y="863"/>
                  </a:lnTo>
                  <a:lnTo>
                    <a:pt x="1292" y="856"/>
                  </a:lnTo>
                  <a:lnTo>
                    <a:pt x="1273" y="844"/>
                  </a:lnTo>
                  <a:lnTo>
                    <a:pt x="1259" y="829"/>
                  </a:lnTo>
                  <a:lnTo>
                    <a:pt x="1247" y="811"/>
                  </a:lnTo>
                  <a:lnTo>
                    <a:pt x="1239" y="790"/>
                  </a:lnTo>
                  <a:lnTo>
                    <a:pt x="1237" y="767"/>
                  </a:lnTo>
                  <a:lnTo>
                    <a:pt x="1237" y="570"/>
                  </a:lnTo>
                  <a:lnTo>
                    <a:pt x="198" y="570"/>
                  </a:lnTo>
                  <a:lnTo>
                    <a:pt x="198" y="767"/>
                  </a:lnTo>
                  <a:lnTo>
                    <a:pt x="195" y="790"/>
                  </a:lnTo>
                  <a:lnTo>
                    <a:pt x="187" y="811"/>
                  </a:lnTo>
                  <a:lnTo>
                    <a:pt x="176" y="829"/>
                  </a:lnTo>
                  <a:lnTo>
                    <a:pt x="160" y="844"/>
                  </a:lnTo>
                  <a:lnTo>
                    <a:pt x="143" y="856"/>
                  </a:lnTo>
                  <a:lnTo>
                    <a:pt x="122" y="863"/>
                  </a:lnTo>
                  <a:lnTo>
                    <a:pt x="99" y="866"/>
                  </a:lnTo>
                  <a:lnTo>
                    <a:pt x="76" y="863"/>
                  </a:lnTo>
                  <a:lnTo>
                    <a:pt x="55" y="856"/>
                  </a:lnTo>
                  <a:lnTo>
                    <a:pt x="37" y="844"/>
                  </a:lnTo>
                  <a:lnTo>
                    <a:pt x="22" y="829"/>
                  </a:lnTo>
                  <a:lnTo>
                    <a:pt x="10" y="811"/>
                  </a:lnTo>
                  <a:lnTo>
                    <a:pt x="3" y="790"/>
                  </a:lnTo>
                  <a:lnTo>
                    <a:pt x="0" y="767"/>
                  </a:lnTo>
                  <a:lnTo>
                    <a:pt x="0" y="471"/>
                  </a:lnTo>
                  <a:lnTo>
                    <a:pt x="3" y="448"/>
                  </a:lnTo>
                  <a:lnTo>
                    <a:pt x="10" y="427"/>
                  </a:lnTo>
                  <a:lnTo>
                    <a:pt x="22" y="409"/>
                  </a:lnTo>
                  <a:lnTo>
                    <a:pt x="37" y="394"/>
                  </a:lnTo>
                  <a:lnTo>
                    <a:pt x="55" y="382"/>
                  </a:lnTo>
                  <a:lnTo>
                    <a:pt x="76" y="375"/>
                  </a:lnTo>
                  <a:lnTo>
                    <a:pt x="99" y="372"/>
                  </a:lnTo>
                  <a:lnTo>
                    <a:pt x="1237" y="372"/>
                  </a:lnTo>
                  <a:lnTo>
                    <a:pt x="1237" y="100"/>
                  </a:lnTo>
                  <a:lnTo>
                    <a:pt x="1239" y="77"/>
                  </a:lnTo>
                  <a:lnTo>
                    <a:pt x="1247" y="56"/>
                  </a:lnTo>
                  <a:lnTo>
                    <a:pt x="1259" y="37"/>
                  </a:lnTo>
                  <a:lnTo>
                    <a:pt x="1273" y="22"/>
                  </a:lnTo>
                  <a:lnTo>
                    <a:pt x="1292" y="11"/>
                  </a:lnTo>
                  <a:lnTo>
                    <a:pt x="1313" y="4"/>
                  </a:lnTo>
                  <a:lnTo>
                    <a:pt x="13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04" name="Group 603"/>
          <p:cNvGrpSpPr/>
          <p:nvPr/>
        </p:nvGrpSpPr>
        <p:grpSpPr>
          <a:xfrm>
            <a:off x="8569788" y="4815640"/>
            <a:ext cx="326691" cy="327738"/>
            <a:chOff x="7577138" y="2114550"/>
            <a:chExt cx="495300" cy="4968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25" name="Freeform 214"/>
            <p:cNvSpPr>
              <a:spLocks noEditPoints="1"/>
            </p:cNvSpPr>
            <p:nvPr/>
          </p:nvSpPr>
          <p:spPr bwMode="auto">
            <a:xfrm>
              <a:off x="7727951" y="2114550"/>
              <a:ext cx="193675" cy="195263"/>
            </a:xfrm>
            <a:custGeom>
              <a:avLst/>
              <a:gdLst>
                <a:gd name="T0" fmla="*/ 890 w 1340"/>
                <a:gd name="T1" fmla="*/ 407 h 1343"/>
                <a:gd name="T2" fmla="*/ 851 w 1340"/>
                <a:gd name="T3" fmla="*/ 431 h 1343"/>
                <a:gd name="T4" fmla="*/ 489 w 1340"/>
                <a:gd name="T5" fmla="*/ 600 h 1343"/>
                <a:gd name="T6" fmla="*/ 451 w 1340"/>
                <a:gd name="T7" fmla="*/ 576 h 1343"/>
                <a:gd name="T8" fmla="*/ 407 w 1340"/>
                <a:gd name="T9" fmla="*/ 571 h 1343"/>
                <a:gd name="T10" fmla="*/ 364 w 1340"/>
                <a:gd name="T11" fmla="*/ 585 h 1343"/>
                <a:gd name="T12" fmla="*/ 331 w 1340"/>
                <a:gd name="T13" fmla="*/ 618 h 1343"/>
                <a:gd name="T14" fmla="*/ 317 w 1340"/>
                <a:gd name="T15" fmla="*/ 661 h 1343"/>
                <a:gd name="T16" fmla="*/ 322 w 1340"/>
                <a:gd name="T17" fmla="*/ 705 h 1343"/>
                <a:gd name="T18" fmla="*/ 346 w 1340"/>
                <a:gd name="T19" fmla="*/ 743 h 1343"/>
                <a:gd name="T20" fmla="*/ 530 w 1340"/>
                <a:gd name="T21" fmla="*/ 925 h 1343"/>
                <a:gd name="T22" fmla="*/ 566 w 1340"/>
                <a:gd name="T23" fmla="*/ 940 h 1343"/>
                <a:gd name="T24" fmla="*/ 605 w 1340"/>
                <a:gd name="T25" fmla="*/ 940 h 1343"/>
                <a:gd name="T26" fmla="*/ 642 w 1340"/>
                <a:gd name="T27" fmla="*/ 925 h 1343"/>
                <a:gd name="T28" fmla="*/ 995 w 1340"/>
                <a:gd name="T29" fmla="*/ 575 h 1343"/>
                <a:gd name="T30" fmla="*/ 1019 w 1340"/>
                <a:gd name="T31" fmla="*/ 536 h 1343"/>
                <a:gd name="T32" fmla="*/ 1023 w 1340"/>
                <a:gd name="T33" fmla="*/ 492 h 1343"/>
                <a:gd name="T34" fmla="*/ 1009 w 1340"/>
                <a:gd name="T35" fmla="*/ 449 h 1343"/>
                <a:gd name="T36" fmla="*/ 976 w 1340"/>
                <a:gd name="T37" fmla="*/ 417 h 1343"/>
                <a:gd name="T38" fmla="*/ 934 w 1340"/>
                <a:gd name="T39" fmla="*/ 402 h 1343"/>
                <a:gd name="T40" fmla="*/ 670 w 1340"/>
                <a:gd name="T41" fmla="*/ 0 h 1343"/>
                <a:gd name="T42" fmla="*/ 797 w 1340"/>
                <a:gd name="T43" fmla="*/ 12 h 1343"/>
                <a:gd name="T44" fmla="*/ 916 w 1340"/>
                <a:gd name="T45" fmla="*/ 47 h 1343"/>
                <a:gd name="T46" fmla="*/ 1025 w 1340"/>
                <a:gd name="T47" fmla="*/ 103 h 1343"/>
                <a:gd name="T48" fmla="*/ 1122 w 1340"/>
                <a:gd name="T49" fmla="*/ 176 h 1343"/>
                <a:gd name="T50" fmla="*/ 1204 w 1340"/>
                <a:gd name="T51" fmla="*/ 265 h 1343"/>
                <a:gd name="T52" fmla="*/ 1268 w 1340"/>
                <a:gd name="T53" fmla="*/ 369 h 1343"/>
                <a:gd name="T54" fmla="*/ 1313 w 1340"/>
                <a:gd name="T55" fmla="*/ 484 h 1343"/>
                <a:gd name="T56" fmla="*/ 1337 w 1340"/>
                <a:gd name="T57" fmla="*/ 607 h 1343"/>
                <a:gd name="T58" fmla="*/ 1337 w 1340"/>
                <a:gd name="T59" fmla="*/ 736 h 1343"/>
                <a:gd name="T60" fmla="*/ 1313 w 1340"/>
                <a:gd name="T61" fmla="*/ 860 h 1343"/>
                <a:gd name="T62" fmla="*/ 1268 w 1340"/>
                <a:gd name="T63" fmla="*/ 975 h 1343"/>
                <a:gd name="T64" fmla="*/ 1204 w 1340"/>
                <a:gd name="T65" fmla="*/ 1077 h 1343"/>
                <a:gd name="T66" fmla="*/ 1122 w 1340"/>
                <a:gd name="T67" fmla="*/ 1167 h 1343"/>
                <a:gd name="T68" fmla="*/ 1025 w 1340"/>
                <a:gd name="T69" fmla="*/ 1241 h 1343"/>
                <a:gd name="T70" fmla="*/ 916 w 1340"/>
                <a:gd name="T71" fmla="*/ 1296 h 1343"/>
                <a:gd name="T72" fmla="*/ 797 w 1340"/>
                <a:gd name="T73" fmla="*/ 1331 h 1343"/>
                <a:gd name="T74" fmla="*/ 670 w 1340"/>
                <a:gd name="T75" fmla="*/ 1343 h 1343"/>
                <a:gd name="T76" fmla="*/ 542 w 1340"/>
                <a:gd name="T77" fmla="*/ 1331 h 1343"/>
                <a:gd name="T78" fmla="*/ 423 w 1340"/>
                <a:gd name="T79" fmla="*/ 1296 h 1343"/>
                <a:gd name="T80" fmla="*/ 315 w 1340"/>
                <a:gd name="T81" fmla="*/ 1241 h 1343"/>
                <a:gd name="T82" fmla="*/ 219 w 1340"/>
                <a:gd name="T83" fmla="*/ 1167 h 1343"/>
                <a:gd name="T84" fmla="*/ 137 w 1340"/>
                <a:gd name="T85" fmla="*/ 1077 h 1343"/>
                <a:gd name="T86" fmla="*/ 72 w 1340"/>
                <a:gd name="T87" fmla="*/ 975 h 1343"/>
                <a:gd name="T88" fmla="*/ 26 w 1340"/>
                <a:gd name="T89" fmla="*/ 860 h 1343"/>
                <a:gd name="T90" fmla="*/ 4 w 1340"/>
                <a:gd name="T91" fmla="*/ 736 h 1343"/>
                <a:gd name="T92" fmla="*/ 4 w 1340"/>
                <a:gd name="T93" fmla="*/ 607 h 1343"/>
                <a:gd name="T94" fmla="*/ 26 w 1340"/>
                <a:gd name="T95" fmla="*/ 484 h 1343"/>
                <a:gd name="T96" fmla="*/ 72 w 1340"/>
                <a:gd name="T97" fmla="*/ 369 h 1343"/>
                <a:gd name="T98" fmla="*/ 137 w 1340"/>
                <a:gd name="T99" fmla="*/ 265 h 1343"/>
                <a:gd name="T100" fmla="*/ 219 w 1340"/>
                <a:gd name="T101" fmla="*/ 176 h 1343"/>
                <a:gd name="T102" fmla="*/ 315 w 1340"/>
                <a:gd name="T103" fmla="*/ 103 h 1343"/>
                <a:gd name="T104" fmla="*/ 423 w 1340"/>
                <a:gd name="T105" fmla="*/ 47 h 1343"/>
                <a:gd name="T106" fmla="*/ 542 w 1340"/>
                <a:gd name="T107" fmla="*/ 12 h 1343"/>
                <a:gd name="T108" fmla="*/ 670 w 1340"/>
                <a:gd name="T109" fmla="*/ 0 h 1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40" h="1343">
                  <a:moveTo>
                    <a:pt x="911" y="402"/>
                  </a:moveTo>
                  <a:lnTo>
                    <a:pt x="890" y="407"/>
                  </a:lnTo>
                  <a:lnTo>
                    <a:pt x="869" y="417"/>
                  </a:lnTo>
                  <a:lnTo>
                    <a:pt x="851" y="431"/>
                  </a:lnTo>
                  <a:lnTo>
                    <a:pt x="586" y="697"/>
                  </a:lnTo>
                  <a:lnTo>
                    <a:pt x="489" y="600"/>
                  </a:lnTo>
                  <a:lnTo>
                    <a:pt x="470" y="585"/>
                  </a:lnTo>
                  <a:lnTo>
                    <a:pt x="451" y="576"/>
                  </a:lnTo>
                  <a:lnTo>
                    <a:pt x="429" y="571"/>
                  </a:lnTo>
                  <a:lnTo>
                    <a:pt x="407" y="571"/>
                  </a:lnTo>
                  <a:lnTo>
                    <a:pt x="385" y="576"/>
                  </a:lnTo>
                  <a:lnTo>
                    <a:pt x="364" y="585"/>
                  </a:lnTo>
                  <a:lnTo>
                    <a:pt x="346" y="600"/>
                  </a:lnTo>
                  <a:lnTo>
                    <a:pt x="331" y="618"/>
                  </a:lnTo>
                  <a:lnTo>
                    <a:pt x="322" y="639"/>
                  </a:lnTo>
                  <a:lnTo>
                    <a:pt x="317" y="661"/>
                  </a:lnTo>
                  <a:lnTo>
                    <a:pt x="317" y="683"/>
                  </a:lnTo>
                  <a:lnTo>
                    <a:pt x="322" y="705"/>
                  </a:lnTo>
                  <a:lnTo>
                    <a:pt x="331" y="725"/>
                  </a:lnTo>
                  <a:lnTo>
                    <a:pt x="346" y="743"/>
                  </a:lnTo>
                  <a:lnTo>
                    <a:pt x="514" y="912"/>
                  </a:lnTo>
                  <a:lnTo>
                    <a:pt x="530" y="925"/>
                  </a:lnTo>
                  <a:lnTo>
                    <a:pt x="548" y="935"/>
                  </a:lnTo>
                  <a:lnTo>
                    <a:pt x="566" y="940"/>
                  </a:lnTo>
                  <a:lnTo>
                    <a:pt x="586" y="942"/>
                  </a:lnTo>
                  <a:lnTo>
                    <a:pt x="605" y="940"/>
                  </a:lnTo>
                  <a:lnTo>
                    <a:pt x="624" y="935"/>
                  </a:lnTo>
                  <a:lnTo>
                    <a:pt x="642" y="925"/>
                  </a:lnTo>
                  <a:lnTo>
                    <a:pt x="657" y="912"/>
                  </a:lnTo>
                  <a:lnTo>
                    <a:pt x="995" y="575"/>
                  </a:lnTo>
                  <a:lnTo>
                    <a:pt x="1009" y="556"/>
                  </a:lnTo>
                  <a:lnTo>
                    <a:pt x="1019" y="536"/>
                  </a:lnTo>
                  <a:lnTo>
                    <a:pt x="1023" y="514"/>
                  </a:lnTo>
                  <a:lnTo>
                    <a:pt x="1023" y="492"/>
                  </a:lnTo>
                  <a:lnTo>
                    <a:pt x="1019" y="470"/>
                  </a:lnTo>
                  <a:lnTo>
                    <a:pt x="1009" y="449"/>
                  </a:lnTo>
                  <a:lnTo>
                    <a:pt x="995" y="431"/>
                  </a:lnTo>
                  <a:lnTo>
                    <a:pt x="976" y="417"/>
                  </a:lnTo>
                  <a:lnTo>
                    <a:pt x="955" y="407"/>
                  </a:lnTo>
                  <a:lnTo>
                    <a:pt x="934" y="402"/>
                  </a:lnTo>
                  <a:lnTo>
                    <a:pt x="911" y="402"/>
                  </a:lnTo>
                  <a:close/>
                  <a:moveTo>
                    <a:pt x="670" y="0"/>
                  </a:moveTo>
                  <a:lnTo>
                    <a:pt x="735" y="3"/>
                  </a:lnTo>
                  <a:lnTo>
                    <a:pt x="797" y="12"/>
                  </a:lnTo>
                  <a:lnTo>
                    <a:pt x="858" y="27"/>
                  </a:lnTo>
                  <a:lnTo>
                    <a:pt x="916" y="47"/>
                  </a:lnTo>
                  <a:lnTo>
                    <a:pt x="973" y="72"/>
                  </a:lnTo>
                  <a:lnTo>
                    <a:pt x="1025" y="103"/>
                  </a:lnTo>
                  <a:lnTo>
                    <a:pt x="1075" y="137"/>
                  </a:lnTo>
                  <a:lnTo>
                    <a:pt x="1122" y="176"/>
                  </a:lnTo>
                  <a:lnTo>
                    <a:pt x="1165" y="219"/>
                  </a:lnTo>
                  <a:lnTo>
                    <a:pt x="1204" y="265"/>
                  </a:lnTo>
                  <a:lnTo>
                    <a:pt x="1238" y="315"/>
                  </a:lnTo>
                  <a:lnTo>
                    <a:pt x="1268" y="369"/>
                  </a:lnTo>
                  <a:lnTo>
                    <a:pt x="1293" y="425"/>
                  </a:lnTo>
                  <a:lnTo>
                    <a:pt x="1313" y="484"/>
                  </a:lnTo>
                  <a:lnTo>
                    <a:pt x="1328" y="545"/>
                  </a:lnTo>
                  <a:lnTo>
                    <a:pt x="1337" y="607"/>
                  </a:lnTo>
                  <a:lnTo>
                    <a:pt x="1340" y="671"/>
                  </a:lnTo>
                  <a:lnTo>
                    <a:pt x="1337" y="736"/>
                  </a:lnTo>
                  <a:lnTo>
                    <a:pt x="1328" y="799"/>
                  </a:lnTo>
                  <a:lnTo>
                    <a:pt x="1313" y="860"/>
                  </a:lnTo>
                  <a:lnTo>
                    <a:pt x="1293" y="918"/>
                  </a:lnTo>
                  <a:lnTo>
                    <a:pt x="1268" y="975"/>
                  </a:lnTo>
                  <a:lnTo>
                    <a:pt x="1238" y="1028"/>
                  </a:lnTo>
                  <a:lnTo>
                    <a:pt x="1204" y="1077"/>
                  </a:lnTo>
                  <a:lnTo>
                    <a:pt x="1165" y="1124"/>
                  </a:lnTo>
                  <a:lnTo>
                    <a:pt x="1122" y="1167"/>
                  </a:lnTo>
                  <a:lnTo>
                    <a:pt x="1075" y="1206"/>
                  </a:lnTo>
                  <a:lnTo>
                    <a:pt x="1025" y="1241"/>
                  </a:lnTo>
                  <a:lnTo>
                    <a:pt x="973" y="1271"/>
                  </a:lnTo>
                  <a:lnTo>
                    <a:pt x="916" y="1296"/>
                  </a:lnTo>
                  <a:lnTo>
                    <a:pt x="858" y="1316"/>
                  </a:lnTo>
                  <a:lnTo>
                    <a:pt x="797" y="1331"/>
                  </a:lnTo>
                  <a:lnTo>
                    <a:pt x="735" y="1340"/>
                  </a:lnTo>
                  <a:lnTo>
                    <a:pt x="670" y="1343"/>
                  </a:lnTo>
                  <a:lnTo>
                    <a:pt x="606" y="1340"/>
                  </a:lnTo>
                  <a:lnTo>
                    <a:pt x="542" y="1331"/>
                  </a:lnTo>
                  <a:lnTo>
                    <a:pt x="482" y="1316"/>
                  </a:lnTo>
                  <a:lnTo>
                    <a:pt x="423" y="1296"/>
                  </a:lnTo>
                  <a:lnTo>
                    <a:pt x="368" y="1271"/>
                  </a:lnTo>
                  <a:lnTo>
                    <a:pt x="315" y="1241"/>
                  </a:lnTo>
                  <a:lnTo>
                    <a:pt x="265" y="1206"/>
                  </a:lnTo>
                  <a:lnTo>
                    <a:pt x="219" y="1167"/>
                  </a:lnTo>
                  <a:lnTo>
                    <a:pt x="176" y="1124"/>
                  </a:lnTo>
                  <a:lnTo>
                    <a:pt x="137" y="1077"/>
                  </a:lnTo>
                  <a:lnTo>
                    <a:pt x="102" y="1028"/>
                  </a:lnTo>
                  <a:lnTo>
                    <a:pt x="72" y="975"/>
                  </a:lnTo>
                  <a:lnTo>
                    <a:pt x="47" y="918"/>
                  </a:lnTo>
                  <a:lnTo>
                    <a:pt x="26" y="860"/>
                  </a:lnTo>
                  <a:lnTo>
                    <a:pt x="12" y="799"/>
                  </a:lnTo>
                  <a:lnTo>
                    <a:pt x="4" y="736"/>
                  </a:lnTo>
                  <a:lnTo>
                    <a:pt x="0" y="671"/>
                  </a:lnTo>
                  <a:lnTo>
                    <a:pt x="4" y="607"/>
                  </a:lnTo>
                  <a:lnTo>
                    <a:pt x="12" y="545"/>
                  </a:lnTo>
                  <a:lnTo>
                    <a:pt x="26" y="484"/>
                  </a:lnTo>
                  <a:lnTo>
                    <a:pt x="47" y="425"/>
                  </a:lnTo>
                  <a:lnTo>
                    <a:pt x="72" y="369"/>
                  </a:lnTo>
                  <a:lnTo>
                    <a:pt x="102" y="315"/>
                  </a:lnTo>
                  <a:lnTo>
                    <a:pt x="137" y="265"/>
                  </a:lnTo>
                  <a:lnTo>
                    <a:pt x="176" y="219"/>
                  </a:lnTo>
                  <a:lnTo>
                    <a:pt x="219" y="176"/>
                  </a:lnTo>
                  <a:lnTo>
                    <a:pt x="265" y="137"/>
                  </a:lnTo>
                  <a:lnTo>
                    <a:pt x="315" y="103"/>
                  </a:lnTo>
                  <a:lnTo>
                    <a:pt x="368" y="72"/>
                  </a:lnTo>
                  <a:lnTo>
                    <a:pt x="423" y="47"/>
                  </a:lnTo>
                  <a:lnTo>
                    <a:pt x="482" y="27"/>
                  </a:lnTo>
                  <a:lnTo>
                    <a:pt x="542" y="12"/>
                  </a:lnTo>
                  <a:lnTo>
                    <a:pt x="606" y="3"/>
                  </a:lnTo>
                  <a:lnTo>
                    <a:pt x="6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6" name="Freeform 215"/>
            <p:cNvSpPr>
              <a:spLocks/>
            </p:cNvSpPr>
            <p:nvPr/>
          </p:nvSpPr>
          <p:spPr bwMode="auto">
            <a:xfrm>
              <a:off x="7577138" y="2143125"/>
              <a:ext cx="114300" cy="114300"/>
            </a:xfrm>
            <a:custGeom>
              <a:avLst/>
              <a:gdLst>
                <a:gd name="T0" fmla="*/ 394 w 789"/>
                <a:gd name="T1" fmla="*/ 0 h 790"/>
                <a:gd name="T2" fmla="*/ 444 w 789"/>
                <a:gd name="T3" fmla="*/ 3 h 790"/>
                <a:gd name="T4" fmla="*/ 491 w 789"/>
                <a:gd name="T5" fmla="*/ 12 h 790"/>
                <a:gd name="T6" fmla="*/ 537 w 789"/>
                <a:gd name="T7" fmla="*/ 27 h 790"/>
                <a:gd name="T8" fmla="*/ 580 w 789"/>
                <a:gd name="T9" fmla="*/ 47 h 790"/>
                <a:gd name="T10" fmla="*/ 619 w 789"/>
                <a:gd name="T11" fmla="*/ 71 h 790"/>
                <a:gd name="T12" fmla="*/ 656 w 789"/>
                <a:gd name="T13" fmla="*/ 100 h 790"/>
                <a:gd name="T14" fmla="*/ 688 w 789"/>
                <a:gd name="T15" fmla="*/ 133 h 790"/>
                <a:gd name="T16" fmla="*/ 718 w 789"/>
                <a:gd name="T17" fmla="*/ 169 h 790"/>
                <a:gd name="T18" fmla="*/ 742 w 789"/>
                <a:gd name="T19" fmla="*/ 209 h 790"/>
                <a:gd name="T20" fmla="*/ 761 w 789"/>
                <a:gd name="T21" fmla="*/ 252 h 790"/>
                <a:gd name="T22" fmla="*/ 776 w 789"/>
                <a:gd name="T23" fmla="*/ 298 h 790"/>
                <a:gd name="T24" fmla="*/ 785 w 789"/>
                <a:gd name="T25" fmla="*/ 345 h 790"/>
                <a:gd name="T26" fmla="*/ 789 w 789"/>
                <a:gd name="T27" fmla="*/ 395 h 790"/>
                <a:gd name="T28" fmla="*/ 785 w 789"/>
                <a:gd name="T29" fmla="*/ 445 h 790"/>
                <a:gd name="T30" fmla="*/ 776 w 789"/>
                <a:gd name="T31" fmla="*/ 493 h 790"/>
                <a:gd name="T32" fmla="*/ 761 w 789"/>
                <a:gd name="T33" fmla="*/ 538 h 790"/>
                <a:gd name="T34" fmla="*/ 742 w 789"/>
                <a:gd name="T35" fmla="*/ 581 h 790"/>
                <a:gd name="T36" fmla="*/ 718 w 789"/>
                <a:gd name="T37" fmla="*/ 620 h 790"/>
                <a:gd name="T38" fmla="*/ 688 w 789"/>
                <a:gd name="T39" fmla="*/ 657 h 790"/>
                <a:gd name="T40" fmla="*/ 656 w 789"/>
                <a:gd name="T41" fmla="*/ 691 h 790"/>
                <a:gd name="T42" fmla="*/ 619 w 789"/>
                <a:gd name="T43" fmla="*/ 719 h 790"/>
                <a:gd name="T44" fmla="*/ 580 w 789"/>
                <a:gd name="T45" fmla="*/ 744 h 790"/>
                <a:gd name="T46" fmla="*/ 537 w 789"/>
                <a:gd name="T47" fmla="*/ 764 h 790"/>
                <a:gd name="T48" fmla="*/ 491 w 789"/>
                <a:gd name="T49" fmla="*/ 778 h 790"/>
                <a:gd name="T50" fmla="*/ 444 w 789"/>
                <a:gd name="T51" fmla="*/ 787 h 790"/>
                <a:gd name="T52" fmla="*/ 394 w 789"/>
                <a:gd name="T53" fmla="*/ 790 h 790"/>
                <a:gd name="T54" fmla="*/ 345 w 789"/>
                <a:gd name="T55" fmla="*/ 787 h 790"/>
                <a:gd name="T56" fmla="*/ 297 w 789"/>
                <a:gd name="T57" fmla="*/ 778 h 790"/>
                <a:gd name="T58" fmla="*/ 252 w 789"/>
                <a:gd name="T59" fmla="*/ 764 h 790"/>
                <a:gd name="T60" fmla="*/ 209 w 789"/>
                <a:gd name="T61" fmla="*/ 744 h 790"/>
                <a:gd name="T62" fmla="*/ 169 w 789"/>
                <a:gd name="T63" fmla="*/ 719 h 790"/>
                <a:gd name="T64" fmla="*/ 133 w 789"/>
                <a:gd name="T65" fmla="*/ 691 h 790"/>
                <a:gd name="T66" fmla="*/ 99 w 789"/>
                <a:gd name="T67" fmla="*/ 657 h 790"/>
                <a:gd name="T68" fmla="*/ 71 w 789"/>
                <a:gd name="T69" fmla="*/ 620 h 790"/>
                <a:gd name="T70" fmla="*/ 46 w 789"/>
                <a:gd name="T71" fmla="*/ 581 h 790"/>
                <a:gd name="T72" fmla="*/ 26 w 789"/>
                <a:gd name="T73" fmla="*/ 538 h 790"/>
                <a:gd name="T74" fmla="*/ 11 w 789"/>
                <a:gd name="T75" fmla="*/ 493 h 790"/>
                <a:gd name="T76" fmla="*/ 3 w 789"/>
                <a:gd name="T77" fmla="*/ 445 h 790"/>
                <a:gd name="T78" fmla="*/ 0 w 789"/>
                <a:gd name="T79" fmla="*/ 395 h 790"/>
                <a:gd name="T80" fmla="*/ 3 w 789"/>
                <a:gd name="T81" fmla="*/ 345 h 790"/>
                <a:gd name="T82" fmla="*/ 11 w 789"/>
                <a:gd name="T83" fmla="*/ 298 h 790"/>
                <a:gd name="T84" fmla="*/ 26 w 789"/>
                <a:gd name="T85" fmla="*/ 252 h 790"/>
                <a:gd name="T86" fmla="*/ 46 w 789"/>
                <a:gd name="T87" fmla="*/ 209 h 790"/>
                <a:gd name="T88" fmla="*/ 71 w 789"/>
                <a:gd name="T89" fmla="*/ 169 h 790"/>
                <a:gd name="T90" fmla="*/ 99 w 789"/>
                <a:gd name="T91" fmla="*/ 133 h 790"/>
                <a:gd name="T92" fmla="*/ 133 w 789"/>
                <a:gd name="T93" fmla="*/ 100 h 790"/>
                <a:gd name="T94" fmla="*/ 169 w 789"/>
                <a:gd name="T95" fmla="*/ 71 h 790"/>
                <a:gd name="T96" fmla="*/ 209 w 789"/>
                <a:gd name="T97" fmla="*/ 47 h 790"/>
                <a:gd name="T98" fmla="*/ 252 w 789"/>
                <a:gd name="T99" fmla="*/ 27 h 790"/>
                <a:gd name="T100" fmla="*/ 297 w 789"/>
                <a:gd name="T101" fmla="*/ 12 h 790"/>
                <a:gd name="T102" fmla="*/ 345 w 789"/>
                <a:gd name="T103" fmla="*/ 3 h 790"/>
                <a:gd name="T104" fmla="*/ 394 w 789"/>
                <a:gd name="T105" fmla="*/ 0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89" h="790">
                  <a:moveTo>
                    <a:pt x="394" y="0"/>
                  </a:moveTo>
                  <a:lnTo>
                    <a:pt x="444" y="3"/>
                  </a:lnTo>
                  <a:lnTo>
                    <a:pt x="491" y="12"/>
                  </a:lnTo>
                  <a:lnTo>
                    <a:pt x="537" y="27"/>
                  </a:lnTo>
                  <a:lnTo>
                    <a:pt x="580" y="47"/>
                  </a:lnTo>
                  <a:lnTo>
                    <a:pt x="619" y="71"/>
                  </a:lnTo>
                  <a:lnTo>
                    <a:pt x="656" y="100"/>
                  </a:lnTo>
                  <a:lnTo>
                    <a:pt x="688" y="133"/>
                  </a:lnTo>
                  <a:lnTo>
                    <a:pt x="718" y="169"/>
                  </a:lnTo>
                  <a:lnTo>
                    <a:pt x="742" y="209"/>
                  </a:lnTo>
                  <a:lnTo>
                    <a:pt x="761" y="252"/>
                  </a:lnTo>
                  <a:lnTo>
                    <a:pt x="776" y="298"/>
                  </a:lnTo>
                  <a:lnTo>
                    <a:pt x="785" y="345"/>
                  </a:lnTo>
                  <a:lnTo>
                    <a:pt x="789" y="395"/>
                  </a:lnTo>
                  <a:lnTo>
                    <a:pt x="785" y="445"/>
                  </a:lnTo>
                  <a:lnTo>
                    <a:pt x="776" y="493"/>
                  </a:lnTo>
                  <a:lnTo>
                    <a:pt x="761" y="538"/>
                  </a:lnTo>
                  <a:lnTo>
                    <a:pt x="742" y="581"/>
                  </a:lnTo>
                  <a:lnTo>
                    <a:pt x="718" y="620"/>
                  </a:lnTo>
                  <a:lnTo>
                    <a:pt x="688" y="657"/>
                  </a:lnTo>
                  <a:lnTo>
                    <a:pt x="656" y="691"/>
                  </a:lnTo>
                  <a:lnTo>
                    <a:pt x="619" y="719"/>
                  </a:lnTo>
                  <a:lnTo>
                    <a:pt x="580" y="744"/>
                  </a:lnTo>
                  <a:lnTo>
                    <a:pt x="537" y="764"/>
                  </a:lnTo>
                  <a:lnTo>
                    <a:pt x="491" y="778"/>
                  </a:lnTo>
                  <a:lnTo>
                    <a:pt x="444" y="787"/>
                  </a:lnTo>
                  <a:lnTo>
                    <a:pt x="394" y="790"/>
                  </a:lnTo>
                  <a:lnTo>
                    <a:pt x="345" y="787"/>
                  </a:lnTo>
                  <a:lnTo>
                    <a:pt x="297" y="778"/>
                  </a:lnTo>
                  <a:lnTo>
                    <a:pt x="252" y="764"/>
                  </a:lnTo>
                  <a:lnTo>
                    <a:pt x="209" y="744"/>
                  </a:lnTo>
                  <a:lnTo>
                    <a:pt x="169" y="719"/>
                  </a:lnTo>
                  <a:lnTo>
                    <a:pt x="133" y="691"/>
                  </a:lnTo>
                  <a:lnTo>
                    <a:pt x="99" y="657"/>
                  </a:lnTo>
                  <a:lnTo>
                    <a:pt x="71" y="620"/>
                  </a:lnTo>
                  <a:lnTo>
                    <a:pt x="46" y="581"/>
                  </a:lnTo>
                  <a:lnTo>
                    <a:pt x="26" y="538"/>
                  </a:lnTo>
                  <a:lnTo>
                    <a:pt x="11" y="493"/>
                  </a:lnTo>
                  <a:lnTo>
                    <a:pt x="3" y="445"/>
                  </a:lnTo>
                  <a:lnTo>
                    <a:pt x="0" y="395"/>
                  </a:lnTo>
                  <a:lnTo>
                    <a:pt x="3" y="345"/>
                  </a:lnTo>
                  <a:lnTo>
                    <a:pt x="11" y="298"/>
                  </a:lnTo>
                  <a:lnTo>
                    <a:pt x="26" y="252"/>
                  </a:lnTo>
                  <a:lnTo>
                    <a:pt x="46" y="209"/>
                  </a:lnTo>
                  <a:lnTo>
                    <a:pt x="71" y="169"/>
                  </a:lnTo>
                  <a:lnTo>
                    <a:pt x="99" y="133"/>
                  </a:lnTo>
                  <a:lnTo>
                    <a:pt x="133" y="100"/>
                  </a:lnTo>
                  <a:lnTo>
                    <a:pt x="169" y="71"/>
                  </a:lnTo>
                  <a:lnTo>
                    <a:pt x="209" y="47"/>
                  </a:lnTo>
                  <a:lnTo>
                    <a:pt x="252" y="27"/>
                  </a:lnTo>
                  <a:lnTo>
                    <a:pt x="297" y="12"/>
                  </a:lnTo>
                  <a:lnTo>
                    <a:pt x="345" y="3"/>
                  </a:lnTo>
                  <a:lnTo>
                    <a:pt x="3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" name="Freeform 216"/>
            <p:cNvSpPr>
              <a:spLocks/>
            </p:cNvSpPr>
            <p:nvPr/>
          </p:nvSpPr>
          <p:spPr bwMode="auto">
            <a:xfrm>
              <a:off x="7583488" y="2287588"/>
              <a:ext cx="193675" cy="317500"/>
            </a:xfrm>
            <a:custGeom>
              <a:avLst/>
              <a:gdLst>
                <a:gd name="T0" fmla="*/ 403 w 1344"/>
                <a:gd name="T1" fmla="*/ 3 h 2208"/>
                <a:gd name="T2" fmla="*/ 494 w 1344"/>
                <a:gd name="T3" fmla="*/ 29 h 2208"/>
                <a:gd name="T4" fmla="*/ 572 w 1344"/>
                <a:gd name="T5" fmla="*/ 75 h 2208"/>
                <a:gd name="T6" fmla="*/ 637 w 1344"/>
                <a:gd name="T7" fmla="*/ 140 h 2208"/>
                <a:gd name="T8" fmla="*/ 683 w 1344"/>
                <a:gd name="T9" fmla="*/ 218 h 2208"/>
                <a:gd name="T10" fmla="*/ 707 w 1344"/>
                <a:gd name="T11" fmla="*/ 308 h 2208"/>
                <a:gd name="T12" fmla="*/ 711 w 1344"/>
                <a:gd name="T13" fmla="*/ 962 h 2208"/>
                <a:gd name="T14" fmla="*/ 1099 w 1344"/>
                <a:gd name="T15" fmla="*/ 965 h 2208"/>
                <a:gd name="T16" fmla="*/ 1178 w 1344"/>
                <a:gd name="T17" fmla="*/ 988 h 2208"/>
                <a:gd name="T18" fmla="*/ 1245 w 1344"/>
                <a:gd name="T19" fmla="*/ 1032 h 2208"/>
                <a:gd name="T20" fmla="*/ 1298 w 1344"/>
                <a:gd name="T21" fmla="*/ 1093 h 2208"/>
                <a:gd name="T22" fmla="*/ 1331 w 1344"/>
                <a:gd name="T23" fmla="*/ 1167 h 2208"/>
                <a:gd name="T24" fmla="*/ 1344 w 1344"/>
                <a:gd name="T25" fmla="*/ 1250 h 2208"/>
                <a:gd name="T26" fmla="*/ 1341 w 1344"/>
                <a:gd name="T27" fmla="*/ 2146 h 2208"/>
                <a:gd name="T28" fmla="*/ 1320 w 1344"/>
                <a:gd name="T29" fmla="*/ 2183 h 2208"/>
                <a:gd name="T30" fmla="*/ 1282 w 1344"/>
                <a:gd name="T31" fmla="*/ 2205 h 2208"/>
                <a:gd name="T32" fmla="*/ 868 w 1344"/>
                <a:gd name="T33" fmla="*/ 2208 h 2208"/>
                <a:gd name="T34" fmla="*/ 825 w 1344"/>
                <a:gd name="T35" fmla="*/ 2196 h 2208"/>
                <a:gd name="T36" fmla="*/ 796 w 1344"/>
                <a:gd name="T37" fmla="*/ 2166 h 2208"/>
                <a:gd name="T38" fmla="*/ 784 w 1344"/>
                <a:gd name="T39" fmla="*/ 2124 h 2208"/>
                <a:gd name="T40" fmla="*/ 340 w 1344"/>
                <a:gd name="T41" fmla="*/ 1518 h 2208"/>
                <a:gd name="T42" fmla="*/ 249 w 1344"/>
                <a:gd name="T43" fmla="*/ 1505 h 2208"/>
                <a:gd name="T44" fmla="*/ 169 w 1344"/>
                <a:gd name="T45" fmla="*/ 1472 h 2208"/>
                <a:gd name="T46" fmla="*/ 100 w 1344"/>
                <a:gd name="T47" fmla="*/ 1419 h 2208"/>
                <a:gd name="T48" fmla="*/ 47 w 1344"/>
                <a:gd name="T49" fmla="*/ 1349 h 2208"/>
                <a:gd name="T50" fmla="*/ 12 w 1344"/>
                <a:gd name="T51" fmla="*/ 1268 h 2208"/>
                <a:gd name="T52" fmla="*/ 0 w 1344"/>
                <a:gd name="T53" fmla="*/ 1177 h 2208"/>
                <a:gd name="T54" fmla="*/ 3 w 1344"/>
                <a:gd name="T55" fmla="*/ 308 h 2208"/>
                <a:gd name="T56" fmla="*/ 28 w 1344"/>
                <a:gd name="T57" fmla="*/ 218 h 2208"/>
                <a:gd name="T58" fmla="*/ 74 w 1344"/>
                <a:gd name="T59" fmla="*/ 140 h 2208"/>
                <a:gd name="T60" fmla="*/ 138 w 1344"/>
                <a:gd name="T61" fmla="*/ 75 h 2208"/>
                <a:gd name="T62" fmla="*/ 217 w 1344"/>
                <a:gd name="T63" fmla="*/ 29 h 2208"/>
                <a:gd name="T64" fmla="*/ 307 w 1344"/>
                <a:gd name="T65" fmla="*/ 3 h 2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44" h="2208">
                  <a:moveTo>
                    <a:pt x="355" y="0"/>
                  </a:moveTo>
                  <a:lnTo>
                    <a:pt x="403" y="3"/>
                  </a:lnTo>
                  <a:lnTo>
                    <a:pt x="450" y="13"/>
                  </a:lnTo>
                  <a:lnTo>
                    <a:pt x="494" y="29"/>
                  </a:lnTo>
                  <a:lnTo>
                    <a:pt x="534" y="49"/>
                  </a:lnTo>
                  <a:lnTo>
                    <a:pt x="572" y="75"/>
                  </a:lnTo>
                  <a:lnTo>
                    <a:pt x="606" y="105"/>
                  </a:lnTo>
                  <a:lnTo>
                    <a:pt x="637" y="140"/>
                  </a:lnTo>
                  <a:lnTo>
                    <a:pt x="662" y="177"/>
                  </a:lnTo>
                  <a:lnTo>
                    <a:pt x="683" y="218"/>
                  </a:lnTo>
                  <a:lnTo>
                    <a:pt x="697" y="262"/>
                  </a:lnTo>
                  <a:lnTo>
                    <a:pt x="707" y="308"/>
                  </a:lnTo>
                  <a:lnTo>
                    <a:pt x="711" y="356"/>
                  </a:lnTo>
                  <a:lnTo>
                    <a:pt x="711" y="962"/>
                  </a:lnTo>
                  <a:lnTo>
                    <a:pt x="1057" y="962"/>
                  </a:lnTo>
                  <a:lnTo>
                    <a:pt x="1099" y="965"/>
                  </a:lnTo>
                  <a:lnTo>
                    <a:pt x="1139" y="974"/>
                  </a:lnTo>
                  <a:lnTo>
                    <a:pt x="1178" y="988"/>
                  </a:lnTo>
                  <a:lnTo>
                    <a:pt x="1213" y="1008"/>
                  </a:lnTo>
                  <a:lnTo>
                    <a:pt x="1245" y="1032"/>
                  </a:lnTo>
                  <a:lnTo>
                    <a:pt x="1273" y="1061"/>
                  </a:lnTo>
                  <a:lnTo>
                    <a:pt x="1298" y="1093"/>
                  </a:lnTo>
                  <a:lnTo>
                    <a:pt x="1317" y="1129"/>
                  </a:lnTo>
                  <a:lnTo>
                    <a:pt x="1331" y="1167"/>
                  </a:lnTo>
                  <a:lnTo>
                    <a:pt x="1341" y="1207"/>
                  </a:lnTo>
                  <a:lnTo>
                    <a:pt x="1344" y="1250"/>
                  </a:lnTo>
                  <a:lnTo>
                    <a:pt x="1344" y="2124"/>
                  </a:lnTo>
                  <a:lnTo>
                    <a:pt x="1341" y="2146"/>
                  </a:lnTo>
                  <a:lnTo>
                    <a:pt x="1332" y="2166"/>
                  </a:lnTo>
                  <a:lnTo>
                    <a:pt x="1320" y="2183"/>
                  </a:lnTo>
                  <a:lnTo>
                    <a:pt x="1302" y="2196"/>
                  </a:lnTo>
                  <a:lnTo>
                    <a:pt x="1282" y="2205"/>
                  </a:lnTo>
                  <a:lnTo>
                    <a:pt x="1260" y="2208"/>
                  </a:lnTo>
                  <a:lnTo>
                    <a:pt x="868" y="2208"/>
                  </a:lnTo>
                  <a:lnTo>
                    <a:pt x="845" y="2205"/>
                  </a:lnTo>
                  <a:lnTo>
                    <a:pt x="825" y="2196"/>
                  </a:lnTo>
                  <a:lnTo>
                    <a:pt x="808" y="2183"/>
                  </a:lnTo>
                  <a:lnTo>
                    <a:pt x="796" y="2166"/>
                  </a:lnTo>
                  <a:lnTo>
                    <a:pt x="787" y="2146"/>
                  </a:lnTo>
                  <a:lnTo>
                    <a:pt x="784" y="2124"/>
                  </a:lnTo>
                  <a:lnTo>
                    <a:pt x="784" y="1518"/>
                  </a:lnTo>
                  <a:lnTo>
                    <a:pt x="340" y="1518"/>
                  </a:lnTo>
                  <a:lnTo>
                    <a:pt x="294" y="1515"/>
                  </a:lnTo>
                  <a:lnTo>
                    <a:pt x="249" y="1505"/>
                  </a:lnTo>
                  <a:lnTo>
                    <a:pt x="207" y="1491"/>
                  </a:lnTo>
                  <a:lnTo>
                    <a:pt x="169" y="1472"/>
                  </a:lnTo>
                  <a:lnTo>
                    <a:pt x="132" y="1447"/>
                  </a:lnTo>
                  <a:lnTo>
                    <a:pt x="100" y="1419"/>
                  </a:lnTo>
                  <a:lnTo>
                    <a:pt x="71" y="1385"/>
                  </a:lnTo>
                  <a:lnTo>
                    <a:pt x="47" y="1349"/>
                  </a:lnTo>
                  <a:lnTo>
                    <a:pt x="27" y="1310"/>
                  </a:lnTo>
                  <a:lnTo>
                    <a:pt x="12" y="1268"/>
                  </a:lnTo>
                  <a:lnTo>
                    <a:pt x="3" y="1223"/>
                  </a:lnTo>
                  <a:lnTo>
                    <a:pt x="0" y="1177"/>
                  </a:lnTo>
                  <a:lnTo>
                    <a:pt x="0" y="356"/>
                  </a:lnTo>
                  <a:lnTo>
                    <a:pt x="3" y="308"/>
                  </a:lnTo>
                  <a:lnTo>
                    <a:pt x="12" y="262"/>
                  </a:lnTo>
                  <a:lnTo>
                    <a:pt x="28" y="218"/>
                  </a:lnTo>
                  <a:lnTo>
                    <a:pt x="49" y="177"/>
                  </a:lnTo>
                  <a:lnTo>
                    <a:pt x="74" y="140"/>
                  </a:lnTo>
                  <a:lnTo>
                    <a:pt x="104" y="105"/>
                  </a:lnTo>
                  <a:lnTo>
                    <a:pt x="138" y="75"/>
                  </a:lnTo>
                  <a:lnTo>
                    <a:pt x="176" y="49"/>
                  </a:lnTo>
                  <a:lnTo>
                    <a:pt x="217" y="29"/>
                  </a:lnTo>
                  <a:lnTo>
                    <a:pt x="261" y="13"/>
                  </a:lnTo>
                  <a:lnTo>
                    <a:pt x="307" y="3"/>
                  </a:lnTo>
                  <a:lnTo>
                    <a:pt x="3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2" name="Freeform 217"/>
            <p:cNvSpPr>
              <a:spLocks/>
            </p:cNvSpPr>
            <p:nvPr/>
          </p:nvSpPr>
          <p:spPr bwMode="auto">
            <a:xfrm>
              <a:off x="7958138" y="2143125"/>
              <a:ext cx="114300" cy="114300"/>
            </a:xfrm>
            <a:custGeom>
              <a:avLst/>
              <a:gdLst>
                <a:gd name="T0" fmla="*/ 394 w 789"/>
                <a:gd name="T1" fmla="*/ 0 h 790"/>
                <a:gd name="T2" fmla="*/ 443 w 789"/>
                <a:gd name="T3" fmla="*/ 3 h 790"/>
                <a:gd name="T4" fmla="*/ 491 w 789"/>
                <a:gd name="T5" fmla="*/ 12 h 790"/>
                <a:gd name="T6" fmla="*/ 536 w 789"/>
                <a:gd name="T7" fmla="*/ 27 h 790"/>
                <a:gd name="T8" fmla="*/ 579 w 789"/>
                <a:gd name="T9" fmla="*/ 47 h 790"/>
                <a:gd name="T10" fmla="*/ 620 w 789"/>
                <a:gd name="T11" fmla="*/ 71 h 790"/>
                <a:gd name="T12" fmla="*/ 656 w 789"/>
                <a:gd name="T13" fmla="*/ 100 h 790"/>
                <a:gd name="T14" fmla="*/ 689 w 789"/>
                <a:gd name="T15" fmla="*/ 133 h 790"/>
                <a:gd name="T16" fmla="*/ 718 w 789"/>
                <a:gd name="T17" fmla="*/ 169 h 790"/>
                <a:gd name="T18" fmla="*/ 742 w 789"/>
                <a:gd name="T19" fmla="*/ 209 h 790"/>
                <a:gd name="T20" fmla="*/ 762 w 789"/>
                <a:gd name="T21" fmla="*/ 252 h 790"/>
                <a:gd name="T22" fmla="*/ 776 w 789"/>
                <a:gd name="T23" fmla="*/ 298 h 790"/>
                <a:gd name="T24" fmla="*/ 786 w 789"/>
                <a:gd name="T25" fmla="*/ 345 h 790"/>
                <a:gd name="T26" fmla="*/ 789 w 789"/>
                <a:gd name="T27" fmla="*/ 395 h 790"/>
                <a:gd name="T28" fmla="*/ 786 w 789"/>
                <a:gd name="T29" fmla="*/ 445 h 790"/>
                <a:gd name="T30" fmla="*/ 776 w 789"/>
                <a:gd name="T31" fmla="*/ 493 h 790"/>
                <a:gd name="T32" fmla="*/ 762 w 789"/>
                <a:gd name="T33" fmla="*/ 538 h 790"/>
                <a:gd name="T34" fmla="*/ 742 w 789"/>
                <a:gd name="T35" fmla="*/ 581 h 790"/>
                <a:gd name="T36" fmla="*/ 718 w 789"/>
                <a:gd name="T37" fmla="*/ 620 h 790"/>
                <a:gd name="T38" fmla="*/ 689 w 789"/>
                <a:gd name="T39" fmla="*/ 657 h 790"/>
                <a:gd name="T40" fmla="*/ 656 w 789"/>
                <a:gd name="T41" fmla="*/ 691 h 790"/>
                <a:gd name="T42" fmla="*/ 620 w 789"/>
                <a:gd name="T43" fmla="*/ 719 h 790"/>
                <a:gd name="T44" fmla="*/ 579 w 789"/>
                <a:gd name="T45" fmla="*/ 744 h 790"/>
                <a:gd name="T46" fmla="*/ 536 w 789"/>
                <a:gd name="T47" fmla="*/ 764 h 790"/>
                <a:gd name="T48" fmla="*/ 491 w 789"/>
                <a:gd name="T49" fmla="*/ 778 h 790"/>
                <a:gd name="T50" fmla="*/ 443 w 789"/>
                <a:gd name="T51" fmla="*/ 787 h 790"/>
                <a:gd name="T52" fmla="*/ 394 w 789"/>
                <a:gd name="T53" fmla="*/ 790 h 790"/>
                <a:gd name="T54" fmla="*/ 345 w 789"/>
                <a:gd name="T55" fmla="*/ 787 h 790"/>
                <a:gd name="T56" fmla="*/ 297 w 789"/>
                <a:gd name="T57" fmla="*/ 778 h 790"/>
                <a:gd name="T58" fmla="*/ 252 w 789"/>
                <a:gd name="T59" fmla="*/ 764 h 790"/>
                <a:gd name="T60" fmla="*/ 209 w 789"/>
                <a:gd name="T61" fmla="*/ 744 h 790"/>
                <a:gd name="T62" fmla="*/ 169 w 789"/>
                <a:gd name="T63" fmla="*/ 719 h 790"/>
                <a:gd name="T64" fmla="*/ 133 w 789"/>
                <a:gd name="T65" fmla="*/ 691 h 790"/>
                <a:gd name="T66" fmla="*/ 99 w 789"/>
                <a:gd name="T67" fmla="*/ 657 h 790"/>
                <a:gd name="T68" fmla="*/ 70 w 789"/>
                <a:gd name="T69" fmla="*/ 620 h 790"/>
                <a:gd name="T70" fmla="*/ 46 w 789"/>
                <a:gd name="T71" fmla="*/ 581 h 790"/>
                <a:gd name="T72" fmla="*/ 26 w 789"/>
                <a:gd name="T73" fmla="*/ 538 h 790"/>
                <a:gd name="T74" fmla="*/ 12 w 789"/>
                <a:gd name="T75" fmla="*/ 493 h 790"/>
                <a:gd name="T76" fmla="*/ 3 w 789"/>
                <a:gd name="T77" fmla="*/ 445 h 790"/>
                <a:gd name="T78" fmla="*/ 0 w 789"/>
                <a:gd name="T79" fmla="*/ 395 h 790"/>
                <a:gd name="T80" fmla="*/ 3 w 789"/>
                <a:gd name="T81" fmla="*/ 345 h 790"/>
                <a:gd name="T82" fmla="*/ 12 w 789"/>
                <a:gd name="T83" fmla="*/ 298 h 790"/>
                <a:gd name="T84" fmla="*/ 26 w 789"/>
                <a:gd name="T85" fmla="*/ 252 h 790"/>
                <a:gd name="T86" fmla="*/ 46 w 789"/>
                <a:gd name="T87" fmla="*/ 209 h 790"/>
                <a:gd name="T88" fmla="*/ 70 w 789"/>
                <a:gd name="T89" fmla="*/ 169 h 790"/>
                <a:gd name="T90" fmla="*/ 99 w 789"/>
                <a:gd name="T91" fmla="*/ 133 h 790"/>
                <a:gd name="T92" fmla="*/ 133 w 789"/>
                <a:gd name="T93" fmla="*/ 100 h 790"/>
                <a:gd name="T94" fmla="*/ 169 w 789"/>
                <a:gd name="T95" fmla="*/ 71 h 790"/>
                <a:gd name="T96" fmla="*/ 209 w 789"/>
                <a:gd name="T97" fmla="*/ 47 h 790"/>
                <a:gd name="T98" fmla="*/ 252 w 789"/>
                <a:gd name="T99" fmla="*/ 27 h 790"/>
                <a:gd name="T100" fmla="*/ 297 w 789"/>
                <a:gd name="T101" fmla="*/ 12 h 790"/>
                <a:gd name="T102" fmla="*/ 345 w 789"/>
                <a:gd name="T103" fmla="*/ 3 h 790"/>
                <a:gd name="T104" fmla="*/ 394 w 789"/>
                <a:gd name="T105" fmla="*/ 0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89" h="790">
                  <a:moveTo>
                    <a:pt x="394" y="0"/>
                  </a:moveTo>
                  <a:lnTo>
                    <a:pt x="443" y="3"/>
                  </a:lnTo>
                  <a:lnTo>
                    <a:pt x="491" y="12"/>
                  </a:lnTo>
                  <a:lnTo>
                    <a:pt x="536" y="27"/>
                  </a:lnTo>
                  <a:lnTo>
                    <a:pt x="579" y="47"/>
                  </a:lnTo>
                  <a:lnTo>
                    <a:pt x="620" y="71"/>
                  </a:lnTo>
                  <a:lnTo>
                    <a:pt x="656" y="100"/>
                  </a:lnTo>
                  <a:lnTo>
                    <a:pt x="689" y="133"/>
                  </a:lnTo>
                  <a:lnTo>
                    <a:pt x="718" y="169"/>
                  </a:lnTo>
                  <a:lnTo>
                    <a:pt x="742" y="209"/>
                  </a:lnTo>
                  <a:lnTo>
                    <a:pt x="762" y="252"/>
                  </a:lnTo>
                  <a:lnTo>
                    <a:pt x="776" y="298"/>
                  </a:lnTo>
                  <a:lnTo>
                    <a:pt x="786" y="345"/>
                  </a:lnTo>
                  <a:lnTo>
                    <a:pt x="789" y="395"/>
                  </a:lnTo>
                  <a:lnTo>
                    <a:pt x="786" y="445"/>
                  </a:lnTo>
                  <a:lnTo>
                    <a:pt x="776" y="493"/>
                  </a:lnTo>
                  <a:lnTo>
                    <a:pt x="762" y="538"/>
                  </a:lnTo>
                  <a:lnTo>
                    <a:pt x="742" y="581"/>
                  </a:lnTo>
                  <a:lnTo>
                    <a:pt x="718" y="620"/>
                  </a:lnTo>
                  <a:lnTo>
                    <a:pt x="689" y="657"/>
                  </a:lnTo>
                  <a:lnTo>
                    <a:pt x="656" y="691"/>
                  </a:lnTo>
                  <a:lnTo>
                    <a:pt x="620" y="719"/>
                  </a:lnTo>
                  <a:lnTo>
                    <a:pt x="579" y="744"/>
                  </a:lnTo>
                  <a:lnTo>
                    <a:pt x="536" y="764"/>
                  </a:lnTo>
                  <a:lnTo>
                    <a:pt x="491" y="778"/>
                  </a:lnTo>
                  <a:lnTo>
                    <a:pt x="443" y="787"/>
                  </a:lnTo>
                  <a:lnTo>
                    <a:pt x="394" y="790"/>
                  </a:lnTo>
                  <a:lnTo>
                    <a:pt x="345" y="787"/>
                  </a:lnTo>
                  <a:lnTo>
                    <a:pt x="297" y="778"/>
                  </a:lnTo>
                  <a:lnTo>
                    <a:pt x="252" y="764"/>
                  </a:lnTo>
                  <a:lnTo>
                    <a:pt x="209" y="744"/>
                  </a:lnTo>
                  <a:lnTo>
                    <a:pt x="169" y="719"/>
                  </a:lnTo>
                  <a:lnTo>
                    <a:pt x="133" y="691"/>
                  </a:lnTo>
                  <a:lnTo>
                    <a:pt x="99" y="657"/>
                  </a:lnTo>
                  <a:lnTo>
                    <a:pt x="70" y="620"/>
                  </a:lnTo>
                  <a:lnTo>
                    <a:pt x="46" y="581"/>
                  </a:lnTo>
                  <a:lnTo>
                    <a:pt x="26" y="538"/>
                  </a:lnTo>
                  <a:lnTo>
                    <a:pt x="12" y="493"/>
                  </a:lnTo>
                  <a:lnTo>
                    <a:pt x="3" y="445"/>
                  </a:lnTo>
                  <a:lnTo>
                    <a:pt x="0" y="395"/>
                  </a:lnTo>
                  <a:lnTo>
                    <a:pt x="3" y="345"/>
                  </a:lnTo>
                  <a:lnTo>
                    <a:pt x="12" y="298"/>
                  </a:lnTo>
                  <a:lnTo>
                    <a:pt x="26" y="252"/>
                  </a:lnTo>
                  <a:lnTo>
                    <a:pt x="46" y="209"/>
                  </a:lnTo>
                  <a:lnTo>
                    <a:pt x="70" y="169"/>
                  </a:lnTo>
                  <a:lnTo>
                    <a:pt x="99" y="133"/>
                  </a:lnTo>
                  <a:lnTo>
                    <a:pt x="133" y="100"/>
                  </a:lnTo>
                  <a:lnTo>
                    <a:pt x="169" y="71"/>
                  </a:lnTo>
                  <a:lnTo>
                    <a:pt x="209" y="47"/>
                  </a:lnTo>
                  <a:lnTo>
                    <a:pt x="252" y="27"/>
                  </a:lnTo>
                  <a:lnTo>
                    <a:pt x="297" y="12"/>
                  </a:lnTo>
                  <a:lnTo>
                    <a:pt x="345" y="3"/>
                  </a:lnTo>
                  <a:lnTo>
                    <a:pt x="3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3" name="Freeform 218"/>
            <p:cNvSpPr>
              <a:spLocks/>
            </p:cNvSpPr>
            <p:nvPr/>
          </p:nvSpPr>
          <p:spPr bwMode="auto">
            <a:xfrm>
              <a:off x="7872413" y="2287588"/>
              <a:ext cx="193675" cy="317500"/>
            </a:xfrm>
            <a:custGeom>
              <a:avLst/>
              <a:gdLst>
                <a:gd name="T0" fmla="*/ 1036 w 1343"/>
                <a:gd name="T1" fmla="*/ 3 h 2208"/>
                <a:gd name="T2" fmla="*/ 1127 w 1343"/>
                <a:gd name="T3" fmla="*/ 29 h 2208"/>
                <a:gd name="T4" fmla="*/ 1205 w 1343"/>
                <a:gd name="T5" fmla="*/ 75 h 2208"/>
                <a:gd name="T6" fmla="*/ 1269 w 1343"/>
                <a:gd name="T7" fmla="*/ 140 h 2208"/>
                <a:gd name="T8" fmla="*/ 1316 w 1343"/>
                <a:gd name="T9" fmla="*/ 218 h 2208"/>
                <a:gd name="T10" fmla="*/ 1340 w 1343"/>
                <a:gd name="T11" fmla="*/ 308 h 2208"/>
                <a:gd name="T12" fmla="*/ 1343 w 1343"/>
                <a:gd name="T13" fmla="*/ 1177 h 2208"/>
                <a:gd name="T14" fmla="*/ 1332 w 1343"/>
                <a:gd name="T15" fmla="*/ 1268 h 2208"/>
                <a:gd name="T16" fmla="*/ 1297 w 1343"/>
                <a:gd name="T17" fmla="*/ 1349 h 2208"/>
                <a:gd name="T18" fmla="*/ 1244 w 1343"/>
                <a:gd name="T19" fmla="*/ 1419 h 2208"/>
                <a:gd name="T20" fmla="*/ 1175 w 1343"/>
                <a:gd name="T21" fmla="*/ 1472 h 2208"/>
                <a:gd name="T22" fmla="*/ 1093 w 1343"/>
                <a:gd name="T23" fmla="*/ 1505 h 2208"/>
                <a:gd name="T24" fmla="*/ 1003 w 1343"/>
                <a:gd name="T25" fmla="*/ 1518 h 2208"/>
                <a:gd name="T26" fmla="*/ 560 w 1343"/>
                <a:gd name="T27" fmla="*/ 2124 h 2208"/>
                <a:gd name="T28" fmla="*/ 548 w 1343"/>
                <a:gd name="T29" fmla="*/ 2166 h 2208"/>
                <a:gd name="T30" fmla="*/ 518 w 1343"/>
                <a:gd name="T31" fmla="*/ 2196 h 2208"/>
                <a:gd name="T32" fmla="*/ 476 w 1343"/>
                <a:gd name="T33" fmla="*/ 2208 h 2208"/>
                <a:gd name="T34" fmla="*/ 61 w 1343"/>
                <a:gd name="T35" fmla="*/ 2205 h 2208"/>
                <a:gd name="T36" fmla="*/ 24 w 1343"/>
                <a:gd name="T37" fmla="*/ 2183 h 2208"/>
                <a:gd name="T38" fmla="*/ 2 w 1343"/>
                <a:gd name="T39" fmla="*/ 2146 h 2208"/>
                <a:gd name="T40" fmla="*/ 0 w 1343"/>
                <a:gd name="T41" fmla="*/ 1250 h 2208"/>
                <a:gd name="T42" fmla="*/ 11 w 1343"/>
                <a:gd name="T43" fmla="*/ 1167 h 2208"/>
                <a:gd name="T44" fmla="*/ 46 w 1343"/>
                <a:gd name="T45" fmla="*/ 1093 h 2208"/>
                <a:gd name="T46" fmla="*/ 98 w 1343"/>
                <a:gd name="T47" fmla="*/ 1032 h 2208"/>
                <a:gd name="T48" fmla="*/ 166 w 1343"/>
                <a:gd name="T49" fmla="*/ 988 h 2208"/>
                <a:gd name="T50" fmla="*/ 244 w 1343"/>
                <a:gd name="T51" fmla="*/ 965 h 2208"/>
                <a:gd name="T52" fmla="*/ 633 w 1343"/>
                <a:gd name="T53" fmla="*/ 962 h 2208"/>
                <a:gd name="T54" fmla="*/ 636 w 1343"/>
                <a:gd name="T55" fmla="*/ 308 h 2208"/>
                <a:gd name="T56" fmla="*/ 661 w 1343"/>
                <a:gd name="T57" fmla="*/ 218 h 2208"/>
                <a:gd name="T58" fmla="*/ 707 w 1343"/>
                <a:gd name="T59" fmla="*/ 140 h 2208"/>
                <a:gd name="T60" fmla="*/ 771 w 1343"/>
                <a:gd name="T61" fmla="*/ 75 h 2208"/>
                <a:gd name="T62" fmla="*/ 850 w 1343"/>
                <a:gd name="T63" fmla="*/ 29 h 2208"/>
                <a:gd name="T64" fmla="*/ 940 w 1343"/>
                <a:gd name="T65" fmla="*/ 3 h 2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43" h="2208">
                  <a:moveTo>
                    <a:pt x="988" y="0"/>
                  </a:moveTo>
                  <a:lnTo>
                    <a:pt x="1036" y="3"/>
                  </a:lnTo>
                  <a:lnTo>
                    <a:pt x="1083" y="13"/>
                  </a:lnTo>
                  <a:lnTo>
                    <a:pt x="1127" y="29"/>
                  </a:lnTo>
                  <a:lnTo>
                    <a:pt x="1168" y="49"/>
                  </a:lnTo>
                  <a:lnTo>
                    <a:pt x="1205" y="75"/>
                  </a:lnTo>
                  <a:lnTo>
                    <a:pt x="1240" y="105"/>
                  </a:lnTo>
                  <a:lnTo>
                    <a:pt x="1269" y="140"/>
                  </a:lnTo>
                  <a:lnTo>
                    <a:pt x="1295" y="177"/>
                  </a:lnTo>
                  <a:lnTo>
                    <a:pt x="1316" y="218"/>
                  </a:lnTo>
                  <a:lnTo>
                    <a:pt x="1331" y="262"/>
                  </a:lnTo>
                  <a:lnTo>
                    <a:pt x="1340" y="308"/>
                  </a:lnTo>
                  <a:lnTo>
                    <a:pt x="1343" y="356"/>
                  </a:lnTo>
                  <a:lnTo>
                    <a:pt x="1343" y="1177"/>
                  </a:lnTo>
                  <a:lnTo>
                    <a:pt x="1340" y="1223"/>
                  </a:lnTo>
                  <a:lnTo>
                    <a:pt x="1332" y="1268"/>
                  </a:lnTo>
                  <a:lnTo>
                    <a:pt x="1317" y="1310"/>
                  </a:lnTo>
                  <a:lnTo>
                    <a:pt x="1297" y="1349"/>
                  </a:lnTo>
                  <a:lnTo>
                    <a:pt x="1272" y="1385"/>
                  </a:lnTo>
                  <a:lnTo>
                    <a:pt x="1244" y="1419"/>
                  </a:lnTo>
                  <a:lnTo>
                    <a:pt x="1211" y="1447"/>
                  </a:lnTo>
                  <a:lnTo>
                    <a:pt x="1175" y="1472"/>
                  </a:lnTo>
                  <a:lnTo>
                    <a:pt x="1135" y="1491"/>
                  </a:lnTo>
                  <a:lnTo>
                    <a:pt x="1093" y="1505"/>
                  </a:lnTo>
                  <a:lnTo>
                    <a:pt x="1050" y="1515"/>
                  </a:lnTo>
                  <a:lnTo>
                    <a:pt x="1003" y="1518"/>
                  </a:lnTo>
                  <a:lnTo>
                    <a:pt x="560" y="1518"/>
                  </a:lnTo>
                  <a:lnTo>
                    <a:pt x="560" y="2124"/>
                  </a:lnTo>
                  <a:lnTo>
                    <a:pt x="557" y="2146"/>
                  </a:lnTo>
                  <a:lnTo>
                    <a:pt x="548" y="2166"/>
                  </a:lnTo>
                  <a:lnTo>
                    <a:pt x="535" y="2183"/>
                  </a:lnTo>
                  <a:lnTo>
                    <a:pt x="518" y="2196"/>
                  </a:lnTo>
                  <a:lnTo>
                    <a:pt x="498" y="2205"/>
                  </a:lnTo>
                  <a:lnTo>
                    <a:pt x="476" y="2208"/>
                  </a:lnTo>
                  <a:lnTo>
                    <a:pt x="82" y="2208"/>
                  </a:lnTo>
                  <a:lnTo>
                    <a:pt x="61" y="2205"/>
                  </a:lnTo>
                  <a:lnTo>
                    <a:pt x="41" y="2196"/>
                  </a:lnTo>
                  <a:lnTo>
                    <a:pt x="24" y="2183"/>
                  </a:lnTo>
                  <a:lnTo>
                    <a:pt x="10" y="2166"/>
                  </a:lnTo>
                  <a:lnTo>
                    <a:pt x="2" y="2146"/>
                  </a:lnTo>
                  <a:lnTo>
                    <a:pt x="0" y="2124"/>
                  </a:lnTo>
                  <a:lnTo>
                    <a:pt x="0" y="1250"/>
                  </a:lnTo>
                  <a:lnTo>
                    <a:pt x="3" y="1207"/>
                  </a:lnTo>
                  <a:lnTo>
                    <a:pt x="11" y="1167"/>
                  </a:lnTo>
                  <a:lnTo>
                    <a:pt x="26" y="1129"/>
                  </a:lnTo>
                  <a:lnTo>
                    <a:pt x="46" y="1093"/>
                  </a:lnTo>
                  <a:lnTo>
                    <a:pt x="70" y="1061"/>
                  </a:lnTo>
                  <a:lnTo>
                    <a:pt x="98" y="1032"/>
                  </a:lnTo>
                  <a:lnTo>
                    <a:pt x="131" y="1008"/>
                  </a:lnTo>
                  <a:lnTo>
                    <a:pt x="166" y="988"/>
                  </a:lnTo>
                  <a:lnTo>
                    <a:pt x="204" y="974"/>
                  </a:lnTo>
                  <a:lnTo>
                    <a:pt x="244" y="965"/>
                  </a:lnTo>
                  <a:lnTo>
                    <a:pt x="287" y="962"/>
                  </a:lnTo>
                  <a:lnTo>
                    <a:pt x="633" y="962"/>
                  </a:lnTo>
                  <a:lnTo>
                    <a:pt x="633" y="356"/>
                  </a:lnTo>
                  <a:lnTo>
                    <a:pt x="636" y="308"/>
                  </a:lnTo>
                  <a:lnTo>
                    <a:pt x="645" y="262"/>
                  </a:lnTo>
                  <a:lnTo>
                    <a:pt x="661" y="218"/>
                  </a:lnTo>
                  <a:lnTo>
                    <a:pt x="681" y="177"/>
                  </a:lnTo>
                  <a:lnTo>
                    <a:pt x="707" y="140"/>
                  </a:lnTo>
                  <a:lnTo>
                    <a:pt x="737" y="105"/>
                  </a:lnTo>
                  <a:lnTo>
                    <a:pt x="771" y="75"/>
                  </a:lnTo>
                  <a:lnTo>
                    <a:pt x="808" y="49"/>
                  </a:lnTo>
                  <a:lnTo>
                    <a:pt x="850" y="29"/>
                  </a:lnTo>
                  <a:lnTo>
                    <a:pt x="894" y="13"/>
                  </a:lnTo>
                  <a:lnTo>
                    <a:pt x="940" y="3"/>
                  </a:lnTo>
                  <a:lnTo>
                    <a:pt x="9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4" name="Freeform 219"/>
            <p:cNvSpPr>
              <a:spLocks/>
            </p:cNvSpPr>
            <p:nvPr/>
          </p:nvSpPr>
          <p:spPr bwMode="auto">
            <a:xfrm>
              <a:off x="7724776" y="2339975"/>
              <a:ext cx="200025" cy="271463"/>
            </a:xfrm>
            <a:custGeom>
              <a:avLst/>
              <a:gdLst>
                <a:gd name="T0" fmla="*/ 102 w 1382"/>
                <a:gd name="T1" fmla="*/ 0 h 1881"/>
                <a:gd name="T2" fmla="*/ 1281 w 1382"/>
                <a:gd name="T3" fmla="*/ 0 h 1881"/>
                <a:gd name="T4" fmla="*/ 1304 w 1382"/>
                <a:gd name="T5" fmla="*/ 3 h 1881"/>
                <a:gd name="T6" fmla="*/ 1325 w 1382"/>
                <a:gd name="T7" fmla="*/ 11 h 1881"/>
                <a:gd name="T8" fmla="*/ 1344 w 1382"/>
                <a:gd name="T9" fmla="*/ 22 h 1881"/>
                <a:gd name="T10" fmla="*/ 1360 w 1382"/>
                <a:gd name="T11" fmla="*/ 38 h 1881"/>
                <a:gd name="T12" fmla="*/ 1372 w 1382"/>
                <a:gd name="T13" fmla="*/ 57 h 1881"/>
                <a:gd name="T14" fmla="*/ 1379 w 1382"/>
                <a:gd name="T15" fmla="*/ 78 h 1881"/>
                <a:gd name="T16" fmla="*/ 1382 w 1382"/>
                <a:gd name="T17" fmla="*/ 102 h 1881"/>
                <a:gd name="T18" fmla="*/ 1379 w 1382"/>
                <a:gd name="T19" fmla="*/ 125 h 1881"/>
                <a:gd name="T20" fmla="*/ 1372 w 1382"/>
                <a:gd name="T21" fmla="*/ 146 h 1881"/>
                <a:gd name="T22" fmla="*/ 1360 w 1382"/>
                <a:gd name="T23" fmla="*/ 165 h 1881"/>
                <a:gd name="T24" fmla="*/ 1344 w 1382"/>
                <a:gd name="T25" fmla="*/ 180 h 1881"/>
                <a:gd name="T26" fmla="*/ 1325 w 1382"/>
                <a:gd name="T27" fmla="*/ 193 h 1881"/>
                <a:gd name="T28" fmla="*/ 1304 w 1382"/>
                <a:gd name="T29" fmla="*/ 200 h 1881"/>
                <a:gd name="T30" fmla="*/ 1281 w 1382"/>
                <a:gd name="T31" fmla="*/ 203 h 1881"/>
                <a:gd name="T32" fmla="*/ 792 w 1382"/>
                <a:gd name="T33" fmla="*/ 203 h 1881"/>
                <a:gd name="T34" fmla="*/ 792 w 1382"/>
                <a:gd name="T35" fmla="*/ 1780 h 1881"/>
                <a:gd name="T36" fmla="*/ 790 w 1382"/>
                <a:gd name="T37" fmla="*/ 1803 h 1881"/>
                <a:gd name="T38" fmla="*/ 782 w 1382"/>
                <a:gd name="T39" fmla="*/ 1825 h 1881"/>
                <a:gd name="T40" fmla="*/ 770 w 1382"/>
                <a:gd name="T41" fmla="*/ 1844 h 1881"/>
                <a:gd name="T42" fmla="*/ 755 w 1382"/>
                <a:gd name="T43" fmla="*/ 1859 h 1881"/>
                <a:gd name="T44" fmla="*/ 736 w 1382"/>
                <a:gd name="T45" fmla="*/ 1871 h 1881"/>
                <a:gd name="T46" fmla="*/ 714 w 1382"/>
                <a:gd name="T47" fmla="*/ 1879 h 1881"/>
                <a:gd name="T48" fmla="*/ 691 w 1382"/>
                <a:gd name="T49" fmla="*/ 1881 h 1881"/>
                <a:gd name="T50" fmla="*/ 668 w 1382"/>
                <a:gd name="T51" fmla="*/ 1879 h 1881"/>
                <a:gd name="T52" fmla="*/ 647 w 1382"/>
                <a:gd name="T53" fmla="*/ 1871 h 1881"/>
                <a:gd name="T54" fmla="*/ 628 w 1382"/>
                <a:gd name="T55" fmla="*/ 1859 h 1881"/>
                <a:gd name="T56" fmla="*/ 613 w 1382"/>
                <a:gd name="T57" fmla="*/ 1844 h 1881"/>
                <a:gd name="T58" fmla="*/ 600 w 1382"/>
                <a:gd name="T59" fmla="*/ 1825 h 1881"/>
                <a:gd name="T60" fmla="*/ 593 w 1382"/>
                <a:gd name="T61" fmla="*/ 1803 h 1881"/>
                <a:gd name="T62" fmla="*/ 590 w 1382"/>
                <a:gd name="T63" fmla="*/ 1780 h 1881"/>
                <a:gd name="T64" fmla="*/ 590 w 1382"/>
                <a:gd name="T65" fmla="*/ 203 h 1881"/>
                <a:gd name="T66" fmla="*/ 102 w 1382"/>
                <a:gd name="T67" fmla="*/ 203 h 1881"/>
                <a:gd name="T68" fmla="*/ 78 w 1382"/>
                <a:gd name="T69" fmla="*/ 200 h 1881"/>
                <a:gd name="T70" fmla="*/ 57 w 1382"/>
                <a:gd name="T71" fmla="*/ 193 h 1881"/>
                <a:gd name="T72" fmla="*/ 38 w 1382"/>
                <a:gd name="T73" fmla="*/ 180 h 1881"/>
                <a:gd name="T74" fmla="*/ 22 w 1382"/>
                <a:gd name="T75" fmla="*/ 165 h 1881"/>
                <a:gd name="T76" fmla="*/ 11 w 1382"/>
                <a:gd name="T77" fmla="*/ 146 h 1881"/>
                <a:gd name="T78" fmla="*/ 3 w 1382"/>
                <a:gd name="T79" fmla="*/ 125 h 1881"/>
                <a:gd name="T80" fmla="*/ 0 w 1382"/>
                <a:gd name="T81" fmla="*/ 102 h 1881"/>
                <a:gd name="T82" fmla="*/ 3 w 1382"/>
                <a:gd name="T83" fmla="*/ 78 h 1881"/>
                <a:gd name="T84" fmla="*/ 11 w 1382"/>
                <a:gd name="T85" fmla="*/ 57 h 1881"/>
                <a:gd name="T86" fmla="*/ 22 w 1382"/>
                <a:gd name="T87" fmla="*/ 38 h 1881"/>
                <a:gd name="T88" fmla="*/ 38 w 1382"/>
                <a:gd name="T89" fmla="*/ 22 h 1881"/>
                <a:gd name="T90" fmla="*/ 57 w 1382"/>
                <a:gd name="T91" fmla="*/ 11 h 1881"/>
                <a:gd name="T92" fmla="*/ 78 w 1382"/>
                <a:gd name="T93" fmla="*/ 3 h 1881"/>
                <a:gd name="T94" fmla="*/ 102 w 1382"/>
                <a:gd name="T95" fmla="*/ 0 h 18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82" h="1881">
                  <a:moveTo>
                    <a:pt x="102" y="0"/>
                  </a:moveTo>
                  <a:lnTo>
                    <a:pt x="1281" y="0"/>
                  </a:lnTo>
                  <a:lnTo>
                    <a:pt x="1304" y="3"/>
                  </a:lnTo>
                  <a:lnTo>
                    <a:pt x="1325" y="11"/>
                  </a:lnTo>
                  <a:lnTo>
                    <a:pt x="1344" y="22"/>
                  </a:lnTo>
                  <a:lnTo>
                    <a:pt x="1360" y="38"/>
                  </a:lnTo>
                  <a:lnTo>
                    <a:pt x="1372" y="57"/>
                  </a:lnTo>
                  <a:lnTo>
                    <a:pt x="1379" y="78"/>
                  </a:lnTo>
                  <a:lnTo>
                    <a:pt x="1382" y="102"/>
                  </a:lnTo>
                  <a:lnTo>
                    <a:pt x="1379" y="125"/>
                  </a:lnTo>
                  <a:lnTo>
                    <a:pt x="1372" y="146"/>
                  </a:lnTo>
                  <a:lnTo>
                    <a:pt x="1360" y="165"/>
                  </a:lnTo>
                  <a:lnTo>
                    <a:pt x="1344" y="180"/>
                  </a:lnTo>
                  <a:lnTo>
                    <a:pt x="1325" y="193"/>
                  </a:lnTo>
                  <a:lnTo>
                    <a:pt x="1304" y="200"/>
                  </a:lnTo>
                  <a:lnTo>
                    <a:pt x="1281" y="203"/>
                  </a:lnTo>
                  <a:lnTo>
                    <a:pt x="792" y="203"/>
                  </a:lnTo>
                  <a:lnTo>
                    <a:pt x="792" y="1780"/>
                  </a:lnTo>
                  <a:lnTo>
                    <a:pt x="790" y="1803"/>
                  </a:lnTo>
                  <a:lnTo>
                    <a:pt x="782" y="1825"/>
                  </a:lnTo>
                  <a:lnTo>
                    <a:pt x="770" y="1844"/>
                  </a:lnTo>
                  <a:lnTo>
                    <a:pt x="755" y="1859"/>
                  </a:lnTo>
                  <a:lnTo>
                    <a:pt x="736" y="1871"/>
                  </a:lnTo>
                  <a:lnTo>
                    <a:pt x="714" y="1879"/>
                  </a:lnTo>
                  <a:lnTo>
                    <a:pt x="691" y="1881"/>
                  </a:lnTo>
                  <a:lnTo>
                    <a:pt x="668" y="1879"/>
                  </a:lnTo>
                  <a:lnTo>
                    <a:pt x="647" y="1871"/>
                  </a:lnTo>
                  <a:lnTo>
                    <a:pt x="628" y="1859"/>
                  </a:lnTo>
                  <a:lnTo>
                    <a:pt x="613" y="1844"/>
                  </a:lnTo>
                  <a:lnTo>
                    <a:pt x="600" y="1825"/>
                  </a:lnTo>
                  <a:lnTo>
                    <a:pt x="593" y="1803"/>
                  </a:lnTo>
                  <a:lnTo>
                    <a:pt x="590" y="1780"/>
                  </a:lnTo>
                  <a:lnTo>
                    <a:pt x="590" y="203"/>
                  </a:lnTo>
                  <a:lnTo>
                    <a:pt x="102" y="203"/>
                  </a:lnTo>
                  <a:lnTo>
                    <a:pt x="78" y="200"/>
                  </a:lnTo>
                  <a:lnTo>
                    <a:pt x="57" y="193"/>
                  </a:lnTo>
                  <a:lnTo>
                    <a:pt x="38" y="180"/>
                  </a:lnTo>
                  <a:lnTo>
                    <a:pt x="22" y="165"/>
                  </a:lnTo>
                  <a:lnTo>
                    <a:pt x="11" y="146"/>
                  </a:lnTo>
                  <a:lnTo>
                    <a:pt x="3" y="125"/>
                  </a:lnTo>
                  <a:lnTo>
                    <a:pt x="0" y="102"/>
                  </a:lnTo>
                  <a:lnTo>
                    <a:pt x="3" y="78"/>
                  </a:lnTo>
                  <a:lnTo>
                    <a:pt x="11" y="57"/>
                  </a:lnTo>
                  <a:lnTo>
                    <a:pt x="22" y="38"/>
                  </a:lnTo>
                  <a:lnTo>
                    <a:pt x="38" y="22"/>
                  </a:lnTo>
                  <a:lnTo>
                    <a:pt x="57" y="11"/>
                  </a:lnTo>
                  <a:lnTo>
                    <a:pt x="78" y="3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05" name="Group 604"/>
          <p:cNvGrpSpPr/>
          <p:nvPr/>
        </p:nvGrpSpPr>
        <p:grpSpPr>
          <a:xfrm>
            <a:off x="9318577" y="4817211"/>
            <a:ext cx="324595" cy="324596"/>
            <a:chOff x="8253413" y="2093913"/>
            <a:chExt cx="492124" cy="4921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99" name="Freeform 224"/>
            <p:cNvSpPr>
              <a:spLocks/>
            </p:cNvSpPr>
            <p:nvPr/>
          </p:nvSpPr>
          <p:spPr bwMode="auto">
            <a:xfrm>
              <a:off x="8440738" y="2093913"/>
              <a:ext cx="117475" cy="117475"/>
            </a:xfrm>
            <a:custGeom>
              <a:avLst/>
              <a:gdLst>
                <a:gd name="T0" fmla="*/ 406 w 813"/>
                <a:gd name="T1" fmla="*/ 0 h 816"/>
                <a:gd name="T2" fmla="*/ 457 w 813"/>
                <a:gd name="T3" fmla="*/ 3 h 816"/>
                <a:gd name="T4" fmla="*/ 507 w 813"/>
                <a:gd name="T5" fmla="*/ 13 h 816"/>
                <a:gd name="T6" fmla="*/ 554 w 813"/>
                <a:gd name="T7" fmla="*/ 28 h 816"/>
                <a:gd name="T8" fmla="*/ 597 w 813"/>
                <a:gd name="T9" fmla="*/ 48 h 816"/>
                <a:gd name="T10" fmla="*/ 639 w 813"/>
                <a:gd name="T11" fmla="*/ 73 h 816"/>
                <a:gd name="T12" fmla="*/ 676 w 813"/>
                <a:gd name="T13" fmla="*/ 103 h 816"/>
                <a:gd name="T14" fmla="*/ 710 w 813"/>
                <a:gd name="T15" fmla="*/ 138 h 816"/>
                <a:gd name="T16" fmla="*/ 740 w 813"/>
                <a:gd name="T17" fmla="*/ 175 h 816"/>
                <a:gd name="T18" fmla="*/ 765 w 813"/>
                <a:gd name="T19" fmla="*/ 217 h 816"/>
                <a:gd name="T20" fmla="*/ 786 w 813"/>
                <a:gd name="T21" fmla="*/ 261 h 816"/>
                <a:gd name="T22" fmla="*/ 800 w 813"/>
                <a:gd name="T23" fmla="*/ 308 h 816"/>
                <a:gd name="T24" fmla="*/ 810 w 813"/>
                <a:gd name="T25" fmla="*/ 357 h 816"/>
                <a:gd name="T26" fmla="*/ 813 w 813"/>
                <a:gd name="T27" fmla="*/ 408 h 816"/>
                <a:gd name="T28" fmla="*/ 810 w 813"/>
                <a:gd name="T29" fmla="*/ 459 h 816"/>
                <a:gd name="T30" fmla="*/ 800 w 813"/>
                <a:gd name="T31" fmla="*/ 509 h 816"/>
                <a:gd name="T32" fmla="*/ 786 w 813"/>
                <a:gd name="T33" fmla="*/ 556 h 816"/>
                <a:gd name="T34" fmla="*/ 765 w 813"/>
                <a:gd name="T35" fmla="*/ 599 h 816"/>
                <a:gd name="T36" fmla="*/ 740 w 813"/>
                <a:gd name="T37" fmla="*/ 641 h 816"/>
                <a:gd name="T38" fmla="*/ 710 w 813"/>
                <a:gd name="T39" fmla="*/ 678 h 816"/>
                <a:gd name="T40" fmla="*/ 676 w 813"/>
                <a:gd name="T41" fmla="*/ 713 h 816"/>
                <a:gd name="T42" fmla="*/ 639 w 813"/>
                <a:gd name="T43" fmla="*/ 743 h 816"/>
                <a:gd name="T44" fmla="*/ 597 w 813"/>
                <a:gd name="T45" fmla="*/ 768 h 816"/>
                <a:gd name="T46" fmla="*/ 554 w 813"/>
                <a:gd name="T47" fmla="*/ 789 h 816"/>
                <a:gd name="T48" fmla="*/ 507 w 813"/>
                <a:gd name="T49" fmla="*/ 803 h 816"/>
                <a:gd name="T50" fmla="*/ 457 w 813"/>
                <a:gd name="T51" fmla="*/ 813 h 816"/>
                <a:gd name="T52" fmla="*/ 406 w 813"/>
                <a:gd name="T53" fmla="*/ 816 h 816"/>
                <a:gd name="T54" fmla="*/ 356 w 813"/>
                <a:gd name="T55" fmla="*/ 813 h 816"/>
                <a:gd name="T56" fmla="*/ 307 w 813"/>
                <a:gd name="T57" fmla="*/ 803 h 816"/>
                <a:gd name="T58" fmla="*/ 260 w 813"/>
                <a:gd name="T59" fmla="*/ 789 h 816"/>
                <a:gd name="T60" fmla="*/ 216 w 813"/>
                <a:gd name="T61" fmla="*/ 768 h 816"/>
                <a:gd name="T62" fmla="*/ 174 w 813"/>
                <a:gd name="T63" fmla="*/ 743 h 816"/>
                <a:gd name="T64" fmla="*/ 137 w 813"/>
                <a:gd name="T65" fmla="*/ 713 h 816"/>
                <a:gd name="T66" fmla="*/ 103 w 813"/>
                <a:gd name="T67" fmla="*/ 678 h 816"/>
                <a:gd name="T68" fmla="*/ 73 w 813"/>
                <a:gd name="T69" fmla="*/ 641 h 816"/>
                <a:gd name="T70" fmla="*/ 48 w 813"/>
                <a:gd name="T71" fmla="*/ 599 h 816"/>
                <a:gd name="T72" fmla="*/ 28 w 813"/>
                <a:gd name="T73" fmla="*/ 556 h 816"/>
                <a:gd name="T74" fmla="*/ 12 w 813"/>
                <a:gd name="T75" fmla="*/ 509 h 816"/>
                <a:gd name="T76" fmla="*/ 3 w 813"/>
                <a:gd name="T77" fmla="*/ 459 h 816"/>
                <a:gd name="T78" fmla="*/ 0 w 813"/>
                <a:gd name="T79" fmla="*/ 408 h 816"/>
                <a:gd name="T80" fmla="*/ 3 w 813"/>
                <a:gd name="T81" fmla="*/ 357 h 816"/>
                <a:gd name="T82" fmla="*/ 12 w 813"/>
                <a:gd name="T83" fmla="*/ 308 h 816"/>
                <a:gd name="T84" fmla="*/ 28 w 813"/>
                <a:gd name="T85" fmla="*/ 261 h 816"/>
                <a:gd name="T86" fmla="*/ 48 w 813"/>
                <a:gd name="T87" fmla="*/ 217 h 816"/>
                <a:gd name="T88" fmla="*/ 73 w 813"/>
                <a:gd name="T89" fmla="*/ 175 h 816"/>
                <a:gd name="T90" fmla="*/ 103 w 813"/>
                <a:gd name="T91" fmla="*/ 138 h 816"/>
                <a:gd name="T92" fmla="*/ 137 w 813"/>
                <a:gd name="T93" fmla="*/ 103 h 816"/>
                <a:gd name="T94" fmla="*/ 174 w 813"/>
                <a:gd name="T95" fmla="*/ 73 h 816"/>
                <a:gd name="T96" fmla="*/ 216 w 813"/>
                <a:gd name="T97" fmla="*/ 48 h 816"/>
                <a:gd name="T98" fmla="*/ 260 w 813"/>
                <a:gd name="T99" fmla="*/ 28 h 816"/>
                <a:gd name="T100" fmla="*/ 307 w 813"/>
                <a:gd name="T101" fmla="*/ 13 h 816"/>
                <a:gd name="T102" fmla="*/ 356 w 813"/>
                <a:gd name="T103" fmla="*/ 3 h 816"/>
                <a:gd name="T104" fmla="*/ 406 w 813"/>
                <a:gd name="T105" fmla="*/ 0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13" h="816">
                  <a:moveTo>
                    <a:pt x="406" y="0"/>
                  </a:moveTo>
                  <a:lnTo>
                    <a:pt x="457" y="3"/>
                  </a:lnTo>
                  <a:lnTo>
                    <a:pt x="507" y="13"/>
                  </a:lnTo>
                  <a:lnTo>
                    <a:pt x="554" y="28"/>
                  </a:lnTo>
                  <a:lnTo>
                    <a:pt x="597" y="48"/>
                  </a:lnTo>
                  <a:lnTo>
                    <a:pt x="639" y="73"/>
                  </a:lnTo>
                  <a:lnTo>
                    <a:pt x="676" y="103"/>
                  </a:lnTo>
                  <a:lnTo>
                    <a:pt x="710" y="138"/>
                  </a:lnTo>
                  <a:lnTo>
                    <a:pt x="740" y="175"/>
                  </a:lnTo>
                  <a:lnTo>
                    <a:pt x="765" y="217"/>
                  </a:lnTo>
                  <a:lnTo>
                    <a:pt x="786" y="261"/>
                  </a:lnTo>
                  <a:lnTo>
                    <a:pt x="800" y="308"/>
                  </a:lnTo>
                  <a:lnTo>
                    <a:pt x="810" y="357"/>
                  </a:lnTo>
                  <a:lnTo>
                    <a:pt x="813" y="408"/>
                  </a:lnTo>
                  <a:lnTo>
                    <a:pt x="810" y="459"/>
                  </a:lnTo>
                  <a:lnTo>
                    <a:pt x="800" y="509"/>
                  </a:lnTo>
                  <a:lnTo>
                    <a:pt x="786" y="556"/>
                  </a:lnTo>
                  <a:lnTo>
                    <a:pt x="765" y="599"/>
                  </a:lnTo>
                  <a:lnTo>
                    <a:pt x="740" y="641"/>
                  </a:lnTo>
                  <a:lnTo>
                    <a:pt x="710" y="678"/>
                  </a:lnTo>
                  <a:lnTo>
                    <a:pt x="676" y="713"/>
                  </a:lnTo>
                  <a:lnTo>
                    <a:pt x="639" y="743"/>
                  </a:lnTo>
                  <a:lnTo>
                    <a:pt x="597" y="768"/>
                  </a:lnTo>
                  <a:lnTo>
                    <a:pt x="554" y="789"/>
                  </a:lnTo>
                  <a:lnTo>
                    <a:pt x="507" y="803"/>
                  </a:lnTo>
                  <a:lnTo>
                    <a:pt x="457" y="813"/>
                  </a:lnTo>
                  <a:lnTo>
                    <a:pt x="406" y="816"/>
                  </a:lnTo>
                  <a:lnTo>
                    <a:pt x="356" y="813"/>
                  </a:lnTo>
                  <a:lnTo>
                    <a:pt x="307" y="803"/>
                  </a:lnTo>
                  <a:lnTo>
                    <a:pt x="260" y="789"/>
                  </a:lnTo>
                  <a:lnTo>
                    <a:pt x="216" y="768"/>
                  </a:lnTo>
                  <a:lnTo>
                    <a:pt x="174" y="743"/>
                  </a:lnTo>
                  <a:lnTo>
                    <a:pt x="137" y="713"/>
                  </a:lnTo>
                  <a:lnTo>
                    <a:pt x="103" y="678"/>
                  </a:lnTo>
                  <a:lnTo>
                    <a:pt x="73" y="641"/>
                  </a:lnTo>
                  <a:lnTo>
                    <a:pt x="48" y="599"/>
                  </a:lnTo>
                  <a:lnTo>
                    <a:pt x="28" y="556"/>
                  </a:lnTo>
                  <a:lnTo>
                    <a:pt x="12" y="509"/>
                  </a:lnTo>
                  <a:lnTo>
                    <a:pt x="3" y="459"/>
                  </a:lnTo>
                  <a:lnTo>
                    <a:pt x="0" y="408"/>
                  </a:lnTo>
                  <a:lnTo>
                    <a:pt x="3" y="357"/>
                  </a:lnTo>
                  <a:lnTo>
                    <a:pt x="12" y="308"/>
                  </a:lnTo>
                  <a:lnTo>
                    <a:pt x="28" y="261"/>
                  </a:lnTo>
                  <a:lnTo>
                    <a:pt x="48" y="217"/>
                  </a:lnTo>
                  <a:lnTo>
                    <a:pt x="73" y="175"/>
                  </a:lnTo>
                  <a:lnTo>
                    <a:pt x="103" y="138"/>
                  </a:lnTo>
                  <a:lnTo>
                    <a:pt x="137" y="103"/>
                  </a:lnTo>
                  <a:lnTo>
                    <a:pt x="174" y="73"/>
                  </a:lnTo>
                  <a:lnTo>
                    <a:pt x="216" y="48"/>
                  </a:lnTo>
                  <a:lnTo>
                    <a:pt x="260" y="28"/>
                  </a:lnTo>
                  <a:lnTo>
                    <a:pt x="307" y="13"/>
                  </a:lnTo>
                  <a:lnTo>
                    <a:pt x="356" y="3"/>
                  </a:lnTo>
                  <a:lnTo>
                    <a:pt x="4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5" name="Freeform 225"/>
            <p:cNvSpPr>
              <a:spLocks/>
            </p:cNvSpPr>
            <p:nvPr/>
          </p:nvSpPr>
          <p:spPr bwMode="auto">
            <a:xfrm>
              <a:off x="8485188" y="2227263"/>
              <a:ext cx="28575" cy="73025"/>
            </a:xfrm>
            <a:custGeom>
              <a:avLst/>
              <a:gdLst>
                <a:gd name="T0" fmla="*/ 48 w 195"/>
                <a:gd name="T1" fmla="*/ 0 h 501"/>
                <a:gd name="T2" fmla="*/ 147 w 195"/>
                <a:gd name="T3" fmla="*/ 0 h 501"/>
                <a:gd name="T4" fmla="*/ 161 w 195"/>
                <a:gd name="T5" fmla="*/ 1 h 501"/>
                <a:gd name="T6" fmla="*/ 173 w 195"/>
                <a:gd name="T7" fmla="*/ 6 h 501"/>
                <a:gd name="T8" fmla="*/ 183 w 195"/>
                <a:gd name="T9" fmla="*/ 15 h 501"/>
                <a:gd name="T10" fmla="*/ 192 w 195"/>
                <a:gd name="T11" fmla="*/ 27 h 501"/>
                <a:gd name="T12" fmla="*/ 195 w 195"/>
                <a:gd name="T13" fmla="*/ 42 h 501"/>
                <a:gd name="T14" fmla="*/ 195 w 195"/>
                <a:gd name="T15" fmla="*/ 56 h 501"/>
                <a:gd name="T16" fmla="*/ 190 w 195"/>
                <a:gd name="T17" fmla="*/ 70 h 501"/>
                <a:gd name="T18" fmla="*/ 136 w 195"/>
                <a:gd name="T19" fmla="*/ 150 h 501"/>
                <a:gd name="T20" fmla="*/ 161 w 195"/>
                <a:gd name="T21" fmla="*/ 361 h 501"/>
                <a:gd name="T22" fmla="*/ 112 w 195"/>
                <a:gd name="T23" fmla="*/ 492 h 501"/>
                <a:gd name="T24" fmla="*/ 108 w 195"/>
                <a:gd name="T25" fmla="*/ 498 h 501"/>
                <a:gd name="T26" fmla="*/ 102 w 195"/>
                <a:gd name="T27" fmla="*/ 501 h 501"/>
                <a:gd name="T28" fmla="*/ 94 w 195"/>
                <a:gd name="T29" fmla="*/ 501 h 501"/>
                <a:gd name="T30" fmla="*/ 88 w 195"/>
                <a:gd name="T31" fmla="*/ 498 h 501"/>
                <a:gd name="T32" fmla="*/ 84 w 195"/>
                <a:gd name="T33" fmla="*/ 492 h 501"/>
                <a:gd name="T34" fmla="*/ 34 w 195"/>
                <a:gd name="T35" fmla="*/ 361 h 501"/>
                <a:gd name="T36" fmla="*/ 59 w 195"/>
                <a:gd name="T37" fmla="*/ 150 h 501"/>
                <a:gd name="T38" fmla="*/ 6 w 195"/>
                <a:gd name="T39" fmla="*/ 70 h 501"/>
                <a:gd name="T40" fmla="*/ 1 w 195"/>
                <a:gd name="T41" fmla="*/ 56 h 501"/>
                <a:gd name="T42" fmla="*/ 0 w 195"/>
                <a:gd name="T43" fmla="*/ 42 h 501"/>
                <a:gd name="T44" fmla="*/ 4 w 195"/>
                <a:gd name="T45" fmla="*/ 27 h 501"/>
                <a:gd name="T46" fmla="*/ 12 w 195"/>
                <a:gd name="T47" fmla="*/ 15 h 501"/>
                <a:gd name="T48" fmla="*/ 23 w 195"/>
                <a:gd name="T49" fmla="*/ 6 h 501"/>
                <a:gd name="T50" fmla="*/ 34 w 195"/>
                <a:gd name="T51" fmla="*/ 1 h 501"/>
                <a:gd name="T52" fmla="*/ 48 w 195"/>
                <a:gd name="T53" fmla="*/ 0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5" h="501">
                  <a:moveTo>
                    <a:pt x="48" y="0"/>
                  </a:moveTo>
                  <a:lnTo>
                    <a:pt x="147" y="0"/>
                  </a:lnTo>
                  <a:lnTo>
                    <a:pt x="161" y="1"/>
                  </a:lnTo>
                  <a:lnTo>
                    <a:pt x="173" y="6"/>
                  </a:lnTo>
                  <a:lnTo>
                    <a:pt x="183" y="15"/>
                  </a:lnTo>
                  <a:lnTo>
                    <a:pt x="192" y="27"/>
                  </a:lnTo>
                  <a:lnTo>
                    <a:pt x="195" y="42"/>
                  </a:lnTo>
                  <a:lnTo>
                    <a:pt x="195" y="56"/>
                  </a:lnTo>
                  <a:lnTo>
                    <a:pt x="190" y="70"/>
                  </a:lnTo>
                  <a:lnTo>
                    <a:pt x="136" y="150"/>
                  </a:lnTo>
                  <a:lnTo>
                    <a:pt x="161" y="361"/>
                  </a:lnTo>
                  <a:lnTo>
                    <a:pt x="112" y="492"/>
                  </a:lnTo>
                  <a:lnTo>
                    <a:pt x="108" y="498"/>
                  </a:lnTo>
                  <a:lnTo>
                    <a:pt x="102" y="501"/>
                  </a:lnTo>
                  <a:lnTo>
                    <a:pt x="94" y="501"/>
                  </a:lnTo>
                  <a:lnTo>
                    <a:pt x="88" y="498"/>
                  </a:lnTo>
                  <a:lnTo>
                    <a:pt x="84" y="492"/>
                  </a:lnTo>
                  <a:lnTo>
                    <a:pt x="34" y="361"/>
                  </a:lnTo>
                  <a:lnTo>
                    <a:pt x="59" y="150"/>
                  </a:lnTo>
                  <a:lnTo>
                    <a:pt x="6" y="70"/>
                  </a:lnTo>
                  <a:lnTo>
                    <a:pt x="1" y="56"/>
                  </a:lnTo>
                  <a:lnTo>
                    <a:pt x="0" y="42"/>
                  </a:lnTo>
                  <a:lnTo>
                    <a:pt x="4" y="27"/>
                  </a:lnTo>
                  <a:lnTo>
                    <a:pt x="12" y="15"/>
                  </a:lnTo>
                  <a:lnTo>
                    <a:pt x="23" y="6"/>
                  </a:lnTo>
                  <a:lnTo>
                    <a:pt x="34" y="1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6" name="Freeform 226"/>
            <p:cNvSpPr>
              <a:spLocks/>
            </p:cNvSpPr>
            <p:nvPr/>
          </p:nvSpPr>
          <p:spPr bwMode="auto">
            <a:xfrm>
              <a:off x="8401050" y="2228850"/>
              <a:ext cx="196850" cy="136525"/>
            </a:xfrm>
            <a:custGeom>
              <a:avLst/>
              <a:gdLst>
                <a:gd name="T0" fmla="*/ 371 w 1368"/>
                <a:gd name="T1" fmla="*/ 0 h 956"/>
                <a:gd name="T2" fmla="*/ 384 w 1368"/>
                <a:gd name="T3" fmla="*/ 2 h 956"/>
                <a:gd name="T4" fmla="*/ 395 w 1368"/>
                <a:gd name="T5" fmla="*/ 7 h 956"/>
                <a:gd name="T6" fmla="*/ 403 w 1368"/>
                <a:gd name="T7" fmla="*/ 17 h 956"/>
                <a:gd name="T8" fmla="*/ 410 w 1368"/>
                <a:gd name="T9" fmla="*/ 27 h 956"/>
                <a:gd name="T10" fmla="*/ 683 w 1368"/>
                <a:gd name="T11" fmla="*/ 781 h 956"/>
                <a:gd name="T12" fmla="*/ 957 w 1368"/>
                <a:gd name="T13" fmla="*/ 27 h 956"/>
                <a:gd name="T14" fmla="*/ 963 w 1368"/>
                <a:gd name="T15" fmla="*/ 17 h 956"/>
                <a:gd name="T16" fmla="*/ 973 w 1368"/>
                <a:gd name="T17" fmla="*/ 9 h 956"/>
                <a:gd name="T18" fmla="*/ 983 w 1368"/>
                <a:gd name="T19" fmla="*/ 2 h 956"/>
                <a:gd name="T20" fmla="*/ 995 w 1368"/>
                <a:gd name="T21" fmla="*/ 0 h 956"/>
                <a:gd name="T22" fmla="*/ 1008 w 1368"/>
                <a:gd name="T23" fmla="*/ 2 h 956"/>
                <a:gd name="T24" fmla="*/ 1122 w 1368"/>
                <a:gd name="T25" fmla="*/ 38 h 956"/>
                <a:gd name="T26" fmla="*/ 1164 w 1368"/>
                <a:gd name="T27" fmla="*/ 55 h 956"/>
                <a:gd name="T28" fmla="*/ 1204 w 1368"/>
                <a:gd name="T29" fmla="*/ 77 h 956"/>
                <a:gd name="T30" fmla="*/ 1240 w 1368"/>
                <a:gd name="T31" fmla="*/ 103 h 956"/>
                <a:gd name="T32" fmla="*/ 1272 w 1368"/>
                <a:gd name="T33" fmla="*/ 133 h 956"/>
                <a:gd name="T34" fmla="*/ 1300 w 1368"/>
                <a:gd name="T35" fmla="*/ 168 h 956"/>
                <a:gd name="T36" fmla="*/ 1323 w 1368"/>
                <a:gd name="T37" fmla="*/ 204 h 956"/>
                <a:gd name="T38" fmla="*/ 1342 w 1368"/>
                <a:gd name="T39" fmla="*/ 244 h 956"/>
                <a:gd name="T40" fmla="*/ 1356 w 1368"/>
                <a:gd name="T41" fmla="*/ 285 h 956"/>
                <a:gd name="T42" fmla="*/ 1364 w 1368"/>
                <a:gd name="T43" fmla="*/ 329 h 956"/>
                <a:gd name="T44" fmla="*/ 1368 w 1368"/>
                <a:gd name="T45" fmla="*/ 375 h 956"/>
                <a:gd name="T46" fmla="*/ 1368 w 1368"/>
                <a:gd name="T47" fmla="*/ 898 h 956"/>
                <a:gd name="T48" fmla="*/ 1364 w 1368"/>
                <a:gd name="T49" fmla="*/ 916 h 956"/>
                <a:gd name="T50" fmla="*/ 1356 w 1368"/>
                <a:gd name="T51" fmla="*/ 932 h 956"/>
                <a:gd name="T52" fmla="*/ 1344 w 1368"/>
                <a:gd name="T53" fmla="*/ 945 h 956"/>
                <a:gd name="T54" fmla="*/ 1328 w 1368"/>
                <a:gd name="T55" fmla="*/ 953 h 956"/>
                <a:gd name="T56" fmla="*/ 1310 w 1368"/>
                <a:gd name="T57" fmla="*/ 956 h 956"/>
                <a:gd name="T58" fmla="*/ 57 w 1368"/>
                <a:gd name="T59" fmla="*/ 956 h 956"/>
                <a:gd name="T60" fmla="*/ 40 w 1368"/>
                <a:gd name="T61" fmla="*/ 953 h 956"/>
                <a:gd name="T62" fmla="*/ 23 w 1368"/>
                <a:gd name="T63" fmla="*/ 945 h 956"/>
                <a:gd name="T64" fmla="*/ 11 w 1368"/>
                <a:gd name="T65" fmla="*/ 932 h 956"/>
                <a:gd name="T66" fmla="*/ 2 w 1368"/>
                <a:gd name="T67" fmla="*/ 916 h 956"/>
                <a:gd name="T68" fmla="*/ 0 w 1368"/>
                <a:gd name="T69" fmla="*/ 898 h 956"/>
                <a:gd name="T70" fmla="*/ 0 w 1368"/>
                <a:gd name="T71" fmla="*/ 375 h 956"/>
                <a:gd name="T72" fmla="*/ 2 w 1368"/>
                <a:gd name="T73" fmla="*/ 329 h 956"/>
                <a:gd name="T74" fmla="*/ 12 w 1368"/>
                <a:gd name="T75" fmla="*/ 285 h 956"/>
                <a:gd name="T76" fmla="*/ 25 w 1368"/>
                <a:gd name="T77" fmla="*/ 244 h 956"/>
                <a:gd name="T78" fmla="*/ 44 w 1368"/>
                <a:gd name="T79" fmla="*/ 204 h 956"/>
                <a:gd name="T80" fmla="*/ 68 w 1368"/>
                <a:gd name="T81" fmla="*/ 168 h 956"/>
                <a:gd name="T82" fmla="*/ 96 w 1368"/>
                <a:gd name="T83" fmla="*/ 133 h 956"/>
                <a:gd name="T84" fmla="*/ 128 w 1368"/>
                <a:gd name="T85" fmla="*/ 103 h 956"/>
                <a:gd name="T86" fmla="*/ 164 w 1368"/>
                <a:gd name="T87" fmla="*/ 77 h 956"/>
                <a:gd name="T88" fmla="*/ 203 w 1368"/>
                <a:gd name="T89" fmla="*/ 54 h 956"/>
                <a:gd name="T90" fmla="*/ 246 w 1368"/>
                <a:gd name="T91" fmla="*/ 38 h 956"/>
                <a:gd name="T92" fmla="*/ 359 w 1368"/>
                <a:gd name="T93" fmla="*/ 2 h 956"/>
                <a:gd name="T94" fmla="*/ 365 w 1368"/>
                <a:gd name="T95" fmla="*/ 1 h 956"/>
                <a:gd name="T96" fmla="*/ 371 w 1368"/>
                <a:gd name="T97" fmla="*/ 0 h 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68" h="956">
                  <a:moveTo>
                    <a:pt x="371" y="0"/>
                  </a:moveTo>
                  <a:lnTo>
                    <a:pt x="384" y="2"/>
                  </a:lnTo>
                  <a:lnTo>
                    <a:pt x="395" y="7"/>
                  </a:lnTo>
                  <a:lnTo>
                    <a:pt x="403" y="17"/>
                  </a:lnTo>
                  <a:lnTo>
                    <a:pt x="410" y="27"/>
                  </a:lnTo>
                  <a:lnTo>
                    <a:pt x="683" y="781"/>
                  </a:lnTo>
                  <a:lnTo>
                    <a:pt x="957" y="27"/>
                  </a:lnTo>
                  <a:lnTo>
                    <a:pt x="963" y="17"/>
                  </a:lnTo>
                  <a:lnTo>
                    <a:pt x="973" y="9"/>
                  </a:lnTo>
                  <a:lnTo>
                    <a:pt x="983" y="2"/>
                  </a:lnTo>
                  <a:lnTo>
                    <a:pt x="995" y="0"/>
                  </a:lnTo>
                  <a:lnTo>
                    <a:pt x="1008" y="2"/>
                  </a:lnTo>
                  <a:lnTo>
                    <a:pt x="1122" y="38"/>
                  </a:lnTo>
                  <a:lnTo>
                    <a:pt x="1164" y="55"/>
                  </a:lnTo>
                  <a:lnTo>
                    <a:pt x="1204" y="77"/>
                  </a:lnTo>
                  <a:lnTo>
                    <a:pt x="1240" y="103"/>
                  </a:lnTo>
                  <a:lnTo>
                    <a:pt x="1272" y="133"/>
                  </a:lnTo>
                  <a:lnTo>
                    <a:pt x="1300" y="168"/>
                  </a:lnTo>
                  <a:lnTo>
                    <a:pt x="1323" y="204"/>
                  </a:lnTo>
                  <a:lnTo>
                    <a:pt x="1342" y="244"/>
                  </a:lnTo>
                  <a:lnTo>
                    <a:pt x="1356" y="285"/>
                  </a:lnTo>
                  <a:lnTo>
                    <a:pt x="1364" y="329"/>
                  </a:lnTo>
                  <a:lnTo>
                    <a:pt x="1368" y="375"/>
                  </a:lnTo>
                  <a:lnTo>
                    <a:pt x="1368" y="898"/>
                  </a:lnTo>
                  <a:lnTo>
                    <a:pt x="1364" y="916"/>
                  </a:lnTo>
                  <a:lnTo>
                    <a:pt x="1356" y="932"/>
                  </a:lnTo>
                  <a:lnTo>
                    <a:pt x="1344" y="945"/>
                  </a:lnTo>
                  <a:lnTo>
                    <a:pt x="1328" y="953"/>
                  </a:lnTo>
                  <a:lnTo>
                    <a:pt x="1310" y="956"/>
                  </a:lnTo>
                  <a:lnTo>
                    <a:pt x="57" y="956"/>
                  </a:lnTo>
                  <a:lnTo>
                    <a:pt x="40" y="953"/>
                  </a:lnTo>
                  <a:lnTo>
                    <a:pt x="23" y="945"/>
                  </a:lnTo>
                  <a:lnTo>
                    <a:pt x="11" y="932"/>
                  </a:lnTo>
                  <a:lnTo>
                    <a:pt x="2" y="916"/>
                  </a:lnTo>
                  <a:lnTo>
                    <a:pt x="0" y="898"/>
                  </a:lnTo>
                  <a:lnTo>
                    <a:pt x="0" y="375"/>
                  </a:lnTo>
                  <a:lnTo>
                    <a:pt x="2" y="329"/>
                  </a:lnTo>
                  <a:lnTo>
                    <a:pt x="12" y="285"/>
                  </a:lnTo>
                  <a:lnTo>
                    <a:pt x="25" y="244"/>
                  </a:lnTo>
                  <a:lnTo>
                    <a:pt x="44" y="204"/>
                  </a:lnTo>
                  <a:lnTo>
                    <a:pt x="68" y="168"/>
                  </a:lnTo>
                  <a:lnTo>
                    <a:pt x="96" y="133"/>
                  </a:lnTo>
                  <a:lnTo>
                    <a:pt x="128" y="103"/>
                  </a:lnTo>
                  <a:lnTo>
                    <a:pt x="164" y="77"/>
                  </a:lnTo>
                  <a:lnTo>
                    <a:pt x="203" y="54"/>
                  </a:lnTo>
                  <a:lnTo>
                    <a:pt x="246" y="38"/>
                  </a:lnTo>
                  <a:lnTo>
                    <a:pt x="359" y="2"/>
                  </a:lnTo>
                  <a:lnTo>
                    <a:pt x="365" y="1"/>
                  </a:lnTo>
                  <a:lnTo>
                    <a:pt x="3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" name="Freeform 227"/>
            <p:cNvSpPr>
              <a:spLocks/>
            </p:cNvSpPr>
            <p:nvPr/>
          </p:nvSpPr>
          <p:spPr bwMode="auto">
            <a:xfrm>
              <a:off x="8253413" y="2124075"/>
              <a:ext cx="117475" cy="117475"/>
            </a:xfrm>
            <a:custGeom>
              <a:avLst/>
              <a:gdLst>
                <a:gd name="T0" fmla="*/ 406 w 813"/>
                <a:gd name="T1" fmla="*/ 0 h 816"/>
                <a:gd name="T2" fmla="*/ 457 w 813"/>
                <a:gd name="T3" fmla="*/ 3 h 816"/>
                <a:gd name="T4" fmla="*/ 506 w 813"/>
                <a:gd name="T5" fmla="*/ 13 h 816"/>
                <a:gd name="T6" fmla="*/ 554 w 813"/>
                <a:gd name="T7" fmla="*/ 27 h 816"/>
                <a:gd name="T8" fmla="*/ 597 w 813"/>
                <a:gd name="T9" fmla="*/ 48 h 816"/>
                <a:gd name="T10" fmla="*/ 639 w 813"/>
                <a:gd name="T11" fmla="*/ 73 h 816"/>
                <a:gd name="T12" fmla="*/ 676 w 813"/>
                <a:gd name="T13" fmla="*/ 103 h 816"/>
                <a:gd name="T14" fmla="*/ 710 w 813"/>
                <a:gd name="T15" fmla="*/ 137 h 816"/>
                <a:gd name="T16" fmla="*/ 740 w 813"/>
                <a:gd name="T17" fmla="*/ 175 h 816"/>
                <a:gd name="T18" fmla="*/ 765 w 813"/>
                <a:gd name="T19" fmla="*/ 216 h 816"/>
                <a:gd name="T20" fmla="*/ 786 w 813"/>
                <a:gd name="T21" fmla="*/ 260 h 816"/>
                <a:gd name="T22" fmla="*/ 800 w 813"/>
                <a:gd name="T23" fmla="*/ 307 h 816"/>
                <a:gd name="T24" fmla="*/ 810 w 813"/>
                <a:gd name="T25" fmla="*/ 356 h 816"/>
                <a:gd name="T26" fmla="*/ 813 w 813"/>
                <a:gd name="T27" fmla="*/ 408 h 816"/>
                <a:gd name="T28" fmla="*/ 810 w 813"/>
                <a:gd name="T29" fmla="*/ 459 h 816"/>
                <a:gd name="T30" fmla="*/ 800 w 813"/>
                <a:gd name="T31" fmla="*/ 508 h 816"/>
                <a:gd name="T32" fmla="*/ 786 w 813"/>
                <a:gd name="T33" fmla="*/ 555 h 816"/>
                <a:gd name="T34" fmla="*/ 765 w 813"/>
                <a:gd name="T35" fmla="*/ 599 h 816"/>
                <a:gd name="T36" fmla="*/ 740 w 813"/>
                <a:gd name="T37" fmla="*/ 640 h 816"/>
                <a:gd name="T38" fmla="*/ 710 w 813"/>
                <a:gd name="T39" fmla="*/ 678 h 816"/>
                <a:gd name="T40" fmla="*/ 676 w 813"/>
                <a:gd name="T41" fmla="*/ 713 h 816"/>
                <a:gd name="T42" fmla="*/ 639 w 813"/>
                <a:gd name="T43" fmla="*/ 742 h 816"/>
                <a:gd name="T44" fmla="*/ 597 w 813"/>
                <a:gd name="T45" fmla="*/ 768 h 816"/>
                <a:gd name="T46" fmla="*/ 554 w 813"/>
                <a:gd name="T47" fmla="*/ 788 h 816"/>
                <a:gd name="T48" fmla="*/ 506 w 813"/>
                <a:gd name="T49" fmla="*/ 803 h 816"/>
                <a:gd name="T50" fmla="*/ 457 w 813"/>
                <a:gd name="T51" fmla="*/ 813 h 816"/>
                <a:gd name="T52" fmla="*/ 406 w 813"/>
                <a:gd name="T53" fmla="*/ 816 h 816"/>
                <a:gd name="T54" fmla="*/ 356 w 813"/>
                <a:gd name="T55" fmla="*/ 813 h 816"/>
                <a:gd name="T56" fmla="*/ 307 w 813"/>
                <a:gd name="T57" fmla="*/ 803 h 816"/>
                <a:gd name="T58" fmla="*/ 260 w 813"/>
                <a:gd name="T59" fmla="*/ 788 h 816"/>
                <a:gd name="T60" fmla="*/ 216 w 813"/>
                <a:gd name="T61" fmla="*/ 768 h 816"/>
                <a:gd name="T62" fmla="*/ 174 w 813"/>
                <a:gd name="T63" fmla="*/ 742 h 816"/>
                <a:gd name="T64" fmla="*/ 137 w 813"/>
                <a:gd name="T65" fmla="*/ 713 h 816"/>
                <a:gd name="T66" fmla="*/ 103 w 813"/>
                <a:gd name="T67" fmla="*/ 678 h 816"/>
                <a:gd name="T68" fmla="*/ 73 w 813"/>
                <a:gd name="T69" fmla="*/ 640 h 816"/>
                <a:gd name="T70" fmla="*/ 48 w 813"/>
                <a:gd name="T71" fmla="*/ 599 h 816"/>
                <a:gd name="T72" fmla="*/ 27 w 813"/>
                <a:gd name="T73" fmla="*/ 555 h 816"/>
                <a:gd name="T74" fmla="*/ 12 w 813"/>
                <a:gd name="T75" fmla="*/ 508 h 816"/>
                <a:gd name="T76" fmla="*/ 3 w 813"/>
                <a:gd name="T77" fmla="*/ 459 h 816"/>
                <a:gd name="T78" fmla="*/ 0 w 813"/>
                <a:gd name="T79" fmla="*/ 408 h 816"/>
                <a:gd name="T80" fmla="*/ 3 w 813"/>
                <a:gd name="T81" fmla="*/ 356 h 816"/>
                <a:gd name="T82" fmla="*/ 12 w 813"/>
                <a:gd name="T83" fmla="*/ 307 h 816"/>
                <a:gd name="T84" fmla="*/ 27 w 813"/>
                <a:gd name="T85" fmla="*/ 260 h 816"/>
                <a:gd name="T86" fmla="*/ 48 w 813"/>
                <a:gd name="T87" fmla="*/ 216 h 816"/>
                <a:gd name="T88" fmla="*/ 73 w 813"/>
                <a:gd name="T89" fmla="*/ 175 h 816"/>
                <a:gd name="T90" fmla="*/ 103 w 813"/>
                <a:gd name="T91" fmla="*/ 137 h 816"/>
                <a:gd name="T92" fmla="*/ 137 w 813"/>
                <a:gd name="T93" fmla="*/ 103 h 816"/>
                <a:gd name="T94" fmla="*/ 174 w 813"/>
                <a:gd name="T95" fmla="*/ 73 h 816"/>
                <a:gd name="T96" fmla="*/ 216 w 813"/>
                <a:gd name="T97" fmla="*/ 48 h 816"/>
                <a:gd name="T98" fmla="*/ 260 w 813"/>
                <a:gd name="T99" fmla="*/ 27 h 816"/>
                <a:gd name="T100" fmla="*/ 307 w 813"/>
                <a:gd name="T101" fmla="*/ 13 h 816"/>
                <a:gd name="T102" fmla="*/ 356 w 813"/>
                <a:gd name="T103" fmla="*/ 3 h 816"/>
                <a:gd name="T104" fmla="*/ 406 w 813"/>
                <a:gd name="T105" fmla="*/ 0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13" h="816">
                  <a:moveTo>
                    <a:pt x="406" y="0"/>
                  </a:moveTo>
                  <a:lnTo>
                    <a:pt x="457" y="3"/>
                  </a:lnTo>
                  <a:lnTo>
                    <a:pt x="506" y="13"/>
                  </a:lnTo>
                  <a:lnTo>
                    <a:pt x="554" y="27"/>
                  </a:lnTo>
                  <a:lnTo>
                    <a:pt x="597" y="48"/>
                  </a:lnTo>
                  <a:lnTo>
                    <a:pt x="639" y="73"/>
                  </a:lnTo>
                  <a:lnTo>
                    <a:pt x="676" y="103"/>
                  </a:lnTo>
                  <a:lnTo>
                    <a:pt x="710" y="137"/>
                  </a:lnTo>
                  <a:lnTo>
                    <a:pt x="740" y="175"/>
                  </a:lnTo>
                  <a:lnTo>
                    <a:pt x="765" y="216"/>
                  </a:lnTo>
                  <a:lnTo>
                    <a:pt x="786" y="260"/>
                  </a:lnTo>
                  <a:lnTo>
                    <a:pt x="800" y="307"/>
                  </a:lnTo>
                  <a:lnTo>
                    <a:pt x="810" y="356"/>
                  </a:lnTo>
                  <a:lnTo>
                    <a:pt x="813" y="408"/>
                  </a:lnTo>
                  <a:lnTo>
                    <a:pt x="810" y="459"/>
                  </a:lnTo>
                  <a:lnTo>
                    <a:pt x="800" y="508"/>
                  </a:lnTo>
                  <a:lnTo>
                    <a:pt x="786" y="555"/>
                  </a:lnTo>
                  <a:lnTo>
                    <a:pt x="765" y="599"/>
                  </a:lnTo>
                  <a:lnTo>
                    <a:pt x="740" y="640"/>
                  </a:lnTo>
                  <a:lnTo>
                    <a:pt x="710" y="678"/>
                  </a:lnTo>
                  <a:lnTo>
                    <a:pt x="676" y="713"/>
                  </a:lnTo>
                  <a:lnTo>
                    <a:pt x="639" y="742"/>
                  </a:lnTo>
                  <a:lnTo>
                    <a:pt x="597" y="768"/>
                  </a:lnTo>
                  <a:lnTo>
                    <a:pt x="554" y="788"/>
                  </a:lnTo>
                  <a:lnTo>
                    <a:pt x="506" y="803"/>
                  </a:lnTo>
                  <a:lnTo>
                    <a:pt x="457" y="813"/>
                  </a:lnTo>
                  <a:lnTo>
                    <a:pt x="406" y="816"/>
                  </a:lnTo>
                  <a:lnTo>
                    <a:pt x="356" y="813"/>
                  </a:lnTo>
                  <a:lnTo>
                    <a:pt x="307" y="803"/>
                  </a:lnTo>
                  <a:lnTo>
                    <a:pt x="260" y="788"/>
                  </a:lnTo>
                  <a:lnTo>
                    <a:pt x="216" y="768"/>
                  </a:lnTo>
                  <a:lnTo>
                    <a:pt x="174" y="742"/>
                  </a:lnTo>
                  <a:lnTo>
                    <a:pt x="137" y="713"/>
                  </a:lnTo>
                  <a:lnTo>
                    <a:pt x="103" y="678"/>
                  </a:lnTo>
                  <a:lnTo>
                    <a:pt x="73" y="640"/>
                  </a:lnTo>
                  <a:lnTo>
                    <a:pt x="48" y="599"/>
                  </a:lnTo>
                  <a:lnTo>
                    <a:pt x="27" y="555"/>
                  </a:lnTo>
                  <a:lnTo>
                    <a:pt x="12" y="508"/>
                  </a:lnTo>
                  <a:lnTo>
                    <a:pt x="3" y="459"/>
                  </a:lnTo>
                  <a:lnTo>
                    <a:pt x="0" y="408"/>
                  </a:lnTo>
                  <a:lnTo>
                    <a:pt x="3" y="356"/>
                  </a:lnTo>
                  <a:lnTo>
                    <a:pt x="12" y="307"/>
                  </a:lnTo>
                  <a:lnTo>
                    <a:pt x="27" y="260"/>
                  </a:lnTo>
                  <a:lnTo>
                    <a:pt x="48" y="216"/>
                  </a:lnTo>
                  <a:lnTo>
                    <a:pt x="73" y="175"/>
                  </a:lnTo>
                  <a:lnTo>
                    <a:pt x="103" y="137"/>
                  </a:lnTo>
                  <a:lnTo>
                    <a:pt x="137" y="103"/>
                  </a:lnTo>
                  <a:lnTo>
                    <a:pt x="174" y="73"/>
                  </a:lnTo>
                  <a:lnTo>
                    <a:pt x="216" y="48"/>
                  </a:lnTo>
                  <a:lnTo>
                    <a:pt x="260" y="27"/>
                  </a:lnTo>
                  <a:lnTo>
                    <a:pt x="307" y="13"/>
                  </a:lnTo>
                  <a:lnTo>
                    <a:pt x="356" y="3"/>
                  </a:lnTo>
                  <a:lnTo>
                    <a:pt x="4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9" name="Freeform 228"/>
            <p:cNvSpPr>
              <a:spLocks/>
            </p:cNvSpPr>
            <p:nvPr/>
          </p:nvSpPr>
          <p:spPr bwMode="auto">
            <a:xfrm>
              <a:off x="8258175" y="2257425"/>
              <a:ext cx="196850" cy="328613"/>
            </a:xfrm>
            <a:custGeom>
              <a:avLst/>
              <a:gdLst>
                <a:gd name="T0" fmla="*/ 415 w 1362"/>
                <a:gd name="T1" fmla="*/ 2 h 2275"/>
                <a:gd name="T2" fmla="*/ 501 w 1362"/>
                <a:gd name="T3" fmla="*/ 24 h 2275"/>
                <a:gd name="T4" fmla="*/ 579 w 1362"/>
                <a:gd name="T5" fmla="*/ 65 h 2275"/>
                <a:gd name="T6" fmla="*/ 644 w 1362"/>
                <a:gd name="T7" fmla="*/ 124 h 2275"/>
                <a:gd name="T8" fmla="*/ 694 w 1362"/>
                <a:gd name="T9" fmla="*/ 195 h 2275"/>
                <a:gd name="T10" fmla="*/ 725 w 1362"/>
                <a:gd name="T11" fmla="*/ 278 h 2275"/>
                <a:gd name="T12" fmla="*/ 736 w 1362"/>
                <a:gd name="T13" fmla="*/ 369 h 2275"/>
                <a:gd name="T14" fmla="*/ 1060 w 1362"/>
                <a:gd name="T15" fmla="*/ 1010 h 2275"/>
                <a:gd name="T16" fmla="*/ 1147 w 1362"/>
                <a:gd name="T17" fmla="*/ 1023 h 2275"/>
                <a:gd name="T18" fmla="*/ 1225 w 1362"/>
                <a:gd name="T19" fmla="*/ 1059 h 2275"/>
                <a:gd name="T20" fmla="*/ 1288 w 1362"/>
                <a:gd name="T21" fmla="*/ 1114 h 2275"/>
                <a:gd name="T22" fmla="*/ 1334 w 1362"/>
                <a:gd name="T23" fmla="*/ 1184 h 2275"/>
                <a:gd name="T24" fmla="*/ 1358 w 1362"/>
                <a:gd name="T25" fmla="*/ 1268 h 2275"/>
                <a:gd name="T26" fmla="*/ 1362 w 1362"/>
                <a:gd name="T27" fmla="*/ 2176 h 2275"/>
                <a:gd name="T28" fmla="*/ 1351 w 1362"/>
                <a:gd name="T29" fmla="*/ 2219 h 2275"/>
                <a:gd name="T30" fmla="*/ 1324 w 1362"/>
                <a:gd name="T31" fmla="*/ 2254 h 2275"/>
                <a:gd name="T32" fmla="*/ 1285 w 1362"/>
                <a:gd name="T33" fmla="*/ 2273 h 2275"/>
                <a:gd name="T34" fmla="*/ 873 w 1362"/>
                <a:gd name="T35" fmla="*/ 2275 h 2275"/>
                <a:gd name="T36" fmla="*/ 830 w 1362"/>
                <a:gd name="T37" fmla="*/ 2265 h 2275"/>
                <a:gd name="T38" fmla="*/ 795 w 1362"/>
                <a:gd name="T39" fmla="*/ 2238 h 2275"/>
                <a:gd name="T40" fmla="*/ 777 w 1362"/>
                <a:gd name="T41" fmla="*/ 2198 h 2275"/>
                <a:gd name="T42" fmla="*/ 774 w 1362"/>
                <a:gd name="T43" fmla="*/ 1594 h 2275"/>
                <a:gd name="T44" fmla="*/ 306 w 1362"/>
                <a:gd name="T45" fmla="*/ 1591 h 2275"/>
                <a:gd name="T46" fmla="*/ 216 w 1362"/>
                <a:gd name="T47" fmla="*/ 1567 h 2275"/>
                <a:gd name="T48" fmla="*/ 138 w 1362"/>
                <a:gd name="T49" fmla="*/ 1520 h 2275"/>
                <a:gd name="T50" fmla="*/ 74 w 1362"/>
                <a:gd name="T51" fmla="*/ 1457 h 2275"/>
                <a:gd name="T52" fmla="*/ 28 w 1362"/>
                <a:gd name="T53" fmla="*/ 1378 h 2275"/>
                <a:gd name="T54" fmla="*/ 3 w 1362"/>
                <a:gd name="T55" fmla="*/ 1288 h 2275"/>
                <a:gd name="T56" fmla="*/ 0 w 1362"/>
                <a:gd name="T57" fmla="*/ 369 h 2275"/>
                <a:gd name="T58" fmla="*/ 12 w 1362"/>
                <a:gd name="T59" fmla="*/ 278 h 2275"/>
                <a:gd name="T60" fmla="*/ 44 w 1362"/>
                <a:gd name="T61" fmla="*/ 195 h 2275"/>
                <a:gd name="T62" fmla="*/ 94 w 1362"/>
                <a:gd name="T63" fmla="*/ 124 h 2275"/>
                <a:gd name="T64" fmla="*/ 158 w 1362"/>
                <a:gd name="T65" fmla="*/ 65 h 2275"/>
                <a:gd name="T66" fmla="*/ 236 w 1362"/>
                <a:gd name="T67" fmla="*/ 24 h 2275"/>
                <a:gd name="T68" fmla="*/ 323 w 1362"/>
                <a:gd name="T69" fmla="*/ 2 h 2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62" h="2275">
                  <a:moveTo>
                    <a:pt x="368" y="0"/>
                  </a:moveTo>
                  <a:lnTo>
                    <a:pt x="415" y="2"/>
                  </a:lnTo>
                  <a:lnTo>
                    <a:pt x="460" y="10"/>
                  </a:lnTo>
                  <a:lnTo>
                    <a:pt x="501" y="24"/>
                  </a:lnTo>
                  <a:lnTo>
                    <a:pt x="541" y="43"/>
                  </a:lnTo>
                  <a:lnTo>
                    <a:pt x="579" y="65"/>
                  </a:lnTo>
                  <a:lnTo>
                    <a:pt x="613" y="92"/>
                  </a:lnTo>
                  <a:lnTo>
                    <a:pt x="644" y="124"/>
                  </a:lnTo>
                  <a:lnTo>
                    <a:pt x="671" y="158"/>
                  </a:lnTo>
                  <a:lnTo>
                    <a:pt x="694" y="195"/>
                  </a:lnTo>
                  <a:lnTo>
                    <a:pt x="712" y="235"/>
                  </a:lnTo>
                  <a:lnTo>
                    <a:pt x="725" y="278"/>
                  </a:lnTo>
                  <a:lnTo>
                    <a:pt x="733" y="322"/>
                  </a:lnTo>
                  <a:lnTo>
                    <a:pt x="736" y="369"/>
                  </a:lnTo>
                  <a:lnTo>
                    <a:pt x="736" y="1010"/>
                  </a:lnTo>
                  <a:lnTo>
                    <a:pt x="1060" y="1010"/>
                  </a:lnTo>
                  <a:lnTo>
                    <a:pt x="1104" y="1014"/>
                  </a:lnTo>
                  <a:lnTo>
                    <a:pt x="1147" y="1023"/>
                  </a:lnTo>
                  <a:lnTo>
                    <a:pt x="1187" y="1038"/>
                  </a:lnTo>
                  <a:lnTo>
                    <a:pt x="1225" y="1059"/>
                  </a:lnTo>
                  <a:lnTo>
                    <a:pt x="1258" y="1085"/>
                  </a:lnTo>
                  <a:lnTo>
                    <a:pt x="1288" y="1114"/>
                  </a:lnTo>
                  <a:lnTo>
                    <a:pt x="1313" y="1148"/>
                  </a:lnTo>
                  <a:lnTo>
                    <a:pt x="1334" y="1184"/>
                  </a:lnTo>
                  <a:lnTo>
                    <a:pt x="1349" y="1225"/>
                  </a:lnTo>
                  <a:lnTo>
                    <a:pt x="1358" y="1268"/>
                  </a:lnTo>
                  <a:lnTo>
                    <a:pt x="1362" y="1312"/>
                  </a:lnTo>
                  <a:lnTo>
                    <a:pt x="1362" y="2176"/>
                  </a:lnTo>
                  <a:lnTo>
                    <a:pt x="1358" y="2198"/>
                  </a:lnTo>
                  <a:lnTo>
                    <a:pt x="1351" y="2219"/>
                  </a:lnTo>
                  <a:lnTo>
                    <a:pt x="1340" y="2238"/>
                  </a:lnTo>
                  <a:lnTo>
                    <a:pt x="1324" y="2254"/>
                  </a:lnTo>
                  <a:lnTo>
                    <a:pt x="1306" y="2265"/>
                  </a:lnTo>
                  <a:lnTo>
                    <a:pt x="1285" y="2273"/>
                  </a:lnTo>
                  <a:lnTo>
                    <a:pt x="1262" y="2275"/>
                  </a:lnTo>
                  <a:lnTo>
                    <a:pt x="873" y="2275"/>
                  </a:lnTo>
                  <a:lnTo>
                    <a:pt x="850" y="2273"/>
                  </a:lnTo>
                  <a:lnTo>
                    <a:pt x="830" y="2265"/>
                  </a:lnTo>
                  <a:lnTo>
                    <a:pt x="811" y="2254"/>
                  </a:lnTo>
                  <a:lnTo>
                    <a:pt x="795" y="2238"/>
                  </a:lnTo>
                  <a:lnTo>
                    <a:pt x="784" y="2219"/>
                  </a:lnTo>
                  <a:lnTo>
                    <a:pt x="777" y="2198"/>
                  </a:lnTo>
                  <a:lnTo>
                    <a:pt x="774" y="2176"/>
                  </a:lnTo>
                  <a:lnTo>
                    <a:pt x="774" y="1594"/>
                  </a:lnTo>
                  <a:lnTo>
                    <a:pt x="354" y="1594"/>
                  </a:lnTo>
                  <a:lnTo>
                    <a:pt x="306" y="1591"/>
                  </a:lnTo>
                  <a:lnTo>
                    <a:pt x="260" y="1582"/>
                  </a:lnTo>
                  <a:lnTo>
                    <a:pt x="216" y="1567"/>
                  </a:lnTo>
                  <a:lnTo>
                    <a:pt x="176" y="1546"/>
                  </a:lnTo>
                  <a:lnTo>
                    <a:pt x="138" y="1520"/>
                  </a:lnTo>
                  <a:lnTo>
                    <a:pt x="104" y="1491"/>
                  </a:lnTo>
                  <a:lnTo>
                    <a:pt x="74" y="1457"/>
                  </a:lnTo>
                  <a:lnTo>
                    <a:pt x="49" y="1420"/>
                  </a:lnTo>
                  <a:lnTo>
                    <a:pt x="28" y="1378"/>
                  </a:lnTo>
                  <a:lnTo>
                    <a:pt x="13" y="1334"/>
                  </a:lnTo>
                  <a:lnTo>
                    <a:pt x="3" y="1288"/>
                  </a:lnTo>
                  <a:lnTo>
                    <a:pt x="0" y="1240"/>
                  </a:lnTo>
                  <a:lnTo>
                    <a:pt x="0" y="369"/>
                  </a:lnTo>
                  <a:lnTo>
                    <a:pt x="3" y="322"/>
                  </a:lnTo>
                  <a:lnTo>
                    <a:pt x="12" y="278"/>
                  </a:lnTo>
                  <a:lnTo>
                    <a:pt x="25" y="235"/>
                  </a:lnTo>
                  <a:lnTo>
                    <a:pt x="44" y="195"/>
                  </a:lnTo>
                  <a:lnTo>
                    <a:pt x="67" y="158"/>
                  </a:lnTo>
                  <a:lnTo>
                    <a:pt x="94" y="124"/>
                  </a:lnTo>
                  <a:lnTo>
                    <a:pt x="124" y="92"/>
                  </a:lnTo>
                  <a:lnTo>
                    <a:pt x="158" y="65"/>
                  </a:lnTo>
                  <a:lnTo>
                    <a:pt x="195" y="43"/>
                  </a:lnTo>
                  <a:lnTo>
                    <a:pt x="236" y="24"/>
                  </a:lnTo>
                  <a:lnTo>
                    <a:pt x="278" y="10"/>
                  </a:lnTo>
                  <a:lnTo>
                    <a:pt x="323" y="2"/>
                  </a:lnTo>
                  <a:lnTo>
                    <a:pt x="3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0" name="Freeform 229"/>
            <p:cNvSpPr>
              <a:spLocks/>
            </p:cNvSpPr>
            <p:nvPr/>
          </p:nvSpPr>
          <p:spPr bwMode="auto">
            <a:xfrm>
              <a:off x="8629650" y="2124075"/>
              <a:ext cx="115887" cy="117475"/>
            </a:xfrm>
            <a:custGeom>
              <a:avLst/>
              <a:gdLst>
                <a:gd name="T0" fmla="*/ 406 w 813"/>
                <a:gd name="T1" fmla="*/ 0 h 816"/>
                <a:gd name="T2" fmla="*/ 457 w 813"/>
                <a:gd name="T3" fmla="*/ 3 h 816"/>
                <a:gd name="T4" fmla="*/ 507 w 813"/>
                <a:gd name="T5" fmla="*/ 13 h 816"/>
                <a:gd name="T6" fmla="*/ 554 w 813"/>
                <a:gd name="T7" fmla="*/ 27 h 816"/>
                <a:gd name="T8" fmla="*/ 598 w 813"/>
                <a:gd name="T9" fmla="*/ 48 h 816"/>
                <a:gd name="T10" fmla="*/ 639 w 813"/>
                <a:gd name="T11" fmla="*/ 73 h 816"/>
                <a:gd name="T12" fmla="*/ 677 w 813"/>
                <a:gd name="T13" fmla="*/ 103 h 816"/>
                <a:gd name="T14" fmla="*/ 710 w 813"/>
                <a:gd name="T15" fmla="*/ 137 h 816"/>
                <a:gd name="T16" fmla="*/ 740 w 813"/>
                <a:gd name="T17" fmla="*/ 175 h 816"/>
                <a:gd name="T18" fmla="*/ 765 w 813"/>
                <a:gd name="T19" fmla="*/ 216 h 816"/>
                <a:gd name="T20" fmla="*/ 786 w 813"/>
                <a:gd name="T21" fmla="*/ 260 h 816"/>
                <a:gd name="T22" fmla="*/ 800 w 813"/>
                <a:gd name="T23" fmla="*/ 307 h 816"/>
                <a:gd name="T24" fmla="*/ 810 w 813"/>
                <a:gd name="T25" fmla="*/ 356 h 816"/>
                <a:gd name="T26" fmla="*/ 813 w 813"/>
                <a:gd name="T27" fmla="*/ 408 h 816"/>
                <a:gd name="T28" fmla="*/ 810 w 813"/>
                <a:gd name="T29" fmla="*/ 459 h 816"/>
                <a:gd name="T30" fmla="*/ 800 w 813"/>
                <a:gd name="T31" fmla="*/ 508 h 816"/>
                <a:gd name="T32" fmla="*/ 786 w 813"/>
                <a:gd name="T33" fmla="*/ 555 h 816"/>
                <a:gd name="T34" fmla="*/ 765 w 813"/>
                <a:gd name="T35" fmla="*/ 599 h 816"/>
                <a:gd name="T36" fmla="*/ 740 w 813"/>
                <a:gd name="T37" fmla="*/ 640 h 816"/>
                <a:gd name="T38" fmla="*/ 710 w 813"/>
                <a:gd name="T39" fmla="*/ 678 h 816"/>
                <a:gd name="T40" fmla="*/ 677 w 813"/>
                <a:gd name="T41" fmla="*/ 713 h 816"/>
                <a:gd name="T42" fmla="*/ 639 w 813"/>
                <a:gd name="T43" fmla="*/ 742 h 816"/>
                <a:gd name="T44" fmla="*/ 598 w 813"/>
                <a:gd name="T45" fmla="*/ 768 h 816"/>
                <a:gd name="T46" fmla="*/ 554 w 813"/>
                <a:gd name="T47" fmla="*/ 788 h 816"/>
                <a:gd name="T48" fmla="*/ 507 w 813"/>
                <a:gd name="T49" fmla="*/ 803 h 816"/>
                <a:gd name="T50" fmla="*/ 457 w 813"/>
                <a:gd name="T51" fmla="*/ 813 h 816"/>
                <a:gd name="T52" fmla="*/ 406 w 813"/>
                <a:gd name="T53" fmla="*/ 816 h 816"/>
                <a:gd name="T54" fmla="*/ 356 w 813"/>
                <a:gd name="T55" fmla="*/ 813 h 816"/>
                <a:gd name="T56" fmla="*/ 307 w 813"/>
                <a:gd name="T57" fmla="*/ 803 h 816"/>
                <a:gd name="T58" fmla="*/ 260 w 813"/>
                <a:gd name="T59" fmla="*/ 788 h 816"/>
                <a:gd name="T60" fmla="*/ 216 w 813"/>
                <a:gd name="T61" fmla="*/ 768 h 816"/>
                <a:gd name="T62" fmla="*/ 175 w 813"/>
                <a:gd name="T63" fmla="*/ 742 h 816"/>
                <a:gd name="T64" fmla="*/ 137 w 813"/>
                <a:gd name="T65" fmla="*/ 713 h 816"/>
                <a:gd name="T66" fmla="*/ 103 w 813"/>
                <a:gd name="T67" fmla="*/ 678 h 816"/>
                <a:gd name="T68" fmla="*/ 74 w 813"/>
                <a:gd name="T69" fmla="*/ 640 h 816"/>
                <a:gd name="T70" fmla="*/ 48 w 813"/>
                <a:gd name="T71" fmla="*/ 599 h 816"/>
                <a:gd name="T72" fmla="*/ 28 w 813"/>
                <a:gd name="T73" fmla="*/ 555 h 816"/>
                <a:gd name="T74" fmla="*/ 12 w 813"/>
                <a:gd name="T75" fmla="*/ 508 h 816"/>
                <a:gd name="T76" fmla="*/ 3 w 813"/>
                <a:gd name="T77" fmla="*/ 459 h 816"/>
                <a:gd name="T78" fmla="*/ 0 w 813"/>
                <a:gd name="T79" fmla="*/ 408 h 816"/>
                <a:gd name="T80" fmla="*/ 3 w 813"/>
                <a:gd name="T81" fmla="*/ 356 h 816"/>
                <a:gd name="T82" fmla="*/ 12 w 813"/>
                <a:gd name="T83" fmla="*/ 307 h 816"/>
                <a:gd name="T84" fmla="*/ 28 w 813"/>
                <a:gd name="T85" fmla="*/ 260 h 816"/>
                <a:gd name="T86" fmla="*/ 48 w 813"/>
                <a:gd name="T87" fmla="*/ 216 h 816"/>
                <a:gd name="T88" fmla="*/ 74 w 813"/>
                <a:gd name="T89" fmla="*/ 175 h 816"/>
                <a:gd name="T90" fmla="*/ 103 w 813"/>
                <a:gd name="T91" fmla="*/ 137 h 816"/>
                <a:gd name="T92" fmla="*/ 137 w 813"/>
                <a:gd name="T93" fmla="*/ 103 h 816"/>
                <a:gd name="T94" fmla="*/ 175 w 813"/>
                <a:gd name="T95" fmla="*/ 73 h 816"/>
                <a:gd name="T96" fmla="*/ 216 w 813"/>
                <a:gd name="T97" fmla="*/ 48 h 816"/>
                <a:gd name="T98" fmla="*/ 260 w 813"/>
                <a:gd name="T99" fmla="*/ 27 h 816"/>
                <a:gd name="T100" fmla="*/ 307 w 813"/>
                <a:gd name="T101" fmla="*/ 13 h 816"/>
                <a:gd name="T102" fmla="*/ 356 w 813"/>
                <a:gd name="T103" fmla="*/ 3 h 816"/>
                <a:gd name="T104" fmla="*/ 406 w 813"/>
                <a:gd name="T105" fmla="*/ 0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13" h="816">
                  <a:moveTo>
                    <a:pt x="406" y="0"/>
                  </a:moveTo>
                  <a:lnTo>
                    <a:pt x="457" y="3"/>
                  </a:lnTo>
                  <a:lnTo>
                    <a:pt x="507" y="13"/>
                  </a:lnTo>
                  <a:lnTo>
                    <a:pt x="554" y="27"/>
                  </a:lnTo>
                  <a:lnTo>
                    <a:pt x="598" y="48"/>
                  </a:lnTo>
                  <a:lnTo>
                    <a:pt x="639" y="73"/>
                  </a:lnTo>
                  <a:lnTo>
                    <a:pt x="677" y="103"/>
                  </a:lnTo>
                  <a:lnTo>
                    <a:pt x="710" y="137"/>
                  </a:lnTo>
                  <a:lnTo>
                    <a:pt x="740" y="175"/>
                  </a:lnTo>
                  <a:lnTo>
                    <a:pt x="765" y="216"/>
                  </a:lnTo>
                  <a:lnTo>
                    <a:pt x="786" y="260"/>
                  </a:lnTo>
                  <a:lnTo>
                    <a:pt x="800" y="307"/>
                  </a:lnTo>
                  <a:lnTo>
                    <a:pt x="810" y="356"/>
                  </a:lnTo>
                  <a:lnTo>
                    <a:pt x="813" y="408"/>
                  </a:lnTo>
                  <a:lnTo>
                    <a:pt x="810" y="459"/>
                  </a:lnTo>
                  <a:lnTo>
                    <a:pt x="800" y="508"/>
                  </a:lnTo>
                  <a:lnTo>
                    <a:pt x="786" y="555"/>
                  </a:lnTo>
                  <a:lnTo>
                    <a:pt x="765" y="599"/>
                  </a:lnTo>
                  <a:lnTo>
                    <a:pt x="740" y="640"/>
                  </a:lnTo>
                  <a:lnTo>
                    <a:pt x="710" y="678"/>
                  </a:lnTo>
                  <a:lnTo>
                    <a:pt x="677" y="713"/>
                  </a:lnTo>
                  <a:lnTo>
                    <a:pt x="639" y="742"/>
                  </a:lnTo>
                  <a:lnTo>
                    <a:pt x="598" y="768"/>
                  </a:lnTo>
                  <a:lnTo>
                    <a:pt x="554" y="788"/>
                  </a:lnTo>
                  <a:lnTo>
                    <a:pt x="507" y="803"/>
                  </a:lnTo>
                  <a:lnTo>
                    <a:pt x="457" y="813"/>
                  </a:lnTo>
                  <a:lnTo>
                    <a:pt x="406" y="816"/>
                  </a:lnTo>
                  <a:lnTo>
                    <a:pt x="356" y="813"/>
                  </a:lnTo>
                  <a:lnTo>
                    <a:pt x="307" y="803"/>
                  </a:lnTo>
                  <a:lnTo>
                    <a:pt x="260" y="788"/>
                  </a:lnTo>
                  <a:lnTo>
                    <a:pt x="216" y="768"/>
                  </a:lnTo>
                  <a:lnTo>
                    <a:pt x="175" y="742"/>
                  </a:lnTo>
                  <a:lnTo>
                    <a:pt x="137" y="713"/>
                  </a:lnTo>
                  <a:lnTo>
                    <a:pt x="103" y="678"/>
                  </a:lnTo>
                  <a:lnTo>
                    <a:pt x="74" y="640"/>
                  </a:lnTo>
                  <a:lnTo>
                    <a:pt x="48" y="599"/>
                  </a:lnTo>
                  <a:lnTo>
                    <a:pt x="28" y="555"/>
                  </a:lnTo>
                  <a:lnTo>
                    <a:pt x="12" y="508"/>
                  </a:lnTo>
                  <a:lnTo>
                    <a:pt x="3" y="459"/>
                  </a:lnTo>
                  <a:lnTo>
                    <a:pt x="0" y="408"/>
                  </a:lnTo>
                  <a:lnTo>
                    <a:pt x="3" y="356"/>
                  </a:lnTo>
                  <a:lnTo>
                    <a:pt x="12" y="307"/>
                  </a:lnTo>
                  <a:lnTo>
                    <a:pt x="28" y="260"/>
                  </a:lnTo>
                  <a:lnTo>
                    <a:pt x="48" y="216"/>
                  </a:lnTo>
                  <a:lnTo>
                    <a:pt x="74" y="175"/>
                  </a:lnTo>
                  <a:lnTo>
                    <a:pt x="103" y="137"/>
                  </a:lnTo>
                  <a:lnTo>
                    <a:pt x="137" y="103"/>
                  </a:lnTo>
                  <a:lnTo>
                    <a:pt x="175" y="73"/>
                  </a:lnTo>
                  <a:lnTo>
                    <a:pt x="216" y="48"/>
                  </a:lnTo>
                  <a:lnTo>
                    <a:pt x="260" y="27"/>
                  </a:lnTo>
                  <a:lnTo>
                    <a:pt x="307" y="13"/>
                  </a:lnTo>
                  <a:lnTo>
                    <a:pt x="356" y="3"/>
                  </a:lnTo>
                  <a:lnTo>
                    <a:pt x="4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1" name="Freeform 230"/>
            <p:cNvSpPr>
              <a:spLocks/>
            </p:cNvSpPr>
            <p:nvPr/>
          </p:nvSpPr>
          <p:spPr bwMode="auto">
            <a:xfrm>
              <a:off x="8543925" y="2257425"/>
              <a:ext cx="196850" cy="328613"/>
            </a:xfrm>
            <a:custGeom>
              <a:avLst/>
              <a:gdLst>
                <a:gd name="T0" fmla="*/ 1039 w 1360"/>
                <a:gd name="T1" fmla="*/ 2 h 2275"/>
                <a:gd name="T2" fmla="*/ 1126 w 1360"/>
                <a:gd name="T3" fmla="*/ 24 h 2275"/>
                <a:gd name="T4" fmla="*/ 1203 w 1360"/>
                <a:gd name="T5" fmla="*/ 65 h 2275"/>
                <a:gd name="T6" fmla="*/ 1268 w 1360"/>
                <a:gd name="T7" fmla="*/ 124 h 2275"/>
                <a:gd name="T8" fmla="*/ 1318 w 1360"/>
                <a:gd name="T9" fmla="*/ 195 h 2275"/>
                <a:gd name="T10" fmla="*/ 1350 w 1360"/>
                <a:gd name="T11" fmla="*/ 278 h 2275"/>
                <a:gd name="T12" fmla="*/ 1360 w 1360"/>
                <a:gd name="T13" fmla="*/ 369 h 2275"/>
                <a:gd name="T14" fmla="*/ 1357 w 1360"/>
                <a:gd name="T15" fmla="*/ 1288 h 2275"/>
                <a:gd name="T16" fmla="*/ 1333 w 1360"/>
                <a:gd name="T17" fmla="*/ 1378 h 2275"/>
                <a:gd name="T18" fmla="*/ 1287 w 1360"/>
                <a:gd name="T19" fmla="*/ 1457 h 2275"/>
                <a:gd name="T20" fmla="*/ 1224 w 1360"/>
                <a:gd name="T21" fmla="*/ 1520 h 2275"/>
                <a:gd name="T22" fmla="*/ 1145 w 1360"/>
                <a:gd name="T23" fmla="*/ 1567 h 2275"/>
                <a:gd name="T24" fmla="*/ 1056 w 1360"/>
                <a:gd name="T25" fmla="*/ 1591 h 2275"/>
                <a:gd name="T26" fmla="*/ 587 w 1360"/>
                <a:gd name="T27" fmla="*/ 1594 h 2275"/>
                <a:gd name="T28" fmla="*/ 585 w 1360"/>
                <a:gd name="T29" fmla="*/ 2198 h 2275"/>
                <a:gd name="T30" fmla="*/ 565 w 1360"/>
                <a:gd name="T31" fmla="*/ 2238 h 2275"/>
                <a:gd name="T32" fmla="*/ 531 w 1360"/>
                <a:gd name="T33" fmla="*/ 2265 h 2275"/>
                <a:gd name="T34" fmla="*/ 488 w 1360"/>
                <a:gd name="T35" fmla="*/ 2275 h 2275"/>
                <a:gd name="T36" fmla="*/ 77 w 1360"/>
                <a:gd name="T37" fmla="*/ 2273 h 2275"/>
                <a:gd name="T38" fmla="*/ 38 w 1360"/>
                <a:gd name="T39" fmla="*/ 2254 h 2275"/>
                <a:gd name="T40" fmla="*/ 10 w 1360"/>
                <a:gd name="T41" fmla="*/ 2219 h 2275"/>
                <a:gd name="T42" fmla="*/ 0 w 1360"/>
                <a:gd name="T43" fmla="*/ 2176 h 2275"/>
                <a:gd name="T44" fmla="*/ 3 w 1360"/>
                <a:gd name="T45" fmla="*/ 1268 h 2275"/>
                <a:gd name="T46" fmla="*/ 28 w 1360"/>
                <a:gd name="T47" fmla="*/ 1184 h 2275"/>
                <a:gd name="T48" fmla="*/ 74 w 1360"/>
                <a:gd name="T49" fmla="*/ 1114 h 2275"/>
                <a:gd name="T50" fmla="*/ 137 w 1360"/>
                <a:gd name="T51" fmla="*/ 1059 h 2275"/>
                <a:gd name="T52" fmla="*/ 214 w 1360"/>
                <a:gd name="T53" fmla="*/ 1023 h 2275"/>
                <a:gd name="T54" fmla="*/ 301 w 1360"/>
                <a:gd name="T55" fmla="*/ 1010 h 2275"/>
                <a:gd name="T56" fmla="*/ 624 w 1360"/>
                <a:gd name="T57" fmla="*/ 369 h 2275"/>
                <a:gd name="T58" fmla="*/ 636 w 1360"/>
                <a:gd name="T59" fmla="*/ 278 h 2275"/>
                <a:gd name="T60" fmla="*/ 668 w 1360"/>
                <a:gd name="T61" fmla="*/ 195 h 2275"/>
                <a:gd name="T62" fmla="*/ 718 w 1360"/>
                <a:gd name="T63" fmla="*/ 124 h 2275"/>
                <a:gd name="T64" fmla="*/ 783 w 1360"/>
                <a:gd name="T65" fmla="*/ 65 h 2275"/>
                <a:gd name="T66" fmla="*/ 860 w 1360"/>
                <a:gd name="T67" fmla="*/ 24 h 2275"/>
                <a:gd name="T68" fmla="*/ 947 w 1360"/>
                <a:gd name="T69" fmla="*/ 2 h 2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60" h="2275">
                  <a:moveTo>
                    <a:pt x="992" y="0"/>
                  </a:moveTo>
                  <a:lnTo>
                    <a:pt x="1039" y="2"/>
                  </a:lnTo>
                  <a:lnTo>
                    <a:pt x="1084" y="10"/>
                  </a:lnTo>
                  <a:lnTo>
                    <a:pt x="1126" y="24"/>
                  </a:lnTo>
                  <a:lnTo>
                    <a:pt x="1166" y="43"/>
                  </a:lnTo>
                  <a:lnTo>
                    <a:pt x="1203" y="65"/>
                  </a:lnTo>
                  <a:lnTo>
                    <a:pt x="1237" y="92"/>
                  </a:lnTo>
                  <a:lnTo>
                    <a:pt x="1268" y="124"/>
                  </a:lnTo>
                  <a:lnTo>
                    <a:pt x="1295" y="158"/>
                  </a:lnTo>
                  <a:lnTo>
                    <a:pt x="1318" y="195"/>
                  </a:lnTo>
                  <a:lnTo>
                    <a:pt x="1337" y="235"/>
                  </a:lnTo>
                  <a:lnTo>
                    <a:pt x="1350" y="278"/>
                  </a:lnTo>
                  <a:lnTo>
                    <a:pt x="1358" y="322"/>
                  </a:lnTo>
                  <a:lnTo>
                    <a:pt x="1360" y="369"/>
                  </a:lnTo>
                  <a:lnTo>
                    <a:pt x="1360" y="1240"/>
                  </a:lnTo>
                  <a:lnTo>
                    <a:pt x="1357" y="1288"/>
                  </a:lnTo>
                  <a:lnTo>
                    <a:pt x="1348" y="1334"/>
                  </a:lnTo>
                  <a:lnTo>
                    <a:pt x="1333" y="1378"/>
                  </a:lnTo>
                  <a:lnTo>
                    <a:pt x="1313" y="1420"/>
                  </a:lnTo>
                  <a:lnTo>
                    <a:pt x="1287" y="1457"/>
                  </a:lnTo>
                  <a:lnTo>
                    <a:pt x="1258" y="1491"/>
                  </a:lnTo>
                  <a:lnTo>
                    <a:pt x="1224" y="1520"/>
                  </a:lnTo>
                  <a:lnTo>
                    <a:pt x="1186" y="1546"/>
                  </a:lnTo>
                  <a:lnTo>
                    <a:pt x="1145" y="1567"/>
                  </a:lnTo>
                  <a:lnTo>
                    <a:pt x="1101" y="1582"/>
                  </a:lnTo>
                  <a:lnTo>
                    <a:pt x="1056" y="1591"/>
                  </a:lnTo>
                  <a:lnTo>
                    <a:pt x="1008" y="1594"/>
                  </a:lnTo>
                  <a:lnTo>
                    <a:pt x="587" y="1594"/>
                  </a:lnTo>
                  <a:lnTo>
                    <a:pt x="587" y="2176"/>
                  </a:lnTo>
                  <a:lnTo>
                    <a:pt x="585" y="2198"/>
                  </a:lnTo>
                  <a:lnTo>
                    <a:pt x="578" y="2219"/>
                  </a:lnTo>
                  <a:lnTo>
                    <a:pt x="565" y="2238"/>
                  </a:lnTo>
                  <a:lnTo>
                    <a:pt x="550" y="2254"/>
                  </a:lnTo>
                  <a:lnTo>
                    <a:pt x="531" y="2265"/>
                  </a:lnTo>
                  <a:lnTo>
                    <a:pt x="510" y="2273"/>
                  </a:lnTo>
                  <a:lnTo>
                    <a:pt x="488" y="2275"/>
                  </a:lnTo>
                  <a:lnTo>
                    <a:pt x="100" y="2275"/>
                  </a:lnTo>
                  <a:lnTo>
                    <a:pt x="77" y="2273"/>
                  </a:lnTo>
                  <a:lnTo>
                    <a:pt x="56" y="2265"/>
                  </a:lnTo>
                  <a:lnTo>
                    <a:pt x="38" y="2254"/>
                  </a:lnTo>
                  <a:lnTo>
                    <a:pt x="22" y="2238"/>
                  </a:lnTo>
                  <a:lnTo>
                    <a:pt x="10" y="2219"/>
                  </a:lnTo>
                  <a:lnTo>
                    <a:pt x="2" y="2198"/>
                  </a:lnTo>
                  <a:lnTo>
                    <a:pt x="0" y="2176"/>
                  </a:lnTo>
                  <a:lnTo>
                    <a:pt x="0" y="1312"/>
                  </a:lnTo>
                  <a:lnTo>
                    <a:pt x="3" y="1268"/>
                  </a:lnTo>
                  <a:lnTo>
                    <a:pt x="13" y="1225"/>
                  </a:lnTo>
                  <a:lnTo>
                    <a:pt x="28" y="1184"/>
                  </a:lnTo>
                  <a:lnTo>
                    <a:pt x="48" y="1148"/>
                  </a:lnTo>
                  <a:lnTo>
                    <a:pt x="74" y="1114"/>
                  </a:lnTo>
                  <a:lnTo>
                    <a:pt x="103" y="1085"/>
                  </a:lnTo>
                  <a:lnTo>
                    <a:pt x="137" y="1059"/>
                  </a:lnTo>
                  <a:lnTo>
                    <a:pt x="174" y="1038"/>
                  </a:lnTo>
                  <a:lnTo>
                    <a:pt x="214" y="1023"/>
                  </a:lnTo>
                  <a:lnTo>
                    <a:pt x="256" y="1014"/>
                  </a:lnTo>
                  <a:lnTo>
                    <a:pt x="301" y="1010"/>
                  </a:lnTo>
                  <a:lnTo>
                    <a:pt x="624" y="1010"/>
                  </a:lnTo>
                  <a:lnTo>
                    <a:pt x="624" y="369"/>
                  </a:lnTo>
                  <a:lnTo>
                    <a:pt x="628" y="322"/>
                  </a:lnTo>
                  <a:lnTo>
                    <a:pt x="636" y="278"/>
                  </a:lnTo>
                  <a:lnTo>
                    <a:pt x="649" y="235"/>
                  </a:lnTo>
                  <a:lnTo>
                    <a:pt x="668" y="195"/>
                  </a:lnTo>
                  <a:lnTo>
                    <a:pt x="691" y="158"/>
                  </a:lnTo>
                  <a:lnTo>
                    <a:pt x="718" y="124"/>
                  </a:lnTo>
                  <a:lnTo>
                    <a:pt x="749" y="92"/>
                  </a:lnTo>
                  <a:lnTo>
                    <a:pt x="783" y="65"/>
                  </a:lnTo>
                  <a:lnTo>
                    <a:pt x="819" y="43"/>
                  </a:lnTo>
                  <a:lnTo>
                    <a:pt x="860" y="24"/>
                  </a:lnTo>
                  <a:lnTo>
                    <a:pt x="902" y="10"/>
                  </a:lnTo>
                  <a:lnTo>
                    <a:pt x="947" y="2"/>
                  </a:lnTo>
                  <a:lnTo>
                    <a:pt x="9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06" name="Group 605"/>
          <p:cNvGrpSpPr/>
          <p:nvPr/>
        </p:nvGrpSpPr>
        <p:grpSpPr>
          <a:xfrm>
            <a:off x="10065270" y="4815640"/>
            <a:ext cx="253396" cy="327738"/>
            <a:chOff x="8928100" y="2084388"/>
            <a:chExt cx="384176" cy="4968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91" name="Freeform 235"/>
            <p:cNvSpPr>
              <a:spLocks/>
            </p:cNvSpPr>
            <p:nvPr/>
          </p:nvSpPr>
          <p:spPr bwMode="auto">
            <a:xfrm>
              <a:off x="8967788" y="2084388"/>
              <a:ext cx="114300" cy="114300"/>
            </a:xfrm>
            <a:custGeom>
              <a:avLst/>
              <a:gdLst>
                <a:gd name="T0" fmla="*/ 393 w 786"/>
                <a:gd name="T1" fmla="*/ 0 h 786"/>
                <a:gd name="T2" fmla="*/ 442 w 786"/>
                <a:gd name="T3" fmla="*/ 2 h 786"/>
                <a:gd name="T4" fmla="*/ 490 w 786"/>
                <a:gd name="T5" fmla="*/ 12 h 786"/>
                <a:gd name="T6" fmla="*/ 535 w 786"/>
                <a:gd name="T7" fmla="*/ 26 h 786"/>
                <a:gd name="T8" fmla="*/ 578 w 786"/>
                <a:gd name="T9" fmla="*/ 46 h 786"/>
                <a:gd name="T10" fmla="*/ 618 w 786"/>
                <a:gd name="T11" fmla="*/ 70 h 786"/>
                <a:gd name="T12" fmla="*/ 654 w 786"/>
                <a:gd name="T13" fmla="*/ 99 h 786"/>
                <a:gd name="T14" fmla="*/ 687 w 786"/>
                <a:gd name="T15" fmla="*/ 132 h 786"/>
                <a:gd name="T16" fmla="*/ 716 w 786"/>
                <a:gd name="T17" fmla="*/ 169 h 786"/>
                <a:gd name="T18" fmla="*/ 740 w 786"/>
                <a:gd name="T19" fmla="*/ 209 h 786"/>
                <a:gd name="T20" fmla="*/ 760 w 786"/>
                <a:gd name="T21" fmla="*/ 251 h 786"/>
                <a:gd name="T22" fmla="*/ 774 w 786"/>
                <a:gd name="T23" fmla="*/ 296 h 786"/>
                <a:gd name="T24" fmla="*/ 783 w 786"/>
                <a:gd name="T25" fmla="*/ 344 h 786"/>
                <a:gd name="T26" fmla="*/ 786 w 786"/>
                <a:gd name="T27" fmla="*/ 393 h 786"/>
                <a:gd name="T28" fmla="*/ 783 w 786"/>
                <a:gd name="T29" fmla="*/ 442 h 786"/>
                <a:gd name="T30" fmla="*/ 774 w 786"/>
                <a:gd name="T31" fmla="*/ 490 h 786"/>
                <a:gd name="T32" fmla="*/ 760 w 786"/>
                <a:gd name="T33" fmla="*/ 535 h 786"/>
                <a:gd name="T34" fmla="*/ 740 w 786"/>
                <a:gd name="T35" fmla="*/ 578 h 786"/>
                <a:gd name="T36" fmla="*/ 716 w 786"/>
                <a:gd name="T37" fmla="*/ 618 h 786"/>
                <a:gd name="T38" fmla="*/ 687 w 786"/>
                <a:gd name="T39" fmla="*/ 654 h 786"/>
                <a:gd name="T40" fmla="*/ 654 w 786"/>
                <a:gd name="T41" fmla="*/ 687 h 786"/>
                <a:gd name="T42" fmla="*/ 618 w 786"/>
                <a:gd name="T43" fmla="*/ 716 h 786"/>
                <a:gd name="T44" fmla="*/ 578 w 786"/>
                <a:gd name="T45" fmla="*/ 740 h 786"/>
                <a:gd name="T46" fmla="*/ 535 w 786"/>
                <a:gd name="T47" fmla="*/ 760 h 786"/>
                <a:gd name="T48" fmla="*/ 490 w 786"/>
                <a:gd name="T49" fmla="*/ 774 h 786"/>
                <a:gd name="T50" fmla="*/ 442 w 786"/>
                <a:gd name="T51" fmla="*/ 783 h 786"/>
                <a:gd name="T52" fmla="*/ 393 w 786"/>
                <a:gd name="T53" fmla="*/ 786 h 786"/>
                <a:gd name="T54" fmla="*/ 344 w 786"/>
                <a:gd name="T55" fmla="*/ 783 h 786"/>
                <a:gd name="T56" fmla="*/ 297 w 786"/>
                <a:gd name="T57" fmla="*/ 774 h 786"/>
                <a:gd name="T58" fmla="*/ 252 w 786"/>
                <a:gd name="T59" fmla="*/ 760 h 786"/>
                <a:gd name="T60" fmla="*/ 209 w 786"/>
                <a:gd name="T61" fmla="*/ 740 h 786"/>
                <a:gd name="T62" fmla="*/ 169 w 786"/>
                <a:gd name="T63" fmla="*/ 716 h 786"/>
                <a:gd name="T64" fmla="*/ 132 w 786"/>
                <a:gd name="T65" fmla="*/ 687 h 786"/>
                <a:gd name="T66" fmla="*/ 99 w 786"/>
                <a:gd name="T67" fmla="*/ 654 h 786"/>
                <a:gd name="T68" fmla="*/ 70 w 786"/>
                <a:gd name="T69" fmla="*/ 618 h 786"/>
                <a:gd name="T70" fmla="*/ 46 w 786"/>
                <a:gd name="T71" fmla="*/ 578 h 786"/>
                <a:gd name="T72" fmla="*/ 27 w 786"/>
                <a:gd name="T73" fmla="*/ 535 h 786"/>
                <a:gd name="T74" fmla="*/ 12 w 786"/>
                <a:gd name="T75" fmla="*/ 490 h 786"/>
                <a:gd name="T76" fmla="*/ 2 w 786"/>
                <a:gd name="T77" fmla="*/ 442 h 786"/>
                <a:gd name="T78" fmla="*/ 0 w 786"/>
                <a:gd name="T79" fmla="*/ 393 h 786"/>
                <a:gd name="T80" fmla="*/ 2 w 786"/>
                <a:gd name="T81" fmla="*/ 344 h 786"/>
                <a:gd name="T82" fmla="*/ 12 w 786"/>
                <a:gd name="T83" fmla="*/ 296 h 786"/>
                <a:gd name="T84" fmla="*/ 27 w 786"/>
                <a:gd name="T85" fmla="*/ 251 h 786"/>
                <a:gd name="T86" fmla="*/ 46 w 786"/>
                <a:gd name="T87" fmla="*/ 209 h 786"/>
                <a:gd name="T88" fmla="*/ 70 w 786"/>
                <a:gd name="T89" fmla="*/ 169 h 786"/>
                <a:gd name="T90" fmla="*/ 99 w 786"/>
                <a:gd name="T91" fmla="*/ 132 h 786"/>
                <a:gd name="T92" fmla="*/ 132 w 786"/>
                <a:gd name="T93" fmla="*/ 99 h 786"/>
                <a:gd name="T94" fmla="*/ 169 w 786"/>
                <a:gd name="T95" fmla="*/ 70 h 786"/>
                <a:gd name="T96" fmla="*/ 209 w 786"/>
                <a:gd name="T97" fmla="*/ 46 h 786"/>
                <a:gd name="T98" fmla="*/ 252 w 786"/>
                <a:gd name="T99" fmla="*/ 26 h 786"/>
                <a:gd name="T100" fmla="*/ 297 w 786"/>
                <a:gd name="T101" fmla="*/ 12 h 786"/>
                <a:gd name="T102" fmla="*/ 344 w 786"/>
                <a:gd name="T103" fmla="*/ 2 h 786"/>
                <a:gd name="T104" fmla="*/ 393 w 786"/>
                <a:gd name="T105" fmla="*/ 0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86" h="786">
                  <a:moveTo>
                    <a:pt x="393" y="0"/>
                  </a:moveTo>
                  <a:lnTo>
                    <a:pt x="442" y="2"/>
                  </a:lnTo>
                  <a:lnTo>
                    <a:pt x="490" y="12"/>
                  </a:lnTo>
                  <a:lnTo>
                    <a:pt x="535" y="26"/>
                  </a:lnTo>
                  <a:lnTo>
                    <a:pt x="578" y="46"/>
                  </a:lnTo>
                  <a:lnTo>
                    <a:pt x="618" y="70"/>
                  </a:lnTo>
                  <a:lnTo>
                    <a:pt x="654" y="99"/>
                  </a:lnTo>
                  <a:lnTo>
                    <a:pt x="687" y="132"/>
                  </a:lnTo>
                  <a:lnTo>
                    <a:pt x="716" y="169"/>
                  </a:lnTo>
                  <a:lnTo>
                    <a:pt x="740" y="209"/>
                  </a:lnTo>
                  <a:lnTo>
                    <a:pt x="760" y="251"/>
                  </a:lnTo>
                  <a:lnTo>
                    <a:pt x="774" y="296"/>
                  </a:lnTo>
                  <a:lnTo>
                    <a:pt x="783" y="344"/>
                  </a:lnTo>
                  <a:lnTo>
                    <a:pt x="786" y="393"/>
                  </a:lnTo>
                  <a:lnTo>
                    <a:pt x="783" y="442"/>
                  </a:lnTo>
                  <a:lnTo>
                    <a:pt x="774" y="490"/>
                  </a:lnTo>
                  <a:lnTo>
                    <a:pt x="760" y="535"/>
                  </a:lnTo>
                  <a:lnTo>
                    <a:pt x="740" y="578"/>
                  </a:lnTo>
                  <a:lnTo>
                    <a:pt x="716" y="618"/>
                  </a:lnTo>
                  <a:lnTo>
                    <a:pt x="687" y="654"/>
                  </a:lnTo>
                  <a:lnTo>
                    <a:pt x="654" y="687"/>
                  </a:lnTo>
                  <a:lnTo>
                    <a:pt x="618" y="716"/>
                  </a:lnTo>
                  <a:lnTo>
                    <a:pt x="578" y="740"/>
                  </a:lnTo>
                  <a:lnTo>
                    <a:pt x="535" y="760"/>
                  </a:lnTo>
                  <a:lnTo>
                    <a:pt x="490" y="774"/>
                  </a:lnTo>
                  <a:lnTo>
                    <a:pt x="442" y="783"/>
                  </a:lnTo>
                  <a:lnTo>
                    <a:pt x="393" y="786"/>
                  </a:lnTo>
                  <a:lnTo>
                    <a:pt x="344" y="783"/>
                  </a:lnTo>
                  <a:lnTo>
                    <a:pt x="297" y="774"/>
                  </a:lnTo>
                  <a:lnTo>
                    <a:pt x="252" y="760"/>
                  </a:lnTo>
                  <a:lnTo>
                    <a:pt x="209" y="740"/>
                  </a:lnTo>
                  <a:lnTo>
                    <a:pt x="169" y="716"/>
                  </a:lnTo>
                  <a:lnTo>
                    <a:pt x="132" y="687"/>
                  </a:lnTo>
                  <a:lnTo>
                    <a:pt x="99" y="654"/>
                  </a:lnTo>
                  <a:lnTo>
                    <a:pt x="70" y="618"/>
                  </a:lnTo>
                  <a:lnTo>
                    <a:pt x="46" y="578"/>
                  </a:lnTo>
                  <a:lnTo>
                    <a:pt x="27" y="535"/>
                  </a:lnTo>
                  <a:lnTo>
                    <a:pt x="12" y="490"/>
                  </a:lnTo>
                  <a:lnTo>
                    <a:pt x="2" y="442"/>
                  </a:lnTo>
                  <a:lnTo>
                    <a:pt x="0" y="393"/>
                  </a:lnTo>
                  <a:lnTo>
                    <a:pt x="2" y="344"/>
                  </a:lnTo>
                  <a:lnTo>
                    <a:pt x="12" y="296"/>
                  </a:lnTo>
                  <a:lnTo>
                    <a:pt x="27" y="251"/>
                  </a:lnTo>
                  <a:lnTo>
                    <a:pt x="46" y="209"/>
                  </a:lnTo>
                  <a:lnTo>
                    <a:pt x="70" y="169"/>
                  </a:lnTo>
                  <a:lnTo>
                    <a:pt x="99" y="132"/>
                  </a:lnTo>
                  <a:lnTo>
                    <a:pt x="132" y="99"/>
                  </a:lnTo>
                  <a:lnTo>
                    <a:pt x="169" y="70"/>
                  </a:lnTo>
                  <a:lnTo>
                    <a:pt x="209" y="46"/>
                  </a:lnTo>
                  <a:lnTo>
                    <a:pt x="252" y="26"/>
                  </a:lnTo>
                  <a:lnTo>
                    <a:pt x="297" y="12"/>
                  </a:lnTo>
                  <a:lnTo>
                    <a:pt x="344" y="2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2" name="Freeform 236"/>
            <p:cNvSpPr>
              <a:spLocks/>
            </p:cNvSpPr>
            <p:nvPr/>
          </p:nvSpPr>
          <p:spPr bwMode="auto">
            <a:xfrm>
              <a:off x="9199563" y="2084388"/>
              <a:ext cx="112713" cy="114300"/>
            </a:xfrm>
            <a:custGeom>
              <a:avLst/>
              <a:gdLst>
                <a:gd name="T0" fmla="*/ 392 w 786"/>
                <a:gd name="T1" fmla="*/ 0 h 786"/>
                <a:gd name="T2" fmla="*/ 442 w 786"/>
                <a:gd name="T3" fmla="*/ 2 h 786"/>
                <a:gd name="T4" fmla="*/ 489 w 786"/>
                <a:gd name="T5" fmla="*/ 12 h 786"/>
                <a:gd name="T6" fmla="*/ 534 w 786"/>
                <a:gd name="T7" fmla="*/ 26 h 786"/>
                <a:gd name="T8" fmla="*/ 577 w 786"/>
                <a:gd name="T9" fmla="*/ 46 h 786"/>
                <a:gd name="T10" fmla="*/ 617 w 786"/>
                <a:gd name="T11" fmla="*/ 70 h 786"/>
                <a:gd name="T12" fmla="*/ 654 w 786"/>
                <a:gd name="T13" fmla="*/ 99 h 786"/>
                <a:gd name="T14" fmla="*/ 686 w 786"/>
                <a:gd name="T15" fmla="*/ 132 h 786"/>
                <a:gd name="T16" fmla="*/ 715 w 786"/>
                <a:gd name="T17" fmla="*/ 169 h 786"/>
                <a:gd name="T18" fmla="*/ 739 w 786"/>
                <a:gd name="T19" fmla="*/ 209 h 786"/>
                <a:gd name="T20" fmla="*/ 759 w 786"/>
                <a:gd name="T21" fmla="*/ 251 h 786"/>
                <a:gd name="T22" fmla="*/ 774 w 786"/>
                <a:gd name="T23" fmla="*/ 296 h 786"/>
                <a:gd name="T24" fmla="*/ 782 w 786"/>
                <a:gd name="T25" fmla="*/ 344 h 786"/>
                <a:gd name="T26" fmla="*/ 786 w 786"/>
                <a:gd name="T27" fmla="*/ 393 h 786"/>
                <a:gd name="T28" fmla="*/ 782 w 786"/>
                <a:gd name="T29" fmla="*/ 442 h 786"/>
                <a:gd name="T30" fmla="*/ 774 w 786"/>
                <a:gd name="T31" fmla="*/ 490 h 786"/>
                <a:gd name="T32" fmla="*/ 759 w 786"/>
                <a:gd name="T33" fmla="*/ 535 h 786"/>
                <a:gd name="T34" fmla="*/ 739 w 786"/>
                <a:gd name="T35" fmla="*/ 578 h 786"/>
                <a:gd name="T36" fmla="*/ 715 w 786"/>
                <a:gd name="T37" fmla="*/ 618 h 786"/>
                <a:gd name="T38" fmla="*/ 686 w 786"/>
                <a:gd name="T39" fmla="*/ 654 h 786"/>
                <a:gd name="T40" fmla="*/ 654 w 786"/>
                <a:gd name="T41" fmla="*/ 687 h 786"/>
                <a:gd name="T42" fmla="*/ 617 w 786"/>
                <a:gd name="T43" fmla="*/ 716 h 786"/>
                <a:gd name="T44" fmla="*/ 577 w 786"/>
                <a:gd name="T45" fmla="*/ 740 h 786"/>
                <a:gd name="T46" fmla="*/ 534 w 786"/>
                <a:gd name="T47" fmla="*/ 760 h 786"/>
                <a:gd name="T48" fmla="*/ 489 w 786"/>
                <a:gd name="T49" fmla="*/ 774 h 786"/>
                <a:gd name="T50" fmla="*/ 442 w 786"/>
                <a:gd name="T51" fmla="*/ 783 h 786"/>
                <a:gd name="T52" fmla="*/ 392 w 786"/>
                <a:gd name="T53" fmla="*/ 786 h 786"/>
                <a:gd name="T54" fmla="*/ 343 w 786"/>
                <a:gd name="T55" fmla="*/ 783 h 786"/>
                <a:gd name="T56" fmla="*/ 296 w 786"/>
                <a:gd name="T57" fmla="*/ 774 h 786"/>
                <a:gd name="T58" fmla="*/ 251 w 786"/>
                <a:gd name="T59" fmla="*/ 760 h 786"/>
                <a:gd name="T60" fmla="*/ 208 w 786"/>
                <a:gd name="T61" fmla="*/ 740 h 786"/>
                <a:gd name="T62" fmla="*/ 168 w 786"/>
                <a:gd name="T63" fmla="*/ 716 h 786"/>
                <a:gd name="T64" fmla="*/ 131 w 786"/>
                <a:gd name="T65" fmla="*/ 687 h 786"/>
                <a:gd name="T66" fmla="*/ 99 w 786"/>
                <a:gd name="T67" fmla="*/ 654 h 786"/>
                <a:gd name="T68" fmla="*/ 70 w 786"/>
                <a:gd name="T69" fmla="*/ 618 h 786"/>
                <a:gd name="T70" fmla="*/ 46 w 786"/>
                <a:gd name="T71" fmla="*/ 578 h 786"/>
                <a:gd name="T72" fmla="*/ 26 w 786"/>
                <a:gd name="T73" fmla="*/ 535 h 786"/>
                <a:gd name="T74" fmla="*/ 11 w 786"/>
                <a:gd name="T75" fmla="*/ 490 h 786"/>
                <a:gd name="T76" fmla="*/ 3 w 786"/>
                <a:gd name="T77" fmla="*/ 442 h 786"/>
                <a:gd name="T78" fmla="*/ 0 w 786"/>
                <a:gd name="T79" fmla="*/ 393 h 786"/>
                <a:gd name="T80" fmla="*/ 3 w 786"/>
                <a:gd name="T81" fmla="*/ 344 h 786"/>
                <a:gd name="T82" fmla="*/ 11 w 786"/>
                <a:gd name="T83" fmla="*/ 296 h 786"/>
                <a:gd name="T84" fmla="*/ 26 w 786"/>
                <a:gd name="T85" fmla="*/ 251 h 786"/>
                <a:gd name="T86" fmla="*/ 46 w 786"/>
                <a:gd name="T87" fmla="*/ 209 h 786"/>
                <a:gd name="T88" fmla="*/ 70 w 786"/>
                <a:gd name="T89" fmla="*/ 169 h 786"/>
                <a:gd name="T90" fmla="*/ 99 w 786"/>
                <a:gd name="T91" fmla="*/ 132 h 786"/>
                <a:gd name="T92" fmla="*/ 131 w 786"/>
                <a:gd name="T93" fmla="*/ 99 h 786"/>
                <a:gd name="T94" fmla="*/ 168 w 786"/>
                <a:gd name="T95" fmla="*/ 70 h 786"/>
                <a:gd name="T96" fmla="*/ 208 w 786"/>
                <a:gd name="T97" fmla="*/ 46 h 786"/>
                <a:gd name="T98" fmla="*/ 251 w 786"/>
                <a:gd name="T99" fmla="*/ 26 h 786"/>
                <a:gd name="T100" fmla="*/ 296 w 786"/>
                <a:gd name="T101" fmla="*/ 12 h 786"/>
                <a:gd name="T102" fmla="*/ 343 w 786"/>
                <a:gd name="T103" fmla="*/ 2 h 786"/>
                <a:gd name="T104" fmla="*/ 392 w 786"/>
                <a:gd name="T105" fmla="*/ 0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86" h="786">
                  <a:moveTo>
                    <a:pt x="392" y="0"/>
                  </a:moveTo>
                  <a:lnTo>
                    <a:pt x="442" y="2"/>
                  </a:lnTo>
                  <a:lnTo>
                    <a:pt x="489" y="12"/>
                  </a:lnTo>
                  <a:lnTo>
                    <a:pt x="534" y="26"/>
                  </a:lnTo>
                  <a:lnTo>
                    <a:pt x="577" y="46"/>
                  </a:lnTo>
                  <a:lnTo>
                    <a:pt x="617" y="70"/>
                  </a:lnTo>
                  <a:lnTo>
                    <a:pt x="654" y="99"/>
                  </a:lnTo>
                  <a:lnTo>
                    <a:pt x="686" y="132"/>
                  </a:lnTo>
                  <a:lnTo>
                    <a:pt x="715" y="169"/>
                  </a:lnTo>
                  <a:lnTo>
                    <a:pt x="739" y="209"/>
                  </a:lnTo>
                  <a:lnTo>
                    <a:pt x="759" y="251"/>
                  </a:lnTo>
                  <a:lnTo>
                    <a:pt x="774" y="296"/>
                  </a:lnTo>
                  <a:lnTo>
                    <a:pt x="782" y="344"/>
                  </a:lnTo>
                  <a:lnTo>
                    <a:pt x="786" y="393"/>
                  </a:lnTo>
                  <a:lnTo>
                    <a:pt x="782" y="442"/>
                  </a:lnTo>
                  <a:lnTo>
                    <a:pt x="774" y="490"/>
                  </a:lnTo>
                  <a:lnTo>
                    <a:pt x="759" y="535"/>
                  </a:lnTo>
                  <a:lnTo>
                    <a:pt x="739" y="578"/>
                  </a:lnTo>
                  <a:lnTo>
                    <a:pt x="715" y="618"/>
                  </a:lnTo>
                  <a:lnTo>
                    <a:pt x="686" y="654"/>
                  </a:lnTo>
                  <a:lnTo>
                    <a:pt x="654" y="687"/>
                  </a:lnTo>
                  <a:lnTo>
                    <a:pt x="617" y="716"/>
                  </a:lnTo>
                  <a:lnTo>
                    <a:pt x="577" y="740"/>
                  </a:lnTo>
                  <a:lnTo>
                    <a:pt x="534" y="760"/>
                  </a:lnTo>
                  <a:lnTo>
                    <a:pt x="489" y="774"/>
                  </a:lnTo>
                  <a:lnTo>
                    <a:pt x="442" y="783"/>
                  </a:lnTo>
                  <a:lnTo>
                    <a:pt x="392" y="786"/>
                  </a:lnTo>
                  <a:lnTo>
                    <a:pt x="343" y="783"/>
                  </a:lnTo>
                  <a:lnTo>
                    <a:pt x="296" y="774"/>
                  </a:lnTo>
                  <a:lnTo>
                    <a:pt x="251" y="760"/>
                  </a:lnTo>
                  <a:lnTo>
                    <a:pt x="208" y="740"/>
                  </a:lnTo>
                  <a:lnTo>
                    <a:pt x="168" y="716"/>
                  </a:lnTo>
                  <a:lnTo>
                    <a:pt x="131" y="687"/>
                  </a:lnTo>
                  <a:lnTo>
                    <a:pt x="99" y="654"/>
                  </a:lnTo>
                  <a:lnTo>
                    <a:pt x="70" y="618"/>
                  </a:lnTo>
                  <a:lnTo>
                    <a:pt x="46" y="578"/>
                  </a:lnTo>
                  <a:lnTo>
                    <a:pt x="26" y="535"/>
                  </a:lnTo>
                  <a:lnTo>
                    <a:pt x="11" y="490"/>
                  </a:lnTo>
                  <a:lnTo>
                    <a:pt x="3" y="442"/>
                  </a:lnTo>
                  <a:lnTo>
                    <a:pt x="0" y="393"/>
                  </a:lnTo>
                  <a:lnTo>
                    <a:pt x="3" y="344"/>
                  </a:lnTo>
                  <a:lnTo>
                    <a:pt x="11" y="296"/>
                  </a:lnTo>
                  <a:lnTo>
                    <a:pt x="26" y="251"/>
                  </a:lnTo>
                  <a:lnTo>
                    <a:pt x="46" y="209"/>
                  </a:lnTo>
                  <a:lnTo>
                    <a:pt x="70" y="169"/>
                  </a:lnTo>
                  <a:lnTo>
                    <a:pt x="99" y="132"/>
                  </a:lnTo>
                  <a:lnTo>
                    <a:pt x="131" y="99"/>
                  </a:lnTo>
                  <a:lnTo>
                    <a:pt x="168" y="70"/>
                  </a:lnTo>
                  <a:lnTo>
                    <a:pt x="208" y="46"/>
                  </a:lnTo>
                  <a:lnTo>
                    <a:pt x="251" y="26"/>
                  </a:lnTo>
                  <a:lnTo>
                    <a:pt x="296" y="12"/>
                  </a:lnTo>
                  <a:lnTo>
                    <a:pt x="343" y="2"/>
                  </a:lnTo>
                  <a:lnTo>
                    <a:pt x="3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3" name="Freeform 237"/>
            <p:cNvSpPr>
              <a:spLocks/>
            </p:cNvSpPr>
            <p:nvPr/>
          </p:nvSpPr>
          <p:spPr bwMode="auto">
            <a:xfrm>
              <a:off x="9196388" y="2222501"/>
              <a:ext cx="114300" cy="358775"/>
            </a:xfrm>
            <a:custGeom>
              <a:avLst/>
              <a:gdLst>
                <a:gd name="T0" fmla="*/ 397 w 795"/>
                <a:gd name="T1" fmla="*/ 0 h 2479"/>
                <a:gd name="T2" fmla="*/ 446 w 795"/>
                <a:gd name="T3" fmla="*/ 3 h 2479"/>
                <a:gd name="T4" fmla="*/ 495 w 795"/>
                <a:gd name="T5" fmla="*/ 11 h 2479"/>
                <a:gd name="T6" fmla="*/ 541 w 795"/>
                <a:gd name="T7" fmla="*/ 26 h 2479"/>
                <a:gd name="T8" fmla="*/ 584 w 795"/>
                <a:gd name="T9" fmla="*/ 46 h 2479"/>
                <a:gd name="T10" fmla="*/ 624 w 795"/>
                <a:gd name="T11" fmla="*/ 71 h 2479"/>
                <a:gd name="T12" fmla="*/ 661 w 795"/>
                <a:gd name="T13" fmla="*/ 100 h 2479"/>
                <a:gd name="T14" fmla="*/ 694 w 795"/>
                <a:gd name="T15" fmla="*/ 133 h 2479"/>
                <a:gd name="T16" fmla="*/ 724 w 795"/>
                <a:gd name="T17" fmla="*/ 170 h 2479"/>
                <a:gd name="T18" fmla="*/ 748 w 795"/>
                <a:gd name="T19" fmla="*/ 210 h 2479"/>
                <a:gd name="T20" fmla="*/ 768 w 795"/>
                <a:gd name="T21" fmla="*/ 254 h 2479"/>
                <a:gd name="T22" fmla="*/ 782 w 795"/>
                <a:gd name="T23" fmla="*/ 299 h 2479"/>
                <a:gd name="T24" fmla="*/ 792 w 795"/>
                <a:gd name="T25" fmla="*/ 347 h 2479"/>
                <a:gd name="T26" fmla="*/ 795 w 795"/>
                <a:gd name="T27" fmla="*/ 397 h 2479"/>
                <a:gd name="T28" fmla="*/ 795 w 795"/>
                <a:gd name="T29" fmla="*/ 1039 h 2479"/>
                <a:gd name="T30" fmla="*/ 793 w 795"/>
                <a:gd name="T31" fmla="*/ 1056 h 2479"/>
                <a:gd name="T32" fmla="*/ 789 w 795"/>
                <a:gd name="T33" fmla="*/ 1073 h 2479"/>
                <a:gd name="T34" fmla="*/ 655 w 795"/>
                <a:gd name="T35" fmla="*/ 1440 h 2479"/>
                <a:gd name="T36" fmla="*/ 655 w 795"/>
                <a:gd name="T37" fmla="*/ 2381 h 2479"/>
                <a:gd name="T38" fmla="*/ 653 w 795"/>
                <a:gd name="T39" fmla="*/ 2403 h 2479"/>
                <a:gd name="T40" fmla="*/ 644 w 795"/>
                <a:gd name="T41" fmla="*/ 2424 h 2479"/>
                <a:gd name="T42" fmla="*/ 633 w 795"/>
                <a:gd name="T43" fmla="*/ 2443 h 2479"/>
                <a:gd name="T44" fmla="*/ 618 w 795"/>
                <a:gd name="T45" fmla="*/ 2457 h 2479"/>
                <a:gd name="T46" fmla="*/ 599 w 795"/>
                <a:gd name="T47" fmla="*/ 2470 h 2479"/>
                <a:gd name="T48" fmla="*/ 578 w 795"/>
                <a:gd name="T49" fmla="*/ 2477 h 2479"/>
                <a:gd name="T50" fmla="*/ 556 w 795"/>
                <a:gd name="T51" fmla="*/ 2479 h 2479"/>
                <a:gd name="T52" fmla="*/ 98 w 795"/>
                <a:gd name="T53" fmla="*/ 2479 h 2479"/>
                <a:gd name="T54" fmla="*/ 75 w 795"/>
                <a:gd name="T55" fmla="*/ 2477 h 2479"/>
                <a:gd name="T56" fmla="*/ 54 w 795"/>
                <a:gd name="T57" fmla="*/ 2470 h 2479"/>
                <a:gd name="T58" fmla="*/ 36 w 795"/>
                <a:gd name="T59" fmla="*/ 2457 h 2479"/>
                <a:gd name="T60" fmla="*/ 20 w 795"/>
                <a:gd name="T61" fmla="*/ 2443 h 2479"/>
                <a:gd name="T62" fmla="*/ 9 w 795"/>
                <a:gd name="T63" fmla="*/ 2424 h 2479"/>
                <a:gd name="T64" fmla="*/ 2 w 795"/>
                <a:gd name="T65" fmla="*/ 2403 h 2479"/>
                <a:gd name="T66" fmla="*/ 0 w 795"/>
                <a:gd name="T67" fmla="*/ 2381 h 2479"/>
                <a:gd name="T68" fmla="*/ 0 w 795"/>
                <a:gd name="T69" fmla="*/ 397 h 2479"/>
                <a:gd name="T70" fmla="*/ 3 w 795"/>
                <a:gd name="T71" fmla="*/ 347 h 2479"/>
                <a:gd name="T72" fmla="*/ 11 w 795"/>
                <a:gd name="T73" fmla="*/ 299 h 2479"/>
                <a:gd name="T74" fmla="*/ 26 w 795"/>
                <a:gd name="T75" fmla="*/ 254 h 2479"/>
                <a:gd name="T76" fmla="*/ 46 w 795"/>
                <a:gd name="T77" fmla="*/ 210 h 2479"/>
                <a:gd name="T78" fmla="*/ 71 w 795"/>
                <a:gd name="T79" fmla="*/ 170 h 2479"/>
                <a:gd name="T80" fmla="*/ 99 w 795"/>
                <a:gd name="T81" fmla="*/ 133 h 2479"/>
                <a:gd name="T82" fmla="*/ 132 w 795"/>
                <a:gd name="T83" fmla="*/ 100 h 2479"/>
                <a:gd name="T84" fmla="*/ 169 w 795"/>
                <a:gd name="T85" fmla="*/ 71 h 2479"/>
                <a:gd name="T86" fmla="*/ 210 w 795"/>
                <a:gd name="T87" fmla="*/ 46 h 2479"/>
                <a:gd name="T88" fmla="*/ 253 w 795"/>
                <a:gd name="T89" fmla="*/ 26 h 2479"/>
                <a:gd name="T90" fmla="*/ 299 w 795"/>
                <a:gd name="T91" fmla="*/ 11 h 2479"/>
                <a:gd name="T92" fmla="*/ 347 w 795"/>
                <a:gd name="T93" fmla="*/ 3 h 2479"/>
                <a:gd name="T94" fmla="*/ 397 w 795"/>
                <a:gd name="T95" fmla="*/ 0 h 2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95" h="2479">
                  <a:moveTo>
                    <a:pt x="397" y="0"/>
                  </a:moveTo>
                  <a:lnTo>
                    <a:pt x="446" y="3"/>
                  </a:lnTo>
                  <a:lnTo>
                    <a:pt x="495" y="11"/>
                  </a:lnTo>
                  <a:lnTo>
                    <a:pt x="541" y="26"/>
                  </a:lnTo>
                  <a:lnTo>
                    <a:pt x="584" y="46"/>
                  </a:lnTo>
                  <a:lnTo>
                    <a:pt x="624" y="71"/>
                  </a:lnTo>
                  <a:lnTo>
                    <a:pt x="661" y="100"/>
                  </a:lnTo>
                  <a:lnTo>
                    <a:pt x="694" y="133"/>
                  </a:lnTo>
                  <a:lnTo>
                    <a:pt x="724" y="170"/>
                  </a:lnTo>
                  <a:lnTo>
                    <a:pt x="748" y="210"/>
                  </a:lnTo>
                  <a:lnTo>
                    <a:pt x="768" y="254"/>
                  </a:lnTo>
                  <a:lnTo>
                    <a:pt x="782" y="299"/>
                  </a:lnTo>
                  <a:lnTo>
                    <a:pt x="792" y="347"/>
                  </a:lnTo>
                  <a:lnTo>
                    <a:pt x="795" y="397"/>
                  </a:lnTo>
                  <a:lnTo>
                    <a:pt x="795" y="1039"/>
                  </a:lnTo>
                  <a:lnTo>
                    <a:pt x="793" y="1056"/>
                  </a:lnTo>
                  <a:lnTo>
                    <a:pt x="789" y="1073"/>
                  </a:lnTo>
                  <a:lnTo>
                    <a:pt x="655" y="1440"/>
                  </a:lnTo>
                  <a:lnTo>
                    <a:pt x="655" y="2381"/>
                  </a:lnTo>
                  <a:lnTo>
                    <a:pt x="653" y="2403"/>
                  </a:lnTo>
                  <a:lnTo>
                    <a:pt x="644" y="2424"/>
                  </a:lnTo>
                  <a:lnTo>
                    <a:pt x="633" y="2443"/>
                  </a:lnTo>
                  <a:lnTo>
                    <a:pt x="618" y="2457"/>
                  </a:lnTo>
                  <a:lnTo>
                    <a:pt x="599" y="2470"/>
                  </a:lnTo>
                  <a:lnTo>
                    <a:pt x="578" y="2477"/>
                  </a:lnTo>
                  <a:lnTo>
                    <a:pt x="556" y="2479"/>
                  </a:lnTo>
                  <a:lnTo>
                    <a:pt x="98" y="2479"/>
                  </a:lnTo>
                  <a:lnTo>
                    <a:pt x="75" y="2477"/>
                  </a:lnTo>
                  <a:lnTo>
                    <a:pt x="54" y="2470"/>
                  </a:lnTo>
                  <a:lnTo>
                    <a:pt x="36" y="2457"/>
                  </a:lnTo>
                  <a:lnTo>
                    <a:pt x="20" y="2443"/>
                  </a:lnTo>
                  <a:lnTo>
                    <a:pt x="9" y="2424"/>
                  </a:lnTo>
                  <a:lnTo>
                    <a:pt x="2" y="2403"/>
                  </a:lnTo>
                  <a:lnTo>
                    <a:pt x="0" y="2381"/>
                  </a:lnTo>
                  <a:lnTo>
                    <a:pt x="0" y="397"/>
                  </a:lnTo>
                  <a:lnTo>
                    <a:pt x="3" y="347"/>
                  </a:lnTo>
                  <a:lnTo>
                    <a:pt x="11" y="299"/>
                  </a:lnTo>
                  <a:lnTo>
                    <a:pt x="26" y="254"/>
                  </a:lnTo>
                  <a:lnTo>
                    <a:pt x="46" y="210"/>
                  </a:lnTo>
                  <a:lnTo>
                    <a:pt x="71" y="170"/>
                  </a:lnTo>
                  <a:lnTo>
                    <a:pt x="99" y="133"/>
                  </a:lnTo>
                  <a:lnTo>
                    <a:pt x="132" y="100"/>
                  </a:lnTo>
                  <a:lnTo>
                    <a:pt x="169" y="71"/>
                  </a:lnTo>
                  <a:lnTo>
                    <a:pt x="210" y="46"/>
                  </a:lnTo>
                  <a:lnTo>
                    <a:pt x="253" y="26"/>
                  </a:lnTo>
                  <a:lnTo>
                    <a:pt x="299" y="11"/>
                  </a:lnTo>
                  <a:lnTo>
                    <a:pt x="347" y="3"/>
                  </a:lnTo>
                  <a:lnTo>
                    <a:pt x="3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7" name="Freeform 238"/>
            <p:cNvSpPr>
              <a:spLocks/>
            </p:cNvSpPr>
            <p:nvPr/>
          </p:nvSpPr>
          <p:spPr bwMode="auto">
            <a:xfrm>
              <a:off x="8928100" y="2220913"/>
              <a:ext cx="193675" cy="350838"/>
            </a:xfrm>
            <a:custGeom>
              <a:avLst/>
              <a:gdLst>
                <a:gd name="T0" fmla="*/ 361 w 1341"/>
                <a:gd name="T1" fmla="*/ 0 h 2429"/>
                <a:gd name="T2" fmla="*/ 372 w 1341"/>
                <a:gd name="T3" fmla="*/ 2 h 2429"/>
                <a:gd name="T4" fmla="*/ 381 w 1341"/>
                <a:gd name="T5" fmla="*/ 6 h 2429"/>
                <a:gd name="T6" fmla="*/ 388 w 1341"/>
                <a:gd name="T7" fmla="*/ 14 h 2429"/>
                <a:gd name="T8" fmla="*/ 394 w 1341"/>
                <a:gd name="T9" fmla="*/ 23 h 2429"/>
                <a:gd name="T10" fmla="*/ 630 w 1341"/>
                <a:gd name="T11" fmla="*/ 671 h 2429"/>
                <a:gd name="T12" fmla="*/ 636 w 1341"/>
                <a:gd name="T13" fmla="*/ 684 h 2429"/>
                <a:gd name="T14" fmla="*/ 647 w 1341"/>
                <a:gd name="T15" fmla="*/ 692 h 2429"/>
                <a:gd name="T16" fmla="*/ 657 w 1341"/>
                <a:gd name="T17" fmla="*/ 697 h 2429"/>
                <a:gd name="T18" fmla="*/ 670 w 1341"/>
                <a:gd name="T19" fmla="*/ 699 h 2429"/>
                <a:gd name="T20" fmla="*/ 682 w 1341"/>
                <a:gd name="T21" fmla="*/ 697 h 2429"/>
                <a:gd name="T22" fmla="*/ 694 w 1341"/>
                <a:gd name="T23" fmla="*/ 692 h 2429"/>
                <a:gd name="T24" fmla="*/ 703 w 1341"/>
                <a:gd name="T25" fmla="*/ 684 h 2429"/>
                <a:gd name="T26" fmla="*/ 710 w 1341"/>
                <a:gd name="T27" fmla="*/ 671 h 2429"/>
                <a:gd name="T28" fmla="*/ 946 w 1341"/>
                <a:gd name="T29" fmla="*/ 23 h 2429"/>
                <a:gd name="T30" fmla="*/ 953 w 1341"/>
                <a:gd name="T31" fmla="*/ 12 h 2429"/>
                <a:gd name="T32" fmla="*/ 963 w 1341"/>
                <a:gd name="T33" fmla="*/ 4 h 2429"/>
                <a:gd name="T34" fmla="*/ 975 w 1341"/>
                <a:gd name="T35" fmla="*/ 1 h 2429"/>
                <a:gd name="T36" fmla="*/ 989 w 1341"/>
                <a:gd name="T37" fmla="*/ 2 h 2429"/>
                <a:gd name="T38" fmla="*/ 1101 w 1341"/>
                <a:gd name="T39" fmla="*/ 37 h 2429"/>
                <a:gd name="T40" fmla="*/ 1102 w 1341"/>
                <a:gd name="T41" fmla="*/ 37 h 2429"/>
                <a:gd name="T42" fmla="*/ 1143 w 1341"/>
                <a:gd name="T43" fmla="*/ 54 h 2429"/>
                <a:gd name="T44" fmla="*/ 1182 w 1341"/>
                <a:gd name="T45" fmla="*/ 74 h 2429"/>
                <a:gd name="T46" fmla="*/ 1216 w 1341"/>
                <a:gd name="T47" fmla="*/ 101 h 2429"/>
                <a:gd name="T48" fmla="*/ 1248 w 1341"/>
                <a:gd name="T49" fmla="*/ 130 h 2429"/>
                <a:gd name="T50" fmla="*/ 1275 w 1341"/>
                <a:gd name="T51" fmla="*/ 162 h 2429"/>
                <a:gd name="T52" fmla="*/ 1298 w 1341"/>
                <a:gd name="T53" fmla="*/ 199 h 2429"/>
                <a:gd name="T54" fmla="*/ 1316 w 1341"/>
                <a:gd name="T55" fmla="*/ 238 h 2429"/>
                <a:gd name="T56" fmla="*/ 1329 w 1341"/>
                <a:gd name="T57" fmla="*/ 279 h 2429"/>
                <a:gd name="T58" fmla="*/ 1338 w 1341"/>
                <a:gd name="T59" fmla="*/ 321 h 2429"/>
                <a:gd name="T60" fmla="*/ 1341 w 1341"/>
                <a:gd name="T61" fmla="*/ 365 h 2429"/>
                <a:gd name="T62" fmla="*/ 1341 w 1341"/>
                <a:gd name="T63" fmla="*/ 1053 h 2429"/>
                <a:gd name="T64" fmla="*/ 1339 w 1341"/>
                <a:gd name="T65" fmla="*/ 1063 h 2429"/>
                <a:gd name="T66" fmla="*/ 1334 w 1341"/>
                <a:gd name="T67" fmla="*/ 1072 h 2429"/>
                <a:gd name="T68" fmla="*/ 1088 w 1341"/>
                <a:gd name="T69" fmla="*/ 1447 h 2429"/>
                <a:gd name="T70" fmla="*/ 1088 w 1341"/>
                <a:gd name="T71" fmla="*/ 2395 h 2429"/>
                <a:gd name="T72" fmla="*/ 1085 w 1341"/>
                <a:gd name="T73" fmla="*/ 2409 h 2429"/>
                <a:gd name="T74" fmla="*/ 1078 w 1341"/>
                <a:gd name="T75" fmla="*/ 2419 h 2429"/>
                <a:gd name="T76" fmla="*/ 1068 w 1341"/>
                <a:gd name="T77" fmla="*/ 2426 h 2429"/>
                <a:gd name="T78" fmla="*/ 1054 w 1341"/>
                <a:gd name="T79" fmla="*/ 2429 h 2429"/>
                <a:gd name="T80" fmla="*/ 287 w 1341"/>
                <a:gd name="T81" fmla="*/ 2429 h 2429"/>
                <a:gd name="T82" fmla="*/ 273 w 1341"/>
                <a:gd name="T83" fmla="*/ 2426 h 2429"/>
                <a:gd name="T84" fmla="*/ 262 w 1341"/>
                <a:gd name="T85" fmla="*/ 2419 h 2429"/>
                <a:gd name="T86" fmla="*/ 254 w 1341"/>
                <a:gd name="T87" fmla="*/ 2409 h 2429"/>
                <a:gd name="T88" fmla="*/ 252 w 1341"/>
                <a:gd name="T89" fmla="*/ 2395 h 2429"/>
                <a:gd name="T90" fmla="*/ 252 w 1341"/>
                <a:gd name="T91" fmla="*/ 1447 h 2429"/>
                <a:gd name="T92" fmla="*/ 5 w 1341"/>
                <a:gd name="T93" fmla="*/ 1072 h 2429"/>
                <a:gd name="T94" fmla="*/ 1 w 1341"/>
                <a:gd name="T95" fmla="*/ 1063 h 2429"/>
                <a:gd name="T96" fmla="*/ 0 w 1341"/>
                <a:gd name="T97" fmla="*/ 1053 h 2429"/>
                <a:gd name="T98" fmla="*/ 0 w 1341"/>
                <a:gd name="T99" fmla="*/ 368 h 2429"/>
                <a:gd name="T100" fmla="*/ 3 w 1341"/>
                <a:gd name="T101" fmla="*/ 324 h 2429"/>
                <a:gd name="T102" fmla="*/ 10 w 1341"/>
                <a:gd name="T103" fmla="*/ 280 h 2429"/>
                <a:gd name="T104" fmla="*/ 24 w 1341"/>
                <a:gd name="T105" fmla="*/ 239 h 2429"/>
                <a:gd name="T106" fmla="*/ 43 w 1341"/>
                <a:gd name="T107" fmla="*/ 200 h 2429"/>
                <a:gd name="T108" fmla="*/ 66 w 1341"/>
                <a:gd name="T109" fmla="*/ 163 h 2429"/>
                <a:gd name="T110" fmla="*/ 93 w 1341"/>
                <a:gd name="T111" fmla="*/ 130 h 2429"/>
                <a:gd name="T112" fmla="*/ 125 w 1341"/>
                <a:gd name="T113" fmla="*/ 101 h 2429"/>
                <a:gd name="T114" fmla="*/ 159 w 1341"/>
                <a:gd name="T115" fmla="*/ 74 h 2429"/>
                <a:gd name="T116" fmla="*/ 198 w 1341"/>
                <a:gd name="T117" fmla="*/ 54 h 2429"/>
                <a:gd name="T118" fmla="*/ 239 w 1341"/>
                <a:gd name="T119" fmla="*/ 37 h 2429"/>
                <a:gd name="T120" fmla="*/ 351 w 1341"/>
                <a:gd name="T121" fmla="*/ 2 h 2429"/>
                <a:gd name="T122" fmla="*/ 356 w 1341"/>
                <a:gd name="T123" fmla="*/ 1 h 2429"/>
                <a:gd name="T124" fmla="*/ 361 w 1341"/>
                <a:gd name="T125" fmla="*/ 0 h 2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1" h="2429">
                  <a:moveTo>
                    <a:pt x="361" y="0"/>
                  </a:moveTo>
                  <a:lnTo>
                    <a:pt x="372" y="2"/>
                  </a:lnTo>
                  <a:lnTo>
                    <a:pt x="381" y="6"/>
                  </a:lnTo>
                  <a:lnTo>
                    <a:pt x="388" y="14"/>
                  </a:lnTo>
                  <a:lnTo>
                    <a:pt x="394" y="23"/>
                  </a:lnTo>
                  <a:lnTo>
                    <a:pt x="630" y="671"/>
                  </a:lnTo>
                  <a:lnTo>
                    <a:pt x="636" y="684"/>
                  </a:lnTo>
                  <a:lnTo>
                    <a:pt x="647" y="692"/>
                  </a:lnTo>
                  <a:lnTo>
                    <a:pt x="657" y="697"/>
                  </a:lnTo>
                  <a:lnTo>
                    <a:pt x="670" y="699"/>
                  </a:lnTo>
                  <a:lnTo>
                    <a:pt x="682" y="697"/>
                  </a:lnTo>
                  <a:lnTo>
                    <a:pt x="694" y="692"/>
                  </a:lnTo>
                  <a:lnTo>
                    <a:pt x="703" y="684"/>
                  </a:lnTo>
                  <a:lnTo>
                    <a:pt x="710" y="671"/>
                  </a:lnTo>
                  <a:lnTo>
                    <a:pt x="946" y="23"/>
                  </a:lnTo>
                  <a:lnTo>
                    <a:pt x="953" y="12"/>
                  </a:lnTo>
                  <a:lnTo>
                    <a:pt x="963" y="4"/>
                  </a:lnTo>
                  <a:lnTo>
                    <a:pt x="975" y="1"/>
                  </a:lnTo>
                  <a:lnTo>
                    <a:pt x="989" y="2"/>
                  </a:lnTo>
                  <a:lnTo>
                    <a:pt x="1101" y="37"/>
                  </a:lnTo>
                  <a:lnTo>
                    <a:pt x="1102" y="37"/>
                  </a:lnTo>
                  <a:lnTo>
                    <a:pt x="1143" y="54"/>
                  </a:lnTo>
                  <a:lnTo>
                    <a:pt x="1182" y="74"/>
                  </a:lnTo>
                  <a:lnTo>
                    <a:pt x="1216" y="101"/>
                  </a:lnTo>
                  <a:lnTo>
                    <a:pt x="1248" y="130"/>
                  </a:lnTo>
                  <a:lnTo>
                    <a:pt x="1275" y="162"/>
                  </a:lnTo>
                  <a:lnTo>
                    <a:pt x="1298" y="199"/>
                  </a:lnTo>
                  <a:lnTo>
                    <a:pt x="1316" y="238"/>
                  </a:lnTo>
                  <a:lnTo>
                    <a:pt x="1329" y="279"/>
                  </a:lnTo>
                  <a:lnTo>
                    <a:pt x="1338" y="321"/>
                  </a:lnTo>
                  <a:lnTo>
                    <a:pt x="1341" y="365"/>
                  </a:lnTo>
                  <a:lnTo>
                    <a:pt x="1341" y="1053"/>
                  </a:lnTo>
                  <a:lnTo>
                    <a:pt x="1339" y="1063"/>
                  </a:lnTo>
                  <a:lnTo>
                    <a:pt x="1334" y="1072"/>
                  </a:lnTo>
                  <a:lnTo>
                    <a:pt x="1088" y="1447"/>
                  </a:lnTo>
                  <a:lnTo>
                    <a:pt x="1088" y="2395"/>
                  </a:lnTo>
                  <a:lnTo>
                    <a:pt x="1085" y="2409"/>
                  </a:lnTo>
                  <a:lnTo>
                    <a:pt x="1078" y="2419"/>
                  </a:lnTo>
                  <a:lnTo>
                    <a:pt x="1068" y="2426"/>
                  </a:lnTo>
                  <a:lnTo>
                    <a:pt x="1054" y="2429"/>
                  </a:lnTo>
                  <a:lnTo>
                    <a:pt x="287" y="2429"/>
                  </a:lnTo>
                  <a:lnTo>
                    <a:pt x="273" y="2426"/>
                  </a:lnTo>
                  <a:lnTo>
                    <a:pt x="262" y="2419"/>
                  </a:lnTo>
                  <a:lnTo>
                    <a:pt x="254" y="2409"/>
                  </a:lnTo>
                  <a:lnTo>
                    <a:pt x="252" y="2395"/>
                  </a:lnTo>
                  <a:lnTo>
                    <a:pt x="252" y="1447"/>
                  </a:lnTo>
                  <a:lnTo>
                    <a:pt x="5" y="1072"/>
                  </a:lnTo>
                  <a:lnTo>
                    <a:pt x="1" y="1063"/>
                  </a:lnTo>
                  <a:lnTo>
                    <a:pt x="0" y="1053"/>
                  </a:lnTo>
                  <a:lnTo>
                    <a:pt x="0" y="368"/>
                  </a:lnTo>
                  <a:lnTo>
                    <a:pt x="3" y="324"/>
                  </a:lnTo>
                  <a:lnTo>
                    <a:pt x="10" y="280"/>
                  </a:lnTo>
                  <a:lnTo>
                    <a:pt x="24" y="239"/>
                  </a:lnTo>
                  <a:lnTo>
                    <a:pt x="43" y="200"/>
                  </a:lnTo>
                  <a:lnTo>
                    <a:pt x="66" y="163"/>
                  </a:lnTo>
                  <a:lnTo>
                    <a:pt x="93" y="130"/>
                  </a:lnTo>
                  <a:lnTo>
                    <a:pt x="125" y="101"/>
                  </a:lnTo>
                  <a:lnTo>
                    <a:pt x="159" y="74"/>
                  </a:lnTo>
                  <a:lnTo>
                    <a:pt x="198" y="54"/>
                  </a:lnTo>
                  <a:lnTo>
                    <a:pt x="239" y="37"/>
                  </a:lnTo>
                  <a:lnTo>
                    <a:pt x="351" y="2"/>
                  </a:lnTo>
                  <a:lnTo>
                    <a:pt x="356" y="1"/>
                  </a:lnTo>
                  <a:lnTo>
                    <a:pt x="3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8" name="Freeform 239"/>
            <p:cNvSpPr>
              <a:spLocks/>
            </p:cNvSpPr>
            <p:nvPr/>
          </p:nvSpPr>
          <p:spPr bwMode="auto">
            <a:xfrm>
              <a:off x="9010650" y="2216151"/>
              <a:ext cx="28575" cy="73025"/>
            </a:xfrm>
            <a:custGeom>
              <a:avLst/>
              <a:gdLst>
                <a:gd name="T0" fmla="*/ 48 w 195"/>
                <a:gd name="T1" fmla="*/ 0 h 503"/>
                <a:gd name="T2" fmla="*/ 147 w 195"/>
                <a:gd name="T3" fmla="*/ 0 h 503"/>
                <a:gd name="T4" fmla="*/ 161 w 195"/>
                <a:gd name="T5" fmla="*/ 2 h 503"/>
                <a:gd name="T6" fmla="*/ 173 w 195"/>
                <a:gd name="T7" fmla="*/ 7 h 503"/>
                <a:gd name="T8" fmla="*/ 184 w 195"/>
                <a:gd name="T9" fmla="*/ 16 h 503"/>
                <a:gd name="T10" fmla="*/ 191 w 195"/>
                <a:gd name="T11" fmla="*/ 28 h 503"/>
                <a:gd name="T12" fmla="*/ 195 w 195"/>
                <a:gd name="T13" fmla="*/ 42 h 503"/>
                <a:gd name="T14" fmla="*/ 194 w 195"/>
                <a:gd name="T15" fmla="*/ 56 h 503"/>
                <a:gd name="T16" fmla="*/ 189 w 195"/>
                <a:gd name="T17" fmla="*/ 70 h 503"/>
                <a:gd name="T18" fmla="*/ 136 w 195"/>
                <a:gd name="T19" fmla="*/ 151 h 503"/>
                <a:gd name="T20" fmla="*/ 161 w 195"/>
                <a:gd name="T21" fmla="*/ 362 h 503"/>
                <a:gd name="T22" fmla="*/ 112 w 195"/>
                <a:gd name="T23" fmla="*/ 494 h 503"/>
                <a:gd name="T24" fmla="*/ 107 w 195"/>
                <a:gd name="T25" fmla="*/ 500 h 503"/>
                <a:gd name="T26" fmla="*/ 101 w 195"/>
                <a:gd name="T27" fmla="*/ 503 h 503"/>
                <a:gd name="T28" fmla="*/ 94 w 195"/>
                <a:gd name="T29" fmla="*/ 503 h 503"/>
                <a:gd name="T30" fmla="*/ 88 w 195"/>
                <a:gd name="T31" fmla="*/ 500 h 503"/>
                <a:gd name="T32" fmla="*/ 83 w 195"/>
                <a:gd name="T33" fmla="*/ 494 h 503"/>
                <a:gd name="T34" fmla="*/ 34 w 195"/>
                <a:gd name="T35" fmla="*/ 362 h 503"/>
                <a:gd name="T36" fmla="*/ 59 w 195"/>
                <a:gd name="T37" fmla="*/ 151 h 503"/>
                <a:gd name="T38" fmla="*/ 6 w 195"/>
                <a:gd name="T39" fmla="*/ 70 h 503"/>
                <a:gd name="T40" fmla="*/ 1 w 195"/>
                <a:gd name="T41" fmla="*/ 56 h 503"/>
                <a:gd name="T42" fmla="*/ 0 w 195"/>
                <a:gd name="T43" fmla="*/ 42 h 503"/>
                <a:gd name="T44" fmla="*/ 3 w 195"/>
                <a:gd name="T45" fmla="*/ 28 h 503"/>
                <a:gd name="T46" fmla="*/ 11 w 195"/>
                <a:gd name="T47" fmla="*/ 16 h 503"/>
                <a:gd name="T48" fmla="*/ 22 w 195"/>
                <a:gd name="T49" fmla="*/ 7 h 503"/>
                <a:gd name="T50" fmla="*/ 34 w 195"/>
                <a:gd name="T51" fmla="*/ 2 h 503"/>
                <a:gd name="T52" fmla="*/ 48 w 195"/>
                <a:gd name="T53" fmla="*/ 0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5" h="503">
                  <a:moveTo>
                    <a:pt x="48" y="0"/>
                  </a:moveTo>
                  <a:lnTo>
                    <a:pt x="147" y="0"/>
                  </a:lnTo>
                  <a:lnTo>
                    <a:pt x="161" y="2"/>
                  </a:lnTo>
                  <a:lnTo>
                    <a:pt x="173" y="7"/>
                  </a:lnTo>
                  <a:lnTo>
                    <a:pt x="184" y="16"/>
                  </a:lnTo>
                  <a:lnTo>
                    <a:pt x="191" y="28"/>
                  </a:lnTo>
                  <a:lnTo>
                    <a:pt x="195" y="42"/>
                  </a:lnTo>
                  <a:lnTo>
                    <a:pt x="194" y="56"/>
                  </a:lnTo>
                  <a:lnTo>
                    <a:pt x="189" y="70"/>
                  </a:lnTo>
                  <a:lnTo>
                    <a:pt x="136" y="151"/>
                  </a:lnTo>
                  <a:lnTo>
                    <a:pt x="161" y="362"/>
                  </a:lnTo>
                  <a:lnTo>
                    <a:pt x="112" y="494"/>
                  </a:lnTo>
                  <a:lnTo>
                    <a:pt x="107" y="500"/>
                  </a:lnTo>
                  <a:lnTo>
                    <a:pt x="101" y="503"/>
                  </a:lnTo>
                  <a:lnTo>
                    <a:pt x="94" y="503"/>
                  </a:lnTo>
                  <a:lnTo>
                    <a:pt x="88" y="500"/>
                  </a:lnTo>
                  <a:lnTo>
                    <a:pt x="83" y="494"/>
                  </a:lnTo>
                  <a:lnTo>
                    <a:pt x="34" y="362"/>
                  </a:lnTo>
                  <a:lnTo>
                    <a:pt x="59" y="151"/>
                  </a:lnTo>
                  <a:lnTo>
                    <a:pt x="6" y="70"/>
                  </a:lnTo>
                  <a:lnTo>
                    <a:pt x="1" y="56"/>
                  </a:lnTo>
                  <a:lnTo>
                    <a:pt x="0" y="42"/>
                  </a:lnTo>
                  <a:lnTo>
                    <a:pt x="3" y="28"/>
                  </a:lnTo>
                  <a:lnTo>
                    <a:pt x="11" y="16"/>
                  </a:lnTo>
                  <a:lnTo>
                    <a:pt x="22" y="7"/>
                  </a:lnTo>
                  <a:lnTo>
                    <a:pt x="34" y="2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07" name="Group 606"/>
          <p:cNvGrpSpPr/>
          <p:nvPr/>
        </p:nvGrpSpPr>
        <p:grpSpPr>
          <a:xfrm>
            <a:off x="10740764" y="4816164"/>
            <a:ext cx="251300" cy="326691"/>
            <a:chOff x="10009188" y="2066925"/>
            <a:chExt cx="381000" cy="49530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72" name="Freeform 255"/>
            <p:cNvSpPr>
              <a:spLocks/>
            </p:cNvSpPr>
            <p:nvPr/>
          </p:nvSpPr>
          <p:spPr bwMode="auto">
            <a:xfrm>
              <a:off x="10101263" y="2066925"/>
              <a:ext cx="195263" cy="195263"/>
            </a:xfrm>
            <a:custGeom>
              <a:avLst/>
              <a:gdLst>
                <a:gd name="T0" fmla="*/ 741 w 1352"/>
                <a:gd name="T1" fmla="*/ 2 h 1350"/>
                <a:gd name="T2" fmla="*/ 866 w 1352"/>
                <a:gd name="T3" fmla="*/ 26 h 1350"/>
                <a:gd name="T4" fmla="*/ 981 w 1352"/>
                <a:gd name="T5" fmla="*/ 72 h 1350"/>
                <a:gd name="T6" fmla="*/ 1085 w 1352"/>
                <a:gd name="T7" fmla="*/ 138 h 1350"/>
                <a:gd name="T8" fmla="*/ 1175 w 1352"/>
                <a:gd name="T9" fmla="*/ 219 h 1350"/>
                <a:gd name="T10" fmla="*/ 1250 w 1352"/>
                <a:gd name="T11" fmla="*/ 317 h 1350"/>
                <a:gd name="T12" fmla="*/ 1305 w 1352"/>
                <a:gd name="T13" fmla="*/ 427 h 1350"/>
                <a:gd name="T14" fmla="*/ 1341 w 1352"/>
                <a:gd name="T15" fmla="*/ 547 h 1350"/>
                <a:gd name="T16" fmla="*/ 1352 w 1352"/>
                <a:gd name="T17" fmla="*/ 675 h 1350"/>
                <a:gd name="T18" fmla="*/ 1341 w 1352"/>
                <a:gd name="T19" fmla="*/ 804 h 1350"/>
                <a:gd name="T20" fmla="*/ 1305 w 1352"/>
                <a:gd name="T21" fmla="*/ 924 h 1350"/>
                <a:gd name="T22" fmla="*/ 1250 w 1352"/>
                <a:gd name="T23" fmla="*/ 1033 h 1350"/>
                <a:gd name="T24" fmla="*/ 1175 w 1352"/>
                <a:gd name="T25" fmla="*/ 1130 h 1350"/>
                <a:gd name="T26" fmla="*/ 1085 w 1352"/>
                <a:gd name="T27" fmla="*/ 1213 h 1350"/>
                <a:gd name="T28" fmla="*/ 981 w 1352"/>
                <a:gd name="T29" fmla="*/ 1278 h 1350"/>
                <a:gd name="T30" fmla="*/ 866 w 1352"/>
                <a:gd name="T31" fmla="*/ 1323 h 1350"/>
                <a:gd name="T32" fmla="*/ 741 w 1352"/>
                <a:gd name="T33" fmla="*/ 1347 h 1350"/>
                <a:gd name="T34" fmla="*/ 611 w 1352"/>
                <a:gd name="T35" fmla="*/ 1347 h 1350"/>
                <a:gd name="T36" fmla="*/ 486 w 1352"/>
                <a:gd name="T37" fmla="*/ 1323 h 1350"/>
                <a:gd name="T38" fmla="*/ 371 w 1352"/>
                <a:gd name="T39" fmla="*/ 1278 h 1350"/>
                <a:gd name="T40" fmla="*/ 266 w 1352"/>
                <a:gd name="T41" fmla="*/ 1213 h 1350"/>
                <a:gd name="T42" fmla="*/ 176 w 1352"/>
                <a:gd name="T43" fmla="*/ 1130 h 1350"/>
                <a:gd name="T44" fmla="*/ 102 w 1352"/>
                <a:gd name="T45" fmla="*/ 1033 h 1350"/>
                <a:gd name="T46" fmla="*/ 47 w 1352"/>
                <a:gd name="T47" fmla="*/ 924 h 1350"/>
                <a:gd name="T48" fmla="*/ 11 w 1352"/>
                <a:gd name="T49" fmla="*/ 804 h 1350"/>
                <a:gd name="T50" fmla="*/ 0 w 1352"/>
                <a:gd name="T51" fmla="*/ 675 h 1350"/>
                <a:gd name="T52" fmla="*/ 11 w 1352"/>
                <a:gd name="T53" fmla="*/ 547 h 1350"/>
                <a:gd name="T54" fmla="*/ 47 w 1352"/>
                <a:gd name="T55" fmla="*/ 427 h 1350"/>
                <a:gd name="T56" fmla="*/ 102 w 1352"/>
                <a:gd name="T57" fmla="*/ 317 h 1350"/>
                <a:gd name="T58" fmla="*/ 176 w 1352"/>
                <a:gd name="T59" fmla="*/ 219 h 1350"/>
                <a:gd name="T60" fmla="*/ 266 w 1352"/>
                <a:gd name="T61" fmla="*/ 138 h 1350"/>
                <a:gd name="T62" fmla="*/ 371 w 1352"/>
                <a:gd name="T63" fmla="*/ 72 h 1350"/>
                <a:gd name="T64" fmla="*/ 486 w 1352"/>
                <a:gd name="T65" fmla="*/ 26 h 1350"/>
                <a:gd name="T66" fmla="*/ 611 w 1352"/>
                <a:gd name="T67" fmla="*/ 2 h 1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52" h="1350">
                  <a:moveTo>
                    <a:pt x="676" y="0"/>
                  </a:moveTo>
                  <a:lnTo>
                    <a:pt x="741" y="2"/>
                  </a:lnTo>
                  <a:lnTo>
                    <a:pt x="804" y="12"/>
                  </a:lnTo>
                  <a:lnTo>
                    <a:pt x="866" y="26"/>
                  </a:lnTo>
                  <a:lnTo>
                    <a:pt x="925" y="47"/>
                  </a:lnTo>
                  <a:lnTo>
                    <a:pt x="981" y="72"/>
                  </a:lnTo>
                  <a:lnTo>
                    <a:pt x="1034" y="102"/>
                  </a:lnTo>
                  <a:lnTo>
                    <a:pt x="1085" y="138"/>
                  </a:lnTo>
                  <a:lnTo>
                    <a:pt x="1132" y="177"/>
                  </a:lnTo>
                  <a:lnTo>
                    <a:pt x="1175" y="219"/>
                  </a:lnTo>
                  <a:lnTo>
                    <a:pt x="1214" y="266"/>
                  </a:lnTo>
                  <a:lnTo>
                    <a:pt x="1250" y="317"/>
                  </a:lnTo>
                  <a:lnTo>
                    <a:pt x="1280" y="371"/>
                  </a:lnTo>
                  <a:lnTo>
                    <a:pt x="1305" y="427"/>
                  </a:lnTo>
                  <a:lnTo>
                    <a:pt x="1325" y="485"/>
                  </a:lnTo>
                  <a:lnTo>
                    <a:pt x="1341" y="547"/>
                  </a:lnTo>
                  <a:lnTo>
                    <a:pt x="1349" y="611"/>
                  </a:lnTo>
                  <a:lnTo>
                    <a:pt x="1352" y="675"/>
                  </a:lnTo>
                  <a:lnTo>
                    <a:pt x="1349" y="740"/>
                  </a:lnTo>
                  <a:lnTo>
                    <a:pt x="1341" y="804"/>
                  </a:lnTo>
                  <a:lnTo>
                    <a:pt x="1325" y="864"/>
                  </a:lnTo>
                  <a:lnTo>
                    <a:pt x="1305" y="924"/>
                  </a:lnTo>
                  <a:lnTo>
                    <a:pt x="1280" y="980"/>
                  </a:lnTo>
                  <a:lnTo>
                    <a:pt x="1250" y="1033"/>
                  </a:lnTo>
                  <a:lnTo>
                    <a:pt x="1214" y="1083"/>
                  </a:lnTo>
                  <a:lnTo>
                    <a:pt x="1175" y="1130"/>
                  </a:lnTo>
                  <a:lnTo>
                    <a:pt x="1132" y="1174"/>
                  </a:lnTo>
                  <a:lnTo>
                    <a:pt x="1085" y="1213"/>
                  </a:lnTo>
                  <a:lnTo>
                    <a:pt x="1034" y="1248"/>
                  </a:lnTo>
                  <a:lnTo>
                    <a:pt x="981" y="1278"/>
                  </a:lnTo>
                  <a:lnTo>
                    <a:pt x="925" y="1303"/>
                  </a:lnTo>
                  <a:lnTo>
                    <a:pt x="866" y="1323"/>
                  </a:lnTo>
                  <a:lnTo>
                    <a:pt x="804" y="1339"/>
                  </a:lnTo>
                  <a:lnTo>
                    <a:pt x="741" y="1347"/>
                  </a:lnTo>
                  <a:lnTo>
                    <a:pt x="676" y="1350"/>
                  </a:lnTo>
                  <a:lnTo>
                    <a:pt x="611" y="1347"/>
                  </a:lnTo>
                  <a:lnTo>
                    <a:pt x="547" y="1339"/>
                  </a:lnTo>
                  <a:lnTo>
                    <a:pt x="486" y="1323"/>
                  </a:lnTo>
                  <a:lnTo>
                    <a:pt x="427" y="1303"/>
                  </a:lnTo>
                  <a:lnTo>
                    <a:pt x="371" y="1278"/>
                  </a:lnTo>
                  <a:lnTo>
                    <a:pt x="317" y="1248"/>
                  </a:lnTo>
                  <a:lnTo>
                    <a:pt x="266" y="1213"/>
                  </a:lnTo>
                  <a:lnTo>
                    <a:pt x="220" y="1174"/>
                  </a:lnTo>
                  <a:lnTo>
                    <a:pt x="176" y="1130"/>
                  </a:lnTo>
                  <a:lnTo>
                    <a:pt x="138" y="1083"/>
                  </a:lnTo>
                  <a:lnTo>
                    <a:pt x="102" y="1033"/>
                  </a:lnTo>
                  <a:lnTo>
                    <a:pt x="72" y="980"/>
                  </a:lnTo>
                  <a:lnTo>
                    <a:pt x="47" y="924"/>
                  </a:lnTo>
                  <a:lnTo>
                    <a:pt x="26" y="864"/>
                  </a:lnTo>
                  <a:lnTo>
                    <a:pt x="11" y="804"/>
                  </a:lnTo>
                  <a:lnTo>
                    <a:pt x="3" y="740"/>
                  </a:lnTo>
                  <a:lnTo>
                    <a:pt x="0" y="675"/>
                  </a:lnTo>
                  <a:lnTo>
                    <a:pt x="3" y="611"/>
                  </a:lnTo>
                  <a:lnTo>
                    <a:pt x="11" y="547"/>
                  </a:lnTo>
                  <a:lnTo>
                    <a:pt x="26" y="485"/>
                  </a:lnTo>
                  <a:lnTo>
                    <a:pt x="47" y="427"/>
                  </a:lnTo>
                  <a:lnTo>
                    <a:pt x="72" y="371"/>
                  </a:lnTo>
                  <a:lnTo>
                    <a:pt x="102" y="317"/>
                  </a:lnTo>
                  <a:lnTo>
                    <a:pt x="138" y="266"/>
                  </a:lnTo>
                  <a:lnTo>
                    <a:pt x="176" y="219"/>
                  </a:lnTo>
                  <a:lnTo>
                    <a:pt x="220" y="177"/>
                  </a:lnTo>
                  <a:lnTo>
                    <a:pt x="266" y="138"/>
                  </a:lnTo>
                  <a:lnTo>
                    <a:pt x="317" y="102"/>
                  </a:lnTo>
                  <a:lnTo>
                    <a:pt x="371" y="72"/>
                  </a:lnTo>
                  <a:lnTo>
                    <a:pt x="427" y="47"/>
                  </a:lnTo>
                  <a:lnTo>
                    <a:pt x="486" y="26"/>
                  </a:lnTo>
                  <a:lnTo>
                    <a:pt x="547" y="12"/>
                  </a:lnTo>
                  <a:lnTo>
                    <a:pt x="611" y="2"/>
                  </a:lnTo>
                  <a:lnTo>
                    <a:pt x="6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3" name="Freeform 256"/>
            <p:cNvSpPr>
              <a:spLocks/>
            </p:cNvSpPr>
            <p:nvPr/>
          </p:nvSpPr>
          <p:spPr bwMode="auto">
            <a:xfrm>
              <a:off x="10009188" y="2300288"/>
              <a:ext cx="381000" cy="261938"/>
            </a:xfrm>
            <a:custGeom>
              <a:avLst/>
              <a:gdLst>
                <a:gd name="T0" fmla="*/ 801 w 2636"/>
                <a:gd name="T1" fmla="*/ 2 h 1807"/>
                <a:gd name="T2" fmla="*/ 827 w 2636"/>
                <a:gd name="T3" fmla="*/ 16 h 1807"/>
                <a:gd name="T4" fmla="*/ 843 w 2636"/>
                <a:gd name="T5" fmla="*/ 40 h 1807"/>
                <a:gd name="T6" fmla="*/ 1258 w 2636"/>
                <a:gd name="T7" fmla="*/ 1170 h 1807"/>
                <a:gd name="T8" fmla="*/ 1284 w 2636"/>
                <a:gd name="T9" fmla="*/ 1193 h 1807"/>
                <a:gd name="T10" fmla="*/ 1318 w 2636"/>
                <a:gd name="T11" fmla="*/ 1200 h 1807"/>
                <a:gd name="T12" fmla="*/ 1351 w 2636"/>
                <a:gd name="T13" fmla="*/ 1193 h 1807"/>
                <a:gd name="T14" fmla="*/ 1377 w 2636"/>
                <a:gd name="T15" fmla="*/ 1170 h 1807"/>
                <a:gd name="T16" fmla="*/ 1792 w 2636"/>
                <a:gd name="T17" fmla="*/ 40 h 1807"/>
                <a:gd name="T18" fmla="*/ 1810 w 2636"/>
                <a:gd name="T19" fmla="*/ 15 h 1807"/>
                <a:gd name="T20" fmla="*/ 1836 w 2636"/>
                <a:gd name="T21" fmla="*/ 2 h 1807"/>
                <a:gd name="T22" fmla="*/ 1867 w 2636"/>
                <a:gd name="T23" fmla="*/ 3 h 1807"/>
                <a:gd name="T24" fmla="*/ 1880 w 2636"/>
                <a:gd name="T25" fmla="*/ 6 h 1807"/>
                <a:gd name="T26" fmla="*/ 1916 w 2636"/>
                <a:gd name="T27" fmla="*/ 11 h 1807"/>
                <a:gd name="T28" fmla="*/ 1967 w 2636"/>
                <a:gd name="T29" fmla="*/ 18 h 1807"/>
                <a:gd name="T30" fmla="*/ 2029 w 2636"/>
                <a:gd name="T31" fmla="*/ 27 h 1807"/>
                <a:gd name="T32" fmla="*/ 2092 w 2636"/>
                <a:gd name="T33" fmla="*/ 38 h 1807"/>
                <a:gd name="T34" fmla="*/ 2154 w 2636"/>
                <a:gd name="T35" fmla="*/ 48 h 1807"/>
                <a:gd name="T36" fmla="*/ 2205 w 2636"/>
                <a:gd name="T37" fmla="*/ 58 h 1807"/>
                <a:gd name="T38" fmla="*/ 2225 w 2636"/>
                <a:gd name="T39" fmla="*/ 63 h 1807"/>
                <a:gd name="T40" fmla="*/ 2280 w 2636"/>
                <a:gd name="T41" fmla="*/ 84 h 1807"/>
                <a:gd name="T42" fmla="*/ 2382 w 2636"/>
                <a:gd name="T43" fmla="*/ 140 h 1807"/>
                <a:gd name="T44" fmla="*/ 2468 w 2636"/>
                <a:gd name="T45" fmla="*/ 214 h 1807"/>
                <a:gd name="T46" fmla="*/ 2539 w 2636"/>
                <a:gd name="T47" fmla="*/ 302 h 1807"/>
                <a:gd name="T48" fmla="*/ 2592 w 2636"/>
                <a:gd name="T49" fmla="*/ 402 h 1807"/>
                <a:gd name="T50" fmla="*/ 2624 w 2636"/>
                <a:gd name="T51" fmla="*/ 512 h 1807"/>
                <a:gd name="T52" fmla="*/ 2636 w 2636"/>
                <a:gd name="T53" fmla="*/ 628 h 1807"/>
                <a:gd name="T54" fmla="*/ 2633 w 2636"/>
                <a:gd name="T55" fmla="*/ 1598 h 1807"/>
                <a:gd name="T56" fmla="*/ 2608 w 2636"/>
                <a:gd name="T57" fmla="*/ 1672 h 1807"/>
                <a:gd name="T58" fmla="*/ 2563 w 2636"/>
                <a:gd name="T59" fmla="*/ 1734 h 1807"/>
                <a:gd name="T60" fmla="*/ 2500 w 2636"/>
                <a:gd name="T61" fmla="*/ 1779 h 1807"/>
                <a:gd name="T62" fmla="*/ 2425 w 2636"/>
                <a:gd name="T63" fmla="*/ 1804 h 1807"/>
                <a:gd name="T64" fmla="*/ 251 w 2636"/>
                <a:gd name="T65" fmla="*/ 1807 h 1807"/>
                <a:gd name="T66" fmla="*/ 171 w 2636"/>
                <a:gd name="T67" fmla="*/ 1795 h 1807"/>
                <a:gd name="T68" fmla="*/ 102 w 2636"/>
                <a:gd name="T69" fmla="*/ 1759 h 1807"/>
                <a:gd name="T70" fmla="*/ 48 w 2636"/>
                <a:gd name="T71" fmla="*/ 1705 h 1807"/>
                <a:gd name="T72" fmla="*/ 13 w 2636"/>
                <a:gd name="T73" fmla="*/ 1636 h 1807"/>
                <a:gd name="T74" fmla="*/ 0 w 2636"/>
                <a:gd name="T75" fmla="*/ 1556 h 1807"/>
                <a:gd name="T76" fmla="*/ 2 w 2636"/>
                <a:gd name="T77" fmla="*/ 579 h 1807"/>
                <a:gd name="T78" fmla="*/ 18 w 2636"/>
                <a:gd name="T79" fmla="*/ 479 h 1807"/>
                <a:gd name="T80" fmla="*/ 50 w 2636"/>
                <a:gd name="T81" fmla="*/ 383 h 1807"/>
                <a:gd name="T82" fmla="*/ 97 w 2636"/>
                <a:gd name="T83" fmla="*/ 295 h 1807"/>
                <a:gd name="T84" fmla="*/ 157 w 2636"/>
                <a:gd name="T85" fmla="*/ 215 h 1807"/>
                <a:gd name="T86" fmla="*/ 230 w 2636"/>
                <a:gd name="T87" fmla="*/ 148 h 1807"/>
                <a:gd name="T88" fmla="*/ 316 w 2636"/>
                <a:gd name="T89" fmla="*/ 97 h 1807"/>
                <a:gd name="T90" fmla="*/ 411 w 2636"/>
                <a:gd name="T91" fmla="*/ 63 h 1807"/>
                <a:gd name="T92" fmla="*/ 457 w 2636"/>
                <a:gd name="T93" fmla="*/ 52 h 1807"/>
                <a:gd name="T94" fmla="*/ 516 w 2636"/>
                <a:gd name="T95" fmla="*/ 42 h 1807"/>
                <a:gd name="T96" fmla="*/ 581 w 2636"/>
                <a:gd name="T97" fmla="*/ 31 h 1807"/>
                <a:gd name="T98" fmla="*/ 648 w 2636"/>
                <a:gd name="T99" fmla="*/ 20 h 1807"/>
                <a:gd name="T100" fmla="*/ 708 w 2636"/>
                <a:gd name="T101" fmla="*/ 12 h 1807"/>
                <a:gd name="T102" fmla="*/ 755 w 2636"/>
                <a:gd name="T103" fmla="*/ 4 h 1807"/>
                <a:gd name="T104" fmla="*/ 782 w 2636"/>
                <a:gd name="T105" fmla="*/ 1 h 1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36" h="1807">
                  <a:moveTo>
                    <a:pt x="787" y="0"/>
                  </a:moveTo>
                  <a:lnTo>
                    <a:pt x="801" y="2"/>
                  </a:lnTo>
                  <a:lnTo>
                    <a:pt x="814" y="8"/>
                  </a:lnTo>
                  <a:lnTo>
                    <a:pt x="827" y="16"/>
                  </a:lnTo>
                  <a:lnTo>
                    <a:pt x="836" y="26"/>
                  </a:lnTo>
                  <a:lnTo>
                    <a:pt x="843" y="40"/>
                  </a:lnTo>
                  <a:lnTo>
                    <a:pt x="1249" y="1152"/>
                  </a:lnTo>
                  <a:lnTo>
                    <a:pt x="1258" y="1170"/>
                  </a:lnTo>
                  <a:lnTo>
                    <a:pt x="1270" y="1183"/>
                  </a:lnTo>
                  <a:lnTo>
                    <a:pt x="1284" y="1193"/>
                  </a:lnTo>
                  <a:lnTo>
                    <a:pt x="1301" y="1199"/>
                  </a:lnTo>
                  <a:lnTo>
                    <a:pt x="1318" y="1200"/>
                  </a:lnTo>
                  <a:lnTo>
                    <a:pt x="1335" y="1199"/>
                  </a:lnTo>
                  <a:lnTo>
                    <a:pt x="1351" y="1193"/>
                  </a:lnTo>
                  <a:lnTo>
                    <a:pt x="1366" y="1183"/>
                  </a:lnTo>
                  <a:lnTo>
                    <a:pt x="1377" y="1170"/>
                  </a:lnTo>
                  <a:lnTo>
                    <a:pt x="1387" y="1152"/>
                  </a:lnTo>
                  <a:lnTo>
                    <a:pt x="1792" y="40"/>
                  </a:lnTo>
                  <a:lnTo>
                    <a:pt x="1800" y="26"/>
                  </a:lnTo>
                  <a:lnTo>
                    <a:pt x="1810" y="15"/>
                  </a:lnTo>
                  <a:lnTo>
                    <a:pt x="1823" y="7"/>
                  </a:lnTo>
                  <a:lnTo>
                    <a:pt x="1836" y="2"/>
                  </a:lnTo>
                  <a:lnTo>
                    <a:pt x="1852" y="0"/>
                  </a:lnTo>
                  <a:lnTo>
                    <a:pt x="1867" y="3"/>
                  </a:lnTo>
                  <a:lnTo>
                    <a:pt x="1870" y="3"/>
                  </a:lnTo>
                  <a:lnTo>
                    <a:pt x="1880" y="6"/>
                  </a:lnTo>
                  <a:lnTo>
                    <a:pt x="1896" y="8"/>
                  </a:lnTo>
                  <a:lnTo>
                    <a:pt x="1916" y="11"/>
                  </a:lnTo>
                  <a:lnTo>
                    <a:pt x="1940" y="14"/>
                  </a:lnTo>
                  <a:lnTo>
                    <a:pt x="1967" y="18"/>
                  </a:lnTo>
                  <a:lnTo>
                    <a:pt x="1997" y="22"/>
                  </a:lnTo>
                  <a:lnTo>
                    <a:pt x="2029" y="27"/>
                  </a:lnTo>
                  <a:lnTo>
                    <a:pt x="2061" y="33"/>
                  </a:lnTo>
                  <a:lnTo>
                    <a:pt x="2092" y="38"/>
                  </a:lnTo>
                  <a:lnTo>
                    <a:pt x="2124" y="43"/>
                  </a:lnTo>
                  <a:lnTo>
                    <a:pt x="2154" y="48"/>
                  </a:lnTo>
                  <a:lnTo>
                    <a:pt x="2181" y="54"/>
                  </a:lnTo>
                  <a:lnTo>
                    <a:pt x="2205" y="58"/>
                  </a:lnTo>
                  <a:lnTo>
                    <a:pt x="2225" y="63"/>
                  </a:lnTo>
                  <a:lnTo>
                    <a:pt x="2225" y="63"/>
                  </a:lnTo>
                  <a:lnTo>
                    <a:pt x="2226" y="63"/>
                  </a:lnTo>
                  <a:lnTo>
                    <a:pt x="2280" y="84"/>
                  </a:lnTo>
                  <a:lnTo>
                    <a:pt x="2333" y="110"/>
                  </a:lnTo>
                  <a:lnTo>
                    <a:pt x="2382" y="140"/>
                  </a:lnTo>
                  <a:lnTo>
                    <a:pt x="2427" y="176"/>
                  </a:lnTo>
                  <a:lnTo>
                    <a:pt x="2468" y="214"/>
                  </a:lnTo>
                  <a:lnTo>
                    <a:pt x="2505" y="257"/>
                  </a:lnTo>
                  <a:lnTo>
                    <a:pt x="2539" y="302"/>
                  </a:lnTo>
                  <a:lnTo>
                    <a:pt x="2568" y="351"/>
                  </a:lnTo>
                  <a:lnTo>
                    <a:pt x="2592" y="402"/>
                  </a:lnTo>
                  <a:lnTo>
                    <a:pt x="2611" y="456"/>
                  </a:lnTo>
                  <a:lnTo>
                    <a:pt x="2624" y="512"/>
                  </a:lnTo>
                  <a:lnTo>
                    <a:pt x="2633" y="569"/>
                  </a:lnTo>
                  <a:lnTo>
                    <a:pt x="2636" y="628"/>
                  </a:lnTo>
                  <a:lnTo>
                    <a:pt x="2636" y="1556"/>
                  </a:lnTo>
                  <a:lnTo>
                    <a:pt x="2633" y="1598"/>
                  </a:lnTo>
                  <a:lnTo>
                    <a:pt x="2623" y="1636"/>
                  </a:lnTo>
                  <a:lnTo>
                    <a:pt x="2608" y="1672"/>
                  </a:lnTo>
                  <a:lnTo>
                    <a:pt x="2588" y="1705"/>
                  </a:lnTo>
                  <a:lnTo>
                    <a:pt x="2563" y="1734"/>
                  </a:lnTo>
                  <a:lnTo>
                    <a:pt x="2533" y="1759"/>
                  </a:lnTo>
                  <a:lnTo>
                    <a:pt x="2500" y="1779"/>
                  </a:lnTo>
                  <a:lnTo>
                    <a:pt x="2464" y="1795"/>
                  </a:lnTo>
                  <a:lnTo>
                    <a:pt x="2425" y="1804"/>
                  </a:lnTo>
                  <a:lnTo>
                    <a:pt x="2384" y="1807"/>
                  </a:lnTo>
                  <a:lnTo>
                    <a:pt x="251" y="1807"/>
                  </a:lnTo>
                  <a:lnTo>
                    <a:pt x="210" y="1804"/>
                  </a:lnTo>
                  <a:lnTo>
                    <a:pt x="171" y="1795"/>
                  </a:lnTo>
                  <a:lnTo>
                    <a:pt x="136" y="1779"/>
                  </a:lnTo>
                  <a:lnTo>
                    <a:pt x="102" y="1759"/>
                  </a:lnTo>
                  <a:lnTo>
                    <a:pt x="73" y="1734"/>
                  </a:lnTo>
                  <a:lnTo>
                    <a:pt x="48" y="1705"/>
                  </a:lnTo>
                  <a:lnTo>
                    <a:pt x="27" y="1672"/>
                  </a:lnTo>
                  <a:lnTo>
                    <a:pt x="13" y="1636"/>
                  </a:lnTo>
                  <a:lnTo>
                    <a:pt x="3" y="1598"/>
                  </a:lnTo>
                  <a:lnTo>
                    <a:pt x="0" y="1556"/>
                  </a:lnTo>
                  <a:lnTo>
                    <a:pt x="0" y="630"/>
                  </a:lnTo>
                  <a:lnTo>
                    <a:pt x="2" y="579"/>
                  </a:lnTo>
                  <a:lnTo>
                    <a:pt x="8" y="528"/>
                  </a:lnTo>
                  <a:lnTo>
                    <a:pt x="18" y="479"/>
                  </a:lnTo>
                  <a:lnTo>
                    <a:pt x="32" y="430"/>
                  </a:lnTo>
                  <a:lnTo>
                    <a:pt x="50" y="383"/>
                  </a:lnTo>
                  <a:lnTo>
                    <a:pt x="72" y="337"/>
                  </a:lnTo>
                  <a:lnTo>
                    <a:pt x="97" y="295"/>
                  </a:lnTo>
                  <a:lnTo>
                    <a:pt x="125" y="254"/>
                  </a:lnTo>
                  <a:lnTo>
                    <a:pt x="157" y="215"/>
                  </a:lnTo>
                  <a:lnTo>
                    <a:pt x="192" y="181"/>
                  </a:lnTo>
                  <a:lnTo>
                    <a:pt x="230" y="148"/>
                  </a:lnTo>
                  <a:lnTo>
                    <a:pt x="272" y="121"/>
                  </a:lnTo>
                  <a:lnTo>
                    <a:pt x="316" y="97"/>
                  </a:lnTo>
                  <a:lnTo>
                    <a:pt x="362" y="78"/>
                  </a:lnTo>
                  <a:lnTo>
                    <a:pt x="411" y="63"/>
                  </a:lnTo>
                  <a:lnTo>
                    <a:pt x="432" y="58"/>
                  </a:lnTo>
                  <a:lnTo>
                    <a:pt x="457" y="52"/>
                  </a:lnTo>
                  <a:lnTo>
                    <a:pt x="485" y="47"/>
                  </a:lnTo>
                  <a:lnTo>
                    <a:pt x="516" y="42"/>
                  </a:lnTo>
                  <a:lnTo>
                    <a:pt x="549" y="36"/>
                  </a:lnTo>
                  <a:lnTo>
                    <a:pt x="581" y="31"/>
                  </a:lnTo>
                  <a:lnTo>
                    <a:pt x="615" y="25"/>
                  </a:lnTo>
                  <a:lnTo>
                    <a:pt x="648" y="20"/>
                  </a:lnTo>
                  <a:lnTo>
                    <a:pt x="678" y="16"/>
                  </a:lnTo>
                  <a:lnTo>
                    <a:pt x="708" y="12"/>
                  </a:lnTo>
                  <a:lnTo>
                    <a:pt x="733" y="8"/>
                  </a:lnTo>
                  <a:lnTo>
                    <a:pt x="755" y="4"/>
                  </a:lnTo>
                  <a:lnTo>
                    <a:pt x="771" y="2"/>
                  </a:lnTo>
                  <a:lnTo>
                    <a:pt x="782" y="1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4" name="Freeform 257"/>
            <p:cNvSpPr>
              <a:spLocks/>
            </p:cNvSpPr>
            <p:nvPr/>
          </p:nvSpPr>
          <p:spPr bwMode="auto">
            <a:xfrm>
              <a:off x="10174288" y="2293938"/>
              <a:ext cx="50800" cy="130175"/>
            </a:xfrm>
            <a:custGeom>
              <a:avLst/>
              <a:gdLst>
                <a:gd name="T0" fmla="*/ 86 w 351"/>
                <a:gd name="T1" fmla="*/ 0 h 897"/>
                <a:gd name="T2" fmla="*/ 265 w 351"/>
                <a:gd name="T3" fmla="*/ 0 h 897"/>
                <a:gd name="T4" fmla="*/ 283 w 351"/>
                <a:gd name="T5" fmla="*/ 3 h 897"/>
                <a:gd name="T6" fmla="*/ 300 w 351"/>
                <a:gd name="T7" fmla="*/ 8 h 897"/>
                <a:gd name="T8" fmla="*/ 316 w 351"/>
                <a:gd name="T9" fmla="*/ 16 h 897"/>
                <a:gd name="T10" fmla="*/ 328 w 351"/>
                <a:gd name="T11" fmla="*/ 28 h 897"/>
                <a:gd name="T12" fmla="*/ 341 w 351"/>
                <a:gd name="T13" fmla="*/ 45 h 897"/>
                <a:gd name="T14" fmla="*/ 348 w 351"/>
                <a:gd name="T15" fmla="*/ 64 h 897"/>
                <a:gd name="T16" fmla="*/ 351 w 351"/>
                <a:gd name="T17" fmla="*/ 85 h 897"/>
                <a:gd name="T18" fmla="*/ 348 w 351"/>
                <a:gd name="T19" fmla="*/ 106 h 897"/>
                <a:gd name="T20" fmla="*/ 340 w 351"/>
                <a:gd name="T21" fmla="*/ 125 h 897"/>
                <a:gd name="T22" fmla="*/ 245 w 351"/>
                <a:gd name="T23" fmla="*/ 269 h 897"/>
                <a:gd name="T24" fmla="*/ 289 w 351"/>
                <a:gd name="T25" fmla="*/ 645 h 897"/>
                <a:gd name="T26" fmla="*/ 201 w 351"/>
                <a:gd name="T27" fmla="*/ 879 h 897"/>
                <a:gd name="T28" fmla="*/ 195 w 351"/>
                <a:gd name="T29" fmla="*/ 889 h 897"/>
                <a:gd name="T30" fmla="*/ 186 w 351"/>
                <a:gd name="T31" fmla="*/ 895 h 897"/>
                <a:gd name="T32" fmla="*/ 176 w 351"/>
                <a:gd name="T33" fmla="*/ 897 h 897"/>
                <a:gd name="T34" fmla="*/ 165 w 351"/>
                <a:gd name="T35" fmla="*/ 895 h 897"/>
                <a:gd name="T36" fmla="*/ 157 w 351"/>
                <a:gd name="T37" fmla="*/ 889 h 897"/>
                <a:gd name="T38" fmla="*/ 151 w 351"/>
                <a:gd name="T39" fmla="*/ 879 h 897"/>
                <a:gd name="T40" fmla="*/ 62 w 351"/>
                <a:gd name="T41" fmla="*/ 645 h 897"/>
                <a:gd name="T42" fmla="*/ 107 w 351"/>
                <a:gd name="T43" fmla="*/ 269 h 897"/>
                <a:gd name="T44" fmla="*/ 12 w 351"/>
                <a:gd name="T45" fmla="*/ 125 h 897"/>
                <a:gd name="T46" fmla="*/ 3 w 351"/>
                <a:gd name="T47" fmla="*/ 106 h 897"/>
                <a:gd name="T48" fmla="*/ 0 w 351"/>
                <a:gd name="T49" fmla="*/ 85 h 897"/>
                <a:gd name="T50" fmla="*/ 2 w 351"/>
                <a:gd name="T51" fmla="*/ 64 h 897"/>
                <a:gd name="T52" fmla="*/ 10 w 351"/>
                <a:gd name="T53" fmla="*/ 45 h 897"/>
                <a:gd name="T54" fmla="*/ 22 w 351"/>
                <a:gd name="T55" fmla="*/ 28 h 897"/>
                <a:gd name="T56" fmla="*/ 36 w 351"/>
                <a:gd name="T57" fmla="*/ 16 h 897"/>
                <a:gd name="T58" fmla="*/ 52 w 351"/>
                <a:gd name="T59" fmla="*/ 8 h 897"/>
                <a:gd name="T60" fmla="*/ 68 w 351"/>
                <a:gd name="T61" fmla="*/ 3 h 897"/>
                <a:gd name="T62" fmla="*/ 86 w 351"/>
                <a:gd name="T63" fmla="*/ 0 h 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1" h="897">
                  <a:moveTo>
                    <a:pt x="86" y="0"/>
                  </a:moveTo>
                  <a:lnTo>
                    <a:pt x="265" y="0"/>
                  </a:lnTo>
                  <a:lnTo>
                    <a:pt x="283" y="3"/>
                  </a:lnTo>
                  <a:lnTo>
                    <a:pt x="300" y="8"/>
                  </a:lnTo>
                  <a:lnTo>
                    <a:pt x="316" y="16"/>
                  </a:lnTo>
                  <a:lnTo>
                    <a:pt x="328" y="28"/>
                  </a:lnTo>
                  <a:lnTo>
                    <a:pt x="341" y="45"/>
                  </a:lnTo>
                  <a:lnTo>
                    <a:pt x="348" y="64"/>
                  </a:lnTo>
                  <a:lnTo>
                    <a:pt x="351" y="85"/>
                  </a:lnTo>
                  <a:lnTo>
                    <a:pt x="348" y="106"/>
                  </a:lnTo>
                  <a:lnTo>
                    <a:pt x="340" y="125"/>
                  </a:lnTo>
                  <a:lnTo>
                    <a:pt x="245" y="269"/>
                  </a:lnTo>
                  <a:lnTo>
                    <a:pt x="289" y="645"/>
                  </a:lnTo>
                  <a:lnTo>
                    <a:pt x="201" y="879"/>
                  </a:lnTo>
                  <a:lnTo>
                    <a:pt x="195" y="889"/>
                  </a:lnTo>
                  <a:lnTo>
                    <a:pt x="186" y="895"/>
                  </a:lnTo>
                  <a:lnTo>
                    <a:pt x="176" y="897"/>
                  </a:lnTo>
                  <a:lnTo>
                    <a:pt x="165" y="895"/>
                  </a:lnTo>
                  <a:lnTo>
                    <a:pt x="157" y="889"/>
                  </a:lnTo>
                  <a:lnTo>
                    <a:pt x="151" y="879"/>
                  </a:lnTo>
                  <a:lnTo>
                    <a:pt x="62" y="645"/>
                  </a:lnTo>
                  <a:lnTo>
                    <a:pt x="107" y="269"/>
                  </a:lnTo>
                  <a:lnTo>
                    <a:pt x="12" y="125"/>
                  </a:lnTo>
                  <a:lnTo>
                    <a:pt x="3" y="106"/>
                  </a:lnTo>
                  <a:lnTo>
                    <a:pt x="0" y="85"/>
                  </a:lnTo>
                  <a:lnTo>
                    <a:pt x="2" y="64"/>
                  </a:lnTo>
                  <a:lnTo>
                    <a:pt x="10" y="45"/>
                  </a:lnTo>
                  <a:lnTo>
                    <a:pt x="22" y="28"/>
                  </a:lnTo>
                  <a:lnTo>
                    <a:pt x="36" y="16"/>
                  </a:lnTo>
                  <a:lnTo>
                    <a:pt x="52" y="8"/>
                  </a:lnTo>
                  <a:lnTo>
                    <a:pt x="68" y="3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08" name="Group 607"/>
          <p:cNvGrpSpPr/>
          <p:nvPr/>
        </p:nvGrpSpPr>
        <p:grpSpPr>
          <a:xfrm>
            <a:off x="11414161" y="4815640"/>
            <a:ext cx="281666" cy="327738"/>
            <a:chOff x="10594975" y="2038350"/>
            <a:chExt cx="427038" cy="4968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57" name="Freeform 262"/>
            <p:cNvSpPr>
              <a:spLocks/>
            </p:cNvSpPr>
            <p:nvPr/>
          </p:nvSpPr>
          <p:spPr bwMode="auto">
            <a:xfrm>
              <a:off x="10966450" y="2473325"/>
              <a:ext cx="55563" cy="55563"/>
            </a:xfrm>
            <a:custGeom>
              <a:avLst/>
              <a:gdLst>
                <a:gd name="T0" fmla="*/ 195 w 391"/>
                <a:gd name="T1" fmla="*/ 0 h 391"/>
                <a:gd name="T2" fmla="*/ 231 w 391"/>
                <a:gd name="T3" fmla="*/ 3 h 391"/>
                <a:gd name="T4" fmla="*/ 263 w 391"/>
                <a:gd name="T5" fmla="*/ 13 h 391"/>
                <a:gd name="T6" fmla="*/ 293 w 391"/>
                <a:gd name="T7" fmla="*/ 26 h 391"/>
                <a:gd name="T8" fmla="*/ 321 w 391"/>
                <a:gd name="T9" fmla="*/ 46 h 391"/>
                <a:gd name="T10" fmla="*/ 345 w 391"/>
                <a:gd name="T11" fmla="*/ 69 h 391"/>
                <a:gd name="T12" fmla="*/ 363 w 391"/>
                <a:gd name="T13" fmla="*/ 97 h 391"/>
                <a:gd name="T14" fmla="*/ 378 w 391"/>
                <a:gd name="T15" fmla="*/ 127 h 391"/>
                <a:gd name="T16" fmla="*/ 387 w 391"/>
                <a:gd name="T17" fmla="*/ 160 h 391"/>
                <a:gd name="T18" fmla="*/ 391 w 391"/>
                <a:gd name="T19" fmla="*/ 196 h 391"/>
                <a:gd name="T20" fmla="*/ 387 w 391"/>
                <a:gd name="T21" fmla="*/ 231 h 391"/>
                <a:gd name="T22" fmla="*/ 378 w 391"/>
                <a:gd name="T23" fmla="*/ 264 h 391"/>
                <a:gd name="T24" fmla="*/ 363 w 391"/>
                <a:gd name="T25" fmla="*/ 294 h 391"/>
                <a:gd name="T26" fmla="*/ 345 w 391"/>
                <a:gd name="T27" fmla="*/ 322 h 391"/>
                <a:gd name="T28" fmla="*/ 321 w 391"/>
                <a:gd name="T29" fmla="*/ 345 h 391"/>
                <a:gd name="T30" fmla="*/ 293 w 391"/>
                <a:gd name="T31" fmla="*/ 365 h 391"/>
                <a:gd name="T32" fmla="*/ 263 w 391"/>
                <a:gd name="T33" fmla="*/ 379 h 391"/>
                <a:gd name="T34" fmla="*/ 231 w 391"/>
                <a:gd name="T35" fmla="*/ 388 h 391"/>
                <a:gd name="T36" fmla="*/ 195 w 391"/>
                <a:gd name="T37" fmla="*/ 391 h 391"/>
                <a:gd name="T38" fmla="*/ 160 w 391"/>
                <a:gd name="T39" fmla="*/ 388 h 391"/>
                <a:gd name="T40" fmla="*/ 127 w 391"/>
                <a:gd name="T41" fmla="*/ 379 h 391"/>
                <a:gd name="T42" fmla="*/ 97 w 391"/>
                <a:gd name="T43" fmla="*/ 365 h 391"/>
                <a:gd name="T44" fmla="*/ 70 w 391"/>
                <a:gd name="T45" fmla="*/ 345 h 391"/>
                <a:gd name="T46" fmla="*/ 46 w 391"/>
                <a:gd name="T47" fmla="*/ 322 h 391"/>
                <a:gd name="T48" fmla="*/ 27 w 391"/>
                <a:gd name="T49" fmla="*/ 294 h 391"/>
                <a:gd name="T50" fmla="*/ 13 w 391"/>
                <a:gd name="T51" fmla="*/ 264 h 391"/>
                <a:gd name="T52" fmla="*/ 3 w 391"/>
                <a:gd name="T53" fmla="*/ 231 h 391"/>
                <a:gd name="T54" fmla="*/ 0 w 391"/>
                <a:gd name="T55" fmla="*/ 196 h 391"/>
                <a:gd name="T56" fmla="*/ 3 w 391"/>
                <a:gd name="T57" fmla="*/ 160 h 391"/>
                <a:gd name="T58" fmla="*/ 13 w 391"/>
                <a:gd name="T59" fmla="*/ 127 h 391"/>
                <a:gd name="T60" fmla="*/ 27 w 391"/>
                <a:gd name="T61" fmla="*/ 97 h 391"/>
                <a:gd name="T62" fmla="*/ 46 w 391"/>
                <a:gd name="T63" fmla="*/ 69 h 391"/>
                <a:gd name="T64" fmla="*/ 70 w 391"/>
                <a:gd name="T65" fmla="*/ 46 h 391"/>
                <a:gd name="T66" fmla="*/ 97 w 391"/>
                <a:gd name="T67" fmla="*/ 26 h 391"/>
                <a:gd name="T68" fmla="*/ 127 w 391"/>
                <a:gd name="T69" fmla="*/ 13 h 391"/>
                <a:gd name="T70" fmla="*/ 160 w 391"/>
                <a:gd name="T71" fmla="*/ 3 h 391"/>
                <a:gd name="T72" fmla="*/ 195 w 391"/>
                <a:gd name="T73" fmla="*/ 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1" h="391">
                  <a:moveTo>
                    <a:pt x="195" y="0"/>
                  </a:moveTo>
                  <a:lnTo>
                    <a:pt x="231" y="3"/>
                  </a:lnTo>
                  <a:lnTo>
                    <a:pt x="263" y="13"/>
                  </a:lnTo>
                  <a:lnTo>
                    <a:pt x="293" y="26"/>
                  </a:lnTo>
                  <a:lnTo>
                    <a:pt x="321" y="46"/>
                  </a:lnTo>
                  <a:lnTo>
                    <a:pt x="345" y="69"/>
                  </a:lnTo>
                  <a:lnTo>
                    <a:pt x="363" y="97"/>
                  </a:lnTo>
                  <a:lnTo>
                    <a:pt x="378" y="127"/>
                  </a:lnTo>
                  <a:lnTo>
                    <a:pt x="387" y="160"/>
                  </a:lnTo>
                  <a:lnTo>
                    <a:pt x="391" y="196"/>
                  </a:lnTo>
                  <a:lnTo>
                    <a:pt x="387" y="231"/>
                  </a:lnTo>
                  <a:lnTo>
                    <a:pt x="378" y="264"/>
                  </a:lnTo>
                  <a:lnTo>
                    <a:pt x="363" y="294"/>
                  </a:lnTo>
                  <a:lnTo>
                    <a:pt x="345" y="322"/>
                  </a:lnTo>
                  <a:lnTo>
                    <a:pt x="321" y="345"/>
                  </a:lnTo>
                  <a:lnTo>
                    <a:pt x="293" y="365"/>
                  </a:lnTo>
                  <a:lnTo>
                    <a:pt x="263" y="379"/>
                  </a:lnTo>
                  <a:lnTo>
                    <a:pt x="231" y="388"/>
                  </a:lnTo>
                  <a:lnTo>
                    <a:pt x="195" y="391"/>
                  </a:lnTo>
                  <a:lnTo>
                    <a:pt x="160" y="388"/>
                  </a:lnTo>
                  <a:lnTo>
                    <a:pt x="127" y="379"/>
                  </a:lnTo>
                  <a:lnTo>
                    <a:pt x="97" y="365"/>
                  </a:lnTo>
                  <a:lnTo>
                    <a:pt x="70" y="345"/>
                  </a:lnTo>
                  <a:lnTo>
                    <a:pt x="46" y="322"/>
                  </a:lnTo>
                  <a:lnTo>
                    <a:pt x="27" y="294"/>
                  </a:lnTo>
                  <a:lnTo>
                    <a:pt x="13" y="264"/>
                  </a:lnTo>
                  <a:lnTo>
                    <a:pt x="3" y="231"/>
                  </a:lnTo>
                  <a:lnTo>
                    <a:pt x="0" y="196"/>
                  </a:lnTo>
                  <a:lnTo>
                    <a:pt x="3" y="160"/>
                  </a:lnTo>
                  <a:lnTo>
                    <a:pt x="13" y="127"/>
                  </a:lnTo>
                  <a:lnTo>
                    <a:pt x="27" y="97"/>
                  </a:lnTo>
                  <a:lnTo>
                    <a:pt x="46" y="69"/>
                  </a:lnTo>
                  <a:lnTo>
                    <a:pt x="70" y="46"/>
                  </a:lnTo>
                  <a:lnTo>
                    <a:pt x="97" y="26"/>
                  </a:lnTo>
                  <a:lnTo>
                    <a:pt x="127" y="13"/>
                  </a:lnTo>
                  <a:lnTo>
                    <a:pt x="160" y="3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9" name="Freeform 263"/>
            <p:cNvSpPr>
              <a:spLocks/>
            </p:cNvSpPr>
            <p:nvPr/>
          </p:nvSpPr>
          <p:spPr bwMode="auto">
            <a:xfrm>
              <a:off x="10966450" y="2247900"/>
              <a:ext cx="55563" cy="55563"/>
            </a:xfrm>
            <a:custGeom>
              <a:avLst/>
              <a:gdLst>
                <a:gd name="T0" fmla="*/ 195 w 391"/>
                <a:gd name="T1" fmla="*/ 0 h 390"/>
                <a:gd name="T2" fmla="*/ 231 w 391"/>
                <a:gd name="T3" fmla="*/ 3 h 390"/>
                <a:gd name="T4" fmla="*/ 263 w 391"/>
                <a:gd name="T5" fmla="*/ 11 h 390"/>
                <a:gd name="T6" fmla="*/ 293 w 391"/>
                <a:gd name="T7" fmla="*/ 26 h 390"/>
                <a:gd name="T8" fmla="*/ 321 w 391"/>
                <a:gd name="T9" fmla="*/ 46 h 390"/>
                <a:gd name="T10" fmla="*/ 345 w 391"/>
                <a:gd name="T11" fmla="*/ 69 h 390"/>
                <a:gd name="T12" fmla="*/ 363 w 391"/>
                <a:gd name="T13" fmla="*/ 96 h 390"/>
                <a:gd name="T14" fmla="*/ 378 w 391"/>
                <a:gd name="T15" fmla="*/ 126 h 390"/>
                <a:gd name="T16" fmla="*/ 387 w 391"/>
                <a:gd name="T17" fmla="*/ 160 h 390"/>
                <a:gd name="T18" fmla="*/ 391 w 391"/>
                <a:gd name="T19" fmla="*/ 194 h 390"/>
                <a:gd name="T20" fmla="*/ 387 w 391"/>
                <a:gd name="T21" fmla="*/ 230 h 390"/>
                <a:gd name="T22" fmla="*/ 378 w 391"/>
                <a:gd name="T23" fmla="*/ 262 h 390"/>
                <a:gd name="T24" fmla="*/ 363 w 391"/>
                <a:gd name="T25" fmla="*/ 294 h 390"/>
                <a:gd name="T26" fmla="*/ 345 w 391"/>
                <a:gd name="T27" fmla="*/ 321 h 390"/>
                <a:gd name="T28" fmla="*/ 321 w 391"/>
                <a:gd name="T29" fmla="*/ 344 h 390"/>
                <a:gd name="T30" fmla="*/ 293 w 391"/>
                <a:gd name="T31" fmla="*/ 364 h 390"/>
                <a:gd name="T32" fmla="*/ 263 w 391"/>
                <a:gd name="T33" fmla="*/ 377 h 390"/>
                <a:gd name="T34" fmla="*/ 231 w 391"/>
                <a:gd name="T35" fmla="*/ 387 h 390"/>
                <a:gd name="T36" fmla="*/ 195 w 391"/>
                <a:gd name="T37" fmla="*/ 390 h 390"/>
                <a:gd name="T38" fmla="*/ 160 w 391"/>
                <a:gd name="T39" fmla="*/ 387 h 390"/>
                <a:gd name="T40" fmla="*/ 127 w 391"/>
                <a:gd name="T41" fmla="*/ 377 h 390"/>
                <a:gd name="T42" fmla="*/ 97 w 391"/>
                <a:gd name="T43" fmla="*/ 364 h 390"/>
                <a:gd name="T44" fmla="*/ 70 w 391"/>
                <a:gd name="T45" fmla="*/ 344 h 390"/>
                <a:gd name="T46" fmla="*/ 46 w 391"/>
                <a:gd name="T47" fmla="*/ 321 h 390"/>
                <a:gd name="T48" fmla="*/ 27 w 391"/>
                <a:gd name="T49" fmla="*/ 294 h 390"/>
                <a:gd name="T50" fmla="*/ 13 w 391"/>
                <a:gd name="T51" fmla="*/ 262 h 390"/>
                <a:gd name="T52" fmla="*/ 3 w 391"/>
                <a:gd name="T53" fmla="*/ 230 h 390"/>
                <a:gd name="T54" fmla="*/ 0 w 391"/>
                <a:gd name="T55" fmla="*/ 194 h 390"/>
                <a:gd name="T56" fmla="*/ 3 w 391"/>
                <a:gd name="T57" fmla="*/ 160 h 390"/>
                <a:gd name="T58" fmla="*/ 13 w 391"/>
                <a:gd name="T59" fmla="*/ 126 h 390"/>
                <a:gd name="T60" fmla="*/ 27 w 391"/>
                <a:gd name="T61" fmla="*/ 96 h 390"/>
                <a:gd name="T62" fmla="*/ 46 w 391"/>
                <a:gd name="T63" fmla="*/ 69 h 390"/>
                <a:gd name="T64" fmla="*/ 70 w 391"/>
                <a:gd name="T65" fmla="*/ 46 h 390"/>
                <a:gd name="T66" fmla="*/ 97 w 391"/>
                <a:gd name="T67" fmla="*/ 26 h 390"/>
                <a:gd name="T68" fmla="*/ 127 w 391"/>
                <a:gd name="T69" fmla="*/ 11 h 390"/>
                <a:gd name="T70" fmla="*/ 160 w 391"/>
                <a:gd name="T71" fmla="*/ 3 h 390"/>
                <a:gd name="T72" fmla="*/ 195 w 391"/>
                <a:gd name="T73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1" h="390">
                  <a:moveTo>
                    <a:pt x="195" y="0"/>
                  </a:moveTo>
                  <a:lnTo>
                    <a:pt x="231" y="3"/>
                  </a:lnTo>
                  <a:lnTo>
                    <a:pt x="263" y="11"/>
                  </a:lnTo>
                  <a:lnTo>
                    <a:pt x="293" y="26"/>
                  </a:lnTo>
                  <a:lnTo>
                    <a:pt x="321" y="46"/>
                  </a:lnTo>
                  <a:lnTo>
                    <a:pt x="345" y="69"/>
                  </a:lnTo>
                  <a:lnTo>
                    <a:pt x="363" y="96"/>
                  </a:lnTo>
                  <a:lnTo>
                    <a:pt x="378" y="126"/>
                  </a:lnTo>
                  <a:lnTo>
                    <a:pt x="387" y="160"/>
                  </a:lnTo>
                  <a:lnTo>
                    <a:pt x="391" y="194"/>
                  </a:lnTo>
                  <a:lnTo>
                    <a:pt x="387" y="230"/>
                  </a:lnTo>
                  <a:lnTo>
                    <a:pt x="378" y="262"/>
                  </a:lnTo>
                  <a:lnTo>
                    <a:pt x="363" y="294"/>
                  </a:lnTo>
                  <a:lnTo>
                    <a:pt x="345" y="321"/>
                  </a:lnTo>
                  <a:lnTo>
                    <a:pt x="321" y="344"/>
                  </a:lnTo>
                  <a:lnTo>
                    <a:pt x="293" y="364"/>
                  </a:lnTo>
                  <a:lnTo>
                    <a:pt x="263" y="377"/>
                  </a:lnTo>
                  <a:lnTo>
                    <a:pt x="231" y="387"/>
                  </a:lnTo>
                  <a:lnTo>
                    <a:pt x="195" y="390"/>
                  </a:lnTo>
                  <a:lnTo>
                    <a:pt x="160" y="387"/>
                  </a:lnTo>
                  <a:lnTo>
                    <a:pt x="127" y="377"/>
                  </a:lnTo>
                  <a:lnTo>
                    <a:pt x="97" y="364"/>
                  </a:lnTo>
                  <a:lnTo>
                    <a:pt x="70" y="344"/>
                  </a:lnTo>
                  <a:lnTo>
                    <a:pt x="46" y="321"/>
                  </a:lnTo>
                  <a:lnTo>
                    <a:pt x="27" y="294"/>
                  </a:lnTo>
                  <a:lnTo>
                    <a:pt x="13" y="262"/>
                  </a:lnTo>
                  <a:lnTo>
                    <a:pt x="3" y="230"/>
                  </a:lnTo>
                  <a:lnTo>
                    <a:pt x="0" y="194"/>
                  </a:lnTo>
                  <a:lnTo>
                    <a:pt x="3" y="160"/>
                  </a:lnTo>
                  <a:lnTo>
                    <a:pt x="13" y="126"/>
                  </a:lnTo>
                  <a:lnTo>
                    <a:pt x="27" y="96"/>
                  </a:lnTo>
                  <a:lnTo>
                    <a:pt x="46" y="69"/>
                  </a:lnTo>
                  <a:lnTo>
                    <a:pt x="70" y="46"/>
                  </a:lnTo>
                  <a:lnTo>
                    <a:pt x="97" y="26"/>
                  </a:lnTo>
                  <a:lnTo>
                    <a:pt x="127" y="11"/>
                  </a:lnTo>
                  <a:lnTo>
                    <a:pt x="160" y="3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0" name="Freeform 264"/>
            <p:cNvSpPr>
              <a:spLocks/>
            </p:cNvSpPr>
            <p:nvPr/>
          </p:nvSpPr>
          <p:spPr bwMode="auto">
            <a:xfrm>
              <a:off x="10966450" y="2049463"/>
              <a:ext cx="55563" cy="57150"/>
            </a:xfrm>
            <a:custGeom>
              <a:avLst/>
              <a:gdLst>
                <a:gd name="T0" fmla="*/ 195 w 391"/>
                <a:gd name="T1" fmla="*/ 0 h 390"/>
                <a:gd name="T2" fmla="*/ 231 w 391"/>
                <a:gd name="T3" fmla="*/ 3 h 390"/>
                <a:gd name="T4" fmla="*/ 263 w 391"/>
                <a:gd name="T5" fmla="*/ 12 h 390"/>
                <a:gd name="T6" fmla="*/ 293 w 391"/>
                <a:gd name="T7" fmla="*/ 27 h 390"/>
                <a:gd name="T8" fmla="*/ 321 w 391"/>
                <a:gd name="T9" fmla="*/ 46 h 390"/>
                <a:gd name="T10" fmla="*/ 345 w 391"/>
                <a:gd name="T11" fmla="*/ 69 h 390"/>
                <a:gd name="T12" fmla="*/ 363 w 391"/>
                <a:gd name="T13" fmla="*/ 97 h 390"/>
                <a:gd name="T14" fmla="*/ 378 w 391"/>
                <a:gd name="T15" fmla="*/ 127 h 390"/>
                <a:gd name="T16" fmla="*/ 387 w 391"/>
                <a:gd name="T17" fmla="*/ 160 h 390"/>
                <a:gd name="T18" fmla="*/ 391 w 391"/>
                <a:gd name="T19" fmla="*/ 195 h 390"/>
                <a:gd name="T20" fmla="*/ 387 w 391"/>
                <a:gd name="T21" fmla="*/ 230 h 390"/>
                <a:gd name="T22" fmla="*/ 378 w 391"/>
                <a:gd name="T23" fmla="*/ 263 h 390"/>
                <a:gd name="T24" fmla="*/ 363 w 391"/>
                <a:gd name="T25" fmla="*/ 294 h 390"/>
                <a:gd name="T26" fmla="*/ 345 w 391"/>
                <a:gd name="T27" fmla="*/ 321 h 390"/>
                <a:gd name="T28" fmla="*/ 321 w 391"/>
                <a:gd name="T29" fmla="*/ 344 h 390"/>
                <a:gd name="T30" fmla="*/ 293 w 391"/>
                <a:gd name="T31" fmla="*/ 364 h 390"/>
                <a:gd name="T32" fmla="*/ 263 w 391"/>
                <a:gd name="T33" fmla="*/ 379 h 390"/>
                <a:gd name="T34" fmla="*/ 231 w 391"/>
                <a:gd name="T35" fmla="*/ 387 h 390"/>
                <a:gd name="T36" fmla="*/ 195 w 391"/>
                <a:gd name="T37" fmla="*/ 390 h 390"/>
                <a:gd name="T38" fmla="*/ 160 w 391"/>
                <a:gd name="T39" fmla="*/ 387 h 390"/>
                <a:gd name="T40" fmla="*/ 127 w 391"/>
                <a:gd name="T41" fmla="*/ 379 h 390"/>
                <a:gd name="T42" fmla="*/ 97 w 391"/>
                <a:gd name="T43" fmla="*/ 364 h 390"/>
                <a:gd name="T44" fmla="*/ 70 w 391"/>
                <a:gd name="T45" fmla="*/ 344 h 390"/>
                <a:gd name="T46" fmla="*/ 46 w 391"/>
                <a:gd name="T47" fmla="*/ 321 h 390"/>
                <a:gd name="T48" fmla="*/ 27 w 391"/>
                <a:gd name="T49" fmla="*/ 294 h 390"/>
                <a:gd name="T50" fmla="*/ 13 w 391"/>
                <a:gd name="T51" fmla="*/ 263 h 390"/>
                <a:gd name="T52" fmla="*/ 3 w 391"/>
                <a:gd name="T53" fmla="*/ 230 h 390"/>
                <a:gd name="T54" fmla="*/ 0 w 391"/>
                <a:gd name="T55" fmla="*/ 195 h 390"/>
                <a:gd name="T56" fmla="*/ 3 w 391"/>
                <a:gd name="T57" fmla="*/ 160 h 390"/>
                <a:gd name="T58" fmla="*/ 13 w 391"/>
                <a:gd name="T59" fmla="*/ 127 h 390"/>
                <a:gd name="T60" fmla="*/ 27 w 391"/>
                <a:gd name="T61" fmla="*/ 97 h 390"/>
                <a:gd name="T62" fmla="*/ 46 w 391"/>
                <a:gd name="T63" fmla="*/ 69 h 390"/>
                <a:gd name="T64" fmla="*/ 70 w 391"/>
                <a:gd name="T65" fmla="*/ 46 h 390"/>
                <a:gd name="T66" fmla="*/ 97 w 391"/>
                <a:gd name="T67" fmla="*/ 27 h 390"/>
                <a:gd name="T68" fmla="*/ 127 w 391"/>
                <a:gd name="T69" fmla="*/ 12 h 390"/>
                <a:gd name="T70" fmla="*/ 160 w 391"/>
                <a:gd name="T71" fmla="*/ 3 h 390"/>
                <a:gd name="T72" fmla="*/ 195 w 391"/>
                <a:gd name="T73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1" h="390">
                  <a:moveTo>
                    <a:pt x="195" y="0"/>
                  </a:moveTo>
                  <a:lnTo>
                    <a:pt x="231" y="3"/>
                  </a:lnTo>
                  <a:lnTo>
                    <a:pt x="263" y="12"/>
                  </a:lnTo>
                  <a:lnTo>
                    <a:pt x="293" y="27"/>
                  </a:lnTo>
                  <a:lnTo>
                    <a:pt x="321" y="46"/>
                  </a:lnTo>
                  <a:lnTo>
                    <a:pt x="345" y="69"/>
                  </a:lnTo>
                  <a:lnTo>
                    <a:pt x="363" y="97"/>
                  </a:lnTo>
                  <a:lnTo>
                    <a:pt x="378" y="127"/>
                  </a:lnTo>
                  <a:lnTo>
                    <a:pt x="387" y="160"/>
                  </a:lnTo>
                  <a:lnTo>
                    <a:pt x="391" y="195"/>
                  </a:lnTo>
                  <a:lnTo>
                    <a:pt x="387" y="230"/>
                  </a:lnTo>
                  <a:lnTo>
                    <a:pt x="378" y="263"/>
                  </a:lnTo>
                  <a:lnTo>
                    <a:pt x="363" y="294"/>
                  </a:lnTo>
                  <a:lnTo>
                    <a:pt x="345" y="321"/>
                  </a:lnTo>
                  <a:lnTo>
                    <a:pt x="321" y="344"/>
                  </a:lnTo>
                  <a:lnTo>
                    <a:pt x="293" y="364"/>
                  </a:lnTo>
                  <a:lnTo>
                    <a:pt x="263" y="379"/>
                  </a:lnTo>
                  <a:lnTo>
                    <a:pt x="231" y="387"/>
                  </a:lnTo>
                  <a:lnTo>
                    <a:pt x="195" y="390"/>
                  </a:lnTo>
                  <a:lnTo>
                    <a:pt x="160" y="387"/>
                  </a:lnTo>
                  <a:lnTo>
                    <a:pt x="127" y="379"/>
                  </a:lnTo>
                  <a:lnTo>
                    <a:pt x="97" y="364"/>
                  </a:lnTo>
                  <a:lnTo>
                    <a:pt x="70" y="344"/>
                  </a:lnTo>
                  <a:lnTo>
                    <a:pt x="46" y="321"/>
                  </a:lnTo>
                  <a:lnTo>
                    <a:pt x="27" y="294"/>
                  </a:lnTo>
                  <a:lnTo>
                    <a:pt x="13" y="263"/>
                  </a:lnTo>
                  <a:lnTo>
                    <a:pt x="3" y="230"/>
                  </a:lnTo>
                  <a:lnTo>
                    <a:pt x="0" y="195"/>
                  </a:lnTo>
                  <a:lnTo>
                    <a:pt x="3" y="160"/>
                  </a:lnTo>
                  <a:lnTo>
                    <a:pt x="13" y="127"/>
                  </a:lnTo>
                  <a:lnTo>
                    <a:pt x="27" y="97"/>
                  </a:lnTo>
                  <a:lnTo>
                    <a:pt x="46" y="69"/>
                  </a:lnTo>
                  <a:lnTo>
                    <a:pt x="70" y="46"/>
                  </a:lnTo>
                  <a:lnTo>
                    <a:pt x="97" y="27"/>
                  </a:lnTo>
                  <a:lnTo>
                    <a:pt x="127" y="12"/>
                  </a:lnTo>
                  <a:lnTo>
                    <a:pt x="160" y="3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1" name="Freeform 265"/>
            <p:cNvSpPr>
              <a:spLocks/>
            </p:cNvSpPr>
            <p:nvPr/>
          </p:nvSpPr>
          <p:spPr bwMode="auto">
            <a:xfrm>
              <a:off x="10839450" y="2063750"/>
              <a:ext cx="104775" cy="452438"/>
            </a:xfrm>
            <a:custGeom>
              <a:avLst/>
              <a:gdLst>
                <a:gd name="T0" fmla="*/ 294 w 729"/>
                <a:gd name="T1" fmla="*/ 0 h 3132"/>
                <a:gd name="T2" fmla="*/ 729 w 729"/>
                <a:gd name="T3" fmla="*/ 0 h 3132"/>
                <a:gd name="T4" fmla="*/ 720 w 729"/>
                <a:gd name="T5" fmla="*/ 32 h 3132"/>
                <a:gd name="T6" fmla="*/ 716 w 729"/>
                <a:gd name="T7" fmla="*/ 66 h 3132"/>
                <a:gd name="T8" fmla="*/ 714 w 729"/>
                <a:gd name="T9" fmla="*/ 100 h 3132"/>
                <a:gd name="T10" fmla="*/ 716 w 729"/>
                <a:gd name="T11" fmla="*/ 135 h 3132"/>
                <a:gd name="T12" fmla="*/ 720 w 729"/>
                <a:gd name="T13" fmla="*/ 168 h 3132"/>
                <a:gd name="T14" fmla="*/ 729 w 729"/>
                <a:gd name="T15" fmla="*/ 201 h 3132"/>
                <a:gd name="T16" fmla="*/ 395 w 729"/>
                <a:gd name="T17" fmla="*/ 201 h 3132"/>
                <a:gd name="T18" fmla="*/ 395 w 729"/>
                <a:gd name="T19" fmla="*/ 1367 h 3132"/>
                <a:gd name="T20" fmla="*/ 729 w 729"/>
                <a:gd name="T21" fmla="*/ 1367 h 3132"/>
                <a:gd name="T22" fmla="*/ 720 w 729"/>
                <a:gd name="T23" fmla="*/ 1399 h 3132"/>
                <a:gd name="T24" fmla="*/ 716 w 729"/>
                <a:gd name="T25" fmla="*/ 1433 h 3132"/>
                <a:gd name="T26" fmla="*/ 714 w 729"/>
                <a:gd name="T27" fmla="*/ 1467 h 3132"/>
                <a:gd name="T28" fmla="*/ 716 w 729"/>
                <a:gd name="T29" fmla="*/ 1502 h 3132"/>
                <a:gd name="T30" fmla="*/ 720 w 729"/>
                <a:gd name="T31" fmla="*/ 1535 h 3132"/>
                <a:gd name="T32" fmla="*/ 729 w 729"/>
                <a:gd name="T33" fmla="*/ 1568 h 3132"/>
                <a:gd name="T34" fmla="*/ 395 w 729"/>
                <a:gd name="T35" fmla="*/ 1568 h 3132"/>
                <a:gd name="T36" fmla="*/ 395 w 729"/>
                <a:gd name="T37" fmla="*/ 2930 h 3132"/>
                <a:gd name="T38" fmla="*/ 729 w 729"/>
                <a:gd name="T39" fmla="*/ 2930 h 3132"/>
                <a:gd name="T40" fmla="*/ 720 w 729"/>
                <a:gd name="T41" fmla="*/ 2963 h 3132"/>
                <a:gd name="T42" fmla="*/ 716 w 729"/>
                <a:gd name="T43" fmla="*/ 2996 h 3132"/>
                <a:gd name="T44" fmla="*/ 714 w 729"/>
                <a:gd name="T45" fmla="*/ 3031 h 3132"/>
                <a:gd name="T46" fmla="*/ 716 w 729"/>
                <a:gd name="T47" fmla="*/ 3066 h 3132"/>
                <a:gd name="T48" fmla="*/ 720 w 729"/>
                <a:gd name="T49" fmla="*/ 3099 h 3132"/>
                <a:gd name="T50" fmla="*/ 729 w 729"/>
                <a:gd name="T51" fmla="*/ 3132 h 3132"/>
                <a:gd name="T52" fmla="*/ 294 w 729"/>
                <a:gd name="T53" fmla="*/ 3132 h 3132"/>
                <a:gd name="T54" fmla="*/ 271 w 729"/>
                <a:gd name="T55" fmla="*/ 3128 h 3132"/>
                <a:gd name="T56" fmla="*/ 250 w 729"/>
                <a:gd name="T57" fmla="*/ 3121 h 3132"/>
                <a:gd name="T58" fmla="*/ 232 w 729"/>
                <a:gd name="T59" fmla="*/ 3110 h 3132"/>
                <a:gd name="T60" fmla="*/ 216 w 729"/>
                <a:gd name="T61" fmla="*/ 3094 h 3132"/>
                <a:gd name="T62" fmla="*/ 204 w 729"/>
                <a:gd name="T63" fmla="*/ 3075 h 3132"/>
                <a:gd name="T64" fmla="*/ 197 w 729"/>
                <a:gd name="T65" fmla="*/ 3054 h 3132"/>
                <a:gd name="T66" fmla="*/ 194 w 729"/>
                <a:gd name="T67" fmla="*/ 3031 h 3132"/>
                <a:gd name="T68" fmla="*/ 194 w 729"/>
                <a:gd name="T69" fmla="*/ 1568 h 3132"/>
                <a:gd name="T70" fmla="*/ 100 w 729"/>
                <a:gd name="T71" fmla="*/ 1568 h 3132"/>
                <a:gd name="T72" fmla="*/ 77 w 729"/>
                <a:gd name="T73" fmla="*/ 1566 h 3132"/>
                <a:gd name="T74" fmla="*/ 55 w 729"/>
                <a:gd name="T75" fmla="*/ 1558 h 3132"/>
                <a:gd name="T76" fmla="*/ 37 w 729"/>
                <a:gd name="T77" fmla="*/ 1546 h 3132"/>
                <a:gd name="T78" fmla="*/ 22 w 729"/>
                <a:gd name="T79" fmla="*/ 1530 h 3132"/>
                <a:gd name="T80" fmla="*/ 9 w 729"/>
                <a:gd name="T81" fmla="*/ 1512 h 3132"/>
                <a:gd name="T82" fmla="*/ 2 w 729"/>
                <a:gd name="T83" fmla="*/ 1490 h 3132"/>
                <a:gd name="T84" fmla="*/ 0 w 729"/>
                <a:gd name="T85" fmla="*/ 1467 h 3132"/>
                <a:gd name="T86" fmla="*/ 2 w 729"/>
                <a:gd name="T87" fmla="*/ 1444 h 3132"/>
                <a:gd name="T88" fmla="*/ 9 w 729"/>
                <a:gd name="T89" fmla="*/ 1423 h 3132"/>
                <a:gd name="T90" fmla="*/ 22 w 729"/>
                <a:gd name="T91" fmla="*/ 1405 h 3132"/>
                <a:gd name="T92" fmla="*/ 37 w 729"/>
                <a:gd name="T93" fmla="*/ 1389 h 3132"/>
                <a:gd name="T94" fmla="*/ 55 w 729"/>
                <a:gd name="T95" fmla="*/ 1377 h 3132"/>
                <a:gd name="T96" fmla="*/ 77 w 729"/>
                <a:gd name="T97" fmla="*/ 1370 h 3132"/>
                <a:gd name="T98" fmla="*/ 100 w 729"/>
                <a:gd name="T99" fmla="*/ 1367 h 3132"/>
                <a:gd name="T100" fmla="*/ 194 w 729"/>
                <a:gd name="T101" fmla="*/ 1367 h 3132"/>
                <a:gd name="T102" fmla="*/ 194 w 729"/>
                <a:gd name="T103" fmla="*/ 100 h 3132"/>
                <a:gd name="T104" fmla="*/ 197 w 729"/>
                <a:gd name="T105" fmla="*/ 77 h 3132"/>
                <a:gd name="T106" fmla="*/ 204 w 729"/>
                <a:gd name="T107" fmla="*/ 55 h 3132"/>
                <a:gd name="T108" fmla="*/ 216 w 729"/>
                <a:gd name="T109" fmla="*/ 38 h 3132"/>
                <a:gd name="T110" fmla="*/ 232 w 729"/>
                <a:gd name="T111" fmla="*/ 22 h 3132"/>
                <a:gd name="T112" fmla="*/ 250 w 729"/>
                <a:gd name="T113" fmla="*/ 9 h 3132"/>
                <a:gd name="T114" fmla="*/ 271 w 729"/>
                <a:gd name="T115" fmla="*/ 2 h 3132"/>
                <a:gd name="T116" fmla="*/ 294 w 729"/>
                <a:gd name="T117" fmla="*/ 0 h 3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29" h="3132">
                  <a:moveTo>
                    <a:pt x="294" y="0"/>
                  </a:moveTo>
                  <a:lnTo>
                    <a:pt x="729" y="0"/>
                  </a:lnTo>
                  <a:lnTo>
                    <a:pt x="720" y="32"/>
                  </a:lnTo>
                  <a:lnTo>
                    <a:pt x="716" y="66"/>
                  </a:lnTo>
                  <a:lnTo>
                    <a:pt x="714" y="100"/>
                  </a:lnTo>
                  <a:lnTo>
                    <a:pt x="716" y="135"/>
                  </a:lnTo>
                  <a:lnTo>
                    <a:pt x="720" y="168"/>
                  </a:lnTo>
                  <a:lnTo>
                    <a:pt x="729" y="201"/>
                  </a:lnTo>
                  <a:lnTo>
                    <a:pt x="395" y="201"/>
                  </a:lnTo>
                  <a:lnTo>
                    <a:pt x="395" y="1367"/>
                  </a:lnTo>
                  <a:lnTo>
                    <a:pt x="729" y="1367"/>
                  </a:lnTo>
                  <a:lnTo>
                    <a:pt x="720" y="1399"/>
                  </a:lnTo>
                  <a:lnTo>
                    <a:pt x="716" y="1433"/>
                  </a:lnTo>
                  <a:lnTo>
                    <a:pt x="714" y="1467"/>
                  </a:lnTo>
                  <a:lnTo>
                    <a:pt x="716" y="1502"/>
                  </a:lnTo>
                  <a:lnTo>
                    <a:pt x="720" y="1535"/>
                  </a:lnTo>
                  <a:lnTo>
                    <a:pt x="729" y="1568"/>
                  </a:lnTo>
                  <a:lnTo>
                    <a:pt x="395" y="1568"/>
                  </a:lnTo>
                  <a:lnTo>
                    <a:pt x="395" y="2930"/>
                  </a:lnTo>
                  <a:lnTo>
                    <a:pt x="729" y="2930"/>
                  </a:lnTo>
                  <a:lnTo>
                    <a:pt x="720" y="2963"/>
                  </a:lnTo>
                  <a:lnTo>
                    <a:pt x="716" y="2996"/>
                  </a:lnTo>
                  <a:lnTo>
                    <a:pt x="714" y="3031"/>
                  </a:lnTo>
                  <a:lnTo>
                    <a:pt x="716" y="3066"/>
                  </a:lnTo>
                  <a:lnTo>
                    <a:pt x="720" y="3099"/>
                  </a:lnTo>
                  <a:lnTo>
                    <a:pt x="729" y="3132"/>
                  </a:lnTo>
                  <a:lnTo>
                    <a:pt x="294" y="3132"/>
                  </a:lnTo>
                  <a:lnTo>
                    <a:pt x="271" y="3128"/>
                  </a:lnTo>
                  <a:lnTo>
                    <a:pt x="250" y="3121"/>
                  </a:lnTo>
                  <a:lnTo>
                    <a:pt x="232" y="3110"/>
                  </a:lnTo>
                  <a:lnTo>
                    <a:pt x="216" y="3094"/>
                  </a:lnTo>
                  <a:lnTo>
                    <a:pt x="204" y="3075"/>
                  </a:lnTo>
                  <a:lnTo>
                    <a:pt x="197" y="3054"/>
                  </a:lnTo>
                  <a:lnTo>
                    <a:pt x="194" y="3031"/>
                  </a:lnTo>
                  <a:lnTo>
                    <a:pt x="194" y="1568"/>
                  </a:lnTo>
                  <a:lnTo>
                    <a:pt x="100" y="1568"/>
                  </a:lnTo>
                  <a:lnTo>
                    <a:pt x="77" y="1566"/>
                  </a:lnTo>
                  <a:lnTo>
                    <a:pt x="55" y="1558"/>
                  </a:lnTo>
                  <a:lnTo>
                    <a:pt x="37" y="1546"/>
                  </a:lnTo>
                  <a:lnTo>
                    <a:pt x="22" y="1530"/>
                  </a:lnTo>
                  <a:lnTo>
                    <a:pt x="9" y="1512"/>
                  </a:lnTo>
                  <a:lnTo>
                    <a:pt x="2" y="1490"/>
                  </a:lnTo>
                  <a:lnTo>
                    <a:pt x="0" y="1467"/>
                  </a:lnTo>
                  <a:lnTo>
                    <a:pt x="2" y="1444"/>
                  </a:lnTo>
                  <a:lnTo>
                    <a:pt x="9" y="1423"/>
                  </a:lnTo>
                  <a:lnTo>
                    <a:pt x="22" y="1405"/>
                  </a:lnTo>
                  <a:lnTo>
                    <a:pt x="37" y="1389"/>
                  </a:lnTo>
                  <a:lnTo>
                    <a:pt x="55" y="1377"/>
                  </a:lnTo>
                  <a:lnTo>
                    <a:pt x="77" y="1370"/>
                  </a:lnTo>
                  <a:lnTo>
                    <a:pt x="100" y="1367"/>
                  </a:lnTo>
                  <a:lnTo>
                    <a:pt x="194" y="1367"/>
                  </a:lnTo>
                  <a:lnTo>
                    <a:pt x="194" y="100"/>
                  </a:lnTo>
                  <a:lnTo>
                    <a:pt x="197" y="77"/>
                  </a:lnTo>
                  <a:lnTo>
                    <a:pt x="204" y="55"/>
                  </a:lnTo>
                  <a:lnTo>
                    <a:pt x="216" y="38"/>
                  </a:lnTo>
                  <a:lnTo>
                    <a:pt x="232" y="22"/>
                  </a:lnTo>
                  <a:lnTo>
                    <a:pt x="250" y="9"/>
                  </a:lnTo>
                  <a:lnTo>
                    <a:pt x="271" y="2"/>
                  </a:lnTo>
                  <a:lnTo>
                    <a:pt x="2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8" name="Freeform 266"/>
            <p:cNvSpPr>
              <a:spLocks/>
            </p:cNvSpPr>
            <p:nvPr/>
          </p:nvSpPr>
          <p:spPr bwMode="auto">
            <a:xfrm>
              <a:off x="10636250" y="2038350"/>
              <a:ext cx="114300" cy="115888"/>
            </a:xfrm>
            <a:custGeom>
              <a:avLst/>
              <a:gdLst>
                <a:gd name="T0" fmla="*/ 399 w 799"/>
                <a:gd name="T1" fmla="*/ 0 h 801"/>
                <a:gd name="T2" fmla="*/ 449 w 799"/>
                <a:gd name="T3" fmla="*/ 3 h 801"/>
                <a:gd name="T4" fmla="*/ 498 w 799"/>
                <a:gd name="T5" fmla="*/ 12 h 801"/>
                <a:gd name="T6" fmla="*/ 544 w 799"/>
                <a:gd name="T7" fmla="*/ 26 h 801"/>
                <a:gd name="T8" fmla="*/ 587 w 799"/>
                <a:gd name="T9" fmla="*/ 46 h 801"/>
                <a:gd name="T10" fmla="*/ 628 w 799"/>
                <a:gd name="T11" fmla="*/ 71 h 801"/>
                <a:gd name="T12" fmla="*/ 665 w 799"/>
                <a:gd name="T13" fmla="*/ 101 h 801"/>
                <a:gd name="T14" fmla="*/ 699 w 799"/>
                <a:gd name="T15" fmla="*/ 134 h 801"/>
                <a:gd name="T16" fmla="*/ 728 w 799"/>
                <a:gd name="T17" fmla="*/ 172 h 801"/>
                <a:gd name="T18" fmla="*/ 752 w 799"/>
                <a:gd name="T19" fmla="*/ 213 h 801"/>
                <a:gd name="T20" fmla="*/ 772 w 799"/>
                <a:gd name="T21" fmla="*/ 256 h 801"/>
                <a:gd name="T22" fmla="*/ 787 w 799"/>
                <a:gd name="T23" fmla="*/ 302 h 801"/>
                <a:gd name="T24" fmla="*/ 796 w 799"/>
                <a:gd name="T25" fmla="*/ 350 h 801"/>
                <a:gd name="T26" fmla="*/ 799 w 799"/>
                <a:gd name="T27" fmla="*/ 400 h 801"/>
                <a:gd name="T28" fmla="*/ 796 w 799"/>
                <a:gd name="T29" fmla="*/ 450 h 801"/>
                <a:gd name="T30" fmla="*/ 787 w 799"/>
                <a:gd name="T31" fmla="*/ 499 h 801"/>
                <a:gd name="T32" fmla="*/ 772 w 799"/>
                <a:gd name="T33" fmla="*/ 546 h 801"/>
                <a:gd name="T34" fmla="*/ 752 w 799"/>
                <a:gd name="T35" fmla="*/ 588 h 801"/>
                <a:gd name="T36" fmla="*/ 728 w 799"/>
                <a:gd name="T37" fmla="*/ 629 h 801"/>
                <a:gd name="T38" fmla="*/ 699 w 799"/>
                <a:gd name="T39" fmla="*/ 667 h 801"/>
                <a:gd name="T40" fmla="*/ 665 w 799"/>
                <a:gd name="T41" fmla="*/ 700 h 801"/>
                <a:gd name="T42" fmla="*/ 628 w 799"/>
                <a:gd name="T43" fmla="*/ 730 h 801"/>
                <a:gd name="T44" fmla="*/ 587 w 799"/>
                <a:gd name="T45" fmla="*/ 754 h 801"/>
                <a:gd name="T46" fmla="*/ 544 w 799"/>
                <a:gd name="T47" fmla="*/ 774 h 801"/>
                <a:gd name="T48" fmla="*/ 498 w 799"/>
                <a:gd name="T49" fmla="*/ 789 h 801"/>
                <a:gd name="T50" fmla="*/ 449 w 799"/>
                <a:gd name="T51" fmla="*/ 798 h 801"/>
                <a:gd name="T52" fmla="*/ 399 w 799"/>
                <a:gd name="T53" fmla="*/ 801 h 801"/>
                <a:gd name="T54" fmla="*/ 349 w 799"/>
                <a:gd name="T55" fmla="*/ 798 h 801"/>
                <a:gd name="T56" fmla="*/ 301 w 799"/>
                <a:gd name="T57" fmla="*/ 789 h 801"/>
                <a:gd name="T58" fmla="*/ 255 w 799"/>
                <a:gd name="T59" fmla="*/ 774 h 801"/>
                <a:gd name="T60" fmla="*/ 212 w 799"/>
                <a:gd name="T61" fmla="*/ 754 h 801"/>
                <a:gd name="T62" fmla="*/ 171 w 799"/>
                <a:gd name="T63" fmla="*/ 730 h 801"/>
                <a:gd name="T64" fmla="*/ 134 w 799"/>
                <a:gd name="T65" fmla="*/ 700 h 801"/>
                <a:gd name="T66" fmla="*/ 100 w 799"/>
                <a:gd name="T67" fmla="*/ 667 h 801"/>
                <a:gd name="T68" fmla="*/ 71 w 799"/>
                <a:gd name="T69" fmla="*/ 629 h 801"/>
                <a:gd name="T70" fmla="*/ 46 w 799"/>
                <a:gd name="T71" fmla="*/ 588 h 801"/>
                <a:gd name="T72" fmla="*/ 26 w 799"/>
                <a:gd name="T73" fmla="*/ 546 h 801"/>
                <a:gd name="T74" fmla="*/ 11 w 799"/>
                <a:gd name="T75" fmla="*/ 499 h 801"/>
                <a:gd name="T76" fmla="*/ 3 w 799"/>
                <a:gd name="T77" fmla="*/ 450 h 801"/>
                <a:gd name="T78" fmla="*/ 0 w 799"/>
                <a:gd name="T79" fmla="*/ 400 h 801"/>
                <a:gd name="T80" fmla="*/ 3 w 799"/>
                <a:gd name="T81" fmla="*/ 350 h 801"/>
                <a:gd name="T82" fmla="*/ 11 w 799"/>
                <a:gd name="T83" fmla="*/ 302 h 801"/>
                <a:gd name="T84" fmla="*/ 26 w 799"/>
                <a:gd name="T85" fmla="*/ 256 h 801"/>
                <a:gd name="T86" fmla="*/ 46 w 799"/>
                <a:gd name="T87" fmla="*/ 213 h 801"/>
                <a:gd name="T88" fmla="*/ 71 w 799"/>
                <a:gd name="T89" fmla="*/ 172 h 801"/>
                <a:gd name="T90" fmla="*/ 100 w 799"/>
                <a:gd name="T91" fmla="*/ 134 h 801"/>
                <a:gd name="T92" fmla="*/ 134 w 799"/>
                <a:gd name="T93" fmla="*/ 101 h 801"/>
                <a:gd name="T94" fmla="*/ 171 w 799"/>
                <a:gd name="T95" fmla="*/ 71 h 801"/>
                <a:gd name="T96" fmla="*/ 212 w 799"/>
                <a:gd name="T97" fmla="*/ 46 h 801"/>
                <a:gd name="T98" fmla="*/ 255 w 799"/>
                <a:gd name="T99" fmla="*/ 26 h 801"/>
                <a:gd name="T100" fmla="*/ 301 w 799"/>
                <a:gd name="T101" fmla="*/ 12 h 801"/>
                <a:gd name="T102" fmla="*/ 349 w 799"/>
                <a:gd name="T103" fmla="*/ 3 h 801"/>
                <a:gd name="T104" fmla="*/ 399 w 799"/>
                <a:gd name="T105" fmla="*/ 0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99" h="801">
                  <a:moveTo>
                    <a:pt x="399" y="0"/>
                  </a:moveTo>
                  <a:lnTo>
                    <a:pt x="449" y="3"/>
                  </a:lnTo>
                  <a:lnTo>
                    <a:pt x="498" y="12"/>
                  </a:lnTo>
                  <a:lnTo>
                    <a:pt x="544" y="26"/>
                  </a:lnTo>
                  <a:lnTo>
                    <a:pt x="587" y="46"/>
                  </a:lnTo>
                  <a:lnTo>
                    <a:pt x="628" y="71"/>
                  </a:lnTo>
                  <a:lnTo>
                    <a:pt x="665" y="101"/>
                  </a:lnTo>
                  <a:lnTo>
                    <a:pt x="699" y="134"/>
                  </a:lnTo>
                  <a:lnTo>
                    <a:pt x="728" y="172"/>
                  </a:lnTo>
                  <a:lnTo>
                    <a:pt x="752" y="213"/>
                  </a:lnTo>
                  <a:lnTo>
                    <a:pt x="772" y="256"/>
                  </a:lnTo>
                  <a:lnTo>
                    <a:pt x="787" y="302"/>
                  </a:lnTo>
                  <a:lnTo>
                    <a:pt x="796" y="350"/>
                  </a:lnTo>
                  <a:lnTo>
                    <a:pt x="799" y="400"/>
                  </a:lnTo>
                  <a:lnTo>
                    <a:pt x="796" y="450"/>
                  </a:lnTo>
                  <a:lnTo>
                    <a:pt x="787" y="499"/>
                  </a:lnTo>
                  <a:lnTo>
                    <a:pt x="772" y="546"/>
                  </a:lnTo>
                  <a:lnTo>
                    <a:pt x="752" y="588"/>
                  </a:lnTo>
                  <a:lnTo>
                    <a:pt x="728" y="629"/>
                  </a:lnTo>
                  <a:lnTo>
                    <a:pt x="699" y="667"/>
                  </a:lnTo>
                  <a:lnTo>
                    <a:pt x="665" y="700"/>
                  </a:lnTo>
                  <a:lnTo>
                    <a:pt x="628" y="730"/>
                  </a:lnTo>
                  <a:lnTo>
                    <a:pt x="587" y="754"/>
                  </a:lnTo>
                  <a:lnTo>
                    <a:pt x="544" y="774"/>
                  </a:lnTo>
                  <a:lnTo>
                    <a:pt x="498" y="789"/>
                  </a:lnTo>
                  <a:lnTo>
                    <a:pt x="449" y="798"/>
                  </a:lnTo>
                  <a:lnTo>
                    <a:pt x="399" y="801"/>
                  </a:lnTo>
                  <a:lnTo>
                    <a:pt x="349" y="798"/>
                  </a:lnTo>
                  <a:lnTo>
                    <a:pt x="301" y="789"/>
                  </a:lnTo>
                  <a:lnTo>
                    <a:pt x="255" y="774"/>
                  </a:lnTo>
                  <a:lnTo>
                    <a:pt x="212" y="754"/>
                  </a:lnTo>
                  <a:lnTo>
                    <a:pt x="171" y="730"/>
                  </a:lnTo>
                  <a:lnTo>
                    <a:pt x="134" y="700"/>
                  </a:lnTo>
                  <a:lnTo>
                    <a:pt x="100" y="667"/>
                  </a:lnTo>
                  <a:lnTo>
                    <a:pt x="71" y="629"/>
                  </a:lnTo>
                  <a:lnTo>
                    <a:pt x="46" y="588"/>
                  </a:lnTo>
                  <a:lnTo>
                    <a:pt x="26" y="546"/>
                  </a:lnTo>
                  <a:lnTo>
                    <a:pt x="11" y="499"/>
                  </a:lnTo>
                  <a:lnTo>
                    <a:pt x="3" y="450"/>
                  </a:lnTo>
                  <a:lnTo>
                    <a:pt x="0" y="400"/>
                  </a:lnTo>
                  <a:lnTo>
                    <a:pt x="3" y="350"/>
                  </a:lnTo>
                  <a:lnTo>
                    <a:pt x="11" y="302"/>
                  </a:lnTo>
                  <a:lnTo>
                    <a:pt x="26" y="256"/>
                  </a:lnTo>
                  <a:lnTo>
                    <a:pt x="46" y="213"/>
                  </a:lnTo>
                  <a:lnTo>
                    <a:pt x="71" y="172"/>
                  </a:lnTo>
                  <a:lnTo>
                    <a:pt x="100" y="134"/>
                  </a:lnTo>
                  <a:lnTo>
                    <a:pt x="134" y="101"/>
                  </a:lnTo>
                  <a:lnTo>
                    <a:pt x="171" y="71"/>
                  </a:lnTo>
                  <a:lnTo>
                    <a:pt x="212" y="46"/>
                  </a:lnTo>
                  <a:lnTo>
                    <a:pt x="255" y="26"/>
                  </a:lnTo>
                  <a:lnTo>
                    <a:pt x="301" y="12"/>
                  </a:lnTo>
                  <a:lnTo>
                    <a:pt x="349" y="3"/>
                  </a:lnTo>
                  <a:lnTo>
                    <a:pt x="3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9" name="Freeform 267"/>
            <p:cNvSpPr>
              <a:spLocks/>
            </p:cNvSpPr>
            <p:nvPr/>
          </p:nvSpPr>
          <p:spPr bwMode="auto">
            <a:xfrm>
              <a:off x="10594975" y="2178050"/>
              <a:ext cx="196850" cy="357188"/>
            </a:xfrm>
            <a:custGeom>
              <a:avLst/>
              <a:gdLst>
                <a:gd name="T0" fmla="*/ 368 w 1363"/>
                <a:gd name="T1" fmla="*/ 0 h 2474"/>
                <a:gd name="T2" fmla="*/ 378 w 1363"/>
                <a:gd name="T3" fmla="*/ 1 h 2474"/>
                <a:gd name="T4" fmla="*/ 387 w 1363"/>
                <a:gd name="T5" fmla="*/ 6 h 2474"/>
                <a:gd name="T6" fmla="*/ 396 w 1363"/>
                <a:gd name="T7" fmla="*/ 14 h 2474"/>
                <a:gd name="T8" fmla="*/ 401 w 1363"/>
                <a:gd name="T9" fmla="*/ 23 h 2474"/>
                <a:gd name="T10" fmla="*/ 640 w 1363"/>
                <a:gd name="T11" fmla="*/ 682 h 2474"/>
                <a:gd name="T12" fmla="*/ 647 w 1363"/>
                <a:gd name="T13" fmla="*/ 695 h 2474"/>
                <a:gd name="T14" fmla="*/ 657 w 1363"/>
                <a:gd name="T15" fmla="*/ 704 h 2474"/>
                <a:gd name="T16" fmla="*/ 668 w 1363"/>
                <a:gd name="T17" fmla="*/ 710 h 2474"/>
                <a:gd name="T18" fmla="*/ 681 w 1363"/>
                <a:gd name="T19" fmla="*/ 712 h 2474"/>
                <a:gd name="T20" fmla="*/ 693 w 1363"/>
                <a:gd name="T21" fmla="*/ 710 h 2474"/>
                <a:gd name="T22" fmla="*/ 705 w 1363"/>
                <a:gd name="T23" fmla="*/ 704 h 2474"/>
                <a:gd name="T24" fmla="*/ 715 w 1363"/>
                <a:gd name="T25" fmla="*/ 695 h 2474"/>
                <a:gd name="T26" fmla="*/ 722 w 1363"/>
                <a:gd name="T27" fmla="*/ 682 h 2474"/>
                <a:gd name="T28" fmla="*/ 962 w 1363"/>
                <a:gd name="T29" fmla="*/ 23 h 2474"/>
                <a:gd name="T30" fmla="*/ 969 w 1363"/>
                <a:gd name="T31" fmla="*/ 11 h 2474"/>
                <a:gd name="T32" fmla="*/ 980 w 1363"/>
                <a:gd name="T33" fmla="*/ 3 h 2474"/>
                <a:gd name="T34" fmla="*/ 992 w 1363"/>
                <a:gd name="T35" fmla="*/ 0 h 2474"/>
                <a:gd name="T36" fmla="*/ 1006 w 1363"/>
                <a:gd name="T37" fmla="*/ 1 h 2474"/>
                <a:gd name="T38" fmla="*/ 1119 w 1363"/>
                <a:gd name="T39" fmla="*/ 37 h 2474"/>
                <a:gd name="T40" fmla="*/ 1121 w 1363"/>
                <a:gd name="T41" fmla="*/ 37 h 2474"/>
                <a:gd name="T42" fmla="*/ 1162 w 1363"/>
                <a:gd name="T43" fmla="*/ 53 h 2474"/>
                <a:gd name="T44" fmla="*/ 1201 w 1363"/>
                <a:gd name="T45" fmla="*/ 75 h 2474"/>
                <a:gd name="T46" fmla="*/ 1236 w 1363"/>
                <a:gd name="T47" fmla="*/ 100 h 2474"/>
                <a:gd name="T48" fmla="*/ 1268 w 1363"/>
                <a:gd name="T49" fmla="*/ 131 h 2474"/>
                <a:gd name="T50" fmla="*/ 1296 w 1363"/>
                <a:gd name="T51" fmla="*/ 164 h 2474"/>
                <a:gd name="T52" fmla="*/ 1319 w 1363"/>
                <a:gd name="T53" fmla="*/ 201 h 2474"/>
                <a:gd name="T54" fmla="*/ 1338 w 1363"/>
                <a:gd name="T55" fmla="*/ 241 h 2474"/>
                <a:gd name="T56" fmla="*/ 1351 w 1363"/>
                <a:gd name="T57" fmla="*/ 283 h 2474"/>
                <a:gd name="T58" fmla="*/ 1360 w 1363"/>
                <a:gd name="T59" fmla="*/ 327 h 2474"/>
                <a:gd name="T60" fmla="*/ 1363 w 1363"/>
                <a:gd name="T61" fmla="*/ 372 h 2474"/>
                <a:gd name="T62" fmla="*/ 1363 w 1363"/>
                <a:gd name="T63" fmla="*/ 1072 h 2474"/>
                <a:gd name="T64" fmla="*/ 1362 w 1363"/>
                <a:gd name="T65" fmla="*/ 1081 h 2474"/>
                <a:gd name="T66" fmla="*/ 1357 w 1363"/>
                <a:gd name="T67" fmla="*/ 1091 h 2474"/>
                <a:gd name="T68" fmla="*/ 1107 w 1363"/>
                <a:gd name="T69" fmla="*/ 1473 h 2474"/>
                <a:gd name="T70" fmla="*/ 1107 w 1363"/>
                <a:gd name="T71" fmla="*/ 2439 h 2474"/>
                <a:gd name="T72" fmla="*/ 1104 w 1363"/>
                <a:gd name="T73" fmla="*/ 2452 h 2474"/>
                <a:gd name="T74" fmla="*/ 1097 w 1363"/>
                <a:gd name="T75" fmla="*/ 2464 h 2474"/>
                <a:gd name="T76" fmla="*/ 1085 w 1363"/>
                <a:gd name="T77" fmla="*/ 2472 h 2474"/>
                <a:gd name="T78" fmla="*/ 1071 w 1363"/>
                <a:gd name="T79" fmla="*/ 2474 h 2474"/>
                <a:gd name="T80" fmla="*/ 291 w 1363"/>
                <a:gd name="T81" fmla="*/ 2474 h 2474"/>
                <a:gd name="T82" fmla="*/ 278 w 1363"/>
                <a:gd name="T83" fmla="*/ 2472 h 2474"/>
                <a:gd name="T84" fmla="*/ 266 w 1363"/>
                <a:gd name="T85" fmla="*/ 2464 h 2474"/>
                <a:gd name="T86" fmla="*/ 259 w 1363"/>
                <a:gd name="T87" fmla="*/ 2452 h 2474"/>
                <a:gd name="T88" fmla="*/ 256 w 1363"/>
                <a:gd name="T89" fmla="*/ 2439 h 2474"/>
                <a:gd name="T90" fmla="*/ 256 w 1363"/>
                <a:gd name="T91" fmla="*/ 1473 h 2474"/>
                <a:gd name="T92" fmla="*/ 5 w 1363"/>
                <a:gd name="T93" fmla="*/ 1091 h 2474"/>
                <a:gd name="T94" fmla="*/ 1 w 1363"/>
                <a:gd name="T95" fmla="*/ 1081 h 2474"/>
                <a:gd name="T96" fmla="*/ 0 w 1363"/>
                <a:gd name="T97" fmla="*/ 1072 h 2474"/>
                <a:gd name="T98" fmla="*/ 0 w 1363"/>
                <a:gd name="T99" fmla="*/ 374 h 2474"/>
                <a:gd name="T100" fmla="*/ 3 w 1363"/>
                <a:gd name="T101" fmla="*/ 328 h 2474"/>
                <a:gd name="T102" fmla="*/ 11 w 1363"/>
                <a:gd name="T103" fmla="*/ 285 h 2474"/>
                <a:gd name="T104" fmla="*/ 25 w 1363"/>
                <a:gd name="T105" fmla="*/ 242 h 2474"/>
                <a:gd name="T106" fmla="*/ 44 w 1363"/>
                <a:gd name="T107" fmla="*/ 203 h 2474"/>
                <a:gd name="T108" fmla="*/ 67 w 1363"/>
                <a:gd name="T109" fmla="*/ 165 h 2474"/>
                <a:gd name="T110" fmla="*/ 94 w 1363"/>
                <a:gd name="T111" fmla="*/ 132 h 2474"/>
                <a:gd name="T112" fmla="*/ 126 w 1363"/>
                <a:gd name="T113" fmla="*/ 102 h 2474"/>
                <a:gd name="T114" fmla="*/ 162 w 1363"/>
                <a:gd name="T115" fmla="*/ 75 h 2474"/>
                <a:gd name="T116" fmla="*/ 201 w 1363"/>
                <a:gd name="T117" fmla="*/ 53 h 2474"/>
                <a:gd name="T118" fmla="*/ 243 w 1363"/>
                <a:gd name="T119" fmla="*/ 37 h 2474"/>
                <a:gd name="T120" fmla="*/ 357 w 1363"/>
                <a:gd name="T121" fmla="*/ 1 h 2474"/>
                <a:gd name="T122" fmla="*/ 362 w 1363"/>
                <a:gd name="T123" fmla="*/ 0 h 2474"/>
                <a:gd name="T124" fmla="*/ 368 w 1363"/>
                <a:gd name="T125" fmla="*/ 0 h 2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63" h="2474">
                  <a:moveTo>
                    <a:pt x="368" y="0"/>
                  </a:moveTo>
                  <a:lnTo>
                    <a:pt x="378" y="1"/>
                  </a:lnTo>
                  <a:lnTo>
                    <a:pt x="387" y="6"/>
                  </a:lnTo>
                  <a:lnTo>
                    <a:pt x="396" y="14"/>
                  </a:lnTo>
                  <a:lnTo>
                    <a:pt x="401" y="23"/>
                  </a:lnTo>
                  <a:lnTo>
                    <a:pt x="640" y="682"/>
                  </a:lnTo>
                  <a:lnTo>
                    <a:pt x="647" y="695"/>
                  </a:lnTo>
                  <a:lnTo>
                    <a:pt x="657" y="704"/>
                  </a:lnTo>
                  <a:lnTo>
                    <a:pt x="668" y="710"/>
                  </a:lnTo>
                  <a:lnTo>
                    <a:pt x="681" y="712"/>
                  </a:lnTo>
                  <a:lnTo>
                    <a:pt x="693" y="710"/>
                  </a:lnTo>
                  <a:lnTo>
                    <a:pt x="705" y="704"/>
                  </a:lnTo>
                  <a:lnTo>
                    <a:pt x="715" y="695"/>
                  </a:lnTo>
                  <a:lnTo>
                    <a:pt x="722" y="682"/>
                  </a:lnTo>
                  <a:lnTo>
                    <a:pt x="962" y="23"/>
                  </a:lnTo>
                  <a:lnTo>
                    <a:pt x="969" y="11"/>
                  </a:lnTo>
                  <a:lnTo>
                    <a:pt x="980" y="3"/>
                  </a:lnTo>
                  <a:lnTo>
                    <a:pt x="992" y="0"/>
                  </a:lnTo>
                  <a:lnTo>
                    <a:pt x="1006" y="1"/>
                  </a:lnTo>
                  <a:lnTo>
                    <a:pt x="1119" y="37"/>
                  </a:lnTo>
                  <a:lnTo>
                    <a:pt x="1121" y="37"/>
                  </a:lnTo>
                  <a:lnTo>
                    <a:pt x="1162" y="53"/>
                  </a:lnTo>
                  <a:lnTo>
                    <a:pt x="1201" y="75"/>
                  </a:lnTo>
                  <a:lnTo>
                    <a:pt x="1236" y="100"/>
                  </a:lnTo>
                  <a:lnTo>
                    <a:pt x="1268" y="131"/>
                  </a:lnTo>
                  <a:lnTo>
                    <a:pt x="1296" y="164"/>
                  </a:lnTo>
                  <a:lnTo>
                    <a:pt x="1319" y="201"/>
                  </a:lnTo>
                  <a:lnTo>
                    <a:pt x="1338" y="241"/>
                  </a:lnTo>
                  <a:lnTo>
                    <a:pt x="1351" y="283"/>
                  </a:lnTo>
                  <a:lnTo>
                    <a:pt x="1360" y="327"/>
                  </a:lnTo>
                  <a:lnTo>
                    <a:pt x="1363" y="372"/>
                  </a:lnTo>
                  <a:lnTo>
                    <a:pt x="1363" y="1072"/>
                  </a:lnTo>
                  <a:lnTo>
                    <a:pt x="1362" y="1081"/>
                  </a:lnTo>
                  <a:lnTo>
                    <a:pt x="1357" y="1091"/>
                  </a:lnTo>
                  <a:lnTo>
                    <a:pt x="1107" y="1473"/>
                  </a:lnTo>
                  <a:lnTo>
                    <a:pt x="1107" y="2439"/>
                  </a:lnTo>
                  <a:lnTo>
                    <a:pt x="1104" y="2452"/>
                  </a:lnTo>
                  <a:lnTo>
                    <a:pt x="1097" y="2464"/>
                  </a:lnTo>
                  <a:lnTo>
                    <a:pt x="1085" y="2472"/>
                  </a:lnTo>
                  <a:lnTo>
                    <a:pt x="1071" y="2474"/>
                  </a:lnTo>
                  <a:lnTo>
                    <a:pt x="291" y="2474"/>
                  </a:lnTo>
                  <a:lnTo>
                    <a:pt x="278" y="2472"/>
                  </a:lnTo>
                  <a:lnTo>
                    <a:pt x="266" y="2464"/>
                  </a:lnTo>
                  <a:lnTo>
                    <a:pt x="259" y="2452"/>
                  </a:lnTo>
                  <a:lnTo>
                    <a:pt x="256" y="2439"/>
                  </a:lnTo>
                  <a:lnTo>
                    <a:pt x="256" y="1473"/>
                  </a:lnTo>
                  <a:lnTo>
                    <a:pt x="5" y="1091"/>
                  </a:lnTo>
                  <a:lnTo>
                    <a:pt x="1" y="1081"/>
                  </a:lnTo>
                  <a:lnTo>
                    <a:pt x="0" y="1072"/>
                  </a:lnTo>
                  <a:lnTo>
                    <a:pt x="0" y="374"/>
                  </a:lnTo>
                  <a:lnTo>
                    <a:pt x="3" y="328"/>
                  </a:lnTo>
                  <a:lnTo>
                    <a:pt x="11" y="285"/>
                  </a:lnTo>
                  <a:lnTo>
                    <a:pt x="25" y="242"/>
                  </a:lnTo>
                  <a:lnTo>
                    <a:pt x="44" y="203"/>
                  </a:lnTo>
                  <a:lnTo>
                    <a:pt x="67" y="165"/>
                  </a:lnTo>
                  <a:lnTo>
                    <a:pt x="94" y="132"/>
                  </a:lnTo>
                  <a:lnTo>
                    <a:pt x="126" y="102"/>
                  </a:lnTo>
                  <a:lnTo>
                    <a:pt x="162" y="75"/>
                  </a:lnTo>
                  <a:lnTo>
                    <a:pt x="201" y="53"/>
                  </a:lnTo>
                  <a:lnTo>
                    <a:pt x="243" y="37"/>
                  </a:lnTo>
                  <a:lnTo>
                    <a:pt x="357" y="1"/>
                  </a:lnTo>
                  <a:lnTo>
                    <a:pt x="362" y="0"/>
                  </a:lnTo>
                  <a:lnTo>
                    <a:pt x="3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0" name="Freeform 268"/>
            <p:cNvSpPr>
              <a:spLocks/>
            </p:cNvSpPr>
            <p:nvPr/>
          </p:nvSpPr>
          <p:spPr bwMode="auto">
            <a:xfrm>
              <a:off x="10679113" y="2173288"/>
              <a:ext cx="28575" cy="71438"/>
            </a:xfrm>
            <a:custGeom>
              <a:avLst/>
              <a:gdLst>
                <a:gd name="T0" fmla="*/ 47 w 195"/>
                <a:gd name="T1" fmla="*/ 0 h 503"/>
                <a:gd name="T2" fmla="*/ 147 w 195"/>
                <a:gd name="T3" fmla="*/ 0 h 503"/>
                <a:gd name="T4" fmla="*/ 161 w 195"/>
                <a:gd name="T5" fmla="*/ 2 h 503"/>
                <a:gd name="T6" fmla="*/ 173 w 195"/>
                <a:gd name="T7" fmla="*/ 7 h 503"/>
                <a:gd name="T8" fmla="*/ 183 w 195"/>
                <a:gd name="T9" fmla="*/ 14 h 503"/>
                <a:gd name="T10" fmla="*/ 191 w 195"/>
                <a:gd name="T11" fmla="*/ 28 h 503"/>
                <a:gd name="T12" fmla="*/ 195 w 195"/>
                <a:gd name="T13" fmla="*/ 41 h 503"/>
                <a:gd name="T14" fmla="*/ 194 w 195"/>
                <a:gd name="T15" fmla="*/ 56 h 503"/>
                <a:gd name="T16" fmla="*/ 189 w 195"/>
                <a:gd name="T17" fmla="*/ 70 h 503"/>
                <a:gd name="T18" fmla="*/ 136 w 195"/>
                <a:gd name="T19" fmla="*/ 150 h 503"/>
                <a:gd name="T20" fmla="*/ 161 w 195"/>
                <a:gd name="T21" fmla="*/ 362 h 503"/>
                <a:gd name="T22" fmla="*/ 112 w 195"/>
                <a:gd name="T23" fmla="*/ 494 h 503"/>
                <a:gd name="T24" fmla="*/ 107 w 195"/>
                <a:gd name="T25" fmla="*/ 500 h 503"/>
                <a:gd name="T26" fmla="*/ 101 w 195"/>
                <a:gd name="T27" fmla="*/ 503 h 503"/>
                <a:gd name="T28" fmla="*/ 94 w 195"/>
                <a:gd name="T29" fmla="*/ 503 h 503"/>
                <a:gd name="T30" fmla="*/ 87 w 195"/>
                <a:gd name="T31" fmla="*/ 500 h 503"/>
                <a:gd name="T32" fmla="*/ 83 w 195"/>
                <a:gd name="T33" fmla="*/ 494 h 503"/>
                <a:gd name="T34" fmla="*/ 34 w 195"/>
                <a:gd name="T35" fmla="*/ 362 h 503"/>
                <a:gd name="T36" fmla="*/ 59 w 195"/>
                <a:gd name="T37" fmla="*/ 150 h 503"/>
                <a:gd name="T38" fmla="*/ 5 w 195"/>
                <a:gd name="T39" fmla="*/ 70 h 503"/>
                <a:gd name="T40" fmla="*/ 0 w 195"/>
                <a:gd name="T41" fmla="*/ 56 h 503"/>
                <a:gd name="T42" fmla="*/ 0 w 195"/>
                <a:gd name="T43" fmla="*/ 41 h 503"/>
                <a:gd name="T44" fmla="*/ 3 w 195"/>
                <a:gd name="T45" fmla="*/ 28 h 503"/>
                <a:gd name="T46" fmla="*/ 11 w 195"/>
                <a:gd name="T47" fmla="*/ 14 h 503"/>
                <a:gd name="T48" fmla="*/ 22 w 195"/>
                <a:gd name="T49" fmla="*/ 7 h 503"/>
                <a:gd name="T50" fmla="*/ 34 w 195"/>
                <a:gd name="T51" fmla="*/ 2 h 503"/>
                <a:gd name="T52" fmla="*/ 47 w 195"/>
                <a:gd name="T53" fmla="*/ 0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5" h="503">
                  <a:moveTo>
                    <a:pt x="47" y="0"/>
                  </a:moveTo>
                  <a:lnTo>
                    <a:pt x="147" y="0"/>
                  </a:lnTo>
                  <a:lnTo>
                    <a:pt x="161" y="2"/>
                  </a:lnTo>
                  <a:lnTo>
                    <a:pt x="173" y="7"/>
                  </a:lnTo>
                  <a:lnTo>
                    <a:pt x="183" y="14"/>
                  </a:lnTo>
                  <a:lnTo>
                    <a:pt x="191" y="28"/>
                  </a:lnTo>
                  <a:lnTo>
                    <a:pt x="195" y="41"/>
                  </a:lnTo>
                  <a:lnTo>
                    <a:pt x="194" y="56"/>
                  </a:lnTo>
                  <a:lnTo>
                    <a:pt x="189" y="70"/>
                  </a:lnTo>
                  <a:lnTo>
                    <a:pt x="136" y="150"/>
                  </a:lnTo>
                  <a:lnTo>
                    <a:pt x="161" y="362"/>
                  </a:lnTo>
                  <a:lnTo>
                    <a:pt x="112" y="494"/>
                  </a:lnTo>
                  <a:lnTo>
                    <a:pt x="107" y="500"/>
                  </a:lnTo>
                  <a:lnTo>
                    <a:pt x="101" y="503"/>
                  </a:lnTo>
                  <a:lnTo>
                    <a:pt x="94" y="503"/>
                  </a:lnTo>
                  <a:lnTo>
                    <a:pt x="87" y="500"/>
                  </a:lnTo>
                  <a:lnTo>
                    <a:pt x="83" y="494"/>
                  </a:lnTo>
                  <a:lnTo>
                    <a:pt x="34" y="362"/>
                  </a:lnTo>
                  <a:lnTo>
                    <a:pt x="59" y="150"/>
                  </a:lnTo>
                  <a:lnTo>
                    <a:pt x="5" y="70"/>
                  </a:lnTo>
                  <a:lnTo>
                    <a:pt x="0" y="56"/>
                  </a:lnTo>
                  <a:lnTo>
                    <a:pt x="0" y="41"/>
                  </a:lnTo>
                  <a:lnTo>
                    <a:pt x="3" y="28"/>
                  </a:lnTo>
                  <a:lnTo>
                    <a:pt x="11" y="14"/>
                  </a:lnTo>
                  <a:lnTo>
                    <a:pt x="22" y="7"/>
                  </a:lnTo>
                  <a:lnTo>
                    <a:pt x="34" y="2"/>
                  </a:lnTo>
                  <a:lnTo>
                    <a:pt x="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09" name="Group 608"/>
          <p:cNvGrpSpPr/>
          <p:nvPr/>
        </p:nvGrpSpPr>
        <p:grpSpPr>
          <a:xfrm>
            <a:off x="3437165" y="4832918"/>
            <a:ext cx="325643" cy="293183"/>
            <a:chOff x="2478088" y="2143126"/>
            <a:chExt cx="493713" cy="4445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27" name="Freeform 141"/>
            <p:cNvSpPr>
              <a:spLocks/>
            </p:cNvSpPr>
            <p:nvPr/>
          </p:nvSpPr>
          <p:spPr bwMode="auto">
            <a:xfrm>
              <a:off x="2549526" y="2424113"/>
              <a:ext cx="39688" cy="41275"/>
            </a:xfrm>
            <a:custGeom>
              <a:avLst/>
              <a:gdLst>
                <a:gd name="T0" fmla="*/ 139 w 280"/>
                <a:gd name="T1" fmla="*/ 0 h 279"/>
                <a:gd name="T2" fmla="*/ 167 w 280"/>
                <a:gd name="T3" fmla="*/ 3 h 279"/>
                <a:gd name="T4" fmla="*/ 194 w 280"/>
                <a:gd name="T5" fmla="*/ 10 h 279"/>
                <a:gd name="T6" fmla="*/ 217 w 280"/>
                <a:gd name="T7" fmla="*/ 23 h 279"/>
                <a:gd name="T8" fmla="*/ 238 w 280"/>
                <a:gd name="T9" fmla="*/ 40 h 279"/>
                <a:gd name="T10" fmla="*/ 256 w 280"/>
                <a:gd name="T11" fmla="*/ 61 h 279"/>
                <a:gd name="T12" fmla="*/ 268 w 280"/>
                <a:gd name="T13" fmla="*/ 85 h 279"/>
                <a:gd name="T14" fmla="*/ 277 w 280"/>
                <a:gd name="T15" fmla="*/ 111 h 279"/>
                <a:gd name="T16" fmla="*/ 280 w 280"/>
                <a:gd name="T17" fmla="*/ 139 h 279"/>
                <a:gd name="T18" fmla="*/ 277 w 280"/>
                <a:gd name="T19" fmla="*/ 167 h 279"/>
                <a:gd name="T20" fmla="*/ 268 w 280"/>
                <a:gd name="T21" fmla="*/ 194 h 279"/>
                <a:gd name="T22" fmla="*/ 256 w 280"/>
                <a:gd name="T23" fmla="*/ 217 h 279"/>
                <a:gd name="T24" fmla="*/ 238 w 280"/>
                <a:gd name="T25" fmla="*/ 238 h 279"/>
                <a:gd name="T26" fmla="*/ 217 w 280"/>
                <a:gd name="T27" fmla="*/ 255 h 279"/>
                <a:gd name="T28" fmla="*/ 194 w 280"/>
                <a:gd name="T29" fmla="*/ 268 h 279"/>
                <a:gd name="T30" fmla="*/ 167 w 280"/>
                <a:gd name="T31" fmla="*/ 276 h 279"/>
                <a:gd name="T32" fmla="*/ 139 w 280"/>
                <a:gd name="T33" fmla="*/ 279 h 279"/>
                <a:gd name="T34" fmla="*/ 111 w 280"/>
                <a:gd name="T35" fmla="*/ 276 h 279"/>
                <a:gd name="T36" fmla="*/ 85 w 280"/>
                <a:gd name="T37" fmla="*/ 268 h 279"/>
                <a:gd name="T38" fmla="*/ 61 w 280"/>
                <a:gd name="T39" fmla="*/ 255 h 279"/>
                <a:gd name="T40" fmla="*/ 41 w 280"/>
                <a:gd name="T41" fmla="*/ 238 h 279"/>
                <a:gd name="T42" fmla="*/ 24 w 280"/>
                <a:gd name="T43" fmla="*/ 217 h 279"/>
                <a:gd name="T44" fmla="*/ 10 w 280"/>
                <a:gd name="T45" fmla="*/ 194 h 279"/>
                <a:gd name="T46" fmla="*/ 3 w 280"/>
                <a:gd name="T47" fmla="*/ 167 h 279"/>
                <a:gd name="T48" fmla="*/ 0 w 280"/>
                <a:gd name="T49" fmla="*/ 139 h 279"/>
                <a:gd name="T50" fmla="*/ 3 w 280"/>
                <a:gd name="T51" fmla="*/ 111 h 279"/>
                <a:gd name="T52" fmla="*/ 10 w 280"/>
                <a:gd name="T53" fmla="*/ 85 h 279"/>
                <a:gd name="T54" fmla="*/ 24 w 280"/>
                <a:gd name="T55" fmla="*/ 61 h 279"/>
                <a:gd name="T56" fmla="*/ 41 w 280"/>
                <a:gd name="T57" fmla="*/ 40 h 279"/>
                <a:gd name="T58" fmla="*/ 61 w 280"/>
                <a:gd name="T59" fmla="*/ 23 h 279"/>
                <a:gd name="T60" fmla="*/ 85 w 280"/>
                <a:gd name="T61" fmla="*/ 10 h 279"/>
                <a:gd name="T62" fmla="*/ 111 w 280"/>
                <a:gd name="T63" fmla="*/ 3 h 279"/>
                <a:gd name="T64" fmla="*/ 139 w 280"/>
                <a:gd name="T65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0" h="279">
                  <a:moveTo>
                    <a:pt x="139" y="0"/>
                  </a:moveTo>
                  <a:lnTo>
                    <a:pt x="167" y="3"/>
                  </a:lnTo>
                  <a:lnTo>
                    <a:pt x="194" y="10"/>
                  </a:lnTo>
                  <a:lnTo>
                    <a:pt x="217" y="23"/>
                  </a:lnTo>
                  <a:lnTo>
                    <a:pt x="238" y="40"/>
                  </a:lnTo>
                  <a:lnTo>
                    <a:pt x="256" y="61"/>
                  </a:lnTo>
                  <a:lnTo>
                    <a:pt x="268" y="85"/>
                  </a:lnTo>
                  <a:lnTo>
                    <a:pt x="277" y="111"/>
                  </a:lnTo>
                  <a:lnTo>
                    <a:pt x="280" y="139"/>
                  </a:lnTo>
                  <a:lnTo>
                    <a:pt x="277" y="167"/>
                  </a:lnTo>
                  <a:lnTo>
                    <a:pt x="268" y="194"/>
                  </a:lnTo>
                  <a:lnTo>
                    <a:pt x="256" y="217"/>
                  </a:lnTo>
                  <a:lnTo>
                    <a:pt x="238" y="238"/>
                  </a:lnTo>
                  <a:lnTo>
                    <a:pt x="217" y="255"/>
                  </a:lnTo>
                  <a:lnTo>
                    <a:pt x="194" y="268"/>
                  </a:lnTo>
                  <a:lnTo>
                    <a:pt x="167" y="276"/>
                  </a:lnTo>
                  <a:lnTo>
                    <a:pt x="139" y="279"/>
                  </a:lnTo>
                  <a:lnTo>
                    <a:pt x="111" y="276"/>
                  </a:lnTo>
                  <a:lnTo>
                    <a:pt x="85" y="268"/>
                  </a:lnTo>
                  <a:lnTo>
                    <a:pt x="61" y="255"/>
                  </a:lnTo>
                  <a:lnTo>
                    <a:pt x="41" y="238"/>
                  </a:lnTo>
                  <a:lnTo>
                    <a:pt x="24" y="217"/>
                  </a:lnTo>
                  <a:lnTo>
                    <a:pt x="10" y="194"/>
                  </a:lnTo>
                  <a:lnTo>
                    <a:pt x="3" y="167"/>
                  </a:lnTo>
                  <a:lnTo>
                    <a:pt x="0" y="139"/>
                  </a:lnTo>
                  <a:lnTo>
                    <a:pt x="3" y="111"/>
                  </a:lnTo>
                  <a:lnTo>
                    <a:pt x="10" y="85"/>
                  </a:lnTo>
                  <a:lnTo>
                    <a:pt x="24" y="61"/>
                  </a:lnTo>
                  <a:lnTo>
                    <a:pt x="41" y="40"/>
                  </a:lnTo>
                  <a:lnTo>
                    <a:pt x="61" y="23"/>
                  </a:lnTo>
                  <a:lnTo>
                    <a:pt x="85" y="10"/>
                  </a:lnTo>
                  <a:lnTo>
                    <a:pt x="111" y="3"/>
                  </a:lnTo>
                  <a:lnTo>
                    <a:pt x="1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8" name="Freeform 142"/>
            <p:cNvSpPr>
              <a:spLocks/>
            </p:cNvSpPr>
            <p:nvPr/>
          </p:nvSpPr>
          <p:spPr bwMode="auto">
            <a:xfrm>
              <a:off x="2828926" y="2516188"/>
              <a:ext cx="104775" cy="71438"/>
            </a:xfrm>
            <a:custGeom>
              <a:avLst/>
              <a:gdLst>
                <a:gd name="T0" fmla="*/ 140 w 720"/>
                <a:gd name="T1" fmla="*/ 0 h 495"/>
                <a:gd name="T2" fmla="*/ 327 w 720"/>
                <a:gd name="T3" fmla="*/ 81 h 495"/>
                <a:gd name="T4" fmla="*/ 349 w 720"/>
                <a:gd name="T5" fmla="*/ 88 h 495"/>
                <a:gd name="T6" fmla="*/ 371 w 720"/>
                <a:gd name="T7" fmla="*/ 88 h 495"/>
                <a:gd name="T8" fmla="*/ 392 w 720"/>
                <a:gd name="T9" fmla="*/ 81 h 495"/>
                <a:gd name="T10" fmla="*/ 579 w 720"/>
                <a:gd name="T11" fmla="*/ 0 h 495"/>
                <a:gd name="T12" fmla="*/ 627 w 720"/>
                <a:gd name="T13" fmla="*/ 15 h 495"/>
                <a:gd name="T14" fmla="*/ 650 w 720"/>
                <a:gd name="T15" fmla="*/ 25 h 495"/>
                <a:gd name="T16" fmla="*/ 669 w 720"/>
                <a:gd name="T17" fmla="*/ 39 h 495"/>
                <a:gd name="T18" fmla="*/ 687 w 720"/>
                <a:gd name="T19" fmla="*/ 55 h 495"/>
                <a:gd name="T20" fmla="*/ 701 w 720"/>
                <a:gd name="T21" fmla="*/ 75 h 495"/>
                <a:gd name="T22" fmla="*/ 711 w 720"/>
                <a:gd name="T23" fmla="*/ 96 h 495"/>
                <a:gd name="T24" fmla="*/ 718 w 720"/>
                <a:gd name="T25" fmla="*/ 120 h 495"/>
                <a:gd name="T26" fmla="*/ 720 w 720"/>
                <a:gd name="T27" fmla="*/ 145 h 495"/>
                <a:gd name="T28" fmla="*/ 720 w 720"/>
                <a:gd name="T29" fmla="*/ 405 h 495"/>
                <a:gd name="T30" fmla="*/ 717 w 720"/>
                <a:gd name="T31" fmla="*/ 426 h 495"/>
                <a:gd name="T32" fmla="*/ 711 w 720"/>
                <a:gd name="T33" fmla="*/ 444 h 495"/>
                <a:gd name="T34" fmla="*/ 701 w 720"/>
                <a:gd name="T35" fmla="*/ 461 h 495"/>
                <a:gd name="T36" fmla="*/ 686 w 720"/>
                <a:gd name="T37" fmla="*/ 476 h 495"/>
                <a:gd name="T38" fmla="*/ 669 w 720"/>
                <a:gd name="T39" fmla="*/ 486 h 495"/>
                <a:gd name="T40" fmla="*/ 651 w 720"/>
                <a:gd name="T41" fmla="*/ 492 h 495"/>
                <a:gd name="T42" fmla="*/ 630 w 720"/>
                <a:gd name="T43" fmla="*/ 495 h 495"/>
                <a:gd name="T44" fmla="*/ 89 w 720"/>
                <a:gd name="T45" fmla="*/ 495 h 495"/>
                <a:gd name="T46" fmla="*/ 65 w 720"/>
                <a:gd name="T47" fmla="*/ 492 h 495"/>
                <a:gd name="T48" fmla="*/ 44 w 720"/>
                <a:gd name="T49" fmla="*/ 483 h 495"/>
                <a:gd name="T50" fmla="*/ 26 w 720"/>
                <a:gd name="T51" fmla="*/ 468 h 495"/>
                <a:gd name="T52" fmla="*/ 11 w 720"/>
                <a:gd name="T53" fmla="*/ 451 h 495"/>
                <a:gd name="T54" fmla="*/ 3 w 720"/>
                <a:gd name="T55" fmla="*/ 429 h 495"/>
                <a:gd name="T56" fmla="*/ 0 w 720"/>
                <a:gd name="T57" fmla="*/ 405 h 495"/>
                <a:gd name="T58" fmla="*/ 0 w 720"/>
                <a:gd name="T59" fmla="*/ 145 h 495"/>
                <a:gd name="T60" fmla="*/ 2 w 720"/>
                <a:gd name="T61" fmla="*/ 120 h 495"/>
                <a:gd name="T62" fmla="*/ 8 w 720"/>
                <a:gd name="T63" fmla="*/ 96 h 495"/>
                <a:gd name="T64" fmla="*/ 18 w 720"/>
                <a:gd name="T65" fmla="*/ 75 h 495"/>
                <a:gd name="T66" fmla="*/ 32 w 720"/>
                <a:gd name="T67" fmla="*/ 55 h 495"/>
                <a:gd name="T68" fmla="*/ 50 w 720"/>
                <a:gd name="T69" fmla="*/ 39 h 495"/>
                <a:gd name="T70" fmla="*/ 69 w 720"/>
                <a:gd name="T71" fmla="*/ 25 h 495"/>
                <a:gd name="T72" fmla="*/ 92 w 720"/>
                <a:gd name="T73" fmla="*/ 15 h 495"/>
                <a:gd name="T74" fmla="*/ 140 w 720"/>
                <a:gd name="T75" fmla="*/ 0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20" h="495">
                  <a:moveTo>
                    <a:pt x="140" y="0"/>
                  </a:moveTo>
                  <a:lnTo>
                    <a:pt x="327" y="81"/>
                  </a:lnTo>
                  <a:lnTo>
                    <a:pt x="349" y="88"/>
                  </a:lnTo>
                  <a:lnTo>
                    <a:pt x="371" y="88"/>
                  </a:lnTo>
                  <a:lnTo>
                    <a:pt x="392" y="81"/>
                  </a:lnTo>
                  <a:lnTo>
                    <a:pt x="579" y="0"/>
                  </a:lnTo>
                  <a:lnTo>
                    <a:pt x="627" y="15"/>
                  </a:lnTo>
                  <a:lnTo>
                    <a:pt x="650" y="25"/>
                  </a:lnTo>
                  <a:lnTo>
                    <a:pt x="669" y="39"/>
                  </a:lnTo>
                  <a:lnTo>
                    <a:pt x="687" y="55"/>
                  </a:lnTo>
                  <a:lnTo>
                    <a:pt x="701" y="75"/>
                  </a:lnTo>
                  <a:lnTo>
                    <a:pt x="711" y="96"/>
                  </a:lnTo>
                  <a:lnTo>
                    <a:pt x="718" y="120"/>
                  </a:lnTo>
                  <a:lnTo>
                    <a:pt x="720" y="145"/>
                  </a:lnTo>
                  <a:lnTo>
                    <a:pt x="720" y="405"/>
                  </a:lnTo>
                  <a:lnTo>
                    <a:pt x="717" y="426"/>
                  </a:lnTo>
                  <a:lnTo>
                    <a:pt x="711" y="444"/>
                  </a:lnTo>
                  <a:lnTo>
                    <a:pt x="701" y="461"/>
                  </a:lnTo>
                  <a:lnTo>
                    <a:pt x="686" y="476"/>
                  </a:lnTo>
                  <a:lnTo>
                    <a:pt x="669" y="486"/>
                  </a:lnTo>
                  <a:lnTo>
                    <a:pt x="651" y="492"/>
                  </a:lnTo>
                  <a:lnTo>
                    <a:pt x="630" y="495"/>
                  </a:lnTo>
                  <a:lnTo>
                    <a:pt x="89" y="495"/>
                  </a:lnTo>
                  <a:lnTo>
                    <a:pt x="65" y="492"/>
                  </a:lnTo>
                  <a:lnTo>
                    <a:pt x="44" y="483"/>
                  </a:lnTo>
                  <a:lnTo>
                    <a:pt x="26" y="468"/>
                  </a:lnTo>
                  <a:lnTo>
                    <a:pt x="11" y="451"/>
                  </a:lnTo>
                  <a:lnTo>
                    <a:pt x="3" y="429"/>
                  </a:lnTo>
                  <a:lnTo>
                    <a:pt x="0" y="405"/>
                  </a:lnTo>
                  <a:lnTo>
                    <a:pt x="0" y="145"/>
                  </a:lnTo>
                  <a:lnTo>
                    <a:pt x="2" y="120"/>
                  </a:lnTo>
                  <a:lnTo>
                    <a:pt x="8" y="96"/>
                  </a:lnTo>
                  <a:lnTo>
                    <a:pt x="18" y="75"/>
                  </a:lnTo>
                  <a:lnTo>
                    <a:pt x="32" y="55"/>
                  </a:lnTo>
                  <a:lnTo>
                    <a:pt x="50" y="39"/>
                  </a:lnTo>
                  <a:lnTo>
                    <a:pt x="69" y="25"/>
                  </a:lnTo>
                  <a:lnTo>
                    <a:pt x="92" y="15"/>
                  </a:lnTo>
                  <a:lnTo>
                    <a:pt x="1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5" name="Freeform 143"/>
            <p:cNvSpPr>
              <a:spLocks/>
            </p:cNvSpPr>
            <p:nvPr/>
          </p:nvSpPr>
          <p:spPr bwMode="auto">
            <a:xfrm>
              <a:off x="2649538" y="2481263"/>
              <a:ext cx="150813" cy="106363"/>
            </a:xfrm>
            <a:custGeom>
              <a:avLst/>
              <a:gdLst>
                <a:gd name="T0" fmla="*/ 223 w 1041"/>
                <a:gd name="T1" fmla="*/ 0 h 736"/>
                <a:gd name="T2" fmla="*/ 488 w 1041"/>
                <a:gd name="T3" fmla="*/ 116 h 736"/>
                <a:gd name="T4" fmla="*/ 509 w 1041"/>
                <a:gd name="T5" fmla="*/ 121 h 736"/>
                <a:gd name="T6" fmla="*/ 531 w 1041"/>
                <a:gd name="T7" fmla="*/ 121 h 736"/>
                <a:gd name="T8" fmla="*/ 552 w 1041"/>
                <a:gd name="T9" fmla="*/ 116 h 736"/>
                <a:gd name="T10" fmla="*/ 817 w 1041"/>
                <a:gd name="T11" fmla="*/ 0 h 736"/>
                <a:gd name="T12" fmla="*/ 894 w 1041"/>
                <a:gd name="T13" fmla="*/ 24 h 736"/>
                <a:gd name="T14" fmla="*/ 925 w 1041"/>
                <a:gd name="T15" fmla="*/ 37 h 736"/>
                <a:gd name="T16" fmla="*/ 954 w 1041"/>
                <a:gd name="T17" fmla="*/ 55 h 736"/>
                <a:gd name="T18" fmla="*/ 979 w 1041"/>
                <a:gd name="T19" fmla="*/ 77 h 736"/>
                <a:gd name="T20" fmla="*/ 1000 w 1041"/>
                <a:gd name="T21" fmla="*/ 103 h 736"/>
                <a:gd name="T22" fmla="*/ 1017 w 1041"/>
                <a:gd name="T23" fmla="*/ 131 h 736"/>
                <a:gd name="T24" fmla="*/ 1031 w 1041"/>
                <a:gd name="T25" fmla="*/ 162 h 736"/>
                <a:gd name="T26" fmla="*/ 1038 w 1041"/>
                <a:gd name="T27" fmla="*/ 194 h 736"/>
                <a:gd name="T28" fmla="*/ 1041 w 1041"/>
                <a:gd name="T29" fmla="*/ 229 h 736"/>
                <a:gd name="T30" fmla="*/ 1041 w 1041"/>
                <a:gd name="T31" fmla="*/ 646 h 736"/>
                <a:gd name="T32" fmla="*/ 1039 w 1041"/>
                <a:gd name="T33" fmla="*/ 667 h 736"/>
                <a:gd name="T34" fmla="*/ 1032 w 1041"/>
                <a:gd name="T35" fmla="*/ 685 h 736"/>
                <a:gd name="T36" fmla="*/ 1021 w 1041"/>
                <a:gd name="T37" fmla="*/ 702 h 736"/>
                <a:gd name="T38" fmla="*/ 1007 w 1041"/>
                <a:gd name="T39" fmla="*/ 717 h 736"/>
                <a:gd name="T40" fmla="*/ 990 w 1041"/>
                <a:gd name="T41" fmla="*/ 727 h 736"/>
                <a:gd name="T42" fmla="*/ 971 w 1041"/>
                <a:gd name="T43" fmla="*/ 733 h 736"/>
                <a:gd name="T44" fmla="*/ 950 w 1041"/>
                <a:gd name="T45" fmla="*/ 736 h 736"/>
                <a:gd name="T46" fmla="*/ 89 w 1041"/>
                <a:gd name="T47" fmla="*/ 736 h 736"/>
                <a:gd name="T48" fmla="*/ 69 w 1041"/>
                <a:gd name="T49" fmla="*/ 733 h 736"/>
                <a:gd name="T50" fmla="*/ 50 w 1041"/>
                <a:gd name="T51" fmla="*/ 727 h 736"/>
                <a:gd name="T52" fmla="*/ 33 w 1041"/>
                <a:gd name="T53" fmla="*/ 717 h 736"/>
                <a:gd name="T54" fmla="*/ 20 w 1041"/>
                <a:gd name="T55" fmla="*/ 702 h 736"/>
                <a:gd name="T56" fmla="*/ 8 w 1041"/>
                <a:gd name="T57" fmla="*/ 685 h 736"/>
                <a:gd name="T58" fmla="*/ 2 w 1041"/>
                <a:gd name="T59" fmla="*/ 667 h 736"/>
                <a:gd name="T60" fmla="*/ 0 w 1041"/>
                <a:gd name="T61" fmla="*/ 646 h 736"/>
                <a:gd name="T62" fmla="*/ 0 w 1041"/>
                <a:gd name="T63" fmla="*/ 229 h 736"/>
                <a:gd name="T64" fmla="*/ 2 w 1041"/>
                <a:gd name="T65" fmla="*/ 194 h 736"/>
                <a:gd name="T66" fmla="*/ 10 w 1041"/>
                <a:gd name="T67" fmla="*/ 162 h 736"/>
                <a:gd name="T68" fmla="*/ 23 w 1041"/>
                <a:gd name="T69" fmla="*/ 131 h 736"/>
                <a:gd name="T70" fmla="*/ 40 w 1041"/>
                <a:gd name="T71" fmla="*/ 103 h 736"/>
                <a:gd name="T72" fmla="*/ 61 w 1041"/>
                <a:gd name="T73" fmla="*/ 77 h 736"/>
                <a:gd name="T74" fmla="*/ 86 w 1041"/>
                <a:gd name="T75" fmla="*/ 55 h 736"/>
                <a:gd name="T76" fmla="*/ 115 w 1041"/>
                <a:gd name="T77" fmla="*/ 37 h 736"/>
                <a:gd name="T78" fmla="*/ 147 w 1041"/>
                <a:gd name="T79" fmla="*/ 24 h 736"/>
                <a:gd name="T80" fmla="*/ 223 w 1041"/>
                <a:gd name="T81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41" h="736">
                  <a:moveTo>
                    <a:pt x="223" y="0"/>
                  </a:moveTo>
                  <a:lnTo>
                    <a:pt x="488" y="116"/>
                  </a:lnTo>
                  <a:lnTo>
                    <a:pt x="509" y="121"/>
                  </a:lnTo>
                  <a:lnTo>
                    <a:pt x="531" y="121"/>
                  </a:lnTo>
                  <a:lnTo>
                    <a:pt x="552" y="116"/>
                  </a:lnTo>
                  <a:lnTo>
                    <a:pt x="817" y="0"/>
                  </a:lnTo>
                  <a:lnTo>
                    <a:pt x="894" y="24"/>
                  </a:lnTo>
                  <a:lnTo>
                    <a:pt x="925" y="37"/>
                  </a:lnTo>
                  <a:lnTo>
                    <a:pt x="954" y="55"/>
                  </a:lnTo>
                  <a:lnTo>
                    <a:pt x="979" y="77"/>
                  </a:lnTo>
                  <a:lnTo>
                    <a:pt x="1000" y="103"/>
                  </a:lnTo>
                  <a:lnTo>
                    <a:pt x="1017" y="131"/>
                  </a:lnTo>
                  <a:lnTo>
                    <a:pt x="1031" y="162"/>
                  </a:lnTo>
                  <a:lnTo>
                    <a:pt x="1038" y="194"/>
                  </a:lnTo>
                  <a:lnTo>
                    <a:pt x="1041" y="229"/>
                  </a:lnTo>
                  <a:lnTo>
                    <a:pt x="1041" y="646"/>
                  </a:lnTo>
                  <a:lnTo>
                    <a:pt x="1039" y="667"/>
                  </a:lnTo>
                  <a:lnTo>
                    <a:pt x="1032" y="685"/>
                  </a:lnTo>
                  <a:lnTo>
                    <a:pt x="1021" y="702"/>
                  </a:lnTo>
                  <a:lnTo>
                    <a:pt x="1007" y="717"/>
                  </a:lnTo>
                  <a:lnTo>
                    <a:pt x="990" y="727"/>
                  </a:lnTo>
                  <a:lnTo>
                    <a:pt x="971" y="733"/>
                  </a:lnTo>
                  <a:lnTo>
                    <a:pt x="950" y="736"/>
                  </a:lnTo>
                  <a:lnTo>
                    <a:pt x="89" y="736"/>
                  </a:lnTo>
                  <a:lnTo>
                    <a:pt x="69" y="733"/>
                  </a:lnTo>
                  <a:lnTo>
                    <a:pt x="50" y="727"/>
                  </a:lnTo>
                  <a:lnTo>
                    <a:pt x="33" y="717"/>
                  </a:lnTo>
                  <a:lnTo>
                    <a:pt x="20" y="702"/>
                  </a:lnTo>
                  <a:lnTo>
                    <a:pt x="8" y="685"/>
                  </a:lnTo>
                  <a:lnTo>
                    <a:pt x="2" y="667"/>
                  </a:lnTo>
                  <a:lnTo>
                    <a:pt x="0" y="646"/>
                  </a:lnTo>
                  <a:lnTo>
                    <a:pt x="0" y="229"/>
                  </a:lnTo>
                  <a:lnTo>
                    <a:pt x="2" y="194"/>
                  </a:lnTo>
                  <a:lnTo>
                    <a:pt x="10" y="162"/>
                  </a:lnTo>
                  <a:lnTo>
                    <a:pt x="23" y="131"/>
                  </a:lnTo>
                  <a:lnTo>
                    <a:pt x="40" y="103"/>
                  </a:lnTo>
                  <a:lnTo>
                    <a:pt x="61" y="77"/>
                  </a:lnTo>
                  <a:lnTo>
                    <a:pt x="86" y="55"/>
                  </a:lnTo>
                  <a:lnTo>
                    <a:pt x="115" y="37"/>
                  </a:lnTo>
                  <a:lnTo>
                    <a:pt x="147" y="24"/>
                  </a:lnTo>
                  <a:lnTo>
                    <a:pt x="2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6" name="Freeform 144"/>
            <p:cNvSpPr>
              <a:spLocks/>
            </p:cNvSpPr>
            <p:nvPr/>
          </p:nvSpPr>
          <p:spPr bwMode="auto">
            <a:xfrm>
              <a:off x="2693988" y="2357438"/>
              <a:ext cx="63500" cy="63500"/>
            </a:xfrm>
            <a:custGeom>
              <a:avLst/>
              <a:gdLst>
                <a:gd name="T0" fmla="*/ 220 w 440"/>
                <a:gd name="T1" fmla="*/ 0 h 440"/>
                <a:gd name="T2" fmla="*/ 256 w 440"/>
                <a:gd name="T3" fmla="*/ 3 h 440"/>
                <a:gd name="T4" fmla="*/ 290 w 440"/>
                <a:gd name="T5" fmla="*/ 12 h 440"/>
                <a:gd name="T6" fmla="*/ 321 w 440"/>
                <a:gd name="T7" fmla="*/ 25 h 440"/>
                <a:gd name="T8" fmla="*/ 350 w 440"/>
                <a:gd name="T9" fmla="*/ 43 h 440"/>
                <a:gd name="T10" fmla="*/ 376 w 440"/>
                <a:gd name="T11" fmla="*/ 65 h 440"/>
                <a:gd name="T12" fmla="*/ 398 w 440"/>
                <a:gd name="T13" fmla="*/ 91 h 440"/>
                <a:gd name="T14" fmla="*/ 415 w 440"/>
                <a:gd name="T15" fmla="*/ 120 h 440"/>
                <a:gd name="T16" fmla="*/ 429 w 440"/>
                <a:gd name="T17" fmla="*/ 151 h 440"/>
                <a:gd name="T18" fmla="*/ 437 w 440"/>
                <a:gd name="T19" fmla="*/ 185 h 440"/>
                <a:gd name="T20" fmla="*/ 440 w 440"/>
                <a:gd name="T21" fmla="*/ 221 h 440"/>
                <a:gd name="T22" fmla="*/ 437 w 440"/>
                <a:gd name="T23" fmla="*/ 256 h 440"/>
                <a:gd name="T24" fmla="*/ 429 w 440"/>
                <a:gd name="T25" fmla="*/ 291 h 440"/>
                <a:gd name="T26" fmla="*/ 415 w 440"/>
                <a:gd name="T27" fmla="*/ 322 h 440"/>
                <a:gd name="T28" fmla="*/ 398 w 440"/>
                <a:gd name="T29" fmla="*/ 351 h 440"/>
                <a:gd name="T30" fmla="*/ 376 w 440"/>
                <a:gd name="T31" fmla="*/ 376 h 440"/>
                <a:gd name="T32" fmla="*/ 350 w 440"/>
                <a:gd name="T33" fmla="*/ 398 h 440"/>
                <a:gd name="T34" fmla="*/ 321 w 440"/>
                <a:gd name="T35" fmla="*/ 416 h 440"/>
                <a:gd name="T36" fmla="*/ 290 w 440"/>
                <a:gd name="T37" fmla="*/ 430 h 440"/>
                <a:gd name="T38" fmla="*/ 256 w 440"/>
                <a:gd name="T39" fmla="*/ 438 h 440"/>
                <a:gd name="T40" fmla="*/ 220 w 440"/>
                <a:gd name="T41" fmla="*/ 440 h 440"/>
                <a:gd name="T42" fmla="*/ 185 w 440"/>
                <a:gd name="T43" fmla="*/ 438 h 440"/>
                <a:gd name="T44" fmla="*/ 150 w 440"/>
                <a:gd name="T45" fmla="*/ 430 h 440"/>
                <a:gd name="T46" fmla="*/ 119 w 440"/>
                <a:gd name="T47" fmla="*/ 416 h 440"/>
                <a:gd name="T48" fmla="*/ 90 w 440"/>
                <a:gd name="T49" fmla="*/ 398 h 440"/>
                <a:gd name="T50" fmla="*/ 65 w 440"/>
                <a:gd name="T51" fmla="*/ 376 h 440"/>
                <a:gd name="T52" fmla="*/ 43 w 440"/>
                <a:gd name="T53" fmla="*/ 351 h 440"/>
                <a:gd name="T54" fmla="*/ 24 w 440"/>
                <a:gd name="T55" fmla="*/ 322 h 440"/>
                <a:gd name="T56" fmla="*/ 11 w 440"/>
                <a:gd name="T57" fmla="*/ 291 h 440"/>
                <a:gd name="T58" fmla="*/ 3 w 440"/>
                <a:gd name="T59" fmla="*/ 256 h 440"/>
                <a:gd name="T60" fmla="*/ 0 w 440"/>
                <a:gd name="T61" fmla="*/ 221 h 440"/>
                <a:gd name="T62" fmla="*/ 3 w 440"/>
                <a:gd name="T63" fmla="*/ 185 h 440"/>
                <a:gd name="T64" fmla="*/ 11 w 440"/>
                <a:gd name="T65" fmla="*/ 151 h 440"/>
                <a:gd name="T66" fmla="*/ 24 w 440"/>
                <a:gd name="T67" fmla="*/ 120 h 440"/>
                <a:gd name="T68" fmla="*/ 43 w 440"/>
                <a:gd name="T69" fmla="*/ 91 h 440"/>
                <a:gd name="T70" fmla="*/ 65 w 440"/>
                <a:gd name="T71" fmla="*/ 65 h 440"/>
                <a:gd name="T72" fmla="*/ 90 w 440"/>
                <a:gd name="T73" fmla="*/ 43 h 440"/>
                <a:gd name="T74" fmla="*/ 119 w 440"/>
                <a:gd name="T75" fmla="*/ 25 h 440"/>
                <a:gd name="T76" fmla="*/ 150 w 440"/>
                <a:gd name="T77" fmla="*/ 12 h 440"/>
                <a:gd name="T78" fmla="*/ 185 w 440"/>
                <a:gd name="T79" fmla="*/ 3 h 440"/>
                <a:gd name="T80" fmla="*/ 220 w 440"/>
                <a:gd name="T81" fmla="*/ 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0" h="440">
                  <a:moveTo>
                    <a:pt x="220" y="0"/>
                  </a:moveTo>
                  <a:lnTo>
                    <a:pt x="256" y="3"/>
                  </a:lnTo>
                  <a:lnTo>
                    <a:pt x="290" y="12"/>
                  </a:lnTo>
                  <a:lnTo>
                    <a:pt x="321" y="25"/>
                  </a:lnTo>
                  <a:lnTo>
                    <a:pt x="350" y="43"/>
                  </a:lnTo>
                  <a:lnTo>
                    <a:pt x="376" y="65"/>
                  </a:lnTo>
                  <a:lnTo>
                    <a:pt x="398" y="91"/>
                  </a:lnTo>
                  <a:lnTo>
                    <a:pt x="415" y="120"/>
                  </a:lnTo>
                  <a:lnTo>
                    <a:pt x="429" y="151"/>
                  </a:lnTo>
                  <a:lnTo>
                    <a:pt x="437" y="185"/>
                  </a:lnTo>
                  <a:lnTo>
                    <a:pt x="440" y="221"/>
                  </a:lnTo>
                  <a:lnTo>
                    <a:pt x="437" y="256"/>
                  </a:lnTo>
                  <a:lnTo>
                    <a:pt x="429" y="291"/>
                  </a:lnTo>
                  <a:lnTo>
                    <a:pt x="415" y="322"/>
                  </a:lnTo>
                  <a:lnTo>
                    <a:pt x="398" y="351"/>
                  </a:lnTo>
                  <a:lnTo>
                    <a:pt x="376" y="376"/>
                  </a:lnTo>
                  <a:lnTo>
                    <a:pt x="350" y="398"/>
                  </a:lnTo>
                  <a:lnTo>
                    <a:pt x="321" y="416"/>
                  </a:lnTo>
                  <a:lnTo>
                    <a:pt x="290" y="430"/>
                  </a:lnTo>
                  <a:lnTo>
                    <a:pt x="256" y="438"/>
                  </a:lnTo>
                  <a:lnTo>
                    <a:pt x="220" y="440"/>
                  </a:lnTo>
                  <a:lnTo>
                    <a:pt x="185" y="438"/>
                  </a:lnTo>
                  <a:lnTo>
                    <a:pt x="150" y="430"/>
                  </a:lnTo>
                  <a:lnTo>
                    <a:pt x="119" y="416"/>
                  </a:lnTo>
                  <a:lnTo>
                    <a:pt x="90" y="398"/>
                  </a:lnTo>
                  <a:lnTo>
                    <a:pt x="65" y="376"/>
                  </a:lnTo>
                  <a:lnTo>
                    <a:pt x="43" y="351"/>
                  </a:lnTo>
                  <a:lnTo>
                    <a:pt x="24" y="322"/>
                  </a:lnTo>
                  <a:lnTo>
                    <a:pt x="11" y="291"/>
                  </a:lnTo>
                  <a:lnTo>
                    <a:pt x="3" y="256"/>
                  </a:lnTo>
                  <a:lnTo>
                    <a:pt x="0" y="221"/>
                  </a:lnTo>
                  <a:lnTo>
                    <a:pt x="3" y="185"/>
                  </a:lnTo>
                  <a:lnTo>
                    <a:pt x="11" y="151"/>
                  </a:lnTo>
                  <a:lnTo>
                    <a:pt x="24" y="120"/>
                  </a:lnTo>
                  <a:lnTo>
                    <a:pt x="43" y="91"/>
                  </a:lnTo>
                  <a:lnTo>
                    <a:pt x="65" y="65"/>
                  </a:lnTo>
                  <a:lnTo>
                    <a:pt x="90" y="43"/>
                  </a:lnTo>
                  <a:lnTo>
                    <a:pt x="119" y="25"/>
                  </a:lnTo>
                  <a:lnTo>
                    <a:pt x="150" y="12"/>
                  </a:lnTo>
                  <a:lnTo>
                    <a:pt x="185" y="3"/>
                  </a:lnTo>
                  <a:lnTo>
                    <a:pt x="2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" name="Freeform 145"/>
            <p:cNvSpPr>
              <a:spLocks/>
            </p:cNvSpPr>
            <p:nvPr/>
          </p:nvSpPr>
          <p:spPr bwMode="auto">
            <a:xfrm>
              <a:off x="2517776" y="2516188"/>
              <a:ext cx="103188" cy="71438"/>
            </a:xfrm>
            <a:custGeom>
              <a:avLst/>
              <a:gdLst>
                <a:gd name="T0" fmla="*/ 141 w 721"/>
                <a:gd name="T1" fmla="*/ 0 h 495"/>
                <a:gd name="T2" fmla="*/ 328 w 721"/>
                <a:gd name="T3" fmla="*/ 81 h 495"/>
                <a:gd name="T4" fmla="*/ 350 w 721"/>
                <a:gd name="T5" fmla="*/ 88 h 495"/>
                <a:gd name="T6" fmla="*/ 372 w 721"/>
                <a:gd name="T7" fmla="*/ 88 h 495"/>
                <a:gd name="T8" fmla="*/ 393 w 721"/>
                <a:gd name="T9" fmla="*/ 81 h 495"/>
                <a:gd name="T10" fmla="*/ 580 w 721"/>
                <a:gd name="T11" fmla="*/ 0 h 495"/>
                <a:gd name="T12" fmla="*/ 628 w 721"/>
                <a:gd name="T13" fmla="*/ 15 h 495"/>
                <a:gd name="T14" fmla="*/ 650 w 721"/>
                <a:gd name="T15" fmla="*/ 25 h 495"/>
                <a:gd name="T16" fmla="*/ 671 w 721"/>
                <a:gd name="T17" fmla="*/ 39 h 495"/>
                <a:gd name="T18" fmla="*/ 688 w 721"/>
                <a:gd name="T19" fmla="*/ 55 h 495"/>
                <a:gd name="T20" fmla="*/ 701 w 721"/>
                <a:gd name="T21" fmla="*/ 75 h 495"/>
                <a:gd name="T22" fmla="*/ 712 w 721"/>
                <a:gd name="T23" fmla="*/ 96 h 495"/>
                <a:gd name="T24" fmla="*/ 719 w 721"/>
                <a:gd name="T25" fmla="*/ 120 h 495"/>
                <a:gd name="T26" fmla="*/ 721 w 721"/>
                <a:gd name="T27" fmla="*/ 145 h 495"/>
                <a:gd name="T28" fmla="*/ 721 w 721"/>
                <a:gd name="T29" fmla="*/ 405 h 495"/>
                <a:gd name="T30" fmla="*/ 718 w 721"/>
                <a:gd name="T31" fmla="*/ 429 h 495"/>
                <a:gd name="T32" fmla="*/ 709 w 721"/>
                <a:gd name="T33" fmla="*/ 451 h 495"/>
                <a:gd name="T34" fmla="*/ 694 w 721"/>
                <a:gd name="T35" fmla="*/ 468 h 495"/>
                <a:gd name="T36" fmla="*/ 676 w 721"/>
                <a:gd name="T37" fmla="*/ 483 h 495"/>
                <a:gd name="T38" fmla="*/ 655 w 721"/>
                <a:gd name="T39" fmla="*/ 492 h 495"/>
                <a:gd name="T40" fmla="*/ 631 w 721"/>
                <a:gd name="T41" fmla="*/ 495 h 495"/>
                <a:gd name="T42" fmla="*/ 91 w 721"/>
                <a:gd name="T43" fmla="*/ 495 h 495"/>
                <a:gd name="T44" fmla="*/ 70 w 721"/>
                <a:gd name="T45" fmla="*/ 492 h 495"/>
                <a:gd name="T46" fmla="*/ 50 w 721"/>
                <a:gd name="T47" fmla="*/ 486 h 495"/>
                <a:gd name="T48" fmla="*/ 34 w 721"/>
                <a:gd name="T49" fmla="*/ 476 h 495"/>
                <a:gd name="T50" fmla="*/ 20 w 721"/>
                <a:gd name="T51" fmla="*/ 461 h 495"/>
                <a:gd name="T52" fmla="*/ 10 w 721"/>
                <a:gd name="T53" fmla="*/ 444 h 495"/>
                <a:gd name="T54" fmla="*/ 3 w 721"/>
                <a:gd name="T55" fmla="*/ 426 h 495"/>
                <a:gd name="T56" fmla="*/ 0 w 721"/>
                <a:gd name="T57" fmla="*/ 405 h 495"/>
                <a:gd name="T58" fmla="*/ 0 w 721"/>
                <a:gd name="T59" fmla="*/ 145 h 495"/>
                <a:gd name="T60" fmla="*/ 3 w 721"/>
                <a:gd name="T61" fmla="*/ 120 h 495"/>
                <a:gd name="T62" fmla="*/ 9 w 721"/>
                <a:gd name="T63" fmla="*/ 96 h 495"/>
                <a:gd name="T64" fmla="*/ 19 w 721"/>
                <a:gd name="T65" fmla="*/ 75 h 495"/>
                <a:gd name="T66" fmla="*/ 34 w 721"/>
                <a:gd name="T67" fmla="*/ 55 h 495"/>
                <a:gd name="T68" fmla="*/ 50 w 721"/>
                <a:gd name="T69" fmla="*/ 39 h 495"/>
                <a:gd name="T70" fmla="*/ 70 w 721"/>
                <a:gd name="T71" fmla="*/ 25 h 495"/>
                <a:gd name="T72" fmla="*/ 93 w 721"/>
                <a:gd name="T73" fmla="*/ 15 h 495"/>
                <a:gd name="T74" fmla="*/ 141 w 721"/>
                <a:gd name="T75" fmla="*/ 0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21" h="495">
                  <a:moveTo>
                    <a:pt x="141" y="0"/>
                  </a:moveTo>
                  <a:lnTo>
                    <a:pt x="328" y="81"/>
                  </a:lnTo>
                  <a:lnTo>
                    <a:pt x="350" y="88"/>
                  </a:lnTo>
                  <a:lnTo>
                    <a:pt x="372" y="88"/>
                  </a:lnTo>
                  <a:lnTo>
                    <a:pt x="393" y="81"/>
                  </a:lnTo>
                  <a:lnTo>
                    <a:pt x="580" y="0"/>
                  </a:lnTo>
                  <a:lnTo>
                    <a:pt x="628" y="15"/>
                  </a:lnTo>
                  <a:lnTo>
                    <a:pt x="650" y="25"/>
                  </a:lnTo>
                  <a:lnTo>
                    <a:pt x="671" y="39"/>
                  </a:lnTo>
                  <a:lnTo>
                    <a:pt x="688" y="55"/>
                  </a:lnTo>
                  <a:lnTo>
                    <a:pt x="701" y="75"/>
                  </a:lnTo>
                  <a:lnTo>
                    <a:pt x="712" y="96"/>
                  </a:lnTo>
                  <a:lnTo>
                    <a:pt x="719" y="120"/>
                  </a:lnTo>
                  <a:lnTo>
                    <a:pt x="721" y="145"/>
                  </a:lnTo>
                  <a:lnTo>
                    <a:pt x="721" y="405"/>
                  </a:lnTo>
                  <a:lnTo>
                    <a:pt x="718" y="429"/>
                  </a:lnTo>
                  <a:lnTo>
                    <a:pt x="709" y="451"/>
                  </a:lnTo>
                  <a:lnTo>
                    <a:pt x="694" y="468"/>
                  </a:lnTo>
                  <a:lnTo>
                    <a:pt x="676" y="483"/>
                  </a:lnTo>
                  <a:lnTo>
                    <a:pt x="655" y="492"/>
                  </a:lnTo>
                  <a:lnTo>
                    <a:pt x="631" y="495"/>
                  </a:lnTo>
                  <a:lnTo>
                    <a:pt x="91" y="495"/>
                  </a:lnTo>
                  <a:lnTo>
                    <a:pt x="70" y="492"/>
                  </a:lnTo>
                  <a:lnTo>
                    <a:pt x="50" y="486"/>
                  </a:lnTo>
                  <a:lnTo>
                    <a:pt x="34" y="476"/>
                  </a:lnTo>
                  <a:lnTo>
                    <a:pt x="20" y="461"/>
                  </a:lnTo>
                  <a:lnTo>
                    <a:pt x="10" y="444"/>
                  </a:lnTo>
                  <a:lnTo>
                    <a:pt x="3" y="426"/>
                  </a:lnTo>
                  <a:lnTo>
                    <a:pt x="0" y="405"/>
                  </a:lnTo>
                  <a:lnTo>
                    <a:pt x="0" y="145"/>
                  </a:lnTo>
                  <a:lnTo>
                    <a:pt x="3" y="120"/>
                  </a:lnTo>
                  <a:lnTo>
                    <a:pt x="9" y="96"/>
                  </a:lnTo>
                  <a:lnTo>
                    <a:pt x="19" y="75"/>
                  </a:lnTo>
                  <a:lnTo>
                    <a:pt x="34" y="55"/>
                  </a:lnTo>
                  <a:lnTo>
                    <a:pt x="50" y="39"/>
                  </a:lnTo>
                  <a:lnTo>
                    <a:pt x="70" y="25"/>
                  </a:lnTo>
                  <a:lnTo>
                    <a:pt x="93" y="15"/>
                  </a:lnTo>
                  <a:lnTo>
                    <a:pt x="1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5" name="Freeform 146"/>
            <p:cNvSpPr>
              <a:spLocks/>
            </p:cNvSpPr>
            <p:nvPr/>
          </p:nvSpPr>
          <p:spPr bwMode="auto">
            <a:xfrm>
              <a:off x="2860676" y="2424113"/>
              <a:ext cx="41275" cy="41275"/>
            </a:xfrm>
            <a:custGeom>
              <a:avLst/>
              <a:gdLst>
                <a:gd name="T0" fmla="*/ 139 w 280"/>
                <a:gd name="T1" fmla="*/ 0 h 279"/>
                <a:gd name="T2" fmla="*/ 168 w 280"/>
                <a:gd name="T3" fmla="*/ 3 h 279"/>
                <a:gd name="T4" fmla="*/ 194 w 280"/>
                <a:gd name="T5" fmla="*/ 10 h 279"/>
                <a:gd name="T6" fmla="*/ 217 w 280"/>
                <a:gd name="T7" fmla="*/ 23 h 279"/>
                <a:gd name="T8" fmla="*/ 238 w 280"/>
                <a:gd name="T9" fmla="*/ 40 h 279"/>
                <a:gd name="T10" fmla="*/ 256 w 280"/>
                <a:gd name="T11" fmla="*/ 61 h 279"/>
                <a:gd name="T12" fmla="*/ 268 w 280"/>
                <a:gd name="T13" fmla="*/ 85 h 279"/>
                <a:gd name="T14" fmla="*/ 277 w 280"/>
                <a:gd name="T15" fmla="*/ 111 h 279"/>
                <a:gd name="T16" fmla="*/ 280 w 280"/>
                <a:gd name="T17" fmla="*/ 139 h 279"/>
                <a:gd name="T18" fmla="*/ 277 w 280"/>
                <a:gd name="T19" fmla="*/ 167 h 279"/>
                <a:gd name="T20" fmla="*/ 268 w 280"/>
                <a:gd name="T21" fmla="*/ 194 h 279"/>
                <a:gd name="T22" fmla="*/ 256 w 280"/>
                <a:gd name="T23" fmla="*/ 217 h 279"/>
                <a:gd name="T24" fmla="*/ 238 w 280"/>
                <a:gd name="T25" fmla="*/ 238 h 279"/>
                <a:gd name="T26" fmla="*/ 217 w 280"/>
                <a:gd name="T27" fmla="*/ 255 h 279"/>
                <a:gd name="T28" fmla="*/ 194 w 280"/>
                <a:gd name="T29" fmla="*/ 268 h 279"/>
                <a:gd name="T30" fmla="*/ 168 w 280"/>
                <a:gd name="T31" fmla="*/ 276 h 279"/>
                <a:gd name="T32" fmla="*/ 139 w 280"/>
                <a:gd name="T33" fmla="*/ 279 h 279"/>
                <a:gd name="T34" fmla="*/ 111 w 280"/>
                <a:gd name="T35" fmla="*/ 276 h 279"/>
                <a:gd name="T36" fmla="*/ 85 w 280"/>
                <a:gd name="T37" fmla="*/ 268 h 279"/>
                <a:gd name="T38" fmla="*/ 61 w 280"/>
                <a:gd name="T39" fmla="*/ 255 h 279"/>
                <a:gd name="T40" fmla="*/ 41 w 280"/>
                <a:gd name="T41" fmla="*/ 238 h 279"/>
                <a:gd name="T42" fmla="*/ 24 w 280"/>
                <a:gd name="T43" fmla="*/ 217 h 279"/>
                <a:gd name="T44" fmla="*/ 10 w 280"/>
                <a:gd name="T45" fmla="*/ 194 h 279"/>
                <a:gd name="T46" fmla="*/ 2 w 280"/>
                <a:gd name="T47" fmla="*/ 167 h 279"/>
                <a:gd name="T48" fmla="*/ 0 w 280"/>
                <a:gd name="T49" fmla="*/ 139 h 279"/>
                <a:gd name="T50" fmla="*/ 2 w 280"/>
                <a:gd name="T51" fmla="*/ 111 h 279"/>
                <a:gd name="T52" fmla="*/ 10 w 280"/>
                <a:gd name="T53" fmla="*/ 85 h 279"/>
                <a:gd name="T54" fmla="*/ 24 w 280"/>
                <a:gd name="T55" fmla="*/ 61 h 279"/>
                <a:gd name="T56" fmla="*/ 41 w 280"/>
                <a:gd name="T57" fmla="*/ 40 h 279"/>
                <a:gd name="T58" fmla="*/ 61 w 280"/>
                <a:gd name="T59" fmla="*/ 23 h 279"/>
                <a:gd name="T60" fmla="*/ 85 w 280"/>
                <a:gd name="T61" fmla="*/ 10 h 279"/>
                <a:gd name="T62" fmla="*/ 111 w 280"/>
                <a:gd name="T63" fmla="*/ 3 h 279"/>
                <a:gd name="T64" fmla="*/ 139 w 280"/>
                <a:gd name="T65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0" h="279">
                  <a:moveTo>
                    <a:pt x="139" y="0"/>
                  </a:moveTo>
                  <a:lnTo>
                    <a:pt x="168" y="3"/>
                  </a:lnTo>
                  <a:lnTo>
                    <a:pt x="194" y="10"/>
                  </a:lnTo>
                  <a:lnTo>
                    <a:pt x="217" y="23"/>
                  </a:lnTo>
                  <a:lnTo>
                    <a:pt x="238" y="40"/>
                  </a:lnTo>
                  <a:lnTo>
                    <a:pt x="256" y="61"/>
                  </a:lnTo>
                  <a:lnTo>
                    <a:pt x="268" y="85"/>
                  </a:lnTo>
                  <a:lnTo>
                    <a:pt x="277" y="111"/>
                  </a:lnTo>
                  <a:lnTo>
                    <a:pt x="280" y="139"/>
                  </a:lnTo>
                  <a:lnTo>
                    <a:pt x="277" y="167"/>
                  </a:lnTo>
                  <a:lnTo>
                    <a:pt x="268" y="194"/>
                  </a:lnTo>
                  <a:lnTo>
                    <a:pt x="256" y="217"/>
                  </a:lnTo>
                  <a:lnTo>
                    <a:pt x="238" y="238"/>
                  </a:lnTo>
                  <a:lnTo>
                    <a:pt x="217" y="255"/>
                  </a:lnTo>
                  <a:lnTo>
                    <a:pt x="194" y="268"/>
                  </a:lnTo>
                  <a:lnTo>
                    <a:pt x="168" y="276"/>
                  </a:lnTo>
                  <a:lnTo>
                    <a:pt x="139" y="279"/>
                  </a:lnTo>
                  <a:lnTo>
                    <a:pt x="111" y="276"/>
                  </a:lnTo>
                  <a:lnTo>
                    <a:pt x="85" y="268"/>
                  </a:lnTo>
                  <a:lnTo>
                    <a:pt x="61" y="255"/>
                  </a:lnTo>
                  <a:lnTo>
                    <a:pt x="41" y="238"/>
                  </a:lnTo>
                  <a:lnTo>
                    <a:pt x="24" y="217"/>
                  </a:lnTo>
                  <a:lnTo>
                    <a:pt x="10" y="194"/>
                  </a:lnTo>
                  <a:lnTo>
                    <a:pt x="2" y="167"/>
                  </a:lnTo>
                  <a:lnTo>
                    <a:pt x="0" y="139"/>
                  </a:lnTo>
                  <a:lnTo>
                    <a:pt x="2" y="111"/>
                  </a:lnTo>
                  <a:lnTo>
                    <a:pt x="10" y="85"/>
                  </a:lnTo>
                  <a:lnTo>
                    <a:pt x="24" y="61"/>
                  </a:lnTo>
                  <a:lnTo>
                    <a:pt x="41" y="40"/>
                  </a:lnTo>
                  <a:lnTo>
                    <a:pt x="61" y="23"/>
                  </a:lnTo>
                  <a:lnTo>
                    <a:pt x="85" y="10"/>
                  </a:lnTo>
                  <a:lnTo>
                    <a:pt x="111" y="3"/>
                  </a:lnTo>
                  <a:lnTo>
                    <a:pt x="1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" name="Freeform 147"/>
            <p:cNvSpPr>
              <a:spLocks noEditPoints="1"/>
            </p:cNvSpPr>
            <p:nvPr/>
          </p:nvSpPr>
          <p:spPr bwMode="auto">
            <a:xfrm>
              <a:off x="2478088" y="2143126"/>
              <a:ext cx="493713" cy="414338"/>
            </a:xfrm>
            <a:custGeom>
              <a:avLst/>
              <a:gdLst>
                <a:gd name="T0" fmla="*/ 2596 w 3426"/>
                <a:gd name="T1" fmla="*/ 1867 h 2879"/>
                <a:gd name="T2" fmla="*/ 2493 w 3426"/>
                <a:gd name="T3" fmla="*/ 2094 h 2879"/>
                <a:gd name="T4" fmla="*/ 2596 w 3426"/>
                <a:gd name="T5" fmla="*/ 2322 h 2879"/>
                <a:gd name="T6" fmla="*/ 2838 w 3426"/>
                <a:gd name="T7" fmla="*/ 2393 h 2879"/>
                <a:gd name="T8" fmla="*/ 3046 w 3426"/>
                <a:gd name="T9" fmla="*/ 2258 h 2879"/>
                <a:gd name="T10" fmla="*/ 3082 w 3426"/>
                <a:gd name="T11" fmla="*/ 2008 h 2879"/>
                <a:gd name="T12" fmla="*/ 2920 w 3426"/>
                <a:gd name="T13" fmla="*/ 1821 h 2879"/>
                <a:gd name="T14" fmla="*/ 546 w 3426"/>
                <a:gd name="T15" fmla="*/ 1806 h 2879"/>
                <a:gd name="T16" fmla="*/ 360 w 3426"/>
                <a:gd name="T17" fmla="*/ 1967 h 2879"/>
                <a:gd name="T18" fmla="*/ 360 w 3426"/>
                <a:gd name="T19" fmla="*/ 2221 h 2879"/>
                <a:gd name="T20" fmla="*/ 546 w 3426"/>
                <a:gd name="T21" fmla="*/ 2383 h 2879"/>
                <a:gd name="T22" fmla="*/ 797 w 3426"/>
                <a:gd name="T23" fmla="*/ 2347 h 2879"/>
                <a:gd name="T24" fmla="*/ 931 w 3426"/>
                <a:gd name="T25" fmla="*/ 2139 h 2879"/>
                <a:gd name="T26" fmla="*/ 860 w 3426"/>
                <a:gd name="T27" fmla="*/ 1896 h 2879"/>
                <a:gd name="T28" fmla="*/ 632 w 3426"/>
                <a:gd name="T29" fmla="*/ 1793 h 2879"/>
                <a:gd name="T30" fmla="*/ 1496 w 3426"/>
                <a:gd name="T31" fmla="*/ 1394 h 2879"/>
                <a:gd name="T32" fmla="*/ 1344 w 3426"/>
                <a:gd name="T33" fmla="*/ 1613 h 2879"/>
                <a:gd name="T34" fmla="*/ 1377 w 3426"/>
                <a:gd name="T35" fmla="*/ 1886 h 2879"/>
                <a:gd name="T36" fmla="*/ 1576 w 3426"/>
                <a:gd name="T37" fmla="*/ 2063 h 2879"/>
                <a:gd name="T38" fmla="*/ 1851 w 3426"/>
                <a:gd name="T39" fmla="*/ 2063 h 2879"/>
                <a:gd name="T40" fmla="*/ 2050 w 3426"/>
                <a:gd name="T41" fmla="*/ 1886 h 2879"/>
                <a:gd name="T42" fmla="*/ 2083 w 3426"/>
                <a:gd name="T43" fmla="*/ 1613 h 2879"/>
                <a:gd name="T44" fmla="*/ 1931 w 3426"/>
                <a:gd name="T45" fmla="*/ 1394 h 2879"/>
                <a:gd name="T46" fmla="*/ 2085 w 3426"/>
                <a:gd name="T47" fmla="*/ 406 h 2879"/>
                <a:gd name="T48" fmla="*/ 1996 w 3426"/>
                <a:gd name="T49" fmla="*/ 490 h 2879"/>
                <a:gd name="T50" fmla="*/ 2057 w 3426"/>
                <a:gd name="T51" fmla="*/ 596 h 2879"/>
                <a:gd name="T52" fmla="*/ 1635 w 3426"/>
                <a:gd name="T53" fmla="*/ 658 h 2879"/>
                <a:gd name="T54" fmla="*/ 1050 w 3426"/>
                <a:gd name="T55" fmla="*/ 865 h 2879"/>
                <a:gd name="T56" fmla="*/ 992 w 3426"/>
                <a:gd name="T57" fmla="*/ 972 h 2879"/>
                <a:gd name="T58" fmla="*/ 1085 w 3426"/>
                <a:gd name="T59" fmla="*/ 1053 h 2879"/>
                <a:gd name="T60" fmla="*/ 1621 w 3426"/>
                <a:gd name="T61" fmla="*/ 1058 h 2879"/>
                <a:gd name="T62" fmla="*/ 1728 w 3426"/>
                <a:gd name="T63" fmla="*/ 1076 h 2879"/>
                <a:gd name="T64" fmla="*/ 2222 w 3426"/>
                <a:gd name="T65" fmla="*/ 1046 h 2879"/>
                <a:gd name="T66" fmla="*/ 2326 w 3426"/>
                <a:gd name="T67" fmla="*/ 1094 h 2879"/>
                <a:gd name="T68" fmla="*/ 2538 w 3426"/>
                <a:gd name="T69" fmla="*/ 680 h 2879"/>
                <a:gd name="T70" fmla="*/ 2502 w 3426"/>
                <a:gd name="T71" fmla="*/ 563 h 2879"/>
                <a:gd name="T72" fmla="*/ 3328 w 3426"/>
                <a:gd name="T73" fmla="*/ 0 h 2879"/>
                <a:gd name="T74" fmla="*/ 3424 w 3426"/>
                <a:gd name="T75" fmla="*/ 76 h 2879"/>
                <a:gd name="T76" fmla="*/ 3389 w 3426"/>
                <a:gd name="T77" fmla="*/ 2857 h 2879"/>
                <a:gd name="T78" fmla="*/ 3313 w 3426"/>
                <a:gd name="T79" fmla="*/ 2691 h 2879"/>
                <a:gd name="T80" fmla="*/ 3209 w 3426"/>
                <a:gd name="T81" fmla="*/ 2501 h 2879"/>
                <a:gd name="T82" fmla="*/ 3013 w 3426"/>
                <a:gd name="T83" fmla="*/ 2419 h 2879"/>
                <a:gd name="T84" fmla="*/ 2574 w 3426"/>
                <a:gd name="T85" fmla="*/ 2419 h 2879"/>
                <a:gd name="T86" fmla="*/ 2387 w 3426"/>
                <a:gd name="T87" fmla="*/ 2495 h 2879"/>
                <a:gd name="T88" fmla="*/ 2253 w 3426"/>
                <a:gd name="T89" fmla="*/ 2277 h 2879"/>
                <a:gd name="T90" fmla="*/ 2010 w 3426"/>
                <a:gd name="T91" fmla="*/ 2177 h 2879"/>
                <a:gd name="T92" fmla="*/ 1416 w 3426"/>
                <a:gd name="T93" fmla="*/ 2177 h 2879"/>
                <a:gd name="T94" fmla="*/ 1173 w 3426"/>
                <a:gd name="T95" fmla="*/ 2277 h 2879"/>
                <a:gd name="T96" fmla="*/ 1040 w 3426"/>
                <a:gd name="T97" fmla="*/ 2495 h 2879"/>
                <a:gd name="T98" fmla="*/ 852 w 3426"/>
                <a:gd name="T99" fmla="*/ 2419 h 2879"/>
                <a:gd name="T100" fmla="*/ 414 w 3426"/>
                <a:gd name="T101" fmla="*/ 2419 h 2879"/>
                <a:gd name="T102" fmla="*/ 217 w 3426"/>
                <a:gd name="T103" fmla="*/ 2501 h 2879"/>
                <a:gd name="T104" fmla="*/ 113 w 3426"/>
                <a:gd name="T105" fmla="*/ 2691 h 2879"/>
                <a:gd name="T106" fmla="*/ 36 w 3426"/>
                <a:gd name="T107" fmla="*/ 2857 h 2879"/>
                <a:gd name="T108" fmla="*/ 2 w 3426"/>
                <a:gd name="T109" fmla="*/ 76 h 2879"/>
                <a:gd name="T110" fmla="*/ 98 w 3426"/>
                <a:gd name="T111" fmla="*/ 0 h 28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426" h="2879">
                  <a:moveTo>
                    <a:pt x="2793" y="1793"/>
                  </a:moveTo>
                  <a:lnTo>
                    <a:pt x="2749" y="1796"/>
                  </a:lnTo>
                  <a:lnTo>
                    <a:pt x="2707" y="1806"/>
                  </a:lnTo>
                  <a:lnTo>
                    <a:pt x="2667" y="1821"/>
                  </a:lnTo>
                  <a:lnTo>
                    <a:pt x="2630" y="1841"/>
                  </a:lnTo>
                  <a:lnTo>
                    <a:pt x="2596" y="1867"/>
                  </a:lnTo>
                  <a:lnTo>
                    <a:pt x="2567" y="1896"/>
                  </a:lnTo>
                  <a:lnTo>
                    <a:pt x="2541" y="1931"/>
                  </a:lnTo>
                  <a:lnTo>
                    <a:pt x="2520" y="1967"/>
                  </a:lnTo>
                  <a:lnTo>
                    <a:pt x="2505" y="2008"/>
                  </a:lnTo>
                  <a:lnTo>
                    <a:pt x="2496" y="2050"/>
                  </a:lnTo>
                  <a:lnTo>
                    <a:pt x="2493" y="2094"/>
                  </a:lnTo>
                  <a:lnTo>
                    <a:pt x="2496" y="2139"/>
                  </a:lnTo>
                  <a:lnTo>
                    <a:pt x="2505" y="2181"/>
                  </a:lnTo>
                  <a:lnTo>
                    <a:pt x="2520" y="2221"/>
                  </a:lnTo>
                  <a:lnTo>
                    <a:pt x="2541" y="2258"/>
                  </a:lnTo>
                  <a:lnTo>
                    <a:pt x="2567" y="2292"/>
                  </a:lnTo>
                  <a:lnTo>
                    <a:pt x="2596" y="2322"/>
                  </a:lnTo>
                  <a:lnTo>
                    <a:pt x="2630" y="2347"/>
                  </a:lnTo>
                  <a:lnTo>
                    <a:pt x="2667" y="2368"/>
                  </a:lnTo>
                  <a:lnTo>
                    <a:pt x="2707" y="2383"/>
                  </a:lnTo>
                  <a:lnTo>
                    <a:pt x="2749" y="2393"/>
                  </a:lnTo>
                  <a:lnTo>
                    <a:pt x="2793" y="2396"/>
                  </a:lnTo>
                  <a:lnTo>
                    <a:pt x="2838" y="2393"/>
                  </a:lnTo>
                  <a:lnTo>
                    <a:pt x="2881" y="2383"/>
                  </a:lnTo>
                  <a:lnTo>
                    <a:pt x="2920" y="2368"/>
                  </a:lnTo>
                  <a:lnTo>
                    <a:pt x="2958" y="2347"/>
                  </a:lnTo>
                  <a:lnTo>
                    <a:pt x="2991" y="2322"/>
                  </a:lnTo>
                  <a:lnTo>
                    <a:pt x="3021" y="2292"/>
                  </a:lnTo>
                  <a:lnTo>
                    <a:pt x="3046" y="2258"/>
                  </a:lnTo>
                  <a:lnTo>
                    <a:pt x="3067" y="2221"/>
                  </a:lnTo>
                  <a:lnTo>
                    <a:pt x="3082" y="2181"/>
                  </a:lnTo>
                  <a:lnTo>
                    <a:pt x="3092" y="2139"/>
                  </a:lnTo>
                  <a:lnTo>
                    <a:pt x="3095" y="2094"/>
                  </a:lnTo>
                  <a:lnTo>
                    <a:pt x="3092" y="2050"/>
                  </a:lnTo>
                  <a:lnTo>
                    <a:pt x="3082" y="2008"/>
                  </a:lnTo>
                  <a:lnTo>
                    <a:pt x="3067" y="1967"/>
                  </a:lnTo>
                  <a:lnTo>
                    <a:pt x="3046" y="1931"/>
                  </a:lnTo>
                  <a:lnTo>
                    <a:pt x="3021" y="1896"/>
                  </a:lnTo>
                  <a:lnTo>
                    <a:pt x="2991" y="1867"/>
                  </a:lnTo>
                  <a:lnTo>
                    <a:pt x="2958" y="1841"/>
                  </a:lnTo>
                  <a:lnTo>
                    <a:pt x="2920" y="1821"/>
                  </a:lnTo>
                  <a:lnTo>
                    <a:pt x="2881" y="1806"/>
                  </a:lnTo>
                  <a:lnTo>
                    <a:pt x="2838" y="1796"/>
                  </a:lnTo>
                  <a:lnTo>
                    <a:pt x="2793" y="1793"/>
                  </a:lnTo>
                  <a:close/>
                  <a:moveTo>
                    <a:pt x="632" y="1793"/>
                  </a:moveTo>
                  <a:lnTo>
                    <a:pt x="589" y="1796"/>
                  </a:lnTo>
                  <a:lnTo>
                    <a:pt x="546" y="1806"/>
                  </a:lnTo>
                  <a:lnTo>
                    <a:pt x="505" y="1821"/>
                  </a:lnTo>
                  <a:lnTo>
                    <a:pt x="469" y="1841"/>
                  </a:lnTo>
                  <a:lnTo>
                    <a:pt x="435" y="1867"/>
                  </a:lnTo>
                  <a:lnTo>
                    <a:pt x="406" y="1896"/>
                  </a:lnTo>
                  <a:lnTo>
                    <a:pt x="380" y="1931"/>
                  </a:lnTo>
                  <a:lnTo>
                    <a:pt x="360" y="1967"/>
                  </a:lnTo>
                  <a:lnTo>
                    <a:pt x="344" y="2008"/>
                  </a:lnTo>
                  <a:lnTo>
                    <a:pt x="335" y="2050"/>
                  </a:lnTo>
                  <a:lnTo>
                    <a:pt x="332" y="2094"/>
                  </a:lnTo>
                  <a:lnTo>
                    <a:pt x="335" y="2139"/>
                  </a:lnTo>
                  <a:lnTo>
                    <a:pt x="344" y="2181"/>
                  </a:lnTo>
                  <a:lnTo>
                    <a:pt x="360" y="2221"/>
                  </a:lnTo>
                  <a:lnTo>
                    <a:pt x="380" y="2258"/>
                  </a:lnTo>
                  <a:lnTo>
                    <a:pt x="406" y="2292"/>
                  </a:lnTo>
                  <a:lnTo>
                    <a:pt x="435" y="2322"/>
                  </a:lnTo>
                  <a:lnTo>
                    <a:pt x="469" y="2347"/>
                  </a:lnTo>
                  <a:lnTo>
                    <a:pt x="505" y="2368"/>
                  </a:lnTo>
                  <a:lnTo>
                    <a:pt x="546" y="2383"/>
                  </a:lnTo>
                  <a:lnTo>
                    <a:pt x="589" y="2393"/>
                  </a:lnTo>
                  <a:lnTo>
                    <a:pt x="632" y="2396"/>
                  </a:lnTo>
                  <a:lnTo>
                    <a:pt x="677" y="2393"/>
                  </a:lnTo>
                  <a:lnTo>
                    <a:pt x="720" y="2383"/>
                  </a:lnTo>
                  <a:lnTo>
                    <a:pt x="759" y="2368"/>
                  </a:lnTo>
                  <a:lnTo>
                    <a:pt x="797" y="2347"/>
                  </a:lnTo>
                  <a:lnTo>
                    <a:pt x="830" y="2322"/>
                  </a:lnTo>
                  <a:lnTo>
                    <a:pt x="860" y="2292"/>
                  </a:lnTo>
                  <a:lnTo>
                    <a:pt x="885" y="2258"/>
                  </a:lnTo>
                  <a:lnTo>
                    <a:pt x="906" y="2221"/>
                  </a:lnTo>
                  <a:lnTo>
                    <a:pt x="921" y="2181"/>
                  </a:lnTo>
                  <a:lnTo>
                    <a:pt x="931" y="2139"/>
                  </a:lnTo>
                  <a:lnTo>
                    <a:pt x="934" y="2094"/>
                  </a:lnTo>
                  <a:lnTo>
                    <a:pt x="931" y="2050"/>
                  </a:lnTo>
                  <a:lnTo>
                    <a:pt x="921" y="2008"/>
                  </a:lnTo>
                  <a:lnTo>
                    <a:pt x="906" y="1967"/>
                  </a:lnTo>
                  <a:lnTo>
                    <a:pt x="885" y="1931"/>
                  </a:lnTo>
                  <a:lnTo>
                    <a:pt x="860" y="1896"/>
                  </a:lnTo>
                  <a:lnTo>
                    <a:pt x="830" y="1867"/>
                  </a:lnTo>
                  <a:lnTo>
                    <a:pt x="797" y="1841"/>
                  </a:lnTo>
                  <a:lnTo>
                    <a:pt x="759" y="1821"/>
                  </a:lnTo>
                  <a:lnTo>
                    <a:pt x="720" y="1806"/>
                  </a:lnTo>
                  <a:lnTo>
                    <a:pt x="677" y="1796"/>
                  </a:lnTo>
                  <a:lnTo>
                    <a:pt x="632" y="1793"/>
                  </a:lnTo>
                  <a:close/>
                  <a:moveTo>
                    <a:pt x="1713" y="1325"/>
                  </a:moveTo>
                  <a:lnTo>
                    <a:pt x="1665" y="1328"/>
                  </a:lnTo>
                  <a:lnTo>
                    <a:pt x="1619" y="1336"/>
                  </a:lnTo>
                  <a:lnTo>
                    <a:pt x="1576" y="1351"/>
                  </a:lnTo>
                  <a:lnTo>
                    <a:pt x="1534" y="1370"/>
                  </a:lnTo>
                  <a:lnTo>
                    <a:pt x="1496" y="1394"/>
                  </a:lnTo>
                  <a:lnTo>
                    <a:pt x="1460" y="1422"/>
                  </a:lnTo>
                  <a:lnTo>
                    <a:pt x="1428" y="1453"/>
                  </a:lnTo>
                  <a:lnTo>
                    <a:pt x="1400" y="1488"/>
                  </a:lnTo>
                  <a:lnTo>
                    <a:pt x="1377" y="1528"/>
                  </a:lnTo>
                  <a:lnTo>
                    <a:pt x="1357" y="1568"/>
                  </a:lnTo>
                  <a:lnTo>
                    <a:pt x="1344" y="1613"/>
                  </a:lnTo>
                  <a:lnTo>
                    <a:pt x="1334" y="1659"/>
                  </a:lnTo>
                  <a:lnTo>
                    <a:pt x="1332" y="1707"/>
                  </a:lnTo>
                  <a:lnTo>
                    <a:pt x="1334" y="1755"/>
                  </a:lnTo>
                  <a:lnTo>
                    <a:pt x="1344" y="1801"/>
                  </a:lnTo>
                  <a:lnTo>
                    <a:pt x="1357" y="1844"/>
                  </a:lnTo>
                  <a:lnTo>
                    <a:pt x="1377" y="1886"/>
                  </a:lnTo>
                  <a:lnTo>
                    <a:pt x="1400" y="1924"/>
                  </a:lnTo>
                  <a:lnTo>
                    <a:pt x="1428" y="1960"/>
                  </a:lnTo>
                  <a:lnTo>
                    <a:pt x="1460" y="1992"/>
                  </a:lnTo>
                  <a:lnTo>
                    <a:pt x="1496" y="2020"/>
                  </a:lnTo>
                  <a:lnTo>
                    <a:pt x="1534" y="2044"/>
                  </a:lnTo>
                  <a:lnTo>
                    <a:pt x="1576" y="2063"/>
                  </a:lnTo>
                  <a:lnTo>
                    <a:pt x="1619" y="2076"/>
                  </a:lnTo>
                  <a:lnTo>
                    <a:pt x="1665" y="2086"/>
                  </a:lnTo>
                  <a:lnTo>
                    <a:pt x="1713" y="2089"/>
                  </a:lnTo>
                  <a:lnTo>
                    <a:pt x="1761" y="2086"/>
                  </a:lnTo>
                  <a:lnTo>
                    <a:pt x="1806" y="2076"/>
                  </a:lnTo>
                  <a:lnTo>
                    <a:pt x="1851" y="2063"/>
                  </a:lnTo>
                  <a:lnTo>
                    <a:pt x="1892" y="2044"/>
                  </a:lnTo>
                  <a:lnTo>
                    <a:pt x="1931" y="2020"/>
                  </a:lnTo>
                  <a:lnTo>
                    <a:pt x="1967" y="1992"/>
                  </a:lnTo>
                  <a:lnTo>
                    <a:pt x="1998" y="1960"/>
                  </a:lnTo>
                  <a:lnTo>
                    <a:pt x="2026" y="1924"/>
                  </a:lnTo>
                  <a:lnTo>
                    <a:pt x="2050" y="1886"/>
                  </a:lnTo>
                  <a:lnTo>
                    <a:pt x="2069" y="1844"/>
                  </a:lnTo>
                  <a:lnTo>
                    <a:pt x="2083" y="1801"/>
                  </a:lnTo>
                  <a:lnTo>
                    <a:pt x="2091" y="1755"/>
                  </a:lnTo>
                  <a:lnTo>
                    <a:pt x="2095" y="1707"/>
                  </a:lnTo>
                  <a:lnTo>
                    <a:pt x="2091" y="1659"/>
                  </a:lnTo>
                  <a:lnTo>
                    <a:pt x="2083" y="1613"/>
                  </a:lnTo>
                  <a:lnTo>
                    <a:pt x="2069" y="1568"/>
                  </a:lnTo>
                  <a:lnTo>
                    <a:pt x="2050" y="1528"/>
                  </a:lnTo>
                  <a:lnTo>
                    <a:pt x="2026" y="1488"/>
                  </a:lnTo>
                  <a:lnTo>
                    <a:pt x="1998" y="1453"/>
                  </a:lnTo>
                  <a:lnTo>
                    <a:pt x="1967" y="1422"/>
                  </a:lnTo>
                  <a:lnTo>
                    <a:pt x="1931" y="1394"/>
                  </a:lnTo>
                  <a:lnTo>
                    <a:pt x="1892" y="1370"/>
                  </a:lnTo>
                  <a:lnTo>
                    <a:pt x="1851" y="1351"/>
                  </a:lnTo>
                  <a:lnTo>
                    <a:pt x="1806" y="1336"/>
                  </a:lnTo>
                  <a:lnTo>
                    <a:pt x="1761" y="1328"/>
                  </a:lnTo>
                  <a:lnTo>
                    <a:pt x="1713" y="1325"/>
                  </a:lnTo>
                  <a:close/>
                  <a:moveTo>
                    <a:pt x="2085" y="406"/>
                  </a:moveTo>
                  <a:lnTo>
                    <a:pt x="2063" y="410"/>
                  </a:lnTo>
                  <a:lnTo>
                    <a:pt x="2044" y="420"/>
                  </a:lnTo>
                  <a:lnTo>
                    <a:pt x="2027" y="432"/>
                  </a:lnTo>
                  <a:lnTo>
                    <a:pt x="2012" y="449"/>
                  </a:lnTo>
                  <a:lnTo>
                    <a:pt x="2002" y="469"/>
                  </a:lnTo>
                  <a:lnTo>
                    <a:pt x="1996" y="490"/>
                  </a:lnTo>
                  <a:lnTo>
                    <a:pt x="1995" y="512"/>
                  </a:lnTo>
                  <a:lnTo>
                    <a:pt x="1999" y="533"/>
                  </a:lnTo>
                  <a:lnTo>
                    <a:pt x="2008" y="553"/>
                  </a:lnTo>
                  <a:lnTo>
                    <a:pt x="2021" y="571"/>
                  </a:lnTo>
                  <a:lnTo>
                    <a:pt x="2037" y="585"/>
                  </a:lnTo>
                  <a:lnTo>
                    <a:pt x="2057" y="596"/>
                  </a:lnTo>
                  <a:lnTo>
                    <a:pt x="2207" y="655"/>
                  </a:lnTo>
                  <a:lnTo>
                    <a:pt x="1740" y="858"/>
                  </a:lnTo>
                  <a:lnTo>
                    <a:pt x="1672" y="701"/>
                  </a:lnTo>
                  <a:lnTo>
                    <a:pt x="1663" y="684"/>
                  </a:lnTo>
                  <a:lnTo>
                    <a:pt x="1650" y="669"/>
                  </a:lnTo>
                  <a:lnTo>
                    <a:pt x="1635" y="658"/>
                  </a:lnTo>
                  <a:lnTo>
                    <a:pt x="1618" y="649"/>
                  </a:lnTo>
                  <a:lnTo>
                    <a:pt x="1600" y="643"/>
                  </a:lnTo>
                  <a:lnTo>
                    <a:pt x="1581" y="642"/>
                  </a:lnTo>
                  <a:lnTo>
                    <a:pt x="1561" y="644"/>
                  </a:lnTo>
                  <a:lnTo>
                    <a:pt x="1543" y="650"/>
                  </a:lnTo>
                  <a:lnTo>
                    <a:pt x="1050" y="865"/>
                  </a:lnTo>
                  <a:lnTo>
                    <a:pt x="1031" y="876"/>
                  </a:lnTo>
                  <a:lnTo>
                    <a:pt x="1014" y="891"/>
                  </a:lnTo>
                  <a:lnTo>
                    <a:pt x="1003" y="910"/>
                  </a:lnTo>
                  <a:lnTo>
                    <a:pt x="994" y="930"/>
                  </a:lnTo>
                  <a:lnTo>
                    <a:pt x="991" y="950"/>
                  </a:lnTo>
                  <a:lnTo>
                    <a:pt x="992" y="972"/>
                  </a:lnTo>
                  <a:lnTo>
                    <a:pt x="999" y="994"/>
                  </a:lnTo>
                  <a:lnTo>
                    <a:pt x="1011" y="1014"/>
                  </a:lnTo>
                  <a:lnTo>
                    <a:pt x="1025" y="1029"/>
                  </a:lnTo>
                  <a:lnTo>
                    <a:pt x="1043" y="1042"/>
                  </a:lnTo>
                  <a:lnTo>
                    <a:pt x="1064" y="1049"/>
                  </a:lnTo>
                  <a:lnTo>
                    <a:pt x="1085" y="1053"/>
                  </a:lnTo>
                  <a:lnTo>
                    <a:pt x="1107" y="1051"/>
                  </a:lnTo>
                  <a:lnTo>
                    <a:pt x="1128" y="1045"/>
                  </a:lnTo>
                  <a:lnTo>
                    <a:pt x="1532" y="869"/>
                  </a:lnTo>
                  <a:lnTo>
                    <a:pt x="1600" y="1026"/>
                  </a:lnTo>
                  <a:lnTo>
                    <a:pt x="1609" y="1043"/>
                  </a:lnTo>
                  <a:lnTo>
                    <a:pt x="1621" y="1058"/>
                  </a:lnTo>
                  <a:lnTo>
                    <a:pt x="1637" y="1069"/>
                  </a:lnTo>
                  <a:lnTo>
                    <a:pt x="1654" y="1078"/>
                  </a:lnTo>
                  <a:lnTo>
                    <a:pt x="1671" y="1082"/>
                  </a:lnTo>
                  <a:lnTo>
                    <a:pt x="1690" y="1085"/>
                  </a:lnTo>
                  <a:lnTo>
                    <a:pt x="1710" y="1082"/>
                  </a:lnTo>
                  <a:lnTo>
                    <a:pt x="1728" y="1076"/>
                  </a:lnTo>
                  <a:lnTo>
                    <a:pt x="2263" y="843"/>
                  </a:lnTo>
                  <a:lnTo>
                    <a:pt x="2216" y="962"/>
                  </a:lnTo>
                  <a:lnTo>
                    <a:pt x="2211" y="984"/>
                  </a:lnTo>
                  <a:lnTo>
                    <a:pt x="2210" y="1005"/>
                  </a:lnTo>
                  <a:lnTo>
                    <a:pt x="2214" y="1027"/>
                  </a:lnTo>
                  <a:lnTo>
                    <a:pt x="2222" y="1046"/>
                  </a:lnTo>
                  <a:lnTo>
                    <a:pt x="2235" y="1064"/>
                  </a:lnTo>
                  <a:lnTo>
                    <a:pt x="2252" y="1078"/>
                  </a:lnTo>
                  <a:lnTo>
                    <a:pt x="2271" y="1089"/>
                  </a:lnTo>
                  <a:lnTo>
                    <a:pt x="2290" y="1094"/>
                  </a:lnTo>
                  <a:lnTo>
                    <a:pt x="2308" y="1096"/>
                  </a:lnTo>
                  <a:lnTo>
                    <a:pt x="2326" y="1094"/>
                  </a:lnTo>
                  <a:lnTo>
                    <a:pt x="2345" y="1089"/>
                  </a:lnTo>
                  <a:lnTo>
                    <a:pt x="2362" y="1079"/>
                  </a:lnTo>
                  <a:lnTo>
                    <a:pt x="2377" y="1067"/>
                  </a:lnTo>
                  <a:lnTo>
                    <a:pt x="2390" y="1051"/>
                  </a:lnTo>
                  <a:lnTo>
                    <a:pt x="2399" y="1034"/>
                  </a:lnTo>
                  <a:lnTo>
                    <a:pt x="2538" y="680"/>
                  </a:lnTo>
                  <a:lnTo>
                    <a:pt x="2544" y="658"/>
                  </a:lnTo>
                  <a:lnTo>
                    <a:pt x="2545" y="636"/>
                  </a:lnTo>
                  <a:lnTo>
                    <a:pt x="2541" y="614"/>
                  </a:lnTo>
                  <a:lnTo>
                    <a:pt x="2531" y="594"/>
                  </a:lnTo>
                  <a:lnTo>
                    <a:pt x="2519" y="578"/>
                  </a:lnTo>
                  <a:lnTo>
                    <a:pt x="2502" y="563"/>
                  </a:lnTo>
                  <a:lnTo>
                    <a:pt x="2482" y="553"/>
                  </a:lnTo>
                  <a:lnTo>
                    <a:pt x="2129" y="413"/>
                  </a:lnTo>
                  <a:lnTo>
                    <a:pt x="2107" y="407"/>
                  </a:lnTo>
                  <a:lnTo>
                    <a:pt x="2085" y="406"/>
                  </a:lnTo>
                  <a:close/>
                  <a:moveTo>
                    <a:pt x="98" y="0"/>
                  </a:moveTo>
                  <a:lnTo>
                    <a:pt x="3328" y="0"/>
                  </a:lnTo>
                  <a:lnTo>
                    <a:pt x="3351" y="3"/>
                  </a:lnTo>
                  <a:lnTo>
                    <a:pt x="3372" y="11"/>
                  </a:lnTo>
                  <a:lnTo>
                    <a:pt x="3389" y="22"/>
                  </a:lnTo>
                  <a:lnTo>
                    <a:pt x="3405" y="38"/>
                  </a:lnTo>
                  <a:lnTo>
                    <a:pt x="3416" y="55"/>
                  </a:lnTo>
                  <a:lnTo>
                    <a:pt x="3424" y="76"/>
                  </a:lnTo>
                  <a:lnTo>
                    <a:pt x="3426" y="99"/>
                  </a:lnTo>
                  <a:lnTo>
                    <a:pt x="3426" y="2780"/>
                  </a:lnTo>
                  <a:lnTo>
                    <a:pt x="3424" y="2803"/>
                  </a:lnTo>
                  <a:lnTo>
                    <a:pt x="3416" y="2823"/>
                  </a:lnTo>
                  <a:lnTo>
                    <a:pt x="3405" y="2841"/>
                  </a:lnTo>
                  <a:lnTo>
                    <a:pt x="3389" y="2857"/>
                  </a:lnTo>
                  <a:lnTo>
                    <a:pt x="3372" y="2868"/>
                  </a:lnTo>
                  <a:lnTo>
                    <a:pt x="3351" y="2875"/>
                  </a:lnTo>
                  <a:lnTo>
                    <a:pt x="3328" y="2879"/>
                  </a:lnTo>
                  <a:lnTo>
                    <a:pt x="3316" y="2879"/>
                  </a:lnTo>
                  <a:lnTo>
                    <a:pt x="3316" y="2730"/>
                  </a:lnTo>
                  <a:lnTo>
                    <a:pt x="3313" y="2691"/>
                  </a:lnTo>
                  <a:lnTo>
                    <a:pt x="3306" y="2655"/>
                  </a:lnTo>
                  <a:lnTo>
                    <a:pt x="3295" y="2619"/>
                  </a:lnTo>
                  <a:lnTo>
                    <a:pt x="3279" y="2586"/>
                  </a:lnTo>
                  <a:lnTo>
                    <a:pt x="3259" y="2555"/>
                  </a:lnTo>
                  <a:lnTo>
                    <a:pt x="3235" y="2527"/>
                  </a:lnTo>
                  <a:lnTo>
                    <a:pt x="3209" y="2501"/>
                  </a:lnTo>
                  <a:lnTo>
                    <a:pt x="3179" y="2479"/>
                  </a:lnTo>
                  <a:lnTo>
                    <a:pt x="3147" y="2460"/>
                  </a:lnTo>
                  <a:lnTo>
                    <a:pt x="3112" y="2446"/>
                  </a:lnTo>
                  <a:lnTo>
                    <a:pt x="3110" y="2446"/>
                  </a:lnTo>
                  <a:lnTo>
                    <a:pt x="3032" y="2422"/>
                  </a:lnTo>
                  <a:lnTo>
                    <a:pt x="3013" y="2419"/>
                  </a:lnTo>
                  <a:lnTo>
                    <a:pt x="2994" y="2420"/>
                  </a:lnTo>
                  <a:lnTo>
                    <a:pt x="2975" y="2425"/>
                  </a:lnTo>
                  <a:lnTo>
                    <a:pt x="2793" y="2504"/>
                  </a:lnTo>
                  <a:lnTo>
                    <a:pt x="2611" y="2425"/>
                  </a:lnTo>
                  <a:lnTo>
                    <a:pt x="2594" y="2420"/>
                  </a:lnTo>
                  <a:lnTo>
                    <a:pt x="2574" y="2419"/>
                  </a:lnTo>
                  <a:lnTo>
                    <a:pt x="2555" y="2422"/>
                  </a:lnTo>
                  <a:lnTo>
                    <a:pt x="2477" y="2446"/>
                  </a:lnTo>
                  <a:lnTo>
                    <a:pt x="2476" y="2446"/>
                  </a:lnTo>
                  <a:lnTo>
                    <a:pt x="2444" y="2459"/>
                  </a:lnTo>
                  <a:lnTo>
                    <a:pt x="2414" y="2475"/>
                  </a:lnTo>
                  <a:lnTo>
                    <a:pt x="2387" y="2495"/>
                  </a:lnTo>
                  <a:lnTo>
                    <a:pt x="2375" y="2452"/>
                  </a:lnTo>
                  <a:lnTo>
                    <a:pt x="2359" y="2411"/>
                  </a:lnTo>
                  <a:lnTo>
                    <a:pt x="2339" y="2374"/>
                  </a:lnTo>
                  <a:lnTo>
                    <a:pt x="2314" y="2338"/>
                  </a:lnTo>
                  <a:lnTo>
                    <a:pt x="2285" y="2306"/>
                  </a:lnTo>
                  <a:lnTo>
                    <a:pt x="2253" y="2277"/>
                  </a:lnTo>
                  <a:lnTo>
                    <a:pt x="2217" y="2252"/>
                  </a:lnTo>
                  <a:lnTo>
                    <a:pt x="2179" y="2231"/>
                  </a:lnTo>
                  <a:lnTo>
                    <a:pt x="2137" y="2215"/>
                  </a:lnTo>
                  <a:lnTo>
                    <a:pt x="2135" y="2214"/>
                  </a:lnTo>
                  <a:lnTo>
                    <a:pt x="2029" y="2181"/>
                  </a:lnTo>
                  <a:lnTo>
                    <a:pt x="2010" y="2177"/>
                  </a:lnTo>
                  <a:lnTo>
                    <a:pt x="1992" y="2178"/>
                  </a:lnTo>
                  <a:lnTo>
                    <a:pt x="1973" y="2184"/>
                  </a:lnTo>
                  <a:lnTo>
                    <a:pt x="1713" y="2298"/>
                  </a:lnTo>
                  <a:lnTo>
                    <a:pt x="1453" y="2184"/>
                  </a:lnTo>
                  <a:lnTo>
                    <a:pt x="1435" y="2178"/>
                  </a:lnTo>
                  <a:lnTo>
                    <a:pt x="1416" y="2177"/>
                  </a:lnTo>
                  <a:lnTo>
                    <a:pt x="1398" y="2181"/>
                  </a:lnTo>
                  <a:lnTo>
                    <a:pt x="1291" y="2214"/>
                  </a:lnTo>
                  <a:lnTo>
                    <a:pt x="1290" y="2215"/>
                  </a:lnTo>
                  <a:lnTo>
                    <a:pt x="1248" y="2231"/>
                  </a:lnTo>
                  <a:lnTo>
                    <a:pt x="1208" y="2252"/>
                  </a:lnTo>
                  <a:lnTo>
                    <a:pt x="1173" y="2277"/>
                  </a:lnTo>
                  <a:lnTo>
                    <a:pt x="1141" y="2306"/>
                  </a:lnTo>
                  <a:lnTo>
                    <a:pt x="1113" y="2338"/>
                  </a:lnTo>
                  <a:lnTo>
                    <a:pt x="1088" y="2374"/>
                  </a:lnTo>
                  <a:lnTo>
                    <a:pt x="1067" y="2411"/>
                  </a:lnTo>
                  <a:lnTo>
                    <a:pt x="1051" y="2452"/>
                  </a:lnTo>
                  <a:lnTo>
                    <a:pt x="1040" y="2495"/>
                  </a:lnTo>
                  <a:lnTo>
                    <a:pt x="1012" y="2475"/>
                  </a:lnTo>
                  <a:lnTo>
                    <a:pt x="982" y="2459"/>
                  </a:lnTo>
                  <a:lnTo>
                    <a:pt x="951" y="2446"/>
                  </a:lnTo>
                  <a:lnTo>
                    <a:pt x="948" y="2446"/>
                  </a:lnTo>
                  <a:lnTo>
                    <a:pt x="870" y="2422"/>
                  </a:lnTo>
                  <a:lnTo>
                    <a:pt x="852" y="2419"/>
                  </a:lnTo>
                  <a:lnTo>
                    <a:pt x="833" y="2420"/>
                  </a:lnTo>
                  <a:lnTo>
                    <a:pt x="814" y="2425"/>
                  </a:lnTo>
                  <a:lnTo>
                    <a:pt x="632" y="2504"/>
                  </a:lnTo>
                  <a:lnTo>
                    <a:pt x="450" y="2425"/>
                  </a:lnTo>
                  <a:lnTo>
                    <a:pt x="433" y="2420"/>
                  </a:lnTo>
                  <a:lnTo>
                    <a:pt x="414" y="2419"/>
                  </a:lnTo>
                  <a:lnTo>
                    <a:pt x="394" y="2422"/>
                  </a:lnTo>
                  <a:lnTo>
                    <a:pt x="317" y="2446"/>
                  </a:lnTo>
                  <a:lnTo>
                    <a:pt x="315" y="2446"/>
                  </a:lnTo>
                  <a:lnTo>
                    <a:pt x="280" y="2460"/>
                  </a:lnTo>
                  <a:lnTo>
                    <a:pt x="246" y="2479"/>
                  </a:lnTo>
                  <a:lnTo>
                    <a:pt x="217" y="2501"/>
                  </a:lnTo>
                  <a:lnTo>
                    <a:pt x="190" y="2527"/>
                  </a:lnTo>
                  <a:lnTo>
                    <a:pt x="167" y="2555"/>
                  </a:lnTo>
                  <a:lnTo>
                    <a:pt x="148" y="2586"/>
                  </a:lnTo>
                  <a:lnTo>
                    <a:pt x="132" y="2619"/>
                  </a:lnTo>
                  <a:lnTo>
                    <a:pt x="121" y="2655"/>
                  </a:lnTo>
                  <a:lnTo>
                    <a:pt x="113" y="2691"/>
                  </a:lnTo>
                  <a:lnTo>
                    <a:pt x="111" y="2730"/>
                  </a:lnTo>
                  <a:lnTo>
                    <a:pt x="111" y="2879"/>
                  </a:lnTo>
                  <a:lnTo>
                    <a:pt x="98" y="2879"/>
                  </a:lnTo>
                  <a:lnTo>
                    <a:pt x="76" y="2875"/>
                  </a:lnTo>
                  <a:lnTo>
                    <a:pt x="55" y="2868"/>
                  </a:lnTo>
                  <a:lnTo>
                    <a:pt x="36" y="2857"/>
                  </a:lnTo>
                  <a:lnTo>
                    <a:pt x="22" y="2841"/>
                  </a:lnTo>
                  <a:lnTo>
                    <a:pt x="10" y="2823"/>
                  </a:lnTo>
                  <a:lnTo>
                    <a:pt x="2" y="2803"/>
                  </a:lnTo>
                  <a:lnTo>
                    <a:pt x="0" y="2780"/>
                  </a:lnTo>
                  <a:lnTo>
                    <a:pt x="0" y="99"/>
                  </a:lnTo>
                  <a:lnTo>
                    <a:pt x="2" y="76"/>
                  </a:lnTo>
                  <a:lnTo>
                    <a:pt x="10" y="55"/>
                  </a:lnTo>
                  <a:lnTo>
                    <a:pt x="22" y="38"/>
                  </a:lnTo>
                  <a:lnTo>
                    <a:pt x="36" y="22"/>
                  </a:lnTo>
                  <a:lnTo>
                    <a:pt x="55" y="11"/>
                  </a:lnTo>
                  <a:lnTo>
                    <a:pt x="76" y="3"/>
                  </a:lnTo>
                  <a:lnTo>
                    <a:pt x="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10" name="Group 609"/>
          <p:cNvGrpSpPr/>
          <p:nvPr/>
        </p:nvGrpSpPr>
        <p:grpSpPr>
          <a:xfrm>
            <a:off x="4184906" y="4801582"/>
            <a:ext cx="319361" cy="355854"/>
            <a:chOff x="3209926" y="2046521"/>
            <a:chExt cx="484188" cy="53951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20" name="Freeform 153"/>
            <p:cNvSpPr>
              <a:spLocks/>
            </p:cNvSpPr>
            <p:nvPr/>
          </p:nvSpPr>
          <p:spPr bwMode="auto">
            <a:xfrm>
              <a:off x="3519488" y="2165350"/>
              <a:ext cx="92075" cy="92075"/>
            </a:xfrm>
            <a:custGeom>
              <a:avLst/>
              <a:gdLst>
                <a:gd name="T0" fmla="*/ 316 w 633"/>
                <a:gd name="T1" fmla="*/ 0 h 632"/>
                <a:gd name="T2" fmla="*/ 359 w 633"/>
                <a:gd name="T3" fmla="*/ 2 h 632"/>
                <a:gd name="T4" fmla="*/ 401 w 633"/>
                <a:gd name="T5" fmla="*/ 10 h 632"/>
                <a:gd name="T6" fmla="*/ 440 w 633"/>
                <a:gd name="T7" fmla="*/ 24 h 632"/>
                <a:gd name="T8" fmla="*/ 476 w 633"/>
                <a:gd name="T9" fmla="*/ 43 h 632"/>
                <a:gd name="T10" fmla="*/ 510 w 633"/>
                <a:gd name="T11" fmla="*/ 66 h 632"/>
                <a:gd name="T12" fmla="*/ 540 w 633"/>
                <a:gd name="T13" fmla="*/ 92 h 632"/>
                <a:gd name="T14" fmla="*/ 567 w 633"/>
                <a:gd name="T15" fmla="*/ 122 h 632"/>
                <a:gd name="T16" fmla="*/ 589 w 633"/>
                <a:gd name="T17" fmla="*/ 156 h 632"/>
                <a:gd name="T18" fmla="*/ 608 w 633"/>
                <a:gd name="T19" fmla="*/ 192 h 632"/>
                <a:gd name="T20" fmla="*/ 622 w 633"/>
                <a:gd name="T21" fmla="*/ 232 h 632"/>
                <a:gd name="T22" fmla="*/ 630 w 633"/>
                <a:gd name="T23" fmla="*/ 273 h 632"/>
                <a:gd name="T24" fmla="*/ 633 w 633"/>
                <a:gd name="T25" fmla="*/ 316 h 632"/>
                <a:gd name="T26" fmla="*/ 630 w 633"/>
                <a:gd name="T27" fmla="*/ 359 h 632"/>
                <a:gd name="T28" fmla="*/ 622 w 633"/>
                <a:gd name="T29" fmla="*/ 399 h 632"/>
                <a:gd name="T30" fmla="*/ 608 w 633"/>
                <a:gd name="T31" fmla="*/ 439 h 632"/>
                <a:gd name="T32" fmla="*/ 589 w 633"/>
                <a:gd name="T33" fmla="*/ 475 h 632"/>
                <a:gd name="T34" fmla="*/ 567 w 633"/>
                <a:gd name="T35" fmla="*/ 509 h 632"/>
                <a:gd name="T36" fmla="*/ 540 w 633"/>
                <a:gd name="T37" fmla="*/ 540 h 632"/>
                <a:gd name="T38" fmla="*/ 510 w 633"/>
                <a:gd name="T39" fmla="*/ 566 h 632"/>
                <a:gd name="T40" fmla="*/ 476 w 633"/>
                <a:gd name="T41" fmla="*/ 589 h 632"/>
                <a:gd name="T42" fmla="*/ 440 w 633"/>
                <a:gd name="T43" fmla="*/ 608 h 632"/>
                <a:gd name="T44" fmla="*/ 401 w 633"/>
                <a:gd name="T45" fmla="*/ 621 h 632"/>
                <a:gd name="T46" fmla="*/ 359 w 633"/>
                <a:gd name="T47" fmla="*/ 630 h 632"/>
                <a:gd name="T48" fmla="*/ 316 w 633"/>
                <a:gd name="T49" fmla="*/ 632 h 632"/>
                <a:gd name="T50" fmla="*/ 273 w 633"/>
                <a:gd name="T51" fmla="*/ 630 h 632"/>
                <a:gd name="T52" fmla="*/ 232 w 633"/>
                <a:gd name="T53" fmla="*/ 621 h 632"/>
                <a:gd name="T54" fmla="*/ 194 w 633"/>
                <a:gd name="T55" fmla="*/ 608 h 632"/>
                <a:gd name="T56" fmla="*/ 157 w 633"/>
                <a:gd name="T57" fmla="*/ 589 h 632"/>
                <a:gd name="T58" fmla="*/ 124 w 633"/>
                <a:gd name="T59" fmla="*/ 566 h 632"/>
                <a:gd name="T60" fmla="*/ 93 w 633"/>
                <a:gd name="T61" fmla="*/ 540 h 632"/>
                <a:gd name="T62" fmla="*/ 66 w 633"/>
                <a:gd name="T63" fmla="*/ 509 h 632"/>
                <a:gd name="T64" fmla="*/ 43 w 633"/>
                <a:gd name="T65" fmla="*/ 475 h 632"/>
                <a:gd name="T66" fmla="*/ 25 w 633"/>
                <a:gd name="T67" fmla="*/ 439 h 632"/>
                <a:gd name="T68" fmla="*/ 12 w 633"/>
                <a:gd name="T69" fmla="*/ 399 h 632"/>
                <a:gd name="T70" fmla="*/ 3 w 633"/>
                <a:gd name="T71" fmla="*/ 359 h 632"/>
                <a:gd name="T72" fmla="*/ 0 w 633"/>
                <a:gd name="T73" fmla="*/ 316 h 632"/>
                <a:gd name="T74" fmla="*/ 3 w 633"/>
                <a:gd name="T75" fmla="*/ 273 h 632"/>
                <a:gd name="T76" fmla="*/ 12 w 633"/>
                <a:gd name="T77" fmla="*/ 232 h 632"/>
                <a:gd name="T78" fmla="*/ 25 w 633"/>
                <a:gd name="T79" fmla="*/ 192 h 632"/>
                <a:gd name="T80" fmla="*/ 43 w 633"/>
                <a:gd name="T81" fmla="*/ 156 h 632"/>
                <a:gd name="T82" fmla="*/ 66 w 633"/>
                <a:gd name="T83" fmla="*/ 122 h 632"/>
                <a:gd name="T84" fmla="*/ 93 w 633"/>
                <a:gd name="T85" fmla="*/ 92 h 632"/>
                <a:gd name="T86" fmla="*/ 124 w 633"/>
                <a:gd name="T87" fmla="*/ 66 h 632"/>
                <a:gd name="T88" fmla="*/ 157 w 633"/>
                <a:gd name="T89" fmla="*/ 43 h 632"/>
                <a:gd name="T90" fmla="*/ 194 w 633"/>
                <a:gd name="T91" fmla="*/ 24 h 632"/>
                <a:gd name="T92" fmla="*/ 232 w 633"/>
                <a:gd name="T93" fmla="*/ 10 h 632"/>
                <a:gd name="T94" fmla="*/ 273 w 633"/>
                <a:gd name="T95" fmla="*/ 2 h 632"/>
                <a:gd name="T96" fmla="*/ 316 w 633"/>
                <a:gd name="T97" fmla="*/ 0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33" h="632">
                  <a:moveTo>
                    <a:pt x="316" y="0"/>
                  </a:moveTo>
                  <a:lnTo>
                    <a:pt x="359" y="2"/>
                  </a:lnTo>
                  <a:lnTo>
                    <a:pt x="401" y="10"/>
                  </a:lnTo>
                  <a:lnTo>
                    <a:pt x="440" y="24"/>
                  </a:lnTo>
                  <a:lnTo>
                    <a:pt x="476" y="43"/>
                  </a:lnTo>
                  <a:lnTo>
                    <a:pt x="510" y="66"/>
                  </a:lnTo>
                  <a:lnTo>
                    <a:pt x="540" y="92"/>
                  </a:lnTo>
                  <a:lnTo>
                    <a:pt x="567" y="122"/>
                  </a:lnTo>
                  <a:lnTo>
                    <a:pt x="589" y="156"/>
                  </a:lnTo>
                  <a:lnTo>
                    <a:pt x="608" y="192"/>
                  </a:lnTo>
                  <a:lnTo>
                    <a:pt x="622" y="232"/>
                  </a:lnTo>
                  <a:lnTo>
                    <a:pt x="630" y="273"/>
                  </a:lnTo>
                  <a:lnTo>
                    <a:pt x="633" y="316"/>
                  </a:lnTo>
                  <a:lnTo>
                    <a:pt x="630" y="359"/>
                  </a:lnTo>
                  <a:lnTo>
                    <a:pt x="622" y="399"/>
                  </a:lnTo>
                  <a:lnTo>
                    <a:pt x="608" y="439"/>
                  </a:lnTo>
                  <a:lnTo>
                    <a:pt x="589" y="475"/>
                  </a:lnTo>
                  <a:lnTo>
                    <a:pt x="567" y="509"/>
                  </a:lnTo>
                  <a:lnTo>
                    <a:pt x="540" y="540"/>
                  </a:lnTo>
                  <a:lnTo>
                    <a:pt x="510" y="566"/>
                  </a:lnTo>
                  <a:lnTo>
                    <a:pt x="476" y="589"/>
                  </a:lnTo>
                  <a:lnTo>
                    <a:pt x="440" y="608"/>
                  </a:lnTo>
                  <a:lnTo>
                    <a:pt x="401" y="621"/>
                  </a:lnTo>
                  <a:lnTo>
                    <a:pt x="359" y="630"/>
                  </a:lnTo>
                  <a:lnTo>
                    <a:pt x="316" y="632"/>
                  </a:lnTo>
                  <a:lnTo>
                    <a:pt x="273" y="630"/>
                  </a:lnTo>
                  <a:lnTo>
                    <a:pt x="232" y="621"/>
                  </a:lnTo>
                  <a:lnTo>
                    <a:pt x="194" y="608"/>
                  </a:lnTo>
                  <a:lnTo>
                    <a:pt x="157" y="589"/>
                  </a:lnTo>
                  <a:lnTo>
                    <a:pt x="124" y="566"/>
                  </a:lnTo>
                  <a:lnTo>
                    <a:pt x="93" y="540"/>
                  </a:lnTo>
                  <a:lnTo>
                    <a:pt x="66" y="509"/>
                  </a:lnTo>
                  <a:lnTo>
                    <a:pt x="43" y="475"/>
                  </a:lnTo>
                  <a:lnTo>
                    <a:pt x="25" y="439"/>
                  </a:lnTo>
                  <a:lnTo>
                    <a:pt x="12" y="399"/>
                  </a:lnTo>
                  <a:lnTo>
                    <a:pt x="3" y="359"/>
                  </a:lnTo>
                  <a:lnTo>
                    <a:pt x="0" y="316"/>
                  </a:lnTo>
                  <a:lnTo>
                    <a:pt x="3" y="273"/>
                  </a:lnTo>
                  <a:lnTo>
                    <a:pt x="12" y="232"/>
                  </a:lnTo>
                  <a:lnTo>
                    <a:pt x="25" y="192"/>
                  </a:lnTo>
                  <a:lnTo>
                    <a:pt x="43" y="156"/>
                  </a:lnTo>
                  <a:lnTo>
                    <a:pt x="66" y="122"/>
                  </a:lnTo>
                  <a:lnTo>
                    <a:pt x="93" y="92"/>
                  </a:lnTo>
                  <a:lnTo>
                    <a:pt x="124" y="66"/>
                  </a:lnTo>
                  <a:lnTo>
                    <a:pt x="157" y="43"/>
                  </a:lnTo>
                  <a:lnTo>
                    <a:pt x="194" y="24"/>
                  </a:lnTo>
                  <a:lnTo>
                    <a:pt x="232" y="10"/>
                  </a:lnTo>
                  <a:lnTo>
                    <a:pt x="273" y="2"/>
                  </a:lnTo>
                  <a:lnTo>
                    <a:pt x="3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" name="Freeform 154"/>
            <p:cNvSpPr>
              <a:spLocks/>
            </p:cNvSpPr>
            <p:nvPr/>
          </p:nvSpPr>
          <p:spPr bwMode="auto">
            <a:xfrm>
              <a:off x="3484563" y="2286000"/>
              <a:ext cx="161925" cy="300038"/>
            </a:xfrm>
            <a:custGeom>
              <a:avLst/>
              <a:gdLst>
                <a:gd name="T0" fmla="*/ 832 w 1121"/>
                <a:gd name="T1" fmla="*/ 0 h 2079"/>
                <a:gd name="T2" fmla="*/ 931 w 1121"/>
                <a:gd name="T3" fmla="*/ 30 h 2079"/>
                <a:gd name="T4" fmla="*/ 932 w 1121"/>
                <a:gd name="T5" fmla="*/ 30 h 2079"/>
                <a:gd name="T6" fmla="*/ 968 w 1121"/>
                <a:gd name="T7" fmla="*/ 45 h 2079"/>
                <a:gd name="T8" fmla="*/ 1001 w 1121"/>
                <a:gd name="T9" fmla="*/ 64 h 2079"/>
                <a:gd name="T10" fmla="*/ 1031 w 1121"/>
                <a:gd name="T11" fmla="*/ 89 h 2079"/>
                <a:gd name="T12" fmla="*/ 1057 w 1121"/>
                <a:gd name="T13" fmla="*/ 116 h 2079"/>
                <a:gd name="T14" fmla="*/ 1079 w 1121"/>
                <a:gd name="T15" fmla="*/ 146 h 2079"/>
                <a:gd name="T16" fmla="*/ 1097 w 1121"/>
                <a:gd name="T17" fmla="*/ 180 h 2079"/>
                <a:gd name="T18" fmla="*/ 1110 w 1121"/>
                <a:gd name="T19" fmla="*/ 215 h 2079"/>
                <a:gd name="T20" fmla="*/ 1118 w 1121"/>
                <a:gd name="T21" fmla="*/ 253 h 2079"/>
                <a:gd name="T22" fmla="*/ 1121 w 1121"/>
                <a:gd name="T23" fmla="*/ 292 h 2079"/>
                <a:gd name="T24" fmla="*/ 1121 w 1121"/>
                <a:gd name="T25" fmla="*/ 897 h 2079"/>
                <a:gd name="T26" fmla="*/ 899 w 1121"/>
                <a:gd name="T27" fmla="*/ 1235 h 2079"/>
                <a:gd name="T28" fmla="*/ 899 w 1121"/>
                <a:gd name="T29" fmla="*/ 2052 h 2079"/>
                <a:gd name="T30" fmla="*/ 897 w 1121"/>
                <a:gd name="T31" fmla="*/ 2063 h 2079"/>
                <a:gd name="T32" fmla="*/ 891 w 1121"/>
                <a:gd name="T33" fmla="*/ 2072 h 2079"/>
                <a:gd name="T34" fmla="*/ 882 w 1121"/>
                <a:gd name="T35" fmla="*/ 2077 h 2079"/>
                <a:gd name="T36" fmla="*/ 872 w 1121"/>
                <a:gd name="T37" fmla="*/ 2079 h 2079"/>
                <a:gd name="T38" fmla="*/ 249 w 1121"/>
                <a:gd name="T39" fmla="*/ 2079 h 2079"/>
                <a:gd name="T40" fmla="*/ 239 w 1121"/>
                <a:gd name="T41" fmla="*/ 2077 h 2079"/>
                <a:gd name="T42" fmla="*/ 229 w 1121"/>
                <a:gd name="T43" fmla="*/ 2072 h 2079"/>
                <a:gd name="T44" fmla="*/ 224 w 1121"/>
                <a:gd name="T45" fmla="*/ 2063 h 2079"/>
                <a:gd name="T46" fmla="*/ 222 w 1121"/>
                <a:gd name="T47" fmla="*/ 2052 h 2079"/>
                <a:gd name="T48" fmla="*/ 222 w 1121"/>
                <a:gd name="T49" fmla="*/ 1235 h 2079"/>
                <a:gd name="T50" fmla="*/ 0 w 1121"/>
                <a:gd name="T51" fmla="*/ 897 h 2079"/>
                <a:gd name="T52" fmla="*/ 0 w 1121"/>
                <a:gd name="T53" fmla="*/ 294 h 2079"/>
                <a:gd name="T54" fmla="*/ 2 w 1121"/>
                <a:gd name="T55" fmla="*/ 254 h 2079"/>
                <a:gd name="T56" fmla="*/ 11 w 1121"/>
                <a:gd name="T57" fmla="*/ 216 h 2079"/>
                <a:gd name="T58" fmla="*/ 24 w 1121"/>
                <a:gd name="T59" fmla="*/ 181 h 2079"/>
                <a:gd name="T60" fmla="*/ 42 w 1121"/>
                <a:gd name="T61" fmla="*/ 147 h 2079"/>
                <a:gd name="T62" fmla="*/ 64 w 1121"/>
                <a:gd name="T63" fmla="*/ 116 h 2079"/>
                <a:gd name="T64" fmla="*/ 90 w 1121"/>
                <a:gd name="T65" fmla="*/ 89 h 2079"/>
                <a:gd name="T66" fmla="*/ 120 w 1121"/>
                <a:gd name="T67" fmla="*/ 64 h 2079"/>
                <a:gd name="T68" fmla="*/ 153 w 1121"/>
                <a:gd name="T69" fmla="*/ 46 h 2079"/>
                <a:gd name="T70" fmla="*/ 190 w 1121"/>
                <a:gd name="T71" fmla="*/ 30 h 2079"/>
                <a:gd name="T72" fmla="*/ 289 w 1121"/>
                <a:gd name="T73" fmla="*/ 1 h 2079"/>
                <a:gd name="T74" fmla="*/ 496 w 1121"/>
                <a:gd name="T75" fmla="*/ 568 h 2079"/>
                <a:gd name="T76" fmla="*/ 504 w 1121"/>
                <a:gd name="T77" fmla="*/ 584 h 2079"/>
                <a:gd name="T78" fmla="*/ 515 w 1121"/>
                <a:gd name="T79" fmla="*/ 597 h 2079"/>
                <a:gd name="T80" fmla="*/ 529 w 1121"/>
                <a:gd name="T81" fmla="*/ 607 h 2079"/>
                <a:gd name="T82" fmla="*/ 545 w 1121"/>
                <a:gd name="T83" fmla="*/ 613 h 2079"/>
                <a:gd name="T84" fmla="*/ 562 w 1121"/>
                <a:gd name="T85" fmla="*/ 615 h 2079"/>
                <a:gd name="T86" fmla="*/ 579 w 1121"/>
                <a:gd name="T87" fmla="*/ 613 h 2079"/>
                <a:gd name="T88" fmla="*/ 594 w 1121"/>
                <a:gd name="T89" fmla="*/ 607 h 2079"/>
                <a:gd name="T90" fmla="*/ 606 w 1121"/>
                <a:gd name="T91" fmla="*/ 597 h 2079"/>
                <a:gd name="T92" fmla="*/ 617 w 1121"/>
                <a:gd name="T93" fmla="*/ 586 h 2079"/>
                <a:gd name="T94" fmla="*/ 624 w 1121"/>
                <a:gd name="T95" fmla="*/ 571 h 2079"/>
                <a:gd name="T96" fmla="*/ 832 w 1121"/>
                <a:gd name="T97" fmla="*/ 0 h 20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21" h="2079">
                  <a:moveTo>
                    <a:pt x="832" y="0"/>
                  </a:moveTo>
                  <a:lnTo>
                    <a:pt x="931" y="30"/>
                  </a:lnTo>
                  <a:lnTo>
                    <a:pt x="932" y="30"/>
                  </a:lnTo>
                  <a:lnTo>
                    <a:pt x="968" y="45"/>
                  </a:lnTo>
                  <a:lnTo>
                    <a:pt x="1001" y="64"/>
                  </a:lnTo>
                  <a:lnTo>
                    <a:pt x="1031" y="89"/>
                  </a:lnTo>
                  <a:lnTo>
                    <a:pt x="1057" y="116"/>
                  </a:lnTo>
                  <a:lnTo>
                    <a:pt x="1079" y="146"/>
                  </a:lnTo>
                  <a:lnTo>
                    <a:pt x="1097" y="180"/>
                  </a:lnTo>
                  <a:lnTo>
                    <a:pt x="1110" y="215"/>
                  </a:lnTo>
                  <a:lnTo>
                    <a:pt x="1118" y="253"/>
                  </a:lnTo>
                  <a:lnTo>
                    <a:pt x="1121" y="292"/>
                  </a:lnTo>
                  <a:lnTo>
                    <a:pt x="1121" y="897"/>
                  </a:lnTo>
                  <a:lnTo>
                    <a:pt x="899" y="1235"/>
                  </a:lnTo>
                  <a:lnTo>
                    <a:pt x="899" y="2052"/>
                  </a:lnTo>
                  <a:lnTo>
                    <a:pt x="897" y="2063"/>
                  </a:lnTo>
                  <a:lnTo>
                    <a:pt x="891" y="2072"/>
                  </a:lnTo>
                  <a:lnTo>
                    <a:pt x="882" y="2077"/>
                  </a:lnTo>
                  <a:lnTo>
                    <a:pt x="872" y="2079"/>
                  </a:lnTo>
                  <a:lnTo>
                    <a:pt x="249" y="2079"/>
                  </a:lnTo>
                  <a:lnTo>
                    <a:pt x="239" y="2077"/>
                  </a:lnTo>
                  <a:lnTo>
                    <a:pt x="229" y="2072"/>
                  </a:lnTo>
                  <a:lnTo>
                    <a:pt x="224" y="2063"/>
                  </a:lnTo>
                  <a:lnTo>
                    <a:pt x="222" y="2052"/>
                  </a:lnTo>
                  <a:lnTo>
                    <a:pt x="222" y="1235"/>
                  </a:lnTo>
                  <a:lnTo>
                    <a:pt x="0" y="897"/>
                  </a:lnTo>
                  <a:lnTo>
                    <a:pt x="0" y="294"/>
                  </a:lnTo>
                  <a:lnTo>
                    <a:pt x="2" y="254"/>
                  </a:lnTo>
                  <a:lnTo>
                    <a:pt x="11" y="216"/>
                  </a:lnTo>
                  <a:lnTo>
                    <a:pt x="24" y="181"/>
                  </a:lnTo>
                  <a:lnTo>
                    <a:pt x="42" y="147"/>
                  </a:lnTo>
                  <a:lnTo>
                    <a:pt x="64" y="116"/>
                  </a:lnTo>
                  <a:lnTo>
                    <a:pt x="90" y="89"/>
                  </a:lnTo>
                  <a:lnTo>
                    <a:pt x="120" y="64"/>
                  </a:lnTo>
                  <a:lnTo>
                    <a:pt x="153" y="46"/>
                  </a:lnTo>
                  <a:lnTo>
                    <a:pt x="190" y="30"/>
                  </a:lnTo>
                  <a:lnTo>
                    <a:pt x="289" y="1"/>
                  </a:lnTo>
                  <a:lnTo>
                    <a:pt x="496" y="568"/>
                  </a:lnTo>
                  <a:lnTo>
                    <a:pt x="504" y="584"/>
                  </a:lnTo>
                  <a:lnTo>
                    <a:pt x="515" y="597"/>
                  </a:lnTo>
                  <a:lnTo>
                    <a:pt x="529" y="607"/>
                  </a:lnTo>
                  <a:lnTo>
                    <a:pt x="545" y="613"/>
                  </a:lnTo>
                  <a:lnTo>
                    <a:pt x="562" y="615"/>
                  </a:lnTo>
                  <a:lnTo>
                    <a:pt x="579" y="613"/>
                  </a:lnTo>
                  <a:lnTo>
                    <a:pt x="594" y="607"/>
                  </a:lnTo>
                  <a:lnTo>
                    <a:pt x="606" y="597"/>
                  </a:lnTo>
                  <a:lnTo>
                    <a:pt x="617" y="586"/>
                  </a:lnTo>
                  <a:lnTo>
                    <a:pt x="624" y="571"/>
                  </a:lnTo>
                  <a:lnTo>
                    <a:pt x="8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2" name="Freeform 155"/>
            <p:cNvSpPr>
              <a:spLocks/>
            </p:cNvSpPr>
            <p:nvPr/>
          </p:nvSpPr>
          <p:spPr bwMode="auto">
            <a:xfrm>
              <a:off x="3552825" y="2284413"/>
              <a:ext cx="26988" cy="69850"/>
            </a:xfrm>
            <a:custGeom>
              <a:avLst/>
              <a:gdLst>
                <a:gd name="T0" fmla="*/ 46 w 186"/>
                <a:gd name="T1" fmla="*/ 0 h 479"/>
                <a:gd name="T2" fmla="*/ 141 w 186"/>
                <a:gd name="T3" fmla="*/ 0 h 479"/>
                <a:gd name="T4" fmla="*/ 154 w 186"/>
                <a:gd name="T5" fmla="*/ 2 h 479"/>
                <a:gd name="T6" fmla="*/ 165 w 186"/>
                <a:gd name="T7" fmla="*/ 7 h 479"/>
                <a:gd name="T8" fmla="*/ 175 w 186"/>
                <a:gd name="T9" fmla="*/ 15 h 479"/>
                <a:gd name="T10" fmla="*/ 183 w 186"/>
                <a:gd name="T11" fmla="*/ 27 h 479"/>
                <a:gd name="T12" fmla="*/ 186 w 186"/>
                <a:gd name="T13" fmla="*/ 40 h 479"/>
                <a:gd name="T14" fmla="*/ 186 w 186"/>
                <a:gd name="T15" fmla="*/ 54 h 479"/>
                <a:gd name="T16" fmla="*/ 181 w 186"/>
                <a:gd name="T17" fmla="*/ 67 h 479"/>
                <a:gd name="T18" fmla="*/ 130 w 186"/>
                <a:gd name="T19" fmla="*/ 144 h 479"/>
                <a:gd name="T20" fmla="*/ 154 w 186"/>
                <a:gd name="T21" fmla="*/ 345 h 479"/>
                <a:gd name="T22" fmla="*/ 107 w 186"/>
                <a:gd name="T23" fmla="*/ 470 h 479"/>
                <a:gd name="T24" fmla="*/ 103 w 186"/>
                <a:gd name="T25" fmla="*/ 476 h 479"/>
                <a:gd name="T26" fmla="*/ 97 w 186"/>
                <a:gd name="T27" fmla="*/ 479 h 479"/>
                <a:gd name="T28" fmla="*/ 90 w 186"/>
                <a:gd name="T29" fmla="*/ 479 h 479"/>
                <a:gd name="T30" fmla="*/ 84 w 186"/>
                <a:gd name="T31" fmla="*/ 476 h 479"/>
                <a:gd name="T32" fmla="*/ 80 w 186"/>
                <a:gd name="T33" fmla="*/ 470 h 479"/>
                <a:gd name="T34" fmla="*/ 33 w 186"/>
                <a:gd name="T35" fmla="*/ 345 h 479"/>
                <a:gd name="T36" fmla="*/ 57 w 186"/>
                <a:gd name="T37" fmla="*/ 144 h 479"/>
                <a:gd name="T38" fmla="*/ 6 w 186"/>
                <a:gd name="T39" fmla="*/ 67 h 479"/>
                <a:gd name="T40" fmla="*/ 1 w 186"/>
                <a:gd name="T41" fmla="*/ 54 h 479"/>
                <a:gd name="T42" fmla="*/ 0 w 186"/>
                <a:gd name="T43" fmla="*/ 40 h 479"/>
                <a:gd name="T44" fmla="*/ 4 w 186"/>
                <a:gd name="T45" fmla="*/ 27 h 479"/>
                <a:gd name="T46" fmla="*/ 12 w 186"/>
                <a:gd name="T47" fmla="*/ 15 h 479"/>
                <a:gd name="T48" fmla="*/ 22 w 186"/>
                <a:gd name="T49" fmla="*/ 7 h 479"/>
                <a:gd name="T50" fmla="*/ 33 w 186"/>
                <a:gd name="T51" fmla="*/ 2 h 479"/>
                <a:gd name="T52" fmla="*/ 46 w 186"/>
                <a:gd name="T53" fmla="*/ 0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6" h="479">
                  <a:moveTo>
                    <a:pt x="46" y="0"/>
                  </a:moveTo>
                  <a:lnTo>
                    <a:pt x="141" y="0"/>
                  </a:lnTo>
                  <a:lnTo>
                    <a:pt x="154" y="2"/>
                  </a:lnTo>
                  <a:lnTo>
                    <a:pt x="165" y="7"/>
                  </a:lnTo>
                  <a:lnTo>
                    <a:pt x="175" y="15"/>
                  </a:lnTo>
                  <a:lnTo>
                    <a:pt x="183" y="27"/>
                  </a:lnTo>
                  <a:lnTo>
                    <a:pt x="186" y="40"/>
                  </a:lnTo>
                  <a:lnTo>
                    <a:pt x="186" y="54"/>
                  </a:lnTo>
                  <a:lnTo>
                    <a:pt x="181" y="67"/>
                  </a:lnTo>
                  <a:lnTo>
                    <a:pt x="130" y="144"/>
                  </a:lnTo>
                  <a:lnTo>
                    <a:pt x="154" y="345"/>
                  </a:lnTo>
                  <a:lnTo>
                    <a:pt x="107" y="470"/>
                  </a:lnTo>
                  <a:lnTo>
                    <a:pt x="103" y="476"/>
                  </a:lnTo>
                  <a:lnTo>
                    <a:pt x="97" y="479"/>
                  </a:lnTo>
                  <a:lnTo>
                    <a:pt x="90" y="479"/>
                  </a:lnTo>
                  <a:lnTo>
                    <a:pt x="84" y="476"/>
                  </a:lnTo>
                  <a:lnTo>
                    <a:pt x="80" y="470"/>
                  </a:lnTo>
                  <a:lnTo>
                    <a:pt x="33" y="345"/>
                  </a:lnTo>
                  <a:lnTo>
                    <a:pt x="57" y="144"/>
                  </a:lnTo>
                  <a:lnTo>
                    <a:pt x="6" y="67"/>
                  </a:lnTo>
                  <a:lnTo>
                    <a:pt x="1" y="54"/>
                  </a:lnTo>
                  <a:lnTo>
                    <a:pt x="0" y="40"/>
                  </a:lnTo>
                  <a:lnTo>
                    <a:pt x="4" y="27"/>
                  </a:lnTo>
                  <a:lnTo>
                    <a:pt x="12" y="15"/>
                  </a:lnTo>
                  <a:lnTo>
                    <a:pt x="22" y="7"/>
                  </a:lnTo>
                  <a:lnTo>
                    <a:pt x="33" y="2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6" name="Freeform 152"/>
            <p:cNvSpPr>
              <a:spLocks noEditPoints="1"/>
            </p:cNvSpPr>
            <p:nvPr/>
          </p:nvSpPr>
          <p:spPr bwMode="auto">
            <a:xfrm>
              <a:off x="3209926" y="2046521"/>
              <a:ext cx="484188" cy="342900"/>
            </a:xfrm>
            <a:custGeom>
              <a:avLst/>
              <a:gdLst>
                <a:gd name="T0" fmla="*/ 1220 w 3355"/>
                <a:gd name="T1" fmla="*/ 614 h 2370"/>
                <a:gd name="T2" fmla="*/ 1182 w 3355"/>
                <a:gd name="T3" fmla="*/ 692 h 2370"/>
                <a:gd name="T4" fmla="*/ 1220 w 3355"/>
                <a:gd name="T5" fmla="*/ 772 h 2370"/>
                <a:gd name="T6" fmla="*/ 1432 w 3355"/>
                <a:gd name="T7" fmla="*/ 794 h 2370"/>
                <a:gd name="T8" fmla="*/ 917 w 3355"/>
                <a:gd name="T9" fmla="*/ 997 h 2370"/>
                <a:gd name="T10" fmla="*/ 831 w 3355"/>
                <a:gd name="T11" fmla="*/ 1006 h 2370"/>
                <a:gd name="T12" fmla="*/ 393 w 3355"/>
                <a:gd name="T13" fmla="*/ 1454 h 2370"/>
                <a:gd name="T14" fmla="*/ 404 w 3355"/>
                <a:gd name="T15" fmla="*/ 1540 h 2370"/>
                <a:gd name="T16" fmla="*/ 471 w 3355"/>
                <a:gd name="T17" fmla="*/ 1586 h 2370"/>
                <a:gd name="T18" fmla="*/ 546 w 3355"/>
                <a:gd name="T19" fmla="*/ 1571 h 2370"/>
                <a:gd name="T20" fmla="*/ 1027 w 3355"/>
                <a:gd name="T21" fmla="*/ 1376 h 2370"/>
                <a:gd name="T22" fmla="*/ 1113 w 3355"/>
                <a:gd name="T23" fmla="*/ 1386 h 2370"/>
                <a:gd name="T24" fmla="*/ 1577 w 3355"/>
                <a:gd name="T25" fmla="*/ 1087 h 2370"/>
                <a:gd name="T26" fmla="*/ 1614 w 3355"/>
                <a:gd name="T27" fmla="*/ 1165 h 2370"/>
                <a:gd name="T28" fmla="*/ 1701 w 3355"/>
                <a:gd name="T29" fmla="*/ 1185 h 2370"/>
                <a:gd name="T30" fmla="*/ 1769 w 3355"/>
                <a:gd name="T31" fmla="*/ 1131 h 2370"/>
                <a:gd name="T32" fmla="*/ 1777 w 3355"/>
                <a:gd name="T33" fmla="*/ 669 h 2370"/>
                <a:gd name="T34" fmla="*/ 1722 w 3355"/>
                <a:gd name="T35" fmla="*/ 601 h 2370"/>
                <a:gd name="T36" fmla="*/ 101 w 3355"/>
                <a:gd name="T37" fmla="*/ 0 h 2370"/>
                <a:gd name="T38" fmla="*/ 3317 w 3355"/>
                <a:gd name="T39" fmla="*/ 22 h 2370"/>
                <a:gd name="T40" fmla="*/ 3355 w 3355"/>
                <a:gd name="T41" fmla="*/ 101 h 2370"/>
                <a:gd name="T42" fmla="*/ 3332 w 3355"/>
                <a:gd name="T43" fmla="*/ 2332 h 2370"/>
                <a:gd name="T44" fmla="*/ 3254 w 3355"/>
                <a:gd name="T45" fmla="*/ 2370 h 2370"/>
                <a:gd name="T46" fmla="*/ 3144 w 3355"/>
                <a:gd name="T47" fmla="*/ 2274 h 2370"/>
                <a:gd name="T48" fmla="*/ 3136 w 3355"/>
                <a:gd name="T49" fmla="*/ 1555 h 2370"/>
                <a:gd name="T50" fmla="*/ 3058 w 3355"/>
                <a:gd name="T51" fmla="*/ 1396 h 2370"/>
                <a:gd name="T52" fmla="*/ 2918 w 3355"/>
                <a:gd name="T53" fmla="*/ 1288 h 2370"/>
                <a:gd name="T54" fmla="*/ 2724 w 3355"/>
                <a:gd name="T55" fmla="*/ 1235 h 2370"/>
                <a:gd name="T56" fmla="*/ 2647 w 3355"/>
                <a:gd name="T57" fmla="*/ 1254 h 2370"/>
                <a:gd name="T58" fmla="*/ 2762 w 3355"/>
                <a:gd name="T59" fmla="*/ 1161 h 2370"/>
                <a:gd name="T60" fmla="*/ 2874 w 3355"/>
                <a:gd name="T61" fmla="*/ 996 h 2370"/>
                <a:gd name="T62" fmla="*/ 2899 w 3355"/>
                <a:gd name="T63" fmla="*/ 790 h 2370"/>
                <a:gd name="T64" fmla="*/ 2834 w 3355"/>
                <a:gd name="T65" fmla="*/ 608 h 2370"/>
                <a:gd name="T66" fmla="*/ 2699 w 3355"/>
                <a:gd name="T67" fmla="*/ 473 h 2370"/>
                <a:gd name="T68" fmla="*/ 2517 w 3355"/>
                <a:gd name="T69" fmla="*/ 408 h 2370"/>
                <a:gd name="T70" fmla="*/ 2320 w 3355"/>
                <a:gd name="T71" fmla="*/ 431 h 2370"/>
                <a:gd name="T72" fmla="*/ 2159 w 3355"/>
                <a:gd name="T73" fmla="*/ 534 h 2370"/>
                <a:gd name="T74" fmla="*/ 2056 w 3355"/>
                <a:gd name="T75" fmla="*/ 695 h 2370"/>
                <a:gd name="T76" fmla="*/ 2034 w 3355"/>
                <a:gd name="T77" fmla="*/ 895 h 2370"/>
                <a:gd name="T78" fmla="*/ 2105 w 3355"/>
                <a:gd name="T79" fmla="*/ 1085 h 2370"/>
                <a:gd name="T80" fmla="*/ 2252 w 3355"/>
                <a:gd name="T81" fmla="*/ 1221 h 2370"/>
                <a:gd name="T82" fmla="*/ 2239 w 3355"/>
                <a:gd name="T83" fmla="*/ 1243 h 2370"/>
                <a:gd name="T84" fmla="*/ 2160 w 3355"/>
                <a:gd name="T85" fmla="*/ 1239 h 2370"/>
                <a:gd name="T86" fmla="*/ 1975 w 3355"/>
                <a:gd name="T87" fmla="*/ 1310 h 2370"/>
                <a:gd name="T88" fmla="*/ 1849 w 3355"/>
                <a:gd name="T89" fmla="*/ 1433 h 2370"/>
                <a:gd name="T90" fmla="*/ 1789 w 3355"/>
                <a:gd name="T91" fmla="*/ 1601 h 2370"/>
                <a:gd name="T92" fmla="*/ 1795 w 3355"/>
                <a:gd name="T93" fmla="*/ 2296 h 2370"/>
                <a:gd name="T94" fmla="*/ 78 w 3355"/>
                <a:gd name="T95" fmla="*/ 2368 h 2370"/>
                <a:gd name="T96" fmla="*/ 10 w 3355"/>
                <a:gd name="T97" fmla="*/ 2313 h 2370"/>
                <a:gd name="T98" fmla="*/ 3 w 3355"/>
                <a:gd name="T99" fmla="*/ 78 h 2370"/>
                <a:gd name="T100" fmla="*/ 58 w 3355"/>
                <a:gd name="T101" fmla="*/ 10 h 2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355" h="2370">
                  <a:moveTo>
                    <a:pt x="1284" y="591"/>
                  </a:moveTo>
                  <a:lnTo>
                    <a:pt x="1261" y="594"/>
                  </a:lnTo>
                  <a:lnTo>
                    <a:pt x="1239" y="601"/>
                  </a:lnTo>
                  <a:lnTo>
                    <a:pt x="1220" y="614"/>
                  </a:lnTo>
                  <a:lnTo>
                    <a:pt x="1204" y="629"/>
                  </a:lnTo>
                  <a:lnTo>
                    <a:pt x="1193" y="648"/>
                  </a:lnTo>
                  <a:lnTo>
                    <a:pt x="1185" y="669"/>
                  </a:lnTo>
                  <a:lnTo>
                    <a:pt x="1182" y="692"/>
                  </a:lnTo>
                  <a:lnTo>
                    <a:pt x="1185" y="716"/>
                  </a:lnTo>
                  <a:lnTo>
                    <a:pt x="1193" y="737"/>
                  </a:lnTo>
                  <a:lnTo>
                    <a:pt x="1204" y="756"/>
                  </a:lnTo>
                  <a:lnTo>
                    <a:pt x="1220" y="772"/>
                  </a:lnTo>
                  <a:lnTo>
                    <a:pt x="1239" y="783"/>
                  </a:lnTo>
                  <a:lnTo>
                    <a:pt x="1261" y="792"/>
                  </a:lnTo>
                  <a:lnTo>
                    <a:pt x="1284" y="794"/>
                  </a:lnTo>
                  <a:lnTo>
                    <a:pt x="1432" y="794"/>
                  </a:lnTo>
                  <a:lnTo>
                    <a:pt x="1081" y="1146"/>
                  </a:lnTo>
                  <a:lnTo>
                    <a:pt x="955" y="1021"/>
                  </a:lnTo>
                  <a:lnTo>
                    <a:pt x="937" y="1006"/>
                  </a:lnTo>
                  <a:lnTo>
                    <a:pt x="917" y="997"/>
                  </a:lnTo>
                  <a:lnTo>
                    <a:pt x="895" y="991"/>
                  </a:lnTo>
                  <a:lnTo>
                    <a:pt x="873" y="991"/>
                  </a:lnTo>
                  <a:lnTo>
                    <a:pt x="851" y="997"/>
                  </a:lnTo>
                  <a:lnTo>
                    <a:pt x="831" y="1006"/>
                  </a:lnTo>
                  <a:lnTo>
                    <a:pt x="812" y="1021"/>
                  </a:lnTo>
                  <a:lnTo>
                    <a:pt x="418" y="1414"/>
                  </a:lnTo>
                  <a:lnTo>
                    <a:pt x="404" y="1433"/>
                  </a:lnTo>
                  <a:lnTo>
                    <a:pt x="393" y="1454"/>
                  </a:lnTo>
                  <a:lnTo>
                    <a:pt x="389" y="1475"/>
                  </a:lnTo>
                  <a:lnTo>
                    <a:pt x="389" y="1498"/>
                  </a:lnTo>
                  <a:lnTo>
                    <a:pt x="393" y="1520"/>
                  </a:lnTo>
                  <a:lnTo>
                    <a:pt x="404" y="1540"/>
                  </a:lnTo>
                  <a:lnTo>
                    <a:pt x="418" y="1559"/>
                  </a:lnTo>
                  <a:lnTo>
                    <a:pt x="434" y="1571"/>
                  </a:lnTo>
                  <a:lnTo>
                    <a:pt x="452" y="1581"/>
                  </a:lnTo>
                  <a:lnTo>
                    <a:pt x="471" y="1586"/>
                  </a:lnTo>
                  <a:lnTo>
                    <a:pt x="490" y="1588"/>
                  </a:lnTo>
                  <a:lnTo>
                    <a:pt x="510" y="1586"/>
                  </a:lnTo>
                  <a:lnTo>
                    <a:pt x="528" y="1581"/>
                  </a:lnTo>
                  <a:lnTo>
                    <a:pt x="546" y="1571"/>
                  </a:lnTo>
                  <a:lnTo>
                    <a:pt x="562" y="1559"/>
                  </a:lnTo>
                  <a:lnTo>
                    <a:pt x="884" y="1236"/>
                  </a:lnTo>
                  <a:lnTo>
                    <a:pt x="1009" y="1361"/>
                  </a:lnTo>
                  <a:lnTo>
                    <a:pt x="1027" y="1376"/>
                  </a:lnTo>
                  <a:lnTo>
                    <a:pt x="1048" y="1386"/>
                  </a:lnTo>
                  <a:lnTo>
                    <a:pt x="1069" y="1390"/>
                  </a:lnTo>
                  <a:lnTo>
                    <a:pt x="1092" y="1390"/>
                  </a:lnTo>
                  <a:lnTo>
                    <a:pt x="1113" y="1386"/>
                  </a:lnTo>
                  <a:lnTo>
                    <a:pt x="1134" y="1376"/>
                  </a:lnTo>
                  <a:lnTo>
                    <a:pt x="1153" y="1361"/>
                  </a:lnTo>
                  <a:lnTo>
                    <a:pt x="1577" y="937"/>
                  </a:lnTo>
                  <a:lnTo>
                    <a:pt x="1577" y="1087"/>
                  </a:lnTo>
                  <a:lnTo>
                    <a:pt x="1579" y="1110"/>
                  </a:lnTo>
                  <a:lnTo>
                    <a:pt x="1586" y="1131"/>
                  </a:lnTo>
                  <a:lnTo>
                    <a:pt x="1599" y="1149"/>
                  </a:lnTo>
                  <a:lnTo>
                    <a:pt x="1614" y="1165"/>
                  </a:lnTo>
                  <a:lnTo>
                    <a:pt x="1633" y="1178"/>
                  </a:lnTo>
                  <a:lnTo>
                    <a:pt x="1654" y="1185"/>
                  </a:lnTo>
                  <a:lnTo>
                    <a:pt x="1678" y="1188"/>
                  </a:lnTo>
                  <a:lnTo>
                    <a:pt x="1701" y="1185"/>
                  </a:lnTo>
                  <a:lnTo>
                    <a:pt x="1722" y="1178"/>
                  </a:lnTo>
                  <a:lnTo>
                    <a:pt x="1741" y="1165"/>
                  </a:lnTo>
                  <a:lnTo>
                    <a:pt x="1757" y="1149"/>
                  </a:lnTo>
                  <a:lnTo>
                    <a:pt x="1769" y="1131"/>
                  </a:lnTo>
                  <a:lnTo>
                    <a:pt x="1777" y="1110"/>
                  </a:lnTo>
                  <a:lnTo>
                    <a:pt x="1780" y="1087"/>
                  </a:lnTo>
                  <a:lnTo>
                    <a:pt x="1780" y="692"/>
                  </a:lnTo>
                  <a:lnTo>
                    <a:pt x="1777" y="669"/>
                  </a:lnTo>
                  <a:lnTo>
                    <a:pt x="1769" y="648"/>
                  </a:lnTo>
                  <a:lnTo>
                    <a:pt x="1757" y="629"/>
                  </a:lnTo>
                  <a:lnTo>
                    <a:pt x="1741" y="614"/>
                  </a:lnTo>
                  <a:lnTo>
                    <a:pt x="1722" y="601"/>
                  </a:lnTo>
                  <a:lnTo>
                    <a:pt x="1701" y="594"/>
                  </a:lnTo>
                  <a:lnTo>
                    <a:pt x="1678" y="591"/>
                  </a:lnTo>
                  <a:lnTo>
                    <a:pt x="1284" y="591"/>
                  </a:lnTo>
                  <a:close/>
                  <a:moveTo>
                    <a:pt x="101" y="0"/>
                  </a:moveTo>
                  <a:lnTo>
                    <a:pt x="3254" y="0"/>
                  </a:lnTo>
                  <a:lnTo>
                    <a:pt x="3277" y="2"/>
                  </a:lnTo>
                  <a:lnTo>
                    <a:pt x="3298" y="10"/>
                  </a:lnTo>
                  <a:lnTo>
                    <a:pt x="3317" y="22"/>
                  </a:lnTo>
                  <a:lnTo>
                    <a:pt x="3332" y="38"/>
                  </a:lnTo>
                  <a:lnTo>
                    <a:pt x="3345" y="57"/>
                  </a:lnTo>
                  <a:lnTo>
                    <a:pt x="3352" y="78"/>
                  </a:lnTo>
                  <a:lnTo>
                    <a:pt x="3355" y="101"/>
                  </a:lnTo>
                  <a:lnTo>
                    <a:pt x="3355" y="2268"/>
                  </a:lnTo>
                  <a:lnTo>
                    <a:pt x="3352" y="2292"/>
                  </a:lnTo>
                  <a:lnTo>
                    <a:pt x="3345" y="2313"/>
                  </a:lnTo>
                  <a:lnTo>
                    <a:pt x="3332" y="2332"/>
                  </a:lnTo>
                  <a:lnTo>
                    <a:pt x="3317" y="2348"/>
                  </a:lnTo>
                  <a:lnTo>
                    <a:pt x="3298" y="2360"/>
                  </a:lnTo>
                  <a:lnTo>
                    <a:pt x="3277" y="2368"/>
                  </a:lnTo>
                  <a:lnTo>
                    <a:pt x="3254" y="2370"/>
                  </a:lnTo>
                  <a:lnTo>
                    <a:pt x="3091" y="2370"/>
                  </a:lnTo>
                  <a:lnTo>
                    <a:pt x="3126" y="2317"/>
                  </a:lnTo>
                  <a:lnTo>
                    <a:pt x="3137" y="2296"/>
                  </a:lnTo>
                  <a:lnTo>
                    <a:pt x="3144" y="2274"/>
                  </a:lnTo>
                  <a:lnTo>
                    <a:pt x="3146" y="2251"/>
                  </a:lnTo>
                  <a:lnTo>
                    <a:pt x="3146" y="1646"/>
                  </a:lnTo>
                  <a:lnTo>
                    <a:pt x="3143" y="1600"/>
                  </a:lnTo>
                  <a:lnTo>
                    <a:pt x="3136" y="1555"/>
                  </a:lnTo>
                  <a:lnTo>
                    <a:pt x="3123" y="1512"/>
                  </a:lnTo>
                  <a:lnTo>
                    <a:pt x="3105" y="1471"/>
                  </a:lnTo>
                  <a:lnTo>
                    <a:pt x="3084" y="1433"/>
                  </a:lnTo>
                  <a:lnTo>
                    <a:pt x="3058" y="1396"/>
                  </a:lnTo>
                  <a:lnTo>
                    <a:pt x="3028" y="1364"/>
                  </a:lnTo>
                  <a:lnTo>
                    <a:pt x="2995" y="1335"/>
                  </a:lnTo>
                  <a:lnTo>
                    <a:pt x="2958" y="1310"/>
                  </a:lnTo>
                  <a:lnTo>
                    <a:pt x="2918" y="1288"/>
                  </a:lnTo>
                  <a:lnTo>
                    <a:pt x="2875" y="1271"/>
                  </a:lnTo>
                  <a:lnTo>
                    <a:pt x="2774" y="1239"/>
                  </a:lnTo>
                  <a:lnTo>
                    <a:pt x="2749" y="1235"/>
                  </a:lnTo>
                  <a:lnTo>
                    <a:pt x="2724" y="1235"/>
                  </a:lnTo>
                  <a:lnTo>
                    <a:pt x="2699" y="1241"/>
                  </a:lnTo>
                  <a:lnTo>
                    <a:pt x="2677" y="1251"/>
                  </a:lnTo>
                  <a:lnTo>
                    <a:pt x="2658" y="1266"/>
                  </a:lnTo>
                  <a:lnTo>
                    <a:pt x="2647" y="1254"/>
                  </a:lnTo>
                  <a:lnTo>
                    <a:pt x="2637" y="1243"/>
                  </a:lnTo>
                  <a:lnTo>
                    <a:pt x="2682" y="1221"/>
                  </a:lnTo>
                  <a:lnTo>
                    <a:pt x="2725" y="1193"/>
                  </a:lnTo>
                  <a:lnTo>
                    <a:pt x="2762" y="1161"/>
                  </a:lnTo>
                  <a:lnTo>
                    <a:pt x="2798" y="1125"/>
                  </a:lnTo>
                  <a:lnTo>
                    <a:pt x="2828" y="1085"/>
                  </a:lnTo>
                  <a:lnTo>
                    <a:pt x="2853" y="1042"/>
                  </a:lnTo>
                  <a:lnTo>
                    <a:pt x="2874" y="996"/>
                  </a:lnTo>
                  <a:lnTo>
                    <a:pt x="2890" y="946"/>
                  </a:lnTo>
                  <a:lnTo>
                    <a:pt x="2899" y="895"/>
                  </a:lnTo>
                  <a:lnTo>
                    <a:pt x="2902" y="842"/>
                  </a:lnTo>
                  <a:lnTo>
                    <a:pt x="2899" y="790"/>
                  </a:lnTo>
                  <a:lnTo>
                    <a:pt x="2891" y="742"/>
                  </a:lnTo>
                  <a:lnTo>
                    <a:pt x="2877" y="695"/>
                  </a:lnTo>
                  <a:lnTo>
                    <a:pt x="2857" y="650"/>
                  </a:lnTo>
                  <a:lnTo>
                    <a:pt x="2834" y="608"/>
                  </a:lnTo>
                  <a:lnTo>
                    <a:pt x="2806" y="570"/>
                  </a:lnTo>
                  <a:lnTo>
                    <a:pt x="2775" y="534"/>
                  </a:lnTo>
                  <a:lnTo>
                    <a:pt x="2739" y="502"/>
                  </a:lnTo>
                  <a:lnTo>
                    <a:pt x="2699" y="473"/>
                  </a:lnTo>
                  <a:lnTo>
                    <a:pt x="2658" y="450"/>
                  </a:lnTo>
                  <a:lnTo>
                    <a:pt x="2614" y="431"/>
                  </a:lnTo>
                  <a:lnTo>
                    <a:pt x="2567" y="417"/>
                  </a:lnTo>
                  <a:lnTo>
                    <a:pt x="2517" y="408"/>
                  </a:lnTo>
                  <a:lnTo>
                    <a:pt x="2466" y="405"/>
                  </a:lnTo>
                  <a:lnTo>
                    <a:pt x="2416" y="408"/>
                  </a:lnTo>
                  <a:lnTo>
                    <a:pt x="2367" y="417"/>
                  </a:lnTo>
                  <a:lnTo>
                    <a:pt x="2320" y="431"/>
                  </a:lnTo>
                  <a:lnTo>
                    <a:pt x="2275" y="450"/>
                  </a:lnTo>
                  <a:lnTo>
                    <a:pt x="2233" y="473"/>
                  </a:lnTo>
                  <a:lnTo>
                    <a:pt x="2194" y="502"/>
                  </a:lnTo>
                  <a:lnTo>
                    <a:pt x="2159" y="534"/>
                  </a:lnTo>
                  <a:lnTo>
                    <a:pt x="2126" y="570"/>
                  </a:lnTo>
                  <a:lnTo>
                    <a:pt x="2099" y="608"/>
                  </a:lnTo>
                  <a:lnTo>
                    <a:pt x="2075" y="650"/>
                  </a:lnTo>
                  <a:lnTo>
                    <a:pt x="2056" y="695"/>
                  </a:lnTo>
                  <a:lnTo>
                    <a:pt x="2042" y="742"/>
                  </a:lnTo>
                  <a:lnTo>
                    <a:pt x="2034" y="790"/>
                  </a:lnTo>
                  <a:lnTo>
                    <a:pt x="2031" y="842"/>
                  </a:lnTo>
                  <a:lnTo>
                    <a:pt x="2034" y="895"/>
                  </a:lnTo>
                  <a:lnTo>
                    <a:pt x="2043" y="946"/>
                  </a:lnTo>
                  <a:lnTo>
                    <a:pt x="2058" y="996"/>
                  </a:lnTo>
                  <a:lnTo>
                    <a:pt x="2079" y="1042"/>
                  </a:lnTo>
                  <a:lnTo>
                    <a:pt x="2105" y="1085"/>
                  </a:lnTo>
                  <a:lnTo>
                    <a:pt x="2135" y="1125"/>
                  </a:lnTo>
                  <a:lnTo>
                    <a:pt x="2170" y="1161"/>
                  </a:lnTo>
                  <a:lnTo>
                    <a:pt x="2209" y="1193"/>
                  </a:lnTo>
                  <a:lnTo>
                    <a:pt x="2252" y="1221"/>
                  </a:lnTo>
                  <a:lnTo>
                    <a:pt x="2297" y="1243"/>
                  </a:lnTo>
                  <a:lnTo>
                    <a:pt x="2276" y="1267"/>
                  </a:lnTo>
                  <a:lnTo>
                    <a:pt x="2258" y="1253"/>
                  </a:lnTo>
                  <a:lnTo>
                    <a:pt x="2239" y="1243"/>
                  </a:lnTo>
                  <a:lnTo>
                    <a:pt x="2217" y="1236"/>
                  </a:lnTo>
                  <a:lnTo>
                    <a:pt x="2194" y="1234"/>
                  </a:lnTo>
                  <a:lnTo>
                    <a:pt x="2176" y="1235"/>
                  </a:lnTo>
                  <a:lnTo>
                    <a:pt x="2160" y="1239"/>
                  </a:lnTo>
                  <a:lnTo>
                    <a:pt x="2060" y="1270"/>
                  </a:lnTo>
                  <a:lnTo>
                    <a:pt x="2059" y="1271"/>
                  </a:lnTo>
                  <a:lnTo>
                    <a:pt x="2015" y="1288"/>
                  </a:lnTo>
                  <a:lnTo>
                    <a:pt x="1975" y="1310"/>
                  </a:lnTo>
                  <a:lnTo>
                    <a:pt x="1939" y="1335"/>
                  </a:lnTo>
                  <a:lnTo>
                    <a:pt x="1905" y="1365"/>
                  </a:lnTo>
                  <a:lnTo>
                    <a:pt x="1875" y="1398"/>
                  </a:lnTo>
                  <a:lnTo>
                    <a:pt x="1849" y="1433"/>
                  </a:lnTo>
                  <a:lnTo>
                    <a:pt x="1828" y="1472"/>
                  </a:lnTo>
                  <a:lnTo>
                    <a:pt x="1810" y="1514"/>
                  </a:lnTo>
                  <a:lnTo>
                    <a:pt x="1798" y="1557"/>
                  </a:lnTo>
                  <a:lnTo>
                    <a:pt x="1789" y="1601"/>
                  </a:lnTo>
                  <a:lnTo>
                    <a:pt x="1787" y="1648"/>
                  </a:lnTo>
                  <a:lnTo>
                    <a:pt x="1787" y="2251"/>
                  </a:lnTo>
                  <a:lnTo>
                    <a:pt x="1789" y="2274"/>
                  </a:lnTo>
                  <a:lnTo>
                    <a:pt x="1795" y="2296"/>
                  </a:lnTo>
                  <a:lnTo>
                    <a:pt x="1807" y="2317"/>
                  </a:lnTo>
                  <a:lnTo>
                    <a:pt x="1841" y="2370"/>
                  </a:lnTo>
                  <a:lnTo>
                    <a:pt x="101" y="2370"/>
                  </a:lnTo>
                  <a:lnTo>
                    <a:pt x="78" y="2368"/>
                  </a:lnTo>
                  <a:lnTo>
                    <a:pt x="58" y="2360"/>
                  </a:lnTo>
                  <a:lnTo>
                    <a:pt x="39" y="2348"/>
                  </a:lnTo>
                  <a:lnTo>
                    <a:pt x="23" y="2332"/>
                  </a:lnTo>
                  <a:lnTo>
                    <a:pt x="10" y="2313"/>
                  </a:lnTo>
                  <a:lnTo>
                    <a:pt x="3" y="2292"/>
                  </a:lnTo>
                  <a:lnTo>
                    <a:pt x="0" y="2268"/>
                  </a:lnTo>
                  <a:lnTo>
                    <a:pt x="0" y="101"/>
                  </a:lnTo>
                  <a:lnTo>
                    <a:pt x="3" y="78"/>
                  </a:lnTo>
                  <a:lnTo>
                    <a:pt x="10" y="57"/>
                  </a:lnTo>
                  <a:lnTo>
                    <a:pt x="23" y="38"/>
                  </a:lnTo>
                  <a:lnTo>
                    <a:pt x="39" y="22"/>
                  </a:lnTo>
                  <a:lnTo>
                    <a:pt x="58" y="10"/>
                  </a:lnTo>
                  <a:lnTo>
                    <a:pt x="78" y="2"/>
                  </a:lnTo>
                  <a:lnTo>
                    <a:pt x="1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11" name="Group 610"/>
          <p:cNvGrpSpPr/>
          <p:nvPr/>
        </p:nvGrpSpPr>
        <p:grpSpPr>
          <a:xfrm>
            <a:off x="5666777" y="4836059"/>
            <a:ext cx="285854" cy="286900"/>
            <a:chOff x="3944938" y="2151063"/>
            <a:chExt cx="433388" cy="4349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17" name="Freeform 162"/>
            <p:cNvSpPr>
              <a:spLocks/>
            </p:cNvSpPr>
            <p:nvPr/>
          </p:nvSpPr>
          <p:spPr bwMode="auto">
            <a:xfrm>
              <a:off x="4137026" y="2239963"/>
              <a:ext cx="49213" cy="47625"/>
            </a:xfrm>
            <a:custGeom>
              <a:avLst/>
              <a:gdLst>
                <a:gd name="T0" fmla="*/ 167 w 334"/>
                <a:gd name="T1" fmla="*/ 0 h 334"/>
                <a:gd name="T2" fmla="*/ 197 w 334"/>
                <a:gd name="T3" fmla="*/ 2 h 334"/>
                <a:gd name="T4" fmla="*/ 225 w 334"/>
                <a:gd name="T5" fmla="*/ 10 h 334"/>
                <a:gd name="T6" fmla="*/ 251 w 334"/>
                <a:gd name="T7" fmla="*/ 22 h 334"/>
                <a:gd name="T8" fmla="*/ 275 w 334"/>
                <a:gd name="T9" fmla="*/ 38 h 334"/>
                <a:gd name="T10" fmla="*/ 294 w 334"/>
                <a:gd name="T11" fmla="*/ 59 h 334"/>
                <a:gd name="T12" fmla="*/ 311 w 334"/>
                <a:gd name="T13" fmla="*/ 82 h 334"/>
                <a:gd name="T14" fmla="*/ 324 w 334"/>
                <a:gd name="T15" fmla="*/ 108 h 334"/>
                <a:gd name="T16" fmla="*/ 331 w 334"/>
                <a:gd name="T17" fmla="*/ 137 h 334"/>
                <a:gd name="T18" fmla="*/ 334 w 334"/>
                <a:gd name="T19" fmla="*/ 166 h 334"/>
                <a:gd name="T20" fmla="*/ 331 w 334"/>
                <a:gd name="T21" fmla="*/ 196 h 334"/>
                <a:gd name="T22" fmla="*/ 324 w 334"/>
                <a:gd name="T23" fmla="*/ 225 h 334"/>
                <a:gd name="T24" fmla="*/ 311 w 334"/>
                <a:gd name="T25" fmla="*/ 251 h 334"/>
                <a:gd name="T26" fmla="*/ 294 w 334"/>
                <a:gd name="T27" fmla="*/ 274 h 334"/>
                <a:gd name="T28" fmla="*/ 275 w 334"/>
                <a:gd name="T29" fmla="*/ 295 h 334"/>
                <a:gd name="T30" fmla="*/ 251 w 334"/>
                <a:gd name="T31" fmla="*/ 310 h 334"/>
                <a:gd name="T32" fmla="*/ 225 w 334"/>
                <a:gd name="T33" fmla="*/ 323 h 334"/>
                <a:gd name="T34" fmla="*/ 197 w 334"/>
                <a:gd name="T35" fmla="*/ 331 h 334"/>
                <a:gd name="T36" fmla="*/ 167 w 334"/>
                <a:gd name="T37" fmla="*/ 334 h 334"/>
                <a:gd name="T38" fmla="*/ 137 w 334"/>
                <a:gd name="T39" fmla="*/ 331 h 334"/>
                <a:gd name="T40" fmla="*/ 109 w 334"/>
                <a:gd name="T41" fmla="*/ 323 h 334"/>
                <a:gd name="T42" fmla="*/ 83 w 334"/>
                <a:gd name="T43" fmla="*/ 310 h 334"/>
                <a:gd name="T44" fmla="*/ 59 w 334"/>
                <a:gd name="T45" fmla="*/ 295 h 334"/>
                <a:gd name="T46" fmla="*/ 39 w 334"/>
                <a:gd name="T47" fmla="*/ 274 h 334"/>
                <a:gd name="T48" fmla="*/ 22 w 334"/>
                <a:gd name="T49" fmla="*/ 251 h 334"/>
                <a:gd name="T50" fmla="*/ 11 w 334"/>
                <a:gd name="T51" fmla="*/ 225 h 334"/>
                <a:gd name="T52" fmla="*/ 3 w 334"/>
                <a:gd name="T53" fmla="*/ 196 h 334"/>
                <a:gd name="T54" fmla="*/ 0 w 334"/>
                <a:gd name="T55" fmla="*/ 166 h 334"/>
                <a:gd name="T56" fmla="*/ 3 w 334"/>
                <a:gd name="T57" fmla="*/ 137 h 334"/>
                <a:gd name="T58" fmla="*/ 11 w 334"/>
                <a:gd name="T59" fmla="*/ 108 h 334"/>
                <a:gd name="T60" fmla="*/ 22 w 334"/>
                <a:gd name="T61" fmla="*/ 82 h 334"/>
                <a:gd name="T62" fmla="*/ 39 w 334"/>
                <a:gd name="T63" fmla="*/ 59 h 334"/>
                <a:gd name="T64" fmla="*/ 59 w 334"/>
                <a:gd name="T65" fmla="*/ 38 h 334"/>
                <a:gd name="T66" fmla="*/ 83 w 334"/>
                <a:gd name="T67" fmla="*/ 22 h 334"/>
                <a:gd name="T68" fmla="*/ 109 w 334"/>
                <a:gd name="T69" fmla="*/ 10 h 334"/>
                <a:gd name="T70" fmla="*/ 137 w 334"/>
                <a:gd name="T71" fmla="*/ 2 h 334"/>
                <a:gd name="T72" fmla="*/ 167 w 334"/>
                <a:gd name="T73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4" h="334">
                  <a:moveTo>
                    <a:pt x="167" y="0"/>
                  </a:moveTo>
                  <a:lnTo>
                    <a:pt x="197" y="2"/>
                  </a:lnTo>
                  <a:lnTo>
                    <a:pt x="225" y="10"/>
                  </a:lnTo>
                  <a:lnTo>
                    <a:pt x="251" y="22"/>
                  </a:lnTo>
                  <a:lnTo>
                    <a:pt x="275" y="38"/>
                  </a:lnTo>
                  <a:lnTo>
                    <a:pt x="294" y="59"/>
                  </a:lnTo>
                  <a:lnTo>
                    <a:pt x="311" y="82"/>
                  </a:lnTo>
                  <a:lnTo>
                    <a:pt x="324" y="108"/>
                  </a:lnTo>
                  <a:lnTo>
                    <a:pt x="331" y="137"/>
                  </a:lnTo>
                  <a:lnTo>
                    <a:pt x="334" y="166"/>
                  </a:lnTo>
                  <a:lnTo>
                    <a:pt x="331" y="196"/>
                  </a:lnTo>
                  <a:lnTo>
                    <a:pt x="324" y="225"/>
                  </a:lnTo>
                  <a:lnTo>
                    <a:pt x="311" y="251"/>
                  </a:lnTo>
                  <a:lnTo>
                    <a:pt x="294" y="274"/>
                  </a:lnTo>
                  <a:lnTo>
                    <a:pt x="275" y="295"/>
                  </a:lnTo>
                  <a:lnTo>
                    <a:pt x="251" y="310"/>
                  </a:lnTo>
                  <a:lnTo>
                    <a:pt x="225" y="323"/>
                  </a:lnTo>
                  <a:lnTo>
                    <a:pt x="197" y="331"/>
                  </a:lnTo>
                  <a:lnTo>
                    <a:pt x="167" y="334"/>
                  </a:lnTo>
                  <a:lnTo>
                    <a:pt x="137" y="331"/>
                  </a:lnTo>
                  <a:lnTo>
                    <a:pt x="109" y="323"/>
                  </a:lnTo>
                  <a:lnTo>
                    <a:pt x="83" y="310"/>
                  </a:lnTo>
                  <a:lnTo>
                    <a:pt x="59" y="295"/>
                  </a:lnTo>
                  <a:lnTo>
                    <a:pt x="39" y="274"/>
                  </a:lnTo>
                  <a:lnTo>
                    <a:pt x="22" y="251"/>
                  </a:lnTo>
                  <a:lnTo>
                    <a:pt x="11" y="225"/>
                  </a:lnTo>
                  <a:lnTo>
                    <a:pt x="3" y="196"/>
                  </a:lnTo>
                  <a:lnTo>
                    <a:pt x="0" y="166"/>
                  </a:lnTo>
                  <a:lnTo>
                    <a:pt x="3" y="137"/>
                  </a:lnTo>
                  <a:lnTo>
                    <a:pt x="11" y="108"/>
                  </a:lnTo>
                  <a:lnTo>
                    <a:pt x="22" y="82"/>
                  </a:lnTo>
                  <a:lnTo>
                    <a:pt x="39" y="59"/>
                  </a:lnTo>
                  <a:lnTo>
                    <a:pt x="59" y="38"/>
                  </a:lnTo>
                  <a:lnTo>
                    <a:pt x="83" y="22"/>
                  </a:lnTo>
                  <a:lnTo>
                    <a:pt x="109" y="10"/>
                  </a:lnTo>
                  <a:lnTo>
                    <a:pt x="137" y="2"/>
                  </a:lnTo>
                  <a:lnTo>
                    <a:pt x="1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8" name="Freeform 163"/>
            <p:cNvSpPr>
              <a:spLocks/>
            </p:cNvSpPr>
            <p:nvPr/>
          </p:nvSpPr>
          <p:spPr bwMode="auto">
            <a:xfrm>
              <a:off x="4100513" y="2344738"/>
              <a:ext cx="122238" cy="76200"/>
            </a:xfrm>
            <a:custGeom>
              <a:avLst/>
              <a:gdLst>
                <a:gd name="T0" fmla="*/ 152 w 842"/>
                <a:gd name="T1" fmla="*/ 0 h 519"/>
                <a:gd name="T2" fmla="*/ 361 w 842"/>
                <a:gd name="T3" fmla="*/ 199 h 519"/>
                <a:gd name="T4" fmla="*/ 377 w 842"/>
                <a:gd name="T5" fmla="*/ 211 h 519"/>
                <a:gd name="T6" fmla="*/ 394 w 842"/>
                <a:gd name="T7" fmla="*/ 219 h 519"/>
                <a:gd name="T8" fmla="*/ 412 w 842"/>
                <a:gd name="T9" fmla="*/ 223 h 519"/>
                <a:gd name="T10" fmla="*/ 430 w 842"/>
                <a:gd name="T11" fmla="*/ 223 h 519"/>
                <a:gd name="T12" fmla="*/ 448 w 842"/>
                <a:gd name="T13" fmla="*/ 219 h 519"/>
                <a:gd name="T14" fmla="*/ 466 w 842"/>
                <a:gd name="T15" fmla="*/ 211 h 519"/>
                <a:gd name="T16" fmla="*/ 480 w 842"/>
                <a:gd name="T17" fmla="*/ 199 h 519"/>
                <a:gd name="T18" fmla="*/ 691 w 842"/>
                <a:gd name="T19" fmla="*/ 0 h 519"/>
                <a:gd name="T20" fmla="*/ 730 w 842"/>
                <a:gd name="T21" fmla="*/ 12 h 519"/>
                <a:gd name="T22" fmla="*/ 758 w 842"/>
                <a:gd name="T23" fmla="*/ 24 h 519"/>
                <a:gd name="T24" fmla="*/ 782 w 842"/>
                <a:gd name="T25" fmla="*/ 40 h 519"/>
                <a:gd name="T26" fmla="*/ 803 w 842"/>
                <a:gd name="T27" fmla="*/ 61 h 519"/>
                <a:gd name="T28" fmla="*/ 819 w 842"/>
                <a:gd name="T29" fmla="*/ 84 h 519"/>
                <a:gd name="T30" fmla="*/ 832 w 842"/>
                <a:gd name="T31" fmla="*/ 110 h 519"/>
                <a:gd name="T32" fmla="*/ 839 w 842"/>
                <a:gd name="T33" fmla="*/ 137 h 519"/>
                <a:gd name="T34" fmla="*/ 842 w 842"/>
                <a:gd name="T35" fmla="*/ 168 h 519"/>
                <a:gd name="T36" fmla="*/ 842 w 842"/>
                <a:gd name="T37" fmla="*/ 519 h 519"/>
                <a:gd name="T38" fmla="*/ 0 w 842"/>
                <a:gd name="T39" fmla="*/ 519 h 519"/>
                <a:gd name="T40" fmla="*/ 0 w 842"/>
                <a:gd name="T41" fmla="*/ 168 h 519"/>
                <a:gd name="T42" fmla="*/ 3 w 842"/>
                <a:gd name="T43" fmla="*/ 137 h 519"/>
                <a:gd name="T44" fmla="*/ 11 w 842"/>
                <a:gd name="T45" fmla="*/ 110 h 519"/>
                <a:gd name="T46" fmla="*/ 23 w 842"/>
                <a:gd name="T47" fmla="*/ 84 h 519"/>
                <a:gd name="T48" fmla="*/ 40 w 842"/>
                <a:gd name="T49" fmla="*/ 61 h 519"/>
                <a:gd name="T50" fmla="*/ 60 w 842"/>
                <a:gd name="T51" fmla="*/ 40 h 519"/>
                <a:gd name="T52" fmla="*/ 84 w 842"/>
                <a:gd name="T53" fmla="*/ 24 h 519"/>
                <a:gd name="T54" fmla="*/ 111 w 842"/>
                <a:gd name="T55" fmla="*/ 12 h 519"/>
                <a:gd name="T56" fmla="*/ 152 w 842"/>
                <a:gd name="T57" fmla="*/ 0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42" h="519">
                  <a:moveTo>
                    <a:pt x="152" y="0"/>
                  </a:moveTo>
                  <a:lnTo>
                    <a:pt x="361" y="199"/>
                  </a:lnTo>
                  <a:lnTo>
                    <a:pt x="377" y="211"/>
                  </a:lnTo>
                  <a:lnTo>
                    <a:pt x="394" y="219"/>
                  </a:lnTo>
                  <a:lnTo>
                    <a:pt x="412" y="223"/>
                  </a:lnTo>
                  <a:lnTo>
                    <a:pt x="430" y="223"/>
                  </a:lnTo>
                  <a:lnTo>
                    <a:pt x="448" y="219"/>
                  </a:lnTo>
                  <a:lnTo>
                    <a:pt x="466" y="211"/>
                  </a:lnTo>
                  <a:lnTo>
                    <a:pt x="480" y="199"/>
                  </a:lnTo>
                  <a:lnTo>
                    <a:pt x="691" y="0"/>
                  </a:lnTo>
                  <a:lnTo>
                    <a:pt x="730" y="12"/>
                  </a:lnTo>
                  <a:lnTo>
                    <a:pt x="758" y="24"/>
                  </a:lnTo>
                  <a:lnTo>
                    <a:pt x="782" y="40"/>
                  </a:lnTo>
                  <a:lnTo>
                    <a:pt x="803" y="61"/>
                  </a:lnTo>
                  <a:lnTo>
                    <a:pt x="819" y="84"/>
                  </a:lnTo>
                  <a:lnTo>
                    <a:pt x="832" y="110"/>
                  </a:lnTo>
                  <a:lnTo>
                    <a:pt x="839" y="137"/>
                  </a:lnTo>
                  <a:lnTo>
                    <a:pt x="842" y="168"/>
                  </a:lnTo>
                  <a:lnTo>
                    <a:pt x="842" y="519"/>
                  </a:lnTo>
                  <a:lnTo>
                    <a:pt x="0" y="519"/>
                  </a:lnTo>
                  <a:lnTo>
                    <a:pt x="0" y="168"/>
                  </a:lnTo>
                  <a:lnTo>
                    <a:pt x="3" y="137"/>
                  </a:lnTo>
                  <a:lnTo>
                    <a:pt x="11" y="110"/>
                  </a:lnTo>
                  <a:lnTo>
                    <a:pt x="23" y="84"/>
                  </a:lnTo>
                  <a:lnTo>
                    <a:pt x="40" y="61"/>
                  </a:lnTo>
                  <a:lnTo>
                    <a:pt x="60" y="40"/>
                  </a:lnTo>
                  <a:lnTo>
                    <a:pt x="84" y="24"/>
                  </a:lnTo>
                  <a:lnTo>
                    <a:pt x="111" y="12"/>
                  </a:lnTo>
                  <a:lnTo>
                    <a:pt x="1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9" name="Freeform 161"/>
            <p:cNvSpPr>
              <a:spLocks noEditPoints="1"/>
            </p:cNvSpPr>
            <p:nvPr/>
          </p:nvSpPr>
          <p:spPr bwMode="auto">
            <a:xfrm>
              <a:off x="3944938" y="2151063"/>
              <a:ext cx="433388" cy="434975"/>
            </a:xfrm>
            <a:custGeom>
              <a:avLst/>
              <a:gdLst>
                <a:gd name="T0" fmla="*/ 1442 w 3007"/>
                <a:gd name="T1" fmla="*/ 2630 h 3009"/>
                <a:gd name="T2" fmla="*/ 1407 w 3007"/>
                <a:gd name="T3" fmla="*/ 2706 h 3009"/>
                <a:gd name="T4" fmla="*/ 1442 w 3007"/>
                <a:gd name="T5" fmla="*/ 2782 h 3009"/>
                <a:gd name="T6" fmla="*/ 1526 w 3007"/>
                <a:gd name="T7" fmla="*/ 2801 h 3009"/>
                <a:gd name="T8" fmla="*/ 1591 w 3007"/>
                <a:gd name="T9" fmla="*/ 2749 h 3009"/>
                <a:gd name="T10" fmla="*/ 1591 w 3007"/>
                <a:gd name="T11" fmla="*/ 2664 h 3009"/>
                <a:gd name="T12" fmla="*/ 1526 w 3007"/>
                <a:gd name="T13" fmla="*/ 2612 h 3009"/>
                <a:gd name="T14" fmla="*/ 1721 w 3007"/>
                <a:gd name="T15" fmla="*/ 1167 h 3009"/>
                <a:gd name="T16" fmla="*/ 1317 w 3007"/>
                <a:gd name="T17" fmla="*/ 1186 h 3009"/>
                <a:gd name="T18" fmla="*/ 1250 w 3007"/>
                <a:gd name="T19" fmla="*/ 1163 h 3009"/>
                <a:gd name="T20" fmla="*/ 1100 w 3007"/>
                <a:gd name="T21" fmla="*/ 1210 h 3009"/>
                <a:gd name="T22" fmla="*/ 972 w 3007"/>
                <a:gd name="T23" fmla="*/ 1317 h 3009"/>
                <a:gd name="T24" fmla="*/ 912 w 3007"/>
                <a:gd name="T25" fmla="*/ 1471 h 3009"/>
                <a:gd name="T26" fmla="*/ 921 w 3007"/>
                <a:gd name="T27" fmla="*/ 1997 h 3009"/>
                <a:gd name="T28" fmla="*/ 995 w 3007"/>
                <a:gd name="T29" fmla="*/ 2040 h 3009"/>
                <a:gd name="T30" fmla="*/ 2072 w 3007"/>
                <a:gd name="T31" fmla="*/ 2015 h 3009"/>
                <a:gd name="T32" fmla="*/ 2097 w 3007"/>
                <a:gd name="T33" fmla="*/ 1515 h 3009"/>
                <a:gd name="T34" fmla="*/ 2056 w 3007"/>
                <a:gd name="T35" fmla="*/ 1352 h 3009"/>
                <a:gd name="T36" fmla="*/ 1943 w 3007"/>
                <a:gd name="T37" fmla="*/ 1231 h 3009"/>
                <a:gd name="T38" fmla="*/ 1775 w 3007"/>
                <a:gd name="T39" fmla="*/ 1166 h 3009"/>
                <a:gd name="T40" fmla="*/ 1413 w 3007"/>
                <a:gd name="T41" fmla="*/ 455 h 3009"/>
                <a:gd name="T42" fmla="*/ 1262 w 3007"/>
                <a:gd name="T43" fmla="*/ 542 h 3009"/>
                <a:gd name="T44" fmla="*/ 1175 w 3007"/>
                <a:gd name="T45" fmla="*/ 693 h 3009"/>
                <a:gd name="T46" fmla="*/ 1175 w 3007"/>
                <a:gd name="T47" fmla="*/ 874 h 3009"/>
                <a:gd name="T48" fmla="*/ 1262 w 3007"/>
                <a:gd name="T49" fmla="*/ 1024 h 3009"/>
                <a:gd name="T50" fmla="*/ 1413 w 3007"/>
                <a:gd name="T51" fmla="*/ 1112 h 3009"/>
                <a:gd name="T52" fmla="*/ 1594 w 3007"/>
                <a:gd name="T53" fmla="*/ 1112 h 3009"/>
                <a:gd name="T54" fmla="*/ 1743 w 3007"/>
                <a:gd name="T55" fmla="*/ 1024 h 3009"/>
                <a:gd name="T56" fmla="*/ 1831 w 3007"/>
                <a:gd name="T57" fmla="*/ 874 h 3009"/>
                <a:gd name="T58" fmla="*/ 1831 w 3007"/>
                <a:gd name="T59" fmla="*/ 693 h 3009"/>
                <a:gd name="T60" fmla="*/ 1743 w 3007"/>
                <a:gd name="T61" fmla="*/ 542 h 3009"/>
                <a:gd name="T62" fmla="*/ 1594 w 3007"/>
                <a:gd name="T63" fmla="*/ 455 h 3009"/>
                <a:gd name="T64" fmla="*/ 3007 w 3007"/>
                <a:gd name="T65" fmla="*/ 0 h 3009"/>
                <a:gd name="T66" fmla="*/ 2984 w 3007"/>
                <a:gd name="T67" fmla="*/ 2370 h 3009"/>
                <a:gd name="T68" fmla="*/ 2903 w 3007"/>
                <a:gd name="T69" fmla="*/ 2409 h 3009"/>
                <a:gd name="T70" fmla="*/ 1677 w 3007"/>
                <a:gd name="T71" fmla="*/ 2458 h 3009"/>
                <a:gd name="T72" fmla="*/ 1780 w 3007"/>
                <a:gd name="T73" fmla="*/ 2582 h 3009"/>
                <a:gd name="T74" fmla="*/ 1803 w 3007"/>
                <a:gd name="T75" fmla="*/ 2751 h 3009"/>
                <a:gd name="T76" fmla="*/ 1732 w 3007"/>
                <a:gd name="T77" fmla="*/ 2905 h 3009"/>
                <a:gd name="T78" fmla="*/ 1591 w 3007"/>
                <a:gd name="T79" fmla="*/ 2997 h 3009"/>
                <a:gd name="T80" fmla="*/ 1416 w 3007"/>
                <a:gd name="T81" fmla="*/ 2997 h 3009"/>
                <a:gd name="T82" fmla="*/ 1275 w 3007"/>
                <a:gd name="T83" fmla="*/ 2905 h 3009"/>
                <a:gd name="T84" fmla="*/ 1204 w 3007"/>
                <a:gd name="T85" fmla="*/ 2751 h 3009"/>
                <a:gd name="T86" fmla="*/ 1227 w 3007"/>
                <a:gd name="T87" fmla="*/ 2582 h 3009"/>
                <a:gd name="T88" fmla="*/ 1329 w 3007"/>
                <a:gd name="T89" fmla="*/ 2458 h 3009"/>
                <a:gd name="T90" fmla="*/ 102 w 3007"/>
                <a:gd name="T91" fmla="*/ 2409 h 3009"/>
                <a:gd name="T92" fmla="*/ 23 w 3007"/>
                <a:gd name="T93" fmla="*/ 2370 h 3009"/>
                <a:gd name="T94" fmla="*/ 0 w 3007"/>
                <a:gd name="T95" fmla="*/ 0 h 30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07" h="3009">
                  <a:moveTo>
                    <a:pt x="1503" y="2609"/>
                  </a:moveTo>
                  <a:lnTo>
                    <a:pt x="1481" y="2612"/>
                  </a:lnTo>
                  <a:lnTo>
                    <a:pt x="1461" y="2619"/>
                  </a:lnTo>
                  <a:lnTo>
                    <a:pt x="1442" y="2630"/>
                  </a:lnTo>
                  <a:lnTo>
                    <a:pt x="1427" y="2645"/>
                  </a:lnTo>
                  <a:lnTo>
                    <a:pt x="1416" y="2664"/>
                  </a:lnTo>
                  <a:lnTo>
                    <a:pt x="1409" y="2684"/>
                  </a:lnTo>
                  <a:lnTo>
                    <a:pt x="1407" y="2706"/>
                  </a:lnTo>
                  <a:lnTo>
                    <a:pt x="1409" y="2729"/>
                  </a:lnTo>
                  <a:lnTo>
                    <a:pt x="1416" y="2749"/>
                  </a:lnTo>
                  <a:lnTo>
                    <a:pt x="1427" y="2766"/>
                  </a:lnTo>
                  <a:lnTo>
                    <a:pt x="1442" y="2782"/>
                  </a:lnTo>
                  <a:lnTo>
                    <a:pt x="1461" y="2794"/>
                  </a:lnTo>
                  <a:lnTo>
                    <a:pt x="1481" y="2801"/>
                  </a:lnTo>
                  <a:lnTo>
                    <a:pt x="1503" y="2803"/>
                  </a:lnTo>
                  <a:lnTo>
                    <a:pt x="1526" y="2801"/>
                  </a:lnTo>
                  <a:lnTo>
                    <a:pt x="1546" y="2794"/>
                  </a:lnTo>
                  <a:lnTo>
                    <a:pt x="1563" y="2782"/>
                  </a:lnTo>
                  <a:lnTo>
                    <a:pt x="1579" y="2766"/>
                  </a:lnTo>
                  <a:lnTo>
                    <a:pt x="1591" y="2749"/>
                  </a:lnTo>
                  <a:lnTo>
                    <a:pt x="1598" y="2729"/>
                  </a:lnTo>
                  <a:lnTo>
                    <a:pt x="1600" y="2706"/>
                  </a:lnTo>
                  <a:lnTo>
                    <a:pt x="1598" y="2684"/>
                  </a:lnTo>
                  <a:lnTo>
                    <a:pt x="1591" y="2664"/>
                  </a:lnTo>
                  <a:lnTo>
                    <a:pt x="1579" y="2645"/>
                  </a:lnTo>
                  <a:lnTo>
                    <a:pt x="1563" y="2630"/>
                  </a:lnTo>
                  <a:lnTo>
                    <a:pt x="1546" y="2619"/>
                  </a:lnTo>
                  <a:lnTo>
                    <a:pt x="1526" y="2612"/>
                  </a:lnTo>
                  <a:lnTo>
                    <a:pt x="1503" y="2609"/>
                  </a:lnTo>
                  <a:close/>
                  <a:moveTo>
                    <a:pt x="1757" y="1163"/>
                  </a:moveTo>
                  <a:lnTo>
                    <a:pt x="1739" y="1163"/>
                  </a:lnTo>
                  <a:lnTo>
                    <a:pt x="1721" y="1167"/>
                  </a:lnTo>
                  <a:lnTo>
                    <a:pt x="1705" y="1174"/>
                  </a:lnTo>
                  <a:lnTo>
                    <a:pt x="1690" y="1186"/>
                  </a:lnTo>
                  <a:lnTo>
                    <a:pt x="1503" y="1364"/>
                  </a:lnTo>
                  <a:lnTo>
                    <a:pt x="1317" y="1186"/>
                  </a:lnTo>
                  <a:lnTo>
                    <a:pt x="1302" y="1174"/>
                  </a:lnTo>
                  <a:lnTo>
                    <a:pt x="1285" y="1167"/>
                  </a:lnTo>
                  <a:lnTo>
                    <a:pt x="1267" y="1163"/>
                  </a:lnTo>
                  <a:lnTo>
                    <a:pt x="1250" y="1163"/>
                  </a:lnTo>
                  <a:lnTo>
                    <a:pt x="1231" y="1166"/>
                  </a:lnTo>
                  <a:lnTo>
                    <a:pt x="1142" y="1193"/>
                  </a:lnTo>
                  <a:lnTo>
                    <a:pt x="1140" y="1194"/>
                  </a:lnTo>
                  <a:lnTo>
                    <a:pt x="1100" y="1210"/>
                  </a:lnTo>
                  <a:lnTo>
                    <a:pt x="1062" y="1231"/>
                  </a:lnTo>
                  <a:lnTo>
                    <a:pt x="1029" y="1256"/>
                  </a:lnTo>
                  <a:lnTo>
                    <a:pt x="999" y="1284"/>
                  </a:lnTo>
                  <a:lnTo>
                    <a:pt x="972" y="1317"/>
                  </a:lnTo>
                  <a:lnTo>
                    <a:pt x="951" y="1352"/>
                  </a:lnTo>
                  <a:lnTo>
                    <a:pt x="933" y="1390"/>
                  </a:lnTo>
                  <a:lnTo>
                    <a:pt x="920" y="1430"/>
                  </a:lnTo>
                  <a:lnTo>
                    <a:pt x="912" y="1471"/>
                  </a:lnTo>
                  <a:lnTo>
                    <a:pt x="909" y="1515"/>
                  </a:lnTo>
                  <a:lnTo>
                    <a:pt x="909" y="1953"/>
                  </a:lnTo>
                  <a:lnTo>
                    <a:pt x="912" y="1976"/>
                  </a:lnTo>
                  <a:lnTo>
                    <a:pt x="921" y="1997"/>
                  </a:lnTo>
                  <a:lnTo>
                    <a:pt x="935" y="2015"/>
                  </a:lnTo>
                  <a:lnTo>
                    <a:pt x="952" y="2029"/>
                  </a:lnTo>
                  <a:lnTo>
                    <a:pt x="972" y="2037"/>
                  </a:lnTo>
                  <a:lnTo>
                    <a:pt x="995" y="2040"/>
                  </a:lnTo>
                  <a:lnTo>
                    <a:pt x="2011" y="2040"/>
                  </a:lnTo>
                  <a:lnTo>
                    <a:pt x="2034" y="2037"/>
                  </a:lnTo>
                  <a:lnTo>
                    <a:pt x="2054" y="2029"/>
                  </a:lnTo>
                  <a:lnTo>
                    <a:pt x="2072" y="2015"/>
                  </a:lnTo>
                  <a:lnTo>
                    <a:pt x="2085" y="1997"/>
                  </a:lnTo>
                  <a:lnTo>
                    <a:pt x="2094" y="1976"/>
                  </a:lnTo>
                  <a:lnTo>
                    <a:pt x="2097" y="1953"/>
                  </a:lnTo>
                  <a:lnTo>
                    <a:pt x="2097" y="1515"/>
                  </a:lnTo>
                  <a:lnTo>
                    <a:pt x="2095" y="1471"/>
                  </a:lnTo>
                  <a:lnTo>
                    <a:pt x="2086" y="1430"/>
                  </a:lnTo>
                  <a:lnTo>
                    <a:pt x="2074" y="1390"/>
                  </a:lnTo>
                  <a:lnTo>
                    <a:pt x="2056" y="1352"/>
                  </a:lnTo>
                  <a:lnTo>
                    <a:pt x="2034" y="1317"/>
                  </a:lnTo>
                  <a:lnTo>
                    <a:pt x="2007" y="1284"/>
                  </a:lnTo>
                  <a:lnTo>
                    <a:pt x="1978" y="1256"/>
                  </a:lnTo>
                  <a:lnTo>
                    <a:pt x="1943" y="1231"/>
                  </a:lnTo>
                  <a:lnTo>
                    <a:pt x="1906" y="1210"/>
                  </a:lnTo>
                  <a:lnTo>
                    <a:pt x="1867" y="1194"/>
                  </a:lnTo>
                  <a:lnTo>
                    <a:pt x="1865" y="1193"/>
                  </a:lnTo>
                  <a:lnTo>
                    <a:pt x="1775" y="1166"/>
                  </a:lnTo>
                  <a:lnTo>
                    <a:pt x="1757" y="1163"/>
                  </a:lnTo>
                  <a:close/>
                  <a:moveTo>
                    <a:pt x="1503" y="443"/>
                  </a:moveTo>
                  <a:lnTo>
                    <a:pt x="1457" y="446"/>
                  </a:lnTo>
                  <a:lnTo>
                    <a:pt x="1413" y="455"/>
                  </a:lnTo>
                  <a:lnTo>
                    <a:pt x="1371" y="470"/>
                  </a:lnTo>
                  <a:lnTo>
                    <a:pt x="1331" y="489"/>
                  </a:lnTo>
                  <a:lnTo>
                    <a:pt x="1296" y="514"/>
                  </a:lnTo>
                  <a:lnTo>
                    <a:pt x="1262" y="542"/>
                  </a:lnTo>
                  <a:lnTo>
                    <a:pt x="1234" y="576"/>
                  </a:lnTo>
                  <a:lnTo>
                    <a:pt x="1209" y="611"/>
                  </a:lnTo>
                  <a:lnTo>
                    <a:pt x="1190" y="651"/>
                  </a:lnTo>
                  <a:lnTo>
                    <a:pt x="1175" y="693"/>
                  </a:lnTo>
                  <a:lnTo>
                    <a:pt x="1166" y="737"/>
                  </a:lnTo>
                  <a:lnTo>
                    <a:pt x="1163" y="783"/>
                  </a:lnTo>
                  <a:lnTo>
                    <a:pt x="1166" y="830"/>
                  </a:lnTo>
                  <a:lnTo>
                    <a:pt x="1175" y="874"/>
                  </a:lnTo>
                  <a:lnTo>
                    <a:pt x="1190" y="916"/>
                  </a:lnTo>
                  <a:lnTo>
                    <a:pt x="1209" y="956"/>
                  </a:lnTo>
                  <a:lnTo>
                    <a:pt x="1234" y="991"/>
                  </a:lnTo>
                  <a:lnTo>
                    <a:pt x="1262" y="1024"/>
                  </a:lnTo>
                  <a:lnTo>
                    <a:pt x="1296" y="1053"/>
                  </a:lnTo>
                  <a:lnTo>
                    <a:pt x="1331" y="1077"/>
                  </a:lnTo>
                  <a:lnTo>
                    <a:pt x="1371" y="1097"/>
                  </a:lnTo>
                  <a:lnTo>
                    <a:pt x="1413" y="1112"/>
                  </a:lnTo>
                  <a:lnTo>
                    <a:pt x="1457" y="1121"/>
                  </a:lnTo>
                  <a:lnTo>
                    <a:pt x="1503" y="1124"/>
                  </a:lnTo>
                  <a:lnTo>
                    <a:pt x="1549" y="1121"/>
                  </a:lnTo>
                  <a:lnTo>
                    <a:pt x="1594" y="1112"/>
                  </a:lnTo>
                  <a:lnTo>
                    <a:pt x="1636" y="1097"/>
                  </a:lnTo>
                  <a:lnTo>
                    <a:pt x="1674" y="1077"/>
                  </a:lnTo>
                  <a:lnTo>
                    <a:pt x="1711" y="1053"/>
                  </a:lnTo>
                  <a:lnTo>
                    <a:pt x="1743" y="1024"/>
                  </a:lnTo>
                  <a:lnTo>
                    <a:pt x="1773" y="991"/>
                  </a:lnTo>
                  <a:lnTo>
                    <a:pt x="1797" y="956"/>
                  </a:lnTo>
                  <a:lnTo>
                    <a:pt x="1817" y="916"/>
                  </a:lnTo>
                  <a:lnTo>
                    <a:pt x="1831" y="874"/>
                  </a:lnTo>
                  <a:lnTo>
                    <a:pt x="1841" y="830"/>
                  </a:lnTo>
                  <a:lnTo>
                    <a:pt x="1844" y="783"/>
                  </a:lnTo>
                  <a:lnTo>
                    <a:pt x="1841" y="737"/>
                  </a:lnTo>
                  <a:lnTo>
                    <a:pt x="1831" y="693"/>
                  </a:lnTo>
                  <a:lnTo>
                    <a:pt x="1817" y="651"/>
                  </a:lnTo>
                  <a:lnTo>
                    <a:pt x="1797" y="611"/>
                  </a:lnTo>
                  <a:lnTo>
                    <a:pt x="1773" y="576"/>
                  </a:lnTo>
                  <a:lnTo>
                    <a:pt x="1743" y="542"/>
                  </a:lnTo>
                  <a:lnTo>
                    <a:pt x="1711" y="514"/>
                  </a:lnTo>
                  <a:lnTo>
                    <a:pt x="1674" y="489"/>
                  </a:lnTo>
                  <a:lnTo>
                    <a:pt x="1636" y="470"/>
                  </a:lnTo>
                  <a:lnTo>
                    <a:pt x="1594" y="455"/>
                  </a:lnTo>
                  <a:lnTo>
                    <a:pt x="1549" y="446"/>
                  </a:lnTo>
                  <a:lnTo>
                    <a:pt x="1503" y="443"/>
                  </a:lnTo>
                  <a:close/>
                  <a:moveTo>
                    <a:pt x="0" y="0"/>
                  </a:moveTo>
                  <a:lnTo>
                    <a:pt x="3007" y="0"/>
                  </a:lnTo>
                  <a:lnTo>
                    <a:pt x="3007" y="2306"/>
                  </a:lnTo>
                  <a:lnTo>
                    <a:pt x="3004" y="2329"/>
                  </a:lnTo>
                  <a:lnTo>
                    <a:pt x="2996" y="2351"/>
                  </a:lnTo>
                  <a:lnTo>
                    <a:pt x="2984" y="2370"/>
                  </a:lnTo>
                  <a:lnTo>
                    <a:pt x="2968" y="2387"/>
                  </a:lnTo>
                  <a:lnTo>
                    <a:pt x="2949" y="2398"/>
                  </a:lnTo>
                  <a:lnTo>
                    <a:pt x="2927" y="2406"/>
                  </a:lnTo>
                  <a:lnTo>
                    <a:pt x="2903" y="2409"/>
                  </a:lnTo>
                  <a:lnTo>
                    <a:pt x="1563" y="2409"/>
                  </a:lnTo>
                  <a:lnTo>
                    <a:pt x="1604" y="2420"/>
                  </a:lnTo>
                  <a:lnTo>
                    <a:pt x="1642" y="2437"/>
                  </a:lnTo>
                  <a:lnTo>
                    <a:pt x="1677" y="2458"/>
                  </a:lnTo>
                  <a:lnTo>
                    <a:pt x="1709" y="2484"/>
                  </a:lnTo>
                  <a:lnTo>
                    <a:pt x="1737" y="2513"/>
                  </a:lnTo>
                  <a:lnTo>
                    <a:pt x="1761" y="2547"/>
                  </a:lnTo>
                  <a:lnTo>
                    <a:pt x="1780" y="2582"/>
                  </a:lnTo>
                  <a:lnTo>
                    <a:pt x="1795" y="2622"/>
                  </a:lnTo>
                  <a:lnTo>
                    <a:pt x="1803" y="2663"/>
                  </a:lnTo>
                  <a:lnTo>
                    <a:pt x="1806" y="2706"/>
                  </a:lnTo>
                  <a:lnTo>
                    <a:pt x="1803" y="2751"/>
                  </a:lnTo>
                  <a:lnTo>
                    <a:pt x="1794" y="2794"/>
                  </a:lnTo>
                  <a:lnTo>
                    <a:pt x="1778" y="2833"/>
                  </a:lnTo>
                  <a:lnTo>
                    <a:pt x="1757" y="2871"/>
                  </a:lnTo>
                  <a:lnTo>
                    <a:pt x="1732" y="2905"/>
                  </a:lnTo>
                  <a:lnTo>
                    <a:pt x="1701" y="2935"/>
                  </a:lnTo>
                  <a:lnTo>
                    <a:pt x="1668" y="2960"/>
                  </a:lnTo>
                  <a:lnTo>
                    <a:pt x="1630" y="2981"/>
                  </a:lnTo>
                  <a:lnTo>
                    <a:pt x="1591" y="2997"/>
                  </a:lnTo>
                  <a:lnTo>
                    <a:pt x="1548" y="3006"/>
                  </a:lnTo>
                  <a:lnTo>
                    <a:pt x="1503" y="3009"/>
                  </a:lnTo>
                  <a:lnTo>
                    <a:pt x="1459" y="3006"/>
                  </a:lnTo>
                  <a:lnTo>
                    <a:pt x="1416" y="2997"/>
                  </a:lnTo>
                  <a:lnTo>
                    <a:pt x="1375" y="2981"/>
                  </a:lnTo>
                  <a:lnTo>
                    <a:pt x="1339" y="2960"/>
                  </a:lnTo>
                  <a:lnTo>
                    <a:pt x="1304" y="2935"/>
                  </a:lnTo>
                  <a:lnTo>
                    <a:pt x="1275" y="2905"/>
                  </a:lnTo>
                  <a:lnTo>
                    <a:pt x="1249" y="2871"/>
                  </a:lnTo>
                  <a:lnTo>
                    <a:pt x="1228" y="2833"/>
                  </a:lnTo>
                  <a:lnTo>
                    <a:pt x="1213" y="2794"/>
                  </a:lnTo>
                  <a:lnTo>
                    <a:pt x="1204" y="2751"/>
                  </a:lnTo>
                  <a:lnTo>
                    <a:pt x="1200" y="2706"/>
                  </a:lnTo>
                  <a:lnTo>
                    <a:pt x="1203" y="2663"/>
                  </a:lnTo>
                  <a:lnTo>
                    <a:pt x="1212" y="2622"/>
                  </a:lnTo>
                  <a:lnTo>
                    <a:pt x="1227" y="2582"/>
                  </a:lnTo>
                  <a:lnTo>
                    <a:pt x="1245" y="2547"/>
                  </a:lnTo>
                  <a:lnTo>
                    <a:pt x="1270" y="2513"/>
                  </a:lnTo>
                  <a:lnTo>
                    <a:pt x="1298" y="2484"/>
                  </a:lnTo>
                  <a:lnTo>
                    <a:pt x="1329" y="2458"/>
                  </a:lnTo>
                  <a:lnTo>
                    <a:pt x="1365" y="2437"/>
                  </a:lnTo>
                  <a:lnTo>
                    <a:pt x="1402" y="2420"/>
                  </a:lnTo>
                  <a:lnTo>
                    <a:pt x="1443" y="2409"/>
                  </a:lnTo>
                  <a:lnTo>
                    <a:pt x="102" y="2409"/>
                  </a:lnTo>
                  <a:lnTo>
                    <a:pt x="79" y="2406"/>
                  </a:lnTo>
                  <a:lnTo>
                    <a:pt x="57" y="2398"/>
                  </a:lnTo>
                  <a:lnTo>
                    <a:pt x="38" y="2387"/>
                  </a:lnTo>
                  <a:lnTo>
                    <a:pt x="23" y="2370"/>
                  </a:lnTo>
                  <a:lnTo>
                    <a:pt x="10" y="2351"/>
                  </a:lnTo>
                  <a:lnTo>
                    <a:pt x="2" y="2329"/>
                  </a:lnTo>
                  <a:lnTo>
                    <a:pt x="0" y="230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12" name="Group 611"/>
          <p:cNvGrpSpPr/>
          <p:nvPr/>
        </p:nvGrpSpPr>
        <p:grpSpPr>
          <a:xfrm>
            <a:off x="4926365" y="4815640"/>
            <a:ext cx="318314" cy="327738"/>
            <a:chOff x="2465388" y="3981450"/>
            <a:chExt cx="482600" cy="4968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13" name="Freeform 432"/>
            <p:cNvSpPr>
              <a:spLocks/>
            </p:cNvSpPr>
            <p:nvPr/>
          </p:nvSpPr>
          <p:spPr bwMode="auto">
            <a:xfrm>
              <a:off x="2465388" y="3981450"/>
              <a:ext cx="482600" cy="273050"/>
            </a:xfrm>
            <a:custGeom>
              <a:avLst/>
              <a:gdLst>
                <a:gd name="T0" fmla="*/ 1744 w 3348"/>
                <a:gd name="T1" fmla="*/ 28 h 1884"/>
                <a:gd name="T2" fmla="*/ 2041 w 3348"/>
                <a:gd name="T3" fmla="*/ 357 h 1884"/>
                <a:gd name="T4" fmla="*/ 2013 w 3348"/>
                <a:gd name="T5" fmla="*/ 439 h 1884"/>
                <a:gd name="T6" fmla="*/ 1942 w 3348"/>
                <a:gd name="T7" fmla="*/ 468 h 1884"/>
                <a:gd name="T8" fmla="*/ 1872 w 3348"/>
                <a:gd name="T9" fmla="*/ 439 h 1884"/>
                <a:gd name="T10" fmla="*/ 1914 w 3348"/>
                <a:gd name="T11" fmla="*/ 661 h 1884"/>
                <a:gd name="T12" fmla="*/ 2167 w 3348"/>
                <a:gd name="T13" fmla="*/ 779 h 1884"/>
                <a:gd name="T14" fmla="*/ 2369 w 3348"/>
                <a:gd name="T15" fmla="*/ 966 h 1884"/>
                <a:gd name="T16" fmla="*/ 2505 w 3348"/>
                <a:gd name="T17" fmla="*/ 1209 h 1884"/>
                <a:gd name="T18" fmla="*/ 3011 w 3348"/>
                <a:gd name="T19" fmla="*/ 1417 h 1884"/>
                <a:gd name="T20" fmla="*/ 2883 w 3348"/>
                <a:gd name="T21" fmla="*/ 1257 h 1884"/>
                <a:gd name="T22" fmla="*/ 2911 w 3348"/>
                <a:gd name="T23" fmla="*/ 1177 h 1884"/>
                <a:gd name="T24" fmla="*/ 2992 w 3348"/>
                <a:gd name="T25" fmla="*/ 1147 h 1884"/>
                <a:gd name="T26" fmla="*/ 3320 w 3348"/>
                <a:gd name="T27" fmla="*/ 1446 h 1884"/>
                <a:gd name="T28" fmla="*/ 3348 w 3348"/>
                <a:gd name="T29" fmla="*/ 1526 h 1884"/>
                <a:gd name="T30" fmla="*/ 3052 w 3348"/>
                <a:gd name="T31" fmla="*/ 1855 h 1884"/>
                <a:gd name="T32" fmla="*/ 2981 w 3348"/>
                <a:gd name="T33" fmla="*/ 1884 h 1884"/>
                <a:gd name="T34" fmla="*/ 2911 w 3348"/>
                <a:gd name="T35" fmla="*/ 1855 h 1884"/>
                <a:gd name="T36" fmla="*/ 2883 w 3348"/>
                <a:gd name="T37" fmla="*/ 1774 h 1884"/>
                <a:gd name="T38" fmla="*/ 3009 w 3348"/>
                <a:gd name="T39" fmla="*/ 1616 h 1884"/>
                <a:gd name="T40" fmla="*/ 2399 w 3348"/>
                <a:gd name="T41" fmla="*/ 1594 h 1884"/>
                <a:gd name="T42" fmla="*/ 2361 w 3348"/>
                <a:gd name="T43" fmla="*/ 1517 h 1884"/>
                <a:gd name="T44" fmla="*/ 2313 w 3348"/>
                <a:gd name="T45" fmla="*/ 1264 h 1884"/>
                <a:gd name="T46" fmla="*/ 2182 w 3348"/>
                <a:gd name="T47" fmla="*/ 1052 h 1884"/>
                <a:gd name="T48" fmla="*/ 1984 w 3348"/>
                <a:gd name="T49" fmla="*/ 901 h 1884"/>
                <a:gd name="T50" fmla="*/ 1740 w 3348"/>
                <a:gd name="T51" fmla="*/ 830 h 1884"/>
                <a:gd name="T52" fmla="*/ 1481 w 3348"/>
                <a:gd name="T53" fmla="*/ 854 h 1884"/>
                <a:gd name="T54" fmla="*/ 1258 w 3348"/>
                <a:gd name="T55" fmla="*/ 967 h 1884"/>
                <a:gd name="T56" fmla="*/ 1091 w 3348"/>
                <a:gd name="T57" fmla="*/ 1151 h 1884"/>
                <a:gd name="T58" fmla="*/ 999 w 3348"/>
                <a:gd name="T59" fmla="*/ 1386 h 1884"/>
                <a:gd name="T60" fmla="*/ 976 w 3348"/>
                <a:gd name="T61" fmla="*/ 1561 h 1884"/>
                <a:gd name="T62" fmla="*/ 910 w 3348"/>
                <a:gd name="T63" fmla="*/ 1614 h 1884"/>
                <a:gd name="T64" fmla="*/ 452 w 3348"/>
                <a:gd name="T65" fmla="*/ 1732 h 1884"/>
                <a:gd name="T66" fmla="*/ 461 w 3348"/>
                <a:gd name="T67" fmla="*/ 1817 h 1884"/>
                <a:gd name="T68" fmla="*/ 404 w 3348"/>
                <a:gd name="T69" fmla="*/ 1877 h 1884"/>
                <a:gd name="T70" fmla="*/ 330 w 3348"/>
                <a:gd name="T71" fmla="*/ 1877 h 1884"/>
                <a:gd name="T72" fmla="*/ 15 w 3348"/>
                <a:gd name="T73" fmla="*/ 1568 h 1884"/>
                <a:gd name="T74" fmla="*/ 5 w 3348"/>
                <a:gd name="T75" fmla="*/ 1483 h 1884"/>
                <a:gd name="T76" fmla="*/ 315 w 3348"/>
                <a:gd name="T77" fmla="*/ 1162 h 1884"/>
                <a:gd name="T78" fmla="*/ 399 w 3348"/>
                <a:gd name="T79" fmla="*/ 1153 h 1884"/>
                <a:gd name="T80" fmla="*/ 461 w 3348"/>
                <a:gd name="T81" fmla="*/ 1214 h 1884"/>
                <a:gd name="T82" fmla="*/ 452 w 3348"/>
                <a:gd name="T83" fmla="*/ 1299 h 1884"/>
                <a:gd name="T84" fmla="*/ 804 w 3348"/>
                <a:gd name="T85" fmla="*/ 1346 h 1884"/>
                <a:gd name="T86" fmla="*/ 902 w 3348"/>
                <a:gd name="T87" fmla="*/ 1081 h 1884"/>
                <a:gd name="T88" fmla="*/ 1073 w 3348"/>
                <a:gd name="T89" fmla="*/ 865 h 1884"/>
                <a:gd name="T90" fmla="*/ 1303 w 3348"/>
                <a:gd name="T91" fmla="*/ 710 h 1884"/>
                <a:gd name="T92" fmla="*/ 1575 w 3348"/>
                <a:gd name="T93" fmla="*/ 633 h 1884"/>
                <a:gd name="T94" fmla="*/ 1438 w 3348"/>
                <a:gd name="T95" fmla="*/ 463 h 1884"/>
                <a:gd name="T96" fmla="*/ 1354 w 3348"/>
                <a:gd name="T97" fmla="*/ 453 h 1884"/>
                <a:gd name="T98" fmla="*/ 1307 w 3348"/>
                <a:gd name="T99" fmla="*/ 379 h 1884"/>
                <a:gd name="T100" fmla="*/ 1336 w 3348"/>
                <a:gd name="T101" fmla="*/ 299 h 1884"/>
                <a:gd name="T102" fmla="*/ 1663 w 3348"/>
                <a:gd name="T103" fmla="*/ 0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348" h="1884">
                  <a:moveTo>
                    <a:pt x="1685" y="0"/>
                  </a:moveTo>
                  <a:lnTo>
                    <a:pt x="1706" y="5"/>
                  </a:lnTo>
                  <a:lnTo>
                    <a:pt x="1726" y="15"/>
                  </a:lnTo>
                  <a:lnTo>
                    <a:pt x="1744" y="28"/>
                  </a:lnTo>
                  <a:lnTo>
                    <a:pt x="2013" y="299"/>
                  </a:lnTo>
                  <a:lnTo>
                    <a:pt x="2026" y="316"/>
                  </a:lnTo>
                  <a:lnTo>
                    <a:pt x="2036" y="336"/>
                  </a:lnTo>
                  <a:lnTo>
                    <a:pt x="2041" y="357"/>
                  </a:lnTo>
                  <a:lnTo>
                    <a:pt x="2041" y="379"/>
                  </a:lnTo>
                  <a:lnTo>
                    <a:pt x="2036" y="401"/>
                  </a:lnTo>
                  <a:lnTo>
                    <a:pt x="2026" y="421"/>
                  </a:lnTo>
                  <a:lnTo>
                    <a:pt x="2013" y="439"/>
                  </a:lnTo>
                  <a:lnTo>
                    <a:pt x="1997" y="451"/>
                  </a:lnTo>
                  <a:lnTo>
                    <a:pt x="1979" y="461"/>
                  </a:lnTo>
                  <a:lnTo>
                    <a:pt x="1961" y="466"/>
                  </a:lnTo>
                  <a:lnTo>
                    <a:pt x="1942" y="468"/>
                  </a:lnTo>
                  <a:lnTo>
                    <a:pt x="1923" y="466"/>
                  </a:lnTo>
                  <a:lnTo>
                    <a:pt x="1904" y="461"/>
                  </a:lnTo>
                  <a:lnTo>
                    <a:pt x="1888" y="451"/>
                  </a:lnTo>
                  <a:lnTo>
                    <a:pt x="1872" y="439"/>
                  </a:lnTo>
                  <a:lnTo>
                    <a:pt x="1773" y="339"/>
                  </a:lnTo>
                  <a:lnTo>
                    <a:pt x="1773" y="633"/>
                  </a:lnTo>
                  <a:lnTo>
                    <a:pt x="1845" y="645"/>
                  </a:lnTo>
                  <a:lnTo>
                    <a:pt x="1914" y="661"/>
                  </a:lnTo>
                  <a:lnTo>
                    <a:pt x="1982" y="683"/>
                  </a:lnTo>
                  <a:lnTo>
                    <a:pt x="2046" y="710"/>
                  </a:lnTo>
                  <a:lnTo>
                    <a:pt x="2108" y="742"/>
                  </a:lnTo>
                  <a:lnTo>
                    <a:pt x="2167" y="779"/>
                  </a:lnTo>
                  <a:lnTo>
                    <a:pt x="2222" y="820"/>
                  </a:lnTo>
                  <a:lnTo>
                    <a:pt x="2276" y="865"/>
                  </a:lnTo>
                  <a:lnTo>
                    <a:pt x="2324" y="914"/>
                  </a:lnTo>
                  <a:lnTo>
                    <a:pt x="2369" y="966"/>
                  </a:lnTo>
                  <a:lnTo>
                    <a:pt x="2410" y="1023"/>
                  </a:lnTo>
                  <a:lnTo>
                    <a:pt x="2447" y="1081"/>
                  </a:lnTo>
                  <a:lnTo>
                    <a:pt x="2478" y="1144"/>
                  </a:lnTo>
                  <a:lnTo>
                    <a:pt x="2505" y="1209"/>
                  </a:lnTo>
                  <a:lnTo>
                    <a:pt x="2527" y="1276"/>
                  </a:lnTo>
                  <a:lnTo>
                    <a:pt x="2544" y="1346"/>
                  </a:lnTo>
                  <a:lnTo>
                    <a:pt x="2554" y="1417"/>
                  </a:lnTo>
                  <a:lnTo>
                    <a:pt x="3011" y="1417"/>
                  </a:lnTo>
                  <a:lnTo>
                    <a:pt x="2911" y="1317"/>
                  </a:lnTo>
                  <a:lnTo>
                    <a:pt x="2897" y="1299"/>
                  </a:lnTo>
                  <a:lnTo>
                    <a:pt x="2887" y="1279"/>
                  </a:lnTo>
                  <a:lnTo>
                    <a:pt x="2883" y="1257"/>
                  </a:lnTo>
                  <a:lnTo>
                    <a:pt x="2883" y="1235"/>
                  </a:lnTo>
                  <a:lnTo>
                    <a:pt x="2887" y="1214"/>
                  </a:lnTo>
                  <a:lnTo>
                    <a:pt x="2897" y="1194"/>
                  </a:lnTo>
                  <a:lnTo>
                    <a:pt x="2911" y="1177"/>
                  </a:lnTo>
                  <a:lnTo>
                    <a:pt x="2928" y="1162"/>
                  </a:lnTo>
                  <a:lnTo>
                    <a:pt x="2949" y="1153"/>
                  </a:lnTo>
                  <a:lnTo>
                    <a:pt x="2970" y="1147"/>
                  </a:lnTo>
                  <a:lnTo>
                    <a:pt x="2992" y="1147"/>
                  </a:lnTo>
                  <a:lnTo>
                    <a:pt x="3013" y="1153"/>
                  </a:lnTo>
                  <a:lnTo>
                    <a:pt x="3034" y="1162"/>
                  </a:lnTo>
                  <a:lnTo>
                    <a:pt x="3052" y="1177"/>
                  </a:lnTo>
                  <a:lnTo>
                    <a:pt x="3320" y="1446"/>
                  </a:lnTo>
                  <a:lnTo>
                    <a:pt x="3334" y="1463"/>
                  </a:lnTo>
                  <a:lnTo>
                    <a:pt x="3344" y="1483"/>
                  </a:lnTo>
                  <a:lnTo>
                    <a:pt x="3348" y="1505"/>
                  </a:lnTo>
                  <a:lnTo>
                    <a:pt x="3348" y="1526"/>
                  </a:lnTo>
                  <a:lnTo>
                    <a:pt x="3344" y="1548"/>
                  </a:lnTo>
                  <a:lnTo>
                    <a:pt x="3334" y="1568"/>
                  </a:lnTo>
                  <a:lnTo>
                    <a:pt x="3320" y="1586"/>
                  </a:lnTo>
                  <a:lnTo>
                    <a:pt x="3052" y="1855"/>
                  </a:lnTo>
                  <a:lnTo>
                    <a:pt x="3036" y="1869"/>
                  </a:lnTo>
                  <a:lnTo>
                    <a:pt x="3018" y="1877"/>
                  </a:lnTo>
                  <a:lnTo>
                    <a:pt x="3000" y="1883"/>
                  </a:lnTo>
                  <a:lnTo>
                    <a:pt x="2981" y="1884"/>
                  </a:lnTo>
                  <a:lnTo>
                    <a:pt x="2962" y="1883"/>
                  </a:lnTo>
                  <a:lnTo>
                    <a:pt x="2944" y="1877"/>
                  </a:lnTo>
                  <a:lnTo>
                    <a:pt x="2926" y="1869"/>
                  </a:lnTo>
                  <a:lnTo>
                    <a:pt x="2911" y="1855"/>
                  </a:lnTo>
                  <a:lnTo>
                    <a:pt x="2897" y="1837"/>
                  </a:lnTo>
                  <a:lnTo>
                    <a:pt x="2887" y="1817"/>
                  </a:lnTo>
                  <a:lnTo>
                    <a:pt x="2883" y="1796"/>
                  </a:lnTo>
                  <a:lnTo>
                    <a:pt x="2883" y="1774"/>
                  </a:lnTo>
                  <a:lnTo>
                    <a:pt x="2887" y="1752"/>
                  </a:lnTo>
                  <a:lnTo>
                    <a:pt x="2897" y="1732"/>
                  </a:lnTo>
                  <a:lnTo>
                    <a:pt x="2911" y="1715"/>
                  </a:lnTo>
                  <a:lnTo>
                    <a:pt x="3009" y="1616"/>
                  </a:lnTo>
                  <a:lnTo>
                    <a:pt x="2460" y="1616"/>
                  </a:lnTo>
                  <a:lnTo>
                    <a:pt x="2438" y="1614"/>
                  </a:lnTo>
                  <a:lnTo>
                    <a:pt x="2417" y="1606"/>
                  </a:lnTo>
                  <a:lnTo>
                    <a:pt x="2399" y="1594"/>
                  </a:lnTo>
                  <a:lnTo>
                    <a:pt x="2383" y="1580"/>
                  </a:lnTo>
                  <a:lnTo>
                    <a:pt x="2372" y="1561"/>
                  </a:lnTo>
                  <a:lnTo>
                    <a:pt x="2364" y="1540"/>
                  </a:lnTo>
                  <a:lnTo>
                    <a:pt x="2361" y="1517"/>
                  </a:lnTo>
                  <a:lnTo>
                    <a:pt x="2358" y="1451"/>
                  </a:lnTo>
                  <a:lnTo>
                    <a:pt x="2349" y="1386"/>
                  </a:lnTo>
                  <a:lnTo>
                    <a:pt x="2334" y="1323"/>
                  </a:lnTo>
                  <a:lnTo>
                    <a:pt x="2313" y="1264"/>
                  </a:lnTo>
                  <a:lnTo>
                    <a:pt x="2287" y="1206"/>
                  </a:lnTo>
                  <a:lnTo>
                    <a:pt x="2257" y="1151"/>
                  </a:lnTo>
                  <a:lnTo>
                    <a:pt x="2221" y="1099"/>
                  </a:lnTo>
                  <a:lnTo>
                    <a:pt x="2182" y="1052"/>
                  </a:lnTo>
                  <a:lnTo>
                    <a:pt x="2138" y="1008"/>
                  </a:lnTo>
                  <a:lnTo>
                    <a:pt x="2090" y="967"/>
                  </a:lnTo>
                  <a:lnTo>
                    <a:pt x="2039" y="932"/>
                  </a:lnTo>
                  <a:lnTo>
                    <a:pt x="1984" y="901"/>
                  </a:lnTo>
                  <a:lnTo>
                    <a:pt x="1926" y="875"/>
                  </a:lnTo>
                  <a:lnTo>
                    <a:pt x="1867" y="854"/>
                  </a:lnTo>
                  <a:lnTo>
                    <a:pt x="1804" y="840"/>
                  </a:lnTo>
                  <a:lnTo>
                    <a:pt x="1740" y="830"/>
                  </a:lnTo>
                  <a:lnTo>
                    <a:pt x="1674" y="827"/>
                  </a:lnTo>
                  <a:lnTo>
                    <a:pt x="1608" y="830"/>
                  </a:lnTo>
                  <a:lnTo>
                    <a:pt x="1543" y="840"/>
                  </a:lnTo>
                  <a:lnTo>
                    <a:pt x="1481" y="854"/>
                  </a:lnTo>
                  <a:lnTo>
                    <a:pt x="1421" y="875"/>
                  </a:lnTo>
                  <a:lnTo>
                    <a:pt x="1364" y="901"/>
                  </a:lnTo>
                  <a:lnTo>
                    <a:pt x="1310" y="932"/>
                  </a:lnTo>
                  <a:lnTo>
                    <a:pt x="1258" y="967"/>
                  </a:lnTo>
                  <a:lnTo>
                    <a:pt x="1211" y="1008"/>
                  </a:lnTo>
                  <a:lnTo>
                    <a:pt x="1167" y="1052"/>
                  </a:lnTo>
                  <a:lnTo>
                    <a:pt x="1126" y="1099"/>
                  </a:lnTo>
                  <a:lnTo>
                    <a:pt x="1091" y="1151"/>
                  </a:lnTo>
                  <a:lnTo>
                    <a:pt x="1061" y="1206"/>
                  </a:lnTo>
                  <a:lnTo>
                    <a:pt x="1035" y="1264"/>
                  </a:lnTo>
                  <a:lnTo>
                    <a:pt x="1014" y="1323"/>
                  </a:lnTo>
                  <a:lnTo>
                    <a:pt x="999" y="1386"/>
                  </a:lnTo>
                  <a:lnTo>
                    <a:pt x="990" y="1451"/>
                  </a:lnTo>
                  <a:lnTo>
                    <a:pt x="987" y="1517"/>
                  </a:lnTo>
                  <a:lnTo>
                    <a:pt x="983" y="1540"/>
                  </a:lnTo>
                  <a:lnTo>
                    <a:pt x="976" y="1561"/>
                  </a:lnTo>
                  <a:lnTo>
                    <a:pt x="965" y="1580"/>
                  </a:lnTo>
                  <a:lnTo>
                    <a:pt x="949" y="1594"/>
                  </a:lnTo>
                  <a:lnTo>
                    <a:pt x="931" y="1606"/>
                  </a:lnTo>
                  <a:lnTo>
                    <a:pt x="910" y="1614"/>
                  </a:lnTo>
                  <a:lnTo>
                    <a:pt x="888" y="1616"/>
                  </a:lnTo>
                  <a:lnTo>
                    <a:pt x="339" y="1616"/>
                  </a:lnTo>
                  <a:lnTo>
                    <a:pt x="437" y="1715"/>
                  </a:lnTo>
                  <a:lnTo>
                    <a:pt x="452" y="1732"/>
                  </a:lnTo>
                  <a:lnTo>
                    <a:pt x="461" y="1752"/>
                  </a:lnTo>
                  <a:lnTo>
                    <a:pt x="465" y="1774"/>
                  </a:lnTo>
                  <a:lnTo>
                    <a:pt x="465" y="1796"/>
                  </a:lnTo>
                  <a:lnTo>
                    <a:pt x="461" y="1817"/>
                  </a:lnTo>
                  <a:lnTo>
                    <a:pt x="452" y="1837"/>
                  </a:lnTo>
                  <a:lnTo>
                    <a:pt x="437" y="1855"/>
                  </a:lnTo>
                  <a:lnTo>
                    <a:pt x="421" y="1869"/>
                  </a:lnTo>
                  <a:lnTo>
                    <a:pt x="404" y="1877"/>
                  </a:lnTo>
                  <a:lnTo>
                    <a:pt x="386" y="1883"/>
                  </a:lnTo>
                  <a:lnTo>
                    <a:pt x="367" y="1884"/>
                  </a:lnTo>
                  <a:lnTo>
                    <a:pt x="348" y="1883"/>
                  </a:lnTo>
                  <a:lnTo>
                    <a:pt x="330" y="1877"/>
                  </a:lnTo>
                  <a:lnTo>
                    <a:pt x="312" y="1869"/>
                  </a:lnTo>
                  <a:lnTo>
                    <a:pt x="296" y="1855"/>
                  </a:lnTo>
                  <a:lnTo>
                    <a:pt x="28" y="1586"/>
                  </a:lnTo>
                  <a:lnTo>
                    <a:pt x="15" y="1568"/>
                  </a:lnTo>
                  <a:lnTo>
                    <a:pt x="5" y="1548"/>
                  </a:lnTo>
                  <a:lnTo>
                    <a:pt x="0" y="1526"/>
                  </a:lnTo>
                  <a:lnTo>
                    <a:pt x="0" y="1505"/>
                  </a:lnTo>
                  <a:lnTo>
                    <a:pt x="5" y="1483"/>
                  </a:lnTo>
                  <a:lnTo>
                    <a:pt x="15" y="1463"/>
                  </a:lnTo>
                  <a:lnTo>
                    <a:pt x="28" y="1446"/>
                  </a:lnTo>
                  <a:lnTo>
                    <a:pt x="296" y="1177"/>
                  </a:lnTo>
                  <a:lnTo>
                    <a:pt x="315" y="1162"/>
                  </a:lnTo>
                  <a:lnTo>
                    <a:pt x="335" y="1153"/>
                  </a:lnTo>
                  <a:lnTo>
                    <a:pt x="356" y="1147"/>
                  </a:lnTo>
                  <a:lnTo>
                    <a:pt x="378" y="1147"/>
                  </a:lnTo>
                  <a:lnTo>
                    <a:pt x="399" y="1153"/>
                  </a:lnTo>
                  <a:lnTo>
                    <a:pt x="419" y="1162"/>
                  </a:lnTo>
                  <a:lnTo>
                    <a:pt x="437" y="1177"/>
                  </a:lnTo>
                  <a:lnTo>
                    <a:pt x="452" y="1194"/>
                  </a:lnTo>
                  <a:lnTo>
                    <a:pt x="461" y="1214"/>
                  </a:lnTo>
                  <a:lnTo>
                    <a:pt x="465" y="1235"/>
                  </a:lnTo>
                  <a:lnTo>
                    <a:pt x="465" y="1257"/>
                  </a:lnTo>
                  <a:lnTo>
                    <a:pt x="461" y="1279"/>
                  </a:lnTo>
                  <a:lnTo>
                    <a:pt x="452" y="1299"/>
                  </a:lnTo>
                  <a:lnTo>
                    <a:pt x="437" y="1317"/>
                  </a:lnTo>
                  <a:lnTo>
                    <a:pt x="337" y="1417"/>
                  </a:lnTo>
                  <a:lnTo>
                    <a:pt x="794" y="1417"/>
                  </a:lnTo>
                  <a:lnTo>
                    <a:pt x="804" y="1346"/>
                  </a:lnTo>
                  <a:lnTo>
                    <a:pt x="821" y="1276"/>
                  </a:lnTo>
                  <a:lnTo>
                    <a:pt x="843" y="1209"/>
                  </a:lnTo>
                  <a:lnTo>
                    <a:pt x="870" y="1144"/>
                  </a:lnTo>
                  <a:lnTo>
                    <a:pt x="902" y="1081"/>
                  </a:lnTo>
                  <a:lnTo>
                    <a:pt x="938" y="1023"/>
                  </a:lnTo>
                  <a:lnTo>
                    <a:pt x="979" y="966"/>
                  </a:lnTo>
                  <a:lnTo>
                    <a:pt x="1024" y="914"/>
                  </a:lnTo>
                  <a:lnTo>
                    <a:pt x="1073" y="865"/>
                  </a:lnTo>
                  <a:lnTo>
                    <a:pt x="1125" y="820"/>
                  </a:lnTo>
                  <a:lnTo>
                    <a:pt x="1181" y="779"/>
                  </a:lnTo>
                  <a:lnTo>
                    <a:pt x="1240" y="742"/>
                  </a:lnTo>
                  <a:lnTo>
                    <a:pt x="1303" y="710"/>
                  </a:lnTo>
                  <a:lnTo>
                    <a:pt x="1367" y="683"/>
                  </a:lnTo>
                  <a:lnTo>
                    <a:pt x="1434" y="661"/>
                  </a:lnTo>
                  <a:lnTo>
                    <a:pt x="1504" y="645"/>
                  </a:lnTo>
                  <a:lnTo>
                    <a:pt x="1575" y="633"/>
                  </a:lnTo>
                  <a:lnTo>
                    <a:pt x="1575" y="339"/>
                  </a:lnTo>
                  <a:lnTo>
                    <a:pt x="1476" y="439"/>
                  </a:lnTo>
                  <a:lnTo>
                    <a:pt x="1458" y="453"/>
                  </a:lnTo>
                  <a:lnTo>
                    <a:pt x="1438" y="463"/>
                  </a:lnTo>
                  <a:lnTo>
                    <a:pt x="1416" y="467"/>
                  </a:lnTo>
                  <a:lnTo>
                    <a:pt x="1395" y="467"/>
                  </a:lnTo>
                  <a:lnTo>
                    <a:pt x="1373" y="463"/>
                  </a:lnTo>
                  <a:lnTo>
                    <a:pt x="1354" y="453"/>
                  </a:lnTo>
                  <a:lnTo>
                    <a:pt x="1336" y="439"/>
                  </a:lnTo>
                  <a:lnTo>
                    <a:pt x="1321" y="421"/>
                  </a:lnTo>
                  <a:lnTo>
                    <a:pt x="1312" y="401"/>
                  </a:lnTo>
                  <a:lnTo>
                    <a:pt x="1307" y="379"/>
                  </a:lnTo>
                  <a:lnTo>
                    <a:pt x="1307" y="357"/>
                  </a:lnTo>
                  <a:lnTo>
                    <a:pt x="1312" y="336"/>
                  </a:lnTo>
                  <a:lnTo>
                    <a:pt x="1321" y="316"/>
                  </a:lnTo>
                  <a:lnTo>
                    <a:pt x="1336" y="299"/>
                  </a:lnTo>
                  <a:lnTo>
                    <a:pt x="1604" y="28"/>
                  </a:lnTo>
                  <a:lnTo>
                    <a:pt x="1622" y="15"/>
                  </a:lnTo>
                  <a:lnTo>
                    <a:pt x="1642" y="5"/>
                  </a:lnTo>
                  <a:lnTo>
                    <a:pt x="1663" y="0"/>
                  </a:lnTo>
                  <a:lnTo>
                    <a:pt x="16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4" name="Freeform 433"/>
            <p:cNvSpPr>
              <a:spLocks/>
            </p:cNvSpPr>
            <p:nvPr/>
          </p:nvSpPr>
          <p:spPr bwMode="auto">
            <a:xfrm>
              <a:off x="2638425" y="4130675"/>
              <a:ext cx="136525" cy="138113"/>
            </a:xfrm>
            <a:custGeom>
              <a:avLst/>
              <a:gdLst>
                <a:gd name="T0" fmla="*/ 472 w 943"/>
                <a:gd name="T1" fmla="*/ 0 h 948"/>
                <a:gd name="T2" fmla="*/ 527 w 943"/>
                <a:gd name="T3" fmla="*/ 3 h 948"/>
                <a:gd name="T4" fmla="*/ 580 w 943"/>
                <a:gd name="T5" fmla="*/ 13 h 948"/>
                <a:gd name="T6" fmla="*/ 631 w 943"/>
                <a:gd name="T7" fmla="*/ 29 h 948"/>
                <a:gd name="T8" fmla="*/ 679 w 943"/>
                <a:gd name="T9" fmla="*/ 48 h 948"/>
                <a:gd name="T10" fmla="*/ 724 w 943"/>
                <a:gd name="T11" fmla="*/ 75 h 948"/>
                <a:gd name="T12" fmla="*/ 767 w 943"/>
                <a:gd name="T13" fmla="*/ 105 h 948"/>
                <a:gd name="T14" fmla="*/ 806 w 943"/>
                <a:gd name="T15" fmla="*/ 140 h 948"/>
                <a:gd name="T16" fmla="*/ 840 w 943"/>
                <a:gd name="T17" fmla="*/ 178 h 948"/>
                <a:gd name="T18" fmla="*/ 870 w 943"/>
                <a:gd name="T19" fmla="*/ 220 h 948"/>
                <a:gd name="T20" fmla="*/ 895 w 943"/>
                <a:gd name="T21" fmla="*/ 266 h 948"/>
                <a:gd name="T22" fmla="*/ 916 w 943"/>
                <a:gd name="T23" fmla="*/ 314 h 948"/>
                <a:gd name="T24" fmla="*/ 931 w 943"/>
                <a:gd name="T25" fmla="*/ 366 h 948"/>
                <a:gd name="T26" fmla="*/ 940 w 943"/>
                <a:gd name="T27" fmla="*/ 419 h 948"/>
                <a:gd name="T28" fmla="*/ 943 w 943"/>
                <a:gd name="T29" fmla="*/ 473 h 948"/>
                <a:gd name="T30" fmla="*/ 940 w 943"/>
                <a:gd name="T31" fmla="*/ 529 h 948"/>
                <a:gd name="T32" fmla="*/ 931 w 943"/>
                <a:gd name="T33" fmla="*/ 582 h 948"/>
                <a:gd name="T34" fmla="*/ 916 w 943"/>
                <a:gd name="T35" fmla="*/ 634 h 948"/>
                <a:gd name="T36" fmla="*/ 895 w 943"/>
                <a:gd name="T37" fmla="*/ 682 h 948"/>
                <a:gd name="T38" fmla="*/ 870 w 943"/>
                <a:gd name="T39" fmla="*/ 728 h 948"/>
                <a:gd name="T40" fmla="*/ 840 w 943"/>
                <a:gd name="T41" fmla="*/ 770 h 948"/>
                <a:gd name="T42" fmla="*/ 806 w 943"/>
                <a:gd name="T43" fmla="*/ 808 h 948"/>
                <a:gd name="T44" fmla="*/ 767 w 943"/>
                <a:gd name="T45" fmla="*/ 843 h 948"/>
                <a:gd name="T46" fmla="*/ 724 w 943"/>
                <a:gd name="T47" fmla="*/ 873 h 948"/>
                <a:gd name="T48" fmla="*/ 679 w 943"/>
                <a:gd name="T49" fmla="*/ 899 h 948"/>
                <a:gd name="T50" fmla="*/ 631 w 943"/>
                <a:gd name="T51" fmla="*/ 919 h 948"/>
                <a:gd name="T52" fmla="*/ 580 w 943"/>
                <a:gd name="T53" fmla="*/ 935 h 948"/>
                <a:gd name="T54" fmla="*/ 527 w 943"/>
                <a:gd name="T55" fmla="*/ 944 h 948"/>
                <a:gd name="T56" fmla="*/ 472 w 943"/>
                <a:gd name="T57" fmla="*/ 948 h 948"/>
                <a:gd name="T58" fmla="*/ 417 w 943"/>
                <a:gd name="T59" fmla="*/ 944 h 948"/>
                <a:gd name="T60" fmla="*/ 364 w 943"/>
                <a:gd name="T61" fmla="*/ 935 h 948"/>
                <a:gd name="T62" fmla="*/ 313 w 943"/>
                <a:gd name="T63" fmla="*/ 919 h 948"/>
                <a:gd name="T64" fmla="*/ 264 w 943"/>
                <a:gd name="T65" fmla="*/ 899 h 948"/>
                <a:gd name="T66" fmla="*/ 219 w 943"/>
                <a:gd name="T67" fmla="*/ 873 h 948"/>
                <a:gd name="T68" fmla="*/ 177 w 943"/>
                <a:gd name="T69" fmla="*/ 843 h 948"/>
                <a:gd name="T70" fmla="*/ 138 w 943"/>
                <a:gd name="T71" fmla="*/ 808 h 948"/>
                <a:gd name="T72" fmla="*/ 104 w 943"/>
                <a:gd name="T73" fmla="*/ 770 h 948"/>
                <a:gd name="T74" fmla="*/ 73 w 943"/>
                <a:gd name="T75" fmla="*/ 728 h 948"/>
                <a:gd name="T76" fmla="*/ 48 w 943"/>
                <a:gd name="T77" fmla="*/ 682 h 948"/>
                <a:gd name="T78" fmla="*/ 28 w 943"/>
                <a:gd name="T79" fmla="*/ 634 h 948"/>
                <a:gd name="T80" fmla="*/ 13 w 943"/>
                <a:gd name="T81" fmla="*/ 582 h 948"/>
                <a:gd name="T82" fmla="*/ 4 w 943"/>
                <a:gd name="T83" fmla="*/ 529 h 948"/>
                <a:gd name="T84" fmla="*/ 0 w 943"/>
                <a:gd name="T85" fmla="*/ 473 h 948"/>
                <a:gd name="T86" fmla="*/ 4 w 943"/>
                <a:gd name="T87" fmla="*/ 419 h 948"/>
                <a:gd name="T88" fmla="*/ 13 w 943"/>
                <a:gd name="T89" fmla="*/ 366 h 948"/>
                <a:gd name="T90" fmla="*/ 28 w 943"/>
                <a:gd name="T91" fmla="*/ 314 h 948"/>
                <a:gd name="T92" fmla="*/ 48 w 943"/>
                <a:gd name="T93" fmla="*/ 266 h 948"/>
                <a:gd name="T94" fmla="*/ 73 w 943"/>
                <a:gd name="T95" fmla="*/ 220 h 948"/>
                <a:gd name="T96" fmla="*/ 104 w 943"/>
                <a:gd name="T97" fmla="*/ 178 h 948"/>
                <a:gd name="T98" fmla="*/ 138 w 943"/>
                <a:gd name="T99" fmla="*/ 140 h 948"/>
                <a:gd name="T100" fmla="*/ 177 w 943"/>
                <a:gd name="T101" fmla="*/ 105 h 948"/>
                <a:gd name="T102" fmla="*/ 219 w 943"/>
                <a:gd name="T103" fmla="*/ 75 h 948"/>
                <a:gd name="T104" fmla="*/ 264 w 943"/>
                <a:gd name="T105" fmla="*/ 48 h 948"/>
                <a:gd name="T106" fmla="*/ 313 w 943"/>
                <a:gd name="T107" fmla="*/ 29 h 948"/>
                <a:gd name="T108" fmla="*/ 364 w 943"/>
                <a:gd name="T109" fmla="*/ 13 h 948"/>
                <a:gd name="T110" fmla="*/ 417 w 943"/>
                <a:gd name="T111" fmla="*/ 3 h 948"/>
                <a:gd name="T112" fmla="*/ 472 w 943"/>
                <a:gd name="T113" fmla="*/ 0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43" h="948">
                  <a:moveTo>
                    <a:pt x="472" y="0"/>
                  </a:moveTo>
                  <a:lnTo>
                    <a:pt x="527" y="3"/>
                  </a:lnTo>
                  <a:lnTo>
                    <a:pt x="580" y="13"/>
                  </a:lnTo>
                  <a:lnTo>
                    <a:pt x="631" y="29"/>
                  </a:lnTo>
                  <a:lnTo>
                    <a:pt x="679" y="48"/>
                  </a:lnTo>
                  <a:lnTo>
                    <a:pt x="724" y="75"/>
                  </a:lnTo>
                  <a:lnTo>
                    <a:pt x="767" y="105"/>
                  </a:lnTo>
                  <a:lnTo>
                    <a:pt x="806" y="140"/>
                  </a:lnTo>
                  <a:lnTo>
                    <a:pt x="840" y="178"/>
                  </a:lnTo>
                  <a:lnTo>
                    <a:pt x="870" y="220"/>
                  </a:lnTo>
                  <a:lnTo>
                    <a:pt x="895" y="266"/>
                  </a:lnTo>
                  <a:lnTo>
                    <a:pt x="916" y="314"/>
                  </a:lnTo>
                  <a:lnTo>
                    <a:pt x="931" y="366"/>
                  </a:lnTo>
                  <a:lnTo>
                    <a:pt x="940" y="419"/>
                  </a:lnTo>
                  <a:lnTo>
                    <a:pt x="943" y="473"/>
                  </a:lnTo>
                  <a:lnTo>
                    <a:pt x="940" y="529"/>
                  </a:lnTo>
                  <a:lnTo>
                    <a:pt x="931" y="582"/>
                  </a:lnTo>
                  <a:lnTo>
                    <a:pt x="916" y="634"/>
                  </a:lnTo>
                  <a:lnTo>
                    <a:pt x="895" y="682"/>
                  </a:lnTo>
                  <a:lnTo>
                    <a:pt x="870" y="728"/>
                  </a:lnTo>
                  <a:lnTo>
                    <a:pt x="840" y="770"/>
                  </a:lnTo>
                  <a:lnTo>
                    <a:pt x="806" y="808"/>
                  </a:lnTo>
                  <a:lnTo>
                    <a:pt x="767" y="843"/>
                  </a:lnTo>
                  <a:lnTo>
                    <a:pt x="724" y="873"/>
                  </a:lnTo>
                  <a:lnTo>
                    <a:pt x="679" y="899"/>
                  </a:lnTo>
                  <a:lnTo>
                    <a:pt x="631" y="919"/>
                  </a:lnTo>
                  <a:lnTo>
                    <a:pt x="580" y="935"/>
                  </a:lnTo>
                  <a:lnTo>
                    <a:pt x="527" y="944"/>
                  </a:lnTo>
                  <a:lnTo>
                    <a:pt x="472" y="948"/>
                  </a:lnTo>
                  <a:lnTo>
                    <a:pt x="417" y="944"/>
                  </a:lnTo>
                  <a:lnTo>
                    <a:pt x="364" y="935"/>
                  </a:lnTo>
                  <a:lnTo>
                    <a:pt x="313" y="919"/>
                  </a:lnTo>
                  <a:lnTo>
                    <a:pt x="264" y="899"/>
                  </a:lnTo>
                  <a:lnTo>
                    <a:pt x="219" y="873"/>
                  </a:lnTo>
                  <a:lnTo>
                    <a:pt x="177" y="843"/>
                  </a:lnTo>
                  <a:lnTo>
                    <a:pt x="138" y="808"/>
                  </a:lnTo>
                  <a:lnTo>
                    <a:pt x="104" y="770"/>
                  </a:lnTo>
                  <a:lnTo>
                    <a:pt x="73" y="728"/>
                  </a:lnTo>
                  <a:lnTo>
                    <a:pt x="48" y="682"/>
                  </a:lnTo>
                  <a:lnTo>
                    <a:pt x="28" y="634"/>
                  </a:lnTo>
                  <a:lnTo>
                    <a:pt x="13" y="582"/>
                  </a:lnTo>
                  <a:lnTo>
                    <a:pt x="4" y="529"/>
                  </a:lnTo>
                  <a:lnTo>
                    <a:pt x="0" y="473"/>
                  </a:lnTo>
                  <a:lnTo>
                    <a:pt x="4" y="419"/>
                  </a:lnTo>
                  <a:lnTo>
                    <a:pt x="13" y="366"/>
                  </a:lnTo>
                  <a:lnTo>
                    <a:pt x="28" y="314"/>
                  </a:lnTo>
                  <a:lnTo>
                    <a:pt x="48" y="266"/>
                  </a:lnTo>
                  <a:lnTo>
                    <a:pt x="73" y="220"/>
                  </a:lnTo>
                  <a:lnTo>
                    <a:pt x="104" y="178"/>
                  </a:lnTo>
                  <a:lnTo>
                    <a:pt x="138" y="140"/>
                  </a:lnTo>
                  <a:lnTo>
                    <a:pt x="177" y="105"/>
                  </a:lnTo>
                  <a:lnTo>
                    <a:pt x="219" y="75"/>
                  </a:lnTo>
                  <a:lnTo>
                    <a:pt x="264" y="48"/>
                  </a:lnTo>
                  <a:lnTo>
                    <a:pt x="313" y="29"/>
                  </a:lnTo>
                  <a:lnTo>
                    <a:pt x="364" y="13"/>
                  </a:lnTo>
                  <a:lnTo>
                    <a:pt x="417" y="3"/>
                  </a:lnTo>
                  <a:lnTo>
                    <a:pt x="4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" name="Freeform 434"/>
            <p:cNvSpPr>
              <a:spLocks/>
            </p:cNvSpPr>
            <p:nvPr/>
          </p:nvSpPr>
          <p:spPr bwMode="auto">
            <a:xfrm>
              <a:off x="2574925" y="4294188"/>
              <a:ext cx="265112" cy="184150"/>
            </a:xfrm>
            <a:custGeom>
              <a:avLst/>
              <a:gdLst>
                <a:gd name="T0" fmla="*/ 561 w 1838"/>
                <a:gd name="T1" fmla="*/ 2 h 1266"/>
                <a:gd name="T2" fmla="*/ 582 w 1838"/>
                <a:gd name="T3" fmla="*/ 17 h 1266"/>
                <a:gd name="T4" fmla="*/ 871 w 1838"/>
                <a:gd name="T5" fmla="*/ 807 h 1266"/>
                <a:gd name="T6" fmla="*/ 888 w 1838"/>
                <a:gd name="T7" fmla="*/ 831 h 1266"/>
                <a:gd name="T8" fmla="*/ 913 w 1838"/>
                <a:gd name="T9" fmla="*/ 840 h 1266"/>
                <a:gd name="T10" fmla="*/ 939 w 1838"/>
                <a:gd name="T11" fmla="*/ 837 h 1266"/>
                <a:gd name="T12" fmla="*/ 960 w 1838"/>
                <a:gd name="T13" fmla="*/ 820 h 1266"/>
                <a:gd name="T14" fmla="*/ 1250 w 1838"/>
                <a:gd name="T15" fmla="*/ 28 h 1266"/>
                <a:gd name="T16" fmla="*/ 1265 w 1838"/>
                <a:gd name="T17" fmla="*/ 8 h 1266"/>
                <a:gd name="T18" fmla="*/ 1289 w 1838"/>
                <a:gd name="T19" fmla="*/ 0 h 1266"/>
                <a:gd name="T20" fmla="*/ 1551 w 1838"/>
                <a:gd name="T21" fmla="*/ 44 h 1266"/>
                <a:gd name="T22" fmla="*/ 1597 w 1838"/>
                <a:gd name="T23" fmla="*/ 62 h 1266"/>
                <a:gd name="T24" fmla="*/ 1678 w 1838"/>
                <a:gd name="T25" fmla="*/ 111 h 1266"/>
                <a:gd name="T26" fmla="*/ 1745 w 1838"/>
                <a:gd name="T27" fmla="*/ 177 h 1266"/>
                <a:gd name="T28" fmla="*/ 1795 w 1838"/>
                <a:gd name="T29" fmla="*/ 255 h 1266"/>
                <a:gd name="T30" fmla="*/ 1827 w 1838"/>
                <a:gd name="T31" fmla="*/ 344 h 1266"/>
                <a:gd name="T32" fmla="*/ 1838 w 1838"/>
                <a:gd name="T33" fmla="*/ 439 h 1266"/>
                <a:gd name="T34" fmla="*/ 1836 w 1838"/>
                <a:gd name="T35" fmla="*/ 1122 h 1266"/>
                <a:gd name="T36" fmla="*/ 1814 w 1838"/>
                <a:gd name="T37" fmla="*/ 1179 h 1266"/>
                <a:gd name="T38" fmla="*/ 1775 w 1838"/>
                <a:gd name="T39" fmla="*/ 1225 h 1266"/>
                <a:gd name="T40" fmla="*/ 1724 w 1838"/>
                <a:gd name="T41" fmla="*/ 1256 h 1266"/>
                <a:gd name="T42" fmla="*/ 1662 w 1838"/>
                <a:gd name="T43" fmla="*/ 1266 h 1266"/>
                <a:gd name="T44" fmla="*/ 144 w 1838"/>
                <a:gd name="T45" fmla="*/ 1264 h 1266"/>
                <a:gd name="T46" fmla="*/ 87 w 1838"/>
                <a:gd name="T47" fmla="*/ 1242 h 1266"/>
                <a:gd name="T48" fmla="*/ 41 w 1838"/>
                <a:gd name="T49" fmla="*/ 1204 h 1266"/>
                <a:gd name="T50" fmla="*/ 10 w 1838"/>
                <a:gd name="T51" fmla="*/ 1152 h 1266"/>
                <a:gd name="T52" fmla="*/ 0 w 1838"/>
                <a:gd name="T53" fmla="*/ 1090 h 1266"/>
                <a:gd name="T54" fmla="*/ 3 w 1838"/>
                <a:gd name="T55" fmla="*/ 393 h 1266"/>
                <a:gd name="T56" fmla="*/ 24 w 1838"/>
                <a:gd name="T57" fmla="*/ 300 h 1266"/>
                <a:gd name="T58" fmla="*/ 66 w 1838"/>
                <a:gd name="T59" fmla="*/ 215 h 1266"/>
                <a:gd name="T60" fmla="*/ 125 w 1838"/>
                <a:gd name="T61" fmla="*/ 143 h 1266"/>
                <a:gd name="T62" fmla="*/ 199 w 1838"/>
                <a:gd name="T63" fmla="*/ 85 h 1266"/>
                <a:gd name="T64" fmla="*/ 287 w 1838"/>
                <a:gd name="T65" fmla="*/ 44 h 1266"/>
                <a:gd name="T66" fmla="*/ 299 w 1838"/>
                <a:gd name="T67" fmla="*/ 42 h 1266"/>
                <a:gd name="T68" fmla="*/ 332 w 1838"/>
                <a:gd name="T69" fmla="*/ 35 h 1266"/>
                <a:gd name="T70" fmla="*/ 378 w 1838"/>
                <a:gd name="T71" fmla="*/ 28 h 1266"/>
                <a:gd name="T72" fmla="*/ 430 w 1838"/>
                <a:gd name="T73" fmla="*/ 20 h 1266"/>
                <a:gd name="T74" fmla="*/ 479 w 1838"/>
                <a:gd name="T75" fmla="*/ 11 h 1266"/>
                <a:gd name="T76" fmla="*/ 519 w 1838"/>
                <a:gd name="T77" fmla="*/ 5 h 1266"/>
                <a:gd name="T78" fmla="*/ 544 w 1838"/>
                <a:gd name="T79" fmla="*/ 1 h 1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38" h="1266">
                  <a:moveTo>
                    <a:pt x="549" y="0"/>
                  </a:moveTo>
                  <a:lnTo>
                    <a:pt x="561" y="2"/>
                  </a:lnTo>
                  <a:lnTo>
                    <a:pt x="573" y="7"/>
                  </a:lnTo>
                  <a:lnTo>
                    <a:pt x="582" y="17"/>
                  </a:lnTo>
                  <a:lnTo>
                    <a:pt x="588" y="28"/>
                  </a:lnTo>
                  <a:lnTo>
                    <a:pt x="871" y="807"/>
                  </a:lnTo>
                  <a:lnTo>
                    <a:pt x="878" y="820"/>
                  </a:lnTo>
                  <a:lnTo>
                    <a:pt x="888" y="831"/>
                  </a:lnTo>
                  <a:lnTo>
                    <a:pt x="899" y="837"/>
                  </a:lnTo>
                  <a:lnTo>
                    <a:pt x="913" y="840"/>
                  </a:lnTo>
                  <a:lnTo>
                    <a:pt x="926" y="840"/>
                  </a:lnTo>
                  <a:lnTo>
                    <a:pt x="939" y="837"/>
                  </a:lnTo>
                  <a:lnTo>
                    <a:pt x="950" y="831"/>
                  </a:lnTo>
                  <a:lnTo>
                    <a:pt x="960" y="820"/>
                  </a:lnTo>
                  <a:lnTo>
                    <a:pt x="967" y="807"/>
                  </a:lnTo>
                  <a:lnTo>
                    <a:pt x="1250" y="28"/>
                  </a:lnTo>
                  <a:lnTo>
                    <a:pt x="1257" y="17"/>
                  </a:lnTo>
                  <a:lnTo>
                    <a:pt x="1265" y="8"/>
                  </a:lnTo>
                  <a:lnTo>
                    <a:pt x="1277" y="2"/>
                  </a:lnTo>
                  <a:lnTo>
                    <a:pt x="1289" y="0"/>
                  </a:lnTo>
                  <a:lnTo>
                    <a:pt x="1302" y="2"/>
                  </a:lnTo>
                  <a:lnTo>
                    <a:pt x="1551" y="44"/>
                  </a:lnTo>
                  <a:lnTo>
                    <a:pt x="1552" y="44"/>
                  </a:lnTo>
                  <a:lnTo>
                    <a:pt x="1597" y="62"/>
                  </a:lnTo>
                  <a:lnTo>
                    <a:pt x="1639" y="84"/>
                  </a:lnTo>
                  <a:lnTo>
                    <a:pt x="1678" y="111"/>
                  </a:lnTo>
                  <a:lnTo>
                    <a:pt x="1714" y="142"/>
                  </a:lnTo>
                  <a:lnTo>
                    <a:pt x="1745" y="177"/>
                  </a:lnTo>
                  <a:lnTo>
                    <a:pt x="1772" y="214"/>
                  </a:lnTo>
                  <a:lnTo>
                    <a:pt x="1795" y="255"/>
                  </a:lnTo>
                  <a:lnTo>
                    <a:pt x="1814" y="298"/>
                  </a:lnTo>
                  <a:lnTo>
                    <a:pt x="1827" y="344"/>
                  </a:lnTo>
                  <a:lnTo>
                    <a:pt x="1836" y="391"/>
                  </a:lnTo>
                  <a:lnTo>
                    <a:pt x="1838" y="439"/>
                  </a:lnTo>
                  <a:lnTo>
                    <a:pt x="1838" y="1090"/>
                  </a:lnTo>
                  <a:lnTo>
                    <a:pt x="1836" y="1122"/>
                  </a:lnTo>
                  <a:lnTo>
                    <a:pt x="1827" y="1152"/>
                  </a:lnTo>
                  <a:lnTo>
                    <a:pt x="1814" y="1179"/>
                  </a:lnTo>
                  <a:lnTo>
                    <a:pt x="1797" y="1204"/>
                  </a:lnTo>
                  <a:lnTo>
                    <a:pt x="1775" y="1225"/>
                  </a:lnTo>
                  <a:lnTo>
                    <a:pt x="1751" y="1242"/>
                  </a:lnTo>
                  <a:lnTo>
                    <a:pt x="1724" y="1256"/>
                  </a:lnTo>
                  <a:lnTo>
                    <a:pt x="1694" y="1264"/>
                  </a:lnTo>
                  <a:lnTo>
                    <a:pt x="1662" y="1266"/>
                  </a:lnTo>
                  <a:lnTo>
                    <a:pt x="175" y="1266"/>
                  </a:lnTo>
                  <a:lnTo>
                    <a:pt x="144" y="1264"/>
                  </a:lnTo>
                  <a:lnTo>
                    <a:pt x="114" y="1256"/>
                  </a:lnTo>
                  <a:lnTo>
                    <a:pt x="87" y="1242"/>
                  </a:lnTo>
                  <a:lnTo>
                    <a:pt x="63" y="1225"/>
                  </a:lnTo>
                  <a:lnTo>
                    <a:pt x="41" y="1204"/>
                  </a:lnTo>
                  <a:lnTo>
                    <a:pt x="24" y="1179"/>
                  </a:lnTo>
                  <a:lnTo>
                    <a:pt x="10" y="1152"/>
                  </a:lnTo>
                  <a:lnTo>
                    <a:pt x="3" y="1122"/>
                  </a:lnTo>
                  <a:lnTo>
                    <a:pt x="0" y="1090"/>
                  </a:lnTo>
                  <a:lnTo>
                    <a:pt x="0" y="442"/>
                  </a:lnTo>
                  <a:lnTo>
                    <a:pt x="3" y="393"/>
                  </a:lnTo>
                  <a:lnTo>
                    <a:pt x="12" y="345"/>
                  </a:lnTo>
                  <a:lnTo>
                    <a:pt x="24" y="300"/>
                  </a:lnTo>
                  <a:lnTo>
                    <a:pt x="43" y="256"/>
                  </a:lnTo>
                  <a:lnTo>
                    <a:pt x="66" y="215"/>
                  </a:lnTo>
                  <a:lnTo>
                    <a:pt x="93" y="178"/>
                  </a:lnTo>
                  <a:lnTo>
                    <a:pt x="125" y="143"/>
                  </a:lnTo>
                  <a:lnTo>
                    <a:pt x="160" y="112"/>
                  </a:lnTo>
                  <a:lnTo>
                    <a:pt x="199" y="85"/>
                  </a:lnTo>
                  <a:lnTo>
                    <a:pt x="241" y="62"/>
                  </a:lnTo>
                  <a:lnTo>
                    <a:pt x="287" y="44"/>
                  </a:lnTo>
                  <a:lnTo>
                    <a:pt x="290" y="43"/>
                  </a:lnTo>
                  <a:lnTo>
                    <a:pt x="299" y="42"/>
                  </a:lnTo>
                  <a:lnTo>
                    <a:pt x="314" y="39"/>
                  </a:lnTo>
                  <a:lnTo>
                    <a:pt x="332" y="35"/>
                  </a:lnTo>
                  <a:lnTo>
                    <a:pt x="354" y="32"/>
                  </a:lnTo>
                  <a:lnTo>
                    <a:pt x="378" y="28"/>
                  </a:lnTo>
                  <a:lnTo>
                    <a:pt x="404" y="24"/>
                  </a:lnTo>
                  <a:lnTo>
                    <a:pt x="430" y="20"/>
                  </a:lnTo>
                  <a:lnTo>
                    <a:pt x="455" y="16"/>
                  </a:lnTo>
                  <a:lnTo>
                    <a:pt x="479" y="11"/>
                  </a:lnTo>
                  <a:lnTo>
                    <a:pt x="501" y="8"/>
                  </a:lnTo>
                  <a:lnTo>
                    <a:pt x="519" y="5"/>
                  </a:lnTo>
                  <a:lnTo>
                    <a:pt x="535" y="2"/>
                  </a:lnTo>
                  <a:lnTo>
                    <a:pt x="544" y="1"/>
                  </a:lnTo>
                  <a:lnTo>
                    <a:pt x="5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" name="Freeform 435"/>
            <p:cNvSpPr>
              <a:spLocks/>
            </p:cNvSpPr>
            <p:nvPr/>
          </p:nvSpPr>
          <p:spPr bwMode="auto">
            <a:xfrm>
              <a:off x="2687638" y="4289425"/>
              <a:ext cx="38100" cy="98425"/>
            </a:xfrm>
            <a:custGeom>
              <a:avLst/>
              <a:gdLst>
                <a:gd name="T0" fmla="*/ 65 w 265"/>
                <a:gd name="T1" fmla="*/ 0 h 680"/>
                <a:gd name="T2" fmla="*/ 201 w 265"/>
                <a:gd name="T3" fmla="*/ 0 h 680"/>
                <a:gd name="T4" fmla="*/ 218 w 265"/>
                <a:gd name="T5" fmla="*/ 2 h 680"/>
                <a:gd name="T6" fmla="*/ 235 w 265"/>
                <a:gd name="T7" fmla="*/ 8 h 680"/>
                <a:gd name="T8" fmla="*/ 249 w 265"/>
                <a:gd name="T9" fmla="*/ 20 h 680"/>
                <a:gd name="T10" fmla="*/ 258 w 265"/>
                <a:gd name="T11" fmla="*/ 34 h 680"/>
                <a:gd name="T12" fmla="*/ 264 w 265"/>
                <a:gd name="T13" fmla="*/ 48 h 680"/>
                <a:gd name="T14" fmla="*/ 265 w 265"/>
                <a:gd name="T15" fmla="*/ 64 h 680"/>
                <a:gd name="T16" fmla="*/ 263 w 265"/>
                <a:gd name="T17" fmla="*/ 80 h 680"/>
                <a:gd name="T18" fmla="*/ 257 w 265"/>
                <a:gd name="T19" fmla="*/ 94 h 680"/>
                <a:gd name="T20" fmla="*/ 185 w 265"/>
                <a:gd name="T21" fmla="*/ 203 h 680"/>
                <a:gd name="T22" fmla="*/ 218 w 265"/>
                <a:gd name="T23" fmla="*/ 490 h 680"/>
                <a:gd name="T24" fmla="*/ 152 w 265"/>
                <a:gd name="T25" fmla="*/ 667 h 680"/>
                <a:gd name="T26" fmla="*/ 147 w 265"/>
                <a:gd name="T27" fmla="*/ 674 h 680"/>
                <a:gd name="T28" fmla="*/ 141 w 265"/>
                <a:gd name="T29" fmla="*/ 679 h 680"/>
                <a:gd name="T30" fmla="*/ 133 w 265"/>
                <a:gd name="T31" fmla="*/ 680 h 680"/>
                <a:gd name="T32" fmla="*/ 126 w 265"/>
                <a:gd name="T33" fmla="*/ 679 h 680"/>
                <a:gd name="T34" fmla="*/ 118 w 265"/>
                <a:gd name="T35" fmla="*/ 674 h 680"/>
                <a:gd name="T36" fmla="*/ 114 w 265"/>
                <a:gd name="T37" fmla="*/ 667 h 680"/>
                <a:gd name="T38" fmla="*/ 47 w 265"/>
                <a:gd name="T39" fmla="*/ 490 h 680"/>
                <a:gd name="T40" fmla="*/ 81 w 265"/>
                <a:gd name="T41" fmla="*/ 203 h 680"/>
                <a:gd name="T42" fmla="*/ 9 w 265"/>
                <a:gd name="T43" fmla="*/ 94 h 680"/>
                <a:gd name="T44" fmla="*/ 2 w 265"/>
                <a:gd name="T45" fmla="*/ 80 h 680"/>
                <a:gd name="T46" fmla="*/ 0 w 265"/>
                <a:gd name="T47" fmla="*/ 64 h 680"/>
                <a:gd name="T48" fmla="*/ 2 w 265"/>
                <a:gd name="T49" fmla="*/ 48 h 680"/>
                <a:gd name="T50" fmla="*/ 8 w 265"/>
                <a:gd name="T51" fmla="*/ 34 h 680"/>
                <a:gd name="T52" fmla="*/ 17 w 265"/>
                <a:gd name="T53" fmla="*/ 20 h 680"/>
                <a:gd name="T54" fmla="*/ 31 w 265"/>
                <a:gd name="T55" fmla="*/ 8 h 680"/>
                <a:gd name="T56" fmla="*/ 47 w 265"/>
                <a:gd name="T57" fmla="*/ 2 h 680"/>
                <a:gd name="T58" fmla="*/ 65 w 265"/>
                <a:gd name="T59" fmla="*/ 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65" h="680">
                  <a:moveTo>
                    <a:pt x="65" y="0"/>
                  </a:moveTo>
                  <a:lnTo>
                    <a:pt x="201" y="0"/>
                  </a:lnTo>
                  <a:lnTo>
                    <a:pt x="218" y="2"/>
                  </a:lnTo>
                  <a:lnTo>
                    <a:pt x="235" y="8"/>
                  </a:lnTo>
                  <a:lnTo>
                    <a:pt x="249" y="20"/>
                  </a:lnTo>
                  <a:lnTo>
                    <a:pt x="258" y="34"/>
                  </a:lnTo>
                  <a:lnTo>
                    <a:pt x="264" y="48"/>
                  </a:lnTo>
                  <a:lnTo>
                    <a:pt x="265" y="64"/>
                  </a:lnTo>
                  <a:lnTo>
                    <a:pt x="263" y="80"/>
                  </a:lnTo>
                  <a:lnTo>
                    <a:pt x="257" y="94"/>
                  </a:lnTo>
                  <a:lnTo>
                    <a:pt x="185" y="203"/>
                  </a:lnTo>
                  <a:lnTo>
                    <a:pt x="218" y="490"/>
                  </a:lnTo>
                  <a:lnTo>
                    <a:pt x="152" y="667"/>
                  </a:lnTo>
                  <a:lnTo>
                    <a:pt x="147" y="674"/>
                  </a:lnTo>
                  <a:lnTo>
                    <a:pt x="141" y="679"/>
                  </a:lnTo>
                  <a:lnTo>
                    <a:pt x="133" y="680"/>
                  </a:lnTo>
                  <a:lnTo>
                    <a:pt x="126" y="679"/>
                  </a:lnTo>
                  <a:lnTo>
                    <a:pt x="118" y="674"/>
                  </a:lnTo>
                  <a:lnTo>
                    <a:pt x="114" y="667"/>
                  </a:lnTo>
                  <a:lnTo>
                    <a:pt x="47" y="490"/>
                  </a:lnTo>
                  <a:lnTo>
                    <a:pt x="81" y="203"/>
                  </a:lnTo>
                  <a:lnTo>
                    <a:pt x="9" y="94"/>
                  </a:lnTo>
                  <a:lnTo>
                    <a:pt x="2" y="80"/>
                  </a:lnTo>
                  <a:lnTo>
                    <a:pt x="0" y="64"/>
                  </a:lnTo>
                  <a:lnTo>
                    <a:pt x="2" y="48"/>
                  </a:lnTo>
                  <a:lnTo>
                    <a:pt x="8" y="34"/>
                  </a:lnTo>
                  <a:lnTo>
                    <a:pt x="17" y="20"/>
                  </a:lnTo>
                  <a:lnTo>
                    <a:pt x="31" y="8"/>
                  </a:lnTo>
                  <a:lnTo>
                    <a:pt x="47" y="2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31" name="Group 830"/>
          <p:cNvGrpSpPr/>
          <p:nvPr/>
        </p:nvGrpSpPr>
        <p:grpSpPr>
          <a:xfrm>
            <a:off x="1246272" y="5891402"/>
            <a:ext cx="372743" cy="305625"/>
            <a:chOff x="1798638" y="3132138"/>
            <a:chExt cx="493713" cy="4048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013" name="Freeform 273"/>
            <p:cNvSpPr>
              <a:spLocks noEditPoints="1"/>
            </p:cNvSpPr>
            <p:nvPr/>
          </p:nvSpPr>
          <p:spPr bwMode="auto">
            <a:xfrm>
              <a:off x="2114551" y="3152776"/>
              <a:ext cx="177800" cy="160338"/>
            </a:xfrm>
            <a:custGeom>
              <a:avLst/>
              <a:gdLst>
                <a:gd name="T0" fmla="*/ 541 w 1235"/>
                <a:gd name="T1" fmla="*/ 203 h 1116"/>
                <a:gd name="T2" fmla="*/ 446 w 1235"/>
                <a:gd name="T3" fmla="*/ 262 h 1116"/>
                <a:gd name="T4" fmla="*/ 387 w 1235"/>
                <a:gd name="T5" fmla="*/ 357 h 1116"/>
                <a:gd name="T6" fmla="*/ 378 w 1235"/>
                <a:gd name="T7" fmla="*/ 472 h 1116"/>
                <a:gd name="T8" fmla="*/ 421 w 1235"/>
                <a:gd name="T9" fmla="*/ 577 h 1116"/>
                <a:gd name="T10" fmla="*/ 506 w 1235"/>
                <a:gd name="T11" fmla="*/ 649 h 1116"/>
                <a:gd name="T12" fmla="*/ 618 w 1235"/>
                <a:gd name="T13" fmla="*/ 676 h 1116"/>
                <a:gd name="T14" fmla="*/ 729 w 1235"/>
                <a:gd name="T15" fmla="*/ 649 h 1116"/>
                <a:gd name="T16" fmla="*/ 815 w 1235"/>
                <a:gd name="T17" fmla="*/ 577 h 1116"/>
                <a:gd name="T18" fmla="*/ 858 w 1235"/>
                <a:gd name="T19" fmla="*/ 472 h 1116"/>
                <a:gd name="T20" fmla="*/ 849 w 1235"/>
                <a:gd name="T21" fmla="*/ 357 h 1116"/>
                <a:gd name="T22" fmla="*/ 790 w 1235"/>
                <a:gd name="T23" fmla="*/ 262 h 1116"/>
                <a:gd name="T24" fmla="*/ 695 w 1235"/>
                <a:gd name="T25" fmla="*/ 203 h 1116"/>
                <a:gd name="T26" fmla="*/ 618 w 1235"/>
                <a:gd name="T27" fmla="*/ 0 h 1116"/>
                <a:gd name="T28" fmla="*/ 801 w 1235"/>
                <a:gd name="T29" fmla="*/ 27 h 1116"/>
                <a:gd name="T30" fmla="*/ 963 w 1235"/>
                <a:gd name="T31" fmla="*/ 105 h 1116"/>
                <a:gd name="T32" fmla="*/ 1094 w 1235"/>
                <a:gd name="T33" fmla="*/ 224 h 1116"/>
                <a:gd name="T34" fmla="*/ 1187 w 1235"/>
                <a:gd name="T35" fmla="*/ 375 h 1116"/>
                <a:gd name="T36" fmla="*/ 1232 w 1235"/>
                <a:gd name="T37" fmla="*/ 552 h 1116"/>
                <a:gd name="T38" fmla="*/ 1223 w 1235"/>
                <a:gd name="T39" fmla="*/ 736 h 1116"/>
                <a:gd name="T40" fmla="*/ 1164 w 1235"/>
                <a:gd name="T41" fmla="*/ 902 h 1116"/>
                <a:gd name="T42" fmla="*/ 1062 w 1235"/>
                <a:gd name="T43" fmla="*/ 1041 h 1116"/>
                <a:gd name="T44" fmla="*/ 975 w 1235"/>
                <a:gd name="T45" fmla="*/ 947 h 1116"/>
                <a:gd name="T46" fmla="*/ 951 w 1235"/>
                <a:gd name="T47" fmla="*/ 849 h 1116"/>
                <a:gd name="T48" fmla="*/ 887 w 1235"/>
                <a:gd name="T49" fmla="*/ 773 h 1116"/>
                <a:gd name="T50" fmla="*/ 824 w 1235"/>
                <a:gd name="T51" fmla="*/ 741 h 1116"/>
                <a:gd name="T52" fmla="*/ 796 w 1235"/>
                <a:gd name="T53" fmla="*/ 733 h 1116"/>
                <a:gd name="T54" fmla="*/ 776 w 1235"/>
                <a:gd name="T55" fmla="*/ 726 h 1116"/>
                <a:gd name="T56" fmla="*/ 719 w 1235"/>
                <a:gd name="T57" fmla="*/ 731 h 1116"/>
                <a:gd name="T58" fmla="*/ 498 w 1235"/>
                <a:gd name="T59" fmla="*/ 724 h 1116"/>
                <a:gd name="T60" fmla="*/ 457 w 1235"/>
                <a:gd name="T61" fmla="*/ 727 h 1116"/>
                <a:gd name="T62" fmla="*/ 430 w 1235"/>
                <a:gd name="T63" fmla="*/ 736 h 1116"/>
                <a:gd name="T64" fmla="*/ 409 w 1235"/>
                <a:gd name="T65" fmla="*/ 742 h 1116"/>
                <a:gd name="T66" fmla="*/ 324 w 1235"/>
                <a:gd name="T67" fmla="*/ 796 h 1116"/>
                <a:gd name="T68" fmla="*/ 272 w 1235"/>
                <a:gd name="T69" fmla="*/ 880 h 1116"/>
                <a:gd name="T70" fmla="*/ 261 w 1235"/>
                <a:gd name="T71" fmla="*/ 1116 h 1116"/>
                <a:gd name="T72" fmla="*/ 135 w 1235"/>
                <a:gd name="T73" fmla="*/ 998 h 1116"/>
                <a:gd name="T74" fmla="*/ 47 w 1235"/>
                <a:gd name="T75" fmla="*/ 849 h 1116"/>
                <a:gd name="T76" fmla="*/ 3 w 1235"/>
                <a:gd name="T77" fmla="*/ 676 h 1116"/>
                <a:gd name="T78" fmla="*/ 13 w 1235"/>
                <a:gd name="T79" fmla="*/ 491 h 1116"/>
                <a:gd name="T80" fmla="*/ 75 w 1235"/>
                <a:gd name="T81" fmla="*/ 322 h 1116"/>
                <a:gd name="T82" fmla="*/ 181 w 1235"/>
                <a:gd name="T83" fmla="*/ 180 h 1116"/>
                <a:gd name="T84" fmla="*/ 324 w 1235"/>
                <a:gd name="T85" fmla="*/ 73 h 1116"/>
                <a:gd name="T86" fmla="*/ 493 w 1235"/>
                <a:gd name="T87" fmla="*/ 12 h 1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35" h="1116">
                  <a:moveTo>
                    <a:pt x="618" y="192"/>
                  </a:moveTo>
                  <a:lnTo>
                    <a:pt x="579" y="195"/>
                  </a:lnTo>
                  <a:lnTo>
                    <a:pt x="541" y="203"/>
                  </a:lnTo>
                  <a:lnTo>
                    <a:pt x="506" y="219"/>
                  </a:lnTo>
                  <a:lnTo>
                    <a:pt x="475" y="238"/>
                  </a:lnTo>
                  <a:lnTo>
                    <a:pt x="446" y="262"/>
                  </a:lnTo>
                  <a:lnTo>
                    <a:pt x="421" y="290"/>
                  </a:lnTo>
                  <a:lnTo>
                    <a:pt x="402" y="322"/>
                  </a:lnTo>
                  <a:lnTo>
                    <a:pt x="387" y="357"/>
                  </a:lnTo>
                  <a:lnTo>
                    <a:pt x="378" y="395"/>
                  </a:lnTo>
                  <a:lnTo>
                    <a:pt x="375" y="433"/>
                  </a:lnTo>
                  <a:lnTo>
                    <a:pt x="378" y="472"/>
                  </a:lnTo>
                  <a:lnTo>
                    <a:pt x="387" y="510"/>
                  </a:lnTo>
                  <a:lnTo>
                    <a:pt x="402" y="545"/>
                  </a:lnTo>
                  <a:lnTo>
                    <a:pt x="421" y="577"/>
                  </a:lnTo>
                  <a:lnTo>
                    <a:pt x="446" y="605"/>
                  </a:lnTo>
                  <a:lnTo>
                    <a:pt x="475" y="629"/>
                  </a:lnTo>
                  <a:lnTo>
                    <a:pt x="506" y="649"/>
                  </a:lnTo>
                  <a:lnTo>
                    <a:pt x="541" y="663"/>
                  </a:lnTo>
                  <a:lnTo>
                    <a:pt x="579" y="672"/>
                  </a:lnTo>
                  <a:lnTo>
                    <a:pt x="618" y="676"/>
                  </a:lnTo>
                  <a:lnTo>
                    <a:pt x="658" y="672"/>
                  </a:lnTo>
                  <a:lnTo>
                    <a:pt x="695" y="663"/>
                  </a:lnTo>
                  <a:lnTo>
                    <a:pt x="729" y="649"/>
                  </a:lnTo>
                  <a:lnTo>
                    <a:pt x="762" y="629"/>
                  </a:lnTo>
                  <a:lnTo>
                    <a:pt x="790" y="605"/>
                  </a:lnTo>
                  <a:lnTo>
                    <a:pt x="815" y="577"/>
                  </a:lnTo>
                  <a:lnTo>
                    <a:pt x="834" y="545"/>
                  </a:lnTo>
                  <a:lnTo>
                    <a:pt x="849" y="510"/>
                  </a:lnTo>
                  <a:lnTo>
                    <a:pt x="858" y="472"/>
                  </a:lnTo>
                  <a:lnTo>
                    <a:pt x="861" y="433"/>
                  </a:lnTo>
                  <a:lnTo>
                    <a:pt x="858" y="395"/>
                  </a:lnTo>
                  <a:lnTo>
                    <a:pt x="849" y="357"/>
                  </a:lnTo>
                  <a:lnTo>
                    <a:pt x="834" y="322"/>
                  </a:lnTo>
                  <a:lnTo>
                    <a:pt x="815" y="290"/>
                  </a:lnTo>
                  <a:lnTo>
                    <a:pt x="790" y="262"/>
                  </a:lnTo>
                  <a:lnTo>
                    <a:pt x="762" y="238"/>
                  </a:lnTo>
                  <a:lnTo>
                    <a:pt x="729" y="219"/>
                  </a:lnTo>
                  <a:lnTo>
                    <a:pt x="695" y="203"/>
                  </a:lnTo>
                  <a:lnTo>
                    <a:pt x="658" y="195"/>
                  </a:lnTo>
                  <a:lnTo>
                    <a:pt x="618" y="192"/>
                  </a:lnTo>
                  <a:close/>
                  <a:moveTo>
                    <a:pt x="618" y="0"/>
                  </a:moveTo>
                  <a:lnTo>
                    <a:pt x="681" y="3"/>
                  </a:lnTo>
                  <a:lnTo>
                    <a:pt x="742" y="12"/>
                  </a:lnTo>
                  <a:lnTo>
                    <a:pt x="801" y="27"/>
                  </a:lnTo>
                  <a:lnTo>
                    <a:pt x="858" y="48"/>
                  </a:lnTo>
                  <a:lnTo>
                    <a:pt x="912" y="73"/>
                  </a:lnTo>
                  <a:lnTo>
                    <a:pt x="963" y="105"/>
                  </a:lnTo>
                  <a:lnTo>
                    <a:pt x="1010" y="140"/>
                  </a:lnTo>
                  <a:lnTo>
                    <a:pt x="1054" y="180"/>
                  </a:lnTo>
                  <a:lnTo>
                    <a:pt x="1094" y="224"/>
                  </a:lnTo>
                  <a:lnTo>
                    <a:pt x="1130" y="271"/>
                  </a:lnTo>
                  <a:lnTo>
                    <a:pt x="1161" y="322"/>
                  </a:lnTo>
                  <a:lnTo>
                    <a:pt x="1187" y="375"/>
                  </a:lnTo>
                  <a:lnTo>
                    <a:pt x="1208" y="432"/>
                  </a:lnTo>
                  <a:lnTo>
                    <a:pt x="1222" y="491"/>
                  </a:lnTo>
                  <a:lnTo>
                    <a:pt x="1232" y="552"/>
                  </a:lnTo>
                  <a:lnTo>
                    <a:pt x="1235" y="614"/>
                  </a:lnTo>
                  <a:lnTo>
                    <a:pt x="1233" y="676"/>
                  </a:lnTo>
                  <a:lnTo>
                    <a:pt x="1223" y="736"/>
                  </a:lnTo>
                  <a:lnTo>
                    <a:pt x="1209" y="793"/>
                  </a:lnTo>
                  <a:lnTo>
                    <a:pt x="1189" y="849"/>
                  </a:lnTo>
                  <a:lnTo>
                    <a:pt x="1164" y="902"/>
                  </a:lnTo>
                  <a:lnTo>
                    <a:pt x="1135" y="951"/>
                  </a:lnTo>
                  <a:lnTo>
                    <a:pt x="1101" y="998"/>
                  </a:lnTo>
                  <a:lnTo>
                    <a:pt x="1062" y="1041"/>
                  </a:lnTo>
                  <a:lnTo>
                    <a:pt x="1021" y="1081"/>
                  </a:lnTo>
                  <a:lnTo>
                    <a:pt x="975" y="1116"/>
                  </a:lnTo>
                  <a:lnTo>
                    <a:pt x="975" y="947"/>
                  </a:lnTo>
                  <a:lnTo>
                    <a:pt x="972" y="913"/>
                  </a:lnTo>
                  <a:lnTo>
                    <a:pt x="964" y="880"/>
                  </a:lnTo>
                  <a:lnTo>
                    <a:pt x="951" y="849"/>
                  </a:lnTo>
                  <a:lnTo>
                    <a:pt x="934" y="821"/>
                  </a:lnTo>
                  <a:lnTo>
                    <a:pt x="912" y="796"/>
                  </a:lnTo>
                  <a:lnTo>
                    <a:pt x="887" y="773"/>
                  </a:lnTo>
                  <a:lnTo>
                    <a:pt x="858" y="755"/>
                  </a:lnTo>
                  <a:lnTo>
                    <a:pt x="827" y="742"/>
                  </a:lnTo>
                  <a:lnTo>
                    <a:pt x="824" y="741"/>
                  </a:lnTo>
                  <a:lnTo>
                    <a:pt x="817" y="739"/>
                  </a:lnTo>
                  <a:lnTo>
                    <a:pt x="806" y="736"/>
                  </a:lnTo>
                  <a:lnTo>
                    <a:pt x="796" y="733"/>
                  </a:lnTo>
                  <a:lnTo>
                    <a:pt x="787" y="729"/>
                  </a:lnTo>
                  <a:lnTo>
                    <a:pt x="779" y="727"/>
                  </a:lnTo>
                  <a:lnTo>
                    <a:pt x="776" y="726"/>
                  </a:lnTo>
                  <a:lnTo>
                    <a:pt x="756" y="723"/>
                  </a:lnTo>
                  <a:lnTo>
                    <a:pt x="738" y="724"/>
                  </a:lnTo>
                  <a:lnTo>
                    <a:pt x="719" y="731"/>
                  </a:lnTo>
                  <a:lnTo>
                    <a:pt x="618" y="778"/>
                  </a:lnTo>
                  <a:lnTo>
                    <a:pt x="517" y="731"/>
                  </a:lnTo>
                  <a:lnTo>
                    <a:pt x="498" y="724"/>
                  </a:lnTo>
                  <a:lnTo>
                    <a:pt x="479" y="723"/>
                  </a:lnTo>
                  <a:lnTo>
                    <a:pt x="460" y="726"/>
                  </a:lnTo>
                  <a:lnTo>
                    <a:pt x="457" y="727"/>
                  </a:lnTo>
                  <a:lnTo>
                    <a:pt x="450" y="729"/>
                  </a:lnTo>
                  <a:lnTo>
                    <a:pt x="440" y="733"/>
                  </a:lnTo>
                  <a:lnTo>
                    <a:pt x="430" y="736"/>
                  </a:lnTo>
                  <a:lnTo>
                    <a:pt x="419" y="739"/>
                  </a:lnTo>
                  <a:lnTo>
                    <a:pt x="412" y="741"/>
                  </a:lnTo>
                  <a:lnTo>
                    <a:pt x="409" y="742"/>
                  </a:lnTo>
                  <a:lnTo>
                    <a:pt x="377" y="755"/>
                  </a:lnTo>
                  <a:lnTo>
                    <a:pt x="349" y="773"/>
                  </a:lnTo>
                  <a:lnTo>
                    <a:pt x="324" y="796"/>
                  </a:lnTo>
                  <a:lnTo>
                    <a:pt x="302" y="821"/>
                  </a:lnTo>
                  <a:lnTo>
                    <a:pt x="284" y="849"/>
                  </a:lnTo>
                  <a:lnTo>
                    <a:pt x="272" y="880"/>
                  </a:lnTo>
                  <a:lnTo>
                    <a:pt x="263" y="913"/>
                  </a:lnTo>
                  <a:lnTo>
                    <a:pt x="261" y="947"/>
                  </a:lnTo>
                  <a:lnTo>
                    <a:pt x="261" y="1116"/>
                  </a:lnTo>
                  <a:lnTo>
                    <a:pt x="216" y="1081"/>
                  </a:lnTo>
                  <a:lnTo>
                    <a:pt x="174" y="1041"/>
                  </a:lnTo>
                  <a:lnTo>
                    <a:pt x="135" y="998"/>
                  </a:lnTo>
                  <a:lnTo>
                    <a:pt x="101" y="951"/>
                  </a:lnTo>
                  <a:lnTo>
                    <a:pt x="72" y="902"/>
                  </a:lnTo>
                  <a:lnTo>
                    <a:pt x="47" y="849"/>
                  </a:lnTo>
                  <a:lnTo>
                    <a:pt x="27" y="793"/>
                  </a:lnTo>
                  <a:lnTo>
                    <a:pt x="13" y="736"/>
                  </a:lnTo>
                  <a:lnTo>
                    <a:pt x="3" y="676"/>
                  </a:lnTo>
                  <a:lnTo>
                    <a:pt x="0" y="614"/>
                  </a:lnTo>
                  <a:lnTo>
                    <a:pt x="3" y="552"/>
                  </a:lnTo>
                  <a:lnTo>
                    <a:pt x="13" y="491"/>
                  </a:lnTo>
                  <a:lnTo>
                    <a:pt x="28" y="432"/>
                  </a:lnTo>
                  <a:lnTo>
                    <a:pt x="49" y="375"/>
                  </a:lnTo>
                  <a:lnTo>
                    <a:pt x="75" y="322"/>
                  </a:lnTo>
                  <a:lnTo>
                    <a:pt x="106" y="271"/>
                  </a:lnTo>
                  <a:lnTo>
                    <a:pt x="142" y="224"/>
                  </a:lnTo>
                  <a:lnTo>
                    <a:pt x="181" y="180"/>
                  </a:lnTo>
                  <a:lnTo>
                    <a:pt x="226" y="140"/>
                  </a:lnTo>
                  <a:lnTo>
                    <a:pt x="273" y="105"/>
                  </a:lnTo>
                  <a:lnTo>
                    <a:pt x="324" y="73"/>
                  </a:lnTo>
                  <a:lnTo>
                    <a:pt x="378" y="48"/>
                  </a:lnTo>
                  <a:lnTo>
                    <a:pt x="435" y="27"/>
                  </a:lnTo>
                  <a:lnTo>
                    <a:pt x="493" y="12"/>
                  </a:lnTo>
                  <a:lnTo>
                    <a:pt x="555" y="3"/>
                  </a:lnTo>
                  <a:lnTo>
                    <a:pt x="6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4" name="Freeform 274"/>
            <p:cNvSpPr>
              <a:spLocks/>
            </p:cNvSpPr>
            <p:nvPr/>
          </p:nvSpPr>
          <p:spPr bwMode="auto">
            <a:xfrm>
              <a:off x="2192338" y="3201988"/>
              <a:ext cx="23813" cy="25400"/>
            </a:xfrm>
            <a:custGeom>
              <a:avLst/>
              <a:gdLst>
                <a:gd name="T0" fmla="*/ 85 w 169"/>
                <a:gd name="T1" fmla="*/ 0 h 169"/>
                <a:gd name="T2" fmla="*/ 108 w 169"/>
                <a:gd name="T3" fmla="*/ 3 h 169"/>
                <a:gd name="T4" fmla="*/ 128 w 169"/>
                <a:gd name="T5" fmla="*/ 12 h 169"/>
                <a:gd name="T6" fmla="*/ 144 w 169"/>
                <a:gd name="T7" fmla="*/ 25 h 169"/>
                <a:gd name="T8" fmla="*/ 158 w 169"/>
                <a:gd name="T9" fmla="*/ 42 h 169"/>
                <a:gd name="T10" fmla="*/ 166 w 169"/>
                <a:gd name="T11" fmla="*/ 62 h 169"/>
                <a:gd name="T12" fmla="*/ 169 w 169"/>
                <a:gd name="T13" fmla="*/ 84 h 169"/>
                <a:gd name="T14" fmla="*/ 166 w 169"/>
                <a:gd name="T15" fmla="*/ 107 h 169"/>
                <a:gd name="T16" fmla="*/ 158 w 169"/>
                <a:gd name="T17" fmla="*/ 128 h 169"/>
                <a:gd name="T18" fmla="*/ 144 w 169"/>
                <a:gd name="T19" fmla="*/ 144 h 169"/>
                <a:gd name="T20" fmla="*/ 128 w 169"/>
                <a:gd name="T21" fmla="*/ 158 h 169"/>
                <a:gd name="T22" fmla="*/ 108 w 169"/>
                <a:gd name="T23" fmla="*/ 166 h 169"/>
                <a:gd name="T24" fmla="*/ 85 w 169"/>
                <a:gd name="T25" fmla="*/ 169 h 169"/>
                <a:gd name="T26" fmla="*/ 62 w 169"/>
                <a:gd name="T27" fmla="*/ 166 h 169"/>
                <a:gd name="T28" fmla="*/ 42 w 169"/>
                <a:gd name="T29" fmla="*/ 158 h 169"/>
                <a:gd name="T30" fmla="*/ 25 w 169"/>
                <a:gd name="T31" fmla="*/ 144 h 169"/>
                <a:gd name="T32" fmla="*/ 12 w 169"/>
                <a:gd name="T33" fmla="*/ 128 h 169"/>
                <a:gd name="T34" fmla="*/ 3 w 169"/>
                <a:gd name="T35" fmla="*/ 107 h 169"/>
                <a:gd name="T36" fmla="*/ 0 w 169"/>
                <a:gd name="T37" fmla="*/ 84 h 169"/>
                <a:gd name="T38" fmla="*/ 3 w 169"/>
                <a:gd name="T39" fmla="*/ 62 h 169"/>
                <a:gd name="T40" fmla="*/ 12 w 169"/>
                <a:gd name="T41" fmla="*/ 42 h 169"/>
                <a:gd name="T42" fmla="*/ 25 w 169"/>
                <a:gd name="T43" fmla="*/ 25 h 169"/>
                <a:gd name="T44" fmla="*/ 42 w 169"/>
                <a:gd name="T45" fmla="*/ 12 h 169"/>
                <a:gd name="T46" fmla="*/ 62 w 169"/>
                <a:gd name="T47" fmla="*/ 3 h 169"/>
                <a:gd name="T48" fmla="*/ 85 w 169"/>
                <a:gd name="T4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9" h="169">
                  <a:moveTo>
                    <a:pt x="85" y="0"/>
                  </a:moveTo>
                  <a:lnTo>
                    <a:pt x="108" y="3"/>
                  </a:lnTo>
                  <a:lnTo>
                    <a:pt x="128" y="12"/>
                  </a:lnTo>
                  <a:lnTo>
                    <a:pt x="144" y="25"/>
                  </a:lnTo>
                  <a:lnTo>
                    <a:pt x="158" y="42"/>
                  </a:lnTo>
                  <a:lnTo>
                    <a:pt x="166" y="62"/>
                  </a:lnTo>
                  <a:lnTo>
                    <a:pt x="169" y="84"/>
                  </a:lnTo>
                  <a:lnTo>
                    <a:pt x="166" y="107"/>
                  </a:lnTo>
                  <a:lnTo>
                    <a:pt x="158" y="128"/>
                  </a:lnTo>
                  <a:lnTo>
                    <a:pt x="144" y="144"/>
                  </a:lnTo>
                  <a:lnTo>
                    <a:pt x="128" y="158"/>
                  </a:lnTo>
                  <a:lnTo>
                    <a:pt x="108" y="166"/>
                  </a:lnTo>
                  <a:lnTo>
                    <a:pt x="85" y="169"/>
                  </a:lnTo>
                  <a:lnTo>
                    <a:pt x="62" y="166"/>
                  </a:lnTo>
                  <a:lnTo>
                    <a:pt x="42" y="158"/>
                  </a:lnTo>
                  <a:lnTo>
                    <a:pt x="25" y="144"/>
                  </a:lnTo>
                  <a:lnTo>
                    <a:pt x="12" y="128"/>
                  </a:lnTo>
                  <a:lnTo>
                    <a:pt x="3" y="107"/>
                  </a:lnTo>
                  <a:lnTo>
                    <a:pt x="0" y="84"/>
                  </a:lnTo>
                  <a:lnTo>
                    <a:pt x="3" y="62"/>
                  </a:lnTo>
                  <a:lnTo>
                    <a:pt x="12" y="42"/>
                  </a:lnTo>
                  <a:lnTo>
                    <a:pt x="25" y="25"/>
                  </a:lnTo>
                  <a:lnTo>
                    <a:pt x="42" y="12"/>
                  </a:lnTo>
                  <a:lnTo>
                    <a:pt x="62" y="3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5" name="Freeform 275"/>
            <p:cNvSpPr>
              <a:spLocks/>
            </p:cNvSpPr>
            <p:nvPr/>
          </p:nvSpPr>
          <p:spPr bwMode="auto">
            <a:xfrm>
              <a:off x="2174876" y="3279776"/>
              <a:ext cx="57150" cy="49213"/>
            </a:xfrm>
            <a:custGeom>
              <a:avLst/>
              <a:gdLst>
                <a:gd name="T0" fmla="*/ 58 w 398"/>
                <a:gd name="T1" fmla="*/ 0 h 343"/>
                <a:gd name="T2" fmla="*/ 165 w 398"/>
                <a:gd name="T3" fmla="*/ 51 h 343"/>
                <a:gd name="T4" fmla="*/ 181 w 398"/>
                <a:gd name="T5" fmla="*/ 56 h 343"/>
                <a:gd name="T6" fmla="*/ 199 w 398"/>
                <a:gd name="T7" fmla="*/ 58 h 343"/>
                <a:gd name="T8" fmla="*/ 217 w 398"/>
                <a:gd name="T9" fmla="*/ 56 h 343"/>
                <a:gd name="T10" fmla="*/ 233 w 398"/>
                <a:gd name="T11" fmla="*/ 51 h 343"/>
                <a:gd name="T12" fmla="*/ 340 w 398"/>
                <a:gd name="T13" fmla="*/ 0 h 343"/>
                <a:gd name="T14" fmla="*/ 358 w 398"/>
                <a:gd name="T15" fmla="*/ 5 h 343"/>
                <a:gd name="T16" fmla="*/ 375 w 398"/>
                <a:gd name="T17" fmla="*/ 14 h 343"/>
                <a:gd name="T18" fmla="*/ 386 w 398"/>
                <a:gd name="T19" fmla="*/ 26 h 343"/>
                <a:gd name="T20" fmla="*/ 395 w 398"/>
                <a:gd name="T21" fmla="*/ 43 h 343"/>
                <a:gd name="T22" fmla="*/ 398 w 398"/>
                <a:gd name="T23" fmla="*/ 60 h 343"/>
                <a:gd name="T24" fmla="*/ 398 w 398"/>
                <a:gd name="T25" fmla="*/ 310 h 343"/>
                <a:gd name="T26" fmla="*/ 350 w 398"/>
                <a:gd name="T27" fmla="*/ 324 h 343"/>
                <a:gd name="T28" fmla="*/ 301 w 398"/>
                <a:gd name="T29" fmla="*/ 335 h 343"/>
                <a:gd name="T30" fmla="*/ 250 w 398"/>
                <a:gd name="T31" fmla="*/ 341 h 343"/>
                <a:gd name="T32" fmla="*/ 199 w 398"/>
                <a:gd name="T33" fmla="*/ 343 h 343"/>
                <a:gd name="T34" fmla="*/ 147 w 398"/>
                <a:gd name="T35" fmla="*/ 341 h 343"/>
                <a:gd name="T36" fmla="*/ 97 w 398"/>
                <a:gd name="T37" fmla="*/ 335 h 343"/>
                <a:gd name="T38" fmla="*/ 48 w 398"/>
                <a:gd name="T39" fmla="*/ 324 h 343"/>
                <a:gd name="T40" fmla="*/ 0 w 398"/>
                <a:gd name="T41" fmla="*/ 310 h 343"/>
                <a:gd name="T42" fmla="*/ 0 w 398"/>
                <a:gd name="T43" fmla="*/ 60 h 343"/>
                <a:gd name="T44" fmla="*/ 4 w 398"/>
                <a:gd name="T45" fmla="*/ 43 h 343"/>
                <a:gd name="T46" fmla="*/ 12 w 398"/>
                <a:gd name="T47" fmla="*/ 26 h 343"/>
                <a:gd name="T48" fmla="*/ 23 w 398"/>
                <a:gd name="T49" fmla="*/ 14 h 343"/>
                <a:gd name="T50" fmla="*/ 40 w 398"/>
                <a:gd name="T51" fmla="*/ 5 h 343"/>
                <a:gd name="T52" fmla="*/ 58 w 398"/>
                <a:gd name="T53" fmla="*/ 0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98" h="343">
                  <a:moveTo>
                    <a:pt x="58" y="0"/>
                  </a:moveTo>
                  <a:lnTo>
                    <a:pt x="165" y="51"/>
                  </a:lnTo>
                  <a:lnTo>
                    <a:pt x="181" y="56"/>
                  </a:lnTo>
                  <a:lnTo>
                    <a:pt x="199" y="58"/>
                  </a:lnTo>
                  <a:lnTo>
                    <a:pt x="217" y="56"/>
                  </a:lnTo>
                  <a:lnTo>
                    <a:pt x="233" y="51"/>
                  </a:lnTo>
                  <a:lnTo>
                    <a:pt x="340" y="0"/>
                  </a:lnTo>
                  <a:lnTo>
                    <a:pt x="358" y="5"/>
                  </a:lnTo>
                  <a:lnTo>
                    <a:pt x="375" y="14"/>
                  </a:lnTo>
                  <a:lnTo>
                    <a:pt x="386" y="26"/>
                  </a:lnTo>
                  <a:lnTo>
                    <a:pt x="395" y="43"/>
                  </a:lnTo>
                  <a:lnTo>
                    <a:pt x="398" y="60"/>
                  </a:lnTo>
                  <a:lnTo>
                    <a:pt x="398" y="310"/>
                  </a:lnTo>
                  <a:lnTo>
                    <a:pt x="350" y="324"/>
                  </a:lnTo>
                  <a:lnTo>
                    <a:pt x="301" y="335"/>
                  </a:lnTo>
                  <a:lnTo>
                    <a:pt x="250" y="341"/>
                  </a:lnTo>
                  <a:lnTo>
                    <a:pt x="199" y="343"/>
                  </a:lnTo>
                  <a:lnTo>
                    <a:pt x="147" y="341"/>
                  </a:lnTo>
                  <a:lnTo>
                    <a:pt x="97" y="335"/>
                  </a:lnTo>
                  <a:lnTo>
                    <a:pt x="48" y="324"/>
                  </a:lnTo>
                  <a:lnTo>
                    <a:pt x="0" y="310"/>
                  </a:lnTo>
                  <a:lnTo>
                    <a:pt x="0" y="60"/>
                  </a:lnTo>
                  <a:lnTo>
                    <a:pt x="4" y="43"/>
                  </a:lnTo>
                  <a:lnTo>
                    <a:pt x="12" y="26"/>
                  </a:lnTo>
                  <a:lnTo>
                    <a:pt x="23" y="14"/>
                  </a:lnTo>
                  <a:lnTo>
                    <a:pt x="40" y="5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6" name="Freeform 276"/>
            <p:cNvSpPr>
              <a:spLocks/>
            </p:cNvSpPr>
            <p:nvPr/>
          </p:nvSpPr>
          <p:spPr bwMode="auto">
            <a:xfrm>
              <a:off x="2176463" y="3351213"/>
              <a:ext cx="38100" cy="39688"/>
            </a:xfrm>
            <a:custGeom>
              <a:avLst/>
              <a:gdLst>
                <a:gd name="T0" fmla="*/ 59 w 256"/>
                <a:gd name="T1" fmla="*/ 0 h 281"/>
                <a:gd name="T2" fmla="*/ 123 w 256"/>
                <a:gd name="T3" fmla="*/ 9 h 281"/>
                <a:gd name="T4" fmla="*/ 188 w 256"/>
                <a:gd name="T5" fmla="*/ 11 h 281"/>
                <a:gd name="T6" fmla="*/ 222 w 256"/>
                <a:gd name="T7" fmla="*/ 10 h 281"/>
                <a:gd name="T8" fmla="*/ 256 w 256"/>
                <a:gd name="T9" fmla="*/ 8 h 281"/>
                <a:gd name="T10" fmla="*/ 186 w 256"/>
                <a:gd name="T11" fmla="*/ 281 h 281"/>
                <a:gd name="T12" fmla="*/ 152 w 256"/>
                <a:gd name="T13" fmla="*/ 262 h 281"/>
                <a:gd name="T14" fmla="*/ 116 w 256"/>
                <a:gd name="T15" fmla="*/ 248 h 281"/>
                <a:gd name="T16" fmla="*/ 79 w 256"/>
                <a:gd name="T17" fmla="*/ 238 h 281"/>
                <a:gd name="T18" fmla="*/ 40 w 256"/>
                <a:gd name="T19" fmla="*/ 230 h 281"/>
                <a:gd name="T20" fmla="*/ 0 w 256"/>
                <a:gd name="T21" fmla="*/ 228 h 281"/>
                <a:gd name="T22" fmla="*/ 59 w 256"/>
                <a:gd name="T23" fmla="*/ 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6" h="281">
                  <a:moveTo>
                    <a:pt x="59" y="0"/>
                  </a:moveTo>
                  <a:lnTo>
                    <a:pt x="123" y="9"/>
                  </a:lnTo>
                  <a:lnTo>
                    <a:pt x="188" y="11"/>
                  </a:lnTo>
                  <a:lnTo>
                    <a:pt x="222" y="10"/>
                  </a:lnTo>
                  <a:lnTo>
                    <a:pt x="256" y="8"/>
                  </a:lnTo>
                  <a:lnTo>
                    <a:pt x="186" y="281"/>
                  </a:lnTo>
                  <a:lnTo>
                    <a:pt x="152" y="262"/>
                  </a:lnTo>
                  <a:lnTo>
                    <a:pt x="116" y="248"/>
                  </a:lnTo>
                  <a:lnTo>
                    <a:pt x="79" y="238"/>
                  </a:lnTo>
                  <a:lnTo>
                    <a:pt x="40" y="230"/>
                  </a:lnTo>
                  <a:lnTo>
                    <a:pt x="0" y="228"/>
                  </a:lnTo>
                  <a:lnTo>
                    <a:pt x="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7" name="Freeform 277"/>
            <p:cNvSpPr>
              <a:spLocks/>
            </p:cNvSpPr>
            <p:nvPr/>
          </p:nvSpPr>
          <p:spPr bwMode="auto">
            <a:xfrm>
              <a:off x="2147888" y="3406776"/>
              <a:ext cx="57150" cy="57150"/>
            </a:xfrm>
            <a:custGeom>
              <a:avLst/>
              <a:gdLst>
                <a:gd name="T0" fmla="*/ 201 w 402"/>
                <a:gd name="T1" fmla="*/ 0 h 401"/>
                <a:gd name="T2" fmla="*/ 237 w 402"/>
                <a:gd name="T3" fmla="*/ 4 h 401"/>
                <a:gd name="T4" fmla="*/ 271 w 402"/>
                <a:gd name="T5" fmla="*/ 13 h 401"/>
                <a:gd name="T6" fmla="*/ 303 w 402"/>
                <a:gd name="T7" fmla="*/ 28 h 401"/>
                <a:gd name="T8" fmla="*/ 331 w 402"/>
                <a:gd name="T9" fmla="*/ 48 h 401"/>
                <a:gd name="T10" fmla="*/ 355 w 402"/>
                <a:gd name="T11" fmla="*/ 71 h 401"/>
                <a:gd name="T12" fmla="*/ 374 w 402"/>
                <a:gd name="T13" fmla="*/ 99 h 401"/>
                <a:gd name="T14" fmla="*/ 390 w 402"/>
                <a:gd name="T15" fmla="*/ 130 h 401"/>
                <a:gd name="T16" fmla="*/ 399 w 402"/>
                <a:gd name="T17" fmla="*/ 165 h 401"/>
                <a:gd name="T18" fmla="*/ 402 w 402"/>
                <a:gd name="T19" fmla="*/ 201 h 401"/>
                <a:gd name="T20" fmla="*/ 399 w 402"/>
                <a:gd name="T21" fmla="*/ 236 h 401"/>
                <a:gd name="T22" fmla="*/ 390 w 402"/>
                <a:gd name="T23" fmla="*/ 270 h 401"/>
                <a:gd name="T24" fmla="*/ 374 w 402"/>
                <a:gd name="T25" fmla="*/ 301 h 401"/>
                <a:gd name="T26" fmla="*/ 355 w 402"/>
                <a:gd name="T27" fmla="*/ 329 h 401"/>
                <a:gd name="T28" fmla="*/ 331 w 402"/>
                <a:gd name="T29" fmla="*/ 354 h 401"/>
                <a:gd name="T30" fmla="*/ 303 w 402"/>
                <a:gd name="T31" fmla="*/ 374 h 401"/>
                <a:gd name="T32" fmla="*/ 271 w 402"/>
                <a:gd name="T33" fmla="*/ 388 h 401"/>
                <a:gd name="T34" fmla="*/ 237 w 402"/>
                <a:gd name="T35" fmla="*/ 398 h 401"/>
                <a:gd name="T36" fmla="*/ 201 w 402"/>
                <a:gd name="T37" fmla="*/ 401 h 401"/>
                <a:gd name="T38" fmla="*/ 165 w 402"/>
                <a:gd name="T39" fmla="*/ 398 h 401"/>
                <a:gd name="T40" fmla="*/ 131 w 402"/>
                <a:gd name="T41" fmla="*/ 388 h 401"/>
                <a:gd name="T42" fmla="*/ 100 w 402"/>
                <a:gd name="T43" fmla="*/ 374 h 401"/>
                <a:gd name="T44" fmla="*/ 72 w 402"/>
                <a:gd name="T45" fmla="*/ 354 h 401"/>
                <a:gd name="T46" fmla="*/ 48 w 402"/>
                <a:gd name="T47" fmla="*/ 329 h 401"/>
                <a:gd name="T48" fmla="*/ 28 w 402"/>
                <a:gd name="T49" fmla="*/ 301 h 401"/>
                <a:gd name="T50" fmla="*/ 12 w 402"/>
                <a:gd name="T51" fmla="*/ 270 h 401"/>
                <a:gd name="T52" fmla="*/ 3 w 402"/>
                <a:gd name="T53" fmla="*/ 236 h 401"/>
                <a:gd name="T54" fmla="*/ 0 w 402"/>
                <a:gd name="T55" fmla="*/ 201 h 401"/>
                <a:gd name="T56" fmla="*/ 3 w 402"/>
                <a:gd name="T57" fmla="*/ 165 h 401"/>
                <a:gd name="T58" fmla="*/ 12 w 402"/>
                <a:gd name="T59" fmla="*/ 130 h 401"/>
                <a:gd name="T60" fmla="*/ 28 w 402"/>
                <a:gd name="T61" fmla="*/ 99 h 401"/>
                <a:gd name="T62" fmla="*/ 48 w 402"/>
                <a:gd name="T63" fmla="*/ 71 h 401"/>
                <a:gd name="T64" fmla="*/ 72 w 402"/>
                <a:gd name="T65" fmla="*/ 48 h 401"/>
                <a:gd name="T66" fmla="*/ 100 w 402"/>
                <a:gd name="T67" fmla="*/ 28 h 401"/>
                <a:gd name="T68" fmla="*/ 131 w 402"/>
                <a:gd name="T69" fmla="*/ 13 h 401"/>
                <a:gd name="T70" fmla="*/ 165 w 402"/>
                <a:gd name="T71" fmla="*/ 4 h 401"/>
                <a:gd name="T72" fmla="*/ 201 w 402"/>
                <a:gd name="T73" fmla="*/ 0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2" h="401">
                  <a:moveTo>
                    <a:pt x="201" y="0"/>
                  </a:moveTo>
                  <a:lnTo>
                    <a:pt x="237" y="4"/>
                  </a:lnTo>
                  <a:lnTo>
                    <a:pt x="271" y="13"/>
                  </a:lnTo>
                  <a:lnTo>
                    <a:pt x="303" y="28"/>
                  </a:lnTo>
                  <a:lnTo>
                    <a:pt x="331" y="48"/>
                  </a:lnTo>
                  <a:lnTo>
                    <a:pt x="355" y="71"/>
                  </a:lnTo>
                  <a:lnTo>
                    <a:pt x="374" y="99"/>
                  </a:lnTo>
                  <a:lnTo>
                    <a:pt x="390" y="130"/>
                  </a:lnTo>
                  <a:lnTo>
                    <a:pt x="399" y="165"/>
                  </a:lnTo>
                  <a:lnTo>
                    <a:pt x="402" y="201"/>
                  </a:lnTo>
                  <a:lnTo>
                    <a:pt x="399" y="236"/>
                  </a:lnTo>
                  <a:lnTo>
                    <a:pt x="390" y="270"/>
                  </a:lnTo>
                  <a:lnTo>
                    <a:pt x="374" y="301"/>
                  </a:lnTo>
                  <a:lnTo>
                    <a:pt x="355" y="329"/>
                  </a:lnTo>
                  <a:lnTo>
                    <a:pt x="331" y="354"/>
                  </a:lnTo>
                  <a:lnTo>
                    <a:pt x="303" y="374"/>
                  </a:lnTo>
                  <a:lnTo>
                    <a:pt x="271" y="388"/>
                  </a:lnTo>
                  <a:lnTo>
                    <a:pt x="237" y="398"/>
                  </a:lnTo>
                  <a:lnTo>
                    <a:pt x="201" y="401"/>
                  </a:lnTo>
                  <a:lnTo>
                    <a:pt x="165" y="398"/>
                  </a:lnTo>
                  <a:lnTo>
                    <a:pt x="131" y="388"/>
                  </a:lnTo>
                  <a:lnTo>
                    <a:pt x="100" y="374"/>
                  </a:lnTo>
                  <a:lnTo>
                    <a:pt x="72" y="354"/>
                  </a:lnTo>
                  <a:lnTo>
                    <a:pt x="48" y="329"/>
                  </a:lnTo>
                  <a:lnTo>
                    <a:pt x="28" y="301"/>
                  </a:lnTo>
                  <a:lnTo>
                    <a:pt x="12" y="270"/>
                  </a:lnTo>
                  <a:lnTo>
                    <a:pt x="3" y="236"/>
                  </a:lnTo>
                  <a:lnTo>
                    <a:pt x="0" y="201"/>
                  </a:lnTo>
                  <a:lnTo>
                    <a:pt x="3" y="165"/>
                  </a:lnTo>
                  <a:lnTo>
                    <a:pt x="12" y="130"/>
                  </a:lnTo>
                  <a:lnTo>
                    <a:pt x="28" y="99"/>
                  </a:lnTo>
                  <a:lnTo>
                    <a:pt x="48" y="71"/>
                  </a:lnTo>
                  <a:lnTo>
                    <a:pt x="72" y="48"/>
                  </a:lnTo>
                  <a:lnTo>
                    <a:pt x="100" y="28"/>
                  </a:lnTo>
                  <a:lnTo>
                    <a:pt x="131" y="13"/>
                  </a:lnTo>
                  <a:lnTo>
                    <a:pt x="165" y="4"/>
                  </a:lnTo>
                  <a:lnTo>
                    <a:pt x="2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8" name="Freeform 278"/>
            <p:cNvSpPr>
              <a:spLocks/>
            </p:cNvSpPr>
            <p:nvPr/>
          </p:nvSpPr>
          <p:spPr bwMode="auto">
            <a:xfrm>
              <a:off x="1798638" y="3508376"/>
              <a:ext cx="271463" cy="28575"/>
            </a:xfrm>
            <a:custGeom>
              <a:avLst/>
              <a:gdLst>
                <a:gd name="T0" fmla="*/ 97 w 1880"/>
                <a:gd name="T1" fmla="*/ 0 h 191"/>
                <a:gd name="T2" fmla="*/ 1784 w 1880"/>
                <a:gd name="T3" fmla="*/ 0 h 191"/>
                <a:gd name="T4" fmla="*/ 1805 w 1880"/>
                <a:gd name="T5" fmla="*/ 2 h 191"/>
                <a:gd name="T6" fmla="*/ 1826 w 1880"/>
                <a:gd name="T7" fmla="*/ 9 h 191"/>
                <a:gd name="T8" fmla="*/ 1844 w 1880"/>
                <a:gd name="T9" fmla="*/ 20 h 191"/>
                <a:gd name="T10" fmla="*/ 1860 w 1880"/>
                <a:gd name="T11" fmla="*/ 36 h 191"/>
                <a:gd name="T12" fmla="*/ 1870 w 1880"/>
                <a:gd name="T13" fmla="*/ 54 h 191"/>
                <a:gd name="T14" fmla="*/ 1877 w 1880"/>
                <a:gd name="T15" fmla="*/ 73 h 191"/>
                <a:gd name="T16" fmla="*/ 1880 w 1880"/>
                <a:gd name="T17" fmla="*/ 95 h 191"/>
                <a:gd name="T18" fmla="*/ 1877 w 1880"/>
                <a:gd name="T19" fmla="*/ 118 h 191"/>
                <a:gd name="T20" fmla="*/ 1870 w 1880"/>
                <a:gd name="T21" fmla="*/ 138 h 191"/>
                <a:gd name="T22" fmla="*/ 1860 w 1880"/>
                <a:gd name="T23" fmla="*/ 155 h 191"/>
                <a:gd name="T24" fmla="*/ 1844 w 1880"/>
                <a:gd name="T25" fmla="*/ 171 h 191"/>
                <a:gd name="T26" fmla="*/ 1826 w 1880"/>
                <a:gd name="T27" fmla="*/ 182 h 191"/>
                <a:gd name="T28" fmla="*/ 1805 w 1880"/>
                <a:gd name="T29" fmla="*/ 189 h 191"/>
                <a:gd name="T30" fmla="*/ 1784 w 1880"/>
                <a:gd name="T31" fmla="*/ 191 h 191"/>
                <a:gd name="T32" fmla="*/ 97 w 1880"/>
                <a:gd name="T33" fmla="*/ 191 h 191"/>
                <a:gd name="T34" fmla="*/ 74 w 1880"/>
                <a:gd name="T35" fmla="*/ 189 h 191"/>
                <a:gd name="T36" fmla="*/ 54 w 1880"/>
                <a:gd name="T37" fmla="*/ 182 h 191"/>
                <a:gd name="T38" fmla="*/ 36 w 1880"/>
                <a:gd name="T39" fmla="*/ 171 h 191"/>
                <a:gd name="T40" fmla="*/ 21 w 1880"/>
                <a:gd name="T41" fmla="*/ 155 h 191"/>
                <a:gd name="T42" fmla="*/ 9 w 1880"/>
                <a:gd name="T43" fmla="*/ 138 h 191"/>
                <a:gd name="T44" fmla="*/ 2 w 1880"/>
                <a:gd name="T45" fmla="*/ 118 h 191"/>
                <a:gd name="T46" fmla="*/ 0 w 1880"/>
                <a:gd name="T47" fmla="*/ 95 h 191"/>
                <a:gd name="T48" fmla="*/ 2 w 1880"/>
                <a:gd name="T49" fmla="*/ 73 h 191"/>
                <a:gd name="T50" fmla="*/ 9 w 1880"/>
                <a:gd name="T51" fmla="*/ 54 h 191"/>
                <a:gd name="T52" fmla="*/ 21 w 1880"/>
                <a:gd name="T53" fmla="*/ 36 h 191"/>
                <a:gd name="T54" fmla="*/ 36 w 1880"/>
                <a:gd name="T55" fmla="*/ 20 h 191"/>
                <a:gd name="T56" fmla="*/ 54 w 1880"/>
                <a:gd name="T57" fmla="*/ 9 h 191"/>
                <a:gd name="T58" fmla="*/ 74 w 1880"/>
                <a:gd name="T59" fmla="*/ 2 h 191"/>
                <a:gd name="T60" fmla="*/ 97 w 1880"/>
                <a:gd name="T6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880" h="191">
                  <a:moveTo>
                    <a:pt x="97" y="0"/>
                  </a:moveTo>
                  <a:lnTo>
                    <a:pt x="1784" y="0"/>
                  </a:lnTo>
                  <a:lnTo>
                    <a:pt x="1805" y="2"/>
                  </a:lnTo>
                  <a:lnTo>
                    <a:pt x="1826" y="9"/>
                  </a:lnTo>
                  <a:lnTo>
                    <a:pt x="1844" y="20"/>
                  </a:lnTo>
                  <a:lnTo>
                    <a:pt x="1860" y="36"/>
                  </a:lnTo>
                  <a:lnTo>
                    <a:pt x="1870" y="54"/>
                  </a:lnTo>
                  <a:lnTo>
                    <a:pt x="1877" y="73"/>
                  </a:lnTo>
                  <a:lnTo>
                    <a:pt x="1880" y="95"/>
                  </a:lnTo>
                  <a:lnTo>
                    <a:pt x="1877" y="118"/>
                  </a:lnTo>
                  <a:lnTo>
                    <a:pt x="1870" y="138"/>
                  </a:lnTo>
                  <a:lnTo>
                    <a:pt x="1860" y="155"/>
                  </a:lnTo>
                  <a:lnTo>
                    <a:pt x="1844" y="171"/>
                  </a:lnTo>
                  <a:lnTo>
                    <a:pt x="1826" y="182"/>
                  </a:lnTo>
                  <a:lnTo>
                    <a:pt x="1805" y="189"/>
                  </a:lnTo>
                  <a:lnTo>
                    <a:pt x="1784" y="191"/>
                  </a:lnTo>
                  <a:lnTo>
                    <a:pt x="97" y="191"/>
                  </a:lnTo>
                  <a:lnTo>
                    <a:pt x="74" y="189"/>
                  </a:lnTo>
                  <a:lnTo>
                    <a:pt x="54" y="182"/>
                  </a:lnTo>
                  <a:lnTo>
                    <a:pt x="36" y="171"/>
                  </a:lnTo>
                  <a:lnTo>
                    <a:pt x="21" y="155"/>
                  </a:lnTo>
                  <a:lnTo>
                    <a:pt x="9" y="138"/>
                  </a:lnTo>
                  <a:lnTo>
                    <a:pt x="2" y="118"/>
                  </a:lnTo>
                  <a:lnTo>
                    <a:pt x="0" y="95"/>
                  </a:lnTo>
                  <a:lnTo>
                    <a:pt x="2" y="73"/>
                  </a:lnTo>
                  <a:lnTo>
                    <a:pt x="9" y="54"/>
                  </a:lnTo>
                  <a:lnTo>
                    <a:pt x="21" y="36"/>
                  </a:lnTo>
                  <a:lnTo>
                    <a:pt x="36" y="20"/>
                  </a:lnTo>
                  <a:lnTo>
                    <a:pt x="54" y="9"/>
                  </a:lnTo>
                  <a:lnTo>
                    <a:pt x="74" y="2"/>
                  </a:lnTo>
                  <a:lnTo>
                    <a:pt x="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9" name="Freeform 279"/>
            <p:cNvSpPr>
              <a:spLocks noEditPoints="1"/>
            </p:cNvSpPr>
            <p:nvPr/>
          </p:nvSpPr>
          <p:spPr bwMode="auto">
            <a:xfrm>
              <a:off x="1812926" y="3132138"/>
              <a:ext cx="325438" cy="363538"/>
            </a:xfrm>
            <a:custGeom>
              <a:avLst/>
              <a:gdLst>
                <a:gd name="T0" fmla="*/ 954 w 2259"/>
                <a:gd name="T1" fmla="*/ 1712 h 2518"/>
                <a:gd name="T2" fmla="*/ 943 w 2259"/>
                <a:gd name="T3" fmla="*/ 1815 h 2518"/>
                <a:gd name="T4" fmla="*/ 1030 w 2259"/>
                <a:gd name="T5" fmla="*/ 1868 h 2518"/>
                <a:gd name="T6" fmla="*/ 1292 w 2259"/>
                <a:gd name="T7" fmla="*/ 1832 h 2518"/>
                <a:gd name="T8" fmla="*/ 1303 w 2259"/>
                <a:gd name="T9" fmla="*/ 1730 h 2518"/>
                <a:gd name="T10" fmla="*/ 1217 w 2259"/>
                <a:gd name="T11" fmla="*/ 1676 h 2518"/>
                <a:gd name="T12" fmla="*/ 409 w 2259"/>
                <a:gd name="T13" fmla="*/ 1698 h 2518"/>
                <a:gd name="T14" fmla="*/ 375 w 2259"/>
                <a:gd name="T15" fmla="*/ 1794 h 2518"/>
                <a:gd name="T16" fmla="*/ 447 w 2259"/>
                <a:gd name="T17" fmla="*/ 1866 h 2518"/>
                <a:gd name="T18" fmla="*/ 716 w 2259"/>
                <a:gd name="T19" fmla="*/ 1847 h 2518"/>
                <a:gd name="T20" fmla="*/ 750 w 2259"/>
                <a:gd name="T21" fmla="*/ 1751 h 2518"/>
                <a:gd name="T22" fmla="*/ 678 w 2259"/>
                <a:gd name="T23" fmla="*/ 1679 h 2518"/>
                <a:gd name="T24" fmla="*/ 988 w 2259"/>
                <a:gd name="T25" fmla="*/ 1313 h 2518"/>
                <a:gd name="T26" fmla="*/ 934 w 2259"/>
                <a:gd name="T27" fmla="*/ 1399 h 2518"/>
                <a:gd name="T28" fmla="*/ 988 w 2259"/>
                <a:gd name="T29" fmla="*/ 1486 h 2518"/>
                <a:gd name="T30" fmla="*/ 1259 w 2259"/>
                <a:gd name="T31" fmla="*/ 1486 h 2518"/>
                <a:gd name="T32" fmla="*/ 1313 w 2259"/>
                <a:gd name="T33" fmla="*/ 1399 h 2518"/>
                <a:gd name="T34" fmla="*/ 1259 w 2259"/>
                <a:gd name="T35" fmla="*/ 1313 h 2518"/>
                <a:gd name="T36" fmla="*/ 447 w 2259"/>
                <a:gd name="T37" fmla="*/ 1306 h 2518"/>
                <a:gd name="T38" fmla="*/ 375 w 2259"/>
                <a:gd name="T39" fmla="*/ 1377 h 2518"/>
                <a:gd name="T40" fmla="*/ 409 w 2259"/>
                <a:gd name="T41" fmla="*/ 1475 h 2518"/>
                <a:gd name="T42" fmla="*/ 678 w 2259"/>
                <a:gd name="T43" fmla="*/ 1494 h 2518"/>
                <a:gd name="T44" fmla="*/ 750 w 2259"/>
                <a:gd name="T45" fmla="*/ 1422 h 2518"/>
                <a:gd name="T46" fmla="*/ 716 w 2259"/>
                <a:gd name="T47" fmla="*/ 1325 h 2518"/>
                <a:gd name="T48" fmla="*/ 1030 w 2259"/>
                <a:gd name="T49" fmla="*/ 932 h 2518"/>
                <a:gd name="T50" fmla="*/ 943 w 2259"/>
                <a:gd name="T51" fmla="*/ 985 h 2518"/>
                <a:gd name="T52" fmla="*/ 954 w 2259"/>
                <a:gd name="T53" fmla="*/ 1087 h 2518"/>
                <a:gd name="T54" fmla="*/ 1217 w 2259"/>
                <a:gd name="T55" fmla="*/ 1124 h 2518"/>
                <a:gd name="T56" fmla="*/ 1303 w 2259"/>
                <a:gd name="T57" fmla="*/ 1070 h 2518"/>
                <a:gd name="T58" fmla="*/ 1292 w 2259"/>
                <a:gd name="T59" fmla="*/ 967 h 2518"/>
                <a:gd name="T60" fmla="*/ 1030 w 2259"/>
                <a:gd name="T61" fmla="*/ 932 h 2518"/>
                <a:gd name="T62" fmla="*/ 394 w 2259"/>
                <a:gd name="T63" fmla="*/ 967 h 2518"/>
                <a:gd name="T64" fmla="*/ 382 w 2259"/>
                <a:gd name="T65" fmla="*/ 1070 h 2518"/>
                <a:gd name="T66" fmla="*/ 470 w 2259"/>
                <a:gd name="T67" fmla="*/ 1124 h 2518"/>
                <a:gd name="T68" fmla="*/ 731 w 2259"/>
                <a:gd name="T69" fmla="*/ 1087 h 2518"/>
                <a:gd name="T70" fmla="*/ 742 w 2259"/>
                <a:gd name="T71" fmla="*/ 985 h 2518"/>
                <a:gd name="T72" fmla="*/ 656 w 2259"/>
                <a:gd name="T73" fmla="*/ 932 h 2518"/>
                <a:gd name="T74" fmla="*/ 970 w 2259"/>
                <a:gd name="T75" fmla="*/ 579 h 2518"/>
                <a:gd name="T76" fmla="*/ 937 w 2259"/>
                <a:gd name="T77" fmla="*/ 677 h 2518"/>
                <a:gd name="T78" fmla="*/ 1007 w 2259"/>
                <a:gd name="T79" fmla="*/ 748 h 2518"/>
                <a:gd name="T80" fmla="*/ 1277 w 2259"/>
                <a:gd name="T81" fmla="*/ 730 h 2518"/>
                <a:gd name="T82" fmla="*/ 1310 w 2259"/>
                <a:gd name="T83" fmla="*/ 632 h 2518"/>
                <a:gd name="T84" fmla="*/ 1239 w 2259"/>
                <a:gd name="T85" fmla="*/ 562 h 2518"/>
                <a:gd name="T86" fmla="*/ 427 w 2259"/>
                <a:gd name="T87" fmla="*/ 569 h 2518"/>
                <a:gd name="T88" fmla="*/ 373 w 2259"/>
                <a:gd name="T89" fmla="*/ 655 h 2518"/>
                <a:gd name="T90" fmla="*/ 427 w 2259"/>
                <a:gd name="T91" fmla="*/ 741 h 2518"/>
                <a:gd name="T92" fmla="*/ 699 w 2259"/>
                <a:gd name="T93" fmla="*/ 741 h 2518"/>
                <a:gd name="T94" fmla="*/ 753 w 2259"/>
                <a:gd name="T95" fmla="*/ 655 h 2518"/>
                <a:gd name="T96" fmla="*/ 699 w 2259"/>
                <a:gd name="T97" fmla="*/ 569 h 2518"/>
                <a:gd name="T98" fmla="*/ 1591 w 2259"/>
                <a:gd name="T99" fmla="*/ 0 h 2518"/>
                <a:gd name="T100" fmla="*/ 1677 w 2259"/>
                <a:gd name="T101" fmla="*/ 54 h 2518"/>
                <a:gd name="T102" fmla="*/ 1936 w 2259"/>
                <a:gd name="T103" fmla="*/ 750 h 2518"/>
                <a:gd name="T104" fmla="*/ 1687 w 2259"/>
                <a:gd name="T105" fmla="*/ 1080 h 2518"/>
                <a:gd name="T106" fmla="*/ 2194 w 2259"/>
                <a:gd name="T107" fmla="*/ 1953 h 2518"/>
                <a:gd name="T108" fmla="*/ 0 w 2259"/>
                <a:gd name="T109" fmla="*/ 2518 h 2518"/>
                <a:gd name="T110" fmla="*/ 35 w 2259"/>
                <a:gd name="T111" fmla="*/ 21 h 2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59" h="2518">
                  <a:moveTo>
                    <a:pt x="1030" y="1676"/>
                  </a:moveTo>
                  <a:lnTo>
                    <a:pt x="1007" y="1679"/>
                  </a:lnTo>
                  <a:lnTo>
                    <a:pt x="988" y="1686"/>
                  </a:lnTo>
                  <a:lnTo>
                    <a:pt x="970" y="1698"/>
                  </a:lnTo>
                  <a:lnTo>
                    <a:pt x="954" y="1712"/>
                  </a:lnTo>
                  <a:lnTo>
                    <a:pt x="943" y="1730"/>
                  </a:lnTo>
                  <a:lnTo>
                    <a:pt x="937" y="1751"/>
                  </a:lnTo>
                  <a:lnTo>
                    <a:pt x="934" y="1772"/>
                  </a:lnTo>
                  <a:lnTo>
                    <a:pt x="937" y="1794"/>
                  </a:lnTo>
                  <a:lnTo>
                    <a:pt x="943" y="1815"/>
                  </a:lnTo>
                  <a:lnTo>
                    <a:pt x="954" y="1832"/>
                  </a:lnTo>
                  <a:lnTo>
                    <a:pt x="970" y="1847"/>
                  </a:lnTo>
                  <a:lnTo>
                    <a:pt x="988" y="1858"/>
                  </a:lnTo>
                  <a:lnTo>
                    <a:pt x="1007" y="1866"/>
                  </a:lnTo>
                  <a:lnTo>
                    <a:pt x="1030" y="1868"/>
                  </a:lnTo>
                  <a:lnTo>
                    <a:pt x="1217" y="1868"/>
                  </a:lnTo>
                  <a:lnTo>
                    <a:pt x="1239" y="1866"/>
                  </a:lnTo>
                  <a:lnTo>
                    <a:pt x="1259" y="1858"/>
                  </a:lnTo>
                  <a:lnTo>
                    <a:pt x="1277" y="1847"/>
                  </a:lnTo>
                  <a:lnTo>
                    <a:pt x="1292" y="1832"/>
                  </a:lnTo>
                  <a:lnTo>
                    <a:pt x="1303" y="1815"/>
                  </a:lnTo>
                  <a:lnTo>
                    <a:pt x="1310" y="1794"/>
                  </a:lnTo>
                  <a:lnTo>
                    <a:pt x="1313" y="1772"/>
                  </a:lnTo>
                  <a:lnTo>
                    <a:pt x="1310" y="1751"/>
                  </a:lnTo>
                  <a:lnTo>
                    <a:pt x="1303" y="1730"/>
                  </a:lnTo>
                  <a:lnTo>
                    <a:pt x="1292" y="1712"/>
                  </a:lnTo>
                  <a:lnTo>
                    <a:pt x="1277" y="1698"/>
                  </a:lnTo>
                  <a:lnTo>
                    <a:pt x="1259" y="1686"/>
                  </a:lnTo>
                  <a:lnTo>
                    <a:pt x="1239" y="1679"/>
                  </a:lnTo>
                  <a:lnTo>
                    <a:pt x="1217" y="1676"/>
                  </a:lnTo>
                  <a:lnTo>
                    <a:pt x="1030" y="1676"/>
                  </a:lnTo>
                  <a:close/>
                  <a:moveTo>
                    <a:pt x="470" y="1676"/>
                  </a:moveTo>
                  <a:lnTo>
                    <a:pt x="447" y="1679"/>
                  </a:lnTo>
                  <a:lnTo>
                    <a:pt x="427" y="1686"/>
                  </a:lnTo>
                  <a:lnTo>
                    <a:pt x="409" y="1698"/>
                  </a:lnTo>
                  <a:lnTo>
                    <a:pt x="394" y="1712"/>
                  </a:lnTo>
                  <a:lnTo>
                    <a:pt x="382" y="1730"/>
                  </a:lnTo>
                  <a:lnTo>
                    <a:pt x="375" y="1751"/>
                  </a:lnTo>
                  <a:lnTo>
                    <a:pt x="373" y="1772"/>
                  </a:lnTo>
                  <a:lnTo>
                    <a:pt x="375" y="1794"/>
                  </a:lnTo>
                  <a:lnTo>
                    <a:pt x="382" y="1815"/>
                  </a:lnTo>
                  <a:lnTo>
                    <a:pt x="394" y="1832"/>
                  </a:lnTo>
                  <a:lnTo>
                    <a:pt x="409" y="1847"/>
                  </a:lnTo>
                  <a:lnTo>
                    <a:pt x="427" y="1858"/>
                  </a:lnTo>
                  <a:lnTo>
                    <a:pt x="447" y="1866"/>
                  </a:lnTo>
                  <a:lnTo>
                    <a:pt x="470" y="1868"/>
                  </a:lnTo>
                  <a:lnTo>
                    <a:pt x="656" y="1868"/>
                  </a:lnTo>
                  <a:lnTo>
                    <a:pt x="678" y="1866"/>
                  </a:lnTo>
                  <a:lnTo>
                    <a:pt x="699" y="1858"/>
                  </a:lnTo>
                  <a:lnTo>
                    <a:pt x="716" y="1847"/>
                  </a:lnTo>
                  <a:lnTo>
                    <a:pt x="731" y="1832"/>
                  </a:lnTo>
                  <a:lnTo>
                    <a:pt x="742" y="1815"/>
                  </a:lnTo>
                  <a:lnTo>
                    <a:pt x="750" y="1794"/>
                  </a:lnTo>
                  <a:lnTo>
                    <a:pt x="753" y="1772"/>
                  </a:lnTo>
                  <a:lnTo>
                    <a:pt x="750" y="1751"/>
                  </a:lnTo>
                  <a:lnTo>
                    <a:pt x="742" y="1730"/>
                  </a:lnTo>
                  <a:lnTo>
                    <a:pt x="731" y="1712"/>
                  </a:lnTo>
                  <a:lnTo>
                    <a:pt x="716" y="1698"/>
                  </a:lnTo>
                  <a:lnTo>
                    <a:pt x="699" y="1686"/>
                  </a:lnTo>
                  <a:lnTo>
                    <a:pt x="678" y="1679"/>
                  </a:lnTo>
                  <a:lnTo>
                    <a:pt x="656" y="1676"/>
                  </a:lnTo>
                  <a:lnTo>
                    <a:pt x="470" y="1676"/>
                  </a:lnTo>
                  <a:close/>
                  <a:moveTo>
                    <a:pt x="1030" y="1304"/>
                  </a:moveTo>
                  <a:lnTo>
                    <a:pt x="1007" y="1306"/>
                  </a:lnTo>
                  <a:lnTo>
                    <a:pt x="988" y="1313"/>
                  </a:lnTo>
                  <a:lnTo>
                    <a:pt x="970" y="1325"/>
                  </a:lnTo>
                  <a:lnTo>
                    <a:pt x="954" y="1340"/>
                  </a:lnTo>
                  <a:lnTo>
                    <a:pt x="943" y="1358"/>
                  </a:lnTo>
                  <a:lnTo>
                    <a:pt x="937" y="1377"/>
                  </a:lnTo>
                  <a:lnTo>
                    <a:pt x="934" y="1399"/>
                  </a:lnTo>
                  <a:lnTo>
                    <a:pt x="937" y="1422"/>
                  </a:lnTo>
                  <a:lnTo>
                    <a:pt x="943" y="1442"/>
                  </a:lnTo>
                  <a:lnTo>
                    <a:pt x="954" y="1459"/>
                  </a:lnTo>
                  <a:lnTo>
                    <a:pt x="970" y="1475"/>
                  </a:lnTo>
                  <a:lnTo>
                    <a:pt x="988" y="1486"/>
                  </a:lnTo>
                  <a:lnTo>
                    <a:pt x="1007" y="1494"/>
                  </a:lnTo>
                  <a:lnTo>
                    <a:pt x="1030" y="1496"/>
                  </a:lnTo>
                  <a:lnTo>
                    <a:pt x="1217" y="1496"/>
                  </a:lnTo>
                  <a:lnTo>
                    <a:pt x="1239" y="1494"/>
                  </a:lnTo>
                  <a:lnTo>
                    <a:pt x="1259" y="1486"/>
                  </a:lnTo>
                  <a:lnTo>
                    <a:pt x="1277" y="1475"/>
                  </a:lnTo>
                  <a:lnTo>
                    <a:pt x="1292" y="1459"/>
                  </a:lnTo>
                  <a:lnTo>
                    <a:pt x="1303" y="1442"/>
                  </a:lnTo>
                  <a:lnTo>
                    <a:pt x="1310" y="1422"/>
                  </a:lnTo>
                  <a:lnTo>
                    <a:pt x="1313" y="1399"/>
                  </a:lnTo>
                  <a:lnTo>
                    <a:pt x="1310" y="1377"/>
                  </a:lnTo>
                  <a:lnTo>
                    <a:pt x="1303" y="1358"/>
                  </a:lnTo>
                  <a:lnTo>
                    <a:pt x="1292" y="1340"/>
                  </a:lnTo>
                  <a:lnTo>
                    <a:pt x="1277" y="1325"/>
                  </a:lnTo>
                  <a:lnTo>
                    <a:pt x="1259" y="1313"/>
                  </a:lnTo>
                  <a:lnTo>
                    <a:pt x="1239" y="1306"/>
                  </a:lnTo>
                  <a:lnTo>
                    <a:pt x="1217" y="1304"/>
                  </a:lnTo>
                  <a:lnTo>
                    <a:pt x="1030" y="1304"/>
                  </a:lnTo>
                  <a:close/>
                  <a:moveTo>
                    <a:pt x="470" y="1304"/>
                  </a:moveTo>
                  <a:lnTo>
                    <a:pt x="447" y="1306"/>
                  </a:lnTo>
                  <a:lnTo>
                    <a:pt x="427" y="1313"/>
                  </a:lnTo>
                  <a:lnTo>
                    <a:pt x="409" y="1325"/>
                  </a:lnTo>
                  <a:lnTo>
                    <a:pt x="394" y="1340"/>
                  </a:lnTo>
                  <a:lnTo>
                    <a:pt x="382" y="1358"/>
                  </a:lnTo>
                  <a:lnTo>
                    <a:pt x="375" y="1377"/>
                  </a:lnTo>
                  <a:lnTo>
                    <a:pt x="373" y="1399"/>
                  </a:lnTo>
                  <a:lnTo>
                    <a:pt x="375" y="1422"/>
                  </a:lnTo>
                  <a:lnTo>
                    <a:pt x="382" y="1442"/>
                  </a:lnTo>
                  <a:lnTo>
                    <a:pt x="394" y="1459"/>
                  </a:lnTo>
                  <a:lnTo>
                    <a:pt x="409" y="1475"/>
                  </a:lnTo>
                  <a:lnTo>
                    <a:pt x="427" y="1486"/>
                  </a:lnTo>
                  <a:lnTo>
                    <a:pt x="447" y="1494"/>
                  </a:lnTo>
                  <a:lnTo>
                    <a:pt x="470" y="1496"/>
                  </a:lnTo>
                  <a:lnTo>
                    <a:pt x="656" y="1496"/>
                  </a:lnTo>
                  <a:lnTo>
                    <a:pt x="678" y="1494"/>
                  </a:lnTo>
                  <a:lnTo>
                    <a:pt x="699" y="1486"/>
                  </a:lnTo>
                  <a:lnTo>
                    <a:pt x="716" y="1475"/>
                  </a:lnTo>
                  <a:lnTo>
                    <a:pt x="731" y="1459"/>
                  </a:lnTo>
                  <a:lnTo>
                    <a:pt x="742" y="1442"/>
                  </a:lnTo>
                  <a:lnTo>
                    <a:pt x="750" y="1422"/>
                  </a:lnTo>
                  <a:lnTo>
                    <a:pt x="753" y="1399"/>
                  </a:lnTo>
                  <a:lnTo>
                    <a:pt x="750" y="1377"/>
                  </a:lnTo>
                  <a:lnTo>
                    <a:pt x="742" y="1358"/>
                  </a:lnTo>
                  <a:lnTo>
                    <a:pt x="731" y="1340"/>
                  </a:lnTo>
                  <a:lnTo>
                    <a:pt x="716" y="1325"/>
                  </a:lnTo>
                  <a:lnTo>
                    <a:pt x="699" y="1313"/>
                  </a:lnTo>
                  <a:lnTo>
                    <a:pt x="678" y="1306"/>
                  </a:lnTo>
                  <a:lnTo>
                    <a:pt x="656" y="1304"/>
                  </a:lnTo>
                  <a:lnTo>
                    <a:pt x="470" y="1304"/>
                  </a:lnTo>
                  <a:close/>
                  <a:moveTo>
                    <a:pt x="1030" y="932"/>
                  </a:moveTo>
                  <a:lnTo>
                    <a:pt x="1007" y="934"/>
                  </a:lnTo>
                  <a:lnTo>
                    <a:pt x="988" y="941"/>
                  </a:lnTo>
                  <a:lnTo>
                    <a:pt x="970" y="953"/>
                  </a:lnTo>
                  <a:lnTo>
                    <a:pt x="954" y="967"/>
                  </a:lnTo>
                  <a:lnTo>
                    <a:pt x="943" y="985"/>
                  </a:lnTo>
                  <a:lnTo>
                    <a:pt x="937" y="1005"/>
                  </a:lnTo>
                  <a:lnTo>
                    <a:pt x="934" y="1027"/>
                  </a:lnTo>
                  <a:lnTo>
                    <a:pt x="937" y="1049"/>
                  </a:lnTo>
                  <a:lnTo>
                    <a:pt x="943" y="1070"/>
                  </a:lnTo>
                  <a:lnTo>
                    <a:pt x="954" y="1087"/>
                  </a:lnTo>
                  <a:lnTo>
                    <a:pt x="970" y="1102"/>
                  </a:lnTo>
                  <a:lnTo>
                    <a:pt x="988" y="1113"/>
                  </a:lnTo>
                  <a:lnTo>
                    <a:pt x="1007" y="1120"/>
                  </a:lnTo>
                  <a:lnTo>
                    <a:pt x="1030" y="1124"/>
                  </a:lnTo>
                  <a:lnTo>
                    <a:pt x="1217" y="1124"/>
                  </a:lnTo>
                  <a:lnTo>
                    <a:pt x="1239" y="1120"/>
                  </a:lnTo>
                  <a:lnTo>
                    <a:pt x="1259" y="1113"/>
                  </a:lnTo>
                  <a:lnTo>
                    <a:pt x="1277" y="1102"/>
                  </a:lnTo>
                  <a:lnTo>
                    <a:pt x="1292" y="1087"/>
                  </a:lnTo>
                  <a:lnTo>
                    <a:pt x="1303" y="1070"/>
                  </a:lnTo>
                  <a:lnTo>
                    <a:pt x="1310" y="1049"/>
                  </a:lnTo>
                  <a:lnTo>
                    <a:pt x="1313" y="1027"/>
                  </a:lnTo>
                  <a:lnTo>
                    <a:pt x="1310" y="1005"/>
                  </a:lnTo>
                  <a:lnTo>
                    <a:pt x="1303" y="985"/>
                  </a:lnTo>
                  <a:lnTo>
                    <a:pt x="1292" y="967"/>
                  </a:lnTo>
                  <a:lnTo>
                    <a:pt x="1277" y="953"/>
                  </a:lnTo>
                  <a:lnTo>
                    <a:pt x="1259" y="941"/>
                  </a:lnTo>
                  <a:lnTo>
                    <a:pt x="1239" y="934"/>
                  </a:lnTo>
                  <a:lnTo>
                    <a:pt x="1217" y="932"/>
                  </a:lnTo>
                  <a:lnTo>
                    <a:pt x="1030" y="932"/>
                  </a:lnTo>
                  <a:close/>
                  <a:moveTo>
                    <a:pt x="470" y="932"/>
                  </a:moveTo>
                  <a:lnTo>
                    <a:pt x="447" y="934"/>
                  </a:lnTo>
                  <a:lnTo>
                    <a:pt x="427" y="941"/>
                  </a:lnTo>
                  <a:lnTo>
                    <a:pt x="409" y="953"/>
                  </a:lnTo>
                  <a:lnTo>
                    <a:pt x="394" y="967"/>
                  </a:lnTo>
                  <a:lnTo>
                    <a:pt x="382" y="985"/>
                  </a:lnTo>
                  <a:lnTo>
                    <a:pt x="375" y="1005"/>
                  </a:lnTo>
                  <a:lnTo>
                    <a:pt x="373" y="1027"/>
                  </a:lnTo>
                  <a:lnTo>
                    <a:pt x="375" y="1049"/>
                  </a:lnTo>
                  <a:lnTo>
                    <a:pt x="382" y="1070"/>
                  </a:lnTo>
                  <a:lnTo>
                    <a:pt x="394" y="1087"/>
                  </a:lnTo>
                  <a:lnTo>
                    <a:pt x="409" y="1102"/>
                  </a:lnTo>
                  <a:lnTo>
                    <a:pt x="427" y="1113"/>
                  </a:lnTo>
                  <a:lnTo>
                    <a:pt x="447" y="1120"/>
                  </a:lnTo>
                  <a:lnTo>
                    <a:pt x="470" y="1124"/>
                  </a:lnTo>
                  <a:lnTo>
                    <a:pt x="656" y="1124"/>
                  </a:lnTo>
                  <a:lnTo>
                    <a:pt x="678" y="1120"/>
                  </a:lnTo>
                  <a:lnTo>
                    <a:pt x="699" y="1113"/>
                  </a:lnTo>
                  <a:lnTo>
                    <a:pt x="716" y="1102"/>
                  </a:lnTo>
                  <a:lnTo>
                    <a:pt x="731" y="1087"/>
                  </a:lnTo>
                  <a:lnTo>
                    <a:pt x="742" y="1070"/>
                  </a:lnTo>
                  <a:lnTo>
                    <a:pt x="750" y="1049"/>
                  </a:lnTo>
                  <a:lnTo>
                    <a:pt x="753" y="1027"/>
                  </a:lnTo>
                  <a:lnTo>
                    <a:pt x="750" y="1005"/>
                  </a:lnTo>
                  <a:lnTo>
                    <a:pt x="742" y="985"/>
                  </a:lnTo>
                  <a:lnTo>
                    <a:pt x="731" y="967"/>
                  </a:lnTo>
                  <a:lnTo>
                    <a:pt x="716" y="953"/>
                  </a:lnTo>
                  <a:lnTo>
                    <a:pt x="699" y="941"/>
                  </a:lnTo>
                  <a:lnTo>
                    <a:pt x="678" y="934"/>
                  </a:lnTo>
                  <a:lnTo>
                    <a:pt x="656" y="932"/>
                  </a:lnTo>
                  <a:lnTo>
                    <a:pt x="470" y="932"/>
                  </a:lnTo>
                  <a:close/>
                  <a:moveTo>
                    <a:pt x="1030" y="559"/>
                  </a:moveTo>
                  <a:lnTo>
                    <a:pt x="1007" y="562"/>
                  </a:lnTo>
                  <a:lnTo>
                    <a:pt x="988" y="569"/>
                  </a:lnTo>
                  <a:lnTo>
                    <a:pt x="970" y="579"/>
                  </a:lnTo>
                  <a:lnTo>
                    <a:pt x="954" y="595"/>
                  </a:lnTo>
                  <a:lnTo>
                    <a:pt x="943" y="613"/>
                  </a:lnTo>
                  <a:lnTo>
                    <a:pt x="937" y="632"/>
                  </a:lnTo>
                  <a:lnTo>
                    <a:pt x="934" y="655"/>
                  </a:lnTo>
                  <a:lnTo>
                    <a:pt x="937" y="677"/>
                  </a:lnTo>
                  <a:lnTo>
                    <a:pt x="943" y="697"/>
                  </a:lnTo>
                  <a:lnTo>
                    <a:pt x="954" y="715"/>
                  </a:lnTo>
                  <a:lnTo>
                    <a:pt x="970" y="730"/>
                  </a:lnTo>
                  <a:lnTo>
                    <a:pt x="988" y="741"/>
                  </a:lnTo>
                  <a:lnTo>
                    <a:pt x="1007" y="748"/>
                  </a:lnTo>
                  <a:lnTo>
                    <a:pt x="1030" y="750"/>
                  </a:lnTo>
                  <a:lnTo>
                    <a:pt x="1217" y="750"/>
                  </a:lnTo>
                  <a:lnTo>
                    <a:pt x="1239" y="748"/>
                  </a:lnTo>
                  <a:lnTo>
                    <a:pt x="1259" y="741"/>
                  </a:lnTo>
                  <a:lnTo>
                    <a:pt x="1277" y="730"/>
                  </a:lnTo>
                  <a:lnTo>
                    <a:pt x="1292" y="715"/>
                  </a:lnTo>
                  <a:lnTo>
                    <a:pt x="1303" y="697"/>
                  </a:lnTo>
                  <a:lnTo>
                    <a:pt x="1310" y="677"/>
                  </a:lnTo>
                  <a:lnTo>
                    <a:pt x="1313" y="655"/>
                  </a:lnTo>
                  <a:lnTo>
                    <a:pt x="1310" y="632"/>
                  </a:lnTo>
                  <a:lnTo>
                    <a:pt x="1303" y="613"/>
                  </a:lnTo>
                  <a:lnTo>
                    <a:pt x="1292" y="595"/>
                  </a:lnTo>
                  <a:lnTo>
                    <a:pt x="1277" y="579"/>
                  </a:lnTo>
                  <a:lnTo>
                    <a:pt x="1259" y="569"/>
                  </a:lnTo>
                  <a:lnTo>
                    <a:pt x="1239" y="562"/>
                  </a:lnTo>
                  <a:lnTo>
                    <a:pt x="1217" y="559"/>
                  </a:lnTo>
                  <a:lnTo>
                    <a:pt x="1030" y="559"/>
                  </a:lnTo>
                  <a:close/>
                  <a:moveTo>
                    <a:pt x="470" y="559"/>
                  </a:moveTo>
                  <a:lnTo>
                    <a:pt x="447" y="562"/>
                  </a:lnTo>
                  <a:lnTo>
                    <a:pt x="427" y="569"/>
                  </a:lnTo>
                  <a:lnTo>
                    <a:pt x="409" y="579"/>
                  </a:lnTo>
                  <a:lnTo>
                    <a:pt x="394" y="595"/>
                  </a:lnTo>
                  <a:lnTo>
                    <a:pt x="382" y="613"/>
                  </a:lnTo>
                  <a:lnTo>
                    <a:pt x="375" y="632"/>
                  </a:lnTo>
                  <a:lnTo>
                    <a:pt x="373" y="655"/>
                  </a:lnTo>
                  <a:lnTo>
                    <a:pt x="375" y="677"/>
                  </a:lnTo>
                  <a:lnTo>
                    <a:pt x="382" y="697"/>
                  </a:lnTo>
                  <a:lnTo>
                    <a:pt x="394" y="715"/>
                  </a:lnTo>
                  <a:lnTo>
                    <a:pt x="409" y="730"/>
                  </a:lnTo>
                  <a:lnTo>
                    <a:pt x="427" y="741"/>
                  </a:lnTo>
                  <a:lnTo>
                    <a:pt x="447" y="748"/>
                  </a:lnTo>
                  <a:lnTo>
                    <a:pt x="470" y="750"/>
                  </a:lnTo>
                  <a:lnTo>
                    <a:pt x="656" y="750"/>
                  </a:lnTo>
                  <a:lnTo>
                    <a:pt x="678" y="748"/>
                  </a:lnTo>
                  <a:lnTo>
                    <a:pt x="699" y="741"/>
                  </a:lnTo>
                  <a:lnTo>
                    <a:pt x="716" y="730"/>
                  </a:lnTo>
                  <a:lnTo>
                    <a:pt x="731" y="715"/>
                  </a:lnTo>
                  <a:lnTo>
                    <a:pt x="742" y="697"/>
                  </a:lnTo>
                  <a:lnTo>
                    <a:pt x="750" y="677"/>
                  </a:lnTo>
                  <a:lnTo>
                    <a:pt x="753" y="655"/>
                  </a:lnTo>
                  <a:lnTo>
                    <a:pt x="750" y="632"/>
                  </a:lnTo>
                  <a:lnTo>
                    <a:pt x="742" y="613"/>
                  </a:lnTo>
                  <a:lnTo>
                    <a:pt x="731" y="595"/>
                  </a:lnTo>
                  <a:lnTo>
                    <a:pt x="716" y="579"/>
                  </a:lnTo>
                  <a:lnTo>
                    <a:pt x="699" y="569"/>
                  </a:lnTo>
                  <a:lnTo>
                    <a:pt x="678" y="562"/>
                  </a:lnTo>
                  <a:lnTo>
                    <a:pt x="656" y="559"/>
                  </a:lnTo>
                  <a:lnTo>
                    <a:pt x="470" y="559"/>
                  </a:lnTo>
                  <a:close/>
                  <a:moveTo>
                    <a:pt x="95" y="0"/>
                  </a:moveTo>
                  <a:lnTo>
                    <a:pt x="1591" y="0"/>
                  </a:lnTo>
                  <a:lnTo>
                    <a:pt x="1613" y="3"/>
                  </a:lnTo>
                  <a:lnTo>
                    <a:pt x="1633" y="9"/>
                  </a:lnTo>
                  <a:lnTo>
                    <a:pt x="1651" y="21"/>
                  </a:lnTo>
                  <a:lnTo>
                    <a:pt x="1666" y="36"/>
                  </a:lnTo>
                  <a:lnTo>
                    <a:pt x="1677" y="54"/>
                  </a:lnTo>
                  <a:lnTo>
                    <a:pt x="1685" y="74"/>
                  </a:lnTo>
                  <a:lnTo>
                    <a:pt x="1687" y="96"/>
                  </a:lnTo>
                  <a:lnTo>
                    <a:pt x="1687" y="851"/>
                  </a:lnTo>
                  <a:lnTo>
                    <a:pt x="1938" y="689"/>
                  </a:lnTo>
                  <a:lnTo>
                    <a:pt x="1936" y="750"/>
                  </a:lnTo>
                  <a:lnTo>
                    <a:pt x="1938" y="804"/>
                  </a:lnTo>
                  <a:lnTo>
                    <a:pt x="1943" y="857"/>
                  </a:lnTo>
                  <a:lnTo>
                    <a:pt x="1953" y="909"/>
                  </a:lnTo>
                  <a:lnTo>
                    <a:pt x="1687" y="1080"/>
                  </a:lnTo>
                  <a:lnTo>
                    <a:pt x="1687" y="1080"/>
                  </a:lnTo>
                  <a:lnTo>
                    <a:pt x="1687" y="1518"/>
                  </a:lnTo>
                  <a:lnTo>
                    <a:pt x="2259" y="1856"/>
                  </a:lnTo>
                  <a:lnTo>
                    <a:pt x="2234" y="1886"/>
                  </a:lnTo>
                  <a:lnTo>
                    <a:pt x="2212" y="1919"/>
                  </a:lnTo>
                  <a:lnTo>
                    <a:pt x="2194" y="1953"/>
                  </a:lnTo>
                  <a:lnTo>
                    <a:pt x="2181" y="1989"/>
                  </a:lnTo>
                  <a:lnTo>
                    <a:pt x="2170" y="2027"/>
                  </a:lnTo>
                  <a:lnTo>
                    <a:pt x="1687" y="1741"/>
                  </a:lnTo>
                  <a:lnTo>
                    <a:pt x="1687" y="2518"/>
                  </a:lnTo>
                  <a:lnTo>
                    <a:pt x="0" y="2518"/>
                  </a:lnTo>
                  <a:lnTo>
                    <a:pt x="0" y="96"/>
                  </a:lnTo>
                  <a:lnTo>
                    <a:pt x="2" y="74"/>
                  </a:lnTo>
                  <a:lnTo>
                    <a:pt x="9" y="54"/>
                  </a:lnTo>
                  <a:lnTo>
                    <a:pt x="21" y="36"/>
                  </a:lnTo>
                  <a:lnTo>
                    <a:pt x="35" y="21"/>
                  </a:lnTo>
                  <a:lnTo>
                    <a:pt x="53" y="9"/>
                  </a:lnTo>
                  <a:lnTo>
                    <a:pt x="74" y="3"/>
                  </a:lnTo>
                  <a:lnTo>
                    <a:pt x="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32" name="Group 831"/>
          <p:cNvGrpSpPr/>
          <p:nvPr/>
        </p:nvGrpSpPr>
        <p:grpSpPr>
          <a:xfrm>
            <a:off x="2007491" y="5859641"/>
            <a:ext cx="371544" cy="369147"/>
            <a:chOff x="2516188" y="3090863"/>
            <a:chExt cx="492125" cy="48895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004" name="Freeform 284"/>
            <p:cNvSpPr>
              <a:spLocks/>
            </p:cNvSpPr>
            <p:nvPr/>
          </p:nvSpPr>
          <p:spPr bwMode="auto">
            <a:xfrm>
              <a:off x="2716213" y="3090863"/>
              <a:ext cx="93662" cy="93663"/>
            </a:xfrm>
            <a:custGeom>
              <a:avLst/>
              <a:gdLst>
                <a:gd name="T0" fmla="*/ 323 w 645"/>
                <a:gd name="T1" fmla="*/ 0 h 649"/>
                <a:gd name="T2" fmla="*/ 366 w 645"/>
                <a:gd name="T3" fmla="*/ 3 h 649"/>
                <a:gd name="T4" fmla="*/ 409 w 645"/>
                <a:gd name="T5" fmla="*/ 12 h 649"/>
                <a:gd name="T6" fmla="*/ 448 w 645"/>
                <a:gd name="T7" fmla="*/ 25 h 649"/>
                <a:gd name="T8" fmla="*/ 485 w 645"/>
                <a:gd name="T9" fmla="*/ 44 h 649"/>
                <a:gd name="T10" fmla="*/ 520 w 645"/>
                <a:gd name="T11" fmla="*/ 68 h 649"/>
                <a:gd name="T12" fmla="*/ 551 w 645"/>
                <a:gd name="T13" fmla="*/ 95 h 649"/>
                <a:gd name="T14" fmla="*/ 578 w 645"/>
                <a:gd name="T15" fmla="*/ 126 h 649"/>
                <a:gd name="T16" fmla="*/ 601 w 645"/>
                <a:gd name="T17" fmla="*/ 161 h 649"/>
                <a:gd name="T18" fmla="*/ 620 w 645"/>
                <a:gd name="T19" fmla="*/ 198 h 649"/>
                <a:gd name="T20" fmla="*/ 634 w 645"/>
                <a:gd name="T21" fmla="*/ 238 h 649"/>
                <a:gd name="T22" fmla="*/ 642 w 645"/>
                <a:gd name="T23" fmla="*/ 281 h 649"/>
                <a:gd name="T24" fmla="*/ 645 w 645"/>
                <a:gd name="T25" fmla="*/ 324 h 649"/>
                <a:gd name="T26" fmla="*/ 642 w 645"/>
                <a:gd name="T27" fmla="*/ 368 h 649"/>
                <a:gd name="T28" fmla="*/ 634 w 645"/>
                <a:gd name="T29" fmla="*/ 410 h 649"/>
                <a:gd name="T30" fmla="*/ 620 w 645"/>
                <a:gd name="T31" fmla="*/ 451 h 649"/>
                <a:gd name="T32" fmla="*/ 601 w 645"/>
                <a:gd name="T33" fmla="*/ 488 h 649"/>
                <a:gd name="T34" fmla="*/ 578 w 645"/>
                <a:gd name="T35" fmla="*/ 522 h 649"/>
                <a:gd name="T36" fmla="*/ 551 w 645"/>
                <a:gd name="T37" fmla="*/ 554 h 649"/>
                <a:gd name="T38" fmla="*/ 520 w 645"/>
                <a:gd name="T39" fmla="*/ 581 h 649"/>
                <a:gd name="T40" fmla="*/ 485 w 645"/>
                <a:gd name="T41" fmla="*/ 604 h 649"/>
                <a:gd name="T42" fmla="*/ 448 w 645"/>
                <a:gd name="T43" fmla="*/ 623 h 649"/>
                <a:gd name="T44" fmla="*/ 409 w 645"/>
                <a:gd name="T45" fmla="*/ 637 h 649"/>
                <a:gd name="T46" fmla="*/ 366 w 645"/>
                <a:gd name="T47" fmla="*/ 645 h 649"/>
                <a:gd name="T48" fmla="*/ 323 w 645"/>
                <a:gd name="T49" fmla="*/ 649 h 649"/>
                <a:gd name="T50" fmla="*/ 279 w 645"/>
                <a:gd name="T51" fmla="*/ 645 h 649"/>
                <a:gd name="T52" fmla="*/ 236 w 645"/>
                <a:gd name="T53" fmla="*/ 637 h 649"/>
                <a:gd name="T54" fmla="*/ 197 w 645"/>
                <a:gd name="T55" fmla="*/ 623 h 649"/>
                <a:gd name="T56" fmla="*/ 160 w 645"/>
                <a:gd name="T57" fmla="*/ 604 h 649"/>
                <a:gd name="T58" fmla="*/ 126 w 645"/>
                <a:gd name="T59" fmla="*/ 581 h 649"/>
                <a:gd name="T60" fmla="*/ 94 w 645"/>
                <a:gd name="T61" fmla="*/ 554 h 649"/>
                <a:gd name="T62" fmla="*/ 68 w 645"/>
                <a:gd name="T63" fmla="*/ 522 h 649"/>
                <a:gd name="T64" fmla="*/ 45 w 645"/>
                <a:gd name="T65" fmla="*/ 488 h 649"/>
                <a:gd name="T66" fmla="*/ 25 w 645"/>
                <a:gd name="T67" fmla="*/ 451 h 649"/>
                <a:gd name="T68" fmla="*/ 12 w 645"/>
                <a:gd name="T69" fmla="*/ 410 h 649"/>
                <a:gd name="T70" fmla="*/ 3 w 645"/>
                <a:gd name="T71" fmla="*/ 368 h 649"/>
                <a:gd name="T72" fmla="*/ 0 w 645"/>
                <a:gd name="T73" fmla="*/ 324 h 649"/>
                <a:gd name="T74" fmla="*/ 3 w 645"/>
                <a:gd name="T75" fmla="*/ 281 h 649"/>
                <a:gd name="T76" fmla="*/ 12 w 645"/>
                <a:gd name="T77" fmla="*/ 238 h 649"/>
                <a:gd name="T78" fmla="*/ 25 w 645"/>
                <a:gd name="T79" fmla="*/ 198 h 649"/>
                <a:gd name="T80" fmla="*/ 45 w 645"/>
                <a:gd name="T81" fmla="*/ 161 h 649"/>
                <a:gd name="T82" fmla="*/ 68 w 645"/>
                <a:gd name="T83" fmla="*/ 126 h 649"/>
                <a:gd name="T84" fmla="*/ 94 w 645"/>
                <a:gd name="T85" fmla="*/ 95 h 649"/>
                <a:gd name="T86" fmla="*/ 126 w 645"/>
                <a:gd name="T87" fmla="*/ 68 h 649"/>
                <a:gd name="T88" fmla="*/ 160 w 645"/>
                <a:gd name="T89" fmla="*/ 44 h 649"/>
                <a:gd name="T90" fmla="*/ 197 w 645"/>
                <a:gd name="T91" fmla="*/ 25 h 649"/>
                <a:gd name="T92" fmla="*/ 236 w 645"/>
                <a:gd name="T93" fmla="*/ 12 h 649"/>
                <a:gd name="T94" fmla="*/ 279 w 645"/>
                <a:gd name="T95" fmla="*/ 3 h 649"/>
                <a:gd name="T96" fmla="*/ 323 w 645"/>
                <a:gd name="T97" fmla="*/ 0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45" h="649">
                  <a:moveTo>
                    <a:pt x="323" y="0"/>
                  </a:moveTo>
                  <a:lnTo>
                    <a:pt x="366" y="3"/>
                  </a:lnTo>
                  <a:lnTo>
                    <a:pt x="409" y="12"/>
                  </a:lnTo>
                  <a:lnTo>
                    <a:pt x="448" y="25"/>
                  </a:lnTo>
                  <a:lnTo>
                    <a:pt x="485" y="44"/>
                  </a:lnTo>
                  <a:lnTo>
                    <a:pt x="520" y="68"/>
                  </a:lnTo>
                  <a:lnTo>
                    <a:pt x="551" y="95"/>
                  </a:lnTo>
                  <a:lnTo>
                    <a:pt x="578" y="126"/>
                  </a:lnTo>
                  <a:lnTo>
                    <a:pt x="601" y="161"/>
                  </a:lnTo>
                  <a:lnTo>
                    <a:pt x="620" y="198"/>
                  </a:lnTo>
                  <a:lnTo>
                    <a:pt x="634" y="238"/>
                  </a:lnTo>
                  <a:lnTo>
                    <a:pt x="642" y="281"/>
                  </a:lnTo>
                  <a:lnTo>
                    <a:pt x="645" y="324"/>
                  </a:lnTo>
                  <a:lnTo>
                    <a:pt x="642" y="368"/>
                  </a:lnTo>
                  <a:lnTo>
                    <a:pt x="634" y="410"/>
                  </a:lnTo>
                  <a:lnTo>
                    <a:pt x="620" y="451"/>
                  </a:lnTo>
                  <a:lnTo>
                    <a:pt x="601" y="488"/>
                  </a:lnTo>
                  <a:lnTo>
                    <a:pt x="578" y="522"/>
                  </a:lnTo>
                  <a:lnTo>
                    <a:pt x="551" y="554"/>
                  </a:lnTo>
                  <a:lnTo>
                    <a:pt x="520" y="581"/>
                  </a:lnTo>
                  <a:lnTo>
                    <a:pt x="485" y="604"/>
                  </a:lnTo>
                  <a:lnTo>
                    <a:pt x="448" y="623"/>
                  </a:lnTo>
                  <a:lnTo>
                    <a:pt x="409" y="637"/>
                  </a:lnTo>
                  <a:lnTo>
                    <a:pt x="366" y="645"/>
                  </a:lnTo>
                  <a:lnTo>
                    <a:pt x="323" y="649"/>
                  </a:lnTo>
                  <a:lnTo>
                    <a:pt x="279" y="645"/>
                  </a:lnTo>
                  <a:lnTo>
                    <a:pt x="236" y="637"/>
                  </a:lnTo>
                  <a:lnTo>
                    <a:pt x="197" y="623"/>
                  </a:lnTo>
                  <a:lnTo>
                    <a:pt x="160" y="604"/>
                  </a:lnTo>
                  <a:lnTo>
                    <a:pt x="126" y="581"/>
                  </a:lnTo>
                  <a:lnTo>
                    <a:pt x="94" y="554"/>
                  </a:lnTo>
                  <a:lnTo>
                    <a:pt x="68" y="522"/>
                  </a:lnTo>
                  <a:lnTo>
                    <a:pt x="45" y="488"/>
                  </a:lnTo>
                  <a:lnTo>
                    <a:pt x="25" y="451"/>
                  </a:lnTo>
                  <a:lnTo>
                    <a:pt x="12" y="410"/>
                  </a:lnTo>
                  <a:lnTo>
                    <a:pt x="3" y="368"/>
                  </a:lnTo>
                  <a:lnTo>
                    <a:pt x="0" y="324"/>
                  </a:lnTo>
                  <a:lnTo>
                    <a:pt x="3" y="281"/>
                  </a:lnTo>
                  <a:lnTo>
                    <a:pt x="12" y="238"/>
                  </a:lnTo>
                  <a:lnTo>
                    <a:pt x="25" y="198"/>
                  </a:lnTo>
                  <a:lnTo>
                    <a:pt x="45" y="161"/>
                  </a:lnTo>
                  <a:lnTo>
                    <a:pt x="68" y="126"/>
                  </a:lnTo>
                  <a:lnTo>
                    <a:pt x="94" y="95"/>
                  </a:lnTo>
                  <a:lnTo>
                    <a:pt x="126" y="68"/>
                  </a:lnTo>
                  <a:lnTo>
                    <a:pt x="160" y="44"/>
                  </a:lnTo>
                  <a:lnTo>
                    <a:pt x="197" y="25"/>
                  </a:lnTo>
                  <a:lnTo>
                    <a:pt x="236" y="12"/>
                  </a:lnTo>
                  <a:lnTo>
                    <a:pt x="279" y="3"/>
                  </a:lnTo>
                  <a:lnTo>
                    <a:pt x="3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5" name="Freeform 285"/>
            <p:cNvSpPr>
              <a:spLocks/>
            </p:cNvSpPr>
            <p:nvPr/>
          </p:nvSpPr>
          <p:spPr bwMode="auto">
            <a:xfrm>
              <a:off x="2671763" y="3201988"/>
              <a:ext cx="182562" cy="125413"/>
            </a:xfrm>
            <a:custGeom>
              <a:avLst/>
              <a:gdLst>
                <a:gd name="T0" fmla="*/ 387 w 1257"/>
                <a:gd name="T1" fmla="*/ 2 h 867"/>
                <a:gd name="T2" fmla="*/ 403 w 1257"/>
                <a:gd name="T3" fmla="*/ 18 h 867"/>
                <a:gd name="T4" fmla="*/ 603 w 1257"/>
                <a:gd name="T5" fmla="*/ 564 h 867"/>
                <a:gd name="T6" fmla="*/ 623 w 1257"/>
                <a:gd name="T7" fmla="*/ 575 h 867"/>
                <a:gd name="T8" fmla="*/ 645 w 1257"/>
                <a:gd name="T9" fmla="*/ 572 h 867"/>
                <a:gd name="T10" fmla="*/ 662 w 1257"/>
                <a:gd name="T11" fmla="*/ 553 h 867"/>
                <a:gd name="T12" fmla="*/ 861 w 1257"/>
                <a:gd name="T13" fmla="*/ 9 h 867"/>
                <a:gd name="T14" fmla="*/ 879 w 1257"/>
                <a:gd name="T15" fmla="*/ 0 h 867"/>
                <a:gd name="T16" fmla="*/ 1061 w 1257"/>
                <a:gd name="T17" fmla="*/ 29 h 867"/>
                <a:gd name="T18" fmla="*/ 1099 w 1257"/>
                <a:gd name="T19" fmla="*/ 45 h 867"/>
                <a:gd name="T20" fmla="*/ 1163 w 1257"/>
                <a:gd name="T21" fmla="*/ 89 h 867"/>
                <a:gd name="T22" fmla="*/ 1214 w 1257"/>
                <a:gd name="T23" fmla="*/ 150 h 867"/>
                <a:gd name="T24" fmla="*/ 1245 w 1257"/>
                <a:gd name="T25" fmla="*/ 222 h 867"/>
                <a:gd name="T26" fmla="*/ 1257 w 1257"/>
                <a:gd name="T27" fmla="*/ 301 h 867"/>
                <a:gd name="T28" fmla="*/ 1254 w 1257"/>
                <a:gd name="T29" fmla="*/ 774 h 867"/>
                <a:gd name="T30" fmla="*/ 1231 w 1257"/>
                <a:gd name="T31" fmla="*/ 822 h 867"/>
                <a:gd name="T32" fmla="*/ 1189 w 1257"/>
                <a:gd name="T33" fmla="*/ 855 h 867"/>
                <a:gd name="T34" fmla="*/ 1137 w 1257"/>
                <a:gd name="T35" fmla="*/ 867 h 867"/>
                <a:gd name="T36" fmla="*/ 93 w 1257"/>
                <a:gd name="T37" fmla="*/ 864 h 867"/>
                <a:gd name="T38" fmla="*/ 45 w 1257"/>
                <a:gd name="T39" fmla="*/ 841 h 867"/>
                <a:gd name="T40" fmla="*/ 13 w 1257"/>
                <a:gd name="T41" fmla="*/ 799 h 867"/>
                <a:gd name="T42" fmla="*/ 0 w 1257"/>
                <a:gd name="T43" fmla="*/ 747 h 867"/>
                <a:gd name="T44" fmla="*/ 3 w 1257"/>
                <a:gd name="T45" fmla="*/ 261 h 867"/>
                <a:gd name="T46" fmla="*/ 25 w 1257"/>
                <a:gd name="T47" fmla="*/ 185 h 867"/>
                <a:gd name="T48" fmla="*/ 67 w 1257"/>
                <a:gd name="T49" fmla="*/ 119 h 867"/>
                <a:gd name="T50" fmla="*/ 125 w 1257"/>
                <a:gd name="T51" fmla="*/ 65 h 867"/>
                <a:gd name="T52" fmla="*/ 196 w 1257"/>
                <a:gd name="T53" fmla="*/ 29 h 867"/>
                <a:gd name="T54" fmla="*/ 208 w 1257"/>
                <a:gd name="T55" fmla="*/ 28 h 867"/>
                <a:gd name="T56" fmla="*/ 237 w 1257"/>
                <a:gd name="T57" fmla="*/ 23 h 867"/>
                <a:gd name="T58" fmla="*/ 275 w 1257"/>
                <a:gd name="T59" fmla="*/ 16 h 867"/>
                <a:gd name="T60" fmla="*/ 315 w 1257"/>
                <a:gd name="T61" fmla="*/ 9 h 867"/>
                <a:gd name="T62" fmla="*/ 350 w 1257"/>
                <a:gd name="T63" fmla="*/ 4 h 867"/>
                <a:gd name="T64" fmla="*/ 371 w 1257"/>
                <a:gd name="T65" fmla="*/ 1 h 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57" h="867">
                  <a:moveTo>
                    <a:pt x="376" y="0"/>
                  </a:moveTo>
                  <a:lnTo>
                    <a:pt x="387" y="2"/>
                  </a:lnTo>
                  <a:lnTo>
                    <a:pt x="396" y="9"/>
                  </a:lnTo>
                  <a:lnTo>
                    <a:pt x="403" y="18"/>
                  </a:lnTo>
                  <a:lnTo>
                    <a:pt x="595" y="553"/>
                  </a:lnTo>
                  <a:lnTo>
                    <a:pt x="603" y="564"/>
                  </a:lnTo>
                  <a:lnTo>
                    <a:pt x="612" y="572"/>
                  </a:lnTo>
                  <a:lnTo>
                    <a:pt x="623" y="575"/>
                  </a:lnTo>
                  <a:lnTo>
                    <a:pt x="635" y="575"/>
                  </a:lnTo>
                  <a:lnTo>
                    <a:pt x="645" y="572"/>
                  </a:lnTo>
                  <a:lnTo>
                    <a:pt x="654" y="564"/>
                  </a:lnTo>
                  <a:lnTo>
                    <a:pt x="662" y="553"/>
                  </a:lnTo>
                  <a:lnTo>
                    <a:pt x="855" y="18"/>
                  </a:lnTo>
                  <a:lnTo>
                    <a:pt x="861" y="9"/>
                  </a:lnTo>
                  <a:lnTo>
                    <a:pt x="869" y="3"/>
                  </a:lnTo>
                  <a:lnTo>
                    <a:pt x="879" y="0"/>
                  </a:lnTo>
                  <a:lnTo>
                    <a:pt x="890" y="1"/>
                  </a:lnTo>
                  <a:lnTo>
                    <a:pt x="1061" y="29"/>
                  </a:lnTo>
                  <a:lnTo>
                    <a:pt x="1062" y="30"/>
                  </a:lnTo>
                  <a:lnTo>
                    <a:pt x="1099" y="45"/>
                  </a:lnTo>
                  <a:lnTo>
                    <a:pt x="1133" y="65"/>
                  </a:lnTo>
                  <a:lnTo>
                    <a:pt x="1163" y="89"/>
                  </a:lnTo>
                  <a:lnTo>
                    <a:pt x="1191" y="117"/>
                  </a:lnTo>
                  <a:lnTo>
                    <a:pt x="1214" y="150"/>
                  </a:lnTo>
                  <a:lnTo>
                    <a:pt x="1232" y="184"/>
                  </a:lnTo>
                  <a:lnTo>
                    <a:pt x="1245" y="222"/>
                  </a:lnTo>
                  <a:lnTo>
                    <a:pt x="1254" y="260"/>
                  </a:lnTo>
                  <a:lnTo>
                    <a:pt x="1257" y="301"/>
                  </a:lnTo>
                  <a:lnTo>
                    <a:pt x="1257" y="747"/>
                  </a:lnTo>
                  <a:lnTo>
                    <a:pt x="1254" y="774"/>
                  </a:lnTo>
                  <a:lnTo>
                    <a:pt x="1244" y="799"/>
                  </a:lnTo>
                  <a:lnTo>
                    <a:pt x="1231" y="822"/>
                  </a:lnTo>
                  <a:lnTo>
                    <a:pt x="1212" y="841"/>
                  </a:lnTo>
                  <a:lnTo>
                    <a:pt x="1189" y="855"/>
                  </a:lnTo>
                  <a:lnTo>
                    <a:pt x="1164" y="864"/>
                  </a:lnTo>
                  <a:lnTo>
                    <a:pt x="1137" y="867"/>
                  </a:lnTo>
                  <a:lnTo>
                    <a:pt x="121" y="867"/>
                  </a:lnTo>
                  <a:lnTo>
                    <a:pt x="93" y="864"/>
                  </a:lnTo>
                  <a:lnTo>
                    <a:pt x="68" y="855"/>
                  </a:lnTo>
                  <a:lnTo>
                    <a:pt x="45" y="841"/>
                  </a:lnTo>
                  <a:lnTo>
                    <a:pt x="26" y="822"/>
                  </a:lnTo>
                  <a:lnTo>
                    <a:pt x="13" y="799"/>
                  </a:lnTo>
                  <a:lnTo>
                    <a:pt x="3" y="774"/>
                  </a:lnTo>
                  <a:lnTo>
                    <a:pt x="0" y="747"/>
                  </a:lnTo>
                  <a:lnTo>
                    <a:pt x="0" y="302"/>
                  </a:lnTo>
                  <a:lnTo>
                    <a:pt x="3" y="261"/>
                  </a:lnTo>
                  <a:lnTo>
                    <a:pt x="12" y="223"/>
                  </a:lnTo>
                  <a:lnTo>
                    <a:pt x="25" y="185"/>
                  </a:lnTo>
                  <a:lnTo>
                    <a:pt x="44" y="151"/>
                  </a:lnTo>
                  <a:lnTo>
                    <a:pt x="67" y="119"/>
                  </a:lnTo>
                  <a:lnTo>
                    <a:pt x="94" y="90"/>
                  </a:lnTo>
                  <a:lnTo>
                    <a:pt x="125" y="65"/>
                  </a:lnTo>
                  <a:lnTo>
                    <a:pt x="159" y="46"/>
                  </a:lnTo>
                  <a:lnTo>
                    <a:pt x="196" y="29"/>
                  </a:lnTo>
                  <a:lnTo>
                    <a:pt x="199" y="29"/>
                  </a:lnTo>
                  <a:lnTo>
                    <a:pt x="208" y="28"/>
                  </a:lnTo>
                  <a:lnTo>
                    <a:pt x="220" y="26"/>
                  </a:lnTo>
                  <a:lnTo>
                    <a:pt x="237" y="23"/>
                  </a:lnTo>
                  <a:lnTo>
                    <a:pt x="254" y="20"/>
                  </a:lnTo>
                  <a:lnTo>
                    <a:pt x="275" y="16"/>
                  </a:lnTo>
                  <a:lnTo>
                    <a:pt x="295" y="13"/>
                  </a:lnTo>
                  <a:lnTo>
                    <a:pt x="315" y="9"/>
                  </a:lnTo>
                  <a:lnTo>
                    <a:pt x="334" y="6"/>
                  </a:lnTo>
                  <a:lnTo>
                    <a:pt x="350" y="4"/>
                  </a:lnTo>
                  <a:lnTo>
                    <a:pt x="363" y="2"/>
                  </a:lnTo>
                  <a:lnTo>
                    <a:pt x="371" y="1"/>
                  </a:lnTo>
                  <a:lnTo>
                    <a:pt x="3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6" name="Freeform 286"/>
            <p:cNvSpPr>
              <a:spLocks/>
            </p:cNvSpPr>
            <p:nvPr/>
          </p:nvSpPr>
          <p:spPr bwMode="auto">
            <a:xfrm>
              <a:off x="2833688" y="3441700"/>
              <a:ext cx="174625" cy="138113"/>
            </a:xfrm>
            <a:custGeom>
              <a:avLst/>
              <a:gdLst>
                <a:gd name="T0" fmla="*/ 348 w 1211"/>
                <a:gd name="T1" fmla="*/ 0 h 954"/>
                <a:gd name="T2" fmla="*/ 369 w 1211"/>
                <a:gd name="T3" fmla="*/ 2 h 954"/>
                <a:gd name="T4" fmla="*/ 389 w 1211"/>
                <a:gd name="T5" fmla="*/ 9 h 954"/>
                <a:gd name="T6" fmla="*/ 406 w 1211"/>
                <a:gd name="T7" fmla="*/ 22 h 954"/>
                <a:gd name="T8" fmla="*/ 605 w 1211"/>
                <a:gd name="T9" fmla="*/ 202 h 954"/>
                <a:gd name="T10" fmla="*/ 804 w 1211"/>
                <a:gd name="T11" fmla="*/ 22 h 954"/>
                <a:gd name="T12" fmla="*/ 822 w 1211"/>
                <a:gd name="T13" fmla="*/ 9 h 954"/>
                <a:gd name="T14" fmla="*/ 842 w 1211"/>
                <a:gd name="T15" fmla="*/ 2 h 954"/>
                <a:gd name="T16" fmla="*/ 862 w 1211"/>
                <a:gd name="T17" fmla="*/ 0 h 954"/>
                <a:gd name="T18" fmla="*/ 884 w 1211"/>
                <a:gd name="T19" fmla="*/ 4 h 954"/>
                <a:gd name="T20" fmla="*/ 976 w 1211"/>
                <a:gd name="T21" fmla="*/ 32 h 954"/>
                <a:gd name="T22" fmla="*/ 979 w 1211"/>
                <a:gd name="T23" fmla="*/ 33 h 954"/>
                <a:gd name="T24" fmla="*/ 1019 w 1211"/>
                <a:gd name="T25" fmla="*/ 49 h 954"/>
                <a:gd name="T26" fmla="*/ 1056 w 1211"/>
                <a:gd name="T27" fmla="*/ 71 h 954"/>
                <a:gd name="T28" fmla="*/ 1091 w 1211"/>
                <a:gd name="T29" fmla="*/ 96 h 954"/>
                <a:gd name="T30" fmla="*/ 1121 w 1211"/>
                <a:gd name="T31" fmla="*/ 125 h 954"/>
                <a:gd name="T32" fmla="*/ 1147 w 1211"/>
                <a:gd name="T33" fmla="*/ 157 h 954"/>
                <a:gd name="T34" fmla="*/ 1169 w 1211"/>
                <a:gd name="T35" fmla="*/ 193 h 954"/>
                <a:gd name="T36" fmla="*/ 1187 w 1211"/>
                <a:gd name="T37" fmla="*/ 231 h 954"/>
                <a:gd name="T38" fmla="*/ 1200 w 1211"/>
                <a:gd name="T39" fmla="*/ 272 h 954"/>
                <a:gd name="T40" fmla="*/ 1209 w 1211"/>
                <a:gd name="T41" fmla="*/ 313 h 954"/>
                <a:gd name="T42" fmla="*/ 1211 w 1211"/>
                <a:gd name="T43" fmla="*/ 357 h 954"/>
                <a:gd name="T44" fmla="*/ 1211 w 1211"/>
                <a:gd name="T45" fmla="*/ 872 h 954"/>
                <a:gd name="T46" fmla="*/ 1209 w 1211"/>
                <a:gd name="T47" fmla="*/ 894 h 954"/>
                <a:gd name="T48" fmla="*/ 1200 w 1211"/>
                <a:gd name="T49" fmla="*/ 914 h 954"/>
                <a:gd name="T50" fmla="*/ 1187 w 1211"/>
                <a:gd name="T51" fmla="*/ 930 h 954"/>
                <a:gd name="T52" fmla="*/ 1170 w 1211"/>
                <a:gd name="T53" fmla="*/ 943 h 954"/>
                <a:gd name="T54" fmla="*/ 1151 w 1211"/>
                <a:gd name="T55" fmla="*/ 951 h 954"/>
                <a:gd name="T56" fmla="*/ 1129 w 1211"/>
                <a:gd name="T57" fmla="*/ 954 h 954"/>
                <a:gd name="T58" fmla="*/ 82 w 1211"/>
                <a:gd name="T59" fmla="*/ 954 h 954"/>
                <a:gd name="T60" fmla="*/ 60 w 1211"/>
                <a:gd name="T61" fmla="*/ 951 h 954"/>
                <a:gd name="T62" fmla="*/ 40 w 1211"/>
                <a:gd name="T63" fmla="*/ 943 h 954"/>
                <a:gd name="T64" fmla="*/ 24 w 1211"/>
                <a:gd name="T65" fmla="*/ 930 h 954"/>
                <a:gd name="T66" fmla="*/ 11 w 1211"/>
                <a:gd name="T67" fmla="*/ 914 h 954"/>
                <a:gd name="T68" fmla="*/ 3 w 1211"/>
                <a:gd name="T69" fmla="*/ 894 h 954"/>
                <a:gd name="T70" fmla="*/ 0 w 1211"/>
                <a:gd name="T71" fmla="*/ 872 h 954"/>
                <a:gd name="T72" fmla="*/ 0 w 1211"/>
                <a:gd name="T73" fmla="*/ 357 h 954"/>
                <a:gd name="T74" fmla="*/ 3 w 1211"/>
                <a:gd name="T75" fmla="*/ 313 h 954"/>
                <a:gd name="T76" fmla="*/ 10 w 1211"/>
                <a:gd name="T77" fmla="*/ 272 h 954"/>
                <a:gd name="T78" fmla="*/ 24 w 1211"/>
                <a:gd name="T79" fmla="*/ 231 h 954"/>
                <a:gd name="T80" fmla="*/ 41 w 1211"/>
                <a:gd name="T81" fmla="*/ 193 h 954"/>
                <a:gd name="T82" fmla="*/ 64 w 1211"/>
                <a:gd name="T83" fmla="*/ 157 h 954"/>
                <a:gd name="T84" fmla="*/ 91 w 1211"/>
                <a:gd name="T85" fmla="*/ 125 h 954"/>
                <a:gd name="T86" fmla="*/ 121 w 1211"/>
                <a:gd name="T87" fmla="*/ 96 h 954"/>
                <a:gd name="T88" fmla="*/ 155 w 1211"/>
                <a:gd name="T89" fmla="*/ 71 h 954"/>
                <a:gd name="T90" fmla="*/ 193 w 1211"/>
                <a:gd name="T91" fmla="*/ 49 h 954"/>
                <a:gd name="T92" fmla="*/ 233 w 1211"/>
                <a:gd name="T93" fmla="*/ 33 h 954"/>
                <a:gd name="T94" fmla="*/ 235 w 1211"/>
                <a:gd name="T95" fmla="*/ 32 h 954"/>
                <a:gd name="T96" fmla="*/ 328 w 1211"/>
                <a:gd name="T97" fmla="*/ 4 h 954"/>
                <a:gd name="T98" fmla="*/ 348 w 1211"/>
                <a:gd name="T99" fmla="*/ 0 h 9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11" h="954">
                  <a:moveTo>
                    <a:pt x="348" y="0"/>
                  </a:moveTo>
                  <a:lnTo>
                    <a:pt x="369" y="2"/>
                  </a:lnTo>
                  <a:lnTo>
                    <a:pt x="389" y="9"/>
                  </a:lnTo>
                  <a:lnTo>
                    <a:pt x="406" y="22"/>
                  </a:lnTo>
                  <a:lnTo>
                    <a:pt x="605" y="202"/>
                  </a:lnTo>
                  <a:lnTo>
                    <a:pt x="804" y="22"/>
                  </a:lnTo>
                  <a:lnTo>
                    <a:pt x="822" y="9"/>
                  </a:lnTo>
                  <a:lnTo>
                    <a:pt x="842" y="2"/>
                  </a:lnTo>
                  <a:lnTo>
                    <a:pt x="862" y="0"/>
                  </a:lnTo>
                  <a:lnTo>
                    <a:pt x="884" y="4"/>
                  </a:lnTo>
                  <a:lnTo>
                    <a:pt x="976" y="32"/>
                  </a:lnTo>
                  <a:lnTo>
                    <a:pt x="979" y="33"/>
                  </a:lnTo>
                  <a:lnTo>
                    <a:pt x="1019" y="49"/>
                  </a:lnTo>
                  <a:lnTo>
                    <a:pt x="1056" y="71"/>
                  </a:lnTo>
                  <a:lnTo>
                    <a:pt x="1091" y="96"/>
                  </a:lnTo>
                  <a:lnTo>
                    <a:pt x="1121" y="125"/>
                  </a:lnTo>
                  <a:lnTo>
                    <a:pt x="1147" y="157"/>
                  </a:lnTo>
                  <a:lnTo>
                    <a:pt x="1169" y="193"/>
                  </a:lnTo>
                  <a:lnTo>
                    <a:pt x="1187" y="231"/>
                  </a:lnTo>
                  <a:lnTo>
                    <a:pt x="1200" y="272"/>
                  </a:lnTo>
                  <a:lnTo>
                    <a:pt x="1209" y="313"/>
                  </a:lnTo>
                  <a:lnTo>
                    <a:pt x="1211" y="357"/>
                  </a:lnTo>
                  <a:lnTo>
                    <a:pt x="1211" y="872"/>
                  </a:lnTo>
                  <a:lnTo>
                    <a:pt x="1209" y="894"/>
                  </a:lnTo>
                  <a:lnTo>
                    <a:pt x="1200" y="914"/>
                  </a:lnTo>
                  <a:lnTo>
                    <a:pt x="1187" y="930"/>
                  </a:lnTo>
                  <a:lnTo>
                    <a:pt x="1170" y="943"/>
                  </a:lnTo>
                  <a:lnTo>
                    <a:pt x="1151" y="951"/>
                  </a:lnTo>
                  <a:lnTo>
                    <a:pt x="1129" y="954"/>
                  </a:lnTo>
                  <a:lnTo>
                    <a:pt x="82" y="954"/>
                  </a:lnTo>
                  <a:lnTo>
                    <a:pt x="60" y="951"/>
                  </a:lnTo>
                  <a:lnTo>
                    <a:pt x="40" y="943"/>
                  </a:lnTo>
                  <a:lnTo>
                    <a:pt x="24" y="930"/>
                  </a:lnTo>
                  <a:lnTo>
                    <a:pt x="11" y="914"/>
                  </a:lnTo>
                  <a:lnTo>
                    <a:pt x="3" y="894"/>
                  </a:lnTo>
                  <a:lnTo>
                    <a:pt x="0" y="872"/>
                  </a:lnTo>
                  <a:lnTo>
                    <a:pt x="0" y="357"/>
                  </a:lnTo>
                  <a:lnTo>
                    <a:pt x="3" y="313"/>
                  </a:lnTo>
                  <a:lnTo>
                    <a:pt x="10" y="272"/>
                  </a:lnTo>
                  <a:lnTo>
                    <a:pt x="24" y="231"/>
                  </a:lnTo>
                  <a:lnTo>
                    <a:pt x="41" y="193"/>
                  </a:lnTo>
                  <a:lnTo>
                    <a:pt x="64" y="157"/>
                  </a:lnTo>
                  <a:lnTo>
                    <a:pt x="91" y="125"/>
                  </a:lnTo>
                  <a:lnTo>
                    <a:pt x="121" y="96"/>
                  </a:lnTo>
                  <a:lnTo>
                    <a:pt x="155" y="71"/>
                  </a:lnTo>
                  <a:lnTo>
                    <a:pt x="193" y="49"/>
                  </a:lnTo>
                  <a:lnTo>
                    <a:pt x="233" y="33"/>
                  </a:lnTo>
                  <a:lnTo>
                    <a:pt x="235" y="32"/>
                  </a:lnTo>
                  <a:lnTo>
                    <a:pt x="328" y="4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7" name="Freeform 287"/>
            <p:cNvSpPr>
              <a:spLocks/>
            </p:cNvSpPr>
            <p:nvPr/>
          </p:nvSpPr>
          <p:spPr bwMode="auto">
            <a:xfrm>
              <a:off x="2871788" y="3333750"/>
              <a:ext cx="100012" cy="100013"/>
            </a:xfrm>
            <a:custGeom>
              <a:avLst/>
              <a:gdLst>
                <a:gd name="T0" fmla="*/ 344 w 689"/>
                <a:gd name="T1" fmla="*/ 0 h 692"/>
                <a:gd name="T2" fmla="*/ 391 w 689"/>
                <a:gd name="T3" fmla="*/ 3 h 692"/>
                <a:gd name="T4" fmla="*/ 436 w 689"/>
                <a:gd name="T5" fmla="*/ 12 h 692"/>
                <a:gd name="T6" fmla="*/ 478 w 689"/>
                <a:gd name="T7" fmla="*/ 27 h 692"/>
                <a:gd name="T8" fmla="*/ 519 w 689"/>
                <a:gd name="T9" fmla="*/ 48 h 692"/>
                <a:gd name="T10" fmla="*/ 555 w 689"/>
                <a:gd name="T11" fmla="*/ 72 h 692"/>
                <a:gd name="T12" fmla="*/ 588 w 689"/>
                <a:gd name="T13" fmla="*/ 101 h 692"/>
                <a:gd name="T14" fmla="*/ 617 w 689"/>
                <a:gd name="T15" fmla="*/ 134 h 692"/>
                <a:gd name="T16" fmla="*/ 642 w 689"/>
                <a:gd name="T17" fmla="*/ 172 h 692"/>
                <a:gd name="T18" fmla="*/ 662 w 689"/>
                <a:gd name="T19" fmla="*/ 211 h 692"/>
                <a:gd name="T20" fmla="*/ 676 w 689"/>
                <a:gd name="T21" fmla="*/ 254 h 692"/>
                <a:gd name="T22" fmla="*/ 685 w 689"/>
                <a:gd name="T23" fmla="*/ 299 h 692"/>
                <a:gd name="T24" fmla="*/ 689 w 689"/>
                <a:gd name="T25" fmla="*/ 346 h 692"/>
                <a:gd name="T26" fmla="*/ 685 w 689"/>
                <a:gd name="T27" fmla="*/ 393 h 692"/>
                <a:gd name="T28" fmla="*/ 676 w 689"/>
                <a:gd name="T29" fmla="*/ 437 h 692"/>
                <a:gd name="T30" fmla="*/ 662 w 689"/>
                <a:gd name="T31" fmla="*/ 480 h 692"/>
                <a:gd name="T32" fmla="*/ 642 w 689"/>
                <a:gd name="T33" fmla="*/ 520 h 692"/>
                <a:gd name="T34" fmla="*/ 617 w 689"/>
                <a:gd name="T35" fmla="*/ 557 h 692"/>
                <a:gd name="T36" fmla="*/ 588 w 689"/>
                <a:gd name="T37" fmla="*/ 591 h 692"/>
                <a:gd name="T38" fmla="*/ 555 w 689"/>
                <a:gd name="T39" fmla="*/ 620 h 692"/>
                <a:gd name="T40" fmla="*/ 519 w 689"/>
                <a:gd name="T41" fmla="*/ 644 h 692"/>
                <a:gd name="T42" fmla="*/ 478 w 689"/>
                <a:gd name="T43" fmla="*/ 665 h 692"/>
                <a:gd name="T44" fmla="*/ 436 w 689"/>
                <a:gd name="T45" fmla="*/ 679 h 692"/>
                <a:gd name="T46" fmla="*/ 391 w 689"/>
                <a:gd name="T47" fmla="*/ 688 h 692"/>
                <a:gd name="T48" fmla="*/ 344 w 689"/>
                <a:gd name="T49" fmla="*/ 692 h 692"/>
                <a:gd name="T50" fmla="*/ 298 w 689"/>
                <a:gd name="T51" fmla="*/ 688 h 692"/>
                <a:gd name="T52" fmla="*/ 253 w 689"/>
                <a:gd name="T53" fmla="*/ 679 h 692"/>
                <a:gd name="T54" fmla="*/ 211 w 689"/>
                <a:gd name="T55" fmla="*/ 665 h 692"/>
                <a:gd name="T56" fmla="*/ 171 w 689"/>
                <a:gd name="T57" fmla="*/ 644 h 692"/>
                <a:gd name="T58" fmla="*/ 135 w 689"/>
                <a:gd name="T59" fmla="*/ 620 h 692"/>
                <a:gd name="T60" fmla="*/ 102 w 689"/>
                <a:gd name="T61" fmla="*/ 591 h 692"/>
                <a:gd name="T62" fmla="*/ 73 w 689"/>
                <a:gd name="T63" fmla="*/ 557 h 692"/>
                <a:gd name="T64" fmla="*/ 48 w 689"/>
                <a:gd name="T65" fmla="*/ 520 h 692"/>
                <a:gd name="T66" fmla="*/ 27 w 689"/>
                <a:gd name="T67" fmla="*/ 480 h 692"/>
                <a:gd name="T68" fmla="*/ 13 w 689"/>
                <a:gd name="T69" fmla="*/ 437 h 692"/>
                <a:gd name="T70" fmla="*/ 3 w 689"/>
                <a:gd name="T71" fmla="*/ 393 h 692"/>
                <a:gd name="T72" fmla="*/ 0 w 689"/>
                <a:gd name="T73" fmla="*/ 346 h 692"/>
                <a:gd name="T74" fmla="*/ 3 w 689"/>
                <a:gd name="T75" fmla="*/ 299 h 692"/>
                <a:gd name="T76" fmla="*/ 13 w 689"/>
                <a:gd name="T77" fmla="*/ 254 h 692"/>
                <a:gd name="T78" fmla="*/ 27 w 689"/>
                <a:gd name="T79" fmla="*/ 211 h 692"/>
                <a:gd name="T80" fmla="*/ 48 w 689"/>
                <a:gd name="T81" fmla="*/ 172 h 692"/>
                <a:gd name="T82" fmla="*/ 73 w 689"/>
                <a:gd name="T83" fmla="*/ 134 h 692"/>
                <a:gd name="T84" fmla="*/ 102 w 689"/>
                <a:gd name="T85" fmla="*/ 101 h 692"/>
                <a:gd name="T86" fmla="*/ 135 w 689"/>
                <a:gd name="T87" fmla="*/ 72 h 692"/>
                <a:gd name="T88" fmla="*/ 171 w 689"/>
                <a:gd name="T89" fmla="*/ 48 h 692"/>
                <a:gd name="T90" fmla="*/ 211 w 689"/>
                <a:gd name="T91" fmla="*/ 27 h 692"/>
                <a:gd name="T92" fmla="*/ 253 w 689"/>
                <a:gd name="T93" fmla="*/ 12 h 692"/>
                <a:gd name="T94" fmla="*/ 298 w 689"/>
                <a:gd name="T95" fmla="*/ 3 h 692"/>
                <a:gd name="T96" fmla="*/ 344 w 689"/>
                <a:gd name="T97" fmla="*/ 0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89" h="692">
                  <a:moveTo>
                    <a:pt x="344" y="0"/>
                  </a:moveTo>
                  <a:lnTo>
                    <a:pt x="391" y="3"/>
                  </a:lnTo>
                  <a:lnTo>
                    <a:pt x="436" y="12"/>
                  </a:lnTo>
                  <a:lnTo>
                    <a:pt x="478" y="27"/>
                  </a:lnTo>
                  <a:lnTo>
                    <a:pt x="519" y="48"/>
                  </a:lnTo>
                  <a:lnTo>
                    <a:pt x="555" y="72"/>
                  </a:lnTo>
                  <a:lnTo>
                    <a:pt x="588" y="101"/>
                  </a:lnTo>
                  <a:lnTo>
                    <a:pt x="617" y="134"/>
                  </a:lnTo>
                  <a:lnTo>
                    <a:pt x="642" y="172"/>
                  </a:lnTo>
                  <a:lnTo>
                    <a:pt x="662" y="211"/>
                  </a:lnTo>
                  <a:lnTo>
                    <a:pt x="676" y="254"/>
                  </a:lnTo>
                  <a:lnTo>
                    <a:pt x="685" y="299"/>
                  </a:lnTo>
                  <a:lnTo>
                    <a:pt x="689" y="346"/>
                  </a:lnTo>
                  <a:lnTo>
                    <a:pt x="685" y="393"/>
                  </a:lnTo>
                  <a:lnTo>
                    <a:pt x="676" y="437"/>
                  </a:lnTo>
                  <a:lnTo>
                    <a:pt x="662" y="480"/>
                  </a:lnTo>
                  <a:lnTo>
                    <a:pt x="642" y="520"/>
                  </a:lnTo>
                  <a:lnTo>
                    <a:pt x="617" y="557"/>
                  </a:lnTo>
                  <a:lnTo>
                    <a:pt x="588" y="591"/>
                  </a:lnTo>
                  <a:lnTo>
                    <a:pt x="555" y="620"/>
                  </a:lnTo>
                  <a:lnTo>
                    <a:pt x="519" y="644"/>
                  </a:lnTo>
                  <a:lnTo>
                    <a:pt x="478" y="665"/>
                  </a:lnTo>
                  <a:lnTo>
                    <a:pt x="436" y="679"/>
                  </a:lnTo>
                  <a:lnTo>
                    <a:pt x="391" y="688"/>
                  </a:lnTo>
                  <a:lnTo>
                    <a:pt x="344" y="692"/>
                  </a:lnTo>
                  <a:lnTo>
                    <a:pt x="298" y="688"/>
                  </a:lnTo>
                  <a:lnTo>
                    <a:pt x="253" y="679"/>
                  </a:lnTo>
                  <a:lnTo>
                    <a:pt x="211" y="665"/>
                  </a:lnTo>
                  <a:lnTo>
                    <a:pt x="171" y="644"/>
                  </a:lnTo>
                  <a:lnTo>
                    <a:pt x="135" y="620"/>
                  </a:lnTo>
                  <a:lnTo>
                    <a:pt x="102" y="591"/>
                  </a:lnTo>
                  <a:lnTo>
                    <a:pt x="73" y="557"/>
                  </a:lnTo>
                  <a:lnTo>
                    <a:pt x="48" y="520"/>
                  </a:lnTo>
                  <a:lnTo>
                    <a:pt x="27" y="480"/>
                  </a:lnTo>
                  <a:lnTo>
                    <a:pt x="13" y="437"/>
                  </a:lnTo>
                  <a:lnTo>
                    <a:pt x="3" y="393"/>
                  </a:lnTo>
                  <a:lnTo>
                    <a:pt x="0" y="346"/>
                  </a:lnTo>
                  <a:lnTo>
                    <a:pt x="3" y="299"/>
                  </a:lnTo>
                  <a:lnTo>
                    <a:pt x="13" y="254"/>
                  </a:lnTo>
                  <a:lnTo>
                    <a:pt x="27" y="211"/>
                  </a:lnTo>
                  <a:lnTo>
                    <a:pt x="48" y="172"/>
                  </a:lnTo>
                  <a:lnTo>
                    <a:pt x="73" y="134"/>
                  </a:lnTo>
                  <a:lnTo>
                    <a:pt x="102" y="101"/>
                  </a:lnTo>
                  <a:lnTo>
                    <a:pt x="135" y="72"/>
                  </a:lnTo>
                  <a:lnTo>
                    <a:pt x="171" y="48"/>
                  </a:lnTo>
                  <a:lnTo>
                    <a:pt x="211" y="27"/>
                  </a:lnTo>
                  <a:lnTo>
                    <a:pt x="253" y="12"/>
                  </a:lnTo>
                  <a:lnTo>
                    <a:pt x="298" y="3"/>
                  </a:lnTo>
                  <a:lnTo>
                    <a:pt x="3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8" name="Freeform 288"/>
            <p:cNvSpPr>
              <a:spLocks/>
            </p:cNvSpPr>
            <p:nvPr/>
          </p:nvSpPr>
          <p:spPr bwMode="auto">
            <a:xfrm>
              <a:off x="2516188" y="3441700"/>
              <a:ext cx="174625" cy="138113"/>
            </a:xfrm>
            <a:custGeom>
              <a:avLst/>
              <a:gdLst>
                <a:gd name="T0" fmla="*/ 348 w 1211"/>
                <a:gd name="T1" fmla="*/ 0 h 954"/>
                <a:gd name="T2" fmla="*/ 369 w 1211"/>
                <a:gd name="T3" fmla="*/ 2 h 954"/>
                <a:gd name="T4" fmla="*/ 389 w 1211"/>
                <a:gd name="T5" fmla="*/ 9 h 954"/>
                <a:gd name="T6" fmla="*/ 406 w 1211"/>
                <a:gd name="T7" fmla="*/ 22 h 954"/>
                <a:gd name="T8" fmla="*/ 605 w 1211"/>
                <a:gd name="T9" fmla="*/ 202 h 954"/>
                <a:gd name="T10" fmla="*/ 804 w 1211"/>
                <a:gd name="T11" fmla="*/ 22 h 954"/>
                <a:gd name="T12" fmla="*/ 822 w 1211"/>
                <a:gd name="T13" fmla="*/ 9 h 954"/>
                <a:gd name="T14" fmla="*/ 842 w 1211"/>
                <a:gd name="T15" fmla="*/ 2 h 954"/>
                <a:gd name="T16" fmla="*/ 863 w 1211"/>
                <a:gd name="T17" fmla="*/ 0 h 954"/>
                <a:gd name="T18" fmla="*/ 884 w 1211"/>
                <a:gd name="T19" fmla="*/ 4 h 954"/>
                <a:gd name="T20" fmla="*/ 977 w 1211"/>
                <a:gd name="T21" fmla="*/ 32 h 954"/>
                <a:gd name="T22" fmla="*/ 979 w 1211"/>
                <a:gd name="T23" fmla="*/ 33 h 954"/>
                <a:gd name="T24" fmla="*/ 1019 w 1211"/>
                <a:gd name="T25" fmla="*/ 49 h 954"/>
                <a:gd name="T26" fmla="*/ 1056 w 1211"/>
                <a:gd name="T27" fmla="*/ 71 h 954"/>
                <a:gd name="T28" fmla="*/ 1091 w 1211"/>
                <a:gd name="T29" fmla="*/ 96 h 954"/>
                <a:gd name="T30" fmla="*/ 1121 w 1211"/>
                <a:gd name="T31" fmla="*/ 125 h 954"/>
                <a:gd name="T32" fmla="*/ 1147 w 1211"/>
                <a:gd name="T33" fmla="*/ 157 h 954"/>
                <a:gd name="T34" fmla="*/ 1169 w 1211"/>
                <a:gd name="T35" fmla="*/ 193 h 954"/>
                <a:gd name="T36" fmla="*/ 1187 w 1211"/>
                <a:gd name="T37" fmla="*/ 231 h 954"/>
                <a:gd name="T38" fmla="*/ 1200 w 1211"/>
                <a:gd name="T39" fmla="*/ 272 h 954"/>
                <a:gd name="T40" fmla="*/ 1209 w 1211"/>
                <a:gd name="T41" fmla="*/ 313 h 954"/>
                <a:gd name="T42" fmla="*/ 1211 w 1211"/>
                <a:gd name="T43" fmla="*/ 357 h 954"/>
                <a:gd name="T44" fmla="*/ 1211 w 1211"/>
                <a:gd name="T45" fmla="*/ 872 h 954"/>
                <a:gd name="T46" fmla="*/ 1209 w 1211"/>
                <a:gd name="T47" fmla="*/ 894 h 954"/>
                <a:gd name="T48" fmla="*/ 1200 w 1211"/>
                <a:gd name="T49" fmla="*/ 914 h 954"/>
                <a:gd name="T50" fmla="*/ 1187 w 1211"/>
                <a:gd name="T51" fmla="*/ 930 h 954"/>
                <a:gd name="T52" fmla="*/ 1170 w 1211"/>
                <a:gd name="T53" fmla="*/ 943 h 954"/>
                <a:gd name="T54" fmla="*/ 1151 w 1211"/>
                <a:gd name="T55" fmla="*/ 951 h 954"/>
                <a:gd name="T56" fmla="*/ 1129 w 1211"/>
                <a:gd name="T57" fmla="*/ 954 h 954"/>
                <a:gd name="T58" fmla="*/ 83 w 1211"/>
                <a:gd name="T59" fmla="*/ 954 h 954"/>
                <a:gd name="T60" fmla="*/ 60 w 1211"/>
                <a:gd name="T61" fmla="*/ 951 h 954"/>
                <a:gd name="T62" fmla="*/ 40 w 1211"/>
                <a:gd name="T63" fmla="*/ 943 h 954"/>
                <a:gd name="T64" fmla="*/ 24 w 1211"/>
                <a:gd name="T65" fmla="*/ 930 h 954"/>
                <a:gd name="T66" fmla="*/ 11 w 1211"/>
                <a:gd name="T67" fmla="*/ 914 h 954"/>
                <a:gd name="T68" fmla="*/ 3 w 1211"/>
                <a:gd name="T69" fmla="*/ 894 h 954"/>
                <a:gd name="T70" fmla="*/ 0 w 1211"/>
                <a:gd name="T71" fmla="*/ 872 h 954"/>
                <a:gd name="T72" fmla="*/ 0 w 1211"/>
                <a:gd name="T73" fmla="*/ 357 h 954"/>
                <a:gd name="T74" fmla="*/ 3 w 1211"/>
                <a:gd name="T75" fmla="*/ 313 h 954"/>
                <a:gd name="T76" fmla="*/ 10 w 1211"/>
                <a:gd name="T77" fmla="*/ 272 h 954"/>
                <a:gd name="T78" fmla="*/ 24 w 1211"/>
                <a:gd name="T79" fmla="*/ 231 h 954"/>
                <a:gd name="T80" fmla="*/ 41 w 1211"/>
                <a:gd name="T81" fmla="*/ 193 h 954"/>
                <a:gd name="T82" fmla="*/ 64 w 1211"/>
                <a:gd name="T83" fmla="*/ 157 h 954"/>
                <a:gd name="T84" fmla="*/ 91 w 1211"/>
                <a:gd name="T85" fmla="*/ 125 h 954"/>
                <a:gd name="T86" fmla="*/ 121 w 1211"/>
                <a:gd name="T87" fmla="*/ 96 h 954"/>
                <a:gd name="T88" fmla="*/ 156 w 1211"/>
                <a:gd name="T89" fmla="*/ 71 h 954"/>
                <a:gd name="T90" fmla="*/ 193 w 1211"/>
                <a:gd name="T91" fmla="*/ 49 h 954"/>
                <a:gd name="T92" fmla="*/ 233 w 1211"/>
                <a:gd name="T93" fmla="*/ 33 h 954"/>
                <a:gd name="T94" fmla="*/ 235 w 1211"/>
                <a:gd name="T95" fmla="*/ 32 h 954"/>
                <a:gd name="T96" fmla="*/ 243 w 1211"/>
                <a:gd name="T97" fmla="*/ 30 h 954"/>
                <a:gd name="T98" fmla="*/ 254 w 1211"/>
                <a:gd name="T99" fmla="*/ 26 h 954"/>
                <a:gd name="T100" fmla="*/ 266 w 1211"/>
                <a:gd name="T101" fmla="*/ 23 h 954"/>
                <a:gd name="T102" fmla="*/ 280 w 1211"/>
                <a:gd name="T103" fmla="*/ 19 h 954"/>
                <a:gd name="T104" fmla="*/ 294 w 1211"/>
                <a:gd name="T105" fmla="*/ 13 h 954"/>
                <a:gd name="T106" fmla="*/ 307 w 1211"/>
                <a:gd name="T107" fmla="*/ 10 h 954"/>
                <a:gd name="T108" fmla="*/ 317 w 1211"/>
                <a:gd name="T109" fmla="*/ 7 h 954"/>
                <a:gd name="T110" fmla="*/ 324 w 1211"/>
                <a:gd name="T111" fmla="*/ 4 h 954"/>
                <a:gd name="T112" fmla="*/ 328 w 1211"/>
                <a:gd name="T113" fmla="*/ 4 h 954"/>
                <a:gd name="T114" fmla="*/ 348 w 1211"/>
                <a:gd name="T115" fmla="*/ 0 h 9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11" h="954">
                  <a:moveTo>
                    <a:pt x="348" y="0"/>
                  </a:moveTo>
                  <a:lnTo>
                    <a:pt x="369" y="2"/>
                  </a:lnTo>
                  <a:lnTo>
                    <a:pt x="389" y="9"/>
                  </a:lnTo>
                  <a:lnTo>
                    <a:pt x="406" y="22"/>
                  </a:lnTo>
                  <a:lnTo>
                    <a:pt x="605" y="202"/>
                  </a:lnTo>
                  <a:lnTo>
                    <a:pt x="804" y="22"/>
                  </a:lnTo>
                  <a:lnTo>
                    <a:pt x="822" y="9"/>
                  </a:lnTo>
                  <a:lnTo>
                    <a:pt x="842" y="2"/>
                  </a:lnTo>
                  <a:lnTo>
                    <a:pt x="863" y="0"/>
                  </a:lnTo>
                  <a:lnTo>
                    <a:pt x="884" y="4"/>
                  </a:lnTo>
                  <a:lnTo>
                    <a:pt x="977" y="32"/>
                  </a:lnTo>
                  <a:lnTo>
                    <a:pt x="979" y="33"/>
                  </a:lnTo>
                  <a:lnTo>
                    <a:pt x="1019" y="49"/>
                  </a:lnTo>
                  <a:lnTo>
                    <a:pt x="1056" y="71"/>
                  </a:lnTo>
                  <a:lnTo>
                    <a:pt x="1091" y="96"/>
                  </a:lnTo>
                  <a:lnTo>
                    <a:pt x="1121" y="125"/>
                  </a:lnTo>
                  <a:lnTo>
                    <a:pt x="1147" y="157"/>
                  </a:lnTo>
                  <a:lnTo>
                    <a:pt x="1169" y="193"/>
                  </a:lnTo>
                  <a:lnTo>
                    <a:pt x="1187" y="231"/>
                  </a:lnTo>
                  <a:lnTo>
                    <a:pt x="1200" y="272"/>
                  </a:lnTo>
                  <a:lnTo>
                    <a:pt x="1209" y="313"/>
                  </a:lnTo>
                  <a:lnTo>
                    <a:pt x="1211" y="357"/>
                  </a:lnTo>
                  <a:lnTo>
                    <a:pt x="1211" y="872"/>
                  </a:lnTo>
                  <a:lnTo>
                    <a:pt x="1209" y="894"/>
                  </a:lnTo>
                  <a:lnTo>
                    <a:pt x="1200" y="914"/>
                  </a:lnTo>
                  <a:lnTo>
                    <a:pt x="1187" y="930"/>
                  </a:lnTo>
                  <a:lnTo>
                    <a:pt x="1170" y="943"/>
                  </a:lnTo>
                  <a:lnTo>
                    <a:pt x="1151" y="951"/>
                  </a:lnTo>
                  <a:lnTo>
                    <a:pt x="1129" y="954"/>
                  </a:lnTo>
                  <a:lnTo>
                    <a:pt x="83" y="954"/>
                  </a:lnTo>
                  <a:lnTo>
                    <a:pt x="60" y="951"/>
                  </a:lnTo>
                  <a:lnTo>
                    <a:pt x="40" y="943"/>
                  </a:lnTo>
                  <a:lnTo>
                    <a:pt x="24" y="930"/>
                  </a:lnTo>
                  <a:lnTo>
                    <a:pt x="11" y="914"/>
                  </a:lnTo>
                  <a:lnTo>
                    <a:pt x="3" y="894"/>
                  </a:lnTo>
                  <a:lnTo>
                    <a:pt x="0" y="872"/>
                  </a:lnTo>
                  <a:lnTo>
                    <a:pt x="0" y="357"/>
                  </a:lnTo>
                  <a:lnTo>
                    <a:pt x="3" y="313"/>
                  </a:lnTo>
                  <a:lnTo>
                    <a:pt x="10" y="272"/>
                  </a:lnTo>
                  <a:lnTo>
                    <a:pt x="24" y="231"/>
                  </a:lnTo>
                  <a:lnTo>
                    <a:pt x="41" y="193"/>
                  </a:lnTo>
                  <a:lnTo>
                    <a:pt x="64" y="157"/>
                  </a:lnTo>
                  <a:lnTo>
                    <a:pt x="91" y="125"/>
                  </a:lnTo>
                  <a:lnTo>
                    <a:pt x="121" y="96"/>
                  </a:lnTo>
                  <a:lnTo>
                    <a:pt x="156" y="71"/>
                  </a:lnTo>
                  <a:lnTo>
                    <a:pt x="193" y="49"/>
                  </a:lnTo>
                  <a:lnTo>
                    <a:pt x="233" y="33"/>
                  </a:lnTo>
                  <a:lnTo>
                    <a:pt x="235" y="32"/>
                  </a:lnTo>
                  <a:lnTo>
                    <a:pt x="243" y="30"/>
                  </a:lnTo>
                  <a:lnTo>
                    <a:pt x="254" y="26"/>
                  </a:lnTo>
                  <a:lnTo>
                    <a:pt x="266" y="23"/>
                  </a:lnTo>
                  <a:lnTo>
                    <a:pt x="280" y="19"/>
                  </a:lnTo>
                  <a:lnTo>
                    <a:pt x="294" y="13"/>
                  </a:lnTo>
                  <a:lnTo>
                    <a:pt x="307" y="10"/>
                  </a:lnTo>
                  <a:lnTo>
                    <a:pt x="317" y="7"/>
                  </a:lnTo>
                  <a:lnTo>
                    <a:pt x="324" y="4"/>
                  </a:lnTo>
                  <a:lnTo>
                    <a:pt x="328" y="4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9" name="Freeform 289"/>
            <p:cNvSpPr>
              <a:spLocks/>
            </p:cNvSpPr>
            <p:nvPr/>
          </p:nvSpPr>
          <p:spPr bwMode="auto">
            <a:xfrm>
              <a:off x="2554288" y="3333750"/>
              <a:ext cx="98425" cy="100013"/>
            </a:xfrm>
            <a:custGeom>
              <a:avLst/>
              <a:gdLst>
                <a:gd name="T0" fmla="*/ 344 w 689"/>
                <a:gd name="T1" fmla="*/ 0 h 692"/>
                <a:gd name="T2" fmla="*/ 391 w 689"/>
                <a:gd name="T3" fmla="*/ 3 h 692"/>
                <a:gd name="T4" fmla="*/ 436 w 689"/>
                <a:gd name="T5" fmla="*/ 12 h 692"/>
                <a:gd name="T6" fmla="*/ 478 w 689"/>
                <a:gd name="T7" fmla="*/ 27 h 692"/>
                <a:gd name="T8" fmla="*/ 519 w 689"/>
                <a:gd name="T9" fmla="*/ 48 h 692"/>
                <a:gd name="T10" fmla="*/ 555 w 689"/>
                <a:gd name="T11" fmla="*/ 72 h 692"/>
                <a:gd name="T12" fmla="*/ 588 w 689"/>
                <a:gd name="T13" fmla="*/ 101 h 692"/>
                <a:gd name="T14" fmla="*/ 617 w 689"/>
                <a:gd name="T15" fmla="*/ 134 h 692"/>
                <a:gd name="T16" fmla="*/ 642 w 689"/>
                <a:gd name="T17" fmla="*/ 172 h 692"/>
                <a:gd name="T18" fmla="*/ 662 w 689"/>
                <a:gd name="T19" fmla="*/ 211 h 692"/>
                <a:gd name="T20" fmla="*/ 676 w 689"/>
                <a:gd name="T21" fmla="*/ 254 h 692"/>
                <a:gd name="T22" fmla="*/ 685 w 689"/>
                <a:gd name="T23" fmla="*/ 299 h 692"/>
                <a:gd name="T24" fmla="*/ 689 w 689"/>
                <a:gd name="T25" fmla="*/ 346 h 692"/>
                <a:gd name="T26" fmla="*/ 685 w 689"/>
                <a:gd name="T27" fmla="*/ 393 h 692"/>
                <a:gd name="T28" fmla="*/ 676 w 689"/>
                <a:gd name="T29" fmla="*/ 437 h 692"/>
                <a:gd name="T30" fmla="*/ 662 w 689"/>
                <a:gd name="T31" fmla="*/ 480 h 692"/>
                <a:gd name="T32" fmla="*/ 642 w 689"/>
                <a:gd name="T33" fmla="*/ 520 h 692"/>
                <a:gd name="T34" fmla="*/ 617 w 689"/>
                <a:gd name="T35" fmla="*/ 557 h 692"/>
                <a:gd name="T36" fmla="*/ 588 w 689"/>
                <a:gd name="T37" fmla="*/ 591 h 692"/>
                <a:gd name="T38" fmla="*/ 555 w 689"/>
                <a:gd name="T39" fmla="*/ 620 h 692"/>
                <a:gd name="T40" fmla="*/ 519 w 689"/>
                <a:gd name="T41" fmla="*/ 644 h 692"/>
                <a:gd name="T42" fmla="*/ 478 w 689"/>
                <a:gd name="T43" fmla="*/ 665 h 692"/>
                <a:gd name="T44" fmla="*/ 436 w 689"/>
                <a:gd name="T45" fmla="*/ 679 h 692"/>
                <a:gd name="T46" fmla="*/ 391 w 689"/>
                <a:gd name="T47" fmla="*/ 688 h 692"/>
                <a:gd name="T48" fmla="*/ 344 w 689"/>
                <a:gd name="T49" fmla="*/ 692 h 692"/>
                <a:gd name="T50" fmla="*/ 298 w 689"/>
                <a:gd name="T51" fmla="*/ 688 h 692"/>
                <a:gd name="T52" fmla="*/ 253 w 689"/>
                <a:gd name="T53" fmla="*/ 679 h 692"/>
                <a:gd name="T54" fmla="*/ 211 w 689"/>
                <a:gd name="T55" fmla="*/ 665 h 692"/>
                <a:gd name="T56" fmla="*/ 171 w 689"/>
                <a:gd name="T57" fmla="*/ 644 h 692"/>
                <a:gd name="T58" fmla="*/ 135 w 689"/>
                <a:gd name="T59" fmla="*/ 620 h 692"/>
                <a:gd name="T60" fmla="*/ 102 w 689"/>
                <a:gd name="T61" fmla="*/ 591 h 692"/>
                <a:gd name="T62" fmla="*/ 73 w 689"/>
                <a:gd name="T63" fmla="*/ 557 h 692"/>
                <a:gd name="T64" fmla="*/ 48 w 689"/>
                <a:gd name="T65" fmla="*/ 520 h 692"/>
                <a:gd name="T66" fmla="*/ 27 w 689"/>
                <a:gd name="T67" fmla="*/ 480 h 692"/>
                <a:gd name="T68" fmla="*/ 13 w 689"/>
                <a:gd name="T69" fmla="*/ 437 h 692"/>
                <a:gd name="T70" fmla="*/ 3 w 689"/>
                <a:gd name="T71" fmla="*/ 393 h 692"/>
                <a:gd name="T72" fmla="*/ 0 w 689"/>
                <a:gd name="T73" fmla="*/ 346 h 692"/>
                <a:gd name="T74" fmla="*/ 3 w 689"/>
                <a:gd name="T75" fmla="*/ 299 h 692"/>
                <a:gd name="T76" fmla="*/ 13 w 689"/>
                <a:gd name="T77" fmla="*/ 254 h 692"/>
                <a:gd name="T78" fmla="*/ 27 w 689"/>
                <a:gd name="T79" fmla="*/ 211 h 692"/>
                <a:gd name="T80" fmla="*/ 48 w 689"/>
                <a:gd name="T81" fmla="*/ 172 h 692"/>
                <a:gd name="T82" fmla="*/ 73 w 689"/>
                <a:gd name="T83" fmla="*/ 134 h 692"/>
                <a:gd name="T84" fmla="*/ 102 w 689"/>
                <a:gd name="T85" fmla="*/ 101 h 692"/>
                <a:gd name="T86" fmla="*/ 135 w 689"/>
                <a:gd name="T87" fmla="*/ 72 h 692"/>
                <a:gd name="T88" fmla="*/ 171 w 689"/>
                <a:gd name="T89" fmla="*/ 48 h 692"/>
                <a:gd name="T90" fmla="*/ 211 w 689"/>
                <a:gd name="T91" fmla="*/ 27 h 692"/>
                <a:gd name="T92" fmla="*/ 253 w 689"/>
                <a:gd name="T93" fmla="*/ 12 h 692"/>
                <a:gd name="T94" fmla="*/ 298 w 689"/>
                <a:gd name="T95" fmla="*/ 3 h 692"/>
                <a:gd name="T96" fmla="*/ 344 w 689"/>
                <a:gd name="T97" fmla="*/ 0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89" h="692">
                  <a:moveTo>
                    <a:pt x="344" y="0"/>
                  </a:moveTo>
                  <a:lnTo>
                    <a:pt x="391" y="3"/>
                  </a:lnTo>
                  <a:lnTo>
                    <a:pt x="436" y="12"/>
                  </a:lnTo>
                  <a:lnTo>
                    <a:pt x="478" y="27"/>
                  </a:lnTo>
                  <a:lnTo>
                    <a:pt x="519" y="48"/>
                  </a:lnTo>
                  <a:lnTo>
                    <a:pt x="555" y="72"/>
                  </a:lnTo>
                  <a:lnTo>
                    <a:pt x="588" y="101"/>
                  </a:lnTo>
                  <a:lnTo>
                    <a:pt x="617" y="134"/>
                  </a:lnTo>
                  <a:lnTo>
                    <a:pt x="642" y="172"/>
                  </a:lnTo>
                  <a:lnTo>
                    <a:pt x="662" y="211"/>
                  </a:lnTo>
                  <a:lnTo>
                    <a:pt x="676" y="254"/>
                  </a:lnTo>
                  <a:lnTo>
                    <a:pt x="685" y="299"/>
                  </a:lnTo>
                  <a:lnTo>
                    <a:pt x="689" y="346"/>
                  </a:lnTo>
                  <a:lnTo>
                    <a:pt x="685" y="393"/>
                  </a:lnTo>
                  <a:lnTo>
                    <a:pt x="676" y="437"/>
                  </a:lnTo>
                  <a:lnTo>
                    <a:pt x="662" y="480"/>
                  </a:lnTo>
                  <a:lnTo>
                    <a:pt x="642" y="520"/>
                  </a:lnTo>
                  <a:lnTo>
                    <a:pt x="617" y="557"/>
                  </a:lnTo>
                  <a:lnTo>
                    <a:pt x="588" y="591"/>
                  </a:lnTo>
                  <a:lnTo>
                    <a:pt x="555" y="620"/>
                  </a:lnTo>
                  <a:lnTo>
                    <a:pt x="519" y="644"/>
                  </a:lnTo>
                  <a:lnTo>
                    <a:pt x="478" y="665"/>
                  </a:lnTo>
                  <a:lnTo>
                    <a:pt x="436" y="679"/>
                  </a:lnTo>
                  <a:lnTo>
                    <a:pt x="391" y="688"/>
                  </a:lnTo>
                  <a:lnTo>
                    <a:pt x="344" y="692"/>
                  </a:lnTo>
                  <a:lnTo>
                    <a:pt x="298" y="688"/>
                  </a:lnTo>
                  <a:lnTo>
                    <a:pt x="253" y="679"/>
                  </a:lnTo>
                  <a:lnTo>
                    <a:pt x="211" y="665"/>
                  </a:lnTo>
                  <a:lnTo>
                    <a:pt x="171" y="644"/>
                  </a:lnTo>
                  <a:lnTo>
                    <a:pt x="135" y="620"/>
                  </a:lnTo>
                  <a:lnTo>
                    <a:pt x="102" y="591"/>
                  </a:lnTo>
                  <a:lnTo>
                    <a:pt x="73" y="557"/>
                  </a:lnTo>
                  <a:lnTo>
                    <a:pt x="48" y="520"/>
                  </a:lnTo>
                  <a:lnTo>
                    <a:pt x="27" y="480"/>
                  </a:lnTo>
                  <a:lnTo>
                    <a:pt x="13" y="437"/>
                  </a:lnTo>
                  <a:lnTo>
                    <a:pt x="3" y="393"/>
                  </a:lnTo>
                  <a:lnTo>
                    <a:pt x="0" y="346"/>
                  </a:lnTo>
                  <a:lnTo>
                    <a:pt x="3" y="299"/>
                  </a:lnTo>
                  <a:lnTo>
                    <a:pt x="13" y="254"/>
                  </a:lnTo>
                  <a:lnTo>
                    <a:pt x="27" y="211"/>
                  </a:lnTo>
                  <a:lnTo>
                    <a:pt x="48" y="172"/>
                  </a:lnTo>
                  <a:lnTo>
                    <a:pt x="73" y="134"/>
                  </a:lnTo>
                  <a:lnTo>
                    <a:pt x="102" y="101"/>
                  </a:lnTo>
                  <a:lnTo>
                    <a:pt x="135" y="72"/>
                  </a:lnTo>
                  <a:lnTo>
                    <a:pt x="171" y="48"/>
                  </a:lnTo>
                  <a:lnTo>
                    <a:pt x="211" y="27"/>
                  </a:lnTo>
                  <a:lnTo>
                    <a:pt x="253" y="12"/>
                  </a:lnTo>
                  <a:lnTo>
                    <a:pt x="298" y="3"/>
                  </a:lnTo>
                  <a:lnTo>
                    <a:pt x="3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0" name="Freeform 290"/>
            <p:cNvSpPr>
              <a:spLocks/>
            </p:cNvSpPr>
            <p:nvPr/>
          </p:nvSpPr>
          <p:spPr bwMode="auto">
            <a:xfrm>
              <a:off x="2906713" y="3173413"/>
              <a:ext cx="73025" cy="123825"/>
            </a:xfrm>
            <a:custGeom>
              <a:avLst/>
              <a:gdLst>
                <a:gd name="T0" fmla="*/ 104 w 497"/>
                <a:gd name="T1" fmla="*/ 2 h 855"/>
                <a:gd name="T2" fmla="*/ 139 w 497"/>
                <a:gd name="T3" fmla="*/ 16 h 855"/>
                <a:gd name="T4" fmla="*/ 194 w 497"/>
                <a:gd name="T5" fmla="*/ 79 h 855"/>
                <a:gd name="T6" fmla="*/ 262 w 497"/>
                <a:gd name="T7" fmla="*/ 185 h 855"/>
                <a:gd name="T8" fmla="*/ 315 w 497"/>
                <a:gd name="T9" fmla="*/ 300 h 855"/>
                <a:gd name="T10" fmla="*/ 351 w 497"/>
                <a:gd name="T11" fmla="*/ 421 h 855"/>
                <a:gd name="T12" fmla="*/ 372 w 497"/>
                <a:gd name="T13" fmla="*/ 548 h 855"/>
                <a:gd name="T14" fmla="*/ 411 w 497"/>
                <a:gd name="T15" fmla="*/ 540 h 855"/>
                <a:gd name="T16" fmla="*/ 451 w 497"/>
                <a:gd name="T17" fmla="*/ 550 h 855"/>
                <a:gd name="T18" fmla="*/ 482 w 497"/>
                <a:gd name="T19" fmla="*/ 577 h 855"/>
                <a:gd name="T20" fmla="*/ 496 w 497"/>
                <a:gd name="T21" fmla="*/ 614 h 855"/>
                <a:gd name="T22" fmla="*/ 494 w 497"/>
                <a:gd name="T23" fmla="*/ 652 h 855"/>
                <a:gd name="T24" fmla="*/ 476 w 497"/>
                <a:gd name="T25" fmla="*/ 688 h 855"/>
                <a:gd name="T26" fmla="*/ 341 w 497"/>
                <a:gd name="T27" fmla="*/ 838 h 855"/>
                <a:gd name="T28" fmla="*/ 308 w 497"/>
                <a:gd name="T29" fmla="*/ 853 h 855"/>
                <a:gd name="T30" fmla="*/ 270 w 497"/>
                <a:gd name="T31" fmla="*/ 853 h 855"/>
                <a:gd name="T32" fmla="*/ 236 w 497"/>
                <a:gd name="T33" fmla="*/ 838 h 855"/>
                <a:gd name="T34" fmla="*/ 101 w 497"/>
                <a:gd name="T35" fmla="*/ 688 h 855"/>
                <a:gd name="T36" fmla="*/ 83 w 497"/>
                <a:gd name="T37" fmla="*/ 652 h 855"/>
                <a:gd name="T38" fmla="*/ 82 w 497"/>
                <a:gd name="T39" fmla="*/ 614 h 855"/>
                <a:gd name="T40" fmla="*/ 96 w 497"/>
                <a:gd name="T41" fmla="*/ 577 h 855"/>
                <a:gd name="T42" fmla="*/ 125 w 497"/>
                <a:gd name="T43" fmla="*/ 551 h 855"/>
                <a:gd name="T44" fmla="*/ 158 w 497"/>
                <a:gd name="T45" fmla="*/ 541 h 855"/>
                <a:gd name="T46" fmla="*/ 194 w 497"/>
                <a:gd name="T47" fmla="*/ 544 h 855"/>
                <a:gd name="T48" fmla="*/ 169 w 497"/>
                <a:gd name="T49" fmla="*/ 419 h 855"/>
                <a:gd name="T50" fmla="*/ 123 w 497"/>
                <a:gd name="T51" fmla="*/ 302 h 855"/>
                <a:gd name="T52" fmla="*/ 60 w 497"/>
                <a:gd name="T53" fmla="*/ 196 h 855"/>
                <a:gd name="T54" fmla="*/ 10 w 497"/>
                <a:gd name="T55" fmla="*/ 131 h 855"/>
                <a:gd name="T56" fmla="*/ 0 w 497"/>
                <a:gd name="T57" fmla="*/ 92 h 855"/>
                <a:gd name="T58" fmla="*/ 6 w 497"/>
                <a:gd name="T59" fmla="*/ 55 h 855"/>
                <a:gd name="T60" fmla="*/ 30 w 497"/>
                <a:gd name="T61" fmla="*/ 22 h 855"/>
                <a:gd name="T62" fmla="*/ 64 w 497"/>
                <a:gd name="T63" fmla="*/ 3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97" h="855">
                  <a:moveTo>
                    <a:pt x="84" y="0"/>
                  </a:moveTo>
                  <a:lnTo>
                    <a:pt x="104" y="2"/>
                  </a:lnTo>
                  <a:lnTo>
                    <a:pt x="122" y="7"/>
                  </a:lnTo>
                  <a:lnTo>
                    <a:pt x="139" y="16"/>
                  </a:lnTo>
                  <a:lnTo>
                    <a:pt x="154" y="30"/>
                  </a:lnTo>
                  <a:lnTo>
                    <a:pt x="194" y="79"/>
                  </a:lnTo>
                  <a:lnTo>
                    <a:pt x="230" y="131"/>
                  </a:lnTo>
                  <a:lnTo>
                    <a:pt x="262" y="185"/>
                  </a:lnTo>
                  <a:lnTo>
                    <a:pt x="290" y="241"/>
                  </a:lnTo>
                  <a:lnTo>
                    <a:pt x="315" y="300"/>
                  </a:lnTo>
                  <a:lnTo>
                    <a:pt x="335" y="359"/>
                  </a:lnTo>
                  <a:lnTo>
                    <a:pt x="351" y="421"/>
                  </a:lnTo>
                  <a:lnTo>
                    <a:pt x="364" y="484"/>
                  </a:lnTo>
                  <a:lnTo>
                    <a:pt x="372" y="548"/>
                  </a:lnTo>
                  <a:lnTo>
                    <a:pt x="391" y="542"/>
                  </a:lnTo>
                  <a:lnTo>
                    <a:pt x="411" y="540"/>
                  </a:lnTo>
                  <a:lnTo>
                    <a:pt x="431" y="543"/>
                  </a:lnTo>
                  <a:lnTo>
                    <a:pt x="451" y="550"/>
                  </a:lnTo>
                  <a:lnTo>
                    <a:pt x="467" y="561"/>
                  </a:lnTo>
                  <a:lnTo>
                    <a:pt x="482" y="577"/>
                  </a:lnTo>
                  <a:lnTo>
                    <a:pt x="491" y="595"/>
                  </a:lnTo>
                  <a:lnTo>
                    <a:pt x="496" y="614"/>
                  </a:lnTo>
                  <a:lnTo>
                    <a:pt x="497" y="632"/>
                  </a:lnTo>
                  <a:lnTo>
                    <a:pt x="494" y="652"/>
                  </a:lnTo>
                  <a:lnTo>
                    <a:pt x="487" y="670"/>
                  </a:lnTo>
                  <a:lnTo>
                    <a:pt x="476" y="688"/>
                  </a:lnTo>
                  <a:lnTo>
                    <a:pt x="355" y="825"/>
                  </a:lnTo>
                  <a:lnTo>
                    <a:pt x="341" y="838"/>
                  </a:lnTo>
                  <a:lnTo>
                    <a:pt x="325" y="847"/>
                  </a:lnTo>
                  <a:lnTo>
                    <a:pt x="308" y="853"/>
                  </a:lnTo>
                  <a:lnTo>
                    <a:pt x="289" y="855"/>
                  </a:lnTo>
                  <a:lnTo>
                    <a:pt x="270" y="853"/>
                  </a:lnTo>
                  <a:lnTo>
                    <a:pt x="253" y="847"/>
                  </a:lnTo>
                  <a:lnTo>
                    <a:pt x="236" y="838"/>
                  </a:lnTo>
                  <a:lnTo>
                    <a:pt x="223" y="825"/>
                  </a:lnTo>
                  <a:lnTo>
                    <a:pt x="101" y="688"/>
                  </a:lnTo>
                  <a:lnTo>
                    <a:pt x="90" y="670"/>
                  </a:lnTo>
                  <a:lnTo>
                    <a:pt x="83" y="652"/>
                  </a:lnTo>
                  <a:lnTo>
                    <a:pt x="80" y="632"/>
                  </a:lnTo>
                  <a:lnTo>
                    <a:pt x="82" y="614"/>
                  </a:lnTo>
                  <a:lnTo>
                    <a:pt x="87" y="595"/>
                  </a:lnTo>
                  <a:lnTo>
                    <a:pt x="96" y="577"/>
                  </a:lnTo>
                  <a:lnTo>
                    <a:pt x="110" y="561"/>
                  </a:lnTo>
                  <a:lnTo>
                    <a:pt x="125" y="551"/>
                  </a:lnTo>
                  <a:lnTo>
                    <a:pt x="142" y="544"/>
                  </a:lnTo>
                  <a:lnTo>
                    <a:pt x="158" y="541"/>
                  </a:lnTo>
                  <a:lnTo>
                    <a:pt x="176" y="541"/>
                  </a:lnTo>
                  <a:lnTo>
                    <a:pt x="194" y="544"/>
                  </a:lnTo>
                  <a:lnTo>
                    <a:pt x="183" y="480"/>
                  </a:lnTo>
                  <a:lnTo>
                    <a:pt x="169" y="419"/>
                  </a:lnTo>
                  <a:lnTo>
                    <a:pt x="148" y="359"/>
                  </a:lnTo>
                  <a:lnTo>
                    <a:pt x="123" y="302"/>
                  </a:lnTo>
                  <a:lnTo>
                    <a:pt x="94" y="248"/>
                  </a:lnTo>
                  <a:lnTo>
                    <a:pt x="60" y="196"/>
                  </a:lnTo>
                  <a:lnTo>
                    <a:pt x="22" y="148"/>
                  </a:lnTo>
                  <a:lnTo>
                    <a:pt x="10" y="131"/>
                  </a:lnTo>
                  <a:lnTo>
                    <a:pt x="3" y="112"/>
                  </a:lnTo>
                  <a:lnTo>
                    <a:pt x="0" y="92"/>
                  </a:lnTo>
                  <a:lnTo>
                    <a:pt x="1" y="74"/>
                  </a:lnTo>
                  <a:lnTo>
                    <a:pt x="6" y="55"/>
                  </a:lnTo>
                  <a:lnTo>
                    <a:pt x="15" y="37"/>
                  </a:lnTo>
                  <a:lnTo>
                    <a:pt x="30" y="22"/>
                  </a:lnTo>
                  <a:lnTo>
                    <a:pt x="46" y="10"/>
                  </a:lnTo>
                  <a:lnTo>
                    <a:pt x="64" y="3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1" name="Freeform 291"/>
            <p:cNvSpPr>
              <a:spLocks/>
            </p:cNvSpPr>
            <p:nvPr/>
          </p:nvSpPr>
          <p:spPr bwMode="auto">
            <a:xfrm>
              <a:off x="2547938" y="3173413"/>
              <a:ext cx="71437" cy="123825"/>
            </a:xfrm>
            <a:custGeom>
              <a:avLst/>
              <a:gdLst>
                <a:gd name="T0" fmla="*/ 433 w 497"/>
                <a:gd name="T1" fmla="*/ 3 h 855"/>
                <a:gd name="T2" fmla="*/ 468 w 497"/>
                <a:gd name="T3" fmla="*/ 22 h 855"/>
                <a:gd name="T4" fmla="*/ 491 w 497"/>
                <a:gd name="T5" fmla="*/ 55 h 855"/>
                <a:gd name="T6" fmla="*/ 497 w 497"/>
                <a:gd name="T7" fmla="*/ 92 h 855"/>
                <a:gd name="T8" fmla="*/ 487 w 497"/>
                <a:gd name="T9" fmla="*/ 131 h 855"/>
                <a:gd name="T10" fmla="*/ 437 w 497"/>
                <a:gd name="T11" fmla="*/ 196 h 855"/>
                <a:gd name="T12" fmla="*/ 374 w 497"/>
                <a:gd name="T13" fmla="*/ 302 h 855"/>
                <a:gd name="T14" fmla="*/ 329 w 497"/>
                <a:gd name="T15" fmla="*/ 419 h 855"/>
                <a:gd name="T16" fmla="*/ 303 w 497"/>
                <a:gd name="T17" fmla="*/ 544 h 855"/>
                <a:gd name="T18" fmla="*/ 339 w 497"/>
                <a:gd name="T19" fmla="*/ 541 h 855"/>
                <a:gd name="T20" fmla="*/ 372 w 497"/>
                <a:gd name="T21" fmla="*/ 551 h 855"/>
                <a:gd name="T22" fmla="*/ 401 w 497"/>
                <a:gd name="T23" fmla="*/ 577 h 855"/>
                <a:gd name="T24" fmla="*/ 416 w 497"/>
                <a:gd name="T25" fmla="*/ 614 h 855"/>
                <a:gd name="T26" fmla="*/ 414 w 497"/>
                <a:gd name="T27" fmla="*/ 652 h 855"/>
                <a:gd name="T28" fmla="*/ 396 w 497"/>
                <a:gd name="T29" fmla="*/ 688 h 855"/>
                <a:gd name="T30" fmla="*/ 261 w 497"/>
                <a:gd name="T31" fmla="*/ 838 h 855"/>
                <a:gd name="T32" fmla="*/ 227 w 497"/>
                <a:gd name="T33" fmla="*/ 853 h 855"/>
                <a:gd name="T34" fmla="*/ 189 w 497"/>
                <a:gd name="T35" fmla="*/ 853 h 855"/>
                <a:gd name="T36" fmla="*/ 156 w 497"/>
                <a:gd name="T37" fmla="*/ 838 h 855"/>
                <a:gd name="T38" fmla="*/ 21 w 497"/>
                <a:gd name="T39" fmla="*/ 688 h 855"/>
                <a:gd name="T40" fmla="*/ 3 w 497"/>
                <a:gd name="T41" fmla="*/ 652 h 855"/>
                <a:gd name="T42" fmla="*/ 1 w 497"/>
                <a:gd name="T43" fmla="*/ 614 h 855"/>
                <a:gd name="T44" fmla="*/ 15 w 497"/>
                <a:gd name="T45" fmla="*/ 577 h 855"/>
                <a:gd name="T46" fmla="*/ 47 w 497"/>
                <a:gd name="T47" fmla="*/ 550 h 855"/>
                <a:gd name="T48" fmla="*/ 86 w 497"/>
                <a:gd name="T49" fmla="*/ 540 h 855"/>
                <a:gd name="T50" fmla="*/ 125 w 497"/>
                <a:gd name="T51" fmla="*/ 548 h 855"/>
                <a:gd name="T52" fmla="*/ 146 w 497"/>
                <a:gd name="T53" fmla="*/ 421 h 855"/>
                <a:gd name="T54" fmla="*/ 183 w 497"/>
                <a:gd name="T55" fmla="*/ 300 h 855"/>
                <a:gd name="T56" fmla="*/ 235 w 497"/>
                <a:gd name="T57" fmla="*/ 185 h 855"/>
                <a:gd name="T58" fmla="*/ 303 w 497"/>
                <a:gd name="T59" fmla="*/ 79 h 855"/>
                <a:gd name="T60" fmla="*/ 358 w 497"/>
                <a:gd name="T61" fmla="*/ 16 h 855"/>
                <a:gd name="T62" fmla="*/ 395 w 497"/>
                <a:gd name="T63" fmla="*/ 2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97" h="855">
                  <a:moveTo>
                    <a:pt x="413" y="0"/>
                  </a:moveTo>
                  <a:lnTo>
                    <a:pt x="433" y="3"/>
                  </a:lnTo>
                  <a:lnTo>
                    <a:pt x="451" y="10"/>
                  </a:lnTo>
                  <a:lnTo>
                    <a:pt x="468" y="22"/>
                  </a:lnTo>
                  <a:lnTo>
                    <a:pt x="482" y="37"/>
                  </a:lnTo>
                  <a:lnTo>
                    <a:pt x="491" y="55"/>
                  </a:lnTo>
                  <a:lnTo>
                    <a:pt x="496" y="74"/>
                  </a:lnTo>
                  <a:lnTo>
                    <a:pt x="497" y="92"/>
                  </a:lnTo>
                  <a:lnTo>
                    <a:pt x="494" y="112"/>
                  </a:lnTo>
                  <a:lnTo>
                    <a:pt x="487" y="131"/>
                  </a:lnTo>
                  <a:lnTo>
                    <a:pt x="475" y="148"/>
                  </a:lnTo>
                  <a:lnTo>
                    <a:pt x="437" y="196"/>
                  </a:lnTo>
                  <a:lnTo>
                    <a:pt x="403" y="248"/>
                  </a:lnTo>
                  <a:lnTo>
                    <a:pt x="374" y="302"/>
                  </a:lnTo>
                  <a:lnTo>
                    <a:pt x="349" y="359"/>
                  </a:lnTo>
                  <a:lnTo>
                    <a:pt x="329" y="419"/>
                  </a:lnTo>
                  <a:lnTo>
                    <a:pt x="314" y="480"/>
                  </a:lnTo>
                  <a:lnTo>
                    <a:pt x="303" y="544"/>
                  </a:lnTo>
                  <a:lnTo>
                    <a:pt x="321" y="541"/>
                  </a:lnTo>
                  <a:lnTo>
                    <a:pt x="339" y="541"/>
                  </a:lnTo>
                  <a:lnTo>
                    <a:pt x="355" y="544"/>
                  </a:lnTo>
                  <a:lnTo>
                    <a:pt x="372" y="551"/>
                  </a:lnTo>
                  <a:lnTo>
                    <a:pt x="387" y="561"/>
                  </a:lnTo>
                  <a:lnTo>
                    <a:pt x="401" y="577"/>
                  </a:lnTo>
                  <a:lnTo>
                    <a:pt x="410" y="595"/>
                  </a:lnTo>
                  <a:lnTo>
                    <a:pt x="416" y="614"/>
                  </a:lnTo>
                  <a:lnTo>
                    <a:pt x="417" y="632"/>
                  </a:lnTo>
                  <a:lnTo>
                    <a:pt x="414" y="652"/>
                  </a:lnTo>
                  <a:lnTo>
                    <a:pt x="407" y="670"/>
                  </a:lnTo>
                  <a:lnTo>
                    <a:pt x="396" y="688"/>
                  </a:lnTo>
                  <a:lnTo>
                    <a:pt x="274" y="825"/>
                  </a:lnTo>
                  <a:lnTo>
                    <a:pt x="261" y="838"/>
                  </a:lnTo>
                  <a:lnTo>
                    <a:pt x="244" y="847"/>
                  </a:lnTo>
                  <a:lnTo>
                    <a:pt x="227" y="853"/>
                  </a:lnTo>
                  <a:lnTo>
                    <a:pt x="208" y="855"/>
                  </a:lnTo>
                  <a:lnTo>
                    <a:pt x="189" y="853"/>
                  </a:lnTo>
                  <a:lnTo>
                    <a:pt x="172" y="847"/>
                  </a:lnTo>
                  <a:lnTo>
                    <a:pt x="156" y="838"/>
                  </a:lnTo>
                  <a:lnTo>
                    <a:pt x="142" y="825"/>
                  </a:lnTo>
                  <a:lnTo>
                    <a:pt x="21" y="688"/>
                  </a:lnTo>
                  <a:lnTo>
                    <a:pt x="10" y="670"/>
                  </a:lnTo>
                  <a:lnTo>
                    <a:pt x="3" y="652"/>
                  </a:lnTo>
                  <a:lnTo>
                    <a:pt x="0" y="632"/>
                  </a:lnTo>
                  <a:lnTo>
                    <a:pt x="1" y="614"/>
                  </a:lnTo>
                  <a:lnTo>
                    <a:pt x="6" y="595"/>
                  </a:lnTo>
                  <a:lnTo>
                    <a:pt x="15" y="577"/>
                  </a:lnTo>
                  <a:lnTo>
                    <a:pt x="30" y="561"/>
                  </a:lnTo>
                  <a:lnTo>
                    <a:pt x="47" y="550"/>
                  </a:lnTo>
                  <a:lnTo>
                    <a:pt x="66" y="543"/>
                  </a:lnTo>
                  <a:lnTo>
                    <a:pt x="86" y="540"/>
                  </a:lnTo>
                  <a:lnTo>
                    <a:pt x="106" y="542"/>
                  </a:lnTo>
                  <a:lnTo>
                    <a:pt x="125" y="548"/>
                  </a:lnTo>
                  <a:lnTo>
                    <a:pt x="133" y="484"/>
                  </a:lnTo>
                  <a:lnTo>
                    <a:pt x="146" y="421"/>
                  </a:lnTo>
                  <a:lnTo>
                    <a:pt x="162" y="359"/>
                  </a:lnTo>
                  <a:lnTo>
                    <a:pt x="183" y="300"/>
                  </a:lnTo>
                  <a:lnTo>
                    <a:pt x="207" y="241"/>
                  </a:lnTo>
                  <a:lnTo>
                    <a:pt x="235" y="185"/>
                  </a:lnTo>
                  <a:lnTo>
                    <a:pt x="267" y="131"/>
                  </a:lnTo>
                  <a:lnTo>
                    <a:pt x="303" y="79"/>
                  </a:lnTo>
                  <a:lnTo>
                    <a:pt x="343" y="30"/>
                  </a:lnTo>
                  <a:lnTo>
                    <a:pt x="358" y="16"/>
                  </a:lnTo>
                  <a:lnTo>
                    <a:pt x="376" y="7"/>
                  </a:lnTo>
                  <a:lnTo>
                    <a:pt x="395" y="2"/>
                  </a:lnTo>
                  <a:lnTo>
                    <a:pt x="4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2" name="Freeform 292"/>
            <p:cNvSpPr>
              <a:spLocks/>
            </p:cNvSpPr>
            <p:nvPr/>
          </p:nvSpPr>
          <p:spPr bwMode="auto">
            <a:xfrm>
              <a:off x="2751138" y="3201988"/>
              <a:ext cx="23812" cy="58738"/>
            </a:xfrm>
            <a:custGeom>
              <a:avLst/>
              <a:gdLst>
                <a:gd name="T0" fmla="*/ 39 w 160"/>
                <a:gd name="T1" fmla="*/ 0 h 415"/>
                <a:gd name="T2" fmla="*/ 121 w 160"/>
                <a:gd name="T3" fmla="*/ 0 h 415"/>
                <a:gd name="T4" fmla="*/ 131 w 160"/>
                <a:gd name="T5" fmla="*/ 3 h 415"/>
                <a:gd name="T6" fmla="*/ 142 w 160"/>
                <a:gd name="T7" fmla="*/ 7 h 415"/>
                <a:gd name="T8" fmla="*/ 150 w 160"/>
                <a:gd name="T9" fmla="*/ 13 h 415"/>
                <a:gd name="T10" fmla="*/ 157 w 160"/>
                <a:gd name="T11" fmla="*/ 23 h 415"/>
                <a:gd name="T12" fmla="*/ 160 w 160"/>
                <a:gd name="T13" fmla="*/ 35 h 415"/>
                <a:gd name="T14" fmla="*/ 159 w 160"/>
                <a:gd name="T15" fmla="*/ 47 h 415"/>
                <a:gd name="T16" fmla="*/ 155 w 160"/>
                <a:gd name="T17" fmla="*/ 58 h 415"/>
                <a:gd name="T18" fmla="*/ 112 w 160"/>
                <a:gd name="T19" fmla="*/ 124 h 415"/>
                <a:gd name="T20" fmla="*/ 131 w 160"/>
                <a:gd name="T21" fmla="*/ 299 h 415"/>
                <a:gd name="T22" fmla="*/ 91 w 160"/>
                <a:gd name="T23" fmla="*/ 407 h 415"/>
                <a:gd name="T24" fmla="*/ 88 w 160"/>
                <a:gd name="T25" fmla="*/ 412 h 415"/>
                <a:gd name="T26" fmla="*/ 81 w 160"/>
                <a:gd name="T27" fmla="*/ 415 h 415"/>
                <a:gd name="T28" fmla="*/ 76 w 160"/>
                <a:gd name="T29" fmla="*/ 415 h 415"/>
                <a:gd name="T30" fmla="*/ 71 w 160"/>
                <a:gd name="T31" fmla="*/ 412 h 415"/>
                <a:gd name="T32" fmla="*/ 68 w 160"/>
                <a:gd name="T33" fmla="*/ 407 h 415"/>
                <a:gd name="T34" fmla="*/ 28 w 160"/>
                <a:gd name="T35" fmla="*/ 299 h 415"/>
                <a:gd name="T36" fmla="*/ 48 w 160"/>
                <a:gd name="T37" fmla="*/ 124 h 415"/>
                <a:gd name="T38" fmla="*/ 5 w 160"/>
                <a:gd name="T39" fmla="*/ 58 h 415"/>
                <a:gd name="T40" fmla="*/ 0 w 160"/>
                <a:gd name="T41" fmla="*/ 47 h 415"/>
                <a:gd name="T42" fmla="*/ 0 w 160"/>
                <a:gd name="T43" fmla="*/ 35 h 415"/>
                <a:gd name="T44" fmla="*/ 3 w 160"/>
                <a:gd name="T45" fmla="*/ 23 h 415"/>
                <a:gd name="T46" fmla="*/ 9 w 160"/>
                <a:gd name="T47" fmla="*/ 13 h 415"/>
                <a:gd name="T48" fmla="*/ 18 w 160"/>
                <a:gd name="T49" fmla="*/ 7 h 415"/>
                <a:gd name="T50" fmla="*/ 28 w 160"/>
                <a:gd name="T51" fmla="*/ 3 h 415"/>
                <a:gd name="T52" fmla="*/ 39 w 160"/>
                <a:gd name="T53" fmla="*/ 0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0" h="415">
                  <a:moveTo>
                    <a:pt x="39" y="0"/>
                  </a:moveTo>
                  <a:lnTo>
                    <a:pt x="121" y="0"/>
                  </a:lnTo>
                  <a:lnTo>
                    <a:pt x="131" y="3"/>
                  </a:lnTo>
                  <a:lnTo>
                    <a:pt x="142" y="7"/>
                  </a:lnTo>
                  <a:lnTo>
                    <a:pt x="150" y="13"/>
                  </a:lnTo>
                  <a:lnTo>
                    <a:pt x="157" y="23"/>
                  </a:lnTo>
                  <a:lnTo>
                    <a:pt x="160" y="35"/>
                  </a:lnTo>
                  <a:lnTo>
                    <a:pt x="159" y="47"/>
                  </a:lnTo>
                  <a:lnTo>
                    <a:pt x="155" y="58"/>
                  </a:lnTo>
                  <a:lnTo>
                    <a:pt x="112" y="124"/>
                  </a:lnTo>
                  <a:lnTo>
                    <a:pt x="131" y="299"/>
                  </a:lnTo>
                  <a:lnTo>
                    <a:pt x="91" y="407"/>
                  </a:lnTo>
                  <a:lnTo>
                    <a:pt x="88" y="412"/>
                  </a:lnTo>
                  <a:lnTo>
                    <a:pt x="81" y="415"/>
                  </a:lnTo>
                  <a:lnTo>
                    <a:pt x="76" y="415"/>
                  </a:lnTo>
                  <a:lnTo>
                    <a:pt x="71" y="412"/>
                  </a:lnTo>
                  <a:lnTo>
                    <a:pt x="68" y="407"/>
                  </a:lnTo>
                  <a:lnTo>
                    <a:pt x="28" y="299"/>
                  </a:lnTo>
                  <a:lnTo>
                    <a:pt x="48" y="124"/>
                  </a:lnTo>
                  <a:lnTo>
                    <a:pt x="5" y="58"/>
                  </a:lnTo>
                  <a:lnTo>
                    <a:pt x="0" y="47"/>
                  </a:lnTo>
                  <a:lnTo>
                    <a:pt x="0" y="35"/>
                  </a:lnTo>
                  <a:lnTo>
                    <a:pt x="3" y="23"/>
                  </a:lnTo>
                  <a:lnTo>
                    <a:pt x="9" y="13"/>
                  </a:lnTo>
                  <a:lnTo>
                    <a:pt x="18" y="7"/>
                  </a:lnTo>
                  <a:lnTo>
                    <a:pt x="28" y="3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33" name="Group 832"/>
          <p:cNvGrpSpPr/>
          <p:nvPr/>
        </p:nvGrpSpPr>
        <p:grpSpPr>
          <a:xfrm>
            <a:off x="486251" y="5868630"/>
            <a:ext cx="371545" cy="351169"/>
            <a:chOff x="3232150" y="3140075"/>
            <a:chExt cx="492126" cy="4651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000" name="Freeform 297"/>
            <p:cNvSpPr>
              <a:spLocks/>
            </p:cNvSpPr>
            <p:nvPr/>
          </p:nvSpPr>
          <p:spPr bwMode="auto">
            <a:xfrm>
              <a:off x="3305175" y="3140075"/>
              <a:ext cx="152400" cy="153987"/>
            </a:xfrm>
            <a:custGeom>
              <a:avLst/>
              <a:gdLst>
                <a:gd name="T0" fmla="*/ 529 w 1059"/>
                <a:gd name="T1" fmla="*/ 0 h 1064"/>
                <a:gd name="T2" fmla="*/ 588 w 1059"/>
                <a:gd name="T3" fmla="*/ 4 h 1064"/>
                <a:gd name="T4" fmla="*/ 644 w 1059"/>
                <a:gd name="T5" fmla="*/ 13 h 1064"/>
                <a:gd name="T6" fmla="*/ 697 w 1059"/>
                <a:gd name="T7" fmla="*/ 29 h 1064"/>
                <a:gd name="T8" fmla="*/ 748 w 1059"/>
                <a:gd name="T9" fmla="*/ 48 h 1064"/>
                <a:gd name="T10" fmla="*/ 797 w 1059"/>
                <a:gd name="T11" fmla="*/ 73 h 1064"/>
                <a:gd name="T12" fmla="*/ 843 w 1059"/>
                <a:gd name="T13" fmla="*/ 103 h 1064"/>
                <a:gd name="T14" fmla="*/ 884 w 1059"/>
                <a:gd name="T15" fmla="*/ 138 h 1064"/>
                <a:gd name="T16" fmla="*/ 922 w 1059"/>
                <a:gd name="T17" fmla="*/ 176 h 1064"/>
                <a:gd name="T18" fmla="*/ 957 w 1059"/>
                <a:gd name="T19" fmla="*/ 219 h 1064"/>
                <a:gd name="T20" fmla="*/ 987 w 1059"/>
                <a:gd name="T21" fmla="*/ 265 h 1064"/>
                <a:gd name="T22" fmla="*/ 1013 w 1059"/>
                <a:gd name="T23" fmla="*/ 313 h 1064"/>
                <a:gd name="T24" fmla="*/ 1032 w 1059"/>
                <a:gd name="T25" fmla="*/ 365 h 1064"/>
                <a:gd name="T26" fmla="*/ 1047 w 1059"/>
                <a:gd name="T27" fmla="*/ 419 h 1064"/>
                <a:gd name="T28" fmla="*/ 1056 w 1059"/>
                <a:gd name="T29" fmla="*/ 475 h 1064"/>
                <a:gd name="T30" fmla="*/ 1059 w 1059"/>
                <a:gd name="T31" fmla="*/ 532 h 1064"/>
                <a:gd name="T32" fmla="*/ 1056 w 1059"/>
                <a:gd name="T33" fmla="*/ 590 h 1064"/>
                <a:gd name="T34" fmla="*/ 1047 w 1059"/>
                <a:gd name="T35" fmla="*/ 647 h 1064"/>
                <a:gd name="T36" fmla="*/ 1032 w 1059"/>
                <a:gd name="T37" fmla="*/ 701 h 1064"/>
                <a:gd name="T38" fmla="*/ 1013 w 1059"/>
                <a:gd name="T39" fmla="*/ 752 h 1064"/>
                <a:gd name="T40" fmla="*/ 987 w 1059"/>
                <a:gd name="T41" fmla="*/ 801 h 1064"/>
                <a:gd name="T42" fmla="*/ 957 w 1059"/>
                <a:gd name="T43" fmla="*/ 846 h 1064"/>
                <a:gd name="T44" fmla="*/ 922 w 1059"/>
                <a:gd name="T45" fmla="*/ 888 h 1064"/>
                <a:gd name="T46" fmla="*/ 884 w 1059"/>
                <a:gd name="T47" fmla="*/ 926 h 1064"/>
                <a:gd name="T48" fmla="*/ 843 w 1059"/>
                <a:gd name="T49" fmla="*/ 961 h 1064"/>
                <a:gd name="T50" fmla="*/ 797 w 1059"/>
                <a:gd name="T51" fmla="*/ 991 h 1064"/>
                <a:gd name="T52" fmla="*/ 748 w 1059"/>
                <a:gd name="T53" fmla="*/ 1017 h 1064"/>
                <a:gd name="T54" fmla="*/ 697 w 1059"/>
                <a:gd name="T55" fmla="*/ 1037 h 1064"/>
                <a:gd name="T56" fmla="*/ 644 w 1059"/>
                <a:gd name="T57" fmla="*/ 1051 h 1064"/>
                <a:gd name="T58" fmla="*/ 588 w 1059"/>
                <a:gd name="T59" fmla="*/ 1061 h 1064"/>
                <a:gd name="T60" fmla="*/ 529 w 1059"/>
                <a:gd name="T61" fmla="*/ 1064 h 1064"/>
                <a:gd name="T62" fmla="*/ 472 w 1059"/>
                <a:gd name="T63" fmla="*/ 1061 h 1064"/>
                <a:gd name="T64" fmla="*/ 416 w 1059"/>
                <a:gd name="T65" fmla="*/ 1051 h 1064"/>
                <a:gd name="T66" fmla="*/ 363 w 1059"/>
                <a:gd name="T67" fmla="*/ 1037 h 1064"/>
                <a:gd name="T68" fmla="*/ 312 w 1059"/>
                <a:gd name="T69" fmla="*/ 1017 h 1064"/>
                <a:gd name="T70" fmla="*/ 263 w 1059"/>
                <a:gd name="T71" fmla="*/ 991 h 1064"/>
                <a:gd name="T72" fmla="*/ 217 w 1059"/>
                <a:gd name="T73" fmla="*/ 961 h 1064"/>
                <a:gd name="T74" fmla="*/ 175 w 1059"/>
                <a:gd name="T75" fmla="*/ 926 h 1064"/>
                <a:gd name="T76" fmla="*/ 137 w 1059"/>
                <a:gd name="T77" fmla="*/ 888 h 1064"/>
                <a:gd name="T78" fmla="*/ 102 w 1059"/>
                <a:gd name="T79" fmla="*/ 846 h 1064"/>
                <a:gd name="T80" fmla="*/ 72 w 1059"/>
                <a:gd name="T81" fmla="*/ 801 h 1064"/>
                <a:gd name="T82" fmla="*/ 47 w 1059"/>
                <a:gd name="T83" fmla="*/ 752 h 1064"/>
                <a:gd name="T84" fmla="*/ 28 w 1059"/>
                <a:gd name="T85" fmla="*/ 701 h 1064"/>
                <a:gd name="T86" fmla="*/ 12 w 1059"/>
                <a:gd name="T87" fmla="*/ 647 h 1064"/>
                <a:gd name="T88" fmla="*/ 3 w 1059"/>
                <a:gd name="T89" fmla="*/ 590 h 1064"/>
                <a:gd name="T90" fmla="*/ 0 w 1059"/>
                <a:gd name="T91" fmla="*/ 532 h 1064"/>
                <a:gd name="T92" fmla="*/ 3 w 1059"/>
                <a:gd name="T93" fmla="*/ 475 h 1064"/>
                <a:gd name="T94" fmla="*/ 12 w 1059"/>
                <a:gd name="T95" fmla="*/ 419 h 1064"/>
                <a:gd name="T96" fmla="*/ 28 w 1059"/>
                <a:gd name="T97" fmla="*/ 365 h 1064"/>
                <a:gd name="T98" fmla="*/ 47 w 1059"/>
                <a:gd name="T99" fmla="*/ 313 h 1064"/>
                <a:gd name="T100" fmla="*/ 72 w 1059"/>
                <a:gd name="T101" fmla="*/ 265 h 1064"/>
                <a:gd name="T102" fmla="*/ 102 w 1059"/>
                <a:gd name="T103" fmla="*/ 219 h 1064"/>
                <a:gd name="T104" fmla="*/ 137 w 1059"/>
                <a:gd name="T105" fmla="*/ 176 h 1064"/>
                <a:gd name="T106" fmla="*/ 175 w 1059"/>
                <a:gd name="T107" fmla="*/ 138 h 1064"/>
                <a:gd name="T108" fmla="*/ 217 w 1059"/>
                <a:gd name="T109" fmla="*/ 103 h 1064"/>
                <a:gd name="T110" fmla="*/ 263 w 1059"/>
                <a:gd name="T111" fmla="*/ 73 h 1064"/>
                <a:gd name="T112" fmla="*/ 312 w 1059"/>
                <a:gd name="T113" fmla="*/ 48 h 1064"/>
                <a:gd name="T114" fmla="*/ 363 w 1059"/>
                <a:gd name="T115" fmla="*/ 29 h 1064"/>
                <a:gd name="T116" fmla="*/ 416 w 1059"/>
                <a:gd name="T117" fmla="*/ 13 h 1064"/>
                <a:gd name="T118" fmla="*/ 472 w 1059"/>
                <a:gd name="T119" fmla="*/ 4 h 1064"/>
                <a:gd name="T120" fmla="*/ 529 w 1059"/>
                <a:gd name="T121" fmla="*/ 0 h 10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59" h="1064">
                  <a:moveTo>
                    <a:pt x="529" y="0"/>
                  </a:moveTo>
                  <a:lnTo>
                    <a:pt x="588" y="4"/>
                  </a:lnTo>
                  <a:lnTo>
                    <a:pt x="644" y="13"/>
                  </a:lnTo>
                  <a:lnTo>
                    <a:pt x="697" y="29"/>
                  </a:lnTo>
                  <a:lnTo>
                    <a:pt x="748" y="48"/>
                  </a:lnTo>
                  <a:lnTo>
                    <a:pt x="797" y="73"/>
                  </a:lnTo>
                  <a:lnTo>
                    <a:pt x="843" y="103"/>
                  </a:lnTo>
                  <a:lnTo>
                    <a:pt x="884" y="138"/>
                  </a:lnTo>
                  <a:lnTo>
                    <a:pt x="922" y="176"/>
                  </a:lnTo>
                  <a:lnTo>
                    <a:pt x="957" y="219"/>
                  </a:lnTo>
                  <a:lnTo>
                    <a:pt x="987" y="265"/>
                  </a:lnTo>
                  <a:lnTo>
                    <a:pt x="1013" y="313"/>
                  </a:lnTo>
                  <a:lnTo>
                    <a:pt x="1032" y="365"/>
                  </a:lnTo>
                  <a:lnTo>
                    <a:pt x="1047" y="419"/>
                  </a:lnTo>
                  <a:lnTo>
                    <a:pt x="1056" y="475"/>
                  </a:lnTo>
                  <a:lnTo>
                    <a:pt x="1059" y="532"/>
                  </a:lnTo>
                  <a:lnTo>
                    <a:pt x="1056" y="590"/>
                  </a:lnTo>
                  <a:lnTo>
                    <a:pt x="1047" y="647"/>
                  </a:lnTo>
                  <a:lnTo>
                    <a:pt x="1032" y="701"/>
                  </a:lnTo>
                  <a:lnTo>
                    <a:pt x="1013" y="752"/>
                  </a:lnTo>
                  <a:lnTo>
                    <a:pt x="987" y="801"/>
                  </a:lnTo>
                  <a:lnTo>
                    <a:pt x="957" y="846"/>
                  </a:lnTo>
                  <a:lnTo>
                    <a:pt x="922" y="888"/>
                  </a:lnTo>
                  <a:lnTo>
                    <a:pt x="884" y="926"/>
                  </a:lnTo>
                  <a:lnTo>
                    <a:pt x="843" y="961"/>
                  </a:lnTo>
                  <a:lnTo>
                    <a:pt x="797" y="991"/>
                  </a:lnTo>
                  <a:lnTo>
                    <a:pt x="748" y="1017"/>
                  </a:lnTo>
                  <a:lnTo>
                    <a:pt x="697" y="1037"/>
                  </a:lnTo>
                  <a:lnTo>
                    <a:pt x="644" y="1051"/>
                  </a:lnTo>
                  <a:lnTo>
                    <a:pt x="588" y="1061"/>
                  </a:lnTo>
                  <a:lnTo>
                    <a:pt x="529" y="1064"/>
                  </a:lnTo>
                  <a:lnTo>
                    <a:pt x="472" y="1061"/>
                  </a:lnTo>
                  <a:lnTo>
                    <a:pt x="416" y="1051"/>
                  </a:lnTo>
                  <a:lnTo>
                    <a:pt x="363" y="1037"/>
                  </a:lnTo>
                  <a:lnTo>
                    <a:pt x="312" y="1017"/>
                  </a:lnTo>
                  <a:lnTo>
                    <a:pt x="263" y="991"/>
                  </a:lnTo>
                  <a:lnTo>
                    <a:pt x="217" y="961"/>
                  </a:lnTo>
                  <a:lnTo>
                    <a:pt x="175" y="926"/>
                  </a:lnTo>
                  <a:lnTo>
                    <a:pt x="137" y="888"/>
                  </a:lnTo>
                  <a:lnTo>
                    <a:pt x="102" y="846"/>
                  </a:lnTo>
                  <a:lnTo>
                    <a:pt x="72" y="801"/>
                  </a:lnTo>
                  <a:lnTo>
                    <a:pt x="47" y="752"/>
                  </a:lnTo>
                  <a:lnTo>
                    <a:pt x="28" y="701"/>
                  </a:lnTo>
                  <a:lnTo>
                    <a:pt x="12" y="647"/>
                  </a:lnTo>
                  <a:lnTo>
                    <a:pt x="3" y="590"/>
                  </a:lnTo>
                  <a:lnTo>
                    <a:pt x="0" y="532"/>
                  </a:lnTo>
                  <a:lnTo>
                    <a:pt x="3" y="475"/>
                  </a:lnTo>
                  <a:lnTo>
                    <a:pt x="12" y="419"/>
                  </a:lnTo>
                  <a:lnTo>
                    <a:pt x="28" y="365"/>
                  </a:lnTo>
                  <a:lnTo>
                    <a:pt x="47" y="313"/>
                  </a:lnTo>
                  <a:lnTo>
                    <a:pt x="72" y="265"/>
                  </a:lnTo>
                  <a:lnTo>
                    <a:pt x="102" y="219"/>
                  </a:lnTo>
                  <a:lnTo>
                    <a:pt x="137" y="176"/>
                  </a:lnTo>
                  <a:lnTo>
                    <a:pt x="175" y="138"/>
                  </a:lnTo>
                  <a:lnTo>
                    <a:pt x="217" y="103"/>
                  </a:lnTo>
                  <a:lnTo>
                    <a:pt x="263" y="73"/>
                  </a:lnTo>
                  <a:lnTo>
                    <a:pt x="312" y="48"/>
                  </a:lnTo>
                  <a:lnTo>
                    <a:pt x="363" y="29"/>
                  </a:lnTo>
                  <a:lnTo>
                    <a:pt x="416" y="13"/>
                  </a:lnTo>
                  <a:lnTo>
                    <a:pt x="472" y="4"/>
                  </a:lnTo>
                  <a:lnTo>
                    <a:pt x="5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1" name="Freeform 298"/>
            <p:cNvSpPr>
              <a:spLocks/>
            </p:cNvSpPr>
            <p:nvPr/>
          </p:nvSpPr>
          <p:spPr bwMode="auto">
            <a:xfrm>
              <a:off x="3516313" y="3405188"/>
              <a:ext cx="207963" cy="200025"/>
            </a:xfrm>
            <a:custGeom>
              <a:avLst/>
              <a:gdLst>
                <a:gd name="T0" fmla="*/ 728 w 1442"/>
                <a:gd name="T1" fmla="*/ 0 h 1381"/>
                <a:gd name="T2" fmla="*/ 746 w 1442"/>
                <a:gd name="T3" fmla="*/ 7 h 1381"/>
                <a:gd name="T4" fmla="*/ 763 w 1442"/>
                <a:gd name="T5" fmla="*/ 27 h 1381"/>
                <a:gd name="T6" fmla="*/ 900 w 1442"/>
                <a:gd name="T7" fmla="*/ 320 h 1381"/>
                <a:gd name="T8" fmla="*/ 936 w 1442"/>
                <a:gd name="T9" fmla="*/ 376 h 1381"/>
                <a:gd name="T10" fmla="*/ 987 w 1442"/>
                <a:gd name="T11" fmla="*/ 419 h 1381"/>
                <a:gd name="T12" fmla="*/ 1047 w 1442"/>
                <a:gd name="T13" fmla="*/ 446 h 1381"/>
                <a:gd name="T14" fmla="*/ 1401 w 1442"/>
                <a:gd name="T15" fmla="*/ 492 h 1381"/>
                <a:gd name="T16" fmla="*/ 1425 w 1442"/>
                <a:gd name="T17" fmla="*/ 502 h 1381"/>
                <a:gd name="T18" fmla="*/ 1438 w 1442"/>
                <a:gd name="T19" fmla="*/ 518 h 1381"/>
                <a:gd name="T20" fmla="*/ 1442 w 1442"/>
                <a:gd name="T21" fmla="*/ 530 h 1381"/>
                <a:gd name="T22" fmla="*/ 1441 w 1442"/>
                <a:gd name="T23" fmla="*/ 550 h 1381"/>
                <a:gd name="T24" fmla="*/ 1427 w 1442"/>
                <a:gd name="T25" fmla="*/ 573 h 1381"/>
                <a:gd name="T26" fmla="*/ 1168 w 1442"/>
                <a:gd name="T27" fmla="*/ 819 h 1381"/>
                <a:gd name="T28" fmla="*/ 1134 w 1442"/>
                <a:gd name="T29" fmla="*/ 876 h 1381"/>
                <a:gd name="T30" fmla="*/ 1118 w 1442"/>
                <a:gd name="T31" fmla="*/ 940 h 1381"/>
                <a:gd name="T32" fmla="*/ 1121 w 1442"/>
                <a:gd name="T33" fmla="*/ 1007 h 1381"/>
                <a:gd name="T34" fmla="*/ 1185 w 1442"/>
                <a:gd name="T35" fmla="*/ 1340 h 1381"/>
                <a:gd name="T36" fmla="*/ 1176 w 1442"/>
                <a:gd name="T37" fmla="*/ 1361 h 1381"/>
                <a:gd name="T38" fmla="*/ 1165 w 1442"/>
                <a:gd name="T39" fmla="*/ 1372 h 1381"/>
                <a:gd name="T40" fmla="*/ 1152 w 1442"/>
                <a:gd name="T41" fmla="*/ 1379 h 1381"/>
                <a:gd name="T42" fmla="*/ 1129 w 1442"/>
                <a:gd name="T43" fmla="*/ 1380 h 1381"/>
                <a:gd name="T44" fmla="*/ 832 w 1442"/>
                <a:gd name="T45" fmla="*/ 1218 h 1381"/>
                <a:gd name="T46" fmla="*/ 778 w 1442"/>
                <a:gd name="T47" fmla="*/ 1196 h 1381"/>
                <a:gd name="T48" fmla="*/ 721 w 1442"/>
                <a:gd name="T49" fmla="*/ 1189 h 1381"/>
                <a:gd name="T50" fmla="*/ 663 w 1442"/>
                <a:gd name="T51" fmla="*/ 1196 h 1381"/>
                <a:gd name="T52" fmla="*/ 609 w 1442"/>
                <a:gd name="T53" fmla="*/ 1218 h 1381"/>
                <a:gd name="T54" fmla="*/ 313 w 1442"/>
                <a:gd name="T55" fmla="*/ 1380 h 1381"/>
                <a:gd name="T56" fmla="*/ 290 w 1442"/>
                <a:gd name="T57" fmla="*/ 1379 h 1381"/>
                <a:gd name="T58" fmla="*/ 277 w 1442"/>
                <a:gd name="T59" fmla="*/ 1372 h 1381"/>
                <a:gd name="T60" fmla="*/ 265 w 1442"/>
                <a:gd name="T61" fmla="*/ 1361 h 1381"/>
                <a:gd name="T62" fmla="*/ 257 w 1442"/>
                <a:gd name="T63" fmla="*/ 1340 h 1381"/>
                <a:gd name="T64" fmla="*/ 320 w 1442"/>
                <a:gd name="T65" fmla="*/ 1007 h 1381"/>
                <a:gd name="T66" fmla="*/ 323 w 1442"/>
                <a:gd name="T67" fmla="*/ 940 h 1381"/>
                <a:gd name="T68" fmla="*/ 308 w 1442"/>
                <a:gd name="T69" fmla="*/ 876 h 1381"/>
                <a:gd name="T70" fmla="*/ 273 w 1442"/>
                <a:gd name="T71" fmla="*/ 819 h 1381"/>
                <a:gd name="T72" fmla="*/ 14 w 1442"/>
                <a:gd name="T73" fmla="*/ 573 h 1381"/>
                <a:gd name="T74" fmla="*/ 1 w 1442"/>
                <a:gd name="T75" fmla="*/ 550 h 1381"/>
                <a:gd name="T76" fmla="*/ 0 w 1442"/>
                <a:gd name="T77" fmla="*/ 530 h 1381"/>
                <a:gd name="T78" fmla="*/ 4 w 1442"/>
                <a:gd name="T79" fmla="*/ 518 h 1381"/>
                <a:gd name="T80" fmla="*/ 16 w 1442"/>
                <a:gd name="T81" fmla="*/ 502 h 1381"/>
                <a:gd name="T82" fmla="*/ 40 w 1442"/>
                <a:gd name="T83" fmla="*/ 492 h 1381"/>
                <a:gd name="T84" fmla="*/ 395 w 1442"/>
                <a:gd name="T85" fmla="*/ 446 h 1381"/>
                <a:gd name="T86" fmla="*/ 455 w 1442"/>
                <a:gd name="T87" fmla="*/ 419 h 1381"/>
                <a:gd name="T88" fmla="*/ 506 w 1442"/>
                <a:gd name="T89" fmla="*/ 376 h 1381"/>
                <a:gd name="T90" fmla="*/ 542 w 1442"/>
                <a:gd name="T91" fmla="*/ 320 h 1381"/>
                <a:gd name="T92" fmla="*/ 686 w 1442"/>
                <a:gd name="T93" fmla="*/ 14 h 1381"/>
                <a:gd name="T94" fmla="*/ 706 w 1442"/>
                <a:gd name="T95" fmla="*/ 2 h 1381"/>
                <a:gd name="T96" fmla="*/ 721 w 1442"/>
                <a:gd name="T97" fmla="*/ 0 h 1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42" h="1381">
                  <a:moveTo>
                    <a:pt x="721" y="0"/>
                  </a:moveTo>
                  <a:lnTo>
                    <a:pt x="728" y="0"/>
                  </a:lnTo>
                  <a:lnTo>
                    <a:pt x="737" y="2"/>
                  </a:lnTo>
                  <a:lnTo>
                    <a:pt x="746" y="7"/>
                  </a:lnTo>
                  <a:lnTo>
                    <a:pt x="756" y="14"/>
                  </a:lnTo>
                  <a:lnTo>
                    <a:pt x="763" y="27"/>
                  </a:lnTo>
                  <a:lnTo>
                    <a:pt x="763" y="27"/>
                  </a:lnTo>
                  <a:lnTo>
                    <a:pt x="900" y="320"/>
                  </a:lnTo>
                  <a:lnTo>
                    <a:pt x="916" y="350"/>
                  </a:lnTo>
                  <a:lnTo>
                    <a:pt x="936" y="376"/>
                  </a:lnTo>
                  <a:lnTo>
                    <a:pt x="960" y="400"/>
                  </a:lnTo>
                  <a:lnTo>
                    <a:pt x="987" y="419"/>
                  </a:lnTo>
                  <a:lnTo>
                    <a:pt x="1016" y="435"/>
                  </a:lnTo>
                  <a:lnTo>
                    <a:pt x="1047" y="446"/>
                  </a:lnTo>
                  <a:lnTo>
                    <a:pt x="1080" y="452"/>
                  </a:lnTo>
                  <a:lnTo>
                    <a:pt x="1401" y="492"/>
                  </a:lnTo>
                  <a:lnTo>
                    <a:pt x="1415" y="496"/>
                  </a:lnTo>
                  <a:lnTo>
                    <a:pt x="1425" y="502"/>
                  </a:lnTo>
                  <a:lnTo>
                    <a:pt x="1432" y="510"/>
                  </a:lnTo>
                  <a:lnTo>
                    <a:pt x="1438" y="518"/>
                  </a:lnTo>
                  <a:lnTo>
                    <a:pt x="1440" y="524"/>
                  </a:lnTo>
                  <a:lnTo>
                    <a:pt x="1442" y="530"/>
                  </a:lnTo>
                  <a:lnTo>
                    <a:pt x="1442" y="540"/>
                  </a:lnTo>
                  <a:lnTo>
                    <a:pt x="1441" y="550"/>
                  </a:lnTo>
                  <a:lnTo>
                    <a:pt x="1437" y="562"/>
                  </a:lnTo>
                  <a:lnTo>
                    <a:pt x="1427" y="573"/>
                  </a:lnTo>
                  <a:lnTo>
                    <a:pt x="1191" y="794"/>
                  </a:lnTo>
                  <a:lnTo>
                    <a:pt x="1168" y="819"/>
                  </a:lnTo>
                  <a:lnTo>
                    <a:pt x="1148" y="846"/>
                  </a:lnTo>
                  <a:lnTo>
                    <a:pt x="1134" y="876"/>
                  </a:lnTo>
                  <a:lnTo>
                    <a:pt x="1125" y="907"/>
                  </a:lnTo>
                  <a:lnTo>
                    <a:pt x="1118" y="940"/>
                  </a:lnTo>
                  <a:lnTo>
                    <a:pt x="1117" y="974"/>
                  </a:lnTo>
                  <a:lnTo>
                    <a:pt x="1121" y="1007"/>
                  </a:lnTo>
                  <a:lnTo>
                    <a:pt x="1184" y="1325"/>
                  </a:lnTo>
                  <a:lnTo>
                    <a:pt x="1185" y="1340"/>
                  </a:lnTo>
                  <a:lnTo>
                    <a:pt x="1182" y="1351"/>
                  </a:lnTo>
                  <a:lnTo>
                    <a:pt x="1176" y="1361"/>
                  </a:lnTo>
                  <a:lnTo>
                    <a:pt x="1170" y="1368"/>
                  </a:lnTo>
                  <a:lnTo>
                    <a:pt x="1165" y="1372"/>
                  </a:lnTo>
                  <a:lnTo>
                    <a:pt x="1160" y="1376"/>
                  </a:lnTo>
                  <a:lnTo>
                    <a:pt x="1152" y="1379"/>
                  </a:lnTo>
                  <a:lnTo>
                    <a:pt x="1141" y="1381"/>
                  </a:lnTo>
                  <a:lnTo>
                    <a:pt x="1129" y="1380"/>
                  </a:lnTo>
                  <a:lnTo>
                    <a:pt x="1115" y="1375"/>
                  </a:lnTo>
                  <a:lnTo>
                    <a:pt x="832" y="1218"/>
                  </a:lnTo>
                  <a:lnTo>
                    <a:pt x="805" y="1205"/>
                  </a:lnTo>
                  <a:lnTo>
                    <a:pt x="778" y="1196"/>
                  </a:lnTo>
                  <a:lnTo>
                    <a:pt x="749" y="1190"/>
                  </a:lnTo>
                  <a:lnTo>
                    <a:pt x="721" y="1189"/>
                  </a:lnTo>
                  <a:lnTo>
                    <a:pt x="692" y="1190"/>
                  </a:lnTo>
                  <a:lnTo>
                    <a:pt x="663" y="1196"/>
                  </a:lnTo>
                  <a:lnTo>
                    <a:pt x="636" y="1205"/>
                  </a:lnTo>
                  <a:lnTo>
                    <a:pt x="609" y="1218"/>
                  </a:lnTo>
                  <a:lnTo>
                    <a:pt x="326" y="1375"/>
                  </a:lnTo>
                  <a:lnTo>
                    <a:pt x="313" y="1380"/>
                  </a:lnTo>
                  <a:lnTo>
                    <a:pt x="300" y="1381"/>
                  </a:lnTo>
                  <a:lnTo>
                    <a:pt x="290" y="1379"/>
                  </a:lnTo>
                  <a:lnTo>
                    <a:pt x="282" y="1376"/>
                  </a:lnTo>
                  <a:lnTo>
                    <a:pt x="277" y="1372"/>
                  </a:lnTo>
                  <a:lnTo>
                    <a:pt x="271" y="1368"/>
                  </a:lnTo>
                  <a:lnTo>
                    <a:pt x="265" y="1361"/>
                  </a:lnTo>
                  <a:lnTo>
                    <a:pt x="260" y="1351"/>
                  </a:lnTo>
                  <a:lnTo>
                    <a:pt x="257" y="1340"/>
                  </a:lnTo>
                  <a:lnTo>
                    <a:pt x="258" y="1325"/>
                  </a:lnTo>
                  <a:lnTo>
                    <a:pt x="320" y="1007"/>
                  </a:lnTo>
                  <a:lnTo>
                    <a:pt x="324" y="974"/>
                  </a:lnTo>
                  <a:lnTo>
                    <a:pt x="323" y="940"/>
                  </a:lnTo>
                  <a:lnTo>
                    <a:pt x="318" y="907"/>
                  </a:lnTo>
                  <a:lnTo>
                    <a:pt x="308" y="876"/>
                  </a:lnTo>
                  <a:lnTo>
                    <a:pt x="293" y="846"/>
                  </a:lnTo>
                  <a:lnTo>
                    <a:pt x="273" y="819"/>
                  </a:lnTo>
                  <a:lnTo>
                    <a:pt x="251" y="794"/>
                  </a:lnTo>
                  <a:lnTo>
                    <a:pt x="14" y="573"/>
                  </a:lnTo>
                  <a:lnTo>
                    <a:pt x="5" y="562"/>
                  </a:lnTo>
                  <a:lnTo>
                    <a:pt x="1" y="550"/>
                  </a:lnTo>
                  <a:lnTo>
                    <a:pt x="0" y="540"/>
                  </a:lnTo>
                  <a:lnTo>
                    <a:pt x="0" y="530"/>
                  </a:lnTo>
                  <a:lnTo>
                    <a:pt x="2" y="524"/>
                  </a:lnTo>
                  <a:lnTo>
                    <a:pt x="4" y="518"/>
                  </a:lnTo>
                  <a:lnTo>
                    <a:pt x="9" y="510"/>
                  </a:lnTo>
                  <a:lnTo>
                    <a:pt x="16" y="502"/>
                  </a:lnTo>
                  <a:lnTo>
                    <a:pt x="27" y="496"/>
                  </a:lnTo>
                  <a:lnTo>
                    <a:pt x="40" y="492"/>
                  </a:lnTo>
                  <a:lnTo>
                    <a:pt x="362" y="452"/>
                  </a:lnTo>
                  <a:lnTo>
                    <a:pt x="395" y="446"/>
                  </a:lnTo>
                  <a:lnTo>
                    <a:pt x="426" y="435"/>
                  </a:lnTo>
                  <a:lnTo>
                    <a:pt x="455" y="419"/>
                  </a:lnTo>
                  <a:lnTo>
                    <a:pt x="482" y="400"/>
                  </a:lnTo>
                  <a:lnTo>
                    <a:pt x="506" y="376"/>
                  </a:lnTo>
                  <a:lnTo>
                    <a:pt x="525" y="350"/>
                  </a:lnTo>
                  <a:lnTo>
                    <a:pt x="542" y="320"/>
                  </a:lnTo>
                  <a:lnTo>
                    <a:pt x="679" y="27"/>
                  </a:lnTo>
                  <a:lnTo>
                    <a:pt x="686" y="14"/>
                  </a:lnTo>
                  <a:lnTo>
                    <a:pt x="695" y="7"/>
                  </a:lnTo>
                  <a:lnTo>
                    <a:pt x="706" y="2"/>
                  </a:lnTo>
                  <a:lnTo>
                    <a:pt x="714" y="0"/>
                  </a:lnTo>
                  <a:lnTo>
                    <a:pt x="7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2" name="Freeform 299"/>
            <p:cNvSpPr>
              <a:spLocks/>
            </p:cNvSpPr>
            <p:nvPr/>
          </p:nvSpPr>
          <p:spPr bwMode="auto">
            <a:xfrm>
              <a:off x="3232150" y="3324225"/>
              <a:ext cx="298450" cy="204787"/>
            </a:xfrm>
            <a:custGeom>
              <a:avLst/>
              <a:gdLst>
                <a:gd name="T0" fmla="*/ 1462 w 2063"/>
                <a:gd name="T1" fmla="*/ 2 h 1421"/>
                <a:gd name="T2" fmla="*/ 1743 w 2063"/>
                <a:gd name="T3" fmla="*/ 49 h 1421"/>
                <a:gd name="T4" fmla="*/ 1833 w 2063"/>
                <a:gd name="T5" fmla="*/ 89 h 1421"/>
                <a:gd name="T6" fmla="*/ 1911 w 2063"/>
                <a:gd name="T7" fmla="*/ 147 h 1421"/>
                <a:gd name="T8" fmla="*/ 1975 w 2063"/>
                <a:gd name="T9" fmla="*/ 218 h 1421"/>
                <a:gd name="T10" fmla="*/ 2023 w 2063"/>
                <a:gd name="T11" fmla="*/ 302 h 1421"/>
                <a:gd name="T12" fmla="*/ 2053 w 2063"/>
                <a:gd name="T13" fmla="*/ 394 h 1421"/>
                <a:gd name="T14" fmla="*/ 2063 w 2063"/>
                <a:gd name="T15" fmla="*/ 493 h 1421"/>
                <a:gd name="T16" fmla="*/ 1991 w 2063"/>
                <a:gd name="T17" fmla="*/ 874 h 1421"/>
                <a:gd name="T18" fmla="*/ 1927 w 2063"/>
                <a:gd name="T19" fmla="*/ 891 h 1421"/>
                <a:gd name="T20" fmla="*/ 1872 w 2063"/>
                <a:gd name="T21" fmla="*/ 925 h 1421"/>
                <a:gd name="T22" fmla="*/ 1830 w 2063"/>
                <a:gd name="T23" fmla="*/ 973 h 1421"/>
                <a:gd name="T24" fmla="*/ 1801 w 2063"/>
                <a:gd name="T25" fmla="*/ 1032 h 1421"/>
                <a:gd name="T26" fmla="*/ 1789 w 2063"/>
                <a:gd name="T27" fmla="*/ 1097 h 1421"/>
                <a:gd name="T28" fmla="*/ 1797 w 2063"/>
                <a:gd name="T29" fmla="*/ 1161 h 1421"/>
                <a:gd name="T30" fmla="*/ 1820 w 2063"/>
                <a:gd name="T31" fmla="*/ 1221 h 1421"/>
                <a:gd name="T32" fmla="*/ 1863 w 2063"/>
                <a:gd name="T33" fmla="*/ 1272 h 1421"/>
                <a:gd name="T34" fmla="*/ 1956 w 2063"/>
                <a:gd name="T35" fmla="*/ 1399 h 1421"/>
                <a:gd name="T36" fmla="*/ 1898 w 2063"/>
                <a:gd name="T37" fmla="*/ 1419 h 1421"/>
                <a:gd name="T38" fmla="*/ 197 w 2063"/>
                <a:gd name="T39" fmla="*/ 1421 h 1421"/>
                <a:gd name="T40" fmla="*/ 129 w 2063"/>
                <a:gd name="T41" fmla="*/ 1409 h 1421"/>
                <a:gd name="T42" fmla="*/ 70 w 2063"/>
                <a:gd name="T43" fmla="*/ 1375 h 1421"/>
                <a:gd name="T44" fmla="*/ 27 w 2063"/>
                <a:gd name="T45" fmla="*/ 1323 h 1421"/>
                <a:gd name="T46" fmla="*/ 3 w 2063"/>
                <a:gd name="T47" fmla="*/ 1259 h 1421"/>
                <a:gd name="T48" fmla="*/ 0 w 2063"/>
                <a:gd name="T49" fmla="*/ 495 h 1421"/>
                <a:gd name="T50" fmla="*/ 10 w 2063"/>
                <a:gd name="T51" fmla="*/ 396 h 1421"/>
                <a:gd name="T52" fmla="*/ 40 w 2063"/>
                <a:gd name="T53" fmla="*/ 304 h 1421"/>
                <a:gd name="T54" fmla="*/ 89 w 2063"/>
                <a:gd name="T55" fmla="*/ 219 h 1421"/>
                <a:gd name="T56" fmla="*/ 152 w 2063"/>
                <a:gd name="T57" fmla="*/ 148 h 1421"/>
                <a:gd name="T58" fmla="*/ 231 w 2063"/>
                <a:gd name="T59" fmla="*/ 89 h 1421"/>
                <a:gd name="T60" fmla="*/ 322 w 2063"/>
                <a:gd name="T61" fmla="*/ 48 h 1421"/>
                <a:gd name="T62" fmla="*/ 335 w 2063"/>
                <a:gd name="T63" fmla="*/ 46 h 1421"/>
                <a:gd name="T64" fmla="*/ 367 w 2063"/>
                <a:gd name="T65" fmla="*/ 40 h 1421"/>
                <a:gd name="T66" fmla="*/ 414 w 2063"/>
                <a:gd name="T67" fmla="*/ 33 h 1421"/>
                <a:gd name="T68" fmla="*/ 468 w 2063"/>
                <a:gd name="T69" fmla="*/ 24 h 1421"/>
                <a:gd name="T70" fmla="*/ 521 w 2063"/>
                <a:gd name="T71" fmla="*/ 14 h 1421"/>
                <a:gd name="T72" fmla="*/ 568 w 2063"/>
                <a:gd name="T73" fmla="*/ 7 h 1421"/>
                <a:gd name="T74" fmla="*/ 602 w 2063"/>
                <a:gd name="T75" fmla="*/ 2 h 1421"/>
                <a:gd name="T76" fmla="*/ 616 w 2063"/>
                <a:gd name="T77" fmla="*/ 0 h 1421"/>
                <a:gd name="T78" fmla="*/ 643 w 2063"/>
                <a:gd name="T79" fmla="*/ 8 h 1421"/>
                <a:gd name="T80" fmla="*/ 660 w 2063"/>
                <a:gd name="T81" fmla="*/ 30 h 1421"/>
                <a:gd name="T82" fmla="*/ 986 w 2063"/>
                <a:gd name="T83" fmla="*/ 921 h 1421"/>
                <a:gd name="T84" fmla="*/ 1010 w 2063"/>
                <a:gd name="T85" fmla="*/ 939 h 1421"/>
                <a:gd name="T86" fmla="*/ 1039 w 2063"/>
                <a:gd name="T87" fmla="*/ 943 h 1421"/>
                <a:gd name="T88" fmla="*/ 1067 w 2063"/>
                <a:gd name="T89" fmla="*/ 932 h 1421"/>
                <a:gd name="T90" fmla="*/ 1085 w 2063"/>
                <a:gd name="T91" fmla="*/ 906 h 1421"/>
                <a:gd name="T92" fmla="*/ 1411 w 2063"/>
                <a:gd name="T93" fmla="*/ 18 h 1421"/>
                <a:gd name="T94" fmla="*/ 1434 w 2063"/>
                <a:gd name="T95" fmla="*/ 2 h 1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63" h="1421">
                  <a:moveTo>
                    <a:pt x="1447" y="0"/>
                  </a:moveTo>
                  <a:lnTo>
                    <a:pt x="1462" y="2"/>
                  </a:lnTo>
                  <a:lnTo>
                    <a:pt x="1742" y="48"/>
                  </a:lnTo>
                  <a:lnTo>
                    <a:pt x="1743" y="49"/>
                  </a:lnTo>
                  <a:lnTo>
                    <a:pt x="1789" y="66"/>
                  </a:lnTo>
                  <a:lnTo>
                    <a:pt x="1833" y="89"/>
                  </a:lnTo>
                  <a:lnTo>
                    <a:pt x="1873" y="116"/>
                  </a:lnTo>
                  <a:lnTo>
                    <a:pt x="1911" y="147"/>
                  </a:lnTo>
                  <a:lnTo>
                    <a:pt x="1945" y="181"/>
                  </a:lnTo>
                  <a:lnTo>
                    <a:pt x="1975" y="218"/>
                  </a:lnTo>
                  <a:lnTo>
                    <a:pt x="2001" y="259"/>
                  </a:lnTo>
                  <a:lnTo>
                    <a:pt x="2023" y="302"/>
                  </a:lnTo>
                  <a:lnTo>
                    <a:pt x="2040" y="347"/>
                  </a:lnTo>
                  <a:lnTo>
                    <a:pt x="2053" y="394"/>
                  </a:lnTo>
                  <a:lnTo>
                    <a:pt x="2061" y="443"/>
                  </a:lnTo>
                  <a:lnTo>
                    <a:pt x="2063" y="493"/>
                  </a:lnTo>
                  <a:lnTo>
                    <a:pt x="2063" y="865"/>
                  </a:lnTo>
                  <a:lnTo>
                    <a:pt x="1991" y="874"/>
                  </a:lnTo>
                  <a:lnTo>
                    <a:pt x="1958" y="880"/>
                  </a:lnTo>
                  <a:lnTo>
                    <a:pt x="1927" y="891"/>
                  </a:lnTo>
                  <a:lnTo>
                    <a:pt x="1899" y="906"/>
                  </a:lnTo>
                  <a:lnTo>
                    <a:pt x="1872" y="925"/>
                  </a:lnTo>
                  <a:lnTo>
                    <a:pt x="1849" y="947"/>
                  </a:lnTo>
                  <a:lnTo>
                    <a:pt x="1830" y="973"/>
                  </a:lnTo>
                  <a:lnTo>
                    <a:pt x="1813" y="1001"/>
                  </a:lnTo>
                  <a:lnTo>
                    <a:pt x="1801" y="1032"/>
                  </a:lnTo>
                  <a:lnTo>
                    <a:pt x="1792" y="1064"/>
                  </a:lnTo>
                  <a:lnTo>
                    <a:pt x="1789" y="1097"/>
                  </a:lnTo>
                  <a:lnTo>
                    <a:pt x="1790" y="1130"/>
                  </a:lnTo>
                  <a:lnTo>
                    <a:pt x="1797" y="1161"/>
                  </a:lnTo>
                  <a:lnTo>
                    <a:pt x="1806" y="1192"/>
                  </a:lnTo>
                  <a:lnTo>
                    <a:pt x="1820" y="1221"/>
                  </a:lnTo>
                  <a:lnTo>
                    <a:pt x="1840" y="1248"/>
                  </a:lnTo>
                  <a:lnTo>
                    <a:pt x="1863" y="1272"/>
                  </a:lnTo>
                  <a:lnTo>
                    <a:pt x="1981" y="1384"/>
                  </a:lnTo>
                  <a:lnTo>
                    <a:pt x="1956" y="1399"/>
                  </a:lnTo>
                  <a:lnTo>
                    <a:pt x="1928" y="1412"/>
                  </a:lnTo>
                  <a:lnTo>
                    <a:pt x="1898" y="1419"/>
                  </a:lnTo>
                  <a:lnTo>
                    <a:pt x="1867" y="1421"/>
                  </a:lnTo>
                  <a:lnTo>
                    <a:pt x="197" y="1421"/>
                  </a:lnTo>
                  <a:lnTo>
                    <a:pt x="162" y="1418"/>
                  </a:lnTo>
                  <a:lnTo>
                    <a:pt x="129" y="1409"/>
                  </a:lnTo>
                  <a:lnTo>
                    <a:pt x="97" y="1394"/>
                  </a:lnTo>
                  <a:lnTo>
                    <a:pt x="70" y="1375"/>
                  </a:lnTo>
                  <a:lnTo>
                    <a:pt x="47" y="1351"/>
                  </a:lnTo>
                  <a:lnTo>
                    <a:pt x="27" y="1323"/>
                  </a:lnTo>
                  <a:lnTo>
                    <a:pt x="12" y="1293"/>
                  </a:lnTo>
                  <a:lnTo>
                    <a:pt x="3" y="1259"/>
                  </a:lnTo>
                  <a:lnTo>
                    <a:pt x="0" y="1223"/>
                  </a:lnTo>
                  <a:lnTo>
                    <a:pt x="0" y="495"/>
                  </a:lnTo>
                  <a:lnTo>
                    <a:pt x="3" y="445"/>
                  </a:lnTo>
                  <a:lnTo>
                    <a:pt x="10" y="396"/>
                  </a:lnTo>
                  <a:lnTo>
                    <a:pt x="23" y="348"/>
                  </a:lnTo>
                  <a:lnTo>
                    <a:pt x="40" y="304"/>
                  </a:lnTo>
                  <a:lnTo>
                    <a:pt x="62" y="260"/>
                  </a:lnTo>
                  <a:lnTo>
                    <a:pt x="89" y="219"/>
                  </a:lnTo>
                  <a:lnTo>
                    <a:pt x="119" y="182"/>
                  </a:lnTo>
                  <a:lnTo>
                    <a:pt x="152" y="148"/>
                  </a:lnTo>
                  <a:lnTo>
                    <a:pt x="191" y="116"/>
                  </a:lnTo>
                  <a:lnTo>
                    <a:pt x="231" y="89"/>
                  </a:lnTo>
                  <a:lnTo>
                    <a:pt x="275" y="66"/>
                  </a:lnTo>
                  <a:lnTo>
                    <a:pt x="322" y="48"/>
                  </a:lnTo>
                  <a:lnTo>
                    <a:pt x="326" y="48"/>
                  </a:lnTo>
                  <a:lnTo>
                    <a:pt x="335" y="46"/>
                  </a:lnTo>
                  <a:lnTo>
                    <a:pt x="348" y="44"/>
                  </a:lnTo>
                  <a:lnTo>
                    <a:pt x="367" y="40"/>
                  </a:lnTo>
                  <a:lnTo>
                    <a:pt x="390" y="37"/>
                  </a:lnTo>
                  <a:lnTo>
                    <a:pt x="414" y="33"/>
                  </a:lnTo>
                  <a:lnTo>
                    <a:pt x="441" y="28"/>
                  </a:lnTo>
                  <a:lnTo>
                    <a:pt x="468" y="24"/>
                  </a:lnTo>
                  <a:lnTo>
                    <a:pt x="494" y="20"/>
                  </a:lnTo>
                  <a:lnTo>
                    <a:pt x="521" y="14"/>
                  </a:lnTo>
                  <a:lnTo>
                    <a:pt x="546" y="10"/>
                  </a:lnTo>
                  <a:lnTo>
                    <a:pt x="568" y="7"/>
                  </a:lnTo>
                  <a:lnTo>
                    <a:pt x="587" y="4"/>
                  </a:lnTo>
                  <a:lnTo>
                    <a:pt x="602" y="2"/>
                  </a:lnTo>
                  <a:lnTo>
                    <a:pt x="612" y="0"/>
                  </a:lnTo>
                  <a:lnTo>
                    <a:pt x="616" y="0"/>
                  </a:lnTo>
                  <a:lnTo>
                    <a:pt x="630" y="2"/>
                  </a:lnTo>
                  <a:lnTo>
                    <a:pt x="643" y="8"/>
                  </a:lnTo>
                  <a:lnTo>
                    <a:pt x="653" y="18"/>
                  </a:lnTo>
                  <a:lnTo>
                    <a:pt x="660" y="30"/>
                  </a:lnTo>
                  <a:lnTo>
                    <a:pt x="978" y="906"/>
                  </a:lnTo>
                  <a:lnTo>
                    <a:pt x="986" y="921"/>
                  </a:lnTo>
                  <a:lnTo>
                    <a:pt x="997" y="932"/>
                  </a:lnTo>
                  <a:lnTo>
                    <a:pt x="1010" y="939"/>
                  </a:lnTo>
                  <a:lnTo>
                    <a:pt x="1024" y="943"/>
                  </a:lnTo>
                  <a:lnTo>
                    <a:pt x="1039" y="943"/>
                  </a:lnTo>
                  <a:lnTo>
                    <a:pt x="1053" y="939"/>
                  </a:lnTo>
                  <a:lnTo>
                    <a:pt x="1067" y="932"/>
                  </a:lnTo>
                  <a:lnTo>
                    <a:pt x="1078" y="921"/>
                  </a:lnTo>
                  <a:lnTo>
                    <a:pt x="1085" y="906"/>
                  </a:lnTo>
                  <a:lnTo>
                    <a:pt x="1404" y="30"/>
                  </a:lnTo>
                  <a:lnTo>
                    <a:pt x="1411" y="18"/>
                  </a:lnTo>
                  <a:lnTo>
                    <a:pt x="1421" y="8"/>
                  </a:lnTo>
                  <a:lnTo>
                    <a:pt x="1434" y="2"/>
                  </a:lnTo>
                  <a:lnTo>
                    <a:pt x="14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3" name="Freeform 300"/>
            <p:cNvSpPr>
              <a:spLocks/>
            </p:cNvSpPr>
            <p:nvPr/>
          </p:nvSpPr>
          <p:spPr bwMode="auto">
            <a:xfrm>
              <a:off x="3362325" y="3317875"/>
              <a:ext cx="38100" cy="98425"/>
            </a:xfrm>
            <a:custGeom>
              <a:avLst/>
              <a:gdLst>
                <a:gd name="T0" fmla="*/ 64 w 262"/>
                <a:gd name="T1" fmla="*/ 0 h 676"/>
                <a:gd name="T2" fmla="*/ 198 w 262"/>
                <a:gd name="T3" fmla="*/ 0 h 676"/>
                <a:gd name="T4" fmla="*/ 215 w 262"/>
                <a:gd name="T5" fmla="*/ 2 h 676"/>
                <a:gd name="T6" fmla="*/ 232 w 262"/>
                <a:gd name="T7" fmla="*/ 9 h 676"/>
                <a:gd name="T8" fmla="*/ 246 w 262"/>
                <a:gd name="T9" fmla="*/ 20 h 676"/>
                <a:gd name="T10" fmla="*/ 255 w 262"/>
                <a:gd name="T11" fmla="*/ 34 h 676"/>
                <a:gd name="T12" fmla="*/ 260 w 262"/>
                <a:gd name="T13" fmla="*/ 48 h 676"/>
                <a:gd name="T14" fmla="*/ 262 w 262"/>
                <a:gd name="T15" fmla="*/ 64 h 676"/>
                <a:gd name="T16" fmla="*/ 260 w 262"/>
                <a:gd name="T17" fmla="*/ 79 h 676"/>
                <a:gd name="T18" fmla="*/ 254 w 262"/>
                <a:gd name="T19" fmla="*/ 94 h 676"/>
                <a:gd name="T20" fmla="*/ 182 w 262"/>
                <a:gd name="T21" fmla="*/ 202 h 676"/>
                <a:gd name="T22" fmla="*/ 215 w 262"/>
                <a:gd name="T23" fmla="*/ 486 h 676"/>
                <a:gd name="T24" fmla="*/ 150 w 262"/>
                <a:gd name="T25" fmla="*/ 662 h 676"/>
                <a:gd name="T26" fmla="*/ 145 w 262"/>
                <a:gd name="T27" fmla="*/ 669 h 676"/>
                <a:gd name="T28" fmla="*/ 139 w 262"/>
                <a:gd name="T29" fmla="*/ 674 h 676"/>
                <a:gd name="T30" fmla="*/ 130 w 262"/>
                <a:gd name="T31" fmla="*/ 676 h 676"/>
                <a:gd name="T32" fmla="*/ 123 w 262"/>
                <a:gd name="T33" fmla="*/ 674 h 676"/>
                <a:gd name="T34" fmla="*/ 116 w 262"/>
                <a:gd name="T35" fmla="*/ 669 h 676"/>
                <a:gd name="T36" fmla="*/ 112 w 262"/>
                <a:gd name="T37" fmla="*/ 662 h 676"/>
                <a:gd name="T38" fmla="*/ 45 w 262"/>
                <a:gd name="T39" fmla="*/ 486 h 676"/>
                <a:gd name="T40" fmla="*/ 80 w 262"/>
                <a:gd name="T41" fmla="*/ 202 h 676"/>
                <a:gd name="T42" fmla="*/ 8 w 262"/>
                <a:gd name="T43" fmla="*/ 94 h 676"/>
                <a:gd name="T44" fmla="*/ 2 w 262"/>
                <a:gd name="T45" fmla="*/ 79 h 676"/>
                <a:gd name="T46" fmla="*/ 0 w 262"/>
                <a:gd name="T47" fmla="*/ 64 h 676"/>
                <a:gd name="T48" fmla="*/ 1 w 262"/>
                <a:gd name="T49" fmla="*/ 48 h 676"/>
                <a:gd name="T50" fmla="*/ 6 w 262"/>
                <a:gd name="T51" fmla="*/ 34 h 676"/>
                <a:gd name="T52" fmla="*/ 16 w 262"/>
                <a:gd name="T53" fmla="*/ 20 h 676"/>
                <a:gd name="T54" fmla="*/ 30 w 262"/>
                <a:gd name="T55" fmla="*/ 9 h 676"/>
                <a:gd name="T56" fmla="*/ 47 w 262"/>
                <a:gd name="T57" fmla="*/ 2 h 676"/>
                <a:gd name="T58" fmla="*/ 64 w 262"/>
                <a:gd name="T59" fmla="*/ 0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62" h="676">
                  <a:moveTo>
                    <a:pt x="64" y="0"/>
                  </a:moveTo>
                  <a:lnTo>
                    <a:pt x="198" y="0"/>
                  </a:lnTo>
                  <a:lnTo>
                    <a:pt x="215" y="2"/>
                  </a:lnTo>
                  <a:lnTo>
                    <a:pt x="232" y="9"/>
                  </a:lnTo>
                  <a:lnTo>
                    <a:pt x="246" y="20"/>
                  </a:lnTo>
                  <a:lnTo>
                    <a:pt x="255" y="34"/>
                  </a:lnTo>
                  <a:lnTo>
                    <a:pt x="260" y="48"/>
                  </a:lnTo>
                  <a:lnTo>
                    <a:pt x="262" y="64"/>
                  </a:lnTo>
                  <a:lnTo>
                    <a:pt x="260" y="79"/>
                  </a:lnTo>
                  <a:lnTo>
                    <a:pt x="254" y="94"/>
                  </a:lnTo>
                  <a:lnTo>
                    <a:pt x="182" y="202"/>
                  </a:lnTo>
                  <a:lnTo>
                    <a:pt x="215" y="486"/>
                  </a:lnTo>
                  <a:lnTo>
                    <a:pt x="150" y="662"/>
                  </a:lnTo>
                  <a:lnTo>
                    <a:pt x="145" y="669"/>
                  </a:lnTo>
                  <a:lnTo>
                    <a:pt x="139" y="674"/>
                  </a:lnTo>
                  <a:lnTo>
                    <a:pt x="130" y="676"/>
                  </a:lnTo>
                  <a:lnTo>
                    <a:pt x="123" y="674"/>
                  </a:lnTo>
                  <a:lnTo>
                    <a:pt x="116" y="669"/>
                  </a:lnTo>
                  <a:lnTo>
                    <a:pt x="112" y="662"/>
                  </a:lnTo>
                  <a:lnTo>
                    <a:pt x="45" y="486"/>
                  </a:lnTo>
                  <a:lnTo>
                    <a:pt x="80" y="202"/>
                  </a:lnTo>
                  <a:lnTo>
                    <a:pt x="8" y="94"/>
                  </a:lnTo>
                  <a:lnTo>
                    <a:pt x="2" y="79"/>
                  </a:lnTo>
                  <a:lnTo>
                    <a:pt x="0" y="64"/>
                  </a:lnTo>
                  <a:lnTo>
                    <a:pt x="1" y="48"/>
                  </a:lnTo>
                  <a:lnTo>
                    <a:pt x="6" y="34"/>
                  </a:lnTo>
                  <a:lnTo>
                    <a:pt x="16" y="20"/>
                  </a:lnTo>
                  <a:lnTo>
                    <a:pt x="30" y="9"/>
                  </a:lnTo>
                  <a:lnTo>
                    <a:pt x="47" y="2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45" name="Group 844"/>
          <p:cNvGrpSpPr/>
          <p:nvPr/>
        </p:nvGrpSpPr>
        <p:grpSpPr>
          <a:xfrm>
            <a:off x="10076475" y="5856644"/>
            <a:ext cx="296037" cy="375140"/>
            <a:chOff x="4003675" y="3067050"/>
            <a:chExt cx="392113" cy="4968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997" name="Freeform 305"/>
            <p:cNvSpPr>
              <a:spLocks/>
            </p:cNvSpPr>
            <p:nvPr/>
          </p:nvSpPr>
          <p:spPr bwMode="auto">
            <a:xfrm>
              <a:off x="4156075" y="3190875"/>
              <a:ext cx="87313" cy="87313"/>
            </a:xfrm>
            <a:custGeom>
              <a:avLst/>
              <a:gdLst>
                <a:gd name="T0" fmla="*/ 301 w 602"/>
                <a:gd name="T1" fmla="*/ 0 h 602"/>
                <a:gd name="T2" fmla="*/ 346 w 602"/>
                <a:gd name="T3" fmla="*/ 4 h 602"/>
                <a:gd name="T4" fmla="*/ 388 w 602"/>
                <a:gd name="T5" fmla="*/ 13 h 602"/>
                <a:gd name="T6" fmla="*/ 428 w 602"/>
                <a:gd name="T7" fmla="*/ 29 h 602"/>
                <a:gd name="T8" fmla="*/ 465 w 602"/>
                <a:gd name="T9" fmla="*/ 50 h 602"/>
                <a:gd name="T10" fmla="*/ 499 w 602"/>
                <a:gd name="T11" fmla="*/ 75 h 602"/>
                <a:gd name="T12" fmla="*/ 528 w 602"/>
                <a:gd name="T13" fmla="*/ 104 h 602"/>
                <a:gd name="T14" fmla="*/ 553 w 602"/>
                <a:gd name="T15" fmla="*/ 138 h 602"/>
                <a:gd name="T16" fmla="*/ 574 w 602"/>
                <a:gd name="T17" fmla="*/ 174 h 602"/>
                <a:gd name="T18" fmla="*/ 589 w 602"/>
                <a:gd name="T19" fmla="*/ 215 h 602"/>
                <a:gd name="T20" fmla="*/ 599 w 602"/>
                <a:gd name="T21" fmla="*/ 257 h 602"/>
                <a:gd name="T22" fmla="*/ 602 w 602"/>
                <a:gd name="T23" fmla="*/ 301 h 602"/>
                <a:gd name="T24" fmla="*/ 599 w 602"/>
                <a:gd name="T25" fmla="*/ 346 h 602"/>
                <a:gd name="T26" fmla="*/ 589 w 602"/>
                <a:gd name="T27" fmla="*/ 388 h 602"/>
                <a:gd name="T28" fmla="*/ 574 w 602"/>
                <a:gd name="T29" fmla="*/ 427 h 602"/>
                <a:gd name="T30" fmla="*/ 553 w 602"/>
                <a:gd name="T31" fmla="*/ 465 h 602"/>
                <a:gd name="T32" fmla="*/ 528 w 602"/>
                <a:gd name="T33" fmla="*/ 499 h 602"/>
                <a:gd name="T34" fmla="*/ 499 w 602"/>
                <a:gd name="T35" fmla="*/ 528 h 602"/>
                <a:gd name="T36" fmla="*/ 465 w 602"/>
                <a:gd name="T37" fmla="*/ 553 h 602"/>
                <a:gd name="T38" fmla="*/ 428 w 602"/>
                <a:gd name="T39" fmla="*/ 574 h 602"/>
                <a:gd name="T40" fmla="*/ 388 w 602"/>
                <a:gd name="T41" fmla="*/ 589 h 602"/>
                <a:gd name="T42" fmla="*/ 346 w 602"/>
                <a:gd name="T43" fmla="*/ 599 h 602"/>
                <a:gd name="T44" fmla="*/ 301 w 602"/>
                <a:gd name="T45" fmla="*/ 602 h 602"/>
                <a:gd name="T46" fmla="*/ 257 w 602"/>
                <a:gd name="T47" fmla="*/ 599 h 602"/>
                <a:gd name="T48" fmla="*/ 215 w 602"/>
                <a:gd name="T49" fmla="*/ 589 h 602"/>
                <a:gd name="T50" fmla="*/ 175 w 602"/>
                <a:gd name="T51" fmla="*/ 574 h 602"/>
                <a:gd name="T52" fmla="*/ 138 w 602"/>
                <a:gd name="T53" fmla="*/ 553 h 602"/>
                <a:gd name="T54" fmla="*/ 104 w 602"/>
                <a:gd name="T55" fmla="*/ 528 h 602"/>
                <a:gd name="T56" fmla="*/ 75 w 602"/>
                <a:gd name="T57" fmla="*/ 499 h 602"/>
                <a:gd name="T58" fmla="*/ 50 w 602"/>
                <a:gd name="T59" fmla="*/ 465 h 602"/>
                <a:gd name="T60" fmla="*/ 29 w 602"/>
                <a:gd name="T61" fmla="*/ 427 h 602"/>
                <a:gd name="T62" fmla="*/ 13 w 602"/>
                <a:gd name="T63" fmla="*/ 388 h 602"/>
                <a:gd name="T64" fmla="*/ 4 w 602"/>
                <a:gd name="T65" fmla="*/ 346 h 602"/>
                <a:gd name="T66" fmla="*/ 0 w 602"/>
                <a:gd name="T67" fmla="*/ 301 h 602"/>
                <a:gd name="T68" fmla="*/ 4 w 602"/>
                <a:gd name="T69" fmla="*/ 257 h 602"/>
                <a:gd name="T70" fmla="*/ 13 w 602"/>
                <a:gd name="T71" fmla="*/ 215 h 602"/>
                <a:gd name="T72" fmla="*/ 29 w 602"/>
                <a:gd name="T73" fmla="*/ 174 h 602"/>
                <a:gd name="T74" fmla="*/ 50 w 602"/>
                <a:gd name="T75" fmla="*/ 138 h 602"/>
                <a:gd name="T76" fmla="*/ 75 w 602"/>
                <a:gd name="T77" fmla="*/ 104 h 602"/>
                <a:gd name="T78" fmla="*/ 104 w 602"/>
                <a:gd name="T79" fmla="*/ 75 h 602"/>
                <a:gd name="T80" fmla="*/ 138 w 602"/>
                <a:gd name="T81" fmla="*/ 50 h 602"/>
                <a:gd name="T82" fmla="*/ 175 w 602"/>
                <a:gd name="T83" fmla="*/ 29 h 602"/>
                <a:gd name="T84" fmla="*/ 215 w 602"/>
                <a:gd name="T85" fmla="*/ 13 h 602"/>
                <a:gd name="T86" fmla="*/ 257 w 602"/>
                <a:gd name="T87" fmla="*/ 4 h 602"/>
                <a:gd name="T88" fmla="*/ 301 w 602"/>
                <a:gd name="T89" fmla="*/ 0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02" h="602">
                  <a:moveTo>
                    <a:pt x="301" y="0"/>
                  </a:moveTo>
                  <a:lnTo>
                    <a:pt x="346" y="4"/>
                  </a:lnTo>
                  <a:lnTo>
                    <a:pt x="388" y="13"/>
                  </a:lnTo>
                  <a:lnTo>
                    <a:pt x="428" y="29"/>
                  </a:lnTo>
                  <a:lnTo>
                    <a:pt x="465" y="50"/>
                  </a:lnTo>
                  <a:lnTo>
                    <a:pt x="499" y="75"/>
                  </a:lnTo>
                  <a:lnTo>
                    <a:pt x="528" y="104"/>
                  </a:lnTo>
                  <a:lnTo>
                    <a:pt x="553" y="138"/>
                  </a:lnTo>
                  <a:lnTo>
                    <a:pt x="574" y="174"/>
                  </a:lnTo>
                  <a:lnTo>
                    <a:pt x="589" y="215"/>
                  </a:lnTo>
                  <a:lnTo>
                    <a:pt x="599" y="257"/>
                  </a:lnTo>
                  <a:lnTo>
                    <a:pt x="602" y="301"/>
                  </a:lnTo>
                  <a:lnTo>
                    <a:pt x="599" y="346"/>
                  </a:lnTo>
                  <a:lnTo>
                    <a:pt x="589" y="388"/>
                  </a:lnTo>
                  <a:lnTo>
                    <a:pt x="574" y="427"/>
                  </a:lnTo>
                  <a:lnTo>
                    <a:pt x="553" y="465"/>
                  </a:lnTo>
                  <a:lnTo>
                    <a:pt x="528" y="499"/>
                  </a:lnTo>
                  <a:lnTo>
                    <a:pt x="499" y="528"/>
                  </a:lnTo>
                  <a:lnTo>
                    <a:pt x="465" y="553"/>
                  </a:lnTo>
                  <a:lnTo>
                    <a:pt x="428" y="574"/>
                  </a:lnTo>
                  <a:lnTo>
                    <a:pt x="388" y="589"/>
                  </a:lnTo>
                  <a:lnTo>
                    <a:pt x="346" y="599"/>
                  </a:lnTo>
                  <a:lnTo>
                    <a:pt x="301" y="602"/>
                  </a:lnTo>
                  <a:lnTo>
                    <a:pt x="257" y="599"/>
                  </a:lnTo>
                  <a:lnTo>
                    <a:pt x="215" y="589"/>
                  </a:lnTo>
                  <a:lnTo>
                    <a:pt x="175" y="574"/>
                  </a:lnTo>
                  <a:lnTo>
                    <a:pt x="138" y="553"/>
                  </a:lnTo>
                  <a:lnTo>
                    <a:pt x="104" y="528"/>
                  </a:lnTo>
                  <a:lnTo>
                    <a:pt x="75" y="499"/>
                  </a:lnTo>
                  <a:lnTo>
                    <a:pt x="50" y="465"/>
                  </a:lnTo>
                  <a:lnTo>
                    <a:pt x="29" y="427"/>
                  </a:lnTo>
                  <a:lnTo>
                    <a:pt x="13" y="388"/>
                  </a:lnTo>
                  <a:lnTo>
                    <a:pt x="4" y="346"/>
                  </a:lnTo>
                  <a:lnTo>
                    <a:pt x="0" y="301"/>
                  </a:lnTo>
                  <a:lnTo>
                    <a:pt x="4" y="257"/>
                  </a:lnTo>
                  <a:lnTo>
                    <a:pt x="13" y="215"/>
                  </a:lnTo>
                  <a:lnTo>
                    <a:pt x="29" y="174"/>
                  </a:lnTo>
                  <a:lnTo>
                    <a:pt x="50" y="138"/>
                  </a:lnTo>
                  <a:lnTo>
                    <a:pt x="75" y="104"/>
                  </a:lnTo>
                  <a:lnTo>
                    <a:pt x="104" y="75"/>
                  </a:lnTo>
                  <a:lnTo>
                    <a:pt x="138" y="50"/>
                  </a:lnTo>
                  <a:lnTo>
                    <a:pt x="175" y="29"/>
                  </a:lnTo>
                  <a:lnTo>
                    <a:pt x="215" y="13"/>
                  </a:lnTo>
                  <a:lnTo>
                    <a:pt x="257" y="4"/>
                  </a:lnTo>
                  <a:lnTo>
                    <a:pt x="3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8" name="Freeform 306"/>
            <p:cNvSpPr>
              <a:spLocks/>
            </p:cNvSpPr>
            <p:nvPr/>
          </p:nvSpPr>
          <p:spPr bwMode="auto">
            <a:xfrm>
              <a:off x="4003675" y="3067050"/>
              <a:ext cx="392113" cy="365125"/>
            </a:xfrm>
            <a:custGeom>
              <a:avLst/>
              <a:gdLst>
                <a:gd name="T0" fmla="*/ 1652 w 2715"/>
                <a:gd name="T1" fmla="*/ 10 h 2522"/>
                <a:gd name="T2" fmla="*/ 1704 w 2715"/>
                <a:gd name="T3" fmla="*/ 75 h 2522"/>
                <a:gd name="T4" fmla="*/ 1852 w 2715"/>
                <a:gd name="T5" fmla="*/ 368 h 2522"/>
                <a:gd name="T6" fmla="*/ 2059 w 2715"/>
                <a:gd name="T7" fmla="*/ 191 h 2522"/>
                <a:gd name="T8" fmla="*/ 2139 w 2715"/>
                <a:gd name="T9" fmla="*/ 219 h 2522"/>
                <a:gd name="T10" fmla="*/ 2523 w 2715"/>
                <a:gd name="T11" fmla="*/ 633 h 2522"/>
                <a:gd name="T12" fmla="*/ 2495 w 2715"/>
                <a:gd name="T13" fmla="*/ 713 h 2522"/>
                <a:gd name="T14" fmla="*/ 2616 w 2715"/>
                <a:gd name="T15" fmla="*/ 1007 h 2522"/>
                <a:gd name="T16" fmla="*/ 2693 w 2715"/>
                <a:gd name="T17" fmla="*/ 1044 h 2522"/>
                <a:gd name="T18" fmla="*/ 2715 w 2715"/>
                <a:gd name="T19" fmla="*/ 1608 h 2522"/>
                <a:gd name="T20" fmla="*/ 2678 w 2715"/>
                <a:gd name="T21" fmla="*/ 1684 h 2522"/>
                <a:gd name="T22" fmla="*/ 2406 w 2715"/>
                <a:gd name="T23" fmla="*/ 1706 h 2522"/>
                <a:gd name="T24" fmla="*/ 2508 w 2715"/>
                <a:gd name="T25" fmla="*/ 2015 h 2522"/>
                <a:gd name="T26" fmla="*/ 2522 w 2715"/>
                <a:gd name="T27" fmla="*/ 2088 h 2522"/>
                <a:gd name="T28" fmla="*/ 2139 w 2715"/>
                <a:gd name="T29" fmla="*/ 2494 h 2522"/>
                <a:gd name="T30" fmla="*/ 2059 w 2715"/>
                <a:gd name="T31" fmla="*/ 2522 h 2522"/>
                <a:gd name="T32" fmla="*/ 1988 w 2715"/>
                <a:gd name="T33" fmla="*/ 2482 h 2522"/>
                <a:gd name="T34" fmla="*/ 2018 w 2715"/>
                <a:gd name="T35" fmla="*/ 2407 h 2522"/>
                <a:gd name="T36" fmla="*/ 2010 w 2715"/>
                <a:gd name="T37" fmla="*/ 1770 h 2522"/>
                <a:gd name="T38" fmla="*/ 1943 w 2715"/>
                <a:gd name="T39" fmla="*/ 1616 h 2522"/>
                <a:gd name="T40" fmla="*/ 1997 w 2715"/>
                <a:gd name="T41" fmla="*/ 1411 h 2522"/>
                <a:gd name="T42" fmla="*/ 1969 w 2715"/>
                <a:gd name="T43" fmla="*/ 1166 h 2522"/>
                <a:gd name="T44" fmla="*/ 1852 w 2715"/>
                <a:gd name="T45" fmla="*/ 950 h 2522"/>
                <a:gd name="T46" fmla="*/ 1663 w 2715"/>
                <a:gd name="T47" fmla="*/ 793 h 2522"/>
                <a:gd name="T48" fmla="*/ 1423 w 2715"/>
                <a:gd name="T49" fmla="*/ 719 h 2522"/>
                <a:gd name="T50" fmla="*/ 1167 w 2715"/>
                <a:gd name="T51" fmla="*/ 744 h 2522"/>
                <a:gd name="T52" fmla="*/ 950 w 2715"/>
                <a:gd name="T53" fmla="*/ 862 h 2522"/>
                <a:gd name="T54" fmla="*/ 794 w 2715"/>
                <a:gd name="T55" fmla="*/ 1051 h 2522"/>
                <a:gd name="T56" fmla="*/ 719 w 2715"/>
                <a:gd name="T57" fmla="*/ 1291 h 2522"/>
                <a:gd name="T58" fmla="*/ 737 w 2715"/>
                <a:gd name="T59" fmla="*/ 1518 h 2522"/>
                <a:gd name="T60" fmla="*/ 731 w 2715"/>
                <a:gd name="T61" fmla="*/ 1691 h 2522"/>
                <a:gd name="T62" fmla="*/ 695 w 2715"/>
                <a:gd name="T63" fmla="*/ 1857 h 2522"/>
                <a:gd name="T64" fmla="*/ 712 w 2715"/>
                <a:gd name="T65" fmla="*/ 2456 h 2522"/>
                <a:gd name="T66" fmla="*/ 696 w 2715"/>
                <a:gd name="T67" fmla="*/ 2508 h 2522"/>
                <a:gd name="T68" fmla="*/ 614 w 2715"/>
                <a:gd name="T69" fmla="*/ 2517 h 2522"/>
                <a:gd name="T70" fmla="*/ 207 w 2715"/>
                <a:gd name="T71" fmla="*/ 2123 h 2522"/>
                <a:gd name="T72" fmla="*/ 193 w 2715"/>
                <a:gd name="T73" fmla="*/ 2050 h 2522"/>
                <a:gd name="T74" fmla="*/ 369 w 2715"/>
                <a:gd name="T75" fmla="*/ 1851 h 2522"/>
                <a:gd name="T76" fmla="*/ 75 w 2715"/>
                <a:gd name="T77" fmla="*/ 1703 h 2522"/>
                <a:gd name="T78" fmla="*/ 10 w 2715"/>
                <a:gd name="T79" fmla="*/ 1652 h 2522"/>
                <a:gd name="T80" fmla="*/ 3 w 2715"/>
                <a:gd name="T81" fmla="*/ 1082 h 2522"/>
                <a:gd name="T82" fmla="*/ 54 w 2715"/>
                <a:gd name="T83" fmla="*/ 1017 h 2522"/>
                <a:gd name="T84" fmla="*/ 336 w 2715"/>
                <a:gd name="T85" fmla="*/ 934 h 2522"/>
                <a:gd name="T86" fmla="*/ 198 w 2715"/>
                <a:gd name="T87" fmla="*/ 682 h 2522"/>
                <a:gd name="T88" fmla="*/ 198 w 2715"/>
                <a:gd name="T89" fmla="*/ 607 h 2522"/>
                <a:gd name="T90" fmla="*/ 594 w 2715"/>
                <a:gd name="T91" fmla="*/ 205 h 2522"/>
                <a:gd name="T92" fmla="*/ 676 w 2715"/>
                <a:gd name="T93" fmla="*/ 196 h 2522"/>
                <a:gd name="T94" fmla="*/ 934 w 2715"/>
                <a:gd name="T95" fmla="*/ 335 h 2522"/>
                <a:gd name="T96" fmla="*/ 1018 w 2715"/>
                <a:gd name="T97" fmla="*/ 55 h 2522"/>
                <a:gd name="T98" fmla="*/ 1083 w 2715"/>
                <a:gd name="T99" fmla="*/ 2 h 2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715" h="2522">
                  <a:moveTo>
                    <a:pt x="1106" y="0"/>
                  </a:moveTo>
                  <a:lnTo>
                    <a:pt x="1609" y="0"/>
                  </a:lnTo>
                  <a:lnTo>
                    <a:pt x="1632" y="2"/>
                  </a:lnTo>
                  <a:lnTo>
                    <a:pt x="1652" y="10"/>
                  </a:lnTo>
                  <a:lnTo>
                    <a:pt x="1670" y="21"/>
                  </a:lnTo>
                  <a:lnTo>
                    <a:pt x="1686" y="36"/>
                  </a:lnTo>
                  <a:lnTo>
                    <a:pt x="1697" y="55"/>
                  </a:lnTo>
                  <a:lnTo>
                    <a:pt x="1704" y="75"/>
                  </a:lnTo>
                  <a:lnTo>
                    <a:pt x="1707" y="98"/>
                  </a:lnTo>
                  <a:lnTo>
                    <a:pt x="1707" y="308"/>
                  </a:lnTo>
                  <a:lnTo>
                    <a:pt x="1781" y="335"/>
                  </a:lnTo>
                  <a:lnTo>
                    <a:pt x="1852" y="368"/>
                  </a:lnTo>
                  <a:lnTo>
                    <a:pt x="2001" y="219"/>
                  </a:lnTo>
                  <a:lnTo>
                    <a:pt x="2019" y="205"/>
                  </a:lnTo>
                  <a:lnTo>
                    <a:pt x="2038" y="196"/>
                  </a:lnTo>
                  <a:lnTo>
                    <a:pt x="2059" y="191"/>
                  </a:lnTo>
                  <a:lnTo>
                    <a:pt x="2080" y="191"/>
                  </a:lnTo>
                  <a:lnTo>
                    <a:pt x="2101" y="196"/>
                  </a:lnTo>
                  <a:lnTo>
                    <a:pt x="2121" y="205"/>
                  </a:lnTo>
                  <a:lnTo>
                    <a:pt x="2139" y="219"/>
                  </a:lnTo>
                  <a:lnTo>
                    <a:pt x="2495" y="575"/>
                  </a:lnTo>
                  <a:lnTo>
                    <a:pt x="2510" y="593"/>
                  </a:lnTo>
                  <a:lnTo>
                    <a:pt x="2519" y="613"/>
                  </a:lnTo>
                  <a:lnTo>
                    <a:pt x="2523" y="633"/>
                  </a:lnTo>
                  <a:lnTo>
                    <a:pt x="2523" y="655"/>
                  </a:lnTo>
                  <a:lnTo>
                    <a:pt x="2519" y="676"/>
                  </a:lnTo>
                  <a:lnTo>
                    <a:pt x="2510" y="696"/>
                  </a:lnTo>
                  <a:lnTo>
                    <a:pt x="2495" y="713"/>
                  </a:lnTo>
                  <a:lnTo>
                    <a:pt x="2346" y="863"/>
                  </a:lnTo>
                  <a:lnTo>
                    <a:pt x="2379" y="934"/>
                  </a:lnTo>
                  <a:lnTo>
                    <a:pt x="2406" y="1007"/>
                  </a:lnTo>
                  <a:lnTo>
                    <a:pt x="2616" y="1007"/>
                  </a:lnTo>
                  <a:lnTo>
                    <a:pt x="2639" y="1009"/>
                  </a:lnTo>
                  <a:lnTo>
                    <a:pt x="2660" y="1017"/>
                  </a:lnTo>
                  <a:lnTo>
                    <a:pt x="2678" y="1028"/>
                  </a:lnTo>
                  <a:lnTo>
                    <a:pt x="2693" y="1044"/>
                  </a:lnTo>
                  <a:lnTo>
                    <a:pt x="2704" y="1062"/>
                  </a:lnTo>
                  <a:lnTo>
                    <a:pt x="2712" y="1082"/>
                  </a:lnTo>
                  <a:lnTo>
                    <a:pt x="2715" y="1104"/>
                  </a:lnTo>
                  <a:lnTo>
                    <a:pt x="2715" y="1608"/>
                  </a:lnTo>
                  <a:lnTo>
                    <a:pt x="2712" y="1631"/>
                  </a:lnTo>
                  <a:lnTo>
                    <a:pt x="2704" y="1652"/>
                  </a:lnTo>
                  <a:lnTo>
                    <a:pt x="2693" y="1670"/>
                  </a:lnTo>
                  <a:lnTo>
                    <a:pt x="2678" y="1684"/>
                  </a:lnTo>
                  <a:lnTo>
                    <a:pt x="2660" y="1696"/>
                  </a:lnTo>
                  <a:lnTo>
                    <a:pt x="2639" y="1703"/>
                  </a:lnTo>
                  <a:lnTo>
                    <a:pt x="2616" y="1706"/>
                  </a:lnTo>
                  <a:lnTo>
                    <a:pt x="2406" y="1706"/>
                  </a:lnTo>
                  <a:lnTo>
                    <a:pt x="2379" y="1780"/>
                  </a:lnTo>
                  <a:lnTo>
                    <a:pt x="2346" y="1851"/>
                  </a:lnTo>
                  <a:lnTo>
                    <a:pt x="2495" y="1999"/>
                  </a:lnTo>
                  <a:lnTo>
                    <a:pt x="2508" y="2015"/>
                  </a:lnTo>
                  <a:lnTo>
                    <a:pt x="2517" y="2032"/>
                  </a:lnTo>
                  <a:lnTo>
                    <a:pt x="2522" y="2050"/>
                  </a:lnTo>
                  <a:lnTo>
                    <a:pt x="2524" y="2068"/>
                  </a:lnTo>
                  <a:lnTo>
                    <a:pt x="2522" y="2088"/>
                  </a:lnTo>
                  <a:lnTo>
                    <a:pt x="2517" y="2106"/>
                  </a:lnTo>
                  <a:lnTo>
                    <a:pt x="2508" y="2123"/>
                  </a:lnTo>
                  <a:lnTo>
                    <a:pt x="2495" y="2138"/>
                  </a:lnTo>
                  <a:lnTo>
                    <a:pt x="2139" y="2494"/>
                  </a:lnTo>
                  <a:lnTo>
                    <a:pt x="2121" y="2508"/>
                  </a:lnTo>
                  <a:lnTo>
                    <a:pt x="2101" y="2517"/>
                  </a:lnTo>
                  <a:lnTo>
                    <a:pt x="2080" y="2522"/>
                  </a:lnTo>
                  <a:lnTo>
                    <a:pt x="2059" y="2522"/>
                  </a:lnTo>
                  <a:lnTo>
                    <a:pt x="2038" y="2517"/>
                  </a:lnTo>
                  <a:lnTo>
                    <a:pt x="2019" y="2508"/>
                  </a:lnTo>
                  <a:lnTo>
                    <a:pt x="2001" y="2494"/>
                  </a:lnTo>
                  <a:lnTo>
                    <a:pt x="1988" y="2482"/>
                  </a:lnTo>
                  <a:lnTo>
                    <a:pt x="1990" y="2478"/>
                  </a:lnTo>
                  <a:lnTo>
                    <a:pt x="2003" y="2456"/>
                  </a:lnTo>
                  <a:lnTo>
                    <a:pt x="2012" y="2432"/>
                  </a:lnTo>
                  <a:lnTo>
                    <a:pt x="2018" y="2407"/>
                  </a:lnTo>
                  <a:lnTo>
                    <a:pt x="2020" y="2381"/>
                  </a:lnTo>
                  <a:lnTo>
                    <a:pt x="2020" y="1856"/>
                  </a:lnTo>
                  <a:lnTo>
                    <a:pt x="2018" y="1812"/>
                  </a:lnTo>
                  <a:lnTo>
                    <a:pt x="2010" y="1770"/>
                  </a:lnTo>
                  <a:lnTo>
                    <a:pt x="2000" y="1729"/>
                  </a:lnTo>
                  <a:lnTo>
                    <a:pt x="1984" y="1690"/>
                  </a:lnTo>
                  <a:lnTo>
                    <a:pt x="1966" y="1652"/>
                  </a:lnTo>
                  <a:lnTo>
                    <a:pt x="1943" y="1616"/>
                  </a:lnTo>
                  <a:lnTo>
                    <a:pt x="1963" y="1568"/>
                  </a:lnTo>
                  <a:lnTo>
                    <a:pt x="1978" y="1517"/>
                  </a:lnTo>
                  <a:lnTo>
                    <a:pt x="1989" y="1466"/>
                  </a:lnTo>
                  <a:lnTo>
                    <a:pt x="1997" y="1411"/>
                  </a:lnTo>
                  <a:lnTo>
                    <a:pt x="1999" y="1357"/>
                  </a:lnTo>
                  <a:lnTo>
                    <a:pt x="1996" y="1291"/>
                  </a:lnTo>
                  <a:lnTo>
                    <a:pt x="1985" y="1228"/>
                  </a:lnTo>
                  <a:lnTo>
                    <a:pt x="1969" y="1166"/>
                  </a:lnTo>
                  <a:lnTo>
                    <a:pt x="1948" y="1108"/>
                  </a:lnTo>
                  <a:lnTo>
                    <a:pt x="1921" y="1051"/>
                  </a:lnTo>
                  <a:lnTo>
                    <a:pt x="1889" y="999"/>
                  </a:lnTo>
                  <a:lnTo>
                    <a:pt x="1852" y="950"/>
                  </a:lnTo>
                  <a:lnTo>
                    <a:pt x="1810" y="904"/>
                  </a:lnTo>
                  <a:lnTo>
                    <a:pt x="1765" y="862"/>
                  </a:lnTo>
                  <a:lnTo>
                    <a:pt x="1716" y="825"/>
                  </a:lnTo>
                  <a:lnTo>
                    <a:pt x="1663" y="793"/>
                  </a:lnTo>
                  <a:lnTo>
                    <a:pt x="1607" y="766"/>
                  </a:lnTo>
                  <a:lnTo>
                    <a:pt x="1547" y="744"/>
                  </a:lnTo>
                  <a:lnTo>
                    <a:pt x="1487" y="729"/>
                  </a:lnTo>
                  <a:lnTo>
                    <a:pt x="1423" y="719"/>
                  </a:lnTo>
                  <a:lnTo>
                    <a:pt x="1357" y="715"/>
                  </a:lnTo>
                  <a:lnTo>
                    <a:pt x="1292" y="719"/>
                  </a:lnTo>
                  <a:lnTo>
                    <a:pt x="1228" y="729"/>
                  </a:lnTo>
                  <a:lnTo>
                    <a:pt x="1167" y="744"/>
                  </a:lnTo>
                  <a:lnTo>
                    <a:pt x="1108" y="766"/>
                  </a:lnTo>
                  <a:lnTo>
                    <a:pt x="1052" y="793"/>
                  </a:lnTo>
                  <a:lnTo>
                    <a:pt x="999" y="825"/>
                  </a:lnTo>
                  <a:lnTo>
                    <a:pt x="950" y="862"/>
                  </a:lnTo>
                  <a:lnTo>
                    <a:pt x="905" y="904"/>
                  </a:lnTo>
                  <a:lnTo>
                    <a:pt x="863" y="950"/>
                  </a:lnTo>
                  <a:lnTo>
                    <a:pt x="826" y="999"/>
                  </a:lnTo>
                  <a:lnTo>
                    <a:pt x="794" y="1051"/>
                  </a:lnTo>
                  <a:lnTo>
                    <a:pt x="766" y="1108"/>
                  </a:lnTo>
                  <a:lnTo>
                    <a:pt x="745" y="1166"/>
                  </a:lnTo>
                  <a:lnTo>
                    <a:pt x="729" y="1228"/>
                  </a:lnTo>
                  <a:lnTo>
                    <a:pt x="719" y="1291"/>
                  </a:lnTo>
                  <a:lnTo>
                    <a:pt x="716" y="1357"/>
                  </a:lnTo>
                  <a:lnTo>
                    <a:pt x="718" y="1411"/>
                  </a:lnTo>
                  <a:lnTo>
                    <a:pt x="726" y="1466"/>
                  </a:lnTo>
                  <a:lnTo>
                    <a:pt x="737" y="1518"/>
                  </a:lnTo>
                  <a:lnTo>
                    <a:pt x="753" y="1568"/>
                  </a:lnTo>
                  <a:lnTo>
                    <a:pt x="772" y="1617"/>
                  </a:lnTo>
                  <a:lnTo>
                    <a:pt x="750" y="1653"/>
                  </a:lnTo>
                  <a:lnTo>
                    <a:pt x="731" y="1691"/>
                  </a:lnTo>
                  <a:lnTo>
                    <a:pt x="715" y="1730"/>
                  </a:lnTo>
                  <a:lnTo>
                    <a:pt x="705" y="1771"/>
                  </a:lnTo>
                  <a:lnTo>
                    <a:pt x="697" y="1814"/>
                  </a:lnTo>
                  <a:lnTo>
                    <a:pt x="695" y="1857"/>
                  </a:lnTo>
                  <a:lnTo>
                    <a:pt x="695" y="2381"/>
                  </a:lnTo>
                  <a:lnTo>
                    <a:pt x="697" y="2407"/>
                  </a:lnTo>
                  <a:lnTo>
                    <a:pt x="702" y="2432"/>
                  </a:lnTo>
                  <a:lnTo>
                    <a:pt x="712" y="2456"/>
                  </a:lnTo>
                  <a:lnTo>
                    <a:pt x="724" y="2478"/>
                  </a:lnTo>
                  <a:lnTo>
                    <a:pt x="727" y="2482"/>
                  </a:lnTo>
                  <a:lnTo>
                    <a:pt x="714" y="2494"/>
                  </a:lnTo>
                  <a:lnTo>
                    <a:pt x="696" y="2508"/>
                  </a:lnTo>
                  <a:lnTo>
                    <a:pt x="676" y="2517"/>
                  </a:lnTo>
                  <a:lnTo>
                    <a:pt x="655" y="2522"/>
                  </a:lnTo>
                  <a:lnTo>
                    <a:pt x="634" y="2522"/>
                  </a:lnTo>
                  <a:lnTo>
                    <a:pt x="614" y="2517"/>
                  </a:lnTo>
                  <a:lnTo>
                    <a:pt x="594" y="2508"/>
                  </a:lnTo>
                  <a:lnTo>
                    <a:pt x="576" y="2494"/>
                  </a:lnTo>
                  <a:lnTo>
                    <a:pt x="220" y="2138"/>
                  </a:lnTo>
                  <a:lnTo>
                    <a:pt x="207" y="2123"/>
                  </a:lnTo>
                  <a:lnTo>
                    <a:pt x="198" y="2106"/>
                  </a:lnTo>
                  <a:lnTo>
                    <a:pt x="193" y="2088"/>
                  </a:lnTo>
                  <a:lnTo>
                    <a:pt x="191" y="2068"/>
                  </a:lnTo>
                  <a:lnTo>
                    <a:pt x="193" y="2050"/>
                  </a:lnTo>
                  <a:lnTo>
                    <a:pt x="198" y="2032"/>
                  </a:lnTo>
                  <a:lnTo>
                    <a:pt x="207" y="2015"/>
                  </a:lnTo>
                  <a:lnTo>
                    <a:pt x="220" y="1999"/>
                  </a:lnTo>
                  <a:lnTo>
                    <a:pt x="369" y="1851"/>
                  </a:lnTo>
                  <a:lnTo>
                    <a:pt x="336" y="1780"/>
                  </a:lnTo>
                  <a:lnTo>
                    <a:pt x="309" y="1706"/>
                  </a:lnTo>
                  <a:lnTo>
                    <a:pt x="97" y="1706"/>
                  </a:lnTo>
                  <a:lnTo>
                    <a:pt x="75" y="1703"/>
                  </a:lnTo>
                  <a:lnTo>
                    <a:pt x="54" y="1696"/>
                  </a:lnTo>
                  <a:lnTo>
                    <a:pt x="37" y="1684"/>
                  </a:lnTo>
                  <a:lnTo>
                    <a:pt x="22" y="1670"/>
                  </a:lnTo>
                  <a:lnTo>
                    <a:pt x="10" y="1652"/>
                  </a:lnTo>
                  <a:lnTo>
                    <a:pt x="3" y="1631"/>
                  </a:lnTo>
                  <a:lnTo>
                    <a:pt x="0" y="1608"/>
                  </a:lnTo>
                  <a:lnTo>
                    <a:pt x="0" y="1104"/>
                  </a:lnTo>
                  <a:lnTo>
                    <a:pt x="3" y="1082"/>
                  </a:lnTo>
                  <a:lnTo>
                    <a:pt x="10" y="1062"/>
                  </a:lnTo>
                  <a:lnTo>
                    <a:pt x="22" y="1044"/>
                  </a:lnTo>
                  <a:lnTo>
                    <a:pt x="37" y="1028"/>
                  </a:lnTo>
                  <a:lnTo>
                    <a:pt x="54" y="1017"/>
                  </a:lnTo>
                  <a:lnTo>
                    <a:pt x="75" y="1009"/>
                  </a:lnTo>
                  <a:lnTo>
                    <a:pt x="97" y="1007"/>
                  </a:lnTo>
                  <a:lnTo>
                    <a:pt x="309" y="1007"/>
                  </a:lnTo>
                  <a:lnTo>
                    <a:pt x="336" y="934"/>
                  </a:lnTo>
                  <a:lnTo>
                    <a:pt x="369" y="863"/>
                  </a:lnTo>
                  <a:lnTo>
                    <a:pt x="220" y="713"/>
                  </a:lnTo>
                  <a:lnTo>
                    <a:pt x="207" y="698"/>
                  </a:lnTo>
                  <a:lnTo>
                    <a:pt x="198" y="682"/>
                  </a:lnTo>
                  <a:lnTo>
                    <a:pt x="193" y="664"/>
                  </a:lnTo>
                  <a:lnTo>
                    <a:pt x="191" y="644"/>
                  </a:lnTo>
                  <a:lnTo>
                    <a:pt x="193" y="625"/>
                  </a:lnTo>
                  <a:lnTo>
                    <a:pt x="198" y="607"/>
                  </a:lnTo>
                  <a:lnTo>
                    <a:pt x="207" y="591"/>
                  </a:lnTo>
                  <a:lnTo>
                    <a:pt x="220" y="575"/>
                  </a:lnTo>
                  <a:lnTo>
                    <a:pt x="576" y="219"/>
                  </a:lnTo>
                  <a:lnTo>
                    <a:pt x="594" y="205"/>
                  </a:lnTo>
                  <a:lnTo>
                    <a:pt x="614" y="196"/>
                  </a:lnTo>
                  <a:lnTo>
                    <a:pt x="634" y="191"/>
                  </a:lnTo>
                  <a:lnTo>
                    <a:pt x="655" y="191"/>
                  </a:lnTo>
                  <a:lnTo>
                    <a:pt x="676" y="196"/>
                  </a:lnTo>
                  <a:lnTo>
                    <a:pt x="696" y="205"/>
                  </a:lnTo>
                  <a:lnTo>
                    <a:pt x="714" y="219"/>
                  </a:lnTo>
                  <a:lnTo>
                    <a:pt x="863" y="368"/>
                  </a:lnTo>
                  <a:lnTo>
                    <a:pt x="934" y="335"/>
                  </a:lnTo>
                  <a:lnTo>
                    <a:pt x="1007" y="308"/>
                  </a:lnTo>
                  <a:lnTo>
                    <a:pt x="1007" y="98"/>
                  </a:lnTo>
                  <a:lnTo>
                    <a:pt x="1010" y="75"/>
                  </a:lnTo>
                  <a:lnTo>
                    <a:pt x="1018" y="55"/>
                  </a:lnTo>
                  <a:lnTo>
                    <a:pt x="1029" y="36"/>
                  </a:lnTo>
                  <a:lnTo>
                    <a:pt x="1044" y="21"/>
                  </a:lnTo>
                  <a:lnTo>
                    <a:pt x="1063" y="10"/>
                  </a:lnTo>
                  <a:lnTo>
                    <a:pt x="1083" y="2"/>
                  </a:lnTo>
                  <a:lnTo>
                    <a:pt x="11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9" name="Freeform 307"/>
            <p:cNvSpPr>
              <a:spLocks/>
            </p:cNvSpPr>
            <p:nvPr/>
          </p:nvSpPr>
          <p:spPr bwMode="auto">
            <a:xfrm>
              <a:off x="4125913" y="3295650"/>
              <a:ext cx="147638" cy="268288"/>
            </a:xfrm>
            <a:custGeom>
              <a:avLst/>
              <a:gdLst>
                <a:gd name="T0" fmla="*/ 287 w 1025"/>
                <a:gd name="T1" fmla="*/ 3 h 1856"/>
                <a:gd name="T2" fmla="*/ 301 w 1025"/>
                <a:gd name="T3" fmla="*/ 17 h 1856"/>
                <a:gd name="T4" fmla="*/ 330 w 1025"/>
                <a:gd name="T5" fmla="*/ 70 h 1856"/>
                <a:gd name="T6" fmla="*/ 366 w 1025"/>
                <a:gd name="T7" fmla="*/ 132 h 1856"/>
                <a:gd name="T8" fmla="*/ 406 w 1025"/>
                <a:gd name="T9" fmla="*/ 197 h 1856"/>
                <a:gd name="T10" fmla="*/ 447 w 1025"/>
                <a:gd name="T11" fmla="*/ 258 h 1856"/>
                <a:gd name="T12" fmla="*/ 482 w 1025"/>
                <a:gd name="T13" fmla="*/ 309 h 1856"/>
                <a:gd name="T14" fmla="*/ 506 w 1025"/>
                <a:gd name="T15" fmla="*/ 327 h 1856"/>
                <a:gd name="T16" fmla="*/ 532 w 1025"/>
                <a:gd name="T17" fmla="*/ 321 h 1856"/>
                <a:gd name="T18" fmla="*/ 560 w 1025"/>
                <a:gd name="T19" fmla="*/ 285 h 1856"/>
                <a:gd name="T20" fmla="*/ 598 w 1025"/>
                <a:gd name="T21" fmla="*/ 229 h 1856"/>
                <a:gd name="T22" fmla="*/ 639 w 1025"/>
                <a:gd name="T23" fmla="*/ 165 h 1856"/>
                <a:gd name="T24" fmla="*/ 677 w 1025"/>
                <a:gd name="T25" fmla="*/ 100 h 1856"/>
                <a:gd name="T26" fmla="*/ 711 w 1025"/>
                <a:gd name="T27" fmla="*/ 42 h 1856"/>
                <a:gd name="T28" fmla="*/ 732 w 1025"/>
                <a:gd name="T29" fmla="*/ 7 h 1856"/>
                <a:gd name="T30" fmla="*/ 756 w 1025"/>
                <a:gd name="T31" fmla="*/ 1 h 1856"/>
                <a:gd name="T32" fmla="*/ 843 w 1025"/>
                <a:gd name="T33" fmla="*/ 28 h 1856"/>
                <a:gd name="T34" fmla="*/ 910 w 1025"/>
                <a:gd name="T35" fmla="*/ 60 h 1856"/>
                <a:gd name="T36" fmla="*/ 963 w 1025"/>
                <a:gd name="T37" fmla="*/ 109 h 1856"/>
                <a:gd name="T38" fmla="*/ 1002 w 1025"/>
                <a:gd name="T39" fmla="*/ 171 h 1856"/>
                <a:gd name="T40" fmla="*/ 1022 w 1025"/>
                <a:gd name="T41" fmla="*/ 241 h 1856"/>
                <a:gd name="T42" fmla="*/ 1025 w 1025"/>
                <a:gd name="T43" fmla="*/ 804 h 1856"/>
                <a:gd name="T44" fmla="*/ 1023 w 1025"/>
                <a:gd name="T45" fmla="*/ 814 h 1856"/>
                <a:gd name="T46" fmla="*/ 832 w 1025"/>
                <a:gd name="T47" fmla="*/ 1105 h 1856"/>
                <a:gd name="T48" fmla="*/ 830 w 1025"/>
                <a:gd name="T49" fmla="*/ 1841 h 1856"/>
                <a:gd name="T50" fmla="*/ 816 w 1025"/>
                <a:gd name="T51" fmla="*/ 1854 h 1856"/>
                <a:gd name="T52" fmla="*/ 219 w 1025"/>
                <a:gd name="T53" fmla="*/ 1856 h 1856"/>
                <a:gd name="T54" fmla="*/ 200 w 1025"/>
                <a:gd name="T55" fmla="*/ 1849 h 1856"/>
                <a:gd name="T56" fmla="*/ 193 w 1025"/>
                <a:gd name="T57" fmla="*/ 1830 h 1856"/>
                <a:gd name="T58" fmla="*/ 4 w 1025"/>
                <a:gd name="T59" fmla="*/ 819 h 1856"/>
                <a:gd name="T60" fmla="*/ 0 w 1025"/>
                <a:gd name="T61" fmla="*/ 810 h 1856"/>
                <a:gd name="T62" fmla="*/ 0 w 1025"/>
                <a:gd name="T63" fmla="*/ 280 h 1856"/>
                <a:gd name="T64" fmla="*/ 10 w 1025"/>
                <a:gd name="T65" fmla="*/ 207 h 1856"/>
                <a:gd name="T66" fmla="*/ 40 w 1025"/>
                <a:gd name="T67" fmla="*/ 140 h 1856"/>
                <a:gd name="T68" fmla="*/ 87 w 1025"/>
                <a:gd name="T69" fmla="*/ 83 h 1856"/>
                <a:gd name="T70" fmla="*/ 148 w 1025"/>
                <a:gd name="T71" fmla="*/ 41 h 1856"/>
                <a:gd name="T72" fmla="*/ 185 w 1025"/>
                <a:gd name="T73" fmla="*/ 27 h 1856"/>
                <a:gd name="T74" fmla="*/ 202 w 1025"/>
                <a:gd name="T75" fmla="*/ 21 h 1856"/>
                <a:gd name="T76" fmla="*/ 228 w 1025"/>
                <a:gd name="T77" fmla="*/ 13 h 1856"/>
                <a:gd name="T78" fmla="*/ 255 w 1025"/>
                <a:gd name="T79" fmla="*/ 6 h 1856"/>
                <a:gd name="T80" fmla="*/ 273 w 1025"/>
                <a:gd name="T81" fmla="*/ 1 h 1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25" h="1856">
                  <a:moveTo>
                    <a:pt x="276" y="0"/>
                  </a:moveTo>
                  <a:lnTo>
                    <a:pt x="287" y="3"/>
                  </a:lnTo>
                  <a:lnTo>
                    <a:pt x="295" y="8"/>
                  </a:lnTo>
                  <a:lnTo>
                    <a:pt x="301" y="17"/>
                  </a:lnTo>
                  <a:lnTo>
                    <a:pt x="314" y="42"/>
                  </a:lnTo>
                  <a:lnTo>
                    <a:pt x="330" y="70"/>
                  </a:lnTo>
                  <a:lnTo>
                    <a:pt x="348" y="100"/>
                  </a:lnTo>
                  <a:lnTo>
                    <a:pt x="366" y="132"/>
                  </a:lnTo>
                  <a:lnTo>
                    <a:pt x="386" y="165"/>
                  </a:lnTo>
                  <a:lnTo>
                    <a:pt x="406" y="197"/>
                  </a:lnTo>
                  <a:lnTo>
                    <a:pt x="427" y="229"/>
                  </a:lnTo>
                  <a:lnTo>
                    <a:pt x="447" y="258"/>
                  </a:lnTo>
                  <a:lnTo>
                    <a:pt x="465" y="285"/>
                  </a:lnTo>
                  <a:lnTo>
                    <a:pt x="482" y="309"/>
                  </a:lnTo>
                  <a:lnTo>
                    <a:pt x="493" y="321"/>
                  </a:lnTo>
                  <a:lnTo>
                    <a:pt x="506" y="327"/>
                  </a:lnTo>
                  <a:lnTo>
                    <a:pt x="519" y="327"/>
                  </a:lnTo>
                  <a:lnTo>
                    <a:pt x="532" y="321"/>
                  </a:lnTo>
                  <a:lnTo>
                    <a:pt x="543" y="309"/>
                  </a:lnTo>
                  <a:lnTo>
                    <a:pt x="560" y="285"/>
                  </a:lnTo>
                  <a:lnTo>
                    <a:pt x="578" y="258"/>
                  </a:lnTo>
                  <a:lnTo>
                    <a:pt x="598" y="229"/>
                  </a:lnTo>
                  <a:lnTo>
                    <a:pt x="618" y="197"/>
                  </a:lnTo>
                  <a:lnTo>
                    <a:pt x="639" y="165"/>
                  </a:lnTo>
                  <a:lnTo>
                    <a:pt x="658" y="132"/>
                  </a:lnTo>
                  <a:lnTo>
                    <a:pt x="677" y="100"/>
                  </a:lnTo>
                  <a:lnTo>
                    <a:pt x="695" y="70"/>
                  </a:lnTo>
                  <a:lnTo>
                    <a:pt x="711" y="42"/>
                  </a:lnTo>
                  <a:lnTo>
                    <a:pt x="723" y="17"/>
                  </a:lnTo>
                  <a:lnTo>
                    <a:pt x="732" y="7"/>
                  </a:lnTo>
                  <a:lnTo>
                    <a:pt x="743" y="1"/>
                  </a:lnTo>
                  <a:lnTo>
                    <a:pt x="756" y="1"/>
                  </a:lnTo>
                  <a:lnTo>
                    <a:pt x="842" y="28"/>
                  </a:lnTo>
                  <a:lnTo>
                    <a:pt x="843" y="28"/>
                  </a:lnTo>
                  <a:lnTo>
                    <a:pt x="877" y="41"/>
                  </a:lnTo>
                  <a:lnTo>
                    <a:pt x="910" y="60"/>
                  </a:lnTo>
                  <a:lnTo>
                    <a:pt x="938" y="83"/>
                  </a:lnTo>
                  <a:lnTo>
                    <a:pt x="963" y="109"/>
                  </a:lnTo>
                  <a:lnTo>
                    <a:pt x="985" y="139"/>
                  </a:lnTo>
                  <a:lnTo>
                    <a:pt x="1002" y="171"/>
                  </a:lnTo>
                  <a:lnTo>
                    <a:pt x="1014" y="206"/>
                  </a:lnTo>
                  <a:lnTo>
                    <a:pt x="1022" y="241"/>
                  </a:lnTo>
                  <a:lnTo>
                    <a:pt x="1025" y="279"/>
                  </a:lnTo>
                  <a:lnTo>
                    <a:pt x="1025" y="804"/>
                  </a:lnTo>
                  <a:lnTo>
                    <a:pt x="1024" y="810"/>
                  </a:lnTo>
                  <a:lnTo>
                    <a:pt x="1023" y="814"/>
                  </a:lnTo>
                  <a:lnTo>
                    <a:pt x="1021" y="819"/>
                  </a:lnTo>
                  <a:lnTo>
                    <a:pt x="832" y="1105"/>
                  </a:lnTo>
                  <a:lnTo>
                    <a:pt x="832" y="1830"/>
                  </a:lnTo>
                  <a:lnTo>
                    <a:pt x="830" y="1841"/>
                  </a:lnTo>
                  <a:lnTo>
                    <a:pt x="825" y="1849"/>
                  </a:lnTo>
                  <a:lnTo>
                    <a:pt x="816" y="1854"/>
                  </a:lnTo>
                  <a:lnTo>
                    <a:pt x="806" y="1856"/>
                  </a:lnTo>
                  <a:lnTo>
                    <a:pt x="219" y="1856"/>
                  </a:lnTo>
                  <a:lnTo>
                    <a:pt x="209" y="1854"/>
                  </a:lnTo>
                  <a:lnTo>
                    <a:pt x="200" y="1849"/>
                  </a:lnTo>
                  <a:lnTo>
                    <a:pt x="195" y="1841"/>
                  </a:lnTo>
                  <a:lnTo>
                    <a:pt x="193" y="1830"/>
                  </a:lnTo>
                  <a:lnTo>
                    <a:pt x="193" y="1105"/>
                  </a:lnTo>
                  <a:lnTo>
                    <a:pt x="4" y="819"/>
                  </a:lnTo>
                  <a:lnTo>
                    <a:pt x="2" y="814"/>
                  </a:lnTo>
                  <a:lnTo>
                    <a:pt x="0" y="810"/>
                  </a:lnTo>
                  <a:lnTo>
                    <a:pt x="0" y="804"/>
                  </a:lnTo>
                  <a:lnTo>
                    <a:pt x="0" y="280"/>
                  </a:lnTo>
                  <a:lnTo>
                    <a:pt x="3" y="242"/>
                  </a:lnTo>
                  <a:lnTo>
                    <a:pt x="10" y="207"/>
                  </a:lnTo>
                  <a:lnTo>
                    <a:pt x="23" y="172"/>
                  </a:lnTo>
                  <a:lnTo>
                    <a:pt x="40" y="140"/>
                  </a:lnTo>
                  <a:lnTo>
                    <a:pt x="62" y="110"/>
                  </a:lnTo>
                  <a:lnTo>
                    <a:pt x="87" y="83"/>
                  </a:lnTo>
                  <a:lnTo>
                    <a:pt x="115" y="61"/>
                  </a:lnTo>
                  <a:lnTo>
                    <a:pt x="148" y="41"/>
                  </a:lnTo>
                  <a:lnTo>
                    <a:pt x="183" y="28"/>
                  </a:lnTo>
                  <a:lnTo>
                    <a:pt x="185" y="27"/>
                  </a:lnTo>
                  <a:lnTo>
                    <a:pt x="193" y="25"/>
                  </a:lnTo>
                  <a:lnTo>
                    <a:pt x="202" y="21"/>
                  </a:lnTo>
                  <a:lnTo>
                    <a:pt x="215" y="17"/>
                  </a:lnTo>
                  <a:lnTo>
                    <a:pt x="228" y="13"/>
                  </a:lnTo>
                  <a:lnTo>
                    <a:pt x="242" y="10"/>
                  </a:lnTo>
                  <a:lnTo>
                    <a:pt x="255" y="6"/>
                  </a:lnTo>
                  <a:lnTo>
                    <a:pt x="266" y="3"/>
                  </a:lnTo>
                  <a:lnTo>
                    <a:pt x="273" y="1"/>
                  </a:lnTo>
                  <a:lnTo>
                    <a:pt x="2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46" name="Group 845"/>
          <p:cNvGrpSpPr/>
          <p:nvPr/>
        </p:nvGrpSpPr>
        <p:grpSpPr>
          <a:xfrm>
            <a:off x="3528730" y="5856644"/>
            <a:ext cx="337986" cy="375140"/>
            <a:chOff x="5405438" y="3124200"/>
            <a:chExt cx="447675" cy="4968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993" name="Freeform 321"/>
            <p:cNvSpPr>
              <a:spLocks/>
            </p:cNvSpPr>
            <p:nvPr/>
          </p:nvSpPr>
          <p:spPr bwMode="auto">
            <a:xfrm>
              <a:off x="5483226" y="3124200"/>
              <a:ext cx="165100" cy="165100"/>
            </a:xfrm>
            <a:custGeom>
              <a:avLst/>
              <a:gdLst>
                <a:gd name="T0" fmla="*/ 628 w 1141"/>
                <a:gd name="T1" fmla="*/ 2 h 1142"/>
                <a:gd name="T2" fmla="*/ 740 w 1141"/>
                <a:gd name="T3" fmla="*/ 25 h 1142"/>
                <a:gd name="T4" fmla="*/ 842 w 1141"/>
                <a:gd name="T5" fmla="*/ 68 h 1142"/>
                <a:gd name="T6" fmla="*/ 933 w 1141"/>
                <a:gd name="T7" fmla="*/ 130 h 1142"/>
                <a:gd name="T8" fmla="*/ 1010 w 1141"/>
                <a:gd name="T9" fmla="*/ 207 h 1142"/>
                <a:gd name="T10" fmla="*/ 1072 w 1141"/>
                <a:gd name="T11" fmla="*/ 299 h 1142"/>
                <a:gd name="T12" fmla="*/ 1114 w 1141"/>
                <a:gd name="T13" fmla="*/ 401 h 1142"/>
                <a:gd name="T14" fmla="*/ 1137 w 1141"/>
                <a:gd name="T15" fmla="*/ 512 h 1142"/>
                <a:gd name="T16" fmla="*/ 1137 w 1141"/>
                <a:gd name="T17" fmla="*/ 629 h 1142"/>
                <a:gd name="T18" fmla="*/ 1114 w 1141"/>
                <a:gd name="T19" fmla="*/ 740 h 1142"/>
                <a:gd name="T20" fmla="*/ 1072 w 1141"/>
                <a:gd name="T21" fmla="*/ 843 h 1142"/>
                <a:gd name="T22" fmla="*/ 1010 w 1141"/>
                <a:gd name="T23" fmla="*/ 934 h 1142"/>
                <a:gd name="T24" fmla="*/ 933 w 1141"/>
                <a:gd name="T25" fmla="*/ 1011 h 1142"/>
                <a:gd name="T26" fmla="*/ 842 w 1141"/>
                <a:gd name="T27" fmla="*/ 1073 h 1142"/>
                <a:gd name="T28" fmla="*/ 740 w 1141"/>
                <a:gd name="T29" fmla="*/ 1116 h 1142"/>
                <a:gd name="T30" fmla="*/ 628 w 1141"/>
                <a:gd name="T31" fmla="*/ 1139 h 1142"/>
                <a:gd name="T32" fmla="*/ 512 w 1141"/>
                <a:gd name="T33" fmla="*/ 1139 h 1142"/>
                <a:gd name="T34" fmla="*/ 402 w 1141"/>
                <a:gd name="T35" fmla="*/ 1116 h 1142"/>
                <a:gd name="T36" fmla="*/ 299 w 1141"/>
                <a:gd name="T37" fmla="*/ 1073 h 1142"/>
                <a:gd name="T38" fmla="*/ 208 w 1141"/>
                <a:gd name="T39" fmla="*/ 1011 h 1142"/>
                <a:gd name="T40" fmla="*/ 131 w 1141"/>
                <a:gd name="T41" fmla="*/ 934 h 1142"/>
                <a:gd name="T42" fmla="*/ 69 w 1141"/>
                <a:gd name="T43" fmla="*/ 843 h 1142"/>
                <a:gd name="T44" fmla="*/ 26 w 1141"/>
                <a:gd name="T45" fmla="*/ 740 h 1142"/>
                <a:gd name="T46" fmla="*/ 3 w 1141"/>
                <a:gd name="T47" fmla="*/ 629 h 1142"/>
                <a:gd name="T48" fmla="*/ 3 w 1141"/>
                <a:gd name="T49" fmla="*/ 512 h 1142"/>
                <a:gd name="T50" fmla="*/ 26 w 1141"/>
                <a:gd name="T51" fmla="*/ 401 h 1142"/>
                <a:gd name="T52" fmla="*/ 69 w 1141"/>
                <a:gd name="T53" fmla="*/ 299 h 1142"/>
                <a:gd name="T54" fmla="*/ 131 w 1141"/>
                <a:gd name="T55" fmla="*/ 207 h 1142"/>
                <a:gd name="T56" fmla="*/ 208 w 1141"/>
                <a:gd name="T57" fmla="*/ 130 h 1142"/>
                <a:gd name="T58" fmla="*/ 299 w 1141"/>
                <a:gd name="T59" fmla="*/ 68 h 1142"/>
                <a:gd name="T60" fmla="*/ 402 w 1141"/>
                <a:gd name="T61" fmla="*/ 25 h 1142"/>
                <a:gd name="T62" fmla="*/ 512 w 1141"/>
                <a:gd name="T63" fmla="*/ 2 h 1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41" h="1142">
                  <a:moveTo>
                    <a:pt x="571" y="0"/>
                  </a:moveTo>
                  <a:lnTo>
                    <a:pt x="628" y="2"/>
                  </a:lnTo>
                  <a:lnTo>
                    <a:pt x="685" y="12"/>
                  </a:lnTo>
                  <a:lnTo>
                    <a:pt x="740" y="25"/>
                  </a:lnTo>
                  <a:lnTo>
                    <a:pt x="793" y="44"/>
                  </a:lnTo>
                  <a:lnTo>
                    <a:pt x="842" y="68"/>
                  </a:lnTo>
                  <a:lnTo>
                    <a:pt x="889" y="98"/>
                  </a:lnTo>
                  <a:lnTo>
                    <a:pt x="933" y="130"/>
                  </a:lnTo>
                  <a:lnTo>
                    <a:pt x="973" y="167"/>
                  </a:lnTo>
                  <a:lnTo>
                    <a:pt x="1010" y="207"/>
                  </a:lnTo>
                  <a:lnTo>
                    <a:pt x="1043" y="251"/>
                  </a:lnTo>
                  <a:lnTo>
                    <a:pt x="1072" y="299"/>
                  </a:lnTo>
                  <a:lnTo>
                    <a:pt x="1096" y="349"/>
                  </a:lnTo>
                  <a:lnTo>
                    <a:pt x="1114" y="401"/>
                  </a:lnTo>
                  <a:lnTo>
                    <a:pt x="1129" y="456"/>
                  </a:lnTo>
                  <a:lnTo>
                    <a:pt x="1137" y="512"/>
                  </a:lnTo>
                  <a:lnTo>
                    <a:pt x="1141" y="571"/>
                  </a:lnTo>
                  <a:lnTo>
                    <a:pt x="1137" y="629"/>
                  </a:lnTo>
                  <a:lnTo>
                    <a:pt x="1129" y="686"/>
                  </a:lnTo>
                  <a:lnTo>
                    <a:pt x="1114" y="740"/>
                  </a:lnTo>
                  <a:lnTo>
                    <a:pt x="1096" y="793"/>
                  </a:lnTo>
                  <a:lnTo>
                    <a:pt x="1072" y="843"/>
                  </a:lnTo>
                  <a:lnTo>
                    <a:pt x="1043" y="890"/>
                  </a:lnTo>
                  <a:lnTo>
                    <a:pt x="1010" y="934"/>
                  </a:lnTo>
                  <a:lnTo>
                    <a:pt x="973" y="975"/>
                  </a:lnTo>
                  <a:lnTo>
                    <a:pt x="933" y="1011"/>
                  </a:lnTo>
                  <a:lnTo>
                    <a:pt x="889" y="1044"/>
                  </a:lnTo>
                  <a:lnTo>
                    <a:pt x="842" y="1073"/>
                  </a:lnTo>
                  <a:lnTo>
                    <a:pt x="793" y="1097"/>
                  </a:lnTo>
                  <a:lnTo>
                    <a:pt x="740" y="1116"/>
                  </a:lnTo>
                  <a:lnTo>
                    <a:pt x="685" y="1130"/>
                  </a:lnTo>
                  <a:lnTo>
                    <a:pt x="628" y="1139"/>
                  </a:lnTo>
                  <a:lnTo>
                    <a:pt x="571" y="1142"/>
                  </a:lnTo>
                  <a:lnTo>
                    <a:pt x="512" y="1139"/>
                  </a:lnTo>
                  <a:lnTo>
                    <a:pt x="456" y="1130"/>
                  </a:lnTo>
                  <a:lnTo>
                    <a:pt x="402" y="1116"/>
                  </a:lnTo>
                  <a:lnTo>
                    <a:pt x="348" y="1097"/>
                  </a:lnTo>
                  <a:lnTo>
                    <a:pt x="299" y="1073"/>
                  </a:lnTo>
                  <a:lnTo>
                    <a:pt x="252" y="1044"/>
                  </a:lnTo>
                  <a:lnTo>
                    <a:pt x="208" y="1011"/>
                  </a:lnTo>
                  <a:lnTo>
                    <a:pt x="168" y="975"/>
                  </a:lnTo>
                  <a:lnTo>
                    <a:pt x="131" y="934"/>
                  </a:lnTo>
                  <a:lnTo>
                    <a:pt x="98" y="890"/>
                  </a:lnTo>
                  <a:lnTo>
                    <a:pt x="69" y="843"/>
                  </a:lnTo>
                  <a:lnTo>
                    <a:pt x="45" y="793"/>
                  </a:lnTo>
                  <a:lnTo>
                    <a:pt x="26" y="740"/>
                  </a:lnTo>
                  <a:lnTo>
                    <a:pt x="12" y="686"/>
                  </a:lnTo>
                  <a:lnTo>
                    <a:pt x="3" y="629"/>
                  </a:lnTo>
                  <a:lnTo>
                    <a:pt x="0" y="571"/>
                  </a:lnTo>
                  <a:lnTo>
                    <a:pt x="3" y="512"/>
                  </a:lnTo>
                  <a:lnTo>
                    <a:pt x="12" y="456"/>
                  </a:lnTo>
                  <a:lnTo>
                    <a:pt x="26" y="401"/>
                  </a:lnTo>
                  <a:lnTo>
                    <a:pt x="45" y="349"/>
                  </a:lnTo>
                  <a:lnTo>
                    <a:pt x="69" y="299"/>
                  </a:lnTo>
                  <a:lnTo>
                    <a:pt x="98" y="251"/>
                  </a:lnTo>
                  <a:lnTo>
                    <a:pt x="131" y="207"/>
                  </a:lnTo>
                  <a:lnTo>
                    <a:pt x="168" y="167"/>
                  </a:lnTo>
                  <a:lnTo>
                    <a:pt x="208" y="130"/>
                  </a:lnTo>
                  <a:lnTo>
                    <a:pt x="252" y="98"/>
                  </a:lnTo>
                  <a:lnTo>
                    <a:pt x="299" y="68"/>
                  </a:lnTo>
                  <a:lnTo>
                    <a:pt x="348" y="44"/>
                  </a:lnTo>
                  <a:lnTo>
                    <a:pt x="402" y="25"/>
                  </a:lnTo>
                  <a:lnTo>
                    <a:pt x="456" y="12"/>
                  </a:lnTo>
                  <a:lnTo>
                    <a:pt x="512" y="2"/>
                  </a:lnTo>
                  <a:lnTo>
                    <a:pt x="5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4" name="Freeform 322"/>
            <p:cNvSpPr>
              <a:spLocks noEditPoints="1"/>
            </p:cNvSpPr>
            <p:nvPr/>
          </p:nvSpPr>
          <p:spPr bwMode="auto">
            <a:xfrm>
              <a:off x="5665788" y="3433763"/>
              <a:ext cx="187325" cy="187325"/>
            </a:xfrm>
            <a:custGeom>
              <a:avLst/>
              <a:gdLst>
                <a:gd name="T0" fmla="*/ 940 w 1290"/>
                <a:gd name="T1" fmla="*/ 328 h 1291"/>
                <a:gd name="T2" fmla="*/ 901 w 1290"/>
                <a:gd name="T3" fmla="*/ 344 h 1291"/>
                <a:gd name="T4" fmla="*/ 539 w 1290"/>
                <a:gd name="T5" fmla="*/ 703 h 1291"/>
                <a:gd name="T6" fmla="*/ 389 w 1290"/>
                <a:gd name="T7" fmla="*/ 555 h 1291"/>
                <a:gd name="T8" fmla="*/ 349 w 1290"/>
                <a:gd name="T9" fmla="*/ 539 h 1291"/>
                <a:gd name="T10" fmla="*/ 308 w 1290"/>
                <a:gd name="T11" fmla="*/ 539 h 1291"/>
                <a:gd name="T12" fmla="*/ 269 w 1290"/>
                <a:gd name="T13" fmla="*/ 555 h 1291"/>
                <a:gd name="T14" fmla="*/ 238 w 1290"/>
                <a:gd name="T15" fmla="*/ 586 h 1291"/>
                <a:gd name="T16" fmla="*/ 223 w 1290"/>
                <a:gd name="T17" fmla="*/ 626 h 1291"/>
                <a:gd name="T18" fmla="*/ 223 w 1290"/>
                <a:gd name="T19" fmla="*/ 666 h 1291"/>
                <a:gd name="T20" fmla="*/ 238 w 1290"/>
                <a:gd name="T21" fmla="*/ 705 h 1291"/>
                <a:gd name="T22" fmla="*/ 463 w 1290"/>
                <a:gd name="T23" fmla="*/ 933 h 1291"/>
                <a:gd name="T24" fmla="*/ 499 w 1290"/>
                <a:gd name="T25" fmla="*/ 957 h 1291"/>
                <a:gd name="T26" fmla="*/ 539 w 1290"/>
                <a:gd name="T27" fmla="*/ 966 h 1291"/>
                <a:gd name="T28" fmla="*/ 580 w 1290"/>
                <a:gd name="T29" fmla="*/ 957 h 1291"/>
                <a:gd name="T30" fmla="*/ 617 w 1290"/>
                <a:gd name="T31" fmla="*/ 933 h 1291"/>
                <a:gd name="T32" fmla="*/ 1052 w 1290"/>
                <a:gd name="T33" fmla="*/ 495 h 1291"/>
                <a:gd name="T34" fmla="*/ 1067 w 1290"/>
                <a:gd name="T35" fmla="*/ 456 h 1291"/>
                <a:gd name="T36" fmla="*/ 1067 w 1290"/>
                <a:gd name="T37" fmla="*/ 414 h 1291"/>
                <a:gd name="T38" fmla="*/ 1052 w 1290"/>
                <a:gd name="T39" fmla="*/ 375 h 1291"/>
                <a:gd name="T40" fmla="*/ 1020 w 1290"/>
                <a:gd name="T41" fmla="*/ 344 h 1291"/>
                <a:gd name="T42" fmla="*/ 982 w 1290"/>
                <a:gd name="T43" fmla="*/ 328 h 1291"/>
                <a:gd name="T44" fmla="*/ 645 w 1290"/>
                <a:gd name="T45" fmla="*/ 0 h 1291"/>
                <a:gd name="T46" fmla="*/ 775 w 1290"/>
                <a:gd name="T47" fmla="*/ 13 h 1291"/>
                <a:gd name="T48" fmla="*/ 896 w 1290"/>
                <a:gd name="T49" fmla="*/ 51 h 1291"/>
                <a:gd name="T50" fmla="*/ 1006 w 1290"/>
                <a:gd name="T51" fmla="*/ 111 h 1291"/>
                <a:gd name="T52" fmla="*/ 1101 w 1290"/>
                <a:gd name="T53" fmla="*/ 189 h 1291"/>
                <a:gd name="T54" fmla="*/ 1179 w 1290"/>
                <a:gd name="T55" fmla="*/ 285 h 1291"/>
                <a:gd name="T56" fmla="*/ 1239 w 1290"/>
                <a:gd name="T57" fmla="*/ 394 h 1291"/>
                <a:gd name="T58" fmla="*/ 1276 w 1290"/>
                <a:gd name="T59" fmla="*/ 516 h 1291"/>
                <a:gd name="T60" fmla="*/ 1290 w 1290"/>
                <a:gd name="T61" fmla="*/ 646 h 1291"/>
                <a:gd name="T62" fmla="*/ 1276 w 1290"/>
                <a:gd name="T63" fmla="*/ 775 h 1291"/>
                <a:gd name="T64" fmla="*/ 1239 w 1290"/>
                <a:gd name="T65" fmla="*/ 897 h 1291"/>
                <a:gd name="T66" fmla="*/ 1179 w 1290"/>
                <a:gd name="T67" fmla="*/ 1007 h 1291"/>
                <a:gd name="T68" fmla="*/ 1101 w 1290"/>
                <a:gd name="T69" fmla="*/ 1102 h 1291"/>
                <a:gd name="T70" fmla="*/ 1006 w 1290"/>
                <a:gd name="T71" fmla="*/ 1181 h 1291"/>
                <a:gd name="T72" fmla="*/ 896 w 1290"/>
                <a:gd name="T73" fmla="*/ 1241 h 1291"/>
                <a:gd name="T74" fmla="*/ 775 w 1290"/>
                <a:gd name="T75" fmla="*/ 1279 h 1291"/>
                <a:gd name="T76" fmla="*/ 645 w 1290"/>
                <a:gd name="T77" fmla="*/ 1291 h 1291"/>
                <a:gd name="T78" fmla="*/ 515 w 1290"/>
                <a:gd name="T79" fmla="*/ 1279 h 1291"/>
                <a:gd name="T80" fmla="*/ 394 w 1290"/>
                <a:gd name="T81" fmla="*/ 1241 h 1291"/>
                <a:gd name="T82" fmla="*/ 284 w 1290"/>
                <a:gd name="T83" fmla="*/ 1181 h 1291"/>
                <a:gd name="T84" fmla="*/ 189 w 1290"/>
                <a:gd name="T85" fmla="*/ 1102 h 1291"/>
                <a:gd name="T86" fmla="*/ 110 w 1290"/>
                <a:gd name="T87" fmla="*/ 1007 h 1291"/>
                <a:gd name="T88" fmla="*/ 51 w 1290"/>
                <a:gd name="T89" fmla="*/ 897 h 1291"/>
                <a:gd name="T90" fmla="*/ 14 w 1290"/>
                <a:gd name="T91" fmla="*/ 775 h 1291"/>
                <a:gd name="T92" fmla="*/ 0 w 1290"/>
                <a:gd name="T93" fmla="*/ 646 h 1291"/>
                <a:gd name="T94" fmla="*/ 14 w 1290"/>
                <a:gd name="T95" fmla="*/ 516 h 1291"/>
                <a:gd name="T96" fmla="*/ 51 w 1290"/>
                <a:gd name="T97" fmla="*/ 394 h 1291"/>
                <a:gd name="T98" fmla="*/ 110 w 1290"/>
                <a:gd name="T99" fmla="*/ 285 h 1291"/>
                <a:gd name="T100" fmla="*/ 189 w 1290"/>
                <a:gd name="T101" fmla="*/ 189 h 1291"/>
                <a:gd name="T102" fmla="*/ 284 w 1290"/>
                <a:gd name="T103" fmla="*/ 111 h 1291"/>
                <a:gd name="T104" fmla="*/ 394 w 1290"/>
                <a:gd name="T105" fmla="*/ 51 h 1291"/>
                <a:gd name="T106" fmla="*/ 515 w 1290"/>
                <a:gd name="T107" fmla="*/ 13 h 1291"/>
                <a:gd name="T108" fmla="*/ 645 w 1290"/>
                <a:gd name="T109" fmla="*/ 0 h 1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90" h="1291">
                  <a:moveTo>
                    <a:pt x="961" y="326"/>
                  </a:moveTo>
                  <a:lnTo>
                    <a:pt x="940" y="328"/>
                  </a:lnTo>
                  <a:lnTo>
                    <a:pt x="920" y="335"/>
                  </a:lnTo>
                  <a:lnTo>
                    <a:pt x="901" y="344"/>
                  </a:lnTo>
                  <a:lnTo>
                    <a:pt x="884" y="358"/>
                  </a:lnTo>
                  <a:lnTo>
                    <a:pt x="539" y="703"/>
                  </a:lnTo>
                  <a:lnTo>
                    <a:pt x="406" y="569"/>
                  </a:lnTo>
                  <a:lnTo>
                    <a:pt x="389" y="555"/>
                  </a:lnTo>
                  <a:lnTo>
                    <a:pt x="370" y="545"/>
                  </a:lnTo>
                  <a:lnTo>
                    <a:pt x="349" y="539"/>
                  </a:lnTo>
                  <a:lnTo>
                    <a:pt x="329" y="537"/>
                  </a:lnTo>
                  <a:lnTo>
                    <a:pt x="308" y="539"/>
                  </a:lnTo>
                  <a:lnTo>
                    <a:pt x="288" y="545"/>
                  </a:lnTo>
                  <a:lnTo>
                    <a:pt x="269" y="555"/>
                  </a:lnTo>
                  <a:lnTo>
                    <a:pt x="252" y="569"/>
                  </a:lnTo>
                  <a:lnTo>
                    <a:pt x="238" y="586"/>
                  </a:lnTo>
                  <a:lnTo>
                    <a:pt x="228" y="605"/>
                  </a:lnTo>
                  <a:lnTo>
                    <a:pt x="223" y="626"/>
                  </a:lnTo>
                  <a:lnTo>
                    <a:pt x="221" y="646"/>
                  </a:lnTo>
                  <a:lnTo>
                    <a:pt x="223" y="666"/>
                  </a:lnTo>
                  <a:lnTo>
                    <a:pt x="228" y="686"/>
                  </a:lnTo>
                  <a:lnTo>
                    <a:pt x="238" y="705"/>
                  </a:lnTo>
                  <a:lnTo>
                    <a:pt x="252" y="723"/>
                  </a:lnTo>
                  <a:lnTo>
                    <a:pt x="463" y="933"/>
                  </a:lnTo>
                  <a:lnTo>
                    <a:pt x="480" y="948"/>
                  </a:lnTo>
                  <a:lnTo>
                    <a:pt x="499" y="957"/>
                  </a:lnTo>
                  <a:lnTo>
                    <a:pt x="519" y="964"/>
                  </a:lnTo>
                  <a:lnTo>
                    <a:pt x="539" y="966"/>
                  </a:lnTo>
                  <a:lnTo>
                    <a:pt x="560" y="964"/>
                  </a:lnTo>
                  <a:lnTo>
                    <a:pt x="580" y="957"/>
                  </a:lnTo>
                  <a:lnTo>
                    <a:pt x="599" y="948"/>
                  </a:lnTo>
                  <a:lnTo>
                    <a:pt x="617" y="933"/>
                  </a:lnTo>
                  <a:lnTo>
                    <a:pt x="1038" y="512"/>
                  </a:lnTo>
                  <a:lnTo>
                    <a:pt x="1052" y="495"/>
                  </a:lnTo>
                  <a:lnTo>
                    <a:pt x="1061" y="476"/>
                  </a:lnTo>
                  <a:lnTo>
                    <a:pt x="1067" y="456"/>
                  </a:lnTo>
                  <a:lnTo>
                    <a:pt x="1069" y="435"/>
                  </a:lnTo>
                  <a:lnTo>
                    <a:pt x="1067" y="414"/>
                  </a:lnTo>
                  <a:lnTo>
                    <a:pt x="1061" y="394"/>
                  </a:lnTo>
                  <a:lnTo>
                    <a:pt x="1052" y="375"/>
                  </a:lnTo>
                  <a:lnTo>
                    <a:pt x="1038" y="358"/>
                  </a:lnTo>
                  <a:lnTo>
                    <a:pt x="1020" y="344"/>
                  </a:lnTo>
                  <a:lnTo>
                    <a:pt x="1001" y="335"/>
                  </a:lnTo>
                  <a:lnTo>
                    <a:pt x="982" y="328"/>
                  </a:lnTo>
                  <a:lnTo>
                    <a:pt x="961" y="326"/>
                  </a:lnTo>
                  <a:close/>
                  <a:moveTo>
                    <a:pt x="645" y="0"/>
                  </a:moveTo>
                  <a:lnTo>
                    <a:pt x="711" y="4"/>
                  </a:lnTo>
                  <a:lnTo>
                    <a:pt x="775" y="13"/>
                  </a:lnTo>
                  <a:lnTo>
                    <a:pt x="836" y="29"/>
                  </a:lnTo>
                  <a:lnTo>
                    <a:pt x="896" y="51"/>
                  </a:lnTo>
                  <a:lnTo>
                    <a:pt x="952" y="78"/>
                  </a:lnTo>
                  <a:lnTo>
                    <a:pt x="1006" y="111"/>
                  </a:lnTo>
                  <a:lnTo>
                    <a:pt x="1055" y="147"/>
                  </a:lnTo>
                  <a:lnTo>
                    <a:pt x="1101" y="189"/>
                  </a:lnTo>
                  <a:lnTo>
                    <a:pt x="1142" y="235"/>
                  </a:lnTo>
                  <a:lnTo>
                    <a:pt x="1179" y="285"/>
                  </a:lnTo>
                  <a:lnTo>
                    <a:pt x="1211" y="339"/>
                  </a:lnTo>
                  <a:lnTo>
                    <a:pt x="1239" y="394"/>
                  </a:lnTo>
                  <a:lnTo>
                    <a:pt x="1261" y="454"/>
                  </a:lnTo>
                  <a:lnTo>
                    <a:pt x="1276" y="516"/>
                  </a:lnTo>
                  <a:lnTo>
                    <a:pt x="1287" y="580"/>
                  </a:lnTo>
                  <a:lnTo>
                    <a:pt x="1290" y="646"/>
                  </a:lnTo>
                  <a:lnTo>
                    <a:pt x="1287" y="711"/>
                  </a:lnTo>
                  <a:lnTo>
                    <a:pt x="1276" y="775"/>
                  </a:lnTo>
                  <a:lnTo>
                    <a:pt x="1261" y="838"/>
                  </a:lnTo>
                  <a:lnTo>
                    <a:pt x="1239" y="897"/>
                  </a:lnTo>
                  <a:lnTo>
                    <a:pt x="1211" y="953"/>
                  </a:lnTo>
                  <a:lnTo>
                    <a:pt x="1179" y="1007"/>
                  </a:lnTo>
                  <a:lnTo>
                    <a:pt x="1142" y="1056"/>
                  </a:lnTo>
                  <a:lnTo>
                    <a:pt x="1101" y="1102"/>
                  </a:lnTo>
                  <a:lnTo>
                    <a:pt x="1055" y="1144"/>
                  </a:lnTo>
                  <a:lnTo>
                    <a:pt x="1006" y="1181"/>
                  </a:lnTo>
                  <a:lnTo>
                    <a:pt x="952" y="1214"/>
                  </a:lnTo>
                  <a:lnTo>
                    <a:pt x="896" y="1241"/>
                  </a:lnTo>
                  <a:lnTo>
                    <a:pt x="836" y="1262"/>
                  </a:lnTo>
                  <a:lnTo>
                    <a:pt x="775" y="1279"/>
                  </a:lnTo>
                  <a:lnTo>
                    <a:pt x="711" y="1288"/>
                  </a:lnTo>
                  <a:lnTo>
                    <a:pt x="645" y="1291"/>
                  </a:lnTo>
                  <a:lnTo>
                    <a:pt x="579" y="1288"/>
                  </a:lnTo>
                  <a:lnTo>
                    <a:pt x="515" y="1279"/>
                  </a:lnTo>
                  <a:lnTo>
                    <a:pt x="454" y="1262"/>
                  </a:lnTo>
                  <a:lnTo>
                    <a:pt x="394" y="1241"/>
                  </a:lnTo>
                  <a:lnTo>
                    <a:pt x="338" y="1214"/>
                  </a:lnTo>
                  <a:lnTo>
                    <a:pt x="284" y="1181"/>
                  </a:lnTo>
                  <a:lnTo>
                    <a:pt x="235" y="1144"/>
                  </a:lnTo>
                  <a:lnTo>
                    <a:pt x="189" y="1102"/>
                  </a:lnTo>
                  <a:lnTo>
                    <a:pt x="147" y="1056"/>
                  </a:lnTo>
                  <a:lnTo>
                    <a:pt x="110" y="1007"/>
                  </a:lnTo>
                  <a:lnTo>
                    <a:pt x="78" y="953"/>
                  </a:lnTo>
                  <a:lnTo>
                    <a:pt x="51" y="897"/>
                  </a:lnTo>
                  <a:lnTo>
                    <a:pt x="29" y="838"/>
                  </a:lnTo>
                  <a:lnTo>
                    <a:pt x="14" y="775"/>
                  </a:lnTo>
                  <a:lnTo>
                    <a:pt x="3" y="711"/>
                  </a:lnTo>
                  <a:lnTo>
                    <a:pt x="0" y="646"/>
                  </a:lnTo>
                  <a:lnTo>
                    <a:pt x="3" y="580"/>
                  </a:lnTo>
                  <a:lnTo>
                    <a:pt x="14" y="516"/>
                  </a:lnTo>
                  <a:lnTo>
                    <a:pt x="29" y="454"/>
                  </a:lnTo>
                  <a:lnTo>
                    <a:pt x="51" y="394"/>
                  </a:lnTo>
                  <a:lnTo>
                    <a:pt x="78" y="339"/>
                  </a:lnTo>
                  <a:lnTo>
                    <a:pt x="110" y="285"/>
                  </a:lnTo>
                  <a:lnTo>
                    <a:pt x="147" y="235"/>
                  </a:lnTo>
                  <a:lnTo>
                    <a:pt x="189" y="189"/>
                  </a:lnTo>
                  <a:lnTo>
                    <a:pt x="235" y="147"/>
                  </a:lnTo>
                  <a:lnTo>
                    <a:pt x="284" y="111"/>
                  </a:lnTo>
                  <a:lnTo>
                    <a:pt x="338" y="78"/>
                  </a:lnTo>
                  <a:lnTo>
                    <a:pt x="394" y="51"/>
                  </a:lnTo>
                  <a:lnTo>
                    <a:pt x="454" y="29"/>
                  </a:lnTo>
                  <a:lnTo>
                    <a:pt x="515" y="13"/>
                  </a:lnTo>
                  <a:lnTo>
                    <a:pt x="579" y="4"/>
                  </a:lnTo>
                  <a:lnTo>
                    <a:pt x="6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5" name="Freeform 323"/>
            <p:cNvSpPr>
              <a:spLocks/>
            </p:cNvSpPr>
            <p:nvPr/>
          </p:nvSpPr>
          <p:spPr bwMode="auto">
            <a:xfrm>
              <a:off x="5405438" y="3322638"/>
              <a:ext cx="320675" cy="219075"/>
            </a:xfrm>
            <a:custGeom>
              <a:avLst/>
              <a:gdLst>
                <a:gd name="T0" fmla="*/ 678 w 2221"/>
                <a:gd name="T1" fmla="*/ 2 h 1527"/>
                <a:gd name="T2" fmla="*/ 702 w 2221"/>
                <a:gd name="T3" fmla="*/ 19 h 1527"/>
                <a:gd name="T4" fmla="*/ 1052 w 2221"/>
                <a:gd name="T5" fmla="*/ 974 h 1527"/>
                <a:gd name="T6" fmla="*/ 1072 w 2221"/>
                <a:gd name="T7" fmla="*/ 1002 h 1527"/>
                <a:gd name="T8" fmla="*/ 1103 w 2221"/>
                <a:gd name="T9" fmla="*/ 1013 h 1527"/>
                <a:gd name="T10" fmla="*/ 1134 w 2221"/>
                <a:gd name="T11" fmla="*/ 1009 h 1527"/>
                <a:gd name="T12" fmla="*/ 1160 w 2221"/>
                <a:gd name="T13" fmla="*/ 989 h 1527"/>
                <a:gd name="T14" fmla="*/ 1510 w 2221"/>
                <a:gd name="T15" fmla="*/ 33 h 1527"/>
                <a:gd name="T16" fmla="*/ 1529 w 2221"/>
                <a:gd name="T17" fmla="*/ 9 h 1527"/>
                <a:gd name="T18" fmla="*/ 1557 w 2221"/>
                <a:gd name="T19" fmla="*/ 0 h 1527"/>
                <a:gd name="T20" fmla="*/ 1875 w 2221"/>
                <a:gd name="T21" fmla="*/ 52 h 1527"/>
                <a:gd name="T22" fmla="*/ 1925 w 2221"/>
                <a:gd name="T23" fmla="*/ 71 h 1527"/>
                <a:gd name="T24" fmla="*/ 2016 w 2221"/>
                <a:gd name="T25" fmla="*/ 125 h 1527"/>
                <a:gd name="T26" fmla="*/ 2093 w 2221"/>
                <a:gd name="T27" fmla="*/ 195 h 1527"/>
                <a:gd name="T28" fmla="*/ 2154 w 2221"/>
                <a:gd name="T29" fmla="*/ 279 h 1527"/>
                <a:gd name="T30" fmla="*/ 2196 w 2221"/>
                <a:gd name="T31" fmla="*/ 373 h 1527"/>
                <a:gd name="T32" fmla="*/ 2218 w 2221"/>
                <a:gd name="T33" fmla="*/ 476 h 1527"/>
                <a:gd name="T34" fmla="*/ 2221 w 2221"/>
                <a:gd name="T35" fmla="*/ 630 h 1527"/>
                <a:gd name="T36" fmla="*/ 2089 w 2221"/>
                <a:gd name="T37" fmla="*/ 682 h 1527"/>
                <a:gd name="T38" fmla="*/ 1970 w 2221"/>
                <a:gd name="T39" fmla="*/ 754 h 1527"/>
                <a:gd name="T40" fmla="*/ 1866 w 2221"/>
                <a:gd name="T41" fmla="*/ 845 h 1527"/>
                <a:gd name="T42" fmla="*/ 1777 w 2221"/>
                <a:gd name="T43" fmla="*/ 952 h 1527"/>
                <a:gd name="T44" fmla="*/ 1707 w 2221"/>
                <a:gd name="T45" fmla="*/ 1073 h 1527"/>
                <a:gd name="T46" fmla="*/ 1659 w 2221"/>
                <a:gd name="T47" fmla="*/ 1206 h 1527"/>
                <a:gd name="T48" fmla="*/ 1633 w 2221"/>
                <a:gd name="T49" fmla="*/ 1348 h 1527"/>
                <a:gd name="T50" fmla="*/ 1631 w 2221"/>
                <a:gd name="T51" fmla="*/ 1475 h 1527"/>
                <a:gd name="T52" fmla="*/ 211 w 2221"/>
                <a:gd name="T53" fmla="*/ 1527 h 1527"/>
                <a:gd name="T54" fmla="*/ 144 w 2221"/>
                <a:gd name="T55" fmla="*/ 1517 h 1527"/>
                <a:gd name="T56" fmla="*/ 87 w 2221"/>
                <a:gd name="T57" fmla="*/ 1486 h 1527"/>
                <a:gd name="T58" fmla="*/ 41 w 2221"/>
                <a:gd name="T59" fmla="*/ 1440 h 1527"/>
                <a:gd name="T60" fmla="*/ 10 w 2221"/>
                <a:gd name="T61" fmla="*/ 1382 h 1527"/>
                <a:gd name="T62" fmla="*/ 0 w 2221"/>
                <a:gd name="T63" fmla="*/ 1315 h 1527"/>
                <a:gd name="T64" fmla="*/ 2 w 2221"/>
                <a:gd name="T65" fmla="*/ 478 h 1527"/>
                <a:gd name="T66" fmla="*/ 25 w 2221"/>
                <a:gd name="T67" fmla="*/ 375 h 1527"/>
                <a:gd name="T68" fmla="*/ 67 w 2221"/>
                <a:gd name="T69" fmla="*/ 280 h 1527"/>
                <a:gd name="T70" fmla="*/ 128 w 2221"/>
                <a:gd name="T71" fmla="*/ 196 h 1527"/>
                <a:gd name="T72" fmla="*/ 205 w 2221"/>
                <a:gd name="T73" fmla="*/ 126 h 1527"/>
                <a:gd name="T74" fmla="*/ 296 w 2221"/>
                <a:gd name="T75" fmla="*/ 71 h 1527"/>
                <a:gd name="T76" fmla="*/ 349 w 2221"/>
                <a:gd name="T77" fmla="*/ 51 h 1527"/>
                <a:gd name="T78" fmla="*/ 372 w 2221"/>
                <a:gd name="T79" fmla="*/ 47 h 1527"/>
                <a:gd name="T80" fmla="*/ 412 w 2221"/>
                <a:gd name="T81" fmla="*/ 41 h 1527"/>
                <a:gd name="T82" fmla="*/ 462 w 2221"/>
                <a:gd name="T83" fmla="*/ 33 h 1527"/>
                <a:gd name="T84" fmla="*/ 516 w 2221"/>
                <a:gd name="T85" fmla="*/ 23 h 1527"/>
                <a:gd name="T86" fmla="*/ 571 w 2221"/>
                <a:gd name="T87" fmla="*/ 15 h 1527"/>
                <a:gd name="T88" fmla="*/ 617 w 2221"/>
                <a:gd name="T89" fmla="*/ 7 h 1527"/>
                <a:gd name="T90" fmla="*/ 649 w 2221"/>
                <a:gd name="T91" fmla="*/ 2 h 1527"/>
                <a:gd name="T92" fmla="*/ 663 w 2221"/>
                <a:gd name="T93" fmla="*/ 0 h 1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21" h="1527">
                  <a:moveTo>
                    <a:pt x="663" y="0"/>
                  </a:moveTo>
                  <a:lnTo>
                    <a:pt x="678" y="2"/>
                  </a:lnTo>
                  <a:lnTo>
                    <a:pt x="692" y="9"/>
                  </a:lnTo>
                  <a:lnTo>
                    <a:pt x="702" y="19"/>
                  </a:lnTo>
                  <a:lnTo>
                    <a:pt x="711" y="33"/>
                  </a:lnTo>
                  <a:lnTo>
                    <a:pt x="1052" y="974"/>
                  </a:lnTo>
                  <a:lnTo>
                    <a:pt x="1061" y="989"/>
                  </a:lnTo>
                  <a:lnTo>
                    <a:pt x="1072" y="1002"/>
                  </a:lnTo>
                  <a:lnTo>
                    <a:pt x="1087" y="1009"/>
                  </a:lnTo>
                  <a:lnTo>
                    <a:pt x="1103" y="1013"/>
                  </a:lnTo>
                  <a:lnTo>
                    <a:pt x="1118" y="1013"/>
                  </a:lnTo>
                  <a:lnTo>
                    <a:pt x="1134" y="1009"/>
                  </a:lnTo>
                  <a:lnTo>
                    <a:pt x="1149" y="1002"/>
                  </a:lnTo>
                  <a:lnTo>
                    <a:pt x="1160" y="989"/>
                  </a:lnTo>
                  <a:lnTo>
                    <a:pt x="1168" y="974"/>
                  </a:lnTo>
                  <a:lnTo>
                    <a:pt x="1510" y="33"/>
                  </a:lnTo>
                  <a:lnTo>
                    <a:pt x="1519" y="19"/>
                  </a:lnTo>
                  <a:lnTo>
                    <a:pt x="1529" y="9"/>
                  </a:lnTo>
                  <a:lnTo>
                    <a:pt x="1543" y="2"/>
                  </a:lnTo>
                  <a:lnTo>
                    <a:pt x="1557" y="0"/>
                  </a:lnTo>
                  <a:lnTo>
                    <a:pt x="1573" y="2"/>
                  </a:lnTo>
                  <a:lnTo>
                    <a:pt x="1875" y="52"/>
                  </a:lnTo>
                  <a:lnTo>
                    <a:pt x="1876" y="52"/>
                  </a:lnTo>
                  <a:lnTo>
                    <a:pt x="1925" y="71"/>
                  </a:lnTo>
                  <a:lnTo>
                    <a:pt x="1972" y="96"/>
                  </a:lnTo>
                  <a:lnTo>
                    <a:pt x="2016" y="125"/>
                  </a:lnTo>
                  <a:lnTo>
                    <a:pt x="2057" y="158"/>
                  </a:lnTo>
                  <a:lnTo>
                    <a:pt x="2093" y="195"/>
                  </a:lnTo>
                  <a:lnTo>
                    <a:pt x="2126" y="235"/>
                  </a:lnTo>
                  <a:lnTo>
                    <a:pt x="2154" y="279"/>
                  </a:lnTo>
                  <a:lnTo>
                    <a:pt x="2177" y="325"/>
                  </a:lnTo>
                  <a:lnTo>
                    <a:pt x="2196" y="373"/>
                  </a:lnTo>
                  <a:lnTo>
                    <a:pt x="2209" y="424"/>
                  </a:lnTo>
                  <a:lnTo>
                    <a:pt x="2218" y="476"/>
                  </a:lnTo>
                  <a:lnTo>
                    <a:pt x="2221" y="530"/>
                  </a:lnTo>
                  <a:lnTo>
                    <a:pt x="2221" y="630"/>
                  </a:lnTo>
                  <a:lnTo>
                    <a:pt x="2154" y="653"/>
                  </a:lnTo>
                  <a:lnTo>
                    <a:pt x="2089" y="682"/>
                  </a:lnTo>
                  <a:lnTo>
                    <a:pt x="2029" y="716"/>
                  </a:lnTo>
                  <a:lnTo>
                    <a:pt x="1970" y="754"/>
                  </a:lnTo>
                  <a:lnTo>
                    <a:pt x="1916" y="798"/>
                  </a:lnTo>
                  <a:lnTo>
                    <a:pt x="1866" y="845"/>
                  </a:lnTo>
                  <a:lnTo>
                    <a:pt x="1819" y="896"/>
                  </a:lnTo>
                  <a:lnTo>
                    <a:pt x="1777" y="952"/>
                  </a:lnTo>
                  <a:lnTo>
                    <a:pt x="1739" y="1010"/>
                  </a:lnTo>
                  <a:lnTo>
                    <a:pt x="1707" y="1073"/>
                  </a:lnTo>
                  <a:lnTo>
                    <a:pt x="1680" y="1138"/>
                  </a:lnTo>
                  <a:lnTo>
                    <a:pt x="1659" y="1206"/>
                  </a:lnTo>
                  <a:lnTo>
                    <a:pt x="1642" y="1276"/>
                  </a:lnTo>
                  <a:lnTo>
                    <a:pt x="1633" y="1348"/>
                  </a:lnTo>
                  <a:lnTo>
                    <a:pt x="1629" y="1422"/>
                  </a:lnTo>
                  <a:lnTo>
                    <a:pt x="1631" y="1475"/>
                  </a:lnTo>
                  <a:lnTo>
                    <a:pt x="1637" y="1527"/>
                  </a:lnTo>
                  <a:lnTo>
                    <a:pt x="211" y="1527"/>
                  </a:lnTo>
                  <a:lnTo>
                    <a:pt x="178" y="1524"/>
                  </a:lnTo>
                  <a:lnTo>
                    <a:pt x="144" y="1517"/>
                  </a:lnTo>
                  <a:lnTo>
                    <a:pt x="114" y="1503"/>
                  </a:lnTo>
                  <a:lnTo>
                    <a:pt x="87" y="1486"/>
                  </a:lnTo>
                  <a:lnTo>
                    <a:pt x="62" y="1464"/>
                  </a:lnTo>
                  <a:lnTo>
                    <a:pt x="41" y="1440"/>
                  </a:lnTo>
                  <a:lnTo>
                    <a:pt x="23" y="1412"/>
                  </a:lnTo>
                  <a:lnTo>
                    <a:pt x="10" y="1382"/>
                  </a:lnTo>
                  <a:lnTo>
                    <a:pt x="2" y="1349"/>
                  </a:lnTo>
                  <a:lnTo>
                    <a:pt x="0" y="1315"/>
                  </a:lnTo>
                  <a:lnTo>
                    <a:pt x="0" y="533"/>
                  </a:lnTo>
                  <a:lnTo>
                    <a:pt x="2" y="478"/>
                  </a:lnTo>
                  <a:lnTo>
                    <a:pt x="10" y="426"/>
                  </a:lnTo>
                  <a:lnTo>
                    <a:pt x="25" y="375"/>
                  </a:lnTo>
                  <a:lnTo>
                    <a:pt x="44" y="327"/>
                  </a:lnTo>
                  <a:lnTo>
                    <a:pt x="67" y="280"/>
                  </a:lnTo>
                  <a:lnTo>
                    <a:pt x="95" y="237"/>
                  </a:lnTo>
                  <a:lnTo>
                    <a:pt x="128" y="196"/>
                  </a:lnTo>
                  <a:lnTo>
                    <a:pt x="164" y="159"/>
                  </a:lnTo>
                  <a:lnTo>
                    <a:pt x="205" y="126"/>
                  </a:lnTo>
                  <a:lnTo>
                    <a:pt x="249" y="96"/>
                  </a:lnTo>
                  <a:lnTo>
                    <a:pt x="296" y="71"/>
                  </a:lnTo>
                  <a:lnTo>
                    <a:pt x="346" y="52"/>
                  </a:lnTo>
                  <a:lnTo>
                    <a:pt x="349" y="51"/>
                  </a:lnTo>
                  <a:lnTo>
                    <a:pt x="358" y="50"/>
                  </a:lnTo>
                  <a:lnTo>
                    <a:pt x="372" y="47"/>
                  </a:lnTo>
                  <a:lnTo>
                    <a:pt x="390" y="45"/>
                  </a:lnTo>
                  <a:lnTo>
                    <a:pt x="412" y="41"/>
                  </a:lnTo>
                  <a:lnTo>
                    <a:pt x="436" y="37"/>
                  </a:lnTo>
                  <a:lnTo>
                    <a:pt x="462" y="33"/>
                  </a:lnTo>
                  <a:lnTo>
                    <a:pt x="489" y="28"/>
                  </a:lnTo>
                  <a:lnTo>
                    <a:pt x="516" y="23"/>
                  </a:lnTo>
                  <a:lnTo>
                    <a:pt x="543" y="19"/>
                  </a:lnTo>
                  <a:lnTo>
                    <a:pt x="571" y="15"/>
                  </a:lnTo>
                  <a:lnTo>
                    <a:pt x="595" y="11"/>
                  </a:lnTo>
                  <a:lnTo>
                    <a:pt x="617" y="7"/>
                  </a:lnTo>
                  <a:lnTo>
                    <a:pt x="635" y="4"/>
                  </a:lnTo>
                  <a:lnTo>
                    <a:pt x="649" y="2"/>
                  </a:lnTo>
                  <a:lnTo>
                    <a:pt x="658" y="0"/>
                  </a:lnTo>
                  <a:lnTo>
                    <a:pt x="6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6" name="Freeform 324"/>
            <p:cNvSpPr>
              <a:spLocks/>
            </p:cNvSpPr>
            <p:nvPr/>
          </p:nvSpPr>
          <p:spPr bwMode="auto">
            <a:xfrm>
              <a:off x="5545138" y="3311525"/>
              <a:ext cx="41275" cy="106363"/>
            </a:xfrm>
            <a:custGeom>
              <a:avLst/>
              <a:gdLst>
                <a:gd name="T0" fmla="*/ 71 w 289"/>
                <a:gd name="T1" fmla="*/ 0 h 741"/>
                <a:gd name="T2" fmla="*/ 218 w 289"/>
                <a:gd name="T3" fmla="*/ 0 h 741"/>
                <a:gd name="T4" fmla="*/ 233 w 289"/>
                <a:gd name="T5" fmla="*/ 1 h 741"/>
                <a:gd name="T6" fmla="*/ 246 w 289"/>
                <a:gd name="T7" fmla="*/ 5 h 741"/>
                <a:gd name="T8" fmla="*/ 260 w 289"/>
                <a:gd name="T9" fmla="*/ 12 h 741"/>
                <a:gd name="T10" fmla="*/ 270 w 289"/>
                <a:gd name="T11" fmla="*/ 22 h 741"/>
                <a:gd name="T12" fmla="*/ 281 w 289"/>
                <a:gd name="T13" fmla="*/ 36 h 741"/>
                <a:gd name="T14" fmla="*/ 287 w 289"/>
                <a:gd name="T15" fmla="*/ 53 h 741"/>
                <a:gd name="T16" fmla="*/ 289 w 289"/>
                <a:gd name="T17" fmla="*/ 70 h 741"/>
                <a:gd name="T18" fmla="*/ 286 w 289"/>
                <a:gd name="T19" fmla="*/ 87 h 741"/>
                <a:gd name="T20" fmla="*/ 280 w 289"/>
                <a:gd name="T21" fmla="*/ 102 h 741"/>
                <a:gd name="T22" fmla="*/ 201 w 289"/>
                <a:gd name="T23" fmla="*/ 222 h 741"/>
                <a:gd name="T24" fmla="*/ 238 w 289"/>
                <a:gd name="T25" fmla="*/ 532 h 741"/>
                <a:gd name="T26" fmla="*/ 165 w 289"/>
                <a:gd name="T27" fmla="*/ 726 h 741"/>
                <a:gd name="T28" fmla="*/ 161 w 289"/>
                <a:gd name="T29" fmla="*/ 734 h 741"/>
                <a:gd name="T30" fmla="*/ 153 w 289"/>
                <a:gd name="T31" fmla="*/ 739 h 741"/>
                <a:gd name="T32" fmla="*/ 145 w 289"/>
                <a:gd name="T33" fmla="*/ 741 h 741"/>
                <a:gd name="T34" fmla="*/ 136 w 289"/>
                <a:gd name="T35" fmla="*/ 739 h 741"/>
                <a:gd name="T36" fmla="*/ 128 w 289"/>
                <a:gd name="T37" fmla="*/ 734 h 741"/>
                <a:gd name="T38" fmla="*/ 124 w 289"/>
                <a:gd name="T39" fmla="*/ 726 h 741"/>
                <a:gd name="T40" fmla="*/ 51 w 289"/>
                <a:gd name="T41" fmla="*/ 532 h 741"/>
                <a:gd name="T42" fmla="*/ 88 w 289"/>
                <a:gd name="T43" fmla="*/ 222 h 741"/>
                <a:gd name="T44" fmla="*/ 9 w 289"/>
                <a:gd name="T45" fmla="*/ 102 h 741"/>
                <a:gd name="T46" fmla="*/ 3 w 289"/>
                <a:gd name="T47" fmla="*/ 87 h 741"/>
                <a:gd name="T48" fmla="*/ 0 w 289"/>
                <a:gd name="T49" fmla="*/ 70 h 741"/>
                <a:gd name="T50" fmla="*/ 2 w 289"/>
                <a:gd name="T51" fmla="*/ 53 h 741"/>
                <a:gd name="T52" fmla="*/ 8 w 289"/>
                <a:gd name="T53" fmla="*/ 36 h 741"/>
                <a:gd name="T54" fmla="*/ 19 w 289"/>
                <a:gd name="T55" fmla="*/ 22 h 741"/>
                <a:gd name="T56" fmla="*/ 29 w 289"/>
                <a:gd name="T57" fmla="*/ 12 h 741"/>
                <a:gd name="T58" fmla="*/ 43 w 289"/>
                <a:gd name="T59" fmla="*/ 5 h 741"/>
                <a:gd name="T60" fmla="*/ 56 w 289"/>
                <a:gd name="T61" fmla="*/ 1 h 741"/>
                <a:gd name="T62" fmla="*/ 71 w 289"/>
                <a:gd name="T63" fmla="*/ 0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9" h="741">
                  <a:moveTo>
                    <a:pt x="71" y="0"/>
                  </a:moveTo>
                  <a:lnTo>
                    <a:pt x="218" y="0"/>
                  </a:lnTo>
                  <a:lnTo>
                    <a:pt x="233" y="1"/>
                  </a:lnTo>
                  <a:lnTo>
                    <a:pt x="246" y="5"/>
                  </a:lnTo>
                  <a:lnTo>
                    <a:pt x="260" y="12"/>
                  </a:lnTo>
                  <a:lnTo>
                    <a:pt x="270" y="22"/>
                  </a:lnTo>
                  <a:lnTo>
                    <a:pt x="281" y="36"/>
                  </a:lnTo>
                  <a:lnTo>
                    <a:pt x="287" y="53"/>
                  </a:lnTo>
                  <a:lnTo>
                    <a:pt x="289" y="70"/>
                  </a:lnTo>
                  <a:lnTo>
                    <a:pt x="286" y="87"/>
                  </a:lnTo>
                  <a:lnTo>
                    <a:pt x="280" y="102"/>
                  </a:lnTo>
                  <a:lnTo>
                    <a:pt x="201" y="222"/>
                  </a:lnTo>
                  <a:lnTo>
                    <a:pt x="238" y="532"/>
                  </a:lnTo>
                  <a:lnTo>
                    <a:pt x="165" y="726"/>
                  </a:lnTo>
                  <a:lnTo>
                    <a:pt x="161" y="734"/>
                  </a:lnTo>
                  <a:lnTo>
                    <a:pt x="153" y="739"/>
                  </a:lnTo>
                  <a:lnTo>
                    <a:pt x="145" y="741"/>
                  </a:lnTo>
                  <a:lnTo>
                    <a:pt x="136" y="739"/>
                  </a:lnTo>
                  <a:lnTo>
                    <a:pt x="128" y="734"/>
                  </a:lnTo>
                  <a:lnTo>
                    <a:pt x="124" y="726"/>
                  </a:lnTo>
                  <a:lnTo>
                    <a:pt x="51" y="532"/>
                  </a:lnTo>
                  <a:lnTo>
                    <a:pt x="88" y="222"/>
                  </a:lnTo>
                  <a:lnTo>
                    <a:pt x="9" y="102"/>
                  </a:lnTo>
                  <a:lnTo>
                    <a:pt x="3" y="87"/>
                  </a:lnTo>
                  <a:lnTo>
                    <a:pt x="0" y="70"/>
                  </a:lnTo>
                  <a:lnTo>
                    <a:pt x="2" y="53"/>
                  </a:lnTo>
                  <a:lnTo>
                    <a:pt x="8" y="36"/>
                  </a:lnTo>
                  <a:lnTo>
                    <a:pt x="19" y="22"/>
                  </a:lnTo>
                  <a:lnTo>
                    <a:pt x="29" y="12"/>
                  </a:lnTo>
                  <a:lnTo>
                    <a:pt x="43" y="5"/>
                  </a:lnTo>
                  <a:lnTo>
                    <a:pt x="56" y="1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47" name="Group 846"/>
          <p:cNvGrpSpPr/>
          <p:nvPr/>
        </p:nvGrpSpPr>
        <p:grpSpPr>
          <a:xfrm>
            <a:off x="4255192" y="5856644"/>
            <a:ext cx="348773" cy="375140"/>
            <a:chOff x="6061075" y="3108325"/>
            <a:chExt cx="461963" cy="4968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987" name="Freeform 329"/>
            <p:cNvSpPr>
              <a:spLocks noEditPoints="1"/>
            </p:cNvSpPr>
            <p:nvPr/>
          </p:nvSpPr>
          <p:spPr bwMode="auto">
            <a:xfrm>
              <a:off x="6061075" y="3332163"/>
              <a:ext cx="187325" cy="188913"/>
            </a:xfrm>
            <a:custGeom>
              <a:avLst/>
              <a:gdLst>
                <a:gd name="T0" fmla="*/ 580 w 1301"/>
                <a:gd name="T1" fmla="*/ 467 h 1310"/>
                <a:gd name="T2" fmla="*/ 498 w 1301"/>
                <a:gd name="T3" fmla="*/ 525 h 1310"/>
                <a:gd name="T4" fmla="*/ 454 w 1301"/>
                <a:gd name="T5" fmla="*/ 619 h 1310"/>
                <a:gd name="T6" fmla="*/ 462 w 1301"/>
                <a:gd name="T7" fmla="*/ 725 h 1310"/>
                <a:gd name="T8" fmla="*/ 522 w 1301"/>
                <a:gd name="T9" fmla="*/ 809 h 1310"/>
                <a:gd name="T10" fmla="*/ 614 w 1301"/>
                <a:gd name="T11" fmla="*/ 853 h 1310"/>
                <a:gd name="T12" fmla="*/ 721 w 1301"/>
                <a:gd name="T13" fmla="*/ 844 h 1310"/>
                <a:gd name="T14" fmla="*/ 804 w 1301"/>
                <a:gd name="T15" fmla="*/ 785 h 1310"/>
                <a:gd name="T16" fmla="*/ 848 w 1301"/>
                <a:gd name="T17" fmla="*/ 691 h 1310"/>
                <a:gd name="T18" fmla="*/ 839 w 1301"/>
                <a:gd name="T19" fmla="*/ 585 h 1310"/>
                <a:gd name="T20" fmla="*/ 779 w 1301"/>
                <a:gd name="T21" fmla="*/ 501 h 1310"/>
                <a:gd name="T22" fmla="*/ 686 w 1301"/>
                <a:gd name="T23" fmla="*/ 457 h 1310"/>
                <a:gd name="T24" fmla="*/ 801 w 1301"/>
                <a:gd name="T25" fmla="*/ 0 h 1310"/>
                <a:gd name="T26" fmla="*/ 848 w 1301"/>
                <a:gd name="T27" fmla="*/ 20 h 1310"/>
                <a:gd name="T28" fmla="*/ 868 w 1301"/>
                <a:gd name="T29" fmla="*/ 67 h 1310"/>
                <a:gd name="T30" fmla="*/ 878 w 1301"/>
                <a:gd name="T31" fmla="*/ 195 h 1310"/>
                <a:gd name="T32" fmla="*/ 919 w 1301"/>
                <a:gd name="T33" fmla="*/ 225 h 1310"/>
                <a:gd name="T34" fmla="*/ 969 w 1301"/>
                <a:gd name="T35" fmla="*/ 218 h 1310"/>
                <a:gd name="T36" fmla="*/ 1083 w 1301"/>
                <a:gd name="T37" fmla="*/ 163 h 1310"/>
                <a:gd name="T38" fmla="*/ 1130 w 1301"/>
                <a:gd name="T39" fmla="*/ 182 h 1310"/>
                <a:gd name="T40" fmla="*/ 1299 w 1301"/>
                <a:gd name="T41" fmla="*/ 475 h 1310"/>
                <a:gd name="T42" fmla="*/ 1291 w 1301"/>
                <a:gd name="T43" fmla="*/ 525 h 1310"/>
                <a:gd name="T44" fmla="*/ 1187 w 1301"/>
                <a:gd name="T45" fmla="*/ 597 h 1310"/>
                <a:gd name="T46" fmla="*/ 1156 w 1301"/>
                <a:gd name="T47" fmla="*/ 638 h 1310"/>
                <a:gd name="T48" fmla="*/ 1162 w 1301"/>
                <a:gd name="T49" fmla="*/ 688 h 1310"/>
                <a:gd name="T50" fmla="*/ 1266 w 1301"/>
                <a:gd name="T51" fmla="*/ 760 h 1310"/>
                <a:gd name="T52" fmla="*/ 1298 w 1301"/>
                <a:gd name="T53" fmla="*/ 801 h 1310"/>
                <a:gd name="T54" fmla="*/ 1291 w 1301"/>
                <a:gd name="T55" fmla="*/ 852 h 1310"/>
                <a:gd name="T56" fmla="*/ 1116 w 1301"/>
                <a:gd name="T57" fmla="*/ 1139 h 1310"/>
                <a:gd name="T58" fmla="*/ 1065 w 1301"/>
                <a:gd name="T59" fmla="*/ 1145 h 1310"/>
                <a:gd name="T60" fmla="*/ 952 w 1301"/>
                <a:gd name="T61" fmla="*/ 1085 h 1310"/>
                <a:gd name="T62" fmla="*/ 902 w 1301"/>
                <a:gd name="T63" fmla="*/ 1092 h 1310"/>
                <a:gd name="T64" fmla="*/ 871 w 1301"/>
                <a:gd name="T65" fmla="*/ 1133 h 1310"/>
                <a:gd name="T66" fmla="*/ 866 w 1301"/>
                <a:gd name="T67" fmla="*/ 1261 h 1310"/>
                <a:gd name="T68" fmla="*/ 835 w 1301"/>
                <a:gd name="T69" fmla="*/ 1301 h 1310"/>
                <a:gd name="T70" fmla="*/ 501 w 1301"/>
                <a:gd name="T71" fmla="*/ 1310 h 1310"/>
                <a:gd name="T72" fmla="*/ 453 w 1301"/>
                <a:gd name="T73" fmla="*/ 1291 h 1310"/>
                <a:gd name="T74" fmla="*/ 433 w 1301"/>
                <a:gd name="T75" fmla="*/ 1242 h 1310"/>
                <a:gd name="T76" fmla="*/ 422 w 1301"/>
                <a:gd name="T77" fmla="*/ 1116 h 1310"/>
                <a:gd name="T78" fmla="*/ 382 w 1301"/>
                <a:gd name="T79" fmla="*/ 1085 h 1310"/>
                <a:gd name="T80" fmla="*/ 332 w 1301"/>
                <a:gd name="T81" fmla="*/ 1093 h 1310"/>
                <a:gd name="T82" fmla="*/ 218 w 1301"/>
                <a:gd name="T83" fmla="*/ 1147 h 1310"/>
                <a:gd name="T84" fmla="*/ 171 w 1301"/>
                <a:gd name="T85" fmla="*/ 1128 h 1310"/>
                <a:gd name="T86" fmla="*/ 3 w 1301"/>
                <a:gd name="T87" fmla="*/ 835 h 1310"/>
                <a:gd name="T88" fmla="*/ 9 w 1301"/>
                <a:gd name="T89" fmla="*/ 785 h 1310"/>
                <a:gd name="T90" fmla="*/ 114 w 1301"/>
                <a:gd name="T91" fmla="*/ 714 h 1310"/>
                <a:gd name="T92" fmla="*/ 145 w 1301"/>
                <a:gd name="T93" fmla="*/ 672 h 1310"/>
                <a:gd name="T94" fmla="*/ 139 w 1301"/>
                <a:gd name="T95" fmla="*/ 622 h 1310"/>
                <a:gd name="T96" fmla="*/ 34 w 1301"/>
                <a:gd name="T97" fmla="*/ 551 h 1310"/>
                <a:gd name="T98" fmla="*/ 3 w 1301"/>
                <a:gd name="T99" fmla="*/ 510 h 1310"/>
                <a:gd name="T100" fmla="*/ 9 w 1301"/>
                <a:gd name="T101" fmla="*/ 457 h 1310"/>
                <a:gd name="T102" fmla="*/ 185 w 1301"/>
                <a:gd name="T103" fmla="*/ 172 h 1310"/>
                <a:gd name="T104" fmla="*/ 236 w 1301"/>
                <a:gd name="T105" fmla="*/ 165 h 1310"/>
                <a:gd name="T106" fmla="*/ 348 w 1301"/>
                <a:gd name="T107" fmla="*/ 225 h 1310"/>
                <a:gd name="T108" fmla="*/ 398 w 1301"/>
                <a:gd name="T109" fmla="*/ 219 h 1310"/>
                <a:gd name="T110" fmla="*/ 430 w 1301"/>
                <a:gd name="T111" fmla="*/ 178 h 1310"/>
                <a:gd name="T112" fmla="*/ 435 w 1301"/>
                <a:gd name="T113" fmla="*/ 49 h 1310"/>
                <a:gd name="T114" fmla="*/ 466 w 1301"/>
                <a:gd name="T115" fmla="*/ 8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01" h="1310">
                  <a:moveTo>
                    <a:pt x="651" y="454"/>
                  </a:moveTo>
                  <a:lnTo>
                    <a:pt x="614" y="457"/>
                  </a:lnTo>
                  <a:lnTo>
                    <a:pt x="580" y="467"/>
                  </a:lnTo>
                  <a:lnTo>
                    <a:pt x="550" y="481"/>
                  </a:lnTo>
                  <a:lnTo>
                    <a:pt x="522" y="501"/>
                  </a:lnTo>
                  <a:lnTo>
                    <a:pt x="498" y="525"/>
                  </a:lnTo>
                  <a:lnTo>
                    <a:pt x="478" y="554"/>
                  </a:lnTo>
                  <a:lnTo>
                    <a:pt x="462" y="585"/>
                  </a:lnTo>
                  <a:lnTo>
                    <a:pt x="454" y="619"/>
                  </a:lnTo>
                  <a:lnTo>
                    <a:pt x="450" y="655"/>
                  </a:lnTo>
                  <a:lnTo>
                    <a:pt x="454" y="691"/>
                  </a:lnTo>
                  <a:lnTo>
                    <a:pt x="462" y="725"/>
                  </a:lnTo>
                  <a:lnTo>
                    <a:pt x="478" y="757"/>
                  </a:lnTo>
                  <a:lnTo>
                    <a:pt x="498" y="785"/>
                  </a:lnTo>
                  <a:lnTo>
                    <a:pt x="522" y="809"/>
                  </a:lnTo>
                  <a:lnTo>
                    <a:pt x="550" y="829"/>
                  </a:lnTo>
                  <a:lnTo>
                    <a:pt x="580" y="844"/>
                  </a:lnTo>
                  <a:lnTo>
                    <a:pt x="614" y="853"/>
                  </a:lnTo>
                  <a:lnTo>
                    <a:pt x="651" y="856"/>
                  </a:lnTo>
                  <a:lnTo>
                    <a:pt x="686" y="853"/>
                  </a:lnTo>
                  <a:lnTo>
                    <a:pt x="721" y="844"/>
                  </a:lnTo>
                  <a:lnTo>
                    <a:pt x="752" y="829"/>
                  </a:lnTo>
                  <a:lnTo>
                    <a:pt x="779" y="809"/>
                  </a:lnTo>
                  <a:lnTo>
                    <a:pt x="804" y="785"/>
                  </a:lnTo>
                  <a:lnTo>
                    <a:pt x="823" y="757"/>
                  </a:lnTo>
                  <a:lnTo>
                    <a:pt x="839" y="725"/>
                  </a:lnTo>
                  <a:lnTo>
                    <a:pt x="848" y="691"/>
                  </a:lnTo>
                  <a:lnTo>
                    <a:pt x="851" y="655"/>
                  </a:lnTo>
                  <a:lnTo>
                    <a:pt x="848" y="619"/>
                  </a:lnTo>
                  <a:lnTo>
                    <a:pt x="839" y="585"/>
                  </a:lnTo>
                  <a:lnTo>
                    <a:pt x="823" y="554"/>
                  </a:lnTo>
                  <a:lnTo>
                    <a:pt x="804" y="525"/>
                  </a:lnTo>
                  <a:lnTo>
                    <a:pt x="779" y="501"/>
                  </a:lnTo>
                  <a:lnTo>
                    <a:pt x="752" y="481"/>
                  </a:lnTo>
                  <a:lnTo>
                    <a:pt x="721" y="467"/>
                  </a:lnTo>
                  <a:lnTo>
                    <a:pt x="686" y="457"/>
                  </a:lnTo>
                  <a:lnTo>
                    <a:pt x="651" y="454"/>
                  </a:lnTo>
                  <a:close/>
                  <a:moveTo>
                    <a:pt x="501" y="0"/>
                  </a:moveTo>
                  <a:lnTo>
                    <a:pt x="801" y="0"/>
                  </a:lnTo>
                  <a:lnTo>
                    <a:pt x="819" y="2"/>
                  </a:lnTo>
                  <a:lnTo>
                    <a:pt x="835" y="8"/>
                  </a:lnTo>
                  <a:lnTo>
                    <a:pt x="848" y="20"/>
                  </a:lnTo>
                  <a:lnTo>
                    <a:pt x="859" y="34"/>
                  </a:lnTo>
                  <a:lnTo>
                    <a:pt x="866" y="49"/>
                  </a:lnTo>
                  <a:lnTo>
                    <a:pt x="868" y="67"/>
                  </a:lnTo>
                  <a:lnTo>
                    <a:pt x="868" y="159"/>
                  </a:lnTo>
                  <a:lnTo>
                    <a:pt x="871" y="178"/>
                  </a:lnTo>
                  <a:lnTo>
                    <a:pt x="878" y="195"/>
                  </a:lnTo>
                  <a:lnTo>
                    <a:pt x="889" y="208"/>
                  </a:lnTo>
                  <a:lnTo>
                    <a:pt x="902" y="219"/>
                  </a:lnTo>
                  <a:lnTo>
                    <a:pt x="919" y="225"/>
                  </a:lnTo>
                  <a:lnTo>
                    <a:pt x="936" y="227"/>
                  </a:lnTo>
                  <a:lnTo>
                    <a:pt x="952" y="225"/>
                  </a:lnTo>
                  <a:lnTo>
                    <a:pt x="969" y="218"/>
                  </a:lnTo>
                  <a:lnTo>
                    <a:pt x="1048" y="172"/>
                  </a:lnTo>
                  <a:lnTo>
                    <a:pt x="1065" y="165"/>
                  </a:lnTo>
                  <a:lnTo>
                    <a:pt x="1083" y="163"/>
                  </a:lnTo>
                  <a:lnTo>
                    <a:pt x="1099" y="165"/>
                  </a:lnTo>
                  <a:lnTo>
                    <a:pt x="1116" y="172"/>
                  </a:lnTo>
                  <a:lnTo>
                    <a:pt x="1130" y="182"/>
                  </a:lnTo>
                  <a:lnTo>
                    <a:pt x="1141" y="197"/>
                  </a:lnTo>
                  <a:lnTo>
                    <a:pt x="1291" y="457"/>
                  </a:lnTo>
                  <a:lnTo>
                    <a:pt x="1299" y="475"/>
                  </a:lnTo>
                  <a:lnTo>
                    <a:pt x="1301" y="492"/>
                  </a:lnTo>
                  <a:lnTo>
                    <a:pt x="1298" y="510"/>
                  </a:lnTo>
                  <a:lnTo>
                    <a:pt x="1291" y="525"/>
                  </a:lnTo>
                  <a:lnTo>
                    <a:pt x="1281" y="539"/>
                  </a:lnTo>
                  <a:lnTo>
                    <a:pt x="1266" y="551"/>
                  </a:lnTo>
                  <a:lnTo>
                    <a:pt x="1187" y="597"/>
                  </a:lnTo>
                  <a:lnTo>
                    <a:pt x="1173" y="608"/>
                  </a:lnTo>
                  <a:lnTo>
                    <a:pt x="1162" y="622"/>
                  </a:lnTo>
                  <a:lnTo>
                    <a:pt x="1156" y="638"/>
                  </a:lnTo>
                  <a:lnTo>
                    <a:pt x="1154" y="655"/>
                  </a:lnTo>
                  <a:lnTo>
                    <a:pt x="1156" y="672"/>
                  </a:lnTo>
                  <a:lnTo>
                    <a:pt x="1162" y="688"/>
                  </a:lnTo>
                  <a:lnTo>
                    <a:pt x="1173" y="702"/>
                  </a:lnTo>
                  <a:lnTo>
                    <a:pt x="1187" y="714"/>
                  </a:lnTo>
                  <a:lnTo>
                    <a:pt x="1266" y="760"/>
                  </a:lnTo>
                  <a:lnTo>
                    <a:pt x="1281" y="771"/>
                  </a:lnTo>
                  <a:lnTo>
                    <a:pt x="1291" y="785"/>
                  </a:lnTo>
                  <a:lnTo>
                    <a:pt x="1298" y="801"/>
                  </a:lnTo>
                  <a:lnTo>
                    <a:pt x="1301" y="819"/>
                  </a:lnTo>
                  <a:lnTo>
                    <a:pt x="1299" y="835"/>
                  </a:lnTo>
                  <a:lnTo>
                    <a:pt x="1291" y="852"/>
                  </a:lnTo>
                  <a:lnTo>
                    <a:pt x="1141" y="1114"/>
                  </a:lnTo>
                  <a:lnTo>
                    <a:pt x="1130" y="1128"/>
                  </a:lnTo>
                  <a:lnTo>
                    <a:pt x="1116" y="1139"/>
                  </a:lnTo>
                  <a:lnTo>
                    <a:pt x="1099" y="1145"/>
                  </a:lnTo>
                  <a:lnTo>
                    <a:pt x="1083" y="1147"/>
                  </a:lnTo>
                  <a:lnTo>
                    <a:pt x="1065" y="1145"/>
                  </a:lnTo>
                  <a:lnTo>
                    <a:pt x="1048" y="1139"/>
                  </a:lnTo>
                  <a:lnTo>
                    <a:pt x="969" y="1093"/>
                  </a:lnTo>
                  <a:lnTo>
                    <a:pt x="952" y="1085"/>
                  </a:lnTo>
                  <a:lnTo>
                    <a:pt x="936" y="1083"/>
                  </a:lnTo>
                  <a:lnTo>
                    <a:pt x="919" y="1085"/>
                  </a:lnTo>
                  <a:lnTo>
                    <a:pt x="902" y="1092"/>
                  </a:lnTo>
                  <a:lnTo>
                    <a:pt x="889" y="1102"/>
                  </a:lnTo>
                  <a:lnTo>
                    <a:pt x="878" y="1116"/>
                  </a:lnTo>
                  <a:lnTo>
                    <a:pt x="871" y="1133"/>
                  </a:lnTo>
                  <a:lnTo>
                    <a:pt x="868" y="1151"/>
                  </a:lnTo>
                  <a:lnTo>
                    <a:pt x="868" y="1242"/>
                  </a:lnTo>
                  <a:lnTo>
                    <a:pt x="866" y="1261"/>
                  </a:lnTo>
                  <a:lnTo>
                    <a:pt x="859" y="1277"/>
                  </a:lnTo>
                  <a:lnTo>
                    <a:pt x="848" y="1291"/>
                  </a:lnTo>
                  <a:lnTo>
                    <a:pt x="835" y="1301"/>
                  </a:lnTo>
                  <a:lnTo>
                    <a:pt x="819" y="1308"/>
                  </a:lnTo>
                  <a:lnTo>
                    <a:pt x="801" y="1310"/>
                  </a:lnTo>
                  <a:lnTo>
                    <a:pt x="501" y="1310"/>
                  </a:lnTo>
                  <a:lnTo>
                    <a:pt x="482" y="1308"/>
                  </a:lnTo>
                  <a:lnTo>
                    <a:pt x="466" y="1301"/>
                  </a:lnTo>
                  <a:lnTo>
                    <a:pt x="453" y="1291"/>
                  </a:lnTo>
                  <a:lnTo>
                    <a:pt x="442" y="1277"/>
                  </a:lnTo>
                  <a:lnTo>
                    <a:pt x="435" y="1261"/>
                  </a:lnTo>
                  <a:lnTo>
                    <a:pt x="433" y="1242"/>
                  </a:lnTo>
                  <a:lnTo>
                    <a:pt x="433" y="1151"/>
                  </a:lnTo>
                  <a:lnTo>
                    <a:pt x="430" y="1133"/>
                  </a:lnTo>
                  <a:lnTo>
                    <a:pt x="422" y="1116"/>
                  </a:lnTo>
                  <a:lnTo>
                    <a:pt x="412" y="1102"/>
                  </a:lnTo>
                  <a:lnTo>
                    <a:pt x="398" y="1092"/>
                  </a:lnTo>
                  <a:lnTo>
                    <a:pt x="382" y="1085"/>
                  </a:lnTo>
                  <a:lnTo>
                    <a:pt x="365" y="1083"/>
                  </a:lnTo>
                  <a:lnTo>
                    <a:pt x="348" y="1085"/>
                  </a:lnTo>
                  <a:lnTo>
                    <a:pt x="332" y="1093"/>
                  </a:lnTo>
                  <a:lnTo>
                    <a:pt x="252" y="1139"/>
                  </a:lnTo>
                  <a:lnTo>
                    <a:pt x="236" y="1145"/>
                  </a:lnTo>
                  <a:lnTo>
                    <a:pt x="218" y="1147"/>
                  </a:lnTo>
                  <a:lnTo>
                    <a:pt x="201" y="1145"/>
                  </a:lnTo>
                  <a:lnTo>
                    <a:pt x="185" y="1139"/>
                  </a:lnTo>
                  <a:lnTo>
                    <a:pt x="171" y="1128"/>
                  </a:lnTo>
                  <a:lnTo>
                    <a:pt x="160" y="1114"/>
                  </a:lnTo>
                  <a:lnTo>
                    <a:pt x="9" y="852"/>
                  </a:lnTo>
                  <a:lnTo>
                    <a:pt x="3" y="835"/>
                  </a:lnTo>
                  <a:lnTo>
                    <a:pt x="0" y="819"/>
                  </a:lnTo>
                  <a:lnTo>
                    <a:pt x="3" y="801"/>
                  </a:lnTo>
                  <a:lnTo>
                    <a:pt x="9" y="785"/>
                  </a:lnTo>
                  <a:lnTo>
                    <a:pt x="20" y="771"/>
                  </a:lnTo>
                  <a:lnTo>
                    <a:pt x="34" y="760"/>
                  </a:lnTo>
                  <a:lnTo>
                    <a:pt x="114" y="714"/>
                  </a:lnTo>
                  <a:lnTo>
                    <a:pt x="128" y="702"/>
                  </a:lnTo>
                  <a:lnTo>
                    <a:pt x="139" y="688"/>
                  </a:lnTo>
                  <a:lnTo>
                    <a:pt x="145" y="672"/>
                  </a:lnTo>
                  <a:lnTo>
                    <a:pt x="147" y="655"/>
                  </a:lnTo>
                  <a:lnTo>
                    <a:pt x="145" y="638"/>
                  </a:lnTo>
                  <a:lnTo>
                    <a:pt x="139" y="622"/>
                  </a:lnTo>
                  <a:lnTo>
                    <a:pt x="128" y="608"/>
                  </a:lnTo>
                  <a:lnTo>
                    <a:pt x="114" y="597"/>
                  </a:lnTo>
                  <a:lnTo>
                    <a:pt x="34" y="551"/>
                  </a:lnTo>
                  <a:lnTo>
                    <a:pt x="20" y="539"/>
                  </a:lnTo>
                  <a:lnTo>
                    <a:pt x="9" y="525"/>
                  </a:lnTo>
                  <a:lnTo>
                    <a:pt x="3" y="510"/>
                  </a:lnTo>
                  <a:lnTo>
                    <a:pt x="0" y="492"/>
                  </a:lnTo>
                  <a:lnTo>
                    <a:pt x="3" y="475"/>
                  </a:lnTo>
                  <a:lnTo>
                    <a:pt x="9" y="457"/>
                  </a:lnTo>
                  <a:lnTo>
                    <a:pt x="160" y="197"/>
                  </a:lnTo>
                  <a:lnTo>
                    <a:pt x="171" y="182"/>
                  </a:lnTo>
                  <a:lnTo>
                    <a:pt x="185" y="172"/>
                  </a:lnTo>
                  <a:lnTo>
                    <a:pt x="201" y="165"/>
                  </a:lnTo>
                  <a:lnTo>
                    <a:pt x="218" y="163"/>
                  </a:lnTo>
                  <a:lnTo>
                    <a:pt x="236" y="165"/>
                  </a:lnTo>
                  <a:lnTo>
                    <a:pt x="252" y="172"/>
                  </a:lnTo>
                  <a:lnTo>
                    <a:pt x="332" y="218"/>
                  </a:lnTo>
                  <a:lnTo>
                    <a:pt x="348" y="225"/>
                  </a:lnTo>
                  <a:lnTo>
                    <a:pt x="365" y="227"/>
                  </a:lnTo>
                  <a:lnTo>
                    <a:pt x="382" y="225"/>
                  </a:lnTo>
                  <a:lnTo>
                    <a:pt x="398" y="219"/>
                  </a:lnTo>
                  <a:lnTo>
                    <a:pt x="412" y="208"/>
                  </a:lnTo>
                  <a:lnTo>
                    <a:pt x="422" y="195"/>
                  </a:lnTo>
                  <a:lnTo>
                    <a:pt x="430" y="178"/>
                  </a:lnTo>
                  <a:lnTo>
                    <a:pt x="433" y="159"/>
                  </a:lnTo>
                  <a:lnTo>
                    <a:pt x="433" y="67"/>
                  </a:lnTo>
                  <a:lnTo>
                    <a:pt x="435" y="49"/>
                  </a:lnTo>
                  <a:lnTo>
                    <a:pt x="442" y="34"/>
                  </a:lnTo>
                  <a:lnTo>
                    <a:pt x="453" y="20"/>
                  </a:lnTo>
                  <a:lnTo>
                    <a:pt x="466" y="8"/>
                  </a:lnTo>
                  <a:lnTo>
                    <a:pt x="482" y="2"/>
                  </a:lnTo>
                  <a:lnTo>
                    <a:pt x="5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8" name="Freeform 330"/>
            <p:cNvSpPr>
              <a:spLocks/>
            </p:cNvSpPr>
            <p:nvPr/>
          </p:nvSpPr>
          <p:spPr bwMode="auto">
            <a:xfrm>
              <a:off x="6062663" y="3144838"/>
              <a:ext cx="212725" cy="207963"/>
            </a:xfrm>
            <a:custGeom>
              <a:avLst/>
              <a:gdLst>
                <a:gd name="T0" fmla="*/ 1066 w 1471"/>
                <a:gd name="T1" fmla="*/ 0 h 1441"/>
                <a:gd name="T2" fmla="*/ 1104 w 1471"/>
                <a:gd name="T3" fmla="*/ 14 h 1441"/>
                <a:gd name="T4" fmla="*/ 1444 w 1471"/>
                <a:gd name="T5" fmla="*/ 351 h 1441"/>
                <a:gd name="T6" fmla="*/ 1464 w 1471"/>
                <a:gd name="T7" fmla="*/ 381 h 1441"/>
                <a:gd name="T8" fmla="*/ 1471 w 1471"/>
                <a:gd name="T9" fmla="*/ 417 h 1441"/>
                <a:gd name="T10" fmla="*/ 1464 w 1471"/>
                <a:gd name="T11" fmla="*/ 452 h 1441"/>
                <a:gd name="T12" fmla="*/ 1444 w 1471"/>
                <a:gd name="T13" fmla="*/ 483 h 1441"/>
                <a:gd name="T14" fmla="*/ 1106 w 1471"/>
                <a:gd name="T15" fmla="*/ 819 h 1441"/>
                <a:gd name="T16" fmla="*/ 1073 w 1471"/>
                <a:gd name="T17" fmla="*/ 832 h 1441"/>
                <a:gd name="T18" fmla="*/ 1037 w 1471"/>
                <a:gd name="T19" fmla="*/ 832 h 1441"/>
                <a:gd name="T20" fmla="*/ 1004 w 1471"/>
                <a:gd name="T21" fmla="*/ 819 h 1441"/>
                <a:gd name="T22" fmla="*/ 977 w 1471"/>
                <a:gd name="T23" fmla="*/ 789 h 1441"/>
                <a:gd name="T24" fmla="*/ 963 w 1471"/>
                <a:gd name="T25" fmla="*/ 751 h 1441"/>
                <a:gd name="T26" fmla="*/ 968 w 1471"/>
                <a:gd name="T27" fmla="*/ 711 h 1441"/>
                <a:gd name="T28" fmla="*/ 990 w 1471"/>
                <a:gd name="T29" fmla="*/ 675 h 1441"/>
                <a:gd name="T30" fmla="*/ 1072 w 1471"/>
                <a:gd name="T31" fmla="*/ 520 h 1441"/>
                <a:gd name="T32" fmla="*/ 918 w 1471"/>
                <a:gd name="T33" fmla="*/ 555 h 1441"/>
                <a:gd name="T34" fmla="*/ 773 w 1471"/>
                <a:gd name="T35" fmla="*/ 610 h 1441"/>
                <a:gd name="T36" fmla="*/ 639 w 1471"/>
                <a:gd name="T37" fmla="*/ 687 h 1441"/>
                <a:gd name="T38" fmla="*/ 519 w 1471"/>
                <a:gd name="T39" fmla="*/ 782 h 1441"/>
                <a:gd name="T40" fmla="*/ 414 w 1471"/>
                <a:gd name="T41" fmla="*/ 893 h 1441"/>
                <a:gd name="T42" fmla="*/ 326 w 1471"/>
                <a:gd name="T43" fmla="*/ 1020 h 1441"/>
                <a:gd name="T44" fmla="*/ 257 w 1471"/>
                <a:gd name="T45" fmla="*/ 1158 h 1441"/>
                <a:gd name="T46" fmla="*/ 209 w 1471"/>
                <a:gd name="T47" fmla="*/ 1306 h 1441"/>
                <a:gd name="T48" fmla="*/ 171 w 1471"/>
                <a:gd name="T49" fmla="*/ 1310 h 1441"/>
                <a:gd name="T50" fmla="*/ 108 w 1471"/>
                <a:gd name="T51" fmla="*/ 1328 h 1441"/>
                <a:gd name="T52" fmla="*/ 55 w 1471"/>
                <a:gd name="T53" fmla="*/ 1365 h 1441"/>
                <a:gd name="T54" fmla="*/ 13 w 1471"/>
                <a:gd name="T55" fmla="*/ 1417 h 1441"/>
                <a:gd name="T56" fmla="*/ 10 w 1471"/>
                <a:gd name="T57" fmla="*/ 1356 h 1441"/>
                <a:gd name="T58" fmla="*/ 49 w 1471"/>
                <a:gd name="T59" fmla="*/ 1190 h 1441"/>
                <a:gd name="T60" fmla="*/ 108 w 1471"/>
                <a:gd name="T61" fmla="*/ 1034 h 1441"/>
                <a:gd name="T62" fmla="*/ 187 w 1471"/>
                <a:gd name="T63" fmla="*/ 890 h 1441"/>
                <a:gd name="T64" fmla="*/ 285 w 1471"/>
                <a:gd name="T65" fmla="*/ 757 h 1441"/>
                <a:gd name="T66" fmla="*/ 399 w 1471"/>
                <a:gd name="T67" fmla="*/ 640 h 1441"/>
                <a:gd name="T68" fmla="*/ 527 w 1471"/>
                <a:gd name="T69" fmla="*/ 538 h 1441"/>
                <a:gd name="T70" fmla="*/ 669 w 1471"/>
                <a:gd name="T71" fmla="*/ 453 h 1441"/>
                <a:gd name="T72" fmla="*/ 823 w 1471"/>
                <a:gd name="T73" fmla="*/ 390 h 1441"/>
                <a:gd name="T74" fmla="*/ 985 w 1471"/>
                <a:gd name="T75" fmla="*/ 346 h 1441"/>
                <a:gd name="T76" fmla="*/ 1155 w 1471"/>
                <a:gd name="T77" fmla="*/ 326 h 1441"/>
                <a:gd name="T78" fmla="*/ 977 w 1471"/>
                <a:gd name="T79" fmla="*/ 143 h 1441"/>
                <a:gd name="T80" fmla="*/ 963 w 1471"/>
                <a:gd name="T81" fmla="*/ 104 h 1441"/>
                <a:gd name="T82" fmla="*/ 968 w 1471"/>
                <a:gd name="T83" fmla="*/ 63 h 1441"/>
                <a:gd name="T84" fmla="*/ 990 w 1471"/>
                <a:gd name="T85" fmla="*/ 27 h 1441"/>
                <a:gd name="T86" fmla="*/ 1026 w 1471"/>
                <a:gd name="T87" fmla="*/ 5 h 1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71" h="1441">
                  <a:moveTo>
                    <a:pt x="1046" y="0"/>
                  </a:moveTo>
                  <a:lnTo>
                    <a:pt x="1066" y="0"/>
                  </a:lnTo>
                  <a:lnTo>
                    <a:pt x="1085" y="5"/>
                  </a:lnTo>
                  <a:lnTo>
                    <a:pt x="1104" y="14"/>
                  </a:lnTo>
                  <a:lnTo>
                    <a:pt x="1121" y="27"/>
                  </a:lnTo>
                  <a:lnTo>
                    <a:pt x="1444" y="351"/>
                  </a:lnTo>
                  <a:lnTo>
                    <a:pt x="1456" y="365"/>
                  </a:lnTo>
                  <a:lnTo>
                    <a:pt x="1464" y="381"/>
                  </a:lnTo>
                  <a:lnTo>
                    <a:pt x="1469" y="399"/>
                  </a:lnTo>
                  <a:lnTo>
                    <a:pt x="1471" y="417"/>
                  </a:lnTo>
                  <a:lnTo>
                    <a:pt x="1469" y="436"/>
                  </a:lnTo>
                  <a:lnTo>
                    <a:pt x="1464" y="452"/>
                  </a:lnTo>
                  <a:lnTo>
                    <a:pt x="1456" y="468"/>
                  </a:lnTo>
                  <a:lnTo>
                    <a:pt x="1444" y="483"/>
                  </a:lnTo>
                  <a:lnTo>
                    <a:pt x="1121" y="806"/>
                  </a:lnTo>
                  <a:lnTo>
                    <a:pt x="1106" y="819"/>
                  </a:lnTo>
                  <a:lnTo>
                    <a:pt x="1091" y="827"/>
                  </a:lnTo>
                  <a:lnTo>
                    <a:pt x="1073" y="832"/>
                  </a:lnTo>
                  <a:lnTo>
                    <a:pt x="1055" y="833"/>
                  </a:lnTo>
                  <a:lnTo>
                    <a:pt x="1037" y="832"/>
                  </a:lnTo>
                  <a:lnTo>
                    <a:pt x="1021" y="827"/>
                  </a:lnTo>
                  <a:lnTo>
                    <a:pt x="1004" y="819"/>
                  </a:lnTo>
                  <a:lnTo>
                    <a:pt x="990" y="806"/>
                  </a:lnTo>
                  <a:lnTo>
                    <a:pt x="977" y="789"/>
                  </a:lnTo>
                  <a:lnTo>
                    <a:pt x="968" y="771"/>
                  </a:lnTo>
                  <a:lnTo>
                    <a:pt x="963" y="751"/>
                  </a:lnTo>
                  <a:lnTo>
                    <a:pt x="963" y="731"/>
                  </a:lnTo>
                  <a:lnTo>
                    <a:pt x="968" y="711"/>
                  </a:lnTo>
                  <a:lnTo>
                    <a:pt x="977" y="692"/>
                  </a:lnTo>
                  <a:lnTo>
                    <a:pt x="990" y="675"/>
                  </a:lnTo>
                  <a:lnTo>
                    <a:pt x="1152" y="512"/>
                  </a:lnTo>
                  <a:lnTo>
                    <a:pt x="1072" y="520"/>
                  </a:lnTo>
                  <a:lnTo>
                    <a:pt x="994" y="534"/>
                  </a:lnTo>
                  <a:lnTo>
                    <a:pt x="918" y="555"/>
                  </a:lnTo>
                  <a:lnTo>
                    <a:pt x="843" y="580"/>
                  </a:lnTo>
                  <a:lnTo>
                    <a:pt x="773" y="610"/>
                  </a:lnTo>
                  <a:lnTo>
                    <a:pt x="705" y="647"/>
                  </a:lnTo>
                  <a:lnTo>
                    <a:pt x="639" y="687"/>
                  </a:lnTo>
                  <a:lnTo>
                    <a:pt x="577" y="733"/>
                  </a:lnTo>
                  <a:lnTo>
                    <a:pt x="519" y="782"/>
                  </a:lnTo>
                  <a:lnTo>
                    <a:pt x="465" y="835"/>
                  </a:lnTo>
                  <a:lnTo>
                    <a:pt x="414" y="893"/>
                  </a:lnTo>
                  <a:lnTo>
                    <a:pt x="368" y="955"/>
                  </a:lnTo>
                  <a:lnTo>
                    <a:pt x="326" y="1020"/>
                  </a:lnTo>
                  <a:lnTo>
                    <a:pt x="290" y="1087"/>
                  </a:lnTo>
                  <a:lnTo>
                    <a:pt x="257" y="1158"/>
                  </a:lnTo>
                  <a:lnTo>
                    <a:pt x="230" y="1231"/>
                  </a:lnTo>
                  <a:lnTo>
                    <a:pt x="209" y="1306"/>
                  </a:lnTo>
                  <a:lnTo>
                    <a:pt x="204" y="1306"/>
                  </a:lnTo>
                  <a:lnTo>
                    <a:pt x="171" y="1310"/>
                  </a:lnTo>
                  <a:lnTo>
                    <a:pt x="139" y="1317"/>
                  </a:lnTo>
                  <a:lnTo>
                    <a:pt x="108" y="1328"/>
                  </a:lnTo>
                  <a:lnTo>
                    <a:pt x="80" y="1345"/>
                  </a:lnTo>
                  <a:lnTo>
                    <a:pt x="55" y="1365"/>
                  </a:lnTo>
                  <a:lnTo>
                    <a:pt x="32" y="1389"/>
                  </a:lnTo>
                  <a:lnTo>
                    <a:pt x="13" y="1417"/>
                  </a:lnTo>
                  <a:lnTo>
                    <a:pt x="0" y="1441"/>
                  </a:lnTo>
                  <a:lnTo>
                    <a:pt x="10" y="1356"/>
                  </a:lnTo>
                  <a:lnTo>
                    <a:pt x="27" y="1272"/>
                  </a:lnTo>
                  <a:lnTo>
                    <a:pt x="49" y="1190"/>
                  </a:lnTo>
                  <a:lnTo>
                    <a:pt x="76" y="1111"/>
                  </a:lnTo>
                  <a:lnTo>
                    <a:pt x="108" y="1034"/>
                  </a:lnTo>
                  <a:lnTo>
                    <a:pt x="146" y="960"/>
                  </a:lnTo>
                  <a:lnTo>
                    <a:pt x="187" y="890"/>
                  </a:lnTo>
                  <a:lnTo>
                    <a:pt x="234" y="822"/>
                  </a:lnTo>
                  <a:lnTo>
                    <a:pt x="285" y="757"/>
                  </a:lnTo>
                  <a:lnTo>
                    <a:pt x="341" y="696"/>
                  </a:lnTo>
                  <a:lnTo>
                    <a:pt x="399" y="640"/>
                  </a:lnTo>
                  <a:lnTo>
                    <a:pt x="462" y="586"/>
                  </a:lnTo>
                  <a:lnTo>
                    <a:pt x="527" y="538"/>
                  </a:lnTo>
                  <a:lnTo>
                    <a:pt x="597" y="493"/>
                  </a:lnTo>
                  <a:lnTo>
                    <a:pt x="669" y="453"/>
                  </a:lnTo>
                  <a:lnTo>
                    <a:pt x="744" y="419"/>
                  </a:lnTo>
                  <a:lnTo>
                    <a:pt x="823" y="390"/>
                  </a:lnTo>
                  <a:lnTo>
                    <a:pt x="903" y="364"/>
                  </a:lnTo>
                  <a:lnTo>
                    <a:pt x="985" y="346"/>
                  </a:lnTo>
                  <a:lnTo>
                    <a:pt x="1070" y="333"/>
                  </a:lnTo>
                  <a:lnTo>
                    <a:pt x="1155" y="326"/>
                  </a:lnTo>
                  <a:lnTo>
                    <a:pt x="990" y="159"/>
                  </a:lnTo>
                  <a:lnTo>
                    <a:pt x="977" y="143"/>
                  </a:lnTo>
                  <a:lnTo>
                    <a:pt x="968" y="124"/>
                  </a:lnTo>
                  <a:lnTo>
                    <a:pt x="963" y="104"/>
                  </a:lnTo>
                  <a:lnTo>
                    <a:pt x="963" y="83"/>
                  </a:lnTo>
                  <a:lnTo>
                    <a:pt x="968" y="63"/>
                  </a:lnTo>
                  <a:lnTo>
                    <a:pt x="977" y="44"/>
                  </a:lnTo>
                  <a:lnTo>
                    <a:pt x="990" y="27"/>
                  </a:lnTo>
                  <a:lnTo>
                    <a:pt x="1007" y="14"/>
                  </a:lnTo>
                  <a:lnTo>
                    <a:pt x="1026" y="5"/>
                  </a:lnTo>
                  <a:lnTo>
                    <a:pt x="10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9" name="Freeform 331"/>
            <p:cNvSpPr>
              <a:spLocks/>
            </p:cNvSpPr>
            <p:nvPr/>
          </p:nvSpPr>
          <p:spPr bwMode="auto">
            <a:xfrm>
              <a:off x="6340475" y="3108325"/>
              <a:ext cx="107950" cy="109538"/>
            </a:xfrm>
            <a:custGeom>
              <a:avLst/>
              <a:gdLst>
                <a:gd name="T0" fmla="*/ 374 w 747"/>
                <a:gd name="T1" fmla="*/ 0 h 750"/>
                <a:gd name="T2" fmla="*/ 420 w 747"/>
                <a:gd name="T3" fmla="*/ 2 h 750"/>
                <a:gd name="T4" fmla="*/ 465 w 747"/>
                <a:gd name="T5" fmla="*/ 11 h 750"/>
                <a:gd name="T6" fmla="*/ 509 w 747"/>
                <a:gd name="T7" fmla="*/ 25 h 750"/>
                <a:gd name="T8" fmla="*/ 550 w 747"/>
                <a:gd name="T9" fmla="*/ 44 h 750"/>
                <a:gd name="T10" fmla="*/ 587 w 747"/>
                <a:gd name="T11" fmla="*/ 67 h 750"/>
                <a:gd name="T12" fmla="*/ 622 w 747"/>
                <a:gd name="T13" fmla="*/ 94 h 750"/>
                <a:gd name="T14" fmla="*/ 653 w 747"/>
                <a:gd name="T15" fmla="*/ 126 h 750"/>
                <a:gd name="T16" fmla="*/ 680 w 747"/>
                <a:gd name="T17" fmla="*/ 160 h 750"/>
                <a:gd name="T18" fmla="*/ 703 w 747"/>
                <a:gd name="T19" fmla="*/ 198 h 750"/>
                <a:gd name="T20" fmla="*/ 722 w 747"/>
                <a:gd name="T21" fmla="*/ 239 h 750"/>
                <a:gd name="T22" fmla="*/ 737 w 747"/>
                <a:gd name="T23" fmla="*/ 283 h 750"/>
                <a:gd name="T24" fmla="*/ 745 w 747"/>
                <a:gd name="T25" fmla="*/ 328 h 750"/>
                <a:gd name="T26" fmla="*/ 747 w 747"/>
                <a:gd name="T27" fmla="*/ 375 h 750"/>
                <a:gd name="T28" fmla="*/ 745 w 747"/>
                <a:gd name="T29" fmla="*/ 422 h 750"/>
                <a:gd name="T30" fmla="*/ 737 w 747"/>
                <a:gd name="T31" fmla="*/ 467 h 750"/>
                <a:gd name="T32" fmla="*/ 722 w 747"/>
                <a:gd name="T33" fmla="*/ 510 h 750"/>
                <a:gd name="T34" fmla="*/ 703 w 747"/>
                <a:gd name="T35" fmla="*/ 551 h 750"/>
                <a:gd name="T36" fmla="*/ 680 w 747"/>
                <a:gd name="T37" fmla="*/ 588 h 750"/>
                <a:gd name="T38" fmla="*/ 653 w 747"/>
                <a:gd name="T39" fmla="*/ 623 h 750"/>
                <a:gd name="T40" fmla="*/ 622 w 747"/>
                <a:gd name="T41" fmla="*/ 654 h 750"/>
                <a:gd name="T42" fmla="*/ 587 w 747"/>
                <a:gd name="T43" fmla="*/ 683 h 750"/>
                <a:gd name="T44" fmla="*/ 550 w 747"/>
                <a:gd name="T45" fmla="*/ 706 h 750"/>
                <a:gd name="T46" fmla="*/ 509 w 747"/>
                <a:gd name="T47" fmla="*/ 725 h 750"/>
                <a:gd name="T48" fmla="*/ 465 w 747"/>
                <a:gd name="T49" fmla="*/ 738 h 750"/>
                <a:gd name="T50" fmla="*/ 420 w 747"/>
                <a:gd name="T51" fmla="*/ 747 h 750"/>
                <a:gd name="T52" fmla="*/ 374 w 747"/>
                <a:gd name="T53" fmla="*/ 750 h 750"/>
                <a:gd name="T54" fmla="*/ 327 w 747"/>
                <a:gd name="T55" fmla="*/ 747 h 750"/>
                <a:gd name="T56" fmla="*/ 282 w 747"/>
                <a:gd name="T57" fmla="*/ 738 h 750"/>
                <a:gd name="T58" fmla="*/ 239 w 747"/>
                <a:gd name="T59" fmla="*/ 725 h 750"/>
                <a:gd name="T60" fmla="*/ 198 w 747"/>
                <a:gd name="T61" fmla="*/ 706 h 750"/>
                <a:gd name="T62" fmla="*/ 161 w 747"/>
                <a:gd name="T63" fmla="*/ 683 h 750"/>
                <a:gd name="T64" fmla="*/ 126 w 747"/>
                <a:gd name="T65" fmla="*/ 654 h 750"/>
                <a:gd name="T66" fmla="*/ 95 w 747"/>
                <a:gd name="T67" fmla="*/ 623 h 750"/>
                <a:gd name="T68" fmla="*/ 67 w 747"/>
                <a:gd name="T69" fmla="*/ 588 h 750"/>
                <a:gd name="T70" fmla="*/ 44 w 747"/>
                <a:gd name="T71" fmla="*/ 551 h 750"/>
                <a:gd name="T72" fmla="*/ 25 w 747"/>
                <a:gd name="T73" fmla="*/ 510 h 750"/>
                <a:gd name="T74" fmla="*/ 12 w 747"/>
                <a:gd name="T75" fmla="*/ 467 h 750"/>
                <a:gd name="T76" fmla="*/ 3 w 747"/>
                <a:gd name="T77" fmla="*/ 422 h 750"/>
                <a:gd name="T78" fmla="*/ 0 w 747"/>
                <a:gd name="T79" fmla="*/ 375 h 750"/>
                <a:gd name="T80" fmla="*/ 3 w 747"/>
                <a:gd name="T81" fmla="*/ 328 h 750"/>
                <a:gd name="T82" fmla="*/ 12 w 747"/>
                <a:gd name="T83" fmla="*/ 283 h 750"/>
                <a:gd name="T84" fmla="*/ 25 w 747"/>
                <a:gd name="T85" fmla="*/ 239 h 750"/>
                <a:gd name="T86" fmla="*/ 44 w 747"/>
                <a:gd name="T87" fmla="*/ 198 h 750"/>
                <a:gd name="T88" fmla="*/ 67 w 747"/>
                <a:gd name="T89" fmla="*/ 160 h 750"/>
                <a:gd name="T90" fmla="*/ 95 w 747"/>
                <a:gd name="T91" fmla="*/ 126 h 750"/>
                <a:gd name="T92" fmla="*/ 126 w 747"/>
                <a:gd name="T93" fmla="*/ 94 h 750"/>
                <a:gd name="T94" fmla="*/ 161 w 747"/>
                <a:gd name="T95" fmla="*/ 67 h 750"/>
                <a:gd name="T96" fmla="*/ 198 w 747"/>
                <a:gd name="T97" fmla="*/ 44 h 750"/>
                <a:gd name="T98" fmla="*/ 239 w 747"/>
                <a:gd name="T99" fmla="*/ 25 h 750"/>
                <a:gd name="T100" fmla="*/ 282 w 747"/>
                <a:gd name="T101" fmla="*/ 11 h 750"/>
                <a:gd name="T102" fmla="*/ 327 w 747"/>
                <a:gd name="T103" fmla="*/ 2 h 750"/>
                <a:gd name="T104" fmla="*/ 374 w 747"/>
                <a:gd name="T105" fmla="*/ 0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47" h="750">
                  <a:moveTo>
                    <a:pt x="374" y="0"/>
                  </a:moveTo>
                  <a:lnTo>
                    <a:pt x="420" y="2"/>
                  </a:lnTo>
                  <a:lnTo>
                    <a:pt x="465" y="11"/>
                  </a:lnTo>
                  <a:lnTo>
                    <a:pt x="509" y="25"/>
                  </a:lnTo>
                  <a:lnTo>
                    <a:pt x="550" y="44"/>
                  </a:lnTo>
                  <a:lnTo>
                    <a:pt x="587" y="67"/>
                  </a:lnTo>
                  <a:lnTo>
                    <a:pt x="622" y="94"/>
                  </a:lnTo>
                  <a:lnTo>
                    <a:pt x="653" y="126"/>
                  </a:lnTo>
                  <a:lnTo>
                    <a:pt x="680" y="160"/>
                  </a:lnTo>
                  <a:lnTo>
                    <a:pt x="703" y="198"/>
                  </a:lnTo>
                  <a:lnTo>
                    <a:pt x="722" y="239"/>
                  </a:lnTo>
                  <a:lnTo>
                    <a:pt x="737" y="283"/>
                  </a:lnTo>
                  <a:lnTo>
                    <a:pt x="745" y="328"/>
                  </a:lnTo>
                  <a:lnTo>
                    <a:pt x="747" y="375"/>
                  </a:lnTo>
                  <a:lnTo>
                    <a:pt x="745" y="422"/>
                  </a:lnTo>
                  <a:lnTo>
                    <a:pt x="737" y="467"/>
                  </a:lnTo>
                  <a:lnTo>
                    <a:pt x="722" y="510"/>
                  </a:lnTo>
                  <a:lnTo>
                    <a:pt x="703" y="551"/>
                  </a:lnTo>
                  <a:lnTo>
                    <a:pt x="680" y="588"/>
                  </a:lnTo>
                  <a:lnTo>
                    <a:pt x="653" y="623"/>
                  </a:lnTo>
                  <a:lnTo>
                    <a:pt x="622" y="654"/>
                  </a:lnTo>
                  <a:lnTo>
                    <a:pt x="587" y="683"/>
                  </a:lnTo>
                  <a:lnTo>
                    <a:pt x="550" y="706"/>
                  </a:lnTo>
                  <a:lnTo>
                    <a:pt x="509" y="725"/>
                  </a:lnTo>
                  <a:lnTo>
                    <a:pt x="465" y="738"/>
                  </a:lnTo>
                  <a:lnTo>
                    <a:pt x="420" y="747"/>
                  </a:lnTo>
                  <a:lnTo>
                    <a:pt x="374" y="750"/>
                  </a:lnTo>
                  <a:lnTo>
                    <a:pt x="327" y="747"/>
                  </a:lnTo>
                  <a:lnTo>
                    <a:pt x="282" y="738"/>
                  </a:lnTo>
                  <a:lnTo>
                    <a:pt x="239" y="725"/>
                  </a:lnTo>
                  <a:lnTo>
                    <a:pt x="198" y="706"/>
                  </a:lnTo>
                  <a:lnTo>
                    <a:pt x="161" y="683"/>
                  </a:lnTo>
                  <a:lnTo>
                    <a:pt x="126" y="654"/>
                  </a:lnTo>
                  <a:lnTo>
                    <a:pt x="95" y="623"/>
                  </a:lnTo>
                  <a:lnTo>
                    <a:pt x="67" y="588"/>
                  </a:lnTo>
                  <a:lnTo>
                    <a:pt x="44" y="551"/>
                  </a:lnTo>
                  <a:lnTo>
                    <a:pt x="25" y="510"/>
                  </a:lnTo>
                  <a:lnTo>
                    <a:pt x="12" y="467"/>
                  </a:lnTo>
                  <a:lnTo>
                    <a:pt x="3" y="422"/>
                  </a:lnTo>
                  <a:lnTo>
                    <a:pt x="0" y="375"/>
                  </a:lnTo>
                  <a:lnTo>
                    <a:pt x="3" y="328"/>
                  </a:lnTo>
                  <a:lnTo>
                    <a:pt x="12" y="283"/>
                  </a:lnTo>
                  <a:lnTo>
                    <a:pt x="25" y="239"/>
                  </a:lnTo>
                  <a:lnTo>
                    <a:pt x="44" y="198"/>
                  </a:lnTo>
                  <a:lnTo>
                    <a:pt x="67" y="160"/>
                  </a:lnTo>
                  <a:lnTo>
                    <a:pt x="95" y="126"/>
                  </a:lnTo>
                  <a:lnTo>
                    <a:pt x="126" y="94"/>
                  </a:lnTo>
                  <a:lnTo>
                    <a:pt x="161" y="67"/>
                  </a:lnTo>
                  <a:lnTo>
                    <a:pt x="198" y="44"/>
                  </a:lnTo>
                  <a:lnTo>
                    <a:pt x="239" y="25"/>
                  </a:lnTo>
                  <a:lnTo>
                    <a:pt x="282" y="11"/>
                  </a:lnTo>
                  <a:lnTo>
                    <a:pt x="327" y="2"/>
                  </a:lnTo>
                  <a:lnTo>
                    <a:pt x="3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0" name="Freeform 332"/>
            <p:cNvSpPr>
              <a:spLocks/>
            </p:cNvSpPr>
            <p:nvPr/>
          </p:nvSpPr>
          <p:spPr bwMode="auto">
            <a:xfrm>
              <a:off x="6288088" y="3238500"/>
              <a:ext cx="211138" cy="144463"/>
            </a:xfrm>
            <a:custGeom>
              <a:avLst/>
              <a:gdLst>
                <a:gd name="T0" fmla="*/ 446 w 1457"/>
                <a:gd name="T1" fmla="*/ 1 h 1003"/>
                <a:gd name="T2" fmla="*/ 461 w 1457"/>
                <a:gd name="T3" fmla="*/ 13 h 1003"/>
                <a:gd name="T4" fmla="*/ 691 w 1457"/>
                <a:gd name="T5" fmla="*/ 639 h 1003"/>
                <a:gd name="T6" fmla="*/ 707 w 1457"/>
                <a:gd name="T7" fmla="*/ 659 h 1003"/>
                <a:gd name="T8" fmla="*/ 729 w 1457"/>
                <a:gd name="T9" fmla="*/ 666 h 1003"/>
                <a:gd name="T10" fmla="*/ 751 w 1457"/>
                <a:gd name="T11" fmla="*/ 659 h 1003"/>
                <a:gd name="T12" fmla="*/ 767 w 1457"/>
                <a:gd name="T13" fmla="*/ 639 h 1003"/>
                <a:gd name="T14" fmla="*/ 998 w 1457"/>
                <a:gd name="T15" fmla="*/ 11 h 1003"/>
                <a:gd name="T16" fmla="*/ 1020 w 1457"/>
                <a:gd name="T17" fmla="*/ 0 h 1003"/>
                <a:gd name="T18" fmla="*/ 1229 w 1457"/>
                <a:gd name="T19" fmla="*/ 34 h 1003"/>
                <a:gd name="T20" fmla="*/ 1269 w 1457"/>
                <a:gd name="T21" fmla="*/ 50 h 1003"/>
                <a:gd name="T22" fmla="*/ 1339 w 1457"/>
                <a:gd name="T23" fmla="*/ 94 h 1003"/>
                <a:gd name="T24" fmla="*/ 1394 w 1457"/>
                <a:gd name="T25" fmla="*/ 154 h 1003"/>
                <a:gd name="T26" fmla="*/ 1434 w 1457"/>
                <a:gd name="T27" fmla="*/ 225 h 1003"/>
                <a:gd name="T28" fmla="*/ 1454 w 1457"/>
                <a:gd name="T29" fmla="*/ 306 h 1003"/>
                <a:gd name="T30" fmla="*/ 1457 w 1457"/>
                <a:gd name="T31" fmla="*/ 864 h 1003"/>
                <a:gd name="T32" fmla="*/ 1446 w 1457"/>
                <a:gd name="T33" fmla="*/ 917 h 1003"/>
                <a:gd name="T34" fmla="*/ 1416 w 1457"/>
                <a:gd name="T35" fmla="*/ 962 h 1003"/>
                <a:gd name="T36" fmla="*/ 1372 w 1457"/>
                <a:gd name="T37" fmla="*/ 991 h 1003"/>
                <a:gd name="T38" fmla="*/ 1318 w 1457"/>
                <a:gd name="T39" fmla="*/ 1003 h 1003"/>
                <a:gd name="T40" fmla="*/ 112 w 1457"/>
                <a:gd name="T41" fmla="*/ 1000 h 1003"/>
                <a:gd name="T42" fmla="*/ 62 w 1457"/>
                <a:gd name="T43" fmla="*/ 979 h 1003"/>
                <a:gd name="T44" fmla="*/ 24 w 1457"/>
                <a:gd name="T45" fmla="*/ 941 h 1003"/>
                <a:gd name="T46" fmla="*/ 3 w 1457"/>
                <a:gd name="T47" fmla="*/ 891 h 1003"/>
                <a:gd name="T48" fmla="*/ 0 w 1457"/>
                <a:gd name="T49" fmla="*/ 350 h 1003"/>
                <a:gd name="T50" fmla="*/ 12 w 1457"/>
                <a:gd name="T51" fmla="*/ 266 h 1003"/>
                <a:gd name="T52" fmla="*/ 41 w 1457"/>
                <a:gd name="T53" fmla="*/ 190 h 1003"/>
                <a:gd name="T54" fmla="*/ 89 w 1457"/>
                <a:gd name="T55" fmla="*/ 124 h 1003"/>
                <a:gd name="T56" fmla="*/ 152 w 1457"/>
                <a:gd name="T57" fmla="*/ 70 h 1003"/>
                <a:gd name="T58" fmla="*/ 228 w 1457"/>
                <a:gd name="T59" fmla="*/ 34 h 1003"/>
                <a:gd name="T60" fmla="*/ 239 w 1457"/>
                <a:gd name="T61" fmla="*/ 32 h 1003"/>
                <a:gd name="T62" fmla="*/ 268 w 1457"/>
                <a:gd name="T63" fmla="*/ 27 h 1003"/>
                <a:gd name="T64" fmla="*/ 309 w 1457"/>
                <a:gd name="T65" fmla="*/ 20 h 1003"/>
                <a:gd name="T66" fmla="*/ 352 w 1457"/>
                <a:gd name="T67" fmla="*/ 13 h 1003"/>
                <a:gd name="T68" fmla="*/ 393 w 1457"/>
                <a:gd name="T69" fmla="*/ 7 h 1003"/>
                <a:gd name="T70" fmla="*/ 423 w 1457"/>
                <a:gd name="T71" fmla="*/ 1 h 1003"/>
                <a:gd name="T72" fmla="*/ 435 w 1457"/>
                <a:gd name="T73" fmla="*/ 0 h 10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57" h="1003">
                  <a:moveTo>
                    <a:pt x="435" y="0"/>
                  </a:moveTo>
                  <a:lnTo>
                    <a:pt x="446" y="1"/>
                  </a:lnTo>
                  <a:lnTo>
                    <a:pt x="454" y="5"/>
                  </a:lnTo>
                  <a:lnTo>
                    <a:pt x="461" y="13"/>
                  </a:lnTo>
                  <a:lnTo>
                    <a:pt x="467" y="21"/>
                  </a:lnTo>
                  <a:lnTo>
                    <a:pt x="691" y="639"/>
                  </a:lnTo>
                  <a:lnTo>
                    <a:pt x="697" y="650"/>
                  </a:lnTo>
                  <a:lnTo>
                    <a:pt x="707" y="659"/>
                  </a:lnTo>
                  <a:lnTo>
                    <a:pt x="717" y="664"/>
                  </a:lnTo>
                  <a:lnTo>
                    <a:pt x="729" y="666"/>
                  </a:lnTo>
                  <a:lnTo>
                    <a:pt x="741" y="664"/>
                  </a:lnTo>
                  <a:lnTo>
                    <a:pt x="751" y="659"/>
                  </a:lnTo>
                  <a:lnTo>
                    <a:pt x="761" y="650"/>
                  </a:lnTo>
                  <a:lnTo>
                    <a:pt x="767" y="639"/>
                  </a:lnTo>
                  <a:lnTo>
                    <a:pt x="991" y="21"/>
                  </a:lnTo>
                  <a:lnTo>
                    <a:pt x="998" y="11"/>
                  </a:lnTo>
                  <a:lnTo>
                    <a:pt x="1007" y="3"/>
                  </a:lnTo>
                  <a:lnTo>
                    <a:pt x="1020" y="0"/>
                  </a:lnTo>
                  <a:lnTo>
                    <a:pt x="1032" y="1"/>
                  </a:lnTo>
                  <a:lnTo>
                    <a:pt x="1229" y="34"/>
                  </a:lnTo>
                  <a:lnTo>
                    <a:pt x="1230" y="35"/>
                  </a:lnTo>
                  <a:lnTo>
                    <a:pt x="1269" y="50"/>
                  </a:lnTo>
                  <a:lnTo>
                    <a:pt x="1305" y="70"/>
                  </a:lnTo>
                  <a:lnTo>
                    <a:pt x="1339" y="94"/>
                  </a:lnTo>
                  <a:lnTo>
                    <a:pt x="1368" y="123"/>
                  </a:lnTo>
                  <a:lnTo>
                    <a:pt x="1394" y="154"/>
                  </a:lnTo>
                  <a:lnTo>
                    <a:pt x="1416" y="189"/>
                  </a:lnTo>
                  <a:lnTo>
                    <a:pt x="1434" y="225"/>
                  </a:lnTo>
                  <a:lnTo>
                    <a:pt x="1446" y="265"/>
                  </a:lnTo>
                  <a:lnTo>
                    <a:pt x="1454" y="306"/>
                  </a:lnTo>
                  <a:lnTo>
                    <a:pt x="1457" y="348"/>
                  </a:lnTo>
                  <a:lnTo>
                    <a:pt x="1457" y="864"/>
                  </a:lnTo>
                  <a:lnTo>
                    <a:pt x="1454" y="891"/>
                  </a:lnTo>
                  <a:lnTo>
                    <a:pt x="1446" y="917"/>
                  </a:lnTo>
                  <a:lnTo>
                    <a:pt x="1433" y="941"/>
                  </a:lnTo>
                  <a:lnTo>
                    <a:pt x="1416" y="962"/>
                  </a:lnTo>
                  <a:lnTo>
                    <a:pt x="1395" y="979"/>
                  </a:lnTo>
                  <a:lnTo>
                    <a:pt x="1372" y="991"/>
                  </a:lnTo>
                  <a:lnTo>
                    <a:pt x="1346" y="1000"/>
                  </a:lnTo>
                  <a:lnTo>
                    <a:pt x="1318" y="1003"/>
                  </a:lnTo>
                  <a:lnTo>
                    <a:pt x="140" y="1003"/>
                  </a:lnTo>
                  <a:lnTo>
                    <a:pt x="112" y="1000"/>
                  </a:lnTo>
                  <a:lnTo>
                    <a:pt x="86" y="991"/>
                  </a:lnTo>
                  <a:lnTo>
                    <a:pt x="62" y="979"/>
                  </a:lnTo>
                  <a:lnTo>
                    <a:pt x="41" y="962"/>
                  </a:lnTo>
                  <a:lnTo>
                    <a:pt x="24" y="941"/>
                  </a:lnTo>
                  <a:lnTo>
                    <a:pt x="12" y="917"/>
                  </a:lnTo>
                  <a:lnTo>
                    <a:pt x="3" y="891"/>
                  </a:lnTo>
                  <a:lnTo>
                    <a:pt x="0" y="864"/>
                  </a:lnTo>
                  <a:lnTo>
                    <a:pt x="0" y="350"/>
                  </a:lnTo>
                  <a:lnTo>
                    <a:pt x="3" y="307"/>
                  </a:lnTo>
                  <a:lnTo>
                    <a:pt x="12" y="266"/>
                  </a:lnTo>
                  <a:lnTo>
                    <a:pt x="24" y="226"/>
                  </a:lnTo>
                  <a:lnTo>
                    <a:pt x="41" y="190"/>
                  </a:lnTo>
                  <a:lnTo>
                    <a:pt x="63" y="155"/>
                  </a:lnTo>
                  <a:lnTo>
                    <a:pt x="89" y="124"/>
                  </a:lnTo>
                  <a:lnTo>
                    <a:pt x="119" y="95"/>
                  </a:lnTo>
                  <a:lnTo>
                    <a:pt x="152" y="70"/>
                  </a:lnTo>
                  <a:lnTo>
                    <a:pt x="188" y="50"/>
                  </a:lnTo>
                  <a:lnTo>
                    <a:pt x="228" y="34"/>
                  </a:lnTo>
                  <a:lnTo>
                    <a:pt x="231" y="34"/>
                  </a:lnTo>
                  <a:lnTo>
                    <a:pt x="239" y="32"/>
                  </a:lnTo>
                  <a:lnTo>
                    <a:pt x="252" y="30"/>
                  </a:lnTo>
                  <a:lnTo>
                    <a:pt x="268" y="27"/>
                  </a:lnTo>
                  <a:lnTo>
                    <a:pt x="287" y="24"/>
                  </a:lnTo>
                  <a:lnTo>
                    <a:pt x="309" y="20"/>
                  </a:lnTo>
                  <a:lnTo>
                    <a:pt x="330" y="17"/>
                  </a:lnTo>
                  <a:lnTo>
                    <a:pt x="352" y="13"/>
                  </a:lnTo>
                  <a:lnTo>
                    <a:pt x="374" y="10"/>
                  </a:lnTo>
                  <a:lnTo>
                    <a:pt x="393" y="7"/>
                  </a:lnTo>
                  <a:lnTo>
                    <a:pt x="409" y="3"/>
                  </a:lnTo>
                  <a:lnTo>
                    <a:pt x="423" y="1"/>
                  </a:lnTo>
                  <a:lnTo>
                    <a:pt x="432" y="0"/>
                  </a:lnTo>
                  <a:lnTo>
                    <a:pt x="4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1" name="Freeform 333"/>
            <p:cNvSpPr>
              <a:spLocks/>
            </p:cNvSpPr>
            <p:nvPr/>
          </p:nvSpPr>
          <p:spPr bwMode="auto">
            <a:xfrm>
              <a:off x="6310313" y="3381375"/>
              <a:ext cx="212725" cy="223838"/>
            </a:xfrm>
            <a:custGeom>
              <a:avLst/>
              <a:gdLst>
                <a:gd name="T0" fmla="*/ 1472 w 1475"/>
                <a:gd name="T1" fmla="*/ 89 h 1550"/>
                <a:gd name="T2" fmla="*/ 1448 w 1475"/>
                <a:gd name="T3" fmla="*/ 261 h 1550"/>
                <a:gd name="T4" fmla="*/ 1400 w 1475"/>
                <a:gd name="T5" fmla="*/ 424 h 1550"/>
                <a:gd name="T6" fmla="*/ 1332 w 1475"/>
                <a:gd name="T7" fmla="*/ 578 h 1550"/>
                <a:gd name="T8" fmla="*/ 1244 w 1475"/>
                <a:gd name="T9" fmla="*/ 719 h 1550"/>
                <a:gd name="T10" fmla="*/ 1137 w 1475"/>
                <a:gd name="T11" fmla="*/ 847 h 1550"/>
                <a:gd name="T12" fmla="*/ 1015 w 1475"/>
                <a:gd name="T13" fmla="*/ 959 h 1550"/>
                <a:gd name="T14" fmla="*/ 879 w 1475"/>
                <a:gd name="T15" fmla="*/ 1054 h 1550"/>
                <a:gd name="T16" fmla="*/ 731 w 1475"/>
                <a:gd name="T17" fmla="*/ 1130 h 1550"/>
                <a:gd name="T18" fmla="*/ 571 w 1475"/>
                <a:gd name="T19" fmla="*/ 1185 h 1550"/>
                <a:gd name="T20" fmla="*/ 402 w 1475"/>
                <a:gd name="T21" fmla="*/ 1217 h 1550"/>
                <a:gd name="T22" fmla="*/ 480 w 1475"/>
                <a:gd name="T23" fmla="*/ 1391 h 1550"/>
                <a:gd name="T24" fmla="*/ 503 w 1475"/>
                <a:gd name="T25" fmla="*/ 1427 h 1550"/>
                <a:gd name="T26" fmla="*/ 507 w 1475"/>
                <a:gd name="T27" fmla="*/ 1468 h 1550"/>
                <a:gd name="T28" fmla="*/ 494 w 1475"/>
                <a:gd name="T29" fmla="*/ 1506 h 1550"/>
                <a:gd name="T30" fmla="*/ 466 w 1475"/>
                <a:gd name="T31" fmla="*/ 1536 h 1550"/>
                <a:gd name="T32" fmla="*/ 432 w 1475"/>
                <a:gd name="T33" fmla="*/ 1549 h 1550"/>
                <a:gd name="T34" fmla="*/ 397 w 1475"/>
                <a:gd name="T35" fmla="*/ 1549 h 1550"/>
                <a:gd name="T36" fmla="*/ 364 w 1475"/>
                <a:gd name="T37" fmla="*/ 1536 h 1550"/>
                <a:gd name="T38" fmla="*/ 26 w 1475"/>
                <a:gd name="T39" fmla="*/ 1200 h 1550"/>
                <a:gd name="T40" fmla="*/ 5 w 1475"/>
                <a:gd name="T41" fmla="*/ 1164 h 1550"/>
                <a:gd name="T42" fmla="*/ 0 w 1475"/>
                <a:gd name="T43" fmla="*/ 1123 h 1550"/>
                <a:gd name="T44" fmla="*/ 13 w 1475"/>
                <a:gd name="T45" fmla="*/ 1085 h 1550"/>
                <a:gd name="T46" fmla="*/ 350 w 1475"/>
                <a:gd name="T47" fmla="*/ 744 h 1550"/>
                <a:gd name="T48" fmla="*/ 385 w 1475"/>
                <a:gd name="T49" fmla="*/ 721 h 1550"/>
                <a:gd name="T50" fmla="*/ 425 w 1475"/>
                <a:gd name="T51" fmla="*/ 717 h 1550"/>
                <a:gd name="T52" fmla="*/ 464 w 1475"/>
                <a:gd name="T53" fmla="*/ 731 h 1550"/>
                <a:gd name="T54" fmla="*/ 494 w 1475"/>
                <a:gd name="T55" fmla="*/ 761 h 1550"/>
                <a:gd name="T56" fmla="*/ 507 w 1475"/>
                <a:gd name="T57" fmla="*/ 800 h 1550"/>
                <a:gd name="T58" fmla="*/ 503 w 1475"/>
                <a:gd name="T59" fmla="*/ 840 h 1550"/>
                <a:gd name="T60" fmla="*/ 480 w 1475"/>
                <a:gd name="T61" fmla="*/ 875 h 1550"/>
                <a:gd name="T62" fmla="*/ 398 w 1475"/>
                <a:gd name="T63" fmla="*/ 1030 h 1550"/>
                <a:gd name="T64" fmla="*/ 551 w 1475"/>
                <a:gd name="T65" fmla="*/ 997 h 1550"/>
                <a:gd name="T66" fmla="*/ 694 w 1475"/>
                <a:gd name="T67" fmla="*/ 941 h 1550"/>
                <a:gd name="T68" fmla="*/ 827 w 1475"/>
                <a:gd name="T69" fmla="*/ 867 h 1550"/>
                <a:gd name="T70" fmla="*/ 947 w 1475"/>
                <a:gd name="T71" fmla="*/ 773 h 1550"/>
                <a:gd name="T72" fmla="*/ 1052 w 1475"/>
                <a:gd name="T73" fmla="*/ 664 h 1550"/>
                <a:gd name="T74" fmla="*/ 1140 w 1475"/>
                <a:gd name="T75" fmla="*/ 540 h 1550"/>
                <a:gd name="T76" fmla="*/ 1209 w 1475"/>
                <a:gd name="T77" fmla="*/ 404 h 1550"/>
                <a:gd name="T78" fmla="*/ 1258 w 1475"/>
                <a:gd name="T79" fmla="*/ 257 h 1550"/>
                <a:gd name="T80" fmla="*/ 1306 w 1475"/>
                <a:gd name="T81" fmla="*/ 176 h 1550"/>
                <a:gd name="T82" fmla="*/ 1364 w 1475"/>
                <a:gd name="T83" fmla="*/ 158 h 1550"/>
                <a:gd name="T84" fmla="*/ 1412 w 1475"/>
                <a:gd name="T85" fmla="*/ 127 h 1550"/>
                <a:gd name="T86" fmla="*/ 1449 w 1475"/>
                <a:gd name="T87" fmla="*/ 85 h 1550"/>
                <a:gd name="T88" fmla="*/ 1471 w 1475"/>
                <a:gd name="T89" fmla="*/ 32 h 1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75" h="1550">
                  <a:moveTo>
                    <a:pt x="1475" y="0"/>
                  </a:moveTo>
                  <a:lnTo>
                    <a:pt x="1472" y="89"/>
                  </a:lnTo>
                  <a:lnTo>
                    <a:pt x="1463" y="176"/>
                  </a:lnTo>
                  <a:lnTo>
                    <a:pt x="1448" y="261"/>
                  </a:lnTo>
                  <a:lnTo>
                    <a:pt x="1427" y="345"/>
                  </a:lnTo>
                  <a:lnTo>
                    <a:pt x="1400" y="424"/>
                  </a:lnTo>
                  <a:lnTo>
                    <a:pt x="1369" y="503"/>
                  </a:lnTo>
                  <a:lnTo>
                    <a:pt x="1332" y="578"/>
                  </a:lnTo>
                  <a:lnTo>
                    <a:pt x="1290" y="650"/>
                  </a:lnTo>
                  <a:lnTo>
                    <a:pt x="1244" y="719"/>
                  </a:lnTo>
                  <a:lnTo>
                    <a:pt x="1193" y="785"/>
                  </a:lnTo>
                  <a:lnTo>
                    <a:pt x="1137" y="847"/>
                  </a:lnTo>
                  <a:lnTo>
                    <a:pt x="1078" y="905"/>
                  </a:lnTo>
                  <a:lnTo>
                    <a:pt x="1015" y="959"/>
                  </a:lnTo>
                  <a:lnTo>
                    <a:pt x="949" y="1008"/>
                  </a:lnTo>
                  <a:lnTo>
                    <a:pt x="879" y="1054"/>
                  </a:lnTo>
                  <a:lnTo>
                    <a:pt x="806" y="1094"/>
                  </a:lnTo>
                  <a:lnTo>
                    <a:pt x="731" y="1130"/>
                  </a:lnTo>
                  <a:lnTo>
                    <a:pt x="651" y="1160"/>
                  </a:lnTo>
                  <a:lnTo>
                    <a:pt x="571" y="1185"/>
                  </a:lnTo>
                  <a:lnTo>
                    <a:pt x="488" y="1204"/>
                  </a:lnTo>
                  <a:lnTo>
                    <a:pt x="402" y="1217"/>
                  </a:lnTo>
                  <a:lnTo>
                    <a:pt x="314" y="1225"/>
                  </a:lnTo>
                  <a:lnTo>
                    <a:pt x="480" y="1391"/>
                  </a:lnTo>
                  <a:lnTo>
                    <a:pt x="494" y="1408"/>
                  </a:lnTo>
                  <a:lnTo>
                    <a:pt x="503" y="1427"/>
                  </a:lnTo>
                  <a:lnTo>
                    <a:pt x="507" y="1448"/>
                  </a:lnTo>
                  <a:lnTo>
                    <a:pt x="507" y="1468"/>
                  </a:lnTo>
                  <a:lnTo>
                    <a:pt x="503" y="1488"/>
                  </a:lnTo>
                  <a:lnTo>
                    <a:pt x="494" y="1506"/>
                  </a:lnTo>
                  <a:lnTo>
                    <a:pt x="480" y="1523"/>
                  </a:lnTo>
                  <a:lnTo>
                    <a:pt x="466" y="1536"/>
                  </a:lnTo>
                  <a:lnTo>
                    <a:pt x="450" y="1544"/>
                  </a:lnTo>
                  <a:lnTo>
                    <a:pt x="432" y="1549"/>
                  </a:lnTo>
                  <a:lnTo>
                    <a:pt x="415" y="1550"/>
                  </a:lnTo>
                  <a:lnTo>
                    <a:pt x="397" y="1549"/>
                  </a:lnTo>
                  <a:lnTo>
                    <a:pt x="380" y="1544"/>
                  </a:lnTo>
                  <a:lnTo>
                    <a:pt x="364" y="1536"/>
                  </a:lnTo>
                  <a:lnTo>
                    <a:pt x="350" y="1523"/>
                  </a:lnTo>
                  <a:lnTo>
                    <a:pt x="26" y="1200"/>
                  </a:lnTo>
                  <a:lnTo>
                    <a:pt x="13" y="1183"/>
                  </a:lnTo>
                  <a:lnTo>
                    <a:pt x="5" y="1164"/>
                  </a:lnTo>
                  <a:lnTo>
                    <a:pt x="0" y="1144"/>
                  </a:lnTo>
                  <a:lnTo>
                    <a:pt x="0" y="1123"/>
                  </a:lnTo>
                  <a:lnTo>
                    <a:pt x="5" y="1103"/>
                  </a:lnTo>
                  <a:lnTo>
                    <a:pt x="13" y="1085"/>
                  </a:lnTo>
                  <a:lnTo>
                    <a:pt x="26" y="1068"/>
                  </a:lnTo>
                  <a:lnTo>
                    <a:pt x="350" y="744"/>
                  </a:lnTo>
                  <a:lnTo>
                    <a:pt x="367" y="731"/>
                  </a:lnTo>
                  <a:lnTo>
                    <a:pt x="385" y="721"/>
                  </a:lnTo>
                  <a:lnTo>
                    <a:pt x="405" y="717"/>
                  </a:lnTo>
                  <a:lnTo>
                    <a:pt x="425" y="717"/>
                  </a:lnTo>
                  <a:lnTo>
                    <a:pt x="445" y="721"/>
                  </a:lnTo>
                  <a:lnTo>
                    <a:pt x="464" y="731"/>
                  </a:lnTo>
                  <a:lnTo>
                    <a:pt x="480" y="744"/>
                  </a:lnTo>
                  <a:lnTo>
                    <a:pt x="494" y="761"/>
                  </a:lnTo>
                  <a:lnTo>
                    <a:pt x="503" y="780"/>
                  </a:lnTo>
                  <a:lnTo>
                    <a:pt x="507" y="800"/>
                  </a:lnTo>
                  <a:lnTo>
                    <a:pt x="507" y="820"/>
                  </a:lnTo>
                  <a:lnTo>
                    <a:pt x="503" y="840"/>
                  </a:lnTo>
                  <a:lnTo>
                    <a:pt x="494" y="858"/>
                  </a:lnTo>
                  <a:lnTo>
                    <a:pt x="480" y="875"/>
                  </a:lnTo>
                  <a:lnTo>
                    <a:pt x="319" y="1038"/>
                  </a:lnTo>
                  <a:lnTo>
                    <a:pt x="398" y="1030"/>
                  </a:lnTo>
                  <a:lnTo>
                    <a:pt x="475" y="1017"/>
                  </a:lnTo>
                  <a:lnTo>
                    <a:pt x="551" y="997"/>
                  </a:lnTo>
                  <a:lnTo>
                    <a:pt x="624" y="971"/>
                  </a:lnTo>
                  <a:lnTo>
                    <a:pt x="694" y="941"/>
                  </a:lnTo>
                  <a:lnTo>
                    <a:pt x="762" y="907"/>
                  </a:lnTo>
                  <a:lnTo>
                    <a:pt x="827" y="867"/>
                  </a:lnTo>
                  <a:lnTo>
                    <a:pt x="888" y="822"/>
                  </a:lnTo>
                  <a:lnTo>
                    <a:pt x="947" y="773"/>
                  </a:lnTo>
                  <a:lnTo>
                    <a:pt x="1001" y="720"/>
                  </a:lnTo>
                  <a:lnTo>
                    <a:pt x="1052" y="664"/>
                  </a:lnTo>
                  <a:lnTo>
                    <a:pt x="1098" y="603"/>
                  </a:lnTo>
                  <a:lnTo>
                    <a:pt x="1140" y="540"/>
                  </a:lnTo>
                  <a:lnTo>
                    <a:pt x="1177" y="473"/>
                  </a:lnTo>
                  <a:lnTo>
                    <a:pt x="1209" y="404"/>
                  </a:lnTo>
                  <a:lnTo>
                    <a:pt x="1237" y="332"/>
                  </a:lnTo>
                  <a:lnTo>
                    <a:pt x="1258" y="257"/>
                  </a:lnTo>
                  <a:lnTo>
                    <a:pt x="1275" y="180"/>
                  </a:lnTo>
                  <a:lnTo>
                    <a:pt x="1306" y="176"/>
                  </a:lnTo>
                  <a:lnTo>
                    <a:pt x="1336" y="169"/>
                  </a:lnTo>
                  <a:lnTo>
                    <a:pt x="1364" y="158"/>
                  </a:lnTo>
                  <a:lnTo>
                    <a:pt x="1389" y="145"/>
                  </a:lnTo>
                  <a:lnTo>
                    <a:pt x="1412" y="127"/>
                  </a:lnTo>
                  <a:lnTo>
                    <a:pt x="1433" y="108"/>
                  </a:lnTo>
                  <a:lnTo>
                    <a:pt x="1449" y="85"/>
                  </a:lnTo>
                  <a:lnTo>
                    <a:pt x="1462" y="60"/>
                  </a:lnTo>
                  <a:lnTo>
                    <a:pt x="1471" y="32"/>
                  </a:lnTo>
                  <a:lnTo>
                    <a:pt x="14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2" name="Freeform 334"/>
            <p:cNvSpPr>
              <a:spLocks/>
            </p:cNvSpPr>
            <p:nvPr/>
          </p:nvSpPr>
          <p:spPr bwMode="auto">
            <a:xfrm>
              <a:off x="6380163" y="3235325"/>
              <a:ext cx="26988" cy="69850"/>
            </a:xfrm>
            <a:custGeom>
              <a:avLst/>
              <a:gdLst>
                <a:gd name="T0" fmla="*/ 46 w 185"/>
                <a:gd name="T1" fmla="*/ 0 h 479"/>
                <a:gd name="T2" fmla="*/ 140 w 185"/>
                <a:gd name="T3" fmla="*/ 0 h 479"/>
                <a:gd name="T4" fmla="*/ 153 w 185"/>
                <a:gd name="T5" fmla="*/ 1 h 479"/>
                <a:gd name="T6" fmla="*/ 164 w 185"/>
                <a:gd name="T7" fmla="*/ 7 h 479"/>
                <a:gd name="T8" fmla="*/ 174 w 185"/>
                <a:gd name="T9" fmla="*/ 14 h 479"/>
                <a:gd name="T10" fmla="*/ 182 w 185"/>
                <a:gd name="T11" fmla="*/ 27 h 479"/>
                <a:gd name="T12" fmla="*/ 185 w 185"/>
                <a:gd name="T13" fmla="*/ 39 h 479"/>
                <a:gd name="T14" fmla="*/ 185 w 185"/>
                <a:gd name="T15" fmla="*/ 54 h 479"/>
                <a:gd name="T16" fmla="*/ 180 w 185"/>
                <a:gd name="T17" fmla="*/ 66 h 479"/>
                <a:gd name="T18" fmla="*/ 129 w 185"/>
                <a:gd name="T19" fmla="*/ 143 h 479"/>
                <a:gd name="T20" fmla="*/ 153 w 185"/>
                <a:gd name="T21" fmla="*/ 345 h 479"/>
                <a:gd name="T22" fmla="*/ 106 w 185"/>
                <a:gd name="T23" fmla="*/ 469 h 479"/>
                <a:gd name="T24" fmla="*/ 102 w 185"/>
                <a:gd name="T25" fmla="*/ 476 h 479"/>
                <a:gd name="T26" fmla="*/ 96 w 185"/>
                <a:gd name="T27" fmla="*/ 479 h 479"/>
                <a:gd name="T28" fmla="*/ 89 w 185"/>
                <a:gd name="T29" fmla="*/ 479 h 479"/>
                <a:gd name="T30" fmla="*/ 83 w 185"/>
                <a:gd name="T31" fmla="*/ 476 h 479"/>
                <a:gd name="T32" fmla="*/ 79 w 185"/>
                <a:gd name="T33" fmla="*/ 469 h 479"/>
                <a:gd name="T34" fmla="*/ 33 w 185"/>
                <a:gd name="T35" fmla="*/ 345 h 479"/>
                <a:gd name="T36" fmla="*/ 56 w 185"/>
                <a:gd name="T37" fmla="*/ 143 h 479"/>
                <a:gd name="T38" fmla="*/ 6 w 185"/>
                <a:gd name="T39" fmla="*/ 66 h 479"/>
                <a:gd name="T40" fmla="*/ 1 w 185"/>
                <a:gd name="T41" fmla="*/ 54 h 479"/>
                <a:gd name="T42" fmla="*/ 0 w 185"/>
                <a:gd name="T43" fmla="*/ 39 h 479"/>
                <a:gd name="T44" fmla="*/ 4 w 185"/>
                <a:gd name="T45" fmla="*/ 27 h 479"/>
                <a:gd name="T46" fmla="*/ 11 w 185"/>
                <a:gd name="T47" fmla="*/ 14 h 479"/>
                <a:gd name="T48" fmla="*/ 22 w 185"/>
                <a:gd name="T49" fmla="*/ 7 h 479"/>
                <a:gd name="T50" fmla="*/ 33 w 185"/>
                <a:gd name="T51" fmla="*/ 1 h 479"/>
                <a:gd name="T52" fmla="*/ 46 w 185"/>
                <a:gd name="T53" fmla="*/ 0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5" h="479">
                  <a:moveTo>
                    <a:pt x="46" y="0"/>
                  </a:moveTo>
                  <a:lnTo>
                    <a:pt x="140" y="0"/>
                  </a:lnTo>
                  <a:lnTo>
                    <a:pt x="153" y="1"/>
                  </a:lnTo>
                  <a:lnTo>
                    <a:pt x="164" y="7"/>
                  </a:lnTo>
                  <a:lnTo>
                    <a:pt x="174" y="14"/>
                  </a:lnTo>
                  <a:lnTo>
                    <a:pt x="182" y="27"/>
                  </a:lnTo>
                  <a:lnTo>
                    <a:pt x="185" y="39"/>
                  </a:lnTo>
                  <a:lnTo>
                    <a:pt x="185" y="54"/>
                  </a:lnTo>
                  <a:lnTo>
                    <a:pt x="180" y="66"/>
                  </a:lnTo>
                  <a:lnTo>
                    <a:pt x="129" y="143"/>
                  </a:lnTo>
                  <a:lnTo>
                    <a:pt x="153" y="345"/>
                  </a:lnTo>
                  <a:lnTo>
                    <a:pt x="106" y="469"/>
                  </a:lnTo>
                  <a:lnTo>
                    <a:pt x="102" y="476"/>
                  </a:lnTo>
                  <a:lnTo>
                    <a:pt x="96" y="479"/>
                  </a:lnTo>
                  <a:lnTo>
                    <a:pt x="89" y="479"/>
                  </a:lnTo>
                  <a:lnTo>
                    <a:pt x="83" y="476"/>
                  </a:lnTo>
                  <a:lnTo>
                    <a:pt x="79" y="469"/>
                  </a:lnTo>
                  <a:lnTo>
                    <a:pt x="33" y="345"/>
                  </a:lnTo>
                  <a:lnTo>
                    <a:pt x="56" y="143"/>
                  </a:lnTo>
                  <a:lnTo>
                    <a:pt x="6" y="66"/>
                  </a:lnTo>
                  <a:lnTo>
                    <a:pt x="1" y="54"/>
                  </a:lnTo>
                  <a:lnTo>
                    <a:pt x="0" y="39"/>
                  </a:lnTo>
                  <a:lnTo>
                    <a:pt x="4" y="27"/>
                  </a:lnTo>
                  <a:lnTo>
                    <a:pt x="11" y="14"/>
                  </a:lnTo>
                  <a:lnTo>
                    <a:pt x="22" y="7"/>
                  </a:lnTo>
                  <a:lnTo>
                    <a:pt x="33" y="1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57" name="Group 856"/>
          <p:cNvGrpSpPr/>
          <p:nvPr/>
        </p:nvGrpSpPr>
        <p:grpSpPr>
          <a:xfrm>
            <a:off x="4992441" y="5857243"/>
            <a:ext cx="286449" cy="373942"/>
            <a:chOff x="6724650" y="3041650"/>
            <a:chExt cx="379413" cy="49530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983" name="Freeform 339"/>
            <p:cNvSpPr>
              <a:spLocks/>
            </p:cNvSpPr>
            <p:nvPr/>
          </p:nvSpPr>
          <p:spPr bwMode="auto">
            <a:xfrm>
              <a:off x="6845300" y="3241675"/>
              <a:ext cx="136525" cy="95250"/>
            </a:xfrm>
            <a:custGeom>
              <a:avLst/>
              <a:gdLst>
                <a:gd name="T0" fmla="*/ 178 w 948"/>
                <a:gd name="T1" fmla="*/ 0 h 653"/>
                <a:gd name="T2" fmla="*/ 415 w 948"/>
                <a:gd name="T3" fmla="*/ 212 h 653"/>
                <a:gd name="T4" fmla="*/ 433 w 948"/>
                <a:gd name="T5" fmla="*/ 225 h 653"/>
                <a:gd name="T6" fmla="*/ 452 w 948"/>
                <a:gd name="T7" fmla="*/ 232 h 653"/>
                <a:gd name="T8" fmla="*/ 474 w 948"/>
                <a:gd name="T9" fmla="*/ 234 h 653"/>
                <a:gd name="T10" fmla="*/ 495 w 948"/>
                <a:gd name="T11" fmla="*/ 232 h 653"/>
                <a:gd name="T12" fmla="*/ 515 w 948"/>
                <a:gd name="T13" fmla="*/ 225 h 653"/>
                <a:gd name="T14" fmla="*/ 533 w 948"/>
                <a:gd name="T15" fmla="*/ 212 h 653"/>
                <a:gd name="T16" fmla="*/ 770 w 948"/>
                <a:gd name="T17" fmla="*/ 0 h 653"/>
                <a:gd name="T18" fmla="*/ 820 w 948"/>
                <a:gd name="T19" fmla="*/ 14 h 653"/>
                <a:gd name="T20" fmla="*/ 847 w 948"/>
                <a:gd name="T21" fmla="*/ 27 h 653"/>
                <a:gd name="T22" fmla="*/ 872 w 948"/>
                <a:gd name="T23" fmla="*/ 42 h 653"/>
                <a:gd name="T24" fmla="*/ 894 w 948"/>
                <a:gd name="T25" fmla="*/ 61 h 653"/>
                <a:gd name="T26" fmla="*/ 913 w 948"/>
                <a:gd name="T27" fmla="*/ 83 h 653"/>
                <a:gd name="T28" fmla="*/ 928 w 948"/>
                <a:gd name="T29" fmla="*/ 108 h 653"/>
                <a:gd name="T30" fmla="*/ 939 w 948"/>
                <a:gd name="T31" fmla="*/ 134 h 653"/>
                <a:gd name="T32" fmla="*/ 945 w 948"/>
                <a:gd name="T33" fmla="*/ 164 h 653"/>
                <a:gd name="T34" fmla="*/ 948 w 948"/>
                <a:gd name="T35" fmla="*/ 193 h 653"/>
                <a:gd name="T36" fmla="*/ 948 w 948"/>
                <a:gd name="T37" fmla="*/ 653 h 653"/>
                <a:gd name="T38" fmla="*/ 0 w 948"/>
                <a:gd name="T39" fmla="*/ 653 h 653"/>
                <a:gd name="T40" fmla="*/ 0 w 948"/>
                <a:gd name="T41" fmla="*/ 193 h 653"/>
                <a:gd name="T42" fmla="*/ 2 w 948"/>
                <a:gd name="T43" fmla="*/ 164 h 653"/>
                <a:gd name="T44" fmla="*/ 10 w 948"/>
                <a:gd name="T45" fmla="*/ 134 h 653"/>
                <a:gd name="T46" fmla="*/ 20 w 948"/>
                <a:gd name="T47" fmla="*/ 108 h 653"/>
                <a:gd name="T48" fmla="*/ 36 w 948"/>
                <a:gd name="T49" fmla="*/ 83 h 653"/>
                <a:gd name="T50" fmla="*/ 54 w 948"/>
                <a:gd name="T51" fmla="*/ 61 h 653"/>
                <a:gd name="T52" fmla="*/ 76 w 948"/>
                <a:gd name="T53" fmla="*/ 42 h 653"/>
                <a:gd name="T54" fmla="*/ 101 w 948"/>
                <a:gd name="T55" fmla="*/ 27 h 653"/>
                <a:gd name="T56" fmla="*/ 128 w 948"/>
                <a:gd name="T57" fmla="*/ 14 h 653"/>
                <a:gd name="T58" fmla="*/ 178 w 948"/>
                <a:gd name="T59" fmla="*/ 0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48" h="653">
                  <a:moveTo>
                    <a:pt x="178" y="0"/>
                  </a:moveTo>
                  <a:lnTo>
                    <a:pt x="415" y="212"/>
                  </a:lnTo>
                  <a:lnTo>
                    <a:pt x="433" y="225"/>
                  </a:lnTo>
                  <a:lnTo>
                    <a:pt x="452" y="232"/>
                  </a:lnTo>
                  <a:lnTo>
                    <a:pt x="474" y="234"/>
                  </a:lnTo>
                  <a:lnTo>
                    <a:pt x="495" y="232"/>
                  </a:lnTo>
                  <a:lnTo>
                    <a:pt x="515" y="225"/>
                  </a:lnTo>
                  <a:lnTo>
                    <a:pt x="533" y="212"/>
                  </a:lnTo>
                  <a:lnTo>
                    <a:pt x="770" y="0"/>
                  </a:lnTo>
                  <a:lnTo>
                    <a:pt x="820" y="14"/>
                  </a:lnTo>
                  <a:lnTo>
                    <a:pt x="847" y="27"/>
                  </a:lnTo>
                  <a:lnTo>
                    <a:pt x="872" y="42"/>
                  </a:lnTo>
                  <a:lnTo>
                    <a:pt x="894" y="61"/>
                  </a:lnTo>
                  <a:lnTo>
                    <a:pt x="913" y="83"/>
                  </a:lnTo>
                  <a:lnTo>
                    <a:pt x="928" y="108"/>
                  </a:lnTo>
                  <a:lnTo>
                    <a:pt x="939" y="134"/>
                  </a:lnTo>
                  <a:lnTo>
                    <a:pt x="945" y="164"/>
                  </a:lnTo>
                  <a:lnTo>
                    <a:pt x="948" y="193"/>
                  </a:lnTo>
                  <a:lnTo>
                    <a:pt x="948" y="653"/>
                  </a:lnTo>
                  <a:lnTo>
                    <a:pt x="0" y="653"/>
                  </a:lnTo>
                  <a:lnTo>
                    <a:pt x="0" y="193"/>
                  </a:lnTo>
                  <a:lnTo>
                    <a:pt x="2" y="164"/>
                  </a:lnTo>
                  <a:lnTo>
                    <a:pt x="10" y="134"/>
                  </a:lnTo>
                  <a:lnTo>
                    <a:pt x="20" y="108"/>
                  </a:lnTo>
                  <a:lnTo>
                    <a:pt x="36" y="83"/>
                  </a:lnTo>
                  <a:lnTo>
                    <a:pt x="54" y="61"/>
                  </a:lnTo>
                  <a:lnTo>
                    <a:pt x="76" y="42"/>
                  </a:lnTo>
                  <a:lnTo>
                    <a:pt x="101" y="27"/>
                  </a:lnTo>
                  <a:lnTo>
                    <a:pt x="128" y="14"/>
                  </a:lnTo>
                  <a:lnTo>
                    <a:pt x="1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4" name="Freeform 340"/>
            <p:cNvSpPr>
              <a:spLocks/>
            </p:cNvSpPr>
            <p:nvPr/>
          </p:nvSpPr>
          <p:spPr bwMode="auto">
            <a:xfrm>
              <a:off x="6886575" y="3125788"/>
              <a:ext cx="55563" cy="55563"/>
            </a:xfrm>
            <a:custGeom>
              <a:avLst/>
              <a:gdLst>
                <a:gd name="T0" fmla="*/ 191 w 382"/>
                <a:gd name="T1" fmla="*/ 0 h 381"/>
                <a:gd name="T2" fmla="*/ 225 w 382"/>
                <a:gd name="T3" fmla="*/ 3 h 381"/>
                <a:gd name="T4" fmla="*/ 257 w 382"/>
                <a:gd name="T5" fmla="*/ 13 h 381"/>
                <a:gd name="T6" fmla="*/ 288 w 382"/>
                <a:gd name="T7" fmla="*/ 26 h 381"/>
                <a:gd name="T8" fmla="*/ 314 w 382"/>
                <a:gd name="T9" fmla="*/ 45 h 381"/>
                <a:gd name="T10" fmla="*/ 337 w 382"/>
                <a:gd name="T11" fmla="*/ 68 h 381"/>
                <a:gd name="T12" fmla="*/ 356 w 382"/>
                <a:gd name="T13" fmla="*/ 95 h 381"/>
                <a:gd name="T14" fmla="*/ 369 w 382"/>
                <a:gd name="T15" fmla="*/ 124 h 381"/>
                <a:gd name="T16" fmla="*/ 379 w 382"/>
                <a:gd name="T17" fmla="*/ 157 h 381"/>
                <a:gd name="T18" fmla="*/ 382 w 382"/>
                <a:gd name="T19" fmla="*/ 191 h 381"/>
                <a:gd name="T20" fmla="*/ 379 w 382"/>
                <a:gd name="T21" fmla="*/ 225 h 381"/>
                <a:gd name="T22" fmla="*/ 369 w 382"/>
                <a:gd name="T23" fmla="*/ 257 h 381"/>
                <a:gd name="T24" fmla="*/ 356 w 382"/>
                <a:gd name="T25" fmla="*/ 286 h 381"/>
                <a:gd name="T26" fmla="*/ 337 w 382"/>
                <a:gd name="T27" fmla="*/ 313 h 381"/>
                <a:gd name="T28" fmla="*/ 314 w 382"/>
                <a:gd name="T29" fmla="*/ 336 h 381"/>
                <a:gd name="T30" fmla="*/ 288 w 382"/>
                <a:gd name="T31" fmla="*/ 355 h 381"/>
                <a:gd name="T32" fmla="*/ 257 w 382"/>
                <a:gd name="T33" fmla="*/ 369 h 381"/>
                <a:gd name="T34" fmla="*/ 225 w 382"/>
                <a:gd name="T35" fmla="*/ 378 h 381"/>
                <a:gd name="T36" fmla="*/ 191 w 382"/>
                <a:gd name="T37" fmla="*/ 381 h 381"/>
                <a:gd name="T38" fmla="*/ 157 w 382"/>
                <a:gd name="T39" fmla="*/ 378 h 381"/>
                <a:gd name="T40" fmla="*/ 124 w 382"/>
                <a:gd name="T41" fmla="*/ 369 h 381"/>
                <a:gd name="T42" fmla="*/ 95 w 382"/>
                <a:gd name="T43" fmla="*/ 355 h 381"/>
                <a:gd name="T44" fmla="*/ 68 w 382"/>
                <a:gd name="T45" fmla="*/ 336 h 381"/>
                <a:gd name="T46" fmla="*/ 45 w 382"/>
                <a:gd name="T47" fmla="*/ 313 h 381"/>
                <a:gd name="T48" fmla="*/ 26 w 382"/>
                <a:gd name="T49" fmla="*/ 286 h 381"/>
                <a:gd name="T50" fmla="*/ 12 w 382"/>
                <a:gd name="T51" fmla="*/ 257 h 381"/>
                <a:gd name="T52" fmla="*/ 3 w 382"/>
                <a:gd name="T53" fmla="*/ 225 h 381"/>
                <a:gd name="T54" fmla="*/ 0 w 382"/>
                <a:gd name="T55" fmla="*/ 191 h 381"/>
                <a:gd name="T56" fmla="*/ 3 w 382"/>
                <a:gd name="T57" fmla="*/ 157 h 381"/>
                <a:gd name="T58" fmla="*/ 12 w 382"/>
                <a:gd name="T59" fmla="*/ 124 h 381"/>
                <a:gd name="T60" fmla="*/ 26 w 382"/>
                <a:gd name="T61" fmla="*/ 95 h 381"/>
                <a:gd name="T62" fmla="*/ 45 w 382"/>
                <a:gd name="T63" fmla="*/ 68 h 381"/>
                <a:gd name="T64" fmla="*/ 68 w 382"/>
                <a:gd name="T65" fmla="*/ 45 h 381"/>
                <a:gd name="T66" fmla="*/ 95 w 382"/>
                <a:gd name="T67" fmla="*/ 26 h 381"/>
                <a:gd name="T68" fmla="*/ 124 w 382"/>
                <a:gd name="T69" fmla="*/ 13 h 381"/>
                <a:gd name="T70" fmla="*/ 157 w 382"/>
                <a:gd name="T71" fmla="*/ 3 h 381"/>
                <a:gd name="T72" fmla="*/ 191 w 382"/>
                <a:gd name="T73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82" h="381">
                  <a:moveTo>
                    <a:pt x="191" y="0"/>
                  </a:moveTo>
                  <a:lnTo>
                    <a:pt x="225" y="3"/>
                  </a:lnTo>
                  <a:lnTo>
                    <a:pt x="257" y="13"/>
                  </a:lnTo>
                  <a:lnTo>
                    <a:pt x="288" y="26"/>
                  </a:lnTo>
                  <a:lnTo>
                    <a:pt x="314" y="45"/>
                  </a:lnTo>
                  <a:lnTo>
                    <a:pt x="337" y="68"/>
                  </a:lnTo>
                  <a:lnTo>
                    <a:pt x="356" y="95"/>
                  </a:lnTo>
                  <a:lnTo>
                    <a:pt x="369" y="124"/>
                  </a:lnTo>
                  <a:lnTo>
                    <a:pt x="379" y="157"/>
                  </a:lnTo>
                  <a:lnTo>
                    <a:pt x="382" y="191"/>
                  </a:lnTo>
                  <a:lnTo>
                    <a:pt x="379" y="225"/>
                  </a:lnTo>
                  <a:lnTo>
                    <a:pt x="369" y="257"/>
                  </a:lnTo>
                  <a:lnTo>
                    <a:pt x="356" y="286"/>
                  </a:lnTo>
                  <a:lnTo>
                    <a:pt x="337" y="313"/>
                  </a:lnTo>
                  <a:lnTo>
                    <a:pt x="314" y="336"/>
                  </a:lnTo>
                  <a:lnTo>
                    <a:pt x="288" y="355"/>
                  </a:lnTo>
                  <a:lnTo>
                    <a:pt x="257" y="369"/>
                  </a:lnTo>
                  <a:lnTo>
                    <a:pt x="225" y="378"/>
                  </a:lnTo>
                  <a:lnTo>
                    <a:pt x="191" y="381"/>
                  </a:lnTo>
                  <a:lnTo>
                    <a:pt x="157" y="378"/>
                  </a:lnTo>
                  <a:lnTo>
                    <a:pt x="124" y="369"/>
                  </a:lnTo>
                  <a:lnTo>
                    <a:pt x="95" y="355"/>
                  </a:lnTo>
                  <a:lnTo>
                    <a:pt x="68" y="336"/>
                  </a:lnTo>
                  <a:lnTo>
                    <a:pt x="45" y="313"/>
                  </a:lnTo>
                  <a:lnTo>
                    <a:pt x="26" y="286"/>
                  </a:lnTo>
                  <a:lnTo>
                    <a:pt x="12" y="257"/>
                  </a:lnTo>
                  <a:lnTo>
                    <a:pt x="3" y="225"/>
                  </a:lnTo>
                  <a:lnTo>
                    <a:pt x="0" y="191"/>
                  </a:lnTo>
                  <a:lnTo>
                    <a:pt x="3" y="157"/>
                  </a:lnTo>
                  <a:lnTo>
                    <a:pt x="12" y="124"/>
                  </a:lnTo>
                  <a:lnTo>
                    <a:pt x="26" y="95"/>
                  </a:lnTo>
                  <a:lnTo>
                    <a:pt x="45" y="68"/>
                  </a:lnTo>
                  <a:lnTo>
                    <a:pt x="68" y="45"/>
                  </a:lnTo>
                  <a:lnTo>
                    <a:pt x="95" y="26"/>
                  </a:lnTo>
                  <a:lnTo>
                    <a:pt x="124" y="13"/>
                  </a:lnTo>
                  <a:lnTo>
                    <a:pt x="157" y="3"/>
                  </a:lnTo>
                  <a:lnTo>
                    <a:pt x="1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5" name="Freeform 341"/>
            <p:cNvSpPr>
              <a:spLocks/>
            </p:cNvSpPr>
            <p:nvPr/>
          </p:nvSpPr>
          <p:spPr bwMode="auto">
            <a:xfrm>
              <a:off x="6811963" y="3506788"/>
              <a:ext cx="204788" cy="30163"/>
            </a:xfrm>
            <a:custGeom>
              <a:avLst/>
              <a:gdLst>
                <a:gd name="T0" fmla="*/ 105 w 1418"/>
                <a:gd name="T1" fmla="*/ 0 h 206"/>
                <a:gd name="T2" fmla="*/ 1313 w 1418"/>
                <a:gd name="T3" fmla="*/ 0 h 206"/>
                <a:gd name="T4" fmla="*/ 1337 w 1418"/>
                <a:gd name="T5" fmla="*/ 2 h 206"/>
                <a:gd name="T6" fmla="*/ 1359 w 1418"/>
                <a:gd name="T7" fmla="*/ 10 h 206"/>
                <a:gd name="T8" fmla="*/ 1379 w 1418"/>
                <a:gd name="T9" fmla="*/ 23 h 206"/>
                <a:gd name="T10" fmla="*/ 1395 w 1418"/>
                <a:gd name="T11" fmla="*/ 38 h 206"/>
                <a:gd name="T12" fmla="*/ 1408 w 1418"/>
                <a:gd name="T13" fmla="*/ 57 h 206"/>
                <a:gd name="T14" fmla="*/ 1415 w 1418"/>
                <a:gd name="T15" fmla="*/ 79 h 206"/>
                <a:gd name="T16" fmla="*/ 1418 w 1418"/>
                <a:gd name="T17" fmla="*/ 103 h 206"/>
                <a:gd name="T18" fmla="*/ 1415 w 1418"/>
                <a:gd name="T19" fmla="*/ 127 h 206"/>
                <a:gd name="T20" fmla="*/ 1408 w 1418"/>
                <a:gd name="T21" fmla="*/ 149 h 206"/>
                <a:gd name="T22" fmla="*/ 1395 w 1418"/>
                <a:gd name="T23" fmla="*/ 168 h 206"/>
                <a:gd name="T24" fmla="*/ 1379 w 1418"/>
                <a:gd name="T25" fmla="*/ 183 h 206"/>
                <a:gd name="T26" fmla="*/ 1359 w 1418"/>
                <a:gd name="T27" fmla="*/ 196 h 206"/>
                <a:gd name="T28" fmla="*/ 1337 w 1418"/>
                <a:gd name="T29" fmla="*/ 204 h 206"/>
                <a:gd name="T30" fmla="*/ 1314 w 1418"/>
                <a:gd name="T31" fmla="*/ 206 h 206"/>
                <a:gd name="T32" fmla="*/ 105 w 1418"/>
                <a:gd name="T33" fmla="*/ 206 h 206"/>
                <a:gd name="T34" fmla="*/ 80 w 1418"/>
                <a:gd name="T35" fmla="*/ 204 h 206"/>
                <a:gd name="T36" fmla="*/ 58 w 1418"/>
                <a:gd name="T37" fmla="*/ 196 h 206"/>
                <a:gd name="T38" fmla="*/ 40 w 1418"/>
                <a:gd name="T39" fmla="*/ 183 h 206"/>
                <a:gd name="T40" fmla="*/ 23 w 1418"/>
                <a:gd name="T41" fmla="*/ 168 h 206"/>
                <a:gd name="T42" fmla="*/ 11 w 1418"/>
                <a:gd name="T43" fmla="*/ 149 h 206"/>
                <a:gd name="T44" fmla="*/ 3 w 1418"/>
                <a:gd name="T45" fmla="*/ 127 h 206"/>
                <a:gd name="T46" fmla="*/ 0 w 1418"/>
                <a:gd name="T47" fmla="*/ 103 h 206"/>
                <a:gd name="T48" fmla="*/ 3 w 1418"/>
                <a:gd name="T49" fmla="*/ 79 h 206"/>
                <a:gd name="T50" fmla="*/ 11 w 1418"/>
                <a:gd name="T51" fmla="*/ 57 h 206"/>
                <a:gd name="T52" fmla="*/ 23 w 1418"/>
                <a:gd name="T53" fmla="*/ 38 h 206"/>
                <a:gd name="T54" fmla="*/ 40 w 1418"/>
                <a:gd name="T55" fmla="*/ 23 h 206"/>
                <a:gd name="T56" fmla="*/ 58 w 1418"/>
                <a:gd name="T57" fmla="*/ 10 h 206"/>
                <a:gd name="T58" fmla="*/ 80 w 1418"/>
                <a:gd name="T59" fmla="*/ 2 h 206"/>
                <a:gd name="T60" fmla="*/ 105 w 1418"/>
                <a:gd name="T61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18" h="206">
                  <a:moveTo>
                    <a:pt x="105" y="0"/>
                  </a:moveTo>
                  <a:lnTo>
                    <a:pt x="1313" y="0"/>
                  </a:lnTo>
                  <a:lnTo>
                    <a:pt x="1337" y="2"/>
                  </a:lnTo>
                  <a:lnTo>
                    <a:pt x="1359" y="10"/>
                  </a:lnTo>
                  <a:lnTo>
                    <a:pt x="1379" y="23"/>
                  </a:lnTo>
                  <a:lnTo>
                    <a:pt x="1395" y="38"/>
                  </a:lnTo>
                  <a:lnTo>
                    <a:pt x="1408" y="57"/>
                  </a:lnTo>
                  <a:lnTo>
                    <a:pt x="1415" y="79"/>
                  </a:lnTo>
                  <a:lnTo>
                    <a:pt x="1418" y="103"/>
                  </a:lnTo>
                  <a:lnTo>
                    <a:pt x="1415" y="127"/>
                  </a:lnTo>
                  <a:lnTo>
                    <a:pt x="1408" y="149"/>
                  </a:lnTo>
                  <a:lnTo>
                    <a:pt x="1395" y="168"/>
                  </a:lnTo>
                  <a:lnTo>
                    <a:pt x="1379" y="183"/>
                  </a:lnTo>
                  <a:lnTo>
                    <a:pt x="1359" y="196"/>
                  </a:lnTo>
                  <a:lnTo>
                    <a:pt x="1337" y="204"/>
                  </a:lnTo>
                  <a:lnTo>
                    <a:pt x="1314" y="206"/>
                  </a:lnTo>
                  <a:lnTo>
                    <a:pt x="105" y="206"/>
                  </a:lnTo>
                  <a:lnTo>
                    <a:pt x="80" y="204"/>
                  </a:lnTo>
                  <a:lnTo>
                    <a:pt x="58" y="196"/>
                  </a:lnTo>
                  <a:lnTo>
                    <a:pt x="40" y="183"/>
                  </a:lnTo>
                  <a:lnTo>
                    <a:pt x="23" y="168"/>
                  </a:lnTo>
                  <a:lnTo>
                    <a:pt x="11" y="149"/>
                  </a:lnTo>
                  <a:lnTo>
                    <a:pt x="3" y="127"/>
                  </a:lnTo>
                  <a:lnTo>
                    <a:pt x="0" y="103"/>
                  </a:lnTo>
                  <a:lnTo>
                    <a:pt x="3" y="79"/>
                  </a:lnTo>
                  <a:lnTo>
                    <a:pt x="11" y="57"/>
                  </a:lnTo>
                  <a:lnTo>
                    <a:pt x="23" y="38"/>
                  </a:lnTo>
                  <a:lnTo>
                    <a:pt x="40" y="23"/>
                  </a:lnTo>
                  <a:lnTo>
                    <a:pt x="58" y="10"/>
                  </a:lnTo>
                  <a:lnTo>
                    <a:pt x="80" y="2"/>
                  </a:lnTo>
                  <a:lnTo>
                    <a:pt x="1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6" name="Freeform 342"/>
            <p:cNvSpPr>
              <a:spLocks noEditPoints="1"/>
            </p:cNvSpPr>
            <p:nvPr/>
          </p:nvSpPr>
          <p:spPr bwMode="auto">
            <a:xfrm>
              <a:off x="6724650" y="3041650"/>
              <a:ext cx="379413" cy="436563"/>
            </a:xfrm>
            <a:custGeom>
              <a:avLst/>
              <a:gdLst>
                <a:gd name="T0" fmla="*/ 926 w 2627"/>
                <a:gd name="T1" fmla="*/ 1221 h 3024"/>
                <a:gd name="T2" fmla="*/ 779 w 2627"/>
                <a:gd name="T3" fmla="*/ 1316 h 3024"/>
                <a:gd name="T4" fmla="*/ 696 w 2627"/>
                <a:gd name="T5" fmla="*/ 1467 h 3024"/>
                <a:gd name="T6" fmla="*/ 688 w 2627"/>
                <a:gd name="T7" fmla="*/ 2107 h 3024"/>
                <a:gd name="T8" fmla="*/ 747 w 2627"/>
                <a:gd name="T9" fmla="*/ 2166 h 3024"/>
                <a:gd name="T10" fmla="*/ 1900 w 2627"/>
                <a:gd name="T11" fmla="*/ 2158 h 3024"/>
                <a:gd name="T12" fmla="*/ 1941 w 2627"/>
                <a:gd name="T13" fmla="*/ 2085 h 3024"/>
                <a:gd name="T14" fmla="*/ 1916 w 2627"/>
                <a:gd name="T15" fmla="*/ 1425 h 3024"/>
                <a:gd name="T16" fmla="*/ 1816 w 2627"/>
                <a:gd name="T17" fmla="*/ 1286 h 3024"/>
                <a:gd name="T18" fmla="*/ 1698 w 2627"/>
                <a:gd name="T19" fmla="*/ 1220 h 3024"/>
                <a:gd name="T20" fmla="*/ 1537 w 2627"/>
                <a:gd name="T21" fmla="*/ 1197 h 3024"/>
                <a:gd name="T22" fmla="*/ 1088 w 2627"/>
                <a:gd name="T23" fmla="*/ 1197 h 3024"/>
                <a:gd name="T24" fmla="*/ 1264 w 2627"/>
                <a:gd name="T25" fmla="*/ 423 h 3024"/>
                <a:gd name="T26" fmla="*/ 1095 w 2627"/>
                <a:gd name="T27" fmla="*/ 495 h 3024"/>
                <a:gd name="T28" fmla="*/ 984 w 2627"/>
                <a:gd name="T29" fmla="*/ 638 h 3024"/>
                <a:gd name="T30" fmla="*/ 960 w 2627"/>
                <a:gd name="T31" fmla="*/ 824 h 3024"/>
                <a:gd name="T32" fmla="*/ 1031 w 2627"/>
                <a:gd name="T33" fmla="*/ 993 h 3024"/>
                <a:gd name="T34" fmla="*/ 1174 w 2627"/>
                <a:gd name="T35" fmla="*/ 1104 h 3024"/>
                <a:gd name="T36" fmla="*/ 1362 w 2627"/>
                <a:gd name="T37" fmla="*/ 1129 h 3024"/>
                <a:gd name="T38" fmla="*/ 1531 w 2627"/>
                <a:gd name="T39" fmla="*/ 1058 h 3024"/>
                <a:gd name="T40" fmla="*/ 1642 w 2627"/>
                <a:gd name="T41" fmla="*/ 914 h 3024"/>
                <a:gd name="T42" fmla="*/ 1667 w 2627"/>
                <a:gd name="T43" fmla="*/ 727 h 3024"/>
                <a:gd name="T44" fmla="*/ 1596 w 2627"/>
                <a:gd name="T45" fmla="*/ 558 h 3024"/>
                <a:gd name="T46" fmla="*/ 1452 w 2627"/>
                <a:gd name="T47" fmla="*/ 448 h 3024"/>
                <a:gd name="T48" fmla="*/ 1313 w 2627"/>
                <a:gd name="T49" fmla="*/ 0 h 3024"/>
                <a:gd name="T50" fmla="*/ 1677 w 2627"/>
                <a:gd name="T51" fmla="*/ 50 h 3024"/>
                <a:gd name="T52" fmla="*/ 2001 w 2627"/>
                <a:gd name="T53" fmla="*/ 194 h 3024"/>
                <a:gd name="T54" fmla="*/ 2272 w 2627"/>
                <a:gd name="T55" fmla="*/ 415 h 3024"/>
                <a:gd name="T56" fmla="*/ 2475 w 2627"/>
                <a:gd name="T57" fmla="*/ 700 h 3024"/>
                <a:gd name="T58" fmla="*/ 2598 w 2627"/>
                <a:gd name="T59" fmla="*/ 1034 h 3024"/>
                <a:gd name="T60" fmla="*/ 2623 w 2627"/>
                <a:gd name="T61" fmla="*/ 1400 h 3024"/>
                <a:gd name="T62" fmla="*/ 2545 w 2627"/>
                <a:gd name="T63" fmla="*/ 1770 h 3024"/>
                <a:gd name="T64" fmla="*/ 2386 w 2627"/>
                <a:gd name="T65" fmla="*/ 2135 h 3024"/>
                <a:gd name="T66" fmla="*/ 2177 w 2627"/>
                <a:gd name="T67" fmla="*/ 2480 h 3024"/>
                <a:gd name="T68" fmla="*/ 1946 w 2627"/>
                <a:gd name="T69" fmla="*/ 2791 h 3024"/>
                <a:gd name="T70" fmla="*/ 1760 w 2627"/>
                <a:gd name="T71" fmla="*/ 3006 h 3024"/>
                <a:gd name="T72" fmla="*/ 926 w 2627"/>
                <a:gd name="T73" fmla="*/ 3024 h 3024"/>
                <a:gd name="T74" fmla="*/ 856 w 2627"/>
                <a:gd name="T75" fmla="*/ 2992 h 3024"/>
                <a:gd name="T76" fmla="*/ 638 w 2627"/>
                <a:gd name="T77" fmla="*/ 2729 h 3024"/>
                <a:gd name="T78" fmla="*/ 419 w 2627"/>
                <a:gd name="T79" fmla="*/ 2423 h 3024"/>
                <a:gd name="T80" fmla="*/ 222 w 2627"/>
                <a:gd name="T81" fmla="*/ 2089 h 3024"/>
                <a:gd name="T82" fmla="*/ 74 w 2627"/>
                <a:gd name="T83" fmla="*/ 1742 h 3024"/>
                <a:gd name="T84" fmla="*/ 3 w 2627"/>
                <a:gd name="T85" fmla="*/ 1394 h 3024"/>
                <a:gd name="T86" fmla="*/ 28 w 2627"/>
                <a:gd name="T87" fmla="*/ 1034 h 3024"/>
                <a:gd name="T88" fmla="*/ 151 w 2627"/>
                <a:gd name="T89" fmla="*/ 700 h 3024"/>
                <a:gd name="T90" fmla="*/ 354 w 2627"/>
                <a:gd name="T91" fmla="*/ 415 h 3024"/>
                <a:gd name="T92" fmla="*/ 626 w 2627"/>
                <a:gd name="T93" fmla="*/ 194 h 3024"/>
                <a:gd name="T94" fmla="*/ 950 w 2627"/>
                <a:gd name="T95" fmla="*/ 50 h 3024"/>
                <a:gd name="T96" fmla="*/ 1313 w 2627"/>
                <a:gd name="T97" fmla="*/ 0 h 3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27" h="3024">
                  <a:moveTo>
                    <a:pt x="1046" y="1188"/>
                  </a:moveTo>
                  <a:lnTo>
                    <a:pt x="1024" y="1191"/>
                  </a:lnTo>
                  <a:lnTo>
                    <a:pt x="928" y="1220"/>
                  </a:lnTo>
                  <a:lnTo>
                    <a:pt x="926" y="1221"/>
                  </a:lnTo>
                  <a:lnTo>
                    <a:pt x="884" y="1238"/>
                  </a:lnTo>
                  <a:lnTo>
                    <a:pt x="846" y="1260"/>
                  </a:lnTo>
                  <a:lnTo>
                    <a:pt x="810" y="1286"/>
                  </a:lnTo>
                  <a:lnTo>
                    <a:pt x="779" y="1316"/>
                  </a:lnTo>
                  <a:lnTo>
                    <a:pt x="751" y="1349"/>
                  </a:lnTo>
                  <a:lnTo>
                    <a:pt x="727" y="1386"/>
                  </a:lnTo>
                  <a:lnTo>
                    <a:pt x="710" y="1425"/>
                  </a:lnTo>
                  <a:lnTo>
                    <a:pt x="696" y="1467"/>
                  </a:lnTo>
                  <a:lnTo>
                    <a:pt x="688" y="1510"/>
                  </a:lnTo>
                  <a:lnTo>
                    <a:pt x="684" y="1555"/>
                  </a:lnTo>
                  <a:lnTo>
                    <a:pt x="684" y="2085"/>
                  </a:lnTo>
                  <a:lnTo>
                    <a:pt x="688" y="2107"/>
                  </a:lnTo>
                  <a:lnTo>
                    <a:pt x="696" y="2128"/>
                  </a:lnTo>
                  <a:lnTo>
                    <a:pt x="710" y="2144"/>
                  </a:lnTo>
                  <a:lnTo>
                    <a:pt x="726" y="2158"/>
                  </a:lnTo>
                  <a:lnTo>
                    <a:pt x="747" y="2166"/>
                  </a:lnTo>
                  <a:lnTo>
                    <a:pt x="770" y="2169"/>
                  </a:lnTo>
                  <a:lnTo>
                    <a:pt x="1857" y="2169"/>
                  </a:lnTo>
                  <a:lnTo>
                    <a:pt x="1879" y="2166"/>
                  </a:lnTo>
                  <a:lnTo>
                    <a:pt x="1900" y="2158"/>
                  </a:lnTo>
                  <a:lnTo>
                    <a:pt x="1916" y="2144"/>
                  </a:lnTo>
                  <a:lnTo>
                    <a:pt x="1930" y="2128"/>
                  </a:lnTo>
                  <a:lnTo>
                    <a:pt x="1938" y="2107"/>
                  </a:lnTo>
                  <a:lnTo>
                    <a:pt x="1941" y="2085"/>
                  </a:lnTo>
                  <a:lnTo>
                    <a:pt x="1941" y="1555"/>
                  </a:lnTo>
                  <a:lnTo>
                    <a:pt x="1938" y="1510"/>
                  </a:lnTo>
                  <a:lnTo>
                    <a:pt x="1930" y="1467"/>
                  </a:lnTo>
                  <a:lnTo>
                    <a:pt x="1916" y="1425"/>
                  </a:lnTo>
                  <a:lnTo>
                    <a:pt x="1898" y="1386"/>
                  </a:lnTo>
                  <a:lnTo>
                    <a:pt x="1875" y="1349"/>
                  </a:lnTo>
                  <a:lnTo>
                    <a:pt x="1847" y="1316"/>
                  </a:lnTo>
                  <a:lnTo>
                    <a:pt x="1816" y="1286"/>
                  </a:lnTo>
                  <a:lnTo>
                    <a:pt x="1780" y="1260"/>
                  </a:lnTo>
                  <a:lnTo>
                    <a:pt x="1742" y="1238"/>
                  </a:lnTo>
                  <a:lnTo>
                    <a:pt x="1700" y="1221"/>
                  </a:lnTo>
                  <a:lnTo>
                    <a:pt x="1698" y="1220"/>
                  </a:lnTo>
                  <a:lnTo>
                    <a:pt x="1602" y="1191"/>
                  </a:lnTo>
                  <a:lnTo>
                    <a:pt x="1580" y="1188"/>
                  </a:lnTo>
                  <a:lnTo>
                    <a:pt x="1558" y="1189"/>
                  </a:lnTo>
                  <a:lnTo>
                    <a:pt x="1537" y="1197"/>
                  </a:lnTo>
                  <a:lnTo>
                    <a:pt x="1520" y="1209"/>
                  </a:lnTo>
                  <a:lnTo>
                    <a:pt x="1313" y="1395"/>
                  </a:lnTo>
                  <a:lnTo>
                    <a:pt x="1106" y="1209"/>
                  </a:lnTo>
                  <a:lnTo>
                    <a:pt x="1088" y="1197"/>
                  </a:lnTo>
                  <a:lnTo>
                    <a:pt x="1068" y="1189"/>
                  </a:lnTo>
                  <a:lnTo>
                    <a:pt x="1046" y="1188"/>
                  </a:lnTo>
                  <a:close/>
                  <a:moveTo>
                    <a:pt x="1313" y="420"/>
                  </a:moveTo>
                  <a:lnTo>
                    <a:pt x="1264" y="423"/>
                  </a:lnTo>
                  <a:lnTo>
                    <a:pt x="1218" y="433"/>
                  </a:lnTo>
                  <a:lnTo>
                    <a:pt x="1174" y="448"/>
                  </a:lnTo>
                  <a:lnTo>
                    <a:pt x="1133" y="469"/>
                  </a:lnTo>
                  <a:lnTo>
                    <a:pt x="1095" y="495"/>
                  </a:lnTo>
                  <a:lnTo>
                    <a:pt x="1060" y="524"/>
                  </a:lnTo>
                  <a:lnTo>
                    <a:pt x="1031" y="558"/>
                  </a:lnTo>
                  <a:lnTo>
                    <a:pt x="1005" y="596"/>
                  </a:lnTo>
                  <a:lnTo>
                    <a:pt x="984" y="638"/>
                  </a:lnTo>
                  <a:lnTo>
                    <a:pt x="969" y="682"/>
                  </a:lnTo>
                  <a:lnTo>
                    <a:pt x="960" y="727"/>
                  </a:lnTo>
                  <a:lnTo>
                    <a:pt x="956" y="776"/>
                  </a:lnTo>
                  <a:lnTo>
                    <a:pt x="960" y="824"/>
                  </a:lnTo>
                  <a:lnTo>
                    <a:pt x="969" y="870"/>
                  </a:lnTo>
                  <a:lnTo>
                    <a:pt x="984" y="914"/>
                  </a:lnTo>
                  <a:lnTo>
                    <a:pt x="1005" y="956"/>
                  </a:lnTo>
                  <a:lnTo>
                    <a:pt x="1031" y="993"/>
                  </a:lnTo>
                  <a:lnTo>
                    <a:pt x="1060" y="1028"/>
                  </a:lnTo>
                  <a:lnTo>
                    <a:pt x="1095" y="1058"/>
                  </a:lnTo>
                  <a:lnTo>
                    <a:pt x="1133" y="1083"/>
                  </a:lnTo>
                  <a:lnTo>
                    <a:pt x="1174" y="1104"/>
                  </a:lnTo>
                  <a:lnTo>
                    <a:pt x="1218" y="1120"/>
                  </a:lnTo>
                  <a:lnTo>
                    <a:pt x="1264" y="1129"/>
                  </a:lnTo>
                  <a:lnTo>
                    <a:pt x="1313" y="1132"/>
                  </a:lnTo>
                  <a:lnTo>
                    <a:pt x="1362" y="1129"/>
                  </a:lnTo>
                  <a:lnTo>
                    <a:pt x="1408" y="1120"/>
                  </a:lnTo>
                  <a:lnTo>
                    <a:pt x="1452" y="1104"/>
                  </a:lnTo>
                  <a:lnTo>
                    <a:pt x="1493" y="1083"/>
                  </a:lnTo>
                  <a:lnTo>
                    <a:pt x="1531" y="1058"/>
                  </a:lnTo>
                  <a:lnTo>
                    <a:pt x="1566" y="1028"/>
                  </a:lnTo>
                  <a:lnTo>
                    <a:pt x="1596" y="993"/>
                  </a:lnTo>
                  <a:lnTo>
                    <a:pt x="1621" y="956"/>
                  </a:lnTo>
                  <a:lnTo>
                    <a:pt x="1642" y="914"/>
                  </a:lnTo>
                  <a:lnTo>
                    <a:pt x="1658" y="870"/>
                  </a:lnTo>
                  <a:lnTo>
                    <a:pt x="1667" y="824"/>
                  </a:lnTo>
                  <a:lnTo>
                    <a:pt x="1670" y="776"/>
                  </a:lnTo>
                  <a:lnTo>
                    <a:pt x="1667" y="727"/>
                  </a:lnTo>
                  <a:lnTo>
                    <a:pt x="1658" y="682"/>
                  </a:lnTo>
                  <a:lnTo>
                    <a:pt x="1642" y="638"/>
                  </a:lnTo>
                  <a:lnTo>
                    <a:pt x="1621" y="596"/>
                  </a:lnTo>
                  <a:lnTo>
                    <a:pt x="1596" y="558"/>
                  </a:lnTo>
                  <a:lnTo>
                    <a:pt x="1566" y="524"/>
                  </a:lnTo>
                  <a:lnTo>
                    <a:pt x="1531" y="495"/>
                  </a:lnTo>
                  <a:lnTo>
                    <a:pt x="1493" y="469"/>
                  </a:lnTo>
                  <a:lnTo>
                    <a:pt x="1452" y="448"/>
                  </a:lnTo>
                  <a:lnTo>
                    <a:pt x="1408" y="433"/>
                  </a:lnTo>
                  <a:lnTo>
                    <a:pt x="1362" y="423"/>
                  </a:lnTo>
                  <a:lnTo>
                    <a:pt x="1313" y="420"/>
                  </a:lnTo>
                  <a:close/>
                  <a:moveTo>
                    <a:pt x="1313" y="0"/>
                  </a:moveTo>
                  <a:lnTo>
                    <a:pt x="1407" y="3"/>
                  </a:lnTo>
                  <a:lnTo>
                    <a:pt x="1499" y="13"/>
                  </a:lnTo>
                  <a:lnTo>
                    <a:pt x="1589" y="28"/>
                  </a:lnTo>
                  <a:lnTo>
                    <a:pt x="1677" y="50"/>
                  </a:lnTo>
                  <a:lnTo>
                    <a:pt x="1761" y="78"/>
                  </a:lnTo>
                  <a:lnTo>
                    <a:pt x="1844" y="112"/>
                  </a:lnTo>
                  <a:lnTo>
                    <a:pt x="1924" y="150"/>
                  </a:lnTo>
                  <a:lnTo>
                    <a:pt x="2001" y="194"/>
                  </a:lnTo>
                  <a:lnTo>
                    <a:pt x="2074" y="242"/>
                  </a:lnTo>
                  <a:lnTo>
                    <a:pt x="2143" y="295"/>
                  </a:lnTo>
                  <a:lnTo>
                    <a:pt x="2210" y="353"/>
                  </a:lnTo>
                  <a:lnTo>
                    <a:pt x="2272" y="415"/>
                  </a:lnTo>
                  <a:lnTo>
                    <a:pt x="2330" y="481"/>
                  </a:lnTo>
                  <a:lnTo>
                    <a:pt x="2383" y="550"/>
                  </a:lnTo>
                  <a:lnTo>
                    <a:pt x="2432" y="624"/>
                  </a:lnTo>
                  <a:lnTo>
                    <a:pt x="2475" y="700"/>
                  </a:lnTo>
                  <a:lnTo>
                    <a:pt x="2514" y="780"/>
                  </a:lnTo>
                  <a:lnTo>
                    <a:pt x="2547" y="862"/>
                  </a:lnTo>
                  <a:lnTo>
                    <a:pt x="2576" y="948"/>
                  </a:lnTo>
                  <a:lnTo>
                    <a:pt x="2598" y="1034"/>
                  </a:lnTo>
                  <a:lnTo>
                    <a:pt x="2613" y="1124"/>
                  </a:lnTo>
                  <a:lnTo>
                    <a:pt x="2623" y="1216"/>
                  </a:lnTo>
                  <a:lnTo>
                    <a:pt x="2627" y="1310"/>
                  </a:lnTo>
                  <a:lnTo>
                    <a:pt x="2623" y="1400"/>
                  </a:lnTo>
                  <a:lnTo>
                    <a:pt x="2612" y="1492"/>
                  </a:lnTo>
                  <a:lnTo>
                    <a:pt x="2596" y="1585"/>
                  </a:lnTo>
                  <a:lnTo>
                    <a:pt x="2572" y="1677"/>
                  </a:lnTo>
                  <a:lnTo>
                    <a:pt x="2545" y="1770"/>
                  </a:lnTo>
                  <a:lnTo>
                    <a:pt x="2512" y="1862"/>
                  </a:lnTo>
                  <a:lnTo>
                    <a:pt x="2474" y="1953"/>
                  </a:lnTo>
                  <a:lnTo>
                    <a:pt x="2432" y="2044"/>
                  </a:lnTo>
                  <a:lnTo>
                    <a:pt x="2386" y="2135"/>
                  </a:lnTo>
                  <a:lnTo>
                    <a:pt x="2337" y="2224"/>
                  </a:lnTo>
                  <a:lnTo>
                    <a:pt x="2286" y="2310"/>
                  </a:lnTo>
                  <a:lnTo>
                    <a:pt x="2232" y="2396"/>
                  </a:lnTo>
                  <a:lnTo>
                    <a:pt x="2177" y="2480"/>
                  </a:lnTo>
                  <a:lnTo>
                    <a:pt x="2119" y="2562"/>
                  </a:lnTo>
                  <a:lnTo>
                    <a:pt x="2062" y="2641"/>
                  </a:lnTo>
                  <a:lnTo>
                    <a:pt x="2003" y="2717"/>
                  </a:lnTo>
                  <a:lnTo>
                    <a:pt x="1946" y="2791"/>
                  </a:lnTo>
                  <a:lnTo>
                    <a:pt x="1887" y="2861"/>
                  </a:lnTo>
                  <a:lnTo>
                    <a:pt x="1830" y="2929"/>
                  </a:lnTo>
                  <a:lnTo>
                    <a:pt x="1775" y="2992"/>
                  </a:lnTo>
                  <a:lnTo>
                    <a:pt x="1760" y="3006"/>
                  </a:lnTo>
                  <a:lnTo>
                    <a:pt x="1744" y="3015"/>
                  </a:lnTo>
                  <a:lnTo>
                    <a:pt x="1725" y="3022"/>
                  </a:lnTo>
                  <a:lnTo>
                    <a:pt x="1706" y="3024"/>
                  </a:lnTo>
                  <a:lnTo>
                    <a:pt x="926" y="3024"/>
                  </a:lnTo>
                  <a:lnTo>
                    <a:pt x="906" y="3022"/>
                  </a:lnTo>
                  <a:lnTo>
                    <a:pt x="887" y="3015"/>
                  </a:lnTo>
                  <a:lnTo>
                    <a:pt x="871" y="3005"/>
                  </a:lnTo>
                  <a:lnTo>
                    <a:pt x="856" y="2992"/>
                  </a:lnTo>
                  <a:lnTo>
                    <a:pt x="804" y="2931"/>
                  </a:lnTo>
                  <a:lnTo>
                    <a:pt x="749" y="2866"/>
                  </a:lnTo>
                  <a:lnTo>
                    <a:pt x="694" y="2798"/>
                  </a:lnTo>
                  <a:lnTo>
                    <a:pt x="638" y="2729"/>
                  </a:lnTo>
                  <a:lnTo>
                    <a:pt x="583" y="2656"/>
                  </a:lnTo>
                  <a:lnTo>
                    <a:pt x="526" y="2579"/>
                  </a:lnTo>
                  <a:lnTo>
                    <a:pt x="472" y="2502"/>
                  </a:lnTo>
                  <a:lnTo>
                    <a:pt x="419" y="2423"/>
                  </a:lnTo>
                  <a:lnTo>
                    <a:pt x="366" y="2341"/>
                  </a:lnTo>
                  <a:lnTo>
                    <a:pt x="315" y="2259"/>
                  </a:lnTo>
                  <a:lnTo>
                    <a:pt x="267" y="2175"/>
                  </a:lnTo>
                  <a:lnTo>
                    <a:pt x="222" y="2089"/>
                  </a:lnTo>
                  <a:lnTo>
                    <a:pt x="179" y="2003"/>
                  </a:lnTo>
                  <a:lnTo>
                    <a:pt x="140" y="1917"/>
                  </a:lnTo>
                  <a:lnTo>
                    <a:pt x="106" y="1829"/>
                  </a:lnTo>
                  <a:lnTo>
                    <a:pt x="74" y="1742"/>
                  </a:lnTo>
                  <a:lnTo>
                    <a:pt x="49" y="1655"/>
                  </a:lnTo>
                  <a:lnTo>
                    <a:pt x="28" y="1567"/>
                  </a:lnTo>
                  <a:lnTo>
                    <a:pt x="13" y="1481"/>
                  </a:lnTo>
                  <a:lnTo>
                    <a:pt x="3" y="1394"/>
                  </a:lnTo>
                  <a:lnTo>
                    <a:pt x="0" y="1310"/>
                  </a:lnTo>
                  <a:lnTo>
                    <a:pt x="3" y="1216"/>
                  </a:lnTo>
                  <a:lnTo>
                    <a:pt x="13" y="1124"/>
                  </a:lnTo>
                  <a:lnTo>
                    <a:pt x="28" y="1034"/>
                  </a:lnTo>
                  <a:lnTo>
                    <a:pt x="50" y="948"/>
                  </a:lnTo>
                  <a:lnTo>
                    <a:pt x="78" y="862"/>
                  </a:lnTo>
                  <a:lnTo>
                    <a:pt x="112" y="780"/>
                  </a:lnTo>
                  <a:lnTo>
                    <a:pt x="151" y="700"/>
                  </a:lnTo>
                  <a:lnTo>
                    <a:pt x="195" y="624"/>
                  </a:lnTo>
                  <a:lnTo>
                    <a:pt x="243" y="550"/>
                  </a:lnTo>
                  <a:lnTo>
                    <a:pt x="296" y="481"/>
                  </a:lnTo>
                  <a:lnTo>
                    <a:pt x="354" y="415"/>
                  </a:lnTo>
                  <a:lnTo>
                    <a:pt x="417" y="353"/>
                  </a:lnTo>
                  <a:lnTo>
                    <a:pt x="482" y="295"/>
                  </a:lnTo>
                  <a:lnTo>
                    <a:pt x="552" y="242"/>
                  </a:lnTo>
                  <a:lnTo>
                    <a:pt x="626" y="194"/>
                  </a:lnTo>
                  <a:lnTo>
                    <a:pt x="702" y="150"/>
                  </a:lnTo>
                  <a:lnTo>
                    <a:pt x="782" y="112"/>
                  </a:lnTo>
                  <a:lnTo>
                    <a:pt x="864" y="78"/>
                  </a:lnTo>
                  <a:lnTo>
                    <a:pt x="950" y="50"/>
                  </a:lnTo>
                  <a:lnTo>
                    <a:pt x="1037" y="28"/>
                  </a:lnTo>
                  <a:lnTo>
                    <a:pt x="1127" y="13"/>
                  </a:lnTo>
                  <a:lnTo>
                    <a:pt x="1219" y="3"/>
                  </a:lnTo>
                  <a:lnTo>
                    <a:pt x="13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58" name="Group 857"/>
          <p:cNvGrpSpPr/>
          <p:nvPr/>
        </p:nvGrpSpPr>
        <p:grpSpPr>
          <a:xfrm>
            <a:off x="5667366" y="5869229"/>
            <a:ext cx="372743" cy="349971"/>
            <a:chOff x="7337425" y="3084513"/>
            <a:chExt cx="493713" cy="46355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970" name="Freeform 347"/>
            <p:cNvSpPr>
              <a:spLocks/>
            </p:cNvSpPr>
            <p:nvPr/>
          </p:nvSpPr>
          <p:spPr bwMode="auto">
            <a:xfrm>
              <a:off x="7673975" y="3230563"/>
              <a:ext cx="103188" cy="104775"/>
            </a:xfrm>
            <a:custGeom>
              <a:avLst/>
              <a:gdLst>
                <a:gd name="T0" fmla="*/ 359 w 718"/>
                <a:gd name="T1" fmla="*/ 0 h 720"/>
                <a:gd name="T2" fmla="*/ 407 w 718"/>
                <a:gd name="T3" fmla="*/ 3 h 720"/>
                <a:gd name="T4" fmla="*/ 454 w 718"/>
                <a:gd name="T5" fmla="*/ 13 h 720"/>
                <a:gd name="T6" fmla="*/ 499 w 718"/>
                <a:gd name="T7" fmla="*/ 28 h 720"/>
                <a:gd name="T8" fmla="*/ 539 w 718"/>
                <a:gd name="T9" fmla="*/ 49 h 720"/>
                <a:gd name="T10" fmla="*/ 578 w 718"/>
                <a:gd name="T11" fmla="*/ 75 h 720"/>
                <a:gd name="T12" fmla="*/ 612 w 718"/>
                <a:gd name="T13" fmla="*/ 105 h 720"/>
                <a:gd name="T14" fmla="*/ 643 w 718"/>
                <a:gd name="T15" fmla="*/ 140 h 720"/>
                <a:gd name="T16" fmla="*/ 668 w 718"/>
                <a:gd name="T17" fmla="*/ 178 h 720"/>
                <a:gd name="T18" fmla="*/ 690 w 718"/>
                <a:gd name="T19" fmla="*/ 220 h 720"/>
                <a:gd name="T20" fmla="*/ 705 w 718"/>
                <a:gd name="T21" fmla="*/ 265 h 720"/>
                <a:gd name="T22" fmla="*/ 715 w 718"/>
                <a:gd name="T23" fmla="*/ 311 h 720"/>
                <a:gd name="T24" fmla="*/ 718 w 718"/>
                <a:gd name="T25" fmla="*/ 359 h 720"/>
                <a:gd name="T26" fmla="*/ 715 w 718"/>
                <a:gd name="T27" fmla="*/ 408 h 720"/>
                <a:gd name="T28" fmla="*/ 705 w 718"/>
                <a:gd name="T29" fmla="*/ 455 h 720"/>
                <a:gd name="T30" fmla="*/ 690 w 718"/>
                <a:gd name="T31" fmla="*/ 500 h 720"/>
                <a:gd name="T32" fmla="*/ 668 w 718"/>
                <a:gd name="T33" fmla="*/ 542 h 720"/>
                <a:gd name="T34" fmla="*/ 643 w 718"/>
                <a:gd name="T35" fmla="*/ 579 h 720"/>
                <a:gd name="T36" fmla="*/ 612 w 718"/>
                <a:gd name="T37" fmla="*/ 615 h 720"/>
                <a:gd name="T38" fmla="*/ 578 w 718"/>
                <a:gd name="T39" fmla="*/ 645 h 720"/>
                <a:gd name="T40" fmla="*/ 539 w 718"/>
                <a:gd name="T41" fmla="*/ 671 h 720"/>
                <a:gd name="T42" fmla="*/ 499 w 718"/>
                <a:gd name="T43" fmla="*/ 692 h 720"/>
                <a:gd name="T44" fmla="*/ 454 w 718"/>
                <a:gd name="T45" fmla="*/ 706 h 720"/>
                <a:gd name="T46" fmla="*/ 407 w 718"/>
                <a:gd name="T47" fmla="*/ 717 h 720"/>
                <a:gd name="T48" fmla="*/ 359 w 718"/>
                <a:gd name="T49" fmla="*/ 720 h 720"/>
                <a:gd name="T50" fmla="*/ 310 w 718"/>
                <a:gd name="T51" fmla="*/ 717 h 720"/>
                <a:gd name="T52" fmla="*/ 263 w 718"/>
                <a:gd name="T53" fmla="*/ 706 h 720"/>
                <a:gd name="T54" fmla="*/ 219 w 718"/>
                <a:gd name="T55" fmla="*/ 692 h 720"/>
                <a:gd name="T56" fmla="*/ 178 w 718"/>
                <a:gd name="T57" fmla="*/ 671 h 720"/>
                <a:gd name="T58" fmla="*/ 139 w 718"/>
                <a:gd name="T59" fmla="*/ 645 h 720"/>
                <a:gd name="T60" fmla="*/ 105 w 718"/>
                <a:gd name="T61" fmla="*/ 615 h 720"/>
                <a:gd name="T62" fmla="*/ 75 w 718"/>
                <a:gd name="T63" fmla="*/ 579 h 720"/>
                <a:gd name="T64" fmla="*/ 49 w 718"/>
                <a:gd name="T65" fmla="*/ 542 h 720"/>
                <a:gd name="T66" fmla="*/ 28 w 718"/>
                <a:gd name="T67" fmla="*/ 500 h 720"/>
                <a:gd name="T68" fmla="*/ 12 w 718"/>
                <a:gd name="T69" fmla="*/ 455 h 720"/>
                <a:gd name="T70" fmla="*/ 3 w 718"/>
                <a:gd name="T71" fmla="*/ 408 h 720"/>
                <a:gd name="T72" fmla="*/ 0 w 718"/>
                <a:gd name="T73" fmla="*/ 359 h 720"/>
                <a:gd name="T74" fmla="*/ 3 w 718"/>
                <a:gd name="T75" fmla="*/ 311 h 720"/>
                <a:gd name="T76" fmla="*/ 12 w 718"/>
                <a:gd name="T77" fmla="*/ 265 h 720"/>
                <a:gd name="T78" fmla="*/ 28 w 718"/>
                <a:gd name="T79" fmla="*/ 220 h 720"/>
                <a:gd name="T80" fmla="*/ 49 w 718"/>
                <a:gd name="T81" fmla="*/ 178 h 720"/>
                <a:gd name="T82" fmla="*/ 75 w 718"/>
                <a:gd name="T83" fmla="*/ 140 h 720"/>
                <a:gd name="T84" fmla="*/ 105 w 718"/>
                <a:gd name="T85" fmla="*/ 105 h 720"/>
                <a:gd name="T86" fmla="*/ 139 w 718"/>
                <a:gd name="T87" fmla="*/ 75 h 720"/>
                <a:gd name="T88" fmla="*/ 178 w 718"/>
                <a:gd name="T89" fmla="*/ 49 h 720"/>
                <a:gd name="T90" fmla="*/ 219 w 718"/>
                <a:gd name="T91" fmla="*/ 28 h 720"/>
                <a:gd name="T92" fmla="*/ 263 w 718"/>
                <a:gd name="T93" fmla="*/ 13 h 720"/>
                <a:gd name="T94" fmla="*/ 310 w 718"/>
                <a:gd name="T95" fmla="*/ 3 h 720"/>
                <a:gd name="T96" fmla="*/ 359 w 718"/>
                <a:gd name="T97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18" h="720">
                  <a:moveTo>
                    <a:pt x="359" y="0"/>
                  </a:moveTo>
                  <a:lnTo>
                    <a:pt x="407" y="3"/>
                  </a:lnTo>
                  <a:lnTo>
                    <a:pt x="454" y="13"/>
                  </a:lnTo>
                  <a:lnTo>
                    <a:pt x="499" y="28"/>
                  </a:lnTo>
                  <a:lnTo>
                    <a:pt x="539" y="49"/>
                  </a:lnTo>
                  <a:lnTo>
                    <a:pt x="578" y="75"/>
                  </a:lnTo>
                  <a:lnTo>
                    <a:pt x="612" y="105"/>
                  </a:lnTo>
                  <a:lnTo>
                    <a:pt x="643" y="140"/>
                  </a:lnTo>
                  <a:lnTo>
                    <a:pt x="668" y="178"/>
                  </a:lnTo>
                  <a:lnTo>
                    <a:pt x="690" y="220"/>
                  </a:lnTo>
                  <a:lnTo>
                    <a:pt x="705" y="265"/>
                  </a:lnTo>
                  <a:lnTo>
                    <a:pt x="715" y="311"/>
                  </a:lnTo>
                  <a:lnTo>
                    <a:pt x="718" y="359"/>
                  </a:lnTo>
                  <a:lnTo>
                    <a:pt x="715" y="408"/>
                  </a:lnTo>
                  <a:lnTo>
                    <a:pt x="705" y="455"/>
                  </a:lnTo>
                  <a:lnTo>
                    <a:pt x="690" y="500"/>
                  </a:lnTo>
                  <a:lnTo>
                    <a:pt x="668" y="542"/>
                  </a:lnTo>
                  <a:lnTo>
                    <a:pt x="643" y="579"/>
                  </a:lnTo>
                  <a:lnTo>
                    <a:pt x="612" y="615"/>
                  </a:lnTo>
                  <a:lnTo>
                    <a:pt x="578" y="645"/>
                  </a:lnTo>
                  <a:lnTo>
                    <a:pt x="539" y="671"/>
                  </a:lnTo>
                  <a:lnTo>
                    <a:pt x="499" y="692"/>
                  </a:lnTo>
                  <a:lnTo>
                    <a:pt x="454" y="706"/>
                  </a:lnTo>
                  <a:lnTo>
                    <a:pt x="407" y="717"/>
                  </a:lnTo>
                  <a:lnTo>
                    <a:pt x="359" y="720"/>
                  </a:lnTo>
                  <a:lnTo>
                    <a:pt x="310" y="717"/>
                  </a:lnTo>
                  <a:lnTo>
                    <a:pt x="263" y="706"/>
                  </a:lnTo>
                  <a:lnTo>
                    <a:pt x="219" y="692"/>
                  </a:lnTo>
                  <a:lnTo>
                    <a:pt x="178" y="671"/>
                  </a:lnTo>
                  <a:lnTo>
                    <a:pt x="139" y="645"/>
                  </a:lnTo>
                  <a:lnTo>
                    <a:pt x="105" y="615"/>
                  </a:lnTo>
                  <a:lnTo>
                    <a:pt x="75" y="579"/>
                  </a:lnTo>
                  <a:lnTo>
                    <a:pt x="49" y="542"/>
                  </a:lnTo>
                  <a:lnTo>
                    <a:pt x="28" y="500"/>
                  </a:lnTo>
                  <a:lnTo>
                    <a:pt x="12" y="455"/>
                  </a:lnTo>
                  <a:lnTo>
                    <a:pt x="3" y="408"/>
                  </a:lnTo>
                  <a:lnTo>
                    <a:pt x="0" y="359"/>
                  </a:lnTo>
                  <a:lnTo>
                    <a:pt x="3" y="311"/>
                  </a:lnTo>
                  <a:lnTo>
                    <a:pt x="12" y="265"/>
                  </a:lnTo>
                  <a:lnTo>
                    <a:pt x="28" y="220"/>
                  </a:lnTo>
                  <a:lnTo>
                    <a:pt x="49" y="178"/>
                  </a:lnTo>
                  <a:lnTo>
                    <a:pt x="75" y="140"/>
                  </a:lnTo>
                  <a:lnTo>
                    <a:pt x="105" y="105"/>
                  </a:lnTo>
                  <a:lnTo>
                    <a:pt x="139" y="75"/>
                  </a:lnTo>
                  <a:lnTo>
                    <a:pt x="178" y="49"/>
                  </a:lnTo>
                  <a:lnTo>
                    <a:pt x="219" y="28"/>
                  </a:lnTo>
                  <a:lnTo>
                    <a:pt x="263" y="13"/>
                  </a:lnTo>
                  <a:lnTo>
                    <a:pt x="310" y="3"/>
                  </a:lnTo>
                  <a:lnTo>
                    <a:pt x="3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1" name="Freeform 348"/>
            <p:cNvSpPr>
              <a:spLocks/>
            </p:cNvSpPr>
            <p:nvPr/>
          </p:nvSpPr>
          <p:spPr bwMode="auto">
            <a:xfrm>
              <a:off x="7483475" y="3084513"/>
              <a:ext cx="30163" cy="50800"/>
            </a:xfrm>
            <a:custGeom>
              <a:avLst/>
              <a:gdLst>
                <a:gd name="T0" fmla="*/ 101 w 203"/>
                <a:gd name="T1" fmla="*/ 0 h 352"/>
                <a:gd name="T2" fmla="*/ 125 w 203"/>
                <a:gd name="T3" fmla="*/ 3 h 352"/>
                <a:gd name="T4" fmla="*/ 147 w 203"/>
                <a:gd name="T5" fmla="*/ 11 h 352"/>
                <a:gd name="T6" fmla="*/ 165 w 203"/>
                <a:gd name="T7" fmla="*/ 22 h 352"/>
                <a:gd name="T8" fmla="*/ 181 w 203"/>
                <a:gd name="T9" fmla="*/ 38 h 352"/>
                <a:gd name="T10" fmla="*/ 193 w 203"/>
                <a:gd name="T11" fmla="*/ 57 h 352"/>
                <a:gd name="T12" fmla="*/ 201 w 203"/>
                <a:gd name="T13" fmla="*/ 79 h 352"/>
                <a:gd name="T14" fmla="*/ 203 w 203"/>
                <a:gd name="T15" fmla="*/ 103 h 352"/>
                <a:gd name="T16" fmla="*/ 203 w 203"/>
                <a:gd name="T17" fmla="*/ 250 h 352"/>
                <a:gd name="T18" fmla="*/ 201 w 203"/>
                <a:gd name="T19" fmla="*/ 274 h 352"/>
                <a:gd name="T20" fmla="*/ 193 w 203"/>
                <a:gd name="T21" fmla="*/ 295 h 352"/>
                <a:gd name="T22" fmla="*/ 181 w 203"/>
                <a:gd name="T23" fmla="*/ 314 h 352"/>
                <a:gd name="T24" fmla="*/ 165 w 203"/>
                <a:gd name="T25" fmla="*/ 330 h 352"/>
                <a:gd name="T26" fmla="*/ 147 w 203"/>
                <a:gd name="T27" fmla="*/ 342 h 352"/>
                <a:gd name="T28" fmla="*/ 125 w 203"/>
                <a:gd name="T29" fmla="*/ 349 h 352"/>
                <a:gd name="T30" fmla="*/ 101 w 203"/>
                <a:gd name="T31" fmla="*/ 352 h 352"/>
                <a:gd name="T32" fmla="*/ 78 w 203"/>
                <a:gd name="T33" fmla="*/ 349 h 352"/>
                <a:gd name="T34" fmla="*/ 56 w 203"/>
                <a:gd name="T35" fmla="*/ 342 h 352"/>
                <a:gd name="T36" fmla="*/ 38 w 203"/>
                <a:gd name="T37" fmla="*/ 330 h 352"/>
                <a:gd name="T38" fmla="*/ 22 w 203"/>
                <a:gd name="T39" fmla="*/ 314 h 352"/>
                <a:gd name="T40" fmla="*/ 11 w 203"/>
                <a:gd name="T41" fmla="*/ 295 h 352"/>
                <a:gd name="T42" fmla="*/ 2 w 203"/>
                <a:gd name="T43" fmla="*/ 274 h 352"/>
                <a:gd name="T44" fmla="*/ 0 w 203"/>
                <a:gd name="T45" fmla="*/ 250 h 352"/>
                <a:gd name="T46" fmla="*/ 0 w 203"/>
                <a:gd name="T47" fmla="*/ 103 h 352"/>
                <a:gd name="T48" fmla="*/ 2 w 203"/>
                <a:gd name="T49" fmla="*/ 79 h 352"/>
                <a:gd name="T50" fmla="*/ 11 w 203"/>
                <a:gd name="T51" fmla="*/ 57 h 352"/>
                <a:gd name="T52" fmla="*/ 22 w 203"/>
                <a:gd name="T53" fmla="*/ 38 h 352"/>
                <a:gd name="T54" fmla="*/ 38 w 203"/>
                <a:gd name="T55" fmla="*/ 22 h 352"/>
                <a:gd name="T56" fmla="*/ 56 w 203"/>
                <a:gd name="T57" fmla="*/ 11 h 352"/>
                <a:gd name="T58" fmla="*/ 78 w 203"/>
                <a:gd name="T59" fmla="*/ 3 h 352"/>
                <a:gd name="T60" fmla="*/ 101 w 203"/>
                <a:gd name="T61" fmla="*/ 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3" h="352">
                  <a:moveTo>
                    <a:pt x="101" y="0"/>
                  </a:moveTo>
                  <a:lnTo>
                    <a:pt x="125" y="3"/>
                  </a:lnTo>
                  <a:lnTo>
                    <a:pt x="147" y="11"/>
                  </a:lnTo>
                  <a:lnTo>
                    <a:pt x="165" y="22"/>
                  </a:lnTo>
                  <a:lnTo>
                    <a:pt x="181" y="38"/>
                  </a:lnTo>
                  <a:lnTo>
                    <a:pt x="193" y="57"/>
                  </a:lnTo>
                  <a:lnTo>
                    <a:pt x="201" y="79"/>
                  </a:lnTo>
                  <a:lnTo>
                    <a:pt x="203" y="103"/>
                  </a:lnTo>
                  <a:lnTo>
                    <a:pt x="203" y="250"/>
                  </a:lnTo>
                  <a:lnTo>
                    <a:pt x="201" y="274"/>
                  </a:lnTo>
                  <a:lnTo>
                    <a:pt x="193" y="295"/>
                  </a:lnTo>
                  <a:lnTo>
                    <a:pt x="181" y="314"/>
                  </a:lnTo>
                  <a:lnTo>
                    <a:pt x="165" y="330"/>
                  </a:lnTo>
                  <a:lnTo>
                    <a:pt x="147" y="342"/>
                  </a:lnTo>
                  <a:lnTo>
                    <a:pt x="125" y="349"/>
                  </a:lnTo>
                  <a:lnTo>
                    <a:pt x="101" y="352"/>
                  </a:lnTo>
                  <a:lnTo>
                    <a:pt x="78" y="349"/>
                  </a:lnTo>
                  <a:lnTo>
                    <a:pt x="56" y="342"/>
                  </a:lnTo>
                  <a:lnTo>
                    <a:pt x="38" y="330"/>
                  </a:lnTo>
                  <a:lnTo>
                    <a:pt x="22" y="314"/>
                  </a:lnTo>
                  <a:lnTo>
                    <a:pt x="11" y="295"/>
                  </a:lnTo>
                  <a:lnTo>
                    <a:pt x="2" y="274"/>
                  </a:lnTo>
                  <a:lnTo>
                    <a:pt x="0" y="250"/>
                  </a:lnTo>
                  <a:lnTo>
                    <a:pt x="0" y="103"/>
                  </a:lnTo>
                  <a:lnTo>
                    <a:pt x="2" y="79"/>
                  </a:lnTo>
                  <a:lnTo>
                    <a:pt x="11" y="57"/>
                  </a:lnTo>
                  <a:lnTo>
                    <a:pt x="22" y="38"/>
                  </a:lnTo>
                  <a:lnTo>
                    <a:pt x="38" y="22"/>
                  </a:lnTo>
                  <a:lnTo>
                    <a:pt x="56" y="11"/>
                  </a:lnTo>
                  <a:lnTo>
                    <a:pt x="78" y="3"/>
                  </a:lnTo>
                  <a:lnTo>
                    <a:pt x="1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2" name="Freeform 349"/>
            <p:cNvSpPr>
              <a:spLocks/>
            </p:cNvSpPr>
            <p:nvPr/>
          </p:nvSpPr>
          <p:spPr bwMode="auto">
            <a:xfrm>
              <a:off x="7356475" y="3213100"/>
              <a:ext cx="50800" cy="30163"/>
            </a:xfrm>
            <a:custGeom>
              <a:avLst/>
              <a:gdLst>
                <a:gd name="T0" fmla="*/ 102 w 352"/>
                <a:gd name="T1" fmla="*/ 0 h 204"/>
                <a:gd name="T2" fmla="*/ 251 w 352"/>
                <a:gd name="T3" fmla="*/ 0 h 204"/>
                <a:gd name="T4" fmla="*/ 273 w 352"/>
                <a:gd name="T5" fmla="*/ 2 h 204"/>
                <a:gd name="T6" fmla="*/ 295 w 352"/>
                <a:gd name="T7" fmla="*/ 10 h 204"/>
                <a:gd name="T8" fmla="*/ 314 w 352"/>
                <a:gd name="T9" fmla="*/ 22 h 204"/>
                <a:gd name="T10" fmla="*/ 330 w 352"/>
                <a:gd name="T11" fmla="*/ 39 h 204"/>
                <a:gd name="T12" fmla="*/ 342 w 352"/>
                <a:gd name="T13" fmla="*/ 57 h 204"/>
                <a:gd name="T14" fmla="*/ 349 w 352"/>
                <a:gd name="T15" fmla="*/ 78 h 204"/>
                <a:gd name="T16" fmla="*/ 352 w 352"/>
                <a:gd name="T17" fmla="*/ 102 h 204"/>
                <a:gd name="T18" fmla="*/ 349 w 352"/>
                <a:gd name="T19" fmla="*/ 125 h 204"/>
                <a:gd name="T20" fmla="*/ 342 w 352"/>
                <a:gd name="T21" fmla="*/ 147 h 204"/>
                <a:gd name="T22" fmla="*/ 330 w 352"/>
                <a:gd name="T23" fmla="*/ 166 h 204"/>
                <a:gd name="T24" fmla="*/ 314 w 352"/>
                <a:gd name="T25" fmla="*/ 181 h 204"/>
                <a:gd name="T26" fmla="*/ 295 w 352"/>
                <a:gd name="T27" fmla="*/ 194 h 204"/>
                <a:gd name="T28" fmla="*/ 273 w 352"/>
                <a:gd name="T29" fmla="*/ 201 h 204"/>
                <a:gd name="T30" fmla="*/ 251 w 352"/>
                <a:gd name="T31" fmla="*/ 204 h 204"/>
                <a:gd name="T32" fmla="*/ 102 w 352"/>
                <a:gd name="T33" fmla="*/ 204 h 204"/>
                <a:gd name="T34" fmla="*/ 79 w 352"/>
                <a:gd name="T35" fmla="*/ 201 h 204"/>
                <a:gd name="T36" fmla="*/ 57 w 352"/>
                <a:gd name="T37" fmla="*/ 194 h 204"/>
                <a:gd name="T38" fmla="*/ 38 w 352"/>
                <a:gd name="T39" fmla="*/ 181 h 204"/>
                <a:gd name="T40" fmla="*/ 23 w 352"/>
                <a:gd name="T41" fmla="*/ 166 h 204"/>
                <a:gd name="T42" fmla="*/ 10 w 352"/>
                <a:gd name="T43" fmla="*/ 147 h 204"/>
                <a:gd name="T44" fmla="*/ 3 w 352"/>
                <a:gd name="T45" fmla="*/ 125 h 204"/>
                <a:gd name="T46" fmla="*/ 0 w 352"/>
                <a:gd name="T47" fmla="*/ 102 h 204"/>
                <a:gd name="T48" fmla="*/ 3 w 352"/>
                <a:gd name="T49" fmla="*/ 78 h 204"/>
                <a:gd name="T50" fmla="*/ 10 w 352"/>
                <a:gd name="T51" fmla="*/ 57 h 204"/>
                <a:gd name="T52" fmla="*/ 23 w 352"/>
                <a:gd name="T53" fmla="*/ 39 h 204"/>
                <a:gd name="T54" fmla="*/ 38 w 352"/>
                <a:gd name="T55" fmla="*/ 22 h 204"/>
                <a:gd name="T56" fmla="*/ 57 w 352"/>
                <a:gd name="T57" fmla="*/ 10 h 204"/>
                <a:gd name="T58" fmla="*/ 79 w 352"/>
                <a:gd name="T59" fmla="*/ 2 h 204"/>
                <a:gd name="T60" fmla="*/ 102 w 352"/>
                <a:gd name="T61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52" h="204">
                  <a:moveTo>
                    <a:pt x="102" y="0"/>
                  </a:moveTo>
                  <a:lnTo>
                    <a:pt x="251" y="0"/>
                  </a:lnTo>
                  <a:lnTo>
                    <a:pt x="273" y="2"/>
                  </a:lnTo>
                  <a:lnTo>
                    <a:pt x="295" y="10"/>
                  </a:lnTo>
                  <a:lnTo>
                    <a:pt x="314" y="22"/>
                  </a:lnTo>
                  <a:lnTo>
                    <a:pt x="330" y="39"/>
                  </a:lnTo>
                  <a:lnTo>
                    <a:pt x="342" y="57"/>
                  </a:lnTo>
                  <a:lnTo>
                    <a:pt x="349" y="78"/>
                  </a:lnTo>
                  <a:lnTo>
                    <a:pt x="352" y="102"/>
                  </a:lnTo>
                  <a:lnTo>
                    <a:pt x="349" y="125"/>
                  </a:lnTo>
                  <a:lnTo>
                    <a:pt x="342" y="147"/>
                  </a:lnTo>
                  <a:lnTo>
                    <a:pt x="330" y="166"/>
                  </a:lnTo>
                  <a:lnTo>
                    <a:pt x="314" y="181"/>
                  </a:lnTo>
                  <a:lnTo>
                    <a:pt x="295" y="194"/>
                  </a:lnTo>
                  <a:lnTo>
                    <a:pt x="273" y="201"/>
                  </a:lnTo>
                  <a:lnTo>
                    <a:pt x="251" y="204"/>
                  </a:lnTo>
                  <a:lnTo>
                    <a:pt x="102" y="204"/>
                  </a:lnTo>
                  <a:lnTo>
                    <a:pt x="79" y="201"/>
                  </a:lnTo>
                  <a:lnTo>
                    <a:pt x="57" y="194"/>
                  </a:lnTo>
                  <a:lnTo>
                    <a:pt x="38" y="181"/>
                  </a:lnTo>
                  <a:lnTo>
                    <a:pt x="23" y="166"/>
                  </a:lnTo>
                  <a:lnTo>
                    <a:pt x="10" y="147"/>
                  </a:lnTo>
                  <a:lnTo>
                    <a:pt x="3" y="125"/>
                  </a:lnTo>
                  <a:lnTo>
                    <a:pt x="0" y="102"/>
                  </a:lnTo>
                  <a:lnTo>
                    <a:pt x="3" y="78"/>
                  </a:lnTo>
                  <a:lnTo>
                    <a:pt x="10" y="57"/>
                  </a:lnTo>
                  <a:lnTo>
                    <a:pt x="23" y="39"/>
                  </a:lnTo>
                  <a:lnTo>
                    <a:pt x="38" y="22"/>
                  </a:lnTo>
                  <a:lnTo>
                    <a:pt x="57" y="10"/>
                  </a:lnTo>
                  <a:lnTo>
                    <a:pt x="79" y="2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3" name="Freeform 350"/>
            <p:cNvSpPr>
              <a:spLocks/>
            </p:cNvSpPr>
            <p:nvPr/>
          </p:nvSpPr>
          <p:spPr bwMode="auto">
            <a:xfrm>
              <a:off x="7591425" y="3213100"/>
              <a:ext cx="50800" cy="30163"/>
            </a:xfrm>
            <a:custGeom>
              <a:avLst/>
              <a:gdLst>
                <a:gd name="T0" fmla="*/ 102 w 352"/>
                <a:gd name="T1" fmla="*/ 0 h 204"/>
                <a:gd name="T2" fmla="*/ 250 w 352"/>
                <a:gd name="T3" fmla="*/ 0 h 204"/>
                <a:gd name="T4" fmla="*/ 273 w 352"/>
                <a:gd name="T5" fmla="*/ 2 h 204"/>
                <a:gd name="T6" fmla="*/ 295 w 352"/>
                <a:gd name="T7" fmla="*/ 10 h 204"/>
                <a:gd name="T8" fmla="*/ 314 w 352"/>
                <a:gd name="T9" fmla="*/ 22 h 204"/>
                <a:gd name="T10" fmla="*/ 329 w 352"/>
                <a:gd name="T11" fmla="*/ 39 h 204"/>
                <a:gd name="T12" fmla="*/ 342 w 352"/>
                <a:gd name="T13" fmla="*/ 57 h 204"/>
                <a:gd name="T14" fmla="*/ 349 w 352"/>
                <a:gd name="T15" fmla="*/ 78 h 204"/>
                <a:gd name="T16" fmla="*/ 352 w 352"/>
                <a:gd name="T17" fmla="*/ 102 h 204"/>
                <a:gd name="T18" fmla="*/ 349 w 352"/>
                <a:gd name="T19" fmla="*/ 125 h 204"/>
                <a:gd name="T20" fmla="*/ 342 w 352"/>
                <a:gd name="T21" fmla="*/ 147 h 204"/>
                <a:gd name="T22" fmla="*/ 329 w 352"/>
                <a:gd name="T23" fmla="*/ 166 h 204"/>
                <a:gd name="T24" fmla="*/ 314 w 352"/>
                <a:gd name="T25" fmla="*/ 181 h 204"/>
                <a:gd name="T26" fmla="*/ 295 w 352"/>
                <a:gd name="T27" fmla="*/ 194 h 204"/>
                <a:gd name="T28" fmla="*/ 273 w 352"/>
                <a:gd name="T29" fmla="*/ 201 h 204"/>
                <a:gd name="T30" fmla="*/ 250 w 352"/>
                <a:gd name="T31" fmla="*/ 204 h 204"/>
                <a:gd name="T32" fmla="*/ 102 w 352"/>
                <a:gd name="T33" fmla="*/ 204 h 204"/>
                <a:gd name="T34" fmla="*/ 79 w 352"/>
                <a:gd name="T35" fmla="*/ 201 h 204"/>
                <a:gd name="T36" fmla="*/ 57 w 352"/>
                <a:gd name="T37" fmla="*/ 194 h 204"/>
                <a:gd name="T38" fmla="*/ 38 w 352"/>
                <a:gd name="T39" fmla="*/ 181 h 204"/>
                <a:gd name="T40" fmla="*/ 22 w 352"/>
                <a:gd name="T41" fmla="*/ 166 h 204"/>
                <a:gd name="T42" fmla="*/ 10 w 352"/>
                <a:gd name="T43" fmla="*/ 147 h 204"/>
                <a:gd name="T44" fmla="*/ 3 w 352"/>
                <a:gd name="T45" fmla="*/ 125 h 204"/>
                <a:gd name="T46" fmla="*/ 0 w 352"/>
                <a:gd name="T47" fmla="*/ 102 h 204"/>
                <a:gd name="T48" fmla="*/ 3 w 352"/>
                <a:gd name="T49" fmla="*/ 78 h 204"/>
                <a:gd name="T50" fmla="*/ 10 w 352"/>
                <a:gd name="T51" fmla="*/ 57 h 204"/>
                <a:gd name="T52" fmla="*/ 22 w 352"/>
                <a:gd name="T53" fmla="*/ 39 h 204"/>
                <a:gd name="T54" fmla="*/ 38 w 352"/>
                <a:gd name="T55" fmla="*/ 22 h 204"/>
                <a:gd name="T56" fmla="*/ 57 w 352"/>
                <a:gd name="T57" fmla="*/ 10 h 204"/>
                <a:gd name="T58" fmla="*/ 79 w 352"/>
                <a:gd name="T59" fmla="*/ 2 h 204"/>
                <a:gd name="T60" fmla="*/ 102 w 352"/>
                <a:gd name="T61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52" h="204">
                  <a:moveTo>
                    <a:pt x="102" y="0"/>
                  </a:moveTo>
                  <a:lnTo>
                    <a:pt x="250" y="0"/>
                  </a:lnTo>
                  <a:lnTo>
                    <a:pt x="273" y="2"/>
                  </a:lnTo>
                  <a:lnTo>
                    <a:pt x="295" y="10"/>
                  </a:lnTo>
                  <a:lnTo>
                    <a:pt x="314" y="22"/>
                  </a:lnTo>
                  <a:lnTo>
                    <a:pt x="329" y="39"/>
                  </a:lnTo>
                  <a:lnTo>
                    <a:pt x="342" y="57"/>
                  </a:lnTo>
                  <a:lnTo>
                    <a:pt x="349" y="78"/>
                  </a:lnTo>
                  <a:lnTo>
                    <a:pt x="352" y="102"/>
                  </a:lnTo>
                  <a:lnTo>
                    <a:pt x="349" y="125"/>
                  </a:lnTo>
                  <a:lnTo>
                    <a:pt x="342" y="147"/>
                  </a:lnTo>
                  <a:lnTo>
                    <a:pt x="329" y="166"/>
                  </a:lnTo>
                  <a:lnTo>
                    <a:pt x="314" y="181"/>
                  </a:lnTo>
                  <a:lnTo>
                    <a:pt x="295" y="194"/>
                  </a:lnTo>
                  <a:lnTo>
                    <a:pt x="273" y="201"/>
                  </a:lnTo>
                  <a:lnTo>
                    <a:pt x="250" y="204"/>
                  </a:lnTo>
                  <a:lnTo>
                    <a:pt x="102" y="204"/>
                  </a:lnTo>
                  <a:lnTo>
                    <a:pt x="79" y="201"/>
                  </a:lnTo>
                  <a:lnTo>
                    <a:pt x="57" y="194"/>
                  </a:lnTo>
                  <a:lnTo>
                    <a:pt x="38" y="181"/>
                  </a:lnTo>
                  <a:lnTo>
                    <a:pt x="22" y="166"/>
                  </a:lnTo>
                  <a:lnTo>
                    <a:pt x="10" y="147"/>
                  </a:lnTo>
                  <a:lnTo>
                    <a:pt x="3" y="125"/>
                  </a:lnTo>
                  <a:lnTo>
                    <a:pt x="0" y="102"/>
                  </a:lnTo>
                  <a:lnTo>
                    <a:pt x="3" y="78"/>
                  </a:lnTo>
                  <a:lnTo>
                    <a:pt x="10" y="57"/>
                  </a:lnTo>
                  <a:lnTo>
                    <a:pt x="22" y="39"/>
                  </a:lnTo>
                  <a:lnTo>
                    <a:pt x="38" y="22"/>
                  </a:lnTo>
                  <a:lnTo>
                    <a:pt x="57" y="10"/>
                  </a:lnTo>
                  <a:lnTo>
                    <a:pt x="79" y="2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4" name="Freeform 351"/>
            <p:cNvSpPr>
              <a:spLocks/>
            </p:cNvSpPr>
            <p:nvPr/>
          </p:nvSpPr>
          <p:spPr bwMode="auto">
            <a:xfrm>
              <a:off x="7566025" y="3117850"/>
              <a:ext cx="44450" cy="44450"/>
            </a:xfrm>
            <a:custGeom>
              <a:avLst/>
              <a:gdLst>
                <a:gd name="T0" fmla="*/ 217 w 307"/>
                <a:gd name="T1" fmla="*/ 0 h 308"/>
                <a:gd name="T2" fmla="*/ 239 w 307"/>
                <a:gd name="T3" fmla="*/ 5 h 308"/>
                <a:gd name="T4" fmla="*/ 260 w 307"/>
                <a:gd name="T5" fmla="*/ 14 h 308"/>
                <a:gd name="T6" fmla="*/ 278 w 307"/>
                <a:gd name="T7" fmla="*/ 29 h 308"/>
                <a:gd name="T8" fmla="*/ 292 w 307"/>
                <a:gd name="T9" fmla="*/ 48 h 308"/>
                <a:gd name="T10" fmla="*/ 303 w 307"/>
                <a:gd name="T11" fmla="*/ 69 h 308"/>
                <a:gd name="T12" fmla="*/ 307 w 307"/>
                <a:gd name="T13" fmla="*/ 90 h 308"/>
                <a:gd name="T14" fmla="*/ 307 w 307"/>
                <a:gd name="T15" fmla="*/ 112 h 308"/>
                <a:gd name="T16" fmla="*/ 303 w 307"/>
                <a:gd name="T17" fmla="*/ 134 h 308"/>
                <a:gd name="T18" fmla="*/ 292 w 307"/>
                <a:gd name="T19" fmla="*/ 155 h 308"/>
                <a:gd name="T20" fmla="*/ 278 w 307"/>
                <a:gd name="T21" fmla="*/ 174 h 308"/>
                <a:gd name="T22" fmla="*/ 173 w 307"/>
                <a:gd name="T23" fmla="*/ 279 h 308"/>
                <a:gd name="T24" fmla="*/ 157 w 307"/>
                <a:gd name="T25" fmla="*/ 291 h 308"/>
                <a:gd name="T26" fmla="*/ 139 w 307"/>
                <a:gd name="T27" fmla="*/ 301 h 308"/>
                <a:gd name="T28" fmla="*/ 121 w 307"/>
                <a:gd name="T29" fmla="*/ 306 h 308"/>
                <a:gd name="T30" fmla="*/ 101 w 307"/>
                <a:gd name="T31" fmla="*/ 308 h 308"/>
                <a:gd name="T32" fmla="*/ 82 w 307"/>
                <a:gd name="T33" fmla="*/ 306 h 308"/>
                <a:gd name="T34" fmla="*/ 62 w 307"/>
                <a:gd name="T35" fmla="*/ 301 h 308"/>
                <a:gd name="T36" fmla="*/ 45 w 307"/>
                <a:gd name="T37" fmla="*/ 291 h 308"/>
                <a:gd name="T38" fmla="*/ 29 w 307"/>
                <a:gd name="T39" fmla="*/ 279 h 308"/>
                <a:gd name="T40" fmla="*/ 15 w 307"/>
                <a:gd name="T41" fmla="*/ 260 h 308"/>
                <a:gd name="T42" fmla="*/ 5 w 307"/>
                <a:gd name="T43" fmla="*/ 239 h 308"/>
                <a:gd name="T44" fmla="*/ 0 w 307"/>
                <a:gd name="T45" fmla="*/ 218 h 308"/>
                <a:gd name="T46" fmla="*/ 0 w 307"/>
                <a:gd name="T47" fmla="*/ 196 h 308"/>
                <a:gd name="T48" fmla="*/ 5 w 307"/>
                <a:gd name="T49" fmla="*/ 174 h 308"/>
                <a:gd name="T50" fmla="*/ 15 w 307"/>
                <a:gd name="T51" fmla="*/ 153 h 308"/>
                <a:gd name="T52" fmla="*/ 29 w 307"/>
                <a:gd name="T53" fmla="*/ 134 h 308"/>
                <a:gd name="T54" fmla="*/ 134 w 307"/>
                <a:gd name="T55" fmla="*/ 29 h 308"/>
                <a:gd name="T56" fmla="*/ 153 w 307"/>
                <a:gd name="T57" fmla="*/ 14 h 308"/>
                <a:gd name="T58" fmla="*/ 173 w 307"/>
                <a:gd name="T59" fmla="*/ 5 h 308"/>
                <a:gd name="T60" fmla="*/ 194 w 307"/>
                <a:gd name="T61" fmla="*/ 0 h 308"/>
                <a:gd name="T62" fmla="*/ 217 w 307"/>
                <a:gd name="T63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07" h="308">
                  <a:moveTo>
                    <a:pt x="217" y="0"/>
                  </a:moveTo>
                  <a:lnTo>
                    <a:pt x="239" y="5"/>
                  </a:lnTo>
                  <a:lnTo>
                    <a:pt x="260" y="14"/>
                  </a:lnTo>
                  <a:lnTo>
                    <a:pt x="278" y="29"/>
                  </a:lnTo>
                  <a:lnTo>
                    <a:pt x="292" y="48"/>
                  </a:lnTo>
                  <a:lnTo>
                    <a:pt x="303" y="69"/>
                  </a:lnTo>
                  <a:lnTo>
                    <a:pt x="307" y="90"/>
                  </a:lnTo>
                  <a:lnTo>
                    <a:pt x="307" y="112"/>
                  </a:lnTo>
                  <a:lnTo>
                    <a:pt x="303" y="134"/>
                  </a:lnTo>
                  <a:lnTo>
                    <a:pt x="292" y="155"/>
                  </a:lnTo>
                  <a:lnTo>
                    <a:pt x="278" y="174"/>
                  </a:lnTo>
                  <a:lnTo>
                    <a:pt x="173" y="279"/>
                  </a:lnTo>
                  <a:lnTo>
                    <a:pt x="157" y="291"/>
                  </a:lnTo>
                  <a:lnTo>
                    <a:pt x="139" y="301"/>
                  </a:lnTo>
                  <a:lnTo>
                    <a:pt x="121" y="306"/>
                  </a:lnTo>
                  <a:lnTo>
                    <a:pt x="101" y="308"/>
                  </a:lnTo>
                  <a:lnTo>
                    <a:pt x="82" y="306"/>
                  </a:lnTo>
                  <a:lnTo>
                    <a:pt x="62" y="301"/>
                  </a:lnTo>
                  <a:lnTo>
                    <a:pt x="45" y="291"/>
                  </a:lnTo>
                  <a:lnTo>
                    <a:pt x="29" y="279"/>
                  </a:lnTo>
                  <a:lnTo>
                    <a:pt x="15" y="260"/>
                  </a:lnTo>
                  <a:lnTo>
                    <a:pt x="5" y="239"/>
                  </a:lnTo>
                  <a:lnTo>
                    <a:pt x="0" y="218"/>
                  </a:lnTo>
                  <a:lnTo>
                    <a:pt x="0" y="196"/>
                  </a:lnTo>
                  <a:lnTo>
                    <a:pt x="5" y="174"/>
                  </a:lnTo>
                  <a:lnTo>
                    <a:pt x="15" y="153"/>
                  </a:lnTo>
                  <a:lnTo>
                    <a:pt x="29" y="134"/>
                  </a:lnTo>
                  <a:lnTo>
                    <a:pt x="134" y="29"/>
                  </a:lnTo>
                  <a:lnTo>
                    <a:pt x="153" y="14"/>
                  </a:lnTo>
                  <a:lnTo>
                    <a:pt x="173" y="5"/>
                  </a:lnTo>
                  <a:lnTo>
                    <a:pt x="194" y="0"/>
                  </a:lnTo>
                  <a:lnTo>
                    <a:pt x="2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5" name="Freeform 352"/>
            <p:cNvSpPr>
              <a:spLocks/>
            </p:cNvSpPr>
            <p:nvPr/>
          </p:nvSpPr>
          <p:spPr bwMode="auto">
            <a:xfrm>
              <a:off x="7386638" y="3117850"/>
              <a:ext cx="44450" cy="44450"/>
            </a:xfrm>
            <a:custGeom>
              <a:avLst/>
              <a:gdLst>
                <a:gd name="T0" fmla="*/ 113 w 307"/>
                <a:gd name="T1" fmla="*/ 0 h 308"/>
                <a:gd name="T2" fmla="*/ 134 w 307"/>
                <a:gd name="T3" fmla="*/ 5 h 308"/>
                <a:gd name="T4" fmla="*/ 155 w 307"/>
                <a:gd name="T5" fmla="*/ 14 h 308"/>
                <a:gd name="T6" fmla="*/ 173 w 307"/>
                <a:gd name="T7" fmla="*/ 29 h 308"/>
                <a:gd name="T8" fmla="*/ 278 w 307"/>
                <a:gd name="T9" fmla="*/ 134 h 308"/>
                <a:gd name="T10" fmla="*/ 293 w 307"/>
                <a:gd name="T11" fmla="*/ 153 h 308"/>
                <a:gd name="T12" fmla="*/ 302 w 307"/>
                <a:gd name="T13" fmla="*/ 174 h 308"/>
                <a:gd name="T14" fmla="*/ 307 w 307"/>
                <a:gd name="T15" fmla="*/ 196 h 308"/>
                <a:gd name="T16" fmla="*/ 307 w 307"/>
                <a:gd name="T17" fmla="*/ 218 h 308"/>
                <a:gd name="T18" fmla="*/ 302 w 307"/>
                <a:gd name="T19" fmla="*/ 239 h 308"/>
                <a:gd name="T20" fmla="*/ 293 w 307"/>
                <a:gd name="T21" fmla="*/ 260 h 308"/>
                <a:gd name="T22" fmla="*/ 278 w 307"/>
                <a:gd name="T23" fmla="*/ 279 h 308"/>
                <a:gd name="T24" fmla="*/ 262 w 307"/>
                <a:gd name="T25" fmla="*/ 291 h 308"/>
                <a:gd name="T26" fmla="*/ 245 w 307"/>
                <a:gd name="T27" fmla="*/ 301 h 308"/>
                <a:gd name="T28" fmla="*/ 226 w 307"/>
                <a:gd name="T29" fmla="*/ 306 h 308"/>
                <a:gd name="T30" fmla="*/ 206 w 307"/>
                <a:gd name="T31" fmla="*/ 308 h 308"/>
                <a:gd name="T32" fmla="*/ 186 w 307"/>
                <a:gd name="T33" fmla="*/ 306 h 308"/>
                <a:gd name="T34" fmla="*/ 168 w 307"/>
                <a:gd name="T35" fmla="*/ 301 h 308"/>
                <a:gd name="T36" fmla="*/ 150 w 307"/>
                <a:gd name="T37" fmla="*/ 291 h 308"/>
                <a:gd name="T38" fmla="*/ 134 w 307"/>
                <a:gd name="T39" fmla="*/ 279 h 308"/>
                <a:gd name="T40" fmla="*/ 29 w 307"/>
                <a:gd name="T41" fmla="*/ 174 h 308"/>
                <a:gd name="T42" fmla="*/ 15 w 307"/>
                <a:gd name="T43" fmla="*/ 155 h 308"/>
                <a:gd name="T44" fmla="*/ 4 w 307"/>
                <a:gd name="T45" fmla="*/ 134 h 308"/>
                <a:gd name="T46" fmla="*/ 0 w 307"/>
                <a:gd name="T47" fmla="*/ 112 h 308"/>
                <a:gd name="T48" fmla="*/ 0 w 307"/>
                <a:gd name="T49" fmla="*/ 90 h 308"/>
                <a:gd name="T50" fmla="*/ 4 w 307"/>
                <a:gd name="T51" fmla="*/ 69 h 308"/>
                <a:gd name="T52" fmla="*/ 15 w 307"/>
                <a:gd name="T53" fmla="*/ 48 h 308"/>
                <a:gd name="T54" fmla="*/ 29 w 307"/>
                <a:gd name="T55" fmla="*/ 29 h 308"/>
                <a:gd name="T56" fmla="*/ 47 w 307"/>
                <a:gd name="T57" fmla="*/ 14 h 308"/>
                <a:gd name="T58" fmla="*/ 68 w 307"/>
                <a:gd name="T59" fmla="*/ 5 h 308"/>
                <a:gd name="T60" fmla="*/ 90 w 307"/>
                <a:gd name="T61" fmla="*/ 0 h 308"/>
                <a:gd name="T62" fmla="*/ 113 w 307"/>
                <a:gd name="T63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07" h="308">
                  <a:moveTo>
                    <a:pt x="113" y="0"/>
                  </a:moveTo>
                  <a:lnTo>
                    <a:pt x="134" y="5"/>
                  </a:lnTo>
                  <a:lnTo>
                    <a:pt x="155" y="14"/>
                  </a:lnTo>
                  <a:lnTo>
                    <a:pt x="173" y="29"/>
                  </a:lnTo>
                  <a:lnTo>
                    <a:pt x="278" y="134"/>
                  </a:lnTo>
                  <a:lnTo>
                    <a:pt x="293" y="153"/>
                  </a:lnTo>
                  <a:lnTo>
                    <a:pt x="302" y="174"/>
                  </a:lnTo>
                  <a:lnTo>
                    <a:pt x="307" y="196"/>
                  </a:lnTo>
                  <a:lnTo>
                    <a:pt x="307" y="218"/>
                  </a:lnTo>
                  <a:lnTo>
                    <a:pt x="302" y="239"/>
                  </a:lnTo>
                  <a:lnTo>
                    <a:pt x="293" y="260"/>
                  </a:lnTo>
                  <a:lnTo>
                    <a:pt x="278" y="279"/>
                  </a:lnTo>
                  <a:lnTo>
                    <a:pt x="262" y="291"/>
                  </a:lnTo>
                  <a:lnTo>
                    <a:pt x="245" y="301"/>
                  </a:lnTo>
                  <a:lnTo>
                    <a:pt x="226" y="306"/>
                  </a:lnTo>
                  <a:lnTo>
                    <a:pt x="206" y="308"/>
                  </a:lnTo>
                  <a:lnTo>
                    <a:pt x="186" y="306"/>
                  </a:lnTo>
                  <a:lnTo>
                    <a:pt x="168" y="301"/>
                  </a:lnTo>
                  <a:lnTo>
                    <a:pt x="150" y="291"/>
                  </a:lnTo>
                  <a:lnTo>
                    <a:pt x="134" y="279"/>
                  </a:lnTo>
                  <a:lnTo>
                    <a:pt x="29" y="174"/>
                  </a:lnTo>
                  <a:lnTo>
                    <a:pt x="15" y="155"/>
                  </a:lnTo>
                  <a:lnTo>
                    <a:pt x="4" y="134"/>
                  </a:lnTo>
                  <a:lnTo>
                    <a:pt x="0" y="112"/>
                  </a:lnTo>
                  <a:lnTo>
                    <a:pt x="0" y="90"/>
                  </a:lnTo>
                  <a:lnTo>
                    <a:pt x="4" y="69"/>
                  </a:lnTo>
                  <a:lnTo>
                    <a:pt x="15" y="48"/>
                  </a:lnTo>
                  <a:lnTo>
                    <a:pt x="29" y="29"/>
                  </a:lnTo>
                  <a:lnTo>
                    <a:pt x="47" y="14"/>
                  </a:lnTo>
                  <a:lnTo>
                    <a:pt x="68" y="5"/>
                  </a:lnTo>
                  <a:lnTo>
                    <a:pt x="90" y="0"/>
                  </a:lnTo>
                  <a:lnTo>
                    <a:pt x="1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6" name="Freeform 353"/>
            <p:cNvSpPr>
              <a:spLocks/>
            </p:cNvSpPr>
            <p:nvPr/>
          </p:nvSpPr>
          <p:spPr bwMode="auto">
            <a:xfrm>
              <a:off x="7337425" y="3494088"/>
              <a:ext cx="493713" cy="53975"/>
            </a:xfrm>
            <a:custGeom>
              <a:avLst/>
              <a:gdLst>
                <a:gd name="T0" fmla="*/ 66 w 3426"/>
                <a:gd name="T1" fmla="*/ 0 h 371"/>
                <a:gd name="T2" fmla="*/ 3361 w 3426"/>
                <a:gd name="T3" fmla="*/ 0 h 371"/>
                <a:gd name="T4" fmla="*/ 3378 w 3426"/>
                <a:gd name="T5" fmla="*/ 2 h 371"/>
                <a:gd name="T6" fmla="*/ 3394 w 3426"/>
                <a:gd name="T7" fmla="*/ 9 h 371"/>
                <a:gd name="T8" fmla="*/ 3407 w 3426"/>
                <a:gd name="T9" fmla="*/ 18 h 371"/>
                <a:gd name="T10" fmla="*/ 3417 w 3426"/>
                <a:gd name="T11" fmla="*/ 32 h 371"/>
                <a:gd name="T12" fmla="*/ 3424 w 3426"/>
                <a:gd name="T13" fmla="*/ 47 h 371"/>
                <a:gd name="T14" fmla="*/ 3426 w 3426"/>
                <a:gd name="T15" fmla="*/ 65 h 371"/>
                <a:gd name="T16" fmla="*/ 3426 w 3426"/>
                <a:gd name="T17" fmla="*/ 306 h 371"/>
                <a:gd name="T18" fmla="*/ 3424 w 3426"/>
                <a:gd name="T19" fmla="*/ 324 h 371"/>
                <a:gd name="T20" fmla="*/ 3417 w 3426"/>
                <a:gd name="T21" fmla="*/ 339 h 371"/>
                <a:gd name="T22" fmla="*/ 3407 w 3426"/>
                <a:gd name="T23" fmla="*/ 353 h 371"/>
                <a:gd name="T24" fmla="*/ 3394 w 3426"/>
                <a:gd name="T25" fmla="*/ 363 h 371"/>
                <a:gd name="T26" fmla="*/ 3378 w 3426"/>
                <a:gd name="T27" fmla="*/ 369 h 371"/>
                <a:gd name="T28" fmla="*/ 3361 w 3426"/>
                <a:gd name="T29" fmla="*/ 371 h 371"/>
                <a:gd name="T30" fmla="*/ 66 w 3426"/>
                <a:gd name="T31" fmla="*/ 371 h 371"/>
                <a:gd name="T32" fmla="*/ 48 w 3426"/>
                <a:gd name="T33" fmla="*/ 369 h 371"/>
                <a:gd name="T34" fmla="*/ 32 w 3426"/>
                <a:gd name="T35" fmla="*/ 363 h 371"/>
                <a:gd name="T36" fmla="*/ 19 w 3426"/>
                <a:gd name="T37" fmla="*/ 353 h 371"/>
                <a:gd name="T38" fmla="*/ 9 w 3426"/>
                <a:gd name="T39" fmla="*/ 339 h 371"/>
                <a:gd name="T40" fmla="*/ 2 w 3426"/>
                <a:gd name="T41" fmla="*/ 324 h 371"/>
                <a:gd name="T42" fmla="*/ 0 w 3426"/>
                <a:gd name="T43" fmla="*/ 306 h 371"/>
                <a:gd name="T44" fmla="*/ 0 w 3426"/>
                <a:gd name="T45" fmla="*/ 65 h 371"/>
                <a:gd name="T46" fmla="*/ 2 w 3426"/>
                <a:gd name="T47" fmla="*/ 47 h 371"/>
                <a:gd name="T48" fmla="*/ 9 w 3426"/>
                <a:gd name="T49" fmla="*/ 32 h 371"/>
                <a:gd name="T50" fmla="*/ 19 w 3426"/>
                <a:gd name="T51" fmla="*/ 18 h 371"/>
                <a:gd name="T52" fmla="*/ 32 w 3426"/>
                <a:gd name="T53" fmla="*/ 9 h 371"/>
                <a:gd name="T54" fmla="*/ 48 w 3426"/>
                <a:gd name="T55" fmla="*/ 2 h 371"/>
                <a:gd name="T56" fmla="*/ 66 w 3426"/>
                <a:gd name="T57" fmla="*/ 0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426" h="371">
                  <a:moveTo>
                    <a:pt x="66" y="0"/>
                  </a:moveTo>
                  <a:lnTo>
                    <a:pt x="3361" y="0"/>
                  </a:lnTo>
                  <a:lnTo>
                    <a:pt x="3378" y="2"/>
                  </a:lnTo>
                  <a:lnTo>
                    <a:pt x="3394" y="9"/>
                  </a:lnTo>
                  <a:lnTo>
                    <a:pt x="3407" y="18"/>
                  </a:lnTo>
                  <a:lnTo>
                    <a:pt x="3417" y="32"/>
                  </a:lnTo>
                  <a:lnTo>
                    <a:pt x="3424" y="47"/>
                  </a:lnTo>
                  <a:lnTo>
                    <a:pt x="3426" y="65"/>
                  </a:lnTo>
                  <a:lnTo>
                    <a:pt x="3426" y="306"/>
                  </a:lnTo>
                  <a:lnTo>
                    <a:pt x="3424" y="324"/>
                  </a:lnTo>
                  <a:lnTo>
                    <a:pt x="3417" y="339"/>
                  </a:lnTo>
                  <a:lnTo>
                    <a:pt x="3407" y="353"/>
                  </a:lnTo>
                  <a:lnTo>
                    <a:pt x="3394" y="363"/>
                  </a:lnTo>
                  <a:lnTo>
                    <a:pt x="3378" y="369"/>
                  </a:lnTo>
                  <a:lnTo>
                    <a:pt x="3361" y="371"/>
                  </a:lnTo>
                  <a:lnTo>
                    <a:pt x="66" y="371"/>
                  </a:lnTo>
                  <a:lnTo>
                    <a:pt x="48" y="369"/>
                  </a:lnTo>
                  <a:lnTo>
                    <a:pt x="32" y="363"/>
                  </a:lnTo>
                  <a:lnTo>
                    <a:pt x="19" y="353"/>
                  </a:lnTo>
                  <a:lnTo>
                    <a:pt x="9" y="339"/>
                  </a:lnTo>
                  <a:lnTo>
                    <a:pt x="2" y="324"/>
                  </a:lnTo>
                  <a:lnTo>
                    <a:pt x="0" y="306"/>
                  </a:lnTo>
                  <a:lnTo>
                    <a:pt x="0" y="65"/>
                  </a:lnTo>
                  <a:lnTo>
                    <a:pt x="2" y="47"/>
                  </a:lnTo>
                  <a:lnTo>
                    <a:pt x="9" y="32"/>
                  </a:lnTo>
                  <a:lnTo>
                    <a:pt x="19" y="18"/>
                  </a:lnTo>
                  <a:lnTo>
                    <a:pt x="32" y="9"/>
                  </a:lnTo>
                  <a:lnTo>
                    <a:pt x="48" y="2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7" name="Freeform 354"/>
            <p:cNvSpPr>
              <a:spLocks/>
            </p:cNvSpPr>
            <p:nvPr/>
          </p:nvSpPr>
          <p:spPr bwMode="auto">
            <a:xfrm>
              <a:off x="7624763" y="3355975"/>
              <a:ext cx="201613" cy="117475"/>
            </a:xfrm>
            <a:custGeom>
              <a:avLst/>
              <a:gdLst>
                <a:gd name="T0" fmla="*/ 430 w 1399"/>
                <a:gd name="T1" fmla="*/ 2 h 815"/>
                <a:gd name="T2" fmla="*/ 448 w 1399"/>
                <a:gd name="T3" fmla="*/ 21 h 815"/>
                <a:gd name="T4" fmla="*/ 669 w 1399"/>
                <a:gd name="T5" fmla="*/ 624 h 815"/>
                <a:gd name="T6" fmla="*/ 688 w 1399"/>
                <a:gd name="T7" fmla="*/ 638 h 815"/>
                <a:gd name="T8" fmla="*/ 711 w 1399"/>
                <a:gd name="T9" fmla="*/ 638 h 815"/>
                <a:gd name="T10" fmla="*/ 730 w 1399"/>
                <a:gd name="T11" fmla="*/ 624 h 815"/>
                <a:gd name="T12" fmla="*/ 952 w 1399"/>
                <a:gd name="T13" fmla="*/ 21 h 815"/>
                <a:gd name="T14" fmla="*/ 968 w 1399"/>
                <a:gd name="T15" fmla="*/ 3 h 815"/>
                <a:gd name="T16" fmla="*/ 991 w 1399"/>
                <a:gd name="T17" fmla="*/ 1 h 815"/>
                <a:gd name="T18" fmla="*/ 1182 w 1399"/>
                <a:gd name="T19" fmla="*/ 33 h 815"/>
                <a:gd name="T20" fmla="*/ 1255 w 1399"/>
                <a:gd name="T21" fmla="*/ 68 h 815"/>
                <a:gd name="T22" fmla="*/ 1315 w 1399"/>
                <a:gd name="T23" fmla="*/ 118 h 815"/>
                <a:gd name="T24" fmla="*/ 1361 w 1399"/>
                <a:gd name="T25" fmla="*/ 182 h 815"/>
                <a:gd name="T26" fmla="*/ 1389 w 1399"/>
                <a:gd name="T27" fmla="*/ 255 h 815"/>
                <a:gd name="T28" fmla="*/ 1399 w 1399"/>
                <a:gd name="T29" fmla="*/ 335 h 815"/>
                <a:gd name="T30" fmla="*/ 1397 w 1399"/>
                <a:gd name="T31" fmla="*/ 784 h 815"/>
                <a:gd name="T32" fmla="*/ 1381 w 1399"/>
                <a:gd name="T33" fmla="*/ 805 h 815"/>
                <a:gd name="T34" fmla="*/ 1354 w 1399"/>
                <a:gd name="T35" fmla="*/ 815 h 815"/>
                <a:gd name="T36" fmla="*/ 31 w 1399"/>
                <a:gd name="T37" fmla="*/ 812 h 815"/>
                <a:gd name="T38" fmla="*/ 8 w 1399"/>
                <a:gd name="T39" fmla="*/ 796 h 815"/>
                <a:gd name="T40" fmla="*/ 0 w 1399"/>
                <a:gd name="T41" fmla="*/ 769 h 815"/>
                <a:gd name="T42" fmla="*/ 2 w 1399"/>
                <a:gd name="T43" fmla="*/ 295 h 815"/>
                <a:gd name="T44" fmla="*/ 22 w 1399"/>
                <a:gd name="T45" fmla="*/ 218 h 815"/>
                <a:gd name="T46" fmla="*/ 60 w 1399"/>
                <a:gd name="T47" fmla="*/ 149 h 815"/>
                <a:gd name="T48" fmla="*/ 113 w 1399"/>
                <a:gd name="T49" fmla="*/ 91 h 815"/>
                <a:gd name="T50" fmla="*/ 181 w 1399"/>
                <a:gd name="T51" fmla="*/ 48 h 815"/>
                <a:gd name="T52" fmla="*/ 221 w 1399"/>
                <a:gd name="T53" fmla="*/ 33 h 815"/>
                <a:gd name="T54" fmla="*/ 245 w 1399"/>
                <a:gd name="T55" fmla="*/ 28 h 815"/>
                <a:gd name="T56" fmla="*/ 284 w 1399"/>
                <a:gd name="T57" fmla="*/ 22 h 815"/>
                <a:gd name="T58" fmla="*/ 328 w 1399"/>
                <a:gd name="T59" fmla="*/ 14 h 815"/>
                <a:gd name="T60" fmla="*/ 371 w 1399"/>
                <a:gd name="T61" fmla="*/ 8 h 815"/>
                <a:gd name="T62" fmla="*/ 404 w 1399"/>
                <a:gd name="T63" fmla="*/ 2 h 815"/>
                <a:gd name="T64" fmla="*/ 418 w 1399"/>
                <a:gd name="T65" fmla="*/ 0 h 8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99" h="815">
                  <a:moveTo>
                    <a:pt x="418" y="0"/>
                  </a:moveTo>
                  <a:lnTo>
                    <a:pt x="430" y="2"/>
                  </a:lnTo>
                  <a:lnTo>
                    <a:pt x="441" y="10"/>
                  </a:lnTo>
                  <a:lnTo>
                    <a:pt x="448" y="21"/>
                  </a:lnTo>
                  <a:lnTo>
                    <a:pt x="663" y="614"/>
                  </a:lnTo>
                  <a:lnTo>
                    <a:pt x="669" y="624"/>
                  </a:lnTo>
                  <a:lnTo>
                    <a:pt x="678" y="633"/>
                  </a:lnTo>
                  <a:lnTo>
                    <a:pt x="688" y="638"/>
                  </a:lnTo>
                  <a:lnTo>
                    <a:pt x="700" y="639"/>
                  </a:lnTo>
                  <a:lnTo>
                    <a:pt x="711" y="638"/>
                  </a:lnTo>
                  <a:lnTo>
                    <a:pt x="721" y="633"/>
                  </a:lnTo>
                  <a:lnTo>
                    <a:pt x="730" y="624"/>
                  </a:lnTo>
                  <a:lnTo>
                    <a:pt x="736" y="614"/>
                  </a:lnTo>
                  <a:lnTo>
                    <a:pt x="952" y="21"/>
                  </a:lnTo>
                  <a:lnTo>
                    <a:pt x="958" y="11"/>
                  </a:lnTo>
                  <a:lnTo>
                    <a:pt x="968" y="3"/>
                  </a:lnTo>
                  <a:lnTo>
                    <a:pt x="979" y="0"/>
                  </a:lnTo>
                  <a:lnTo>
                    <a:pt x="991" y="1"/>
                  </a:lnTo>
                  <a:lnTo>
                    <a:pt x="1181" y="33"/>
                  </a:lnTo>
                  <a:lnTo>
                    <a:pt x="1182" y="33"/>
                  </a:lnTo>
                  <a:lnTo>
                    <a:pt x="1220" y="48"/>
                  </a:lnTo>
                  <a:lnTo>
                    <a:pt x="1255" y="68"/>
                  </a:lnTo>
                  <a:lnTo>
                    <a:pt x="1286" y="91"/>
                  </a:lnTo>
                  <a:lnTo>
                    <a:pt x="1315" y="118"/>
                  </a:lnTo>
                  <a:lnTo>
                    <a:pt x="1339" y="148"/>
                  </a:lnTo>
                  <a:lnTo>
                    <a:pt x="1361" y="182"/>
                  </a:lnTo>
                  <a:lnTo>
                    <a:pt x="1378" y="217"/>
                  </a:lnTo>
                  <a:lnTo>
                    <a:pt x="1389" y="255"/>
                  </a:lnTo>
                  <a:lnTo>
                    <a:pt x="1397" y="294"/>
                  </a:lnTo>
                  <a:lnTo>
                    <a:pt x="1399" y="335"/>
                  </a:lnTo>
                  <a:lnTo>
                    <a:pt x="1399" y="769"/>
                  </a:lnTo>
                  <a:lnTo>
                    <a:pt x="1397" y="784"/>
                  </a:lnTo>
                  <a:lnTo>
                    <a:pt x="1391" y="796"/>
                  </a:lnTo>
                  <a:lnTo>
                    <a:pt x="1381" y="805"/>
                  </a:lnTo>
                  <a:lnTo>
                    <a:pt x="1368" y="812"/>
                  </a:lnTo>
                  <a:lnTo>
                    <a:pt x="1354" y="815"/>
                  </a:lnTo>
                  <a:lnTo>
                    <a:pt x="45" y="815"/>
                  </a:lnTo>
                  <a:lnTo>
                    <a:pt x="31" y="812"/>
                  </a:lnTo>
                  <a:lnTo>
                    <a:pt x="18" y="805"/>
                  </a:lnTo>
                  <a:lnTo>
                    <a:pt x="8" y="796"/>
                  </a:lnTo>
                  <a:lnTo>
                    <a:pt x="2" y="784"/>
                  </a:lnTo>
                  <a:lnTo>
                    <a:pt x="0" y="769"/>
                  </a:lnTo>
                  <a:lnTo>
                    <a:pt x="0" y="336"/>
                  </a:lnTo>
                  <a:lnTo>
                    <a:pt x="2" y="295"/>
                  </a:lnTo>
                  <a:lnTo>
                    <a:pt x="10" y="256"/>
                  </a:lnTo>
                  <a:lnTo>
                    <a:pt x="22" y="218"/>
                  </a:lnTo>
                  <a:lnTo>
                    <a:pt x="39" y="183"/>
                  </a:lnTo>
                  <a:lnTo>
                    <a:pt x="60" y="149"/>
                  </a:lnTo>
                  <a:lnTo>
                    <a:pt x="85" y="119"/>
                  </a:lnTo>
                  <a:lnTo>
                    <a:pt x="113" y="91"/>
                  </a:lnTo>
                  <a:lnTo>
                    <a:pt x="145" y="68"/>
                  </a:lnTo>
                  <a:lnTo>
                    <a:pt x="181" y="48"/>
                  </a:lnTo>
                  <a:lnTo>
                    <a:pt x="218" y="33"/>
                  </a:lnTo>
                  <a:lnTo>
                    <a:pt x="221" y="33"/>
                  </a:lnTo>
                  <a:lnTo>
                    <a:pt x="230" y="31"/>
                  </a:lnTo>
                  <a:lnTo>
                    <a:pt x="245" y="28"/>
                  </a:lnTo>
                  <a:lnTo>
                    <a:pt x="263" y="25"/>
                  </a:lnTo>
                  <a:lnTo>
                    <a:pt x="284" y="22"/>
                  </a:lnTo>
                  <a:lnTo>
                    <a:pt x="305" y="18"/>
                  </a:lnTo>
                  <a:lnTo>
                    <a:pt x="328" y="14"/>
                  </a:lnTo>
                  <a:lnTo>
                    <a:pt x="350" y="11"/>
                  </a:lnTo>
                  <a:lnTo>
                    <a:pt x="371" y="8"/>
                  </a:lnTo>
                  <a:lnTo>
                    <a:pt x="390" y="5"/>
                  </a:lnTo>
                  <a:lnTo>
                    <a:pt x="404" y="2"/>
                  </a:lnTo>
                  <a:lnTo>
                    <a:pt x="414" y="0"/>
                  </a:lnTo>
                  <a:lnTo>
                    <a:pt x="4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8" name="Freeform 355"/>
            <p:cNvSpPr>
              <a:spLocks/>
            </p:cNvSpPr>
            <p:nvPr/>
          </p:nvSpPr>
          <p:spPr bwMode="auto">
            <a:xfrm>
              <a:off x="7412038" y="3141663"/>
              <a:ext cx="173038" cy="173038"/>
            </a:xfrm>
            <a:custGeom>
              <a:avLst/>
              <a:gdLst>
                <a:gd name="T0" fmla="*/ 657 w 1193"/>
                <a:gd name="T1" fmla="*/ 4 h 1192"/>
                <a:gd name="T2" fmla="*/ 774 w 1193"/>
                <a:gd name="T3" fmla="*/ 28 h 1192"/>
                <a:gd name="T4" fmla="*/ 880 w 1193"/>
                <a:gd name="T5" fmla="*/ 73 h 1192"/>
                <a:gd name="T6" fmla="*/ 976 w 1193"/>
                <a:gd name="T7" fmla="*/ 137 h 1192"/>
                <a:gd name="T8" fmla="*/ 1057 w 1193"/>
                <a:gd name="T9" fmla="*/ 218 h 1192"/>
                <a:gd name="T10" fmla="*/ 1120 w 1193"/>
                <a:gd name="T11" fmla="*/ 313 h 1192"/>
                <a:gd name="T12" fmla="*/ 1166 w 1193"/>
                <a:gd name="T13" fmla="*/ 420 h 1192"/>
                <a:gd name="T14" fmla="*/ 1190 w 1193"/>
                <a:gd name="T15" fmla="*/ 537 h 1192"/>
                <a:gd name="T16" fmla="*/ 1190 w 1193"/>
                <a:gd name="T17" fmla="*/ 651 h 1192"/>
                <a:gd name="T18" fmla="*/ 1171 w 1193"/>
                <a:gd name="T19" fmla="*/ 757 h 1192"/>
                <a:gd name="T20" fmla="*/ 1134 w 1193"/>
                <a:gd name="T21" fmla="*/ 856 h 1192"/>
                <a:gd name="T22" fmla="*/ 1081 w 1193"/>
                <a:gd name="T23" fmla="*/ 946 h 1192"/>
                <a:gd name="T24" fmla="*/ 1012 w 1193"/>
                <a:gd name="T25" fmla="*/ 1026 h 1192"/>
                <a:gd name="T26" fmla="*/ 929 w 1193"/>
                <a:gd name="T27" fmla="*/ 1093 h 1192"/>
                <a:gd name="T28" fmla="*/ 915 w 1193"/>
                <a:gd name="T29" fmla="*/ 1192 h 1192"/>
                <a:gd name="T30" fmla="*/ 797 w 1193"/>
                <a:gd name="T31" fmla="*/ 795 h 1192"/>
                <a:gd name="T32" fmla="*/ 796 w 1193"/>
                <a:gd name="T33" fmla="*/ 764 h 1192"/>
                <a:gd name="T34" fmla="*/ 782 w 1193"/>
                <a:gd name="T35" fmla="*/ 736 h 1192"/>
                <a:gd name="T36" fmla="*/ 757 w 1193"/>
                <a:gd name="T37" fmla="*/ 716 h 1192"/>
                <a:gd name="T38" fmla="*/ 726 w 1193"/>
                <a:gd name="T39" fmla="*/ 710 h 1192"/>
                <a:gd name="T40" fmla="*/ 451 w 1193"/>
                <a:gd name="T41" fmla="*/ 712 h 1192"/>
                <a:gd name="T42" fmla="*/ 422 w 1193"/>
                <a:gd name="T43" fmla="*/ 724 h 1192"/>
                <a:gd name="T44" fmla="*/ 403 w 1193"/>
                <a:gd name="T45" fmla="*/ 749 h 1192"/>
                <a:gd name="T46" fmla="*/ 395 w 1193"/>
                <a:gd name="T47" fmla="*/ 780 h 1192"/>
                <a:gd name="T48" fmla="*/ 473 w 1193"/>
                <a:gd name="T49" fmla="*/ 1192 h 1192"/>
                <a:gd name="T50" fmla="*/ 272 w 1193"/>
                <a:gd name="T51" fmla="*/ 1144 h 1192"/>
                <a:gd name="T52" fmla="*/ 222 w 1193"/>
                <a:gd name="T53" fmla="*/ 1062 h 1192"/>
                <a:gd name="T54" fmla="*/ 146 w 1193"/>
                <a:gd name="T55" fmla="*/ 988 h 1192"/>
                <a:gd name="T56" fmla="*/ 84 w 1193"/>
                <a:gd name="T57" fmla="*/ 902 h 1192"/>
                <a:gd name="T58" fmla="*/ 39 w 1193"/>
                <a:gd name="T59" fmla="*/ 807 h 1192"/>
                <a:gd name="T60" fmla="*/ 10 w 1193"/>
                <a:gd name="T61" fmla="*/ 705 h 1192"/>
                <a:gd name="T62" fmla="*/ 0 w 1193"/>
                <a:gd name="T63" fmla="*/ 597 h 1192"/>
                <a:gd name="T64" fmla="*/ 13 w 1193"/>
                <a:gd name="T65" fmla="*/ 477 h 1192"/>
                <a:gd name="T66" fmla="*/ 48 w 1193"/>
                <a:gd name="T67" fmla="*/ 366 h 1192"/>
                <a:gd name="T68" fmla="*/ 102 w 1193"/>
                <a:gd name="T69" fmla="*/ 264 h 1192"/>
                <a:gd name="T70" fmla="*/ 175 w 1193"/>
                <a:gd name="T71" fmla="*/ 175 h 1192"/>
                <a:gd name="T72" fmla="*/ 263 w 1193"/>
                <a:gd name="T73" fmla="*/ 103 h 1192"/>
                <a:gd name="T74" fmla="*/ 365 w 1193"/>
                <a:gd name="T75" fmla="*/ 47 h 1192"/>
                <a:gd name="T76" fmla="*/ 476 w 1193"/>
                <a:gd name="T77" fmla="*/ 13 h 1192"/>
                <a:gd name="T78" fmla="*/ 596 w 1193"/>
                <a:gd name="T79" fmla="*/ 0 h 1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93" h="1192">
                  <a:moveTo>
                    <a:pt x="596" y="0"/>
                  </a:moveTo>
                  <a:lnTo>
                    <a:pt x="657" y="4"/>
                  </a:lnTo>
                  <a:lnTo>
                    <a:pt x="717" y="13"/>
                  </a:lnTo>
                  <a:lnTo>
                    <a:pt x="774" y="28"/>
                  </a:lnTo>
                  <a:lnTo>
                    <a:pt x="828" y="47"/>
                  </a:lnTo>
                  <a:lnTo>
                    <a:pt x="880" y="73"/>
                  </a:lnTo>
                  <a:lnTo>
                    <a:pt x="930" y="103"/>
                  </a:lnTo>
                  <a:lnTo>
                    <a:pt x="976" y="137"/>
                  </a:lnTo>
                  <a:lnTo>
                    <a:pt x="1018" y="175"/>
                  </a:lnTo>
                  <a:lnTo>
                    <a:pt x="1057" y="218"/>
                  </a:lnTo>
                  <a:lnTo>
                    <a:pt x="1091" y="264"/>
                  </a:lnTo>
                  <a:lnTo>
                    <a:pt x="1120" y="313"/>
                  </a:lnTo>
                  <a:lnTo>
                    <a:pt x="1145" y="366"/>
                  </a:lnTo>
                  <a:lnTo>
                    <a:pt x="1166" y="420"/>
                  </a:lnTo>
                  <a:lnTo>
                    <a:pt x="1180" y="477"/>
                  </a:lnTo>
                  <a:lnTo>
                    <a:pt x="1190" y="537"/>
                  </a:lnTo>
                  <a:lnTo>
                    <a:pt x="1193" y="597"/>
                  </a:lnTo>
                  <a:lnTo>
                    <a:pt x="1190" y="651"/>
                  </a:lnTo>
                  <a:lnTo>
                    <a:pt x="1183" y="705"/>
                  </a:lnTo>
                  <a:lnTo>
                    <a:pt x="1171" y="757"/>
                  </a:lnTo>
                  <a:lnTo>
                    <a:pt x="1154" y="807"/>
                  </a:lnTo>
                  <a:lnTo>
                    <a:pt x="1134" y="856"/>
                  </a:lnTo>
                  <a:lnTo>
                    <a:pt x="1109" y="902"/>
                  </a:lnTo>
                  <a:lnTo>
                    <a:pt x="1081" y="946"/>
                  </a:lnTo>
                  <a:lnTo>
                    <a:pt x="1047" y="988"/>
                  </a:lnTo>
                  <a:lnTo>
                    <a:pt x="1012" y="1026"/>
                  </a:lnTo>
                  <a:lnTo>
                    <a:pt x="971" y="1062"/>
                  </a:lnTo>
                  <a:lnTo>
                    <a:pt x="929" y="1093"/>
                  </a:lnTo>
                  <a:lnTo>
                    <a:pt x="922" y="1144"/>
                  </a:lnTo>
                  <a:lnTo>
                    <a:pt x="915" y="1192"/>
                  </a:lnTo>
                  <a:lnTo>
                    <a:pt x="720" y="1192"/>
                  </a:lnTo>
                  <a:lnTo>
                    <a:pt x="797" y="795"/>
                  </a:lnTo>
                  <a:lnTo>
                    <a:pt x="798" y="780"/>
                  </a:lnTo>
                  <a:lnTo>
                    <a:pt x="796" y="764"/>
                  </a:lnTo>
                  <a:lnTo>
                    <a:pt x="790" y="749"/>
                  </a:lnTo>
                  <a:lnTo>
                    <a:pt x="782" y="736"/>
                  </a:lnTo>
                  <a:lnTo>
                    <a:pt x="771" y="724"/>
                  </a:lnTo>
                  <a:lnTo>
                    <a:pt x="757" y="716"/>
                  </a:lnTo>
                  <a:lnTo>
                    <a:pt x="742" y="712"/>
                  </a:lnTo>
                  <a:lnTo>
                    <a:pt x="726" y="710"/>
                  </a:lnTo>
                  <a:lnTo>
                    <a:pt x="467" y="710"/>
                  </a:lnTo>
                  <a:lnTo>
                    <a:pt x="451" y="712"/>
                  </a:lnTo>
                  <a:lnTo>
                    <a:pt x="436" y="716"/>
                  </a:lnTo>
                  <a:lnTo>
                    <a:pt x="422" y="724"/>
                  </a:lnTo>
                  <a:lnTo>
                    <a:pt x="411" y="736"/>
                  </a:lnTo>
                  <a:lnTo>
                    <a:pt x="403" y="749"/>
                  </a:lnTo>
                  <a:lnTo>
                    <a:pt x="397" y="764"/>
                  </a:lnTo>
                  <a:lnTo>
                    <a:pt x="395" y="780"/>
                  </a:lnTo>
                  <a:lnTo>
                    <a:pt x="396" y="795"/>
                  </a:lnTo>
                  <a:lnTo>
                    <a:pt x="473" y="1192"/>
                  </a:lnTo>
                  <a:lnTo>
                    <a:pt x="278" y="1192"/>
                  </a:lnTo>
                  <a:lnTo>
                    <a:pt x="272" y="1144"/>
                  </a:lnTo>
                  <a:lnTo>
                    <a:pt x="264" y="1093"/>
                  </a:lnTo>
                  <a:lnTo>
                    <a:pt x="222" y="1062"/>
                  </a:lnTo>
                  <a:lnTo>
                    <a:pt x="181" y="1026"/>
                  </a:lnTo>
                  <a:lnTo>
                    <a:pt x="146" y="988"/>
                  </a:lnTo>
                  <a:lnTo>
                    <a:pt x="112" y="946"/>
                  </a:lnTo>
                  <a:lnTo>
                    <a:pt x="84" y="902"/>
                  </a:lnTo>
                  <a:lnTo>
                    <a:pt x="59" y="856"/>
                  </a:lnTo>
                  <a:lnTo>
                    <a:pt x="39" y="807"/>
                  </a:lnTo>
                  <a:lnTo>
                    <a:pt x="22" y="757"/>
                  </a:lnTo>
                  <a:lnTo>
                    <a:pt x="10" y="705"/>
                  </a:lnTo>
                  <a:lnTo>
                    <a:pt x="3" y="651"/>
                  </a:lnTo>
                  <a:lnTo>
                    <a:pt x="0" y="597"/>
                  </a:lnTo>
                  <a:lnTo>
                    <a:pt x="3" y="537"/>
                  </a:lnTo>
                  <a:lnTo>
                    <a:pt x="13" y="477"/>
                  </a:lnTo>
                  <a:lnTo>
                    <a:pt x="27" y="420"/>
                  </a:lnTo>
                  <a:lnTo>
                    <a:pt x="48" y="366"/>
                  </a:lnTo>
                  <a:lnTo>
                    <a:pt x="73" y="313"/>
                  </a:lnTo>
                  <a:lnTo>
                    <a:pt x="102" y="264"/>
                  </a:lnTo>
                  <a:lnTo>
                    <a:pt x="136" y="218"/>
                  </a:lnTo>
                  <a:lnTo>
                    <a:pt x="175" y="175"/>
                  </a:lnTo>
                  <a:lnTo>
                    <a:pt x="217" y="137"/>
                  </a:lnTo>
                  <a:lnTo>
                    <a:pt x="263" y="103"/>
                  </a:lnTo>
                  <a:lnTo>
                    <a:pt x="313" y="73"/>
                  </a:lnTo>
                  <a:lnTo>
                    <a:pt x="365" y="47"/>
                  </a:lnTo>
                  <a:lnTo>
                    <a:pt x="419" y="28"/>
                  </a:lnTo>
                  <a:lnTo>
                    <a:pt x="476" y="13"/>
                  </a:lnTo>
                  <a:lnTo>
                    <a:pt x="536" y="4"/>
                  </a:lnTo>
                  <a:lnTo>
                    <a:pt x="5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9" name="Freeform 356"/>
            <p:cNvSpPr>
              <a:spLocks/>
            </p:cNvSpPr>
            <p:nvPr/>
          </p:nvSpPr>
          <p:spPr bwMode="auto">
            <a:xfrm>
              <a:off x="7454900" y="3335338"/>
              <a:ext cx="87313" cy="11113"/>
            </a:xfrm>
            <a:custGeom>
              <a:avLst/>
              <a:gdLst>
                <a:gd name="T0" fmla="*/ 0 w 603"/>
                <a:gd name="T1" fmla="*/ 0 h 82"/>
                <a:gd name="T2" fmla="*/ 603 w 603"/>
                <a:gd name="T3" fmla="*/ 0 h 82"/>
                <a:gd name="T4" fmla="*/ 601 w 603"/>
                <a:gd name="T5" fmla="*/ 21 h 82"/>
                <a:gd name="T6" fmla="*/ 598 w 603"/>
                <a:gd name="T7" fmla="*/ 38 h 82"/>
                <a:gd name="T8" fmla="*/ 597 w 603"/>
                <a:gd name="T9" fmla="*/ 53 h 82"/>
                <a:gd name="T10" fmla="*/ 595 w 603"/>
                <a:gd name="T11" fmla="*/ 82 h 82"/>
                <a:gd name="T12" fmla="*/ 8 w 603"/>
                <a:gd name="T13" fmla="*/ 82 h 82"/>
                <a:gd name="T14" fmla="*/ 6 w 603"/>
                <a:gd name="T15" fmla="*/ 53 h 82"/>
                <a:gd name="T16" fmla="*/ 5 w 603"/>
                <a:gd name="T17" fmla="*/ 38 h 82"/>
                <a:gd name="T18" fmla="*/ 3 w 603"/>
                <a:gd name="T19" fmla="*/ 21 h 82"/>
                <a:gd name="T20" fmla="*/ 0 w 603"/>
                <a:gd name="T21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3" h="82">
                  <a:moveTo>
                    <a:pt x="0" y="0"/>
                  </a:moveTo>
                  <a:lnTo>
                    <a:pt x="603" y="0"/>
                  </a:lnTo>
                  <a:lnTo>
                    <a:pt x="601" y="21"/>
                  </a:lnTo>
                  <a:lnTo>
                    <a:pt x="598" y="38"/>
                  </a:lnTo>
                  <a:lnTo>
                    <a:pt x="597" y="53"/>
                  </a:lnTo>
                  <a:lnTo>
                    <a:pt x="595" y="82"/>
                  </a:lnTo>
                  <a:lnTo>
                    <a:pt x="8" y="82"/>
                  </a:lnTo>
                  <a:lnTo>
                    <a:pt x="6" y="53"/>
                  </a:lnTo>
                  <a:lnTo>
                    <a:pt x="5" y="38"/>
                  </a:lnTo>
                  <a:lnTo>
                    <a:pt x="3" y="2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0" name="Freeform 357"/>
            <p:cNvSpPr>
              <a:spLocks/>
            </p:cNvSpPr>
            <p:nvPr/>
          </p:nvSpPr>
          <p:spPr bwMode="auto">
            <a:xfrm>
              <a:off x="7493000" y="3265488"/>
              <a:ext cx="12700" cy="31750"/>
            </a:xfrm>
            <a:custGeom>
              <a:avLst/>
              <a:gdLst>
                <a:gd name="T0" fmla="*/ 0 w 85"/>
                <a:gd name="T1" fmla="*/ 0 h 219"/>
                <a:gd name="T2" fmla="*/ 85 w 85"/>
                <a:gd name="T3" fmla="*/ 0 h 219"/>
                <a:gd name="T4" fmla="*/ 42 w 85"/>
                <a:gd name="T5" fmla="*/ 219 h 219"/>
                <a:gd name="T6" fmla="*/ 0 w 85"/>
                <a:gd name="T7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219">
                  <a:moveTo>
                    <a:pt x="0" y="0"/>
                  </a:moveTo>
                  <a:lnTo>
                    <a:pt x="85" y="0"/>
                  </a:lnTo>
                  <a:lnTo>
                    <a:pt x="42" y="21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1" name="Freeform 358"/>
            <p:cNvSpPr>
              <a:spLocks/>
            </p:cNvSpPr>
            <p:nvPr/>
          </p:nvSpPr>
          <p:spPr bwMode="auto">
            <a:xfrm>
              <a:off x="7464425" y="3368675"/>
              <a:ext cx="69850" cy="17463"/>
            </a:xfrm>
            <a:custGeom>
              <a:avLst/>
              <a:gdLst>
                <a:gd name="T0" fmla="*/ 0 w 483"/>
                <a:gd name="T1" fmla="*/ 0 h 127"/>
                <a:gd name="T2" fmla="*/ 483 w 483"/>
                <a:gd name="T3" fmla="*/ 0 h 127"/>
                <a:gd name="T4" fmla="*/ 458 w 483"/>
                <a:gd name="T5" fmla="*/ 32 h 127"/>
                <a:gd name="T6" fmla="*/ 430 w 483"/>
                <a:gd name="T7" fmla="*/ 59 h 127"/>
                <a:gd name="T8" fmla="*/ 399 w 483"/>
                <a:gd name="T9" fmla="*/ 83 h 127"/>
                <a:gd name="T10" fmla="*/ 364 w 483"/>
                <a:gd name="T11" fmla="*/ 102 h 127"/>
                <a:gd name="T12" fmla="*/ 326 w 483"/>
                <a:gd name="T13" fmla="*/ 115 h 127"/>
                <a:gd name="T14" fmla="*/ 285 w 483"/>
                <a:gd name="T15" fmla="*/ 124 h 127"/>
                <a:gd name="T16" fmla="*/ 241 w 483"/>
                <a:gd name="T17" fmla="*/ 127 h 127"/>
                <a:gd name="T18" fmla="*/ 198 w 483"/>
                <a:gd name="T19" fmla="*/ 124 h 127"/>
                <a:gd name="T20" fmla="*/ 158 w 483"/>
                <a:gd name="T21" fmla="*/ 115 h 127"/>
                <a:gd name="T22" fmla="*/ 119 w 483"/>
                <a:gd name="T23" fmla="*/ 102 h 127"/>
                <a:gd name="T24" fmla="*/ 84 w 483"/>
                <a:gd name="T25" fmla="*/ 83 h 127"/>
                <a:gd name="T26" fmla="*/ 53 w 483"/>
                <a:gd name="T27" fmla="*/ 59 h 127"/>
                <a:gd name="T28" fmla="*/ 25 w 483"/>
                <a:gd name="T29" fmla="*/ 32 h 127"/>
                <a:gd name="T30" fmla="*/ 0 w 483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3" h="127">
                  <a:moveTo>
                    <a:pt x="0" y="0"/>
                  </a:moveTo>
                  <a:lnTo>
                    <a:pt x="483" y="0"/>
                  </a:lnTo>
                  <a:lnTo>
                    <a:pt x="458" y="32"/>
                  </a:lnTo>
                  <a:lnTo>
                    <a:pt x="430" y="59"/>
                  </a:lnTo>
                  <a:lnTo>
                    <a:pt x="399" y="83"/>
                  </a:lnTo>
                  <a:lnTo>
                    <a:pt x="364" y="102"/>
                  </a:lnTo>
                  <a:lnTo>
                    <a:pt x="326" y="115"/>
                  </a:lnTo>
                  <a:lnTo>
                    <a:pt x="285" y="124"/>
                  </a:lnTo>
                  <a:lnTo>
                    <a:pt x="241" y="127"/>
                  </a:lnTo>
                  <a:lnTo>
                    <a:pt x="198" y="124"/>
                  </a:lnTo>
                  <a:lnTo>
                    <a:pt x="158" y="115"/>
                  </a:lnTo>
                  <a:lnTo>
                    <a:pt x="119" y="102"/>
                  </a:lnTo>
                  <a:lnTo>
                    <a:pt x="84" y="83"/>
                  </a:lnTo>
                  <a:lnTo>
                    <a:pt x="53" y="59"/>
                  </a:lnTo>
                  <a:lnTo>
                    <a:pt x="25" y="3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2" name="Freeform 359"/>
            <p:cNvSpPr>
              <a:spLocks/>
            </p:cNvSpPr>
            <p:nvPr/>
          </p:nvSpPr>
          <p:spPr bwMode="auto">
            <a:xfrm>
              <a:off x="7712075" y="3351213"/>
              <a:ext cx="26988" cy="69850"/>
            </a:xfrm>
            <a:custGeom>
              <a:avLst/>
              <a:gdLst>
                <a:gd name="T0" fmla="*/ 45 w 186"/>
                <a:gd name="T1" fmla="*/ 0 h 478"/>
                <a:gd name="T2" fmla="*/ 140 w 186"/>
                <a:gd name="T3" fmla="*/ 0 h 478"/>
                <a:gd name="T4" fmla="*/ 153 w 186"/>
                <a:gd name="T5" fmla="*/ 2 h 478"/>
                <a:gd name="T6" fmla="*/ 164 w 186"/>
                <a:gd name="T7" fmla="*/ 7 h 478"/>
                <a:gd name="T8" fmla="*/ 175 w 186"/>
                <a:gd name="T9" fmla="*/ 15 h 478"/>
                <a:gd name="T10" fmla="*/ 182 w 186"/>
                <a:gd name="T11" fmla="*/ 26 h 478"/>
                <a:gd name="T12" fmla="*/ 186 w 186"/>
                <a:gd name="T13" fmla="*/ 40 h 478"/>
                <a:gd name="T14" fmla="*/ 185 w 186"/>
                <a:gd name="T15" fmla="*/ 53 h 478"/>
                <a:gd name="T16" fmla="*/ 180 w 186"/>
                <a:gd name="T17" fmla="*/ 67 h 478"/>
                <a:gd name="T18" fmla="*/ 129 w 186"/>
                <a:gd name="T19" fmla="*/ 143 h 478"/>
                <a:gd name="T20" fmla="*/ 153 w 186"/>
                <a:gd name="T21" fmla="*/ 344 h 478"/>
                <a:gd name="T22" fmla="*/ 106 w 186"/>
                <a:gd name="T23" fmla="*/ 469 h 478"/>
                <a:gd name="T24" fmla="*/ 102 w 186"/>
                <a:gd name="T25" fmla="*/ 475 h 478"/>
                <a:gd name="T26" fmla="*/ 96 w 186"/>
                <a:gd name="T27" fmla="*/ 478 h 478"/>
                <a:gd name="T28" fmla="*/ 89 w 186"/>
                <a:gd name="T29" fmla="*/ 478 h 478"/>
                <a:gd name="T30" fmla="*/ 83 w 186"/>
                <a:gd name="T31" fmla="*/ 475 h 478"/>
                <a:gd name="T32" fmla="*/ 79 w 186"/>
                <a:gd name="T33" fmla="*/ 469 h 478"/>
                <a:gd name="T34" fmla="*/ 32 w 186"/>
                <a:gd name="T35" fmla="*/ 344 h 478"/>
                <a:gd name="T36" fmla="*/ 56 w 186"/>
                <a:gd name="T37" fmla="*/ 143 h 478"/>
                <a:gd name="T38" fmla="*/ 5 w 186"/>
                <a:gd name="T39" fmla="*/ 67 h 478"/>
                <a:gd name="T40" fmla="*/ 0 w 186"/>
                <a:gd name="T41" fmla="*/ 53 h 478"/>
                <a:gd name="T42" fmla="*/ 0 w 186"/>
                <a:gd name="T43" fmla="*/ 40 h 478"/>
                <a:gd name="T44" fmla="*/ 3 w 186"/>
                <a:gd name="T45" fmla="*/ 26 h 478"/>
                <a:gd name="T46" fmla="*/ 11 w 186"/>
                <a:gd name="T47" fmla="*/ 15 h 478"/>
                <a:gd name="T48" fmla="*/ 21 w 186"/>
                <a:gd name="T49" fmla="*/ 7 h 478"/>
                <a:gd name="T50" fmla="*/ 32 w 186"/>
                <a:gd name="T51" fmla="*/ 2 h 478"/>
                <a:gd name="T52" fmla="*/ 45 w 186"/>
                <a:gd name="T53" fmla="*/ 0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6" h="478">
                  <a:moveTo>
                    <a:pt x="45" y="0"/>
                  </a:moveTo>
                  <a:lnTo>
                    <a:pt x="140" y="0"/>
                  </a:lnTo>
                  <a:lnTo>
                    <a:pt x="153" y="2"/>
                  </a:lnTo>
                  <a:lnTo>
                    <a:pt x="164" y="7"/>
                  </a:lnTo>
                  <a:lnTo>
                    <a:pt x="175" y="15"/>
                  </a:lnTo>
                  <a:lnTo>
                    <a:pt x="182" y="26"/>
                  </a:lnTo>
                  <a:lnTo>
                    <a:pt x="186" y="40"/>
                  </a:lnTo>
                  <a:lnTo>
                    <a:pt x="185" y="53"/>
                  </a:lnTo>
                  <a:lnTo>
                    <a:pt x="180" y="67"/>
                  </a:lnTo>
                  <a:lnTo>
                    <a:pt x="129" y="143"/>
                  </a:lnTo>
                  <a:lnTo>
                    <a:pt x="153" y="344"/>
                  </a:lnTo>
                  <a:lnTo>
                    <a:pt x="106" y="469"/>
                  </a:lnTo>
                  <a:lnTo>
                    <a:pt x="102" y="475"/>
                  </a:lnTo>
                  <a:lnTo>
                    <a:pt x="96" y="478"/>
                  </a:lnTo>
                  <a:lnTo>
                    <a:pt x="89" y="478"/>
                  </a:lnTo>
                  <a:lnTo>
                    <a:pt x="83" y="475"/>
                  </a:lnTo>
                  <a:lnTo>
                    <a:pt x="79" y="469"/>
                  </a:lnTo>
                  <a:lnTo>
                    <a:pt x="32" y="344"/>
                  </a:lnTo>
                  <a:lnTo>
                    <a:pt x="56" y="143"/>
                  </a:lnTo>
                  <a:lnTo>
                    <a:pt x="5" y="67"/>
                  </a:lnTo>
                  <a:lnTo>
                    <a:pt x="0" y="53"/>
                  </a:lnTo>
                  <a:lnTo>
                    <a:pt x="0" y="40"/>
                  </a:lnTo>
                  <a:lnTo>
                    <a:pt x="3" y="26"/>
                  </a:lnTo>
                  <a:lnTo>
                    <a:pt x="11" y="15"/>
                  </a:lnTo>
                  <a:lnTo>
                    <a:pt x="21" y="7"/>
                  </a:lnTo>
                  <a:lnTo>
                    <a:pt x="32" y="2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59" name="Group 858"/>
          <p:cNvGrpSpPr/>
          <p:nvPr/>
        </p:nvGrpSpPr>
        <p:grpSpPr>
          <a:xfrm>
            <a:off x="6428585" y="5870428"/>
            <a:ext cx="372743" cy="347573"/>
            <a:chOff x="8013700" y="3087688"/>
            <a:chExt cx="493713" cy="4603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965" name="Freeform 364"/>
            <p:cNvSpPr>
              <a:spLocks/>
            </p:cNvSpPr>
            <p:nvPr/>
          </p:nvSpPr>
          <p:spPr bwMode="auto">
            <a:xfrm>
              <a:off x="8123238" y="3421063"/>
              <a:ext cx="73025" cy="42863"/>
            </a:xfrm>
            <a:custGeom>
              <a:avLst/>
              <a:gdLst>
                <a:gd name="T0" fmla="*/ 85 w 507"/>
                <a:gd name="T1" fmla="*/ 0 h 297"/>
                <a:gd name="T2" fmla="*/ 220 w 507"/>
                <a:gd name="T3" fmla="*/ 58 h 297"/>
                <a:gd name="T4" fmla="*/ 243 w 507"/>
                <a:gd name="T5" fmla="*/ 63 h 297"/>
                <a:gd name="T6" fmla="*/ 264 w 507"/>
                <a:gd name="T7" fmla="*/ 63 h 297"/>
                <a:gd name="T8" fmla="*/ 287 w 507"/>
                <a:gd name="T9" fmla="*/ 58 h 297"/>
                <a:gd name="T10" fmla="*/ 423 w 507"/>
                <a:gd name="T11" fmla="*/ 0 h 297"/>
                <a:gd name="T12" fmla="*/ 452 w 507"/>
                <a:gd name="T13" fmla="*/ 8 h 297"/>
                <a:gd name="T14" fmla="*/ 470 w 507"/>
                <a:gd name="T15" fmla="*/ 17 h 297"/>
                <a:gd name="T16" fmla="*/ 486 w 507"/>
                <a:gd name="T17" fmla="*/ 31 h 297"/>
                <a:gd name="T18" fmla="*/ 497 w 507"/>
                <a:gd name="T19" fmla="*/ 46 h 297"/>
                <a:gd name="T20" fmla="*/ 505 w 507"/>
                <a:gd name="T21" fmla="*/ 65 h 297"/>
                <a:gd name="T22" fmla="*/ 507 w 507"/>
                <a:gd name="T23" fmla="*/ 86 h 297"/>
                <a:gd name="T24" fmla="*/ 507 w 507"/>
                <a:gd name="T25" fmla="*/ 297 h 297"/>
                <a:gd name="T26" fmla="*/ 0 w 507"/>
                <a:gd name="T27" fmla="*/ 297 h 297"/>
                <a:gd name="T28" fmla="*/ 0 w 507"/>
                <a:gd name="T29" fmla="*/ 86 h 297"/>
                <a:gd name="T30" fmla="*/ 2 w 507"/>
                <a:gd name="T31" fmla="*/ 65 h 297"/>
                <a:gd name="T32" fmla="*/ 10 w 507"/>
                <a:gd name="T33" fmla="*/ 46 h 297"/>
                <a:gd name="T34" fmla="*/ 21 w 507"/>
                <a:gd name="T35" fmla="*/ 31 h 297"/>
                <a:gd name="T36" fmla="*/ 37 w 507"/>
                <a:gd name="T37" fmla="*/ 17 h 297"/>
                <a:gd name="T38" fmla="*/ 55 w 507"/>
                <a:gd name="T39" fmla="*/ 8 h 297"/>
                <a:gd name="T40" fmla="*/ 85 w 507"/>
                <a:gd name="T41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7" h="297">
                  <a:moveTo>
                    <a:pt x="85" y="0"/>
                  </a:moveTo>
                  <a:lnTo>
                    <a:pt x="220" y="58"/>
                  </a:lnTo>
                  <a:lnTo>
                    <a:pt x="243" y="63"/>
                  </a:lnTo>
                  <a:lnTo>
                    <a:pt x="264" y="63"/>
                  </a:lnTo>
                  <a:lnTo>
                    <a:pt x="287" y="58"/>
                  </a:lnTo>
                  <a:lnTo>
                    <a:pt x="423" y="0"/>
                  </a:lnTo>
                  <a:lnTo>
                    <a:pt x="452" y="8"/>
                  </a:lnTo>
                  <a:lnTo>
                    <a:pt x="470" y="17"/>
                  </a:lnTo>
                  <a:lnTo>
                    <a:pt x="486" y="31"/>
                  </a:lnTo>
                  <a:lnTo>
                    <a:pt x="497" y="46"/>
                  </a:lnTo>
                  <a:lnTo>
                    <a:pt x="505" y="65"/>
                  </a:lnTo>
                  <a:lnTo>
                    <a:pt x="507" y="86"/>
                  </a:lnTo>
                  <a:lnTo>
                    <a:pt x="507" y="297"/>
                  </a:lnTo>
                  <a:lnTo>
                    <a:pt x="0" y="297"/>
                  </a:lnTo>
                  <a:lnTo>
                    <a:pt x="0" y="86"/>
                  </a:lnTo>
                  <a:lnTo>
                    <a:pt x="2" y="65"/>
                  </a:lnTo>
                  <a:lnTo>
                    <a:pt x="10" y="46"/>
                  </a:lnTo>
                  <a:lnTo>
                    <a:pt x="21" y="31"/>
                  </a:lnTo>
                  <a:lnTo>
                    <a:pt x="37" y="17"/>
                  </a:lnTo>
                  <a:lnTo>
                    <a:pt x="55" y="8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6" name="Freeform 365"/>
            <p:cNvSpPr>
              <a:spLocks noEditPoints="1"/>
            </p:cNvSpPr>
            <p:nvPr/>
          </p:nvSpPr>
          <p:spPr bwMode="auto">
            <a:xfrm>
              <a:off x="8089900" y="3303588"/>
              <a:ext cx="139700" cy="160338"/>
            </a:xfrm>
            <a:custGeom>
              <a:avLst/>
              <a:gdLst>
                <a:gd name="T0" fmla="*/ 447 w 967"/>
                <a:gd name="T1" fmla="*/ 105 h 1107"/>
                <a:gd name="T2" fmla="*/ 377 w 967"/>
                <a:gd name="T3" fmla="*/ 126 h 1107"/>
                <a:gd name="T4" fmla="*/ 318 w 967"/>
                <a:gd name="T5" fmla="*/ 165 h 1107"/>
                <a:gd name="T6" fmla="*/ 271 w 967"/>
                <a:gd name="T7" fmla="*/ 218 h 1107"/>
                <a:gd name="T8" fmla="*/ 241 w 967"/>
                <a:gd name="T9" fmla="*/ 282 h 1107"/>
                <a:gd name="T10" fmla="*/ 230 w 967"/>
                <a:gd name="T11" fmla="*/ 356 h 1107"/>
                <a:gd name="T12" fmla="*/ 241 w 967"/>
                <a:gd name="T13" fmla="*/ 428 h 1107"/>
                <a:gd name="T14" fmla="*/ 271 w 967"/>
                <a:gd name="T15" fmla="*/ 493 h 1107"/>
                <a:gd name="T16" fmla="*/ 318 w 967"/>
                <a:gd name="T17" fmla="*/ 547 h 1107"/>
                <a:gd name="T18" fmla="*/ 377 w 967"/>
                <a:gd name="T19" fmla="*/ 585 h 1107"/>
                <a:gd name="T20" fmla="*/ 447 w 967"/>
                <a:gd name="T21" fmla="*/ 606 h 1107"/>
                <a:gd name="T22" fmla="*/ 522 w 967"/>
                <a:gd name="T23" fmla="*/ 606 h 1107"/>
                <a:gd name="T24" fmla="*/ 590 w 967"/>
                <a:gd name="T25" fmla="*/ 585 h 1107"/>
                <a:gd name="T26" fmla="*/ 649 w 967"/>
                <a:gd name="T27" fmla="*/ 547 h 1107"/>
                <a:gd name="T28" fmla="*/ 696 w 967"/>
                <a:gd name="T29" fmla="*/ 493 h 1107"/>
                <a:gd name="T30" fmla="*/ 726 w 967"/>
                <a:gd name="T31" fmla="*/ 428 h 1107"/>
                <a:gd name="T32" fmla="*/ 737 w 967"/>
                <a:gd name="T33" fmla="*/ 356 h 1107"/>
                <a:gd name="T34" fmla="*/ 726 w 967"/>
                <a:gd name="T35" fmla="*/ 282 h 1107"/>
                <a:gd name="T36" fmla="*/ 696 w 967"/>
                <a:gd name="T37" fmla="*/ 218 h 1107"/>
                <a:gd name="T38" fmla="*/ 649 w 967"/>
                <a:gd name="T39" fmla="*/ 165 h 1107"/>
                <a:gd name="T40" fmla="*/ 590 w 967"/>
                <a:gd name="T41" fmla="*/ 126 h 1107"/>
                <a:gd name="T42" fmla="*/ 522 w 967"/>
                <a:gd name="T43" fmla="*/ 105 h 1107"/>
                <a:gd name="T44" fmla="*/ 76 w 967"/>
                <a:gd name="T45" fmla="*/ 0 h 1107"/>
                <a:gd name="T46" fmla="*/ 912 w 967"/>
                <a:gd name="T47" fmla="*/ 2 h 1107"/>
                <a:gd name="T48" fmla="*/ 945 w 967"/>
                <a:gd name="T49" fmla="*/ 22 h 1107"/>
                <a:gd name="T50" fmla="*/ 965 w 967"/>
                <a:gd name="T51" fmla="*/ 55 h 1107"/>
                <a:gd name="T52" fmla="*/ 967 w 967"/>
                <a:gd name="T53" fmla="*/ 1107 h 1107"/>
                <a:gd name="T54" fmla="*/ 906 w 967"/>
                <a:gd name="T55" fmla="*/ 896 h 1107"/>
                <a:gd name="T56" fmla="*/ 897 w 967"/>
                <a:gd name="T57" fmla="*/ 826 h 1107"/>
                <a:gd name="T58" fmla="*/ 869 w 967"/>
                <a:gd name="T59" fmla="*/ 763 h 1107"/>
                <a:gd name="T60" fmla="*/ 825 w 967"/>
                <a:gd name="T61" fmla="*/ 711 h 1107"/>
                <a:gd name="T62" fmla="*/ 767 w 967"/>
                <a:gd name="T63" fmla="*/ 671 h 1107"/>
                <a:gd name="T64" fmla="*/ 733 w 967"/>
                <a:gd name="T65" fmla="*/ 657 h 1107"/>
                <a:gd name="T66" fmla="*/ 654 w 967"/>
                <a:gd name="T67" fmla="*/ 635 h 1107"/>
                <a:gd name="T68" fmla="*/ 615 w 967"/>
                <a:gd name="T69" fmla="*/ 641 h 1107"/>
                <a:gd name="T70" fmla="*/ 353 w 967"/>
                <a:gd name="T71" fmla="*/ 641 h 1107"/>
                <a:gd name="T72" fmla="*/ 314 w 967"/>
                <a:gd name="T73" fmla="*/ 635 h 1107"/>
                <a:gd name="T74" fmla="*/ 234 w 967"/>
                <a:gd name="T75" fmla="*/ 657 h 1107"/>
                <a:gd name="T76" fmla="*/ 200 w 967"/>
                <a:gd name="T77" fmla="*/ 671 h 1107"/>
                <a:gd name="T78" fmla="*/ 143 w 967"/>
                <a:gd name="T79" fmla="*/ 711 h 1107"/>
                <a:gd name="T80" fmla="*/ 98 w 967"/>
                <a:gd name="T81" fmla="*/ 763 h 1107"/>
                <a:gd name="T82" fmla="*/ 71 w 967"/>
                <a:gd name="T83" fmla="*/ 826 h 1107"/>
                <a:gd name="T84" fmla="*/ 61 w 967"/>
                <a:gd name="T85" fmla="*/ 896 h 1107"/>
                <a:gd name="T86" fmla="*/ 0 w 967"/>
                <a:gd name="T87" fmla="*/ 1107 h 1107"/>
                <a:gd name="T88" fmla="*/ 4 w 967"/>
                <a:gd name="T89" fmla="*/ 55 h 1107"/>
                <a:gd name="T90" fmla="*/ 22 w 967"/>
                <a:gd name="T91" fmla="*/ 22 h 1107"/>
                <a:gd name="T92" fmla="*/ 56 w 967"/>
                <a:gd name="T93" fmla="*/ 2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67" h="1107">
                  <a:moveTo>
                    <a:pt x="484" y="102"/>
                  </a:moveTo>
                  <a:lnTo>
                    <a:pt x="447" y="105"/>
                  </a:lnTo>
                  <a:lnTo>
                    <a:pt x="410" y="113"/>
                  </a:lnTo>
                  <a:lnTo>
                    <a:pt x="377" y="126"/>
                  </a:lnTo>
                  <a:lnTo>
                    <a:pt x="346" y="143"/>
                  </a:lnTo>
                  <a:lnTo>
                    <a:pt x="318" y="165"/>
                  </a:lnTo>
                  <a:lnTo>
                    <a:pt x="293" y="189"/>
                  </a:lnTo>
                  <a:lnTo>
                    <a:pt x="271" y="218"/>
                  </a:lnTo>
                  <a:lnTo>
                    <a:pt x="253" y="249"/>
                  </a:lnTo>
                  <a:lnTo>
                    <a:pt x="241" y="282"/>
                  </a:lnTo>
                  <a:lnTo>
                    <a:pt x="232" y="318"/>
                  </a:lnTo>
                  <a:lnTo>
                    <a:pt x="230" y="356"/>
                  </a:lnTo>
                  <a:lnTo>
                    <a:pt x="232" y="393"/>
                  </a:lnTo>
                  <a:lnTo>
                    <a:pt x="241" y="428"/>
                  </a:lnTo>
                  <a:lnTo>
                    <a:pt x="253" y="463"/>
                  </a:lnTo>
                  <a:lnTo>
                    <a:pt x="271" y="493"/>
                  </a:lnTo>
                  <a:lnTo>
                    <a:pt x="293" y="522"/>
                  </a:lnTo>
                  <a:lnTo>
                    <a:pt x="318" y="547"/>
                  </a:lnTo>
                  <a:lnTo>
                    <a:pt x="346" y="568"/>
                  </a:lnTo>
                  <a:lnTo>
                    <a:pt x="377" y="585"/>
                  </a:lnTo>
                  <a:lnTo>
                    <a:pt x="410" y="598"/>
                  </a:lnTo>
                  <a:lnTo>
                    <a:pt x="447" y="606"/>
                  </a:lnTo>
                  <a:lnTo>
                    <a:pt x="484" y="609"/>
                  </a:lnTo>
                  <a:lnTo>
                    <a:pt x="522" y="606"/>
                  </a:lnTo>
                  <a:lnTo>
                    <a:pt x="557" y="598"/>
                  </a:lnTo>
                  <a:lnTo>
                    <a:pt x="590" y="585"/>
                  </a:lnTo>
                  <a:lnTo>
                    <a:pt x="621" y="568"/>
                  </a:lnTo>
                  <a:lnTo>
                    <a:pt x="649" y="547"/>
                  </a:lnTo>
                  <a:lnTo>
                    <a:pt x="675" y="522"/>
                  </a:lnTo>
                  <a:lnTo>
                    <a:pt x="696" y="493"/>
                  </a:lnTo>
                  <a:lnTo>
                    <a:pt x="714" y="463"/>
                  </a:lnTo>
                  <a:lnTo>
                    <a:pt x="726" y="428"/>
                  </a:lnTo>
                  <a:lnTo>
                    <a:pt x="735" y="393"/>
                  </a:lnTo>
                  <a:lnTo>
                    <a:pt x="737" y="356"/>
                  </a:lnTo>
                  <a:lnTo>
                    <a:pt x="735" y="318"/>
                  </a:lnTo>
                  <a:lnTo>
                    <a:pt x="726" y="282"/>
                  </a:lnTo>
                  <a:lnTo>
                    <a:pt x="714" y="249"/>
                  </a:lnTo>
                  <a:lnTo>
                    <a:pt x="696" y="218"/>
                  </a:lnTo>
                  <a:lnTo>
                    <a:pt x="675" y="189"/>
                  </a:lnTo>
                  <a:lnTo>
                    <a:pt x="649" y="165"/>
                  </a:lnTo>
                  <a:lnTo>
                    <a:pt x="621" y="143"/>
                  </a:lnTo>
                  <a:lnTo>
                    <a:pt x="590" y="126"/>
                  </a:lnTo>
                  <a:lnTo>
                    <a:pt x="557" y="113"/>
                  </a:lnTo>
                  <a:lnTo>
                    <a:pt x="522" y="105"/>
                  </a:lnTo>
                  <a:lnTo>
                    <a:pt x="484" y="102"/>
                  </a:lnTo>
                  <a:close/>
                  <a:moveTo>
                    <a:pt x="76" y="0"/>
                  </a:moveTo>
                  <a:lnTo>
                    <a:pt x="892" y="0"/>
                  </a:lnTo>
                  <a:lnTo>
                    <a:pt x="912" y="2"/>
                  </a:lnTo>
                  <a:lnTo>
                    <a:pt x="929" y="10"/>
                  </a:lnTo>
                  <a:lnTo>
                    <a:pt x="945" y="22"/>
                  </a:lnTo>
                  <a:lnTo>
                    <a:pt x="956" y="38"/>
                  </a:lnTo>
                  <a:lnTo>
                    <a:pt x="965" y="55"/>
                  </a:lnTo>
                  <a:lnTo>
                    <a:pt x="967" y="75"/>
                  </a:lnTo>
                  <a:lnTo>
                    <a:pt x="967" y="1107"/>
                  </a:lnTo>
                  <a:lnTo>
                    <a:pt x="906" y="1107"/>
                  </a:lnTo>
                  <a:lnTo>
                    <a:pt x="906" y="896"/>
                  </a:lnTo>
                  <a:lnTo>
                    <a:pt x="904" y="861"/>
                  </a:lnTo>
                  <a:lnTo>
                    <a:pt x="897" y="826"/>
                  </a:lnTo>
                  <a:lnTo>
                    <a:pt x="884" y="794"/>
                  </a:lnTo>
                  <a:lnTo>
                    <a:pt x="869" y="763"/>
                  </a:lnTo>
                  <a:lnTo>
                    <a:pt x="848" y="736"/>
                  </a:lnTo>
                  <a:lnTo>
                    <a:pt x="825" y="711"/>
                  </a:lnTo>
                  <a:lnTo>
                    <a:pt x="797" y="689"/>
                  </a:lnTo>
                  <a:lnTo>
                    <a:pt x="767" y="671"/>
                  </a:lnTo>
                  <a:lnTo>
                    <a:pt x="735" y="658"/>
                  </a:lnTo>
                  <a:lnTo>
                    <a:pt x="733" y="657"/>
                  </a:lnTo>
                  <a:lnTo>
                    <a:pt x="672" y="638"/>
                  </a:lnTo>
                  <a:lnTo>
                    <a:pt x="654" y="635"/>
                  </a:lnTo>
                  <a:lnTo>
                    <a:pt x="634" y="636"/>
                  </a:lnTo>
                  <a:lnTo>
                    <a:pt x="615" y="641"/>
                  </a:lnTo>
                  <a:lnTo>
                    <a:pt x="484" y="697"/>
                  </a:lnTo>
                  <a:lnTo>
                    <a:pt x="353" y="641"/>
                  </a:lnTo>
                  <a:lnTo>
                    <a:pt x="333" y="636"/>
                  </a:lnTo>
                  <a:lnTo>
                    <a:pt x="314" y="635"/>
                  </a:lnTo>
                  <a:lnTo>
                    <a:pt x="295" y="638"/>
                  </a:lnTo>
                  <a:lnTo>
                    <a:pt x="234" y="657"/>
                  </a:lnTo>
                  <a:lnTo>
                    <a:pt x="232" y="658"/>
                  </a:lnTo>
                  <a:lnTo>
                    <a:pt x="200" y="671"/>
                  </a:lnTo>
                  <a:lnTo>
                    <a:pt x="170" y="689"/>
                  </a:lnTo>
                  <a:lnTo>
                    <a:pt x="143" y="711"/>
                  </a:lnTo>
                  <a:lnTo>
                    <a:pt x="119" y="736"/>
                  </a:lnTo>
                  <a:lnTo>
                    <a:pt x="98" y="763"/>
                  </a:lnTo>
                  <a:lnTo>
                    <a:pt x="83" y="794"/>
                  </a:lnTo>
                  <a:lnTo>
                    <a:pt x="71" y="826"/>
                  </a:lnTo>
                  <a:lnTo>
                    <a:pt x="63" y="861"/>
                  </a:lnTo>
                  <a:lnTo>
                    <a:pt x="61" y="896"/>
                  </a:lnTo>
                  <a:lnTo>
                    <a:pt x="61" y="1107"/>
                  </a:lnTo>
                  <a:lnTo>
                    <a:pt x="0" y="1107"/>
                  </a:lnTo>
                  <a:lnTo>
                    <a:pt x="0" y="75"/>
                  </a:lnTo>
                  <a:lnTo>
                    <a:pt x="4" y="55"/>
                  </a:lnTo>
                  <a:lnTo>
                    <a:pt x="11" y="38"/>
                  </a:lnTo>
                  <a:lnTo>
                    <a:pt x="22" y="22"/>
                  </a:lnTo>
                  <a:lnTo>
                    <a:pt x="38" y="10"/>
                  </a:lnTo>
                  <a:lnTo>
                    <a:pt x="56" y="2"/>
                  </a:lnTo>
                  <a:lnTo>
                    <a:pt x="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7" name="Freeform 366"/>
            <p:cNvSpPr>
              <a:spLocks/>
            </p:cNvSpPr>
            <p:nvPr/>
          </p:nvSpPr>
          <p:spPr bwMode="auto">
            <a:xfrm>
              <a:off x="8148638" y="3343275"/>
              <a:ext cx="23813" cy="23813"/>
            </a:xfrm>
            <a:custGeom>
              <a:avLst/>
              <a:gdLst>
                <a:gd name="T0" fmla="*/ 85 w 169"/>
                <a:gd name="T1" fmla="*/ 0 h 168"/>
                <a:gd name="T2" fmla="*/ 107 w 169"/>
                <a:gd name="T3" fmla="*/ 2 h 168"/>
                <a:gd name="T4" fmla="*/ 128 w 169"/>
                <a:gd name="T5" fmla="*/ 11 h 168"/>
                <a:gd name="T6" fmla="*/ 144 w 169"/>
                <a:gd name="T7" fmla="*/ 23 h 168"/>
                <a:gd name="T8" fmla="*/ 158 w 169"/>
                <a:gd name="T9" fmla="*/ 41 h 168"/>
                <a:gd name="T10" fmla="*/ 166 w 169"/>
                <a:gd name="T11" fmla="*/ 61 h 168"/>
                <a:gd name="T12" fmla="*/ 169 w 169"/>
                <a:gd name="T13" fmla="*/ 84 h 168"/>
                <a:gd name="T14" fmla="*/ 166 w 169"/>
                <a:gd name="T15" fmla="*/ 105 h 168"/>
                <a:gd name="T16" fmla="*/ 158 w 169"/>
                <a:gd name="T17" fmla="*/ 126 h 168"/>
                <a:gd name="T18" fmla="*/ 144 w 169"/>
                <a:gd name="T19" fmla="*/ 143 h 168"/>
                <a:gd name="T20" fmla="*/ 128 w 169"/>
                <a:gd name="T21" fmla="*/ 156 h 168"/>
                <a:gd name="T22" fmla="*/ 107 w 169"/>
                <a:gd name="T23" fmla="*/ 165 h 168"/>
                <a:gd name="T24" fmla="*/ 85 w 169"/>
                <a:gd name="T25" fmla="*/ 168 h 168"/>
                <a:gd name="T26" fmla="*/ 62 w 169"/>
                <a:gd name="T27" fmla="*/ 165 h 168"/>
                <a:gd name="T28" fmla="*/ 42 w 169"/>
                <a:gd name="T29" fmla="*/ 156 h 168"/>
                <a:gd name="T30" fmla="*/ 25 w 169"/>
                <a:gd name="T31" fmla="*/ 143 h 168"/>
                <a:gd name="T32" fmla="*/ 11 w 169"/>
                <a:gd name="T33" fmla="*/ 126 h 168"/>
                <a:gd name="T34" fmla="*/ 3 w 169"/>
                <a:gd name="T35" fmla="*/ 105 h 168"/>
                <a:gd name="T36" fmla="*/ 0 w 169"/>
                <a:gd name="T37" fmla="*/ 84 h 168"/>
                <a:gd name="T38" fmla="*/ 3 w 169"/>
                <a:gd name="T39" fmla="*/ 61 h 168"/>
                <a:gd name="T40" fmla="*/ 11 w 169"/>
                <a:gd name="T41" fmla="*/ 41 h 168"/>
                <a:gd name="T42" fmla="*/ 25 w 169"/>
                <a:gd name="T43" fmla="*/ 23 h 168"/>
                <a:gd name="T44" fmla="*/ 42 w 169"/>
                <a:gd name="T45" fmla="*/ 11 h 168"/>
                <a:gd name="T46" fmla="*/ 62 w 169"/>
                <a:gd name="T47" fmla="*/ 2 h 168"/>
                <a:gd name="T48" fmla="*/ 85 w 169"/>
                <a:gd name="T4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9" h="168">
                  <a:moveTo>
                    <a:pt x="85" y="0"/>
                  </a:moveTo>
                  <a:lnTo>
                    <a:pt x="107" y="2"/>
                  </a:lnTo>
                  <a:lnTo>
                    <a:pt x="128" y="11"/>
                  </a:lnTo>
                  <a:lnTo>
                    <a:pt x="144" y="23"/>
                  </a:lnTo>
                  <a:lnTo>
                    <a:pt x="158" y="41"/>
                  </a:lnTo>
                  <a:lnTo>
                    <a:pt x="166" y="61"/>
                  </a:lnTo>
                  <a:lnTo>
                    <a:pt x="169" y="84"/>
                  </a:lnTo>
                  <a:lnTo>
                    <a:pt x="166" y="105"/>
                  </a:lnTo>
                  <a:lnTo>
                    <a:pt x="158" y="126"/>
                  </a:lnTo>
                  <a:lnTo>
                    <a:pt x="144" y="143"/>
                  </a:lnTo>
                  <a:lnTo>
                    <a:pt x="128" y="156"/>
                  </a:lnTo>
                  <a:lnTo>
                    <a:pt x="107" y="165"/>
                  </a:lnTo>
                  <a:lnTo>
                    <a:pt x="85" y="168"/>
                  </a:lnTo>
                  <a:lnTo>
                    <a:pt x="62" y="165"/>
                  </a:lnTo>
                  <a:lnTo>
                    <a:pt x="42" y="156"/>
                  </a:lnTo>
                  <a:lnTo>
                    <a:pt x="25" y="143"/>
                  </a:lnTo>
                  <a:lnTo>
                    <a:pt x="11" y="126"/>
                  </a:lnTo>
                  <a:lnTo>
                    <a:pt x="3" y="105"/>
                  </a:lnTo>
                  <a:lnTo>
                    <a:pt x="0" y="84"/>
                  </a:lnTo>
                  <a:lnTo>
                    <a:pt x="3" y="61"/>
                  </a:lnTo>
                  <a:lnTo>
                    <a:pt x="11" y="41"/>
                  </a:lnTo>
                  <a:lnTo>
                    <a:pt x="25" y="23"/>
                  </a:lnTo>
                  <a:lnTo>
                    <a:pt x="42" y="11"/>
                  </a:lnTo>
                  <a:lnTo>
                    <a:pt x="62" y="2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8" name="Freeform 367"/>
            <p:cNvSpPr>
              <a:spLocks noEditPoints="1"/>
            </p:cNvSpPr>
            <p:nvPr/>
          </p:nvSpPr>
          <p:spPr bwMode="auto">
            <a:xfrm>
              <a:off x="8161338" y="3087688"/>
              <a:ext cx="200025" cy="142875"/>
            </a:xfrm>
            <a:custGeom>
              <a:avLst/>
              <a:gdLst>
                <a:gd name="T0" fmla="*/ 669 w 1390"/>
                <a:gd name="T1" fmla="*/ 197 h 989"/>
                <a:gd name="T2" fmla="*/ 623 w 1390"/>
                <a:gd name="T3" fmla="*/ 219 h 989"/>
                <a:gd name="T4" fmla="*/ 592 w 1390"/>
                <a:gd name="T5" fmla="*/ 258 h 989"/>
                <a:gd name="T6" fmla="*/ 580 w 1390"/>
                <a:gd name="T7" fmla="*/ 308 h 989"/>
                <a:gd name="T8" fmla="*/ 592 w 1390"/>
                <a:gd name="T9" fmla="*/ 359 h 989"/>
                <a:gd name="T10" fmla="*/ 623 w 1390"/>
                <a:gd name="T11" fmla="*/ 397 h 989"/>
                <a:gd name="T12" fmla="*/ 669 w 1390"/>
                <a:gd name="T13" fmla="*/ 420 h 989"/>
                <a:gd name="T14" fmla="*/ 722 w 1390"/>
                <a:gd name="T15" fmla="*/ 420 h 989"/>
                <a:gd name="T16" fmla="*/ 767 w 1390"/>
                <a:gd name="T17" fmla="*/ 397 h 989"/>
                <a:gd name="T18" fmla="*/ 798 w 1390"/>
                <a:gd name="T19" fmla="*/ 359 h 989"/>
                <a:gd name="T20" fmla="*/ 810 w 1390"/>
                <a:gd name="T21" fmla="*/ 308 h 989"/>
                <a:gd name="T22" fmla="*/ 798 w 1390"/>
                <a:gd name="T23" fmla="*/ 258 h 989"/>
                <a:gd name="T24" fmla="*/ 767 w 1390"/>
                <a:gd name="T25" fmla="*/ 219 h 989"/>
                <a:gd name="T26" fmla="*/ 722 w 1390"/>
                <a:gd name="T27" fmla="*/ 197 h 989"/>
                <a:gd name="T28" fmla="*/ 695 w 1390"/>
                <a:gd name="T29" fmla="*/ 0 h 989"/>
                <a:gd name="T30" fmla="*/ 780 w 1390"/>
                <a:gd name="T31" fmla="*/ 13 h 989"/>
                <a:gd name="T32" fmla="*/ 856 w 1390"/>
                <a:gd name="T33" fmla="*/ 48 h 989"/>
                <a:gd name="T34" fmla="*/ 917 w 1390"/>
                <a:gd name="T35" fmla="*/ 102 h 989"/>
                <a:gd name="T36" fmla="*/ 963 w 1390"/>
                <a:gd name="T37" fmla="*/ 171 h 989"/>
                <a:gd name="T38" fmla="*/ 987 w 1390"/>
                <a:gd name="T39" fmla="*/ 251 h 989"/>
                <a:gd name="T40" fmla="*/ 993 w 1390"/>
                <a:gd name="T41" fmla="*/ 318 h 989"/>
                <a:gd name="T42" fmla="*/ 1013 w 1390"/>
                <a:gd name="T43" fmla="*/ 360 h 989"/>
                <a:gd name="T44" fmla="*/ 1048 w 1390"/>
                <a:gd name="T45" fmla="*/ 388 h 989"/>
                <a:gd name="T46" fmla="*/ 1093 w 1390"/>
                <a:gd name="T47" fmla="*/ 398 h 989"/>
                <a:gd name="T48" fmla="*/ 1315 w 1390"/>
                <a:gd name="T49" fmla="*/ 401 h 989"/>
                <a:gd name="T50" fmla="*/ 1353 w 1390"/>
                <a:gd name="T51" fmla="*/ 420 h 989"/>
                <a:gd name="T52" fmla="*/ 1380 w 1390"/>
                <a:gd name="T53" fmla="*/ 452 h 989"/>
                <a:gd name="T54" fmla="*/ 1390 w 1390"/>
                <a:gd name="T55" fmla="*/ 495 h 989"/>
                <a:gd name="T56" fmla="*/ 1388 w 1390"/>
                <a:gd name="T57" fmla="*/ 916 h 989"/>
                <a:gd name="T58" fmla="*/ 1369 w 1390"/>
                <a:gd name="T59" fmla="*/ 954 h 989"/>
                <a:gd name="T60" fmla="*/ 1336 w 1390"/>
                <a:gd name="T61" fmla="*/ 980 h 989"/>
                <a:gd name="T62" fmla="*/ 1293 w 1390"/>
                <a:gd name="T63" fmla="*/ 989 h 989"/>
                <a:gd name="T64" fmla="*/ 75 w 1390"/>
                <a:gd name="T65" fmla="*/ 987 h 989"/>
                <a:gd name="T66" fmla="*/ 37 w 1390"/>
                <a:gd name="T67" fmla="*/ 969 h 989"/>
                <a:gd name="T68" fmla="*/ 11 w 1390"/>
                <a:gd name="T69" fmla="*/ 935 h 989"/>
                <a:gd name="T70" fmla="*/ 0 w 1390"/>
                <a:gd name="T71" fmla="*/ 894 h 989"/>
                <a:gd name="T72" fmla="*/ 3 w 1390"/>
                <a:gd name="T73" fmla="*/ 473 h 989"/>
                <a:gd name="T74" fmla="*/ 22 w 1390"/>
                <a:gd name="T75" fmla="*/ 435 h 989"/>
                <a:gd name="T76" fmla="*/ 54 w 1390"/>
                <a:gd name="T77" fmla="*/ 409 h 989"/>
                <a:gd name="T78" fmla="*/ 97 w 1390"/>
                <a:gd name="T79" fmla="*/ 398 h 989"/>
                <a:gd name="T80" fmla="*/ 320 w 1390"/>
                <a:gd name="T81" fmla="*/ 396 h 989"/>
                <a:gd name="T82" fmla="*/ 361 w 1390"/>
                <a:gd name="T83" fmla="*/ 375 h 989"/>
                <a:gd name="T84" fmla="*/ 389 w 1390"/>
                <a:gd name="T85" fmla="*/ 340 h 989"/>
                <a:gd name="T86" fmla="*/ 400 w 1390"/>
                <a:gd name="T87" fmla="*/ 294 h 989"/>
                <a:gd name="T88" fmla="*/ 412 w 1390"/>
                <a:gd name="T89" fmla="*/ 210 h 989"/>
                <a:gd name="T90" fmla="*/ 447 w 1390"/>
                <a:gd name="T91" fmla="*/ 134 h 989"/>
                <a:gd name="T92" fmla="*/ 501 w 1390"/>
                <a:gd name="T93" fmla="*/ 73 h 989"/>
                <a:gd name="T94" fmla="*/ 571 w 1390"/>
                <a:gd name="T95" fmla="*/ 27 h 989"/>
                <a:gd name="T96" fmla="*/ 651 w 1390"/>
                <a:gd name="T97" fmla="*/ 4 h 9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90" h="989">
                  <a:moveTo>
                    <a:pt x="695" y="194"/>
                  </a:moveTo>
                  <a:lnTo>
                    <a:pt x="669" y="197"/>
                  </a:lnTo>
                  <a:lnTo>
                    <a:pt x="645" y="205"/>
                  </a:lnTo>
                  <a:lnTo>
                    <a:pt x="623" y="219"/>
                  </a:lnTo>
                  <a:lnTo>
                    <a:pt x="605" y="236"/>
                  </a:lnTo>
                  <a:lnTo>
                    <a:pt x="592" y="258"/>
                  </a:lnTo>
                  <a:lnTo>
                    <a:pt x="584" y="282"/>
                  </a:lnTo>
                  <a:lnTo>
                    <a:pt x="580" y="308"/>
                  </a:lnTo>
                  <a:lnTo>
                    <a:pt x="584" y="335"/>
                  </a:lnTo>
                  <a:lnTo>
                    <a:pt x="592" y="359"/>
                  </a:lnTo>
                  <a:lnTo>
                    <a:pt x="605" y="380"/>
                  </a:lnTo>
                  <a:lnTo>
                    <a:pt x="623" y="397"/>
                  </a:lnTo>
                  <a:lnTo>
                    <a:pt x="645" y="411"/>
                  </a:lnTo>
                  <a:lnTo>
                    <a:pt x="669" y="420"/>
                  </a:lnTo>
                  <a:lnTo>
                    <a:pt x="695" y="423"/>
                  </a:lnTo>
                  <a:lnTo>
                    <a:pt x="722" y="420"/>
                  </a:lnTo>
                  <a:lnTo>
                    <a:pt x="746" y="411"/>
                  </a:lnTo>
                  <a:lnTo>
                    <a:pt x="767" y="397"/>
                  </a:lnTo>
                  <a:lnTo>
                    <a:pt x="784" y="380"/>
                  </a:lnTo>
                  <a:lnTo>
                    <a:pt x="798" y="359"/>
                  </a:lnTo>
                  <a:lnTo>
                    <a:pt x="807" y="335"/>
                  </a:lnTo>
                  <a:lnTo>
                    <a:pt x="810" y="308"/>
                  </a:lnTo>
                  <a:lnTo>
                    <a:pt x="807" y="282"/>
                  </a:lnTo>
                  <a:lnTo>
                    <a:pt x="798" y="258"/>
                  </a:lnTo>
                  <a:lnTo>
                    <a:pt x="784" y="236"/>
                  </a:lnTo>
                  <a:lnTo>
                    <a:pt x="767" y="219"/>
                  </a:lnTo>
                  <a:lnTo>
                    <a:pt x="746" y="205"/>
                  </a:lnTo>
                  <a:lnTo>
                    <a:pt x="722" y="197"/>
                  </a:lnTo>
                  <a:lnTo>
                    <a:pt x="695" y="194"/>
                  </a:lnTo>
                  <a:close/>
                  <a:moveTo>
                    <a:pt x="695" y="0"/>
                  </a:moveTo>
                  <a:lnTo>
                    <a:pt x="739" y="4"/>
                  </a:lnTo>
                  <a:lnTo>
                    <a:pt x="780" y="13"/>
                  </a:lnTo>
                  <a:lnTo>
                    <a:pt x="820" y="27"/>
                  </a:lnTo>
                  <a:lnTo>
                    <a:pt x="856" y="48"/>
                  </a:lnTo>
                  <a:lnTo>
                    <a:pt x="888" y="73"/>
                  </a:lnTo>
                  <a:lnTo>
                    <a:pt x="917" y="102"/>
                  </a:lnTo>
                  <a:lnTo>
                    <a:pt x="942" y="134"/>
                  </a:lnTo>
                  <a:lnTo>
                    <a:pt x="963" y="171"/>
                  </a:lnTo>
                  <a:lnTo>
                    <a:pt x="978" y="210"/>
                  </a:lnTo>
                  <a:lnTo>
                    <a:pt x="987" y="251"/>
                  </a:lnTo>
                  <a:lnTo>
                    <a:pt x="991" y="294"/>
                  </a:lnTo>
                  <a:lnTo>
                    <a:pt x="993" y="318"/>
                  </a:lnTo>
                  <a:lnTo>
                    <a:pt x="1002" y="340"/>
                  </a:lnTo>
                  <a:lnTo>
                    <a:pt x="1013" y="360"/>
                  </a:lnTo>
                  <a:lnTo>
                    <a:pt x="1030" y="375"/>
                  </a:lnTo>
                  <a:lnTo>
                    <a:pt x="1048" y="388"/>
                  </a:lnTo>
                  <a:lnTo>
                    <a:pt x="1070" y="396"/>
                  </a:lnTo>
                  <a:lnTo>
                    <a:pt x="1093" y="398"/>
                  </a:lnTo>
                  <a:lnTo>
                    <a:pt x="1293" y="398"/>
                  </a:lnTo>
                  <a:lnTo>
                    <a:pt x="1315" y="401"/>
                  </a:lnTo>
                  <a:lnTo>
                    <a:pt x="1336" y="409"/>
                  </a:lnTo>
                  <a:lnTo>
                    <a:pt x="1353" y="420"/>
                  </a:lnTo>
                  <a:lnTo>
                    <a:pt x="1369" y="435"/>
                  </a:lnTo>
                  <a:lnTo>
                    <a:pt x="1380" y="452"/>
                  </a:lnTo>
                  <a:lnTo>
                    <a:pt x="1388" y="473"/>
                  </a:lnTo>
                  <a:lnTo>
                    <a:pt x="1390" y="495"/>
                  </a:lnTo>
                  <a:lnTo>
                    <a:pt x="1390" y="894"/>
                  </a:lnTo>
                  <a:lnTo>
                    <a:pt x="1388" y="916"/>
                  </a:lnTo>
                  <a:lnTo>
                    <a:pt x="1380" y="935"/>
                  </a:lnTo>
                  <a:lnTo>
                    <a:pt x="1369" y="954"/>
                  </a:lnTo>
                  <a:lnTo>
                    <a:pt x="1353" y="969"/>
                  </a:lnTo>
                  <a:lnTo>
                    <a:pt x="1336" y="980"/>
                  </a:lnTo>
                  <a:lnTo>
                    <a:pt x="1315" y="987"/>
                  </a:lnTo>
                  <a:lnTo>
                    <a:pt x="1293" y="989"/>
                  </a:lnTo>
                  <a:lnTo>
                    <a:pt x="97" y="989"/>
                  </a:lnTo>
                  <a:lnTo>
                    <a:pt x="75" y="987"/>
                  </a:lnTo>
                  <a:lnTo>
                    <a:pt x="54" y="980"/>
                  </a:lnTo>
                  <a:lnTo>
                    <a:pt x="37" y="969"/>
                  </a:lnTo>
                  <a:lnTo>
                    <a:pt x="22" y="954"/>
                  </a:lnTo>
                  <a:lnTo>
                    <a:pt x="11" y="935"/>
                  </a:lnTo>
                  <a:lnTo>
                    <a:pt x="3" y="916"/>
                  </a:lnTo>
                  <a:lnTo>
                    <a:pt x="0" y="894"/>
                  </a:lnTo>
                  <a:lnTo>
                    <a:pt x="0" y="495"/>
                  </a:lnTo>
                  <a:lnTo>
                    <a:pt x="3" y="473"/>
                  </a:lnTo>
                  <a:lnTo>
                    <a:pt x="11" y="452"/>
                  </a:lnTo>
                  <a:lnTo>
                    <a:pt x="22" y="435"/>
                  </a:lnTo>
                  <a:lnTo>
                    <a:pt x="37" y="420"/>
                  </a:lnTo>
                  <a:lnTo>
                    <a:pt x="54" y="409"/>
                  </a:lnTo>
                  <a:lnTo>
                    <a:pt x="75" y="401"/>
                  </a:lnTo>
                  <a:lnTo>
                    <a:pt x="97" y="398"/>
                  </a:lnTo>
                  <a:lnTo>
                    <a:pt x="297" y="398"/>
                  </a:lnTo>
                  <a:lnTo>
                    <a:pt x="320" y="396"/>
                  </a:lnTo>
                  <a:lnTo>
                    <a:pt x="342" y="388"/>
                  </a:lnTo>
                  <a:lnTo>
                    <a:pt x="361" y="375"/>
                  </a:lnTo>
                  <a:lnTo>
                    <a:pt x="377" y="360"/>
                  </a:lnTo>
                  <a:lnTo>
                    <a:pt x="389" y="340"/>
                  </a:lnTo>
                  <a:lnTo>
                    <a:pt x="396" y="318"/>
                  </a:lnTo>
                  <a:lnTo>
                    <a:pt x="400" y="294"/>
                  </a:lnTo>
                  <a:lnTo>
                    <a:pt x="403" y="251"/>
                  </a:lnTo>
                  <a:lnTo>
                    <a:pt x="412" y="210"/>
                  </a:lnTo>
                  <a:lnTo>
                    <a:pt x="428" y="171"/>
                  </a:lnTo>
                  <a:lnTo>
                    <a:pt x="447" y="134"/>
                  </a:lnTo>
                  <a:lnTo>
                    <a:pt x="472" y="102"/>
                  </a:lnTo>
                  <a:lnTo>
                    <a:pt x="501" y="73"/>
                  </a:lnTo>
                  <a:lnTo>
                    <a:pt x="535" y="48"/>
                  </a:lnTo>
                  <a:lnTo>
                    <a:pt x="571" y="27"/>
                  </a:lnTo>
                  <a:lnTo>
                    <a:pt x="610" y="13"/>
                  </a:lnTo>
                  <a:lnTo>
                    <a:pt x="651" y="4"/>
                  </a:lnTo>
                  <a:lnTo>
                    <a:pt x="6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9" name="Freeform 368"/>
            <p:cNvSpPr>
              <a:spLocks noEditPoints="1"/>
            </p:cNvSpPr>
            <p:nvPr/>
          </p:nvSpPr>
          <p:spPr bwMode="auto">
            <a:xfrm>
              <a:off x="8013700" y="3173413"/>
              <a:ext cx="493713" cy="374650"/>
            </a:xfrm>
            <a:custGeom>
              <a:avLst/>
              <a:gdLst>
                <a:gd name="T0" fmla="*/ 1960 w 3426"/>
                <a:gd name="T1" fmla="*/ 1814 h 2593"/>
                <a:gd name="T2" fmla="*/ 1922 w 3426"/>
                <a:gd name="T3" fmla="*/ 1894 h 2593"/>
                <a:gd name="T4" fmla="*/ 1960 w 3426"/>
                <a:gd name="T5" fmla="*/ 1974 h 2593"/>
                <a:gd name="T6" fmla="*/ 3020 w 3426"/>
                <a:gd name="T7" fmla="*/ 1996 h 2593"/>
                <a:gd name="T8" fmla="*/ 3100 w 3426"/>
                <a:gd name="T9" fmla="*/ 1958 h 2593"/>
                <a:gd name="T10" fmla="*/ 3121 w 3426"/>
                <a:gd name="T11" fmla="*/ 1870 h 2593"/>
                <a:gd name="T12" fmla="*/ 3066 w 3426"/>
                <a:gd name="T13" fmla="*/ 1802 h 2593"/>
                <a:gd name="T14" fmla="*/ 2024 w 3426"/>
                <a:gd name="T15" fmla="*/ 1394 h 2593"/>
                <a:gd name="T16" fmla="*/ 1944 w 3426"/>
                <a:gd name="T17" fmla="*/ 1432 h 2593"/>
                <a:gd name="T18" fmla="*/ 1924 w 3426"/>
                <a:gd name="T19" fmla="*/ 1519 h 2593"/>
                <a:gd name="T20" fmla="*/ 1979 w 3426"/>
                <a:gd name="T21" fmla="*/ 1588 h 2593"/>
                <a:gd name="T22" fmla="*/ 3044 w 3426"/>
                <a:gd name="T23" fmla="*/ 1595 h 2593"/>
                <a:gd name="T24" fmla="*/ 3113 w 3426"/>
                <a:gd name="T25" fmla="*/ 1541 h 2593"/>
                <a:gd name="T26" fmla="*/ 3113 w 3426"/>
                <a:gd name="T27" fmla="*/ 1451 h 2593"/>
                <a:gd name="T28" fmla="*/ 3044 w 3426"/>
                <a:gd name="T29" fmla="*/ 1396 h 2593"/>
                <a:gd name="T30" fmla="*/ 2001 w 3426"/>
                <a:gd name="T31" fmla="*/ 998 h 2593"/>
                <a:gd name="T32" fmla="*/ 1932 w 3426"/>
                <a:gd name="T33" fmla="*/ 1053 h 2593"/>
                <a:gd name="T34" fmla="*/ 1932 w 3426"/>
                <a:gd name="T35" fmla="*/ 1142 h 2593"/>
                <a:gd name="T36" fmla="*/ 2001 w 3426"/>
                <a:gd name="T37" fmla="*/ 1197 h 2593"/>
                <a:gd name="T38" fmla="*/ 2468 w 3426"/>
                <a:gd name="T39" fmla="*/ 1190 h 2593"/>
                <a:gd name="T40" fmla="*/ 2523 w 3426"/>
                <a:gd name="T41" fmla="*/ 1121 h 2593"/>
                <a:gd name="T42" fmla="*/ 2503 w 3426"/>
                <a:gd name="T43" fmla="*/ 1033 h 2593"/>
                <a:gd name="T44" fmla="*/ 2423 w 3426"/>
                <a:gd name="T45" fmla="*/ 995 h 2593"/>
                <a:gd name="T46" fmla="*/ 406 w 3426"/>
                <a:gd name="T47" fmla="*/ 747 h 2593"/>
                <a:gd name="T48" fmla="*/ 363 w 3426"/>
                <a:gd name="T49" fmla="*/ 820 h 2593"/>
                <a:gd name="T50" fmla="*/ 388 w 3426"/>
                <a:gd name="T51" fmla="*/ 2156 h 2593"/>
                <a:gd name="T52" fmla="*/ 1583 w 3426"/>
                <a:gd name="T53" fmla="*/ 2181 h 2593"/>
                <a:gd name="T54" fmla="*/ 1657 w 3426"/>
                <a:gd name="T55" fmla="*/ 2138 h 2593"/>
                <a:gd name="T56" fmla="*/ 1665 w 3426"/>
                <a:gd name="T57" fmla="*/ 798 h 2593"/>
                <a:gd name="T58" fmla="*/ 1606 w 3426"/>
                <a:gd name="T59" fmla="*/ 739 h 2593"/>
                <a:gd name="T60" fmla="*/ 813 w 3426"/>
                <a:gd name="T61" fmla="*/ 0 h 2593"/>
                <a:gd name="T62" fmla="*/ 836 w 3426"/>
                <a:gd name="T63" fmla="*/ 565 h 2593"/>
                <a:gd name="T64" fmla="*/ 916 w 3426"/>
                <a:gd name="T65" fmla="*/ 603 h 2593"/>
                <a:gd name="T66" fmla="*/ 2574 w 3426"/>
                <a:gd name="T67" fmla="*/ 580 h 2593"/>
                <a:gd name="T68" fmla="*/ 2612 w 3426"/>
                <a:gd name="T69" fmla="*/ 500 h 2593"/>
                <a:gd name="T70" fmla="*/ 3180 w 3426"/>
                <a:gd name="T71" fmla="*/ 12 h 2593"/>
                <a:gd name="T72" fmla="*/ 3328 w 3426"/>
                <a:gd name="T73" fmla="*/ 97 h 2593"/>
                <a:gd name="T74" fmla="*/ 3414 w 3426"/>
                <a:gd name="T75" fmla="*/ 245 h 2593"/>
                <a:gd name="T76" fmla="*/ 3423 w 3426"/>
                <a:gd name="T77" fmla="*/ 2305 h 2593"/>
                <a:gd name="T78" fmla="*/ 3356 w 3426"/>
                <a:gd name="T79" fmla="*/ 2464 h 2593"/>
                <a:gd name="T80" fmla="*/ 3222 w 3426"/>
                <a:gd name="T81" fmla="*/ 2567 h 2593"/>
                <a:gd name="T82" fmla="*/ 334 w 3426"/>
                <a:gd name="T83" fmla="*/ 2593 h 2593"/>
                <a:gd name="T84" fmla="*/ 165 w 3426"/>
                <a:gd name="T85" fmla="*/ 2548 h 2593"/>
                <a:gd name="T86" fmla="*/ 46 w 3426"/>
                <a:gd name="T87" fmla="*/ 2428 h 2593"/>
                <a:gd name="T88" fmla="*/ 0 w 3426"/>
                <a:gd name="T89" fmla="*/ 2260 h 2593"/>
                <a:gd name="T90" fmla="*/ 26 w 3426"/>
                <a:gd name="T91" fmla="*/ 204 h 2593"/>
                <a:gd name="T92" fmla="*/ 130 w 3426"/>
                <a:gd name="T93" fmla="*/ 69 h 2593"/>
                <a:gd name="T94" fmla="*/ 289 w 3426"/>
                <a:gd name="T95" fmla="*/ 3 h 2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426" h="2593">
                  <a:moveTo>
                    <a:pt x="2024" y="1791"/>
                  </a:moveTo>
                  <a:lnTo>
                    <a:pt x="2001" y="1794"/>
                  </a:lnTo>
                  <a:lnTo>
                    <a:pt x="1979" y="1802"/>
                  </a:lnTo>
                  <a:lnTo>
                    <a:pt x="1960" y="1814"/>
                  </a:lnTo>
                  <a:lnTo>
                    <a:pt x="1944" y="1830"/>
                  </a:lnTo>
                  <a:lnTo>
                    <a:pt x="1932" y="1849"/>
                  </a:lnTo>
                  <a:lnTo>
                    <a:pt x="1924" y="1870"/>
                  </a:lnTo>
                  <a:lnTo>
                    <a:pt x="1922" y="1894"/>
                  </a:lnTo>
                  <a:lnTo>
                    <a:pt x="1924" y="1917"/>
                  </a:lnTo>
                  <a:lnTo>
                    <a:pt x="1932" y="1939"/>
                  </a:lnTo>
                  <a:lnTo>
                    <a:pt x="1944" y="1958"/>
                  </a:lnTo>
                  <a:lnTo>
                    <a:pt x="1960" y="1974"/>
                  </a:lnTo>
                  <a:lnTo>
                    <a:pt x="1979" y="1986"/>
                  </a:lnTo>
                  <a:lnTo>
                    <a:pt x="2001" y="1994"/>
                  </a:lnTo>
                  <a:lnTo>
                    <a:pt x="2024" y="1996"/>
                  </a:lnTo>
                  <a:lnTo>
                    <a:pt x="3020" y="1996"/>
                  </a:lnTo>
                  <a:lnTo>
                    <a:pt x="3044" y="1994"/>
                  </a:lnTo>
                  <a:lnTo>
                    <a:pt x="3066" y="1986"/>
                  </a:lnTo>
                  <a:lnTo>
                    <a:pt x="3085" y="1974"/>
                  </a:lnTo>
                  <a:lnTo>
                    <a:pt x="3100" y="1958"/>
                  </a:lnTo>
                  <a:lnTo>
                    <a:pt x="3113" y="1939"/>
                  </a:lnTo>
                  <a:lnTo>
                    <a:pt x="3121" y="1917"/>
                  </a:lnTo>
                  <a:lnTo>
                    <a:pt x="3123" y="1894"/>
                  </a:lnTo>
                  <a:lnTo>
                    <a:pt x="3121" y="1870"/>
                  </a:lnTo>
                  <a:lnTo>
                    <a:pt x="3113" y="1849"/>
                  </a:lnTo>
                  <a:lnTo>
                    <a:pt x="3100" y="1830"/>
                  </a:lnTo>
                  <a:lnTo>
                    <a:pt x="3085" y="1814"/>
                  </a:lnTo>
                  <a:lnTo>
                    <a:pt x="3066" y="1802"/>
                  </a:lnTo>
                  <a:lnTo>
                    <a:pt x="3044" y="1794"/>
                  </a:lnTo>
                  <a:lnTo>
                    <a:pt x="3020" y="1791"/>
                  </a:lnTo>
                  <a:lnTo>
                    <a:pt x="2024" y="1791"/>
                  </a:lnTo>
                  <a:close/>
                  <a:moveTo>
                    <a:pt x="2024" y="1394"/>
                  </a:moveTo>
                  <a:lnTo>
                    <a:pt x="2001" y="1396"/>
                  </a:lnTo>
                  <a:lnTo>
                    <a:pt x="1979" y="1404"/>
                  </a:lnTo>
                  <a:lnTo>
                    <a:pt x="1960" y="1415"/>
                  </a:lnTo>
                  <a:lnTo>
                    <a:pt x="1944" y="1432"/>
                  </a:lnTo>
                  <a:lnTo>
                    <a:pt x="1932" y="1451"/>
                  </a:lnTo>
                  <a:lnTo>
                    <a:pt x="1924" y="1473"/>
                  </a:lnTo>
                  <a:lnTo>
                    <a:pt x="1922" y="1495"/>
                  </a:lnTo>
                  <a:lnTo>
                    <a:pt x="1924" y="1519"/>
                  </a:lnTo>
                  <a:lnTo>
                    <a:pt x="1932" y="1541"/>
                  </a:lnTo>
                  <a:lnTo>
                    <a:pt x="1944" y="1560"/>
                  </a:lnTo>
                  <a:lnTo>
                    <a:pt x="1960" y="1575"/>
                  </a:lnTo>
                  <a:lnTo>
                    <a:pt x="1979" y="1588"/>
                  </a:lnTo>
                  <a:lnTo>
                    <a:pt x="2001" y="1595"/>
                  </a:lnTo>
                  <a:lnTo>
                    <a:pt x="2024" y="1598"/>
                  </a:lnTo>
                  <a:lnTo>
                    <a:pt x="3020" y="1598"/>
                  </a:lnTo>
                  <a:lnTo>
                    <a:pt x="3044" y="1595"/>
                  </a:lnTo>
                  <a:lnTo>
                    <a:pt x="3066" y="1588"/>
                  </a:lnTo>
                  <a:lnTo>
                    <a:pt x="3085" y="1575"/>
                  </a:lnTo>
                  <a:lnTo>
                    <a:pt x="3100" y="1560"/>
                  </a:lnTo>
                  <a:lnTo>
                    <a:pt x="3113" y="1541"/>
                  </a:lnTo>
                  <a:lnTo>
                    <a:pt x="3121" y="1519"/>
                  </a:lnTo>
                  <a:lnTo>
                    <a:pt x="3123" y="1495"/>
                  </a:lnTo>
                  <a:lnTo>
                    <a:pt x="3121" y="1473"/>
                  </a:lnTo>
                  <a:lnTo>
                    <a:pt x="3113" y="1451"/>
                  </a:lnTo>
                  <a:lnTo>
                    <a:pt x="3100" y="1432"/>
                  </a:lnTo>
                  <a:lnTo>
                    <a:pt x="3085" y="1415"/>
                  </a:lnTo>
                  <a:lnTo>
                    <a:pt x="3066" y="1404"/>
                  </a:lnTo>
                  <a:lnTo>
                    <a:pt x="3044" y="1396"/>
                  </a:lnTo>
                  <a:lnTo>
                    <a:pt x="3020" y="1394"/>
                  </a:lnTo>
                  <a:lnTo>
                    <a:pt x="2024" y="1394"/>
                  </a:lnTo>
                  <a:close/>
                  <a:moveTo>
                    <a:pt x="2024" y="995"/>
                  </a:moveTo>
                  <a:lnTo>
                    <a:pt x="2001" y="998"/>
                  </a:lnTo>
                  <a:lnTo>
                    <a:pt x="1979" y="1005"/>
                  </a:lnTo>
                  <a:lnTo>
                    <a:pt x="1960" y="1018"/>
                  </a:lnTo>
                  <a:lnTo>
                    <a:pt x="1944" y="1033"/>
                  </a:lnTo>
                  <a:lnTo>
                    <a:pt x="1932" y="1053"/>
                  </a:lnTo>
                  <a:lnTo>
                    <a:pt x="1924" y="1074"/>
                  </a:lnTo>
                  <a:lnTo>
                    <a:pt x="1922" y="1098"/>
                  </a:lnTo>
                  <a:lnTo>
                    <a:pt x="1924" y="1121"/>
                  </a:lnTo>
                  <a:lnTo>
                    <a:pt x="1932" y="1142"/>
                  </a:lnTo>
                  <a:lnTo>
                    <a:pt x="1944" y="1162"/>
                  </a:lnTo>
                  <a:lnTo>
                    <a:pt x="1960" y="1178"/>
                  </a:lnTo>
                  <a:lnTo>
                    <a:pt x="1979" y="1190"/>
                  </a:lnTo>
                  <a:lnTo>
                    <a:pt x="2001" y="1197"/>
                  </a:lnTo>
                  <a:lnTo>
                    <a:pt x="2024" y="1200"/>
                  </a:lnTo>
                  <a:lnTo>
                    <a:pt x="2423" y="1200"/>
                  </a:lnTo>
                  <a:lnTo>
                    <a:pt x="2446" y="1197"/>
                  </a:lnTo>
                  <a:lnTo>
                    <a:pt x="2468" y="1190"/>
                  </a:lnTo>
                  <a:lnTo>
                    <a:pt x="2487" y="1178"/>
                  </a:lnTo>
                  <a:lnTo>
                    <a:pt x="2503" y="1162"/>
                  </a:lnTo>
                  <a:lnTo>
                    <a:pt x="2515" y="1142"/>
                  </a:lnTo>
                  <a:lnTo>
                    <a:pt x="2523" y="1121"/>
                  </a:lnTo>
                  <a:lnTo>
                    <a:pt x="2525" y="1098"/>
                  </a:lnTo>
                  <a:lnTo>
                    <a:pt x="2523" y="1074"/>
                  </a:lnTo>
                  <a:lnTo>
                    <a:pt x="2515" y="1053"/>
                  </a:lnTo>
                  <a:lnTo>
                    <a:pt x="2503" y="1033"/>
                  </a:lnTo>
                  <a:lnTo>
                    <a:pt x="2487" y="1018"/>
                  </a:lnTo>
                  <a:lnTo>
                    <a:pt x="2468" y="1005"/>
                  </a:lnTo>
                  <a:lnTo>
                    <a:pt x="2446" y="998"/>
                  </a:lnTo>
                  <a:lnTo>
                    <a:pt x="2423" y="995"/>
                  </a:lnTo>
                  <a:lnTo>
                    <a:pt x="2024" y="995"/>
                  </a:lnTo>
                  <a:close/>
                  <a:moveTo>
                    <a:pt x="448" y="736"/>
                  </a:moveTo>
                  <a:lnTo>
                    <a:pt x="425" y="739"/>
                  </a:lnTo>
                  <a:lnTo>
                    <a:pt x="406" y="747"/>
                  </a:lnTo>
                  <a:lnTo>
                    <a:pt x="388" y="761"/>
                  </a:lnTo>
                  <a:lnTo>
                    <a:pt x="374" y="778"/>
                  </a:lnTo>
                  <a:lnTo>
                    <a:pt x="366" y="798"/>
                  </a:lnTo>
                  <a:lnTo>
                    <a:pt x="363" y="820"/>
                  </a:lnTo>
                  <a:lnTo>
                    <a:pt x="363" y="2096"/>
                  </a:lnTo>
                  <a:lnTo>
                    <a:pt x="366" y="2119"/>
                  </a:lnTo>
                  <a:lnTo>
                    <a:pt x="374" y="2138"/>
                  </a:lnTo>
                  <a:lnTo>
                    <a:pt x="388" y="2156"/>
                  </a:lnTo>
                  <a:lnTo>
                    <a:pt x="406" y="2170"/>
                  </a:lnTo>
                  <a:lnTo>
                    <a:pt x="425" y="2178"/>
                  </a:lnTo>
                  <a:lnTo>
                    <a:pt x="448" y="2181"/>
                  </a:lnTo>
                  <a:lnTo>
                    <a:pt x="1583" y="2181"/>
                  </a:lnTo>
                  <a:lnTo>
                    <a:pt x="1606" y="2178"/>
                  </a:lnTo>
                  <a:lnTo>
                    <a:pt x="1626" y="2170"/>
                  </a:lnTo>
                  <a:lnTo>
                    <a:pt x="1643" y="2156"/>
                  </a:lnTo>
                  <a:lnTo>
                    <a:pt x="1657" y="2138"/>
                  </a:lnTo>
                  <a:lnTo>
                    <a:pt x="1665" y="2119"/>
                  </a:lnTo>
                  <a:lnTo>
                    <a:pt x="1668" y="2096"/>
                  </a:lnTo>
                  <a:lnTo>
                    <a:pt x="1668" y="820"/>
                  </a:lnTo>
                  <a:lnTo>
                    <a:pt x="1665" y="798"/>
                  </a:lnTo>
                  <a:lnTo>
                    <a:pt x="1657" y="778"/>
                  </a:lnTo>
                  <a:lnTo>
                    <a:pt x="1643" y="761"/>
                  </a:lnTo>
                  <a:lnTo>
                    <a:pt x="1626" y="747"/>
                  </a:lnTo>
                  <a:lnTo>
                    <a:pt x="1606" y="739"/>
                  </a:lnTo>
                  <a:lnTo>
                    <a:pt x="1583" y="736"/>
                  </a:lnTo>
                  <a:lnTo>
                    <a:pt x="448" y="736"/>
                  </a:lnTo>
                  <a:close/>
                  <a:moveTo>
                    <a:pt x="334" y="0"/>
                  </a:moveTo>
                  <a:lnTo>
                    <a:pt x="813" y="0"/>
                  </a:lnTo>
                  <a:lnTo>
                    <a:pt x="813" y="500"/>
                  </a:lnTo>
                  <a:lnTo>
                    <a:pt x="816" y="524"/>
                  </a:lnTo>
                  <a:lnTo>
                    <a:pt x="824" y="546"/>
                  </a:lnTo>
                  <a:lnTo>
                    <a:pt x="836" y="565"/>
                  </a:lnTo>
                  <a:lnTo>
                    <a:pt x="852" y="580"/>
                  </a:lnTo>
                  <a:lnTo>
                    <a:pt x="870" y="593"/>
                  </a:lnTo>
                  <a:lnTo>
                    <a:pt x="892" y="600"/>
                  </a:lnTo>
                  <a:lnTo>
                    <a:pt x="916" y="603"/>
                  </a:lnTo>
                  <a:lnTo>
                    <a:pt x="2511" y="603"/>
                  </a:lnTo>
                  <a:lnTo>
                    <a:pt x="2533" y="600"/>
                  </a:lnTo>
                  <a:lnTo>
                    <a:pt x="2555" y="593"/>
                  </a:lnTo>
                  <a:lnTo>
                    <a:pt x="2574" y="580"/>
                  </a:lnTo>
                  <a:lnTo>
                    <a:pt x="2591" y="565"/>
                  </a:lnTo>
                  <a:lnTo>
                    <a:pt x="2602" y="546"/>
                  </a:lnTo>
                  <a:lnTo>
                    <a:pt x="2610" y="524"/>
                  </a:lnTo>
                  <a:lnTo>
                    <a:pt x="2612" y="500"/>
                  </a:lnTo>
                  <a:lnTo>
                    <a:pt x="2612" y="0"/>
                  </a:lnTo>
                  <a:lnTo>
                    <a:pt x="3092" y="0"/>
                  </a:lnTo>
                  <a:lnTo>
                    <a:pt x="3138" y="3"/>
                  </a:lnTo>
                  <a:lnTo>
                    <a:pt x="3180" y="12"/>
                  </a:lnTo>
                  <a:lnTo>
                    <a:pt x="3222" y="26"/>
                  </a:lnTo>
                  <a:lnTo>
                    <a:pt x="3260" y="45"/>
                  </a:lnTo>
                  <a:lnTo>
                    <a:pt x="3296" y="69"/>
                  </a:lnTo>
                  <a:lnTo>
                    <a:pt x="3328" y="97"/>
                  </a:lnTo>
                  <a:lnTo>
                    <a:pt x="3356" y="129"/>
                  </a:lnTo>
                  <a:lnTo>
                    <a:pt x="3381" y="165"/>
                  </a:lnTo>
                  <a:lnTo>
                    <a:pt x="3400" y="204"/>
                  </a:lnTo>
                  <a:lnTo>
                    <a:pt x="3414" y="245"/>
                  </a:lnTo>
                  <a:lnTo>
                    <a:pt x="3423" y="288"/>
                  </a:lnTo>
                  <a:lnTo>
                    <a:pt x="3426" y="333"/>
                  </a:lnTo>
                  <a:lnTo>
                    <a:pt x="3426" y="2260"/>
                  </a:lnTo>
                  <a:lnTo>
                    <a:pt x="3423" y="2305"/>
                  </a:lnTo>
                  <a:lnTo>
                    <a:pt x="3414" y="2348"/>
                  </a:lnTo>
                  <a:lnTo>
                    <a:pt x="3400" y="2390"/>
                  </a:lnTo>
                  <a:lnTo>
                    <a:pt x="3380" y="2428"/>
                  </a:lnTo>
                  <a:lnTo>
                    <a:pt x="3356" y="2464"/>
                  </a:lnTo>
                  <a:lnTo>
                    <a:pt x="3328" y="2496"/>
                  </a:lnTo>
                  <a:lnTo>
                    <a:pt x="3296" y="2524"/>
                  </a:lnTo>
                  <a:lnTo>
                    <a:pt x="3260" y="2548"/>
                  </a:lnTo>
                  <a:lnTo>
                    <a:pt x="3222" y="2567"/>
                  </a:lnTo>
                  <a:lnTo>
                    <a:pt x="3180" y="2582"/>
                  </a:lnTo>
                  <a:lnTo>
                    <a:pt x="3138" y="2590"/>
                  </a:lnTo>
                  <a:lnTo>
                    <a:pt x="3092" y="2593"/>
                  </a:lnTo>
                  <a:lnTo>
                    <a:pt x="334" y="2593"/>
                  </a:lnTo>
                  <a:lnTo>
                    <a:pt x="289" y="2590"/>
                  </a:lnTo>
                  <a:lnTo>
                    <a:pt x="245" y="2582"/>
                  </a:lnTo>
                  <a:lnTo>
                    <a:pt x="204" y="2567"/>
                  </a:lnTo>
                  <a:lnTo>
                    <a:pt x="165" y="2548"/>
                  </a:lnTo>
                  <a:lnTo>
                    <a:pt x="130" y="2524"/>
                  </a:lnTo>
                  <a:lnTo>
                    <a:pt x="98" y="2496"/>
                  </a:lnTo>
                  <a:lnTo>
                    <a:pt x="70" y="2464"/>
                  </a:lnTo>
                  <a:lnTo>
                    <a:pt x="46" y="2428"/>
                  </a:lnTo>
                  <a:lnTo>
                    <a:pt x="26" y="2390"/>
                  </a:lnTo>
                  <a:lnTo>
                    <a:pt x="11" y="2348"/>
                  </a:lnTo>
                  <a:lnTo>
                    <a:pt x="3" y="2305"/>
                  </a:lnTo>
                  <a:lnTo>
                    <a:pt x="0" y="2260"/>
                  </a:lnTo>
                  <a:lnTo>
                    <a:pt x="0" y="333"/>
                  </a:lnTo>
                  <a:lnTo>
                    <a:pt x="3" y="288"/>
                  </a:lnTo>
                  <a:lnTo>
                    <a:pt x="11" y="245"/>
                  </a:lnTo>
                  <a:lnTo>
                    <a:pt x="26" y="204"/>
                  </a:lnTo>
                  <a:lnTo>
                    <a:pt x="46" y="165"/>
                  </a:lnTo>
                  <a:lnTo>
                    <a:pt x="70" y="129"/>
                  </a:lnTo>
                  <a:lnTo>
                    <a:pt x="98" y="97"/>
                  </a:lnTo>
                  <a:lnTo>
                    <a:pt x="130" y="69"/>
                  </a:lnTo>
                  <a:lnTo>
                    <a:pt x="165" y="45"/>
                  </a:lnTo>
                  <a:lnTo>
                    <a:pt x="204" y="26"/>
                  </a:lnTo>
                  <a:lnTo>
                    <a:pt x="245" y="12"/>
                  </a:lnTo>
                  <a:lnTo>
                    <a:pt x="289" y="3"/>
                  </a:lnTo>
                  <a:lnTo>
                    <a:pt x="3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66" name="Group 865"/>
          <p:cNvGrpSpPr/>
          <p:nvPr/>
        </p:nvGrpSpPr>
        <p:grpSpPr>
          <a:xfrm>
            <a:off x="7189804" y="5856644"/>
            <a:ext cx="358361" cy="375140"/>
            <a:chOff x="8686800" y="3067050"/>
            <a:chExt cx="474663" cy="4968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957" name="Freeform 373"/>
            <p:cNvSpPr>
              <a:spLocks/>
            </p:cNvSpPr>
            <p:nvPr/>
          </p:nvSpPr>
          <p:spPr bwMode="auto">
            <a:xfrm>
              <a:off x="8748713" y="3067050"/>
              <a:ext cx="350838" cy="106363"/>
            </a:xfrm>
            <a:custGeom>
              <a:avLst/>
              <a:gdLst>
                <a:gd name="T0" fmla="*/ 1308 w 2428"/>
                <a:gd name="T1" fmla="*/ 2 h 733"/>
                <a:gd name="T2" fmla="*/ 1493 w 2428"/>
                <a:gd name="T3" fmla="*/ 25 h 733"/>
                <a:gd name="T4" fmla="*/ 1670 w 2428"/>
                <a:gd name="T5" fmla="*/ 70 h 733"/>
                <a:gd name="T6" fmla="*/ 1841 w 2428"/>
                <a:gd name="T7" fmla="*/ 135 h 733"/>
                <a:gd name="T8" fmla="*/ 2001 w 2428"/>
                <a:gd name="T9" fmla="*/ 222 h 733"/>
                <a:gd name="T10" fmla="*/ 2151 w 2428"/>
                <a:gd name="T11" fmla="*/ 327 h 733"/>
                <a:gd name="T12" fmla="*/ 2287 w 2428"/>
                <a:gd name="T13" fmla="*/ 451 h 733"/>
                <a:gd name="T14" fmla="*/ 2411 w 2428"/>
                <a:gd name="T15" fmla="*/ 594 h 733"/>
                <a:gd name="T16" fmla="*/ 2426 w 2428"/>
                <a:gd name="T17" fmla="*/ 629 h 733"/>
                <a:gd name="T18" fmla="*/ 2425 w 2428"/>
                <a:gd name="T19" fmla="*/ 667 h 733"/>
                <a:gd name="T20" fmla="*/ 2409 w 2428"/>
                <a:gd name="T21" fmla="*/ 702 h 733"/>
                <a:gd name="T22" fmla="*/ 2377 w 2428"/>
                <a:gd name="T23" fmla="*/ 725 h 733"/>
                <a:gd name="T24" fmla="*/ 2342 w 2428"/>
                <a:gd name="T25" fmla="*/ 733 h 733"/>
                <a:gd name="T26" fmla="*/ 2304 w 2428"/>
                <a:gd name="T27" fmla="*/ 725 h 733"/>
                <a:gd name="T28" fmla="*/ 2273 w 2428"/>
                <a:gd name="T29" fmla="*/ 698 h 733"/>
                <a:gd name="T30" fmla="*/ 2164 w 2428"/>
                <a:gd name="T31" fmla="*/ 573 h 733"/>
                <a:gd name="T32" fmla="*/ 2043 w 2428"/>
                <a:gd name="T33" fmla="*/ 463 h 733"/>
                <a:gd name="T34" fmla="*/ 1911 w 2428"/>
                <a:gd name="T35" fmla="*/ 370 h 733"/>
                <a:gd name="T36" fmla="*/ 1769 w 2428"/>
                <a:gd name="T37" fmla="*/ 293 h 733"/>
                <a:gd name="T38" fmla="*/ 1618 w 2428"/>
                <a:gd name="T39" fmla="*/ 235 h 733"/>
                <a:gd name="T40" fmla="*/ 1461 w 2428"/>
                <a:gd name="T41" fmla="*/ 195 h 733"/>
                <a:gd name="T42" fmla="*/ 1298 w 2428"/>
                <a:gd name="T43" fmla="*/ 175 h 733"/>
                <a:gd name="T44" fmla="*/ 1131 w 2428"/>
                <a:gd name="T45" fmla="*/ 175 h 733"/>
                <a:gd name="T46" fmla="*/ 968 w 2428"/>
                <a:gd name="T47" fmla="*/ 195 h 733"/>
                <a:gd name="T48" fmla="*/ 810 w 2428"/>
                <a:gd name="T49" fmla="*/ 235 h 733"/>
                <a:gd name="T50" fmla="*/ 660 w 2428"/>
                <a:gd name="T51" fmla="*/ 293 h 733"/>
                <a:gd name="T52" fmla="*/ 517 w 2428"/>
                <a:gd name="T53" fmla="*/ 370 h 733"/>
                <a:gd name="T54" fmla="*/ 384 w 2428"/>
                <a:gd name="T55" fmla="*/ 463 h 733"/>
                <a:gd name="T56" fmla="*/ 263 w 2428"/>
                <a:gd name="T57" fmla="*/ 573 h 733"/>
                <a:gd name="T58" fmla="*/ 155 w 2428"/>
                <a:gd name="T59" fmla="*/ 698 h 733"/>
                <a:gd name="T60" fmla="*/ 125 w 2428"/>
                <a:gd name="T61" fmla="*/ 723 h 733"/>
                <a:gd name="T62" fmla="*/ 89 w 2428"/>
                <a:gd name="T63" fmla="*/ 733 h 733"/>
                <a:gd name="T64" fmla="*/ 51 w 2428"/>
                <a:gd name="T65" fmla="*/ 726 h 733"/>
                <a:gd name="T66" fmla="*/ 20 w 2428"/>
                <a:gd name="T67" fmla="*/ 702 h 733"/>
                <a:gd name="T68" fmla="*/ 2 w 2428"/>
                <a:gd name="T69" fmla="*/ 667 h 733"/>
                <a:gd name="T70" fmla="*/ 2 w 2428"/>
                <a:gd name="T71" fmla="*/ 629 h 733"/>
                <a:gd name="T72" fmla="*/ 18 w 2428"/>
                <a:gd name="T73" fmla="*/ 594 h 733"/>
                <a:gd name="T74" fmla="*/ 140 w 2428"/>
                <a:gd name="T75" fmla="*/ 451 h 733"/>
                <a:gd name="T76" fmla="*/ 278 w 2428"/>
                <a:gd name="T77" fmla="*/ 327 h 733"/>
                <a:gd name="T78" fmla="*/ 427 w 2428"/>
                <a:gd name="T79" fmla="*/ 222 h 733"/>
                <a:gd name="T80" fmla="*/ 588 w 2428"/>
                <a:gd name="T81" fmla="*/ 135 h 733"/>
                <a:gd name="T82" fmla="*/ 758 w 2428"/>
                <a:gd name="T83" fmla="*/ 70 h 733"/>
                <a:gd name="T84" fmla="*/ 936 w 2428"/>
                <a:gd name="T85" fmla="*/ 25 h 733"/>
                <a:gd name="T86" fmla="*/ 1120 w 2428"/>
                <a:gd name="T87" fmla="*/ 2 h 7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428" h="733">
                  <a:moveTo>
                    <a:pt x="1214" y="0"/>
                  </a:moveTo>
                  <a:lnTo>
                    <a:pt x="1308" y="2"/>
                  </a:lnTo>
                  <a:lnTo>
                    <a:pt x="1401" y="11"/>
                  </a:lnTo>
                  <a:lnTo>
                    <a:pt x="1493" y="25"/>
                  </a:lnTo>
                  <a:lnTo>
                    <a:pt x="1583" y="45"/>
                  </a:lnTo>
                  <a:lnTo>
                    <a:pt x="1670" y="70"/>
                  </a:lnTo>
                  <a:lnTo>
                    <a:pt x="1757" y="100"/>
                  </a:lnTo>
                  <a:lnTo>
                    <a:pt x="1841" y="135"/>
                  </a:lnTo>
                  <a:lnTo>
                    <a:pt x="1922" y="176"/>
                  </a:lnTo>
                  <a:lnTo>
                    <a:pt x="2001" y="222"/>
                  </a:lnTo>
                  <a:lnTo>
                    <a:pt x="2078" y="272"/>
                  </a:lnTo>
                  <a:lnTo>
                    <a:pt x="2151" y="327"/>
                  </a:lnTo>
                  <a:lnTo>
                    <a:pt x="2221" y="388"/>
                  </a:lnTo>
                  <a:lnTo>
                    <a:pt x="2287" y="451"/>
                  </a:lnTo>
                  <a:lnTo>
                    <a:pt x="2351" y="520"/>
                  </a:lnTo>
                  <a:lnTo>
                    <a:pt x="2411" y="594"/>
                  </a:lnTo>
                  <a:lnTo>
                    <a:pt x="2421" y="611"/>
                  </a:lnTo>
                  <a:lnTo>
                    <a:pt x="2426" y="629"/>
                  </a:lnTo>
                  <a:lnTo>
                    <a:pt x="2428" y="648"/>
                  </a:lnTo>
                  <a:lnTo>
                    <a:pt x="2425" y="667"/>
                  </a:lnTo>
                  <a:lnTo>
                    <a:pt x="2419" y="685"/>
                  </a:lnTo>
                  <a:lnTo>
                    <a:pt x="2409" y="702"/>
                  </a:lnTo>
                  <a:lnTo>
                    <a:pt x="2394" y="715"/>
                  </a:lnTo>
                  <a:lnTo>
                    <a:pt x="2377" y="725"/>
                  </a:lnTo>
                  <a:lnTo>
                    <a:pt x="2361" y="731"/>
                  </a:lnTo>
                  <a:lnTo>
                    <a:pt x="2342" y="733"/>
                  </a:lnTo>
                  <a:lnTo>
                    <a:pt x="2323" y="731"/>
                  </a:lnTo>
                  <a:lnTo>
                    <a:pt x="2304" y="725"/>
                  </a:lnTo>
                  <a:lnTo>
                    <a:pt x="2287" y="713"/>
                  </a:lnTo>
                  <a:lnTo>
                    <a:pt x="2273" y="698"/>
                  </a:lnTo>
                  <a:lnTo>
                    <a:pt x="2221" y="633"/>
                  </a:lnTo>
                  <a:lnTo>
                    <a:pt x="2164" y="573"/>
                  </a:lnTo>
                  <a:lnTo>
                    <a:pt x="2106" y="515"/>
                  </a:lnTo>
                  <a:lnTo>
                    <a:pt x="2043" y="463"/>
                  </a:lnTo>
                  <a:lnTo>
                    <a:pt x="1978" y="414"/>
                  </a:lnTo>
                  <a:lnTo>
                    <a:pt x="1911" y="370"/>
                  </a:lnTo>
                  <a:lnTo>
                    <a:pt x="1841" y="329"/>
                  </a:lnTo>
                  <a:lnTo>
                    <a:pt x="1769" y="293"/>
                  </a:lnTo>
                  <a:lnTo>
                    <a:pt x="1694" y="262"/>
                  </a:lnTo>
                  <a:lnTo>
                    <a:pt x="1618" y="235"/>
                  </a:lnTo>
                  <a:lnTo>
                    <a:pt x="1540" y="213"/>
                  </a:lnTo>
                  <a:lnTo>
                    <a:pt x="1461" y="195"/>
                  </a:lnTo>
                  <a:lnTo>
                    <a:pt x="1379" y="182"/>
                  </a:lnTo>
                  <a:lnTo>
                    <a:pt x="1298" y="175"/>
                  </a:lnTo>
                  <a:lnTo>
                    <a:pt x="1214" y="173"/>
                  </a:lnTo>
                  <a:lnTo>
                    <a:pt x="1131" y="175"/>
                  </a:lnTo>
                  <a:lnTo>
                    <a:pt x="1048" y="182"/>
                  </a:lnTo>
                  <a:lnTo>
                    <a:pt x="968" y="195"/>
                  </a:lnTo>
                  <a:lnTo>
                    <a:pt x="889" y="213"/>
                  </a:lnTo>
                  <a:lnTo>
                    <a:pt x="810" y="235"/>
                  </a:lnTo>
                  <a:lnTo>
                    <a:pt x="734" y="262"/>
                  </a:lnTo>
                  <a:lnTo>
                    <a:pt x="660" y="293"/>
                  </a:lnTo>
                  <a:lnTo>
                    <a:pt x="587" y="329"/>
                  </a:lnTo>
                  <a:lnTo>
                    <a:pt x="517" y="370"/>
                  </a:lnTo>
                  <a:lnTo>
                    <a:pt x="450" y="414"/>
                  </a:lnTo>
                  <a:lnTo>
                    <a:pt x="384" y="463"/>
                  </a:lnTo>
                  <a:lnTo>
                    <a:pt x="323" y="515"/>
                  </a:lnTo>
                  <a:lnTo>
                    <a:pt x="263" y="573"/>
                  </a:lnTo>
                  <a:lnTo>
                    <a:pt x="208" y="633"/>
                  </a:lnTo>
                  <a:lnTo>
                    <a:pt x="155" y="698"/>
                  </a:lnTo>
                  <a:lnTo>
                    <a:pt x="141" y="713"/>
                  </a:lnTo>
                  <a:lnTo>
                    <a:pt x="125" y="723"/>
                  </a:lnTo>
                  <a:lnTo>
                    <a:pt x="108" y="730"/>
                  </a:lnTo>
                  <a:lnTo>
                    <a:pt x="89" y="733"/>
                  </a:lnTo>
                  <a:lnTo>
                    <a:pt x="70" y="731"/>
                  </a:lnTo>
                  <a:lnTo>
                    <a:pt x="51" y="726"/>
                  </a:lnTo>
                  <a:lnTo>
                    <a:pt x="35" y="715"/>
                  </a:lnTo>
                  <a:lnTo>
                    <a:pt x="20" y="702"/>
                  </a:lnTo>
                  <a:lnTo>
                    <a:pt x="10" y="685"/>
                  </a:lnTo>
                  <a:lnTo>
                    <a:pt x="2" y="667"/>
                  </a:lnTo>
                  <a:lnTo>
                    <a:pt x="0" y="648"/>
                  </a:lnTo>
                  <a:lnTo>
                    <a:pt x="2" y="629"/>
                  </a:lnTo>
                  <a:lnTo>
                    <a:pt x="7" y="611"/>
                  </a:lnTo>
                  <a:lnTo>
                    <a:pt x="18" y="594"/>
                  </a:lnTo>
                  <a:lnTo>
                    <a:pt x="77" y="520"/>
                  </a:lnTo>
                  <a:lnTo>
                    <a:pt x="140" y="451"/>
                  </a:lnTo>
                  <a:lnTo>
                    <a:pt x="207" y="388"/>
                  </a:lnTo>
                  <a:lnTo>
                    <a:pt x="278" y="327"/>
                  </a:lnTo>
                  <a:lnTo>
                    <a:pt x="351" y="272"/>
                  </a:lnTo>
                  <a:lnTo>
                    <a:pt x="427" y="222"/>
                  </a:lnTo>
                  <a:lnTo>
                    <a:pt x="506" y="176"/>
                  </a:lnTo>
                  <a:lnTo>
                    <a:pt x="588" y="135"/>
                  </a:lnTo>
                  <a:lnTo>
                    <a:pt x="671" y="100"/>
                  </a:lnTo>
                  <a:lnTo>
                    <a:pt x="758" y="70"/>
                  </a:lnTo>
                  <a:lnTo>
                    <a:pt x="846" y="45"/>
                  </a:lnTo>
                  <a:lnTo>
                    <a:pt x="936" y="25"/>
                  </a:lnTo>
                  <a:lnTo>
                    <a:pt x="1027" y="11"/>
                  </a:lnTo>
                  <a:lnTo>
                    <a:pt x="1120" y="2"/>
                  </a:lnTo>
                  <a:lnTo>
                    <a:pt x="12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8" name="Freeform 374"/>
            <p:cNvSpPr>
              <a:spLocks/>
            </p:cNvSpPr>
            <p:nvPr/>
          </p:nvSpPr>
          <p:spPr bwMode="auto">
            <a:xfrm>
              <a:off x="9056688" y="3198813"/>
              <a:ext cx="77788" cy="77788"/>
            </a:xfrm>
            <a:custGeom>
              <a:avLst/>
              <a:gdLst>
                <a:gd name="T0" fmla="*/ 270 w 540"/>
                <a:gd name="T1" fmla="*/ 0 h 540"/>
                <a:gd name="T2" fmla="*/ 310 w 540"/>
                <a:gd name="T3" fmla="*/ 3 h 540"/>
                <a:gd name="T4" fmla="*/ 348 w 540"/>
                <a:gd name="T5" fmla="*/ 11 h 540"/>
                <a:gd name="T6" fmla="*/ 383 w 540"/>
                <a:gd name="T7" fmla="*/ 25 h 540"/>
                <a:gd name="T8" fmla="*/ 416 w 540"/>
                <a:gd name="T9" fmla="*/ 43 h 540"/>
                <a:gd name="T10" fmla="*/ 447 w 540"/>
                <a:gd name="T11" fmla="*/ 66 h 540"/>
                <a:gd name="T12" fmla="*/ 473 w 540"/>
                <a:gd name="T13" fmla="*/ 93 h 540"/>
                <a:gd name="T14" fmla="*/ 496 w 540"/>
                <a:gd name="T15" fmla="*/ 122 h 540"/>
                <a:gd name="T16" fmla="*/ 515 w 540"/>
                <a:gd name="T17" fmla="*/ 156 h 540"/>
                <a:gd name="T18" fmla="*/ 528 w 540"/>
                <a:gd name="T19" fmla="*/ 191 h 540"/>
                <a:gd name="T20" fmla="*/ 536 w 540"/>
                <a:gd name="T21" fmla="*/ 230 h 540"/>
                <a:gd name="T22" fmla="*/ 540 w 540"/>
                <a:gd name="T23" fmla="*/ 270 h 540"/>
                <a:gd name="T24" fmla="*/ 536 w 540"/>
                <a:gd name="T25" fmla="*/ 309 h 540"/>
                <a:gd name="T26" fmla="*/ 528 w 540"/>
                <a:gd name="T27" fmla="*/ 347 h 540"/>
                <a:gd name="T28" fmla="*/ 515 w 540"/>
                <a:gd name="T29" fmla="*/ 384 h 540"/>
                <a:gd name="T30" fmla="*/ 496 w 540"/>
                <a:gd name="T31" fmla="*/ 416 h 540"/>
                <a:gd name="T32" fmla="*/ 473 w 540"/>
                <a:gd name="T33" fmla="*/ 447 h 540"/>
                <a:gd name="T34" fmla="*/ 447 w 540"/>
                <a:gd name="T35" fmla="*/ 474 h 540"/>
                <a:gd name="T36" fmla="*/ 416 w 540"/>
                <a:gd name="T37" fmla="*/ 496 h 540"/>
                <a:gd name="T38" fmla="*/ 383 w 540"/>
                <a:gd name="T39" fmla="*/ 515 h 540"/>
                <a:gd name="T40" fmla="*/ 348 w 540"/>
                <a:gd name="T41" fmla="*/ 528 h 540"/>
                <a:gd name="T42" fmla="*/ 310 w 540"/>
                <a:gd name="T43" fmla="*/ 537 h 540"/>
                <a:gd name="T44" fmla="*/ 270 w 540"/>
                <a:gd name="T45" fmla="*/ 540 h 540"/>
                <a:gd name="T46" fmla="*/ 230 w 540"/>
                <a:gd name="T47" fmla="*/ 537 h 540"/>
                <a:gd name="T48" fmla="*/ 192 w 540"/>
                <a:gd name="T49" fmla="*/ 528 h 540"/>
                <a:gd name="T50" fmla="*/ 156 w 540"/>
                <a:gd name="T51" fmla="*/ 515 h 540"/>
                <a:gd name="T52" fmla="*/ 123 w 540"/>
                <a:gd name="T53" fmla="*/ 496 h 540"/>
                <a:gd name="T54" fmla="*/ 93 w 540"/>
                <a:gd name="T55" fmla="*/ 474 h 540"/>
                <a:gd name="T56" fmla="*/ 67 w 540"/>
                <a:gd name="T57" fmla="*/ 447 h 540"/>
                <a:gd name="T58" fmla="*/ 44 w 540"/>
                <a:gd name="T59" fmla="*/ 416 h 540"/>
                <a:gd name="T60" fmla="*/ 25 w 540"/>
                <a:gd name="T61" fmla="*/ 384 h 540"/>
                <a:gd name="T62" fmla="*/ 11 w 540"/>
                <a:gd name="T63" fmla="*/ 347 h 540"/>
                <a:gd name="T64" fmla="*/ 3 w 540"/>
                <a:gd name="T65" fmla="*/ 309 h 540"/>
                <a:gd name="T66" fmla="*/ 0 w 540"/>
                <a:gd name="T67" fmla="*/ 270 h 540"/>
                <a:gd name="T68" fmla="*/ 3 w 540"/>
                <a:gd name="T69" fmla="*/ 230 h 540"/>
                <a:gd name="T70" fmla="*/ 11 w 540"/>
                <a:gd name="T71" fmla="*/ 191 h 540"/>
                <a:gd name="T72" fmla="*/ 25 w 540"/>
                <a:gd name="T73" fmla="*/ 156 h 540"/>
                <a:gd name="T74" fmla="*/ 44 w 540"/>
                <a:gd name="T75" fmla="*/ 122 h 540"/>
                <a:gd name="T76" fmla="*/ 67 w 540"/>
                <a:gd name="T77" fmla="*/ 93 h 540"/>
                <a:gd name="T78" fmla="*/ 93 w 540"/>
                <a:gd name="T79" fmla="*/ 66 h 540"/>
                <a:gd name="T80" fmla="*/ 123 w 540"/>
                <a:gd name="T81" fmla="*/ 43 h 540"/>
                <a:gd name="T82" fmla="*/ 156 w 540"/>
                <a:gd name="T83" fmla="*/ 25 h 540"/>
                <a:gd name="T84" fmla="*/ 192 w 540"/>
                <a:gd name="T85" fmla="*/ 11 h 540"/>
                <a:gd name="T86" fmla="*/ 230 w 540"/>
                <a:gd name="T87" fmla="*/ 3 h 540"/>
                <a:gd name="T88" fmla="*/ 270 w 540"/>
                <a:gd name="T89" fmla="*/ 0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40" h="540">
                  <a:moveTo>
                    <a:pt x="270" y="0"/>
                  </a:moveTo>
                  <a:lnTo>
                    <a:pt x="310" y="3"/>
                  </a:lnTo>
                  <a:lnTo>
                    <a:pt x="348" y="11"/>
                  </a:lnTo>
                  <a:lnTo>
                    <a:pt x="383" y="25"/>
                  </a:lnTo>
                  <a:lnTo>
                    <a:pt x="416" y="43"/>
                  </a:lnTo>
                  <a:lnTo>
                    <a:pt x="447" y="66"/>
                  </a:lnTo>
                  <a:lnTo>
                    <a:pt x="473" y="93"/>
                  </a:lnTo>
                  <a:lnTo>
                    <a:pt x="496" y="122"/>
                  </a:lnTo>
                  <a:lnTo>
                    <a:pt x="515" y="156"/>
                  </a:lnTo>
                  <a:lnTo>
                    <a:pt x="528" y="191"/>
                  </a:lnTo>
                  <a:lnTo>
                    <a:pt x="536" y="230"/>
                  </a:lnTo>
                  <a:lnTo>
                    <a:pt x="540" y="270"/>
                  </a:lnTo>
                  <a:lnTo>
                    <a:pt x="536" y="309"/>
                  </a:lnTo>
                  <a:lnTo>
                    <a:pt x="528" y="347"/>
                  </a:lnTo>
                  <a:lnTo>
                    <a:pt x="515" y="384"/>
                  </a:lnTo>
                  <a:lnTo>
                    <a:pt x="496" y="416"/>
                  </a:lnTo>
                  <a:lnTo>
                    <a:pt x="473" y="447"/>
                  </a:lnTo>
                  <a:lnTo>
                    <a:pt x="447" y="474"/>
                  </a:lnTo>
                  <a:lnTo>
                    <a:pt x="416" y="496"/>
                  </a:lnTo>
                  <a:lnTo>
                    <a:pt x="383" y="515"/>
                  </a:lnTo>
                  <a:lnTo>
                    <a:pt x="348" y="528"/>
                  </a:lnTo>
                  <a:lnTo>
                    <a:pt x="310" y="537"/>
                  </a:lnTo>
                  <a:lnTo>
                    <a:pt x="270" y="540"/>
                  </a:lnTo>
                  <a:lnTo>
                    <a:pt x="230" y="537"/>
                  </a:lnTo>
                  <a:lnTo>
                    <a:pt x="192" y="528"/>
                  </a:lnTo>
                  <a:lnTo>
                    <a:pt x="156" y="515"/>
                  </a:lnTo>
                  <a:lnTo>
                    <a:pt x="123" y="496"/>
                  </a:lnTo>
                  <a:lnTo>
                    <a:pt x="93" y="474"/>
                  </a:lnTo>
                  <a:lnTo>
                    <a:pt x="67" y="447"/>
                  </a:lnTo>
                  <a:lnTo>
                    <a:pt x="44" y="416"/>
                  </a:lnTo>
                  <a:lnTo>
                    <a:pt x="25" y="384"/>
                  </a:lnTo>
                  <a:lnTo>
                    <a:pt x="11" y="347"/>
                  </a:lnTo>
                  <a:lnTo>
                    <a:pt x="3" y="309"/>
                  </a:lnTo>
                  <a:lnTo>
                    <a:pt x="0" y="270"/>
                  </a:lnTo>
                  <a:lnTo>
                    <a:pt x="3" y="230"/>
                  </a:lnTo>
                  <a:lnTo>
                    <a:pt x="11" y="191"/>
                  </a:lnTo>
                  <a:lnTo>
                    <a:pt x="25" y="156"/>
                  </a:lnTo>
                  <a:lnTo>
                    <a:pt x="44" y="122"/>
                  </a:lnTo>
                  <a:lnTo>
                    <a:pt x="67" y="93"/>
                  </a:lnTo>
                  <a:lnTo>
                    <a:pt x="93" y="66"/>
                  </a:lnTo>
                  <a:lnTo>
                    <a:pt x="123" y="43"/>
                  </a:lnTo>
                  <a:lnTo>
                    <a:pt x="156" y="25"/>
                  </a:lnTo>
                  <a:lnTo>
                    <a:pt x="192" y="11"/>
                  </a:lnTo>
                  <a:lnTo>
                    <a:pt x="230" y="3"/>
                  </a:lnTo>
                  <a:lnTo>
                    <a:pt x="2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9" name="Freeform 375"/>
            <p:cNvSpPr>
              <a:spLocks/>
            </p:cNvSpPr>
            <p:nvPr/>
          </p:nvSpPr>
          <p:spPr bwMode="auto">
            <a:xfrm>
              <a:off x="9029700" y="3286125"/>
              <a:ext cx="131763" cy="225425"/>
            </a:xfrm>
            <a:custGeom>
              <a:avLst/>
              <a:gdLst>
                <a:gd name="T0" fmla="*/ 289 w 918"/>
                <a:gd name="T1" fmla="*/ 1 h 1568"/>
                <a:gd name="T2" fmla="*/ 324 w 918"/>
                <a:gd name="T3" fmla="*/ 16 h 1568"/>
                <a:gd name="T4" fmla="*/ 594 w 918"/>
                <a:gd name="T5" fmla="*/ 16 h 1568"/>
                <a:gd name="T6" fmla="*/ 628 w 918"/>
                <a:gd name="T7" fmla="*/ 1 h 1568"/>
                <a:gd name="T8" fmla="*/ 666 w 918"/>
                <a:gd name="T9" fmla="*/ 3 h 1568"/>
                <a:gd name="T10" fmla="*/ 676 w 918"/>
                <a:gd name="T11" fmla="*/ 7 h 1568"/>
                <a:gd name="T12" fmla="*/ 700 w 918"/>
                <a:gd name="T13" fmla="*/ 13 h 1568"/>
                <a:gd name="T14" fmla="*/ 723 w 918"/>
                <a:gd name="T15" fmla="*/ 21 h 1568"/>
                <a:gd name="T16" fmla="*/ 735 w 918"/>
                <a:gd name="T17" fmla="*/ 25 h 1568"/>
                <a:gd name="T18" fmla="*/ 802 w 918"/>
                <a:gd name="T19" fmla="*/ 58 h 1568"/>
                <a:gd name="T20" fmla="*/ 856 w 918"/>
                <a:gd name="T21" fmla="*/ 107 h 1568"/>
                <a:gd name="T22" fmla="*/ 895 w 918"/>
                <a:gd name="T23" fmla="*/ 169 h 1568"/>
                <a:gd name="T24" fmla="*/ 914 w 918"/>
                <a:gd name="T25" fmla="*/ 240 h 1568"/>
                <a:gd name="T26" fmla="*/ 918 w 918"/>
                <a:gd name="T27" fmla="*/ 687 h 1568"/>
                <a:gd name="T28" fmla="*/ 911 w 918"/>
                <a:gd name="T29" fmla="*/ 718 h 1568"/>
                <a:gd name="T30" fmla="*/ 767 w 918"/>
                <a:gd name="T31" fmla="*/ 940 h 1568"/>
                <a:gd name="T32" fmla="*/ 764 w 918"/>
                <a:gd name="T33" fmla="*/ 1509 h 1568"/>
                <a:gd name="T34" fmla="*/ 744 w 918"/>
                <a:gd name="T35" fmla="*/ 1545 h 1568"/>
                <a:gd name="T36" fmla="*/ 709 w 918"/>
                <a:gd name="T37" fmla="*/ 1565 h 1568"/>
                <a:gd name="T38" fmla="*/ 231 w 918"/>
                <a:gd name="T39" fmla="*/ 1568 h 1568"/>
                <a:gd name="T40" fmla="*/ 190 w 918"/>
                <a:gd name="T41" fmla="*/ 1557 h 1568"/>
                <a:gd name="T42" fmla="*/ 162 w 918"/>
                <a:gd name="T43" fmla="*/ 1528 h 1568"/>
                <a:gd name="T44" fmla="*/ 150 w 918"/>
                <a:gd name="T45" fmla="*/ 1487 h 1568"/>
                <a:gd name="T46" fmla="*/ 13 w 918"/>
                <a:gd name="T47" fmla="*/ 731 h 1568"/>
                <a:gd name="T48" fmla="*/ 2 w 918"/>
                <a:gd name="T49" fmla="*/ 703 h 1568"/>
                <a:gd name="T50" fmla="*/ 0 w 918"/>
                <a:gd name="T51" fmla="*/ 278 h 1568"/>
                <a:gd name="T52" fmla="*/ 10 w 918"/>
                <a:gd name="T53" fmla="*/ 204 h 1568"/>
                <a:gd name="T54" fmla="*/ 41 w 918"/>
                <a:gd name="T55" fmla="*/ 137 h 1568"/>
                <a:gd name="T56" fmla="*/ 88 w 918"/>
                <a:gd name="T57" fmla="*/ 81 h 1568"/>
                <a:gd name="T58" fmla="*/ 148 w 918"/>
                <a:gd name="T59" fmla="*/ 39 h 1568"/>
                <a:gd name="T60" fmla="*/ 186 w 918"/>
                <a:gd name="T61" fmla="*/ 24 h 1568"/>
                <a:gd name="T62" fmla="*/ 205 w 918"/>
                <a:gd name="T63" fmla="*/ 17 h 1568"/>
                <a:gd name="T64" fmla="*/ 230 w 918"/>
                <a:gd name="T65" fmla="*/ 10 h 1568"/>
                <a:gd name="T66" fmla="*/ 248 w 918"/>
                <a:gd name="T67" fmla="*/ 4 h 1568"/>
                <a:gd name="T68" fmla="*/ 270 w 918"/>
                <a:gd name="T69" fmla="*/ 0 h 1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8" h="1568">
                  <a:moveTo>
                    <a:pt x="270" y="0"/>
                  </a:moveTo>
                  <a:lnTo>
                    <a:pt x="289" y="1"/>
                  </a:lnTo>
                  <a:lnTo>
                    <a:pt x="307" y="6"/>
                  </a:lnTo>
                  <a:lnTo>
                    <a:pt x="324" y="16"/>
                  </a:lnTo>
                  <a:lnTo>
                    <a:pt x="459" y="118"/>
                  </a:lnTo>
                  <a:lnTo>
                    <a:pt x="594" y="16"/>
                  </a:lnTo>
                  <a:lnTo>
                    <a:pt x="611" y="6"/>
                  </a:lnTo>
                  <a:lnTo>
                    <a:pt x="628" y="1"/>
                  </a:lnTo>
                  <a:lnTo>
                    <a:pt x="647" y="0"/>
                  </a:lnTo>
                  <a:lnTo>
                    <a:pt x="666" y="3"/>
                  </a:lnTo>
                  <a:lnTo>
                    <a:pt x="669" y="4"/>
                  </a:lnTo>
                  <a:lnTo>
                    <a:pt x="676" y="7"/>
                  </a:lnTo>
                  <a:lnTo>
                    <a:pt x="688" y="10"/>
                  </a:lnTo>
                  <a:lnTo>
                    <a:pt x="700" y="13"/>
                  </a:lnTo>
                  <a:lnTo>
                    <a:pt x="713" y="17"/>
                  </a:lnTo>
                  <a:lnTo>
                    <a:pt x="723" y="21"/>
                  </a:lnTo>
                  <a:lnTo>
                    <a:pt x="732" y="24"/>
                  </a:lnTo>
                  <a:lnTo>
                    <a:pt x="735" y="25"/>
                  </a:lnTo>
                  <a:lnTo>
                    <a:pt x="769" y="39"/>
                  </a:lnTo>
                  <a:lnTo>
                    <a:pt x="802" y="58"/>
                  </a:lnTo>
                  <a:lnTo>
                    <a:pt x="831" y="81"/>
                  </a:lnTo>
                  <a:lnTo>
                    <a:pt x="856" y="107"/>
                  </a:lnTo>
                  <a:lnTo>
                    <a:pt x="877" y="137"/>
                  </a:lnTo>
                  <a:lnTo>
                    <a:pt x="895" y="169"/>
                  </a:lnTo>
                  <a:lnTo>
                    <a:pt x="907" y="204"/>
                  </a:lnTo>
                  <a:lnTo>
                    <a:pt x="914" y="240"/>
                  </a:lnTo>
                  <a:lnTo>
                    <a:pt x="918" y="278"/>
                  </a:lnTo>
                  <a:lnTo>
                    <a:pt x="918" y="687"/>
                  </a:lnTo>
                  <a:lnTo>
                    <a:pt x="915" y="703"/>
                  </a:lnTo>
                  <a:lnTo>
                    <a:pt x="911" y="718"/>
                  </a:lnTo>
                  <a:lnTo>
                    <a:pt x="904" y="731"/>
                  </a:lnTo>
                  <a:lnTo>
                    <a:pt x="767" y="940"/>
                  </a:lnTo>
                  <a:lnTo>
                    <a:pt x="767" y="1487"/>
                  </a:lnTo>
                  <a:lnTo>
                    <a:pt x="764" y="1509"/>
                  </a:lnTo>
                  <a:lnTo>
                    <a:pt x="757" y="1528"/>
                  </a:lnTo>
                  <a:lnTo>
                    <a:pt x="744" y="1545"/>
                  </a:lnTo>
                  <a:lnTo>
                    <a:pt x="728" y="1557"/>
                  </a:lnTo>
                  <a:lnTo>
                    <a:pt x="709" y="1565"/>
                  </a:lnTo>
                  <a:lnTo>
                    <a:pt x="687" y="1568"/>
                  </a:lnTo>
                  <a:lnTo>
                    <a:pt x="231" y="1568"/>
                  </a:lnTo>
                  <a:lnTo>
                    <a:pt x="210" y="1565"/>
                  </a:lnTo>
                  <a:lnTo>
                    <a:pt x="190" y="1557"/>
                  </a:lnTo>
                  <a:lnTo>
                    <a:pt x="174" y="1545"/>
                  </a:lnTo>
                  <a:lnTo>
                    <a:pt x="162" y="1528"/>
                  </a:lnTo>
                  <a:lnTo>
                    <a:pt x="153" y="1509"/>
                  </a:lnTo>
                  <a:lnTo>
                    <a:pt x="150" y="1487"/>
                  </a:lnTo>
                  <a:lnTo>
                    <a:pt x="150" y="940"/>
                  </a:lnTo>
                  <a:lnTo>
                    <a:pt x="13" y="731"/>
                  </a:lnTo>
                  <a:lnTo>
                    <a:pt x="6" y="718"/>
                  </a:lnTo>
                  <a:lnTo>
                    <a:pt x="2" y="703"/>
                  </a:lnTo>
                  <a:lnTo>
                    <a:pt x="0" y="687"/>
                  </a:lnTo>
                  <a:lnTo>
                    <a:pt x="0" y="278"/>
                  </a:lnTo>
                  <a:lnTo>
                    <a:pt x="3" y="240"/>
                  </a:lnTo>
                  <a:lnTo>
                    <a:pt x="10" y="204"/>
                  </a:lnTo>
                  <a:lnTo>
                    <a:pt x="24" y="169"/>
                  </a:lnTo>
                  <a:lnTo>
                    <a:pt x="41" y="137"/>
                  </a:lnTo>
                  <a:lnTo>
                    <a:pt x="62" y="107"/>
                  </a:lnTo>
                  <a:lnTo>
                    <a:pt x="88" y="81"/>
                  </a:lnTo>
                  <a:lnTo>
                    <a:pt x="116" y="58"/>
                  </a:lnTo>
                  <a:lnTo>
                    <a:pt x="148" y="39"/>
                  </a:lnTo>
                  <a:lnTo>
                    <a:pt x="183" y="25"/>
                  </a:lnTo>
                  <a:lnTo>
                    <a:pt x="186" y="24"/>
                  </a:lnTo>
                  <a:lnTo>
                    <a:pt x="194" y="21"/>
                  </a:lnTo>
                  <a:lnTo>
                    <a:pt x="205" y="17"/>
                  </a:lnTo>
                  <a:lnTo>
                    <a:pt x="217" y="13"/>
                  </a:lnTo>
                  <a:lnTo>
                    <a:pt x="230" y="10"/>
                  </a:lnTo>
                  <a:lnTo>
                    <a:pt x="241" y="7"/>
                  </a:lnTo>
                  <a:lnTo>
                    <a:pt x="248" y="4"/>
                  </a:lnTo>
                  <a:lnTo>
                    <a:pt x="252" y="3"/>
                  </a:lnTo>
                  <a:lnTo>
                    <a:pt x="2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0" name="Freeform 376"/>
            <p:cNvSpPr>
              <a:spLocks/>
            </p:cNvSpPr>
            <p:nvPr/>
          </p:nvSpPr>
          <p:spPr bwMode="auto">
            <a:xfrm>
              <a:off x="8713788" y="3198813"/>
              <a:ext cx="77788" cy="77788"/>
            </a:xfrm>
            <a:custGeom>
              <a:avLst/>
              <a:gdLst>
                <a:gd name="T0" fmla="*/ 269 w 539"/>
                <a:gd name="T1" fmla="*/ 0 h 540"/>
                <a:gd name="T2" fmla="*/ 309 w 539"/>
                <a:gd name="T3" fmla="*/ 3 h 540"/>
                <a:gd name="T4" fmla="*/ 348 w 539"/>
                <a:gd name="T5" fmla="*/ 11 h 540"/>
                <a:gd name="T6" fmla="*/ 383 w 539"/>
                <a:gd name="T7" fmla="*/ 25 h 540"/>
                <a:gd name="T8" fmla="*/ 416 w 539"/>
                <a:gd name="T9" fmla="*/ 43 h 540"/>
                <a:gd name="T10" fmla="*/ 446 w 539"/>
                <a:gd name="T11" fmla="*/ 66 h 540"/>
                <a:gd name="T12" fmla="*/ 473 w 539"/>
                <a:gd name="T13" fmla="*/ 93 h 540"/>
                <a:gd name="T14" fmla="*/ 496 w 539"/>
                <a:gd name="T15" fmla="*/ 122 h 540"/>
                <a:gd name="T16" fmla="*/ 514 w 539"/>
                <a:gd name="T17" fmla="*/ 156 h 540"/>
                <a:gd name="T18" fmla="*/ 527 w 539"/>
                <a:gd name="T19" fmla="*/ 191 h 540"/>
                <a:gd name="T20" fmla="*/ 537 w 539"/>
                <a:gd name="T21" fmla="*/ 230 h 540"/>
                <a:gd name="T22" fmla="*/ 539 w 539"/>
                <a:gd name="T23" fmla="*/ 270 h 540"/>
                <a:gd name="T24" fmla="*/ 537 w 539"/>
                <a:gd name="T25" fmla="*/ 309 h 540"/>
                <a:gd name="T26" fmla="*/ 527 w 539"/>
                <a:gd name="T27" fmla="*/ 347 h 540"/>
                <a:gd name="T28" fmla="*/ 514 w 539"/>
                <a:gd name="T29" fmla="*/ 384 h 540"/>
                <a:gd name="T30" fmla="*/ 496 w 539"/>
                <a:gd name="T31" fmla="*/ 416 h 540"/>
                <a:gd name="T32" fmla="*/ 473 w 539"/>
                <a:gd name="T33" fmla="*/ 447 h 540"/>
                <a:gd name="T34" fmla="*/ 446 w 539"/>
                <a:gd name="T35" fmla="*/ 474 h 540"/>
                <a:gd name="T36" fmla="*/ 416 w 539"/>
                <a:gd name="T37" fmla="*/ 496 h 540"/>
                <a:gd name="T38" fmla="*/ 383 w 539"/>
                <a:gd name="T39" fmla="*/ 515 h 540"/>
                <a:gd name="T40" fmla="*/ 348 w 539"/>
                <a:gd name="T41" fmla="*/ 528 h 540"/>
                <a:gd name="T42" fmla="*/ 309 w 539"/>
                <a:gd name="T43" fmla="*/ 537 h 540"/>
                <a:gd name="T44" fmla="*/ 269 w 539"/>
                <a:gd name="T45" fmla="*/ 540 h 540"/>
                <a:gd name="T46" fmla="*/ 230 w 539"/>
                <a:gd name="T47" fmla="*/ 537 h 540"/>
                <a:gd name="T48" fmla="*/ 192 w 539"/>
                <a:gd name="T49" fmla="*/ 528 h 540"/>
                <a:gd name="T50" fmla="*/ 155 w 539"/>
                <a:gd name="T51" fmla="*/ 515 h 540"/>
                <a:gd name="T52" fmla="*/ 123 w 539"/>
                <a:gd name="T53" fmla="*/ 496 h 540"/>
                <a:gd name="T54" fmla="*/ 93 w 539"/>
                <a:gd name="T55" fmla="*/ 474 h 540"/>
                <a:gd name="T56" fmla="*/ 66 w 539"/>
                <a:gd name="T57" fmla="*/ 447 h 540"/>
                <a:gd name="T58" fmla="*/ 44 w 539"/>
                <a:gd name="T59" fmla="*/ 416 h 540"/>
                <a:gd name="T60" fmla="*/ 25 w 539"/>
                <a:gd name="T61" fmla="*/ 384 h 540"/>
                <a:gd name="T62" fmla="*/ 11 w 539"/>
                <a:gd name="T63" fmla="*/ 347 h 540"/>
                <a:gd name="T64" fmla="*/ 3 w 539"/>
                <a:gd name="T65" fmla="*/ 309 h 540"/>
                <a:gd name="T66" fmla="*/ 0 w 539"/>
                <a:gd name="T67" fmla="*/ 270 h 540"/>
                <a:gd name="T68" fmla="*/ 3 w 539"/>
                <a:gd name="T69" fmla="*/ 230 h 540"/>
                <a:gd name="T70" fmla="*/ 11 w 539"/>
                <a:gd name="T71" fmla="*/ 191 h 540"/>
                <a:gd name="T72" fmla="*/ 25 w 539"/>
                <a:gd name="T73" fmla="*/ 156 h 540"/>
                <a:gd name="T74" fmla="*/ 44 w 539"/>
                <a:gd name="T75" fmla="*/ 122 h 540"/>
                <a:gd name="T76" fmla="*/ 66 w 539"/>
                <a:gd name="T77" fmla="*/ 93 h 540"/>
                <a:gd name="T78" fmla="*/ 93 w 539"/>
                <a:gd name="T79" fmla="*/ 66 h 540"/>
                <a:gd name="T80" fmla="*/ 123 w 539"/>
                <a:gd name="T81" fmla="*/ 43 h 540"/>
                <a:gd name="T82" fmla="*/ 155 w 539"/>
                <a:gd name="T83" fmla="*/ 25 h 540"/>
                <a:gd name="T84" fmla="*/ 192 w 539"/>
                <a:gd name="T85" fmla="*/ 11 h 540"/>
                <a:gd name="T86" fmla="*/ 230 w 539"/>
                <a:gd name="T87" fmla="*/ 3 h 540"/>
                <a:gd name="T88" fmla="*/ 269 w 539"/>
                <a:gd name="T89" fmla="*/ 0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39" h="540">
                  <a:moveTo>
                    <a:pt x="269" y="0"/>
                  </a:moveTo>
                  <a:lnTo>
                    <a:pt x="309" y="3"/>
                  </a:lnTo>
                  <a:lnTo>
                    <a:pt x="348" y="11"/>
                  </a:lnTo>
                  <a:lnTo>
                    <a:pt x="383" y="25"/>
                  </a:lnTo>
                  <a:lnTo>
                    <a:pt x="416" y="43"/>
                  </a:lnTo>
                  <a:lnTo>
                    <a:pt x="446" y="66"/>
                  </a:lnTo>
                  <a:lnTo>
                    <a:pt x="473" y="93"/>
                  </a:lnTo>
                  <a:lnTo>
                    <a:pt x="496" y="122"/>
                  </a:lnTo>
                  <a:lnTo>
                    <a:pt x="514" y="156"/>
                  </a:lnTo>
                  <a:lnTo>
                    <a:pt x="527" y="191"/>
                  </a:lnTo>
                  <a:lnTo>
                    <a:pt x="537" y="230"/>
                  </a:lnTo>
                  <a:lnTo>
                    <a:pt x="539" y="270"/>
                  </a:lnTo>
                  <a:lnTo>
                    <a:pt x="537" y="309"/>
                  </a:lnTo>
                  <a:lnTo>
                    <a:pt x="527" y="347"/>
                  </a:lnTo>
                  <a:lnTo>
                    <a:pt x="514" y="384"/>
                  </a:lnTo>
                  <a:lnTo>
                    <a:pt x="496" y="416"/>
                  </a:lnTo>
                  <a:lnTo>
                    <a:pt x="473" y="447"/>
                  </a:lnTo>
                  <a:lnTo>
                    <a:pt x="446" y="474"/>
                  </a:lnTo>
                  <a:lnTo>
                    <a:pt x="416" y="496"/>
                  </a:lnTo>
                  <a:lnTo>
                    <a:pt x="383" y="515"/>
                  </a:lnTo>
                  <a:lnTo>
                    <a:pt x="348" y="528"/>
                  </a:lnTo>
                  <a:lnTo>
                    <a:pt x="309" y="537"/>
                  </a:lnTo>
                  <a:lnTo>
                    <a:pt x="269" y="540"/>
                  </a:lnTo>
                  <a:lnTo>
                    <a:pt x="230" y="537"/>
                  </a:lnTo>
                  <a:lnTo>
                    <a:pt x="192" y="528"/>
                  </a:lnTo>
                  <a:lnTo>
                    <a:pt x="155" y="515"/>
                  </a:lnTo>
                  <a:lnTo>
                    <a:pt x="123" y="496"/>
                  </a:lnTo>
                  <a:lnTo>
                    <a:pt x="93" y="474"/>
                  </a:lnTo>
                  <a:lnTo>
                    <a:pt x="66" y="447"/>
                  </a:lnTo>
                  <a:lnTo>
                    <a:pt x="44" y="416"/>
                  </a:lnTo>
                  <a:lnTo>
                    <a:pt x="25" y="384"/>
                  </a:lnTo>
                  <a:lnTo>
                    <a:pt x="11" y="347"/>
                  </a:lnTo>
                  <a:lnTo>
                    <a:pt x="3" y="309"/>
                  </a:lnTo>
                  <a:lnTo>
                    <a:pt x="0" y="270"/>
                  </a:lnTo>
                  <a:lnTo>
                    <a:pt x="3" y="230"/>
                  </a:lnTo>
                  <a:lnTo>
                    <a:pt x="11" y="191"/>
                  </a:lnTo>
                  <a:lnTo>
                    <a:pt x="25" y="156"/>
                  </a:lnTo>
                  <a:lnTo>
                    <a:pt x="44" y="122"/>
                  </a:lnTo>
                  <a:lnTo>
                    <a:pt x="66" y="93"/>
                  </a:lnTo>
                  <a:lnTo>
                    <a:pt x="93" y="66"/>
                  </a:lnTo>
                  <a:lnTo>
                    <a:pt x="123" y="43"/>
                  </a:lnTo>
                  <a:lnTo>
                    <a:pt x="155" y="25"/>
                  </a:lnTo>
                  <a:lnTo>
                    <a:pt x="192" y="11"/>
                  </a:lnTo>
                  <a:lnTo>
                    <a:pt x="230" y="3"/>
                  </a:lnTo>
                  <a:lnTo>
                    <a:pt x="2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1" name="Freeform 377"/>
            <p:cNvSpPr>
              <a:spLocks/>
            </p:cNvSpPr>
            <p:nvPr/>
          </p:nvSpPr>
          <p:spPr bwMode="auto">
            <a:xfrm>
              <a:off x="8686800" y="3286125"/>
              <a:ext cx="131763" cy="225425"/>
            </a:xfrm>
            <a:custGeom>
              <a:avLst/>
              <a:gdLst>
                <a:gd name="T0" fmla="*/ 288 w 917"/>
                <a:gd name="T1" fmla="*/ 1 h 1568"/>
                <a:gd name="T2" fmla="*/ 323 w 917"/>
                <a:gd name="T3" fmla="*/ 16 h 1568"/>
                <a:gd name="T4" fmla="*/ 594 w 917"/>
                <a:gd name="T5" fmla="*/ 16 h 1568"/>
                <a:gd name="T6" fmla="*/ 628 w 917"/>
                <a:gd name="T7" fmla="*/ 1 h 1568"/>
                <a:gd name="T8" fmla="*/ 666 w 917"/>
                <a:gd name="T9" fmla="*/ 3 h 1568"/>
                <a:gd name="T10" fmla="*/ 676 w 917"/>
                <a:gd name="T11" fmla="*/ 7 h 1568"/>
                <a:gd name="T12" fmla="*/ 699 w 917"/>
                <a:gd name="T13" fmla="*/ 13 h 1568"/>
                <a:gd name="T14" fmla="*/ 723 w 917"/>
                <a:gd name="T15" fmla="*/ 21 h 1568"/>
                <a:gd name="T16" fmla="*/ 734 w 917"/>
                <a:gd name="T17" fmla="*/ 25 h 1568"/>
                <a:gd name="T18" fmla="*/ 802 w 917"/>
                <a:gd name="T19" fmla="*/ 58 h 1568"/>
                <a:gd name="T20" fmla="*/ 855 w 917"/>
                <a:gd name="T21" fmla="*/ 107 h 1568"/>
                <a:gd name="T22" fmla="*/ 894 w 917"/>
                <a:gd name="T23" fmla="*/ 169 h 1568"/>
                <a:gd name="T24" fmla="*/ 914 w 917"/>
                <a:gd name="T25" fmla="*/ 240 h 1568"/>
                <a:gd name="T26" fmla="*/ 917 w 917"/>
                <a:gd name="T27" fmla="*/ 687 h 1568"/>
                <a:gd name="T28" fmla="*/ 911 w 917"/>
                <a:gd name="T29" fmla="*/ 718 h 1568"/>
                <a:gd name="T30" fmla="*/ 767 w 917"/>
                <a:gd name="T31" fmla="*/ 940 h 1568"/>
                <a:gd name="T32" fmla="*/ 764 w 917"/>
                <a:gd name="T33" fmla="*/ 1509 h 1568"/>
                <a:gd name="T34" fmla="*/ 743 w 917"/>
                <a:gd name="T35" fmla="*/ 1545 h 1568"/>
                <a:gd name="T36" fmla="*/ 708 w 917"/>
                <a:gd name="T37" fmla="*/ 1565 h 1568"/>
                <a:gd name="T38" fmla="*/ 231 w 917"/>
                <a:gd name="T39" fmla="*/ 1568 h 1568"/>
                <a:gd name="T40" fmla="*/ 190 w 917"/>
                <a:gd name="T41" fmla="*/ 1557 h 1568"/>
                <a:gd name="T42" fmla="*/ 161 w 917"/>
                <a:gd name="T43" fmla="*/ 1528 h 1568"/>
                <a:gd name="T44" fmla="*/ 150 w 917"/>
                <a:gd name="T45" fmla="*/ 1487 h 1568"/>
                <a:gd name="T46" fmla="*/ 14 w 917"/>
                <a:gd name="T47" fmla="*/ 731 h 1568"/>
                <a:gd name="T48" fmla="*/ 1 w 917"/>
                <a:gd name="T49" fmla="*/ 703 h 1568"/>
                <a:gd name="T50" fmla="*/ 0 w 917"/>
                <a:gd name="T51" fmla="*/ 278 h 1568"/>
                <a:gd name="T52" fmla="*/ 10 w 917"/>
                <a:gd name="T53" fmla="*/ 204 h 1568"/>
                <a:gd name="T54" fmla="*/ 41 w 917"/>
                <a:gd name="T55" fmla="*/ 137 h 1568"/>
                <a:gd name="T56" fmla="*/ 87 w 917"/>
                <a:gd name="T57" fmla="*/ 81 h 1568"/>
                <a:gd name="T58" fmla="*/ 147 w 917"/>
                <a:gd name="T59" fmla="*/ 39 h 1568"/>
                <a:gd name="T60" fmla="*/ 186 w 917"/>
                <a:gd name="T61" fmla="*/ 24 h 1568"/>
                <a:gd name="T62" fmla="*/ 205 w 917"/>
                <a:gd name="T63" fmla="*/ 17 h 1568"/>
                <a:gd name="T64" fmla="*/ 230 w 917"/>
                <a:gd name="T65" fmla="*/ 10 h 1568"/>
                <a:gd name="T66" fmla="*/ 248 w 917"/>
                <a:gd name="T67" fmla="*/ 4 h 1568"/>
                <a:gd name="T68" fmla="*/ 270 w 917"/>
                <a:gd name="T69" fmla="*/ 0 h 1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7" h="1568">
                  <a:moveTo>
                    <a:pt x="270" y="0"/>
                  </a:moveTo>
                  <a:lnTo>
                    <a:pt x="288" y="1"/>
                  </a:lnTo>
                  <a:lnTo>
                    <a:pt x="307" y="6"/>
                  </a:lnTo>
                  <a:lnTo>
                    <a:pt x="323" y="16"/>
                  </a:lnTo>
                  <a:lnTo>
                    <a:pt x="458" y="118"/>
                  </a:lnTo>
                  <a:lnTo>
                    <a:pt x="594" y="16"/>
                  </a:lnTo>
                  <a:lnTo>
                    <a:pt x="611" y="6"/>
                  </a:lnTo>
                  <a:lnTo>
                    <a:pt x="628" y="1"/>
                  </a:lnTo>
                  <a:lnTo>
                    <a:pt x="647" y="0"/>
                  </a:lnTo>
                  <a:lnTo>
                    <a:pt x="666" y="3"/>
                  </a:lnTo>
                  <a:lnTo>
                    <a:pt x="669" y="4"/>
                  </a:lnTo>
                  <a:lnTo>
                    <a:pt x="676" y="7"/>
                  </a:lnTo>
                  <a:lnTo>
                    <a:pt x="687" y="10"/>
                  </a:lnTo>
                  <a:lnTo>
                    <a:pt x="699" y="13"/>
                  </a:lnTo>
                  <a:lnTo>
                    <a:pt x="712" y="17"/>
                  </a:lnTo>
                  <a:lnTo>
                    <a:pt x="723" y="21"/>
                  </a:lnTo>
                  <a:lnTo>
                    <a:pt x="731" y="24"/>
                  </a:lnTo>
                  <a:lnTo>
                    <a:pt x="734" y="25"/>
                  </a:lnTo>
                  <a:lnTo>
                    <a:pt x="769" y="39"/>
                  </a:lnTo>
                  <a:lnTo>
                    <a:pt x="802" y="58"/>
                  </a:lnTo>
                  <a:lnTo>
                    <a:pt x="830" y="81"/>
                  </a:lnTo>
                  <a:lnTo>
                    <a:pt x="855" y="107"/>
                  </a:lnTo>
                  <a:lnTo>
                    <a:pt x="877" y="137"/>
                  </a:lnTo>
                  <a:lnTo>
                    <a:pt x="894" y="169"/>
                  </a:lnTo>
                  <a:lnTo>
                    <a:pt x="906" y="204"/>
                  </a:lnTo>
                  <a:lnTo>
                    <a:pt x="914" y="240"/>
                  </a:lnTo>
                  <a:lnTo>
                    <a:pt x="917" y="278"/>
                  </a:lnTo>
                  <a:lnTo>
                    <a:pt x="917" y="687"/>
                  </a:lnTo>
                  <a:lnTo>
                    <a:pt x="916" y="703"/>
                  </a:lnTo>
                  <a:lnTo>
                    <a:pt x="911" y="718"/>
                  </a:lnTo>
                  <a:lnTo>
                    <a:pt x="904" y="731"/>
                  </a:lnTo>
                  <a:lnTo>
                    <a:pt x="767" y="940"/>
                  </a:lnTo>
                  <a:lnTo>
                    <a:pt x="767" y="1487"/>
                  </a:lnTo>
                  <a:lnTo>
                    <a:pt x="764" y="1509"/>
                  </a:lnTo>
                  <a:lnTo>
                    <a:pt x="756" y="1528"/>
                  </a:lnTo>
                  <a:lnTo>
                    <a:pt x="743" y="1545"/>
                  </a:lnTo>
                  <a:lnTo>
                    <a:pt x="728" y="1557"/>
                  </a:lnTo>
                  <a:lnTo>
                    <a:pt x="708" y="1565"/>
                  </a:lnTo>
                  <a:lnTo>
                    <a:pt x="687" y="1568"/>
                  </a:lnTo>
                  <a:lnTo>
                    <a:pt x="231" y="1568"/>
                  </a:lnTo>
                  <a:lnTo>
                    <a:pt x="209" y="1565"/>
                  </a:lnTo>
                  <a:lnTo>
                    <a:pt x="190" y="1557"/>
                  </a:lnTo>
                  <a:lnTo>
                    <a:pt x="173" y="1545"/>
                  </a:lnTo>
                  <a:lnTo>
                    <a:pt x="161" y="1528"/>
                  </a:lnTo>
                  <a:lnTo>
                    <a:pt x="152" y="1509"/>
                  </a:lnTo>
                  <a:lnTo>
                    <a:pt x="150" y="1487"/>
                  </a:lnTo>
                  <a:lnTo>
                    <a:pt x="150" y="940"/>
                  </a:lnTo>
                  <a:lnTo>
                    <a:pt x="14" y="731"/>
                  </a:lnTo>
                  <a:lnTo>
                    <a:pt x="6" y="718"/>
                  </a:lnTo>
                  <a:lnTo>
                    <a:pt x="1" y="703"/>
                  </a:lnTo>
                  <a:lnTo>
                    <a:pt x="0" y="687"/>
                  </a:lnTo>
                  <a:lnTo>
                    <a:pt x="0" y="278"/>
                  </a:lnTo>
                  <a:lnTo>
                    <a:pt x="3" y="240"/>
                  </a:lnTo>
                  <a:lnTo>
                    <a:pt x="10" y="204"/>
                  </a:lnTo>
                  <a:lnTo>
                    <a:pt x="23" y="169"/>
                  </a:lnTo>
                  <a:lnTo>
                    <a:pt x="41" y="137"/>
                  </a:lnTo>
                  <a:lnTo>
                    <a:pt x="62" y="107"/>
                  </a:lnTo>
                  <a:lnTo>
                    <a:pt x="87" y="81"/>
                  </a:lnTo>
                  <a:lnTo>
                    <a:pt x="116" y="58"/>
                  </a:lnTo>
                  <a:lnTo>
                    <a:pt x="147" y="39"/>
                  </a:lnTo>
                  <a:lnTo>
                    <a:pt x="183" y="25"/>
                  </a:lnTo>
                  <a:lnTo>
                    <a:pt x="186" y="24"/>
                  </a:lnTo>
                  <a:lnTo>
                    <a:pt x="194" y="21"/>
                  </a:lnTo>
                  <a:lnTo>
                    <a:pt x="205" y="17"/>
                  </a:lnTo>
                  <a:lnTo>
                    <a:pt x="217" y="13"/>
                  </a:lnTo>
                  <a:lnTo>
                    <a:pt x="230" y="10"/>
                  </a:lnTo>
                  <a:lnTo>
                    <a:pt x="240" y="7"/>
                  </a:lnTo>
                  <a:lnTo>
                    <a:pt x="248" y="4"/>
                  </a:lnTo>
                  <a:lnTo>
                    <a:pt x="252" y="3"/>
                  </a:lnTo>
                  <a:lnTo>
                    <a:pt x="2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2" name="Freeform 378"/>
            <p:cNvSpPr>
              <a:spLocks/>
            </p:cNvSpPr>
            <p:nvPr/>
          </p:nvSpPr>
          <p:spPr bwMode="auto">
            <a:xfrm>
              <a:off x="8874125" y="3132138"/>
              <a:ext cx="100013" cy="100013"/>
            </a:xfrm>
            <a:custGeom>
              <a:avLst/>
              <a:gdLst>
                <a:gd name="T0" fmla="*/ 347 w 695"/>
                <a:gd name="T1" fmla="*/ 0 h 697"/>
                <a:gd name="T2" fmla="*/ 394 w 695"/>
                <a:gd name="T3" fmla="*/ 3 h 697"/>
                <a:gd name="T4" fmla="*/ 439 w 695"/>
                <a:gd name="T5" fmla="*/ 13 h 697"/>
                <a:gd name="T6" fmla="*/ 482 w 695"/>
                <a:gd name="T7" fmla="*/ 27 h 697"/>
                <a:gd name="T8" fmla="*/ 523 w 695"/>
                <a:gd name="T9" fmla="*/ 48 h 697"/>
                <a:gd name="T10" fmla="*/ 559 w 695"/>
                <a:gd name="T11" fmla="*/ 73 h 697"/>
                <a:gd name="T12" fmla="*/ 593 w 695"/>
                <a:gd name="T13" fmla="*/ 103 h 697"/>
                <a:gd name="T14" fmla="*/ 622 w 695"/>
                <a:gd name="T15" fmla="*/ 136 h 697"/>
                <a:gd name="T16" fmla="*/ 647 w 695"/>
                <a:gd name="T17" fmla="*/ 173 h 697"/>
                <a:gd name="T18" fmla="*/ 668 w 695"/>
                <a:gd name="T19" fmla="*/ 214 h 697"/>
                <a:gd name="T20" fmla="*/ 682 w 695"/>
                <a:gd name="T21" fmla="*/ 257 h 697"/>
                <a:gd name="T22" fmla="*/ 692 w 695"/>
                <a:gd name="T23" fmla="*/ 302 h 697"/>
                <a:gd name="T24" fmla="*/ 695 w 695"/>
                <a:gd name="T25" fmla="*/ 349 h 697"/>
                <a:gd name="T26" fmla="*/ 692 w 695"/>
                <a:gd name="T27" fmla="*/ 396 h 697"/>
                <a:gd name="T28" fmla="*/ 682 w 695"/>
                <a:gd name="T29" fmla="*/ 441 h 697"/>
                <a:gd name="T30" fmla="*/ 668 w 695"/>
                <a:gd name="T31" fmla="*/ 485 h 697"/>
                <a:gd name="T32" fmla="*/ 647 w 695"/>
                <a:gd name="T33" fmla="*/ 525 h 697"/>
                <a:gd name="T34" fmla="*/ 622 w 695"/>
                <a:gd name="T35" fmla="*/ 561 h 697"/>
                <a:gd name="T36" fmla="*/ 593 w 695"/>
                <a:gd name="T37" fmla="*/ 595 h 697"/>
                <a:gd name="T38" fmla="*/ 559 w 695"/>
                <a:gd name="T39" fmla="*/ 625 h 697"/>
                <a:gd name="T40" fmla="*/ 523 w 695"/>
                <a:gd name="T41" fmla="*/ 649 h 697"/>
                <a:gd name="T42" fmla="*/ 482 w 695"/>
                <a:gd name="T43" fmla="*/ 670 h 697"/>
                <a:gd name="T44" fmla="*/ 439 w 695"/>
                <a:gd name="T45" fmla="*/ 685 h 697"/>
                <a:gd name="T46" fmla="*/ 394 w 695"/>
                <a:gd name="T47" fmla="*/ 694 h 697"/>
                <a:gd name="T48" fmla="*/ 347 w 695"/>
                <a:gd name="T49" fmla="*/ 697 h 697"/>
                <a:gd name="T50" fmla="*/ 300 w 695"/>
                <a:gd name="T51" fmla="*/ 694 h 697"/>
                <a:gd name="T52" fmla="*/ 254 w 695"/>
                <a:gd name="T53" fmla="*/ 685 h 697"/>
                <a:gd name="T54" fmla="*/ 212 w 695"/>
                <a:gd name="T55" fmla="*/ 670 h 697"/>
                <a:gd name="T56" fmla="*/ 172 w 695"/>
                <a:gd name="T57" fmla="*/ 649 h 697"/>
                <a:gd name="T58" fmla="*/ 135 w 695"/>
                <a:gd name="T59" fmla="*/ 625 h 697"/>
                <a:gd name="T60" fmla="*/ 102 w 695"/>
                <a:gd name="T61" fmla="*/ 595 h 697"/>
                <a:gd name="T62" fmla="*/ 72 w 695"/>
                <a:gd name="T63" fmla="*/ 561 h 697"/>
                <a:gd name="T64" fmla="*/ 47 w 695"/>
                <a:gd name="T65" fmla="*/ 525 h 697"/>
                <a:gd name="T66" fmla="*/ 27 w 695"/>
                <a:gd name="T67" fmla="*/ 485 h 697"/>
                <a:gd name="T68" fmla="*/ 12 w 695"/>
                <a:gd name="T69" fmla="*/ 441 h 697"/>
                <a:gd name="T70" fmla="*/ 3 w 695"/>
                <a:gd name="T71" fmla="*/ 396 h 697"/>
                <a:gd name="T72" fmla="*/ 0 w 695"/>
                <a:gd name="T73" fmla="*/ 349 h 697"/>
                <a:gd name="T74" fmla="*/ 3 w 695"/>
                <a:gd name="T75" fmla="*/ 302 h 697"/>
                <a:gd name="T76" fmla="*/ 12 w 695"/>
                <a:gd name="T77" fmla="*/ 257 h 697"/>
                <a:gd name="T78" fmla="*/ 27 w 695"/>
                <a:gd name="T79" fmla="*/ 214 h 697"/>
                <a:gd name="T80" fmla="*/ 47 w 695"/>
                <a:gd name="T81" fmla="*/ 173 h 697"/>
                <a:gd name="T82" fmla="*/ 72 w 695"/>
                <a:gd name="T83" fmla="*/ 136 h 697"/>
                <a:gd name="T84" fmla="*/ 102 w 695"/>
                <a:gd name="T85" fmla="*/ 103 h 697"/>
                <a:gd name="T86" fmla="*/ 135 w 695"/>
                <a:gd name="T87" fmla="*/ 73 h 697"/>
                <a:gd name="T88" fmla="*/ 172 w 695"/>
                <a:gd name="T89" fmla="*/ 48 h 697"/>
                <a:gd name="T90" fmla="*/ 212 w 695"/>
                <a:gd name="T91" fmla="*/ 27 h 697"/>
                <a:gd name="T92" fmla="*/ 254 w 695"/>
                <a:gd name="T93" fmla="*/ 13 h 697"/>
                <a:gd name="T94" fmla="*/ 300 w 695"/>
                <a:gd name="T95" fmla="*/ 3 h 697"/>
                <a:gd name="T96" fmla="*/ 347 w 695"/>
                <a:gd name="T97" fmla="*/ 0 h 6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95" h="697">
                  <a:moveTo>
                    <a:pt x="347" y="0"/>
                  </a:moveTo>
                  <a:lnTo>
                    <a:pt x="394" y="3"/>
                  </a:lnTo>
                  <a:lnTo>
                    <a:pt x="439" y="13"/>
                  </a:lnTo>
                  <a:lnTo>
                    <a:pt x="482" y="27"/>
                  </a:lnTo>
                  <a:lnTo>
                    <a:pt x="523" y="48"/>
                  </a:lnTo>
                  <a:lnTo>
                    <a:pt x="559" y="73"/>
                  </a:lnTo>
                  <a:lnTo>
                    <a:pt x="593" y="103"/>
                  </a:lnTo>
                  <a:lnTo>
                    <a:pt x="622" y="136"/>
                  </a:lnTo>
                  <a:lnTo>
                    <a:pt x="647" y="173"/>
                  </a:lnTo>
                  <a:lnTo>
                    <a:pt x="668" y="214"/>
                  </a:lnTo>
                  <a:lnTo>
                    <a:pt x="682" y="257"/>
                  </a:lnTo>
                  <a:lnTo>
                    <a:pt x="692" y="302"/>
                  </a:lnTo>
                  <a:lnTo>
                    <a:pt x="695" y="349"/>
                  </a:lnTo>
                  <a:lnTo>
                    <a:pt x="692" y="396"/>
                  </a:lnTo>
                  <a:lnTo>
                    <a:pt x="682" y="441"/>
                  </a:lnTo>
                  <a:lnTo>
                    <a:pt x="668" y="485"/>
                  </a:lnTo>
                  <a:lnTo>
                    <a:pt x="647" y="525"/>
                  </a:lnTo>
                  <a:lnTo>
                    <a:pt x="622" y="561"/>
                  </a:lnTo>
                  <a:lnTo>
                    <a:pt x="593" y="595"/>
                  </a:lnTo>
                  <a:lnTo>
                    <a:pt x="559" y="625"/>
                  </a:lnTo>
                  <a:lnTo>
                    <a:pt x="523" y="649"/>
                  </a:lnTo>
                  <a:lnTo>
                    <a:pt x="482" y="670"/>
                  </a:lnTo>
                  <a:lnTo>
                    <a:pt x="439" y="685"/>
                  </a:lnTo>
                  <a:lnTo>
                    <a:pt x="394" y="694"/>
                  </a:lnTo>
                  <a:lnTo>
                    <a:pt x="347" y="697"/>
                  </a:lnTo>
                  <a:lnTo>
                    <a:pt x="300" y="694"/>
                  </a:lnTo>
                  <a:lnTo>
                    <a:pt x="254" y="685"/>
                  </a:lnTo>
                  <a:lnTo>
                    <a:pt x="212" y="670"/>
                  </a:lnTo>
                  <a:lnTo>
                    <a:pt x="172" y="649"/>
                  </a:lnTo>
                  <a:lnTo>
                    <a:pt x="135" y="625"/>
                  </a:lnTo>
                  <a:lnTo>
                    <a:pt x="102" y="595"/>
                  </a:lnTo>
                  <a:lnTo>
                    <a:pt x="72" y="561"/>
                  </a:lnTo>
                  <a:lnTo>
                    <a:pt x="47" y="525"/>
                  </a:lnTo>
                  <a:lnTo>
                    <a:pt x="27" y="485"/>
                  </a:lnTo>
                  <a:lnTo>
                    <a:pt x="12" y="441"/>
                  </a:lnTo>
                  <a:lnTo>
                    <a:pt x="3" y="396"/>
                  </a:lnTo>
                  <a:lnTo>
                    <a:pt x="0" y="349"/>
                  </a:lnTo>
                  <a:lnTo>
                    <a:pt x="3" y="302"/>
                  </a:lnTo>
                  <a:lnTo>
                    <a:pt x="12" y="257"/>
                  </a:lnTo>
                  <a:lnTo>
                    <a:pt x="27" y="214"/>
                  </a:lnTo>
                  <a:lnTo>
                    <a:pt x="47" y="173"/>
                  </a:lnTo>
                  <a:lnTo>
                    <a:pt x="72" y="136"/>
                  </a:lnTo>
                  <a:lnTo>
                    <a:pt x="102" y="103"/>
                  </a:lnTo>
                  <a:lnTo>
                    <a:pt x="135" y="73"/>
                  </a:lnTo>
                  <a:lnTo>
                    <a:pt x="172" y="48"/>
                  </a:lnTo>
                  <a:lnTo>
                    <a:pt x="212" y="27"/>
                  </a:lnTo>
                  <a:lnTo>
                    <a:pt x="254" y="13"/>
                  </a:lnTo>
                  <a:lnTo>
                    <a:pt x="300" y="3"/>
                  </a:lnTo>
                  <a:lnTo>
                    <a:pt x="3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3" name="Freeform 379"/>
            <p:cNvSpPr>
              <a:spLocks/>
            </p:cNvSpPr>
            <p:nvPr/>
          </p:nvSpPr>
          <p:spPr bwMode="auto">
            <a:xfrm>
              <a:off x="8839200" y="3252788"/>
              <a:ext cx="169863" cy="311150"/>
            </a:xfrm>
            <a:custGeom>
              <a:avLst/>
              <a:gdLst>
                <a:gd name="T0" fmla="*/ 332 w 1185"/>
                <a:gd name="T1" fmla="*/ 2 h 2152"/>
                <a:gd name="T2" fmla="*/ 349 w 1185"/>
                <a:gd name="T3" fmla="*/ 20 h 2152"/>
                <a:gd name="T4" fmla="*/ 565 w 1185"/>
                <a:gd name="T5" fmla="*/ 606 h 2152"/>
                <a:gd name="T6" fmla="*/ 587 w 1185"/>
                <a:gd name="T7" fmla="*/ 619 h 2152"/>
                <a:gd name="T8" fmla="*/ 611 w 1185"/>
                <a:gd name="T9" fmla="*/ 615 h 2152"/>
                <a:gd name="T10" fmla="*/ 629 w 1185"/>
                <a:gd name="T11" fmla="*/ 594 h 2152"/>
                <a:gd name="T12" fmla="*/ 843 w 1185"/>
                <a:gd name="T13" fmla="*/ 10 h 2152"/>
                <a:gd name="T14" fmla="*/ 864 w 1185"/>
                <a:gd name="T15" fmla="*/ 0 h 2152"/>
                <a:gd name="T16" fmla="*/ 974 w 1185"/>
                <a:gd name="T17" fmla="*/ 32 h 2152"/>
                <a:gd name="T18" fmla="*/ 1011 w 1185"/>
                <a:gd name="T19" fmla="*/ 46 h 2152"/>
                <a:gd name="T20" fmla="*/ 1076 w 1185"/>
                <a:gd name="T21" fmla="*/ 88 h 2152"/>
                <a:gd name="T22" fmla="*/ 1128 w 1185"/>
                <a:gd name="T23" fmla="*/ 144 h 2152"/>
                <a:gd name="T24" fmla="*/ 1164 w 1185"/>
                <a:gd name="T25" fmla="*/ 210 h 2152"/>
                <a:gd name="T26" fmla="*/ 1183 w 1185"/>
                <a:gd name="T27" fmla="*/ 284 h 2152"/>
                <a:gd name="T28" fmla="*/ 1185 w 1185"/>
                <a:gd name="T29" fmla="*/ 932 h 2152"/>
                <a:gd name="T30" fmla="*/ 1181 w 1185"/>
                <a:gd name="T31" fmla="*/ 950 h 2152"/>
                <a:gd name="T32" fmla="*/ 963 w 1185"/>
                <a:gd name="T33" fmla="*/ 2122 h 2152"/>
                <a:gd name="T34" fmla="*/ 953 w 1185"/>
                <a:gd name="T35" fmla="*/ 2144 h 2152"/>
                <a:gd name="T36" fmla="*/ 933 w 1185"/>
                <a:gd name="T37" fmla="*/ 2152 h 2152"/>
                <a:gd name="T38" fmla="*/ 242 w 1185"/>
                <a:gd name="T39" fmla="*/ 2150 h 2152"/>
                <a:gd name="T40" fmla="*/ 226 w 1185"/>
                <a:gd name="T41" fmla="*/ 2133 h 2152"/>
                <a:gd name="T42" fmla="*/ 224 w 1185"/>
                <a:gd name="T43" fmla="*/ 1281 h 2152"/>
                <a:gd name="T44" fmla="*/ 2 w 1185"/>
                <a:gd name="T45" fmla="*/ 941 h 2152"/>
                <a:gd name="T46" fmla="*/ 0 w 1185"/>
                <a:gd name="T47" fmla="*/ 325 h 2152"/>
                <a:gd name="T48" fmla="*/ 11 w 1185"/>
                <a:gd name="T49" fmla="*/ 247 h 2152"/>
                <a:gd name="T50" fmla="*/ 39 w 1185"/>
                <a:gd name="T51" fmla="*/ 176 h 2152"/>
                <a:gd name="T52" fmla="*/ 83 w 1185"/>
                <a:gd name="T53" fmla="*/ 115 h 2152"/>
                <a:gd name="T54" fmla="*/ 141 w 1185"/>
                <a:gd name="T55" fmla="*/ 66 h 2152"/>
                <a:gd name="T56" fmla="*/ 212 w 1185"/>
                <a:gd name="T57" fmla="*/ 32 h 2152"/>
                <a:gd name="T58" fmla="*/ 223 w 1185"/>
                <a:gd name="T59" fmla="*/ 29 h 2152"/>
                <a:gd name="T60" fmla="*/ 249 w 1185"/>
                <a:gd name="T61" fmla="*/ 20 h 2152"/>
                <a:gd name="T62" fmla="*/ 281 w 1185"/>
                <a:gd name="T63" fmla="*/ 11 h 2152"/>
                <a:gd name="T64" fmla="*/ 308 w 1185"/>
                <a:gd name="T65" fmla="*/ 3 h 2152"/>
                <a:gd name="T66" fmla="*/ 320 w 1185"/>
                <a:gd name="T67" fmla="*/ 0 h 2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5" h="2152">
                  <a:moveTo>
                    <a:pt x="320" y="0"/>
                  </a:moveTo>
                  <a:lnTo>
                    <a:pt x="332" y="2"/>
                  </a:lnTo>
                  <a:lnTo>
                    <a:pt x="343" y="10"/>
                  </a:lnTo>
                  <a:lnTo>
                    <a:pt x="349" y="20"/>
                  </a:lnTo>
                  <a:lnTo>
                    <a:pt x="558" y="594"/>
                  </a:lnTo>
                  <a:lnTo>
                    <a:pt x="565" y="606"/>
                  </a:lnTo>
                  <a:lnTo>
                    <a:pt x="574" y="615"/>
                  </a:lnTo>
                  <a:lnTo>
                    <a:pt x="587" y="619"/>
                  </a:lnTo>
                  <a:lnTo>
                    <a:pt x="600" y="619"/>
                  </a:lnTo>
                  <a:lnTo>
                    <a:pt x="611" y="615"/>
                  </a:lnTo>
                  <a:lnTo>
                    <a:pt x="621" y="606"/>
                  </a:lnTo>
                  <a:lnTo>
                    <a:pt x="629" y="594"/>
                  </a:lnTo>
                  <a:lnTo>
                    <a:pt x="838" y="20"/>
                  </a:lnTo>
                  <a:lnTo>
                    <a:pt x="843" y="10"/>
                  </a:lnTo>
                  <a:lnTo>
                    <a:pt x="852" y="3"/>
                  </a:lnTo>
                  <a:lnTo>
                    <a:pt x="864" y="0"/>
                  </a:lnTo>
                  <a:lnTo>
                    <a:pt x="875" y="1"/>
                  </a:lnTo>
                  <a:lnTo>
                    <a:pt x="974" y="32"/>
                  </a:lnTo>
                  <a:lnTo>
                    <a:pt x="975" y="32"/>
                  </a:lnTo>
                  <a:lnTo>
                    <a:pt x="1011" y="46"/>
                  </a:lnTo>
                  <a:lnTo>
                    <a:pt x="1045" y="65"/>
                  </a:lnTo>
                  <a:lnTo>
                    <a:pt x="1076" y="88"/>
                  </a:lnTo>
                  <a:lnTo>
                    <a:pt x="1104" y="114"/>
                  </a:lnTo>
                  <a:lnTo>
                    <a:pt x="1128" y="144"/>
                  </a:lnTo>
                  <a:lnTo>
                    <a:pt x="1148" y="175"/>
                  </a:lnTo>
                  <a:lnTo>
                    <a:pt x="1164" y="210"/>
                  </a:lnTo>
                  <a:lnTo>
                    <a:pt x="1176" y="246"/>
                  </a:lnTo>
                  <a:lnTo>
                    <a:pt x="1183" y="284"/>
                  </a:lnTo>
                  <a:lnTo>
                    <a:pt x="1185" y="324"/>
                  </a:lnTo>
                  <a:lnTo>
                    <a:pt x="1185" y="932"/>
                  </a:lnTo>
                  <a:lnTo>
                    <a:pt x="1184" y="941"/>
                  </a:lnTo>
                  <a:lnTo>
                    <a:pt x="1181" y="950"/>
                  </a:lnTo>
                  <a:lnTo>
                    <a:pt x="963" y="1281"/>
                  </a:lnTo>
                  <a:lnTo>
                    <a:pt x="963" y="2122"/>
                  </a:lnTo>
                  <a:lnTo>
                    <a:pt x="961" y="2133"/>
                  </a:lnTo>
                  <a:lnTo>
                    <a:pt x="953" y="2144"/>
                  </a:lnTo>
                  <a:lnTo>
                    <a:pt x="944" y="2150"/>
                  </a:lnTo>
                  <a:lnTo>
                    <a:pt x="933" y="2152"/>
                  </a:lnTo>
                  <a:lnTo>
                    <a:pt x="254" y="2152"/>
                  </a:lnTo>
                  <a:lnTo>
                    <a:pt x="242" y="2150"/>
                  </a:lnTo>
                  <a:lnTo>
                    <a:pt x="232" y="2144"/>
                  </a:lnTo>
                  <a:lnTo>
                    <a:pt x="226" y="2133"/>
                  </a:lnTo>
                  <a:lnTo>
                    <a:pt x="224" y="2122"/>
                  </a:lnTo>
                  <a:lnTo>
                    <a:pt x="224" y="1281"/>
                  </a:lnTo>
                  <a:lnTo>
                    <a:pt x="6" y="950"/>
                  </a:lnTo>
                  <a:lnTo>
                    <a:pt x="2" y="941"/>
                  </a:lnTo>
                  <a:lnTo>
                    <a:pt x="0" y="932"/>
                  </a:lnTo>
                  <a:lnTo>
                    <a:pt x="0" y="325"/>
                  </a:lnTo>
                  <a:lnTo>
                    <a:pt x="3" y="286"/>
                  </a:lnTo>
                  <a:lnTo>
                    <a:pt x="11" y="247"/>
                  </a:lnTo>
                  <a:lnTo>
                    <a:pt x="22" y="211"/>
                  </a:lnTo>
                  <a:lnTo>
                    <a:pt x="39" y="176"/>
                  </a:lnTo>
                  <a:lnTo>
                    <a:pt x="59" y="145"/>
                  </a:lnTo>
                  <a:lnTo>
                    <a:pt x="83" y="115"/>
                  </a:lnTo>
                  <a:lnTo>
                    <a:pt x="111" y="88"/>
                  </a:lnTo>
                  <a:lnTo>
                    <a:pt x="141" y="66"/>
                  </a:lnTo>
                  <a:lnTo>
                    <a:pt x="176" y="46"/>
                  </a:lnTo>
                  <a:lnTo>
                    <a:pt x="212" y="32"/>
                  </a:lnTo>
                  <a:lnTo>
                    <a:pt x="215" y="31"/>
                  </a:lnTo>
                  <a:lnTo>
                    <a:pt x="223" y="29"/>
                  </a:lnTo>
                  <a:lnTo>
                    <a:pt x="235" y="25"/>
                  </a:lnTo>
                  <a:lnTo>
                    <a:pt x="249" y="20"/>
                  </a:lnTo>
                  <a:lnTo>
                    <a:pt x="265" y="16"/>
                  </a:lnTo>
                  <a:lnTo>
                    <a:pt x="281" y="11"/>
                  </a:lnTo>
                  <a:lnTo>
                    <a:pt x="296" y="7"/>
                  </a:lnTo>
                  <a:lnTo>
                    <a:pt x="308" y="3"/>
                  </a:lnTo>
                  <a:lnTo>
                    <a:pt x="317" y="1"/>
                  </a:lnTo>
                  <a:lnTo>
                    <a:pt x="3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4" name="Freeform 380"/>
            <p:cNvSpPr>
              <a:spLocks/>
            </p:cNvSpPr>
            <p:nvPr/>
          </p:nvSpPr>
          <p:spPr bwMode="auto">
            <a:xfrm>
              <a:off x="8910638" y="3252788"/>
              <a:ext cx="26988" cy="69850"/>
            </a:xfrm>
            <a:custGeom>
              <a:avLst/>
              <a:gdLst>
                <a:gd name="T0" fmla="*/ 45 w 186"/>
                <a:gd name="T1" fmla="*/ 0 h 478"/>
                <a:gd name="T2" fmla="*/ 140 w 186"/>
                <a:gd name="T3" fmla="*/ 0 h 478"/>
                <a:gd name="T4" fmla="*/ 153 w 186"/>
                <a:gd name="T5" fmla="*/ 2 h 478"/>
                <a:gd name="T6" fmla="*/ 165 w 186"/>
                <a:gd name="T7" fmla="*/ 6 h 478"/>
                <a:gd name="T8" fmla="*/ 175 w 186"/>
                <a:gd name="T9" fmla="*/ 14 h 478"/>
                <a:gd name="T10" fmla="*/ 182 w 186"/>
                <a:gd name="T11" fmla="*/ 26 h 478"/>
                <a:gd name="T12" fmla="*/ 186 w 186"/>
                <a:gd name="T13" fmla="*/ 39 h 478"/>
                <a:gd name="T14" fmla="*/ 185 w 186"/>
                <a:gd name="T15" fmla="*/ 53 h 478"/>
                <a:gd name="T16" fmla="*/ 181 w 186"/>
                <a:gd name="T17" fmla="*/ 67 h 478"/>
                <a:gd name="T18" fmla="*/ 130 w 186"/>
                <a:gd name="T19" fmla="*/ 143 h 478"/>
                <a:gd name="T20" fmla="*/ 154 w 186"/>
                <a:gd name="T21" fmla="*/ 344 h 478"/>
                <a:gd name="T22" fmla="*/ 107 w 186"/>
                <a:gd name="T23" fmla="*/ 470 h 478"/>
                <a:gd name="T24" fmla="*/ 103 w 186"/>
                <a:gd name="T25" fmla="*/ 475 h 478"/>
                <a:gd name="T26" fmla="*/ 96 w 186"/>
                <a:gd name="T27" fmla="*/ 478 h 478"/>
                <a:gd name="T28" fmla="*/ 90 w 186"/>
                <a:gd name="T29" fmla="*/ 478 h 478"/>
                <a:gd name="T30" fmla="*/ 84 w 186"/>
                <a:gd name="T31" fmla="*/ 475 h 478"/>
                <a:gd name="T32" fmla="*/ 80 w 186"/>
                <a:gd name="T33" fmla="*/ 470 h 478"/>
                <a:gd name="T34" fmla="*/ 33 w 186"/>
                <a:gd name="T35" fmla="*/ 344 h 478"/>
                <a:gd name="T36" fmla="*/ 57 w 186"/>
                <a:gd name="T37" fmla="*/ 143 h 478"/>
                <a:gd name="T38" fmla="*/ 6 w 186"/>
                <a:gd name="T39" fmla="*/ 67 h 478"/>
                <a:gd name="T40" fmla="*/ 0 w 186"/>
                <a:gd name="T41" fmla="*/ 53 h 478"/>
                <a:gd name="T42" fmla="*/ 0 w 186"/>
                <a:gd name="T43" fmla="*/ 39 h 478"/>
                <a:gd name="T44" fmla="*/ 3 w 186"/>
                <a:gd name="T45" fmla="*/ 26 h 478"/>
                <a:gd name="T46" fmla="*/ 12 w 186"/>
                <a:gd name="T47" fmla="*/ 14 h 478"/>
                <a:gd name="T48" fmla="*/ 21 w 186"/>
                <a:gd name="T49" fmla="*/ 6 h 478"/>
                <a:gd name="T50" fmla="*/ 33 w 186"/>
                <a:gd name="T51" fmla="*/ 2 h 478"/>
                <a:gd name="T52" fmla="*/ 45 w 186"/>
                <a:gd name="T53" fmla="*/ 0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6" h="478">
                  <a:moveTo>
                    <a:pt x="45" y="0"/>
                  </a:moveTo>
                  <a:lnTo>
                    <a:pt x="140" y="0"/>
                  </a:lnTo>
                  <a:lnTo>
                    <a:pt x="153" y="2"/>
                  </a:lnTo>
                  <a:lnTo>
                    <a:pt x="165" y="6"/>
                  </a:lnTo>
                  <a:lnTo>
                    <a:pt x="175" y="14"/>
                  </a:lnTo>
                  <a:lnTo>
                    <a:pt x="182" y="26"/>
                  </a:lnTo>
                  <a:lnTo>
                    <a:pt x="186" y="39"/>
                  </a:lnTo>
                  <a:lnTo>
                    <a:pt x="185" y="53"/>
                  </a:lnTo>
                  <a:lnTo>
                    <a:pt x="181" y="67"/>
                  </a:lnTo>
                  <a:lnTo>
                    <a:pt x="130" y="143"/>
                  </a:lnTo>
                  <a:lnTo>
                    <a:pt x="154" y="344"/>
                  </a:lnTo>
                  <a:lnTo>
                    <a:pt x="107" y="470"/>
                  </a:lnTo>
                  <a:lnTo>
                    <a:pt x="103" y="475"/>
                  </a:lnTo>
                  <a:lnTo>
                    <a:pt x="96" y="478"/>
                  </a:lnTo>
                  <a:lnTo>
                    <a:pt x="90" y="478"/>
                  </a:lnTo>
                  <a:lnTo>
                    <a:pt x="84" y="475"/>
                  </a:lnTo>
                  <a:lnTo>
                    <a:pt x="80" y="470"/>
                  </a:lnTo>
                  <a:lnTo>
                    <a:pt x="33" y="344"/>
                  </a:lnTo>
                  <a:lnTo>
                    <a:pt x="57" y="143"/>
                  </a:lnTo>
                  <a:lnTo>
                    <a:pt x="6" y="67"/>
                  </a:lnTo>
                  <a:lnTo>
                    <a:pt x="0" y="53"/>
                  </a:lnTo>
                  <a:lnTo>
                    <a:pt x="0" y="39"/>
                  </a:lnTo>
                  <a:lnTo>
                    <a:pt x="3" y="26"/>
                  </a:lnTo>
                  <a:lnTo>
                    <a:pt x="12" y="14"/>
                  </a:lnTo>
                  <a:lnTo>
                    <a:pt x="21" y="6"/>
                  </a:lnTo>
                  <a:lnTo>
                    <a:pt x="33" y="2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67" name="Group 866"/>
          <p:cNvGrpSpPr/>
          <p:nvPr/>
        </p:nvGrpSpPr>
        <p:grpSpPr>
          <a:xfrm>
            <a:off x="7936641" y="5865034"/>
            <a:ext cx="372743" cy="358361"/>
            <a:chOff x="9336088" y="3062288"/>
            <a:chExt cx="493713" cy="4746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946" name="Freeform 385"/>
            <p:cNvSpPr>
              <a:spLocks/>
            </p:cNvSpPr>
            <p:nvPr/>
          </p:nvSpPr>
          <p:spPr bwMode="auto">
            <a:xfrm>
              <a:off x="9655176" y="3062288"/>
              <a:ext cx="117475" cy="115888"/>
            </a:xfrm>
            <a:custGeom>
              <a:avLst/>
              <a:gdLst>
                <a:gd name="T0" fmla="*/ 406 w 811"/>
                <a:gd name="T1" fmla="*/ 0 h 810"/>
                <a:gd name="T2" fmla="*/ 457 w 811"/>
                <a:gd name="T3" fmla="*/ 3 h 810"/>
                <a:gd name="T4" fmla="*/ 505 w 811"/>
                <a:gd name="T5" fmla="*/ 13 h 810"/>
                <a:gd name="T6" fmla="*/ 552 w 811"/>
                <a:gd name="T7" fmla="*/ 28 h 810"/>
                <a:gd name="T8" fmla="*/ 596 w 811"/>
                <a:gd name="T9" fmla="*/ 48 h 810"/>
                <a:gd name="T10" fmla="*/ 638 w 811"/>
                <a:gd name="T11" fmla="*/ 73 h 810"/>
                <a:gd name="T12" fmla="*/ 675 w 811"/>
                <a:gd name="T13" fmla="*/ 103 h 810"/>
                <a:gd name="T14" fmla="*/ 708 w 811"/>
                <a:gd name="T15" fmla="*/ 137 h 810"/>
                <a:gd name="T16" fmla="*/ 738 w 811"/>
                <a:gd name="T17" fmla="*/ 175 h 810"/>
                <a:gd name="T18" fmla="*/ 763 w 811"/>
                <a:gd name="T19" fmla="*/ 215 h 810"/>
                <a:gd name="T20" fmla="*/ 784 w 811"/>
                <a:gd name="T21" fmla="*/ 260 h 810"/>
                <a:gd name="T22" fmla="*/ 799 w 811"/>
                <a:gd name="T23" fmla="*/ 305 h 810"/>
                <a:gd name="T24" fmla="*/ 808 w 811"/>
                <a:gd name="T25" fmla="*/ 355 h 810"/>
                <a:gd name="T26" fmla="*/ 811 w 811"/>
                <a:gd name="T27" fmla="*/ 405 h 810"/>
                <a:gd name="T28" fmla="*/ 808 w 811"/>
                <a:gd name="T29" fmla="*/ 456 h 810"/>
                <a:gd name="T30" fmla="*/ 799 w 811"/>
                <a:gd name="T31" fmla="*/ 505 h 810"/>
                <a:gd name="T32" fmla="*/ 784 w 811"/>
                <a:gd name="T33" fmla="*/ 552 h 810"/>
                <a:gd name="T34" fmla="*/ 763 w 811"/>
                <a:gd name="T35" fmla="*/ 596 h 810"/>
                <a:gd name="T36" fmla="*/ 738 w 811"/>
                <a:gd name="T37" fmla="*/ 637 h 810"/>
                <a:gd name="T38" fmla="*/ 708 w 811"/>
                <a:gd name="T39" fmla="*/ 674 h 810"/>
                <a:gd name="T40" fmla="*/ 675 w 811"/>
                <a:gd name="T41" fmla="*/ 708 h 810"/>
                <a:gd name="T42" fmla="*/ 638 w 811"/>
                <a:gd name="T43" fmla="*/ 737 h 810"/>
                <a:gd name="T44" fmla="*/ 596 w 811"/>
                <a:gd name="T45" fmla="*/ 763 h 810"/>
                <a:gd name="T46" fmla="*/ 552 w 811"/>
                <a:gd name="T47" fmla="*/ 783 h 810"/>
                <a:gd name="T48" fmla="*/ 505 w 811"/>
                <a:gd name="T49" fmla="*/ 798 h 810"/>
                <a:gd name="T50" fmla="*/ 457 w 811"/>
                <a:gd name="T51" fmla="*/ 807 h 810"/>
                <a:gd name="T52" fmla="*/ 406 w 811"/>
                <a:gd name="T53" fmla="*/ 810 h 810"/>
                <a:gd name="T54" fmla="*/ 355 w 811"/>
                <a:gd name="T55" fmla="*/ 807 h 810"/>
                <a:gd name="T56" fmla="*/ 306 w 811"/>
                <a:gd name="T57" fmla="*/ 798 h 810"/>
                <a:gd name="T58" fmla="*/ 259 w 811"/>
                <a:gd name="T59" fmla="*/ 783 h 810"/>
                <a:gd name="T60" fmla="*/ 215 w 811"/>
                <a:gd name="T61" fmla="*/ 763 h 810"/>
                <a:gd name="T62" fmla="*/ 174 w 811"/>
                <a:gd name="T63" fmla="*/ 737 h 810"/>
                <a:gd name="T64" fmla="*/ 136 w 811"/>
                <a:gd name="T65" fmla="*/ 708 h 810"/>
                <a:gd name="T66" fmla="*/ 102 w 811"/>
                <a:gd name="T67" fmla="*/ 674 h 810"/>
                <a:gd name="T68" fmla="*/ 73 w 811"/>
                <a:gd name="T69" fmla="*/ 637 h 810"/>
                <a:gd name="T70" fmla="*/ 48 w 811"/>
                <a:gd name="T71" fmla="*/ 596 h 810"/>
                <a:gd name="T72" fmla="*/ 27 w 811"/>
                <a:gd name="T73" fmla="*/ 552 h 810"/>
                <a:gd name="T74" fmla="*/ 12 w 811"/>
                <a:gd name="T75" fmla="*/ 505 h 810"/>
                <a:gd name="T76" fmla="*/ 3 w 811"/>
                <a:gd name="T77" fmla="*/ 456 h 810"/>
                <a:gd name="T78" fmla="*/ 0 w 811"/>
                <a:gd name="T79" fmla="*/ 405 h 810"/>
                <a:gd name="T80" fmla="*/ 3 w 811"/>
                <a:gd name="T81" fmla="*/ 355 h 810"/>
                <a:gd name="T82" fmla="*/ 12 w 811"/>
                <a:gd name="T83" fmla="*/ 305 h 810"/>
                <a:gd name="T84" fmla="*/ 27 w 811"/>
                <a:gd name="T85" fmla="*/ 260 h 810"/>
                <a:gd name="T86" fmla="*/ 48 w 811"/>
                <a:gd name="T87" fmla="*/ 215 h 810"/>
                <a:gd name="T88" fmla="*/ 73 w 811"/>
                <a:gd name="T89" fmla="*/ 175 h 810"/>
                <a:gd name="T90" fmla="*/ 102 w 811"/>
                <a:gd name="T91" fmla="*/ 137 h 810"/>
                <a:gd name="T92" fmla="*/ 136 w 811"/>
                <a:gd name="T93" fmla="*/ 103 h 810"/>
                <a:gd name="T94" fmla="*/ 174 w 811"/>
                <a:gd name="T95" fmla="*/ 73 h 810"/>
                <a:gd name="T96" fmla="*/ 215 w 811"/>
                <a:gd name="T97" fmla="*/ 48 h 810"/>
                <a:gd name="T98" fmla="*/ 259 w 811"/>
                <a:gd name="T99" fmla="*/ 28 h 810"/>
                <a:gd name="T100" fmla="*/ 306 w 811"/>
                <a:gd name="T101" fmla="*/ 13 h 810"/>
                <a:gd name="T102" fmla="*/ 355 w 811"/>
                <a:gd name="T103" fmla="*/ 3 h 810"/>
                <a:gd name="T104" fmla="*/ 406 w 811"/>
                <a:gd name="T105" fmla="*/ 0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11" h="810">
                  <a:moveTo>
                    <a:pt x="406" y="0"/>
                  </a:moveTo>
                  <a:lnTo>
                    <a:pt x="457" y="3"/>
                  </a:lnTo>
                  <a:lnTo>
                    <a:pt x="505" y="13"/>
                  </a:lnTo>
                  <a:lnTo>
                    <a:pt x="552" y="28"/>
                  </a:lnTo>
                  <a:lnTo>
                    <a:pt x="596" y="48"/>
                  </a:lnTo>
                  <a:lnTo>
                    <a:pt x="638" y="73"/>
                  </a:lnTo>
                  <a:lnTo>
                    <a:pt x="675" y="103"/>
                  </a:lnTo>
                  <a:lnTo>
                    <a:pt x="708" y="137"/>
                  </a:lnTo>
                  <a:lnTo>
                    <a:pt x="738" y="175"/>
                  </a:lnTo>
                  <a:lnTo>
                    <a:pt x="763" y="215"/>
                  </a:lnTo>
                  <a:lnTo>
                    <a:pt x="784" y="260"/>
                  </a:lnTo>
                  <a:lnTo>
                    <a:pt x="799" y="305"/>
                  </a:lnTo>
                  <a:lnTo>
                    <a:pt x="808" y="355"/>
                  </a:lnTo>
                  <a:lnTo>
                    <a:pt x="811" y="405"/>
                  </a:lnTo>
                  <a:lnTo>
                    <a:pt x="808" y="456"/>
                  </a:lnTo>
                  <a:lnTo>
                    <a:pt x="799" y="505"/>
                  </a:lnTo>
                  <a:lnTo>
                    <a:pt x="784" y="552"/>
                  </a:lnTo>
                  <a:lnTo>
                    <a:pt x="763" y="596"/>
                  </a:lnTo>
                  <a:lnTo>
                    <a:pt x="738" y="637"/>
                  </a:lnTo>
                  <a:lnTo>
                    <a:pt x="708" y="674"/>
                  </a:lnTo>
                  <a:lnTo>
                    <a:pt x="675" y="708"/>
                  </a:lnTo>
                  <a:lnTo>
                    <a:pt x="638" y="737"/>
                  </a:lnTo>
                  <a:lnTo>
                    <a:pt x="596" y="763"/>
                  </a:lnTo>
                  <a:lnTo>
                    <a:pt x="552" y="783"/>
                  </a:lnTo>
                  <a:lnTo>
                    <a:pt x="505" y="798"/>
                  </a:lnTo>
                  <a:lnTo>
                    <a:pt x="457" y="807"/>
                  </a:lnTo>
                  <a:lnTo>
                    <a:pt x="406" y="810"/>
                  </a:lnTo>
                  <a:lnTo>
                    <a:pt x="355" y="807"/>
                  </a:lnTo>
                  <a:lnTo>
                    <a:pt x="306" y="798"/>
                  </a:lnTo>
                  <a:lnTo>
                    <a:pt x="259" y="783"/>
                  </a:lnTo>
                  <a:lnTo>
                    <a:pt x="215" y="763"/>
                  </a:lnTo>
                  <a:lnTo>
                    <a:pt x="174" y="737"/>
                  </a:lnTo>
                  <a:lnTo>
                    <a:pt x="136" y="708"/>
                  </a:lnTo>
                  <a:lnTo>
                    <a:pt x="102" y="674"/>
                  </a:lnTo>
                  <a:lnTo>
                    <a:pt x="73" y="637"/>
                  </a:lnTo>
                  <a:lnTo>
                    <a:pt x="48" y="596"/>
                  </a:lnTo>
                  <a:lnTo>
                    <a:pt x="27" y="552"/>
                  </a:lnTo>
                  <a:lnTo>
                    <a:pt x="12" y="505"/>
                  </a:lnTo>
                  <a:lnTo>
                    <a:pt x="3" y="456"/>
                  </a:lnTo>
                  <a:lnTo>
                    <a:pt x="0" y="405"/>
                  </a:lnTo>
                  <a:lnTo>
                    <a:pt x="3" y="355"/>
                  </a:lnTo>
                  <a:lnTo>
                    <a:pt x="12" y="305"/>
                  </a:lnTo>
                  <a:lnTo>
                    <a:pt x="27" y="260"/>
                  </a:lnTo>
                  <a:lnTo>
                    <a:pt x="48" y="215"/>
                  </a:lnTo>
                  <a:lnTo>
                    <a:pt x="73" y="175"/>
                  </a:lnTo>
                  <a:lnTo>
                    <a:pt x="102" y="137"/>
                  </a:lnTo>
                  <a:lnTo>
                    <a:pt x="136" y="103"/>
                  </a:lnTo>
                  <a:lnTo>
                    <a:pt x="174" y="73"/>
                  </a:lnTo>
                  <a:lnTo>
                    <a:pt x="215" y="48"/>
                  </a:lnTo>
                  <a:lnTo>
                    <a:pt x="259" y="28"/>
                  </a:lnTo>
                  <a:lnTo>
                    <a:pt x="306" y="13"/>
                  </a:lnTo>
                  <a:lnTo>
                    <a:pt x="355" y="3"/>
                  </a:lnTo>
                  <a:lnTo>
                    <a:pt x="4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7" name="Freeform 386"/>
            <p:cNvSpPr>
              <a:spLocks/>
            </p:cNvSpPr>
            <p:nvPr/>
          </p:nvSpPr>
          <p:spPr bwMode="auto">
            <a:xfrm>
              <a:off x="9394826" y="3062288"/>
              <a:ext cx="117475" cy="115888"/>
            </a:xfrm>
            <a:custGeom>
              <a:avLst/>
              <a:gdLst>
                <a:gd name="T0" fmla="*/ 405 w 811"/>
                <a:gd name="T1" fmla="*/ 0 h 810"/>
                <a:gd name="T2" fmla="*/ 456 w 811"/>
                <a:gd name="T3" fmla="*/ 3 h 810"/>
                <a:gd name="T4" fmla="*/ 505 w 811"/>
                <a:gd name="T5" fmla="*/ 13 h 810"/>
                <a:gd name="T6" fmla="*/ 552 w 811"/>
                <a:gd name="T7" fmla="*/ 28 h 810"/>
                <a:gd name="T8" fmla="*/ 596 w 811"/>
                <a:gd name="T9" fmla="*/ 48 h 810"/>
                <a:gd name="T10" fmla="*/ 636 w 811"/>
                <a:gd name="T11" fmla="*/ 73 h 810"/>
                <a:gd name="T12" fmla="*/ 675 w 811"/>
                <a:gd name="T13" fmla="*/ 103 h 810"/>
                <a:gd name="T14" fmla="*/ 708 w 811"/>
                <a:gd name="T15" fmla="*/ 137 h 810"/>
                <a:gd name="T16" fmla="*/ 738 w 811"/>
                <a:gd name="T17" fmla="*/ 175 h 810"/>
                <a:gd name="T18" fmla="*/ 763 w 811"/>
                <a:gd name="T19" fmla="*/ 215 h 810"/>
                <a:gd name="T20" fmla="*/ 783 w 811"/>
                <a:gd name="T21" fmla="*/ 260 h 810"/>
                <a:gd name="T22" fmla="*/ 798 w 811"/>
                <a:gd name="T23" fmla="*/ 305 h 810"/>
                <a:gd name="T24" fmla="*/ 808 w 811"/>
                <a:gd name="T25" fmla="*/ 355 h 810"/>
                <a:gd name="T26" fmla="*/ 811 w 811"/>
                <a:gd name="T27" fmla="*/ 405 h 810"/>
                <a:gd name="T28" fmla="*/ 808 w 811"/>
                <a:gd name="T29" fmla="*/ 456 h 810"/>
                <a:gd name="T30" fmla="*/ 798 w 811"/>
                <a:gd name="T31" fmla="*/ 505 h 810"/>
                <a:gd name="T32" fmla="*/ 783 w 811"/>
                <a:gd name="T33" fmla="*/ 552 h 810"/>
                <a:gd name="T34" fmla="*/ 763 w 811"/>
                <a:gd name="T35" fmla="*/ 596 h 810"/>
                <a:gd name="T36" fmla="*/ 738 w 811"/>
                <a:gd name="T37" fmla="*/ 637 h 810"/>
                <a:gd name="T38" fmla="*/ 708 w 811"/>
                <a:gd name="T39" fmla="*/ 674 h 810"/>
                <a:gd name="T40" fmla="*/ 675 w 811"/>
                <a:gd name="T41" fmla="*/ 708 h 810"/>
                <a:gd name="T42" fmla="*/ 636 w 811"/>
                <a:gd name="T43" fmla="*/ 737 h 810"/>
                <a:gd name="T44" fmla="*/ 596 w 811"/>
                <a:gd name="T45" fmla="*/ 763 h 810"/>
                <a:gd name="T46" fmla="*/ 552 w 811"/>
                <a:gd name="T47" fmla="*/ 783 h 810"/>
                <a:gd name="T48" fmla="*/ 505 w 811"/>
                <a:gd name="T49" fmla="*/ 798 h 810"/>
                <a:gd name="T50" fmla="*/ 456 w 811"/>
                <a:gd name="T51" fmla="*/ 807 h 810"/>
                <a:gd name="T52" fmla="*/ 405 w 811"/>
                <a:gd name="T53" fmla="*/ 810 h 810"/>
                <a:gd name="T54" fmla="*/ 354 w 811"/>
                <a:gd name="T55" fmla="*/ 807 h 810"/>
                <a:gd name="T56" fmla="*/ 305 w 811"/>
                <a:gd name="T57" fmla="*/ 798 h 810"/>
                <a:gd name="T58" fmla="*/ 259 w 811"/>
                <a:gd name="T59" fmla="*/ 783 h 810"/>
                <a:gd name="T60" fmla="*/ 215 w 811"/>
                <a:gd name="T61" fmla="*/ 763 h 810"/>
                <a:gd name="T62" fmla="*/ 173 w 811"/>
                <a:gd name="T63" fmla="*/ 737 h 810"/>
                <a:gd name="T64" fmla="*/ 136 w 811"/>
                <a:gd name="T65" fmla="*/ 708 h 810"/>
                <a:gd name="T66" fmla="*/ 102 w 811"/>
                <a:gd name="T67" fmla="*/ 674 h 810"/>
                <a:gd name="T68" fmla="*/ 72 w 811"/>
                <a:gd name="T69" fmla="*/ 637 h 810"/>
                <a:gd name="T70" fmla="*/ 47 w 811"/>
                <a:gd name="T71" fmla="*/ 596 h 810"/>
                <a:gd name="T72" fmla="*/ 27 w 811"/>
                <a:gd name="T73" fmla="*/ 552 h 810"/>
                <a:gd name="T74" fmla="*/ 12 w 811"/>
                <a:gd name="T75" fmla="*/ 505 h 810"/>
                <a:gd name="T76" fmla="*/ 3 w 811"/>
                <a:gd name="T77" fmla="*/ 456 h 810"/>
                <a:gd name="T78" fmla="*/ 0 w 811"/>
                <a:gd name="T79" fmla="*/ 405 h 810"/>
                <a:gd name="T80" fmla="*/ 3 w 811"/>
                <a:gd name="T81" fmla="*/ 355 h 810"/>
                <a:gd name="T82" fmla="*/ 12 w 811"/>
                <a:gd name="T83" fmla="*/ 305 h 810"/>
                <a:gd name="T84" fmla="*/ 27 w 811"/>
                <a:gd name="T85" fmla="*/ 260 h 810"/>
                <a:gd name="T86" fmla="*/ 47 w 811"/>
                <a:gd name="T87" fmla="*/ 215 h 810"/>
                <a:gd name="T88" fmla="*/ 72 w 811"/>
                <a:gd name="T89" fmla="*/ 175 h 810"/>
                <a:gd name="T90" fmla="*/ 102 w 811"/>
                <a:gd name="T91" fmla="*/ 137 h 810"/>
                <a:gd name="T92" fmla="*/ 136 w 811"/>
                <a:gd name="T93" fmla="*/ 103 h 810"/>
                <a:gd name="T94" fmla="*/ 173 w 811"/>
                <a:gd name="T95" fmla="*/ 73 h 810"/>
                <a:gd name="T96" fmla="*/ 215 w 811"/>
                <a:gd name="T97" fmla="*/ 48 h 810"/>
                <a:gd name="T98" fmla="*/ 259 w 811"/>
                <a:gd name="T99" fmla="*/ 28 h 810"/>
                <a:gd name="T100" fmla="*/ 305 w 811"/>
                <a:gd name="T101" fmla="*/ 13 h 810"/>
                <a:gd name="T102" fmla="*/ 354 w 811"/>
                <a:gd name="T103" fmla="*/ 3 h 810"/>
                <a:gd name="T104" fmla="*/ 405 w 811"/>
                <a:gd name="T105" fmla="*/ 0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11" h="810">
                  <a:moveTo>
                    <a:pt x="405" y="0"/>
                  </a:moveTo>
                  <a:lnTo>
                    <a:pt x="456" y="3"/>
                  </a:lnTo>
                  <a:lnTo>
                    <a:pt x="505" y="13"/>
                  </a:lnTo>
                  <a:lnTo>
                    <a:pt x="552" y="28"/>
                  </a:lnTo>
                  <a:lnTo>
                    <a:pt x="596" y="48"/>
                  </a:lnTo>
                  <a:lnTo>
                    <a:pt x="636" y="73"/>
                  </a:lnTo>
                  <a:lnTo>
                    <a:pt x="675" y="103"/>
                  </a:lnTo>
                  <a:lnTo>
                    <a:pt x="708" y="137"/>
                  </a:lnTo>
                  <a:lnTo>
                    <a:pt x="738" y="175"/>
                  </a:lnTo>
                  <a:lnTo>
                    <a:pt x="763" y="215"/>
                  </a:lnTo>
                  <a:lnTo>
                    <a:pt x="783" y="260"/>
                  </a:lnTo>
                  <a:lnTo>
                    <a:pt x="798" y="305"/>
                  </a:lnTo>
                  <a:lnTo>
                    <a:pt x="808" y="355"/>
                  </a:lnTo>
                  <a:lnTo>
                    <a:pt x="811" y="405"/>
                  </a:lnTo>
                  <a:lnTo>
                    <a:pt x="808" y="456"/>
                  </a:lnTo>
                  <a:lnTo>
                    <a:pt x="798" y="505"/>
                  </a:lnTo>
                  <a:lnTo>
                    <a:pt x="783" y="552"/>
                  </a:lnTo>
                  <a:lnTo>
                    <a:pt x="763" y="596"/>
                  </a:lnTo>
                  <a:lnTo>
                    <a:pt x="738" y="637"/>
                  </a:lnTo>
                  <a:lnTo>
                    <a:pt x="708" y="674"/>
                  </a:lnTo>
                  <a:lnTo>
                    <a:pt x="675" y="708"/>
                  </a:lnTo>
                  <a:lnTo>
                    <a:pt x="636" y="737"/>
                  </a:lnTo>
                  <a:lnTo>
                    <a:pt x="596" y="763"/>
                  </a:lnTo>
                  <a:lnTo>
                    <a:pt x="552" y="783"/>
                  </a:lnTo>
                  <a:lnTo>
                    <a:pt x="505" y="798"/>
                  </a:lnTo>
                  <a:lnTo>
                    <a:pt x="456" y="807"/>
                  </a:lnTo>
                  <a:lnTo>
                    <a:pt x="405" y="810"/>
                  </a:lnTo>
                  <a:lnTo>
                    <a:pt x="354" y="807"/>
                  </a:lnTo>
                  <a:lnTo>
                    <a:pt x="305" y="798"/>
                  </a:lnTo>
                  <a:lnTo>
                    <a:pt x="259" y="783"/>
                  </a:lnTo>
                  <a:lnTo>
                    <a:pt x="215" y="763"/>
                  </a:lnTo>
                  <a:lnTo>
                    <a:pt x="173" y="737"/>
                  </a:lnTo>
                  <a:lnTo>
                    <a:pt x="136" y="708"/>
                  </a:lnTo>
                  <a:lnTo>
                    <a:pt x="102" y="674"/>
                  </a:lnTo>
                  <a:lnTo>
                    <a:pt x="72" y="637"/>
                  </a:lnTo>
                  <a:lnTo>
                    <a:pt x="47" y="596"/>
                  </a:lnTo>
                  <a:lnTo>
                    <a:pt x="27" y="552"/>
                  </a:lnTo>
                  <a:lnTo>
                    <a:pt x="12" y="505"/>
                  </a:lnTo>
                  <a:lnTo>
                    <a:pt x="3" y="456"/>
                  </a:lnTo>
                  <a:lnTo>
                    <a:pt x="0" y="405"/>
                  </a:lnTo>
                  <a:lnTo>
                    <a:pt x="3" y="355"/>
                  </a:lnTo>
                  <a:lnTo>
                    <a:pt x="12" y="305"/>
                  </a:lnTo>
                  <a:lnTo>
                    <a:pt x="27" y="260"/>
                  </a:lnTo>
                  <a:lnTo>
                    <a:pt x="47" y="215"/>
                  </a:lnTo>
                  <a:lnTo>
                    <a:pt x="72" y="175"/>
                  </a:lnTo>
                  <a:lnTo>
                    <a:pt x="102" y="137"/>
                  </a:lnTo>
                  <a:lnTo>
                    <a:pt x="136" y="103"/>
                  </a:lnTo>
                  <a:lnTo>
                    <a:pt x="173" y="73"/>
                  </a:lnTo>
                  <a:lnTo>
                    <a:pt x="215" y="48"/>
                  </a:lnTo>
                  <a:lnTo>
                    <a:pt x="259" y="28"/>
                  </a:lnTo>
                  <a:lnTo>
                    <a:pt x="305" y="13"/>
                  </a:lnTo>
                  <a:lnTo>
                    <a:pt x="354" y="3"/>
                  </a:lnTo>
                  <a:lnTo>
                    <a:pt x="4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8" name="Freeform 387"/>
            <p:cNvSpPr>
              <a:spLocks/>
            </p:cNvSpPr>
            <p:nvPr/>
          </p:nvSpPr>
          <p:spPr bwMode="auto">
            <a:xfrm>
              <a:off x="9336088" y="3348038"/>
              <a:ext cx="493713" cy="114300"/>
            </a:xfrm>
            <a:custGeom>
              <a:avLst/>
              <a:gdLst>
                <a:gd name="T0" fmla="*/ 1350 w 3426"/>
                <a:gd name="T1" fmla="*/ 0 h 791"/>
                <a:gd name="T2" fmla="*/ 1408 w 3426"/>
                <a:gd name="T3" fmla="*/ 76 h 791"/>
                <a:gd name="T4" fmla="*/ 1481 w 3426"/>
                <a:gd name="T5" fmla="*/ 136 h 791"/>
                <a:gd name="T6" fmla="*/ 1567 w 3426"/>
                <a:gd name="T7" fmla="*/ 180 h 791"/>
                <a:gd name="T8" fmla="*/ 1663 w 3426"/>
                <a:gd name="T9" fmla="*/ 203 h 791"/>
                <a:gd name="T10" fmla="*/ 1764 w 3426"/>
                <a:gd name="T11" fmla="*/ 203 h 791"/>
                <a:gd name="T12" fmla="*/ 1860 w 3426"/>
                <a:gd name="T13" fmla="*/ 180 h 791"/>
                <a:gd name="T14" fmla="*/ 1945 w 3426"/>
                <a:gd name="T15" fmla="*/ 136 h 791"/>
                <a:gd name="T16" fmla="*/ 2019 w 3426"/>
                <a:gd name="T17" fmla="*/ 76 h 791"/>
                <a:gd name="T18" fmla="*/ 2076 w 3426"/>
                <a:gd name="T19" fmla="*/ 0 h 791"/>
                <a:gd name="T20" fmla="*/ 3321 w 3426"/>
                <a:gd name="T21" fmla="*/ 3 h 791"/>
                <a:gd name="T22" fmla="*/ 3369 w 3426"/>
                <a:gd name="T23" fmla="*/ 23 h 791"/>
                <a:gd name="T24" fmla="*/ 3404 w 3426"/>
                <a:gd name="T25" fmla="*/ 58 h 791"/>
                <a:gd name="T26" fmla="*/ 3424 w 3426"/>
                <a:gd name="T27" fmla="*/ 105 h 791"/>
                <a:gd name="T28" fmla="*/ 3426 w 3426"/>
                <a:gd name="T29" fmla="*/ 660 h 791"/>
                <a:gd name="T30" fmla="*/ 3415 w 3426"/>
                <a:gd name="T31" fmla="*/ 711 h 791"/>
                <a:gd name="T32" fmla="*/ 3387 w 3426"/>
                <a:gd name="T33" fmla="*/ 753 h 791"/>
                <a:gd name="T34" fmla="*/ 3346 w 3426"/>
                <a:gd name="T35" fmla="*/ 781 h 791"/>
                <a:gd name="T36" fmla="*/ 3295 w 3426"/>
                <a:gd name="T37" fmla="*/ 791 h 791"/>
                <a:gd name="T38" fmla="*/ 2472 w 3426"/>
                <a:gd name="T39" fmla="*/ 743 h 791"/>
                <a:gd name="T40" fmla="*/ 2461 w 3426"/>
                <a:gd name="T41" fmla="*/ 647 h 791"/>
                <a:gd name="T42" fmla="*/ 2428 w 3426"/>
                <a:gd name="T43" fmla="*/ 558 h 791"/>
                <a:gd name="T44" fmla="*/ 2378 w 3426"/>
                <a:gd name="T45" fmla="*/ 479 h 791"/>
                <a:gd name="T46" fmla="*/ 2311 w 3426"/>
                <a:gd name="T47" fmla="*/ 414 h 791"/>
                <a:gd name="T48" fmla="*/ 2230 w 3426"/>
                <a:gd name="T49" fmla="*/ 364 h 791"/>
                <a:gd name="T50" fmla="*/ 2183 w 3426"/>
                <a:gd name="T51" fmla="*/ 345 h 791"/>
                <a:gd name="T52" fmla="*/ 2044 w 3426"/>
                <a:gd name="T53" fmla="*/ 305 h 791"/>
                <a:gd name="T54" fmla="*/ 2002 w 3426"/>
                <a:gd name="T55" fmla="*/ 312 h 791"/>
                <a:gd name="T56" fmla="*/ 1424 w 3426"/>
                <a:gd name="T57" fmla="*/ 312 h 791"/>
                <a:gd name="T58" fmla="*/ 1382 w 3426"/>
                <a:gd name="T59" fmla="*/ 305 h 791"/>
                <a:gd name="T60" fmla="*/ 1244 w 3426"/>
                <a:gd name="T61" fmla="*/ 345 h 791"/>
                <a:gd name="T62" fmla="*/ 1196 w 3426"/>
                <a:gd name="T63" fmla="*/ 364 h 791"/>
                <a:gd name="T64" fmla="*/ 1115 w 3426"/>
                <a:gd name="T65" fmla="*/ 414 h 791"/>
                <a:gd name="T66" fmla="*/ 1048 w 3426"/>
                <a:gd name="T67" fmla="*/ 479 h 791"/>
                <a:gd name="T68" fmla="*/ 997 w 3426"/>
                <a:gd name="T69" fmla="*/ 558 h 791"/>
                <a:gd name="T70" fmla="*/ 965 w 3426"/>
                <a:gd name="T71" fmla="*/ 647 h 791"/>
                <a:gd name="T72" fmla="*/ 955 w 3426"/>
                <a:gd name="T73" fmla="*/ 743 h 791"/>
                <a:gd name="T74" fmla="*/ 132 w 3426"/>
                <a:gd name="T75" fmla="*/ 791 h 791"/>
                <a:gd name="T76" fmla="*/ 80 w 3426"/>
                <a:gd name="T77" fmla="*/ 781 h 791"/>
                <a:gd name="T78" fmla="*/ 38 w 3426"/>
                <a:gd name="T79" fmla="*/ 753 h 791"/>
                <a:gd name="T80" fmla="*/ 10 w 3426"/>
                <a:gd name="T81" fmla="*/ 711 h 791"/>
                <a:gd name="T82" fmla="*/ 0 w 3426"/>
                <a:gd name="T83" fmla="*/ 660 h 791"/>
                <a:gd name="T84" fmla="*/ 3 w 3426"/>
                <a:gd name="T85" fmla="*/ 105 h 791"/>
                <a:gd name="T86" fmla="*/ 23 w 3426"/>
                <a:gd name="T87" fmla="*/ 58 h 791"/>
                <a:gd name="T88" fmla="*/ 58 w 3426"/>
                <a:gd name="T89" fmla="*/ 23 h 791"/>
                <a:gd name="T90" fmla="*/ 105 w 3426"/>
                <a:gd name="T91" fmla="*/ 3 h 7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426" h="791">
                  <a:moveTo>
                    <a:pt x="132" y="0"/>
                  </a:moveTo>
                  <a:lnTo>
                    <a:pt x="1350" y="0"/>
                  </a:lnTo>
                  <a:lnTo>
                    <a:pt x="1377" y="40"/>
                  </a:lnTo>
                  <a:lnTo>
                    <a:pt x="1408" y="76"/>
                  </a:lnTo>
                  <a:lnTo>
                    <a:pt x="1442" y="108"/>
                  </a:lnTo>
                  <a:lnTo>
                    <a:pt x="1481" y="136"/>
                  </a:lnTo>
                  <a:lnTo>
                    <a:pt x="1523" y="160"/>
                  </a:lnTo>
                  <a:lnTo>
                    <a:pt x="1567" y="180"/>
                  </a:lnTo>
                  <a:lnTo>
                    <a:pt x="1614" y="193"/>
                  </a:lnTo>
                  <a:lnTo>
                    <a:pt x="1663" y="203"/>
                  </a:lnTo>
                  <a:lnTo>
                    <a:pt x="1713" y="206"/>
                  </a:lnTo>
                  <a:lnTo>
                    <a:pt x="1764" y="203"/>
                  </a:lnTo>
                  <a:lnTo>
                    <a:pt x="1813" y="193"/>
                  </a:lnTo>
                  <a:lnTo>
                    <a:pt x="1860" y="180"/>
                  </a:lnTo>
                  <a:lnTo>
                    <a:pt x="1903" y="160"/>
                  </a:lnTo>
                  <a:lnTo>
                    <a:pt x="1945" y="136"/>
                  </a:lnTo>
                  <a:lnTo>
                    <a:pt x="1983" y="108"/>
                  </a:lnTo>
                  <a:lnTo>
                    <a:pt x="2019" y="76"/>
                  </a:lnTo>
                  <a:lnTo>
                    <a:pt x="2049" y="40"/>
                  </a:lnTo>
                  <a:lnTo>
                    <a:pt x="2076" y="0"/>
                  </a:lnTo>
                  <a:lnTo>
                    <a:pt x="3295" y="0"/>
                  </a:lnTo>
                  <a:lnTo>
                    <a:pt x="3321" y="3"/>
                  </a:lnTo>
                  <a:lnTo>
                    <a:pt x="3346" y="11"/>
                  </a:lnTo>
                  <a:lnTo>
                    <a:pt x="3369" y="23"/>
                  </a:lnTo>
                  <a:lnTo>
                    <a:pt x="3387" y="39"/>
                  </a:lnTo>
                  <a:lnTo>
                    <a:pt x="3404" y="58"/>
                  </a:lnTo>
                  <a:lnTo>
                    <a:pt x="3415" y="81"/>
                  </a:lnTo>
                  <a:lnTo>
                    <a:pt x="3424" y="105"/>
                  </a:lnTo>
                  <a:lnTo>
                    <a:pt x="3426" y="132"/>
                  </a:lnTo>
                  <a:lnTo>
                    <a:pt x="3426" y="660"/>
                  </a:lnTo>
                  <a:lnTo>
                    <a:pt x="3424" y="686"/>
                  </a:lnTo>
                  <a:lnTo>
                    <a:pt x="3415" y="711"/>
                  </a:lnTo>
                  <a:lnTo>
                    <a:pt x="3404" y="733"/>
                  </a:lnTo>
                  <a:lnTo>
                    <a:pt x="3387" y="753"/>
                  </a:lnTo>
                  <a:lnTo>
                    <a:pt x="3369" y="769"/>
                  </a:lnTo>
                  <a:lnTo>
                    <a:pt x="3346" y="781"/>
                  </a:lnTo>
                  <a:lnTo>
                    <a:pt x="3321" y="788"/>
                  </a:lnTo>
                  <a:lnTo>
                    <a:pt x="3295" y="791"/>
                  </a:lnTo>
                  <a:lnTo>
                    <a:pt x="2472" y="791"/>
                  </a:lnTo>
                  <a:lnTo>
                    <a:pt x="2472" y="743"/>
                  </a:lnTo>
                  <a:lnTo>
                    <a:pt x="2469" y="694"/>
                  </a:lnTo>
                  <a:lnTo>
                    <a:pt x="2461" y="647"/>
                  </a:lnTo>
                  <a:lnTo>
                    <a:pt x="2447" y="601"/>
                  </a:lnTo>
                  <a:lnTo>
                    <a:pt x="2428" y="558"/>
                  </a:lnTo>
                  <a:lnTo>
                    <a:pt x="2406" y="517"/>
                  </a:lnTo>
                  <a:lnTo>
                    <a:pt x="2378" y="479"/>
                  </a:lnTo>
                  <a:lnTo>
                    <a:pt x="2346" y="445"/>
                  </a:lnTo>
                  <a:lnTo>
                    <a:pt x="2311" y="414"/>
                  </a:lnTo>
                  <a:lnTo>
                    <a:pt x="2272" y="387"/>
                  </a:lnTo>
                  <a:lnTo>
                    <a:pt x="2230" y="364"/>
                  </a:lnTo>
                  <a:lnTo>
                    <a:pt x="2185" y="345"/>
                  </a:lnTo>
                  <a:lnTo>
                    <a:pt x="2183" y="345"/>
                  </a:lnTo>
                  <a:lnTo>
                    <a:pt x="2064" y="309"/>
                  </a:lnTo>
                  <a:lnTo>
                    <a:pt x="2044" y="305"/>
                  </a:lnTo>
                  <a:lnTo>
                    <a:pt x="2023" y="306"/>
                  </a:lnTo>
                  <a:lnTo>
                    <a:pt x="2002" y="312"/>
                  </a:lnTo>
                  <a:lnTo>
                    <a:pt x="1713" y="438"/>
                  </a:lnTo>
                  <a:lnTo>
                    <a:pt x="1424" y="312"/>
                  </a:lnTo>
                  <a:lnTo>
                    <a:pt x="1404" y="306"/>
                  </a:lnTo>
                  <a:lnTo>
                    <a:pt x="1382" y="305"/>
                  </a:lnTo>
                  <a:lnTo>
                    <a:pt x="1361" y="309"/>
                  </a:lnTo>
                  <a:lnTo>
                    <a:pt x="1244" y="345"/>
                  </a:lnTo>
                  <a:lnTo>
                    <a:pt x="1242" y="345"/>
                  </a:lnTo>
                  <a:lnTo>
                    <a:pt x="1196" y="364"/>
                  </a:lnTo>
                  <a:lnTo>
                    <a:pt x="1154" y="387"/>
                  </a:lnTo>
                  <a:lnTo>
                    <a:pt x="1115" y="414"/>
                  </a:lnTo>
                  <a:lnTo>
                    <a:pt x="1080" y="445"/>
                  </a:lnTo>
                  <a:lnTo>
                    <a:pt x="1048" y="479"/>
                  </a:lnTo>
                  <a:lnTo>
                    <a:pt x="1020" y="517"/>
                  </a:lnTo>
                  <a:lnTo>
                    <a:pt x="997" y="558"/>
                  </a:lnTo>
                  <a:lnTo>
                    <a:pt x="979" y="601"/>
                  </a:lnTo>
                  <a:lnTo>
                    <a:pt x="965" y="647"/>
                  </a:lnTo>
                  <a:lnTo>
                    <a:pt x="957" y="694"/>
                  </a:lnTo>
                  <a:lnTo>
                    <a:pt x="955" y="743"/>
                  </a:lnTo>
                  <a:lnTo>
                    <a:pt x="955" y="791"/>
                  </a:lnTo>
                  <a:lnTo>
                    <a:pt x="132" y="791"/>
                  </a:lnTo>
                  <a:lnTo>
                    <a:pt x="105" y="788"/>
                  </a:lnTo>
                  <a:lnTo>
                    <a:pt x="80" y="781"/>
                  </a:lnTo>
                  <a:lnTo>
                    <a:pt x="58" y="769"/>
                  </a:lnTo>
                  <a:lnTo>
                    <a:pt x="38" y="753"/>
                  </a:lnTo>
                  <a:lnTo>
                    <a:pt x="23" y="733"/>
                  </a:lnTo>
                  <a:lnTo>
                    <a:pt x="10" y="711"/>
                  </a:lnTo>
                  <a:lnTo>
                    <a:pt x="3" y="686"/>
                  </a:lnTo>
                  <a:lnTo>
                    <a:pt x="0" y="660"/>
                  </a:lnTo>
                  <a:lnTo>
                    <a:pt x="0" y="132"/>
                  </a:lnTo>
                  <a:lnTo>
                    <a:pt x="3" y="105"/>
                  </a:lnTo>
                  <a:lnTo>
                    <a:pt x="10" y="81"/>
                  </a:lnTo>
                  <a:lnTo>
                    <a:pt x="23" y="58"/>
                  </a:lnTo>
                  <a:lnTo>
                    <a:pt x="38" y="39"/>
                  </a:lnTo>
                  <a:lnTo>
                    <a:pt x="58" y="23"/>
                  </a:lnTo>
                  <a:lnTo>
                    <a:pt x="80" y="11"/>
                  </a:lnTo>
                  <a:lnTo>
                    <a:pt x="105" y="3"/>
                  </a:lnTo>
                  <a:lnTo>
                    <a:pt x="1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0" name="Freeform 388"/>
            <p:cNvSpPr>
              <a:spLocks/>
            </p:cNvSpPr>
            <p:nvPr/>
          </p:nvSpPr>
          <p:spPr bwMode="auto">
            <a:xfrm>
              <a:off x="9339263" y="3201988"/>
              <a:ext cx="228600" cy="125413"/>
            </a:xfrm>
            <a:custGeom>
              <a:avLst/>
              <a:gdLst>
                <a:gd name="T0" fmla="*/ 482 w 1580"/>
                <a:gd name="T1" fmla="*/ 2 h 871"/>
                <a:gd name="T2" fmla="*/ 500 w 1580"/>
                <a:gd name="T3" fmla="*/ 14 h 871"/>
                <a:gd name="T4" fmla="*/ 749 w 1580"/>
                <a:gd name="T5" fmla="*/ 690 h 871"/>
                <a:gd name="T6" fmla="*/ 765 w 1580"/>
                <a:gd name="T7" fmla="*/ 712 h 871"/>
                <a:gd name="T8" fmla="*/ 790 w 1580"/>
                <a:gd name="T9" fmla="*/ 719 h 871"/>
                <a:gd name="T10" fmla="*/ 814 w 1580"/>
                <a:gd name="T11" fmla="*/ 712 h 871"/>
                <a:gd name="T12" fmla="*/ 831 w 1580"/>
                <a:gd name="T13" fmla="*/ 690 h 871"/>
                <a:gd name="T14" fmla="*/ 1081 w 1580"/>
                <a:gd name="T15" fmla="*/ 12 h 871"/>
                <a:gd name="T16" fmla="*/ 1105 w 1580"/>
                <a:gd name="T17" fmla="*/ 1 h 871"/>
                <a:gd name="T18" fmla="*/ 1333 w 1580"/>
                <a:gd name="T19" fmla="*/ 37 h 871"/>
                <a:gd name="T20" fmla="*/ 1377 w 1580"/>
                <a:gd name="T21" fmla="*/ 55 h 871"/>
                <a:gd name="T22" fmla="*/ 1452 w 1580"/>
                <a:gd name="T23" fmla="*/ 103 h 871"/>
                <a:gd name="T24" fmla="*/ 1512 w 1580"/>
                <a:gd name="T25" fmla="*/ 167 h 871"/>
                <a:gd name="T26" fmla="*/ 1555 w 1580"/>
                <a:gd name="T27" fmla="*/ 244 h 871"/>
                <a:gd name="T28" fmla="*/ 1577 w 1580"/>
                <a:gd name="T29" fmla="*/ 331 h 871"/>
                <a:gd name="T30" fmla="*/ 1580 w 1580"/>
                <a:gd name="T31" fmla="*/ 388 h 871"/>
                <a:gd name="T32" fmla="*/ 1487 w 1580"/>
                <a:gd name="T33" fmla="*/ 427 h 871"/>
                <a:gd name="T34" fmla="*/ 1407 w 1580"/>
                <a:gd name="T35" fmla="*/ 484 h 871"/>
                <a:gd name="T36" fmla="*/ 1342 w 1580"/>
                <a:gd name="T37" fmla="*/ 559 h 871"/>
                <a:gd name="T38" fmla="*/ 1296 w 1580"/>
                <a:gd name="T39" fmla="*/ 646 h 871"/>
                <a:gd name="T40" fmla="*/ 1271 w 1580"/>
                <a:gd name="T41" fmla="*/ 744 h 871"/>
                <a:gd name="T42" fmla="*/ 1269 w 1580"/>
                <a:gd name="T43" fmla="*/ 823 h 871"/>
                <a:gd name="T44" fmla="*/ 111 w 1580"/>
                <a:gd name="T45" fmla="*/ 849 h 871"/>
                <a:gd name="T46" fmla="*/ 35 w 1580"/>
                <a:gd name="T47" fmla="*/ 859 h 871"/>
                <a:gd name="T48" fmla="*/ 0 w 1580"/>
                <a:gd name="T49" fmla="*/ 378 h 871"/>
                <a:gd name="T50" fmla="*/ 11 w 1580"/>
                <a:gd name="T51" fmla="*/ 288 h 871"/>
                <a:gd name="T52" fmla="*/ 43 w 1580"/>
                <a:gd name="T53" fmla="*/ 205 h 871"/>
                <a:gd name="T54" fmla="*/ 95 w 1580"/>
                <a:gd name="T55" fmla="*/ 134 h 871"/>
                <a:gd name="T56" fmla="*/ 164 w 1580"/>
                <a:gd name="T57" fmla="*/ 77 h 871"/>
                <a:gd name="T58" fmla="*/ 246 w 1580"/>
                <a:gd name="T59" fmla="*/ 37 h 871"/>
                <a:gd name="T60" fmla="*/ 259 w 1580"/>
                <a:gd name="T61" fmla="*/ 35 h 871"/>
                <a:gd name="T62" fmla="*/ 290 w 1580"/>
                <a:gd name="T63" fmla="*/ 30 h 871"/>
                <a:gd name="T64" fmla="*/ 334 w 1580"/>
                <a:gd name="T65" fmla="*/ 23 h 871"/>
                <a:gd name="T66" fmla="*/ 381 w 1580"/>
                <a:gd name="T67" fmla="*/ 14 h 871"/>
                <a:gd name="T68" fmla="*/ 425 w 1580"/>
                <a:gd name="T69" fmla="*/ 8 h 871"/>
                <a:gd name="T70" fmla="*/ 458 w 1580"/>
                <a:gd name="T71" fmla="*/ 2 h 871"/>
                <a:gd name="T72" fmla="*/ 472 w 1580"/>
                <a:gd name="T73" fmla="*/ 0 h 8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80" h="871">
                  <a:moveTo>
                    <a:pt x="472" y="0"/>
                  </a:moveTo>
                  <a:lnTo>
                    <a:pt x="482" y="2"/>
                  </a:lnTo>
                  <a:lnTo>
                    <a:pt x="492" y="7"/>
                  </a:lnTo>
                  <a:lnTo>
                    <a:pt x="500" y="14"/>
                  </a:lnTo>
                  <a:lnTo>
                    <a:pt x="505" y="24"/>
                  </a:lnTo>
                  <a:lnTo>
                    <a:pt x="749" y="690"/>
                  </a:lnTo>
                  <a:lnTo>
                    <a:pt x="756" y="703"/>
                  </a:lnTo>
                  <a:lnTo>
                    <a:pt x="765" y="712"/>
                  </a:lnTo>
                  <a:lnTo>
                    <a:pt x="778" y="717"/>
                  </a:lnTo>
                  <a:lnTo>
                    <a:pt x="790" y="719"/>
                  </a:lnTo>
                  <a:lnTo>
                    <a:pt x="803" y="717"/>
                  </a:lnTo>
                  <a:lnTo>
                    <a:pt x="814" y="712"/>
                  </a:lnTo>
                  <a:lnTo>
                    <a:pt x="825" y="703"/>
                  </a:lnTo>
                  <a:lnTo>
                    <a:pt x="831" y="690"/>
                  </a:lnTo>
                  <a:lnTo>
                    <a:pt x="1074" y="24"/>
                  </a:lnTo>
                  <a:lnTo>
                    <a:pt x="1081" y="12"/>
                  </a:lnTo>
                  <a:lnTo>
                    <a:pt x="1093" y="4"/>
                  </a:lnTo>
                  <a:lnTo>
                    <a:pt x="1105" y="1"/>
                  </a:lnTo>
                  <a:lnTo>
                    <a:pt x="1119" y="2"/>
                  </a:lnTo>
                  <a:lnTo>
                    <a:pt x="1333" y="37"/>
                  </a:lnTo>
                  <a:lnTo>
                    <a:pt x="1334" y="37"/>
                  </a:lnTo>
                  <a:lnTo>
                    <a:pt x="1377" y="55"/>
                  </a:lnTo>
                  <a:lnTo>
                    <a:pt x="1416" y="77"/>
                  </a:lnTo>
                  <a:lnTo>
                    <a:pt x="1452" y="103"/>
                  </a:lnTo>
                  <a:lnTo>
                    <a:pt x="1484" y="133"/>
                  </a:lnTo>
                  <a:lnTo>
                    <a:pt x="1512" y="167"/>
                  </a:lnTo>
                  <a:lnTo>
                    <a:pt x="1536" y="204"/>
                  </a:lnTo>
                  <a:lnTo>
                    <a:pt x="1555" y="244"/>
                  </a:lnTo>
                  <a:lnTo>
                    <a:pt x="1568" y="286"/>
                  </a:lnTo>
                  <a:lnTo>
                    <a:pt x="1577" y="331"/>
                  </a:lnTo>
                  <a:lnTo>
                    <a:pt x="1580" y="377"/>
                  </a:lnTo>
                  <a:lnTo>
                    <a:pt x="1580" y="388"/>
                  </a:lnTo>
                  <a:lnTo>
                    <a:pt x="1532" y="405"/>
                  </a:lnTo>
                  <a:lnTo>
                    <a:pt x="1487" y="427"/>
                  </a:lnTo>
                  <a:lnTo>
                    <a:pt x="1445" y="453"/>
                  </a:lnTo>
                  <a:lnTo>
                    <a:pt x="1407" y="484"/>
                  </a:lnTo>
                  <a:lnTo>
                    <a:pt x="1373" y="519"/>
                  </a:lnTo>
                  <a:lnTo>
                    <a:pt x="1342" y="559"/>
                  </a:lnTo>
                  <a:lnTo>
                    <a:pt x="1316" y="601"/>
                  </a:lnTo>
                  <a:lnTo>
                    <a:pt x="1296" y="646"/>
                  </a:lnTo>
                  <a:lnTo>
                    <a:pt x="1280" y="695"/>
                  </a:lnTo>
                  <a:lnTo>
                    <a:pt x="1271" y="744"/>
                  </a:lnTo>
                  <a:lnTo>
                    <a:pt x="1268" y="797"/>
                  </a:lnTo>
                  <a:lnTo>
                    <a:pt x="1269" y="823"/>
                  </a:lnTo>
                  <a:lnTo>
                    <a:pt x="1272" y="849"/>
                  </a:lnTo>
                  <a:lnTo>
                    <a:pt x="111" y="849"/>
                  </a:lnTo>
                  <a:lnTo>
                    <a:pt x="73" y="851"/>
                  </a:lnTo>
                  <a:lnTo>
                    <a:pt x="35" y="859"/>
                  </a:lnTo>
                  <a:lnTo>
                    <a:pt x="0" y="871"/>
                  </a:lnTo>
                  <a:lnTo>
                    <a:pt x="0" y="378"/>
                  </a:lnTo>
                  <a:lnTo>
                    <a:pt x="3" y="332"/>
                  </a:lnTo>
                  <a:lnTo>
                    <a:pt x="11" y="288"/>
                  </a:lnTo>
                  <a:lnTo>
                    <a:pt x="25" y="246"/>
                  </a:lnTo>
                  <a:lnTo>
                    <a:pt x="43" y="205"/>
                  </a:lnTo>
                  <a:lnTo>
                    <a:pt x="67" y="168"/>
                  </a:lnTo>
                  <a:lnTo>
                    <a:pt x="95" y="134"/>
                  </a:lnTo>
                  <a:lnTo>
                    <a:pt x="128" y="104"/>
                  </a:lnTo>
                  <a:lnTo>
                    <a:pt x="164" y="77"/>
                  </a:lnTo>
                  <a:lnTo>
                    <a:pt x="204" y="55"/>
                  </a:lnTo>
                  <a:lnTo>
                    <a:pt x="246" y="37"/>
                  </a:lnTo>
                  <a:lnTo>
                    <a:pt x="249" y="37"/>
                  </a:lnTo>
                  <a:lnTo>
                    <a:pt x="259" y="35"/>
                  </a:lnTo>
                  <a:lnTo>
                    <a:pt x="272" y="33"/>
                  </a:lnTo>
                  <a:lnTo>
                    <a:pt x="290" y="30"/>
                  </a:lnTo>
                  <a:lnTo>
                    <a:pt x="311" y="27"/>
                  </a:lnTo>
                  <a:lnTo>
                    <a:pt x="334" y="23"/>
                  </a:lnTo>
                  <a:lnTo>
                    <a:pt x="358" y="19"/>
                  </a:lnTo>
                  <a:lnTo>
                    <a:pt x="381" y="14"/>
                  </a:lnTo>
                  <a:lnTo>
                    <a:pt x="404" y="11"/>
                  </a:lnTo>
                  <a:lnTo>
                    <a:pt x="425" y="8"/>
                  </a:lnTo>
                  <a:lnTo>
                    <a:pt x="444" y="5"/>
                  </a:lnTo>
                  <a:lnTo>
                    <a:pt x="458" y="2"/>
                  </a:lnTo>
                  <a:lnTo>
                    <a:pt x="468" y="1"/>
                  </a:lnTo>
                  <a:lnTo>
                    <a:pt x="4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1" name="Freeform 389"/>
            <p:cNvSpPr>
              <a:spLocks/>
            </p:cNvSpPr>
            <p:nvPr/>
          </p:nvSpPr>
          <p:spPr bwMode="auto">
            <a:xfrm>
              <a:off x="9547226" y="3281363"/>
              <a:ext cx="71438" cy="69850"/>
            </a:xfrm>
            <a:custGeom>
              <a:avLst/>
              <a:gdLst>
                <a:gd name="T0" fmla="*/ 245 w 490"/>
                <a:gd name="T1" fmla="*/ 0 h 489"/>
                <a:gd name="T2" fmla="*/ 284 w 490"/>
                <a:gd name="T3" fmla="*/ 3 h 489"/>
                <a:gd name="T4" fmla="*/ 323 w 490"/>
                <a:gd name="T5" fmla="*/ 13 h 489"/>
                <a:gd name="T6" fmla="*/ 357 w 490"/>
                <a:gd name="T7" fmla="*/ 28 h 489"/>
                <a:gd name="T8" fmla="*/ 389 w 490"/>
                <a:gd name="T9" fmla="*/ 48 h 489"/>
                <a:gd name="T10" fmla="*/ 419 w 490"/>
                <a:gd name="T11" fmla="*/ 72 h 489"/>
                <a:gd name="T12" fmla="*/ 442 w 490"/>
                <a:gd name="T13" fmla="*/ 101 h 489"/>
                <a:gd name="T14" fmla="*/ 462 w 490"/>
                <a:gd name="T15" fmla="*/ 133 h 489"/>
                <a:gd name="T16" fmla="*/ 478 w 490"/>
                <a:gd name="T17" fmla="*/ 167 h 489"/>
                <a:gd name="T18" fmla="*/ 486 w 490"/>
                <a:gd name="T19" fmla="*/ 206 h 489"/>
                <a:gd name="T20" fmla="*/ 490 w 490"/>
                <a:gd name="T21" fmla="*/ 245 h 489"/>
                <a:gd name="T22" fmla="*/ 486 w 490"/>
                <a:gd name="T23" fmla="*/ 285 h 489"/>
                <a:gd name="T24" fmla="*/ 478 w 490"/>
                <a:gd name="T25" fmla="*/ 322 h 489"/>
                <a:gd name="T26" fmla="*/ 462 w 490"/>
                <a:gd name="T27" fmla="*/ 357 h 489"/>
                <a:gd name="T28" fmla="*/ 442 w 490"/>
                <a:gd name="T29" fmla="*/ 390 h 489"/>
                <a:gd name="T30" fmla="*/ 419 w 490"/>
                <a:gd name="T31" fmla="*/ 418 h 489"/>
                <a:gd name="T32" fmla="*/ 389 w 490"/>
                <a:gd name="T33" fmla="*/ 443 h 489"/>
                <a:gd name="T34" fmla="*/ 357 w 490"/>
                <a:gd name="T35" fmla="*/ 462 h 489"/>
                <a:gd name="T36" fmla="*/ 323 w 490"/>
                <a:gd name="T37" fmla="*/ 477 h 489"/>
                <a:gd name="T38" fmla="*/ 284 w 490"/>
                <a:gd name="T39" fmla="*/ 486 h 489"/>
                <a:gd name="T40" fmla="*/ 245 w 490"/>
                <a:gd name="T41" fmla="*/ 489 h 489"/>
                <a:gd name="T42" fmla="*/ 205 w 490"/>
                <a:gd name="T43" fmla="*/ 486 h 489"/>
                <a:gd name="T44" fmla="*/ 168 w 490"/>
                <a:gd name="T45" fmla="*/ 477 h 489"/>
                <a:gd name="T46" fmla="*/ 133 w 490"/>
                <a:gd name="T47" fmla="*/ 462 h 489"/>
                <a:gd name="T48" fmla="*/ 100 w 490"/>
                <a:gd name="T49" fmla="*/ 443 h 489"/>
                <a:gd name="T50" fmla="*/ 72 w 490"/>
                <a:gd name="T51" fmla="*/ 418 h 489"/>
                <a:gd name="T52" fmla="*/ 47 w 490"/>
                <a:gd name="T53" fmla="*/ 390 h 489"/>
                <a:gd name="T54" fmla="*/ 28 w 490"/>
                <a:gd name="T55" fmla="*/ 357 h 489"/>
                <a:gd name="T56" fmla="*/ 13 w 490"/>
                <a:gd name="T57" fmla="*/ 322 h 489"/>
                <a:gd name="T58" fmla="*/ 4 w 490"/>
                <a:gd name="T59" fmla="*/ 285 h 489"/>
                <a:gd name="T60" fmla="*/ 0 w 490"/>
                <a:gd name="T61" fmla="*/ 245 h 489"/>
                <a:gd name="T62" fmla="*/ 4 w 490"/>
                <a:gd name="T63" fmla="*/ 206 h 489"/>
                <a:gd name="T64" fmla="*/ 13 w 490"/>
                <a:gd name="T65" fmla="*/ 167 h 489"/>
                <a:gd name="T66" fmla="*/ 28 w 490"/>
                <a:gd name="T67" fmla="*/ 133 h 489"/>
                <a:gd name="T68" fmla="*/ 47 w 490"/>
                <a:gd name="T69" fmla="*/ 101 h 489"/>
                <a:gd name="T70" fmla="*/ 72 w 490"/>
                <a:gd name="T71" fmla="*/ 72 h 489"/>
                <a:gd name="T72" fmla="*/ 100 w 490"/>
                <a:gd name="T73" fmla="*/ 48 h 489"/>
                <a:gd name="T74" fmla="*/ 133 w 490"/>
                <a:gd name="T75" fmla="*/ 28 h 489"/>
                <a:gd name="T76" fmla="*/ 168 w 490"/>
                <a:gd name="T77" fmla="*/ 13 h 489"/>
                <a:gd name="T78" fmla="*/ 205 w 490"/>
                <a:gd name="T79" fmla="*/ 3 h 489"/>
                <a:gd name="T80" fmla="*/ 245 w 490"/>
                <a:gd name="T81" fmla="*/ 0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90" h="489">
                  <a:moveTo>
                    <a:pt x="245" y="0"/>
                  </a:moveTo>
                  <a:lnTo>
                    <a:pt x="284" y="3"/>
                  </a:lnTo>
                  <a:lnTo>
                    <a:pt x="323" y="13"/>
                  </a:lnTo>
                  <a:lnTo>
                    <a:pt x="357" y="28"/>
                  </a:lnTo>
                  <a:lnTo>
                    <a:pt x="389" y="48"/>
                  </a:lnTo>
                  <a:lnTo>
                    <a:pt x="419" y="72"/>
                  </a:lnTo>
                  <a:lnTo>
                    <a:pt x="442" y="101"/>
                  </a:lnTo>
                  <a:lnTo>
                    <a:pt x="462" y="133"/>
                  </a:lnTo>
                  <a:lnTo>
                    <a:pt x="478" y="167"/>
                  </a:lnTo>
                  <a:lnTo>
                    <a:pt x="486" y="206"/>
                  </a:lnTo>
                  <a:lnTo>
                    <a:pt x="490" y="245"/>
                  </a:lnTo>
                  <a:lnTo>
                    <a:pt x="486" y="285"/>
                  </a:lnTo>
                  <a:lnTo>
                    <a:pt x="478" y="322"/>
                  </a:lnTo>
                  <a:lnTo>
                    <a:pt x="462" y="357"/>
                  </a:lnTo>
                  <a:lnTo>
                    <a:pt x="442" y="390"/>
                  </a:lnTo>
                  <a:lnTo>
                    <a:pt x="419" y="418"/>
                  </a:lnTo>
                  <a:lnTo>
                    <a:pt x="389" y="443"/>
                  </a:lnTo>
                  <a:lnTo>
                    <a:pt x="357" y="462"/>
                  </a:lnTo>
                  <a:lnTo>
                    <a:pt x="323" y="477"/>
                  </a:lnTo>
                  <a:lnTo>
                    <a:pt x="284" y="486"/>
                  </a:lnTo>
                  <a:lnTo>
                    <a:pt x="245" y="489"/>
                  </a:lnTo>
                  <a:lnTo>
                    <a:pt x="205" y="486"/>
                  </a:lnTo>
                  <a:lnTo>
                    <a:pt x="168" y="477"/>
                  </a:lnTo>
                  <a:lnTo>
                    <a:pt x="133" y="462"/>
                  </a:lnTo>
                  <a:lnTo>
                    <a:pt x="100" y="443"/>
                  </a:lnTo>
                  <a:lnTo>
                    <a:pt x="72" y="418"/>
                  </a:lnTo>
                  <a:lnTo>
                    <a:pt x="47" y="390"/>
                  </a:lnTo>
                  <a:lnTo>
                    <a:pt x="28" y="357"/>
                  </a:lnTo>
                  <a:lnTo>
                    <a:pt x="13" y="322"/>
                  </a:lnTo>
                  <a:lnTo>
                    <a:pt x="4" y="285"/>
                  </a:lnTo>
                  <a:lnTo>
                    <a:pt x="0" y="245"/>
                  </a:lnTo>
                  <a:lnTo>
                    <a:pt x="4" y="206"/>
                  </a:lnTo>
                  <a:lnTo>
                    <a:pt x="13" y="167"/>
                  </a:lnTo>
                  <a:lnTo>
                    <a:pt x="28" y="133"/>
                  </a:lnTo>
                  <a:lnTo>
                    <a:pt x="47" y="101"/>
                  </a:lnTo>
                  <a:lnTo>
                    <a:pt x="72" y="72"/>
                  </a:lnTo>
                  <a:lnTo>
                    <a:pt x="100" y="48"/>
                  </a:lnTo>
                  <a:lnTo>
                    <a:pt x="133" y="28"/>
                  </a:lnTo>
                  <a:lnTo>
                    <a:pt x="168" y="13"/>
                  </a:lnTo>
                  <a:lnTo>
                    <a:pt x="205" y="3"/>
                  </a:lnTo>
                  <a:lnTo>
                    <a:pt x="2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2" name="Freeform 390"/>
            <p:cNvSpPr>
              <a:spLocks/>
            </p:cNvSpPr>
            <p:nvPr/>
          </p:nvSpPr>
          <p:spPr bwMode="auto">
            <a:xfrm>
              <a:off x="9499601" y="3417888"/>
              <a:ext cx="166688" cy="119063"/>
            </a:xfrm>
            <a:custGeom>
              <a:avLst/>
              <a:gdLst>
                <a:gd name="T0" fmla="*/ 248 w 1158"/>
                <a:gd name="T1" fmla="*/ 0 h 817"/>
                <a:gd name="T2" fmla="*/ 544 w 1158"/>
                <a:gd name="T3" fmla="*/ 129 h 817"/>
                <a:gd name="T4" fmla="*/ 561 w 1158"/>
                <a:gd name="T5" fmla="*/ 134 h 817"/>
                <a:gd name="T6" fmla="*/ 579 w 1158"/>
                <a:gd name="T7" fmla="*/ 136 h 817"/>
                <a:gd name="T8" fmla="*/ 598 w 1158"/>
                <a:gd name="T9" fmla="*/ 134 h 817"/>
                <a:gd name="T10" fmla="*/ 615 w 1158"/>
                <a:gd name="T11" fmla="*/ 129 h 817"/>
                <a:gd name="T12" fmla="*/ 910 w 1158"/>
                <a:gd name="T13" fmla="*/ 0 h 817"/>
                <a:gd name="T14" fmla="*/ 995 w 1158"/>
                <a:gd name="T15" fmla="*/ 26 h 817"/>
                <a:gd name="T16" fmla="*/ 1026 w 1158"/>
                <a:gd name="T17" fmla="*/ 40 h 817"/>
                <a:gd name="T18" fmla="*/ 1055 w 1158"/>
                <a:gd name="T19" fmla="*/ 56 h 817"/>
                <a:gd name="T20" fmla="*/ 1080 w 1158"/>
                <a:gd name="T21" fmla="*/ 77 h 817"/>
                <a:gd name="T22" fmla="*/ 1103 w 1158"/>
                <a:gd name="T23" fmla="*/ 101 h 817"/>
                <a:gd name="T24" fmla="*/ 1122 w 1158"/>
                <a:gd name="T25" fmla="*/ 128 h 817"/>
                <a:gd name="T26" fmla="*/ 1137 w 1158"/>
                <a:gd name="T27" fmla="*/ 156 h 817"/>
                <a:gd name="T28" fmla="*/ 1149 w 1158"/>
                <a:gd name="T29" fmla="*/ 187 h 817"/>
                <a:gd name="T30" fmla="*/ 1156 w 1158"/>
                <a:gd name="T31" fmla="*/ 220 h 817"/>
                <a:gd name="T32" fmla="*/ 1158 w 1158"/>
                <a:gd name="T33" fmla="*/ 254 h 817"/>
                <a:gd name="T34" fmla="*/ 1158 w 1158"/>
                <a:gd name="T35" fmla="*/ 709 h 817"/>
                <a:gd name="T36" fmla="*/ 1155 w 1158"/>
                <a:gd name="T37" fmla="*/ 734 h 817"/>
                <a:gd name="T38" fmla="*/ 1148 w 1158"/>
                <a:gd name="T39" fmla="*/ 757 h 817"/>
                <a:gd name="T40" fmla="*/ 1134 w 1158"/>
                <a:gd name="T41" fmla="*/ 777 h 817"/>
                <a:gd name="T42" fmla="*/ 1118 w 1158"/>
                <a:gd name="T43" fmla="*/ 794 h 817"/>
                <a:gd name="T44" fmla="*/ 1098 w 1158"/>
                <a:gd name="T45" fmla="*/ 806 h 817"/>
                <a:gd name="T46" fmla="*/ 1075 w 1158"/>
                <a:gd name="T47" fmla="*/ 814 h 817"/>
                <a:gd name="T48" fmla="*/ 1050 w 1158"/>
                <a:gd name="T49" fmla="*/ 817 h 817"/>
                <a:gd name="T50" fmla="*/ 108 w 1158"/>
                <a:gd name="T51" fmla="*/ 817 h 817"/>
                <a:gd name="T52" fmla="*/ 83 w 1158"/>
                <a:gd name="T53" fmla="*/ 814 h 817"/>
                <a:gd name="T54" fmla="*/ 61 w 1158"/>
                <a:gd name="T55" fmla="*/ 806 h 817"/>
                <a:gd name="T56" fmla="*/ 40 w 1158"/>
                <a:gd name="T57" fmla="*/ 794 h 817"/>
                <a:gd name="T58" fmla="*/ 24 w 1158"/>
                <a:gd name="T59" fmla="*/ 777 h 817"/>
                <a:gd name="T60" fmla="*/ 11 w 1158"/>
                <a:gd name="T61" fmla="*/ 757 h 817"/>
                <a:gd name="T62" fmla="*/ 3 w 1158"/>
                <a:gd name="T63" fmla="*/ 734 h 817"/>
                <a:gd name="T64" fmla="*/ 0 w 1158"/>
                <a:gd name="T65" fmla="*/ 709 h 817"/>
                <a:gd name="T66" fmla="*/ 0 w 1158"/>
                <a:gd name="T67" fmla="*/ 254 h 817"/>
                <a:gd name="T68" fmla="*/ 3 w 1158"/>
                <a:gd name="T69" fmla="*/ 220 h 817"/>
                <a:gd name="T70" fmla="*/ 9 w 1158"/>
                <a:gd name="T71" fmla="*/ 187 h 817"/>
                <a:gd name="T72" fmla="*/ 20 w 1158"/>
                <a:gd name="T73" fmla="*/ 156 h 817"/>
                <a:gd name="T74" fmla="*/ 36 w 1158"/>
                <a:gd name="T75" fmla="*/ 127 h 817"/>
                <a:gd name="T76" fmla="*/ 55 w 1158"/>
                <a:gd name="T77" fmla="*/ 101 h 817"/>
                <a:gd name="T78" fmla="*/ 78 w 1158"/>
                <a:gd name="T79" fmla="*/ 77 h 817"/>
                <a:gd name="T80" fmla="*/ 104 w 1158"/>
                <a:gd name="T81" fmla="*/ 56 h 817"/>
                <a:gd name="T82" fmla="*/ 132 w 1158"/>
                <a:gd name="T83" fmla="*/ 40 h 817"/>
                <a:gd name="T84" fmla="*/ 164 w 1158"/>
                <a:gd name="T85" fmla="*/ 26 h 817"/>
                <a:gd name="T86" fmla="*/ 248 w 1158"/>
                <a:gd name="T87" fmla="*/ 0 h 8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58" h="817">
                  <a:moveTo>
                    <a:pt x="248" y="0"/>
                  </a:moveTo>
                  <a:lnTo>
                    <a:pt x="544" y="129"/>
                  </a:lnTo>
                  <a:lnTo>
                    <a:pt x="561" y="134"/>
                  </a:lnTo>
                  <a:lnTo>
                    <a:pt x="579" y="136"/>
                  </a:lnTo>
                  <a:lnTo>
                    <a:pt x="598" y="134"/>
                  </a:lnTo>
                  <a:lnTo>
                    <a:pt x="615" y="129"/>
                  </a:lnTo>
                  <a:lnTo>
                    <a:pt x="910" y="0"/>
                  </a:lnTo>
                  <a:lnTo>
                    <a:pt x="995" y="26"/>
                  </a:lnTo>
                  <a:lnTo>
                    <a:pt x="1026" y="40"/>
                  </a:lnTo>
                  <a:lnTo>
                    <a:pt x="1055" y="56"/>
                  </a:lnTo>
                  <a:lnTo>
                    <a:pt x="1080" y="77"/>
                  </a:lnTo>
                  <a:lnTo>
                    <a:pt x="1103" y="101"/>
                  </a:lnTo>
                  <a:lnTo>
                    <a:pt x="1122" y="128"/>
                  </a:lnTo>
                  <a:lnTo>
                    <a:pt x="1137" y="156"/>
                  </a:lnTo>
                  <a:lnTo>
                    <a:pt x="1149" y="187"/>
                  </a:lnTo>
                  <a:lnTo>
                    <a:pt x="1156" y="220"/>
                  </a:lnTo>
                  <a:lnTo>
                    <a:pt x="1158" y="254"/>
                  </a:lnTo>
                  <a:lnTo>
                    <a:pt x="1158" y="709"/>
                  </a:lnTo>
                  <a:lnTo>
                    <a:pt x="1155" y="734"/>
                  </a:lnTo>
                  <a:lnTo>
                    <a:pt x="1148" y="757"/>
                  </a:lnTo>
                  <a:lnTo>
                    <a:pt x="1134" y="777"/>
                  </a:lnTo>
                  <a:lnTo>
                    <a:pt x="1118" y="794"/>
                  </a:lnTo>
                  <a:lnTo>
                    <a:pt x="1098" y="806"/>
                  </a:lnTo>
                  <a:lnTo>
                    <a:pt x="1075" y="814"/>
                  </a:lnTo>
                  <a:lnTo>
                    <a:pt x="1050" y="817"/>
                  </a:lnTo>
                  <a:lnTo>
                    <a:pt x="108" y="817"/>
                  </a:lnTo>
                  <a:lnTo>
                    <a:pt x="83" y="814"/>
                  </a:lnTo>
                  <a:lnTo>
                    <a:pt x="61" y="806"/>
                  </a:lnTo>
                  <a:lnTo>
                    <a:pt x="40" y="794"/>
                  </a:lnTo>
                  <a:lnTo>
                    <a:pt x="24" y="777"/>
                  </a:lnTo>
                  <a:lnTo>
                    <a:pt x="11" y="757"/>
                  </a:lnTo>
                  <a:lnTo>
                    <a:pt x="3" y="734"/>
                  </a:lnTo>
                  <a:lnTo>
                    <a:pt x="0" y="709"/>
                  </a:lnTo>
                  <a:lnTo>
                    <a:pt x="0" y="254"/>
                  </a:lnTo>
                  <a:lnTo>
                    <a:pt x="3" y="220"/>
                  </a:lnTo>
                  <a:lnTo>
                    <a:pt x="9" y="187"/>
                  </a:lnTo>
                  <a:lnTo>
                    <a:pt x="20" y="156"/>
                  </a:lnTo>
                  <a:lnTo>
                    <a:pt x="36" y="127"/>
                  </a:lnTo>
                  <a:lnTo>
                    <a:pt x="55" y="101"/>
                  </a:lnTo>
                  <a:lnTo>
                    <a:pt x="78" y="77"/>
                  </a:lnTo>
                  <a:lnTo>
                    <a:pt x="104" y="56"/>
                  </a:lnTo>
                  <a:lnTo>
                    <a:pt x="132" y="40"/>
                  </a:lnTo>
                  <a:lnTo>
                    <a:pt x="164" y="26"/>
                  </a:lnTo>
                  <a:lnTo>
                    <a:pt x="2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4" name="Freeform 391"/>
            <p:cNvSpPr>
              <a:spLocks/>
            </p:cNvSpPr>
            <p:nvPr/>
          </p:nvSpPr>
          <p:spPr bwMode="auto">
            <a:xfrm>
              <a:off x="9599613" y="3201988"/>
              <a:ext cx="228600" cy="125413"/>
            </a:xfrm>
            <a:custGeom>
              <a:avLst/>
              <a:gdLst>
                <a:gd name="T0" fmla="*/ 483 w 1580"/>
                <a:gd name="T1" fmla="*/ 2 h 871"/>
                <a:gd name="T2" fmla="*/ 500 w 1580"/>
                <a:gd name="T3" fmla="*/ 14 h 871"/>
                <a:gd name="T4" fmla="*/ 749 w 1580"/>
                <a:gd name="T5" fmla="*/ 690 h 871"/>
                <a:gd name="T6" fmla="*/ 766 w 1580"/>
                <a:gd name="T7" fmla="*/ 712 h 871"/>
                <a:gd name="T8" fmla="*/ 791 w 1580"/>
                <a:gd name="T9" fmla="*/ 719 h 871"/>
                <a:gd name="T10" fmla="*/ 815 w 1580"/>
                <a:gd name="T11" fmla="*/ 712 h 871"/>
                <a:gd name="T12" fmla="*/ 832 w 1580"/>
                <a:gd name="T13" fmla="*/ 690 h 871"/>
                <a:gd name="T14" fmla="*/ 1082 w 1580"/>
                <a:gd name="T15" fmla="*/ 12 h 871"/>
                <a:gd name="T16" fmla="*/ 1106 w 1580"/>
                <a:gd name="T17" fmla="*/ 1 h 871"/>
                <a:gd name="T18" fmla="*/ 1333 w 1580"/>
                <a:gd name="T19" fmla="*/ 37 h 871"/>
                <a:gd name="T20" fmla="*/ 1377 w 1580"/>
                <a:gd name="T21" fmla="*/ 55 h 871"/>
                <a:gd name="T22" fmla="*/ 1452 w 1580"/>
                <a:gd name="T23" fmla="*/ 103 h 871"/>
                <a:gd name="T24" fmla="*/ 1512 w 1580"/>
                <a:gd name="T25" fmla="*/ 167 h 871"/>
                <a:gd name="T26" fmla="*/ 1555 w 1580"/>
                <a:gd name="T27" fmla="*/ 244 h 871"/>
                <a:gd name="T28" fmla="*/ 1578 w 1580"/>
                <a:gd name="T29" fmla="*/ 331 h 871"/>
                <a:gd name="T30" fmla="*/ 1580 w 1580"/>
                <a:gd name="T31" fmla="*/ 871 h 871"/>
                <a:gd name="T32" fmla="*/ 1508 w 1580"/>
                <a:gd name="T33" fmla="*/ 851 h 871"/>
                <a:gd name="T34" fmla="*/ 309 w 1580"/>
                <a:gd name="T35" fmla="*/ 849 h 871"/>
                <a:gd name="T36" fmla="*/ 312 w 1580"/>
                <a:gd name="T37" fmla="*/ 797 h 871"/>
                <a:gd name="T38" fmla="*/ 300 w 1580"/>
                <a:gd name="T39" fmla="*/ 695 h 871"/>
                <a:gd name="T40" fmla="*/ 264 w 1580"/>
                <a:gd name="T41" fmla="*/ 601 h 871"/>
                <a:gd name="T42" fmla="*/ 208 w 1580"/>
                <a:gd name="T43" fmla="*/ 519 h 871"/>
                <a:gd name="T44" fmla="*/ 135 w 1580"/>
                <a:gd name="T45" fmla="*/ 453 h 871"/>
                <a:gd name="T46" fmla="*/ 48 w 1580"/>
                <a:gd name="T47" fmla="*/ 405 h 871"/>
                <a:gd name="T48" fmla="*/ 0 w 1580"/>
                <a:gd name="T49" fmla="*/ 378 h 871"/>
                <a:gd name="T50" fmla="*/ 12 w 1580"/>
                <a:gd name="T51" fmla="*/ 288 h 871"/>
                <a:gd name="T52" fmla="*/ 45 w 1580"/>
                <a:gd name="T53" fmla="*/ 205 h 871"/>
                <a:gd name="T54" fmla="*/ 96 w 1580"/>
                <a:gd name="T55" fmla="*/ 134 h 871"/>
                <a:gd name="T56" fmla="*/ 165 w 1580"/>
                <a:gd name="T57" fmla="*/ 77 h 871"/>
                <a:gd name="T58" fmla="*/ 247 w 1580"/>
                <a:gd name="T59" fmla="*/ 37 h 871"/>
                <a:gd name="T60" fmla="*/ 259 w 1580"/>
                <a:gd name="T61" fmla="*/ 35 h 871"/>
                <a:gd name="T62" fmla="*/ 291 w 1580"/>
                <a:gd name="T63" fmla="*/ 30 h 871"/>
                <a:gd name="T64" fmla="*/ 334 w 1580"/>
                <a:gd name="T65" fmla="*/ 23 h 871"/>
                <a:gd name="T66" fmla="*/ 382 w 1580"/>
                <a:gd name="T67" fmla="*/ 14 h 871"/>
                <a:gd name="T68" fmla="*/ 426 w 1580"/>
                <a:gd name="T69" fmla="*/ 8 h 871"/>
                <a:gd name="T70" fmla="*/ 459 w 1580"/>
                <a:gd name="T71" fmla="*/ 2 h 871"/>
                <a:gd name="T72" fmla="*/ 472 w 1580"/>
                <a:gd name="T73" fmla="*/ 0 h 8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80" h="871">
                  <a:moveTo>
                    <a:pt x="472" y="0"/>
                  </a:moveTo>
                  <a:lnTo>
                    <a:pt x="483" y="2"/>
                  </a:lnTo>
                  <a:lnTo>
                    <a:pt x="492" y="7"/>
                  </a:lnTo>
                  <a:lnTo>
                    <a:pt x="500" y="14"/>
                  </a:lnTo>
                  <a:lnTo>
                    <a:pt x="506" y="24"/>
                  </a:lnTo>
                  <a:lnTo>
                    <a:pt x="749" y="690"/>
                  </a:lnTo>
                  <a:lnTo>
                    <a:pt x="756" y="703"/>
                  </a:lnTo>
                  <a:lnTo>
                    <a:pt x="766" y="712"/>
                  </a:lnTo>
                  <a:lnTo>
                    <a:pt x="778" y="717"/>
                  </a:lnTo>
                  <a:lnTo>
                    <a:pt x="791" y="719"/>
                  </a:lnTo>
                  <a:lnTo>
                    <a:pt x="803" y="717"/>
                  </a:lnTo>
                  <a:lnTo>
                    <a:pt x="815" y="712"/>
                  </a:lnTo>
                  <a:lnTo>
                    <a:pt x="825" y="703"/>
                  </a:lnTo>
                  <a:lnTo>
                    <a:pt x="832" y="690"/>
                  </a:lnTo>
                  <a:lnTo>
                    <a:pt x="1076" y="24"/>
                  </a:lnTo>
                  <a:lnTo>
                    <a:pt x="1082" y="12"/>
                  </a:lnTo>
                  <a:lnTo>
                    <a:pt x="1093" y="4"/>
                  </a:lnTo>
                  <a:lnTo>
                    <a:pt x="1106" y="1"/>
                  </a:lnTo>
                  <a:lnTo>
                    <a:pt x="1119" y="2"/>
                  </a:lnTo>
                  <a:lnTo>
                    <a:pt x="1333" y="37"/>
                  </a:lnTo>
                  <a:lnTo>
                    <a:pt x="1335" y="37"/>
                  </a:lnTo>
                  <a:lnTo>
                    <a:pt x="1377" y="55"/>
                  </a:lnTo>
                  <a:lnTo>
                    <a:pt x="1417" y="77"/>
                  </a:lnTo>
                  <a:lnTo>
                    <a:pt x="1452" y="103"/>
                  </a:lnTo>
                  <a:lnTo>
                    <a:pt x="1484" y="133"/>
                  </a:lnTo>
                  <a:lnTo>
                    <a:pt x="1512" y="167"/>
                  </a:lnTo>
                  <a:lnTo>
                    <a:pt x="1536" y="204"/>
                  </a:lnTo>
                  <a:lnTo>
                    <a:pt x="1555" y="244"/>
                  </a:lnTo>
                  <a:lnTo>
                    <a:pt x="1569" y="286"/>
                  </a:lnTo>
                  <a:lnTo>
                    <a:pt x="1578" y="331"/>
                  </a:lnTo>
                  <a:lnTo>
                    <a:pt x="1580" y="377"/>
                  </a:lnTo>
                  <a:lnTo>
                    <a:pt x="1580" y="871"/>
                  </a:lnTo>
                  <a:lnTo>
                    <a:pt x="1546" y="859"/>
                  </a:lnTo>
                  <a:lnTo>
                    <a:pt x="1508" y="851"/>
                  </a:lnTo>
                  <a:lnTo>
                    <a:pt x="1470" y="849"/>
                  </a:lnTo>
                  <a:lnTo>
                    <a:pt x="309" y="849"/>
                  </a:lnTo>
                  <a:lnTo>
                    <a:pt x="311" y="823"/>
                  </a:lnTo>
                  <a:lnTo>
                    <a:pt x="312" y="797"/>
                  </a:lnTo>
                  <a:lnTo>
                    <a:pt x="309" y="744"/>
                  </a:lnTo>
                  <a:lnTo>
                    <a:pt x="300" y="695"/>
                  </a:lnTo>
                  <a:lnTo>
                    <a:pt x="284" y="646"/>
                  </a:lnTo>
                  <a:lnTo>
                    <a:pt x="264" y="601"/>
                  </a:lnTo>
                  <a:lnTo>
                    <a:pt x="238" y="559"/>
                  </a:lnTo>
                  <a:lnTo>
                    <a:pt x="208" y="519"/>
                  </a:lnTo>
                  <a:lnTo>
                    <a:pt x="174" y="484"/>
                  </a:lnTo>
                  <a:lnTo>
                    <a:pt x="135" y="453"/>
                  </a:lnTo>
                  <a:lnTo>
                    <a:pt x="93" y="427"/>
                  </a:lnTo>
                  <a:lnTo>
                    <a:pt x="48" y="405"/>
                  </a:lnTo>
                  <a:lnTo>
                    <a:pt x="0" y="388"/>
                  </a:lnTo>
                  <a:lnTo>
                    <a:pt x="0" y="378"/>
                  </a:lnTo>
                  <a:lnTo>
                    <a:pt x="3" y="332"/>
                  </a:lnTo>
                  <a:lnTo>
                    <a:pt x="12" y="288"/>
                  </a:lnTo>
                  <a:lnTo>
                    <a:pt x="25" y="246"/>
                  </a:lnTo>
                  <a:lnTo>
                    <a:pt x="45" y="205"/>
                  </a:lnTo>
                  <a:lnTo>
                    <a:pt x="68" y="168"/>
                  </a:lnTo>
                  <a:lnTo>
                    <a:pt x="96" y="134"/>
                  </a:lnTo>
                  <a:lnTo>
                    <a:pt x="128" y="104"/>
                  </a:lnTo>
                  <a:lnTo>
                    <a:pt x="165" y="77"/>
                  </a:lnTo>
                  <a:lnTo>
                    <a:pt x="204" y="55"/>
                  </a:lnTo>
                  <a:lnTo>
                    <a:pt x="247" y="37"/>
                  </a:lnTo>
                  <a:lnTo>
                    <a:pt x="250" y="37"/>
                  </a:lnTo>
                  <a:lnTo>
                    <a:pt x="259" y="35"/>
                  </a:lnTo>
                  <a:lnTo>
                    <a:pt x="273" y="33"/>
                  </a:lnTo>
                  <a:lnTo>
                    <a:pt x="291" y="30"/>
                  </a:lnTo>
                  <a:lnTo>
                    <a:pt x="311" y="27"/>
                  </a:lnTo>
                  <a:lnTo>
                    <a:pt x="334" y="23"/>
                  </a:lnTo>
                  <a:lnTo>
                    <a:pt x="358" y="19"/>
                  </a:lnTo>
                  <a:lnTo>
                    <a:pt x="382" y="14"/>
                  </a:lnTo>
                  <a:lnTo>
                    <a:pt x="405" y="11"/>
                  </a:lnTo>
                  <a:lnTo>
                    <a:pt x="426" y="8"/>
                  </a:lnTo>
                  <a:lnTo>
                    <a:pt x="444" y="5"/>
                  </a:lnTo>
                  <a:lnTo>
                    <a:pt x="459" y="2"/>
                  </a:lnTo>
                  <a:lnTo>
                    <a:pt x="468" y="1"/>
                  </a:lnTo>
                  <a:lnTo>
                    <a:pt x="4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5" name="Freeform 392"/>
            <p:cNvSpPr>
              <a:spLocks/>
            </p:cNvSpPr>
            <p:nvPr/>
          </p:nvSpPr>
          <p:spPr bwMode="auto">
            <a:xfrm>
              <a:off x="9437688" y="3197225"/>
              <a:ext cx="30163" cy="76200"/>
            </a:xfrm>
            <a:custGeom>
              <a:avLst/>
              <a:gdLst>
                <a:gd name="T0" fmla="*/ 51 w 209"/>
                <a:gd name="T1" fmla="*/ 0 h 535"/>
                <a:gd name="T2" fmla="*/ 158 w 209"/>
                <a:gd name="T3" fmla="*/ 0 h 535"/>
                <a:gd name="T4" fmla="*/ 173 w 209"/>
                <a:gd name="T5" fmla="*/ 2 h 535"/>
                <a:gd name="T6" fmla="*/ 185 w 209"/>
                <a:gd name="T7" fmla="*/ 7 h 535"/>
                <a:gd name="T8" fmla="*/ 197 w 209"/>
                <a:gd name="T9" fmla="*/ 15 h 535"/>
                <a:gd name="T10" fmla="*/ 205 w 209"/>
                <a:gd name="T11" fmla="*/ 29 h 535"/>
                <a:gd name="T12" fmla="*/ 209 w 209"/>
                <a:gd name="T13" fmla="*/ 44 h 535"/>
                <a:gd name="T14" fmla="*/ 208 w 209"/>
                <a:gd name="T15" fmla="*/ 59 h 535"/>
                <a:gd name="T16" fmla="*/ 203 w 209"/>
                <a:gd name="T17" fmla="*/ 73 h 535"/>
                <a:gd name="T18" fmla="*/ 146 w 209"/>
                <a:gd name="T19" fmla="*/ 160 h 535"/>
                <a:gd name="T20" fmla="*/ 173 w 209"/>
                <a:gd name="T21" fmla="*/ 385 h 535"/>
                <a:gd name="T22" fmla="*/ 120 w 209"/>
                <a:gd name="T23" fmla="*/ 525 h 535"/>
                <a:gd name="T24" fmla="*/ 116 w 209"/>
                <a:gd name="T25" fmla="*/ 531 h 535"/>
                <a:gd name="T26" fmla="*/ 108 w 209"/>
                <a:gd name="T27" fmla="*/ 535 h 535"/>
                <a:gd name="T28" fmla="*/ 101 w 209"/>
                <a:gd name="T29" fmla="*/ 535 h 535"/>
                <a:gd name="T30" fmla="*/ 95 w 209"/>
                <a:gd name="T31" fmla="*/ 531 h 535"/>
                <a:gd name="T32" fmla="*/ 90 w 209"/>
                <a:gd name="T33" fmla="*/ 525 h 535"/>
                <a:gd name="T34" fmla="*/ 38 w 209"/>
                <a:gd name="T35" fmla="*/ 385 h 535"/>
                <a:gd name="T36" fmla="*/ 64 w 209"/>
                <a:gd name="T37" fmla="*/ 160 h 535"/>
                <a:gd name="T38" fmla="*/ 6 w 209"/>
                <a:gd name="T39" fmla="*/ 73 h 535"/>
                <a:gd name="T40" fmla="*/ 1 w 209"/>
                <a:gd name="T41" fmla="*/ 59 h 535"/>
                <a:gd name="T42" fmla="*/ 0 w 209"/>
                <a:gd name="T43" fmla="*/ 44 h 535"/>
                <a:gd name="T44" fmla="*/ 4 w 209"/>
                <a:gd name="T45" fmla="*/ 29 h 535"/>
                <a:gd name="T46" fmla="*/ 14 w 209"/>
                <a:gd name="T47" fmla="*/ 15 h 535"/>
                <a:gd name="T48" fmla="*/ 24 w 209"/>
                <a:gd name="T49" fmla="*/ 7 h 535"/>
                <a:gd name="T50" fmla="*/ 38 w 209"/>
                <a:gd name="T51" fmla="*/ 2 h 535"/>
                <a:gd name="T52" fmla="*/ 51 w 209"/>
                <a:gd name="T53" fmla="*/ 0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9" h="535">
                  <a:moveTo>
                    <a:pt x="51" y="0"/>
                  </a:moveTo>
                  <a:lnTo>
                    <a:pt x="158" y="0"/>
                  </a:lnTo>
                  <a:lnTo>
                    <a:pt x="173" y="2"/>
                  </a:lnTo>
                  <a:lnTo>
                    <a:pt x="185" y="7"/>
                  </a:lnTo>
                  <a:lnTo>
                    <a:pt x="197" y="15"/>
                  </a:lnTo>
                  <a:lnTo>
                    <a:pt x="205" y="29"/>
                  </a:lnTo>
                  <a:lnTo>
                    <a:pt x="209" y="44"/>
                  </a:lnTo>
                  <a:lnTo>
                    <a:pt x="208" y="59"/>
                  </a:lnTo>
                  <a:lnTo>
                    <a:pt x="203" y="73"/>
                  </a:lnTo>
                  <a:lnTo>
                    <a:pt x="146" y="160"/>
                  </a:lnTo>
                  <a:lnTo>
                    <a:pt x="173" y="385"/>
                  </a:lnTo>
                  <a:lnTo>
                    <a:pt x="120" y="525"/>
                  </a:lnTo>
                  <a:lnTo>
                    <a:pt x="116" y="531"/>
                  </a:lnTo>
                  <a:lnTo>
                    <a:pt x="108" y="535"/>
                  </a:lnTo>
                  <a:lnTo>
                    <a:pt x="101" y="535"/>
                  </a:lnTo>
                  <a:lnTo>
                    <a:pt x="95" y="531"/>
                  </a:lnTo>
                  <a:lnTo>
                    <a:pt x="90" y="525"/>
                  </a:lnTo>
                  <a:lnTo>
                    <a:pt x="38" y="385"/>
                  </a:lnTo>
                  <a:lnTo>
                    <a:pt x="64" y="160"/>
                  </a:lnTo>
                  <a:lnTo>
                    <a:pt x="6" y="73"/>
                  </a:lnTo>
                  <a:lnTo>
                    <a:pt x="1" y="59"/>
                  </a:lnTo>
                  <a:lnTo>
                    <a:pt x="0" y="44"/>
                  </a:lnTo>
                  <a:lnTo>
                    <a:pt x="4" y="29"/>
                  </a:lnTo>
                  <a:lnTo>
                    <a:pt x="14" y="15"/>
                  </a:lnTo>
                  <a:lnTo>
                    <a:pt x="24" y="7"/>
                  </a:lnTo>
                  <a:lnTo>
                    <a:pt x="38" y="2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6" name="Freeform 393"/>
            <p:cNvSpPr>
              <a:spLocks/>
            </p:cNvSpPr>
            <p:nvPr/>
          </p:nvSpPr>
          <p:spPr bwMode="auto">
            <a:xfrm>
              <a:off x="9698038" y="3197225"/>
              <a:ext cx="30163" cy="76200"/>
            </a:xfrm>
            <a:custGeom>
              <a:avLst/>
              <a:gdLst>
                <a:gd name="T0" fmla="*/ 51 w 209"/>
                <a:gd name="T1" fmla="*/ 0 h 535"/>
                <a:gd name="T2" fmla="*/ 158 w 209"/>
                <a:gd name="T3" fmla="*/ 0 h 535"/>
                <a:gd name="T4" fmla="*/ 172 w 209"/>
                <a:gd name="T5" fmla="*/ 2 h 535"/>
                <a:gd name="T6" fmla="*/ 185 w 209"/>
                <a:gd name="T7" fmla="*/ 7 h 535"/>
                <a:gd name="T8" fmla="*/ 196 w 209"/>
                <a:gd name="T9" fmla="*/ 15 h 535"/>
                <a:gd name="T10" fmla="*/ 204 w 209"/>
                <a:gd name="T11" fmla="*/ 29 h 535"/>
                <a:gd name="T12" fmla="*/ 209 w 209"/>
                <a:gd name="T13" fmla="*/ 44 h 535"/>
                <a:gd name="T14" fmla="*/ 209 w 209"/>
                <a:gd name="T15" fmla="*/ 59 h 535"/>
                <a:gd name="T16" fmla="*/ 202 w 209"/>
                <a:gd name="T17" fmla="*/ 73 h 535"/>
                <a:gd name="T18" fmla="*/ 145 w 209"/>
                <a:gd name="T19" fmla="*/ 160 h 535"/>
                <a:gd name="T20" fmla="*/ 172 w 209"/>
                <a:gd name="T21" fmla="*/ 385 h 535"/>
                <a:gd name="T22" fmla="*/ 119 w 209"/>
                <a:gd name="T23" fmla="*/ 525 h 535"/>
                <a:gd name="T24" fmla="*/ 115 w 209"/>
                <a:gd name="T25" fmla="*/ 531 h 535"/>
                <a:gd name="T26" fmla="*/ 108 w 209"/>
                <a:gd name="T27" fmla="*/ 535 h 535"/>
                <a:gd name="T28" fmla="*/ 100 w 209"/>
                <a:gd name="T29" fmla="*/ 535 h 535"/>
                <a:gd name="T30" fmla="*/ 94 w 209"/>
                <a:gd name="T31" fmla="*/ 531 h 535"/>
                <a:gd name="T32" fmla="*/ 89 w 209"/>
                <a:gd name="T33" fmla="*/ 525 h 535"/>
                <a:gd name="T34" fmla="*/ 37 w 209"/>
                <a:gd name="T35" fmla="*/ 385 h 535"/>
                <a:gd name="T36" fmla="*/ 63 w 209"/>
                <a:gd name="T37" fmla="*/ 160 h 535"/>
                <a:gd name="T38" fmla="*/ 6 w 209"/>
                <a:gd name="T39" fmla="*/ 73 h 535"/>
                <a:gd name="T40" fmla="*/ 1 w 209"/>
                <a:gd name="T41" fmla="*/ 59 h 535"/>
                <a:gd name="T42" fmla="*/ 0 w 209"/>
                <a:gd name="T43" fmla="*/ 44 h 535"/>
                <a:gd name="T44" fmla="*/ 4 w 209"/>
                <a:gd name="T45" fmla="*/ 29 h 535"/>
                <a:gd name="T46" fmla="*/ 13 w 209"/>
                <a:gd name="T47" fmla="*/ 15 h 535"/>
                <a:gd name="T48" fmla="*/ 23 w 209"/>
                <a:gd name="T49" fmla="*/ 7 h 535"/>
                <a:gd name="T50" fmla="*/ 37 w 209"/>
                <a:gd name="T51" fmla="*/ 2 h 535"/>
                <a:gd name="T52" fmla="*/ 51 w 209"/>
                <a:gd name="T53" fmla="*/ 0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9" h="535">
                  <a:moveTo>
                    <a:pt x="51" y="0"/>
                  </a:moveTo>
                  <a:lnTo>
                    <a:pt x="158" y="0"/>
                  </a:lnTo>
                  <a:lnTo>
                    <a:pt x="172" y="2"/>
                  </a:lnTo>
                  <a:lnTo>
                    <a:pt x="185" y="7"/>
                  </a:lnTo>
                  <a:lnTo>
                    <a:pt x="196" y="15"/>
                  </a:lnTo>
                  <a:lnTo>
                    <a:pt x="204" y="29"/>
                  </a:lnTo>
                  <a:lnTo>
                    <a:pt x="209" y="44"/>
                  </a:lnTo>
                  <a:lnTo>
                    <a:pt x="209" y="59"/>
                  </a:lnTo>
                  <a:lnTo>
                    <a:pt x="202" y="73"/>
                  </a:lnTo>
                  <a:lnTo>
                    <a:pt x="145" y="160"/>
                  </a:lnTo>
                  <a:lnTo>
                    <a:pt x="172" y="385"/>
                  </a:lnTo>
                  <a:lnTo>
                    <a:pt x="119" y="525"/>
                  </a:lnTo>
                  <a:lnTo>
                    <a:pt x="115" y="531"/>
                  </a:lnTo>
                  <a:lnTo>
                    <a:pt x="108" y="535"/>
                  </a:lnTo>
                  <a:lnTo>
                    <a:pt x="100" y="535"/>
                  </a:lnTo>
                  <a:lnTo>
                    <a:pt x="94" y="531"/>
                  </a:lnTo>
                  <a:lnTo>
                    <a:pt x="89" y="525"/>
                  </a:lnTo>
                  <a:lnTo>
                    <a:pt x="37" y="385"/>
                  </a:lnTo>
                  <a:lnTo>
                    <a:pt x="63" y="160"/>
                  </a:lnTo>
                  <a:lnTo>
                    <a:pt x="6" y="73"/>
                  </a:lnTo>
                  <a:lnTo>
                    <a:pt x="1" y="59"/>
                  </a:lnTo>
                  <a:lnTo>
                    <a:pt x="0" y="44"/>
                  </a:lnTo>
                  <a:lnTo>
                    <a:pt x="4" y="29"/>
                  </a:lnTo>
                  <a:lnTo>
                    <a:pt x="13" y="15"/>
                  </a:lnTo>
                  <a:lnTo>
                    <a:pt x="23" y="7"/>
                  </a:lnTo>
                  <a:lnTo>
                    <a:pt x="37" y="2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68" name="Group 867"/>
          <p:cNvGrpSpPr/>
          <p:nvPr/>
        </p:nvGrpSpPr>
        <p:grpSpPr>
          <a:xfrm>
            <a:off x="8697860" y="5856644"/>
            <a:ext cx="255287" cy="375140"/>
            <a:chOff x="10044113" y="3041650"/>
            <a:chExt cx="338138" cy="4968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936" name="Freeform 398"/>
            <p:cNvSpPr>
              <a:spLocks/>
            </p:cNvSpPr>
            <p:nvPr/>
          </p:nvSpPr>
          <p:spPr bwMode="auto">
            <a:xfrm>
              <a:off x="10136188" y="3448050"/>
              <a:ext cx="153988" cy="14288"/>
            </a:xfrm>
            <a:custGeom>
              <a:avLst/>
              <a:gdLst>
                <a:gd name="T0" fmla="*/ 0 w 1067"/>
                <a:gd name="T1" fmla="*/ 0 h 105"/>
                <a:gd name="T2" fmla="*/ 1067 w 1067"/>
                <a:gd name="T3" fmla="*/ 0 h 105"/>
                <a:gd name="T4" fmla="*/ 1065 w 1067"/>
                <a:gd name="T5" fmla="*/ 38 h 105"/>
                <a:gd name="T6" fmla="*/ 1062 w 1067"/>
                <a:gd name="T7" fmla="*/ 73 h 105"/>
                <a:gd name="T8" fmla="*/ 1061 w 1067"/>
                <a:gd name="T9" fmla="*/ 105 h 105"/>
                <a:gd name="T10" fmla="*/ 6 w 1067"/>
                <a:gd name="T11" fmla="*/ 105 h 105"/>
                <a:gd name="T12" fmla="*/ 4 w 1067"/>
                <a:gd name="T13" fmla="*/ 73 h 105"/>
                <a:gd name="T14" fmla="*/ 2 w 1067"/>
                <a:gd name="T15" fmla="*/ 38 h 105"/>
                <a:gd name="T16" fmla="*/ 0 w 1067"/>
                <a:gd name="T17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7" h="105">
                  <a:moveTo>
                    <a:pt x="0" y="0"/>
                  </a:moveTo>
                  <a:lnTo>
                    <a:pt x="1067" y="0"/>
                  </a:lnTo>
                  <a:lnTo>
                    <a:pt x="1065" y="38"/>
                  </a:lnTo>
                  <a:lnTo>
                    <a:pt x="1062" y="73"/>
                  </a:lnTo>
                  <a:lnTo>
                    <a:pt x="1061" y="105"/>
                  </a:lnTo>
                  <a:lnTo>
                    <a:pt x="6" y="105"/>
                  </a:lnTo>
                  <a:lnTo>
                    <a:pt x="4" y="73"/>
                  </a:lnTo>
                  <a:lnTo>
                    <a:pt x="2" y="3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7" name="Freeform 399"/>
            <p:cNvSpPr>
              <a:spLocks/>
            </p:cNvSpPr>
            <p:nvPr/>
          </p:nvSpPr>
          <p:spPr bwMode="auto">
            <a:xfrm>
              <a:off x="10175876" y="3236913"/>
              <a:ext cx="74613" cy="190500"/>
            </a:xfrm>
            <a:custGeom>
              <a:avLst/>
              <a:gdLst>
                <a:gd name="T0" fmla="*/ 79 w 519"/>
                <a:gd name="T1" fmla="*/ 0 h 1324"/>
                <a:gd name="T2" fmla="*/ 212 w 519"/>
                <a:gd name="T3" fmla="*/ 100 h 1324"/>
                <a:gd name="T4" fmla="*/ 229 w 519"/>
                <a:gd name="T5" fmla="*/ 109 h 1324"/>
                <a:gd name="T6" fmla="*/ 249 w 519"/>
                <a:gd name="T7" fmla="*/ 114 h 1324"/>
                <a:gd name="T8" fmla="*/ 270 w 519"/>
                <a:gd name="T9" fmla="*/ 114 h 1324"/>
                <a:gd name="T10" fmla="*/ 290 w 519"/>
                <a:gd name="T11" fmla="*/ 109 h 1324"/>
                <a:gd name="T12" fmla="*/ 308 w 519"/>
                <a:gd name="T13" fmla="*/ 100 h 1324"/>
                <a:gd name="T14" fmla="*/ 441 w 519"/>
                <a:gd name="T15" fmla="*/ 0 h 1324"/>
                <a:gd name="T16" fmla="*/ 461 w 519"/>
                <a:gd name="T17" fmla="*/ 7 h 1324"/>
                <a:gd name="T18" fmla="*/ 480 w 519"/>
                <a:gd name="T19" fmla="*/ 16 h 1324"/>
                <a:gd name="T20" fmla="*/ 496 w 519"/>
                <a:gd name="T21" fmla="*/ 30 h 1324"/>
                <a:gd name="T22" fmla="*/ 509 w 519"/>
                <a:gd name="T23" fmla="*/ 47 h 1324"/>
                <a:gd name="T24" fmla="*/ 516 w 519"/>
                <a:gd name="T25" fmla="*/ 67 h 1324"/>
                <a:gd name="T26" fmla="*/ 519 w 519"/>
                <a:gd name="T27" fmla="*/ 88 h 1324"/>
                <a:gd name="T28" fmla="*/ 519 w 519"/>
                <a:gd name="T29" fmla="*/ 431 h 1324"/>
                <a:gd name="T30" fmla="*/ 398 w 519"/>
                <a:gd name="T31" fmla="*/ 617 h 1324"/>
                <a:gd name="T32" fmla="*/ 391 w 519"/>
                <a:gd name="T33" fmla="*/ 630 h 1324"/>
                <a:gd name="T34" fmla="*/ 386 w 519"/>
                <a:gd name="T35" fmla="*/ 646 h 1324"/>
                <a:gd name="T36" fmla="*/ 384 w 519"/>
                <a:gd name="T37" fmla="*/ 661 h 1324"/>
                <a:gd name="T38" fmla="*/ 384 w 519"/>
                <a:gd name="T39" fmla="*/ 1324 h 1324"/>
                <a:gd name="T40" fmla="*/ 135 w 519"/>
                <a:gd name="T41" fmla="*/ 1324 h 1324"/>
                <a:gd name="T42" fmla="*/ 135 w 519"/>
                <a:gd name="T43" fmla="*/ 661 h 1324"/>
                <a:gd name="T44" fmla="*/ 133 w 519"/>
                <a:gd name="T45" fmla="*/ 646 h 1324"/>
                <a:gd name="T46" fmla="*/ 129 w 519"/>
                <a:gd name="T47" fmla="*/ 630 h 1324"/>
                <a:gd name="T48" fmla="*/ 122 w 519"/>
                <a:gd name="T49" fmla="*/ 617 h 1324"/>
                <a:gd name="T50" fmla="*/ 0 w 519"/>
                <a:gd name="T51" fmla="*/ 431 h 1324"/>
                <a:gd name="T52" fmla="*/ 0 w 519"/>
                <a:gd name="T53" fmla="*/ 88 h 1324"/>
                <a:gd name="T54" fmla="*/ 2 w 519"/>
                <a:gd name="T55" fmla="*/ 67 h 1324"/>
                <a:gd name="T56" fmla="*/ 11 w 519"/>
                <a:gd name="T57" fmla="*/ 47 h 1324"/>
                <a:gd name="T58" fmla="*/ 23 w 519"/>
                <a:gd name="T59" fmla="*/ 30 h 1324"/>
                <a:gd name="T60" fmla="*/ 39 w 519"/>
                <a:gd name="T61" fmla="*/ 16 h 1324"/>
                <a:gd name="T62" fmla="*/ 59 w 519"/>
                <a:gd name="T63" fmla="*/ 7 h 1324"/>
                <a:gd name="T64" fmla="*/ 79 w 519"/>
                <a:gd name="T65" fmla="*/ 0 h 1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19" h="1324">
                  <a:moveTo>
                    <a:pt x="79" y="0"/>
                  </a:moveTo>
                  <a:lnTo>
                    <a:pt x="212" y="100"/>
                  </a:lnTo>
                  <a:lnTo>
                    <a:pt x="229" y="109"/>
                  </a:lnTo>
                  <a:lnTo>
                    <a:pt x="249" y="114"/>
                  </a:lnTo>
                  <a:lnTo>
                    <a:pt x="270" y="114"/>
                  </a:lnTo>
                  <a:lnTo>
                    <a:pt x="290" y="109"/>
                  </a:lnTo>
                  <a:lnTo>
                    <a:pt x="308" y="100"/>
                  </a:lnTo>
                  <a:lnTo>
                    <a:pt x="441" y="0"/>
                  </a:lnTo>
                  <a:lnTo>
                    <a:pt x="461" y="7"/>
                  </a:lnTo>
                  <a:lnTo>
                    <a:pt x="480" y="16"/>
                  </a:lnTo>
                  <a:lnTo>
                    <a:pt x="496" y="30"/>
                  </a:lnTo>
                  <a:lnTo>
                    <a:pt x="509" y="47"/>
                  </a:lnTo>
                  <a:lnTo>
                    <a:pt x="516" y="67"/>
                  </a:lnTo>
                  <a:lnTo>
                    <a:pt x="519" y="88"/>
                  </a:lnTo>
                  <a:lnTo>
                    <a:pt x="519" y="431"/>
                  </a:lnTo>
                  <a:lnTo>
                    <a:pt x="398" y="617"/>
                  </a:lnTo>
                  <a:lnTo>
                    <a:pt x="391" y="630"/>
                  </a:lnTo>
                  <a:lnTo>
                    <a:pt x="386" y="646"/>
                  </a:lnTo>
                  <a:lnTo>
                    <a:pt x="384" y="661"/>
                  </a:lnTo>
                  <a:lnTo>
                    <a:pt x="384" y="1324"/>
                  </a:lnTo>
                  <a:lnTo>
                    <a:pt x="135" y="1324"/>
                  </a:lnTo>
                  <a:lnTo>
                    <a:pt x="135" y="661"/>
                  </a:lnTo>
                  <a:lnTo>
                    <a:pt x="133" y="646"/>
                  </a:lnTo>
                  <a:lnTo>
                    <a:pt x="129" y="630"/>
                  </a:lnTo>
                  <a:lnTo>
                    <a:pt x="122" y="617"/>
                  </a:lnTo>
                  <a:lnTo>
                    <a:pt x="0" y="431"/>
                  </a:lnTo>
                  <a:lnTo>
                    <a:pt x="0" y="88"/>
                  </a:lnTo>
                  <a:lnTo>
                    <a:pt x="2" y="67"/>
                  </a:lnTo>
                  <a:lnTo>
                    <a:pt x="11" y="47"/>
                  </a:lnTo>
                  <a:lnTo>
                    <a:pt x="23" y="30"/>
                  </a:lnTo>
                  <a:lnTo>
                    <a:pt x="39" y="16"/>
                  </a:lnTo>
                  <a:lnTo>
                    <a:pt x="59" y="7"/>
                  </a:lnTo>
                  <a:lnTo>
                    <a:pt x="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2" name="Freeform 400"/>
            <p:cNvSpPr>
              <a:spLocks/>
            </p:cNvSpPr>
            <p:nvPr/>
          </p:nvSpPr>
          <p:spPr bwMode="auto">
            <a:xfrm>
              <a:off x="10137776" y="3482975"/>
              <a:ext cx="150813" cy="55563"/>
            </a:xfrm>
            <a:custGeom>
              <a:avLst/>
              <a:gdLst>
                <a:gd name="T0" fmla="*/ 0 w 1038"/>
                <a:gd name="T1" fmla="*/ 0 h 381"/>
                <a:gd name="T2" fmla="*/ 1038 w 1038"/>
                <a:gd name="T3" fmla="*/ 0 h 381"/>
                <a:gd name="T4" fmla="*/ 1030 w 1038"/>
                <a:gd name="T5" fmla="*/ 51 h 381"/>
                <a:gd name="T6" fmla="*/ 1021 w 1038"/>
                <a:gd name="T7" fmla="*/ 96 h 381"/>
                <a:gd name="T8" fmla="*/ 1008 w 1038"/>
                <a:gd name="T9" fmla="*/ 136 h 381"/>
                <a:gd name="T10" fmla="*/ 994 w 1038"/>
                <a:gd name="T11" fmla="*/ 173 h 381"/>
                <a:gd name="T12" fmla="*/ 976 w 1038"/>
                <a:gd name="T13" fmla="*/ 205 h 381"/>
                <a:gd name="T14" fmla="*/ 956 w 1038"/>
                <a:gd name="T15" fmla="*/ 235 h 381"/>
                <a:gd name="T16" fmla="*/ 935 w 1038"/>
                <a:gd name="T17" fmla="*/ 261 h 381"/>
                <a:gd name="T18" fmla="*/ 911 w 1038"/>
                <a:gd name="T19" fmla="*/ 283 h 381"/>
                <a:gd name="T20" fmla="*/ 886 w 1038"/>
                <a:gd name="T21" fmla="*/ 303 h 381"/>
                <a:gd name="T22" fmla="*/ 860 w 1038"/>
                <a:gd name="T23" fmla="*/ 320 h 381"/>
                <a:gd name="T24" fmla="*/ 833 w 1038"/>
                <a:gd name="T25" fmla="*/ 334 h 381"/>
                <a:gd name="T26" fmla="*/ 804 w 1038"/>
                <a:gd name="T27" fmla="*/ 346 h 381"/>
                <a:gd name="T28" fmla="*/ 775 w 1038"/>
                <a:gd name="T29" fmla="*/ 355 h 381"/>
                <a:gd name="T30" fmla="*/ 746 w 1038"/>
                <a:gd name="T31" fmla="*/ 364 h 381"/>
                <a:gd name="T32" fmla="*/ 715 w 1038"/>
                <a:gd name="T33" fmla="*/ 369 h 381"/>
                <a:gd name="T34" fmla="*/ 686 w 1038"/>
                <a:gd name="T35" fmla="*/ 374 h 381"/>
                <a:gd name="T36" fmla="*/ 657 w 1038"/>
                <a:gd name="T37" fmla="*/ 377 h 381"/>
                <a:gd name="T38" fmla="*/ 628 w 1038"/>
                <a:gd name="T39" fmla="*/ 379 h 381"/>
                <a:gd name="T40" fmla="*/ 598 w 1038"/>
                <a:gd name="T41" fmla="*/ 380 h 381"/>
                <a:gd name="T42" fmla="*/ 571 w 1038"/>
                <a:gd name="T43" fmla="*/ 381 h 381"/>
                <a:gd name="T44" fmla="*/ 544 w 1038"/>
                <a:gd name="T45" fmla="*/ 381 h 381"/>
                <a:gd name="T46" fmla="*/ 519 w 1038"/>
                <a:gd name="T47" fmla="*/ 381 h 381"/>
                <a:gd name="T48" fmla="*/ 494 w 1038"/>
                <a:gd name="T49" fmla="*/ 381 h 381"/>
                <a:gd name="T50" fmla="*/ 466 w 1038"/>
                <a:gd name="T51" fmla="*/ 381 h 381"/>
                <a:gd name="T52" fmla="*/ 439 w 1038"/>
                <a:gd name="T53" fmla="*/ 380 h 381"/>
                <a:gd name="T54" fmla="*/ 410 w 1038"/>
                <a:gd name="T55" fmla="*/ 379 h 381"/>
                <a:gd name="T56" fmla="*/ 381 w 1038"/>
                <a:gd name="T57" fmla="*/ 377 h 381"/>
                <a:gd name="T58" fmla="*/ 351 w 1038"/>
                <a:gd name="T59" fmla="*/ 374 h 381"/>
                <a:gd name="T60" fmla="*/ 322 w 1038"/>
                <a:gd name="T61" fmla="*/ 369 h 381"/>
                <a:gd name="T62" fmla="*/ 292 w 1038"/>
                <a:gd name="T63" fmla="*/ 364 h 381"/>
                <a:gd name="T64" fmla="*/ 262 w 1038"/>
                <a:gd name="T65" fmla="*/ 355 h 381"/>
                <a:gd name="T66" fmla="*/ 233 w 1038"/>
                <a:gd name="T67" fmla="*/ 346 h 381"/>
                <a:gd name="T68" fmla="*/ 205 w 1038"/>
                <a:gd name="T69" fmla="*/ 334 h 381"/>
                <a:gd name="T70" fmla="*/ 178 w 1038"/>
                <a:gd name="T71" fmla="*/ 320 h 381"/>
                <a:gd name="T72" fmla="*/ 151 w 1038"/>
                <a:gd name="T73" fmla="*/ 303 h 381"/>
                <a:gd name="T74" fmla="*/ 126 w 1038"/>
                <a:gd name="T75" fmla="*/ 283 h 381"/>
                <a:gd name="T76" fmla="*/ 102 w 1038"/>
                <a:gd name="T77" fmla="*/ 261 h 381"/>
                <a:gd name="T78" fmla="*/ 81 w 1038"/>
                <a:gd name="T79" fmla="*/ 235 h 381"/>
                <a:gd name="T80" fmla="*/ 62 w 1038"/>
                <a:gd name="T81" fmla="*/ 205 h 381"/>
                <a:gd name="T82" fmla="*/ 44 w 1038"/>
                <a:gd name="T83" fmla="*/ 173 h 381"/>
                <a:gd name="T84" fmla="*/ 29 w 1038"/>
                <a:gd name="T85" fmla="*/ 136 h 381"/>
                <a:gd name="T86" fmla="*/ 17 w 1038"/>
                <a:gd name="T87" fmla="*/ 96 h 381"/>
                <a:gd name="T88" fmla="*/ 7 w 1038"/>
                <a:gd name="T89" fmla="*/ 51 h 381"/>
                <a:gd name="T90" fmla="*/ 0 w 1038"/>
                <a:gd name="T91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38" h="381">
                  <a:moveTo>
                    <a:pt x="0" y="0"/>
                  </a:moveTo>
                  <a:lnTo>
                    <a:pt x="1038" y="0"/>
                  </a:lnTo>
                  <a:lnTo>
                    <a:pt x="1030" y="51"/>
                  </a:lnTo>
                  <a:lnTo>
                    <a:pt x="1021" y="96"/>
                  </a:lnTo>
                  <a:lnTo>
                    <a:pt x="1008" y="136"/>
                  </a:lnTo>
                  <a:lnTo>
                    <a:pt x="994" y="173"/>
                  </a:lnTo>
                  <a:lnTo>
                    <a:pt x="976" y="205"/>
                  </a:lnTo>
                  <a:lnTo>
                    <a:pt x="956" y="235"/>
                  </a:lnTo>
                  <a:lnTo>
                    <a:pt x="935" y="261"/>
                  </a:lnTo>
                  <a:lnTo>
                    <a:pt x="911" y="283"/>
                  </a:lnTo>
                  <a:lnTo>
                    <a:pt x="886" y="303"/>
                  </a:lnTo>
                  <a:lnTo>
                    <a:pt x="860" y="320"/>
                  </a:lnTo>
                  <a:lnTo>
                    <a:pt x="833" y="334"/>
                  </a:lnTo>
                  <a:lnTo>
                    <a:pt x="804" y="346"/>
                  </a:lnTo>
                  <a:lnTo>
                    <a:pt x="775" y="355"/>
                  </a:lnTo>
                  <a:lnTo>
                    <a:pt x="746" y="364"/>
                  </a:lnTo>
                  <a:lnTo>
                    <a:pt x="715" y="369"/>
                  </a:lnTo>
                  <a:lnTo>
                    <a:pt x="686" y="374"/>
                  </a:lnTo>
                  <a:lnTo>
                    <a:pt x="657" y="377"/>
                  </a:lnTo>
                  <a:lnTo>
                    <a:pt x="628" y="379"/>
                  </a:lnTo>
                  <a:lnTo>
                    <a:pt x="598" y="380"/>
                  </a:lnTo>
                  <a:lnTo>
                    <a:pt x="571" y="381"/>
                  </a:lnTo>
                  <a:lnTo>
                    <a:pt x="544" y="381"/>
                  </a:lnTo>
                  <a:lnTo>
                    <a:pt x="519" y="381"/>
                  </a:lnTo>
                  <a:lnTo>
                    <a:pt x="494" y="381"/>
                  </a:lnTo>
                  <a:lnTo>
                    <a:pt x="466" y="381"/>
                  </a:lnTo>
                  <a:lnTo>
                    <a:pt x="439" y="380"/>
                  </a:lnTo>
                  <a:lnTo>
                    <a:pt x="410" y="379"/>
                  </a:lnTo>
                  <a:lnTo>
                    <a:pt x="381" y="377"/>
                  </a:lnTo>
                  <a:lnTo>
                    <a:pt x="351" y="374"/>
                  </a:lnTo>
                  <a:lnTo>
                    <a:pt x="322" y="369"/>
                  </a:lnTo>
                  <a:lnTo>
                    <a:pt x="292" y="364"/>
                  </a:lnTo>
                  <a:lnTo>
                    <a:pt x="262" y="355"/>
                  </a:lnTo>
                  <a:lnTo>
                    <a:pt x="233" y="346"/>
                  </a:lnTo>
                  <a:lnTo>
                    <a:pt x="205" y="334"/>
                  </a:lnTo>
                  <a:lnTo>
                    <a:pt x="178" y="320"/>
                  </a:lnTo>
                  <a:lnTo>
                    <a:pt x="151" y="303"/>
                  </a:lnTo>
                  <a:lnTo>
                    <a:pt x="126" y="283"/>
                  </a:lnTo>
                  <a:lnTo>
                    <a:pt x="102" y="261"/>
                  </a:lnTo>
                  <a:lnTo>
                    <a:pt x="81" y="235"/>
                  </a:lnTo>
                  <a:lnTo>
                    <a:pt x="62" y="205"/>
                  </a:lnTo>
                  <a:lnTo>
                    <a:pt x="44" y="173"/>
                  </a:lnTo>
                  <a:lnTo>
                    <a:pt x="29" y="136"/>
                  </a:lnTo>
                  <a:lnTo>
                    <a:pt x="17" y="96"/>
                  </a:lnTo>
                  <a:lnTo>
                    <a:pt x="7" y="5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3" name="Freeform 401"/>
            <p:cNvSpPr>
              <a:spLocks/>
            </p:cNvSpPr>
            <p:nvPr/>
          </p:nvSpPr>
          <p:spPr bwMode="auto">
            <a:xfrm>
              <a:off x="10199688" y="3157538"/>
              <a:ext cx="26988" cy="25400"/>
            </a:xfrm>
            <a:custGeom>
              <a:avLst/>
              <a:gdLst>
                <a:gd name="T0" fmla="*/ 89 w 178"/>
                <a:gd name="T1" fmla="*/ 0 h 179"/>
                <a:gd name="T2" fmla="*/ 113 w 178"/>
                <a:gd name="T3" fmla="*/ 3 h 179"/>
                <a:gd name="T4" fmla="*/ 134 w 178"/>
                <a:gd name="T5" fmla="*/ 11 h 179"/>
                <a:gd name="T6" fmla="*/ 151 w 178"/>
                <a:gd name="T7" fmla="*/ 26 h 179"/>
                <a:gd name="T8" fmla="*/ 166 w 178"/>
                <a:gd name="T9" fmla="*/ 44 h 179"/>
                <a:gd name="T10" fmla="*/ 175 w 178"/>
                <a:gd name="T11" fmla="*/ 65 h 179"/>
                <a:gd name="T12" fmla="*/ 178 w 178"/>
                <a:gd name="T13" fmla="*/ 89 h 179"/>
                <a:gd name="T14" fmla="*/ 175 w 178"/>
                <a:gd name="T15" fmla="*/ 113 h 179"/>
                <a:gd name="T16" fmla="*/ 166 w 178"/>
                <a:gd name="T17" fmla="*/ 134 h 179"/>
                <a:gd name="T18" fmla="*/ 151 w 178"/>
                <a:gd name="T19" fmla="*/ 152 h 179"/>
                <a:gd name="T20" fmla="*/ 134 w 178"/>
                <a:gd name="T21" fmla="*/ 166 h 179"/>
                <a:gd name="T22" fmla="*/ 113 w 178"/>
                <a:gd name="T23" fmla="*/ 175 h 179"/>
                <a:gd name="T24" fmla="*/ 89 w 178"/>
                <a:gd name="T25" fmla="*/ 179 h 179"/>
                <a:gd name="T26" fmla="*/ 65 w 178"/>
                <a:gd name="T27" fmla="*/ 175 h 179"/>
                <a:gd name="T28" fmla="*/ 44 w 178"/>
                <a:gd name="T29" fmla="*/ 166 h 179"/>
                <a:gd name="T30" fmla="*/ 26 w 178"/>
                <a:gd name="T31" fmla="*/ 152 h 179"/>
                <a:gd name="T32" fmla="*/ 11 w 178"/>
                <a:gd name="T33" fmla="*/ 134 h 179"/>
                <a:gd name="T34" fmla="*/ 3 w 178"/>
                <a:gd name="T35" fmla="*/ 113 h 179"/>
                <a:gd name="T36" fmla="*/ 0 w 178"/>
                <a:gd name="T37" fmla="*/ 89 h 179"/>
                <a:gd name="T38" fmla="*/ 3 w 178"/>
                <a:gd name="T39" fmla="*/ 65 h 179"/>
                <a:gd name="T40" fmla="*/ 11 w 178"/>
                <a:gd name="T41" fmla="*/ 44 h 179"/>
                <a:gd name="T42" fmla="*/ 26 w 178"/>
                <a:gd name="T43" fmla="*/ 26 h 179"/>
                <a:gd name="T44" fmla="*/ 44 w 178"/>
                <a:gd name="T45" fmla="*/ 11 h 179"/>
                <a:gd name="T46" fmla="*/ 65 w 178"/>
                <a:gd name="T47" fmla="*/ 3 h 179"/>
                <a:gd name="T48" fmla="*/ 89 w 178"/>
                <a:gd name="T49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8" h="179">
                  <a:moveTo>
                    <a:pt x="89" y="0"/>
                  </a:moveTo>
                  <a:lnTo>
                    <a:pt x="113" y="3"/>
                  </a:lnTo>
                  <a:lnTo>
                    <a:pt x="134" y="11"/>
                  </a:lnTo>
                  <a:lnTo>
                    <a:pt x="151" y="26"/>
                  </a:lnTo>
                  <a:lnTo>
                    <a:pt x="166" y="44"/>
                  </a:lnTo>
                  <a:lnTo>
                    <a:pt x="175" y="65"/>
                  </a:lnTo>
                  <a:lnTo>
                    <a:pt x="178" y="89"/>
                  </a:lnTo>
                  <a:lnTo>
                    <a:pt x="175" y="113"/>
                  </a:lnTo>
                  <a:lnTo>
                    <a:pt x="166" y="134"/>
                  </a:lnTo>
                  <a:lnTo>
                    <a:pt x="151" y="152"/>
                  </a:lnTo>
                  <a:lnTo>
                    <a:pt x="134" y="166"/>
                  </a:lnTo>
                  <a:lnTo>
                    <a:pt x="113" y="175"/>
                  </a:lnTo>
                  <a:lnTo>
                    <a:pt x="89" y="179"/>
                  </a:lnTo>
                  <a:lnTo>
                    <a:pt x="65" y="175"/>
                  </a:lnTo>
                  <a:lnTo>
                    <a:pt x="44" y="166"/>
                  </a:lnTo>
                  <a:lnTo>
                    <a:pt x="26" y="152"/>
                  </a:lnTo>
                  <a:lnTo>
                    <a:pt x="11" y="134"/>
                  </a:lnTo>
                  <a:lnTo>
                    <a:pt x="3" y="113"/>
                  </a:lnTo>
                  <a:lnTo>
                    <a:pt x="0" y="89"/>
                  </a:lnTo>
                  <a:lnTo>
                    <a:pt x="3" y="65"/>
                  </a:lnTo>
                  <a:lnTo>
                    <a:pt x="11" y="44"/>
                  </a:lnTo>
                  <a:lnTo>
                    <a:pt x="26" y="26"/>
                  </a:lnTo>
                  <a:lnTo>
                    <a:pt x="44" y="11"/>
                  </a:lnTo>
                  <a:lnTo>
                    <a:pt x="65" y="3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4" name="Freeform 402"/>
            <p:cNvSpPr>
              <a:spLocks noEditPoints="1"/>
            </p:cNvSpPr>
            <p:nvPr/>
          </p:nvSpPr>
          <p:spPr bwMode="auto">
            <a:xfrm>
              <a:off x="10044113" y="3041650"/>
              <a:ext cx="338138" cy="385763"/>
            </a:xfrm>
            <a:custGeom>
              <a:avLst/>
              <a:gdLst>
                <a:gd name="T0" fmla="*/ 1056 w 2341"/>
                <a:gd name="T1" fmla="*/ 660 h 2670"/>
                <a:gd name="T2" fmla="*/ 948 w 2341"/>
                <a:gd name="T3" fmla="*/ 767 h 2670"/>
                <a:gd name="T4" fmla="*/ 923 w 2341"/>
                <a:gd name="T5" fmla="*/ 923 h 2670"/>
                <a:gd name="T6" fmla="*/ 993 w 2341"/>
                <a:gd name="T7" fmla="*/ 1061 h 2670"/>
                <a:gd name="T8" fmla="*/ 1130 w 2341"/>
                <a:gd name="T9" fmla="*/ 1131 h 2670"/>
                <a:gd name="T10" fmla="*/ 1286 w 2341"/>
                <a:gd name="T11" fmla="*/ 1106 h 2670"/>
                <a:gd name="T12" fmla="*/ 1394 w 2341"/>
                <a:gd name="T13" fmla="*/ 998 h 2670"/>
                <a:gd name="T14" fmla="*/ 1419 w 2341"/>
                <a:gd name="T15" fmla="*/ 842 h 2670"/>
                <a:gd name="T16" fmla="*/ 1348 w 2341"/>
                <a:gd name="T17" fmla="*/ 706 h 2670"/>
                <a:gd name="T18" fmla="*/ 1212 w 2341"/>
                <a:gd name="T19" fmla="*/ 635 h 2670"/>
                <a:gd name="T20" fmla="*/ 1343 w 2341"/>
                <a:gd name="T21" fmla="*/ 13 h 2670"/>
                <a:gd name="T22" fmla="*/ 1663 w 2341"/>
                <a:gd name="T23" fmla="*/ 109 h 2670"/>
                <a:gd name="T24" fmla="*/ 1939 w 2341"/>
                <a:gd name="T25" fmla="*/ 287 h 2670"/>
                <a:gd name="T26" fmla="*/ 2153 w 2341"/>
                <a:gd name="T27" fmla="*/ 534 h 2670"/>
                <a:gd name="T28" fmla="*/ 2292 w 2341"/>
                <a:gd name="T29" fmla="*/ 833 h 2670"/>
                <a:gd name="T30" fmla="*/ 2341 w 2341"/>
                <a:gd name="T31" fmla="*/ 1171 h 2670"/>
                <a:gd name="T32" fmla="*/ 2307 w 2341"/>
                <a:gd name="T33" fmla="*/ 1421 h 2670"/>
                <a:gd name="T34" fmla="*/ 2216 w 2341"/>
                <a:gd name="T35" fmla="*/ 1634 h 2670"/>
                <a:gd name="T36" fmla="*/ 2089 w 2341"/>
                <a:gd name="T37" fmla="*/ 1822 h 2670"/>
                <a:gd name="T38" fmla="*/ 1930 w 2341"/>
                <a:gd name="T39" fmla="*/ 2023 h 2670"/>
                <a:gd name="T40" fmla="*/ 1794 w 2341"/>
                <a:gd name="T41" fmla="*/ 2225 h 2670"/>
                <a:gd name="T42" fmla="*/ 1750 w 2341"/>
                <a:gd name="T43" fmla="*/ 2401 h 2670"/>
                <a:gd name="T44" fmla="*/ 1721 w 2341"/>
                <a:gd name="T45" fmla="*/ 2616 h 2670"/>
                <a:gd name="T46" fmla="*/ 1579 w 2341"/>
                <a:gd name="T47" fmla="*/ 1847 h 2670"/>
                <a:gd name="T48" fmla="*/ 1591 w 2341"/>
                <a:gd name="T49" fmla="*/ 1434 h 2670"/>
                <a:gd name="T50" fmla="*/ 1555 w 2341"/>
                <a:gd name="T51" fmla="*/ 1303 h 2670"/>
                <a:gd name="T52" fmla="*/ 1454 w 2341"/>
                <a:gd name="T53" fmla="*/ 1212 h 2670"/>
                <a:gd name="T54" fmla="*/ 1402 w 2341"/>
                <a:gd name="T55" fmla="*/ 1192 h 2670"/>
                <a:gd name="T56" fmla="*/ 1362 w 2341"/>
                <a:gd name="T57" fmla="*/ 1180 h 2670"/>
                <a:gd name="T58" fmla="*/ 1305 w 2341"/>
                <a:gd name="T59" fmla="*/ 1183 h 2670"/>
                <a:gd name="T60" fmla="*/ 1037 w 2341"/>
                <a:gd name="T61" fmla="*/ 1183 h 2670"/>
                <a:gd name="T62" fmla="*/ 979 w 2341"/>
                <a:gd name="T63" fmla="*/ 1180 h 2670"/>
                <a:gd name="T64" fmla="*/ 940 w 2341"/>
                <a:gd name="T65" fmla="*/ 1192 h 2670"/>
                <a:gd name="T66" fmla="*/ 887 w 2341"/>
                <a:gd name="T67" fmla="*/ 1212 h 2670"/>
                <a:gd name="T68" fmla="*/ 787 w 2341"/>
                <a:gd name="T69" fmla="*/ 1303 h 2670"/>
                <a:gd name="T70" fmla="*/ 749 w 2341"/>
                <a:gd name="T71" fmla="*/ 1434 h 2670"/>
                <a:gd name="T72" fmla="*/ 763 w 2341"/>
                <a:gd name="T73" fmla="*/ 1847 h 2670"/>
                <a:gd name="T74" fmla="*/ 620 w 2341"/>
                <a:gd name="T75" fmla="*/ 2616 h 2670"/>
                <a:gd name="T76" fmla="*/ 591 w 2341"/>
                <a:gd name="T77" fmla="*/ 2401 h 2670"/>
                <a:gd name="T78" fmla="*/ 547 w 2341"/>
                <a:gd name="T79" fmla="*/ 2225 h 2670"/>
                <a:gd name="T80" fmla="*/ 411 w 2341"/>
                <a:gd name="T81" fmla="*/ 2023 h 2670"/>
                <a:gd name="T82" fmla="*/ 252 w 2341"/>
                <a:gd name="T83" fmla="*/ 1822 h 2670"/>
                <a:gd name="T84" fmla="*/ 126 w 2341"/>
                <a:gd name="T85" fmla="*/ 1634 h 2670"/>
                <a:gd name="T86" fmla="*/ 35 w 2341"/>
                <a:gd name="T87" fmla="*/ 1421 h 2670"/>
                <a:gd name="T88" fmla="*/ 0 w 2341"/>
                <a:gd name="T89" fmla="*/ 1171 h 2670"/>
                <a:gd name="T90" fmla="*/ 49 w 2341"/>
                <a:gd name="T91" fmla="*/ 833 h 2670"/>
                <a:gd name="T92" fmla="*/ 188 w 2341"/>
                <a:gd name="T93" fmla="*/ 534 h 2670"/>
                <a:gd name="T94" fmla="*/ 403 w 2341"/>
                <a:gd name="T95" fmla="*/ 287 h 2670"/>
                <a:gd name="T96" fmla="*/ 678 w 2341"/>
                <a:gd name="T97" fmla="*/ 109 h 2670"/>
                <a:gd name="T98" fmla="*/ 998 w 2341"/>
                <a:gd name="T99" fmla="*/ 13 h 2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41" h="2670">
                  <a:moveTo>
                    <a:pt x="1171" y="631"/>
                  </a:moveTo>
                  <a:lnTo>
                    <a:pt x="1130" y="635"/>
                  </a:lnTo>
                  <a:lnTo>
                    <a:pt x="1091" y="645"/>
                  </a:lnTo>
                  <a:lnTo>
                    <a:pt x="1056" y="660"/>
                  </a:lnTo>
                  <a:lnTo>
                    <a:pt x="1022" y="681"/>
                  </a:lnTo>
                  <a:lnTo>
                    <a:pt x="993" y="706"/>
                  </a:lnTo>
                  <a:lnTo>
                    <a:pt x="968" y="735"/>
                  </a:lnTo>
                  <a:lnTo>
                    <a:pt x="948" y="767"/>
                  </a:lnTo>
                  <a:lnTo>
                    <a:pt x="932" y="803"/>
                  </a:lnTo>
                  <a:lnTo>
                    <a:pt x="923" y="842"/>
                  </a:lnTo>
                  <a:lnTo>
                    <a:pt x="920" y="883"/>
                  </a:lnTo>
                  <a:lnTo>
                    <a:pt x="923" y="923"/>
                  </a:lnTo>
                  <a:lnTo>
                    <a:pt x="932" y="962"/>
                  </a:lnTo>
                  <a:lnTo>
                    <a:pt x="948" y="998"/>
                  </a:lnTo>
                  <a:lnTo>
                    <a:pt x="968" y="1031"/>
                  </a:lnTo>
                  <a:lnTo>
                    <a:pt x="993" y="1061"/>
                  </a:lnTo>
                  <a:lnTo>
                    <a:pt x="1022" y="1086"/>
                  </a:lnTo>
                  <a:lnTo>
                    <a:pt x="1056" y="1106"/>
                  </a:lnTo>
                  <a:lnTo>
                    <a:pt x="1091" y="1121"/>
                  </a:lnTo>
                  <a:lnTo>
                    <a:pt x="1130" y="1131"/>
                  </a:lnTo>
                  <a:lnTo>
                    <a:pt x="1171" y="1134"/>
                  </a:lnTo>
                  <a:lnTo>
                    <a:pt x="1212" y="1131"/>
                  </a:lnTo>
                  <a:lnTo>
                    <a:pt x="1250" y="1121"/>
                  </a:lnTo>
                  <a:lnTo>
                    <a:pt x="1286" y="1106"/>
                  </a:lnTo>
                  <a:lnTo>
                    <a:pt x="1319" y="1086"/>
                  </a:lnTo>
                  <a:lnTo>
                    <a:pt x="1348" y="1061"/>
                  </a:lnTo>
                  <a:lnTo>
                    <a:pt x="1373" y="1031"/>
                  </a:lnTo>
                  <a:lnTo>
                    <a:pt x="1394" y="998"/>
                  </a:lnTo>
                  <a:lnTo>
                    <a:pt x="1409" y="962"/>
                  </a:lnTo>
                  <a:lnTo>
                    <a:pt x="1419" y="923"/>
                  </a:lnTo>
                  <a:lnTo>
                    <a:pt x="1422" y="883"/>
                  </a:lnTo>
                  <a:lnTo>
                    <a:pt x="1419" y="842"/>
                  </a:lnTo>
                  <a:lnTo>
                    <a:pt x="1409" y="803"/>
                  </a:lnTo>
                  <a:lnTo>
                    <a:pt x="1394" y="767"/>
                  </a:lnTo>
                  <a:lnTo>
                    <a:pt x="1373" y="735"/>
                  </a:lnTo>
                  <a:lnTo>
                    <a:pt x="1348" y="706"/>
                  </a:lnTo>
                  <a:lnTo>
                    <a:pt x="1319" y="681"/>
                  </a:lnTo>
                  <a:lnTo>
                    <a:pt x="1286" y="660"/>
                  </a:lnTo>
                  <a:lnTo>
                    <a:pt x="1250" y="645"/>
                  </a:lnTo>
                  <a:lnTo>
                    <a:pt x="1212" y="635"/>
                  </a:lnTo>
                  <a:lnTo>
                    <a:pt x="1171" y="631"/>
                  </a:lnTo>
                  <a:close/>
                  <a:moveTo>
                    <a:pt x="1171" y="0"/>
                  </a:moveTo>
                  <a:lnTo>
                    <a:pt x="1258" y="3"/>
                  </a:lnTo>
                  <a:lnTo>
                    <a:pt x="1343" y="13"/>
                  </a:lnTo>
                  <a:lnTo>
                    <a:pt x="1427" y="28"/>
                  </a:lnTo>
                  <a:lnTo>
                    <a:pt x="1509" y="49"/>
                  </a:lnTo>
                  <a:lnTo>
                    <a:pt x="1587" y="77"/>
                  </a:lnTo>
                  <a:lnTo>
                    <a:pt x="1663" y="109"/>
                  </a:lnTo>
                  <a:lnTo>
                    <a:pt x="1738" y="147"/>
                  </a:lnTo>
                  <a:lnTo>
                    <a:pt x="1808" y="189"/>
                  </a:lnTo>
                  <a:lnTo>
                    <a:pt x="1875" y="236"/>
                  </a:lnTo>
                  <a:lnTo>
                    <a:pt x="1939" y="287"/>
                  </a:lnTo>
                  <a:lnTo>
                    <a:pt x="1998" y="344"/>
                  </a:lnTo>
                  <a:lnTo>
                    <a:pt x="2054" y="403"/>
                  </a:lnTo>
                  <a:lnTo>
                    <a:pt x="2106" y="467"/>
                  </a:lnTo>
                  <a:lnTo>
                    <a:pt x="2153" y="534"/>
                  </a:lnTo>
                  <a:lnTo>
                    <a:pt x="2195" y="604"/>
                  </a:lnTo>
                  <a:lnTo>
                    <a:pt x="2233" y="677"/>
                  </a:lnTo>
                  <a:lnTo>
                    <a:pt x="2265" y="754"/>
                  </a:lnTo>
                  <a:lnTo>
                    <a:pt x="2292" y="833"/>
                  </a:lnTo>
                  <a:lnTo>
                    <a:pt x="2313" y="915"/>
                  </a:lnTo>
                  <a:lnTo>
                    <a:pt x="2329" y="999"/>
                  </a:lnTo>
                  <a:lnTo>
                    <a:pt x="2338" y="1084"/>
                  </a:lnTo>
                  <a:lnTo>
                    <a:pt x="2341" y="1171"/>
                  </a:lnTo>
                  <a:lnTo>
                    <a:pt x="2339" y="1237"/>
                  </a:lnTo>
                  <a:lnTo>
                    <a:pt x="2332" y="1301"/>
                  </a:lnTo>
                  <a:lnTo>
                    <a:pt x="2322" y="1362"/>
                  </a:lnTo>
                  <a:lnTo>
                    <a:pt x="2307" y="1421"/>
                  </a:lnTo>
                  <a:lnTo>
                    <a:pt x="2288" y="1477"/>
                  </a:lnTo>
                  <a:lnTo>
                    <a:pt x="2267" y="1530"/>
                  </a:lnTo>
                  <a:lnTo>
                    <a:pt x="2242" y="1583"/>
                  </a:lnTo>
                  <a:lnTo>
                    <a:pt x="2216" y="1634"/>
                  </a:lnTo>
                  <a:lnTo>
                    <a:pt x="2187" y="1682"/>
                  </a:lnTo>
                  <a:lnTo>
                    <a:pt x="2155" y="1730"/>
                  </a:lnTo>
                  <a:lnTo>
                    <a:pt x="2123" y="1776"/>
                  </a:lnTo>
                  <a:lnTo>
                    <a:pt x="2089" y="1822"/>
                  </a:lnTo>
                  <a:lnTo>
                    <a:pt x="2055" y="1866"/>
                  </a:lnTo>
                  <a:lnTo>
                    <a:pt x="2020" y="1911"/>
                  </a:lnTo>
                  <a:lnTo>
                    <a:pt x="1986" y="1954"/>
                  </a:lnTo>
                  <a:lnTo>
                    <a:pt x="1930" y="2023"/>
                  </a:lnTo>
                  <a:lnTo>
                    <a:pt x="1875" y="2095"/>
                  </a:lnTo>
                  <a:lnTo>
                    <a:pt x="1823" y="2168"/>
                  </a:lnTo>
                  <a:lnTo>
                    <a:pt x="1808" y="2194"/>
                  </a:lnTo>
                  <a:lnTo>
                    <a:pt x="1794" y="2225"/>
                  </a:lnTo>
                  <a:lnTo>
                    <a:pt x="1782" y="2263"/>
                  </a:lnTo>
                  <a:lnTo>
                    <a:pt x="1770" y="2305"/>
                  </a:lnTo>
                  <a:lnTo>
                    <a:pt x="1760" y="2352"/>
                  </a:lnTo>
                  <a:lnTo>
                    <a:pt x="1750" y="2401"/>
                  </a:lnTo>
                  <a:lnTo>
                    <a:pt x="1741" y="2453"/>
                  </a:lnTo>
                  <a:lnTo>
                    <a:pt x="1734" y="2507"/>
                  </a:lnTo>
                  <a:lnTo>
                    <a:pt x="1727" y="2561"/>
                  </a:lnTo>
                  <a:lnTo>
                    <a:pt x="1721" y="2616"/>
                  </a:lnTo>
                  <a:lnTo>
                    <a:pt x="1716" y="2670"/>
                  </a:lnTo>
                  <a:lnTo>
                    <a:pt x="1456" y="2670"/>
                  </a:lnTo>
                  <a:lnTo>
                    <a:pt x="1456" y="2032"/>
                  </a:lnTo>
                  <a:lnTo>
                    <a:pt x="1579" y="1847"/>
                  </a:lnTo>
                  <a:lnTo>
                    <a:pt x="1586" y="1832"/>
                  </a:lnTo>
                  <a:lnTo>
                    <a:pt x="1590" y="1817"/>
                  </a:lnTo>
                  <a:lnTo>
                    <a:pt x="1591" y="1802"/>
                  </a:lnTo>
                  <a:lnTo>
                    <a:pt x="1591" y="1434"/>
                  </a:lnTo>
                  <a:lnTo>
                    <a:pt x="1589" y="1400"/>
                  </a:lnTo>
                  <a:lnTo>
                    <a:pt x="1582" y="1365"/>
                  </a:lnTo>
                  <a:lnTo>
                    <a:pt x="1570" y="1334"/>
                  </a:lnTo>
                  <a:lnTo>
                    <a:pt x="1555" y="1303"/>
                  </a:lnTo>
                  <a:lnTo>
                    <a:pt x="1535" y="1276"/>
                  </a:lnTo>
                  <a:lnTo>
                    <a:pt x="1511" y="1251"/>
                  </a:lnTo>
                  <a:lnTo>
                    <a:pt x="1485" y="1230"/>
                  </a:lnTo>
                  <a:lnTo>
                    <a:pt x="1454" y="1212"/>
                  </a:lnTo>
                  <a:lnTo>
                    <a:pt x="1422" y="1199"/>
                  </a:lnTo>
                  <a:lnTo>
                    <a:pt x="1419" y="1198"/>
                  </a:lnTo>
                  <a:lnTo>
                    <a:pt x="1411" y="1196"/>
                  </a:lnTo>
                  <a:lnTo>
                    <a:pt x="1402" y="1192"/>
                  </a:lnTo>
                  <a:lnTo>
                    <a:pt x="1390" y="1189"/>
                  </a:lnTo>
                  <a:lnTo>
                    <a:pt x="1379" y="1185"/>
                  </a:lnTo>
                  <a:lnTo>
                    <a:pt x="1370" y="1182"/>
                  </a:lnTo>
                  <a:lnTo>
                    <a:pt x="1362" y="1180"/>
                  </a:lnTo>
                  <a:lnTo>
                    <a:pt x="1360" y="1180"/>
                  </a:lnTo>
                  <a:lnTo>
                    <a:pt x="1341" y="1176"/>
                  </a:lnTo>
                  <a:lnTo>
                    <a:pt x="1322" y="1177"/>
                  </a:lnTo>
                  <a:lnTo>
                    <a:pt x="1305" y="1183"/>
                  </a:lnTo>
                  <a:lnTo>
                    <a:pt x="1288" y="1192"/>
                  </a:lnTo>
                  <a:lnTo>
                    <a:pt x="1171" y="1279"/>
                  </a:lnTo>
                  <a:lnTo>
                    <a:pt x="1054" y="1192"/>
                  </a:lnTo>
                  <a:lnTo>
                    <a:pt x="1037" y="1183"/>
                  </a:lnTo>
                  <a:lnTo>
                    <a:pt x="1019" y="1177"/>
                  </a:lnTo>
                  <a:lnTo>
                    <a:pt x="1000" y="1176"/>
                  </a:lnTo>
                  <a:lnTo>
                    <a:pt x="981" y="1180"/>
                  </a:lnTo>
                  <a:lnTo>
                    <a:pt x="979" y="1180"/>
                  </a:lnTo>
                  <a:lnTo>
                    <a:pt x="972" y="1182"/>
                  </a:lnTo>
                  <a:lnTo>
                    <a:pt x="963" y="1185"/>
                  </a:lnTo>
                  <a:lnTo>
                    <a:pt x="951" y="1189"/>
                  </a:lnTo>
                  <a:lnTo>
                    <a:pt x="940" y="1192"/>
                  </a:lnTo>
                  <a:lnTo>
                    <a:pt x="930" y="1196"/>
                  </a:lnTo>
                  <a:lnTo>
                    <a:pt x="923" y="1198"/>
                  </a:lnTo>
                  <a:lnTo>
                    <a:pt x="920" y="1199"/>
                  </a:lnTo>
                  <a:lnTo>
                    <a:pt x="887" y="1212"/>
                  </a:lnTo>
                  <a:lnTo>
                    <a:pt x="857" y="1230"/>
                  </a:lnTo>
                  <a:lnTo>
                    <a:pt x="831" y="1251"/>
                  </a:lnTo>
                  <a:lnTo>
                    <a:pt x="807" y="1276"/>
                  </a:lnTo>
                  <a:lnTo>
                    <a:pt x="787" y="1303"/>
                  </a:lnTo>
                  <a:lnTo>
                    <a:pt x="771" y="1334"/>
                  </a:lnTo>
                  <a:lnTo>
                    <a:pt x="760" y="1365"/>
                  </a:lnTo>
                  <a:lnTo>
                    <a:pt x="752" y="1400"/>
                  </a:lnTo>
                  <a:lnTo>
                    <a:pt x="749" y="1434"/>
                  </a:lnTo>
                  <a:lnTo>
                    <a:pt x="749" y="1802"/>
                  </a:lnTo>
                  <a:lnTo>
                    <a:pt x="751" y="1817"/>
                  </a:lnTo>
                  <a:lnTo>
                    <a:pt x="755" y="1832"/>
                  </a:lnTo>
                  <a:lnTo>
                    <a:pt x="763" y="1847"/>
                  </a:lnTo>
                  <a:lnTo>
                    <a:pt x="884" y="2032"/>
                  </a:lnTo>
                  <a:lnTo>
                    <a:pt x="884" y="2670"/>
                  </a:lnTo>
                  <a:lnTo>
                    <a:pt x="626" y="2670"/>
                  </a:lnTo>
                  <a:lnTo>
                    <a:pt x="620" y="2616"/>
                  </a:lnTo>
                  <a:lnTo>
                    <a:pt x="614" y="2561"/>
                  </a:lnTo>
                  <a:lnTo>
                    <a:pt x="608" y="2507"/>
                  </a:lnTo>
                  <a:lnTo>
                    <a:pt x="599" y="2453"/>
                  </a:lnTo>
                  <a:lnTo>
                    <a:pt x="591" y="2401"/>
                  </a:lnTo>
                  <a:lnTo>
                    <a:pt x="582" y="2352"/>
                  </a:lnTo>
                  <a:lnTo>
                    <a:pt x="571" y="2305"/>
                  </a:lnTo>
                  <a:lnTo>
                    <a:pt x="560" y="2263"/>
                  </a:lnTo>
                  <a:lnTo>
                    <a:pt x="547" y="2225"/>
                  </a:lnTo>
                  <a:lnTo>
                    <a:pt x="534" y="2194"/>
                  </a:lnTo>
                  <a:lnTo>
                    <a:pt x="519" y="2168"/>
                  </a:lnTo>
                  <a:lnTo>
                    <a:pt x="467" y="2095"/>
                  </a:lnTo>
                  <a:lnTo>
                    <a:pt x="411" y="2023"/>
                  </a:lnTo>
                  <a:lnTo>
                    <a:pt x="356" y="1954"/>
                  </a:lnTo>
                  <a:lnTo>
                    <a:pt x="321" y="1911"/>
                  </a:lnTo>
                  <a:lnTo>
                    <a:pt x="286" y="1866"/>
                  </a:lnTo>
                  <a:lnTo>
                    <a:pt x="252" y="1822"/>
                  </a:lnTo>
                  <a:lnTo>
                    <a:pt x="219" y="1776"/>
                  </a:lnTo>
                  <a:lnTo>
                    <a:pt x="186" y="1730"/>
                  </a:lnTo>
                  <a:lnTo>
                    <a:pt x="155" y="1682"/>
                  </a:lnTo>
                  <a:lnTo>
                    <a:pt x="126" y="1634"/>
                  </a:lnTo>
                  <a:lnTo>
                    <a:pt x="99" y="1583"/>
                  </a:lnTo>
                  <a:lnTo>
                    <a:pt x="74" y="1530"/>
                  </a:lnTo>
                  <a:lnTo>
                    <a:pt x="53" y="1477"/>
                  </a:lnTo>
                  <a:lnTo>
                    <a:pt x="35" y="1421"/>
                  </a:lnTo>
                  <a:lnTo>
                    <a:pt x="20" y="1362"/>
                  </a:lnTo>
                  <a:lnTo>
                    <a:pt x="8" y="1301"/>
                  </a:lnTo>
                  <a:lnTo>
                    <a:pt x="2" y="1237"/>
                  </a:lnTo>
                  <a:lnTo>
                    <a:pt x="0" y="1171"/>
                  </a:lnTo>
                  <a:lnTo>
                    <a:pt x="3" y="1084"/>
                  </a:lnTo>
                  <a:lnTo>
                    <a:pt x="13" y="999"/>
                  </a:lnTo>
                  <a:lnTo>
                    <a:pt x="28" y="915"/>
                  </a:lnTo>
                  <a:lnTo>
                    <a:pt x="49" y="833"/>
                  </a:lnTo>
                  <a:lnTo>
                    <a:pt x="76" y="754"/>
                  </a:lnTo>
                  <a:lnTo>
                    <a:pt x="109" y="677"/>
                  </a:lnTo>
                  <a:lnTo>
                    <a:pt x="146" y="604"/>
                  </a:lnTo>
                  <a:lnTo>
                    <a:pt x="188" y="534"/>
                  </a:lnTo>
                  <a:lnTo>
                    <a:pt x="235" y="467"/>
                  </a:lnTo>
                  <a:lnTo>
                    <a:pt x="288" y="403"/>
                  </a:lnTo>
                  <a:lnTo>
                    <a:pt x="343" y="344"/>
                  </a:lnTo>
                  <a:lnTo>
                    <a:pt x="403" y="287"/>
                  </a:lnTo>
                  <a:lnTo>
                    <a:pt x="467" y="236"/>
                  </a:lnTo>
                  <a:lnTo>
                    <a:pt x="534" y="189"/>
                  </a:lnTo>
                  <a:lnTo>
                    <a:pt x="604" y="147"/>
                  </a:lnTo>
                  <a:lnTo>
                    <a:pt x="678" y="109"/>
                  </a:lnTo>
                  <a:lnTo>
                    <a:pt x="754" y="77"/>
                  </a:lnTo>
                  <a:lnTo>
                    <a:pt x="833" y="49"/>
                  </a:lnTo>
                  <a:lnTo>
                    <a:pt x="914" y="28"/>
                  </a:lnTo>
                  <a:lnTo>
                    <a:pt x="998" y="13"/>
                  </a:lnTo>
                  <a:lnTo>
                    <a:pt x="1084" y="3"/>
                  </a:lnTo>
                  <a:lnTo>
                    <a:pt x="11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74" name="Group 873"/>
          <p:cNvGrpSpPr/>
          <p:nvPr/>
        </p:nvGrpSpPr>
        <p:grpSpPr>
          <a:xfrm>
            <a:off x="9341623" y="5856644"/>
            <a:ext cx="346376" cy="375140"/>
            <a:chOff x="10579100" y="3027363"/>
            <a:chExt cx="458788" cy="4968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90" name="Freeform 407"/>
            <p:cNvSpPr>
              <a:spLocks/>
            </p:cNvSpPr>
            <p:nvPr/>
          </p:nvSpPr>
          <p:spPr bwMode="auto">
            <a:xfrm>
              <a:off x="10609263" y="3027363"/>
              <a:ext cx="85725" cy="85725"/>
            </a:xfrm>
            <a:custGeom>
              <a:avLst/>
              <a:gdLst>
                <a:gd name="T0" fmla="*/ 295 w 590"/>
                <a:gd name="T1" fmla="*/ 0 h 590"/>
                <a:gd name="T2" fmla="*/ 338 w 590"/>
                <a:gd name="T3" fmla="*/ 3 h 590"/>
                <a:gd name="T4" fmla="*/ 380 w 590"/>
                <a:gd name="T5" fmla="*/ 12 h 590"/>
                <a:gd name="T6" fmla="*/ 420 w 590"/>
                <a:gd name="T7" fmla="*/ 27 h 590"/>
                <a:gd name="T8" fmla="*/ 455 w 590"/>
                <a:gd name="T9" fmla="*/ 47 h 590"/>
                <a:gd name="T10" fmla="*/ 489 w 590"/>
                <a:gd name="T11" fmla="*/ 72 h 590"/>
                <a:gd name="T12" fmla="*/ 518 w 590"/>
                <a:gd name="T13" fmla="*/ 102 h 590"/>
                <a:gd name="T14" fmla="*/ 542 w 590"/>
                <a:gd name="T15" fmla="*/ 134 h 590"/>
                <a:gd name="T16" fmla="*/ 563 w 590"/>
                <a:gd name="T17" fmla="*/ 171 h 590"/>
                <a:gd name="T18" fmla="*/ 577 w 590"/>
                <a:gd name="T19" fmla="*/ 210 h 590"/>
                <a:gd name="T20" fmla="*/ 587 w 590"/>
                <a:gd name="T21" fmla="*/ 251 h 590"/>
                <a:gd name="T22" fmla="*/ 590 w 590"/>
                <a:gd name="T23" fmla="*/ 295 h 590"/>
                <a:gd name="T24" fmla="*/ 587 w 590"/>
                <a:gd name="T25" fmla="*/ 338 h 590"/>
                <a:gd name="T26" fmla="*/ 577 w 590"/>
                <a:gd name="T27" fmla="*/ 380 h 590"/>
                <a:gd name="T28" fmla="*/ 563 w 590"/>
                <a:gd name="T29" fmla="*/ 419 h 590"/>
                <a:gd name="T30" fmla="*/ 542 w 590"/>
                <a:gd name="T31" fmla="*/ 456 h 590"/>
                <a:gd name="T32" fmla="*/ 518 w 590"/>
                <a:gd name="T33" fmla="*/ 488 h 590"/>
                <a:gd name="T34" fmla="*/ 489 w 590"/>
                <a:gd name="T35" fmla="*/ 517 h 590"/>
                <a:gd name="T36" fmla="*/ 455 w 590"/>
                <a:gd name="T37" fmla="*/ 542 h 590"/>
                <a:gd name="T38" fmla="*/ 420 w 590"/>
                <a:gd name="T39" fmla="*/ 562 h 590"/>
                <a:gd name="T40" fmla="*/ 380 w 590"/>
                <a:gd name="T41" fmla="*/ 578 h 590"/>
                <a:gd name="T42" fmla="*/ 338 w 590"/>
                <a:gd name="T43" fmla="*/ 586 h 590"/>
                <a:gd name="T44" fmla="*/ 295 w 590"/>
                <a:gd name="T45" fmla="*/ 590 h 590"/>
                <a:gd name="T46" fmla="*/ 251 w 590"/>
                <a:gd name="T47" fmla="*/ 586 h 590"/>
                <a:gd name="T48" fmla="*/ 209 w 590"/>
                <a:gd name="T49" fmla="*/ 578 h 590"/>
                <a:gd name="T50" fmla="*/ 171 w 590"/>
                <a:gd name="T51" fmla="*/ 562 h 590"/>
                <a:gd name="T52" fmla="*/ 134 w 590"/>
                <a:gd name="T53" fmla="*/ 542 h 590"/>
                <a:gd name="T54" fmla="*/ 102 w 590"/>
                <a:gd name="T55" fmla="*/ 517 h 590"/>
                <a:gd name="T56" fmla="*/ 72 w 590"/>
                <a:gd name="T57" fmla="*/ 488 h 590"/>
                <a:gd name="T58" fmla="*/ 47 w 590"/>
                <a:gd name="T59" fmla="*/ 456 h 590"/>
                <a:gd name="T60" fmla="*/ 28 w 590"/>
                <a:gd name="T61" fmla="*/ 419 h 590"/>
                <a:gd name="T62" fmla="*/ 13 w 590"/>
                <a:gd name="T63" fmla="*/ 380 h 590"/>
                <a:gd name="T64" fmla="*/ 3 w 590"/>
                <a:gd name="T65" fmla="*/ 338 h 590"/>
                <a:gd name="T66" fmla="*/ 0 w 590"/>
                <a:gd name="T67" fmla="*/ 295 h 590"/>
                <a:gd name="T68" fmla="*/ 3 w 590"/>
                <a:gd name="T69" fmla="*/ 251 h 590"/>
                <a:gd name="T70" fmla="*/ 13 w 590"/>
                <a:gd name="T71" fmla="*/ 210 h 590"/>
                <a:gd name="T72" fmla="*/ 28 w 590"/>
                <a:gd name="T73" fmla="*/ 171 h 590"/>
                <a:gd name="T74" fmla="*/ 47 w 590"/>
                <a:gd name="T75" fmla="*/ 134 h 590"/>
                <a:gd name="T76" fmla="*/ 72 w 590"/>
                <a:gd name="T77" fmla="*/ 102 h 590"/>
                <a:gd name="T78" fmla="*/ 102 w 590"/>
                <a:gd name="T79" fmla="*/ 72 h 590"/>
                <a:gd name="T80" fmla="*/ 134 w 590"/>
                <a:gd name="T81" fmla="*/ 47 h 590"/>
                <a:gd name="T82" fmla="*/ 171 w 590"/>
                <a:gd name="T83" fmla="*/ 27 h 590"/>
                <a:gd name="T84" fmla="*/ 209 w 590"/>
                <a:gd name="T85" fmla="*/ 12 h 590"/>
                <a:gd name="T86" fmla="*/ 251 w 590"/>
                <a:gd name="T87" fmla="*/ 3 h 590"/>
                <a:gd name="T88" fmla="*/ 295 w 590"/>
                <a:gd name="T89" fmla="*/ 0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90" h="590">
                  <a:moveTo>
                    <a:pt x="295" y="0"/>
                  </a:moveTo>
                  <a:lnTo>
                    <a:pt x="338" y="3"/>
                  </a:lnTo>
                  <a:lnTo>
                    <a:pt x="380" y="12"/>
                  </a:lnTo>
                  <a:lnTo>
                    <a:pt x="420" y="27"/>
                  </a:lnTo>
                  <a:lnTo>
                    <a:pt x="455" y="47"/>
                  </a:lnTo>
                  <a:lnTo>
                    <a:pt x="489" y="72"/>
                  </a:lnTo>
                  <a:lnTo>
                    <a:pt x="518" y="102"/>
                  </a:lnTo>
                  <a:lnTo>
                    <a:pt x="542" y="134"/>
                  </a:lnTo>
                  <a:lnTo>
                    <a:pt x="563" y="171"/>
                  </a:lnTo>
                  <a:lnTo>
                    <a:pt x="577" y="210"/>
                  </a:lnTo>
                  <a:lnTo>
                    <a:pt x="587" y="251"/>
                  </a:lnTo>
                  <a:lnTo>
                    <a:pt x="590" y="295"/>
                  </a:lnTo>
                  <a:lnTo>
                    <a:pt x="587" y="338"/>
                  </a:lnTo>
                  <a:lnTo>
                    <a:pt x="577" y="380"/>
                  </a:lnTo>
                  <a:lnTo>
                    <a:pt x="563" y="419"/>
                  </a:lnTo>
                  <a:lnTo>
                    <a:pt x="542" y="456"/>
                  </a:lnTo>
                  <a:lnTo>
                    <a:pt x="518" y="488"/>
                  </a:lnTo>
                  <a:lnTo>
                    <a:pt x="489" y="517"/>
                  </a:lnTo>
                  <a:lnTo>
                    <a:pt x="455" y="542"/>
                  </a:lnTo>
                  <a:lnTo>
                    <a:pt x="420" y="562"/>
                  </a:lnTo>
                  <a:lnTo>
                    <a:pt x="380" y="578"/>
                  </a:lnTo>
                  <a:lnTo>
                    <a:pt x="338" y="586"/>
                  </a:lnTo>
                  <a:lnTo>
                    <a:pt x="295" y="590"/>
                  </a:lnTo>
                  <a:lnTo>
                    <a:pt x="251" y="586"/>
                  </a:lnTo>
                  <a:lnTo>
                    <a:pt x="209" y="578"/>
                  </a:lnTo>
                  <a:lnTo>
                    <a:pt x="171" y="562"/>
                  </a:lnTo>
                  <a:lnTo>
                    <a:pt x="134" y="542"/>
                  </a:lnTo>
                  <a:lnTo>
                    <a:pt x="102" y="517"/>
                  </a:lnTo>
                  <a:lnTo>
                    <a:pt x="72" y="488"/>
                  </a:lnTo>
                  <a:lnTo>
                    <a:pt x="47" y="456"/>
                  </a:lnTo>
                  <a:lnTo>
                    <a:pt x="28" y="419"/>
                  </a:lnTo>
                  <a:lnTo>
                    <a:pt x="13" y="380"/>
                  </a:lnTo>
                  <a:lnTo>
                    <a:pt x="3" y="338"/>
                  </a:lnTo>
                  <a:lnTo>
                    <a:pt x="0" y="295"/>
                  </a:lnTo>
                  <a:lnTo>
                    <a:pt x="3" y="251"/>
                  </a:lnTo>
                  <a:lnTo>
                    <a:pt x="13" y="210"/>
                  </a:lnTo>
                  <a:lnTo>
                    <a:pt x="28" y="171"/>
                  </a:lnTo>
                  <a:lnTo>
                    <a:pt x="47" y="134"/>
                  </a:lnTo>
                  <a:lnTo>
                    <a:pt x="72" y="102"/>
                  </a:lnTo>
                  <a:lnTo>
                    <a:pt x="102" y="72"/>
                  </a:lnTo>
                  <a:lnTo>
                    <a:pt x="134" y="47"/>
                  </a:lnTo>
                  <a:lnTo>
                    <a:pt x="171" y="27"/>
                  </a:lnTo>
                  <a:lnTo>
                    <a:pt x="209" y="12"/>
                  </a:lnTo>
                  <a:lnTo>
                    <a:pt x="251" y="3"/>
                  </a:lnTo>
                  <a:lnTo>
                    <a:pt x="2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1" name="Freeform 408"/>
            <p:cNvSpPr>
              <a:spLocks/>
            </p:cNvSpPr>
            <p:nvPr/>
          </p:nvSpPr>
          <p:spPr bwMode="auto">
            <a:xfrm>
              <a:off x="10922000" y="3027363"/>
              <a:ext cx="84138" cy="85725"/>
            </a:xfrm>
            <a:custGeom>
              <a:avLst/>
              <a:gdLst>
                <a:gd name="T0" fmla="*/ 295 w 590"/>
                <a:gd name="T1" fmla="*/ 0 h 590"/>
                <a:gd name="T2" fmla="*/ 338 w 590"/>
                <a:gd name="T3" fmla="*/ 3 h 590"/>
                <a:gd name="T4" fmla="*/ 380 w 590"/>
                <a:gd name="T5" fmla="*/ 12 h 590"/>
                <a:gd name="T6" fmla="*/ 419 w 590"/>
                <a:gd name="T7" fmla="*/ 27 h 590"/>
                <a:gd name="T8" fmla="*/ 455 w 590"/>
                <a:gd name="T9" fmla="*/ 47 h 590"/>
                <a:gd name="T10" fmla="*/ 488 w 590"/>
                <a:gd name="T11" fmla="*/ 72 h 590"/>
                <a:gd name="T12" fmla="*/ 517 w 590"/>
                <a:gd name="T13" fmla="*/ 102 h 590"/>
                <a:gd name="T14" fmla="*/ 542 w 590"/>
                <a:gd name="T15" fmla="*/ 134 h 590"/>
                <a:gd name="T16" fmla="*/ 562 w 590"/>
                <a:gd name="T17" fmla="*/ 171 h 590"/>
                <a:gd name="T18" fmla="*/ 577 w 590"/>
                <a:gd name="T19" fmla="*/ 210 h 590"/>
                <a:gd name="T20" fmla="*/ 586 w 590"/>
                <a:gd name="T21" fmla="*/ 251 h 590"/>
                <a:gd name="T22" fmla="*/ 590 w 590"/>
                <a:gd name="T23" fmla="*/ 295 h 590"/>
                <a:gd name="T24" fmla="*/ 586 w 590"/>
                <a:gd name="T25" fmla="*/ 338 h 590"/>
                <a:gd name="T26" fmla="*/ 577 w 590"/>
                <a:gd name="T27" fmla="*/ 380 h 590"/>
                <a:gd name="T28" fmla="*/ 562 w 590"/>
                <a:gd name="T29" fmla="*/ 419 h 590"/>
                <a:gd name="T30" fmla="*/ 542 w 590"/>
                <a:gd name="T31" fmla="*/ 456 h 590"/>
                <a:gd name="T32" fmla="*/ 517 w 590"/>
                <a:gd name="T33" fmla="*/ 488 h 590"/>
                <a:gd name="T34" fmla="*/ 488 w 590"/>
                <a:gd name="T35" fmla="*/ 517 h 590"/>
                <a:gd name="T36" fmla="*/ 455 w 590"/>
                <a:gd name="T37" fmla="*/ 542 h 590"/>
                <a:gd name="T38" fmla="*/ 419 w 590"/>
                <a:gd name="T39" fmla="*/ 562 h 590"/>
                <a:gd name="T40" fmla="*/ 380 w 590"/>
                <a:gd name="T41" fmla="*/ 578 h 590"/>
                <a:gd name="T42" fmla="*/ 338 w 590"/>
                <a:gd name="T43" fmla="*/ 586 h 590"/>
                <a:gd name="T44" fmla="*/ 295 w 590"/>
                <a:gd name="T45" fmla="*/ 590 h 590"/>
                <a:gd name="T46" fmla="*/ 251 w 590"/>
                <a:gd name="T47" fmla="*/ 586 h 590"/>
                <a:gd name="T48" fmla="*/ 209 w 590"/>
                <a:gd name="T49" fmla="*/ 578 h 590"/>
                <a:gd name="T50" fmla="*/ 171 w 590"/>
                <a:gd name="T51" fmla="*/ 562 h 590"/>
                <a:gd name="T52" fmla="*/ 134 w 590"/>
                <a:gd name="T53" fmla="*/ 542 h 590"/>
                <a:gd name="T54" fmla="*/ 102 w 590"/>
                <a:gd name="T55" fmla="*/ 517 h 590"/>
                <a:gd name="T56" fmla="*/ 72 w 590"/>
                <a:gd name="T57" fmla="*/ 488 h 590"/>
                <a:gd name="T58" fmla="*/ 47 w 590"/>
                <a:gd name="T59" fmla="*/ 456 h 590"/>
                <a:gd name="T60" fmla="*/ 28 w 590"/>
                <a:gd name="T61" fmla="*/ 419 h 590"/>
                <a:gd name="T62" fmla="*/ 13 w 590"/>
                <a:gd name="T63" fmla="*/ 380 h 590"/>
                <a:gd name="T64" fmla="*/ 3 w 590"/>
                <a:gd name="T65" fmla="*/ 338 h 590"/>
                <a:gd name="T66" fmla="*/ 0 w 590"/>
                <a:gd name="T67" fmla="*/ 295 h 590"/>
                <a:gd name="T68" fmla="*/ 3 w 590"/>
                <a:gd name="T69" fmla="*/ 251 h 590"/>
                <a:gd name="T70" fmla="*/ 13 w 590"/>
                <a:gd name="T71" fmla="*/ 210 h 590"/>
                <a:gd name="T72" fmla="*/ 28 w 590"/>
                <a:gd name="T73" fmla="*/ 171 h 590"/>
                <a:gd name="T74" fmla="*/ 47 w 590"/>
                <a:gd name="T75" fmla="*/ 134 h 590"/>
                <a:gd name="T76" fmla="*/ 72 w 590"/>
                <a:gd name="T77" fmla="*/ 102 h 590"/>
                <a:gd name="T78" fmla="*/ 102 w 590"/>
                <a:gd name="T79" fmla="*/ 72 h 590"/>
                <a:gd name="T80" fmla="*/ 134 w 590"/>
                <a:gd name="T81" fmla="*/ 47 h 590"/>
                <a:gd name="T82" fmla="*/ 171 w 590"/>
                <a:gd name="T83" fmla="*/ 27 h 590"/>
                <a:gd name="T84" fmla="*/ 209 w 590"/>
                <a:gd name="T85" fmla="*/ 12 h 590"/>
                <a:gd name="T86" fmla="*/ 251 w 590"/>
                <a:gd name="T87" fmla="*/ 3 h 590"/>
                <a:gd name="T88" fmla="*/ 295 w 590"/>
                <a:gd name="T89" fmla="*/ 0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90" h="590">
                  <a:moveTo>
                    <a:pt x="295" y="0"/>
                  </a:moveTo>
                  <a:lnTo>
                    <a:pt x="338" y="3"/>
                  </a:lnTo>
                  <a:lnTo>
                    <a:pt x="380" y="12"/>
                  </a:lnTo>
                  <a:lnTo>
                    <a:pt x="419" y="27"/>
                  </a:lnTo>
                  <a:lnTo>
                    <a:pt x="455" y="47"/>
                  </a:lnTo>
                  <a:lnTo>
                    <a:pt x="488" y="72"/>
                  </a:lnTo>
                  <a:lnTo>
                    <a:pt x="517" y="102"/>
                  </a:lnTo>
                  <a:lnTo>
                    <a:pt x="542" y="134"/>
                  </a:lnTo>
                  <a:lnTo>
                    <a:pt x="562" y="171"/>
                  </a:lnTo>
                  <a:lnTo>
                    <a:pt x="577" y="210"/>
                  </a:lnTo>
                  <a:lnTo>
                    <a:pt x="586" y="251"/>
                  </a:lnTo>
                  <a:lnTo>
                    <a:pt x="590" y="295"/>
                  </a:lnTo>
                  <a:lnTo>
                    <a:pt x="586" y="338"/>
                  </a:lnTo>
                  <a:lnTo>
                    <a:pt x="577" y="380"/>
                  </a:lnTo>
                  <a:lnTo>
                    <a:pt x="562" y="419"/>
                  </a:lnTo>
                  <a:lnTo>
                    <a:pt x="542" y="456"/>
                  </a:lnTo>
                  <a:lnTo>
                    <a:pt x="517" y="488"/>
                  </a:lnTo>
                  <a:lnTo>
                    <a:pt x="488" y="517"/>
                  </a:lnTo>
                  <a:lnTo>
                    <a:pt x="455" y="542"/>
                  </a:lnTo>
                  <a:lnTo>
                    <a:pt x="419" y="562"/>
                  </a:lnTo>
                  <a:lnTo>
                    <a:pt x="380" y="578"/>
                  </a:lnTo>
                  <a:lnTo>
                    <a:pt x="338" y="586"/>
                  </a:lnTo>
                  <a:lnTo>
                    <a:pt x="295" y="590"/>
                  </a:lnTo>
                  <a:lnTo>
                    <a:pt x="251" y="586"/>
                  </a:lnTo>
                  <a:lnTo>
                    <a:pt x="209" y="578"/>
                  </a:lnTo>
                  <a:lnTo>
                    <a:pt x="171" y="562"/>
                  </a:lnTo>
                  <a:lnTo>
                    <a:pt x="134" y="542"/>
                  </a:lnTo>
                  <a:lnTo>
                    <a:pt x="102" y="517"/>
                  </a:lnTo>
                  <a:lnTo>
                    <a:pt x="72" y="488"/>
                  </a:lnTo>
                  <a:lnTo>
                    <a:pt x="47" y="456"/>
                  </a:lnTo>
                  <a:lnTo>
                    <a:pt x="28" y="419"/>
                  </a:lnTo>
                  <a:lnTo>
                    <a:pt x="13" y="380"/>
                  </a:lnTo>
                  <a:lnTo>
                    <a:pt x="3" y="338"/>
                  </a:lnTo>
                  <a:lnTo>
                    <a:pt x="0" y="295"/>
                  </a:lnTo>
                  <a:lnTo>
                    <a:pt x="3" y="251"/>
                  </a:lnTo>
                  <a:lnTo>
                    <a:pt x="13" y="210"/>
                  </a:lnTo>
                  <a:lnTo>
                    <a:pt x="28" y="171"/>
                  </a:lnTo>
                  <a:lnTo>
                    <a:pt x="47" y="134"/>
                  </a:lnTo>
                  <a:lnTo>
                    <a:pt x="72" y="102"/>
                  </a:lnTo>
                  <a:lnTo>
                    <a:pt x="102" y="72"/>
                  </a:lnTo>
                  <a:lnTo>
                    <a:pt x="134" y="47"/>
                  </a:lnTo>
                  <a:lnTo>
                    <a:pt x="171" y="27"/>
                  </a:lnTo>
                  <a:lnTo>
                    <a:pt x="209" y="12"/>
                  </a:lnTo>
                  <a:lnTo>
                    <a:pt x="251" y="3"/>
                  </a:lnTo>
                  <a:lnTo>
                    <a:pt x="2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2" name="Freeform 409"/>
            <p:cNvSpPr>
              <a:spLocks/>
            </p:cNvSpPr>
            <p:nvPr/>
          </p:nvSpPr>
          <p:spPr bwMode="auto">
            <a:xfrm>
              <a:off x="10764838" y="3098801"/>
              <a:ext cx="85725" cy="85725"/>
            </a:xfrm>
            <a:custGeom>
              <a:avLst/>
              <a:gdLst>
                <a:gd name="T0" fmla="*/ 295 w 590"/>
                <a:gd name="T1" fmla="*/ 0 h 590"/>
                <a:gd name="T2" fmla="*/ 339 w 590"/>
                <a:gd name="T3" fmla="*/ 3 h 590"/>
                <a:gd name="T4" fmla="*/ 381 w 590"/>
                <a:gd name="T5" fmla="*/ 13 h 590"/>
                <a:gd name="T6" fmla="*/ 419 w 590"/>
                <a:gd name="T7" fmla="*/ 27 h 590"/>
                <a:gd name="T8" fmla="*/ 456 w 590"/>
                <a:gd name="T9" fmla="*/ 47 h 590"/>
                <a:gd name="T10" fmla="*/ 488 w 590"/>
                <a:gd name="T11" fmla="*/ 72 h 590"/>
                <a:gd name="T12" fmla="*/ 518 w 590"/>
                <a:gd name="T13" fmla="*/ 102 h 590"/>
                <a:gd name="T14" fmla="*/ 543 w 590"/>
                <a:gd name="T15" fmla="*/ 134 h 590"/>
                <a:gd name="T16" fmla="*/ 563 w 590"/>
                <a:gd name="T17" fmla="*/ 171 h 590"/>
                <a:gd name="T18" fmla="*/ 577 w 590"/>
                <a:gd name="T19" fmla="*/ 209 h 590"/>
                <a:gd name="T20" fmla="*/ 587 w 590"/>
                <a:gd name="T21" fmla="*/ 251 h 590"/>
                <a:gd name="T22" fmla="*/ 590 w 590"/>
                <a:gd name="T23" fmla="*/ 295 h 590"/>
                <a:gd name="T24" fmla="*/ 587 w 590"/>
                <a:gd name="T25" fmla="*/ 338 h 590"/>
                <a:gd name="T26" fmla="*/ 577 w 590"/>
                <a:gd name="T27" fmla="*/ 380 h 590"/>
                <a:gd name="T28" fmla="*/ 563 w 590"/>
                <a:gd name="T29" fmla="*/ 419 h 590"/>
                <a:gd name="T30" fmla="*/ 543 w 590"/>
                <a:gd name="T31" fmla="*/ 455 h 590"/>
                <a:gd name="T32" fmla="*/ 518 w 590"/>
                <a:gd name="T33" fmla="*/ 488 h 590"/>
                <a:gd name="T34" fmla="*/ 488 w 590"/>
                <a:gd name="T35" fmla="*/ 517 h 590"/>
                <a:gd name="T36" fmla="*/ 456 w 590"/>
                <a:gd name="T37" fmla="*/ 542 h 590"/>
                <a:gd name="T38" fmla="*/ 419 w 590"/>
                <a:gd name="T39" fmla="*/ 562 h 590"/>
                <a:gd name="T40" fmla="*/ 381 w 590"/>
                <a:gd name="T41" fmla="*/ 578 h 590"/>
                <a:gd name="T42" fmla="*/ 339 w 590"/>
                <a:gd name="T43" fmla="*/ 586 h 590"/>
                <a:gd name="T44" fmla="*/ 295 w 590"/>
                <a:gd name="T45" fmla="*/ 590 h 590"/>
                <a:gd name="T46" fmla="*/ 252 w 590"/>
                <a:gd name="T47" fmla="*/ 586 h 590"/>
                <a:gd name="T48" fmla="*/ 210 w 590"/>
                <a:gd name="T49" fmla="*/ 578 h 590"/>
                <a:gd name="T50" fmla="*/ 172 w 590"/>
                <a:gd name="T51" fmla="*/ 562 h 590"/>
                <a:gd name="T52" fmla="*/ 135 w 590"/>
                <a:gd name="T53" fmla="*/ 542 h 590"/>
                <a:gd name="T54" fmla="*/ 102 w 590"/>
                <a:gd name="T55" fmla="*/ 517 h 590"/>
                <a:gd name="T56" fmla="*/ 73 w 590"/>
                <a:gd name="T57" fmla="*/ 488 h 590"/>
                <a:gd name="T58" fmla="*/ 48 w 590"/>
                <a:gd name="T59" fmla="*/ 455 h 590"/>
                <a:gd name="T60" fmla="*/ 28 w 590"/>
                <a:gd name="T61" fmla="*/ 419 h 590"/>
                <a:gd name="T62" fmla="*/ 13 w 590"/>
                <a:gd name="T63" fmla="*/ 380 h 590"/>
                <a:gd name="T64" fmla="*/ 3 w 590"/>
                <a:gd name="T65" fmla="*/ 338 h 590"/>
                <a:gd name="T66" fmla="*/ 0 w 590"/>
                <a:gd name="T67" fmla="*/ 295 h 590"/>
                <a:gd name="T68" fmla="*/ 3 w 590"/>
                <a:gd name="T69" fmla="*/ 251 h 590"/>
                <a:gd name="T70" fmla="*/ 13 w 590"/>
                <a:gd name="T71" fmla="*/ 209 h 590"/>
                <a:gd name="T72" fmla="*/ 28 w 590"/>
                <a:gd name="T73" fmla="*/ 171 h 590"/>
                <a:gd name="T74" fmla="*/ 48 w 590"/>
                <a:gd name="T75" fmla="*/ 134 h 590"/>
                <a:gd name="T76" fmla="*/ 73 w 590"/>
                <a:gd name="T77" fmla="*/ 102 h 590"/>
                <a:gd name="T78" fmla="*/ 102 w 590"/>
                <a:gd name="T79" fmla="*/ 72 h 590"/>
                <a:gd name="T80" fmla="*/ 135 w 590"/>
                <a:gd name="T81" fmla="*/ 47 h 590"/>
                <a:gd name="T82" fmla="*/ 172 w 590"/>
                <a:gd name="T83" fmla="*/ 27 h 590"/>
                <a:gd name="T84" fmla="*/ 210 w 590"/>
                <a:gd name="T85" fmla="*/ 13 h 590"/>
                <a:gd name="T86" fmla="*/ 252 w 590"/>
                <a:gd name="T87" fmla="*/ 3 h 590"/>
                <a:gd name="T88" fmla="*/ 295 w 590"/>
                <a:gd name="T89" fmla="*/ 0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90" h="590">
                  <a:moveTo>
                    <a:pt x="295" y="0"/>
                  </a:moveTo>
                  <a:lnTo>
                    <a:pt x="339" y="3"/>
                  </a:lnTo>
                  <a:lnTo>
                    <a:pt x="381" y="13"/>
                  </a:lnTo>
                  <a:lnTo>
                    <a:pt x="419" y="27"/>
                  </a:lnTo>
                  <a:lnTo>
                    <a:pt x="456" y="47"/>
                  </a:lnTo>
                  <a:lnTo>
                    <a:pt x="488" y="72"/>
                  </a:lnTo>
                  <a:lnTo>
                    <a:pt x="518" y="102"/>
                  </a:lnTo>
                  <a:lnTo>
                    <a:pt x="543" y="134"/>
                  </a:lnTo>
                  <a:lnTo>
                    <a:pt x="563" y="171"/>
                  </a:lnTo>
                  <a:lnTo>
                    <a:pt x="577" y="209"/>
                  </a:lnTo>
                  <a:lnTo>
                    <a:pt x="587" y="251"/>
                  </a:lnTo>
                  <a:lnTo>
                    <a:pt x="590" y="295"/>
                  </a:lnTo>
                  <a:lnTo>
                    <a:pt x="587" y="338"/>
                  </a:lnTo>
                  <a:lnTo>
                    <a:pt x="577" y="380"/>
                  </a:lnTo>
                  <a:lnTo>
                    <a:pt x="563" y="419"/>
                  </a:lnTo>
                  <a:lnTo>
                    <a:pt x="543" y="455"/>
                  </a:lnTo>
                  <a:lnTo>
                    <a:pt x="518" y="488"/>
                  </a:lnTo>
                  <a:lnTo>
                    <a:pt x="488" y="517"/>
                  </a:lnTo>
                  <a:lnTo>
                    <a:pt x="456" y="542"/>
                  </a:lnTo>
                  <a:lnTo>
                    <a:pt x="419" y="562"/>
                  </a:lnTo>
                  <a:lnTo>
                    <a:pt x="381" y="578"/>
                  </a:lnTo>
                  <a:lnTo>
                    <a:pt x="339" y="586"/>
                  </a:lnTo>
                  <a:lnTo>
                    <a:pt x="295" y="590"/>
                  </a:lnTo>
                  <a:lnTo>
                    <a:pt x="252" y="586"/>
                  </a:lnTo>
                  <a:lnTo>
                    <a:pt x="210" y="578"/>
                  </a:lnTo>
                  <a:lnTo>
                    <a:pt x="172" y="562"/>
                  </a:lnTo>
                  <a:lnTo>
                    <a:pt x="135" y="542"/>
                  </a:lnTo>
                  <a:lnTo>
                    <a:pt x="102" y="517"/>
                  </a:lnTo>
                  <a:lnTo>
                    <a:pt x="73" y="488"/>
                  </a:lnTo>
                  <a:lnTo>
                    <a:pt x="48" y="455"/>
                  </a:lnTo>
                  <a:lnTo>
                    <a:pt x="28" y="419"/>
                  </a:lnTo>
                  <a:lnTo>
                    <a:pt x="13" y="380"/>
                  </a:lnTo>
                  <a:lnTo>
                    <a:pt x="3" y="338"/>
                  </a:lnTo>
                  <a:lnTo>
                    <a:pt x="0" y="295"/>
                  </a:lnTo>
                  <a:lnTo>
                    <a:pt x="3" y="251"/>
                  </a:lnTo>
                  <a:lnTo>
                    <a:pt x="13" y="209"/>
                  </a:lnTo>
                  <a:lnTo>
                    <a:pt x="28" y="171"/>
                  </a:lnTo>
                  <a:lnTo>
                    <a:pt x="48" y="134"/>
                  </a:lnTo>
                  <a:lnTo>
                    <a:pt x="73" y="102"/>
                  </a:lnTo>
                  <a:lnTo>
                    <a:pt x="102" y="72"/>
                  </a:lnTo>
                  <a:lnTo>
                    <a:pt x="135" y="47"/>
                  </a:lnTo>
                  <a:lnTo>
                    <a:pt x="172" y="27"/>
                  </a:lnTo>
                  <a:lnTo>
                    <a:pt x="210" y="13"/>
                  </a:lnTo>
                  <a:lnTo>
                    <a:pt x="252" y="3"/>
                  </a:lnTo>
                  <a:lnTo>
                    <a:pt x="2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3" name="Freeform 410"/>
            <p:cNvSpPr>
              <a:spLocks/>
            </p:cNvSpPr>
            <p:nvPr/>
          </p:nvSpPr>
          <p:spPr bwMode="auto">
            <a:xfrm>
              <a:off x="10734675" y="3186113"/>
              <a:ext cx="146050" cy="254000"/>
            </a:xfrm>
            <a:custGeom>
              <a:avLst/>
              <a:gdLst>
                <a:gd name="T0" fmla="*/ 297 w 1019"/>
                <a:gd name="T1" fmla="*/ 0 h 1758"/>
                <a:gd name="T2" fmla="*/ 316 w 1019"/>
                <a:gd name="T3" fmla="*/ 1 h 1758"/>
                <a:gd name="T4" fmla="*/ 333 w 1019"/>
                <a:gd name="T5" fmla="*/ 8 h 1758"/>
                <a:gd name="T6" fmla="*/ 350 w 1019"/>
                <a:gd name="T7" fmla="*/ 17 h 1758"/>
                <a:gd name="T8" fmla="*/ 364 w 1019"/>
                <a:gd name="T9" fmla="*/ 32 h 1758"/>
                <a:gd name="T10" fmla="*/ 509 w 1019"/>
                <a:gd name="T11" fmla="*/ 219 h 1758"/>
                <a:gd name="T12" fmla="*/ 655 w 1019"/>
                <a:gd name="T13" fmla="*/ 32 h 1758"/>
                <a:gd name="T14" fmla="*/ 669 w 1019"/>
                <a:gd name="T15" fmla="*/ 17 h 1758"/>
                <a:gd name="T16" fmla="*/ 686 w 1019"/>
                <a:gd name="T17" fmla="*/ 8 h 1758"/>
                <a:gd name="T18" fmla="*/ 703 w 1019"/>
                <a:gd name="T19" fmla="*/ 1 h 1758"/>
                <a:gd name="T20" fmla="*/ 722 w 1019"/>
                <a:gd name="T21" fmla="*/ 0 h 1758"/>
                <a:gd name="T22" fmla="*/ 742 w 1019"/>
                <a:gd name="T23" fmla="*/ 3 h 1758"/>
                <a:gd name="T24" fmla="*/ 817 w 1019"/>
                <a:gd name="T25" fmla="*/ 27 h 1758"/>
                <a:gd name="T26" fmla="*/ 820 w 1019"/>
                <a:gd name="T27" fmla="*/ 27 h 1758"/>
                <a:gd name="T28" fmla="*/ 858 w 1019"/>
                <a:gd name="T29" fmla="*/ 43 h 1758"/>
                <a:gd name="T30" fmla="*/ 893 w 1019"/>
                <a:gd name="T31" fmla="*/ 64 h 1758"/>
                <a:gd name="T32" fmla="*/ 924 w 1019"/>
                <a:gd name="T33" fmla="*/ 89 h 1758"/>
                <a:gd name="T34" fmla="*/ 952 w 1019"/>
                <a:gd name="T35" fmla="*/ 119 h 1758"/>
                <a:gd name="T36" fmla="*/ 975 w 1019"/>
                <a:gd name="T37" fmla="*/ 151 h 1758"/>
                <a:gd name="T38" fmla="*/ 994 w 1019"/>
                <a:gd name="T39" fmla="*/ 185 h 1758"/>
                <a:gd name="T40" fmla="*/ 1008 w 1019"/>
                <a:gd name="T41" fmla="*/ 224 h 1758"/>
                <a:gd name="T42" fmla="*/ 1016 w 1019"/>
                <a:gd name="T43" fmla="*/ 264 h 1758"/>
                <a:gd name="T44" fmla="*/ 1019 w 1019"/>
                <a:gd name="T45" fmla="*/ 305 h 1758"/>
                <a:gd name="T46" fmla="*/ 1019 w 1019"/>
                <a:gd name="T47" fmla="*/ 768 h 1758"/>
                <a:gd name="T48" fmla="*/ 1018 w 1019"/>
                <a:gd name="T49" fmla="*/ 784 h 1758"/>
                <a:gd name="T50" fmla="*/ 1013 w 1019"/>
                <a:gd name="T51" fmla="*/ 799 h 1758"/>
                <a:gd name="T52" fmla="*/ 1006 w 1019"/>
                <a:gd name="T53" fmla="*/ 812 h 1758"/>
                <a:gd name="T54" fmla="*/ 849 w 1019"/>
                <a:gd name="T55" fmla="*/ 1052 h 1758"/>
                <a:gd name="T56" fmla="*/ 849 w 1019"/>
                <a:gd name="T57" fmla="*/ 1678 h 1758"/>
                <a:gd name="T58" fmla="*/ 846 w 1019"/>
                <a:gd name="T59" fmla="*/ 1699 h 1758"/>
                <a:gd name="T60" fmla="*/ 838 w 1019"/>
                <a:gd name="T61" fmla="*/ 1718 h 1758"/>
                <a:gd name="T62" fmla="*/ 826 w 1019"/>
                <a:gd name="T63" fmla="*/ 1735 h 1758"/>
                <a:gd name="T64" fmla="*/ 809 w 1019"/>
                <a:gd name="T65" fmla="*/ 1747 h 1758"/>
                <a:gd name="T66" fmla="*/ 790 w 1019"/>
                <a:gd name="T67" fmla="*/ 1755 h 1758"/>
                <a:gd name="T68" fmla="*/ 768 w 1019"/>
                <a:gd name="T69" fmla="*/ 1758 h 1758"/>
                <a:gd name="T70" fmla="*/ 250 w 1019"/>
                <a:gd name="T71" fmla="*/ 1758 h 1758"/>
                <a:gd name="T72" fmla="*/ 229 w 1019"/>
                <a:gd name="T73" fmla="*/ 1755 h 1758"/>
                <a:gd name="T74" fmla="*/ 210 w 1019"/>
                <a:gd name="T75" fmla="*/ 1747 h 1758"/>
                <a:gd name="T76" fmla="*/ 193 w 1019"/>
                <a:gd name="T77" fmla="*/ 1735 h 1758"/>
                <a:gd name="T78" fmla="*/ 181 w 1019"/>
                <a:gd name="T79" fmla="*/ 1718 h 1758"/>
                <a:gd name="T80" fmla="*/ 173 w 1019"/>
                <a:gd name="T81" fmla="*/ 1699 h 1758"/>
                <a:gd name="T82" fmla="*/ 170 w 1019"/>
                <a:gd name="T83" fmla="*/ 1678 h 1758"/>
                <a:gd name="T84" fmla="*/ 170 w 1019"/>
                <a:gd name="T85" fmla="*/ 1052 h 1758"/>
                <a:gd name="T86" fmla="*/ 12 w 1019"/>
                <a:gd name="T87" fmla="*/ 812 h 1758"/>
                <a:gd name="T88" fmla="*/ 6 w 1019"/>
                <a:gd name="T89" fmla="*/ 799 h 1758"/>
                <a:gd name="T90" fmla="*/ 1 w 1019"/>
                <a:gd name="T91" fmla="*/ 784 h 1758"/>
                <a:gd name="T92" fmla="*/ 0 w 1019"/>
                <a:gd name="T93" fmla="*/ 768 h 1758"/>
                <a:gd name="T94" fmla="*/ 0 w 1019"/>
                <a:gd name="T95" fmla="*/ 305 h 1758"/>
                <a:gd name="T96" fmla="*/ 3 w 1019"/>
                <a:gd name="T97" fmla="*/ 264 h 1758"/>
                <a:gd name="T98" fmla="*/ 11 w 1019"/>
                <a:gd name="T99" fmla="*/ 224 h 1758"/>
                <a:gd name="T100" fmla="*/ 25 w 1019"/>
                <a:gd name="T101" fmla="*/ 185 h 1758"/>
                <a:gd name="T102" fmla="*/ 44 w 1019"/>
                <a:gd name="T103" fmla="*/ 151 h 1758"/>
                <a:gd name="T104" fmla="*/ 67 w 1019"/>
                <a:gd name="T105" fmla="*/ 119 h 1758"/>
                <a:gd name="T106" fmla="*/ 95 w 1019"/>
                <a:gd name="T107" fmla="*/ 89 h 1758"/>
                <a:gd name="T108" fmla="*/ 126 w 1019"/>
                <a:gd name="T109" fmla="*/ 64 h 1758"/>
                <a:gd name="T110" fmla="*/ 161 w 1019"/>
                <a:gd name="T111" fmla="*/ 43 h 1758"/>
                <a:gd name="T112" fmla="*/ 200 w 1019"/>
                <a:gd name="T113" fmla="*/ 27 h 1758"/>
                <a:gd name="T114" fmla="*/ 202 w 1019"/>
                <a:gd name="T115" fmla="*/ 27 h 1758"/>
                <a:gd name="T116" fmla="*/ 277 w 1019"/>
                <a:gd name="T117" fmla="*/ 3 h 1758"/>
                <a:gd name="T118" fmla="*/ 297 w 1019"/>
                <a:gd name="T119" fmla="*/ 0 h 1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19" h="1758">
                  <a:moveTo>
                    <a:pt x="297" y="0"/>
                  </a:moveTo>
                  <a:lnTo>
                    <a:pt x="316" y="1"/>
                  </a:lnTo>
                  <a:lnTo>
                    <a:pt x="333" y="8"/>
                  </a:lnTo>
                  <a:lnTo>
                    <a:pt x="350" y="17"/>
                  </a:lnTo>
                  <a:lnTo>
                    <a:pt x="364" y="32"/>
                  </a:lnTo>
                  <a:lnTo>
                    <a:pt x="509" y="219"/>
                  </a:lnTo>
                  <a:lnTo>
                    <a:pt x="655" y="32"/>
                  </a:lnTo>
                  <a:lnTo>
                    <a:pt x="669" y="17"/>
                  </a:lnTo>
                  <a:lnTo>
                    <a:pt x="686" y="8"/>
                  </a:lnTo>
                  <a:lnTo>
                    <a:pt x="703" y="1"/>
                  </a:lnTo>
                  <a:lnTo>
                    <a:pt x="722" y="0"/>
                  </a:lnTo>
                  <a:lnTo>
                    <a:pt x="742" y="3"/>
                  </a:lnTo>
                  <a:lnTo>
                    <a:pt x="817" y="27"/>
                  </a:lnTo>
                  <a:lnTo>
                    <a:pt x="820" y="27"/>
                  </a:lnTo>
                  <a:lnTo>
                    <a:pt x="858" y="43"/>
                  </a:lnTo>
                  <a:lnTo>
                    <a:pt x="893" y="64"/>
                  </a:lnTo>
                  <a:lnTo>
                    <a:pt x="924" y="89"/>
                  </a:lnTo>
                  <a:lnTo>
                    <a:pt x="952" y="119"/>
                  </a:lnTo>
                  <a:lnTo>
                    <a:pt x="975" y="151"/>
                  </a:lnTo>
                  <a:lnTo>
                    <a:pt x="994" y="185"/>
                  </a:lnTo>
                  <a:lnTo>
                    <a:pt x="1008" y="224"/>
                  </a:lnTo>
                  <a:lnTo>
                    <a:pt x="1016" y="264"/>
                  </a:lnTo>
                  <a:lnTo>
                    <a:pt x="1019" y="305"/>
                  </a:lnTo>
                  <a:lnTo>
                    <a:pt x="1019" y="768"/>
                  </a:lnTo>
                  <a:lnTo>
                    <a:pt x="1018" y="784"/>
                  </a:lnTo>
                  <a:lnTo>
                    <a:pt x="1013" y="799"/>
                  </a:lnTo>
                  <a:lnTo>
                    <a:pt x="1006" y="812"/>
                  </a:lnTo>
                  <a:lnTo>
                    <a:pt x="849" y="1052"/>
                  </a:lnTo>
                  <a:lnTo>
                    <a:pt x="849" y="1678"/>
                  </a:lnTo>
                  <a:lnTo>
                    <a:pt x="846" y="1699"/>
                  </a:lnTo>
                  <a:lnTo>
                    <a:pt x="838" y="1718"/>
                  </a:lnTo>
                  <a:lnTo>
                    <a:pt x="826" y="1735"/>
                  </a:lnTo>
                  <a:lnTo>
                    <a:pt x="809" y="1747"/>
                  </a:lnTo>
                  <a:lnTo>
                    <a:pt x="790" y="1755"/>
                  </a:lnTo>
                  <a:lnTo>
                    <a:pt x="768" y="1758"/>
                  </a:lnTo>
                  <a:lnTo>
                    <a:pt x="250" y="1758"/>
                  </a:lnTo>
                  <a:lnTo>
                    <a:pt x="229" y="1755"/>
                  </a:lnTo>
                  <a:lnTo>
                    <a:pt x="210" y="1747"/>
                  </a:lnTo>
                  <a:lnTo>
                    <a:pt x="193" y="1735"/>
                  </a:lnTo>
                  <a:lnTo>
                    <a:pt x="181" y="1718"/>
                  </a:lnTo>
                  <a:lnTo>
                    <a:pt x="173" y="1699"/>
                  </a:lnTo>
                  <a:lnTo>
                    <a:pt x="170" y="1678"/>
                  </a:lnTo>
                  <a:lnTo>
                    <a:pt x="170" y="1052"/>
                  </a:lnTo>
                  <a:lnTo>
                    <a:pt x="12" y="812"/>
                  </a:lnTo>
                  <a:lnTo>
                    <a:pt x="6" y="799"/>
                  </a:lnTo>
                  <a:lnTo>
                    <a:pt x="1" y="784"/>
                  </a:lnTo>
                  <a:lnTo>
                    <a:pt x="0" y="768"/>
                  </a:lnTo>
                  <a:lnTo>
                    <a:pt x="0" y="305"/>
                  </a:lnTo>
                  <a:lnTo>
                    <a:pt x="3" y="264"/>
                  </a:lnTo>
                  <a:lnTo>
                    <a:pt x="11" y="224"/>
                  </a:lnTo>
                  <a:lnTo>
                    <a:pt x="25" y="185"/>
                  </a:lnTo>
                  <a:lnTo>
                    <a:pt x="44" y="151"/>
                  </a:lnTo>
                  <a:lnTo>
                    <a:pt x="67" y="119"/>
                  </a:lnTo>
                  <a:lnTo>
                    <a:pt x="95" y="89"/>
                  </a:lnTo>
                  <a:lnTo>
                    <a:pt x="126" y="64"/>
                  </a:lnTo>
                  <a:lnTo>
                    <a:pt x="161" y="43"/>
                  </a:lnTo>
                  <a:lnTo>
                    <a:pt x="200" y="27"/>
                  </a:lnTo>
                  <a:lnTo>
                    <a:pt x="202" y="27"/>
                  </a:lnTo>
                  <a:lnTo>
                    <a:pt x="277" y="3"/>
                  </a:lnTo>
                  <a:lnTo>
                    <a:pt x="2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4" name="Freeform 411"/>
            <p:cNvSpPr>
              <a:spLocks/>
            </p:cNvSpPr>
            <p:nvPr/>
          </p:nvSpPr>
          <p:spPr bwMode="auto">
            <a:xfrm>
              <a:off x="10579100" y="3116263"/>
              <a:ext cx="147638" cy="254000"/>
            </a:xfrm>
            <a:custGeom>
              <a:avLst/>
              <a:gdLst>
                <a:gd name="T0" fmla="*/ 725 w 1019"/>
                <a:gd name="T1" fmla="*/ 0 h 1758"/>
                <a:gd name="T2" fmla="*/ 742 w 1019"/>
                <a:gd name="T3" fmla="*/ 4 h 1758"/>
                <a:gd name="T4" fmla="*/ 819 w 1019"/>
                <a:gd name="T5" fmla="*/ 28 h 1758"/>
                <a:gd name="T6" fmla="*/ 820 w 1019"/>
                <a:gd name="T7" fmla="*/ 28 h 1758"/>
                <a:gd name="T8" fmla="*/ 858 w 1019"/>
                <a:gd name="T9" fmla="*/ 43 h 1758"/>
                <a:gd name="T10" fmla="*/ 894 w 1019"/>
                <a:gd name="T11" fmla="*/ 64 h 1758"/>
                <a:gd name="T12" fmla="*/ 925 w 1019"/>
                <a:gd name="T13" fmla="*/ 89 h 1758"/>
                <a:gd name="T14" fmla="*/ 952 w 1019"/>
                <a:gd name="T15" fmla="*/ 119 h 1758"/>
                <a:gd name="T16" fmla="*/ 975 w 1019"/>
                <a:gd name="T17" fmla="*/ 151 h 1758"/>
                <a:gd name="T18" fmla="*/ 994 w 1019"/>
                <a:gd name="T19" fmla="*/ 186 h 1758"/>
                <a:gd name="T20" fmla="*/ 1008 w 1019"/>
                <a:gd name="T21" fmla="*/ 224 h 1758"/>
                <a:gd name="T22" fmla="*/ 1017 w 1019"/>
                <a:gd name="T23" fmla="*/ 264 h 1758"/>
                <a:gd name="T24" fmla="*/ 1019 w 1019"/>
                <a:gd name="T25" fmla="*/ 305 h 1758"/>
                <a:gd name="T26" fmla="*/ 1019 w 1019"/>
                <a:gd name="T27" fmla="*/ 769 h 1758"/>
                <a:gd name="T28" fmla="*/ 1018 w 1019"/>
                <a:gd name="T29" fmla="*/ 784 h 1758"/>
                <a:gd name="T30" fmla="*/ 1014 w 1019"/>
                <a:gd name="T31" fmla="*/ 799 h 1758"/>
                <a:gd name="T32" fmla="*/ 1007 w 1019"/>
                <a:gd name="T33" fmla="*/ 813 h 1758"/>
                <a:gd name="T34" fmla="*/ 849 w 1019"/>
                <a:gd name="T35" fmla="*/ 1052 h 1758"/>
                <a:gd name="T36" fmla="*/ 849 w 1019"/>
                <a:gd name="T37" fmla="*/ 1678 h 1758"/>
                <a:gd name="T38" fmla="*/ 847 w 1019"/>
                <a:gd name="T39" fmla="*/ 1699 h 1758"/>
                <a:gd name="T40" fmla="*/ 838 w 1019"/>
                <a:gd name="T41" fmla="*/ 1718 h 1758"/>
                <a:gd name="T42" fmla="*/ 826 w 1019"/>
                <a:gd name="T43" fmla="*/ 1735 h 1758"/>
                <a:gd name="T44" fmla="*/ 809 w 1019"/>
                <a:gd name="T45" fmla="*/ 1747 h 1758"/>
                <a:gd name="T46" fmla="*/ 790 w 1019"/>
                <a:gd name="T47" fmla="*/ 1755 h 1758"/>
                <a:gd name="T48" fmla="*/ 769 w 1019"/>
                <a:gd name="T49" fmla="*/ 1758 h 1758"/>
                <a:gd name="T50" fmla="*/ 251 w 1019"/>
                <a:gd name="T51" fmla="*/ 1758 h 1758"/>
                <a:gd name="T52" fmla="*/ 229 w 1019"/>
                <a:gd name="T53" fmla="*/ 1755 h 1758"/>
                <a:gd name="T54" fmla="*/ 210 w 1019"/>
                <a:gd name="T55" fmla="*/ 1747 h 1758"/>
                <a:gd name="T56" fmla="*/ 194 w 1019"/>
                <a:gd name="T57" fmla="*/ 1735 h 1758"/>
                <a:gd name="T58" fmla="*/ 182 w 1019"/>
                <a:gd name="T59" fmla="*/ 1718 h 1758"/>
                <a:gd name="T60" fmla="*/ 174 w 1019"/>
                <a:gd name="T61" fmla="*/ 1699 h 1758"/>
                <a:gd name="T62" fmla="*/ 170 w 1019"/>
                <a:gd name="T63" fmla="*/ 1678 h 1758"/>
                <a:gd name="T64" fmla="*/ 170 w 1019"/>
                <a:gd name="T65" fmla="*/ 1052 h 1758"/>
                <a:gd name="T66" fmla="*/ 14 w 1019"/>
                <a:gd name="T67" fmla="*/ 813 h 1758"/>
                <a:gd name="T68" fmla="*/ 6 w 1019"/>
                <a:gd name="T69" fmla="*/ 799 h 1758"/>
                <a:gd name="T70" fmla="*/ 2 w 1019"/>
                <a:gd name="T71" fmla="*/ 784 h 1758"/>
                <a:gd name="T72" fmla="*/ 0 w 1019"/>
                <a:gd name="T73" fmla="*/ 769 h 1758"/>
                <a:gd name="T74" fmla="*/ 0 w 1019"/>
                <a:gd name="T75" fmla="*/ 305 h 1758"/>
                <a:gd name="T76" fmla="*/ 3 w 1019"/>
                <a:gd name="T77" fmla="*/ 264 h 1758"/>
                <a:gd name="T78" fmla="*/ 11 w 1019"/>
                <a:gd name="T79" fmla="*/ 224 h 1758"/>
                <a:gd name="T80" fmla="*/ 25 w 1019"/>
                <a:gd name="T81" fmla="*/ 186 h 1758"/>
                <a:gd name="T82" fmla="*/ 44 w 1019"/>
                <a:gd name="T83" fmla="*/ 151 h 1758"/>
                <a:gd name="T84" fmla="*/ 68 w 1019"/>
                <a:gd name="T85" fmla="*/ 119 h 1758"/>
                <a:gd name="T86" fmla="*/ 95 w 1019"/>
                <a:gd name="T87" fmla="*/ 89 h 1758"/>
                <a:gd name="T88" fmla="*/ 126 w 1019"/>
                <a:gd name="T89" fmla="*/ 64 h 1758"/>
                <a:gd name="T90" fmla="*/ 162 w 1019"/>
                <a:gd name="T91" fmla="*/ 43 h 1758"/>
                <a:gd name="T92" fmla="*/ 200 w 1019"/>
                <a:gd name="T93" fmla="*/ 28 h 1758"/>
                <a:gd name="T94" fmla="*/ 202 w 1019"/>
                <a:gd name="T95" fmla="*/ 28 h 1758"/>
                <a:gd name="T96" fmla="*/ 278 w 1019"/>
                <a:gd name="T97" fmla="*/ 4 h 1758"/>
                <a:gd name="T98" fmla="*/ 296 w 1019"/>
                <a:gd name="T99" fmla="*/ 0 h 1758"/>
                <a:gd name="T100" fmla="*/ 314 w 1019"/>
                <a:gd name="T101" fmla="*/ 1 h 1758"/>
                <a:gd name="T102" fmla="*/ 330 w 1019"/>
                <a:gd name="T103" fmla="*/ 6 h 1758"/>
                <a:gd name="T104" fmla="*/ 346 w 1019"/>
                <a:gd name="T105" fmla="*/ 14 h 1758"/>
                <a:gd name="T106" fmla="*/ 360 w 1019"/>
                <a:gd name="T107" fmla="*/ 27 h 1758"/>
                <a:gd name="T108" fmla="*/ 510 w 1019"/>
                <a:gd name="T109" fmla="*/ 191 h 1758"/>
                <a:gd name="T110" fmla="*/ 660 w 1019"/>
                <a:gd name="T111" fmla="*/ 27 h 1758"/>
                <a:gd name="T112" fmla="*/ 673 w 1019"/>
                <a:gd name="T113" fmla="*/ 14 h 1758"/>
                <a:gd name="T114" fmla="*/ 689 w 1019"/>
                <a:gd name="T115" fmla="*/ 6 h 1758"/>
                <a:gd name="T116" fmla="*/ 707 w 1019"/>
                <a:gd name="T117" fmla="*/ 1 h 1758"/>
                <a:gd name="T118" fmla="*/ 725 w 1019"/>
                <a:gd name="T119" fmla="*/ 0 h 1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19" h="1758">
                  <a:moveTo>
                    <a:pt x="725" y="0"/>
                  </a:moveTo>
                  <a:lnTo>
                    <a:pt x="742" y="4"/>
                  </a:lnTo>
                  <a:lnTo>
                    <a:pt x="819" y="28"/>
                  </a:lnTo>
                  <a:lnTo>
                    <a:pt x="820" y="28"/>
                  </a:lnTo>
                  <a:lnTo>
                    <a:pt x="858" y="43"/>
                  </a:lnTo>
                  <a:lnTo>
                    <a:pt x="894" y="64"/>
                  </a:lnTo>
                  <a:lnTo>
                    <a:pt x="925" y="89"/>
                  </a:lnTo>
                  <a:lnTo>
                    <a:pt x="952" y="119"/>
                  </a:lnTo>
                  <a:lnTo>
                    <a:pt x="975" y="151"/>
                  </a:lnTo>
                  <a:lnTo>
                    <a:pt x="994" y="186"/>
                  </a:lnTo>
                  <a:lnTo>
                    <a:pt x="1008" y="224"/>
                  </a:lnTo>
                  <a:lnTo>
                    <a:pt x="1017" y="264"/>
                  </a:lnTo>
                  <a:lnTo>
                    <a:pt x="1019" y="305"/>
                  </a:lnTo>
                  <a:lnTo>
                    <a:pt x="1019" y="769"/>
                  </a:lnTo>
                  <a:lnTo>
                    <a:pt x="1018" y="784"/>
                  </a:lnTo>
                  <a:lnTo>
                    <a:pt x="1014" y="799"/>
                  </a:lnTo>
                  <a:lnTo>
                    <a:pt x="1007" y="813"/>
                  </a:lnTo>
                  <a:lnTo>
                    <a:pt x="849" y="1052"/>
                  </a:lnTo>
                  <a:lnTo>
                    <a:pt x="849" y="1678"/>
                  </a:lnTo>
                  <a:lnTo>
                    <a:pt x="847" y="1699"/>
                  </a:lnTo>
                  <a:lnTo>
                    <a:pt x="838" y="1718"/>
                  </a:lnTo>
                  <a:lnTo>
                    <a:pt x="826" y="1735"/>
                  </a:lnTo>
                  <a:lnTo>
                    <a:pt x="809" y="1747"/>
                  </a:lnTo>
                  <a:lnTo>
                    <a:pt x="790" y="1755"/>
                  </a:lnTo>
                  <a:lnTo>
                    <a:pt x="769" y="1758"/>
                  </a:lnTo>
                  <a:lnTo>
                    <a:pt x="251" y="1758"/>
                  </a:lnTo>
                  <a:lnTo>
                    <a:pt x="229" y="1755"/>
                  </a:lnTo>
                  <a:lnTo>
                    <a:pt x="210" y="1747"/>
                  </a:lnTo>
                  <a:lnTo>
                    <a:pt x="194" y="1735"/>
                  </a:lnTo>
                  <a:lnTo>
                    <a:pt x="182" y="1718"/>
                  </a:lnTo>
                  <a:lnTo>
                    <a:pt x="174" y="1699"/>
                  </a:lnTo>
                  <a:lnTo>
                    <a:pt x="170" y="1678"/>
                  </a:lnTo>
                  <a:lnTo>
                    <a:pt x="170" y="1052"/>
                  </a:lnTo>
                  <a:lnTo>
                    <a:pt x="14" y="813"/>
                  </a:lnTo>
                  <a:lnTo>
                    <a:pt x="6" y="799"/>
                  </a:lnTo>
                  <a:lnTo>
                    <a:pt x="2" y="784"/>
                  </a:lnTo>
                  <a:lnTo>
                    <a:pt x="0" y="769"/>
                  </a:lnTo>
                  <a:lnTo>
                    <a:pt x="0" y="305"/>
                  </a:lnTo>
                  <a:lnTo>
                    <a:pt x="3" y="264"/>
                  </a:lnTo>
                  <a:lnTo>
                    <a:pt x="11" y="224"/>
                  </a:lnTo>
                  <a:lnTo>
                    <a:pt x="25" y="186"/>
                  </a:lnTo>
                  <a:lnTo>
                    <a:pt x="44" y="151"/>
                  </a:lnTo>
                  <a:lnTo>
                    <a:pt x="68" y="119"/>
                  </a:lnTo>
                  <a:lnTo>
                    <a:pt x="95" y="89"/>
                  </a:lnTo>
                  <a:lnTo>
                    <a:pt x="126" y="64"/>
                  </a:lnTo>
                  <a:lnTo>
                    <a:pt x="162" y="43"/>
                  </a:lnTo>
                  <a:lnTo>
                    <a:pt x="200" y="28"/>
                  </a:lnTo>
                  <a:lnTo>
                    <a:pt x="202" y="28"/>
                  </a:lnTo>
                  <a:lnTo>
                    <a:pt x="278" y="4"/>
                  </a:lnTo>
                  <a:lnTo>
                    <a:pt x="296" y="0"/>
                  </a:lnTo>
                  <a:lnTo>
                    <a:pt x="314" y="1"/>
                  </a:lnTo>
                  <a:lnTo>
                    <a:pt x="330" y="6"/>
                  </a:lnTo>
                  <a:lnTo>
                    <a:pt x="346" y="14"/>
                  </a:lnTo>
                  <a:lnTo>
                    <a:pt x="360" y="27"/>
                  </a:lnTo>
                  <a:lnTo>
                    <a:pt x="510" y="191"/>
                  </a:lnTo>
                  <a:lnTo>
                    <a:pt x="660" y="27"/>
                  </a:lnTo>
                  <a:lnTo>
                    <a:pt x="673" y="14"/>
                  </a:lnTo>
                  <a:lnTo>
                    <a:pt x="689" y="6"/>
                  </a:lnTo>
                  <a:lnTo>
                    <a:pt x="707" y="1"/>
                  </a:lnTo>
                  <a:lnTo>
                    <a:pt x="7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5" name="Freeform 412"/>
            <p:cNvSpPr>
              <a:spLocks/>
            </p:cNvSpPr>
            <p:nvPr/>
          </p:nvSpPr>
          <p:spPr bwMode="auto">
            <a:xfrm>
              <a:off x="10890250" y="3116263"/>
              <a:ext cx="147638" cy="254000"/>
            </a:xfrm>
            <a:custGeom>
              <a:avLst/>
              <a:gdLst>
                <a:gd name="T0" fmla="*/ 723 w 1019"/>
                <a:gd name="T1" fmla="*/ 0 h 1758"/>
                <a:gd name="T2" fmla="*/ 742 w 1019"/>
                <a:gd name="T3" fmla="*/ 4 h 1758"/>
                <a:gd name="T4" fmla="*/ 818 w 1019"/>
                <a:gd name="T5" fmla="*/ 28 h 1758"/>
                <a:gd name="T6" fmla="*/ 820 w 1019"/>
                <a:gd name="T7" fmla="*/ 28 h 1758"/>
                <a:gd name="T8" fmla="*/ 858 w 1019"/>
                <a:gd name="T9" fmla="*/ 43 h 1758"/>
                <a:gd name="T10" fmla="*/ 893 w 1019"/>
                <a:gd name="T11" fmla="*/ 64 h 1758"/>
                <a:gd name="T12" fmla="*/ 924 w 1019"/>
                <a:gd name="T13" fmla="*/ 89 h 1758"/>
                <a:gd name="T14" fmla="*/ 952 w 1019"/>
                <a:gd name="T15" fmla="*/ 119 h 1758"/>
                <a:gd name="T16" fmla="*/ 975 w 1019"/>
                <a:gd name="T17" fmla="*/ 151 h 1758"/>
                <a:gd name="T18" fmla="*/ 994 w 1019"/>
                <a:gd name="T19" fmla="*/ 186 h 1758"/>
                <a:gd name="T20" fmla="*/ 1008 w 1019"/>
                <a:gd name="T21" fmla="*/ 224 h 1758"/>
                <a:gd name="T22" fmla="*/ 1016 w 1019"/>
                <a:gd name="T23" fmla="*/ 264 h 1758"/>
                <a:gd name="T24" fmla="*/ 1019 w 1019"/>
                <a:gd name="T25" fmla="*/ 305 h 1758"/>
                <a:gd name="T26" fmla="*/ 1019 w 1019"/>
                <a:gd name="T27" fmla="*/ 769 h 1758"/>
                <a:gd name="T28" fmla="*/ 1018 w 1019"/>
                <a:gd name="T29" fmla="*/ 784 h 1758"/>
                <a:gd name="T30" fmla="*/ 1013 w 1019"/>
                <a:gd name="T31" fmla="*/ 799 h 1758"/>
                <a:gd name="T32" fmla="*/ 1007 w 1019"/>
                <a:gd name="T33" fmla="*/ 813 h 1758"/>
                <a:gd name="T34" fmla="*/ 849 w 1019"/>
                <a:gd name="T35" fmla="*/ 1052 h 1758"/>
                <a:gd name="T36" fmla="*/ 849 w 1019"/>
                <a:gd name="T37" fmla="*/ 1678 h 1758"/>
                <a:gd name="T38" fmla="*/ 846 w 1019"/>
                <a:gd name="T39" fmla="*/ 1699 h 1758"/>
                <a:gd name="T40" fmla="*/ 838 w 1019"/>
                <a:gd name="T41" fmla="*/ 1718 h 1758"/>
                <a:gd name="T42" fmla="*/ 826 w 1019"/>
                <a:gd name="T43" fmla="*/ 1735 h 1758"/>
                <a:gd name="T44" fmla="*/ 809 w 1019"/>
                <a:gd name="T45" fmla="*/ 1747 h 1758"/>
                <a:gd name="T46" fmla="*/ 790 w 1019"/>
                <a:gd name="T47" fmla="*/ 1755 h 1758"/>
                <a:gd name="T48" fmla="*/ 769 w 1019"/>
                <a:gd name="T49" fmla="*/ 1758 h 1758"/>
                <a:gd name="T50" fmla="*/ 250 w 1019"/>
                <a:gd name="T51" fmla="*/ 1758 h 1758"/>
                <a:gd name="T52" fmla="*/ 229 w 1019"/>
                <a:gd name="T53" fmla="*/ 1755 h 1758"/>
                <a:gd name="T54" fmla="*/ 210 w 1019"/>
                <a:gd name="T55" fmla="*/ 1747 h 1758"/>
                <a:gd name="T56" fmla="*/ 193 w 1019"/>
                <a:gd name="T57" fmla="*/ 1735 h 1758"/>
                <a:gd name="T58" fmla="*/ 181 w 1019"/>
                <a:gd name="T59" fmla="*/ 1718 h 1758"/>
                <a:gd name="T60" fmla="*/ 174 w 1019"/>
                <a:gd name="T61" fmla="*/ 1699 h 1758"/>
                <a:gd name="T62" fmla="*/ 170 w 1019"/>
                <a:gd name="T63" fmla="*/ 1678 h 1758"/>
                <a:gd name="T64" fmla="*/ 170 w 1019"/>
                <a:gd name="T65" fmla="*/ 1052 h 1758"/>
                <a:gd name="T66" fmla="*/ 14 w 1019"/>
                <a:gd name="T67" fmla="*/ 813 h 1758"/>
                <a:gd name="T68" fmla="*/ 6 w 1019"/>
                <a:gd name="T69" fmla="*/ 799 h 1758"/>
                <a:gd name="T70" fmla="*/ 1 w 1019"/>
                <a:gd name="T71" fmla="*/ 784 h 1758"/>
                <a:gd name="T72" fmla="*/ 0 w 1019"/>
                <a:gd name="T73" fmla="*/ 769 h 1758"/>
                <a:gd name="T74" fmla="*/ 0 w 1019"/>
                <a:gd name="T75" fmla="*/ 305 h 1758"/>
                <a:gd name="T76" fmla="*/ 3 w 1019"/>
                <a:gd name="T77" fmla="*/ 264 h 1758"/>
                <a:gd name="T78" fmla="*/ 11 w 1019"/>
                <a:gd name="T79" fmla="*/ 224 h 1758"/>
                <a:gd name="T80" fmla="*/ 25 w 1019"/>
                <a:gd name="T81" fmla="*/ 186 h 1758"/>
                <a:gd name="T82" fmla="*/ 44 w 1019"/>
                <a:gd name="T83" fmla="*/ 151 h 1758"/>
                <a:gd name="T84" fmla="*/ 67 w 1019"/>
                <a:gd name="T85" fmla="*/ 119 h 1758"/>
                <a:gd name="T86" fmla="*/ 95 w 1019"/>
                <a:gd name="T87" fmla="*/ 89 h 1758"/>
                <a:gd name="T88" fmla="*/ 126 w 1019"/>
                <a:gd name="T89" fmla="*/ 64 h 1758"/>
                <a:gd name="T90" fmla="*/ 161 w 1019"/>
                <a:gd name="T91" fmla="*/ 43 h 1758"/>
                <a:gd name="T92" fmla="*/ 200 w 1019"/>
                <a:gd name="T93" fmla="*/ 28 h 1758"/>
                <a:gd name="T94" fmla="*/ 202 w 1019"/>
                <a:gd name="T95" fmla="*/ 28 h 1758"/>
                <a:gd name="T96" fmla="*/ 277 w 1019"/>
                <a:gd name="T97" fmla="*/ 4 h 1758"/>
                <a:gd name="T98" fmla="*/ 296 w 1019"/>
                <a:gd name="T99" fmla="*/ 0 h 1758"/>
                <a:gd name="T100" fmla="*/ 315 w 1019"/>
                <a:gd name="T101" fmla="*/ 1 h 1758"/>
                <a:gd name="T102" fmla="*/ 332 w 1019"/>
                <a:gd name="T103" fmla="*/ 7 h 1758"/>
                <a:gd name="T104" fmla="*/ 349 w 1019"/>
                <a:gd name="T105" fmla="*/ 16 h 1758"/>
                <a:gd name="T106" fmla="*/ 363 w 1019"/>
                <a:gd name="T107" fmla="*/ 30 h 1758"/>
                <a:gd name="T108" fmla="*/ 510 w 1019"/>
                <a:gd name="T109" fmla="*/ 210 h 1758"/>
                <a:gd name="T110" fmla="*/ 657 w 1019"/>
                <a:gd name="T111" fmla="*/ 30 h 1758"/>
                <a:gd name="T112" fmla="*/ 670 w 1019"/>
                <a:gd name="T113" fmla="*/ 16 h 1758"/>
                <a:gd name="T114" fmla="*/ 687 w 1019"/>
                <a:gd name="T115" fmla="*/ 7 h 1758"/>
                <a:gd name="T116" fmla="*/ 705 w 1019"/>
                <a:gd name="T117" fmla="*/ 1 h 1758"/>
                <a:gd name="T118" fmla="*/ 723 w 1019"/>
                <a:gd name="T119" fmla="*/ 0 h 1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19" h="1758">
                  <a:moveTo>
                    <a:pt x="723" y="0"/>
                  </a:moveTo>
                  <a:lnTo>
                    <a:pt x="742" y="4"/>
                  </a:lnTo>
                  <a:lnTo>
                    <a:pt x="818" y="28"/>
                  </a:lnTo>
                  <a:lnTo>
                    <a:pt x="820" y="28"/>
                  </a:lnTo>
                  <a:lnTo>
                    <a:pt x="858" y="43"/>
                  </a:lnTo>
                  <a:lnTo>
                    <a:pt x="893" y="64"/>
                  </a:lnTo>
                  <a:lnTo>
                    <a:pt x="924" y="89"/>
                  </a:lnTo>
                  <a:lnTo>
                    <a:pt x="952" y="119"/>
                  </a:lnTo>
                  <a:lnTo>
                    <a:pt x="975" y="151"/>
                  </a:lnTo>
                  <a:lnTo>
                    <a:pt x="994" y="186"/>
                  </a:lnTo>
                  <a:lnTo>
                    <a:pt x="1008" y="224"/>
                  </a:lnTo>
                  <a:lnTo>
                    <a:pt x="1016" y="264"/>
                  </a:lnTo>
                  <a:lnTo>
                    <a:pt x="1019" y="305"/>
                  </a:lnTo>
                  <a:lnTo>
                    <a:pt x="1019" y="769"/>
                  </a:lnTo>
                  <a:lnTo>
                    <a:pt x="1018" y="784"/>
                  </a:lnTo>
                  <a:lnTo>
                    <a:pt x="1013" y="799"/>
                  </a:lnTo>
                  <a:lnTo>
                    <a:pt x="1007" y="813"/>
                  </a:lnTo>
                  <a:lnTo>
                    <a:pt x="849" y="1052"/>
                  </a:lnTo>
                  <a:lnTo>
                    <a:pt x="849" y="1678"/>
                  </a:lnTo>
                  <a:lnTo>
                    <a:pt x="846" y="1699"/>
                  </a:lnTo>
                  <a:lnTo>
                    <a:pt x="838" y="1718"/>
                  </a:lnTo>
                  <a:lnTo>
                    <a:pt x="826" y="1735"/>
                  </a:lnTo>
                  <a:lnTo>
                    <a:pt x="809" y="1747"/>
                  </a:lnTo>
                  <a:lnTo>
                    <a:pt x="790" y="1755"/>
                  </a:lnTo>
                  <a:lnTo>
                    <a:pt x="769" y="1758"/>
                  </a:lnTo>
                  <a:lnTo>
                    <a:pt x="250" y="1758"/>
                  </a:lnTo>
                  <a:lnTo>
                    <a:pt x="229" y="1755"/>
                  </a:lnTo>
                  <a:lnTo>
                    <a:pt x="210" y="1747"/>
                  </a:lnTo>
                  <a:lnTo>
                    <a:pt x="193" y="1735"/>
                  </a:lnTo>
                  <a:lnTo>
                    <a:pt x="181" y="1718"/>
                  </a:lnTo>
                  <a:lnTo>
                    <a:pt x="174" y="1699"/>
                  </a:lnTo>
                  <a:lnTo>
                    <a:pt x="170" y="1678"/>
                  </a:lnTo>
                  <a:lnTo>
                    <a:pt x="170" y="1052"/>
                  </a:lnTo>
                  <a:lnTo>
                    <a:pt x="14" y="813"/>
                  </a:lnTo>
                  <a:lnTo>
                    <a:pt x="6" y="799"/>
                  </a:lnTo>
                  <a:lnTo>
                    <a:pt x="1" y="784"/>
                  </a:lnTo>
                  <a:lnTo>
                    <a:pt x="0" y="769"/>
                  </a:lnTo>
                  <a:lnTo>
                    <a:pt x="0" y="305"/>
                  </a:lnTo>
                  <a:lnTo>
                    <a:pt x="3" y="264"/>
                  </a:lnTo>
                  <a:lnTo>
                    <a:pt x="11" y="224"/>
                  </a:lnTo>
                  <a:lnTo>
                    <a:pt x="25" y="186"/>
                  </a:lnTo>
                  <a:lnTo>
                    <a:pt x="44" y="151"/>
                  </a:lnTo>
                  <a:lnTo>
                    <a:pt x="67" y="119"/>
                  </a:lnTo>
                  <a:lnTo>
                    <a:pt x="95" y="89"/>
                  </a:lnTo>
                  <a:lnTo>
                    <a:pt x="126" y="64"/>
                  </a:lnTo>
                  <a:lnTo>
                    <a:pt x="161" y="43"/>
                  </a:lnTo>
                  <a:lnTo>
                    <a:pt x="200" y="28"/>
                  </a:lnTo>
                  <a:lnTo>
                    <a:pt x="202" y="28"/>
                  </a:lnTo>
                  <a:lnTo>
                    <a:pt x="277" y="4"/>
                  </a:lnTo>
                  <a:lnTo>
                    <a:pt x="296" y="0"/>
                  </a:lnTo>
                  <a:lnTo>
                    <a:pt x="315" y="1"/>
                  </a:lnTo>
                  <a:lnTo>
                    <a:pt x="332" y="7"/>
                  </a:lnTo>
                  <a:lnTo>
                    <a:pt x="349" y="16"/>
                  </a:lnTo>
                  <a:lnTo>
                    <a:pt x="363" y="30"/>
                  </a:lnTo>
                  <a:lnTo>
                    <a:pt x="510" y="210"/>
                  </a:lnTo>
                  <a:lnTo>
                    <a:pt x="657" y="30"/>
                  </a:lnTo>
                  <a:lnTo>
                    <a:pt x="670" y="16"/>
                  </a:lnTo>
                  <a:lnTo>
                    <a:pt x="687" y="7"/>
                  </a:lnTo>
                  <a:lnTo>
                    <a:pt x="705" y="1"/>
                  </a:lnTo>
                  <a:lnTo>
                    <a:pt x="7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6" name="Freeform 413"/>
            <p:cNvSpPr>
              <a:spLocks/>
            </p:cNvSpPr>
            <p:nvPr/>
          </p:nvSpPr>
          <p:spPr bwMode="auto">
            <a:xfrm>
              <a:off x="10679113" y="3452813"/>
              <a:ext cx="65088" cy="31750"/>
            </a:xfrm>
            <a:custGeom>
              <a:avLst/>
              <a:gdLst>
                <a:gd name="T0" fmla="*/ 285 w 447"/>
                <a:gd name="T1" fmla="*/ 0 h 216"/>
                <a:gd name="T2" fmla="*/ 447 w 447"/>
                <a:gd name="T3" fmla="*/ 68 h 216"/>
                <a:gd name="T4" fmla="*/ 411 w 447"/>
                <a:gd name="T5" fmla="*/ 88 h 216"/>
                <a:gd name="T6" fmla="*/ 381 w 447"/>
                <a:gd name="T7" fmla="*/ 109 h 216"/>
                <a:gd name="T8" fmla="*/ 356 w 447"/>
                <a:gd name="T9" fmla="*/ 131 h 216"/>
                <a:gd name="T10" fmla="*/ 336 w 447"/>
                <a:gd name="T11" fmla="*/ 153 h 216"/>
                <a:gd name="T12" fmla="*/ 319 w 447"/>
                <a:gd name="T13" fmla="*/ 174 h 216"/>
                <a:gd name="T14" fmla="*/ 307 w 447"/>
                <a:gd name="T15" fmla="*/ 196 h 216"/>
                <a:gd name="T16" fmla="*/ 297 w 447"/>
                <a:gd name="T17" fmla="*/ 216 h 216"/>
                <a:gd name="T18" fmla="*/ 0 w 447"/>
                <a:gd name="T19" fmla="*/ 94 h 216"/>
                <a:gd name="T20" fmla="*/ 57 w 447"/>
                <a:gd name="T21" fmla="*/ 83 h 216"/>
                <a:gd name="T22" fmla="*/ 110 w 447"/>
                <a:gd name="T23" fmla="*/ 72 h 216"/>
                <a:gd name="T24" fmla="*/ 161 w 447"/>
                <a:gd name="T25" fmla="*/ 56 h 216"/>
                <a:gd name="T26" fmla="*/ 208 w 447"/>
                <a:gd name="T27" fmla="*/ 39 h 216"/>
                <a:gd name="T28" fmla="*/ 249 w 447"/>
                <a:gd name="T29" fmla="*/ 20 h 216"/>
                <a:gd name="T30" fmla="*/ 285 w 447"/>
                <a:gd name="T3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7" h="216">
                  <a:moveTo>
                    <a:pt x="285" y="0"/>
                  </a:moveTo>
                  <a:lnTo>
                    <a:pt x="447" y="68"/>
                  </a:lnTo>
                  <a:lnTo>
                    <a:pt x="411" y="88"/>
                  </a:lnTo>
                  <a:lnTo>
                    <a:pt x="381" y="109"/>
                  </a:lnTo>
                  <a:lnTo>
                    <a:pt x="356" y="131"/>
                  </a:lnTo>
                  <a:lnTo>
                    <a:pt x="336" y="153"/>
                  </a:lnTo>
                  <a:lnTo>
                    <a:pt x="319" y="174"/>
                  </a:lnTo>
                  <a:lnTo>
                    <a:pt x="307" y="196"/>
                  </a:lnTo>
                  <a:lnTo>
                    <a:pt x="297" y="216"/>
                  </a:lnTo>
                  <a:lnTo>
                    <a:pt x="0" y="94"/>
                  </a:lnTo>
                  <a:lnTo>
                    <a:pt x="57" y="83"/>
                  </a:lnTo>
                  <a:lnTo>
                    <a:pt x="110" y="72"/>
                  </a:lnTo>
                  <a:lnTo>
                    <a:pt x="161" y="56"/>
                  </a:lnTo>
                  <a:lnTo>
                    <a:pt x="208" y="39"/>
                  </a:lnTo>
                  <a:lnTo>
                    <a:pt x="249" y="20"/>
                  </a:lnTo>
                  <a:lnTo>
                    <a:pt x="2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" name="Freeform 414"/>
            <p:cNvSpPr>
              <a:spLocks/>
            </p:cNvSpPr>
            <p:nvPr/>
          </p:nvSpPr>
          <p:spPr bwMode="auto">
            <a:xfrm>
              <a:off x="10580688" y="3394076"/>
              <a:ext cx="144463" cy="58738"/>
            </a:xfrm>
            <a:custGeom>
              <a:avLst/>
              <a:gdLst>
                <a:gd name="T0" fmla="*/ 503 w 1006"/>
                <a:gd name="T1" fmla="*/ 0 h 410"/>
                <a:gd name="T2" fmla="*/ 562 w 1006"/>
                <a:gd name="T3" fmla="*/ 2 h 410"/>
                <a:gd name="T4" fmla="*/ 618 w 1006"/>
                <a:gd name="T5" fmla="*/ 7 h 410"/>
                <a:gd name="T6" fmla="*/ 673 w 1006"/>
                <a:gd name="T7" fmla="*/ 13 h 410"/>
                <a:gd name="T8" fmla="*/ 724 w 1006"/>
                <a:gd name="T9" fmla="*/ 21 h 410"/>
                <a:gd name="T10" fmla="*/ 773 w 1006"/>
                <a:gd name="T11" fmla="*/ 33 h 410"/>
                <a:gd name="T12" fmla="*/ 818 w 1006"/>
                <a:gd name="T13" fmla="*/ 45 h 410"/>
                <a:gd name="T14" fmla="*/ 859 w 1006"/>
                <a:gd name="T15" fmla="*/ 61 h 410"/>
                <a:gd name="T16" fmla="*/ 895 w 1006"/>
                <a:gd name="T17" fmla="*/ 78 h 410"/>
                <a:gd name="T18" fmla="*/ 928 w 1006"/>
                <a:gd name="T19" fmla="*/ 96 h 410"/>
                <a:gd name="T20" fmla="*/ 955 w 1006"/>
                <a:gd name="T21" fmla="*/ 115 h 410"/>
                <a:gd name="T22" fmla="*/ 977 w 1006"/>
                <a:gd name="T23" fmla="*/ 136 h 410"/>
                <a:gd name="T24" fmla="*/ 993 w 1006"/>
                <a:gd name="T25" fmla="*/ 158 h 410"/>
                <a:gd name="T26" fmla="*/ 1002 w 1006"/>
                <a:gd name="T27" fmla="*/ 181 h 410"/>
                <a:gd name="T28" fmla="*/ 1006 w 1006"/>
                <a:gd name="T29" fmla="*/ 206 h 410"/>
                <a:gd name="T30" fmla="*/ 1002 w 1006"/>
                <a:gd name="T31" fmla="*/ 230 h 410"/>
                <a:gd name="T32" fmla="*/ 993 w 1006"/>
                <a:gd name="T33" fmla="*/ 253 h 410"/>
                <a:gd name="T34" fmla="*/ 977 w 1006"/>
                <a:gd name="T35" fmla="*/ 275 h 410"/>
                <a:gd name="T36" fmla="*/ 955 w 1006"/>
                <a:gd name="T37" fmla="*/ 296 h 410"/>
                <a:gd name="T38" fmla="*/ 928 w 1006"/>
                <a:gd name="T39" fmla="*/ 314 h 410"/>
                <a:gd name="T40" fmla="*/ 895 w 1006"/>
                <a:gd name="T41" fmla="*/ 333 h 410"/>
                <a:gd name="T42" fmla="*/ 859 w 1006"/>
                <a:gd name="T43" fmla="*/ 350 h 410"/>
                <a:gd name="T44" fmla="*/ 818 w 1006"/>
                <a:gd name="T45" fmla="*/ 365 h 410"/>
                <a:gd name="T46" fmla="*/ 773 w 1006"/>
                <a:gd name="T47" fmla="*/ 378 h 410"/>
                <a:gd name="T48" fmla="*/ 724 w 1006"/>
                <a:gd name="T49" fmla="*/ 389 h 410"/>
                <a:gd name="T50" fmla="*/ 673 w 1006"/>
                <a:gd name="T51" fmla="*/ 398 h 410"/>
                <a:gd name="T52" fmla="*/ 618 w 1006"/>
                <a:gd name="T53" fmla="*/ 404 h 410"/>
                <a:gd name="T54" fmla="*/ 562 w 1006"/>
                <a:gd name="T55" fmla="*/ 409 h 410"/>
                <a:gd name="T56" fmla="*/ 503 w 1006"/>
                <a:gd name="T57" fmla="*/ 410 h 410"/>
                <a:gd name="T58" fmla="*/ 445 w 1006"/>
                <a:gd name="T59" fmla="*/ 409 h 410"/>
                <a:gd name="T60" fmla="*/ 388 w 1006"/>
                <a:gd name="T61" fmla="*/ 404 h 410"/>
                <a:gd name="T62" fmla="*/ 334 w 1006"/>
                <a:gd name="T63" fmla="*/ 398 h 410"/>
                <a:gd name="T64" fmla="*/ 282 w 1006"/>
                <a:gd name="T65" fmla="*/ 389 h 410"/>
                <a:gd name="T66" fmla="*/ 233 w 1006"/>
                <a:gd name="T67" fmla="*/ 378 h 410"/>
                <a:gd name="T68" fmla="*/ 188 w 1006"/>
                <a:gd name="T69" fmla="*/ 365 h 410"/>
                <a:gd name="T70" fmla="*/ 148 w 1006"/>
                <a:gd name="T71" fmla="*/ 350 h 410"/>
                <a:gd name="T72" fmla="*/ 111 w 1006"/>
                <a:gd name="T73" fmla="*/ 333 h 410"/>
                <a:gd name="T74" fmla="*/ 79 w 1006"/>
                <a:gd name="T75" fmla="*/ 314 h 410"/>
                <a:gd name="T76" fmla="*/ 52 w 1006"/>
                <a:gd name="T77" fmla="*/ 296 h 410"/>
                <a:gd name="T78" fmla="*/ 30 w 1006"/>
                <a:gd name="T79" fmla="*/ 275 h 410"/>
                <a:gd name="T80" fmla="*/ 14 w 1006"/>
                <a:gd name="T81" fmla="*/ 253 h 410"/>
                <a:gd name="T82" fmla="*/ 3 w 1006"/>
                <a:gd name="T83" fmla="*/ 230 h 410"/>
                <a:gd name="T84" fmla="*/ 0 w 1006"/>
                <a:gd name="T85" fmla="*/ 206 h 410"/>
                <a:gd name="T86" fmla="*/ 3 w 1006"/>
                <a:gd name="T87" fmla="*/ 181 h 410"/>
                <a:gd name="T88" fmla="*/ 14 w 1006"/>
                <a:gd name="T89" fmla="*/ 158 h 410"/>
                <a:gd name="T90" fmla="*/ 30 w 1006"/>
                <a:gd name="T91" fmla="*/ 136 h 410"/>
                <a:gd name="T92" fmla="*/ 52 w 1006"/>
                <a:gd name="T93" fmla="*/ 115 h 410"/>
                <a:gd name="T94" fmla="*/ 79 w 1006"/>
                <a:gd name="T95" fmla="*/ 96 h 410"/>
                <a:gd name="T96" fmla="*/ 111 w 1006"/>
                <a:gd name="T97" fmla="*/ 78 h 410"/>
                <a:gd name="T98" fmla="*/ 148 w 1006"/>
                <a:gd name="T99" fmla="*/ 61 h 410"/>
                <a:gd name="T100" fmla="*/ 188 w 1006"/>
                <a:gd name="T101" fmla="*/ 45 h 410"/>
                <a:gd name="T102" fmla="*/ 233 w 1006"/>
                <a:gd name="T103" fmla="*/ 33 h 410"/>
                <a:gd name="T104" fmla="*/ 282 w 1006"/>
                <a:gd name="T105" fmla="*/ 21 h 410"/>
                <a:gd name="T106" fmla="*/ 334 w 1006"/>
                <a:gd name="T107" fmla="*/ 13 h 410"/>
                <a:gd name="T108" fmla="*/ 388 w 1006"/>
                <a:gd name="T109" fmla="*/ 7 h 410"/>
                <a:gd name="T110" fmla="*/ 445 w 1006"/>
                <a:gd name="T111" fmla="*/ 2 h 410"/>
                <a:gd name="T112" fmla="*/ 503 w 1006"/>
                <a:gd name="T113" fmla="*/ 0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06" h="410">
                  <a:moveTo>
                    <a:pt x="503" y="0"/>
                  </a:moveTo>
                  <a:lnTo>
                    <a:pt x="562" y="2"/>
                  </a:lnTo>
                  <a:lnTo>
                    <a:pt x="618" y="7"/>
                  </a:lnTo>
                  <a:lnTo>
                    <a:pt x="673" y="13"/>
                  </a:lnTo>
                  <a:lnTo>
                    <a:pt x="724" y="21"/>
                  </a:lnTo>
                  <a:lnTo>
                    <a:pt x="773" y="33"/>
                  </a:lnTo>
                  <a:lnTo>
                    <a:pt x="818" y="45"/>
                  </a:lnTo>
                  <a:lnTo>
                    <a:pt x="859" y="61"/>
                  </a:lnTo>
                  <a:lnTo>
                    <a:pt x="895" y="78"/>
                  </a:lnTo>
                  <a:lnTo>
                    <a:pt x="928" y="96"/>
                  </a:lnTo>
                  <a:lnTo>
                    <a:pt x="955" y="115"/>
                  </a:lnTo>
                  <a:lnTo>
                    <a:pt x="977" y="136"/>
                  </a:lnTo>
                  <a:lnTo>
                    <a:pt x="993" y="158"/>
                  </a:lnTo>
                  <a:lnTo>
                    <a:pt x="1002" y="181"/>
                  </a:lnTo>
                  <a:lnTo>
                    <a:pt x="1006" y="206"/>
                  </a:lnTo>
                  <a:lnTo>
                    <a:pt x="1002" y="230"/>
                  </a:lnTo>
                  <a:lnTo>
                    <a:pt x="993" y="253"/>
                  </a:lnTo>
                  <a:lnTo>
                    <a:pt x="977" y="275"/>
                  </a:lnTo>
                  <a:lnTo>
                    <a:pt x="955" y="296"/>
                  </a:lnTo>
                  <a:lnTo>
                    <a:pt x="928" y="314"/>
                  </a:lnTo>
                  <a:lnTo>
                    <a:pt x="895" y="333"/>
                  </a:lnTo>
                  <a:lnTo>
                    <a:pt x="859" y="350"/>
                  </a:lnTo>
                  <a:lnTo>
                    <a:pt x="818" y="365"/>
                  </a:lnTo>
                  <a:lnTo>
                    <a:pt x="773" y="378"/>
                  </a:lnTo>
                  <a:lnTo>
                    <a:pt x="724" y="389"/>
                  </a:lnTo>
                  <a:lnTo>
                    <a:pt x="673" y="398"/>
                  </a:lnTo>
                  <a:lnTo>
                    <a:pt x="618" y="404"/>
                  </a:lnTo>
                  <a:lnTo>
                    <a:pt x="562" y="409"/>
                  </a:lnTo>
                  <a:lnTo>
                    <a:pt x="503" y="410"/>
                  </a:lnTo>
                  <a:lnTo>
                    <a:pt x="445" y="409"/>
                  </a:lnTo>
                  <a:lnTo>
                    <a:pt x="388" y="404"/>
                  </a:lnTo>
                  <a:lnTo>
                    <a:pt x="334" y="398"/>
                  </a:lnTo>
                  <a:lnTo>
                    <a:pt x="282" y="389"/>
                  </a:lnTo>
                  <a:lnTo>
                    <a:pt x="233" y="378"/>
                  </a:lnTo>
                  <a:lnTo>
                    <a:pt x="188" y="365"/>
                  </a:lnTo>
                  <a:lnTo>
                    <a:pt x="148" y="350"/>
                  </a:lnTo>
                  <a:lnTo>
                    <a:pt x="111" y="333"/>
                  </a:lnTo>
                  <a:lnTo>
                    <a:pt x="79" y="314"/>
                  </a:lnTo>
                  <a:lnTo>
                    <a:pt x="52" y="296"/>
                  </a:lnTo>
                  <a:lnTo>
                    <a:pt x="30" y="275"/>
                  </a:lnTo>
                  <a:lnTo>
                    <a:pt x="14" y="253"/>
                  </a:lnTo>
                  <a:lnTo>
                    <a:pt x="3" y="230"/>
                  </a:lnTo>
                  <a:lnTo>
                    <a:pt x="0" y="206"/>
                  </a:lnTo>
                  <a:lnTo>
                    <a:pt x="3" y="181"/>
                  </a:lnTo>
                  <a:lnTo>
                    <a:pt x="14" y="158"/>
                  </a:lnTo>
                  <a:lnTo>
                    <a:pt x="30" y="136"/>
                  </a:lnTo>
                  <a:lnTo>
                    <a:pt x="52" y="115"/>
                  </a:lnTo>
                  <a:lnTo>
                    <a:pt x="79" y="96"/>
                  </a:lnTo>
                  <a:lnTo>
                    <a:pt x="111" y="78"/>
                  </a:lnTo>
                  <a:lnTo>
                    <a:pt x="148" y="61"/>
                  </a:lnTo>
                  <a:lnTo>
                    <a:pt x="188" y="45"/>
                  </a:lnTo>
                  <a:lnTo>
                    <a:pt x="233" y="33"/>
                  </a:lnTo>
                  <a:lnTo>
                    <a:pt x="282" y="21"/>
                  </a:lnTo>
                  <a:lnTo>
                    <a:pt x="334" y="13"/>
                  </a:lnTo>
                  <a:lnTo>
                    <a:pt x="388" y="7"/>
                  </a:lnTo>
                  <a:lnTo>
                    <a:pt x="445" y="2"/>
                  </a:lnTo>
                  <a:lnTo>
                    <a:pt x="5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4" name="Freeform 415"/>
            <p:cNvSpPr>
              <a:spLocks/>
            </p:cNvSpPr>
            <p:nvPr/>
          </p:nvSpPr>
          <p:spPr bwMode="auto">
            <a:xfrm>
              <a:off x="10872788" y="3452813"/>
              <a:ext cx="66675" cy="31750"/>
            </a:xfrm>
            <a:custGeom>
              <a:avLst/>
              <a:gdLst>
                <a:gd name="T0" fmla="*/ 166 w 458"/>
                <a:gd name="T1" fmla="*/ 0 h 217"/>
                <a:gd name="T2" fmla="*/ 199 w 458"/>
                <a:gd name="T3" fmla="*/ 17 h 217"/>
                <a:gd name="T4" fmla="*/ 238 w 458"/>
                <a:gd name="T5" fmla="*/ 34 h 217"/>
                <a:gd name="T6" fmla="*/ 287 w 458"/>
                <a:gd name="T7" fmla="*/ 52 h 217"/>
                <a:gd name="T8" fmla="*/ 342 w 458"/>
                <a:gd name="T9" fmla="*/ 68 h 217"/>
                <a:gd name="T10" fmla="*/ 398 w 458"/>
                <a:gd name="T11" fmla="*/ 80 h 217"/>
                <a:gd name="T12" fmla="*/ 458 w 458"/>
                <a:gd name="T13" fmla="*/ 90 h 217"/>
                <a:gd name="T14" fmla="*/ 145 w 458"/>
                <a:gd name="T15" fmla="*/ 217 h 217"/>
                <a:gd name="T16" fmla="*/ 137 w 458"/>
                <a:gd name="T17" fmla="*/ 196 h 217"/>
                <a:gd name="T18" fmla="*/ 124 w 458"/>
                <a:gd name="T19" fmla="*/ 175 h 217"/>
                <a:gd name="T20" fmla="*/ 108 w 458"/>
                <a:gd name="T21" fmla="*/ 154 h 217"/>
                <a:gd name="T22" fmla="*/ 88 w 458"/>
                <a:gd name="T23" fmla="*/ 132 h 217"/>
                <a:gd name="T24" fmla="*/ 64 w 458"/>
                <a:gd name="T25" fmla="*/ 110 h 217"/>
                <a:gd name="T26" fmla="*/ 35 w 458"/>
                <a:gd name="T27" fmla="*/ 88 h 217"/>
                <a:gd name="T28" fmla="*/ 0 w 458"/>
                <a:gd name="T29" fmla="*/ 67 h 217"/>
                <a:gd name="T30" fmla="*/ 166 w 458"/>
                <a:gd name="T31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58" h="217">
                  <a:moveTo>
                    <a:pt x="166" y="0"/>
                  </a:moveTo>
                  <a:lnTo>
                    <a:pt x="199" y="17"/>
                  </a:lnTo>
                  <a:lnTo>
                    <a:pt x="238" y="34"/>
                  </a:lnTo>
                  <a:lnTo>
                    <a:pt x="287" y="52"/>
                  </a:lnTo>
                  <a:lnTo>
                    <a:pt x="342" y="68"/>
                  </a:lnTo>
                  <a:lnTo>
                    <a:pt x="398" y="80"/>
                  </a:lnTo>
                  <a:lnTo>
                    <a:pt x="458" y="90"/>
                  </a:lnTo>
                  <a:lnTo>
                    <a:pt x="145" y="217"/>
                  </a:lnTo>
                  <a:lnTo>
                    <a:pt x="137" y="196"/>
                  </a:lnTo>
                  <a:lnTo>
                    <a:pt x="124" y="175"/>
                  </a:lnTo>
                  <a:lnTo>
                    <a:pt x="108" y="154"/>
                  </a:lnTo>
                  <a:lnTo>
                    <a:pt x="88" y="132"/>
                  </a:lnTo>
                  <a:lnTo>
                    <a:pt x="64" y="110"/>
                  </a:lnTo>
                  <a:lnTo>
                    <a:pt x="35" y="88"/>
                  </a:lnTo>
                  <a:lnTo>
                    <a:pt x="0" y="67"/>
                  </a:lnTo>
                  <a:lnTo>
                    <a:pt x="1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5" name="Freeform 416"/>
            <p:cNvSpPr>
              <a:spLocks/>
            </p:cNvSpPr>
            <p:nvPr/>
          </p:nvSpPr>
          <p:spPr bwMode="auto">
            <a:xfrm>
              <a:off x="10734675" y="3463926"/>
              <a:ext cx="146050" cy="60325"/>
            </a:xfrm>
            <a:custGeom>
              <a:avLst/>
              <a:gdLst>
                <a:gd name="T0" fmla="*/ 502 w 1005"/>
                <a:gd name="T1" fmla="*/ 0 h 409"/>
                <a:gd name="T2" fmla="*/ 561 w 1005"/>
                <a:gd name="T3" fmla="*/ 2 h 409"/>
                <a:gd name="T4" fmla="*/ 618 w 1005"/>
                <a:gd name="T5" fmla="*/ 6 h 409"/>
                <a:gd name="T6" fmla="*/ 672 w 1005"/>
                <a:gd name="T7" fmla="*/ 13 h 409"/>
                <a:gd name="T8" fmla="*/ 724 w 1005"/>
                <a:gd name="T9" fmla="*/ 21 h 409"/>
                <a:gd name="T10" fmla="*/ 772 w 1005"/>
                <a:gd name="T11" fmla="*/ 33 h 409"/>
                <a:gd name="T12" fmla="*/ 817 w 1005"/>
                <a:gd name="T13" fmla="*/ 45 h 409"/>
                <a:gd name="T14" fmla="*/ 858 w 1005"/>
                <a:gd name="T15" fmla="*/ 61 h 409"/>
                <a:gd name="T16" fmla="*/ 895 w 1005"/>
                <a:gd name="T17" fmla="*/ 78 h 409"/>
                <a:gd name="T18" fmla="*/ 927 w 1005"/>
                <a:gd name="T19" fmla="*/ 95 h 409"/>
                <a:gd name="T20" fmla="*/ 954 w 1005"/>
                <a:gd name="T21" fmla="*/ 115 h 409"/>
                <a:gd name="T22" fmla="*/ 976 w 1005"/>
                <a:gd name="T23" fmla="*/ 136 h 409"/>
                <a:gd name="T24" fmla="*/ 992 w 1005"/>
                <a:gd name="T25" fmla="*/ 158 h 409"/>
                <a:gd name="T26" fmla="*/ 1002 w 1005"/>
                <a:gd name="T27" fmla="*/ 181 h 409"/>
                <a:gd name="T28" fmla="*/ 1005 w 1005"/>
                <a:gd name="T29" fmla="*/ 205 h 409"/>
                <a:gd name="T30" fmla="*/ 1002 w 1005"/>
                <a:gd name="T31" fmla="*/ 229 h 409"/>
                <a:gd name="T32" fmla="*/ 992 w 1005"/>
                <a:gd name="T33" fmla="*/ 252 h 409"/>
                <a:gd name="T34" fmla="*/ 976 w 1005"/>
                <a:gd name="T35" fmla="*/ 274 h 409"/>
                <a:gd name="T36" fmla="*/ 954 w 1005"/>
                <a:gd name="T37" fmla="*/ 295 h 409"/>
                <a:gd name="T38" fmla="*/ 927 w 1005"/>
                <a:gd name="T39" fmla="*/ 315 h 409"/>
                <a:gd name="T40" fmla="*/ 895 w 1005"/>
                <a:gd name="T41" fmla="*/ 333 h 409"/>
                <a:gd name="T42" fmla="*/ 858 w 1005"/>
                <a:gd name="T43" fmla="*/ 350 h 409"/>
                <a:gd name="T44" fmla="*/ 817 w 1005"/>
                <a:gd name="T45" fmla="*/ 364 h 409"/>
                <a:gd name="T46" fmla="*/ 772 w 1005"/>
                <a:gd name="T47" fmla="*/ 378 h 409"/>
                <a:gd name="T48" fmla="*/ 724 w 1005"/>
                <a:gd name="T49" fmla="*/ 388 h 409"/>
                <a:gd name="T50" fmla="*/ 672 w 1005"/>
                <a:gd name="T51" fmla="*/ 398 h 409"/>
                <a:gd name="T52" fmla="*/ 618 w 1005"/>
                <a:gd name="T53" fmla="*/ 404 h 409"/>
                <a:gd name="T54" fmla="*/ 561 w 1005"/>
                <a:gd name="T55" fmla="*/ 408 h 409"/>
                <a:gd name="T56" fmla="*/ 502 w 1005"/>
                <a:gd name="T57" fmla="*/ 409 h 409"/>
                <a:gd name="T58" fmla="*/ 443 w 1005"/>
                <a:gd name="T59" fmla="*/ 408 h 409"/>
                <a:gd name="T60" fmla="*/ 387 w 1005"/>
                <a:gd name="T61" fmla="*/ 404 h 409"/>
                <a:gd name="T62" fmla="*/ 333 w 1005"/>
                <a:gd name="T63" fmla="*/ 398 h 409"/>
                <a:gd name="T64" fmla="*/ 281 w 1005"/>
                <a:gd name="T65" fmla="*/ 388 h 409"/>
                <a:gd name="T66" fmla="*/ 233 w 1005"/>
                <a:gd name="T67" fmla="*/ 378 h 409"/>
                <a:gd name="T68" fmla="*/ 188 w 1005"/>
                <a:gd name="T69" fmla="*/ 364 h 409"/>
                <a:gd name="T70" fmla="*/ 147 w 1005"/>
                <a:gd name="T71" fmla="*/ 350 h 409"/>
                <a:gd name="T72" fmla="*/ 110 w 1005"/>
                <a:gd name="T73" fmla="*/ 333 h 409"/>
                <a:gd name="T74" fmla="*/ 78 w 1005"/>
                <a:gd name="T75" fmla="*/ 315 h 409"/>
                <a:gd name="T76" fmla="*/ 50 w 1005"/>
                <a:gd name="T77" fmla="*/ 295 h 409"/>
                <a:gd name="T78" fmla="*/ 29 w 1005"/>
                <a:gd name="T79" fmla="*/ 274 h 409"/>
                <a:gd name="T80" fmla="*/ 13 w 1005"/>
                <a:gd name="T81" fmla="*/ 252 h 409"/>
                <a:gd name="T82" fmla="*/ 3 w 1005"/>
                <a:gd name="T83" fmla="*/ 229 h 409"/>
                <a:gd name="T84" fmla="*/ 0 w 1005"/>
                <a:gd name="T85" fmla="*/ 205 h 409"/>
                <a:gd name="T86" fmla="*/ 3 w 1005"/>
                <a:gd name="T87" fmla="*/ 181 h 409"/>
                <a:gd name="T88" fmla="*/ 13 w 1005"/>
                <a:gd name="T89" fmla="*/ 158 h 409"/>
                <a:gd name="T90" fmla="*/ 29 w 1005"/>
                <a:gd name="T91" fmla="*/ 136 h 409"/>
                <a:gd name="T92" fmla="*/ 50 w 1005"/>
                <a:gd name="T93" fmla="*/ 115 h 409"/>
                <a:gd name="T94" fmla="*/ 78 w 1005"/>
                <a:gd name="T95" fmla="*/ 95 h 409"/>
                <a:gd name="T96" fmla="*/ 110 w 1005"/>
                <a:gd name="T97" fmla="*/ 78 h 409"/>
                <a:gd name="T98" fmla="*/ 147 w 1005"/>
                <a:gd name="T99" fmla="*/ 61 h 409"/>
                <a:gd name="T100" fmla="*/ 188 w 1005"/>
                <a:gd name="T101" fmla="*/ 45 h 409"/>
                <a:gd name="T102" fmla="*/ 233 w 1005"/>
                <a:gd name="T103" fmla="*/ 33 h 409"/>
                <a:gd name="T104" fmla="*/ 281 w 1005"/>
                <a:gd name="T105" fmla="*/ 21 h 409"/>
                <a:gd name="T106" fmla="*/ 333 w 1005"/>
                <a:gd name="T107" fmla="*/ 13 h 409"/>
                <a:gd name="T108" fmla="*/ 387 w 1005"/>
                <a:gd name="T109" fmla="*/ 6 h 409"/>
                <a:gd name="T110" fmla="*/ 443 w 1005"/>
                <a:gd name="T111" fmla="*/ 2 h 409"/>
                <a:gd name="T112" fmla="*/ 502 w 1005"/>
                <a:gd name="T113" fmla="*/ 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05" h="409">
                  <a:moveTo>
                    <a:pt x="502" y="0"/>
                  </a:moveTo>
                  <a:lnTo>
                    <a:pt x="561" y="2"/>
                  </a:lnTo>
                  <a:lnTo>
                    <a:pt x="618" y="6"/>
                  </a:lnTo>
                  <a:lnTo>
                    <a:pt x="672" y="13"/>
                  </a:lnTo>
                  <a:lnTo>
                    <a:pt x="724" y="21"/>
                  </a:lnTo>
                  <a:lnTo>
                    <a:pt x="772" y="33"/>
                  </a:lnTo>
                  <a:lnTo>
                    <a:pt x="817" y="45"/>
                  </a:lnTo>
                  <a:lnTo>
                    <a:pt x="858" y="61"/>
                  </a:lnTo>
                  <a:lnTo>
                    <a:pt x="895" y="78"/>
                  </a:lnTo>
                  <a:lnTo>
                    <a:pt x="927" y="95"/>
                  </a:lnTo>
                  <a:lnTo>
                    <a:pt x="954" y="115"/>
                  </a:lnTo>
                  <a:lnTo>
                    <a:pt x="976" y="136"/>
                  </a:lnTo>
                  <a:lnTo>
                    <a:pt x="992" y="158"/>
                  </a:lnTo>
                  <a:lnTo>
                    <a:pt x="1002" y="181"/>
                  </a:lnTo>
                  <a:lnTo>
                    <a:pt x="1005" y="205"/>
                  </a:lnTo>
                  <a:lnTo>
                    <a:pt x="1002" y="229"/>
                  </a:lnTo>
                  <a:lnTo>
                    <a:pt x="992" y="252"/>
                  </a:lnTo>
                  <a:lnTo>
                    <a:pt x="976" y="274"/>
                  </a:lnTo>
                  <a:lnTo>
                    <a:pt x="954" y="295"/>
                  </a:lnTo>
                  <a:lnTo>
                    <a:pt x="927" y="315"/>
                  </a:lnTo>
                  <a:lnTo>
                    <a:pt x="895" y="333"/>
                  </a:lnTo>
                  <a:lnTo>
                    <a:pt x="858" y="350"/>
                  </a:lnTo>
                  <a:lnTo>
                    <a:pt x="817" y="364"/>
                  </a:lnTo>
                  <a:lnTo>
                    <a:pt x="772" y="378"/>
                  </a:lnTo>
                  <a:lnTo>
                    <a:pt x="724" y="388"/>
                  </a:lnTo>
                  <a:lnTo>
                    <a:pt x="672" y="398"/>
                  </a:lnTo>
                  <a:lnTo>
                    <a:pt x="618" y="404"/>
                  </a:lnTo>
                  <a:lnTo>
                    <a:pt x="561" y="408"/>
                  </a:lnTo>
                  <a:lnTo>
                    <a:pt x="502" y="409"/>
                  </a:lnTo>
                  <a:lnTo>
                    <a:pt x="443" y="408"/>
                  </a:lnTo>
                  <a:lnTo>
                    <a:pt x="387" y="404"/>
                  </a:lnTo>
                  <a:lnTo>
                    <a:pt x="333" y="398"/>
                  </a:lnTo>
                  <a:lnTo>
                    <a:pt x="281" y="388"/>
                  </a:lnTo>
                  <a:lnTo>
                    <a:pt x="233" y="378"/>
                  </a:lnTo>
                  <a:lnTo>
                    <a:pt x="188" y="364"/>
                  </a:lnTo>
                  <a:lnTo>
                    <a:pt x="147" y="350"/>
                  </a:lnTo>
                  <a:lnTo>
                    <a:pt x="110" y="333"/>
                  </a:lnTo>
                  <a:lnTo>
                    <a:pt x="78" y="315"/>
                  </a:lnTo>
                  <a:lnTo>
                    <a:pt x="50" y="295"/>
                  </a:lnTo>
                  <a:lnTo>
                    <a:pt x="29" y="274"/>
                  </a:lnTo>
                  <a:lnTo>
                    <a:pt x="13" y="252"/>
                  </a:lnTo>
                  <a:lnTo>
                    <a:pt x="3" y="229"/>
                  </a:lnTo>
                  <a:lnTo>
                    <a:pt x="0" y="205"/>
                  </a:lnTo>
                  <a:lnTo>
                    <a:pt x="3" y="181"/>
                  </a:lnTo>
                  <a:lnTo>
                    <a:pt x="13" y="158"/>
                  </a:lnTo>
                  <a:lnTo>
                    <a:pt x="29" y="136"/>
                  </a:lnTo>
                  <a:lnTo>
                    <a:pt x="50" y="115"/>
                  </a:lnTo>
                  <a:lnTo>
                    <a:pt x="78" y="95"/>
                  </a:lnTo>
                  <a:lnTo>
                    <a:pt x="110" y="78"/>
                  </a:lnTo>
                  <a:lnTo>
                    <a:pt x="147" y="61"/>
                  </a:lnTo>
                  <a:lnTo>
                    <a:pt x="188" y="45"/>
                  </a:lnTo>
                  <a:lnTo>
                    <a:pt x="233" y="33"/>
                  </a:lnTo>
                  <a:lnTo>
                    <a:pt x="281" y="21"/>
                  </a:lnTo>
                  <a:lnTo>
                    <a:pt x="333" y="13"/>
                  </a:lnTo>
                  <a:lnTo>
                    <a:pt x="387" y="6"/>
                  </a:lnTo>
                  <a:lnTo>
                    <a:pt x="443" y="2"/>
                  </a:lnTo>
                  <a:lnTo>
                    <a:pt x="5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5" name="Freeform 417"/>
            <p:cNvSpPr>
              <a:spLocks/>
            </p:cNvSpPr>
            <p:nvPr/>
          </p:nvSpPr>
          <p:spPr bwMode="auto">
            <a:xfrm>
              <a:off x="10891838" y="3394076"/>
              <a:ext cx="144463" cy="58738"/>
            </a:xfrm>
            <a:custGeom>
              <a:avLst/>
              <a:gdLst>
                <a:gd name="T0" fmla="*/ 503 w 1005"/>
                <a:gd name="T1" fmla="*/ 0 h 410"/>
                <a:gd name="T2" fmla="*/ 562 w 1005"/>
                <a:gd name="T3" fmla="*/ 2 h 410"/>
                <a:gd name="T4" fmla="*/ 618 w 1005"/>
                <a:gd name="T5" fmla="*/ 7 h 410"/>
                <a:gd name="T6" fmla="*/ 673 w 1005"/>
                <a:gd name="T7" fmla="*/ 13 h 410"/>
                <a:gd name="T8" fmla="*/ 724 w 1005"/>
                <a:gd name="T9" fmla="*/ 21 h 410"/>
                <a:gd name="T10" fmla="*/ 772 w 1005"/>
                <a:gd name="T11" fmla="*/ 33 h 410"/>
                <a:gd name="T12" fmla="*/ 817 w 1005"/>
                <a:gd name="T13" fmla="*/ 45 h 410"/>
                <a:gd name="T14" fmla="*/ 859 w 1005"/>
                <a:gd name="T15" fmla="*/ 61 h 410"/>
                <a:gd name="T16" fmla="*/ 895 w 1005"/>
                <a:gd name="T17" fmla="*/ 78 h 410"/>
                <a:gd name="T18" fmla="*/ 928 w 1005"/>
                <a:gd name="T19" fmla="*/ 96 h 410"/>
                <a:gd name="T20" fmla="*/ 955 w 1005"/>
                <a:gd name="T21" fmla="*/ 115 h 410"/>
                <a:gd name="T22" fmla="*/ 976 w 1005"/>
                <a:gd name="T23" fmla="*/ 136 h 410"/>
                <a:gd name="T24" fmla="*/ 992 w 1005"/>
                <a:gd name="T25" fmla="*/ 158 h 410"/>
                <a:gd name="T26" fmla="*/ 1002 w 1005"/>
                <a:gd name="T27" fmla="*/ 181 h 410"/>
                <a:gd name="T28" fmla="*/ 1005 w 1005"/>
                <a:gd name="T29" fmla="*/ 206 h 410"/>
                <a:gd name="T30" fmla="*/ 1002 w 1005"/>
                <a:gd name="T31" fmla="*/ 230 h 410"/>
                <a:gd name="T32" fmla="*/ 992 w 1005"/>
                <a:gd name="T33" fmla="*/ 253 h 410"/>
                <a:gd name="T34" fmla="*/ 976 w 1005"/>
                <a:gd name="T35" fmla="*/ 275 h 410"/>
                <a:gd name="T36" fmla="*/ 955 w 1005"/>
                <a:gd name="T37" fmla="*/ 296 h 410"/>
                <a:gd name="T38" fmla="*/ 928 w 1005"/>
                <a:gd name="T39" fmla="*/ 314 h 410"/>
                <a:gd name="T40" fmla="*/ 895 w 1005"/>
                <a:gd name="T41" fmla="*/ 333 h 410"/>
                <a:gd name="T42" fmla="*/ 859 w 1005"/>
                <a:gd name="T43" fmla="*/ 350 h 410"/>
                <a:gd name="T44" fmla="*/ 817 w 1005"/>
                <a:gd name="T45" fmla="*/ 365 h 410"/>
                <a:gd name="T46" fmla="*/ 772 w 1005"/>
                <a:gd name="T47" fmla="*/ 378 h 410"/>
                <a:gd name="T48" fmla="*/ 724 w 1005"/>
                <a:gd name="T49" fmla="*/ 389 h 410"/>
                <a:gd name="T50" fmla="*/ 673 w 1005"/>
                <a:gd name="T51" fmla="*/ 398 h 410"/>
                <a:gd name="T52" fmla="*/ 618 w 1005"/>
                <a:gd name="T53" fmla="*/ 404 h 410"/>
                <a:gd name="T54" fmla="*/ 562 w 1005"/>
                <a:gd name="T55" fmla="*/ 409 h 410"/>
                <a:gd name="T56" fmla="*/ 503 w 1005"/>
                <a:gd name="T57" fmla="*/ 410 h 410"/>
                <a:gd name="T58" fmla="*/ 444 w 1005"/>
                <a:gd name="T59" fmla="*/ 409 h 410"/>
                <a:gd name="T60" fmla="*/ 387 w 1005"/>
                <a:gd name="T61" fmla="*/ 404 h 410"/>
                <a:gd name="T62" fmla="*/ 333 w 1005"/>
                <a:gd name="T63" fmla="*/ 398 h 410"/>
                <a:gd name="T64" fmla="*/ 282 w 1005"/>
                <a:gd name="T65" fmla="*/ 389 h 410"/>
                <a:gd name="T66" fmla="*/ 233 w 1005"/>
                <a:gd name="T67" fmla="*/ 378 h 410"/>
                <a:gd name="T68" fmla="*/ 188 w 1005"/>
                <a:gd name="T69" fmla="*/ 365 h 410"/>
                <a:gd name="T70" fmla="*/ 148 w 1005"/>
                <a:gd name="T71" fmla="*/ 350 h 410"/>
                <a:gd name="T72" fmla="*/ 110 w 1005"/>
                <a:gd name="T73" fmla="*/ 333 h 410"/>
                <a:gd name="T74" fmla="*/ 79 w 1005"/>
                <a:gd name="T75" fmla="*/ 314 h 410"/>
                <a:gd name="T76" fmla="*/ 51 w 1005"/>
                <a:gd name="T77" fmla="*/ 296 h 410"/>
                <a:gd name="T78" fmla="*/ 30 w 1005"/>
                <a:gd name="T79" fmla="*/ 275 h 410"/>
                <a:gd name="T80" fmla="*/ 13 w 1005"/>
                <a:gd name="T81" fmla="*/ 253 h 410"/>
                <a:gd name="T82" fmla="*/ 3 w 1005"/>
                <a:gd name="T83" fmla="*/ 230 h 410"/>
                <a:gd name="T84" fmla="*/ 0 w 1005"/>
                <a:gd name="T85" fmla="*/ 206 h 410"/>
                <a:gd name="T86" fmla="*/ 3 w 1005"/>
                <a:gd name="T87" fmla="*/ 181 h 410"/>
                <a:gd name="T88" fmla="*/ 13 w 1005"/>
                <a:gd name="T89" fmla="*/ 158 h 410"/>
                <a:gd name="T90" fmla="*/ 30 w 1005"/>
                <a:gd name="T91" fmla="*/ 136 h 410"/>
                <a:gd name="T92" fmla="*/ 51 w 1005"/>
                <a:gd name="T93" fmla="*/ 115 h 410"/>
                <a:gd name="T94" fmla="*/ 79 w 1005"/>
                <a:gd name="T95" fmla="*/ 96 h 410"/>
                <a:gd name="T96" fmla="*/ 110 w 1005"/>
                <a:gd name="T97" fmla="*/ 78 h 410"/>
                <a:gd name="T98" fmla="*/ 148 w 1005"/>
                <a:gd name="T99" fmla="*/ 61 h 410"/>
                <a:gd name="T100" fmla="*/ 188 w 1005"/>
                <a:gd name="T101" fmla="*/ 45 h 410"/>
                <a:gd name="T102" fmla="*/ 233 w 1005"/>
                <a:gd name="T103" fmla="*/ 33 h 410"/>
                <a:gd name="T104" fmla="*/ 282 w 1005"/>
                <a:gd name="T105" fmla="*/ 21 h 410"/>
                <a:gd name="T106" fmla="*/ 333 w 1005"/>
                <a:gd name="T107" fmla="*/ 13 h 410"/>
                <a:gd name="T108" fmla="*/ 387 w 1005"/>
                <a:gd name="T109" fmla="*/ 7 h 410"/>
                <a:gd name="T110" fmla="*/ 444 w 1005"/>
                <a:gd name="T111" fmla="*/ 2 h 410"/>
                <a:gd name="T112" fmla="*/ 503 w 1005"/>
                <a:gd name="T113" fmla="*/ 0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05" h="410">
                  <a:moveTo>
                    <a:pt x="503" y="0"/>
                  </a:moveTo>
                  <a:lnTo>
                    <a:pt x="562" y="2"/>
                  </a:lnTo>
                  <a:lnTo>
                    <a:pt x="618" y="7"/>
                  </a:lnTo>
                  <a:lnTo>
                    <a:pt x="673" y="13"/>
                  </a:lnTo>
                  <a:lnTo>
                    <a:pt x="724" y="21"/>
                  </a:lnTo>
                  <a:lnTo>
                    <a:pt x="772" y="33"/>
                  </a:lnTo>
                  <a:lnTo>
                    <a:pt x="817" y="45"/>
                  </a:lnTo>
                  <a:lnTo>
                    <a:pt x="859" y="61"/>
                  </a:lnTo>
                  <a:lnTo>
                    <a:pt x="895" y="78"/>
                  </a:lnTo>
                  <a:lnTo>
                    <a:pt x="928" y="96"/>
                  </a:lnTo>
                  <a:lnTo>
                    <a:pt x="955" y="115"/>
                  </a:lnTo>
                  <a:lnTo>
                    <a:pt x="976" y="136"/>
                  </a:lnTo>
                  <a:lnTo>
                    <a:pt x="992" y="158"/>
                  </a:lnTo>
                  <a:lnTo>
                    <a:pt x="1002" y="181"/>
                  </a:lnTo>
                  <a:lnTo>
                    <a:pt x="1005" y="206"/>
                  </a:lnTo>
                  <a:lnTo>
                    <a:pt x="1002" y="230"/>
                  </a:lnTo>
                  <a:lnTo>
                    <a:pt x="992" y="253"/>
                  </a:lnTo>
                  <a:lnTo>
                    <a:pt x="976" y="275"/>
                  </a:lnTo>
                  <a:lnTo>
                    <a:pt x="955" y="296"/>
                  </a:lnTo>
                  <a:lnTo>
                    <a:pt x="928" y="314"/>
                  </a:lnTo>
                  <a:lnTo>
                    <a:pt x="895" y="333"/>
                  </a:lnTo>
                  <a:lnTo>
                    <a:pt x="859" y="350"/>
                  </a:lnTo>
                  <a:lnTo>
                    <a:pt x="817" y="365"/>
                  </a:lnTo>
                  <a:lnTo>
                    <a:pt x="772" y="378"/>
                  </a:lnTo>
                  <a:lnTo>
                    <a:pt x="724" y="389"/>
                  </a:lnTo>
                  <a:lnTo>
                    <a:pt x="673" y="398"/>
                  </a:lnTo>
                  <a:lnTo>
                    <a:pt x="618" y="404"/>
                  </a:lnTo>
                  <a:lnTo>
                    <a:pt x="562" y="409"/>
                  </a:lnTo>
                  <a:lnTo>
                    <a:pt x="503" y="410"/>
                  </a:lnTo>
                  <a:lnTo>
                    <a:pt x="444" y="409"/>
                  </a:lnTo>
                  <a:lnTo>
                    <a:pt x="387" y="404"/>
                  </a:lnTo>
                  <a:lnTo>
                    <a:pt x="333" y="398"/>
                  </a:lnTo>
                  <a:lnTo>
                    <a:pt x="282" y="389"/>
                  </a:lnTo>
                  <a:lnTo>
                    <a:pt x="233" y="378"/>
                  </a:lnTo>
                  <a:lnTo>
                    <a:pt x="188" y="365"/>
                  </a:lnTo>
                  <a:lnTo>
                    <a:pt x="148" y="350"/>
                  </a:lnTo>
                  <a:lnTo>
                    <a:pt x="110" y="333"/>
                  </a:lnTo>
                  <a:lnTo>
                    <a:pt x="79" y="314"/>
                  </a:lnTo>
                  <a:lnTo>
                    <a:pt x="51" y="296"/>
                  </a:lnTo>
                  <a:lnTo>
                    <a:pt x="30" y="275"/>
                  </a:lnTo>
                  <a:lnTo>
                    <a:pt x="13" y="253"/>
                  </a:lnTo>
                  <a:lnTo>
                    <a:pt x="3" y="230"/>
                  </a:lnTo>
                  <a:lnTo>
                    <a:pt x="0" y="206"/>
                  </a:lnTo>
                  <a:lnTo>
                    <a:pt x="3" y="181"/>
                  </a:lnTo>
                  <a:lnTo>
                    <a:pt x="13" y="158"/>
                  </a:lnTo>
                  <a:lnTo>
                    <a:pt x="30" y="136"/>
                  </a:lnTo>
                  <a:lnTo>
                    <a:pt x="51" y="115"/>
                  </a:lnTo>
                  <a:lnTo>
                    <a:pt x="79" y="96"/>
                  </a:lnTo>
                  <a:lnTo>
                    <a:pt x="110" y="78"/>
                  </a:lnTo>
                  <a:lnTo>
                    <a:pt x="148" y="61"/>
                  </a:lnTo>
                  <a:lnTo>
                    <a:pt x="188" y="45"/>
                  </a:lnTo>
                  <a:lnTo>
                    <a:pt x="233" y="33"/>
                  </a:lnTo>
                  <a:lnTo>
                    <a:pt x="282" y="21"/>
                  </a:lnTo>
                  <a:lnTo>
                    <a:pt x="333" y="13"/>
                  </a:lnTo>
                  <a:lnTo>
                    <a:pt x="387" y="7"/>
                  </a:lnTo>
                  <a:lnTo>
                    <a:pt x="444" y="2"/>
                  </a:lnTo>
                  <a:lnTo>
                    <a:pt x="5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75" name="Group 874"/>
          <p:cNvGrpSpPr/>
          <p:nvPr/>
        </p:nvGrpSpPr>
        <p:grpSpPr>
          <a:xfrm>
            <a:off x="2767511" y="5911178"/>
            <a:ext cx="372743" cy="266073"/>
            <a:chOff x="4656138" y="3211513"/>
            <a:chExt cx="493713" cy="3524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76" name="Freeform 312"/>
            <p:cNvSpPr>
              <a:spLocks/>
            </p:cNvSpPr>
            <p:nvPr/>
          </p:nvSpPr>
          <p:spPr bwMode="auto">
            <a:xfrm>
              <a:off x="4656138" y="3525838"/>
              <a:ext cx="493713" cy="38100"/>
            </a:xfrm>
            <a:custGeom>
              <a:avLst/>
              <a:gdLst>
                <a:gd name="T0" fmla="*/ 59 w 3426"/>
                <a:gd name="T1" fmla="*/ 0 h 264"/>
                <a:gd name="T2" fmla="*/ 3368 w 3426"/>
                <a:gd name="T3" fmla="*/ 0 h 264"/>
                <a:gd name="T4" fmla="*/ 3386 w 3426"/>
                <a:gd name="T5" fmla="*/ 3 h 264"/>
                <a:gd name="T6" fmla="*/ 3402 w 3426"/>
                <a:gd name="T7" fmla="*/ 12 h 264"/>
                <a:gd name="T8" fmla="*/ 3415 w 3426"/>
                <a:gd name="T9" fmla="*/ 25 h 264"/>
                <a:gd name="T10" fmla="*/ 3424 w 3426"/>
                <a:gd name="T11" fmla="*/ 41 h 264"/>
                <a:gd name="T12" fmla="*/ 3426 w 3426"/>
                <a:gd name="T13" fmla="*/ 59 h 264"/>
                <a:gd name="T14" fmla="*/ 3426 w 3426"/>
                <a:gd name="T15" fmla="*/ 205 h 264"/>
                <a:gd name="T16" fmla="*/ 3424 w 3426"/>
                <a:gd name="T17" fmla="*/ 224 h 264"/>
                <a:gd name="T18" fmla="*/ 3415 w 3426"/>
                <a:gd name="T19" fmla="*/ 239 h 264"/>
                <a:gd name="T20" fmla="*/ 3402 w 3426"/>
                <a:gd name="T21" fmla="*/ 253 h 264"/>
                <a:gd name="T22" fmla="*/ 3386 w 3426"/>
                <a:gd name="T23" fmla="*/ 261 h 264"/>
                <a:gd name="T24" fmla="*/ 3368 w 3426"/>
                <a:gd name="T25" fmla="*/ 264 h 264"/>
                <a:gd name="T26" fmla="*/ 59 w 3426"/>
                <a:gd name="T27" fmla="*/ 264 h 264"/>
                <a:gd name="T28" fmla="*/ 41 w 3426"/>
                <a:gd name="T29" fmla="*/ 261 h 264"/>
                <a:gd name="T30" fmla="*/ 24 w 3426"/>
                <a:gd name="T31" fmla="*/ 253 h 264"/>
                <a:gd name="T32" fmla="*/ 11 w 3426"/>
                <a:gd name="T33" fmla="*/ 239 h 264"/>
                <a:gd name="T34" fmla="*/ 3 w 3426"/>
                <a:gd name="T35" fmla="*/ 224 h 264"/>
                <a:gd name="T36" fmla="*/ 0 w 3426"/>
                <a:gd name="T37" fmla="*/ 205 h 264"/>
                <a:gd name="T38" fmla="*/ 0 w 3426"/>
                <a:gd name="T39" fmla="*/ 59 h 264"/>
                <a:gd name="T40" fmla="*/ 3 w 3426"/>
                <a:gd name="T41" fmla="*/ 41 h 264"/>
                <a:gd name="T42" fmla="*/ 11 w 3426"/>
                <a:gd name="T43" fmla="*/ 25 h 264"/>
                <a:gd name="T44" fmla="*/ 24 w 3426"/>
                <a:gd name="T45" fmla="*/ 12 h 264"/>
                <a:gd name="T46" fmla="*/ 41 w 3426"/>
                <a:gd name="T47" fmla="*/ 3 h 264"/>
                <a:gd name="T48" fmla="*/ 59 w 3426"/>
                <a:gd name="T49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26" h="264">
                  <a:moveTo>
                    <a:pt x="59" y="0"/>
                  </a:moveTo>
                  <a:lnTo>
                    <a:pt x="3368" y="0"/>
                  </a:lnTo>
                  <a:lnTo>
                    <a:pt x="3386" y="3"/>
                  </a:lnTo>
                  <a:lnTo>
                    <a:pt x="3402" y="12"/>
                  </a:lnTo>
                  <a:lnTo>
                    <a:pt x="3415" y="25"/>
                  </a:lnTo>
                  <a:lnTo>
                    <a:pt x="3424" y="41"/>
                  </a:lnTo>
                  <a:lnTo>
                    <a:pt x="3426" y="59"/>
                  </a:lnTo>
                  <a:lnTo>
                    <a:pt x="3426" y="205"/>
                  </a:lnTo>
                  <a:lnTo>
                    <a:pt x="3424" y="224"/>
                  </a:lnTo>
                  <a:lnTo>
                    <a:pt x="3415" y="239"/>
                  </a:lnTo>
                  <a:lnTo>
                    <a:pt x="3402" y="253"/>
                  </a:lnTo>
                  <a:lnTo>
                    <a:pt x="3386" y="261"/>
                  </a:lnTo>
                  <a:lnTo>
                    <a:pt x="3368" y="264"/>
                  </a:lnTo>
                  <a:lnTo>
                    <a:pt x="59" y="264"/>
                  </a:lnTo>
                  <a:lnTo>
                    <a:pt x="41" y="261"/>
                  </a:lnTo>
                  <a:lnTo>
                    <a:pt x="24" y="253"/>
                  </a:lnTo>
                  <a:lnTo>
                    <a:pt x="11" y="239"/>
                  </a:lnTo>
                  <a:lnTo>
                    <a:pt x="3" y="224"/>
                  </a:lnTo>
                  <a:lnTo>
                    <a:pt x="0" y="205"/>
                  </a:lnTo>
                  <a:lnTo>
                    <a:pt x="0" y="59"/>
                  </a:lnTo>
                  <a:lnTo>
                    <a:pt x="3" y="41"/>
                  </a:lnTo>
                  <a:lnTo>
                    <a:pt x="11" y="25"/>
                  </a:lnTo>
                  <a:lnTo>
                    <a:pt x="24" y="12"/>
                  </a:lnTo>
                  <a:lnTo>
                    <a:pt x="41" y="3"/>
                  </a:lnTo>
                  <a:lnTo>
                    <a:pt x="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9" name="Freeform 313"/>
            <p:cNvSpPr>
              <a:spLocks noEditPoints="1"/>
            </p:cNvSpPr>
            <p:nvPr/>
          </p:nvSpPr>
          <p:spPr bwMode="auto">
            <a:xfrm>
              <a:off x="4679951" y="3211513"/>
              <a:ext cx="446088" cy="34925"/>
            </a:xfrm>
            <a:custGeom>
              <a:avLst/>
              <a:gdLst>
                <a:gd name="T0" fmla="*/ 1546 w 3091"/>
                <a:gd name="T1" fmla="*/ 38 h 244"/>
                <a:gd name="T2" fmla="*/ 1528 w 3091"/>
                <a:gd name="T3" fmla="*/ 40 h 244"/>
                <a:gd name="T4" fmla="*/ 1512 w 3091"/>
                <a:gd name="T5" fmla="*/ 45 h 244"/>
                <a:gd name="T6" fmla="*/ 1496 w 3091"/>
                <a:gd name="T7" fmla="*/ 52 h 244"/>
                <a:gd name="T8" fmla="*/ 1482 w 3091"/>
                <a:gd name="T9" fmla="*/ 64 h 244"/>
                <a:gd name="T10" fmla="*/ 1471 w 3091"/>
                <a:gd name="T11" fmla="*/ 77 h 244"/>
                <a:gd name="T12" fmla="*/ 1463 w 3091"/>
                <a:gd name="T13" fmla="*/ 93 h 244"/>
                <a:gd name="T14" fmla="*/ 1457 w 3091"/>
                <a:gd name="T15" fmla="*/ 109 h 244"/>
                <a:gd name="T16" fmla="*/ 1456 w 3091"/>
                <a:gd name="T17" fmla="*/ 127 h 244"/>
                <a:gd name="T18" fmla="*/ 1457 w 3091"/>
                <a:gd name="T19" fmla="*/ 145 h 244"/>
                <a:gd name="T20" fmla="*/ 1463 w 3091"/>
                <a:gd name="T21" fmla="*/ 161 h 244"/>
                <a:gd name="T22" fmla="*/ 1471 w 3091"/>
                <a:gd name="T23" fmla="*/ 177 h 244"/>
                <a:gd name="T24" fmla="*/ 1482 w 3091"/>
                <a:gd name="T25" fmla="*/ 191 h 244"/>
                <a:gd name="T26" fmla="*/ 1496 w 3091"/>
                <a:gd name="T27" fmla="*/ 202 h 244"/>
                <a:gd name="T28" fmla="*/ 1512 w 3091"/>
                <a:gd name="T29" fmla="*/ 210 h 244"/>
                <a:gd name="T30" fmla="*/ 1528 w 3091"/>
                <a:gd name="T31" fmla="*/ 216 h 244"/>
                <a:gd name="T32" fmla="*/ 1546 w 3091"/>
                <a:gd name="T33" fmla="*/ 218 h 244"/>
                <a:gd name="T34" fmla="*/ 1564 w 3091"/>
                <a:gd name="T35" fmla="*/ 216 h 244"/>
                <a:gd name="T36" fmla="*/ 1580 w 3091"/>
                <a:gd name="T37" fmla="*/ 210 h 244"/>
                <a:gd name="T38" fmla="*/ 1596 w 3091"/>
                <a:gd name="T39" fmla="*/ 202 h 244"/>
                <a:gd name="T40" fmla="*/ 1609 w 3091"/>
                <a:gd name="T41" fmla="*/ 191 h 244"/>
                <a:gd name="T42" fmla="*/ 1621 w 3091"/>
                <a:gd name="T43" fmla="*/ 177 h 244"/>
                <a:gd name="T44" fmla="*/ 1629 w 3091"/>
                <a:gd name="T45" fmla="*/ 161 h 244"/>
                <a:gd name="T46" fmla="*/ 1634 w 3091"/>
                <a:gd name="T47" fmla="*/ 145 h 244"/>
                <a:gd name="T48" fmla="*/ 1636 w 3091"/>
                <a:gd name="T49" fmla="*/ 127 h 244"/>
                <a:gd name="T50" fmla="*/ 1634 w 3091"/>
                <a:gd name="T51" fmla="*/ 109 h 244"/>
                <a:gd name="T52" fmla="*/ 1629 w 3091"/>
                <a:gd name="T53" fmla="*/ 93 h 244"/>
                <a:gd name="T54" fmla="*/ 1621 w 3091"/>
                <a:gd name="T55" fmla="*/ 77 h 244"/>
                <a:gd name="T56" fmla="*/ 1609 w 3091"/>
                <a:gd name="T57" fmla="*/ 64 h 244"/>
                <a:gd name="T58" fmla="*/ 1596 w 3091"/>
                <a:gd name="T59" fmla="*/ 52 h 244"/>
                <a:gd name="T60" fmla="*/ 1580 w 3091"/>
                <a:gd name="T61" fmla="*/ 45 h 244"/>
                <a:gd name="T62" fmla="*/ 1564 w 3091"/>
                <a:gd name="T63" fmla="*/ 40 h 244"/>
                <a:gd name="T64" fmla="*/ 1546 w 3091"/>
                <a:gd name="T65" fmla="*/ 38 h 244"/>
                <a:gd name="T66" fmla="*/ 85 w 3091"/>
                <a:gd name="T67" fmla="*/ 0 h 244"/>
                <a:gd name="T68" fmla="*/ 3008 w 3091"/>
                <a:gd name="T69" fmla="*/ 0 h 244"/>
                <a:gd name="T70" fmla="*/ 3030 w 3091"/>
                <a:gd name="T71" fmla="*/ 3 h 244"/>
                <a:gd name="T72" fmla="*/ 3050 w 3091"/>
                <a:gd name="T73" fmla="*/ 12 h 244"/>
                <a:gd name="T74" fmla="*/ 3067 w 3091"/>
                <a:gd name="T75" fmla="*/ 25 h 244"/>
                <a:gd name="T76" fmla="*/ 3080 w 3091"/>
                <a:gd name="T77" fmla="*/ 42 h 244"/>
                <a:gd name="T78" fmla="*/ 3088 w 3091"/>
                <a:gd name="T79" fmla="*/ 62 h 244"/>
                <a:gd name="T80" fmla="*/ 3091 w 3091"/>
                <a:gd name="T81" fmla="*/ 84 h 244"/>
                <a:gd name="T82" fmla="*/ 3091 w 3091"/>
                <a:gd name="T83" fmla="*/ 244 h 244"/>
                <a:gd name="T84" fmla="*/ 0 w 3091"/>
                <a:gd name="T85" fmla="*/ 244 h 244"/>
                <a:gd name="T86" fmla="*/ 0 w 3091"/>
                <a:gd name="T87" fmla="*/ 84 h 244"/>
                <a:gd name="T88" fmla="*/ 4 w 3091"/>
                <a:gd name="T89" fmla="*/ 62 h 244"/>
                <a:gd name="T90" fmla="*/ 12 w 3091"/>
                <a:gd name="T91" fmla="*/ 42 h 244"/>
                <a:gd name="T92" fmla="*/ 25 w 3091"/>
                <a:gd name="T93" fmla="*/ 25 h 244"/>
                <a:gd name="T94" fmla="*/ 42 w 3091"/>
                <a:gd name="T95" fmla="*/ 12 h 244"/>
                <a:gd name="T96" fmla="*/ 62 w 3091"/>
                <a:gd name="T97" fmla="*/ 3 h 244"/>
                <a:gd name="T98" fmla="*/ 85 w 3091"/>
                <a:gd name="T99" fmla="*/ 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91" h="244">
                  <a:moveTo>
                    <a:pt x="1546" y="38"/>
                  </a:moveTo>
                  <a:lnTo>
                    <a:pt x="1528" y="40"/>
                  </a:lnTo>
                  <a:lnTo>
                    <a:pt x="1512" y="45"/>
                  </a:lnTo>
                  <a:lnTo>
                    <a:pt x="1496" y="52"/>
                  </a:lnTo>
                  <a:lnTo>
                    <a:pt x="1482" y="64"/>
                  </a:lnTo>
                  <a:lnTo>
                    <a:pt x="1471" y="77"/>
                  </a:lnTo>
                  <a:lnTo>
                    <a:pt x="1463" y="93"/>
                  </a:lnTo>
                  <a:lnTo>
                    <a:pt x="1457" y="109"/>
                  </a:lnTo>
                  <a:lnTo>
                    <a:pt x="1456" y="127"/>
                  </a:lnTo>
                  <a:lnTo>
                    <a:pt x="1457" y="145"/>
                  </a:lnTo>
                  <a:lnTo>
                    <a:pt x="1463" y="161"/>
                  </a:lnTo>
                  <a:lnTo>
                    <a:pt x="1471" y="177"/>
                  </a:lnTo>
                  <a:lnTo>
                    <a:pt x="1482" y="191"/>
                  </a:lnTo>
                  <a:lnTo>
                    <a:pt x="1496" y="202"/>
                  </a:lnTo>
                  <a:lnTo>
                    <a:pt x="1512" y="210"/>
                  </a:lnTo>
                  <a:lnTo>
                    <a:pt x="1528" y="216"/>
                  </a:lnTo>
                  <a:lnTo>
                    <a:pt x="1546" y="218"/>
                  </a:lnTo>
                  <a:lnTo>
                    <a:pt x="1564" y="216"/>
                  </a:lnTo>
                  <a:lnTo>
                    <a:pt x="1580" y="210"/>
                  </a:lnTo>
                  <a:lnTo>
                    <a:pt x="1596" y="202"/>
                  </a:lnTo>
                  <a:lnTo>
                    <a:pt x="1609" y="191"/>
                  </a:lnTo>
                  <a:lnTo>
                    <a:pt x="1621" y="177"/>
                  </a:lnTo>
                  <a:lnTo>
                    <a:pt x="1629" y="161"/>
                  </a:lnTo>
                  <a:lnTo>
                    <a:pt x="1634" y="145"/>
                  </a:lnTo>
                  <a:lnTo>
                    <a:pt x="1636" y="127"/>
                  </a:lnTo>
                  <a:lnTo>
                    <a:pt x="1634" y="109"/>
                  </a:lnTo>
                  <a:lnTo>
                    <a:pt x="1629" y="93"/>
                  </a:lnTo>
                  <a:lnTo>
                    <a:pt x="1621" y="77"/>
                  </a:lnTo>
                  <a:lnTo>
                    <a:pt x="1609" y="64"/>
                  </a:lnTo>
                  <a:lnTo>
                    <a:pt x="1596" y="52"/>
                  </a:lnTo>
                  <a:lnTo>
                    <a:pt x="1580" y="45"/>
                  </a:lnTo>
                  <a:lnTo>
                    <a:pt x="1564" y="40"/>
                  </a:lnTo>
                  <a:lnTo>
                    <a:pt x="1546" y="38"/>
                  </a:lnTo>
                  <a:close/>
                  <a:moveTo>
                    <a:pt x="85" y="0"/>
                  </a:moveTo>
                  <a:lnTo>
                    <a:pt x="3008" y="0"/>
                  </a:lnTo>
                  <a:lnTo>
                    <a:pt x="3030" y="3"/>
                  </a:lnTo>
                  <a:lnTo>
                    <a:pt x="3050" y="12"/>
                  </a:lnTo>
                  <a:lnTo>
                    <a:pt x="3067" y="25"/>
                  </a:lnTo>
                  <a:lnTo>
                    <a:pt x="3080" y="42"/>
                  </a:lnTo>
                  <a:lnTo>
                    <a:pt x="3088" y="62"/>
                  </a:lnTo>
                  <a:lnTo>
                    <a:pt x="3091" y="84"/>
                  </a:lnTo>
                  <a:lnTo>
                    <a:pt x="3091" y="244"/>
                  </a:lnTo>
                  <a:lnTo>
                    <a:pt x="0" y="244"/>
                  </a:lnTo>
                  <a:lnTo>
                    <a:pt x="0" y="84"/>
                  </a:lnTo>
                  <a:lnTo>
                    <a:pt x="4" y="62"/>
                  </a:lnTo>
                  <a:lnTo>
                    <a:pt x="12" y="42"/>
                  </a:lnTo>
                  <a:lnTo>
                    <a:pt x="25" y="25"/>
                  </a:lnTo>
                  <a:lnTo>
                    <a:pt x="42" y="12"/>
                  </a:lnTo>
                  <a:lnTo>
                    <a:pt x="62" y="3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0" name="Freeform 314"/>
            <p:cNvSpPr>
              <a:spLocks/>
            </p:cNvSpPr>
            <p:nvPr/>
          </p:nvSpPr>
          <p:spPr bwMode="auto">
            <a:xfrm>
              <a:off x="4841876" y="3432175"/>
              <a:ext cx="122238" cy="74612"/>
            </a:xfrm>
            <a:custGeom>
              <a:avLst/>
              <a:gdLst>
                <a:gd name="T0" fmla="*/ 170 w 851"/>
                <a:gd name="T1" fmla="*/ 0 h 509"/>
                <a:gd name="T2" fmla="*/ 387 w 851"/>
                <a:gd name="T3" fmla="*/ 117 h 509"/>
                <a:gd name="T4" fmla="*/ 405 w 851"/>
                <a:gd name="T5" fmla="*/ 124 h 509"/>
                <a:gd name="T6" fmla="*/ 425 w 851"/>
                <a:gd name="T7" fmla="*/ 126 h 509"/>
                <a:gd name="T8" fmla="*/ 445 w 851"/>
                <a:gd name="T9" fmla="*/ 124 h 509"/>
                <a:gd name="T10" fmla="*/ 463 w 851"/>
                <a:gd name="T11" fmla="*/ 117 h 509"/>
                <a:gd name="T12" fmla="*/ 680 w 851"/>
                <a:gd name="T13" fmla="*/ 0 h 509"/>
                <a:gd name="T14" fmla="*/ 736 w 851"/>
                <a:gd name="T15" fmla="*/ 18 h 509"/>
                <a:gd name="T16" fmla="*/ 764 w 851"/>
                <a:gd name="T17" fmla="*/ 30 h 509"/>
                <a:gd name="T18" fmla="*/ 789 w 851"/>
                <a:gd name="T19" fmla="*/ 47 h 509"/>
                <a:gd name="T20" fmla="*/ 811 w 851"/>
                <a:gd name="T21" fmla="*/ 68 h 509"/>
                <a:gd name="T22" fmla="*/ 827 w 851"/>
                <a:gd name="T23" fmla="*/ 92 h 509"/>
                <a:gd name="T24" fmla="*/ 840 w 851"/>
                <a:gd name="T25" fmla="*/ 119 h 509"/>
                <a:gd name="T26" fmla="*/ 848 w 851"/>
                <a:gd name="T27" fmla="*/ 148 h 509"/>
                <a:gd name="T28" fmla="*/ 851 w 851"/>
                <a:gd name="T29" fmla="*/ 178 h 509"/>
                <a:gd name="T30" fmla="*/ 851 w 851"/>
                <a:gd name="T31" fmla="*/ 509 h 509"/>
                <a:gd name="T32" fmla="*/ 0 w 851"/>
                <a:gd name="T33" fmla="*/ 509 h 509"/>
                <a:gd name="T34" fmla="*/ 0 w 851"/>
                <a:gd name="T35" fmla="*/ 178 h 509"/>
                <a:gd name="T36" fmla="*/ 2 w 851"/>
                <a:gd name="T37" fmla="*/ 148 h 509"/>
                <a:gd name="T38" fmla="*/ 10 w 851"/>
                <a:gd name="T39" fmla="*/ 119 h 509"/>
                <a:gd name="T40" fmla="*/ 22 w 851"/>
                <a:gd name="T41" fmla="*/ 92 h 509"/>
                <a:gd name="T42" fmla="*/ 40 w 851"/>
                <a:gd name="T43" fmla="*/ 68 h 509"/>
                <a:gd name="T44" fmla="*/ 61 w 851"/>
                <a:gd name="T45" fmla="*/ 47 h 509"/>
                <a:gd name="T46" fmla="*/ 86 w 851"/>
                <a:gd name="T47" fmla="*/ 30 h 509"/>
                <a:gd name="T48" fmla="*/ 114 w 851"/>
                <a:gd name="T49" fmla="*/ 18 h 509"/>
                <a:gd name="T50" fmla="*/ 170 w 851"/>
                <a:gd name="T51" fmla="*/ 0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51" h="509">
                  <a:moveTo>
                    <a:pt x="170" y="0"/>
                  </a:moveTo>
                  <a:lnTo>
                    <a:pt x="387" y="117"/>
                  </a:lnTo>
                  <a:lnTo>
                    <a:pt x="405" y="124"/>
                  </a:lnTo>
                  <a:lnTo>
                    <a:pt x="425" y="126"/>
                  </a:lnTo>
                  <a:lnTo>
                    <a:pt x="445" y="124"/>
                  </a:lnTo>
                  <a:lnTo>
                    <a:pt x="463" y="117"/>
                  </a:lnTo>
                  <a:lnTo>
                    <a:pt x="680" y="0"/>
                  </a:lnTo>
                  <a:lnTo>
                    <a:pt x="736" y="18"/>
                  </a:lnTo>
                  <a:lnTo>
                    <a:pt x="764" y="30"/>
                  </a:lnTo>
                  <a:lnTo>
                    <a:pt x="789" y="47"/>
                  </a:lnTo>
                  <a:lnTo>
                    <a:pt x="811" y="68"/>
                  </a:lnTo>
                  <a:lnTo>
                    <a:pt x="827" y="92"/>
                  </a:lnTo>
                  <a:lnTo>
                    <a:pt x="840" y="119"/>
                  </a:lnTo>
                  <a:lnTo>
                    <a:pt x="848" y="148"/>
                  </a:lnTo>
                  <a:lnTo>
                    <a:pt x="851" y="178"/>
                  </a:lnTo>
                  <a:lnTo>
                    <a:pt x="851" y="509"/>
                  </a:lnTo>
                  <a:lnTo>
                    <a:pt x="0" y="509"/>
                  </a:lnTo>
                  <a:lnTo>
                    <a:pt x="0" y="178"/>
                  </a:lnTo>
                  <a:lnTo>
                    <a:pt x="2" y="148"/>
                  </a:lnTo>
                  <a:lnTo>
                    <a:pt x="10" y="119"/>
                  </a:lnTo>
                  <a:lnTo>
                    <a:pt x="22" y="92"/>
                  </a:lnTo>
                  <a:lnTo>
                    <a:pt x="40" y="68"/>
                  </a:lnTo>
                  <a:lnTo>
                    <a:pt x="61" y="47"/>
                  </a:lnTo>
                  <a:lnTo>
                    <a:pt x="86" y="30"/>
                  </a:lnTo>
                  <a:lnTo>
                    <a:pt x="114" y="18"/>
                  </a:lnTo>
                  <a:lnTo>
                    <a:pt x="1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1" name="Freeform 315"/>
            <p:cNvSpPr>
              <a:spLocks/>
            </p:cNvSpPr>
            <p:nvPr/>
          </p:nvSpPr>
          <p:spPr bwMode="auto">
            <a:xfrm>
              <a:off x="4878388" y="3328988"/>
              <a:ext cx="49213" cy="49212"/>
            </a:xfrm>
            <a:custGeom>
              <a:avLst/>
              <a:gdLst>
                <a:gd name="T0" fmla="*/ 173 w 346"/>
                <a:gd name="T1" fmla="*/ 0 h 345"/>
                <a:gd name="T2" fmla="*/ 204 w 346"/>
                <a:gd name="T3" fmla="*/ 3 h 345"/>
                <a:gd name="T4" fmla="*/ 233 w 346"/>
                <a:gd name="T5" fmla="*/ 11 h 345"/>
                <a:gd name="T6" fmla="*/ 260 w 346"/>
                <a:gd name="T7" fmla="*/ 24 h 345"/>
                <a:gd name="T8" fmla="*/ 284 w 346"/>
                <a:gd name="T9" fmla="*/ 40 h 345"/>
                <a:gd name="T10" fmla="*/ 305 w 346"/>
                <a:gd name="T11" fmla="*/ 61 h 345"/>
                <a:gd name="T12" fmla="*/ 322 w 346"/>
                <a:gd name="T13" fmla="*/ 85 h 345"/>
                <a:gd name="T14" fmla="*/ 335 w 346"/>
                <a:gd name="T15" fmla="*/ 112 h 345"/>
                <a:gd name="T16" fmla="*/ 343 w 346"/>
                <a:gd name="T17" fmla="*/ 141 h 345"/>
                <a:gd name="T18" fmla="*/ 346 w 346"/>
                <a:gd name="T19" fmla="*/ 172 h 345"/>
                <a:gd name="T20" fmla="*/ 343 w 346"/>
                <a:gd name="T21" fmla="*/ 204 h 345"/>
                <a:gd name="T22" fmla="*/ 335 w 346"/>
                <a:gd name="T23" fmla="*/ 233 h 345"/>
                <a:gd name="T24" fmla="*/ 322 w 346"/>
                <a:gd name="T25" fmla="*/ 260 h 345"/>
                <a:gd name="T26" fmla="*/ 305 w 346"/>
                <a:gd name="T27" fmla="*/ 284 h 345"/>
                <a:gd name="T28" fmla="*/ 284 w 346"/>
                <a:gd name="T29" fmla="*/ 305 h 345"/>
                <a:gd name="T30" fmla="*/ 260 w 346"/>
                <a:gd name="T31" fmla="*/ 321 h 345"/>
                <a:gd name="T32" fmla="*/ 233 w 346"/>
                <a:gd name="T33" fmla="*/ 335 h 345"/>
                <a:gd name="T34" fmla="*/ 204 w 346"/>
                <a:gd name="T35" fmla="*/ 342 h 345"/>
                <a:gd name="T36" fmla="*/ 173 w 346"/>
                <a:gd name="T37" fmla="*/ 345 h 345"/>
                <a:gd name="T38" fmla="*/ 142 w 346"/>
                <a:gd name="T39" fmla="*/ 342 h 345"/>
                <a:gd name="T40" fmla="*/ 113 w 346"/>
                <a:gd name="T41" fmla="*/ 335 h 345"/>
                <a:gd name="T42" fmla="*/ 87 w 346"/>
                <a:gd name="T43" fmla="*/ 321 h 345"/>
                <a:gd name="T44" fmla="*/ 62 w 346"/>
                <a:gd name="T45" fmla="*/ 305 h 345"/>
                <a:gd name="T46" fmla="*/ 41 w 346"/>
                <a:gd name="T47" fmla="*/ 284 h 345"/>
                <a:gd name="T48" fmla="*/ 24 w 346"/>
                <a:gd name="T49" fmla="*/ 260 h 345"/>
                <a:gd name="T50" fmla="*/ 12 w 346"/>
                <a:gd name="T51" fmla="*/ 233 h 345"/>
                <a:gd name="T52" fmla="*/ 3 w 346"/>
                <a:gd name="T53" fmla="*/ 204 h 345"/>
                <a:gd name="T54" fmla="*/ 0 w 346"/>
                <a:gd name="T55" fmla="*/ 172 h 345"/>
                <a:gd name="T56" fmla="*/ 3 w 346"/>
                <a:gd name="T57" fmla="*/ 141 h 345"/>
                <a:gd name="T58" fmla="*/ 12 w 346"/>
                <a:gd name="T59" fmla="*/ 112 h 345"/>
                <a:gd name="T60" fmla="*/ 24 w 346"/>
                <a:gd name="T61" fmla="*/ 85 h 345"/>
                <a:gd name="T62" fmla="*/ 41 w 346"/>
                <a:gd name="T63" fmla="*/ 61 h 345"/>
                <a:gd name="T64" fmla="*/ 62 w 346"/>
                <a:gd name="T65" fmla="*/ 40 h 345"/>
                <a:gd name="T66" fmla="*/ 87 w 346"/>
                <a:gd name="T67" fmla="*/ 24 h 345"/>
                <a:gd name="T68" fmla="*/ 113 w 346"/>
                <a:gd name="T69" fmla="*/ 11 h 345"/>
                <a:gd name="T70" fmla="*/ 142 w 346"/>
                <a:gd name="T71" fmla="*/ 3 h 345"/>
                <a:gd name="T72" fmla="*/ 173 w 346"/>
                <a:gd name="T73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6" h="345">
                  <a:moveTo>
                    <a:pt x="173" y="0"/>
                  </a:moveTo>
                  <a:lnTo>
                    <a:pt x="204" y="3"/>
                  </a:lnTo>
                  <a:lnTo>
                    <a:pt x="233" y="11"/>
                  </a:lnTo>
                  <a:lnTo>
                    <a:pt x="260" y="24"/>
                  </a:lnTo>
                  <a:lnTo>
                    <a:pt x="284" y="40"/>
                  </a:lnTo>
                  <a:lnTo>
                    <a:pt x="305" y="61"/>
                  </a:lnTo>
                  <a:lnTo>
                    <a:pt x="322" y="85"/>
                  </a:lnTo>
                  <a:lnTo>
                    <a:pt x="335" y="112"/>
                  </a:lnTo>
                  <a:lnTo>
                    <a:pt x="343" y="141"/>
                  </a:lnTo>
                  <a:lnTo>
                    <a:pt x="346" y="172"/>
                  </a:lnTo>
                  <a:lnTo>
                    <a:pt x="343" y="204"/>
                  </a:lnTo>
                  <a:lnTo>
                    <a:pt x="335" y="233"/>
                  </a:lnTo>
                  <a:lnTo>
                    <a:pt x="322" y="260"/>
                  </a:lnTo>
                  <a:lnTo>
                    <a:pt x="305" y="284"/>
                  </a:lnTo>
                  <a:lnTo>
                    <a:pt x="284" y="305"/>
                  </a:lnTo>
                  <a:lnTo>
                    <a:pt x="260" y="321"/>
                  </a:lnTo>
                  <a:lnTo>
                    <a:pt x="233" y="335"/>
                  </a:lnTo>
                  <a:lnTo>
                    <a:pt x="204" y="342"/>
                  </a:lnTo>
                  <a:lnTo>
                    <a:pt x="173" y="345"/>
                  </a:lnTo>
                  <a:lnTo>
                    <a:pt x="142" y="342"/>
                  </a:lnTo>
                  <a:lnTo>
                    <a:pt x="113" y="335"/>
                  </a:lnTo>
                  <a:lnTo>
                    <a:pt x="87" y="321"/>
                  </a:lnTo>
                  <a:lnTo>
                    <a:pt x="62" y="305"/>
                  </a:lnTo>
                  <a:lnTo>
                    <a:pt x="41" y="284"/>
                  </a:lnTo>
                  <a:lnTo>
                    <a:pt x="24" y="260"/>
                  </a:lnTo>
                  <a:lnTo>
                    <a:pt x="12" y="233"/>
                  </a:lnTo>
                  <a:lnTo>
                    <a:pt x="3" y="204"/>
                  </a:lnTo>
                  <a:lnTo>
                    <a:pt x="0" y="172"/>
                  </a:lnTo>
                  <a:lnTo>
                    <a:pt x="3" y="141"/>
                  </a:lnTo>
                  <a:lnTo>
                    <a:pt x="12" y="112"/>
                  </a:lnTo>
                  <a:lnTo>
                    <a:pt x="24" y="85"/>
                  </a:lnTo>
                  <a:lnTo>
                    <a:pt x="41" y="61"/>
                  </a:lnTo>
                  <a:lnTo>
                    <a:pt x="62" y="40"/>
                  </a:lnTo>
                  <a:lnTo>
                    <a:pt x="87" y="24"/>
                  </a:lnTo>
                  <a:lnTo>
                    <a:pt x="113" y="11"/>
                  </a:lnTo>
                  <a:lnTo>
                    <a:pt x="142" y="3"/>
                  </a:lnTo>
                  <a:lnTo>
                    <a:pt x="1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9" name="Freeform 316"/>
            <p:cNvSpPr>
              <a:spLocks noEditPoints="1"/>
            </p:cNvSpPr>
            <p:nvPr/>
          </p:nvSpPr>
          <p:spPr bwMode="auto">
            <a:xfrm>
              <a:off x="4679951" y="3265488"/>
              <a:ext cx="446088" cy="241300"/>
            </a:xfrm>
            <a:custGeom>
              <a:avLst/>
              <a:gdLst>
                <a:gd name="T0" fmla="*/ 1501 w 3090"/>
                <a:gd name="T1" fmla="*/ 272 h 1664"/>
                <a:gd name="T2" fmla="*/ 1416 w 3090"/>
                <a:gd name="T3" fmla="*/ 295 h 1664"/>
                <a:gd name="T4" fmla="*/ 1342 w 3090"/>
                <a:gd name="T5" fmla="*/ 339 h 1664"/>
                <a:gd name="T6" fmla="*/ 1282 w 3090"/>
                <a:gd name="T7" fmla="*/ 399 h 1664"/>
                <a:gd name="T8" fmla="*/ 1238 w 3090"/>
                <a:gd name="T9" fmla="*/ 473 h 1664"/>
                <a:gd name="T10" fmla="*/ 1215 w 3090"/>
                <a:gd name="T11" fmla="*/ 559 h 1664"/>
                <a:gd name="T12" fmla="*/ 1215 w 3090"/>
                <a:gd name="T13" fmla="*/ 649 h 1664"/>
                <a:gd name="T14" fmla="*/ 1238 w 3090"/>
                <a:gd name="T15" fmla="*/ 734 h 1664"/>
                <a:gd name="T16" fmla="*/ 1282 w 3090"/>
                <a:gd name="T17" fmla="*/ 807 h 1664"/>
                <a:gd name="T18" fmla="*/ 1342 w 3090"/>
                <a:gd name="T19" fmla="*/ 868 h 1664"/>
                <a:gd name="T20" fmla="*/ 1416 w 3090"/>
                <a:gd name="T21" fmla="*/ 912 h 1664"/>
                <a:gd name="T22" fmla="*/ 1501 w 3090"/>
                <a:gd name="T23" fmla="*/ 934 h 1664"/>
                <a:gd name="T24" fmla="*/ 1592 w 3090"/>
                <a:gd name="T25" fmla="*/ 934 h 1664"/>
                <a:gd name="T26" fmla="*/ 1676 w 3090"/>
                <a:gd name="T27" fmla="*/ 912 h 1664"/>
                <a:gd name="T28" fmla="*/ 1750 w 3090"/>
                <a:gd name="T29" fmla="*/ 868 h 1664"/>
                <a:gd name="T30" fmla="*/ 1810 w 3090"/>
                <a:gd name="T31" fmla="*/ 807 h 1664"/>
                <a:gd name="T32" fmla="*/ 1854 w 3090"/>
                <a:gd name="T33" fmla="*/ 734 h 1664"/>
                <a:gd name="T34" fmla="*/ 1878 w 3090"/>
                <a:gd name="T35" fmla="*/ 649 h 1664"/>
                <a:gd name="T36" fmla="*/ 1878 w 3090"/>
                <a:gd name="T37" fmla="*/ 559 h 1664"/>
                <a:gd name="T38" fmla="*/ 1854 w 3090"/>
                <a:gd name="T39" fmla="*/ 473 h 1664"/>
                <a:gd name="T40" fmla="*/ 1810 w 3090"/>
                <a:gd name="T41" fmla="*/ 399 h 1664"/>
                <a:gd name="T42" fmla="*/ 1750 w 3090"/>
                <a:gd name="T43" fmla="*/ 339 h 1664"/>
                <a:gd name="T44" fmla="*/ 1676 w 3090"/>
                <a:gd name="T45" fmla="*/ 295 h 1664"/>
                <a:gd name="T46" fmla="*/ 1592 w 3090"/>
                <a:gd name="T47" fmla="*/ 272 h 1664"/>
                <a:gd name="T48" fmla="*/ 0 w 3090"/>
                <a:gd name="T49" fmla="*/ 0 h 1664"/>
                <a:gd name="T50" fmla="*/ 3090 w 3090"/>
                <a:gd name="T51" fmla="*/ 1664 h 1664"/>
                <a:gd name="T52" fmla="*/ 2133 w 3090"/>
                <a:gd name="T53" fmla="*/ 1333 h 1664"/>
                <a:gd name="T54" fmla="*/ 2123 w 3090"/>
                <a:gd name="T55" fmla="*/ 1250 h 1664"/>
                <a:gd name="T56" fmla="*/ 2093 w 3090"/>
                <a:gd name="T57" fmla="*/ 1174 h 1664"/>
                <a:gd name="T58" fmla="*/ 2045 w 3090"/>
                <a:gd name="T59" fmla="*/ 1108 h 1664"/>
                <a:gd name="T60" fmla="*/ 1983 w 3090"/>
                <a:gd name="T61" fmla="*/ 1055 h 1664"/>
                <a:gd name="T62" fmla="*/ 1907 w 3090"/>
                <a:gd name="T63" fmla="*/ 1019 h 1664"/>
                <a:gd name="T64" fmla="*/ 1816 w 3090"/>
                <a:gd name="T65" fmla="*/ 991 h 1664"/>
                <a:gd name="T66" fmla="*/ 1774 w 3090"/>
                <a:gd name="T67" fmla="*/ 990 h 1664"/>
                <a:gd name="T68" fmla="*/ 1546 w 3090"/>
                <a:gd name="T69" fmla="*/ 1109 h 1664"/>
                <a:gd name="T70" fmla="*/ 1318 w 3090"/>
                <a:gd name="T71" fmla="*/ 990 h 1664"/>
                <a:gd name="T72" fmla="*/ 1277 w 3090"/>
                <a:gd name="T73" fmla="*/ 991 h 1664"/>
                <a:gd name="T74" fmla="*/ 1185 w 3090"/>
                <a:gd name="T75" fmla="*/ 1019 h 1664"/>
                <a:gd name="T76" fmla="*/ 1109 w 3090"/>
                <a:gd name="T77" fmla="*/ 1055 h 1664"/>
                <a:gd name="T78" fmla="*/ 1047 w 3090"/>
                <a:gd name="T79" fmla="*/ 1108 h 1664"/>
                <a:gd name="T80" fmla="*/ 999 w 3090"/>
                <a:gd name="T81" fmla="*/ 1174 h 1664"/>
                <a:gd name="T82" fmla="*/ 970 w 3090"/>
                <a:gd name="T83" fmla="*/ 1250 h 1664"/>
                <a:gd name="T84" fmla="*/ 958 w 3090"/>
                <a:gd name="T85" fmla="*/ 1333 h 1664"/>
                <a:gd name="T86" fmla="*/ 0 w 3090"/>
                <a:gd name="T87" fmla="*/ 1664 h 1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090" h="1664">
                  <a:moveTo>
                    <a:pt x="1546" y="269"/>
                  </a:moveTo>
                  <a:lnTo>
                    <a:pt x="1501" y="272"/>
                  </a:lnTo>
                  <a:lnTo>
                    <a:pt x="1457" y="281"/>
                  </a:lnTo>
                  <a:lnTo>
                    <a:pt x="1416" y="295"/>
                  </a:lnTo>
                  <a:lnTo>
                    <a:pt x="1377" y="315"/>
                  </a:lnTo>
                  <a:lnTo>
                    <a:pt x="1342" y="339"/>
                  </a:lnTo>
                  <a:lnTo>
                    <a:pt x="1310" y="367"/>
                  </a:lnTo>
                  <a:lnTo>
                    <a:pt x="1282" y="399"/>
                  </a:lnTo>
                  <a:lnTo>
                    <a:pt x="1258" y="435"/>
                  </a:lnTo>
                  <a:lnTo>
                    <a:pt x="1238" y="473"/>
                  </a:lnTo>
                  <a:lnTo>
                    <a:pt x="1223" y="515"/>
                  </a:lnTo>
                  <a:lnTo>
                    <a:pt x="1215" y="559"/>
                  </a:lnTo>
                  <a:lnTo>
                    <a:pt x="1212" y="603"/>
                  </a:lnTo>
                  <a:lnTo>
                    <a:pt x="1215" y="649"/>
                  </a:lnTo>
                  <a:lnTo>
                    <a:pt x="1223" y="692"/>
                  </a:lnTo>
                  <a:lnTo>
                    <a:pt x="1238" y="734"/>
                  </a:lnTo>
                  <a:lnTo>
                    <a:pt x="1258" y="772"/>
                  </a:lnTo>
                  <a:lnTo>
                    <a:pt x="1282" y="807"/>
                  </a:lnTo>
                  <a:lnTo>
                    <a:pt x="1310" y="840"/>
                  </a:lnTo>
                  <a:lnTo>
                    <a:pt x="1342" y="868"/>
                  </a:lnTo>
                  <a:lnTo>
                    <a:pt x="1377" y="892"/>
                  </a:lnTo>
                  <a:lnTo>
                    <a:pt x="1416" y="912"/>
                  </a:lnTo>
                  <a:lnTo>
                    <a:pt x="1457" y="926"/>
                  </a:lnTo>
                  <a:lnTo>
                    <a:pt x="1501" y="934"/>
                  </a:lnTo>
                  <a:lnTo>
                    <a:pt x="1546" y="938"/>
                  </a:lnTo>
                  <a:lnTo>
                    <a:pt x="1592" y="934"/>
                  </a:lnTo>
                  <a:lnTo>
                    <a:pt x="1635" y="926"/>
                  </a:lnTo>
                  <a:lnTo>
                    <a:pt x="1676" y="912"/>
                  </a:lnTo>
                  <a:lnTo>
                    <a:pt x="1714" y="892"/>
                  </a:lnTo>
                  <a:lnTo>
                    <a:pt x="1750" y="868"/>
                  </a:lnTo>
                  <a:lnTo>
                    <a:pt x="1782" y="840"/>
                  </a:lnTo>
                  <a:lnTo>
                    <a:pt x="1810" y="807"/>
                  </a:lnTo>
                  <a:lnTo>
                    <a:pt x="1835" y="772"/>
                  </a:lnTo>
                  <a:lnTo>
                    <a:pt x="1854" y="734"/>
                  </a:lnTo>
                  <a:lnTo>
                    <a:pt x="1868" y="692"/>
                  </a:lnTo>
                  <a:lnTo>
                    <a:pt x="1878" y="649"/>
                  </a:lnTo>
                  <a:lnTo>
                    <a:pt x="1880" y="603"/>
                  </a:lnTo>
                  <a:lnTo>
                    <a:pt x="1878" y="559"/>
                  </a:lnTo>
                  <a:lnTo>
                    <a:pt x="1868" y="515"/>
                  </a:lnTo>
                  <a:lnTo>
                    <a:pt x="1854" y="473"/>
                  </a:lnTo>
                  <a:lnTo>
                    <a:pt x="1835" y="435"/>
                  </a:lnTo>
                  <a:lnTo>
                    <a:pt x="1810" y="399"/>
                  </a:lnTo>
                  <a:lnTo>
                    <a:pt x="1782" y="367"/>
                  </a:lnTo>
                  <a:lnTo>
                    <a:pt x="1750" y="339"/>
                  </a:lnTo>
                  <a:lnTo>
                    <a:pt x="1714" y="315"/>
                  </a:lnTo>
                  <a:lnTo>
                    <a:pt x="1676" y="295"/>
                  </a:lnTo>
                  <a:lnTo>
                    <a:pt x="1635" y="281"/>
                  </a:lnTo>
                  <a:lnTo>
                    <a:pt x="1592" y="272"/>
                  </a:lnTo>
                  <a:lnTo>
                    <a:pt x="1546" y="269"/>
                  </a:lnTo>
                  <a:close/>
                  <a:moveTo>
                    <a:pt x="0" y="0"/>
                  </a:moveTo>
                  <a:lnTo>
                    <a:pt x="3090" y="0"/>
                  </a:lnTo>
                  <a:lnTo>
                    <a:pt x="3090" y="1664"/>
                  </a:lnTo>
                  <a:lnTo>
                    <a:pt x="2133" y="1664"/>
                  </a:lnTo>
                  <a:lnTo>
                    <a:pt x="2133" y="1333"/>
                  </a:lnTo>
                  <a:lnTo>
                    <a:pt x="2130" y="1291"/>
                  </a:lnTo>
                  <a:lnTo>
                    <a:pt x="2123" y="1250"/>
                  </a:lnTo>
                  <a:lnTo>
                    <a:pt x="2111" y="1211"/>
                  </a:lnTo>
                  <a:lnTo>
                    <a:pt x="2093" y="1174"/>
                  </a:lnTo>
                  <a:lnTo>
                    <a:pt x="2071" y="1139"/>
                  </a:lnTo>
                  <a:lnTo>
                    <a:pt x="2045" y="1108"/>
                  </a:lnTo>
                  <a:lnTo>
                    <a:pt x="2016" y="1080"/>
                  </a:lnTo>
                  <a:lnTo>
                    <a:pt x="1983" y="1055"/>
                  </a:lnTo>
                  <a:lnTo>
                    <a:pt x="1946" y="1035"/>
                  </a:lnTo>
                  <a:lnTo>
                    <a:pt x="1907" y="1019"/>
                  </a:lnTo>
                  <a:lnTo>
                    <a:pt x="1906" y="1019"/>
                  </a:lnTo>
                  <a:lnTo>
                    <a:pt x="1816" y="991"/>
                  </a:lnTo>
                  <a:lnTo>
                    <a:pt x="1795" y="987"/>
                  </a:lnTo>
                  <a:lnTo>
                    <a:pt x="1774" y="990"/>
                  </a:lnTo>
                  <a:lnTo>
                    <a:pt x="1754" y="997"/>
                  </a:lnTo>
                  <a:lnTo>
                    <a:pt x="1546" y="1109"/>
                  </a:lnTo>
                  <a:lnTo>
                    <a:pt x="1338" y="997"/>
                  </a:lnTo>
                  <a:lnTo>
                    <a:pt x="1318" y="990"/>
                  </a:lnTo>
                  <a:lnTo>
                    <a:pt x="1297" y="987"/>
                  </a:lnTo>
                  <a:lnTo>
                    <a:pt x="1277" y="991"/>
                  </a:lnTo>
                  <a:lnTo>
                    <a:pt x="1187" y="1019"/>
                  </a:lnTo>
                  <a:lnTo>
                    <a:pt x="1185" y="1019"/>
                  </a:lnTo>
                  <a:lnTo>
                    <a:pt x="1145" y="1035"/>
                  </a:lnTo>
                  <a:lnTo>
                    <a:pt x="1109" y="1055"/>
                  </a:lnTo>
                  <a:lnTo>
                    <a:pt x="1077" y="1080"/>
                  </a:lnTo>
                  <a:lnTo>
                    <a:pt x="1047" y="1108"/>
                  </a:lnTo>
                  <a:lnTo>
                    <a:pt x="1021" y="1139"/>
                  </a:lnTo>
                  <a:lnTo>
                    <a:pt x="999" y="1174"/>
                  </a:lnTo>
                  <a:lnTo>
                    <a:pt x="982" y="1211"/>
                  </a:lnTo>
                  <a:lnTo>
                    <a:pt x="970" y="1250"/>
                  </a:lnTo>
                  <a:lnTo>
                    <a:pt x="961" y="1291"/>
                  </a:lnTo>
                  <a:lnTo>
                    <a:pt x="958" y="1333"/>
                  </a:lnTo>
                  <a:lnTo>
                    <a:pt x="958" y="1664"/>
                  </a:lnTo>
                  <a:lnTo>
                    <a:pt x="0" y="166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10760988" y="5904854"/>
            <a:ext cx="277566" cy="278721"/>
            <a:chOff x="9034463" y="6043613"/>
            <a:chExt cx="381001" cy="38258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9264651" y="6275388"/>
              <a:ext cx="150813" cy="150812"/>
            </a:xfrm>
            <a:custGeom>
              <a:avLst/>
              <a:gdLst>
                <a:gd name="T0" fmla="*/ 626 w 1322"/>
                <a:gd name="T1" fmla="*/ 226 h 1325"/>
                <a:gd name="T2" fmla="*/ 598 w 1322"/>
                <a:gd name="T3" fmla="*/ 241 h 1325"/>
                <a:gd name="T4" fmla="*/ 583 w 1322"/>
                <a:gd name="T5" fmla="*/ 268 h 1325"/>
                <a:gd name="T6" fmla="*/ 581 w 1322"/>
                <a:gd name="T7" fmla="*/ 699 h 1325"/>
                <a:gd name="T8" fmla="*/ 589 w 1322"/>
                <a:gd name="T9" fmla="*/ 730 h 1325"/>
                <a:gd name="T10" fmla="*/ 610 w 1322"/>
                <a:gd name="T11" fmla="*/ 752 h 1325"/>
                <a:gd name="T12" fmla="*/ 642 w 1322"/>
                <a:gd name="T13" fmla="*/ 761 h 1325"/>
                <a:gd name="T14" fmla="*/ 1001 w 1322"/>
                <a:gd name="T15" fmla="*/ 759 h 1325"/>
                <a:gd name="T16" fmla="*/ 1028 w 1322"/>
                <a:gd name="T17" fmla="*/ 742 h 1325"/>
                <a:gd name="T18" fmla="*/ 1043 w 1322"/>
                <a:gd name="T19" fmla="*/ 716 h 1325"/>
                <a:gd name="T20" fmla="*/ 1043 w 1322"/>
                <a:gd name="T21" fmla="*/ 683 h 1325"/>
                <a:gd name="T22" fmla="*/ 1027 w 1322"/>
                <a:gd name="T23" fmla="*/ 655 h 1325"/>
                <a:gd name="T24" fmla="*/ 1000 w 1322"/>
                <a:gd name="T25" fmla="*/ 640 h 1325"/>
                <a:gd name="T26" fmla="*/ 703 w 1322"/>
                <a:gd name="T27" fmla="*/ 638 h 1325"/>
                <a:gd name="T28" fmla="*/ 701 w 1322"/>
                <a:gd name="T29" fmla="*/ 268 h 1325"/>
                <a:gd name="T30" fmla="*/ 686 w 1322"/>
                <a:gd name="T31" fmla="*/ 241 h 1325"/>
                <a:gd name="T32" fmla="*/ 658 w 1322"/>
                <a:gd name="T33" fmla="*/ 226 h 1325"/>
                <a:gd name="T34" fmla="*/ 661 w 1322"/>
                <a:gd name="T35" fmla="*/ 0 h 1325"/>
                <a:gd name="T36" fmla="*/ 774 w 1322"/>
                <a:gd name="T37" fmla="*/ 10 h 1325"/>
                <a:gd name="T38" fmla="*/ 883 w 1322"/>
                <a:gd name="T39" fmla="*/ 39 h 1325"/>
                <a:gd name="T40" fmla="*/ 988 w 1322"/>
                <a:gd name="T41" fmla="*/ 87 h 1325"/>
                <a:gd name="T42" fmla="*/ 1084 w 1322"/>
                <a:gd name="T43" fmla="*/ 153 h 1325"/>
                <a:gd name="T44" fmla="*/ 1170 w 1322"/>
                <a:gd name="T45" fmla="*/ 239 h 1325"/>
                <a:gd name="T46" fmla="*/ 1236 w 1322"/>
                <a:gd name="T47" fmla="*/ 335 h 1325"/>
                <a:gd name="T48" fmla="*/ 1284 w 1322"/>
                <a:gd name="T49" fmla="*/ 441 h 1325"/>
                <a:gd name="T50" fmla="*/ 1313 w 1322"/>
                <a:gd name="T51" fmla="*/ 550 h 1325"/>
                <a:gd name="T52" fmla="*/ 1322 w 1322"/>
                <a:gd name="T53" fmla="*/ 662 h 1325"/>
                <a:gd name="T54" fmla="*/ 1313 w 1322"/>
                <a:gd name="T55" fmla="*/ 775 h 1325"/>
                <a:gd name="T56" fmla="*/ 1284 w 1322"/>
                <a:gd name="T57" fmla="*/ 885 h 1325"/>
                <a:gd name="T58" fmla="*/ 1236 w 1322"/>
                <a:gd name="T59" fmla="*/ 990 h 1325"/>
                <a:gd name="T60" fmla="*/ 1170 w 1322"/>
                <a:gd name="T61" fmla="*/ 1086 h 1325"/>
                <a:gd name="T62" fmla="*/ 1084 w 1322"/>
                <a:gd name="T63" fmla="*/ 1172 h 1325"/>
                <a:gd name="T64" fmla="*/ 988 w 1322"/>
                <a:gd name="T65" fmla="*/ 1239 h 1325"/>
                <a:gd name="T66" fmla="*/ 884 w 1322"/>
                <a:gd name="T67" fmla="*/ 1286 h 1325"/>
                <a:gd name="T68" fmla="*/ 774 w 1322"/>
                <a:gd name="T69" fmla="*/ 1316 h 1325"/>
                <a:gd name="T70" fmla="*/ 661 w 1322"/>
                <a:gd name="T71" fmla="*/ 1325 h 1325"/>
                <a:gd name="T72" fmla="*/ 605 w 1322"/>
                <a:gd name="T73" fmla="*/ 1323 h 1325"/>
                <a:gd name="T74" fmla="*/ 494 w 1322"/>
                <a:gd name="T75" fmla="*/ 1304 h 1325"/>
                <a:gd name="T76" fmla="*/ 387 w 1322"/>
                <a:gd name="T77" fmla="*/ 1265 h 1325"/>
                <a:gd name="T78" fmla="*/ 286 w 1322"/>
                <a:gd name="T79" fmla="*/ 1207 h 1325"/>
                <a:gd name="T80" fmla="*/ 194 w 1322"/>
                <a:gd name="T81" fmla="*/ 1131 h 1325"/>
                <a:gd name="T82" fmla="*/ 117 w 1322"/>
                <a:gd name="T83" fmla="*/ 1040 h 1325"/>
                <a:gd name="T84" fmla="*/ 60 w 1322"/>
                <a:gd name="T85" fmla="*/ 939 h 1325"/>
                <a:gd name="T86" fmla="*/ 21 w 1322"/>
                <a:gd name="T87" fmla="*/ 831 h 1325"/>
                <a:gd name="T88" fmla="*/ 2 w 1322"/>
                <a:gd name="T89" fmla="*/ 720 h 1325"/>
                <a:gd name="T90" fmla="*/ 2 w 1322"/>
                <a:gd name="T91" fmla="*/ 606 h 1325"/>
                <a:gd name="T92" fmla="*/ 21 w 1322"/>
                <a:gd name="T93" fmla="*/ 495 h 1325"/>
                <a:gd name="T94" fmla="*/ 60 w 1322"/>
                <a:gd name="T95" fmla="*/ 387 h 1325"/>
                <a:gd name="T96" fmla="*/ 117 w 1322"/>
                <a:gd name="T97" fmla="*/ 286 h 1325"/>
                <a:gd name="T98" fmla="*/ 194 w 1322"/>
                <a:gd name="T99" fmla="*/ 194 h 1325"/>
                <a:gd name="T100" fmla="*/ 285 w 1322"/>
                <a:gd name="T101" fmla="*/ 118 h 1325"/>
                <a:gd name="T102" fmla="*/ 386 w 1322"/>
                <a:gd name="T103" fmla="*/ 60 h 1325"/>
                <a:gd name="T104" fmla="*/ 493 w 1322"/>
                <a:gd name="T105" fmla="*/ 21 h 1325"/>
                <a:gd name="T106" fmla="*/ 604 w 1322"/>
                <a:gd name="T107" fmla="*/ 3 h 1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2" h="1325">
                  <a:moveTo>
                    <a:pt x="642" y="223"/>
                  </a:moveTo>
                  <a:lnTo>
                    <a:pt x="626" y="226"/>
                  </a:lnTo>
                  <a:lnTo>
                    <a:pt x="610" y="232"/>
                  </a:lnTo>
                  <a:lnTo>
                    <a:pt x="598" y="241"/>
                  </a:lnTo>
                  <a:lnTo>
                    <a:pt x="589" y="253"/>
                  </a:lnTo>
                  <a:lnTo>
                    <a:pt x="583" y="268"/>
                  </a:lnTo>
                  <a:lnTo>
                    <a:pt x="581" y="284"/>
                  </a:lnTo>
                  <a:lnTo>
                    <a:pt x="581" y="699"/>
                  </a:lnTo>
                  <a:lnTo>
                    <a:pt x="583" y="716"/>
                  </a:lnTo>
                  <a:lnTo>
                    <a:pt x="589" y="730"/>
                  </a:lnTo>
                  <a:lnTo>
                    <a:pt x="598" y="742"/>
                  </a:lnTo>
                  <a:lnTo>
                    <a:pt x="610" y="752"/>
                  </a:lnTo>
                  <a:lnTo>
                    <a:pt x="626" y="759"/>
                  </a:lnTo>
                  <a:lnTo>
                    <a:pt x="642" y="761"/>
                  </a:lnTo>
                  <a:lnTo>
                    <a:pt x="984" y="761"/>
                  </a:lnTo>
                  <a:lnTo>
                    <a:pt x="1001" y="759"/>
                  </a:lnTo>
                  <a:lnTo>
                    <a:pt x="1016" y="752"/>
                  </a:lnTo>
                  <a:lnTo>
                    <a:pt x="1028" y="742"/>
                  </a:lnTo>
                  <a:lnTo>
                    <a:pt x="1037" y="730"/>
                  </a:lnTo>
                  <a:lnTo>
                    <a:pt x="1043" y="716"/>
                  </a:lnTo>
                  <a:lnTo>
                    <a:pt x="1045" y="699"/>
                  </a:lnTo>
                  <a:lnTo>
                    <a:pt x="1043" y="683"/>
                  </a:lnTo>
                  <a:lnTo>
                    <a:pt x="1037" y="668"/>
                  </a:lnTo>
                  <a:lnTo>
                    <a:pt x="1027" y="655"/>
                  </a:lnTo>
                  <a:lnTo>
                    <a:pt x="1015" y="646"/>
                  </a:lnTo>
                  <a:lnTo>
                    <a:pt x="1000" y="640"/>
                  </a:lnTo>
                  <a:lnTo>
                    <a:pt x="984" y="638"/>
                  </a:lnTo>
                  <a:lnTo>
                    <a:pt x="703" y="638"/>
                  </a:lnTo>
                  <a:lnTo>
                    <a:pt x="703" y="284"/>
                  </a:lnTo>
                  <a:lnTo>
                    <a:pt x="701" y="268"/>
                  </a:lnTo>
                  <a:lnTo>
                    <a:pt x="695" y="253"/>
                  </a:lnTo>
                  <a:lnTo>
                    <a:pt x="686" y="241"/>
                  </a:lnTo>
                  <a:lnTo>
                    <a:pt x="674" y="232"/>
                  </a:lnTo>
                  <a:lnTo>
                    <a:pt x="658" y="226"/>
                  </a:lnTo>
                  <a:lnTo>
                    <a:pt x="642" y="223"/>
                  </a:lnTo>
                  <a:close/>
                  <a:moveTo>
                    <a:pt x="661" y="0"/>
                  </a:moveTo>
                  <a:lnTo>
                    <a:pt x="717" y="3"/>
                  </a:lnTo>
                  <a:lnTo>
                    <a:pt x="774" y="10"/>
                  </a:lnTo>
                  <a:lnTo>
                    <a:pt x="829" y="21"/>
                  </a:lnTo>
                  <a:lnTo>
                    <a:pt x="883" y="39"/>
                  </a:lnTo>
                  <a:lnTo>
                    <a:pt x="936" y="60"/>
                  </a:lnTo>
                  <a:lnTo>
                    <a:pt x="988" y="87"/>
                  </a:lnTo>
                  <a:lnTo>
                    <a:pt x="1037" y="118"/>
                  </a:lnTo>
                  <a:lnTo>
                    <a:pt x="1084" y="153"/>
                  </a:lnTo>
                  <a:lnTo>
                    <a:pt x="1129" y="194"/>
                  </a:lnTo>
                  <a:lnTo>
                    <a:pt x="1170" y="239"/>
                  </a:lnTo>
                  <a:lnTo>
                    <a:pt x="1205" y="286"/>
                  </a:lnTo>
                  <a:lnTo>
                    <a:pt x="1236" y="335"/>
                  </a:lnTo>
                  <a:lnTo>
                    <a:pt x="1263" y="387"/>
                  </a:lnTo>
                  <a:lnTo>
                    <a:pt x="1284" y="441"/>
                  </a:lnTo>
                  <a:lnTo>
                    <a:pt x="1300" y="495"/>
                  </a:lnTo>
                  <a:lnTo>
                    <a:pt x="1313" y="550"/>
                  </a:lnTo>
                  <a:lnTo>
                    <a:pt x="1320" y="606"/>
                  </a:lnTo>
                  <a:lnTo>
                    <a:pt x="1322" y="662"/>
                  </a:lnTo>
                  <a:lnTo>
                    <a:pt x="1320" y="719"/>
                  </a:lnTo>
                  <a:lnTo>
                    <a:pt x="1313" y="775"/>
                  </a:lnTo>
                  <a:lnTo>
                    <a:pt x="1300" y="830"/>
                  </a:lnTo>
                  <a:lnTo>
                    <a:pt x="1284" y="885"/>
                  </a:lnTo>
                  <a:lnTo>
                    <a:pt x="1263" y="939"/>
                  </a:lnTo>
                  <a:lnTo>
                    <a:pt x="1236" y="990"/>
                  </a:lnTo>
                  <a:lnTo>
                    <a:pt x="1205" y="1039"/>
                  </a:lnTo>
                  <a:lnTo>
                    <a:pt x="1170" y="1086"/>
                  </a:lnTo>
                  <a:lnTo>
                    <a:pt x="1129" y="1131"/>
                  </a:lnTo>
                  <a:lnTo>
                    <a:pt x="1084" y="1172"/>
                  </a:lnTo>
                  <a:lnTo>
                    <a:pt x="1037" y="1207"/>
                  </a:lnTo>
                  <a:lnTo>
                    <a:pt x="988" y="1239"/>
                  </a:lnTo>
                  <a:lnTo>
                    <a:pt x="937" y="1265"/>
                  </a:lnTo>
                  <a:lnTo>
                    <a:pt x="884" y="1286"/>
                  </a:lnTo>
                  <a:lnTo>
                    <a:pt x="829" y="1304"/>
                  </a:lnTo>
                  <a:lnTo>
                    <a:pt x="774" y="1316"/>
                  </a:lnTo>
                  <a:lnTo>
                    <a:pt x="717" y="1323"/>
                  </a:lnTo>
                  <a:lnTo>
                    <a:pt x="661" y="1325"/>
                  </a:lnTo>
                  <a:lnTo>
                    <a:pt x="661" y="1325"/>
                  </a:lnTo>
                  <a:lnTo>
                    <a:pt x="605" y="1323"/>
                  </a:lnTo>
                  <a:lnTo>
                    <a:pt x="549" y="1316"/>
                  </a:lnTo>
                  <a:lnTo>
                    <a:pt x="494" y="1304"/>
                  </a:lnTo>
                  <a:lnTo>
                    <a:pt x="440" y="1286"/>
                  </a:lnTo>
                  <a:lnTo>
                    <a:pt x="387" y="1265"/>
                  </a:lnTo>
                  <a:lnTo>
                    <a:pt x="335" y="1239"/>
                  </a:lnTo>
                  <a:lnTo>
                    <a:pt x="286" y="1207"/>
                  </a:lnTo>
                  <a:lnTo>
                    <a:pt x="239" y="1172"/>
                  </a:lnTo>
                  <a:lnTo>
                    <a:pt x="194" y="1131"/>
                  </a:lnTo>
                  <a:lnTo>
                    <a:pt x="153" y="1087"/>
                  </a:lnTo>
                  <a:lnTo>
                    <a:pt x="117" y="1040"/>
                  </a:lnTo>
                  <a:lnTo>
                    <a:pt x="85" y="990"/>
                  </a:lnTo>
                  <a:lnTo>
                    <a:pt x="60" y="939"/>
                  </a:lnTo>
                  <a:lnTo>
                    <a:pt x="39" y="885"/>
                  </a:lnTo>
                  <a:lnTo>
                    <a:pt x="21" y="831"/>
                  </a:lnTo>
                  <a:lnTo>
                    <a:pt x="9" y="775"/>
                  </a:lnTo>
                  <a:lnTo>
                    <a:pt x="2" y="720"/>
                  </a:lnTo>
                  <a:lnTo>
                    <a:pt x="0" y="662"/>
                  </a:lnTo>
                  <a:lnTo>
                    <a:pt x="2" y="606"/>
                  </a:lnTo>
                  <a:lnTo>
                    <a:pt x="9" y="550"/>
                  </a:lnTo>
                  <a:lnTo>
                    <a:pt x="21" y="495"/>
                  </a:lnTo>
                  <a:lnTo>
                    <a:pt x="39" y="441"/>
                  </a:lnTo>
                  <a:lnTo>
                    <a:pt x="60" y="387"/>
                  </a:lnTo>
                  <a:lnTo>
                    <a:pt x="85" y="335"/>
                  </a:lnTo>
                  <a:lnTo>
                    <a:pt x="117" y="286"/>
                  </a:lnTo>
                  <a:lnTo>
                    <a:pt x="153" y="239"/>
                  </a:lnTo>
                  <a:lnTo>
                    <a:pt x="194" y="194"/>
                  </a:lnTo>
                  <a:lnTo>
                    <a:pt x="238" y="153"/>
                  </a:lnTo>
                  <a:lnTo>
                    <a:pt x="285" y="118"/>
                  </a:lnTo>
                  <a:lnTo>
                    <a:pt x="335" y="87"/>
                  </a:lnTo>
                  <a:lnTo>
                    <a:pt x="386" y="60"/>
                  </a:lnTo>
                  <a:lnTo>
                    <a:pt x="439" y="39"/>
                  </a:lnTo>
                  <a:lnTo>
                    <a:pt x="493" y="21"/>
                  </a:lnTo>
                  <a:lnTo>
                    <a:pt x="549" y="10"/>
                  </a:lnTo>
                  <a:lnTo>
                    <a:pt x="604" y="3"/>
                  </a:lnTo>
                  <a:lnTo>
                    <a:pt x="6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7"/>
            <p:cNvSpPr>
              <a:spLocks/>
            </p:cNvSpPr>
            <p:nvPr/>
          </p:nvSpPr>
          <p:spPr bwMode="auto">
            <a:xfrm>
              <a:off x="9307513" y="6043613"/>
              <a:ext cx="17463" cy="68262"/>
            </a:xfrm>
            <a:custGeom>
              <a:avLst/>
              <a:gdLst>
                <a:gd name="T0" fmla="*/ 78 w 156"/>
                <a:gd name="T1" fmla="*/ 0 h 599"/>
                <a:gd name="T2" fmla="*/ 98 w 156"/>
                <a:gd name="T3" fmla="*/ 3 h 599"/>
                <a:gd name="T4" fmla="*/ 117 w 156"/>
                <a:gd name="T5" fmla="*/ 10 h 599"/>
                <a:gd name="T6" fmla="*/ 133 w 156"/>
                <a:gd name="T7" fmla="*/ 22 h 599"/>
                <a:gd name="T8" fmla="*/ 144 w 156"/>
                <a:gd name="T9" fmla="*/ 39 h 599"/>
                <a:gd name="T10" fmla="*/ 153 w 156"/>
                <a:gd name="T11" fmla="*/ 57 h 599"/>
                <a:gd name="T12" fmla="*/ 156 w 156"/>
                <a:gd name="T13" fmla="*/ 78 h 599"/>
                <a:gd name="T14" fmla="*/ 156 w 156"/>
                <a:gd name="T15" fmla="*/ 521 h 599"/>
                <a:gd name="T16" fmla="*/ 153 w 156"/>
                <a:gd name="T17" fmla="*/ 542 h 599"/>
                <a:gd name="T18" fmla="*/ 144 w 156"/>
                <a:gd name="T19" fmla="*/ 560 h 599"/>
                <a:gd name="T20" fmla="*/ 133 w 156"/>
                <a:gd name="T21" fmla="*/ 577 h 599"/>
                <a:gd name="T22" fmla="*/ 117 w 156"/>
                <a:gd name="T23" fmla="*/ 588 h 599"/>
                <a:gd name="T24" fmla="*/ 98 w 156"/>
                <a:gd name="T25" fmla="*/ 596 h 599"/>
                <a:gd name="T26" fmla="*/ 78 w 156"/>
                <a:gd name="T27" fmla="*/ 599 h 599"/>
                <a:gd name="T28" fmla="*/ 57 w 156"/>
                <a:gd name="T29" fmla="*/ 596 h 599"/>
                <a:gd name="T30" fmla="*/ 38 w 156"/>
                <a:gd name="T31" fmla="*/ 589 h 599"/>
                <a:gd name="T32" fmla="*/ 23 w 156"/>
                <a:gd name="T33" fmla="*/ 577 h 599"/>
                <a:gd name="T34" fmla="*/ 11 w 156"/>
                <a:gd name="T35" fmla="*/ 561 h 599"/>
                <a:gd name="T36" fmla="*/ 2 w 156"/>
                <a:gd name="T37" fmla="*/ 543 h 599"/>
                <a:gd name="T38" fmla="*/ 0 w 156"/>
                <a:gd name="T39" fmla="*/ 521 h 599"/>
                <a:gd name="T40" fmla="*/ 0 w 156"/>
                <a:gd name="T41" fmla="*/ 78 h 599"/>
                <a:gd name="T42" fmla="*/ 2 w 156"/>
                <a:gd name="T43" fmla="*/ 57 h 599"/>
                <a:gd name="T44" fmla="*/ 11 w 156"/>
                <a:gd name="T45" fmla="*/ 39 h 599"/>
                <a:gd name="T46" fmla="*/ 23 w 156"/>
                <a:gd name="T47" fmla="*/ 22 h 599"/>
                <a:gd name="T48" fmla="*/ 39 w 156"/>
                <a:gd name="T49" fmla="*/ 10 h 599"/>
                <a:gd name="T50" fmla="*/ 58 w 156"/>
                <a:gd name="T51" fmla="*/ 3 h 599"/>
                <a:gd name="T52" fmla="*/ 78 w 156"/>
                <a:gd name="T53" fmla="*/ 0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6" h="599">
                  <a:moveTo>
                    <a:pt x="78" y="0"/>
                  </a:moveTo>
                  <a:lnTo>
                    <a:pt x="98" y="3"/>
                  </a:lnTo>
                  <a:lnTo>
                    <a:pt x="117" y="10"/>
                  </a:lnTo>
                  <a:lnTo>
                    <a:pt x="133" y="22"/>
                  </a:lnTo>
                  <a:lnTo>
                    <a:pt x="144" y="39"/>
                  </a:lnTo>
                  <a:lnTo>
                    <a:pt x="153" y="57"/>
                  </a:lnTo>
                  <a:lnTo>
                    <a:pt x="156" y="78"/>
                  </a:lnTo>
                  <a:lnTo>
                    <a:pt x="156" y="521"/>
                  </a:lnTo>
                  <a:lnTo>
                    <a:pt x="153" y="542"/>
                  </a:lnTo>
                  <a:lnTo>
                    <a:pt x="144" y="560"/>
                  </a:lnTo>
                  <a:lnTo>
                    <a:pt x="133" y="577"/>
                  </a:lnTo>
                  <a:lnTo>
                    <a:pt x="117" y="588"/>
                  </a:lnTo>
                  <a:lnTo>
                    <a:pt x="98" y="596"/>
                  </a:lnTo>
                  <a:lnTo>
                    <a:pt x="78" y="599"/>
                  </a:lnTo>
                  <a:lnTo>
                    <a:pt x="57" y="596"/>
                  </a:lnTo>
                  <a:lnTo>
                    <a:pt x="38" y="589"/>
                  </a:lnTo>
                  <a:lnTo>
                    <a:pt x="23" y="577"/>
                  </a:lnTo>
                  <a:lnTo>
                    <a:pt x="11" y="561"/>
                  </a:lnTo>
                  <a:lnTo>
                    <a:pt x="2" y="543"/>
                  </a:lnTo>
                  <a:lnTo>
                    <a:pt x="0" y="521"/>
                  </a:lnTo>
                  <a:lnTo>
                    <a:pt x="0" y="78"/>
                  </a:lnTo>
                  <a:lnTo>
                    <a:pt x="2" y="57"/>
                  </a:lnTo>
                  <a:lnTo>
                    <a:pt x="11" y="39"/>
                  </a:lnTo>
                  <a:lnTo>
                    <a:pt x="23" y="22"/>
                  </a:lnTo>
                  <a:lnTo>
                    <a:pt x="39" y="10"/>
                  </a:lnTo>
                  <a:lnTo>
                    <a:pt x="58" y="3"/>
                  </a:lnTo>
                  <a:lnTo>
                    <a:pt x="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8"/>
            <p:cNvSpPr>
              <a:spLocks/>
            </p:cNvSpPr>
            <p:nvPr/>
          </p:nvSpPr>
          <p:spPr bwMode="auto">
            <a:xfrm>
              <a:off x="9228138" y="6043613"/>
              <a:ext cx="17463" cy="68262"/>
            </a:xfrm>
            <a:custGeom>
              <a:avLst/>
              <a:gdLst>
                <a:gd name="T0" fmla="*/ 78 w 155"/>
                <a:gd name="T1" fmla="*/ 0 h 599"/>
                <a:gd name="T2" fmla="*/ 98 w 155"/>
                <a:gd name="T3" fmla="*/ 3 h 599"/>
                <a:gd name="T4" fmla="*/ 117 w 155"/>
                <a:gd name="T5" fmla="*/ 10 h 599"/>
                <a:gd name="T6" fmla="*/ 133 w 155"/>
                <a:gd name="T7" fmla="*/ 22 h 599"/>
                <a:gd name="T8" fmla="*/ 145 w 155"/>
                <a:gd name="T9" fmla="*/ 39 h 599"/>
                <a:gd name="T10" fmla="*/ 152 w 155"/>
                <a:gd name="T11" fmla="*/ 57 h 599"/>
                <a:gd name="T12" fmla="*/ 155 w 155"/>
                <a:gd name="T13" fmla="*/ 78 h 599"/>
                <a:gd name="T14" fmla="*/ 155 w 155"/>
                <a:gd name="T15" fmla="*/ 521 h 599"/>
                <a:gd name="T16" fmla="*/ 152 w 155"/>
                <a:gd name="T17" fmla="*/ 542 h 599"/>
                <a:gd name="T18" fmla="*/ 145 w 155"/>
                <a:gd name="T19" fmla="*/ 560 h 599"/>
                <a:gd name="T20" fmla="*/ 133 w 155"/>
                <a:gd name="T21" fmla="*/ 577 h 599"/>
                <a:gd name="T22" fmla="*/ 117 w 155"/>
                <a:gd name="T23" fmla="*/ 588 h 599"/>
                <a:gd name="T24" fmla="*/ 98 w 155"/>
                <a:gd name="T25" fmla="*/ 596 h 599"/>
                <a:gd name="T26" fmla="*/ 78 w 155"/>
                <a:gd name="T27" fmla="*/ 599 h 599"/>
                <a:gd name="T28" fmla="*/ 58 w 155"/>
                <a:gd name="T29" fmla="*/ 596 h 599"/>
                <a:gd name="T30" fmla="*/ 40 w 155"/>
                <a:gd name="T31" fmla="*/ 589 h 599"/>
                <a:gd name="T32" fmla="*/ 25 w 155"/>
                <a:gd name="T33" fmla="*/ 577 h 599"/>
                <a:gd name="T34" fmla="*/ 12 w 155"/>
                <a:gd name="T35" fmla="*/ 561 h 599"/>
                <a:gd name="T36" fmla="*/ 4 w 155"/>
                <a:gd name="T37" fmla="*/ 543 h 599"/>
                <a:gd name="T38" fmla="*/ 0 w 155"/>
                <a:gd name="T39" fmla="*/ 521 h 599"/>
                <a:gd name="T40" fmla="*/ 0 w 155"/>
                <a:gd name="T41" fmla="*/ 78 h 599"/>
                <a:gd name="T42" fmla="*/ 3 w 155"/>
                <a:gd name="T43" fmla="*/ 57 h 599"/>
                <a:gd name="T44" fmla="*/ 10 w 155"/>
                <a:gd name="T45" fmla="*/ 39 h 599"/>
                <a:gd name="T46" fmla="*/ 23 w 155"/>
                <a:gd name="T47" fmla="*/ 22 h 599"/>
                <a:gd name="T48" fmla="*/ 39 w 155"/>
                <a:gd name="T49" fmla="*/ 10 h 599"/>
                <a:gd name="T50" fmla="*/ 57 w 155"/>
                <a:gd name="T51" fmla="*/ 3 h 599"/>
                <a:gd name="T52" fmla="*/ 78 w 155"/>
                <a:gd name="T53" fmla="*/ 0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5" h="599">
                  <a:moveTo>
                    <a:pt x="78" y="0"/>
                  </a:moveTo>
                  <a:lnTo>
                    <a:pt x="98" y="3"/>
                  </a:lnTo>
                  <a:lnTo>
                    <a:pt x="117" y="10"/>
                  </a:lnTo>
                  <a:lnTo>
                    <a:pt x="133" y="22"/>
                  </a:lnTo>
                  <a:lnTo>
                    <a:pt x="145" y="39"/>
                  </a:lnTo>
                  <a:lnTo>
                    <a:pt x="152" y="57"/>
                  </a:lnTo>
                  <a:lnTo>
                    <a:pt x="155" y="78"/>
                  </a:lnTo>
                  <a:lnTo>
                    <a:pt x="155" y="521"/>
                  </a:lnTo>
                  <a:lnTo>
                    <a:pt x="152" y="542"/>
                  </a:lnTo>
                  <a:lnTo>
                    <a:pt x="145" y="560"/>
                  </a:lnTo>
                  <a:lnTo>
                    <a:pt x="133" y="577"/>
                  </a:lnTo>
                  <a:lnTo>
                    <a:pt x="117" y="588"/>
                  </a:lnTo>
                  <a:lnTo>
                    <a:pt x="98" y="596"/>
                  </a:lnTo>
                  <a:lnTo>
                    <a:pt x="78" y="599"/>
                  </a:lnTo>
                  <a:lnTo>
                    <a:pt x="58" y="596"/>
                  </a:lnTo>
                  <a:lnTo>
                    <a:pt x="40" y="589"/>
                  </a:lnTo>
                  <a:lnTo>
                    <a:pt x="25" y="577"/>
                  </a:lnTo>
                  <a:lnTo>
                    <a:pt x="12" y="561"/>
                  </a:lnTo>
                  <a:lnTo>
                    <a:pt x="4" y="543"/>
                  </a:lnTo>
                  <a:lnTo>
                    <a:pt x="0" y="521"/>
                  </a:lnTo>
                  <a:lnTo>
                    <a:pt x="0" y="78"/>
                  </a:lnTo>
                  <a:lnTo>
                    <a:pt x="3" y="57"/>
                  </a:lnTo>
                  <a:lnTo>
                    <a:pt x="10" y="39"/>
                  </a:lnTo>
                  <a:lnTo>
                    <a:pt x="23" y="22"/>
                  </a:lnTo>
                  <a:lnTo>
                    <a:pt x="39" y="10"/>
                  </a:lnTo>
                  <a:lnTo>
                    <a:pt x="57" y="3"/>
                  </a:lnTo>
                  <a:lnTo>
                    <a:pt x="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9"/>
            <p:cNvSpPr>
              <a:spLocks/>
            </p:cNvSpPr>
            <p:nvPr/>
          </p:nvSpPr>
          <p:spPr bwMode="auto">
            <a:xfrm>
              <a:off x="9150351" y="6043613"/>
              <a:ext cx="17463" cy="68262"/>
            </a:xfrm>
            <a:custGeom>
              <a:avLst/>
              <a:gdLst>
                <a:gd name="T0" fmla="*/ 78 w 156"/>
                <a:gd name="T1" fmla="*/ 0 h 599"/>
                <a:gd name="T2" fmla="*/ 99 w 156"/>
                <a:gd name="T3" fmla="*/ 3 h 599"/>
                <a:gd name="T4" fmla="*/ 117 w 156"/>
                <a:gd name="T5" fmla="*/ 10 h 599"/>
                <a:gd name="T6" fmla="*/ 133 w 156"/>
                <a:gd name="T7" fmla="*/ 22 h 599"/>
                <a:gd name="T8" fmla="*/ 145 w 156"/>
                <a:gd name="T9" fmla="*/ 39 h 599"/>
                <a:gd name="T10" fmla="*/ 153 w 156"/>
                <a:gd name="T11" fmla="*/ 57 h 599"/>
                <a:gd name="T12" fmla="*/ 156 w 156"/>
                <a:gd name="T13" fmla="*/ 78 h 599"/>
                <a:gd name="T14" fmla="*/ 156 w 156"/>
                <a:gd name="T15" fmla="*/ 521 h 599"/>
                <a:gd name="T16" fmla="*/ 153 w 156"/>
                <a:gd name="T17" fmla="*/ 542 h 599"/>
                <a:gd name="T18" fmla="*/ 145 w 156"/>
                <a:gd name="T19" fmla="*/ 560 h 599"/>
                <a:gd name="T20" fmla="*/ 133 w 156"/>
                <a:gd name="T21" fmla="*/ 577 h 599"/>
                <a:gd name="T22" fmla="*/ 117 w 156"/>
                <a:gd name="T23" fmla="*/ 588 h 599"/>
                <a:gd name="T24" fmla="*/ 99 w 156"/>
                <a:gd name="T25" fmla="*/ 596 h 599"/>
                <a:gd name="T26" fmla="*/ 78 w 156"/>
                <a:gd name="T27" fmla="*/ 599 h 599"/>
                <a:gd name="T28" fmla="*/ 57 w 156"/>
                <a:gd name="T29" fmla="*/ 596 h 599"/>
                <a:gd name="T30" fmla="*/ 39 w 156"/>
                <a:gd name="T31" fmla="*/ 589 h 599"/>
                <a:gd name="T32" fmla="*/ 22 w 156"/>
                <a:gd name="T33" fmla="*/ 577 h 599"/>
                <a:gd name="T34" fmla="*/ 11 w 156"/>
                <a:gd name="T35" fmla="*/ 561 h 599"/>
                <a:gd name="T36" fmla="*/ 3 w 156"/>
                <a:gd name="T37" fmla="*/ 543 h 599"/>
                <a:gd name="T38" fmla="*/ 0 w 156"/>
                <a:gd name="T39" fmla="*/ 521 h 599"/>
                <a:gd name="T40" fmla="*/ 0 w 156"/>
                <a:gd name="T41" fmla="*/ 78 h 599"/>
                <a:gd name="T42" fmla="*/ 3 w 156"/>
                <a:gd name="T43" fmla="*/ 57 h 599"/>
                <a:gd name="T44" fmla="*/ 11 w 156"/>
                <a:gd name="T45" fmla="*/ 39 h 599"/>
                <a:gd name="T46" fmla="*/ 23 w 156"/>
                <a:gd name="T47" fmla="*/ 22 h 599"/>
                <a:gd name="T48" fmla="*/ 39 w 156"/>
                <a:gd name="T49" fmla="*/ 10 h 599"/>
                <a:gd name="T50" fmla="*/ 57 w 156"/>
                <a:gd name="T51" fmla="*/ 3 h 599"/>
                <a:gd name="T52" fmla="*/ 78 w 156"/>
                <a:gd name="T53" fmla="*/ 0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6" h="599">
                  <a:moveTo>
                    <a:pt x="78" y="0"/>
                  </a:moveTo>
                  <a:lnTo>
                    <a:pt x="99" y="3"/>
                  </a:lnTo>
                  <a:lnTo>
                    <a:pt x="117" y="10"/>
                  </a:lnTo>
                  <a:lnTo>
                    <a:pt x="133" y="22"/>
                  </a:lnTo>
                  <a:lnTo>
                    <a:pt x="145" y="39"/>
                  </a:lnTo>
                  <a:lnTo>
                    <a:pt x="153" y="57"/>
                  </a:lnTo>
                  <a:lnTo>
                    <a:pt x="156" y="78"/>
                  </a:lnTo>
                  <a:lnTo>
                    <a:pt x="156" y="521"/>
                  </a:lnTo>
                  <a:lnTo>
                    <a:pt x="153" y="542"/>
                  </a:lnTo>
                  <a:lnTo>
                    <a:pt x="145" y="560"/>
                  </a:lnTo>
                  <a:lnTo>
                    <a:pt x="133" y="577"/>
                  </a:lnTo>
                  <a:lnTo>
                    <a:pt x="117" y="588"/>
                  </a:lnTo>
                  <a:lnTo>
                    <a:pt x="99" y="596"/>
                  </a:lnTo>
                  <a:lnTo>
                    <a:pt x="78" y="599"/>
                  </a:lnTo>
                  <a:lnTo>
                    <a:pt x="57" y="596"/>
                  </a:lnTo>
                  <a:lnTo>
                    <a:pt x="39" y="589"/>
                  </a:lnTo>
                  <a:lnTo>
                    <a:pt x="22" y="577"/>
                  </a:lnTo>
                  <a:lnTo>
                    <a:pt x="11" y="561"/>
                  </a:lnTo>
                  <a:lnTo>
                    <a:pt x="3" y="543"/>
                  </a:lnTo>
                  <a:lnTo>
                    <a:pt x="0" y="521"/>
                  </a:lnTo>
                  <a:lnTo>
                    <a:pt x="0" y="78"/>
                  </a:lnTo>
                  <a:lnTo>
                    <a:pt x="3" y="57"/>
                  </a:lnTo>
                  <a:lnTo>
                    <a:pt x="11" y="39"/>
                  </a:lnTo>
                  <a:lnTo>
                    <a:pt x="23" y="22"/>
                  </a:lnTo>
                  <a:lnTo>
                    <a:pt x="39" y="10"/>
                  </a:lnTo>
                  <a:lnTo>
                    <a:pt x="57" y="3"/>
                  </a:lnTo>
                  <a:lnTo>
                    <a:pt x="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0"/>
            <p:cNvSpPr>
              <a:spLocks/>
            </p:cNvSpPr>
            <p:nvPr/>
          </p:nvSpPr>
          <p:spPr bwMode="auto">
            <a:xfrm>
              <a:off x="9070976" y="6043613"/>
              <a:ext cx="17463" cy="68262"/>
            </a:xfrm>
            <a:custGeom>
              <a:avLst/>
              <a:gdLst>
                <a:gd name="T0" fmla="*/ 77 w 155"/>
                <a:gd name="T1" fmla="*/ 0 h 599"/>
                <a:gd name="T2" fmla="*/ 98 w 155"/>
                <a:gd name="T3" fmla="*/ 3 h 599"/>
                <a:gd name="T4" fmla="*/ 117 w 155"/>
                <a:gd name="T5" fmla="*/ 10 h 599"/>
                <a:gd name="T6" fmla="*/ 132 w 155"/>
                <a:gd name="T7" fmla="*/ 22 h 599"/>
                <a:gd name="T8" fmla="*/ 145 w 155"/>
                <a:gd name="T9" fmla="*/ 39 h 599"/>
                <a:gd name="T10" fmla="*/ 153 w 155"/>
                <a:gd name="T11" fmla="*/ 57 h 599"/>
                <a:gd name="T12" fmla="*/ 155 w 155"/>
                <a:gd name="T13" fmla="*/ 78 h 599"/>
                <a:gd name="T14" fmla="*/ 155 w 155"/>
                <a:gd name="T15" fmla="*/ 521 h 599"/>
                <a:gd name="T16" fmla="*/ 153 w 155"/>
                <a:gd name="T17" fmla="*/ 542 h 599"/>
                <a:gd name="T18" fmla="*/ 145 w 155"/>
                <a:gd name="T19" fmla="*/ 560 h 599"/>
                <a:gd name="T20" fmla="*/ 132 w 155"/>
                <a:gd name="T21" fmla="*/ 577 h 599"/>
                <a:gd name="T22" fmla="*/ 117 w 155"/>
                <a:gd name="T23" fmla="*/ 588 h 599"/>
                <a:gd name="T24" fmla="*/ 98 w 155"/>
                <a:gd name="T25" fmla="*/ 596 h 599"/>
                <a:gd name="T26" fmla="*/ 77 w 155"/>
                <a:gd name="T27" fmla="*/ 599 h 599"/>
                <a:gd name="T28" fmla="*/ 57 w 155"/>
                <a:gd name="T29" fmla="*/ 596 h 599"/>
                <a:gd name="T30" fmla="*/ 39 w 155"/>
                <a:gd name="T31" fmla="*/ 589 h 599"/>
                <a:gd name="T32" fmla="*/ 23 w 155"/>
                <a:gd name="T33" fmla="*/ 577 h 599"/>
                <a:gd name="T34" fmla="*/ 11 w 155"/>
                <a:gd name="T35" fmla="*/ 561 h 599"/>
                <a:gd name="T36" fmla="*/ 3 w 155"/>
                <a:gd name="T37" fmla="*/ 543 h 599"/>
                <a:gd name="T38" fmla="*/ 0 w 155"/>
                <a:gd name="T39" fmla="*/ 521 h 599"/>
                <a:gd name="T40" fmla="*/ 0 w 155"/>
                <a:gd name="T41" fmla="*/ 78 h 599"/>
                <a:gd name="T42" fmla="*/ 3 w 155"/>
                <a:gd name="T43" fmla="*/ 57 h 599"/>
                <a:gd name="T44" fmla="*/ 11 w 155"/>
                <a:gd name="T45" fmla="*/ 39 h 599"/>
                <a:gd name="T46" fmla="*/ 23 w 155"/>
                <a:gd name="T47" fmla="*/ 22 h 599"/>
                <a:gd name="T48" fmla="*/ 39 w 155"/>
                <a:gd name="T49" fmla="*/ 10 h 599"/>
                <a:gd name="T50" fmla="*/ 57 w 155"/>
                <a:gd name="T51" fmla="*/ 3 h 599"/>
                <a:gd name="T52" fmla="*/ 77 w 155"/>
                <a:gd name="T53" fmla="*/ 0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5" h="599">
                  <a:moveTo>
                    <a:pt x="77" y="0"/>
                  </a:moveTo>
                  <a:lnTo>
                    <a:pt x="98" y="3"/>
                  </a:lnTo>
                  <a:lnTo>
                    <a:pt x="117" y="10"/>
                  </a:lnTo>
                  <a:lnTo>
                    <a:pt x="132" y="22"/>
                  </a:lnTo>
                  <a:lnTo>
                    <a:pt x="145" y="39"/>
                  </a:lnTo>
                  <a:lnTo>
                    <a:pt x="153" y="57"/>
                  </a:lnTo>
                  <a:lnTo>
                    <a:pt x="155" y="78"/>
                  </a:lnTo>
                  <a:lnTo>
                    <a:pt x="155" y="521"/>
                  </a:lnTo>
                  <a:lnTo>
                    <a:pt x="153" y="542"/>
                  </a:lnTo>
                  <a:lnTo>
                    <a:pt x="145" y="560"/>
                  </a:lnTo>
                  <a:lnTo>
                    <a:pt x="132" y="577"/>
                  </a:lnTo>
                  <a:lnTo>
                    <a:pt x="117" y="588"/>
                  </a:lnTo>
                  <a:lnTo>
                    <a:pt x="98" y="596"/>
                  </a:lnTo>
                  <a:lnTo>
                    <a:pt x="77" y="599"/>
                  </a:lnTo>
                  <a:lnTo>
                    <a:pt x="57" y="596"/>
                  </a:lnTo>
                  <a:lnTo>
                    <a:pt x="39" y="589"/>
                  </a:lnTo>
                  <a:lnTo>
                    <a:pt x="23" y="577"/>
                  </a:lnTo>
                  <a:lnTo>
                    <a:pt x="11" y="561"/>
                  </a:lnTo>
                  <a:lnTo>
                    <a:pt x="3" y="543"/>
                  </a:lnTo>
                  <a:lnTo>
                    <a:pt x="0" y="521"/>
                  </a:lnTo>
                  <a:lnTo>
                    <a:pt x="0" y="78"/>
                  </a:lnTo>
                  <a:lnTo>
                    <a:pt x="3" y="57"/>
                  </a:lnTo>
                  <a:lnTo>
                    <a:pt x="11" y="39"/>
                  </a:lnTo>
                  <a:lnTo>
                    <a:pt x="23" y="22"/>
                  </a:lnTo>
                  <a:lnTo>
                    <a:pt x="39" y="10"/>
                  </a:lnTo>
                  <a:lnTo>
                    <a:pt x="57" y="3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1"/>
            <p:cNvSpPr>
              <a:spLocks/>
            </p:cNvSpPr>
            <p:nvPr/>
          </p:nvSpPr>
          <p:spPr bwMode="auto">
            <a:xfrm>
              <a:off x="9034463" y="6078538"/>
              <a:ext cx="327025" cy="71437"/>
            </a:xfrm>
            <a:custGeom>
              <a:avLst/>
              <a:gdLst>
                <a:gd name="T0" fmla="*/ 172 w 2888"/>
                <a:gd name="T1" fmla="*/ 0 h 637"/>
                <a:gd name="T2" fmla="*/ 175 w 2888"/>
                <a:gd name="T3" fmla="*/ 254 h 637"/>
                <a:gd name="T4" fmla="*/ 198 w 2888"/>
                <a:gd name="T5" fmla="*/ 324 h 637"/>
                <a:gd name="T6" fmla="*/ 240 w 2888"/>
                <a:gd name="T7" fmla="*/ 381 h 637"/>
                <a:gd name="T8" fmla="*/ 298 w 2888"/>
                <a:gd name="T9" fmla="*/ 424 h 637"/>
                <a:gd name="T10" fmla="*/ 368 w 2888"/>
                <a:gd name="T11" fmla="*/ 446 h 637"/>
                <a:gd name="T12" fmla="*/ 443 w 2888"/>
                <a:gd name="T13" fmla="*/ 446 h 637"/>
                <a:gd name="T14" fmla="*/ 511 w 2888"/>
                <a:gd name="T15" fmla="*/ 424 h 637"/>
                <a:gd name="T16" fmla="*/ 570 w 2888"/>
                <a:gd name="T17" fmla="*/ 382 h 637"/>
                <a:gd name="T18" fmla="*/ 612 w 2888"/>
                <a:gd name="T19" fmla="*/ 324 h 637"/>
                <a:gd name="T20" fmla="*/ 635 w 2888"/>
                <a:gd name="T21" fmla="*/ 254 h 637"/>
                <a:gd name="T22" fmla="*/ 638 w 2888"/>
                <a:gd name="T23" fmla="*/ 0 h 637"/>
                <a:gd name="T24" fmla="*/ 867 w 2888"/>
                <a:gd name="T25" fmla="*/ 216 h 637"/>
                <a:gd name="T26" fmla="*/ 879 w 2888"/>
                <a:gd name="T27" fmla="*/ 290 h 637"/>
                <a:gd name="T28" fmla="*/ 912 w 2888"/>
                <a:gd name="T29" fmla="*/ 354 h 637"/>
                <a:gd name="T30" fmla="*/ 963 w 2888"/>
                <a:gd name="T31" fmla="*/ 405 h 637"/>
                <a:gd name="T32" fmla="*/ 1026 w 2888"/>
                <a:gd name="T33" fmla="*/ 437 h 637"/>
                <a:gd name="T34" fmla="*/ 1100 w 2888"/>
                <a:gd name="T35" fmla="*/ 450 h 637"/>
                <a:gd name="T36" fmla="*/ 1173 w 2888"/>
                <a:gd name="T37" fmla="*/ 438 h 637"/>
                <a:gd name="T38" fmla="*/ 1236 w 2888"/>
                <a:gd name="T39" fmla="*/ 405 h 637"/>
                <a:gd name="T40" fmla="*/ 1287 w 2888"/>
                <a:gd name="T41" fmla="*/ 354 h 637"/>
                <a:gd name="T42" fmla="*/ 1320 w 2888"/>
                <a:gd name="T43" fmla="*/ 291 h 637"/>
                <a:gd name="T44" fmla="*/ 1332 w 2888"/>
                <a:gd name="T45" fmla="*/ 216 h 637"/>
                <a:gd name="T46" fmla="*/ 1556 w 2888"/>
                <a:gd name="T47" fmla="*/ 0 h 637"/>
                <a:gd name="T48" fmla="*/ 1559 w 2888"/>
                <a:gd name="T49" fmla="*/ 254 h 637"/>
                <a:gd name="T50" fmla="*/ 1582 w 2888"/>
                <a:gd name="T51" fmla="*/ 324 h 637"/>
                <a:gd name="T52" fmla="*/ 1624 w 2888"/>
                <a:gd name="T53" fmla="*/ 381 h 637"/>
                <a:gd name="T54" fmla="*/ 1682 w 2888"/>
                <a:gd name="T55" fmla="*/ 424 h 637"/>
                <a:gd name="T56" fmla="*/ 1751 w 2888"/>
                <a:gd name="T57" fmla="*/ 446 h 637"/>
                <a:gd name="T58" fmla="*/ 1826 w 2888"/>
                <a:gd name="T59" fmla="*/ 446 h 637"/>
                <a:gd name="T60" fmla="*/ 1895 w 2888"/>
                <a:gd name="T61" fmla="*/ 424 h 637"/>
                <a:gd name="T62" fmla="*/ 1953 w 2888"/>
                <a:gd name="T63" fmla="*/ 382 h 637"/>
                <a:gd name="T64" fmla="*/ 1995 w 2888"/>
                <a:gd name="T65" fmla="*/ 324 h 637"/>
                <a:gd name="T66" fmla="*/ 2018 w 2888"/>
                <a:gd name="T67" fmla="*/ 254 h 637"/>
                <a:gd name="T68" fmla="*/ 2021 w 2888"/>
                <a:gd name="T69" fmla="*/ 0 h 637"/>
                <a:gd name="T70" fmla="*/ 2250 w 2888"/>
                <a:gd name="T71" fmla="*/ 216 h 637"/>
                <a:gd name="T72" fmla="*/ 2262 w 2888"/>
                <a:gd name="T73" fmla="*/ 290 h 637"/>
                <a:gd name="T74" fmla="*/ 2296 w 2888"/>
                <a:gd name="T75" fmla="*/ 354 h 637"/>
                <a:gd name="T76" fmla="*/ 2346 w 2888"/>
                <a:gd name="T77" fmla="*/ 405 h 637"/>
                <a:gd name="T78" fmla="*/ 2409 w 2888"/>
                <a:gd name="T79" fmla="*/ 437 h 637"/>
                <a:gd name="T80" fmla="*/ 2483 w 2888"/>
                <a:gd name="T81" fmla="*/ 450 h 637"/>
                <a:gd name="T82" fmla="*/ 2556 w 2888"/>
                <a:gd name="T83" fmla="*/ 438 h 637"/>
                <a:gd name="T84" fmla="*/ 2620 w 2888"/>
                <a:gd name="T85" fmla="*/ 405 h 637"/>
                <a:gd name="T86" fmla="*/ 2671 w 2888"/>
                <a:gd name="T87" fmla="*/ 354 h 637"/>
                <a:gd name="T88" fmla="*/ 2703 w 2888"/>
                <a:gd name="T89" fmla="*/ 291 h 637"/>
                <a:gd name="T90" fmla="*/ 2716 w 2888"/>
                <a:gd name="T91" fmla="*/ 216 h 637"/>
                <a:gd name="T92" fmla="*/ 2888 w 2888"/>
                <a:gd name="T93" fmla="*/ 0 h 637"/>
                <a:gd name="T94" fmla="*/ 0 w 2888"/>
                <a:gd name="T95" fmla="*/ 637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888" h="637">
                  <a:moveTo>
                    <a:pt x="0" y="0"/>
                  </a:moveTo>
                  <a:lnTo>
                    <a:pt x="172" y="0"/>
                  </a:lnTo>
                  <a:lnTo>
                    <a:pt x="172" y="216"/>
                  </a:lnTo>
                  <a:lnTo>
                    <a:pt x="175" y="254"/>
                  </a:lnTo>
                  <a:lnTo>
                    <a:pt x="184" y="290"/>
                  </a:lnTo>
                  <a:lnTo>
                    <a:pt x="198" y="324"/>
                  </a:lnTo>
                  <a:lnTo>
                    <a:pt x="216" y="354"/>
                  </a:lnTo>
                  <a:lnTo>
                    <a:pt x="240" y="381"/>
                  </a:lnTo>
                  <a:lnTo>
                    <a:pt x="267" y="405"/>
                  </a:lnTo>
                  <a:lnTo>
                    <a:pt x="298" y="424"/>
                  </a:lnTo>
                  <a:lnTo>
                    <a:pt x="332" y="437"/>
                  </a:lnTo>
                  <a:lnTo>
                    <a:pt x="368" y="446"/>
                  </a:lnTo>
                  <a:lnTo>
                    <a:pt x="405" y="450"/>
                  </a:lnTo>
                  <a:lnTo>
                    <a:pt x="443" y="446"/>
                  </a:lnTo>
                  <a:lnTo>
                    <a:pt x="479" y="438"/>
                  </a:lnTo>
                  <a:lnTo>
                    <a:pt x="511" y="424"/>
                  </a:lnTo>
                  <a:lnTo>
                    <a:pt x="542" y="405"/>
                  </a:lnTo>
                  <a:lnTo>
                    <a:pt x="570" y="382"/>
                  </a:lnTo>
                  <a:lnTo>
                    <a:pt x="592" y="354"/>
                  </a:lnTo>
                  <a:lnTo>
                    <a:pt x="612" y="324"/>
                  </a:lnTo>
                  <a:lnTo>
                    <a:pt x="626" y="291"/>
                  </a:lnTo>
                  <a:lnTo>
                    <a:pt x="635" y="254"/>
                  </a:lnTo>
                  <a:lnTo>
                    <a:pt x="638" y="216"/>
                  </a:lnTo>
                  <a:lnTo>
                    <a:pt x="638" y="0"/>
                  </a:lnTo>
                  <a:lnTo>
                    <a:pt x="867" y="0"/>
                  </a:lnTo>
                  <a:lnTo>
                    <a:pt x="867" y="216"/>
                  </a:lnTo>
                  <a:lnTo>
                    <a:pt x="870" y="254"/>
                  </a:lnTo>
                  <a:lnTo>
                    <a:pt x="879" y="290"/>
                  </a:lnTo>
                  <a:lnTo>
                    <a:pt x="893" y="324"/>
                  </a:lnTo>
                  <a:lnTo>
                    <a:pt x="912" y="354"/>
                  </a:lnTo>
                  <a:lnTo>
                    <a:pt x="935" y="381"/>
                  </a:lnTo>
                  <a:lnTo>
                    <a:pt x="963" y="405"/>
                  </a:lnTo>
                  <a:lnTo>
                    <a:pt x="993" y="424"/>
                  </a:lnTo>
                  <a:lnTo>
                    <a:pt x="1026" y="437"/>
                  </a:lnTo>
                  <a:lnTo>
                    <a:pt x="1062" y="446"/>
                  </a:lnTo>
                  <a:lnTo>
                    <a:pt x="1100" y="450"/>
                  </a:lnTo>
                  <a:lnTo>
                    <a:pt x="1137" y="446"/>
                  </a:lnTo>
                  <a:lnTo>
                    <a:pt x="1173" y="438"/>
                  </a:lnTo>
                  <a:lnTo>
                    <a:pt x="1207" y="424"/>
                  </a:lnTo>
                  <a:lnTo>
                    <a:pt x="1236" y="405"/>
                  </a:lnTo>
                  <a:lnTo>
                    <a:pt x="1264" y="382"/>
                  </a:lnTo>
                  <a:lnTo>
                    <a:pt x="1287" y="354"/>
                  </a:lnTo>
                  <a:lnTo>
                    <a:pt x="1306" y="324"/>
                  </a:lnTo>
                  <a:lnTo>
                    <a:pt x="1320" y="291"/>
                  </a:lnTo>
                  <a:lnTo>
                    <a:pt x="1329" y="254"/>
                  </a:lnTo>
                  <a:lnTo>
                    <a:pt x="1332" y="216"/>
                  </a:lnTo>
                  <a:lnTo>
                    <a:pt x="1332" y="0"/>
                  </a:lnTo>
                  <a:lnTo>
                    <a:pt x="1556" y="0"/>
                  </a:lnTo>
                  <a:lnTo>
                    <a:pt x="1556" y="216"/>
                  </a:lnTo>
                  <a:lnTo>
                    <a:pt x="1559" y="254"/>
                  </a:lnTo>
                  <a:lnTo>
                    <a:pt x="1568" y="290"/>
                  </a:lnTo>
                  <a:lnTo>
                    <a:pt x="1582" y="324"/>
                  </a:lnTo>
                  <a:lnTo>
                    <a:pt x="1601" y="354"/>
                  </a:lnTo>
                  <a:lnTo>
                    <a:pt x="1624" y="381"/>
                  </a:lnTo>
                  <a:lnTo>
                    <a:pt x="1652" y="405"/>
                  </a:lnTo>
                  <a:lnTo>
                    <a:pt x="1682" y="424"/>
                  </a:lnTo>
                  <a:lnTo>
                    <a:pt x="1715" y="437"/>
                  </a:lnTo>
                  <a:lnTo>
                    <a:pt x="1751" y="446"/>
                  </a:lnTo>
                  <a:lnTo>
                    <a:pt x="1789" y="450"/>
                  </a:lnTo>
                  <a:lnTo>
                    <a:pt x="1826" y="446"/>
                  </a:lnTo>
                  <a:lnTo>
                    <a:pt x="1862" y="438"/>
                  </a:lnTo>
                  <a:lnTo>
                    <a:pt x="1895" y="424"/>
                  </a:lnTo>
                  <a:lnTo>
                    <a:pt x="1926" y="405"/>
                  </a:lnTo>
                  <a:lnTo>
                    <a:pt x="1953" y="382"/>
                  </a:lnTo>
                  <a:lnTo>
                    <a:pt x="1976" y="354"/>
                  </a:lnTo>
                  <a:lnTo>
                    <a:pt x="1995" y="324"/>
                  </a:lnTo>
                  <a:lnTo>
                    <a:pt x="2009" y="291"/>
                  </a:lnTo>
                  <a:lnTo>
                    <a:pt x="2018" y="254"/>
                  </a:lnTo>
                  <a:lnTo>
                    <a:pt x="2021" y="216"/>
                  </a:lnTo>
                  <a:lnTo>
                    <a:pt x="2021" y="0"/>
                  </a:lnTo>
                  <a:lnTo>
                    <a:pt x="2250" y="0"/>
                  </a:lnTo>
                  <a:lnTo>
                    <a:pt x="2250" y="216"/>
                  </a:lnTo>
                  <a:lnTo>
                    <a:pt x="2253" y="254"/>
                  </a:lnTo>
                  <a:lnTo>
                    <a:pt x="2262" y="290"/>
                  </a:lnTo>
                  <a:lnTo>
                    <a:pt x="2277" y="324"/>
                  </a:lnTo>
                  <a:lnTo>
                    <a:pt x="2296" y="354"/>
                  </a:lnTo>
                  <a:lnTo>
                    <a:pt x="2319" y="381"/>
                  </a:lnTo>
                  <a:lnTo>
                    <a:pt x="2346" y="405"/>
                  </a:lnTo>
                  <a:lnTo>
                    <a:pt x="2377" y="424"/>
                  </a:lnTo>
                  <a:lnTo>
                    <a:pt x="2409" y="437"/>
                  </a:lnTo>
                  <a:lnTo>
                    <a:pt x="2445" y="446"/>
                  </a:lnTo>
                  <a:lnTo>
                    <a:pt x="2483" y="450"/>
                  </a:lnTo>
                  <a:lnTo>
                    <a:pt x="2521" y="446"/>
                  </a:lnTo>
                  <a:lnTo>
                    <a:pt x="2556" y="438"/>
                  </a:lnTo>
                  <a:lnTo>
                    <a:pt x="2590" y="424"/>
                  </a:lnTo>
                  <a:lnTo>
                    <a:pt x="2620" y="405"/>
                  </a:lnTo>
                  <a:lnTo>
                    <a:pt x="2647" y="382"/>
                  </a:lnTo>
                  <a:lnTo>
                    <a:pt x="2671" y="354"/>
                  </a:lnTo>
                  <a:lnTo>
                    <a:pt x="2689" y="324"/>
                  </a:lnTo>
                  <a:lnTo>
                    <a:pt x="2703" y="291"/>
                  </a:lnTo>
                  <a:lnTo>
                    <a:pt x="2713" y="254"/>
                  </a:lnTo>
                  <a:lnTo>
                    <a:pt x="2716" y="216"/>
                  </a:lnTo>
                  <a:lnTo>
                    <a:pt x="2716" y="0"/>
                  </a:lnTo>
                  <a:lnTo>
                    <a:pt x="2888" y="0"/>
                  </a:lnTo>
                  <a:lnTo>
                    <a:pt x="2888" y="637"/>
                  </a:lnTo>
                  <a:lnTo>
                    <a:pt x="0" y="63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2"/>
            <p:cNvSpPr>
              <a:spLocks noEditPoints="1"/>
            </p:cNvSpPr>
            <p:nvPr/>
          </p:nvSpPr>
          <p:spPr bwMode="auto">
            <a:xfrm>
              <a:off x="9034463" y="6167438"/>
              <a:ext cx="327025" cy="209550"/>
            </a:xfrm>
            <a:custGeom>
              <a:avLst/>
              <a:gdLst>
                <a:gd name="T0" fmla="*/ 1254 w 2891"/>
                <a:gd name="T1" fmla="*/ 1040 h 1838"/>
                <a:gd name="T2" fmla="*/ 1254 w 2891"/>
                <a:gd name="T3" fmla="*/ 1343 h 1838"/>
                <a:gd name="T4" fmla="*/ 1639 w 2891"/>
                <a:gd name="T5" fmla="*/ 1343 h 1838"/>
                <a:gd name="T6" fmla="*/ 1639 w 2891"/>
                <a:gd name="T7" fmla="*/ 1040 h 1838"/>
                <a:gd name="T8" fmla="*/ 1254 w 2891"/>
                <a:gd name="T9" fmla="*/ 1040 h 1838"/>
                <a:gd name="T10" fmla="*/ 428 w 2891"/>
                <a:gd name="T11" fmla="*/ 1040 h 1838"/>
                <a:gd name="T12" fmla="*/ 428 w 2891"/>
                <a:gd name="T13" fmla="*/ 1343 h 1838"/>
                <a:gd name="T14" fmla="*/ 813 w 2891"/>
                <a:gd name="T15" fmla="*/ 1343 h 1838"/>
                <a:gd name="T16" fmla="*/ 813 w 2891"/>
                <a:gd name="T17" fmla="*/ 1040 h 1838"/>
                <a:gd name="T18" fmla="*/ 428 w 2891"/>
                <a:gd name="T19" fmla="*/ 1040 h 1838"/>
                <a:gd name="T20" fmla="*/ 2077 w 2891"/>
                <a:gd name="T21" fmla="*/ 318 h 1838"/>
                <a:gd name="T22" fmla="*/ 2077 w 2891"/>
                <a:gd name="T23" fmla="*/ 623 h 1838"/>
                <a:gd name="T24" fmla="*/ 2462 w 2891"/>
                <a:gd name="T25" fmla="*/ 623 h 1838"/>
                <a:gd name="T26" fmla="*/ 2462 w 2891"/>
                <a:gd name="T27" fmla="*/ 318 h 1838"/>
                <a:gd name="T28" fmla="*/ 2077 w 2891"/>
                <a:gd name="T29" fmla="*/ 318 h 1838"/>
                <a:gd name="T30" fmla="*/ 1254 w 2891"/>
                <a:gd name="T31" fmla="*/ 318 h 1838"/>
                <a:gd name="T32" fmla="*/ 1254 w 2891"/>
                <a:gd name="T33" fmla="*/ 620 h 1838"/>
                <a:gd name="T34" fmla="*/ 1639 w 2891"/>
                <a:gd name="T35" fmla="*/ 620 h 1838"/>
                <a:gd name="T36" fmla="*/ 1639 w 2891"/>
                <a:gd name="T37" fmla="*/ 318 h 1838"/>
                <a:gd name="T38" fmla="*/ 1254 w 2891"/>
                <a:gd name="T39" fmla="*/ 318 h 1838"/>
                <a:gd name="T40" fmla="*/ 428 w 2891"/>
                <a:gd name="T41" fmla="*/ 318 h 1838"/>
                <a:gd name="T42" fmla="*/ 428 w 2891"/>
                <a:gd name="T43" fmla="*/ 620 h 1838"/>
                <a:gd name="T44" fmla="*/ 813 w 2891"/>
                <a:gd name="T45" fmla="*/ 620 h 1838"/>
                <a:gd name="T46" fmla="*/ 813 w 2891"/>
                <a:gd name="T47" fmla="*/ 318 h 1838"/>
                <a:gd name="T48" fmla="*/ 428 w 2891"/>
                <a:gd name="T49" fmla="*/ 318 h 1838"/>
                <a:gd name="T50" fmla="*/ 0 w 2891"/>
                <a:gd name="T51" fmla="*/ 0 h 1838"/>
                <a:gd name="T52" fmla="*/ 2891 w 2891"/>
                <a:gd name="T53" fmla="*/ 0 h 1838"/>
                <a:gd name="T54" fmla="*/ 2891 w 2891"/>
                <a:gd name="T55" fmla="*/ 826 h 1838"/>
                <a:gd name="T56" fmla="*/ 2829 w 2891"/>
                <a:gd name="T57" fmla="*/ 813 h 1838"/>
                <a:gd name="T58" fmla="*/ 2767 w 2891"/>
                <a:gd name="T59" fmla="*/ 805 h 1838"/>
                <a:gd name="T60" fmla="*/ 2703 w 2891"/>
                <a:gd name="T61" fmla="*/ 802 h 1838"/>
                <a:gd name="T62" fmla="*/ 2640 w 2891"/>
                <a:gd name="T63" fmla="*/ 803 h 1838"/>
                <a:gd name="T64" fmla="*/ 2577 w 2891"/>
                <a:gd name="T65" fmla="*/ 810 h 1838"/>
                <a:gd name="T66" fmla="*/ 2515 w 2891"/>
                <a:gd name="T67" fmla="*/ 821 h 1838"/>
                <a:gd name="T68" fmla="*/ 2453 w 2891"/>
                <a:gd name="T69" fmla="*/ 837 h 1838"/>
                <a:gd name="T70" fmla="*/ 2393 w 2891"/>
                <a:gd name="T71" fmla="*/ 859 h 1838"/>
                <a:gd name="T72" fmla="*/ 2334 w 2891"/>
                <a:gd name="T73" fmla="*/ 886 h 1838"/>
                <a:gd name="T74" fmla="*/ 2277 w 2891"/>
                <a:gd name="T75" fmla="*/ 916 h 1838"/>
                <a:gd name="T76" fmla="*/ 2223 w 2891"/>
                <a:gd name="T77" fmla="*/ 953 h 1838"/>
                <a:gd name="T78" fmla="*/ 2170 w 2891"/>
                <a:gd name="T79" fmla="*/ 994 h 1838"/>
                <a:gd name="T80" fmla="*/ 2121 w 2891"/>
                <a:gd name="T81" fmla="*/ 1039 h 1838"/>
                <a:gd name="T82" fmla="*/ 2076 w 2891"/>
                <a:gd name="T83" fmla="*/ 1087 h 1838"/>
                <a:gd name="T84" fmla="*/ 2037 w 2891"/>
                <a:gd name="T85" fmla="*/ 1137 h 1838"/>
                <a:gd name="T86" fmla="*/ 2001 w 2891"/>
                <a:gd name="T87" fmla="*/ 1189 h 1838"/>
                <a:gd name="T88" fmla="*/ 1971 w 2891"/>
                <a:gd name="T89" fmla="*/ 1243 h 1838"/>
                <a:gd name="T90" fmla="*/ 1945 w 2891"/>
                <a:gd name="T91" fmla="*/ 1300 h 1838"/>
                <a:gd name="T92" fmla="*/ 1923 w 2891"/>
                <a:gd name="T93" fmla="*/ 1358 h 1838"/>
                <a:gd name="T94" fmla="*/ 1906 w 2891"/>
                <a:gd name="T95" fmla="*/ 1416 h 1838"/>
                <a:gd name="T96" fmla="*/ 1894 w 2891"/>
                <a:gd name="T97" fmla="*/ 1475 h 1838"/>
                <a:gd name="T98" fmla="*/ 1886 w 2891"/>
                <a:gd name="T99" fmla="*/ 1536 h 1838"/>
                <a:gd name="T100" fmla="*/ 1883 w 2891"/>
                <a:gd name="T101" fmla="*/ 1597 h 1838"/>
                <a:gd name="T102" fmla="*/ 1884 w 2891"/>
                <a:gd name="T103" fmla="*/ 1657 h 1838"/>
                <a:gd name="T104" fmla="*/ 1889 w 2891"/>
                <a:gd name="T105" fmla="*/ 1719 h 1838"/>
                <a:gd name="T106" fmla="*/ 1899 w 2891"/>
                <a:gd name="T107" fmla="*/ 1779 h 1838"/>
                <a:gd name="T108" fmla="*/ 1913 w 2891"/>
                <a:gd name="T109" fmla="*/ 1838 h 1838"/>
                <a:gd name="T110" fmla="*/ 0 w 2891"/>
                <a:gd name="T111" fmla="*/ 1838 h 1838"/>
                <a:gd name="T112" fmla="*/ 0 w 2891"/>
                <a:gd name="T113" fmla="*/ 0 h 18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891" h="1838">
                  <a:moveTo>
                    <a:pt x="1254" y="1040"/>
                  </a:moveTo>
                  <a:lnTo>
                    <a:pt x="1254" y="1343"/>
                  </a:lnTo>
                  <a:lnTo>
                    <a:pt x="1639" y="1343"/>
                  </a:lnTo>
                  <a:lnTo>
                    <a:pt x="1639" y="1040"/>
                  </a:lnTo>
                  <a:lnTo>
                    <a:pt x="1254" y="1040"/>
                  </a:lnTo>
                  <a:close/>
                  <a:moveTo>
                    <a:pt x="428" y="1040"/>
                  </a:moveTo>
                  <a:lnTo>
                    <a:pt x="428" y="1343"/>
                  </a:lnTo>
                  <a:lnTo>
                    <a:pt x="813" y="1343"/>
                  </a:lnTo>
                  <a:lnTo>
                    <a:pt x="813" y="1040"/>
                  </a:lnTo>
                  <a:lnTo>
                    <a:pt x="428" y="1040"/>
                  </a:lnTo>
                  <a:close/>
                  <a:moveTo>
                    <a:pt x="2077" y="318"/>
                  </a:moveTo>
                  <a:lnTo>
                    <a:pt x="2077" y="623"/>
                  </a:lnTo>
                  <a:lnTo>
                    <a:pt x="2462" y="623"/>
                  </a:lnTo>
                  <a:lnTo>
                    <a:pt x="2462" y="318"/>
                  </a:lnTo>
                  <a:lnTo>
                    <a:pt x="2077" y="318"/>
                  </a:lnTo>
                  <a:close/>
                  <a:moveTo>
                    <a:pt x="1254" y="318"/>
                  </a:moveTo>
                  <a:lnTo>
                    <a:pt x="1254" y="620"/>
                  </a:lnTo>
                  <a:lnTo>
                    <a:pt x="1639" y="620"/>
                  </a:lnTo>
                  <a:lnTo>
                    <a:pt x="1639" y="318"/>
                  </a:lnTo>
                  <a:lnTo>
                    <a:pt x="1254" y="318"/>
                  </a:lnTo>
                  <a:close/>
                  <a:moveTo>
                    <a:pt x="428" y="318"/>
                  </a:moveTo>
                  <a:lnTo>
                    <a:pt x="428" y="620"/>
                  </a:lnTo>
                  <a:lnTo>
                    <a:pt x="813" y="620"/>
                  </a:lnTo>
                  <a:lnTo>
                    <a:pt x="813" y="318"/>
                  </a:lnTo>
                  <a:lnTo>
                    <a:pt x="428" y="318"/>
                  </a:lnTo>
                  <a:close/>
                  <a:moveTo>
                    <a:pt x="0" y="0"/>
                  </a:moveTo>
                  <a:lnTo>
                    <a:pt x="2891" y="0"/>
                  </a:lnTo>
                  <a:lnTo>
                    <a:pt x="2891" y="826"/>
                  </a:lnTo>
                  <a:lnTo>
                    <a:pt x="2829" y="813"/>
                  </a:lnTo>
                  <a:lnTo>
                    <a:pt x="2767" y="805"/>
                  </a:lnTo>
                  <a:lnTo>
                    <a:pt x="2703" y="802"/>
                  </a:lnTo>
                  <a:lnTo>
                    <a:pt x="2640" y="803"/>
                  </a:lnTo>
                  <a:lnTo>
                    <a:pt x="2577" y="810"/>
                  </a:lnTo>
                  <a:lnTo>
                    <a:pt x="2515" y="821"/>
                  </a:lnTo>
                  <a:lnTo>
                    <a:pt x="2453" y="837"/>
                  </a:lnTo>
                  <a:lnTo>
                    <a:pt x="2393" y="859"/>
                  </a:lnTo>
                  <a:lnTo>
                    <a:pt x="2334" y="886"/>
                  </a:lnTo>
                  <a:lnTo>
                    <a:pt x="2277" y="916"/>
                  </a:lnTo>
                  <a:lnTo>
                    <a:pt x="2223" y="953"/>
                  </a:lnTo>
                  <a:lnTo>
                    <a:pt x="2170" y="994"/>
                  </a:lnTo>
                  <a:lnTo>
                    <a:pt x="2121" y="1039"/>
                  </a:lnTo>
                  <a:lnTo>
                    <a:pt x="2076" y="1087"/>
                  </a:lnTo>
                  <a:lnTo>
                    <a:pt x="2037" y="1137"/>
                  </a:lnTo>
                  <a:lnTo>
                    <a:pt x="2001" y="1189"/>
                  </a:lnTo>
                  <a:lnTo>
                    <a:pt x="1971" y="1243"/>
                  </a:lnTo>
                  <a:lnTo>
                    <a:pt x="1945" y="1300"/>
                  </a:lnTo>
                  <a:lnTo>
                    <a:pt x="1923" y="1358"/>
                  </a:lnTo>
                  <a:lnTo>
                    <a:pt x="1906" y="1416"/>
                  </a:lnTo>
                  <a:lnTo>
                    <a:pt x="1894" y="1475"/>
                  </a:lnTo>
                  <a:lnTo>
                    <a:pt x="1886" y="1536"/>
                  </a:lnTo>
                  <a:lnTo>
                    <a:pt x="1883" y="1597"/>
                  </a:lnTo>
                  <a:lnTo>
                    <a:pt x="1884" y="1657"/>
                  </a:lnTo>
                  <a:lnTo>
                    <a:pt x="1889" y="1719"/>
                  </a:lnTo>
                  <a:lnTo>
                    <a:pt x="1899" y="1779"/>
                  </a:lnTo>
                  <a:lnTo>
                    <a:pt x="1913" y="1838"/>
                  </a:lnTo>
                  <a:lnTo>
                    <a:pt x="0" y="183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11427028" y="5904853"/>
            <a:ext cx="278722" cy="278722"/>
            <a:chOff x="9626600" y="5999163"/>
            <a:chExt cx="382588" cy="3825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2" name="Freeform 17"/>
            <p:cNvSpPr>
              <a:spLocks/>
            </p:cNvSpPr>
            <p:nvPr/>
          </p:nvSpPr>
          <p:spPr bwMode="auto">
            <a:xfrm>
              <a:off x="9772650" y="6148388"/>
              <a:ext cx="236538" cy="233363"/>
            </a:xfrm>
            <a:custGeom>
              <a:avLst/>
              <a:gdLst>
                <a:gd name="T0" fmla="*/ 1960 w 2079"/>
                <a:gd name="T1" fmla="*/ 74 h 2071"/>
                <a:gd name="T2" fmla="*/ 2017 w 2079"/>
                <a:gd name="T3" fmla="*/ 228 h 2071"/>
                <a:gd name="T4" fmla="*/ 2056 w 2079"/>
                <a:gd name="T5" fmla="*/ 389 h 2071"/>
                <a:gd name="T6" fmla="*/ 2076 w 2079"/>
                <a:gd name="T7" fmla="*/ 557 h 2071"/>
                <a:gd name="T8" fmla="*/ 2076 w 2079"/>
                <a:gd name="T9" fmla="*/ 741 h 2071"/>
                <a:gd name="T10" fmla="*/ 2050 w 2079"/>
                <a:gd name="T11" fmla="*/ 931 h 2071"/>
                <a:gd name="T12" fmla="*/ 2000 w 2079"/>
                <a:gd name="T13" fmla="*/ 1112 h 2071"/>
                <a:gd name="T14" fmla="*/ 1928 w 2079"/>
                <a:gd name="T15" fmla="*/ 1283 h 2071"/>
                <a:gd name="T16" fmla="*/ 1835 w 2079"/>
                <a:gd name="T17" fmla="*/ 1441 h 2071"/>
                <a:gd name="T18" fmla="*/ 1724 w 2079"/>
                <a:gd name="T19" fmla="*/ 1586 h 2071"/>
                <a:gd name="T20" fmla="*/ 1595 w 2079"/>
                <a:gd name="T21" fmla="*/ 1715 h 2071"/>
                <a:gd name="T22" fmla="*/ 1451 w 2079"/>
                <a:gd name="T23" fmla="*/ 1826 h 2071"/>
                <a:gd name="T24" fmla="*/ 1293 w 2079"/>
                <a:gd name="T25" fmla="*/ 1920 h 2071"/>
                <a:gd name="T26" fmla="*/ 1122 w 2079"/>
                <a:gd name="T27" fmla="*/ 1992 h 2071"/>
                <a:gd name="T28" fmla="*/ 941 w 2079"/>
                <a:gd name="T29" fmla="*/ 2041 h 2071"/>
                <a:gd name="T30" fmla="*/ 751 w 2079"/>
                <a:gd name="T31" fmla="*/ 2067 h 2071"/>
                <a:gd name="T32" fmla="*/ 566 w 2079"/>
                <a:gd name="T33" fmla="*/ 2068 h 2071"/>
                <a:gd name="T34" fmla="*/ 395 w 2079"/>
                <a:gd name="T35" fmla="*/ 2047 h 2071"/>
                <a:gd name="T36" fmla="*/ 231 w 2079"/>
                <a:gd name="T37" fmla="*/ 2006 h 2071"/>
                <a:gd name="T38" fmla="*/ 75 w 2079"/>
                <a:gd name="T39" fmla="*/ 1948 h 2071"/>
                <a:gd name="T40" fmla="*/ 87 w 2079"/>
                <a:gd name="T41" fmla="*/ 1931 h 2071"/>
                <a:gd name="T42" fmla="*/ 264 w 2079"/>
                <a:gd name="T43" fmla="*/ 1957 h 2071"/>
                <a:gd name="T44" fmla="*/ 444 w 2079"/>
                <a:gd name="T45" fmla="*/ 1961 h 2071"/>
                <a:gd name="T46" fmla="*/ 621 w 2079"/>
                <a:gd name="T47" fmla="*/ 1946 h 2071"/>
                <a:gd name="T48" fmla="*/ 797 w 2079"/>
                <a:gd name="T49" fmla="*/ 1910 h 2071"/>
                <a:gd name="T50" fmla="*/ 969 w 2079"/>
                <a:gd name="T51" fmla="*/ 1853 h 2071"/>
                <a:gd name="T52" fmla="*/ 1135 w 2079"/>
                <a:gd name="T53" fmla="*/ 1777 h 2071"/>
                <a:gd name="T54" fmla="*/ 1293 w 2079"/>
                <a:gd name="T55" fmla="*/ 1681 h 2071"/>
                <a:gd name="T56" fmla="*/ 1440 w 2079"/>
                <a:gd name="T57" fmla="*/ 1565 h 2071"/>
                <a:gd name="T58" fmla="*/ 1576 w 2079"/>
                <a:gd name="T59" fmla="*/ 1429 h 2071"/>
                <a:gd name="T60" fmla="*/ 1690 w 2079"/>
                <a:gd name="T61" fmla="*/ 1282 h 2071"/>
                <a:gd name="T62" fmla="*/ 1787 w 2079"/>
                <a:gd name="T63" fmla="*/ 1126 h 2071"/>
                <a:gd name="T64" fmla="*/ 1863 w 2079"/>
                <a:gd name="T65" fmla="*/ 962 h 2071"/>
                <a:gd name="T66" fmla="*/ 1919 w 2079"/>
                <a:gd name="T67" fmla="*/ 792 h 2071"/>
                <a:gd name="T68" fmla="*/ 1955 w 2079"/>
                <a:gd name="T69" fmla="*/ 618 h 2071"/>
                <a:gd name="T70" fmla="*/ 1971 w 2079"/>
                <a:gd name="T71" fmla="*/ 440 h 2071"/>
                <a:gd name="T72" fmla="*/ 1968 w 2079"/>
                <a:gd name="T73" fmla="*/ 264 h 2071"/>
                <a:gd name="T74" fmla="*/ 1945 w 2079"/>
                <a:gd name="T75" fmla="*/ 87 h 20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79" h="2071">
                  <a:moveTo>
                    <a:pt x="1926" y="0"/>
                  </a:moveTo>
                  <a:lnTo>
                    <a:pt x="1960" y="74"/>
                  </a:lnTo>
                  <a:lnTo>
                    <a:pt x="1991" y="150"/>
                  </a:lnTo>
                  <a:lnTo>
                    <a:pt x="2017" y="228"/>
                  </a:lnTo>
                  <a:lnTo>
                    <a:pt x="2039" y="308"/>
                  </a:lnTo>
                  <a:lnTo>
                    <a:pt x="2056" y="389"/>
                  </a:lnTo>
                  <a:lnTo>
                    <a:pt x="2069" y="472"/>
                  </a:lnTo>
                  <a:lnTo>
                    <a:pt x="2076" y="557"/>
                  </a:lnTo>
                  <a:lnTo>
                    <a:pt x="2079" y="644"/>
                  </a:lnTo>
                  <a:lnTo>
                    <a:pt x="2076" y="741"/>
                  </a:lnTo>
                  <a:lnTo>
                    <a:pt x="2066" y="837"/>
                  </a:lnTo>
                  <a:lnTo>
                    <a:pt x="2050" y="931"/>
                  </a:lnTo>
                  <a:lnTo>
                    <a:pt x="2028" y="1023"/>
                  </a:lnTo>
                  <a:lnTo>
                    <a:pt x="2000" y="1112"/>
                  </a:lnTo>
                  <a:lnTo>
                    <a:pt x="1967" y="1199"/>
                  </a:lnTo>
                  <a:lnTo>
                    <a:pt x="1928" y="1283"/>
                  </a:lnTo>
                  <a:lnTo>
                    <a:pt x="1884" y="1363"/>
                  </a:lnTo>
                  <a:lnTo>
                    <a:pt x="1835" y="1441"/>
                  </a:lnTo>
                  <a:lnTo>
                    <a:pt x="1782" y="1515"/>
                  </a:lnTo>
                  <a:lnTo>
                    <a:pt x="1724" y="1586"/>
                  </a:lnTo>
                  <a:lnTo>
                    <a:pt x="1662" y="1653"/>
                  </a:lnTo>
                  <a:lnTo>
                    <a:pt x="1595" y="1715"/>
                  </a:lnTo>
                  <a:lnTo>
                    <a:pt x="1524" y="1773"/>
                  </a:lnTo>
                  <a:lnTo>
                    <a:pt x="1451" y="1826"/>
                  </a:lnTo>
                  <a:lnTo>
                    <a:pt x="1374" y="1876"/>
                  </a:lnTo>
                  <a:lnTo>
                    <a:pt x="1293" y="1920"/>
                  </a:lnTo>
                  <a:lnTo>
                    <a:pt x="1209" y="1958"/>
                  </a:lnTo>
                  <a:lnTo>
                    <a:pt x="1122" y="1992"/>
                  </a:lnTo>
                  <a:lnTo>
                    <a:pt x="1033" y="2019"/>
                  </a:lnTo>
                  <a:lnTo>
                    <a:pt x="941" y="2041"/>
                  </a:lnTo>
                  <a:lnTo>
                    <a:pt x="848" y="2057"/>
                  </a:lnTo>
                  <a:lnTo>
                    <a:pt x="751" y="2067"/>
                  </a:lnTo>
                  <a:lnTo>
                    <a:pt x="654" y="2071"/>
                  </a:lnTo>
                  <a:lnTo>
                    <a:pt x="566" y="2068"/>
                  </a:lnTo>
                  <a:lnTo>
                    <a:pt x="480" y="2059"/>
                  </a:lnTo>
                  <a:lnTo>
                    <a:pt x="395" y="2047"/>
                  </a:lnTo>
                  <a:lnTo>
                    <a:pt x="312" y="2029"/>
                  </a:lnTo>
                  <a:lnTo>
                    <a:pt x="231" y="2006"/>
                  </a:lnTo>
                  <a:lnTo>
                    <a:pt x="152" y="1979"/>
                  </a:lnTo>
                  <a:lnTo>
                    <a:pt x="75" y="1948"/>
                  </a:lnTo>
                  <a:lnTo>
                    <a:pt x="0" y="1912"/>
                  </a:lnTo>
                  <a:lnTo>
                    <a:pt x="87" y="1931"/>
                  </a:lnTo>
                  <a:lnTo>
                    <a:pt x="175" y="1947"/>
                  </a:lnTo>
                  <a:lnTo>
                    <a:pt x="264" y="1957"/>
                  </a:lnTo>
                  <a:lnTo>
                    <a:pt x="354" y="1961"/>
                  </a:lnTo>
                  <a:lnTo>
                    <a:pt x="444" y="1961"/>
                  </a:lnTo>
                  <a:lnTo>
                    <a:pt x="533" y="1956"/>
                  </a:lnTo>
                  <a:lnTo>
                    <a:pt x="621" y="1946"/>
                  </a:lnTo>
                  <a:lnTo>
                    <a:pt x="710" y="1930"/>
                  </a:lnTo>
                  <a:lnTo>
                    <a:pt x="797" y="1910"/>
                  </a:lnTo>
                  <a:lnTo>
                    <a:pt x="884" y="1884"/>
                  </a:lnTo>
                  <a:lnTo>
                    <a:pt x="969" y="1853"/>
                  </a:lnTo>
                  <a:lnTo>
                    <a:pt x="1053" y="1818"/>
                  </a:lnTo>
                  <a:lnTo>
                    <a:pt x="1135" y="1777"/>
                  </a:lnTo>
                  <a:lnTo>
                    <a:pt x="1215" y="1732"/>
                  </a:lnTo>
                  <a:lnTo>
                    <a:pt x="1293" y="1681"/>
                  </a:lnTo>
                  <a:lnTo>
                    <a:pt x="1367" y="1625"/>
                  </a:lnTo>
                  <a:lnTo>
                    <a:pt x="1440" y="1565"/>
                  </a:lnTo>
                  <a:lnTo>
                    <a:pt x="1510" y="1499"/>
                  </a:lnTo>
                  <a:lnTo>
                    <a:pt x="1576" y="1429"/>
                  </a:lnTo>
                  <a:lnTo>
                    <a:pt x="1635" y="1357"/>
                  </a:lnTo>
                  <a:lnTo>
                    <a:pt x="1690" y="1282"/>
                  </a:lnTo>
                  <a:lnTo>
                    <a:pt x="1741" y="1205"/>
                  </a:lnTo>
                  <a:lnTo>
                    <a:pt x="1787" y="1126"/>
                  </a:lnTo>
                  <a:lnTo>
                    <a:pt x="1827" y="1045"/>
                  </a:lnTo>
                  <a:lnTo>
                    <a:pt x="1863" y="962"/>
                  </a:lnTo>
                  <a:lnTo>
                    <a:pt x="1893" y="878"/>
                  </a:lnTo>
                  <a:lnTo>
                    <a:pt x="1919" y="792"/>
                  </a:lnTo>
                  <a:lnTo>
                    <a:pt x="1940" y="705"/>
                  </a:lnTo>
                  <a:lnTo>
                    <a:pt x="1955" y="618"/>
                  </a:lnTo>
                  <a:lnTo>
                    <a:pt x="1965" y="530"/>
                  </a:lnTo>
                  <a:lnTo>
                    <a:pt x="1971" y="440"/>
                  </a:lnTo>
                  <a:lnTo>
                    <a:pt x="1972" y="352"/>
                  </a:lnTo>
                  <a:lnTo>
                    <a:pt x="1968" y="264"/>
                  </a:lnTo>
                  <a:lnTo>
                    <a:pt x="1959" y="175"/>
                  </a:lnTo>
                  <a:lnTo>
                    <a:pt x="1945" y="87"/>
                  </a:lnTo>
                  <a:lnTo>
                    <a:pt x="19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8"/>
            <p:cNvSpPr>
              <a:spLocks/>
            </p:cNvSpPr>
            <p:nvPr/>
          </p:nvSpPr>
          <p:spPr bwMode="auto">
            <a:xfrm>
              <a:off x="9744075" y="6118226"/>
              <a:ext cx="236538" cy="234950"/>
            </a:xfrm>
            <a:custGeom>
              <a:avLst/>
              <a:gdLst>
                <a:gd name="T0" fmla="*/ 1962 w 2080"/>
                <a:gd name="T1" fmla="*/ 74 h 2070"/>
                <a:gd name="T2" fmla="*/ 2018 w 2080"/>
                <a:gd name="T3" fmla="*/ 228 h 2070"/>
                <a:gd name="T4" fmla="*/ 2057 w 2080"/>
                <a:gd name="T5" fmla="*/ 389 h 2070"/>
                <a:gd name="T6" fmla="*/ 2077 w 2080"/>
                <a:gd name="T7" fmla="*/ 557 h 2070"/>
                <a:gd name="T8" fmla="*/ 2077 w 2080"/>
                <a:gd name="T9" fmla="*/ 741 h 2070"/>
                <a:gd name="T10" fmla="*/ 2051 w 2080"/>
                <a:gd name="T11" fmla="*/ 930 h 2070"/>
                <a:gd name="T12" fmla="*/ 2001 w 2080"/>
                <a:gd name="T13" fmla="*/ 1112 h 2070"/>
                <a:gd name="T14" fmla="*/ 1929 w 2080"/>
                <a:gd name="T15" fmla="*/ 1283 h 2070"/>
                <a:gd name="T16" fmla="*/ 1837 w 2080"/>
                <a:gd name="T17" fmla="*/ 1441 h 2070"/>
                <a:gd name="T18" fmla="*/ 1725 w 2080"/>
                <a:gd name="T19" fmla="*/ 1585 h 2070"/>
                <a:gd name="T20" fmla="*/ 1596 w 2080"/>
                <a:gd name="T21" fmla="*/ 1715 h 2070"/>
                <a:gd name="T22" fmla="*/ 1451 w 2080"/>
                <a:gd name="T23" fmla="*/ 1827 h 2070"/>
                <a:gd name="T24" fmla="*/ 1293 w 2080"/>
                <a:gd name="T25" fmla="*/ 1919 h 2070"/>
                <a:gd name="T26" fmla="*/ 1123 w 2080"/>
                <a:gd name="T27" fmla="*/ 1991 h 2070"/>
                <a:gd name="T28" fmla="*/ 942 w 2080"/>
                <a:gd name="T29" fmla="*/ 2041 h 2070"/>
                <a:gd name="T30" fmla="*/ 752 w 2080"/>
                <a:gd name="T31" fmla="*/ 2067 h 2070"/>
                <a:gd name="T32" fmla="*/ 566 w 2080"/>
                <a:gd name="T33" fmla="*/ 2067 h 2070"/>
                <a:gd name="T34" fmla="*/ 395 w 2080"/>
                <a:gd name="T35" fmla="*/ 2046 h 2070"/>
                <a:gd name="T36" fmla="*/ 231 w 2080"/>
                <a:gd name="T37" fmla="*/ 2006 h 2070"/>
                <a:gd name="T38" fmla="*/ 75 w 2080"/>
                <a:gd name="T39" fmla="*/ 1948 h 2070"/>
                <a:gd name="T40" fmla="*/ 88 w 2080"/>
                <a:gd name="T41" fmla="*/ 1931 h 2070"/>
                <a:gd name="T42" fmla="*/ 266 w 2080"/>
                <a:gd name="T43" fmla="*/ 1956 h 2070"/>
                <a:gd name="T44" fmla="*/ 444 w 2080"/>
                <a:gd name="T45" fmla="*/ 1961 h 2070"/>
                <a:gd name="T46" fmla="*/ 623 w 2080"/>
                <a:gd name="T47" fmla="*/ 1946 h 2070"/>
                <a:gd name="T48" fmla="*/ 799 w 2080"/>
                <a:gd name="T49" fmla="*/ 1910 h 2070"/>
                <a:gd name="T50" fmla="*/ 970 w 2080"/>
                <a:gd name="T51" fmla="*/ 1853 h 2070"/>
                <a:gd name="T52" fmla="*/ 1136 w 2080"/>
                <a:gd name="T53" fmla="*/ 1777 h 2070"/>
                <a:gd name="T54" fmla="*/ 1293 w 2080"/>
                <a:gd name="T55" fmla="*/ 1681 h 2070"/>
                <a:gd name="T56" fmla="*/ 1442 w 2080"/>
                <a:gd name="T57" fmla="*/ 1565 h 2070"/>
                <a:gd name="T58" fmla="*/ 1576 w 2080"/>
                <a:gd name="T59" fmla="*/ 1429 h 2070"/>
                <a:gd name="T60" fmla="*/ 1692 w 2080"/>
                <a:gd name="T61" fmla="*/ 1283 h 2070"/>
                <a:gd name="T62" fmla="*/ 1787 w 2080"/>
                <a:gd name="T63" fmla="*/ 1127 h 2070"/>
                <a:gd name="T64" fmla="*/ 1864 w 2080"/>
                <a:gd name="T65" fmla="*/ 962 h 2070"/>
                <a:gd name="T66" fmla="*/ 1920 w 2080"/>
                <a:gd name="T67" fmla="*/ 793 h 2070"/>
                <a:gd name="T68" fmla="*/ 1957 w 2080"/>
                <a:gd name="T69" fmla="*/ 618 h 2070"/>
                <a:gd name="T70" fmla="*/ 1973 w 2080"/>
                <a:gd name="T71" fmla="*/ 441 h 2070"/>
                <a:gd name="T72" fmla="*/ 1970 w 2080"/>
                <a:gd name="T73" fmla="*/ 264 h 2070"/>
                <a:gd name="T74" fmla="*/ 1946 w 2080"/>
                <a:gd name="T75" fmla="*/ 88 h 20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80" h="2070">
                  <a:moveTo>
                    <a:pt x="1927" y="0"/>
                  </a:moveTo>
                  <a:lnTo>
                    <a:pt x="1962" y="74"/>
                  </a:lnTo>
                  <a:lnTo>
                    <a:pt x="1993" y="150"/>
                  </a:lnTo>
                  <a:lnTo>
                    <a:pt x="2018" y="228"/>
                  </a:lnTo>
                  <a:lnTo>
                    <a:pt x="2040" y="307"/>
                  </a:lnTo>
                  <a:lnTo>
                    <a:pt x="2057" y="389"/>
                  </a:lnTo>
                  <a:lnTo>
                    <a:pt x="2069" y="473"/>
                  </a:lnTo>
                  <a:lnTo>
                    <a:pt x="2077" y="557"/>
                  </a:lnTo>
                  <a:lnTo>
                    <a:pt x="2080" y="643"/>
                  </a:lnTo>
                  <a:lnTo>
                    <a:pt x="2077" y="741"/>
                  </a:lnTo>
                  <a:lnTo>
                    <a:pt x="2066" y="837"/>
                  </a:lnTo>
                  <a:lnTo>
                    <a:pt x="2051" y="930"/>
                  </a:lnTo>
                  <a:lnTo>
                    <a:pt x="2028" y="1023"/>
                  </a:lnTo>
                  <a:lnTo>
                    <a:pt x="2001" y="1112"/>
                  </a:lnTo>
                  <a:lnTo>
                    <a:pt x="1968" y="1198"/>
                  </a:lnTo>
                  <a:lnTo>
                    <a:pt x="1929" y="1283"/>
                  </a:lnTo>
                  <a:lnTo>
                    <a:pt x="1885" y="1364"/>
                  </a:lnTo>
                  <a:lnTo>
                    <a:pt x="1837" y="1441"/>
                  </a:lnTo>
                  <a:lnTo>
                    <a:pt x="1782" y="1516"/>
                  </a:lnTo>
                  <a:lnTo>
                    <a:pt x="1725" y="1585"/>
                  </a:lnTo>
                  <a:lnTo>
                    <a:pt x="1662" y="1652"/>
                  </a:lnTo>
                  <a:lnTo>
                    <a:pt x="1596" y="1715"/>
                  </a:lnTo>
                  <a:lnTo>
                    <a:pt x="1525" y="1772"/>
                  </a:lnTo>
                  <a:lnTo>
                    <a:pt x="1451" y="1827"/>
                  </a:lnTo>
                  <a:lnTo>
                    <a:pt x="1374" y="1875"/>
                  </a:lnTo>
                  <a:lnTo>
                    <a:pt x="1293" y="1919"/>
                  </a:lnTo>
                  <a:lnTo>
                    <a:pt x="1209" y="1958"/>
                  </a:lnTo>
                  <a:lnTo>
                    <a:pt x="1123" y="1991"/>
                  </a:lnTo>
                  <a:lnTo>
                    <a:pt x="1034" y="2019"/>
                  </a:lnTo>
                  <a:lnTo>
                    <a:pt x="942" y="2041"/>
                  </a:lnTo>
                  <a:lnTo>
                    <a:pt x="848" y="2057"/>
                  </a:lnTo>
                  <a:lnTo>
                    <a:pt x="752" y="2067"/>
                  </a:lnTo>
                  <a:lnTo>
                    <a:pt x="655" y="2070"/>
                  </a:lnTo>
                  <a:lnTo>
                    <a:pt x="566" y="2067"/>
                  </a:lnTo>
                  <a:lnTo>
                    <a:pt x="480" y="2060"/>
                  </a:lnTo>
                  <a:lnTo>
                    <a:pt x="395" y="2046"/>
                  </a:lnTo>
                  <a:lnTo>
                    <a:pt x="312" y="2029"/>
                  </a:lnTo>
                  <a:lnTo>
                    <a:pt x="231" y="2006"/>
                  </a:lnTo>
                  <a:lnTo>
                    <a:pt x="152" y="1979"/>
                  </a:lnTo>
                  <a:lnTo>
                    <a:pt x="75" y="1948"/>
                  </a:lnTo>
                  <a:lnTo>
                    <a:pt x="0" y="1912"/>
                  </a:lnTo>
                  <a:lnTo>
                    <a:pt x="88" y="1931"/>
                  </a:lnTo>
                  <a:lnTo>
                    <a:pt x="177" y="1947"/>
                  </a:lnTo>
                  <a:lnTo>
                    <a:pt x="266" y="1956"/>
                  </a:lnTo>
                  <a:lnTo>
                    <a:pt x="355" y="1961"/>
                  </a:lnTo>
                  <a:lnTo>
                    <a:pt x="444" y="1961"/>
                  </a:lnTo>
                  <a:lnTo>
                    <a:pt x="534" y="1956"/>
                  </a:lnTo>
                  <a:lnTo>
                    <a:pt x="623" y="1946"/>
                  </a:lnTo>
                  <a:lnTo>
                    <a:pt x="711" y="1930"/>
                  </a:lnTo>
                  <a:lnTo>
                    <a:pt x="799" y="1910"/>
                  </a:lnTo>
                  <a:lnTo>
                    <a:pt x="885" y="1884"/>
                  </a:lnTo>
                  <a:lnTo>
                    <a:pt x="970" y="1853"/>
                  </a:lnTo>
                  <a:lnTo>
                    <a:pt x="1054" y="1819"/>
                  </a:lnTo>
                  <a:lnTo>
                    <a:pt x="1136" y="1777"/>
                  </a:lnTo>
                  <a:lnTo>
                    <a:pt x="1216" y="1732"/>
                  </a:lnTo>
                  <a:lnTo>
                    <a:pt x="1293" y="1681"/>
                  </a:lnTo>
                  <a:lnTo>
                    <a:pt x="1369" y="1625"/>
                  </a:lnTo>
                  <a:lnTo>
                    <a:pt x="1442" y="1565"/>
                  </a:lnTo>
                  <a:lnTo>
                    <a:pt x="1512" y="1499"/>
                  </a:lnTo>
                  <a:lnTo>
                    <a:pt x="1576" y="1429"/>
                  </a:lnTo>
                  <a:lnTo>
                    <a:pt x="1637" y="1358"/>
                  </a:lnTo>
                  <a:lnTo>
                    <a:pt x="1692" y="1283"/>
                  </a:lnTo>
                  <a:lnTo>
                    <a:pt x="1742" y="1206"/>
                  </a:lnTo>
                  <a:lnTo>
                    <a:pt x="1787" y="1127"/>
                  </a:lnTo>
                  <a:lnTo>
                    <a:pt x="1828" y="1045"/>
                  </a:lnTo>
                  <a:lnTo>
                    <a:pt x="1864" y="962"/>
                  </a:lnTo>
                  <a:lnTo>
                    <a:pt x="1894" y="878"/>
                  </a:lnTo>
                  <a:lnTo>
                    <a:pt x="1920" y="793"/>
                  </a:lnTo>
                  <a:lnTo>
                    <a:pt x="1940" y="706"/>
                  </a:lnTo>
                  <a:lnTo>
                    <a:pt x="1957" y="618"/>
                  </a:lnTo>
                  <a:lnTo>
                    <a:pt x="1967" y="530"/>
                  </a:lnTo>
                  <a:lnTo>
                    <a:pt x="1973" y="441"/>
                  </a:lnTo>
                  <a:lnTo>
                    <a:pt x="1974" y="352"/>
                  </a:lnTo>
                  <a:lnTo>
                    <a:pt x="1970" y="264"/>
                  </a:lnTo>
                  <a:lnTo>
                    <a:pt x="1961" y="176"/>
                  </a:lnTo>
                  <a:lnTo>
                    <a:pt x="1946" y="88"/>
                  </a:lnTo>
                  <a:lnTo>
                    <a:pt x="19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9"/>
            <p:cNvSpPr>
              <a:spLocks noEditPoints="1"/>
            </p:cNvSpPr>
            <p:nvPr/>
          </p:nvSpPr>
          <p:spPr bwMode="auto">
            <a:xfrm>
              <a:off x="9626600" y="5999163"/>
              <a:ext cx="323850" cy="323850"/>
            </a:xfrm>
            <a:custGeom>
              <a:avLst/>
              <a:gdLst>
                <a:gd name="T0" fmla="*/ 1334 w 2850"/>
                <a:gd name="T1" fmla="*/ 490 h 2854"/>
                <a:gd name="T2" fmla="*/ 1296 w 2850"/>
                <a:gd name="T3" fmla="*/ 671 h 2854"/>
                <a:gd name="T4" fmla="*/ 1095 w 2850"/>
                <a:gd name="T5" fmla="*/ 796 h 2854"/>
                <a:gd name="T6" fmla="*/ 984 w 2850"/>
                <a:gd name="T7" fmla="*/ 1005 h 2854"/>
                <a:gd name="T8" fmla="*/ 1000 w 2850"/>
                <a:gd name="T9" fmla="*/ 1257 h 2854"/>
                <a:gd name="T10" fmla="*/ 1143 w 2850"/>
                <a:gd name="T11" fmla="*/ 1458 h 2854"/>
                <a:gd name="T12" fmla="*/ 1373 w 2850"/>
                <a:gd name="T13" fmla="*/ 1555 h 2854"/>
                <a:gd name="T14" fmla="*/ 1550 w 2850"/>
                <a:gd name="T15" fmla="*/ 1603 h 2854"/>
                <a:gd name="T16" fmla="*/ 1619 w 2850"/>
                <a:gd name="T17" fmla="*/ 1751 h 2854"/>
                <a:gd name="T18" fmla="*/ 1550 w 2850"/>
                <a:gd name="T19" fmla="*/ 1899 h 2854"/>
                <a:gd name="T20" fmla="*/ 1393 w 2850"/>
                <a:gd name="T21" fmla="*/ 1943 h 2854"/>
                <a:gd name="T22" fmla="*/ 1264 w 2850"/>
                <a:gd name="T23" fmla="*/ 1867 h 2854"/>
                <a:gd name="T24" fmla="*/ 1145 w 2850"/>
                <a:gd name="T25" fmla="*/ 1851 h 2854"/>
                <a:gd name="T26" fmla="*/ 1064 w 2850"/>
                <a:gd name="T27" fmla="*/ 1945 h 2854"/>
                <a:gd name="T28" fmla="*/ 1096 w 2850"/>
                <a:gd name="T29" fmla="*/ 2062 h 2854"/>
                <a:gd name="T30" fmla="*/ 1296 w 2850"/>
                <a:gd name="T31" fmla="*/ 2185 h 2854"/>
                <a:gd name="T32" fmla="*/ 1334 w 2850"/>
                <a:gd name="T33" fmla="*/ 2366 h 2854"/>
                <a:gd name="T34" fmla="*/ 1452 w 2850"/>
                <a:gd name="T35" fmla="*/ 2402 h 2854"/>
                <a:gd name="T36" fmla="*/ 1544 w 2850"/>
                <a:gd name="T37" fmla="*/ 2325 h 2854"/>
                <a:gd name="T38" fmla="*/ 1643 w 2850"/>
                <a:gd name="T39" fmla="*/ 2147 h 2854"/>
                <a:gd name="T40" fmla="*/ 1813 w 2850"/>
                <a:gd name="T41" fmla="*/ 1984 h 2854"/>
                <a:gd name="T42" fmla="*/ 1877 w 2850"/>
                <a:gd name="T43" fmla="*/ 1751 h 2854"/>
                <a:gd name="T44" fmla="*/ 1807 w 2850"/>
                <a:gd name="T45" fmla="*/ 1508 h 2854"/>
                <a:gd name="T46" fmla="*/ 1624 w 2850"/>
                <a:gd name="T47" fmla="*/ 1344 h 2854"/>
                <a:gd name="T48" fmla="*/ 1391 w 2850"/>
                <a:gd name="T49" fmla="*/ 1296 h 2854"/>
                <a:gd name="T50" fmla="*/ 1259 w 2850"/>
                <a:gd name="T51" fmla="*/ 1202 h 2854"/>
                <a:gd name="T52" fmla="*/ 1245 w 2850"/>
                <a:gd name="T53" fmla="*/ 1037 h 2854"/>
                <a:gd name="T54" fmla="*/ 1358 w 2850"/>
                <a:gd name="T55" fmla="*/ 923 h 2854"/>
                <a:gd name="T56" fmla="*/ 1517 w 2850"/>
                <a:gd name="T57" fmla="*/ 933 h 2854"/>
                <a:gd name="T58" fmla="*/ 1632 w 2850"/>
                <a:gd name="T59" fmla="*/ 1009 h 2854"/>
                <a:gd name="T60" fmla="*/ 1749 w 2850"/>
                <a:gd name="T61" fmla="*/ 978 h 2854"/>
                <a:gd name="T62" fmla="*/ 1788 w 2850"/>
                <a:gd name="T63" fmla="*/ 862 h 2854"/>
                <a:gd name="T64" fmla="*/ 1683 w 2850"/>
                <a:gd name="T65" fmla="*/ 732 h 2854"/>
                <a:gd name="T66" fmla="*/ 1552 w 2850"/>
                <a:gd name="T67" fmla="*/ 555 h 2854"/>
                <a:gd name="T68" fmla="*/ 1476 w 2850"/>
                <a:gd name="T69" fmla="*/ 462 h 2854"/>
                <a:gd name="T70" fmla="*/ 1619 w 2850"/>
                <a:gd name="T71" fmla="*/ 13 h 2854"/>
                <a:gd name="T72" fmla="*/ 2064 w 2850"/>
                <a:gd name="T73" fmla="*/ 151 h 2854"/>
                <a:gd name="T74" fmla="*/ 2433 w 2850"/>
                <a:gd name="T75" fmla="*/ 418 h 2854"/>
                <a:gd name="T76" fmla="*/ 2699 w 2850"/>
                <a:gd name="T77" fmla="*/ 788 h 2854"/>
                <a:gd name="T78" fmla="*/ 2837 w 2850"/>
                <a:gd name="T79" fmla="*/ 1234 h 2854"/>
                <a:gd name="T80" fmla="*/ 2821 w 2850"/>
                <a:gd name="T81" fmla="*/ 1715 h 2854"/>
                <a:gd name="T82" fmla="*/ 2655 w 2850"/>
                <a:gd name="T83" fmla="*/ 2148 h 2854"/>
                <a:gd name="T84" fmla="*/ 2366 w 2850"/>
                <a:gd name="T85" fmla="*/ 2499 h 2854"/>
                <a:gd name="T86" fmla="*/ 1980 w 2850"/>
                <a:gd name="T87" fmla="*/ 2742 h 2854"/>
                <a:gd name="T88" fmla="*/ 1522 w 2850"/>
                <a:gd name="T89" fmla="*/ 2851 h 2854"/>
                <a:gd name="T90" fmla="*/ 1046 w 2850"/>
                <a:gd name="T91" fmla="*/ 2803 h 2854"/>
                <a:gd name="T92" fmla="*/ 628 w 2850"/>
                <a:gd name="T93" fmla="*/ 2611 h 2854"/>
                <a:gd name="T94" fmla="*/ 297 w 2850"/>
                <a:gd name="T95" fmla="*/ 2300 h 2854"/>
                <a:gd name="T96" fmla="*/ 79 w 2850"/>
                <a:gd name="T97" fmla="*/ 1896 h 2854"/>
                <a:gd name="T98" fmla="*/ 0 w 2850"/>
                <a:gd name="T99" fmla="*/ 1427 h 2854"/>
                <a:gd name="T100" fmla="*/ 79 w 2850"/>
                <a:gd name="T101" fmla="*/ 959 h 2854"/>
                <a:gd name="T102" fmla="*/ 297 w 2850"/>
                <a:gd name="T103" fmla="*/ 556 h 2854"/>
                <a:gd name="T104" fmla="*/ 628 w 2850"/>
                <a:gd name="T105" fmla="*/ 244 h 2854"/>
                <a:gd name="T106" fmla="*/ 1046 w 2850"/>
                <a:gd name="T107" fmla="*/ 51 h 2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850" h="2854">
                  <a:moveTo>
                    <a:pt x="1426" y="452"/>
                  </a:moveTo>
                  <a:lnTo>
                    <a:pt x="1399" y="454"/>
                  </a:lnTo>
                  <a:lnTo>
                    <a:pt x="1376" y="462"/>
                  </a:lnTo>
                  <a:lnTo>
                    <a:pt x="1353" y="473"/>
                  </a:lnTo>
                  <a:lnTo>
                    <a:pt x="1334" y="490"/>
                  </a:lnTo>
                  <a:lnTo>
                    <a:pt x="1318" y="508"/>
                  </a:lnTo>
                  <a:lnTo>
                    <a:pt x="1306" y="531"/>
                  </a:lnTo>
                  <a:lnTo>
                    <a:pt x="1299" y="555"/>
                  </a:lnTo>
                  <a:lnTo>
                    <a:pt x="1296" y="581"/>
                  </a:lnTo>
                  <a:lnTo>
                    <a:pt x="1296" y="671"/>
                  </a:lnTo>
                  <a:lnTo>
                    <a:pt x="1251" y="687"/>
                  </a:lnTo>
                  <a:lnTo>
                    <a:pt x="1208" y="709"/>
                  </a:lnTo>
                  <a:lnTo>
                    <a:pt x="1167" y="733"/>
                  </a:lnTo>
                  <a:lnTo>
                    <a:pt x="1130" y="763"/>
                  </a:lnTo>
                  <a:lnTo>
                    <a:pt x="1095" y="796"/>
                  </a:lnTo>
                  <a:lnTo>
                    <a:pt x="1065" y="832"/>
                  </a:lnTo>
                  <a:lnTo>
                    <a:pt x="1039" y="872"/>
                  </a:lnTo>
                  <a:lnTo>
                    <a:pt x="1016" y="914"/>
                  </a:lnTo>
                  <a:lnTo>
                    <a:pt x="998" y="958"/>
                  </a:lnTo>
                  <a:lnTo>
                    <a:pt x="984" y="1005"/>
                  </a:lnTo>
                  <a:lnTo>
                    <a:pt x="976" y="1055"/>
                  </a:lnTo>
                  <a:lnTo>
                    <a:pt x="973" y="1105"/>
                  </a:lnTo>
                  <a:lnTo>
                    <a:pt x="976" y="1157"/>
                  </a:lnTo>
                  <a:lnTo>
                    <a:pt x="985" y="1209"/>
                  </a:lnTo>
                  <a:lnTo>
                    <a:pt x="1000" y="1257"/>
                  </a:lnTo>
                  <a:lnTo>
                    <a:pt x="1019" y="1304"/>
                  </a:lnTo>
                  <a:lnTo>
                    <a:pt x="1044" y="1347"/>
                  </a:lnTo>
                  <a:lnTo>
                    <a:pt x="1072" y="1387"/>
                  </a:lnTo>
                  <a:lnTo>
                    <a:pt x="1106" y="1424"/>
                  </a:lnTo>
                  <a:lnTo>
                    <a:pt x="1143" y="1458"/>
                  </a:lnTo>
                  <a:lnTo>
                    <a:pt x="1183" y="1487"/>
                  </a:lnTo>
                  <a:lnTo>
                    <a:pt x="1226" y="1511"/>
                  </a:lnTo>
                  <a:lnTo>
                    <a:pt x="1273" y="1531"/>
                  </a:lnTo>
                  <a:lnTo>
                    <a:pt x="1321" y="1545"/>
                  </a:lnTo>
                  <a:lnTo>
                    <a:pt x="1373" y="1555"/>
                  </a:lnTo>
                  <a:lnTo>
                    <a:pt x="1425" y="1558"/>
                  </a:lnTo>
                  <a:lnTo>
                    <a:pt x="1460" y="1561"/>
                  </a:lnTo>
                  <a:lnTo>
                    <a:pt x="1493" y="1569"/>
                  </a:lnTo>
                  <a:lnTo>
                    <a:pt x="1522" y="1583"/>
                  </a:lnTo>
                  <a:lnTo>
                    <a:pt x="1550" y="1603"/>
                  </a:lnTo>
                  <a:lnTo>
                    <a:pt x="1573" y="1626"/>
                  </a:lnTo>
                  <a:lnTo>
                    <a:pt x="1592" y="1653"/>
                  </a:lnTo>
                  <a:lnTo>
                    <a:pt x="1606" y="1683"/>
                  </a:lnTo>
                  <a:lnTo>
                    <a:pt x="1616" y="1716"/>
                  </a:lnTo>
                  <a:lnTo>
                    <a:pt x="1619" y="1751"/>
                  </a:lnTo>
                  <a:lnTo>
                    <a:pt x="1616" y="1786"/>
                  </a:lnTo>
                  <a:lnTo>
                    <a:pt x="1606" y="1818"/>
                  </a:lnTo>
                  <a:lnTo>
                    <a:pt x="1592" y="1849"/>
                  </a:lnTo>
                  <a:lnTo>
                    <a:pt x="1573" y="1876"/>
                  </a:lnTo>
                  <a:lnTo>
                    <a:pt x="1550" y="1899"/>
                  </a:lnTo>
                  <a:lnTo>
                    <a:pt x="1522" y="1918"/>
                  </a:lnTo>
                  <a:lnTo>
                    <a:pt x="1493" y="1932"/>
                  </a:lnTo>
                  <a:lnTo>
                    <a:pt x="1460" y="1942"/>
                  </a:lnTo>
                  <a:lnTo>
                    <a:pt x="1425" y="1945"/>
                  </a:lnTo>
                  <a:lnTo>
                    <a:pt x="1393" y="1943"/>
                  </a:lnTo>
                  <a:lnTo>
                    <a:pt x="1362" y="1934"/>
                  </a:lnTo>
                  <a:lnTo>
                    <a:pt x="1334" y="1922"/>
                  </a:lnTo>
                  <a:lnTo>
                    <a:pt x="1308" y="1906"/>
                  </a:lnTo>
                  <a:lnTo>
                    <a:pt x="1284" y="1884"/>
                  </a:lnTo>
                  <a:lnTo>
                    <a:pt x="1264" y="1867"/>
                  </a:lnTo>
                  <a:lnTo>
                    <a:pt x="1243" y="1854"/>
                  </a:lnTo>
                  <a:lnTo>
                    <a:pt x="1218" y="1847"/>
                  </a:lnTo>
                  <a:lnTo>
                    <a:pt x="1193" y="1843"/>
                  </a:lnTo>
                  <a:lnTo>
                    <a:pt x="1169" y="1845"/>
                  </a:lnTo>
                  <a:lnTo>
                    <a:pt x="1145" y="1851"/>
                  </a:lnTo>
                  <a:lnTo>
                    <a:pt x="1123" y="1863"/>
                  </a:lnTo>
                  <a:lnTo>
                    <a:pt x="1101" y="1879"/>
                  </a:lnTo>
                  <a:lnTo>
                    <a:pt x="1085" y="1898"/>
                  </a:lnTo>
                  <a:lnTo>
                    <a:pt x="1072" y="1920"/>
                  </a:lnTo>
                  <a:lnTo>
                    <a:pt x="1064" y="1945"/>
                  </a:lnTo>
                  <a:lnTo>
                    <a:pt x="1061" y="1969"/>
                  </a:lnTo>
                  <a:lnTo>
                    <a:pt x="1062" y="1994"/>
                  </a:lnTo>
                  <a:lnTo>
                    <a:pt x="1069" y="2018"/>
                  </a:lnTo>
                  <a:lnTo>
                    <a:pt x="1080" y="2040"/>
                  </a:lnTo>
                  <a:lnTo>
                    <a:pt x="1096" y="2062"/>
                  </a:lnTo>
                  <a:lnTo>
                    <a:pt x="1131" y="2095"/>
                  </a:lnTo>
                  <a:lnTo>
                    <a:pt x="1168" y="2123"/>
                  </a:lnTo>
                  <a:lnTo>
                    <a:pt x="1209" y="2148"/>
                  </a:lnTo>
                  <a:lnTo>
                    <a:pt x="1251" y="2168"/>
                  </a:lnTo>
                  <a:lnTo>
                    <a:pt x="1296" y="2185"/>
                  </a:lnTo>
                  <a:lnTo>
                    <a:pt x="1296" y="2274"/>
                  </a:lnTo>
                  <a:lnTo>
                    <a:pt x="1298" y="2301"/>
                  </a:lnTo>
                  <a:lnTo>
                    <a:pt x="1306" y="2325"/>
                  </a:lnTo>
                  <a:lnTo>
                    <a:pt x="1317" y="2347"/>
                  </a:lnTo>
                  <a:lnTo>
                    <a:pt x="1334" y="2366"/>
                  </a:lnTo>
                  <a:lnTo>
                    <a:pt x="1352" y="2382"/>
                  </a:lnTo>
                  <a:lnTo>
                    <a:pt x="1375" y="2394"/>
                  </a:lnTo>
                  <a:lnTo>
                    <a:pt x="1399" y="2402"/>
                  </a:lnTo>
                  <a:lnTo>
                    <a:pt x="1425" y="2404"/>
                  </a:lnTo>
                  <a:lnTo>
                    <a:pt x="1452" y="2402"/>
                  </a:lnTo>
                  <a:lnTo>
                    <a:pt x="1475" y="2394"/>
                  </a:lnTo>
                  <a:lnTo>
                    <a:pt x="1498" y="2382"/>
                  </a:lnTo>
                  <a:lnTo>
                    <a:pt x="1516" y="2366"/>
                  </a:lnTo>
                  <a:lnTo>
                    <a:pt x="1533" y="2347"/>
                  </a:lnTo>
                  <a:lnTo>
                    <a:pt x="1544" y="2325"/>
                  </a:lnTo>
                  <a:lnTo>
                    <a:pt x="1552" y="2301"/>
                  </a:lnTo>
                  <a:lnTo>
                    <a:pt x="1554" y="2274"/>
                  </a:lnTo>
                  <a:lnTo>
                    <a:pt x="1554" y="2185"/>
                  </a:lnTo>
                  <a:lnTo>
                    <a:pt x="1600" y="2168"/>
                  </a:lnTo>
                  <a:lnTo>
                    <a:pt x="1643" y="2147"/>
                  </a:lnTo>
                  <a:lnTo>
                    <a:pt x="1683" y="2122"/>
                  </a:lnTo>
                  <a:lnTo>
                    <a:pt x="1721" y="2092"/>
                  </a:lnTo>
                  <a:lnTo>
                    <a:pt x="1755" y="2060"/>
                  </a:lnTo>
                  <a:lnTo>
                    <a:pt x="1786" y="2024"/>
                  </a:lnTo>
                  <a:lnTo>
                    <a:pt x="1813" y="1984"/>
                  </a:lnTo>
                  <a:lnTo>
                    <a:pt x="1835" y="1942"/>
                  </a:lnTo>
                  <a:lnTo>
                    <a:pt x="1854" y="1897"/>
                  </a:lnTo>
                  <a:lnTo>
                    <a:pt x="1867" y="1850"/>
                  </a:lnTo>
                  <a:lnTo>
                    <a:pt x="1875" y="1801"/>
                  </a:lnTo>
                  <a:lnTo>
                    <a:pt x="1877" y="1751"/>
                  </a:lnTo>
                  <a:lnTo>
                    <a:pt x="1874" y="1698"/>
                  </a:lnTo>
                  <a:lnTo>
                    <a:pt x="1866" y="1647"/>
                  </a:lnTo>
                  <a:lnTo>
                    <a:pt x="1852" y="1599"/>
                  </a:lnTo>
                  <a:lnTo>
                    <a:pt x="1832" y="1552"/>
                  </a:lnTo>
                  <a:lnTo>
                    <a:pt x="1807" y="1508"/>
                  </a:lnTo>
                  <a:lnTo>
                    <a:pt x="1779" y="1468"/>
                  </a:lnTo>
                  <a:lnTo>
                    <a:pt x="1745" y="1431"/>
                  </a:lnTo>
                  <a:lnTo>
                    <a:pt x="1708" y="1397"/>
                  </a:lnTo>
                  <a:lnTo>
                    <a:pt x="1668" y="1369"/>
                  </a:lnTo>
                  <a:lnTo>
                    <a:pt x="1624" y="1344"/>
                  </a:lnTo>
                  <a:lnTo>
                    <a:pt x="1578" y="1325"/>
                  </a:lnTo>
                  <a:lnTo>
                    <a:pt x="1530" y="1310"/>
                  </a:lnTo>
                  <a:lnTo>
                    <a:pt x="1478" y="1302"/>
                  </a:lnTo>
                  <a:lnTo>
                    <a:pt x="1426" y="1299"/>
                  </a:lnTo>
                  <a:lnTo>
                    <a:pt x="1391" y="1296"/>
                  </a:lnTo>
                  <a:lnTo>
                    <a:pt x="1358" y="1287"/>
                  </a:lnTo>
                  <a:lnTo>
                    <a:pt x="1329" y="1272"/>
                  </a:lnTo>
                  <a:lnTo>
                    <a:pt x="1301" y="1253"/>
                  </a:lnTo>
                  <a:lnTo>
                    <a:pt x="1277" y="1229"/>
                  </a:lnTo>
                  <a:lnTo>
                    <a:pt x="1259" y="1202"/>
                  </a:lnTo>
                  <a:lnTo>
                    <a:pt x="1245" y="1173"/>
                  </a:lnTo>
                  <a:lnTo>
                    <a:pt x="1235" y="1140"/>
                  </a:lnTo>
                  <a:lnTo>
                    <a:pt x="1232" y="1105"/>
                  </a:lnTo>
                  <a:lnTo>
                    <a:pt x="1235" y="1070"/>
                  </a:lnTo>
                  <a:lnTo>
                    <a:pt x="1245" y="1037"/>
                  </a:lnTo>
                  <a:lnTo>
                    <a:pt x="1259" y="1007"/>
                  </a:lnTo>
                  <a:lnTo>
                    <a:pt x="1277" y="980"/>
                  </a:lnTo>
                  <a:lnTo>
                    <a:pt x="1301" y="957"/>
                  </a:lnTo>
                  <a:lnTo>
                    <a:pt x="1329" y="937"/>
                  </a:lnTo>
                  <a:lnTo>
                    <a:pt x="1358" y="923"/>
                  </a:lnTo>
                  <a:lnTo>
                    <a:pt x="1391" y="914"/>
                  </a:lnTo>
                  <a:lnTo>
                    <a:pt x="1426" y="911"/>
                  </a:lnTo>
                  <a:lnTo>
                    <a:pt x="1458" y="914"/>
                  </a:lnTo>
                  <a:lnTo>
                    <a:pt x="1489" y="921"/>
                  </a:lnTo>
                  <a:lnTo>
                    <a:pt x="1517" y="933"/>
                  </a:lnTo>
                  <a:lnTo>
                    <a:pt x="1543" y="950"/>
                  </a:lnTo>
                  <a:lnTo>
                    <a:pt x="1567" y="971"/>
                  </a:lnTo>
                  <a:lnTo>
                    <a:pt x="1587" y="989"/>
                  </a:lnTo>
                  <a:lnTo>
                    <a:pt x="1609" y="1001"/>
                  </a:lnTo>
                  <a:lnTo>
                    <a:pt x="1632" y="1009"/>
                  </a:lnTo>
                  <a:lnTo>
                    <a:pt x="1657" y="1012"/>
                  </a:lnTo>
                  <a:lnTo>
                    <a:pt x="1682" y="1010"/>
                  </a:lnTo>
                  <a:lnTo>
                    <a:pt x="1706" y="1004"/>
                  </a:lnTo>
                  <a:lnTo>
                    <a:pt x="1728" y="993"/>
                  </a:lnTo>
                  <a:lnTo>
                    <a:pt x="1749" y="978"/>
                  </a:lnTo>
                  <a:lnTo>
                    <a:pt x="1766" y="957"/>
                  </a:lnTo>
                  <a:lnTo>
                    <a:pt x="1779" y="935"/>
                  </a:lnTo>
                  <a:lnTo>
                    <a:pt x="1787" y="912"/>
                  </a:lnTo>
                  <a:lnTo>
                    <a:pt x="1790" y="887"/>
                  </a:lnTo>
                  <a:lnTo>
                    <a:pt x="1788" y="862"/>
                  </a:lnTo>
                  <a:lnTo>
                    <a:pt x="1782" y="838"/>
                  </a:lnTo>
                  <a:lnTo>
                    <a:pt x="1771" y="815"/>
                  </a:lnTo>
                  <a:lnTo>
                    <a:pt x="1755" y="795"/>
                  </a:lnTo>
                  <a:lnTo>
                    <a:pt x="1720" y="761"/>
                  </a:lnTo>
                  <a:lnTo>
                    <a:pt x="1683" y="732"/>
                  </a:lnTo>
                  <a:lnTo>
                    <a:pt x="1642" y="708"/>
                  </a:lnTo>
                  <a:lnTo>
                    <a:pt x="1600" y="687"/>
                  </a:lnTo>
                  <a:lnTo>
                    <a:pt x="1555" y="671"/>
                  </a:lnTo>
                  <a:lnTo>
                    <a:pt x="1555" y="581"/>
                  </a:lnTo>
                  <a:lnTo>
                    <a:pt x="1552" y="555"/>
                  </a:lnTo>
                  <a:lnTo>
                    <a:pt x="1545" y="531"/>
                  </a:lnTo>
                  <a:lnTo>
                    <a:pt x="1533" y="508"/>
                  </a:lnTo>
                  <a:lnTo>
                    <a:pt x="1517" y="490"/>
                  </a:lnTo>
                  <a:lnTo>
                    <a:pt x="1498" y="473"/>
                  </a:lnTo>
                  <a:lnTo>
                    <a:pt x="1476" y="462"/>
                  </a:lnTo>
                  <a:lnTo>
                    <a:pt x="1452" y="454"/>
                  </a:lnTo>
                  <a:lnTo>
                    <a:pt x="1426" y="452"/>
                  </a:lnTo>
                  <a:close/>
                  <a:moveTo>
                    <a:pt x="1425" y="0"/>
                  </a:moveTo>
                  <a:lnTo>
                    <a:pt x="1522" y="4"/>
                  </a:lnTo>
                  <a:lnTo>
                    <a:pt x="1619" y="13"/>
                  </a:lnTo>
                  <a:lnTo>
                    <a:pt x="1712" y="30"/>
                  </a:lnTo>
                  <a:lnTo>
                    <a:pt x="1804" y="51"/>
                  </a:lnTo>
                  <a:lnTo>
                    <a:pt x="1894" y="79"/>
                  </a:lnTo>
                  <a:lnTo>
                    <a:pt x="1980" y="113"/>
                  </a:lnTo>
                  <a:lnTo>
                    <a:pt x="2064" y="151"/>
                  </a:lnTo>
                  <a:lnTo>
                    <a:pt x="2145" y="195"/>
                  </a:lnTo>
                  <a:lnTo>
                    <a:pt x="2222" y="244"/>
                  </a:lnTo>
                  <a:lnTo>
                    <a:pt x="2295" y="298"/>
                  </a:lnTo>
                  <a:lnTo>
                    <a:pt x="2366" y="356"/>
                  </a:lnTo>
                  <a:lnTo>
                    <a:pt x="2433" y="418"/>
                  </a:lnTo>
                  <a:lnTo>
                    <a:pt x="2495" y="485"/>
                  </a:lnTo>
                  <a:lnTo>
                    <a:pt x="2553" y="556"/>
                  </a:lnTo>
                  <a:lnTo>
                    <a:pt x="2607" y="629"/>
                  </a:lnTo>
                  <a:lnTo>
                    <a:pt x="2655" y="708"/>
                  </a:lnTo>
                  <a:lnTo>
                    <a:pt x="2699" y="788"/>
                  </a:lnTo>
                  <a:lnTo>
                    <a:pt x="2738" y="872"/>
                  </a:lnTo>
                  <a:lnTo>
                    <a:pt x="2771" y="959"/>
                  </a:lnTo>
                  <a:lnTo>
                    <a:pt x="2799" y="1048"/>
                  </a:lnTo>
                  <a:lnTo>
                    <a:pt x="2821" y="1140"/>
                  </a:lnTo>
                  <a:lnTo>
                    <a:pt x="2837" y="1234"/>
                  </a:lnTo>
                  <a:lnTo>
                    <a:pt x="2847" y="1330"/>
                  </a:lnTo>
                  <a:lnTo>
                    <a:pt x="2850" y="1427"/>
                  </a:lnTo>
                  <a:lnTo>
                    <a:pt x="2847" y="1525"/>
                  </a:lnTo>
                  <a:lnTo>
                    <a:pt x="2837" y="1621"/>
                  </a:lnTo>
                  <a:lnTo>
                    <a:pt x="2821" y="1715"/>
                  </a:lnTo>
                  <a:lnTo>
                    <a:pt x="2799" y="1807"/>
                  </a:lnTo>
                  <a:lnTo>
                    <a:pt x="2771" y="1896"/>
                  </a:lnTo>
                  <a:lnTo>
                    <a:pt x="2738" y="1983"/>
                  </a:lnTo>
                  <a:lnTo>
                    <a:pt x="2699" y="2067"/>
                  </a:lnTo>
                  <a:lnTo>
                    <a:pt x="2655" y="2148"/>
                  </a:lnTo>
                  <a:lnTo>
                    <a:pt x="2607" y="2225"/>
                  </a:lnTo>
                  <a:lnTo>
                    <a:pt x="2553" y="2300"/>
                  </a:lnTo>
                  <a:lnTo>
                    <a:pt x="2495" y="2370"/>
                  </a:lnTo>
                  <a:lnTo>
                    <a:pt x="2433" y="2436"/>
                  </a:lnTo>
                  <a:lnTo>
                    <a:pt x="2366" y="2499"/>
                  </a:lnTo>
                  <a:lnTo>
                    <a:pt x="2295" y="2558"/>
                  </a:lnTo>
                  <a:lnTo>
                    <a:pt x="2222" y="2611"/>
                  </a:lnTo>
                  <a:lnTo>
                    <a:pt x="2145" y="2659"/>
                  </a:lnTo>
                  <a:lnTo>
                    <a:pt x="2064" y="2703"/>
                  </a:lnTo>
                  <a:lnTo>
                    <a:pt x="1980" y="2742"/>
                  </a:lnTo>
                  <a:lnTo>
                    <a:pt x="1894" y="2775"/>
                  </a:lnTo>
                  <a:lnTo>
                    <a:pt x="1804" y="2803"/>
                  </a:lnTo>
                  <a:lnTo>
                    <a:pt x="1712" y="2826"/>
                  </a:lnTo>
                  <a:lnTo>
                    <a:pt x="1619" y="2841"/>
                  </a:lnTo>
                  <a:lnTo>
                    <a:pt x="1522" y="2851"/>
                  </a:lnTo>
                  <a:lnTo>
                    <a:pt x="1425" y="2854"/>
                  </a:lnTo>
                  <a:lnTo>
                    <a:pt x="1328" y="2851"/>
                  </a:lnTo>
                  <a:lnTo>
                    <a:pt x="1231" y="2841"/>
                  </a:lnTo>
                  <a:lnTo>
                    <a:pt x="1138" y="2826"/>
                  </a:lnTo>
                  <a:lnTo>
                    <a:pt x="1046" y="2803"/>
                  </a:lnTo>
                  <a:lnTo>
                    <a:pt x="957" y="2775"/>
                  </a:lnTo>
                  <a:lnTo>
                    <a:pt x="870" y="2742"/>
                  </a:lnTo>
                  <a:lnTo>
                    <a:pt x="786" y="2703"/>
                  </a:lnTo>
                  <a:lnTo>
                    <a:pt x="705" y="2659"/>
                  </a:lnTo>
                  <a:lnTo>
                    <a:pt x="628" y="2611"/>
                  </a:lnTo>
                  <a:lnTo>
                    <a:pt x="555" y="2558"/>
                  </a:lnTo>
                  <a:lnTo>
                    <a:pt x="484" y="2499"/>
                  </a:lnTo>
                  <a:lnTo>
                    <a:pt x="417" y="2436"/>
                  </a:lnTo>
                  <a:lnTo>
                    <a:pt x="355" y="2370"/>
                  </a:lnTo>
                  <a:lnTo>
                    <a:pt x="297" y="2300"/>
                  </a:lnTo>
                  <a:lnTo>
                    <a:pt x="244" y="2225"/>
                  </a:lnTo>
                  <a:lnTo>
                    <a:pt x="195" y="2148"/>
                  </a:lnTo>
                  <a:lnTo>
                    <a:pt x="151" y="2067"/>
                  </a:lnTo>
                  <a:lnTo>
                    <a:pt x="112" y="1983"/>
                  </a:lnTo>
                  <a:lnTo>
                    <a:pt x="79" y="1896"/>
                  </a:lnTo>
                  <a:lnTo>
                    <a:pt x="51" y="1807"/>
                  </a:lnTo>
                  <a:lnTo>
                    <a:pt x="29" y="1715"/>
                  </a:lnTo>
                  <a:lnTo>
                    <a:pt x="13" y="1621"/>
                  </a:lnTo>
                  <a:lnTo>
                    <a:pt x="3" y="1525"/>
                  </a:lnTo>
                  <a:lnTo>
                    <a:pt x="0" y="1427"/>
                  </a:lnTo>
                  <a:lnTo>
                    <a:pt x="3" y="1330"/>
                  </a:lnTo>
                  <a:lnTo>
                    <a:pt x="13" y="1234"/>
                  </a:lnTo>
                  <a:lnTo>
                    <a:pt x="29" y="1140"/>
                  </a:lnTo>
                  <a:lnTo>
                    <a:pt x="51" y="1048"/>
                  </a:lnTo>
                  <a:lnTo>
                    <a:pt x="79" y="959"/>
                  </a:lnTo>
                  <a:lnTo>
                    <a:pt x="112" y="872"/>
                  </a:lnTo>
                  <a:lnTo>
                    <a:pt x="151" y="788"/>
                  </a:lnTo>
                  <a:lnTo>
                    <a:pt x="195" y="708"/>
                  </a:lnTo>
                  <a:lnTo>
                    <a:pt x="244" y="629"/>
                  </a:lnTo>
                  <a:lnTo>
                    <a:pt x="297" y="556"/>
                  </a:lnTo>
                  <a:lnTo>
                    <a:pt x="355" y="485"/>
                  </a:lnTo>
                  <a:lnTo>
                    <a:pt x="417" y="418"/>
                  </a:lnTo>
                  <a:lnTo>
                    <a:pt x="484" y="356"/>
                  </a:lnTo>
                  <a:lnTo>
                    <a:pt x="555" y="298"/>
                  </a:lnTo>
                  <a:lnTo>
                    <a:pt x="628" y="244"/>
                  </a:lnTo>
                  <a:lnTo>
                    <a:pt x="705" y="195"/>
                  </a:lnTo>
                  <a:lnTo>
                    <a:pt x="786" y="151"/>
                  </a:lnTo>
                  <a:lnTo>
                    <a:pt x="870" y="113"/>
                  </a:lnTo>
                  <a:lnTo>
                    <a:pt x="957" y="79"/>
                  </a:lnTo>
                  <a:lnTo>
                    <a:pt x="1046" y="51"/>
                  </a:lnTo>
                  <a:lnTo>
                    <a:pt x="1138" y="30"/>
                  </a:lnTo>
                  <a:lnTo>
                    <a:pt x="1231" y="13"/>
                  </a:lnTo>
                  <a:lnTo>
                    <a:pt x="1328" y="4"/>
                  </a:lnTo>
                  <a:lnTo>
                    <a:pt x="14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5997133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10" name="Group 1209"/>
          <p:cNvGrpSpPr/>
          <p:nvPr/>
        </p:nvGrpSpPr>
        <p:grpSpPr>
          <a:xfrm>
            <a:off x="717454" y="680865"/>
            <a:ext cx="302629" cy="310356"/>
            <a:chOff x="803275" y="327025"/>
            <a:chExt cx="373063" cy="3825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803275" y="411163"/>
              <a:ext cx="373063" cy="84138"/>
            </a:xfrm>
            <a:custGeom>
              <a:avLst/>
              <a:gdLst>
                <a:gd name="T0" fmla="*/ 0 w 3290"/>
                <a:gd name="T1" fmla="*/ 0 h 744"/>
                <a:gd name="T2" fmla="*/ 3290 w 3290"/>
                <a:gd name="T3" fmla="*/ 0 h 744"/>
                <a:gd name="T4" fmla="*/ 3290 w 3290"/>
                <a:gd name="T5" fmla="*/ 353 h 744"/>
                <a:gd name="T6" fmla="*/ 3267 w 3290"/>
                <a:gd name="T7" fmla="*/ 405 h 744"/>
                <a:gd name="T8" fmla="*/ 3239 w 3290"/>
                <a:gd name="T9" fmla="*/ 453 h 744"/>
                <a:gd name="T10" fmla="*/ 3206 w 3290"/>
                <a:gd name="T11" fmla="*/ 499 h 744"/>
                <a:gd name="T12" fmla="*/ 3171 w 3290"/>
                <a:gd name="T13" fmla="*/ 542 h 744"/>
                <a:gd name="T14" fmla="*/ 3131 w 3290"/>
                <a:gd name="T15" fmla="*/ 582 h 744"/>
                <a:gd name="T16" fmla="*/ 3088 w 3290"/>
                <a:gd name="T17" fmla="*/ 618 h 744"/>
                <a:gd name="T18" fmla="*/ 3042 w 3290"/>
                <a:gd name="T19" fmla="*/ 649 h 744"/>
                <a:gd name="T20" fmla="*/ 2993 w 3290"/>
                <a:gd name="T21" fmla="*/ 678 h 744"/>
                <a:gd name="T22" fmla="*/ 2942 w 3290"/>
                <a:gd name="T23" fmla="*/ 701 h 744"/>
                <a:gd name="T24" fmla="*/ 2888 w 3290"/>
                <a:gd name="T25" fmla="*/ 720 h 744"/>
                <a:gd name="T26" fmla="*/ 2832 w 3290"/>
                <a:gd name="T27" fmla="*/ 733 h 744"/>
                <a:gd name="T28" fmla="*/ 2775 w 3290"/>
                <a:gd name="T29" fmla="*/ 741 h 744"/>
                <a:gd name="T30" fmla="*/ 2715 w 3290"/>
                <a:gd name="T31" fmla="*/ 744 h 744"/>
                <a:gd name="T32" fmla="*/ 575 w 3290"/>
                <a:gd name="T33" fmla="*/ 744 h 744"/>
                <a:gd name="T34" fmla="*/ 515 w 3290"/>
                <a:gd name="T35" fmla="*/ 741 h 744"/>
                <a:gd name="T36" fmla="*/ 457 w 3290"/>
                <a:gd name="T37" fmla="*/ 733 h 744"/>
                <a:gd name="T38" fmla="*/ 402 w 3290"/>
                <a:gd name="T39" fmla="*/ 720 h 744"/>
                <a:gd name="T40" fmla="*/ 348 w 3290"/>
                <a:gd name="T41" fmla="*/ 701 h 744"/>
                <a:gd name="T42" fmla="*/ 296 w 3290"/>
                <a:gd name="T43" fmla="*/ 678 h 744"/>
                <a:gd name="T44" fmla="*/ 247 w 3290"/>
                <a:gd name="T45" fmla="*/ 649 h 744"/>
                <a:gd name="T46" fmla="*/ 201 w 3290"/>
                <a:gd name="T47" fmla="*/ 618 h 744"/>
                <a:gd name="T48" fmla="*/ 158 w 3290"/>
                <a:gd name="T49" fmla="*/ 582 h 744"/>
                <a:gd name="T50" fmla="*/ 118 w 3290"/>
                <a:gd name="T51" fmla="*/ 542 h 744"/>
                <a:gd name="T52" fmla="*/ 83 w 3290"/>
                <a:gd name="T53" fmla="*/ 499 h 744"/>
                <a:gd name="T54" fmla="*/ 51 w 3290"/>
                <a:gd name="T55" fmla="*/ 453 h 744"/>
                <a:gd name="T56" fmla="*/ 23 w 3290"/>
                <a:gd name="T57" fmla="*/ 405 h 744"/>
                <a:gd name="T58" fmla="*/ 0 w 3290"/>
                <a:gd name="T59" fmla="*/ 353 h 744"/>
                <a:gd name="T60" fmla="*/ 0 w 3290"/>
                <a:gd name="T61" fmla="*/ 0 h 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0" h="744">
                  <a:moveTo>
                    <a:pt x="0" y="0"/>
                  </a:moveTo>
                  <a:lnTo>
                    <a:pt x="3290" y="0"/>
                  </a:lnTo>
                  <a:lnTo>
                    <a:pt x="3290" y="353"/>
                  </a:lnTo>
                  <a:lnTo>
                    <a:pt x="3267" y="405"/>
                  </a:lnTo>
                  <a:lnTo>
                    <a:pt x="3239" y="453"/>
                  </a:lnTo>
                  <a:lnTo>
                    <a:pt x="3206" y="499"/>
                  </a:lnTo>
                  <a:lnTo>
                    <a:pt x="3171" y="542"/>
                  </a:lnTo>
                  <a:lnTo>
                    <a:pt x="3131" y="582"/>
                  </a:lnTo>
                  <a:lnTo>
                    <a:pt x="3088" y="618"/>
                  </a:lnTo>
                  <a:lnTo>
                    <a:pt x="3042" y="649"/>
                  </a:lnTo>
                  <a:lnTo>
                    <a:pt x="2993" y="678"/>
                  </a:lnTo>
                  <a:lnTo>
                    <a:pt x="2942" y="701"/>
                  </a:lnTo>
                  <a:lnTo>
                    <a:pt x="2888" y="720"/>
                  </a:lnTo>
                  <a:lnTo>
                    <a:pt x="2832" y="733"/>
                  </a:lnTo>
                  <a:lnTo>
                    <a:pt x="2775" y="741"/>
                  </a:lnTo>
                  <a:lnTo>
                    <a:pt x="2715" y="744"/>
                  </a:lnTo>
                  <a:lnTo>
                    <a:pt x="575" y="744"/>
                  </a:lnTo>
                  <a:lnTo>
                    <a:pt x="515" y="741"/>
                  </a:lnTo>
                  <a:lnTo>
                    <a:pt x="457" y="733"/>
                  </a:lnTo>
                  <a:lnTo>
                    <a:pt x="402" y="720"/>
                  </a:lnTo>
                  <a:lnTo>
                    <a:pt x="348" y="701"/>
                  </a:lnTo>
                  <a:lnTo>
                    <a:pt x="296" y="678"/>
                  </a:lnTo>
                  <a:lnTo>
                    <a:pt x="247" y="649"/>
                  </a:lnTo>
                  <a:lnTo>
                    <a:pt x="201" y="618"/>
                  </a:lnTo>
                  <a:lnTo>
                    <a:pt x="158" y="582"/>
                  </a:lnTo>
                  <a:lnTo>
                    <a:pt x="118" y="542"/>
                  </a:lnTo>
                  <a:lnTo>
                    <a:pt x="83" y="499"/>
                  </a:lnTo>
                  <a:lnTo>
                    <a:pt x="51" y="453"/>
                  </a:lnTo>
                  <a:lnTo>
                    <a:pt x="23" y="405"/>
                  </a:lnTo>
                  <a:lnTo>
                    <a:pt x="0" y="35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7"/>
            <p:cNvSpPr>
              <a:spLocks/>
            </p:cNvSpPr>
            <p:nvPr/>
          </p:nvSpPr>
          <p:spPr bwMode="auto">
            <a:xfrm>
              <a:off x="803275" y="487363"/>
              <a:ext cx="373063" cy="222250"/>
            </a:xfrm>
            <a:custGeom>
              <a:avLst/>
              <a:gdLst>
                <a:gd name="T0" fmla="*/ 0 w 3290"/>
                <a:gd name="T1" fmla="*/ 0 h 1955"/>
                <a:gd name="T2" fmla="*/ 45 w 3290"/>
                <a:gd name="T3" fmla="*/ 43 h 1955"/>
                <a:gd name="T4" fmla="*/ 94 w 3290"/>
                <a:gd name="T5" fmla="*/ 83 h 1955"/>
                <a:gd name="T6" fmla="*/ 145 w 3290"/>
                <a:gd name="T7" fmla="*/ 119 h 1955"/>
                <a:gd name="T8" fmla="*/ 200 w 3290"/>
                <a:gd name="T9" fmla="*/ 150 h 1955"/>
                <a:gd name="T10" fmla="*/ 257 w 3290"/>
                <a:gd name="T11" fmla="*/ 178 h 1955"/>
                <a:gd name="T12" fmla="*/ 316 w 3290"/>
                <a:gd name="T13" fmla="*/ 202 h 1955"/>
                <a:gd name="T14" fmla="*/ 379 w 3290"/>
                <a:gd name="T15" fmla="*/ 220 h 1955"/>
                <a:gd name="T16" fmla="*/ 442 w 3290"/>
                <a:gd name="T17" fmla="*/ 233 h 1955"/>
                <a:gd name="T18" fmla="*/ 507 w 3290"/>
                <a:gd name="T19" fmla="*/ 241 h 1955"/>
                <a:gd name="T20" fmla="*/ 575 w 3290"/>
                <a:gd name="T21" fmla="*/ 243 h 1955"/>
                <a:gd name="T22" fmla="*/ 748 w 3290"/>
                <a:gd name="T23" fmla="*/ 243 h 1955"/>
                <a:gd name="T24" fmla="*/ 748 w 3290"/>
                <a:gd name="T25" fmla="*/ 571 h 1955"/>
                <a:gd name="T26" fmla="*/ 1066 w 3290"/>
                <a:gd name="T27" fmla="*/ 571 h 1955"/>
                <a:gd name="T28" fmla="*/ 1066 w 3290"/>
                <a:gd name="T29" fmla="*/ 243 h 1955"/>
                <a:gd name="T30" fmla="*/ 2227 w 3290"/>
                <a:gd name="T31" fmla="*/ 243 h 1955"/>
                <a:gd name="T32" fmla="*/ 2227 w 3290"/>
                <a:gd name="T33" fmla="*/ 571 h 1955"/>
                <a:gd name="T34" fmla="*/ 2545 w 3290"/>
                <a:gd name="T35" fmla="*/ 571 h 1955"/>
                <a:gd name="T36" fmla="*/ 2545 w 3290"/>
                <a:gd name="T37" fmla="*/ 243 h 1955"/>
                <a:gd name="T38" fmla="*/ 2715 w 3290"/>
                <a:gd name="T39" fmla="*/ 243 h 1955"/>
                <a:gd name="T40" fmla="*/ 2782 w 3290"/>
                <a:gd name="T41" fmla="*/ 241 h 1955"/>
                <a:gd name="T42" fmla="*/ 2847 w 3290"/>
                <a:gd name="T43" fmla="*/ 233 h 1955"/>
                <a:gd name="T44" fmla="*/ 2911 w 3290"/>
                <a:gd name="T45" fmla="*/ 220 h 1955"/>
                <a:gd name="T46" fmla="*/ 2973 w 3290"/>
                <a:gd name="T47" fmla="*/ 202 h 1955"/>
                <a:gd name="T48" fmla="*/ 3033 w 3290"/>
                <a:gd name="T49" fmla="*/ 178 h 1955"/>
                <a:gd name="T50" fmla="*/ 3090 w 3290"/>
                <a:gd name="T51" fmla="*/ 150 h 1955"/>
                <a:gd name="T52" fmla="*/ 3144 w 3290"/>
                <a:gd name="T53" fmla="*/ 119 h 1955"/>
                <a:gd name="T54" fmla="*/ 3196 w 3290"/>
                <a:gd name="T55" fmla="*/ 83 h 1955"/>
                <a:gd name="T56" fmla="*/ 3245 w 3290"/>
                <a:gd name="T57" fmla="*/ 43 h 1955"/>
                <a:gd name="T58" fmla="*/ 3290 w 3290"/>
                <a:gd name="T59" fmla="*/ 0 h 1955"/>
                <a:gd name="T60" fmla="*/ 3290 w 3290"/>
                <a:gd name="T61" fmla="*/ 1955 h 1955"/>
                <a:gd name="T62" fmla="*/ 0 w 3290"/>
                <a:gd name="T63" fmla="*/ 1955 h 1955"/>
                <a:gd name="T64" fmla="*/ 0 w 3290"/>
                <a:gd name="T65" fmla="*/ 0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90" h="1955">
                  <a:moveTo>
                    <a:pt x="0" y="0"/>
                  </a:moveTo>
                  <a:lnTo>
                    <a:pt x="45" y="43"/>
                  </a:lnTo>
                  <a:lnTo>
                    <a:pt x="94" y="83"/>
                  </a:lnTo>
                  <a:lnTo>
                    <a:pt x="145" y="119"/>
                  </a:lnTo>
                  <a:lnTo>
                    <a:pt x="200" y="150"/>
                  </a:lnTo>
                  <a:lnTo>
                    <a:pt x="257" y="178"/>
                  </a:lnTo>
                  <a:lnTo>
                    <a:pt x="316" y="202"/>
                  </a:lnTo>
                  <a:lnTo>
                    <a:pt x="379" y="220"/>
                  </a:lnTo>
                  <a:lnTo>
                    <a:pt x="442" y="233"/>
                  </a:lnTo>
                  <a:lnTo>
                    <a:pt x="507" y="241"/>
                  </a:lnTo>
                  <a:lnTo>
                    <a:pt x="575" y="243"/>
                  </a:lnTo>
                  <a:lnTo>
                    <a:pt x="748" y="243"/>
                  </a:lnTo>
                  <a:lnTo>
                    <a:pt x="748" y="571"/>
                  </a:lnTo>
                  <a:lnTo>
                    <a:pt x="1066" y="571"/>
                  </a:lnTo>
                  <a:lnTo>
                    <a:pt x="1066" y="243"/>
                  </a:lnTo>
                  <a:lnTo>
                    <a:pt x="2227" y="243"/>
                  </a:lnTo>
                  <a:lnTo>
                    <a:pt x="2227" y="571"/>
                  </a:lnTo>
                  <a:lnTo>
                    <a:pt x="2545" y="571"/>
                  </a:lnTo>
                  <a:lnTo>
                    <a:pt x="2545" y="243"/>
                  </a:lnTo>
                  <a:lnTo>
                    <a:pt x="2715" y="243"/>
                  </a:lnTo>
                  <a:lnTo>
                    <a:pt x="2782" y="241"/>
                  </a:lnTo>
                  <a:lnTo>
                    <a:pt x="2847" y="233"/>
                  </a:lnTo>
                  <a:lnTo>
                    <a:pt x="2911" y="220"/>
                  </a:lnTo>
                  <a:lnTo>
                    <a:pt x="2973" y="202"/>
                  </a:lnTo>
                  <a:lnTo>
                    <a:pt x="3033" y="178"/>
                  </a:lnTo>
                  <a:lnTo>
                    <a:pt x="3090" y="150"/>
                  </a:lnTo>
                  <a:lnTo>
                    <a:pt x="3144" y="119"/>
                  </a:lnTo>
                  <a:lnTo>
                    <a:pt x="3196" y="83"/>
                  </a:lnTo>
                  <a:lnTo>
                    <a:pt x="3245" y="43"/>
                  </a:lnTo>
                  <a:lnTo>
                    <a:pt x="3290" y="0"/>
                  </a:lnTo>
                  <a:lnTo>
                    <a:pt x="3290" y="1955"/>
                  </a:lnTo>
                  <a:lnTo>
                    <a:pt x="0" y="195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8"/>
            <p:cNvSpPr>
              <a:spLocks/>
            </p:cNvSpPr>
            <p:nvPr/>
          </p:nvSpPr>
          <p:spPr bwMode="auto">
            <a:xfrm>
              <a:off x="906463" y="327025"/>
              <a:ext cx="168275" cy="63500"/>
            </a:xfrm>
            <a:custGeom>
              <a:avLst/>
              <a:gdLst>
                <a:gd name="T0" fmla="*/ 91 w 1483"/>
                <a:gd name="T1" fmla="*/ 0 h 554"/>
                <a:gd name="T2" fmla="*/ 1392 w 1483"/>
                <a:gd name="T3" fmla="*/ 0 h 554"/>
                <a:gd name="T4" fmla="*/ 1414 w 1483"/>
                <a:gd name="T5" fmla="*/ 2 h 554"/>
                <a:gd name="T6" fmla="*/ 1432 w 1483"/>
                <a:gd name="T7" fmla="*/ 9 h 554"/>
                <a:gd name="T8" fmla="*/ 1449 w 1483"/>
                <a:gd name="T9" fmla="*/ 19 h 554"/>
                <a:gd name="T10" fmla="*/ 1464 w 1483"/>
                <a:gd name="T11" fmla="*/ 34 h 554"/>
                <a:gd name="T12" fmla="*/ 1474 w 1483"/>
                <a:gd name="T13" fmla="*/ 50 h 554"/>
                <a:gd name="T14" fmla="*/ 1481 w 1483"/>
                <a:gd name="T15" fmla="*/ 70 h 554"/>
                <a:gd name="T16" fmla="*/ 1483 w 1483"/>
                <a:gd name="T17" fmla="*/ 91 h 554"/>
                <a:gd name="T18" fmla="*/ 1483 w 1483"/>
                <a:gd name="T19" fmla="*/ 554 h 554"/>
                <a:gd name="T20" fmla="*/ 1301 w 1483"/>
                <a:gd name="T21" fmla="*/ 554 h 554"/>
                <a:gd name="T22" fmla="*/ 1301 w 1483"/>
                <a:gd name="T23" fmla="*/ 182 h 554"/>
                <a:gd name="T24" fmla="*/ 182 w 1483"/>
                <a:gd name="T25" fmla="*/ 182 h 554"/>
                <a:gd name="T26" fmla="*/ 182 w 1483"/>
                <a:gd name="T27" fmla="*/ 554 h 554"/>
                <a:gd name="T28" fmla="*/ 0 w 1483"/>
                <a:gd name="T29" fmla="*/ 554 h 554"/>
                <a:gd name="T30" fmla="*/ 0 w 1483"/>
                <a:gd name="T31" fmla="*/ 91 h 554"/>
                <a:gd name="T32" fmla="*/ 2 w 1483"/>
                <a:gd name="T33" fmla="*/ 70 h 554"/>
                <a:gd name="T34" fmla="*/ 9 w 1483"/>
                <a:gd name="T35" fmla="*/ 50 h 554"/>
                <a:gd name="T36" fmla="*/ 20 w 1483"/>
                <a:gd name="T37" fmla="*/ 34 h 554"/>
                <a:gd name="T38" fmla="*/ 34 w 1483"/>
                <a:gd name="T39" fmla="*/ 19 h 554"/>
                <a:gd name="T40" fmla="*/ 51 w 1483"/>
                <a:gd name="T41" fmla="*/ 9 h 554"/>
                <a:gd name="T42" fmla="*/ 70 w 1483"/>
                <a:gd name="T43" fmla="*/ 2 h 554"/>
                <a:gd name="T44" fmla="*/ 91 w 1483"/>
                <a:gd name="T45" fmla="*/ 0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83" h="554">
                  <a:moveTo>
                    <a:pt x="91" y="0"/>
                  </a:moveTo>
                  <a:lnTo>
                    <a:pt x="1392" y="0"/>
                  </a:lnTo>
                  <a:lnTo>
                    <a:pt x="1414" y="2"/>
                  </a:lnTo>
                  <a:lnTo>
                    <a:pt x="1432" y="9"/>
                  </a:lnTo>
                  <a:lnTo>
                    <a:pt x="1449" y="19"/>
                  </a:lnTo>
                  <a:lnTo>
                    <a:pt x="1464" y="34"/>
                  </a:lnTo>
                  <a:lnTo>
                    <a:pt x="1474" y="50"/>
                  </a:lnTo>
                  <a:lnTo>
                    <a:pt x="1481" y="70"/>
                  </a:lnTo>
                  <a:lnTo>
                    <a:pt x="1483" y="91"/>
                  </a:lnTo>
                  <a:lnTo>
                    <a:pt x="1483" y="554"/>
                  </a:lnTo>
                  <a:lnTo>
                    <a:pt x="1301" y="554"/>
                  </a:lnTo>
                  <a:lnTo>
                    <a:pt x="1301" y="182"/>
                  </a:lnTo>
                  <a:lnTo>
                    <a:pt x="182" y="182"/>
                  </a:lnTo>
                  <a:lnTo>
                    <a:pt x="182" y="554"/>
                  </a:lnTo>
                  <a:lnTo>
                    <a:pt x="0" y="554"/>
                  </a:lnTo>
                  <a:lnTo>
                    <a:pt x="0" y="91"/>
                  </a:lnTo>
                  <a:lnTo>
                    <a:pt x="2" y="70"/>
                  </a:lnTo>
                  <a:lnTo>
                    <a:pt x="9" y="50"/>
                  </a:lnTo>
                  <a:lnTo>
                    <a:pt x="20" y="34"/>
                  </a:lnTo>
                  <a:lnTo>
                    <a:pt x="34" y="19"/>
                  </a:lnTo>
                  <a:lnTo>
                    <a:pt x="51" y="9"/>
                  </a:lnTo>
                  <a:lnTo>
                    <a:pt x="70" y="2"/>
                  </a:lnTo>
                  <a:lnTo>
                    <a:pt x="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09" name="Group 1208"/>
          <p:cNvGrpSpPr/>
          <p:nvPr/>
        </p:nvGrpSpPr>
        <p:grpSpPr>
          <a:xfrm>
            <a:off x="1416565" y="684729"/>
            <a:ext cx="310355" cy="302629"/>
            <a:chOff x="1293813" y="342900"/>
            <a:chExt cx="382587" cy="3730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0" name="Freeform 13"/>
            <p:cNvSpPr>
              <a:spLocks/>
            </p:cNvSpPr>
            <p:nvPr/>
          </p:nvSpPr>
          <p:spPr bwMode="auto">
            <a:xfrm>
              <a:off x="1438275" y="474663"/>
              <a:ext cx="238125" cy="241300"/>
            </a:xfrm>
            <a:custGeom>
              <a:avLst/>
              <a:gdLst>
                <a:gd name="T0" fmla="*/ 1053 w 2102"/>
                <a:gd name="T1" fmla="*/ 0 h 2129"/>
                <a:gd name="T2" fmla="*/ 2102 w 2102"/>
                <a:gd name="T3" fmla="*/ 1047 h 2129"/>
                <a:gd name="T4" fmla="*/ 1708 w 2102"/>
                <a:gd name="T5" fmla="*/ 1047 h 2129"/>
                <a:gd name="T6" fmla="*/ 1708 w 2102"/>
                <a:gd name="T7" fmla="*/ 2129 h 2129"/>
                <a:gd name="T8" fmla="*/ 394 w 2102"/>
                <a:gd name="T9" fmla="*/ 2129 h 2129"/>
                <a:gd name="T10" fmla="*/ 394 w 2102"/>
                <a:gd name="T11" fmla="*/ 1047 h 2129"/>
                <a:gd name="T12" fmla="*/ 0 w 2102"/>
                <a:gd name="T13" fmla="*/ 1047 h 2129"/>
                <a:gd name="T14" fmla="*/ 1053 w 2102"/>
                <a:gd name="T15" fmla="*/ 0 h 2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2" h="2129">
                  <a:moveTo>
                    <a:pt x="1053" y="0"/>
                  </a:moveTo>
                  <a:lnTo>
                    <a:pt x="2102" y="1047"/>
                  </a:lnTo>
                  <a:lnTo>
                    <a:pt x="1708" y="1047"/>
                  </a:lnTo>
                  <a:lnTo>
                    <a:pt x="1708" y="2129"/>
                  </a:lnTo>
                  <a:lnTo>
                    <a:pt x="394" y="2129"/>
                  </a:lnTo>
                  <a:lnTo>
                    <a:pt x="394" y="1047"/>
                  </a:lnTo>
                  <a:lnTo>
                    <a:pt x="0" y="1047"/>
                  </a:lnTo>
                  <a:lnTo>
                    <a:pt x="10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4"/>
            <p:cNvSpPr>
              <a:spLocks noEditPoints="1"/>
            </p:cNvSpPr>
            <p:nvPr/>
          </p:nvSpPr>
          <p:spPr bwMode="auto">
            <a:xfrm>
              <a:off x="1293813" y="342900"/>
              <a:ext cx="277812" cy="279400"/>
            </a:xfrm>
            <a:custGeom>
              <a:avLst/>
              <a:gdLst>
                <a:gd name="T0" fmla="*/ 1172 w 2456"/>
                <a:gd name="T1" fmla="*/ 422 h 2457"/>
                <a:gd name="T2" fmla="*/ 1138 w 2456"/>
                <a:gd name="T3" fmla="*/ 492 h 2457"/>
                <a:gd name="T4" fmla="*/ 1032 w 2456"/>
                <a:gd name="T5" fmla="*/ 611 h 2457"/>
                <a:gd name="T6" fmla="*/ 937 w 2456"/>
                <a:gd name="T7" fmla="*/ 736 h 2457"/>
                <a:gd name="T8" fmla="*/ 915 w 2456"/>
                <a:gd name="T9" fmla="*/ 900 h 2457"/>
                <a:gd name="T10" fmla="*/ 978 w 2456"/>
                <a:gd name="T11" fmla="*/ 1050 h 2457"/>
                <a:gd name="T12" fmla="*/ 1105 w 2456"/>
                <a:gd name="T13" fmla="*/ 1148 h 2457"/>
                <a:gd name="T14" fmla="*/ 1256 w 2456"/>
                <a:gd name="T15" fmla="*/ 1176 h 2457"/>
                <a:gd name="T16" fmla="*/ 1341 w 2456"/>
                <a:gd name="T17" fmla="*/ 1233 h 2457"/>
                <a:gd name="T18" fmla="*/ 1361 w 2456"/>
                <a:gd name="T19" fmla="*/ 1336 h 2457"/>
                <a:gd name="T20" fmla="*/ 1304 w 2456"/>
                <a:gd name="T21" fmla="*/ 1420 h 2457"/>
                <a:gd name="T22" fmla="*/ 1200 w 2456"/>
                <a:gd name="T23" fmla="*/ 1441 h 2457"/>
                <a:gd name="T24" fmla="*/ 1114 w 2456"/>
                <a:gd name="T25" fmla="*/ 1387 h 2457"/>
                <a:gd name="T26" fmla="*/ 1037 w 2456"/>
                <a:gd name="T27" fmla="*/ 1376 h 2457"/>
                <a:gd name="T28" fmla="*/ 979 w 2456"/>
                <a:gd name="T29" fmla="*/ 1430 h 2457"/>
                <a:gd name="T30" fmla="*/ 986 w 2456"/>
                <a:gd name="T31" fmla="*/ 1508 h 2457"/>
                <a:gd name="T32" fmla="*/ 1099 w 2456"/>
                <a:gd name="T33" fmla="*/ 1596 h 2457"/>
                <a:gd name="T34" fmla="*/ 1146 w 2456"/>
                <a:gd name="T35" fmla="*/ 1712 h 2457"/>
                <a:gd name="T36" fmla="*/ 1206 w 2456"/>
                <a:gd name="T37" fmla="*/ 1760 h 2457"/>
                <a:gd name="T38" fmla="*/ 1284 w 2456"/>
                <a:gd name="T39" fmla="*/ 1742 h 2457"/>
                <a:gd name="T40" fmla="*/ 1318 w 2456"/>
                <a:gd name="T41" fmla="*/ 1672 h 2457"/>
                <a:gd name="T42" fmla="*/ 1424 w 2456"/>
                <a:gd name="T43" fmla="*/ 1555 h 2457"/>
                <a:gd name="T44" fmla="*/ 1519 w 2456"/>
                <a:gd name="T45" fmla="*/ 1428 h 2457"/>
                <a:gd name="T46" fmla="*/ 1541 w 2456"/>
                <a:gd name="T47" fmla="*/ 1265 h 2457"/>
                <a:gd name="T48" fmla="*/ 1477 w 2456"/>
                <a:gd name="T49" fmla="*/ 1115 h 2457"/>
                <a:gd name="T50" fmla="*/ 1351 w 2456"/>
                <a:gd name="T51" fmla="*/ 1017 h 2457"/>
                <a:gd name="T52" fmla="*/ 1200 w 2456"/>
                <a:gd name="T53" fmla="*/ 990 h 2457"/>
                <a:gd name="T54" fmla="*/ 1115 w 2456"/>
                <a:gd name="T55" fmla="*/ 933 h 2457"/>
                <a:gd name="T56" fmla="*/ 1095 w 2456"/>
                <a:gd name="T57" fmla="*/ 830 h 2457"/>
                <a:gd name="T58" fmla="*/ 1152 w 2456"/>
                <a:gd name="T59" fmla="*/ 745 h 2457"/>
                <a:gd name="T60" fmla="*/ 1256 w 2456"/>
                <a:gd name="T61" fmla="*/ 725 h 2457"/>
                <a:gd name="T62" fmla="*/ 1342 w 2456"/>
                <a:gd name="T63" fmla="*/ 778 h 2457"/>
                <a:gd name="T64" fmla="*/ 1419 w 2456"/>
                <a:gd name="T65" fmla="*/ 789 h 2457"/>
                <a:gd name="T66" fmla="*/ 1477 w 2456"/>
                <a:gd name="T67" fmla="*/ 735 h 2457"/>
                <a:gd name="T68" fmla="*/ 1471 w 2456"/>
                <a:gd name="T69" fmla="*/ 658 h 2457"/>
                <a:gd name="T70" fmla="*/ 1358 w 2456"/>
                <a:gd name="T71" fmla="*/ 570 h 2457"/>
                <a:gd name="T72" fmla="*/ 1310 w 2456"/>
                <a:gd name="T73" fmla="*/ 454 h 2457"/>
                <a:gd name="T74" fmla="*/ 1249 w 2456"/>
                <a:gd name="T75" fmla="*/ 406 h 2457"/>
                <a:gd name="T76" fmla="*/ 1408 w 2456"/>
                <a:gd name="T77" fmla="*/ 12 h 2457"/>
                <a:gd name="T78" fmla="*/ 1736 w 2456"/>
                <a:gd name="T79" fmla="*/ 108 h 2457"/>
                <a:gd name="T80" fmla="*/ 2020 w 2456"/>
                <a:gd name="T81" fmla="*/ 286 h 2457"/>
                <a:gd name="T82" fmla="*/ 2244 w 2456"/>
                <a:gd name="T83" fmla="*/ 530 h 2457"/>
                <a:gd name="T84" fmla="*/ 2397 w 2456"/>
                <a:gd name="T85" fmla="*/ 830 h 2457"/>
                <a:gd name="T86" fmla="*/ 2324 w 2456"/>
                <a:gd name="T87" fmla="*/ 950 h 2457"/>
                <a:gd name="T88" fmla="*/ 1448 w 2456"/>
                <a:gd name="T89" fmla="*/ 2437 h 2457"/>
                <a:gd name="T90" fmla="*/ 1144 w 2456"/>
                <a:gd name="T91" fmla="*/ 2453 h 2457"/>
                <a:gd name="T92" fmla="*/ 811 w 2456"/>
                <a:gd name="T93" fmla="*/ 2383 h 2457"/>
                <a:gd name="T94" fmla="*/ 517 w 2456"/>
                <a:gd name="T95" fmla="*/ 2229 h 2457"/>
                <a:gd name="T96" fmla="*/ 278 w 2456"/>
                <a:gd name="T97" fmla="*/ 2005 h 2457"/>
                <a:gd name="T98" fmla="*/ 105 w 2456"/>
                <a:gd name="T99" fmla="*/ 1725 h 2457"/>
                <a:gd name="T100" fmla="*/ 12 w 2456"/>
                <a:gd name="T101" fmla="*/ 1402 h 2457"/>
                <a:gd name="T102" fmla="*/ 12 w 2456"/>
                <a:gd name="T103" fmla="*/ 1054 h 2457"/>
                <a:gd name="T104" fmla="*/ 105 w 2456"/>
                <a:gd name="T105" fmla="*/ 731 h 2457"/>
                <a:gd name="T106" fmla="*/ 278 w 2456"/>
                <a:gd name="T107" fmla="*/ 451 h 2457"/>
                <a:gd name="T108" fmla="*/ 517 w 2456"/>
                <a:gd name="T109" fmla="*/ 227 h 2457"/>
                <a:gd name="T110" fmla="*/ 811 w 2456"/>
                <a:gd name="T111" fmla="*/ 73 h 2457"/>
                <a:gd name="T112" fmla="*/ 1144 w 2456"/>
                <a:gd name="T113" fmla="*/ 3 h 2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56" h="2457">
                  <a:moveTo>
                    <a:pt x="1228" y="403"/>
                  </a:moveTo>
                  <a:lnTo>
                    <a:pt x="1207" y="405"/>
                  </a:lnTo>
                  <a:lnTo>
                    <a:pt x="1189" y="412"/>
                  </a:lnTo>
                  <a:lnTo>
                    <a:pt x="1172" y="422"/>
                  </a:lnTo>
                  <a:lnTo>
                    <a:pt x="1158" y="436"/>
                  </a:lnTo>
                  <a:lnTo>
                    <a:pt x="1147" y="453"/>
                  </a:lnTo>
                  <a:lnTo>
                    <a:pt x="1141" y="472"/>
                  </a:lnTo>
                  <a:lnTo>
                    <a:pt x="1138" y="492"/>
                  </a:lnTo>
                  <a:lnTo>
                    <a:pt x="1138" y="556"/>
                  </a:lnTo>
                  <a:lnTo>
                    <a:pt x="1100" y="570"/>
                  </a:lnTo>
                  <a:lnTo>
                    <a:pt x="1064" y="588"/>
                  </a:lnTo>
                  <a:lnTo>
                    <a:pt x="1032" y="611"/>
                  </a:lnTo>
                  <a:lnTo>
                    <a:pt x="1003" y="637"/>
                  </a:lnTo>
                  <a:lnTo>
                    <a:pt x="976" y="668"/>
                  </a:lnTo>
                  <a:lnTo>
                    <a:pt x="954" y="700"/>
                  </a:lnTo>
                  <a:lnTo>
                    <a:pt x="937" y="736"/>
                  </a:lnTo>
                  <a:lnTo>
                    <a:pt x="923" y="775"/>
                  </a:lnTo>
                  <a:lnTo>
                    <a:pt x="915" y="816"/>
                  </a:lnTo>
                  <a:lnTo>
                    <a:pt x="912" y="857"/>
                  </a:lnTo>
                  <a:lnTo>
                    <a:pt x="915" y="900"/>
                  </a:lnTo>
                  <a:lnTo>
                    <a:pt x="923" y="941"/>
                  </a:lnTo>
                  <a:lnTo>
                    <a:pt x="938" y="980"/>
                  </a:lnTo>
                  <a:lnTo>
                    <a:pt x="956" y="1016"/>
                  </a:lnTo>
                  <a:lnTo>
                    <a:pt x="978" y="1050"/>
                  </a:lnTo>
                  <a:lnTo>
                    <a:pt x="1005" y="1080"/>
                  </a:lnTo>
                  <a:lnTo>
                    <a:pt x="1036" y="1107"/>
                  </a:lnTo>
                  <a:lnTo>
                    <a:pt x="1069" y="1130"/>
                  </a:lnTo>
                  <a:lnTo>
                    <a:pt x="1105" y="1148"/>
                  </a:lnTo>
                  <a:lnTo>
                    <a:pt x="1144" y="1161"/>
                  </a:lnTo>
                  <a:lnTo>
                    <a:pt x="1186" y="1169"/>
                  </a:lnTo>
                  <a:lnTo>
                    <a:pt x="1228" y="1172"/>
                  </a:lnTo>
                  <a:lnTo>
                    <a:pt x="1256" y="1176"/>
                  </a:lnTo>
                  <a:lnTo>
                    <a:pt x="1281" y="1184"/>
                  </a:lnTo>
                  <a:lnTo>
                    <a:pt x="1305" y="1196"/>
                  </a:lnTo>
                  <a:lnTo>
                    <a:pt x="1324" y="1212"/>
                  </a:lnTo>
                  <a:lnTo>
                    <a:pt x="1341" y="1233"/>
                  </a:lnTo>
                  <a:lnTo>
                    <a:pt x="1354" y="1255"/>
                  </a:lnTo>
                  <a:lnTo>
                    <a:pt x="1361" y="1281"/>
                  </a:lnTo>
                  <a:lnTo>
                    <a:pt x="1364" y="1308"/>
                  </a:lnTo>
                  <a:lnTo>
                    <a:pt x="1361" y="1336"/>
                  </a:lnTo>
                  <a:lnTo>
                    <a:pt x="1354" y="1361"/>
                  </a:lnTo>
                  <a:lnTo>
                    <a:pt x="1340" y="1383"/>
                  </a:lnTo>
                  <a:lnTo>
                    <a:pt x="1324" y="1404"/>
                  </a:lnTo>
                  <a:lnTo>
                    <a:pt x="1304" y="1420"/>
                  </a:lnTo>
                  <a:lnTo>
                    <a:pt x="1281" y="1432"/>
                  </a:lnTo>
                  <a:lnTo>
                    <a:pt x="1256" y="1441"/>
                  </a:lnTo>
                  <a:lnTo>
                    <a:pt x="1228" y="1443"/>
                  </a:lnTo>
                  <a:lnTo>
                    <a:pt x="1200" y="1441"/>
                  </a:lnTo>
                  <a:lnTo>
                    <a:pt x="1175" y="1432"/>
                  </a:lnTo>
                  <a:lnTo>
                    <a:pt x="1151" y="1419"/>
                  </a:lnTo>
                  <a:lnTo>
                    <a:pt x="1130" y="1401"/>
                  </a:lnTo>
                  <a:lnTo>
                    <a:pt x="1114" y="1387"/>
                  </a:lnTo>
                  <a:lnTo>
                    <a:pt x="1096" y="1377"/>
                  </a:lnTo>
                  <a:lnTo>
                    <a:pt x="1077" y="1373"/>
                  </a:lnTo>
                  <a:lnTo>
                    <a:pt x="1057" y="1372"/>
                  </a:lnTo>
                  <a:lnTo>
                    <a:pt x="1037" y="1376"/>
                  </a:lnTo>
                  <a:lnTo>
                    <a:pt x="1018" y="1383"/>
                  </a:lnTo>
                  <a:lnTo>
                    <a:pt x="1002" y="1397"/>
                  </a:lnTo>
                  <a:lnTo>
                    <a:pt x="989" y="1412"/>
                  </a:lnTo>
                  <a:lnTo>
                    <a:pt x="979" y="1430"/>
                  </a:lnTo>
                  <a:lnTo>
                    <a:pt x="974" y="1450"/>
                  </a:lnTo>
                  <a:lnTo>
                    <a:pt x="973" y="1469"/>
                  </a:lnTo>
                  <a:lnTo>
                    <a:pt x="977" y="1488"/>
                  </a:lnTo>
                  <a:lnTo>
                    <a:pt x="986" y="1508"/>
                  </a:lnTo>
                  <a:lnTo>
                    <a:pt x="998" y="1524"/>
                  </a:lnTo>
                  <a:lnTo>
                    <a:pt x="1029" y="1553"/>
                  </a:lnTo>
                  <a:lnTo>
                    <a:pt x="1062" y="1576"/>
                  </a:lnTo>
                  <a:lnTo>
                    <a:pt x="1099" y="1596"/>
                  </a:lnTo>
                  <a:lnTo>
                    <a:pt x="1138" y="1610"/>
                  </a:lnTo>
                  <a:lnTo>
                    <a:pt x="1138" y="1672"/>
                  </a:lnTo>
                  <a:lnTo>
                    <a:pt x="1140" y="1693"/>
                  </a:lnTo>
                  <a:lnTo>
                    <a:pt x="1146" y="1712"/>
                  </a:lnTo>
                  <a:lnTo>
                    <a:pt x="1157" y="1729"/>
                  </a:lnTo>
                  <a:lnTo>
                    <a:pt x="1171" y="1742"/>
                  </a:lnTo>
                  <a:lnTo>
                    <a:pt x="1188" y="1754"/>
                  </a:lnTo>
                  <a:lnTo>
                    <a:pt x="1206" y="1760"/>
                  </a:lnTo>
                  <a:lnTo>
                    <a:pt x="1228" y="1763"/>
                  </a:lnTo>
                  <a:lnTo>
                    <a:pt x="1248" y="1760"/>
                  </a:lnTo>
                  <a:lnTo>
                    <a:pt x="1267" y="1754"/>
                  </a:lnTo>
                  <a:lnTo>
                    <a:pt x="1284" y="1742"/>
                  </a:lnTo>
                  <a:lnTo>
                    <a:pt x="1298" y="1729"/>
                  </a:lnTo>
                  <a:lnTo>
                    <a:pt x="1309" y="1712"/>
                  </a:lnTo>
                  <a:lnTo>
                    <a:pt x="1316" y="1693"/>
                  </a:lnTo>
                  <a:lnTo>
                    <a:pt x="1318" y="1672"/>
                  </a:lnTo>
                  <a:lnTo>
                    <a:pt x="1318" y="1610"/>
                  </a:lnTo>
                  <a:lnTo>
                    <a:pt x="1356" y="1596"/>
                  </a:lnTo>
                  <a:lnTo>
                    <a:pt x="1392" y="1577"/>
                  </a:lnTo>
                  <a:lnTo>
                    <a:pt x="1424" y="1555"/>
                  </a:lnTo>
                  <a:lnTo>
                    <a:pt x="1454" y="1528"/>
                  </a:lnTo>
                  <a:lnTo>
                    <a:pt x="1479" y="1498"/>
                  </a:lnTo>
                  <a:lnTo>
                    <a:pt x="1502" y="1465"/>
                  </a:lnTo>
                  <a:lnTo>
                    <a:pt x="1519" y="1428"/>
                  </a:lnTo>
                  <a:lnTo>
                    <a:pt x="1533" y="1391"/>
                  </a:lnTo>
                  <a:lnTo>
                    <a:pt x="1541" y="1350"/>
                  </a:lnTo>
                  <a:lnTo>
                    <a:pt x="1544" y="1308"/>
                  </a:lnTo>
                  <a:lnTo>
                    <a:pt x="1541" y="1265"/>
                  </a:lnTo>
                  <a:lnTo>
                    <a:pt x="1533" y="1224"/>
                  </a:lnTo>
                  <a:lnTo>
                    <a:pt x="1519" y="1186"/>
                  </a:lnTo>
                  <a:lnTo>
                    <a:pt x="1501" y="1149"/>
                  </a:lnTo>
                  <a:lnTo>
                    <a:pt x="1477" y="1115"/>
                  </a:lnTo>
                  <a:lnTo>
                    <a:pt x="1451" y="1085"/>
                  </a:lnTo>
                  <a:lnTo>
                    <a:pt x="1421" y="1058"/>
                  </a:lnTo>
                  <a:lnTo>
                    <a:pt x="1387" y="1036"/>
                  </a:lnTo>
                  <a:lnTo>
                    <a:pt x="1351" y="1017"/>
                  </a:lnTo>
                  <a:lnTo>
                    <a:pt x="1312" y="1004"/>
                  </a:lnTo>
                  <a:lnTo>
                    <a:pt x="1271" y="996"/>
                  </a:lnTo>
                  <a:lnTo>
                    <a:pt x="1228" y="993"/>
                  </a:lnTo>
                  <a:lnTo>
                    <a:pt x="1200" y="990"/>
                  </a:lnTo>
                  <a:lnTo>
                    <a:pt x="1175" y="982"/>
                  </a:lnTo>
                  <a:lnTo>
                    <a:pt x="1152" y="970"/>
                  </a:lnTo>
                  <a:lnTo>
                    <a:pt x="1132" y="953"/>
                  </a:lnTo>
                  <a:lnTo>
                    <a:pt x="1115" y="933"/>
                  </a:lnTo>
                  <a:lnTo>
                    <a:pt x="1103" y="909"/>
                  </a:lnTo>
                  <a:lnTo>
                    <a:pt x="1095" y="885"/>
                  </a:lnTo>
                  <a:lnTo>
                    <a:pt x="1092" y="857"/>
                  </a:lnTo>
                  <a:lnTo>
                    <a:pt x="1095" y="830"/>
                  </a:lnTo>
                  <a:lnTo>
                    <a:pt x="1103" y="804"/>
                  </a:lnTo>
                  <a:lnTo>
                    <a:pt x="1115" y="782"/>
                  </a:lnTo>
                  <a:lnTo>
                    <a:pt x="1132" y="762"/>
                  </a:lnTo>
                  <a:lnTo>
                    <a:pt x="1152" y="745"/>
                  </a:lnTo>
                  <a:lnTo>
                    <a:pt x="1175" y="733"/>
                  </a:lnTo>
                  <a:lnTo>
                    <a:pt x="1200" y="725"/>
                  </a:lnTo>
                  <a:lnTo>
                    <a:pt x="1228" y="722"/>
                  </a:lnTo>
                  <a:lnTo>
                    <a:pt x="1256" y="725"/>
                  </a:lnTo>
                  <a:lnTo>
                    <a:pt x="1281" y="733"/>
                  </a:lnTo>
                  <a:lnTo>
                    <a:pt x="1305" y="746"/>
                  </a:lnTo>
                  <a:lnTo>
                    <a:pt x="1326" y="765"/>
                  </a:lnTo>
                  <a:lnTo>
                    <a:pt x="1342" y="778"/>
                  </a:lnTo>
                  <a:lnTo>
                    <a:pt x="1360" y="787"/>
                  </a:lnTo>
                  <a:lnTo>
                    <a:pt x="1379" y="792"/>
                  </a:lnTo>
                  <a:lnTo>
                    <a:pt x="1400" y="793"/>
                  </a:lnTo>
                  <a:lnTo>
                    <a:pt x="1419" y="789"/>
                  </a:lnTo>
                  <a:lnTo>
                    <a:pt x="1438" y="781"/>
                  </a:lnTo>
                  <a:lnTo>
                    <a:pt x="1454" y="769"/>
                  </a:lnTo>
                  <a:lnTo>
                    <a:pt x="1468" y="752"/>
                  </a:lnTo>
                  <a:lnTo>
                    <a:pt x="1477" y="735"/>
                  </a:lnTo>
                  <a:lnTo>
                    <a:pt x="1483" y="716"/>
                  </a:lnTo>
                  <a:lnTo>
                    <a:pt x="1483" y="696"/>
                  </a:lnTo>
                  <a:lnTo>
                    <a:pt x="1479" y="676"/>
                  </a:lnTo>
                  <a:lnTo>
                    <a:pt x="1471" y="658"/>
                  </a:lnTo>
                  <a:lnTo>
                    <a:pt x="1458" y="641"/>
                  </a:lnTo>
                  <a:lnTo>
                    <a:pt x="1427" y="613"/>
                  </a:lnTo>
                  <a:lnTo>
                    <a:pt x="1394" y="589"/>
                  </a:lnTo>
                  <a:lnTo>
                    <a:pt x="1358" y="570"/>
                  </a:lnTo>
                  <a:lnTo>
                    <a:pt x="1319" y="556"/>
                  </a:lnTo>
                  <a:lnTo>
                    <a:pt x="1319" y="492"/>
                  </a:lnTo>
                  <a:lnTo>
                    <a:pt x="1316" y="472"/>
                  </a:lnTo>
                  <a:lnTo>
                    <a:pt x="1310" y="454"/>
                  </a:lnTo>
                  <a:lnTo>
                    <a:pt x="1298" y="436"/>
                  </a:lnTo>
                  <a:lnTo>
                    <a:pt x="1285" y="423"/>
                  </a:lnTo>
                  <a:lnTo>
                    <a:pt x="1268" y="412"/>
                  </a:lnTo>
                  <a:lnTo>
                    <a:pt x="1249" y="406"/>
                  </a:lnTo>
                  <a:lnTo>
                    <a:pt x="1228" y="403"/>
                  </a:lnTo>
                  <a:close/>
                  <a:moveTo>
                    <a:pt x="1232" y="0"/>
                  </a:moveTo>
                  <a:lnTo>
                    <a:pt x="1321" y="3"/>
                  </a:lnTo>
                  <a:lnTo>
                    <a:pt x="1408" y="12"/>
                  </a:lnTo>
                  <a:lnTo>
                    <a:pt x="1494" y="28"/>
                  </a:lnTo>
                  <a:lnTo>
                    <a:pt x="1578" y="49"/>
                  </a:lnTo>
                  <a:lnTo>
                    <a:pt x="1658" y="76"/>
                  </a:lnTo>
                  <a:lnTo>
                    <a:pt x="1736" y="108"/>
                  </a:lnTo>
                  <a:lnTo>
                    <a:pt x="1812" y="145"/>
                  </a:lnTo>
                  <a:lnTo>
                    <a:pt x="1884" y="188"/>
                  </a:lnTo>
                  <a:lnTo>
                    <a:pt x="1954" y="234"/>
                  </a:lnTo>
                  <a:lnTo>
                    <a:pt x="2020" y="286"/>
                  </a:lnTo>
                  <a:lnTo>
                    <a:pt x="2082" y="341"/>
                  </a:lnTo>
                  <a:lnTo>
                    <a:pt x="2141" y="401"/>
                  </a:lnTo>
                  <a:lnTo>
                    <a:pt x="2195" y="464"/>
                  </a:lnTo>
                  <a:lnTo>
                    <a:pt x="2244" y="530"/>
                  </a:lnTo>
                  <a:lnTo>
                    <a:pt x="2290" y="601"/>
                  </a:lnTo>
                  <a:lnTo>
                    <a:pt x="2331" y="674"/>
                  </a:lnTo>
                  <a:lnTo>
                    <a:pt x="2367" y="750"/>
                  </a:lnTo>
                  <a:lnTo>
                    <a:pt x="2397" y="830"/>
                  </a:lnTo>
                  <a:lnTo>
                    <a:pt x="2422" y="911"/>
                  </a:lnTo>
                  <a:lnTo>
                    <a:pt x="2442" y="995"/>
                  </a:lnTo>
                  <a:lnTo>
                    <a:pt x="2456" y="1082"/>
                  </a:lnTo>
                  <a:lnTo>
                    <a:pt x="2324" y="950"/>
                  </a:lnTo>
                  <a:lnTo>
                    <a:pt x="913" y="2355"/>
                  </a:lnTo>
                  <a:lnTo>
                    <a:pt x="1518" y="2355"/>
                  </a:lnTo>
                  <a:lnTo>
                    <a:pt x="1518" y="2421"/>
                  </a:lnTo>
                  <a:lnTo>
                    <a:pt x="1448" y="2437"/>
                  </a:lnTo>
                  <a:lnTo>
                    <a:pt x="1377" y="2448"/>
                  </a:lnTo>
                  <a:lnTo>
                    <a:pt x="1306" y="2454"/>
                  </a:lnTo>
                  <a:lnTo>
                    <a:pt x="1232" y="2457"/>
                  </a:lnTo>
                  <a:lnTo>
                    <a:pt x="1144" y="2453"/>
                  </a:lnTo>
                  <a:lnTo>
                    <a:pt x="1057" y="2445"/>
                  </a:lnTo>
                  <a:lnTo>
                    <a:pt x="973" y="2429"/>
                  </a:lnTo>
                  <a:lnTo>
                    <a:pt x="891" y="2409"/>
                  </a:lnTo>
                  <a:lnTo>
                    <a:pt x="811" y="2383"/>
                  </a:lnTo>
                  <a:lnTo>
                    <a:pt x="733" y="2352"/>
                  </a:lnTo>
                  <a:lnTo>
                    <a:pt x="658" y="2315"/>
                  </a:lnTo>
                  <a:lnTo>
                    <a:pt x="587" y="2274"/>
                  </a:lnTo>
                  <a:lnTo>
                    <a:pt x="517" y="2229"/>
                  </a:lnTo>
                  <a:lnTo>
                    <a:pt x="452" y="2179"/>
                  </a:lnTo>
                  <a:lnTo>
                    <a:pt x="391" y="2125"/>
                  </a:lnTo>
                  <a:lnTo>
                    <a:pt x="332" y="2066"/>
                  </a:lnTo>
                  <a:lnTo>
                    <a:pt x="278" y="2005"/>
                  </a:lnTo>
                  <a:lnTo>
                    <a:pt x="228" y="1940"/>
                  </a:lnTo>
                  <a:lnTo>
                    <a:pt x="182" y="1872"/>
                  </a:lnTo>
                  <a:lnTo>
                    <a:pt x="141" y="1799"/>
                  </a:lnTo>
                  <a:lnTo>
                    <a:pt x="105" y="1725"/>
                  </a:lnTo>
                  <a:lnTo>
                    <a:pt x="74" y="1648"/>
                  </a:lnTo>
                  <a:lnTo>
                    <a:pt x="48" y="1568"/>
                  </a:lnTo>
                  <a:lnTo>
                    <a:pt x="28" y="1486"/>
                  </a:lnTo>
                  <a:lnTo>
                    <a:pt x="12" y="1402"/>
                  </a:lnTo>
                  <a:lnTo>
                    <a:pt x="3" y="1316"/>
                  </a:lnTo>
                  <a:lnTo>
                    <a:pt x="0" y="1229"/>
                  </a:lnTo>
                  <a:lnTo>
                    <a:pt x="3" y="1141"/>
                  </a:lnTo>
                  <a:lnTo>
                    <a:pt x="12" y="1054"/>
                  </a:lnTo>
                  <a:lnTo>
                    <a:pt x="28" y="971"/>
                  </a:lnTo>
                  <a:lnTo>
                    <a:pt x="48" y="888"/>
                  </a:lnTo>
                  <a:lnTo>
                    <a:pt x="74" y="809"/>
                  </a:lnTo>
                  <a:lnTo>
                    <a:pt x="105" y="731"/>
                  </a:lnTo>
                  <a:lnTo>
                    <a:pt x="141" y="657"/>
                  </a:lnTo>
                  <a:lnTo>
                    <a:pt x="182" y="585"/>
                  </a:lnTo>
                  <a:lnTo>
                    <a:pt x="228" y="517"/>
                  </a:lnTo>
                  <a:lnTo>
                    <a:pt x="278" y="451"/>
                  </a:lnTo>
                  <a:lnTo>
                    <a:pt x="332" y="390"/>
                  </a:lnTo>
                  <a:lnTo>
                    <a:pt x="391" y="331"/>
                  </a:lnTo>
                  <a:lnTo>
                    <a:pt x="452" y="277"/>
                  </a:lnTo>
                  <a:lnTo>
                    <a:pt x="517" y="227"/>
                  </a:lnTo>
                  <a:lnTo>
                    <a:pt x="587" y="182"/>
                  </a:lnTo>
                  <a:lnTo>
                    <a:pt x="658" y="141"/>
                  </a:lnTo>
                  <a:lnTo>
                    <a:pt x="733" y="105"/>
                  </a:lnTo>
                  <a:lnTo>
                    <a:pt x="811" y="73"/>
                  </a:lnTo>
                  <a:lnTo>
                    <a:pt x="891" y="48"/>
                  </a:lnTo>
                  <a:lnTo>
                    <a:pt x="973" y="27"/>
                  </a:lnTo>
                  <a:lnTo>
                    <a:pt x="1057" y="12"/>
                  </a:lnTo>
                  <a:lnTo>
                    <a:pt x="1144" y="3"/>
                  </a:lnTo>
                  <a:lnTo>
                    <a:pt x="12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08" name="Group 1207"/>
          <p:cNvGrpSpPr/>
          <p:nvPr/>
        </p:nvGrpSpPr>
        <p:grpSpPr>
          <a:xfrm>
            <a:off x="2123402" y="681510"/>
            <a:ext cx="303917" cy="309067"/>
            <a:chOff x="1843088" y="360363"/>
            <a:chExt cx="374650" cy="380999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0" name="Freeform 19"/>
            <p:cNvSpPr>
              <a:spLocks noEditPoints="1"/>
            </p:cNvSpPr>
            <p:nvPr/>
          </p:nvSpPr>
          <p:spPr bwMode="auto">
            <a:xfrm>
              <a:off x="1893888" y="409575"/>
              <a:ext cx="273050" cy="204787"/>
            </a:xfrm>
            <a:custGeom>
              <a:avLst/>
              <a:gdLst>
                <a:gd name="T0" fmla="*/ 950 w 2416"/>
                <a:gd name="T1" fmla="*/ 749 h 1814"/>
                <a:gd name="T2" fmla="*/ 909 w 2416"/>
                <a:gd name="T3" fmla="*/ 802 h 1814"/>
                <a:gd name="T4" fmla="*/ 909 w 2416"/>
                <a:gd name="T5" fmla="*/ 1629 h 1814"/>
                <a:gd name="T6" fmla="*/ 950 w 2416"/>
                <a:gd name="T7" fmla="*/ 1682 h 1814"/>
                <a:gd name="T8" fmla="*/ 1018 w 2416"/>
                <a:gd name="T9" fmla="*/ 1691 h 1814"/>
                <a:gd name="T10" fmla="*/ 1070 w 2416"/>
                <a:gd name="T11" fmla="*/ 1651 h 1814"/>
                <a:gd name="T12" fmla="*/ 1082 w 2416"/>
                <a:gd name="T13" fmla="*/ 824 h 1814"/>
                <a:gd name="T14" fmla="*/ 1057 w 2416"/>
                <a:gd name="T15" fmla="*/ 763 h 1814"/>
                <a:gd name="T16" fmla="*/ 994 w 2416"/>
                <a:gd name="T17" fmla="*/ 737 h 1814"/>
                <a:gd name="T18" fmla="*/ 604 w 2416"/>
                <a:gd name="T19" fmla="*/ 514 h 1814"/>
                <a:gd name="T20" fmla="*/ 563 w 2416"/>
                <a:gd name="T21" fmla="*/ 567 h 1814"/>
                <a:gd name="T22" fmla="*/ 563 w 2416"/>
                <a:gd name="T23" fmla="*/ 1629 h 1814"/>
                <a:gd name="T24" fmla="*/ 604 w 2416"/>
                <a:gd name="T25" fmla="*/ 1682 h 1814"/>
                <a:gd name="T26" fmla="*/ 671 w 2416"/>
                <a:gd name="T27" fmla="*/ 1691 h 1814"/>
                <a:gd name="T28" fmla="*/ 723 w 2416"/>
                <a:gd name="T29" fmla="*/ 1651 h 1814"/>
                <a:gd name="T30" fmla="*/ 736 w 2416"/>
                <a:gd name="T31" fmla="*/ 590 h 1814"/>
                <a:gd name="T32" fmla="*/ 710 w 2416"/>
                <a:gd name="T33" fmla="*/ 528 h 1814"/>
                <a:gd name="T34" fmla="*/ 648 w 2416"/>
                <a:gd name="T35" fmla="*/ 502 h 1814"/>
                <a:gd name="T36" fmla="*/ 254 w 2416"/>
                <a:gd name="T37" fmla="*/ 218 h 1814"/>
                <a:gd name="T38" fmla="*/ 213 w 2416"/>
                <a:gd name="T39" fmla="*/ 270 h 1814"/>
                <a:gd name="T40" fmla="*/ 213 w 2416"/>
                <a:gd name="T41" fmla="*/ 1629 h 1814"/>
                <a:gd name="T42" fmla="*/ 254 w 2416"/>
                <a:gd name="T43" fmla="*/ 1682 h 1814"/>
                <a:gd name="T44" fmla="*/ 322 w 2416"/>
                <a:gd name="T45" fmla="*/ 1691 h 1814"/>
                <a:gd name="T46" fmla="*/ 374 w 2416"/>
                <a:gd name="T47" fmla="*/ 1651 h 1814"/>
                <a:gd name="T48" fmla="*/ 386 w 2416"/>
                <a:gd name="T49" fmla="*/ 294 h 1814"/>
                <a:gd name="T50" fmla="*/ 361 w 2416"/>
                <a:gd name="T51" fmla="*/ 231 h 1814"/>
                <a:gd name="T52" fmla="*/ 298 w 2416"/>
                <a:gd name="T53" fmla="*/ 206 h 1814"/>
                <a:gd name="T54" fmla="*/ 2416 w 2416"/>
                <a:gd name="T55" fmla="*/ 1814 h 1814"/>
                <a:gd name="T56" fmla="*/ 2079 w 2416"/>
                <a:gd name="T57" fmla="*/ 1311 h 1814"/>
                <a:gd name="T58" fmla="*/ 2163 w 2416"/>
                <a:gd name="T59" fmla="*/ 1201 h 1814"/>
                <a:gd name="T60" fmla="*/ 2207 w 2416"/>
                <a:gd name="T61" fmla="*/ 1070 h 1814"/>
                <a:gd name="T62" fmla="*/ 2209 w 2416"/>
                <a:gd name="T63" fmla="*/ 932 h 1814"/>
                <a:gd name="T64" fmla="*/ 2165 w 2416"/>
                <a:gd name="T65" fmla="*/ 796 h 1814"/>
                <a:gd name="T66" fmla="*/ 2081 w 2416"/>
                <a:gd name="T67" fmla="*/ 684 h 1814"/>
                <a:gd name="T68" fmla="*/ 1972 w 2416"/>
                <a:gd name="T69" fmla="*/ 607 h 1814"/>
                <a:gd name="T70" fmla="*/ 1845 w 2416"/>
                <a:gd name="T71" fmla="*/ 567 h 1814"/>
                <a:gd name="T72" fmla="*/ 1711 w 2416"/>
                <a:gd name="T73" fmla="*/ 568 h 1814"/>
                <a:gd name="T74" fmla="*/ 1578 w 2416"/>
                <a:gd name="T75" fmla="*/ 612 h 1814"/>
                <a:gd name="T76" fmla="*/ 1467 w 2416"/>
                <a:gd name="T77" fmla="*/ 696 h 1814"/>
                <a:gd name="T78" fmla="*/ 1389 w 2416"/>
                <a:gd name="T79" fmla="*/ 805 h 1814"/>
                <a:gd name="T80" fmla="*/ 1349 w 2416"/>
                <a:gd name="T81" fmla="*/ 932 h 1814"/>
                <a:gd name="T82" fmla="*/ 1350 w 2416"/>
                <a:gd name="T83" fmla="*/ 1066 h 1814"/>
                <a:gd name="T84" fmla="*/ 1394 w 2416"/>
                <a:gd name="T85" fmla="*/ 1199 h 1814"/>
                <a:gd name="T86" fmla="*/ 1477 w 2416"/>
                <a:gd name="T87" fmla="*/ 1308 h 1814"/>
                <a:gd name="T88" fmla="*/ 1585 w 2416"/>
                <a:gd name="T89" fmla="*/ 1385 h 1814"/>
                <a:gd name="T90" fmla="*/ 1710 w 2416"/>
                <a:gd name="T91" fmla="*/ 1425 h 1814"/>
                <a:gd name="T92" fmla="*/ 1842 w 2416"/>
                <a:gd name="T93" fmla="*/ 1426 h 1814"/>
                <a:gd name="T94" fmla="*/ 0 w 2416"/>
                <a:gd name="T95" fmla="*/ 1814 h 1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16" h="1814">
                  <a:moveTo>
                    <a:pt x="994" y="737"/>
                  </a:moveTo>
                  <a:lnTo>
                    <a:pt x="972" y="740"/>
                  </a:lnTo>
                  <a:lnTo>
                    <a:pt x="950" y="749"/>
                  </a:lnTo>
                  <a:lnTo>
                    <a:pt x="933" y="763"/>
                  </a:lnTo>
                  <a:lnTo>
                    <a:pt x="919" y="781"/>
                  </a:lnTo>
                  <a:lnTo>
                    <a:pt x="909" y="802"/>
                  </a:lnTo>
                  <a:lnTo>
                    <a:pt x="906" y="824"/>
                  </a:lnTo>
                  <a:lnTo>
                    <a:pt x="906" y="1607"/>
                  </a:lnTo>
                  <a:lnTo>
                    <a:pt x="909" y="1629"/>
                  </a:lnTo>
                  <a:lnTo>
                    <a:pt x="919" y="1651"/>
                  </a:lnTo>
                  <a:lnTo>
                    <a:pt x="933" y="1668"/>
                  </a:lnTo>
                  <a:lnTo>
                    <a:pt x="950" y="1682"/>
                  </a:lnTo>
                  <a:lnTo>
                    <a:pt x="972" y="1691"/>
                  </a:lnTo>
                  <a:lnTo>
                    <a:pt x="994" y="1695"/>
                  </a:lnTo>
                  <a:lnTo>
                    <a:pt x="1018" y="1691"/>
                  </a:lnTo>
                  <a:lnTo>
                    <a:pt x="1038" y="1682"/>
                  </a:lnTo>
                  <a:lnTo>
                    <a:pt x="1057" y="1668"/>
                  </a:lnTo>
                  <a:lnTo>
                    <a:pt x="1070" y="1651"/>
                  </a:lnTo>
                  <a:lnTo>
                    <a:pt x="1079" y="1629"/>
                  </a:lnTo>
                  <a:lnTo>
                    <a:pt x="1082" y="1607"/>
                  </a:lnTo>
                  <a:lnTo>
                    <a:pt x="1082" y="824"/>
                  </a:lnTo>
                  <a:lnTo>
                    <a:pt x="1079" y="802"/>
                  </a:lnTo>
                  <a:lnTo>
                    <a:pt x="1070" y="781"/>
                  </a:lnTo>
                  <a:lnTo>
                    <a:pt x="1057" y="763"/>
                  </a:lnTo>
                  <a:lnTo>
                    <a:pt x="1038" y="749"/>
                  </a:lnTo>
                  <a:lnTo>
                    <a:pt x="1018" y="740"/>
                  </a:lnTo>
                  <a:lnTo>
                    <a:pt x="994" y="737"/>
                  </a:lnTo>
                  <a:close/>
                  <a:moveTo>
                    <a:pt x="648" y="502"/>
                  </a:moveTo>
                  <a:lnTo>
                    <a:pt x="624" y="505"/>
                  </a:lnTo>
                  <a:lnTo>
                    <a:pt x="604" y="514"/>
                  </a:lnTo>
                  <a:lnTo>
                    <a:pt x="585" y="528"/>
                  </a:lnTo>
                  <a:lnTo>
                    <a:pt x="572" y="545"/>
                  </a:lnTo>
                  <a:lnTo>
                    <a:pt x="563" y="567"/>
                  </a:lnTo>
                  <a:lnTo>
                    <a:pt x="560" y="590"/>
                  </a:lnTo>
                  <a:lnTo>
                    <a:pt x="560" y="1607"/>
                  </a:lnTo>
                  <a:lnTo>
                    <a:pt x="563" y="1629"/>
                  </a:lnTo>
                  <a:lnTo>
                    <a:pt x="572" y="1651"/>
                  </a:lnTo>
                  <a:lnTo>
                    <a:pt x="585" y="1668"/>
                  </a:lnTo>
                  <a:lnTo>
                    <a:pt x="604" y="1682"/>
                  </a:lnTo>
                  <a:lnTo>
                    <a:pt x="624" y="1691"/>
                  </a:lnTo>
                  <a:lnTo>
                    <a:pt x="648" y="1695"/>
                  </a:lnTo>
                  <a:lnTo>
                    <a:pt x="671" y="1691"/>
                  </a:lnTo>
                  <a:lnTo>
                    <a:pt x="692" y="1682"/>
                  </a:lnTo>
                  <a:lnTo>
                    <a:pt x="710" y="1668"/>
                  </a:lnTo>
                  <a:lnTo>
                    <a:pt x="723" y="1651"/>
                  </a:lnTo>
                  <a:lnTo>
                    <a:pt x="733" y="1629"/>
                  </a:lnTo>
                  <a:lnTo>
                    <a:pt x="736" y="1607"/>
                  </a:lnTo>
                  <a:lnTo>
                    <a:pt x="736" y="590"/>
                  </a:lnTo>
                  <a:lnTo>
                    <a:pt x="733" y="567"/>
                  </a:lnTo>
                  <a:lnTo>
                    <a:pt x="723" y="545"/>
                  </a:lnTo>
                  <a:lnTo>
                    <a:pt x="710" y="528"/>
                  </a:lnTo>
                  <a:lnTo>
                    <a:pt x="692" y="514"/>
                  </a:lnTo>
                  <a:lnTo>
                    <a:pt x="671" y="505"/>
                  </a:lnTo>
                  <a:lnTo>
                    <a:pt x="648" y="502"/>
                  </a:lnTo>
                  <a:close/>
                  <a:moveTo>
                    <a:pt x="298" y="206"/>
                  </a:moveTo>
                  <a:lnTo>
                    <a:pt x="275" y="209"/>
                  </a:lnTo>
                  <a:lnTo>
                    <a:pt x="254" y="218"/>
                  </a:lnTo>
                  <a:lnTo>
                    <a:pt x="236" y="231"/>
                  </a:lnTo>
                  <a:lnTo>
                    <a:pt x="223" y="250"/>
                  </a:lnTo>
                  <a:lnTo>
                    <a:pt x="213" y="270"/>
                  </a:lnTo>
                  <a:lnTo>
                    <a:pt x="210" y="294"/>
                  </a:lnTo>
                  <a:lnTo>
                    <a:pt x="210" y="1607"/>
                  </a:lnTo>
                  <a:lnTo>
                    <a:pt x="213" y="1629"/>
                  </a:lnTo>
                  <a:lnTo>
                    <a:pt x="223" y="1651"/>
                  </a:lnTo>
                  <a:lnTo>
                    <a:pt x="236" y="1668"/>
                  </a:lnTo>
                  <a:lnTo>
                    <a:pt x="254" y="1682"/>
                  </a:lnTo>
                  <a:lnTo>
                    <a:pt x="275" y="1691"/>
                  </a:lnTo>
                  <a:lnTo>
                    <a:pt x="298" y="1695"/>
                  </a:lnTo>
                  <a:lnTo>
                    <a:pt x="322" y="1691"/>
                  </a:lnTo>
                  <a:lnTo>
                    <a:pt x="342" y="1682"/>
                  </a:lnTo>
                  <a:lnTo>
                    <a:pt x="361" y="1668"/>
                  </a:lnTo>
                  <a:lnTo>
                    <a:pt x="374" y="1651"/>
                  </a:lnTo>
                  <a:lnTo>
                    <a:pt x="383" y="1629"/>
                  </a:lnTo>
                  <a:lnTo>
                    <a:pt x="386" y="1607"/>
                  </a:lnTo>
                  <a:lnTo>
                    <a:pt x="386" y="294"/>
                  </a:lnTo>
                  <a:lnTo>
                    <a:pt x="383" y="270"/>
                  </a:lnTo>
                  <a:lnTo>
                    <a:pt x="374" y="250"/>
                  </a:lnTo>
                  <a:lnTo>
                    <a:pt x="361" y="231"/>
                  </a:lnTo>
                  <a:lnTo>
                    <a:pt x="342" y="218"/>
                  </a:lnTo>
                  <a:lnTo>
                    <a:pt x="322" y="209"/>
                  </a:lnTo>
                  <a:lnTo>
                    <a:pt x="298" y="206"/>
                  </a:lnTo>
                  <a:close/>
                  <a:moveTo>
                    <a:pt x="0" y="0"/>
                  </a:moveTo>
                  <a:lnTo>
                    <a:pt x="2416" y="0"/>
                  </a:lnTo>
                  <a:lnTo>
                    <a:pt x="2416" y="1814"/>
                  </a:lnTo>
                  <a:lnTo>
                    <a:pt x="2296" y="1814"/>
                  </a:lnTo>
                  <a:lnTo>
                    <a:pt x="2042" y="1342"/>
                  </a:lnTo>
                  <a:lnTo>
                    <a:pt x="2079" y="1311"/>
                  </a:lnTo>
                  <a:lnTo>
                    <a:pt x="2111" y="1277"/>
                  </a:lnTo>
                  <a:lnTo>
                    <a:pt x="2138" y="1241"/>
                  </a:lnTo>
                  <a:lnTo>
                    <a:pt x="2163" y="1201"/>
                  </a:lnTo>
                  <a:lnTo>
                    <a:pt x="2182" y="1159"/>
                  </a:lnTo>
                  <a:lnTo>
                    <a:pt x="2197" y="1115"/>
                  </a:lnTo>
                  <a:lnTo>
                    <a:pt x="2207" y="1070"/>
                  </a:lnTo>
                  <a:lnTo>
                    <a:pt x="2213" y="1025"/>
                  </a:lnTo>
                  <a:lnTo>
                    <a:pt x="2213" y="978"/>
                  </a:lnTo>
                  <a:lnTo>
                    <a:pt x="2209" y="932"/>
                  </a:lnTo>
                  <a:lnTo>
                    <a:pt x="2200" y="886"/>
                  </a:lnTo>
                  <a:lnTo>
                    <a:pt x="2185" y="840"/>
                  </a:lnTo>
                  <a:lnTo>
                    <a:pt x="2165" y="796"/>
                  </a:lnTo>
                  <a:lnTo>
                    <a:pt x="2140" y="755"/>
                  </a:lnTo>
                  <a:lnTo>
                    <a:pt x="2113" y="717"/>
                  </a:lnTo>
                  <a:lnTo>
                    <a:pt x="2081" y="684"/>
                  </a:lnTo>
                  <a:lnTo>
                    <a:pt x="2047" y="654"/>
                  </a:lnTo>
                  <a:lnTo>
                    <a:pt x="2010" y="628"/>
                  </a:lnTo>
                  <a:lnTo>
                    <a:pt x="1972" y="607"/>
                  </a:lnTo>
                  <a:lnTo>
                    <a:pt x="1931" y="589"/>
                  </a:lnTo>
                  <a:lnTo>
                    <a:pt x="1888" y="576"/>
                  </a:lnTo>
                  <a:lnTo>
                    <a:pt x="1845" y="567"/>
                  </a:lnTo>
                  <a:lnTo>
                    <a:pt x="1800" y="563"/>
                  </a:lnTo>
                  <a:lnTo>
                    <a:pt x="1756" y="563"/>
                  </a:lnTo>
                  <a:lnTo>
                    <a:pt x="1711" y="568"/>
                  </a:lnTo>
                  <a:lnTo>
                    <a:pt x="1666" y="577"/>
                  </a:lnTo>
                  <a:lnTo>
                    <a:pt x="1622" y="592"/>
                  </a:lnTo>
                  <a:lnTo>
                    <a:pt x="1578" y="612"/>
                  </a:lnTo>
                  <a:lnTo>
                    <a:pt x="1537" y="636"/>
                  </a:lnTo>
                  <a:lnTo>
                    <a:pt x="1500" y="664"/>
                  </a:lnTo>
                  <a:lnTo>
                    <a:pt x="1467" y="696"/>
                  </a:lnTo>
                  <a:lnTo>
                    <a:pt x="1437" y="729"/>
                  </a:lnTo>
                  <a:lnTo>
                    <a:pt x="1410" y="766"/>
                  </a:lnTo>
                  <a:lnTo>
                    <a:pt x="1389" y="805"/>
                  </a:lnTo>
                  <a:lnTo>
                    <a:pt x="1372" y="846"/>
                  </a:lnTo>
                  <a:lnTo>
                    <a:pt x="1358" y="888"/>
                  </a:lnTo>
                  <a:lnTo>
                    <a:pt x="1349" y="932"/>
                  </a:lnTo>
                  <a:lnTo>
                    <a:pt x="1345" y="976"/>
                  </a:lnTo>
                  <a:lnTo>
                    <a:pt x="1345" y="1021"/>
                  </a:lnTo>
                  <a:lnTo>
                    <a:pt x="1350" y="1066"/>
                  </a:lnTo>
                  <a:lnTo>
                    <a:pt x="1359" y="1111"/>
                  </a:lnTo>
                  <a:lnTo>
                    <a:pt x="1375" y="1155"/>
                  </a:lnTo>
                  <a:lnTo>
                    <a:pt x="1394" y="1199"/>
                  </a:lnTo>
                  <a:lnTo>
                    <a:pt x="1419" y="1239"/>
                  </a:lnTo>
                  <a:lnTo>
                    <a:pt x="1446" y="1275"/>
                  </a:lnTo>
                  <a:lnTo>
                    <a:pt x="1477" y="1308"/>
                  </a:lnTo>
                  <a:lnTo>
                    <a:pt x="1511" y="1338"/>
                  </a:lnTo>
                  <a:lnTo>
                    <a:pt x="1546" y="1363"/>
                  </a:lnTo>
                  <a:lnTo>
                    <a:pt x="1585" y="1385"/>
                  </a:lnTo>
                  <a:lnTo>
                    <a:pt x="1625" y="1402"/>
                  </a:lnTo>
                  <a:lnTo>
                    <a:pt x="1667" y="1415"/>
                  </a:lnTo>
                  <a:lnTo>
                    <a:pt x="1710" y="1425"/>
                  </a:lnTo>
                  <a:lnTo>
                    <a:pt x="1753" y="1430"/>
                  </a:lnTo>
                  <a:lnTo>
                    <a:pt x="1797" y="1430"/>
                  </a:lnTo>
                  <a:lnTo>
                    <a:pt x="1842" y="1426"/>
                  </a:lnTo>
                  <a:lnTo>
                    <a:pt x="1886" y="1416"/>
                  </a:lnTo>
                  <a:lnTo>
                    <a:pt x="2096" y="1814"/>
                  </a:lnTo>
                  <a:lnTo>
                    <a:pt x="0" y="181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0" name="Freeform 20"/>
            <p:cNvSpPr>
              <a:spLocks/>
            </p:cNvSpPr>
            <p:nvPr/>
          </p:nvSpPr>
          <p:spPr bwMode="auto">
            <a:xfrm>
              <a:off x="1843088" y="360363"/>
              <a:ext cx="374650" cy="325437"/>
            </a:xfrm>
            <a:custGeom>
              <a:avLst/>
              <a:gdLst>
                <a:gd name="T0" fmla="*/ 0 w 3304"/>
                <a:gd name="T1" fmla="*/ 0 h 2860"/>
                <a:gd name="T2" fmla="*/ 3304 w 3304"/>
                <a:gd name="T3" fmla="*/ 0 h 2860"/>
                <a:gd name="T4" fmla="*/ 3304 w 3304"/>
                <a:gd name="T5" fmla="*/ 2860 h 2860"/>
                <a:gd name="T6" fmla="*/ 3069 w 3304"/>
                <a:gd name="T7" fmla="*/ 2860 h 2860"/>
                <a:gd name="T8" fmla="*/ 2832 w 3304"/>
                <a:gd name="T9" fmla="*/ 2414 h 2860"/>
                <a:gd name="T10" fmla="*/ 2946 w 3304"/>
                <a:gd name="T11" fmla="*/ 2414 h 2860"/>
                <a:gd name="T12" fmla="*/ 2970 w 3304"/>
                <a:gd name="T13" fmla="*/ 2411 h 2860"/>
                <a:gd name="T14" fmla="*/ 2990 w 3304"/>
                <a:gd name="T15" fmla="*/ 2402 h 2860"/>
                <a:gd name="T16" fmla="*/ 3009 w 3304"/>
                <a:gd name="T17" fmla="*/ 2388 h 2860"/>
                <a:gd name="T18" fmla="*/ 3022 w 3304"/>
                <a:gd name="T19" fmla="*/ 2370 h 2860"/>
                <a:gd name="T20" fmla="*/ 3031 w 3304"/>
                <a:gd name="T21" fmla="*/ 2350 h 2860"/>
                <a:gd name="T22" fmla="*/ 3034 w 3304"/>
                <a:gd name="T23" fmla="*/ 2326 h 2860"/>
                <a:gd name="T24" fmla="*/ 3034 w 3304"/>
                <a:gd name="T25" fmla="*/ 339 h 2860"/>
                <a:gd name="T26" fmla="*/ 3031 w 3304"/>
                <a:gd name="T27" fmla="*/ 316 h 2860"/>
                <a:gd name="T28" fmla="*/ 3022 w 3304"/>
                <a:gd name="T29" fmla="*/ 295 h 2860"/>
                <a:gd name="T30" fmla="*/ 3009 w 3304"/>
                <a:gd name="T31" fmla="*/ 277 h 2860"/>
                <a:gd name="T32" fmla="*/ 2990 w 3304"/>
                <a:gd name="T33" fmla="*/ 263 h 2860"/>
                <a:gd name="T34" fmla="*/ 2970 w 3304"/>
                <a:gd name="T35" fmla="*/ 254 h 2860"/>
                <a:gd name="T36" fmla="*/ 2946 w 3304"/>
                <a:gd name="T37" fmla="*/ 251 h 2860"/>
                <a:gd name="T38" fmla="*/ 357 w 3304"/>
                <a:gd name="T39" fmla="*/ 251 h 2860"/>
                <a:gd name="T40" fmla="*/ 333 w 3304"/>
                <a:gd name="T41" fmla="*/ 254 h 2860"/>
                <a:gd name="T42" fmla="*/ 313 w 3304"/>
                <a:gd name="T43" fmla="*/ 263 h 2860"/>
                <a:gd name="T44" fmla="*/ 294 w 3304"/>
                <a:gd name="T45" fmla="*/ 277 h 2860"/>
                <a:gd name="T46" fmla="*/ 281 w 3304"/>
                <a:gd name="T47" fmla="*/ 295 h 2860"/>
                <a:gd name="T48" fmla="*/ 272 w 3304"/>
                <a:gd name="T49" fmla="*/ 316 h 2860"/>
                <a:gd name="T50" fmla="*/ 269 w 3304"/>
                <a:gd name="T51" fmla="*/ 339 h 2860"/>
                <a:gd name="T52" fmla="*/ 269 w 3304"/>
                <a:gd name="T53" fmla="*/ 2324 h 2860"/>
                <a:gd name="T54" fmla="*/ 272 w 3304"/>
                <a:gd name="T55" fmla="*/ 2347 h 2860"/>
                <a:gd name="T56" fmla="*/ 281 w 3304"/>
                <a:gd name="T57" fmla="*/ 2368 h 2860"/>
                <a:gd name="T58" fmla="*/ 294 w 3304"/>
                <a:gd name="T59" fmla="*/ 2385 h 2860"/>
                <a:gd name="T60" fmla="*/ 313 w 3304"/>
                <a:gd name="T61" fmla="*/ 2400 h 2860"/>
                <a:gd name="T62" fmla="*/ 333 w 3304"/>
                <a:gd name="T63" fmla="*/ 2408 h 2860"/>
                <a:gd name="T64" fmla="*/ 357 w 3304"/>
                <a:gd name="T65" fmla="*/ 2412 h 2860"/>
                <a:gd name="T66" fmla="*/ 2634 w 3304"/>
                <a:gd name="T67" fmla="*/ 2412 h 2860"/>
                <a:gd name="T68" fmla="*/ 2873 w 3304"/>
                <a:gd name="T69" fmla="*/ 2858 h 2860"/>
                <a:gd name="T70" fmla="*/ 0 w 3304"/>
                <a:gd name="T71" fmla="*/ 2858 h 2860"/>
                <a:gd name="T72" fmla="*/ 0 w 3304"/>
                <a:gd name="T73" fmla="*/ 0 h 28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04" h="2860">
                  <a:moveTo>
                    <a:pt x="0" y="0"/>
                  </a:moveTo>
                  <a:lnTo>
                    <a:pt x="3304" y="0"/>
                  </a:lnTo>
                  <a:lnTo>
                    <a:pt x="3304" y="2860"/>
                  </a:lnTo>
                  <a:lnTo>
                    <a:pt x="3069" y="2860"/>
                  </a:lnTo>
                  <a:lnTo>
                    <a:pt x="2832" y="2414"/>
                  </a:lnTo>
                  <a:lnTo>
                    <a:pt x="2946" y="2414"/>
                  </a:lnTo>
                  <a:lnTo>
                    <a:pt x="2970" y="2411"/>
                  </a:lnTo>
                  <a:lnTo>
                    <a:pt x="2990" y="2402"/>
                  </a:lnTo>
                  <a:lnTo>
                    <a:pt x="3009" y="2388"/>
                  </a:lnTo>
                  <a:lnTo>
                    <a:pt x="3022" y="2370"/>
                  </a:lnTo>
                  <a:lnTo>
                    <a:pt x="3031" y="2350"/>
                  </a:lnTo>
                  <a:lnTo>
                    <a:pt x="3034" y="2326"/>
                  </a:lnTo>
                  <a:lnTo>
                    <a:pt x="3034" y="339"/>
                  </a:lnTo>
                  <a:lnTo>
                    <a:pt x="3031" y="316"/>
                  </a:lnTo>
                  <a:lnTo>
                    <a:pt x="3022" y="295"/>
                  </a:lnTo>
                  <a:lnTo>
                    <a:pt x="3009" y="277"/>
                  </a:lnTo>
                  <a:lnTo>
                    <a:pt x="2990" y="263"/>
                  </a:lnTo>
                  <a:lnTo>
                    <a:pt x="2970" y="254"/>
                  </a:lnTo>
                  <a:lnTo>
                    <a:pt x="2946" y="251"/>
                  </a:lnTo>
                  <a:lnTo>
                    <a:pt x="357" y="251"/>
                  </a:lnTo>
                  <a:lnTo>
                    <a:pt x="333" y="254"/>
                  </a:lnTo>
                  <a:lnTo>
                    <a:pt x="313" y="263"/>
                  </a:lnTo>
                  <a:lnTo>
                    <a:pt x="294" y="277"/>
                  </a:lnTo>
                  <a:lnTo>
                    <a:pt x="281" y="295"/>
                  </a:lnTo>
                  <a:lnTo>
                    <a:pt x="272" y="316"/>
                  </a:lnTo>
                  <a:lnTo>
                    <a:pt x="269" y="339"/>
                  </a:lnTo>
                  <a:lnTo>
                    <a:pt x="269" y="2324"/>
                  </a:lnTo>
                  <a:lnTo>
                    <a:pt x="272" y="2347"/>
                  </a:lnTo>
                  <a:lnTo>
                    <a:pt x="281" y="2368"/>
                  </a:lnTo>
                  <a:lnTo>
                    <a:pt x="294" y="2385"/>
                  </a:lnTo>
                  <a:lnTo>
                    <a:pt x="313" y="2400"/>
                  </a:lnTo>
                  <a:lnTo>
                    <a:pt x="333" y="2408"/>
                  </a:lnTo>
                  <a:lnTo>
                    <a:pt x="357" y="2412"/>
                  </a:lnTo>
                  <a:lnTo>
                    <a:pt x="2634" y="2412"/>
                  </a:lnTo>
                  <a:lnTo>
                    <a:pt x="2873" y="2858"/>
                  </a:lnTo>
                  <a:lnTo>
                    <a:pt x="0" y="285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2" name="Freeform 21"/>
            <p:cNvSpPr>
              <a:spLocks/>
            </p:cNvSpPr>
            <p:nvPr/>
          </p:nvSpPr>
          <p:spPr bwMode="auto">
            <a:xfrm>
              <a:off x="1949451" y="704850"/>
              <a:ext cx="161925" cy="36512"/>
            </a:xfrm>
            <a:custGeom>
              <a:avLst/>
              <a:gdLst>
                <a:gd name="T0" fmla="*/ 166 w 1436"/>
                <a:gd name="T1" fmla="*/ 0 h 331"/>
                <a:gd name="T2" fmla="*/ 1271 w 1436"/>
                <a:gd name="T3" fmla="*/ 0 h 331"/>
                <a:gd name="T4" fmla="*/ 1300 w 1436"/>
                <a:gd name="T5" fmla="*/ 2 h 331"/>
                <a:gd name="T6" fmla="*/ 1328 w 1436"/>
                <a:gd name="T7" fmla="*/ 10 h 331"/>
                <a:gd name="T8" fmla="*/ 1354 w 1436"/>
                <a:gd name="T9" fmla="*/ 22 h 331"/>
                <a:gd name="T10" fmla="*/ 1377 w 1436"/>
                <a:gd name="T11" fmla="*/ 38 h 331"/>
                <a:gd name="T12" fmla="*/ 1397 w 1436"/>
                <a:gd name="T13" fmla="*/ 59 h 331"/>
                <a:gd name="T14" fmla="*/ 1413 w 1436"/>
                <a:gd name="T15" fmla="*/ 81 h 331"/>
                <a:gd name="T16" fmla="*/ 1425 w 1436"/>
                <a:gd name="T17" fmla="*/ 108 h 331"/>
                <a:gd name="T18" fmla="*/ 1434 w 1436"/>
                <a:gd name="T19" fmla="*/ 136 h 331"/>
                <a:gd name="T20" fmla="*/ 1436 w 1436"/>
                <a:gd name="T21" fmla="*/ 165 h 331"/>
                <a:gd name="T22" fmla="*/ 1434 w 1436"/>
                <a:gd name="T23" fmla="*/ 195 h 331"/>
                <a:gd name="T24" fmla="*/ 1425 w 1436"/>
                <a:gd name="T25" fmla="*/ 222 h 331"/>
                <a:gd name="T26" fmla="*/ 1413 w 1436"/>
                <a:gd name="T27" fmla="*/ 248 h 331"/>
                <a:gd name="T28" fmla="*/ 1397 w 1436"/>
                <a:gd name="T29" fmla="*/ 272 h 331"/>
                <a:gd name="T30" fmla="*/ 1377 w 1436"/>
                <a:gd name="T31" fmla="*/ 291 h 331"/>
                <a:gd name="T32" fmla="*/ 1354 w 1436"/>
                <a:gd name="T33" fmla="*/ 307 h 331"/>
                <a:gd name="T34" fmla="*/ 1328 w 1436"/>
                <a:gd name="T35" fmla="*/ 320 h 331"/>
                <a:gd name="T36" fmla="*/ 1300 w 1436"/>
                <a:gd name="T37" fmla="*/ 328 h 331"/>
                <a:gd name="T38" fmla="*/ 1271 w 1436"/>
                <a:gd name="T39" fmla="*/ 331 h 331"/>
                <a:gd name="T40" fmla="*/ 166 w 1436"/>
                <a:gd name="T41" fmla="*/ 331 h 331"/>
                <a:gd name="T42" fmla="*/ 136 w 1436"/>
                <a:gd name="T43" fmla="*/ 328 h 331"/>
                <a:gd name="T44" fmla="*/ 109 w 1436"/>
                <a:gd name="T45" fmla="*/ 320 h 331"/>
                <a:gd name="T46" fmla="*/ 83 w 1436"/>
                <a:gd name="T47" fmla="*/ 307 h 331"/>
                <a:gd name="T48" fmla="*/ 60 w 1436"/>
                <a:gd name="T49" fmla="*/ 291 h 331"/>
                <a:gd name="T50" fmla="*/ 40 w 1436"/>
                <a:gd name="T51" fmla="*/ 272 h 331"/>
                <a:gd name="T52" fmla="*/ 24 w 1436"/>
                <a:gd name="T53" fmla="*/ 248 h 331"/>
                <a:gd name="T54" fmla="*/ 12 w 1436"/>
                <a:gd name="T55" fmla="*/ 222 h 331"/>
                <a:gd name="T56" fmla="*/ 3 w 1436"/>
                <a:gd name="T57" fmla="*/ 195 h 331"/>
                <a:gd name="T58" fmla="*/ 0 w 1436"/>
                <a:gd name="T59" fmla="*/ 165 h 331"/>
                <a:gd name="T60" fmla="*/ 3 w 1436"/>
                <a:gd name="T61" fmla="*/ 136 h 331"/>
                <a:gd name="T62" fmla="*/ 12 w 1436"/>
                <a:gd name="T63" fmla="*/ 108 h 331"/>
                <a:gd name="T64" fmla="*/ 24 w 1436"/>
                <a:gd name="T65" fmla="*/ 81 h 331"/>
                <a:gd name="T66" fmla="*/ 40 w 1436"/>
                <a:gd name="T67" fmla="*/ 59 h 331"/>
                <a:gd name="T68" fmla="*/ 60 w 1436"/>
                <a:gd name="T69" fmla="*/ 38 h 331"/>
                <a:gd name="T70" fmla="*/ 83 w 1436"/>
                <a:gd name="T71" fmla="*/ 22 h 331"/>
                <a:gd name="T72" fmla="*/ 109 w 1436"/>
                <a:gd name="T73" fmla="*/ 10 h 331"/>
                <a:gd name="T74" fmla="*/ 136 w 1436"/>
                <a:gd name="T75" fmla="*/ 2 h 331"/>
                <a:gd name="T76" fmla="*/ 166 w 1436"/>
                <a:gd name="T77" fmla="*/ 0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36" h="331">
                  <a:moveTo>
                    <a:pt x="166" y="0"/>
                  </a:moveTo>
                  <a:lnTo>
                    <a:pt x="1271" y="0"/>
                  </a:lnTo>
                  <a:lnTo>
                    <a:pt x="1300" y="2"/>
                  </a:lnTo>
                  <a:lnTo>
                    <a:pt x="1328" y="10"/>
                  </a:lnTo>
                  <a:lnTo>
                    <a:pt x="1354" y="22"/>
                  </a:lnTo>
                  <a:lnTo>
                    <a:pt x="1377" y="38"/>
                  </a:lnTo>
                  <a:lnTo>
                    <a:pt x="1397" y="59"/>
                  </a:lnTo>
                  <a:lnTo>
                    <a:pt x="1413" y="81"/>
                  </a:lnTo>
                  <a:lnTo>
                    <a:pt x="1425" y="108"/>
                  </a:lnTo>
                  <a:lnTo>
                    <a:pt x="1434" y="136"/>
                  </a:lnTo>
                  <a:lnTo>
                    <a:pt x="1436" y="165"/>
                  </a:lnTo>
                  <a:lnTo>
                    <a:pt x="1434" y="195"/>
                  </a:lnTo>
                  <a:lnTo>
                    <a:pt x="1425" y="222"/>
                  </a:lnTo>
                  <a:lnTo>
                    <a:pt x="1413" y="248"/>
                  </a:lnTo>
                  <a:lnTo>
                    <a:pt x="1397" y="272"/>
                  </a:lnTo>
                  <a:lnTo>
                    <a:pt x="1377" y="291"/>
                  </a:lnTo>
                  <a:lnTo>
                    <a:pt x="1354" y="307"/>
                  </a:lnTo>
                  <a:lnTo>
                    <a:pt x="1328" y="320"/>
                  </a:lnTo>
                  <a:lnTo>
                    <a:pt x="1300" y="328"/>
                  </a:lnTo>
                  <a:lnTo>
                    <a:pt x="1271" y="331"/>
                  </a:lnTo>
                  <a:lnTo>
                    <a:pt x="166" y="331"/>
                  </a:lnTo>
                  <a:lnTo>
                    <a:pt x="136" y="328"/>
                  </a:lnTo>
                  <a:lnTo>
                    <a:pt x="109" y="320"/>
                  </a:lnTo>
                  <a:lnTo>
                    <a:pt x="83" y="307"/>
                  </a:lnTo>
                  <a:lnTo>
                    <a:pt x="60" y="291"/>
                  </a:lnTo>
                  <a:lnTo>
                    <a:pt x="40" y="272"/>
                  </a:lnTo>
                  <a:lnTo>
                    <a:pt x="24" y="248"/>
                  </a:lnTo>
                  <a:lnTo>
                    <a:pt x="12" y="222"/>
                  </a:lnTo>
                  <a:lnTo>
                    <a:pt x="3" y="195"/>
                  </a:lnTo>
                  <a:lnTo>
                    <a:pt x="0" y="165"/>
                  </a:lnTo>
                  <a:lnTo>
                    <a:pt x="3" y="136"/>
                  </a:lnTo>
                  <a:lnTo>
                    <a:pt x="12" y="108"/>
                  </a:lnTo>
                  <a:lnTo>
                    <a:pt x="24" y="81"/>
                  </a:lnTo>
                  <a:lnTo>
                    <a:pt x="40" y="59"/>
                  </a:lnTo>
                  <a:lnTo>
                    <a:pt x="60" y="38"/>
                  </a:lnTo>
                  <a:lnTo>
                    <a:pt x="83" y="22"/>
                  </a:lnTo>
                  <a:lnTo>
                    <a:pt x="109" y="10"/>
                  </a:lnTo>
                  <a:lnTo>
                    <a:pt x="136" y="2"/>
                  </a:lnTo>
                  <a:lnTo>
                    <a:pt x="1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07" name="Group 1206"/>
          <p:cNvGrpSpPr/>
          <p:nvPr/>
        </p:nvGrpSpPr>
        <p:grpSpPr>
          <a:xfrm>
            <a:off x="2823801" y="681509"/>
            <a:ext cx="303918" cy="309068"/>
            <a:chOff x="2405063" y="347663"/>
            <a:chExt cx="374651" cy="3810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969" name="Rectangle 26"/>
            <p:cNvSpPr>
              <a:spLocks noChangeArrowheads="1"/>
            </p:cNvSpPr>
            <p:nvPr/>
          </p:nvSpPr>
          <p:spPr bwMode="auto">
            <a:xfrm>
              <a:off x="2405063" y="347663"/>
              <a:ext cx="52388" cy="376238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1" name="Rectangle 27"/>
            <p:cNvSpPr>
              <a:spLocks noChangeArrowheads="1"/>
            </p:cNvSpPr>
            <p:nvPr/>
          </p:nvSpPr>
          <p:spPr bwMode="auto">
            <a:xfrm>
              <a:off x="2482851" y="384175"/>
              <a:ext cx="52388" cy="339725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3" name="Freeform 28"/>
            <p:cNvSpPr>
              <a:spLocks/>
            </p:cNvSpPr>
            <p:nvPr/>
          </p:nvSpPr>
          <p:spPr bwMode="auto">
            <a:xfrm>
              <a:off x="2590801" y="541338"/>
              <a:ext cx="84138" cy="84138"/>
            </a:xfrm>
            <a:custGeom>
              <a:avLst/>
              <a:gdLst>
                <a:gd name="T0" fmla="*/ 368 w 735"/>
                <a:gd name="T1" fmla="*/ 0 h 736"/>
                <a:gd name="T2" fmla="*/ 414 w 735"/>
                <a:gd name="T3" fmla="*/ 3 h 736"/>
                <a:gd name="T4" fmla="*/ 458 w 735"/>
                <a:gd name="T5" fmla="*/ 12 h 736"/>
                <a:gd name="T6" fmla="*/ 500 w 735"/>
                <a:gd name="T7" fmla="*/ 25 h 736"/>
                <a:gd name="T8" fmla="*/ 540 w 735"/>
                <a:gd name="T9" fmla="*/ 43 h 736"/>
                <a:gd name="T10" fmla="*/ 578 w 735"/>
                <a:gd name="T11" fmla="*/ 66 h 736"/>
                <a:gd name="T12" fmla="*/ 612 w 735"/>
                <a:gd name="T13" fmla="*/ 93 h 736"/>
                <a:gd name="T14" fmla="*/ 643 w 735"/>
                <a:gd name="T15" fmla="*/ 124 h 736"/>
                <a:gd name="T16" fmla="*/ 670 w 735"/>
                <a:gd name="T17" fmla="*/ 157 h 736"/>
                <a:gd name="T18" fmla="*/ 692 w 735"/>
                <a:gd name="T19" fmla="*/ 195 h 736"/>
                <a:gd name="T20" fmla="*/ 711 w 735"/>
                <a:gd name="T21" fmla="*/ 234 h 736"/>
                <a:gd name="T22" fmla="*/ 724 w 735"/>
                <a:gd name="T23" fmla="*/ 278 h 736"/>
                <a:gd name="T24" fmla="*/ 732 w 735"/>
                <a:gd name="T25" fmla="*/ 322 h 736"/>
                <a:gd name="T26" fmla="*/ 735 w 735"/>
                <a:gd name="T27" fmla="*/ 368 h 736"/>
                <a:gd name="T28" fmla="*/ 732 w 735"/>
                <a:gd name="T29" fmla="*/ 414 h 736"/>
                <a:gd name="T30" fmla="*/ 724 w 735"/>
                <a:gd name="T31" fmla="*/ 458 h 736"/>
                <a:gd name="T32" fmla="*/ 711 w 735"/>
                <a:gd name="T33" fmla="*/ 500 h 736"/>
                <a:gd name="T34" fmla="*/ 692 w 735"/>
                <a:gd name="T35" fmla="*/ 541 h 736"/>
                <a:gd name="T36" fmla="*/ 670 w 735"/>
                <a:gd name="T37" fmla="*/ 577 h 736"/>
                <a:gd name="T38" fmla="*/ 643 w 735"/>
                <a:gd name="T39" fmla="*/ 611 h 736"/>
                <a:gd name="T40" fmla="*/ 612 w 735"/>
                <a:gd name="T41" fmla="*/ 642 h 736"/>
                <a:gd name="T42" fmla="*/ 578 w 735"/>
                <a:gd name="T43" fmla="*/ 669 h 736"/>
                <a:gd name="T44" fmla="*/ 540 w 735"/>
                <a:gd name="T45" fmla="*/ 693 h 736"/>
                <a:gd name="T46" fmla="*/ 500 w 735"/>
                <a:gd name="T47" fmla="*/ 711 h 736"/>
                <a:gd name="T48" fmla="*/ 458 w 735"/>
                <a:gd name="T49" fmla="*/ 724 h 736"/>
                <a:gd name="T50" fmla="*/ 414 w 735"/>
                <a:gd name="T51" fmla="*/ 733 h 736"/>
                <a:gd name="T52" fmla="*/ 368 w 735"/>
                <a:gd name="T53" fmla="*/ 736 h 736"/>
                <a:gd name="T54" fmla="*/ 321 w 735"/>
                <a:gd name="T55" fmla="*/ 733 h 736"/>
                <a:gd name="T56" fmla="*/ 277 w 735"/>
                <a:gd name="T57" fmla="*/ 724 h 736"/>
                <a:gd name="T58" fmla="*/ 235 w 735"/>
                <a:gd name="T59" fmla="*/ 711 h 736"/>
                <a:gd name="T60" fmla="*/ 195 w 735"/>
                <a:gd name="T61" fmla="*/ 693 h 736"/>
                <a:gd name="T62" fmla="*/ 158 w 735"/>
                <a:gd name="T63" fmla="*/ 669 h 736"/>
                <a:gd name="T64" fmla="*/ 123 w 735"/>
                <a:gd name="T65" fmla="*/ 642 h 736"/>
                <a:gd name="T66" fmla="*/ 93 w 735"/>
                <a:gd name="T67" fmla="*/ 611 h 736"/>
                <a:gd name="T68" fmla="*/ 66 w 735"/>
                <a:gd name="T69" fmla="*/ 577 h 736"/>
                <a:gd name="T70" fmla="*/ 43 w 735"/>
                <a:gd name="T71" fmla="*/ 541 h 736"/>
                <a:gd name="T72" fmla="*/ 24 w 735"/>
                <a:gd name="T73" fmla="*/ 500 h 736"/>
                <a:gd name="T74" fmla="*/ 11 w 735"/>
                <a:gd name="T75" fmla="*/ 458 h 736"/>
                <a:gd name="T76" fmla="*/ 3 w 735"/>
                <a:gd name="T77" fmla="*/ 414 h 736"/>
                <a:gd name="T78" fmla="*/ 0 w 735"/>
                <a:gd name="T79" fmla="*/ 368 h 736"/>
                <a:gd name="T80" fmla="*/ 3 w 735"/>
                <a:gd name="T81" fmla="*/ 322 h 736"/>
                <a:gd name="T82" fmla="*/ 11 w 735"/>
                <a:gd name="T83" fmla="*/ 278 h 736"/>
                <a:gd name="T84" fmla="*/ 24 w 735"/>
                <a:gd name="T85" fmla="*/ 234 h 736"/>
                <a:gd name="T86" fmla="*/ 43 w 735"/>
                <a:gd name="T87" fmla="*/ 195 h 736"/>
                <a:gd name="T88" fmla="*/ 66 w 735"/>
                <a:gd name="T89" fmla="*/ 157 h 736"/>
                <a:gd name="T90" fmla="*/ 93 w 735"/>
                <a:gd name="T91" fmla="*/ 124 h 736"/>
                <a:gd name="T92" fmla="*/ 123 w 735"/>
                <a:gd name="T93" fmla="*/ 93 h 736"/>
                <a:gd name="T94" fmla="*/ 158 w 735"/>
                <a:gd name="T95" fmla="*/ 66 h 736"/>
                <a:gd name="T96" fmla="*/ 195 w 735"/>
                <a:gd name="T97" fmla="*/ 43 h 736"/>
                <a:gd name="T98" fmla="*/ 235 w 735"/>
                <a:gd name="T99" fmla="*/ 25 h 736"/>
                <a:gd name="T100" fmla="*/ 277 w 735"/>
                <a:gd name="T101" fmla="*/ 12 h 736"/>
                <a:gd name="T102" fmla="*/ 321 w 735"/>
                <a:gd name="T103" fmla="*/ 3 h 736"/>
                <a:gd name="T104" fmla="*/ 368 w 735"/>
                <a:gd name="T105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35" h="736">
                  <a:moveTo>
                    <a:pt x="368" y="0"/>
                  </a:moveTo>
                  <a:lnTo>
                    <a:pt x="414" y="3"/>
                  </a:lnTo>
                  <a:lnTo>
                    <a:pt x="458" y="12"/>
                  </a:lnTo>
                  <a:lnTo>
                    <a:pt x="500" y="25"/>
                  </a:lnTo>
                  <a:lnTo>
                    <a:pt x="540" y="43"/>
                  </a:lnTo>
                  <a:lnTo>
                    <a:pt x="578" y="66"/>
                  </a:lnTo>
                  <a:lnTo>
                    <a:pt x="612" y="93"/>
                  </a:lnTo>
                  <a:lnTo>
                    <a:pt x="643" y="124"/>
                  </a:lnTo>
                  <a:lnTo>
                    <a:pt x="670" y="157"/>
                  </a:lnTo>
                  <a:lnTo>
                    <a:pt x="692" y="195"/>
                  </a:lnTo>
                  <a:lnTo>
                    <a:pt x="711" y="234"/>
                  </a:lnTo>
                  <a:lnTo>
                    <a:pt x="724" y="278"/>
                  </a:lnTo>
                  <a:lnTo>
                    <a:pt x="732" y="322"/>
                  </a:lnTo>
                  <a:lnTo>
                    <a:pt x="735" y="368"/>
                  </a:lnTo>
                  <a:lnTo>
                    <a:pt x="732" y="414"/>
                  </a:lnTo>
                  <a:lnTo>
                    <a:pt x="724" y="458"/>
                  </a:lnTo>
                  <a:lnTo>
                    <a:pt x="711" y="500"/>
                  </a:lnTo>
                  <a:lnTo>
                    <a:pt x="692" y="541"/>
                  </a:lnTo>
                  <a:lnTo>
                    <a:pt x="670" y="577"/>
                  </a:lnTo>
                  <a:lnTo>
                    <a:pt x="643" y="611"/>
                  </a:lnTo>
                  <a:lnTo>
                    <a:pt x="612" y="642"/>
                  </a:lnTo>
                  <a:lnTo>
                    <a:pt x="578" y="669"/>
                  </a:lnTo>
                  <a:lnTo>
                    <a:pt x="540" y="693"/>
                  </a:lnTo>
                  <a:lnTo>
                    <a:pt x="500" y="711"/>
                  </a:lnTo>
                  <a:lnTo>
                    <a:pt x="458" y="724"/>
                  </a:lnTo>
                  <a:lnTo>
                    <a:pt x="414" y="733"/>
                  </a:lnTo>
                  <a:lnTo>
                    <a:pt x="368" y="736"/>
                  </a:lnTo>
                  <a:lnTo>
                    <a:pt x="321" y="733"/>
                  </a:lnTo>
                  <a:lnTo>
                    <a:pt x="277" y="724"/>
                  </a:lnTo>
                  <a:lnTo>
                    <a:pt x="235" y="711"/>
                  </a:lnTo>
                  <a:lnTo>
                    <a:pt x="195" y="693"/>
                  </a:lnTo>
                  <a:lnTo>
                    <a:pt x="158" y="669"/>
                  </a:lnTo>
                  <a:lnTo>
                    <a:pt x="123" y="642"/>
                  </a:lnTo>
                  <a:lnTo>
                    <a:pt x="93" y="611"/>
                  </a:lnTo>
                  <a:lnTo>
                    <a:pt x="66" y="577"/>
                  </a:lnTo>
                  <a:lnTo>
                    <a:pt x="43" y="541"/>
                  </a:lnTo>
                  <a:lnTo>
                    <a:pt x="24" y="500"/>
                  </a:lnTo>
                  <a:lnTo>
                    <a:pt x="11" y="458"/>
                  </a:lnTo>
                  <a:lnTo>
                    <a:pt x="3" y="414"/>
                  </a:lnTo>
                  <a:lnTo>
                    <a:pt x="0" y="368"/>
                  </a:lnTo>
                  <a:lnTo>
                    <a:pt x="3" y="322"/>
                  </a:lnTo>
                  <a:lnTo>
                    <a:pt x="11" y="278"/>
                  </a:lnTo>
                  <a:lnTo>
                    <a:pt x="24" y="234"/>
                  </a:lnTo>
                  <a:lnTo>
                    <a:pt x="43" y="195"/>
                  </a:lnTo>
                  <a:lnTo>
                    <a:pt x="66" y="157"/>
                  </a:lnTo>
                  <a:lnTo>
                    <a:pt x="93" y="124"/>
                  </a:lnTo>
                  <a:lnTo>
                    <a:pt x="123" y="93"/>
                  </a:lnTo>
                  <a:lnTo>
                    <a:pt x="158" y="66"/>
                  </a:lnTo>
                  <a:lnTo>
                    <a:pt x="195" y="43"/>
                  </a:lnTo>
                  <a:lnTo>
                    <a:pt x="235" y="25"/>
                  </a:lnTo>
                  <a:lnTo>
                    <a:pt x="277" y="12"/>
                  </a:lnTo>
                  <a:lnTo>
                    <a:pt x="321" y="3"/>
                  </a:lnTo>
                  <a:lnTo>
                    <a:pt x="3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5" name="Freeform 29"/>
            <p:cNvSpPr>
              <a:spLocks/>
            </p:cNvSpPr>
            <p:nvPr/>
          </p:nvSpPr>
          <p:spPr bwMode="auto">
            <a:xfrm>
              <a:off x="2562226" y="650875"/>
              <a:ext cx="52388" cy="73025"/>
            </a:xfrm>
            <a:custGeom>
              <a:avLst/>
              <a:gdLst>
                <a:gd name="T0" fmla="*/ 0 w 460"/>
                <a:gd name="T1" fmla="*/ 0 h 647"/>
                <a:gd name="T2" fmla="*/ 47 w 460"/>
                <a:gd name="T3" fmla="*/ 47 h 647"/>
                <a:gd name="T4" fmla="*/ 98 w 460"/>
                <a:gd name="T5" fmla="*/ 89 h 647"/>
                <a:gd name="T6" fmla="*/ 152 w 460"/>
                <a:gd name="T7" fmla="*/ 128 h 647"/>
                <a:gd name="T8" fmla="*/ 208 w 460"/>
                <a:gd name="T9" fmla="*/ 162 h 647"/>
                <a:gd name="T10" fmla="*/ 268 w 460"/>
                <a:gd name="T11" fmla="*/ 192 h 647"/>
                <a:gd name="T12" fmla="*/ 330 w 460"/>
                <a:gd name="T13" fmla="*/ 217 h 647"/>
                <a:gd name="T14" fmla="*/ 393 w 460"/>
                <a:gd name="T15" fmla="*/ 238 h 647"/>
                <a:gd name="T16" fmla="*/ 460 w 460"/>
                <a:gd name="T17" fmla="*/ 253 h 647"/>
                <a:gd name="T18" fmla="*/ 460 w 460"/>
                <a:gd name="T19" fmla="*/ 647 h 647"/>
                <a:gd name="T20" fmla="*/ 0 w 460"/>
                <a:gd name="T21" fmla="*/ 647 h 647"/>
                <a:gd name="T22" fmla="*/ 0 w 460"/>
                <a:gd name="T23" fmla="*/ 0 h 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0" h="647">
                  <a:moveTo>
                    <a:pt x="0" y="0"/>
                  </a:moveTo>
                  <a:lnTo>
                    <a:pt x="47" y="47"/>
                  </a:lnTo>
                  <a:lnTo>
                    <a:pt x="98" y="89"/>
                  </a:lnTo>
                  <a:lnTo>
                    <a:pt x="152" y="128"/>
                  </a:lnTo>
                  <a:lnTo>
                    <a:pt x="208" y="162"/>
                  </a:lnTo>
                  <a:lnTo>
                    <a:pt x="268" y="192"/>
                  </a:lnTo>
                  <a:lnTo>
                    <a:pt x="330" y="217"/>
                  </a:lnTo>
                  <a:lnTo>
                    <a:pt x="393" y="238"/>
                  </a:lnTo>
                  <a:lnTo>
                    <a:pt x="460" y="253"/>
                  </a:lnTo>
                  <a:lnTo>
                    <a:pt x="460" y="647"/>
                  </a:lnTo>
                  <a:lnTo>
                    <a:pt x="0" y="6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7" name="Freeform 30"/>
            <p:cNvSpPr>
              <a:spLocks/>
            </p:cNvSpPr>
            <p:nvPr/>
          </p:nvSpPr>
          <p:spPr bwMode="auto">
            <a:xfrm>
              <a:off x="2562226" y="433388"/>
              <a:ext cx="52388" cy="82550"/>
            </a:xfrm>
            <a:custGeom>
              <a:avLst/>
              <a:gdLst>
                <a:gd name="T0" fmla="*/ 0 w 459"/>
                <a:gd name="T1" fmla="*/ 0 h 730"/>
                <a:gd name="T2" fmla="*/ 459 w 459"/>
                <a:gd name="T3" fmla="*/ 0 h 730"/>
                <a:gd name="T4" fmla="*/ 459 w 459"/>
                <a:gd name="T5" fmla="*/ 478 h 730"/>
                <a:gd name="T6" fmla="*/ 393 w 459"/>
                <a:gd name="T7" fmla="*/ 493 h 730"/>
                <a:gd name="T8" fmla="*/ 329 w 459"/>
                <a:gd name="T9" fmla="*/ 514 h 730"/>
                <a:gd name="T10" fmla="*/ 267 w 459"/>
                <a:gd name="T11" fmla="*/ 539 h 730"/>
                <a:gd name="T12" fmla="*/ 207 w 459"/>
                <a:gd name="T13" fmla="*/ 569 h 730"/>
                <a:gd name="T14" fmla="*/ 151 w 459"/>
                <a:gd name="T15" fmla="*/ 603 h 730"/>
                <a:gd name="T16" fmla="*/ 98 w 459"/>
                <a:gd name="T17" fmla="*/ 642 h 730"/>
                <a:gd name="T18" fmla="*/ 46 w 459"/>
                <a:gd name="T19" fmla="*/ 684 h 730"/>
                <a:gd name="T20" fmla="*/ 0 w 459"/>
                <a:gd name="T21" fmla="*/ 730 h 730"/>
                <a:gd name="T22" fmla="*/ 0 w 459"/>
                <a:gd name="T23" fmla="*/ 0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9" h="730">
                  <a:moveTo>
                    <a:pt x="0" y="0"/>
                  </a:moveTo>
                  <a:lnTo>
                    <a:pt x="459" y="0"/>
                  </a:lnTo>
                  <a:lnTo>
                    <a:pt x="459" y="478"/>
                  </a:lnTo>
                  <a:lnTo>
                    <a:pt x="393" y="493"/>
                  </a:lnTo>
                  <a:lnTo>
                    <a:pt x="329" y="514"/>
                  </a:lnTo>
                  <a:lnTo>
                    <a:pt x="267" y="539"/>
                  </a:lnTo>
                  <a:lnTo>
                    <a:pt x="207" y="569"/>
                  </a:lnTo>
                  <a:lnTo>
                    <a:pt x="151" y="603"/>
                  </a:lnTo>
                  <a:lnTo>
                    <a:pt x="98" y="642"/>
                  </a:lnTo>
                  <a:lnTo>
                    <a:pt x="46" y="684"/>
                  </a:lnTo>
                  <a:lnTo>
                    <a:pt x="0" y="73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9" name="Freeform 31"/>
            <p:cNvSpPr>
              <a:spLocks/>
            </p:cNvSpPr>
            <p:nvPr/>
          </p:nvSpPr>
          <p:spPr bwMode="auto">
            <a:xfrm>
              <a:off x="2641601" y="473075"/>
              <a:ext cx="52388" cy="33338"/>
            </a:xfrm>
            <a:custGeom>
              <a:avLst/>
              <a:gdLst>
                <a:gd name="T0" fmla="*/ 0 w 461"/>
                <a:gd name="T1" fmla="*/ 0 h 290"/>
                <a:gd name="T2" fmla="*/ 461 w 461"/>
                <a:gd name="T3" fmla="*/ 0 h 290"/>
                <a:gd name="T4" fmla="*/ 461 w 461"/>
                <a:gd name="T5" fmla="*/ 290 h 290"/>
                <a:gd name="T6" fmla="*/ 403 w 461"/>
                <a:gd name="T7" fmla="*/ 249 h 290"/>
                <a:gd name="T8" fmla="*/ 344 w 461"/>
                <a:gd name="T9" fmla="*/ 212 h 290"/>
                <a:gd name="T10" fmla="*/ 280 w 461"/>
                <a:gd name="T11" fmla="*/ 181 h 290"/>
                <a:gd name="T12" fmla="*/ 213 w 461"/>
                <a:gd name="T13" fmla="*/ 155 h 290"/>
                <a:gd name="T14" fmla="*/ 144 w 461"/>
                <a:gd name="T15" fmla="*/ 134 h 290"/>
                <a:gd name="T16" fmla="*/ 73 w 461"/>
                <a:gd name="T17" fmla="*/ 119 h 290"/>
                <a:gd name="T18" fmla="*/ 0 w 461"/>
                <a:gd name="T19" fmla="*/ 109 h 290"/>
                <a:gd name="T20" fmla="*/ 0 w 461"/>
                <a:gd name="T21" fmla="*/ 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1" h="290">
                  <a:moveTo>
                    <a:pt x="0" y="0"/>
                  </a:moveTo>
                  <a:lnTo>
                    <a:pt x="461" y="0"/>
                  </a:lnTo>
                  <a:lnTo>
                    <a:pt x="461" y="290"/>
                  </a:lnTo>
                  <a:lnTo>
                    <a:pt x="403" y="249"/>
                  </a:lnTo>
                  <a:lnTo>
                    <a:pt x="344" y="212"/>
                  </a:lnTo>
                  <a:lnTo>
                    <a:pt x="280" y="181"/>
                  </a:lnTo>
                  <a:lnTo>
                    <a:pt x="213" y="155"/>
                  </a:lnTo>
                  <a:lnTo>
                    <a:pt x="144" y="134"/>
                  </a:lnTo>
                  <a:lnTo>
                    <a:pt x="73" y="119"/>
                  </a:lnTo>
                  <a:lnTo>
                    <a:pt x="0" y="10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1" name="Freeform 32"/>
            <p:cNvSpPr>
              <a:spLocks/>
            </p:cNvSpPr>
            <p:nvPr/>
          </p:nvSpPr>
          <p:spPr bwMode="auto">
            <a:xfrm>
              <a:off x="2673351" y="622300"/>
              <a:ext cx="106363" cy="106363"/>
            </a:xfrm>
            <a:custGeom>
              <a:avLst/>
              <a:gdLst>
                <a:gd name="T0" fmla="*/ 438 w 939"/>
                <a:gd name="T1" fmla="*/ 0 h 943"/>
                <a:gd name="T2" fmla="*/ 807 w 939"/>
                <a:gd name="T3" fmla="*/ 310 h 943"/>
                <a:gd name="T4" fmla="*/ 840 w 939"/>
                <a:gd name="T5" fmla="*/ 340 h 943"/>
                <a:gd name="T6" fmla="*/ 869 w 939"/>
                <a:gd name="T7" fmla="*/ 374 h 943"/>
                <a:gd name="T8" fmla="*/ 893 w 939"/>
                <a:gd name="T9" fmla="*/ 409 h 943"/>
                <a:gd name="T10" fmla="*/ 911 w 939"/>
                <a:gd name="T11" fmla="*/ 447 h 943"/>
                <a:gd name="T12" fmla="*/ 926 w 939"/>
                <a:gd name="T13" fmla="*/ 486 h 943"/>
                <a:gd name="T14" fmla="*/ 935 w 939"/>
                <a:gd name="T15" fmla="*/ 527 h 943"/>
                <a:gd name="T16" fmla="*/ 939 w 939"/>
                <a:gd name="T17" fmla="*/ 568 h 943"/>
                <a:gd name="T18" fmla="*/ 939 w 939"/>
                <a:gd name="T19" fmla="*/ 609 h 943"/>
                <a:gd name="T20" fmla="*/ 934 w 939"/>
                <a:gd name="T21" fmla="*/ 651 h 943"/>
                <a:gd name="T22" fmla="*/ 924 w 939"/>
                <a:gd name="T23" fmla="*/ 691 h 943"/>
                <a:gd name="T24" fmla="*/ 909 w 939"/>
                <a:gd name="T25" fmla="*/ 731 h 943"/>
                <a:gd name="T26" fmla="*/ 890 w 939"/>
                <a:gd name="T27" fmla="*/ 769 h 943"/>
                <a:gd name="T28" fmla="*/ 865 w 939"/>
                <a:gd name="T29" fmla="*/ 806 h 943"/>
                <a:gd name="T30" fmla="*/ 835 w 939"/>
                <a:gd name="T31" fmla="*/ 840 h 943"/>
                <a:gd name="T32" fmla="*/ 802 w 939"/>
                <a:gd name="T33" fmla="*/ 869 h 943"/>
                <a:gd name="T34" fmla="*/ 766 w 939"/>
                <a:gd name="T35" fmla="*/ 893 h 943"/>
                <a:gd name="T36" fmla="*/ 728 w 939"/>
                <a:gd name="T37" fmla="*/ 913 h 943"/>
                <a:gd name="T38" fmla="*/ 688 w 939"/>
                <a:gd name="T39" fmla="*/ 927 h 943"/>
                <a:gd name="T40" fmla="*/ 648 w 939"/>
                <a:gd name="T41" fmla="*/ 938 h 943"/>
                <a:gd name="T42" fmla="*/ 607 w 939"/>
                <a:gd name="T43" fmla="*/ 943 h 943"/>
                <a:gd name="T44" fmla="*/ 566 w 939"/>
                <a:gd name="T45" fmla="*/ 943 h 943"/>
                <a:gd name="T46" fmla="*/ 525 w 939"/>
                <a:gd name="T47" fmla="*/ 939 h 943"/>
                <a:gd name="T48" fmla="*/ 484 w 939"/>
                <a:gd name="T49" fmla="*/ 929 h 943"/>
                <a:gd name="T50" fmla="*/ 445 w 939"/>
                <a:gd name="T51" fmla="*/ 916 h 943"/>
                <a:gd name="T52" fmla="*/ 407 w 939"/>
                <a:gd name="T53" fmla="*/ 897 h 943"/>
                <a:gd name="T54" fmla="*/ 372 w 939"/>
                <a:gd name="T55" fmla="*/ 874 h 943"/>
                <a:gd name="T56" fmla="*/ 338 w 939"/>
                <a:gd name="T57" fmla="*/ 846 h 943"/>
                <a:gd name="T58" fmla="*/ 308 w 939"/>
                <a:gd name="T59" fmla="*/ 813 h 943"/>
                <a:gd name="T60" fmla="*/ 0 w 939"/>
                <a:gd name="T61" fmla="*/ 442 h 943"/>
                <a:gd name="T62" fmla="*/ 64 w 939"/>
                <a:gd name="T63" fmla="*/ 410 h 943"/>
                <a:gd name="T64" fmla="*/ 124 w 939"/>
                <a:gd name="T65" fmla="*/ 373 h 943"/>
                <a:gd name="T66" fmla="*/ 181 w 939"/>
                <a:gd name="T67" fmla="*/ 332 h 943"/>
                <a:gd name="T68" fmla="*/ 234 w 939"/>
                <a:gd name="T69" fmla="*/ 286 h 943"/>
                <a:gd name="T70" fmla="*/ 283 w 939"/>
                <a:gd name="T71" fmla="*/ 236 h 943"/>
                <a:gd name="T72" fmla="*/ 330 w 939"/>
                <a:gd name="T73" fmla="*/ 182 h 943"/>
                <a:gd name="T74" fmla="*/ 370 w 939"/>
                <a:gd name="T75" fmla="*/ 124 h 943"/>
                <a:gd name="T76" fmla="*/ 407 w 939"/>
                <a:gd name="T77" fmla="*/ 64 h 943"/>
                <a:gd name="T78" fmla="*/ 438 w 939"/>
                <a:gd name="T79" fmla="*/ 0 h 9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39" h="943">
                  <a:moveTo>
                    <a:pt x="438" y="0"/>
                  </a:moveTo>
                  <a:lnTo>
                    <a:pt x="807" y="310"/>
                  </a:lnTo>
                  <a:lnTo>
                    <a:pt x="840" y="340"/>
                  </a:lnTo>
                  <a:lnTo>
                    <a:pt x="869" y="374"/>
                  </a:lnTo>
                  <a:lnTo>
                    <a:pt x="893" y="409"/>
                  </a:lnTo>
                  <a:lnTo>
                    <a:pt x="911" y="447"/>
                  </a:lnTo>
                  <a:lnTo>
                    <a:pt x="926" y="486"/>
                  </a:lnTo>
                  <a:lnTo>
                    <a:pt x="935" y="527"/>
                  </a:lnTo>
                  <a:lnTo>
                    <a:pt x="939" y="568"/>
                  </a:lnTo>
                  <a:lnTo>
                    <a:pt x="939" y="609"/>
                  </a:lnTo>
                  <a:lnTo>
                    <a:pt x="934" y="651"/>
                  </a:lnTo>
                  <a:lnTo>
                    <a:pt x="924" y="691"/>
                  </a:lnTo>
                  <a:lnTo>
                    <a:pt x="909" y="731"/>
                  </a:lnTo>
                  <a:lnTo>
                    <a:pt x="890" y="769"/>
                  </a:lnTo>
                  <a:lnTo>
                    <a:pt x="865" y="806"/>
                  </a:lnTo>
                  <a:lnTo>
                    <a:pt x="835" y="840"/>
                  </a:lnTo>
                  <a:lnTo>
                    <a:pt x="802" y="869"/>
                  </a:lnTo>
                  <a:lnTo>
                    <a:pt x="766" y="893"/>
                  </a:lnTo>
                  <a:lnTo>
                    <a:pt x="728" y="913"/>
                  </a:lnTo>
                  <a:lnTo>
                    <a:pt x="688" y="927"/>
                  </a:lnTo>
                  <a:lnTo>
                    <a:pt x="648" y="938"/>
                  </a:lnTo>
                  <a:lnTo>
                    <a:pt x="607" y="943"/>
                  </a:lnTo>
                  <a:lnTo>
                    <a:pt x="566" y="943"/>
                  </a:lnTo>
                  <a:lnTo>
                    <a:pt x="525" y="939"/>
                  </a:lnTo>
                  <a:lnTo>
                    <a:pt x="484" y="929"/>
                  </a:lnTo>
                  <a:lnTo>
                    <a:pt x="445" y="916"/>
                  </a:lnTo>
                  <a:lnTo>
                    <a:pt x="407" y="897"/>
                  </a:lnTo>
                  <a:lnTo>
                    <a:pt x="372" y="874"/>
                  </a:lnTo>
                  <a:lnTo>
                    <a:pt x="338" y="846"/>
                  </a:lnTo>
                  <a:lnTo>
                    <a:pt x="308" y="813"/>
                  </a:lnTo>
                  <a:lnTo>
                    <a:pt x="0" y="442"/>
                  </a:lnTo>
                  <a:lnTo>
                    <a:pt x="64" y="410"/>
                  </a:lnTo>
                  <a:lnTo>
                    <a:pt x="124" y="373"/>
                  </a:lnTo>
                  <a:lnTo>
                    <a:pt x="181" y="332"/>
                  </a:lnTo>
                  <a:lnTo>
                    <a:pt x="234" y="286"/>
                  </a:lnTo>
                  <a:lnTo>
                    <a:pt x="283" y="236"/>
                  </a:lnTo>
                  <a:lnTo>
                    <a:pt x="330" y="182"/>
                  </a:lnTo>
                  <a:lnTo>
                    <a:pt x="370" y="124"/>
                  </a:lnTo>
                  <a:lnTo>
                    <a:pt x="407" y="64"/>
                  </a:lnTo>
                  <a:lnTo>
                    <a:pt x="4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3" name="Freeform 33"/>
            <p:cNvSpPr>
              <a:spLocks noEditPoints="1"/>
            </p:cNvSpPr>
            <p:nvPr/>
          </p:nvSpPr>
          <p:spPr bwMode="auto">
            <a:xfrm>
              <a:off x="2551113" y="501650"/>
              <a:ext cx="163513" cy="163513"/>
            </a:xfrm>
            <a:custGeom>
              <a:avLst/>
              <a:gdLst>
                <a:gd name="T0" fmla="*/ 614 w 1447"/>
                <a:gd name="T1" fmla="*/ 223 h 1446"/>
                <a:gd name="T2" fmla="*/ 465 w 1447"/>
                <a:gd name="T3" fmla="*/ 280 h 1446"/>
                <a:gd name="T4" fmla="*/ 343 w 1447"/>
                <a:gd name="T5" fmla="*/ 380 h 1446"/>
                <a:gd name="T6" fmla="*/ 257 w 1447"/>
                <a:gd name="T7" fmla="*/ 511 h 1446"/>
                <a:gd name="T8" fmla="*/ 215 w 1447"/>
                <a:gd name="T9" fmla="*/ 666 h 1446"/>
                <a:gd name="T10" fmla="*/ 223 w 1447"/>
                <a:gd name="T11" fmla="*/ 833 h 1446"/>
                <a:gd name="T12" fmla="*/ 282 w 1447"/>
                <a:gd name="T13" fmla="*/ 981 h 1446"/>
                <a:gd name="T14" fmla="*/ 380 w 1447"/>
                <a:gd name="T15" fmla="*/ 1103 h 1446"/>
                <a:gd name="T16" fmla="*/ 512 w 1447"/>
                <a:gd name="T17" fmla="*/ 1189 h 1446"/>
                <a:gd name="T18" fmla="*/ 668 w 1447"/>
                <a:gd name="T19" fmla="*/ 1231 h 1446"/>
                <a:gd name="T20" fmla="*/ 833 w 1447"/>
                <a:gd name="T21" fmla="*/ 1223 h 1446"/>
                <a:gd name="T22" fmla="*/ 982 w 1447"/>
                <a:gd name="T23" fmla="*/ 1165 h 1446"/>
                <a:gd name="T24" fmla="*/ 1104 w 1447"/>
                <a:gd name="T25" fmla="*/ 1066 h 1446"/>
                <a:gd name="T26" fmla="*/ 1190 w 1447"/>
                <a:gd name="T27" fmla="*/ 935 h 1446"/>
                <a:gd name="T28" fmla="*/ 1233 w 1447"/>
                <a:gd name="T29" fmla="*/ 778 h 1446"/>
                <a:gd name="T30" fmla="*/ 1224 w 1447"/>
                <a:gd name="T31" fmla="*/ 613 h 1446"/>
                <a:gd name="T32" fmla="*/ 1166 w 1447"/>
                <a:gd name="T33" fmla="*/ 464 h 1446"/>
                <a:gd name="T34" fmla="*/ 1067 w 1447"/>
                <a:gd name="T35" fmla="*/ 343 h 1446"/>
                <a:gd name="T36" fmla="*/ 935 w 1447"/>
                <a:gd name="T37" fmla="*/ 257 h 1446"/>
                <a:gd name="T38" fmla="*/ 779 w 1447"/>
                <a:gd name="T39" fmla="*/ 214 h 1446"/>
                <a:gd name="T40" fmla="*/ 789 w 1447"/>
                <a:gd name="T41" fmla="*/ 2 h 1446"/>
                <a:gd name="T42" fmla="*/ 976 w 1447"/>
                <a:gd name="T43" fmla="*/ 45 h 1446"/>
                <a:gd name="T44" fmla="*/ 1141 w 1447"/>
                <a:gd name="T45" fmla="*/ 131 h 1446"/>
                <a:gd name="T46" fmla="*/ 1277 w 1447"/>
                <a:gd name="T47" fmla="*/ 257 h 1446"/>
                <a:gd name="T48" fmla="*/ 1377 w 1447"/>
                <a:gd name="T49" fmla="*/ 413 h 1446"/>
                <a:gd name="T50" fmla="*/ 1436 w 1447"/>
                <a:gd name="T51" fmla="*/ 593 h 1446"/>
                <a:gd name="T52" fmla="*/ 1444 w 1447"/>
                <a:gd name="T53" fmla="*/ 789 h 1446"/>
                <a:gd name="T54" fmla="*/ 1402 w 1447"/>
                <a:gd name="T55" fmla="*/ 975 h 1446"/>
                <a:gd name="T56" fmla="*/ 1315 w 1447"/>
                <a:gd name="T57" fmla="*/ 1140 h 1446"/>
                <a:gd name="T58" fmla="*/ 1190 w 1447"/>
                <a:gd name="T59" fmla="*/ 1275 h 1446"/>
                <a:gd name="T60" fmla="*/ 1034 w 1447"/>
                <a:gd name="T61" fmla="*/ 1376 h 1446"/>
                <a:gd name="T62" fmla="*/ 854 w 1447"/>
                <a:gd name="T63" fmla="*/ 1435 h 1446"/>
                <a:gd name="T64" fmla="*/ 658 w 1447"/>
                <a:gd name="T65" fmla="*/ 1443 h 1446"/>
                <a:gd name="T66" fmla="*/ 471 w 1447"/>
                <a:gd name="T67" fmla="*/ 1401 h 1446"/>
                <a:gd name="T68" fmla="*/ 306 w 1447"/>
                <a:gd name="T69" fmla="*/ 1313 h 1446"/>
                <a:gd name="T70" fmla="*/ 170 w 1447"/>
                <a:gd name="T71" fmla="*/ 1188 h 1446"/>
                <a:gd name="T72" fmla="*/ 70 w 1447"/>
                <a:gd name="T73" fmla="*/ 1033 h 1446"/>
                <a:gd name="T74" fmla="*/ 12 w 1447"/>
                <a:gd name="T75" fmla="*/ 852 h 1446"/>
                <a:gd name="T76" fmla="*/ 3 w 1447"/>
                <a:gd name="T77" fmla="*/ 657 h 1446"/>
                <a:gd name="T78" fmla="*/ 45 w 1447"/>
                <a:gd name="T79" fmla="*/ 470 h 1446"/>
                <a:gd name="T80" fmla="*/ 133 w 1447"/>
                <a:gd name="T81" fmla="*/ 306 h 1446"/>
                <a:gd name="T82" fmla="*/ 258 w 1447"/>
                <a:gd name="T83" fmla="*/ 169 h 1446"/>
                <a:gd name="T84" fmla="*/ 413 w 1447"/>
                <a:gd name="T85" fmla="*/ 69 h 1446"/>
                <a:gd name="T86" fmla="*/ 594 w 1447"/>
                <a:gd name="T87" fmla="*/ 11 h 1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47" h="1446">
                  <a:moveTo>
                    <a:pt x="724" y="211"/>
                  </a:moveTo>
                  <a:lnTo>
                    <a:pt x="668" y="214"/>
                  </a:lnTo>
                  <a:lnTo>
                    <a:pt x="614" y="223"/>
                  </a:lnTo>
                  <a:lnTo>
                    <a:pt x="562" y="237"/>
                  </a:lnTo>
                  <a:lnTo>
                    <a:pt x="512" y="257"/>
                  </a:lnTo>
                  <a:lnTo>
                    <a:pt x="465" y="280"/>
                  </a:lnTo>
                  <a:lnTo>
                    <a:pt x="422" y="309"/>
                  </a:lnTo>
                  <a:lnTo>
                    <a:pt x="380" y="343"/>
                  </a:lnTo>
                  <a:lnTo>
                    <a:pt x="343" y="380"/>
                  </a:lnTo>
                  <a:lnTo>
                    <a:pt x="311" y="420"/>
                  </a:lnTo>
                  <a:lnTo>
                    <a:pt x="282" y="464"/>
                  </a:lnTo>
                  <a:lnTo>
                    <a:pt x="257" y="511"/>
                  </a:lnTo>
                  <a:lnTo>
                    <a:pt x="238" y="561"/>
                  </a:lnTo>
                  <a:lnTo>
                    <a:pt x="223" y="613"/>
                  </a:lnTo>
                  <a:lnTo>
                    <a:pt x="215" y="666"/>
                  </a:lnTo>
                  <a:lnTo>
                    <a:pt x="212" y="723"/>
                  </a:lnTo>
                  <a:lnTo>
                    <a:pt x="215" y="778"/>
                  </a:lnTo>
                  <a:lnTo>
                    <a:pt x="223" y="833"/>
                  </a:lnTo>
                  <a:lnTo>
                    <a:pt x="238" y="884"/>
                  </a:lnTo>
                  <a:lnTo>
                    <a:pt x="257" y="935"/>
                  </a:lnTo>
                  <a:lnTo>
                    <a:pt x="282" y="981"/>
                  </a:lnTo>
                  <a:lnTo>
                    <a:pt x="311" y="1025"/>
                  </a:lnTo>
                  <a:lnTo>
                    <a:pt x="343" y="1066"/>
                  </a:lnTo>
                  <a:lnTo>
                    <a:pt x="380" y="1103"/>
                  </a:lnTo>
                  <a:lnTo>
                    <a:pt x="422" y="1136"/>
                  </a:lnTo>
                  <a:lnTo>
                    <a:pt x="465" y="1165"/>
                  </a:lnTo>
                  <a:lnTo>
                    <a:pt x="512" y="1189"/>
                  </a:lnTo>
                  <a:lnTo>
                    <a:pt x="562" y="1209"/>
                  </a:lnTo>
                  <a:lnTo>
                    <a:pt x="614" y="1223"/>
                  </a:lnTo>
                  <a:lnTo>
                    <a:pt x="668" y="1231"/>
                  </a:lnTo>
                  <a:lnTo>
                    <a:pt x="724" y="1234"/>
                  </a:lnTo>
                  <a:lnTo>
                    <a:pt x="779" y="1231"/>
                  </a:lnTo>
                  <a:lnTo>
                    <a:pt x="833" y="1223"/>
                  </a:lnTo>
                  <a:lnTo>
                    <a:pt x="886" y="1209"/>
                  </a:lnTo>
                  <a:lnTo>
                    <a:pt x="935" y="1189"/>
                  </a:lnTo>
                  <a:lnTo>
                    <a:pt x="982" y="1165"/>
                  </a:lnTo>
                  <a:lnTo>
                    <a:pt x="1027" y="1136"/>
                  </a:lnTo>
                  <a:lnTo>
                    <a:pt x="1067" y="1103"/>
                  </a:lnTo>
                  <a:lnTo>
                    <a:pt x="1104" y="1066"/>
                  </a:lnTo>
                  <a:lnTo>
                    <a:pt x="1137" y="1025"/>
                  </a:lnTo>
                  <a:lnTo>
                    <a:pt x="1166" y="981"/>
                  </a:lnTo>
                  <a:lnTo>
                    <a:pt x="1190" y="935"/>
                  </a:lnTo>
                  <a:lnTo>
                    <a:pt x="1209" y="884"/>
                  </a:lnTo>
                  <a:lnTo>
                    <a:pt x="1224" y="833"/>
                  </a:lnTo>
                  <a:lnTo>
                    <a:pt x="1233" y="778"/>
                  </a:lnTo>
                  <a:lnTo>
                    <a:pt x="1236" y="723"/>
                  </a:lnTo>
                  <a:lnTo>
                    <a:pt x="1233" y="666"/>
                  </a:lnTo>
                  <a:lnTo>
                    <a:pt x="1224" y="613"/>
                  </a:lnTo>
                  <a:lnTo>
                    <a:pt x="1209" y="561"/>
                  </a:lnTo>
                  <a:lnTo>
                    <a:pt x="1190" y="511"/>
                  </a:lnTo>
                  <a:lnTo>
                    <a:pt x="1166" y="464"/>
                  </a:lnTo>
                  <a:lnTo>
                    <a:pt x="1137" y="420"/>
                  </a:lnTo>
                  <a:lnTo>
                    <a:pt x="1104" y="380"/>
                  </a:lnTo>
                  <a:lnTo>
                    <a:pt x="1067" y="343"/>
                  </a:lnTo>
                  <a:lnTo>
                    <a:pt x="1027" y="309"/>
                  </a:lnTo>
                  <a:lnTo>
                    <a:pt x="982" y="280"/>
                  </a:lnTo>
                  <a:lnTo>
                    <a:pt x="935" y="257"/>
                  </a:lnTo>
                  <a:lnTo>
                    <a:pt x="886" y="237"/>
                  </a:lnTo>
                  <a:lnTo>
                    <a:pt x="833" y="223"/>
                  </a:lnTo>
                  <a:lnTo>
                    <a:pt x="779" y="214"/>
                  </a:lnTo>
                  <a:lnTo>
                    <a:pt x="724" y="211"/>
                  </a:lnTo>
                  <a:close/>
                  <a:moveTo>
                    <a:pt x="724" y="0"/>
                  </a:moveTo>
                  <a:lnTo>
                    <a:pt x="789" y="2"/>
                  </a:lnTo>
                  <a:lnTo>
                    <a:pt x="854" y="11"/>
                  </a:lnTo>
                  <a:lnTo>
                    <a:pt x="916" y="26"/>
                  </a:lnTo>
                  <a:lnTo>
                    <a:pt x="976" y="45"/>
                  </a:lnTo>
                  <a:lnTo>
                    <a:pt x="1034" y="69"/>
                  </a:lnTo>
                  <a:lnTo>
                    <a:pt x="1088" y="99"/>
                  </a:lnTo>
                  <a:lnTo>
                    <a:pt x="1141" y="131"/>
                  </a:lnTo>
                  <a:lnTo>
                    <a:pt x="1190" y="169"/>
                  </a:lnTo>
                  <a:lnTo>
                    <a:pt x="1235" y="212"/>
                  </a:lnTo>
                  <a:lnTo>
                    <a:pt x="1277" y="257"/>
                  </a:lnTo>
                  <a:lnTo>
                    <a:pt x="1314" y="305"/>
                  </a:lnTo>
                  <a:lnTo>
                    <a:pt x="1348" y="357"/>
                  </a:lnTo>
                  <a:lnTo>
                    <a:pt x="1377" y="413"/>
                  </a:lnTo>
                  <a:lnTo>
                    <a:pt x="1402" y="470"/>
                  </a:lnTo>
                  <a:lnTo>
                    <a:pt x="1421" y="530"/>
                  </a:lnTo>
                  <a:lnTo>
                    <a:pt x="1436" y="593"/>
                  </a:lnTo>
                  <a:lnTo>
                    <a:pt x="1444" y="657"/>
                  </a:lnTo>
                  <a:lnTo>
                    <a:pt x="1447" y="723"/>
                  </a:lnTo>
                  <a:lnTo>
                    <a:pt x="1444" y="789"/>
                  </a:lnTo>
                  <a:lnTo>
                    <a:pt x="1436" y="852"/>
                  </a:lnTo>
                  <a:lnTo>
                    <a:pt x="1421" y="915"/>
                  </a:lnTo>
                  <a:lnTo>
                    <a:pt x="1402" y="975"/>
                  </a:lnTo>
                  <a:lnTo>
                    <a:pt x="1378" y="1033"/>
                  </a:lnTo>
                  <a:lnTo>
                    <a:pt x="1348" y="1088"/>
                  </a:lnTo>
                  <a:lnTo>
                    <a:pt x="1315" y="1140"/>
                  </a:lnTo>
                  <a:lnTo>
                    <a:pt x="1277" y="1188"/>
                  </a:lnTo>
                  <a:lnTo>
                    <a:pt x="1235" y="1234"/>
                  </a:lnTo>
                  <a:lnTo>
                    <a:pt x="1190" y="1275"/>
                  </a:lnTo>
                  <a:lnTo>
                    <a:pt x="1141" y="1313"/>
                  </a:lnTo>
                  <a:lnTo>
                    <a:pt x="1089" y="1347"/>
                  </a:lnTo>
                  <a:lnTo>
                    <a:pt x="1034" y="1376"/>
                  </a:lnTo>
                  <a:lnTo>
                    <a:pt x="976" y="1401"/>
                  </a:lnTo>
                  <a:lnTo>
                    <a:pt x="916" y="1420"/>
                  </a:lnTo>
                  <a:lnTo>
                    <a:pt x="854" y="1435"/>
                  </a:lnTo>
                  <a:lnTo>
                    <a:pt x="789" y="1443"/>
                  </a:lnTo>
                  <a:lnTo>
                    <a:pt x="724" y="1446"/>
                  </a:lnTo>
                  <a:lnTo>
                    <a:pt x="658" y="1443"/>
                  </a:lnTo>
                  <a:lnTo>
                    <a:pt x="593" y="1435"/>
                  </a:lnTo>
                  <a:lnTo>
                    <a:pt x="531" y="1420"/>
                  </a:lnTo>
                  <a:lnTo>
                    <a:pt x="471" y="1401"/>
                  </a:lnTo>
                  <a:lnTo>
                    <a:pt x="413" y="1376"/>
                  </a:lnTo>
                  <a:lnTo>
                    <a:pt x="358" y="1347"/>
                  </a:lnTo>
                  <a:lnTo>
                    <a:pt x="306" y="1313"/>
                  </a:lnTo>
                  <a:lnTo>
                    <a:pt x="257" y="1275"/>
                  </a:lnTo>
                  <a:lnTo>
                    <a:pt x="212" y="1234"/>
                  </a:lnTo>
                  <a:lnTo>
                    <a:pt x="170" y="1188"/>
                  </a:lnTo>
                  <a:lnTo>
                    <a:pt x="133" y="1140"/>
                  </a:lnTo>
                  <a:lnTo>
                    <a:pt x="99" y="1088"/>
                  </a:lnTo>
                  <a:lnTo>
                    <a:pt x="70" y="1033"/>
                  </a:lnTo>
                  <a:lnTo>
                    <a:pt x="45" y="975"/>
                  </a:lnTo>
                  <a:lnTo>
                    <a:pt x="26" y="915"/>
                  </a:lnTo>
                  <a:lnTo>
                    <a:pt x="12" y="852"/>
                  </a:lnTo>
                  <a:lnTo>
                    <a:pt x="3" y="789"/>
                  </a:lnTo>
                  <a:lnTo>
                    <a:pt x="0" y="723"/>
                  </a:lnTo>
                  <a:lnTo>
                    <a:pt x="3" y="657"/>
                  </a:lnTo>
                  <a:lnTo>
                    <a:pt x="12" y="593"/>
                  </a:lnTo>
                  <a:lnTo>
                    <a:pt x="26" y="531"/>
                  </a:lnTo>
                  <a:lnTo>
                    <a:pt x="45" y="470"/>
                  </a:lnTo>
                  <a:lnTo>
                    <a:pt x="70" y="413"/>
                  </a:lnTo>
                  <a:lnTo>
                    <a:pt x="99" y="357"/>
                  </a:lnTo>
                  <a:lnTo>
                    <a:pt x="133" y="306"/>
                  </a:lnTo>
                  <a:lnTo>
                    <a:pt x="171" y="257"/>
                  </a:lnTo>
                  <a:lnTo>
                    <a:pt x="212" y="212"/>
                  </a:lnTo>
                  <a:lnTo>
                    <a:pt x="258" y="169"/>
                  </a:lnTo>
                  <a:lnTo>
                    <a:pt x="306" y="131"/>
                  </a:lnTo>
                  <a:lnTo>
                    <a:pt x="359" y="99"/>
                  </a:lnTo>
                  <a:lnTo>
                    <a:pt x="413" y="69"/>
                  </a:lnTo>
                  <a:lnTo>
                    <a:pt x="471" y="45"/>
                  </a:lnTo>
                  <a:lnTo>
                    <a:pt x="531" y="26"/>
                  </a:lnTo>
                  <a:lnTo>
                    <a:pt x="594" y="11"/>
                  </a:lnTo>
                  <a:lnTo>
                    <a:pt x="658" y="2"/>
                  </a:lnTo>
                  <a:lnTo>
                    <a:pt x="7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5" name="Freeform 34"/>
            <p:cNvSpPr>
              <a:spLocks/>
            </p:cNvSpPr>
            <p:nvPr/>
          </p:nvSpPr>
          <p:spPr bwMode="auto">
            <a:xfrm>
              <a:off x="2641601" y="677863"/>
              <a:ext cx="52388" cy="46038"/>
            </a:xfrm>
            <a:custGeom>
              <a:avLst/>
              <a:gdLst>
                <a:gd name="T0" fmla="*/ 139 w 461"/>
                <a:gd name="T1" fmla="*/ 0 h 404"/>
                <a:gd name="T2" fmla="*/ 461 w 461"/>
                <a:gd name="T3" fmla="*/ 380 h 404"/>
                <a:gd name="T4" fmla="*/ 461 w 461"/>
                <a:gd name="T5" fmla="*/ 404 h 404"/>
                <a:gd name="T6" fmla="*/ 0 w 461"/>
                <a:gd name="T7" fmla="*/ 404 h 404"/>
                <a:gd name="T8" fmla="*/ 0 w 461"/>
                <a:gd name="T9" fmla="*/ 22 h 404"/>
                <a:gd name="T10" fmla="*/ 48 w 461"/>
                <a:gd name="T11" fmla="*/ 17 h 404"/>
                <a:gd name="T12" fmla="*/ 94 w 461"/>
                <a:gd name="T13" fmla="*/ 10 h 404"/>
                <a:gd name="T14" fmla="*/ 139 w 461"/>
                <a:gd name="T15" fmla="*/ 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1" h="404">
                  <a:moveTo>
                    <a:pt x="139" y="0"/>
                  </a:moveTo>
                  <a:lnTo>
                    <a:pt x="461" y="380"/>
                  </a:lnTo>
                  <a:lnTo>
                    <a:pt x="461" y="404"/>
                  </a:lnTo>
                  <a:lnTo>
                    <a:pt x="0" y="404"/>
                  </a:lnTo>
                  <a:lnTo>
                    <a:pt x="0" y="22"/>
                  </a:lnTo>
                  <a:lnTo>
                    <a:pt x="48" y="17"/>
                  </a:lnTo>
                  <a:lnTo>
                    <a:pt x="94" y="10"/>
                  </a:lnTo>
                  <a:lnTo>
                    <a:pt x="1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05" name="Group 1204"/>
          <p:cNvGrpSpPr/>
          <p:nvPr/>
        </p:nvGrpSpPr>
        <p:grpSpPr>
          <a:xfrm>
            <a:off x="3524201" y="680865"/>
            <a:ext cx="301341" cy="310356"/>
            <a:chOff x="2932113" y="374650"/>
            <a:chExt cx="371475" cy="3825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96" name="Freeform 39"/>
            <p:cNvSpPr>
              <a:spLocks/>
            </p:cNvSpPr>
            <p:nvPr/>
          </p:nvSpPr>
          <p:spPr bwMode="auto">
            <a:xfrm>
              <a:off x="3203575" y="374650"/>
              <a:ext cx="19050" cy="77788"/>
            </a:xfrm>
            <a:custGeom>
              <a:avLst/>
              <a:gdLst>
                <a:gd name="T0" fmla="*/ 82 w 165"/>
                <a:gd name="T1" fmla="*/ 0 h 683"/>
                <a:gd name="T2" fmla="*/ 104 w 165"/>
                <a:gd name="T3" fmla="*/ 3 h 683"/>
                <a:gd name="T4" fmla="*/ 124 w 165"/>
                <a:gd name="T5" fmla="*/ 11 h 683"/>
                <a:gd name="T6" fmla="*/ 140 w 165"/>
                <a:gd name="T7" fmla="*/ 25 h 683"/>
                <a:gd name="T8" fmla="*/ 153 w 165"/>
                <a:gd name="T9" fmla="*/ 41 h 683"/>
                <a:gd name="T10" fmla="*/ 162 w 165"/>
                <a:gd name="T11" fmla="*/ 62 h 683"/>
                <a:gd name="T12" fmla="*/ 165 w 165"/>
                <a:gd name="T13" fmla="*/ 83 h 683"/>
                <a:gd name="T14" fmla="*/ 165 w 165"/>
                <a:gd name="T15" fmla="*/ 601 h 683"/>
                <a:gd name="T16" fmla="*/ 162 w 165"/>
                <a:gd name="T17" fmla="*/ 622 h 683"/>
                <a:gd name="T18" fmla="*/ 153 w 165"/>
                <a:gd name="T19" fmla="*/ 642 h 683"/>
                <a:gd name="T20" fmla="*/ 140 w 165"/>
                <a:gd name="T21" fmla="*/ 659 h 683"/>
                <a:gd name="T22" fmla="*/ 124 w 165"/>
                <a:gd name="T23" fmla="*/ 672 h 683"/>
                <a:gd name="T24" fmla="*/ 104 w 165"/>
                <a:gd name="T25" fmla="*/ 680 h 683"/>
                <a:gd name="T26" fmla="*/ 82 w 165"/>
                <a:gd name="T27" fmla="*/ 683 h 683"/>
                <a:gd name="T28" fmla="*/ 60 w 165"/>
                <a:gd name="T29" fmla="*/ 680 h 683"/>
                <a:gd name="T30" fmla="*/ 41 w 165"/>
                <a:gd name="T31" fmla="*/ 672 h 683"/>
                <a:gd name="T32" fmla="*/ 23 w 165"/>
                <a:gd name="T33" fmla="*/ 658 h 683"/>
                <a:gd name="T34" fmla="*/ 11 w 165"/>
                <a:gd name="T35" fmla="*/ 642 h 683"/>
                <a:gd name="T36" fmla="*/ 3 w 165"/>
                <a:gd name="T37" fmla="*/ 622 h 683"/>
                <a:gd name="T38" fmla="*/ 0 w 165"/>
                <a:gd name="T39" fmla="*/ 601 h 683"/>
                <a:gd name="T40" fmla="*/ 0 w 165"/>
                <a:gd name="T41" fmla="*/ 83 h 683"/>
                <a:gd name="T42" fmla="*/ 3 w 165"/>
                <a:gd name="T43" fmla="*/ 62 h 683"/>
                <a:gd name="T44" fmla="*/ 11 w 165"/>
                <a:gd name="T45" fmla="*/ 41 h 683"/>
                <a:gd name="T46" fmla="*/ 23 w 165"/>
                <a:gd name="T47" fmla="*/ 25 h 683"/>
                <a:gd name="T48" fmla="*/ 41 w 165"/>
                <a:gd name="T49" fmla="*/ 11 h 683"/>
                <a:gd name="T50" fmla="*/ 60 w 165"/>
                <a:gd name="T51" fmla="*/ 3 h 683"/>
                <a:gd name="T52" fmla="*/ 82 w 165"/>
                <a:gd name="T53" fmla="*/ 0 h 6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5" h="683">
                  <a:moveTo>
                    <a:pt x="82" y="0"/>
                  </a:moveTo>
                  <a:lnTo>
                    <a:pt x="104" y="3"/>
                  </a:lnTo>
                  <a:lnTo>
                    <a:pt x="124" y="11"/>
                  </a:lnTo>
                  <a:lnTo>
                    <a:pt x="140" y="25"/>
                  </a:lnTo>
                  <a:lnTo>
                    <a:pt x="153" y="41"/>
                  </a:lnTo>
                  <a:lnTo>
                    <a:pt x="162" y="62"/>
                  </a:lnTo>
                  <a:lnTo>
                    <a:pt x="165" y="83"/>
                  </a:lnTo>
                  <a:lnTo>
                    <a:pt x="165" y="601"/>
                  </a:lnTo>
                  <a:lnTo>
                    <a:pt x="162" y="622"/>
                  </a:lnTo>
                  <a:lnTo>
                    <a:pt x="153" y="642"/>
                  </a:lnTo>
                  <a:lnTo>
                    <a:pt x="140" y="659"/>
                  </a:lnTo>
                  <a:lnTo>
                    <a:pt x="124" y="672"/>
                  </a:lnTo>
                  <a:lnTo>
                    <a:pt x="104" y="680"/>
                  </a:lnTo>
                  <a:lnTo>
                    <a:pt x="82" y="683"/>
                  </a:lnTo>
                  <a:lnTo>
                    <a:pt x="60" y="680"/>
                  </a:lnTo>
                  <a:lnTo>
                    <a:pt x="41" y="672"/>
                  </a:lnTo>
                  <a:lnTo>
                    <a:pt x="23" y="658"/>
                  </a:lnTo>
                  <a:lnTo>
                    <a:pt x="11" y="642"/>
                  </a:lnTo>
                  <a:lnTo>
                    <a:pt x="3" y="622"/>
                  </a:lnTo>
                  <a:lnTo>
                    <a:pt x="0" y="601"/>
                  </a:lnTo>
                  <a:lnTo>
                    <a:pt x="0" y="83"/>
                  </a:lnTo>
                  <a:lnTo>
                    <a:pt x="3" y="62"/>
                  </a:lnTo>
                  <a:lnTo>
                    <a:pt x="11" y="41"/>
                  </a:lnTo>
                  <a:lnTo>
                    <a:pt x="23" y="25"/>
                  </a:lnTo>
                  <a:lnTo>
                    <a:pt x="41" y="11"/>
                  </a:lnTo>
                  <a:lnTo>
                    <a:pt x="60" y="3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40"/>
            <p:cNvSpPr>
              <a:spLocks/>
            </p:cNvSpPr>
            <p:nvPr/>
          </p:nvSpPr>
          <p:spPr bwMode="auto">
            <a:xfrm>
              <a:off x="3013075" y="374650"/>
              <a:ext cx="19050" cy="77788"/>
            </a:xfrm>
            <a:custGeom>
              <a:avLst/>
              <a:gdLst>
                <a:gd name="T0" fmla="*/ 82 w 165"/>
                <a:gd name="T1" fmla="*/ 0 h 683"/>
                <a:gd name="T2" fmla="*/ 105 w 165"/>
                <a:gd name="T3" fmla="*/ 3 h 683"/>
                <a:gd name="T4" fmla="*/ 124 w 165"/>
                <a:gd name="T5" fmla="*/ 11 h 683"/>
                <a:gd name="T6" fmla="*/ 140 w 165"/>
                <a:gd name="T7" fmla="*/ 25 h 683"/>
                <a:gd name="T8" fmla="*/ 154 w 165"/>
                <a:gd name="T9" fmla="*/ 41 h 683"/>
                <a:gd name="T10" fmla="*/ 162 w 165"/>
                <a:gd name="T11" fmla="*/ 62 h 683"/>
                <a:gd name="T12" fmla="*/ 165 w 165"/>
                <a:gd name="T13" fmla="*/ 83 h 683"/>
                <a:gd name="T14" fmla="*/ 165 w 165"/>
                <a:gd name="T15" fmla="*/ 601 h 683"/>
                <a:gd name="T16" fmla="*/ 162 w 165"/>
                <a:gd name="T17" fmla="*/ 622 h 683"/>
                <a:gd name="T18" fmla="*/ 154 w 165"/>
                <a:gd name="T19" fmla="*/ 642 h 683"/>
                <a:gd name="T20" fmla="*/ 140 w 165"/>
                <a:gd name="T21" fmla="*/ 659 h 683"/>
                <a:gd name="T22" fmla="*/ 124 w 165"/>
                <a:gd name="T23" fmla="*/ 672 h 683"/>
                <a:gd name="T24" fmla="*/ 105 w 165"/>
                <a:gd name="T25" fmla="*/ 680 h 683"/>
                <a:gd name="T26" fmla="*/ 82 w 165"/>
                <a:gd name="T27" fmla="*/ 683 h 683"/>
                <a:gd name="T28" fmla="*/ 63 w 165"/>
                <a:gd name="T29" fmla="*/ 681 h 683"/>
                <a:gd name="T30" fmla="*/ 45 w 165"/>
                <a:gd name="T31" fmla="*/ 675 h 683"/>
                <a:gd name="T32" fmla="*/ 30 w 165"/>
                <a:gd name="T33" fmla="*/ 664 h 683"/>
                <a:gd name="T34" fmla="*/ 17 w 165"/>
                <a:gd name="T35" fmla="*/ 652 h 683"/>
                <a:gd name="T36" fmla="*/ 7 w 165"/>
                <a:gd name="T37" fmla="*/ 637 h 683"/>
                <a:gd name="T38" fmla="*/ 1 w 165"/>
                <a:gd name="T39" fmla="*/ 619 h 683"/>
                <a:gd name="T40" fmla="*/ 0 w 165"/>
                <a:gd name="T41" fmla="*/ 601 h 683"/>
                <a:gd name="T42" fmla="*/ 0 w 165"/>
                <a:gd name="T43" fmla="*/ 83 h 683"/>
                <a:gd name="T44" fmla="*/ 3 w 165"/>
                <a:gd name="T45" fmla="*/ 62 h 683"/>
                <a:gd name="T46" fmla="*/ 11 w 165"/>
                <a:gd name="T47" fmla="*/ 41 h 683"/>
                <a:gd name="T48" fmla="*/ 24 w 165"/>
                <a:gd name="T49" fmla="*/ 25 h 683"/>
                <a:gd name="T50" fmla="*/ 41 w 165"/>
                <a:gd name="T51" fmla="*/ 11 h 683"/>
                <a:gd name="T52" fmla="*/ 61 w 165"/>
                <a:gd name="T53" fmla="*/ 3 h 683"/>
                <a:gd name="T54" fmla="*/ 82 w 165"/>
                <a:gd name="T55" fmla="*/ 0 h 6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5" h="683">
                  <a:moveTo>
                    <a:pt x="82" y="0"/>
                  </a:moveTo>
                  <a:lnTo>
                    <a:pt x="105" y="3"/>
                  </a:lnTo>
                  <a:lnTo>
                    <a:pt x="124" y="11"/>
                  </a:lnTo>
                  <a:lnTo>
                    <a:pt x="140" y="25"/>
                  </a:lnTo>
                  <a:lnTo>
                    <a:pt x="154" y="41"/>
                  </a:lnTo>
                  <a:lnTo>
                    <a:pt x="162" y="62"/>
                  </a:lnTo>
                  <a:lnTo>
                    <a:pt x="165" y="83"/>
                  </a:lnTo>
                  <a:lnTo>
                    <a:pt x="165" y="601"/>
                  </a:lnTo>
                  <a:lnTo>
                    <a:pt x="162" y="622"/>
                  </a:lnTo>
                  <a:lnTo>
                    <a:pt x="154" y="642"/>
                  </a:lnTo>
                  <a:lnTo>
                    <a:pt x="140" y="659"/>
                  </a:lnTo>
                  <a:lnTo>
                    <a:pt x="124" y="672"/>
                  </a:lnTo>
                  <a:lnTo>
                    <a:pt x="105" y="680"/>
                  </a:lnTo>
                  <a:lnTo>
                    <a:pt x="82" y="683"/>
                  </a:lnTo>
                  <a:lnTo>
                    <a:pt x="63" y="681"/>
                  </a:lnTo>
                  <a:lnTo>
                    <a:pt x="45" y="675"/>
                  </a:lnTo>
                  <a:lnTo>
                    <a:pt x="30" y="664"/>
                  </a:lnTo>
                  <a:lnTo>
                    <a:pt x="17" y="652"/>
                  </a:lnTo>
                  <a:lnTo>
                    <a:pt x="7" y="637"/>
                  </a:lnTo>
                  <a:lnTo>
                    <a:pt x="1" y="619"/>
                  </a:lnTo>
                  <a:lnTo>
                    <a:pt x="0" y="601"/>
                  </a:lnTo>
                  <a:lnTo>
                    <a:pt x="0" y="83"/>
                  </a:lnTo>
                  <a:lnTo>
                    <a:pt x="3" y="62"/>
                  </a:lnTo>
                  <a:lnTo>
                    <a:pt x="11" y="41"/>
                  </a:lnTo>
                  <a:lnTo>
                    <a:pt x="24" y="25"/>
                  </a:lnTo>
                  <a:lnTo>
                    <a:pt x="41" y="11"/>
                  </a:lnTo>
                  <a:lnTo>
                    <a:pt x="61" y="3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41"/>
            <p:cNvSpPr>
              <a:spLocks/>
            </p:cNvSpPr>
            <p:nvPr/>
          </p:nvSpPr>
          <p:spPr bwMode="auto">
            <a:xfrm>
              <a:off x="2932113" y="412750"/>
              <a:ext cx="371475" cy="69850"/>
            </a:xfrm>
            <a:custGeom>
              <a:avLst/>
              <a:gdLst>
                <a:gd name="T0" fmla="*/ 0 w 3283"/>
                <a:gd name="T1" fmla="*/ 0 h 606"/>
                <a:gd name="T2" fmla="*/ 553 w 3283"/>
                <a:gd name="T3" fmla="*/ 0 h 606"/>
                <a:gd name="T4" fmla="*/ 553 w 3283"/>
                <a:gd name="T5" fmla="*/ 257 h 606"/>
                <a:gd name="T6" fmla="*/ 557 w 3283"/>
                <a:gd name="T7" fmla="*/ 298 h 606"/>
                <a:gd name="T8" fmla="*/ 566 w 3283"/>
                <a:gd name="T9" fmla="*/ 336 h 606"/>
                <a:gd name="T10" fmla="*/ 581 w 3283"/>
                <a:gd name="T11" fmla="*/ 371 h 606"/>
                <a:gd name="T12" fmla="*/ 602 w 3283"/>
                <a:gd name="T13" fmla="*/ 403 h 606"/>
                <a:gd name="T14" fmla="*/ 626 w 3283"/>
                <a:gd name="T15" fmla="*/ 433 h 606"/>
                <a:gd name="T16" fmla="*/ 655 w 3283"/>
                <a:gd name="T17" fmla="*/ 458 h 606"/>
                <a:gd name="T18" fmla="*/ 687 w 3283"/>
                <a:gd name="T19" fmla="*/ 478 h 606"/>
                <a:gd name="T20" fmla="*/ 723 w 3283"/>
                <a:gd name="T21" fmla="*/ 493 h 606"/>
                <a:gd name="T22" fmla="*/ 761 w 3283"/>
                <a:gd name="T23" fmla="*/ 503 h 606"/>
                <a:gd name="T24" fmla="*/ 801 w 3283"/>
                <a:gd name="T25" fmla="*/ 506 h 606"/>
                <a:gd name="T26" fmla="*/ 841 w 3283"/>
                <a:gd name="T27" fmla="*/ 503 h 606"/>
                <a:gd name="T28" fmla="*/ 880 w 3283"/>
                <a:gd name="T29" fmla="*/ 493 h 606"/>
                <a:gd name="T30" fmla="*/ 915 w 3283"/>
                <a:gd name="T31" fmla="*/ 478 h 606"/>
                <a:gd name="T32" fmla="*/ 947 w 3283"/>
                <a:gd name="T33" fmla="*/ 458 h 606"/>
                <a:gd name="T34" fmla="*/ 976 w 3283"/>
                <a:gd name="T35" fmla="*/ 433 h 606"/>
                <a:gd name="T36" fmla="*/ 1002 w 3283"/>
                <a:gd name="T37" fmla="*/ 403 h 606"/>
                <a:gd name="T38" fmla="*/ 1022 w 3283"/>
                <a:gd name="T39" fmla="*/ 371 h 606"/>
                <a:gd name="T40" fmla="*/ 1036 w 3283"/>
                <a:gd name="T41" fmla="*/ 336 h 606"/>
                <a:gd name="T42" fmla="*/ 1047 w 3283"/>
                <a:gd name="T43" fmla="*/ 298 h 606"/>
                <a:gd name="T44" fmla="*/ 1050 w 3283"/>
                <a:gd name="T45" fmla="*/ 257 h 606"/>
                <a:gd name="T46" fmla="*/ 1050 w 3283"/>
                <a:gd name="T47" fmla="*/ 0 h 606"/>
                <a:gd name="T48" fmla="*/ 2233 w 3283"/>
                <a:gd name="T49" fmla="*/ 0 h 606"/>
                <a:gd name="T50" fmla="*/ 2233 w 3283"/>
                <a:gd name="T51" fmla="*/ 257 h 606"/>
                <a:gd name="T52" fmla="*/ 2236 w 3283"/>
                <a:gd name="T53" fmla="*/ 298 h 606"/>
                <a:gd name="T54" fmla="*/ 2247 w 3283"/>
                <a:gd name="T55" fmla="*/ 336 h 606"/>
                <a:gd name="T56" fmla="*/ 2261 w 3283"/>
                <a:gd name="T57" fmla="*/ 371 h 606"/>
                <a:gd name="T58" fmla="*/ 2281 w 3283"/>
                <a:gd name="T59" fmla="*/ 403 h 606"/>
                <a:gd name="T60" fmla="*/ 2307 w 3283"/>
                <a:gd name="T61" fmla="*/ 433 h 606"/>
                <a:gd name="T62" fmla="*/ 2336 w 3283"/>
                <a:gd name="T63" fmla="*/ 458 h 606"/>
                <a:gd name="T64" fmla="*/ 2368 w 3283"/>
                <a:gd name="T65" fmla="*/ 478 h 606"/>
                <a:gd name="T66" fmla="*/ 2403 w 3283"/>
                <a:gd name="T67" fmla="*/ 493 h 606"/>
                <a:gd name="T68" fmla="*/ 2442 w 3283"/>
                <a:gd name="T69" fmla="*/ 503 h 606"/>
                <a:gd name="T70" fmla="*/ 2482 w 3283"/>
                <a:gd name="T71" fmla="*/ 506 h 606"/>
                <a:gd name="T72" fmla="*/ 2522 w 3283"/>
                <a:gd name="T73" fmla="*/ 503 h 606"/>
                <a:gd name="T74" fmla="*/ 2560 w 3283"/>
                <a:gd name="T75" fmla="*/ 493 h 606"/>
                <a:gd name="T76" fmla="*/ 2595 w 3283"/>
                <a:gd name="T77" fmla="*/ 478 h 606"/>
                <a:gd name="T78" fmla="*/ 2628 w 3283"/>
                <a:gd name="T79" fmla="*/ 458 h 606"/>
                <a:gd name="T80" fmla="*/ 2657 w 3283"/>
                <a:gd name="T81" fmla="*/ 433 h 606"/>
                <a:gd name="T82" fmla="*/ 2681 w 3283"/>
                <a:gd name="T83" fmla="*/ 403 h 606"/>
                <a:gd name="T84" fmla="*/ 2702 w 3283"/>
                <a:gd name="T85" fmla="*/ 371 h 606"/>
                <a:gd name="T86" fmla="*/ 2717 w 3283"/>
                <a:gd name="T87" fmla="*/ 336 h 606"/>
                <a:gd name="T88" fmla="*/ 2726 w 3283"/>
                <a:gd name="T89" fmla="*/ 298 h 606"/>
                <a:gd name="T90" fmla="*/ 2729 w 3283"/>
                <a:gd name="T91" fmla="*/ 257 h 606"/>
                <a:gd name="T92" fmla="*/ 2729 w 3283"/>
                <a:gd name="T93" fmla="*/ 0 h 606"/>
                <a:gd name="T94" fmla="*/ 3283 w 3283"/>
                <a:gd name="T95" fmla="*/ 0 h 606"/>
                <a:gd name="T96" fmla="*/ 3283 w 3283"/>
                <a:gd name="T97" fmla="*/ 606 h 606"/>
                <a:gd name="T98" fmla="*/ 0 w 3283"/>
                <a:gd name="T99" fmla="*/ 606 h 606"/>
                <a:gd name="T100" fmla="*/ 0 w 3283"/>
                <a:gd name="T101" fmla="*/ 0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283" h="606">
                  <a:moveTo>
                    <a:pt x="0" y="0"/>
                  </a:moveTo>
                  <a:lnTo>
                    <a:pt x="553" y="0"/>
                  </a:lnTo>
                  <a:lnTo>
                    <a:pt x="553" y="257"/>
                  </a:lnTo>
                  <a:lnTo>
                    <a:pt x="557" y="298"/>
                  </a:lnTo>
                  <a:lnTo>
                    <a:pt x="566" y="336"/>
                  </a:lnTo>
                  <a:lnTo>
                    <a:pt x="581" y="371"/>
                  </a:lnTo>
                  <a:lnTo>
                    <a:pt x="602" y="403"/>
                  </a:lnTo>
                  <a:lnTo>
                    <a:pt x="626" y="433"/>
                  </a:lnTo>
                  <a:lnTo>
                    <a:pt x="655" y="458"/>
                  </a:lnTo>
                  <a:lnTo>
                    <a:pt x="687" y="478"/>
                  </a:lnTo>
                  <a:lnTo>
                    <a:pt x="723" y="493"/>
                  </a:lnTo>
                  <a:lnTo>
                    <a:pt x="761" y="503"/>
                  </a:lnTo>
                  <a:lnTo>
                    <a:pt x="801" y="506"/>
                  </a:lnTo>
                  <a:lnTo>
                    <a:pt x="841" y="503"/>
                  </a:lnTo>
                  <a:lnTo>
                    <a:pt x="880" y="493"/>
                  </a:lnTo>
                  <a:lnTo>
                    <a:pt x="915" y="478"/>
                  </a:lnTo>
                  <a:lnTo>
                    <a:pt x="947" y="458"/>
                  </a:lnTo>
                  <a:lnTo>
                    <a:pt x="976" y="433"/>
                  </a:lnTo>
                  <a:lnTo>
                    <a:pt x="1002" y="403"/>
                  </a:lnTo>
                  <a:lnTo>
                    <a:pt x="1022" y="371"/>
                  </a:lnTo>
                  <a:lnTo>
                    <a:pt x="1036" y="336"/>
                  </a:lnTo>
                  <a:lnTo>
                    <a:pt x="1047" y="298"/>
                  </a:lnTo>
                  <a:lnTo>
                    <a:pt x="1050" y="257"/>
                  </a:lnTo>
                  <a:lnTo>
                    <a:pt x="1050" y="0"/>
                  </a:lnTo>
                  <a:lnTo>
                    <a:pt x="2233" y="0"/>
                  </a:lnTo>
                  <a:lnTo>
                    <a:pt x="2233" y="257"/>
                  </a:lnTo>
                  <a:lnTo>
                    <a:pt x="2236" y="298"/>
                  </a:lnTo>
                  <a:lnTo>
                    <a:pt x="2247" y="336"/>
                  </a:lnTo>
                  <a:lnTo>
                    <a:pt x="2261" y="371"/>
                  </a:lnTo>
                  <a:lnTo>
                    <a:pt x="2281" y="403"/>
                  </a:lnTo>
                  <a:lnTo>
                    <a:pt x="2307" y="433"/>
                  </a:lnTo>
                  <a:lnTo>
                    <a:pt x="2336" y="458"/>
                  </a:lnTo>
                  <a:lnTo>
                    <a:pt x="2368" y="478"/>
                  </a:lnTo>
                  <a:lnTo>
                    <a:pt x="2403" y="493"/>
                  </a:lnTo>
                  <a:lnTo>
                    <a:pt x="2442" y="503"/>
                  </a:lnTo>
                  <a:lnTo>
                    <a:pt x="2482" y="506"/>
                  </a:lnTo>
                  <a:lnTo>
                    <a:pt x="2522" y="503"/>
                  </a:lnTo>
                  <a:lnTo>
                    <a:pt x="2560" y="493"/>
                  </a:lnTo>
                  <a:lnTo>
                    <a:pt x="2595" y="478"/>
                  </a:lnTo>
                  <a:lnTo>
                    <a:pt x="2628" y="458"/>
                  </a:lnTo>
                  <a:lnTo>
                    <a:pt x="2657" y="433"/>
                  </a:lnTo>
                  <a:lnTo>
                    <a:pt x="2681" y="403"/>
                  </a:lnTo>
                  <a:lnTo>
                    <a:pt x="2702" y="371"/>
                  </a:lnTo>
                  <a:lnTo>
                    <a:pt x="2717" y="336"/>
                  </a:lnTo>
                  <a:lnTo>
                    <a:pt x="2726" y="298"/>
                  </a:lnTo>
                  <a:lnTo>
                    <a:pt x="2729" y="257"/>
                  </a:lnTo>
                  <a:lnTo>
                    <a:pt x="2729" y="0"/>
                  </a:lnTo>
                  <a:lnTo>
                    <a:pt x="3283" y="0"/>
                  </a:lnTo>
                  <a:lnTo>
                    <a:pt x="3283" y="606"/>
                  </a:lnTo>
                  <a:lnTo>
                    <a:pt x="0" y="60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42"/>
            <p:cNvSpPr>
              <a:spLocks noEditPoints="1"/>
            </p:cNvSpPr>
            <p:nvPr/>
          </p:nvSpPr>
          <p:spPr bwMode="auto">
            <a:xfrm>
              <a:off x="2932113" y="501650"/>
              <a:ext cx="371475" cy="255588"/>
            </a:xfrm>
            <a:custGeom>
              <a:avLst/>
              <a:gdLst>
                <a:gd name="T0" fmla="*/ 435 w 3283"/>
                <a:gd name="T1" fmla="*/ 1773 h 2263"/>
                <a:gd name="T2" fmla="*/ 398 w 3283"/>
                <a:gd name="T3" fmla="*/ 1795 h 2263"/>
                <a:gd name="T4" fmla="*/ 376 w 3283"/>
                <a:gd name="T5" fmla="*/ 1831 h 2263"/>
                <a:gd name="T6" fmla="*/ 376 w 3283"/>
                <a:gd name="T7" fmla="*/ 1875 h 2263"/>
                <a:gd name="T8" fmla="*/ 398 w 3283"/>
                <a:gd name="T9" fmla="*/ 1912 h 2263"/>
                <a:gd name="T10" fmla="*/ 435 w 3283"/>
                <a:gd name="T11" fmla="*/ 1932 h 2263"/>
                <a:gd name="T12" fmla="*/ 2824 w 3283"/>
                <a:gd name="T13" fmla="*/ 1935 h 2263"/>
                <a:gd name="T14" fmla="*/ 2864 w 3283"/>
                <a:gd name="T15" fmla="*/ 1924 h 2263"/>
                <a:gd name="T16" fmla="*/ 2895 w 3283"/>
                <a:gd name="T17" fmla="*/ 1894 h 2263"/>
                <a:gd name="T18" fmla="*/ 2907 w 3283"/>
                <a:gd name="T19" fmla="*/ 1853 h 2263"/>
                <a:gd name="T20" fmla="*/ 2896 w 3283"/>
                <a:gd name="T21" fmla="*/ 1811 h 2263"/>
                <a:gd name="T22" fmla="*/ 2866 w 3283"/>
                <a:gd name="T23" fmla="*/ 1781 h 2263"/>
                <a:gd name="T24" fmla="*/ 2826 w 3283"/>
                <a:gd name="T25" fmla="*/ 1770 h 2263"/>
                <a:gd name="T26" fmla="*/ 456 w 3283"/>
                <a:gd name="T27" fmla="*/ 1287 h 2263"/>
                <a:gd name="T28" fmla="*/ 414 w 3283"/>
                <a:gd name="T29" fmla="*/ 1299 h 2263"/>
                <a:gd name="T30" fmla="*/ 385 w 3283"/>
                <a:gd name="T31" fmla="*/ 1329 h 2263"/>
                <a:gd name="T32" fmla="*/ 373 w 3283"/>
                <a:gd name="T33" fmla="*/ 1371 h 2263"/>
                <a:gd name="T34" fmla="*/ 385 w 3283"/>
                <a:gd name="T35" fmla="*/ 1413 h 2263"/>
                <a:gd name="T36" fmla="*/ 414 w 3283"/>
                <a:gd name="T37" fmla="*/ 1442 h 2263"/>
                <a:gd name="T38" fmla="*/ 456 w 3283"/>
                <a:gd name="T39" fmla="*/ 1454 h 2263"/>
                <a:gd name="T40" fmla="*/ 2845 w 3283"/>
                <a:gd name="T41" fmla="*/ 1451 h 2263"/>
                <a:gd name="T42" fmla="*/ 2882 w 3283"/>
                <a:gd name="T43" fmla="*/ 1429 h 2263"/>
                <a:gd name="T44" fmla="*/ 2903 w 3283"/>
                <a:gd name="T45" fmla="*/ 1392 h 2263"/>
                <a:gd name="T46" fmla="*/ 2904 w 3283"/>
                <a:gd name="T47" fmla="*/ 1349 h 2263"/>
                <a:gd name="T48" fmla="*/ 2884 w 3283"/>
                <a:gd name="T49" fmla="*/ 1312 h 2263"/>
                <a:gd name="T50" fmla="*/ 2847 w 3283"/>
                <a:gd name="T51" fmla="*/ 1291 h 2263"/>
                <a:gd name="T52" fmla="*/ 456 w 3283"/>
                <a:gd name="T53" fmla="*/ 1287 h 2263"/>
                <a:gd name="T54" fmla="*/ 435 w 3283"/>
                <a:gd name="T55" fmla="*/ 811 h 2263"/>
                <a:gd name="T56" fmla="*/ 398 w 3283"/>
                <a:gd name="T57" fmla="*/ 833 h 2263"/>
                <a:gd name="T58" fmla="*/ 376 w 3283"/>
                <a:gd name="T59" fmla="*/ 869 h 2263"/>
                <a:gd name="T60" fmla="*/ 376 w 3283"/>
                <a:gd name="T61" fmla="*/ 913 h 2263"/>
                <a:gd name="T62" fmla="*/ 398 w 3283"/>
                <a:gd name="T63" fmla="*/ 949 h 2263"/>
                <a:gd name="T64" fmla="*/ 435 w 3283"/>
                <a:gd name="T65" fmla="*/ 970 h 2263"/>
                <a:gd name="T66" fmla="*/ 2824 w 3283"/>
                <a:gd name="T67" fmla="*/ 973 h 2263"/>
                <a:gd name="T68" fmla="*/ 2864 w 3283"/>
                <a:gd name="T69" fmla="*/ 962 h 2263"/>
                <a:gd name="T70" fmla="*/ 2895 w 3283"/>
                <a:gd name="T71" fmla="*/ 932 h 2263"/>
                <a:gd name="T72" fmla="*/ 2907 w 3283"/>
                <a:gd name="T73" fmla="*/ 890 h 2263"/>
                <a:gd name="T74" fmla="*/ 2896 w 3283"/>
                <a:gd name="T75" fmla="*/ 849 h 2263"/>
                <a:gd name="T76" fmla="*/ 2866 w 3283"/>
                <a:gd name="T77" fmla="*/ 819 h 2263"/>
                <a:gd name="T78" fmla="*/ 2826 w 3283"/>
                <a:gd name="T79" fmla="*/ 808 h 2263"/>
                <a:gd name="T80" fmla="*/ 456 w 3283"/>
                <a:gd name="T81" fmla="*/ 328 h 2263"/>
                <a:gd name="T82" fmla="*/ 414 w 3283"/>
                <a:gd name="T83" fmla="*/ 339 h 2263"/>
                <a:gd name="T84" fmla="*/ 385 w 3283"/>
                <a:gd name="T85" fmla="*/ 369 h 2263"/>
                <a:gd name="T86" fmla="*/ 373 w 3283"/>
                <a:gd name="T87" fmla="*/ 411 h 2263"/>
                <a:gd name="T88" fmla="*/ 385 w 3283"/>
                <a:gd name="T89" fmla="*/ 453 h 2263"/>
                <a:gd name="T90" fmla="*/ 414 w 3283"/>
                <a:gd name="T91" fmla="*/ 482 h 2263"/>
                <a:gd name="T92" fmla="*/ 456 w 3283"/>
                <a:gd name="T93" fmla="*/ 494 h 2263"/>
                <a:gd name="T94" fmla="*/ 2845 w 3283"/>
                <a:gd name="T95" fmla="*/ 491 h 2263"/>
                <a:gd name="T96" fmla="*/ 2882 w 3283"/>
                <a:gd name="T97" fmla="*/ 469 h 2263"/>
                <a:gd name="T98" fmla="*/ 2903 w 3283"/>
                <a:gd name="T99" fmla="*/ 432 h 2263"/>
                <a:gd name="T100" fmla="*/ 2904 w 3283"/>
                <a:gd name="T101" fmla="*/ 389 h 2263"/>
                <a:gd name="T102" fmla="*/ 2884 w 3283"/>
                <a:gd name="T103" fmla="*/ 352 h 2263"/>
                <a:gd name="T104" fmla="*/ 2847 w 3283"/>
                <a:gd name="T105" fmla="*/ 331 h 2263"/>
                <a:gd name="T106" fmla="*/ 456 w 3283"/>
                <a:gd name="T107" fmla="*/ 328 h 2263"/>
                <a:gd name="T108" fmla="*/ 3283 w 3283"/>
                <a:gd name="T109" fmla="*/ 0 h 2263"/>
                <a:gd name="T110" fmla="*/ 0 w 3283"/>
                <a:gd name="T111" fmla="*/ 2263 h 2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83" h="2263">
                  <a:moveTo>
                    <a:pt x="456" y="1770"/>
                  </a:moveTo>
                  <a:lnTo>
                    <a:pt x="435" y="1773"/>
                  </a:lnTo>
                  <a:lnTo>
                    <a:pt x="414" y="1781"/>
                  </a:lnTo>
                  <a:lnTo>
                    <a:pt x="398" y="1795"/>
                  </a:lnTo>
                  <a:lnTo>
                    <a:pt x="385" y="1811"/>
                  </a:lnTo>
                  <a:lnTo>
                    <a:pt x="376" y="1831"/>
                  </a:lnTo>
                  <a:lnTo>
                    <a:pt x="373" y="1853"/>
                  </a:lnTo>
                  <a:lnTo>
                    <a:pt x="376" y="1875"/>
                  </a:lnTo>
                  <a:lnTo>
                    <a:pt x="385" y="1894"/>
                  </a:lnTo>
                  <a:lnTo>
                    <a:pt x="398" y="1912"/>
                  </a:lnTo>
                  <a:lnTo>
                    <a:pt x="414" y="1924"/>
                  </a:lnTo>
                  <a:lnTo>
                    <a:pt x="435" y="1932"/>
                  </a:lnTo>
                  <a:lnTo>
                    <a:pt x="456" y="1935"/>
                  </a:lnTo>
                  <a:lnTo>
                    <a:pt x="2824" y="1935"/>
                  </a:lnTo>
                  <a:lnTo>
                    <a:pt x="2845" y="1932"/>
                  </a:lnTo>
                  <a:lnTo>
                    <a:pt x="2864" y="1924"/>
                  </a:lnTo>
                  <a:lnTo>
                    <a:pt x="2882" y="1912"/>
                  </a:lnTo>
                  <a:lnTo>
                    <a:pt x="2895" y="1894"/>
                  </a:lnTo>
                  <a:lnTo>
                    <a:pt x="2903" y="1875"/>
                  </a:lnTo>
                  <a:lnTo>
                    <a:pt x="2907" y="1853"/>
                  </a:lnTo>
                  <a:lnTo>
                    <a:pt x="2904" y="1831"/>
                  </a:lnTo>
                  <a:lnTo>
                    <a:pt x="2896" y="1811"/>
                  </a:lnTo>
                  <a:lnTo>
                    <a:pt x="2884" y="1795"/>
                  </a:lnTo>
                  <a:lnTo>
                    <a:pt x="2866" y="1781"/>
                  </a:lnTo>
                  <a:lnTo>
                    <a:pt x="2847" y="1773"/>
                  </a:lnTo>
                  <a:lnTo>
                    <a:pt x="2826" y="1770"/>
                  </a:lnTo>
                  <a:lnTo>
                    <a:pt x="456" y="1770"/>
                  </a:lnTo>
                  <a:close/>
                  <a:moveTo>
                    <a:pt x="456" y="1287"/>
                  </a:moveTo>
                  <a:lnTo>
                    <a:pt x="435" y="1291"/>
                  </a:lnTo>
                  <a:lnTo>
                    <a:pt x="414" y="1299"/>
                  </a:lnTo>
                  <a:lnTo>
                    <a:pt x="398" y="1312"/>
                  </a:lnTo>
                  <a:lnTo>
                    <a:pt x="385" y="1329"/>
                  </a:lnTo>
                  <a:lnTo>
                    <a:pt x="376" y="1349"/>
                  </a:lnTo>
                  <a:lnTo>
                    <a:pt x="373" y="1371"/>
                  </a:lnTo>
                  <a:lnTo>
                    <a:pt x="376" y="1392"/>
                  </a:lnTo>
                  <a:lnTo>
                    <a:pt x="385" y="1413"/>
                  </a:lnTo>
                  <a:lnTo>
                    <a:pt x="398" y="1429"/>
                  </a:lnTo>
                  <a:lnTo>
                    <a:pt x="414" y="1442"/>
                  </a:lnTo>
                  <a:lnTo>
                    <a:pt x="435" y="1451"/>
                  </a:lnTo>
                  <a:lnTo>
                    <a:pt x="456" y="1454"/>
                  </a:lnTo>
                  <a:lnTo>
                    <a:pt x="2824" y="1454"/>
                  </a:lnTo>
                  <a:lnTo>
                    <a:pt x="2845" y="1451"/>
                  </a:lnTo>
                  <a:lnTo>
                    <a:pt x="2864" y="1441"/>
                  </a:lnTo>
                  <a:lnTo>
                    <a:pt x="2882" y="1429"/>
                  </a:lnTo>
                  <a:lnTo>
                    <a:pt x="2895" y="1412"/>
                  </a:lnTo>
                  <a:lnTo>
                    <a:pt x="2903" y="1392"/>
                  </a:lnTo>
                  <a:lnTo>
                    <a:pt x="2907" y="1371"/>
                  </a:lnTo>
                  <a:lnTo>
                    <a:pt x="2904" y="1349"/>
                  </a:lnTo>
                  <a:lnTo>
                    <a:pt x="2896" y="1329"/>
                  </a:lnTo>
                  <a:lnTo>
                    <a:pt x="2884" y="1312"/>
                  </a:lnTo>
                  <a:lnTo>
                    <a:pt x="2866" y="1299"/>
                  </a:lnTo>
                  <a:lnTo>
                    <a:pt x="2847" y="1291"/>
                  </a:lnTo>
                  <a:lnTo>
                    <a:pt x="2826" y="1287"/>
                  </a:lnTo>
                  <a:lnTo>
                    <a:pt x="456" y="1287"/>
                  </a:lnTo>
                  <a:close/>
                  <a:moveTo>
                    <a:pt x="456" y="808"/>
                  </a:moveTo>
                  <a:lnTo>
                    <a:pt x="435" y="811"/>
                  </a:lnTo>
                  <a:lnTo>
                    <a:pt x="414" y="819"/>
                  </a:lnTo>
                  <a:lnTo>
                    <a:pt x="398" y="833"/>
                  </a:lnTo>
                  <a:lnTo>
                    <a:pt x="385" y="849"/>
                  </a:lnTo>
                  <a:lnTo>
                    <a:pt x="376" y="869"/>
                  </a:lnTo>
                  <a:lnTo>
                    <a:pt x="373" y="890"/>
                  </a:lnTo>
                  <a:lnTo>
                    <a:pt x="376" y="913"/>
                  </a:lnTo>
                  <a:lnTo>
                    <a:pt x="385" y="932"/>
                  </a:lnTo>
                  <a:lnTo>
                    <a:pt x="398" y="949"/>
                  </a:lnTo>
                  <a:lnTo>
                    <a:pt x="414" y="962"/>
                  </a:lnTo>
                  <a:lnTo>
                    <a:pt x="435" y="970"/>
                  </a:lnTo>
                  <a:lnTo>
                    <a:pt x="456" y="973"/>
                  </a:lnTo>
                  <a:lnTo>
                    <a:pt x="2824" y="973"/>
                  </a:lnTo>
                  <a:lnTo>
                    <a:pt x="2845" y="970"/>
                  </a:lnTo>
                  <a:lnTo>
                    <a:pt x="2864" y="962"/>
                  </a:lnTo>
                  <a:lnTo>
                    <a:pt x="2882" y="949"/>
                  </a:lnTo>
                  <a:lnTo>
                    <a:pt x="2895" y="932"/>
                  </a:lnTo>
                  <a:lnTo>
                    <a:pt x="2903" y="913"/>
                  </a:lnTo>
                  <a:lnTo>
                    <a:pt x="2907" y="890"/>
                  </a:lnTo>
                  <a:lnTo>
                    <a:pt x="2904" y="869"/>
                  </a:lnTo>
                  <a:lnTo>
                    <a:pt x="2896" y="849"/>
                  </a:lnTo>
                  <a:lnTo>
                    <a:pt x="2884" y="833"/>
                  </a:lnTo>
                  <a:lnTo>
                    <a:pt x="2866" y="819"/>
                  </a:lnTo>
                  <a:lnTo>
                    <a:pt x="2847" y="811"/>
                  </a:lnTo>
                  <a:lnTo>
                    <a:pt x="2826" y="808"/>
                  </a:lnTo>
                  <a:lnTo>
                    <a:pt x="456" y="808"/>
                  </a:lnTo>
                  <a:close/>
                  <a:moveTo>
                    <a:pt x="456" y="328"/>
                  </a:moveTo>
                  <a:lnTo>
                    <a:pt x="435" y="331"/>
                  </a:lnTo>
                  <a:lnTo>
                    <a:pt x="414" y="339"/>
                  </a:lnTo>
                  <a:lnTo>
                    <a:pt x="398" y="352"/>
                  </a:lnTo>
                  <a:lnTo>
                    <a:pt x="385" y="369"/>
                  </a:lnTo>
                  <a:lnTo>
                    <a:pt x="376" y="389"/>
                  </a:lnTo>
                  <a:lnTo>
                    <a:pt x="373" y="411"/>
                  </a:lnTo>
                  <a:lnTo>
                    <a:pt x="376" y="432"/>
                  </a:lnTo>
                  <a:lnTo>
                    <a:pt x="385" y="453"/>
                  </a:lnTo>
                  <a:lnTo>
                    <a:pt x="398" y="469"/>
                  </a:lnTo>
                  <a:lnTo>
                    <a:pt x="414" y="482"/>
                  </a:lnTo>
                  <a:lnTo>
                    <a:pt x="435" y="491"/>
                  </a:lnTo>
                  <a:lnTo>
                    <a:pt x="456" y="494"/>
                  </a:lnTo>
                  <a:lnTo>
                    <a:pt x="2824" y="494"/>
                  </a:lnTo>
                  <a:lnTo>
                    <a:pt x="2845" y="491"/>
                  </a:lnTo>
                  <a:lnTo>
                    <a:pt x="2864" y="482"/>
                  </a:lnTo>
                  <a:lnTo>
                    <a:pt x="2882" y="469"/>
                  </a:lnTo>
                  <a:lnTo>
                    <a:pt x="2895" y="453"/>
                  </a:lnTo>
                  <a:lnTo>
                    <a:pt x="2903" y="432"/>
                  </a:lnTo>
                  <a:lnTo>
                    <a:pt x="2907" y="411"/>
                  </a:lnTo>
                  <a:lnTo>
                    <a:pt x="2904" y="389"/>
                  </a:lnTo>
                  <a:lnTo>
                    <a:pt x="2896" y="369"/>
                  </a:lnTo>
                  <a:lnTo>
                    <a:pt x="2884" y="352"/>
                  </a:lnTo>
                  <a:lnTo>
                    <a:pt x="2866" y="339"/>
                  </a:lnTo>
                  <a:lnTo>
                    <a:pt x="2847" y="331"/>
                  </a:lnTo>
                  <a:lnTo>
                    <a:pt x="2826" y="328"/>
                  </a:lnTo>
                  <a:lnTo>
                    <a:pt x="456" y="328"/>
                  </a:lnTo>
                  <a:close/>
                  <a:moveTo>
                    <a:pt x="0" y="0"/>
                  </a:moveTo>
                  <a:lnTo>
                    <a:pt x="3283" y="0"/>
                  </a:lnTo>
                  <a:lnTo>
                    <a:pt x="3283" y="2263"/>
                  </a:lnTo>
                  <a:lnTo>
                    <a:pt x="0" y="226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03" name="Group 1202"/>
          <p:cNvGrpSpPr/>
          <p:nvPr/>
        </p:nvGrpSpPr>
        <p:grpSpPr>
          <a:xfrm>
            <a:off x="4222024" y="681509"/>
            <a:ext cx="310355" cy="309068"/>
            <a:chOff x="3490913" y="400050"/>
            <a:chExt cx="382587" cy="38100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10" name="Freeform 47"/>
            <p:cNvSpPr>
              <a:spLocks/>
            </p:cNvSpPr>
            <p:nvPr/>
          </p:nvSpPr>
          <p:spPr bwMode="auto">
            <a:xfrm>
              <a:off x="3684588" y="438150"/>
              <a:ext cx="115887" cy="146050"/>
            </a:xfrm>
            <a:custGeom>
              <a:avLst/>
              <a:gdLst>
                <a:gd name="T0" fmla="*/ 334 w 1016"/>
                <a:gd name="T1" fmla="*/ 0 h 1284"/>
                <a:gd name="T2" fmla="*/ 352 w 1016"/>
                <a:gd name="T3" fmla="*/ 3 h 1284"/>
                <a:gd name="T4" fmla="*/ 367 w 1016"/>
                <a:gd name="T5" fmla="*/ 9 h 1284"/>
                <a:gd name="T6" fmla="*/ 383 w 1016"/>
                <a:gd name="T7" fmla="*/ 20 h 1284"/>
                <a:gd name="T8" fmla="*/ 394 w 1016"/>
                <a:gd name="T9" fmla="*/ 34 h 1284"/>
                <a:gd name="T10" fmla="*/ 400 w 1016"/>
                <a:gd name="T11" fmla="*/ 51 h 1284"/>
                <a:gd name="T12" fmla="*/ 402 w 1016"/>
                <a:gd name="T13" fmla="*/ 69 h 1284"/>
                <a:gd name="T14" fmla="*/ 400 w 1016"/>
                <a:gd name="T15" fmla="*/ 86 h 1284"/>
                <a:gd name="T16" fmla="*/ 393 w 1016"/>
                <a:gd name="T17" fmla="*/ 104 h 1284"/>
                <a:gd name="T18" fmla="*/ 381 w 1016"/>
                <a:gd name="T19" fmla="*/ 118 h 1284"/>
                <a:gd name="T20" fmla="*/ 231 w 1016"/>
                <a:gd name="T21" fmla="*/ 269 h 1284"/>
                <a:gd name="T22" fmla="*/ 948 w 1016"/>
                <a:gd name="T23" fmla="*/ 269 h 1284"/>
                <a:gd name="T24" fmla="*/ 966 w 1016"/>
                <a:gd name="T25" fmla="*/ 271 h 1284"/>
                <a:gd name="T26" fmla="*/ 982 w 1016"/>
                <a:gd name="T27" fmla="*/ 279 h 1284"/>
                <a:gd name="T28" fmla="*/ 996 w 1016"/>
                <a:gd name="T29" fmla="*/ 289 h 1284"/>
                <a:gd name="T30" fmla="*/ 1006 w 1016"/>
                <a:gd name="T31" fmla="*/ 302 h 1284"/>
                <a:gd name="T32" fmla="*/ 1013 w 1016"/>
                <a:gd name="T33" fmla="*/ 317 h 1284"/>
                <a:gd name="T34" fmla="*/ 1016 w 1016"/>
                <a:gd name="T35" fmla="*/ 336 h 1284"/>
                <a:gd name="T36" fmla="*/ 1016 w 1016"/>
                <a:gd name="T37" fmla="*/ 1217 h 1284"/>
                <a:gd name="T38" fmla="*/ 1013 w 1016"/>
                <a:gd name="T39" fmla="*/ 1235 h 1284"/>
                <a:gd name="T40" fmla="*/ 1007 w 1016"/>
                <a:gd name="T41" fmla="*/ 1250 h 1284"/>
                <a:gd name="T42" fmla="*/ 997 w 1016"/>
                <a:gd name="T43" fmla="*/ 1263 h 1284"/>
                <a:gd name="T44" fmla="*/ 984 w 1016"/>
                <a:gd name="T45" fmla="*/ 1273 h 1284"/>
                <a:gd name="T46" fmla="*/ 969 w 1016"/>
                <a:gd name="T47" fmla="*/ 1281 h 1284"/>
                <a:gd name="T48" fmla="*/ 952 w 1016"/>
                <a:gd name="T49" fmla="*/ 1284 h 1284"/>
                <a:gd name="T50" fmla="*/ 932 w 1016"/>
                <a:gd name="T51" fmla="*/ 1281 h 1284"/>
                <a:gd name="T52" fmla="*/ 916 w 1016"/>
                <a:gd name="T53" fmla="*/ 1274 h 1284"/>
                <a:gd name="T54" fmla="*/ 902 w 1016"/>
                <a:gd name="T55" fmla="*/ 1263 h 1284"/>
                <a:gd name="T56" fmla="*/ 891 w 1016"/>
                <a:gd name="T57" fmla="*/ 1249 h 1284"/>
                <a:gd name="T58" fmla="*/ 884 w 1016"/>
                <a:gd name="T59" fmla="*/ 1233 h 1284"/>
                <a:gd name="T60" fmla="*/ 882 w 1016"/>
                <a:gd name="T61" fmla="*/ 1214 h 1284"/>
                <a:gd name="T62" fmla="*/ 882 w 1016"/>
                <a:gd name="T63" fmla="*/ 405 h 1284"/>
                <a:gd name="T64" fmla="*/ 231 w 1016"/>
                <a:gd name="T65" fmla="*/ 405 h 1284"/>
                <a:gd name="T66" fmla="*/ 385 w 1016"/>
                <a:gd name="T67" fmla="*/ 558 h 1284"/>
                <a:gd name="T68" fmla="*/ 395 w 1016"/>
                <a:gd name="T69" fmla="*/ 572 h 1284"/>
                <a:gd name="T70" fmla="*/ 402 w 1016"/>
                <a:gd name="T71" fmla="*/ 588 h 1284"/>
                <a:gd name="T72" fmla="*/ 404 w 1016"/>
                <a:gd name="T73" fmla="*/ 606 h 1284"/>
                <a:gd name="T74" fmla="*/ 402 w 1016"/>
                <a:gd name="T75" fmla="*/ 622 h 1284"/>
                <a:gd name="T76" fmla="*/ 395 w 1016"/>
                <a:gd name="T77" fmla="*/ 638 h 1284"/>
                <a:gd name="T78" fmla="*/ 385 w 1016"/>
                <a:gd name="T79" fmla="*/ 653 h 1284"/>
                <a:gd name="T80" fmla="*/ 370 w 1016"/>
                <a:gd name="T81" fmla="*/ 664 h 1284"/>
                <a:gd name="T82" fmla="*/ 354 w 1016"/>
                <a:gd name="T83" fmla="*/ 670 h 1284"/>
                <a:gd name="T84" fmla="*/ 336 w 1016"/>
                <a:gd name="T85" fmla="*/ 672 h 1284"/>
                <a:gd name="T86" fmla="*/ 320 w 1016"/>
                <a:gd name="T87" fmla="*/ 670 h 1284"/>
                <a:gd name="T88" fmla="*/ 304 w 1016"/>
                <a:gd name="T89" fmla="*/ 664 h 1284"/>
                <a:gd name="T90" fmla="*/ 289 w 1016"/>
                <a:gd name="T91" fmla="*/ 653 h 1284"/>
                <a:gd name="T92" fmla="*/ 20 w 1016"/>
                <a:gd name="T93" fmla="*/ 384 h 1284"/>
                <a:gd name="T94" fmla="*/ 8 w 1016"/>
                <a:gd name="T95" fmla="*/ 370 h 1284"/>
                <a:gd name="T96" fmla="*/ 2 w 1016"/>
                <a:gd name="T97" fmla="*/ 353 h 1284"/>
                <a:gd name="T98" fmla="*/ 0 w 1016"/>
                <a:gd name="T99" fmla="*/ 336 h 1284"/>
                <a:gd name="T100" fmla="*/ 2 w 1016"/>
                <a:gd name="T101" fmla="*/ 319 h 1284"/>
                <a:gd name="T102" fmla="*/ 8 w 1016"/>
                <a:gd name="T103" fmla="*/ 303 h 1284"/>
                <a:gd name="T104" fmla="*/ 20 w 1016"/>
                <a:gd name="T105" fmla="*/ 289 h 1284"/>
                <a:gd name="T106" fmla="*/ 287 w 1016"/>
                <a:gd name="T107" fmla="*/ 21 h 1284"/>
                <a:gd name="T108" fmla="*/ 302 w 1016"/>
                <a:gd name="T109" fmla="*/ 10 h 1284"/>
                <a:gd name="T110" fmla="*/ 318 w 1016"/>
                <a:gd name="T111" fmla="*/ 4 h 1284"/>
                <a:gd name="T112" fmla="*/ 334 w 1016"/>
                <a:gd name="T113" fmla="*/ 0 h 1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16" h="1284">
                  <a:moveTo>
                    <a:pt x="334" y="0"/>
                  </a:moveTo>
                  <a:lnTo>
                    <a:pt x="352" y="3"/>
                  </a:lnTo>
                  <a:lnTo>
                    <a:pt x="367" y="9"/>
                  </a:lnTo>
                  <a:lnTo>
                    <a:pt x="383" y="20"/>
                  </a:lnTo>
                  <a:lnTo>
                    <a:pt x="394" y="34"/>
                  </a:lnTo>
                  <a:lnTo>
                    <a:pt x="400" y="51"/>
                  </a:lnTo>
                  <a:lnTo>
                    <a:pt x="402" y="69"/>
                  </a:lnTo>
                  <a:lnTo>
                    <a:pt x="400" y="86"/>
                  </a:lnTo>
                  <a:lnTo>
                    <a:pt x="393" y="104"/>
                  </a:lnTo>
                  <a:lnTo>
                    <a:pt x="381" y="118"/>
                  </a:lnTo>
                  <a:lnTo>
                    <a:pt x="231" y="269"/>
                  </a:lnTo>
                  <a:lnTo>
                    <a:pt x="948" y="269"/>
                  </a:lnTo>
                  <a:lnTo>
                    <a:pt x="966" y="271"/>
                  </a:lnTo>
                  <a:lnTo>
                    <a:pt x="982" y="279"/>
                  </a:lnTo>
                  <a:lnTo>
                    <a:pt x="996" y="289"/>
                  </a:lnTo>
                  <a:lnTo>
                    <a:pt x="1006" y="302"/>
                  </a:lnTo>
                  <a:lnTo>
                    <a:pt x="1013" y="317"/>
                  </a:lnTo>
                  <a:lnTo>
                    <a:pt x="1016" y="336"/>
                  </a:lnTo>
                  <a:lnTo>
                    <a:pt x="1016" y="1217"/>
                  </a:lnTo>
                  <a:lnTo>
                    <a:pt x="1013" y="1235"/>
                  </a:lnTo>
                  <a:lnTo>
                    <a:pt x="1007" y="1250"/>
                  </a:lnTo>
                  <a:lnTo>
                    <a:pt x="997" y="1263"/>
                  </a:lnTo>
                  <a:lnTo>
                    <a:pt x="984" y="1273"/>
                  </a:lnTo>
                  <a:lnTo>
                    <a:pt x="969" y="1281"/>
                  </a:lnTo>
                  <a:lnTo>
                    <a:pt x="952" y="1284"/>
                  </a:lnTo>
                  <a:lnTo>
                    <a:pt x="932" y="1281"/>
                  </a:lnTo>
                  <a:lnTo>
                    <a:pt x="916" y="1274"/>
                  </a:lnTo>
                  <a:lnTo>
                    <a:pt x="902" y="1263"/>
                  </a:lnTo>
                  <a:lnTo>
                    <a:pt x="891" y="1249"/>
                  </a:lnTo>
                  <a:lnTo>
                    <a:pt x="884" y="1233"/>
                  </a:lnTo>
                  <a:lnTo>
                    <a:pt x="882" y="1214"/>
                  </a:lnTo>
                  <a:lnTo>
                    <a:pt x="882" y="405"/>
                  </a:lnTo>
                  <a:lnTo>
                    <a:pt x="231" y="405"/>
                  </a:lnTo>
                  <a:lnTo>
                    <a:pt x="385" y="558"/>
                  </a:lnTo>
                  <a:lnTo>
                    <a:pt x="395" y="572"/>
                  </a:lnTo>
                  <a:lnTo>
                    <a:pt x="402" y="588"/>
                  </a:lnTo>
                  <a:lnTo>
                    <a:pt x="404" y="606"/>
                  </a:lnTo>
                  <a:lnTo>
                    <a:pt x="402" y="622"/>
                  </a:lnTo>
                  <a:lnTo>
                    <a:pt x="395" y="638"/>
                  </a:lnTo>
                  <a:lnTo>
                    <a:pt x="385" y="653"/>
                  </a:lnTo>
                  <a:lnTo>
                    <a:pt x="370" y="664"/>
                  </a:lnTo>
                  <a:lnTo>
                    <a:pt x="354" y="670"/>
                  </a:lnTo>
                  <a:lnTo>
                    <a:pt x="336" y="672"/>
                  </a:lnTo>
                  <a:lnTo>
                    <a:pt x="320" y="670"/>
                  </a:lnTo>
                  <a:lnTo>
                    <a:pt x="304" y="664"/>
                  </a:lnTo>
                  <a:lnTo>
                    <a:pt x="289" y="653"/>
                  </a:lnTo>
                  <a:lnTo>
                    <a:pt x="20" y="384"/>
                  </a:lnTo>
                  <a:lnTo>
                    <a:pt x="8" y="370"/>
                  </a:lnTo>
                  <a:lnTo>
                    <a:pt x="2" y="353"/>
                  </a:lnTo>
                  <a:lnTo>
                    <a:pt x="0" y="336"/>
                  </a:lnTo>
                  <a:lnTo>
                    <a:pt x="2" y="319"/>
                  </a:lnTo>
                  <a:lnTo>
                    <a:pt x="8" y="303"/>
                  </a:lnTo>
                  <a:lnTo>
                    <a:pt x="20" y="289"/>
                  </a:lnTo>
                  <a:lnTo>
                    <a:pt x="287" y="21"/>
                  </a:lnTo>
                  <a:lnTo>
                    <a:pt x="302" y="10"/>
                  </a:lnTo>
                  <a:lnTo>
                    <a:pt x="318" y="4"/>
                  </a:lnTo>
                  <a:lnTo>
                    <a:pt x="3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48"/>
            <p:cNvSpPr>
              <a:spLocks/>
            </p:cNvSpPr>
            <p:nvPr/>
          </p:nvSpPr>
          <p:spPr bwMode="auto">
            <a:xfrm>
              <a:off x="3560763" y="593725"/>
              <a:ext cx="114300" cy="144463"/>
            </a:xfrm>
            <a:custGeom>
              <a:avLst/>
              <a:gdLst>
                <a:gd name="T0" fmla="*/ 66 w 1002"/>
                <a:gd name="T1" fmla="*/ 0 h 1285"/>
                <a:gd name="T2" fmla="*/ 84 w 1002"/>
                <a:gd name="T3" fmla="*/ 3 h 1285"/>
                <a:gd name="T4" fmla="*/ 101 w 1002"/>
                <a:gd name="T5" fmla="*/ 10 h 1285"/>
                <a:gd name="T6" fmla="*/ 115 w 1002"/>
                <a:gd name="T7" fmla="*/ 21 h 1285"/>
                <a:gd name="T8" fmla="*/ 125 w 1002"/>
                <a:gd name="T9" fmla="*/ 35 h 1285"/>
                <a:gd name="T10" fmla="*/ 132 w 1002"/>
                <a:gd name="T11" fmla="*/ 51 h 1285"/>
                <a:gd name="T12" fmla="*/ 134 w 1002"/>
                <a:gd name="T13" fmla="*/ 70 h 1285"/>
                <a:gd name="T14" fmla="*/ 134 w 1002"/>
                <a:gd name="T15" fmla="*/ 879 h 1285"/>
                <a:gd name="T16" fmla="*/ 777 w 1002"/>
                <a:gd name="T17" fmla="*/ 879 h 1285"/>
                <a:gd name="T18" fmla="*/ 628 w 1002"/>
                <a:gd name="T19" fmla="*/ 726 h 1285"/>
                <a:gd name="T20" fmla="*/ 617 w 1002"/>
                <a:gd name="T21" fmla="*/ 712 h 1285"/>
                <a:gd name="T22" fmla="*/ 611 w 1002"/>
                <a:gd name="T23" fmla="*/ 696 h 1285"/>
                <a:gd name="T24" fmla="*/ 609 w 1002"/>
                <a:gd name="T25" fmla="*/ 678 h 1285"/>
                <a:gd name="T26" fmla="*/ 612 w 1002"/>
                <a:gd name="T27" fmla="*/ 661 h 1285"/>
                <a:gd name="T28" fmla="*/ 618 w 1002"/>
                <a:gd name="T29" fmla="*/ 645 h 1285"/>
                <a:gd name="T30" fmla="*/ 630 w 1002"/>
                <a:gd name="T31" fmla="*/ 630 h 1285"/>
                <a:gd name="T32" fmla="*/ 645 w 1002"/>
                <a:gd name="T33" fmla="*/ 621 h 1285"/>
                <a:gd name="T34" fmla="*/ 661 w 1002"/>
                <a:gd name="T35" fmla="*/ 615 h 1285"/>
                <a:gd name="T36" fmla="*/ 678 w 1002"/>
                <a:gd name="T37" fmla="*/ 613 h 1285"/>
                <a:gd name="T38" fmla="*/ 695 w 1002"/>
                <a:gd name="T39" fmla="*/ 615 h 1285"/>
                <a:gd name="T40" fmla="*/ 712 w 1002"/>
                <a:gd name="T41" fmla="*/ 622 h 1285"/>
                <a:gd name="T42" fmla="*/ 726 w 1002"/>
                <a:gd name="T43" fmla="*/ 633 h 1285"/>
                <a:gd name="T44" fmla="*/ 983 w 1002"/>
                <a:gd name="T45" fmla="*/ 898 h 1285"/>
                <a:gd name="T46" fmla="*/ 994 w 1002"/>
                <a:gd name="T47" fmla="*/ 911 h 1285"/>
                <a:gd name="T48" fmla="*/ 1000 w 1002"/>
                <a:gd name="T49" fmla="*/ 928 h 1285"/>
                <a:gd name="T50" fmla="*/ 1002 w 1002"/>
                <a:gd name="T51" fmla="*/ 944 h 1285"/>
                <a:gd name="T52" fmla="*/ 1000 w 1002"/>
                <a:gd name="T53" fmla="*/ 960 h 1285"/>
                <a:gd name="T54" fmla="*/ 993 w 1002"/>
                <a:gd name="T55" fmla="*/ 977 h 1285"/>
                <a:gd name="T56" fmla="*/ 982 w 1002"/>
                <a:gd name="T57" fmla="*/ 991 h 1285"/>
                <a:gd name="T58" fmla="*/ 726 w 1002"/>
                <a:gd name="T59" fmla="*/ 1264 h 1285"/>
                <a:gd name="T60" fmla="*/ 712 w 1002"/>
                <a:gd name="T61" fmla="*/ 1275 h 1285"/>
                <a:gd name="T62" fmla="*/ 695 w 1002"/>
                <a:gd name="T63" fmla="*/ 1282 h 1285"/>
                <a:gd name="T64" fmla="*/ 679 w 1002"/>
                <a:gd name="T65" fmla="*/ 1285 h 1285"/>
                <a:gd name="T66" fmla="*/ 661 w 1002"/>
                <a:gd name="T67" fmla="*/ 1282 h 1285"/>
                <a:gd name="T68" fmla="*/ 645 w 1002"/>
                <a:gd name="T69" fmla="*/ 1276 h 1285"/>
                <a:gd name="T70" fmla="*/ 630 w 1002"/>
                <a:gd name="T71" fmla="*/ 1266 h 1285"/>
                <a:gd name="T72" fmla="*/ 619 w 1002"/>
                <a:gd name="T73" fmla="*/ 1252 h 1285"/>
                <a:gd name="T74" fmla="*/ 612 w 1002"/>
                <a:gd name="T75" fmla="*/ 1236 h 1285"/>
                <a:gd name="T76" fmla="*/ 610 w 1002"/>
                <a:gd name="T77" fmla="*/ 1219 h 1285"/>
                <a:gd name="T78" fmla="*/ 612 w 1002"/>
                <a:gd name="T79" fmla="*/ 1203 h 1285"/>
                <a:gd name="T80" fmla="*/ 617 w 1002"/>
                <a:gd name="T81" fmla="*/ 1186 h 1285"/>
                <a:gd name="T82" fmla="*/ 628 w 1002"/>
                <a:gd name="T83" fmla="*/ 1172 h 1285"/>
                <a:gd name="T84" fmla="*/ 774 w 1002"/>
                <a:gd name="T85" fmla="*/ 1015 h 1285"/>
                <a:gd name="T86" fmla="*/ 68 w 1002"/>
                <a:gd name="T87" fmla="*/ 1015 h 1285"/>
                <a:gd name="T88" fmla="*/ 49 w 1002"/>
                <a:gd name="T89" fmla="*/ 1013 h 1285"/>
                <a:gd name="T90" fmla="*/ 34 w 1002"/>
                <a:gd name="T91" fmla="*/ 1006 h 1285"/>
                <a:gd name="T92" fmla="*/ 21 w 1002"/>
                <a:gd name="T93" fmla="*/ 995 h 1285"/>
                <a:gd name="T94" fmla="*/ 9 w 1002"/>
                <a:gd name="T95" fmla="*/ 982 h 1285"/>
                <a:gd name="T96" fmla="*/ 3 w 1002"/>
                <a:gd name="T97" fmla="*/ 967 h 1285"/>
                <a:gd name="T98" fmla="*/ 0 w 1002"/>
                <a:gd name="T99" fmla="*/ 948 h 1285"/>
                <a:gd name="T100" fmla="*/ 0 w 1002"/>
                <a:gd name="T101" fmla="*/ 67 h 1285"/>
                <a:gd name="T102" fmla="*/ 3 w 1002"/>
                <a:gd name="T103" fmla="*/ 49 h 1285"/>
                <a:gd name="T104" fmla="*/ 9 w 1002"/>
                <a:gd name="T105" fmla="*/ 34 h 1285"/>
                <a:gd name="T106" fmla="*/ 20 w 1002"/>
                <a:gd name="T107" fmla="*/ 21 h 1285"/>
                <a:gd name="T108" fmla="*/ 32 w 1002"/>
                <a:gd name="T109" fmla="*/ 11 h 1285"/>
                <a:gd name="T110" fmla="*/ 48 w 1002"/>
                <a:gd name="T111" fmla="*/ 3 h 1285"/>
                <a:gd name="T112" fmla="*/ 66 w 1002"/>
                <a:gd name="T113" fmla="*/ 0 h 1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02" h="1285">
                  <a:moveTo>
                    <a:pt x="66" y="0"/>
                  </a:moveTo>
                  <a:lnTo>
                    <a:pt x="84" y="3"/>
                  </a:lnTo>
                  <a:lnTo>
                    <a:pt x="101" y="10"/>
                  </a:lnTo>
                  <a:lnTo>
                    <a:pt x="115" y="21"/>
                  </a:lnTo>
                  <a:lnTo>
                    <a:pt x="125" y="35"/>
                  </a:lnTo>
                  <a:lnTo>
                    <a:pt x="132" y="51"/>
                  </a:lnTo>
                  <a:lnTo>
                    <a:pt x="134" y="70"/>
                  </a:lnTo>
                  <a:lnTo>
                    <a:pt x="134" y="879"/>
                  </a:lnTo>
                  <a:lnTo>
                    <a:pt x="777" y="879"/>
                  </a:lnTo>
                  <a:lnTo>
                    <a:pt x="628" y="726"/>
                  </a:lnTo>
                  <a:lnTo>
                    <a:pt x="617" y="712"/>
                  </a:lnTo>
                  <a:lnTo>
                    <a:pt x="611" y="696"/>
                  </a:lnTo>
                  <a:lnTo>
                    <a:pt x="609" y="678"/>
                  </a:lnTo>
                  <a:lnTo>
                    <a:pt x="612" y="661"/>
                  </a:lnTo>
                  <a:lnTo>
                    <a:pt x="618" y="645"/>
                  </a:lnTo>
                  <a:lnTo>
                    <a:pt x="630" y="630"/>
                  </a:lnTo>
                  <a:lnTo>
                    <a:pt x="645" y="621"/>
                  </a:lnTo>
                  <a:lnTo>
                    <a:pt x="661" y="615"/>
                  </a:lnTo>
                  <a:lnTo>
                    <a:pt x="678" y="613"/>
                  </a:lnTo>
                  <a:lnTo>
                    <a:pt x="695" y="615"/>
                  </a:lnTo>
                  <a:lnTo>
                    <a:pt x="712" y="622"/>
                  </a:lnTo>
                  <a:lnTo>
                    <a:pt x="726" y="633"/>
                  </a:lnTo>
                  <a:lnTo>
                    <a:pt x="983" y="898"/>
                  </a:lnTo>
                  <a:lnTo>
                    <a:pt x="994" y="911"/>
                  </a:lnTo>
                  <a:lnTo>
                    <a:pt x="1000" y="928"/>
                  </a:lnTo>
                  <a:lnTo>
                    <a:pt x="1002" y="944"/>
                  </a:lnTo>
                  <a:lnTo>
                    <a:pt x="1000" y="960"/>
                  </a:lnTo>
                  <a:lnTo>
                    <a:pt x="993" y="977"/>
                  </a:lnTo>
                  <a:lnTo>
                    <a:pt x="982" y="991"/>
                  </a:lnTo>
                  <a:lnTo>
                    <a:pt x="726" y="1264"/>
                  </a:lnTo>
                  <a:lnTo>
                    <a:pt x="712" y="1275"/>
                  </a:lnTo>
                  <a:lnTo>
                    <a:pt x="695" y="1282"/>
                  </a:lnTo>
                  <a:lnTo>
                    <a:pt x="679" y="1285"/>
                  </a:lnTo>
                  <a:lnTo>
                    <a:pt x="661" y="1282"/>
                  </a:lnTo>
                  <a:lnTo>
                    <a:pt x="645" y="1276"/>
                  </a:lnTo>
                  <a:lnTo>
                    <a:pt x="630" y="1266"/>
                  </a:lnTo>
                  <a:lnTo>
                    <a:pt x="619" y="1252"/>
                  </a:lnTo>
                  <a:lnTo>
                    <a:pt x="612" y="1236"/>
                  </a:lnTo>
                  <a:lnTo>
                    <a:pt x="610" y="1219"/>
                  </a:lnTo>
                  <a:lnTo>
                    <a:pt x="612" y="1203"/>
                  </a:lnTo>
                  <a:lnTo>
                    <a:pt x="617" y="1186"/>
                  </a:lnTo>
                  <a:lnTo>
                    <a:pt x="628" y="1172"/>
                  </a:lnTo>
                  <a:lnTo>
                    <a:pt x="774" y="1015"/>
                  </a:lnTo>
                  <a:lnTo>
                    <a:pt x="68" y="1015"/>
                  </a:lnTo>
                  <a:lnTo>
                    <a:pt x="49" y="1013"/>
                  </a:lnTo>
                  <a:lnTo>
                    <a:pt x="34" y="1006"/>
                  </a:lnTo>
                  <a:lnTo>
                    <a:pt x="21" y="995"/>
                  </a:lnTo>
                  <a:lnTo>
                    <a:pt x="9" y="982"/>
                  </a:lnTo>
                  <a:lnTo>
                    <a:pt x="3" y="967"/>
                  </a:lnTo>
                  <a:lnTo>
                    <a:pt x="0" y="948"/>
                  </a:lnTo>
                  <a:lnTo>
                    <a:pt x="0" y="67"/>
                  </a:lnTo>
                  <a:lnTo>
                    <a:pt x="3" y="49"/>
                  </a:lnTo>
                  <a:lnTo>
                    <a:pt x="9" y="34"/>
                  </a:lnTo>
                  <a:lnTo>
                    <a:pt x="20" y="21"/>
                  </a:lnTo>
                  <a:lnTo>
                    <a:pt x="32" y="11"/>
                  </a:lnTo>
                  <a:lnTo>
                    <a:pt x="48" y="3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49"/>
            <p:cNvSpPr>
              <a:spLocks noEditPoints="1"/>
            </p:cNvSpPr>
            <p:nvPr/>
          </p:nvSpPr>
          <p:spPr bwMode="auto">
            <a:xfrm>
              <a:off x="3490913" y="400050"/>
              <a:ext cx="161925" cy="161925"/>
            </a:xfrm>
            <a:custGeom>
              <a:avLst/>
              <a:gdLst>
                <a:gd name="T0" fmla="*/ 667 w 1424"/>
                <a:gd name="T1" fmla="*/ 256 h 1421"/>
                <a:gd name="T2" fmla="*/ 649 w 1424"/>
                <a:gd name="T3" fmla="*/ 344 h 1421"/>
                <a:gd name="T4" fmla="*/ 536 w 1424"/>
                <a:gd name="T5" fmla="*/ 421 h 1421"/>
                <a:gd name="T6" fmla="*/ 491 w 1424"/>
                <a:gd name="T7" fmla="*/ 554 h 1421"/>
                <a:gd name="T8" fmla="*/ 534 w 1424"/>
                <a:gd name="T9" fmla="*/ 684 h 1421"/>
                <a:gd name="T10" fmla="*/ 642 w 1424"/>
                <a:gd name="T11" fmla="*/ 763 h 1421"/>
                <a:gd name="T12" fmla="*/ 754 w 1424"/>
                <a:gd name="T13" fmla="*/ 783 h 1421"/>
                <a:gd name="T14" fmla="*/ 804 w 1424"/>
                <a:gd name="T15" fmla="*/ 847 h 1421"/>
                <a:gd name="T16" fmla="*/ 780 w 1424"/>
                <a:gd name="T17" fmla="*/ 932 h 1421"/>
                <a:gd name="T18" fmla="*/ 705 w 1424"/>
                <a:gd name="T19" fmla="*/ 962 h 1421"/>
                <a:gd name="T20" fmla="*/ 644 w 1424"/>
                <a:gd name="T21" fmla="*/ 932 h 1421"/>
                <a:gd name="T22" fmla="*/ 583 w 1424"/>
                <a:gd name="T23" fmla="*/ 914 h 1421"/>
                <a:gd name="T24" fmla="*/ 537 w 1424"/>
                <a:gd name="T25" fmla="*/ 957 h 1421"/>
                <a:gd name="T26" fmla="*/ 552 w 1424"/>
                <a:gd name="T27" fmla="*/ 1018 h 1421"/>
                <a:gd name="T28" fmla="*/ 650 w 1424"/>
                <a:gd name="T29" fmla="*/ 1078 h 1421"/>
                <a:gd name="T30" fmla="*/ 668 w 1424"/>
                <a:gd name="T31" fmla="*/ 1166 h 1421"/>
                <a:gd name="T32" fmla="*/ 729 w 1424"/>
                <a:gd name="T33" fmla="*/ 1182 h 1421"/>
                <a:gd name="T34" fmla="*/ 773 w 1424"/>
                <a:gd name="T35" fmla="*/ 1138 h 1421"/>
                <a:gd name="T36" fmla="*/ 838 w 1424"/>
                <a:gd name="T37" fmla="*/ 1047 h 1421"/>
                <a:gd name="T38" fmla="*/ 921 w 1424"/>
                <a:gd name="T39" fmla="*/ 939 h 1421"/>
                <a:gd name="T40" fmla="*/ 922 w 1424"/>
                <a:gd name="T41" fmla="*/ 798 h 1421"/>
                <a:gd name="T42" fmla="*/ 843 w 1424"/>
                <a:gd name="T43" fmla="*/ 690 h 1421"/>
                <a:gd name="T44" fmla="*/ 713 w 1424"/>
                <a:gd name="T45" fmla="*/ 647 h 1421"/>
                <a:gd name="T46" fmla="*/ 639 w 1424"/>
                <a:gd name="T47" fmla="*/ 612 h 1421"/>
                <a:gd name="T48" fmla="*/ 621 w 1424"/>
                <a:gd name="T49" fmla="*/ 529 h 1421"/>
                <a:gd name="T50" fmla="*/ 683 w 1424"/>
                <a:gd name="T51" fmla="*/ 464 h 1421"/>
                <a:gd name="T52" fmla="*/ 752 w 1424"/>
                <a:gd name="T53" fmla="*/ 468 h 1421"/>
                <a:gd name="T54" fmla="*/ 808 w 1424"/>
                <a:gd name="T55" fmla="*/ 506 h 1421"/>
                <a:gd name="T56" fmla="*/ 869 w 1424"/>
                <a:gd name="T57" fmla="*/ 492 h 1421"/>
                <a:gd name="T58" fmla="*/ 888 w 1424"/>
                <a:gd name="T59" fmla="*/ 431 h 1421"/>
                <a:gd name="T60" fmla="*/ 827 w 1424"/>
                <a:gd name="T61" fmla="*/ 366 h 1421"/>
                <a:gd name="T62" fmla="*/ 772 w 1424"/>
                <a:gd name="T63" fmla="*/ 283 h 1421"/>
                <a:gd name="T64" fmla="*/ 728 w 1424"/>
                <a:gd name="T65" fmla="*/ 239 h 1421"/>
                <a:gd name="T66" fmla="*/ 848 w 1424"/>
                <a:gd name="T67" fmla="*/ 12 h 1421"/>
                <a:gd name="T68" fmla="*/ 1090 w 1424"/>
                <a:gd name="T69" fmla="*/ 108 h 1421"/>
                <a:gd name="T70" fmla="*/ 1279 w 1424"/>
                <a:gd name="T71" fmla="*/ 280 h 1421"/>
                <a:gd name="T72" fmla="*/ 1396 w 1424"/>
                <a:gd name="T73" fmla="*/ 511 h 1421"/>
                <a:gd name="T74" fmla="*/ 1421 w 1424"/>
                <a:gd name="T75" fmla="*/ 779 h 1421"/>
                <a:gd name="T76" fmla="*/ 1348 w 1424"/>
                <a:gd name="T77" fmla="*/ 1031 h 1421"/>
                <a:gd name="T78" fmla="*/ 1192 w 1424"/>
                <a:gd name="T79" fmla="*/ 1235 h 1421"/>
                <a:gd name="T80" fmla="*/ 974 w 1424"/>
                <a:gd name="T81" fmla="*/ 1371 h 1421"/>
                <a:gd name="T82" fmla="*/ 713 w 1424"/>
                <a:gd name="T83" fmla="*/ 1421 h 1421"/>
                <a:gd name="T84" fmla="*/ 450 w 1424"/>
                <a:gd name="T85" fmla="*/ 1371 h 1421"/>
                <a:gd name="T86" fmla="*/ 232 w 1424"/>
                <a:gd name="T87" fmla="*/ 1235 h 1421"/>
                <a:gd name="T88" fmla="*/ 77 w 1424"/>
                <a:gd name="T89" fmla="*/ 1032 h 1421"/>
                <a:gd name="T90" fmla="*/ 3 w 1424"/>
                <a:gd name="T91" fmla="*/ 779 h 1421"/>
                <a:gd name="T92" fmla="*/ 29 w 1424"/>
                <a:gd name="T93" fmla="*/ 511 h 1421"/>
                <a:gd name="T94" fmla="*/ 146 w 1424"/>
                <a:gd name="T95" fmla="*/ 280 h 1421"/>
                <a:gd name="T96" fmla="*/ 334 w 1424"/>
                <a:gd name="T97" fmla="*/ 107 h 1421"/>
                <a:gd name="T98" fmla="*/ 577 w 1424"/>
                <a:gd name="T99" fmla="*/ 12 h 1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24" h="1421">
                  <a:moveTo>
                    <a:pt x="711" y="237"/>
                  </a:moveTo>
                  <a:lnTo>
                    <a:pt x="695" y="239"/>
                  </a:lnTo>
                  <a:lnTo>
                    <a:pt x="680" y="245"/>
                  </a:lnTo>
                  <a:lnTo>
                    <a:pt x="667" y="256"/>
                  </a:lnTo>
                  <a:lnTo>
                    <a:pt x="657" y="268"/>
                  </a:lnTo>
                  <a:lnTo>
                    <a:pt x="651" y="283"/>
                  </a:lnTo>
                  <a:lnTo>
                    <a:pt x="649" y="300"/>
                  </a:lnTo>
                  <a:lnTo>
                    <a:pt x="649" y="344"/>
                  </a:lnTo>
                  <a:lnTo>
                    <a:pt x="616" y="356"/>
                  </a:lnTo>
                  <a:lnTo>
                    <a:pt x="586" y="373"/>
                  </a:lnTo>
                  <a:lnTo>
                    <a:pt x="559" y="396"/>
                  </a:lnTo>
                  <a:lnTo>
                    <a:pt x="536" y="421"/>
                  </a:lnTo>
                  <a:lnTo>
                    <a:pt x="517" y="451"/>
                  </a:lnTo>
                  <a:lnTo>
                    <a:pt x="503" y="483"/>
                  </a:lnTo>
                  <a:lnTo>
                    <a:pt x="494" y="517"/>
                  </a:lnTo>
                  <a:lnTo>
                    <a:pt x="491" y="554"/>
                  </a:lnTo>
                  <a:lnTo>
                    <a:pt x="494" y="590"/>
                  </a:lnTo>
                  <a:lnTo>
                    <a:pt x="502" y="624"/>
                  </a:lnTo>
                  <a:lnTo>
                    <a:pt x="516" y="654"/>
                  </a:lnTo>
                  <a:lnTo>
                    <a:pt x="534" y="684"/>
                  </a:lnTo>
                  <a:lnTo>
                    <a:pt x="556" y="710"/>
                  </a:lnTo>
                  <a:lnTo>
                    <a:pt x="581" y="731"/>
                  </a:lnTo>
                  <a:lnTo>
                    <a:pt x="611" y="749"/>
                  </a:lnTo>
                  <a:lnTo>
                    <a:pt x="642" y="763"/>
                  </a:lnTo>
                  <a:lnTo>
                    <a:pt x="676" y="771"/>
                  </a:lnTo>
                  <a:lnTo>
                    <a:pt x="711" y="774"/>
                  </a:lnTo>
                  <a:lnTo>
                    <a:pt x="733" y="776"/>
                  </a:lnTo>
                  <a:lnTo>
                    <a:pt x="754" y="783"/>
                  </a:lnTo>
                  <a:lnTo>
                    <a:pt x="771" y="794"/>
                  </a:lnTo>
                  <a:lnTo>
                    <a:pt x="785" y="809"/>
                  </a:lnTo>
                  <a:lnTo>
                    <a:pt x="797" y="826"/>
                  </a:lnTo>
                  <a:lnTo>
                    <a:pt x="804" y="847"/>
                  </a:lnTo>
                  <a:lnTo>
                    <a:pt x="806" y="868"/>
                  </a:lnTo>
                  <a:lnTo>
                    <a:pt x="803" y="892"/>
                  </a:lnTo>
                  <a:lnTo>
                    <a:pt x="793" y="914"/>
                  </a:lnTo>
                  <a:lnTo>
                    <a:pt x="780" y="932"/>
                  </a:lnTo>
                  <a:lnTo>
                    <a:pt x="763" y="947"/>
                  </a:lnTo>
                  <a:lnTo>
                    <a:pt x="741" y="957"/>
                  </a:lnTo>
                  <a:lnTo>
                    <a:pt x="718" y="962"/>
                  </a:lnTo>
                  <a:lnTo>
                    <a:pt x="705" y="962"/>
                  </a:lnTo>
                  <a:lnTo>
                    <a:pt x="688" y="959"/>
                  </a:lnTo>
                  <a:lnTo>
                    <a:pt x="671" y="953"/>
                  </a:lnTo>
                  <a:lnTo>
                    <a:pt x="657" y="945"/>
                  </a:lnTo>
                  <a:lnTo>
                    <a:pt x="644" y="932"/>
                  </a:lnTo>
                  <a:lnTo>
                    <a:pt x="630" y="921"/>
                  </a:lnTo>
                  <a:lnTo>
                    <a:pt x="616" y="915"/>
                  </a:lnTo>
                  <a:lnTo>
                    <a:pt x="600" y="912"/>
                  </a:lnTo>
                  <a:lnTo>
                    <a:pt x="583" y="914"/>
                  </a:lnTo>
                  <a:lnTo>
                    <a:pt x="568" y="920"/>
                  </a:lnTo>
                  <a:lnTo>
                    <a:pt x="555" y="929"/>
                  </a:lnTo>
                  <a:lnTo>
                    <a:pt x="543" y="943"/>
                  </a:lnTo>
                  <a:lnTo>
                    <a:pt x="537" y="957"/>
                  </a:lnTo>
                  <a:lnTo>
                    <a:pt x="534" y="973"/>
                  </a:lnTo>
                  <a:lnTo>
                    <a:pt x="536" y="989"/>
                  </a:lnTo>
                  <a:lnTo>
                    <a:pt x="542" y="1004"/>
                  </a:lnTo>
                  <a:lnTo>
                    <a:pt x="552" y="1018"/>
                  </a:lnTo>
                  <a:lnTo>
                    <a:pt x="573" y="1038"/>
                  </a:lnTo>
                  <a:lnTo>
                    <a:pt x="597" y="1054"/>
                  </a:lnTo>
                  <a:lnTo>
                    <a:pt x="622" y="1068"/>
                  </a:lnTo>
                  <a:lnTo>
                    <a:pt x="650" y="1078"/>
                  </a:lnTo>
                  <a:lnTo>
                    <a:pt x="650" y="1122"/>
                  </a:lnTo>
                  <a:lnTo>
                    <a:pt x="652" y="1138"/>
                  </a:lnTo>
                  <a:lnTo>
                    <a:pt x="658" y="1152"/>
                  </a:lnTo>
                  <a:lnTo>
                    <a:pt x="668" y="1166"/>
                  </a:lnTo>
                  <a:lnTo>
                    <a:pt x="681" y="1175"/>
                  </a:lnTo>
                  <a:lnTo>
                    <a:pt x="696" y="1182"/>
                  </a:lnTo>
                  <a:lnTo>
                    <a:pt x="713" y="1184"/>
                  </a:lnTo>
                  <a:lnTo>
                    <a:pt x="729" y="1182"/>
                  </a:lnTo>
                  <a:lnTo>
                    <a:pt x="744" y="1176"/>
                  </a:lnTo>
                  <a:lnTo>
                    <a:pt x="757" y="1166"/>
                  </a:lnTo>
                  <a:lnTo>
                    <a:pt x="767" y="1153"/>
                  </a:lnTo>
                  <a:lnTo>
                    <a:pt x="773" y="1138"/>
                  </a:lnTo>
                  <a:lnTo>
                    <a:pt x="775" y="1122"/>
                  </a:lnTo>
                  <a:lnTo>
                    <a:pt x="775" y="1078"/>
                  </a:lnTo>
                  <a:lnTo>
                    <a:pt x="808" y="1065"/>
                  </a:lnTo>
                  <a:lnTo>
                    <a:pt x="838" y="1047"/>
                  </a:lnTo>
                  <a:lnTo>
                    <a:pt x="865" y="1026"/>
                  </a:lnTo>
                  <a:lnTo>
                    <a:pt x="888" y="1000"/>
                  </a:lnTo>
                  <a:lnTo>
                    <a:pt x="906" y="970"/>
                  </a:lnTo>
                  <a:lnTo>
                    <a:pt x="921" y="939"/>
                  </a:lnTo>
                  <a:lnTo>
                    <a:pt x="930" y="904"/>
                  </a:lnTo>
                  <a:lnTo>
                    <a:pt x="933" y="867"/>
                  </a:lnTo>
                  <a:lnTo>
                    <a:pt x="930" y="831"/>
                  </a:lnTo>
                  <a:lnTo>
                    <a:pt x="922" y="798"/>
                  </a:lnTo>
                  <a:lnTo>
                    <a:pt x="908" y="767"/>
                  </a:lnTo>
                  <a:lnTo>
                    <a:pt x="890" y="737"/>
                  </a:lnTo>
                  <a:lnTo>
                    <a:pt x="868" y="712"/>
                  </a:lnTo>
                  <a:lnTo>
                    <a:pt x="843" y="690"/>
                  </a:lnTo>
                  <a:lnTo>
                    <a:pt x="813" y="672"/>
                  </a:lnTo>
                  <a:lnTo>
                    <a:pt x="782" y="658"/>
                  </a:lnTo>
                  <a:lnTo>
                    <a:pt x="748" y="650"/>
                  </a:lnTo>
                  <a:lnTo>
                    <a:pt x="713" y="647"/>
                  </a:lnTo>
                  <a:lnTo>
                    <a:pt x="691" y="645"/>
                  </a:lnTo>
                  <a:lnTo>
                    <a:pt x="670" y="638"/>
                  </a:lnTo>
                  <a:lnTo>
                    <a:pt x="653" y="627"/>
                  </a:lnTo>
                  <a:lnTo>
                    <a:pt x="639" y="612"/>
                  </a:lnTo>
                  <a:lnTo>
                    <a:pt x="627" y="595"/>
                  </a:lnTo>
                  <a:lnTo>
                    <a:pt x="620" y="575"/>
                  </a:lnTo>
                  <a:lnTo>
                    <a:pt x="618" y="553"/>
                  </a:lnTo>
                  <a:lnTo>
                    <a:pt x="621" y="529"/>
                  </a:lnTo>
                  <a:lnTo>
                    <a:pt x="629" y="507"/>
                  </a:lnTo>
                  <a:lnTo>
                    <a:pt x="644" y="489"/>
                  </a:lnTo>
                  <a:lnTo>
                    <a:pt x="661" y="474"/>
                  </a:lnTo>
                  <a:lnTo>
                    <a:pt x="683" y="464"/>
                  </a:lnTo>
                  <a:lnTo>
                    <a:pt x="706" y="459"/>
                  </a:lnTo>
                  <a:lnTo>
                    <a:pt x="719" y="459"/>
                  </a:lnTo>
                  <a:lnTo>
                    <a:pt x="736" y="462"/>
                  </a:lnTo>
                  <a:lnTo>
                    <a:pt x="752" y="468"/>
                  </a:lnTo>
                  <a:lnTo>
                    <a:pt x="767" y="476"/>
                  </a:lnTo>
                  <a:lnTo>
                    <a:pt x="780" y="489"/>
                  </a:lnTo>
                  <a:lnTo>
                    <a:pt x="793" y="499"/>
                  </a:lnTo>
                  <a:lnTo>
                    <a:pt x="808" y="506"/>
                  </a:lnTo>
                  <a:lnTo>
                    <a:pt x="824" y="508"/>
                  </a:lnTo>
                  <a:lnTo>
                    <a:pt x="841" y="507"/>
                  </a:lnTo>
                  <a:lnTo>
                    <a:pt x="855" y="501"/>
                  </a:lnTo>
                  <a:lnTo>
                    <a:pt x="869" y="492"/>
                  </a:lnTo>
                  <a:lnTo>
                    <a:pt x="880" y="479"/>
                  </a:lnTo>
                  <a:lnTo>
                    <a:pt x="887" y="464"/>
                  </a:lnTo>
                  <a:lnTo>
                    <a:pt x="889" y="448"/>
                  </a:lnTo>
                  <a:lnTo>
                    <a:pt x="888" y="431"/>
                  </a:lnTo>
                  <a:lnTo>
                    <a:pt x="882" y="416"/>
                  </a:lnTo>
                  <a:lnTo>
                    <a:pt x="872" y="403"/>
                  </a:lnTo>
                  <a:lnTo>
                    <a:pt x="851" y="383"/>
                  </a:lnTo>
                  <a:lnTo>
                    <a:pt x="827" y="366"/>
                  </a:lnTo>
                  <a:lnTo>
                    <a:pt x="802" y="353"/>
                  </a:lnTo>
                  <a:lnTo>
                    <a:pt x="774" y="344"/>
                  </a:lnTo>
                  <a:lnTo>
                    <a:pt x="774" y="300"/>
                  </a:lnTo>
                  <a:lnTo>
                    <a:pt x="772" y="283"/>
                  </a:lnTo>
                  <a:lnTo>
                    <a:pt x="766" y="268"/>
                  </a:lnTo>
                  <a:lnTo>
                    <a:pt x="756" y="256"/>
                  </a:lnTo>
                  <a:lnTo>
                    <a:pt x="743" y="245"/>
                  </a:lnTo>
                  <a:lnTo>
                    <a:pt x="728" y="239"/>
                  </a:lnTo>
                  <a:lnTo>
                    <a:pt x="711" y="237"/>
                  </a:lnTo>
                  <a:close/>
                  <a:moveTo>
                    <a:pt x="713" y="0"/>
                  </a:moveTo>
                  <a:lnTo>
                    <a:pt x="781" y="3"/>
                  </a:lnTo>
                  <a:lnTo>
                    <a:pt x="848" y="12"/>
                  </a:lnTo>
                  <a:lnTo>
                    <a:pt x="912" y="28"/>
                  </a:lnTo>
                  <a:lnTo>
                    <a:pt x="974" y="49"/>
                  </a:lnTo>
                  <a:lnTo>
                    <a:pt x="1033" y="76"/>
                  </a:lnTo>
                  <a:lnTo>
                    <a:pt x="1090" y="108"/>
                  </a:lnTo>
                  <a:lnTo>
                    <a:pt x="1143" y="144"/>
                  </a:lnTo>
                  <a:lnTo>
                    <a:pt x="1192" y="186"/>
                  </a:lnTo>
                  <a:lnTo>
                    <a:pt x="1238" y="231"/>
                  </a:lnTo>
                  <a:lnTo>
                    <a:pt x="1279" y="280"/>
                  </a:lnTo>
                  <a:lnTo>
                    <a:pt x="1316" y="333"/>
                  </a:lnTo>
                  <a:lnTo>
                    <a:pt x="1348" y="390"/>
                  </a:lnTo>
                  <a:lnTo>
                    <a:pt x="1375" y="449"/>
                  </a:lnTo>
                  <a:lnTo>
                    <a:pt x="1396" y="511"/>
                  </a:lnTo>
                  <a:lnTo>
                    <a:pt x="1412" y="576"/>
                  </a:lnTo>
                  <a:lnTo>
                    <a:pt x="1421" y="642"/>
                  </a:lnTo>
                  <a:lnTo>
                    <a:pt x="1424" y="711"/>
                  </a:lnTo>
                  <a:lnTo>
                    <a:pt x="1421" y="779"/>
                  </a:lnTo>
                  <a:lnTo>
                    <a:pt x="1412" y="846"/>
                  </a:lnTo>
                  <a:lnTo>
                    <a:pt x="1396" y="910"/>
                  </a:lnTo>
                  <a:lnTo>
                    <a:pt x="1375" y="972"/>
                  </a:lnTo>
                  <a:lnTo>
                    <a:pt x="1348" y="1031"/>
                  </a:lnTo>
                  <a:lnTo>
                    <a:pt x="1316" y="1087"/>
                  </a:lnTo>
                  <a:lnTo>
                    <a:pt x="1279" y="1140"/>
                  </a:lnTo>
                  <a:lnTo>
                    <a:pt x="1238" y="1189"/>
                  </a:lnTo>
                  <a:lnTo>
                    <a:pt x="1192" y="1235"/>
                  </a:lnTo>
                  <a:lnTo>
                    <a:pt x="1143" y="1276"/>
                  </a:lnTo>
                  <a:lnTo>
                    <a:pt x="1090" y="1313"/>
                  </a:lnTo>
                  <a:lnTo>
                    <a:pt x="1033" y="1345"/>
                  </a:lnTo>
                  <a:lnTo>
                    <a:pt x="974" y="1371"/>
                  </a:lnTo>
                  <a:lnTo>
                    <a:pt x="912" y="1393"/>
                  </a:lnTo>
                  <a:lnTo>
                    <a:pt x="848" y="1408"/>
                  </a:lnTo>
                  <a:lnTo>
                    <a:pt x="781" y="1417"/>
                  </a:lnTo>
                  <a:lnTo>
                    <a:pt x="713" y="1421"/>
                  </a:lnTo>
                  <a:lnTo>
                    <a:pt x="644" y="1417"/>
                  </a:lnTo>
                  <a:lnTo>
                    <a:pt x="577" y="1408"/>
                  </a:lnTo>
                  <a:lnTo>
                    <a:pt x="513" y="1393"/>
                  </a:lnTo>
                  <a:lnTo>
                    <a:pt x="450" y="1371"/>
                  </a:lnTo>
                  <a:lnTo>
                    <a:pt x="391" y="1345"/>
                  </a:lnTo>
                  <a:lnTo>
                    <a:pt x="334" y="1313"/>
                  </a:lnTo>
                  <a:lnTo>
                    <a:pt x="282" y="1276"/>
                  </a:lnTo>
                  <a:lnTo>
                    <a:pt x="232" y="1235"/>
                  </a:lnTo>
                  <a:lnTo>
                    <a:pt x="187" y="1190"/>
                  </a:lnTo>
                  <a:lnTo>
                    <a:pt x="146" y="1140"/>
                  </a:lnTo>
                  <a:lnTo>
                    <a:pt x="109" y="1088"/>
                  </a:lnTo>
                  <a:lnTo>
                    <a:pt x="77" y="1032"/>
                  </a:lnTo>
                  <a:lnTo>
                    <a:pt x="50" y="972"/>
                  </a:lnTo>
                  <a:lnTo>
                    <a:pt x="29" y="910"/>
                  </a:lnTo>
                  <a:lnTo>
                    <a:pt x="13" y="846"/>
                  </a:lnTo>
                  <a:lnTo>
                    <a:pt x="3" y="779"/>
                  </a:lnTo>
                  <a:lnTo>
                    <a:pt x="0" y="711"/>
                  </a:lnTo>
                  <a:lnTo>
                    <a:pt x="3" y="642"/>
                  </a:lnTo>
                  <a:lnTo>
                    <a:pt x="13" y="576"/>
                  </a:lnTo>
                  <a:lnTo>
                    <a:pt x="29" y="511"/>
                  </a:lnTo>
                  <a:lnTo>
                    <a:pt x="50" y="449"/>
                  </a:lnTo>
                  <a:lnTo>
                    <a:pt x="77" y="390"/>
                  </a:lnTo>
                  <a:lnTo>
                    <a:pt x="109" y="333"/>
                  </a:lnTo>
                  <a:lnTo>
                    <a:pt x="146" y="280"/>
                  </a:lnTo>
                  <a:lnTo>
                    <a:pt x="187" y="231"/>
                  </a:lnTo>
                  <a:lnTo>
                    <a:pt x="232" y="186"/>
                  </a:lnTo>
                  <a:lnTo>
                    <a:pt x="281" y="144"/>
                  </a:lnTo>
                  <a:lnTo>
                    <a:pt x="334" y="107"/>
                  </a:lnTo>
                  <a:lnTo>
                    <a:pt x="391" y="76"/>
                  </a:lnTo>
                  <a:lnTo>
                    <a:pt x="450" y="49"/>
                  </a:lnTo>
                  <a:lnTo>
                    <a:pt x="513" y="28"/>
                  </a:lnTo>
                  <a:lnTo>
                    <a:pt x="577" y="12"/>
                  </a:lnTo>
                  <a:lnTo>
                    <a:pt x="644" y="3"/>
                  </a:lnTo>
                  <a:lnTo>
                    <a:pt x="7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50"/>
            <p:cNvSpPr>
              <a:spLocks noEditPoints="1"/>
            </p:cNvSpPr>
            <p:nvPr/>
          </p:nvSpPr>
          <p:spPr bwMode="auto">
            <a:xfrm>
              <a:off x="3711575" y="620713"/>
              <a:ext cx="161925" cy="160338"/>
            </a:xfrm>
            <a:custGeom>
              <a:avLst/>
              <a:gdLst>
                <a:gd name="T0" fmla="*/ 681 w 1424"/>
                <a:gd name="T1" fmla="*/ 272 h 1421"/>
                <a:gd name="T2" fmla="*/ 525 w 1424"/>
                <a:gd name="T3" fmla="*/ 373 h 1421"/>
                <a:gd name="T4" fmla="*/ 421 w 1424"/>
                <a:gd name="T5" fmla="*/ 534 h 1421"/>
                <a:gd name="T6" fmla="*/ 265 w 1424"/>
                <a:gd name="T7" fmla="*/ 553 h 1421"/>
                <a:gd name="T8" fmla="*/ 249 w 1424"/>
                <a:gd name="T9" fmla="*/ 616 h 1421"/>
                <a:gd name="T10" fmla="*/ 294 w 1424"/>
                <a:gd name="T11" fmla="*/ 661 h 1421"/>
                <a:gd name="T12" fmla="*/ 390 w 1424"/>
                <a:gd name="T13" fmla="*/ 711 h 1421"/>
                <a:gd name="T14" fmla="*/ 294 w 1424"/>
                <a:gd name="T15" fmla="*/ 760 h 1421"/>
                <a:gd name="T16" fmla="*/ 249 w 1424"/>
                <a:gd name="T17" fmla="*/ 805 h 1421"/>
                <a:gd name="T18" fmla="*/ 265 w 1424"/>
                <a:gd name="T19" fmla="*/ 869 h 1421"/>
                <a:gd name="T20" fmla="*/ 421 w 1424"/>
                <a:gd name="T21" fmla="*/ 887 h 1421"/>
                <a:gd name="T22" fmla="*/ 525 w 1424"/>
                <a:gd name="T23" fmla="*/ 1049 h 1421"/>
                <a:gd name="T24" fmla="*/ 681 w 1424"/>
                <a:gd name="T25" fmla="*/ 1150 h 1421"/>
                <a:gd name="T26" fmla="*/ 861 w 1424"/>
                <a:gd name="T27" fmla="*/ 1173 h 1421"/>
                <a:gd name="T28" fmla="*/ 970 w 1424"/>
                <a:gd name="T29" fmla="*/ 1139 h 1421"/>
                <a:gd name="T30" fmla="*/ 984 w 1424"/>
                <a:gd name="T31" fmla="*/ 1075 h 1421"/>
                <a:gd name="T32" fmla="*/ 936 w 1424"/>
                <a:gd name="T33" fmla="*/ 1032 h 1421"/>
                <a:gd name="T34" fmla="*/ 849 w 1424"/>
                <a:gd name="T35" fmla="*/ 1045 h 1421"/>
                <a:gd name="T36" fmla="*/ 705 w 1424"/>
                <a:gd name="T37" fmla="*/ 1021 h 1421"/>
                <a:gd name="T38" fmla="*/ 585 w 1424"/>
                <a:gd name="T39" fmla="*/ 922 h 1421"/>
                <a:gd name="T40" fmla="*/ 869 w 1424"/>
                <a:gd name="T41" fmla="*/ 879 h 1421"/>
                <a:gd name="T42" fmla="*/ 902 w 1424"/>
                <a:gd name="T43" fmla="*/ 823 h 1421"/>
                <a:gd name="T44" fmla="*/ 869 w 1424"/>
                <a:gd name="T45" fmla="*/ 767 h 1421"/>
                <a:gd name="T46" fmla="*/ 520 w 1424"/>
                <a:gd name="T47" fmla="*/ 735 h 1421"/>
                <a:gd name="T48" fmla="*/ 836 w 1424"/>
                <a:gd name="T49" fmla="*/ 663 h 1421"/>
                <a:gd name="T50" fmla="*/ 893 w 1424"/>
                <a:gd name="T51" fmla="*/ 632 h 1421"/>
                <a:gd name="T52" fmla="*/ 893 w 1424"/>
                <a:gd name="T53" fmla="*/ 566 h 1421"/>
                <a:gd name="T54" fmla="*/ 836 w 1424"/>
                <a:gd name="T55" fmla="*/ 534 h 1421"/>
                <a:gd name="T56" fmla="*/ 640 w 1424"/>
                <a:gd name="T57" fmla="*/ 442 h 1421"/>
                <a:gd name="T58" fmla="*/ 780 w 1424"/>
                <a:gd name="T59" fmla="*/ 379 h 1421"/>
                <a:gd name="T60" fmla="*/ 921 w 1424"/>
                <a:gd name="T61" fmla="*/ 394 h 1421"/>
                <a:gd name="T62" fmla="*/ 983 w 1424"/>
                <a:gd name="T63" fmla="*/ 385 h 1421"/>
                <a:gd name="T64" fmla="*/ 1008 w 1424"/>
                <a:gd name="T65" fmla="*/ 325 h 1421"/>
                <a:gd name="T66" fmla="*/ 967 w 1424"/>
                <a:gd name="T67" fmla="*/ 274 h 1421"/>
                <a:gd name="T68" fmla="*/ 712 w 1424"/>
                <a:gd name="T69" fmla="*/ 0 h 1421"/>
                <a:gd name="T70" fmla="*/ 975 w 1424"/>
                <a:gd name="T71" fmla="*/ 50 h 1421"/>
                <a:gd name="T72" fmla="*/ 1193 w 1424"/>
                <a:gd name="T73" fmla="*/ 186 h 1421"/>
                <a:gd name="T74" fmla="*/ 1348 w 1424"/>
                <a:gd name="T75" fmla="*/ 389 h 1421"/>
                <a:gd name="T76" fmla="*/ 1421 w 1424"/>
                <a:gd name="T77" fmla="*/ 642 h 1421"/>
                <a:gd name="T78" fmla="*/ 1396 w 1424"/>
                <a:gd name="T79" fmla="*/ 910 h 1421"/>
                <a:gd name="T80" fmla="*/ 1279 w 1424"/>
                <a:gd name="T81" fmla="*/ 1140 h 1421"/>
                <a:gd name="T82" fmla="*/ 1091 w 1424"/>
                <a:gd name="T83" fmla="*/ 1312 h 1421"/>
                <a:gd name="T84" fmla="*/ 848 w 1424"/>
                <a:gd name="T85" fmla="*/ 1408 h 1421"/>
                <a:gd name="T86" fmla="*/ 577 w 1424"/>
                <a:gd name="T87" fmla="*/ 1408 h 1421"/>
                <a:gd name="T88" fmla="*/ 334 w 1424"/>
                <a:gd name="T89" fmla="*/ 1312 h 1421"/>
                <a:gd name="T90" fmla="*/ 145 w 1424"/>
                <a:gd name="T91" fmla="*/ 1141 h 1421"/>
                <a:gd name="T92" fmla="*/ 29 w 1424"/>
                <a:gd name="T93" fmla="*/ 910 h 1421"/>
                <a:gd name="T94" fmla="*/ 3 w 1424"/>
                <a:gd name="T95" fmla="*/ 642 h 1421"/>
                <a:gd name="T96" fmla="*/ 77 w 1424"/>
                <a:gd name="T97" fmla="*/ 389 h 1421"/>
                <a:gd name="T98" fmla="*/ 232 w 1424"/>
                <a:gd name="T99" fmla="*/ 186 h 1421"/>
                <a:gd name="T100" fmla="*/ 450 w 1424"/>
                <a:gd name="T101" fmla="*/ 50 h 1421"/>
                <a:gd name="T102" fmla="*/ 712 w 1424"/>
                <a:gd name="T103" fmla="*/ 0 h 1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24" h="1421">
                  <a:moveTo>
                    <a:pt x="820" y="247"/>
                  </a:moveTo>
                  <a:lnTo>
                    <a:pt x="772" y="249"/>
                  </a:lnTo>
                  <a:lnTo>
                    <a:pt x="726" y="258"/>
                  </a:lnTo>
                  <a:lnTo>
                    <a:pt x="681" y="272"/>
                  </a:lnTo>
                  <a:lnTo>
                    <a:pt x="638" y="290"/>
                  </a:lnTo>
                  <a:lnTo>
                    <a:pt x="598" y="314"/>
                  </a:lnTo>
                  <a:lnTo>
                    <a:pt x="560" y="341"/>
                  </a:lnTo>
                  <a:lnTo>
                    <a:pt x="525" y="373"/>
                  </a:lnTo>
                  <a:lnTo>
                    <a:pt x="493" y="409"/>
                  </a:lnTo>
                  <a:lnTo>
                    <a:pt x="465" y="447"/>
                  </a:lnTo>
                  <a:lnTo>
                    <a:pt x="442" y="489"/>
                  </a:lnTo>
                  <a:lnTo>
                    <a:pt x="421" y="534"/>
                  </a:lnTo>
                  <a:lnTo>
                    <a:pt x="312" y="534"/>
                  </a:lnTo>
                  <a:lnTo>
                    <a:pt x="294" y="536"/>
                  </a:lnTo>
                  <a:lnTo>
                    <a:pt x="279" y="544"/>
                  </a:lnTo>
                  <a:lnTo>
                    <a:pt x="265" y="553"/>
                  </a:lnTo>
                  <a:lnTo>
                    <a:pt x="255" y="566"/>
                  </a:lnTo>
                  <a:lnTo>
                    <a:pt x="249" y="581"/>
                  </a:lnTo>
                  <a:lnTo>
                    <a:pt x="247" y="599"/>
                  </a:lnTo>
                  <a:lnTo>
                    <a:pt x="249" y="616"/>
                  </a:lnTo>
                  <a:lnTo>
                    <a:pt x="255" y="632"/>
                  </a:lnTo>
                  <a:lnTo>
                    <a:pt x="265" y="645"/>
                  </a:lnTo>
                  <a:lnTo>
                    <a:pt x="279" y="655"/>
                  </a:lnTo>
                  <a:lnTo>
                    <a:pt x="294" y="661"/>
                  </a:lnTo>
                  <a:lnTo>
                    <a:pt x="312" y="663"/>
                  </a:lnTo>
                  <a:lnTo>
                    <a:pt x="392" y="663"/>
                  </a:lnTo>
                  <a:lnTo>
                    <a:pt x="390" y="687"/>
                  </a:lnTo>
                  <a:lnTo>
                    <a:pt x="390" y="711"/>
                  </a:lnTo>
                  <a:lnTo>
                    <a:pt x="390" y="735"/>
                  </a:lnTo>
                  <a:lnTo>
                    <a:pt x="392" y="758"/>
                  </a:lnTo>
                  <a:lnTo>
                    <a:pt x="312" y="758"/>
                  </a:lnTo>
                  <a:lnTo>
                    <a:pt x="294" y="760"/>
                  </a:lnTo>
                  <a:lnTo>
                    <a:pt x="279" y="767"/>
                  </a:lnTo>
                  <a:lnTo>
                    <a:pt x="265" y="778"/>
                  </a:lnTo>
                  <a:lnTo>
                    <a:pt x="255" y="790"/>
                  </a:lnTo>
                  <a:lnTo>
                    <a:pt x="249" y="805"/>
                  </a:lnTo>
                  <a:lnTo>
                    <a:pt x="247" y="823"/>
                  </a:lnTo>
                  <a:lnTo>
                    <a:pt x="249" y="840"/>
                  </a:lnTo>
                  <a:lnTo>
                    <a:pt x="255" y="855"/>
                  </a:lnTo>
                  <a:lnTo>
                    <a:pt x="265" y="869"/>
                  </a:lnTo>
                  <a:lnTo>
                    <a:pt x="279" y="879"/>
                  </a:lnTo>
                  <a:lnTo>
                    <a:pt x="294" y="885"/>
                  </a:lnTo>
                  <a:lnTo>
                    <a:pt x="312" y="887"/>
                  </a:lnTo>
                  <a:lnTo>
                    <a:pt x="421" y="887"/>
                  </a:lnTo>
                  <a:lnTo>
                    <a:pt x="442" y="932"/>
                  </a:lnTo>
                  <a:lnTo>
                    <a:pt x="465" y="974"/>
                  </a:lnTo>
                  <a:lnTo>
                    <a:pt x="493" y="1013"/>
                  </a:lnTo>
                  <a:lnTo>
                    <a:pt x="525" y="1049"/>
                  </a:lnTo>
                  <a:lnTo>
                    <a:pt x="560" y="1080"/>
                  </a:lnTo>
                  <a:lnTo>
                    <a:pt x="598" y="1108"/>
                  </a:lnTo>
                  <a:lnTo>
                    <a:pt x="638" y="1131"/>
                  </a:lnTo>
                  <a:lnTo>
                    <a:pt x="681" y="1150"/>
                  </a:lnTo>
                  <a:lnTo>
                    <a:pt x="726" y="1164"/>
                  </a:lnTo>
                  <a:lnTo>
                    <a:pt x="772" y="1172"/>
                  </a:lnTo>
                  <a:lnTo>
                    <a:pt x="820" y="1175"/>
                  </a:lnTo>
                  <a:lnTo>
                    <a:pt x="861" y="1173"/>
                  </a:lnTo>
                  <a:lnTo>
                    <a:pt x="902" y="1167"/>
                  </a:lnTo>
                  <a:lnTo>
                    <a:pt x="942" y="1157"/>
                  </a:lnTo>
                  <a:lnTo>
                    <a:pt x="957" y="1149"/>
                  </a:lnTo>
                  <a:lnTo>
                    <a:pt x="970" y="1139"/>
                  </a:lnTo>
                  <a:lnTo>
                    <a:pt x="979" y="1124"/>
                  </a:lnTo>
                  <a:lnTo>
                    <a:pt x="985" y="1109"/>
                  </a:lnTo>
                  <a:lnTo>
                    <a:pt x="987" y="1093"/>
                  </a:lnTo>
                  <a:lnTo>
                    <a:pt x="984" y="1075"/>
                  </a:lnTo>
                  <a:lnTo>
                    <a:pt x="976" y="1060"/>
                  </a:lnTo>
                  <a:lnTo>
                    <a:pt x="966" y="1048"/>
                  </a:lnTo>
                  <a:lnTo>
                    <a:pt x="951" y="1038"/>
                  </a:lnTo>
                  <a:lnTo>
                    <a:pt x="936" y="1032"/>
                  </a:lnTo>
                  <a:lnTo>
                    <a:pt x="920" y="1030"/>
                  </a:lnTo>
                  <a:lnTo>
                    <a:pt x="902" y="1033"/>
                  </a:lnTo>
                  <a:lnTo>
                    <a:pt x="875" y="1040"/>
                  </a:lnTo>
                  <a:lnTo>
                    <a:pt x="849" y="1045"/>
                  </a:lnTo>
                  <a:lnTo>
                    <a:pt x="820" y="1046"/>
                  </a:lnTo>
                  <a:lnTo>
                    <a:pt x="780" y="1044"/>
                  </a:lnTo>
                  <a:lnTo>
                    <a:pt x="742" y="1034"/>
                  </a:lnTo>
                  <a:lnTo>
                    <a:pt x="705" y="1021"/>
                  </a:lnTo>
                  <a:lnTo>
                    <a:pt x="671" y="1003"/>
                  </a:lnTo>
                  <a:lnTo>
                    <a:pt x="640" y="979"/>
                  </a:lnTo>
                  <a:lnTo>
                    <a:pt x="611" y="953"/>
                  </a:lnTo>
                  <a:lnTo>
                    <a:pt x="585" y="922"/>
                  </a:lnTo>
                  <a:lnTo>
                    <a:pt x="564" y="887"/>
                  </a:lnTo>
                  <a:lnTo>
                    <a:pt x="836" y="887"/>
                  </a:lnTo>
                  <a:lnTo>
                    <a:pt x="854" y="885"/>
                  </a:lnTo>
                  <a:lnTo>
                    <a:pt x="869" y="879"/>
                  </a:lnTo>
                  <a:lnTo>
                    <a:pt x="883" y="869"/>
                  </a:lnTo>
                  <a:lnTo>
                    <a:pt x="893" y="855"/>
                  </a:lnTo>
                  <a:lnTo>
                    <a:pt x="899" y="840"/>
                  </a:lnTo>
                  <a:lnTo>
                    <a:pt x="902" y="823"/>
                  </a:lnTo>
                  <a:lnTo>
                    <a:pt x="899" y="805"/>
                  </a:lnTo>
                  <a:lnTo>
                    <a:pt x="893" y="790"/>
                  </a:lnTo>
                  <a:lnTo>
                    <a:pt x="883" y="778"/>
                  </a:lnTo>
                  <a:lnTo>
                    <a:pt x="869" y="767"/>
                  </a:lnTo>
                  <a:lnTo>
                    <a:pt x="854" y="760"/>
                  </a:lnTo>
                  <a:lnTo>
                    <a:pt x="836" y="758"/>
                  </a:lnTo>
                  <a:lnTo>
                    <a:pt x="522" y="758"/>
                  </a:lnTo>
                  <a:lnTo>
                    <a:pt x="520" y="735"/>
                  </a:lnTo>
                  <a:lnTo>
                    <a:pt x="519" y="711"/>
                  </a:lnTo>
                  <a:lnTo>
                    <a:pt x="520" y="687"/>
                  </a:lnTo>
                  <a:lnTo>
                    <a:pt x="522" y="663"/>
                  </a:lnTo>
                  <a:lnTo>
                    <a:pt x="836" y="663"/>
                  </a:lnTo>
                  <a:lnTo>
                    <a:pt x="854" y="661"/>
                  </a:lnTo>
                  <a:lnTo>
                    <a:pt x="869" y="655"/>
                  </a:lnTo>
                  <a:lnTo>
                    <a:pt x="883" y="645"/>
                  </a:lnTo>
                  <a:lnTo>
                    <a:pt x="893" y="632"/>
                  </a:lnTo>
                  <a:lnTo>
                    <a:pt x="899" y="616"/>
                  </a:lnTo>
                  <a:lnTo>
                    <a:pt x="902" y="599"/>
                  </a:lnTo>
                  <a:lnTo>
                    <a:pt x="899" y="581"/>
                  </a:lnTo>
                  <a:lnTo>
                    <a:pt x="893" y="566"/>
                  </a:lnTo>
                  <a:lnTo>
                    <a:pt x="883" y="553"/>
                  </a:lnTo>
                  <a:lnTo>
                    <a:pt x="869" y="544"/>
                  </a:lnTo>
                  <a:lnTo>
                    <a:pt x="854" y="536"/>
                  </a:lnTo>
                  <a:lnTo>
                    <a:pt x="836" y="534"/>
                  </a:lnTo>
                  <a:lnTo>
                    <a:pt x="564" y="534"/>
                  </a:lnTo>
                  <a:lnTo>
                    <a:pt x="585" y="501"/>
                  </a:lnTo>
                  <a:lnTo>
                    <a:pt x="611" y="470"/>
                  </a:lnTo>
                  <a:lnTo>
                    <a:pt x="640" y="442"/>
                  </a:lnTo>
                  <a:lnTo>
                    <a:pt x="671" y="420"/>
                  </a:lnTo>
                  <a:lnTo>
                    <a:pt x="705" y="401"/>
                  </a:lnTo>
                  <a:lnTo>
                    <a:pt x="742" y="387"/>
                  </a:lnTo>
                  <a:lnTo>
                    <a:pt x="780" y="379"/>
                  </a:lnTo>
                  <a:lnTo>
                    <a:pt x="820" y="376"/>
                  </a:lnTo>
                  <a:lnTo>
                    <a:pt x="855" y="378"/>
                  </a:lnTo>
                  <a:lnTo>
                    <a:pt x="888" y="384"/>
                  </a:lnTo>
                  <a:lnTo>
                    <a:pt x="921" y="394"/>
                  </a:lnTo>
                  <a:lnTo>
                    <a:pt x="937" y="398"/>
                  </a:lnTo>
                  <a:lnTo>
                    <a:pt x="953" y="398"/>
                  </a:lnTo>
                  <a:lnTo>
                    <a:pt x="970" y="393"/>
                  </a:lnTo>
                  <a:lnTo>
                    <a:pt x="983" y="385"/>
                  </a:lnTo>
                  <a:lnTo>
                    <a:pt x="995" y="373"/>
                  </a:lnTo>
                  <a:lnTo>
                    <a:pt x="1004" y="357"/>
                  </a:lnTo>
                  <a:lnTo>
                    <a:pt x="1008" y="341"/>
                  </a:lnTo>
                  <a:lnTo>
                    <a:pt x="1008" y="325"/>
                  </a:lnTo>
                  <a:lnTo>
                    <a:pt x="1003" y="308"/>
                  </a:lnTo>
                  <a:lnTo>
                    <a:pt x="994" y="294"/>
                  </a:lnTo>
                  <a:lnTo>
                    <a:pt x="982" y="283"/>
                  </a:lnTo>
                  <a:lnTo>
                    <a:pt x="967" y="274"/>
                  </a:lnTo>
                  <a:lnTo>
                    <a:pt x="920" y="259"/>
                  </a:lnTo>
                  <a:lnTo>
                    <a:pt x="870" y="250"/>
                  </a:lnTo>
                  <a:lnTo>
                    <a:pt x="820" y="247"/>
                  </a:lnTo>
                  <a:close/>
                  <a:moveTo>
                    <a:pt x="712" y="0"/>
                  </a:moveTo>
                  <a:lnTo>
                    <a:pt x="781" y="4"/>
                  </a:lnTo>
                  <a:lnTo>
                    <a:pt x="848" y="13"/>
                  </a:lnTo>
                  <a:lnTo>
                    <a:pt x="912" y="28"/>
                  </a:lnTo>
                  <a:lnTo>
                    <a:pt x="975" y="50"/>
                  </a:lnTo>
                  <a:lnTo>
                    <a:pt x="1034" y="76"/>
                  </a:lnTo>
                  <a:lnTo>
                    <a:pt x="1091" y="108"/>
                  </a:lnTo>
                  <a:lnTo>
                    <a:pt x="1143" y="145"/>
                  </a:lnTo>
                  <a:lnTo>
                    <a:pt x="1193" y="186"/>
                  </a:lnTo>
                  <a:lnTo>
                    <a:pt x="1238" y="232"/>
                  </a:lnTo>
                  <a:lnTo>
                    <a:pt x="1279" y="281"/>
                  </a:lnTo>
                  <a:lnTo>
                    <a:pt x="1316" y="333"/>
                  </a:lnTo>
                  <a:lnTo>
                    <a:pt x="1348" y="389"/>
                  </a:lnTo>
                  <a:lnTo>
                    <a:pt x="1375" y="448"/>
                  </a:lnTo>
                  <a:lnTo>
                    <a:pt x="1396" y="511"/>
                  </a:lnTo>
                  <a:lnTo>
                    <a:pt x="1412" y="575"/>
                  </a:lnTo>
                  <a:lnTo>
                    <a:pt x="1421" y="642"/>
                  </a:lnTo>
                  <a:lnTo>
                    <a:pt x="1424" y="710"/>
                  </a:lnTo>
                  <a:lnTo>
                    <a:pt x="1421" y="779"/>
                  </a:lnTo>
                  <a:lnTo>
                    <a:pt x="1412" y="845"/>
                  </a:lnTo>
                  <a:lnTo>
                    <a:pt x="1396" y="910"/>
                  </a:lnTo>
                  <a:lnTo>
                    <a:pt x="1375" y="972"/>
                  </a:lnTo>
                  <a:lnTo>
                    <a:pt x="1348" y="1031"/>
                  </a:lnTo>
                  <a:lnTo>
                    <a:pt x="1316" y="1088"/>
                  </a:lnTo>
                  <a:lnTo>
                    <a:pt x="1279" y="1140"/>
                  </a:lnTo>
                  <a:lnTo>
                    <a:pt x="1238" y="1189"/>
                  </a:lnTo>
                  <a:lnTo>
                    <a:pt x="1193" y="1235"/>
                  </a:lnTo>
                  <a:lnTo>
                    <a:pt x="1143" y="1276"/>
                  </a:lnTo>
                  <a:lnTo>
                    <a:pt x="1091" y="1312"/>
                  </a:lnTo>
                  <a:lnTo>
                    <a:pt x="1034" y="1344"/>
                  </a:lnTo>
                  <a:lnTo>
                    <a:pt x="975" y="1371"/>
                  </a:lnTo>
                  <a:lnTo>
                    <a:pt x="912" y="1392"/>
                  </a:lnTo>
                  <a:lnTo>
                    <a:pt x="848" y="1408"/>
                  </a:lnTo>
                  <a:lnTo>
                    <a:pt x="781" y="1417"/>
                  </a:lnTo>
                  <a:lnTo>
                    <a:pt x="712" y="1421"/>
                  </a:lnTo>
                  <a:lnTo>
                    <a:pt x="644" y="1417"/>
                  </a:lnTo>
                  <a:lnTo>
                    <a:pt x="577" y="1408"/>
                  </a:lnTo>
                  <a:lnTo>
                    <a:pt x="513" y="1392"/>
                  </a:lnTo>
                  <a:lnTo>
                    <a:pt x="450" y="1371"/>
                  </a:lnTo>
                  <a:lnTo>
                    <a:pt x="391" y="1344"/>
                  </a:lnTo>
                  <a:lnTo>
                    <a:pt x="334" y="1312"/>
                  </a:lnTo>
                  <a:lnTo>
                    <a:pt x="282" y="1276"/>
                  </a:lnTo>
                  <a:lnTo>
                    <a:pt x="232" y="1235"/>
                  </a:lnTo>
                  <a:lnTo>
                    <a:pt x="187" y="1190"/>
                  </a:lnTo>
                  <a:lnTo>
                    <a:pt x="145" y="1141"/>
                  </a:lnTo>
                  <a:lnTo>
                    <a:pt x="109" y="1088"/>
                  </a:lnTo>
                  <a:lnTo>
                    <a:pt x="77" y="1031"/>
                  </a:lnTo>
                  <a:lnTo>
                    <a:pt x="50" y="972"/>
                  </a:lnTo>
                  <a:lnTo>
                    <a:pt x="29" y="910"/>
                  </a:lnTo>
                  <a:lnTo>
                    <a:pt x="13" y="845"/>
                  </a:lnTo>
                  <a:lnTo>
                    <a:pt x="3" y="779"/>
                  </a:lnTo>
                  <a:lnTo>
                    <a:pt x="0" y="710"/>
                  </a:lnTo>
                  <a:lnTo>
                    <a:pt x="3" y="642"/>
                  </a:lnTo>
                  <a:lnTo>
                    <a:pt x="13" y="575"/>
                  </a:lnTo>
                  <a:lnTo>
                    <a:pt x="29" y="511"/>
                  </a:lnTo>
                  <a:lnTo>
                    <a:pt x="50" y="448"/>
                  </a:lnTo>
                  <a:lnTo>
                    <a:pt x="77" y="389"/>
                  </a:lnTo>
                  <a:lnTo>
                    <a:pt x="109" y="333"/>
                  </a:lnTo>
                  <a:lnTo>
                    <a:pt x="145" y="281"/>
                  </a:lnTo>
                  <a:lnTo>
                    <a:pt x="187" y="232"/>
                  </a:lnTo>
                  <a:lnTo>
                    <a:pt x="232" y="186"/>
                  </a:lnTo>
                  <a:lnTo>
                    <a:pt x="281" y="145"/>
                  </a:lnTo>
                  <a:lnTo>
                    <a:pt x="334" y="108"/>
                  </a:lnTo>
                  <a:lnTo>
                    <a:pt x="391" y="76"/>
                  </a:lnTo>
                  <a:lnTo>
                    <a:pt x="450" y="50"/>
                  </a:lnTo>
                  <a:lnTo>
                    <a:pt x="513" y="28"/>
                  </a:lnTo>
                  <a:lnTo>
                    <a:pt x="577" y="13"/>
                  </a:lnTo>
                  <a:lnTo>
                    <a:pt x="644" y="4"/>
                  </a:lnTo>
                  <a:lnTo>
                    <a:pt x="7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01" name="Group 1200"/>
          <p:cNvGrpSpPr/>
          <p:nvPr/>
        </p:nvGrpSpPr>
        <p:grpSpPr>
          <a:xfrm>
            <a:off x="4928861" y="681509"/>
            <a:ext cx="310356" cy="309068"/>
            <a:chOff x="4041775" y="395288"/>
            <a:chExt cx="382588" cy="3810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21" name="Freeform 55"/>
            <p:cNvSpPr>
              <a:spLocks/>
            </p:cNvSpPr>
            <p:nvPr/>
          </p:nvSpPr>
          <p:spPr bwMode="auto">
            <a:xfrm>
              <a:off x="4041775" y="673100"/>
              <a:ext cx="142875" cy="103188"/>
            </a:xfrm>
            <a:custGeom>
              <a:avLst/>
              <a:gdLst>
                <a:gd name="T0" fmla="*/ 630 w 1258"/>
                <a:gd name="T1" fmla="*/ 0 h 910"/>
                <a:gd name="T2" fmla="*/ 691 w 1258"/>
                <a:gd name="T3" fmla="*/ 3 h 910"/>
                <a:gd name="T4" fmla="*/ 749 w 1258"/>
                <a:gd name="T5" fmla="*/ 11 h 910"/>
                <a:gd name="T6" fmla="*/ 807 w 1258"/>
                <a:gd name="T7" fmla="*/ 26 h 910"/>
                <a:gd name="T8" fmla="*/ 862 w 1258"/>
                <a:gd name="T9" fmla="*/ 44 h 910"/>
                <a:gd name="T10" fmla="*/ 915 w 1258"/>
                <a:gd name="T11" fmla="*/ 68 h 910"/>
                <a:gd name="T12" fmla="*/ 964 w 1258"/>
                <a:gd name="T13" fmla="*/ 96 h 910"/>
                <a:gd name="T14" fmla="*/ 1011 w 1258"/>
                <a:gd name="T15" fmla="*/ 129 h 910"/>
                <a:gd name="T16" fmla="*/ 1055 w 1258"/>
                <a:gd name="T17" fmla="*/ 166 h 910"/>
                <a:gd name="T18" fmla="*/ 1096 w 1258"/>
                <a:gd name="T19" fmla="*/ 206 h 910"/>
                <a:gd name="T20" fmla="*/ 1131 w 1258"/>
                <a:gd name="T21" fmla="*/ 250 h 910"/>
                <a:gd name="T22" fmla="*/ 1164 w 1258"/>
                <a:gd name="T23" fmla="*/ 298 h 910"/>
                <a:gd name="T24" fmla="*/ 1192 w 1258"/>
                <a:gd name="T25" fmla="*/ 348 h 910"/>
                <a:gd name="T26" fmla="*/ 1216 w 1258"/>
                <a:gd name="T27" fmla="*/ 400 h 910"/>
                <a:gd name="T28" fmla="*/ 1234 w 1258"/>
                <a:gd name="T29" fmla="*/ 456 h 910"/>
                <a:gd name="T30" fmla="*/ 1248 w 1258"/>
                <a:gd name="T31" fmla="*/ 513 h 910"/>
                <a:gd name="T32" fmla="*/ 1256 w 1258"/>
                <a:gd name="T33" fmla="*/ 573 h 910"/>
                <a:gd name="T34" fmla="*/ 1258 w 1258"/>
                <a:gd name="T35" fmla="*/ 634 h 910"/>
                <a:gd name="T36" fmla="*/ 1256 w 1258"/>
                <a:gd name="T37" fmla="*/ 679 h 910"/>
                <a:gd name="T38" fmla="*/ 1252 w 1258"/>
                <a:gd name="T39" fmla="*/ 723 h 910"/>
                <a:gd name="T40" fmla="*/ 1245 w 1258"/>
                <a:gd name="T41" fmla="*/ 765 h 910"/>
                <a:gd name="T42" fmla="*/ 1178 w 1258"/>
                <a:gd name="T43" fmla="*/ 798 h 910"/>
                <a:gd name="T44" fmla="*/ 1108 w 1258"/>
                <a:gd name="T45" fmla="*/ 827 h 910"/>
                <a:gd name="T46" fmla="*/ 1034 w 1258"/>
                <a:gd name="T47" fmla="*/ 851 h 910"/>
                <a:gd name="T48" fmla="*/ 958 w 1258"/>
                <a:gd name="T49" fmla="*/ 872 h 910"/>
                <a:gd name="T50" fmla="*/ 879 w 1258"/>
                <a:gd name="T51" fmla="*/ 888 h 910"/>
                <a:gd name="T52" fmla="*/ 797 w 1258"/>
                <a:gd name="T53" fmla="*/ 900 h 910"/>
                <a:gd name="T54" fmla="*/ 714 w 1258"/>
                <a:gd name="T55" fmla="*/ 908 h 910"/>
                <a:gd name="T56" fmla="*/ 629 w 1258"/>
                <a:gd name="T57" fmla="*/ 910 h 910"/>
                <a:gd name="T58" fmla="*/ 545 w 1258"/>
                <a:gd name="T59" fmla="*/ 908 h 910"/>
                <a:gd name="T60" fmla="*/ 461 w 1258"/>
                <a:gd name="T61" fmla="*/ 900 h 910"/>
                <a:gd name="T62" fmla="*/ 380 w 1258"/>
                <a:gd name="T63" fmla="*/ 888 h 910"/>
                <a:gd name="T64" fmla="*/ 301 w 1258"/>
                <a:gd name="T65" fmla="*/ 872 h 910"/>
                <a:gd name="T66" fmla="*/ 225 w 1258"/>
                <a:gd name="T67" fmla="*/ 851 h 910"/>
                <a:gd name="T68" fmla="*/ 151 w 1258"/>
                <a:gd name="T69" fmla="*/ 827 h 910"/>
                <a:gd name="T70" fmla="*/ 80 w 1258"/>
                <a:gd name="T71" fmla="*/ 798 h 910"/>
                <a:gd name="T72" fmla="*/ 13 w 1258"/>
                <a:gd name="T73" fmla="*/ 765 h 910"/>
                <a:gd name="T74" fmla="*/ 7 w 1258"/>
                <a:gd name="T75" fmla="*/ 722 h 910"/>
                <a:gd name="T76" fmla="*/ 2 w 1258"/>
                <a:gd name="T77" fmla="*/ 679 h 910"/>
                <a:gd name="T78" fmla="*/ 0 w 1258"/>
                <a:gd name="T79" fmla="*/ 634 h 910"/>
                <a:gd name="T80" fmla="*/ 3 w 1258"/>
                <a:gd name="T81" fmla="*/ 573 h 910"/>
                <a:gd name="T82" fmla="*/ 11 w 1258"/>
                <a:gd name="T83" fmla="*/ 513 h 910"/>
                <a:gd name="T84" fmla="*/ 26 w 1258"/>
                <a:gd name="T85" fmla="*/ 456 h 910"/>
                <a:gd name="T86" fmla="*/ 44 w 1258"/>
                <a:gd name="T87" fmla="*/ 400 h 910"/>
                <a:gd name="T88" fmla="*/ 68 w 1258"/>
                <a:gd name="T89" fmla="*/ 348 h 910"/>
                <a:gd name="T90" fmla="*/ 96 w 1258"/>
                <a:gd name="T91" fmla="*/ 298 h 910"/>
                <a:gd name="T92" fmla="*/ 128 w 1258"/>
                <a:gd name="T93" fmla="*/ 250 h 910"/>
                <a:gd name="T94" fmla="*/ 164 w 1258"/>
                <a:gd name="T95" fmla="*/ 206 h 910"/>
                <a:gd name="T96" fmla="*/ 204 w 1258"/>
                <a:gd name="T97" fmla="*/ 166 h 910"/>
                <a:gd name="T98" fmla="*/ 249 w 1258"/>
                <a:gd name="T99" fmla="*/ 129 h 910"/>
                <a:gd name="T100" fmla="*/ 295 w 1258"/>
                <a:gd name="T101" fmla="*/ 96 h 910"/>
                <a:gd name="T102" fmla="*/ 345 w 1258"/>
                <a:gd name="T103" fmla="*/ 68 h 910"/>
                <a:gd name="T104" fmla="*/ 398 w 1258"/>
                <a:gd name="T105" fmla="*/ 44 h 910"/>
                <a:gd name="T106" fmla="*/ 453 w 1258"/>
                <a:gd name="T107" fmla="*/ 26 h 910"/>
                <a:gd name="T108" fmla="*/ 510 w 1258"/>
                <a:gd name="T109" fmla="*/ 11 h 910"/>
                <a:gd name="T110" fmla="*/ 569 w 1258"/>
                <a:gd name="T111" fmla="*/ 3 h 910"/>
                <a:gd name="T112" fmla="*/ 630 w 1258"/>
                <a:gd name="T113" fmla="*/ 0 h 9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58" h="910">
                  <a:moveTo>
                    <a:pt x="630" y="0"/>
                  </a:moveTo>
                  <a:lnTo>
                    <a:pt x="691" y="3"/>
                  </a:lnTo>
                  <a:lnTo>
                    <a:pt x="749" y="11"/>
                  </a:lnTo>
                  <a:lnTo>
                    <a:pt x="807" y="26"/>
                  </a:lnTo>
                  <a:lnTo>
                    <a:pt x="862" y="44"/>
                  </a:lnTo>
                  <a:lnTo>
                    <a:pt x="915" y="68"/>
                  </a:lnTo>
                  <a:lnTo>
                    <a:pt x="964" y="96"/>
                  </a:lnTo>
                  <a:lnTo>
                    <a:pt x="1011" y="129"/>
                  </a:lnTo>
                  <a:lnTo>
                    <a:pt x="1055" y="166"/>
                  </a:lnTo>
                  <a:lnTo>
                    <a:pt x="1096" y="206"/>
                  </a:lnTo>
                  <a:lnTo>
                    <a:pt x="1131" y="250"/>
                  </a:lnTo>
                  <a:lnTo>
                    <a:pt x="1164" y="298"/>
                  </a:lnTo>
                  <a:lnTo>
                    <a:pt x="1192" y="348"/>
                  </a:lnTo>
                  <a:lnTo>
                    <a:pt x="1216" y="400"/>
                  </a:lnTo>
                  <a:lnTo>
                    <a:pt x="1234" y="456"/>
                  </a:lnTo>
                  <a:lnTo>
                    <a:pt x="1248" y="513"/>
                  </a:lnTo>
                  <a:lnTo>
                    <a:pt x="1256" y="573"/>
                  </a:lnTo>
                  <a:lnTo>
                    <a:pt x="1258" y="634"/>
                  </a:lnTo>
                  <a:lnTo>
                    <a:pt x="1256" y="679"/>
                  </a:lnTo>
                  <a:lnTo>
                    <a:pt x="1252" y="723"/>
                  </a:lnTo>
                  <a:lnTo>
                    <a:pt x="1245" y="765"/>
                  </a:lnTo>
                  <a:lnTo>
                    <a:pt x="1178" y="798"/>
                  </a:lnTo>
                  <a:lnTo>
                    <a:pt x="1108" y="827"/>
                  </a:lnTo>
                  <a:lnTo>
                    <a:pt x="1034" y="851"/>
                  </a:lnTo>
                  <a:lnTo>
                    <a:pt x="958" y="872"/>
                  </a:lnTo>
                  <a:lnTo>
                    <a:pt x="879" y="888"/>
                  </a:lnTo>
                  <a:lnTo>
                    <a:pt x="797" y="900"/>
                  </a:lnTo>
                  <a:lnTo>
                    <a:pt x="714" y="908"/>
                  </a:lnTo>
                  <a:lnTo>
                    <a:pt x="629" y="910"/>
                  </a:lnTo>
                  <a:lnTo>
                    <a:pt x="545" y="908"/>
                  </a:lnTo>
                  <a:lnTo>
                    <a:pt x="461" y="900"/>
                  </a:lnTo>
                  <a:lnTo>
                    <a:pt x="380" y="888"/>
                  </a:lnTo>
                  <a:lnTo>
                    <a:pt x="301" y="872"/>
                  </a:lnTo>
                  <a:lnTo>
                    <a:pt x="225" y="851"/>
                  </a:lnTo>
                  <a:lnTo>
                    <a:pt x="151" y="827"/>
                  </a:lnTo>
                  <a:lnTo>
                    <a:pt x="80" y="798"/>
                  </a:lnTo>
                  <a:lnTo>
                    <a:pt x="13" y="765"/>
                  </a:lnTo>
                  <a:lnTo>
                    <a:pt x="7" y="722"/>
                  </a:lnTo>
                  <a:lnTo>
                    <a:pt x="2" y="679"/>
                  </a:lnTo>
                  <a:lnTo>
                    <a:pt x="0" y="634"/>
                  </a:lnTo>
                  <a:lnTo>
                    <a:pt x="3" y="573"/>
                  </a:lnTo>
                  <a:lnTo>
                    <a:pt x="11" y="513"/>
                  </a:lnTo>
                  <a:lnTo>
                    <a:pt x="26" y="456"/>
                  </a:lnTo>
                  <a:lnTo>
                    <a:pt x="44" y="400"/>
                  </a:lnTo>
                  <a:lnTo>
                    <a:pt x="68" y="348"/>
                  </a:lnTo>
                  <a:lnTo>
                    <a:pt x="96" y="298"/>
                  </a:lnTo>
                  <a:lnTo>
                    <a:pt x="128" y="250"/>
                  </a:lnTo>
                  <a:lnTo>
                    <a:pt x="164" y="206"/>
                  </a:lnTo>
                  <a:lnTo>
                    <a:pt x="204" y="166"/>
                  </a:lnTo>
                  <a:lnTo>
                    <a:pt x="249" y="129"/>
                  </a:lnTo>
                  <a:lnTo>
                    <a:pt x="295" y="96"/>
                  </a:lnTo>
                  <a:lnTo>
                    <a:pt x="345" y="68"/>
                  </a:lnTo>
                  <a:lnTo>
                    <a:pt x="398" y="44"/>
                  </a:lnTo>
                  <a:lnTo>
                    <a:pt x="453" y="26"/>
                  </a:lnTo>
                  <a:lnTo>
                    <a:pt x="510" y="11"/>
                  </a:lnTo>
                  <a:lnTo>
                    <a:pt x="569" y="3"/>
                  </a:lnTo>
                  <a:lnTo>
                    <a:pt x="6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56"/>
            <p:cNvSpPr>
              <a:spLocks/>
            </p:cNvSpPr>
            <p:nvPr/>
          </p:nvSpPr>
          <p:spPr bwMode="auto">
            <a:xfrm>
              <a:off x="4075113" y="581025"/>
              <a:ext cx="76200" cy="76200"/>
            </a:xfrm>
            <a:custGeom>
              <a:avLst/>
              <a:gdLst>
                <a:gd name="T0" fmla="*/ 332 w 664"/>
                <a:gd name="T1" fmla="*/ 0 h 670"/>
                <a:gd name="T2" fmla="*/ 377 w 664"/>
                <a:gd name="T3" fmla="*/ 4 h 670"/>
                <a:gd name="T4" fmla="*/ 420 w 664"/>
                <a:gd name="T5" fmla="*/ 13 h 670"/>
                <a:gd name="T6" fmla="*/ 461 w 664"/>
                <a:gd name="T7" fmla="*/ 27 h 670"/>
                <a:gd name="T8" fmla="*/ 499 w 664"/>
                <a:gd name="T9" fmla="*/ 47 h 670"/>
                <a:gd name="T10" fmla="*/ 534 w 664"/>
                <a:gd name="T11" fmla="*/ 70 h 670"/>
                <a:gd name="T12" fmla="*/ 566 w 664"/>
                <a:gd name="T13" fmla="*/ 99 h 670"/>
                <a:gd name="T14" fmla="*/ 594 w 664"/>
                <a:gd name="T15" fmla="*/ 131 h 670"/>
                <a:gd name="T16" fmla="*/ 619 w 664"/>
                <a:gd name="T17" fmla="*/ 167 h 670"/>
                <a:gd name="T18" fmla="*/ 637 w 664"/>
                <a:gd name="T19" fmla="*/ 205 h 670"/>
                <a:gd name="T20" fmla="*/ 652 w 664"/>
                <a:gd name="T21" fmla="*/ 247 h 670"/>
                <a:gd name="T22" fmla="*/ 661 w 664"/>
                <a:gd name="T23" fmla="*/ 290 h 670"/>
                <a:gd name="T24" fmla="*/ 664 w 664"/>
                <a:gd name="T25" fmla="*/ 335 h 670"/>
                <a:gd name="T26" fmla="*/ 661 w 664"/>
                <a:gd name="T27" fmla="*/ 380 h 670"/>
                <a:gd name="T28" fmla="*/ 652 w 664"/>
                <a:gd name="T29" fmla="*/ 425 h 670"/>
                <a:gd name="T30" fmla="*/ 637 w 664"/>
                <a:gd name="T31" fmla="*/ 466 h 670"/>
                <a:gd name="T32" fmla="*/ 619 w 664"/>
                <a:gd name="T33" fmla="*/ 504 h 670"/>
                <a:gd name="T34" fmla="*/ 594 w 664"/>
                <a:gd name="T35" fmla="*/ 540 h 670"/>
                <a:gd name="T36" fmla="*/ 566 w 664"/>
                <a:gd name="T37" fmla="*/ 571 h 670"/>
                <a:gd name="T38" fmla="*/ 534 w 664"/>
                <a:gd name="T39" fmla="*/ 600 h 670"/>
                <a:gd name="T40" fmla="*/ 499 w 664"/>
                <a:gd name="T41" fmla="*/ 624 h 670"/>
                <a:gd name="T42" fmla="*/ 461 w 664"/>
                <a:gd name="T43" fmla="*/ 643 h 670"/>
                <a:gd name="T44" fmla="*/ 420 w 664"/>
                <a:gd name="T45" fmla="*/ 658 h 670"/>
                <a:gd name="T46" fmla="*/ 377 w 664"/>
                <a:gd name="T47" fmla="*/ 667 h 670"/>
                <a:gd name="T48" fmla="*/ 332 w 664"/>
                <a:gd name="T49" fmla="*/ 670 h 670"/>
                <a:gd name="T50" fmla="*/ 287 w 664"/>
                <a:gd name="T51" fmla="*/ 667 h 670"/>
                <a:gd name="T52" fmla="*/ 244 w 664"/>
                <a:gd name="T53" fmla="*/ 658 h 670"/>
                <a:gd name="T54" fmla="*/ 202 w 664"/>
                <a:gd name="T55" fmla="*/ 643 h 670"/>
                <a:gd name="T56" fmla="*/ 164 w 664"/>
                <a:gd name="T57" fmla="*/ 624 h 670"/>
                <a:gd name="T58" fmla="*/ 128 w 664"/>
                <a:gd name="T59" fmla="*/ 600 h 670"/>
                <a:gd name="T60" fmla="*/ 97 w 664"/>
                <a:gd name="T61" fmla="*/ 571 h 670"/>
                <a:gd name="T62" fmla="*/ 69 w 664"/>
                <a:gd name="T63" fmla="*/ 540 h 670"/>
                <a:gd name="T64" fmla="*/ 45 w 664"/>
                <a:gd name="T65" fmla="*/ 504 h 670"/>
                <a:gd name="T66" fmla="*/ 26 w 664"/>
                <a:gd name="T67" fmla="*/ 466 h 670"/>
                <a:gd name="T68" fmla="*/ 11 w 664"/>
                <a:gd name="T69" fmla="*/ 425 h 670"/>
                <a:gd name="T70" fmla="*/ 3 w 664"/>
                <a:gd name="T71" fmla="*/ 380 h 670"/>
                <a:gd name="T72" fmla="*/ 0 w 664"/>
                <a:gd name="T73" fmla="*/ 335 h 670"/>
                <a:gd name="T74" fmla="*/ 3 w 664"/>
                <a:gd name="T75" fmla="*/ 290 h 670"/>
                <a:gd name="T76" fmla="*/ 11 w 664"/>
                <a:gd name="T77" fmla="*/ 247 h 670"/>
                <a:gd name="T78" fmla="*/ 26 w 664"/>
                <a:gd name="T79" fmla="*/ 205 h 670"/>
                <a:gd name="T80" fmla="*/ 45 w 664"/>
                <a:gd name="T81" fmla="*/ 167 h 670"/>
                <a:gd name="T82" fmla="*/ 69 w 664"/>
                <a:gd name="T83" fmla="*/ 131 h 670"/>
                <a:gd name="T84" fmla="*/ 97 w 664"/>
                <a:gd name="T85" fmla="*/ 99 h 670"/>
                <a:gd name="T86" fmla="*/ 128 w 664"/>
                <a:gd name="T87" fmla="*/ 70 h 670"/>
                <a:gd name="T88" fmla="*/ 164 w 664"/>
                <a:gd name="T89" fmla="*/ 47 h 670"/>
                <a:gd name="T90" fmla="*/ 202 w 664"/>
                <a:gd name="T91" fmla="*/ 27 h 670"/>
                <a:gd name="T92" fmla="*/ 244 w 664"/>
                <a:gd name="T93" fmla="*/ 13 h 670"/>
                <a:gd name="T94" fmla="*/ 287 w 664"/>
                <a:gd name="T95" fmla="*/ 4 h 670"/>
                <a:gd name="T96" fmla="*/ 332 w 664"/>
                <a:gd name="T97" fmla="*/ 0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64" h="670">
                  <a:moveTo>
                    <a:pt x="332" y="0"/>
                  </a:moveTo>
                  <a:lnTo>
                    <a:pt x="377" y="4"/>
                  </a:lnTo>
                  <a:lnTo>
                    <a:pt x="420" y="13"/>
                  </a:lnTo>
                  <a:lnTo>
                    <a:pt x="461" y="27"/>
                  </a:lnTo>
                  <a:lnTo>
                    <a:pt x="499" y="47"/>
                  </a:lnTo>
                  <a:lnTo>
                    <a:pt x="534" y="70"/>
                  </a:lnTo>
                  <a:lnTo>
                    <a:pt x="566" y="99"/>
                  </a:lnTo>
                  <a:lnTo>
                    <a:pt x="594" y="131"/>
                  </a:lnTo>
                  <a:lnTo>
                    <a:pt x="619" y="167"/>
                  </a:lnTo>
                  <a:lnTo>
                    <a:pt x="637" y="205"/>
                  </a:lnTo>
                  <a:lnTo>
                    <a:pt x="652" y="247"/>
                  </a:lnTo>
                  <a:lnTo>
                    <a:pt x="661" y="290"/>
                  </a:lnTo>
                  <a:lnTo>
                    <a:pt x="664" y="335"/>
                  </a:lnTo>
                  <a:lnTo>
                    <a:pt x="661" y="380"/>
                  </a:lnTo>
                  <a:lnTo>
                    <a:pt x="652" y="425"/>
                  </a:lnTo>
                  <a:lnTo>
                    <a:pt x="637" y="466"/>
                  </a:lnTo>
                  <a:lnTo>
                    <a:pt x="619" y="504"/>
                  </a:lnTo>
                  <a:lnTo>
                    <a:pt x="594" y="540"/>
                  </a:lnTo>
                  <a:lnTo>
                    <a:pt x="566" y="571"/>
                  </a:lnTo>
                  <a:lnTo>
                    <a:pt x="534" y="600"/>
                  </a:lnTo>
                  <a:lnTo>
                    <a:pt x="499" y="624"/>
                  </a:lnTo>
                  <a:lnTo>
                    <a:pt x="461" y="643"/>
                  </a:lnTo>
                  <a:lnTo>
                    <a:pt x="420" y="658"/>
                  </a:lnTo>
                  <a:lnTo>
                    <a:pt x="377" y="667"/>
                  </a:lnTo>
                  <a:lnTo>
                    <a:pt x="332" y="670"/>
                  </a:lnTo>
                  <a:lnTo>
                    <a:pt x="287" y="667"/>
                  </a:lnTo>
                  <a:lnTo>
                    <a:pt x="244" y="658"/>
                  </a:lnTo>
                  <a:lnTo>
                    <a:pt x="202" y="643"/>
                  </a:lnTo>
                  <a:lnTo>
                    <a:pt x="164" y="624"/>
                  </a:lnTo>
                  <a:lnTo>
                    <a:pt x="128" y="600"/>
                  </a:lnTo>
                  <a:lnTo>
                    <a:pt x="97" y="571"/>
                  </a:lnTo>
                  <a:lnTo>
                    <a:pt x="69" y="540"/>
                  </a:lnTo>
                  <a:lnTo>
                    <a:pt x="45" y="504"/>
                  </a:lnTo>
                  <a:lnTo>
                    <a:pt x="26" y="466"/>
                  </a:lnTo>
                  <a:lnTo>
                    <a:pt x="11" y="425"/>
                  </a:lnTo>
                  <a:lnTo>
                    <a:pt x="3" y="380"/>
                  </a:lnTo>
                  <a:lnTo>
                    <a:pt x="0" y="335"/>
                  </a:lnTo>
                  <a:lnTo>
                    <a:pt x="3" y="290"/>
                  </a:lnTo>
                  <a:lnTo>
                    <a:pt x="11" y="247"/>
                  </a:lnTo>
                  <a:lnTo>
                    <a:pt x="26" y="205"/>
                  </a:lnTo>
                  <a:lnTo>
                    <a:pt x="45" y="167"/>
                  </a:lnTo>
                  <a:lnTo>
                    <a:pt x="69" y="131"/>
                  </a:lnTo>
                  <a:lnTo>
                    <a:pt x="97" y="99"/>
                  </a:lnTo>
                  <a:lnTo>
                    <a:pt x="128" y="70"/>
                  </a:lnTo>
                  <a:lnTo>
                    <a:pt x="164" y="47"/>
                  </a:lnTo>
                  <a:lnTo>
                    <a:pt x="202" y="27"/>
                  </a:lnTo>
                  <a:lnTo>
                    <a:pt x="244" y="13"/>
                  </a:lnTo>
                  <a:lnTo>
                    <a:pt x="287" y="4"/>
                  </a:lnTo>
                  <a:lnTo>
                    <a:pt x="3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57"/>
            <p:cNvSpPr>
              <a:spLocks/>
            </p:cNvSpPr>
            <p:nvPr/>
          </p:nvSpPr>
          <p:spPr bwMode="auto">
            <a:xfrm>
              <a:off x="4281488" y="673100"/>
              <a:ext cx="142875" cy="103188"/>
            </a:xfrm>
            <a:custGeom>
              <a:avLst/>
              <a:gdLst>
                <a:gd name="T0" fmla="*/ 629 w 1257"/>
                <a:gd name="T1" fmla="*/ 0 h 911"/>
                <a:gd name="T2" fmla="*/ 690 w 1257"/>
                <a:gd name="T3" fmla="*/ 3 h 911"/>
                <a:gd name="T4" fmla="*/ 749 w 1257"/>
                <a:gd name="T5" fmla="*/ 11 h 911"/>
                <a:gd name="T6" fmla="*/ 806 w 1257"/>
                <a:gd name="T7" fmla="*/ 26 h 911"/>
                <a:gd name="T8" fmla="*/ 861 w 1257"/>
                <a:gd name="T9" fmla="*/ 44 h 911"/>
                <a:gd name="T10" fmla="*/ 914 w 1257"/>
                <a:gd name="T11" fmla="*/ 68 h 911"/>
                <a:gd name="T12" fmla="*/ 963 w 1257"/>
                <a:gd name="T13" fmla="*/ 96 h 911"/>
                <a:gd name="T14" fmla="*/ 1010 w 1257"/>
                <a:gd name="T15" fmla="*/ 129 h 911"/>
                <a:gd name="T16" fmla="*/ 1053 w 1257"/>
                <a:gd name="T17" fmla="*/ 166 h 911"/>
                <a:gd name="T18" fmla="*/ 1094 w 1257"/>
                <a:gd name="T19" fmla="*/ 206 h 911"/>
                <a:gd name="T20" fmla="*/ 1131 w 1257"/>
                <a:gd name="T21" fmla="*/ 250 h 911"/>
                <a:gd name="T22" fmla="*/ 1162 w 1257"/>
                <a:gd name="T23" fmla="*/ 298 h 911"/>
                <a:gd name="T24" fmla="*/ 1190 w 1257"/>
                <a:gd name="T25" fmla="*/ 348 h 911"/>
                <a:gd name="T26" fmla="*/ 1214 w 1257"/>
                <a:gd name="T27" fmla="*/ 400 h 911"/>
                <a:gd name="T28" fmla="*/ 1232 w 1257"/>
                <a:gd name="T29" fmla="*/ 456 h 911"/>
                <a:gd name="T30" fmla="*/ 1247 w 1257"/>
                <a:gd name="T31" fmla="*/ 513 h 911"/>
                <a:gd name="T32" fmla="*/ 1255 w 1257"/>
                <a:gd name="T33" fmla="*/ 573 h 911"/>
                <a:gd name="T34" fmla="*/ 1257 w 1257"/>
                <a:gd name="T35" fmla="*/ 635 h 911"/>
                <a:gd name="T36" fmla="*/ 1256 w 1257"/>
                <a:gd name="T37" fmla="*/ 680 h 911"/>
                <a:gd name="T38" fmla="*/ 1251 w 1257"/>
                <a:gd name="T39" fmla="*/ 723 h 911"/>
                <a:gd name="T40" fmla="*/ 1245 w 1257"/>
                <a:gd name="T41" fmla="*/ 766 h 911"/>
                <a:gd name="T42" fmla="*/ 1178 w 1257"/>
                <a:gd name="T43" fmla="*/ 798 h 911"/>
                <a:gd name="T44" fmla="*/ 1107 w 1257"/>
                <a:gd name="T45" fmla="*/ 827 h 911"/>
                <a:gd name="T46" fmla="*/ 1034 w 1257"/>
                <a:gd name="T47" fmla="*/ 851 h 911"/>
                <a:gd name="T48" fmla="*/ 958 w 1257"/>
                <a:gd name="T49" fmla="*/ 872 h 911"/>
                <a:gd name="T50" fmla="*/ 879 w 1257"/>
                <a:gd name="T51" fmla="*/ 888 h 911"/>
                <a:gd name="T52" fmla="*/ 798 w 1257"/>
                <a:gd name="T53" fmla="*/ 901 h 911"/>
                <a:gd name="T54" fmla="*/ 714 w 1257"/>
                <a:gd name="T55" fmla="*/ 908 h 911"/>
                <a:gd name="T56" fmla="*/ 629 w 1257"/>
                <a:gd name="T57" fmla="*/ 911 h 911"/>
                <a:gd name="T58" fmla="*/ 543 w 1257"/>
                <a:gd name="T59" fmla="*/ 908 h 911"/>
                <a:gd name="T60" fmla="*/ 459 w 1257"/>
                <a:gd name="T61" fmla="*/ 901 h 911"/>
                <a:gd name="T62" fmla="*/ 378 w 1257"/>
                <a:gd name="T63" fmla="*/ 888 h 911"/>
                <a:gd name="T64" fmla="*/ 300 w 1257"/>
                <a:gd name="T65" fmla="*/ 872 h 911"/>
                <a:gd name="T66" fmla="*/ 224 w 1257"/>
                <a:gd name="T67" fmla="*/ 851 h 911"/>
                <a:gd name="T68" fmla="*/ 150 w 1257"/>
                <a:gd name="T69" fmla="*/ 827 h 911"/>
                <a:gd name="T70" fmla="*/ 80 w 1257"/>
                <a:gd name="T71" fmla="*/ 798 h 911"/>
                <a:gd name="T72" fmla="*/ 13 w 1257"/>
                <a:gd name="T73" fmla="*/ 766 h 911"/>
                <a:gd name="T74" fmla="*/ 6 w 1257"/>
                <a:gd name="T75" fmla="*/ 723 h 911"/>
                <a:gd name="T76" fmla="*/ 1 w 1257"/>
                <a:gd name="T77" fmla="*/ 679 h 911"/>
                <a:gd name="T78" fmla="*/ 0 w 1257"/>
                <a:gd name="T79" fmla="*/ 635 h 911"/>
                <a:gd name="T80" fmla="*/ 3 w 1257"/>
                <a:gd name="T81" fmla="*/ 573 h 911"/>
                <a:gd name="T82" fmla="*/ 11 w 1257"/>
                <a:gd name="T83" fmla="*/ 513 h 911"/>
                <a:gd name="T84" fmla="*/ 25 w 1257"/>
                <a:gd name="T85" fmla="*/ 456 h 911"/>
                <a:gd name="T86" fmla="*/ 43 w 1257"/>
                <a:gd name="T87" fmla="*/ 400 h 911"/>
                <a:gd name="T88" fmla="*/ 67 w 1257"/>
                <a:gd name="T89" fmla="*/ 348 h 911"/>
                <a:gd name="T90" fmla="*/ 96 w 1257"/>
                <a:gd name="T91" fmla="*/ 298 h 911"/>
                <a:gd name="T92" fmla="*/ 127 w 1257"/>
                <a:gd name="T93" fmla="*/ 250 h 911"/>
                <a:gd name="T94" fmla="*/ 164 w 1257"/>
                <a:gd name="T95" fmla="*/ 206 h 911"/>
                <a:gd name="T96" fmla="*/ 205 w 1257"/>
                <a:gd name="T97" fmla="*/ 166 h 911"/>
                <a:gd name="T98" fmla="*/ 248 w 1257"/>
                <a:gd name="T99" fmla="*/ 129 h 911"/>
                <a:gd name="T100" fmla="*/ 295 w 1257"/>
                <a:gd name="T101" fmla="*/ 96 h 911"/>
                <a:gd name="T102" fmla="*/ 344 w 1257"/>
                <a:gd name="T103" fmla="*/ 68 h 911"/>
                <a:gd name="T104" fmla="*/ 397 w 1257"/>
                <a:gd name="T105" fmla="*/ 44 h 911"/>
                <a:gd name="T106" fmla="*/ 452 w 1257"/>
                <a:gd name="T107" fmla="*/ 26 h 911"/>
                <a:gd name="T108" fmla="*/ 510 w 1257"/>
                <a:gd name="T109" fmla="*/ 11 h 911"/>
                <a:gd name="T110" fmla="*/ 568 w 1257"/>
                <a:gd name="T111" fmla="*/ 3 h 911"/>
                <a:gd name="T112" fmla="*/ 629 w 1257"/>
                <a:gd name="T113" fmla="*/ 0 h 9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57" h="911">
                  <a:moveTo>
                    <a:pt x="629" y="0"/>
                  </a:moveTo>
                  <a:lnTo>
                    <a:pt x="690" y="3"/>
                  </a:lnTo>
                  <a:lnTo>
                    <a:pt x="749" y="11"/>
                  </a:lnTo>
                  <a:lnTo>
                    <a:pt x="806" y="26"/>
                  </a:lnTo>
                  <a:lnTo>
                    <a:pt x="861" y="44"/>
                  </a:lnTo>
                  <a:lnTo>
                    <a:pt x="914" y="68"/>
                  </a:lnTo>
                  <a:lnTo>
                    <a:pt x="963" y="96"/>
                  </a:lnTo>
                  <a:lnTo>
                    <a:pt x="1010" y="129"/>
                  </a:lnTo>
                  <a:lnTo>
                    <a:pt x="1053" y="166"/>
                  </a:lnTo>
                  <a:lnTo>
                    <a:pt x="1094" y="206"/>
                  </a:lnTo>
                  <a:lnTo>
                    <a:pt x="1131" y="250"/>
                  </a:lnTo>
                  <a:lnTo>
                    <a:pt x="1162" y="298"/>
                  </a:lnTo>
                  <a:lnTo>
                    <a:pt x="1190" y="348"/>
                  </a:lnTo>
                  <a:lnTo>
                    <a:pt x="1214" y="400"/>
                  </a:lnTo>
                  <a:lnTo>
                    <a:pt x="1232" y="456"/>
                  </a:lnTo>
                  <a:lnTo>
                    <a:pt x="1247" y="513"/>
                  </a:lnTo>
                  <a:lnTo>
                    <a:pt x="1255" y="573"/>
                  </a:lnTo>
                  <a:lnTo>
                    <a:pt x="1257" y="635"/>
                  </a:lnTo>
                  <a:lnTo>
                    <a:pt x="1256" y="680"/>
                  </a:lnTo>
                  <a:lnTo>
                    <a:pt x="1251" y="723"/>
                  </a:lnTo>
                  <a:lnTo>
                    <a:pt x="1245" y="766"/>
                  </a:lnTo>
                  <a:lnTo>
                    <a:pt x="1178" y="798"/>
                  </a:lnTo>
                  <a:lnTo>
                    <a:pt x="1107" y="827"/>
                  </a:lnTo>
                  <a:lnTo>
                    <a:pt x="1034" y="851"/>
                  </a:lnTo>
                  <a:lnTo>
                    <a:pt x="958" y="872"/>
                  </a:lnTo>
                  <a:lnTo>
                    <a:pt x="879" y="888"/>
                  </a:lnTo>
                  <a:lnTo>
                    <a:pt x="798" y="901"/>
                  </a:lnTo>
                  <a:lnTo>
                    <a:pt x="714" y="908"/>
                  </a:lnTo>
                  <a:lnTo>
                    <a:pt x="629" y="911"/>
                  </a:lnTo>
                  <a:lnTo>
                    <a:pt x="543" y="908"/>
                  </a:lnTo>
                  <a:lnTo>
                    <a:pt x="459" y="901"/>
                  </a:lnTo>
                  <a:lnTo>
                    <a:pt x="378" y="888"/>
                  </a:lnTo>
                  <a:lnTo>
                    <a:pt x="300" y="872"/>
                  </a:lnTo>
                  <a:lnTo>
                    <a:pt x="224" y="851"/>
                  </a:lnTo>
                  <a:lnTo>
                    <a:pt x="150" y="827"/>
                  </a:lnTo>
                  <a:lnTo>
                    <a:pt x="80" y="798"/>
                  </a:lnTo>
                  <a:lnTo>
                    <a:pt x="13" y="766"/>
                  </a:lnTo>
                  <a:lnTo>
                    <a:pt x="6" y="723"/>
                  </a:lnTo>
                  <a:lnTo>
                    <a:pt x="1" y="679"/>
                  </a:lnTo>
                  <a:lnTo>
                    <a:pt x="0" y="635"/>
                  </a:lnTo>
                  <a:lnTo>
                    <a:pt x="3" y="573"/>
                  </a:lnTo>
                  <a:lnTo>
                    <a:pt x="11" y="513"/>
                  </a:lnTo>
                  <a:lnTo>
                    <a:pt x="25" y="456"/>
                  </a:lnTo>
                  <a:lnTo>
                    <a:pt x="43" y="400"/>
                  </a:lnTo>
                  <a:lnTo>
                    <a:pt x="67" y="348"/>
                  </a:lnTo>
                  <a:lnTo>
                    <a:pt x="96" y="298"/>
                  </a:lnTo>
                  <a:lnTo>
                    <a:pt x="127" y="250"/>
                  </a:lnTo>
                  <a:lnTo>
                    <a:pt x="164" y="206"/>
                  </a:lnTo>
                  <a:lnTo>
                    <a:pt x="205" y="166"/>
                  </a:lnTo>
                  <a:lnTo>
                    <a:pt x="248" y="129"/>
                  </a:lnTo>
                  <a:lnTo>
                    <a:pt x="295" y="96"/>
                  </a:lnTo>
                  <a:lnTo>
                    <a:pt x="344" y="68"/>
                  </a:lnTo>
                  <a:lnTo>
                    <a:pt x="397" y="44"/>
                  </a:lnTo>
                  <a:lnTo>
                    <a:pt x="452" y="26"/>
                  </a:lnTo>
                  <a:lnTo>
                    <a:pt x="510" y="11"/>
                  </a:lnTo>
                  <a:lnTo>
                    <a:pt x="568" y="3"/>
                  </a:lnTo>
                  <a:lnTo>
                    <a:pt x="6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58"/>
            <p:cNvSpPr>
              <a:spLocks/>
            </p:cNvSpPr>
            <p:nvPr/>
          </p:nvSpPr>
          <p:spPr bwMode="auto">
            <a:xfrm>
              <a:off x="4314825" y="581025"/>
              <a:ext cx="76200" cy="76200"/>
            </a:xfrm>
            <a:custGeom>
              <a:avLst/>
              <a:gdLst>
                <a:gd name="T0" fmla="*/ 332 w 664"/>
                <a:gd name="T1" fmla="*/ 0 h 670"/>
                <a:gd name="T2" fmla="*/ 377 w 664"/>
                <a:gd name="T3" fmla="*/ 4 h 670"/>
                <a:gd name="T4" fmla="*/ 420 w 664"/>
                <a:gd name="T5" fmla="*/ 13 h 670"/>
                <a:gd name="T6" fmla="*/ 462 w 664"/>
                <a:gd name="T7" fmla="*/ 27 h 670"/>
                <a:gd name="T8" fmla="*/ 500 w 664"/>
                <a:gd name="T9" fmla="*/ 47 h 670"/>
                <a:gd name="T10" fmla="*/ 535 w 664"/>
                <a:gd name="T11" fmla="*/ 70 h 670"/>
                <a:gd name="T12" fmla="*/ 567 w 664"/>
                <a:gd name="T13" fmla="*/ 99 h 670"/>
                <a:gd name="T14" fmla="*/ 595 w 664"/>
                <a:gd name="T15" fmla="*/ 131 h 670"/>
                <a:gd name="T16" fmla="*/ 619 w 664"/>
                <a:gd name="T17" fmla="*/ 167 h 670"/>
                <a:gd name="T18" fmla="*/ 638 w 664"/>
                <a:gd name="T19" fmla="*/ 205 h 670"/>
                <a:gd name="T20" fmla="*/ 653 w 664"/>
                <a:gd name="T21" fmla="*/ 247 h 670"/>
                <a:gd name="T22" fmla="*/ 661 w 664"/>
                <a:gd name="T23" fmla="*/ 290 h 670"/>
                <a:gd name="T24" fmla="*/ 664 w 664"/>
                <a:gd name="T25" fmla="*/ 335 h 670"/>
                <a:gd name="T26" fmla="*/ 661 w 664"/>
                <a:gd name="T27" fmla="*/ 380 h 670"/>
                <a:gd name="T28" fmla="*/ 653 w 664"/>
                <a:gd name="T29" fmla="*/ 425 h 670"/>
                <a:gd name="T30" fmla="*/ 638 w 664"/>
                <a:gd name="T31" fmla="*/ 466 h 670"/>
                <a:gd name="T32" fmla="*/ 619 w 664"/>
                <a:gd name="T33" fmla="*/ 504 h 670"/>
                <a:gd name="T34" fmla="*/ 595 w 664"/>
                <a:gd name="T35" fmla="*/ 540 h 670"/>
                <a:gd name="T36" fmla="*/ 567 w 664"/>
                <a:gd name="T37" fmla="*/ 571 h 670"/>
                <a:gd name="T38" fmla="*/ 535 w 664"/>
                <a:gd name="T39" fmla="*/ 600 h 670"/>
                <a:gd name="T40" fmla="*/ 500 w 664"/>
                <a:gd name="T41" fmla="*/ 624 h 670"/>
                <a:gd name="T42" fmla="*/ 462 w 664"/>
                <a:gd name="T43" fmla="*/ 643 h 670"/>
                <a:gd name="T44" fmla="*/ 420 w 664"/>
                <a:gd name="T45" fmla="*/ 658 h 670"/>
                <a:gd name="T46" fmla="*/ 377 w 664"/>
                <a:gd name="T47" fmla="*/ 667 h 670"/>
                <a:gd name="T48" fmla="*/ 332 w 664"/>
                <a:gd name="T49" fmla="*/ 670 h 670"/>
                <a:gd name="T50" fmla="*/ 287 w 664"/>
                <a:gd name="T51" fmla="*/ 667 h 670"/>
                <a:gd name="T52" fmla="*/ 244 w 664"/>
                <a:gd name="T53" fmla="*/ 658 h 670"/>
                <a:gd name="T54" fmla="*/ 203 w 664"/>
                <a:gd name="T55" fmla="*/ 643 h 670"/>
                <a:gd name="T56" fmla="*/ 164 w 664"/>
                <a:gd name="T57" fmla="*/ 624 h 670"/>
                <a:gd name="T58" fmla="*/ 130 w 664"/>
                <a:gd name="T59" fmla="*/ 600 h 670"/>
                <a:gd name="T60" fmla="*/ 98 w 664"/>
                <a:gd name="T61" fmla="*/ 571 h 670"/>
                <a:gd name="T62" fmla="*/ 70 w 664"/>
                <a:gd name="T63" fmla="*/ 540 h 670"/>
                <a:gd name="T64" fmla="*/ 45 w 664"/>
                <a:gd name="T65" fmla="*/ 504 h 670"/>
                <a:gd name="T66" fmla="*/ 27 w 664"/>
                <a:gd name="T67" fmla="*/ 466 h 670"/>
                <a:gd name="T68" fmla="*/ 12 w 664"/>
                <a:gd name="T69" fmla="*/ 425 h 670"/>
                <a:gd name="T70" fmla="*/ 3 w 664"/>
                <a:gd name="T71" fmla="*/ 380 h 670"/>
                <a:gd name="T72" fmla="*/ 0 w 664"/>
                <a:gd name="T73" fmla="*/ 335 h 670"/>
                <a:gd name="T74" fmla="*/ 3 w 664"/>
                <a:gd name="T75" fmla="*/ 290 h 670"/>
                <a:gd name="T76" fmla="*/ 12 w 664"/>
                <a:gd name="T77" fmla="*/ 247 h 670"/>
                <a:gd name="T78" fmla="*/ 27 w 664"/>
                <a:gd name="T79" fmla="*/ 205 h 670"/>
                <a:gd name="T80" fmla="*/ 45 w 664"/>
                <a:gd name="T81" fmla="*/ 167 h 670"/>
                <a:gd name="T82" fmla="*/ 70 w 664"/>
                <a:gd name="T83" fmla="*/ 131 h 670"/>
                <a:gd name="T84" fmla="*/ 98 w 664"/>
                <a:gd name="T85" fmla="*/ 99 h 670"/>
                <a:gd name="T86" fmla="*/ 130 w 664"/>
                <a:gd name="T87" fmla="*/ 70 h 670"/>
                <a:gd name="T88" fmla="*/ 164 w 664"/>
                <a:gd name="T89" fmla="*/ 47 h 670"/>
                <a:gd name="T90" fmla="*/ 203 w 664"/>
                <a:gd name="T91" fmla="*/ 27 h 670"/>
                <a:gd name="T92" fmla="*/ 244 w 664"/>
                <a:gd name="T93" fmla="*/ 13 h 670"/>
                <a:gd name="T94" fmla="*/ 287 w 664"/>
                <a:gd name="T95" fmla="*/ 4 h 670"/>
                <a:gd name="T96" fmla="*/ 332 w 664"/>
                <a:gd name="T97" fmla="*/ 0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64" h="670">
                  <a:moveTo>
                    <a:pt x="332" y="0"/>
                  </a:moveTo>
                  <a:lnTo>
                    <a:pt x="377" y="4"/>
                  </a:lnTo>
                  <a:lnTo>
                    <a:pt x="420" y="13"/>
                  </a:lnTo>
                  <a:lnTo>
                    <a:pt x="462" y="27"/>
                  </a:lnTo>
                  <a:lnTo>
                    <a:pt x="500" y="47"/>
                  </a:lnTo>
                  <a:lnTo>
                    <a:pt x="535" y="70"/>
                  </a:lnTo>
                  <a:lnTo>
                    <a:pt x="567" y="99"/>
                  </a:lnTo>
                  <a:lnTo>
                    <a:pt x="595" y="131"/>
                  </a:lnTo>
                  <a:lnTo>
                    <a:pt x="619" y="167"/>
                  </a:lnTo>
                  <a:lnTo>
                    <a:pt x="638" y="205"/>
                  </a:lnTo>
                  <a:lnTo>
                    <a:pt x="653" y="247"/>
                  </a:lnTo>
                  <a:lnTo>
                    <a:pt x="661" y="290"/>
                  </a:lnTo>
                  <a:lnTo>
                    <a:pt x="664" y="335"/>
                  </a:lnTo>
                  <a:lnTo>
                    <a:pt x="661" y="380"/>
                  </a:lnTo>
                  <a:lnTo>
                    <a:pt x="653" y="425"/>
                  </a:lnTo>
                  <a:lnTo>
                    <a:pt x="638" y="466"/>
                  </a:lnTo>
                  <a:lnTo>
                    <a:pt x="619" y="504"/>
                  </a:lnTo>
                  <a:lnTo>
                    <a:pt x="595" y="540"/>
                  </a:lnTo>
                  <a:lnTo>
                    <a:pt x="567" y="571"/>
                  </a:lnTo>
                  <a:lnTo>
                    <a:pt x="535" y="600"/>
                  </a:lnTo>
                  <a:lnTo>
                    <a:pt x="500" y="624"/>
                  </a:lnTo>
                  <a:lnTo>
                    <a:pt x="462" y="643"/>
                  </a:lnTo>
                  <a:lnTo>
                    <a:pt x="420" y="658"/>
                  </a:lnTo>
                  <a:lnTo>
                    <a:pt x="377" y="667"/>
                  </a:lnTo>
                  <a:lnTo>
                    <a:pt x="332" y="670"/>
                  </a:lnTo>
                  <a:lnTo>
                    <a:pt x="287" y="667"/>
                  </a:lnTo>
                  <a:lnTo>
                    <a:pt x="244" y="658"/>
                  </a:lnTo>
                  <a:lnTo>
                    <a:pt x="203" y="643"/>
                  </a:lnTo>
                  <a:lnTo>
                    <a:pt x="164" y="624"/>
                  </a:lnTo>
                  <a:lnTo>
                    <a:pt x="130" y="600"/>
                  </a:lnTo>
                  <a:lnTo>
                    <a:pt x="98" y="571"/>
                  </a:lnTo>
                  <a:lnTo>
                    <a:pt x="70" y="540"/>
                  </a:lnTo>
                  <a:lnTo>
                    <a:pt x="45" y="504"/>
                  </a:lnTo>
                  <a:lnTo>
                    <a:pt x="27" y="466"/>
                  </a:lnTo>
                  <a:lnTo>
                    <a:pt x="12" y="425"/>
                  </a:lnTo>
                  <a:lnTo>
                    <a:pt x="3" y="380"/>
                  </a:lnTo>
                  <a:lnTo>
                    <a:pt x="0" y="335"/>
                  </a:lnTo>
                  <a:lnTo>
                    <a:pt x="3" y="290"/>
                  </a:lnTo>
                  <a:lnTo>
                    <a:pt x="12" y="247"/>
                  </a:lnTo>
                  <a:lnTo>
                    <a:pt x="27" y="205"/>
                  </a:lnTo>
                  <a:lnTo>
                    <a:pt x="45" y="167"/>
                  </a:lnTo>
                  <a:lnTo>
                    <a:pt x="70" y="131"/>
                  </a:lnTo>
                  <a:lnTo>
                    <a:pt x="98" y="99"/>
                  </a:lnTo>
                  <a:lnTo>
                    <a:pt x="130" y="70"/>
                  </a:lnTo>
                  <a:lnTo>
                    <a:pt x="164" y="47"/>
                  </a:lnTo>
                  <a:lnTo>
                    <a:pt x="203" y="27"/>
                  </a:lnTo>
                  <a:lnTo>
                    <a:pt x="244" y="13"/>
                  </a:lnTo>
                  <a:lnTo>
                    <a:pt x="287" y="4"/>
                  </a:lnTo>
                  <a:lnTo>
                    <a:pt x="3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9" name="Freeform 59"/>
            <p:cNvSpPr>
              <a:spLocks/>
            </p:cNvSpPr>
            <p:nvPr/>
          </p:nvSpPr>
          <p:spPr bwMode="auto">
            <a:xfrm>
              <a:off x="4122738" y="395288"/>
              <a:ext cx="220663" cy="174625"/>
            </a:xfrm>
            <a:custGeom>
              <a:avLst/>
              <a:gdLst>
                <a:gd name="T0" fmla="*/ 267 w 1955"/>
                <a:gd name="T1" fmla="*/ 0 h 1552"/>
                <a:gd name="T2" fmla="*/ 1687 w 1955"/>
                <a:gd name="T3" fmla="*/ 0 h 1552"/>
                <a:gd name="T4" fmla="*/ 1727 w 1955"/>
                <a:gd name="T5" fmla="*/ 3 h 1552"/>
                <a:gd name="T6" fmla="*/ 1764 w 1955"/>
                <a:gd name="T7" fmla="*/ 12 h 1552"/>
                <a:gd name="T8" fmla="*/ 1800 w 1955"/>
                <a:gd name="T9" fmla="*/ 25 h 1552"/>
                <a:gd name="T10" fmla="*/ 1833 w 1955"/>
                <a:gd name="T11" fmla="*/ 43 h 1552"/>
                <a:gd name="T12" fmla="*/ 1862 w 1955"/>
                <a:gd name="T13" fmla="*/ 66 h 1552"/>
                <a:gd name="T14" fmla="*/ 1889 w 1955"/>
                <a:gd name="T15" fmla="*/ 93 h 1552"/>
                <a:gd name="T16" fmla="*/ 1912 w 1955"/>
                <a:gd name="T17" fmla="*/ 122 h 1552"/>
                <a:gd name="T18" fmla="*/ 1929 w 1955"/>
                <a:gd name="T19" fmla="*/ 156 h 1552"/>
                <a:gd name="T20" fmla="*/ 1944 w 1955"/>
                <a:gd name="T21" fmla="*/ 192 h 1552"/>
                <a:gd name="T22" fmla="*/ 1952 w 1955"/>
                <a:gd name="T23" fmla="*/ 230 h 1552"/>
                <a:gd name="T24" fmla="*/ 1955 w 1955"/>
                <a:gd name="T25" fmla="*/ 270 h 1552"/>
                <a:gd name="T26" fmla="*/ 1955 w 1955"/>
                <a:gd name="T27" fmla="*/ 811 h 1552"/>
                <a:gd name="T28" fmla="*/ 1952 w 1955"/>
                <a:gd name="T29" fmla="*/ 851 h 1552"/>
                <a:gd name="T30" fmla="*/ 1944 w 1955"/>
                <a:gd name="T31" fmla="*/ 889 h 1552"/>
                <a:gd name="T32" fmla="*/ 1929 w 1955"/>
                <a:gd name="T33" fmla="*/ 924 h 1552"/>
                <a:gd name="T34" fmla="*/ 1912 w 1955"/>
                <a:gd name="T35" fmla="*/ 958 h 1552"/>
                <a:gd name="T36" fmla="*/ 1889 w 1955"/>
                <a:gd name="T37" fmla="*/ 988 h 1552"/>
                <a:gd name="T38" fmla="*/ 1862 w 1955"/>
                <a:gd name="T39" fmla="*/ 1015 h 1552"/>
                <a:gd name="T40" fmla="*/ 1833 w 1955"/>
                <a:gd name="T41" fmla="*/ 1037 h 1552"/>
                <a:gd name="T42" fmla="*/ 1800 w 1955"/>
                <a:gd name="T43" fmla="*/ 1056 h 1552"/>
                <a:gd name="T44" fmla="*/ 1765 w 1955"/>
                <a:gd name="T45" fmla="*/ 1070 h 1552"/>
                <a:gd name="T46" fmla="*/ 1727 w 1955"/>
                <a:gd name="T47" fmla="*/ 1079 h 1552"/>
                <a:gd name="T48" fmla="*/ 1688 w 1955"/>
                <a:gd name="T49" fmla="*/ 1082 h 1552"/>
                <a:gd name="T50" fmla="*/ 736 w 1955"/>
                <a:gd name="T51" fmla="*/ 1082 h 1552"/>
                <a:gd name="T52" fmla="*/ 270 w 1955"/>
                <a:gd name="T53" fmla="*/ 1552 h 1552"/>
                <a:gd name="T54" fmla="*/ 270 w 1955"/>
                <a:gd name="T55" fmla="*/ 1082 h 1552"/>
                <a:gd name="T56" fmla="*/ 230 w 1955"/>
                <a:gd name="T57" fmla="*/ 1079 h 1552"/>
                <a:gd name="T58" fmla="*/ 192 w 1955"/>
                <a:gd name="T59" fmla="*/ 1070 h 1552"/>
                <a:gd name="T60" fmla="*/ 156 w 1955"/>
                <a:gd name="T61" fmla="*/ 1057 h 1552"/>
                <a:gd name="T62" fmla="*/ 122 w 1955"/>
                <a:gd name="T63" fmla="*/ 1038 h 1552"/>
                <a:gd name="T64" fmla="*/ 93 w 1955"/>
                <a:gd name="T65" fmla="*/ 1016 h 1552"/>
                <a:gd name="T66" fmla="*/ 66 w 1955"/>
                <a:gd name="T67" fmla="*/ 989 h 1552"/>
                <a:gd name="T68" fmla="*/ 43 w 1955"/>
                <a:gd name="T69" fmla="*/ 958 h 1552"/>
                <a:gd name="T70" fmla="*/ 25 w 1955"/>
                <a:gd name="T71" fmla="*/ 926 h 1552"/>
                <a:gd name="T72" fmla="*/ 11 w 1955"/>
                <a:gd name="T73" fmla="*/ 890 h 1552"/>
                <a:gd name="T74" fmla="*/ 2 w 1955"/>
                <a:gd name="T75" fmla="*/ 852 h 1552"/>
                <a:gd name="T76" fmla="*/ 0 w 1955"/>
                <a:gd name="T77" fmla="*/ 812 h 1552"/>
                <a:gd name="T78" fmla="*/ 0 w 1955"/>
                <a:gd name="T79" fmla="*/ 270 h 1552"/>
                <a:gd name="T80" fmla="*/ 2 w 1955"/>
                <a:gd name="T81" fmla="*/ 230 h 1552"/>
                <a:gd name="T82" fmla="*/ 11 w 1955"/>
                <a:gd name="T83" fmla="*/ 192 h 1552"/>
                <a:gd name="T84" fmla="*/ 25 w 1955"/>
                <a:gd name="T85" fmla="*/ 156 h 1552"/>
                <a:gd name="T86" fmla="*/ 43 w 1955"/>
                <a:gd name="T87" fmla="*/ 122 h 1552"/>
                <a:gd name="T88" fmla="*/ 66 w 1955"/>
                <a:gd name="T89" fmla="*/ 93 h 1552"/>
                <a:gd name="T90" fmla="*/ 92 w 1955"/>
                <a:gd name="T91" fmla="*/ 66 h 1552"/>
                <a:gd name="T92" fmla="*/ 121 w 1955"/>
                <a:gd name="T93" fmla="*/ 43 h 1552"/>
                <a:gd name="T94" fmla="*/ 155 w 1955"/>
                <a:gd name="T95" fmla="*/ 25 h 1552"/>
                <a:gd name="T96" fmla="*/ 190 w 1955"/>
                <a:gd name="T97" fmla="*/ 12 h 1552"/>
                <a:gd name="T98" fmla="*/ 228 w 1955"/>
                <a:gd name="T99" fmla="*/ 3 h 1552"/>
                <a:gd name="T100" fmla="*/ 267 w 1955"/>
                <a:gd name="T101" fmla="*/ 0 h 1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55" h="1552">
                  <a:moveTo>
                    <a:pt x="267" y="0"/>
                  </a:moveTo>
                  <a:lnTo>
                    <a:pt x="1687" y="0"/>
                  </a:lnTo>
                  <a:lnTo>
                    <a:pt x="1727" y="3"/>
                  </a:lnTo>
                  <a:lnTo>
                    <a:pt x="1764" y="12"/>
                  </a:lnTo>
                  <a:lnTo>
                    <a:pt x="1800" y="25"/>
                  </a:lnTo>
                  <a:lnTo>
                    <a:pt x="1833" y="43"/>
                  </a:lnTo>
                  <a:lnTo>
                    <a:pt x="1862" y="66"/>
                  </a:lnTo>
                  <a:lnTo>
                    <a:pt x="1889" y="93"/>
                  </a:lnTo>
                  <a:lnTo>
                    <a:pt x="1912" y="122"/>
                  </a:lnTo>
                  <a:lnTo>
                    <a:pt x="1929" y="156"/>
                  </a:lnTo>
                  <a:lnTo>
                    <a:pt x="1944" y="192"/>
                  </a:lnTo>
                  <a:lnTo>
                    <a:pt x="1952" y="230"/>
                  </a:lnTo>
                  <a:lnTo>
                    <a:pt x="1955" y="270"/>
                  </a:lnTo>
                  <a:lnTo>
                    <a:pt x="1955" y="811"/>
                  </a:lnTo>
                  <a:lnTo>
                    <a:pt x="1952" y="851"/>
                  </a:lnTo>
                  <a:lnTo>
                    <a:pt x="1944" y="889"/>
                  </a:lnTo>
                  <a:lnTo>
                    <a:pt x="1929" y="924"/>
                  </a:lnTo>
                  <a:lnTo>
                    <a:pt x="1912" y="958"/>
                  </a:lnTo>
                  <a:lnTo>
                    <a:pt x="1889" y="988"/>
                  </a:lnTo>
                  <a:lnTo>
                    <a:pt x="1862" y="1015"/>
                  </a:lnTo>
                  <a:lnTo>
                    <a:pt x="1833" y="1037"/>
                  </a:lnTo>
                  <a:lnTo>
                    <a:pt x="1800" y="1056"/>
                  </a:lnTo>
                  <a:lnTo>
                    <a:pt x="1765" y="1070"/>
                  </a:lnTo>
                  <a:lnTo>
                    <a:pt x="1727" y="1079"/>
                  </a:lnTo>
                  <a:lnTo>
                    <a:pt x="1688" y="1082"/>
                  </a:lnTo>
                  <a:lnTo>
                    <a:pt x="736" y="1082"/>
                  </a:lnTo>
                  <a:lnTo>
                    <a:pt x="270" y="1552"/>
                  </a:lnTo>
                  <a:lnTo>
                    <a:pt x="270" y="1082"/>
                  </a:lnTo>
                  <a:lnTo>
                    <a:pt x="230" y="1079"/>
                  </a:lnTo>
                  <a:lnTo>
                    <a:pt x="192" y="1070"/>
                  </a:lnTo>
                  <a:lnTo>
                    <a:pt x="156" y="1057"/>
                  </a:lnTo>
                  <a:lnTo>
                    <a:pt x="122" y="1038"/>
                  </a:lnTo>
                  <a:lnTo>
                    <a:pt x="93" y="1016"/>
                  </a:lnTo>
                  <a:lnTo>
                    <a:pt x="66" y="989"/>
                  </a:lnTo>
                  <a:lnTo>
                    <a:pt x="43" y="958"/>
                  </a:lnTo>
                  <a:lnTo>
                    <a:pt x="25" y="926"/>
                  </a:lnTo>
                  <a:lnTo>
                    <a:pt x="11" y="890"/>
                  </a:lnTo>
                  <a:lnTo>
                    <a:pt x="2" y="852"/>
                  </a:lnTo>
                  <a:lnTo>
                    <a:pt x="0" y="812"/>
                  </a:lnTo>
                  <a:lnTo>
                    <a:pt x="0" y="270"/>
                  </a:lnTo>
                  <a:lnTo>
                    <a:pt x="2" y="230"/>
                  </a:lnTo>
                  <a:lnTo>
                    <a:pt x="11" y="192"/>
                  </a:lnTo>
                  <a:lnTo>
                    <a:pt x="25" y="156"/>
                  </a:lnTo>
                  <a:lnTo>
                    <a:pt x="43" y="122"/>
                  </a:lnTo>
                  <a:lnTo>
                    <a:pt x="66" y="93"/>
                  </a:lnTo>
                  <a:lnTo>
                    <a:pt x="92" y="66"/>
                  </a:lnTo>
                  <a:lnTo>
                    <a:pt x="121" y="43"/>
                  </a:lnTo>
                  <a:lnTo>
                    <a:pt x="155" y="25"/>
                  </a:lnTo>
                  <a:lnTo>
                    <a:pt x="190" y="12"/>
                  </a:lnTo>
                  <a:lnTo>
                    <a:pt x="228" y="3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99" name="Group 1198"/>
          <p:cNvGrpSpPr/>
          <p:nvPr/>
        </p:nvGrpSpPr>
        <p:grpSpPr>
          <a:xfrm>
            <a:off x="5635699" y="680866"/>
            <a:ext cx="301340" cy="310355"/>
            <a:chOff x="4579938" y="360363"/>
            <a:chExt cx="371474" cy="38258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097" name="Rectangle 64"/>
            <p:cNvSpPr>
              <a:spLocks noChangeArrowheads="1"/>
            </p:cNvSpPr>
            <p:nvPr/>
          </p:nvSpPr>
          <p:spPr bwMode="auto">
            <a:xfrm>
              <a:off x="4889500" y="438150"/>
              <a:ext cx="61912" cy="30480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9" name="Rectangle 65"/>
            <p:cNvSpPr>
              <a:spLocks noChangeArrowheads="1"/>
            </p:cNvSpPr>
            <p:nvPr/>
          </p:nvSpPr>
          <p:spPr bwMode="auto">
            <a:xfrm>
              <a:off x="4664075" y="438150"/>
              <a:ext cx="204787" cy="30480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1" name="Rectangle 66"/>
            <p:cNvSpPr>
              <a:spLocks noChangeArrowheads="1"/>
            </p:cNvSpPr>
            <p:nvPr/>
          </p:nvSpPr>
          <p:spPr bwMode="auto">
            <a:xfrm>
              <a:off x="4579938" y="438150"/>
              <a:ext cx="63500" cy="30480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3" name="Freeform 67"/>
            <p:cNvSpPr>
              <a:spLocks/>
            </p:cNvSpPr>
            <p:nvPr/>
          </p:nvSpPr>
          <p:spPr bwMode="auto">
            <a:xfrm>
              <a:off x="4692650" y="360363"/>
              <a:ext cx="146050" cy="57150"/>
            </a:xfrm>
            <a:custGeom>
              <a:avLst/>
              <a:gdLst>
                <a:gd name="T0" fmla="*/ 89 w 1295"/>
                <a:gd name="T1" fmla="*/ 0 h 503"/>
                <a:gd name="T2" fmla="*/ 1206 w 1295"/>
                <a:gd name="T3" fmla="*/ 0 h 503"/>
                <a:gd name="T4" fmla="*/ 1230 w 1295"/>
                <a:gd name="T5" fmla="*/ 3 h 503"/>
                <a:gd name="T6" fmla="*/ 1251 w 1295"/>
                <a:gd name="T7" fmla="*/ 12 h 503"/>
                <a:gd name="T8" fmla="*/ 1268 w 1295"/>
                <a:gd name="T9" fmla="*/ 26 h 503"/>
                <a:gd name="T10" fmla="*/ 1283 w 1295"/>
                <a:gd name="T11" fmla="*/ 44 h 503"/>
                <a:gd name="T12" fmla="*/ 1291 w 1295"/>
                <a:gd name="T13" fmla="*/ 64 h 503"/>
                <a:gd name="T14" fmla="*/ 1295 w 1295"/>
                <a:gd name="T15" fmla="*/ 88 h 503"/>
                <a:gd name="T16" fmla="*/ 1295 w 1295"/>
                <a:gd name="T17" fmla="*/ 503 h 503"/>
                <a:gd name="T18" fmla="*/ 1117 w 1295"/>
                <a:gd name="T19" fmla="*/ 503 h 503"/>
                <a:gd name="T20" fmla="*/ 1117 w 1295"/>
                <a:gd name="T21" fmla="*/ 177 h 503"/>
                <a:gd name="T22" fmla="*/ 176 w 1295"/>
                <a:gd name="T23" fmla="*/ 177 h 503"/>
                <a:gd name="T24" fmla="*/ 176 w 1295"/>
                <a:gd name="T25" fmla="*/ 503 h 503"/>
                <a:gd name="T26" fmla="*/ 0 w 1295"/>
                <a:gd name="T27" fmla="*/ 503 h 503"/>
                <a:gd name="T28" fmla="*/ 0 w 1295"/>
                <a:gd name="T29" fmla="*/ 88 h 503"/>
                <a:gd name="T30" fmla="*/ 4 w 1295"/>
                <a:gd name="T31" fmla="*/ 64 h 503"/>
                <a:gd name="T32" fmla="*/ 12 w 1295"/>
                <a:gd name="T33" fmla="*/ 44 h 503"/>
                <a:gd name="T34" fmla="*/ 26 w 1295"/>
                <a:gd name="T35" fmla="*/ 26 h 503"/>
                <a:gd name="T36" fmla="*/ 44 w 1295"/>
                <a:gd name="T37" fmla="*/ 12 h 503"/>
                <a:gd name="T38" fmla="*/ 65 w 1295"/>
                <a:gd name="T39" fmla="*/ 3 h 503"/>
                <a:gd name="T40" fmla="*/ 89 w 1295"/>
                <a:gd name="T41" fmla="*/ 0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95" h="503">
                  <a:moveTo>
                    <a:pt x="89" y="0"/>
                  </a:moveTo>
                  <a:lnTo>
                    <a:pt x="1206" y="0"/>
                  </a:lnTo>
                  <a:lnTo>
                    <a:pt x="1230" y="3"/>
                  </a:lnTo>
                  <a:lnTo>
                    <a:pt x="1251" y="12"/>
                  </a:lnTo>
                  <a:lnTo>
                    <a:pt x="1268" y="26"/>
                  </a:lnTo>
                  <a:lnTo>
                    <a:pt x="1283" y="44"/>
                  </a:lnTo>
                  <a:lnTo>
                    <a:pt x="1291" y="64"/>
                  </a:lnTo>
                  <a:lnTo>
                    <a:pt x="1295" y="88"/>
                  </a:lnTo>
                  <a:lnTo>
                    <a:pt x="1295" y="503"/>
                  </a:lnTo>
                  <a:lnTo>
                    <a:pt x="1117" y="503"/>
                  </a:lnTo>
                  <a:lnTo>
                    <a:pt x="1117" y="177"/>
                  </a:lnTo>
                  <a:lnTo>
                    <a:pt x="176" y="177"/>
                  </a:lnTo>
                  <a:lnTo>
                    <a:pt x="176" y="503"/>
                  </a:lnTo>
                  <a:lnTo>
                    <a:pt x="0" y="503"/>
                  </a:lnTo>
                  <a:lnTo>
                    <a:pt x="0" y="88"/>
                  </a:lnTo>
                  <a:lnTo>
                    <a:pt x="4" y="64"/>
                  </a:lnTo>
                  <a:lnTo>
                    <a:pt x="12" y="44"/>
                  </a:lnTo>
                  <a:lnTo>
                    <a:pt x="26" y="26"/>
                  </a:lnTo>
                  <a:lnTo>
                    <a:pt x="44" y="12"/>
                  </a:lnTo>
                  <a:lnTo>
                    <a:pt x="65" y="3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97" name="Group 1196"/>
          <p:cNvGrpSpPr/>
          <p:nvPr/>
        </p:nvGrpSpPr>
        <p:grpSpPr>
          <a:xfrm>
            <a:off x="6333521" y="680865"/>
            <a:ext cx="280737" cy="310356"/>
            <a:chOff x="5083175" y="390525"/>
            <a:chExt cx="346075" cy="3825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111" name="Rectangle 72"/>
            <p:cNvSpPr>
              <a:spLocks noChangeArrowheads="1"/>
            </p:cNvSpPr>
            <p:nvPr/>
          </p:nvSpPr>
          <p:spPr bwMode="auto">
            <a:xfrm>
              <a:off x="5089525" y="631825"/>
              <a:ext cx="84138" cy="141288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3" name="Rectangle 73"/>
            <p:cNvSpPr>
              <a:spLocks noChangeArrowheads="1"/>
            </p:cNvSpPr>
            <p:nvPr/>
          </p:nvSpPr>
          <p:spPr bwMode="auto">
            <a:xfrm>
              <a:off x="5211763" y="584200"/>
              <a:ext cx="84138" cy="188913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5" name="Rectangle 74"/>
            <p:cNvSpPr>
              <a:spLocks noChangeArrowheads="1"/>
            </p:cNvSpPr>
            <p:nvPr/>
          </p:nvSpPr>
          <p:spPr bwMode="auto">
            <a:xfrm>
              <a:off x="5332413" y="520700"/>
              <a:ext cx="84138" cy="252413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7" name="Freeform 75"/>
            <p:cNvSpPr>
              <a:spLocks/>
            </p:cNvSpPr>
            <p:nvPr/>
          </p:nvSpPr>
          <p:spPr bwMode="auto">
            <a:xfrm>
              <a:off x="5083175" y="474663"/>
              <a:ext cx="219075" cy="111125"/>
            </a:xfrm>
            <a:custGeom>
              <a:avLst/>
              <a:gdLst>
                <a:gd name="T0" fmla="*/ 1545 w 1934"/>
                <a:gd name="T1" fmla="*/ 0 h 991"/>
                <a:gd name="T2" fmla="*/ 1567 w 1934"/>
                <a:gd name="T3" fmla="*/ 3 h 991"/>
                <a:gd name="T4" fmla="*/ 1875 w 1934"/>
                <a:gd name="T5" fmla="*/ 99 h 991"/>
                <a:gd name="T6" fmla="*/ 1893 w 1934"/>
                <a:gd name="T7" fmla="*/ 108 h 991"/>
                <a:gd name="T8" fmla="*/ 1908 w 1934"/>
                <a:gd name="T9" fmla="*/ 119 h 991"/>
                <a:gd name="T10" fmla="*/ 1920 w 1934"/>
                <a:gd name="T11" fmla="*/ 134 h 991"/>
                <a:gd name="T12" fmla="*/ 1928 w 1934"/>
                <a:gd name="T13" fmla="*/ 150 h 991"/>
                <a:gd name="T14" fmla="*/ 1934 w 1934"/>
                <a:gd name="T15" fmla="*/ 169 h 991"/>
                <a:gd name="T16" fmla="*/ 1934 w 1934"/>
                <a:gd name="T17" fmla="*/ 188 h 991"/>
                <a:gd name="T18" fmla="*/ 1930 w 1934"/>
                <a:gd name="T19" fmla="*/ 208 h 991"/>
                <a:gd name="T20" fmla="*/ 1828 w 1934"/>
                <a:gd name="T21" fmla="*/ 507 h 991"/>
                <a:gd name="T22" fmla="*/ 1820 w 1934"/>
                <a:gd name="T23" fmla="*/ 526 h 991"/>
                <a:gd name="T24" fmla="*/ 1807 w 1934"/>
                <a:gd name="T25" fmla="*/ 540 h 991"/>
                <a:gd name="T26" fmla="*/ 1790 w 1934"/>
                <a:gd name="T27" fmla="*/ 551 h 991"/>
                <a:gd name="T28" fmla="*/ 1772 w 1934"/>
                <a:gd name="T29" fmla="*/ 557 h 991"/>
                <a:gd name="T30" fmla="*/ 1752 w 1934"/>
                <a:gd name="T31" fmla="*/ 558 h 991"/>
                <a:gd name="T32" fmla="*/ 1732 w 1934"/>
                <a:gd name="T33" fmla="*/ 554 h 991"/>
                <a:gd name="T34" fmla="*/ 1716 w 1934"/>
                <a:gd name="T35" fmla="*/ 547 h 991"/>
                <a:gd name="T36" fmla="*/ 1703 w 1934"/>
                <a:gd name="T37" fmla="*/ 536 h 991"/>
                <a:gd name="T38" fmla="*/ 1693 w 1934"/>
                <a:gd name="T39" fmla="*/ 523 h 991"/>
                <a:gd name="T40" fmla="*/ 1686 w 1934"/>
                <a:gd name="T41" fmla="*/ 507 h 991"/>
                <a:gd name="T42" fmla="*/ 1682 w 1934"/>
                <a:gd name="T43" fmla="*/ 491 h 991"/>
                <a:gd name="T44" fmla="*/ 1682 w 1934"/>
                <a:gd name="T45" fmla="*/ 475 h 991"/>
                <a:gd name="T46" fmla="*/ 1686 w 1934"/>
                <a:gd name="T47" fmla="*/ 457 h 991"/>
                <a:gd name="T48" fmla="*/ 1736 w 1934"/>
                <a:gd name="T49" fmla="*/ 319 h 991"/>
                <a:gd name="T50" fmla="*/ 107 w 1934"/>
                <a:gd name="T51" fmla="*/ 986 h 991"/>
                <a:gd name="T52" fmla="*/ 86 w 1934"/>
                <a:gd name="T53" fmla="*/ 991 h 991"/>
                <a:gd name="T54" fmla="*/ 67 w 1934"/>
                <a:gd name="T55" fmla="*/ 990 h 991"/>
                <a:gd name="T56" fmla="*/ 47 w 1934"/>
                <a:gd name="T57" fmla="*/ 985 h 991"/>
                <a:gd name="T58" fmla="*/ 31 w 1934"/>
                <a:gd name="T59" fmla="*/ 976 h 991"/>
                <a:gd name="T60" fmla="*/ 16 w 1934"/>
                <a:gd name="T61" fmla="*/ 961 h 991"/>
                <a:gd name="T62" fmla="*/ 5 w 1934"/>
                <a:gd name="T63" fmla="*/ 944 h 991"/>
                <a:gd name="T64" fmla="*/ 0 w 1934"/>
                <a:gd name="T65" fmla="*/ 923 h 991"/>
                <a:gd name="T66" fmla="*/ 1 w 1934"/>
                <a:gd name="T67" fmla="*/ 904 h 991"/>
                <a:gd name="T68" fmla="*/ 6 w 1934"/>
                <a:gd name="T69" fmla="*/ 885 h 991"/>
                <a:gd name="T70" fmla="*/ 15 w 1934"/>
                <a:gd name="T71" fmla="*/ 867 h 991"/>
                <a:gd name="T72" fmla="*/ 30 w 1934"/>
                <a:gd name="T73" fmla="*/ 853 h 991"/>
                <a:gd name="T74" fmla="*/ 48 w 1934"/>
                <a:gd name="T75" fmla="*/ 843 h 991"/>
                <a:gd name="T76" fmla="*/ 1645 w 1934"/>
                <a:gd name="T77" fmla="*/ 184 h 991"/>
                <a:gd name="T78" fmla="*/ 1521 w 1934"/>
                <a:gd name="T79" fmla="*/ 147 h 991"/>
                <a:gd name="T80" fmla="*/ 1502 w 1934"/>
                <a:gd name="T81" fmla="*/ 139 h 991"/>
                <a:gd name="T82" fmla="*/ 1487 w 1934"/>
                <a:gd name="T83" fmla="*/ 128 h 991"/>
                <a:gd name="T84" fmla="*/ 1476 w 1934"/>
                <a:gd name="T85" fmla="*/ 112 h 991"/>
                <a:gd name="T86" fmla="*/ 1469 w 1934"/>
                <a:gd name="T87" fmla="*/ 93 h 991"/>
                <a:gd name="T88" fmla="*/ 1467 w 1934"/>
                <a:gd name="T89" fmla="*/ 74 h 991"/>
                <a:gd name="T90" fmla="*/ 1470 w 1934"/>
                <a:gd name="T91" fmla="*/ 53 h 991"/>
                <a:gd name="T92" fmla="*/ 1479 w 1934"/>
                <a:gd name="T93" fmla="*/ 36 h 991"/>
                <a:gd name="T94" fmla="*/ 1491 w 1934"/>
                <a:gd name="T95" fmla="*/ 21 h 991"/>
                <a:gd name="T96" fmla="*/ 1508 w 1934"/>
                <a:gd name="T97" fmla="*/ 9 h 991"/>
                <a:gd name="T98" fmla="*/ 1525 w 1934"/>
                <a:gd name="T99" fmla="*/ 2 h 991"/>
                <a:gd name="T100" fmla="*/ 1545 w 1934"/>
                <a:gd name="T101" fmla="*/ 0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34" h="991">
                  <a:moveTo>
                    <a:pt x="1545" y="0"/>
                  </a:moveTo>
                  <a:lnTo>
                    <a:pt x="1567" y="3"/>
                  </a:lnTo>
                  <a:lnTo>
                    <a:pt x="1875" y="99"/>
                  </a:lnTo>
                  <a:lnTo>
                    <a:pt x="1893" y="108"/>
                  </a:lnTo>
                  <a:lnTo>
                    <a:pt x="1908" y="119"/>
                  </a:lnTo>
                  <a:lnTo>
                    <a:pt x="1920" y="134"/>
                  </a:lnTo>
                  <a:lnTo>
                    <a:pt x="1928" y="150"/>
                  </a:lnTo>
                  <a:lnTo>
                    <a:pt x="1934" y="169"/>
                  </a:lnTo>
                  <a:lnTo>
                    <a:pt x="1934" y="188"/>
                  </a:lnTo>
                  <a:lnTo>
                    <a:pt x="1930" y="208"/>
                  </a:lnTo>
                  <a:lnTo>
                    <a:pt x="1828" y="507"/>
                  </a:lnTo>
                  <a:lnTo>
                    <a:pt x="1820" y="526"/>
                  </a:lnTo>
                  <a:lnTo>
                    <a:pt x="1807" y="540"/>
                  </a:lnTo>
                  <a:lnTo>
                    <a:pt x="1790" y="551"/>
                  </a:lnTo>
                  <a:lnTo>
                    <a:pt x="1772" y="557"/>
                  </a:lnTo>
                  <a:lnTo>
                    <a:pt x="1752" y="558"/>
                  </a:lnTo>
                  <a:lnTo>
                    <a:pt x="1732" y="554"/>
                  </a:lnTo>
                  <a:lnTo>
                    <a:pt x="1716" y="547"/>
                  </a:lnTo>
                  <a:lnTo>
                    <a:pt x="1703" y="536"/>
                  </a:lnTo>
                  <a:lnTo>
                    <a:pt x="1693" y="523"/>
                  </a:lnTo>
                  <a:lnTo>
                    <a:pt x="1686" y="507"/>
                  </a:lnTo>
                  <a:lnTo>
                    <a:pt x="1682" y="491"/>
                  </a:lnTo>
                  <a:lnTo>
                    <a:pt x="1682" y="475"/>
                  </a:lnTo>
                  <a:lnTo>
                    <a:pt x="1686" y="457"/>
                  </a:lnTo>
                  <a:lnTo>
                    <a:pt x="1736" y="319"/>
                  </a:lnTo>
                  <a:lnTo>
                    <a:pt x="107" y="986"/>
                  </a:lnTo>
                  <a:lnTo>
                    <a:pt x="86" y="991"/>
                  </a:lnTo>
                  <a:lnTo>
                    <a:pt x="67" y="990"/>
                  </a:lnTo>
                  <a:lnTo>
                    <a:pt x="47" y="985"/>
                  </a:lnTo>
                  <a:lnTo>
                    <a:pt x="31" y="976"/>
                  </a:lnTo>
                  <a:lnTo>
                    <a:pt x="16" y="961"/>
                  </a:lnTo>
                  <a:lnTo>
                    <a:pt x="5" y="944"/>
                  </a:lnTo>
                  <a:lnTo>
                    <a:pt x="0" y="923"/>
                  </a:lnTo>
                  <a:lnTo>
                    <a:pt x="1" y="904"/>
                  </a:lnTo>
                  <a:lnTo>
                    <a:pt x="6" y="885"/>
                  </a:lnTo>
                  <a:lnTo>
                    <a:pt x="15" y="867"/>
                  </a:lnTo>
                  <a:lnTo>
                    <a:pt x="30" y="853"/>
                  </a:lnTo>
                  <a:lnTo>
                    <a:pt x="48" y="843"/>
                  </a:lnTo>
                  <a:lnTo>
                    <a:pt x="1645" y="184"/>
                  </a:lnTo>
                  <a:lnTo>
                    <a:pt x="1521" y="147"/>
                  </a:lnTo>
                  <a:lnTo>
                    <a:pt x="1502" y="139"/>
                  </a:lnTo>
                  <a:lnTo>
                    <a:pt x="1487" y="128"/>
                  </a:lnTo>
                  <a:lnTo>
                    <a:pt x="1476" y="112"/>
                  </a:lnTo>
                  <a:lnTo>
                    <a:pt x="1469" y="93"/>
                  </a:lnTo>
                  <a:lnTo>
                    <a:pt x="1467" y="74"/>
                  </a:lnTo>
                  <a:lnTo>
                    <a:pt x="1470" y="53"/>
                  </a:lnTo>
                  <a:lnTo>
                    <a:pt x="1479" y="36"/>
                  </a:lnTo>
                  <a:lnTo>
                    <a:pt x="1491" y="21"/>
                  </a:lnTo>
                  <a:lnTo>
                    <a:pt x="1508" y="9"/>
                  </a:lnTo>
                  <a:lnTo>
                    <a:pt x="1525" y="2"/>
                  </a:lnTo>
                  <a:lnTo>
                    <a:pt x="15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8" name="Freeform 76"/>
            <p:cNvSpPr>
              <a:spLocks noEditPoints="1"/>
            </p:cNvSpPr>
            <p:nvPr/>
          </p:nvSpPr>
          <p:spPr bwMode="auto">
            <a:xfrm>
              <a:off x="5321300" y="390525"/>
              <a:ext cx="107950" cy="107950"/>
            </a:xfrm>
            <a:custGeom>
              <a:avLst/>
              <a:gdLst>
                <a:gd name="T0" fmla="*/ 445 w 949"/>
                <a:gd name="T1" fmla="*/ 125 h 948"/>
                <a:gd name="T2" fmla="*/ 426 w 949"/>
                <a:gd name="T3" fmla="*/ 164 h 948"/>
                <a:gd name="T4" fmla="*/ 372 w 949"/>
                <a:gd name="T5" fmla="*/ 223 h 948"/>
                <a:gd name="T6" fmla="*/ 319 w 949"/>
                <a:gd name="T7" fmla="*/ 294 h 948"/>
                <a:gd name="T8" fmla="*/ 310 w 949"/>
                <a:gd name="T9" fmla="*/ 385 h 948"/>
                <a:gd name="T10" fmla="*/ 347 w 949"/>
                <a:gd name="T11" fmla="*/ 463 h 948"/>
                <a:gd name="T12" fmla="*/ 416 w 949"/>
                <a:gd name="T13" fmla="*/ 511 h 948"/>
                <a:gd name="T14" fmla="*/ 493 w 949"/>
                <a:gd name="T15" fmla="*/ 525 h 948"/>
                <a:gd name="T16" fmla="*/ 535 w 949"/>
                <a:gd name="T17" fmla="*/ 557 h 948"/>
                <a:gd name="T18" fmla="*/ 542 w 949"/>
                <a:gd name="T19" fmla="*/ 611 h 948"/>
                <a:gd name="T20" fmla="*/ 511 w 949"/>
                <a:gd name="T21" fmla="*/ 654 h 948"/>
                <a:gd name="T22" fmla="*/ 455 w 949"/>
                <a:gd name="T23" fmla="*/ 662 h 948"/>
                <a:gd name="T24" fmla="*/ 410 w 949"/>
                <a:gd name="T25" fmla="*/ 632 h 948"/>
                <a:gd name="T26" fmla="*/ 367 w 949"/>
                <a:gd name="T27" fmla="*/ 631 h 948"/>
                <a:gd name="T28" fmla="*/ 341 w 949"/>
                <a:gd name="T29" fmla="*/ 666 h 948"/>
                <a:gd name="T30" fmla="*/ 353 w 949"/>
                <a:gd name="T31" fmla="*/ 706 h 948"/>
                <a:gd name="T32" fmla="*/ 427 w 949"/>
                <a:gd name="T33" fmla="*/ 751 h 948"/>
                <a:gd name="T34" fmla="*/ 436 w 949"/>
                <a:gd name="T35" fmla="*/ 813 h 948"/>
                <a:gd name="T36" fmla="*/ 474 w 949"/>
                <a:gd name="T37" fmla="*/ 832 h 948"/>
                <a:gd name="T38" fmla="*/ 513 w 949"/>
                <a:gd name="T39" fmla="*/ 813 h 948"/>
                <a:gd name="T40" fmla="*/ 522 w 949"/>
                <a:gd name="T41" fmla="*/ 751 h 948"/>
                <a:gd name="T42" fmla="*/ 598 w 949"/>
                <a:gd name="T43" fmla="*/ 704 h 948"/>
                <a:gd name="T44" fmla="*/ 638 w 949"/>
                <a:gd name="T45" fmla="*/ 625 h 948"/>
                <a:gd name="T46" fmla="*/ 630 w 949"/>
                <a:gd name="T47" fmla="*/ 535 h 948"/>
                <a:gd name="T48" fmla="*/ 581 w 949"/>
                <a:gd name="T49" fmla="*/ 465 h 948"/>
                <a:gd name="T50" fmla="*/ 503 w 949"/>
                <a:gd name="T51" fmla="*/ 428 h 948"/>
                <a:gd name="T52" fmla="*/ 438 w 949"/>
                <a:gd name="T53" fmla="*/ 416 h 948"/>
                <a:gd name="T54" fmla="*/ 405 w 949"/>
                <a:gd name="T55" fmla="*/ 374 h 948"/>
                <a:gd name="T56" fmla="*/ 412 w 949"/>
                <a:gd name="T57" fmla="*/ 319 h 948"/>
                <a:gd name="T58" fmla="*/ 454 w 949"/>
                <a:gd name="T59" fmla="*/ 287 h 948"/>
                <a:gd name="T60" fmla="*/ 510 w 949"/>
                <a:gd name="T61" fmla="*/ 294 h 948"/>
                <a:gd name="T62" fmla="*/ 552 w 949"/>
                <a:gd name="T63" fmla="*/ 321 h 948"/>
                <a:gd name="T64" fmla="*/ 593 w 949"/>
                <a:gd name="T65" fmla="*/ 309 h 948"/>
                <a:gd name="T66" fmla="*/ 608 w 949"/>
                <a:gd name="T67" fmla="*/ 269 h 948"/>
                <a:gd name="T68" fmla="*/ 573 w 949"/>
                <a:gd name="T69" fmla="*/ 222 h 948"/>
                <a:gd name="T70" fmla="*/ 521 w 949"/>
                <a:gd name="T71" fmla="*/ 164 h 948"/>
                <a:gd name="T72" fmla="*/ 501 w 949"/>
                <a:gd name="T73" fmla="*/ 125 h 948"/>
                <a:gd name="T74" fmla="*/ 474 w 949"/>
                <a:gd name="T75" fmla="*/ 0 h 948"/>
                <a:gd name="T76" fmla="*/ 635 w 949"/>
                <a:gd name="T77" fmla="*/ 28 h 948"/>
                <a:gd name="T78" fmla="*/ 772 w 949"/>
                <a:gd name="T79" fmla="*/ 104 h 948"/>
                <a:gd name="T80" fmla="*/ 875 w 949"/>
                <a:gd name="T81" fmla="*/ 220 h 948"/>
                <a:gd name="T82" fmla="*/ 937 w 949"/>
                <a:gd name="T83" fmla="*/ 365 h 948"/>
                <a:gd name="T84" fmla="*/ 946 w 949"/>
                <a:gd name="T85" fmla="*/ 530 h 948"/>
                <a:gd name="T86" fmla="*/ 901 w 949"/>
                <a:gd name="T87" fmla="*/ 682 h 948"/>
                <a:gd name="T88" fmla="*/ 810 w 949"/>
                <a:gd name="T89" fmla="*/ 809 h 948"/>
                <a:gd name="T90" fmla="*/ 684 w 949"/>
                <a:gd name="T91" fmla="*/ 900 h 948"/>
                <a:gd name="T92" fmla="*/ 530 w 949"/>
                <a:gd name="T93" fmla="*/ 945 h 948"/>
                <a:gd name="T94" fmla="*/ 365 w 949"/>
                <a:gd name="T95" fmla="*/ 934 h 948"/>
                <a:gd name="T96" fmla="*/ 220 w 949"/>
                <a:gd name="T97" fmla="*/ 874 h 948"/>
                <a:gd name="T98" fmla="*/ 104 w 949"/>
                <a:gd name="T99" fmla="*/ 770 h 948"/>
                <a:gd name="T100" fmla="*/ 27 w 949"/>
                <a:gd name="T101" fmla="*/ 634 h 948"/>
                <a:gd name="T102" fmla="*/ 0 w 949"/>
                <a:gd name="T103" fmla="*/ 473 h 948"/>
                <a:gd name="T104" fmla="*/ 27 w 949"/>
                <a:gd name="T105" fmla="*/ 314 h 948"/>
                <a:gd name="T106" fmla="*/ 104 w 949"/>
                <a:gd name="T107" fmla="*/ 177 h 948"/>
                <a:gd name="T108" fmla="*/ 220 w 949"/>
                <a:gd name="T109" fmla="*/ 74 h 948"/>
                <a:gd name="T110" fmla="*/ 365 w 949"/>
                <a:gd name="T111" fmla="*/ 12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49" h="948">
                  <a:moveTo>
                    <a:pt x="474" y="116"/>
                  </a:moveTo>
                  <a:lnTo>
                    <a:pt x="458" y="119"/>
                  </a:lnTo>
                  <a:lnTo>
                    <a:pt x="445" y="125"/>
                  </a:lnTo>
                  <a:lnTo>
                    <a:pt x="435" y="135"/>
                  </a:lnTo>
                  <a:lnTo>
                    <a:pt x="429" y="148"/>
                  </a:lnTo>
                  <a:lnTo>
                    <a:pt x="426" y="164"/>
                  </a:lnTo>
                  <a:lnTo>
                    <a:pt x="426" y="196"/>
                  </a:lnTo>
                  <a:lnTo>
                    <a:pt x="398" y="208"/>
                  </a:lnTo>
                  <a:lnTo>
                    <a:pt x="372" y="223"/>
                  </a:lnTo>
                  <a:lnTo>
                    <a:pt x="351" y="243"/>
                  </a:lnTo>
                  <a:lnTo>
                    <a:pt x="332" y="268"/>
                  </a:lnTo>
                  <a:lnTo>
                    <a:pt x="319" y="294"/>
                  </a:lnTo>
                  <a:lnTo>
                    <a:pt x="310" y="324"/>
                  </a:lnTo>
                  <a:lnTo>
                    <a:pt x="307" y="356"/>
                  </a:lnTo>
                  <a:lnTo>
                    <a:pt x="310" y="385"/>
                  </a:lnTo>
                  <a:lnTo>
                    <a:pt x="318" y="413"/>
                  </a:lnTo>
                  <a:lnTo>
                    <a:pt x="330" y="440"/>
                  </a:lnTo>
                  <a:lnTo>
                    <a:pt x="347" y="463"/>
                  </a:lnTo>
                  <a:lnTo>
                    <a:pt x="367" y="483"/>
                  </a:lnTo>
                  <a:lnTo>
                    <a:pt x="390" y="499"/>
                  </a:lnTo>
                  <a:lnTo>
                    <a:pt x="416" y="511"/>
                  </a:lnTo>
                  <a:lnTo>
                    <a:pt x="444" y="519"/>
                  </a:lnTo>
                  <a:lnTo>
                    <a:pt x="474" y="521"/>
                  </a:lnTo>
                  <a:lnTo>
                    <a:pt x="493" y="525"/>
                  </a:lnTo>
                  <a:lnTo>
                    <a:pt x="511" y="532"/>
                  </a:lnTo>
                  <a:lnTo>
                    <a:pt x="525" y="543"/>
                  </a:lnTo>
                  <a:lnTo>
                    <a:pt x="535" y="557"/>
                  </a:lnTo>
                  <a:lnTo>
                    <a:pt x="542" y="574"/>
                  </a:lnTo>
                  <a:lnTo>
                    <a:pt x="545" y="593"/>
                  </a:lnTo>
                  <a:lnTo>
                    <a:pt x="542" y="611"/>
                  </a:lnTo>
                  <a:lnTo>
                    <a:pt x="535" y="629"/>
                  </a:lnTo>
                  <a:lnTo>
                    <a:pt x="525" y="643"/>
                  </a:lnTo>
                  <a:lnTo>
                    <a:pt x="511" y="654"/>
                  </a:lnTo>
                  <a:lnTo>
                    <a:pt x="493" y="662"/>
                  </a:lnTo>
                  <a:lnTo>
                    <a:pt x="474" y="664"/>
                  </a:lnTo>
                  <a:lnTo>
                    <a:pt x="455" y="662"/>
                  </a:lnTo>
                  <a:lnTo>
                    <a:pt x="438" y="653"/>
                  </a:lnTo>
                  <a:lnTo>
                    <a:pt x="423" y="641"/>
                  </a:lnTo>
                  <a:lnTo>
                    <a:pt x="410" y="632"/>
                  </a:lnTo>
                  <a:lnTo>
                    <a:pt x="396" y="627"/>
                  </a:lnTo>
                  <a:lnTo>
                    <a:pt x="382" y="627"/>
                  </a:lnTo>
                  <a:lnTo>
                    <a:pt x="367" y="631"/>
                  </a:lnTo>
                  <a:lnTo>
                    <a:pt x="355" y="639"/>
                  </a:lnTo>
                  <a:lnTo>
                    <a:pt x="346" y="651"/>
                  </a:lnTo>
                  <a:lnTo>
                    <a:pt x="341" y="666"/>
                  </a:lnTo>
                  <a:lnTo>
                    <a:pt x="341" y="680"/>
                  </a:lnTo>
                  <a:lnTo>
                    <a:pt x="345" y="694"/>
                  </a:lnTo>
                  <a:lnTo>
                    <a:pt x="353" y="706"/>
                  </a:lnTo>
                  <a:lnTo>
                    <a:pt x="374" y="726"/>
                  </a:lnTo>
                  <a:lnTo>
                    <a:pt x="400" y="741"/>
                  </a:lnTo>
                  <a:lnTo>
                    <a:pt x="427" y="751"/>
                  </a:lnTo>
                  <a:lnTo>
                    <a:pt x="427" y="785"/>
                  </a:lnTo>
                  <a:lnTo>
                    <a:pt x="429" y="800"/>
                  </a:lnTo>
                  <a:lnTo>
                    <a:pt x="436" y="813"/>
                  </a:lnTo>
                  <a:lnTo>
                    <a:pt x="446" y="823"/>
                  </a:lnTo>
                  <a:lnTo>
                    <a:pt x="459" y="830"/>
                  </a:lnTo>
                  <a:lnTo>
                    <a:pt x="474" y="832"/>
                  </a:lnTo>
                  <a:lnTo>
                    <a:pt x="489" y="830"/>
                  </a:lnTo>
                  <a:lnTo>
                    <a:pt x="502" y="823"/>
                  </a:lnTo>
                  <a:lnTo>
                    <a:pt x="513" y="813"/>
                  </a:lnTo>
                  <a:lnTo>
                    <a:pt x="520" y="800"/>
                  </a:lnTo>
                  <a:lnTo>
                    <a:pt x="522" y="785"/>
                  </a:lnTo>
                  <a:lnTo>
                    <a:pt x="522" y="751"/>
                  </a:lnTo>
                  <a:lnTo>
                    <a:pt x="550" y="740"/>
                  </a:lnTo>
                  <a:lnTo>
                    <a:pt x="575" y="725"/>
                  </a:lnTo>
                  <a:lnTo>
                    <a:pt x="598" y="704"/>
                  </a:lnTo>
                  <a:lnTo>
                    <a:pt x="615" y="681"/>
                  </a:lnTo>
                  <a:lnTo>
                    <a:pt x="628" y="653"/>
                  </a:lnTo>
                  <a:lnTo>
                    <a:pt x="638" y="625"/>
                  </a:lnTo>
                  <a:lnTo>
                    <a:pt x="641" y="593"/>
                  </a:lnTo>
                  <a:lnTo>
                    <a:pt x="638" y="562"/>
                  </a:lnTo>
                  <a:lnTo>
                    <a:pt x="630" y="535"/>
                  </a:lnTo>
                  <a:lnTo>
                    <a:pt x="617" y="508"/>
                  </a:lnTo>
                  <a:lnTo>
                    <a:pt x="601" y="486"/>
                  </a:lnTo>
                  <a:lnTo>
                    <a:pt x="581" y="465"/>
                  </a:lnTo>
                  <a:lnTo>
                    <a:pt x="558" y="449"/>
                  </a:lnTo>
                  <a:lnTo>
                    <a:pt x="531" y="437"/>
                  </a:lnTo>
                  <a:lnTo>
                    <a:pt x="503" y="428"/>
                  </a:lnTo>
                  <a:lnTo>
                    <a:pt x="474" y="426"/>
                  </a:lnTo>
                  <a:lnTo>
                    <a:pt x="454" y="423"/>
                  </a:lnTo>
                  <a:lnTo>
                    <a:pt x="438" y="416"/>
                  </a:lnTo>
                  <a:lnTo>
                    <a:pt x="424" y="406"/>
                  </a:lnTo>
                  <a:lnTo>
                    <a:pt x="412" y="392"/>
                  </a:lnTo>
                  <a:lnTo>
                    <a:pt x="405" y="374"/>
                  </a:lnTo>
                  <a:lnTo>
                    <a:pt x="402" y="356"/>
                  </a:lnTo>
                  <a:lnTo>
                    <a:pt x="405" y="336"/>
                  </a:lnTo>
                  <a:lnTo>
                    <a:pt x="412" y="319"/>
                  </a:lnTo>
                  <a:lnTo>
                    <a:pt x="424" y="305"/>
                  </a:lnTo>
                  <a:lnTo>
                    <a:pt x="438" y="294"/>
                  </a:lnTo>
                  <a:lnTo>
                    <a:pt x="454" y="287"/>
                  </a:lnTo>
                  <a:lnTo>
                    <a:pt x="474" y="284"/>
                  </a:lnTo>
                  <a:lnTo>
                    <a:pt x="492" y="287"/>
                  </a:lnTo>
                  <a:lnTo>
                    <a:pt x="510" y="294"/>
                  </a:lnTo>
                  <a:lnTo>
                    <a:pt x="525" y="307"/>
                  </a:lnTo>
                  <a:lnTo>
                    <a:pt x="537" y="317"/>
                  </a:lnTo>
                  <a:lnTo>
                    <a:pt x="552" y="321"/>
                  </a:lnTo>
                  <a:lnTo>
                    <a:pt x="566" y="322"/>
                  </a:lnTo>
                  <a:lnTo>
                    <a:pt x="580" y="318"/>
                  </a:lnTo>
                  <a:lnTo>
                    <a:pt x="593" y="309"/>
                  </a:lnTo>
                  <a:lnTo>
                    <a:pt x="602" y="297"/>
                  </a:lnTo>
                  <a:lnTo>
                    <a:pt x="607" y="283"/>
                  </a:lnTo>
                  <a:lnTo>
                    <a:pt x="608" y="269"/>
                  </a:lnTo>
                  <a:lnTo>
                    <a:pt x="604" y="255"/>
                  </a:lnTo>
                  <a:lnTo>
                    <a:pt x="595" y="241"/>
                  </a:lnTo>
                  <a:lnTo>
                    <a:pt x="573" y="222"/>
                  </a:lnTo>
                  <a:lnTo>
                    <a:pt x="548" y="207"/>
                  </a:lnTo>
                  <a:lnTo>
                    <a:pt x="521" y="196"/>
                  </a:lnTo>
                  <a:lnTo>
                    <a:pt x="521" y="164"/>
                  </a:lnTo>
                  <a:lnTo>
                    <a:pt x="519" y="148"/>
                  </a:lnTo>
                  <a:lnTo>
                    <a:pt x="512" y="135"/>
                  </a:lnTo>
                  <a:lnTo>
                    <a:pt x="501" y="125"/>
                  </a:lnTo>
                  <a:lnTo>
                    <a:pt x="488" y="119"/>
                  </a:lnTo>
                  <a:lnTo>
                    <a:pt x="474" y="116"/>
                  </a:lnTo>
                  <a:close/>
                  <a:moveTo>
                    <a:pt x="474" y="0"/>
                  </a:moveTo>
                  <a:lnTo>
                    <a:pt x="530" y="3"/>
                  </a:lnTo>
                  <a:lnTo>
                    <a:pt x="583" y="12"/>
                  </a:lnTo>
                  <a:lnTo>
                    <a:pt x="635" y="28"/>
                  </a:lnTo>
                  <a:lnTo>
                    <a:pt x="684" y="48"/>
                  </a:lnTo>
                  <a:lnTo>
                    <a:pt x="729" y="74"/>
                  </a:lnTo>
                  <a:lnTo>
                    <a:pt x="772" y="104"/>
                  </a:lnTo>
                  <a:lnTo>
                    <a:pt x="810" y="138"/>
                  </a:lnTo>
                  <a:lnTo>
                    <a:pt x="844" y="177"/>
                  </a:lnTo>
                  <a:lnTo>
                    <a:pt x="875" y="220"/>
                  </a:lnTo>
                  <a:lnTo>
                    <a:pt x="901" y="265"/>
                  </a:lnTo>
                  <a:lnTo>
                    <a:pt x="921" y="314"/>
                  </a:lnTo>
                  <a:lnTo>
                    <a:pt x="937" y="365"/>
                  </a:lnTo>
                  <a:lnTo>
                    <a:pt x="946" y="418"/>
                  </a:lnTo>
                  <a:lnTo>
                    <a:pt x="949" y="473"/>
                  </a:lnTo>
                  <a:lnTo>
                    <a:pt x="946" y="530"/>
                  </a:lnTo>
                  <a:lnTo>
                    <a:pt x="937" y="583"/>
                  </a:lnTo>
                  <a:lnTo>
                    <a:pt x="921" y="634"/>
                  </a:lnTo>
                  <a:lnTo>
                    <a:pt x="901" y="682"/>
                  </a:lnTo>
                  <a:lnTo>
                    <a:pt x="875" y="728"/>
                  </a:lnTo>
                  <a:lnTo>
                    <a:pt x="844" y="770"/>
                  </a:lnTo>
                  <a:lnTo>
                    <a:pt x="810" y="809"/>
                  </a:lnTo>
                  <a:lnTo>
                    <a:pt x="772" y="844"/>
                  </a:lnTo>
                  <a:lnTo>
                    <a:pt x="729" y="874"/>
                  </a:lnTo>
                  <a:lnTo>
                    <a:pt x="684" y="900"/>
                  </a:lnTo>
                  <a:lnTo>
                    <a:pt x="635" y="920"/>
                  </a:lnTo>
                  <a:lnTo>
                    <a:pt x="583" y="934"/>
                  </a:lnTo>
                  <a:lnTo>
                    <a:pt x="530" y="945"/>
                  </a:lnTo>
                  <a:lnTo>
                    <a:pt x="474" y="948"/>
                  </a:lnTo>
                  <a:lnTo>
                    <a:pt x="418" y="945"/>
                  </a:lnTo>
                  <a:lnTo>
                    <a:pt x="365" y="934"/>
                  </a:lnTo>
                  <a:lnTo>
                    <a:pt x="314" y="920"/>
                  </a:lnTo>
                  <a:lnTo>
                    <a:pt x="265" y="900"/>
                  </a:lnTo>
                  <a:lnTo>
                    <a:pt x="220" y="874"/>
                  </a:lnTo>
                  <a:lnTo>
                    <a:pt x="177" y="844"/>
                  </a:lnTo>
                  <a:lnTo>
                    <a:pt x="139" y="809"/>
                  </a:lnTo>
                  <a:lnTo>
                    <a:pt x="104" y="770"/>
                  </a:lnTo>
                  <a:lnTo>
                    <a:pt x="73" y="728"/>
                  </a:lnTo>
                  <a:lnTo>
                    <a:pt x="48" y="682"/>
                  </a:lnTo>
                  <a:lnTo>
                    <a:pt x="27" y="634"/>
                  </a:lnTo>
                  <a:lnTo>
                    <a:pt x="12" y="583"/>
                  </a:lnTo>
                  <a:lnTo>
                    <a:pt x="3" y="530"/>
                  </a:lnTo>
                  <a:lnTo>
                    <a:pt x="0" y="473"/>
                  </a:lnTo>
                  <a:lnTo>
                    <a:pt x="3" y="418"/>
                  </a:lnTo>
                  <a:lnTo>
                    <a:pt x="12" y="365"/>
                  </a:lnTo>
                  <a:lnTo>
                    <a:pt x="27" y="314"/>
                  </a:lnTo>
                  <a:lnTo>
                    <a:pt x="48" y="265"/>
                  </a:lnTo>
                  <a:lnTo>
                    <a:pt x="73" y="220"/>
                  </a:lnTo>
                  <a:lnTo>
                    <a:pt x="104" y="177"/>
                  </a:lnTo>
                  <a:lnTo>
                    <a:pt x="139" y="138"/>
                  </a:lnTo>
                  <a:lnTo>
                    <a:pt x="177" y="104"/>
                  </a:lnTo>
                  <a:lnTo>
                    <a:pt x="220" y="74"/>
                  </a:lnTo>
                  <a:lnTo>
                    <a:pt x="265" y="48"/>
                  </a:lnTo>
                  <a:lnTo>
                    <a:pt x="314" y="28"/>
                  </a:lnTo>
                  <a:lnTo>
                    <a:pt x="365" y="12"/>
                  </a:lnTo>
                  <a:lnTo>
                    <a:pt x="418" y="3"/>
                  </a:lnTo>
                  <a:lnTo>
                    <a:pt x="4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96" name="Group 1195"/>
          <p:cNvGrpSpPr/>
          <p:nvPr/>
        </p:nvGrpSpPr>
        <p:grpSpPr>
          <a:xfrm>
            <a:off x="7010740" y="680865"/>
            <a:ext cx="310356" cy="310356"/>
            <a:chOff x="5654675" y="373063"/>
            <a:chExt cx="382588" cy="3825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122" name="Freeform 81"/>
            <p:cNvSpPr>
              <a:spLocks/>
            </p:cNvSpPr>
            <p:nvPr/>
          </p:nvSpPr>
          <p:spPr bwMode="auto">
            <a:xfrm>
              <a:off x="5654675" y="373063"/>
              <a:ext cx="382588" cy="382588"/>
            </a:xfrm>
            <a:custGeom>
              <a:avLst/>
              <a:gdLst>
                <a:gd name="T0" fmla="*/ 81 w 3373"/>
                <a:gd name="T1" fmla="*/ 0 h 3379"/>
                <a:gd name="T2" fmla="*/ 102 w 3373"/>
                <a:gd name="T3" fmla="*/ 3 h 3379"/>
                <a:gd name="T4" fmla="*/ 122 w 3373"/>
                <a:gd name="T5" fmla="*/ 11 h 3379"/>
                <a:gd name="T6" fmla="*/ 138 w 3373"/>
                <a:gd name="T7" fmla="*/ 25 h 3379"/>
                <a:gd name="T8" fmla="*/ 151 w 3373"/>
                <a:gd name="T9" fmla="*/ 41 h 3379"/>
                <a:gd name="T10" fmla="*/ 159 w 3373"/>
                <a:gd name="T11" fmla="*/ 61 h 3379"/>
                <a:gd name="T12" fmla="*/ 161 w 3373"/>
                <a:gd name="T13" fmla="*/ 81 h 3379"/>
                <a:gd name="T14" fmla="*/ 161 w 3373"/>
                <a:gd name="T15" fmla="*/ 3217 h 3379"/>
                <a:gd name="T16" fmla="*/ 3293 w 3373"/>
                <a:gd name="T17" fmla="*/ 3217 h 3379"/>
                <a:gd name="T18" fmla="*/ 3315 w 3373"/>
                <a:gd name="T19" fmla="*/ 3220 h 3379"/>
                <a:gd name="T20" fmla="*/ 3334 w 3373"/>
                <a:gd name="T21" fmla="*/ 3229 h 3379"/>
                <a:gd name="T22" fmla="*/ 3350 w 3373"/>
                <a:gd name="T23" fmla="*/ 3241 h 3379"/>
                <a:gd name="T24" fmla="*/ 3363 w 3373"/>
                <a:gd name="T25" fmla="*/ 3258 h 3379"/>
                <a:gd name="T26" fmla="*/ 3371 w 3373"/>
                <a:gd name="T27" fmla="*/ 3277 h 3379"/>
                <a:gd name="T28" fmla="*/ 3373 w 3373"/>
                <a:gd name="T29" fmla="*/ 3298 h 3379"/>
                <a:gd name="T30" fmla="*/ 3371 w 3373"/>
                <a:gd name="T31" fmla="*/ 3319 h 3379"/>
                <a:gd name="T32" fmla="*/ 3362 w 3373"/>
                <a:gd name="T33" fmla="*/ 3339 h 3379"/>
                <a:gd name="T34" fmla="*/ 3349 w 3373"/>
                <a:gd name="T35" fmla="*/ 3355 h 3379"/>
                <a:gd name="T36" fmla="*/ 3333 w 3373"/>
                <a:gd name="T37" fmla="*/ 3367 h 3379"/>
                <a:gd name="T38" fmla="*/ 3313 w 3373"/>
                <a:gd name="T39" fmla="*/ 3376 h 3379"/>
                <a:gd name="T40" fmla="*/ 3293 w 3373"/>
                <a:gd name="T41" fmla="*/ 3379 h 3379"/>
                <a:gd name="T42" fmla="*/ 81 w 3373"/>
                <a:gd name="T43" fmla="*/ 3379 h 3379"/>
                <a:gd name="T44" fmla="*/ 59 w 3373"/>
                <a:gd name="T45" fmla="*/ 3376 h 3379"/>
                <a:gd name="T46" fmla="*/ 40 w 3373"/>
                <a:gd name="T47" fmla="*/ 3366 h 3379"/>
                <a:gd name="T48" fmla="*/ 24 w 3373"/>
                <a:gd name="T49" fmla="*/ 3354 h 3379"/>
                <a:gd name="T50" fmla="*/ 11 w 3373"/>
                <a:gd name="T51" fmla="*/ 3338 h 3379"/>
                <a:gd name="T52" fmla="*/ 3 w 3373"/>
                <a:gd name="T53" fmla="*/ 3318 h 3379"/>
                <a:gd name="T54" fmla="*/ 0 w 3373"/>
                <a:gd name="T55" fmla="*/ 3298 h 3379"/>
                <a:gd name="T56" fmla="*/ 0 w 3373"/>
                <a:gd name="T57" fmla="*/ 81 h 3379"/>
                <a:gd name="T58" fmla="*/ 3 w 3373"/>
                <a:gd name="T59" fmla="*/ 60 h 3379"/>
                <a:gd name="T60" fmla="*/ 11 w 3373"/>
                <a:gd name="T61" fmla="*/ 40 h 3379"/>
                <a:gd name="T62" fmla="*/ 24 w 3373"/>
                <a:gd name="T63" fmla="*/ 24 h 3379"/>
                <a:gd name="T64" fmla="*/ 40 w 3373"/>
                <a:gd name="T65" fmla="*/ 11 h 3379"/>
                <a:gd name="T66" fmla="*/ 59 w 3373"/>
                <a:gd name="T67" fmla="*/ 3 h 3379"/>
                <a:gd name="T68" fmla="*/ 81 w 3373"/>
                <a:gd name="T69" fmla="*/ 0 h 3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73" h="3379">
                  <a:moveTo>
                    <a:pt x="81" y="0"/>
                  </a:moveTo>
                  <a:lnTo>
                    <a:pt x="102" y="3"/>
                  </a:lnTo>
                  <a:lnTo>
                    <a:pt x="122" y="11"/>
                  </a:lnTo>
                  <a:lnTo>
                    <a:pt x="138" y="25"/>
                  </a:lnTo>
                  <a:lnTo>
                    <a:pt x="151" y="41"/>
                  </a:lnTo>
                  <a:lnTo>
                    <a:pt x="159" y="61"/>
                  </a:lnTo>
                  <a:lnTo>
                    <a:pt x="161" y="81"/>
                  </a:lnTo>
                  <a:lnTo>
                    <a:pt x="161" y="3217"/>
                  </a:lnTo>
                  <a:lnTo>
                    <a:pt x="3293" y="3217"/>
                  </a:lnTo>
                  <a:lnTo>
                    <a:pt x="3315" y="3220"/>
                  </a:lnTo>
                  <a:lnTo>
                    <a:pt x="3334" y="3229"/>
                  </a:lnTo>
                  <a:lnTo>
                    <a:pt x="3350" y="3241"/>
                  </a:lnTo>
                  <a:lnTo>
                    <a:pt x="3363" y="3258"/>
                  </a:lnTo>
                  <a:lnTo>
                    <a:pt x="3371" y="3277"/>
                  </a:lnTo>
                  <a:lnTo>
                    <a:pt x="3373" y="3298"/>
                  </a:lnTo>
                  <a:lnTo>
                    <a:pt x="3371" y="3319"/>
                  </a:lnTo>
                  <a:lnTo>
                    <a:pt x="3362" y="3339"/>
                  </a:lnTo>
                  <a:lnTo>
                    <a:pt x="3349" y="3355"/>
                  </a:lnTo>
                  <a:lnTo>
                    <a:pt x="3333" y="3367"/>
                  </a:lnTo>
                  <a:lnTo>
                    <a:pt x="3313" y="3376"/>
                  </a:lnTo>
                  <a:lnTo>
                    <a:pt x="3293" y="3379"/>
                  </a:lnTo>
                  <a:lnTo>
                    <a:pt x="81" y="3379"/>
                  </a:lnTo>
                  <a:lnTo>
                    <a:pt x="59" y="3376"/>
                  </a:lnTo>
                  <a:lnTo>
                    <a:pt x="40" y="3366"/>
                  </a:lnTo>
                  <a:lnTo>
                    <a:pt x="24" y="3354"/>
                  </a:lnTo>
                  <a:lnTo>
                    <a:pt x="11" y="3338"/>
                  </a:lnTo>
                  <a:lnTo>
                    <a:pt x="3" y="3318"/>
                  </a:lnTo>
                  <a:lnTo>
                    <a:pt x="0" y="3298"/>
                  </a:lnTo>
                  <a:lnTo>
                    <a:pt x="0" y="81"/>
                  </a:lnTo>
                  <a:lnTo>
                    <a:pt x="3" y="60"/>
                  </a:lnTo>
                  <a:lnTo>
                    <a:pt x="11" y="40"/>
                  </a:lnTo>
                  <a:lnTo>
                    <a:pt x="24" y="24"/>
                  </a:lnTo>
                  <a:lnTo>
                    <a:pt x="40" y="11"/>
                  </a:lnTo>
                  <a:lnTo>
                    <a:pt x="59" y="3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3" name="Rectangle 82"/>
            <p:cNvSpPr>
              <a:spLocks noChangeArrowheads="1"/>
            </p:cNvSpPr>
            <p:nvPr/>
          </p:nvSpPr>
          <p:spPr bwMode="auto">
            <a:xfrm>
              <a:off x="5699125" y="485776"/>
              <a:ext cx="76200" cy="23495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4" name="Rectangle 83"/>
            <p:cNvSpPr>
              <a:spLocks noChangeArrowheads="1"/>
            </p:cNvSpPr>
            <p:nvPr/>
          </p:nvSpPr>
          <p:spPr bwMode="auto">
            <a:xfrm>
              <a:off x="5807075" y="395288"/>
              <a:ext cx="76200" cy="325438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6" name="Rectangle 84"/>
            <p:cNvSpPr>
              <a:spLocks noChangeArrowheads="1"/>
            </p:cNvSpPr>
            <p:nvPr/>
          </p:nvSpPr>
          <p:spPr bwMode="auto">
            <a:xfrm>
              <a:off x="5916613" y="498476"/>
              <a:ext cx="76200" cy="22225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94" name="Group 1193"/>
          <p:cNvGrpSpPr/>
          <p:nvPr/>
        </p:nvGrpSpPr>
        <p:grpSpPr>
          <a:xfrm>
            <a:off x="7717578" y="680866"/>
            <a:ext cx="310355" cy="310355"/>
            <a:chOff x="6135688" y="319088"/>
            <a:chExt cx="382587" cy="38258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134" name="Rectangle 89"/>
            <p:cNvSpPr>
              <a:spLocks noChangeArrowheads="1"/>
            </p:cNvSpPr>
            <p:nvPr/>
          </p:nvSpPr>
          <p:spPr bwMode="auto">
            <a:xfrm>
              <a:off x="6135688" y="446088"/>
              <a:ext cx="92075" cy="255587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6" name="Rectangle 90"/>
            <p:cNvSpPr>
              <a:spLocks noChangeArrowheads="1"/>
            </p:cNvSpPr>
            <p:nvPr/>
          </p:nvSpPr>
          <p:spPr bwMode="auto">
            <a:xfrm>
              <a:off x="6281738" y="319088"/>
              <a:ext cx="92075" cy="382587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8" name="Rectangle 91"/>
            <p:cNvSpPr>
              <a:spLocks noChangeArrowheads="1"/>
            </p:cNvSpPr>
            <p:nvPr/>
          </p:nvSpPr>
          <p:spPr bwMode="auto">
            <a:xfrm>
              <a:off x="6426200" y="384175"/>
              <a:ext cx="92075" cy="31750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93" name="Group 1192"/>
          <p:cNvGrpSpPr/>
          <p:nvPr/>
        </p:nvGrpSpPr>
        <p:grpSpPr>
          <a:xfrm>
            <a:off x="8424415" y="681509"/>
            <a:ext cx="310356" cy="309068"/>
            <a:chOff x="6648450" y="360363"/>
            <a:chExt cx="382588" cy="3810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146" name="Rectangle 96"/>
            <p:cNvSpPr>
              <a:spLocks noChangeArrowheads="1"/>
            </p:cNvSpPr>
            <p:nvPr/>
          </p:nvSpPr>
          <p:spPr bwMode="auto">
            <a:xfrm>
              <a:off x="6648450" y="360363"/>
              <a:ext cx="382588" cy="47625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8" name="Freeform 97"/>
            <p:cNvSpPr>
              <a:spLocks noEditPoints="1"/>
            </p:cNvSpPr>
            <p:nvPr/>
          </p:nvSpPr>
          <p:spPr bwMode="auto">
            <a:xfrm>
              <a:off x="6684963" y="427038"/>
              <a:ext cx="311150" cy="314325"/>
            </a:xfrm>
            <a:custGeom>
              <a:avLst/>
              <a:gdLst>
                <a:gd name="T0" fmla="*/ 1109 w 2747"/>
                <a:gd name="T1" fmla="*/ 309 h 2775"/>
                <a:gd name="T2" fmla="*/ 1070 w 2747"/>
                <a:gd name="T3" fmla="*/ 359 h 2775"/>
                <a:gd name="T4" fmla="*/ 799 w 2747"/>
                <a:gd name="T5" fmla="*/ 1290 h 2775"/>
                <a:gd name="T6" fmla="*/ 788 w 2747"/>
                <a:gd name="T7" fmla="*/ 635 h 2775"/>
                <a:gd name="T8" fmla="*/ 737 w 2747"/>
                <a:gd name="T9" fmla="*/ 596 h 2775"/>
                <a:gd name="T10" fmla="*/ 670 w 2747"/>
                <a:gd name="T11" fmla="*/ 604 h 2775"/>
                <a:gd name="T12" fmla="*/ 631 w 2747"/>
                <a:gd name="T13" fmla="*/ 655 h 2775"/>
                <a:gd name="T14" fmla="*/ 455 w 2747"/>
                <a:gd name="T15" fmla="*/ 1290 h 2775"/>
                <a:gd name="T16" fmla="*/ 393 w 2747"/>
                <a:gd name="T17" fmla="*/ 1315 h 2775"/>
                <a:gd name="T18" fmla="*/ 369 w 2747"/>
                <a:gd name="T19" fmla="*/ 1373 h 2775"/>
                <a:gd name="T20" fmla="*/ 393 w 2747"/>
                <a:gd name="T21" fmla="*/ 1433 h 2775"/>
                <a:gd name="T22" fmla="*/ 455 w 2747"/>
                <a:gd name="T23" fmla="*/ 1458 h 2775"/>
                <a:gd name="T24" fmla="*/ 2333 w 2747"/>
                <a:gd name="T25" fmla="*/ 1447 h 2775"/>
                <a:gd name="T26" fmla="*/ 2372 w 2747"/>
                <a:gd name="T27" fmla="*/ 1396 h 2775"/>
                <a:gd name="T28" fmla="*/ 2364 w 2747"/>
                <a:gd name="T29" fmla="*/ 1329 h 2775"/>
                <a:gd name="T30" fmla="*/ 2313 w 2747"/>
                <a:gd name="T31" fmla="*/ 1290 h 2775"/>
                <a:gd name="T32" fmla="*/ 2116 w 2747"/>
                <a:gd name="T33" fmla="*/ 623 h 2775"/>
                <a:gd name="T34" fmla="*/ 2091 w 2747"/>
                <a:gd name="T35" fmla="*/ 562 h 2775"/>
                <a:gd name="T36" fmla="*/ 2031 w 2747"/>
                <a:gd name="T37" fmla="*/ 538 h 2775"/>
                <a:gd name="T38" fmla="*/ 1969 w 2747"/>
                <a:gd name="T39" fmla="*/ 562 h 2775"/>
                <a:gd name="T40" fmla="*/ 1945 w 2747"/>
                <a:gd name="T41" fmla="*/ 623 h 2775"/>
                <a:gd name="T42" fmla="*/ 1677 w 2747"/>
                <a:gd name="T43" fmla="*/ 785 h 2775"/>
                <a:gd name="T44" fmla="*/ 1652 w 2747"/>
                <a:gd name="T45" fmla="*/ 725 h 2775"/>
                <a:gd name="T46" fmla="*/ 1592 w 2747"/>
                <a:gd name="T47" fmla="*/ 700 h 2775"/>
                <a:gd name="T48" fmla="*/ 1530 w 2747"/>
                <a:gd name="T49" fmla="*/ 725 h 2775"/>
                <a:gd name="T50" fmla="*/ 1506 w 2747"/>
                <a:gd name="T51" fmla="*/ 785 h 2775"/>
                <a:gd name="T52" fmla="*/ 1238 w 2747"/>
                <a:gd name="T53" fmla="*/ 382 h 2775"/>
                <a:gd name="T54" fmla="*/ 1214 w 2747"/>
                <a:gd name="T55" fmla="*/ 322 h 2775"/>
                <a:gd name="T56" fmla="*/ 1153 w 2747"/>
                <a:gd name="T57" fmla="*/ 297 h 2775"/>
                <a:gd name="T58" fmla="*/ 2747 w 2747"/>
                <a:gd name="T59" fmla="*/ 1758 h 2775"/>
                <a:gd name="T60" fmla="*/ 1475 w 2747"/>
                <a:gd name="T61" fmla="*/ 2365 h 2775"/>
                <a:gd name="T62" fmla="*/ 1553 w 2747"/>
                <a:gd name="T63" fmla="*/ 2429 h 2775"/>
                <a:gd name="T64" fmla="*/ 1593 w 2747"/>
                <a:gd name="T65" fmla="*/ 2522 h 2775"/>
                <a:gd name="T66" fmla="*/ 1585 w 2747"/>
                <a:gd name="T67" fmla="*/ 2627 h 2775"/>
                <a:gd name="T68" fmla="*/ 1530 w 2747"/>
                <a:gd name="T69" fmla="*/ 2711 h 2775"/>
                <a:gd name="T70" fmla="*/ 1443 w 2747"/>
                <a:gd name="T71" fmla="*/ 2764 h 2775"/>
                <a:gd name="T72" fmla="*/ 1337 w 2747"/>
                <a:gd name="T73" fmla="*/ 2772 h 2775"/>
                <a:gd name="T74" fmla="*/ 1241 w 2747"/>
                <a:gd name="T75" fmla="*/ 2733 h 2775"/>
                <a:gd name="T76" fmla="*/ 1176 w 2747"/>
                <a:gd name="T77" fmla="*/ 2658 h 2775"/>
                <a:gd name="T78" fmla="*/ 1151 w 2747"/>
                <a:gd name="T79" fmla="*/ 2558 h 2775"/>
                <a:gd name="T80" fmla="*/ 1176 w 2747"/>
                <a:gd name="T81" fmla="*/ 2459 h 2775"/>
                <a:gd name="T82" fmla="*/ 1242 w 2747"/>
                <a:gd name="T83" fmla="*/ 2383 h 2775"/>
                <a:gd name="T84" fmla="*/ 1304 w 2747"/>
                <a:gd name="T85" fmla="*/ 1758 h 27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47" h="2775">
                  <a:moveTo>
                    <a:pt x="1153" y="297"/>
                  </a:moveTo>
                  <a:lnTo>
                    <a:pt x="1130" y="300"/>
                  </a:lnTo>
                  <a:lnTo>
                    <a:pt x="1109" y="309"/>
                  </a:lnTo>
                  <a:lnTo>
                    <a:pt x="1092" y="322"/>
                  </a:lnTo>
                  <a:lnTo>
                    <a:pt x="1079" y="338"/>
                  </a:lnTo>
                  <a:lnTo>
                    <a:pt x="1070" y="359"/>
                  </a:lnTo>
                  <a:lnTo>
                    <a:pt x="1067" y="382"/>
                  </a:lnTo>
                  <a:lnTo>
                    <a:pt x="1067" y="1290"/>
                  </a:lnTo>
                  <a:lnTo>
                    <a:pt x="799" y="1290"/>
                  </a:lnTo>
                  <a:lnTo>
                    <a:pt x="799" y="678"/>
                  </a:lnTo>
                  <a:lnTo>
                    <a:pt x="796" y="655"/>
                  </a:lnTo>
                  <a:lnTo>
                    <a:pt x="788" y="635"/>
                  </a:lnTo>
                  <a:lnTo>
                    <a:pt x="775" y="618"/>
                  </a:lnTo>
                  <a:lnTo>
                    <a:pt x="757" y="604"/>
                  </a:lnTo>
                  <a:lnTo>
                    <a:pt x="737" y="596"/>
                  </a:lnTo>
                  <a:lnTo>
                    <a:pt x="714" y="593"/>
                  </a:lnTo>
                  <a:lnTo>
                    <a:pt x="691" y="596"/>
                  </a:lnTo>
                  <a:lnTo>
                    <a:pt x="670" y="604"/>
                  </a:lnTo>
                  <a:lnTo>
                    <a:pt x="654" y="618"/>
                  </a:lnTo>
                  <a:lnTo>
                    <a:pt x="641" y="635"/>
                  </a:lnTo>
                  <a:lnTo>
                    <a:pt x="631" y="655"/>
                  </a:lnTo>
                  <a:lnTo>
                    <a:pt x="629" y="678"/>
                  </a:lnTo>
                  <a:lnTo>
                    <a:pt x="629" y="1290"/>
                  </a:lnTo>
                  <a:lnTo>
                    <a:pt x="455" y="1290"/>
                  </a:lnTo>
                  <a:lnTo>
                    <a:pt x="431" y="1293"/>
                  </a:lnTo>
                  <a:lnTo>
                    <a:pt x="411" y="1302"/>
                  </a:lnTo>
                  <a:lnTo>
                    <a:pt x="393" y="1315"/>
                  </a:lnTo>
                  <a:lnTo>
                    <a:pt x="380" y="1331"/>
                  </a:lnTo>
                  <a:lnTo>
                    <a:pt x="372" y="1351"/>
                  </a:lnTo>
                  <a:lnTo>
                    <a:pt x="369" y="1373"/>
                  </a:lnTo>
                  <a:lnTo>
                    <a:pt x="372" y="1396"/>
                  </a:lnTo>
                  <a:lnTo>
                    <a:pt x="380" y="1416"/>
                  </a:lnTo>
                  <a:lnTo>
                    <a:pt x="393" y="1433"/>
                  </a:lnTo>
                  <a:lnTo>
                    <a:pt x="411" y="1447"/>
                  </a:lnTo>
                  <a:lnTo>
                    <a:pt x="431" y="1455"/>
                  </a:lnTo>
                  <a:lnTo>
                    <a:pt x="455" y="1458"/>
                  </a:lnTo>
                  <a:lnTo>
                    <a:pt x="2290" y="1458"/>
                  </a:lnTo>
                  <a:lnTo>
                    <a:pt x="2313" y="1455"/>
                  </a:lnTo>
                  <a:lnTo>
                    <a:pt x="2333" y="1447"/>
                  </a:lnTo>
                  <a:lnTo>
                    <a:pt x="2351" y="1433"/>
                  </a:lnTo>
                  <a:lnTo>
                    <a:pt x="2364" y="1416"/>
                  </a:lnTo>
                  <a:lnTo>
                    <a:pt x="2372" y="1396"/>
                  </a:lnTo>
                  <a:lnTo>
                    <a:pt x="2375" y="1373"/>
                  </a:lnTo>
                  <a:lnTo>
                    <a:pt x="2372" y="1350"/>
                  </a:lnTo>
                  <a:lnTo>
                    <a:pt x="2364" y="1329"/>
                  </a:lnTo>
                  <a:lnTo>
                    <a:pt x="2351" y="1312"/>
                  </a:lnTo>
                  <a:lnTo>
                    <a:pt x="2333" y="1298"/>
                  </a:lnTo>
                  <a:lnTo>
                    <a:pt x="2313" y="1290"/>
                  </a:lnTo>
                  <a:lnTo>
                    <a:pt x="2290" y="1287"/>
                  </a:lnTo>
                  <a:lnTo>
                    <a:pt x="2116" y="1287"/>
                  </a:lnTo>
                  <a:lnTo>
                    <a:pt x="2116" y="623"/>
                  </a:lnTo>
                  <a:lnTo>
                    <a:pt x="2113" y="599"/>
                  </a:lnTo>
                  <a:lnTo>
                    <a:pt x="2105" y="579"/>
                  </a:lnTo>
                  <a:lnTo>
                    <a:pt x="2091" y="562"/>
                  </a:lnTo>
                  <a:lnTo>
                    <a:pt x="2074" y="549"/>
                  </a:lnTo>
                  <a:lnTo>
                    <a:pt x="2053" y="541"/>
                  </a:lnTo>
                  <a:lnTo>
                    <a:pt x="2031" y="538"/>
                  </a:lnTo>
                  <a:lnTo>
                    <a:pt x="2007" y="541"/>
                  </a:lnTo>
                  <a:lnTo>
                    <a:pt x="1987" y="549"/>
                  </a:lnTo>
                  <a:lnTo>
                    <a:pt x="1969" y="562"/>
                  </a:lnTo>
                  <a:lnTo>
                    <a:pt x="1956" y="579"/>
                  </a:lnTo>
                  <a:lnTo>
                    <a:pt x="1948" y="599"/>
                  </a:lnTo>
                  <a:lnTo>
                    <a:pt x="1945" y="623"/>
                  </a:lnTo>
                  <a:lnTo>
                    <a:pt x="1945" y="1290"/>
                  </a:lnTo>
                  <a:lnTo>
                    <a:pt x="1677" y="1290"/>
                  </a:lnTo>
                  <a:lnTo>
                    <a:pt x="1677" y="785"/>
                  </a:lnTo>
                  <a:lnTo>
                    <a:pt x="1674" y="763"/>
                  </a:lnTo>
                  <a:lnTo>
                    <a:pt x="1666" y="742"/>
                  </a:lnTo>
                  <a:lnTo>
                    <a:pt x="1652" y="725"/>
                  </a:lnTo>
                  <a:lnTo>
                    <a:pt x="1635" y="712"/>
                  </a:lnTo>
                  <a:lnTo>
                    <a:pt x="1614" y="703"/>
                  </a:lnTo>
                  <a:lnTo>
                    <a:pt x="1592" y="700"/>
                  </a:lnTo>
                  <a:lnTo>
                    <a:pt x="1568" y="703"/>
                  </a:lnTo>
                  <a:lnTo>
                    <a:pt x="1548" y="712"/>
                  </a:lnTo>
                  <a:lnTo>
                    <a:pt x="1530" y="725"/>
                  </a:lnTo>
                  <a:lnTo>
                    <a:pt x="1517" y="742"/>
                  </a:lnTo>
                  <a:lnTo>
                    <a:pt x="1509" y="763"/>
                  </a:lnTo>
                  <a:lnTo>
                    <a:pt x="1506" y="785"/>
                  </a:lnTo>
                  <a:lnTo>
                    <a:pt x="1506" y="1290"/>
                  </a:lnTo>
                  <a:lnTo>
                    <a:pt x="1238" y="1290"/>
                  </a:lnTo>
                  <a:lnTo>
                    <a:pt x="1238" y="382"/>
                  </a:lnTo>
                  <a:lnTo>
                    <a:pt x="1235" y="359"/>
                  </a:lnTo>
                  <a:lnTo>
                    <a:pt x="1227" y="338"/>
                  </a:lnTo>
                  <a:lnTo>
                    <a:pt x="1214" y="322"/>
                  </a:lnTo>
                  <a:lnTo>
                    <a:pt x="1196" y="309"/>
                  </a:lnTo>
                  <a:lnTo>
                    <a:pt x="1176" y="300"/>
                  </a:lnTo>
                  <a:lnTo>
                    <a:pt x="1153" y="297"/>
                  </a:lnTo>
                  <a:close/>
                  <a:moveTo>
                    <a:pt x="0" y="0"/>
                  </a:moveTo>
                  <a:lnTo>
                    <a:pt x="2747" y="0"/>
                  </a:lnTo>
                  <a:lnTo>
                    <a:pt x="2747" y="1758"/>
                  </a:lnTo>
                  <a:lnTo>
                    <a:pt x="1443" y="1758"/>
                  </a:lnTo>
                  <a:lnTo>
                    <a:pt x="1443" y="2353"/>
                  </a:lnTo>
                  <a:lnTo>
                    <a:pt x="1475" y="2365"/>
                  </a:lnTo>
                  <a:lnTo>
                    <a:pt x="1504" y="2382"/>
                  </a:lnTo>
                  <a:lnTo>
                    <a:pt x="1530" y="2404"/>
                  </a:lnTo>
                  <a:lnTo>
                    <a:pt x="1553" y="2429"/>
                  </a:lnTo>
                  <a:lnTo>
                    <a:pt x="1570" y="2458"/>
                  </a:lnTo>
                  <a:lnTo>
                    <a:pt x="1585" y="2490"/>
                  </a:lnTo>
                  <a:lnTo>
                    <a:pt x="1593" y="2522"/>
                  </a:lnTo>
                  <a:lnTo>
                    <a:pt x="1596" y="2558"/>
                  </a:lnTo>
                  <a:lnTo>
                    <a:pt x="1593" y="2593"/>
                  </a:lnTo>
                  <a:lnTo>
                    <a:pt x="1585" y="2627"/>
                  </a:lnTo>
                  <a:lnTo>
                    <a:pt x="1571" y="2658"/>
                  </a:lnTo>
                  <a:lnTo>
                    <a:pt x="1553" y="2686"/>
                  </a:lnTo>
                  <a:lnTo>
                    <a:pt x="1530" y="2711"/>
                  </a:lnTo>
                  <a:lnTo>
                    <a:pt x="1505" y="2733"/>
                  </a:lnTo>
                  <a:lnTo>
                    <a:pt x="1476" y="2750"/>
                  </a:lnTo>
                  <a:lnTo>
                    <a:pt x="1443" y="2764"/>
                  </a:lnTo>
                  <a:lnTo>
                    <a:pt x="1409" y="2772"/>
                  </a:lnTo>
                  <a:lnTo>
                    <a:pt x="1374" y="2775"/>
                  </a:lnTo>
                  <a:lnTo>
                    <a:pt x="1337" y="2772"/>
                  </a:lnTo>
                  <a:lnTo>
                    <a:pt x="1303" y="2764"/>
                  </a:lnTo>
                  <a:lnTo>
                    <a:pt x="1271" y="2750"/>
                  </a:lnTo>
                  <a:lnTo>
                    <a:pt x="1241" y="2733"/>
                  </a:lnTo>
                  <a:lnTo>
                    <a:pt x="1216" y="2711"/>
                  </a:lnTo>
                  <a:lnTo>
                    <a:pt x="1193" y="2686"/>
                  </a:lnTo>
                  <a:lnTo>
                    <a:pt x="1176" y="2658"/>
                  </a:lnTo>
                  <a:lnTo>
                    <a:pt x="1162" y="2627"/>
                  </a:lnTo>
                  <a:lnTo>
                    <a:pt x="1154" y="2593"/>
                  </a:lnTo>
                  <a:lnTo>
                    <a:pt x="1151" y="2558"/>
                  </a:lnTo>
                  <a:lnTo>
                    <a:pt x="1154" y="2523"/>
                  </a:lnTo>
                  <a:lnTo>
                    <a:pt x="1162" y="2490"/>
                  </a:lnTo>
                  <a:lnTo>
                    <a:pt x="1176" y="2459"/>
                  </a:lnTo>
                  <a:lnTo>
                    <a:pt x="1194" y="2430"/>
                  </a:lnTo>
                  <a:lnTo>
                    <a:pt x="1217" y="2406"/>
                  </a:lnTo>
                  <a:lnTo>
                    <a:pt x="1242" y="2383"/>
                  </a:lnTo>
                  <a:lnTo>
                    <a:pt x="1272" y="2366"/>
                  </a:lnTo>
                  <a:lnTo>
                    <a:pt x="1304" y="2353"/>
                  </a:lnTo>
                  <a:lnTo>
                    <a:pt x="1304" y="1758"/>
                  </a:lnTo>
                  <a:lnTo>
                    <a:pt x="0" y="175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91" name="Group 1190"/>
          <p:cNvGrpSpPr/>
          <p:nvPr/>
        </p:nvGrpSpPr>
        <p:grpSpPr>
          <a:xfrm>
            <a:off x="9131253" y="680865"/>
            <a:ext cx="310355" cy="310356"/>
            <a:chOff x="7281863" y="309563"/>
            <a:chExt cx="382587" cy="3825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153" name="Freeform 102"/>
            <p:cNvSpPr>
              <a:spLocks noEditPoints="1"/>
            </p:cNvSpPr>
            <p:nvPr/>
          </p:nvSpPr>
          <p:spPr bwMode="auto">
            <a:xfrm>
              <a:off x="7281863" y="309563"/>
              <a:ext cx="382587" cy="382588"/>
            </a:xfrm>
            <a:custGeom>
              <a:avLst/>
              <a:gdLst>
                <a:gd name="T0" fmla="*/ 1496 w 3374"/>
                <a:gd name="T1" fmla="*/ 219 h 3379"/>
                <a:gd name="T2" fmla="*/ 1221 w 3374"/>
                <a:gd name="T3" fmla="*/ 282 h 3379"/>
                <a:gd name="T4" fmla="*/ 969 w 3374"/>
                <a:gd name="T5" fmla="*/ 394 h 3379"/>
                <a:gd name="T6" fmla="*/ 744 w 3374"/>
                <a:gd name="T7" fmla="*/ 549 h 3379"/>
                <a:gd name="T8" fmla="*/ 552 w 3374"/>
                <a:gd name="T9" fmla="*/ 741 h 3379"/>
                <a:gd name="T10" fmla="*/ 397 w 3374"/>
                <a:gd name="T11" fmla="*/ 967 h 3379"/>
                <a:gd name="T12" fmla="*/ 285 w 3374"/>
                <a:gd name="T13" fmla="*/ 1220 h 3379"/>
                <a:gd name="T14" fmla="*/ 222 w 3374"/>
                <a:gd name="T15" fmla="*/ 1494 h 3379"/>
                <a:gd name="T16" fmla="*/ 212 w 3374"/>
                <a:gd name="T17" fmla="*/ 1783 h 3379"/>
                <a:gd name="T18" fmla="*/ 258 w 3374"/>
                <a:gd name="T19" fmla="*/ 2065 h 3379"/>
                <a:gd name="T20" fmla="*/ 355 w 3374"/>
                <a:gd name="T21" fmla="*/ 2324 h 3379"/>
                <a:gd name="T22" fmla="*/ 495 w 3374"/>
                <a:gd name="T23" fmla="*/ 2560 h 3379"/>
                <a:gd name="T24" fmla="*/ 676 w 3374"/>
                <a:gd name="T25" fmla="*/ 2764 h 3379"/>
                <a:gd name="T26" fmla="*/ 891 w 3374"/>
                <a:gd name="T27" fmla="*/ 2932 h 3379"/>
                <a:gd name="T28" fmla="*/ 1135 w 3374"/>
                <a:gd name="T29" fmla="*/ 3058 h 3379"/>
                <a:gd name="T30" fmla="*/ 1401 w 3374"/>
                <a:gd name="T31" fmla="*/ 3139 h 3379"/>
                <a:gd name="T32" fmla="*/ 1687 w 3374"/>
                <a:gd name="T33" fmla="*/ 3166 h 3379"/>
                <a:gd name="T34" fmla="*/ 1974 w 3374"/>
                <a:gd name="T35" fmla="*/ 3139 h 3379"/>
                <a:gd name="T36" fmla="*/ 2240 w 3374"/>
                <a:gd name="T37" fmla="*/ 3059 h 3379"/>
                <a:gd name="T38" fmla="*/ 2484 w 3374"/>
                <a:gd name="T39" fmla="*/ 2933 h 3379"/>
                <a:gd name="T40" fmla="*/ 2699 w 3374"/>
                <a:gd name="T41" fmla="*/ 2765 h 3379"/>
                <a:gd name="T42" fmla="*/ 2880 w 3374"/>
                <a:gd name="T43" fmla="*/ 2561 h 3379"/>
                <a:gd name="T44" fmla="*/ 3020 w 3374"/>
                <a:gd name="T45" fmla="*/ 2325 h 3379"/>
                <a:gd name="T46" fmla="*/ 3117 w 3374"/>
                <a:gd name="T47" fmla="*/ 2066 h 3379"/>
                <a:gd name="T48" fmla="*/ 3163 w 3374"/>
                <a:gd name="T49" fmla="*/ 1784 h 3379"/>
                <a:gd name="T50" fmla="*/ 3153 w 3374"/>
                <a:gd name="T51" fmla="*/ 1494 h 3379"/>
                <a:gd name="T52" fmla="*/ 3090 w 3374"/>
                <a:gd name="T53" fmla="*/ 1220 h 3379"/>
                <a:gd name="T54" fmla="*/ 2978 w 3374"/>
                <a:gd name="T55" fmla="*/ 967 h 3379"/>
                <a:gd name="T56" fmla="*/ 2823 w 3374"/>
                <a:gd name="T57" fmla="*/ 741 h 3379"/>
                <a:gd name="T58" fmla="*/ 2631 w 3374"/>
                <a:gd name="T59" fmla="*/ 549 h 3379"/>
                <a:gd name="T60" fmla="*/ 2406 w 3374"/>
                <a:gd name="T61" fmla="*/ 394 h 3379"/>
                <a:gd name="T62" fmla="*/ 2154 w 3374"/>
                <a:gd name="T63" fmla="*/ 282 h 3379"/>
                <a:gd name="T64" fmla="*/ 1879 w 3374"/>
                <a:gd name="T65" fmla="*/ 219 h 3379"/>
                <a:gd name="T66" fmla="*/ 389 w 3374"/>
                <a:gd name="T67" fmla="*/ 0 h 3379"/>
                <a:gd name="T68" fmla="*/ 3082 w 3374"/>
                <a:gd name="T69" fmla="*/ 11 h 3379"/>
                <a:gd name="T70" fmla="*/ 3208 w 3374"/>
                <a:gd name="T71" fmla="*/ 70 h 3379"/>
                <a:gd name="T72" fmla="*/ 3305 w 3374"/>
                <a:gd name="T73" fmla="*/ 166 h 3379"/>
                <a:gd name="T74" fmla="*/ 3363 w 3374"/>
                <a:gd name="T75" fmla="*/ 293 h 3379"/>
                <a:gd name="T76" fmla="*/ 3374 w 3374"/>
                <a:gd name="T77" fmla="*/ 2990 h 3379"/>
                <a:gd name="T78" fmla="*/ 3348 w 3374"/>
                <a:gd name="T79" fmla="*/ 3130 h 3379"/>
                <a:gd name="T80" fmla="*/ 3276 w 3374"/>
                <a:gd name="T81" fmla="*/ 3247 h 3379"/>
                <a:gd name="T82" fmla="*/ 3168 w 3374"/>
                <a:gd name="T83" fmla="*/ 3333 h 3379"/>
                <a:gd name="T84" fmla="*/ 3035 w 3374"/>
                <a:gd name="T85" fmla="*/ 3376 h 3379"/>
                <a:gd name="T86" fmla="*/ 340 w 3374"/>
                <a:gd name="T87" fmla="*/ 3376 h 3379"/>
                <a:gd name="T88" fmla="*/ 206 w 3374"/>
                <a:gd name="T89" fmla="*/ 3333 h 3379"/>
                <a:gd name="T90" fmla="*/ 98 w 3374"/>
                <a:gd name="T91" fmla="*/ 3247 h 3379"/>
                <a:gd name="T92" fmla="*/ 27 w 3374"/>
                <a:gd name="T93" fmla="*/ 3130 h 3379"/>
                <a:gd name="T94" fmla="*/ 0 w 3374"/>
                <a:gd name="T95" fmla="*/ 2990 h 3379"/>
                <a:gd name="T96" fmla="*/ 12 w 3374"/>
                <a:gd name="T97" fmla="*/ 293 h 3379"/>
                <a:gd name="T98" fmla="*/ 70 w 3374"/>
                <a:gd name="T99" fmla="*/ 166 h 3379"/>
                <a:gd name="T100" fmla="*/ 167 w 3374"/>
                <a:gd name="T101" fmla="*/ 70 h 3379"/>
                <a:gd name="T102" fmla="*/ 293 w 3374"/>
                <a:gd name="T103" fmla="*/ 11 h 3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374" h="3379">
                  <a:moveTo>
                    <a:pt x="1687" y="206"/>
                  </a:moveTo>
                  <a:lnTo>
                    <a:pt x="1590" y="209"/>
                  </a:lnTo>
                  <a:lnTo>
                    <a:pt x="1496" y="219"/>
                  </a:lnTo>
                  <a:lnTo>
                    <a:pt x="1401" y="234"/>
                  </a:lnTo>
                  <a:lnTo>
                    <a:pt x="1310" y="256"/>
                  </a:lnTo>
                  <a:lnTo>
                    <a:pt x="1221" y="282"/>
                  </a:lnTo>
                  <a:lnTo>
                    <a:pt x="1135" y="314"/>
                  </a:lnTo>
                  <a:lnTo>
                    <a:pt x="1050" y="352"/>
                  </a:lnTo>
                  <a:lnTo>
                    <a:pt x="969" y="394"/>
                  </a:lnTo>
                  <a:lnTo>
                    <a:pt x="891" y="441"/>
                  </a:lnTo>
                  <a:lnTo>
                    <a:pt x="816" y="493"/>
                  </a:lnTo>
                  <a:lnTo>
                    <a:pt x="744" y="549"/>
                  </a:lnTo>
                  <a:lnTo>
                    <a:pt x="676" y="609"/>
                  </a:lnTo>
                  <a:lnTo>
                    <a:pt x="612" y="674"/>
                  </a:lnTo>
                  <a:lnTo>
                    <a:pt x="552" y="741"/>
                  </a:lnTo>
                  <a:lnTo>
                    <a:pt x="495" y="813"/>
                  </a:lnTo>
                  <a:lnTo>
                    <a:pt x="444" y="889"/>
                  </a:lnTo>
                  <a:lnTo>
                    <a:pt x="397" y="967"/>
                  </a:lnTo>
                  <a:lnTo>
                    <a:pt x="355" y="1048"/>
                  </a:lnTo>
                  <a:lnTo>
                    <a:pt x="317" y="1132"/>
                  </a:lnTo>
                  <a:lnTo>
                    <a:pt x="285" y="1220"/>
                  </a:lnTo>
                  <a:lnTo>
                    <a:pt x="258" y="1309"/>
                  </a:lnTo>
                  <a:lnTo>
                    <a:pt x="238" y="1400"/>
                  </a:lnTo>
                  <a:lnTo>
                    <a:pt x="222" y="1494"/>
                  </a:lnTo>
                  <a:lnTo>
                    <a:pt x="212" y="1589"/>
                  </a:lnTo>
                  <a:lnTo>
                    <a:pt x="209" y="1687"/>
                  </a:lnTo>
                  <a:lnTo>
                    <a:pt x="212" y="1783"/>
                  </a:lnTo>
                  <a:lnTo>
                    <a:pt x="222" y="1879"/>
                  </a:lnTo>
                  <a:lnTo>
                    <a:pt x="238" y="1972"/>
                  </a:lnTo>
                  <a:lnTo>
                    <a:pt x="258" y="2065"/>
                  </a:lnTo>
                  <a:lnTo>
                    <a:pt x="285" y="2154"/>
                  </a:lnTo>
                  <a:lnTo>
                    <a:pt x="317" y="2240"/>
                  </a:lnTo>
                  <a:lnTo>
                    <a:pt x="355" y="2324"/>
                  </a:lnTo>
                  <a:lnTo>
                    <a:pt x="397" y="2407"/>
                  </a:lnTo>
                  <a:lnTo>
                    <a:pt x="444" y="2485"/>
                  </a:lnTo>
                  <a:lnTo>
                    <a:pt x="495" y="2560"/>
                  </a:lnTo>
                  <a:lnTo>
                    <a:pt x="552" y="2631"/>
                  </a:lnTo>
                  <a:lnTo>
                    <a:pt x="612" y="2700"/>
                  </a:lnTo>
                  <a:lnTo>
                    <a:pt x="676" y="2764"/>
                  </a:lnTo>
                  <a:lnTo>
                    <a:pt x="744" y="2824"/>
                  </a:lnTo>
                  <a:lnTo>
                    <a:pt x="816" y="2881"/>
                  </a:lnTo>
                  <a:lnTo>
                    <a:pt x="891" y="2932"/>
                  </a:lnTo>
                  <a:lnTo>
                    <a:pt x="969" y="2979"/>
                  </a:lnTo>
                  <a:lnTo>
                    <a:pt x="1050" y="3022"/>
                  </a:lnTo>
                  <a:lnTo>
                    <a:pt x="1135" y="3058"/>
                  </a:lnTo>
                  <a:lnTo>
                    <a:pt x="1221" y="3091"/>
                  </a:lnTo>
                  <a:lnTo>
                    <a:pt x="1310" y="3118"/>
                  </a:lnTo>
                  <a:lnTo>
                    <a:pt x="1401" y="3139"/>
                  </a:lnTo>
                  <a:lnTo>
                    <a:pt x="1496" y="3154"/>
                  </a:lnTo>
                  <a:lnTo>
                    <a:pt x="1590" y="3163"/>
                  </a:lnTo>
                  <a:lnTo>
                    <a:pt x="1687" y="3166"/>
                  </a:lnTo>
                  <a:lnTo>
                    <a:pt x="1785" y="3163"/>
                  </a:lnTo>
                  <a:lnTo>
                    <a:pt x="1879" y="3154"/>
                  </a:lnTo>
                  <a:lnTo>
                    <a:pt x="1974" y="3139"/>
                  </a:lnTo>
                  <a:lnTo>
                    <a:pt x="2065" y="3118"/>
                  </a:lnTo>
                  <a:lnTo>
                    <a:pt x="2154" y="3091"/>
                  </a:lnTo>
                  <a:lnTo>
                    <a:pt x="2240" y="3059"/>
                  </a:lnTo>
                  <a:lnTo>
                    <a:pt x="2325" y="3023"/>
                  </a:lnTo>
                  <a:lnTo>
                    <a:pt x="2406" y="2979"/>
                  </a:lnTo>
                  <a:lnTo>
                    <a:pt x="2484" y="2933"/>
                  </a:lnTo>
                  <a:lnTo>
                    <a:pt x="2559" y="2881"/>
                  </a:lnTo>
                  <a:lnTo>
                    <a:pt x="2631" y="2825"/>
                  </a:lnTo>
                  <a:lnTo>
                    <a:pt x="2699" y="2765"/>
                  </a:lnTo>
                  <a:lnTo>
                    <a:pt x="2763" y="2701"/>
                  </a:lnTo>
                  <a:lnTo>
                    <a:pt x="2823" y="2632"/>
                  </a:lnTo>
                  <a:lnTo>
                    <a:pt x="2880" y="2561"/>
                  </a:lnTo>
                  <a:lnTo>
                    <a:pt x="2931" y="2486"/>
                  </a:lnTo>
                  <a:lnTo>
                    <a:pt x="2978" y="2408"/>
                  </a:lnTo>
                  <a:lnTo>
                    <a:pt x="3020" y="2325"/>
                  </a:lnTo>
                  <a:lnTo>
                    <a:pt x="3058" y="2241"/>
                  </a:lnTo>
                  <a:lnTo>
                    <a:pt x="3090" y="2155"/>
                  </a:lnTo>
                  <a:lnTo>
                    <a:pt x="3117" y="2066"/>
                  </a:lnTo>
                  <a:lnTo>
                    <a:pt x="3137" y="1973"/>
                  </a:lnTo>
                  <a:lnTo>
                    <a:pt x="3153" y="1880"/>
                  </a:lnTo>
                  <a:lnTo>
                    <a:pt x="3163" y="1784"/>
                  </a:lnTo>
                  <a:lnTo>
                    <a:pt x="3166" y="1687"/>
                  </a:lnTo>
                  <a:lnTo>
                    <a:pt x="3163" y="1589"/>
                  </a:lnTo>
                  <a:lnTo>
                    <a:pt x="3153" y="1494"/>
                  </a:lnTo>
                  <a:lnTo>
                    <a:pt x="3137" y="1400"/>
                  </a:lnTo>
                  <a:lnTo>
                    <a:pt x="3117" y="1309"/>
                  </a:lnTo>
                  <a:lnTo>
                    <a:pt x="3090" y="1220"/>
                  </a:lnTo>
                  <a:lnTo>
                    <a:pt x="3058" y="1132"/>
                  </a:lnTo>
                  <a:lnTo>
                    <a:pt x="3020" y="1048"/>
                  </a:lnTo>
                  <a:lnTo>
                    <a:pt x="2978" y="967"/>
                  </a:lnTo>
                  <a:lnTo>
                    <a:pt x="2931" y="889"/>
                  </a:lnTo>
                  <a:lnTo>
                    <a:pt x="2880" y="813"/>
                  </a:lnTo>
                  <a:lnTo>
                    <a:pt x="2823" y="741"/>
                  </a:lnTo>
                  <a:lnTo>
                    <a:pt x="2763" y="674"/>
                  </a:lnTo>
                  <a:lnTo>
                    <a:pt x="2699" y="609"/>
                  </a:lnTo>
                  <a:lnTo>
                    <a:pt x="2631" y="549"/>
                  </a:lnTo>
                  <a:lnTo>
                    <a:pt x="2559" y="493"/>
                  </a:lnTo>
                  <a:lnTo>
                    <a:pt x="2484" y="441"/>
                  </a:lnTo>
                  <a:lnTo>
                    <a:pt x="2406" y="394"/>
                  </a:lnTo>
                  <a:lnTo>
                    <a:pt x="2325" y="352"/>
                  </a:lnTo>
                  <a:lnTo>
                    <a:pt x="2240" y="314"/>
                  </a:lnTo>
                  <a:lnTo>
                    <a:pt x="2154" y="282"/>
                  </a:lnTo>
                  <a:lnTo>
                    <a:pt x="2065" y="256"/>
                  </a:lnTo>
                  <a:lnTo>
                    <a:pt x="1974" y="234"/>
                  </a:lnTo>
                  <a:lnTo>
                    <a:pt x="1879" y="219"/>
                  </a:lnTo>
                  <a:lnTo>
                    <a:pt x="1785" y="209"/>
                  </a:lnTo>
                  <a:lnTo>
                    <a:pt x="1687" y="206"/>
                  </a:lnTo>
                  <a:close/>
                  <a:moveTo>
                    <a:pt x="389" y="0"/>
                  </a:moveTo>
                  <a:lnTo>
                    <a:pt x="2986" y="0"/>
                  </a:lnTo>
                  <a:lnTo>
                    <a:pt x="3035" y="3"/>
                  </a:lnTo>
                  <a:lnTo>
                    <a:pt x="3082" y="11"/>
                  </a:lnTo>
                  <a:lnTo>
                    <a:pt x="3127" y="26"/>
                  </a:lnTo>
                  <a:lnTo>
                    <a:pt x="3169" y="45"/>
                  </a:lnTo>
                  <a:lnTo>
                    <a:pt x="3208" y="70"/>
                  </a:lnTo>
                  <a:lnTo>
                    <a:pt x="3244" y="98"/>
                  </a:lnTo>
                  <a:lnTo>
                    <a:pt x="3277" y="130"/>
                  </a:lnTo>
                  <a:lnTo>
                    <a:pt x="3305" y="166"/>
                  </a:lnTo>
                  <a:lnTo>
                    <a:pt x="3329" y="206"/>
                  </a:lnTo>
                  <a:lnTo>
                    <a:pt x="3348" y="248"/>
                  </a:lnTo>
                  <a:lnTo>
                    <a:pt x="3363" y="293"/>
                  </a:lnTo>
                  <a:lnTo>
                    <a:pt x="3371" y="340"/>
                  </a:lnTo>
                  <a:lnTo>
                    <a:pt x="3374" y="389"/>
                  </a:lnTo>
                  <a:lnTo>
                    <a:pt x="3374" y="2990"/>
                  </a:lnTo>
                  <a:lnTo>
                    <a:pt x="3371" y="3038"/>
                  </a:lnTo>
                  <a:lnTo>
                    <a:pt x="3363" y="3085"/>
                  </a:lnTo>
                  <a:lnTo>
                    <a:pt x="3348" y="3130"/>
                  </a:lnTo>
                  <a:lnTo>
                    <a:pt x="3329" y="3172"/>
                  </a:lnTo>
                  <a:lnTo>
                    <a:pt x="3304" y="3211"/>
                  </a:lnTo>
                  <a:lnTo>
                    <a:pt x="3276" y="3247"/>
                  </a:lnTo>
                  <a:lnTo>
                    <a:pt x="3244" y="3280"/>
                  </a:lnTo>
                  <a:lnTo>
                    <a:pt x="3208" y="3309"/>
                  </a:lnTo>
                  <a:lnTo>
                    <a:pt x="3168" y="3333"/>
                  </a:lnTo>
                  <a:lnTo>
                    <a:pt x="3126" y="3352"/>
                  </a:lnTo>
                  <a:lnTo>
                    <a:pt x="3081" y="3366"/>
                  </a:lnTo>
                  <a:lnTo>
                    <a:pt x="3035" y="3376"/>
                  </a:lnTo>
                  <a:lnTo>
                    <a:pt x="2985" y="3379"/>
                  </a:lnTo>
                  <a:lnTo>
                    <a:pt x="389" y="3379"/>
                  </a:lnTo>
                  <a:lnTo>
                    <a:pt x="340" y="3376"/>
                  </a:lnTo>
                  <a:lnTo>
                    <a:pt x="293" y="3366"/>
                  </a:lnTo>
                  <a:lnTo>
                    <a:pt x="248" y="3352"/>
                  </a:lnTo>
                  <a:lnTo>
                    <a:pt x="206" y="3333"/>
                  </a:lnTo>
                  <a:lnTo>
                    <a:pt x="167" y="3309"/>
                  </a:lnTo>
                  <a:lnTo>
                    <a:pt x="131" y="3280"/>
                  </a:lnTo>
                  <a:lnTo>
                    <a:pt x="98" y="3247"/>
                  </a:lnTo>
                  <a:lnTo>
                    <a:pt x="70" y="3211"/>
                  </a:lnTo>
                  <a:lnTo>
                    <a:pt x="46" y="3172"/>
                  </a:lnTo>
                  <a:lnTo>
                    <a:pt x="27" y="3130"/>
                  </a:lnTo>
                  <a:lnTo>
                    <a:pt x="12" y="3085"/>
                  </a:lnTo>
                  <a:lnTo>
                    <a:pt x="3" y="3038"/>
                  </a:lnTo>
                  <a:lnTo>
                    <a:pt x="0" y="2990"/>
                  </a:lnTo>
                  <a:lnTo>
                    <a:pt x="0" y="389"/>
                  </a:lnTo>
                  <a:lnTo>
                    <a:pt x="3" y="340"/>
                  </a:lnTo>
                  <a:lnTo>
                    <a:pt x="12" y="293"/>
                  </a:lnTo>
                  <a:lnTo>
                    <a:pt x="27" y="248"/>
                  </a:lnTo>
                  <a:lnTo>
                    <a:pt x="46" y="206"/>
                  </a:lnTo>
                  <a:lnTo>
                    <a:pt x="70" y="166"/>
                  </a:lnTo>
                  <a:lnTo>
                    <a:pt x="98" y="130"/>
                  </a:lnTo>
                  <a:lnTo>
                    <a:pt x="131" y="98"/>
                  </a:lnTo>
                  <a:lnTo>
                    <a:pt x="167" y="70"/>
                  </a:lnTo>
                  <a:lnTo>
                    <a:pt x="206" y="45"/>
                  </a:lnTo>
                  <a:lnTo>
                    <a:pt x="248" y="26"/>
                  </a:lnTo>
                  <a:lnTo>
                    <a:pt x="293" y="11"/>
                  </a:lnTo>
                  <a:lnTo>
                    <a:pt x="340" y="3"/>
                  </a:lnTo>
                  <a:lnTo>
                    <a:pt x="3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4" name="Freeform 103"/>
            <p:cNvSpPr>
              <a:spLocks noEditPoints="1"/>
            </p:cNvSpPr>
            <p:nvPr/>
          </p:nvSpPr>
          <p:spPr bwMode="auto">
            <a:xfrm>
              <a:off x="7321550" y="349251"/>
              <a:ext cx="303212" cy="303213"/>
            </a:xfrm>
            <a:custGeom>
              <a:avLst/>
              <a:gdLst>
                <a:gd name="T0" fmla="*/ 1274 w 2671"/>
                <a:gd name="T1" fmla="*/ 2282 h 2676"/>
                <a:gd name="T2" fmla="*/ 1303 w 2671"/>
                <a:gd name="T3" fmla="*/ 2468 h 2676"/>
                <a:gd name="T4" fmla="*/ 1391 w 2671"/>
                <a:gd name="T5" fmla="*/ 2446 h 2676"/>
                <a:gd name="T6" fmla="*/ 1382 w 2671"/>
                <a:gd name="T7" fmla="*/ 2256 h 2676"/>
                <a:gd name="T8" fmla="*/ 1983 w 2671"/>
                <a:gd name="T9" fmla="*/ 1963 h 2676"/>
                <a:gd name="T10" fmla="*/ 1958 w 2671"/>
                <a:gd name="T11" fmla="*/ 2050 h 2676"/>
                <a:gd name="T12" fmla="*/ 2110 w 2671"/>
                <a:gd name="T13" fmla="*/ 2161 h 2676"/>
                <a:gd name="T14" fmla="*/ 2157 w 2671"/>
                <a:gd name="T15" fmla="*/ 2083 h 2676"/>
                <a:gd name="T16" fmla="*/ 2015 w 2671"/>
                <a:gd name="T17" fmla="*/ 1954 h 2676"/>
                <a:gd name="T18" fmla="*/ 521 w 2671"/>
                <a:gd name="T19" fmla="*/ 2067 h 2676"/>
                <a:gd name="T20" fmla="*/ 545 w 2671"/>
                <a:gd name="T21" fmla="*/ 2154 h 2676"/>
                <a:gd name="T22" fmla="*/ 702 w 2671"/>
                <a:gd name="T23" fmla="*/ 2065 h 2676"/>
                <a:gd name="T24" fmla="*/ 702 w 2671"/>
                <a:gd name="T25" fmla="*/ 1973 h 2676"/>
                <a:gd name="T26" fmla="*/ 231 w 2671"/>
                <a:gd name="T27" fmla="*/ 1283 h 2676"/>
                <a:gd name="T28" fmla="*/ 208 w 2671"/>
                <a:gd name="T29" fmla="*/ 1372 h 2676"/>
                <a:gd name="T30" fmla="*/ 392 w 2671"/>
                <a:gd name="T31" fmla="*/ 1401 h 2676"/>
                <a:gd name="T32" fmla="*/ 437 w 2671"/>
                <a:gd name="T33" fmla="*/ 1323 h 2676"/>
                <a:gd name="T34" fmla="*/ 263 w 2671"/>
                <a:gd name="T35" fmla="*/ 1275 h 2676"/>
                <a:gd name="T36" fmla="*/ 2234 w 2671"/>
                <a:gd name="T37" fmla="*/ 1321 h 2676"/>
                <a:gd name="T38" fmla="*/ 2278 w 2671"/>
                <a:gd name="T39" fmla="*/ 1400 h 2676"/>
                <a:gd name="T40" fmla="*/ 2463 w 2671"/>
                <a:gd name="T41" fmla="*/ 1372 h 2676"/>
                <a:gd name="T42" fmla="*/ 2441 w 2671"/>
                <a:gd name="T43" fmla="*/ 1283 h 2676"/>
                <a:gd name="T44" fmla="*/ 1304 w 2671"/>
                <a:gd name="T45" fmla="*/ 630 h 2676"/>
                <a:gd name="T46" fmla="*/ 1274 w 2671"/>
                <a:gd name="T47" fmla="*/ 1357 h 2676"/>
                <a:gd name="T48" fmla="*/ 1831 w 2671"/>
                <a:gd name="T49" fmla="*/ 1405 h 2676"/>
                <a:gd name="T50" fmla="*/ 1892 w 2671"/>
                <a:gd name="T51" fmla="*/ 1337 h 2676"/>
                <a:gd name="T52" fmla="*/ 1828 w 2671"/>
                <a:gd name="T53" fmla="*/ 1273 h 2676"/>
                <a:gd name="T54" fmla="*/ 1368 w 2671"/>
                <a:gd name="T55" fmla="*/ 630 h 2676"/>
                <a:gd name="T56" fmla="*/ 2048 w 2671"/>
                <a:gd name="T57" fmla="*/ 534 h 2676"/>
                <a:gd name="T58" fmla="*/ 1958 w 2671"/>
                <a:gd name="T59" fmla="*/ 690 h 2676"/>
                <a:gd name="T60" fmla="*/ 2046 w 2671"/>
                <a:gd name="T61" fmla="*/ 716 h 2676"/>
                <a:gd name="T62" fmla="*/ 2157 w 2671"/>
                <a:gd name="T63" fmla="*/ 564 h 2676"/>
                <a:gd name="T64" fmla="*/ 578 w 2671"/>
                <a:gd name="T65" fmla="*/ 515 h 2676"/>
                <a:gd name="T66" fmla="*/ 512 w 2671"/>
                <a:gd name="T67" fmla="*/ 579 h 2676"/>
                <a:gd name="T68" fmla="*/ 639 w 2671"/>
                <a:gd name="T69" fmla="*/ 722 h 2676"/>
                <a:gd name="T70" fmla="*/ 718 w 2671"/>
                <a:gd name="T71" fmla="*/ 676 h 2676"/>
                <a:gd name="T72" fmla="*/ 610 w 2671"/>
                <a:gd name="T73" fmla="*/ 524 h 2676"/>
                <a:gd name="T74" fmla="*/ 1290 w 2671"/>
                <a:gd name="T75" fmla="*/ 219 h 2676"/>
                <a:gd name="T76" fmla="*/ 1280 w 2671"/>
                <a:gd name="T77" fmla="*/ 410 h 2676"/>
                <a:gd name="T78" fmla="*/ 1367 w 2671"/>
                <a:gd name="T79" fmla="*/ 433 h 2676"/>
                <a:gd name="T80" fmla="*/ 1397 w 2671"/>
                <a:gd name="T81" fmla="*/ 249 h 2676"/>
                <a:gd name="T82" fmla="*/ 1335 w 2671"/>
                <a:gd name="T83" fmla="*/ 0 h 2676"/>
                <a:gd name="T84" fmla="*/ 1855 w 2671"/>
                <a:gd name="T85" fmla="*/ 105 h 2676"/>
                <a:gd name="T86" fmla="*/ 2280 w 2671"/>
                <a:gd name="T87" fmla="*/ 392 h 2676"/>
                <a:gd name="T88" fmla="*/ 2567 w 2671"/>
                <a:gd name="T89" fmla="*/ 817 h 2676"/>
                <a:gd name="T90" fmla="*/ 2671 w 2671"/>
                <a:gd name="T91" fmla="*/ 1338 h 2676"/>
                <a:gd name="T92" fmla="*/ 2567 w 2671"/>
                <a:gd name="T93" fmla="*/ 1857 h 2676"/>
                <a:gd name="T94" fmla="*/ 2280 w 2671"/>
                <a:gd name="T95" fmla="*/ 2283 h 2676"/>
                <a:gd name="T96" fmla="*/ 1855 w 2671"/>
                <a:gd name="T97" fmla="*/ 2570 h 2676"/>
                <a:gd name="T98" fmla="*/ 1335 w 2671"/>
                <a:gd name="T99" fmla="*/ 2676 h 2676"/>
                <a:gd name="T100" fmla="*/ 816 w 2671"/>
                <a:gd name="T101" fmla="*/ 2570 h 2676"/>
                <a:gd name="T102" fmla="*/ 391 w 2671"/>
                <a:gd name="T103" fmla="*/ 2283 h 2676"/>
                <a:gd name="T104" fmla="*/ 104 w 2671"/>
                <a:gd name="T105" fmla="*/ 1857 h 2676"/>
                <a:gd name="T106" fmla="*/ 0 w 2671"/>
                <a:gd name="T107" fmla="*/ 1338 h 2676"/>
                <a:gd name="T108" fmla="*/ 104 w 2671"/>
                <a:gd name="T109" fmla="*/ 817 h 2676"/>
                <a:gd name="T110" fmla="*/ 391 w 2671"/>
                <a:gd name="T111" fmla="*/ 392 h 2676"/>
                <a:gd name="T112" fmla="*/ 816 w 2671"/>
                <a:gd name="T113" fmla="*/ 105 h 2676"/>
                <a:gd name="T114" fmla="*/ 1335 w 2671"/>
                <a:gd name="T115" fmla="*/ 0 h 2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671" h="2676">
                  <a:moveTo>
                    <a:pt x="1335" y="2236"/>
                  </a:moveTo>
                  <a:lnTo>
                    <a:pt x="1319" y="2238"/>
                  </a:lnTo>
                  <a:lnTo>
                    <a:pt x="1304" y="2244"/>
                  </a:lnTo>
                  <a:lnTo>
                    <a:pt x="1290" y="2255"/>
                  </a:lnTo>
                  <a:lnTo>
                    <a:pt x="1280" y="2267"/>
                  </a:lnTo>
                  <a:lnTo>
                    <a:pt x="1274" y="2282"/>
                  </a:lnTo>
                  <a:lnTo>
                    <a:pt x="1272" y="2301"/>
                  </a:lnTo>
                  <a:lnTo>
                    <a:pt x="1272" y="2413"/>
                  </a:lnTo>
                  <a:lnTo>
                    <a:pt x="1274" y="2429"/>
                  </a:lnTo>
                  <a:lnTo>
                    <a:pt x="1280" y="2445"/>
                  </a:lnTo>
                  <a:lnTo>
                    <a:pt x="1289" y="2458"/>
                  </a:lnTo>
                  <a:lnTo>
                    <a:pt x="1303" y="2468"/>
                  </a:lnTo>
                  <a:lnTo>
                    <a:pt x="1318" y="2474"/>
                  </a:lnTo>
                  <a:lnTo>
                    <a:pt x="1335" y="2477"/>
                  </a:lnTo>
                  <a:lnTo>
                    <a:pt x="1352" y="2474"/>
                  </a:lnTo>
                  <a:lnTo>
                    <a:pt x="1367" y="2468"/>
                  </a:lnTo>
                  <a:lnTo>
                    <a:pt x="1381" y="2459"/>
                  </a:lnTo>
                  <a:lnTo>
                    <a:pt x="1391" y="2446"/>
                  </a:lnTo>
                  <a:lnTo>
                    <a:pt x="1397" y="2430"/>
                  </a:lnTo>
                  <a:lnTo>
                    <a:pt x="1399" y="2413"/>
                  </a:lnTo>
                  <a:lnTo>
                    <a:pt x="1399" y="2301"/>
                  </a:lnTo>
                  <a:lnTo>
                    <a:pt x="1397" y="2283"/>
                  </a:lnTo>
                  <a:lnTo>
                    <a:pt x="1391" y="2268"/>
                  </a:lnTo>
                  <a:lnTo>
                    <a:pt x="1382" y="2256"/>
                  </a:lnTo>
                  <a:lnTo>
                    <a:pt x="1368" y="2245"/>
                  </a:lnTo>
                  <a:lnTo>
                    <a:pt x="1353" y="2238"/>
                  </a:lnTo>
                  <a:lnTo>
                    <a:pt x="1335" y="2236"/>
                  </a:lnTo>
                  <a:close/>
                  <a:moveTo>
                    <a:pt x="2015" y="1954"/>
                  </a:moveTo>
                  <a:lnTo>
                    <a:pt x="1999" y="1956"/>
                  </a:lnTo>
                  <a:lnTo>
                    <a:pt x="1983" y="1963"/>
                  </a:lnTo>
                  <a:lnTo>
                    <a:pt x="1969" y="1973"/>
                  </a:lnTo>
                  <a:lnTo>
                    <a:pt x="1959" y="1987"/>
                  </a:lnTo>
                  <a:lnTo>
                    <a:pt x="1953" y="2002"/>
                  </a:lnTo>
                  <a:lnTo>
                    <a:pt x="1950" y="2019"/>
                  </a:lnTo>
                  <a:lnTo>
                    <a:pt x="1952" y="2035"/>
                  </a:lnTo>
                  <a:lnTo>
                    <a:pt x="1958" y="2050"/>
                  </a:lnTo>
                  <a:lnTo>
                    <a:pt x="1969" y="2065"/>
                  </a:lnTo>
                  <a:lnTo>
                    <a:pt x="2048" y="2144"/>
                  </a:lnTo>
                  <a:lnTo>
                    <a:pt x="2061" y="2154"/>
                  </a:lnTo>
                  <a:lnTo>
                    <a:pt x="2077" y="2160"/>
                  </a:lnTo>
                  <a:lnTo>
                    <a:pt x="2093" y="2163"/>
                  </a:lnTo>
                  <a:lnTo>
                    <a:pt x="2110" y="2161"/>
                  </a:lnTo>
                  <a:lnTo>
                    <a:pt x="2125" y="2155"/>
                  </a:lnTo>
                  <a:lnTo>
                    <a:pt x="2139" y="2144"/>
                  </a:lnTo>
                  <a:lnTo>
                    <a:pt x="2150" y="2130"/>
                  </a:lnTo>
                  <a:lnTo>
                    <a:pt x="2156" y="2115"/>
                  </a:lnTo>
                  <a:lnTo>
                    <a:pt x="2159" y="2099"/>
                  </a:lnTo>
                  <a:lnTo>
                    <a:pt x="2157" y="2083"/>
                  </a:lnTo>
                  <a:lnTo>
                    <a:pt x="2151" y="2067"/>
                  </a:lnTo>
                  <a:lnTo>
                    <a:pt x="2139" y="2052"/>
                  </a:lnTo>
                  <a:lnTo>
                    <a:pt x="2060" y="1973"/>
                  </a:lnTo>
                  <a:lnTo>
                    <a:pt x="2046" y="1963"/>
                  </a:lnTo>
                  <a:lnTo>
                    <a:pt x="2032" y="1957"/>
                  </a:lnTo>
                  <a:lnTo>
                    <a:pt x="2015" y="1954"/>
                  </a:lnTo>
                  <a:close/>
                  <a:moveTo>
                    <a:pt x="657" y="1954"/>
                  </a:moveTo>
                  <a:lnTo>
                    <a:pt x="640" y="1956"/>
                  </a:lnTo>
                  <a:lnTo>
                    <a:pt x="625" y="1963"/>
                  </a:lnTo>
                  <a:lnTo>
                    <a:pt x="611" y="1973"/>
                  </a:lnTo>
                  <a:lnTo>
                    <a:pt x="532" y="2052"/>
                  </a:lnTo>
                  <a:lnTo>
                    <a:pt x="521" y="2067"/>
                  </a:lnTo>
                  <a:lnTo>
                    <a:pt x="515" y="2081"/>
                  </a:lnTo>
                  <a:lnTo>
                    <a:pt x="512" y="2098"/>
                  </a:lnTo>
                  <a:lnTo>
                    <a:pt x="514" y="2114"/>
                  </a:lnTo>
                  <a:lnTo>
                    <a:pt x="521" y="2129"/>
                  </a:lnTo>
                  <a:lnTo>
                    <a:pt x="532" y="2144"/>
                  </a:lnTo>
                  <a:lnTo>
                    <a:pt x="545" y="2154"/>
                  </a:lnTo>
                  <a:lnTo>
                    <a:pt x="560" y="2160"/>
                  </a:lnTo>
                  <a:lnTo>
                    <a:pt x="577" y="2163"/>
                  </a:lnTo>
                  <a:lnTo>
                    <a:pt x="593" y="2161"/>
                  </a:lnTo>
                  <a:lnTo>
                    <a:pt x="609" y="2155"/>
                  </a:lnTo>
                  <a:lnTo>
                    <a:pt x="623" y="2144"/>
                  </a:lnTo>
                  <a:lnTo>
                    <a:pt x="702" y="2065"/>
                  </a:lnTo>
                  <a:lnTo>
                    <a:pt x="712" y="2051"/>
                  </a:lnTo>
                  <a:lnTo>
                    <a:pt x="719" y="2036"/>
                  </a:lnTo>
                  <a:lnTo>
                    <a:pt x="721" y="2020"/>
                  </a:lnTo>
                  <a:lnTo>
                    <a:pt x="719" y="2003"/>
                  </a:lnTo>
                  <a:lnTo>
                    <a:pt x="713" y="1988"/>
                  </a:lnTo>
                  <a:lnTo>
                    <a:pt x="702" y="1973"/>
                  </a:lnTo>
                  <a:lnTo>
                    <a:pt x="689" y="1963"/>
                  </a:lnTo>
                  <a:lnTo>
                    <a:pt x="673" y="1957"/>
                  </a:lnTo>
                  <a:lnTo>
                    <a:pt x="657" y="1954"/>
                  </a:lnTo>
                  <a:close/>
                  <a:moveTo>
                    <a:pt x="263" y="1275"/>
                  </a:moveTo>
                  <a:lnTo>
                    <a:pt x="247" y="1277"/>
                  </a:lnTo>
                  <a:lnTo>
                    <a:pt x="231" y="1283"/>
                  </a:lnTo>
                  <a:lnTo>
                    <a:pt x="218" y="1294"/>
                  </a:lnTo>
                  <a:lnTo>
                    <a:pt x="208" y="1306"/>
                  </a:lnTo>
                  <a:lnTo>
                    <a:pt x="202" y="1322"/>
                  </a:lnTo>
                  <a:lnTo>
                    <a:pt x="200" y="1340"/>
                  </a:lnTo>
                  <a:lnTo>
                    <a:pt x="202" y="1356"/>
                  </a:lnTo>
                  <a:lnTo>
                    <a:pt x="208" y="1372"/>
                  </a:lnTo>
                  <a:lnTo>
                    <a:pt x="217" y="1385"/>
                  </a:lnTo>
                  <a:lnTo>
                    <a:pt x="230" y="1395"/>
                  </a:lnTo>
                  <a:lnTo>
                    <a:pt x="246" y="1401"/>
                  </a:lnTo>
                  <a:lnTo>
                    <a:pt x="263" y="1404"/>
                  </a:lnTo>
                  <a:lnTo>
                    <a:pt x="376" y="1404"/>
                  </a:lnTo>
                  <a:lnTo>
                    <a:pt x="392" y="1401"/>
                  </a:lnTo>
                  <a:lnTo>
                    <a:pt x="408" y="1395"/>
                  </a:lnTo>
                  <a:lnTo>
                    <a:pt x="421" y="1386"/>
                  </a:lnTo>
                  <a:lnTo>
                    <a:pt x="430" y="1373"/>
                  </a:lnTo>
                  <a:lnTo>
                    <a:pt x="437" y="1357"/>
                  </a:lnTo>
                  <a:lnTo>
                    <a:pt x="439" y="1340"/>
                  </a:lnTo>
                  <a:lnTo>
                    <a:pt x="437" y="1323"/>
                  </a:lnTo>
                  <a:lnTo>
                    <a:pt x="431" y="1308"/>
                  </a:lnTo>
                  <a:lnTo>
                    <a:pt x="421" y="1295"/>
                  </a:lnTo>
                  <a:lnTo>
                    <a:pt x="409" y="1284"/>
                  </a:lnTo>
                  <a:lnTo>
                    <a:pt x="393" y="1278"/>
                  </a:lnTo>
                  <a:lnTo>
                    <a:pt x="376" y="1275"/>
                  </a:lnTo>
                  <a:lnTo>
                    <a:pt x="263" y="1275"/>
                  </a:lnTo>
                  <a:close/>
                  <a:moveTo>
                    <a:pt x="2295" y="1275"/>
                  </a:moveTo>
                  <a:lnTo>
                    <a:pt x="2279" y="1277"/>
                  </a:lnTo>
                  <a:lnTo>
                    <a:pt x="2263" y="1283"/>
                  </a:lnTo>
                  <a:lnTo>
                    <a:pt x="2251" y="1293"/>
                  </a:lnTo>
                  <a:lnTo>
                    <a:pt x="2241" y="1306"/>
                  </a:lnTo>
                  <a:lnTo>
                    <a:pt x="2234" y="1321"/>
                  </a:lnTo>
                  <a:lnTo>
                    <a:pt x="2232" y="1339"/>
                  </a:lnTo>
                  <a:lnTo>
                    <a:pt x="2234" y="1355"/>
                  </a:lnTo>
                  <a:lnTo>
                    <a:pt x="2240" y="1371"/>
                  </a:lnTo>
                  <a:lnTo>
                    <a:pt x="2250" y="1384"/>
                  </a:lnTo>
                  <a:lnTo>
                    <a:pt x="2262" y="1394"/>
                  </a:lnTo>
                  <a:lnTo>
                    <a:pt x="2278" y="1400"/>
                  </a:lnTo>
                  <a:lnTo>
                    <a:pt x="2295" y="1404"/>
                  </a:lnTo>
                  <a:lnTo>
                    <a:pt x="2408" y="1404"/>
                  </a:lnTo>
                  <a:lnTo>
                    <a:pt x="2424" y="1401"/>
                  </a:lnTo>
                  <a:lnTo>
                    <a:pt x="2440" y="1394"/>
                  </a:lnTo>
                  <a:lnTo>
                    <a:pt x="2453" y="1385"/>
                  </a:lnTo>
                  <a:lnTo>
                    <a:pt x="2463" y="1372"/>
                  </a:lnTo>
                  <a:lnTo>
                    <a:pt x="2469" y="1356"/>
                  </a:lnTo>
                  <a:lnTo>
                    <a:pt x="2471" y="1339"/>
                  </a:lnTo>
                  <a:lnTo>
                    <a:pt x="2469" y="1322"/>
                  </a:lnTo>
                  <a:lnTo>
                    <a:pt x="2463" y="1307"/>
                  </a:lnTo>
                  <a:lnTo>
                    <a:pt x="2454" y="1294"/>
                  </a:lnTo>
                  <a:lnTo>
                    <a:pt x="2441" y="1283"/>
                  </a:lnTo>
                  <a:lnTo>
                    <a:pt x="2425" y="1277"/>
                  </a:lnTo>
                  <a:lnTo>
                    <a:pt x="2408" y="1275"/>
                  </a:lnTo>
                  <a:lnTo>
                    <a:pt x="2295" y="1275"/>
                  </a:lnTo>
                  <a:close/>
                  <a:moveTo>
                    <a:pt x="1335" y="622"/>
                  </a:moveTo>
                  <a:lnTo>
                    <a:pt x="1319" y="624"/>
                  </a:lnTo>
                  <a:lnTo>
                    <a:pt x="1304" y="630"/>
                  </a:lnTo>
                  <a:lnTo>
                    <a:pt x="1290" y="640"/>
                  </a:lnTo>
                  <a:lnTo>
                    <a:pt x="1280" y="653"/>
                  </a:lnTo>
                  <a:lnTo>
                    <a:pt x="1274" y="668"/>
                  </a:lnTo>
                  <a:lnTo>
                    <a:pt x="1272" y="686"/>
                  </a:lnTo>
                  <a:lnTo>
                    <a:pt x="1272" y="1340"/>
                  </a:lnTo>
                  <a:lnTo>
                    <a:pt x="1274" y="1357"/>
                  </a:lnTo>
                  <a:lnTo>
                    <a:pt x="1280" y="1373"/>
                  </a:lnTo>
                  <a:lnTo>
                    <a:pt x="1289" y="1385"/>
                  </a:lnTo>
                  <a:lnTo>
                    <a:pt x="1303" y="1395"/>
                  </a:lnTo>
                  <a:lnTo>
                    <a:pt x="1318" y="1403"/>
                  </a:lnTo>
                  <a:lnTo>
                    <a:pt x="1335" y="1405"/>
                  </a:lnTo>
                  <a:lnTo>
                    <a:pt x="1831" y="1405"/>
                  </a:lnTo>
                  <a:lnTo>
                    <a:pt x="1848" y="1403"/>
                  </a:lnTo>
                  <a:lnTo>
                    <a:pt x="1862" y="1395"/>
                  </a:lnTo>
                  <a:lnTo>
                    <a:pt x="1876" y="1385"/>
                  </a:lnTo>
                  <a:lnTo>
                    <a:pt x="1885" y="1372"/>
                  </a:lnTo>
                  <a:lnTo>
                    <a:pt x="1891" y="1355"/>
                  </a:lnTo>
                  <a:lnTo>
                    <a:pt x="1892" y="1337"/>
                  </a:lnTo>
                  <a:lnTo>
                    <a:pt x="1890" y="1320"/>
                  </a:lnTo>
                  <a:lnTo>
                    <a:pt x="1884" y="1305"/>
                  </a:lnTo>
                  <a:lnTo>
                    <a:pt x="1874" y="1292"/>
                  </a:lnTo>
                  <a:lnTo>
                    <a:pt x="1861" y="1281"/>
                  </a:lnTo>
                  <a:lnTo>
                    <a:pt x="1846" y="1275"/>
                  </a:lnTo>
                  <a:lnTo>
                    <a:pt x="1828" y="1273"/>
                  </a:lnTo>
                  <a:lnTo>
                    <a:pt x="1399" y="1273"/>
                  </a:lnTo>
                  <a:lnTo>
                    <a:pt x="1399" y="686"/>
                  </a:lnTo>
                  <a:lnTo>
                    <a:pt x="1397" y="669"/>
                  </a:lnTo>
                  <a:lnTo>
                    <a:pt x="1391" y="654"/>
                  </a:lnTo>
                  <a:lnTo>
                    <a:pt x="1382" y="641"/>
                  </a:lnTo>
                  <a:lnTo>
                    <a:pt x="1368" y="630"/>
                  </a:lnTo>
                  <a:lnTo>
                    <a:pt x="1353" y="624"/>
                  </a:lnTo>
                  <a:lnTo>
                    <a:pt x="1335" y="622"/>
                  </a:lnTo>
                  <a:close/>
                  <a:moveTo>
                    <a:pt x="2094" y="515"/>
                  </a:moveTo>
                  <a:lnTo>
                    <a:pt x="2078" y="517"/>
                  </a:lnTo>
                  <a:lnTo>
                    <a:pt x="2062" y="524"/>
                  </a:lnTo>
                  <a:lnTo>
                    <a:pt x="2048" y="534"/>
                  </a:lnTo>
                  <a:lnTo>
                    <a:pt x="1969" y="613"/>
                  </a:lnTo>
                  <a:lnTo>
                    <a:pt x="1959" y="627"/>
                  </a:lnTo>
                  <a:lnTo>
                    <a:pt x="1952" y="643"/>
                  </a:lnTo>
                  <a:lnTo>
                    <a:pt x="1950" y="658"/>
                  </a:lnTo>
                  <a:lnTo>
                    <a:pt x="1952" y="675"/>
                  </a:lnTo>
                  <a:lnTo>
                    <a:pt x="1958" y="690"/>
                  </a:lnTo>
                  <a:lnTo>
                    <a:pt x="1969" y="704"/>
                  </a:lnTo>
                  <a:lnTo>
                    <a:pt x="1982" y="715"/>
                  </a:lnTo>
                  <a:lnTo>
                    <a:pt x="1998" y="722"/>
                  </a:lnTo>
                  <a:lnTo>
                    <a:pt x="2014" y="724"/>
                  </a:lnTo>
                  <a:lnTo>
                    <a:pt x="2031" y="722"/>
                  </a:lnTo>
                  <a:lnTo>
                    <a:pt x="2046" y="716"/>
                  </a:lnTo>
                  <a:lnTo>
                    <a:pt x="2060" y="704"/>
                  </a:lnTo>
                  <a:lnTo>
                    <a:pt x="2139" y="625"/>
                  </a:lnTo>
                  <a:lnTo>
                    <a:pt x="2150" y="612"/>
                  </a:lnTo>
                  <a:lnTo>
                    <a:pt x="2156" y="597"/>
                  </a:lnTo>
                  <a:lnTo>
                    <a:pt x="2159" y="580"/>
                  </a:lnTo>
                  <a:lnTo>
                    <a:pt x="2157" y="564"/>
                  </a:lnTo>
                  <a:lnTo>
                    <a:pt x="2150" y="548"/>
                  </a:lnTo>
                  <a:lnTo>
                    <a:pt x="2139" y="534"/>
                  </a:lnTo>
                  <a:lnTo>
                    <a:pt x="2126" y="524"/>
                  </a:lnTo>
                  <a:lnTo>
                    <a:pt x="2111" y="518"/>
                  </a:lnTo>
                  <a:lnTo>
                    <a:pt x="2094" y="515"/>
                  </a:lnTo>
                  <a:close/>
                  <a:moveTo>
                    <a:pt x="578" y="515"/>
                  </a:moveTo>
                  <a:lnTo>
                    <a:pt x="561" y="517"/>
                  </a:lnTo>
                  <a:lnTo>
                    <a:pt x="546" y="524"/>
                  </a:lnTo>
                  <a:lnTo>
                    <a:pt x="532" y="534"/>
                  </a:lnTo>
                  <a:lnTo>
                    <a:pt x="521" y="547"/>
                  </a:lnTo>
                  <a:lnTo>
                    <a:pt x="515" y="563"/>
                  </a:lnTo>
                  <a:lnTo>
                    <a:pt x="512" y="579"/>
                  </a:lnTo>
                  <a:lnTo>
                    <a:pt x="514" y="596"/>
                  </a:lnTo>
                  <a:lnTo>
                    <a:pt x="520" y="611"/>
                  </a:lnTo>
                  <a:lnTo>
                    <a:pt x="532" y="625"/>
                  </a:lnTo>
                  <a:lnTo>
                    <a:pt x="611" y="704"/>
                  </a:lnTo>
                  <a:lnTo>
                    <a:pt x="625" y="715"/>
                  </a:lnTo>
                  <a:lnTo>
                    <a:pt x="639" y="722"/>
                  </a:lnTo>
                  <a:lnTo>
                    <a:pt x="656" y="724"/>
                  </a:lnTo>
                  <a:lnTo>
                    <a:pt x="672" y="722"/>
                  </a:lnTo>
                  <a:lnTo>
                    <a:pt x="688" y="716"/>
                  </a:lnTo>
                  <a:lnTo>
                    <a:pt x="702" y="704"/>
                  </a:lnTo>
                  <a:lnTo>
                    <a:pt x="712" y="691"/>
                  </a:lnTo>
                  <a:lnTo>
                    <a:pt x="718" y="676"/>
                  </a:lnTo>
                  <a:lnTo>
                    <a:pt x="721" y="659"/>
                  </a:lnTo>
                  <a:lnTo>
                    <a:pt x="719" y="643"/>
                  </a:lnTo>
                  <a:lnTo>
                    <a:pt x="713" y="627"/>
                  </a:lnTo>
                  <a:lnTo>
                    <a:pt x="702" y="613"/>
                  </a:lnTo>
                  <a:lnTo>
                    <a:pt x="623" y="534"/>
                  </a:lnTo>
                  <a:lnTo>
                    <a:pt x="610" y="524"/>
                  </a:lnTo>
                  <a:lnTo>
                    <a:pt x="594" y="518"/>
                  </a:lnTo>
                  <a:lnTo>
                    <a:pt x="578" y="515"/>
                  </a:lnTo>
                  <a:close/>
                  <a:moveTo>
                    <a:pt x="1335" y="201"/>
                  </a:moveTo>
                  <a:lnTo>
                    <a:pt x="1319" y="203"/>
                  </a:lnTo>
                  <a:lnTo>
                    <a:pt x="1304" y="210"/>
                  </a:lnTo>
                  <a:lnTo>
                    <a:pt x="1290" y="219"/>
                  </a:lnTo>
                  <a:lnTo>
                    <a:pt x="1280" y="232"/>
                  </a:lnTo>
                  <a:lnTo>
                    <a:pt x="1274" y="248"/>
                  </a:lnTo>
                  <a:lnTo>
                    <a:pt x="1272" y="265"/>
                  </a:lnTo>
                  <a:lnTo>
                    <a:pt x="1272" y="378"/>
                  </a:lnTo>
                  <a:lnTo>
                    <a:pt x="1274" y="394"/>
                  </a:lnTo>
                  <a:lnTo>
                    <a:pt x="1280" y="410"/>
                  </a:lnTo>
                  <a:lnTo>
                    <a:pt x="1289" y="423"/>
                  </a:lnTo>
                  <a:lnTo>
                    <a:pt x="1303" y="432"/>
                  </a:lnTo>
                  <a:lnTo>
                    <a:pt x="1318" y="440"/>
                  </a:lnTo>
                  <a:lnTo>
                    <a:pt x="1335" y="442"/>
                  </a:lnTo>
                  <a:lnTo>
                    <a:pt x="1352" y="440"/>
                  </a:lnTo>
                  <a:lnTo>
                    <a:pt x="1367" y="433"/>
                  </a:lnTo>
                  <a:lnTo>
                    <a:pt x="1381" y="424"/>
                  </a:lnTo>
                  <a:lnTo>
                    <a:pt x="1391" y="411"/>
                  </a:lnTo>
                  <a:lnTo>
                    <a:pt x="1397" y="395"/>
                  </a:lnTo>
                  <a:lnTo>
                    <a:pt x="1399" y="378"/>
                  </a:lnTo>
                  <a:lnTo>
                    <a:pt x="1399" y="265"/>
                  </a:lnTo>
                  <a:lnTo>
                    <a:pt x="1397" y="249"/>
                  </a:lnTo>
                  <a:lnTo>
                    <a:pt x="1391" y="233"/>
                  </a:lnTo>
                  <a:lnTo>
                    <a:pt x="1382" y="220"/>
                  </a:lnTo>
                  <a:lnTo>
                    <a:pt x="1368" y="210"/>
                  </a:lnTo>
                  <a:lnTo>
                    <a:pt x="1353" y="203"/>
                  </a:lnTo>
                  <a:lnTo>
                    <a:pt x="1335" y="201"/>
                  </a:lnTo>
                  <a:close/>
                  <a:moveTo>
                    <a:pt x="1335" y="0"/>
                  </a:moveTo>
                  <a:lnTo>
                    <a:pt x="1427" y="3"/>
                  </a:lnTo>
                  <a:lnTo>
                    <a:pt x="1516" y="12"/>
                  </a:lnTo>
                  <a:lnTo>
                    <a:pt x="1604" y="27"/>
                  </a:lnTo>
                  <a:lnTo>
                    <a:pt x="1690" y="47"/>
                  </a:lnTo>
                  <a:lnTo>
                    <a:pt x="1773" y="74"/>
                  </a:lnTo>
                  <a:lnTo>
                    <a:pt x="1855" y="105"/>
                  </a:lnTo>
                  <a:lnTo>
                    <a:pt x="1933" y="142"/>
                  </a:lnTo>
                  <a:lnTo>
                    <a:pt x="2009" y="183"/>
                  </a:lnTo>
                  <a:lnTo>
                    <a:pt x="2082" y="229"/>
                  </a:lnTo>
                  <a:lnTo>
                    <a:pt x="2152" y="279"/>
                  </a:lnTo>
                  <a:lnTo>
                    <a:pt x="2217" y="334"/>
                  </a:lnTo>
                  <a:lnTo>
                    <a:pt x="2280" y="392"/>
                  </a:lnTo>
                  <a:lnTo>
                    <a:pt x="2338" y="455"/>
                  </a:lnTo>
                  <a:lnTo>
                    <a:pt x="2392" y="521"/>
                  </a:lnTo>
                  <a:lnTo>
                    <a:pt x="2443" y="590"/>
                  </a:lnTo>
                  <a:lnTo>
                    <a:pt x="2489" y="663"/>
                  </a:lnTo>
                  <a:lnTo>
                    <a:pt x="2530" y="739"/>
                  </a:lnTo>
                  <a:lnTo>
                    <a:pt x="2567" y="817"/>
                  </a:lnTo>
                  <a:lnTo>
                    <a:pt x="2598" y="898"/>
                  </a:lnTo>
                  <a:lnTo>
                    <a:pt x="2624" y="983"/>
                  </a:lnTo>
                  <a:lnTo>
                    <a:pt x="2645" y="1069"/>
                  </a:lnTo>
                  <a:lnTo>
                    <a:pt x="2659" y="1156"/>
                  </a:lnTo>
                  <a:lnTo>
                    <a:pt x="2668" y="1246"/>
                  </a:lnTo>
                  <a:lnTo>
                    <a:pt x="2671" y="1338"/>
                  </a:lnTo>
                  <a:lnTo>
                    <a:pt x="2668" y="1429"/>
                  </a:lnTo>
                  <a:lnTo>
                    <a:pt x="2659" y="1519"/>
                  </a:lnTo>
                  <a:lnTo>
                    <a:pt x="2645" y="1607"/>
                  </a:lnTo>
                  <a:lnTo>
                    <a:pt x="2624" y="1693"/>
                  </a:lnTo>
                  <a:lnTo>
                    <a:pt x="2598" y="1776"/>
                  </a:lnTo>
                  <a:lnTo>
                    <a:pt x="2567" y="1857"/>
                  </a:lnTo>
                  <a:lnTo>
                    <a:pt x="2530" y="1936"/>
                  </a:lnTo>
                  <a:lnTo>
                    <a:pt x="2489" y="2012"/>
                  </a:lnTo>
                  <a:lnTo>
                    <a:pt x="2443" y="2085"/>
                  </a:lnTo>
                  <a:lnTo>
                    <a:pt x="2392" y="2154"/>
                  </a:lnTo>
                  <a:lnTo>
                    <a:pt x="2338" y="2221"/>
                  </a:lnTo>
                  <a:lnTo>
                    <a:pt x="2280" y="2283"/>
                  </a:lnTo>
                  <a:lnTo>
                    <a:pt x="2217" y="2342"/>
                  </a:lnTo>
                  <a:lnTo>
                    <a:pt x="2152" y="2396"/>
                  </a:lnTo>
                  <a:lnTo>
                    <a:pt x="2082" y="2447"/>
                  </a:lnTo>
                  <a:lnTo>
                    <a:pt x="2009" y="2493"/>
                  </a:lnTo>
                  <a:lnTo>
                    <a:pt x="1933" y="2534"/>
                  </a:lnTo>
                  <a:lnTo>
                    <a:pt x="1855" y="2570"/>
                  </a:lnTo>
                  <a:lnTo>
                    <a:pt x="1773" y="2602"/>
                  </a:lnTo>
                  <a:lnTo>
                    <a:pt x="1690" y="2627"/>
                  </a:lnTo>
                  <a:lnTo>
                    <a:pt x="1604" y="2648"/>
                  </a:lnTo>
                  <a:lnTo>
                    <a:pt x="1516" y="2663"/>
                  </a:lnTo>
                  <a:lnTo>
                    <a:pt x="1427" y="2673"/>
                  </a:lnTo>
                  <a:lnTo>
                    <a:pt x="1335" y="2676"/>
                  </a:lnTo>
                  <a:lnTo>
                    <a:pt x="1244" y="2673"/>
                  </a:lnTo>
                  <a:lnTo>
                    <a:pt x="1155" y="2663"/>
                  </a:lnTo>
                  <a:lnTo>
                    <a:pt x="1067" y="2648"/>
                  </a:lnTo>
                  <a:lnTo>
                    <a:pt x="981" y="2627"/>
                  </a:lnTo>
                  <a:lnTo>
                    <a:pt x="898" y="2602"/>
                  </a:lnTo>
                  <a:lnTo>
                    <a:pt x="816" y="2570"/>
                  </a:lnTo>
                  <a:lnTo>
                    <a:pt x="738" y="2534"/>
                  </a:lnTo>
                  <a:lnTo>
                    <a:pt x="662" y="2493"/>
                  </a:lnTo>
                  <a:lnTo>
                    <a:pt x="589" y="2447"/>
                  </a:lnTo>
                  <a:lnTo>
                    <a:pt x="519" y="2396"/>
                  </a:lnTo>
                  <a:lnTo>
                    <a:pt x="454" y="2342"/>
                  </a:lnTo>
                  <a:lnTo>
                    <a:pt x="391" y="2283"/>
                  </a:lnTo>
                  <a:lnTo>
                    <a:pt x="333" y="2221"/>
                  </a:lnTo>
                  <a:lnTo>
                    <a:pt x="278" y="2154"/>
                  </a:lnTo>
                  <a:lnTo>
                    <a:pt x="228" y="2085"/>
                  </a:lnTo>
                  <a:lnTo>
                    <a:pt x="182" y="2012"/>
                  </a:lnTo>
                  <a:lnTo>
                    <a:pt x="141" y="1936"/>
                  </a:lnTo>
                  <a:lnTo>
                    <a:pt x="104" y="1857"/>
                  </a:lnTo>
                  <a:lnTo>
                    <a:pt x="73" y="1776"/>
                  </a:lnTo>
                  <a:lnTo>
                    <a:pt x="47" y="1693"/>
                  </a:lnTo>
                  <a:lnTo>
                    <a:pt x="26" y="1607"/>
                  </a:lnTo>
                  <a:lnTo>
                    <a:pt x="12" y="1519"/>
                  </a:lnTo>
                  <a:lnTo>
                    <a:pt x="3" y="1429"/>
                  </a:lnTo>
                  <a:lnTo>
                    <a:pt x="0" y="1338"/>
                  </a:lnTo>
                  <a:lnTo>
                    <a:pt x="3" y="1246"/>
                  </a:lnTo>
                  <a:lnTo>
                    <a:pt x="12" y="1156"/>
                  </a:lnTo>
                  <a:lnTo>
                    <a:pt x="26" y="1069"/>
                  </a:lnTo>
                  <a:lnTo>
                    <a:pt x="47" y="983"/>
                  </a:lnTo>
                  <a:lnTo>
                    <a:pt x="73" y="898"/>
                  </a:lnTo>
                  <a:lnTo>
                    <a:pt x="104" y="817"/>
                  </a:lnTo>
                  <a:lnTo>
                    <a:pt x="141" y="739"/>
                  </a:lnTo>
                  <a:lnTo>
                    <a:pt x="182" y="663"/>
                  </a:lnTo>
                  <a:lnTo>
                    <a:pt x="228" y="590"/>
                  </a:lnTo>
                  <a:lnTo>
                    <a:pt x="278" y="521"/>
                  </a:lnTo>
                  <a:lnTo>
                    <a:pt x="333" y="455"/>
                  </a:lnTo>
                  <a:lnTo>
                    <a:pt x="391" y="392"/>
                  </a:lnTo>
                  <a:lnTo>
                    <a:pt x="454" y="334"/>
                  </a:lnTo>
                  <a:lnTo>
                    <a:pt x="519" y="279"/>
                  </a:lnTo>
                  <a:lnTo>
                    <a:pt x="589" y="229"/>
                  </a:lnTo>
                  <a:lnTo>
                    <a:pt x="662" y="183"/>
                  </a:lnTo>
                  <a:lnTo>
                    <a:pt x="738" y="142"/>
                  </a:lnTo>
                  <a:lnTo>
                    <a:pt x="816" y="105"/>
                  </a:lnTo>
                  <a:lnTo>
                    <a:pt x="898" y="74"/>
                  </a:lnTo>
                  <a:lnTo>
                    <a:pt x="981" y="47"/>
                  </a:lnTo>
                  <a:lnTo>
                    <a:pt x="1067" y="27"/>
                  </a:lnTo>
                  <a:lnTo>
                    <a:pt x="1155" y="12"/>
                  </a:lnTo>
                  <a:lnTo>
                    <a:pt x="1244" y="3"/>
                  </a:lnTo>
                  <a:lnTo>
                    <a:pt x="13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89" name="Group 1188"/>
          <p:cNvGrpSpPr/>
          <p:nvPr/>
        </p:nvGrpSpPr>
        <p:grpSpPr>
          <a:xfrm>
            <a:off x="9838090" y="681509"/>
            <a:ext cx="220211" cy="309068"/>
            <a:chOff x="7797800" y="352425"/>
            <a:chExt cx="271463" cy="3810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160" name="Freeform 108"/>
            <p:cNvSpPr>
              <a:spLocks/>
            </p:cNvSpPr>
            <p:nvPr/>
          </p:nvSpPr>
          <p:spPr bwMode="auto">
            <a:xfrm>
              <a:off x="7991475" y="368300"/>
              <a:ext cx="61913" cy="61913"/>
            </a:xfrm>
            <a:custGeom>
              <a:avLst/>
              <a:gdLst>
                <a:gd name="T0" fmla="*/ 0 w 542"/>
                <a:gd name="T1" fmla="*/ 0 h 542"/>
                <a:gd name="T2" fmla="*/ 542 w 542"/>
                <a:gd name="T3" fmla="*/ 542 h 542"/>
                <a:gd name="T4" fmla="*/ 0 w 542"/>
                <a:gd name="T5" fmla="*/ 542 h 542"/>
                <a:gd name="T6" fmla="*/ 0 w 542"/>
                <a:gd name="T7" fmla="*/ 0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2" h="542">
                  <a:moveTo>
                    <a:pt x="0" y="0"/>
                  </a:moveTo>
                  <a:lnTo>
                    <a:pt x="542" y="542"/>
                  </a:lnTo>
                  <a:lnTo>
                    <a:pt x="0" y="54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1" name="Freeform 109"/>
            <p:cNvSpPr>
              <a:spLocks noEditPoints="1"/>
            </p:cNvSpPr>
            <p:nvPr/>
          </p:nvSpPr>
          <p:spPr bwMode="auto">
            <a:xfrm>
              <a:off x="7797800" y="352425"/>
              <a:ext cx="271463" cy="381000"/>
            </a:xfrm>
            <a:custGeom>
              <a:avLst/>
              <a:gdLst>
                <a:gd name="T0" fmla="*/ 414 w 2391"/>
                <a:gd name="T1" fmla="*/ 1351 h 3364"/>
                <a:gd name="T2" fmla="*/ 383 w 2391"/>
                <a:gd name="T3" fmla="*/ 1368 h 3364"/>
                <a:gd name="T4" fmla="*/ 365 w 2391"/>
                <a:gd name="T5" fmla="*/ 1400 h 3364"/>
                <a:gd name="T6" fmla="*/ 363 w 2391"/>
                <a:gd name="T7" fmla="*/ 2906 h 3364"/>
                <a:gd name="T8" fmla="*/ 373 w 2391"/>
                <a:gd name="T9" fmla="*/ 2945 h 3364"/>
                <a:gd name="T10" fmla="*/ 401 w 2391"/>
                <a:gd name="T11" fmla="*/ 2972 h 3364"/>
                <a:gd name="T12" fmla="*/ 440 w 2391"/>
                <a:gd name="T13" fmla="*/ 2982 h 3364"/>
                <a:gd name="T14" fmla="*/ 1952 w 2391"/>
                <a:gd name="T15" fmla="*/ 2980 h 3364"/>
                <a:gd name="T16" fmla="*/ 1981 w 2391"/>
                <a:gd name="T17" fmla="*/ 2964 h 3364"/>
                <a:gd name="T18" fmla="*/ 1998 w 2391"/>
                <a:gd name="T19" fmla="*/ 2935 h 3364"/>
                <a:gd name="T20" fmla="*/ 1999 w 2391"/>
                <a:gd name="T21" fmla="*/ 2900 h 3364"/>
                <a:gd name="T22" fmla="*/ 1981 w 2391"/>
                <a:gd name="T23" fmla="*/ 2869 h 3364"/>
                <a:gd name="T24" fmla="*/ 1950 w 2391"/>
                <a:gd name="T25" fmla="*/ 2851 h 3364"/>
                <a:gd name="T26" fmla="*/ 597 w 2391"/>
                <a:gd name="T27" fmla="*/ 2849 h 3364"/>
                <a:gd name="T28" fmla="*/ 1197 w 2391"/>
                <a:gd name="T29" fmla="*/ 2622 h 3364"/>
                <a:gd name="T30" fmla="*/ 1228 w 2391"/>
                <a:gd name="T31" fmla="*/ 2640 h 3364"/>
                <a:gd name="T32" fmla="*/ 1262 w 2391"/>
                <a:gd name="T33" fmla="*/ 2640 h 3364"/>
                <a:gd name="T34" fmla="*/ 1293 w 2391"/>
                <a:gd name="T35" fmla="*/ 2622 h 3364"/>
                <a:gd name="T36" fmla="*/ 1891 w 2391"/>
                <a:gd name="T37" fmla="*/ 2192 h 3364"/>
                <a:gd name="T38" fmla="*/ 1901 w 2391"/>
                <a:gd name="T39" fmla="*/ 2227 h 3364"/>
                <a:gd name="T40" fmla="*/ 1926 w 2391"/>
                <a:gd name="T41" fmla="*/ 2252 h 3364"/>
                <a:gd name="T42" fmla="*/ 1961 w 2391"/>
                <a:gd name="T43" fmla="*/ 2261 h 3364"/>
                <a:gd name="T44" fmla="*/ 1993 w 2391"/>
                <a:gd name="T45" fmla="*/ 2251 h 3364"/>
                <a:gd name="T46" fmla="*/ 2017 w 2391"/>
                <a:gd name="T47" fmla="*/ 2228 h 3364"/>
                <a:gd name="T48" fmla="*/ 2026 w 2391"/>
                <a:gd name="T49" fmla="*/ 2194 h 3364"/>
                <a:gd name="T50" fmla="*/ 2021 w 2391"/>
                <a:gd name="T51" fmla="*/ 1871 h 3364"/>
                <a:gd name="T52" fmla="*/ 2011 w 2391"/>
                <a:gd name="T53" fmla="*/ 1833 h 3364"/>
                <a:gd name="T54" fmla="*/ 1983 w 2391"/>
                <a:gd name="T55" fmla="*/ 1807 h 3364"/>
                <a:gd name="T56" fmla="*/ 1945 w 2391"/>
                <a:gd name="T57" fmla="*/ 1796 h 3364"/>
                <a:gd name="T58" fmla="*/ 1600 w 2391"/>
                <a:gd name="T59" fmla="*/ 1798 h 3364"/>
                <a:gd name="T60" fmla="*/ 1571 w 2391"/>
                <a:gd name="T61" fmla="*/ 1815 h 3364"/>
                <a:gd name="T62" fmla="*/ 1554 w 2391"/>
                <a:gd name="T63" fmla="*/ 1843 h 3364"/>
                <a:gd name="T64" fmla="*/ 1553 w 2391"/>
                <a:gd name="T65" fmla="*/ 1879 h 3364"/>
                <a:gd name="T66" fmla="*/ 1571 w 2391"/>
                <a:gd name="T67" fmla="*/ 1910 h 3364"/>
                <a:gd name="T68" fmla="*/ 1602 w 2391"/>
                <a:gd name="T69" fmla="*/ 1927 h 3364"/>
                <a:gd name="T70" fmla="*/ 1789 w 2391"/>
                <a:gd name="T71" fmla="*/ 1930 h 3364"/>
                <a:gd name="T72" fmla="*/ 1054 w 2391"/>
                <a:gd name="T73" fmla="*/ 2290 h 3364"/>
                <a:gd name="T74" fmla="*/ 1023 w 2391"/>
                <a:gd name="T75" fmla="*/ 2273 h 3364"/>
                <a:gd name="T76" fmla="*/ 989 w 2391"/>
                <a:gd name="T77" fmla="*/ 2273 h 3364"/>
                <a:gd name="T78" fmla="*/ 958 w 2391"/>
                <a:gd name="T79" fmla="*/ 2290 h 3364"/>
                <a:gd name="T80" fmla="*/ 497 w 2391"/>
                <a:gd name="T81" fmla="*/ 1415 h 3364"/>
                <a:gd name="T82" fmla="*/ 489 w 2391"/>
                <a:gd name="T83" fmla="*/ 1381 h 3364"/>
                <a:gd name="T84" fmla="*/ 465 w 2391"/>
                <a:gd name="T85" fmla="*/ 1358 h 3364"/>
                <a:gd name="T86" fmla="*/ 432 w 2391"/>
                <a:gd name="T87" fmla="*/ 1349 h 3364"/>
                <a:gd name="T88" fmla="*/ 1555 w 2391"/>
                <a:gd name="T89" fmla="*/ 0 h 3364"/>
                <a:gd name="T90" fmla="*/ 1558 w 2391"/>
                <a:gd name="T91" fmla="*/ 779 h 3364"/>
                <a:gd name="T92" fmla="*/ 1577 w 2391"/>
                <a:gd name="T93" fmla="*/ 813 h 3364"/>
                <a:gd name="T94" fmla="*/ 1612 w 2391"/>
                <a:gd name="T95" fmla="*/ 833 h 3364"/>
                <a:gd name="T96" fmla="*/ 2391 w 2391"/>
                <a:gd name="T97" fmla="*/ 836 h 3364"/>
                <a:gd name="T98" fmla="*/ 0 w 2391"/>
                <a:gd name="T99" fmla="*/ 3364 h 3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91" h="3364">
                  <a:moveTo>
                    <a:pt x="432" y="1349"/>
                  </a:moveTo>
                  <a:lnTo>
                    <a:pt x="414" y="1351"/>
                  </a:lnTo>
                  <a:lnTo>
                    <a:pt x="398" y="1358"/>
                  </a:lnTo>
                  <a:lnTo>
                    <a:pt x="383" y="1368"/>
                  </a:lnTo>
                  <a:lnTo>
                    <a:pt x="372" y="1382"/>
                  </a:lnTo>
                  <a:lnTo>
                    <a:pt x="365" y="1400"/>
                  </a:lnTo>
                  <a:lnTo>
                    <a:pt x="363" y="1418"/>
                  </a:lnTo>
                  <a:lnTo>
                    <a:pt x="363" y="2906"/>
                  </a:lnTo>
                  <a:lnTo>
                    <a:pt x="366" y="2926"/>
                  </a:lnTo>
                  <a:lnTo>
                    <a:pt x="373" y="2945"/>
                  </a:lnTo>
                  <a:lnTo>
                    <a:pt x="385" y="2960"/>
                  </a:lnTo>
                  <a:lnTo>
                    <a:pt x="401" y="2972"/>
                  </a:lnTo>
                  <a:lnTo>
                    <a:pt x="419" y="2979"/>
                  </a:lnTo>
                  <a:lnTo>
                    <a:pt x="440" y="2982"/>
                  </a:lnTo>
                  <a:lnTo>
                    <a:pt x="1935" y="2982"/>
                  </a:lnTo>
                  <a:lnTo>
                    <a:pt x="1952" y="2980"/>
                  </a:lnTo>
                  <a:lnTo>
                    <a:pt x="1968" y="2973"/>
                  </a:lnTo>
                  <a:lnTo>
                    <a:pt x="1981" y="2964"/>
                  </a:lnTo>
                  <a:lnTo>
                    <a:pt x="1991" y="2951"/>
                  </a:lnTo>
                  <a:lnTo>
                    <a:pt x="1998" y="2935"/>
                  </a:lnTo>
                  <a:lnTo>
                    <a:pt x="2001" y="2918"/>
                  </a:lnTo>
                  <a:lnTo>
                    <a:pt x="1999" y="2900"/>
                  </a:lnTo>
                  <a:lnTo>
                    <a:pt x="1992" y="2882"/>
                  </a:lnTo>
                  <a:lnTo>
                    <a:pt x="1981" y="2869"/>
                  </a:lnTo>
                  <a:lnTo>
                    <a:pt x="1967" y="2858"/>
                  </a:lnTo>
                  <a:lnTo>
                    <a:pt x="1950" y="2851"/>
                  </a:lnTo>
                  <a:lnTo>
                    <a:pt x="1932" y="2849"/>
                  </a:lnTo>
                  <a:lnTo>
                    <a:pt x="597" y="2849"/>
                  </a:lnTo>
                  <a:lnTo>
                    <a:pt x="1010" y="2434"/>
                  </a:lnTo>
                  <a:lnTo>
                    <a:pt x="1197" y="2622"/>
                  </a:lnTo>
                  <a:lnTo>
                    <a:pt x="1211" y="2633"/>
                  </a:lnTo>
                  <a:lnTo>
                    <a:pt x="1228" y="2640"/>
                  </a:lnTo>
                  <a:lnTo>
                    <a:pt x="1245" y="2642"/>
                  </a:lnTo>
                  <a:lnTo>
                    <a:pt x="1262" y="2640"/>
                  </a:lnTo>
                  <a:lnTo>
                    <a:pt x="1279" y="2633"/>
                  </a:lnTo>
                  <a:lnTo>
                    <a:pt x="1293" y="2622"/>
                  </a:lnTo>
                  <a:lnTo>
                    <a:pt x="1891" y="2023"/>
                  </a:lnTo>
                  <a:lnTo>
                    <a:pt x="1891" y="2192"/>
                  </a:lnTo>
                  <a:lnTo>
                    <a:pt x="1894" y="2211"/>
                  </a:lnTo>
                  <a:lnTo>
                    <a:pt x="1901" y="2227"/>
                  </a:lnTo>
                  <a:lnTo>
                    <a:pt x="1912" y="2241"/>
                  </a:lnTo>
                  <a:lnTo>
                    <a:pt x="1926" y="2252"/>
                  </a:lnTo>
                  <a:lnTo>
                    <a:pt x="1942" y="2259"/>
                  </a:lnTo>
                  <a:lnTo>
                    <a:pt x="1961" y="2261"/>
                  </a:lnTo>
                  <a:lnTo>
                    <a:pt x="1978" y="2259"/>
                  </a:lnTo>
                  <a:lnTo>
                    <a:pt x="1993" y="2251"/>
                  </a:lnTo>
                  <a:lnTo>
                    <a:pt x="2007" y="2241"/>
                  </a:lnTo>
                  <a:lnTo>
                    <a:pt x="2017" y="2228"/>
                  </a:lnTo>
                  <a:lnTo>
                    <a:pt x="2023" y="2212"/>
                  </a:lnTo>
                  <a:lnTo>
                    <a:pt x="2026" y="2194"/>
                  </a:lnTo>
                  <a:lnTo>
                    <a:pt x="2021" y="2194"/>
                  </a:lnTo>
                  <a:lnTo>
                    <a:pt x="2021" y="1871"/>
                  </a:lnTo>
                  <a:lnTo>
                    <a:pt x="2018" y="1851"/>
                  </a:lnTo>
                  <a:lnTo>
                    <a:pt x="2011" y="1833"/>
                  </a:lnTo>
                  <a:lnTo>
                    <a:pt x="1998" y="1818"/>
                  </a:lnTo>
                  <a:lnTo>
                    <a:pt x="1983" y="1807"/>
                  </a:lnTo>
                  <a:lnTo>
                    <a:pt x="1966" y="1798"/>
                  </a:lnTo>
                  <a:lnTo>
                    <a:pt x="1945" y="1796"/>
                  </a:lnTo>
                  <a:lnTo>
                    <a:pt x="1617" y="1796"/>
                  </a:lnTo>
                  <a:lnTo>
                    <a:pt x="1600" y="1798"/>
                  </a:lnTo>
                  <a:lnTo>
                    <a:pt x="1584" y="1805"/>
                  </a:lnTo>
                  <a:lnTo>
                    <a:pt x="1571" y="1815"/>
                  </a:lnTo>
                  <a:lnTo>
                    <a:pt x="1561" y="1828"/>
                  </a:lnTo>
                  <a:lnTo>
                    <a:pt x="1554" y="1843"/>
                  </a:lnTo>
                  <a:lnTo>
                    <a:pt x="1551" y="1861"/>
                  </a:lnTo>
                  <a:lnTo>
                    <a:pt x="1553" y="1879"/>
                  </a:lnTo>
                  <a:lnTo>
                    <a:pt x="1560" y="1896"/>
                  </a:lnTo>
                  <a:lnTo>
                    <a:pt x="1571" y="1910"/>
                  </a:lnTo>
                  <a:lnTo>
                    <a:pt x="1585" y="1920"/>
                  </a:lnTo>
                  <a:lnTo>
                    <a:pt x="1602" y="1927"/>
                  </a:lnTo>
                  <a:lnTo>
                    <a:pt x="1620" y="1930"/>
                  </a:lnTo>
                  <a:lnTo>
                    <a:pt x="1789" y="1930"/>
                  </a:lnTo>
                  <a:lnTo>
                    <a:pt x="1241" y="2477"/>
                  </a:lnTo>
                  <a:lnTo>
                    <a:pt x="1054" y="2290"/>
                  </a:lnTo>
                  <a:lnTo>
                    <a:pt x="1040" y="2279"/>
                  </a:lnTo>
                  <a:lnTo>
                    <a:pt x="1023" y="2273"/>
                  </a:lnTo>
                  <a:lnTo>
                    <a:pt x="1006" y="2271"/>
                  </a:lnTo>
                  <a:lnTo>
                    <a:pt x="989" y="2273"/>
                  </a:lnTo>
                  <a:lnTo>
                    <a:pt x="973" y="2279"/>
                  </a:lnTo>
                  <a:lnTo>
                    <a:pt x="958" y="2290"/>
                  </a:lnTo>
                  <a:lnTo>
                    <a:pt x="497" y="2752"/>
                  </a:lnTo>
                  <a:lnTo>
                    <a:pt x="497" y="1415"/>
                  </a:lnTo>
                  <a:lnTo>
                    <a:pt x="495" y="1398"/>
                  </a:lnTo>
                  <a:lnTo>
                    <a:pt x="489" y="1381"/>
                  </a:lnTo>
                  <a:lnTo>
                    <a:pt x="478" y="1368"/>
                  </a:lnTo>
                  <a:lnTo>
                    <a:pt x="465" y="1358"/>
                  </a:lnTo>
                  <a:lnTo>
                    <a:pt x="450" y="1351"/>
                  </a:lnTo>
                  <a:lnTo>
                    <a:pt x="432" y="1349"/>
                  </a:lnTo>
                  <a:close/>
                  <a:moveTo>
                    <a:pt x="0" y="0"/>
                  </a:moveTo>
                  <a:lnTo>
                    <a:pt x="1555" y="0"/>
                  </a:lnTo>
                  <a:lnTo>
                    <a:pt x="1555" y="759"/>
                  </a:lnTo>
                  <a:lnTo>
                    <a:pt x="1558" y="779"/>
                  </a:lnTo>
                  <a:lnTo>
                    <a:pt x="1566" y="798"/>
                  </a:lnTo>
                  <a:lnTo>
                    <a:pt x="1577" y="813"/>
                  </a:lnTo>
                  <a:lnTo>
                    <a:pt x="1594" y="825"/>
                  </a:lnTo>
                  <a:lnTo>
                    <a:pt x="1612" y="833"/>
                  </a:lnTo>
                  <a:lnTo>
                    <a:pt x="1632" y="836"/>
                  </a:lnTo>
                  <a:lnTo>
                    <a:pt x="2391" y="836"/>
                  </a:lnTo>
                  <a:lnTo>
                    <a:pt x="2391" y="3364"/>
                  </a:lnTo>
                  <a:lnTo>
                    <a:pt x="0" y="336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88" name="Group 1187"/>
          <p:cNvGrpSpPr/>
          <p:nvPr/>
        </p:nvGrpSpPr>
        <p:grpSpPr>
          <a:xfrm>
            <a:off x="10454783" y="680865"/>
            <a:ext cx="311644" cy="310356"/>
            <a:chOff x="8270875" y="374650"/>
            <a:chExt cx="384176" cy="3825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166" name="Freeform 114"/>
            <p:cNvSpPr>
              <a:spLocks noEditPoints="1"/>
            </p:cNvSpPr>
            <p:nvPr/>
          </p:nvSpPr>
          <p:spPr bwMode="auto">
            <a:xfrm>
              <a:off x="8548688" y="446088"/>
              <a:ext cx="106363" cy="311150"/>
            </a:xfrm>
            <a:custGeom>
              <a:avLst/>
              <a:gdLst>
                <a:gd name="T0" fmla="*/ 441 w 944"/>
                <a:gd name="T1" fmla="*/ 2040 h 2750"/>
                <a:gd name="T2" fmla="*/ 380 w 944"/>
                <a:gd name="T3" fmla="*/ 2061 h 2750"/>
                <a:gd name="T4" fmla="*/ 331 w 944"/>
                <a:gd name="T5" fmla="*/ 2099 h 2750"/>
                <a:gd name="T6" fmla="*/ 294 w 944"/>
                <a:gd name="T7" fmla="*/ 2151 h 2750"/>
                <a:gd name="T8" fmla="*/ 274 w 944"/>
                <a:gd name="T9" fmla="*/ 2213 h 2750"/>
                <a:gd name="T10" fmla="*/ 274 w 944"/>
                <a:gd name="T11" fmla="*/ 2281 h 2750"/>
                <a:gd name="T12" fmla="*/ 294 w 944"/>
                <a:gd name="T13" fmla="*/ 2342 h 2750"/>
                <a:gd name="T14" fmla="*/ 331 w 944"/>
                <a:gd name="T15" fmla="*/ 2394 h 2750"/>
                <a:gd name="T16" fmla="*/ 381 w 944"/>
                <a:gd name="T17" fmla="*/ 2432 h 2750"/>
                <a:gd name="T18" fmla="*/ 441 w 944"/>
                <a:gd name="T19" fmla="*/ 2452 h 2750"/>
                <a:gd name="T20" fmla="*/ 506 w 944"/>
                <a:gd name="T21" fmla="*/ 2452 h 2750"/>
                <a:gd name="T22" fmla="*/ 565 w 944"/>
                <a:gd name="T23" fmla="*/ 2432 h 2750"/>
                <a:gd name="T24" fmla="*/ 615 w 944"/>
                <a:gd name="T25" fmla="*/ 2394 h 2750"/>
                <a:gd name="T26" fmla="*/ 652 w 944"/>
                <a:gd name="T27" fmla="*/ 2342 h 2750"/>
                <a:gd name="T28" fmla="*/ 672 w 944"/>
                <a:gd name="T29" fmla="*/ 2281 h 2750"/>
                <a:gd name="T30" fmla="*/ 672 w 944"/>
                <a:gd name="T31" fmla="*/ 2213 h 2750"/>
                <a:gd name="T32" fmla="*/ 652 w 944"/>
                <a:gd name="T33" fmla="*/ 2151 h 2750"/>
                <a:gd name="T34" fmla="*/ 615 w 944"/>
                <a:gd name="T35" fmla="*/ 2099 h 2750"/>
                <a:gd name="T36" fmla="*/ 565 w 944"/>
                <a:gd name="T37" fmla="*/ 2061 h 2750"/>
                <a:gd name="T38" fmla="*/ 506 w 944"/>
                <a:gd name="T39" fmla="*/ 2040 h 2750"/>
                <a:gd name="T40" fmla="*/ 255 w 944"/>
                <a:gd name="T41" fmla="*/ 439 h 2750"/>
                <a:gd name="T42" fmla="*/ 215 w 944"/>
                <a:gd name="T43" fmla="*/ 449 h 2750"/>
                <a:gd name="T44" fmla="*/ 184 w 944"/>
                <a:gd name="T45" fmla="*/ 473 h 2750"/>
                <a:gd name="T46" fmla="*/ 167 w 944"/>
                <a:gd name="T47" fmla="*/ 509 h 2750"/>
                <a:gd name="T48" fmla="*/ 167 w 944"/>
                <a:gd name="T49" fmla="*/ 551 h 2750"/>
                <a:gd name="T50" fmla="*/ 184 w 944"/>
                <a:gd name="T51" fmla="*/ 588 h 2750"/>
                <a:gd name="T52" fmla="*/ 215 w 944"/>
                <a:gd name="T53" fmla="*/ 612 h 2750"/>
                <a:gd name="T54" fmla="*/ 255 w 944"/>
                <a:gd name="T55" fmla="*/ 621 h 2750"/>
                <a:gd name="T56" fmla="*/ 712 w 944"/>
                <a:gd name="T57" fmla="*/ 618 h 2750"/>
                <a:gd name="T58" fmla="*/ 749 w 944"/>
                <a:gd name="T59" fmla="*/ 601 h 2750"/>
                <a:gd name="T60" fmla="*/ 774 w 944"/>
                <a:gd name="T61" fmla="*/ 570 h 2750"/>
                <a:gd name="T62" fmla="*/ 782 w 944"/>
                <a:gd name="T63" fmla="*/ 530 h 2750"/>
                <a:gd name="T64" fmla="*/ 774 w 944"/>
                <a:gd name="T65" fmla="*/ 489 h 2750"/>
                <a:gd name="T66" fmla="*/ 748 w 944"/>
                <a:gd name="T67" fmla="*/ 459 h 2750"/>
                <a:gd name="T68" fmla="*/ 712 w 944"/>
                <a:gd name="T69" fmla="*/ 441 h 2750"/>
                <a:gd name="T70" fmla="*/ 255 w 944"/>
                <a:gd name="T71" fmla="*/ 439 h 2750"/>
                <a:gd name="T72" fmla="*/ 944 w 944"/>
                <a:gd name="T73" fmla="*/ 0 h 2750"/>
                <a:gd name="T74" fmla="*/ 0 w 944"/>
                <a:gd name="T75" fmla="*/ 2750 h 2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44" h="2750">
                  <a:moveTo>
                    <a:pt x="473" y="2038"/>
                  </a:moveTo>
                  <a:lnTo>
                    <a:pt x="441" y="2040"/>
                  </a:lnTo>
                  <a:lnTo>
                    <a:pt x="410" y="2049"/>
                  </a:lnTo>
                  <a:lnTo>
                    <a:pt x="380" y="2061"/>
                  </a:lnTo>
                  <a:lnTo>
                    <a:pt x="355" y="2078"/>
                  </a:lnTo>
                  <a:lnTo>
                    <a:pt x="331" y="2099"/>
                  </a:lnTo>
                  <a:lnTo>
                    <a:pt x="311" y="2123"/>
                  </a:lnTo>
                  <a:lnTo>
                    <a:pt x="294" y="2151"/>
                  </a:lnTo>
                  <a:lnTo>
                    <a:pt x="282" y="2181"/>
                  </a:lnTo>
                  <a:lnTo>
                    <a:pt x="274" y="2213"/>
                  </a:lnTo>
                  <a:lnTo>
                    <a:pt x="272" y="2247"/>
                  </a:lnTo>
                  <a:lnTo>
                    <a:pt x="274" y="2281"/>
                  </a:lnTo>
                  <a:lnTo>
                    <a:pt x="282" y="2312"/>
                  </a:lnTo>
                  <a:lnTo>
                    <a:pt x="294" y="2342"/>
                  </a:lnTo>
                  <a:lnTo>
                    <a:pt x="311" y="2370"/>
                  </a:lnTo>
                  <a:lnTo>
                    <a:pt x="331" y="2394"/>
                  </a:lnTo>
                  <a:lnTo>
                    <a:pt x="355" y="2415"/>
                  </a:lnTo>
                  <a:lnTo>
                    <a:pt x="381" y="2432"/>
                  </a:lnTo>
                  <a:lnTo>
                    <a:pt x="410" y="2444"/>
                  </a:lnTo>
                  <a:lnTo>
                    <a:pt x="441" y="2452"/>
                  </a:lnTo>
                  <a:lnTo>
                    <a:pt x="473" y="2456"/>
                  </a:lnTo>
                  <a:lnTo>
                    <a:pt x="506" y="2452"/>
                  </a:lnTo>
                  <a:lnTo>
                    <a:pt x="536" y="2444"/>
                  </a:lnTo>
                  <a:lnTo>
                    <a:pt x="565" y="2432"/>
                  </a:lnTo>
                  <a:lnTo>
                    <a:pt x="592" y="2415"/>
                  </a:lnTo>
                  <a:lnTo>
                    <a:pt x="615" y="2394"/>
                  </a:lnTo>
                  <a:lnTo>
                    <a:pt x="636" y="2370"/>
                  </a:lnTo>
                  <a:lnTo>
                    <a:pt x="652" y="2342"/>
                  </a:lnTo>
                  <a:lnTo>
                    <a:pt x="665" y="2312"/>
                  </a:lnTo>
                  <a:lnTo>
                    <a:pt x="672" y="2281"/>
                  </a:lnTo>
                  <a:lnTo>
                    <a:pt x="675" y="2247"/>
                  </a:lnTo>
                  <a:lnTo>
                    <a:pt x="672" y="2213"/>
                  </a:lnTo>
                  <a:lnTo>
                    <a:pt x="665" y="2181"/>
                  </a:lnTo>
                  <a:lnTo>
                    <a:pt x="652" y="2151"/>
                  </a:lnTo>
                  <a:lnTo>
                    <a:pt x="636" y="2123"/>
                  </a:lnTo>
                  <a:lnTo>
                    <a:pt x="615" y="2099"/>
                  </a:lnTo>
                  <a:lnTo>
                    <a:pt x="592" y="2078"/>
                  </a:lnTo>
                  <a:lnTo>
                    <a:pt x="565" y="2061"/>
                  </a:lnTo>
                  <a:lnTo>
                    <a:pt x="536" y="2049"/>
                  </a:lnTo>
                  <a:lnTo>
                    <a:pt x="506" y="2040"/>
                  </a:lnTo>
                  <a:lnTo>
                    <a:pt x="473" y="2038"/>
                  </a:lnTo>
                  <a:close/>
                  <a:moveTo>
                    <a:pt x="255" y="439"/>
                  </a:moveTo>
                  <a:lnTo>
                    <a:pt x="235" y="441"/>
                  </a:lnTo>
                  <a:lnTo>
                    <a:pt x="215" y="449"/>
                  </a:lnTo>
                  <a:lnTo>
                    <a:pt x="198" y="459"/>
                  </a:lnTo>
                  <a:lnTo>
                    <a:pt x="184" y="473"/>
                  </a:lnTo>
                  <a:lnTo>
                    <a:pt x="173" y="489"/>
                  </a:lnTo>
                  <a:lnTo>
                    <a:pt x="167" y="509"/>
                  </a:lnTo>
                  <a:lnTo>
                    <a:pt x="164" y="530"/>
                  </a:lnTo>
                  <a:lnTo>
                    <a:pt x="167" y="551"/>
                  </a:lnTo>
                  <a:lnTo>
                    <a:pt x="173" y="570"/>
                  </a:lnTo>
                  <a:lnTo>
                    <a:pt x="184" y="588"/>
                  </a:lnTo>
                  <a:lnTo>
                    <a:pt x="198" y="601"/>
                  </a:lnTo>
                  <a:lnTo>
                    <a:pt x="215" y="612"/>
                  </a:lnTo>
                  <a:lnTo>
                    <a:pt x="235" y="618"/>
                  </a:lnTo>
                  <a:lnTo>
                    <a:pt x="255" y="621"/>
                  </a:lnTo>
                  <a:lnTo>
                    <a:pt x="691" y="621"/>
                  </a:lnTo>
                  <a:lnTo>
                    <a:pt x="712" y="618"/>
                  </a:lnTo>
                  <a:lnTo>
                    <a:pt x="731" y="612"/>
                  </a:lnTo>
                  <a:lnTo>
                    <a:pt x="749" y="601"/>
                  </a:lnTo>
                  <a:lnTo>
                    <a:pt x="762" y="588"/>
                  </a:lnTo>
                  <a:lnTo>
                    <a:pt x="774" y="570"/>
                  </a:lnTo>
                  <a:lnTo>
                    <a:pt x="780" y="551"/>
                  </a:lnTo>
                  <a:lnTo>
                    <a:pt x="782" y="530"/>
                  </a:lnTo>
                  <a:lnTo>
                    <a:pt x="780" y="509"/>
                  </a:lnTo>
                  <a:lnTo>
                    <a:pt x="774" y="489"/>
                  </a:lnTo>
                  <a:lnTo>
                    <a:pt x="762" y="473"/>
                  </a:lnTo>
                  <a:lnTo>
                    <a:pt x="748" y="459"/>
                  </a:lnTo>
                  <a:lnTo>
                    <a:pt x="731" y="449"/>
                  </a:lnTo>
                  <a:lnTo>
                    <a:pt x="712" y="441"/>
                  </a:lnTo>
                  <a:lnTo>
                    <a:pt x="691" y="439"/>
                  </a:lnTo>
                  <a:lnTo>
                    <a:pt x="255" y="439"/>
                  </a:lnTo>
                  <a:close/>
                  <a:moveTo>
                    <a:pt x="0" y="0"/>
                  </a:moveTo>
                  <a:lnTo>
                    <a:pt x="944" y="0"/>
                  </a:lnTo>
                  <a:lnTo>
                    <a:pt x="944" y="2750"/>
                  </a:lnTo>
                  <a:lnTo>
                    <a:pt x="0" y="275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8" name="Freeform 115"/>
            <p:cNvSpPr>
              <a:spLocks noEditPoints="1"/>
            </p:cNvSpPr>
            <p:nvPr/>
          </p:nvSpPr>
          <p:spPr bwMode="auto">
            <a:xfrm>
              <a:off x="8408988" y="374650"/>
              <a:ext cx="107950" cy="382588"/>
            </a:xfrm>
            <a:custGeom>
              <a:avLst/>
              <a:gdLst>
                <a:gd name="T0" fmla="*/ 438 w 944"/>
                <a:gd name="T1" fmla="*/ 2664 h 3374"/>
                <a:gd name="T2" fmla="*/ 379 w 944"/>
                <a:gd name="T3" fmla="*/ 2685 h 3374"/>
                <a:gd name="T4" fmla="*/ 328 w 944"/>
                <a:gd name="T5" fmla="*/ 2723 h 3374"/>
                <a:gd name="T6" fmla="*/ 291 w 944"/>
                <a:gd name="T7" fmla="*/ 2775 h 3374"/>
                <a:gd name="T8" fmla="*/ 272 w 944"/>
                <a:gd name="T9" fmla="*/ 2837 h 3374"/>
                <a:gd name="T10" fmla="*/ 272 w 944"/>
                <a:gd name="T11" fmla="*/ 2905 h 3374"/>
                <a:gd name="T12" fmla="*/ 292 w 944"/>
                <a:gd name="T13" fmla="*/ 2966 h 3374"/>
                <a:gd name="T14" fmla="*/ 329 w 944"/>
                <a:gd name="T15" fmla="*/ 3018 h 3374"/>
                <a:gd name="T16" fmla="*/ 379 w 944"/>
                <a:gd name="T17" fmla="*/ 3056 h 3374"/>
                <a:gd name="T18" fmla="*/ 438 w 944"/>
                <a:gd name="T19" fmla="*/ 3076 h 3374"/>
                <a:gd name="T20" fmla="*/ 504 w 944"/>
                <a:gd name="T21" fmla="*/ 3076 h 3374"/>
                <a:gd name="T22" fmla="*/ 563 w 944"/>
                <a:gd name="T23" fmla="*/ 3056 h 3374"/>
                <a:gd name="T24" fmla="*/ 613 w 944"/>
                <a:gd name="T25" fmla="*/ 3018 h 3374"/>
                <a:gd name="T26" fmla="*/ 650 w 944"/>
                <a:gd name="T27" fmla="*/ 2966 h 3374"/>
                <a:gd name="T28" fmla="*/ 670 w 944"/>
                <a:gd name="T29" fmla="*/ 2905 h 3374"/>
                <a:gd name="T30" fmla="*/ 670 w 944"/>
                <a:gd name="T31" fmla="*/ 2837 h 3374"/>
                <a:gd name="T32" fmla="*/ 651 w 944"/>
                <a:gd name="T33" fmla="*/ 2775 h 3374"/>
                <a:gd name="T34" fmla="*/ 614 w 944"/>
                <a:gd name="T35" fmla="*/ 2723 h 3374"/>
                <a:gd name="T36" fmla="*/ 563 w 944"/>
                <a:gd name="T37" fmla="*/ 2685 h 3374"/>
                <a:gd name="T38" fmla="*/ 504 w 944"/>
                <a:gd name="T39" fmla="*/ 2664 h 3374"/>
                <a:gd name="T40" fmla="*/ 296 w 944"/>
                <a:gd name="T41" fmla="*/ 326 h 3374"/>
                <a:gd name="T42" fmla="*/ 255 w 944"/>
                <a:gd name="T43" fmla="*/ 336 h 3374"/>
                <a:gd name="T44" fmla="*/ 224 w 944"/>
                <a:gd name="T45" fmla="*/ 362 h 3374"/>
                <a:gd name="T46" fmla="*/ 206 w 944"/>
                <a:gd name="T47" fmla="*/ 398 h 3374"/>
                <a:gd name="T48" fmla="*/ 207 w 944"/>
                <a:gd name="T49" fmla="*/ 439 h 3374"/>
                <a:gd name="T50" fmla="*/ 225 w 944"/>
                <a:gd name="T51" fmla="*/ 474 h 3374"/>
                <a:gd name="T52" fmla="*/ 255 w 944"/>
                <a:gd name="T53" fmla="*/ 499 h 3374"/>
                <a:gd name="T54" fmla="*/ 296 w 944"/>
                <a:gd name="T55" fmla="*/ 508 h 3374"/>
                <a:gd name="T56" fmla="*/ 753 w 944"/>
                <a:gd name="T57" fmla="*/ 506 h 3374"/>
                <a:gd name="T58" fmla="*/ 789 w 944"/>
                <a:gd name="T59" fmla="*/ 489 h 3374"/>
                <a:gd name="T60" fmla="*/ 814 w 944"/>
                <a:gd name="T61" fmla="*/ 458 h 3374"/>
                <a:gd name="T62" fmla="*/ 823 w 944"/>
                <a:gd name="T63" fmla="*/ 417 h 3374"/>
                <a:gd name="T64" fmla="*/ 814 w 944"/>
                <a:gd name="T65" fmla="*/ 377 h 3374"/>
                <a:gd name="T66" fmla="*/ 789 w 944"/>
                <a:gd name="T67" fmla="*/ 347 h 3374"/>
                <a:gd name="T68" fmla="*/ 753 w 944"/>
                <a:gd name="T69" fmla="*/ 329 h 3374"/>
                <a:gd name="T70" fmla="*/ 296 w 944"/>
                <a:gd name="T71" fmla="*/ 326 h 3374"/>
                <a:gd name="T72" fmla="*/ 944 w 944"/>
                <a:gd name="T73" fmla="*/ 0 h 3374"/>
                <a:gd name="T74" fmla="*/ 0 w 944"/>
                <a:gd name="T75" fmla="*/ 3374 h 3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44" h="3374">
                  <a:moveTo>
                    <a:pt x="471" y="2662"/>
                  </a:moveTo>
                  <a:lnTo>
                    <a:pt x="438" y="2664"/>
                  </a:lnTo>
                  <a:lnTo>
                    <a:pt x="407" y="2673"/>
                  </a:lnTo>
                  <a:lnTo>
                    <a:pt x="379" y="2685"/>
                  </a:lnTo>
                  <a:lnTo>
                    <a:pt x="352" y="2702"/>
                  </a:lnTo>
                  <a:lnTo>
                    <a:pt x="328" y="2723"/>
                  </a:lnTo>
                  <a:lnTo>
                    <a:pt x="309" y="2747"/>
                  </a:lnTo>
                  <a:lnTo>
                    <a:pt x="291" y="2775"/>
                  </a:lnTo>
                  <a:lnTo>
                    <a:pt x="279" y="2805"/>
                  </a:lnTo>
                  <a:lnTo>
                    <a:pt x="272" y="2837"/>
                  </a:lnTo>
                  <a:lnTo>
                    <a:pt x="269" y="2871"/>
                  </a:lnTo>
                  <a:lnTo>
                    <a:pt x="272" y="2905"/>
                  </a:lnTo>
                  <a:lnTo>
                    <a:pt x="280" y="2936"/>
                  </a:lnTo>
                  <a:lnTo>
                    <a:pt x="292" y="2966"/>
                  </a:lnTo>
                  <a:lnTo>
                    <a:pt x="309" y="2994"/>
                  </a:lnTo>
                  <a:lnTo>
                    <a:pt x="329" y="3018"/>
                  </a:lnTo>
                  <a:lnTo>
                    <a:pt x="353" y="3039"/>
                  </a:lnTo>
                  <a:lnTo>
                    <a:pt x="379" y="3056"/>
                  </a:lnTo>
                  <a:lnTo>
                    <a:pt x="407" y="3068"/>
                  </a:lnTo>
                  <a:lnTo>
                    <a:pt x="438" y="3076"/>
                  </a:lnTo>
                  <a:lnTo>
                    <a:pt x="471" y="3080"/>
                  </a:lnTo>
                  <a:lnTo>
                    <a:pt x="504" y="3076"/>
                  </a:lnTo>
                  <a:lnTo>
                    <a:pt x="535" y="3068"/>
                  </a:lnTo>
                  <a:lnTo>
                    <a:pt x="563" y="3056"/>
                  </a:lnTo>
                  <a:lnTo>
                    <a:pt x="589" y="3039"/>
                  </a:lnTo>
                  <a:lnTo>
                    <a:pt x="613" y="3018"/>
                  </a:lnTo>
                  <a:lnTo>
                    <a:pt x="633" y="2994"/>
                  </a:lnTo>
                  <a:lnTo>
                    <a:pt x="650" y="2966"/>
                  </a:lnTo>
                  <a:lnTo>
                    <a:pt x="662" y="2936"/>
                  </a:lnTo>
                  <a:lnTo>
                    <a:pt x="670" y="2905"/>
                  </a:lnTo>
                  <a:lnTo>
                    <a:pt x="673" y="2871"/>
                  </a:lnTo>
                  <a:lnTo>
                    <a:pt x="670" y="2837"/>
                  </a:lnTo>
                  <a:lnTo>
                    <a:pt x="663" y="2805"/>
                  </a:lnTo>
                  <a:lnTo>
                    <a:pt x="651" y="2775"/>
                  </a:lnTo>
                  <a:lnTo>
                    <a:pt x="633" y="2747"/>
                  </a:lnTo>
                  <a:lnTo>
                    <a:pt x="614" y="2723"/>
                  </a:lnTo>
                  <a:lnTo>
                    <a:pt x="590" y="2702"/>
                  </a:lnTo>
                  <a:lnTo>
                    <a:pt x="563" y="2685"/>
                  </a:lnTo>
                  <a:lnTo>
                    <a:pt x="535" y="2673"/>
                  </a:lnTo>
                  <a:lnTo>
                    <a:pt x="504" y="2664"/>
                  </a:lnTo>
                  <a:lnTo>
                    <a:pt x="471" y="2662"/>
                  </a:lnTo>
                  <a:close/>
                  <a:moveTo>
                    <a:pt x="296" y="326"/>
                  </a:moveTo>
                  <a:lnTo>
                    <a:pt x="275" y="329"/>
                  </a:lnTo>
                  <a:lnTo>
                    <a:pt x="255" y="336"/>
                  </a:lnTo>
                  <a:lnTo>
                    <a:pt x="238" y="348"/>
                  </a:lnTo>
                  <a:lnTo>
                    <a:pt x="224" y="362"/>
                  </a:lnTo>
                  <a:lnTo>
                    <a:pt x="212" y="378"/>
                  </a:lnTo>
                  <a:lnTo>
                    <a:pt x="206" y="398"/>
                  </a:lnTo>
                  <a:lnTo>
                    <a:pt x="205" y="417"/>
                  </a:lnTo>
                  <a:lnTo>
                    <a:pt x="207" y="439"/>
                  </a:lnTo>
                  <a:lnTo>
                    <a:pt x="214" y="458"/>
                  </a:lnTo>
                  <a:lnTo>
                    <a:pt x="225" y="474"/>
                  </a:lnTo>
                  <a:lnTo>
                    <a:pt x="239" y="489"/>
                  </a:lnTo>
                  <a:lnTo>
                    <a:pt x="255" y="499"/>
                  </a:lnTo>
                  <a:lnTo>
                    <a:pt x="275" y="506"/>
                  </a:lnTo>
                  <a:lnTo>
                    <a:pt x="296" y="508"/>
                  </a:lnTo>
                  <a:lnTo>
                    <a:pt x="732" y="508"/>
                  </a:lnTo>
                  <a:lnTo>
                    <a:pt x="753" y="506"/>
                  </a:lnTo>
                  <a:lnTo>
                    <a:pt x="772" y="499"/>
                  </a:lnTo>
                  <a:lnTo>
                    <a:pt x="789" y="489"/>
                  </a:lnTo>
                  <a:lnTo>
                    <a:pt x="803" y="474"/>
                  </a:lnTo>
                  <a:lnTo>
                    <a:pt x="814" y="458"/>
                  </a:lnTo>
                  <a:lnTo>
                    <a:pt x="820" y="439"/>
                  </a:lnTo>
                  <a:lnTo>
                    <a:pt x="823" y="417"/>
                  </a:lnTo>
                  <a:lnTo>
                    <a:pt x="820" y="397"/>
                  </a:lnTo>
                  <a:lnTo>
                    <a:pt x="814" y="377"/>
                  </a:lnTo>
                  <a:lnTo>
                    <a:pt x="803" y="360"/>
                  </a:lnTo>
                  <a:lnTo>
                    <a:pt x="789" y="347"/>
                  </a:lnTo>
                  <a:lnTo>
                    <a:pt x="772" y="335"/>
                  </a:lnTo>
                  <a:lnTo>
                    <a:pt x="753" y="329"/>
                  </a:lnTo>
                  <a:lnTo>
                    <a:pt x="732" y="326"/>
                  </a:lnTo>
                  <a:lnTo>
                    <a:pt x="296" y="326"/>
                  </a:lnTo>
                  <a:close/>
                  <a:moveTo>
                    <a:pt x="0" y="0"/>
                  </a:moveTo>
                  <a:lnTo>
                    <a:pt x="944" y="0"/>
                  </a:lnTo>
                  <a:lnTo>
                    <a:pt x="944" y="3374"/>
                  </a:lnTo>
                  <a:lnTo>
                    <a:pt x="0" y="337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9" name="Freeform 116"/>
            <p:cNvSpPr>
              <a:spLocks noEditPoints="1"/>
            </p:cNvSpPr>
            <p:nvPr/>
          </p:nvSpPr>
          <p:spPr bwMode="auto">
            <a:xfrm>
              <a:off x="8270875" y="425450"/>
              <a:ext cx="106363" cy="331788"/>
            </a:xfrm>
            <a:custGeom>
              <a:avLst/>
              <a:gdLst>
                <a:gd name="T0" fmla="*/ 438 w 944"/>
                <a:gd name="T1" fmla="*/ 2217 h 2927"/>
                <a:gd name="T2" fmla="*/ 379 w 944"/>
                <a:gd name="T3" fmla="*/ 2238 h 2927"/>
                <a:gd name="T4" fmla="*/ 329 w 944"/>
                <a:gd name="T5" fmla="*/ 2276 h 2927"/>
                <a:gd name="T6" fmla="*/ 292 w 944"/>
                <a:gd name="T7" fmla="*/ 2328 h 2927"/>
                <a:gd name="T8" fmla="*/ 272 w 944"/>
                <a:gd name="T9" fmla="*/ 2390 h 2927"/>
                <a:gd name="T10" fmla="*/ 272 w 944"/>
                <a:gd name="T11" fmla="*/ 2458 h 2927"/>
                <a:gd name="T12" fmla="*/ 292 w 944"/>
                <a:gd name="T13" fmla="*/ 2519 h 2927"/>
                <a:gd name="T14" fmla="*/ 329 w 944"/>
                <a:gd name="T15" fmla="*/ 2571 h 2927"/>
                <a:gd name="T16" fmla="*/ 379 w 944"/>
                <a:gd name="T17" fmla="*/ 2609 h 2927"/>
                <a:gd name="T18" fmla="*/ 438 w 944"/>
                <a:gd name="T19" fmla="*/ 2629 h 2927"/>
                <a:gd name="T20" fmla="*/ 504 w 944"/>
                <a:gd name="T21" fmla="*/ 2629 h 2927"/>
                <a:gd name="T22" fmla="*/ 565 w 944"/>
                <a:gd name="T23" fmla="*/ 2609 h 2927"/>
                <a:gd name="T24" fmla="*/ 614 w 944"/>
                <a:gd name="T25" fmla="*/ 2571 h 2927"/>
                <a:gd name="T26" fmla="*/ 651 w 944"/>
                <a:gd name="T27" fmla="*/ 2519 h 2927"/>
                <a:gd name="T28" fmla="*/ 670 w 944"/>
                <a:gd name="T29" fmla="*/ 2458 h 2927"/>
                <a:gd name="T30" fmla="*/ 670 w 944"/>
                <a:gd name="T31" fmla="*/ 2390 h 2927"/>
                <a:gd name="T32" fmla="*/ 650 w 944"/>
                <a:gd name="T33" fmla="*/ 2328 h 2927"/>
                <a:gd name="T34" fmla="*/ 613 w 944"/>
                <a:gd name="T35" fmla="*/ 2276 h 2927"/>
                <a:gd name="T36" fmla="*/ 564 w 944"/>
                <a:gd name="T37" fmla="*/ 2238 h 2927"/>
                <a:gd name="T38" fmla="*/ 503 w 944"/>
                <a:gd name="T39" fmla="*/ 2217 h 2927"/>
                <a:gd name="T40" fmla="*/ 264 w 944"/>
                <a:gd name="T41" fmla="*/ 302 h 2927"/>
                <a:gd name="T42" fmla="*/ 223 w 944"/>
                <a:gd name="T43" fmla="*/ 312 h 2927"/>
                <a:gd name="T44" fmla="*/ 192 w 944"/>
                <a:gd name="T45" fmla="*/ 336 h 2927"/>
                <a:gd name="T46" fmla="*/ 175 w 944"/>
                <a:gd name="T47" fmla="*/ 373 h 2927"/>
                <a:gd name="T48" fmla="*/ 175 w 944"/>
                <a:gd name="T49" fmla="*/ 415 h 2927"/>
                <a:gd name="T50" fmla="*/ 192 w 944"/>
                <a:gd name="T51" fmla="*/ 451 h 2927"/>
                <a:gd name="T52" fmla="*/ 223 w 944"/>
                <a:gd name="T53" fmla="*/ 475 h 2927"/>
                <a:gd name="T54" fmla="*/ 264 w 944"/>
                <a:gd name="T55" fmla="*/ 484 h 2927"/>
                <a:gd name="T56" fmla="*/ 720 w 944"/>
                <a:gd name="T57" fmla="*/ 482 h 2927"/>
                <a:gd name="T58" fmla="*/ 757 w 944"/>
                <a:gd name="T59" fmla="*/ 465 h 2927"/>
                <a:gd name="T60" fmla="*/ 781 w 944"/>
                <a:gd name="T61" fmla="*/ 434 h 2927"/>
                <a:gd name="T62" fmla="*/ 791 w 944"/>
                <a:gd name="T63" fmla="*/ 393 h 2927"/>
                <a:gd name="T64" fmla="*/ 781 w 944"/>
                <a:gd name="T65" fmla="*/ 354 h 2927"/>
                <a:gd name="T66" fmla="*/ 757 w 944"/>
                <a:gd name="T67" fmla="*/ 323 h 2927"/>
                <a:gd name="T68" fmla="*/ 720 w 944"/>
                <a:gd name="T69" fmla="*/ 306 h 2927"/>
                <a:gd name="T70" fmla="*/ 264 w 944"/>
                <a:gd name="T71" fmla="*/ 302 h 2927"/>
                <a:gd name="T72" fmla="*/ 944 w 944"/>
                <a:gd name="T73" fmla="*/ 0 h 2927"/>
                <a:gd name="T74" fmla="*/ 0 w 944"/>
                <a:gd name="T75" fmla="*/ 2927 h 2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44" h="2927">
                  <a:moveTo>
                    <a:pt x="471" y="2215"/>
                  </a:moveTo>
                  <a:lnTo>
                    <a:pt x="438" y="2217"/>
                  </a:lnTo>
                  <a:lnTo>
                    <a:pt x="408" y="2226"/>
                  </a:lnTo>
                  <a:lnTo>
                    <a:pt x="379" y="2238"/>
                  </a:lnTo>
                  <a:lnTo>
                    <a:pt x="352" y="2255"/>
                  </a:lnTo>
                  <a:lnTo>
                    <a:pt x="329" y="2276"/>
                  </a:lnTo>
                  <a:lnTo>
                    <a:pt x="308" y="2300"/>
                  </a:lnTo>
                  <a:lnTo>
                    <a:pt x="292" y="2328"/>
                  </a:lnTo>
                  <a:lnTo>
                    <a:pt x="279" y="2358"/>
                  </a:lnTo>
                  <a:lnTo>
                    <a:pt x="272" y="2390"/>
                  </a:lnTo>
                  <a:lnTo>
                    <a:pt x="269" y="2424"/>
                  </a:lnTo>
                  <a:lnTo>
                    <a:pt x="272" y="2458"/>
                  </a:lnTo>
                  <a:lnTo>
                    <a:pt x="279" y="2489"/>
                  </a:lnTo>
                  <a:lnTo>
                    <a:pt x="292" y="2519"/>
                  </a:lnTo>
                  <a:lnTo>
                    <a:pt x="308" y="2547"/>
                  </a:lnTo>
                  <a:lnTo>
                    <a:pt x="329" y="2571"/>
                  </a:lnTo>
                  <a:lnTo>
                    <a:pt x="352" y="2592"/>
                  </a:lnTo>
                  <a:lnTo>
                    <a:pt x="379" y="2609"/>
                  </a:lnTo>
                  <a:lnTo>
                    <a:pt x="408" y="2621"/>
                  </a:lnTo>
                  <a:lnTo>
                    <a:pt x="438" y="2629"/>
                  </a:lnTo>
                  <a:lnTo>
                    <a:pt x="471" y="2633"/>
                  </a:lnTo>
                  <a:lnTo>
                    <a:pt x="504" y="2629"/>
                  </a:lnTo>
                  <a:lnTo>
                    <a:pt x="535" y="2621"/>
                  </a:lnTo>
                  <a:lnTo>
                    <a:pt x="565" y="2609"/>
                  </a:lnTo>
                  <a:lnTo>
                    <a:pt x="590" y="2592"/>
                  </a:lnTo>
                  <a:lnTo>
                    <a:pt x="614" y="2571"/>
                  </a:lnTo>
                  <a:lnTo>
                    <a:pt x="634" y="2547"/>
                  </a:lnTo>
                  <a:lnTo>
                    <a:pt x="651" y="2519"/>
                  </a:lnTo>
                  <a:lnTo>
                    <a:pt x="662" y="2489"/>
                  </a:lnTo>
                  <a:lnTo>
                    <a:pt x="670" y="2458"/>
                  </a:lnTo>
                  <a:lnTo>
                    <a:pt x="672" y="2424"/>
                  </a:lnTo>
                  <a:lnTo>
                    <a:pt x="670" y="2390"/>
                  </a:lnTo>
                  <a:lnTo>
                    <a:pt x="662" y="2358"/>
                  </a:lnTo>
                  <a:lnTo>
                    <a:pt x="650" y="2328"/>
                  </a:lnTo>
                  <a:lnTo>
                    <a:pt x="633" y="2300"/>
                  </a:lnTo>
                  <a:lnTo>
                    <a:pt x="613" y="2276"/>
                  </a:lnTo>
                  <a:lnTo>
                    <a:pt x="589" y="2255"/>
                  </a:lnTo>
                  <a:lnTo>
                    <a:pt x="564" y="2238"/>
                  </a:lnTo>
                  <a:lnTo>
                    <a:pt x="534" y="2226"/>
                  </a:lnTo>
                  <a:lnTo>
                    <a:pt x="503" y="2217"/>
                  </a:lnTo>
                  <a:lnTo>
                    <a:pt x="471" y="2215"/>
                  </a:lnTo>
                  <a:close/>
                  <a:moveTo>
                    <a:pt x="264" y="302"/>
                  </a:moveTo>
                  <a:lnTo>
                    <a:pt x="242" y="306"/>
                  </a:lnTo>
                  <a:lnTo>
                    <a:pt x="223" y="312"/>
                  </a:lnTo>
                  <a:lnTo>
                    <a:pt x="206" y="323"/>
                  </a:lnTo>
                  <a:lnTo>
                    <a:pt x="192" y="336"/>
                  </a:lnTo>
                  <a:lnTo>
                    <a:pt x="182" y="354"/>
                  </a:lnTo>
                  <a:lnTo>
                    <a:pt x="175" y="373"/>
                  </a:lnTo>
                  <a:lnTo>
                    <a:pt x="172" y="393"/>
                  </a:lnTo>
                  <a:lnTo>
                    <a:pt x="175" y="415"/>
                  </a:lnTo>
                  <a:lnTo>
                    <a:pt x="182" y="434"/>
                  </a:lnTo>
                  <a:lnTo>
                    <a:pt x="192" y="451"/>
                  </a:lnTo>
                  <a:lnTo>
                    <a:pt x="206" y="465"/>
                  </a:lnTo>
                  <a:lnTo>
                    <a:pt x="223" y="475"/>
                  </a:lnTo>
                  <a:lnTo>
                    <a:pt x="242" y="482"/>
                  </a:lnTo>
                  <a:lnTo>
                    <a:pt x="264" y="484"/>
                  </a:lnTo>
                  <a:lnTo>
                    <a:pt x="699" y="484"/>
                  </a:lnTo>
                  <a:lnTo>
                    <a:pt x="720" y="482"/>
                  </a:lnTo>
                  <a:lnTo>
                    <a:pt x="739" y="475"/>
                  </a:lnTo>
                  <a:lnTo>
                    <a:pt x="757" y="465"/>
                  </a:lnTo>
                  <a:lnTo>
                    <a:pt x="770" y="451"/>
                  </a:lnTo>
                  <a:lnTo>
                    <a:pt x="781" y="434"/>
                  </a:lnTo>
                  <a:lnTo>
                    <a:pt x="787" y="415"/>
                  </a:lnTo>
                  <a:lnTo>
                    <a:pt x="791" y="393"/>
                  </a:lnTo>
                  <a:lnTo>
                    <a:pt x="787" y="373"/>
                  </a:lnTo>
                  <a:lnTo>
                    <a:pt x="781" y="354"/>
                  </a:lnTo>
                  <a:lnTo>
                    <a:pt x="770" y="336"/>
                  </a:lnTo>
                  <a:lnTo>
                    <a:pt x="757" y="323"/>
                  </a:lnTo>
                  <a:lnTo>
                    <a:pt x="739" y="312"/>
                  </a:lnTo>
                  <a:lnTo>
                    <a:pt x="720" y="306"/>
                  </a:lnTo>
                  <a:lnTo>
                    <a:pt x="699" y="302"/>
                  </a:lnTo>
                  <a:lnTo>
                    <a:pt x="264" y="302"/>
                  </a:lnTo>
                  <a:close/>
                  <a:moveTo>
                    <a:pt x="0" y="0"/>
                  </a:moveTo>
                  <a:lnTo>
                    <a:pt x="944" y="0"/>
                  </a:lnTo>
                  <a:lnTo>
                    <a:pt x="944" y="2927"/>
                  </a:lnTo>
                  <a:lnTo>
                    <a:pt x="0" y="292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86" name="Group 1185"/>
          <p:cNvGrpSpPr/>
          <p:nvPr/>
        </p:nvGrpSpPr>
        <p:grpSpPr>
          <a:xfrm>
            <a:off x="11162904" y="682797"/>
            <a:ext cx="311643" cy="306492"/>
            <a:chOff x="8974138" y="341313"/>
            <a:chExt cx="384175" cy="3778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174" name="Freeform 121"/>
            <p:cNvSpPr>
              <a:spLocks/>
            </p:cNvSpPr>
            <p:nvPr/>
          </p:nvSpPr>
          <p:spPr bwMode="auto">
            <a:xfrm>
              <a:off x="8974138" y="341313"/>
              <a:ext cx="300038" cy="377825"/>
            </a:xfrm>
            <a:custGeom>
              <a:avLst/>
              <a:gdLst>
                <a:gd name="T0" fmla="*/ 0 w 2644"/>
                <a:gd name="T1" fmla="*/ 0 h 3336"/>
                <a:gd name="T2" fmla="*/ 2644 w 2644"/>
                <a:gd name="T3" fmla="*/ 0 h 3336"/>
                <a:gd name="T4" fmla="*/ 2644 w 2644"/>
                <a:gd name="T5" fmla="*/ 1187 h 3336"/>
                <a:gd name="T6" fmla="*/ 2335 w 2644"/>
                <a:gd name="T7" fmla="*/ 1496 h 3336"/>
                <a:gd name="T8" fmla="*/ 2335 w 2644"/>
                <a:gd name="T9" fmla="*/ 335 h 3336"/>
                <a:gd name="T10" fmla="*/ 309 w 2644"/>
                <a:gd name="T11" fmla="*/ 335 h 3336"/>
                <a:gd name="T12" fmla="*/ 309 w 2644"/>
                <a:gd name="T13" fmla="*/ 3000 h 3336"/>
                <a:gd name="T14" fmla="*/ 1324 w 2644"/>
                <a:gd name="T15" fmla="*/ 3000 h 3336"/>
                <a:gd name="T16" fmla="*/ 1260 w 2644"/>
                <a:gd name="T17" fmla="*/ 3238 h 3336"/>
                <a:gd name="T18" fmla="*/ 2155 w 2644"/>
                <a:gd name="T19" fmla="*/ 3000 h 3336"/>
                <a:gd name="T20" fmla="*/ 2644 w 2644"/>
                <a:gd name="T21" fmla="*/ 2526 h 3336"/>
                <a:gd name="T22" fmla="*/ 2644 w 2644"/>
                <a:gd name="T23" fmla="*/ 3336 h 3336"/>
                <a:gd name="T24" fmla="*/ 0 w 2644"/>
                <a:gd name="T25" fmla="*/ 3336 h 3336"/>
                <a:gd name="T26" fmla="*/ 0 w 2644"/>
                <a:gd name="T27" fmla="*/ 0 h 3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44" h="3336">
                  <a:moveTo>
                    <a:pt x="0" y="0"/>
                  </a:moveTo>
                  <a:lnTo>
                    <a:pt x="2644" y="0"/>
                  </a:lnTo>
                  <a:lnTo>
                    <a:pt x="2644" y="1187"/>
                  </a:lnTo>
                  <a:lnTo>
                    <a:pt x="2335" y="1496"/>
                  </a:lnTo>
                  <a:lnTo>
                    <a:pt x="2335" y="335"/>
                  </a:lnTo>
                  <a:lnTo>
                    <a:pt x="309" y="335"/>
                  </a:lnTo>
                  <a:lnTo>
                    <a:pt x="309" y="3000"/>
                  </a:lnTo>
                  <a:lnTo>
                    <a:pt x="1324" y="3000"/>
                  </a:lnTo>
                  <a:lnTo>
                    <a:pt x="1260" y="3238"/>
                  </a:lnTo>
                  <a:lnTo>
                    <a:pt x="2155" y="3000"/>
                  </a:lnTo>
                  <a:lnTo>
                    <a:pt x="2644" y="2526"/>
                  </a:lnTo>
                  <a:lnTo>
                    <a:pt x="2644" y="3336"/>
                  </a:lnTo>
                  <a:lnTo>
                    <a:pt x="0" y="333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6" name="Freeform 122"/>
            <p:cNvSpPr>
              <a:spLocks/>
            </p:cNvSpPr>
            <p:nvPr/>
          </p:nvSpPr>
          <p:spPr bwMode="auto">
            <a:xfrm>
              <a:off x="9142413" y="623888"/>
              <a:ext cx="58738" cy="58737"/>
            </a:xfrm>
            <a:custGeom>
              <a:avLst/>
              <a:gdLst>
                <a:gd name="T0" fmla="*/ 139 w 518"/>
                <a:gd name="T1" fmla="*/ 0 h 514"/>
                <a:gd name="T2" fmla="*/ 518 w 518"/>
                <a:gd name="T3" fmla="*/ 378 h 514"/>
                <a:gd name="T4" fmla="*/ 0 w 518"/>
                <a:gd name="T5" fmla="*/ 514 h 514"/>
                <a:gd name="T6" fmla="*/ 139 w 518"/>
                <a:gd name="T7" fmla="*/ 0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8" h="514">
                  <a:moveTo>
                    <a:pt x="139" y="0"/>
                  </a:moveTo>
                  <a:lnTo>
                    <a:pt x="518" y="378"/>
                  </a:lnTo>
                  <a:lnTo>
                    <a:pt x="0" y="514"/>
                  </a:lnTo>
                  <a:lnTo>
                    <a:pt x="1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8" name="Freeform 123"/>
            <p:cNvSpPr>
              <a:spLocks/>
            </p:cNvSpPr>
            <p:nvPr/>
          </p:nvSpPr>
          <p:spPr bwMode="auto">
            <a:xfrm>
              <a:off x="9167813" y="468313"/>
              <a:ext cx="190500" cy="188912"/>
            </a:xfrm>
            <a:custGeom>
              <a:avLst/>
              <a:gdLst>
                <a:gd name="T0" fmla="*/ 1237 w 1680"/>
                <a:gd name="T1" fmla="*/ 0 h 1675"/>
                <a:gd name="T2" fmla="*/ 1680 w 1680"/>
                <a:gd name="T3" fmla="*/ 442 h 1675"/>
                <a:gd name="T4" fmla="*/ 448 w 1680"/>
                <a:gd name="T5" fmla="*/ 1675 h 1675"/>
                <a:gd name="T6" fmla="*/ 445 w 1680"/>
                <a:gd name="T7" fmla="*/ 1675 h 1675"/>
                <a:gd name="T8" fmla="*/ 3 w 1680"/>
                <a:gd name="T9" fmla="*/ 1235 h 1675"/>
                <a:gd name="T10" fmla="*/ 0 w 1680"/>
                <a:gd name="T11" fmla="*/ 1233 h 1675"/>
                <a:gd name="T12" fmla="*/ 1237 w 1680"/>
                <a:gd name="T13" fmla="*/ 0 h 1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80" h="1675">
                  <a:moveTo>
                    <a:pt x="1237" y="0"/>
                  </a:moveTo>
                  <a:lnTo>
                    <a:pt x="1680" y="442"/>
                  </a:lnTo>
                  <a:lnTo>
                    <a:pt x="448" y="1675"/>
                  </a:lnTo>
                  <a:lnTo>
                    <a:pt x="445" y="1675"/>
                  </a:lnTo>
                  <a:lnTo>
                    <a:pt x="3" y="1235"/>
                  </a:lnTo>
                  <a:lnTo>
                    <a:pt x="0" y="1233"/>
                  </a:lnTo>
                  <a:lnTo>
                    <a:pt x="12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0" name="Freeform 124"/>
            <p:cNvSpPr>
              <a:spLocks/>
            </p:cNvSpPr>
            <p:nvPr/>
          </p:nvSpPr>
          <p:spPr bwMode="auto">
            <a:xfrm>
              <a:off x="9037638" y="420688"/>
              <a:ext cx="174625" cy="19050"/>
            </a:xfrm>
            <a:custGeom>
              <a:avLst/>
              <a:gdLst>
                <a:gd name="T0" fmla="*/ 81 w 1551"/>
                <a:gd name="T1" fmla="*/ 0 h 162"/>
                <a:gd name="T2" fmla="*/ 1471 w 1551"/>
                <a:gd name="T3" fmla="*/ 0 h 162"/>
                <a:gd name="T4" fmla="*/ 1491 w 1551"/>
                <a:gd name="T5" fmla="*/ 3 h 162"/>
                <a:gd name="T6" fmla="*/ 1511 w 1551"/>
                <a:gd name="T7" fmla="*/ 11 h 162"/>
                <a:gd name="T8" fmla="*/ 1527 w 1551"/>
                <a:gd name="T9" fmla="*/ 24 h 162"/>
                <a:gd name="T10" fmla="*/ 1539 w 1551"/>
                <a:gd name="T11" fmla="*/ 41 h 162"/>
                <a:gd name="T12" fmla="*/ 1548 w 1551"/>
                <a:gd name="T13" fmla="*/ 60 h 162"/>
                <a:gd name="T14" fmla="*/ 1551 w 1551"/>
                <a:gd name="T15" fmla="*/ 81 h 162"/>
                <a:gd name="T16" fmla="*/ 1548 w 1551"/>
                <a:gd name="T17" fmla="*/ 103 h 162"/>
                <a:gd name="T18" fmla="*/ 1539 w 1551"/>
                <a:gd name="T19" fmla="*/ 122 h 162"/>
                <a:gd name="T20" fmla="*/ 1527 w 1551"/>
                <a:gd name="T21" fmla="*/ 138 h 162"/>
                <a:gd name="T22" fmla="*/ 1511 w 1551"/>
                <a:gd name="T23" fmla="*/ 152 h 162"/>
                <a:gd name="T24" fmla="*/ 1491 w 1551"/>
                <a:gd name="T25" fmla="*/ 159 h 162"/>
                <a:gd name="T26" fmla="*/ 1471 w 1551"/>
                <a:gd name="T27" fmla="*/ 162 h 162"/>
                <a:gd name="T28" fmla="*/ 81 w 1551"/>
                <a:gd name="T29" fmla="*/ 162 h 162"/>
                <a:gd name="T30" fmla="*/ 59 w 1551"/>
                <a:gd name="T31" fmla="*/ 159 h 162"/>
                <a:gd name="T32" fmla="*/ 39 w 1551"/>
                <a:gd name="T33" fmla="*/ 151 h 162"/>
                <a:gd name="T34" fmla="*/ 23 w 1551"/>
                <a:gd name="T35" fmla="*/ 137 h 162"/>
                <a:gd name="T36" fmla="*/ 11 w 1551"/>
                <a:gd name="T37" fmla="*/ 121 h 162"/>
                <a:gd name="T38" fmla="*/ 3 w 1551"/>
                <a:gd name="T39" fmla="*/ 102 h 162"/>
                <a:gd name="T40" fmla="*/ 0 w 1551"/>
                <a:gd name="T41" fmla="*/ 81 h 162"/>
                <a:gd name="T42" fmla="*/ 3 w 1551"/>
                <a:gd name="T43" fmla="*/ 59 h 162"/>
                <a:gd name="T44" fmla="*/ 12 w 1551"/>
                <a:gd name="T45" fmla="*/ 40 h 162"/>
                <a:gd name="T46" fmla="*/ 25 w 1551"/>
                <a:gd name="T47" fmla="*/ 23 h 162"/>
                <a:gd name="T48" fmla="*/ 41 w 1551"/>
                <a:gd name="T49" fmla="*/ 11 h 162"/>
                <a:gd name="T50" fmla="*/ 60 w 1551"/>
                <a:gd name="T51" fmla="*/ 3 h 162"/>
                <a:gd name="T52" fmla="*/ 81 w 1551"/>
                <a:gd name="T53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51" h="162">
                  <a:moveTo>
                    <a:pt x="81" y="0"/>
                  </a:moveTo>
                  <a:lnTo>
                    <a:pt x="1471" y="0"/>
                  </a:lnTo>
                  <a:lnTo>
                    <a:pt x="1491" y="3"/>
                  </a:lnTo>
                  <a:lnTo>
                    <a:pt x="1511" y="11"/>
                  </a:lnTo>
                  <a:lnTo>
                    <a:pt x="1527" y="24"/>
                  </a:lnTo>
                  <a:lnTo>
                    <a:pt x="1539" y="41"/>
                  </a:lnTo>
                  <a:lnTo>
                    <a:pt x="1548" y="60"/>
                  </a:lnTo>
                  <a:lnTo>
                    <a:pt x="1551" y="81"/>
                  </a:lnTo>
                  <a:lnTo>
                    <a:pt x="1548" y="103"/>
                  </a:lnTo>
                  <a:lnTo>
                    <a:pt x="1539" y="122"/>
                  </a:lnTo>
                  <a:lnTo>
                    <a:pt x="1527" y="138"/>
                  </a:lnTo>
                  <a:lnTo>
                    <a:pt x="1511" y="152"/>
                  </a:lnTo>
                  <a:lnTo>
                    <a:pt x="1491" y="159"/>
                  </a:lnTo>
                  <a:lnTo>
                    <a:pt x="1471" y="162"/>
                  </a:lnTo>
                  <a:lnTo>
                    <a:pt x="81" y="162"/>
                  </a:lnTo>
                  <a:lnTo>
                    <a:pt x="59" y="159"/>
                  </a:lnTo>
                  <a:lnTo>
                    <a:pt x="39" y="151"/>
                  </a:lnTo>
                  <a:lnTo>
                    <a:pt x="23" y="137"/>
                  </a:lnTo>
                  <a:lnTo>
                    <a:pt x="11" y="121"/>
                  </a:lnTo>
                  <a:lnTo>
                    <a:pt x="3" y="102"/>
                  </a:lnTo>
                  <a:lnTo>
                    <a:pt x="0" y="81"/>
                  </a:lnTo>
                  <a:lnTo>
                    <a:pt x="3" y="59"/>
                  </a:lnTo>
                  <a:lnTo>
                    <a:pt x="12" y="40"/>
                  </a:lnTo>
                  <a:lnTo>
                    <a:pt x="25" y="23"/>
                  </a:lnTo>
                  <a:lnTo>
                    <a:pt x="41" y="11"/>
                  </a:lnTo>
                  <a:lnTo>
                    <a:pt x="60" y="3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2" name="Freeform 125"/>
            <p:cNvSpPr>
              <a:spLocks/>
            </p:cNvSpPr>
            <p:nvPr/>
          </p:nvSpPr>
          <p:spPr bwMode="auto">
            <a:xfrm>
              <a:off x="9037638" y="477838"/>
              <a:ext cx="174625" cy="17462"/>
            </a:xfrm>
            <a:custGeom>
              <a:avLst/>
              <a:gdLst>
                <a:gd name="T0" fmla="*/ 81 w 1551"/>
                <a:gd name="T1" fmla="*/ 0 h 162"/>
                <a:gd name="T2" fmla="*/ 1471 w 1551"/>
                <a:gd name="T3" fmla="*/ 0 h 162"/>
                <a:gd name="T4" fmla="*/ 1491 w 1551"/>
                <a:gd name="T5" fmla="*/ 3 h 162"/>
                <a:gd name="T6" fmla="*/ 1511 w 1551"/>
                <a:gd name="T7" fmla="*/ 11 h 162"/>
                <a:gd name="T8" fmla="*/ 1527 w 1551"/>
                <a:gd name="T9" fmla="*/ 24 h 162"/>
                <a:gd name="T10" fmla="*/ 1539 w 1551"/>
                <a:gd name="T11" fmla="*/ 41 h 162"/>
                <a:gd name="T12" fmla="*/ 1548 w 1551"/>
                <a:gd name="T13" fmla="*/ 60 h 162"/>
                <a:gd name="T14" fmla="*/ 1551 w 1551"/>
                <a:gd name="T15" fmla="*/ 81 h 162"/>
                <a:gd name="T16" fmla="*/ 1548 w 1551"/>
                <a:gd name="T17" fmla="*/ 102 h 162"/>
                <a:gd name="T18" fmla="*/ 1539 w 1551"/>
                <a:gd name="T19" fmla="*/ 122 h 162"/>
                <a:gd name="T20" fmla="*/ 1527 w 1551"/>
                <a:gd name="T21" fmla="*/ 138 h 162"/>
                <a:gd name="T22" fmla="*/ 1511 w 1551"/>
                <a:gd name="T23" fmla="*/ 150 h 162"/>
                <a:gd name="T24" fmla="*/ 1491 w 1551"/>
                <a:gd name="T25" fmla="*/ 158 h 162"/>
                <a:gd name="T26" fmla="*/ 1471 w 1551"/>
                <a:gd name="T27" fmla="*/ 162 h 162"/>
                <a:gd name="T28" fmla="*/ 81 w 1551"/>
                <a:gd name="T29" fmla="*/ 162 h 162"/>
                <a:gd name="T30" fmla="*/ 59 w 1551"/>
                <a:gd name="T31" fmla="*/ 158 h 162"/>
                <a:gd name="T32" fmla="*/ 39 w 1551"/>
                <a:gd name="T33" fmla="*/ 150 h 162"/>
                <a:gd name="T34" fmla="*/ 23 w 1551"/>
                <a:gd name="T35" fmla="*/ 137 h 162"/>
                <a:gd name="T36" fmla="*/ 11 w 1551"/>
                <a:gd name="T37" fmla="*/ 121 h 162"/>
                <a:gd name="T38" fmla="*/ 3 w 1551"/>
                <a:gd name="T39" fmla="*/ 101 h 162"/>
                <a:gd name="T40" fmla="*/ 0 w 1551"/>
                <a:gd name="T41" fmla="*/ 81 h 162"/>
                <a:gd name="T42" fmla="*/ 3 w 1551"/>
                <a:gd name="T43" fmla="*/ 59 h 162"/>
                <a:gd name="T44" fmla="*/ 12 w 1551"/>
                <a:gd name="T45" fmla="*/ 40 h 162"/>
                <a:gd name="T46" fmla="*/ 25 w 1551"/>
                <a:gd name="T47" fmla="*/ 23 h 162"/>
                <a:gd name="T48" fmla="*/ 41 w 1551"/>
                <a:gd name="T49" fmla="*/ 11 h 162"/>
                <a:gd name="T50" fmla="*/ 60 w 1551"/>
                <a:gd name="T51" fmla="*/ 3 h 162"/>
                <a:gd name="T52" fmla="*/ 81 w 1551"/>
                <a:gd name="T53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51" h="162">
                  <a:moveTo>
                    <a:pt x="81" y="0"/>
                  </a:moveTo>
                  <a:lnTo>
                    <a:pt x="1471" y="0"/>
                  </a:lnTo>
                  <a:lnTo>
                    <a:pt x="1491" y="3"/>
                  </a:lnTo>
                  <a:lnTo>
                    <a:pt x="1511" y="11"/>
                  </a:lnTo>
                  <a:lnTo>
                    <a:pt x="1527" y="24"/>
                  </a:lnTo>
                  <a:lnTo>
                    <a:pt x="1539" y="41"/>
                  </a:lnTo>
                  <a:lnTo>
                    <a:pt x="1548" y="60"/>
                  </a:lnTo>
                  <a:lnTo>
                    <a:pt x="1551" y="81"/>
                  </a:lnTo>
                  <a:lnTo>
                    <a:pt x="1548" y="102"/>
                  </a:lnTo>
                  <a:lnTo>
                    <a:pt x="1539" y="122"/>
                  </a:lnTo>
                  <a:lnTo>
                    <a:pt x="1527" y="138"/>
                  </a:lnTo>
                  <a:lnTo>
                    <a:pt x="1511" y="150"/>
                  </a:lnTo>
                  <a:lnTo>
                    <a:pt x="1491" y="158"/>
                  </a:lnTo>
                  <a:lnTo>
                    <a:pt x="1471" y="162"/>
                  </a:lnTo>
                  <a:lnTo>
                    <a:pt x="81" y="162"/>
                  </a:lnTo>
                  <a:lnTo>
                    <a:pt x="59" y="158"/>
                  </a:lnTo>
                  <a:lnTo>
                    <a:pt x="39" y="150"/>
                  </a:lnTo>
                  <a:lnTo>
                    <a:pt x="23" y="137"/>
                  </a:lnTo>
                  <a:lnTo>
                    <a:pt x="11" y="121"/>
                  </a:lnTo>
                  <a:lnTo>
                    <a:pt x="3" y="101"/>
                  </a:lnTo>
                  <a:lnTo>
                    <a:pt x="0" y="81"/>
                  </a:lnTo>
                  <a:lnTo>
                    <a:pt x="3" y="59"/>
                  </a:lnTo>
                  <a:lnTo>
                    <a:pt x="12" y="40"/>
                  </a:lnTo>
                  <a:lnTo>
                    <a:pt x="25" y="23"/>
                  </a:lnTo>
                  <a:lnTo>
                    <a:pt x="41" y="11"/>
                  </a:lnTo>
                  <a:lnTo>
                    <a:pt x="60" y="3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4" name="Freeform 126"/>
            <p:cNvSpPr>
              <a:spLocks/>
            </p:cNvSpPr>
            <p:nvPr/>
          </p:nvSpPr>
          <p:spPr bwMode="auto">
            <a:xfrm>
              <a:off x="9037638" y="533400"/>
              <a:ext cx="174625" cy="17462"/>
            </a:xfrm>
            <a:custGeom>
              <a:avLst/>
              <a:gdLst>
                <a:gd name="T0" fmla="*/ 81 w 1551"/>
                <a:gd name="T1" fmla="*/ 0 h 162"/>
                <a:gd name="T2" fmla="*/ 1471 w 1551"/>
                <a:gd name="T3" fmla="*/ 0 h 162"/>
                <a:gd name="T4" fmla="*/ 1492 w 1551"/>
                <a:gd name="T5" fmla="*/ 3 h 162"/>
                <a:gd name="T6" fmla="*/ 1512 w 1551"/>
                <a:gd name="T7" fmla="*/ 12 h 162"/>
                <a:gd name="T8" fmla="*/ 1528 w 1551"/>
                <a:gd name="T9" fmla="*/ 25 h 162"/>
                <a:gd name="T10" fmla="*/ 1540 w 1551"/>
                <a:gd name="T11" fmla="*/ 41 h 162"/>
                <a:gd name="T12" fmla="*/ 1549 w 1551"/>
                <a:gd name="T13" fmla="*/ 61 h 162"/>
                <a:gd name="T14" fmla="*/ 1551 w 1551"/>
                <a:gd name="T15" fmla="*/ 81 h 162"/>
                <a:gd name="T16" fmla="*/ 1548 w 1551"/>
                <a:gd name="T17" fmla="*/ 102 h 162"/>
                <a:gd name="T18" fmla="*/ 1539 w 1551"/>
                <a:gd name="T19" fmla="*/ 121 h 162"/>
                <a:gd name="T20" fmla="*/ 1527 w 1551"/>
                <a:gd name="T21" fmla="*/ 138 h 162"/>
                <a:gd name="T22" fmla="*/ 1511 w 1551"/>
                <a:gd name="T23" fmla="*/ 150 h 162"/>
                <a:gd name="T24" fmla="*/ 1491 w 1551"/>
                <a:gd name="T25" fmla="*/ 159 h 162"/>
                <a:gd name="T26" fmla="*/ 1471 w 1551"/>
                <a:gd name="T27" fmla="*/ 162 h 162"/>
                <a:gd name="T28" fmla="*/ 81 w 1551"/>
                <a:gd name="T29" fmla="*/ 162 h 162"/>
                <a:gd name="T30" fmla="*/ 59 w 1551"/>
                <a:gd name="T31" fmla="*/ 159 h 162"/>
                <a:gd name="T32" fmla="*/ 39 w 1551"/>
                <a:gd name="T33" fmla="*/ 151 h 162"/>
                <a:gd name="T34" fmla="*/ 23 w 1551"/>
                <a:gd name="T35" fmla="*/ 138 h 162"/>
                <a:gd name="T36" fmla="*/ 11 w 1551"/>
                <a:gd name="T37" fmla="*/ 121 h 162"/>
                <a:gd name="T38" fmla="*/ 3 w 1551"/>
                <a:gd name="T39" fmla="*/ 102 h 162"/>
                <a:gd name="T40" fmla="*/ 0 w 1551"/>
                <a:gd name="T41" fmla="*/ 81 h 162"/>
                <a:gd name="T42" fmla="*/ 3 w 1551"/>
                <a:gd name="T43" fmla="*/ 60 h 162"/>
                <a:gd name="T44" fmla="*/ 12 w 1551"/>
                <a:gd name="T45" fmla="*/ 40 h 162"/>
                <a:gd name="T46" fmla="*/ 25 w 1551"/>
                <a:gd name="T47" fmla="*/ 24 h 162"/>
                <a:gd name="T48" fmla="*/ 41 w 1551"/>
                <a:gd name="T49" fmla="*/ 12 h 162"/>
                <a:gd name="T50" fmla="*/ 60 w 1551"/>
                <a:gd name="T51" fmla="*/ 3 h 162"/>
                <a:gd name="T52" fmla="*/ 81 w 1551"/>
                <a:gd name="T53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51" h="162">
                  <a:moveTo>
                    <a:pt x="81" y="0"/>
                  </a:moveTo>
                  <a:lnTo>
                    <a:pt x="1471" y="0"/>
                  </a:lnTo>
                  <a:lnTo>
                    <a:pt x="1492" y="3"/>
                  </a:lnTo>
                  <a:lnTo>
                    <a:pt x="1512" y="12"/>
                  </a:lnTo>
                  <a:lnTo>
                    <a:pt x="1528" y="25"/>
                  </a:lnTo>
                  <a:lnTo>
                    <a:pt x="1540" y="41"/>
                  </a:lnTo>
                  <a:lnTo>
                    <a:pt x="1549" y="61"/>
                  </a:lnTo>
                  <a:lnTo>
                    <a:pt x="1551" y="81"/>
                  </a:lnTo>
                  <a:lnTo>
                    <a:pt x="1548" y="102"/>
                  </a:lnTo>
                  <a:lnTo>
                    <a:pt x="1539" y="121"/>
                  </a:lnTo>
                  <a:lnTo>
                    <a:pt x="1527" y="138"/>
                  </a:lnTo>
                  <a:lnTo>
                    <a:pt x="1511" y="150"/>
                  </a:lnTo>
                  <a:lnTo>
                    <a:pt x="1491" y="159"/>
                  </a:lnTo>
                  <a:lnTo>
                    <a:pt x="1471" y="162"/>
                  </a:lnTo>
                  <a:lnTo>
                    <a:pt x="81" y="162"/>
                  </a:lnTo>
                  <a:lnTo>
                    <a:pt x="59" y="159"/>
                  </a:lnTo>
                  <a:lnTo>
                    <a:pt x="39" y="151"/>
                  </a:lnTo>
                  <a:lnTo>
                    <a:pt x="23" y="138"/>
                  </a:lnTo>
                  <a:lnTo>
                    <a:pt x="11" y="121"/>
                  </a:lnTo>
                  <a:lnTo>
                    <a:pt x="3" y="102"/>
                  </a:lnTo>
                  <a:lnTo>
                    <a:pt x="0" y="81"/>
                  </a:lnTo>
                  <a:lnTo>
                    <a:pt x="3" y="60"/>
                  </a:lnTo>
                  <a:lnTo>
                    <a:pt x="12" y="40"/>
                  </a:lnTo>
                  <a:lnTo>
                    <a:pt x="25" y="24"/>
                  </a:lnTo>
                  <a:lnTo>
                    <a:pt x="41" y="12"/>
                  </a:lnTo>
                  <a:lnTo>
                    <a:pt x="60" y="3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8" name="Group 497"/>
          <p:cNvGrpSpPr/>
          <p:nvPr/>
        </p:nvGrpSpPr>
        <p:grpSpPr>
          <a:xfrm>
            <a:off x="715200" y="1719142"/>
            <a:ext cx="311643" cy="310356"/>
            <a:chOff x="747713" y="1292225"/>
            <a:chExt cx="384175" cy="3825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214" name="Freeform 131"/>
            <p:cNvSpPr>
              <a:spLocks/>
            </p:cNvSpPr>
            <p:nvPr/>
          </p:nvSpPr>
          <p:spPr bwMode="auto">
            <a:xfrm>
              <a:off x="747713" y="1292225"/>
              <a:ext cx="327025" cy="382588"/>
            </a:xfrm>
            <a:custGeom>
              <a:avLst/>
              <a:gdLst>
                <a:gd name="T0" fmla="*/ 1603 w 2883"/>
                <a:gd name="T1" fmla="*/ 0 h 3374"/>
                <a:gd name="T2" fmla="*/ 2455 w 2883"/>
                <a:gd name="T3" fmla="*/ 723 h 3374"/>
                <a:gd name="T4" fmla="*/ 2394 w 2883"/>
                <a:gd name="T5" fmla="*/ 750 h 3374"/>
                <a:gd name="T6" fmla="*/ 2337 w 2883"/>
                <a:gd name="T7" fmla="*/ 783 h 3374"/>
                <a:gd name="T8" fmla="*/ 2282 w 2883"/>
                <a:gd name="T9" fmla="*/ 820 h 3374"/>
                <a:gd name="T10" fmla="*/ 2232 w 2883"/>
                <a:gd name="T11" fmla="*/ 861 h 3374"/>
                <a:gd name="T12" fmla="*/ 2185 w 2883"/>
                <a:gd name="T13" fmla="*/ 906 h 3374"/>
                <a:gd name="T14" fmla="*/ 2142 w 2883"/>
                <a:gd name="T15" fmla="*/ 955 h 3374"/>
                <a:gd name="T16" fmla="*/ 2103 w 2883"/>
                <a:gd name="T17" fmla="*/ 1006 h 3374"/>
                <a:gd name="T18" fmla="*/ 2069 w 2883"/>
                <a:gd name="T19" fmla="*/ 1061 h 3374"/>
                <a:gd name="T20" fmla="*/ 2039 w 2883"/>
                <a:gd name="T21" fmla="*/ 1120 h 3374"/>
                <a:gd name="T22" fmla="*/ 2014 w 2883"/>
                <a:gd name="T23" fmla="*/ 1180 h 3374"/>
                <a:gd name="T24" fmla="*/ 1995 w 2883"/>
                <a:gd name="T25" fmla="*/ 1242 h 3374"/>
                <a:gd name="T26" fmla="*/ 1980 w 2883"/>
                <a:gd name="T27" fmla="*/ 1307 h 3374"/>
                <a:gd name="T28" fmla="*/ 1971 w 2883"/>
                <a:gd name="T29" fmla="*/ 1373 h 3374"/>
                <a:gd name="T30" fmla="*/ 1968 w 2883"/>
                <a:gd name="T31" fmla="*/ 1441 h 3374"/>
                <a:gd name="T32" fmla="*/ 1968 w 2883"/>
                <a:gd name="T33" fmla="*/ 1446 h 3374"/>
                <a:gd name="T34" fmla="*/ 1972 w 2883"/>
                <a:gd name="T35" fmla="*/ 1516 h 3374"/>
                <a:gd name="T36" fmla="*/ 1982 w 2883"/>
                <a:gd name="T37" fmla="*/ 1585 h 3374"/>
                <a:gd name="T38" fmla="*/ 1998 w 2883"/>
                <a:gd name="T39" fmla="*/ 1651 h 3374"/>
                <a:gd name="T40" fmla="*/ 2019 w 2883"/>
                <a:gd name="T41" fmla="*/ 1715 h 3374"/>
                <a:gd name="T42" fmla="*/ 2046 w 2883"/>
                <a:gd name="T43" fmla="*/ 1776 h 3374"/>
                <a:gd name="T44" fmla="*/ 2078 w 2883"/>
                <a:gd name="T45" fmla="*/ 1835 h 3374"/>
                <a:gd name="T46" fmla="*/ 2114 w 2883"/>
                <a:gd name="T47" fmla="*/ 1890 h 3374"/>
                <a:gd name="T48" fmla="*/ 2156 w 2883"/>
                <a:gd name="T49" fmla="*/ 1943 h 3374"/>
                <a:gd name="T50" fmla="*/ 2201 w 2883"/>
                <a:gd name="T51" fmla="*/ 1992 h 3374"/>
                <a:gd name="T52" fmla="*/ 2250 w 2883"/>
                <a:gd name="T53" fmla="*/ 2036 h 3374"/>
                <a:gd name="T54" fmla="*/ 2304 w 2883"/>
                <a:gd name="T55" fmla="*/ 2076 h 3374"/>
                <a:gd name="T56" fmla="*/ 2360 w 2883"/>
                <a:gd name="T57" fmla="*/ 2112 h 3374"/>
                <a:gd name="T58" fmla="*/ 2420 w 2883"/>
                <a:gd name="T59" fmla="*/ 2143 h 3374"/>
                <a:gd name="T60" fmla="*/ 2482 w 2883"/>
                <a:gd name="T61" fmla="*/ 2169 h 3374"/>
                <a:gd name="T62" fmla="*/ 2547 w 2883"/>
                <a:gd name="T63" fmla="*/ 2190 h 3374"/>
                <a:gd name="T64" fmla="*/ 2615 w 2883"/>
                <a:gd name="T65" fmla="*/ 2204 h 3374"/>
                <a:gd name="T66" fmla="*/ 2685 w 2883"/>
                <a:gd name="T67" fmla="*/ 2215 h 3374"/>
                <a:gd name="T68" fmla="*/ 2756 w 2883"/>
                <a:gd name="T69" fmla="*/ 2218 h 3374"/>
                <a:gd name="T70" fmla="*/ 2799 w 2883"/>
                <a:gd name="T71" fmla="*/ 2216 h 3374"/>
                <a:gd name="T72" fmla="*/ 2840 w 2883"/>
                <a:gd name="T73" fmla="*/ 2212 h 3374"/>
                <a:gd name="T74" fmla="*/ 2883 w 2883"/>
                <a:gd name="T75" fmla="*/ 2206 h 3374"/>
                <a:gd name="T76" fmla="*/ 2883 w 2883"/>
                <a:gd name="T77" fmla="*/ 3374 h 3374"/>
                <a:gd name="T78" fmla="*/ 323 w 2883"/>
                <a:gd name="T79" fmla="*/ 3374 h 3374"/>
                <a:gd name="T80" fmla="*/ 323 w 2883"/>
                <a:gd name="T81" fmla="*/ 1444 h 3374"/>
                <a:gd name="T82" fmla="*/ 0 w 2883"/>
                <a:gd name="T83" fmla="*/ 1444 h 3374"/>
                <a:gd name="T84" fmla="*/ 1603 w 2883"/>
                <a:gd name="T85" fmla="*/ 0 h 3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83" h="3374">
                  <a:moveTo>
                    <a:pt x="1603" y="0"/>
                  </a:moveTo>
                  <a:lnTo>
                    <a:pt x="2455" y="723"/>
                  </a:lnTo>
                  <a:lnTo>
                    <a:pt x="2394" y="750"/>
                  </a:lnTo>
                  <a:lnTo>
                    <a:pt x="2337" y="783"/>
                  </a:lnTo>
                  <a:lnTo>
                    <a:pt x="2282" y="820"/>
                  </a:lnTo>
                  <a:lnTo>
                    <a:pt x="2232" y="861"/>
                  </a:lnTo>
                  <a:lnTo>
                    <a:pt x="2185" y="906"/>
                  </a:lnTo>
                  <a:lnTo>
                    <a:pt x="2142" y="955"/>
                  </a:lnTo>
                  <a:lnTo>
                    <a:pt x="2103" y="1006"/>
                  </a:lnTo>
                  <a:lnTo>
                    <a:pt x="2069" y="1061"/>
                  </a:lnTo>
                  <a:lnTo>
                    <a:pt x="2039" y="1120"/>
                  </a:lnTo>
                  <a:lnTo>
                    <a:pt x="2014" y="1180"/>
                  </a:lnTo>
                  <a:lnTo>
                    <a:pt x="1995" y="1242"/>
                  </a:lnTo>
                  <a:lnTo>
                    <a:pt x="1980" y="1307"/>
                  </a:lnTo>
                  <a:lnTo>
                    <a:pt x="1971" y="1373"/>
                  </a:lnTo>
                  <a:lnTo>
                    <a:pt x="1968" y="1441"/>
                  </a:lnTo>
                  <a:lnTo>
                    <a:pt x="1968" y="1446"/>
                  </a:lnTo>
                  <a:lnTo>
                    <a:pt x="1972" y="1516"/>
                  </a:lnTo>
                  <a:lnTo>
                    <a:pt x="1982" y="1585"/>
                  </a:lnTo>
                  <a:lnTo>
                    <a:pt x="1998" y="1651"/>
                  </a:lnTo>
                  <a:lnTo>
                    <a:pt x="2019" y="1715"/>
                  </a:lnTo>
                  <a:lnTo>
                    <a:pt x="2046" y="1776"/>
                  </a:lnTo>
                  <a:lnTo>
                    <a:pt x="2078" y="1835"/>
                  </a:lnTo>
                  <a:lnTo>
                    <a:pt x="2114" y="1890"/>
                  </a:lnTo>
                  <a:lnTo>
                    <a:pt x="2156" y="1943"/>
                  </a:lnTo>
                  <a:lnTo>
                    <a:pt x="2201" y="1992"/>
                  </a:lnTo>
                  <a:lnTo>
                    <a:pt x="2250" y="2036"/>
                  </a:lnTo>
                  <a:lnTo>
                    <a:pt x="2304" y="2076"/>
                  </a:lnTo>
                  <a:lnTo>
                    <a:pt x="2360" y="2112"/>
                  </a:lnTo>
                  <a:lnTo>
                    <a:pt x="2420" y="2143"/>
                  </a:lnTo>
                  <a:lnTo>
                    <a:pt x="2482" y="2169"/>
                  </a:lnTo>
                  <a:lnTo>
                    <a:pt x="2547" y="2190"/>
                  </a:lnTo>
                  <a:lnTo>
                    <a:pt x="2615" y="2204"/>
                  </a:lnTo>
                  <a:lnTo>
                    <a:pt x="2685" y="2215"/>
                  </a:lnTo>
                  <a:lnTo>
                    <a:pt x="2756" y="2218"/>
                  </a:lnTo>
                  <a:lnTo>
                    <a:pt x="2799" y="2216"/>
                  </a:lnTo>
                  <a:lnTo>
                    <a:pt x="2840" y="2212"/>
                  </a:lnTo>
                  <a:lnTo>
                    <a:pt x="2883" y="2206"/>
                  </a:lnTo>
                  <a:lnTo>
                    <a:pt x="2883" y="3374"/>
                  </a:lnTo>
                  <a:lnTo>
                    <a:pt x="323" y="3374"/>
                  </a:lnTo>
                  <a:lnTo>
                    <a:pt x="323" y="1444"/>
                  </a:lnTo>
                  <a:lnTo>
                    <a:pt x="0" y="1444"/>
                  </a:lnTo>
                  <a:lnTo>
                    <a:pt x="16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5" name="Freeform 132"/>
            <p:cNvSpPr>
              <a:spLocks/>
            </p:cNvSpPr>
            <p:nvPr/>
          </p:nvSpPr>
          <p:spPr bwMode="auto">
            <a:xfrm>
              <a:off x="788988" y="1316038"/>
              <a:ext cx="57150" cy="74613"/>
            </a:xfrm>
            <a:custGeom>
              <a:avLst/>
              <a:gdLst>
                <a:gd name="T0" fmla="*/ 0 w 506"/>
                <a:gd name="T1" fmla="*/ 0 h 659"/>
                <a:gd name="T2" fmla="*/ 506 w 506"/>
                <a:gd name="T3" fmla="*/ 0 h 659"/>
                <a:gd name="T4" fmla="*/ 506 w 506"/>
                <a:gd name="T5" fmla="*/ 190 h 659"/>
                <a:gd name="T6" fmla="*/ 0 w 506"/>
                <a:gd name="T7" fmla="*/ 659 h 659"/>
                <a:gd name="T8" fmla="*/ 0 w 506"/>
                <a:gd name="T9" fmla="*/ 0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6" h="659">
                  <a:moveTo>
                    <a:pt x="0" y="0"/>
                  </a:moveTo>
                  <a:lnTo>
                    <a:pt x="506" y="0"/>
                  </a:lnTo>
                  <a:lnTo>
                    <a:pt x="506" y="190"/>
                  </a:lnTo>
                  <a:lnTo>
                    <a:pt x="0" y="65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4" name="Freeform 133"/>
            <p:cNvSpPr>
              <a:spLocks noEditPoints="1"/>
            </p:cNvSpPr>
            <p:nvPr/>
          </p:nvSpPr>
          <p:spPr bwMode="auto">
            <a:xfrm>
              <a:off x="989013" y="1384300"/>
              <a:ext cx="142875" cy="142875"/>
            </a:xfrm>
            <a:custGeom>
              <a:avLst/>
              <a:gdLst>
                <a:gd name="T0" fmla="*/ 588 w 1264"/>
                <a:gd name="T1" fmla="*/ 180 h 1258"/>
                <a:gd name="T2" fmla="*/ 570 w 1264"/>
                <a:gd name="T3" fmla="*/ 266 h 1258"/>
                <a:gd name="T4" fmla="*/ 458 w 1264"/>
                <a:gd name="T5" fmla="*/ 343 h 1258"/>
                <a:gd name="T6" fmla="*/ 414 w 1264"/>
                <a:gd name="T7" fmla="*/ 474 h 1258"/>
                <a:gd name="T8" fmla="*/ 456 w 1264"/>
                <a:gd name="T9" fmla="*/ 602 h 1258"/>
                <a:gd name="T10" fmla="*/ 563 w 1264"/>
                <a:gd name="T11" fmla="*/ 680 h 1258"/>
                <a:gd name="T12" fmla="*/ 673 w 1264"/>
                <a:gd name="T13" fmla="*/ 700 h 1258"/>
                <a:gd name="T14" fmla="*/ 723 w 1264"/>
                <a:gd name="T15" fmla="*/ 763 h 1258"/>
                <a:gd name="T16" fmla="*/ 704 w 1264"/>
                <a:gd name="T17" fmla="*/ 841 h 1258"/>
                <a:gd name="T18" fmla="*/ 632 w 1264"/>
                <a:gd name="T19" fmla="*/ 877 h 1258"/>
                <a:gd name="T20" fmla="*/ 564 w 1264"/>
                <a:gd name="T21" fmla="*/ 847 h 1258"/>
                <a:gd name="T22" fmla="*/ 505 w 1264"/>
                <a:gd name="T23" fmla="*/ 830 h 1258"/>
                <a:gd name="T24" fmla="*/ 459 w 1264"/>
                <a:gd name="T25" fmla="*/ 873 h 1258"/>
                <a:gd name="T26" fmla="*/ 473 w 1264"/>
                <a:gd name="T27" fmla="*/ 932 h 1258"/>
                <a:gd name="T28" fmla="*/ 570 w 1264"/>
                <a:gd name="T29" fmla="*/ 992 h 1258"/>
                <a:gd name="T30" fmla="*/ 588 w 1264"/>
                <a:gd name="T31" fmla="*/ 1079 h 1258"/>
                <a:gd name="T32" fmla="*/ 649 w 1264"/>
                <a:gd name="T33" fmla="*/ 1095 h 1258"/>
                <a:gd name="T34" fmla="*/ 692 w 1264"/>
                <a:gd name="T35" fmla="*/ 1052 h 1258"/>
                <a:gd name="T36" fmla="*/ 757 w 1264"/>
                <a:gd name="T37" fmla="*/ 962 h 1258"/>
                <a:gd name="T38" fmla="*/ 838 w 1264"/>
                <a:gd name="T39" fmla="*/ 855 h 1258"/>
                <a:gd name="T40" fmla="*/ 839 w 1264"/>
                <a:gd name="T41" fmla="*/ 715 h 1258"/>
                <a:gd name="T42" fmla="*/ 761 w 1264"/>
                <a:gd name="T43" fmla="*/ 609 h 1258"/>
                <a:gd name="T44" fmla="*/ 632 w 1264"/>
                <a:gd name="T45" fmla="*/ 567 h 1258"/>
                <a:gd name="T46" fmla="*/ 560 w 1264"/>
                <a:gd name="T47" fmla="*/ 532 h 1258"/>
                <a:gd name="T48" fmla="*/ 541 w 1264"/>
                <a:gd name="T49" fmla="*/ 454 h 1258"/>
                <a:gd name="T50" fmla="*/ 592 w 1264"/>
                <a:gd name="T51" fmla="*/ 391 h 1258"/>
                <a:gd name="T52" fmla="*/ 669 w 1264"/>
                <a:gd name="T53" fmla="*/ 389 h 1258"/>
                <a:gd name="T54" fmla="*/ 727 w 1264"/>
                <a:gd name="T55" fmla="*/ 427 h 1258"/>
                <a:gd name="T56" fmla="*/ 788 w 1264"/>
                <a:gd name="T57" fmla="*/ 413 h 1258"/>
                <a:gd name="T58" fmla="*/ 806 w 1264"/>
                <a:gd name="T59" fmla="*/ 355 h 1258"/>
                <a:gd name="T60" fmla="*/ 747 w 1264"/>
                <a:gd name="T61" fmla="*/ 290 h 1258"/>
                <a:gd name="T62" fmla="*/ 692 w 1264"/>
                <a:gd name="T63" fmla="*/ 206 h 1258"/>
                <a:gd name="T64" fmla="*/ 649 w 1264"/>
                <a:gd name="T65" fmla="*/ 163 h 1258"/>
                <a:gd name="T66" fmla="*/ 759 w 1264"/>
                <a:gd name="T67" fmla="*/ 13 h 1258"/>
                <a:gd name="T68" fmla="*/ 985 w 1264"/>
                <a:gd name="T69" fmla="*/ 107 h 1258"/>
                <a:gd name="T70" fmla="*/ 1156 w 1264"/>
                <a:gd name="T71" fmla="*/ 278 h 1258"/>
                <a:gd name="T72" fmla="*/ 1251 w 1264"/>
                <a:gd name="T73" fmla="*/ 503 h 1258"/>
                <a:gd name="T74" fmla="*/ 1252 w 1264"/>
                <a:gd name="T75" fmla="*/ 756 h 1258"/>
                <a:gd name="T76" fmla="*/ 1156 w 1264"/>
                <a:gd name="T77" fmla="*/ 981 h 1258"/>
                <a:gd name="T78" fmla="*/ 986 w 1264"/>
                <a:gd name="T79" fmla="*/ 1151 h 1258"/>
                <a:gd name="T80" fmla="*/ 760 w 1264"/>
                <a:gd name="T81" fmla="*/ 1246 h 1258"/>
                <a:gd name="T82" fmla="*/ 504 w 1264"/>
                <a:gd name="T83" fmla="*/ 1246 h 1258"/>
                <a:gd name="T84" fmla="*/ 278 w 1264"/>
                <a:gd name="T85" fmla="*/ 1151 h 1258"/>
                <a:gd name="T86" fmla="*/ 108 w 1264"/>
                <a:gd name="T87" fmla="*/ 981 h 1258"/>
                <a:gd name="T88" fmla="*/ 12 w 1264"/>
                <a:gd name="T89" fmla="*/ 756 h 1258"/>
                <a:gd name="T90" fmla="*/ 12 w 1264"/>
                <a:gd name="T91" fmla="*/ 503 h 1258"/>
                <a:gd name="T92" fmla="*/ 108 w 1264"/>
                <a:gd name="T93" fmla="*/ 278 h 1258"/>
                <a:gd name="T94" fmla="*/ 278 w 1264"/>
                <a:gd name="T95" fmla="*/ 107 h 1258"/>
                <a:gd name="T96" fmla="*/ 504 w 1264"/>
                <a:gd name="T97" fmla="*/ 13 h 1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64" h="1258">
                  <a:moveTo>
                    <a:pt x="632" y="161"/>
                  </a:moveTo>
                  <a:lnTo>
                    <a:pt x="615" y="163"/>
                  </a:lnTo>
                  <a:lnTo>
                    <a:pt x="601" y="170"/>
                  </a:lnTo>
                  <a:lnTo>
                    <a:pt x="588" y="180"/>
                  </a:lnTo>
                  <a:lnTo>
                    <a:pt x="578" y="192"/>
                  </a:lnTo>
                  <a:lnTo>
                    <a:pt x="572" y="206"/>
                  </a:lnTo>
                  <a:lnTo>
                    <a:pt x="570" y="224"/>
                  </a:lnTo>
                  <a:lnTo>
                    <a:pt x="570" y="266"/>
                  </a:lnTo>
                  <a:lnTo>
                    <a:pt x="537" y="279"/>
                  </a:lnTo>
                  <a:lnTo>
                    <a:pt x="507" y="296"/>
                  </a:lnTo>
                  <a:lnTo>
                    <a:pt x="481" y="318"/>
                  </a:lnTo>
                  <a:lnTo>
                    <a:pt x="458" y="343"/>
                  </a:lnTo>
                  <a:lnTo>
                    <a:pt x="440" y="372"/>
                  </a:lnTo>
                  <a:lnTo>
                    <a:pt x="426" y="404"/>
                  </a:lnTo>
                  <a:lnTo>
                    <a:pt x="417" y="438"/>
                  </a:lnTo>
                  <a:lnTo>
                    <a:pt x="414" y="474"/>
                  </a:lnTo>
                  <a:lnTo>
                    <a:pt x="417" y="509"/>
                  </a:lnTo>
                  <a:lnTo>
                    <a:pt x="425" y="543"/>
                  </a:lnTo>
                  <a:lnTo>
                    <a:pt x="439" y="573"/>
                  </a:lnTo>
                  <a:lnTo>
                    <a:pt x="456" y="602"/>
                  </a:lnTo>
                  <a:lnTo>
                    <a:pt x="478" y="628"/>
                  </a:lnTo>
                  <a:lnTo>
                    <a:pt x="503" y="649"/>
                  </a:lnTo>
                  <a:lnTo>
                    <a:pt x="532" y="666"/>
                  </a:lnTo>
                  <a:lnTo>
                    <a:pt x="563" y="680"/>
                  </a:lnTo>
                  <a:lnTo>
                    <a:pt x="597" y="688"/>
                  </a:lnTo>
                  <a:lnTo>
                    <a:pt x="632" y="691"/>
                  </a:lnTo>
                  <a:lnTo>
                    <a:pt x="653" y="693"/>
                  </a:lnTo>
                  <a:lnTo>
                    <a:pt x="673" y="700"/>
                  </a:lnTo>
                  <a:lnTo>
                    <a:pt x="690" y="711"/>
                  </a:lnTo>
                  <a:lnTo>
                    <a:pt x="704" y="726"/>
                  </a:lnTo>
                  <a:lnTo>
                    <a:pt x="716" y="743"/>
                  </a:lnTo>
                  <a:lnTo>
                    <a:pt x="723" y="763"/>
                  </a:lnTo>
                  <a:lnTo>
                    <a:pt x="725" y="784"/>
                  </a:lnTo>
                  <a:lnTo>
                    <a:pt x="723" y="804"/>
                  </a:lnTo>
                  <a:lnTo>
                    <a:pt x="716" y="825"/>
                  </a:lnTo>
                  <a:lnTo>
                    <a:pt x="704" y="841"/>
                  </a:lnTo>
                  <a:lnTo>
                    <a:pt x="690" y="857"/>
                  </a:lnTo>
                  <a:lnTo>
                    <a:pt x="673" y="867"/>
                  </a:lnTo>
                  <a:lnTo>
                    <a:pt x="653" y="874"/>
                  </a:lnTo>
                  <a:lnTo>
                    <a:pt x="632" y="877"/>
                  </a:lnTo>
                  <a:lnTo>
                    <a:pt x="613" y="875"/>
                  </a:lnTo>
                  <a:lnTo>
                    <a:pt x="596" y="869"/>
                  </a:lnTo>
                  <a:lnTo>
                    <a:pt x="579" y="860"/>
                  </a:lnTo>
                  <a:lnTo>
                    <a:pt x="564" y="847"/>
                  </a:lnTo>
                  <a:lnTo>
                    <a:pt x="551" y="837"/>
                  </a:lnTo>
                  <a:lnTo>
                    <a:pt x="536" y="831"/>
                  </a:lnTo>
                  <a:lnTo>
                    <a:pt x="521" y="828"/>
                  </a:lnTo>
                  <a:lnTo>
                    <a:pt x="505" y="830"/>
                  </a:lnTo>
                  <a:lnTo>
                    <a:pt x="490" y="835"/>
                  </a:lnTo>
                  <a:lnTo>
                    <a:pt x="477" y="845"/>
                  </a:lnTo>
                  <a:lnTo>
                    <a:pt x="466" y="858"/>
                  </a:lnTo>
                  <a:lnTo>
                    <a:pt x="459" y="873"/>
                  </a:lnTo>
                  <a:lnTo>
                    <a:pt x="457" y="888"/>
                  </a:lnTo>
                  <a:lnTo>
                    <a:pt x="458" y="904"/>
                  </a:lnTo>
                  <a:lnTo>
                    <a:pt x="464" y="919"/>
                  </a:lnTo>
                  <a:lnTo>
                    <a:pt x="473" y="932"/>
                  </a:lnTo>
                  <a:lnTo>
                    <a:pt x="495" y="952"/>
                  </a:lnTo>
                  <a:lnTo>
                    <a:pt x="518" y="968"/>
                  </a:lnTo>
                  <a:lnTo>
                    <a:pt x="543" y="981"/>
                  </a:lnTo>
                  <a:lnTo>
                    <a:pt x="570" y="992"/>
                  </a:lnTo>
                  <a:lnTo>
                    <a:pt x="570" y="1035"/>
                  </a:lnTo>
                  <a:lnTo>
                    <a:pt x="572" y="1052"/>
                  </a:lnTo>
                  <a:lnTo>
                    <a:pt x="578" y="1066"/>
                  </a:lnTo>
                  <a:lnTo>
                    <a:pt x="588" y="1079"/>
                  </a:lnTo>
                  <a:lnTo>
                    <a:pt x="601" y="1089"/>
                  </a:lnTo>
                  <a:lnTo>
                    <a:pt x="615" y="1095"/>
                  </a:lnTo>
                  <a:lnTo>
                    <a:pt x="632" y="1097"/>
                  </a:lnTo>
                  <a:lnTo>
                    <a:pt x="649" y="1095"/>
                  </a:lnTo>
                  <a:lnTo>
                    <a:pt x="663" y="1089"/>
                  </a:lnTo>
                  <a:lnTo>
                    <a:pt x="676" y="1079"/>
                  </a:lnTo>
                  <a:lnTo>
                    <a:pt x="686" y="1066"/>
                  </a:lnTo>
                  <a:lnTo>
                    <a:pt x="692" y="1052"/>
                  </a:lnTo>
                  <a:lnTo>
                    <a:pt x="694" y="1035"/>
                  </a:lnTo>
                  <a:lnTo>
                    <a:pt x="694" y="993"/>
                  </a:lnTo>
                  <a:lnTo>
                    <a:pt x="727" y="979"/>
                  </a:lnTo>
                  <a:lnTo>
                    <a:pt x="757" y="962"/>
                  </a:lnTo>
                  <a:lnTo>
                    <a:pt x="782" y="940"/>
                  </a:lnTo>
                  <a:lnTo>
                    <a:pt x="806" y="915"/>
                  </a:lnTo>
                  <a:lnTo>
                    <a:pt x="825" y="886"/>
                  </a:lnTo>
                  <a:lnTo>
                    <a:pt x="838" y="855"/>
                  </a:lnTo>
                  <a:lnTo>
                    <a:pt x="847" y="821"/>
                  </a:lnTo>
                  <a:lnTo>
                    <a:pt x="850" y="784"/>
                  </a:lnTo>
                  <a:lnTo>
                    <a:pt x="847" y="749"/>
                  </a:lnTo>
                  <a:lnTo>
                    <a:pt x="839" y="715"/>
                  </a:lnTo>
                  <a:lnTo>
                    <a:pt x="826" y="685"/>
                  </a:lnTo>
                  <a:lnTo>
                    <a:pt x="808" y="656"/>
                  </a:lnTo>
                  <a:lnTo>
                    <a:pt x="786" y="631"/>
                  </a:lnTo>
                  <a:lnTo>
                    <a:pt x="761" y="609"/>
                  </a:lnTo>
                  <a:lnTo>
                    <a:pt x="732" y="592"/>
                  </a:lnTo>
                  <a:lnTo>
                    <a:pt x="701" y="578"/>
                  </a:lnTo>
                  <a:lnTo>
                    <a:pt x="668" y="570"/>
                  </a:lnTo>
                  <a:lnTo>
                    <a:pt x="632" y="567"/>
                  </a:lnTo>
                  <a:lnTo>
                    <a:pt x="611" y="565"/>
                  </a:lnTo>
                  <a:lnTo>
                    <a:pt x="592" y="558"/>
                  </a:lnTo>
                  <a:lnTo>
                    <a:pt x="574" y="547"/>
                  </a:lnTo>
                  <a:lnTo>
                    <a:pt x="560" y="532"/>
                  </a:lnTo>
                  <a:lnTo>
                    <a:pt x="548" y="515"/>
                  </a:lnTo>
                  <a:lnTo>
                    <a:pt x="541" y="496"/>
                  </a:lnTo>
                  <a:lnTo>
                    <a:pt x="539" y="474"/>
                  </a:lnTo>
                  <a:lnTo>
                    <a:pt x="541" y="454"/>
                  </a:lnTo>
                  <a:lnTo>
                    <a:pt x="548" y="434"/>
                  </a:lnTo>
                  <a:lnTo>
                    <a:pt x="560" y="417"/>
                  </a:lnTo>
                  <a:lnTo>
                    <a:pt x="574" y="403"/>
                  </a:lnTo>
                  <a:lnTo>
                    <a:pt x="592" y="391"/>
                  </a:lnTo>
                  <a:lnTo>
                    <a:pt x="611" y="384"/>
                  </a:lnTo>
                  <a:lnTo>
                    <a:pt x="632" y="381"/>
                  </a:lnTo>
                  <a:lnTo>
                    <a:pt x="651" y="383"/>
                  </a:lnTo>
                  <a:lnTo>
                    <a:pt x="669" y="389"/>
                  </a:lnTo>
                  <a:lnTo>
                    <a:pt x="685" y="399"/>
                  </a:lnTo>
                  <a:lnTo>
                    <a:pt x="699" y="411"/>
                  </a:lnTo>
                  <a:lnTo>
                    <a:pt x="713" y="421"/>
                  </a:lnTo>
                  <a:lnTo>
                    <a:pt x="727" y="427"/>
                  </a:lnTo>
                  <a:lnTo>
                    <a:pt x="743" y="430"/>
                  </a:lnTo>
                  <a:lnTo>
                    <a:pt x="759" y="428"/>
                  </a:lnTo>
                  <a:lnTo>
                    <a:pt x="774" y="423"/>
                  </a:lnTo>
                  <a:lnTo>
                    <a:pt x="788" y="413"/>
                  </a:lnTo>
                  <a:lnTo>
                    <a:pt x="798" y="401"/>
                  </a:lnTo>
                  <a:lnTo>
                    <a:pt x="805" y="385"/>
                  </a:lnTo>
                  <a:lnTo>
                    <a:pt x="807" y="370"/>
                  </a:lnTo>
                  <a:lnTo>
                    <a:pt x="806" y="355"/>
                  </a:lnTo>
                  <a:lnTo>
                    <a:pt x="800" y="339"/>
                  </a:lnTo>
                  <a:lnTo>
                    <a:pt x="791" y="326"/>
                  </a:lnTo>
                  <a:lnTo>
                    <a:pt x="769" y="307"/>
                  </a:lnTo>
                  <a:lnTo>
                    <a:pt x="747" y="290"/>
                  </a:lnTo>
                  <a:lnTo>
                    <a:pt x="721" y="277"/>
                  </a:lnTo>
                  <a:lnTo>
                    <a:pt x="694" y="267"/>
                  </a:lnTo>
                  <a:lnTo>
                    <a:pt x="694" y="224"/>
                  </a:lnTo>
                  <a:lnTo>
                    <a:pt x="692" y="206"/>
                  </a:lnTo>
                  <a:lnTo>
                    <a:pt x="686" y="192"/>
                  </a:lnTo>
                  <a:lnTo>
                    <a:pt x="676" y="180"/>
                  </a:lnTo>
                  <a:lnTo>
                    <a:pt x="663" y="170"/>
                  </a:lnTo>
                  <a:lnTo>
                    <a:pt x="649" y="163"/>
                  </a:lnTo>
                  <a:lnTo>
                    <a:pt x="632" y="161"/>
                  </a:lnTo>
                  <a:close/>
                  <a:moveTo>
                    <a:pt x="632" y="0"/>
                  </a:moveTo>
                  <a:lnTo>
                    <a:pt x="696" y="4"/>
                  </a:lnTo>
                  <a:lnTo>
                    <a:pt x="759" y="13"/>
                  </a:lnTo>
                  <a:lnTo>
                    <a:pt x="819" y="28"/>
                  </a:lnTo>
                  <a:lnTo>
                    <a:pt x="878" y="50"/>
                  </a:lnTo>
                  <a:lnTo>
                    <a:pt x="933" y="76"/>
                  </a:lnTo>
                  <a:lnTo>
                    <a:pt x="985" y="107"/>
                  </a:lnTo>
                  <a:lnTo>
                    <a:pt x="1034" y="144"/>
                  </a:lnTo>
                  <a:lnTo>
                    <a:pt x="1079" y="185"/>
                  </a:lnTo>
                  <a:lnTo>
                    <a:pt x="1119" y="229"/>
                  </a:lnTo>
                  <a:lnTo>
                    <a:pt x="1156" y="278"/>
                  </a:lnTo>
                  <a:lnTo>
                    <a:pt x="1188" y="329"/>
                  </a:lnTo>
                  <a:lnTo>
                    <a:pt x="1215" y="384"/>
                  </a:lnTo>
                  <a:lnTo>
                    <a:pt x="1235" y="442"/>
                  </a:lnTo>
                  <a:lnTo>
                    <a:pt x="1251" y="503"/>
                  </a:lnTo>
                  <a:lnTo>
                    <a:pt x="1261" y="565"/>
                  </a:lnTo>
                  <a:lnTo>
                    <a:pt x="1264" y="630"/>
                  </a:lnTo>
                  <a:lnTo>
                    <a:pt x="1261" y="694"/>
                  </a:lnTo>
                  <a:lnTo>
                    <a:pt x="1252" y="756"/>
                  </a:lnTo>
                  <a:lnTo>
                    <a:pt x="1235" y="817"/>
                  </a:lnTo>
                  <a:lnTo>
                    <a:pt x="1215" y="875"/>
                  </a:lnTo>
                  <a:lnTo>
                    <a:pt x="1188" y="929"/>
                  </a:lnTo>
                  <a:lnTo>
                    <a:pt x="1156" y="981"/>
                  </a:lnTo>
                  <a:lnTo>
                    <a:pt x="1119" y="1030"/>
                  </a:lnTo>
                  <a:lnTo>
                    <a:pt x="1079" y="1074"/>
                  </a:lnTo>
                  <a:lnTo>
                    <a:pt x="1034" y="1115"/>
                  </a:lnTo>
                  <a:lnTo>
                    <a:pt x="986" y="1151"/>
                  </a:lnTo>
                  <a:lnTo>
                    <a:pt x="933" y="1183"/>
                  </a:lnTo>
                  <a:lnTo>
                    <a:pt x="878" y="1209"/>
                  </a:lnTo>
                  <a:lnTo>
                    <a:pt x="820" y="1231"/>
                  </a:lnTo>
                  <a:lnTo>
                    <a:pt x="760" y="1246"/>
                  </a:lnTo>
                  <a:lnTo>
                    <a:pt x="696" y="1255"/>
                  </a:lnTo>
                  <a:lnTo>
                    <a:pt x="632" y="1258"/>
                  </a:lnTo>
                  <a:lnTo>
                    <a:pt x="567" y="1255"/>
                  </a:lnTo>
                  <a:lnTo>
                    <a:pt x="504" y="1246"/>
                  </a:lnTo>
                  <a:lnTo>
                    <a:pt x="444" y="1231"/>
                  </a:lnTo>
                  <a:lnTo>
                    <a:pt x="386" y="1209"/>
                  </a:lnTo>
                  <a:lnTo>
                    <a:pt x="331" y="1183"/>
                  </a:lnTo>
                  <a:lnTo>
                    <a:pt x="278" y="1151"/>
                  </a:lnTo>
                  <a:lnTo>
                    <a:pt x="230" y="1115"/>
                  </a:lnTo>
                  <a:lnTo>
                    <a:pt x="185" y="1074"/>
                  </a:lnTo>
                  <a:lnTo>
                    <a:pt x="144" y="1030"/>
                  </a:lnTo>
                  <a:lnTo>
                    <a:pt x="108" y="981"/>
                  </a:lnTo>
                  <a:lnTo>
                    <a:pt x="76" y="929"/>
                  </a:lnTo>
                  <a:lnTo>
                    <a:pt x="49" y="875"/>
                  </a:lnTo>
                  <a:lnTo>
                    <a:pt x="29" y="817"/>
                  </a:lnTo>
                  <a:lnTo>
                    <a:pt x="12" y="756"/>
                  </a:lnTo>
                  <a:lnTo>
                    <a:pt x="3" y="694"/>
                  </a:lnTo>
                  <a:lnTo>
                    <a:pt x="0" y="630"/>
                  </a:lnTo>
                  <a:lnTo>
                    <a:pt x="3" y="565"/>
                  </a:lnTo>
                  <a:lnTo>
                    <a:pt x="12" y="503"/>
                  </a:lnTo>
                  <a:lnTo>
                    <a:pt x="29" y="442"/>
                  </a:lnTo>
                  <a:lnTo>
                    <a:pt x="49" y="384"/>
                  </a:lnTo>
                  <a:lnTo>
                    <a:pt x="76" y="329"/>
                  </a:lnTo>
                  <a:lnTo>
                    <a:pt x="108" y="278"/>
                  </a:lnTo>
                  <a:lnTo>
                    <a:pt x="144" y="229"/>
                  </a:lnTo>
                  <a:lnTo>
                    <a:pt x="185" y="185"/>
                  </a:lnTo>
                  <a:lnTo>
                    <a:pt x="230" y="144"/>
                  </a:lnTo>
                  <a:lnTo>
                    <a:pt x="278" y="107"/>
                  </a:lnTo>
                  <a:lnTo>
                    <a:pt x="331" y="76"/>
                  </a:lnTo>
                  <a:lnTo>
                    <a:pt x="386" y="50"/>
                  </a:lnTo>
                  <a:lnTo>
                    <a:pt x="444" y="28"/>
                  </a:lnTo>
                  <a:lnTo>
                    <a:pt x="504" y="13"/>
                  </a:lnTo>
                  <a:lnTo>
                    <a:pt x="567" y="4"/>
                  </a:lnTo>
                  <a:lnTo>
                    <a:pt x="6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7" name="Group 496"/>
          <p:cNvGrpSpPr/>
          <p:nvPr/>
        </p:nvGrpSpPr>
        <p:grpSpPr>
          <a:xfrm>
            <a:off x="1432039" y="1719142"/>
            <a:ext cx="296190" cy="310356"/>
            <a:chOff x="1338263" y="1265238"/>
            <a:chExt cx="365125" cy="3825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92" name="Freeform 138"/>
            <p:cNvSpPr>
              <a:spLocks noEditPoints="1"/>
            </p:cNvSpPr>
            <p:nvPr/>
          </p:nvSpPr>
          <p:spPr bwMode="auto">
            <a:xfrm>
              <a:off x="1338263" y="1265238"/>
              <a:ext cx="365125" cy="333375"/>
            </a:xfrm>
            <a:custGeom>
              <a:avLst/>
              <a:gdLst>
                <a:gd name="T0" fmla="*/ 1369 w 3226"/>
                <a:gd name="T1" fmla="*/ 640 h 2939"/>
                <a:gd name="T2" fmla="*/ 1075 w 3226"/>
                <a:gd name="T3" fmla="*/ 757 h 2939"/>
                <a:gd name="T4" fmla="*/ 833 w 3226"/>
                <a:gd name="T5" fmla="*/ 952 h 2939"/>
                <a:gd name="T6" fmla="*/ 656 w 3226"/>
                <a:gd name="T7" fmla="*/ 1209 h 2939"/>
                <a:gd name="T8" fmla="*/ 560 w 3226"/>
                <a:gd name="T9" fmla="*/ 1513 h 2939"/>
                <a:gd name="T10" fmla="*/ 560 w 3226"/>
                <a:gd name="T11" fmla="*/ 1844 h 2939"/>
                <a:gd name="T12" fmla="*/ 656 w 3226"/>
                <a:gd name="T13" fmla="*/ 2148 h 2939"/>
                <a:gd name="T14" fmla="*/ 833 w 3226"/>
                <a:gd name="T15" fmla="*/ 2405 h 2939"/>
                <a:gd name="T16" fmla="*/ 1075 w 3226"/>
                <a:gd name="T17" fmla="*/ 2601 h 2939"/>
                <a:gd name="T18" fmla="*/ 1369 w 3226"/>
                <a:gd name="T19" fmla="*/ 2718 h 2939"/>
                <a:gd name="T20" fmla="*/ 1695 w 3226"/>
                <a:gd name="T21" fmla="*/ 2743 h 2939"/>
                <a:gd name="T22" fmla="*/ 2009 w 3226"/>
                <a:gd name="T23" fmla="*/ 2670 h 2939"/>
                <a:gd name="T24" fmla="*/ 2279 w 3226"/>
                <a:gd name="T25" fmla="*/ 2512 h 2939"/>
                <a:gd name="T26" fmla="*/ 2490 w 3226"/>
                <a:gd name="T27" fmla="*/ 2283 h 2939"/>
                <a:gd name="T28" fmla="*/ 2629 w 3226"/>
                <a:gd name="T29" fmla="*/ 2001 h 2939"/>
                <a:gd name="T30" fmla="*/ 2678 w 3226"/>
                <a:gd name="T31" fmla="*/ 1679 h 2939"/>
                <a:gd name="T32" fmla="*/ 2629 w 3226"/>
                <a:gd name="T33" fmla="*/ 1356 h 2939"/>
                <a:gd name="T34" fmla="*/ 2490 w 3226"/>
                <a:gd name="T35" fmla="*/ 1074 h 2939"/>
                <a:gd name="T36" fmla="*/ 2279 w 3226"/>
                <a:gd name="T37" fmla="*/ 846 h 2939"/>
                <a:gd name="T38" fmla="*/ 2009 w 3226"/>
                <a:gd name="T39" fmla="*/ 688 h 2939"/>
                <a:gd name="T40" fmla="*/ 1695 w 3226"/>
                <a:gd name="T41" fmla="*/ 614 h 2939"/>
                <a:gd name="T42" fmla="*/ 727 w 3226"/>
                <a:gd name="T43" fmla="*/ 8 h 2939"/>
                <a:gd name="T44" fmla="*/ 929 w 3226"/>
                <a:gd name="T45" fmla="*/ 78 h 2939"/>
                <a:gd name="T46" fmla="*/ 805 w 3226"/>
                <a:gd name="T47" fmla="*/ 711 h 2939"/>
                <a:gd name="T48" fmla="*/ 1096 w 3226"/>
                <a:gd name="T49" fmla="*/ 529 h 2939"/>
                <a:gd name="T50" fmla="*/ 1432 w 3226"/>
                <a:gd name="T51" fmla="*/ 431 h 2939"/>
                <a:gd name="T52" fmla="*/ 1794 w 3226"/>
                <a:gd name="T53" fmla="*/ 431 h 2939"/>
                <a:gd name="T54" fmla="*/ 2130 w 3226"/>
                <a:gd name="T55" fmla="*/ 529 h 2939"/>
                <a:gd name="T56" fmla="*/ 2420 w 3226"/>
                <a:gd name="T57" fmla="*/ 713 h 2939"/>
                <a:gd name="T58" fmla="*/ 2302 w 3226"/>
                <a:gd name="T59" fmla="*/ 75 h 2939"/>
                <a:gd name="T60" fmla="*/ 2517 w 3226"/>
                <a:gd name="T61" fmla="*/ 6 h 2939"/>
                <a:gd name="T62" fmla="*/ 2741 w 3226"/>
                <a:gd name="T63" fmla="*/ 16 h 2939"/>
                <a:gd name="T64" fmla="*/ 2950 w 3226"/>
                <a:gd name="T65" fmla="*/ 109 h 2939"/>
                <a:gd name="T66" fmla="*/ 3118 w 3226"/>
                <a:gd name="T67" fmla="*/ 277 h 2939"/>
                <a:gd name="T68" fmla="*/ 3209 w 3226"/>
                <a:gd name="T69" fmla="*/ 487 h 2939"/>
                <a:gd name="T70" fmla="*/ 3221 w 3226"/>
                <a:gd name="T71" fmla="*/ 710 h 2939"/>
                <a:gd name="T72" fmla="*/ 3152 w 3226"/>
                <a:gd name="T73" fmla="*/ 927 h 2939"/>
                <a:gd name="T74" fmla="*/ 2520 w 3226"/>
                <a:gd name="T75" fmla="*/ 805 h 2939"/>
                <a:gd name="T76" fmla="*/ 2722 w 3226"/>
                <a:gd name="T77" fmla="*/ 1082 h 2939"/>
                <a:gd name="T78" fmla="*/ 2843 w 3226"/>
                <a:gd name="T79" fmla="*/ 1410 h 2939"/>
                <a:gd name="T80" fmla="*/ 2868 w 3226"/>
                <a:gd name="T81" fmla="*/ 1769 h 2939"/>
                <a:gd name="T82" fmla="*/ 2796 w 3226"/>
                <a:gd name="T83" fmla="*/ 2110 h 2939"/>
                <a:gd name="T84" fmla="*/ 2639 w 3226"/>
                <a:gd name="T85" fmla="*/ 2410 h 2939"/>
                <a:gd name="T86" fmla="*/ 2409 w 3226"/>
                <a:gd name="T87" fmla="*/ 2655 h 2939"/>
                <a:gd name="T88" fmla="*/ 2123 w 3226"/>
                <a:gd name="T89" fmla="*/ 2832 h 2939"/>
                <a:gd name="T90" fmla="*/ 1792 w 3226"/>
                <a:gd name="T91" fmla="*/ 2927 h 2939"/>
                <a:gd name="T92" fmla="*/ 1435 w 3226"/>
                <a:gd name="T93" fmla="*/ 2927 h 2939"/>
                <a:gd name="T94" fmla="*/ 1104 w 3226"/>
                <a:gd name="T95" fmla="*/ 2832 h 2939"/>
                <a:gd name="T96" fmla="*/ 817 w 3226"/>
                <a:gd name="T97" fmla="*/ 2655 h 2939"/>
                <a:gd name="T98" fmla="*/ 588 w 3226"/>
                <a:gd name="T99" fmla="*/ 2410 h 2939"/>
                <a:gd name="T100" fmla="*/ 431 w 3226"/>
                <a:gd name="T101" fmla="*/ 2110 h 2939"/>
                <a:gd name="T102" fmla="*/ 359 w 3226"/>
                <a:gd name="T103" fmla="*/ 1769 h 2939"/>
                <a:gd name="T104" fmla="*/ 384 w 3226"/>
                <a:gd name="T105" fmla="*/ 1410 h 2939"/>
                <a:gd name="T106" fmla="*/ 505 w 3226"/>
                <a:gd name="T107" fmla="*/ 1082 h 2939"/>
                <a:gd name="T108" fmla="*/ 707 w 3226"/>
                <a:gd name="T109" fmla="*/ 805 h 2939"/>
                <a:gd name="T110" fmla="*/ 74 w 3226"/>
                <a:gd name="T111" fmla="*/ 926 h 2939"/>
                <a:gd name="T112" fmla="*/ 4 w 3226"/>
                <a:gd name="T113" fmla="*/ 709 h 2939"/>
                <a:gd name="T114" fmla="*/ 15 w 3226"/>
                <a:gd name="T115" fmla="*/ 485 h 2939"/>
                <a:gd name="T116" fmla="*/ 108 w 3226"/>
                <a:gd name="T117" fmla="*/ 276 h 2939"/>
                <a:gd name="T118" fmla="*/ 269 w 3226"/>
                <a:gd name="T119" fmla="*/ 112 h 2939"/>
                <a:gd name="T120" fmla="*/ 464 w 3226"/>
                <a:gd name="T121" fmla="*/ 22 h 2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26" h="2939">
                  <a:moveTo>
                    <a:pt x="1612" y="611"/>
                  </a:moveTo>
                  <a:lnTo>
                    <a:pt x="1529" y="614"/>
                  </a:lnTo>
                  <a:lnTo>
                    <a:pt x="1447" y="624"/>
                  </a:lnTo>
                  <a:lnTo>
                    <a:pt x="1369" y="640"/>
                  </a:lnTo>
                  <a:lnTo>
                    <a:pt x="1291" y="660"/>
                  </a:lnTo>
                  <a:lnTo>
                    <a:pt x="1216" y="688"/>
                  </a:lnTo>
                  <a:lnTo>
                    <a:pt x="1144" y="720"/>
                  </a:lnTo>
                  <a:lnTo>
                    <a:pt x="1075" y="757"/>
                  </a:lnTo>
                  <a:lnTo>
                    <a:pt x="1009" y="799"/>
                  </a:lnTo>
                  <a:lnTo>
                    <a:pt x="947" y="846"/>
                  </a:lnTo>
                  <a:lnTo>
                    <a:pt x="887" y="896"/>
                  </a:lnTo>
                  <a:lnTo>
                    <a:pt x="833" y="952"/>
                  </a:lnTo>
                  <a:lnTo>
                    <a:pt x="782" y="1011"/>
                  </a:lnTo>
                  <a:lnTo>
                    <a:pt x="734" y="1074"/>
                  </a:lnTo>
                  <a:lnTo>
                    <a:pt x="692" y="1140"/>
                  </a:lnTo>
                  <a:lnTo>
                    <a:pt x="656" y="1209"/>
                  </a:lnTo>
                  <a:lnTo>
                    <a:pt x="624" y="1281"/>
                  </a:lnTo>
                  <a:lnTo>
                    <a:pt x="597" y="1356"/>
                  </a:lnTo>
                  <a:lnTo>
                    <a:pt x="576" y="1434"/>
                  </a:lnTo>
                  <a:lnTo>
                    <a:pt x="560" y="1513"/>
                  </a:lnTo>
                  <a:lnTo>
                    <a:pt x="550" y="1595"/>
                  </a:lnTo>
                  <a:lnTo>
                    <a:pt x="547" y="1679"/>
                  </a:lnTo>
                  <a:lnTo>
                    <a:pt x="550" y="1762"/>
                  </a:lnTo>
                  <a:lnTo>
                    <a:pt x="560" y="1844"/>
                  </a:lnTo>
                  <a:lnTo>
                    <a:pt x="576" y="1924"/>
                  </a:lnTo>
                  <a:lnTo>
                    <a:pt x="597" y="2001"/>
                  </a:lnTo>
                  <a:lnTo>
                    <a:pt x="624" y="2076"/>
                  </a:lnTo>
                  <a:lnTo>
                    <a:pt x="656" y="2148"/>
                  </a:lnTo>
                  <a:lnTo>
                    <a:pt x="692" y="2218"/>
                  </a:lnTo>
                  <a:lnTo>
                    <a:pt x="734" y="2283"/>
                  </a:lnTo>
                  <a:lnTo>
                    <a:pt x="782" y="2346"/>
                  </a:lnTo>
                  <a:lnTo>
                    <a:pt x="833" y="2405"/>
                  </a:lnTo>
                  <a:lnTo>
                    <a:pt x="887" y="2461"/>
                  </a:lnTo>
                  <a:lnTo>
                    <a:pt x="947" y="2512"/>
                  </a:lnTo>
                  <a:lnTo>
                    <a:pt x="1009" y="2558"/>
                  </a:lnTo>
                  <a:lnTo>
                    <a:pt x="1075" y="2601"/>
                  </a:lnTo>
                  <a:lnTo>
                    <a:pt x="1144" y="2638"/>
                  </a:lnTo>
                  <a:lnTo>
                    <a:pt x="1216" y="2670"/>
                  </a:lnTo>
                  <a:lnTo>
                    <a:pt x="1291" y="2697"/>
                  </a:lnTo>
                  <a:lnTo>
                    <a:pt x="1369" y="2718"/>
                  </a:lnTo>
                  <a:lnTo>
                    <a:pt x="1447" y="2734"/>
                  </a:lnTo>
                  <a:lnTo>
                    <a:pt x="1529" y="2743"/>
                  </a:lnTo>
                  <a:lnTo>
                    <a:pt x="1612" y="2746"/>
                  </a:lnTo>
                  <a:lnTo>
                    <a:pt x="1695" y="2743"/>
                  </a:lnTo>
                  <a:lnTo>
                    <a:pt x="1777" y="2734"/>
                  </a:lnTo>
                  <a:lnTo>
                    <a:pt x="1857" y="2718"/>
                  </a:lnTo>
                  <a:lnTo>
                    <a:pt x="1934" y="2697"/>
                  </a:lnTo>
                  <a:lnTo>
                    <a:pt x="2009" y="2670"/>
                  </a:lnTo>
                  <a:lnTo>
                    <a:pt x="2082" y="2638"/>
                  </a:lnTo>
                  <a:lnTo>
                    <a:pt x="2150" y="2601"/>
                  </a:lnTo>
                  <a:lnTo>
                    <a:pt x="2217" y="2558"/>
                  </a:lnTo>
                  <a:lnTo>
                    <a:pt x="2279" y="2512"/>
                  </a:lnTo>
                  <a:lnTo>
                    <a:pt x="2338" y="2461"/>
                  </a:lnTo>
                  <a:lnTo>
                    <a:pt x="2393" y="2405"/>
                  </a:lnTo>
                  <a:lnTo>
                    <a:pt x="2444" y="2346"/>
                  </a:lnTo>
                  <a:lnTo>
                    <a:pt x="2490" y="2283"/>
                  </a:lnTo>
                  <a:lnTo>
                    <a:pt x="2532" y="2218"/>
                  </a:lnTo>
                  <a:lnTo>
                    <a:pt x="2569" y="2148"/>
                  </a:lnTo>
                  <a:lnTo>
                    <a:pt x="2602" y="2076"/>
                  </a:lnTo>
                  <a:lnTo>
                    <a:pt x="2629" y="2001"/>
                  </a:lnTo>
                  <a:lnTo>
                    <a:pt x="2650" y="1924"/>
                  </a:lnTo>
                  <a:lnTo>
                    <a:pt x="2665" y="1844"/>
                  </a:lnTo>
                  <a:lnTo>
                    <a:pt x="2675" y="1762"/>
                  </a:lnTo>
                  <a:lnTo>
                    <a:pt x="2678" y="1679"/>
                  </a:lnTo>
                  <a:lnTo>
                    <a:pt x="2675" y="1595"/>
                  </a:lnTo>
                  <a:lnTo>
                    <a:pt x="2665" y="1513"/>
                  </a:lnTo>
                  <a:lnTo>
                    <a:pt x="2650" y="1434"/>
                  </a:lnTo>
                  <a:lnTo>
                    <a:pt x="2629" y="1356"/>
                  </a:lnTo>
                  <a:lnTo>
                    <a:pt x="2602" y="1281"/>
                  </a:lnTo>
                  <a:lnTo>
                    <a:pt x="2569" y="1209"/>
                  </a:lnTo>
                  <a:lnTo>
                    <a:pt x="2532" y="1140"/>
                  </a:lnTo>
                  <a:lnTo>
                    <a:pt x="2490" y="1074"/>
                  </a:lnTo>
                  <a:lnTo>
                    <a:pt x="2444" y="1011"/>
                  </a:lnTo>
                  <a:lnTo>
                    <a:pt x="2393" y="952"/>
                  </a:lnTo>
                  <a:lnTo>
                    <a:pt x="2338" y="896"/>
                  </a:lnTo>
                  <a:lnTo>
                    <a:pt x="2279" y="846"/>
                  </a:lnTo>
                  <a:lnTo>
                    <a:pt x="2217" y="799"/>
                  </a:lnTo>
                  <a:lnTo>
                    <a:pt x="2150" y="757"/>
                  </a:lnTo>
                  <a:lnTo>
                    <a:pt x="2082" y="720"/>
                  </a:lnTo>
                  <a:lnTo>
                    <a:pt x="2009" y="688"/>
                  </a:lnTo>
                  <a:lnTo>
                    <a:pt x="1934" y="660"/>
                  </a:lnTo>
                  <a:lnTo>
                    <a:pt x="1857" y="640"/>
                  </a:lnTo>
                  <a:lnTo>
                    <a:pt x="1777" y="624"/>
                  </a:lnTo>
                  <a:lnTo>
                    <a:pt x="1695" y="614"/>
                  </a:lnTo>
                  <a:lnTo>
                    <a:pt x="1612" y="611"/>
                  </a:lnTo>
                  <a:close/>
                  <a:moveTo>
                    <a:pt x="622" y="0"/>
                  </a:moveTo>
                  <a:lnTo>
                    <a:pt x="675" y="2"/>
                  </a:lnTo>
                  <a:lnTo>
                    <a:pt x="727" y="8"/>
                  </a:lnTo>
                  <a:lnTo>
                    <a:pt x="780" y="18"/>
                  </a:lnTo>
                  <a:lnTo>
                    <a:pt x="831" y="34"/>
                  </a:lnTo>
                  <a:lnTo>
                    <a:pt x="881" y="53"/>
                  </a:lnTo>
                  <a:lnTo>
                    <a:pt x="929" y="78"/>
                  </a:lnTo>
                  <a:lnTo>
                    <a:pt x="976" y="106"/>
                  </a:lnTo>
                  <a:lnTo>
                    <a:pt x="1021" y="139"/>
                  </a:lnTo>
                  <a:lnTo>
                    <a:pt x="627" y="533"/>
                  </a:lnTo>
                  <a:lnTo>
                    <a:pt x="805" y="711"/>
                  </a:lnTo>
                  <a:lnTo>
                    <a:pt x="873" y="659"/>
                  </a:lnTo>
                  <a:lnTo>
                    <a:pt x="943" y="611"/>
                  </a:lnTo>
                  <a:lnTo>
                    <a:pt x="1018" y="568"/>
                  </a:lnTo>
                  <a:lnTo>
                    <a:pt x="1096" y="529"/>
                  </a:lnTo>
                  <a:lnTo>
                    <a:pt x="1176" y="496"/>
                  </a:lnTo>
                  <a:lnTo>
                    <a:pt x="1259" y="468"/>
                  </a:lnTo>
                  <a:lnTo>
                    <a:pt x="1344" y="447"/>
                  </a:lnTo>
                  <a:lnTo>
                    <a:pt x="1432" y="431"/>
                  </a:lnTo>
                  <a:lnTo>
                    <a:pt x="1521" y="421"/>
                  </a:lnTo>
                  <a:lnTo>
                    <a:pt x="1612" y="418"/>
                  </a:lnTo>
                  <a:lnTo>
                    <a:pt x="1704" y="421"/>
                  </a:lnTo>
                  <a:lnTo>
                    <a:pt x="1794" y="431"/>
                  </a:lnTo>
                  <a:lnTo>
                    <a:pt x="1881" y="447"/>
                  </a:lnTo>
                  <a:lnTo>
                    <a:pt x="1966" y="468"/>
                  </a:lnTo>
                  <a:lnTo>
                    <a:pt x="2049" y="496"/>
                  </a:lnTo>
                  <a:lnTo>
                    <a:pt x="2130" y="529"/>
                  </a:lnTo>
                  <a:lnTo>
                    <a:pt x="2207" y="568"/>
                  </a:lnTo>
                  <a:lnTo>
                    <a:pt x="2281" y="611"/>
                  </a:lnTo>
                  <a:lnTo>
                    <a:pt x="2352" y="659"/>
                  </a:lnTo>
                  <a:lnTo>
                    <a:pt x="2420" y="713"/>
                  </a:lnTo>
                  <a:lnTo>
                    <a:pt x="2598" y="534"/>
                  </a:lnTo>
                  <a:lnTo>
                    <a:pt x="2204" y="140"/>
                  </a:lnTo>
                  <a:lnTo>
                    <a:pt x="2252" y="105"/>
                  </a:lnTo>
                  <a:lnTo>
                    <a:pt x="2302" y="75"/>
                  </a:lnTo>
                  <a:lnTo>
                    <a:pt x="2353" y="50"/>
                  </a:lnTo>
                  <a:lnTo>
                    <a:pt x="2407" y="30"/>
                  </a:lnTo>
                  <a:lnTo>
                    <a:pt x="2462" y="15"/>
                  </a:lnTo>
                  <a:lnTo>
                    <a:pt x="2517" y="6"/>
                  </a:lnTo>
                  <a:lnTo>
                    <a:pt x="2573" y="1"/>
                  </a:lnTo>
                  <a:lnTo>
                    <a:pt x="2630" y="1"/>
                  </a:lnTo>
                  <a:lnTo>
                    <a:pt x="2685" y="6"/>
                  </a:lnTo>
                  <a:lnTo>
                    <a:pt x="2741" y="16"/>
                  </a:lnTo>
                  <a:lnTo>
                    <a:pt x="2796" y="32"/>
                  </a:lnTo>
                  <a:lnTo>
                    <a:pt x="2849" y="52"/>
                  </a:lnTo>
                  <a:lnTo>
                    <a:pt x="2900" y="78"/>
                  </a:lnTo>
                  <a:lnTo>
                    <a:pt x="2950" y="109"/>
                  </a:lnTo>
                  <a:lnTo>
                    <a:pt x="2997" y="144"/>
                  </a:lnTo>
                  <a:lnTo>
                    <a:pt x="3041" y="185"/>
                  </a:lnTo>
                  <a:lnTo>
                    <a:pt x="3082" y="230"/>
                  </a:lnTo>
                  <a:lnTo>
                    <a:pt x="3118" y="277"/>
                  </a:lnTo>
                  <a:lnTo>
                    <a:pt x="3148" y="326"/>
                  </a:lnTo>
                  <a:lnTo>
                    <a:pt x="3174" y="379"/>
                  </a:lnTo>
                  <a:lnTo>
                    <a:pt x="3194" y="432"/>
                  </a:lnTo>
                  <a:lnTo>
                    <a:pt x="3209" y="487"/>
                  </a:lnTo>
                  <a:lnTo>
                    <a:pt x="3220" y="542"/>
                  </a:lnTo>
                  <a:lnTo>
                    <a:pt x="3225" y="599"/>
                  </a:lnTo>
                  <a:lnTo>
                    <a:pt x="3226" y="655"/>
                  </a:lnTo>
                  <a:lnTo>
                    <a:pt x="3221" y="710"/>
                  </a:lnTo>
                  <a:lnTo>
                    <a:pt x="3210" y="767"/>
                  </a:lnTo>
                  <a:lnTo>
                    <a:pt x="3196" y="821"/>
                  </a:lnTo>
                  <a:lnTo>
                    <a:pt x="3177" y="875"/>
                  </a:lnTo>
                  <a:lnTo>
                    <a:pt x="3152" y="927"/>
                  </a:lnTo>
                  <a:lnTo>
                    <a:pt x="3122" y="976"/>
                  </a:lnTo>
                  <a:lnTo>
                    <a:pt x="3088" y="1025"/>
                  </a:lnTo>
                  <a:lnTo>
                    <a:pt x="2695" y="629"/>
                  </a:lnTo>
                  <a:lnTo>
                    <a:pt x="2520" y="805"/>
                  </a:lnTo>
                  <a:lnTo>
                    <a:pt x="2577" y="869"/>
                  </a:lnTo>
                  <a:lnTo>
                    <a:pt x="2631" y="936"/>
                  </a:lnTo>
                  <a:lnTo>
                    <a:pt x="2679" y="1007"/>
                  </a:lnTo>
                  <a:lnTo>
                    <a:pt x="2722" y="1082"/>
                  </a:lnTo>
                  <a:lnTo>
                    <a:pt x="2760" y="1160"/>
                  </a:lnTo>
                  <a:lnTo>
                    <a:pt x="2794" y="1240"/>
                  </a:lnTo>
                  <a:lnTo>
                    <a:pt x="2820" y="1323"/>
                  </a:lnTo>
                  <a:lnTo>
                    <a:pt x="2843" y="1410"/>
                  </a:lnTo>
                  <a:lnTo>
                    <a:pt x="2858" y="1497"/>
                  </a:lnTo>
                  <a:lnTo>
                    <a:pt x="2868" y="1587"/>
                  </a:lnTo>
                  <a:lnTo>
                    <a:pt x="2871" y="1679"/>
                  </a:lnTo>
                  <a:lnTo>
                    <a:pt x="2868" y="1769"/>
                  </a:lnTo>
                  <a:lnTo>
                    <a:pt x="2859" y="1857"/>
                  </a:lnTo>
                  <a:lnTo>
                    <a:pt x="2844" y="1943"/>
                  </a:lnTo>
                  <a:lnTo>
                    <a:pt x="2822" y="2028"/>
                  </a:lnTo>
                  <a:lnTo>
                    <a:pt x="2796" y="2110"/>
                  </a:lnTo>
                  <a:lnTo>
                    <a:pt x="2764" y="2189"/>
                  </a:lnTo>
                  <a:lnTo>
                    <a:pt x="2727" y="2266"/>
                  </a:lnTo>
                  <a:lnTo>
                    <a:pt x="2685" y="2340"/>
                  </a:lnTo>
                  <a:lnTo>
                    <a:pt x="2639" y="2410"/>
                  </a:lnTo>
                  <a:lnTo>
                    <a:pt x="2588" y="2476"/>
                  </a:lnTo>
                  <a:lnTo>
                    <a:pt x="2532" y="2540"/>
                  </a:lnTo>
                  <a:lnTo>
                    <a:pt x="2473" y="2600"/>
                  </a:lnTo>
                  <a:lnTo>
                    <a:pt x="2409" y="2655"/>
                  </a:lnTo>
                  <a:lnTo>
                    <a:pt x="2343" y="2706"/>
                  </a:lnTo>
                  <a:lnTo>
                    <a:pt x="2272" y="2752"/>
                  </a:lnTo>
                  <a:lnTo>
                    <a:pt x="2199" y="2795"/>
                  </a:lnTo>
                  <a:lnTo>
                    <a:pt x="2123" y="2832"/>
                  </a:lnTo>
                  <a:lnTo>
                    <a:pt x="2044" y="2863"/>
                  </a:lnTo>
                  <a:lnTo>
                    <a:pt x="1962" y="2890"/>
                  </a:lnTo>
                  <a:lnTo>
                    <a:pt x="1878" y="2912"/>
                  </a:lnTo>
                  <a:lnTo>
                    <a:pt x="1792" y="2927"/>
                  </a:lnTo>
                  <a:lnTo>
                    <a:pt x="1704" y="2936"/>
                  </a:lnTo>
                  <a:lnTo>
                    <a:pt x="1613" y="2939"/>
                  </a:lnTo>
                  <a:lnTo>
                    <a:pt x="1523" y="2936"/>
                  </a:lnTo>
                  <a:lnTo>
                    <a:pt x="1435" y="2927"/>
                  </a:lnTo>
                  <a:lnTo>
                    <a:pt x="1349" y="2912"/>
                  </a:lnTo>
                  <a:lnTo>
                    <a:pt x="1265" y="2890"/>
                  </a:lnTo>
                  <a:lnTo>
                    <a:pt x="1183" y="2863"/>
                  </a:lnTo>
                  <a:lnTo>
                    <a:pt x="1104" y="2832"/>
                  </a:lnTo>
                  <a:lnTo>
                    <a:pt x="1027" y="2795"/>
                  </a:lnTo>
                  <a:lnTo>
                    <a:pt x="954" y="2752"/>
                  </a:lnTo>
                  <a:lnTo>
                    <a:pt x="884" y="2706"/>
                  </a:lnTo>
                  <a:lnTo>
                    <a:pt x="817" y="2655"/>
                  </a:lnTo>
                  <a:lnTo>
                    <a:pt x="754" y="2600"/>
                  </a:lnTo>
                  <a:lnTo>
                    <a:pt x="695" y="2540"/>
                  </a:lnTo>
                  <a:lnTo>
                    <a:pt x="639" y="2476"/>
                  </a:lnTo>
                  <a:lnTo>
                    <a:pt x="588" y="2410"/>
                  </a:lnTo>
                  <a:lnTo>
                    <a:pt x="542" y="2339"/>
                  </a:lnTo>
                  <a:lnTo>
                    <a:pt x="500" y="2266"/>
                  </a:lnTo>
                  <a:lnTo>
                    <a:pt x="463" y="2189"/>
                  </a:lnTo>
                  <a:lnTo>
                    <a:pt x="431" y="2110"/>
                  </a:lnTo>
                  <a:lnTo>
                    <a:pt x="405" y="2028"/>
                  </a:lnTo>
                  <a:lnTo>
                    <a:pt x="383" y="1943"/>
                  </a:lnTo>
                  <a:lnTo>
                    <a:pt x="368" y="1857"/>
                  </a:lnTo>
                  <a:lnTo>
                    <a:pt x="359" y="1769"/>
                  </a:lnTo>
                  <a:lnTo>
                    <a:pt x="355" y="1679"/>
                  </a:lnTo>
                  <a:lnTo>
                    <a:pt x="359" y="1587"/>
                  </a:lnTo>
                  <a:lnTo>
                    <a:pt x="369" y="1497"/>
                  </a:lnTo>
                  <a:lnTo>
                    <a:pt x="384" y="1410"/>
                  </a:lnTo>
                  <a:lnTo>
                    <a:pt x="406" y="1323"/>
                  </a:lnTo>
                  <a:lnTo>
                    <a:pt x="433" y="1240"/>
                  </a:lnTo>
                  <a:lnTo>
                    <a:pt x="466" y="1160"/>
                  </a:lnTo>
                  <a:lnTo>
                    <a:pt x="505" y="1082"/>
                  </a:lnTo>
                  <a:lnTo>
                    <a:pt x="548" y="1007"/>
                  </a:lnTo>
                  <a:lnTo>
                    <a:pt x="596" y="936"/>
                  </a:lnTo>
                  <a:lnTo>
                    <a:pt x="649" y="869"/>
                  </a:lnTo>
                  <a:lnTo>
                    <a:pt x="707" y="805"/>
                  </a:lnTo>
                  <a:lnTo>
                    <a:pt x="532" y="629"/>
                  </a:lnTo>
                  <a:lnTo>
                    <a:pt x="138" y="1025"/>
                  </a:lnTo>
                  <a:lnTo>
                    <a:pt x="103" y="976"/>
                  </a:lnTo>
                  <a:lnTo>
                    <a:pt x="74" y="926"/>
                  </a:lnTo>
                  <a:lnTo>
                    <a:pt x="49" y="874"/>
                  </a:lnTo>
                  <a:lnTo>
                    <a:pt x="29" y="820"/>
                  </a:lnTo>
                  <a:lnTo>
                    <a:pt x="14" y="765"/>
                  </a:lnTo>
                  <a:lnTo>
                    <a:pt x="4" y="709"/>
                  </a:lnTo>
                  <a:lnTo>
                    <a:pt x="0" y="653"/>
                  </a:lnTo>
                  <a:lnTo>
                    <a:pt x="0" y="596"/>
                  </a:lnTo>
                  <a:lnTo>
                    <a:pt x="5" y="541"/>
                  </a:lnTo>
                  <a:lnTo>
                    <a:pt x="15" y="485"/>
                  </a:lnTo>
                  <a:lnTo>
                    <a:pt x="31" y="430"/>
                  </a:lnTo>
                  <a:lnTo>
                    <a:pt x="51" y="377"/>
                  </a:lnTo>
                  <a:lnTo>
                    <a:pt x="77" y="325"/>
                  </a:lnTo>
                  <a:lnTo>
                    <a:pt x="108" y="276"/>
                  </a:lnTo>
                  <a:lnTo>
                    <a:pt x="142" y="229"/>
                  </a:lnTo>
                  <a:lnTo>
                    <a:pt x="183" y="185"/>
                  </a:lnTo>
                  <a:lnTo>
                    <a:pt x="225" y="147"/>
                  </a:lnTo>
                  <a:lnTo>
                    <a:pt x="269" y="112"/>
                  </a:lnTo>
                  <a:lnTo>
                    <a:pt x="316" y="83"/>
                  </a:lnTo>
                  <a:lnTo>
                    <a:pt x="364" y="57"/>
                  </a:lnTo>
                  <a:lnTo>
                    <a:pt x="413" y="37"/>
                  </a:lnTo>
                  <a:lnTo>
                    <a:pt x="464" y="22"/>
                  </a:lnTo>
                  <a:lnTo>
                    <a:pt x="516" y="10"/>
                  </a:lnTo>
                  <a:lnTo>
                    <a:pt x="569" y="3"/>
                  </a:lnTo>
                  <a:lnTo>
                    <a:pt x="6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4" name="Freeform 139"/>
            <p:cNvSpPr>
              <a:spLocks/>
            </p:cNvSpPr>
            <p:nvPr/>
          </p:nvSpPr>
          <p:spPr bwMode="auto">
            <a:xfrm>
              <a:off x="1570038" y="1589088"/>
              <a:ext cx="60325" cy="58738"/>
            </a:xfrm>
            <a:custGeom>
              <a:avLst/>
              <a:gdLst>
                <a:gd name="T0" fmla="*/ 326 w 532"/>
                <a:gd name="T1" fmla="*/ 0 h 529"/>
                <a:gd name="T2" fmla="*/ 532 w 532"/>
                <a:gd name="T3" fmla="*/ 529 h 529"/>
                <a:gd name="T4" fmla="*/ 144 w 532"/>
                <a:gd name="T5" fmla="*/ 529 h 529"/>
                <a:gd name="T6" fmla="*/ 0 w 532"/>
                <a:gd name="T7" fmla="*/ 155 h 529"/>
                <a:gd name="T8" fmla="*/ 67 w 532"/>
                <a:gd name="T9" fmla="*/ 131 h 529"/>
                <a:gd name="T10" fmla="*/ 135 w 532"/>
                <a:gd name="T11" fmla="*/ 104 h 529"/>
                <a:gd name="T12" fmla="*/ 200 w 532"/>
                <a:gd name="T13" fmla="*/ 73 h 529"/>
                <a:gd name="T14" fmla="*/ 264 w 532"/>
                <a:gd name="T15" fmla="*/ 38 h 529"/>
                <a:gd name="T16" fmla="*/ 326 w 532"/>
                <a:gd name="T17" fmla="*/ 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2" h="529">
                  <a:moveTo>
                    <a:pt x="326" y="0"/>
                  </a:moveTo>
                  <a:lnTo>
                    <a:pt x="532" y="529"/>
                  </a:lnTo>
                  <a:lnTo>
                    <a:pt x="144" y="529"/>
                  </a:lnTo>
                  <a:lnTo>
                    <a:pt x="0" y="155"/>
                  </a:lnTo>
                  <a:lnTo>
                    <a:pt x="67" y="131"/>
                  </a:lnTo>
                  <a:lnTo>
                    <a:pt x="135" y="104"/>
                  </a:lnTo>
                  <a:lnTo>
                    <a:pt x="200" y="73"/>
                  </a:lnTo>
                  <a:lnTo>
                    <a:pt x="264" y="38"/>
                  </a:lnTo>
                  <a:lnTo>
                    <a:pt x="3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" name="Freeform 140"/>
            <p:cNvSpPr>
              <a:spLocks/>
            </p:cNvSpPr>
            <p:nvPr/>
          </p:nvSpPr>
          <p:spPr bwMode="auto">
            <a:xfrm>
              <a:off x="1411288" y="1589088"/>
              <a:ext cx="60325" cy="58738"/>
            </a:xfrm>
            <a:custGeom>
              <a:avLst/>
              <a:gdLst>
                <a:gd name="T0" fmla="*/ 206 w 533"/>
                <a:gd name="T1" fmla="*/ 0 h 530"/>
                <a:gd name="T2" fmla="*/ 284 w 533"/>
                <a:gd name="T3" fmla="*/ 47 h 530"/>
                <a:gd name="T4" fmla="*/ 364 w 533"/>
                <a:gd name="T5" fmla="*/ 88 h 530"/>
                <a:gd name="T6" fmla="*/ 448 w 533"/>
                <a:gd name="T7" fmla="*/ 125 h 530"/>
                <a:gd name="T8" fmla="*/ 533 w 533"/>
                <a:gd name="T9" fmla="*/ 156 h 530"/>
                <a:gd name="T10" fmla="*/ 389 w 533"/>
                <a:gd name="T11" fmla="*/ 530 h 530"/>
                <a:gd name="T12" fmla="*/ 0 w 533"/>
                <a:gd name="T13" fmla="*/ 530 h 530"/>
                <a:gd name="T14" fmla="*/ 206 w 533"/>
                <a:gd name="T15" fmla="*/ 0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3" h="530">
                  <a:moveTo>
                    <a:pt x="206" y="0"/>
                  </a:moveTo>
                  <a:lnTo>
                    <a:pt x="284" y="47"/>
                  </a:lnTo>
                  <a:lnTo>
                    <a:pt x="364" y="88"/>
                  </a:lnTo>
                  <a:lnTo>
                    <a:pt x="448" y="125"/>
                  </a:lnTo>
                  <a:lnTo>
                    <a:pt x="533" y="156"/>
                  </a:lnTo>
                  <a:lnTo>
                    <a:pt x="389" y="530"/>
                  </a:lnTo>
                  <a:lnTo>
                    <a:pt x="0" y="530"/>
                  </a:lnTo>
                  <a:lnTo>
                    <a:pt x="2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8" name="Freeform 141"/>
            <p:cNvSpPr>
              <a:spLocks noEditPoints="1"/>
            </p:cNvSpPr>
            <p:nvPr/>
          </p:nvSpPr>
          <p:spPr bwMode="auto">
            <a:xfrm>
              <a:off x="1416050" y="1350963"/>
              <a:ext cx="209550" cy="211138"/>
            </a:xfrm>
            <a:custGeom>
              <a:avLst/>
              <a:gdLst>
                <a:gd name="T0" fmla="*/ 864 w 1856"/>
                <a:gd name="T1" fmla="*/ 1608 h 1862"/>
                <a:gd name="T2" fmla="*/ 895 w 1856"/>
                <a:gd name="T3" fmla="*/ 1761 h 1862"/>
                <a:gd name="T4" fmla="*/ 987 w 1856"/>
                <a:gd name="T5" fmla="*/ 1738 h 1862"/>
                <a:gd name="T6" fmla="*/ 976 w 1856"/>
                <a:gd name="T7" fmla="*/ 1578 h 1862"/>
                <a:gd name="T8" fmla="*/ 1386 w 1856"/>
                <a:gd name="T9" fmla="*/ 1364 h 1862"/>
                <a:gd name="T10" fmla="*/ 1362 w 1856"/>
                <a:gd name="T11" fmla="*/ 1455 h 1862"/>
                <a:gd name="T12" fmla="*/ 1492 w 1856"/>
                <a:gd name="T13" fmla="*/ 1543 h 1862"/>
                <a:gd name="T14" fmla="*/ 1540 w 1856"/>
                <a:gd name="T15" fmla="*/ 1460 h 1862"/>
                <a:gd name="T16" fmla="*/ 1420 w 1856"/>
                <a:gd name="T17" fmla="*/ 1356 h 1862"/>
                <a:gd name="T18" fmla="*/ 325 w 1856"/>
                <a:gd name="T19" fmla="*/ 1444 h 1862"/>
                <a:gd name="T20" fmla="*/ 350 w 1856"/>
                <a:gd name="T21" fmla="*/ 1535 h 1862"/>
                <a:gd name="T22" fmla="*/ 485 w 1856"/>
                <a:gd name="T23" fmla="*/ 1470 h 1862"/>
                <a:gd name="T24" fmla="*/ 485 w 1856"/>
                <a:gd name="T25" fmla="*/ 1375 h 1862"/>
                <a:gd name="T26" fmla="*/ 1589 w 1856"/>
                <a:gd name="T27" fmla="*/ 872 h 1862"/>
                <a:gd name="T28" fmla="*/ 1566 w 1856"/>
                <a:gd name="T29" fmla="*/ 964 h 1862"/>
                <a:gd name="T30" fmla="*/ 1718 w 1856"/>
                <a:gd name="T31" fmla="*/ 994 h 1862"/>
                <a:gd name="T32" fmla="*/ 1765 w 1856"/>
                <a:gd name="T33" fmla="*/ 912 h 1862"/>
                <a:gd name="T34" fmla="*/ 1623 w 1856"/>
                <a:gd name="T35" fmla="*/ 863 h 1862"/>
                <a:gd name="T36" fmla="*/ 92 w 1856"/>
                <a:gd name="T37" fmla="*/ 912 h 1862"/>
                <a:gd name="T38" fmla="*/ 139 w 1856"/>
                <a:gd name="T39" fmla="*/ 994 h 1862"/>
                <a:gd name="T40" fmla="*/ 292 w 1856"/>
                <a:gd name="T41" fmla="*/ 964 h 1862"/>
                <a:gd name="T42" fmla="*/ 268 w 1856"/>
                <a:gd name="T43" fmla="*/ 872 h 1862"/>
                <a:gd name="T44" fmla="*/ 895 w 1856"/>
                <a:gd name="T45" fmla="*/ 437 h 1862"/>
                <a:gd name="T46" fmla="*/ 864 w 1856"/>
                <a:gd name="T47" fmla="*/ 946 h 1862"/>
                <a:gd name="T48" fmla="*/ 928 w 1856"/>
                <a:gd name="T49" fmla="*/ 998 h 1862"/>
                <a:gd name="T50" fmla="*/ 1376 w 1856"/>
                <a:gd name="T51" fmla="*/ 949 h 1862"/>
                <a:gd name="T52" fmla="*/ 1329 w 1856"/>
                <a:gd name="T53" fmla="*/ 867 h 1862"/>
                <a:gd name="T54" fmla="*/ 976 w 1856"/>
                <a:gd name="T55" fmla="*/ 447 h 1862"/>
                <a:gd name="T56" fmla="*/ 1442 w 1856"/>
                <a:gd name="T57" fmla="*/ 325 h 1862"/>
                <a:gd name="T58" fmla="*/ 1355 w 1856"/>
                <a:gd name="T59" fmla="*/ 455 h 1862"/>
                <a:gd name="T60" fmla="*/ 1436 w 1856"/>
                <a:gd name="T61" fmla="*/ 503 h 1862"/>
                <a:gd name="T62" fmla="*/ 1541 w 1856"/>
                <a:gd name="T63" fmla="*/ 382 h 1862"/>
                <a:gd name="T64" fmla="*/ 1474 w 1856"/>
                <a:gd name="T65" fmla="*/ 316 h 1862"/>
                <a:gd name="T66" fmla="*/ 318 w 1856"/>
                <a:gd name="T67" fmla="*/ 366 h 1862"/>
                <a:gd name="T68" fmla="*/ 405 w 1856"/>
                <a:gd name="T69" fmla="*/ 496 h 1862"/>
                <a:gd name="T70" fmla="*/ 496 w 1856"/>
                <a:gd name="T71" fmla="*/ 471 h 1862"/>
                <a:gd name="T72" fmla="*/ 430 w 1856"/>
                <a:gd name="T73" fmla="*/ 335 h 1862"/>
                <a:gd name="T74" fmla="*/ 895 w 1856"/>
                <a:gd name="T75" fmla="*/ 98 h 1862"/>
                <a:gd name="T76" fmla="*/ 864 w 1856"/>
                <a:gd name="T77" fmla="*/ 252 h 1862"/>
                <a:gd name="T78" fmla="*/ 947 w 1856"/>
                <a:gd name="T79" fmla="*/ 298 h 1862"/>
                <a:gd name="T80" fmla="*/ 995 w 1856"/>
                <a:gd name="T81" fmla="*/ 157 h 1862"/>
                <a:gd name="T82" fmla="*/ 928 w 1856"/>
                <a:gd name="T83" fmla="*/ 90 h 1862"/>
                <a:gd name="T84" fmla="*/ 1289 w 1856"/>
                <a:gd name="T85" fmla="*/ 73 h 1862"/>
                <a:gd name="T86" fmla="*/ 1633 w 1856"/>
                <a:gd name="T87" fmla="*/ 325 h 1862"/>
                <a:gd name="T88" fmla="*/ 1830 w 1856"/>
                <a:gd name="T89" fmla="*/ 707 h 1862"/>
                <a:gd name="T90" fmla="*/ 1830 w 1856"/>
                <a:gd name="T91" fmla="*/ 1154 h 1862"/>
                <a:gd name="T92" fmla="*/ 1633 w 1856"/>
                <a:gd name="T93" fmla="*/ 1536 h 1862"/>
                <a:gd name="T94" fmla="*/ 1289 w 1856"/>
                <a:gd name="T95" fmla="*/ 1788 h 1862"/>
                <a:gd name="T96" fmla="*/ 853 w 1856"/>
                <a:gd name="T97" fmla="*/ 1859 h 1862"/>
                <a:gd name="T98" fmla="*/ 440 w 1856"/>
                <a:gd name="T99" fmla="*/ 1721 h 1862"/>
                <a:gd name="T100" fmla="*/ 140 w 1856"/>
                <a:gd name="T101" fmla="*/ 1420 h 1862"/>
                <a:gd name="T102" fmla="*/ 3 w 1856"/>
                <a:gd name="T103" fmla="*/ 1007 h 1862"/>
                <a:gd name="T104" fmla="*/ 73 w 1856"/>
                <a:gd name="T105" fmla="*/ 569 h 1862"/>
                <a:gd name="T106" fmla="*/ 325 w 1856"/>
                <a:gd name="T107" fmla="*/ 225 h 1862"/>
                <a:gd name="T108" fmla="*/ 706 w 1856"/>
                <a:gd name="T109" fmla="*/ 27 h 1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56" h="1862">
                  <a:moveTo>
                    <a:pt x="928" y="1559"/>
                  </a:moveTo>
                  <a:lnTo>
                    <a:pt x="911" y="1561"/>
                  </a:lnTo>
                  <a:lnTo>
                    <a:pt x="895" y="1568"/>
                  </a:lnTo>
                  <a:lnTo>
                    <a:pt x="881" y="1578"/>
                  </a:lnTo>
                  <a:lnTo>
                    <a:pt x="871" y="1592"/>
                  </a:lnTo>
                  <a:lnTo>
                    <a:pt x="864" y="1608"/>
                  </a:lnTo>
                  <a:lnTo>
                    <a:pt x="862" y="1626"/>
                  </a:lnTo>
                  <a:lnTo>
                    <a:pt x="862" y="1704"/>
                  </a:lnTo>
                  <a:lnTo>
                    <a:pt x="864" y="1722"/>
                  </a:lnTo>
                  <a:lnTo>
                    <a:pt x="871" y="1738"/>
                  </a:lnTo>
                  <a:lnTo>
                    <a:pt x="881" y="1751"/>
                  </a:lnTo>
                  <a:lnTo>
                    <a:pt x="895" y="1761"/>
                  </a:lnTo>
                  <a:lnTo>
                    <a:pt x="911" y="1768"/>
                  </a:lnTo>
                  <a:lnTo>
                    <a:pt x="928" y="1770"/>
                  </a:lnTo>
                  <a:lnTo>
                    <a:pt x="947" y="1768"/>
                  </a:lnTo>
                  <a:lnTo>
                    <a:pt x="962" y="1761"/>
                  </a:lnTo>
                  <a:lnTo>
                    <a:pt x="976" y="1751"/>
                  </a:lnTo>
                  <a:lnTo>
                    <a:pt x="987" y="1738"/>
                  </a:lnTo>
                  <a:lnTo>
                    <a:pt x="993" y="1722"/>
                  </a:lnTo>
                  <a:lnTo>
                    <a:pt x="995" y="1704"/>
                  </a:lnTo>
                  <a:lnTo>
                    <a:pt x="995" y="1626"/>
                  </a:lnTo>
                  <a:lnTo>
                    <a:pt x="993" y="1608"/>
                  </a:lnTo>
                  <a:lnTo>
                    <a:pt x="987" y="1592"/>
                  </a:lnTo>
                  <a:lnTo>
                    <a:pt x="976" y="1578"/>
                  </a:lnTo>
                  <a:lnTo>
                    <a:pt x="962" y="1568"/>
                  </a:lnTo>
                  <a:lnTo>
                    <a:pt x="947" y="1561"/>
                  </a:lnTo>
                  <a:lnTo>
                    <a:pt x="928" y="1559"/>
                  </a:lnTo>
                  <a:close/>
                  <a:moveTo>
                    <a:pt x="1420" y="1356"/>
                  </a:moveTo>
                  <a:lnTo>
                    <a:pt x="1403" y="1358"/>
                  </a:lnTo>
                  <a:lnTo>
                    <a:pt x="1386" y="1364"/>
                  </a:lnTo>
                  <a:lnTo>
                    <a:pt x="1372" y="1375"/>
                  </a:lnTo>
                  <a:lnTo>
                    <a:pt x="1362" y="1390"/>
                  </a:lnTo>
                  <a:lnTo>
                    <a:pt x="1355" y="1405"/>
                  </a:lnTo>
                  <a:lnTo>
                    <a:pt x="1352" y="1422"/>
                  </a:lnTo>
                  <a:lnTo>
                    <a:pt x="1355" y="1439"/>
                  </a:lnTo>
                  <a:lnTo>
                    <a:pt x="1362" y="1455"/>
                  </a:lnTo>
                  <a:lnTo>
                    <a:pt x="1372" y="1470"/>
                  </a:lnTo>
                  <a:lnTo>
                    <a:pt x="1427" y="1524"/>
                  </a:lnTo>
                  <a:lnTo>
                    <a:pt x="1442" y="1535"/>
                  </a:lnTo>
                  <a:lnTo>
                    <a:pt x="1458" y="1543"/>
                  </a:lnTo>
                  <a:lnTo>
                    <a:pt x="1474" y="1545"/>
                  </a:lnTo>
                  <a:lnTo>
                    <a:pt x="1492" y="1543"/>
                  </a:lnTo>
                  <a:lnTo>
                    <a:pt x="1507" y="1535"/>
                  </a:lnTo>
                  <a:lnTo>
                    <a:pt x="1522" y="1524"/>
                  </a:lnTo>
                  <a:lnTo>
                    <a:pt x="1533" y="1511"/>
                  </a:lnTo>
                  <a:lnTo>
                    <a:pt x="1540" y="1494"/>
                  </a:lnTo>
                  <a:lnTo>
                    <a:pt x="1542" y="1477"/>
                  </a:lnTo>
                  <a:lnTo>
                    <a:pt x="1540" y="1460"/>
                  </a:lnTo>
                  <a:lnTo>
                    <a:pt x="1533" y="1444"/>
                  </a:lnTo>
                  <a:lnTo>
                    <a:pt x="1522" y="1430"/>
                  </a:lnTo>
                  <a:lnTo>
                    <a:pt x="1467" y="1375"/>
                  </a:lnTo>
                  <a:lnTo>
                    <a:pt x="1453" y="1364"/>
                  </a:lnTo>
                  <a:lnTo>
                    <a:pt x="1436" y="1358"/>
                  </a:lnTo>
                  <a:lnTo>
                    <a:pt x="1420" y="1356"/>
                  </a:lnTo>
                  <a:close/>
                  <a:moveTo>
                    <a:pt x="438" y="1356"/>
                  </a:moveTo>
                  <a:lnTo>
                    <a:pt x="420" y="1358"/>
                  </a:lnTo>
                  <a:lnTo>
                    <a:pt x="405" y="1364"/>
                  </a:lnTo>
                  <a:lnTo>
                    <a:pt x="391" y="1375"/>
                  </a:lnTo>
                  <a:lnTo>
                    <a:pt x="335" y="1430"/>
                  </a:lnTo>
                  <a:lnTo>
                    <a:pt x="325" y="1444"/>
                  </a:lnTo>
                  <a:lnTo>
                    <a:pt x="318" y="1460"/>
                  </a:lnTo>
                  <a:lnTo>
                    <a:pt x="316" y="1477"/>
                  </a:lnTo>
                  <a:lnTo>
                    <a:pt x="318" y="1494"/>
                  </a:lnTo>
                  <a:lnTo>
                    <a:pt x="325" y="1510"/>
                  </a:lnTo>
                  <a:lnTo>
                    <a:pt x="335" y="1524"/>
                  </a:lnTo>
                  <a:lnTo>
                    <a:pt x="350" y="1535"/>
                  </a:lnTo>
                  <a:lnTo>
                    <a:pt x="366" y="1543"/>
                  </a:lnTo>
                  <a:lnTo>
                    <a:pt x="382" y="1545"/>
                  </a:lnTo>
                  <a:lnTo>
                    <a:pt x="400" y="1543"/>
                  </a:lnTo>
                  <a:lnTo>
                    <a:pt x="415" y="1535"/>
                  </a:lnTo>
                  <a:lnTo>
                    <a:pt x="430" y="1524"/>
                  </a:lnTo>
                  <a:lnTo>
                    <a:pt x="485" y="1470"/>
                  </a:lnTo>
                  <a:lnTo>
                    <a:pt x="496" y="1455"/>
                  </a:lnTo>
                  <a:lnTo>
                    <a:pt x="502" y="1439"/>
                  </a:lnTo>
                  <a:lnTo>
                    <a:pt x="505" y="1422"/>
                  </a:lnTo>
                  <a:lnTo>
                    <a:pt x="502" y="1405"/>
                  </a:lnTo>
                  <a:lnTo>
                    <a:pt x="496" y="1390"/>
                  </a:lnTo>
                  <a:lnTo>
                    <a:pt x="485" y="1375"/>
                  </a:lnTo>
                  <a:lnTo>
                    <a:pt x="470" y="1364"/>
                  </a:lnTo>
                  <a:lnTo>
                    <a:pt x="454" y="1358"/>
                  </a:lnTo>
                  <a:lnTo>
                    <a:pt x="438" y="1356"/>
                  </a:lnTo>
                  <a:close/>
                  <a:moveTo>
                    <a:pt x="1623" y="863"/>
                  </a:moveTo>
                  <a:lnTo>
                    <a:pt x="1606" y="866"/>
                  </a:lnTo>
                  <a:lnTo>
                    <a:pt x="1589" y="872"/>
                  </a:lnTo>
                  <a:lnTo>
                    <a:pt x="1576" y="882"/>
                  </a:lnTo>
                  <a:lnTo>
                    <a:pt x="1566" y="896"/>
                  </a:lnTo>
                  <a:lnTo>
                    <a:pt x="1558" y="912"/>
                  </a:lnTo>
                  <a:lnTo>
                    <a:pt x="1556" y="930"/>
                  </a:lnTo>
                  <a:lnTo>
                    <a:pt x="1558" y="948"/>
                  </a:lnTo>
                  <a:lnTo>
                    <a:pt x="1566" y="964"/>
                  </a:lnTo>
                  <a:lnTo>
                    <a:pt x="1576" y="978"/>
                  </a:lnTo>
                  <a:lnTo>
                    <a:pt x="1589" y="988"/>
                  </a:lnTo>
                  <a:lnTo>
                    <a:pt x="1606" y="994"/>
                  </a:lnTo>
                  <a:lnTo>
                    <a:pt x="1623" y="997"/>
                  </a:lnTo>
                  <a:lnTo>
                    <a:pt x="1701" y="997"/>
                  </a:lnTo>
                  <a:lnTo>
                    <a:pt x="1718" y="994"/>
                  </a:lnTo>
                  <a:lnTo>
                    <a:pt x="1735" y="988"/>
                  </a:lnTo>
                  <a:lnTo>
                    <a:pt x="1748" y="978"/>
                  </a:lnTo>
                  <a:lnTo>
                    <a:pt x="1758" y="964"/>
                  </a:lnTo>
                  <a:lnTo>
                    <a:pt x="1765" y="948"/>
                  </a:lnTo>
                  <a:lnTo>
                    <a:pt x="1767" y="930"/>
                  </a:lnTo>
                  <a:lnTo>
                    <a:pt x="1765" y="912"/>
                  </a:lnTo>
                  <a:lnTo>
                    <a:pt x="1758" y="896"/>
                  </a:lnTo>
                  <a:lnTo>
                    <a:pt x="1748" y="882"/>
                  </a:lnTo>
                  <a:lnTo>
                    <a:pt x="1735" y="872"/>
                  </a:lnTo>
                  <a:lnTo>
                    <a:pt x="1718" y="866"/>
                  </a:lnTo>
                  <a:lnTo>
                    <a:pt x="1701" y="863"/>
                  </a:lnTo>
                  <a:lnTo>
                    <a:pt x="1623" y="863"/>
                  </a:lnTo>
                  <a:close/>
                  <a:moveTo>
                    <a:pt x="157" y="863"/>
                  </a:moveTo>
                  <a:lnTo>
                    <a:pt x="139" y="866"/>
                  </a:lnTo>
                  <a:lnTo>
                    <a:pt x="122" y="872"/>
                  </a:lnTo>
                  <a:lnTo>
                    <a:pt x="109" y="882"/>
                  </a:lnTo>
                  <a:lnTo>
                    <a:pt x="99" y="896"/>
                  </a:lnTo>
                  <a:lnTo>
                    <a:pt x="92" y="912"/>
                  </a:lnTo>
                  <a:lnTo>
                    <a:pt x="89" y="930"/>
                  </a:lnTo>
                  <a:lnTo>
                    <a:pt x="92" y="948"/>
                  </a:lnTo>
                  <a:lnTo>
                    <a:pt x="99" y="964"/>
                  </a:lnTo>
                  <a:lnTo>
                    <a:pt x="109" y="978"/>
                  </a:lnTo>
                  <a:lnTo>
                    <a:pt x="122" y="988"/>
                  </a:lnTo>
                  <a:lnTo>
                    <a:pt x="139" y="994"/>
                  </a:lnTo>
                  <a:lnTo>
                    <a:pt x="157" y="997"/>
                  </a:lnTo>
                  <a:lnTo>
                    <a:pt x="234" y="997"/>
                  </a:lnTo>
                  <a:lnTo>
                    <a:pt x="252" y="994"/>
                  </a:lnTo>
                  <a:lnTo>
                    <a:pt x="268" y="988"/>
                  </a:lnTo>
                  <a:lnTo>
                    <a:pt x="282" y="978"/>
                  </a:lnTo>
                  <a:lnTo>
                    <a:pt x="292" y="964"/>
                  </a:lnTo>
                  <a:lnTo>
                    <a:pt x="298" y="948"/>
                  </a:lnTo>
                  <a:lnTo>
                    <a:pt x="301" y="930"/>
                  </a:lnTo>
                  <a:lnTo>
                    <a:pt x="298" y="912"/>
                  </a:lnTo>
                  <a:lnTo>
                    <a:pt x="292" y="896"/>
                  </a:lnTo>
                  <a:lnTo>
                    <a:pt x="282" y="882"/>
                  </a:lnTo>
                  <a:lnTo>
                    <a:pt x="268" y="872"/>
                  </a:lnTo>
                  <a:lnTo>
                    <a:pt x="252" y="866"/>
                  </a:lnTo>
                  <a:lnTo>
                    <a:pt x="234" y="863"/>
                  </a:lnTo>
                  <a:lnTo>
                    <a:pt x="157" y="863"/>
                  </a:lnTo>
                  <a:close/>
                  <a:moveTo>
                    <a:pt x="928" y="428"/>
                  </a:moveTo>
                  <a:lnTo>
                    <a:pt x="911" y="430"/>
                  </a:lnTo>
                  <a:lnTo>
                    <a:pt x="895" y="437"/>
                  </a:lnTo>
                  <a:lnTo>
                    <a:pt x="881" y="447"/>
                  </a:lnTo>
                  <a:lnTo>
                    <a:pt x="871" y="460"/>
                  </a:lnTo>
                  <a:lnTo>
                    <a:pt x="864" y="476"/>
                  </a:lnTo>
                  <a:lnTo>
                    <a:pt x="862" y="494"/>
                  </a:lnTo>
                  <a:lnTo>
                    <a:pt x="862" y="929"/>
                  </a:lnTo>
                  <a:lnTo>
                    <a:pt x="864" y="946"/>
                  </a:lnTo>
                  <a:lnTo>
                    <a:pt x="871" y="962"/>
                  </a:lnTo>
                  <a:lnTo>
                    <a:pt x="881" y="976"/>
                  </a:lnTo>
                  <a:lnTo>
                    <a:pt x="895" y="986"/>
                  </a:lnTo>
                  <a:lnTo>
                    <a:pt x="911" y="993"/>
                  </a:lnTo>
                  <a:lnTo>
                    <a:pt x="928" y="995"/>
                  </a:lnTo>
                  <a:lnTo>
                    <a:pt x="928" y="998"/>
                  </a:lnTo>
                  <a:lnTo>
                    <a:pt x="1312" y="998"/>
                  </a:lnTo>
                  <a:lnTo>
                    <a:pt x="1329" y="996"/>
                  </a:lnTo>
                  <a:lnTo>
                    <a:pt x="1345" y="989"/>
                  </a:lnTo>
                  <a:lnTo>
                    <a:pt x="1359" y="979"/>
                  </a:lnTo>
                  <a:lnTo>
                    <a:pt x="1369" y="966"/>
                  </a:lnTo>
                  <a:lnTo>
                    <a:pt x="1376" y="949"/>
                  </a:lnTo>
                  <a:lnTo>
                    <a:pt x="1378" y="932"/>
                  </a:lnTo>
                  <a:lnTo>
                    <a:pt x="1376" y="913"/>
                  </a:lnTo>
                  <a:lnTo>
                    <a:pt x="1369" y="898"/>
                  </a:lnTo>
                  <a:lnTo>
                    <a:pt x="1359" y="884"/>
                  </a:lnTo>
                  <a:lnTo>
                    <a:pt x="1345" y="873"/>
                  </a:lnTo>
                  <a:lnTo>
                    <a:pt x="1329" y="867"/>
                  </a:lnTo>
                  <a:lnTo>
                    <a:pt x="1312" y="865"/>
                  </a:lnTo>
                  <a:lnTo>
                    <a:pt x="995" y="865"/>
                  </a:lnTo>
                  <a:lnTo>
                    <a:pt x="995" y="494"/>
                  </a:lnTo>
                  <a:lnTo>
                    <a:pt x="993" y="476"/>
                  </a:lnTo>
                  <a:lnTo>
                    <a:pt x="987" y="460"/>
                  </a:lnTo>
                  <a:lnTo>
                    <a:pt x="976" y="447"/>
                  </a:lnTo>
                  <a:lnTo>
                    <a:pt x="962" y="437"/>
                  </a:lnTo>
                  <a:lnTo>
                    <a:pt x="947" y="430"/>
                  </a:lnTo>
                  <a:lnTo>
                    <a:pt x="928" y="428"/>
                  </a:lnTo>
                  <a:close/>
                  <a:moveTo>
                    <a:pt x="1474" y="316"/>
                  </a:moveTo>
                  <a:lnTo>
                    <a:pt x="1458" y="318"/>
                  </a:lnTo>
                  <a:lnTo>
                    <a:pt x="1442" y="325"/>
                  </a:lnTo>
                  <a:lnTo>
                    <a:pt x="1427" y="335"/>
                  </a:lnTo>
                  <a:lnTo>
                    <a:pt x="1372" y="391"/>
                  </a:lnTo>
                  <a:lnTo>
                    <a:pt x="1362" y="405"/>
                  </a:lnTo>
                  <a:lnTo>
                    <a:pt x="1355" y="421"/>
                  </a:lnTo>
                  <a:lnTo>
                    <a:pt x="1352" y="438"/>
                  </a:lnTo>
                  <a:lnTo>
                    <a:pt x="1355" y="455"/>
                  </a:lnTo>
                  <a:lnTo>
                    <a:pt x="1362" y="471"/>
                  </a:lnTo>
                  <a:lnTo>
                    <a:pt x="1372" y="485"/>
                  </a:lnTo>
                  <a:lnTo>
                    <a:pt x="1386" y="496"/>
                  </a:lnTo>
                  <a:lnTo>
                    <a:pt x="1403" y="503"/>
                  </a:lnTo>
                  <a:lnTo>
                    <a:pt x="1420" y="505"/>
                  </a:lnTo>
                  <a:lnTo>
                    <a:pt x="1436" y="503"/>
                  </a:lnTo>
                  <a:lnTo>
                    <a:pt x="1453" y="496"/>
                  </a:lnTo>
                  <a:lnTo>
                    <a:pt x="1467" y="485"/>
                  </a:lnTo>
                  <a:lnTo>
                    <a:pt x="1522" y="430"/>
                  </a:lnTo>
                  <a:lnTo>
                    <a:pt x="1533" y="415"/>
                  </a:lnTo>
                  <a:lnTo>
                    <a:pt x="1539" y="400"/>
                  </a:lnTo>
                  <a:lnTo>
                    <a:pt x="1541" y="382"/>
                  </a:lnTo>
                  <a:lnTo>
                    <a:pt x="1539" y="366"/>
                  </a:lnTo>
                  <a:lnTo>
                    <a:pt x="1533" y="350"/>
                  </a:lnTo>
                  <a:lnTo>
                    <a:pt x="1522" y="335"/>
                  </a:lnTo>
                  <a:lnTo>
                    <a:pt x="1507" y="325"/>
                  </a:lnTo>
                  <a:lnTo>
                    <a:pt x="1492" y="318"/>
                  </a:lnTo>
                  <a:lnTo>
                    <a:pt x="1474" y="316"/>
                  </a:lnTo>
                  <a:close/>
                  <a:moveTo>
                    <a:pt x="382" y="316"/>
                  </a:moveTo>
                  <a:lnTo>
                    <a:pt x="366" y="318"/>
                  </a:lnTo>
                  <a:lnTo>
                    <a:pt x="350" y="325"/>
                  </a:lnTo>
                  <a:lnTo>
                    <a:pt x="335" y="335"/>
                  </a:lnTo>
                  <a:lnTo>
                    <a:pt x="324" y="350"/>
                  </a:lnTo>
                  <a:lnTo>
                    <a:pt x="318" y="366"/>
                  </a:lnTo>
                  <a:lnTo>
                    <a:pt x="316" y="382"/>
                  </a:lnTo>
                  <a:lnTo>
                    <a:pt x="318" y="400"/>
                  </a:lnTo>
                  <a:lnTo>
                    <a:pt x="324" y="415"/>
                  </a:lnTo>
                  <a:lnTo>
                    <a:pt x="335" y="430"/>
                  </a:lnTo>
                  <a:lnTo>
                    <a:pt x="391" y="485"/>
                  </a:lnTo>
                  <a:lnTo>
                    <a:pt x="405" y="496"/>
                  </a:lnTo>
                  <a:lnTo>
                    <a:pt x="420" y="504"/>
                  </a:lnTo>
                  <a:lnTo>
                    <a:pt x="438" y="506"/>
                  </a:lnTo>
                  <a:lnTo>
                    <a:pt x="454" y="504"/>
                  </a:lnTo>
                  <a:lnTo>
                    <a:pt x="470" y="496"/>
                  </a:lnTo>
                  <a:lnTo>
                    <a:pt x="485" y="485"/>
                  </a:lnTo>
                  <a:lnTo>
                    <a:pt x="496" y="471"/>
                  </a:lnTo>
                  <a:lnTo>
                    <a:pt x="502" y="455"/>
                  </a:lnTo>
                  <a:lnTo>
                    <a:pt x="504" y="438"/>
                  </a:lnTo>
                  <a:lnTo>
                    <a:pt x="502" y="421"/>
                  </a:lnTo>
                  <a:lnTo>
                    <a:pt x="496" y="405"/>
                  </a:lnTo>
                  <a:lnTo>
                    <a:pt x="485" y="391"/>
                  </a:lnTo>
                  <a:lnTo>
                    <a:pt x="430" y="335"/>
                  </a:lnTo>
                  <a:lnTo>
                    <a:pt x="415" y="325"/>
                  </a:lnTo>
                  <a:lnTo>
                    <a:pt x="400" y="318"/>
                  </a:lnTo>
                  <a:lnTo>
                    <a:pt x="382" y="316"/>
                  </a:lnTo>
                  <a:close/>
                  <a:moveTo>
                    <a:pt x="928" y="90"/>
                  </a:moveTo>
                  <a:lnTo>
                    <a:pt x="911" y="92"/>
                  </a:lnTo>
                  <a:lnTo>
                    <a:pt x="895" y="98"/>
                  </a:lnTo>
                  <a:lnTo>
                    <a:pt x="881" y="108"/>
                  </a:lnTo>
                  <a:lnTo>
                    <a:pt x="871" y="123"/>
                  </a:lnTo>
                  <a:lnTo>
                    <a:pt x="864" y="138"/>
                  </a:lnTo>
                  <a:lnTo>
                    <a:pt x="862" y="157"/>
                  </a:lnTo>
                  <a:lnTo>
                    <a:pt x="862" y="235"/>
                  </a:lnTo>
                  <a:lnTo>
                    <a:pt x="864" y="252"/>
                  </a:lnTo>
                  <a:lnTo>
                    <a:pt x="871" y="268"/>
                  </a:lnTo>
                  <a:lnTo>
                    <a:pt x="881" y="282"/>
                  </a:lnTo>
                  <a:lnTo>
                    <a:pt x="895" y="292"/>
                  </a:lnTo>
                  <a:lnTo>
                    <a:pt x="911" y="298"/>
                  </a:lnTo>
                  <a:lnTo>
                    <a:pt x="928" y="301"/>
                  </a:lnTo>
                  <a:lnTo>
                    <a:pt x="947" y="298"/>
                  </a:lnTo>
                  <a:lnTo>
                    <a:pt x="962" y="292"/>
                  </a:lnTo>
                  <a:lnTo>
                    <a:pt x="976" y="282"/>
                  </a:lnTo>
                  <a:lnTo>
                    <a:pt x="987" y="268"/>
                  </a:lnTo>
                  <a:lnTo>
                    <a:pt x="993" y="252"/>
                  </a:lnTo>
                  <a:lnTo>
                    <a:pt x="995" y="235"/>
                  </a:lnTo>
                  <a:lnTo>
                    <a:pt x="995" y="157"/>
                  </a:lnTo>
                  <a:lnTo>
                    <a:pt x="993" y="138"/>
                  </a:lnTo>
                  <a:lnTo>
                    <a:pt x="987" y="123"/>
                  </a:lnTo>
                  <a:lnTo>
                    <a:pt x="976" y="108"/>
                  </a:lnTo>
                  <a:lnTo>
                    <a:pt x="962" y="98"/>
                  </a:lnTo>
                  <a:lnTo>
                    <a:pt x="947" y="92"/>
                  </a:lnTo>
                  <a:lnTo>
                    <a:pt x="928" y="90"/>
                  </a:lnTo>
                  <a:close/>
                  <a:moveTo>
                    <a:pt x="928" y="0"/>
                  </a:moveTo>
                  <a:lnTo>
                    <a:pt x="1004" y="4"/>
                  </a:lnTo>
                  <a:lnTo>
                    <a:pt x="1079" y="13"/>
                  </a:lnTo>
                  <a:lnTo>
                    <a:pt x="1152" y="27"/>
                  </a:lnTo>
                  <a:lnTo>
                    <a:pt x="1221" y="48"/>
                  </a:lnTo>
                  <a:lnTo>
                    <a:pt x="1289" y="73"/>
                  </a:lnTo>
                  <a:lnTo>
                    <a:pt x="1355" y="104"/>
                  </a:lnTo>
                  <a:lnTo>
                    <a:pt x="1417" y="140"/>
                  </a:lnTo>
                  <a:lnTo>
                    <a:pt x="1476" y="180"/>
                  </a:lnTo>
                  <a:lnTo>
                    <a:pt x="1532" y="224"/>
                  </a:lnTo>
                  <a:lnTo>
                    <a:pt x="1584" y="273"/>
                  </a:lnTo>
                  <a:lnTo>
                    <a:pt x="1633" y="325"/>
                  </a:lnTo>
                  <a:lnTo>
                    <a:pt x="1677" y="381"/>
                  </a:lnTo>
                  <a:lnTo>
                    <a:pt x="1717" y="441"/>
                  </a:lnTo>
                  <a:lnTo>
                    <a:pt x="1753" y="504"/>
                  </a:lnTo>
                  <a:lnTo>
                    <a:pt x="1784" y="568"/>
                  </a:lnTo>
                  <a:lnTo>
                    <a:pt x="1809" y="637"/>
                  </a:lnTo>
                  <a:lnTo>
                    <a:pt x="1830" y="707"/>
                  </a:lnTo>
                  <a:lnTo>
                    <a:pt x="1845" y="780"/>
                  </a:lnTo>
                  <a:lnTo>
                    <a:pt x="1853" y="855"/>
                  </a:lnTo>
                  <a:lnTo>
                    <a:pt x="1856" y="932"/>
                  </a:lnTo>
                  <a:lnTo>
                    <a:pt x="1853" y="1008"/>
                  </a:lnTo>
                  <a:lnTo>
                    <a:pt x="1845" y="1082"/>
                  </a:lnTo>
                  <a:lnTo>
                    <a:pt x="1830" y="1154"/>
                  </a:lnTo>
                  <a:lnTo>
                    <a:pt x="1809" y="1224"/>
                  </a:lnTo>
                  <a:lnTo>
                    <a:pt x="1784" y="1293"/>
                  </a:lnTo>
                  <a:lnTo>
                    <a:pt x="1753" y="1358"/>
                  </a:lnTo>
                  <a:lnTo>
                    <a:pt x="1717" y="1420"/>
                  </a:lnTo>
                  <a:lnTo>
                    <a:pt x="1677" y="1480"/>
                  </a:lnTo>
                  <a:lnTo>
                    <a:pt x="1633" y="1536"/>
                  </a:lnTo>
                  <a:lnTo>
                    <a:pt x="1584" y="1589"/>
                  </a:lnTo>
                  <a:lnTo>
                    <a:pt x="1532" y="1637"/>
                  </a:lnTo>
                  <a:lnTo>
                    <a:pt x="1476" y="1682"/>
                  </a:lnTo>
                  <a:lnTo>
                    <a:pt x="1417" y="1722"/>
                  </a:lnTo>
                  <a:lnTo>
                    <a:pt x="1355" y="1757"/>
                  </a:lnTo>
                  <a:lnTo>
                    <a:pt x="1289" y="1788"/>
                  </a:lnTo>
                  <a:lnTo>
                    <a:pt x="1221" y="1815"/>
                  </a:lnTo>
                  <a:lnTo>
                    <a:pt x="1152" y="1834"/>
                  </a:lnTo>
                  <a:lnTo>
                    <a:pt x="1079" y="1850"/>
                  </a:lnTo>
                  <a:lnTo>
                    <a:pt x="1004" y="1859"/>
                  </a:lnTo>
                  <a:lnTo>
                    <a:pt x="928" y="1862"/>
                  </a:lnTo>
                  <a:lnTo>
                    <a:pt x="853" y="1859"/>
                  </a:lnTo>
                  <a:lnTo>
                    <a:pt x="779" y="1850"/>
                  </a:lnTo>
                  <a:lnTo>
                    <a:pt x="706" y="1834"/>
                  </a:lnTo>
                  <a:lnTo>
                    <a:pt x="635" y="1814"/>
                  </a:lnTo>
                  <a:lnTo>
                    <a:pt x="568" y="1788"/>
                  </a:lnTo>
                  <a:lnTo>
                    <a:pt x="502" y="1757"/>
                  </a:lnTo>
                  <a:lnTo>
                    <a:pt x="440" y="1721"/>
                  </a:lnTo>
                  <a:lnTo>
                    <a:pt x="381" y="1681"/>
                  </a:lnTo>
                  <a:lnTo>
                    <a:pt x="325" y="1637"/>
                  </a:lnTo>
                  <a:lnTo>
                    <a:pt x="273" y="1588"/>
                  </a:lnTo>
                  <a:lnTo>
                    <a:pt x="225" y="1535"/>
                  </a:lnTo>
                  <a:lnTo>
                    <a:pt x="180" y="1480"/>
                  </a:lnTo>
                  <a:lnTo>
                    <a:pt x="140" y="1420"/>
                  </a:lnTo>
                  <a:lnTo>
                    <a:pt x="104" y="1358"/>
                  </a:lnTo>
                  <a:lnTo>
                    <a:pt x="73" y="1292"/>
                  </a:lnTo>
                  <a:lnTo>
                    <a:pt x="47" y="1224"/>
                  </a:lnTo>
                  <a:lnTo>
                    <a:pt x="27" y="1153"/>
                  </a:lnTo>
                  <a:lnTo>
                    <a:pt x="13" y="1082"/>
                  </a:lnTo>
                  <a:lnTo>
                    <a:pt x="3" y="1007"/>
                  </a:lnTo>
                  <a:lnTo>
                    <a:pt x="0" y="931"/>
                  </a:lnTo>
                  <a:lnTo>
                    <a:pt x="3" y="855"/>
                  </a:lnTo>
                  <a:lnTo>
                    <a:pt x="13" y="781"/>
                  </a:lnTo>
                  <a:lnTo>
                    <a:pt x="27" y="708"/>
                  </a:lnTo>
                  <a:lnTo>
                    <a:pt x="47" y="637"/>
                  </a:lnTo>
                  <a:lnTo>
                    <a:pt x="73" y="569"/>
                  </a:lnTo>
                  <a:lnTo>
                    <a:pt x="104" y="505"/>
                  </a:lnTo>
                  <a:lnTo>
                    <a:pt x="140" y="442"/>
                  </a:lnTo>
                  <a:lnTo>
                    <a:pt x="180" y="382"/>
                  </a:lnTo>
                  <a:lnTo>
                    <a:pt x="225" y="326"/>
                  </a:lnTo>
                  <a:lnTo>
                    <a:pt x="273" y="274"/>
                  </a:lnTo>
                  <a:lnTo>
                    <a:pt x="325" y="225"/>
                  </a:lnTo>
                  <a:lnTo>
                    <a:pt x="381" y="180"/>
                  </a:lnTo>
                  <a:lnTo>
                    <a:pt x="440" y="140"/>
                  </a:lnTo>
                  <a:lnTo>
                    <a:pt x="502" y="104"/>
                  </a:lnTo>
                  <a:lnTo>
                    <a:pt x="568" y="73"/>
                  </a:lnTo>
                  <a:lnTo>
                    <a:pt x="635" y="48"/>
                  </a:lnTo>
                  <a:lnTo>
                    <a:pt x="706" y="27"/>
                  </a:lnTo>
                  <a:lnTo>
                    <a:pt x="779" y="13"/>
                  </a:lnTo>
                  <a:lnTo>
                    <a:pt x="853" y="4"/>
                  </a:lnTo>
                  <a:lnTo>
                    <a:pt x="9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6" name="Group 495"/>
          <p:cNvGrpSpPr/>
          <p:nvPr/>
        </p:nvGrpSpPr>
        <p:grpSpPr>
          <a:xfrm>
            <a:off x="2133425" y="1719142"/>
            <a:ext cx="310356" cy="310356"/>
            <a:chOff x="1800225" y="1258888"/>
            <a:chExt cx="382588" cy="3825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06" name="Freeform 146"/>
            <p:cNvSpPr>
              <a:spLocks noEditPoints="1"/>
            </p:cNvSpPr>
            <p:nvPr/>
          </p:nvSpPr>
          <p:spPr bwMode="auto">
            <a:xfrm>
              <a:off x="1928813" y="1387476"/>
              <a:ext cx="254000" cy="254000"/>
            </a:xfrm>
            <a:custGeom>
              <a:avLst/>
              <a:gdLst>
                <a:gd name="T0" fmla="*/ 1020 w 2241"/>
                <a:gd name="T1" fmla="*/ 688 h 2245"/>
                <a:gd name="T2" fmla="*/ 883 w 2241"/>
                <a:gd name="T3" fmla="*/ 747 h 2245"/>
                <a:gd name="T4" fmla="*/ 774 w 2241"/>
                <a:gd name="T5" fmla="*/ 844 h 2245"/>
                <a:gd name="T6" fmla="*/ 701 w 2241"/>
                <a:gd name="T7" fmla="*/ 974 h 2245"/>
                <a:gd name="T8" fmla="*/ 675 w 2241"/>
                <a:gd name="T9" fmla="*/ 1125 h 2245"/>
                <a:gd name="T10" fmla="*/ 701 w 2241"/>
                <a:gd name="T11" fmla="*/ 1275 h 2245"/>
                <a:gd name="T12" fmla="*/ 773 w 2241"/>
                <a:gd name="T13" fmla="*/ 1404 h 2245"/>
                <a:gd name="T14" fmla="*/ 883 w 2241"/>
                <a:gd name="T15" fmla="*/ 1503 h 2245"/>
                <a:gd name="T16" fmla="*/ 1020 w 2241"/>
                <a:gd name="T17" fmla="*/ 1560 h 2245"/>
                <a:gd name="T18" fmla="*/ 1174 w 2241"/>
                <a:gd name="T19" fmla="*/ 1569 h 2245"/>
                <a:gd name="T20" fmla="*/ 1318 w 2241"/>
                <a:gd name="T21" fmla="*/ 1526 h 2245"/>
                <a:gd name="T22" fmla="*/ 1437 w 2241"/>
                <a:gd name="T23" fmla="*/ 1441 h 2245"/>
                <a:gd name="T24" fmla="*/ 1523 w 2241"/>
                <a:gd name="T25" fmla="*/ 1321 h 2245"/>
                <a:gd name="T26" fmla="*/ 1566 w 2241"/>
                <a:gd name="T27" fmla="*/ 1176 h 2245"/>
                <a:gd name="T28" fmla="*/ 1557 w 2241"/>
                <a:gd name="T29" fmla="*/ 1022 h 2245"/>
                <a:gd name="T30" fmla="*/ 1499 w 2241"/>
                <a:gd name="T31" fmla="*/ 884 h 2245"/>
                <a:gd name="T32" fmla="*/ 1401 w 2241"/>
                <a:gd name="T33" fmla="*/ 776 h 2245"/>
                <a:gd name="T34" fmla="*/ 1272 w 2241"/>
                <a:gd name="T35" fmla="*/ 703 h 2245"/>
                <a:gd name="T36" fmla="*/ 1122 w 2241"/>
                <a:gd name="T37" fmla="*/ 677 h 2245"/>
                <a:gd name="T38" fmla="*/ 1284 w 2241"/>
                <a:gd name="T39" fmla="*/ 169 h 2245"/>
                <a:gd name="T40" fmla="*/ 1495 w 2241"/>
                <a:gd name="T41" fmla="*/ 228 h 2245"/>
                <a:gd name="T42" fmla="*/ 1681 w 2241"/>
                <a:gd name="T43" fmla="*/ 332 h 2245"/>
                <a:gd name="T44" fmla="*/ 1912 w 2241"/>
                <a:gd name="T45" fmla="*/ 563 h 2245"/>
                <a:gd name="T46" fmla="*/ 2014 w 2241"/>
                <a:gd name="T47" fmla="*/ 752 h 2245"/>
                <a:gd name="T48" fmla="*/ 2075 w 2241"/>
                <a:gd name="T49" fmla="*/ 960 h 2245"/>
                <a:gd name="T50" fmla="*/ 2241 w 2241"/>
                <a:gd name="T51" fmla="*/ 1285 h 2245"/>
                <a:gd name="T52" fmla="*/ 2038 w 2241"/>
                <a:gd name="T53" fmla="*/ 1428 h 2245"/>
                <a:gd name="T54" fmla="*/ 1949 w 2241"/>
                <a:gd name="T55" fmla="*/ 1623 h 2245"/>
                <a:gd name="T56" fmla="*/ 1800 w 2241"/>
                <a:gd name="T57" fmla="*/ 2032 h 2245"/>
                <a:gd name="T58" fmla="*/ 1556 w 2241"/>
                <a:gd name="T59" fmla="*/ 1984 h 2245"/>
                <a:gd name="T60" fmla="*/ 1354 w 2241"/>
                <a:gd name="T61" fmla="*/ 2060 h 2245"/>
                <a:gd name="T62" fmla="*/ 958 w 2241"/>
                <a:gd name="T63" fmla="*/ 2245 h 2245"/>
                <a:gd name="T64" fmla="*/ 815 w 2241"/>
                <a:gd name="T65" fmla="*/ 2040 h 2245"/>
                <a:gd name="T66" fmla="*/ 620 w 2241"/>
                <a:gd name="T67" fmla="*/ 1951 h 2245"/>
                <a:gd name="T68" fmla="*/ 211 w 2241"/>
                <a:gd name="T69" fmla="*/ 1802 h 2245"/>
                <a:gd name="T70" fmla="*/ 259 w 2241"/>
                <a:gd name="T71" fmla="*/ 1559 h 2245"/>
                <a:gd name="T72" fmla="*/ 183 w 2241"/>
                <a:gd name="T73" fmla="*/ 1357 h 2245"/>
                <a:gd name="T74" fmla="*/ 0 w 2241"/>
                <a:gd name="T75" fmla="*/ 960 h 2245"/>
                <a:gd name="T76" fmla="*/ 203 w 2241"/>
                <a:gd name="T77" fmla="*/ 818 h 2245"/>
                <a:gd name="T78" fmla="*/ 292 w 2241"/>
                <a:gd name="T79" fmla="*/ 623 h 2245"/>
                <a:gd name="T80" fmla="*/ 442 w 2241"/>
                <a:gd name="T81" fmla="*/ 212 h 2245"/>
                <a:gd name="T82" fmla="*/ 685 w 2241"/>
                <a:gd name="T83" fmla="*/ 260 h 2245"/>
                <a:gd name="T84" fmla="*/ 887 w 2241"/>
                <a:gd name="T85" fmla="*/ 184 h 2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41" h="2245">
                  <a:moveTo>
                    <a:pt x="1122" y="677"/>
                  </a:moveTo>
                  <a:lnTo>
                    <a:pt x="1070" y="680"/>
                  </a:lnTo>
                  <a:lnTo>
                    <a:pt x="1020" y="688"/>
                  </a:lnTo>
                  <a:lnTo>
                    <a:pt x="972" y="703"/>
                  </a:lnTo>
                  <a:lnTo>
                    <a:pt x="926" y="722"/>
                  </a:lnTo>
                  <a:lnTo>
                    <a:pt x="883" y="747"/>
                  </a:lnTo>
                  <a:lnTo>
                    <a:pt x="843" y="776"/>
                  </a:lnTo>
                  <a:lnTo>
                    <a:pt x="807" y="808"/>
                  </a:lnTo>
                  <a:lnTo>
                    <a:pt x="774" y="844"/>
                  </a:lnTo>
                  <a:lnTo>
                    <a:pt x="745" y="884"/>
                  </a:lnTo>
                  <a:lnTo>
                    <a:pt x="721" y="928"/>
                  </a:lnTo>
                  <a:lnTo>
                    <a:pt x="701" y="974"/>
                  </a:lnTo>
                  <a:lnTo>
                    <a:pt x="687" y="1022"/>
                  </a:lnTo>
                  <a:lnTo>
                    <a:pt x="678" y="1072"/>
                  </a:lnTo>
                  <a:lnTo>
                    <a:pt x="675" y="1125"/>
                  </a:lnTo>
                  <a:lnTo>
                    <a:pt x="677" y="1176"/>
                  </a:lnTo>
                  <a:lnTo>
                    <a:pt x="687" y="1226"/>
                  </a:lnTo>
                  <a:lnTo>
                    <a:pt x="701" y="1275"/>
                  </a:lnTo>
                  <a:lnTo>
                    <a:pt x="721" y="1321"/>
                  </a:lnTo>
                  <a:lnTo>
                    <a:pt x="744" y="1364"/>
                  </a:lnTo>
                  <a:lnTo>
                    <a:pt x="773" y="1404"/>
                  </a:lnTo>
                  <a:lnTo>
                    <a:pt x="806" y="1441"/>
                  </a:lnTo>
                  <a:lnTo>
                    <a:pt x="843" y="1474"/>
                  </a:lnTo>
                  <a:lnTo>
                    <a:pt x="883" y="1503"/>
                  </a:lnTo>
                  <a:lnTo>
                    <a:pt x="926" y="1526"/>
                  </a:lnTo>
                  <a:lnTo>
                    <a:pt x="972" y="1546"/>
                  </a:lnTo>
                  <a:lnTo>
                    <a:pt x="1020" y="1560"/>
                  </a:lnTo>
                  <a:lnTo>
                    <a:pt x="1070" y="1569"/>
                  </a:lnTo>
                  <a:lnTo>
                    <a:pt x="1122" y="1572"/>
                  </a:lnTo>
                  <a:lnTo>
                    <a:pt x="1174" y="1569"/>
                  </a:lnTo>
                  <a:lnTo>
                    <a:pt x="1224" y="1560"/>
                  </a:lnTo>
                  <a:lnTo>
                    <a:pt x="1272" y="1546"/>
                  </a:lnTo>
                  <a:lnTo>
                    <a:pt x="1318" y="1526"/>
                  </a:lnTo>
                  <a:lnTo>
                    <a:pt x="1361" y="1503"/>
                  </a:lnTo>
                  <a:lnTo>
                    <a:pt x="1401" y="1474"/>
                  </a:lnTo>
                  <a:lnTo>
                    <a:pt x="1437" y="1441"/>
                  </a:lnTo>
                  <a:lnTo>
                    <a:pt x="1470" y="1404"/>
                  </a:lnTo>
                  <a:lnTo>
                    <a:pt x="1499" y="1364"/>
                  </a:lnTo>
                  <a:lnTo>
                    <a:pt x="1523" y="1321"/>
                  </a:lnTo>
                  <a:lnTo>
                    <a:pt x="1543" y="1275"/>
                  </a:lnTo>
                  <a:lnTo>
                    <a:pt x="1557" y="1226"/>
                  </a:lnTo>
                  <a:lnTo>
                    <a:pt x="1566" y="1176"/>
                  </a:lnTo>
                  <a:lnTo>
                    <a:pt x="1568" y="1125"/>
                  </a:lnTo>
                  <a:lnTo>
                    <a:pt x="1566" y="1072"/>
                  </a:lnTo>
                  <a:lnTo>
                    <a:pt x="1557" y="1022"/>
                  </a:lnTo>
                  <a:lnTo>
                    <a:pt x="1543" y="974"/>
                  </a:lnTo>
                  <a:lnTo>
                    <a:pt x="1523" y="928"/>
                  </a:lnTo>
                  <a:lnTo>
                    <a:pt x="1499" y="884"/>
                  </a:lnTo>
                  <a:lnTo>
                    <a:pt x="1470" y="844"/>
                  </a:lnTo>
                  <a:lnTo>
                    <a:pt x="1437" y="808"/>
                  </a:lnTo>
                  <a:lnTo>
                    <a:pt x="1401" y="776"/>
                  </a:lnTo>
                  <a:lnTo>
                    <a:pt x="1361" y="747"/>
                  </a:lnTo>
                  <a:lnTo>
                    <a:pt x="1318" y="722"/>
                  </a:lnTo>
                  <a:lnTo>
                    <a:pt x="1272" y="703"/>
                  </a:lnTo>
                  <a:lnTo>
                    <a:pt x="1224" y="688"/>
                  </a:lnTo>
                  <a:lnTo>
                    <a:pt x="1174" y="680"/>
                  </a:lnTo>
                  <a:lnTo>
                    <a:pt x="1122" y="677"/>
                  </a:lnTo>
                  <a:close/>
                  <a:moveTo>
                    <a:pt x="958" y="0"/>
                  </a:moveTo>
                  <a:lnTo>
                    <a:pt x="1284" y="0"/>
                  </a:lnTo>
                  <a:lnTo>
                    <a:pt x="1284" y="169"/>
                  </a:lnTo>
                  <a:lnTo>
                    <a:pt x="1357" y="184"/>
                  </a:lnTo>
                  <a:lnTo>
                    <a:pt x="1427" y="204"/>
                  </a:lnTo>
                  <a:lnTo>
                    <a:pt x="1495" y="228"/>
                  </a:lnTo>
                  <a:lnTo>
                    <a:pt x="1560" y="258"/>
                  </a:lnTo>
                  <a:lnTo>
                    <a:pt x="1622" y="293"/>
                  </a:lnTo>
                  <a:lnTo>
                    <a:pt x="1681" y="332"/>
                  </a:lnTo>
                  <a:lnTo>
                    <a:pt x="1802" y="212"/>
                  </a:lnTo>
                  <a:lnTo>
                    <a:pt x="2033" y="442"/>
                  </a:lnTo>
                  <a:lnTo>
                    <a:pt x="1912" y="563"/>
                  </a:lnTo>
                  <a:lnTo>
                    <a:pt x="1950" y="624"/>
                  </a:lnTo>
                  <a:lnTo>
                    <a:pt x="1985" y="686"/>
                  </a:lnTo>
                  <a:lnTo>
                    <a:pt x="2014" y="752"/>
                  </a:lnTo>
                  <a:lnTo>
                    <a:pt x="2040" y="819"/>
                  </a:lnTo>
                  <a:lnTo>
                    <a:pt x="2060" y="889"/>
                  </a:lnTo>
                  <a:lnTo>
                    <a:pt x="2075" y="960"/>
                  </a:lnTo>
                  <a:lnTo>
                    <a:pt x="2075" y="959"/>
                  </a:lnTo>
                  <a:lnTo>
                    <a:pt x="2241" y="959"/>
                  </a:lnTo>
                  <a:lnTo>
                    <a:pt x="2241" y="1285"/>
                  </a:lnTo>
                  <a:lnTo>
                    <a:pt x="2073" y="1285"/>
                  </a:lnTo>
                  <a:lnTo>
                    <a:pt x="2057" y="1357"/>
                  </a:lnTo>
                  <a:lnTo>
                    <a:pt x="2038" y="1428"/>
                  </a:lnTo>
                  <a:lnTo>
                    <a:pt x="2013" y="1495"/>
                  </a:lnTo>
                  <a:lnTo>
                    <a:pt x="1984" y="1560"/>
                  </a:lnTo>
                  <a:lnTo>
                    <a:pt x="1949" y="1623"/>
                  </a:lnTo>
                  <a:lnTo>
                    <a:pt x="1909" y="1681"/>
                  </a:lnTo>
                  <a:lnTo>
                    <a:pt x="2030" y="1802"/>
                  </a:lnTo>
                  <a:lnTo>
                    <a:pt x="1800" y="2032"/>
                  </a:lnTo>
                  <a:lnTo>
                    <a:pt x="1679" y="1912"/>
                  </a:lnTo>
                  <a:lnTo>
                    <a:pt x="1619" y="1950"/>
                  </a:lnTo>
                  <a:lnTo>
                    <a:pt x="1556" y="1984"/>
                  </a:lnTo>
                  <a:lnTo>
                    <a:pt x="1490" y="2015"/>
                  </a:lnTo>
                  <a:lnTo>
                    <a:pt x="1423" y="2040"/>
                  </a:lnTo>
                  <a:lnTo>
                    <a:pt x="1354" y="2060"/>
                  </a:lnTo>
                  <a:lnTo>
                    <a:pt x="1282" y="2075"/>
                  </a:lnTo>
                  <a:lnTo>
                    <a:pt x="1282" y="2245"/>
                  </a:lnTo>
                  <a:lnTo>
                    <a:pt x="958" y="2245"/>
                  </a:lnTo>
                  <a:lnTo>
                    <a:pt x="958" y="2075"/>
                  </a:lnTo>
                  <a:lnTo>
                    <a:pt x="886" y="2061"/>
                  </a:lnTo>
                  <a:lnTo>
                    <a:pt x="815" y="2040"/>
                  </a:lnTo>
                  <a:lnTo>
                    <a:pt x="747" y="2016"/>
                  </a:lnTo>
                  <a:lnTo>
                    <a:pt x="683" y="1986"/>
                  </a:lnTo>
                  <a:lnTo>
                    <a:pt x="620" y="1951"/>
                  </a:lnTo>
                  <a:lnTo>
                    <a:pt x="562" y="1912"/>
                  </a:lnTo>
                  <a:lnTo>
                    <a:pt x="441" y="2032"/>
                  </a:lnTo>
                  <a:lnTo>
                    <a:pt x="211" y="1802"/>
                  </a:lnTo>
                  <a:lnTo>
                    <a:pt x="331" y="1683"/>
                  </a:lnTo>
                  <a:lnTo>
                    <a:pt x="293" y="1623"/>
                  </a:lnTo>
                  <a:lnTo>
                    <a:pt x="259" y="1559"/>
                  </a:lnTo>
                  <a:lnTo>
                    <a:pt x="228" y="1494"/>
                  </a:lnTo>
                  <a:lnTo>
                    <a:pt x="204" y="1427"/>
                  </a:lnTo>
                  <a:lnTo>
                    <a:pt x="183" y="1357"/>
                  </a:lnTo>
                  <a:lnTo>
                    <a:pt x="168" y="1286"/>
                  </a:lnTo>
                  <a:lnTo>
                    <a:pt x="0" y="1286"/>
                  </a:lnTo>
                  <a:lnTo>
                    <a:pt x="0" y="960"/>
                  </a:lnTo>
                  <a:lnTo>
                    <a:pt x="168" y="960"/>
                  </a:lnTo>
                  <a:lnTo>
                    <a:pt x="182" y="889"/>
                  </a:lnTo>
                  <a:lnTo>
                    <a:pt x="203" y="818"/>
                  </a:lnTo>
                  <a:lnTo>
                    <a:pt x="227" y="750"/>
                  </a:lnTo>
                  <a:lnTo>
                    <a:pt x="257" y="685"/>
                  </a:lnTo>
                  <a:lnTo>
                    <a:pt x="292" y="623"/>
                  </a:lnTo>
                  <a:lnTo>
                    <a:pt x="331" y="564"/>
                  </a:lnTo>
                  <a:lnTo>
                    <a:pt x="211" y="443"/>
                  </a:lnTo>
                  <a:lnTo>
                    <a:pt x="442" y="212"/>
                  </a:lnTo>
                  <a:lnTo>
                    <a:pt x="562" y="332"/>
                  </a:lnTo>
                  <a:lnTo>
                    <a:pt x="622" y="294"/>
                  </a:lnTo>
                  <a:lnTo>
                    <a:pt x="685" y="260"/>
                  </a:lnTo>
                  <a:lnTo>
                    <a:pt x="750" y="229"/>
                  </a:lnTo>
                  <a:lnTo>
                    <a:pt x="817" y="205"/>
                  </a:lnTo>
                  <a:lnTo>
                    <a:pt x="887" y="184"/>
                  </a:lnTo>
                  <a:lnTo>
                    <a:pt x="958" y="169"/>
                  </a:lnTo>
                  <a:lnTo>
                    <a:pt x="9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8" name="Freeform 147"/>
            <p:cNvSpPr>
              <a:spLocks noEditPoints="1"/>
            </p:cNvSpPr>
            <p:nvPr/>
          </p:nvSpPr>
          <p:spPr bwMode="auto">
            <a:xfrm>
              <a:off x="1800225" y="1258888"/>
              <a:ext cx="166688" cy="166688"/>
            </a:xfrm>
            <a:custGeom>
              <a:avLst/>
              <a:gdLst>
                <a:gd name="T0" fmla="*/ 691 w 1468"/>
                <a:gd name="T1" fmla="*/ 446 h 1470"/>
                <a:gd name="T2" fmla="*/ 611 w 1468"/>
                <a:gd name="T3" fmla="*/ 470 h 1470"/>
                <a:gd name="T4" fmla="*/ 542 w 1468"/>
                <a:gd name="T5" fmla="*/ 514 h 1470"/>
                <a:gd name="T6" fmla="*/ 489 w 1468"/>
                <a:gd name="T7" fmla="*/ 576 h 1470"/>
                <a:gd name="T8" fmla="*/ 454 w 1468"/>
                <a:gd name="T9" fmla="*/ 651 h 1470"/>
                <a:gd name="T10" fmla="*/ 442 w 1468"/>
                <a:gd name="T11" fmla="*/ 735 h 1470"/>
                <a:gd name="T12" fmla="*/ 454 w 1468"/>
                <a:gd name="T13" fmla="*/ 819 h 1470"/>
                <a:gd name="T14" fmla="*/ 489 w 1468"/>
                <a:gd name="T15" fmla="*/ 894 h 1470"/>
                <a:gd name="T16" fmla="*/ 542 w 1468"/>
                <a:gd name="T17" fmla="*/ 955 h 1470"/>
                <a:gd name="T18" fmla="*/ 611 w 1468"/>
                <a:gd name="T19" fmla="*/ 1000 h 1470"/>
                <a:gd name="T20" fmla="*/ 691 w 1468"/>
                <a:gd name="T21" fmla="*/ 1025 h 1470"/>
                <a:gd name="T22" fmla="*/ 777 w 1468"/>
                <a:gd name="T23" fmla="*/ 1025 h 1470"/>
                <a:gd name="T24" fmla="*/ 857 w 1468"/>
                <a:gd name="T25" fmla="*/ 1000 h 1470"/>
                <a:gd name="T26" fmla="*/ 925 w 1468"/>
                <a:gd name="T27" fmla="*/ 955 h 1470"/>
                <a:gd name="T28" fmla="*/ 979 w 1468"/>
                <a:gd name="T29" fmla="*/ 894 h 1470"/>
                <a:gd name="T30" fmla="*/ 1013 w 1468"/>
                <a:gd name="T31" fmla="*/ 819 h 1470"/>
                <a:gd name="T32" fmla="*/ 1025 w 1468"/>
                <a:gd name="T33" fmla="*/ 735 h 1470"/>
                <a:gd name="T34" fmla="*/ 1013 w 1468"/>
                <a:gd name="T35" fmla="*/ 651 h 1470"/>
                <a:gd name="T36" fmla="*/ 978 w 1468"/>
                <a:gd name="T37" fmla="*/ 576 h 1470"/>
                <a:gd name="T38" fmla="*/ 925 w 1468"/>
                <a:gd name="T39" fmla="*/ 514 h 1470"/>
                <a:gd name="T40" fmla="*/ 856 w 1468"/>
                <a:gd name="T41" fmla="*/ 470 h 1470"/>
                <a:gd name="T42" fmla="*/ 777 w 1468"/>
                <a:gd name="T43" fmla="*/ 446 h 1470"/>
                <a:gd name="T44" fmla="*/ 627 w 1468"/>
                <a:gd name="T45" fmla="*/ 0 h 1470"/>
                <a:gd name="T46" fmla="*/ 839 w 1468"/>
                <a:gd name="T47" fmla="*/ 110 h 1470"/>
                <a:gd name="T48" fmla="*/ 949 w 1468"/>
                <a:gd name="T49" fmla="*/ 140 h 1470"/>
                <a:gd name="T50" fmla="*/ 1052 w 1468"/>
                <a:gd name="T51" fmla="*/ 187 h 1470"/>
                <a:gd name="T52" fmla="*/ 1179 w 1468"/>
                <a:gd name="T53" fmla="*/ 140 h 1470"/>
                <a:gd name="T54" fmla="*/ 1251 w 1468"/>
                <a:gd name="T55" fmla="*/ 368 h 1470"/>
                <a:gd name="T56" fmla="*/ 1307 w 1468"/>
                <a:gd name="T57" fmla="*/ 465 h 1470"/>
                <a:gd name="T58" fmla="*/ 1346 w 1468"/>
                <a:gd name="T59" fmla="*/ 572 h 1470"/>
                <a:gd name="T60" fmla="*/ 1468 w 1468"/>
                <a:gd name="T61" fmla="*/ 628 h 1470"/>
                <a:gd name="T62" fmla="*/ 1358 w 1468"/>
                <a:gd name="T63" fmla="*/ 840 h 1470"/>
                <a:gd name="T64" fmla="*/ 1329 w 1468"/>
                <a:gd name="T65" fmla="*/ 952 h 1470"/>
                <a:gd name="T66" fmla="*/ 1282 w 1468"/>
                <a:gd name="T67" fmla="*/ 1053 h 1470"/>
                <a:gd name="T68" fmla="*/ 1329 w 1468"/>
                <a:gd name="T69" fmla="*/ 1181 h 1470"/>
                <a:gd name="T70" fmla="*/ 1098 w 1468"/>
                <a:gd name="T71" fmla="*/ 1253 h 1470"/>
                <a:gd name="T72" fmla="*/ 1001 w 1468"/>
                <a:gd name="T73" fmla="*/ 1309 h 1470"/>
                <a:gd name="T74" fmla="*/ 895 w 1468"/>
                <a:gd name="T75" fmla="*/ 1348 h 1470"/>
                <a:gd name="T76" fmla="*/ 839 w 1468"/>
                <a:gd name="T77" fmla="*/ 1470 h 1470"/>
                <a:gd name="T78" fmla="*/ 627 w 1468"/>
                <a:gd name="T79" fmla="*/ 1360 h 1470"/>
                <a:gd name="T80" fmla="*/ 516 w 1468"/>
                <a:gd name="T81" fmla="*/ 1331 h 1470"/>
                <a:gd name="T82" fmla="*/ 414 w 1468"/>
                <a:gd name="T83" fmla="*/ 1283 h 1470"/>
                <a:gd name="T84" fmla="*/ 289 w 1468"/>
                <a:gd name="T85" fmla="*/ 1331 h 1470"/>
                <a:gd name="T86" fmla="*/ 217 w 1468"/>
                <a:gd name="T87" fmla="*/ 1100 h 1470"/>
                <a:gd name="T88" fmla="*/ 161 w 1468"/>
                <a:gd name="T89" fmla="*/ 1002 h 1470"/>
                <a:gd name="T90" fmla="*/ 122 w 1468"/>
                <a:gd name="T91" fmla="*/ 896 h 1470"/>
                <a:gd name="T92" fmla="*/ 0 w 1468"/>
                <a:gd name="T93" fmla="*/ 840 h 1470"/>
                <a:gd name="T94" fmla="*/ 110 w 1468"/>
                <a:gd name="T95" fmla="*/ 628 h 1470"/>
                <a:gd name="T96" fmla="*/ 139 w 1468"/>
                <a:gd name="T97" fmla="*/ 516 h 1470"/>
                <a:gd name="T98" fmla="*/ 187 w 1468"/>
                <a:gd name="T99" fmla="*/ 415 h 1470"/>
                <a:gd name="T100" fmla="*/ 139 w 1468"/>
                <a:gd name="T101" fmla="*/ 291 h 1470"/>
                <a:gd name="T102" fmla="*/ 367 w 1468"/>
                <a:gd name="T103" fmla="*/ 218 h 1470"/>
                <a:gd name="T104" fmla="*/ 464 w 1468"/>
                <a:gd name="T105" fmla="*/ 161 h 1470"/>
                <a:gd name="T106" fmla="*/ 570 w 1468"/>
                <a:gd name="T107" fmla="*/ 122 h 1470"/>
                <a:gd name="T108" fmla="*/ 627 w 1468"/>
                <a:gd name="T109" fmla="*/ 0 h 1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68" h="1470">
                  <a:moveTo>
                    <a:pt x="734" y="443"/>
                  </a:moveTo>
                  <a:lnTo>
                    <a:pt x="691" y="446"/>
                  </a:lnTo>
                  <a:lnTo>
                    <a:pt x="650" y="455"/>
                  </a:lnTo>
                  <a:lnTo>
                    <a:pt x="611" y="470"/>
                  </a:lnTo>
                  <a:lnTo>
                    <a:pt x="575" y="490"/>
                  </a:lnTo>
                  <a:lnTo>
                    <a:pt x="542" y="514"/>
                  </a:lnTo>
                  <a:lnTo>
                    <a:pt x="514" y="543"/>
                  </a:lnTo>
                  <a:lnTo>
                    <a:pt x="489" y="576"/>
                  </a:lnTo>
                  <a:lnTo>
                    <a:pt x="469" y="612"/>
                  </a:lnTo>
                  <a:lnTo>
                    <a:pt x="454" y="651"/>
                  </a:lnTo>
                  <a:lnTo>
                    <a:pt x="445" y="692"/>
                  </a:lnTo>
                  <a:lnTo>
                    <a:pt x="442" y="735"/>
                  </a:lnTo>
                  <a:lnTo>
                    <a:pt x="445" y="778"/>
                  </a:lnTo>
                  <a:lnTo>
                    <a:pt x="454" y="819"/>
                  </a:lnTo>
                  <a:lnTo>
                    <a:pt x="469" y="858"/>
                  </a:lnTo>
                  <a:lnTo>
                    <a:pt x="489" y="894"/>
                  </a:lnTo>
                  <a:lnTo>
                    <a:pt x="514" y="926"/>
                  </a:lnTo>
                  <a:lnTo>
                    <a:pt x="542" y="955"/>
                  </a:lnTo>
                  <a:lnTo>
                    <a:pt x="575" y="981"/>
                  </a:lnTo>
                  <a:lnTo>
                    <a:pt x="611" y="1000"/>
                  </a:lnTo>
                  <a:lnTo>
                    <a:pt x="650" y="1014"/>
                  </a:lnTo>
                  <a:lnTo>
                    <a:pt x="691" y="1025"/>
                  </a:lnTo>
                  <a:lnTo>
                    <a:pt x="734" y="1028"/>
                  </a:lnTo>
                  <a:lnTo>
                    <a:pt x="777" y="1025"/>
                  </a:lnTo>
                  <a:lnTo>
                    <a:pt x="818" y="1014"/>
                  </a:lnTo>
                  <a:lnTo>
                    <a:pt x="857" y="1000"/>
                  </a:lnTo>
                  <a:lnTo>
                    <a:pt x="893" y="981"/>
                  </a:lnTo>
                  <a:lnTo>
                    <a:pt x="925" y="955"/>
                  </a:lnTo>
                  <a:lnTo>
                    <a:pt x="954" y="926"/>
                  </a:lnTo>
                  <a:lnTo>
                    <a:pt x="979" y="894"/>
                  </a:lnTo>
                  <a:lnTo>
                    <a:pt x="999" y="858"/>
                  </a:lnTo>
                  <a:lnTo>
                    <a:pt x="1013" y="819"/>
                  </a:lnTo>
                  <a:lnTo>
                    <a:pt x="1022" y="778"/>
                  </a:lnTo>
                  <a:lnTo>
                    <a:pt x="1025" y="735"/>
                  </a:lnTo>
                  <a:lnTo>
                    <a:pt x="1022" y="692"/>
                  </a:lnTo>
                  <a:lnTo>
                    <a:pt x="1013" y="651"/>
                  </a:lnTo>
                  <a:lnTo>
                    <a:pt x="999" y="612"/>
                  </a:lnTo>
                  <a:lnTo>
                    <a:pt x="978" y="576"/>
                  </a:lnTo>
                  <a:lnTo>
                    <a:pt x="953" y="543"/>
                  </a:lnTo>
                  <a:lnTo>
                    <a:pt x="925" y="514"/>
                  </a:lnTo>
                  <a:lnTo>
                    <a:pt x="892" y="490"/>
                  </a:lnTo>
                  <a:lnTo>
                    <a:pt x="856" y="470"/>
                  </a:lnTo>
                  <a:lnTo>
                    <a:pt x="818" y="455"/>
                  </a:lnTo>
                  <a:lnTo>
                    <a:pt x="777" y="446"/>
                  </a:lnTo>
                  <a:lnTo>
                    <a:pt x="734" y="443"/>
                  </a:lnTo>
                  <a:close/>
                  <a:moveTo>
                    <a:pt x="627" y="0"/>
                  </a:moveTo>
                  <a:lnTo>
                    <a:pt x="839" y="0"/>
                  </a:lnTo>
                  <a:lnTo>
                    <a:pt x="839" y="110"/>
                  </a:lnTo>
                  <a:lnTo>
                    <a:pt x="895" y="122"/>
                  </a:lnTo>
                  <a:lnTo>
                    <a:pt x="949" y="140"/>
                  </a:lnTo>
                  <a:lnTo>
                    <a:pt x="1002" y="161"/>
                  </a:lnTo>
                  <a:lnTo>
                    <a:pt x="1052" y="187"/>
                  </a:lnTo>
                  <a:lnTo>
                    <a:pt x="1098" y="218"/>
                  </a:lnTo>
                  <a:lnTo>
                    <a:pt x="1179" y="140"/>
                  </a:lnTo>
                  <a:lnTo>
                    <a:pt x="1329" y="291"/>
                  </a:lnTo>
                  <a:lnTo>
                    <a:pt x="1251" y="368"/>
                  </a:lnTo>
                  <a:lnTo>
                    <a:pt x="1282" y="416"/>
                  </a:lnTo>
                  <a:lnTo>
                    <a:pt x="1307" y="465"/>
                  </a:lnTo>
                  <a:lnTo>
                    <a:pt x="1329" y="518"/>
                  </a:lnTo>
                  <a:lnTo>
                    <a:pt x="1346" y="572"/>
                  </a:lnTo>
                  <a:lnTo>
                    <a:pt x="1358" y="628"/>
                  </a:lnTo>
                  <a:lnTo>
                    <a:pt x="1468" y="628"/>
                  </a:lnTo>
                  <a:lnTo>
                    <a:pt x="1468" y="840"/>
                  </a:lnTo>
                  <a:lnTo>
                    <a:pt x="1358" y="840"/>
                  </a:lnTo>
                  <a:lnTo>
                    <a:pt x="1346" y="896"/>
                  </a:lnTo>
                  <a:lnTo>
                    <a:pt x="1329" y="952"/>
                  </a:lnTo>
                  <a:lnTo>
                    <a:pt x="1307" y="1003"/>
                  </a:lnTo>
                  <a:lnTo>
                    <a:pt x="1282" y="1053"/>
                  </a:lnTo>
                  <a:lnTo>
                    <a:pt x="1251" y="1100"/>
                  </a:lnTo>
                  <a:lnTo>
                    <a:pt x="1329" y="1181"/>
                  </a:lnTo>
                  <a:lnTo>
                    <a:pt x="1176" y="1331"/>
                  </a:lnTo>
                  <a:lnTo>
                    <a:pt x="1098" y="1253"/>
                  </a:lnTo>
                  <a:lnTo>
                    <a:pt x="1051" y="1283"/>
                  </a:lnTo>
                  <a:lnTo>
                    <a:pt x="1001" y="1309"/>
                  </a:lnTo>
                  <a:lnTo>
                    <a:pt x="949" y="1332"/>
                  </a:lnTo>
                  <a:lnTo>
                    <a:pt x="895" y="1348"/>
                  </a:lnTo>
                  <a:lnTo>
                    <a:pt x="839" y="1360"/>
                  </a:lnTo>
                  <a:lnTo>
                    <a:pt x="839" y="1470"/>
                  </a:lnTo>
                  <a:lnTo>
                    <a:pt x="627" y="1470"/>
                  </a:lnTo>
                  <a:lnTo>
                    <a:pt x="627" y="1360"/>
                  </a:lnTo>
                  <a:lnTo>
                    <a:pt x="570" y="1348"/>
                  </a:lnTo>
                  <a:lnTo>
                    <a:pt x="516" y="1331"/>
                  </a:lnTo>
                  <a:lnTo>
                    <a:pt x="463" y="1309"/>
                  </a:lnTo>
                  <a:lnTo>
                    <a:pt x="414" y="1283"/>
                  </a:lnTo>
                  <a:lnTo>
                    <a:pt x="367" y="1253"/>
                  </a:lnTo>
                  <a:lnTo>
                    <a:pt x="289" y="1331"/>
                  </a:lnTo>
                  <a:lnTo>
                    <a:pt x="139" y="1181"/>
                  </a:lnTo>
                  <a:lnTo>
                    <a:pt x="217" y="1100"/>
                  </a:lnTo>
                  <a:lnTo>
                    <a:pt x="187" y="1052"/>
                  </a:lnTo>
                  <a:lnTo>
                    <a:pt x="161" y="1002"/>
                  </a:lnTo>
                  <a:lnTo>
                    <a:pt x="138" y="951"/>
                  </a:lnTo>
                  <a:lnTo>
                    <a:pt x="122" y="896"/>
                  </a:lnTo>
                  <a:lnTo>
                    <a:pt x="110" y="840"/>
                  </a:lnTo>
                  <a:lnTo>
                    <a:pt x="0" y="840"/>
                  </a:lnTo>
                  <a:lnTo>
                    <a:pt x="0" y="628"/>
                  </a:lnTo>
                  <a:lnTo>
                    <a:pt x="110" y="628"/>
                  </a:lnTo>
                  <a:lnTo>
                    <a:pt x="122" y="571"/>
                  </a:lnTo>
                  <a:lnTo>
                    <a:pt x="139" y="516"/>
                  </a:lnTo>
                  <a:lnTo>
                    <a:pt x="161" y="464"/>
                  </a:lnTo>
                  <a:lnTo>
                    <a:pt x="187" y="415"/>
                  </a:lnTo>
                  <a:lnTo>
                    <a:pt x="217" y="368"/>
                  </a:lnTo>
                  <a:lnTo>
                    <a:pt x="139" y="291"/>
                  </a:lnTo>
                  <a:lnTo>
                    <a:pt x="289" y="140"/>
                  </a:lnTo>
                  <a:lnTo>
                    <a:pt x="367" y="218"/>
                  </a:lnTo>
                  <a:lnTo>
                    <a:pt x="415" y="187"/>
                  </a:lnTo>
                  <a:lnTo>
                    <a:pt x="464" y="161"/>
                  </a:lnTo>
                  <a:lnTo>
                    <a:pt x="517" y="140"/>
                  </a:lnTo>
                  <a:lnTo>
                    <a:pt x="570" y="122"/>
                  </a:lnTo>
                  <a:lnTo>
                    <a:pt x="627" y="110"/>
                  </a:lnTo>
                  <a:lnTo>
                    <a:pt x="6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5" name="Group 494"/>
          <p:cNvGrpSpPr/>
          <p:nvPr/>
        </p:nvGrpSpPr>
        <p:grpSpPr>
          <a:xfrm>
            <a:off x="2848977" y="1719142"/>
            <a:ext cx="310355" cy="310356"/>
            <a:chOff x="2408238" y="1219200"/>
            <a:chExt cx="382587" cy="3825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15" name="Freeform 152"/>
            <p:cNvSpPr>
              <a:spLocks/>
            </p:cNvSpPr>
            <p:nvPr/>
          </p:nvSpPr>
          <p:spPr bwMode="auto">
            <a:xfrm>
              <a:off x="2563813" y="1219200"/>
              <a:ext cx="71437" cy="71438"/>
            </a:xfrm>
            <a:custGeom>
              <a:avLst/>
              <a:gdLst>
                <a:gd name="T0" fmla="*/ 319 w 638"/>
                <a:gd name="T1" fmla="*/ 0 h 627"/>
                <a:gd name="T2" fmla="*/ 362 w 638"/>
                <a:gd name="T3" fmla="*/ 3 h 627"/>
                <a:gd name="T4" fmla="*/ 404 w 638"/>
                <a:gd name="T5" fmla="*/ 11 h 627"/>
                <a:gd name="T6" fmla="*/ 443 w 638"/>
                <a:gd name="T7" fmla="*/ 25 h 627"/>
                <a:gd name="T8" fmla="*/ 480 w 638"/>
                <a:gd name="T9" fmla="*/ 43 h 627"/>
                <a:gd name="T10" fmla="*/ 514 w 638"/>
                <a:gd name="T11" fmla="*/ 65 h 627"/>
                <a:gd name="T12" fmla="*/ 544 w 638"/>
                <a:gd name="T13" fmla="*/ 92 h 627"/>
                <a:gd name="T14" fmla="*/ 572 w 638"/>
                <a:gd name="T15" fmla="*/ 122 h 627"/>
                <a:gd name="T16" fmla="*/ 594 w 638"/>
                <a:gd name="T17" fmla="*/ 155 h 627"/>
                <a:gd name="T18" fmla="*/ 612 w 638"/>
                <a:gd name="T19" fmla="*/ 191 h 627"/>
                <a:gd name="T20" fmla="*/ 627 w 638"/>
                <a:gd name="T21" fmla="*/ 230 h 627"/>
                <a:gd name="T22" fmla="*/ 635 w 638"/>
                <a:gd name="T23" fmla="*/ 271 h 627"/>
                <a:gd name="T24" fmla="*/ 638 w 638"/>
                <a:gd name="T25" fmla="*/ 313 h 627"/>
                <a:gd name="T26" fmla="*/ 635 w 638"/>
                <a:gd name="T27" fmla="*/ 356 h 627"/>
                <a:gd name="T28" fmla="*/ 627 w 638"/>
                <a:gd name="T29" fmla="*/ 397 h 627"/>
                <a:gd name="T30" fmla="*/ 612 w 638"/>
                <a:gd name="T31" fmla="*/ 436 h 627"/>
                <a:gd name="T32" fmla="*/ 594 w 638"/>
                <a:gd name="T33" fmla="*/ 471 h 627"/>
                <a:gd name="T34" fmla="*/ 572 w 638"/>
                <a:gd name="T35" fmla="*/ 505 h 627"/>
                <a:gd name="T36" fmla="*/ 544 w 638"/>
                <a:gd name="T37" fmla="*/ 535 h 627"/>
                <a:gd name="T38" fmla="*/ 514 w 638"/>
                <a:gd name="T39" fmla="*/ 561 h 627"/>
                <a:gd name="T40" fmla="*/ 480 w 638"/>
                <a:gd name="T41" fmla="*/ 584 h 627"/>
                <a:gd name="T42" fmla="*/ 443 w 638"/>
                <a:gd name="T43" fmla="*/ 602 h 627"/>
                <a:gd name="T44" fmla="*/ 404 w 638"/>
                <a:gd name="T45" fmla="*/ 615 h 627"/>
                <a:gd name="T46" fmla="*/ 362 w 638"/>
                <a:gd name="T47" fmla="*/ 624 h 627"/>
                <a:gd name="T48" fmla="*/ 319 w 638"/>
                <a:gd name="T49" fmla="*/ 627 h 627"/>
                <a:gd name="T50" fmla="*/ 276 w 638"/>
                <a:gd name="T51" fmla="*/ 624 h 627"/>
                <a:gd name="T52" fmla="*/ 234 w 638"/>
                <a:gd name="T53" fmla="*/ 615 h 627"/>
                <a:gd name="T54" fmla="*/ 195 w 638"/>
                <a:gd name="T55" fmla="*/ 602 h 627"/>
                <a:gd name="T56" fmla="*/ 158 w 638"/>
                <a:gd name="T57" fmla="*/ 584 h 627"/>
                <a:gd name="T58" fmla="*/ 124 w 638"/>
                <a:gd name="T59" fmla="*/ 561 h 627"/>
                <a:gd name="T60" fmla="*/ 94 w 638"/>
                <a:gd name="T61" fmla="*/ 535 h 627"/>
                <a:gd name="T62" fmla="*/ 66 w 638"/>
                <a:gd name="T63" fmla="*/ 505 h 627"/>
                <a:gd name="T64" fmla="*/ 44 w 638"/>
                <a:gd name="T65" fmla="*/ 471 h 627"/>
                <a:gd name="T66" fmla="*/ 26 w 638"/>
                <a:gd name="T67" fmla="*/ 436 h 627"/>
                <a:gd name="T68" fmla="*/ 11 w 638"/>
                <a:gd name="T69" fmla="*/ 397 h 627"/>
                <a:gd name="T70" fmla="*/ 3 w 638"/>
                <a:gd name="T71" fmla="*/ 356 h 627"/>
                <a:gd name="T72" fmla="*/ 0 w 638"/>
                <a:gd name="T73" fmla="*/ 313 h 627"/>
                <a:gd name="T74" fmla="*/ 3 w 638"/>
                <a:gd name="T75" fmla="*/ 271 h 627"/>
                <a:gd name="T76" fmla="*/ 11 w 638"/>
                <a:gd name="T77" fmla="*/ 230 h 627"/>
                <a:gd name="T78" fmla="*/ 26 w 638"/>
                <a:gd name="T79" fmla="*/ 191 h 627"/>
                <a:gd name="T80" fmla="*/ 44 w 638"/>
                <a:gd name="T81" fmla="*/ 155 h 627"/>
                <a:gd name="T82" fmla="*/ 66 w 638"/>
                <a:gd name="T83" fmla="*/ 122 h 627"/>
                <a:gd name="T84" fmla="*/ 94 w 638"/>
                <a:gd name="T85" fmla="*/ 92 h 627"/>
                <a:gd name="T86" fmla="*/ 124 w 638"/>
                <a:gd name="T87" fmla="*/ 65 h 627"/>
                <a:gd name="T88" fmla="*/ 158 w 638"/>
                <a:gd name="T89" fmla="*/ 43 h 627"/>
                <a:gd name="T90" fmla="*/ 195 w 638"/>
                <a:gd name="T91" fmla="*/ 25 h 627"/>
                <a:gd name="T92" fmla="*/ 234 w 638"/>
                <a:gd name="T93" fmla="*/ 11 h 627"/>
                <a:gd name="T94" fmla="*/ 276 w 638"/>
                <a:gd name="T95" fmla="*/ 3 h 627"/>
                <a:gd name="T96" fmla="*/ 319 w 638"/>
                <a:gd name="T97" fmla="*/ 0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38" h="627">
                  <a:moveTo>
                    <a:pt x="319" y="0"/>
                  </a:moveTo>
                  <a:lnTo>
                    <a:pt x="362" y="3"/>
                  </a:lnTo>
                  <a:lnTo>
                    <a:pt x="404" y="11"/>
                  </a:lnTo>
                  <a:lnTo>
                    <a:pt x="443" y="25"/>
                  </a:lnTo>
                  <a:lnTo>
                    <a:pt x="480" y="43"/>
                  </a:lnTo>
                  <a:lnTo>
                    <a:pt x="514" y="65"/>
                  </a:lnTo>
                  <a:lnTo>
                    <a:pt x="544" y="92"/>
                  </a:lnTo>
                  <a:lnTo>
                    <a:pt x="572" y="122"/>
                  </a:lnTo>
                  <a:lnTo>
                    <a:pt x="594" y="155"/>
                  </a:lnTo>
                  <a:lnTo>
                    <a:pt x="612" y="191"/>
                  </a:lnTo>
                  <a:lnTo>
                    <a:pt x="627" y="230"/>
                  </a:lnTo>
                  <a:lnTo>
                    <a:pt x="635" y="271"/>
                  </a:lnTo>
                  <a:lnTo>
                    <a:pt x="638" y="313"/>
                  </a:lnTo>
                  <a:lnTo>
                    <a:pt x="635" y="356"/>
                  </a:lnTo>
                  <a:lnTo>
                    <a:pt x="627" y="397"/>
                  </a:lnTo>
                  <a:lnTo>
                    <a:pt x="612" y="436"/>
                  </a:lnTo>
                  <a:lnTo>
                    <a:pt x="594" y="471"/>
                  </a:lnTo>
                  <a:lnTo>
                    <a:pt x="572" y="505"/>
                  </a:lnTo>
                  <a:lnTo>
                    <a:pt x="544" y="535"/>
                  </a:lnTo>
                  <a:lnTo>
                    <a:pt x="514" y="561"/>
                  </a:lnTo>
                  <a:lnTo>
                    <a:pt x="480" y="584"/>
                  </a:lnTo>
                  <a:lnTo>
                    <a:pt x="443" y="602"/>
                  </a:lnTo>
                  <a:lnTo>
                    <a:pt x="404" y="615"/>
                  </a:lnTo>
                  <a:lnTo>
                    <a:pt x="362" y="624"/>
                  </a:lnTo>
                  <a:lnTo>
                    <a:pt x="319" y="627"/>
                  </a:lnTo>
                  <a:lnTo>
                    <a:pt x="276" y="624"/>
                  </a:lnTo>
                  <a:lnTo>
                    <a:pt x="234" y="615"/>
                  </a:lnTo>
                  <a:lnTo>
                    <a:pt x="195" y="602"/>
                  </a:lnTo>
                  <a:lnTo>
                    <a:pt x="158" y="584"/>
                  </a:lnTo>
                  <a:lnTo>
                    <a:pt x="124" y="561"/>
                  </a:lnTo>
                  <a:lnTo>
                    <a:pt x="94" y="535"/>
                  </a:lnTo>
                  <a:lnTo>
                    <a:pt x="66" y="505"/>
                  </a:lnTo>
                  <a:lnTo>
                    <a:pt x="44" y="471"/>
                  </a:lnTo>
                  <a:lnTo>
                    <a:pt x="26" y="436"/>
                  </a:lnTo>
                  <a:lnTo>
                    <a:pt x="11" y="397"/>
                  </a:lnTo>
                  <a:lnTo>
                    <a:pt x="3" y="356"/>
                  </a:lnTo>
                  <a:lnTo>
                    <a:pt x="0" y="313"/>
                  </a:lnTo>
                  <a:lnTo>
                    <a:pt x="3" y="271"/>
                  </a:lnTo>
                  <a:lnTo>
                    <a:pt x="11" y="230"/>
                  </a:lnTo>
                  <a:lnTo>
                    <a:pt x="26" y="191"/>
                  </a:lnTo>
                  <a:lnTo>
                    <a:pt x="44" y="155"/>
                  </a:lnTo>
                  <a:lnTo>
                    <a:pt x="66" y="122"/>
                  </a:lnTo>
                  <a:lnTo>
                    <a:pt x="94" y="92"/>
                  </a:lnTo>
                  <a:lnTo>
                    <a:pt x="124" y="65"/>
                  </a:lnTo>
                  <a:lnTo>
                    <a:pt x="158" y="43"/>
                  </a:lnTo>
                  <a:lnTo>
                    <a:pt x="195" y="25"/>
                  </a:lnTo>
                  <a:lnTo>
                    <a:pt x="234" y="11"/>
                  </a:lnTo>
                  <a:lnTo>
                    <a:pt x="276" y="3"/>
                  </a:lnTo>
                  <a:lnTo>
                    <a:pt x="3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" name="Freeform 153"/>
            <p:cNvSpPr>
              <a:spLocks noEditPoints="1"/>
            </p:cNvSpPr>
            <p:nvPr/>
          </p:nvSpPr>
          <p:spPr bwMode="auto">
            <a:xfrm>
              <a:off x="2636838" y="1277938"/>
              <a:ext cx="107950" cy="84138"/>
            </a:xfrm>
            <a:custGeom>
              <a:avLst/>
              <a:gdLst>
                <a:gd name="T0" fmla="*/ 961 w 961"/>
                <a:gd name="T1" fmla="*/ 735 h 735"/>
                <a:gd name="T2" fmla="*/ 961 w 961"/>
                <a:gd name="T3" fmla="*/ 735 h 735"/>
                <a:gd name="T4" fmla="*/ 961 w 961"/>
                <a:gd name="T5" fmla="*/ 735 h 735"/>
                <a:gd name="T6" fmla="*/ 961 w 961"/>
                <a:gd name="T7" fmla="*/ 735 h 735"/>
                <a:gd name="T8" fmla="*/ 86 w 961"/>
                <a:gd name="T9" fmla="*/ 0 h 735"/>
                <a:gd name="T10" fmla="*/ 961 w 961"/>
                <a:gd name="T11" fmla="*/ 735 h 735"/>
                <a:gd name="T12" fmla="*/ 739 w 961"/>
                <a:gd name="T13" fmla="*/ 735 h 735"/>
                <a:gd name="T14" fmla="*/ 0 w 961"/>
                <a:gd name="T15" fmla="*/ 116 h 735"/>
                <a:gd name="T16" fmla="*/ 26 w 961"/>
                <a:gd name="T17" fmla="*/ 89 h 735"/>
                <a:gd name="T18" fmla="*/ 48 w 961"/>
                <a:gd name="T19" fmla="*/ 62 h 735"/>
                <a:gd name="T20" fmla="*/ 69 w 961"/>
                <a:gd name="T21" fmla="*/ 32 h 735"/>
                <a:gd name="T22" fmla="*/ 86 w 961"/>
                <a:gd name="T23" fmla="*/ 0 h 7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61" h="735">
                  <a:moveTo>
                    <a:pt x="961" y="735"/>
                  </a:moveTo>
                  <a:lnTo>
                    <a:pt x="961" y="735"/>
                  </a:lnTo>
                  <a:lnTo>
                    <a:pt x="961" y="735"/>
                  </a:lnTo>
                  <a:lnTo>
                    <a:pt x="961" y="735"/>
                  </a:lnTo>
                  <a:close/>
                  <a:moveTo>
                    <a:pt x="86" y="0"/>
                  </a:moveTo>
                  <a:lnTo>
                    <a:pt x="961" y="735"/>
                  </a:lnTo>
                  <a:lnTo>
                    <a:pt x="739" y="735"/>
                  </a:lnTo>
                  <a:lnTo>
                    <a:pt x="0" y="116"/>
                  </a:lnTo>
                  <a:lnTo>
                    <a:pt x="26" y="89"/>
                  </a:lnTo>
                  <a:lnTo>
                    <a:pt x="48" y="62"/>
                  </a:lnTo>
                  <a:lnTo>
                    <a:pt x="69" y="32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7" name="Freeform 154"/>
            <p:cNvSpPr>
              <a:spLocks/>
            </p:cNvSpPr>
            <p:nvPr/>
          </p:nvSpPr>
          <p:spPr bwMode="auto">
            <a:xfrm>
              <a:off x="2454275" y="1277938"/>
              <a:ext cx="107950" cy="84138"/>
            </a:xfrm>
            <a:custGeom>
              <a:avLst/>
              <a:gdLst>
                <a:gd name="T0" fmla="*/ 875 w 961"/>
                <a:gd name="T1" fmla="*/ 0 h 734"/>
                <a:gd name="T2" fmla="*/ 892 w 961"/>
                <a:gd name="T3" fmla="*/ 32 h 734"/>
                <a:gd name="T4" fmla="*/ 913 w 961"/>
                <a:gd name="T5" fmla="*/ 61 h 734"/>
                <a:gd name="T6" fmla="*/ 935 w 961"/>
                <a:gd name="T7" fmla="*/ 88 h 734"/>
                <a:gd name="T8" fmla="*/ 961 w 961"/>
                <a:gd name="T9" fmla="*/ 116 h 734"/>
                <a:gd name="T10" fmla="*/ 225 w 961"/>
                <a:gd name="T11" fmla="*/ 734 h 734"/>
                <a:gd name="T12" fmla="*/ 0 w 961"/>
                <a:gd name="T13" fmla="*/ 734 h 734"/>
                <a:gd name="T14" fmla="*/ 875 w 961"/>
                <a:gd name="T15" fmla="*/ 0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1" h="734">
                  <a:moveTo>
                    <a:pt x="875" y="0"/>
                  </a:moveTo>
                  <a:lnTo>
                    <a:pt x="892" y="32"/>
                  </a:lnTo>
                  <a:lnTo>
                    <a:pt x="913" y="61"/>
                  </a:lnTo>
                  <a:lnTo>
                    <a:pt x="935" y="88"/>
                  </a:lnTo>
                  <a:lnTo>
                    <a:pt x="961" y="116"/>
                  </a:lnTo>
                  <a:lnTo>
                    <a:pt x="225" y="734"/>
                  </a:lnTo>
                  <a:lnTo>
                    <a:pt x="0" y="734"/>
                  </a:lnTo>
                  <a:lnTo>
                    <a:pt x="8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9" name="Freeform 155"/>
            <p:cNvSpPr>
              <a:spLocks/>
            </p:cNvSpPr>
            <p:nvPr/>
          </p:nvSpPr>
          <p:spPr bwMode="auto">
            <a:xfrm>
              <a:off x="2576513" y="1428750"/>
              <a:ext cx="15875" cy="38100"/>
            </a:xfrm>
            <a:custGeom>
              <a:avLst/>
              <a:gdLst>
                <a:gd name="T0" fmla="*/ 65 w 130"/>
                <a:gd name="T1" fmla="*/ 0 h 324"/>
                <a:gd name="T2" fmla="*/ 78 w 130"/>
                <a:gd name="T3" fmla="*/ 3 h 324"/>
                <a:gd name="T4" fmla="*/ 91 w 130"/>
                <a:gd name="T5" fmla="*/ 12 h 324"/>
                <a:gd name="T6" fmla="*/ 102 w 130"/>
                <a:gd name="T7" fmla="*/ 27 h 324"/>
                <a:gd name="T8" fmla="*/ 112 w 130"/>
                <a:gd name="T9" fmla="*/ 47 h 324"/>
                <a:gd name="T10" fmla="*/ 119 w 130"/>
                <a:gd name="T11" fmla="*/ 71 h 324"/>
                <a:gd name="T12" fmla="*/ 125 w 130"/>
                <a:gd name="T13" fmla="*/ 99 h 324"/>
                <a:gd name="T14" fmla="*/ 129 w 130"/>
                <a:gd name="T15" fmla="*/ 128 h 324"/>
                <a:gd name="T16" fmla="*/ 130 w 130"/>
                <a:gd name="T17" fmla="*/ 161 h 324"/>
                <a:gd name="T18" fmla="*/ 129 w 130"/>
                <a:gd name="T19" fmla="*/ 194 h 324"/>
                <a:gd name="T20" fmla="*/ 125 w 130"/>
                <a:gd name="T21" fmla="*/ 225 h 324"/>
                <a:gd name="T22" fmla="*/ 119 w 130"/>
                <a:gd name="T23" fmla="*/ 252 h 324"/>
                <a:gd name="T24" fmla="*/ 112 w 130"/>
                <a:gd name="T25" fmla="*/ 276 h 324"/>
                <a:gd name="T26" fmla="*/ 102 w 130"/>
                <a:gd name="T27" fmla="*/ 295 h 324"/>
                <a:gd name="T28" fmla="*/ 91 w 130"/>
                <a:gd name="T29" fmla="*/ 310 h 324"/>
                <a:gd name="T30" fmla="*/ 78 w 130"/>
                <a:gd name="T31" fmla="*/ 320 h 324"/>
                <a:gd name="T32" fmla="*/ 65 w 130"/>
                <a:gd name="T33" fmla="*/ 324 h 324"/>
                <a:gd name="T34" fmla="*/ 52 w 130"/>
                <a:gd name="T35" fmla="*/ 320 h 324"/>
                <a:gd name="T36" fmla="*/ 40 w 130"/>
                <a:gd name="T37" fmla="*/ 310 h 324"/>
                <a:gd name="T38" fmla="*/ 29 w 130"/>
                <a:gd name="T39" fmla="*/ 295 h 324"/>
                <a:gd name="T40" fmla="*/ 19 w 130"/>
                <a:gd name="T41" fmla="*/ 276 h 324"/>
                <a:gd name="T42" fmla="*/ 11 w 130"/>
                <a:gd name="T43" fmla="*/ 252 h 324"/>
                <a:gd name="T44" fmla="*/ 5 w 130"/>
                <a:gd name="T45" fmla="*/ 225 h 324"/>
                <a:gd name="T46" fmla="*/ 2 w 130"/>
                <a:gd name="T47" fmla="*/ 194 h 324"/>
                <a:gd name="T48" fmla="*/ 0 w 130"/>
                <a:gd name="T49" fmla="*/ 161 h 324"/>
                <a:gd name="T50" fmla="*/ 2 w 130"/>
                <a:gd name="T51" fmla="*/ 128 h 324"/>
                <a:gd name="T52" fmla="*/ 5 w 130"/>
                <a:gd name="T53" fmla="*/ 99 h 324"/>
                <a:gd name="T54" fmla="*/ 11 w 130"/>
                <a:gd name="T55" fmla="*/ 71 h 324"/>
                <a:gd name="T56" fmla="*/ 19 w 130"/>
                <a:gd name="T57" fmla="*/ 47 h 324"/>
                <a:gd name="T58" fmla="*/ 29 w 130"/>
                <a:gd name="T59" fmla="*/ 27 h 324"/>
                <a:gd name="T60" fmla="*/ 40 w 130"/>
                <a:gd name="T61" fmla="*/ 12 h 324"/>
                <a:gd name="T62" fmla="*/ 52 w 130"/>
                <a:gd name="T63" fmla="*/ 3 h 324"/>
                <a:gd name="T64" fmla="*/ 65 w 130"/>
                <a:gd name="T65" fmla="*/ 0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0" h="324">
                  <a:moveTo>
                    <a:pt x="65" y="0"/>
                  </a:moveTo>
                  <a:lnTo>
                    <a:pt x="78" y="3"/>
                  </a:lnTo>
                  <a:lnTo>
                    <a:pt x="91" y="12"/>
                  </a:lnTo>
                  <a:lnTo>
                    <a:pt x="102" y="27"/>
                  </a:lnTo>
                  <a:lnTo>
                    <a:pt x="112" y="47"/>
                  </a:lnTo>
                  <a:lnTo>
                    <a:pt x="119" y="71"/>
                  </a:lnTo>
                  <a:lnTo>
                    <a:pt x="125" y="99"/>
                  </a:lnTo>
                  <a:lnTo>
                    <a:pt x="129" y="128"/>
                  </a:lnTo>
                  <a:lnTo>
                    <a:pt x="130" y="161"/>
                  </a:lnTo>
                  <a:lnTo>
                    <a:pt x="129" y="194"/>
                  </a:lnTo>
                  <a:lnTo>
                    <a:pt x="125" y="225"/>
                  </a:lnTo>
                  <a:lnTo>
                    <a:pt x="119" y="252"/>
                  </a:lnTo>
                  <a:lnTo>
                    <a:pt x="112" y="276"/>
                  </a:lnTo>
                  <a:lnTo>
                    <a:pt x="102" y="295"/>
                  </a:lnTo>
                  <a:lnTo>
                    <a:pt x="91" y="310"/>
                  </a:lnTo>
                  <a:lnTo>
                    <a:pt x="78" y="320"/>
                  </a:lnTo>
                  <a:lnTo>
                    <a:pt x="65" y="324"/>
                  </a:lnTo>
                  <a:lnTo>
                    <a:pt x="52" y="320"/>
                  </a:lnTo>
                  <a:lnTo>
                    <a:pt x="40" y="310"/>
                  </a:lnTo>
                  <a:lnTo>
                    <a:pt x="29" y="295"/>
                  </a:lnTo>
                  <a:lnTo>
                    <a:pt x="19" y="276"/>
                  </a:lnTo>
                  <a:lnTo>
                    <a:pt x="11" y="252"/>
                  </a:lnTo>
                  <a:lnTo>
                    <a:pt x="5" y="225"/>
                  </a:lnTo>
                  <a:lnTo>
                    <a:pt x="2" y="194"/>
                  </a:lnTo>
                  <a:lnTo>
                    <a:pt x="0" y="161"/>
                  </a:lnTo>
                  <a:lnTo>
                    <a:pt x="2" y="128"/>
                  </a:lnTo>
                  <a:lnTo>
                    <a:pt x="5" y="99"/>
                  </a:lnTo>
                  <a:lnTo>
                    <a:pt x="11" y="71"/>
                  </a:lnTo>
                  <a:lnTo>
                    <a:pt x="19" y="47"/>
                  </a:lnTo>
                  <a:lnTo>
                    <a:pt x="29" y="27"/>
                  </a:lnTo>
                  <a:lnTo>
                    <a:pt x="40" y="12"/>
                  </a:lnTo>
                  <a:lnTo>
                    <a:pt x="52" y="3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" name="Freeform 156"/>
            <p:cNvSpPr>
              <a:spLocks/>
            </p:cNvSpPr>
            <p:nvPr/>
          </p:nvSpPr>
          <p:spPr bwMode="auto">
            <a:xfrm>
              <a:off x="2557463" y="1512888"/>
              <a:ext cx="15875" cy="14288"/>
            </a:xfrm>
            <a:custGeom>
              <a:avLst/>
              <a:gdLst>
                <a:gd name="T0" fmla="*/ 0 w 132"/>
                <a:gd name="T1" fmla="*/ 0 h 122"/>
                <a:gd name="T2" fmla="*/ 64 w 132"/>
                <a:gd name="T3" fmla="*/ 0 h 122"/>
                <a:gd name="T4" fmla="*/ 83 w 132"/>
                <a:gd name="T5" fmla="*/ 2 h 122"/>
                <a:gd name="T6" fmla="*/ 98 w 132"/>
                <a:gd name="T7" fmla="*/ 8 h 122"/>
                <a:gd name="T8" fmla="*/ 112 w 132"/>
                <a:gd name="T9" fmla="*/ 18 h 122"/>
                <a:gd name="T10" fmla="*/ 123 w 132"/>
                <a:gd name="T11" fmla="*/ 31 h 122"/>
                <a:gd name="T12" fmla="*/ 130 w 132"/>
                <a:gd name="T13" fmla="*/ 45 h 122"/>
                <a:gd name="T14" fmla="*/ 132 w 132"/>
                <a:gd name="T15" fmla="*/ 61 h 122"/>
                <a:gd name="T16" fmla="*/ 130 w 132"/>
                <a:gd name="T17" fmla="*/ 77 h 122"/>
                <a:gd name="T18" fmla="*/ 123 w 132"/>
                <a:gd name="T19" fmla="*/ 92 h 122"/>
                <a:gd name="T20" fmla="*/ 112 w 132"/>
                <a:gd name="T21" fmla="*/ 104 h 122"/>
                <a:gd name="T22" fmla="*/ 98 w 132"/>
                <a:gd name="T23" fmla="*/ 113 h 122"/>
                <a:gd name="T24" fmla="*/ 83 w 132"/>
                <a:gd name="T25" fmla="*/ 120 h 122"/>
                <a:gd name="T26" fmla="*/ 64 w 132"/>
                <a:gd name="T27" fmla="*/ 122 h 122"/>
                <a:gd name="T28" fmla="*/ 0 w 132"/>
                <a:gd name="T29" fmla="*/ 122 h 122"/>
                <a:gd name="T30" fmla="*/ 0 w 132"/>
                <a:gd name="T3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2" h="122">
                  <a:moveTo>
                    <a:pt x="0" y="0"/>
                  </a:moveTo>
                  <a:lnTo>
                    <a:pt x="64" y="0"/>
                  </a:lnTo>
                  <a:lnTo>
                    <a:pt x="83" y="2"/>
                  </a:lnTo>
                  <a:lnTo>
                    <a:pt x="98" y="8"/>
                  </a:lnTo>
                  <a:lnTo>
                    <a:pt x="112" y="18"/>
                  </a:lnTo>
                  <a:lnTo>
                    <a:pt x="123" y="31"/>
                  </a:lnTo>
                  <a:lnTo>
                    <a:pt x="130" y="45"/>
                  </a:lnTo>
                  <a:lnTo>
                    <a:pt x="132" y="61"/>
                  </a:lnTo>
                  <a:lnTo>
                    <a:pt x="130" y="77"/>
                  </a:lnTo>
                  <a:lnTo>
                    <a:pt x="123" y="92"/>
                  </a:lnTo>
                  <a:lnTo>
                    <a:pt x="112" y="104"/>
                  </a:lnTo>
                  <a:lnTo>
                    <a:pt x="98" y="113"/>
                  </a:lnTo>
                  <a:lnTo>
                    <a:pt x="83" y="120"/>
                  </a:lnTo>
                  <a:lnTo>
                    <a:pt x="64" y="122"/>
                  </a:lnTo>
                  <a:lnTo>
                    <a:pt x="0" y="12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" name="Freeform 157"/>
            <p:cNvSpPr>
              <a:spLocks noEditPoints="1"/>
            </p:cNvSpPr>
            <p:nvPr/>
          </p:nvSpPr>
          <p:spPr bwMode="auto">
            <a:xfrm>
              <a:off x="2408238" y="1377950"/>
              <a:ext cx="382587" cy="223838"/>
            </a:xfrm>
            <a:custGeom>
              <a:avLst/>
              <a:gdLst>
                <a:gd name="T0" fmla="*/ 2405 w 3374"/>
                <a:gd name="T1" fmla="*/ 1187 h 1976"/>
                <a:gd name="T2" fmla="*/ 2340 w 3374"/>
                <a:gd name="T3" fmla="*/ 1340 h 1976"/>
                <a:gd name="T4" fmla="*/ 2409 w 3374"/>
                <a:gd name="T5" fmla="*/ 1535 h 1976"/>
                <a:gd name="T6" fmla="*/ 2588 w 3374"/>
                <a:gd name="T7" fmla="*/ 1599 h 1976"/>
                <a:gd name="T8" fmla="*/ 2737 w 3374"/>
                <a:gd name="T9" fmla="*/ 1493 h 1976"/>
                <a:gd name="T10" fmla="*/ 2772 w 3374"/>
                <a:gd name="T11" fmla="*/ 1346 h 1976"/>
                <a:gd name="T12" fmla="*/ 2531 w 3374"/>
                <a:gd name="T13" fmla="*/ 1327 h 1976"/>
                <a:gd name="T14" fmla="*/ 2543 w 3374"/>
                <a:gd name="T15" fmla="*/ 1397 h 1976"/>
                <a:gd name="T16" fmla="*/ 2650 w 3374"/>
                <a:gd name="T17" fmla="*/ 1471 h 1976"/>
                <a:gd name="T18" fmla="*/ 2513 w 3374"/>
                <a:gd name="T19" fmla="*/ 1512 h 1976"/>
                <a:gd name="T20" fmla="*/ 2430 w 3374"/>
                <a:gd name="T21" fmla="*/ 1383 h 1976"/>
                <a:gd name="T22" fmla="*/ 2466 w 3374"/>
                <a:gd name="T23" fmla="*/ 1247 h 1976"/>
                <a:gd name="T24" fmla="*/ 2606 w 3374"/>
                <a:gd name="T25" fmla="*/ 1210 h 1976"/>
                <a:gd name="T26" fmla="*/ 2710 w 3374"/>
                <a:gd name="T27" fmla="*/ 1257 h 1976"/>
                <a:gd name="T28" fmla="*/ 2675 w 3374"/>
                <a:gd name="T29" fmla="*/ 1155 h 1976"/>
                <a:gd name="T30" fmla="*/ 2158 w 3374"/>
                <a:gd name="T31" fmla="*/ 1124 h 1976"/>
                <a:gd name="T32" fmla="*/ 1933 w 3374"/>
                <a:gd name="T33" fmla="*/ 1119 h 1976"/>
                <a:gd name="T34" fmla="*/ 1871 w 3374"/>
                <a:gd name="T35" fmla="*/ 1561 h 1976"/>
                <a:gd name="T36" fmla="*/ 1943 w 3374"/>
                <a:gd name="T37" fmla="*/ 1594 h 1976"/>
                <a:gd name="T38" fmla="*/ 2167 w 3374"/>
                <a:gd name="T39" fmla="*/ 1598 h 1976"/>
                <a:gd name="T40" fmla="*/ 2227 w 3374"/>
                <a:gd name="T41" fmla="*/ 1574 h 1976"/>
                <a:gd name="T42" fmla="*/ 2185 w 3374"/>
                <a:gd name="T43" fmla="*/ 1116 h 1976"/>
                <a:gd name="T44" fmla="*/ 1656 w 3374"/>
                <a:gd name="T45" fmla="*/ 1561 h 1976"/>
                <a:gd name="T46" fmla="*/ 1728 w 3374"/>
                <a:gd name="T47" fmla="*/ 1594 h 1976"/>
                <a:gd name="T48" fmla="*/ 1728 w 3374"/>
                <a:gd name="T49" fmla="*/ 1123 h 1976"/>
                <a:gd name="T50" fmla="*/ 1231 w 3374"/>
                <a:gd name="T51" fmla="*/ 1144 h 1976"/>
                <a:gd name="T52" fmla="*/ 1273 w 3374"/>
                <a:gd name="T53" fmla="*/ 1602 h 1976"/>
                <a:gd name="T54" fmla="*/ 1357 w 3374"/>
                <a:gd name="T55" fmla="*/ 1399 h 1976"/>
                <a:gd name="T56" fmla="*/ 1515 w 3374"/>
                <a:gd name="T57" fmla="*/ 1592 h 1976"/>
                <a:gd name="T58" fmla="*/ 1474 w 3374"/>
                <a:gd name="T59" fmla="*/ 1372 h 1976"/>
                <a:gd name="T60" fmla="*/ 1528 w 3374"/>
                <a:gd name="T61" fmla="*/ 1202 h 1976"/>
                <a:gd name="T62" fmla="*/ 1273 w 3374"/>
                <a:gd name="T63" fmla="*/ 1116 h 1976"/>
                <a:gd name="T64" fmla="*/ 1017 w 3374"/>
                <a:gd name="T65" fmla="*/ 1561 h 1976"/>
                <a:gd name="T66" fmla="*/ 1089 w 3374"/>
                <a:gd name="T67" fmla="*/ 1594 h 1976"/>
                <a:gd name="T68" fmla="*/ 1089 w 3374"/>
                <a:gd name="T69" fmla="*/ 1123 h 1976"/>
                <a:gd name="T70" fmla="*/ 603 w 3374"/>
                <a:gd name="T71" fmla="*/ 1144 h 1976"/>
                <a:gd name="T72" fmla="*/ 645 w 3374"/>
                <a:gd name="T73" fmla="*/ 1602 h 1976"/>
                <a:gd name="T74" fmla="*/ 811 w 3374"/>
                <a:gd name="T75" fmla="*/ 1399 h 1976"/>
                <a:gd name="T76" fmla="*/ 870 w 3374"/>
                <a:gd name="T77" fmla="*/ 1600 h 1976"/>
                <a:gd name="T78" fmla="*/ 892 w 3374"/>
                <a:gd name="T79" fmla="*/ 1133 h 1976"/>
                <a:gd name="T80" fmla="*/ 814 w 3374"/>
                <a:gd name="T81" fmla="*/ 1144 h 1976"/>
                <a:gd name="T82" fmla="*/ 672 w 3374"/>
                <a:gd name="T83" fmla="*/ 1123 h 1976"/>
                <a:gd name="T84" fmla="*/ 1462 w 3374"/>
                <a:gd name="T85" fmla="*/ 422 h 1976"/>
                <a:gd name="T86" fmla="*/ 1401 w 3374"/>
                <a:gd name="T87" fmla="*/ 657 h 1976"/>
                <a:gd name="T88" fmla="*/ 1505 w 3374"/>
                <a:gd name="T89" fmla="*/ 847 h 1976"/>
                <a:gd name="T90" fmla="*/ 1662 w 3374"/>
                <a:gd name="T91" fmla="*/ 789 h 1976"/>
                <a:gd name="T92" fmla="*/ 1700 w 3374"/>
                <a:gd name="T93" fmla="*/ 541 h 1976"/>
                <a:gd name="T94" fmla="*/ 1579 w 3374"/>
                <a:gd name="T95" fmla="*/ 378 h 1976"/>
                <a:gd name="T96" fmla="*/ 1201 w 3374"/>
                <a:gd name="T97" fmla="*/ 416 h 1976"/>
                <a:gd name="T98" fmla="*/ 953 w 3374"/>
                <a:gd name="T99" fmla="*/ 382 h 1976"/>
                <a:gd name="T100" fmla="*/ 951 w 3374"/>
                <a:gd name="T101" fmla="*/ 852 h 1976"/>
                <a:gd name="T102" fmla="*/ 1022 w 3374"/>
                <a:gd name="T103" fmla="*/ 820 h 1976"/>
                <a:gd name="T104" fmla="*/ 1258 w 3374"/>
                <a:gd name="T105" fmla="*/ 858 h 1976"/>
                <a:gd name="T106" fmla="*/ 1282 w 3374"/>
                <a:gd name="T107" fmla="*/ 391 h 1976"/>
                <a:gd name="T108" fmla="*/ 2002 w 3374"/>
                <a:gd name="T109" fmla="*/ 397 h 1976"/>
                <a:gd name="T110" fmla="*/ 1810 w 3374"/>
                <a:gd name="T111" fmla="*/ 375 h 1976"/>
                <a:gd name="T112" fmla="*/ 1883 w 3374"/>
                <a:gd name="T113" fmla="*/ 829 h 1976"/>
                <a:gd name="T114" fmla="*/ 1964 w 3374"/>
                <a:gd name="T115" fmla="*/ 841 h 1976"/>
                <a:gd name="T116" fmla="*/ 2167 w 3374"/>
                <a:gd name="T117" fmla="*/ 860 h 1976"/>
                <a:gd name="T118" fmla="*/ 2328 w 3374"/>
                <a:gd name="T119" fmla="*/ 400 h 1976"/>
                <a:gd name="T120" fmla="*/ 2248 w 3374"/>
                <a:gd name="T121" fmla="*/ 393 h 1976"/>
                <a:gd name="T122" fmla="*/ 2045 w 3374"/>
                <a:gd name="T123" fmla="*/ 375 h 1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74" h="1976">
                  <a:moveTo>
                    <a:pt x="2557" y="1117"/>
                  </a:moveTo>
                  <a:lnTo>
                    <a:pt x="2524" y="1119"/>
                  </a:lnTo>
                  <a:lnTo>
                    <a:pt x="2495" y="1125"/>
                  </a:lnTo>
                  <a:lnTo>
                    <a:pt x="2468" y="1137"/>
                  </a:lnTo>
                  <a:lnTo>
                    <a:pt x="2445" y="1151"/>
                  </a:lnTo>
                  <a:lnTo>
                    <a:pt x="2423" y="1167"/>
                  </a:lnTo>
                  <a:lnTo>
                    <a:pt x="2405" y="1187"/>
                  </a:lnTo>
                  <a:lnTo>
                    <a:pt x="2388" y="1207"/>
                  </a:lnTo>
                  <a:lnTo>
                    <a:pt x="2375" y="1230"/>
                  </a:lnTo>
                  <a:lnTo>
                    <a:pt x="2364" y="1252"/>
                  </a:lnTo>
                  <a:lnTo>
                    <a:pt x="2355" y="1276"/>
                  </a:lnTo>
                  <a:lnTo>
                    <a:pt x="2347" y="1298"/>
                  </a:lnTo>
                  <a:lnTo>
                    <a:pt x="2342" y="1320"/>
                  </a:lnTo>
                  <a:lnTo>
                    <a:pt x="2340" y="1340"/>
                  </a:lnTo>
                  <a:lnTo>
                    <a:pt x="2339" y="1359"/>
                  </a:lnTo>
                  <a:lnTo>
                    <a:pt x="2341" y="1395"/>
                  </a:lnTo>
                  <a:lnTo>
                    <a:pt x="2349" y="1428"/>
                  </a:lnTo>
                  <a:lnTo>
                    <a:pt x="2359" y="1460"/>
                  </a:lnTo>
                  <a:lnTo>
                    <a:pt x="2373" y="1487"/>
                  </a:lnTo>
                  <a:lnTo>
                    <a:pt x="2389" y="1513"/>
                  </a:lnTo>
                  <a:lnTo>
                    <a:pt x="2409" y="1535"/>
                  </a:lnTo>
                  <a:lnTo>
                    <a:pt x="2431" y="1555"/>
                  </a:lnTo>
                  <a:lnTo>
                    <a:pt x="2455" y="1571"/>
                  </a:lnTo>
                  <a:lnTo>
                    <a:pt x="2479" y="1584"/>
                  </a:lnTo>
                  <a:lnTo>
                    <a:pt x="2505" y="1594"/>
                  </a:lnTo>
                  <a:lnTo>
                    <a:pt x="2531" y="1600"/>
                  </a:lnTo>
                  <a:lnTo>
                    <a:pt x="2557" y="1602"/>
                  </a:lnTo>
                  <a:lnTo>
                    <a:pt x="2588" y="1599"/>
                  </a:lnTo>
                  <a:lnTo>
                    <a:pt x="2617" y="1593"/>
                  </a:lnTo>
                  <a:lnTo>
                    <a:pt x="2643" y="1583"/>
                  </a:lnTo>
                  <a:lnTo>
                    <a:pt x="2666" y="1570"/>
                  </a:lnTo>
                  <a:lnTo>
                    <a:pt x="2688" y="1554"/>
                  </a:lnTo>
                  <a:lnTo>
                    <a:pt x="2706" y="1535"/>
                  </a:lnTo>
                  <a:lnTo>
                    <a:pt x="2723" y="1515"/>
                  </a:lnTo>
                  <a:lnTo>
                    <a:pt x="2737" y="1493"/>
                  </a:lnTo>
                  <a:lnTo>
                    <a:pt x="2748" y="1471"/>
                  </a:lnTo>
                  <a:lnTo>
                    <a:pt x="2757" y="1448"/>
                  </a:lnTo>
                  <a:lnTo>
                    <a:pt x="2766" y="1425"/>
                  </a:lnTo>
                  <a:lnTo>
                    <a:pt x="2771" y="1402"/>
                  </a:lnTo>
                  <a:lnTo>
                    <a:pt x="2773" y="1380"/>
                  </a:lnTo>
                  <a:lnTo>
                    <a:pt x="2774" y="1359"/>
                  </a:lnTo>
                  <a:lnTo>
                    <a:pt x="2772" y="1346"/>
                  </a:lnTo>
                  <a:lnTo>
                    <a:pt x="2766" y="1335"/>
                  </a:lnTo>
                  <a:lnTo>
                    <a:pt x="2756" y="1326"/>
                  </a:lnTo>
                  <a:lnTo>
                    <a:pt x="2743" y="1321"/>
                  </a:lnTo>
                  <a:lnTo>
                    <a:pt x="2730" y="1319"/>
                  </a:lnTo>
                  <a:lnTo>
                    <a:pt x="2557" y="1319"/>
                  </a:lnTo>
                  <a:lnTo>
                    <a:pt x="2543" y="1321"/>
                  </a:lnTo>
                  <a:lnTo>
                    <a:pt x="2531" y="1327"/>
                  </a:lnTo>
                  <a:lnTo>
                    <a:pt x="2520" y="1335"/>
                  </a:lnTo>
                  <a:lnTo>
                    <a:pt x="2514" y="1346"/>
                  </a:lnTo>
                  <a:lnTo>
                    <a:pt x="2512" y="1359"/>
                  </a:lnTo>
                  <a:lnTo>
                    <a:pt x="2514" y="1372"/>
                  </a:lnTo>
                  <a:lnTo>
                    <a:pt x="2520" y="1383"/>
                  </a:lnTo>
                  <a:lnTo>
                    <a:pt x="2531" y="1392"/>
                  </a:lnTo>
                  <a:lnTo>
                    <a:pt x="2543" y="1397"/>
                  </a:lnTo>
                  <a:lnTo>
                    <a:pt x="2557" y="1399"/>
                  </a:lnTo>
                  <a:lnTo>
                    <a:pt x="2681" y="1399"/>
                  </a:lnTo>
                  <a:lnTo>
                    <a:pt x="2680" y="1411"/>
                  </a:lnTo>
                  <a:lnTo>
                    <a:pt x="2676" y="1424"/>
                  </a:lnTo>
                  <a:lnTo>
                    <a:pt x="2670" y="1439"/>
                  </a:lnTo>
                  <a:lnTo>
                    <a:pt x="2661" y="1456"/>
                  </a:lnTo>
                  <a:lnTo>
                    <a:pt x="2650" y="1471"/>
                  </a:lnTo>
                  <a:lnTo>
                    <a:pt x="2636" y="1486"/>
                  </a:lnTo>
                  <a:lnTo>
                    <a:pt x="2620" y="1501"/>
                  </a:lnTo>
                  <a:lnTo>
                    <a:pt x="2601" y="1511"/>
                  </a:lnTo>
                  <a:lnTo>
                    <a:pt x="2581" y="1518"/>
                  </a:lnTo>
                  <a:lnTo>
                    <a:pt x="2557" y="1521"/>
                  </a:lnTo>
                  <a:lnTo>
                    <a:pt x="2534" y="1518"/>
                  </a:lnTo>
                  <a:lnTo>
                    <a:pt x="2513" y="1512"/>
                  </a:lnTo>
                  <a:lnTo>
                    <a:pt x="2495" y="1501"/>
                  </a:lnTo>
                  <a:lnTo>
                    <a:pt x="2477" y="1486"/>
                  </a:lnTo>
                  <a:lnTo>
                    <a:pt x="2463" y="1470"/>
                  </a:lnTo>
                  <a:lnTo>
                    <a:pt x="2451" y="1449"/>
                  </a:lnTo>
                  <a:lnTo>
                    <a:pt x="2442" y="1429"/>
                  </a:lnTo>
                  <a:lnTo>
                    <a:pt x="2434" y="1407"/>
                  </a:lnTo>
                  <a:lnTo>
                    <a:pt x="2430" y="1383"/>
                  </a:lnTo>
                  <a:lnTo>
                    <a:pt x="2428" y="1359"/>
                  </a:lnTo>
                  <a:lnTo>
                    <a:pt x="2429" y="1342"/>
                  </a:lnTo>
                  <a:lnTo>
                    <a:pt x="2432" y="1323"/>
                  </a:lnTo>
                  <a:lnTo>
                    <a:pt x="2437" y="1303"/>
                  </a:lnTo>
                  <a:lnTo>
                    <a:pt x="2445" y="1284"/>
                  </a:lnTo>
                  <a:lnTo>
                    <a:pt x="2454" y="1264"/>
                  </a:lnTo>
                  <a:lnTo>
                    <a:pt x="2466" y="1247"/>
                  </a:lnTo>
                  <a:lnTo>
                    <a:pt x="2479" y="1231"/>
                  </a:lnTo>
                  <a:lnTo>
                    <a:pt x="2495" y="1217"/>
                  </a:lnTo>
                  <a:lnTo>
                    <a:pt x="2513" y="1206"/>
                  </a:lnTo>
                  <a:lnTo>
                    <a:pt x="2534" y="1200"/>
                  </a:lnTo>
                  <a:lnTo>
                    <a:pt x="2557" y="1197"/>
                  </a:lnTo>
                  <a:lnTo>
                    <a:pt x="2582" y="1201"/>
                  </a:lnTo>
                  <a:lnTo>
                    <a:pt x="2606" y="1210"/>
                  </a:lnTo>
                  <a:lnTo>
                    <a:pt x="2629" y="1226"/>
                  </a:lnTo>
                  <a:lnTo>
                    <a:pt x="2648" y="1247"/>
                  </a:lnTo>
                  <a:lnTo>
                    <a:pt x="2658" y="1256"/>
                  </a:lnTo>
                  <a:lnTo>
                    <a:pt x="2671" y="1262"/>
                  </a:lnTo>
                  <a:lnTo>
                    <a:pt x="2685" y="1264"/>
                  </a:lnTo>
                  <a:lnTo>
                    <a:pt x="2698" y="1263"/>
                  </a:lnTo>
                  <a:lnTo>
                    <a:pt x="2710" y="1257"/>
                  </a:lnTo>
                  <a:lnTo>
                    <a:pt x="2721" y="1248"/>
                  </a:lnTo>
                  <a:lnTo>
                    <a:pt x="2728" y="1237"/>
                  </a:lnTo>
                  <a:lnTo>
                    <a:pt x="2730" y="1225"/>
                  </a:lnTo>
                  <a:lnTo>
                    <a:pt x="2728" y="1212"/>
                  </a:lnTo>
                  <a:lnTo>
                    <a:pt x="2722" y="1201"/>
                  </a:lnTo>
                  <a:lnTo>
                    <a:pt x="2700" y="1175"/>
                  </a:lnTo>
                  <a:lnTo>
                    <a:pt x="2675" y="1155"/>
                  </a:lnTo>
                  <a:lnTo>
                    <a:pt x="2648" y="1139"/>
                  </a:lnTo>
                  <a:lnTo>
                    <a:pt x="2618" y="1126"/>
                  </a:lnTo>
                  <a:lnTo>
                    <a:pt x="2589" y="1119"/>
                  </a:lnTo>
                  <a:lnTo>
                    <a:pt x="2557" y="1117"/>
                  </a:lnTo>
                  <a:close/>
                  <a:moveTo>
                    <a:pt x="2185" y="1116"/>
                  </a:moveTo>
                  <a:lnTo>
                    <a:pt x="2171" y="1118"/>
                  </a:lnTo>
                  <a:lnTo>
                    <a:pt x="2158" y="1124"/>
                  </a:lnTo>
                  <a:lnTo>
                    <a:pt x="2149" y="1133"/>
                  </a:lnTo>
                  <a:lnTo>
                    <a:pt x="2142" y="1144"/>
                  </a:lnTo>
                  <a:lnTo>
                    <a:pt x="2140" y="1157"/>
                  </a:lnTo>
                  <a:lnTo>
                    <a:pt x="2140" y="1414"/>
                  </a:lnTo>
                  <a:lnTo>
                    <a:pt x="1955" y="1136"/>
                  </a:lnTo>
                  <a:lnTo>
                    <a:pt x="1946" y="1125"/>
                  </a:lnTo>
                  <a:lnTo>
                    <a:pt x="1933" y="1119"/>
                  </a:lnTo>
                  <a:lnTo>
                    <a:pt x="1919" y="1116"/>
                  </a:lnTo>
                  <a:lnTo>
                    <a:pt x="1905" y="1117"/>
                  </a:lnTo>
                  <a:lnTo>
                    <a:pt x="1891" y="1123"/>
                  </a:lnTo>
                  <a:lnTo>
                    <a:pt x="1881" y="1133"/>
                  </a:lnTo>
                  <a:lnTo>
                    <a:pt x="1874" y="1144"/>
                  </a:lnTo>
                  <a:lnTo>
                    <a:pt x="1871" y="1157"/>
                  </a:lnTo>
                  <a:lnTo>
                    <a:pt x="1871" y="1561"/>
                  </a:lnTo>
                  <a:lnTo>
                    <a:pt x="1874" y="1574"/>
                  </a:lnTo>
                  <a:lnTo>
                    <a:pt x="1880" y="1584"/>
                  </a:lnTo>
                  <a:lnTo>
                    <a:pt x="1889" y="1594"/>
                  </a:lnTo>
                  <a:lnTo>
                    <a:pt x="1902" y="1600"/>
                  </a:lnTo>
                  <a:lnTo>
                    <a:pt x="1916" y="1602"/>
                  </a:lnTo>
                  <a:lnTo>
                    <a:pt x="1930" y="1600"/>
                  </a:lnTo>
                  <a:lnTo>
                    <a:pt x="1943" y="1594"/>
                  </a:lnTo>
                  <a:lnTo>
                    <a:pt x="1953" y="1584"/>
                  </a:lnTo>
                  <a:lnTo>
                    <a:pt x="1959" y="1573"/>
                  </a:lnTo>
                  <a:lnTo>
                    <a:pt x="1961" y="1561"/>
                  </a:lnTo>
                  <a:lnTo>
                    <a:pt x="1961" y="1303"/>
                  </a:lnTo>
                  <a:lnTo>
                    <a:pt x="2146" y="1582"/>
                  </a:lnTo>
                  <a:lnTo>
                    <a:pt x="2156" y="1593"/>
                  </a:lnTo>
                  <a:lnTo>
                    <a:pt x="2167" y="1598"/>
                  </a:lnTo>
                  <a:lnTo>
                    <a:pt x="2177" y="1601"/>
                  </a:lnTo>
                  <a:lnTo>
                    <a:pt x="2186" y="1601"/>
                  </a:lnTo>
                  <a:lnTo>
                    <a:pt x="2193" y="1601"/>
                  </a:lnTo>
                  <a:lnTo>
                    <a:pt x="2196" y="1600"/>
                  </a:lnTo>
                  <a:lnTo>
                    <a:pt x="2209" y="1595"/>
                  </a:lnTo>
                  <a:lnTo>
                    <a:pt x="2221" y="1585"/>
                  </a:lnTo>
                  <a:lnTo>
                    <a:pt x="2227" y="1574"/>
                  </a:lnTo>
                  <a:lnTo>
                    <a:pt x="2230" y="1561"/>
                  </a:lnTo>
                  <a:lnTo>
                    <a:pt x="2230" y="1157"/>
                  </a:lnTo>
                  <a:lnTo>
                    <a:pt x="2227" y="1144"/>
                  </a:lnTo>
                  <a:lnTo>
                    <a:pt x="2221" y="1133"/>
                  </a:lnTo>
                  <a:lnTo>
                    <a:pt x="2212" y="1123"/>
                  </a:lnTo>
                  <a:lnTo>
                    <a:pt x="2199" y="1118"/>
                  </a:lnTo>
                  <a:lnTo>
                    <a:pt x="2185" y="1116"/>
                  </a:lnTo>
                  <a:close/>
                  <a:moveTo>
                    <a:pt x="1701" y="1116"/>
                  </a:moveTo>
                  <a:lnTo>
                    <a:pt x="1687" y="1118"/>
                  </a:lnTo>
                  <a:lnTo>
                    <a:pt x="1675" y="1124"/>
                  </a:lnTo>
                  <a:lnTo>
                    <a:pt x="1666" y="1133"/>
                  </a:lnTo>
                  <a:lnTo>
                    <a:pt x="1659" y="1144"/>
                  </a:lnTo>
                  <a:lnTo>
                    <a:pt x="1656" y="1157"/>
                  </a:lnTo>
                  <a:lnTo>
                    <a:pt x="1656" y="1561"/>
                  </a:lnTo>
                  <a:lnTo>
                    <a:pt x="1659" y="1574"/>
                  </a:lnTo>
                  <a:lnTo>
                    <a:pt x="1666" y="1584"/>
                  </a:lnTo>
                  <a:lnTo>
                    <a:pt x="1675" y="1594"/>
                  </a:lnTo>
                  <a:lnTo>
                    <a:pt x="1687" y="1600"/>
                  </a:lnTo>
                  <a:lnTo>
                    <a:pt x="1701" y="1602"/>
                  </a:lnTo>
                  <a:lnTo>
                    <a:pt x="1716" y="1600"/>
                  </a:lnTo>
                  <a:lnTo>
                    <a:pt x="1728" y="1594"/>
                  </a:lnTo>
                  <a:lnTo>
                    <a:pt x="1737" y="1584"/>
                  </a:lnTo>
                  <a:lnTo>
                    <a:pt x="1744" y="1573"/>
                  </a:lnTo>
                  <a:lnTo>
                    <a:pt x="1746" y="1561"/>
                  </a:lnTo>
                  <a:lnTo>
                    <a:pt x="1746" y="1157"/>
                  </a:lnTo>
                  <a:lnTo>
                    <a:pt x="1744" y="1144"/>
                  </a:lnTo>
                  <a:lnTo>
                    <a:pt x="1737" y="1133"/>
                  </a:lnTo>
                  <a:lnTo>
                    <a:pt x="1728" y="1123"/>
                  </a:lnTo>
                  <a:lnTo>
                    <a:pt x="1716" y="1118"/>
                  </a:lnTo>
                  <a:lnTo>
                    <a:pt x="1701" y="1116"/>
                  </a:lnTo>
                  <a:close/>
                  <a:moveTo>
                    <a:pt x="1273" y="1116"/>
                  </a:moveTo>
                  <a:lnTo>
                    <a:pt x="1259" y="1118"/>
                  </a:lnTo>
                  <a:lnTo>
                    <a:pt x="1246" y="1124"/>
                  </a:lnTo>
                  <a:lnTo>
                    <a:pt x="1237" y="1133"/>
                  </a:lnTo>
                  <a:lnTo>
                    <a:pt x="1231" y="1144"/>
                  </a:lnTo>
                  <a:lnTo>
                    <a:pt x="1228" y="1157"/>
                  </a:lnTo>
                  <a:lnTo>
                    <a:pt x="1228" y="1561"/>
                  </a:lnTo>
                  <a:lnTo>
                    <a:pt x="1231" y="1574"/>
                  </a:lnTo>
                  <a:lnTo>
                    <a:pt x="1237" y="1584"/>
                  </a:lnTo>
                  <a:lnTo>
                    <a:pt x="1246" y="1594"/>
                  </a:lnTo>
                  <a:lnTo>
                    <a:pt x="1259" y="1600"/>
                  </a:lnTo>
                  <a:lnTo>
                    <a:pt x="1273" y="1602"/>
                  </a:lnTo>
                  <a:lnTo>
                    <a:pt x="1287" y="1600"/>
                  </a:lnTo>
                  <a:lnTo>
                    <a:pt x="1300" y="1594"/>
                  </a:lnTo>
                  <a:lnTo>
                    <a:pt x="1310" y="1584"/>
                  </a:lnTo>
                  <a:lnTo>
                    <a:pt x="1316" y="1573"/>
                  </a:lnTo>
                  <a:lnTo>
                    <a:pt x="1318" y="1561"/>
                  </a:lnTo>
                  <a:lnTo>
                    <a:pt x="1318" y="1399"/>
                  </a:lnTo>
                  <a:lnTo>
                    <a:pt x="1357" y="1399"/>
                  </a:lnTo>
                  <a:lnTo>
                    <a:pt x="1455" y="1574"/>
                  </a:lnTo>
                  <a:lnTo>
                    <a:pt x="1465" y="1585"/>
                  </a:lnTo>
                  <a:lnTo>
                    <a:pt x="1476" y="1593"/>
                  </a:lnTo>
                  <a:lnTo>
                    <a:pt x="1488" y="1596"/>
                  </a:lnTo>
                  <a:lnTo>
                    <a:pt x="1498" y="1597"/>
                  </a:lnTo>
                  <a:lnTo>
                    <a:pt x="1508" y="1595"/>
                  </a:lnTo>
                  <a:lnTo>
                    <a:pt x="1515" y="1592"/>
                  </a:lnTo>
                  <a:lnTo>
                    <a:pt x="1526" y="1584"/>
                  </a:lnTo>
                  <a:lnTo>
                    <a:pt x="1535" y="1574"/>
                  </a:lnTo>
                  <a:lnTo>
                    <a:pt x="1540" y="1562"/>
                  </a:lnTo>
                  <a:lnTo>
                    <a:pt x="1540" y="1550"/>
                  </a:lnTo>
                  <a:lnTo>
                    <a:pt x="1536" y="1537"/>
                  </a:lnTo>
                  <a:lnTo>
                    <a:pt x="1450" y="1385"/>
                  </a:lnTo>
                  <a:lnTo>
                    <a:pt x="1474" y="1372"/>
                  </a:lnTo>
                  <a:lnTo>
                    <a:pt x="1497" y="1354"/>
                  </a:lnTo>
                  <a:lnTo>
                    <a:pt x="1514" y="1334"/>
                  </a:lnTo>
                  <a:lnTo>
                    <a:pt x="1529" y="1310"/>
                  </a:lnTo>
                  <a:lnTo>
                    <a:pt x="1537" y="1285"/>
                  </a:lnTo>
                  <a:lnTo>
                    <a:pt x="1540" y="1257"/>
                  </a:lnTo>
                  <a:lnTo>
                    <a:pt x="1537" y="1229"/>
                  </a:lnTo>
                  <a:lnTo>
                    <a:pt x="1528" y="1202"/>
                  </a:lnTo>
                  <a:lnTo>
                    <a:pt x="1513" y="1179"/>
                  </a:lnTo>
                  <a:lnTo>
                    <a:pt x="1494" y="1157"/>
                  </a:lnTo>
                  <a:lnTo>
                    <a:pt x="1470" y="1140"/>
                  </a:lnTo>
                  <a:lnTo>
                    <a:pt x="1444" y="1127"/>
                  </a:lnTo>
                  <a:lnTo>
                    <a:pt x="1414" y="1119"/>
                  </a:lnTo>
                  <a:lnTo>
                    <a:pt x="1382" y="1116"/>
                  </a:lnTo>
                  <a:lnTo>
                    <a:pt x="1273" y="1116"/>
                  </a:lnTo>
                  <a:close/>
                  <a:moveTo>
                    <a:pt x="1062" y="1116"/>
                  </a:moveTo>
                  <a:lnTo>
                    <a:pt x="1048" y="1118"/>
                  </a:lnTo>
                  <a:lnTo>
                    <a:pt x="1036" y="1124"/>
                  </a:lnTo>
                  <a:lnTo>
                    <a:pt x="1027" y="1133"/>
                  </a:lnTo>
                  <a:lnTo>
                    <a:pt x="1020" y="1144"/>
                  </a:lnTo>
                  <a:lnTo>
                    <a:pt x="1017" y="1157"/>
                  </a:lnTo>
                  <a:lnTo>
                    <a:pt x="1017" y="1561"/>
                  </a:lnTo>
                  <a:lnTo>
                    <a:pt x="1020" y="1574"/>
                  </a:lnTo>
                  <a:lnTo>
                    <a:pt x="1027" y="1584"/>
                  </a:lnTo>
                  <a:lnTo>
                    <a:pt x="1036" y="1594"/>
                  </a:lnTo>
                  <a:lnTo>
                    <a:pt x="1048" y="1600"/>
                  </a:lnTo>
                  <a:lnTo>
                    <a:pt x="1062" y="1602"/>
                  </a:lnTo>
                  <a:lnTo>
                    <a:pt x="1077" y="1600"/>
                  </a:lnTo>
                  <a:lnTo>
                    <a:pt x="1089" y="1594"/>
                  </a:lnTo>
                  <a:lnTo>
                    <a:pt x="1099" y="1584"/>
                  </a:lnTo>
                  <a:lnTo>
                    <a:pt x="1105" y="1573"/>
                  </a:lnTo>
                  <a:lnTo>
                    <a:pt x="1107" y="1561"/>
                  </a:lnTo>
                  <a:lnTo>
                    <a:pt x="1107" y="1157"/>
                  </a:lnTo>
                  <a:lnTo>
                    <a:pt x="1105" y="1144"/>
                  </a:lnTo>
                  <a:lnTo>
                    <a:pt x="1099" y="1133"/>
                  </a:lnTo>
                  <a:lnTo>
                    <a:pt x="1089" y="1123"/>
                  </a:lnTo>
                  <a:lnTo>
                    <a:pt x="1077" y="1118"/>
                  </a:lnTo>
                  <a:lnTo>
                    <a:pt x="1062" y="1116"/>
                  </a:lnTo>
                  <a:close/>
                  <a:moveTo>
                    <a:pt x="645" y="1116"/>
                  </a:moveTo>
                  <a:lnTo>
                    <a:pt x="631" y="1118"/>
                  </a:lnTo>
                  <a:lnTo>
                    <a:pt x="619" y="1124"/>
                  </a:lnTo>
                  <a:lnTo>
                    <a:pt x="609" y="1133"/>
                  </a:lnTo>
                  <a:lnTo>
                    <a:pt x="603" y="1144"/>
                  </a:lnTo>
                  <a:lnTo>
                    <a:pt x="600" y="1157"/>
                  </a:lnTo>
                  <a:lnTo>
                    <a:pt x="600" y="1561"/>
                  </a:lnTo>
                  <a:lnTo>
                    <a:pt x="603" y="1574"/>
                  </a:lnTo>
                  <a:lnTo>
                    <a:pt x="609" y="1584"/>
                  </a:lnTo>
                  <a:lnTo>
                    <a:pt x="619" y="1594"/>
                  </a:lnTo>
                  <a:lnTo>
                    <a:pt x="631" y="1600"/>
                  </a:lnTo>
                  <a:lnTo>
                    <a:pt x="645" y="1602"/>
                  </a:lnTo>
                  <a:lnTo>
                    <a:pt x="659" y="1600"/>
                  </a:lnTo>
                  <a:lnTo>
                    <a:pt x="672" y="1594"/>
                  </a:lnTo>
                  <a:lnTo>
                    <a:pt x="681" y="1584"/>
                  </a:lnTo>
                  <a:lnTo>
                    <a:pt x="688" y="1573"/>
                  </a:lnTo>
                  <a:lnTo>
                    <a:pt x="690" y="1561"/>
                  </a:lnTo>
                  <a:lnTo>
                    <a:pt x="690" y="1399"/>
                  </a:lnTo>
                  <a:lnTo>
                    <a:pt x="811" y="1399"/>
                  </a:lnTo>
                  <a:lnTo>
                    <a:pt x="811" y="1561"/>
                  </a:lnTo>
                  <a:lnTo>
                    <a:pt x="814" y="1574"/>
                  </a:lnTo>
                  <a:lnTo>
                    <a:pt x="820" y="1584"/>
                  </a:lnTo>
                  <a:lnTo>
                    <a:pt x="829" y="1594"/>
                  </a:lnTo>
                  <a:lnTo>
                    <a:pt x="841" y="1600"/>
                  </a:lnTo>
                  <a:lnTo>
                    <a:pt x="856" y="1602"/>
                  </a:lnTo>
                  <a:lnTo>
                    <a:pt x="870" y="1600"/>
                  </a:lnTo>
                  <a:lnTo>
                    <a:pt x="882" y="1594"/>
                  </a:lnTo>
                  <a:lnTo>
                    <a:pt x="892" y="1584"/>
                  </a:lnTo>
                  <a:lnTo>
                    <a:pt x="899" y="1573"/>
                  </a:lnTo>
                  <a:lnTo>
                    <a:pt x="901" y="1561"/>
                  </a:lnTo>
                  <a:lnTo>
                    <a:pt x="901" y="1157"/>
                  </a:lnTo>
                  <a:lnTo>
                    <a:pt x="899" y="1144"/>
                  </a:lnTo>
                  <a:lnTo>
                    <a:pt x="892" y="1133"/>
                  </a:lnTo>
                  <a:lnTo>
                    <a:pt x="882" y="1123"/>
                  </a:lnTo>
                  <a:lnTo>
                    <a:pt x="870" y="1118"/>
                  </a:lnTo>
                  <a:lnTo>
                    <a:pt x="856" y="1116"/>
                  </a:lnTo>
                  <a:lnTo>
                    <a:pt x="841" y="1118"/>
                  </a:lnTo>
                  <a:lnTo>
                    <a:pt x="829" y="1124"/>
                  </a:lnTo>
                  <a:lnTo>
                    <a:pt x="820" y="1133"/>
                  </a:lnTo>
                  <a:lnTo>
                    <a:pt x="814" y="1144"/>
                  </a:lnTo>
                  <a:lnTo>
                    <a:pt x="811" y="1157"/>
                  </a:lnTo>
                  <a:lnTo>
                    <a:pt x="811" y="1319"/>
                  </a:lnTo>
                  <a:lnTo>
                    <a:pt x="690" y="1319"/>
                  </a:lnTo>
                  <a:lnTo>
                    <a:pt x="690" y="1157"/>
                  </a:lnTo>
                  <a:lnTo>
                    <a:pt x="688" y="1144"/>
                  </a:lnTo>
                  <a:lnTo>
                    <a:pt x="681" y="1133"/>
                  </a:lnTo>
                  <a:lnTo>
                    <a:pt x="672" y="1123"/>
                  </a:lnTo>
                  <a:lnTo>
                    <a:pt x="659" y="1118"/>
                  </a:lnTo>
                  <a:lnTo>
                    <a:pt x="645" y="1116"/>
                  </a:lnTo>
                  <a:close/>
                  <a:moveTo>
                    <a:pt x="1553" y="375"/>
                  </a:moveTo>
                  <a:lnTo>
                    <a:pt x="1529" y="378"/>
                  </a:lnTo>
                  <a:lnTo>
                    <a:pt x="1505" y="387"/>
                  </a:lnTo>
                  <a:lnTo>
                    <a:pt x="1483" y="402"/>
                  </a:lnTo>
                  <a:lnTo>
                    <a:pt x="1462" y="422"/>
                  </a:lnTo>
                  <a:lnTo>
                    <a:pt x="1444" y="446"/>
                  </a:lnTo>
                  <a:lnTo>
                    <a:pt x="1428" y="474"/>
                  </a:lnTo>
                  <a:lnTo>
                    <a:pt x="1416" y="506"/>
                  </a:lnTo>
                  <a:lnTo>
                    <a:pt x="1407" y="541"/>
                  </a:lnTo>
                  <a:lnTo>
                    <a:pt x="1401" y="578"/>
                  </a:lnTo>
                  <a:lnTo>
                    <a:pt x="1399" y="617"/>
                  </a:lnTo>
                  <a:lnTo>
                    <a:pt x="1401" y="657"/>
                  </a:lnTo>
                  <a:lnTo>
                    <a:pt x="1407" y="694"/>
                  </a:lnTo>
                  <a:lnTo>
                    <a:pt x="1416" y="729"/>
                  </a:lnTo>
                  <a:lnTo>
                    <a:pt x="1428" y="760"/>
                  </a:lnTo>
                  <a:lnTo>
                    <a:pt x="1444" y="789"/>
                  </a:lnTo>
                  <a:lnTo>
                    <a:pt x="1462" y="812"/>
                  </a:lnTo>
                  <a:lnTo>
                    <a:pt x="1483" y="833"/>
                  </a:lnTo>
                  <a:lnTo>
                    <a:pt x="1505" y="847"/>
                  </a:lnTo>
                  <a:lnTo>
                    <a:pt x="1529" y="856"/>
                  </a:lnTo>
                  <a:lnTo>
                    <a:pt x="1553" y="860"/>
                  </a:lnTo>
                  <a:lnTo>
                    <a:pt x="1579" y="856"/>
                  </a:lnTo>
                  <a:lnTo>
                    <a:pt x="1602" y="847"/>
                  </a:lnTo>
                  <a:lnTo>
                    <a:pt x="1625" y="833"/>
                  </a:lnTo>
                  <a:lnTo>
                    <a:pt x="1645" y="812"/>
                  </a:lnTo>
                  <a:lnTo>
                    <a:pt x="1662" y="789"/>
                  </a:lnTo>
                  <a:lnTo>
                    <a:pt x="1679" y="760"/>
                  </a:lnTo>
                  <a:lnTo>
                    <a:pt x="1691" y="729"/>
                  </a:lnTo>
                  <a:lnTo>
                    <a:pt x="1700" y="694"/>
                  </a:lnTo>
                  <a:lnTo>
                    <a:pt x="1706" y="657"/>
                  </a:lnTo>
                  <a:lnTo>
                    <a:pt x="1708" y="617"/>
                  </a:lnTo>
                  <a:lnTo>
                    <a:pt x="1706" y="578"/>
                  </a:lnTo>
                  <a:lnTo>
                    <a:pt x="1700" y="541"/>
                  </a:lnTo>
                  <a:lnTo>
                    <a:pt x="1691" y="506"/>
                  </a:lnTo>
                  <a:lnTo>
                    <a:pt x="1679" y="474"/>
                  </a:lnTo>
                  <a:lnTo>
                    <a:pt x="1662" y="446"/>
                  </a:lnTo>
                  <a:lnTo>
                    <a:pt x="1645" y="422"/>
                  </a:lnTo>
                  <a:lnTo>
                    <a:pt x="1625" y="402"/>
                  </a:lnTo>
                  <a:lnTo>
                    <a:pt x="1602" y="387"/>
                  </a:lnTo>
                  <a:lnTo>
                    <a:pt x="1579" y="378"/>
                  </a:lnTo>
                  <a:lnTo>
                    <a:pt x="1553" y="375"/>
                  </a:lnTo>
                  <a:close/>
                  <a:moveTo>
                    <a:pt x="1246" y="375"/>
                  </a:moveTo>
                  <a:lnTo>
                    <a:pt x="1232" y="377"/>
                  </a:lnTo>
                  <a:lnTo>
                    <a:pt x="1220" y="383"/>
                  </a:lnTo>
                  <a:lnTo>
                    <a:pt x="1211" y="392"/>
                  </a:lnTo>
                  <a:lnTo>
                    <a:pt x="1203" y="404"/>
                  </a:lnTo>
                  <a:lnTo>
                    <a:pt x="1201" y="416"/>
                  </a:lnTo>
                  <a:lnTo>
                    <a:pt x="1201" y="673"/>
                  </a:lnTo>
                  <a:lnTo>
                    <a:pt x="1016" y="394"/>
                  </a:lnTo>
                  <a:lnTo>
                    <a:pt x="1007" y="384"/>
                  </a:lnTo>
                  <a:lnTo>
                    <a:pt x="995" y="378"/>
                  </a:lnTo>
                  <a:lnTo>
                    <a:pt x="981" y="375"/>
                  </a:lnTo>
                  <a:lnTo>
                    <a:pt x="966" y="377"/>
                  </a:lnTo>
                  <a:lnTo>
                    <a:pt x="953" y="382"/>
                  </a:lnTo>
                  <a:lnTo>
                    <a:pt x="943" y="391"/>
                  </a:lnTo>
                  <a:lnTo>
                    <a:pt x="936" y="402"/>
                  </a:lnTo>
                  <a:lnTo>
                    <a:pt x="933" y="416"/>
                  </a:lnTo>
                  <a:lnTo>
                    <a:pt x="933" y="820"/>
                  </a:lnTo>
                  <a:lnTo>
                    <a:pt x="936" y="832"/>
                  </a:lnTo>
                  <a:lnTo>
                    <a:pt x="942" y="843"/>
                  </a:lnTo>
                  <a:lnTo>
                    <a:pt x="951" y="852"/>
                  </a:lnTo>
                  <a:lnTo>
                    <a:pt x="963" y="857"/>
                  </a:lnTo>
                  <a:lnTo>
                    <a:pt x="977" y="860"/>
                  </a:lnTo>
                  <a:lnTo>
                    <a:pt x="992" y="857"/>
                  </a:lnTo>
                  <a:lnTo>
                    <a:pt x="1004" y="852"/>
                  </a:lnTo>
                  <a:lnTo>
                    <a:pt x="1014" y="843"/>
                  </a:lnTo>
                  <a:lnTo>
                    <a:pt x="1020" y="832"/>
                  </a:lnTo>
                  <a:lnTo>
                    <a:pt x="1022" y="820"/>
                  </a:lnTo>
                  <a:lnTo>
                    <a:pt x="1022" y="561"/>
                  </a:lnTo>
                  <a:lnTo>
                    <a:pt x="1207" y="840"/>
                  </a:lnTo>
                  <a:lnTo>
                    <a:pt x="1218" y="850"/>
                  </a:lnTo>
                  <a:lnTo>
                    <a:pt x="1229" y="856"/>
                  </a:lnTo>
                  <a:lnTo>
                    <a:pt x="1240" y="860"/>
                  </a:lnTo>
                  <a:lnTo>
                    <a:pt x="1250" y="860"/>
                  </a:lnTo>
                  <a:lnTo>
                    <a:pt x="1258" y="858"/>
                  </a:lnTo>
                  <a:lnTo>
                    <a:pt x="1271" y="852"/>
                  </a:lnTo>
                  <a:lnTo>
                    <a:pt x="1282" y="843"/>
                  </a:lnTo>
                  <a:lnTo>
                    <a:pt x="1288" y="832"/>
                  </a:lnTo>
                  <a:lnTo>
                    <a:pt x="1291" y="820"/>
                  </a:lnTo>
                  <a:lnTo>
                    <a:pt x="1291" y="416"/>
                  </a:lnTo>
                  <a:lnTo>
                    <a:pt x="1289" y="402"/>
                  </a:lnTo>
                  <a:lnTo>
                    <a:pt x="1282" y="391"/>
                  </a:lnTo>
                  <a:lnTo>
                    <a:pt x="1273" y="383"/>
                  </a:lnTo>
                  <a:lnTo>
                    <a:pt x="1261" y="377"/>
                  </a:lnTo>
                  <a:lnTo>
                    <a:pt x="1246" y="375"/>
                  </a:lnTo>
                  <a:close/>
                  <a:moveTo>
                    <a:pt x="2045" y="375"/>
                  </a:moveTo>
                  <a:lnTo>
                    <a:pt x="2028" y="377"/>
                  </a:lnTo>
                  <a:lnTo>
                    <a:pt x="2013" y="385"/>
                  </a:lnTo>
                  <a:lnTo>
                    <a:pt x="2002" y="397"/>
                  </a:lnTo>
                  <a:lnTo>
                    <a:pt x="1995" y="413"/>
                  </a:lnTo>
                  <a:lnTo>
                    <a:pt x="1926" y="662"/>
                  </a:lnTo>
                  <a:lnTo>
                    <a:pt x="1851" y="405"/>
                  </a:lnTo>
                  <a:lnTo>
                    <a:pt x="1844" y="392"/>
                  </a:lnTo>
                  <a:lnTo>
                    <a:pt x="1835" y="383"/>
                  </a:lnTo>
                  <a:lnTo>
                    <a:pt x="1823" y="377"/>
                  </a:lnTo>
                  <a:lnTo>
                    <a:pt x="1810" y="375"/>
                  </a:lnTo>
                  <a:lnTo>
                    <a:pt x="1795" y="376"/>
                  </a:lnTo>
                  <a:lnTo>
                    <a:pt x="1782" y="381"/>
                  </a:lnTo>
                  <a:lnTo>
                    <a:pt x="1772" y="390"/>
                  </a:lnTo>
                  <a:lnTo>
                    <a:pt x="1765" y="400"/>
                  </a:lnTo>
                  <a:lnTo>
                    <a:pt x="1762" y="413"/>
                  </a:lnTo>
                  <a:lnTo>
                    <a:pt x="1764" y="425"/>
                  </a:lnTo>
                  <a:lnTo>
                    <a:pt x="1883" y="829"/>
                  </a:lnTo>
                  <a:lnTo>
                    <a:pt x="1889" y="841"/>
                  </a:lnTo>
                  <a:lnTo>
                    <a:pt x="1900" y="850"/>
                  </a:lnTo>
                  <a:lnTo>
                    <a:pt x="1912" y="856"/>
                  </a:lnTo>
                  <a:lnTo>
                    <a:pt x="1926" y="860"/>
                  </a:lnTo>
                  <a:lnTo>
                    <a:pt x="1942" y="856"/>
                  </a:lnTo>
                  <a:lnTo>
                    <a:pt x="1954" y="850"/>
                  </a:lnTo>
                  <a:lnTo>
                    <a:pt x="1964" y="841"/>
                  </a:lnTo>
                  <a:lnTo>
                    <a:pt x="1970" y="829"/>
                  </a:lnTo>
                  <a:lnTo>
                    <a:pt x="2047" y="571"/>
                  </a:lnTo>
                  <a:lnTo>
                    <a:pt x="2124" y="829"/>
                  </a:lnTo>
                  <a:lnTo>
                    <a:pt x="2130" y="841"/>
                  </a:lnTo>
                  <a:lnTo>
                    <a:pt x="2140" y="850"/>
                  </a:lnTo>
                  <a:lnTo>
                    <a:pt x="2152" y="856"/>
                  </a:lnTo>
                  <a:lnTo>
                    <a:pt x="2167" y="860"/>
                  </a:lnTo>
                  <a:lnTo>
                    <a:pt x="2182" y="856"/>
                  </a:lnTo>
                  <a:lnTo>
                    <a:pt x="2194" y="850"/>
                  </a:lnTo>
                  <a:lnTo>
                    <a:pt x="2204" y="841"/>
                  </a:lnTo>
                  <a:lnTo>
                    <a:pt x="2210" y="829"/>
                  </a:lnTo>
                  <a:lnTo>
                    <a:pt x="2330" y="425"/>
                  </a:lnTo>
                  <a:lnTo>
                    <a:pt x="2331" y="413"/>
                  </a:lnTo>
                  <a:lnTo>
                    <a:pt x="2328" y="400"/>
                  </a:lnTo>
                  <a:lnTo>
                    <a:pt x="2321" y="390"/>
                  </a:lnTo>
                  <a:lnTo>
                    <a:pt x="2311" y="381"/>
                  </a:lnTo>
                  <a:lnTo>
                    <a:pt x="2297" y="376"/>
                  </a:lnTo>
                  <a:lnTo>
                    <a:pt x="2283" y="375"/>
                  </a:lnTo>
                  <a:lnTo>
                    <a:pt x="2270" y="377"/>
                  </a:lnTo>
                  <a:lnTo>
                    <a:pt x="2258" y="384"/>
                  </a:lnTo>
                  <a:lnTo>
                    <a:pt x="2248" y="393"/>
                  </a:lnTo>
                  <a:lnTo>
                    <a:pt x="2242" y="405"/>
                  </a:lnTo>
                  <a:lnTo>
                    <a:pt x="2167" y="662"/>
                  </a:lnTo>
                  <a:lnTo>
                    <a:pt x="2095" y="413"/>
                  </a:lnTo>
                  <a:lnTo>
                    <a:pt x="2088" y="397"/>
                  </a:lnTo>
                  <a:lnTo>
                    <a:pt x="2077" y="385"/>
                  </a:lnTo>
                  <a:lnTo>
                    <a:pt x="2062" y="377"/>
                  </a:lnTo>
                  <a:lnTo>
                    <a:pt x="2045" y="375"/>
                  </a:lnTo>
                  <a:close/>
                  <a:moveTo>
                    <a:pt x="0" y="0"/>
                  </a:moveTo>
                  <a:lnTo>
                    <a:pt x="3374" y="0"/>
                  </a:lnTo>
                  <a:lnTo>
                    <a:pt x="3374" y="1976"/>
                  </a:lnTo>
                  <a:lnTo>
                    <a:pt x="0" y="197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4" name="Group 493"/>
          <p:cNvGrpSpPr/>
          <p:nvPr/>
        </p:nvGrpSpPr>
        <p:grpSpPr>
          <a:xfrm>
            <a:off x="3564528" y="1719786"/>
            <a:ext cx="311644" cy="309068"/>
            <a:chOff x="2971800" y="1216025"/>
            <a:chExt cx="384175" cy="3810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26" name="Freeform 162"/>
            <p:cNvSpPr>
              <a:spLocks noEditPoints="1"/>
            </p:cNvSpPr>
            <p:nvPr/>
          </p:nvSpPr>
          <p:spPr bwMode="auto">
            <a:xfrm>
              <a:off x="2971800" y="1304925"/>
              <a:ext cx="384175" cy="292100"/>
            </a:xfrm>
            <a:custGeom>
              <a:avLst/>
              <a:gdLst>
                <a:gd name="T0" fmla="*/ 1948 w 3386"/>
                <a:gd name="T1" fmla="*/ 607 h 2579"/>
                <a:gd name="T2" fmla="*/ 1919 w 3386"/>
                <a:gd name="T3" fmla="*/ 624 h 2579"/>
                <a:gd name="T4" fmla="*/ 1464 w 3386"/>
                <a:gd name="T5" fmla="*/ 1367 h 2579"/>
                <a:gd name="T6" fmla="*/ 1285 w 3386"/>
                <a:gd name="T7" fmla="*/ 972 h 2579"/>
                <a:gd name="T8" fmla="*/ 1255 w 3386"/>
                <a:gd name="T9" fmla="*/ 951 h 2579"/>
                <a:gd name="T10" fmla="*/ 1220 w 3386"/>
                <a:gd name="T11" fmla="*/ 947 h 2579"/>
                <a:gd name="T12" fmla="*/ 1185 w 3386"/>
                <a:gd name="T13" fmla="*/ 961 h 2579"/>
                <a:gd name="T14" fmla="*/ 821 w 3386"/>
                <a:gd name="T15" fmla="*/ 1127 h 2579"/>
                <a:gd name="T16" fmla="*/ 784 w 3386"/>
                <a:gd name="T17" fmla="*/ 1136 h 2579"/>
                <a:gd name="T18" fmla="*/ 758 w 3386"/>
                <a:gd name="T19" fmla="*/ 1162 h 2579"/>
                <a:gd name="T20" fmla="*/ 746 w 3386"/>
                <a:gd name="T21" fmla="*/ 1198 h 2579"/>
                <a:gd name="T22" fmla="*/ 756 w 3386"/>
                <a:gd name="T23" fmla="*/ 1234 h 2579"/>
                <a:gd name="T24" fmla="*/ 782 w 3386"/>
                <a:gd name="T25" fmla="*/ 1261 h 2579"/>
                <a:gd name="T26" fmla="*/ 819 w 3386"/>
                <a:gd name="T27" fmla="*/ 1271 h 2579"/>
                <a:gd name="T28" fmla="*/ 1018 w 3386"/>
                <a:gd name="T29" fmla="*/ 1269 h 2579"/>
                <a:gd name="T30" fmla="*/ 1049 w 3386"/>
                <a:gd name="T31" fmla="*/ 1257 h 2579"/>
                <a:gd name="T32" fmla="*/ 1084 w 3386"/>
                <a:gd name="T33" fmla="*/ 1235 h 2579"/>
                <a:gd name="T34" fmla="*/ 1119 w 3386"/>
                <a:gd name="T35" fmla="*/ 1210 h 2579"/>
                <a:gd name="T36" fmla="*/ 1152 w 3386"/>
                <a:gd name="T37" fmla="*/ 1182 h 2579"/>
                <a:gd name="T38" fmla="*/ 1179 w 3386"/>
                <a:gd name="T39" fmla="*/ 1159 h 2579"/>
                <a:gd name="T40" fmla="*/ 1197 w 3386"/>
                <a:gd name="T41" fmla="*/ 1141 h 2579"/>
                <a:gd name="T42" fmla="*/ 1203 w 3386"/>
                <a:gd name="T43" fmla="*/ 1135 h 2579"/>
                <a:gd name="T44" fmla="*/ 1400 w 3386"/>
                <a:gd name="T45" fmla="*/ 1570 h 2579"/>
                <a:gd name="T46" fmla="*/ 1427 w 3386"/>
                <a:gd name="T47" fmla="*/ 1591 h 2579"/>
                <a:gd name="T48" fmla="*/ 1460 w 3386"/>
                <a:gd name="T49" fmla="*/ 1597 h 2579"/>
                <a:gd name="T50" fmla="*/ 1492 w 3386"/>
                <a:gd name="T51" fmla="*/ 1588 h 2579"/>
                <a:gd name="T52" fmla="*/ 1517 w 3386"/>
                <a:gd name="T53" fmla="*/ 1563 h 2579"/>
                <a:gd name="T54" fmla="*/ 2081 w 3386"/>
                <a:gd name="T55" fmla="*/ 1384 h 2579"/>
                <a:gd name="T56" fmla="*/ 2099 w 3386"/>
                <a:gd name="T57" fmla="*/ 1416 h 2579"/>
                <a:gd name="T58" fmla="*/ 2130 w 3386"/>
                <a:gd name="T59" fmla="*/ 1435 h 2579"/>
                <a:gd name="T60" fmla="*/ 2165 w 3386"/>
                <a:gd name="T61" fmla="*/ 1436 h 2579"/>
                <a:gd name="T62" fmla="*/ 2199 w 3386"/>
                <a:gd name="T63" fmla="*/ 1418 h 2579"/>
                <a:gd name="T64" fmla="*/ 2515 w 3386"/>
                <a:gd name="T65" fmla="*/ 1156 h 2579"/>
                <a:gd name="T66" fmla="*/ 2524 w 3386"/>
                <a:gd name="T67" fmla="*/ 1192 h 2579"/>
                <a:gd name="T68" fmla="*/ 2551 w 3386"/>
                <a:gd name="T69" fmla="*/ 1219 h 2579"/>
                <a:gd name="T70" fmla="*/ 2588 w 3386"/>
                <a:gd name="T71" fmla="*/ 1228 h 2579"/>
                <a:gd name="T72" fmla="*/ 2624 w 3386"/>
                <a:gd name="T73" fmla="*/ 1218 h 2579"/>
                <a:gd name="T74" fmla="*/ 2650 w 3386"/>
                <a:gd name="T75" fmla="*/ 1191 h 2579"/>
                <a:gd name="T76" fmla="*/ 2660 w 3386"/>
                <a:gd name="T77" fmla="*/ 1154 h 2579"/>
                <a:gd name="T78" fmla="*/ 2657 w 3386"/>
                <a:gd name="T79" fmla="*/ 924 h 2579"/>
                <a:gd name="T80" fmla="*/ 2639 w 3386"/>
                <a:gd name="T81" fmla="*/ 892 h 2579"/>
                <a:gd name="T82" fmla="*/ 2607 w 3386"/>
                <a:gd name="T83" fmla="*/ 872 h 2579"/>
                <a:gd name="T84" fmla="*/ 2372 w 3386"/>
                <a:gd name="T85" fmla="*/ 870 h 2579"/>
                <a:gd name="T86" fmla="*/ 2335 w 3386"/>
                <a:gd name="T87" fmla="*/ 881 h 2579"/>
                <a:gd name="T88" fmla="*/ 2309 w 3386"/>
                <a:gd name="T89" fmla="*/ 906 h 2579"/>
                <a:gd name="T90" fmla="*/ 2300 w 3386"/>
                <a:gd name="T91" fmla="*/ 943 h 2579"/>
                <a:gd name="T92" fmla="*/ 2310 w 3386"/>
                <a:gd name="T93" fmla="*/ 980 h 2579"/>
                <a:gd name="T94" fmla="*/ 2337 w 3386"/>
                <a:gd name="T95" fmla="*/ 1005 h 2579"/>
                <a:gd name="T96" fmla="*/ 2374 w 3386"/>
                <a:gd name="T97" fmla="*/ 1015 h 2579"/>
                <a:gd name="T98" fmla="*/ 2190 w 3386"/>
                <a:gd name="T99" fmla="*/ 1228 h 2579"/>
                <a:gd name="T100" fmla="*/ 2032 w 3386"/>
                <a:gd name="T101" fmla="*/ 640 h 2579"/>
                <a:gd name="T102" fmla="*/ 2010 w 3386"/>
                <a:gd name="T103" fmla="*/ 616 h 2579"/>
                <a:gd name="T104" fmla="*/ 1980 w 3386"/>
                <a:gd name="T105" fmla="*/ 605 h 2579"/>
                <a:gd name="T106" fmla="*/ 0 w 3386"/>
                <a:gd name="T107" fmla="*/ 0 h 2579"/>
                <a:gd name="T108" fmla="*/ 3386 w 3386"/>
                <a:gd name="T109" fmla="*/ 2579 h 2579"/>
                <a:gd name="T110" fmla="*/ 0 w 3386"/>
                <a:gd name="T111" fmla="*/ 0 h 2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386" h="2579">
                  <a:moveTo>
                    <a:pt x="1963" y="603"/>
                  </a:moveTo>
                  <a:lnTo>
                    <a:pt x="1948" y="607"/>
                  </a:lnTo>
                  <a:lnTo>
                    <a:pt x="1932" y="614"/>
                  </a:lnTo>
                  <a:lnTo>
                    <a:pt x="1919" y="624"/>
                  </a:lnTo>
                  <a:lnTo>
                    <a:pt x="1909" y="638"/>
                  </a:lnTo>
                  <a:lnTo>
                    <a:pt x="1464" y="1367"/>
                  </a:lnTo>
                  <a:lnTo>
                    <a:pt x="1295" y="988"/>
                  </a:lnTo>
                  <a:lnTo>
                    <a:pt x="1285" y="972"/>
                  </a:lnTo>
                  <a:lnTo>
                    <a:pt x="1271" y="959"/>
                  </a:lnTo>
                  <a:lnTo>
                    <a:pt x="1255" y="951"/>
                  </a:lnTo>
                  <a:lnTo>
                    <a:pt x="1237" y="946"/>
                  </a:lnTo>
                  <a:lnTo>
                    <a:pt x="1220" y="947"/>
                  </a:lnTo>
                  <a:lnTo>
                    <a:pt x="1201" y="951"/>
                  </a:lnTo>
                  <a:lnTo>
                    <a:pt x="1185" y="961"/>
                  </a:lnTo>
                  <a:lnTo>
                    <a:pt x="978" y="1127"/>
                  </a:lnTo>
                  <a:lnTo>
                    <a:pt x="821" y="1127"/>
                  </a:lnTo>
                  <a:lnTo>
                    <a:pt x="802" y="1129"/>
                  </a:lnTo>
                  <a:lnTo>
                    <a:pt x="784" y="1136"/>
                  </a:lnTo>
                  <a:lnTo>
                    <a:pt x="770" y="1147"/>
                  </a:lnTo>
                  <a:lnTo>
                    <a:pt x="758" y="1162"/>
                  </a:lnTo>
                  <a:lnTo>
                    <a:pt x="749" y="1179"/>
                  </a:lnTo>
                  <a:lnTo>
                    <a:pt x="746" y="1198"/>
                  </a:lnTo>
                  <a:lnTo>
                    <a:pt x="748" y="1217"/>
                  </a:lnTo>
                  <a:lnTo>
                    <a:pt x="756" y="1234"/>
                  </a:lnTo>
                  <a:lnTo>
                    <a:pt x="767" y="1250"/>
                  </a:lnTo>
                  <a:lnTo>
                    <a:pt x="782" y="1261"/>
                  </a:lnTo>
                  <a:lnTo>
                    <a:pt x="800" y="1268"/>
                  </a:lnTo>
                  <a:lnTo>
                    <a:pt x="819" y="1271"/>
                  </a:lnTo>
                  <a:lnTo>
                    <a:pt x="1005" y="1271"/>
                  </a:lnTo>
                  <a:lnTo>
                    <a:pt x="1018" y="1269"/>
                  </a:lnTo>
                  <a:lnTo>
                    <a:pt x="1034" y="1264"/>
                  </a:lnTo>
                  <a:lnTo>
                    <a:pt x="1049" y="1257"/>
                  </a:lnTo>
                  <a:lnTo>
                    <a:pt x="1067" y="1247"/>
                  </a:lnTo>
                  <a:lnTo>
                    <a:pt x="1084" y="1235"/>
                  </a:lnTo>
                  <a:lnTo>
                    <a:pt x="1102" y="1223"/>
                  </a:lnTo>
                  <a:lnTo>
                    <a:pt x="1119" y="1210"/>
                  </a:lnTo>
                  <a:lnTo>
                    <a:pt x="1137" y="1195"/>
                  </a:lnTo>
                  <a:lnTo>
                    <a:pt x="1152" y="1182"/>
                  </a:lnTo>
                  <a:lnTo>
                    <a:pt x="1166" y="1170"/>
                  </a:lnTo>
                  <a:lnTo>
                    <a:pt x="1179" y="1159"/>
                  </a:lnTo>
                  <a:lnTo>
                    <a:pt x="1189" y="1148"/>
                  </a:lnTo>
                  <a:lnTo>
                    <a:pt x="1197" y="1141"/>
                  </a:lnTo>
                  <a:lnTo>
                    <a:pt x="1201" y="1136"/>
                  </a:lnTo>
                  <a:lnTo>
                    <a:pt x="1203" y="1135"/>
                  </a:lnTo>
                  <a:lnTo>
                    <a:pt x="1390" y="1554"/>
                  </a:lnTo>
                  <a:lnTo>
                    <a:pt x="1400" y="1570"/>
                  </a:lnTo>
                  <a:lnTo>
                    <a:pt x="1412" y="1582"/>
                  </a:lnTo>
                  <a:lnTo>
                    <a:pt x="1427" y="1591"/>
                  </a:lnTo>
                  <a:lnTo>
                    <a:pt x="1443" y="1596"/>
                  </a:lnTo>
                  <a:lnTo>
                    <a:pt x="1460" y="1597"/>
                  </a:lnTo>
                  <a:lnTo>
                    <a:pt x="1476" y="1594"/>
                  </a:lnTo>
                  <a:lnTo>
                    <a:pt x="1492" y="1588"/>
                  </a:lnTo>
                  <a:lnTo>
                    <a:pt x="1506" y="1577"/>
                  </a:lnTo>
                  <a:lnTo>
                    <a:pt x="1517" y="1563"/>
                  </a:lnTo>
                  <a:lnTo>
                    <a:pt x="1943" y="860"/>
                  </a:lnTo>
                  <a:lnTo>
                    <a:pt x="2081" y="1384"/>
                  </a:lnTo>
                  <a:lnTo>
                    <a:pt x="2088" y="1402"/>
                  </a:lnTo>
                  <a:lnTo>
                    <a:pt x="2099" y="1416"/>
                  </a:lnTo>
                  <a:lnTo>
                    <a:pt x="2113" y="1428"/>
                  </a:lnTo>
                  <a:lnTo>
                    <a:pt x="2130" y="1435"/>
                  </a:lnTo>
                  <a:lnTo>
                    <a:pt x="2147" y="1437"/>
                  </a:lnTo>
                  <a:lnTo>
                    <a:pt x="2165" y="1436"/>
                  </a:lnTo>
                  <a:lnTo>
                    <a:pt x="2182" y="1430"/>
                  </a:lnTo>
                  <a:lnTo>
                    <a:pt x="2199" y="1418"/>
                  </a:lnTo>
                  <a:lnTo>
                    <a:pt x="2515" y="1127"/>
                  </a:lnTo>
                  <a:lnTo>
                    <a:pt x="2515" y="1156"/>
                  </a:lnTo>
                  <a:lnTo>
                    <a:pt x="2517" y="1175"/>
                  </a:lnTo>
                  <a:lnTo>
                    <a:pt x="2524" y="1192"/>
                  </a:lnTo>
                  <a:lnTo>
                    <a:pt x="2536" y="1208"/>
                  </a:lnTo>
                  <a:lnTo>
                    <a:pt x="2551" y="1219"/>
                  </a:lnTo>
                  <a:lnTo>
                    <a:pt x="2569" y="1226"/>
                  </a:lnTo>
                  <a:lnTo>
                    <a:pt x="2588" y="1228"/>
                  </a:lnTo>
                  <a:lnTo>
                    <a:pt x="2608" y="1225"/>
                  </a:lnTo>
                  <a:lnTo>
                    <a:pt x="2624" y="1218"/>
                  </a:lnTo>
                  <a:lnTo>
                    <a:pt x="2639" y="1206"/>
                  </a:lnTo>
                  <a:lnTo>
                    <a:pt x="2650" y="1191"/>
                  </a:lnTo>
                  <a:lnTo>
                    <a:pt x="2657" y="1173"/>
                  </a:lnTo>
                  <a:lnTo>
                    <a:pt x="2660" y="1154"/>
                  </a:lnTo>
                  <a:lnTo>
                    <a:pt x="2660" y="942"/>
                  </a:lnTo>
                  <a:lnTo>
                    <a:pt x="2657" y="924"/>
                  </a:lnTo>
                  <a:lnTo>
                    <a:pt x="2650" y="906"/>
                  </a:lnTo>
                  <a:lnTo>
                    <a:pt x="2639" y="892"/>
                  </a:lnTo>
                  <a:lnTo>
                    <a:pt x="2624" y="881"/>
                  </a:lnTo>
                  <a:lnTo>
                    <a:pt x="2607" y="872"/>
                  </a:lnTo>
                  <a:lnTo>
                    <a:pt x="2587" y="870"/>
                  </a:lnTo>
                  <a:lnTo>
                    <a:pt x="2372" y="870"/>
                  </a:lnTo>
                  <a:lnTo>
                    <a:pt x="2352" y="872"/>
                  </a:lnTo>
                  <a:lnTo>
                    <a:pt x="2335" y="881"/>
                  </a:lnTo>
                  <a:lnTo>
                    <a:pt x="2320" y="892"/>
                  </a:lnTo>
                  <a:lnTo>
                    <a:pt x="2309" y="906"/>
                  </a:lnTo>
                  <a:lnTo>
                    <a:pt x="2302" y="924"/>
                  </a:lnTo>
                  <a:lnTo>
                    <a:pt x="2300" y="943"/>
                  </a:lnTo>
                  <a:lnTo>
                    <a:pt x="2302" y="962"/>
                  </a:lnTo>
                  <a:lnTo>
                    <a:pt x="2310" y="980"/>
                  </a:lnTo>
                  <a:lnTo>
                    <a:pt x="2321" y="994"/>
                  </a:lnTo>
                  <a:lnTo>
                    <a:pt x="2337" y="1005"/>
                  </a:lnTo>
                  <a:lnTo>
                    <a:pt x="2354" y="1012"/>
                  </a:lnTo>
                  <a:lnTo>
                    <a:pt x="2374" y="1015"/>
                  </a:lnTo>
                  <a:lnTo>
                    <a:pt x="2420" y="1015"/>
                  </a:lnTo>
                  <a:lnTo>
                    <a:pt x="2190" y="1228"/>
                  </a:lnTo>
                  <a:lnTo>
                    <a:pt x="2039" y="657"/>
                  </a:lnTo>
                  <a:lnTo>
                    <a:pt x="2032" y="640"/>
                  </a:lnTo>
                  <a:lnTo>
                    <a:pt x="2022" y="626"/>
                  </a:lnTo>
                  <a:lnTo>
                    <a:pt x="2010" y="616"/>
                  </a:lnTo>
                  <a:lnTo>
                    <a:pt x="1995" y="609"/>
                  </a:lnTo>
                  <a:lnTo>
                    <a:pt x="1980" y="605"/>
                  </a:lnTo>
                  <a:lnTo>
                    <a:pt x="1963" y="603"/>
                  </a:lnTo>
                  <a:close/>
                  <a:moveTo>
                    <a:pt x="0" y="0"/>
                  </a:moveTo>
                  <a:lnTo>
                    <a:pt x="3386" y="0"/>
                  </a:lnTo>
                  <a:lnTo>
                    <a:pt x="3386" y="2579"/>
                  </a:lnTo>
                  <a:lnTo>
                    <a:pt x="0" y="257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8" name="Freeform 163"/>
            <p:cNvSpPr>
              <a:spLocks noEditPoints="1"/>
            </p:cNvSpPr>
            <p:nvPr/>
          </p:nvSpPr>
          <p:spPr bwMode="auto">
            <a:xfrm>
              <a:off x="2971800" y="1216025"/>
              <a:ext cx="384175" cy="68263"/>
            </a:xfrm>
            <a:custGeom>
              <a:avLst/>
              <a:gdLst>
                <a:gd name="T0" fmla="*/ 2902 w 3386"/>
                <a:gd name="T1" fmla="*/ 175 h 602"/>
                <a:gd name="T2" fmla="*/ 2870 w 3386"/>
                <a:gd name="T3" fmla="*/ 194 h 602"/>
                <a:gd name="T4" fmla="*/ 2852 w 3386"/>
                <a:gd name="T5" fmla="*/ 226 h 602"/>
                <a:gd name="T6" fmla="*/ 2849 w 3386"/>
                <a:gd name="T7" fmla="*/ 358 h 602"/>
                <a:gd name="T8" fmla="*/ 2859 w 3386"/>
                <a:gd name="T9" fmla="*/ 394 h 602"/>
                <a:gd name="T10" fmla="*/ 2885 w 3386"/>
                <a:gd name="T11" fmla="*/ 420 h 602"/>
                <a:gd name="T12" fmla="*/ 2922 w 3386"/>
                <a:gd name="T13" fmla="*/ 429 h 602"/>
                <a:gd name="T14" fmla="*/ 2958 w 3386"/>
                <a:gd name="T15" fmla="*/ 420 h 602"/>
                <a:gd name="T16" fmla="*/ 2984 w 3386"/>
                <a:gd name="T17" fmla="*/ 394 h 602"/>
                <a:gd name="T18" fmla="*/ 2994 w 3386"/>
                <a:gd name="T19" fmla="*/ 358 h 602"/>
                <a:gd name="T20" fmla="*/ 2992 w 3386"/>
                <a:gd name="T21" fmla="*/ 226 h 602"/>
                <a:gd name="T22" fmla="*/ 2973 w 3386"/>
                <a:gd name="T23" fmla="*/ 194 h 602"/>
                <a:gd name="T24" fmla="*/ 2940 w 3386"/>
                <a:gd name="T25" fmla="*/ 175 h 602"/>
                <a:gd name="T26" fmla="*/ 2550 w 3386"/>
                <a:gd name="T27" fmla="*/ 173 h 602"/>
                <a:gd name="T28" fmla="*/ 2513 w 3386"/>
                <a:gd name="T29" fmla="*/ 183 h 602"/>
                <a:gd name="T30" fmla="*/ 2487 w 3386"/>
                <a:gd name="T31" fmla="*/ 209 h 602"/>
                <a:gd name="T32" fmla="*/ 2477 w 3386"/>
                <a:gd name="T33" fmla="*/ 244 h 602"/>
                <a:gd name="T34" fmla="*/ 2480 w 3386"/>
                <a:gd name="T35" fmla="*/ 376 h 602"/>
                <a:gd name="T36" fmla="*/ 2499 w 3386"/>
                <a:gd name="T37" fmla="*/ 409 h 602"/>
                <a:gd name="T38" fmla="*/ 2530 w 3386"/>
                <a:gd name="T39" fmla="*/ 427 h 602"/>
                <a:gd name="T40" fmla="*/ 2570 w 3386"/>
                <a:gd name="T41" fmla="*/ 427 h 602"/>
                <a:gd name="T42" fmla="*/ 2601 w 3386"/>
                <a:gd name="T43" fmla="*/ 409 h 602"/>
                <a:gd name="T44" fmla="*/ 2620 w 3386"/>
                <a:gd name="T45" fmla="*/ 376 h 602"/>
                <a:gd name="T46" fmla="*/ 2622 w 3386"/>
                <a:gd name="T47" fmla="*/ 244 h 602"/>
                <a:gd name="T48" fmla="*/ 2613 w 3386"/>
                <a:gd name="T49" fmla="*/ 209 h 602"/>
                <a:gd name="T50" fmla="*/ 2587 w 3386"/>
                <a:gd name="T51" fmla="*/ 183 h 602"/>
                <a:gd name="T52" fmla="*/ 2550 w 3386"/>
                <a:gd name="T53" fmla="*/ 173 h 602"/>
                <a:gd name="T54" fmla="*/ 2160 w 3386"/>
                <a:gd name="T55" fmla="*/ 175 h 602"/>
                <a:gd name="T56" fmla="*/ 2128 w 3386"/>
                <a:gd name="T57" fmla="*/ 194 h 602"/>
                <a:gd name="T58" fmla="*/ 2109 w 3386"/>
                <a:gd name="T59" fmla="*/ 226 h 602"/>
                <a:gd name="T60" fmla="*/ 2106 w 3386"/>
                <a:gd name="T61" fmla="*/ 358 h 602"/>
                <a:gd name="T62" fmla="*/ 2117 w 3386"/>
                <a:gd name="T63" fmla="*/ 394 h 602"/>
                <a:gd name="T64" fmla="*/ 2142 w 3386"/>
                <a:gd name="T65" fmla="*/ 420 h 602"/>
                <a:gd name="T66" fmla="*/ 2179 w 3386"/>
                <a:gd name="T67" fmla="*/ 429 h 602"/>
                <a:gd name="T68" fmla="*/ 2215 w 3386"/>
                <a:gd name="T69" fmla="*/ 420 h 602"/>
                <a:gd name="T70" fmla="*/ 2242 w 3386"/>
                <a:gd name="T71" fmla="*/ 394 h 602"/>
                <a:gd name="T72" fmla="*/ 2251 w 3386"/>
                <a:gd name="T73" fmla="*/ 358 h 602"/>
                <a:gd name="T74" fmla="*/ 2249 w 3386"/>
                <a:gd name="T75" fmla="*/ 226 h 602"/>
                <a:gd name="T76" fmla="*/ 2231 w 3386"/>
                <a:gd name="T77" fmla="*/ 194 h 602"/>
                <a:gd name="T78" fmla="*/ 2199 w 3386"/>
                <a:gd name="T79" fmla="*/ 175 h 602"/>
                <a:gd name="T80" fmla="*/ 0 w 3386"/>
                <a:gd name="T81" fmla="*/ 0 h 602"/>
                <a:gd name="T82" fmla="*/ 3386 w 3386"/>
                <a:gd name="T83" fmla="*/ 602 h 602"/>
                <a:gd name="T84" fmla="*/ 0 w 3386"/>
                <a:gd name="T85" fmla="*/ 0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386" h="602">
                  <a:moveTo>
                    <a:pt x="2922" y="173"/>
                  </a:moveTo>
                  <a:lnTo>
                    <a:pt x="2902" y="175"/>
                  </a:lnTo>
                  <a:lnTo>
                    <a:pt x="2885" y="183"/>
                  </a:lnTo>
                  <a:lnTo>
                    <a:pt x="2870" y="194"/>
                  </a:lnTo>
                  <a:lnTo>
                    <a:pt x="2859" y="209"/>
                  </a:lnTo>
                  <a:lnTo>
                    <a:pt x="2852" y="226"/>
                  </a:lnTo>
                  <a:lnTo>
                    <a:pt x="2849" y="244"/>
                  </a:lnTo>
                  <a:lnTo>
                    <a:pt x="2849" y="358"/>
                  </a:lnTo>
                  <a:lnTo>
                    <a:pt x="2852" y="376"/>
                  </a:lnTo>
                  <a:lnTo>
                    <a:pt x="2859" y="394"/>
                  </a:lnTo>
                  <a:lnTo>
                    <a:pt x="2870" y="409"/>
                  </a:lnTo>
                  <a:lnTo>
                    <a:pt x="2885" y="420"/>
                  </a:lnTo>
                  <a:lnTo>
                    <a:pt x="2902" y="427"/>
                  </a:lnTo>
                  <a:lnTo>
                    <a:pt x="2922" y="429"/>
                  </a:lnTo>
                  <a:lnTo>
                    <a:pt x="2940" y="427"/>
                  </a:lnTo>
                  <a:lnTo>
                    <a:pt x="2958" y="420"/>
                  </a:lnTo>
                  <a:lnTo>
                    <a:pt x="2973" y="409"/>
                  </a:lnTo>
                  <a:lnTo>
                    <a:pt x="2984" y="394"/>
                  </a:lnTo>
                  <a:lnTo>
                    <a:pt x="2992" y="376"/>
                  </a:lnTo>
                  <a:lnTo>
                    <a:pt x="2994" y="358"/>
                  </a:lnTo>
                  <a:lnTo>
                    <a:pt x="2994" y="244"/>
                  </a:lnTo>
                  <a:lnTo>
                    <a:pt x="2992" y="226"/>
                  </a:lnTo>
                  <a:lnTo>
                    <a:pt x="2984" y="209"/>
                  </a:lnTo>
                  <a:lnTo>
                    <a:pt x="2973" y="194"/>
                  </a:lnTo>
                  <a:lnTo>
                    <a:pt x="2958" y="183"/>
                  </a:lnTo>
                  <a:lnTo>
                    <a:pt x="2940" y="175"/>
                  </a:lnTo>
                  <a:lnTo>
                    <a:pt x="2922" y="173"/>
                  </a:lnTo>
                  <a:close/>
                  <a:moveTo>
                    <a:pt x="2550" y="173"/>
                  </a:moveTo>
                  <a:lnTo>
                    <a:pt x="2530" y="175"/>
                  </a:lnTo>
                  <a:lnTo>
                    <a:pt x="2513" y="183"/>
                  </a:lnTo>
                  <a:lnTo>
                    <a:pt x="2499" y="194"/>
                  </a:lnTo>
                  <a:lnTo>
                    <a:pt x="2487" y="209"/>
                  </a:lnTo>
                  <a:lnTo>
                    <a:pt x="2480" y="226"/>
                  </a:lnTo>
                  <a:lnTo>
                    <a:pt x="2477" y="244"/>
                  </a:lnTo>
                  <a:lnTo>
                    <a:pt x="2477" y="358"/>
                  </a:lnTo>
                  <a:lnTo>
                    <a:pt x="2480" y="376"/>
                  </a:lnTo>
                  <a:lnTo>
                    <a:pt x="2487" y="394"/>
                  </a:lnTo>
                  <a:lnTo>
                    <a:pt x="2499" y="409"/>
                  </a:lnTo>
                  <a:lnTo>
                    <a:pt x="2513" y="420"/>
                  </a:lnTo>
                  <a:lnTo>
                    <a:pt x="2530" y="427"/>
                  </a:lnTo>
                  <a:lnTo>
                    <a:pt x="2550" y="429"/>
                  </a:lnTo>
                  <a:lnTo>
                    <a:pt x="2570" y="427"/>
                  </a:lnTo>
                  <a:lnTo>
                    <a:pt x="2587" y="420"/>
                  </a:lnTo>
                  <a:lnTo>
                    <a:pt x="2601" y="409"/>
                  </a:lnTo>
                  <a:lnTo>
                    <a:pt x="2613" y="394"/>
                  </a:lnTo>
                  <a:lnTo>
                    <a:pt x="2620" y="376"/>
                  </a:lnTo>
                  <a:lnTo>
                    <a:pt x="2622" y="358"/>
                  </a:lnTo>
                  <a:lnTo>
                    <a:pt x="2622" y="244"/>
                  </a:lnTo>
                  <a:lnTo>
                    <a:pt x="2620" y="226"/>
                  </a:lnTo>
                  <a:lnTo>
                    <a:pt x="2613" y="209"/>
                  </a:lnTo>
                  <a:lnTo>
                    <a:pt x="2601" y="194"/>
                  </a:lnTo>
                  <a:lnTo>
                    <a:pt x="2587" y="183"/>
                  </a:lnTo>
                  <a:lnTo>
                    <a:pt x="2570" y="175"/>
                  </a:lnTo>
                  <a:lnTo>
                    <a:pt x="2550" y="173"/>
                  </a:lnTo>
                  <a:close/>
                  <a:moveTo>
                    <a:pt x="2179" y="173"/>
                  </a:moveTo>
                  <a:lnTo>
                    <a:pt x="2160" y="175"/>
                  </a:lnTo>
                  <a:lnTo>
                    <a:pt x="2142" y="183"/>
                  </a:lnTo>
                  <a:lnTo>
                    <a:pt x="2128" y="194"/>
                  </a:lnTo>
                  <a:lnTo>
                    <a:pt x="2117" y="209"/>
                  </a:lnTo>
                  <a:lnTo>
                    <a:pt x="2109" y="226"/>
                  </a:lnTo>
                  <a:lnTo>
                    <a:pt x="2106" y="244"/>
                  </a:lnTo>
                  <a:lnTo>
                    <a:pt x="2106" y="358"/>
                  </a:lnTo>
                  <a:lnTo>
                    <a:pt x="2109" y="376"/>
                  </a:lnTo>
                  <a:lnTo>
                    <a:pt x="2117" y="394"/>
                  </a:lnTo>
                  <a:lnTo>
                    <a:pt x="2128" y="409"/>
                  </a:lnTo>
                  <a:lnTo>
                    <a:pt x="2142" y="420"/>
                  </a:lnTo>
                  <a:lnTo>
                    <a:pt x="2160" y="427"/>
                  </a:lnTo>
                  <a:lnTo>
                    <a:pt x="2179" y="429"/>
                  </a:lnTo>
                  <a:lnTo>
                    <a:pt x="2199" y="427"/>
                  </a:lnTo>
                  <a:lnTo>
                    <a:pt x="2215" y="420"/>
                  </a:lnTo>
                  <a:lnTo>
                    <a:pt x="2231" y="409"/>
                  </a:lnTo>
                  <a:lnTo>
                    <a:pt x="2242" y="394"/>
                  </a:lnTo>
                  <a:lnTo>
                    <a:pt x="2249" y="376"/>
                  </a:lnTo>
                  <a:lnTo>
                    <a:pt x="2251" y="358"/>
                  </a:lnTo>
                  <a:lnTo>
                    <a:pt x="2251" y="244"/>
                  </a:lnTo>
                  <a:lnTo>
                    <a:pt x="2249" y="226"/>
                  </a:lnTo>
                  <a:lnTo>
                    <a:pt x="2242" y="209"/>
                  </a:lnTo>
                  <a:lnTo>
                    <a:pt x="2231" y="194"/>
                  </a:lnTo>
                  <a:lnTo>
                    <a:pt x="2215" y="183"/>
                  </a:lnTo>
                  <a:lnTo>
                    <a:pt x="2199" y="175"/>
                  </a:lnTo>
                  <a:lnTo>
                    <a:pt x="2179" y="173"/>
                  </a:lnTo>
                  <a:close/>
                  <a:moveTo>
                    <a:pt x="0" y="0"/>
                  </a:moveTo>
                  <a:lnTo>
                    <a:pt x="3386" y="0"/>
                  </a:lnTo>
                  <a:lnTo>
                    <a:pt x="3386" y="602"/>
                  </a:lnTo>
                  <a:lnTo>
                    <a:pt x="0" y="60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3" name="Group 492"/>
          <p:cNvGrpSpPr/>
          <p:nvPr/>
        </p:nvGrpSpPr>
        <p:grpSpPr>
          <a:xfrm>
            <a:off x="4281368" y="1719142"/>
            <a:ext cx="310356" cy="310356"/>
            <a:chOff x="3597275" y="1212850"/>
            <a:chExt cx="382588" cy="3825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32" name="Freeform 168"/>
            <p:cNvSpPr>
              <a:spLocks/>
            </p:cNvSpPr>
            <p:nvPr/>
          </p:nvSpPr>
          <p:spPr bwMode="auto">
            <a:xfrm>
              <a:off x="3622675" y="1497013"/>
              <a:ext cx="73025" cy="73025"/>
            </a:xfrm>
            <a:custGeom>
              <a:avLst/>
              <a:gdLst>
                <a:gd name="T0" fmla="*/ 0 w 640"/>
                <a:gd name="T1" fmla="*/ 0 h 640"/>
                <a:gd name="T2" fmla="*/ 640 w 640"/>
                <a:gd name="T3" fmla="*/ 0 h 640"/>
                <a:gd name="T4" fmla="*/ 640 w 640"/>
                <a:gd name="T5" fmla="*/ 640 h 640"/>
                <a:gd name="T6" fmla="*/ 0 w 640"/>
                <a:gd name="T7" fmla="*/ 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0" h="640">
                  <a:moveTo>
                    <a:pt x="0" y="0"/>
                  </a:moveTo>
                  <a:lnTo>
                    <a:pt x="640" y="0"/>
                  </a:lnTo>
                  <a:lnTo>
                    <a:pt x="640" y="64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3" name="Freeform 169"/>
            <p:cNvSpPr>
              <a:spLocks/>
            </p:cNvSpPr>
            <p:nvPr/>
          </p:nvSpPr>
          <p:spPr bwMode="auto">
            <a:xfrm>
              <a:off x="3816350" y="1366838"/>
              <a:ext cx="30163" cy="23813"/>
            </a:xfrm>
            <a:custGeom>
              <a:avLst/>
              <a:gdLst>
                <a:gd name="T0" fmla="*/ 0 w 271"/>
                <a:gd name="T1" fmla="*/ 0 h 210"/>
                <a:gd name="T2" fmla="*/ 141 w 271"/>
                <a:gd name="T3" fmla="*/ 0 h 210"/>
                <a:gd name="T4" fmla="*/ 168 w 271"/>
                <a:gd name="T5" fmla="*/ 2 h 210"/>
                <a:gd name="T6" fmla="*/ 193 w 271"/>
                <a:gd name="T7" fmla="*/ 8 h 210"/>
                <a:gd name="T8" fmla="*/ 214 w 271"/>
                <a:gd name="T9" fmla="*/ 18 h 210"/>
                <a:gd name="T10" fmla="*/ 234 w 271"/>
                <a:gd name="T11" fmla="*/ 30 h 210"/>
                <a:gd name="T12" fmla="*/ 250 w 271"/>
                <a:gd name="T13" fmla="*/ 47 h 210"/>
                <a:gd name="T14" fmla="*/ 261 w 271"/>
                <a:gd name="T15" fmla="*/ 64 h 210"/>
                <a:gd name="T16" fmla="*/ 269 w 271"/>
                <a:gd name="T17" fmla="*/ 84 h 210"/>
                <a:gd name="T18" fmla="*/ 271 w 271"/>
                <a:gd name="T19" fmla="*/ 105 h 210"/>
                <a:gd name="T20" fmla="*/ 269 w 271"/>
                <a:gd name="T21" fmla="*/ 126 h 210"/>
                <a:gd name="T22" fmla="*/ 261 w 271"/>
                <a:gd name="T23" fmla="*/ 146 h 210"/>
                <a:gd name="T24" fmla="*/ 250 w 271"/>
                <a:gd name="T25" fmla="*/ 164 h 210"/>
                <a:gd name="T26" fmla="*/ 234 w 271"/>
                <a:gd name="T27" fmla="*/ 180 h 210"/>
                <a:gd name="T28" fmla="*/ 214 w 271"/>
                <a:gd name="T29" fmla="*/ 192 h 210"/>
                <a:gd name="T30" fmla="*/ 193 w 271"/>
                <a:gd name="T31" fmla="*/ 202 h 210"/>
                <a:gd name="T32" fmla="*/ 168 w 271"/>
                <a:gd name="T33" fmla="*/ 208 h 210"/>
                <a:gd name="T34" fmla="*/ 141 w 271"/>
                <a:gd name="T35" fmla="*/ 210 h 210"/>
                <a:gd name="T36" fmla="*/ 0 w 271"/>
                <a:gd name="T37" fmla="*/ 210 h 210"/>
                <a:gd name="T38" fmla="*/ 0 w 271"/>
                <a:gd name="T39" fmla="*/ 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1" h="210">
                  <a:moveTo>
                    <a:pt x="0" y="0"/>
                  </a:moveTo>
                  <a:lnTo>
                    <a:pt x="141" y="0"/>
                  </a:lnTo>
                  <a:lnTo>
                    <a:pt x="168" y="2"/>
                  </a:lnTo>
                  <a:lnTo>
                    <a:pt x="193" y="8"/>
                  </a:lnTo>
                  <a:lnTo>
                    <a:pt x="214" y="18"/>
                  </a:lnTo>
                  <a:lnTo>
                    <a:pt x="234" y="30"/>
                  </a:lnTo>
                  <a:lnTo>
                    <a:pt x="250" y="47"/>
                  </a:lnTo>
                  <a:lnTo>
                    <a:pt x="261" y="64"/>
                  </a:lnTo>
                  <a:lnTo>
                    <a:pt x="269" y="84"/>
                  </a:lnTo>
                  <a:lnTo>
                    <a:pt x="271" y="105"/>
                  </a:lnTo>
                  <a:lnTo>
                    <a:pt x="269" y="126"/>
                  </a:lnTo>
                  <a:lnTo>
                    <a:pt x="261" y="146"/>
                  </a:lnTo>
                  <a:lnTo>
                    <a:pt x="250" y="164"/>
                  </a:lnTo>
                  <a:lnTo>
                    <a:pt x="234" y="180"/>
                  </a:lnTo>
                  <a:lnTo>
                    <a:pt x="214" y="192"/>
                  </a:lnTo>
                  <a:lnTo>
                    <a:pt x="193" y="202"/>
                  </a:lnTo>
                  <a:lnTo>
                    <a:pt x="168" y="208"/>
                  </a:lnTo>
                  <a:lnTo>
                    <a:pt x="141" y="210"/>
                  </a:lnTo>
                  <a:lnTo>
                    <a:pt x="0" y="2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4" name="Freeform 170"/>
            <p:cNvSpPr>
              <a:spLocks/>
            </p:cNvSpPr>
            <p:nvPr/>
          </p:nvSpPr>
          <p:spPr bwMode="auto">
            <a:xfrm>
              <a:off x="3735388" y="1325563"/>
              <a:ext cx="28575" cy="65088"/>
            </a:xfrm>
            <a:custGeom>
              <a:avLst/>
              <a:gdLst>
                <a:gd name="T0" fmla="*/ 126 w 252"/>
                <a:gd name="T1" fmla="*/ 0 h 564"/>
                <a:gd name="T2" fmla="*/ 145 w 252"/>
                <a:gd name="T3" fmla="*/ 3 h 564"/>
                <a:gd name="T4" fmla="*/ 162 w 252"/>
                <a:gd name="T5" fmla="*/ 12 h 564"/>
                <a:gd name="T6" fmla="*/ 179 w 252"/>
                <a:gd name="T7" fmla="*/ 27 h 564"/>
                <a:gd name="T8" fmla="*/ 194 w 252"/>
                <a:gd name="T9" fmla="*/ 45 h 564"/>
                <a:gd name="T10" fmla="*/ 208 w 252"/>
                <a:gd name="T11" fmla="*/ 69 h 564"/>
                <a:gd name="T12" fmla="*/ 221 w 252"/>
                <a:gd name="T13" fmla="*/ 97 h 564"/>
                <a:gd name="T14" fmla="*/ 232 w 252"/>
                <a:gd name="T15" fmla="*/ 129 h 564"/>
                <a:gd name="T16" fmla="*/ 240 w 252"/>
                <a:gd name="T17" fmla="*/ 164 h 564"/>
                <a:gd name="T18" fmla="*/ 246 w 252"/>
                <a:gd name="T19" fmla="*/ 200 h 564"/>
                <a:gd name="T20" fmla="*/ 250 w 252"/>
                <a:gd name="T21" fmla="*/ 240 h 564"/>
                <a:gd name="T22" fmla="*/ 252 w 252"/>
                <a:gd name="T23" fmla="*/ 282 h 564"/>
                <a:gd name="T24" fmla="*/ 250 w 252"/>
                <a:gd name="T25" fmla="*/ 324 h 564"/>
                <a:gd name="T26" fmla="*/ 246 w 252"/>
                <a:gd name="T27" fmla="*/ 364 h 564"/>
                <a:gd name="T28" fmla="*/ 240 w 252"/>
                <a:gd name="T29" fmla="*/ 401 h 564"/>
                <a:gd name="T30" fmla="*/ 232 w 252"/>
                <a:gd name="T31" fmla="*/ 435 h 564"/>
                <a:gd name="T32" fmla="*/ 221 w 252"/>
                <a:gd name="T33" fmla="*/ 467 h 564"/>
                <a:gd name="T34" fmla="*/ 208 w 252"/>
                <a:gd name="T35" fmla="*/ 495 h 564"/>
                <a:gd name="T36" fmla="*/ 194 w 252"/>
                <a:gd name="T37" fmla="*/ 519 h 564"/>
                <a:gd name="T38" fmla="*/ 179 w 252"/>
                <a:gd name="T39" fmla="*/ 538 h 564"/>
                <a:gd name="T40" fmla="*/ 162 w 252"/>
                <a:gd name="T41" fmla="*/ 552 h 564"/>
                <a:gd name="T42" fmla="*/ 145 w 252"/>
                <a:gd name="T43" fmla="*/ 561 h 564"/>
                <a:gd name="T44" fmla="*/ 126 w 252"/>
                <a:gd name="T45" fmla="*/ 564 h 564"/>
                <a:gd name="T46" fmla="*/ 107 w 252"/>
                <a:gd name="T47" fmla="*/ 561 h 564"/>
                <a:gd name="T48" fmla="*/ 90 w 252"/>
                <a:gd name="T49" fmla="*/ 552 h 564"/>
                <a:gd name="T50" fmla="*/ 72 w 252"/>
                <a:gd name="T51" fmla="*/ 538 h 564"/>
                <a:gd name="T52" fmla="*/ 57 w 252"/>
                <a:gd name="T53" fmla="*/ 519 h 564"/>
                <a:gd name="T54" fmla="*/ 43 w 252"/>
                <a:gd name="T55" fmla="*/ 495 h 564"/>
                <a:gd name="T56" fmla="*/ 30 w 252"/>
                <a:gd name="T57" fmla="*/ 467 h 564"/>
                <a:gd name="T58" fmla="*/ 20 w 252"/>
                <a:gd name="T59" fmla="*/ 435 h 564"/>
                <a:gd name="T60" fmla="*/ 12 w 252"/>
                <a:gd name="T61" fmla="*/ 401 h 564"/>
                <a:gd name="T62" fmla="*/ 5 w 252"/>
                <a:gd name="T63" fmla="*/ 364 h 564"/>
                <a:gd name="T64" fmla="*/ 1 w 252"/>
                <a:gd name="T65" fmla="*/ 324 h 564"/>
                <a:gd name="T66" fmla="*/ 0 w 252"/>
                <a:gd name="T67" fmla="*/ 282 h 564"/>
                <a:gd name="T68" fmla="*/ 1 w 252"/>
                <a:gd name="T69" fmla="*/ 240 h 564"/>
                <a:gd name="T70" fmla="*/ 5 w 252"/>
                <a:gd name="T71" fmla="*/ 200 h 564"/>
                <a:gd name="T72" fmla="*/ 12 w 252"/>
                <a:gd name="T73" fmla="*/ 164 h 564"/>
                <a:gd name="T74" fmla="*/ 20 w 252"/>
                <a:gd name="T75" fmla="*/ 129 h 564"/>
                <a:gd name="T76" fmla="*/ 30 w 252"/>
                <a:gd name="T77" fmla="*/ 97 h 564"/>
                <a:gd name="T78" fmla="*/ 43 w 252"/>
                <a:gd name="T79" fmla="*/ 69 h 564"/>
                <a:gd name="T80" fmla="*/ 57 w 252"/>
                <a:gd name="T81" fmla="*/ 45 h 564"/>
                <a:gd name="T82" fmla="*/ 72 w 252"/>
                <a:gd name="T83" fmla="*/ 27 h 564"/>
                <a:gd name="T84" fmla="*/ 90 w 252"/>
                <a:gd name="T85" fmla="*/ 12 h 564"/>
                <a:gd name="T86" fmla="*/ 107 w 252"/>
                <a:gd name="T87" fmla="*/ 3 h 564"/>
                <a:gd name="T88" fmla="*/ 126 w 252"/>
                <a:gd name="T89" fmla="*/ 0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52" h="564">
                  <a:moveTo>
                    <a:pt x="126" y="0"/>
                  </a:moveTo>
                  <a:lnTo>
                    <a:pt x="145" y="3"/>
                  </a:lnTo>
                  <a:lnTo>
                    <a:pt x="162" y="12"/>
                  </a:lnTo>
                  <a:lnTo>
                    <a:pt x="179" y="27"/>
                  </a:lnTo>
                  <a:lnTo>
                    <a:pt x="194" y="45"/>
                  </a:lnTo>
                  <a:lnTo>
                    <a:pt x="208" y="69"/>
                  </a:lnTo>
                  <a:lnTo>
                    <a:pt x="221" y="97"/>
                  </a:lnTo>
                  <a:lnTo>
                    <a:pt x="232" y="129"/>
                  </a:lnTo>
                  <a:lnTo>
                    <a:pt x="240" y="164"/>
                  </a:lnTo>
                  <a:lnTo>
                    <a:pt x="246" y="200"/>
                  </a:lnTo>
                  <a:lnTo>
                    <a:pt x="250" y="240"/>
                  </a:lnTo>
                  <a:lnTo>
                    <a:pt x="252" y="282"/>
                  </a:lnTo>
                  <a:lnTo>
                    <a:pt x="250" y="324"/>
                  </a:lnTo>
                  <a:lnTo>
                    <a:pt x="246" y="364"/>
                  </a:lnTo>
                  <a:lnTo>
                    <a:pt x="240" y="401"/>
                  </a:lnTo>
                  <a:lnTo>
                    <a:pt x="232" y="435"/>
                  </a:lnTo>
                  <a:lnTo>
                    <a:pt x="221" y="467"/>
                  </a:lnTo>
                  <a:lnTo>
                    <a:pt x="208" y="495"/>
                  </a:lnTo>
                  <a:lnTo>
                    <a:pt x="194" y="519"/>
                  </a:lnTo>
                  <a:lnTo>
                    <a:pt x="179" y="538"/>
                  </a:lnTo>
                  <a:lnTo>
                    <a:pt x="162" y="552"/>
                  </a:lnTo>
                  <a:lnTo>
                    <a:pt x="145" y="561"/>
                  </a:lnTo>
                  <a:lnTo>
                    <a:pt x="126" y="564"/>
                  </a:lnTo>
                  <a:lnTo>
                    <a:pt x="107" y="561"/>
                  </a:lnTo>
                  <a:lnTo>
                    <a:pt x="90" y="552"/>
                  </a:lnTo>
                  <a:lnTo>
                    <a:pt x="72" y="538"/>
                  </a:lnTo>
                  <a:lnTo>
                    <a:pt x="57" y="519"/>
                  </a:lnTo>
                  <a:lnTo>
                    <a:pt x="43" y="495"/>
                  </a:lnTo>
                  <a:lnTo>
                    <a:pt x="30" y="467"/>
                  </a:lnTo>
                  <a:lnTo>
                    <a:pt x="20" y="435"/>
                  </a:lnTo>
                  <a:lnTo>
                    <a:pt x="12" y="401"/>
                  </a:lnTo>
                  <a:lnTo>
                    <a:pt x="5" y="364"/>
                  </a:lnTo>
                  <a:lnTo>
                    <a:pt x="1" y="324"/>
                  </a:lnTo>
                  <a:lnTo>
                    <a:pt x="0" y="282"/>
                  </a:lnTo>
                  <a:lnTo>
                    <a:pt x="1" y="240"/>
                  </a:lnTo>
                  <a:lnTo>
                    <a:pt x="5" y="200"/>
                  </a:lnTo>
                  <a:lnTo>
                    <a:pt x="12" y="164"/>
                  </a:lnTo>
                  <a:lnTo>
                    <a:pt x="20" y="129"/>
                  </a:lnTo>
                  <a:lnTo>
                    <a:pt x="30" y="97"/>
                  </a:lnTo>
                  <a:lnTo>
                    <a:pt x="43" y="69"/>
                  </a:lnTo>
                  <a:lnTo>
                    <a:pt x="57" y="45"/>
                  </a:lnTo>
                  <a:lnTo>
                    <a:pt x="72" y="27"/>
                  </a:lnTo>
                  <a:lnTo>
                    <a:pt x="90" y="12"/>
                  </a:lnTo>
                  <a:lnTo>
                    <a:pt x="107" y="3"/>
                  </a:lnTo>
                  <a:lnTo>
                    <a:pt x="1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5" name="Freeform 171"/>
            <p:cNvSpPr>
              <a:spLocks/>
            </p:cNvSpPr>
            <p:nvPr/>
          </p:nvSpPr>
          <p:spPr bwMode="auto">
            <a:xfrm>
              <a:off x="3816350" y="1325563"/>
              <a:ext cx="30163" cy="25400"/>
            </a:xfrm>
            <a:custGeom>
              <a:avLst/>
              <a:gdLst>
                <a:gd name="T0" fmla="*/ 0 w 271"/>
                <a:gd name="T1" fmla="*/ 0 h 211"/>
                <a:gd name="T2" fmla="*/ 141 w 271"/>
                <a:gd name="T3" fmla="*/ 0 h 211"/>
                <a:gd name="T4" fmla="*/ 168 w 271"/>
                <a:gd name="T5" fmla="*/ 2 h 211"/>
                <a:gd name="T6" fmla="*/ 193 w 271"/>
                <a:gd name="T7" fmla="*/ 8 h 211"/>
                <a:gd name="T8" fmla="*/ 214 w 271"/>
                <a:gd name="T9" fmla="*/ 17 h 211"/>
                <a:gd name="T10" fmla="*/ 234 w 271"/>
                <a:gd name="T11" fmla="*/ 31 h 211"/>
                <a:gd name="T12" fmla="*/ 250 w 271"/>
                <a:gd name="T13" fmla="*/ 46 h 211"/>
                <a:gd name="T14" fmla="*/ 261 w 271"/>
                <a:gd name="T15" fmla="*/ 63 h 211"/>
                <a:gd name="T16" fmla="*/ 269 w 271"/>
                <a:gd name="T17" fmla="*/ 84 h 211"/>
                <a:gd name="T18" fmla="*/ 271 w 271"/>
                <a:gd name="T19" fmla="*/ 105 h 211"/>
                <a:gd name="T20" fmla="*/ 269 w 271"/>
                <a:gd name="T21" fmla="*/ 126 h 211"/>
                <a:gd name="T22" fmla="*/ 261 w 271"/>
                <a:gd name="T23" fmla="*/ 146 h 211"/>
                <a:gd name="T24" fmla="*/ 250 w 271"/>
                <a:gd name="T25" fmla="*/ 164 h 211"/>
                <a:gd name="T26" fmla="*/ 234 w 271"/>
                <a:gd name="T27" fmla="*/ 179 h 211"/>
                <a:gd name="T28" fmla="*/ 214 w 271"/>
                <a:gd name="T29" fmla="*/ 192 h 211"/>
                <a:gd name="T30" fmla="*/ 193 w 271"/>
                <a:gd name="T31" fmla="*/ 201 h 211"/>
                <a:gd name="T32" fmla="*/ 168 w 271"/>
                <a:gd name="T33" fmla="*/ 209 h 211"/>
                <a:gd name="T34" fmla="*/ 141 w 271"/>
                <a:gd name="T35" fmla="*/ 211 h 211"/>
                <a:gd name="T36" fmla="*/ 0 w 271"/>
                <a:gd name="T37" fmla="*/ 211 h 211"/>
                <a:gd name="T38" fmla="*/ 0 w 271"/>
                <a:gd name="T39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1" h="211">
                  <a:moveTo>
                    <a:pt x="0" y="0"/>
                  </a:moveTo>
                  <a:lnTo>
                    <a:pt x="141" y="0"/>
                  </a:lnTo>
                  <a:lnTo>
                    <a:pt x="168" y="2"/>
                  </a:lnTo>
                  <a:lnTo>
                    <a:pt x="193" y="8"/>
                  </a:lnTo>
                  <a:lnTo>
                    <a:pt x="214" y="17"/>
                  </a:lnTo>
                  <a:lnTo>
                    <a:pt x="234" y="31"/>
                  </a:lnTo>
                  <a:lnTo>
                    <a:pt x="250" y="46"/>
                  </a:lnTo>
                  <a:lnTo>
                    <a:pt x="261" y="63"/>
                  </a:lnTo>
                  <a:lnTo>
                    <a:pt x="269" y="84"/>
                  </a:lnTo>
                  <a:lnTo>
                    <a:pt x="271" y="105"/>
                  </a:lnTo>
                  <a:lnTo>
                    <a:pt x="269" y="126"/>
                  </a:lnTo>
                  <a:lnTo>
                    <a:pt x="261" y="146"/>
                  </a:lnTo>
                  <a:lnTo>
                    <a:pt x="250" y="164"/>
                  </a:lnTo>
                  <a:lnTo>
                    <a:pt x="234" y="179"/>
                  </a:lnTo>
                  <a:lnTo>
                    <a:pt x="214" y="192"/>
                  </a:lnTo>
                  <a:lnTo>
                    <a:pt x="193" y="201"/>
                  </a:lnTo>
                  <a:lnTo>
                    <a:pt x="168" y="209"/>
                  </a:lnTo>
                  <a:lnTo>
                    <a:pt x="141" y="211"/>
                  </a:lnTo>
                  <a:lnTo>
                    <a:pt x="0" y="21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6" name="Freeform 172"/>
            <p:cNvSpPr>
              <a:spLocks noEditPoints="1"/>
            </p:cNvSpPr>
            <p:nvPr/>
          </p:nvSpPr>
          <p:spPr bwMode="auto">
            <a:xfrm>
              <a:off x="3597275" y="1212850"/>
              <a:ext cx="382588" cy="382588"/>
            </a:xfrm>
            <a:custGeom>
              <a:avLst/>
              <a:gdLst>
                <a:gd name="T0" fmla="*/ 1771 w 3374"/>
                <a:gd name="T1" fmla="*/ 894 h 3374"/>
                <a:gd name="T2" fmla="*/ 1771 w 3374"/>
                <a:gd name="T3" fmla="*/ 1672 h 3374"/>
                <a:gd name="T4" fmla="*/ 2074 w 3374"/>
                <a:gd name="T5" fmla="*/ 1706 h 3374"/>
                <a:gd name="T6" fmla="*/ 2275 w 3374"/>
                <a:gd name="T7" fmla="*/ 1645 h 3374"/>
                <a:gd name="T8" fmla="*/ 2377 w 3374"/>
                <a:gd name="T9" fmla="*/ 1496 h 3374"/>
                <a:gd name="T10" fmla="*/ 2337 w 3374"/>
                <a:gd name="T11" fmla="*/ 1333 h 3374"/>
                <a:gd name="T12" fmla="*/ 2356 w 3374"/>
                <a:gd name="T13" fmla="*/ 1203 h 3374"/>
                <a:gd name="T14" fmla="*/ 2368 w 3374"/>
                <a:gd name="T15" fmla="*/ 1035 h 3374"/>
                <a:gd name="T16" fmla="*/ 2241 w 3374"/>
                <a:gd name="T17" fmla="*/ 899 h 3374"/>
                <a:gd name="T18" fmla="*/ 1846 w 3374"/>
                <a:gd name="T19" fmla="*/ 859 h 3374"/>
                <a:gd name="T20" fmla="*/ 738 w 3374"/>
                <a:gd name="T21" fmla="*/ 894 h 3374"/>
                <a:gd name="T22" fmla="*/ 716 w 3374"/>
                <a:gd name="T23" fmla="*/ 1499 h 3374"/>
                <a:gd name="T24" fmla="*/ 621 w 3374"/>
                <a:gd name="T25" fmla="*/ 1562 h 3374"/>
                <a:gd name="T26" fmla="*/ 501 w 3374"/>
                <a:gd name="T27" fmla="*/ 1533 h 3374"/>
                <a:gd name="T28" fmla="*/ 463 w 3374"/>
                <a:gd name="T29" fmla="*/ 1445 h 3374"/>
                <a:gd name="T30" fmla="*/ 399 w 3374"/>
                <a:gd name="T31" fmla="*/ 1376 h 3374"/>
                <a:gd name="T32" fmla="*/ 300 w 3374"/>
                <a:gd name="T33" fmla="*/ 1409 h 3374"/>
                <a:gd name="T34" fmla="*/ 301 w 3374"/>
                <a:gd name="T35" fmla="*/ 1530 h 3374"/>
                <a:gd name="T36" fmla="*/ 427 w 3374"/>
                <a:gd name="T37" fmla="*/ 1667 h 3374"/>
                <a:gd name="T38" fmla="*/ 640 w 3374"/>
                <a:gd name="T39" fmla="*/ 1703 h 3374"/>
                <a:gd name="T40" fmla="*/ 827 w 3374"/>
                <a:gd name="T41" fmla="*/ 1621 h 3374"/>
                <a:gd name="T42" fmla="*/ 902 w 3374"/>
                <a:gd name="T43" fmla="*/ 1458 h 3374"/>
                <a:gd name="T44" fmla="*/ 875 w 3374"/>
                <a:gd name="T45" fmla="*/ 879 h 3374"/>
                <a:gd name="T46" fmla="*/ 1311 w 3374"/>
                <a:gd name="T47" fmla="*/ 861 h 3374"/>
                <a:gd name="T48" fmla="*/ 1148 w 3374"/>
                <a:gd name="T49" fmla="*/ 965 h 3374"/>
                <a:gd name="T50" fmla="*/ 1056 w 3374"/>
                <a:gd name="T51" fmla="*/ 1178 h 3374"/>
                <a:gd name="T52" fmla="*/ 1067 w 3374"/>
                <a:gd name="T53" fmla="*/ 1435 h 3374"/>
                <a:gd name="T54" fmla="*/ 1177 w 3374"/>
                <a:gd name="T55" fmla="*/ 1630 h 3374"/>
                <a:gd name="T56" fmla="*/ 1349 w 3374"/>
                <a:gd name="T57" fmla="*/ 1706 h 3374"/>
                <a:gd name="T58" fmla="*/ 1521 w 3374"/>
                <a:gd name="T59" fmla="*/ 1630 h 3374"/>
                <a:gd name="T60" fmla="*/ 1630 w 3374"/>
                <a:gd name="T61" fmla="*/ 1435 h 3374"/>
                <a:gd name="T62" fmla="*/ 1641 w 3374"/>
                <a:gd name="T63" fmla="*/ 1178 h 3374"/>
                <a:gd name="T64" fmla="*/ 1549 w 3374"/>
                <a:gd name="T65" fmla="*/ 965 h 3374"/>
                <a:gd name="T66" fmla="*/ 1386 w 3374"/>
                <a:gd name="T67" fmla="*/ 861 h 3374"/>
                <a:gd name="T68" fmla="*/ 2652 w 3374"/>
                <a:gd name="T69" fmla="*/ 880 h 3374"/>
                <a:gd name="T70" fmla="*/ 2504 w 3374"/>
                <a:gd name="T71" fmla="*/ 1001 h 3374"/>
                <a:gd name="T72" fmla="*/ 2489 w 3374"/>
                <a:gd name="T73" fmla="*/ 1177 h 3374"/>
                <a:gd name="T74" fmla="*/ 2614 w 3374"/>
                <a:gd name="T75" fmla="*/ 1313 h 3374"/>
                <a:gd name="T76" fmla="*/ 2808 w 3374"/>
                <a:gd name="T77" fmla="*/ 1355 h 3374"/>
                <a:gd name="T78" fmla="*/ 2901 w 3374"/>
                <a:gd name="T79" fmla="*/ 1417 h 3374"/>
                <a:gd name="T80" fmla="*/ 2889 w 3374"/>
                <a:gd name="T81" fmla="*/ 1517 h 3374"/>
                <a:gd name="T82" fmla="*/ 2781 w 3374"/>
                <a:gd name="T83" fmla="*/ 1563 h 3374"/>
                <a:gd name="T84" fmla="*/ 2671 w 3374"/>
                <a:gd name="T85" fmla="*/ 1520 h 3374"/>
                <a:gd name="T86" fmla="*/ 2579 w 3374"/>
                <a:gd name="T87" fmla="*/ 1518 h 3374"/>
                <a:gd name="T88" fmla="*/ 2536 w 3374"/>
                <a:gd name="T89" fmla="*/ 1586 h 3374"/>
                <a:gd name="T90" fmla="*/ 2624 w 3374"/>
                <a:gd name="T91" fmla="*/ 1671 h 3374"/>
                <a:gd name="T92" fmla="*/ 2826 w 3374"/>
                <a:gd name="T93" fmla="*/ 1703 h 3374"/>
                <a:gd name="T94" fmla="*/ 3012 w 3374"/>
                <a:gd name="T95" fmla="*/ 1622 h 3374"/>
                <a:gd name="T96" fmla="*/ 3087 w 3374"/>
                <a:gd name="T97" fmla="*/ 1458 h 3374"/>
                <a:gd name="T98" fmla="*/ 3012 w 3374"/>
                <a:gd name="T99" fmla="*/ 1295 h 3374"/>
                <a:gd name="T100" fmla="*/ 2826 w 3374"/>
                <a:gd name="T101" fmla="*/ 1214 h 3374"/>
                <a:gd name="T102" fmla="*/ 2689 w 3374"/>
                <a:gd name="T103" fmla="*/ 1180 h 3374"/>
                <a:gd name="T104" fmla="*/ 2653 w 3374"/>
                <a:gd name="T105" fmla="*/ 1084 h 3374"/>
                <a:gd name="T106" fmla="*/ 2731 w 3374"/>
                <a:gd name="T107" fmla="*/ 1008 h 3374"/>
                <a:gd name="T108" fmla="*/ 2856 w 3374"/>
                <a:gd name="T109" fmla="*/ 1018 h 3374"/>
                <a:gd name="T110" fmla="*/ 2947 w 3374"/>
                <a:gd name="T111" fmla="*/ 1055 h 3374"/>
                <a:gd name="T112" fmla="*/ 3022 w 3374"/>
                <a:gd name="T113" fmla="*/ 1009 h 3374"/>
                <a:gd name="T114" fmla="*/ 3004 w 3374"/>
                <a:gd name="T115" fmla="*/ 936 h 3374"/>
                <a:gd name="T116" fmla="*/ 2823 w 3374"/>
                <a:gd name="T117" fmla="*/ 860 h 3374"/>
                <a:gd name="T118" fmla="*/ 1057 w 3374"/>
                <a:gd name="T119" fmla="*/ 3374 h 3374"/>
                <a:gd name="T120" fmla="*/ 1022 w 3374"/>
                <a:gd name="T121" fmla="*/ 2337 h 3374"/>
                <a:gd name="T122" fmla="*/ 0 w 3374"/>
                <a:gd name="T123" fmla="*/ 0 h 3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74" h="3374">
                  <a:moveTo>
                    <a:pt x="1846" y="859"/>
                  </a:moveTo>
                  <a:lnTo>
                    <a:pt x="1823" y="861"/>
                  </a:lnTo>
                  <a:lnTo>
                    <a:pt x="1802" y="868"/>
                  </a:lnTo>
                  <a:lnTo>
                    <a:pt x="1784" y="879"/>
                  </a:lnTo>
                  <a:lnTo>
                    <a:pt x="1771" y="894"/>
                  </a:lnTo>
                  <a:lnTo>
                    <a:pt x="1762" y="911"/>
                  </a:lnTo>
                  <a:lnTo>
                    <a:pt x="1759" y="929"/>
                  </a:lnTo>
                  <a:lnTo>
                    <a:pt x="1759" y="1635"/>
                  </a:lnTo>
                  <a:lnTo>
                    <a:pt x="1762" y="1654"/>
                  </a:lnTo>
                  <a:lnTo>
                    <a:pt x="1771" y="1672"/>
                  </a:lnTo>
                  <a:lnTo>
                    <a:pt x="1784" y="1686"/>
                  </a:lnTo>
                  <a:lnTo>
                    <a:pt x="1802" y="1696"/>
                  </a:lnTo>
                  <a:lnTo>
                    <a:pt x="1823" y="1703"/>
                  </a:lnTo>
                  <a:lnTo>
                    <a:pt x="1846" y="1706"/>
                  </a:lnTo>
                  <a:lnTo>
                    <a:pt x="2074" y="1706"/>
                  </a:lnTo>
                  <a:lnTo>
                    <a:pt x="2119" y="1703"/>
                  </a:lnTo>
                  <a:lnTo>
                    <a:pt x="2162" y="1696"/>
                  </a:lnTo>
                  <a:lnTo>
                    <a:pt x="2203" y="1683"/>
                  </a:lnTo>
                  <a:lnTo>
                    <a:pt x="2241" y="1667"/>
                  </a:lnTo>
                  <a:lnTo>
                    <a:pt x="2275" y="1645"/>
                  </a:lnTo>
                  <a:lnTo>
                    <a:pt x="2306" y="1622"/>
                  </a:lnTo>
                  <a:lnTo>
                    <a:pt x="2331" y="1594"/>
                  </a:lnTo>
                  <a:lnTo>
                    <a:pt x="2352" y="1563"/>
                  </a:lnTo>
                  <a:lnTo>
                    <a:pt x="2368" y="1531"/>
                  </a:lnTo>
                  <a:lnTo>
                    <a:pt x="2377" y="1496"/>
                  </a:lnTo>
                  <a:lnTo>
                    <a:pt x="2380" y="1459"/>
                  </a:lnTo>
                  <a:lnTo>
                    <a:pt x="2377" y="1425"/>
                  </a:lnTo>
                  <a:lnTo>
                    <a:pt x="2369" y="1393"/>
                  </a:lnTo>
                  <a:lnTo>
                    <a:pt x="2356" y="1362"/>
                  </a:lnTo>
                  <a:lnTo>
                    <a:pt x="2337" y="1333"/>
                  </a:lnTo>
                  <a:lnTo>
                    <a:pt x="2315" y="1307"/>
                  </a:lnTo>
                  <a:lnTo>
                    <a:pt x="2288" y="1283"/>
                  </a:lnTo>
                  <a:lnTo>
                    <a:pt x="2315" y="1259"/>
                  </a:lnTo>
                  <a:lnTo>
                    <a:pt x="2337" y="1232"/>
                  </a:lnTo>
                  <a:lnTo>
                    <a:pt x="2356" y="1203"/>
                  </a:lnTo>
                  <a:lnTo>
                    <a:pt x="2369" y="1173"/>
                  </a:lnTo>
                  <a:lnTo>
                    <a:pt x="2377" y="1140"/>
                  </a:lnTo>
                  <a:lnTo>
                    <a:pt x="2380" y="1106"/>
                  </a:lnTo>
                  <a:lnTo>
                    <a:pt x="2377" y="1069"/>
                  </a:lnTo>
                  <a:lnTo>
                    <a:pt x="2368" y="1035"/>
                  </a:lnTo>
                  <a:lnTo>
                    <a:pt x="2352" y="1002"/>
                  </a:lnTo>
                  <a:lnTo>
                    <a:pt x="2331" y="971"/>
                  </a:lnTo>
                  <a:lnTo>
                    <a:pt x="2306" y="944"/>
                  </a:lnTo>
                  <a:lnTo>
                    <a:pt x="2275" y="919"/>
                  </a:lnTo>
                  <a:lnTo>
                    <a:pt x="2241" y="899"/>
                  </a:lnTo>
                  <a:lnTo>
                    <a:pt x="2203" y="881"/>
                  </a:lnTo>
                  <a:lnTo>
                    <a:pt x="2162" y="869"/>
                  </a:lnTo>
                  <a:lnTo>
                    <a:pt x="2119" y="861"/>
                  </a:lnTo>
                  <a:lnTo>
                    <a:pt x="2074" y="859"/>
                  </a:lnTo>
                  <a:lnTo>
                    <a:pt x="1846" y="859"/>
                  </a:lnTo>
                  <a:close/>
                  <a:moveTo>
                    <a:pt x="813" y="859"/>
                  </a:moveTo>
                  <a:lnTo>
                    <a:pt x="790" y="861"/>
                  </a:lnTo>
                  <a:lnTo>
                    <a:pt x="769" y="868"/>
                  </a:lnTo>
                  <a:lnTo>
                    <a:pt x="751" y="879"/>
                  </a:lnTo>
                  <a:lnTo>
                    <a:pt x="738" y="894"/>
                  </a:lnTo>
                  <a:lnTo>
                    <a:pt x="729" y="911"/>
                  </a:lnTo>
                  <a:lnTo>
                    <a:pt x="726" y="929"/>
                  </a:lnTo>
                  <a:lnTo>
                    <a:pt x="726" y="1458"/>
                  </a:lnTo>
                  <a:lnTo>
                    <a:pt x="723" y="1479"/>
                  </a:lnTo>
                  <a:lnTo>
                    <a:pt x="716" y="1499"/>
                  </a:lnTo>
                  <a:lnTo>
                    <a:pt x="703" y="1517"/>
                  </a:lnTo>
                  <a:lnTo>
                    <a:pt x="687" y="1533"/>
                  </a:lnTo>
                  <a:lnTo>
                    <a:pt x="668" y="1546"/>
                  </a:lnTo>
                  <a:lnTo>
                    <a:pt x="645" y="1556"/>
                  </a:lnTo>
                  <a:lnTo>
                    <a:pt x="621" y="1562"/>
                  </a:lnTo>
                  <a:lnTo>
                    <a:pt x="594" y="1564"/>
                  </a:lnTo>
                  <a:lnTo>
                    <a:pt x="567" y="1562"/>
                  </a:lnTo>
                  <a:lnTo>
                    <a:pt x="543" y="1556"/>
                  </a:lnTo>
                  <a:lnTo>
                    <a:pt x="520" y="1546"/>
                  </a:lnTo>
                  <a:lnTo>
                    <a:pt x="501" y="1533"/>
                  </a:lnTo>
                  <a:lnTo>
                    <a:pt x="486" y="1517"/>
                  </a:lnTo>
                  <a:lnTo>
                    <a:pt x="473" y="1499"/>
                  </a:lnTo>
                  <a:lnTo>
                    <a:pt x="465" y="1479"/>
                  </a:lnTo>
                  <a:lnTo>
                    <a:pt x="463" y="1458"/>
                  </a:lnTo>
                  <a:lnTo>
                    <a:pt x="463" y="1445"/>
                  </a:lnTo>
                  <a:lnTo>
                    <a:pt x="460" y="1425"/>
                  </a:lnTo>
                  <a:lnTo>
                    <a:pt x="451" y="1409"/>
                  </a:lnTo>
                  <a:lnTo>
                    <a:pt x="437" y="1395"/>
                  </a:lnTo>
                  <a:lnTo>
                    <a:pt x="419" y="1383"/>
                  </a:lnTo>
                  <a:lnTo>
                    <a:pt x="399" y="1376"/>
                  </a:lnTo>
                  <a:lnTo>
                    <a:pt x="375" y="1374"/>
                  </a:lnTo>
                  <a:lnTo>
                    <a:pt x="352" y="1376"/>
                  </a:lnTo>
                  <a:lnTo>
                    <a:pt x="331" y="1383"/>
                  </a:lnTo>
                  <a:lnTo>
                    <a:pt x="314" y="1395"/>
                  </a:lnTo>
                  <a:lnTo>
                    <a:pt x="300" y="1409"/>
                  </a:lnTo>
                  <a:lnTo>
                    <a:pt x="291" y="1425"/>
                  </a:lnTo>
                  <a:lnTo>
                    <a:pt x="288" y="1445"/>
                  </a:lnTo>
                  <a:lnTo>
                    <a:pt x="288" y="1458"/>
                  </a:lnTo>
                  <a:lnTo>
                    <a:pt x="291" y="1495"/>
                  </a:lnTo>
                  <a:lnTo>
                    <a:pt x="301" y="1530"/>
                  </a:lnTo>
                  <a:lnTo>
                    <a:pt x="316" y="1562"/>
                  </a:lnTo>
                  <a:lnTo>
                    <a:pt x="337" y="1593"/>
                  </a:lnTo>
                  <a:lnTo>
                    <a:pt x="363" y="1621"/>
                  </a:lnTo>
                  <a:lnTo>
                    <a:pt x="394" y="1645"/>
                  </a:lnTo>
                  <a:lnTo>
                    <a:pt x="427" y="1667"/>
                  </a:lnTo>
                  <a:lnTo>
                    <a:pt x="465" y="1683"/>
                  </a:lnTo>
                  <a:lnTo>
                    <a:pt x="506" y="1696"/>
                  </a:lnTo>
                  <a:lnTo>
                    <a:pt x="550" y="1703"/>
                  </a:lnTo>
                  <a:lnTo>
                    <a:pt x="595" y="1706"/>
                  </a:lnTo>
                  <a:lnTo>
                    <a:pt x="640" y="1703"/>
                  </a:lnTo>
                  <a:lnTo>
                    <a:pt x="684" y="1696"/>
                  </a:lnTo>
                  <a:lnTo>
                    <a:pt x="724" y="1683"/>
                  </a:lnTo>
                  <a:lnTo>
                    <a:pt x="762" y="1667"/>
                  </a:lnTo>
                  <a:lnTo>
                    <a:pt x="796" y="1645"/>
                  </a:lnTo>
                  <a:lnTo>
                    <a:pt x="827" y="1621"/>
                  </a:lnTo>
                  <a:lnTo>
                    <a:pt x="853" y="1593"/>
                  </a:lnTo>
                  <a:lnTo>
                    <a:pt x="873" y="1562"/>
                  </a:lnTo>
                  <a:lnTo>
                    <a:pt x="890" y="1530"/>
                  </a:lnTo>
                  <a:lnTo>
                    <a:pt x="899" y="1495"/>
                  </a:lnTo>
                  <a:lnTo>
                    <a:pt x="902" y="1458"/>
                  </a:lnTo>
                  <a:lnTo>
                    <a:pt x="901" y="1458"/>
                  </a:lnTo>
                  <a:lnTo>
                    <a:pt x="901" y="929"/>
                  </a:lnTo>
                  <a:lnTo>
                    <a:pt x="898" y="911"/>
                  </a:lnTo>
                  <a:lnTo>
                    <a:pt x="888" y="894"/>
                  </a:lnTo>
                  <a:lnTo>
                    <a:pt x="875" y="879"/>
                  </a:lnTo>
                  <a:lnTo>
                    <a:pt x="857" y="868"/>
                  </a:lnTo>
                  <a:lnTo>
                    <a:pt x="836" y="861"/>
                  </a:lnTo>
                  <a:lnTo>
                    <a:pt x="813" y="859"/>
                  </a:lnTo>
                  <a:close/>
                  <a:moveTo>
                    <a:pt x="1349" y="858"/>
                  </a:moveTo>
                  <a:lnTo>
                    <a:pt x="1311" y="861"/>
                  </a:lnTo>
                  <a:lnTo>
                    <a:pt x="1275" y="871"/>
                  </a:lnTo>
                  <a:lnTo>
                    <a:pt x="1240" y="886"/>
                  </a:lnTo>
                  <a:lnTo>
                    <a:pt x="1207" y="908"/>
                  </a:lnTo>
                  <a:lnTo>
                    <a:pt x="1177" y="934"/>
                  </a:lnTo>
                  <a:lnTo>
                    <a:pt x="1148" y="965"/>
                  </a:lnTo>
                  <a:lnTo>
                    <a:pt x="1124" y="1001"/>
                  </a:lnTo>
                  <a:lnTo>
                    <a:pt x="1101" y="1040"/>
                  </a:lnTo>
                  <a:lnTo>
                    <a:pt x="1083" y="1083"/>
                  </a:lnTo>
                  <a:lnTo>
                    <a:pt x="1067" y="1129"/>
                  </a:lnTo>
                  <a:lnTo>
                    <a:pt x="1056" y="1178"/>
                  </a:lnTo>
                  <a:lnTo>
                    <a:pt x="1050" y="1229"/>
                  </a:lnTo>
                  <a:lnTo>
                    <a:pt x="1047" y="1282"/>
                  </a:lnTo>
                  <a:lnTo>
                    <a:pt x="1050" y="1335"/>
                  </a:lnTo>
                  <a:lnTo>
                    <a:pt x="1056" y="1386"/>
                  </a:lnTo>
                  <a:lnTo>
                    <a:pt x="1067" y="1435"/>
                  </a:lnTo>
                  <a:lnTo>
                    <a:pt x="1083" y="1481"/>
                  </a:lnTo>
                  <a:lnTo>
                    <a:pt x="1101" y="1524"/>
                  </a:lnTo>
                  <a:lnTo>
                    <a:pt x="1124" y="1563"/>
                  </a:lnTo>
                  <a:lnTo>
                    <a:pt x="1148" y="1599"/>
                  </a:lnTo>
                  <a:lnTo>
                    <a:pt x="1177" y="1630"/>
                  </a:lnTo>
                  <a:lnTo>
                    <a:pt x="1207" y="1656"/>
                  </a:lnTo>
                  <a:lnTo>
                    <a:pt x="1240" y="1678"/>
                  </a:lnTo>
                  <a:lnTo>
                    <a:pt x="1275" y="1693"/>
                  </a:lnTo>
                  <a:lnTo>
                    <a:pt x="1311" y="1703"/>
                  </a:lnTo>
                  <a:lnTo>
                    <a:pt x="1349" y="1706"/>
                  </a:lnTo>
                  <a:lnTo>
                    <a:pt x="1386" y="1703"/>
                  </a:lnTo>
                  <a:lnTo>
                    <a:pt x="1423" y="1693"/>
                  </a:lnTo>
                  <a:lnTo>
                    <a:pt x="1458" y="1678"/>
                  </a:lnTo>
                  <a:lnTo>
                    <a:pt x="1491" y="1656"/>
                  </a:lnTo>
                  <a:lnTo>
                    <a:pt x="1521" y="1630"/>
                  </a:lnTo>
                  <a:lnTo>
                    <a:pt x="1549" y="1599"/>
                  </a:lnTo>
                  <a:lnTo>
                    <a:pt x="1575" y="1563"/>
                  </a:lnTo>
                  <a:lnTo>
                    <a:pt x="1596" y="1524"/>
                  </a:lnTo>
                  <a:lnTo>
                    <a:pt x="1615" y="1481"/>
                  </a:lnTo>
                  <a:lnTo>
                    <a:pt x="1630" y="1435"/>
                  </a:lnTo>
                  <a:lnTo>
                    <a:pt x="1641" y="1386"/>
                  </a:lnTo>
                  <a:lnTo>
                    <a:pt x="1648" y="1335"/>
                  </a:lnTo>
                  <a:lnTo>
                    <a:pt x="1650" y="1282"/>
                  </a:lnTo>
                  <a:lnTo>
                    <a:pt x="1648" y="1229"/>
                  </a:lnTo>
                  <a:lnTo>
                    <a:pt x="1641" y="1178"/>
                  </a:lnTo>
                  <a:lnTo>
                    <a:pt x="1630" y="1129"/>
                  </a:lnTo>
                  <a:lnTo>
                    <a:pt x="1615" y="1083"/>
                  </a:lnTo>
                  <a:lnTo>
                    <a:pt x="1596" y="1040"/>
                  </a:lnTo>
                  <a:lnTo>
                    <a:pt x="1575" y="1001"/>
                  </a:lnTo>
                  <a:lnTo>
                    <a:pt x="1549" y="965"/>
                  </a:lnTo>
                  <a:lnTo>
                    <a:pt x="1521" y="934"/>
                  </a:lnTo>
                  <a:lnTo>
                    <a:pt x="1491" y="908"/>
                  </a:lnTo>
                  <a:lnTo>
                    <a:pt x="1458" y="886"/>
                  </a:lnTo>
                  <a:lnTo>
                    <a:pt x="1423" y="871"/>
                  </a:lnTo>
                  <a:lnTo>
                    <a:pt x="1386" y="861"/>
                  </a:lnTo>
                  <a:lnTo>
                    <a:pt x="1349" y="858"/>
                  </a:lnTo>
                  <a:close/>
                  <a:moveTo>
                    <a:pt x="2781" y="857"/>
                  </a:moveTo>
                  <a:lnTo>
                    <a:pt x="2736" y="860"/>
                  </a:lnTo>
                  <a:lnTo>
                    <a:pt x="2693" y="868"/>
                  </a:lnTo>
                  <a:lnTo>
                    <a:pt x="2652" y="880"/>
                  </a:lnTo>
                  <a:lnTo>
                    <a:pt x="2614" y="898"/>
                  </a:lnTo>
                  <a:lnTo>
                    <a:pt x="2581" y="918"/>
                  </a:lnTo>
                  <a:lnTo>
                    <a:pt x="2551" y="943"/>
                  </a:lnTo>
                  <a:lnTo>
                    <a:pt x="2524" y="970"/>
                  </a:lnTo>
                  <a:lnTo>
                    <a:pt x="2504" y="1001"/>
                  </a:lnTo>
                  <a:lnTo>
                    <a:pt x="2489" y="1034"/>
                  </a:lnTo>
                  <a:lnTo>
                    <a:pt x="2478" y="1068"/>
                  </a:lnTo>
                  <a:lnTo>
                    <a:pt x="2475" y="1105"/>
                  </a:lnTo>
                  <a:lnTo>
                    <a:pt x="2478" y="1142"/>
                  </a:lnTo>
                  <a:lnTo>
                    <a:pt x="2489" y="1177"/>
                  </a:lnTo>
                  <a:lnTo>
                    <a:pt x="2504" y="1210"/>
                  </a:lnTo>
                  <a:lnTo>
                    <a:pt x="2524" y="1240"/>
                  </a:lnTo>
                  <a:lnTo>
                    <a:pt x="2551" y="1268"/>
                  </a:lnTo>
                  <a:lnTo>
                    <a:pt x="2581" y="1292"/>
                  </a:lnTo>
                  <a:lnTo>
                    <a:pt x="2614" y="1313"/>
                  </a:lnTo>
                  <a:lnTo>
                    <a:pt x="2652" y="1330"/>
                  </a:lnTo>
                  <a:lnTo>
                    <a:pt x="2693" y="1342"/>
                  </a:lnTo>
                  <a:lnTo>
                    <a:pt x="2736" y="1351"/>
                  </a:lnTo>
                  <a:lnTo>
                    <a:pt x="2781" y="1353"/>
                  </a:lnTo>
                  <a:lnTo>
                    <a:pt x="2808" y="1355"/>
                  </a:lnTo>
                  <a:lnTo>
                    <a:pt x="2832" y="1362"/>
                  </a:lnTo>
                  <a:lnTo>
                    <a:pt x="2854" y="1371"/>
                  </a:lnTo>
                  <a:lnTo>
                    <a:pt x="2873" y="1384"/>
                  </a:lnTo>
                  <a:lnTo>
                    <a:pt x="2889" y="1400"/>
                  </a:lnTo>
                  <a:lnTo>
                    <a:pt x="2901" y="1417"/>
                  </a:lnTo>
                  <a:lnTo>
                    <a:pt x="2909" y="1438"/>
                  </a:lnTo>
                  <a:lnTo>
                    <a:pt x="2911" y="1458"/>
                  </a:lnTo>
                  <a:lnTo>
                    <a:pt x="2909" y="1479"/>
                  </a:lnTo>
                  <a:lnTo>
                    <a:pt x="2901" y="1499"/>
                  </a:lnTo>
                  <a:lnTo>
                    <a:pt x="2889" y="1517"/>
                  </a:lnTo>
                  <a:lnTo>
                    <a:pt x="2873" y="1533"/>
                  </a:lnTo>
                  <a:lnTo>
                    <a:pt x="2854" y="1546"/>
                  </a:lnTo>
                  <a:lnTo>
                    <a:pt x="2832" y="1555"/>
                  </a:lnTo>
                  <a:lnTo>
                    <a:pt x="2808" y="1561"/>
                  </a:lnTo>
                  <a:lnTo>
                    <a:pt x="2781" y="1563"/>
                  </a:lnTo>
                  <a:lnTo>
                    <a:pt x="2754" y="1561"/>
                  </a:lnTo>
                  <a:lnTo>
                    <a:pt x="2729" y="1555"/>
                  </a:lnTo>
                  <a:lnTo>
                    <a:pt x="2706" y="1545"/>
                  </a:lnTo>
                  <a:lnTo>
                    <a:pt x="2686" y="1531"/>
                  </a:lnTo>
                  <a:lnTo>
                    <a:pt x="2671" y="1520"/>
                  </a:lnTo>
                  <a:lnTo>
                    <a:pt x="2653" y="1513"/>
                  </a:lnTo>
                  <a:lnTo>
                    <a:pt x="2635" y="1509"/>
                  </a:lnTo>
                  <a:lnTo>
                    <a:pt x="2615" y="1509"/>
                  </a:lnTo>
                  <a:lnTo>
                    <a:pt x="2596" y="1512"/>
                  </a:lnTo>
                  <a:lnTo>
                    <a:pt x="2579" y="1518"/>
                  </a:lnTo>
                  <a:lnTo>
                    <a:pt x="2562" y="1528"/>
                  </a:lnTo>
                  <a:lnTo>
                    <a:pt x="2549" y="1541"/>
                  </a:lnTo>
                  <a:lnTo>
                    <a:pt x="2541" y="1555"/>
                  </a:lnTo>
                  <a:lnTo>
                    <a:pt x="2536" y="1569"/>
                  </a:lnTo>
                  <a:lnTo>
                    <a:pt x="2536" y="1586"/>
                  </a:lnTo>
                  <a:lnTo>
                    <a:pt x="2539" y="1601"/>
                  </a:lnTo>
                  <a:lnTo>
                    <a:pt x="2547" y="1615"/>
                  </a:lnTo>
                  <a:lnTo>
                    <a:pt x="2559" y="1629"/>
                  </a:lnTo>
                  <a:lnTo>
                    <a:pt x="2589" y="1651"/>
                  </a:lnTo>
                  <a:lnTo>
                    <a:pt x="2624" y="1671"/>
                  </a:lnTo>
                  <a:lnTo>
                    <a:pt x="2660" y="1686"/>
                  </a:lnTo>
                  <a:lnTo>
                    <a:pt x="2699" y="1697"/>
                  </a:lnTo>
                  <a:lnTo>
                    <a:pt x="2739" y="1704"/>
                  </a:lnTo>
                  <a:lnTo>
                    <a:pt x="2781" y="1706"/>
                  </a:lnTo>
                  <a:lnTo>
                    <a:pt x="2826" y="1703"/>
                  </a:lnTo>
                  <a:lnTo>
                    <a:pt x="2869" y="1696"/>
                  </a:lnTo>
                  <a:lnTo>
                    <a:pt x="2910" y="1683"/>
                  </a:lnTo>
                  <a:lnTo>
                    <a:pt x="2948" y="1667"/>
                  </a:lnTo>
                  <a:lnTo>
                    <a:pt x="2981" y="1645"/>
                  </a:lnTo>
                  <a:lnTo>
                    <a:pt x="3012" y="1622"/>
                  </a:lnTo>
                  <a:lnTo>
                    <a:pt x="3038" y="1593"/>
                  </a:lnTo>
                  <a:lnTo>
                    <a:pt x="3058" y="1563"/>
                  </a:lnTo>
                  <a:lnTo>
                    <a:pt x="3073" y="1530"/>
                  </a:lnTo>
                  <a:lnTo>
                    <a:pt x="3084" y="1495"/>
                  </a:lnTo>
                  <a:lnTo>
                    <a:pt x="3087" y="1458"/>
                  </a:lnTo>
                  <a:lnTo>
                    <a:pt x="3084" y="1422"/>
                  </a:lnTo>
                  <a:lnTo>
                    <a:pt x="3073" y="1386"/>
                  </a:lnTo>
                  <a:lnTo>
                    <a:pt x="3058" y="1354"/>
                  </a:lnTo>
                  <a:lnTo>
                    <a:pt x="3038" y="1323"/>
                  </a:lnTo>
                  <a:lnTo>
                    <a:pt x="3012" y="1295"/>
                  </a:lnTo>
                  <a:lnTo>
                    <a:pt x="2981" y="1271"/>
                  </a:lnTo>
                  <a:lnTo>
                    <a:pt x="2948" y="1250"/>
                  </a:lnTo>
                  <a:lnTo>
                    <a:pt x="2910" y="1233"/>
                  </a:lnTo>
                  <a:lnTo>
                    <a:pt x="2869" y="1221"/>
                  </a:lnTo>
                  <a:lnTo>
                    <a:pt x="2826" y="1214"/>
                  </a:lnTo>
                  <a:lnTo>
                    <a:pt x="2781" y="1211"/>
                  </a:lnTo>
                  <a:lnTo>
                    <a:pt x="2755" y="1209"/>
                  </a:lnTo>
                  <a:lnTo>
                    <a:pt x="2731" y="1202"/>
                  </a:lnTo>
                  <a:lnTo>
                    <a:pt x="2708" y="1192"/>
                  </a:lnTo>
                  <a:lnTo>
                    <a:pt x="2689" y="1180"/>
                  </a:lnTo>
                  <a:lnTo>
                    <a:pt x="2674" y="1164"/>
                  </a:lnTo>
                  <a:lnTo>
                    <a:pt x="2661" y="1146"/>
                  </a:lnTo>
                  <a:lnTo>
                    <a:pt x="2653" y="1127"/>
                  </a:lnTo>
                  <a:lnTo>
                    <a:pt x="2651" y="1105"/>
                  </a:lnTo>
                  <a:lnTo>
                    <a:pt x="2653" y="1084"/>
                  </a:lnTo>
                  <a:lnTo>
                    <a:pt x="2661" y="1064"/>
                  </a:lnTo>
                  <a:lnTo>
                    <a:pt x="2674" y="1046"/>
                  </a:lnTo>
                  <a:lnTo>
                    <a:pt x="2689" y="1031"/>
                  </a:lnTo>
                  <a:lnTo>
                    <a:pt x="2708" y="1018"/>
                  </a:lnTo>
                  <a:lnTo>
                    <a:pt x="2731" y="1008"/>
                  </a:lnTo>
                  <a:lnTo>
                    <a:pt x="2755" y="1002"/>
                  </a:lnTo>
                  <a:lnTo>
                    <a:pt x="2781" y="1000"/>
                  </a:lnTo>
                  <a:lnTo>
                    <a:pt x="2808" y="1002"/>
                  </a:lnTo>
                  <a:lnTo>
                    <a:pt x="2833" y="1008"/>
                  </a:lnTo>
                  <a:lnTo>
                    <a:pt x="2856" y="1018"/>
                  </a:lnTo>
                  <a:lnTo>
                    <a:pt x="2876" y="1033"/>
                  </a:lnTo>
                  <a:lnTo>
                    <a:pt x="2891" y="1043"/>
                  </a:lnTo>
                  <a:lnTo>
                    <a:pt x="2909" y="1050"/>
                  </a:lnTo>
                  <a:lnTo>
                    <a:pt x="2928" y="1054"/>
                  </a:lnTo>
                  <a:lnTo>
                    <a:pt x="2947" y="1055"/>
                  </a:lnTo>
                  <a:lnTo>
                    <a:pt x="2966" y="1052"/>
                  </a:lnTo>
                  <a:lnTo>
                    <a:pt x="2983" y="1045"/>
                  </a:lnTo>
                  <a:lnTo>
                    <a:pt x="3000" y="1036"/>
                  </a:lnTo>
                  <a:lnTo>
                    <a:pt x="3013" y="1023"/>
                  </a:lnTo>
                  <a:lnTo>
                    <a:pt x="3022" y="1009"/>
                  </a:lnTo>
                  <a:lnTo>
                    <a:pt x="3026" y="994"/>
                  </a:lnTo>
                  <a:lnTo>
                    <a:pt x="3027" y="978"/>
                  </a:lnTo>
                  <a:lnTo>
                    <a:pt x="3023" y="963"/>
                  </a:lnTo>
                  <a:lnTo>
                    <a:pt x="3015" y="948"/>
                  </a:lnTo>
                  <a:lnTo>
                    <a:pt x="3004" y="936"/>
                  </a:lnTo>
                  <a:lnTo>
                    <a:pt x="2973" y="912"/>
                  </a:lnTo>
                  <a:lnTo>
                    <a:pt x="2939" y="893"/>
                  </a:lnTo>
                  <a:lnTo>
                    <a:pt x="2903" y="877"/>
                  </a:lnTo>
                  <a:lnTo>
                    <a:pt x="2864" y="866"/>
                  </a:lnTo>
                  <a:lnTo>
                    <a:pt x="2823" y="860"/>
                  </a:lnTo>
                  <a:lnTo>
                    <a:pt x="2781" y="857"/>
                  </a:lnTo>
                  <a:close/>
                  <a:moveTo>
                    <a:pt x="0" y="0"/>
                  </a:moveTo>
                  <a:lnTo>
                    <a:pt x="3374" y="0"/>
                  </a:lnTo>
                  <a:lnTo>
                    <a:pt x="3374" y="3374"/>
                  </a:lnTo>
                  <a:lnTo>
                    <a:pt x="1057" y="3374"/>
                  </a:lnTo>
                  <a:lnTo>
                    <a:pt x="1057" y="2410"/>
                  </a:lnTo>
                  <a:lnTo>
                    <a:pt x="1055" y="2388"/>
                  </a:lnTo>
                  <a:lnTo>
                    <a:pt x="1048" y="2369"/>
                  </a:lnTo>
                  <a:lnTo>
                    <a:pt x="1037" y="2352"/>
                  </a:lnTo>
                  <a:lnTo>
                    <a:pt x="1022" y="2337"/>
                  </a:lnTo>
                  <a:lnTo>
                    <a:pt x="1005" y="2326"/>
                  </a:lnTo>
                  <a:lnTo>
                    <a:pt x="986" y="2319"/>
                  </a:lnTo>
                  <a:lnTo>
                    <a:pt x="964" y="2317"/>
                  </a:lnTo>
                  <a:lnTo>
                    <a:pt x="0" y="231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2" name="Group 491"/>
          <p:cNvGrpSpPr/>
          <p:nvPr/>
        </p:nvGrpSpPr>
        <p:grpSpPr>
          <a:xfrm>
            <a:off x="4996920" y="1719786"/>
            <a:ext cx="309068" cy="309068"/>
            <a:chOff x="4164013" y="1212851"/>
            <a:chExt cx="381000" cy="3810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41" name="Freeform 177"/>
            <p:cNvSpPr>
              <a:spLocks noEditPoints="1"/>
            </p:cNvSpPr>
            <p:nvPr/>
          </p:nvSpPr>
          <p:spPr bwMode="auto">
            <a:xfrm>
              <a:off x="4164013" y="1212851"/>
              <a:ext cx="381000" cy="381000"/>
            </a:xfrm>
            <a:custGeom>
              <a:avLst/>
              <a:gdLst>
                <a:gd name="T0" fmla="*/ 1761 w 3367"/>
                <a:gd name="T1" fmla="*/ 294 h 3373"/>
                <a:gd name="T2" fmla="*/ 1614 w 3367"/>
                <a:gd name="T3" fmla="*/ 382 h 3373"/>
                <a:gd name="T4" fmla="*/ 1572 w 3367"/>
                <a:gd name="T5" fmla="*/ 434 h 3373"/>
                <a:gd name="T6" fmla="*/ 1524 w 3367"/>
                <a:gd name="T7" fmla="*/ 499 h 3373"/>
                <a:gd name="T8" fmla="*/ 1449 w 3367"/>
                <a:gd name="T9" fmla="*/ 581 h 3373"/>
                <a:gd name="T10" fmla="*/ 1351 w 3367"/>
                <a:gd name="T11" fmla="*/ 647 h 3373"/>
                <a:gd name="T12" fmla="*/ 669 w 3367"/>
                <a:gd name="T13" fmla="*/ 666 h 3373"/>
                <a:gd name="T14" fmla="*/ 482 w 3367"/>
                <a:gd name="T15" fmla="*/ 713 h 3373"/>
                <a:gd name="T16" fmla="*/ 341 w 3367"/>
                <a:gd name="T17" fmla="*/ 837 h 3373"/>
                <a:gd name="T18" fmla="*/ 273 w 3367"/>
                <a:gd name="T19" fmla="*/ 1017 h 3373"/>
                <a:gd name="T20" fmla="*/ 282 w 3367"/>
                <a:gd name="T21" fmla="*/ 2798 h 3373"/>
                <a:gd name="T22" fmla="*/ 370 w 3367"/>
                <a:gd name="T23" fmla="*/ 2965 h 3373"/>
                <a:gd name="T24" fmla="*/ 525 w 3367"/>
                <a:gd name="T25" fmla="*/ 3073 h 3373"/>
                <a:gd name="T26" fmla="*/ 2693 w 3367"/>
                <a:gd name="T27" fmla="*/ 3100 h 3373"/>
                <a:gd name="T28" fmla="*/ 2882 w 3367"/>
                <a:gd name="T29" fmla="*/ 3053 h 3373"/>
                <a:gd name="T30" fmla="*/ 3022 w 3367"/>
                <a:gd name="T31" fmla="*/ 2928 h 3373"/>
                <a:gd name="T32" fmla="*/ 3091 w 3367"/>
                <a:gd name="T33" fmla="*/ 2749 h 3373"/>
                <a:gd name="T34" fmla="*/ 3092 w 3367"/>
                <a:gd name="T35" fmla="*/ 624 h 3373"/>
                <a:gd name="T36" fmla="*/ 3023 w 3367"/>
                <a:gd name="T37" fmla="*/ 445 h 3373"/>
                <a:gd name="T38" fmla="*/ 2883 w 3367"/>
                <a:gd name="T39" fmla="*/ 320 h 3373"/>
                <a:gd name="T40" fmla="*/ 2694 w 3367"/>
                <a:gd name="T41" fmla="*/ 273 h 3373"/>
                <a:gd name="T42" fmla="*/ 1039 w 3367"/>
                <a:gd name="T43" fmla="*/ 221 h 3373"/>
                <a:gd name="T44" fmla="*/ 990 w 3367"/>
                <a:gd name="T45" fmla="*/ 282 h 3373"/>
                <a:gd name="T46" fmla="*/ 998 w 3367"/>
                <a:gd name="T47" fmla="*/ 482 h 3373"/>
                <a:gd name="T48" fmla="*/ 1058 w 3367"/>
                <a:gd name="T49" fmla="*/ 530 h 3373"/>
                <a:gd name="T50" fmla="*/ 1136 w 3367"/>
                <a:gd name="T51" fmla="*/ 513 h 3373"/>
                <a:gd name="T52" fmla="*/ 1170 w 3367"/>
                <a:gd name="T53" fmla="*/ 442 h 3373"/>
                <a:gd name="T54" fmla="*/ 1149 w 3367"/>
                <a:gd name="T55" fmla="*/ 246 h 3373"/>
                <a:gd name="T56" fmla="*/ 1079 w 3367"/>
                <a:gd name="T57" fmla="*/ 212 h 3373"/>
                <a:gd name="T58" fmla="*/ 715 w 3367"/>
                <a:gd name="T59" fmla="*/ 231 h 3373"/>
                <a:gd name="T60" fmla="*/ 681 w 3367"/>
                <a:gd name="T61" fmla="*/ 303 h 3373"/>
                <a:gd name="T62" fmla="*/ 700 w 3367"/>
                <a:gd name="T63" fmla="*/ 499 h 3373"/>
                <a:gd name="T64" fmla="*/ 772 w 3367"/>
                <a:gd name="T65" fmla="*/ 532 h 3373"/>
                <a:gd name="T66" fmla="*/ 843 w 3367"/>
                <a:gd name="T67" fmla="*/ 499 h 3373"/>
                <a:gd name="T68" fmla="*/ 862 w 3367"/>
                <a:gd name="T69" fmla="*/ 303 h 3373"/>
                <a:gd name="T70" fmla="*/ 828 w 3367"/>
                <a:gd name="T71" fmla="*/ 231 h 3373"/>
                <a:gd name="T72" fmla="*/ 464 w 3367"/>
                <a:gd name="T73" fmla="*/ 212 h 3373"/>
                <a:gd name="T74" fmla="*/ 394 w 3367"/>
                <a:gd name="T75" fmla="*/ 246 h 3373"/>
                <a:gd name="T76" fmla="*/ 374 w 3367"/>
                <a:gd name="T77" fmla="*/ 442 h 3373"/>
                <a:gd name="T78" fmla="*/ 408 w 3367"/>
                <a:gd name="T79" fmla="*/ 513 h 3373"/>
                <a:gd name="T80" fmla="*/ 486 w 3367"/>
                <a:gd name="T81" fmla="*/ 530 h 3373"/>
                <a:gd name="T82" fmla="*/ 546 w 3367"/>
                <a:gd name="T83" fmla="*/ 482 h 3373"/>
                <a:gd name="T84" fmla="*/ 553 w 3367"/>
                <a:gd name="T85" fmla="*/ 282 h 3373"/>
                <a:gd name="T86" fmla="*/ 504 w 3367"/>
                <a:gd name="T87" fmla="*/ 221 h 3373"/>
                <a:gd name="T88" fmla="*/ 3060 w 3367"/>
                <a:gd name="T89" fmla="*/ 0 h 3373"/>
                <a:gd name="T90" fmla="*/ 3213 w 3367"/>
                <a:gd name="T91" fmla="*/ 41 h 3373"/>
                <a:gd name="T92" fmla="*/ 3324 w 3367"/>
                <a:gd name="T93" fmla="*/ 151 h 3373"/>
                <a:gd name="T94" fmla="*/ 3367 w 3367"/>
                <a:gd name="T95" fmla="*/ 305 h 3373"/>
                <a:gd name="T96" fmla="*/ 3343 w 3367"/>
                <a:gd name="T97" fmla="*/ 3186 h 3373"/>
                <a:gd name="T98" fmla="*/ 3249 w 3367"/>
                <a:gd name="T99" fmla="*/ 3309 h 3373"/>
                <a:gd name="T100" fmla="*/ 3104 w 3367"/>
                <a:gd name="T101" fmla="*/ 3370 h 3373"/>
                <a:gd name="T102" fmla="*/ 223 w 3367"/>
                <a:gd name="T103" fmla="*/ 3362 h 3373"/>
                <a:gd name="T104" fmla="*/ 89 w 3367"/>
                <a:gd name="T105" fmla="*/ 3283 h 3373"/>
                <a:gd name="T106" fmla="*/ 11 w 3367"/>
                <a:gd name="T107" fmla="*/ 3149 h 3373"/>
                <a:gd name="T108" fmla="*/ 3 w 3367"/>
                <a:gd name="T109" fmla="*/ 263 h 3373"/>
                <a:gd name="T110" fmla="*/ 64 w 3367"/>
                <a:gd name="T111" fmla="*/ 118 h 3373"/>
                <a:gd name="T112" fmla="*/ 186 w 3367"/>
                <a:gd name="T113" fmla="*/ 24 h 3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67" h="3373">
                  <a:moveTo>
                    <a:pt x="1890" y="273"/>
                  </a:moveTo>
                  <a:lnTo>
                    <a:pt x="1846" y="275"/>
                  </a:lnTo>
                  <a:lnTo>
                    <a:pt x="1803" y="283"/>
                  </a:lnTo>
                  <a:lnTo>
                    <a:pt x="1761" y="294"/>
                  </a:lnTo>
                  <a:lnTo>
                    <a:pt x="1721" y="310"/>
                  </a:lnTo>
                  <a:lnTo>
                    <a:pt x="1683" y="330"/>
                  </a:lnTo>
                  <a:lnTo>
                    <a:pt x="1648" y="355"/>
                  </a:lnTo>
                  <a:lnTo>
                    <a:pt x="1614" y="382"/>
                  </a:lnTo>
                  <a:lnTo>
                    <a:pt x="1584" y="415"/>
                  </a:lnTo>
                  <a:lnTo>
                    <a:pt x="1582" y="417"/>
                  </a:lnTo>
                  <a:lnTo>
                    <a:pt x="1579" y="423"/>
                  </a:lnTo>
                  <a:lnTo>
                    <a:pt x="1572" y="434"/>
                  </a:lnTo>
                  <a:lnTo>
                    <a:pt x="1563" y="447"/>
                  </a:lnTo>
                  <a:lnTo>
                    <a:pt x="1552" y="462"/>
                  </a:lnTo>
                  <a:lnTo>
                    <a:pt x="1540" y="480"/>
                  </a:lnTo>
                  <a:lnTo>
                    <a:pt x="1524" y="499"/>
                  </a:lnTo>
                  <a:lnTo>
                    <a:pt x="1508" y="520"/>
                  </a:lnTo>
                  <a:lnTo>
                    <a:pt x="1490" y="540"/>
                  </a:lnTo>
                  <a:lnTo>
                    <a:pt x="1470" y="561"/>
                  </a:lnTo>
                  <a:lnTo>
                    <a:pt x="1449" y="581"/>
                  </a:lnTo>
                  <a:lnTo>
                    <a:pt x="1426" y="601"/>
                  </a:lnTo>
                  <a:lnTo>
                    <a:pt x="1401" y="618"/>
                  </a:lnTo>
                  <a:lnTo>
                    <a:pt x="1377" y="634"/>
                  </a:lnTo>
                  <a:lnTo>
                    <a:pt x="1351" y="647"/>
                  </a:lnTo>
                  <a:lnTo>
                    <a:pt x="1324" y="657"/>
                  </a:lnTo>
                  <a:lnTo>
                    <a:pt x="1297" y="664"/>
                  </a:lnTo>
                  <a:lnTo>
                    <a:pt x="1268" y="666"/>
                  </a:lnTo>
                  <a:lnTo>
                    <a:pt x="669" y="666"/>
                  </a:lnTo>
                  <a:lnTo>
                    <a:pt x="619" y="669"/>
                  </a:lnTo>
                  <a:lnTo>
                    <a:pt x="571" y="678"/>
                  </a:lnTo>
                  <a:lnTo>
                    <a:pt x="525" y="693"/>
                  </a:lnTo>
                  <a:lnTo>
                    <a:pt x="482" y="713"/>
                  </a:lnTo>
                  <a:lnTo>
                    <a:pt x="441" y="738"/>
                  </a:lnTo>
                  <a:lnTo>
                    <a:pt x="404" y="767"/>
                  </a:lnTo>
                  <a:lnTo>
                    <a:pt x="370" y="800"/>
                  </a:lnTo>
                  <a:lnTo>
                    <a:pt x="341" y="837"/>
                  </a:lnTo>
                  <a:lnTo>
                    <a:pt x="316" y="878"/>
                  </a:lnTo>
                  <a:lnTo>
                    <a:pt x="296" y="921"/>
                  </a:lnTo>
                  <a:lnTo>
                    <a:pt x="282" y="969"/>
                  </a:lnTo>
                  <a:lnTo>
                    <a:pt x="273" y="1017"/>
                  </a:lnTo>
                  <a:lnTo>
                    <a:pt x="270" y="1067"/>
                  </a:lnTo>
                  <a:lnTo>
                    <a:pt x="270" y="2699"/>
                  </a:lnTo>
                  <a:lnTo>
                    <a:pt x="273" y="2749"/>
                  </a:lnTo>
                  <a:lnTo>
                    <a:pt x="282" y="2798"/>
                  </a:lnTo>
                  <a:lnTo>
                    <a:pt x="296" y="2844"/>
                  </a:lnTo>
                  <a:lnTo>
                    <a:pt x="316" y="2888"/>
                  </a:lnTo>
                  <a:lnTo>
                    <a:pt x="341" y="2928"/>
                  </a:lnTo>
                  <a:lnTo>
                    <a:pt x="370" y="2965"/>
                  </a:lnTo>
                  <a:lnTo>
                    <a:pt x="404" y="2999"/>
                  </a:lnTo>
                  <a:lnTo>
                    <a:pt x="441" y="3028"/>
                  </a:lnTo>
                  <a:lnTo>
                    <a:pt x="482" y="3053"/>
                  </a:lnTo>
                  <a:lnTo>
                    <a:pt x="525" y="3073"/>
                  </a:lnTo>
                  <a:lnTo>
                    <a:pt x="571" y="3087"/>
                  </a:lnTo>
                  <a:lnTo>
                    <a:pt x="619" y="3097"/>
                  </a:lnTo>
                  <a:lnTo>
                    <a:pt x="669" y="3100"/>
                  </a:lnTo>
                  <a:lnTo>
                    <a:pt x="2693" y="3100"/>
                  </a:lnTo>
                  <a:lnTo>
                    <a:pt x="2744" y="3097"/>
                  </a:lnTo>
                  <a:lnTo>
                    <a:pt x="2793" y="3087"/>
                  </a:lnTo>
                  <a:lnTo>
                    <a:pt x="2839" y="3073"/>
                  </a:lnTo>
                  <a:lnTo>
                    <a:pt x="2882" y="3053"/>
                  </a:lnTo>
                  <a:lnTo>
                    <a:pt x="2923" y="3028"/>
                  </a:lnTo>
                  <a:lnTo>
                    <a:pt x="2960" y="2999"/>
                  </a:lnTo>
                  <a:lnTo>
                    <a:pt x="2994" y="2965"/>
                  </a:lnTo>
                  <a:lnTo>
                    <a:pt x="3022" y="2928"/>
                  </a:lnTo>
                  <a:lnTo>
                    <a:pt x="3047" y="2888"/>
                  </a:lnTo>
                  <a:lnTo>
                    <a:pt x="3067" y="2844"/>
                  </a:lnTo>
                  <a:lnTo>
                    <a:pt x="3082" y="2798"/>
                  </a:lnTo>
                  <a:lnTo>
                    <a:pt x="3091" y="2749"/>
                  </a:lnTo>
                  <a:lnTo>
                    <a:pt x="3094" y="2699"/>
                  </a:lnTo>
                  <a:lnTo>
                    <a:pt x="3095" y="2699"/>
                  </a:lnTo>
                  <a:lnTo>
                    <a:pt x="3095" y="674"/>
                  </a:lnTo>
                  <a:lnTo>
                    <a:pt x="3092" y="624"/>
                  </a:lnTo>
                  <a:lnTo>
                    <a:pt x="3083" y="575"/>
                  </a:lnTo>
                  <a:lnTo>
                    <a:pt x="3068" y="529"/>
                  </a:lnTo>
                  <a:lnTo>
                    <a:pt x="3048" y="485"/>
                  </a:lnTo>
                  <a:lnTo>
                    <a:pt x="3023" y="445"/>
                  </a:lnTo>
                  <a:lnTo>
                    <a:pt x="2994" y="408"/>
                  </a:lnTo>
                  <a:lnTo>
                    <a:pt x="2961" y="374"/>
                  </a:lnTo>
                  <a:lnTo>
                    <a:pt x="2924" y="345"/>
                  </a:lnTo>
                  <a:lnTo>
                    <a:pt x="2883" y="320"/>
                  </a:lnTo>
                  <a:lnTo>
                    <a:pt x="2840" y="300"/>
                  </a:lnTo>
                  <a:lnTo>
                    <a:pt x="2794" y="286"/>
                  </a:lnTo>
                  <a:lnTo>
                    <a:pt x="2744" y="276"/>
                  </a:lnTo>
                  <a:lnTo>
                    <a:pt x="2694" y="273"/>
                  </a:lnTo>
                  <a:lnTo>
                    <a:pt x="1890" y="273"/>
                  </a:lnTo>
                  <a:close/>
                  <a:moveTo>
                    <a:pt x="1079" y="212"/>
                  </a:moveTo>
                  <a:lnTo>
                    <a:pt x="1058" y="214"/>
                  </a:lnTo>
                  <a:lnTo>
                    <a:pt x="1039" y="221"/>
                  </a:lnTo>
                  <a:lnTo>
                    <a:pt x="1022" y="231"/>
                  </a:lnTo>
                  <a:lnTo>
                    <a:pt x="1008" y="246"/>
                  </a:lnTo>
                  <a:lnTo>
                    <a:pt x="998" y="262"/>
                  </a:lnTo>
                  <a:lnTo>
                    <a:pt x="990" y="282"/>
                  </a:lnTo>
                  <a:lnTo>
                    <a:pt x="988" y="303"/>
                  </a:lnTo>
                  <a:lnTo>
                    <a:pt x="988" y="442"/>
                  </a:lnTo>
                  <a:lnTo>
                    <a:pt x="990" y="462"/>
                  </a:lnTo>
                  <a:lnTo>
                    <a:pt x="998" y="482"/>
                  </a:lnTo>
                  <a:lnTo>
                    <a:pt x="1008" y="499"/>
                  </a:lnTo>
                  <a:lnTo>
                    <a:pt x="1022" y="513"/>
                  </a:lnTo>
                  <a:lnTo>
                    <a:pt x="1039" y="523"/>
                  </a:lnTo>
                  <a:lnTo>
                    <a:pt x="1058" y="530"/>
                  </a:lnTo>
                  <a:lnTo>
                    <a:pt x="1079" y="532"/>
                  </a:lnTo>
                  <a:lnTo>
                    <a:pt x="1100" y="530"/>
                  </a:lnTo>
                  <a:lnTo>
                    <a:pt x="1118" y="523"/>
                  </a:lnTo>
                  <a:lnTo>
                    <a:pt x="1136" y="513"/>
                  </a:lnTo>
                  <a:lnTo>
                    <a:pt x="1149" y="499"/>
                  </a:lnTo>
                  <a:lnTo>
                    <a:pt x="1161" y="482"/>
                  </a:lnTo>
                  <a:lnTo>
                    <a:pt x="1167" y="462"/>
                  </a:lnTo>
                  <a:lnTo>
                    <a:pt x="1170" y="442"/>
                  </a:lnTo>
                  <a:lnTo>
                    <a:pt x="1170" y="303"/>
                  </a:lnTo>
                  <a:lnTo>
                    <a:pt x="1167" y="282"/>
                  </a:lnTo>
                  <a:lnTo>
                    <a:pt x="1161" y="262"/>
                  </a:lnTo>
                  <a:lnTo>
                    <a:pt x="1149" y="246"/>
                  </a:lnTo>
                  <a:lnTo>
                    <a:pt x="1136" y="231"/>
                  </a:lnTo>
                  <a:lnTo>
                    <a:pt x="1118" y="221"/>
                  </a:lnTo>
                  <a:lnTo>
                    <a:pt x="1100" y="214"/>
                  </a:lnTo>
                  <a:lnTo>
                    <a:pt x="1079" y="212"/>
                  </a:lnTo>
                  <a:close/>
                  <a:moveTo>
                    <a:pt x="772" y="212"/>
                  </a:moveTo>
                  <a:lnTo>
                    <a:pt x="750" y="214"/>
                  </a:lnTo>
                  <a:lnTo>
                    <a:pt x="731" y="221"/>
                  </a:lnTo>
                  <a:lnTo>
                    <a:pt x="715" y="231"/>
                  </a:lnTo>
                  <a:lnTo>
                    <a:pt x="700" y="246"/>
                  </a:lnTo>
                  <a:lnTo>
                    <a:pt x="690" y="262"/>
                  </a:lnTo>
                  <a:lnTo>
                    <a:pt x="684" y="282"/>
                  </a:lnTo>
                  <a:lnTo>
                    <a:pt x="681" y="303"/>
                  </a:lnTo>
                  <a:lnTo>
                    <a:pt x="681" y="442"/>
                  </a:lnTo>
                  <a:lnTo>
                    <a:pt x="684" y="462"/>
                  </a:lnTo>
                  <a:lnTo>
                    <a:pt x="690" y="482"/>
                  </a:lnTo>
                  <a:lnTo>
                    <a:pt x="700" y="499"/>
                  </a:lnTo>
                  <a:lnTo>
                    <a:pt x="715" y="513"/>
                  </a:lnTo>
                  <a:lnTo>
                    <a:pt x="731" y="523"/>
                  </a:lnTo>
                  <a:lnTo>
                    <a:pt x="750" y="530"/>
                  </a:lnTo>
                  <a:lnTo>
                    <a:pt x="772" y="532"/>
                  </a:lnTo>
                  <a:lnTo>
                    <a:pt x="792" y="530"/>
                  </a:lnTo>
                  <a:lnTo>
                    <a:pt x="812" y="523"/>
                  </a:lnTo>
                  <a:lnTo>
                    <a:pt x="828" y="513"/>
                  </a:lnTo>
                  <a:lnTo>
                    <a:pt x="843" y="499"/>
                  </a:lnTo>
                  <a:lnTo>
                    <a:pt x="853" y="482"/>
                  </a:lnTo>
                  <a:lnTo>
                    <a:pt x="860" y="462"/>
                  </a:lnTo>
                  <a:lnTo>
                    <a:pt x="862" y="442"/>
                  </a:lnTo>
                  <a:lnTo>
                    <a:pt x="862" y="303"/>
                  </a:lnTo>
                  <a:lnTo>
                    <a:pt x="860" y="282"/>
                  </a:lnTo>
                  <a:lnTo>
                    <a:pt x="853" y="262"/>
                  </a:lnTo>
                  <a:lnTo>
                    <a:pt x="843" y="246"/>
                  </a:lnTo>
                  <a:lnTo>
                    <a:pt x="828" y="231"/>
                  </a:lnTo>
                  <a:lnTo>
                    <a:pt x="812" y="221"/>
                  </a:lnTo>
                  <a:lnTo>
                    <a:pt x="792" y="214"/>
                  </a:lnTo>
                  <a:lnTo>
                    <a:pt x="772" y="212"/>
                  </a:lnTo>
                  <a:close/>
                  <a:moveTo>
                    <a:pt x="464" y="212"/>
                  </a:moveTo>
                  <a:lnTo>
                    <a:pt x="444" y="214"/>
                  </a:lnTo>
                  <a:lnTo>
                    <a:pt x="424" y="221"/>
                  </a:lnTo>
                  <a:lnTo>
                    <a:pt x="408" y="231"/>
                  </a:lnTo>
                  <a:lnTo>
                    <a:pt x="394" y="246"/>
                  </a:lnTo>
                  <a:lnTo>
                    <a:pt x="383" y="262"/>
                  </a:lnTo>
                  <a:lnTo>
                    <a:pt x="376" y="282"/>
                  </a:lnTo>
                  <a:lnTo>
                    <a:pt x="374" y="303"/>
                  </a:lnTo>
                  <a:lnTo>
                    <a:pt x="374" y="442"/>
                  </a:lnTo>
                  <a:lnTo>
                    <a:pt x="376" y="462"/>
                  </a:lnTo>
                  <a:lnTo>
                    <a:pt x="383" y="482"/>
                  </a:lnTo>
                  <a:lnTo>
                    <a:pt x="394" y="499"/>
                  </a:lnTo>
                  <a:lnTo>
                    <a:pt x="408" y="513"/>
                  </a:lnTo>
                  <a:lnTo>
                    <a:pt x="424" y="523"/>
                  </a:lnTo>
                  <a:lnTo>
                    <a:pt x="444" y="530"/>
                  </a:lnTo>
                  <a:lnTo>
                    <a:pt x="464" y="532"/>
                  </a:lnTo>
                  <a:lnTo>
                    <a:pt x="486" y="530"/>
                  </a:lnTo>
                  <a:lnTo>
                    <a:pt x="504" y="523"/>
                  </a:lnTo>
                  <a:lnTo>
                    <a:pt x="522" y="513"/>
                  </a:lnTo>
                  <a:lnTo>
                    <a:pt x="535" y="499"/>
                  </a:lnTo>
                  <a:lnTo>
                    <a:pt x="546" y="482"/>
                  </a:lnTo>
                  <a:lnTo>
                    <a:pt x="553" y="462"/>
                  </a:lnTo>
                  <a:lnTo>
                    <a:pt x="556" y="442"/>
                  </a:lnTo>
                  <a:lnTo>
                    <a:pt x="556" y="303"/>
                  </a:lnTo>
                  <a:lnTo>
                    <a:pt x="553" y="282"/>
                  </a:lnTo>
                  <a:lnTo>
                    <a:pt x="546" y="262"/>
                  </a:lnTo>
                  <a:lnTo>
                    <a:pt x="535" y="246"/>
                  </a:lnTo>
                  <a:lnTo>
                    <a:pt x="522" y="231"/>
                  </a:lnTo>
                  <a:lnTo>
                    <a:pt x="504" y="221"/>
                  </a:lnTo>
                  <a:lnTo>
                    <a:pt x="486" y="214"/>
                  </a:lnTo>
                  <a:lnTo>
                    <a:pt x="464" y="212"/>
                  </a:lnTo>
                  <a:close/>
                  <a:moveTo>
                    <a:pt x="304" y="0"/>
                  </a:moveTo>
                  <a:lnTo>
                    <a:pt x="3060" y="0"/>
                  </a:lnTo>
                  <a:lnTo>
                    <a:pt x="3101" y="2"/>
                  </a:lnTo>
                  <a:lnTo>
                    <a:pt x="3140" y="10"/>
                  </a:lnTo>
                  <a:lnTo>
                    <a:pt x="3178" y="24"/>
                  </a:lnTo>
                  <a:lnTo>
                    <a:pt x="3213" y="41"/>
                  </a:lnTo>
                  <a:lnTo>
                    <a:pt x="3246" y="64"/>
                  </a:lnTo>
                  <a:lnTo>
                    <a:pt x="3276" y="90"/>
                  </a:lnTo>
                  <a:lnTo>
                    <a:pt x="3301" y="118"/>
                  </a:lnTo>
                  <a:lnTo>
                    <a:pt x="3324" y="151"/>
                  </a:lnTo>
                  <a:lnTo>
                    <a:pt x="3341" y="186"/>
                  </a:lnTo>
                  <a:lnTo>
                    <a:pt x="3354" y="224"/>
                  </a:lnTo>
                  <a:lnTo>
                    <a:pt x="3364" y="264"/>
                  </a:lnTo>
                  <a:lnTo>
                    <a:pt x="3367" y="305"/>
                  </a:lnTo>
                  <a:lnTo>
                    <a:pt x="3367" y="3068"/>
                  </a:lnTo>
                  <a:lnTo>
                    <a:pt x="3364" y="3109"/>
                  </a:lnTo>
                  <a:lnTo>
                    <a:pt x="3357" y="3149"/>
                  </a:lnTo>
                  <a:lnTo>
                    <a:pt x="3343" y="3186"/>
                  </a:lnTo>
                  <a:lnTo>
                    <a:pt x="3326" y="3222"/>
                  </a:lnTo>
                  <a:lnTo>
                    <a:pt x="3303" y="3254"/>
                  </a:lnTo>
                  <a:lnTo>
                    <a:pt x="3278" y="3283"/>
                  </a:lnTo>
                  <a:lnTo>
                    <a:pt x="3249" y="3309"/>
                  </a:lnTo>
                  <a:lnTo>
                    <a:pt x="3216" y="3331"/>
                  </a:lnTo>
                  <a:lnTo>
                    <a:pt x="3181" y="3348"/>
                  </a:lnTo>
                  <a:lnTo>
                    <a:pt x="3143" y="3362"/>
                  </a:lnTo>
                  <a:lnTo>
                    <a:pt x="3104" y="3370"/>
                  </a:lnTo>
                  <a:lnTo>
                    <a:pt x="3062" y="3373"/>
                  </a:lnTo>
                  <a:lnTo>
                    <a:pt x="304" y="3373"/>
                  </a:lnTo>
                  <a:lnTo>
                    <a:pt x="263" y="3370"/>
                  </a:lnTo>
                  <a:lnTo>
                    <a:pt x="223" y="3362"/>
                  </a:lnTo>
                  <a:lnTo>
                    <a:pt x="186" y="3348"/>
                  </a:lnTo>
                  <a:lnTo>
                    <a:pt x="151" y="3331"/>
                  </a:lnTo>
                  <a:lnTo>
                    <a:pt x="119" y="3309"/>
                  </a:lnTo>
                  <a:lnTo>
                    <a:pt x="89" y="3283"/>
                  </a:lnTo>
                  <a:lnTo>
                    <a:pt x="64" y="3254"/>
                  </a:lnTo>
                  <a:lnTo>
                    <a:pt x="42" y="3222"/>
                  </a:lnTo>
                  <a:lnTo>
                    <a:pt x="24" y="3186"/>
                  </a:lnTo>
                  <a:lnTo>
                    <a:pt x="11" y="3149"/>
                  </a:lnTo>
                  <a:lnTo>
                    <a:pt x="3" y="3109"/>
                  </a:lnTo>
                  <a:lnTo>
                    <a:pt x="0" y="3068"/>
                  </a:lnTo>
                  <a:lnTo>
                    <a:pt x="0" y="305"/>
                  </a:lnTo>
                  <a:lnTo>
                    <a:pt x="3" y="263"/>
                  </a:lnTo>
                  <a:lnTo>
                    <a:pt x="11" y="224"/>
                  </a:lnTo>
                  <a:lnTo>
                    <a:pt x="24" y="186"/>
                  </a:lnTo>
                  <a:lnTo>
                    <a:pt x="42" y="151"/>
                  </a:lnTo>
                  <a:lnTo>
                    <a:pt x="64" y="118"/>
                  </a:lnTo>
                  <a:lnTo>
                    <a:pt x="89" y="90"/>
                  </a:lnTo>
                  <a:lnTo>
                    <a:pt x="119" y="63"/>
                  </a:lnTo>
                  <a:lnTo>
                    <a:pt x="151" y="41"/>
                  </a:lnTo>
                  <a:lnTo>
                    <a:pt x="186" y="24"/>
                  </a:lnTo>
                  <a:lnTo>
                    <a:pt x="223" y="10"/>
                  </a:lnTo>
                  <a:lnTo>
                    <a:pt x="263" y="2"/>
                  </a:lnTo>
                  <a:lnTo>
                    <a:pt x="3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" name="Freeform 178"/>
            <p:cNvSpPr>
              <a:spLocks noEditPoints="1"/>
            </p:cNvSpPr>
            <p:nvPr/>
          </p:nvSpPr>
          <p:spPr bwMode="auto">
            <a:xfrm>
              <a:off x="4214813" y="1263651"/>
              <a:ext cx="279400" cy="279400"/>
            </a:xfrm>
            <a:custGeom>
              <a:avLst/>
              <a:gdLst>
                <a:gd name="T0" fmla="*/ 1394 w 2468"/>
                <a:gd name="T1" fmla="*/ 664 h 2470"/>
                <a:gd name="T2" fmla="*/ 1315 w 2468"/>
                <a:gd name="T3" fmla="*/ 757 h 2470"/>
                <a:gd name="T4" fmla="*/ 1314 w 2468"/>
                <a:gd name="T5" fmla="*/ 884 h 2470"/>
                <a:gd name="T6" fmla="*/ 1048 w 2468"/>
                <a:gd name="T7" fmla="*/ 1627 h 2470"/>
                <a:gd name="T8" fmla="*/ 1012 w 2468"/>
                <a:gd name="T9" fmla="*/ 1584 h 2470"/>
                <a:gd name="T10" fmla="*/ 944 w 2468"/>
                <a:gd name="T11" fmla="*/ 1501 h 2470"/>
                <a:gd name="T12" fmla="*/ 863 w 2468"/>
                <a:gd name="T13" fmla="*/ 1400 h 2470"/>
                <a:gd name="T14" fmla="*/ 786 w 2468"/>
                <a:gd name="T15" fmla="*/ 1305 h 2470"/>
                <a:gd name="T16" fmla="*/ 733 w 2468"/>
                <a:gd name="T17" fmla="*/ 1240 h 2470"/>
                <a:gd name="T18" fmla="*/ 726 w 2468"/>
                <a:gd name="T19" fmla="*/ 1198 h 2470"/>
                <a:gd name="T20" fmla="*/ 721 w 2468"/>
                <a:gd name="T21" fmla="*/ 1087 h 2470"/>
                <a:gd name="T22" fmla="*/ 643 w 2468"/>
                <a:gd name="T23" fmla="*/ 993 h 2470"/>
                <a:gd name="T24" fmla="*/ 519 w 2468"/>
                <a:gd name="T25" fmla="*/ 971 h 2470"/>
                <a:gd name="T26" fmla="*/ 412 w 2468"/>
                <a:gd name="T27" fmla="*/ 1032 h 2470"/>
                <a:gd name="T28" fmla="*/ 369 w 2468"/>
                <a:gd name="T29" fmla="*/ 1150 h 2470"/>
                <a:gd name="T30" fmla="*/ 116 w 2468"/>
                <a:gd name="T31" fmla="*/ 1762 h 2470"/>
                <a:gd name="T32" fmla="*/ 114 w 2468"/>
                <a:gd name="T33" fmla="*/ 1841 h 2470"/>
                <a:gd name="T34" fmla="*/ 177 w 2468"/>
                <a:gd name="T35" fmla="*/ 1892 h 2470"/>
                <a:gd name="T36" fmla="*/ 254 w 2468"/>
                <a:gd name="T37" fmla="*/ 1873 h 2470"/>
                <a:gd name="T38" fmla="*/ 912 w 2468"/>
                <a:gd name="T39" fmla="*/ 1749 h 2470"/>
                <a:gd name="T40" fmla="*/ 904 w 2468"/>
                <a:gd name="T41" fmla="*/ 1837 h 2470"/>
                <a:gd name="T42" fmla="*/ 966 w 2468"/>
                <a:gd name="T43" fmla="*/ 1943 h 2470"/>
                <a:gd name="T44" fmla="*/ 1083 w 2468"/>
                <a:gd name="T45" fmla="*/ 1986 h 2470"/>
                <a:gd name="T46" fmla="*/ 1199 w 2468"/>
                <a:gd name="T47" fmla="*/ 1944 h 2470"/>
                <a:gd name="T48" fmla="*/ 1261 w 2468"/>
                <a:gd name="T49" fmla="*/ 1838 h 2470"/>
                <a:gd name="T50" fmla="*/ 1239 w 2468"/>
                <a:gd name="T51" fmla="*/ 1713 h 2470"/>
                <a:gd name="T52" fmla="*/ 1631 w 2468"/>
                <a:gd name="T53" fmla="*/ 1393 h 2470"/>
                <a:gd name="T54" fmla="*/ 1614 w 2468"/>
                <a:gd name="T55" fmla="*/ 1507 h 2470"/>
                <a:gd name="T56" fmla="*/ 1675 w 2468"/>
                <a:gd name="T57" fmla="*/ 1612 h 2470"/>
                <a:gd name="T58" fmla="*/ 1793 w 2468"/>
                <a:gd name="T59" fmla="*/ 1656 h 2470"/>
                <a:gd name="T60" fmla="*/ 1908 w 2468"/>
                <a:gd name="T61" fmla="*/ 1613 h 2470"/>
                <a:gd name="T62" fmla="*/ 1970 w 2468"/>
                <a:gd name="T63" fmla="*/ 1509 h 2470"/>
                <a:gd name="T64" fmla="*/ 2300 w 2468"/>
                <a:gd name="T65" fmla="*/ 1286 h 2470"/>
                <a:gd name="T66" fmla="*/ 2312 w 2468"/>
                <a:gd name="T67" fmla="*/ 1208 h 2470"/>
                <a:gd name="T68" fmla="*/ 2259 w 2468"/>
                <a:gd name="T69" fmla="*/ 1149 h 2470"/>
                <a:gd name="T70" fmla="*/ 2181 w 2468"/>
                <a:gd name="T71" fmla="*/ 1153 h 2470"/>
                <a:gd name="T72" fmla="*/ 1806 w 2468"/>
                <a:gd name="T73" fmla="*/ 1290 h 2470"/>
                <a:gd name="T74" fmla="*/ 1664 w 2468"/>
                <a:gd name="T75" fmla="*/ 850 h 2470"/>
                <a:gd name="T76" fmla="*/ 1641 w 2468"/>
                <a:gd name="T77" fmla="*/ 730 h 2470"/>
                <a:gd name="T78" fmla="*/ 1549 w 2468"/>
                <a:gd name="T79" fmla="*/ 651 h 2470"/>
                <a:gd name="T80" fmla="*/ 2246 w 2468"/>
                <a:gd name="T81" fmla="*/ 0 h 2470"/>
                <a:gd name="T82" fmla="*/ 2375 w 2468"/>
                <a:gd name="T83" fmla="*/ 42 h 2470"/>
                <a:gd name="T84" fmla="*/ 2455 w 2468"/>
                <a:gd name="T85" fmla="*/ 150 h 2470"/>
                <a:gd name="T86" fmla="*/ 2465 w 2468"/>
                <a:gd name="T87" fmla="*/ 2284 h 2470"/>
                <a:gd name="T88" fmla="*/ 2403 w 2468"/>
                <a:gd name="T89" fmla="*/ 2405 h 2470"/>
                <a:gd name="T90" fmla="*/ 2282 w 2468"/>
                <a:gd name="T91" fmla="*/ 2467 h 2470"/>
                <a:gd name="T92" fmla="*/ 152 w 2468"/>
                <a:gd name="T93" fmla="*/ 2459 h 2470"/>
                <a:gd name="T94" fmla="*/ 43 w 2468"/>
                <a:gd name="T95" fmla="*/ 2379 h 2470"/>
                <a:gd name="T96" fmla="*/ 0 w 2468"/>
                <a:gd name="T97" fmla="*/ 2247 h 2470"/>
                <a:gd name="T98" fmla="*/ 25 w 2468"/>
                <a:gd name="T99" fmla="*/ 514 h 2470"/>
                <a:gd name="T100" fmla="*/ 120 w 2468"/>
                <a:gd name="T101" fmla="*/ 418 h 2470"/>
                <a:gd name="T102" fmla="*/ 820 w 2468"/>
                <a:gd name="T103" fmla="*/ 393 h 2470"/>
                <a:gd name="T104" fmla="*/ 977 w 2468"/>
                <a:gd name="T105" fmla="*/ 364 h 2470"/>
                <a:gd name="T106" fmla="*/ 1091 w 2468"/>
                <a:gd name="T107" fmla="*/ 290 h 2470"/>
                <a:gd name="T108" fmla="*/ 1176 w 2468"/>
                <a:gd name="T109" fmla="*/ 196 h 2470"/>
                <a:gd name="T110" fmla="*/ 1244 w 2468"/>
                <a:gd name="T111" fmla="*/ 111 h 2470"/>
                <a:gd name="T112" fmla="*/ 1324 w 2468"/>
                <a:gd name="T113" fmla="*/ 36 h 2470"/>
                <a:gd name="T114" fmla="*/ 1442 w 2468"/>
                <a:gd name="T115" fmla="*/ 0 h 2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68" h="2470">
                  <a:moveTo>
                    <a:pt x="1484" y="639"/>
                  </a:moveTo>
                  <a:lnTo>
                    <a:pt x="1453" y="642"/>
                  </a:lnTo>
                  <a:lnTo>
                    <a:pt x="1422" y="650"/>
                  </a:lnTo>
                  <a:lnTo>
                    <a:pt x="1394" y="664"/>
                  </a:lnTo>
                  <a:lnTo>
                    <a:pt x="1369" y="682"/>
                  </a:lnTo>
                  <a:lnTo>
                    <a:pt x="1346" y="704"/>
                  </a:lnTo>
                  <a:lnTo>
                    <a:pt x="1329" y="728"/>
                  </a:lnTo>
                  <a:lnTo>
                    <a:pt x="1315" y="757"/>
                  </a:lnTo>
                  <a:lnTo>
                    <a:pt x="1306" y="788"/>
                  </a:lnTo>
                  <a:lnTo>
                    <a:pt x="1303" y="821"/>
                  </a:lnTo>
                  <a:lnTo>
                    <a:pt x="1306" y="854"/>
                  </a:lnTo>
                  <a:lnTo>
                    <a:pt x="1314" y="884"/>
                  </a:lnTo>
                  <a:lnTo>
                    <a:pt x="1329" y="913"/>
                  </a:lnTo>
                  <a:lnTo>
                    <a:pt x="1346" y="939"/>
                  </a:lnTo>
                  <a:lnTo>
                    <a:pt x="1050" y="1629"/>
                  </a:lnTo>
                  <a:lnTo>
                    <a:pt x="1048" y="1627"/>
                  </a:lnTo>
                  <a:lnTo>
                    <a:pt x="1043" y="1621"/>
                  </a:lnTo>
                  <a:lnTo>
                    <a:pt x="1035" y="1611"/>
                  </a:lnTo>
                  <a:lnTo>
                    <a:pt x="1024" y="1599"/>
                  </a:lnTo>
                  <a:lnTo>
                    <a:pt x="1012" y="1584"/>
                  </a:lnTo>
                  <a:lnTo>
                    <a:pt x="998" y="1565"/>
                  </a:lnTo>
                  <a:lnTo>
                    <a:pt x="981" y="1546"/>
                  </a:lnTo>
                  <a:lnTo>
                    <a:pt x="963" y="1523"/>
                  </a:lnTo>
                  <a:lnTo>
                    <a:pt x="944" y="1501"/>
                  </a:lnTo>
                  <a:lnTo>
                    <a:pt x="925" y="1476"/>
                  </a:lnTo>
                  <a:lnTo>
                    <a:pt x="904" y="1451"/>
                  </a:lnTo>
                  <a:lnTo>
                    <a:pt x="884" y="1426"/>
                  </a:lnTo>
                  <a:lnTo>
                    <a:pt x="863" y="1400"/>
                  </a:lnTo>
                  <a:lnTo>
                    <a:pt x="843" y="1375"/>
                  </a:lnTo>
                  <a:lnTo>
                    <a:pt x="823" y="1351"/>
                  </a:lnTo>
                  <a:lnTo>
                    <a:pt x="804" y="1328"/>
                  </a:lnTo>
                  <a:lnTo>
                    <a:pt x="786" y="1305"/>
                  </a:lnTo>
                  <a:lnTo>
                    <a:pt x="770" y="1286"/>
                  </a:lnTo>
                  <a:lnTo>
                    <a:pt x="756" y="1267"/>
                  </a:lnTo>
                  <a:lnTo>
                    <a:pt x="743" y="1252"/>
                  </a:lnTo>
                  <a:lnTo>
                    <a:pt x="733" y="1240"/>
                  </a:lnTo>
                  <a:lnTo>
                    <a:pt x="726" y="1230"/>
                  </a:lnTo>
                  <a:lnTo>
                    <a:pt x="721" y="1224"/>
                  </a:lnTo>
                  <a:lnTo>
                    <a:pt x="719" y="1222"/>
                  </a:lnTo>
                  <a:lnTo>
                    <a:pt x="726" y="1198"/>
                  </a:lnTo>
                  <a:lnTo>
                    <a:pt x="730" y="1174"/>
                  </a:lnTo>
                  <a:lnTo>
                    <a:pt x="732" y="1150"/>
                  </a:lnTo>
                  <a:lnTo>
                    <a:pt x="729" y="1117"/>
                  </a:lnTo>
                  <a:lnTo>
                    <a:pt x="721" y="1087"/>
                  </a:lnTo>
                  <a:lnTo>
                    <a:pt x="707" y="1059"/>
                  </a:lnTo>
                  <a:lnTo>
                    <a:pt x="690" y="1033"/>
                  </a:lnTo>
                  <a:lnTo>
                    <a:pt x="668" y="1012"/>
                  </a:lnTo>
                  <a:lnTo>
                    <a:pt x="643" y="993"/>
                  </a:lnTo>
                  <a:lnTo>
                    <a:pt x="614" y="980"/>
                  </a:lnTo>
                  <a:lnTo>
                    <a:pt x="583" y="972"/>
                  </a:lnTo>
                  <a:lnTo>
                    <a:pt x="551" y="969"/>
                  </a:lnTo>
                  <a:lnTo>
                    <a:pt x="519" y="971"/>
                  </a:lnTo>
                  <a:lnTo>
                    <a:pt x="488" y="980"/>
                  </a:lnTo>
                  <a:lnTo>
                    <a:pt x="459" y="993"/>
                  </a:lnTo>
                  <a:lnTo>
                    <a:pt x="435" y="1011"/>
                  </a:lnTo>
                  <a:lnTo>
                    <a:pt x="412" y="1032"/>
                  </a:lnTo>
                  <a:lnTo>
                    <a:pt x="395" y="1058"/>
                  </a:lnTo>
                  <a:lnTo>
                    <a:pt x="380" y="1086"/>
                  </a:lnTo>
                  <a:lnTo>
                    <a:pt x="372" y="1116"/>
                  </a:lnTo>
                  <a:lnTo>
                    <a:pt x="369" y="1150"/>
                  </a:lnTo>
                  <a:lnTo>
                    <a:pt x="372" y="1179"/>
                  </a:lnTo>
                  <a:lnTo>
                    <a:pt x="379" y="1207"/>
                  </a:lnTo>
                  <a:lnTo>
                    <a:pt x="391" y="1232"/>
                  </a:lnTo>
                  <a:lnTo>
                    <a:pt x="116" y="1762"/>
                  </a:lnTo>
                  <a:lnTo>
                    <a:pt x="109" y="1782"/>
                  </a:lnTo>
                  <a:lnTo>
                    <a:pt x="107" y="1802"/>
                  </a:lnTo>
                  <a:lnTo>
                    <a:pt x="109" y="1822"/>
                  </a:lnTo>
                  <a:lnTo>
                    <a:pt x="114" y="1841"/>
                  </a:lnTo>
                  <a:lnTo>
                    <a:pt x="124" y="1859"/>
                  </a:lnTo>
                  <a:lnTo>
                    <a:pt x="138" y="1873"/>
                  </a:lnTo>
                  <a:lnTo>
                    <a:pt x="156" y="1886"/>
                  </a:lnTo>
                  <a:lnTo>
                    <a:pt x="177" y="1892"/>
                  </a:lnTo>
                  <a:lnTo>
                    <a:pt x="199" y="1894"/>
                  </a:lnTo>
                  <a:lnTo>
                    <a:pt x="219" y="1891"/>
                  </a:lnTo>
                  <a:lnTo>
                    <a:pt x="238" y="1884"/>
                  </a:lnTo>
                  <a:lnTo>
                    <a:pt x="254" y="1873"/>
                  </a:lnTo>
                  <a:lnTo>
                    <a:pt x="267" y="1862"/>
                  </a:lnTo>
                  <a:lnTo>
                    <a:pt x="276" y="1849"/>
                  </a:lnTo>
                  <a:lnTo>
                    <a:pt x="563" y="1313"/>
                  </a:lnTo>
                  <a:lnTo>
                    <a:pt x="912" y="1749"/>
                  </a:lnTo>
                  <a:lnTo>
                    <a:pt x="906" y="1768"/>
                  </a:lnTo>
                  <a:lnTo>
                    <a:pt x="902" y="1786"/>
                  </a:lnTo>
                  <a:lnTo>
                    <a:pt x="901" y="1804"/>
                  </a:lnTo>
                  <a:lnTo>
                    <a:pt x="904" y="1837"/>
                  </a:lnTo>
                  <a:lnTo>
                    <a:pt x="912" y="1868"/>
                  </a:lnTo>
                  <a:lnTo>
                    <a:pt x="926" y="1896"/>
                  </a:lnTo>
                  <a:lnTo>
                    <a:pt x="944" y="1922"/>
                  </a:lnTo>
                  <a:lnTo>
                    <a:pt x="966" y="1943"/>
                  </a:lnTo>
                  <a:lnTo>
                    <a:pt x="990" y="1962"/>
                  </a:lnTo>
                  <a:lnTo>
                    <a:pt x="1019" y="1975"/>
                  </a:lnTo>
                  <a:lnTo>
                    <a:pt x="1050" y="1983"/>
                  </a:lnTo>
                  <a:lnTo>
                    <a:pt x="1083" y="1986"/>
                  </a:lnTo>
                  <a:lnTo>
                    <a:pt x="1115" y="1984"/>
                  </a:lnTo>
                  <a:lnTo>
                    <a:pt x="1146" y="1975"/>
                  </a:lnTo>
                  <a:lnTo>
                    <a:pt x="1174" y="1963"/>
                  </a:lnTo>
                  <a:lnTo>
                    <a:pt x="1199" y="1944"/>
                  </a:lnTo>
                  <a:lnTo>
                    <a:pt x="1221" y="1923"/>
                  </a:lnTo>
                  <a:lnTo>
                    <a:pt x="1239" y="1897"/>
                  </a:lnTo>
                  <a:lnTo>
                    <a:pt x="1253" y="1869"/>
                  </a:lnTo>
                  <a:lnTo>
                    <a:pt x="1261" y="1838"/>
                  </a:lnTo>
                  <a:lnTo>
                    <a:pt x="1264" y="1804"/>
                  </a:lnTo>
                  <a:lnTo>
                    <a:pt x="1261" y="1772"/>
                  </a:lnTo>
                  <a:lnTo>
                    <a:pt x="1253" y="1741"/>
                  </a:lnTo>
                  <a:lnTo>
                    <a:pt x="1239" y="1713"/>
                  </a:lnTo>
                  <a:lnTo>
                    <a:pt x="1222" y="1687"/>
                  </a:lnTo>
                  <a:lnTo>
                    <a:pt x="1497" y="1056"/>
                  </a:lnTo>
                  <a:lnTo>
                    <a:pt x="1646" y="1369"/>
                  </a:lnTo>
                  <a:lnTo>
                    <a:pt x="1631" y="1393"/>
                  </a:lnTo>
                  <a:lnTo>
                    <a:pt x="1621" y="1417"/>
                  </a:lnTo>
                  <a:lnTo>
                    <a:pt x="1614" y="1445"/>
                  </a:lnTo>
                  <a:lnTo>
                    <a:pt x="1612" y="1474"/>
                  </a:lnTo>
                  <a:lnTo>
                    <a:pt x="1614" y="1507"/>
                  </a:lnTo>
                  <a:lnTo>
                    <a:pt x="1623" y="1536"/>
                  </a:lnTo>
                  <a:lnTo>
                    <a:pt x="1635" y="1565"/>
                  </a:lnTo>
                  <a:lnTo>
                    <a:pt x="1654" y="1591"/>
                  </a:lnTo>
                  <a:lnTo>
                    <a:pt x="1675" y="1612"/>
                  </a:lnTo>
                  <a:lnTo>
                    <a:pt x="1701" y="1631"/>
                  </a:lnTo>
                  <a:lnTo>
                    <a:pt x="1728" y="1644"/>
                  </a:lnTo>
                  <a:lnTo>
                    <a:pt x="1759" y="1652"/>
                  </a:lnTo>
                  <a:lnTo>
                    <a:pt x="1793" y="1656"/>
                  </a:lnTo>
                  <a:lnTo>
                    <a:pt x="1825" y="1652"/>
                  </a:lnTo>
                  <a:lnTo>
                    <a:pt x="1855" y="1644"/>
                  </a:lnTo>
                  <a:lnTo>
                    <a:pt x="1883" y="1631"/>
                  </a:lnTo>
                  <a:lnTo>
                    <a:pt x="1908" y="1613"/>
                  </a:lnTo>
                  <a:lnTo>
                    <a:pt x="1929" y="1592"/>
                  </a:lnTo>
                  <a:lnTo>
                    <a:pt x="1948" y="1567"/>
                  </a:lnTo>
                  <a:lnTo>
                    <a:pt x="1961" y="1540"/>
                  </a:lnTo>
                  <a:lnTo>
                    <a:pt x="1970" y="1509"/>
                  </a:lnTo>
                  <a:lnTo>
                    <a:pt x="1974" y="1477"/>
                  </a:lnTo>
                  <a:lnTo>
                    <a:pt x="2268" y="1314"/>
                  </a:lnTo>
                  <a:lnTo>
                    <a:pt x="2285" y="1301"/>
                  </a:lnTo>
                  <a:lnTo>
                    <a:pt x="2300" y="1286"/>
                  </a:lnTo>
                  <a:lnTo>
                    <a:pt x="2310" y="1268"/>
                  </a:lnTo>
                  <a:lnTo>
                    <a:pt x="2315" y="1249"/>
                  </a:lnTo>
                  <a:lnTo>
                    <a:pt x="2316" y="1228"/>
                  </a:lnTo>
                  <a:lnTo>
                    <a:pt x="2312" y="1208"/>
                  </a:lnTo>
                  <a:lnTo>
                    <a:pt x="2304" y="1188"/>
                  </a:lnTo>
                  <a:lnTo>
                    <a:pt x="2291" y="1172"/>
                  </a:lnTo>
                  <a:lnTo>
                    <a:pt x="2276" y="1159"/>
                  </a:lnTo>
                  <a:lnTo>
                    <a:pt x="2259" y="1149"/>
                  </a:lnTo>
                  <a:lnTo>
                    <a:pt x="2239" y="1143"/>
                  </a:lnTo>
                  <a:lnTo>
                    <a:pt x="2220" y="1142"/>
                  </a:lnTo>
                  <a:lnTo>
                    <a:pt x="2200" y="1145"/>
                  </a:lnTo>
                  <a:lnTo>
                    <a:pt x="2181" y="1153"/>
                  </a:lnTo>
                  <a:lnTo>
                    <a:pt x="1886" y="1317"/>
                  </a:lnTo>
                  <a:lnTo>
                    <a:pt x="1862" y="1303"/>
                  </a:lnTo>
                  <a:lnTo>
                    <a:pt x="1835" y="1294"/>
                  </a:lnTo>
                  <a:lnTo>
                    <a:pt x="1806" y="1290"/>
                  </a:lnTo>
                  <a:lnTo>
                    <a:pt x="1631" y="925"/>
                  </a:lnTo>
                  <a:lnTo>
                    <a:pt x="1645" y="903"/>
                  </a:lnTo>
                  <a:lnTo>
                    <a:pt x="1657" y="877"/>
                  </a:lnTo>
                  <a:lnTo>
                    <a:pt x="1664" y="850"/>
                  </a:lnTo>
                  <a:lnTo>
                    <a:pt x="1666" y="821"/>
                  </a:lnTo>
                  <a:lnTo>
                    <a:pt x="1663" y="789"/>
                  </a:lnTo>
                  <a:lnTo>
                    <a:pt x="1655" y="758"/>
                  </a:lnTo>
                  <a:lnTo>
                    <a:pt x="1641" y="730"/>
                  </a:lnTo>
                  <a:lnTo>
                    <a:pt x="1624" y="705"/>
                  </a:lnTo>
                  <a:lnTo>
                    <a:pt x="1602" y="682"/>
                  </a:lnTo>
                  <a:lnTo>
                    <a:pt x="1577" y="665"/>
                  </a:lnTo>
                  <a:lnTo>
                    <a:pt x="1549" y="651"/>
                  </a:lnTo>
                  <a:lnTo>
                    <a:pt x="1518" y="642"/>
                  </a:lnTo>
                  <a:lnTo>
                    <a:pt x="1484" y="639"/>
                  </a:lnTo>
                  <a:close/>
                  <a:moveTo>
                    <a:pt x="1442" y="0"/>
                  </a:moveTo>
                  <a:lnTo>
                    <a:pt x="2246" y="0"/>
                  </a:lnTo>
                  <a:lnTo>
                    <a:pt x="2282" y="3"/>
                  </a:lnTo>
                  <a:lnTo>
                    <a:pt x="2316" y="11"/>
                  </a:lnTo>
                  <a:lnTo>
                    <a:pt x="2347" y="25"/>
                  </a:lnTo>
                  <a:lnTo>
                    <a:pt x="2375" y="42"/>
                  </a:lnTo>
                  <a:lnTo>
                    <a:pt x="2402" y="65"/>
                  </a:lnTo>
                  <a:lnTo>
                    <a:pt x="2424" y="90"/>
                  </a:lnTo>
                  <a:lnTo>
                    <a:pt x="2442" y="119"/>
                  </a:lnTo>
                  <a:lnTo>
                    <a:pt x="2455" y="150"/>
                  </a:lnTo>
                  <a:lnTo>
                    <a:pt x="2465" y="184"/>
                  </a:lnTo>
                  <a:lnTo>
                    <a:pt x="2468" y="220"/>
                  </a:lnTo>
                  <a:lnTo>
                    <a:pt x="2468" y="2247"/>
                  </a:lnTo>
                  <a:lnTo>
                    <a:pt x="2465" y="2284"/>
                  </a:lnTo>
                  <a:lnTo>
                    <a:pt x="2456" y="2318"/>
                  </a:lnTo>
                  <a:lnTo>
                    <a:pt x="2443" y="2350"/>
                  </a:lnTo>
                  <a:lnTo>
                    <a:pt x="2426" y="2379"/>
                  </a:lnTo>
                  <a:lnTo>
                    <a:pt x="2403" y="2405"/>
                  </a:lnTo>
                  <a:lnTo>
                    <a:pt x="2377" y="2427"/>
                  </a:lnTo>
                  <a:lnTo>
                    <a:pt x="2348" y="2445"/>
                  </a:lnTo>
                  <a:lnTo>
                    <a:pt x="2316" y="2459"/>
                  </a:lnTo>
                  <a:lnTo>
                    <a:pt x="2282" y="2467"/>
                  </a:lnTo>
                  <a:lnTo>
                    <a:pt x="2246" y="2470"/>
                  </a:lnTo>
                  <a:lnTo>
                    <a:pt x="222" y="2470"/>
                  </a:lnTo>
                  <a:lnTo>
                    <a:pt x="187" y="2467"/>
                  </a:lnTo>
                  <a:lnTo>
                    <a:pt x="152" y="2459"/>
                  </a:lnTo>
                  <a:lnTo>
                    <a:pt x="120" y="2445"/>
                  </a:lnTo>
                  <a:lnTo>
                    <a:pt x="91" y="2427"/>
                  </a:lnTo>
                  <a:lnTo>
                    <a:pt x="66" y="2405"/>
                  </a:lnTo>
                  <a:lnTo>
                    <a:pt x="43" y="2379"/>
                  </a:lnTo>
                  <a:lnTo>
                    <a:pt x="25" y="2350"/>
                  </a:lnTo>
                  <a:lnTo>
                    <a:pt x="11" y="2318"/>
                  </a:lnTo>
                  <a:lnTo>
                    <a:pt x="3" y="2284"/>
                  </a:lnTo>
                  <a:lnTo>
                    <a:pt x="0" y="2247"/>
                  </a:lnTo>
                  <a:lnTo>
                    <a:pt x="0" y="616"/>
                  </a:lnTo>
                  <a:lnTo>
                    <a:pt x="3" y="579"/>
                  </a:lnTo>
                  <a:lnTo>
                    <a:pt x="11" y="545"/>
                  </a:lnTo>
                  <a:lnTo>
                    <a:pt x="25" y="514"/>
                  </a:lnTo>
                  <a:lnTo>
                    <a:pt x="43" y="485"/>
                  </a:lnTo>
                  <a:lnTo>
                    <a:pt x="66" y="458"/>
                  </a:lnTo>
                  <a:lnTo>
                    <a:pt x="91" y="437"/>
                  </a:lnTo>
                  <a:lnTo>
                    <a:pt x="120" y="418"/>
                  </a:lnTo>
                  <a:lnTo>
                    <a:pt x="152" y="405"/>
                  </a:lnTo>
                  <a:lnTo>
                    <a:pt x="187" y="396"/>
                  </a:lnTo>
                  <a:lnTo>
                    <a:pt x="222" y="393"/>
                  </a:lnTo>
                  <a:lnTo>
                    <a:pt x="820" y="393"/>
                  </a:lnTo>
                  <a:lnTo>
                    <a:pt x="864" y="391"/>
                  </a:lnTo>
                  <a:lnTo>
                    <a:pt x="905" y="385"/>
                  </a:lnTo>
                  <a:lnTo>
                    <a:pt x="942" y="376"/>
                  </a:lnTo>
                  <a:lnTo>
                    <a:pt x="977" y="364"/>
                  </a:lnTo>
                  <a:lnTo>
                    <a:pt x="1009" y="348"/>
                  </a:lnTo>
                  <a:lnTo>
                    <a:pt x="1039" y="330"/>
                  </a:lnTo>
                  <a:lnTo>
                    <a:pt x="1066" y="310"/>
                  </a:lnTo>
                  <a:lnTo>
                    <a:pt x="1091" y="290"/>
                  </a:lnTo>
                  <a:lnTo>
                    <a:pt x="1114" y="267"/>
                  </a:lnTo>
                  <a:lnTo>
                    <a:pt x="1136" y="243"/>
                  </a:lnTo>
                  <a:lnTo>
                    <a:pt x="1156" y="220"/>
                  </a:lnTo>
                  <a:lnTo>
                    <a:pt x="1176" y="196"/>
                  </a:lnTo>
                  <a:lnTo>
                    <a:pt x="1193" y="174"/>
                  </a:lnTo>
                  <a:lnTo>
                    <a:pt x="1211" y="151"/>
                  </a:lnTo>
                  <a:lnTo>
                    <a:pt x="1227" y="131"/>
                  </a:lnTo>
                  <a:lnTo>
                    <a:pt x="1244" y="111"/>
                  </a:lnTo>
                  <a:lnTo>
                    <a:pt x="1259" y="93"/>
                  </a:lnTo>
                  <a:lnTo>
                    <a:pt x="1274" y="78"/>
                  </a:lnTo>
                  <a:lnTo>
                    <a:pt x="1298" y="56"/>
                  </a:lnTo>
                  <a:lnTo>
                    <a:pt x="1324" y="36"/>
                  </a:lnTo>
                  <a:lnTo>
                    <a:pt x="1351" y="21"/>
                  </a:lnTo>
                  <a:lnTo>
                    <a:pt x="1380" y="9"/>
                  </a:lnTo>
                  <a:lnTo>
                    <a:pt x="1412" y="2"/>
                  </a:lnTo>
                  <a:lnTo>
                    <a:pt x="14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47" name="Freeform 183"/>
          <p:cNvSpPr>
            <a:spLocks noEditPoints="1"/>
          </p:cNvSpPr>
          <p:nvPr/>
        </p:nvSpPr>
        <p:spPr bwMode="auto">
          <a:xfrm>
            <a:off x="5711184" y="1719786"/>
            <a:ext cx="310355" cy="309068"/>
          </a:xfrm>
          <a:custGeom>
            <a:avLst/>
            <a:gdLst>
              <a:gd name="T0" fmla="*/ 1624 w 3371"/>
              <a:gd name="T1" fmla="*/ 2309 h 3372"/>
              <a:gd name="T2" fmla="*/ 2885 w 3371"/>
              <a:gd name="T3" fmla="*/ 2207 h 3372"/>
              <a:gd name="T4" fmla="*/ 539 w 3371"/>
              <a:gd name="T5" fmla="*/ 0 h 3372"/>
              <a:gd name="T6" fmla="*/ 599 w 3371"/>
              <a:gd name="T7" fmla="*/ 5 h 3372"/>
              <a:gd name="T8" fmla="*/ 657 w 3371"/>
              <a:gd name="T9" fmla="*/ 30 h 3372"/>
              <a:gd name="T10" fmla="*/ 705 w 3371"/>
              <a:gd name="T11" fmla="*/ 73 h 3372"/>
              <a:gd name="T12" fmla="*/ 2309 w 3371"/>
              <a:gd name="T13" fmla="*/ 1197 h 3372"/>
              <a:gd name="T14" fmla="*/ 2365 w 3371"/>
              <a:gd name="T15" fmla="*/ 1162 h 3372"/>
              <a:gd name="T16" fmla="*/ 2425 w 3371"/>
              <a:gd name="T17" fmla="*/ 1148 h 3372"/>
              <a:gd name="T18" fmla="*/ 2486 w 3371"/>
              <a:gd name="T19" fmla="*/ 1154 h 3372"/>
              <a:gd name="T20" fmla="*/ 2544 w 3371"/>
              <a:gd name="T21" fmla="*/ 1178 h 3372"/>
              <a:gd name="T22" fmla="*/ 2593 w 3371"/>
              <a:gd name="T23" fmla="*/ 1220 h 3372"/>
              <a:gd name="T24" fmla="*/ 3343 w 3371"/>
              <a:gd name="T25" fmla="*/ 2130 h 3372"/>
              <a:gd name="T26" fmla="*/ 3367 w 3371"/>
              <a:gd name="T27" fmla="*/ 2189 h 3372"/>
              <a:gd name="T28" fmla="*/ 3371 w 3371"/>
              <a:gd name="T29" fmla="*/ 2251 h 3372"/>
              <a:gd name="T30" fmla="*/ 3357 w 3371"/>
              <a:gd name="T31" fmla="*/ 2312 h 3372"/>
              <a:gd name="T32" fmla="*/ 3324 w 3371"/>
              <a:gd name="T33" fmla="*/ 2366 h 3372"/>
              <a:gd name="T34" fmla="*/ 2199 w 3371"/>
              <a:gd name="T35" fmla="*/ 3324 h 3372"/>
              <a:gd name="T36" fmla="*/ 2145 w 3371"/>
              <a:gd name="T37" fmla="*/ 3358 h 3372"/>
              <a:gd name="T38" fmla="*/ 2084 w 3371"/>
              <a:gd name="T39" fmla="*/ 3372 h 3372"/>
              <a:gd name="T40" fmla="*/ 2023 w 3371"/>
              <a:gd name="T41" fmla="*/ 3367 h 3372"/>
              <a:gd name="T42" fmla="*/ 1965 w 3371"/>
              <a:gd name="T43" fmla="*/ 3342 h 3372"/>
              <a:gd name="T44" fmla="*/ 1916 w 3371"/>
              <a:gd name="T45" fmla="*/ 3300 h 3372"/>
              <a:gd name="T46" fmla="*/ 1166 w 3371"/>
              <a:gd name="T47" fmla="*/ 2389 h 3372"/>
              <a:gd name="T48" fmla="*/ 1143 w 3371"/>
              <a:gd name="T49" fmla="*/ 2329 h 3372"/>
              <a:gd name="T50" fmla="*/ 1139 w 3371"/>
              <a:gd name="T51" fmla="*/ 2266 h 3372"/>
              <a:gd name="T52" fmla="*/ 1153 w 3371"/>
              <a:gd name="T53" fmla="*/ 2205 h 3372"/>
              <a:gd name="T54" fmla="*/ 1186 w 3371"/>
              <a:gd name="T55" fmla="*/ 2151 h 3372"/>
              <a:gd name="T56" fmla="*/ 1605 w 3371"/>
              <a:gd name="T57" fmla="*/ 1793 h 3372"/>
              <a:gd name="T58" fmla="*/ 765 w 3371"/>
              <a:gd name="T59" fmla="*/ 1180 h 3372"/>
              <a:gd name="T60" fmla="*/ 709 w 3371"/>
              <a:gd name="T61" fmla="*/ 1215 h 3372"/>
              <a:gd name="T62" fmla="*/ 648 w 3371"/>
              <a:gd name="T63" fmla="*/ 1230 h 3372"/>
              <a:gd name="T64" fmla="*/ 588 w 3371"/>
              <a:gd name="T65" fmla="*/ 1223 h 3372"/>
              <a:gd name="T66" fmla="*/ 530 w 3371"/>
              <a:gd name="T67" fmla="*/ 1199 h 3372"/>
              <a:gd name="T68" fmla="*/ 481 w 3371"/>
              <a:gd name="T69" fmla="*/ 1157 h 3372"/>
              <a:gd name="T70" fmla="*/ 447 w 3371"/>
              <a:gd name="T71" fmla="*/ 1100 h 3372"/>
              <a:gd name="T72" fmla="*/ 434 w 3371"/>
              <a:gd name="T73" fmla="*/ 1037 h 3372"/>
              <a:gd name="T74" fmla="*/ 439 w 3371"/>
              <a:gd name="T75" fmla="*/ 975 h 3372"/>
              <a:gd name="T76" fmla="*/ 462 w 3371"/>
              <a:gd name="T77" fmla="*/ 917 h 3372"/>
              <a:gd name="T78" fmla="*/ 505 w 3371"/>
              <a:gd name="T79" fmla="*/ 868 h 3372"/>
              <a:gd name="T80" fmla="*/ 526 w 3371"/>
              <a:gd name="T81" fmla="*/ 493 h 3372"/>
              <a:gd name="T82" fmla="*/ 304 w 3371"/>
              <a:gd name="T83" fmla="*/ 679 h 3372"/>
              <a:gd name="T84" fmla="*/ 246 w 3371"/>
              <a:gd name="T85" fmla="*/ 703 h 3372"/>
              <a:gd name="T86" fmla="*/ 184 w 3371"/>
              <a:gd name="T87" fmla="*/ 707 h 3372"/>
              <a:gd name="T88" fmla="*/ 124 w 3371"/>
              <a:gd name="T89" fmla="*/ 692 h 3372"/>
              <a:gd name="T90" fmla="*/ 70 w 3371"/>
              <a:gd name="T91" fmla="*/ 659 h 3372"/>
              <a:gd name="T92" fmla="*/ 28 w 3371"/>
              <a:gd name="T93" fmla="*/ 607 h 3372"/>
              <a:gd name="T94" fmla="*/ 4 w 3371"/>
              <a:gd name="T95" fmla="*/ 548 h 3372"/>
              <a:gd name="T96" fmla="*/ 0 w 3371"/>
              <a:gd name="T97" fmla="*/ 485 h 3372"/>
              <a:gd name="T98" fmla="*/ 14 w 3371"/>
              <a:gd name="T99" fmla="*/ 423 h 3372"/>
              <a:gd name="T100" fmla="*/ 48 w 3371"/>
              <a:gd name="T101" fmla="*/ 369 h 3372"/>
              <a:gd name="T102" fmla="*/ 421 w 3371"/>
              <a:gd name="T103" fmla="*/ 48 h 3372"/>
              <a:gd name="T104" fmla="*/ 478 w 3371"/>
              <a:gd name="T105" fmla="*/ 15 h 3372"/>
              <a:gd name="T106" fmla="*/ 539 w 3371"/>
              <a:gd name="T107" fmla="*/ 0 h 33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371" h="3372">
                <a:moveTo>
                  <a:pt x="2413" y="1637"/>
                </a:moveTo>
                <a:lnTo>
                  <a:pt x="1624" y="2309"/>
                </a:lnTo>
                <a:lnTo>
                  <a:pt x="2096" y="2879"/>
                </a:lnTo>
                <a:lnTo>
                  <a:pt x="2885" y="2207"/>
                </a:lnTo>
                <a:lnTo>
                  <a:pt x="2413" y="1637"/>
                </a:lnTo>
                <a:close/>
                <a:moveTo>
                  <a:pt x="539" y="0"/>
                </a:moveTo>
                <a:lnTo>
                  <a:pt x="568" y="0"/>
                </a:lnTo>
                <a:lnTo>
                  <a:pt x="599" y="5"/>
                </a:lnTo>
                <a:lnTo>
                  <a:pt x="629" y="16"/>
                </a:lnTo>
                <a:lnTo>
                  <a:pt x="657" y="30"/>
                </a:lnTo>
                <a:lnTo>
                  <a:pt x="682" y="50"/>
                </a:lnTo>
                <a:lnTo>
                  <a:pt x="705" y="73"/>
                </a:lnTo>
                <a:lnTo>
                  <a:pt x="1913" y="1531"/>
                </a:lnTo>
                <a:lnTo>
                  <a:pt x="2309" y="1197"/>
                </a:lnTo>
                <a:lnTo>
                  <a:pt x="2336" y="1177"/>
                </a:lnTo>
                <a:lnTo>
                  <a:pt x="2365" y="1162"/>
                </a:lnTo>
                <a:lnTo>
                  <a:pt x="2395" y="1152"/>
                </a:lnTo>
                <a:lnTo>
                  <a:pt x="2425" y="1148"/>
                </a:lnTo>
                <a:lnTo>
                  <a:pt x="2456" y="1148"/>
                </a:lnTo>
                <a:lnTo>
                  <a:pt x="2486" y="1154"/>
                </a:lnTo>
                <a:lnTo>
                  <a:pt x="2516" y="1164"/>
                </a:lnTo>
                <a:lnTo>
                  <a:pt x="2544" y="1178"/>
                </a:lnTo>
                <a:lnTo>
                  <a:pt x="2570" y="1197"/>
                </a:lnTo>
                <a:lnTo>
                  <a:pt x="2593" y="1220"/>
                </a:lnTo>
                <a:lnTo>
                  <a:pt x="3324" y="2102"/>
                </a:lnTo>
                <a:lnTo>
                  <a:pt x="3343" y="2130"/>
                </a:lnTo>
                <a:lnTo>
                  <a:pt x="3358" y="2159"/>
                </a:lnTo>
                <a:lnTo>
                  <a:pt x="3367" y="2189"/>
                </a:lnTo>
                <a:lnTo>
                  <a:pt x="3371" y="2220"/>
                </a:lnTo>
                <a:lnTo>
                  <a:pt x="3371" y="2251"/>
                </a:lnTo>
                <a:lnTo>
                  <a:pt x="3366" y="2282"/>
                </a:lnTo>
                <a:lnTo>
                  <a:pt x="3357" y="2312"/>
                </a:lnTo>
                <a:lnTo>
                  <a:pt x="3342" y="2340"/>
                </a:lnTo>
                <a:lnTo>
                  <a:pt x="3324" y="2366"/>
                </a:lnTo>
                <a:lnTo>
                  <a:pt x="3300" y="2390"/>
                </a:lnTo>
                <a:lnTo>
                  <a:pt x="2199" y="3324"/>
                </a:lnTo>
                <a:lnTo>
                  <a:pt x="2173" y="3343"/>
                </a:lnTo>
                <a:lnTo>
                  <a:pt x="2145" y="3358"/>
                </a:lnTo>
                <a:lnTo>
                  <a:pt x="2115" y="3368"/>
                </a:lnTo>
                <a:lnTo>
                  <a:pt x="2084" y="3372"/>
                </a:lnTo>
                <a:lnTo>
                  <a:pt x="2053" y="3372"/>
                </a:lnTo>
                <a:lnTo>
                  <a:pt x="2023" y="3367"/>
                </a:lnTo>
                <a:lnTo>
                  <a:pt x="1993" y="3356"/>
                </a:lnTo>
                <a:lnTo>
                  <a:pt x="1965" y="3342"/>
                </a:lnTo>
                <a:lnTo>
                  <a:pt x="1939" y="3322"/>
                </a:lnTo>
                <a:lnTo>
                  <a:pt x="1916" y="3300"/>
                </a:lnTo>
                <a:lnTo>
                  <a:pt x="1186" y="2417"/>
                </a:lnTo>
                <a:lnTo>
                  <a:pt x="1166" y="2389"/>
                </a:lnTo>
                <a:lnTo>
                  <a:pt x="1152" y="2359"/>
                </a:lnTo>
                <a:lnTo>
                  <a:pt x="1143" y="2329"/>
                </a:lnTo>
                <a:lnTo>
                  <a:pt x="1138" y="2298"/>
                </a:lnTo>
                <a:lnTo>
                  <a:pt x="1139" y="2266"/>
                </a:lnTo>
                <a:lnTo>
                  <a:pt x="1144" y="2235"/>
                </a:lnTo>
                <a:lnTo>
                  <a:pt x="1153" y="2205"/>
                </a:lnTo>
                <a:lnTo>
                  <a:pt x="1167" y="2176"/>
                </a:lnTo>
                <a:lnTo>
                  <a:pt x="1186" y="2151"/>
                </a:lnTo>
                <a:lnTo>
                  <a:pt x="1210" y="2127"/>
                </a:lnTo>
                <a:lnTo>
                  <a:pt x="1605" y="1793"/>
                </a:lnTo>
                <a:lnTo>
                  <a:pt x="960" y="1015"/>
                </a:lnTo>
                <a:lnTo>
                  <a:pt x="765" y="1180"/>
                </a:lnTo>
                <a:lnTo>
                  <a:pt x="738" y="1201"/>
                </a:lnTo>
                <a:lnTo>
                  <a:pt x="709" y="1215"/>
                </a:lnTo>
                <a:lnTo>
                  <a:pt x="679" y="1224"/>
                </a:lnTo>
                <a:lnTo>
                  <a:pt x="648" y="1230"/>
                </a:lnTo>
                <a:lnTo>
                  <a:pt x="618" y="1228"/>
                </a:lnTo>
                <a:lnTo>
                  <a:pt x="588" y="1223"/>
                </a:lnTo>
                <a:lnTo>
                  <a:pt x="558" y="1214"/>
                </a:lnTo>
                <a:lnTo>
                  <a:pt x="530" y="1199"/>
                </a:lnTo>
                <a:lnTo>
                  <a:pt x="505" y="1180"/>
                </a:lnTo>
                <a:lnTo>
                  <a:pt x="481" y="1157"/>
                </a:lnTo>
                <a:lnTo>
                  <a:pt x="461" y="1129"/>
                </a:lnTo>
                <a:lnTo>
                  <a:pt x="447" y="1100"/>
                </a:lnTo>
                <a:lnTo>
                  <a:pt x="438" y="1069"/>
                </a:lnTo>
                <a:lnTo>
                  <a:pt x="434" y="1037"/>
                </a:lnTo>
                <a:lnTo>
                  <a:pt x="434" y="1007"/>
                </a:lnTo>
                <a:lnTo>
                  <a:pt x="439" y="975"/>
                </a:lnTo>
                <a:lnTo>
                  <a:pt x="448" y="945"/>
                </a:lnTo>
                <a:lnTo>
                  <a:pt x="462" y="917"/>
                </a:lnTo>
                <a:lnTo>
                  <a:pt x="482" y="891"/>
                </a:lnTo>
                <a:lnTo>
                  <a:pt x="505" y="868"/>
                </a:lnTo>
                <a:lnTo>
                  <a:pt x="701" y="702"/>
                </a:lnTo>
                <a:lnTo>
                  <a:pt x="526" y="493"/>
                </a:lnTo>
                <a:lnTo>
                  <a:pt x="331" y="660"/>
                </a:lnTo>
                <a:lnTo>
                  <a:pt x="304" y="679"/>
                </a:lnTo>
                <a:lnTo>
                  <a:pt x="275" y="693"/>
                </a:lnTo>
                <a:lnTo>
                  <a:pt x="246" y="703"/>
                </a:lnTo>
                <a:lnTo>
                  <a:pt x="215" y="708"/>
                </a:lnTo>
                <a:lnTo>
                  <a:pt x="184" y="707"/>
                </a:lnTo>
                <a:lnTo>
                  <a:pt x="154" y="702"/>
                </a:lnTo>
                <a:lnTo>
                  <a:pt x="124" y="692"/>
                </a:lnTo>
                <a:lnTo>
                  <a:pt x="97" y="677"/>
                </a:lnTo>
                <a:lnTo>
                  <a:pt x="70" y="659"/>
                </a:lnTo>
                <a:lnTo>
                  <a:pt x="47" y="635"/>
                </a:lnTo>
                <a:lnTo>
                  <a:pt x="28" y="607"/>
                </a:lnTo>
                <a:lnTo>
                  <a:pt x="13" y="578"/>
                </a:lnTo>
                <a:lnTo>
                  <a:pt x="4" y="548"/>
                </a:lnTo>
                <a:lnTo>
                  <a:pt x="0" y="516"/>
                </a:lnTo>
                <a:lnTo>
                  <a:pt x="0" y="485"/>
                </a:lnTo>
                <a:lnTo>
                  <a:pt x="5" y="453"/>
                </a:lnTo>
                <a:lnTo>
                  <a:pt x="14" y="423"/>
                </a:lnTo>
                <a:lnTo>
                  <a:pt x="29" y="396"/>
                </a:lnTo>
                <a:lnTo>
                  <a:pt x="48" y="369"/>
                </a:lnTo>
                <a:lnTo>
                  <a:pt x="71" y="346"/>
                </a:lnTo>
                <a:lnTo>
                  <a:pt x="421" y="48"/>
                </a:lnTo>
                <a:lnTo>
                  <a:pt x="449" y="29"/>
                </a:lnTo>
                <a:lnTo>
                  <a:pt x="478" y="15"/>
                </a:lnTo>
                <a:lnTo>
                  <a:pt x="508" y="4"/>
                </a:lnTo>
                <a:lnTo>
                  <a:pt x="539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91" name="Group 490"/>
          <p:cNvGrpSpPr/>
          <p:nvPr/>
        </p:nvGrpSpPr>
        <p:grpSpPr>
          <a:xfrm>
            <a:off x="6426735" y="1721074"/>
            <a:ext cx="310356" cy="306492"/>
            <a:chOff x="5330825" y="1152526"/>
            <a:chExt cx="382588" cy="3778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52" name="Freeform 188"/>
            <p:cNvSpPr>
              <a:spLocks/>
            </p:cNvSpPr>
            <p:nvPr/>
          </p:nvSpPr>
          <p:spPr bwMode="auto">
            <a:xfrm>
              <a:off x="5330825" y="1157288"/>
              <a:ext cx="373063" cy="373063"/>
            </a:xfrm>
            <a:custGeom>
              <a:avLst/>
              <a:gdLst>
                <a:gd name="T0" fmla="*/ 0 w 3289"/>
                <a:gd name="T1" fmla="*/ 0 h 3293"/>
                <a:gd name="T2" fmla="*/ 491 w 3289"/>
                <a:gd name="T3" fmla="*/ 0 h 3293"/>
                <a:gd name="T4" fmla="*/ 491 w 3289"/>
                <a:gd name="T5" fmla="*/ 2803 h 3293"/>
                <a:gd name="T6" fmla="*/ 3289 w 3289"/>
                <a:gd name="T7" fmla="*/ 2803 h 3293"/>
                <a:gd name="T8" fmla="*/ 3289 w 3289"/>
                <a:gd name="T9" fmla="*/ 3293 h 3293"/>
                <a:gd name="T10" fmla="*/ 0 w 3289"/>
                <a:gd name="T11" fmla="*/ 3293 h 3293"/>
                <a:gd name="T12" fmla="*/ 0 w 3289"/>
                <a:gd name="T13" fmla="*/ 0 h 3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89" h="3293">
                  <a:moveTo>
                    <a:pt x="0" y="0"/>
                  </a:moveTo>
                  <a:lnTo>
                    <a:pt x="491" y="0"/>
                  </a:lnTo>
                  <a:lnTo>
                    <a:pt x="491" y="2803"/>
                  </a:lnTo>
                  <a:lnTo>
                    <a:pt x="3289" y="2803"/>
                  </a:lnTo>
                  <a:lnTo>
                    <a:pt x="3289" y="3293"/>
                  </a:lnTo>
                  <a:lnTo>
                    <a:pt x="0" y="329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3" name="Rectangle 189"/>
            <p:cNvSpPr>
              <a:spLocks noChangeArrowheads="1"/>
            </p:cNvSpPr>
            <p:nvPr/>
          </p:nvSpPr>
          <p:spPr bwMode="auto">
            <a:xfrm>
              <a:off x="5419725" y="1196976"/>
              <a:ext cx="69850" cy="252413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4" name="Rectangle 190"/>
            <p:cNvSpPr>
              <a:spLocks noChangeArrowheads="1"/>
            </p:cNvSpPr>
            <p:nvPr/>
          </p:nvSpPr>
          <p:spPr bwMode="auto">
            <a:xfrm>
              <a:off x="5529263" y="1281113"/>
              <a:ext cx="69850" cy="163513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5" name="Rectangle 191"/>
            <p:cNvSpPr>
              <a:spLocks noChangeArrowheads="1"/>
            </p:cNvSpPr>
            <p:nvPr/>
          </p:nvSpPr>
          <p:spPr bwMode="auto">
            <a:xfrm>
              <a:off x="5634038" y="1349376"/>
              <a:ext cx="69850" cy="98425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6" name="Freeform 192"/>
            <p:cNvSpPr>
              <a:spLocks/>
            </p:cNvSpPr>
            <p:nvPr/>
          </p:nvSpPr>
          <p:spPr bwMode="auto">
            <a:xfrm>
              <a:off x="5476875" y="1152526"/>
              <a:ext cx="236538" cy="176213"/>
            </a:xfrm>
            <a:custGeom>
              <a:avLst/>
              <a:gdLst>
                <a:gd name="T0" fmla="*/ 81 w 2083"/>
                <a:gd name="T1" fmla="*/ 0 h 1558"/>
                <a:gd name="T2" fmla="*/ 99 w 2083"/>
                <a:gd name="T3" fmla="*/ 0 h 1558"/>
                <a:gd name="T4" fmla="*/ 119 w 2083"/>
                <a:gd name="T5" fmla="*/ 5 h 1558"/>
                <a:gd name="T6" fmla="*/ 136 w 2083"/>
                <a:gd name="T7" fmla="*/ 14 h 1558"/>
                <a:gd name="T8" fmla="*/ 1874 w 2083"/>
                <a:gd name="T9" fmla="*/ 1207 h 1558"/>
                <a:gd name="T10" fmla="*/ 1838 w 2083"/>
                <a:gd name="T11" fmla="*/ 1002 h 1558"/>
                <a:gd name="T12" fmla="*/ 1835 w 2083"/>
                <a:gd name="T13" fmla="*/ 982 h 1558"/>
                <a:gd name="T14" fmla="*/ 1838 w 2083"/>
                <a:gd name="T15" fmla="*/ 962 h 1558"/>
                <a:gd name="T16" fmla="*/ 1845 w 2083"/>
                <a:gd name="T17" fmla="*/ 945 h 1558"/>
                <a:gd name="T18" fmla="*/ 1856 w 2083"/>
                <a:gd name="T19" fmla="*/ 929 h 1558"/>
                <a:gd name="T20" fmla="*/ 1869 w 2083"/>
                <a:gd name="T21" fmla="*/ 916 h 1558"/>
                <a:gd name="T22" fmla="*/ 1887 w 2083"/>
                <a:gd name="T23" fmla="*/ 907 h 1558"/>
                <a:gd name="T24" fmla="*/ 1906 w 2083"/>
                <a:gd name="T25" fmla="*/ 901 h 1558"/>
                <a:gd name="T26" fmla="*/ 1927 w 2083"/>
                <a:gd name="T27" fmla="*/ 899 h 1558"/>
                <a:gd name="T28" fmla="*/ 1945 w 2083"/>
                <a:gd name="T29" fmla="*/ 902 h 1558"/>
                <a:gd name="T30" fmla="*/ 1963 w 2083"/>
                <a:gd name="T31" fmla="*/ 909 h 1558"/>
                <a:gd name="T32" fmla="*/ 1979 w 2083"/>
                <a:gd name="T33" fmla="*/ 919 h 1558"/>
                <a:gd name="T34" fmla="*/ 1991 w 2083"/>
                <a:gd name="T35" fmla="*/ 934 h 1558"/>
                <a:gd name="T36" fmla="*/ 2001 w 2083"/>
                <a:gd name="T37" fmla="*/ 951 h 1558"/>
                <a:gd name="T38" fmla="*/ 2006 w 2083"/>
                <a:gd name="T39" fmla="*/ 970 h 1558"/>
                <a:gd name="T40" fmla="*/ 2081 w 2083"/>
                <a:gd name="T41" fmla="*/ 1367 h 1558"/>
                <a:gd name="T42" fmla="*/ 2083 w 2083"/>
                <a:gd name="T43" fmla="*/ 1391 h 1558"/>
                <a:gd name="T44" fmla="*/ 2079 w 2083"/>
                <a:gd name="T45" fmla="*/ 1413 h 1558"/>
                <a:gd name="T46" fmla="*/ 2071 w 2083"/>
                <a:gd name="T47" fmla="*/ 1432 h 1558"/>
                <a:gd name="T48" fmla="*/ 2059 w 2083"/>
                <a:gd name="T49" fmla="*/ 1450 h 1558"/>
                <a:gd name="T50" fmla="*/ 2043 w 2083"/>
                <a:gd name="T51" fmla="*/ 1465 h 1558"/>
                <a:gd name="T52" fmla="*/ 2025 w 2083"/>
                <a:gd name="T53" fmla="*/ 1476 h 1558"/>
                <a:gd name="T54" fmla="*/ 2003 w 2083"/>
                <a:gd name="T55" fmla="*/ 1482 h 1558"/>
                <a:gd name="T56" fmla="*/ 1603 w 2083"/>
                <a:gd name="T57" fmla="*/ 1556 h 1558"/>
                <a:gd name="T58" fmla="*/ 1584 w 2083"/>
                <a:gd name="T59" fmla="*/ 1558 h 1558"/>
                <a:gd name="T60" fmla="*/ 1565 w 2083"/>
                <a:gd name="T61" fmla="*/ 1555 h 1558"/>
                <a:gd name="T62" fmla="*/ 1547 w 2083"/>
                <a:gd name="T63" fmla="*/ 1548 h 1558"/>
                <a:gd name="T64" fmla="*/ 1532 w 2083"/>
                <a:gd name="T65" fmla="*/ 1536 h 1558"/>
                <a:gd name="T66" fmla="*/ 1519 w 2083"/>
                <a:gd name="T67" fmla="*/ 1523 h 1558"/>
                <a:gd name="T68" fmla="*/ 1509 w 2083"/>
                <a:gd name="T69" fmla="*/ 1506 h 1558"/>
                <a:gd name="T70" fmla="*/ 1503 w 2083"/>
                <a:gd name="T71" fmla="*/ 1487 h 1558"/>
                <a:gd name="T72" fmla="*/ 1502 w 2083"/>
                <a:gd name="T73" fmla="*/ 1467 h 1558"/>
                <a:gd name="T74" fmla="*/ 1505 w 2083"/>
                <a:gd name="T75" fmla="*/ 1448 h 1558"/>
                <a:gd name="T76" fmla="*/ 1512 w 2083"/>
                <a:gd name="T77" fmla="*/ 1430 h 1558"/>
                <a:gd name="T78" fmla="*/ 1523 w 2083"/>
                <a:gd name="T79" fmla="*/ 1415 h 1558"/>
                <a:gd name="T80" fmla="*/ 1537 w 2083"/>
                <a:gd name="T81" fmla="*/ 1402 h 1558"/>
                <a:gd name="T82" fmla="*/ 1553 w 2083"/>
                <a:gd name="T83" fmla="*/ 1392 h 1558"/>
                <a:gd name="T84" fmla="*/ 1573 w 2083"/>
                <a:gd name="T85" fmla="*/ 1387 h 1558"/>
                <a:gd name="T86" fmla="*/ 1776 w 2083"/>
                <a:gd name="T87" fmla="*/ 1350 h 1558"/>
                <a:gd name="T88" fmla="*/ 38 w 2083"/>
                <a:gd name="T89" fmla="*/ 158 h 1558"/>
                <a:gd name="T90" fmla="*/ 23 w 2083"/>
                <a:gd name="T91" fmla="*/ 144 h 1558"/>
                <a:gd name="T92" fmla="*/ 12 w 2083"/>
                <a:gd name="T93" fmla="*/ 129 h 1558"/>
                <a:gd name="T94" fmla="*/ 4 w 2083"/>
                <a:gd name="T95" fmla="*/ 112 h 1558"/>
                <a:gd name="T96" fmla="*/ 0 w 2083"/>
                <a:gd name="T97" fmla="*/ 92 h 1558"/>
                <a:gd name="T98" fmla="*/ 0 w 2083"/>
                <a:gd name="T99" fmla="*/ 74 h 1558"/>
                <a:gd name="T100" fmla="*/ 5 w 2083"/>
                <a:gd name="T101" fmla="*/ 55 h 1558"/>
                <a:gd name="T102" fmla="*/ 15 w 2083"/>
                <a:gd name="T103" fmla="*/ 38 h 1558"/>
                <a:gd name="T104" fmla="*/ 28 w 2083"/>
                <a:gd name="T105" fmla="*/ 23 h 1558"/>
                <a:gd name="T106" fmla="*/ 44 w 2083"/>
                <a:gd name="T107" fmla="*/ 11 h 1558"/>
                <a:gd name="T108" fmla="*/ 62 w 2083"/>
                <a:gd name="T109" fmla="*/ 3 h 1558"/>
                <a:gd name="T110" fmla="*/ 81 w 2083"/>
                <a:gd name="T111" fmla="*/ 0 h 1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83" h="1558">
                  <a:moveTo>
                    <a:pt x="81" y="0"/>
                  </a:moveTo>
                  <a:lnTo>
                    <a:pt x="99" y="0"/>
                  </a:lnTo>
                  <a:lnTo>
                    <a:pt x="119" y="5"/>
                  </a:lnTo>
                  <a:lnTo>
                    <a:pt x="136" y="14"/>
                  </a:lnTo>
                  <a:lnTo>
                    <a:pt x="1874" y="1207"/>
                  </a:lnTo>
                  <a:lnTo>
                    <a:pt x="1838" y="1002"/>
                  </a:lnTo>
                  <a:lnTo>
                    <a:pt x="1835" y="982"/>
                  </a:lnTo>
                  <a:lnTo>
                    <a:pt x="1838" y="962"/>
                  </a:lnTo>
                  <a:lnTo>
                    <a:pt x="1845" y="945"/>
                  </a:lnTo>
                  <a:lnTo>
                    <a:pt x="1856" y="929"/>
                  </a:lnTo>
                  <a:lnTo>
                    <a:pt x="1869" y="916"/>
                  </a:lnTo>
                  <a:lnTo>
                    <a:pt x="1887" y="907"/>
                  </a:lnTo>
                  <a:lnTo>
                    <a:pt x="1906" y="901"/>
                  </a:lnTo>
                  <a:lnTo>
                    <a:pt x="1927" y="899"/>
                  </a:lnTo>
                  <a:lnTo>
                    <a:pt x="1945" y="902"/>
                  </a:lnTo>
                  <a:lnTo>
                    <a:pt x="1963" y="909"/>
                  </a:lnTo>
                  <a:lnTo>
                    <a:pt x="1979" y="919"/>
                  </a:lnTo>
                  <a:lnTo>
                    <a:pt x="1991" y="934"/>
                  </a:lnTo>
                  <a:lnTo>
                    <a:pt x="2001" y="951"/>
                  </a:lnTo>
                  <a:lnTo>
                    <a:pt x="2006" y="970"/>
                  </a:lnTo>
                  <a:lnTo>
                    <a:pt x="2081" y="1367"/>
                  </a:lnTo>
                  <a:lnTo>
                    <a:pt x="2083" y="1391"/>
                  </a:lnTo>
                  <a:lnTo>
                    <a:pt x="2079" y="1413"/>
                  </a:lnTo>
                  <a:lnTo>
                    <a:pt x="2071" y="1432"/>
                  </a:lnTo>
                  <a:lnTo>
                    <a:pt x="2059" y="1450"/>
                  </a:lnTo>
                  <a:lnTo>
                    <a:pt x="2043" y="1465"/>
                  </a:lnTo>
                  <a:lnTo>
                    <a:pt x="2025" y="1476"/>
                  </a:lnTo>
                  <a:lnTo>
                    <a:pt x="2003" y="1482"/>
                  </a:lnTo>
                  <a:lnTo>
                    <a:pt x="1603" y="1556"/>
                  </a:lnTo>
                  <a:lnTo>
                    <a:pt x="1584" y="1558"/>
                  </a:lnTo>
                  <a:lnTo>
                    <a:pt x="1565" y="1555"/>
                  </a:lnTo>
                  <a:lnTo>
                    <a:pt x="1547" y="1548"/>
                  </a:lnTo>
                  <a:lnTo>
                    <a:pt x="1532" y="1536"/>
                  </a:lnTo>
                  <a:lnTo>
                    <a:pt x="1519" y="1523"/>
                  </a:lnTo>
                  <a:lnTo>
                    <a:pt x="1509" y="1506"/>
                  </a:lnTo>
                  <a:lnTo>
                    <a:pt x="1503" y="1487"/>
                  </a:lnTo>
                  <a:lnTo>
                    <a:pt x="1502" y="1467"/>
                  </a:lnTo>
                  <a:lnTo>
                    <a:pt x="1505" y="1448"/>
                  </a:lnTo>
                  <a:lnTo>
                    <a:pt x="1512" y="1430"/>
                  </a:lnTo>
                  <a:lnTo>
                    <a:pt x="1523" y="1415"/>
                  </a:lnTo>
                  <a:lnTo>
                    <a:pt x="1537" y="1402"/>
                  </a:lnTo>
                  <a:lnTo>
                    <a:pt x="1553" y="1392"/>
                  </a:lnTo>
                  <a:lnTo>
                    <a:pt x="1573" y="1387"/>
                  </a:lnTo>
                  <a:lnTo>
                    <a:pt x="1776" y="1350"/>
                  </a:lnTo>
                  <a:lnTo>
                    <a:pt x="38" y="158"/>
                  </a:lnTo>
                  <a:lnTo>
                    <a:pt x="23" y="144"/>
                  </a:lnTo>
                  <a:lnTo>
                    <a:pt x="12" y="129"/>
                  </a:lnTo>
                  <a:lnTo>
                    <a:pt x="4" y="112"/>
                  </a:lnTo>
                  <a:lnTo>
                    <a:pt x="0" y="92"/>
                  </a:lnTo>
                  <a:lnTo>
                    <a:pt x="0" y="74"/>
                  </a:lnTo>
                  <a:lnTo>
                    <a:pt x="5" y="55"/>
                  </a:lnTo>
                  <a:lnTo>
                    <a:pt x="15" y="38"/>
                  </a:lnTo>
                  <a:lnTo>
                    <a:pt x="28" y="23"/>
                  </a:lnTo>
                  <a:lnTo>
                    <a:pt x="44" y="11"/>
                  </a:lnTo>
                  <a:lnTo>
                    <a:pt x="62" y="3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0" name="Group 489"/>
          <p:cNvGrpSpPr/>
          <p:nvPr/>
        </p:nvGrpSpPr>
        <p:grpSpPr>
          <a:xfrm>
            <a:off x="7142287" y="1719142"/>
            <a:ext cx="203470" cy="310356"/>
            <a:chOff x="5835650" y="1116013"/>
            <a:chExt cx="250825" cy="3825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60" name="Freeform 197"/>
            <p:cNvSpPr>
              <a:spLocks/>
            </p:cNvSpPr>
            <p:nvPr/>
          </p:nvSpPr>
          <p:spPr bwMode="auto">
            <a:xfrm>
              <a:off x="5853113" y="1116013"/>
              <a:ext cx="215900" cy="98425"/>
            </a:xfrm>
            <a:custGeom>
              <a:avLst/>
              <a:gdLst>
                <a:gd name="T0" fmla="*/ 0 w 1914"/>
                <a:gd name="T1" fmla="*/ 0 h 868"/>
                <a:gd name="T2" fmla="*/ 1914 w 1914"/>
                <a:gd name="T3" fmla="*/ 0 h 868"/>
                <a:gd name="T4" fmla="*/ 1914 w 1914"/>
                <a:gd name="T5" fmla="*/ 595 h 868"/>
                <a:gd name="T6" fmla="*/ 1911 w 1914"/>
                <a:gd name="T7" fmla="*/ 635 h 868"/>
                <a:gd name="T8" fmla="*/ 1903 w 1914"/>
                <a:gd name="T9" fmla="*/ 674 h 868"/>
                <a:gd name="T10" fmla="*/ 1889 w 1914"/>
                <a:gd name="T11" fmla="*/ 710 h 868"/>
                <a:gd name="T12" fmla="*/ 1870 w 1914"/>
                <a:gd name="T13" fmla="*/ 743 h 868"/>
                <a:gd name="T14" fmla="*/ 1847 w 1914"/>
                <a:gd name="T15" fmla="*/ 773 h 868"/>
                <a:gd name="T16" fmla="*/ 1820 w 1914"/>
                <a:gd name="T17" fmla="*/ 801 h 868"/>
                <a:gd name="T18" fmla="*/ 1790 w 1914"/>
                <a:gd name="T19" fmla="*/ 823 h 868"/>
                <a:gd name="T20" fmla="*/ 1756 w 1914"/>
                <a:gd name="T21" fmla="*/ 843 h 868"/>
                <a:gd name="T22" fmla="*/ 1721 w 1914"/>
                <a:gd name="T23" fmla="*/ 856 h 868"/>
                <a:gd name="T24" fmla="*/ 1682 w 1914"/>
                <a:gd name="T25" fmla="*/ 866 h 868"/>
                <a:gd name="T26" fmla="*/ 1642 w 1914"/>
                <a:gd name="T27" fmla="*/ 868 h 868"/>
                <a:gd name="T28" fmla="*/ 272 w 1914"/>
                <a:gd name="T29" fmla="*/ 868 h 868"/>
                <a:gd name="T30" fmla="*/ 232 w 1914"/>
                <a:gd name="T31" fmla="*/ 866 h 868"/>
                <a:gd name="T32" fmla="*/ 193 w 1914"/>
                <a:gd name="T33" fmla="*/ 856 h 868"/>
                <a:gd name="T34" fmla="*/ 157 w 1914"/>
                <a:gd name="T35" fmla="*/ 843 h 868"/>
                <a:gd name="T36" fmla="*/ 124 w 1914"/>
                <a:gd name="T37" fmla="*/ 824 h 868"/>
                <a:gd name="T38" fmla="*/ 94 w 1914"/>
                <a:gd name="T39" fmla="*/ 802 h 868"/>
                <a:gd name="T40" fmla="*/ 66 w 1914"/>
                <a:gd name="T41" fmla="*/ 775 h 868"/>
                <a:gd name="T42" fmla="*/ 44 w 1914"/>
                <a:gd name="T43" fmla="*/ 744 h 868"/>
                <a:gd name="T44" fmla="*/ 25 w 1914"/>
                <a:gd name="T45" fmla="*/ 711 h 868"/>
                <a:gd name="T46" fmla="*/ 11 w 1914"/>
                <a:gd name="T47" fmla="*/ 675 h 868"/>
                <a:gd name="T48" fmla="*/ 3 w 1914"/>
                <a:gd name="T49" fmla="*/ 636 h 868"/>
                <a:gd name="T50" fmla="*/ 0 w 1914"/>
                <a:gd name="T51" fmla="*/ 595 h 868"/>
                <a:gd name="T52" fmla="*/ 0 w 1914"/>
                <a:gd name="T53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14" h="868">
                  <a:moveTo>
                    <a:pt x="0" y="0"/>
                  </a:moveTo>
                  <a:lnTo>
                    <a:pt x="1914" y="0"/>
                  </a:lnTo>
                  <a:lnTo>
                    <a:pt x="1914" y="595"/>
                  </a:lnTo>
                  <a:lnTo>
                    <a:pt x="1911" y="635"/>
                  </a:lnTo>
                  <a:lnTo>
                    <a:pt x="1903" y="674"/>
                  </a:lnTo>
                  <a:lnTo>
                    <a:pt x="1889" y="710"/>
                  </a:lnTo>
                  <a:lnTo>
                    <a:pt x="1870" y="743"/>
                  </a:lnTo>
                  <a:lnTo>
                    <a:pt x="1847" y="773"/>
                  </a:lnTo>
                  <a:lnTo>
                    <a:pt x="1820" y="801"/>
                  </a:lnTo>
                  <a:lnTo>
                    <a:pt x="1790" y="823"/>
                  </a:lnTo>
                  <a:lnTo>
                    <a:pt x="1756" y="843"/>
                  </a:lnTo>
                  <a:lnTo>
                    <a:pt x="1721" y="856"/>
                  </a:lnTo>
                  <a:lnTo>
                    <a:pt x="1682" y="866"/>
                  </a:lnTo>
                  <a:lnTo>
                    <a:pt x="1642" y="868"/>
                  </a:lnTo>
                  <a:lnTo>
                    <a:pt x="272" y="868"/>
                  </a:lnTo>
                  <a:lnTo>
                    <a:pt x="232" y="866"/>
                  </a:lnTo>
                  <a:lnTo>
                    <a:pt x="193" y="856"/>
                  </a:lnTo>
                  <a:lnTo>
                    <a:pt x="157" y="843"/>
                  </a:lnTo>
                  <a:lnTo>
                    <a:pt x="124" y="824"/>
                  </a:lnTo>
                  <a:lnTo>
                    <a:pt x="94" y="802"/>
                  </a:lnTo>
                  <a:lnTo>
                    <a:pt x="66" y="775"/>
                  </a:lnTo>
                  <a:lnTo>
                    <a:pt x="44" y="744"/>
                  </a:lnTo>
                  <a:lnTo>
                    <a:pt x="25" y="711"/>
                  </a:lnTo>
                  <a:lnTo>
                    <a:pt x="11" y="675"/>
                  </a:lnTo>
                  <a:lnTo>
                    <a:pt x="3" y="636"/>
                  </a:lnTo>
                  <a:lnTo>
                    <a:pt x="0" y="59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1" name="Freeform 198"/>
            <p:cNvSpPr>
              <a:spLocks/>
            </p:cNvSpPr>
            <p:nvPr/>
          </p:nvSpPr>
          <p:spPr bwMode="auto">
            <a:xfrm>
              <a:off x="5835650" y="1231901"/>
              <a:ext cx="250825" cy="266700"/>
            </a:xfrm>
            <a:custGeom>
              <a:avLst/>
              <a:gdLst>
                <a:gd name="T0" fmla="*/ 492 w 2210"/>
                <a:gd name="T1" fmla="*/ 0 h 2362"/>
                <a:gd name="T2" fmla="*/ 1718 w 2210"/>
                <a:gd name="T3" fmla="*/ 0 h 2362"/>
                <a:gd name="T4" fmla="*/ 2210 w 2210"/>
                <a:gd name="T5" fmla="*/ 1330 h 2362"/>
                <a:gd name="T6" fmla="*/ 1180 w 2210"/>
                <a:gd name="T7" fmla="*/ 2362 h 2362"/>
                <a:gd name="T8" fmla="*/ 1180 w 2210"/>
                <a:gd name="T9" fmla="*/ 1006 h 2362"/>
                <a:gd name="T10" fmla="*/ 1213 w 2210"/>
                <a:gd name="T11" fmla="*/ 992 h 2362"/>
                <a:gd name="T12" fmla="*/ 1243 w 2210"/>
                <a:gd name="T13" fmla="*/ 975 h 2362"/>
                <a:gd name="T14" fmla="*/ 1272 w 2210"/>
                <a:gd name="T15" fmla="*/ 953 h 2362"/>
                <a:gd name="T16" fmla="*/ 1297 w 2210"/>
                <a:gd name="T17" fmla="*/ 929 h 2362"/>
                <a:gd name="T18" fmla="*/ 1318 w 2210"/>
                <a:gd name="T19" fmla="*/ 900 h 2362"/>
                <a:gd name="T20" fmla="*/ 1336 w 2210"/>
                <a:gd name="T21" fmla="*/ 869 h 2362"/>
                <a:gd name="T22" fmla="*/ 1348 w 2210"/>
                <a:gd name="T23" fmla="*/ 835 h 2362"/>
                <a:gd name="T24" fmla="*/ 1356 w 2210"/>
                <a:gd name="T25" fmla="*/ 799 h 2362"/>
                <a:gd name="T26" fmla="*/ 1359 w 2210"/>
                <a:gd name="T27" fmla="*/ 761 h 2362"/>
                <a:gd name="T28" fmla="*/ 1356 w 2210"/>
                <a:gd name="T29" fmla="*/ 723 h 2362"/>
                <a:gd name="T30" fmla="*/ 1348 w 2210"/>
                <a:gd name="T31" fmla="*/ 687 h 2362"/>
                <a:gd name="T32" fmla="*/ 1336 w 2210"/>
                <a:gd name="T33" fmla="*/ 653 h 2362"/>
                <a:gd name="T34" fmla="*/ 1318 w 2210"/>
                <a:gd name="T35" fmla="*/ 623 h 2362"/>
                <a:gd name="T36" fmla="*/ 1297 w 2210"/>
                <a:gd name="T37" fmla="*/ 594 h 2362"/>
                <a:gd name="T38" fmla="*/ 1271 w 2210"/>
                <a:gd name="T39" fmla="*/ 569 h 2362"/>
                <a:gd name="T40" fmla="*/ 1243 w 2210"/>
                <a:gd name="T41" fmla="*/ 548 h 2362"/>
                <a:gd name="T42" fmla="*/ 1212 w 2210"/>
                <a:gd name="T43" fmla="*/ 530 h 2362"/>
                <a:gd name="T44" fmla="*/ 1178 w 2210"/>
                <a:gd name="T45" fmla="*/ 518 h 2362"/>
                <a:gd name="T46" fmla="*/ 1143 w 2210"/>
                <a:gd name="T47" fmla="*/ 510 h 2362"/>
                <a:gd name="T48" fmla="*/ 1105 w 2210"/>
                <a:gd name="T49" fmla="*/ 507 h 2362"/>
                <a:gd name="T50" fmla="*/ 1067 w 2210"/>
                <a:gd name="T51" fmla="*/ 510 h 2362"/>
                <a:gd name="T52" fmla="*/ 1031 w 2210"/>
                <a:gd name="T53" fmla="*/ 518 h 2362"/>
                <a:gd name="T54" fmla="*/ 997 w 2210"/>
                <a:gd name="T55" fmla="*/ 530 h 2362"/>
                <a:gd name="T56" fmla="*/ 967 w 2210"/>
                <a:gd name="T57" fmla="*/ 548 h 2362"/>
                <a:gd name="T58" fmla="*/ 938 w 2210"/>
                <a:gd name="T59" fmla="*/ 569 h 2362"/>
                <a:gd name="T60" fmla="*/ 913 w 2210"/>
                <a:gd name="T61" fmla="*/ 595 h 2362"/>
                <a:gd name="T62" fmla="*/ 892 w 2210"/>
                <a:gd name="T63" fmla="*/ 624 h 2362"/>
                <a:gd name="T64" fmla="*/ 874 w 2210"/>
                <a:gd name="T65" fmla="*/ 654 h 2362"/>
                <a:gd name="T66" fmla="*/ 862 w 2210"/>
                <a:gd name="T67" fmla="*/ 688 h 2362"/>
                <a:gd name="T68" fmla="*/ 854 w 2210"/>
                <a:gd name="T69" fmla="*/ 724 h 2362"/>
                <a:gd name="T70" fmla="*/ 851 w 2210"/>
                <a:gd name="T71" fmla="*/ 761 h 2362"/>
                <a:gd name="T72" fmla="*/ 854 w 2210"/>
                <a:gd name="T73" fmla="*/ 799 h 2362"/>
                <a:gd name="T74" fmla="*/ 862 w 2210"/>
                <a:gd name="T75" fmla="*/ 835 h 2362"/>
                <a:gd name="T76" fmla="*/ 874 w 2210"/>
                <a:gd name="T77" fmla="*/ 869 h 2362"/>
                <a:gd name="T78" fmla="*/ 891 w 2210"/>
                <a:gd name="T79" fmla="*/ 900 h 2362"/>
                <a:gd name="T80" fmla="*/ 912 w 2210"/>
                <a:gd name="T81" fmla="*/ 929 h 2362"/>
                <a:gd name="T82" fmla="*/ 937 w 2210"/>
                <a:gd name="T83" fmla="*/ 953 h 2362"/>
                <a:gd name="T84" fmla="*/ 966 w 2210"/>
                <a:gd name="T85" fmla="*/ 975 h 2362"/>
                <a:gd name="T86" fmla="*/ 996 w 2210"/>
                <a:gd name="T87" fmla="*/ 992 h 2362"/>
                <a:gd name="T88" fmla="*/ 1030 w 2210"/>
                <a:gd name="T89" fmla="*/ 1006 h 2362"/>
                <a:gd name="T90" fmla="*/ 1030 w 2210"/>
                <a:gd name="T91" fmla="*/ 2362 h 2362"/>
                <a:gd name="T92" fmla="*/ 0 w 2210"/>
                <a:gd name="T93" fmla="*/ 1330 h 2362"/>
                <a:gd name="T94" fmla="*/ 492 w 2210"/>
                <a:gd name="T95" fmla="*/ 0 h 2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10" h="2362">
                  <a:moveTo>
                    <a:pt x="492" y="0"/>
                  </a:moveTo>
                  <a:lnTo>
                    <a:pt x="1718" y="0"/>
                  </a:lnTo>
                  <a:lnTo>
                    <a:pt x="2210" y="1330"/>
                  </a:lnTo>
                  <a:lnTo>
                    <a:pt x="1180" y="2362"/>
                  </a:lnTo>
                  <a:lnTo>
                    <a:pt x="1180" y="1006"/>
                  </a:lnTo>
                  <a:lnTo>
                    <a:pt x="1213" y="992"/>
                  </a:lnTo>
                  <a:lnTo>
                    <a:pt x="1243" y="975"/>
                  </a:lnTo>
                  <a:lnTo>
                    <a:pt x="1272" y="953"/>
                  </a:lnTo>
                  <a:lnTo>
                    <a:pt x="1297" y="929"/>
                  </a:lnTo>
                  <a:lnTo>
                    <a:pt x="1318" y="900"/>
                  </a:lnTo>
                  <a:lnTo>
                    <a:pt x="1336" y="869"/>
                  </a:lnTo>
                  <a:lnTo>
                    <a:pt x="1348" y="835"/>
                  </a:lnTo>
                  <a:lnTo>
                    <a:pt x="1356" y="799"/>
                  </a:lnTo>
                  <a:lnTo>
                    <a:pt x="1359" y="761"/>
                  </a:lnTo>
                  <a:lnTo>
                    <a:pt x="1356" y="723"/>
                  </a:lnTo>
                  <a:lnTo>
                    <a:pt x="1348" y="687"/>
                  </a:lnTo>
                  <a:lnTo>
                    <a:pt x="1336" y="653"/>
                  </a:lnTo>
                  <a:lnTo>
                    <a:pt x="1318" y="623"/>
                  </a:lnTo>
                  <a:lnTo>
                    <a:pt x="1297" y="594"/>
                  </a:lnTo>
                  <a:lnTo>
                    <a:pt x="1271" y="569"/>
                  </a:lnTo>
                  <a:lnTo>
                    <a:pt x="1243" y="548"/>
                  </a:lnTo>
                  <a:lnTo>
                    <a:pt x="1212" y="530"/>
                  </a:lnTo>
                  <a:lnTo>
                    <a:pt x="1178" y="518"/>
                  </a:lnTo>
                  <a:lnTo>
                    <a:pt x="1143" y="510"/>
                  </a:lnTo>
                  <a:lnTo>
                    <a:pt x="1105" y="507"/>
                  </a:lnTo>
                  <a:lnTo>
                    <a:pt x="1067" y="510"/>
                  </a:lnTo>
                  <a:lnTo>
                    <a:pt x="1031" y="518"/>
                  </a:lnTo>
                  <a:lnTo>
                    <a:pt x="997" y="530"/>
                  </a:lnTo>
                  <a:lnTo>
                    <a:pt x="967" y="548"/>
                  </a:lnTo>
                  <a:lnTo>
                    <a:pt x="938" y="569"/>
                  </a:lnTo>
                  <a:lnTo>
                    <a:pt x="913" y="595"/>
                  </a:lnTo>
                  <a:lnTo>
                    <a:pt x="892" y="624"/>
                  </a:lnTo>
                  <a:lnTo>
                    <a:pt x="874" y="654"/>
                  </a:lnTo>
                  <a:lnTo>
                    <a:pt x="862" y="688"/>
                  </a:lnTo>
                  <a:lnTo>
                    <a:pt x="854" y="724"/>
                  </a:lnTo>
                  <a:lnTo>
                    <a:pt x="851" y="761"/>
                  </a:lnTo>
                  <a:lnTo>
                    <a:pt x="854" y="799"/>
                  </a:lnTo>
                  <a:lnTo>
                    <a:pt x="862" y="835"/>
                  </a:lnTo>
                  <a:lnTo>
                    <a:pt x="874" y="869"/>
                  </a:lnTo>
                  <a:lnTo>
                    <a:pt x="891" y="900"/>
                  </a:lnTo>
                  <a:lnTo>
                    <a:pt x="912" y="929"/>
                  </a:lnTo>
                  <a:lnTo>
                    <a:pt x="937" y="953"/>
                  </a:lnTo>
                  <a:lnTo>
                    <a:pt x="966" y="975"/>
                  </a:lnTo>
                  <a:lnTo>
                    <a:pt x="996" y="992"/>
                  </a:lnTo>
                  <a:lnTo>
                    <a:pt x="1030" y="1006"/>
                  </a:lnTo>
                  <a:lnTo>
                    <a:pt x="1030" y="2362"/>
                  </a:lnTo>
                  <a:lnTo>
                    <a:pt x="0" y="1330"/>
                  </a:lnTo>
                  <a:lnTo>
                    <a:pt x="4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9" name="Group 488"/>
          <p:cNvGrpSpPr/>
          <p:nvPr/>
        </p:nvGrpSpPr>
        <p:grpSpPr>
          <a:xfrm>
            <a:off x="7750953" y="1720430"/>
            <a:ext cx="311644" cy="307780"/>
            <a:chOff x="6388100" y="1227138"/>
            <a:chExt cx="384176" cy="3794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66" name="Freeform 203"/>
            <p:cNvSpPr>
              <a:spLocks/>
            </p:cNvSpPr>
            <p:nvPr/>
          </p:nvSpPr>
          <p:spPr bwMode="auto">
            <a:xfrm>
              <a:off x="6597650" y="1227138"/>
              <a:ext cx="153988" cy="138113"/>
            </a:xfrm>
            <a:custGeom>
              <a:avLst/>
              <a:gdLst>
                <a:gd name="T0" fmla="*/ 0 w 1353"/>
                <a:gd name="T1" fmla="*/ 0 h 1221"/>
                <a:gd name="T2" fmla="*/ 104 w 1353"/>
                <a:gd name="T3" fmla="*/ 12 h 1221"/>
                <a:gd name="T4" fmla="*/ 205 w 1353"/>
                <a:gd name="T5" fmla="*/ 31 h 1221"/>
                <a:gd name="T6" fmla="*/ 304 w 1353"/>
                <a:gd name="T7" fmla="*/ 55 h 1221"/>
                <a:gd name="T8" fmla="*/ 400 w 1353"/>
                <a:gd name="T9" fmla="*/ 86 h 1221"/>
                <a:gd name="T10" fmla="*/ 494 w 1353"/>
                <a:gd name="T11" fmla="*/ 121 h 1221"/>
                <a:gd name="T12" fmla="*/ 586 w 1353"/>
                <a:gd name="T13" fmla="*/ 162 h 1221"/>
                <a:gd name="T14" fmla="*/ 674 w 1353"/>
                <a:gd name="T15" fmla="*/ 208 h 1221"/>
                <a:gd name="T16" fmla="*/ 759 w 1353"/>
                <a:gd name="T17" fmla="*/ 259 h 1221"/>
                <a:gd name="T18" fmla="*/ 841 w 1353"/>
                <a:gd name="T19" fmla="*/ 314 h 1221"/>
                <a:gd name="T20" fmla="*/ 919 w 1353"/>
                <a:gd name="T21" fmla="*/ 374 h 1221"/>
                <a:gd name="T22" fmla="*/ 993 w 1353"/>
                <a:gd name="T23" fmla="*/ 439 h 1221"/>
                <a:gd name="T24" fmla="*/ 1064 w 1353"/>
                <a:gd name="T25" fmla="*/ 507 h 1221"/>
                <a:gd name="T26" fmla="*/ 1130 w 1353"/>
                <a:gd name="T27" fmla="*/ 580 h 1221"/>
                <a:gd name="T28" fmla="*/ 1193 w 1353"/>
                <a:gd name="T29" fmla="*/ 656 h 1221"/>
                <a:gd name="T30" fmla="*/ 1251 w 1353"/>
                <a:gd name="T31" fmla="*/ 735 h 1221"/>
                <a:gd name="T32" fmla="*/ 1304 w 1353"/>
                <a:gd name="T33" fmla="*/ 819 h 1221"/>
                <a:gd name="T34" fmla="*/ 1353 w 1353"/>
                <a:gd name="T35" fmla="*/ 905 h 1221"/>
                <a:gd name="T36" fmla="*/ 567 w 1353"/>
                <a:gd name="T37" fmla="*/ 1221 h 1221"/>
                <a:gd name="T38" fmla="*/ 527 w 1353"/>
                <a:gd name="T39" fmla="*/ 1164 h 1221"/>
                <a:gd name="T40" fmla="*/ 483 w 1353"/>
                <a:gd name="T41" fmla="*/ 1111 h 1221"/>
                <a:gd name="T42" fmla="*/ 434 w 1353"/>
                <a:gd name="T43" fmla="*/ 1061 h 1221"/>
                <a:gd name="T44" fmla="*/ 382 w 1353"/>
                <a:gd name="T45" fmla="*/ 1016 h 1221"/>
                <a:gd name="T46" fmla="*/ 326 w 1353"/>
                <a:gd name="T47" fmla="*/ 975 h 1221"/>
                <a:gd name="T48" fmla="*/ 267 w 1353"/>
                <a:gd name="T49" fmla="*/ 939 h 1221"/>
                <a:gd name="T50" fmla="*/ 204 w 1353"/>
                <a:gd name="T51" fmla="*/ 907 h 1221"/>
                <a:gd name="T52" fmla="*/ 139 w 1353"/>
                <a:gd name="T53" fmla="*/ 879 h 1221"/>
                <a:gd name="T54" fmla="*/ 71 w 1353"/>
                <a:gd name="T55" fmla="*/ 858 h 1221"/>
                <a:gd name="T56" fmla="*/ 0 w 1353"/>
                <a:gd name="T57" fmla="*/ 842 h 1221"/>
                <a:gd name="T58" fmla="*/ 0 w 1353"/>
                <a:gd name="T59" fmla="*/ 0 h 1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53" h="1221">
                  <a:moveTo>
                    <a:pt x="0" y="0"/>
                  </a:moveTo>
                  <a:lnTo>
                    <a:pt x="104" y="12"/>
                  </a:lnTo>
                  <a:lnTo>
                    <a:pt x="205" y="31"/>
                  </a:lnTo>
                  <a:lnTo>
                    <a:pt x="304" y="55"/>
                  </a:lnTo>
                  <a:lnTo>
                    <a:pt x="400" y="86"/>
                  </a:lnTo>
                  <a:lnTo>
                    <a:pt x="494" y="121"/>
                  </a:lnTo>
                  <a:lnTo>
                    <a:pt x="586" y="162"/>
                  </a:lnTo>
                  <a:lnTo>
                    <a:pt x="674" y="208"/>
                  </a:lnTo>
                  <a:lnTo>
                    <a:pt x="759" y="259"/>
                  </a:lnTo>
                  <a:lnTo>
                    <a:pt x="841" y="314"/>
                  </a:lnTo>
                  <a:lnTo>
                    <a:pt x="919" y="374"/>
                  </a:lnTo>
                  <a:lnTo>
                    <a:pt x="993" y="439"/>
                  </a:lnTo>
                  <a:lnTo>
                    <a:pt x="1064" y="507"/>
                  </a:lnTo>
                  <a:lnTo>
                    <a:pt x="1130" y="580"/>
                  </a:lnTo>
                  <a:lnTo>
                    <a:pt x="1193" y="656"/>
                  </a:lnTo>
                  <a:lnTo>
                    <a:pt x="1251" y="735"/>
                  </a:lnTo>
                  <a:lnTo>
                    <a:pt x="1304" y="819"/>
                  </a:lnTo>
                  <a:lnTo>
                    <a:pt x="1353" y="905"/>
                  </a:lnTo>
                  <a:lnTo>
                    <a:pt x="567" y="1221"/>
                  </a:lnTo>
                  <a:lnTo>
                    <a:pt x="527" y="1164"/>
                  </a:lnTo>
                  <a:lnTo>
                    <a:pt x="483" y="1111"/>
                  </a:lnTo>
                  <a:lnTo>
                    <a:pt x="434" y="1061"/>
                  </a:lnTo>
                  <a:lnTo>
                    <a:pt x="382" y="1016"/>
                  </a:lnTo>
                  <a:lnTo>
                    <a:pt x="326" y="975"/>
                  </a:lnTo>
                  <a:lnTo>
                    <a:pt x="267" y="939"/>
                  </a:lnTo>
                  <a:lnTo>
                    <a:pt x="204" y="907"/>
                  </a:lnTo>
                  <a:lnTo>
                    <a:pt x="139" y="879"/>
                  </a:lnTo>
                  <a:lnTo>
                    <a:pt x="71" y="858"/>
                  </a:lnTo>
                  <a:lnTo>
                    <a:pt x="0" y="84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/>
            </a:p>
          </p:txBody>
        </p:sp>
        <p:sp>
          <p:nvSpPr>
            <p:cNvPr id="467" name="Freeform 204"/>
            <p:cNvSpPr>
              <a:spLocks/>
            </p:cNvSpPr>
            <p:nvPr/>
          </p:nvSpPr>
          <p:spPr bwMode="auto">
            <a:xfrm>
              <a:off x="6388100" y="1227138"/>
              <a:ext cx="174625" cy="303213"/>
            </a:xfrm>
            <a:custGeom>
              <a:avLst/>
              <a:gdLst>
                <a:gd name="T0" fmla="*/ 1538 w 1538"/>
                <a:gd name="T1" fmla="*/ 0 h 2682"/>
                <a:gd name="T2" fmla="*/ 1538 w 1538"/>
                <a:gd name="T3" fmla="*/ 845 h 2682"/>
                <a:gd name="T4" fmla="*/ 1469 w 1538"/>
                <a:gd name="T5" fmla="*/ 860 h 2682"/>
                <a:gd name="T6" fmla="*/ 1402 w 1538"/>
                <a:gd name="T7" fmla="*/ 880 h 2682"/>
                <a:gd name="T8" fmla="*/ 1338 w 1538"/>
                <a:gd name="T9" fmla="*/ 907 h 2682"/>
                <a:gd name="T10" fmla="*/ 1277 w 1538"/>
                <a:gd name="T11" fmla="*/ 938 h 2682"/>
                <a:gd name="T12" fmla="*/ 1218 w 1538"/>
                <a:gd name="T13" fmla="*/ 974 h 2682"/>
                <a:gd name="T14" fmla="*/ 1162 w 1538"/>
                <a:gd name="T15" fmla="*/ 1013 h 2682"/>
                <a:gd name="T16" fmla="*/ 1110 w 1538"/>
                <a:gd name="T17" fmla="*/ 1057 h 2682"/>
                <a:gd name="T18" fmla="*/ 1062 w 1538"/>
                <a:gd name="T19" fmla="*/ 1106 h 2682"/>
                <a:gd name="T20" fmla="*/ 1018 w 1538"/>
                <a:gd name="T21" fmla="*/ 1158 h 2682"/>
                <a:gd name="T22" fmla="*/ 978 w 1538"/>
                <a:gd name="T23" fmla="*/ 1214 h 2682"/>
                <a:gd name="T24" fmla="*/ 943 w 1538"/>
                <a:gd name="T25" fmla="*/ 1272 h 2682"/>
                <a:gd name="T26" fmla="*/ 912 w 1538"/>
                <a:gd name="T27" fmla="*/ 1333 h 2682"/>
                <a:gd name="T28" fmla="*/ 886 w 1538"/>
                <a:gd name="T29" fmla="*/ 1398 h 2682"/>
                <a:gd name="T30" fmla="*/ 866 w 1538"/>
                <a:gd name="T31" fmla="*/ 1464 h 2682"/>
                <a:gd name="T32" fmla="*/ 851 w 1538"/>
                <a:gd name="T33" fmla="*/ 1534 h 2682"/>
                <a:gd name="T34" fmla="*/ 842 w 1538"/>
                <a:gd name="T35" fmla="*/ 1604 h 2682"/>
                <a:gd name="T36" fmla="*/ 839 w 1538"/>
                <a:gd name="T37" fmla="*/ 1677 h 2682"/>
                <a:gd name="T38" fmla="*/ 842 w 1538"/>
                <a:gd name="T39" fmla="*/ 1745 h 2682"/>
                <a:gd name="T40" fmla="*/ 850 w 1538"/>
                <a:gd name="T41" fmla="*/ 1813 h 2682"/>
                <a:gd name="T42" fmla="*/ 865 w 1538"/>
                <a:gd name="T43" fmla="*/ 1878 h 2682"/>
                <a:gd name="T44" fmla="*/ 883 w 1538"/>
                <a:gd name="T45" fmla="*/ 1942 h 2682"/>
                <a:gd name="T46" fmla="*/ 906 w 1538"/>
                <a:gd name="T47" fmla="*/ 2003 h 2682"/>
                <a:gd name="T48" fmla="*/ 934 w 1538"/>
                <a:gd name="T49" fmla="*/ 2063 h 2682"/>
                <a:gd name="T50" fmla="*/ 966 w 1538"/>
                <a:gd name="T51" fmla="*/ 2121 h 2682"/>
                <a:gd name="T52" fmla="*/ 334 w 1538"/>
                <a:gd name="T53" fmla="*/ 2682 h 2682"/>
                <a:gd name="T54" fmla="*/ 279 w 1538"/>
                <a:gd name="T55" fmla="*/ 2603 h 2682"/>
                <a:gd name="T56" fmla="*/ 227 w 1538"/>
                <a:gd name="T57" fmla="*/ 2523 h 2682"/>
                <a:gd name="T58" fmla="*/ 182 w 1538"/>
                <a:gd name="T59" fmla="*/ 2438 h 2682"/>
                <a:gd name="T60" fmla="*/ 141 w 1538"/>
                <a:gd name="T61" fmla="*/ 2351 h 2682"/>
                <a:gd name="T62" fmla="*/ 105 w 1538"/>
                <a:gd name="T63" fmla="*/ 2262 h 2682"/>
                <a:gd name="T64" fmla="*/ 73 w 1538"/>
                <a:gd name="T65" fmla="*/ 2169 h 2682"/>
                <a:gd name="T66" fmla="*/ 47 w 1538"/>
                <a:gd name="T67" fmla="*/ 2075 h 2682"/>
                <a:gd name="T68" fmla="*/ 27 w 1538"/>
                <a:gd name="T69" fmla="*/ 1979 h 2682"/>
                <a:gd name="T70" fmla="*/ 12 w 1538"/>
                <a:gd name="T71" fmla="*/ 1879 h 2682"/>
                <a:gd name="T72" fmla="*/ 3 w 1538"/>
                <a:gd name="T73" fmla="*/ 1779 h 2682"/>
                <a:gd name="T74" fmla="*/ 0 w 1538"/>
                <a:gd name="T75" fmla="*/ 1677 h 2682"/>
                <a:gd name="T76" fmla="*/ 3 w 1538"/>
                <a:gd name="T77" fmla="*/ 1573 h 2682"/>
                <a:gd name="T78" fmla="*/ 13 w 1538"/>
                <a:gd name="T79" fmla="*/ 1469 h 2682"/>
                <a:gd name="T80" fmla="*/ 29 w 1538"/>
                <a:gd name="T81" fmla="*/ 1369 h 2682"/>
                <a:gd name="T82" fmla="*/ 50 w 1538"/>
                <a:gd name="T83" fmla="*/ 1270 h 2682"/>
                <a:gd name="T84" fmla="*/ 77 w 1538"/>
                <a:gd name="T85" fmla="*/ 1173 h 2682"/>
                <a:gd name="T86" fmla="*/ 110 w 1538"/>
                <a:gd name="T87" fmla="*/ 1079 h 2682"/>
                <a:gd name="T88" fmla="*/ 148 w 1538"/>
                <a:gd name="T89" fmla="*/ 987 h 2682"/>
                <a:gd name="T90" fmla="*/ 192 w 1538"/>
                <a:gd name="T91" fmla="*/ 899 h 2682"/>
                <a:gd name="T92" fmla="*/ 241 w 1538"/>
                <a:gd name="T93" fmla="*/ 813 h 2682"/>
                <a:gd name="T94" fmla="*/ 293 w 1538"/>
                <a:gd name="T95" fmla="*/ 730 h 2682"/>
                <a:gd name="T96" fmla="*/ 352 w 1538"/>
                <a:gd name="T97" fmla="*/ 650 h 2682"/>
                <a:gd name="T98" fmla="*/ 414 w 1538"/>
                <a:gd name="T99" fmla="*/ 575 h 2682"/>
                <a:gd name="T100" fmla="*/ 481 w 1538"/>
                <a:gd name="T101" fmla="*/ 503 h 2682"/>
                <a:gd name="T102" fmla="*/ 551 w 1538"/>
                <a:gd name="T103" fmla="*/ 435 h 2682"/>
                <a:gd name="T104" fmla="*/ 625 w 1538"/>
                <a:gd name="T105" fmla="*/ 371 h 2682"/>
                <a:gd name="T106" fmla="*/ 703 w 1538"/>
                <a:gd name="T107" fmla="*/ 312 h 2682"/>
                <a:gd name="T108" fmla="*/ 784 w 1538"/>
                <a:gd name="T109" fmla="*/ 257 h 2682"/>
                <a:gd name="T110" fmla="*/ 869 w 1538"/>
                <a:gd name="T111" fmla="*/ 206 h 2682"/>
                <a:gd name="T112" fmla="*/ 957 w 1538"/>
                <a:gd name="T113" fmla="*/ 161 h 2682"/>
                <a:gd name="T114" fmla="*/ 1048 w 1538"/>
                <a:gd name="T115" fmla="*/ 120 h 2682"/>
                <a:gd name="T116" fmla="*/ 1142 w 1538"/>
                <a:gd name="T117" fmla="*/ 85 h 2682"/>
                <a:gd name="T118" fmla="*/ 1237 w 1538"/>
                <a:gd name="T119" fmla="*/ 55 h 2682"/>
                <a:gd name="T120" fmla="*/ 1335 w 1538"/>
                <a:gd name="T121" fmla="*/ 31 h 2682"/>
                <a:gd name="T122" fmla="*/ 1436 w 1538"/>
                <a:gd name="T123" fmla="*/ 12 h 2682"/>
                <a:gd name="T124" fmla="*/ 1538 w 1538"/>
                <a:gd name="T125" fmla="*/ 0 h 2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38" h="2682">
                  <a:moveTo>
                    <a:pt x="1538" y="0"/>
                  </a:moveTo>
                  <a:lnTo>
                    <a:pt x="1538" y="845"/>
                  </a:lnTo>
                  <a:lnTo>
                    <a:pt x="1469" y="860"/>
                  </a:lnTo>
                  <a:lnTo>
                    <a:pt x="1402" y="880"/>
                  </a:lnTo>
                  <a:lnTo>
                    <a:pt x="1338" y="907"/>
                  </a:lnTo>
                  <a:lnTo>
                    <a:pt x="1277" y="938"/>
                  </a:lnTo>
                  <a:lnTo>
                    <a:pt x="1218" y="974"/>
                  </a:lnTo>
                  <a:lnTo>
                    <a:pt x="1162" y="1013"/>
                  </a:lnTo>
                  <a:lnTo>
                    <a:pt x="1110" y="1057"/>
                  </a:lnTo>
                  <a:lnTo>
                    <a:pt x="1062" y="1106"/>
                  </a:lnTo>
                  <a:lnTo>
                    <a:pt x="1018" y="1158"/>
                  </a:lnTo>
                  <a:lnTo>
                    <a:pt x="978" y="1214"/>
                  </a:lnTo>
                  <a:lnTo>
                    <a:pt x="943" y="1272"/>
                  </a:lnTo>
                  <a:lnTo>
                    <a:pt x="912" y="1333"/>
                  </a:lnTo>
                  <a:lnTo>
                    <a:pt x="886" y="1398"/>
                  </a:lnTo>
                  <a:lnTo>
                    <a:pt x="866" y="1464"/>
                  </a:lnTo>
                  <a:lnTo>
                    <a:pt x="851" y="1534"/>
                  </a:lnTo>
                  <a:lnTo>
                    <a:pt x="842" y="1604"/>
                  </a:lnTo>
                  <a:lnTo>
                    <a:pt x="839" y="1677"/>
                  </a:lnTo>
                  <a:lnTo>
                    <a:pt x="842" y="1745"/>
                  </a:lnTo>
                  <a:lnTo>
                    <a:pt x="850" y="1813"/>
                  </a:lnTo>
                  <a:lnTo>
                    <a:pt x="865" y="1878"/>
                  </a:lnTo>
                  <a:lnTo>
                    <a:pt x="883" y="1942"/>
                  </a:lnTo>
                  <a:lnTo>
                    <a:pt x="906" y="2003"/>
                  </a:lnTo>
                  <a:lnTo>
                    <a:pt x="934" y="2063"/>
                  </a:lnTo>
                  <a:lnTo>
                    <a:pt x="966" y="2121"/>
                  </a:lnTo>
                  <a:lnTo>
                    <a:pt x="334" y="2682"/>
                  </a:lnTo>
                  <a:lnTo>
                    <a:pt x="279" y="2603"/>
                  </a:lnTo>
                  <a:lnTo>
                    <a:pt x="227" y="2523"/>
                  </a:lnTo>
                  <a:lnTo>
                    <a:pt x="182" y="2438"/>
                  </a:lnTo>
                  <a:lnTo>
                    <a:pt x="141" y="2351"/>
                  </a:lnTo>
                  <a:lnTo>
                    <a:pt x="105" y="2262"/>
                  </a:lnTo>
                  <a:lnTo>
                    <a:pt x="73" y="2169"/>
                  </a:lnTo>
                  <a:lnTo>
                    <a:pt x="47" y="2075"/>
                  </a:lnTo>
                  <a:lnTo>
                    <a:pt x="27" y="1979"/>
                  </a:lnTo>
                  <a:lnTo>
                    <a:pt x="12" y="1879"/>
                  </a:lnTo>
                  <a:lnTo>
                    <a:pt x="3" y="1779"/>
                  </a:lnTo>
                  <a:lnTo>
                    <a:pt x="0" y="1677"/>
                  </a:lnTo>
                  <a:lnTo>
                    <a:pt x="3" y="1573"/>
                  </a:lnTo>
                  <a:lnTo>
                    <a:pt x="13" y="1469"/>
                  </a:lnTo>
                  <a:lnTo>
                    <a:pt x="29" y="1369"/>
                  </a:lnTo>
                  <a:lnTo>
                    <a:pt x="50" y="1270"/>
                  </a:lnTo>
                  <a:lnTo>
                    <a:pt x="77" y="1173"/>
                  </a:lnTo>
                  <a:lnTo>
                    <a:pt x="110" y="1079"/>
                  </a:lnTo>
                  <a:lnTo>
                    <a:pt x="148" y="987"/>
                  </a:lnTo>
                  <a:lnTo>
                    <a:pt x="192" y="899"/>
                  </a:lnTo>
                  <a:lnTo>
                    <a:pt x="241" y="813"/>
                  </a:lnTo>
                  <a:lnTo>
                    <a:pt x="293" y="730"/>
                  </a:lnTo>
                  <a:lnTo>
                    <a:pt x="352" y="650"/>
                  </a:lnTo>
                  <a:lnTo>
                    <a:pt x="414" y="575"/>
                  </a:lnTo>
                  <a:lnTo>
                    <a:pt x="481" y="503"/>
                  </a:lnTo>
                  <a:lnTo>
                    <a:pt x="551" y="435"/>
                  </a:lnTo>
                  <a:lnTo>
                    <a:pt x="625" y="371"/>
                  </a:lnTo>
                  <a:lnTo>
                    <a:pt x="703" y="312"/>
                  </a:lnTo>
                  <a:lnTo>
                    <a:pt x="784" y="257"/>
                  </a:lnTo>
                  <a:lnTo>
                    <a:pt x="869" y="206"/>
                  </a:lnTo>
                  <a:lnTo>
                    <a:pt x="957" y="161"/>
                  </a:lnTo>
                  <a:lnTo>
                    <a:pt x="1048" y="120"/>
                  </a:lnTo>
                  <a:lnTo>
                    <a:pt x="1142" y="85"/>
                  </a:lnTo>
                  <a:lnTo>
                    <a:pt x="1237" y="55"/>
                  </a:lnTo>
                  <a:lnTo>
                    <a:pt x="1335" y="31"/>
                  </a:lnTo>
                  <a:lnTo>
                    <a:pt x="1436" y="12"/>
                  </a:lnTo>
                  <a:lnTo>
                    <a:pt x="15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/>
            </a:p>
          </p:txBody>
        </p:sp>
        <p:sp>
          <p:nvSpPr>
            <p:cNvPr id="469" name="Freeform 205"/>
            <p:cNvSpPr>
              <a:spLocks/>
            </p:cNvSpPr>
            <p:nvPr/>
          </p:nvSpPr>
          <p:spPr bwMode="auto">
            <a:xfrm>
              <a:off x="6450013" y="1360488"/>
              <a:ext cx="322263" cy="246063"/>
            </a:xfrm>
            <a:custGeom>
              <a:avLst/>
              <a:gdLst>
                <a:gd name="T0" fmla="*/ 2802 w 2848"/>
                <a:gd name="T1" fmla="*/ 94 h 2170"/>
                <a:gd name="T2" fmla="*/ 2837 w 2848"/>
                <a:gd name="T3" fmla="*/ 288 h 2170"/>
                <a:gd name="T4" fmla="*/ 2848 w 2848"/>
                <a:gd name="T5" fmla="*/ 487 h 2170"/>
                <a:gd name="T6" fmla="*/ 2836 w 2848"/>
                <a:gd name="T7" fmla="*/ 690 h 2170"/>
                <a:gd name="T8" fmla="*/ 2800 w 2848"/>
                <a:gd name="T9" fmla="*/ 887 h 2170"/>
                <a:gd name="T10" fmla="*/ 2742 w 2848"/>
                <a:gd name="T11" fmla="*/ 1074 h 2170"/>
                <a:gd name="T12" fmla="*/ 2664 w 2848"/>
                <a:gd name="T13" fmla="*/ 1252 h 2170"/>
                <a:gd name="T14" fmla="*/ 2566 w 2848"/>
                <a:gd name="T15" fmla="*/ 1417 h 2170"/>
                <a:gd name="T16" fmla="*/ 2450 w 2848"/>
                <a:gd name="T17" fmla="*/ 1571 h 2170"/>
                <a:gd name="T18" fmla="*/ 2318 w 2848"/>
                <a:gd name="T19" fmla="*/ 1710 h 2170"/>
                <a:gd name="T20" fmla="*/ 2170 w 2848"/>
                <a:gd name="T21" fmla="*/ 1833 h 2170"/>
                <a:gd name="T22" fmla="*/ 2009 w 2848"/>
                <a:gd name="T23" fmla="*/ 1940 h 2170"/>
                <a:gd name="T24" fmla="*/ 1836 w 2848"/>
                <a:gd name="T25" fmla="*/ 2028 h 2170"/>
                <a:gd name="T26" fmla="*/ 1652 w 2848"/>
                <a:gd name="T27" fmla="*/ 2095 h 2170"/>
                <a:gd name="T28" fmla="*/ 1458 w 2848"/>
                <a:gd name="T29" fmla="*/ 2142 h 2170"/>
                <a:gd name="T30" fmla="*/ 1257 w 2848"/>
                <a:gd name="T31" fmla="*/ 2167 h 2170"/>
                <a:gd name="T32" fmla="*/ 1052 w 2848"/>
                <a:gd name="T33" fmla="*/ 2167 h 2170"/>
                <a:gd name="T34" fmla="*/ 853 w 2848"/>
                <a:gd name="T35" fmla="*/ 2143 h 2170"/>
                <a:gd name="T36" fmla="*/ 661 w 2848"/>
                <a:gd name="T37" fmla="*/ 2097 h 2170"/>
                <a:gd name="T38" fmla="*/ 479 w 2848"/>
                <a:gd name="T39" fmla="*/ 2031 h 2170"/>
                <a:gd name="T40" fmla="*/ 307 w 2848"/>
                <a:gd name="T41" fmla="*/ 1944 h 2170"/>
                <a:gd name="T42" fmla="*/ 148 w 2848"/>
                <a:gd name="T43" fmla="*/ 1840 h 2170"/>
                <a:gd name="T44" fmla="*/ 0 w 2848"/>
                <a:gd name="T45" fmla="*/ 1718 h 2170"/>
                <a:gd name="T46" fmla="*/ 688 w 2848"/>
                <a:gd name="T47" fmla="*/ 1197 h 2170"/>
                <a:gd name="T48" fmla="*/ 809 w 2848"/>
                <a:gd name="T49" fmla="*/ 1263 h 2170"/>
                <a:gd name="T50" fmla="*/ 940 w 2848"/>
                <a:gd name="T51" fmla="*/ 1309 h 2170"/>
                <a:gd name="T52" fmla="*/ 1080 w 2848"/>
                <a:gd name="T53" fmla="*/ 1333 h 2170"/>
                <a:gd name="T54" fmla="*/ 1228 w 2848"/>
                <a:gd name="T55" fmla="*/ 1333 h 2170"/>
                <a:gd name="T56" fmla="*/ 1371 w 2848"/>
                <a:gd name="T57" fmla="*/ 1309 h 2170"/>
                <a:gd name="T58" fmla="*/ 1503 w 2848"/>
                <a:gd name="T59" fmla="*/ 1262 h 2170"/>
                <a:gd name="T60" fmla="*/ 1625 w 2848"/>
                <a:gd name="T61" fmla="*/ 1195 h 2170"/>
                <a:gd name="T62" fmla="*/ 1734 w 2848"/>
                <a:gd name="T63" fmla="*/ 1111 h 2170"/>
                <a:gd name="T64" fmla="*/ 1828 w 2848"/>
                <a:gd name="T65" fmla="*/ 1009 h 2170"/>
                <a:gd name="T66" fmla="*/ 1904 w 2848"/>
                <a:gd name="T67" fmla="*/ 895 h 2170"/>
                <a:gd name="T68" fmla="*/ 1962 w 2848"/>
                <a:gd name="T69" fmla="*/ 768 h 2170"/>
                <a:gd name="T70" fmla="*/ 1997 w 2848"/>
                <a:gd name="T71" fmla="*/ 631 h 2170"/>
                <a:gd name="T72" fmla="*/ 2009 w 2848"/>
                <a:gd name="T73" fmla="*/ 487 h 2170"/>
                <a:gd name="T74" fmla="*/ 2001 w 2848"/>
                <a:gd name="T75" fmla="*/ 372 h 2170"/>
                <a:gd name="T76" fmla="*/ 2776 w 2848"/>
                <a:gd name="T77" fmla="*/ 0 h 2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848" h="2170">
                  <a:moveTo>
                    <a:pt x="2776" y="0"/>
                  </a:moveTo>
                  <a:lnTo>
                    <a:pt x="2802" y="94"/>
                  </a:lnTo>
                  <a:lnTo>
                    <a:pt x="2821" y="190"/>
                  </a:lnTo>
                  <a:lnTo>
                    <a:pt x="2837" y="288"/>
                  </a:lnTo>
                  <a:lnTo>
                    <a:pt x="2845" y="387"/>
                  </a:lnTo>
                  <a:lnTo>
                    <a:pt x="2848" y="487"/>
                  </a:lnTo>
                  <a:lnTo>
                    <a:pt x="2845" y="589"/>
                  </a:lnTo>
                  <a:lnTo>
                    <a:pt x="2836" y="690"/>
                  </a:lnTo>
                  <a:lnTo>
                    <a:pt x="2821" y="790"/>
                  </a:lnTo>
                  <a:lnTo>
                    <a:pt x="2800" y="887"/>
                  </a:lnTo>
                  <a:lnTo>
                    <a:pt x="2774" y="981"/>
                  </a:lnTo>
                  <a:lnTo>
                    <a:pt x="2742" y="1074"/>
                  </a:lnTo>
                  <a:lnTo>
                    <a:pt x="2705" y="1164"/>
                  </a:lnTo>
                  <a:lnTo>
                    <a:pt x="2664" y="1252"/>
                  </a:lnTo>
                  <a:lnTo>
                    <a:pt x="2616" y="1336"/>
                  </a:lnTo>
                  <a:lnTo>
                    <a:pt x="2566" y="1417"/>
                  </a:lnTo>
                  <a:lnTo>
                    <a:pt x="2509" y="1496"/>
                  </a:lnTo>
                  <a:lnTo>
                    <a:pt x="2450" y="1571"/>
                  </a:lnTo>
                  <a:lnTo>
                    <a:pt x="2386" y="1642"/>
                  </a:lnTo>
                  <a:lnTo>
                    <a:pt x="2318" y="1710"/>
                  </a:lnTo>
                  <a:lnTo>
                    <a:pt x="2246" y="1774"/>
                  </a:lnTo>
                  <a:lnTo>
                    <a:pt x="2170" y="1833"/>
                  </a:lnTo>
                  <a:lnTo>
                    <a:pt x="2091" y="1889"/>
                  </a:lnTo>
                  <a:lnTo>
                    <a:pt x="2009" y="1940"/>
                  </a:lnTo>
                  <a:lnTo>
                    <a:pt x="1924" y="1986"/>
                  </a:lnTo>
                  <a:lnTo>
                    <a:pt x="1836" y="2028"/>
                  </a:lnTo>
                  <a:lnTo>
                    <a:pt x="1745" y="2065"/>
                  </a:lnTo>
                  <a:lnTo>
                    <a:pt x="1652" y="2095"/>
                  </a:lnTo>
                  <a:lnTo>
                    <a:pt x="1556" y="2122"/>
                  </a:lnTo>
                  <a:lnTo>
                    <a:pt x="1458" y="2142"/>
                  </a:lnTo>
                  <a:lnTo>
                    <a:pt x="1358" y="2158"/>
                  </a:lnTo>
                  <a:lnTo>
                    <a:pt x="1257" y="2167"/>
                  </a:lnTo>
                  <a:lnTo>
                    <a:pt x="1153" y="2170"/>
                  </a:lnTo>
                  <a:lnTo>
                    <a:pt x="1052" y="2167"/>
                  </a:lnTo>
                  <a:lnTo>
                    <a:pt x="951" y="2158"/>
                  </a:lnTo>
                  <a:lnTo>
                    <a:pt x="853" y="2143"/>
                  </a:lnTo>
                  <a:lnTo>
                    <a:pt x="756" y="2123"/>
                  </a:lnTo>
                  <a:lnTo>
                    <a:pt x="661" y="2097"/>
                  </a:lnTo>
                  <a:lnTo>
                    <a:pt x="569" y="2067"/>
                  </a:lnTo>
                  <a:lnTo>
                    <a:pt x="479" y="2031"/>
                  </a:lnTo>
                  <a:lnTo>
                    <a:pt x="392" y="1990"/>
                  </a:lnTo>
                  <a:lnTo>
                    <a:pt x="307" y="1944"/>
                  </a:lnTo>
                  <a:lnTo>
                    <a:pt x="226" y="1894"/>
                  </a:lnTo>
                  <a:lnTo>
                    <a:pt x="148" y="1840"/>
                  </a:lnTo>
                  <a:lnTo>
                    <a:pt x="73" y="1781"/>
                  </a:lnTo>
                  <a:lnTo>
                    <a:pt x="0" y="1718"/>
                  </a:lnTo>
                  <a:lnTo>
                    <a:pt x="633" y="1157"/>
                  </a:lnTo>
                  <a:lnTo>
                    <a:pt x="688" y="1197"/>
                  </a:lnTo>
                  <a:lnTo>
                    <a:pt x="747" y="1232"/>
                  </a:lnTo>
                  <a:lnTo>
                    <a:pt x="809" y="1263"/>
                  </a:lnTo>
                  <a:lnTo>
                    <a:pt x="872" y="1288"/>
                  </a:lnTo>
                  <a:lnTo>
                    <a:pt x="940" y="1309"/>
                  </a:lnTo>
                  <a:lnTo>
                    <a:pt x="1009" y="1324"/>
                  </a:lnTo>
                  <a:lnTo>
                    <a:pt x="1080" y="1333"/>
                  </a:lnTo>
                  <a:lnTo>
                    <a:pt x="1153" y="1337"/>
                  </a:lnTo>
                  <a:lnTo>
                    <a:pt x="1228" y="1333"/>
                  </a:lnTo>
                  <a:lnTo>
                    <a:pt x="1300" y="1324"/>
                  </a:lnTo>
                  <a:lnTo>
                    <a:pt x="1371" y="1309"/>
                  </a:lnTo>
                  <a:lnTo>
                    <a:pt x="1438" y="1288"/>
                  </a:lnTo>
                  <a:lnTo>
                    <a:pt x="1503" y="1262"/>
                  </a:lnTo>
                  <a:lnTo>
                    <a:pt x="1566" y="1231"/>
                  </a:lnTo>
                  <a:lnTo>
                    <a:pt x="1625" y="1195"/>
                  </a:lnTo>
                  <a:lnTo>
                    <a:pt x="1682" y="1156"/>
                  </a:lnTo>
                  <a:lnTo>
                    <a:pt x="1734" y="1111"/>
                  </a:lnTo>
                  <a:lnTo>
                    <a:pt x="1783" y="1063"/>
                  </a:lnTo>
                  <a:lnTo>
                    <a:pt x="1828" y="1009"/>
                  </a:lnTo>
                  <a:lnTo>
                    <a:pt x="1868" y="954"/>
                  </a:lnTo>
                  <a:lnTo>
                    <a:pt x="1904" y="895"/>
                  </a:lnTo>
                  <a:lnTo>
                    <a:pt x="1935" y="832"/>
                  </a:lnTo>
                  <a:lnTo>
                    <a:pt x="1962" y="768"/>
                  </a:lnTo>
                  <a:lnTo>
                    <a:pt x="1982" y="701"/>
                  </a:lnTo>
                  <a:lnTo>
                    <a:pt x="1997" y="631"/>
                  </a:lnTo>
                  <a:lnTo>
                    <a:pt x="2006" y="560"/>
                  </a:lnTo>
                  <a:lnTo>
                    <a:pt x="2009" y="487"/>
                  </a:lnTo>
                  <a:lnTo>
                    <a:pt x="2007" y="429"/>
                  </a:lnTo>
                  <a:lnTo>
                    <a:pt x="2001" y="372"/>
                  </a:lnTo>
                  <a:lnTo>
                    <a:pt x="1990" y="316"/>
                  </a:lnTo>
                  <a:lnTo>
                    <a:pt x="27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/>
            </a:p>
          </p:txBody>
        </p:sp>
      </p:grpSp>
      <p:grpSp>
        <p:nvGrpSpPr>
          <p:cNvPr id="488" name="Group 487"/>
          <p:cNvGrpSpPr/>
          <p:nvPr/>
        </p:nvGrpSpPr>
        <p:grpSpPr>
          <a:xfrm>
            <a:off x="8467793" y="1717319"/>
            <a:ext cx="311643" cy="314002"/>
            <a:chOff x="7016750" y="1168400"/>
            <a:chExt cx="384175" cy="38708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73" name="Freeform 210"/>
            <p:cNvSpPr>
              <a:spLocks noEditPoints="1"/>
            </p:cNvSpPr>
            <p:nvPr/>
          </p:nvSpPr>
          <p:spPr bwMode="auto">
            <a:xfrm>
              <a:off x="7016750" y="1280845"/>
              <a:ext cx="384175" cy="274638"/>
            </a:xfrm>
            <a:custGeom>
              <a:avLst/>
              <a:gdLst>
                <a:gd name="T0" fmla="*/ 2146 w 3388"/>
                <a:gd name="T1" fmla="*/ 434 h 2421"/>
                <a:gd name="T2" fmla="*/ 2111 w 3388"/>
                <a:gd name="T3" fmla="*/ 454 h 2421"/>
                <a:gd name="T4" fmla="*/ 2087 w 3388"/>
                <a:gd name="T5" fmla="*/ 489 h 2421"/>
                <a:gd name="T6" fmla="*/ 858 w 3388"/>
                <a:gd name="T7" fmla="*/ 1118 h 2421"/>
                <a:gd name="T8" fmla="*/ 823 w 3388"/>
                <a:gd name="T9" fmla="*/ 1102 h 2421"/>
                <a:gd name="T10" fmla="*/ 785 w 3388"/>
                <a:gd name="T11" fmla="*/ 1103 h 2421"/>
                <a:gd name="T12" fmla="*/ 752 w 3388"/>
                <a:gd name="T13" fmla="*/ 1118 h 2421"/>
                <a:gd name="T14" fmla="*/ 725 w 3388"/>
                <a:gd name="T15" fmla="*/ 1148 h 2421"/>
                <a:gd name="T16" fmla="*/ 371 w 3388"/>
                <a:gd name="T17" fmla="*/ 1785 h 2421"/>
                <a:gd name="T18" fmla="*/ 369 w 3388"/>
                <a:gd name="T19" fmla="*/ 1825 h 2421"/>
                <a:gd name="T20" fmla="*/ 384 w 3388"/>
                <a:gd name="T21" fmla="*/ 1863 h 2421"/>
                <a:gd name="T22" fmla="*/ 415 w 3388"/>
                <a:gd name="T23" fmla="*/ 1890 h 2421"/>
                <a:gd name="T24" fmla="*/ 455 w 3388"/>
                <a:gd name="T25" fmla="*/ 1902 h 2421"/>
                <a:gd name="T26" fmla="*/ 494 w 3388"/>
                <a:gd name="T27" fmla="*/ 1894 h 2421"/>
                <a:gd name="T28" fmla="*/ 527 w 3388"/>
                <a:gd name="T29" fmla="*/ 1871 h 2421"/>
                <a:gd name="T30" fmla="*/ 834 w 3388"/>
                <a:gd name="T31" fmla="*/ 1328 h 2421"/>
                <a:gd name="T32" fmla="*/ 1616 w 3388"/>
                <a:gd name="T33" fmla="*/ 1898 h 2421"/>
                <a:gd name="T34" fmla="*/ 1656 w 3388"/>
                <a:gd name="T35" fmla="*/ 1905 h 2421"/>
                <a:gd name="T36" fmla="*/ 1695 w 3388"/>
                <a:gd name="T37" fmla="*/ 1893 h 2421"/>
                <a:gd name="T38" fmla="*/ 1725 w 3388"/>
                <a:gd name="T39" fmla="*/ 1867 h 2421"/>
                <a:gd name="T40" fmla="*/ 2183 w 3388"/>
                <a:gd name="T41" fmla="*/ 729 h 2421"/>
                <a:gd name="T42" fmla="*/ 2865 w 3388"/>
                <a:gd name="T43" fmla="*/ 1875 h 2421"/>
                <a:gd name="T44" fmla="*/ 2899 w 3388"/>
                <a:gd name="T45" fmla="*/ 1898 h 2421"/>
                <a:gd name="T46" fmla="*/ 2939 w 3388"/>
                <a:gd name="T47" fmla="*/ 1904 h 2421"/>
                <a:gd name="T48" fmla="*/ 2978 w 3388"/>
                <a:gd name="T49" fmla="*/ 1890 h 2421"/>
                <a:gd name="T50" fmla="*/ 3009 w 3388"/>
                <a:gd name="T51" fmla="*/ 1862 h 2421"/>
                <a:gd name="T52" fmla="*/ 3024 w 3388"/>
                <a:gd name="T53" fmla="*/ 1824 h 2421"/>
                <a:gd name="T54" fmla="*/ 3020 w 3388"/>
                <a:gd name="T55" fmla="*/ 1784 h 2421"/>
                <a:gd name="T56" fmla="*/ 2249 w 3388"/>
                <a:gd name="T57" fmla="*/ 475 h 2421"/>
                <a:gd name="T58" fmla="*/ 2221 w 3388"/>
                <a:gd name="T59" fmla="*/ 446 h 2421"/>
                <a:gd name="T60" fmla="*/ 2184 w 3388"/>
                <a:gd name="T61" fmla="*/ 432 h 2421"/>
                <a:gd name="T62" fmla="*/ 0 w 3388"/>
                <a:gd name="T63" fmla="*/ 0 h 2421"/>
                <a:gd name="T64" fmla="*/ 3388 w 3388"/>
                <a:gd name="T65" fmla="*/ 2421 h 2421"/>
                <a:gd name="T66" fmla="*/ 0 w 3388"/>
                <a:gd name="T67" fmla="*/ 0 h 2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88" h="2421">
                  <a:moveTo>
                    <a:pt x="2164" y="431"/>
                  </a:moveTo>
                  <a:lnTo>
                    <a:pt x="2146" y="434"/>
                  </a:lnTo>
                  <a:lnTo>
                    <a:pt x="2127" y="443"/>
                  </a:lnTo>
                  <a:lnTo>
                    <a:pt x="2111" y="454"/>
                  </a:lnTo>
                  <a:lnTo>
                    <a:pt x="2097" y="469"/>
                  </a:lnTo>
                  <a:lnTo>
                    <a:pt x="2087" y="489"/>
                  </a:lnTo>
                  <a:lnTo>
                    <a:pt x="1613" y="1665"/>
                  </a:lnTo>
                  <a:lnTo>
                    <a:pt x="858" y="1118"/>
                  </a:lnTo>
                  <a:lnTo>
                    <a:pt x="842" y="1108"/>
                  </a:lnTo>
                  <a:lnTo>
                    <a:pt x="823" y="1102"/>
                  </a:lnTo>
                  <a:lnTo>
                    <a:pt x="804" y="1101"/>
                  </a:lnTo>
                  <a:lnTo>
                    <a:pt x="785" y="1103"/>
                  </a:lnTo>
                  <a:lnTo>
                    <a:pt x="768" y="1109"/>
                  </a:lnTo>
                  <a:lnTo>
                    <a:pt x="752" y="1118"/>
                  </a:lnTo>
                  <a:lnTo>
                    <a:pt x="737" y="1132"/>
                  </a:lnTo>
                  <a:lnTo>
                    <a:pt x="725" y="1148"/>
                  </a:lnTo>
                  <a:lnTo>
                    <a:pt x="379" y="1766"/>
                  </a:lnTo>
                  <a:lnTo>
                    <a:pt x="371" y="1785"/>
                  </a:lnTo>
                  <a:lnTo>
                    <a:pt x="368" y="1806"/>
                  </a:lnTo>
                  <a:lnTo>
                    <a:pt x="369" y="1825"/>
                  </a:lnTo>
                  <a:lnTo>
                    <a:pt x="374" y="1844"/>
                  </a:lnTo>
                  <a:lnTo>
                    <a:pt x="384" y="1863"/>
                  </a:lnTo>
                  <a:lnTo>
                    <a:pt x="397" y="1878"/>
                  </a:lnTo>
                  <a:lnTo>
                    <a:pt x="415" y="1890"/>
                  </a:lnTo>
                  <a:lnTo>
                    <a:pt x="434" y="1899"/>
                  </a:lnTo>
                  <a:lnTo>
                    <a:pt x="455" y="1902"/>
                  </a:lnTo>
                  <a:lnTo>
                    <a:pt x="474" y="1900"/>
                  </a:lnTo>
                  <a:lnTo>
                    <a:pt x="494" y="1894"/>
                  </a:lnTo>
                  <a:lnTo>
                    <a:pt x="511" y="1885"/>
                  </a:lnTo>
                  <a:lnTo>
                    <a:pt x="527" y="1871"/>
                  </a:lnTo>
                  <a:lnTo>
                    <a:pt x="539" y="1855"/>
                  </a:lnTo>
                  <a:lnTo>
                    <a:pt x="834" y="1328"/>
                  </a:lnTo>
                  <a:lnTo>
                    <a:pt x="1596" y="1887"/>
                  </a:lnTo>
                  <a:lnTo>
                    <a:pt x="1616" y="1898"/>
                  </a:lnTo>
                  <a:lnTo>
                    <a:pt x="1635" y="1904"/>
                  </a:lnTo>
                  <a:lnTo>
                    <a:pt x="1656" y="1905"/>
                  </a:lnTo>
                  <a:lnTo>
                    <a:pt x="1676" y="1902"/>
                  </a:lnTo>
                  <a:lnTo>
                    <a:pt x="1695" y="1893"/>
                  </a:lnTo>
                  <a:lnTo>
                    <a:pt x="1711" y="1882"/>
                  </a:lnTo>
                  <a:lnTo>
                    <a:pt x="1725" y="1867"/>
                  </a:lnTo>
                  <a:lnTo>
                    <a:pt x="1735" y="1847"/>
                  </a:lnTo>
                  <a:lnTo>
                    <a:pt x="2183" y="729"/>
                  </a:lnTo>
                  <a:lnTo>
                    <a:pt x="2852" y="1859"/>
                  </a:lnTo>
                  <a:lnTo>
                    <a:pt x="2865" y="1875"/>
                  </a:lnTo>
                  <a:lnTo>
                    <a:pt x="2882" y="1888"/>
                  </a:lnTo>
                  <a:lnTo>
                    <a:pt x="2899" y="1898"/>
                  </a:lnTo>
                  <a:lnTo>
                    <a:pt x="2920" y="1903"/>
                  </a:lnTo>
                  <a:lnTo>
                    <a:pt x="2939" y="1904"/>
                  </a:lnTo>
                  <a:lnTo>
                    <a:pt x="2960" y="1900"/>
                  </a:lnTo>
                  <a:lnTo>
                    <a:pt x="2978" y="1890"/>
                  </a:lnTo>
                  <a:lnTo>
                    <a:pt x="2996" y="1878"/>
                  </a:lnTo>
                  <a:lnTo>
                    <a:pt x="3009" y="1862"/>
                  </a:lnTo>
                  <a:lnTo>
                    <a:pt x="3018" y="1843"/>
                  </a:lnTo>
                  <a:lnTo>
                    <a:pt x="3024" y="1824"/>
                  </a:lnTo>
                  <a:lnTo>
                    <a:pt x="3025" y="1803"/>
                  </a:lnTo>
                  <a:lnTo>
                    <a:pt x="3020" y="1784"/>
                  </a:lnTo>
                  <a:lnTo>
                    <a:pt x="3011" y="1765"/>
                  </a:lnTo>
                  <a:lnTo>
                    <a:pt x="2249" y="475"/>
                  </a:lnTo>
                  <a:lnTo>
                    <a:pt x="2237" y="459"/>
                  </a:lnTo>
                  <a:lnTo>
                    <a:pt x="2221" y="446"/>
                  </a:lnTo>
                  <a:lnTo>
                    <a:pt x="2203" y="436"/>
                  </a:lnTo>
                  <a:lnTo>
                    <a:pt x="2184" y="432"/>
                  </a:lnTo>
                  <a:lnTo>
                    <a:pt x="2164" y="431"/>
                  </a:lnTo>
                  <a:close/>
                  <a:moveTo>
                    <a:pt x="0" y="0"/>
                  </a:moveTo>
                  <a:lnTo>
                    <a:pt x="3388" y="0"/>
                  </a:lnTo>
                  <a:lnTo>
                    <a:pt x="3388" y="2421"/>
                  </a:lnTo>
                  <a:lnTo>
                    <a:pt x="0" y="242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" name="Freeform 211"/>
            <p:cNvSpPr>
              <a:spLocks noEditPoints="1"/>
            </p:cNvSpPr>
            <p:nvPr/>
          </p:nvSpPr>
          <p:spPr bwMode="auto">
            <a:xfrm>
              <a:off x="7016750" y="1168400"/>
              <a:ext cx="384175" cy="87313"/>
            </a:xfrm>
            <a:custGeom>
              <a:avLst/>
              <a:gdLst>
                <a:gd name="T0" fmla="*/ 1189 w 3388"/>
                <a:gd name="T1" fmla="*/ 190 h 769"/>
                <a:gd name="T2" fmla="*/ 1153 w 3388"/>
                <a:gd name="T3" fmla="*/ 207 h 769"/>
                <a:gd name="T4" fmla="*/ 1128 w 3388"/>
                <a:gd name="T5" fmla="*/ 238 h 769"/>
                <a:gd name="T6" fmla="*/ 1119 w 3388"/>
                <a:gd name="T7" fmla="*/ 278 h 769"/>
                <a:gd name="T8" fmla="*/ 1121 w 3388"/>
                <a:gd name="T9" fmla="*/ 511 h 769"/>
                <a:gd name="T10" fmla="*/ 1139 w 3388"/>
                <a:gd name="T11" fmla="*/ 547 h 769"/>
                <a:gd name="T12" fmla="*/ 1169 w 3388"/>
                <a:gd name="T13" fmla="*/ 573 h 769"/>
                <a:gd name="T14" fmla="*/ 1210 w 3388"/>
                <a:gd name="T15" fmla="*/ 581 h 769"/>
                <a:gd name="T16" fmla="*/ 1250 w 3388"/>
                <a:gd name="T17" fmla="*/ 573 h 769"/>
                <a:gd name="T18" fmla="*/ 1281 w 3388"/>
                <a:gd name="T19" fmla="*/ 547 h 769"/>
                <a:gd name="T20" fmla="*/ 1299 w 3388"/>
                <a:gd name="T21" fmla="*/ 511 h 769"/>
                <a:gd name="T22" fmla="*/ 1301 w 3388"/>
                <a:gd name="T23" fmla="*/ 278 h 769"/>
                <a:gd name="T24" fmla="*/ 1293 w 3388"/>
                <a:gd name="T25" fmla="*/ 238 h 769"/>
                <a:gd name="T26" fmla="*/ 1267 w 3388"/>
                <a:gd name="T27" fmla="*/ 207 h 769"/>
                <a:gd name="T28" fmla="*/ 1231 w 3388"/>
                <a:gd name="T29" fmla="*/ 190 h 769"/>
                <a:gd name="T30" fmla="*/ 829 w 3388"/>
                <a:gd name="T31" fmla="*/ 187 h 769"/>
                <a:gd name="T32" fmla="*/ 787 w 3388"/>
                <a:gd name="T33" fmla="*/ 196 h 769"/>
                <a:gd name="T34" fmla="*/ 757 w 3388"/>
                <a:gd name="T35" fmla="*/ 221 h 769"/>
                <a:gd name="T36" fmla="*/ 739 w 3388"/>
                <a:gd name="T37" fmla="*/ 257 h 769"/>
                <a:gd name="T38" fmla="*/ 737 w 3388"/>
                <a:gd name="T39" fmla="*/ 491 h 769"/>
                <a:gd name="T40" fmla="*/ 746 w 3388"/>
                <a:gd name="T41" fmla="*/ 531 h 769"/>
                <a:gd name="T42" fmla="*/ 771 w 3388"/>
                <a:gd name="T43" fmla="*/ 561 h 769"/>
                <a:gd name="T44" fmla="*/ 807 w 3388"/>
                <a:gd name="T45" fmla="*/ 579 h 769"/>
                <a:gd name="T46" fmla="*/ 849 w 3388"/>
                <a:gd name="T47" fmla="*/ 579 h 769"/>
                <a:gd name="T48" fmla="*/ 886 w 3388"/>
                <a:gd name="T49" fmla="*/ 561 h 769"/>
                <a:gd name="T50" fmla="*/ 911 w 3388"/>
                <a:gd name="T51" fmla="*/ 531 h 769"/>
                <a:gd name="T52" fmla="*/ 920 w 3388"/>
                <a:gd name="T53" fmla="*/ 491 h 769"/>
                <a:gd name="T54" fmla="*/ 917 w 3388"/>
                <a:gd name="T55" fmla="*/ 257 h 769"/>
                <a:gd name="T56" fmla="*/ 899 w 3388"/>
                <a:gd name="T57" fmla="*/ 221 h 769"/>
                <a:gd name="T58" fmla="*/ 869 w 3388"/>
                <a:gd name="T59" fmla="*/ 196 h 769"/>
                <a:gd name="T60" fmla="*/ 829 w 3388"/>
                <a:gd name="T61" fmla="*/ 187 h 769"/>
                <a:gd name="T62" fmla="*/ 423 w 3388"/>
                <a:gd name="T63" fmla="*/ 190 h 769"/>
                <a:gd name="T64" fmla="*/ 386 w 3388"/>
                <a:gd name="T65" fmla="*/ 207 h 769"/>
                <a:gd name="T66" fmla="*/ 361 w 3388"/>
                <a:gd name="T67" fmla="*/ 238 h 769"/>
                <a:gd name="T68" fmla="*/ 352 w 3388"/>
                <a:gd name="T69" fmla="*/ 278 h 769"/>
                <a:gd name="T70" fmla="*/ 355 w 3388"/>
                <a:gd name="T71" fmla="*/ 511 h 769"/>
                <a:gd name="T72" fmla="*/ 373 w 3388"/>
                <a:gd name="T73" fmla="*/ 547 h 769"/>
                <a:gd name="T74" fmla="*/ 403 w 3388"/>
                <a:gd name="T75" fmla="*/ 573 h 769"/>
                <a:gd name="T76" fmla="*/ 444 w 3388"/>
                <a:gd name="T77" fmla="*/ 581 h 769"/>
                <a:gd name="T78" fmla="*/ 485 w 3388"/>
                <a:gd name="T79" fmla="*/ 573 h 769"/>
                <a:gd name="T80" fmla="*/ 515 w 3388"/>
                <a:gd name="T81" fmla="*/ 547 h 769"/>
                <a:gd name="T82" fmla="*/ 533 w 3388"/>
                <a:gd name="T83" fmla="*/ 511 h 769"/>
                <a:gd name="T84" fmla="*/ 535 w 3388"/>
                <a:gd name="T85" fmla="*/ 278 h 769"/>
                <a:gd name="T86" fmla="*/ 526 w 3388"/>
                <a:gd name="T87" fmla="*/ 238 h 769"/>
                <a:gd name="T88" fmla="*/ 501 w 3388"/>
                <a:gd name="T89" fmla="*/ 207 h 769"/>
                <a:gd name="T90" fmla="*/ 465 w 3388"/>
                <a:gd name="T91" fmla="*/ 190 h 769"/>
                <a:gd name="T92" fmla="*/ 0 w 3388"/>
                <a:gd name="T93" fmla="*/ 0 h 769"/>
                <a:gd name="T94" fmla="*/ 3388 w 3388"/>
                <a:gd name="T95" fmla="*/ 769 h 769"/>
                <a:gd name="T96" fmla="*/ 0 w 3388"/>
                <a:gd name="T97" fmla="*/ 0 h 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388" h="769">
                  <a:moveTo>
                    <a:pt x="1210" y="187"/>
                  </a:moveTo>
                  <a:lnTo>
                    <a:pt x="1189" y="190"/>
                  </a:lnTo>
                  <a:lnTo>
                    <a:pt x="1169" y="196"/>
                  </a:lnTo>
                  <a:lnTo>
                    <a:pt x="1153" y="207"/>
                  </a:lnTo>
                  <a:lnTo>
                    <a:pt x="1139" y="221"/>
                  </a:lnTo>
                  <a:lnTo>
                    <a:pt x="1128" y="238"/>
                  </a:lnTo>
                  <a:lnTo>
                    <a:pt x="1121" y="257"/>
                  </a:lnTo>
                  <a:lnTo>
                    <a:pt x="1119" y="278"/>
                  </a:lnTo>
                  <a:lnTo>
                    <a:pt x="1119" y="491"/>
                  </a:lnTo>
                  <a:lnTo>
                    <a:pt x="1121" y="511"/>
                  </a:lnTo>
                  <a:lnTo>
                    <a:pt x="1128" y="531"/>
                  </a:lnTo>
                  <a:lnTo>
                    <a:pt x="1139" y="547"/>
                  </a:lnTo>
                  <a:lnTo>
                    <a:pt x="1153" y="561"/>
                  </a:lnTo>
                  <a:lnTo>
                    <a:pt x="1169" y="573"/>
                  </a:lnTo>
                  <a:lnTo>
                    <a:pt x="1189" y="579"/>
                  </a:lnTo>
                  <a:lnTo>
                    <a:pt x="1210" y="581"/>
                  </a:lnTo>
                  <a:lnTo>
                    <a:pt x="1231" y="579"/>
                  </a:lnTo>
                  <a:lnTo>
                    <a:pt x="1250" y="573"/>
                  </a:lnTo>
                  <a:lnTo>
                    <a:pt x="1267" y="561"/>
                  </a:lnTo>
                  <a:lnTo>
                    <a:pt x="1281" y="547"/>
                  </a:lnTo>
                  <a:lnTo>
                    <a:pt x="1293" y="531"/>
                  </a:lnTo>
                  <a:lnTo>
                    <a:pt x="1299" y="511"/>
                  </a:lnTo>
                  <a:lnTo>
                    <a:pt x="1301" y="491"/>
                  </a:lnTo>
                  <a:lnTo>
                    <a:pt x="1301" y="278"/>
                  </a:lnTo>
                  <a:lnTo>
                    <a:pt x="1299" y="257"/>
                  </a:lnTo>
                  <a:lnTo>
                    <a:pt x="1293" y="238"/>
                  </a:lnTo>
                  <a:lnTo>
                    <a:pt x="1281" y="221"/>
                  </a:lnTo>
                  <a:lnTo>
                    <a:pt x="1267" y="207"/>
                  </a:lnTo>
                  <a:lnTo>
                    <a:pt x="1250" y="196"/>
                  </a:lnTo>
                  <a:lnTo>
                    <a:pt x="1231" y="190"/>
                  </a:lnTo>
                  <a:lnTo>
                    <a:pt x="1210" y="187"/>
                  </a:lnTo>
                  <a:close/>
                  <a:moveTo>
                    <a:pt x="829" y="187"/>
                  </a:moveTo>
                  <a:lnTo>
                    <a:pt x="807" y="190"/>
                  </a:lnTo>
                  <a:lnTo>
                    <a:pt x="787" y="196"/>
                  </a:lnTo>
                  <a:lnTo>
                    <a:pt x="771" y="207"/>
                  </a:lnTo>
                  <a:lnTo>
                    <a:pt x="757" y="221"/>
                  </a:lnTo>
                  <a:lnTo>
                    <a:pt x="746" y="238"/>
                  </a:lnTo>
                  <a:lnTo>
                    <a:pt x="739" y="257"/>
                  </a:lnTo>
                  <a:lnTo>
                    <a:pt x="737" y="278"/>
                  </a:lnTo>
                  <a:lnTo>
                    <a:pt x="737" y="491"/>
                  </a:lnTo>
                  <a:lnTo>
                    <a:pt x="739" y="511"/>
                  </a:lnTo>
                  <a:lnTo>
                    <a:pt x="746" y="531"/>
                  </a:lnTo>
                  <a:lnTo>
                    <a:pt x="757" y="547"/>
                  </a:lnTo>
                  <a:lnTo>
                    <a:pt x="771" y="561"/>
                  </a:lnTo>
                  <a:lnTo>
                    <a:pt x="787" y="573"/>
                  </a:lnTo>
                  <a:lnTo>
                    <a:pt x="807" y="579"/>
                  </a:lnTo>
                  <a:lnTo>
                    <a:pt x="829" y="581"/>
                  </a:lnTo>
                  <a:lnTo>
                    <a:pt x="849" y="579"/>
                  </a:lnTo>
                  <a:lnTo>
                    <a:pt x="869" y="573"/>
                  </a:lnTo>
                  <a:lnTo>
                    <a:pt x="886" y="561"/>
                  </a:lnTo>
                  <a:lnTo>
                    <a:pt x="899" y="547"/>
                  </a:lnTo>
                  <a:lnTo>
                    <a:pt x="911" y="531"/>
                  </a:lnTo>
                  <a:lnTo>
                    <a:pt x="917" y="511"/>
                  </a:lnTo>
                  <a:lnTo>
                    <a:pt x="920" y="491"/>
                  </a:lnTo>
                  <a:lnTo>
                    <a:pt x="920" y="278"/>
                  </a:lnTo>
                  <a:lnTo>
                    <a:pt x="917" y="257"/>
                  </a:lnTo>
                  <a:lnTo>
                    <a:pt x="911" y="238"/>
                  </a:lnTo>
                  <a:lnTo>
                    <a:pt x="899" y="221"/>
                  </a:lnTo>
                  <a:lnTo>
                    <a:pt x="886" y="207"/>
                  </a:lnTo>
                  <a:lnTo>
                    <a:pt x="869" y="196"/>
                  </a:lnTo>
                  <a:lnTo>
                    <a:pt x="849" y="190"/>
                  </a:lnTo>
                  <a:lnTo>
                    <a:pt x="829" y="187"/>
                  </a:lnTo>
                  <a:close/>
                  <a:moveTo>
                    <a:pt x="444" y="187"/>
                  </a:moveTo>
                  <a:lnTo>
                    <a:pt x="423" y="190"/>
                  </a:lnTo>
                  <a:lnTo>
                    <a:pt x="403" y="196"/>
                  </a:lnTo>
                  <a:lnTo>
                    <a:pt x="386" y="207"/>
                  </a:lnTo>
                  <a:lnTo>
                    <a:pt x="373" y="221"/>
                  </a:lnTo>
                  <a:lnTo>
                    <a:pt x="361" y="238"/>
                  </a:lnTo>
                  <a:lnTo>
                    <a:pt x="355" y="257"/>
                  </a:lnTo>
                  <a:lnTo>
                    <a:pt x="352" y="278"/>
                  </a:lnTo>
                  <a:lnTo>
                    <a:pt x="352" y="491"/>
                  </a:lnTo>
                  <a:lnTo>
                    <a:pt x="355" y="511"/>
                  </a:lnTo>
                  <a:lnTo>
                    <a:pt x="361" y="531"/>
                  </a:lnTo>
                  <a:lnTo>
                    <a:pt x="373" y="547"/>
                  </a:lnTo>
                  <a:lnTo>
                    <a:pt x="386" y="561"/>
                  </a:lnTo>
                  <a:lnTo>
                    <a:pt x="403" y="573"/>
                  </a:lnTo>
                  <a:lnTo>
                    <a:pt x="423" y="579"/>
                  </a:lnTo>
                  <a:lnTo>
                    <a:pt x="444" y="581"/>
                  </a:lnTo>
                  <a:lnTo>
                    <a:pt x="465" y="579"/>
                  </a:lnTo>
                  <a:lnTo>
                    <a:pt x="485" y="573"/>
                  </a:lnTo>
                  <a:lnTo>
                    <a:pt x="501" y="561"/>
                  </a:lnTo>
                  <a:lnTo>
                    <a:pt x="515" y="547"/>
                  </a:lnTo>
                  <a:lnTo>
                    <a:pt x="526" y="531"/>
                  </a:lnTo>
                  <a:lnTo>
                    <a:pt x="533" y="511"/>
                  </a:lnTo>
                  <a:lnTo>
                    <a:pt x="535" y="491"/>
                  </a:lnTo>
                  <a:lnTo>
                    <a:pt x="535" y="278"/>
                  </a:lnTo>
                  <a:lnTo>
                    <a:pt x="533" y="257"/>
                  </a:lnTo>
                  <a:lnTo>
                    <a:pt x="526" y="238"/>
                  </a:lnTo>
                  <a:lnTo>
                    <a:pt x="515" y="221"/>
                  </a:lnTo>
                  <a:lnTo>
                    <a:pt x="501" y="207"/>
                  </a:lnTo>
                  <a:lnTo>
                    <a:pt x="485" y="196"/>
                  </a:lnTo>
                  <a:lnTo>
                    <a:pt x="465" y="190"/>
                  </a:lnTo>
                  <a:lnTo>
                    <a:pt x="444" y="187"/>
                  </a:lnTo>
                  <a:close/>
                  <a:moveTo>
                    <a:pt x="0" y="0"/>
                  </a:moveTo>
                  <a:lnTo>
                    <a:pt x="3388" y="0"/>
                  </a:lnTo>
                  <a:lnTo>
                    <a:pt x="3388" y="769"/>
                  </a:lnTo>
                  <a:lnTo>
                    <a:pt x="0" y="76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7" name="Group 486"/>
          <p:cNvGrpSpPr/>
          <p:nvPr/>
        </p:nvGrpSpPr>
        <p:grpSpPr>
          <a:xfrm>
            <a:off x="9184632" y="1719143"/>
            <a:ext cx="306493" cy="310355"/>
            <a:chOff x="7578725" y="1195388"/>
            <a:chExt cx="377826" cy="38258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78" name="Freeform 216"/>
            <p:cNvSpPr>
              <a:spLocks/>
            </p:cNvSpPr>
            <p:nvPr/>
          </p:nvSpPr>
          <p:spPr bwMode="auto">
            <a:xfrm>
              <a:off x="7578725" y="1201738"/>
              <a:ext cx="377825" cy="376237"/>
            </a:xfrm>
            <a:custGeom>
              <a:avLst/>
              <a:gdLst>
                <a:gd name="T0" fmla="*/ 0 w 3328"/>
                <a:gd name="T1" fmla="*/ 0 h 3323"/>
                <a:gd name="T2" fmla="*/ 499 w 3328"/>
                <a:gd name="T3" fmla="*/ 0 h 3323"/>
                <a:gd name="T4" fmla="*/ 499 w 3328"/>
                <a:gd name="T5" fmla="*/ 2827 h 3323"/>
                <a:gd name="T6" fmla="*/ 3328 w 3328"/>
                <a:gd name="T7" fmla="*/ 2827 h 3323"/>
                <a:gd name="T8" fmla="*/ 3328 w 3328"/>
                <a:gd name="T9" fmla="*/ 3323 h 3323"/>
                <a:gd name="T10" fmla="*/ 0 w 3328"/>
                <a:gd name="T11" fmla="*/ 3323 h 3323"/>
                <a:gd name="T12" fmla="*/ 0 w 3328"/>
                <a:gd name="T13" fmla="*/ 0 h 3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28" h="3323">
                  <a:moveTo>
                    <a:pt x="0" y="0"/>
                  </a:moveTo>
                  <a:lnTo>
                    <a:pt x="499" y="0"/>
                  </a:lnTo>
                  <a:lnTo>
                    <a:pt x="499" y="2827"/>
                  </a:lnTo>
                  <a:lnTo>
                    <a:pt x="3328" y="2827"/>
                  </a:lnTo>
                  <a:lnTo>
                    <a:pt x="3328" y="3323"/>
                  </a:lnTo>
                  <a:lnTo>
                    <a:pt x="0" y="332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9" name="Freeform 217"/>
            <p:cNvSpPr>
              <a:spLocks/>
            </p:cNvSpPr>
            <p:nvPr/>
          </p:nvSpPr>
          <p:spPr bwMode="auto">
            <a:xfrm>
              <a:off x="7662863" y="1338263"/>
              <a:ext cx="50800" cy="152400"/>
            </a:xfrm>
            <a:custGeom>
              <a:avLst/>
              <a:gdLst>
                <a:gd name="T0" fmla="*/ 450 w 450"/>
                <a:gd name="T1" fmla="*/ 0 h 1341"/>
                <a:gd name="T2" fmla="*/ 450 w 450"/>
                <a:gd name="T3" fmla="*/ 1341 h 1341"/>
                <a:gd name="T4" fmla="*/ 0 w 450"/>
                <a:gd name="T5" fmla="*/ 1341 h 1341"/>
                <a:gd name="T6" fmla="*/ 0 w 450"/>
                <a:gd name="T7" fmla="*/ 434 h 1341"/>
                <a:gd name="T8" fmla="*/ 450 w 450"/>
                <a:gd name="T9" fmla="*/ 0 h 1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1341">
                  <a:moveTo>
                    <a:pt x="450" y="0"/>
                  </a:moveTo>
                  <a:lnTo>
                    <a:pt x="450" y="1341"/>
                  </a:lnTo>
                  <a:lnTo>
                    <a:pt x="0" y="1341"/>
                  </a:lnTo>
                  <a:lnTo>
                    <a:pt x="0" y="434"/>
                  </a:lnTo>
                  <a:lnTo>
                    <a:pt x="4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6" name="Freeform 218"/>
            <p:cNvSpPr>
              <a:spLocks/>
            </p:cNvSpPr>
            <p:nvPr/>
          </p:nvSpPr>
          <p:spPr bwMode="auto">
            <a:xfrm>
              <a:off x="7743825" y="1331913"/>
              <a:ext cx="50800" cy="158750"/>
            </a:xfrm>
            <a:custGeom>
              <a:avLst/>
              <a:gdLst>
                <a:gd name="T0" fmla="*/ 0 w 449"/>
                <a:gd name="T1" fmla="*/ 0 h 1403"/>
                <a:gd name="T2" fmla="*/ 449 w 449"/>
                <a:gd name="T3" fmla="*/ 292 h 1403"/>
                <a:gd name="T4" fmla="*/ 449 w 449"/>
                <a:gd name="T5" fmla="*/ 1403 h 1403"/>
                <a:gd name="T6" fmla="*/ 0 w 449"/>
                <a:gd name="T7" fmla="*/ 1403 h 1403"/>
                <a:gd name="T8" fmla="*/ 0 w 449"/>
                <a:gd name="T9" fmla="*/ 0 h 1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9" h="1403">
                  <a:moveTo>
                    <a:pt x="0" y="0"/>
                  </a:moveTo>
                  <a:lnTo>
                    <a:pt x="449" y="292"/>
                  </a:lnTo>
                  <a:lnTo>
                    <a:pt x="449" y="1403"/>
                  </a:lnTo>
                  <a:lnTo>
                    <a:pt x="0" y="140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7" name="Freeform 219"/>
            <p:cNvSpPr>
              <a:spLocks/>
            </p:cNvSpPr>
            <p:nvPr/>
          </p:nvSpPr>
          <p:spPr bwMode="auto">
            <a:xfrm>
              <a:off x="7824788" y="1312863"/>
              <a:ext cx="50800" cy="177800"/>
            </a:xfrm>
            <a:custGeom>
              <a:avLst/>
              <a:gdLst>
                <a:gd name="T0" fmla="*/ 450 w 450"/>
                <a:gd name="T1" fmla="*/ 0 h 1571"/>
                <a:gd name="T2" fmla="*/ 450 w 450"/>
                <a:gd name="T3" fmla="*/ 1571 h 1571"/>
                <a:gd name="T4" fmla="*/ 0 w 450"/>
                <a:gd name="T5" fmla="*/ 1571 h 1571"/>
                <a:gd name="T6" fmla="*/ 0 w 450"/>
                <a:gd name="T7" fmla="*/ 390 h 1571"/>
                <a:gd name="T8" fmla="*/ 450 w 450"/>
                <a:gd name="T9" fmla="*/ 0 h 1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1571">
                  <a:moveTo>
                    <a:pt x="450" y="0"/>
                  </a:moveTo>
                  <a:lnTo>
                    <a:pt x="450" y="1571"/>
                  </a:lnTo>
                  <a:lnTo>
                    <a:pt x="0" y="1571"/>
                  </a:lnTo>
                  <a:lnTo>
                    <a:pt x="0" y="390"/>
                  </a:lnTo>
                  <a:lnTo>
                    <a:pt x="4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8" name="Freeform 220"/>
            <p:cNvSpPr>
              <a:spLocks/>
            </p:cNvSpPr>
            <p:nvPr/>
          </p:nvSpPr>
          <p:spPr bwMode="auto">
            <a:xfrm>
              <a:off x="7904163" y="1271588"/>
              <a:ext cx="52388" cy="219075"/>
            </a:xfrm>
            <a:custGeom>
              <a:avLst/>
              <a:gdLst>
                <a:gd name="T0" fmla="*/ 156 w 451"/>
                <a:gd name="T1" fmla="*/ 0 h 1935"/>
                <a:gd name="T2" fmla="*/ 451 w 451"/>
                <a:gd name="T3" fmla="*/ 254 h 1935"/>
                <a:gd name="T4" fmla="*/ 451 w 451"/>
                <a:gd name="T5" fmla="*/ 1935 h 1935"/>
                <a:gd name="T6" fmla="*/ 0 w 451"/>
                <a:gd name="T7" fmla="*/ 1935 h 1935"/>
                <a:gd name="T8" fmla="*/ 0 w 451"/>
                <a:gd name="T9" fmla="*/ 134 h 1935"/>
                <a:gd name="T10" fmla="*/ 156 w 451"/>
                <a:gd name="T11" fmla="*/ 0 h 19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1" h="1935">
                  <a:moveTo>
                    <a:pt x="156" y="0"/>
                  </a:moveTo>
                  <a:lnTo>
                    <a:pt x="451" y="254"/>
                  </a:lnTo>
                  <a:lnTo>
                    <a:pt x="451" y="1935"/>
                  </a:lnTo>
                  <a:lnTo>
                    <a:pt x="0" y="1935"/>
                  </a:lnTo>
                  <a:lnTo>
                    <a:pt x="0" y="134"/>
                  </a:lnTo>
                  <a:lnTo>
                    <a:pt x="1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9" name="Freeform 221"/>
            <p:cNvSpPr>
              <a:spLocks/>
            </p:cNvSpPr>
            <p:nvPr/>
          </p:nvSpPr>
          <p:spPr bwMode="auto">
            <a:xfrm>
              <a:off x="7653338" y="1195388"/>
              <a:ext cx="279400" cy="138112"/>
            </a:xfrm>
            <a:custGeom>
              <a:avLst/>
              <a:gdLst>
                <a:gd name="T0" fmla="*/ 2373 w 2461"/>
                <a:gd name="T1" fmla="*/ 0 h 1218"/>
                <a:gd name="T2" fmla="*/ 2412 w 2461"/>
                <a:gd name="T3" fmla="*/ 9 h 1218"/>
                <a:gd name="T4" fmla="*/ 2442 w 2461"/>
                <a:gd name="T5" fmla="*/ 34 h 1218"/>
                <a:gd name="T6" fmla="*/ 2459 w 2461"/>
                <a:gd name="T7" fmla="*/ 69 h 1218"/>
                <a:gd name="T8" fmla="*/ 2461 w 2461"/>
                <a:gd name="T9" fmla="*/ 448 h 1218"/>
                <a:gd name="T10" fmla="*/ 2450 w 2461"/>
                <a:gd name="T11" fmla="*/ 491 h 1218"/>
                <a:gd name="T12" fmla="*/ 2420 w 2461"/>
                <a:gd name="T13" fmla="*/ 522 h 1218"/>
                <a:gd name="T14" fmla="*/ 2378 w 2461"/>
                <a:gd name="T15" fmla="*/ 536 h 1218"/>
                <a:gd name="T16" fmla="*/ 2335 w 2461"/>
                <a:gd name="T17" fmla="*/ 528 h 1218"/>
                <a:gd name="T18" fmla="*/ 2305 w 2461"/>
                <a:gd name="T19" fmla="*/ 502 h 1218"/>
                <a:gd name="T20" fmla="*/ 2287 w 2461"/>
                <a:gd name="T21" fmla="*/ 465 h 1218"/>
                <a:gd name="T22" fmla="*/ 2285 w 2461"/>
                <a:gd name="T23" fmla="*/ 294 h 1218"/>
                <a:gd name="T24" fmla="*/ 1393 w 2461"/>
                <a:gd name="T25" fmla="*/ 1069 h 1218"/>
                <a:gd name="T26" fmla="*/ 1356 w 2461"/>
                <a:gd name="T27" fmla="*/ 1080 h 1218"/>
                <a:gd name="T28" fmla="*/ 1318 w 2461"/>
                <a:gd name="T29" fmla="*/ 1075 h 1218"/>
                <a:gd name="T30" fmla="*/ 688 w 2461"/>
                <a:gd name="T31" fmla="*/ 670 h 1218"/>
                <a:gd name="T32" fmla="*/ 132 w 2461"/>
                <a:gd name="T33" fmla="*/ 1205 h 1218"/>
                <a:gd name="T34" fmla="*/ 95 w 2461"/>
                <a:gd name="T35" fmla="*/ 1218 h 1218"/>
                <a:gd name="T36" fmla="*/ 56 w 2461"/>
                <a:gd name="T37" fmla="*/ 1212 h 1218"/>
                <a:gd name="T38" fmla="*/ 23 w 2461"/>
                <a:gd name="T39" fmla="*/ 1190 h 1218"/>
                <a:gd name="T40" fmla="*/ 3 w 2461"/>
                <a:gd name="T41" fmla="*/ 1155 h 1218"/>
                <a:gd name="T42" fmla="*/ 0 w 2461"/>
                <a:gd name="T43" fmla="*/ 1118 h 1218"/>
                <a:gd name="T44" fmla="*/ 13 w 2461"/>
                <a:gd name="T45" fmla="*/ 1082 h 1218"/>
                <a:gd name="T46" fmla="*/ 617 w 2461"/>
                <a:gd name="T47" fmla="*/ 493 h 1218"/>
                <a:gd name="T48" fmla="*/ 649 w 2461"/>
                <a:gd name="T49" fmla="*/ 472 h 1218"/>
                <a:gd name="T50" fmla="*/ 688 w 2461"/>
                <a:gd name="T51" fmla="*/ 469 h 1218"/>
                <a:gd name="T52" fmla="*/ 726 w 2461"/>
                <a:gd name="T53" fmla="*/ 482 h 1218"/>
                <a:gd name="T54" fmla="*/ 2148 w 2461"/>
                <a:gd name="T55" fmla="*/ 176 h 1218"/>
                <a:gd name="T56" fmla="*/ 1992 w 2461"/>
                <a:gd name="T57" fmla="*/ 174 h 1218"/>
                <a:gd name="T58" fmla="*/ 1954 w 2461"/>
                <a:gd name="T59" fmla="*/ 152 h 1218"/>
                <a:gd name="T60" fmla="*/ 1930 w 2461"/>
                <a:gd name="T61" fmla="*/ 116 h 1218"/>
                <a:gd name="T62" fmla="*/ 1927 w 2461"/>
                <a:gd name="T63" fmla="*/ 71 h 1218"/>
                <a:gd name="T64" fmla="*/ 1946 w 2461"/>
                <a:gd name="T65" fmla="*/ 34 h 1218"/>
                <a:gd name="T66" fmla="*/ 1976 w 2461"/>
                <a:gd name="T67" fmla="*/ 9 h 1218"/>
                <a:gd name="T68" fmla="*/ 2017 w 2461"/>
                <a:gd name="T69" fmla="*/ 0 h 1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61" h="1218">
                  <a:moveTo>
                    <a:pt x="2017" y="0"/>
                  </a:moveTo>
                  <a:lnTo>
                    <a:pt x="2373" y="0"/>
                  </a:lnTo>
                  <a:lnTo>
                    <a:pt x="2394" y="2"/>
                  </a:lnTo>
                  <a:lnTo>
                    <a:pt x="2412" y="9"/>
                  </a:lnTo>
                  <a:lnTo>
                    <a:pt x="2428" y="19"/>
                  </a:lnTo>
                  <a:lnTo>
                    <a:pt x="2442" y="34"/>
                  </a:lnTo>
                  <a:lnTo>
                    <a:pt x="2452" y="50"/>
                  </a:lnTo>
                  <a:lnTo>
                    <a:pt x="2459" y="69"/>
                  </a:lnTo>
                  <a:lnTo>
                    <a:pt x="2461" y="89"/>
                  </a:lnTo>
                  <a:lnTo>
                    <a:pt x="2461" y="448"/>
                  </a:lnTo>
                  <a:lnTo>
                    <a:pt x="2458" y="470"/>
                  </a:lnTo>
                  <a:lnTo>
                    <a:pt x="2450" y="491"/>
                  </a:lnTo>
                  <a:lnTo>
                    <a:pt x="2438" y="508"/>
                  </a:lnTo>
                  <a:lnTo>
                    <a:pt x="2420" y="522"/>
                  </a:lnTo>
                  <a:lnTo>
                    <a:pt x="2401" y="532"/>
                  </a:lnTo>
                  <a:lnTo>
                    <a:pt x="2378" y="536"/>
                  </a:lnTo>
                  <a:lnTo>
                    <a:pt x="2355" y="535"/>
                  </a:lnTo>
                  <a:lnTo>
                    <a:pt x="2335" y="528"/>
                  </a:lnTo>
                  <a:lnTo>
                    <a:pt x="2319" y="516"/>
                  </a:lnTo>
                  <a:lnTo>
                    <a:pt x="2305" y="502"/>
                  </a:lnTo>
                  <a:lnTo>
                    <a:pt x="2294" y="485"/>
                  </a:lnTo>
                  <a:lnTo>
                    <a:pt x="2287" y="465"/>
                  </a:lnTo>
                  <a:lnTo>
                    <a:pt x="2285" y="445"/>
                  </a:lnTo>
                  <a:lnTo>
                    <a:pt x="2285" y="294"/>
                  </a:lnTo>
                  <a:lnTo>
                    <a:pt x="1409" y="1057"/>
                  </a:lnTo>
                  <a:lnTo>
                    <a:pt x="1393" y="1069"/>
                  </a:lnTo>
                  <a:lnTo>
                    <a:pt x="1376" y="1077"/>
                  </a:lnTo>
                  <a:lnTo>
                    <a:pt x="1356" y="1080"/>
                  </a:lnTo>
                  <a:lnTo>
                    <a:pt x="1338" y="1080"/>
                  </a:lnTo>
                  <a:lnTo>
                    <a:pt x="1318" y="1075"/>
                  </a:lnTo>
                  <a:lnTo>
                    <a:pt x="1302" y="1066"/>
                  </a:lnTo>
                  <a:lnTo>
                    <a:pt x="688" y="670"/>
                  </a:lnTo>
                  <a:lnTo>
                    <a:pt x="148" y="1193"/>
                  </a:lnTo>
                  <a:lnTo>
                    <a:pt x="132" y="1205"/>
                  </a:lnTo>
                  <a:lnTo>
                    <a:pt x="114" y="1214"/>
                  </a:lnTo>
                  <a:lnTo>
                    <a:pt x="95" y="1218"/>
                  </a:lnTo>
                  <a:lnTo>
                    <a:pt x="75" y="1217"/>
                  </a:lnTo>
                  <a:lnTo>
                    <a:pt x="56" y="1212"/>
                  </a:lnTo>
                  <a:lnTo>
                    <a:pt x="39" y="1203"/>
                  </a:lnTo>
                  <a:lnTo>
                    <a:pt x="23" y="1190"/>
                  </a:lnTo>
                  <a:lnTo>
                    <a:pt x="11" y="1174"/>
                  </a:lnTo>
                  <a:lnTo>
                    <a:pt x="3" y="1155"/>
                  </a:lnTo>
                  <a:lnTo>
                    <a:pt x="0" y="1137"/>
                  </a:lnTo>
                  <a:lnTo>
                    <a:pt x="0" y="1118"/>
                  </a:lnTo>
                  <a:lnTo>
                    <a:pt x="5" y="1099"/>
                  </a:lnTo>
                  <a:lnTo>
                    <a:pt x="13" y="1082"/>
                  </a:lnTo>
                  <a:lnTo>
                    <a:pt x="25" y="1066"/>
                  </a:lnTo>
                  <a:lnTo>
                    <a:pt x="617" y="493"/>
                  </a:lnTo>
                  <a:lnTo>
                    <a:pt x="632" y="481"/>
                  </a:lnTo>
                  <a:lnTo>
                    <a:pt x="649" y="472"/>
                  </a:lnTo>
                  <a:lnTo>
                    <a:pt x="669" y="468"/>
                  </a:lnTo>
                  <a:lnTo>
                    <a:pt x="688" y="469"/>
                  </a:lnTo>
                  <a:lnTo>
                    <a:pt x="708" y="473"/>
                  </a:lnTo>
                  <a:lnTo>
                    <a:pt x="726" y="482"/>
                  </a:lnTo>
                  <a:lnTo>
                    <a:pt x="1342" y="881"/>
                  </a:lnTo>
                  <a:lnTo>
                    <a:pt x="2148" y="176"/>
                  </a:lnTo>
                  <a:lnTo>
                    <a:pt x="2014" y="176"/>
                  </a:lnTo>
                  <a:lnTo>
                    <a:pt x="1992" y="174"/>
                  </a:lnTo>
                  <a:lnTo>
                    <a:pt x="1971" y="165"/>
                  </a:lnTo>
                  <a:lnTo>
                    <a:pt x="1954" y="152"/>
                  </a:lnTo>
                  <a:lnTo>
                    <a:pt x="1939" y="135"/>
                  </a:lnTo>
                  <a:lnTo>
                    <a:pt x="1930" y="116"/>
                  </a:lnTo>
                  <a:lnTo>
                    <a:pt x="1926" y="94"/>
                  </a:lnTo>
                  <a:lnTo>
                    <a:pt x="1927" y="71"/>
                  </a:lnTo>
                  <a:lnTo>
                    <a:pt x="1934" y="51"/>
                  </a:lnTo>
                  <a:lnTo>
                    <a:pt x="1946" y="34"/>
                  </a:lnTo>
                  <a:lnTo>
                    <a:pt x="1960" y="19"/>
                  </a:lnTo>
                  <a:lnTo>
                    <a:pt x="1976" y="9"/>
                  </a:lnTo>
                  <a:lnTo>
                    <a:pt x="1996" y="2"/>
                  </a:lnTo>
                  <a:lnTo>
                    <a:pt x="20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6" name="Group 485"/>
          <p:cNvGrpSpPr/>
          <p:nvPr/>
        </p:nvGrpSpPr>
        <p:grpSpPr>
          <a:xfrm>
            <a:off x="9896321" y="1719143"/>
            <a:ext cx="233088" cy="310355"/>
            <a:chOff x="8062913" y="1233488"/>
            <a:chExt cx="287337" cy="38258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384" name="Freeform 226"/>
            <p:cNvSpPr>
              <a:spLocks/>
            </p:cNvSpPr>
            <p:nvPr/>
          </p:nvSpPr>
          <p:spPr bwMode="auto">
            <a:xfrm>
              <a:off x="8277225" y="1252538"/>
              <a:ext cx="53975" cy="55562"/>
            </a:xfrm>
            <a:custGeom>
              <a:avLst/>
              <a:gdLst>
                <a:gd name="T0" fmla="*/ 0 w 480"/>
                <a:gd name="T1" fmla="*/ 0 h 490"/>
                <a:gd name="T2" fmla="*/ 480 w 480"/>
                <a:gd name="T3" fmla="*/ 490 h 490"/>
                <a:gd name="T4" fmla="*/ 0 w 480"/>
                <a:gd name="T5" fmla="*/ 490 h 490"/>
                <a:gd name="T6" fmla="*/ 0 w 480"/>
                <a:gd name="T7" fmla="*/ 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0" h="490">
                  <a:moveTo>
                    <a:pt x="0" y="0"/>
                  </a:moveTo>
                  <a:lnTo>
                    <a:pt x="480" y="490"/>
                  </a:lnTo>
                  <a:lnTo>
                    <a:pt x="0" y="49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5" name="Freeform 227"/>
            <p:cNvSpPr>
              <a:spLocks noEditPoints="1"/>
            </p:cNvSpPr>
            <p:nvPr/>
          </p:nvSpPr>
          <p:spPr bwMode="auto">
            <a:xfrm>
              <a:off x="8062913" y="1233488"/>
              <a:ext cx="287337" cy="382587"/>
            </a:xfrm>
            <a:custGeom>
              <a:avLst/>
              <a:gdLst>
                <a:gd name="T0" fmla="*/ 438 w 2534"/>
                <a:gd name="T1" fmla="*/ 2787 h 3374"/>
                <a:gd name="T2" fmla="*/ 407 w 2534"/>
                <a:gd name="T3" fmla="*/ 2806 h 3374"/>
                <a:gd name="T4" fmla="*/ 389 w 2534"/>
                <a:gd name="T5" fmla="*/ 2836 h 3374"/>
                <a:gd name="T6" fmla="*/ 389 w 2534"/>
                <a:gd name="T7" fmla="*/ 2872 h 3374"/>
                <a:gd name="T8" fmla="*/ 407 w 2534"/>
                <a:gd name="T9" fmla="*/ 2903 h 3374"/>
                <a:gd name="T10" fmla="*/ 438 w 2534"/>
                <a:gd name="T11" fmla="*/ 2921 h 3374"/>
                <a:gd name="T12" fmla="*/ 2046 w 2534"/>
                <a:gd name="T13" fmla="*/ 2924 h 3374"/>
                <a:gd name="T14" fmla="*/ 2080 w 2534"/>
                <a:gd name="T15" fmla="*/ 2914 h 3374"/>
                <a:gd name="T16" fmla="*/ 2106 w 2534"/>
                <a:gd name="T17" fmla="*/ 2889 h 3374"/>
                <a:gd name="T18" fmla="*/ 2116 w 2534"/>
                <a:gd name="T19" fmla="*/ 2855 h 3374"/>
                <a:gd name="T20" fmla="*/ 2106 w 2534"/>
                <a:gd name="T21" fmla="*/ 2820 h 3374"/>
                <a:gd name="T22" fmla="*/ 2080 w 2534"/>
                <a:gd name="T23" fmla="*/ 2794 h 3374"/>
                <a:gd name="T24" fmla="*/ 2047 w 2534"/>
                <a:gd name="T25" fmla="*/ 2785 h 3374"/>
                <a:gd name="T26" fmla="*/ 457 w 2534"/>
                <a:gd name="T27" fmla="*/ 2190 h 3374"/>
                <a:gd name="T28" fmla="*/ 422 w 2534"/>
                <a:gd name="T29" fmla="*/ 2200 h 3374"/>
                <a:gd name="T30" fmla="*/ 396 w 2534"/>
                <a:gd name="T31" fmla="*/ 2226 h 3374"/>
                <a:gd name="T32" fmla="*/ 387 w 2534"/>
                <a:gd name="T33" fmla="*/ 2260 h 3374"/>
                <a:gd name="T34" fmla="*/ 396 w 2534"/>
                <a:gd name="T35" fmla="*/ 2294 h 3374"/>
                <a:gd name="T36" fmla="*/ 422 w 2534"/>
                <a:gd name="T37" fmla="*/ 2320 h 3374"/>
                <a:gd name="T38" fmla="*/ 457 w 2534"/>
                <a:gd name="T39" fmla="*/ 2329 h 3374"/>
                <a:gd name="T40" fmla="*/ 2064 w 2534"/>
                <a:gd name="T41" fmla="*/ 2327 h 3374"/>
                <a:gd name="T42" fmla="*/ 2095 w 2534"/>
                <a:gd name="T43" fmla="*/ 2309 h 3374"/>
                <a:gd name="T44" fmla="*/ 2113 w 2534"/>
                <a:gd name="T45" fmla="*/ 2278 h 3374"/>
                <a:gd name="T46" fmla="*/ 2113 w 2534"/>
                <a:gd name="T47" fmla="*/ 2242 h 3374"/>
                <a:gd name="T48" fmla="*/ 2095 w 2534"/>
                <a:gd name="T49" fmla="*/ 2212 h 3374"/>
                <a:gd name="T50" fmla="*/ 2064 w 2534"/>
                <a:gd name="T51" fmla="*/ 2193 h 3374"/>
                <a:gd name="T52" fmla="*/ 457 w 2534"/>
                <a:gd name="T53" fmla="*/ 2190 h 3374"/>
                <a:gd name="T54" fmla="*/ 438 w 2534"/>
                <a:gd name="T55" fmla="*/ 1599 h 3374"/>
                <a:gd name="T56" fmla="*/ 407 w 2534"/>
                <a:gd name="T57" fmla="*/ 1616 h 3374"/>
                <a:gd name="T58" fmla="*/ 389 w 2534"/>
                <a:gd name="T59" fmla="*/ 1647 h 3374"/>
                <a:gd name="T60" fmla="*/ 389 w 2534"/>
                <a:gd name="T61" fmla="*/ 1684 h 3374"/>
                <a:gd name="T62" fmla="*/ 407 w 2534"/>
                <a:gd name="T63" fmla="*/ 1715 h 3374"/>
                <a:gd name="T64" fmla="*/ 438 w 2534"/>
                <a:gd name="T65" fmla="*/ 1733 h 3374"/>
                <a:gd name="T66" fmla="*/ 2046 w 2534"/>
                <a:gd name="T67" fmla="*/ 1735 h 3374"/>
                <a:gd name="T68" fmla="*/ 2080 w 2534"/>
                <a:gd name="T69" fmla="*/ 1726 h 3374"/>
                <a:gd name="T70" fmla="*/ 2106 w 2534"/>
                <a:gd name="T71" fmla="*/ 1701 h 3374"/>
                <a:gd name="T72" fmla="*/ 2116 w 2534"/>
                <a:gd name="T73" fmla="*/ 1666 h 3374"/>
                <a:gd name="T74" fmla="*/ 2106 w 2534"/>
                <a:gd name="T75" fmla="*/ 1631 h 3374"/>
                <a:gd name="T76" fmla="*/ 2080 w 2534"/>
                <a:gd name="T77" fmla="*/ 1606 h 3374"/>
                <a:gd name="T78" fmla="*/ 2047 w 2534"/>
                <a:gd name="T79" fmla="*/ 1596 h 3374"/>
                <a:gd name="T80" fmla="*/ 0 w 2534"/>
                <a:gd name="T81" fmla="*/ 0 h 3374"/>
                <a:gd name="T82" fmla="*/ 1749 w 2534"/>
                <a:gd name="T83" fmla="*/ 731 h 3374"/>
                <a:gd name="T84" fmla="*/ 1758 w 2534"/>
                <a:gd name="T85" fmla="*/ 766 h 3374"/>
                <a:gd name="T86" fmla="*/ 1784 w 2534"/>
                <a:gd name="T87" fmla="*/ 791 h 3374"/>
                <a:gd name="T88" fmla="*/ 1818 w 2534"/>
                <a:gd name="T89" fmla="*/ 801 h 3374"/>
                <a:gd name="T90" fmla="*/ 2534 w 2534"/>
                <a:gd name="T91" fmla="*/ 3374 h 3374"/>
                <a:gd name="T92" fmla="*/ 0 w 2534"/>
                <a:gd name="T93" fmla="*/ 0 h 3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34" h="3374">
                  <a:moveTo>
                    <a:pt x="457" y="2785"/>
                  </a:moveTo>
                  <a:lnTo>
                    <a:pt x="438" y="2787"/>
                  </a:lnTo>
                  <a:lnTo>
                    <a:pt x="422" y="2794"/>
                  </a:lnTo>
                  <a:lnTo>
                    <a:pt x="407" y="2806"/>
                  </a:lnTo>
                  <a:lnTo>
                    <a:pt x="396" y="2820"/>
                  </a:lnTo>
                  <a:lnTo>
                    <a:pt x="389" y="2836"/>
                  </a:lnTo>
                  <a:lnTo>
                    <a:pt x="387" y="2855"/>
                  </a:lnTo>
                  <a:lnTo>
                    <a:pt x="389" y="2872"/>
                  </a:lnTo>
                  <a:lnTo>
                    <a:pt x="396" y="2888"/>
                  </a:lnTo>
                  <a:lnTo>
                    <a:pt x="407" y="2903"/>
                  </a:lnTo>
                  <a:lnTo>
                    <a:pt x="422" y="2914"/>
                  </a:lnTo>
                  <a:lnTo>
                    <a:pt x="438" y="2921"/>
                  </a:lnTo>
                  <a:lnTo>
                    <a:pt x="457" y="2924"/>
                  </a:lnTo>
                  <a:lnTo>
                    <a:pt x="2046" y="2924"/>
                  </a:lnTo>
                  <a:lnTo>
                    <a:pt x="2064" y="2921"/>
                  </a:lnTo>
                  <a:lnTo>
                    <a:pt x="2080" y="2914"/>
                  </a:lnTo>
                  <a:lnTo>
                    <a:pt x="2095" y="2903"/>
                  </a:lnTo>
                  <a:lnTo>
                    <a:pt x="2106" y="2889"/>
                  </a:lnTo>
                  <a:lnTo>
                    <a:pt x="2113" y="2872"/>
                  </a:lnTo>
                  <a:lnTo>
                    <a:pt x="2116" y="2855"/>
                  </a:lnTo>
                  <a:lnTo>
                    <a:pt x="2113" y="2836"/>
                  </a:lnTo>
                  <a:lnTo>
                    <a:pt x="2106" y="2820"/>
                  </a:lnTo>
                  <a:lnTo>
                    <a:pt x="2095" y="2806"/>
                  </a:lnTo>
                  <a:lnTo>
                    <a:pt x="2080" y="2794"/>
                  </a:lnTo>
                  <a:lnTo>
                    <a:pt x="2064" y="2787"/>
                  </a:lnTo>
                  <a:lnTo>
                    <a:pt x="2047" y="2785"/>
                  </a:lnTo>
                  <a:lnTo>
                    <a:pt x="457" y="2785"/>
                  </a:lnTo>
                  <a:close/>
                  <a:moveTo>
                    <a:pt x="457" y="2190"/>
                  </a:moveTo>
                  <a:lnTo>
                    <a:pt x="438" y="2193"/>
                  </a:lnTo>
                  <a:lnTo>
                    <a:pt x="422" y="2200"/>
                  </a:lnTo>
                  <a:lnTo>
                    <a:pt x="407" y="2212"/>
                  </a:lnTo>
                  <a:lnTo>
                    <a:pt x="396" y="2226"/>
                  </a:lnTo>
                  <a:lnTo>
                    <a:pt x="389" y="2242"/>
                  </a:lnTo>
                  <a:lnTo>
                    <a:pt x="387" y="2260"/>
                  </a:lnTo>
                  <a:lnTo>
                    <a:pt x="389" y="2278"/>
                  </a:lnTo>
                  <a:lnTo>
                    <a:pt x="396" y="2294"/>
                  </a:lnTo>
                  <a:lnTo>
                    <a:pt x="407" y="2309"/>
                  </a:lnTo>
                  <a:lnTo>
                    <a:pt x="422" y="2320"/>
                  </a:lnTo>
                  <a:lnTo>
                    <a:pt x="438" y="2327"/>
                  </a:lnTo>
                  <a:lnTo>
                    <a:pt x="457" y="2329"/>
                  </a:lnTo>
                  <a:lnTo>
                    <a:pt x="2046" y="2329"/>
                  </a:lnTo>
                  <a:lnTo>
                    <a:pt x="2064" y="2327"/>
                  </a:lnTo>
                  <a:lnTo>
                    <a:pt x="2080" y="2320"/>
                  </a:lnTo>
                  <a:lnTo>
                    <a:pt x="2095" y="2309"/>
                  </a:lnTo>
                  <a:lnTo>
                    <a:pt x="2106" y="2294"/>
                  </a:lnTo>
                  <a:lnTo>
                    <a:pt x="2113" y="2278"/>
                  </a:lnTo>
                  <a:lnTo>
                    <a:pt x="2116" y="2260"/>
                  </a:lnTo>
                  <a:lnTo>
                    <a:pt x="2113" y="2242"/>
                  </a:lnTo>
                  <a:lnTo>
                    <a:pt x="2106" y="2226"/>
                  </a:lnTo>
                  <a:lnTo>
                    <a:pt x="2095" y="2212"/>
                  </a:lnTo>
                  <a:lnTo>
                    <a:pt x="2080" y="2200"/>
                  </a:lnTo>
                  <a:lnTo>
                    <a:pt x="2064" y="2193"/>
                  </a:lnTo>
                  <a:lnTo>
                    <a:pt x="2047" y="2190"/>
                  </a:lnTo>
                  <a:lnTo>
                    <a:pt x="457" y="2190"/>
                  </a:lnTo>
                  <a:close/>
                  <a:moveTo>
                    <a:pt x="457" y="1596"/>
                  </a:moveTo>
                  <a:lnTo>
                    <a:pt x="438" y="1599"/>
                  </a:lnTo>
                  <a:lnTo>
                    <a:pt x="422" y="1606"/>
                  </a:lnTo>
                  <a:lnTo>
                    <a:pt x="407" y="1616"/>
                  </a:lnTo>
                  <a:lnTo>
                    <a:pt x="396" y="1631"/>
                  </a:lnTo>
                  <a:lnTo>
                    <a:pt x="389" y="1647"/>
                  </a:lnTo>
                  <a:lnTo>
                    <a:pt x="387" y="1666"/>
                  </a:lnTo>
                  <a:lnTo>
                    <a:pt x="389" y="1684"/>
                  </a:lnTo>
                  <a:lnTo>
                    <a:pt x="396" y="1700"/>
                  </a:lnTo>
                  <a:lnTo>
                    <a:pt x="407" y="1715"/>
                  </a:lnTo>
                  <a:lnTo>
                    <a:pt x="422" y="1726"/>
                  </a:lnTo>
                  <a:lnTo>
                    <a:pt x="438" y="1733"/>
                  </a:lnTo>
                  <a:lnTo>
                    <a:pt x="457" y="1735"/>
                  </a:lnTo>
                  <a:lnTo>
                    <a:pt x="2046" y="1735"/>
                  </a:lnTo>
                  <a:lnTo>
                    <a:pt x="2064" y="1733"/>
                  </a:lnTo>
                  <a:lnTo>
                    <a:pt x="2080" y="1726"/>
                  </a:lnTo>
                  <a:lnTo>
                    <a:pt x="2095" y="1716"/>
                  </a:lnTo>
                  <a:lnTo>
                    <a:pt x="2106" y="1701"/>
                  </a:lnTo>
                  <a:lnTo>
                    <a:pt x="2113" y="1685"/>
                  </a:lnTo>
                  <a:lnTo>
                    <a:pt x="2116" y="1666"/>
                  </a:lnTo>
                  <a:lnTo>
                    <a:pt x="2113" y="1647"/>
                  </a:lnTo>
                  <a:lnTo>
                    <a:pt x="2106" y="1631"/>
                  </a:lnTo>
                  <a:lnTo>
                    <a:pt x="2095" y="1616"/>
                  </a:lnTo>
                  <a:lnTo>
                    <a:pt x="2080" y="1606"/>
                  </a:lnTo>
                  <a:lnTo>
                    <a:pt x="2064" y="1599"/>
                  </a:lnTo>
                  <a:lnTo>
                    <a:pt x="2047" y="1596"/>
                  </a:lnTo>
                  <a:lnTo>
                    <a:pt x="457" y="1596"/>
                  </a:lnTo>
                  <a:close/>
                  <a:moveTo>
                    <a:pt x="0" y="0"/>
                  </a:moveTo>
                  <a:lnTo>
                    <a:pt x="1749" y="0"/>
                  </a:lnTo>
                  <a:lnTo>
                    <a:pt x="1749" y="731"/>
                  </a:lnTo>
                  <a:lnTo>
                    <a:pt x="1751" y="749"/>
                  </a:lnTo>
                  <a:lnTo>
                    <a:pt x="1758" y="766"/>
                  </a:lnTo>
                  <a:lnTo>
                    <a:pt x="1769" y="780"/>
                  </a:lnTo>
                  <a:lnTo>
                    <a:pt x="1784" y="791"/>
                  </a:lnTo>
                  <a:lnTo>
                    <a:pt x="1800" y="799"/>
                  </a:lnTo>
                  <a:lnTo>
                    <a:pt x="1818" y="801"/>
                  </a:lnTo>
                  <a:lnTo>
                    <a:pt x="2531" y="801"/>
                  </a:lnTo>
                  <a:lnTo>
                    <a:pt x="2534" y="3374"/>
                  </a:lnTo>
                  <a:lnTo>
                    <a:pt x="0" y="337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5" name="Group 484"/>
          <p:cNvGrpSpPr/>
          <p:nvPr/>
        </p:nvGrpSpPr>
        <p:grpSpPr>
          <a:xfrm>
            <a:off x="10534605" y="1719142"/>
            <a:ext cx="225362" cy="310356"/>
            <a:chOff x="8469313" y="1158875"/>
            <a:chExt cx="277813" cy="3825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391" name="Freeform 232"/>
            <p:cNvSpPr>
              <a:spLocks/>
            </p:cNvSpPr>
            <p:nvPr/>
          </p:nvSpPr>
          <p:spPr bwMode="auto">
            <a:xfrm>
              <a:off x="8680451" y="1473200"/>
              <a:ext cx="49213" cy="49213"/>
            </a:xfrm>
            <a:custGeom>
              <a:avLst/>
              <a:gdLst>
                <a:gd name="T0" fmla="*/ 0 w 430"/>
                <a:gd name="T1" fmla="*/ 0 h 433"/>
                <a:gd name="T2" fmla="*/ 430 w 430"/>
                <a:gd name="T3" fmla="*/ 0 h 433"/>
                <a:gd name="T4" fmla="*/ 0 w 430"/>
                <a:gd name="T5" fmla="*/ 433 h 433"/>
                <a:gd name="T6" fmla="*/ 0 w 430"/>
                <a:gd name="T7" fmla="*/ 0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0" h="433">
                  <a:moveTo>
                    <a:pt x="0" y="0"/>
                  </a:moveTo>
                  <a:lnTo>
                    <a:pt x="430" y="0"/>
                  </a:lnTo>
                  <a:lnTo>
                    <a:pt x="0" y="43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2" name="Freeform 233"/>
            <p:cNvSpPr>
              <a:spLocks noEditPoints="1"/>
            </p:cNvSpPr>
            <p:nvPr/>
          </p:nvSpPr>
          <p:spPr bwMode="auto">
            <a:xfrm>
              <a:off x="8469313" y="1158875"/>
              <a:ext cx="277813" cy="382588"/>
            </a:xfrm>
            <a:custGeom>
              <a:avLst/>
              <a:gdLst>
                <a:gd name="T0" fmla="*/ 298 w 2457"/>
                <a:gd name="T1" fmla="*/ 2035 h 3374"/>
                <a:gd name="T2" fmla="*/ 268 w 2457"/>
                <a:gd name="T3" fmla="*/ 2052 h 3374"/>
                <a:gd name="T4" fmla="*/ 251 w 2457"/>
                <a:gd name="T5" fmla="*/ 2082 h 3374"/>
                <a:gd name="T6" fmla="*/ 251 w 2457"/>
                <a:gd name="T7" fmla="*/ 2117 h 3374"/>
                <a:gd name="T8" fmla="*/ 269 w 2457"/>
                <a:gd name="T9" fmla="*/ 2147 h 3374"/>
                <a:gd name="T10" fmla="*/ 300 w 2457"/>
                <a:gd name="T11" fmla="*/ 2163 h 3374"/>
                <a:gd name="T12" fmla="*/ 2137 w 2457"/>
                <a:gd name="T13" fmla="*/ 2167 h 3374"/>
                <a:gd name="T14" fmla="*/ 2170 w 2457"/>
                <a:gd name="T15" fmla="*/ 2157 h 3374"/>
                <a:gd name="T16" fmla="*/ 2195 w 2457"/>
                <a:gd name="T17" fmla="*/ 2134 h 3374"/>
                <a:gd name="T18" fmla="*/ 2203 w 2457"/>
                <a:gd name="T19" fmla="*/ 2099 h 3374"/>
                <a:gd name="T20" fmla="*/ 2195 w 2457"/>
                <a:gd name="T21" fmla="*/ 2065 h 3374"/>
                <a:gd name="T22" fmla="*/ 2170 w 2457"/>
                <a:gd name="T23" fmla="*/ 2042 h 3374"/>
                <a:gd name="T24" fmla="*/ 2137 w 2457"/>
                <a:gd name="T25" fmla="*/ 2033 h 3374"/>
                <a:gd name="T26" fmla="*/ 318 w 2457"/>
                <a:gd name="T27" fmla="*/ 1500 h 3374"/>
                <a:gd name="T28" fmla="*/ 284 w 2457"/>
                <a:gd name="T29" fmla="*/ 1509 h 3374"/>
                <a:gd name="T30" fmla="*/ 260 w 2457"/>
                <a:gd name="T31" fmla="*/ 1533 h 3374"/>
                <a:gd name="T32" fmla="*/ 251 w 2457"/>
                <a:gd name="T33" fmla="*/ 1566 h 3374"/>
                <a:gd name="T34" fmla="*/ 260 w 2457"/>
                <a:gd name="T35" fmla="*/ 1600 h 3374"/>
                <a:gd name="T36" fmla="*/ 285 w 2457"/>
                <a:gd name="T37" fmla="*/ 1625 h 3374"/>
                <a:gd name="T38" fmla="*/ 318 w 2457"/>
                <a:gd name="T39" fmla="*/ 1633 h 3374"/>
                <a:gd name="T40" fmla="*/ 2157 w 2457"/>
                <a:gd name="T41" fmla="*/ 1631 h 3374"/>
                <a:gd name="T42" fmla="*/ 2187 w 2457"/>
                <a:gd name="T43" fmla="*/ 1613 h 3374"/>
                <a:gd name="T44" fmla="*/ 2204 w 2457"/>
                <a:gd name="T45" fmla="*/ 1585 h 3374"/>
                <a:gd name="T46" fmla="*/ 2204 w 2457"/>
                <a:gd name="T47" fmla="*/ 1549 h 3374"/>
                <a:gd name="T48" fmla="*/ 2187 w 2457"/>
                <a:gd name="T49" fmla="*/ 1519 h 3374"/>
                <a:gd name="T50" fmla="*/ 2157 w 2457"/>
                <a:gd name="T51" fmla="*/ 1502 h 3374"/>
                <a:gd name="T52" fmla="*/ 318 w 2457"/>
                <a:gd name="T53" fmla="*/ 1500 h 3374"/>
                <a:gd name="T54" fmla="*/ 300 w 2457"/>
                <a:gd name="T55" fmla="*/ 969 h 3374"/>
                <a:gd name="T56" fmla="*/ 269 w 2457"/>
                <a:gd name="T57" fmla="*/ 988 h 3374"/>
                <a:gd name="T58" fmla="*/ 253 w 2457"/>
                <a:gd name="T59" fmla="*/ 1016 h 3374"/>
                <a:gd name="T60" fmla="*/ 254 w 2457"/>
                <a:gd name="T61" fmla="*/ 1051 h 3374"/>
                <a:gd name="T62" fmla="*/ 270 w 2457"/>
                <a:gd name="T63" fmla="*/ 1081 h 3374"/>
                <a:gd name="T64" fmla="*/ 300 w 2457"/>
                <a:gd name="T65" fmla="*/ 1098 h 3374"/>
                <a:gd name="T66" fmla="*/ 2140 w 2457"/>
                <a:gd name="T67" fmla="*/ 1100 h 3374"/>
                <a:gd name="T68" fmla="*/ 2173 w 2457"/>
                <a:gd name="T69" fmla="*/ 1091 h 3374"/>
                <a:gd name="T70" fmla="*/ 2197 w 2457"/>
                <a:gd name="T71" fmla="*/ 1067 h 3374"/>
                <a:gd name="T72" fmla="*/ 2206 w 2457"/>
                <a:gd name="T73" fmla="*/ 1034 h 3374"/>
                <a:gd name="T74" fmla="*/ 2197 w 2457"/>
                <a:gd name="T75" fmla="*/ 1000 h 3374"/>
                <a:gd name="T76" fmla="*/ 2173 w 2457"/>
                <a:gd name="T77" fmla="*/ 975 h 3374"/>
                <a:gd name="T78" fmla="*/ 2140 w 2457"/>
                <a:gd name="T79" fmla="*/ 967 h 3374"/>
                <a:gd name="T80" fmla="*/ 318 w 2457"/>
                <a:gd name="T81" fmla="*/ 437 h 3374"/>
                <a:gd name="T82" fmla="*/ 284 w 2457"/>
                <a:gd name="T83" fmla="*/ 446 h 3374"/>
                <a:gd name="T84" fmla="*/ 259 w 2457"/>
                <a:gd name="T85" fmla="*/ 469 h 3374"/>
                <a:gd name="T86" fmla="*/ 251 w 2457"/>
                <a:gd name="T87" fmla="*/ 503 h 3374"/>
                <a:gd name="T88" fmla="*/ 260 w 2457"/>
                <a:gd name="T89" fmla="*/ 537 h 3374"/>
                <a:gd name="T90" fmla="*/ 285 w 2457"/>
                <a:gd name="T91" fmla="*/ 561 h 3374"/>
                <a:gd name="T92" fmla="*/ 318 w 2457"/>
                <a:gd name="T93" fmla="*/ 571 h 3374"/>
                <a:gd name="T94" fmla="*/ 2157 w 2457"/>
                <a:gd name="T95" fmla="*/ 567 h 3374"/>
                <a:gd name="T96" fmla="*/ 2187 w 2457"/>
                <a:gd name="T97" fmla="*/ 551 h 3374"/>
                <a:gd name="T98" fmla="*/ 2204 w 2457"/>
                <a:gd name="T99" fmla="*/ 521 h 3374"/>
                <a:gd name="T100" fmla="*/ 2204 w 2457"/>
                <a:gd name="T101" fmla="*/ 486 h 3374"/>
                <a:gd name="T102" fmla="*/ 2187 w 2457"/>
                <a:gd name="T103" fmla="*/ 456 h 3374"/>
                <a:gd name="T104" fmla="*/ 2157 w 2457"/>
                <a:gd name="T105" fmla="*/ 439 h 3374"/>
                <a:gd name="T106" fmla="*/ 318 w 2457"/>
                <a:gd name="T107" fmla="*/ 437 h 3374"/>
                <a:gd name="T108" fmla="*/ 2457 w 2457"/>
                <a:gd name="T109" fmla="*/ 0 h 3374"/>
                <a:gd name="T110" fmla="*/ 1792 w 2457"/>
                <a:gd name="T111" fmla="*/ 2643 h 3374"/>
                <a:gd name="T112" fmla="*/ 1758 w 2457"/>
                <a:gd name="T113" fmla="*/ 2652 h 3374"/>
                <a:gd name="T114" fmla="*/ 1735 w 2457"/>
                <a:gd name="T115" fmla="*/ 2677 h 3374"/>
                <a:gd name="T116" fmla="*/ 1726 w 2457"/>
                <a:gd name="T117" fmla="*/ 2710 h 3374"/>
                <a:gd name="T118" fmla="*/ 0 w 2457"/>
                <a:gd name="T119" fmla="*/ 3374 h 3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57" h="3374">
                  <a:moveTo>
                    <a:pt x="315" y="2033"/>
                  </a:moveTo>
                  <a:lnTo>
                    <a:pt x="298" y="2035"/>
                  </a:lnTo>
                  <a:lnTo>
                    <a:pt x="281" y="2042"/>
                  </a:lnTo>
                  <a:lnTo>
                    <a:pt x="268" y="2052"/>
                  </a:lnTo>
                  <a:lnTo>
                    <a:pt x="258" y="2065"/>
                  </a:lnTo>
                  <a:lnTo>
                    <a:pt x="251" y="2082"/>
                  </a:lnTo>
                  <a:lnTo>
                    <a:pt x="249" y="2099"/>
                  </a:lnTo>
                  <a:lnTo>
                    <a:pt x="251" y="2117"/>
                  </a:lnTo>
                  <a:lnTo>
                    <a:pt x="258" y="2134"/>
                  </a:lnTo>
                  <a:lnTo>
                    <a:pt x="269" y="2147"/>
                  </a:lnTo>
                  <a:lnTo>
                    <a:pt x="284" y="2157"/>
                  </a:lnTo>
                  <a:lnTo>
                    <a:pt x="300" y="2163"/>
                  </a:lnTo>
                  <a:lnTo>
                    <a:pt x="318" y="2167"/>
                  </a:lnTo>
                  <a:lnTo>
                    <a:pt x="2137" y="2167"/>
                  </a:lnTo>
                  <a:lnTo>
                    <a:pt x="2155" y="2163"/>
                  </a:lnTo>
                  <a:lnTo>
                    <a:pt x="2170" y="2157"/>
                  </a:lnTo>
                  <a:lnTo>
                    <a:pt x="2184" y="2147"/>
                  </a:lnTo>
                  <a:lnTo>
                    <a:pt x="2195" y="2134"/>
                  </a:lnTo>
                  <a:lnTo>
                    <a:pt x="2201" y="2117"/>
                  </a:lnTo>
                  <a:lnTo>
                    <a:pt x="2203" y="2099"/>
                  </a:lnTo>
                  <a:lnTo>
                    <a:pt x="2201" y="2082"/>
                  </a:lnTo>
                  <a:lnTo>
                    <a:pt x="2195" y="2065"/>
                  </a:lnTo>
                  <a:lnTo>
                    <a:pt x="2184" y="2052"/>
                  </a:lnTo>
                  <a:lnTo>
                    <a:pt x="2170" y="2042"/>
                  </a:lnTo>
                  <a:lnTo>
                    <a:pt x="2155" y="2035"/>
                  </a:lnTo>
                  <a:lnTo>
                    <a:pt x="2137" y="2033"/>
                  </a:lnTo>
                  <a:lnTo>
                    <a:pt x="315" y="2033"/>
                  </a:lnTo>
                  <a:close/>
                  <a:moveTo>
                    <a:pt x="318" y="1500"/>
                  </a:moveTo>
                  <a:lnTo>
                    <a:pt x="300" y="1502"/>
                  </a:lnTo>
                  <a:lnTo>
                    <a:pt x="284" y="1509"/>
                  </a:lnTo>
                  <a:lnTo>
                    <a:pt x="270" y="1519"/>
                  </a:lnTo>
                  <a:lnTo>
                    <a:pt x="260" y="1533"/>
                  </a:lnTo>
                  <a:lnTo>
                    <a:pt x="254" y="1549"/>
                  </a:lnTo>
                  <a:lnTo>
                    <a:pt x="251" y="1566"/>
                  </a:lnTo>
                  <a:lnTo>
                    <a:pt x="254" y="1585"/>
                  </a:lnTo>
                  <a:lnTo>
                    <a:pt x="260" y="1600"/>
                  </a:lnTo>
                  <a:lnTo>
                    <a:pt x="270" y="1613"/>
                  </a:lnTo>
                  <a:lnTo>
                    <a:pt x="285" y="1625"/>
                  </a:lnTo>
                  <a:lnTo>
                    <a:pt x="300" y="1631"/>
                  </a:lnTo>
                  <a:lnTo>
                    <a:pt x="318" y="1633"/>
                  </a:lnTo>
                  <a:lnTo>
                    <a:pt x="2140" y="1633"/>
                  </a:lnTo>
                  <a:lnTo>
                    <a:pt x="2157" y="1631"/>
                  </a:lnTo>
                  <a:lnTo>
                    <a:pt x="2173" y="1625"/>
                  </a:lnTo>
                  <a:lnTo>
                    <a:pt x="2187" y="1613"/>
                  </a:lnTo>
                  <a:lnTo>
                    <a:pt x="2197" y="1600"/>
                  </a:lnTo>
                  <a:lnTo>
                    <a:pt x="2204" y="1585"/>
                  </a:lnTo>
                  <a:lnTo>
                    <a:pt x="2206" y="1566"/>
                  </a:lnTo>
                  <a:lnTo>
                    <a:pt x="2204" y="1549"/>
                  </a:lnTo>
                  <a:lnTo>
                    <a:pt x="2197" y="1533"/>
                  </a:lnTo>
                  <a:lnTo>
                    <a:pt x="2187" y="1519"/>
                  </a:lnTo>
                  <a:lnTo>
                    <a:pt x="2173" y="1509"/>
                  </a:lnTo>
                  <a:lnTo>
                    <a:pt x="2157" y="1502"/>
                  </a:lnTo>
                  <a:lnTo>
                    <a:pt x="2140" y="1500"/>
                  </a:lnTo>
                  <a:lnTo>
                    <a:pt x="318" y="1500"/>
                  </a:lnTo>
                  <a:close/>
                  <a:moveTo>
                    <a:pt x="318" y="967"/>
                  </a:moveTo>
                  <a:lnTo>
                    <a:pt x="300" y="969"/>
                  </a:lnTo>
                  <a:lnTo>
                    <a:pt x="284" y="976"/>
                  </a:lnTo>
                  <a:lnTo>
                    <a:pt x="269" y="988"/>
                  </a:lnTo>
                  <a:lnTo>
                    <a:pt x="259" y="1001"/>
                  </a:lnTo>
                  <a:lnTo>
                    <a:pt x="253" y="1016"/>
                  </a:lnTo>
                  <a:lnTo>
                    <a:pt x="251" y="1034"/>
                  </a:lnTo>
                  <a:lnTo>
                    <a:pt x="254" y="1051"/>
                  </a:lnTo>
                  <a:lnTo>
                    <a:pt x="260" y="1067"/>
                  </a:lnTo>
                  <a:lnTo>
                    <a:pt x="270" y="1081"/>
                  </a:lnTo>
                  <a:lnTo>
                    <a:pt x="285" y="1091"/>
                  </a:lnTo>
                  <a:lnTo>
                    <a:pt x="300" y="1098"/>
                  </a:lnTo>
                  <a:lnTo>
                    <a:pt x="318" y="1100"/>
                  </a:lnTo>
                  <a:lnTo>
                    <a:pt x="2140" y="1100"/>
                  </a:lnTo>
                  <a:lnTo>
                    <a:pt x="2157" y="1098"/>
                  </a:lnTo>
                  <a:lnTo>
                    <a:pt x="2173" y="1091"/>
                  </a:lnTo>
                  <a:lnTo>
                    <a:pt x="2187" y="1081"/>
                  </a:lnTo>
                  <a:lnTo>
                    <a:pt x="2197" y="1067"/>
                  </a:lnTo>
                  <a:lnTo>
                    <a:pt x="2204" y="1051"/>
                  </a:lnTo>
                  <a:lnTo>
                    <a:pt x="2206" y="1034"/>
                  </a:lnTo>
                  <a:lnTo>
                    <a:pt x="2204" y="1015"/>
                  </a:lnTo>
                  <a:lnTo>
                    <a:pt x="2197" y="1000"/>
                  </a:lnTo>
                  <a:lnTo>
                    <a:pt x="2187" y="987"/>
                  </a:lnTo>
                  <a:lnTo>
                    <a:pt x="2173" y="975"/>
                  </a:lnTo>
                  <a:lnTo>
                    <a:pt x="2157" y="969"/>
                  </a:lnTo>
                  <a:lnTo>
                    <a:pt x="2140" y="967"/>
                  </a:lnTo>
                  <a:lnTo>
                    <a:pt x="318" y="967"/>
                  </a:lnTo>
                  <a:close/>
                  <a:moveTo>
                    <a:pt x="318" y="437"/>
                  </a:moveTo>
                  <a:lnTo>
                    <a:pt x="300" y="439"/>
                  </a:lnTo>
                  <a:lnTo>
                    <a:pt x="284" y="446"/>
                  </a:lnTo>
                  <a:lnTo>
                    <a:pt x="269" y="456"/>
                  </a:lnTo>
                  <a:lnTo>
                    <a:pt x="259" y="469"/>
                  </a:lnTo>
                  <a:lnTo>
                    <a:pt x="253" y="486"/>
                  </a:lnTo>
                  <a:lnTo>
                    <a:pt x="251" y="503"/>
                  </a:lnTo>
                  <a:lnTo>
                    <a:pt x="254" y="521"/>
                  </a:lnTo>
                  <a:lnTo>
                    <a:pt x="260" y="537"/>
                  </a:lnTo>
                  <a:lnTo>
                    <a:pt x="270" y="551"/>
                  </a:lnTo>
                  <a:lnTo>
                    <a:pt x="285" y="561"/>
                  </a:lnTo>
                  <a:lnTo>
                    <a:pt x="300" y="567"/>
                  </a:lnTo>
                  <a:lnTo>
                    <a:pt x="318" y="571"/>
                  </a:lnTo>
                  <a:lnTo>
                    <a:pt x="2140" y="571"/>
                  </a:lnTo>
                  <a:lnTo>
                    <a:pt x="2157" y="567"/>
                  </a:lnTo>
                  <a:lnTo>
                    <a:pt x="2173" y="561"/>
                  </a:lnTo>
                  <a:lnTo>
                    <a:pt x="2187" y="551"/>
                  </a:lnTo>
                  <a:lnTo>
                    <a:pt x="2197" y="537"/>
                  </a:lnTo>
                  <a:lnTo>
                    <a:pt x="2204" y="521"/>
                  </a:lnTo>
                  <a:lnTo>
                    <a:pt x="2206" y="503"/>
                  </a:lnTo>
                  <a:lnTo>
                    <a:pt x="2204" y="486"/>
                  </a:lnTo>
                  <a:lnTo>
                    <a:pt x="2197" y="469"/>
                  </a:lnTo>
                  <a:lnTo>
                    <a:pt x="2187" y="456"/>
                  </a:lnTo>
                  <a:lnTo>
                    <a:pt x="2173" y="446"/>
                  </a:lnTo>
                  <a:lnTo>
                    <a:pt x="2157" y="439"/>
                  </a:lnTo>
                  <a:lnTo>
                    <a:pt x="2140" y="437"/>
                  </a:lnTo>
                  <a:lnTo>
                    <a:pt x="318" y="437"/>
                  </a:lnTo>
                  <a:close/>
                  <a:moveTo>
                    <a:pt x="0" y="0"/>
                  </a:moveTo>
                  <a:lnTo>
                    <a:pt x="2457" y="0"/>
                  </a:lnTo>
                  <a:lnTo>
                    <a:pt x="2457" y="2643"/>
                  </a:lnTo>
                  <a:lnTo>
                    <a:pt x="1792" y="2643"/>
                  </a:lnTo>
                  <a:lnTo>
                    <a:pt x="1775" y="2646"/>
                  </a:lnTo>
                  <a:lnTo>
                    <a:pt x="1758" y="2652"/>
                  </a:lnTo>
                  <a:lnTo>
                    <a:pt x="1745" y="2662"/>
                  </a:lnTo>
                  <a:lnTo>
                    <a:pt x="1735" y="2677"/>
                  </a:lnTo>
                  <a:lnTo>
                    <a:pt x="1728" y="2692"/>
                  </a:lnTo>
                  <a:lnTo>
                    <a:pt x="1726" y="2710"/>
                  </a:lnTo>
                  <a:lnTo>
                    <a:pt x="1726" y="3374"/>
                  </a:lnTo>
                  <a:lnTo>
                    <a:pt x="0" y="337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3" name="Group 482"/>
          <p:cNvGrpSpPr/>
          <p:nvPr/>
        </p:nvGrpSpPr>
        <p:grpSpPr>
          <a:xfrm>
            <a:off x="11165157" y="1719142"/>
            <a:ext cx="311643" cy="310356"/>
            <a:chOff x="9491663" y="1085850"/>
            <a:chExt cx="384175" cy="3825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407" name="Freeform 246"/>
            <p:cNvSpPr>
              <a:spLocks/>
            </p:cNvSpPr>
            <p:nvPr/>
          </p:nvSpPr>
          <p:spPr bwMode="auto">
            <a:xfrm>
              <a:off x="9491663" y="1222375"/>
              <a:ext cx="384175" cy="246063"/>
            </a:xfrm>
            <a:custGeom>
              <a:avLst/>
              <a:gdLst>
                <a:gd name="T0" fmla="*/ 0 w 3388"/>
                <a:gd name="T1" fmla="*/ 0 h 2172"/>
                <a:gd name="T2" fmla="*/ 1352 w 3388"/>
                <a:gd name="T3" fmla="*/ 592 h 2172"/>
                <a:gd name="T4" fmla="*/ 1352 w 3388"/>
                <a:gd name="T5" fmla="*/ 1021 h 2172"/>
                <a:gd name="T6" fmla="*/ 1355 w 3388"/>
                <a:gd name="T7" fmla="*/ 1042 h 2172"/>
                <a:gd name="T8" fmla="*/ 1362 w 3388"/>
                <a:gd name="T9" fmla="*/ 1062 h 2172"/>
                <a:gd name="T10" fmla="*/ 1374 w 3388"/>
                <a:gd name="T11" fmla="*/ 1079 h 2172"/>
                <a:gd name="T12" fmla="*/ 1388 w 3388"/>
                <a:gd name="T13" fmla="*/ 1093 h 2172"/>
                <a:gd name="T14" fmla="*/ 1406 w 3388"/>
                <a:gd name="T15" fmla="*/ 1105 h 2172"/>
                <a:gd name="T16" fmla="*/ 1425 w 3388"/>
                <a:gd name="T17" fmla="*/ 1112 h 2172"/>
                <a:gd name="T18" fmla="*/ 1447 w 3388"/>
                <a:gd name="T19" fmla="*/ 1115 h 2172"/>
                <a:gd name="T20" fmla="*/ 1941 w 3388"/>
                <a:gd name="T21" fmla="*/ 1115 h 2172"/>
                <a:gd name="T22" fmla="*/ 1963 w 3388"/>
                <a:gd name="T23" fmla="*/ 1112 h 2172"/>
                <a:gd name="T24" fmla="*/ 1982 w 3388"/>
                <a:gd name="T25" fmla="*/ 1105 h 2172"/>
                <a:gd name="T26" fmla="*/ 2000 w 3388"/>
                <a:gd name="T27" fmla="*/ 1093 h 2172"/>
                <a:gd name="T28" fmla="*/ 2014 w 3388"/>
                <a:gd name="T29" fmla="*/ 1079 h 2172"/>
                <a:gd name="T30" fmla="*/ 2026 w 3388"/>
                <a:gd name="T31" fmla="*/ 1062 h 2172"/>
                <a:gd name="T32" fmla="*/ 2033 w 3388"/>
                <a:gd name="T33" fmla="*/ 1042 h 2172"/>
                <a:gd name="T34" fmla="*/ 2036 w 3388"/>
                <a:gd name="T35" fmla="*/ 1021 h 2172"/>
                <a:gd name="T36" fmla="*/ 2036 w 3388"/>
                <a:gd name="T37" fmla="*/ 592 h 2172"/>
                <a:gd name="T38" fmla="*/ 3388 w 3388"/>
                <a:gd name="T39" fmla="*/ 3 h 2172"/>
                <a:gd name="T40" fmla="*/ 3388 w 3388"/>
                <a:gd name="T41" fmla="*/ 2172 h 2172"/>
                <a:gd name="T42" fmla="*/ 0 w 3388"/>
                <a:gd name="T43" fmla="*/ 2172 h 2172"/>
                <a:gd name="T44" fmla="*/ 0 w 3388"/>
                <a:gd name="T45" fmla="*/ 0 h 2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388" h="2172">
                  <a:moveTo>
                    <a:pt x="0" y="0"/>
                  </a:moveTo>
                  <a:lnTo>
                    <a:pt x="1352" y="592"/>
                  </a:lnTo>
                  <a:lnTo>
                    <a:pt x="1352" y="1021"/>
                  </a:lnTo>
                  <a:lnTo>
                    <a:pt x="1355" y="1042"/>
                  </a:lnTo>
                  <a:lnTo>
                    <a:pt x="1362" y="1062"/>
                  </a:lnTo>
                  <a:lnTo>
                    <a:pt x="1374" y="1079"/>
                  </a:lnTo>
                  <a:lnTo>
                    <a:pt x="1388" y="1093"/>
                  </a:lnTo>
                  <a:lnTo>
                    <a:pt x="1406" y="1105"/>
                  </a:lnTo>
                  <a:lnTo>
                    <a:pt x="1425" y="1112"/>
                  </a:lnTo>
                  <a:lnTo>
                    <a:pt x="1447" y="1115"/>
                  </a:lnTo>
                  <a:lnTo>
                    <a:pt x="1941" y="1115"/>
                  </a:lnTo>
                  <a:lnTo>
                    <a:pt x="1963" y="1112"/>
                  </a:lnTo>
                  <a:lnTo>
                    <a:pt x="1982" y="1105"/>
                  </a:lnTo>
                  <a:lnTo>
                    <a:pt x="2000" y="1093"/>
                  </a:lnTo>
                  <a:lnTo>
                    <a:pt x="2014" y="1079"/>
                  </a:lnTo>
                  <a:lnTo>
                    <a:pt x="2026" y="1062"/>
                  </a:lnTo>
                  <a:lnTo>
                    <a:pt x="2033" y="1042"/>
                  </a:lnTo>
                  <a:lnTo>
                    <a:pt x="2036" y="1021"/>
                  </a:lnTo>
                  <a:lnTo>
                    <a:pt x="2036" y="592"/>
                  </a:lnTo>
                  <a:lnTo>
                    <a:pt x="3388" y="3"/>
                  </a:lnTo>
                  <a:lnTo>
                    <a:pt x="3388" y="2172"/>
                  </a:lnTo>
                  <a:lnTo>
                    <a:pt x="0" y="217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0" name="Freeform 247"/>
            <p:cNvSpPr>
              <a:spLocks/>
            </p:cNvSpPr>
            <p:nvPr/>
          </p:nvSpPr>
          <p:spPr bwMode="auto">
            <a:xfrm>
              <a:off x="9609138" y="1085850"/>
              <a:ext cx="149225" cy="63500"/>
            </a:xfrm>
            <a:custGeom>
              <a:avLst/>
              <a:gdLst>
                <a:gd name="T0" fmla="*/ 468 w 1320"/>
                <a:gd name="T1" fmla="*/ 0 h 560"/>
                <a:gd name="T2" fmla="*/ 855 w 1320"/>
                <a:gd name="T3" fmla="*/ 0 h 560"/>
                <a:gd name="T4" fmla="*/ 909 w 1320"/>
                <a:gd name="T5" fmla="*/ 3 h 560"/>
                <a:gd name="T6" fmla="*/ 962 w 1320"/>
                <a:gd name="T7" fmla="*/ 12 h 560"/>
                <a:gd name="T8" fmla="*/ 1012 w 1320"/>
                <a:gd name="T9" fmla="*/ 28 h 560"/>
                <a:gd name="T10" fmla="*/ 1059 w 1320"/>
                <a:gd name="T11" fmla="*/ 47 h 560"/>
                <a:gd name="T12" fmla="*/ 1105 w 1320"/>
                <a:gd name="T13" fmla="*/ 73 h 560"/>
                <a:gd name="T14" fmla="*/ 1146 w 1320"/>
                <a:gd name="T15" fmla="*/ 102 h 560"/>
                <a:gd name="T16" fmla="*/ 1184 w 1320"/>
                <a:gd name="T17" fmla="*/ 137 h 560"/>
                <a:gd name="T18" fmla="*/ 1218 w 1320"/>
                <a:gd name="T19" fmla="*/ 175 h 560"/>
                <a:gd name="T20" fmla="*/ 1248 w 1320"/>
                <a:gd name="T21" fmla="*/ 217 h 560"/>
                <a:gd name="T22" fmla="*/ 1273 w 1320"/>
                <a:gd name="T23" fmla="*/ 262 h 560"/>
                <a:gd name="T24" fmla="*/ 1293 w 1320"/>
                <a:gd name="T25" fmla="*/ 309 h 560"/>
                <a:gd name="T26" fmla="*/ 1308 w 1320"/>
                <a:gd name="T27" fmla="*/ 360 h 560"/>
                <a:gd name="T28" fmla="*/ 1317 w 1320"/>
                <a:gd name="T29" fmla="*/ 412 h 560"/>
                <a:gd name="T30" fmla="*/ 1320 w 1320"/>
                <a:gd name="T31" fmla="*/ 466 h 560"/>
                <a:gd name="T32" fmla="*/ 1320 w 1320"/>
                <a:gd name="T33" fmla="*/ 560 h 560"/>
                <a:gd name="T34" fmla="*/ 1148 w 1320"/>
                <a:gd name="T35" fmla="*/ 560 h 560"/>
                <a:gd name="T36" fmla="*/ 1148 w 1320"/>
                <a:gd name="T37" fmla="*/ 491 h 560"/>
                <a:gd name="T38" fmla="*/ 1145 w 1320"/>
                <a:gd name="T39" fmla="*/ 444 h 560"/>
                <a:gd name="T40" fmla="*/ 1135 w 1320"/>
                <a:gd name="T41" fmla="*/ 399 h 560"/>
                <a:gd name="T42" fmla="*/ 1121 w 1320"/>
                <a:gd name="T43" fmla="*/ 356 h 560"/>
                <a:gd name="T44" fmla="*/ 1100 w 1320"/>
                <a:gd name="T45" fmla="*/ 317 h 560"/>
                <a:gd name="T46" fmla="*/ 1076 w 1320"/>
                <a:gd name="T47" fmla="*/ 280 h 560"/>
                <a:gd name="T48" fmla="*/ 1047 w 1320"/>
                <a:gd name="T49" fmla="*/ 246 h 560"/>
                <a:gd name="T50" fmla="*/ 1014 w 1320"/>
                <a:gd name="T51" fmla="*/ 218 h 560"/>
                <a:gd name="T52" fmla="*/ 977 w 1320"/>
                <a:gd name="T53" fmla="*/ 193 h 560"/>
                <a:gd name="T54" fmla="*/ 937 w 1320"/>
                <a:gd name="T55" fmla="*/ 173 h 560"/>
                <a:gd name="T56" fmla="*/ 895 w 1320"/>
                <a:gd name="T57" fmla="*/ 158 h 560"/>
                <a:gd name="T58" fmla="*/ 851 w 1320"/>
                <a:gd name="T59" fmla="*/ 149 h 560"/>
                <a:gd name="T60" fmla="*/ 804 w 1320"/>
                <a:gd name="T61" fmla="*/ 146 h 560"/>
                <a:gd name="T62" fmla="*/ 518 w 1320"/>
                <a:gd name="T63" fmla="*/ 146 h 560"/>
                <a:gd name="T64" fmla="*/ 471 w 1320"/>
                <a:gd name="T65" fmla="*/ 149 h 560"/>
                <a:gd name="T66" fmla="*/ 426 w 1320"/>
                <a:gd name="T67" fmla="*/ 158 h 560"/>
                <a:gd name="T68" fmla="*/ 384 w 1320"/>
                <a:gd name="T69" fmla="*/ 173 h 560"/>
                <a:gd name="T70" fmla="*/ 344 w 1320"/>
                <a:gd name="T71" fmla="*/ 193 h 560"/>
                <a:gd name="T72" fmla="*/ 307 w 1320"/>
                <a:gd name="T73" fmla="*/ 218 h 560"/>
                <a:gd name="T74" fmla="*/ 274 w 1320"/>
                <a:gd name="T75" fmla="*/ 246 h 560"/>
                <a:gd name="T76" fmla="*/ 244 w 1320"/>
                <a:gd name="T77" fmla="*/ 280 h 560"/>
                <a:gd name="T78" fmla="*/ 220 w 1320"/>
                <a:gd name="T79" fmla="*/ 317 h 560"/>
                <a:gd name="T80" fmla="*/ 199 w 1320"/>
                <a:gd name="T81" fmla="*/ 356 h 560"/>
                <a:gd name="T82" fmla="*/ 185 w 1320"/>
                <a:gd name="T83" fmla="*/ 399 h 560"/>
                <a:gd name="T84" fmla="*/ 175 w 1320"/>
                <a:gd name="T85" fmla="*/ 444 h 560"/>
                <a:gd name="T86" fmla="*/ 172 w 1320"/>
                <a:gd name="T87" fmla="*/ 491 h 560"/>
                <a:gd name="T88" fmla="*/ 173 w 1320"/>
                <a:gd name="T89" fmla="*/ 491 h 560"/>
                <a:gd name="T90" fmla="*/ 173 w 1320"/>
                <a:gd name="T91" fmla="*/ 560 h 560"/>
                <a:gd name="T92" fmla="*/ 0 w 1320"/>
                <a:gd name="T93" fmla="*/ 560 h 560"/>
                <a:gd name="T94" fmla="*/ 0 w 1320"/>
                <a:gd name="T95" fmla="*/ 466 h 560"/>
                <a:gd name="T96" fmla="*/ 3 w 1320"/>
                <a:gd name="T97" fmla="*/ 412 h 560"/>
                <a:gd name="T98" fmla="*/ 12 w 1320"/>
                <a:gd name="T99" fmla="*/ 359 h 560"/>
                <a:gd name="T100" fmla="*/ 28 w 1320"/>
                <a:gd name="T101" fmla="*/ 309 h 560"/>
                <a:gd name="T102" fmla="*/ 48 w 1320"/>
                <a:gd name="T103" fmla="*/ 261 h 560"/>
                <a:gd name="T104" fmla="*/ 73 w 1320"/>
                <a:gd name="T105" fmla="*/ 216 h 560"/>
                <a:gd name="T106" fmla="*/ 104 w 1320"/>
                <a:gd name="T107" fmla="*/ 175 h 560"/>
                <a:gd name="T108" fmla="*/ 137 w 1320"/>
                <a:gd name="T109" fmla="*/ 137 h 560"/>
                <a:gd name="T110" fmla="*/ 175 w 1320"/>
                <a:gd name="T111" fmla="*/ 102 h 560"/>
                <a:gd name="T112" fmla="*/ 217 w 1320"/>
                <a:gd name="T113" fmla="*/ 73 h 560"/>
                <a:gd name="T114" fmla="*/ 263 w 1320"/>
                <a:gd name="T115" fmla="*/ 47 h 560"/>
                <a:gd name="T116" fmla="*/ 311 w 1320"/>
                <a:gd name="T117" fmla="*/ 28 h 560"/>
                <a:gd name="T118" fmla="*/ 361 w 1320"/>
                <a:gd name="T119" fmla="*/ 12 h 560"/>
                <a:gd name="T120" fmla="*/ 414 w 1320"/>
                <a:gd name="T121" fmla="*/ 3 h 560"/>
                <a:gd name="T122" fmla="*/ 468 w 1320"/>
                <a:gd name="T123" fmla="*/ 0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20" h="560">
                  <a:moveTo>
                    <a:pt x="468" y="0"/>
                  </a:moveTo>
                  <a:lnTo>
                    <a:pt x="855" y="0"/>
                  </a:lnTo>
                  <a:lnTo>
                    <a:pt x="909" y="3"/>
                  </a:lnTo>
                  <a:lnTo>
                    <a:pt x="962" y="12"/>
                  </a:lnTo>
                  <a:lnTo>
                    <a:pt x="1012" y="28"/>
                  </a:lnTo>
                  <a:lnTo>
                    <a:pt x="1059" y="47"/>
                  </a:lnTo>
                  <a:lnTo>
                    <a:pt x="1105" y="73"/>
                  </a:lnTo>
                  <a:lnTo>
                    <a:pt x="1146" y="102"/>
                  </a:lnTo>
                  <a:lnTo>
                    <a:pt x="1184" y="137"/>
                  </a:lnTo>
                  <a:lnTo>
                    <a:pt x="1218" y="175"/>
                  </a:lnTo>
                  <a:lnTo>
                    <a:pt x="1248" y="217"/>
                  </a:lnTo>
                  <a:lnTo>
                    <a:pt x="1273" y="262"/>
                  </a:lnTo>
                  <a:lnTo>
                    <a:pt x="1293" y="309"/>
                  </a:lnTo>
                  <a:lnTo>
                    <a:pt x="1308" y="360"/>
                  </a:lnTo>
                  <a:lnTo>
                    <a:pt x="1317" y="412"/>
                  </a:lnTo>
                  <a:lnTo>
                    <a:pt x="1320" y="466"/>
                  </a:lnTo>
                  <a:lnTo>
                    <a:pt x="1320" y="560"/>
                  </a:lnTo>
                  <a:lnTo>
                    <a:pt x="1148" y="560"/>
                  </a:lnTo>
                  <a:lnTo>
                    <a:pt x="1148" y="491"/>
                  </a:lnTo>
                  <a:lnTo>
                    <a:pt x="1145" y="444"/>
                  </a:lnTo>
                  <a:lnTo>
                    <a:pt x="1135" y="399"/>
                  </a:lnTo>
                  <a:lnTo>
                    <a:pt x="1121" y="356"/>
                  </a:lnTo>
                  <a:lnTo>
                    <a:pt x="1100" y="317"/>
                  </a:lnTo>
                  <a:lnTo>
                    <a:pt x="1076" y="280"/>
                  </a:lnTo>
                  <a:lnTo>
                    <a:pt x="1047" y="246"/>
                  </a:lnTo>
                  <a:lnTo>
                    <a:pt x="1014" y="218"/>
                  </a:lnTo>
                  <a:lnTo>
                    <a:pt x="977" y="193"/>
                  </a:lnTo>
                  <a:lnTo>
                    <a:pt x="937" y="173"/>
                  </a:lnTo>
                  <a:lnTo>
                    <a:pt x="895" y="158"/>
                  </a:lnTo>
                  <a:lnTo>
                    <a:pt x="851" y="149"/>
                  </a:lnTo>
                  <a:lnTo>
                    <a:pt x="804" y="146"/>
                  </a:lnTo>
                  <a:lnTo>
                    <a:pt x="518" y="146"/>
                  </a:lnTo>
                  <a:lnTo>
                    <a:pt x="471" y="149"/>
                  </a:lnTo>
                  <a:lnTo>
                    <a:pt x="426" y="158"/>
                  </a:lnTo>
                  <a:lnTo>
                    <a:pt x="384" y="173"/>
                  </a:lnTo>
                  <a:lnTo>
                    <a:pt x="344" y="193"/>
                  </a:lnTo>
                  <a:lnTo>
                    <a:pt x="307" y="218"/>
                  </a:lnTo>
                  <a:lnTo>
                    <a:pt x="274" y="246"/>
                  </a:lnTo>
                  <a:lnTo>
                    <a:pt x="244" y="280"/>
                  </a:lnTo>
                  <a:lnTo>
                    <a:pt x="220" y="317"/>
                  </a:lnTo>
                  <a:lnTo>
                    <a:pt x="199" y="356"/>
                  </a:lnTo>
                  <a:lnTo>
                    <a:pt x="185" y="399"/>
                  </a:lnTo>
                  <a:lnTo>
                    <a:pt x="175" y="444"/>
                  </a:lnTo>
                  <a:lnTo>
                    <a:pt x="172" y="491"/>
                  </a:lnTo>
                  <a:lnTo>
                    <a:pt x="173" y="491"/>
                  </a:lnTo>
                  <a:lnTo>
                    <a:pt x="173" y="560"/>
                  </a:lnTo>
                  <a:lnTo>
                    <a:pt x="0" y="560"/>
                  </a:lnTo>
                  <a:lnTo>
                    <a:pt x="0" y="466"/>
                  </a:lnTo>
                  <a:lnTo>
                    <a:pt x="3" y="412"/>
                  </a:lnTo>
                  <a:lnTo>
                    <a:pt x="12" y="359"/>
                  </a:lnTo>
                  <a:lnTo>
                    <a:pt x="28" y="309"/>
                  </a:lnTo>
                  <a:lnTo>
                    <a:pt x="48" y="261"/>
                  </a:lnTo>
                  <a:lnTo>
                    <a:pt x="73" y="216"/>
                  </a:lnTo>
                  <a:lnTo>
                    <a:pt x="104" y="175"/>
                  </a:lnTo>
                  <a:lnTo>
                    <a:pt x="137" y="137"/>
                  </a:lnTo>
                  <a:lnTo>
                    <a:pt x="175" y="102"/>
                  </a:lnTo>
                  <a:lnTo>
                    <a:pt x="217" y="73"/>
                  </a:lnTo>
                  <a:lnTo>
                    <a:pt x="263" y="47"/>
                  </a:lnTo>
                  <a:lnTo>
                    <a:pt x="311" y="28"/>
                  </a:lnTo>
                  <a:lnTo>
                    <a:pt x="361" y="12"/>
                  </a:lnTo>
                  <a:lnTo>
                    <a:pt x="414" y="3"/>
                  </a:lnTo>
                  <a:lnTo>
                    <a:pt x="4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" name="Freeform 248"/>
            <p:cNvSpPr>
              <a:spLocks/>
            </p:cNvSpPr>
            <p:nvPr/>
          </p:nvSpPr>
          <p:spPr bwMode="auto">
            <a:xfrm>
              <a:off x="9491663" y="1169988"/>
              <a:ext cx="384175" cy="112713"/>
            </a:xfrm>
            <a:custGeom>
              <a:avLst/>
              <a:gdLst>
                <a:gd name="T0" fmla="*/ 0 w 3388"/>
                <a:gd name="T1" fmla="*/ 0 h 983"/>
                <a:gd name="T2" fmla="*/ 3388 w 3388"/>
                <a:gd name="T3" fmla="*/ 0 h 983"/>
                <a:gd name="T4" fmla="*/ 3388 w 3388"/>
                <a:gd name="T5" fmla="*/ 252 h 983"/>
                <a:gd name="T6" fmla="*/ 1697 w 3388"/>
                <a:gd name="T7" fmla="*/ 983 h 983"/>
                <a:gd name="T8" fmla="*/ 0 w 3388"/>
                <a:gd name="T9" fmla="*/ 250 h 983"/>
                <a:gd name="T10" fmla="*/ 0 w 3388"/>
                <a:gd name="T11" fmla="*/ 0 h 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88" h="983">
                  <a:moveTo>
                    <a:pt x="0" y="0"/>
                  </a:moveTo>
                  <a:lnTo>
                    <a:pt x="3388" y="0"/>
                  </a:lnTo>
                  <a:lnTo>
                    <a:pt x="3388" y="252"/>
                  </a:lnTo>
                  <a:lnTo>
                    <a:pt x="1697" y="983"/>
                  </a:lnTo>
                  <a:lnTo>
                    <a:pt x="0" y="25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20" name="Group 1619"/>
          <p:cNvGrpSpPr/>
          <p:nvPr/>
        </p:nvGrpSpPr>
        <p:grpSpPr>
          <a:xfrm>
            <a:off x="1466724" y="2814082"/>
            <a:ext cx="310355" cy="197030"/>
            <a:chOff x="1360488" y="3833813"/>
            <a:chExt cx="382587" cy="24288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510" name="Freeform 377"/>
            <p:cNvSpPr>
              <a:spLocks/>
            </p:cNvSpPr>
            <p:nvPr/>
          </p:nvSpPr>
          <p:spPr bwMode="auto">
            <a:xfrm>
              <a:off x="1360488" y="3843338"/>
              <a:ext cx="131762" cy="225425"/>
            </a:xfrm>
            <a:custGeom>
              <a:avLst/>
              <a:gdLst>
                <a:gd name="T0" fmla="*/ 0 w 1168"/>
                <a:gd name="T1" fmla="*/ 0 h 1991"/>
                <a:gd name="T2" fmla="*/ 1168 w 1168"/>
                <a:gd name="T3" fmla="*/ 1067 h 1991"/>
                <a:gd name="T4" fmla="*/ 0 w 1168"/>
                <a:gd name="T5" fmla="*/ 1991 h 1991"/>
                <a:gd name="T6" fmla="*/ 0 w 1168"/>
                <a:gd name="T7" fmla="*/ 0 h 1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68" h="1991">
                  <a:moveTo>
                    <a:pt x="0" y="0"/>
                  </a:moveTo>
                  <a:lnTo>
                    <a:pt x="1168" y="1067"/>
                  </a:lnTo>
                  <a:lnTo>
                    <a:pt x="0" y="199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1" name="Freeform 378"/>
            <p:cNvSpPr>
              <a:spLocks/>
            </p:cNvSpPr>
            <p:nvPr/>
          </p:nvSpPr>
          <p:spPr bwMode="auto">
            <a:xfrm>
              <a:off x="1376363" y="3975100"/>
              <a:ext cx="350837" cy="101600"/>
            </a:xfrm>
            <a:custGeom>
              <a:avLst/>
              <a:gdLst>
                <a:gd name="T0" fmla="*/ 1141 w 3106"/>
                <a:gd name="T1" fmla="*/ 0 h 903"/>
                <a:gd name="T2" fmla="*/ 1499 w 3106"/>
                <a:gd name="T3" fmla="*/ 333 h 903"/>
                <a:gd name="T4" fmla="*/ 1514 w 3106"/>
                <a:gd name="T5" fmla="*/ 343 h 903"/>
                <a:gd name="T6" fmla="*/ 1531 w 3106"/>
                <a:gd name="T7" fmla="*/ 350 h 903"/>
                <a:gd name="T8" fmla="*/ 1549 w 3106"/>
                <a:gd name="T9" fmla="*/ 352 h 903"/>
                <a:gd name="T10" fmla="*/ 1566 w 3106"/>
                <a:gd name="T11" fmla="*/ 350 h 903"/>
                <a:gd name="T12" fmla="*/ 1584 w 3106"/>
                <a:gd name="T13" fmla="*/ 343 h 903"/>
                <a:gd name="T14" fmla="*/ 1599 w 3106"/>
                <a:gd name="T15" fmla="*/ 333 h 903"/>
                <a:gd name="T16" fmla="*/ 1963 w 3106"/>
                <a:gd name="T17" fmla="*/ 0 h 903"/>
                <a:gd name="T18" fmla="*/ 3106 w 3106"/>
                <a:gd name="T19" fmla="*/ 903 h 903"/>
                <a:gd name="T20" fmla="*/ 0 w 3106"/>
                <a:gd name="T21" fmla="*/ 903 h 903"/>
                <a:gd name="T22" fmla="*/ 1141 w 3106"/>
                <a:gd name="T23" fmla="*/ 0 h 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06" h="903">
                  <a:moveTo>
                    <a:pt x="1141" y="0"/>
                  </a:moveTo>
                  <a:lnTo>
                    <a:pt x="1499" y="333"/>
                  </a:lnTo>
                  <a:lnTo>
                    <a:pt x="1514" y="343"/>
                  </a:lnTo>
                  <a:lnTo>
                    <a:pt x="1531" y="350"/>
                  </a:lnTo>
                  <a:lnTo>
                    <a:pt x="1549" y="352"/>
                  </a:lnTo>
                  <a:lnTo>
                    <a:pt x="1566" y="350"/>
                  </a:lnTo>
                  <a:lnTo>
                    <a:pt x="1584" y="343"/>
                  </a:lnTo>
                  <a:lnTo>
                    <a:pt x="1599" y="333"/>
                  </a:lnTo>
                  <a:lnTo>
                    <a:pt x="1963" y="0"/>
                  </a:lnTo>
                  <a:lnTo>
                    <a:pt x="3106" y="903"/>
                  </a:lnTo>
                  <a:lnTo>
                    <a:pt x="0" y="903"/>
                  </a:lnTo>
                  <a:lnTo>
                    <a:pt x="11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2" name="Freeform 379"/>
            <p:cNvSpPr>
              <a:spLocks/>
            </p:cNvSpPr>
            <p:nvPr/>
          </p:nvSpPr>
          <p:spPr bwMode="auto">
            <a:xfrm>
              <a:off x="1373188" y="3833813"/>
              <a:ext cx="357187" cy="161925"/>
            </a:xfrm>
            <a:custGeom>
              <a:avLst/>
              <a:gdLst>
                <a:gd name="T0" fmla="*/ 0 w 3143"/>
                <a:gd name="T1" fmla="*/ 0 h 1434"/>
                <a:gd name="T2" fmla="*/ 3143 w 3143"/>
                <a:gd name="T3" fmla="*/ 0 h 1434"/>
                <a:gd name="T4" fmla="*/ 1572 w 3143"/>
                <a:gd name="T5" fmla="*/ 1434 h 1434"/>
                <a:gd name="T6" fmla="*/ 0 w 3143"/>
                <a:gd name="T7" fmla="*/ 0 h 1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43" h="1434">
                  <a:moveTo>
                    <a:pt x="0" y="0"/>
                  </a:moveTo>
                  <a:lnTo>
                    <a:pt x="3143" y="0"/>
                  </a:lnTo>
                  <a:lnTo>
                    <a:pt x="1572" y="143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3" name="Freeform 380"/>
            <p:cNvSpPr>
              <a:spLocks/>
            </p:cNvSpPr>
            <p:nvPr/>
          </p:nvSpPr>
          <p:spPr bwMode="auto">
            <a:xfrm>
              <a:off x="1609725" y="3843338"/>
              <a:ext cx="133350" cy="225425"/>
            </a:xfrm>
            <a:custGeom>
              <a:avLst/>
              <a:gdLst>
                <a:gd name="T0" fmla="*/ 1171 w 1171"/>
                <a:gd name="T1" fmla="*/ 0 h 1993"/>
                <a:gd name="T2" fmla="*/ 1171 w 1171"/>
                <a:gd name="T3" fmla="*/ 1993 h 1993"/>
                <a:gd name="T4" fmla="*/ 0 w 1171"/>
                <a:gd name="T5" fmla="*/ 1069 h 1993"/>
                <a:gd name="T6" fmla="*/ 1171 w 1171"/>
                <a:gd name="T7" fmla="*/ 0 h 1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71" h="1993">
                  <a:moveTo>
                    <a:pt x="1171" y="0"/>
                  </a:moveTo>
                  <a:lnTo>
                    <a:pt x="1171" y="1993"/>
                  </a:lnTo>
                  <a:lnTo>
                    <a:pt x="0" y="1069"/>
                  </a:lnTo>
                  <a:lnTo>
                    <a:pt x="11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19" name="Group 1618"/>
          <p:cNvGrpSpPr/>
          <p:nvPr/>
        </p:nvGrpSpPr>
        <p:grpSpPr>
          <a:xfrm>
            <a:off x="2196355" y="2791546"/>
            <a:ext cx="311643" cy="242103"/>
            <a:chOff x="1957388" y="3857625"/>
            <a:chExt cx="384175" cy="29845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517" name="Freeform 385"/>
            <p:cNvSpPr>
              <a:spLocks noEditPoints="1"/>
            </p:cNvSpPr>
            <p:nvPr/>
          </p:nvSpPr>
          <p:spPr bwMode="auto">
            <a:xfrm>
              <a:off x="1995488" y="3895725"/>
              <a:ext cx="307975" cy="128588"/>
            </a:xfrm>
            <a:custGeom>
              <a:avLst/>
              <a:gdLst>
                <a:gd name="T0" fmla="*/ 2126 w 2704"/>
                <a:gd name="T1" fmla="*/ 171 h 1122"/>
                <a:gd name="T2" fmla="*/ 2109 w 2704"/>
                <a:gd name="T3" fmla="*/ 173 h 1122"/>
                <a:gd name="T4" fmla="*/ 2092 w 2704"/>
                <a:gd name="T5" fmla="*/ 180 h 1122"/>
                <a:gd name="T6" fmla="*/ 2078 w 2704"/>
                <a:gd name="T7" fmla="*/ 191 h 1122"/>
                <a:gd name="T8" fmla="*/ 1631 w 2704"/>
                <a:gd name="T9" fmla="*/ 635 h 1122"/>
                <a:gd name="T10" fmla="*/ 1349 w 2704"/>
                <a:gd name="T11" fmla="*/ 352 h 1122"/>
                <a:gd name="T12" fmla="*/ 1334 w 2704"/>
                <a:gd name="T13" fmla="*/ 342 h 1122"/>
                <a:gd name="T14" fmla="*/ 1317 w 2704"/>
                <a:gd name="T15" fmla="*/ 335 h 1122"/>
                <a:gd name="T16" fmla="*/ 1300 w 2704"/>
                <a:gd name="T17" fmla="*/ 333 h 1122"/>
                <a:gd name="T18" fmla="*/ 1282 w 2704"/>
                <a:gd name="T19" fmla="*/ 336 h 1122"/>
                <a:gd name="T20" fmla="*/ 1266 w 2704"/>
                <a:gd name="T21" fmla="*/ 342 h 1122"/>
                <a:gd name="T22" fmla="*/ 1251 w 2704"/>
                <a:gd name="T23" fmla="*/ 353 h 1122"/>
                <a:gd name="T24" fmla="*/ 1240 w 2704"/>
                <a:gd name="T25" fmla="*/ 368 h 1122"/>
                <a:gd name="T26" fmla="*/ 989 w 2704"/>
                <a:gd name="T27" fmla="*/ 813 h 1122"/>
                <a:gd name="T28" fmla="*/ 578 w 2704"/>
                <a:gd name="T29" fmla="*/ 813 h 1122"/>
                <a:gd name="T30" fmla="*/ 559 w 2704"/>
                <a:gd name="T31" fmla="*/ 816 h 1122"/>
                <a:gd name="T32" fmla="*/ 543 w 2704"/>
                <a:gd name="T33" fmla="*/ 822 h 1122"/>
                <a:gd name="T34" fmla="*/ 529 w 2704"/>
                <a:gd name="T35" fmla="*/ 833 h 1122"/>
                <a:gd name="T36" fmla="*/ 518 w 2704"/>
                <a:gd name="T37" fmla="*/ 846 h 1122"/>
                <a:gd name="T38" fmla="*/ 512 w 2704"/>
                <a:gd name="T39" fmla="*/ 864 h 1122"/>
                <a:gd name="T40" fmla="*/ 510 w 2704"/>
                <a:gd name="T41" fmla="*/ 882 h 1122"/>
                <a:gd name="T42" fmla="*/ 513 w 2704"/>
                <a:gd name="T43" fmla="*/ 901 h 1122"/>
                <a:gd name="T44" fmla="*/ 519 w 2704"/>
                <a:gd name="T45" fmla="*/ 916 h 1122"/>
                <a:gd name="T46" fmla="*/ 530 w 2704"/>
                <a:gd name="T47" fmla="*/ 931 h 1122"/>
                <a:gd name="T48" fmla="*/ 544 w 2704"/>
                <a:gd name="T49" fmla="*/ 941 h 1122"/>
                <a:gd name="T50" fmla="*/ 559 w 2704"/>
                <a:gd name="T51" fmla="*/ 947 h 1122"/>
                <a:gd name="T52" fmla="*/ 578 w 2704"/>
                <a:gd name="T53" fmla="*/ 950 h 1122"/>
                <a:gd name="T54" fmla="*/ 1029 w 2704"/>
                <a:gd name="T55" fmla="*/ 950 h 1122"/>
                <a:gd name="T56" fmla="*/ 1046 w 2704"/>
                <a:gd name="T57" fmla="*/ 947 h 1122"/>
                <a:gd name="T58" fmla="*/ 1062 w 2704"/>
                <a:gd name="T59" fmla="*/ 940 h 1122"/>
                <a:gd name="T60" fmla="*/ 1077 w 2704"/>
                <a:gd name="T61" fmla="*/ 930 h 1122"/>
                <a:gd name="T62" fmla="*/ 1088 w 2704"/>
                <a:gd name="T63" fmla="*/ 914 h 1122"/>
                <a:gd name="T64" fmla="*/ 1314 w 2704"/>
                <a:gd name="T65" fmla="*/ 514 h 1122"/>
                <a:gd name="T66" fmla="*/ 1583 w 2704"/>
                <a:gd name="T67" fmla="*/ 783 h 1122"/>
                <a:gd name="T68" fmla="*/ 1597 w 2704"/>
                <a:gd name="T69" fmla="*/ 794 h 1122"/>
                <a:gd name="T70" fmla="*/ 1614 w 2704"/>
                <a:gd name="T71" fmla="*/ 801 h 1122"/>
                <a:gd name="T72" fmla="*/ 1631 w 2704"/>
                <a:gd name="T73" fmla="*/ 803 h 1122"/>
                <a:gd name="T74" fmla="*/ 1649 w 2704"/>
                <a:gd name="T75" fmla="*/ 801 h 1122"/>
                <a:gd name="T76" fmla="*/ 1665 w 2704"/>
                <a:gd name="T77" fmla="*/ 794 h 1122"/>
                <a:gd name="T78" fmla="*/ 1680 w 2704"/>
                <a:gd name="T79" fmla="*/ 783 h 1122"/>
                <a:gd name="T80" fmla="*/ 2174 w 2704"/>
                <a:gd name="T81" fmla="*/ 288 h 1122"/>
                <a:gd name="T82" fmla="*/ 2186 w 2704"/>
                <a:gd name="T83" fmla="*/ 273 h 1122"/>
                <a:gd name="T84" fmla="*/ 2193 w 2704"/>
                <a:gd name="T85" fmla="*/ 257 h 1122"/>
                <a:gd name="T86" fmla="*/ 2195 w 2704"/>
                <a:gd name="T87" fmla="*/ 239 h 1122"/>
                <a:gd name="T88" fmla="*/ 2193 w 2704"/>
                <a:gd name="T89" fmla="*/ 222 h 1122"/>
                <a:gd name="T90" fmla="*/ 2186 w 2704"/>
                <a:gd name="T91" fmla="*/ 205 h 1122"/>
                <a:gd name="T92" fmla="*/ 2174 w 2704"/>
                <a:gd name="T93" fmla="*/ 191 h 1122"/>
                <a:gd name="T94" fmla="*/ 2160 w 2704"/>
                <a:gd name="T95" fmla="*/ 180 h 1122"/>
                <a:gd name="T96" fmla="*/ 2144 w 2704"/>
                <a:gd name="T97" fmla="*/ 173 h 1122"/>
                <a:gd name="T98" fmla="*/ 2126 w 2704"/>
                <a:gd name="T99" fmla="*/ 171 h 1122"/>
                <a:gd name="T100" fmla="*/ 0 w 2704"/>
                <a:gd name="T101" fmla="*/ 0 h 1122"/>
                <a:gd name="T102" fmla="*/ 2704 w 2704"/>
                <a:gd name="T103" fmla="*/ 0 h 1122"/>
                <a:gd name="T104" fmla="*/ 2704 w 2704"/>
                <a:gd name="T105" fmla="*/ 1122 h 1122"/>
                <a:gd name="T106" fmla="*/ 0 w 2704"/>
                <a:gd name="T107" fmla="*/ 1122 h 1122"/>
                <a:gd name="T108" fmla="*/ 0 w 2704"/>
                <a:gd name="T109" fmla="*/ 0 h 1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04" h="1122">
                  <a:moveTo>
                    <a:pt x="2126" y="171"/>
                  </a:moveTo>
                  <a:lnTo>
                    <a:pt x="2109" y="173"/>
                  </a:lnTo>
                  <a:lnTo>
                    <a:pt x="2092" y="180"/>
                  </a:lnTo>
                  <a:lnTo>
                    <a:pt x="2078" y="191"/>
                  </a:lnTo>
                  <a:lnTo>
                    <a:pt x="1631" y="635"/>
                  </a:lnTo>
                  <a:lnTo>
                    <a:pt x="1349" y="352"/>
                  </a:lnTo>
                  <a:lnTo>
                    <a:pt x="1334" y="342"/>
                  </a:lnTo>
                  <a:lnTo>
                    <a:pt x="1317" y="335"/>
                  </a:lnTo>
                  <a:lnTo>
                    <a:pt x="1300" y="333"/>
                  </a:lnTo>
                  <a:lnTo>
                    <a:pt x="1282" y="336"/>
                  </a:lnTo>
                  <a:lnTo>
                    <a:pt x="1266" y="342"/>
                  </a:lnTo>
                  <a:lnTo>
                    <a:pt x="1251" y="353"/>
                  </a:lnTo>
                  <a:lnTo>
                    <a:pt x="1240" y="368"/>
                  </a:lnTo>
                  <a:lnTo>
                    <a:pt x="989" y="813"/>
                  </a:lnTo>
                  <a:lnTo>
                    <a:pt x="578" y="813"/>
                  </a:lnTo>
                  <a:lnTo>
                    <a:pt x="559" y="816"/>
                  </a:lnTo>
                  <a:lnTo>
                    <a:pt x="543" y="822"/>
                  </a:lnTo>
                  <a:lnTo>
                    <a:pt x="529" y="833"/>
                  </a:lnTo>
                  <a:lnTo>
                    <a:pt x="518" y="846"/>
                  </a:lnTo>
                  <a:lnTo>
                    <a:pt x="512" y="864"/>
                  </a:lnTo>
                  <a:lnTo>
                    <a:pt x="510" y="882"/>
                  </a:lnTo>
                  <a:lnTo>
                    <a:pt x="513" y="901"/>
                  </a:lnTo>
                  <a:lnTo>
                    <a:pt x="519" y="916"/>
                  </a:lnTo>
                  <a:lnTo>
                    <a:pt x="530" y="931"/>
                  </a:lnTo>
                  <a:lnTo>
                    <a:pt x="544" y="941"/>
                  </a:lnTo>
                  <a:lnTo>
                    <a:pt x="559" y="947"/>
                  </a:lnTo>
                  <a:lnTo>
                    <a:pt x="578" y="950"/>
                  </a:lnTo>
                  <a:lnTo>
                    <a:pt x="1029" y="950"/>
                  </a:lnTo>
                  <a:lnTo>
                    <a:pt x="1046" y="947"/>
                  </a:lnTo>
                  <a:lnTo>
                    <a:pt x="1062" y="940"/>
                  </a:lnTo>
                  <a:lnTo>
                    <a:pt x="1077" y="930"/>
                  </a:lnTo>
                  <a:lnTo>
                    <a:pt x="1088" y="914"/>
                  </a:lnTo>
                  <a:lnTo>
                    <a:pt x="1314" y="514"/>
                  </a:lnTo>
                  <a:lnTo>
                    <a:pt x="1583" y="783"/>
                  </a:lnTo>
                  <a:lnTo>
                    <a:pt x="1597" y="794"/>
                  </a:lnTo>
                  <a:lnTo>
                    <a:pt x="1614" y="801"/>
                  </a:lnTo>
                  <a:lnTo>
                    <a:pt x="1631" y="803"/>
                  </a:lnTo>
                  <a:lnTo>
                    <a:pt x="1649" y="801"/>
                  </a:lnTo>
                  <a:lnTo>
                    <a:pt x="1665" y="794"/>
                  </a:lnTo>
                  <a:lnTo>
                    <a:pt x="1680" y="783"/>
                  </a:lnTo>
                  <a:lnTo>
                    <a:pt x="2174" y="288"/>
                  </a:lnTo>
                  <a:lnTo>
                    <a:pt x="2186" y="273"/>
                  </a:lnTo>
                  <a:lnTo>
                    <a:pt x="2193" y="257"/>
                  </a:lnTo>
                  <a:lnTo>
                    <a:pt x="2195" y="239"/>
                  </a:lnTo>
                  <a:lnTo>
                    <a:pt x="2193" y="222"/>
                  </a:lnTo>
                  <a:lnTo>
                    <a:pt x="2186" y="205"/>
                  </a:lnTo>
                  <a:lnTo>
                    <a:pt x="2174" y="191"/>
                  </a:lnTo>
                  <a:lnTo>
                    <a:pt x="2160" y="180"/>
                  </a:lnTo>
                  <a:lnTo>
                    <a:pt x="2144" y="173"/>
                  </a:lnTo>
                  <a:lnTo>
                    <a:pt x="2126" y="171"/>
                  </a:lnTo>
                  <a:close/>
                  <a:moveTo>
                    <a:pt x="0" y="0"/>
                  </a:moveTo>
                  <a:lnTo>
                    <a:pt x="2704" y="0"/>
                  </a:lnTo>
                  <a:lnTo>
                    <a:pt x="2704" y="1122"/>
                  </a:lnTo>
                  <a:lnTo>
                    <a:pt x="0" y="112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8" name="Freeform 386"/>
            <p:cNvSpPr>
              <a:spLocks/>
            </p:cNvSpPr>
            <p:nvPr/>
          </p:nvSpPr>
          <p:spPr bwMode="auto">
            <a:xfrm>
              <a:off x="2109788" y="4090988"/>
              <a:ext cx="79375" cy="30163"/>
            </a:xfrm>
            <a:custGeom>
              <a:avLst/>
              <a:gdLst>
                <a:gd name="T0" fmla="*/ 88 w 704"/>
                <a:gd name="T1" fmla="*/ 0 h 273"/>
                <a:gd name="T2" fmla="*/ 616 w 704"/>
                <a:gd name="T3" fmla="*/ 0 h 273"/>
                <a:gd name="T4" fmla="*/ 704 w 704"/>
                <a:gd name="T5" fmla="*/ 273 h 273"/>
                <a:gd name="T6" fmla="*/ 0 w 704"/>
                <a:gd name="T7" fmla="*/ 273 h 273"/>
                <a:gd name="T8" fmla="*/ 88 w 704"/>
                <a:gd name="T9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4" h="273">
                  <a:moveTo>
                    <a:pt x="88" y="0"/>
                  </a:moveTo>
                  <a:lnTo>
                    <a:pt x="616" y="0"/>
                  </a:lnTo>
                  <a:lnTo>
                    <a:pt x="704" y="273"/>
                  </a:lnTo>
                  <a:lnTo>
                    <a:pt x="0" y="273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9" name="Rectangle 387"/>
            <p:cNvSpPr>
              <a:spLocks noChangeArrowheads="1"/>
            </p:cNvSpPr>
            <p:nvPr/>
          </p:nvSpPr>
          <p:spPr bwMode="auto">
            <a:xfrm>
              <a:off x="2068513" y="4137025"/>
              <a:ext cx="161925" cy="1905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0" name="Freeform 388"/>
            <p:cNvSpPr>
              <a:spLocks noEditPoints="1"/>
            </p:cNvSpPr>
            <p:nvPr/>
          </p:nvSpPr>
          <p:spPr bwMode="auto">
            <a:xfrm>
              <a:off x="1957388" y="3857625"/>
              <a:ext cx="384175" cy="217488"/>
            </a:xfrm>
            <a:custGeom>
              <a:avLst/>
              <a:gdLst>
                <a:gd name="T0" fmla="*/ 1500 w 3388"/>
                <a:gd name="T1" fmla="*/ 1683 h 1924"/>
                <a:gd name="T2" fmla="*/ 1483 w 3388"/>
                <a:gd name="T3" fmla="*/ 1685 h 1924"/>
                <a:gd name="T4" fmla="*/ 1466 w 3388"/>
                <a:gd name="T5" fmla="*/ 1691 h 1924"/>
                <a:gd name="T6" fmla="*/ 1453 w 3388"/>
                <a:gd name="T7" fmla="*/ 1702 h 1924"/>
                <a:gd name="T8" fmla="*/ 1442 w 3388"/>
                <a:gd name="T9" fmla="*/ 1715 h 1924"/>
                <a:gd name="T10" fmla="*/ 1435 w 3388"/>
                <a:gd name="T11" fmla="*/ 1731 h 1924"/>
                <a:gd name="T12" fmla="*/ 1433 w 3388"/>
                <a:gd name="T13" fmla="*/ 1749 h 1924"/>
                <a:gd name="T14" fmla="*/ 1435 w 3388"/>
                <a:gd name="T15" fmla="*/ 1767 h 1924"/>
                <a:gd name="T16" fmla="*/ 1442 w 3388"/>
                <a:gd name="T17" fmla="*/ 1783 h 1924"/>
                <a:gd name="T18" fmla="*/ 1453 w 3388"/>
                <a:gd name="T19" fmla="*/ 1797 h 1924"/>
                <a:gd name="T20" fmla="*/ 1466 w 3388"/>
                <a:gd name="T21" fmla="*/ 1807 h 1924"/>
                <a:gd name="T22" fmla="*/ 1483 w 3388"/>
                <a:gd name="T23" fmla="*/ 1814 h 1924"/>
                <a:gd name="T24" fmla="*/ 1500 w 3388"/>
                <a:gd name="T25" fmla="*/ 1816 h 1924"/>
                <a:gd name="T26" fmla="*/ 1888 w 3388"/>
                <a:gd name="T27" fmla="*/ 1816 h 1924"/>
                <a:gd name="T28" fmla="*/ 1905 w 3388"/>
                <a:gd name="T29" fmla="*/ 1814 h 1924"/>
                <a:gd name="T30" fmla="*/ 1922 w 3388"/>
                <a:gd name="T31" fmla="*/ 1807 h 1924"/>
                <a:gd name="T32" fmla="*/ 1935 w 3388"/>
                <a:gd name="T33" fmla="*/ 1797 h 1924"/>
                <a:gd name="T34" fmla="*/ 1946 w 3388"/>
                <a:gd name="T35" fmla="*/ 1783 h 1924"/>
                <a:gd name="T36" fmla="*/ 1953 w 3388"/>
                <a:gd name="T37" fmla="*/ 1767 h 1924"/>
                <a:gd name="T38" fmla="*/ 1955 w 3388"/>
                <a:gd name="T39" fmla="*/ 1749 h 1924"/>
                <a:gd name="T40" fmla="*/ 1953 w 3388"/>
                <a:gd name="T41" fmla="*/ 1731 h 1924"/>
                <a:gd name="T42" fmla="*/ 1946 w 3388"/>
                <a:gd name="T43" fmla="*/ 1715 h 1924"/>
                <a:gd name="T44" fmla="*/ 1935 w 3388"/>
                <a:gd name="T45" fmla="*/ 1702 h 1924"/>
                <a:gd name="T46" fmla="*/ 1922 w 3388"/>
                <a:gd name="T47" fmla="*/ 1691 h 1924"/>
                <a:gd name="T48" fmla="*/ 1905 w 3388"/>
                <a:gd name="T49" fmla="*/ 1685 h 1924"/>
                <a:gd name="T50" fmla="*/ 1888 w 3388"/>
                <a:gd name="T51" fmla="*/ 1683 h 1924"/>
                <a:gd name="T52" fmla="*/ 1500 w 3388"/>
                <a:gd name="T53" fmla="*/ 1683 h 1924"/>
                <a:gd name="T54" fmla="*/ 274 w 3388"/>
                <a:gd name="T55" fmla="*/ 205 h 1924"/>
                <a:gd name="T56" fmla="*/ 257 w 3388"/>
                <a:gd name="T57" fmla="*/ 207 h 1924"/>
                <a:gd name="T58" fmla="*/ 240 w 3388"/>
                <a:gd name="T59" fmla="*/ 215 h 1924"/>
                <a:gd name="T60" fmla="*/ 227 w 3388"/>
                <a:gd name="T61" fmla="*/ 225 h 1924"/>
                <a:gd name="T62" fmla="*/ 217 w 3388"/>
                <a:gd name="T63" fmla="*/ 238 h 1924"/>
                <a:gd name="T64" fmla="*/ 209 w 3388"/>
                <a:gd name="T65" fmla="*/ 255 h 1924"/>
                <a:gd name="T66" fmla="*/ 207 w 3388"/>
                <a:gd name="T67" fmla="*/ 272 h 1924"/>
                <a:gd name="T68" fmla="*/ 207 w 3388"/>
                <a:gd name="T69" fmla="*/ 1532 h 1924"/>
                <a:gd name="T70" fmla="*/ 209 w 3388"/>
                <a:gd name="T71" fmla="*/ 1549 h 1924"/>
                <a:gd name="T72" fmla="*/ 217 w 3388"/>
                <a:gd name="T73" fmla="*/ 1565 h 1924"/>
                <a:gd name="T74" fmla="*/ 227 w 3388"/>
                <a:gd name="T75" fmla="*/ 1579 h 1924"/>
                <a:gd name="T76" fmla="*/ 240 w 3388"/>
                <a:gd name="T77" fmla="*/ 1589 h 1924"/>
                <a:gd name="T78" fmla="*/ 257 w 3388"/>
                <a:gd name="T79" fmla="*/ 1596 h 1924"/>
                <a:gd name="T80" fmla="*/ 274 w 3388"/>
                <a:gd name="T81" fmla="*/ 1598 h 1924"/>
                <a:gd name="T82" fmla="*/ 3116 w 3388"/>
                <a:gd name="T83" fmla="*/ 1598 h 1924"/>
                <a:gd name="T84" fmla="*/ 3134 w 3388"/>
                <a:gd name="T85" fmla="*/ 1596 h 1924"/>
                <a:gd name="T86" fmla="*/ 3150 w 3388"/>
                <a:gd name="T87" fmla="*/ 1589 h 1924"/>
                <a:gd name="T88" fmla="*/ 3164 w 3388"/>
                <a:gd name="T89" fmla="*/ 1579 h 1924"/>
                <a:gd name="T90" fmla="*/ 3174 w 3388"/>
                <a:gd name="T91" fmla="*/ 1565 h 1924"/>
                <a:gd name="T92" fmla="*/ 3181 w 3388"/>
                <a:gd name="T93" fmla="*/ 1549 h 1924"/>
                <a:gd name="T94" fmla="*/ 3184 w 3388"/>
                <a:gd name="T95" fmla="*/ 1532 h 1924"/>
                <a:gd name="T96" fmla="*/ 3184 w 3388"/>
                <a:gd name="T97" fmla="*/ 272 h 1924"/>
                <a:gd name="T98" fmla="*/ 3182 w 3388"/>
                <a:gd name="T99" fmla="*/ 255 h 1924"/>
                <a:gd name="T100" fmla="*/ 3174 w 3388"/>
                <a:gd name="T101" fmla="*/ 238 h 1924"/>
                <a:gd name="T102" fmla="*/ 3164 w 3388"/>
                <a:gd name="T103" fmla="*/ 225 h 1924"/>
                <a:gd name="T104" fmla="*/ 3151 w 3388"/>
                <a:gd name="T105" fmla="*/ 215 h 1924"/>
                <a:gd name="T106" fmla="*/ 3134 w 3388"/>
                <a:gd name="T107" fmla="*/ 207 h 1924"/>
                <a:gd name="T108" fmla="*/ 3117 w 3388"/>
                <a:gd name="T109" fmla="*/ 205 h 1924"/>
                <a:gd name="T110" fmla="*/ 274 w 3388"/>
                <a:gd name="T111" fmla="*/ 205 h 1924"/>
                <a:gd name="T112" fmla="*/ 0 w 3388"/>
                <a:gd name="T113" fmla="*/ 0 h 1924"/>
                <a:gd name="T114" fmla="*/ 3388 w 3388"/>
                <a:gd name="T115" fmla="*/ 0 h 1924"/>
                <a:gd name="T116" fmla="*/ 3388 w 3388"/>
                <a:gd name="T117" fmla="*/ 1924 h 1924"/>
                <a:gd name="T118" fmla="*/ 0 w 3388"/>
                <a:gd name="T119" fmla="*/ 1924 h 1924"/>
                <a:gd name="T120" fmla="*/ 0 w 3388"/>
                <a:gd name="T121" fmla="*/ 0 h 19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88" h="1924">
                  <a:moveTo>
                    <a:pt x="1500" y="1683"/>
                  </a:moveTo>
                  <a:lnTo>
                    <a:pt x="1483" y="1685"/>
                  </a:lnTo>
                  <a:lnTo>
                    <a:pt x="1466" y="1691"/>
                  </a:lnTo>
                  <a:lnTo>
                    <a:pt x="1453" y="1702"/>
                  </a:lnTo>
                  <a:lnTo>
                    <a:pt x="1442" y="1715"/>
                  </a:lnTo>
                  <a:lnTo>
                    <a:pt x="1435" y="1731"/>
                  </a:lnTo>
                  <a:lnTo>
                    <a:pt x="1433" y="1749"/>
                  </a:lnTo>
                  <a:lnTo>
                    <a:pt x="1435" y="1767"/>
                  </a:lnTo>
                  <a:lnTo>
                    <a:pt x="1442" y="1783"/>
                  </a:lnTo>
                  <a:lnTo>
                    <a:pt x="1453" y="1797"/>
                  </a:lnTo>
                  <a:lnTo>
                    <a:pt x="1466" y="1807"/>
                  </a:lnTo>
                  <a:lnTo>
                    <a:pt x="1483" y="1814"/>
                  </a:lnTo>
                  <a:lnTo>
                    <a:pt x="1500" y="1816"/>
                  </a:lnTo>
                  <a:lnTo>
                    <a:pt x="1888" y="1816"/>
                  </a:lnTo>
                  <a:lnTo>
                    <a:pt x="1905" y="1814"/>
                  </a:lnTo>
                  <a:lnTo>
                    <a:pt x="1922" y="1807"/>
                  </a:lnTo>
                  <a:lnTo>
                    <a:pt x="1935" y="1797"/>
                  </a:lnTo>
                  <a:lnTo>
                    <a:pt x="1946" y="1783"/>
                  </a:lnTo>
                  <a:lnTo>
                    <a:pt x="1953" y="1767"/>
                  </a:lnTo>
                  <a:lnTo>
                    <a:pt x="1955" y="1749"/>
                  </a:lnTo>
                  <a:lnTo>
                    <a:pt x="1953" y="1731"/>
                  </a:lnTo>
                  <a:lnTo>
                    <a:pt x="1946" y="1715"/>
                  </a:lnTo>
                  <a:lnTo>
                    <a:pt x="1935" y="1702"/>
                  </a:lnTo>
                  <a:lnTo>
                    <a:pt x="1922" y="1691"/>
                  </a:lnTo>
                  <a:lnTo>
                    <a:pt x="1905" y="1685"/>
                  </a:lnTo>
                  <a:lnTo>
                    <a:pt x="1888" y="1683"/>
                  </a:lnTo>
                  <a:lnTo>
                    <a:pt x="1500" y="1683"/>
                  </a:lnTo>
                  <a:close/>
                  <a:moveTo>
                    <a:pt x="274" y="205"/>
                  </a:moveTo>
                  <a:lnTo>
                    <a:pt x="257" y="207"/>
                  </a:lnTo>
                  <a:lnTo>
                    <a:pt x="240" y="215"/>
                  </a:lnTo>
                  <a:lnTo>
                    <a:pt x="227" y="225"/>
                  </a:lnTo>
                  <a:lnTo>
                    <a:pt x="217" y="238"/>
                  </a:lnTo>
                  <a:lnTo>
                    <a:pt x="209" y="255"/>
                  </a:lnTo>
                  <a:lnTo>
                    <a:pt x="207" y="272"/>
                  </a:lnTo>
                  <a:lnTo>
                    <a:pt x="207" y="1532"/>
                  </a:lnTo>
                  <a:lnTo>
                    <a:pt x="209" y="1549"/>
                  </a:lnTo>
                  <a:lnTo>
                    <a:pt x="217" y="1565"/>
                  </a:lnTo>
                  <a:lnTo>
                    <a:pt x="227" y="1579"/>
                  </a:lnTo>
                  <a:lnTo>
                    <a:pt x="240" y="1589"/>
                  </a:lnTo>
                  <a:lnTo>
                    <a:pt x="257" y="1596"/>
                  </a:lnTo>
                  <a:lnTo>
                    <a:pt x="274" y="1598"/>
                  </a:lnTo>
                  <a:lnTo>
                    <a:pt x="3116" y="1598"/>
                  </a:lnTo>
                  <a:lnTo>
                    <a:pt x="3134" y="1596"/>
                  </a:lnTo>
                  <a:lnTo>
                    <a:pt x="3150" y="1589"/>
                  </a:lnTo>
                  <a:lnTo>
                    <a:pt x="3164" y="1579"/>
                  </a:lnTo>
                  <a:lnTo>
                    <a:pt x="3174" y="1565"/>
                  </a:lnTo>
                  <a:lnTo>
                    <a:pt x="3181" y="1549"/>
                  </a:lnTo>
                  <a:lnTo>
                    <a:pt x="3184" y="1532"/>
                  </a:lnTo>
                  <a:lnTo>
                    <a:pt x="3184" y="272"/>
                  </a:lnTo>
                  <a:lnTo>
                    <a:pt x="3182" y="255"/>
                  </a:lnTo>
                  <a:lnTo>
                    <a:pt x="3174" y="238"/>
                  </a:lnTo>
                  <a:lnTo>
                    <a:pt x="3164" y="225"/>
                  </a:lnTo>
                  <a:lnTo>
                    <a:pt x="3151" y="215"/>
                  </a:lnTo>
                  <a:lnTo>
                    <a:pt x="3134" y="207"/>
                  </a:lnTo>
                  <a:lnTo>
                    <a:pt x="3117" y="205"/>
                  </a:lnTo>
                  <a:lnTo>
                    <a:pt x="274" y="205"/>
                  </a:lnTo>
                  <a:close/>
                  <a:moveTo>
                    <a:pt x="0" y="0"/>
                  </a:moveTo>
                  <a:lnTo>
                    <a:pt x="3388" y="0"/>
                  </a:lnTo>
                  <a:lnTo>
                    <a:pt x="3388" y="1924"/>
                  </a:lnTo>
                  <a:lnTo>
                    <a:pt x="0" y="192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18" name="Group 1617"/>
          <p:cNvGrpSpPr/>
          <p:nvPr/>
        </p:nvGrpSpPr>
        <p:grpSpPr>
          <a:xfrm>
            <a:off x="2927274" y="2757419"/>
            <a:ext cx="311643" cy="310356"/>
            <a:chOff x="2565400" y="3743325"/>
            <a:chExt cx="384175" cy="3825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524" name="Freeform 393"/>
            <p:cNvSpPr>
              <a:spLocks/>
            </p:cNvSpPr>
            <p:nvPr/>
          </p:nvSpPr>
          <p:spPr bwMode="auto">
            <a:xfrm>
              <a:off x="2705100" y="3743325"/>
              <a:ext cx="244475" cy="244475"/>
            </a:xfrm>
            <a:custGeom>
              <a:avLst/>
              <a:gdLst>
                <a:gd name="T0" fmla="*/ 1605 w 2146"/>
                <a:gd name="T1" fmla="*/ 0 h 2146"/>
                <a:gd name="T2" fmla="*/ 1621 w 2146"/>
                <a:gd name="T3" fmla="*/ 2 h 2146"/>
                <a:gd name="T4" fmla="*/ 1638 w 2146"/>
                <a:gd name="T5" fmla="*/ 7 h 2146"/>
                <a:gd name="T6" fmla="*/ 1652 w 2146"/>
                <a:gd name="T7" fmla="*/ 17 h 2146"/>
                <a:gd name="T8" fmla="*/ 1664 w 2146"/>
                <a:gd name="T9" fmla="*/ 30 h 2146"/>
                <a:gd name="T10" fmla="*/ 1673 w 2146"/>
                <a:gd name="T11" fmla="*/ 46 h 2146"/>
                <a:gd name="T12" fmla="*/ 1790 w 2146"/>
                <a:gd name="T13" fmla="*/ 356 h 2146"/>
                <a:gd name="T14" fmla="*/ 2100 w 2146"/>
                <a:gd name="T15" fmla="*/ 473 h 2146"/>
                <a:gd name="T16" fmla="*/ 2116 w 2146"/>
                <a:gd name="T17" fmla="*/ 483 h 2146"/>
                <a:gd name="T18" fmla="*/ 2129 w 2146"/>
                <a:gd name="T19" fmla="*/ 495 h 2146"/>
                <a:gd name="T20" fmla="*/ 2139 w 2146"/>
                <a:gd name="T21" fmla="*/ 509 h 2146"/>
                <a:gd name="T22" fmla="*/ 2145 w 2146"/>
                <a:gd name="T23" fmla="*/ 526 h 2146"/>
                <a:gd name="T24" fmla="*/ 2146 w 2146"/>
                <a:gd name="T25" fmla="*/ 543 h 2146"/>
                <a:gd name="T26" fmla="*/ 2144 w 2146"/>
                <a:gd name="T27" fmla="*/ 561 h 2146"/>
                <a:gd name="T28" fmla="*/ 2138 w 2146"/>
                <a:gd name="T29" fmla="*/ 577 h 2146"/>
                <a:gd name="T30" fmla="*/ 2126 w 2146"/>
                <a:gd name="T31" fmla="*/ 593 h 2146"/>
                <a:gd name="T32" fmla="*/ 1714 w 2146"/>
                <a:gd name="T33" fmla="*/ 1004 h 2146"/>
                <a:gd name="T34" fmla="*/ 1698 w 2146"/>
                <a:gd name="T35" fmla="*/ 1014 h 2146"/>
                <a:gd name="T36" fmla="*/ 1681 w 2146"/>
                <a:gd name="T37" fmla="*/ 1022 h 2146"/>
                <a:gd name="T38" fmla="*/ 1663 w 2146"/>
                <a:gd name="T39" fmla="*/ 1023 h 2146"/>
                <a:gd name="T40" fmla="*/ 1645 w 2146"/>
                <a:gd name="T41" fmla="*/ 1019 h 2146"/>
                <a:gd name="T42" fmla="*/ 1342 w 2146"/>
                <a:gd name="T43" fmla="*/ 905 h 2146"/>
                <a:gd name="T44" fmla="*/ 118 w 2146"/>
                <a:gd name="T45" fmla="*/ 2125 h 2146"/>
                <a:gd name="T46" fmla="*/ 103 w 2146"/>
                <a:gd name="T47" fmla="*/ 2137 h 2146"/>
                <a:gd name="T48" fmla="*/ 86 w 2146"/>
                <a:gd name="T49" fmla="*/ 2144 h 2146"/>
                <a:gd name="T50" fmla="*/ 69 w 2146"/>
                <a:gd name="T51" fmla="*/ 2146 h 2146"/>
                <a:gd name="T52" fmla="*/ 50 w 2146"/>
                <a:gd name="T53" fmla="*/ 2143 h 2146"/>
                <a:gd name="T54" fmla="*/ 34 w 2146"/>
                <a:gd name="T55" fmla="*/ 2137 h 2146"/>
                <a:gd name="T56" fmla="*/ 20 w 2146"/>
                <a:gd name="T57" fmla="*/ 2124 h 2146"/>
                <a:gd name="T58" fmla="*/ 8 w 2146"/>
                <a:gd name="T59" fmla="*/ 2110 h 2146"/>
                <a:gd name="T60" fmla="*/ 2 w 2146"/>
                <a:gd name="T61" fmla="*/ 2094 h 2146"/>
                <a:gd name="T62" fmla="*/ 0 w 2146"/>
                <a:gd name="T63" fmla="*/ 2076 h 2146"/>
                <a:gd name="T64" fmla="*/ 2 w 2146"/>
                <a:gd name="T65" fmla="*/ 2059 h 2146"/>
                <a:gd name="T66" fmla="*/ 8 w 2146"/>
                <a:gd name="T67" fmla="*/ 2042 h 2146"/>
                <a:gd name="T68" fmla="*/ 20 w 2146"/>
                <a:gd name="T69" fmla="*/ 2027 h 2146"/>
                <a:gd name="T70" fmla="*/ 1239 w 2146"/>
                <a:gd name="T71" fmla="*/ 808 h 2146"/>
                <a:gd name="T72" fmla="*/ 1127 w 2146"/>
                <a:gd name="T73" fmla="*/ 507 h 2146"/>
                <a:gd name="T74" fmla="*/ 1122 w 2146"/>
                <a:gd name="T75" fmla="*/ 491 h 2146"/>
                <a:gd name="T76" fmla="*/ 1122 w 2146"/>
                <a:gd name="T77" fmla="*/ 474 h 2146"/>
                <a:gd name="T78" fmla="*/ 1126 w 2146"/>
                <a:gd name="T79" fmla="*/ 459 h 2146"/>
                <a:gd name="T80" fmla="*/ 1133 w 2146"/>
                <a:gd name="T81" fmla="*/ 445 h 2146"/>
                <a:gd name="T82" fmla="*/ 1143 w 2146"/>
                <a:gd name="T83" fmla="*/ 432 h 2146"/>
                <a:gd name="T84" fmla="*/ 1557 w 2146"/>
                <a:gd name="T85" fmla="*/ 22 h 2146"/>
                <a:gd name="T86" fmla="*/ 1571 w 2146"/>
                <a:gd name="T87" fmla="*/ 9 h 2146"/>
                <a:gd name="T88" fmla="*/ 1587 w 2146"/>
                <a:gd name="T89" fmla="*/ 3 h 2146"/>
                <a:gd name="T90" fmla="*/ 1605 w 2146"/>
                <a:gd name="T91" fmla="*/ 0 h 2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46" h="2146">
                  <a:moveTo>
                    <a:pt x="1605" y="0"/>
                  </a:moveTo>
                  <a:lnTo>
                    <a:pt x="1621" y="2"/>
                  </a:lnTo>
                  <a:lnTo>
                    <a:pt x="1638" y="7"/>
                  </a:lnTo>
                  <a:lnTo>
                    <a:pt x="1652" y="17"/>
                  </a:lnTo>
                  <a:lnTo>
                    <a:pt x="1664" y="30"/>
                  </a:lnTo>
                  <a:lnTo>
                    <a:pt x="1673" y="46"/>
                  </a:lnTo>
                  <a:lnTo>
                    <a:pt x="1790" y="356"/>
                  </a:lnTo>
                  <a:lnTo>
                    <a:pt x="2100" y="473"/>
                  </a:lnTo>
                  <a:lnTo>
                    <a:pt x="2116" y="483"/>
                  </a:lnTo>
                  <a:lnTo>
                    <a:pt x="2129" y="495"/>
                  </a:lnTo>
                  <a:lnTo>
                    <a:pt x="2139" y="509"/>
                  </a:lnTo>
                  <a:lnTo>
                    <a:pt x="2145" y="526"/>
                  </a:lnTo>
                  <a:lnTo>
                    <a:pt x="2146" y="543"/>
                  </a:lnTo>
                  <a:lnTo>
                    <a:pt x="2144" y="561"/>
                  </a:lnTo>
                  <a:lnTo>
                    <a:pt x="2138" y="577"/>
                  </a:lnTo>
                  <a:lnTo>
                    <a:pt x="2126" y="593"/>
                  </a:lnTo>
                  <a:lnTo>
                    <a:pt x="1714" y="1004"/>
                  </a:lnTo>
                  <a:lnTo>
                    <a:pt x="1698" y="1014"/>
                  </a:lnTo>
                  <a:lnTo>
                    <a:pt x="1681" y="1022"/>
                  </a:lnTo>
                  <a:lnTo>
                    <a:pt x="1663" y="1023"/>
                  </a:lnTo>
                  <a:lnTo>
                    <a:pt x="1645" y="1019"/>
                  </a:lnTo>
                  <a:lnTo>
                    <a:pt x="1342" y="905"/>
                  </a:lnTo>
                  <a:lnTo>
                    <a:pt x="118" y="2125"/>
                  </a:lnTo>
                  <a:lnTo>
                    <a:pt x="103" y="2137"/>
                  </a:lnTo>
                  <a:lnTo>
                    <a:pt x="86" y="2144"/>
                  </a:lnTo>
                  <a:lnTo>
                    <a:pt x="69" y="2146"/>
                  </a:lnTo>
                  <a:lnTo>
                    <a:pt x="50" y="2143"/>
                  </a:lnTo>
                  <a:lnTo>
                    <a:pt x="34" y="2137"/>
                  </a:lnTo>
                  <a:lnTo>
                    <a:pt x="20" y="2124"/>
                  </a:lnTo>
                  <a:lnTo>
                    <a:pt x="8" y="2110"/>
                  </a:lnTo>
                  <a:lnTo>
                    <a:pt x="2" y="2094"/>
                  </a:lnTo>
                  <a:lnTo>
                    <a:pt x="0" y="2076"/>
                  </a:lnTo>
                  <a:lnTo>
                    <a:pt x="2" y="2059"/>
                  </a:lnTo>
                  <a:lnTo>
                    <a:pt x="8" y="2042"/>
                  </a:lnTo>
                  <a:lnTo>
                    <a:pt x="20" y="2027"/>
                  </a:lnTo>
                  <a:lnTo>
                    <a:pt x="1239" y="808"/>
                  </a:lnTo>
                  <a:lnTo>
                    <a:pt x="1127" y="507"/>
                  </a:lnTo>
                  <a:lnTo>
                    <a:pt x="1122" y="491"/>
                  </a:lnTo>
                  <a:lnTo>
                    <a:pt x="1122" y="474"/>
                  </a:lnTo>
                  <a:lnTo>
                    <a:pt x="1126" y="459"/>
                  </a:lnTo>
                  <a:lnTo>
                    <a:pt x="1133" y="445"/>
                  </a:lnTo>
                  <a:lnTo>
                    <a:pt x="1143" y="432"/>
                  </a:lnTo>
                  <a:lnTo>
                    <a:pt x="1557" y="22"/>
                  </a:lnTo>
                  <a:lnTo>
                    <a:pt x="1571" y="9"/>
                  </a:lnTo>
                  <a:lnTo>
                    <a:pt x="1587" y="3"/>
                  </a:lnTo>
                  <a:lnTo>
                    <a:pt x="16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5" name="Freeform 394"/>
            <p:cNvSpPr>
              <a:spLocks/>
            </p:cNvSpPr>
            <p:nvPr/>
          </p:nvSpPr>
          <p:spPr bwMode="auto">
            <a:xfrm>
              <a:off x="2565400" y="3830638"/>
              <a:ext cx="296863" cy="295275"/>
            </a:xfrm>
            <a:custGeom>
              <a:avLst/>
              <a:gdLst>
                <a:gd name="T0" fmla="*/ 1475 w 2614"/>
                <a:gd name="T1" fmla="*/ 10 h 2614"/>
                <a:gd name="T2" fmla="*/ 1716 w 2614"/>
                <a:gd name="T3" fmla="*/ 66 h 2614"/>
                <a:gd name="T4" fmla="*/ 1937 w 2614"/>
                <a:gd name="T5" fmla="*/ 162 h 2614"/>
                <a:gd name="T6" fmla="*/ 1792 w 2614"/>
                <a:gd name="T7" fmla="*/ 528 h 2614"/>
                <a:gd name="T8" fmla="*/ 1597 w 2614"/>
                <a:gd name="T9" fmla="*/ 436 h 2614"/>
                <a:gd name="T10" fmla="*/ 1382 w 2614"/>
                <a:gd name="T11" fmla="*/ 392 h 2614"/>
                <a:gd name="T12" fmla="*/ 1157 w 2614"/>
                <a:gd name="T13" fmla="*/ 401 h 2614"/>
                <a:gd name="T14" fmla="*/ 949 w 2614"/>
                <a:gd name="T15" fmla="*/ 461 h 2614"/>
                <a:gd name="T16" fmla="*/ 764 w 2614"/>
                <a:gd name="T17" fmla="*/ 567 h 2614"/>
                <a:gd name="T18" fmla="*/ 609 w 2614"/>
                <a:gd name="T19" fmla="*/ 709 h 2614"/>
                <a:gd name="T20" fmla="*/ 491 w 2614"/>
                <a:gd name="T21" fmla="*/ 886 h 2614"/>
                <a:gd name="T22" fmla="*/ 415 w 2614"/>
                <a:gd name="T23" fmla="*/ 1087 h 2614"/>
                <a:gd name="T24" fmla="*/ 388 w 2614"/>
                <a:gd name="T25" fmla="*/ 1307 h 2614"/>
                <a:gd name="T26" fmla="*/ 415 w 2614"/>
                <a:gd name="T27" fmla="*/ 1528 h 2614"/>
                <a:gd name="T28" fmla="*/ 490 w 2614"/>
                <a:gd name="T29" fmla="*/ 1729 h 2614"/>
                <a:gd name="T30" fmla="*/ 609 w 2614"/>
                <a:gd name="T31" fmla="*/ 1904 h 2614"/>
                <a:gd name="T32" fmla="*/ 763 w 2614"/>
                <a:gd name="T33" fmla="*/ 2048 h 2614"/>
                <a:gd name="T34" fmla="*/ 948 w 2614"/>
                <a:gd name="T35" fmla="*/ 2153 h 2614"/>
                <a:gd name="T36" fmla="*/ 1156 w 2614"/>
                <a:gd name="T37" fmla="*/ 2213 h 2614"/>
                <a:gd name="T38" fmla="*/ 1381 w 2614"/>
                <a:gd name="T39" fmla="*/ 2223 h 2614"/>
                <a:gd name="T40" fmla="*/ 1595 w 2614"/>
                <a:gd name="T41" fmla="*/ 2178 h 2614"/>
                <a:gd name="T42" fmla="*/ 1789 w 2614"/>
                <a:gd name="T43" fmla="*/ 2088 h 2614"/>
                <a:gd name="T44" fmla="*/ 1955 w 2614"/>
                <a:gd name="T45" fmla="*/ 1957 h 2614"/>
                <a:gd name="T46" fmla="*/ 2086 w 2614"/>
                <a:gd name="T47" fmla="*/ 1790 h 2614"/>
                <a:gd name="T48" fmla="*/ 2177 w 2614"/>
                <a:gd name="T49" fmla="*/ 1597 h 2614"/>
                <a:gd name="T50" fmla="*/ 2221 w 2614"/>
                <a:gd name="T51" fmla="*/ 1383 h 2614"/>
                <a:gd name="T52" fmla="*/ 2212 w 2614"/>
                <a:gd name="T53" fmla="*/ 1162 h 2614"/>
                <a:gd name="T54" fmla="*/ 2155 w 2614"/>
                <a:gd name="T55" fmla="*/ 959 h 2614"/>
                <a:gd name="T56" fmla="*/ 2375 w 2614"/>
                <a:gd name="T57" fmla="*/ 553 h 2614"/>
                <a:gd name="T58" fmla="*/ 2504 w 2614"/>
                <a:gd name="T59" fmla="*/ 781 h 2614"/>
                <a:gd name="T60" fmla="*/ 2585 w 2614"/>
                <a:gd name="T61" fmla="*/ 1034 h 2614"/>
                <a:gd name="T62" fmla="*/ 2614 w 2614"/>
                <a:gd name="T63" fmla="*/ 1307 h 2614"/>
                <a:gd name="T64" fmla="*/ 2585 w 2614"/>
                <a:gd name="T65" fmla="*/ 1581 h 2614"/>
                <a:gd name="T66" fmla="*/ 2502 w 2614"/>
                <a:gd name="T67" fmla="*/ 1836 h 2614"/>
                <a:gd name="T68" fmla="*/ 2372 w 2614"/>
                <a:gd name="T69" fmla="*/ 2064 h 2614"/>
                <a:gd name="T70" fmla="*/ 2199 w 2614"/>
                <a:gd name="T71" fmla="*/ 2261 h 2614"/>
                <a:gd name="T72" fmla="*/ 1992 w 2614"/>
                <a:gd name="T73" fmla="*/ 2420 h 2614"/>
                <a:gd name="T74" fmla="*/ 1754 w 2614"/>
                <a:gd name="T75" fmla="*/ 2535 h 2614"/>
                <a:gd name="T76" fmla="*/ 1492 w 2614"/>
                <a:gd name="T77" fmla="*/ 2600 h 2614"/>
                <a:gd name="T78" fmla="*/ 1214 w 2614"/>
                <a:gd name="T79" fmla="*/ 2610 h 2614"/>
                <a:gd name="T80" fmla="*/ 945 w 2614"/>
                <a:gd name="T81" fmla="*/ 2562 h 2614"/>
                <a:gd name="T82" fmla="*/ 698 w 2614"/>
                <a:gd name="T83" fmla="*/ 2464 h 2614"/>
                <a:gd name="T84" fmla="*/ 479 w 2614"/>
                <a:gd name="T85" fmla="*/ 2318 h 2614"/>
                <a:gd name="T86" fmla="*/ 295 w 2614"/>
                <a:gd name="T87" fmla="*/ 2133 h 2614"/>
                <a:gd name="T88" fmla="*/ 150 w 2614"/>
                <a:gd name="T89" fmla="*/ 1915 h 2614"/>
                <a:gd name="T90" fmla="*/ 50 w 2614"/>
                <a:gd name="T91" fmla="*/ 1668 h 2614"/>
                <a:gd name="T92" fmla="*/ 3 w 2614"/>
                <a:gd name="T93" fmla="*/ 1400 h 2614"/>
                <a:gd name="T94" fmla="*/ 13 w 2614"/>
                <a:gd name="T95" fmla="*/ 1122 h 2614"/>
                <a:gd name="T96" fmla="*/ 78 w 2614"/>
                <a:gd name="T97" fmla="*/ 860 h 2614"/>
                <a:gd name="T98" fmla="*/ 193 w 2614"/>
                <a:gd name="T99" fmla="*/ 622 h 2614"/>
                <a:gd name="T100" fmla="*/ 352 w 2614"/>
                <a:gd name="T101" fmla="*/ 414 h 2614"/>
                <a:gd name="T102" fmla="*/ 549 w 2614"/>
                <a:gd name="T103" fmla="*/ 241 h 2614"/>
                <a:gd name="T104" fmla="*/ 778 w 2614"/>
                <a:gd name="T105" fmla="*/ 111 h 2614"/>
                <a:gd name="T106" fmla="*/ 1032 w 2614"/>
                <a:gd name="T107" fmla="*/ 29 h 2614"/>
                <a:gd name="T108" fmla="*/ 1307 w 2614"/>
                <a:gd name="T109" fmla="*/ 0 h 2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614" h="2614">
                  <a:moveTo>
                    <a:pt x="1307" y="0"/>
                  </a:moveTo>
                  <a:lnTo>
                    <a:pt x="1392" y="3"/>
                  </a:lnTo>
                  <a:lnTo>
                    <a:pt x="1475" y="10"/>
                  </a:lnTo>
                  <a:lnTo>
                    <a:pt x="1557" y="23"/>
                  </a:lnTo>
                  <a:lnTo>
                    <a:pt x="1638" y="42"/>
                  </a:lnTo>
                  <a:lnTo>
                    <a:pt x="1716" y="66"/>
                  </a:lnTo>
                  <a:lnTo>
                    <a:pt x="1792" y="93"/>
                  </a:lnTo>
                  <a:lnTo>
                    <a:pt x="1865" y="125"/>
                  </a:lnTo>
                  <a:lnTo>
                    <a:pt x="1937" y="162"/>
                  </a:lnTo>
                  <a:lnTo>
                    <a:pt x="2005" y="202"/>
                  </a:lnTo>
                  <a:lnTo>
                    <a:pt x="2072" y="247"/>
                  </a:lnTo>
                  <a:lnTo>
                    <a:pt x="1792" y="528"/>
                  </a:lnTo>
                  <a:lnTo>
                    <a:pt x="1730" y="492"/>
                  </a:lnTo>
                  <a:lnTo>
                    <a:pt x="1665" y="462"/>
                  </a:lnTo>
                  <a:lnTo>
                    <a:pt x="1597" y="436"/>
                  </a:lnTo>
                  <a:lnTo>
                    <a:pt x="1528" y="416"/>
                  </a:lnTo>
                  <a:lnTo>
                    <a:pt x="1456" y="401"/>
                  </a:lnTo>
                  <a:lnTo>
                    <a:pt x="1382" y="392"/>
                  </a:lnTo>
                  <a:lnTo>
                    <a:pt x="1306" y="389"/>
                  </a:lnTo>
                  <a:lnTo>
                    <a:pt x="1231" y="392"/>
                  </a:lnTo>
                  <a:lnTo>
                    <a:pt x="1157" y="401"/>
                  </a:lnTo>
                  <a:lnTo>
                    <a:pt x="1085" y="416"/>
                  </a:lnTo>
                  <a:lnTo>
                    <a:pt x="1015" y="436"/>
                  </a:lnTo>
                  <a:lnTo>
                    <a:pt x="949" y="461"/>
                  </a:lnTo>
                  <a:lnTo>
                    <a:pt x="884" y="492"/>
                  </a:lnTo>
                  <a:lnTo>
                    <a:pt x="822" y="527"/>
                  </a:lnTo>
                  <a:lnTo>
                    <a:pt x="764" y="567"/>
                  </a:lnTo>
                  <a:lnTo>
                    <a:pt x="708" y="610"/>
                  </a:lnTo>
                  <a:lnTo>
                    <a:pt x="657" y="658"/>
                  </a:lnTo>
                  <a:lnTo>
                    <a:pt x="609" y="709"/>
                  </a:lnTo>
                  <a:lnTo>
                    <a:pt x="565" y="765"/>
                  </a:lnTo>
                  <a:lnTo>
                    <a:pt x="526" y="823"/>
                  </a:lnTo>
                  <a:lnTo>
                    <a:pt x="491" y="886"/>
                  </a:lnTo>
                  <a:lnTo>
                    <a:pt x="460" y="950"/>
                  </a:lnTo>
                  <a:lnTo>
                    <a:pt x="434" y="1017"/>
                  </a:lnTo>
                  <a:lnTo>
                    <a:pt x="415" y="1087"/>
                  </a:lnTo>
                  <a:lnTo>
                    <a:pt x="400" y="1158"/>
                  </a:lnTo>
                  <a:lnTo>
                    <a:pt x="391" y="1232"/>
                  </a:lnTo>
                  <a:lnTo>
                    <a:pt x="388" y="1307"/>
                  </a:lnTo>
                  <a:lnTo>
                    <a:pt x="391" y="1383"/>
                  </a:lnTo>
                  <a:lnTo>
                    <a:pt x="399" y="1456"/>
                  </a:lnTo>
                  <a:lnTo>
                    <a:pt x="415" y="1528"/>
                  </a:lnTo>
                  <a:lnTo>
                    <a:pt x="434" y="1597"/>
                  </a:lnTo>
                  <a:lnTo>
                    <a:pt x="460" y="1664"/>
                  </a:lnTo>
                  <a:lnTo>
                    <a:pt x="490" y="1729"/>
                  </a:lnTo>
                  <a:lnTo>
                    <a:pt x="526" y="1790"/>
                  </a:lnTo>
                  <a:lnTo>
                    <a:pt x="565" y="1849"/>
                  </a:lnTo>
                  <a:lnTo>
                    <a:pt x="609" y="1904"/>
                  </a:lnTo>
                  <a:lnTo>
                    <a:pt x="656" y="1957"/>
                  </a:lnTo>
                  <a:lnTo>
                    <a:pt x="708" y="2004"/>
                  </a:lnTo>
                  <a:lnTo>
                    <a:pt x="763" y="2048"/>
                  </a:lnTo>
                  <a:lnTo>
                    <a:pt x="821" y="2088"/>
                  </a:lnTo>
                  <a:lnTo>
                    <a:pt x="883" y="2123"/>
                  </a:lnTo>
                  <a:lnTo>
                    <a:pt x="948" y="2153"/>
                  </a:lnTo>
                  <a:lnTo>
                    <a:pt x="1015" y="2178"/>
                  </a:lnTo>
                  <a:lnTo>
                    <a:pt x="1084" y="2199"/>
                  </a:lnTo>
                  <a:lnTo>
                    <a:pt x="1156" y="2213"/>
                  </a:lnTo>
                  <a:lnTo>
                    <a:pt x="1230" y="2223"/>
                  </a:lnTo>
                  <a:lnTo>
                    <a:pt x="1306" y="2226"/>
                  </a:lnTo>
                  <a:lnTo>
                    <a:pt x="1381" y="2223"/>
                  </a:lnTo>
                  <a:lnTo>
                    <a:pt x="1455" y="2213"/>
                  </a:lnTo>
                  <a:lnTo>
                    <a:pt x="1527" y="2199"/>
                  </a:lnTo>
                  <a:lnTo>
                    <a:pt x="1595" y="2178"/>
                  </a:lnTo>
                  <a:lnTo>
                    <a:pt x="1663" y="2153"/>
                  </a:lnTo>
                  <a:lnTo>
                    <a:pt x="1728" y="2123"/>
                  </a:lnTo>
                  <a:lnTo>
                    <a:pt x="1789" y="2088"/>
                  </a:lnTo>
                  <a:lnTo>
                    <a:pt x="1848" y="2048"/>
                  </a:lnTo>
                  <a:lnTo>
                    <a:pt x="1903" y="2004"/>
                  </a:lnTo>
                  <a:lnTo>
                    <a:pt x="1955" y="1957"/>
                  </a:lnTo>
                  <a:lnTo>
                    <a:pt x="2003" y="1904"/>
                  </a:lnTo>
                  <a:lnTo>
                    <a:pt x="2046" y="1849"/>
                  </a:lnTo>
                  <a:lnTo>
                    <a:pt x="2086" y="1790"/>
                  </a:lnTo>
                  <a:lnTo>
                    <a:pt x="2121" y="1729"/>
                  </a:lnTo>
                  <a:lnTo>
                    <a:pt x="2152" y="1664"/>
                  </a:lnTo>
                  <a:lnTo>
                    <a:pt x="2177" y="1597"/>
                  </a:lnTo>
                  <a:lnTo>
                    <a:pt x="2197" y="1528"/>
                  </a:lnTo>
                  <a:lnTo>
                    <a:pt x="2211" y="1456"/>
                  </a:lnTo>
                  <a:lnTo>
                    <a:pt x="2221" y="1383"/>
                  </a:lnTo>
                  <a:lnTo>
                    <a:pt x="2224" y="1307"/>
                  </a:lnTo>
                  <a:lnTo>
                    <a:pt x="2221" y="1234"/>
                  </a:lnTo>
                  <a:lnTo>
                    <a:pt x="2212" y="1162"/>
                  </a:lnTo>
                  <a:lnTo>
                    <a:pt x="2198" y="1092"/>
                  </a:lnTo>
                  <a:lnTo>
                    <a:pt x="2179" y="1024"/>
                  </a:lnTo>
                  <a:lnTo>
                    <a:pt x="2155" y="959"/>
                  </a:lnTo>
                  <a:lnTo>
                    <a:pt x="2125" y="895"/>
                  </a:lnTo>
                  <a:lnTo>
                    <a:pt x="2092" y="835"/>
                  </a:lnTo>
                  <a:lnTo>
                    <a:pt x="2375" y="553"/>
                  </a:lnTo>
                  <a:lnTo>
                    <a:pt x="2423" y="626"/>
                  </a:lnTo>
                  <a:lnTo>
                    <a:pt x="2466" y="702"/>
                  </a:lnTo>
                  <a:lnTo>
                    <a:pt x="2504" y="781"/>
                  </a:lnTo>
                  <a:lnTo>
                    <a:pt x="2536" y="862"/>
                  </a:lnTo>
                  <a:lnTo>
                    <a:pt x="2564" y="947"/>
                  </a:lnTo>
                  <a:lnTo>
                    <a:pt x="2585" y="1034"/>
                  </a:lnTo>
                  <a:lnTo>
                    <a:pt x="2601" y="1123"/>
                  </a:lnTo>
                  <a:lnTo>
                    <a:pt x="2611" y="1213"/>
                  </a:lnTo>
                  <a:lnTo>
                    <a:pt x="2614" y="1307"/>
                  </a:lnTo>
                  <a:lnTo>
                    <a:pt x="2611" y="1400"/>
                  </a:lnTo>
                  <a:lnTo>
                    <a:pt x="2601" y="1492"/>
                  </a:lnTo>
                  <a:lnTo>
                    <a:pt x="2585" y="1581"/>
                  </a:lnTo>
                  <a:lnTo>
                    <a:pt x="2563" y="1668"/>
                  </a:lnTo>
                  <a:lnTo>
                    <a:pt x="2535" y="1753"/>
                  </a:lnTo>
                  <a:lnTo>
                    <a:pt x="2502" y="1836"/>
                  </a:lnTo>
                  <a:lnTo>
                    <a:pt x="2464" y="1915"/>
                  </a:lnTo>
                  <a:lnTo>
                    <a:pt x="2420" y="1992"/>
                  </a:lnTo>
                  <a:lnTo>
                    <a:pt x="2372" y="2064"/>
                  </a:lnTo>
                  <a:lnTo>
                    <a:pt x="2318" y="2133"/>
                  </a:lnTo>
                  <a:lnTo>
                    <a:pt x="2261" y="2199"/>
                  </a:lnTo>
                  <a:lnTo>
                    <a:pt x="2199" y="2261"/>
                  </a:lnTo>
                  <a:lnTo>
                    <a:pt x="2133" y="2318"/>
                  </a:lnTo>
                  <a:lnTo>
                    <a:pt x="2065" y="2371"/>
                  </a:lnTo>
                  <a:lnTo>
                    <a:pt x="1992" y="2420"/>
                  </a:lnTo>
                  <a:lnTo>
                    <a:pt x="1915" y="2464"/>
                  </a:lnTo>
                  <a:lnTo>
                    <a:pt x="1836" y="2502"/>
                  </a:lnTo>
                  <a:lnTo>
                    <a:pt x="1754" y="2535"/>
                  </a:lnTo>
                  <a:lnTo>
                    <a:pt x="1668" y="2562"/>
                  </a:lnTo>
                  <a:lnTo>
                    <a:pt x="1581" y="2584"/>
                  </a:lnTo>
                  <a:lnTo>
                    <a:pt x="1492" y="2600"/>
                  </a:lnTo>
                  <a:lnTo>
                    <a:pt x="1400" y="2610"/>
                  </a:lnTo>
                  <a:lnTo>
                    <a:pt x="1307" y="2614"/>
                  </a:lnTo>
                  <a:lnTo>
                    <a:pt x="1214" y="2610"/>
                  </a:lnTo>
                  <a:lnTo>
                    <a:pt x="1122" y="2600"/>
                  </a:lnTo>
                  <a:lnTo>
                    <a:pt x="1032" y="2584"/>
                  </a:lnTo>
                  <a:lnTo>
                    <a:pt x="945" y="2562"/>
                  </a:lnTo>
                  <a:lnTo>
                    <a:pt x="860" y="2535"/>
                  </a:lnTo>
                  <a:lnTo>
                    <a:pt x="778" y="2502"/>
                  </a:lnTo>
                  <a:lnTo>
                    <a:pt x="698" y="2464"/>
                  </a:lnTo>
                  <a:lnTo>
                    <a:pt x="622" y="2420"/>
                  </a:lnTo>
                  <a:lnTo>
                    <a:pt x="549" y="2371"/>
                  </a:lnTo>
                  <a:lnTo>
                    <a:pt x="479" y="2318"/>
                  </a:lnTo>
                  <a:lnTo>
                    <a:pt x="414" y="2261"/>
                  </a:lnTo>
                  <a:lnTo>
                    <a:pt x="352" y="2199"/>
                  </a:lnTo>
                  <a:lnTo>
                    <a:pt x="295" y="2133"/>
                  </a:lnTo>
                  <a:lnTo>
                    <a:pt x="242" y="2064"/>
                  </a:lnTo>
                  <a:lnTo>
                    <a:pt x="193" y="1992"/>
                  </a:lnTo>
                  <a:lnTo>
                    <a:pt x="150" y="1915"/>
                  </a:lnTo>
                  <a:lnTo>
                    <a:pt x="112" y="1836"/>
                  </a:lnTo>
                  <a:lnTo>
                    <a:pt x="78" y="1753"/>
                  </a:lnTo>
                  <a:lnTo>
                    <a:pt x="50" y="1668"/>
                  </a:lnTo>
                  <a:lnTo>
                    <a:pt x="29" y="1581"/>
                  </a:lnTo>
                  <a:lnTo>
                    <a:pt x="13" y="1492"/>
                  </a:lnTo>
                  <a:lnTo>
                    <a:pt x="3" y="1400"/>
                  </a:lnTo>
                  <a:lnTo>
                    <a:pt x="0" y="1307"/>
                  </a:lnTo>
                  <a:lnTo>
                    <a:pt x="3" y="1213"/>
                  </a:lnTo>
                  <a:lnTo>
                    <a:pt x="13" y="1122"/>
                  </a:lnTo>
                  <a:lnTo>
                    <a:pt x="29" y="1032"/>
                  </a:lnTo>
                  <a:lnTo>
                    <a:pt x="50" y="944"/>
                  </a:lnTo>
                  <a:lnTo>
                    <a:pt x="78" y="860"/>
                  </a:lnTo>
                  <a:lnTo>
                    <a:pt x="112" y="777"/>
                  </a:lnTo>
                  <a:lnTo>
                    <a:pt x="150" y="698"/>
                  </a:lnTo>
                  <a:lnTo>
                    <a:pt x="193" y="622"/>
                  </a:lnTo>
                  <a:lnTo>
                    <a:pt x="242" y="549"/>
                  </a:lnTo>
                  <a:lnTo>
                    <a:pt x="295" y="479"/>
                  </a:lnTo>
                  <a:lnTo>
                    <a:pt x="352" y="414"/>
                  </a:lnTo>
                  <a:lnTo>
                    <a:pt x="414" y="352"/>
                  </a:lnTo>
                  <a:lnTo>
                    <a:pt x="479" y="295"/>
                  </a:lnTo>
                  <a:lnTo>
                    <a:pt x="549" y="241"/>
                  </a:lnTo>
                  <a:lnTo>
                    <a:pt x="622" y="193"/>
                  </a:lnTo>
                  <a:lnTo>
                    <a:pt x="698" y="150"/>
                  </a:lnTo>
                  <a:lnTo>
                    <a:pt x="778" y="111"/>
                  </a:lnTo>
                  <a:lnTo>
                    <a:pt x="860" y="78"/>
                  </a:lnTo>
                  <a:lnTo>
                    <a:pt x="945" y="50"/>
                  </a:lnTo>
                  <a:lnTo>
                    <a:pt x="1032" y="29"/>
                  </a:lnTo>
                  <a:lnTo>
                    <a:pt x="1122" y="13"/>
                  </a:lnTo>
                  <a:lnTo>
                    <a:pt x="1214" y="3"/>
                  </a:lnTo>
                  <a:lnTo>
                    <a:pt x="13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6" name="Freeform 395"/>
            <p:cNvSpPr>
              <a:spLocks/>
            </p:cNvSpPr>
            <p:nvPr/>
          </p:nvSpPr>
          <p:spPr bwMode="auto">
            <a:xfrm>
              <a:off x="2625725" y="3889375"/>
              <a:ext cx="176213" cy="177800"/>
            </a:xfrm>
            <a:custGeom>
              <a:avLst/>
              <a:gdLst>
                <a:gd name="T0" fmla="*/ 848 w 1558"/>
                <a:gd name="T1" fmla="*/ 3 h 1559"/>
                <a:gd name="T2" fmla="*/ 980 w 1558"/>
                <a:gd name="T3" fmla="*/ 25 h 1559"/>
                <a:gd name="T4" fmla="*/ 1104 w 1558"/>
                <a:gd name="T5" fmla="*/ 70 h 1559"/>
                <a:gd name="T6" fmla="*/ 906 w 1558"/>
                <a:gd name="T7" fmla="*/ 357 h 1559"/>
                <a:gd name="T8" fmla="*/ 822 w 1558"/>
                <a:gd name="T9" fmla="*/ 340 h 1559"/>
                <a:gd name="T10" fmla="*/ 727 w 1558"/>
                <a:gd name="T11" fmla="*/ 341 h 1559"/>
                <a:gd name="T12" fmla="*/ 630 w 1558"/>
                <a:gd name="T13" fmla="*/ 364 h 1559"/>
                <a:gd name="T14" fmla="*/ 542 w 1558"/>
                <a:gd name="T15" fmla="*/ 407 h 1559"/>
                <a:gd name="T16" fmla="*/ 467 w 1558"/>
                <a:gd name="T17" fmla="*/ 468 h 1559"/>
                <a:gd name="T18" fmla="*/ 406 w 1558"/>
                <a:gd name="T19" fmla="*/ 543 h 1559"/>
                <a:gd name="T20" fmla="*/ 363 w 1558"/>
                <a:gd name="T21" fmla="*/ 630 h 1559"/>
                <a:gd name="T22" fmla="*/ 341 w 1558"/>
                <a:gd name="T23" fmla="*/ 727 h 1559"/>
                <a:gd name="T24" fmla="*/ 341 w 1558"/>
                <a:gd name="T25" fmla="*/ 830 h 1559"/>
                <a:gd name="T26" fmla="*/ 363 w 1558"/>
                <a:gd name="T27" fmla="*/ 928 h 1559"/>
                <a:gd name="T28" fmla="*/ 406 w 1558"/>
                <a:gd name="T29" fmla="*/ 1015 h 1559"/>
                <a:gd name="T30" fmla="*/ 467 w 1558"/>
                <a:gd name="T31" fmla="*/ 1091 h 1559"/>
                <a:gd name="T32" fmla="*/ 542 w 1558"/>
                <a:gd name="T33" fmla="*/ 1151 h 1559"/>
                <a:gd name="T34" fmla="*/ 629 w 1558"/>
                <a:gd name="T35" fmla="*/ 1194 h 1559"/>
                <a:gd name="T36" fmla="*/ 727 w 1558"/>
                <a:gd name="T37" fmla="*/ 1217 h 1559"/>
                <a:gd name="T38" fmla="*/ 830 w 1558"/>
                <a:gd name="T39" fmla="*/ 1217 h 1559"/>
                <a:gd name="T40" fmla="*/ 928 w 1558"/>
                <a:gd name="T41" fmla="*/ 1194 h 1559"/>
                <a:gd name="T42" fmla="*/ 1015 w 1558"/>
                <a:gd name="T43" fmla="*/ 1150 h 1559"/>
                <a:gd name="T44" fmla="*/ 1090 w 1558"/>
                <a:gd name="T45" fmla="*/ 1090 h 1559"/>
                <a:gd name="T46" fmla="*/ 1151 w 1558"/>
                <a:gd name="T47" fmla="*/ 1015 h 1559"/>
                <a:gd name="T48" fmla="*/ 1194 w 1558"/>
                <a:gd name="T49" fmla="*/ 928 h 1559"/>
                <a:gd name="T50" fmla="*/ 1216 w 1558"/>
                <a:gd name="T51" fmla="*/ 830 h 1559"/>
                <a:gd name="T52" fmla="*/ 1218 w 1558"/>
                <a:gd name="T53" fmla="*/ 740 h 1559"/>
                <a:gd name="T54" fmla="*/ 1205 w 1558"/>
                <a:gd name="T55" fmla="*/ 666 h 1559"/>
                <a:gd name="T56" fmla="*/ 1492 w 1558"/>
                <a:gd name="T57" fmla="*/ 464 h 1559"/>
                <a:gd name="T58" fmla="*/ 1534 w 1558"/>
                <a:gd name="T59" fmla="*/ 584 h 1559"/>
                <a:gd name="T60" fmla="*/ 1555 w 1558"/>
                <a:gd name="T61" fmla="*/ 712 h 1559"/>
                <a:gd name="T62" fmla="*/ 1555 w 1558"/>
                <a:gd name="T63" fmla="*/ 851 h 1559"/>
                <a:gd name="T64" fmla="*/ 1530 w 1558"/>
                <a:gd name="T65" fmla="*/ 986 h 1559"/>
                <a:gd name="T66" fmla="*/ 1483 w 1558"/>
                <a:gd name="T67" fmla="*/ 1114 h 1559"/>
                <a:gd name="T68" fmla="*/ 1415 w 1558"/>
                <a:gd name="T69" fmla="*/ 1230 h 1559"/>
                <a:gd name="T70" fmla="*/ 1330 w 1558"/>
                <a:gd name="T71" fmla="*/ 1331 h 1559"/>
                <a:gd name="T72" fmla="*/ 1229 w 1558"/>
                <a:gd name="T73" fmla="*/ 1416 h 1559"/>
                <a:gd name="T74" fmla="*/ 1114 w 1558"/>
                <a:gd name="T75" fmla="*/ 1484 h 1559"/>
                <a:gd name="T76" fmla="*/ 986 w 1558"/>
                <a:gd name="T77" fmla="*/ 1531 h 1559"/>
                <a:gd name="T78" fmla="*/ 850 w 1558"/>
                <a:gd name="T79" fmla="*/ 1556 h 1559"/>
                <a:gd name="T80" fmla="*/ 708 w 1558"/>
                <a:gd name="T81" fmla="*/ 1556 h 1559"/>
                <a:gd name="T82" fmla="*/ 572 w 1558"/>
                <a:gd name="T83" fmla="*/ 1531 h 1559"/>
                <a:gd name="T84" fmla="*/ 445 w 1558"/>
                <a:gd name="T85" fmla="*/ 1484 h 1559"/>
                <a:gd name="T86" fmla="*/ 329 w 1558"/>
                <a:gd name="T87" fmla="*/ 1416 h 1559"/>
                <a:gd name="T88" fmla="*/ 228 w 1558"/>
                <a:gd name="T89" fmla="*/ 1331 h 1559"/>
                <a:gd name="T90" fmla="*/ 141 w 1558"/>
                <a:gd name="T91" fmla="*/ 1230 h 1559"/>
                <a:gd name="T92" fmla="*/ 75 w 1558"/>
                <a:gd name="T93" fmla="*/ 1114 h 1559"/>
                <a:gd name="T94" fmla="*/ 27 w 1558"/>
                <a:gd name="T95" fmla="*/ 986 h 1559"/>
                <a:gd name="T96" fmla="*/ 3 w 1558"/>
                <a:gd name="T97" fmla="*/ 851 h 1559"/>
                <a:gd name="T98" fmla="*/ 3 w 1558"/>
                <a:gd name="T99" fmla="*/ 708 h 1559"/>
                <a:gd name="T100" fmla="*/ 27 w 1558"/>
                <a:gd name="T101" fmla="*/ 571 h 1559"/>
                <a:gd name="T102" fmla="*/ 75 w 1558"/>
                <a:gd name="T103" fmla="*/ 445 h 1559"/>
                <a:gd name="T104" fmla="*/ 141 w 1558"/>
                <a:gd name="T105" fmla="*/ 329 h 1559"/>
                <a:gd name="T106" fmla="*/ 228 w 1558"/>
                <a:gd name="T107" fmla="*/ 227 h 1559"/>
                <a:gd name="T108" fmla="*/ 329 w 1558"/>
                <a:gd name="T109" fmla="*/ 142 h 1559"/>
                <a:gd name="T110" fmla="*/ 444 w 1558"/>
                <a:gd name="T111" fmla="*/ 75 h 1559"/>
                <a:gd name="T112" fmla="*/ 572 w 1558"/>
                <a:gd name="T113" fmla="*/ 27 h 1559"/>
                <a:gd name="T114" fmla="*/ 707 w 1558"/>
                <a:gd name="T115" fmla="*/ 3 h 1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58" h="1559">
                  <a:moveTo>
                    <a:pt x="779" y="0"/>
                  </a:moveTo>
                  <a:lnTo>
                    <a:pt x="848" y="3"/>
                  </a:lnTo>
                  <a:lnTo>
                    <a:pt x="914" y="11"/>
                  </a:lnTo>
                  <a:lnTo>
                    <a:pt x="980" y="25"/>
                  </a:lnTo>
                  <a:lnTo>
                    <a:pt x="1044" y="46"/>
                  </a:lnTo>
                  <a:lnTo>
                    <a:pt x="1104" y="70"/>
                  </a:lnTo>
                  <a:lnTo>
                    <a:pt x="1163" y="100"/>
                  </a:lnTo>
                  <a:lnTo>
                    <a:pt x="906" y="357"/>
                  </a:lnTo>
                  <a:lnTo>
                    <a:pt x="865" y="347"/>
                  </a:lnTo>
                  <a:lnTo>
                    <a:pt x="822" y="340"/>
                  </a:lnTo>
                  <a:lnTo>
                    <a:pt x="779" y="338"/>
                  </a:lnTo>
                  <a:lnTo>
                    <a:pt x="727" y="341"/>
                  </a:lnTo>
                  <a:lnTo>
                    <a:pt x="677" y="350"/>
                  </a:lnTo>
                  <a:lnTo>
                    <a:pt x="630" y="364"/>
                  </a:lnTo>
                  <a:lnTo>
                    <a:pt x="585" y="383"/>
                  </a:lnTo>
                  <a:lnTo>
                    <a:pt x="542" y="407"/>
                  </a:lnTo>
                  <a:lnTo>
                    <a:pt x="503" y="435"/>
                  </a:lnTo>
                  <a:lnTo>
                    <a:pt x="467" y="468"/>
                  </a:lnTo>
                  <a:lnTo>
                    <a:pt x="435" y="504"/>
                  </a:lnTo>
                  <a:lnTo>
                    <a:pt x="406" y="543"/>
                  </a:lnTo>
                  <a:lnTo>
                    <a:pt x="383" y="585"/>
                  </a:lnTo>
                  <a:lnTo>
                    <a:pt x="363" y="630"/>
                  </a:lnTo>
                  <a:lnTo>
                    <a:pt x="349" y="678"/>
                  </a:lnTo>
                  <a:lnTo>
                    <a:pt x="341" y="727"/>
                  </a:lnTo>
                  <a:lnTo>
                    <a:pt x="337" y="779"/>
                  </a:lnTo>
                  <a:lnTo>
                    <a:pt x="341" y="830"/>
                  </a:lnTo>
                  <a:lnTo>
                    <a:pt x="349" y="879"/>
                  </a:lnTo>
                  <a:lnTo>
                    <a:pt x="363" y="928"/>
                  </a:lnTo>
                  <a:lnTo>
                    <a:pt x="382" y="973"/>
                  </a:lnTo>
                  <a:lnTo>
                    <a:pt x="406" y="1015"/>
                  </a:lnTo>
                  <a:lnTo>
                    <a:pt x="434" y="1055"/>
                  </a:lnTo>
                  <a:lnTo>
                    <a:pt x="467" y="1091"/>
                  </a:lnTo>
                  <a:lnTo>
                    <a:pt x="503" y="1123"/>
                  </a:lnTo>
                  <a:lnTo>
                    <a:pt x="542" y="1151"/>
                  </a:lnTo>
                  <a:lnTo>
                    <a:pt x="584" y="1175"/>
                  </a:lnTo>
                  <a:lnTo>
                    <a:pt x="629" y="1194"/>
                  </a:lnTo>
                  <a:lnTo>
                    <a:pt x="677" y="1208"/>
                  </a:lnTo>
                  <a:lnTo>
                    <a:pt x="727" y="1217"/>
                  </a:lnTo>
                  <a:lnTo>
                    <a:pt x="779" y="1219"/>
                  </a:lnTo>
                  <a:lnTo>
                    <a:pt x="830" y="1217"/>
                  </a:lnTo>
                  <a:lnTo>
                    <a:pt x="880" y="1208"/>
                  </a:lnTo>
                  <a:lnTo>
                    <a:pt x="928" y="1194"/>
                  </a:lnTo>
                  <a:lnTo>
                    <a:pt x="973" y="1175"/>
                  </a:lnTo>
                  <a:lnTo>
                    <a:pt x="1015" y="1150"/>
                  </a:lnTo>
                  <a:lnTo>
                    <a:pt x="1054" y="1123"/>
                  </a:lnTo>
                  <a:lnTo>
                    <a:pt x="1090" y="1090"/>
                  </a:lnTo>
                  <a:lnTo>
                    <a:pt x="1123" y="1054"/>
                  </a:lnTo>
                  <a:lnTo>
                    <a:pt x="1151" y="1015"/>
                  </a:lnTo>
                  <a:lnTo>
                    <a:pt x="1175" y="973"/>
                  </a:lnTo>
                  <a:lnTo>
                    <a:pt x="1194" y="928"/>
                  </a:lnTo>
                  <a:lnTo>
                    <a:pt x="1208" y="879"/>
                  </a:lnTo>
                  <a:lnTo>
                    <a:pt x="1216" y="830"/>
                  </a:lnTo>
                  <a:lnTo>
                    <a:pt x="1219" y="779"/>
                  </a:lnTo>
                  <a:lnTo>
                    <a:pt x="1218" y="740"/>
                  </a:lnTo>
                  <a:lnTo>
                    <a:pt x="1213" y="703"/>
                  </a:lnTo>
                  <a:lnTo>
                    <a:pt x="1205" y="666"/>
                  </a:lnTo>
                  <a:lnTo>
                    <a:pt x="1465" y="407"/>
                  </a:lnTo>
                  <a:lnTo>
                    <a:pt x="1492" y="464"/>
                  </a:lnTo>
                  <a:lnTo>
                    <a:pt x="1515" y="523"/>
                  </a:lnTo>
                  <a:lnTo>
                    <a:pt x="1534" y="584"/>
                  </a:lnTo>
                  <a:lnTo>
                    <a:pt x="1547" y="647"/>
                  </a:lnTo>
                  <a:lnTo>
                    <a:pt x="1555" y="712"/>
                  </a:lnTo>
                  <a:lnTo>
                    <a:pt x="1558" y="779"/>
                  </a:lnTo>
                  <a:lnTo>
                    <a:pt x="1555" y="851"/>
                  </a:lnTo>
                  <a:lnTo>
                    <a:pt x="1546" y="919"/>
                  </a:lnTo>
                  <a:lnTo>
                    <a:pt x="1530" y="986"/>
                  </a:lnTo>
                  <a:lnTo>
                    <a:pt x="1510" y="1051"/>
                  </a:lnTo>
                  <a:lnTo>
                    <a:pt x="1483" y="1114"/>
                  </a:lnTo>
                  <a:lnTo>
                    <a:pt x="1452" y="1173"/>
                  </a:lnTo>
                  <a:lnTo>
                    <a:pt x="1415" y="1230"/>
                  </a:lnTo>
                  <a:lnTo>
                    <a:pt x="1375" y="1282"/>
                  </a:lnTo>
                  <a:lnTo>
                    <a:pt x="1330" y="1331"/>
                  </a:lnTo>
                  <a:lnTo>
                    <a:pt x="1281" y="1375"/>
                  </a:lnTo>
                  <a:lnTo>
                    <a:pt x="1229" y="1416"/>
                  </a:lnTo>
                  <a:lnTo>
                    <a:pt x="1172" y="1452"/>
                  </a:lnTo>
                  <a:lnTo>
                    <a:pt x="1114" y="1484"/>
                  </a:lnTo>
                  <a:lnTo>
                    <a:pt x="1051" y="1511"/>
                  </a:lnTo>
                  <a:lnTo>
                    <a:pt x="986" y="1531"/>
                  </a:lnTo>
                  <a:lnTo>
                    <a:pt x="920" y="1547"/>
                  </a:lnTo>
                  <a:lnTo>
                    <a:pt x="850" y="1556"/>
                  </a:lnTo>
                  <a:lnTo>
                    <a:pt x="779" y="1559"/>
                  </a:lnTo>
                  <a:lnTo>
                    <a:pt x="708" y="1556"/>
                  </a:lnTo>
                  <a:lnTo>
                    <a:pt x="639" y="1547"/>
                  </a:lnTo>
                  <a:lnTo>
                    <a:pt x="572" y="1531"/>
                  </a:lnTo>
                  <a:lnTo>
                    <a:pt x="507" y="1511"/>
                  </a:lnTo>
                  <a:lnTo>
                    <a:pt x="445" y="1484"/>
                  </a:lnTo>
                  <a:lnTo>
                    <a:pt x="386" y="1452"/>
                  </a:lnTo>
                  <a:lnTo>
                    <a:pt x="329" y="1416"/>
                  </a:lnTo>
                  <a:lnTo>
                    <a:pt x="277" y="1375"/>
                  </a:lnTo>
                  <a:lnTo>
                    <a:pt x="228" y="1331"/>
                  </a:lnTo>
                  <a:lnTo>
                    <a:pt x="182" y="1282"/>
                  </a:lnTo>
                  <a:lnTo>
                    <a:pt x="141" y="1230"/>
                  </a:lnTo>
                  <a:lnTo>
                    <a:pt x="105" y="1173"/>
                  </a:lnTo>
                  <a:lnTo>
                    <a:pt x="75" y="1114"/>
                  </a:lnTo>
                  <a:lnTo>
                    <a:pt x="48" y="1051"/>
                  </a:lnTo>
                  <a:lnTo>
                    <a:pt x="27" y="986"/>
                  </a:lnTo>
                  <a:lnTo>
                    <a:pt x="12" y="919"/>
                  </a:lnTo>
                  <a:lnTo>
                    <a:pt x="3" y="851"/>
                  </a:lnTo>
                  <a:lnTo>
                    <a:pt x="0" y="779"/>
                  </a:lnTo>
                  <a:lnTo>
                    <a:pt x="3" y="708"/>
                  </a:lnTo>
                  <a:lnTo>
                    <a:pt x="12" y="639"/>
                  </a:lnTo>
                  <a:lnTo>
                    <a:pt x="27" y="571"/>
                  </a:lnTo>
                  <a:lnTo>
                    <a:pt x="48" y="507"/>
                  </a:lnTo>
                  <a:lnTo>
                    <a:pt x="75" y="445"/>
                  </a:lnTo>
                  <a:lnTo>
                    <a:pt x="105" y="386"/>
                  </a:lnTo>
                  <a:lnTo>
                    <a:pt x="141" y="329"/>
                  </a:lnTo>
                  <a:lnTo>
                    <a:pt x="182" y="277"/>
                  </a:lnTo>
                  <a:lnTo>
                    <a:pt x="228" y="227"/>
                  </a:lnTo>
                  <a:lnTo>
                    <a:pt x="277" y="182"/>
                  </a:lnTo>
                  <a:lnTo>
                    <a:pt x="329" y="142"/>
                  </a:lnTo>
                  <a:lnTo>
                    <a:pt x="386" y="105"/>
                  </a:lnTo>
                  <a:lnTo>
                    <a:pt x="444" y="75"/>
                  </a:lnTo>
                  <a:lnTo>
                    <a:pt x="507" y="48"/>
                  </a:lnTo>
                  <a:lnTo>
                    <a:pt x="572" y="27"/>
                  </a:lnTo>
                  <a:lnTo>
                    <a:pt x="638" y="12"/>
                  </a:lnTo>
                  <a:lnTo>
                    <a:pt x="707" y="3"/>
                  </a:lnTo>
                  <a:lnTo>
                    <a:pt x="7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17" name="Group 1616"/>
          <p:cNvGrpSpPr/>
          <p:nvPr/>
        </p:nvGrpSpPr>
        <p:grpSpPr>
          <a:xfrm>
            <a:off x="3658193" y="2776736"/>
            <a:ext cx="310355" cy="271722"/>
            <a:chOff x="3240088" y="3859213"/>
            <a:chExt cx="382587" cy="3349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530" name="Rectangle 400"/>
            <p:cNvSpPr>
              <a:spLocks noChangeArrowheads="1"/>
            </p:cNvSpPr>
            <p:nvPr/>
          </p:nvSpPr>
          <p:spPr bwMode="auto">
            <a:xfrm>
              <a:off x="3240088" y="3859213"/>
              <a:ext cx="382587" cy="36513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1" name="Freeform 401"/>
            <p:cNvSpPr>
              <a:spLocks/>
            </p:cNvSpPr>
            <p:nvPr/>
          </p:nvSpPr>
          <p:spPr bwMode="auto">
            <a:xfrm>
              <a:off x="3459163" y="4141788"/>
              <a:ext cx="55562" cy="52388"/>
            </a:xfrm>
            <a:custGeom>
              <a:avLst/>
              <a:gdLst>
                <a:gd name="T0" fmla="*/ 0 w 491"/>
                <a:gd name="T1" fmla="*/ 0 h 462"/>
                <a:gd name="T2" fmla="*/ 338 w 491"/>
                <a:gd name="T3" fmla="*/ 0 h 462"/>
                <a:gd name="T4" fmla="*/ 491 w 491"/>
                <a:gd name="T5" fmla="*/ 462 h 462"/>
                <a:gd name="T6" fmla="*/ 154 w 491"/>
                <a:gd name="T7" fmla="*/ 462 h 462"/>
                <a:gd name="T8" fmla="*/ 0 w 491"/>
                <a:gd name="T9" fmla="*/ 0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1" h="462">
                  <a:moveTo>
                    <a:pt x="0" y="0"/>
                  </a:moveTo>
                  <a:lnTo>
                    <a:pt x="338" y="0"/>
                  </a:lnTo>
                  <a:lnTo>
                    <a:pt x="491" y="462"/>
                  </a:lnTo>
                  <a:lnTo>
                    <a:pt x="154" y="46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2" name="Freeform 402"/>
            <p:cNvSpPr>
              <a:spLocks/>
            </p:cNvSpPr>
            <p:nvPr/>
          </p:nvSpPr>
          <p:spPr bwMode="auto">
            <a:xfrm>
              <a:off x="3348038" y="4141788"/>
              <a:ext cx="55562" cy="52388"/>
            </a:xfrm>
            <a:custGeom>
              <a:avLst/>
              <a:gdLst>
                <a:gd name="T0" fmla="*/ 152 w 490"/>
                <a:gd name="T1" fmla="*/ 0 h 462"/>
                <a:gd name="T2" fmla="*/ 490 w 490"/>
                <a:gd name="T3" fmla="*/ 0 h 462"/>
                <a:gd name="T4" fmla="*/ 337 w 490"/>
                <a:gd name="T5" fmla="*/ 462 h 462"/>
                <a:gd name="T6" fmla="*/ 0 w 490"/>
                <a:gd name="T7" fmla="*/ 462 h 462"/>
                <a:gd name="T8" fmla="*/ 152 w 490"/>
                <a:gd name="T9" fmla="*/ 0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0" h="462">
                  <a:moveTo>
                    <a:pt x="152" y="0"/>
                  </a:moveTo>
                  <a:lnTo>
                    <a:pt x="490" y="0"/>
                  </a:lnTo>
                  <a:lnTo>
                    <a:pt x="337" y="462"/>
                  </a:lnTo>
                  <a:lnTo>
                    <a:pt x="0" y="462"/>
                  </a:lnTo>
                  <a:lnTo>
                    <a:pt x="1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3" name="Freeform 403"/>
            <p:cNvSpPr>
              <a:spLocks noEditPoints="1"/>
            </p:cNvSpPr>
            <p:nvPr/>
          </p:nvSpPr>
          <p:spPr bwMode="auto">
            <a:xfrm>
              <a:off x="3270250" y="3913188"/>
              <a:ext cx="320675" cy="211138"/>
            </a:xfrm>
            <a:custGeom>
              <a:avLst/>
              <a:gdLst>
                <a:gd name="T0" fmla="*/ 1243 w 2825"/>
                <a:gd name="T1" fmla="*/ 487 h 1862"/>
                <a:gd name="T2" fmla="*/ 1135 w 2825"/>
                <a:gd name="T3" fmla="*/ 509 h 1862"/>
                <a:gd name="T4" fmla="*/ 1035 w 2825"/>
                <a:gd name="T5" fmla="*/ 551 h 1862"/>
                <a:gd name="T6" fmla="*/ 947 w 2825"/>
                <a:gd name="T7" fmla="*/ 612 h 1862"/>
                <a:gd name="T8" fmla="*/ 871 w 2825"/>
                <a:gd name="T9" fmla="*/ 689 h 1862"/>
                <a:gd name="T10" fmla="*/ 811 w 2825"/>
                <a:gd name="T11" fmla="*/ 778 h 1862"/>
                <a:gd name="T12" fmla="*/ 769 w 2825"/>
                <a:gd name="T13" fmla="*/ 879 h 1862"/>
                <a:gd name="T14" fmla="*/ 747 w 2825"/>
                <a:gd name="T15" fmla="*/ 988 h 1862"/>
                <a:gd name="T16" fmla="*/ 747 w 2825"/>
                <a:gd name="T17" fmla="*/ 1103 h 1862"/>
                <a:gd name="T18" fmla="*/ 769 w 2825"/>
                <a:gd name="T19" fmla="*/ 1212 h 1862"/>
                <a:gd name="T20" fmla="*/ 811 w 2825"/>
                <a:gd name="T21" fmla="*/ 1312 h 1862"/>
                <a:gd name="T22" fmla="*/ 871 w 2825"/>
                <a:gd name="T23" fmla="*/ 1401 h 1862"/>
                <a:gd name="T24" fmla="*/ 947 w 2825"/>
                <a:gd name="T25" fmla="*/ 1477 h 1862"/>
                <a:gd name="T26" fmla="*/ 1035 w 2825"/>
                <a:gd name="T27" fmla="*/ 1536 h 1862"/>
                <a:gd name="T28" fmla="*/ 1135 w 2825"/>
                <a:gd name="T29" fmla="*/ 1577 h 1862"/>
                <a:gd name="T30" fmla="*/ 1243 w 2825"/>
                <a:gd name="T31" fmla="*/ 1599 h 1862"/>
                <a:gd name="T32" fmla="*/ 1358 w 2825"/>
                <a:gd name="T33" fmla="*/ 1599 h 1862"/>
                <a:gd name="T34" fmla="*/ 1466 w 2825"/>
                <a:gd name="T35" fmla="*/ 1576 h 1862"/>
                <a:gd name="T36" fmla="*/ 1565 w 2825"/>
                <a:gd name="T37" fmla="*/ 1534 h 1862"/>
                <a:gd name="T38" fmla="*/ 1654 w 2825"/>
                <a:gd name="T39" fmla="*/ 1474 h 1862"/>
                <a:gd name="T40" fmla="*/ 1730 w 2825"/>
                <a:gd name="T41" fmla="*/ 1399 h 1862"/>
                <a:gd name="T42" fmla="*/ 1789 w 2825"/>
                <a:gd name="T43" fmla="*/ 1309 h 1862"/>
                <a:gd name="T44" fmla="*/ 1832 w 2825"/>
                <a:gd name="T45" fmla="*/ 1209 h 1862"/>
                <a:gd name="T46" fmla="*/ 1854 w 2825"/>
                <a:gd name="T47" fmla="*/ 1100 h 1862"/>
                <a:gd name="T48" fmla="*/ 1301 w 2825"/>
                <a:gd name="T49" fmla="*/ 1042 h 1862"/>
                <a:gd name="T50" fmla="*/ 1524 w 2825"/>
                <a:gd name="T51" fmla="*/ 258 h 1862"/>
                <a:gd name="T52" fmla="*/ 2082 w 2825"/>
                <a:gd name="T53" fmla="*/ 819 h 1862"/>
                <a:gd name="T54" fmla="*/ 2070 w 2825"/>
                <a:gd name="T55" fmla="*/ 706 h 1862"/>
                <a:gd name="T56" fmla="*/ 2038 w 2825"/>
                <a:gd name="T57" fmla="*/ 601 h 1862"/>
                <a:gd name="T58" fmla="*/ 1987 w 2825"/>
                <a:gd name="T59" fmla="*/ 505 h 1862"/>
                <a:gd name="T60" fmla="*/ 1918 w 2825"/>
                <a:gd name="T61" fmla="*/ 422 h 1862"/>
                <a:gd name="T62" fmla="*/ 1836 w 2825"/>
                <a:gd name="T63" fmla="*/ 354 h 1862"/>
                <a:gd name="T64" fmla="*/ 1741 w 2825"/>
                <a:gd name="T65" fmla="*/ 302 h 1862"/>
                <a:gd name="T66" fmla="*/ 1637 w 2825"/>
                <a:gd name="T67" fmla="*/ 269 h 1862"/>
                <a:gd name="T68" fmla="*/ 1524 w 2825"/>
                <a:gd name="T69" fmla="*/ 258 h 1862"/>
                <a:gd name="T70" fmla="*/ 2825 w 2825"/>
                <a:gd name="T71" fmla="*/ 0 h 1862"/>
                <a:gd name="T72" fmla="*/ 0 w 2825"/>
                <a:gd name="T73" fmla="*/ 1862 h 1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825" h="1862">
                  <a:moveTo>
                    <a:pt x="1301" y="484"/>
                  </a:moveTo>
                  <a:lnTo>
                    <a:pt x="1243" y="487"/>
                  </a:lnTo>
                  <a:lnTo>
                    <a:pt x="1188" y="495"/>
                  </a:lnTo>
                  <a:lnTo>
                    <a:pt x="1135" y="509"/>
                  </a:lnTo>
                  <a:lnTo>
                    <a:pt x="1084" y="528"/>
                  </a:lnTo>
                  <a:lnTo>
                    <a:pt x="1035" y="551"/>
                  </a:lnTo>
                  <a:lnTo>
                    <a:pt x="989" y="580"/>
                  </a:lnTo>
                  <a:lnTo>
                    <a:pt x="947" y="612"/>
                  </a:lnTo>
                  <a:lnTo>
                    <a:pt x="907" y="649"/>
                  </a:lnTo>
                  <a:lnTo>
                    <a:pt x="871" y="689"/>
                  </a:lnTo>
                  <a:lnTo>
                    <a:pt x="839" y="732"/>
                  </a:lnTo>
                  <a:lnTo>
                    <a:pt x="811" y="778"/>
                  </a:lnTo>
                  <a:lnTo>
                    <a:pt x="787" y="828"/>
                  </a:lnTo>
                  <a:lnTo>
                    <a:pt x="769" y="879"/>
                  </a:lnTo>
                  <a:lnTo>
                    <a:pt x="756" y="932"/>
                  </a:lnTo>
                  <a:lnTo>
                    <a:pt x="747" y="988"/>
                  </a:lnTo>
                  <a:lnTo>
                    <a:pt x="744" y="1045"/>
                  </a:lnTo>
                  <a:lnTo>
                    <a:pt x="747" y="1103"/>
                  </a:lnTo>
                  <a:lnTo>
                    <a:pt x="756" y="1158"/>
                  </a:lnTo>
                  <a:lnTo>
                    <a:pt x="769" y="1212"/>
                  </a:lnTo>
                  <a:lnTo>
                    <a:pt x="787" y="1263"/>
                  </a:lnTo>
                  <a:lnTo>
                    <a:pt x="811" y="1312"/>
                  </a:lnTo>
                  <a:lnTo>
                    <a:pt x="839" y="1357"/>
                  </a:lnTo>
                  <a:lnTo>
                    <a:pt x="871" y="1401"/>
                  </a:lnTo>
                  <a:lnTo>
                    <a:pt x="907" y="1441"/>
                  </a:lnTo>
                  <a:lnTo>
                    <a:pt x="947" y="1477"/>
                  </a:lnTo>
                  <a:lnTo>
                    <a:pt x="989" y="1508"/>
                  </a:lnTo>
                  <a:lnTo>
                    <a:pt x="1035" y="1536"/>
                  </a:lnTo>
                  <a:lnTo>
                    <a:pt x="1084" y="1559"/>
                  </a:lnTo>
                  <a:lnTo>
                    <a:pt x="1135" y="1577"/>
                  </a:lnTo>
                  <a:lnTo>
                    <a:pt x="1188" y="1591"/>
                  </a:lnTo>
                  <a:lnTo>
                    <a:pt x="1243" y="1599"/>
                  </a:lnTo>
                  <a:lnTo>
                    <a:pt x="1301" y="1601"/>
                  </a:lnTo>
                  <a:lnTo>
                    <a:pt x="1358" y="1599"/>
                  </a:lnTo>
                  <a:lnTo>
                    <a:pt x="1413" y="1590"/>
                  </a:lnTo>
                  <a:lnTo>
                    <a:pt x="1466" y="1576"/>
                  </a:lnTo>
                  <a:lnTo>
                    <a:pt x="1517" y="1558"/>
                  </a:lnTo>
                  <a:lnTo>
                    <a:pt x="1565" y="1534"/>
                  </a:lnTo>
                  <a:lnTo>
                    <a:pt x="1611" y="1506"/>
                  </a:lnTo>
                  <a:lnTo>
                    <a:pt x="1654" y="1474"/>
                  </a:lnTo>
                  <a:lnTo>
                    <a:pt x="1694" y="1438"/>
                  </a:lnTo>
                  <a:lnTo>
                    <a:pt x="1730" y="1399"/>
                  </a:lnTo>
                  <a:lnTo>
                    <a:pt x="1762" y="1355"/>
                  </a:lnTo>
                  <a:lnTo>
                    <a:pt x="1789" y="1309"/>
                  </a:lnTo>
                  <a:lnTo>
                    <a:pt x="1813" y="1260"/>
                  </a:lnTo>
                  <a:lnTo>
                    <a:pt x="1832" y="1209"/>
                  </a:lnTo>
                  <a:lnTo>
                    <a:pt x="1845" y="1155"/>
                  </a:lnTo>
                  <a:lnTo>
                    <a:pt x="1854" y="1100"/>
                  </a:lnTo>
                  <a:lnTo>
                    <a:pt x="1857" y="1042"/>
                  </a:lnTo>
                  <a:lnTo>
                    <a:pt x="1301" y="1042"/>
                  </a:lnTo>
                  <a:lnTo>
                    <a:pt x="1301" y="484"/>
                  </a:lnTo>
                  <a:close/>
                  <a:moveTo>
                    <a:pt x="1524" y="258"/>
                  </a:moveTo>
                  <a:lnTo>
                    <a:pt x="1524" y="819"/>
                  </a:lnTo>
                  <a:lnTo>
                    <a:pt x="2082" y="819"/>
                  </a:lnTo>
                  <a:lnTo>
                    <a:pt x="2079" y="762"/>
                  </a:lnTo>
                  <a:lnTo>
                    <a:pt x="2070" y="706"/>
                  </a:lnTo>
                  <a:lnTo>
                    <a:pt x="2056" y="653"/>
                  </a:lnTo>
                  <a:lnTo>
                    <a:pt x="2038" y="601"/>
                  </a:lnTo>
                  <a:lnTo>
                    <a:pt x="2014" y="552"/>
                  </a:lnTo>
                  <a:lnTo>
                    <a:pt x="1987" y="505"/>
                  </a:lnTo>
                  <a:lnTo>
                    <a:pt x="1954" y="462"/>
                  </a:lnTo>
                  <a:lnTo>
                    <a:pt x="1918" y="422"/>
                  </a:lnTo>
                  <a:lnTo>
                    <a:pt x="1879" y="386"/>
                  </a:lnTo>
                  <a:lnTo>
                    <a:pt x="1836" y="354"/>
                  </a:lnTo>
                  <a:lnTo>
                    <a:pt x="1790" y="325"/>
                  </a:lnTo>
                  <a:lnTo>
                    <a:pt x="1741" y="302"/>
                  </a:lnTo>
                  <a:lnTo>
                    <a:pt x="1690" y="283"/>
                  </a:lnTo>
                  <a:lnTo>
                    <a:pt x="1637" y="269"/>
                  </a:lnTo>
                  <a:lnTo>
                    <a:pt x="1582" y="261"/>
                  </a:lnTo>
                  <a:lnTo>
                    <a:pt x="1524" y="258"/>
                  </a:lnTo>
                  <a:close/>
                  <a:moveTo>
                    <a:pt x="0" y="0"/>
                  </a:moveTo>
                  <a:lnTo>
                    <a:pt x="2825" y="0"/>
                  </a:lnTo>
                  <a:lnTo>
                    <a:pt x="2825" y="1862"/>
                  </a:lnTo>
                  <a:lnTo>
                    <a:pt x="0" y="186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16" name="Group 1615"/>
          <p:cNvGrpSpPr/>
          <p:nvPr/>
        </p:nvGrpSpPr>
        <p:grpSpPr>
          <a:xfrm>
            <a:off x="4387824" y="2758063"/>
            <a:ext cx="253693" cy="309068"/>
            <a:chOff x="3900488" y="3781426"/>
            <a:chExt cx="312737" cy="3810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537" name="Freeform 408"/>
            <p:cNvSpPr>
              <a:spLocks/>
            </p:cNvSpPr>
            <p:nvPr/>
          </p:nvSpPr>
          <p:spPr bwMode="auto">
            <a:xfrm>
              <a:off x="3911600" y="3975101"/>
              <a:ext cx="39687" cy="26988"/>
            </a:xfrm>
            <a:custGeom>
              <a:avLst/>
              <a:gdLst>
                <a:gd name="T0" fmla="*/ 279 w 353"/>
                <a:gd name="T1" fmla="*/ 0 h 227"/>
                <a:gd name="T2" fmla="*/ 296 w 353"/>
                <a:gd name="T3" fmla="*/ 1 h 227"/>
                <a:gd name="T4" fmla="*/ 312 w 353"/>
                <a:gd name="T5" fmla="*/ 6 h 227"/>
                <a:gd name="T6" fmla="*/ 328 w 353"/>
                <a:gd name="T7" fmla="*/ 15 h 227"/>
                <a:gd name="T8" fmla="*/ 340 w 353"/>
                <a:gd name="T9" fmla="*/ 28 h 227"/>
                <a:gd name="T10" fmla="*/ 349 w 353"/>
                <a:gd name="T11" fmla="*/ 43 h 227"/>
                <a:gd name="T12" fmla="*/ 353 w 353"/>
                <a:gd name="T13" fmla="*/ 60 h 227"/>
                <a:gd name="T14" fmla="*/ 353 w 353"/>
                <a:gd name="T15" fmla="*/ 78 h 227"/>
                <a:gd name="T16" fmla="*/ 348 w 353"/>
                <a:gd name="T17" fmla="*/ 95 h 227"/>
                <a:gd name="T18" fmla="*/ 339 w 353"/>
                <a:gd name="T19" fmla="*/ 110 h 227"/>
                <a:gd name="T20" fmla="*/ 327 w 353"/>
                <a:gd name="T21" fmla="*/ 122 h 227"/>
                <a:gd name="T22" fmla="*/ 310 w 353"/>
                <a:gd name="T23" fmla="*/ 131 h 227"/>
                <a:gd name="T24" fmla="*/ 93 w 353"/>
                <a:gd name="T25" fmla="*/ 222 h 227"/>
                <a:gd name="T26" fmla="*/ 76 w 353"/>
                <a:gd name="T27" fmla="*/ 227 h 227"/>
                <a:gd name="T28" fmla="*/ 59 w 353"/>
                <a:gd name="T29" fmla="*/ 226 h 227"/>
                <a:gd name="T30" fmla="*/ 42 w 353"/>
                <a:gd name="T31" fmla="*/ 221 h 227"/>
                <a:gd name="T32" fmla="*/ 27 w 353"/>
                <a:gd name="T33" fmla="*/ 212 h 227"/>
                <a:gd name="T34" fmla="*/ 15 w 353"/>
                <a:gd name="T35" fmla="*/ 199 h 227"/>
                <a:gd name="T36" fmla="*/ 5 w 353"/>
                <a:gd name="T37" fmla="*/ 184 h 227"/>
                <a:gd name="T38" fmla="*/ 0 w 353"/>
                <a:gd name="T39" fmla="*/ 165 h 227"/>
                <a:gd name="T40" fmla="*/ 0 w 353"/>
                <a:gd name="T41" fmla="*/ 147 h 227"/>
                <a:gd name="T42" fmla="*/ 4 w 353"/>
                <a:gd name="T43" fmla="*/ 130 h 227"/>
                <a:gd name="T44" fmla="*/ 13 w 353"/>
                <a:gd name="T45" fmla="*/ 116 h 227"/>
                <a:gd name="T46" fmla="*/ 27 w 353"/>
                <a:gd name="T47" fmla="*/ 104 h 227"/>
                <a:gd name="T48" fmla="*/ 44 w 353"/>
                <a:gd name="T49" fmla="*/ 95 h 227"/>
                <a:gd name="T50" fmla="*/ 261 w 353"/>
                <a:gd name="T51" fmla="*/ 5 h 227"/>
                <a:gd name="T52" fmla="*/ 279 w 353"/>
                <a:gd name="T53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53" h="227">
                  <a:moveTo>
                    <a:pt x="279" y="0"/>
                  </a:moveTo>
                  <a:lnTo>
                    <a:pt x="296" y="1"/>
                  </a:lnTo>
                  <a:lnTo>
                    <a:pt x="312" y="6"/>
                  </a:lnTo>
                  <a:lnTo>
                    <a:pt x="328" y="15"/>
                  </a:lnTo>
                  <a:lnTo>
                    <a:pt x="340" y="28"/>
                  </a:lnTo>
                  <a:lnTo>
                    <a:pt x="349" y="43"/>
                  </a:lnTo>
                  <a:lnTo>
                    <a:pt x="353" y="60"/>
                  </a:lnTo>
                  <a:lnTo>
                    <a:pt x="353" y="78"/>
                  </a:lnTo>
                  <a:lnTo>
                    <a:pt x="348" y="95"/>
                  </a:lnTo>
                  <a:lnTo>
                    <a:pt x="339" y="110"/>
                  </a:lnTo>
                  <a:lnTo>
                    <a:pt x="327" y="122"/>
                  </a:lnTo>
                  <a:lnTo>
                    <a:pt x="310" y="131"/>
                  </a:lnTo>
                  <a:lnTo>
                    <a:pt x="93" y="222"/>
                  </a:lnTo>
                  <a:lnTo>
                    <a:pt x="76" y="227"/>
                  </a:lnTo>
                  <a:lnTo>
                    <a:pt x="59" y="226"/>
                  </a:lnTo>
                  <a:lnTo>
                    <a:pt x="42" y="221"/>
                  </a:lnTo>
                  <a:lnTo>
                    <a:pt x="27" y="212"/>
                  </a:lnTo>
                  <a:lnTo>
                    <a:pt x="15" y="199"/>
                  </a:lnTo>
                  <a:lnTo>
                    <a:pt x="5" y="184"/>
                  </a:lnTo>
                  <a:lnTo>
                    <a:pt x="0" y="165"/>
                  </a:lnTo>
                  <a:lnTo>
                    <a:pt x="0" y="147"/>
                  </a:lnTo>
                  <a:lnTo>
                    <a:pt x="4" y="130"/>
                  </a:lnTo>
                  <a:lnTo>
                    <a:pt x="13" y="116"/>
                  </a:lnTo>
                  <a:lnTo>
                    <a:pt x="27" y="104"/>
                  </a:lnTo>
                  <a:lnTo>
                    <a:pt x="44" y="95"/>
                  </a:lnTo>
                  <a:lnTo>
                    <a:pt x="261" y="5"/>
                  </a:lnTo>
                  <a:lnTo>
                    <a:pt x="2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8" name="Freeform 409"/>
            <p:cNvSpPr>
              <a:spLocks/>
            </p:cNvSpPr>
            <p:nvPr/>
          </p:nvSpPr>
          <p:spPr bwMode="auto">
            <a:xfrm>
              <a:off x="4160838" y="3871913"/>
              <a:ext cx="39687" cy="25400"/>
            </a:xfrm>
            <a:custGeom>
              <a:avLst/>
              <a:gdLst>
                <a:gd name="T0" fmla="*/ 278 w 353"/>
                <a:gd name="T1" fmla="*/ 0 h 227"/>
                <a:gd name="T2" fmla="*/ 295 w 353"/>
                <a:gd name="T3" fmla="*/ 1 h 227"/>
                <a:gd name="T4" fmla="*/ 312 w 353"/>
                <a:gd name="T5" fmla="*/ 6 h 227"/>
                <a:gd name="T6" fmla="*/ 326 w 353"/>
                <a:gd name="T7" fmla="*/ 16 h 227"/>
                <a:gd name="T8" fmla="*/ 339 w 353"/>
                <a:gd name="T9" fmla="*/ 28 h 227"/>
                <a:gd name="T10" fmla="*/ 348 w 353"/>
                <a:gd name="T11" fmla="*/ 43 h 227"/>
                <a:gd name="T12" fmla="*/ 353 w 353"/>
                <a:gd name="T13" fmla="*/ 61 h 227"/>
                <a:gd name="T14" fmla="*/ 353 w 353"/>
                <a:gd name="T15" fmla="*/ 78 h 227"/>
                <a:gd name="T16" fmla="*/ 347 w 353"/>
                <a:gd name="T17" fmla="*/ 96 h 227"/>
                <a:gd name="T18" fmla="*/ 338 w 353"/>
                <a:gd name="T19" fmla="*/ 110 h 227"/>
                <a:gd name="T20" fmla="*/ 325 w 353"/>
                <a:gd name="T21" fmla="*/ 122 h 227"/>
                <a:gd name="T22" fmla="*/ 310 w 353"/>
                <a:gd name="T23" fmla="*/ 132 h 227"/>
                <a:gd name="T24" fmla="*/ 93 w 353"/>
                <a:gd name="T25" fmla="*/ 222 h 227"/>
                <a:gd name="T26" fmla="*/ 75 w 353"/>
                <a:gd name="T27" fmla="*/ 227 h 227"/>
                <a:gd name="T28" fmla="*/ 58 w 353"/>
                <a:gd name="T29" fmla="*/ 226 h 227"/>
                <a:gd name="T30" fmla="*/ 40 w 353"/>
                <a:gd name="T31" fmla="*/ 221 h 227"/>
                <a:gd name="T32" fmla="*/ 26 w 353"/>
                <a:gd name="T33" fmla="*/ 212 h 227"/>
                <a:gd name="T34" fmla="*/ 14 w 353"/>
                <a:gd name="T35" fmla="*/ 199 h 227"/>
                <a:gd name="T36" fmla="*/ 5 w 353"/>
                <a:gd name="T37" fmla="*/ 184 h 227"/>
                <a:gd name="T38" fmla="*/ 0 w 353"/>
                <a:gd name="T39" fmla="*/ 165 h 227"/>
                <a:gd name="T40" fmla="*/ 0 w 353"/>
                <a:gd name="T41" fmla="*/ 147 h 227"/>
                <a:gd name="T42" fmla="*/ 4 w 353"/>
                <a:gd name="T43" fmla="*/ 131 h 227"/>
                <a:gd name="T44" fmla="*/ 13 w 353"/>
                <a:gd name="T45" fmla="*/ 115 h 227"/>
                <a:gd name="T46" fmla="*/ 26 w 353"/>
                <a:gd name="T47" fmla="*/ 104 h 227"/>
                <a:gd name="T48" fmla="*/ 43 w 353"/>
                <a:gd name="T49" fmla="*/ 96 h 227"/>
                <a:gd name="T50" fmla="*/ 260 w 353"/>
                <a:gd name="T51" fmla="*/ 5 h 227"/>
                <a:gd name="T52" fmla="*/ 278 w 353"/>
                <a:gd name="T53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53" h="227">
                  <a:moveTo>
                    <a:pt x="278" y="0"/>
                  </a:moveTo>
                  <a:lnTo>
                    <a:pt x="295" y="1"/>
                  </a:lnTo>
                  <a:lnTo>
                    <a:pt x="312" y="6"/>
                  </a:lnTo>
                  <a:lnTo>
                    <a:pt x="326" y="16"/>
                  </a:lnTo>
                  <a:lnTo>
                    <a:pt x="339" y="28"/>
                  </a:lnTo>
                  <a:lnTo>
                    <a:pt x="348" y="43"/>
                  </a:lnTo>
                  <a:lnTo>
                    <a:pt x="353" y="61"/>
                  </a:lnTo>
                  <a:lnTo>
                    <a:pt x="353" y="78"/>
                  </a:lnTo>
                  <a:lnTo>
                    <a:pt x="347" y="96"/>
                  </a:lnTo>
                  <a:lnTo>
                    <a:pt x="338" y="110"/>
                  </a:lnTo>
                  <a:lnTo>
                    <a:pt x="325" y="122"/>
                  </a:lnTo>
                  <a:lnTo>
                    <a:pt x="310" y="132"/>
                  </a:lnTo>
                  <a:lnTo>
                    <a:pt x="93" y="222"/>
                  </a:lnTo>
                  <a:lnTo>
                    <a:pt x="75" y="227"/>
                  </a:lnTo>
                  <a:lnTo>
                    <a:pt x="58" y="226"/>
                  </a:lnTo>
                  <a:lnTo>
                    <a:pt x="40" y="221"/>
                  </a:lnTo>
                  <a:lnTo>
                    <a:pt x="26" y="212"/>
                  </a:lnTo>
                  <a:lnTo>
                    <a:pt x="14" y="199"/>
                  </a:lnTo>
                  <a:lnTo>
                    <a:pt x="5" y="184"/>
                  </a:lnTo>
                  <a:lnTo>
                    <a:pt x="0" y="165"/>
                  </a:lnTo>
                  <a:lnTo>
                    <a:pt x="0" y="147"/>
                  </a:lnTo>
                  <a:lnTo>
                    <a:pt x="4" y="131"/>
                  </a:lnTo>
                  <a:lnTo>
                    <a:pt x="13" y="115"/>
                  </a:lnTo>
                  <a:lnTo>
                    <a:pt x="26" y="104"/>
                  </a:lnTo>
                  <a:lnTo>
                    <a:pt x="43" y="96"/>
                  </a:lnTo>
                  <a:lnTo>
                    <a:pt x="260" y="5"/>
                  </a:lnTo>
                  <a:lnTo>
                    <a:pt x="2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9" name="Freeform 410"/>
            <p:cNvSpPr>
              <a:spLocks/>
            </p:cNvSpPr>
            <p:nvPr/>
          </p:nvSpPr>
          <p:spPr bwMode="auto">
            <a:xfrm>
              <a:off x="3900488" y="3929063"/>
              <a:ext cx="41275" cy="15875"/>
            </a:xfrm>
            <a:custGeom>
              <a:avLst/>
              <a:gdLst>
                <a:gd name="T0" fmla="*/ 70 w 371"/>
                <a:gd name="T1" fmla="*/ 0 h 137"/>
                <a:gd name="T2" fmla="*/ 305 w 371"/>
                <a:gd name="T3" fmla="*/ 0 h 137"/>
                <a:gd name="T4" fmla="*/ 322 w 371"/>
                <a:gd name="T5" fmla="*/ 2 h 137"/>
                <a:gd name="T6" fmla="*/ 339 w 371"/>
                <a:gd name="T7" fmla="*/ 9 h 137"/>
                <a:gd name="T8" fmla="*/ 352 w 371"/>
                <a:gd name="T9" fmla="*/ 21 h 137"/>
                <a:gd name="T10" fmla="*/ 362 w 371"/>
                <a:gd name="T11" fmla="*/ 35 h 137"/>
                <a:gd name="T12" fmla="*/ 369 w 371"/>
                <a:gd name="T13" fmla="*/ 52 h 137"/>
                <a:gd name="T14" fmla="*/ 371 w 371"/>
                <a:gd name="T15" fmla="*/ 70 h 137"/>
                <a:gd name="T16" fmla="*/ 369 w 371"/>
                <a:gd name="T17" fmla="*/ 87 h 137"/>
                <a:gd name="T18" fmla="*/ 362 w 371"/>
                <a:gd name="T19" fmla="*/ 104 h 137"/>
                <a:gd name="T20" fmla="*/ 351 w 371"/>
                <a:gd name="T21" fmla="*/ 117 h 137"/>
                <a:gd name="T22" fmla="*/ 337 w 371"/>
                <a:gd name="T23" fmla="*/ 127 h 137"/>
                <a:gd name="T24" fmla="*/ 320 w 371"/>
                <a:gd name="T25" fmla="*/ 134 h 137"/>
                <a:gd name="T26" fmla="*/ 302 w 371"/>
                <a:gd name="T27" fmla="*/ 137 h 137"/>
                <a:gd name="T28" fmla="*/ 66 w 371"/>
                <a:gd name="T29" fmla="*/ 137 h 137"/>
                <a:gd name="T30" fmla="*/ 49 w 371"/>
                <a:gd name="T31" fmla="*/ 134 h 137"/>
                <a:gd name="T32" fmla="*/ 33 w 371"/>
                <a:gd name="T33" fmla="*/ 126 h 137"/>
                <a:gd name="T34" fmla="*/ 19 w 371"/>
                <a:gd name="T35" fmla="*/ 115 h 137"/>
                <a:gd name="T36" fmla="*/ 9 w 371"/>
                <a:gd name="T37" fmla="*/ 102 h 137"/>
                <a:gd name="T38" fmla="*/ 3 w 371"/>
                <a:gd name="T39" fmla="*/ 84 h 137"/>
                <a:gd name="T40" fmla="*/ 0 w 371"/>
                <a:gd name="T41" fmla="*/ 67 h 137"/>
                <a:gd name="T42" fmla="*/ 3 w 371"/>
                <a:gd name="T43" fmla="*/ 47 h 137"/>
                <a:gd name="T44" fmla="*/ 9 w 371"/>
                <a:gd name="T45" fmla="*/ 31 h 137"/>
                <a:gd name="T46" fmla="*/ 20 w 371"/>
                <a:gd name="T47" fmla="*/ 18 h 137"/>
                <a:gd name="T48" fmla="*/ 34 w 371"/>
                <a:gd name="T49" fmla="*/ 7 h 137"/>
                <a:gd name="T50" fmla="*/ 51 w 371"/>
                <a:gd name="T51" fmla="*/ 1 h 137"/>
                <a:gd name="T52" fmla="*/ 70 w 371"/>
                <a:gd name="T53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71" h="137">
                  <a:moveTo>
                    <a:pt x="70" y="0"/>
                  </a:moveTo>
                  <a:lnTo>
                    <a:pt x="305" y="0"/>
                  </a:lnTo>
                  <a:lnTo>
                    <a:pt x="322" y="2"/>
                  </a:lnTo>
                  <a:lnTo>
                    <a:pt x="339" y="9"/>
                  </a:lnTo>
                  <a:lnTo>
                    <a:pt x="352" y="21"/>
                  </a:lnTo>
                  <a:lnTo>
                    <a:pt x="362" y="35"/>
                  </a:lnTo>
                  <a:lnTo>
                    <a:pt x="369" y="52"/>
                  </a:lnTo>
                  <a:lnTo>
                    <a:pt x="371" y="70"/>
                  </a:lnTo>
                  <a:lnTo>
                    <a:pt x="369" y="87"/>
                  </a:lnTo>
                  <a:lnTo>
                    <a:pt x="362" y="104"/>
                  </a:lnTo>
                  <a:lnTo>
                    <a:pt x="351" y="117"/>
                  </a:lnTo>
                  <a:lnTo>
                    <a:pt x="337" y="127"/>
                  </a:lnTo>
                  <a:lnTo>
                    <a:pt x="320" y="134"/>
                  </a:lnTo>
                  <a:lnTo>
                    <a:pt x="302" y="137"/>
                  </a:lnTo>
                  <a:lnTo>
                    <a:pt x="66" y="137"/>
                  </a:lnTo>
                  <a:lnTo>
                    <a:pt x="49" y="134"/>
                  </a:lnTo>
                  <a:lnTo>
                    <a:pt x="33" y="126"/>
                  </a:lnTo>
                  <a:lnTo>
                    <a:pt x="19" y="115"/>
                  </a:lnTo>
                  <a:lnTo>
                    <a:pt x="9" y="102"/>
                  </a:lnTo>
                  <a:lnTo>
                    <a:pt x="3" y="84"/>
                  </a:lnTo>
                  <a:lnTo>
                    <a:pt x="0" y="67"/>
                  </a:lnTo>
                  <a:lnTo>
                    <a:pt x="3" y="47"/>
                  </a:lnTo>
                  <a:lnTo>
                    <a:pt x="9" y="31"/>
                  </a:lnTo>
                  <a:lnTo>
                    <a:pt x="20" y="18"/>
                  </a:lnTo>
                  <a:lnTo>
                    <a:pt x="34" y="7"/>
                  </a:lnTo>
                  <a:lnTo>
                    <a:pt x="51" y="1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0" name="Freeform 411"/>
            <p:cNvSpPr>
              <a:spLocks/>
            </p:cNvSpPr>
            <p:nvPr/>
          </p:nvSpPr>
          <p:spPr bwMode="auto">
            <a:xfrm>
              <a:off x="4170363" y="3929063"/>
              <a:ext cx="42862" cy="15875"/>
            </a:xfrm>
            <a:custGeom>
              <a:avLst/>
              <a:gdLst>
                <a:gd name="T0" fmla="*/ 70 w 372"/>
                <a:gd name="T1" fmla="*/ 0 h 137"/>
                <a:gd name="T2" fmla="*/ 305 w 372"/>
                <a:gd name="T3" fmla="*/ 0 h 137"/>
                <a:gd name="T4" fmla="*/ 324 w 372"/>
                <a:gd name="T5" fmla="*/ 2 h 137"/>
                <a:gd name="T6" fmla="*/ 339 w 372"/>
                <a:gd name="T7" fmla="*/ 9 h 137"/>
                <a:gd name="T8" fmla="*/ 353 w 372"/>
                <a:gd name="T9" fmla="*/ 21 h 137"/>
                <a:gd name="T10" fmla="*/ 363 w 372"/>
                <a:gd name="T11" fmla="*/ 35 h 137"/>
                <a:gd name="T12" fmla="*/ 370 w 372"/>
                <a:gd name="T13" fmla="*/ 52 h 137"/>
                <a:gd name="T14" fmla="*/ 372 w 372"/>
                <a:gd name="T15" fmla="*/ 70 h 137"/>
                <a:gd name="T16" fmla="*/ 370 w 372"/>
                <a:gd name="T17" fmla="*/ 87 h 137"/>
                <a:gd name="T18" fmla="*/ 363 w 372"/>
                <a:gd name="T19" fmla="*/ 104 h 137"/>
                <a:gd name="T20" fmla="*/ 351 w 372"/>
                <a:gd name="T21" fmla="*/ 117 h 137"/>
                <a:gd name="T22" fmla="*/ 337 w 372"/>
                <a:gd name="T23" fmla="*/ 127 h 137"/>
                <a:gd name="T24" fmla="*/ 321 w 372"/>
                <a:gd name="T25" fmla="*/ 134 h 137"/>
                <a:gd name="T26" fmla="*/ 302 w 372"/>
                <a:gd name="T27" fmla="*/ 137 h 137"/>
                <a:gd name="T28" fmla="*/ 67 w 372"/>
                <a:gd name="T29" fmla="*/ 137 h 137"/>
                <a:gd name="T30" fmla="*/ 50 w 372"/>
                <a:gd name="T31" fmla="*/ 134 h 137"/>
                <a:gd name="T32" fmla="*/ 33 w 372"/>
                <a:gd name="T33" fmla="*/ 126 h 137"/>
                <a:gd name="T34" fmla="*/ 20 w 372"/>
                <a:gd name="T35" fmla="*/ 115 h 137"/>
                <a:gd name="T36" fmla="*/ 10 w 372"/>
                <a:gd name="T37" fmla="*/ 102 h 137"/>
                <a:gd name="T38" fmla="*/ 4 w 372"/>
                <a:gd name="T39" fmla="*/ 84 h 137"/>
                <a:gd name="T40" fmla="*/ 0 w 372"/>
                <a:gd name="T41" fmla="*/ 67 h 137"/>
                <a:gd name="T42" fmla="*/ 4 w 372"/>
                <a:gd name="T43" fmla="*/ 47 h 137"/>
                <a:gd name="T44" fmla="*/ 10 w 372"/>
                <a:gd name="T45" fmla="*/ 31 h 137"/>
                <a:gd name="T46" fmla="*/ 21 w 372"/>
                <a:gd name="T47" fmla="*/ 18 h 137"/>
                <a:gd name="T48" fmla="*/ 34 w 372"/>
                <a:gd name="T49" fmla="*/ 7 h 137"/>
                <a:gd name="T50" fmla="*/ 52 w 372"/>
                <a:gd name="T51" fmla="*/ 1 h 137"/>
                <a:gd name="T52" fmla="*/ 70 w 372"/>
                <a:gd name="T53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72" h="137">
                  <a:moveTo>
                    <a:pt x="70" y="0"/>
                  </a:moveTo>
                  <a:lnTo>
                    <a:pt x="305" y="0"/>
                  </a:lnTo>
                  <a:lnTo>
                    <a:pt x="324" y="2"/>
                  </a:lnTo>
                  <a:lnTo>
                    <a:pt x="339" y="9"/>
                  </a:lnTo>
                  <a:lnTo>
                    <a:pt x="353" y="21"/>
                  </a:lnTo>
                  <a:lnTo>
                    <a:pt x="363" y="35"/>
                  </a:lnTo>
                  <a:lnTo>
                    <a:pt x="370" y="52"/>
                  </a:lnTo>
                  <a:lnTo>
                    <a:pt x="372" y="70"/>
                  </a:lnTo>
                  <a:lnTo>
                    <a:pt x="370" y="87"/>
                  </a:lnTo>
                  <a:lnTo>
                    <a:pt x="363" y="104"/>
                  </a:lnTo>
                  <a:lnTo>
                    <a:pt x="351" y="117"/>
                  </a:lnTo>
                  <a:lnTo>
                    <a:pt x="337" y="127"/>
                  </a:lnTo>
                  <a:lnTo>
                    <a:pt x="321" y="134"/>
                  </a:lnTo>
                  <a:lnTo>
                    <a:pt x="302" y="137"/>
                  </a:lnTo>
                  <a:lnTo>
                    <a:pt x="67" y="137"/>
                  </a:lnTo>
                  <a:lnTo>
                    <a:pt x="50" y="134"/>
                  </a:lnTo>
                  <a:lnTo>
                    <a:pt x="33" y="126"/>
                  </a:lnTo>
                  <a:lnTo>
                    <a:pt x="20" y="115"/>
                  </a:lnTo>
                  <a:lnTo>
                    <a:pt x="10" y="102"/>
                  </a:lnTo>
                  <a:lnTo>
                    <a:pt x="4" y="84"/>
                  </a:lnTo>
                  <a:lnTo>
                    <a:pt x="0" y="67"/>
                  </a:lnTo>
                  <a:lnTo>
                    <a:pt x="4" y="47"/>
                  </a:lnTo>
                  <a:lnTo>
                    <a:pt x="10" y="31"/>
                  </a:lnTo>
                  <a:lnTo>
                    <a:pt x="21" y="18"/>
                  </a:lnTo>
                  <a:lnTo>
                    <a:pt x="34" y="7"/>
                  </a:lnTo>
                  <a:lnTo>
                    <a:pt x="52" y="1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1" name="Freeform 412"/>
            <p:cNvSpPr>
              <a:spLocks/>
            </p:cNvSpPr>
            <p:nvPr/>
          </p:nvSpPr>
          <p:spPr bwMode="auto">
            <a:xfrm>
              <a:off x="4133850" y="3824288"/>
              <a:ext cx="34925" cy="33338"/>
            </a:xfrm>
            <a:custGeom>
              <a:avLst/>
              <a:gdLst>
                <a:gd name="T0" fmla="*/ 238 w 304"/>
                <a:gd name="T1" fmla="*/ 0 h 303"/>
                <a:gd name="T2" fmla="*/ 255 w 304"/>
                <a:gd name="T3" fmla="*/ 2 h 303"/>
                <a:gd name="T4" fmla="*/ 271 w 304"/>
                <a:gd name="T5" fmla="*/ 9 h 303"/>
                <a:gd name="T6" fmla="*/ 286 w 304"/>
                <a:gd name="T7" fmla="*/ 21 h 303"/>
                <a:gd name="T8" fmla="*/ 296 w 304"/>
                <a:gd name="T9" fmla="*/ 35 h 303"/>
                <a:gd name="T10" fmla="*/ 303 w 304"/>
                <a:gd name="T11" fmla="*/ 51 h 303"/>
                <a:gd name="T12" fmla="*/ 304 w 304"/>
                <a:gd name="T13" fmla="*/ 69 h 303"/>
                <a:gd name="T14" fmla="*/ 302 w 304"/>
                <a:gd name="T15" fmla="*/ 86 h 303"/>
                <a:gd name="T16" fmla="*/ 295 w 304"/>
                <a:gd name="T17" fmla="*/ 103 h 303"/>
                <a:gd name="T18" fmla="*/ 284 w 304"/>
                <a:gd name="T19" fmla="*/ 117 h 303"/>
                <a:gd name="T20" fmla="*/ 117 w 304"/>
                <a:gd name="T21" fmla="*/ 283 h 303"/>
                <a:gd name="T22" fmla="*/ 102 w 304"/>
                <a:gd name="T23" fmla="*/ 295 h 303"/>
                <a:gd name="T24" fmla="*/ 87 w 304"/>
                <a:gd name="T25" fmla="*/ 301 h 303"/>
                <a:gd name="T26" fmla="*/ 70 w 304"/>
                <a:gd name="T27" fmla="*/ 303 h 303"/>
                <a:gd name="T28" fmla="*/ 52 w 304"/>
                <a:gd name="T29" fmla="*/ 300 h 303"/>
                <a:gd name="T30" fmla="*/ 36 w 304"/>
                <a:gd name="T31" fmla="*/ 293 h 303"/>
                <a:gd name="T32" fmla="*/ 21 w 304"/>
                <a:gd name="T33" fmla="*/ 281 h 303"/>
                <a:gd name="T34" fmla="*/ 9 w 304"/>
                <a:gd name="T35" fmla="*/ 267 h 303"/>
                <a:gd name="T36" fmla="*/ 2 w 304"/>
                <a:gd name="T37" fmla="*/ 250 h 303"/>
                <a:gd name="T38" fmla="*/ 0 w 304"/>
                <a:gd name="T39" fmla="*/ 233 h 303"/>
                <a:gd name="T40" fmla="*/ 3 w 304"/>
                <a:gd name="T41" fmla="*/ 216 h 303"/>
                <a:gd name="T42" fmla="*/ 10 w 304"/>
                <a:gd name="T43" fmla="*/ 199 h 303"/>
                <a:gd name="T44" fmla="*/ 23 w 304"/>
                <a:gd name="T45" fmla="*/ 185 h 303"/>
                <a:gd name="T46" fmla="*/ 189 w 304"/>
                <a:gd name="T47" fmla="*/ 19 h 303"/>
                <a:gd name="T48" fmla="*/ 204 w 304"/>
                <a:gd name="T49" fmla="*/ 7 h 303"/>
                <a:gd name="T50" fmla="*/ 220 w 304"/>
                <a:gd name="T51" fmla="*/ 1 h 303"/>
                <a:gd name="T52" fmla="*/ 238 w 304"/>
                <a:gd name="T53" fmla="*/ 0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4" h="303">
                  <a:moveTo>
                    <a:pt x="238" y="0"/>
                  </a:moveTo>
                  <a:lnTo>
                    <a:pt x="255" y="2"/>
                  </a:lnTo>
                  <a:lnTo>
                    <a:pt x="271" y="9"/>
                  </a:lnTo>
                  <a:lnTo>
                    <a:pt x="286" y="21"/>
                  </a:lnTo>
                  <a:lnTo>
                    <a:pt x="296" y="35"/>
                  </a:lnTo>
                  <a:lnTo>
                    <a:pt x="303" y="51"/>
                  </a:lnTo>
                  <a:lnTo>
                    <a:pt x="304" y="69"/>
                  </a:lnTo>
                  <a:lnTo>
                    <a:pt x="302" y="86"/>
                  </a:lnTo>
                  <a:lnTo>
                    <a:pt x="295" y="103"/>
                  </a:lnTo>
                  <a:lnTo>
                    <a:pt x="284" y="117"/>
                  </a:lnTo>
                  <a:lnTo>
                    <a:pt x="117" y="283"/>
                  </a:lnTo>
                  <a:lnTo>
                    <a:pt x="102" y="295"/>
                  </a:lnTo>
                  <a:lnTo>
                    <a:pt x="87" y="301"/>
                  </a:lnTo>
                  <a:lnTo>
                    <a:pt x="70" y="303"/>
                  </a:lnTo>
                  <a:lnTo>
                    <a:pt x="52" y="300"/>
                  </a:lnTo>
                  <a:lnTo>
                    <a:pt x="36" y="293"/>
                  </a:lnTo>
                  <a:lnTo>
                    <a:pt x="21" y="281"/>
                  </a:lnTo>
                  <a:lnTo>
                    <a:pt x="9" y="267"/>
                  </a:lnTo>
                  <a:lnTo>
                    <a:pt x="2" y="250"/>
                  </a:lnTo>
                  <a:lnTo>
                    <a:pt x="0" y="233"/>
                  </a:lnTo>
                  <a:lnTo>
                    <a:pt x="3" y="216"/>
                  </a:lnTo>
                  <a:lnTo>
                    <a:pt x="10" y="199"/>
                  </a:lnTo>
                  <a:lnTo>
                    <a:pt x="23" y="185"/>
                  </a:lnTo>
                  <a:lnTo>
                    <a:pt x="189" y="19"/>
                  </a:lnTo>
                  <a:lnTo>
                    <a:pt x="204" y="7"/>
                  </a:lnTo>
                  <a:lnTo>
                    <a:pt x="220" y="1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2" name="Freeform 413"/>
            <p:cNvSpPr>
              <a:spLocks/>
            </p:cNvSpPr>
            <p:nvPr/>
          </p:nvSpPr>
          <p:spPr bwMode="auto">
            <a:xfrm>
              <a:off x="4094163" y="3792538"/>
              <a:ext cx="25400" cy="39688"/>
            </a:xfrm>
            <a:custGeom>
              <a:avLst/>
              <a:gdLst>
                <a:gd name="T0" fmla="*/ 153 w 227"/>
                <a:gd name="T1" fmla="*/ 0 h 353"/>
                <a:gd name="T2" fmla="*/ 170 w 227"/>
                <a:gd name="T3" fmla="*/ 0 h 353"/>
                <a:gd name="T4" fmla="*/ 187 w 227"/>
                <a:gd name="T5" fmla="*/ 4 h 353"/>
                <a:gd name="T6" fmla="*/ 204 w 227"/>
                <a:gd name="T7" fmla="*/ 14 h 353"/>
                <a:gd name="T8" fmla="*/ 215 w 227"/>
                <a:gd name="T9" fmla="*/ 26 h 353"/>
                <a:gd name="T10" fmla="*/ 223 w 227"/>
                <a:gd name="T11" fmla="*/ 42 h 353"/>
                <a:gd name="T12" fmla="*/ 227 w 227"/>
                <a:gd name="T13" fmla="*/ 59 h 353"/>
                <a:gd name="T14" fmla="*/ 227 w 227"/>
                <a:gd name="T15" fmla="*/ 77 h 353"/>
                <a:gd name="T16" fmla="*/ 223 w 227"/>
                <a:gd name="T17" fmla="*/ 94 h 353"/>
                <a:gd name="T18" fmla="*/ 133 w 227"/>
                <a:gd name="T19" fmla="*/ 313 h 353"/>
                <a:gd name="T20" fmla="*/ 124 w 227"/>
                <a:gd name="T21" fmla="*/ 328 h 353"/>
                <a:gd name="T22" fmla="*/ 111 w 227"/>
                <a:gd name="T23" fmla="*/ 341 h 353"/>
                <a:gd name="T24" fmla="*/ 95 w 227"/>
                <a:gd name="T25" fmla="*/ 349 h 353"/>
                <a:gd name="T26" fmla="*/ 78 w 227"/>
                <a:gd name="T27" fmla="*/ 353 h 353"/>
                <a:gd name="T28" fmla="*/ 60 w 227"/>
                <a:gd name="T29" fmla="*/ 353 h 353"/>
                <a:gd name="T30" fmla="*/ 43 w 227"/>
                <a:gd name="T31" fmla="*/ 348 h 353"/>
                <a:gd name="T32" fmla="*/ 26 w 227"/>
                <a:gd name="T33" fmla="*/ 339 h 353"/>
                <a:gd name="T34" fmla="*/ 13 w 227"/>
                <a:gd name="T35" fmla="*/ 325 h 353"/>
                <a:gd name="T36" fmla="*/ 4 w 227"/>
                <a:gd name="T37" fmla="*/ 311 h 353"/>
                <a:gd name="T38" fmla="*/ 0 w 227"/>
                <a:gd name="T39" fmla="*/ 293 h 353"/>
                <a:gd name="T40" fmla="*/ 1 w 227"/>
                <a:gd name="T41" fmla="*/ 276 h 353"/>
                <a:gd name="T42" fmla="*/ 7 w 227"/>
                <a:gd name="T43" fmla="*/ 257 h 353"/>
                <a:gd name="T44" fmla="*/ 97 w 227"/>
                <a:gd name="T45" fmla="*/ 40 h 353"/>
                <a:gd name="T46" fmla="*/ 107 w 227"/>
                <a:gd name="T47" fmla="*/ 24 h 353"/>
                <a:gd name="T48" fmla="*/ 120 w 227"/>
                <a:gd name="T49" fmla="*/ 12 h 353"/>
                <a:gd name="T50" fmla="*/ 135 w 227"/>
                <a:gd name="T51" fmla="*/ 4 h 353"/>
                <a:gd name="T52" fmla="*/ 153 w 227"/>
                <a:gd name="T53" fmla="*/ 0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7" h="353">
                  <a:moveTo>
                    <a:pt x="153" y="0"/>
                  </a:moveTo>
                  <a:lnTo>
                    <a:pt x="170" y="0"/>
                  </a:lnTo>
                  <a:lnTo>
                    <a:pt x="187" y="4"/>
                  </a:lnTo>
                  <a:lnTo>
                    <a:pt x="204" y="14"/>
                  </a:lnTo>
                  <a:lnTo>
                    <a:pt x="215" y="26"/>
                  </a:lnTo>
                  <a:lnTo>
                    <a:pt x="223" y="42"/>
                  </a:lnTo>
                  <a:lnTo>
                    <a:pt x="227" y="59"/>
                  </a:lnTo>
                  <a:lnTo>
                    <a:pt x="227" y="77"/>
                  </a:lnTo>
                  <a:lnTo>
                    <a:pt x="223" y="94"/>
                  </a:lnTo>
                  <a:lnTo>
                    <a:pt x="133" y="313"/>
                  </a:lnTo>
                  <a:lnTo>
                    <a:pt x="124" y="328"/>
                  </a:lnTo>
                  <a:lnTo>
                    <a:pt x="111" y="341"/>
                  </a:lnTo>
                  <a:lnTo>
                    <a:pt x="95" y="349"/>
                  </a:lnTo>
                  <a:lnTo>
                    <a:pt x="78" y="353"/>
                  </a:lnTo>
                  <a:lnTo>
                    <a:pt x="60" y="353"/>
                  </a:lnTo>
                  <a:lnTo>
                    <a:pt x="43" y="348"/>
                  </a:lnTo>
                  <a:lnTo>
                    <a:pt x="26" y="339"/>
                  </a:lnTo>
                  <a:lnTo>
                    <a:pt x="13" y="325"/>
                  </a:lnTo>
                  <a:lnTo>
                    <a:pt x="4" y="311"/>
                  </a:lnTo>
                  <a:lnTo>
                    <a:pt x="0" y="293"/>
                  </a:lnTo>
                  <a:lnTo>
                    <a:pt x="1" y="276"/>
                  </a:lnTo>
                  <a:lnTo>
                    <a:pt x="7" y="257"/>
                  </a:lnTo>
                  <a:lnTo>
                    <a:pt x="97" y="40"/>
                  </a:lnTo>
                  <a:lnTo>
                    <a:pt x="107" y="24"/>
                  </a:lnTo>
                  <a:lnTo>
                    <a:pt x="120" y="12"/>
                  </a:lnTo>
                  <a:lnTo>
                    <a:pt x="135" y="4"/>
                  </a:lnTo>
                  <a:lnTo>
                    <a:pt x="1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3" name="Freeform 414"/>
            <p:cNvSpPr>
              <a:spLocks/>
            </p:cNvSpPr>
            <p:nvPr/>
          </p:nvSpPr>
          <p:spPr bwMode="auto">
            <a:xfrm>
              <a:off x="4048125" y="3781426"/>
              <a:ext cx="15875" cy="41275"/>
            </a:xfrm>
            <a:custGeom>
              <a:avLst/>
              <a:gdLst>
                <a:gd name="T0" fmla="*/ 69 w 136"/>
                <a:gd name="T1" fmla="*/ 0 h 373"/>
                <a:gd name="T2" fmla="*/ 87 w 136"/>
                <a:gd name="T3" fmla="*/ 3 h 373"/>
                <a:gd name="T4" fmla="*/ 103 w 136"/>
                <a:gd name="T5" fmla="*/ 10 h 373"/>
                <a:gd name="T6" fmla="*/ 116 w 136"/>
                <a:gd name="T7" fmla="*/ 22 h 373"/>
                <a:gd name="T8" fmla="*/ 127 w 136"/>
                <a:gd name="T9" fmla="*/ 36 h 373"/>
                <a:gd name="T10" fmla="*/ 134 w 136"/>
                <a:gd name="T11" fmla="*/ 53 h 373"/>
                <a:gd name="T12" fmla="*/ 136 w 136"/>
                <a:gd name="T13" fmla="*/ 70 h 373"/>
                <a:gd name="T14" fmla="*/ 136 w 136"/>
                <a:gd name="T15" fmla="*/ 306 h 373"/>
                <a:gd name="T16" fmla="*/ 133 w 136"/>
                <a:gd name="T17" fmla="*/ 324 h 373"/>
                <a:gd name="T18" fmla="*/ 126 w 136"/>
                <a:gd name="T19" fmla="*/ 340 h 373"/>
                <a:gd name="T20" fmla="*/ 115 w 136"/>
                <a:gd name="T21" fmla="*/ 353 h 373"/>
                <a:gd name="T22" fmla="*/ 101 w 136"/>
                <a:gd name="T23" fmla="*/ 364 h 373"/>
                <a:gd name="T24" fmla="*/ 85 w 136"/>
                <a:gd name="T25" fmla="*/ 371 h 373"/>
                <a:gd name="T26" fmla="*/ 66 w 136"/>
                <a:gd name="T27" fmla="*/ 373 h 373"/>
                <a:gd name="T28" fmla="*/ 47 w 136"/>
                <a:gd name="T29" fmla="*/ 371 h 373"/>
                <a:gd name="T30" fmla="*/ 30 w 136"/>
                <a:gd name="T31" fmla="*/ 364 h 373"/>
                <a:gd name="T32" fmla="*/ 17 w 136"/>
                <a:gd name="T33" fmla="*/ 353 h 373"/>
                <a:gd name="T34" fmla="*/ 7 w 136"/>
                <a:gd name="T35" fmla="*/ 339 h 373"/>
                <a:gd name="T36" fmla="*/ 1 w 136"/>
                <a:gd name="T37" fmla="*/ 323 h 373"/>
                <a:gd name="T38" fmla="*/ 0 w 136"/>
                <a:gd name="T39" fmla="*/ 303 h 373"/>
                <a:gd name="T40" fmla="*/ 0 w 136"/>
                <a:gd name="T41" fmla="*/ 68 h 373"/>
                <a:gd name="T42" fmla="*/ 2 w 136"/>
                <a:gd name="T43" fmla="*/ 49 h 373"/>
                <a:gd name="T44" fmla="*/ 9 w 136"/>
                <a:gd name="T45" fmla="*/ 34 h 373"/>
                <a:gd name="T46" fmla="*/ 20 w 136"/>
                <a:gd name="T47" fmla="*/ 20 h 373"/>
                <a:gd name="T48" fmla="*/ 35 w 136"/>
                <a:gd name="T49" fmla="*/ 9 h 373"/>
                <a:gd name="T50" fmla="*/ 51 w 136"/>
                <a:gd name="T51" fmla="*/ 3 h 373"/>
                <a:gd name="T52" fmla="*/ 69 w 136"/>
                <a:gd name="T53" fmla="*/ 0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6" h="373">
                  <a:moveTo>
                    <a:pt x="69" y="0"/>
                  </a:moveTo>
                  <a:lnTo>
                    <a:pt x="87" y="3"/>
                  </a:lnTo>
                  <a:lnTo>
                    <a:pt x="103" y="10"/>
                  </a:lnTo>
                  <a:lnTo>
                    <a:pt x="116" y="22"/>
                  </a:lnTo>
                  <a:lnTo>
                    <a:pt x="127" y="36"/>
                  </a:lnTo>
                  <a:lnTo>
                    <a:pt x="134" y="53"/>
                  </a:lnTo>
                  <a:lnTo>
                    <a:pt x="136" y="70"/>
                  </a:lnTo>
                  <a:lnTo>
                    <a:pt x="136" y="306"/>
                  </a:lnTo>
                  <a:lnTo>
                    <a:pt x="133" y="324"/>
                  </a:lnTo>
                  <a:lnTo>
                    <a:pt x="126" y="340"/>
                  </a:lnTo>
                  <a:lnTo>
                    <a:pt x="115" y="353"/>
                  </a:lnTo>
                  <a:lnTo>
                    <a:pt x="101" y="364"/>
                  </a:lnTo>
                  <a:lnTo>
                    <a:pt x="85" y="371"/>
                  </a:lnTo>
                  <a:lnTo>
                    <a:pt x="66" y="373"/>
                  </a:lnTo>
                  <a:lnTo>
                    <a:pt x="47" y="371"/>
                  </a:lnTo>
                  <a:lnTo>
                    <a:pt x="30" y="364"/>
                  </a:lnTo>
                  <a:lnTo>
                    <a:pt x="17" y="353"/>
                  </a:lnTo>
                  <a:lnTo>
                    <a:pt x="7" y="339"/>
                  </a:lnTo>
                  <a:lnTo>
                    <a:pt x="1" y="323"/>
                  </a:lnTo>
                  <a:lnTo>
                    <a:pt x="0" y="303"/>
                  </a:lnTo>
                  <a:lnTo>
                    <a:pt x="0" y="68"/>
                  </a:lnTo>
                  <a:lnTo>
                    <a:pt x="2" y="49"/>
                  </a:lnTo>
                  <a:lnTo>
                    <a:pt x="9" y="34"/>
                  </a:lnTo>
                  <a:lnTo>
                    <a:pt x="20" y="20"/>
                  </a:lnTo>
                  <a:lnTo>
                    <a:pt x="35" y="9"/>
                  </a:lnTo>
                  <a:lnTo>
                    <a:pt x="51" y="3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4" name="Freeform 415"/>
            <p:cNvSpPr>
              <a:spLocks/>
            </p:cNvSpPr>
            <p:nvPr/>
          </p:nvSpPr>
          <p:spPr bwMode="auto">
            <a:xfrm>
              <a:off x="3990975" y="3792538"/>
              <a:ext cx="25400" cy="39688"/>
            </a:xfrm>
            <a:custGeom>
              <a:avLst/>
              <a:gdLst>
                <a:gd name="T0" fmla="*/ 62 w 225"/>
                <a:gd name="T1" fmla="*/ 0 h 355"/>
                <a:gd name="T2" fmla="*/ 79 w 225"/>
                <a:gd name="T3" fmla="*/ 0 h 355"/>
                <a:gd name="T4" fmla="*/ 95 w 225"/>
                <a:gd name="T5" fmla="*/ 5 h 355"/>
                <a:gd name="T6" fmla="*/ 110 w 225"/>
                <a:gd name="T7" fmla="*/ 14 h 355"/>
                <a:gd name="T8" fmla="*/ 123 w 225"/>
                <a:gd name="T9" fmla="*/ 27 h 355"/>
                <a:gd name="T10" fmla="*/ 132 w 225"/>
                <a:gd name="T11" fmla="*/ 43 h 355"/>
                <a:gd name="T12" fmla="*/ 221 w 225"/>
                <a:gd name="T13" fmla="*/ 262 h 355"/>
                <a:gd name="T14" fmla="*/ 225 w 225"/>
                <a:gd name="T15" fmla="*/ 279 h 355"/>
                <a:gd name="T16" fmla="*/ 225 w 225"/>
                <a:gd name="T17" fmla="*/ 297 h 355"/>
                <a:gd name="T18" fmla="*/ 220 w 225"/>
                <a:gd name="T19" fmla="*/ 313 h 355"/>
                <a:gd name="T20" fmla="*/ 211 w 225"/>
                <a:gd name="T21" fmla="*/ 328 h 355"/>
                <a:gd name="T22" fmla="*/ 199 w 225"/>
                <a:gd name="T23" fmla="*/ 341 h 355"/>
                <a:gd name="T24" fmla="*/ 182 w 225"/>
                <a:gd name="T25" fmla="*/ 350 h 355"/>
                <a:gd name="T26" fmla="*/ 164 w 225"/>
                <a:gd name="T27" fmla="*/ 355 h 355"/>
                <a:gd name="T28" fmla="*/ 147 w 225"/>
                <a:gd name="T29" fmla="*/ 355 h 355"/>
                <a:gd name="T30" fmla="*/ 130 w 225"/>
                <a:gd name="T31" fmla="*/ 350 h 355"/>
                <a:gd name="T32" fmla="*/ 115 w 225"/>
                <a:gd name="T33" fmla="*/ 342 h 355"/>
                <a:gd name="T34" fmla="*/ 104 w 225"/>
                <a:gd name="T35" fmla="*/ 328 h 355"/>
                <a:gd name="T36" fmla="*/ 94 w 225"/>
                <a:gd name="T37" fmla="*/ 311 h 355"/>
                <a:gd name="T38" fmla="*/ 5 w 225"/>
                <a:gd name="T39" fmla="*/ 92 h 355"/>
                <a:gd name="T40" fmla="*/ 0 w 225"/>
                <a:gd name="T41" fmla="*/ 75 h 355"/>
                <a:gd name="T42" fmla="*/ 1 w 225"/>
                <a:gd name="T43" fmla="*/ 57 h 355"/>
                <a:gd name="T44" fmla="*/ 6 w 225"/>
                <a:gd name="T45" fmla="*/ 41 h 355"/>
                <a:gd name="T46" fmla="*/ 16 w 225"/>
                <a:gd name="T47" fmla="*/ 26 h 355"/>
                <a:gd name="T48" fmla="*/ 28 w 225"/>
                <a:gd name="T49" fmla="*/ 13 h 355"/>
                <a:gd name="T50" fmla="*/ 44 w 225"/>
                <a:gd name="T51" fmla="*/ 4 h 355"/>
                <a:gd name="T52" fmla="*/ 62 w 225"/>
                <a:gd name="T53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355">
                  <a:moveTo>
                    <a:pt x="62" y="0"/>
                  </a:moveTo>
                  <a:lnTo>
                    <a:pt x="79" y="0"/>
                  </a:lnTo>
                  <a:lnTo>
                    <a:pt x="95" y="5"/>
                  </a:lnTo>
                  <a:lnTo>
                    <a:pt x="110" y="14"/>
                  </a:lnTo>
                  <a:lnTo>
                    <a:pt x="123" y="27"/>
                  </a:lnTo>
                  <a:lnTo>
                    <a:pt x="132" y="43"/>
                  </a:lnTo>
                  <a:lnTo>
                    <a:pt x="221" y="262"/>
                  </a:lnTo>
                  <a:lnTo>
                    <a:pt x="225" y="279"/>
                  </a:lnTo>
                  <a:lnTo>
                    <a:pt x="225" y="297"/>
                  </a:lnTo>
                  <a:lnTo>
                    <a:pt x="220" y="313"/>
                  </a:lnTo>
                  <a:lnTo>
                    <a:pt x="211" y="328"/>
                  </a:lnTo>
                  <a:lnTo>
                    <a:pt x="199" y="341"/>
                  </a:lnTo>
                  <a:lnTo>
                    <a:pt x="182" y="350"/>
                  </a:lnTo>
                  <a:lnTo>
                    <a:pt x="164" y="355"/>
                  </a:lnTo>
                  <a:lnTo>
                    <a:pt x="147" y="355"/>
                  </a:lnTo>
                  <a:lnTo>
                    <a:pt x="130" y="350"/>
                  </a:lnTo>
                  <a:lnTo>
                    <a:pt x="115" y="342"/>
                  </a:lnTo>
                  <a:lnTo>
                    <a:pt x="104" y="328"/>
                  </a:lnTo>
                  <a:lnTo>
                    <a:pt x="94" y="311"/>
                  </a:lnTo>
                  <a:lnTo>
                    <a:pt x="5" y="92"/>
                  </a:lnTo>
                  <a:lnTo>
                    <a:pt x="0" y="75"/>
                  </a:lnTo>
                  <a:lnTo>
                    <a:pt x="1" y="57"/>
                  </a:lnTo>
                  <a:lnTo>
                    <a:pt x="6" y="41"/>
                  </a:lnTo>
                  <a:lnTo>
                    <a:pt x="16" y="26"/>
                  </a:lnTo>
                  <a:lnTo>
                    <a:pt x="28" y="13"/>
                  </a:lnTo>
                  <a:lnTo>
                    <a:pt x="44" y="4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5" name="Freeform 416"/>
            <p:cNvSpPr>
              <a:spLocks/>
            </p:cNvSpPr>
            <p:nvPr/>
          </p:nvSpPr>
          <p:spPr bwMode="auto">
            <a:xfrm>
              <a:off x="3943350" y="3824288"/>
              <a:ext cx="33337" cy="34925"/>
            </a:xfrm>
            <a:custGeom>
              <a:avLst/>
              <a:gdLst>
                <a:gd name="T0" fmla="*/ 68 w 301"/>
                <a:gd name="T1" fmla="*/ 0 h 305"/>
                <a:gd name="T2" fmla="*/ 86 w 301"/>
                <a:gd name="T3" fmla="*/ 3 h 305"/>
                <a:gd name="T4" fmla="*/ 102 w 301"/>
                <a:gd name="T5" fmla="*/ 11 h 305"/>
                <a:gd name="T6" fmla="*/ 116 w 301"/>
                <a:gd name="T7" fmla="*/ 21 h 305"/>
                <a:gd name="T8" fmla="*/ 282 w 301"/>
                <a:gd name="T9" fmla="*/ 188 h 305"/>
                <a:gd name="T10" fmla="*/ 293 w 301"/>
                <a:gd name="T11" fmla="*/ 203 h 305"/>
                <a:gd name="T12" fmla="*/ 299 w 301"/>
                <a:gd name="T13" fmla="*/ 219 h 305"/>
                <a:gd name="T14" fmla="*/ 301 w 301"/>
                <a:gd name="T15" fmla="*/ 236 h 305"/>
                <a:gd name="T16" fmla="*/ 298 w 301"/>
                <a:gd name="T17" fmla="*/ 254 h 305"/>
                <a:gd name="T18" fmla="*/ 291 w 301"/>
                <a:gd name="T19" fmla="*/ 270 h 305"/>
                <a:gd name="T20" fmla="*/ 280 w 301"/>
                <a:gd name="T21" fmla="*/ 285 h 305"/>
                <a:gd name="T22" fmla="*/ 266 w 301"/>
                <a:gd name="T23" fmla="*/ 297 h 305"/>
                <a:gd name="T24" fmla="*/ 249 w 301"/>
                <a:gd name="T25" fmla="*/ 303 h 305"/>
                <a:gd name="T26" fmla="*/ 232 w 301"/>
                <a:gd name="T27" fmla="*/ 305 h 305"/>
                <a:gd name="T28" fmla="*/ 214 w 301"/>
                <a:gd name="T29" fmla="*/ 303 h 305"/>
                <a:gd name="T30" fmla="*/ 198 w 301"/>
                <a:gd name="T31" fmla="*/ 295 h 305"/>
                <a:gd name="T32" fmla="*/ 184 w 301"/>
                <a:gd name="T33" fmla="*/ 283 h 305"/>
                <a:gd name="T34" fmla="*/ 18 w 301"/>
                <a:gd name="T35" fmla="*/ 115 h 305"/>
                <a:gd name="T36" fmla="*/ 7 w 301"/>
                <a:gd name="T37" fmla="*/ 101 h 305"/>
                <a:gd name="T38" fmla="*/ 1 w 301"/>
                <a:gd name="T39" fmla="*/ 85 h 305"/>
                <a:gd name="T40" fmla="*/ 0 w 301"/>
                <a:gd name="T41" fmla="*/ 67 h 305"/>
                <a:gd name="T42" fmla="*/ 2 w 301"/>
                <a:gd name="T43" fmla="*/ 50 h 305"/>
                <a:gd name="T44" fmla="*/ 9 w 301"/>
                <a:gd name="T45" fmla="*/ 33 h 305"/>
                <a:gd name="T46" fmla="*/ 20 w 301"/>
                <a:gd name="T47" fmla="*/ 19 h 305"/>
                <a:gd name="T48" fmla="*/ 34 w 301"/>
                <a:gd name="T49" fmla="*/ 9 h 305"/>
                <a:gd name="T50" fmla="*/ 51 w 301"/>
                <a:gd name="T51" fmla="*/ 2 h 305"/>
                <a:gd name="T52" fmla="*/ 68 w 301"/>
                <a:gd name="T5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1" h="305">
                  <a:moveTo>
                    <a:pt x="68" y="0"/>
                  </a:moveTo>
                  <a:lnTo>
                    <a:pt x="86" y="3"/>
                  </a:lnTo>
                  <a:lnTo>
                    <a:pt x="102" y="11"/>
                  </a:lnTo>
                  <a:lnTo>
                    <a:pt x="116" y="21"/>
                  </a:lnTo>
                  <a:lnTo>
                    <a:pt x="282" y="188"/>
                  </a:lnTo>
                  <a:lnTo>
                    <a:pt x="293" y="203"/>
                  </a:lnTo>
                  <a:lnTo>
                    <a:pt x="299" y="219"/>
                  </a:lnTo>
                  <a:lnTo>
                    <a:pt x="301" y="236"/>
                  </a:lnTo>
                  <a:lnTo>
                    <a:pt x="298" y="254"/>
                  </a:lnTo>
                  <a:lnTo>
                    <a:pt x="291" y="270"/>
                  </a:lnTo>
                  <a:lnTo>
                    <a:pt x="280" y="285"/>
                  </a:lnTo>
                  <a:lnTo>
                    <a:pt x="266" y="297"/>
                  </a:lnTo>
                  <a:lnTo>
                    <a:pt x="249" y="303"/>
                  </a:lnTo>
                  <a:lnTo>
                    <a:pt x="232" y="305"/>
                  </a:lnTo>
                  <a:lnTo>
                    <a:pt x="214" y="303"/>
                  </a:lnTo>
                  <a:lnTo>
                    <a:pt x="198" y="295"/>
                  </a:lnTo>
                  <a:lnTo>
                    <a:pt x="184" y="283"/>
                  </a:lnTo>
                  <a:lnTo>
                    <a:pt x="18" y="115"/>
                  </a:lnTo>
                  <a:lnTo>
                    <a:pt x="7" y="101"/>
                  </a:lnTo>
                  <a:lnTo>
                    <a:pt x="1" y="85"/>
                  </a:lnTo>
                  <a:lnTo>
                    <a:pt x="0" y="67"/>
                  </a:lnTo>
                  <a:lnTo>
                    <a:pt x="2" y="50"/>
                  </a:lnTo>
                  <a:lnTo>
                    <a:pt x="9" y="33"/>
                  </a:lnTo>
                  <a:lnTo>
                    <a:pt x="20" y="19"/>
                  </a:lnTo>
                  <a:lnTo>
                    <a:pt x="34" y="9"/>
                  </a:lnTo>
                  <a:lnTo>
                    <a:pt x="51" y="2"/>
                  </a:lnTo>
                  <a:lnTo>
                    <a:pt x="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6" name="Freeform 417"/>
            <p:cNvSpPr>
              <a:spLocks/>
            </p:cNvSpPr>
            <p:nvPr/>
          </p:nvSpPr>
          <p:spPr bwMode="auto">
            <a:xfrm>
              <a:off x="4160838" y="3978276"/>
              <a:ext cx="39687" cy="25400"/>
            </a:xfrm>
            <a:custGeom>
              <a:avLst/>
              <a:gdLst>
                <a:gd name="T0" fmla="*/ 60 w 353"/>
                <a:gd name="T1" fmla="*/ 0 h 228"/>
                <a:gd name="T2" fmla="*/ 77 w 353"/>
                <a:gd name="T3" fmla="*/ 0 h 228"/>
                <a:gd name="T4" fmla="*/ 96 w 353"/>
                <a:gd name="T5" fmla="*/ 5 h 228"/>
                <a:gd name="T6" fmla="*/ 313 w 353"/>
                <a:gd name="T7" fmla="*/ 96 h 228"/>
                <a:gd name="T8" fmla="*/ 328 w 353"/>
                <a:gd name="T9" fmla="*/ 104 h 228"/>
                <a:gd name="T10" fmla="*/ 340 w 353"/>
                <a:gd name="T11" fmla="*/ 117 h 228"/>
                <a:gd name="T12" fmla="*/ 348 w 353"/>
                <a:gd name="T13" fmla="*/ 133 h 228"/>
                <a:gd name="T14" fmla="*/ 353 w 353"/>
                <a:gd name="T15" fmla="*/ 150 h 228"/>
                <a:gd name="T16" fmla="*/ 353 w 353"/>
                <a:gd name="T17" fmla="*/ 168 h 228"/>
                <a:gd name="T18" fmla="*/ 347 w 353"/>
                <a:gd name="T19" fmla="*/ 186 h 228"/>
                <a:gd name="T20" fmla="*/ 338 w 353"/>
                <a:gd name="T21" fmla="*/ 203 h 228"/>
                <a:gd name="T22" fmla="*/ 325 w 353"/>
                <a:gd name="T23" fmla="*/ 215 h 228"/>
                <a:gd name="T24" fmla="*/ 311 w 353"/>
                <a:gd name="T25" fmla="*/ 224 h 228"/>
                <a:gd name="T26" fmla="*/ 293 w 353"/>
                <a:gd name="T27" fmla="*/ 228 h 228"/>
                <a:gd name="T28" fmla="*/ 276 w 353"/>
                <a:gd name="T29" fmla="*/ 227 h 228"/>
                <a:gd name="T30" fmla="*/ 257 w 353"/>
                <a:gd name="T31" fmla="*/ 221 h 228"/>
                <a:gd name="T32" fmla="*/ 40 w 353"/>
                <a:gd name="T33" fmla="*/ 131 h 228"/>
                <a:gd name="T34" fmla="*/ 25 w 353"/>
                <a:gd name="T35" fmla="*/ 121 h 228"/>
                <a:gd name="T36" fmla="*/ 13 w 353"/>
                <a:gd name="T37" fmla="*/ 108 h 228"/>
                <a:gd name="T38" fmla="*/ 5 w 353"/>
                <a:gd name="T39" fmla="*/ 93 h 228"/>
                <a:gd name="T40" fmla="*/ 0 w 353"/>
                <a:gd name="T41" fmla="*/ 75 h 228"/>
                <a:gd name="T42" fmla="*/ 0 w 353"/>
                <a:gd name="T43" fmla="*/ 58 h 228"/>
                <a:gd name="T44" fmla="*/ 6 w 353"/>
                <a:gd name="T45" fmla="*/ 40 h 228"/>
                <a:gd name="T46" fmla="*/ 15 w 353"/>
                <a:gd name="T47" fmla="*/ 25 h 228"/>
                <a:gd name="T48" fmla="*/ 27 w 353"/>
                <a:gd name="T49" fmla="*/ 13 h 228"/>
                <a:gd name="T50" fmla="*/ 42 w 353"/>
                <a:gd name="T51" fmla="*/ 4 h 228"/>
                <a:gd name="T52" fmla="*/ 60 w 353"/>
                <a:gd name="T53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53" h="228">
                  <a:moveTo>
                    <a:pt x="60" y="0"/>
                  </a:moveTo>
                  <a:lnTo>
                    <a:pt x="77" y="0"/>
                  </a:lnTo>
                  <a:lnTo>
                    <a:pt x="96" y="5"/>
                  </a:lnTo>
                  <a:lnTo>
                    <a:pt x="313" y="96"/>
                  </a:lnTo>
                  <a:lnTo>
                    <a:pt x="328" y="104"/>
                  </a:lnTo>
                  <a:lnTo>
                    <a:pt x="340" y="117"/>
                  </a:lnTo>
                  <a:lnTo>
                    <a:pt x="348" y="133"/>
                  </a:lnTo>
                  <a:lnTo>
                    <a:pt x="353" y="150"/>
                  </a:lnTo>
                  <a:lnTo>
                    <a:pt x="353" y="168"/>
                  </a:lnTo>
                  <a:lnTo>
                    <a:pt x="347" y="186"/>
                  </a:lnTo>
                  <a:lnTo>
                    <a:pt x="338" y="203"/>
                  </a:lnTo>
                  <a:lnTo>
                    <a:pt x="325" y="215"/>
                  </a:lnTo>
                  <a:lnTo>
                    <a:pt x="311" y="224"/>
                  </a:lnTo>
                  <a:lnTo>
                    <a:pt x="293" y="228"/>
                  </a:lnTo>
                  <a:lnTo>
                    <a:pt x="276" y="227"/>
                  </a:lnTo>
                  <a:lnTo>
                    <a:pt x="257" y="221"/>
                  </a:lnTo>
                  <a:lnTo>
                    <a:pt x="40" y="131"/>
                  </a:lnTo>
                  <a:lnTo>
                    <a:pt x="25" y="121"/>
                  </a:lnTo>
                  <a:lnTo>
                    <a:pt x="13" y="108"/>
                  </a:lnTo>
                  <a:lnTo>
                    <a:pt x="5" y="93"/>
                  </a:lnTo>
                  <a:lnTo>
                    <a:pt x="0" y="75"/>
                  </a:lnTo>
                  <a:lnTo>
                    <a:pt x="0" y="58"/>
                  </a:lnTo>
                  <a:lnTo>
                    <a:pt x="6" y="40"/>
                  </a:lnTo>
                  <a:lnTo>
                    <a:pt x="15" y="25"/>
                  </a:lnTo>
                  <a:lnTo>
                    <a:pt x="27" y="13"/>
                  </a:lnTo>
                  <a:lnTo>
                    <a:pt x="42" y="4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7" name="Freeform 418"/>
            <p:cNvSpPr>
              <a:spLocks/>
            </p:cNvSpPr>
            <p:nvPr/>
          </p:nvSpPr>
          <p:spPr bwMode="auto">
            <a:xfrm>
              <a:off x="3911600" y="3873501"/>
              <a:ext cx="39687" cy="25400"/>
            </a:xfrm>
            <a:custGeom>
              <a:avLst/>
              <a:gdLst>
                <a:gd name="T0" fmla="*/ 59 w 353"/>
                <a:gd name="T1" fmla="*/ 0 h 226"/>
                <a:gd name="T2" fmla="*/ 78 w 353"/>
                <a:gd name="T3" fmla="*/ 0 h 226"/>
                <a:gd name="T4" fmla="*/ 95 w 353"/>
                <a:gd name="T5" fmla="*/ 4 h 226"/>
                <a:gd name="T6" fmla="*/ 313 w 353"/>
                <a:gd name="T7" fmla="*/ 94 h 226"/>
                <a:gd name="T8" fmla="*/ 329 w 353"/>
                <a:gd name="T9" fmla="*/ 103 h 226"/>
                <a:gd name="T10" fmla="*/ 341 w 353"/>
                <a:gd name="T11" fmla="*/ 116 h 226"/>
                <a:gd name="T12" fmla="*/ 349 w 353"/>
                <a:gd name="T13" fmla="*/ 132 h 226"/>
                <a:gd name="T14" fmla="*/ 353 w 353"/>
                <a:gd name="T15" fmla="*/ 148 h 226"/>
                <a:gd name="T16" fmla="*/ 353 w 353"/>
                <a:gd name="T17" fmla="*/ 167 h 226"/>
                <a:gd name="T18" fmla="*/ 348 w 353"/>
                <a:gd name="T19" fmla="*/ 184 h 226"/>
                <a:gd name="T20" fmla="*/ 339 w 353"/>
                <a:gd name="T21" fmla="*/ 201 h 226"/>
                <a:gd name="T22" fmla="*/ 326 w 353"/>
                <a:gd name="T23" fmla="*/ 214 h 226"/>
                <a:gd name="T24" fmla="*/ 311 w 353"/>
                <a:gd name="T25" fmla="*/ 222 h 226"/>
                <a:gd name="T26" fmla="*/ 294 w 353"/>
                <a:gd name="T27" fmla="*/ 226 h 226"/>
                <a:gd name="T28" fmla="*/ 276 w 353"/>
                <a:gd name="T29" fmla="*/ 225 h 226"/>
                <a:gd name="T30" fmla="*/ 258 w 353"/>
                <a:gd name="T31" fmla="*/ 219 h 226"/>
                <a:gd name="T32" fmla="*/ 41 w 353"/>
                <a:gd name="T33" fmla="*/ 129 h 226"/>
                <a:gd name="T34" fmla="*/ 26 w 353"/>
                <a:gd name="T35" fmla="*/ 120 h 226"/>
                <a:gd name="T36" fmla="*/ 13 w 353"/>
                <a:gd name="T37" fmla="*/ 107 h 226"/>
                <a:gd name="T38" fmla="*/ 5 w 353"/>
                <a:gd name="T39" fmla="*/ 92 h 226"/>
                <a:gd name="T40" fmla="*/ 0 w 353"/>
                <a:gd name="T41" fmla="*/ 74 h 226"/>
                <a:gd name="T42" fmla="*/ 0 w 353"/>
                <a:gd name="T43" fmla="*/ 57 h 226"/>
                <a:gd name="T44" fmla="*/ 5 w 353"/>
                <a:gd name="T45" fmla="*/ 40 h 226"/>
                <a:gd name="T46" fmla="*/ 14 w 353"/>
                <a:gd name="T47" fmla="*/ 24 h 226"/>
                <a:gd name="T48" fmla="*/ 28 w 353"/>
                <a:gd name="T49" fmla="*/ 12 h 226"/>
                <a:gd name="T50" fmla="*/ 43 w 353"/>
                <a:gd name="T51" fmla="*/ 4 h 226"/>
                <a:gd name="T52" fmla="*/ 59 w 353"/>
                <a:gd name="T5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53" h="226">
                  <a:moveTo>
                    <a:pt x="59" y="0"/>
                  </a:moveTo>
                  <a:lnTo>
                    <a:pt x="78" y="0"/>
                  </a:lnTo>
                  <a:lnTo>
                    <a:pt x="95" y="4"/>
                  </a:lnTo>
                  <a:lnTo>
                    <a:pt x="313" y="94"/>
                  </a:lnTo>
                  <a:lnTo>
                    <a:pt x="329" y="103"/>
                  </a:lnTo>
                  <a:lnTo>
                    <a:pt x="341" y="116"/>
                  </a:lnTo>
                  <a:lnTo>
                    <a:pt x="349" y="132"/>
                  </a:lnTo>
                  <a:lnTo>
                    <a:pt x="353" y="148"/>
                  </a:lnTo>
                  <a:lnTo>
                    <a:pt x="353" y="167"/>
                  </a:lnTo>
                  <a:lnTo>
                    <a:pt x="348" y="184"/>
                  </a:lnTo>
                  <a:lnTo>
                    <a:pt x="339" y="201"/>
                  </a:lnTo>
                  <a:lnTo>
                    <a:pt x="326" y="214"/>
                  </a:lnTo>
                  <a:lnTo>
                    <a:pt x="311" y="222"/>
                  </a:lnTo>
                  <a:lnTo>
                    <a:pt x="294" y="226"/>
                  </a:lnTo>
                  <a:lnTo>
                    <a:pt x="276" y="225"/>
                  </a:lnTo>
                  <a:lnTo>
                    <a:pt x="258" y="219"/>
                  </a:lnTo>
                  <a:lnTo>
                    <a:pt x="41" y="129"/>
                  </a:lnTo>
                  <a:lnTo>
                    <a:pt x="26" y="120"/>
                  </a:lnTo>
                  <a:lnTo>
                    <a:pt x="13" y="107"/>
                  </a:lnTo>
                  <a:lnTo>
                    <a:pt x="5" y="92"/>
                  </a:lnTo>
                  <a:lnTo>
                    <a:pt x="0" y="74"/>
                  </a:lnTo>
                  <a:lnTo>
                    <a:pt x="0" y="57"/>
                  </a:lnTo>
                  <a:lnTo>
                    <a:pt x="5" y="40"/>
                  </a:lnTo>
                  <a:lnTo>
                    <a:pt x="14" y="24"/>
                  </a:lnTo>
                  <a:lnTo>
                    <a:pt x="28" y="12"/>
                  </a:lnTo>
                  <a:lnTo>
                    <a:pt x="43" y="4"/>
                  </a:lnTo>
                  <a:lnTo>
                    <a:pt x="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8" name="Freeform 419"/>
            <p:cNvSpPr>
              <a:spLocks/>
            </p:cNvSpPr>
            <p:nvPr/>
          </p:nvSpPr>
          <p:spPr bwMode="auto">
            <a:xfrm>
              <a:off x="3986213" y="4090988"/>
              <a:ext cx="139700" cy="71438"/>
            </a:xfrm>
            <a:custGeom>
              <a:avLst/>
              <a:gdLst>
                <a:gd name="T0" fmla="*/ 160 w 1223"/>
                <a:gd name="T1" fmla="*/ 0 h 638"/>
                <a:gd name="T2" fmla="*/ 1066 w 1223"/>
                <a:gd name="T3" fmla="*/ 3 h 638"/>
                <a:gd name="T4" fmla="*/ 1066 w 1223"/>
                <a:gd name="T5" fmla="*/ 204 h 638"/>
                <a:gd name="T6" fmla="*/ 1157 w 1223"/>
                <a:gd name="T7" fmla="*/ 204 h 638"/>
                <a:gd name="T8" fmla="*/ 1174 w 1223"/>
                <a:gd name="T9" fmla="*/ 206 h 638"/>
                <a:gd name="T10" fmla="*/ 1191 w 1223"/>
                <a:gd name="T11" fmla="*/ 213 h 638"/>
                <a:gd name="T12" fmla="*/ 1204 w 1223"/>
                <a:gd name="T13" fmla="*/ 223 h 638"/>
                <a:gd name="T14" fmla="*/ 1214 w 1223"/>
                <a:gd name="T15" fmla="*/ 237 h 638"/>
                <a:gd name="T16" fmla="*/ 1221 w 1223"/>
                <a:gd name="T17" fmla="*/ 254 h 638"/>
                <a:gd name="T18" fmla="*/ 1223 w 1223"/>
                <a:gd name="T19" fmla="*/ 273 h 638"/>
                <a:gd name="T20" fmla="*/ 1220 w 1223"/>
                <a:gd name="T21" fmla="*/ 291 h 638"/>
                <a:gd name="T22" fmla="*/ 1213 w 1223"/>
                <a:gd name="T23" fmla="*/ 307 h 638"/>
                <a:gd name="T24" fmla="*/ 1203 w 1223"/>
                <a:gd name="T25" fmla="*/ 321 h 638"/>
                <a:gd name="T26" fmla="*/ 1188 w 1223"/>
                <a:gd name="T27" fmla="*/ 331 h 638"/>
                <a:gd name="T28" fmla="*/ 1172 w 1223"/>
                <a:gd name="T29" fmla="*/ 338 h 638"/>
                <a:gd name="T30" fmla="*/ 1154 w 1223"/>
                <a:gd name="T31" fmla="*/ 340 h 638"/>
                <a:gd name="T32" fmla="*/ 1061 w 1223"/>
                <a:gd name="T33" fmla="*/ 340 h 638"/>
                <a:gd name="T34" fmla="*/ 1050 w 1223"/>
                <a:gd name="T35" fmla="*/ 385 h 638"/>
                <a:gd name="T36" fmla="*/ 1035 w 1223"/>
                <a:gd name="T37" fmla="*/ 427 h 638"/>
                <a:gd name="T38" fmla="*/ 1013 w 1223"/>
                <a:gd name="T39" fmla="*/ 467 h 638"/>
                <a:gd name="T40" fmla="*/ 989 w 1223"/>
                <a:gd name="T41" fmla="*/ 504 h 638"/>
                <a:gd name="T42" fmla="*/ 959 w 1223"/>
                <a:gd name="T43" fmla="*/ 537 h 638"/>
                <a:gd name="T44" fmla="*/ 925 w 1223"/>
                <a:gd name="T45" fmla="*/ 566 h 638"/>
                <a:gd name="T46" fmla="*/ 889 w 1223"/>
                <a:gd name="T47" fmla="*/ 591 h 638"/>
                <a:gd name="T48" fmla="*/ 849 w 1223"/>
                <a:gd name="T49" fmla="*/ 610 h 638"/>
                <a:gd name="T50" fmla="*/ 806 w 1223"/>
                <a:gd name="T51" fmla="*/ 625 h 638"/>
                <a:gd name="T52" fmla="*/ 761 w 1223"/>
                <a:gd name="T53" fmla="*/ 635 h 638"/>
                <a:gd name="T54" fmla="*/ 714 w 1223"/>
                <a:gd name="T55" fmla="*/ 638 h 638"/>
                <a:gd name="T56" fmla="*/ 505 w 1223"/>
                <a:gd name="T57" fmla="*/ 638 h 638"/>
                <a:gd name="T58" fmla="*/ 458 w 1223"/>
                <a:gd name="T59" fmla="*/ 635 h 638"/>
                <a:gd name="T60" fmla="*/ 413 w 1223"/>
                <a:gd name="T61" fmla="*/ 624 h 638"/>
                <a:gd name="T62" fmla="*/ 370 w 1223"/>
                <a:gd name="T63" fmla="*/ 610 h 638"/>
                <a:gd name="T64" fmla="*/ 330 w 1223"/>
                <a:gd name="T65" fmla="*/ 590 h 638"/>
                <a:gd name="T66" fmla="*/ 293 w 1223"/>
                <a:gd name="T67" fmla="*/ 565 h 638"/>
                <a:gd name="T68" fmla="*/ 259 w 1223"/>
                <a:gd name="T69" fmla="*/ 535 h 638"/>
                <a:gd name="T70" fmla="*/ 231 w 1223"/>
                <a:gd name="T71" fmla="*/ 502 h 638"/>
                <a:gd name="T72" fmla="*/ 205 w 1223"/>
                <a:gd name="T73" fmla="*/ 465 h 638"/>
                <a:gd name="T74" fmla="*/ 185 w 1223"/>
                <a:gd name="T75" fmla="*/ 425 h 638"/>
                <a:gd name="T76" fmla="*/ 170 w 1223"/>
                <a:gd name="T77" fmla="*/ 382 h 638"/>
                <a:gd name="T78" fmla="*/ 160 w 1223"/>
                <a:gd name="T79" fmla="*/ 337 h 638"/>
                <a:gd name="T80" fmla="*/ 67 w 1223"/>
                <a:gd name="T81" fmla="*/ 337 h 638"/>
                <a:gd name="T82" fmla="*/ 49 w 1223"/>
                <a:gd name="T83" fmla="*/ 335 h 638"/>
                <a:gd name="T84" fmla="*/ 33 w 1223"/>
                <a:gd name="T85" fmla="*/ 328 h 638"/>
                <a:gd name="T86" fmla="*/ 20 w 1223"/>
                <a:gd name="T87" fmla="*/ 316 h 638"/>
                <a:gd name="T88" fmla="*/ 10 w 1223"/>
                <a:gd name="T89" fmla="*/ 302 h 638"/>
                <a:gd name="T90" fmla="*/ 2 w 1223"/>
                <a:gd name="T91" fmla="*/ 286 h 638"/>
                <a:gd name="T92" fmla="*/ 0 w 1223"/>
                <a:gd name="T93" fmla="*/ 268 h 638"/>
                <a:gd name="T94" fmla="*/ 2 w 1223"/>
                <a:gd name="T95" fmla="*/ 250 h 638"/>
                <a:gd name="T96" fmla="*/ 10 w 1223"/>
                <a:gd name="T97" fmla="*/ 234 h 638"/>
                <a:gd name="T98" fmla="*/ 21 w 1223"/>
                <a:gd name="T99" fmla="*/ 220 h 638"/>
                <a:gd name="T100" fmla="*/ 35 w 1223"/>
                <a:gd name="T101" fmla="*/ 210 h 638"/>
                <a:gd name="T102" fmla="*/ 51 w 1223"/>
                <a:gd name="T103" fmla="*/ 204 h 638"/>
                <a:gd name="T104" fmla="*/ 70 w 1223"/>
                <a:gd name="T105" fmla="*/ 200 h 638"/>
                <a:gd name="T106" fmla="*/ 160 w 1223"/>
                <a:gd name="T107" fmla="*/ 200 h 638"/>
                <a:gd name="T108" fmla="*/ 160 w 1223"/>
                <a:gd name="T109" fmla="*/ 0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23" h="638">
                  <a:moveTo>
                    <a:pt x="160" y="0"/>
                  </a:moveTo>
                  <a:lnTo>
                    <a:pt x="1066" y="3"/>
                  </a:lnTo>
                  <a:lnTo>
                    <a:pt x="1066" y="204"/>
                  </a:lnTo>
                  <a:lnTo>
                    <a:pt x="1157" y="204"/>
                  </a:lnTo>
                  <a:lnTo>
                    <a:pt x="1174" y="206"/>
                  </a:lnTo>
                  <a:lnTo>
                    <a:pt x="1191" y="213"/>
                  </a:lnTo>
                  <a:lnTo>
                    <a:pt x="1204" y="223"/>
                  </a:lnTo>
                  <a:lnTo>
                    <a:pt x="1214" y="237"/>
                  </a:lnTo>
                  <a:lnTo>
                    <a:pt x="1221" y="254"/>
                  </a:lnTo>
                  <a:lnTo>
                    <a:pt x="1223" y="273"/>
                  </a:lnTo>
                  <a:lnTo>
                    <a:pt x="1220" y="291"/>
                  </a:lnTo>
                  <a:lnTo>
                    <a:pt x="1213" y="307"/>
                  </a:lnTo>
                  <a:lnTo>
                    <a:pt x="1203" y="321"/>
                  </a:lnTo>
                  <a:lnTo>
                    <a:pt x="1188" y="331"/>
                  </a:lnTo>
                  <a:lnTo>
                    <a:pt x="1172" y="338"/>
                  </a:lnTo>
                  <a:lnTo>
                    <a:pt x="1154" y="340"/>
                  </a:lnTo>
                  <a:lnTo>
                    <a:pt x="1061" y="340"/>
                  </a:lnTo>
                  <a:lnTo>
                    <a:pt x="1050" y="385"/>
                  </a:lnTo>
                  <a:lnTo>
                    <a:pt x="1035" y="427"/>
                  </a:lnTo>
                  <a:lnTo>
                    <a:pt x="1013" y="467"/>
                  </a:lnTo>
                  <a:lnTo>
                    <a:pt x="989" y="504"/>
                  </a:lnTo>
                  <a:lnTo>
                    <a:pt x="959" y="537"/>
                  </a:lnTo>
                  <a:lnTo>
                    <a:pt x="925" y="566"/>
                  </a:lnTo>
                  <a:lnTo>
                    <a:pt x="889" y="591"/>
                  </a:lnTo>
                  <a:lnTo>
                    <a:pt x="849" y="610"/>
                  </a:lnTo>
                  <a:lnTo>
                    <a:pt x="806" y="625"/>
                  </a:lnTo>
                  <a:lnTo>
                    <a:pt x="761" y="635"/>
                  </a:lnTo>
                  <a:lnTo>
                    <a:pt x="714" y="638"/>
                  </a:lnTo>
                  <a:lnTo>
                    <a:pt x="505" y="638"/>
                  </a:lnTo>
                  <a:lnTo>
                    <a:pt x="458" y="635"/>
                  </a:lnTo>
                  <a:lnTo>
                    <a:pt x="413" y="624"/>
                  </a:lnTo>
                  <a:lnTo>
                    <a:pt x="370" y="610"/>
                  </a:lnTo>
                  <a:lnTo>
                    <a:pt x="330" y="590"/>
                  </a:lnTo>
                  <a:lnTo>
                    <a:pt x="293" y="565"/>
                  </a:lnTo>
                  <a:lnTo>
                    <a:pt x="259" y="535"/>
                  </a:lnTo>
                  <a:lnTo>
                    <a:pt x="231" y="502"/>
                  </a:lnTo>
                  <a:lnTo>
                    <a:pt x="205" y="465"/>
                  </a:lnTo>
                  <a:lnTo>
                    <a:pt x="185" y="425"/>
                  </a:lnTo>
                  <a:lnTo>
                    <a:pt x="170" y="382"/>
                  </a:lnTo>
                  <a:lnTo>
                    <a:pt x="160" y="337"/>
                  </a:lnTo>
                  <a:lnTo>
                    <a:pt x="67" y="337"/>
                  </a:lnTo>
                  <a:lnTo>
                    <a:pt x="49" y="335"/>
                  </a:lnTo>
                  <a:lnTo>
                    <a:pt x="33" y="328"/>
                  </a:lnTo>
                  <a:lnTo>
                    <a:pt x="20" y="316"/>
                  </a:lnTo>
                  <a:lnTo>
                    <a:pt x="10" y="302"/>
                  </a:lnTo>
                  <a:lnTo>
                    <a:pt x="2" y="286"/>
                  </a:lnTo>
                  <a:lnTo>
                    <a:pt x="0" y="268"/>
                  </a:lnTo>
                  <a:lnTo>
                    <a:pt x="2" y="250"/>
                  </a:lnTo>
                  <a:lnTo>
                    <a:pt x="10" y="234"/>
                  </a:lnTo>
                  <a:lnTo>
                    <a:pt x="21" y="220"/>
                  </a:lnTo>
                  <a:lnTo>
                    <a:pt x="35" y="210"/>
                  </a:lnTo>
                  <a:lnTo>
                    <a:pt x="51" y="204"/>
                  </a:lnTo>
                  <a:lnTo>
                    <a:pt x="70" y="200"/>
                  </a:lnTo>
                  <a:lnTo>
                    <a:pt x="160" y="200"/>
                  </a:lnTo>
                  <a:lnTo>
                    <a:pt x="1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9" name="Freeform 420"/>
            <p:cNvSpPr>
              <a:spLocks noEditPoints="1"/>
            </p:cNvSpPr>
            <p:nvPr/>
          </p:nvSpPr>
          <p:spPr bwMode="auto">
            <a:xfrm>
              <a:off x="3957638" y="3836988"/>
              <a:ext cx="198437" cy="238125"/>
            </a:xfrm>
            <a:custGeom>
              <a:avLst/>
              <a:gdLst>
                <a:gd name="T0" fmla="*/ 829 w 1755"/>
                <a:gd name="T1" fmla="*/ 469 h 2100"/>
                <a:gd name="T2" fmla="*/ 809 w 1755"/>
                <a:gd name="T3" fmla="*/ 567 h 2100"/>
                <a:gd name="T4" fmla="*/ 695 w 1755"/>
                <a:gd name="T5" fmla="*/ 640 h 2100"/>
                <a:gd name="T6" fmla="*/ 638 w 1755"/>
                <a:gd name="T7" fmla="*/ 764 h 2100"/>
                <a:gd name="T8" fmla="*/ 663 w 1755"/>
                <a:gd name="T9" fmla="*/ 911 h 2100"/>
                <a:gd name="T10" fmla="*/ 767 w 1755"/>
                <a:gd name="T11" fmla="*/ 1016 h 2100"/>
                <a:gd name="T12" fmla="*/ 901 w 1755"/>
                <a:gd name="T13" fmla="*/ 1045 h 2100"/>
                <a:gd name="T14" fmla="*/ 971 w 1755"/>
                <a:gd name="T15" fmla="*/ 1101 h 2100"/>
                <a:gd name="T16" fmla="*/ 971 w 1755"/>
                <a:gd name="T17" fmla="*/ 1192 h 2100"/>
                <a:gd name="T18" fmla="*/ 901 w 1755"/>
                <a:gd name="T19" fmla="*/ 1248 h 2100"/>
                <a:gd name="T20" fmla="*/ 818 w 1755"/>
                <a:gd name="T21" fmla="*/ 1232 h 2100"/>
                <a:gd name="T22" fmla="*/ 754 w 1755"/>
                <a:gd name="T23" fmla="*/ 1196 h 2100"/>
                <a:gd name="T24" fmla="*/ 693 w 1755"/>
                <a:gd name="T25" fmla="*/ 1229 h 2100"/>
                <a:gd name="T26" fmla="*/ 691 w 1755"/>
                <a:gd name="T27" fmla="*/ 1298 h 2100"/>
                <a:gd name="T28" fmla="*/ 779 w 1755"/>
                <a:gd name="T29" fmla="*/ 1368 h 2100"/>
                <a:gd name="T30" fmla="*/ 818 w 1755"/>
                <a:gd name="T31" fmla="*/ 1462 h 2100"/>
                <a:gd name="T32" fmla="*/ 878 w 1755"/>
                <a:gd name="T33" fmla="*/ 1497 h 2100"/>
                <a:gd name="T34" fmla="*/ 938 w 1755"/>
                <a:gd name="T35" fmla="*/ 1462 h 2100"/>
                <a:gd name="T36" fmla="*/ 980 w 1755"/>
                <a:gd name="T37" fmla="*/ 1367 h 2100"/>
                <a:gd name="T38" fmla="*/ 1081 w 1755"/>
                <a:gd name="T39" fmla="*/ 1278 h 2100"/>
                <a:gd name="T40" fmla="*/ 1121 w 1755"/>
                <a:gd name="T41" fmla="*/ 1146 h 2100"/>
                <a:gd name="T42" fmla="*/ 1074 w 1755"/>
                <a:gd name="T43" fmla="*/ 1002 h 2100"/>
                <a:gd name="T44" fmla="*/ 955 w 1755"/>
                <a:gd name="T45" fmla="*/ 916 h 2100"/>
                <a:gd name="T46" fmla="*/ 833 w 1755"/>
                <a:gd name="T47" fmla="*/ 892 h 2100"/>
                <a:gd name="T48" fmla="*/ 778 w 1755"/>
                <a:gd name="T49" fmla="*/ 823 h 2100"/>
                <a:gd name="T50" fmla="*/ 798 w 1755"/>
                <a:gd name="T51" fmla="*/ 734 h 2100"/>
                <a:gd name="T52" fmla="*/ 878 w 1755"/>
                <a:gd name="T53" fmla="*/ 695 h 2100"/>
                <a:gd name="T54" fmla="*/ 954 w 1755"/>
                <a:gd name="T55" fmla="*/ 728 h 2100"/>
                <a:gd name="T56" fmla="*/ 1020 w 1755"/>
                <a:gd name="T57" fmla="*/ 748 h 2100"/>
                <a:gd name="T58" fmla="*/ 1071 w 1755"/>
                <a:gd name="T59" fmla="*/ 700 h 2100"/>
                <a:gd name="T60" fmla="*/ 1054 w 1755"/>
                <a:gd name="T61" fmla="*/ 633 h 2100"/>
                <a:gd name="T62" fmla="*/ 948 w 1755"/>
                <a:gd name="T63" fmla="*/ 567 h 2100"/>
                <a:gd name="T64" fmla="*/ 928 w 1755"/>
                <a:gd name="T65" fmla="*/ 469 h 2100"/>
                <a:gd name="T66" fmla="*/ 902 w 1755"/>
                <a:gd name="T67" fmla="*/ 0 h 2100"/>
                <a:gd name="T68" fmla="*/ 1186 w 1755"/>
                <a:gd name="T69" fmla="*/ 56 h 2100"/>
                <a:gd name="T70" fmla="*/ 1430 w 1755"/>
                <a:gd name="T71" fmla="*/ 195 h 2100"/>
                <a:gd name="T72" fmla="*/ 1616 w 1755"/>
                <a:gd name="T73" fmla="*/ 405 h 2100"/>
                <a:gd name="T74" fmla="*/ 1729 w 1755"/>
                <a:gd name="T75" fmla="*/ 665 h 2100"/>
                <a:gd name="T76" fmla="*/ 1752 w 1755"/>
                <a:gd name="T77" fmla="*/ 954 h 2100"/>
                <a:gd name="T78" fmla="*/ 1691 w 1755"/>
                <a:gd name="T79" fmla="*/ 1215 h 2100"/>
                <a:gd name="T80" fmla="*/ 1558 w 1755"/>
                <a:gd name="T81" fmla="*/ 1438 h 2100"/>
                <a:gd name="T82" fmla="*/ 1383 w 1755"/>
                <a:gd name="T83" fmla="*/ 1714 h 2100"/>
                <a:gd name="T84" fmla="*/ 1272 w 1755"/>
                <a:gd name="T85" fmla="*/ 2020 h 2100"/>
                <a:gd name="T86" fmla="*/ 445 w 1755"/>
                <a:gd name="T87" fmla="*/ 1915 h 2100"/>
                <a:gd name="T88" fmla="*/ 289 w 1755"/>
                <a:gd name="T89" fmla="*/ 1573 h 2100"/>
                <a:gd name="T90" fmla="*/ 110 w 1755"/>
                <a:gd name="T91" fmla="*/ 1307 h 2100"/>
                <a:gd name="T92" fmla="*/ 18 w 1755"/>
                <a:gd name="T93" fmla="*/ 1059 h 2100"/>
                <a:gd name="T94" fmla="*/ 6 w 1755"/>
                <a:gd name="T95" fmla="*/ 778 h 2100"/>
                <a:gd name="T96" fmla="*/ 87 w 1755"/>
                <a:gd name="T97" fmla="*/ 500 h 2100"/>
                <a:gd name="T98" fmla="*/ 250 w 1755"/>
                <a:gd name="T99" fmla="*/ 267 h 2100"/>
                <a:gd name="T100" fmla="*/ 477 w 1755"/>
                <a:gd name="T101" fmla="*/ 98 h 2100"/>
                <a:gd name="T102" fmla="*/ 752 w 1755"/>
                <a:gd name="T103" fmla="*/ 8 h 2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55" h="2100">
                  <a:moveTo>
                    <a:pt x="878" y="449"/>
                  </a:moveTo>
                  <a:lnTo>
                    <a:pt x="860" y="451"/>
                  </a:lnTo>
                  <a:lnTo>
                    <a:pt x="844" y="458"/>
                  </a:lnTo>
                  <a:lnTo>
                    <a:pt x="829" y="469"/>
                  </a:lnTo>
                  <a:lnTo>
                    <a:pt x="818" y="483"/>
                  </a:lnTo>
                  <a:lnTo>
                    <a:pt x="811" y="499"/>
                  </a:lnTo>
                  <a:lnTo>
                    <a:pt x="809" y="519"/>
                  </a:lnTo>
                  <a:lnTo>
                    <a:pt x="809" y="567"/>
                  </a:lnTo>
                  <a:lnTo>
                    <a:pt x="776" y="579"/>
                  </a:lnTo>
                  <a:lnTo>
                    <a:pt x="746" y="596"/>
                  </a:lnTo>
                  <a:lnTo>
                    <a:pt x="719" y="616"/>
                  </a:lnTo>
                  <a:lnTo>
                    <a:pt x="695" y="640"/>
                  </a:lnTo>
                  <a:lnTo>
                    <a:pt x="675" y="668"/>
                  </a:lnTo>
                  <a:lnTo>
                    <a:pt x="658" y="697"/>
                  </a:lnTo>
                  <a:lnTo>
                    <a:pt x="646" y="729"/>
                  </a:lnTo>
                  <a:lnTo>
                    <a:pt x="638" y="764"/>
                  </a:lnTo>
                  <a:lnTo>
                    <a:pt x="636" y="800"/>
                  </a:lnTo>
                  <a:lnTo>
                    <a:pt x="639" y="839"/>
                  </a:lnTo>
                  <a:lnTo>
                    <a:pt x="648" y="876"/>
                  </a:lnTo>
                  <a:lnTo>
                    <a:pt x="663" y="911"/>
                  </a:lnTo>
                  <a:lnTo>
                    <a:pt x="682" y="943"/>
                  </a:lnTo>
                  <a:lnTo>
                    <a:pt x="707" y="971"/>
                  </a:lnTo>
                  <a:lnTo>
                    <a:pt x="735" y="995"/>
                  </a:lnTo>
                  <a:lnTo>
                    <a:pt x="767" y="1016"/>
                  </a:lnTo>
                  <a:lnTo>
                    <a:pt x="802" y="1030"/>
                  </a:lnTo>
                  <a:lnTo>
                    <a:pt x="839" y="1039"/>
                  </a:lnTo>
                  <a:lnTo>
                    <a:pt x="877" y="1042"/>
                  </a:lnTo>
                  <a:lnTo>
                    <a:pt x="901" y="1045"/>
                  </a:lnTo>
                  <a:lnTo>
                    <a:pt x="923" y="1053"/>
                  </a:lnTo>
                  <a:lnTo>
                    <a:pt x="942" y="1065"/>
                  </a:lnTo>
                  <a:lnTo>
                    <a:pt x="958" y="1081"/>
                  </a:lnTo>
                  <a:lnTo>
                    <a:pt x="971" y="1101"/>
                  </a:lnTo>
                  <a:lnTo>
                    <a:pt x="979" y="1122"/>
                  </a:lnTo>
                  <a:lnTo>
                    <a:pt x="982" y="1147"/>
                  </a:lnTo>
                  <a:lnTo>
                    <a:pt x="979" y="1171"/>
                  </a:lnTo>
                  <a:lnTo>
                    <a:pt x="971" y="1192"/>
                  </a:lnTo>
                  <a:lnTo>
                    <a:pt x="958" y="1212"/>
                  </a:lnTo>
                  <a:lnTo>
                    <a:pt x="942" y="1228"/>
                  </a:lnTo>
                  <a:lnTo>
                    <a:pt x="923" y="1240"/>
                  </a:lnTo>
                  <a:lnTo>
                    <a:pt x="901" y="1248"/>
                  </a:lnTo>
                  <a:lnTo>
                    <a:pt x="877" y="1251"/>
                  </a:lnTo>
                  <a:lnTo>
                    <a:pt x="856" y="1249"/>
                  </a:lnTo>
                  <a:lnTo>
                    <a:pt x="836" y="1242"/>
                  </a:lnTo>
                  <a:lnTo>
                    <a:pt x="818" y="1232"/>
                  </a:lnTo>
                  <a:lnTo>
                    <a:pt x="802" y="1218"/>
                  </a:lnTo>
                  <a:lnTo>
                    <a:pt x="787" y="1206"/>
                  </a:lnTo>
                  <a:lnTo>
                    <a:pt x="771" y="1198"/>
                  </a:lnTo>
                  <a:lnTo>
                    <a:pt x="754" y="1196"/>
                  </a:lnTo>
                  <a:lnTo>
                    <a:pt x="736" y="1197"/>
                  </a:lnTo>
                  <a:lnTo>
                    <a:pt x="720" y="1204"/>
                  </a:lnTo>
                  <a:lnTo>
                    <a:pt x="704" y="1215"/>
                  </a:lnTo>
                  <a:lnTo>
                    <a:pt x="693" y="1229"/>
                  </a:lnTo>
                  <a:lnTo>
                    <a:pt x="686" y="1246"/>
                  </a:lnTo>
                  <a:lnTo>
                    <a:pt x="683" y="1263"/>
                  </a:lnTo>
                  <a:lnTo>
                    <a:pt x="685" y="1280"/>
                  </a:lnTo>
                  <a:lnTo>
                    <a:pt x="691" y="1298"/>
                  </a:lnTo>
                  <a:lnTo>
                    <a:pt x="701" y="1312"/>
                  </a:lnTo>
                  <a:lnTo>
                    <a:pt x="725" y="1335"/>
                  </a:lnTo>
                  <a:lnTo>
                    <a:pt x="752" y="1352"/>
                  </a:lnTo>
                  <a:lnTo>
                    <a:pt x="779" y="1368"/>
                  </a:lnTo>
                  <a:lnTo>
                    <a:pt x="809" y="1379"/>
                  </a:lnTo>
                  <a:lnTo>
                    <a:pt x="809" y="1427"/>
                  </a:lnTo>
                  <a:lnTo>
                    <a:pt x="811" y="1446"/>
                  </a:lnTo>
                  <a:lnTo>
                    <a:pt x="818" y="1462"/>
                  </a:lnTo>
                  <a:lnTo>
                    <a:pt x="829" y="1477"/>
                  </a:lnTo>
                  <a:lnTo>
                    <a:pt x="844" y="1488"/>
                  </a:lnTo>
                  <a:lnTo>
                    <a:pt x="860" y="1494"/>
                  </a:lnTo>
                  <a:lnTo>
                    <a:pt x="878" y="1497"/>
                  </a:lnTo>
                  <a:lnTo>
                    <a:pt x="897" y="1494"/>
                  </a:lnTo>
                  <a:lnTo>
                    <a:pt x="913" y="1488"/>
                  </a:lnTo>
                  <a:lnTo>
                    <a:pt x="928" y="1477"/>
                  </a:lnTo>
                  <a:lnTo>
                    <a:pt x="938" y="1462"/>
                  </a:lnTo>
                  <a:lnTo>
                    <a:pt x="945" y="1446"/>
                  </a:lnTo>
                  <a:lnTo>
                    <a:pt x="948" y="1427"/>
                  </a:lnTo>
                  <a:lnTo>
                    <a:pt x="948" y="1379"/>
                  </a:lnTo>
                  <a:lnTo>
                    <a:pt x="980" y="1367"/>
                  </a:lnTo>
                  <a:lnTo>
                    <a:pt x="1009" y="1350"/>
                  </a:lnTo>
                  <a:lnTo>
                    <a:pt x="1037" y="1330"/>
                  </a:lnTo>
                  <a:lnTo>
                    <a:pt x="1061" y="1305"/>
                  </a:lnTo>
                  <a:lnTo>
                    <a:pt x="1081" y="1278"/>
                  </a:lnTo>
                  <a:lnTo>
                    <a:pt x="1097" y="1249"/>
                  </a:lnTo>
                  <a:lnTo>
                    <a:pt x="1111" y="1216"/>
                  </a:lnTo>
                  <a:lnTo>
                    <a:pt x="1118" y="1182"/>
                  </a:lnTo>
                  <a:lnTo>
                    <a:pt x="1121" y="1146"/>
                  </a:lnTo>
                  <a:lnTo>
                    <a:pt x="1118" y="1107"/>
                  </a:lnTo>
                  <a:lnTo>
                    <a:pt x="1109" y="1069"/>
                  </a:lnTo>
                  <a:lnTo>
                    <a:pt x="1094" y="1034"/>
                  </a:lnTo>
                  <a:lnTo>
                    <a:pt x="1074" y="1002"/>
                  </a:lnTo>
                  <a:lnTo>
                    <a:pt x="1050" y="975"/>
                  </a:lnTo>
                  <a:lnTo>
                    <a:pt x="1022" y="950"/>
                  </a:lnTo>
                  <a:lnTo>
                    <a:pt x="990" y="930"/>
                  </a:lnTo>
                  <a:lnTo>
                    <a:pt x="955" y="916"/>
                  </a:lnTo>
                  <a:lnTo>
                    <a:pt x="918" y="907"/>
                  </a:lnTo>
                  <a:lnTo>
                    <a:pt x="878" y="903"/>
                  </a:lnTo>
                  <a:lnTo>
                    <a:pt x="855" y="901"/>
                  </a:lnTo>
                  <a:lnTo>
                    <a:pt x="833" y="892"/>
                  </a:lnTo>
                  <a:lnTo>
                    <a:pt x="814" y="880"/>
                  </a:lnTo>
                  <a:lnTo>
                    <a:pt x="798" y="864"/>
                  </a:lnTo>
                  <a:lnTo>
                    <a:pt x="785" y="844"/>
                  </a:lnTo>
                  <a:lnTo>
                    <a:pt x="778" y="823"/>
                  </a:lnTo>
                  <a:lnTo>
                    <a:pt x="775" y="799"/>
                  </a:lnTo>
                  <a:lnTo>
                    <a:pt x="778" y="775"/>
                  </a:lnTo>
                  <a:lnTo>
                    <a:pt x="785" y="753"/>
                  </a:lnTo>
                  <a:lnTo>
                    <a:pt x="798" y="734"/>
                  </a:lnTo>
                  <a:lnTo>
                    <a:pt x="814" y="718"/>
                  </a:lnTo>
                  <a:lnTo>
                    <a:pt x="833" y="706"/>
                  </a:lnTo>
                  <a:lnTo>
                    <a:pt x="855" y="697"/>
                  </a:lnTo>
                  <a:lnTo>
                    <a:pt x="878" y="695"/>
                  </a:lnTo>
                  <a:lnTo>
                    <a:pt x="900" y="697"/>
                  </a:lnTo>
                  <a:lnTo>
                    <a:pt x="920" y="703"/>
                  </a:lnTo>
                  <a:lnTo>
                    <a:pt x="939" y="714"/>
                  </a:lnTo>
                  <a:lnTo>
                    <a:pt x="954" y="728"/>
                  </a:lnTo>
                  <a:lnTo>
                    <a:pt x="968" y="739"/>
                  </a:lnTo>
                  <a:lnTo>
                    <a:pt x="985" y="747"/>
                  </a:lnTo>
                  <a:lnTo>
                    <a:pt x="1002" y="750"/>
                  </a:lnTo>
                  <a:lnTo>
                    <a:pt x="1020" y="748"/>
                  </a:lnTo>
                  <a:lnTo>
                    <a:pt x="1037" y="741"/>
                  </a:lnTo>
                  <a:lnTo>
                    <a:pt x="1052" y="730"/>
                  </a:lnTo>
                  <a:lnTo>
                    <a:pt x="1064" y="716"/>
                  </a:lnTo>
                  <a:lnTo>
                    <a:pt x="1071" y="700"/>
                  </a:lnTo>
                  <a:lnTo>
                    <a:pt x="1074" y="683"/>
                  </a:lnTo>
                  <a:lnTo>
                    <a:pt x="1072" y="664"/>
                  </a:lnTo>
                  <a:lnTo>
                    <a:pt x="1066" y="648"/>
                  </a:lnTo>
                  <a:lnTo>
                    <a:pt x="1054" y="633"/>
                  </a:lnTo>
                  <a:lnTo>
                    <a:pt x="1031" y="611"/>
                  </a:lnTo>
                  <a:lnTo>
                    <a:pt x="1005" y="593"/>
                  </a:lnTo>
                  <a:lnTo>
                    <a:pt x="978" y="578"/>
                  </a:lnTo>
                  <a:lnTo>
                    <a:pt x="948" y="567"/>
                  </a:lnTo>
                  <a:lnTo>
                    <a:pt x="948" y="519"/>
                  </a:lnTo>
                  <a:lnTo>
                    <a:pt x="945" y="499"/>
                  </a:lnTo>
                  <a:lnTo>
                    <a:pt x="938" y="483"/>
                  </a:lnTo>
                  <a:lnTo>
                    <a:pt x="928" y="469"/>
                  </a:lnTo>
                  <a:lnTo>
                    <a:pt x="913" y="458"/>
                  </a:lnTo>
                  <a:lnTo>
                    <a:pt x="897" y="451"/>
                  </a:lnTo>
                  <a:lnTo>
                    <a:pt x="878" y="449"/>
                  </a:lnTo>
                  <a:close/>
                  <a:moveTo>
                    <a:pt x="902" y="0"/>
                  </a:moveTo>
                  <a:lnTo>
                    <a:pt x="976" y="5"/>
                  </a:lnTo>
                  <a:lnTo>
                    <a:pt x="1048" y="16"/>
                  </a:lnTo>
                  <a:lnTo>
                    <a:pt x="1119" y="33"/>
                  </a:lnTo>
                  <a:lnTo>
                    <a:pt x="1186" y="56"/>
                  </a:lnTo>
                  <a:lnTo>
                    <a:pt x="1252" y="83"/>
                  </a:lnTo>
                  <a:lnTo>
                    <a:pt x="1314" y="116"/>
                  </a:lnTo>
                  <a:lnTo>
                    <a:pt x="1375" y="153"/>
                  </a:lnTo>
                  <a:lnTo>
                    <a:pt x="1430" y="195"/>
                  </a:lnTo>
                  <a:lnTo>
                    <a:pt x="1483" y="242"/>
                  </a:lnTo>
                  <a:lnTo>
                    <a:pt x="1531" y="293"/>
                  </a:lnTo>
                  <a:lnTo>
                    <a:pt x="1576" y="346"/>
                  </a:lnTo>
                  <a:lnTo>
                    <a:pt x="1616" y="405"/>
                  </a:lnTo>
                  <a:lnTo>
                    <a:pt x="1652" y="465"/>
                  </a:lnTo>
                  <a:lnTo>
                    <a:pt x="1683" y="529"/>
                  </a:lnTo>
                  <a:lnTo>
                    <a:pt x="1708" y="596"/>
                  </a:lnTo>
                  <a:lnTo>
                    <a:pt x="1729" y="665"/>
                  </a:lnTo>
                  <a:lnTo>
                    <a:pt x="1744" y="736"/>
                  </a:lnTo>
                  <a:lnTo>
                    <a:pt x="1752" y="810"/>
                  </a:lnTo>
                  <a:lnTo>
                    <a:pt x="1755" y="885"/>
                  </a:lnTo>
                  <a:lnTo>
                    <a:pt x="1752" y="954"/>
                  </a:lnTo>
                  <a:lnTo>
                    <a:pt x="1744" y="1022"/>
                  </a:lnTo>
                  <a:lnTo>
                    <a:pt x="1732" y="1088"/>
                  </a:lnTo>
                  <a:lnTo>
                    <a:pt x="1714" y="1152"/>
                  </a:lnTo>
                  <a:lnTo>
                    <a:pt x="1691" y="1215"/>
                  </a:lnTo>
                  <a:lnTo>
                    <a:pt x="1663" y="1274"/>
                  </a:lnTo>
                  <a:lnTo>
                    <a:pt x="1632" y="1332"/>
                  </a:lnTo>
                  <a:lnTo>
                    <a:pt x="1597" y="1386"/>
                  </a:lnTo>
                  <a:lnTo>
                    <a:pt x="1558" y="1438"/>
                  </a:lnTo>
                  <a:lnTo>
                    <a:pt x="1508" y="1503"/>
                  </a:lnTo>
                  <a:lnTo>
                    <a:pt x="1462" y="1571"/>
                  </a:lnTo>
                  <a:lnTo>
                    <a:pt x="1421" y="1642"/>
                  </a:lnTo>
                  <a:lnTo>
                    <a:pt x="1383" y="1714"/>
                  </a:lnTo>
                  <a:lnTo>
                    <a:pt x="1349" y="1788"/>
                  </a:lnTo>
                  <a:lnTo>
                    <a:pt x="1320" y="1864"/>
                  </a:lnTo>
                  <a:lnTo>
                    <a:pt x="1294" y="1941"/>
                  </a:lnTo>
                  <a:lnTo>
                    <a:pt x="1272" y="2020"/>
                  </a:lnTo>
                  <a:lnTo>
                    <a:pt x="1256" y="2100"/>
                  </a:lnTo>
                  <a:lnTo>
                    <a:pt x="492" y="2097"/>
                  </a:lnTo>
                  <a:lnTo>
                    <a:pt x="471" y="2005"/>
                  </a:lnTo>
                  <a:lnTo>
                    <a:pt x="445" y="1915"/>
                  </a:lnTo>
                  <a:lnTo>
                    <a:pt x="414" y="1827"/>
                  </a:lnTo>
                  <a:lnTo>
                    <a:pt x="377" y="1739"/>
                  </a:lnTo>
                  <a:lnTo>
                    <a:pt x="335" y="1655"/>
                  </a:lnTo>
                  <a:lnTo>
                    <a:pt x="289" y="1573"/>
                  </a:lnTo>
                  <a:lnTo>
                    <a:pt x="238" y="1493"/>
                  </a:lnTo>
                  <a:lnTo>
                    <a:pt x="182" y="1416"/>
                  </a:lnTo>
                  <a:lnTo>
                    <a:pt x="144" y="1363"/>
                  </a:lnTo>
                  <a:lnTo>
                    <a:pt x="110" y="1307"/>
                  </a:lnTo>
                  <a:lnTo>
                    <a:pt x="80" y="1249"/>
                  </a:lnTo>
                  <a:lnTo>
                    <a:pt x="55" y="1187"/>
                  </a:lnTo>
                  <a:lnTo>
                    <a:pt x="34" y="1124"/>
                  </a:lnTo>
                  <a:lnTo>
                    <a:pt x="18" y="1059"/>
                  </a:lnTo>
                  <a:lnTo>
                    <a:pt x="8" y="992"/>
                  </a:lnTo>
                  <a:lnTo>
                    <a:pt x="1" y="923"/>
                  </a:lnTo>
                  <a:lnTo>
                    <a:pt x="0" y="853"/>
                  </a:lnTo>
                  <a:lnTo>
                    <a:pt x="6" y="778"/>
                  </a:lnTo>
                  <a:lnTo>
                    <a:pt x="18" y="706"/>
                  </a:lnTo>
                  <a:lnTo>
                    <a:pt x="35" y="635"/>
                  </a:lnTo>
                  <a:lnTo>
                    <a:pt x="59" y="566"/>
                  </a:lnTo>
                  <a:lnTo>
                    <a:pt x="87" y="500"/>
                  </a:lnTo>
                  <a:lnTo>
                    <a:pt x="121" y="437"/>
                  </a:lnTo>
                  <a:lnTo>
                    <a:pt x="159" y="377"/>
                  </a:lnTo>
                  <a:lnTo>
                    <a:pt x="203" y="321"/>
                  </a:lnTo>
                  <a:lnTo>
                    <a:pt x="250" y="267"/>
                  </a:lnTo>
                  <a:lnTo>
                    <a:pt x="301" y="218"/>
                  </a:lnTo>
                  <a:lnTo>
                    <a:pt x="357" y="174"/>
                  </a:lnTo>
                  <a:lnTo>
                    <a:pt x="416" y="134"/>
                  </a:lnTo>
                  <a:lnTo>
                    <a:pt x="477" y="98"/>
                  </a:lnTo>
                  <a:lnTo>
                    <a:pt x="543" y="67"/>
                  </a:lnTo>
                  <a:lnTo>
                    <a:pt x="610" y="42"/>
                  </a:lnTo>
                  <a:lnTo>
                    <a:pt x="680" y="23"/>
                  </a:lnTo>
                  <a:lnTo>
                    <a:pt x="752" y="8"/>
                  </a:lnTo>
                  <a:lnTo>
                    <a:pt x="826" y="1"/>
                  </a:lnTo>
                  <a:lnTo>
                    <a:pt x="9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15" name="Group 1614"/>
          <p:cNvGrpSpPr/>
          <p:nvPr/>
        </p:nvGrpSpPr>
        <p:grpSpPr>
          <a:xfrm>
            <a:off x="5060793" y="2797984"/>
            <a:ext cx="310355" cy="229226"/>
            <a:chOff x="4414838" y="3892550"/>
            <a:chExt cx="382587" cy="282576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553" name="Freeform 425"/>
            <p:cNvSpPr>
              <a:spLocks/>
            </p:cNvSpPr>
            <p:nvPr/>
          </p:nvSpPr>
          <p:spPr bwMode="auto">
            <a:xfrm>
              <a:off x="4419600" y="4124325"/>
              <a:ext cx="373062" cy="17463"/>
            </a:xfrm>
            <a:custGeom>
              <a:avLst/>
              <a:gdLst>
                <a:gd name="T0" fmla="*/ 78 w 3291"/>
                <a:gd name="T1" fmla="*/ 0 h 156"/>
                <a:gd name="T2" fmla="*/ 3216 w 3291"/>
                <a:gd name="T3" fmla="*/ 0 h 156"/>
                <a:gd name="T4" fmla="*/ 3236 w 3291"/>
                <a:gd name="T5" fmla="*/ 3 h 156"/>
                <a:gd name="T6" fmla="*/ 3253 w 3291"/>
                <a:gd name="T7" fmla="*/ 11 h 156"/>
                <a:gd name="T8" fmla="*/ 3269 w 3291"/>
                <a:gd name="T9" fmla="*/ 23 h 156"/>
                <a:gd name="T10" fmla="*/ 3281 w 3291"/>
                <a:gd name="T11" fmla="*/ 39 h 156"/>
                <a:gd name="T12" fmla="*/ 3289 w 3291"/>
                <a:gd name="T13" fmla="*/ 57 h 156"/>
                <a:gd name="T14" fmla="*/ 3291 w 3291"/>
                <a:gd name="T15" fmla="*/ 79 h 156"/>
                <a:gd name="T16" fmla="*/ 3289 w 3291"/>
                <a:gd name="T17" fmla="*/ 99 h 156"/>
                <a:gd name="T18" fmla="*/ 3281 w 3291"/>
                <a:gd name="T19" fmla="*/ 117 h 156"/>
                <a:gd name="T20" fmla="*/ 3269 w 3291"/>
                <a:gd name="T21" fmla="*/ 133 h 156"/>
                <a:gd name="T22" fmla="*/ 3252 w 3291"/>
                <a:gd name="T23" fmla="*/ 145 h 156"/>
                <a:gd name="T24" fmla="*/ 3234 w 3291"/>
                <a:gd name="T25" fmla="*/ 153 h 156"/>
                <a:gd name="T26" fmla="*/ 3213 w 3291"/>
                <a:gd name="T27" fmla="*/ 156 h 156"/>
                <a:gd name="T28" fmla="*/ 78 w 3291"/>
                <a:gd name="T29" fmla="*/ 156 h 156"/>
                <a:gd name="T30" fmla="*/ 57 w 3291"/>
                <a:gd name="T31" fmla="*/ 153 h 156"/>
                <a:gd name="T32" fmla="*/ 39 w 3291"/>
                <a:gd name="T33" fmla="*/ 145 h 156"/>
                <a:gd name="T34" fmla="*/ 22 w 3291"/>
                <a:gd name="T35" fmla="*/ 133 h 156"/>
                <a:gd name="T36" fmla="*/ 11 w 3291"/>
                <a:gd name="T37" fmla="*/ 117 h 156"/>
                <a:gd name="T38" fmla="*/ 3 w 3291"/>
                <a:gd name="T39" fmla="*/ 99 h 156"/>
                <a:gd name="T40" fmla="*/ 0 w 3291"/>
                <a:gd name="T41" fmla="*/ 79 h 156"/>
                <a:gd name="T42" fmla="*/ 3 w 3291"/>
                <a:gd name="T43" fmla="*/ 57 h 156"/>
                <a:gd name="T44" fmla="*/ 11 w 3291"/>
                <a:gd name="T45" fmla="*/ 39 h 156"/>
                <a:gd name="T46" fmla="*/ 22 w 3291"/>
                <a:gd name="T47" fmla="*/ 23 h 156"/>
                <a:gd name="T48" fmla="*/ 39 w 3291"/>
                <a:gd name="T49" fmla="*/ 11 h 156"/>
                <a:gd name="T50" fmla="*/ 57 w 3291"/>
                <a:gd name="T51" fmla="*/ 3 h 156"/>
                <a:gd name="T52" fmla="*/ 78 w 3291"/>
                <a:gd name="T53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291" h="156">
                  <a:moveTo>
                    <a:pt x="78" y="0"/>
                  </a:moveTo>
                  <a:lnTo>
                    <a:pt x="3216" y="0"/>
                  </a:lnTo>
                  <a:lnTo>
                    <a:pt x="3236" y="3"/>
                  </a:lnTo>
                  <a:lnTo>
                    <a:pt x="3253" y="11"/>
                  </a:lnTo>
                  <a:lnTo>
                    <a:pt x="3269" y="23"/>
                  </a:lnTo>
                  <a:lnTo>
                    <a:pt x="3281" y="39"/>
                  </a:lnTo>
                  <a:lnTo>
                    <a:pt x="3289" y="57"/>
                  </a:lnTo>
                  <a:lnTo>
                    <a:pt x="3291" y="79"/>
                  </a:lnTo>
                  <a:lnTo>
                    <a:pt x="3289" y="99"/>
                  </a:lnTo>
                  <a:lnTo>
                    <a:pt x="3281" y="117"/>
                  </a:lnTo>
                  <a:lnTo>
                    <a:pt x="3269" y="133"/>
                  </a:lnTo>
                  <a:lnTo>
                    <a:pt x="3252" y="145"/>
                  </a:lnTo>
                  <a:lnTo>
                    <a:pt x="3234" y="153"/>
                  </a:lnTo>
                  <a:lnTo>
                    <a:pt x="3213" y="156"/>
                  </a:lnTo>
                  <a:lnTo>
                    <a:pt x="78" y="156"/>
                  </a:lnTo>
                  <a:lnTo>
                    <a:pt x="57" y="153"/>
                  </a:lnTo>
                  <a:lnTo>
                    <a:pt x="39" y="145"/>
                  </a:lnTo>
                  <a:lnTo>
                    <a:pt x="22" y="133"/>
                  </a:lnTo>
                  <a:lnTo>
                    <a:pt x="11" y="117"/>
                  </a:lnTo>
                  <a:lnTo>
                    <a:pt x="3" y="99"/>
                  </a:lnTo>
                  <a:lnTo>
                    <a:pt x="0" y="79"/>
                  </a:lnTo>
                  <a:lnTo>
                    <a:pt x="3" y="57"/>
                  </a:lnTo>
                  <a:lnTo>
                    <a:pt x="11" y="39"/>
                  </a:lnTo>
                  <a:lnTo>
                    <a:pt x="22" y="23"/>
                  </a:lnTo>
                  <a:lnTo>
                    <a:pt x="39" y="11"/>
                  </a:lnTo>
                  <a:lnTo>
                    <a:pt x="57" y="3"/>
                  </a:lnTo>
                  <a:lnTo>
                    <a:pt x="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4" name="Freeform 426"/>
            <p:cNvSpPr>
              <a:spLocks/>
            </p:cNvSpPr>
            <p:nvPr/>
          </p:nvSpPr>
          <p:spPr bwMode="auto">
            <a:xfrm>
              <a:off x="4435475" y="4157663"/>
              <a:ext cx="341312" cy="17463"/>
            </a:xfrm>
            <a:custGeom>
              <a:avLst/>
              <a:gdLst>
                <a:gd name="T0" fmla="*/ 78 w 3015"/>
                <a:gd name="T1" fmla="*/ 0 h 156"/>
                <a:gd name="T2" fmla="*/ 2938 w 3015"/>
                <a:gd name="T3" fmla="*/ 0 h 156"/>
                <a:gd name="T4" fmla="*/ 2959 w 3015"/>
                <a:gd name="T5" fmla="*/ 3 h 156"/>
                <a:gd name="T6" fmla="*/ 2977 w 3015"/>
                <a:gd name="T7" fmla="*/ 11 h 156"/>
                <a:gd name="T8" fmla="*/ 2993 w 3015"/>
                <a:gd name="T9" fmla="*/ 23 h 156"/>
                <a:gd name="T10" fmla="*/ 3005 w 3015"/>
                <a:gd name="T11" fmla="*/ 39 h 156"/>
                <a:gd name="T12" fmla="*/ 3013 w 3015"/>
                <a:gd name="T13" fmla="*/ 57 h 156"/>
                <a:gd name="T14" fmla="*/ 3015 w 3015"/>
                <a:gd name="T15" fmla="*/ 78 h 156"/>
                <a:gd name="T16" fmla="*/ 3012 w 3015"/>
                <a:gd name="T17" fmla="*/ 99 h 156"/>
                <a:gd name="T18" fmla="*/ 3005 w 3015"/>
                <a:gd name="T19" fmla="*/ 117 h 156"/>
                <a:gd name="T20" fmla="*/ 2993 w 3015"/>
                <a:gd name="T21" fmla="*/ 132 h 156"/>
                <a:gd name="T22" fmla="*/ 2976 w 3015"/>
                <a:gd name="T23" fmla="*/ 145 h 156"/>
                <a:gd name="T24" fmla="*/ 2958 w 3015"/>
                <a:gd name="T25" fmla="*/ 153 h 156"/>
                <a:gd name="T26" fmla="*/ 2937 w 3015"/>
                <a:gd name="T27" fmla="*/ 156 h 156"/>
                <a:gd name="T28" fmla="*/ 78 w 3015"/>
                <a:gd name="T29" fmla="*/ 156 h 156"/>
                <a:gd name="T30" fmla="*/ 57 w 3015"/>
                <a:gd name="T31" fmla="*/ 153 h 156"/>
                <a:gd name="T32" fmla="*/ 39 w 3015"/>
                <a:gd name="T33" fmla="*/ 145 h 156"/>
                <a:gd name="T34" fmla="*/ 22 w 3015"/>
                <a:gd name="T35" fmla="*/ 132 h 156"/>
                <a:gd name="T36" fmla="*/ 11 w 3015"/>
                <a:gd name="T37" fmla="*/ 117 h 156"/>
                <a:gd name="T38" fmla="*/ 3 w 3015"/>
                <a:gd name="T39" fmla="*/ 99 h 156"/>
                <a:gd name="T40" fmla="*/ 0 w 3015"/>
                <a:gd name="T41" fmla="*/ 78 h 156"/>
                <a:gd name="T42" fmla="*/ 3 w 3015"/>
                <a:gd name="T43" fmla="*/ 57 h 156"/>
                <a:gd name="T44" fmla="*/ 11 w 3015"/>
                <a:gd name="T45" fmla="*/ 39 h 156"/>
                <a:gd name="T46" fmla="*/ 22 w 3015"/>
                <a:gd name="T47" fmla="*/ 23 h 156"/>
                <a:gd name="T48" fmla="*/ 39 w 3015"/>
                <a:gd name="T49" fmla="*/ 11 h 156"/>
                <a:gd name="T50" fmla="*/ 57 w 3015"/>
                <a:gd name="T51" fmla="*/ 3 h 156"/>
                <a:gd name="T52" fmla="*/ 78 w 3015"/>
                <a:gd name="T53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15" h="156">
                  <a:moveTo>
                    <a:pt x="78" y="0"/>
                  </a:moveTo>
                  <a:lnTo>
                    <a:pt x="2938" y="0"/>
                  </a:lnTo>
                  <a:lnTo>
                    <a:pt x="2959" y="3"/>
                  </a:lnTo>
                  <a:lnTo>
                    <a:pt x="2977" y="11"/>
                  </a:lnTo>
                  <a:lnTo>
                    <a:pt x="2993" y="23"/>
                  </a:lnTo>
                  <a:lnTo>
                    <a:pt x="3005" y="39"/>
                  </a:lnTo>
                  <a:lnTo>
                    <a:pt x="3013" y="57"/>
                  </a:lnTo>
                  <a:lnTo>
                    <a:pt x="3015" y="78"/>
                  </a:lnTo>
                  <a:lnTo>
                    <a:pt x="3012" y="99"/>
                  </a:lnTo>
                  <a:lnTo>
                    <a:pt x="3005" y="117"/>
                  </a:lnTo>
                  <a:lnTo>
                    <a:pt x="2993" y="132"/>
                  </a:lnTo>
                  <a:lnTo>
                    <a:pt x="2976" y="145"/>
                  </a:lnTo>
                  <a:lnTo>
                    <a:pt x="2958" y="153"/>
                  </a:lnTo>
                  <a:lnTo>
                    <a:pt x="2937" y="156"/>
                  </a:lnTo>
                  <a:lnTo>
                    <a:pt x="78" y="156"/>
                  </a:lnTo>
                  <a:lnTo>
                    <a:pt x="57" y="153"/>
                  </a:lnTo>
                  <a:lnTo>
                    <a:pt x="39" y="145"/>
                  </a:lnTo>
                  <a:lnTo>
                    <a:pt x="22" y="132"/>
                  </a:lnTo>
                  <a:lnTo>
                    <a:pt x="11" y="117"/>
                  </a:lnTo>
                  <a:lnTo>
                    <a:pt x="3" y="99"/>
                  </a:lnTo>
                  <a:lnTo>
                    <a:pt x="0" y="78"/>
                  </a:lnTo>
                  <a:lnTo>
                    <a:pt x="3" y="57"/>
                  </a:lnTo>
                  <a:lnTo>
                    <a:pt x="11" y="39"/>
                  </a:lnTo>
                  <a:lnTo>
                    <a:pt x="22" y="23"/>
                  </a:lnTo>
                  <a:lnTo>
                    <a:pt x="39" y="11"/>
                  </a:lnTo>
                  <a:lnTo>
                    <a:pt x="57" y="3"/>
                  </a:lnTo>
                  <a:lnTo>
                    <a:pt x="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5" name="Freeform 427"/>
            <p:cNvSpPr>
              <a:spLocks noEditPoints="1"/>
            </p:cNvSpPr>
            <p:nvPr/>
          </p:nvSpPr>
          <p:spPr bwMode="auto">
            <a:xfrm>
              <a:off x="4414838" y="3892550"/>
              <a:ext cx="382587" cy="204788"/>
            </a:xfrm>
            <a:custGeom>
              <a:avLst/>
              <a:gdLst>
                <a:gd name="T0" fmla="*/ 1629 w 3374"/>
                <a:gd name="T1" fmla="*/ 185 h 1811"/>
                <a:gd name="T2" fmla="*/ 1516 w 3374"/>
                <a:gd name="T3" fmla="*/ 210 h 1811"/>
                <a:gd name="T4" fmla="*/ 1413 w 3374"/>
                <a:gd name="T5" fmla="*/ 259 h 1811"/>
                <a:gd name="T6" fmla="*/ 1320 w 3374"/>
                <a:gd name="T7" fmla="*/ 329 h 1811"/>
                <a:gd name="T8" fmla="*/ 1238 w 3374"/>
                <a:gd name="T9" fmla="*/ 417 h 1811"/>
                <a:gd name="T10" fmla="*/ 1172 w 3374"/>
                <a:gd name="T11" fmla="*/ 521 h 1811"/>
                <a:gd name="T12" fmla="*/ 1122 w 3374"/>
                <a:gd name="T13" fmla="*/ 638 h 1811"/>
                <a:gd name="T14" fmla="*/ 1090 w 3374"/>
                <a:gd name="T15" fmla="*/ 768 h 1811"/>
                <a:gd name="T16" fmla="*/ 1079 w 3374"/>
                <a:gd name="T17" fmla="*/ 905 h 1811"/>
                <a:gd name="T18" fmla="*/ 1090 w 3374"/>
                <a:gd name="T19" fmla="*/ 1043 h 1811"/>
                <a:gd name="T20" fmla="*/ 1122 w 3374"/>
                <a:gd name="T21" fmla="*/ 1171 h 1811"/>
                <a:gd name="T22" fmla="*/ 1172 w 3374"/>
                <a:gd name="T23" fmla="*/ 1290 h 1811"/>
                <a:gd name="T24" fmla="*/ 1238 w 3374"/>
                <a:gd name="T25" fmla="*/ 1394 h 1811"/>
                <a:gd name="T26" fmla="*/ 1320 w 3374"/>
                <a:gd name="T27" fmla="*/ 1481 h 1811"/>
                <a:gd name="T28" fmla="*/ 1413 w 3374"/>
                <a:gd name="T29" fmla="*/ 1552 h 1811"/>
                <a:gd name="T30" fmla="*/ 1516 w 3374"/>
                <a:gd name="T31" fmla="*/ 1600 h 1811"/>
                <a:gd name="T32" fmla="*/ 1629 w 3374"/>
                <a:gd name="T33" fmla="*/ 1625 h 1811"/>
                <a:gd name="T34" fmla="*/ 1745 w 3374"/>
                <a:gd name="T35" fmla="*/ 1625 h 1811"/>
                <a:gd name="T36" fmla="*/ 1858 w 3374"/>
                <a:gd name="T37" fmla="*/ 1600 h 1811"/>
                <a:gd name="T38" fmla="*/ 1961 w 3374"/>
                <a:gd name="T39" fmla="*/ 1551 h 1811"/>
                <a:gd name="T40" fmla="*/ 2054 w 3374"/>
                <a:gd name="T41" fmla="*/ 1481 h 1811"/>
                <a:gd name="T42" fmla="*/ 2136 w 3374"/>
                <a:gd name="T43" fmla="*/ 1393 h 1811"/>
                <a:gd name="T44" fmla="*/ 2202 w 3374"/>
                <a:gd name="T45" fmla="*/ 1289 h 1811"/>
                <a:gd name="T46" fmla="*/ 2252 w 3374"/>
                <a:gd name="T47" fmla="*/ 1171 h 1811"/>
                <a:gd name="T48" fmla="*/ 2284 w 3374"/>
                <a:gd name="T49" fmla="*/ 1042 h 1811"/>
                <a:gd name="T50" fmla="*/ 2295 w 3374"/>
                <a:gd name="T51" fmla="*/ 905 h 1811"/>
                <a:gd name="T52" fmla="*/ 2284 w 3374"/>
                <a:gd name="T53" fmla="*/ 768 h 1811"/>
                <a:gd name="T54" fmla="*/ 2252 w 3374"/>
                <a:gd name="T55" fmla="*/ 638 h 1811"/>
                <a:gd name="T56" fmla="*/ 2202 w 3374"/>
                <a:gd name="T57" fmla="*/ 521 h 1811"/>
                <a:gd name="T58" fmla="*/ 2136 w 3374"/>
                <a:gd name="T59" fmla="*/ 417 h 1811"/>
                <a:gd name="T60" fmla="*/ 2054 w 3374"/>
                <a:gd name="T61" fmla="*/ 329 h 1811"/>
                <a:gd name="T62" fmla="*/ 1961 w 3374"/>
                <a:gd name="T63" fmla="*/ 259 h 1811"/>
                <a:gd name="T64" fmla="*/ 1858 w 3374"/>
                <a:gd name="T65" fmla="*/ 210 h 1811"/>
                <a:gd name="T66" fmla="*/ 1745 w 3374"/>
                <a:gd name="T67" fmla="*/ 185 h 1811"/>
                <a:gd name="T68" fmla="*/ 0 w 3374"/>
                <a:gd name="T69" fmla="*/ 0 h 1811"/>
                <a:gd name="T70" fmla="*/ 3374 w 3374"/>
                <a:gd name="T71" fmla="*/ 1811 h 1811"/>
                <a:gd name="T72" fmla="*/ 0 w 3374"/>
                <a:gd name="T73" fmla="*/ 0 h 18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74" h="1811">
                  <a:moveTo>
                    <a:pt x="1687" y="181"/>
                  </a:moveTo>
                  <a:lnTo>
                    <a:pt x="1629" y="185"/>
                  </a:lnTo>
                  <a:lnTo>
                    <a:pt x="1571" y="195"/>
                  </a:lnTo>
                  <a:lnTo>
                    <a:pt x="1516" y="210"/>
                  </a:lnTo>
                  <a:lnTo>
                    <a:pt x="1464" y="232"/>
                  </a:lnTo>
                  <a:lnTo>
                    <a:pt x="1413" y="259"/>
                  </a:lnTo>
                  <a:lnTo>
                    <a:pt x="1365" y="292"/>
                  </a:lnTo>
                  <a:lnTo>
                    <a:pt x="1320" y="329"/>
                  </a:lnTo>
                  <a:lnTo>
                    <a:pt x="1277" y="371"/>
                  </a:lnTo>
                  <a:lnTo>
                    <a:pt x="1238" y="417"/>
                  </a:lnTo>
                  <a:lnTo>
                    <a:pt x="1203" y="467"/>
                  </a:lnTo>
                  <a:lnTo>
                    <a:pt x="1172" y="521"/>
                  </a:lnTo>
                  <a:lnTo>
                    <a:pt x="1144" y="578"/>
                  </a:lnTo>
                  <a:lnTo>
                    <a:pt x="1122" y="638"/>
                  </a:lnTo>
                  <a:lnTo>
                    <a:pt x="1103" y="701"/>
                  </a:lnTo>
                  <a:lnTo>
                    <a:pt x="1090" y="768"/>
                  </a:lnTo>
                  <a:lnTo>
                    <a:pt x="1082" y="835"/>
                  </a:lnTo>
                  <a:lnTo>
                    <a:pt x="1079" y="905"/>
                  </a:lnTo>
                  <a:lnTo>
                    <a:pt x="1082" y="975"/>
                  </a:lnTo>
                  <a:lnTo>
                    <a:pt x="1090" y="1043"/>
                  </a:lnTo>
                  <a:lnTo>
                    <a:pt x="1103" y="1108"/>
                  </a:lnTo>
                  <a:lnTo>
                    <a:pt x="1122" y="1171"/>
                  </a:lnTo>
                  <a:lnTo>
                    <a:pt x="1144" y="1233"/>
                  </a:lnTo>
                  <a:lnTo>
                    <a:pt x="1172" y="1290"/>
                  </a:lnTo>
                  <a:lnTo>
                    <a:pt x="1203" y="1344"/>
                  </a:lnTo>
                  <a:lnTo>
                    <a:pt x="1238" y="1394"/>
                  </a:lnTo>
                  <a:lnTo>
                    <a:pt x="1277" y="1440"/>
                  </a:lnTo>
                  <a:lnTo>
                    <a:pt x="1320" y="1481"/>
                  </a:lnTo>
                  <a:lnTo>
                    <a:pt x="1365" y="1519"/>
                  </a:lnTo>
                  <a:lnTo>
                    <a:pt x="1413" y="1552"/>
                  </a:lnTo>
                  <a:lnTo>
                    <a:pt x="1464" y="1578"/>
                  </a:lnTo>
                  <a:lnTo>
                    <a:pt x="1516" y="1600"/>
                  </a:lnTo>
                  <a:lnTo>
                    <a:pt x="1571" y="1616"/>
                  </a:lnTo>
                  <a:lnTo>
                    <a:pt x="1629" y="1625"/>
                  </a:lnTo>
                  <a:lnTo>
                    <a:pt x="1687" y="1629"/>
                  </a:lnTo>
                  <a:lnTo>
                    <a:pt x="1745" y="1625"/>
                  </a:lnTo>
                  <a:lnTo>
                    <a:pt x="1803" y="1616"/>
                  </a:lnTo>
                  <a:lnTo>
                    <a:pt x="1858" y="1600"/>
                  </a:lnTo>
                  <a:lnTo>
                    <a:pt x="1910" y="1578"/>
                  </a:lnTo>
                  <a:lnTo>
                    <a:pt x="1961" y="1551"/>
                  </a:lnTo>
                  <a:lnTo>
                    <a:pt x="2009" y="1518"/>
                  </a:lnTo>
                  <a:lnTo>
                    <a:pt x="2054" y="1481"/>
                  </a:lnTo>
                  <a:lnTo>
                    <a:pt x="2097" y="1439"/>
                  </a:lnTo>
                  <a:lnTo>
                    <a:pt x="2136" y="1393"/>
                  </a:lnTo>
                  <a:lnTo>
                    <a:pt x="2171" y="1343"/>
                  </a:lnTo>
                  <a:lnTo>
                    <a:pt x="2202" y="1289"/>
                  </a:lnTo>
                  <a:lnTo>
                    <a:pt x="2230" y="1232"/>
                  </a:lnTo>
                  <a:lnTo>
                    <a:pt x="2252" y="1171"/>
                  </a:lnTo>
                  <a:lnTo>
                    <a:pt x="2271" y="1108"/>
                  </a:lnTo>
                  <a:lnTo>
                    <a:pt x="2284" y="1042"/>
                  </a:lnTo>
                  <a:lnTo>
                    <a:pt x="2292" y="975"/>
                  </a:lnTo>
                  <a:lnTo>
                    <a:pt x="2295" y="905"/>
                  </a:lnTo>
                  <a:lnTo>
                    <a:pt x="2292" y="835"/>
                  </a:lnTo>
                  <a:lnTo>
                    <a:pt x="2284" y="768"/>
                  </a:lnTo>
                  <a:lnTo>
                    <a:pt x="2271" y="701"/>
                  </a:lnTo>
                  <a:lnTo>
                    <a:pt x="2252" y="638"/>
                  </a:lnTo>
                  <a:lnTo>
                    <a:pt x="2230" y="578"/>
                  </a:lnTo>
                  <a:lnTo>
                    <a:pt x="2202" y="521"/>
                  </a:lnTo>
                  <a:lnTo>
                    <a:pt x="2171" y="467"/>
                  </a:lnTo>
                  <a:lnTo>
                    <a:pt x="2136" y="417"/>
                  </a:lnTo>
                  <a:lnTo>
                    <a:pt x="2097" y="371"/>
                  </a:lnTo>
                  <a:lnTo>
                    <a:pt x="2054" y="329"/>
                  </a:lnTo>
                  <a:lnTo>
                    <a:pt x="2009" y="292"/>
                  </a:lnTo>
                  <a:lnTo>
                    <a:pt x="1961" y="259"/>
                  </a:lnTo>
                  <a:lnTo>
                    <a:pt x="1910" y="232"/>
                  </a:lnTo>
                  <a:lnTo>
                    <a:pt x="1858" y="210"/>
                  </a:lnTo>
                  <a:lnTo>
                    <a:pt x="1803" y="195"/>
                  </a:lnTo>
                  <a:lnTo>
                    <a:pt x="1745" y="185"/>
                  </a:lnTo>
                  <a:lnTo>
                    <a:pt x="1687" y="181"/>
                  </a:lnTo>
                  <a:close/>
                  <a:moveTo>
                    <a:pt x="0" y="0"/>
                  </a:moveTo>
                  <a:lnTo>
                    <a:pt x="3374" y="0"/>
                  </a:lnTo>
                  <a:lnTo>
                    <a:pt x="3374" y="1811"/>
                  </a:lnTo>
                  <a:lnTo>
                    <a:pt x="0" y="181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6" name="Freeform 428"/>
            <p:cNvSpPr>
              <a:spLocks/>
            </p:cNvSpPr>
            <p:nvPr/>
          </p:nvSpPr>
          <p:spPr bwMode="auto">
            <a:xfrm>
              <a:off x="4579938" y="3937000"/>
              <a:ext cx="53975" cy="117475"/>
            </a:xfrm>
            <a:custGeom>
              <a:avLst/>
              <a:gdLst>
                <a:gd name="T0" fmla="*/ 275 w 480"/>
                <a:gd name="T1" fmla="*/ 10 h 1033"/>
                <a:gd name="T2" fmla="*/ 307 w 480"/>
                <a:gd name="T3" fmla="*/ 50 h 1033"/>
                <a:gd name="T4" fmla="*/ 338 w 480"/>
                <a:gd name="T5" fmla="*/ 127 h 1033"/>
                <a:gd name="T6" fmla="*/ 415 w 480"/>
                <a:gd name="T7" fmla="*/ 182 h 1033"/>
                <a:gd name="T8" fmla="*/ 433 w 480"/>
                <a:gd name="T9" fmla="*/ 231 h 1033"/>
                <a:gd name="T10" fmla="*/ 412 w 480"/>
                <a:gd name="T11" fmla="*/ 279 h 1033"/>
                <a:gd name="T12" fmla="*/ 363 w 480"/>
                <a:gd name="T13" fmla="*/ 297 h 1033"/>
                <a:gd name="T14" fmla="*/ 315 w 480"/>
                <a:gd name="T15" fmla="*/ 276 h 1033"/>
                <a:gd name="T16" fmla="*/ 262 w 480"/>
                <a:gd name="T17" fmla="*/ 245 h 1033"/>
                <a:gd name="T18" fmla="*/ 195 w 480"/>
                <a:gd name="T19" fmla="*/ 253 h 1033"/>
                <a:gd name="T20" fmla="*/ 148 w 480"/>
                <a:gd name="T21" fmla="*/ 300 h 1033"/>
                <a:gd name="T22" fmla="*/ 140 w 480"/>
                <a:gd name="T23" fmla="*/ 368 h 1033"/>
                <a:gd name="T24" fmla="*/ 176 w 480"/>
                <a:gd name="T25" fmla="*/ 426 h 1033"/>
                <a:gd name="T26" fmla="*/ 240 w 480"/>
                <a:gd name="T27" fmla="*/ 448 h 1033"/>
                <a:gd name="T28" fmla="*/ 351 w 480"/>
                <a:gd name="T29" fmla="*/ 475 h 1033"/>
                <a:gd name="T30" fmla="*/ 434 w 480"/>
                <a:gd name="T31" fmla="*/ 546 h 1033"/>
                <a:gd name="T32" fmla="*/ 477 w 480"/>
                <a:gd name="T33" fmla="*/ 649 h 1033"/>
                <a:gd name="T34" fmla="*/ 470 w 480"/>
                <a:gd name="T35" fmla="*/ 757 h 1033"/>
                <a:gd name="T36" fmla="*/ 421 w 480"/>
                <a:gd name="T37" fmla="*/ 845 h 1033"/>
                <a:gd name="T38" fmla="*/ 341 w 480"/>
                <a:gd name="T39" fmla="*/ 905 h 1033"/>
                <a:gd name="T40" fmla="*/ 307 w 480"/>
                <a:gd name="T41" fmla="*/ 982 h 1033"/>
                <a:gd name="T42" fmla="*/ 275 w 480"/>
                <a:gd name="T43" fmla="*/ 1023 h 1033"/>
                <a:gd name="T44" fmla="*/ 222 w 480"/>
                <a:gd name="T45" fmla="*/ 1030 h 1033"/>
                <a:gd name="T46" fmla="*/ 181 w 480"/>
                <a:gd name="T47" fmla="*/ 999 h 1033"/>
                <a:gd name="T48" fmla="*/ 172 w 480"/>
                <a:gd name="T49" fmla="*/ 917 h 1033"/>
                <a:gd name="T50" fmla="*/ 89 w 480"/>
                <a:gd name="T51" fmla="*/ 873 h 1033"/>
                <a:gd name="T52" fmla="*/ 48 w 480"/>
                <a:gd name="T53" fmla="*/ 820 h 1033"/>
                <a:gd name="T54" fmla="*/ 56 w 480"/>
                <a:gd name="T55" fmla="*/ 769 h 1033"/>
                <a:gd name="T56" fmla="*/ 100 w 480"/>
                <a:gd name="T57" fmla="*/ 738 h 1033"/>
                <a:gd name="T58" fmla="*/ 151 w 480"/>
                <a:gd name="T59" fmla="*/ 746 h 1033"/>
                <a:gd name="T60" fmla="*/ 199 w 480"/>
                <a:gd name="T61" fmla="*/ 781 h 1033"/>
                <a:gd name="T62" fmla="*/ 264 w 480"/>
                <a:gd name="T63" fmla="*/ 788 h 1033"/>
                <a:gd name="T64" fmla="*/ 320 w 480"/>
                <a:gd name="T65" fmla="*/ 752 h 1033"/>
                <a:gd name="T66" fmla="*/ 342 w 480"/>
                <a:gd name="T67" fmla="*/ 688 h 1033"/>
                <a:gd name="T68" fmla="*/ 320 w 480"/>
                <a:gd name="T69" fmla="*/ 623 h 1033"/>
                <a:gd name="T70" fmla="*/ 264 w 480"/>
                <a:gd name="T71" fmla="*/ 588 h 1033"/>
                <a:gd name="T72" fmla="*/ 164 w 480"/>
                <a:gd name="T73" fmla="*/ 573 h 1033"/>
                <a:gd name="T74" fmla="*/ 70 w 480"/>
                <a:gd name="T75" fmla="*/ 515 h 1033"/>
                <a:gd name="T76" fmla="*/ 12 w 480"/>
                <a:gd name="T77" fmla="*/ 422 h 1033"/>
                <a:gd name="T78" fmla="*/ 3 w 480"/>
                <a:gd name="T79" fmla="*/ 310 h 1033"/>
                <a:gd name="T80" fmla="*/ 39 w 480"/>
                <a:gd name="T81" fmla="*/ 216 h 1033"/>
                <a:gd name="T82" fmla="*/ 109 w 480"/>
                <a:gd name="T83" fmla="*/ 144 h 1033"/>
                <a:gd name="T84" fmla="*/ 172 w 480"/>
                <a:gd name="T85" fmla="*/ 69 h 1033"/>
                <a:gd name="T86" fmla="*/ 191 w 480"/>
                <a:gd name="T87" fmla="*/ 21 h 1033"/>
                <a:gd name="T88" fmla="*/ 240 w 480"/>
                <a:gd name="T89" fmla="*/ 0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80" h="1033">
                  <a:moveTo>
                    <a:pt x="240" y="0"/>
                  </a:moveTo>
                  <a:lnTo>
                    <a:pt x="258" y="2"/>
                  </a:lnTo>
                  <a:lnTo>
                    <a:pt x="275" y="10"/>
                  </a:lnTo>
                  <a:lnTo>
                    <a:pt x="289" y="21"/>
                  </a:lnTo>
                  <a:lnTo>
                    <a:pt x="299" y="34"/>
                  </a:lnTo>
                  <a:lnTo>
                    <a:pt x="307" y="50"/>
                  </a:lnTo>
                  <a:lnTo>
                    <a:pt x="309" y="69"/>
                  </a:lnTo>
                  <a:lnTo>
                    <a:pt x="309" y="117"/>
                  </a:lnTo>
                  <a:lnTo>
                    <a:pt x="338" y="127"/>
                  </a:lnTo>
                  <a:lnTo>
                    <a:pt x="366" y="141"/>
                  </a:lnTo>
                  <a:lnTo>
                    <a:pt x="391" y="159"/>
                  </a:lnTo>
                  <a:lnTo>
                    <a:pt x="415" y="182"/>
                  </a:lnTo>
                  <a:lnTo>
                    <a:pt x="426" y="196"/>
                  </a:lnTo>
                  <a:lnTo>
                    <a:pt x="432" y="213"/>
                  </a:lnTo>
                  <a:lnTo>
                    <a:pt x="433" y="231"/>
                  </a:lnTo>
                  <a:lnTo>
                    <a:pt x="431" y="248"/>
                  </a:lnTo>
                  <a:lnTo>
                    <a:pt x="424" y="263"/>
                  </a:lnTo>
                  <a:lnTo>
                    <a:pt x="412" y="279"/>
                  </a:lnTo>
                  <a:lnTo>
                    <a:pt x="398" y="289"/>
                  </a:lnTo>
                  <a:lnTo>
                    <a:pt x="381" y="295"/>
                  </a:lnTo>
                  <a:lnTo>
                    <a:pt x="363" y="297"/>
                  </a:lnTo>
                  <a:lnTo>
                    <a:pt x="345" y="294"/>
                  </a:lnTo>
                  <a:lnTo>
                    <a:pt x="329" y="287"/>
                  </a:lnTo>
                  <a:lnTo>
                    <a:pt x="315" y="276"/>
                  </a:lnTo>
                  <a:lnTo>
                    <a:pt x="299" y="261"/>
                  </a:lnTo>
                  <a:lnTo>
                    <a:pt x="281" y="251"/>
                  </a:lnTo>
                  <a:lnTo>
                    <a:pt x="262" y="245"/>
                  </a:lnTo>
                  <a:lnTo>
                    <a:pt x="240" y="243"/>
                  </a:lnTo>
                  <a:lnTo>
                    <a:pt x="217" y="246"/>
                  </a:lnTo>
                  <a:lnTo>
                    <a:pt x="195" y="253"/>
                  </a:lnTo>
                  <a:lnTo>
                    <a:pt x="176" y="266"/>
                  </a:lnTo>
                  <a:lnTo>
                    <a:pt x="160" y="282"/>
                  </a:lnTo>
                  <a:lnTo>
                    <a:pt x="148" y="300"/>
                  </a:lnTo>
                  <a:lnTo>
                    <a:pt x="140" y="323"/>
                  </a:lnTo>
                  <a:lnTo>
                    <a:pt x="138" y="346"/>
                  </a:lnTo>
                  <a:lnTo>
                    <a:pt x="140" y="368"/>
                  </a:lnTo>
                  <a:lnTo>
                    <a:pt x="148" y="391"/>
                  </a:lnTo>
                  <a:lnTo>
                    <a:pt x="160" y="409"/>
                  </a:lnTo>
                  <a:lnTo>
                    <a:pt x="176" y="426"/>
                  </a:lnTo>
                  <a:lnTo>
                    <a:pt x="195" y="438"/>
                  </a:lnTo>
                  <a:lnTo>
                    <a:pt x="217" y="445"/>
                  </a:lnTo>
                  <a:lnTo>
                    <a:pt x="240" y="448"/>
                  </a:lnTo>
                  <a:lnTo>
                    <a:pt x="279" y="451"/>
                  </a:lnTo>
                  <a:lnTo>
                    <a:pt x="316" y="460"/>
                  </a:lnTo>
                  <a:lnTo>
                    <a:pt x="351" y="475"/>
                  </a:lnTo>
                  <a:lnTo>
                    <a:pt x="382" y="494"/>
                  </a:lnTo>
                  <a:lnTo>
                    <a:pt x="410" y="518"/>
                  </a:lnTo>
                  <a:lnTo>
                    <a:pt x="434" y="546"/>
                  </a:lnTo>
                  <a:lnTo>
                    <a:pt x="454" y="577"/>
                  </a:lnTo>
                  <a:lnTo>
                    <a:pt x="468" y="612"/>
                  </a:lnTo>
                  <a:lnTo>
                    <a:pt x="477" y="649"/>
                  </a:lnTo>
                  <a:lnTo>
                    <a:pt x="480" y="688"/>
                  </a:lnTo>
                  <a:lnTo>
                    <a:pt x="478" y="723"/>
                  </a:lnTo>
                  <a:lnTo>
                    <a:pt x="470" y="757"/>
                  </a:lnTo>
                  <a:lnTo>
                    <a:pt x="458" y="789"/>
                  </a:lnTo>
                  <a:lnTo>
                    <a:pt x="442" y="818"/>
                  </a:lnTo>
                  <a:lnTo>
                    <a:pt x="421" y="845"/>
                  </a:lnTo>
                  <a:lnTo>
                    <a:pt x="398" y="868"/>
                  </a:lnTo>
                  <a:lnTo>
                    <a:pt x="371" y="888"/>
                  </a:lnTo>
                  <a:lnTo>
                    <a:pt x="341" y="905"/>
                  </a:lnTo>
                  <a:lnTo>
                    <a:pt x="309" y="917"/>
                  </a:lnTo>
                  <a:lnTo>
                    <a:pt x="309" y="964"/>
                  </a:lnTo>
                  <a:lnTo>
                    <a:pt x="307" y="982"/>
                  </a:lnTo>
                  <a:lnTo>
                    <a:pt x="299" y="999"/>
                  </a:lnTo>
                  <a:lnTo>
                    <a:pt x="289" y="1013"/>
                  </a:lnTo>
                  <a:lnTo>
                    <a:pt x="275" y="1023"/>
                  </a:lnTo>
                  <a:lnTo>
                    <a:pt x="258" y="1030"/>
                  </a:lnTo>
                  <a:lnTo>
                    <a:pt x="240" y="1033"/>
                  </a:lnTo>
                  <a:lnTo>
                    <a:pt x="222" y="1030"/>
                  </a:lnTo>
                  <a:lnTo>
                    <a:pt x="205" y="1023"/>
                  </a:lnTo>
                  <a:lnTo>
                    <a:pt x="191" y="1013"/>
                  </a:lnTo>
                  <a:lnTo>
                    <a:pt x="181" y="999"/>
                  </a:lnTo>
                  <a:lnTo>
                    <a:pt x="174" y="982"/>
                  </a:lnTo>
                  <a:lnTo>
                    <a:pt x="172" y="964"/>
                  </a:lnTo>
                  <a:lnTo>
                    <a:pt x="172" y="917"/>
                  </a:lnTo>
                  <a:lnTo>
                    <a:pt x="142" y="906"/>
                  </a:lnTo>
                  <a:lnTo>
                    <a:pt x="114" y="892"/>
                  </a:lnTo>
                  <a:lnTo>
                    <a:pt x="89" y="873"/>
                  </a:lnTo>
                  <a:lnTo>
                    <a:pt x="65" y="852"/>
                  </a:lnTo>
                  <a:lnTo>
                    <a:pt x="54" y="836"/>
                  </a:lnTo>
                  <a:lnTo>
                    <a:pt x="48" y="820"/>
                  </a:lnTo>
                  <a:lnTo>
                    <a:pt x="47" y="803"/>
                  </a:lnTo>
                  <a:lnTo>
                    <a:pt x="49" y="785"/>
                  </a:lnTo>
                  <a:lnTo>
                    <a:pt x="56" y="769"/>
                  </a:lnTo>
                  <a:lnTo>
                    <a:pt x="68" y="755"/>
                  </a:lnTo>
                  <a:lnTo>
                    <a:pt x="83" y="744"/>
                  </a:lnTo>
                  <a:lnTo>
                    <a:pt x="100" y="738"/>
                  </a:lnTo>
                  <a:lnTo>
                    <a:pt x="117" y="737"/>
                  </a:lnTo>
                  <a:lnTo>
                    <a:pt x="135" y="739"/>
                  </a:lnTo>
                  <a:lnTo>
                    <a:pt x="151" y="746"/>
                  </a:lnTo>
                  <a:lnTo>
                    <a:pt x="165" y="758"/>
                  </a:lnTo>
                  <a:lnTo>
                    <a:pt x="181" y="771"/>
                  </a:lnTo>
                  <a:lnTo>
                    <a:pt x="199" y="781"/>
                  </a:lnTo>
                  <a:lnTo>
                    <a:pt x="219" y="788"/>
                  </a:lnTo>
                  <a:lnTo>
                    <a:pt x="240" y="790"/>
                  </a:lnTo>
                  <a:lnTo>
                    <a:pt x="264" y="788"/>
                  </a:lnTo>
                  <a:lnTo>
                    <a:pt x="285" y="779"/>
                  </a:lnTo>
                  <a:lnTo>
                    <a:pt x="305" y="767"/>
                  </a:lnTo>
                  <a:lnTo>
                    <a:pt x="320" y="752"/>
                  </a:lnTo>
                  <a:lnTo>
                    <a:pt x="332" y="732"/>
                  </a:lnTo>
                  <a:lnTo>
                    <a:pt x="340" y="711"/>
                  </a:lnTo>
                  <a:lnTo>
                    <a:pt x="342" y="688"/>
                  </a:lnTo>
                  <a:lnTo>
                    <a:pt x="340" y="664"/>
                  </a:lnTo>
                  <a:lnTo>
                    <a:pt x="332" y="643"/>
                  </a:lnTo>
                  <a:lnTo>
                    <a:pt x="320" y="623"/>
                  </a:lnTo>
                  <a:lnTo>
                    <a:pt x="305" y="608"/>
                  </a:lnTo>
                  <a:lnTo>
                    <a:pt x="285" y="596"/>
                  </a:lnTo>
                  <a:lnTo>
                    <a:pt x="264" y="588"/>
                  </a:lnTo>
                  <a:lnTo>
                    <a:pt x="240" y="586"/>
                  </a:lnTo>
                  <a:lnTo>
                    <a:pt x="201" y="582"/>
                  </a:lnTo>
                  <a:lnTo>
                    <a:pt x="164" y="573"/>
                  </a:lnTo>
                  <a:lnTo>
                    <a:pt x="130" y="558"/>
                  </a:lnTo>
                  <a:lnTo>
                    <a:pt x="98" y="539"/>
                  </a:lnTo>
                  <a:lnTo>
                    <a:pt x="70" y="515"/>
                  </a:lnTo>
                  <a:lnTo>
                    <a:pt x="46" y="487"/>
                  </a:lnTo>
                  <a:lnTo>
                    <a:pt x="26" y="455"/>
                  </a:lnTo>
                  <a:lnTo>
                    <a:pt x="12" y="422"/>
                  </a:lnTo>
                  <a:lnTo>
                    <a:pt x="3" y="385"/>
                  </a:lnTo>
                  <a:lnTo>
                    <a:pt x="0" y="346"/>
                  </a:lnTo>
                  <a:lnTo>
                    <a:pt x="3" y="310"/>
                  </a:lnTo>
                  <a:lnTo>
                    <a:pt x="10" y="277"/>
                  </a:lnTo>
                  <a:lnTo>
                    <a:pt x="22" y="245"/>
                  </a:lnTo>
                  <a:lnTo>
                    <a:pt x="39" y="216"/>
                  </a:lnTo>
                  <a:lnTo>
                    <a:pt x="59" y="188"/>
                  </a:lnTo>
                  <a:lnTo>
                    <a:pt x="83" y="165"/>
                  </a:lnTo>
                  <a:lnTo>
                    <a:pt x="109" y="144"/>
                  </a:lnTo>
                  <a:lnTo>
                    <a:pt x="139" y="128"/>
                  </a:lnTo>
                  <a:lnTo>
                    <a:pt x="172" y="117"/>
                  </a:lnTo>
                  <a:lnTo>
                    <a:pt x="172" y="69"/>
                  </a:lnTo>
                  <a:lnTo>
                    <a:pt x="174" y="50"/>
                  </a:lnTo>
                  <a:lnTo>
                    <a:pt x="181" y="34"/>
                  </a:lnTo>
                  <a:lnTo>
                    <a:pt x="191" y="21"/>
                  </a:lnTo>
                  <a:lnTo>
                    <a:pt x="205" y="10"/>
                  </a:lnTo>
                  <a:lnTo>
                    <a:pt x="222" y="2"/>
                  </a:lnTo>
                  <a:lnTo>
                    <a:pt x="2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14" name="Group 1613"/>
          <p:cNvGrpSpPr/>
          <p:nvPr/>
        </p:nvGrpSpPr>
        <p:grpSpPr>
          <a:xfrm>
            <a:off x="5790424" y="2757419"/>
            <a:ext cx="310356" cy="310356"/>
            <a:chOff x="5083175" y="3829051"/>
            <a:chExt cx="382588" cy="3825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560" name="Freeform 433"/>
            <p:cNvSpPr>
              <a:spLocks/>
            </p:cNvSpPr>
            <p:nvPr/>
          </p:nvSpPr>
          <p:spPr bwMode="auto">
            <a:xfrm>
              <a:off x="5083175" y="3829051"/>
              <a:ext cx="114300" cy="382588"/>
            </a:xfrm>
            <a:custGeom>
              <a:avLst/>
              <a:gdLst>
                <a:gd name="T0" fmla="*/ 503 w 1007"/>
                <a:gd name="T1" fmla="*/ 0 h 3380"/>
                <a:gd name="T2" fmla="*/ 559 w 1007"/>
                <a:gd name="T3" fmla="*/ 3 h 3380"/>
                <a:gd name="T4" fmla="*/ 612 w 1007"/>
                <a:gd name="T5" fmla="*/ 13 h 3380"/>
                <a:gd name="T6" fmla="*/ 663 w 1007"/>
                <a:gd name="T7" fmla="*/ 26 h 3380"/>
                <a:gd name="T8" fmla="*/ 711 w 1007"/>
                <a:gd name="T9" fmla="*/ 45 h 3380"/>
                <a:gd name="T10" fmla="*/ 758 w 1007"/>
                <a:gd name="T11" fmla="*/ 69 h 3380"/>
                <a:gd name="T12" fmla="*/ 801 w 1007"/>
                <a:gd name="T13" fmla="*/ 98 h 3380"/>
                <a:gd name="T14" fmla="*/ 841 w 1007"/>
                <a:gd name="T15" fmla="*/ 131 h 3380"/>
                <a:gd name="T16" fmla="*/ 878 w 1007"/>
                <a:gd name="T17" fmla="*/ 167 h 3380"/>
                <a:gd name="T18" fmla="*/ 910 w 1007"/>
                <a:gd name="T19" fmla="*/ 207 h 3380"/>
                <a:gd name="T20" fmla="*/ 938 w 1007"/>
                <a:gd name="T21" fmla="*/ 251 h 3380"/>
                <a:gd name="T22" fmla="*/ 963 w 1007"/>
                <a:gd name="T23" fmla="*/ 297 h 3380"/>
                <a:gd name="T24" fmla="*/ 981 w 1007"/>
                <a:gd name="T25" fmla="*/ 345 h 3380"/>
                <a:gd name="T26" fmla="*/ 995 w 1007"/>
                <a:gd name="T27" fmla="*/ 397 h 3380"/>
                <a:gd name="T28" fmla="*/ 1004 w 1007"/>
                <a:gd name="T29" fmla="*/ 450 h 3380"/>
                <a:gd name="T30" fmla="*/ 1007 w 1007"/>
                <a:gd name="T31" fmla="*/ 504 h 3380"/>
                <a:gd name="T32" fmla="*/ 1007 w 1007"/>
                <a:gd name="T33" fmla="*/ 2876 h 3380"/>
                <a:gd name="T34" fmla="*/ 1004 w 1007"/>
                <a:gd name="T35" fmla="*/ 2931 h 3380"/>
                <a:gd name="T36" fmla="*/ 995 w 1007"/>
                <a:gd name="T37" fmla="*/ 2985 h 3380"/>
                <a:gd name="T38" fmla="*/ 981 w 1007"/>
                <a:gd name="T39" fmla="*/ 3036 h 3380"/>
                <a:gd name="T40" fmla="*/ 962 w 1007"/>
                <a:gd name="T41" fmla="*/ 3084 h 3380"/>
                <a:gd name="T42" fmla="*/ 938 w 1007"/>
                <a:gd name="T43" fmla="*/ 3131 h 3380"/>
                <a:gd name="T44" fmla="*/ 909 w 1007"/>
                <a:gd name="T45" fmla="*/ 3175 h 3380"/>
                <a:gd name="T46" fmla="*/ 877 w 1007"/>
                <a:gd name="T47" fmla="*/ 3215 h 3380"/>
                <a:gd name="T48" fmla="*/ 841 w 1007"/>
                <a:gd name="T49" fmla="*/ 3251 h 3380"/>
                <a:gd name="T50" fmla="*/ 800 w 1007"/>
                <a:gd name="T51" fmla="*/ 3283 h 3380"/>
                <a:gd name="T52" fmla="*/ 757 w 1007"/>
                <a:gd name="T53" fmla="*/ 3311 h 3380"/>
                <a:gd name="T54" fmla="*/ 710 w 1007"/>
                <a:gd name="T55" fmla="*/ 3336 h 3380"/>
                <a:gd name="T56" fmla="*/ 661 w 1007"/>
                <a:gd name="T57" fmla="*/ 3354 h 3380"/>
                <a:gd name="T58" fmla="*/ 610 w 1007"/>
                <a:gd name="T59" fmla="*/ 3369 h 3380"/>
                <a:gd name="T60" fmla="*/ 557 w 1007"/>
                <a:gd name="T61" fmla="*/ 3377 h 3380"/>
                <a:gd name="T62" fmla="*/ 502 w 1007"/>
                <a:gd name="T63" fmla="*/ 3380 h 3380"/>
                <a:gd name="T64" fmla="*/ 448 w 1007"/>
                <a:gd name="T65" fmla="*/ 3377 h 3380"/>
                <a:gd name="T66" fmla="*/ 395 w 1007"/>
                <a:gd name="T67" fmla="*/ 3368 h 3380"/>
                <a:gd name="T68" fmla="*/ 343 w 1007"/>
                <a:gd name="T69" fmla="*/ 3354 h 3380"/>
                <a:gd name="T70" fmla="*/ 295 w 1007"/>
                <a:gd name="T71" fmla="*/ 3335 h 3380"/>
                <a:gd name="T72" fmla="*/ 249 w 1007"/>
                <a:gd name="T73" fmla="*/ 3311 h 3380"/>
                <a:gd name="T74" fmla="*/ 206 w 1007"/>
                <a:gd name="T75" fmla="*/ 3282 h 3380"/>
                <a:gd name="T76" fmla="*/ 166 w 1007"/>
                <a:gd name="T77" fmla="*/ 3250 h 3380"/>
                <a:gd name="T78" fmla="*/ 129 w 1007"/>
                <a:gd name="T79" fmla="*/ 3214 h 3380"/>
                <a:gd name="T80" fmla="*/ 97 w 1007"/>
                <a:gd name="T81" fmla="*/ 3174 h 3380"/>
                <a:gd name="T82" fmla="*/ 69 w 1007"/>
                <a:gd name="T83" fmla="*/ 3129 h 3380"/>
                <a:gd name="T84" fmla="*/ 45 w 1007"/>
                <a:gd name="T85" fmla="*/ 3083 h 3380"/>
                <a:gd name="T86" fmla="*/ 26 w 1007"/>
                <a:gd name="T87" fmla="*/ 3035 h 3380"/>
                <a:gd name="T88" fmla="*/ 11 w 1007"/>
                <a:gd name="T89" fmla="*/ 2984 h 3380"/>
                <a:gd name="T90" fmla="*/ 3 w 1007"/>
                <a:gd name="T91" fmla="*/ 2930 h 3380"/>
                <a:gd name="T92" fmla="*/ 0 w 1007"/>
                <a:gd name="T93" fmla="*/ 2876 h 3380"/>
                <a:gd name="T94" fmla="*/ 0 w 1007"/>
                <a:gd name="T95" fmla="*/ 504 h 3380"/>
                <a:gd name="T96" fmla="*/ 3 w 1007"/>
                <a:gd name="T97" fmla="*/ 450 h 3380"/>
                <a:gd name="T98" fmla="*/ 12 w 1007"/>
                <a:gd name="T99" fmla="*/ 397 h 3380"/>
                <a:gd name="T100" fmla="*/ 26 w 1007"/>
                <a:gd name="T101" fmla="*/ 345 h 3380"/>
                <a:gd name="T102" fmla="*/ 45 w 1007"/>
                <a:gd name="T103" fmla="*/ 297 h 3380"/>
                <a:gd name="T104" fmla="*/ 69 w 1007"/>
                <a:gd name="T105" fmla="*/ 251 h 3380"/>
                <a:gd name="T106" fmla="*/ 97 w 1007"/>
                <a:gd name="T107" fmla="*/ 208 h 3380"/>
                <a:gd name="T108" fmla="*/ 130 w 1007"/>
                <a:gd name="T109" fmla="*/ 168 h 3380"/>
                <a:gd name="T110" fmla="*/ 166 w 1007"/>
                <a:gd name="T111" fmla="*/ 131 h 3380"/>
                <a:gd name="T112" fmla="*/ 206 w 1007"/>
                <a:gd name="T113" fmla="*/ 98 h 3380"/>
                <a:gd name="T114" fmla="*/ 250 w 1007"/>
                <a:gd name="T115" fmla="*/ 70 h 3380"/>
                <a:gd name="T116" fmla="*/ 296 w 1007"/>
                <a:gd name="T117" fmla="*/ 45 h 3380"/>
                <a:gd name="T118" fmla="*/ 344 w 1007"/>
                <a:gd name="T119" fmla="*/ 26 h 3380"/>
                <a:gd name="T120" fmla="*/ 396 w 1007"/>
                <a:gd name="T121" fmla="*/ 13 h 3380"/>
                <a:gd name="T122" fmla="*/ 449 w 1007"/>
                <a:gd name="T123" fmla="*/ 3 h 3380"/>
                <a:gd name="T124" fmla="*/ 503 w 1007"/>
                <a:gd name="T125" fmla="*/ 0 h 3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07" h="3380">
                  <a:moveTo>
                    <a:pt x="503" y="0"/>
                  </a:moveTo>
                  <a:lnTo>
                    <a:pt x="559" y="3"/>
                  </a:lnTo>
                  <a:lnTo>
                    <a:pt x="612" y="13"/>
                  </a:lnTo>
                  <a:lnTo>
                    <a:pt x="663" y="26"/>
                  </a:lnTo>
                  <a:lnTo>
                    <a:pt x="711" y="45"/>
                  </a:lnTo>
                  <a:lnTo>
                    <a:pt x="758" y="69"/>
                  </a:lnTo>
                  <a:lnTo>
                    <a:pt x="801" y="98"/>
                  </a:lnTo>
                  <a:lnTo>
                    <a:pt x="841" y="131"/>
                  </a:lnTo>
                  <a:lnTo>
                    <a:pt x="878" y="167"/>
                  </a:lnTo>
                  <a:lnTo>
                    <a:pt x="910" y="207"/>
                  </a:lnTo>
                  <a:lnTo>
                    <a:pt x="938" y="251"/>
                  </a:lnTo>
                  <a:lnTo>
                    <a:pt x="963" y="297"/>
                  </a:lnTo>
                  <a:lnTo>
                    <a:pt x="981" y="345"/>
                  </a:lnTo>
                  <a:lnTo>
                    <a:pt x="995" y="397"/>
                  </a:lnTo>
                  <a:lnTo>
                    <a:pt x="1004" y="450"/>
                  </a:lnTo>
                  <a:lnTo>
                    <a:pt x="1007" y="504"/>
                  </a:lnTo>
                  <a:lnTo>
                    <a:pt x="1007" y="2876"/>
                  </a:lnTo>
                  <a:lnTo>
                    <a:pt x="1004" y="2931"/>
                  </a:lnTo>
                  <a:lnTo>
                    <a:pt x="995" y="2985"/>
                  </a:lnTo>
                  <a:lnTo>
                    <a:pt x="981" y="3036"/>
                  </a:lnTo>
                  <a:lnTo>
                    <a:pt x="962" y="3084"/>
                  </a:lnTo>
                  <a:lnTo>
                    <a:pt x="938" y="3131"/>
                  </a:lnTo>
                  <a:lnTo>
                    <a:pt x="909" y="3175"/>
                  </a:lnTo>
                  <a:lnTo>
                    <a:pt x="877" y="3215"/>
                  </a:lnTo>
                  <a:lnTo>
                    <a:pt x="841" y="3251"/>
                  </a:lnTo>
                  <a:lnTo>
                    <a:pt x="800" y="3283"/>
                  </a:lnTo>
                  <a:lnTo>
                    <a:pt x="757" y="3311"/>
                  </a:lnTo>
                  <a:lnTo>
                    <a:pt x="710" y="3336"/>
                  </a:lnTo>
                  <a:lnTo>
                    <a:pt x="661" y="3354"/>
                  </a:lnTo>
                  <a:lnTo>
                    <a:pt x="610" y="3369"/>
                  </a:lnTo>
                  <a:lnTo>
                    <a:pt x="557" y="3377"/>
                  </a:lnTo>
                  <a:lnTo>
                    <a:pt x="502" y="3380"/>
                  </a:lnTo>
                  <a:lnTo>
                    <a:pt x="448" y="3377"/>
                  </a:lnTo>
                  <a:lnTo>
                    <a:pt x="395" y="3368"/>
                  </a:lnTo>
                  <a:lnTo>
                    <a:pt x="343" y="3354"/>
                  </a:lnTo>
                  <a:lnTo>
                    <a:pt x="295" y="3335"/>
                  </a:lnTo>
                  <a:lnTo>
                    <a:pt x="249" y="3311"/>
                  </a:lnTo>
                  <a:lnTo>
                    <a:pt x="206" y="3282"/>
                  </a:lnTo>
                  <a:lnTo>
                    <a:pt x="166" y="3250"/>
                  </a:lnTo>
                  <a:lnTo>
                    <a:pt x="129" y="3214"/>
                  </a:lnTo>
                  <a:lnTo>
                    <a:pt x="97" y="3174"/>
                  </a:lnTo>
                  <a:lnTo>
                    <a:pt x="69" y="3129"/>
                  </a:lnTo>
                  <a:lnTo>
                    <a:pt x="45" y="3083"/>
                  </a:lnTo>
                  <a:lnTo>
                    <a:pt x="26" y="3035"/>
                  </a:lnTo>
                  <a:lnTo>
                    <a:pt x="11" y="2984"/>
                  </a:lnTo>
                  <a:lnTo>
                    <a:pt x="3" y="2930"/>
                  </a:lnTo>
                  <a:lnTo>
                    <a:pt x="0" y="2876"/>
                  </a:lnTo>
                  <a:lnTo>
                    <a:pt x="0" y="504"/>
                  </a:lnTo>
                  <a:lnTo>
                    <a:pt x="3" y="450"/>
                  </a:lnTo>
                  <a:lnTo>
                    <a:pt x="12" y="397"/>
                  </a:lnTo>
                  <a:lnTo>
                    <a:pt x="26" y="345"/>
                  </a:lnTo>
                  <a:lnTo>
                    <a:pt x="45" y="297"/>
                  </a:lnTo>
                  <a:lnTo>
                    <a:pt x="69" y="251"/>
                  </a:lnTo>
                  <a:lnTo>
                    <a:pt x="97" y="208"/>
                  </a:lnTo>
                  <a:lnTo>
                    <a:pt x="130" y="168"/>
                  </a:lnTo>
                  <a:lnTo>
                    <a:pt x="166" y="131"/>
                  </a:lnTo>
                  <a:lnTo>
                    <a:pt x="206" y="98"/>
                  </a:lnTo>
                  <a:lnTo>
                    <a:pt x="250" y="70"/>
                  </a:lnTo>
                  <a:lnTo>
                    <a:pt x="296" y="45"/>
                  </a:lnTo>
                  <a:lnTo>
                    <a:pt x="344" y="26"/>
                  </a:lnTo>
                  <a:lnTo>
                    <a:pt x="396" y="13"/>
                  </a:lnTo>
                  <a:lnTo>
                    <a:pt x="449" y="3"/>
                  </a:lnTo>
                  <a:lnTo>
                    <a:pt x="5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1" name="Freeform 434"/>
            <p:cNvSpPr>
              <a:spLocks noEditPoints="1"/>
            </p:cNvSpPr>
            <p:nvPr/>
          </p:nvSpPr>
          <p:spPr bwMode="auto">
            <a:xfrm>
              <a:off x="5214938" y="3867151"/>
              <a:ext cx="250825" cy="304800"/>
            </a:xfrm>
            <a:custGeom>
              <a:avLst/>
              <a:gdLst>
                <a:gd name="T0" fmla="*/ 1519 w 2211"/>
                <a:gd name="T1" fmla="*/ 2259 h 2681"/>
                <a:gd name="T2" fmla="*/ 1533 w 2211"/>
                <a:gd name="T3" fmla="*/ 2366 h 2681"/>
                <a:gd name="T4" fmla="*/ 1813 w 2211"/>
                <a:gd name="T5" fmla="*/ 2389 h 2681"/>
                <a:gd name="T6" fmla="*/ 1880 w 2211"/>
                <a:gd name="T7" fmla="*/ 2324 h 2681"/>
                <a:gd name="T8" fmla="*/ 1838 w 2211"/>
                <a:gd name="T9" fmla="*/ 2227 h 2681"/>
                <a:gd name="T10" fmla="*/ 984 w 2211"/>
                <a:gd name="T11" fmla="*/ 2218 h 2681"/>
                <a:gd name="T12" fmla="*/ 919 w 2211"/>
                <a:gd name="T13" fmla="*/ 2303 h 2681"/>
                <a:gd name="T14" fmla="*/ 984 w 2211"/>
                <a:gd name="T15" fmla="*/ 2388 h 2681"/>
                <a:gd name="T16" fmla="*/ 1260 w 2211"/>
                <a:gd name="T17" fmla="*/ 2373 h 2681"/>
                <a:gd name="T18" fmla="*/ 1290 w 2211"/>
                <a:gd name="T19" fmla="*/ 2279 h 2681"/>
                <a:gd name="T20" fmla="*/ 1205 w 2211"/>
                <a:gd name="T21" fmla="*/ 2215 h 2681"/>
                <a:gd name="T22" fmla="*/ 355 w 2211"/>
                <a:gd name="T23" fmla="*/ 2240 h 2681"/>
                <a:gd name="T24" fmla="*/ 341 w 2211"/>
                <a:gd name="T25" fmla="*/ 2347 h 2681"/>
                <a:gd name="T26" fmla="*/ 616 w 2211"/>
                <a:gd name="T27" fmla="*/ 2391 h 2681"/>
                <a:gd name="T28" fmla="*/ 695 w 2211"/>
                <a:gd name="T29" fmla="*/ 2342 h 2681"/>
                <a:gd name="T30" fmla="*/ 678 w 2211"/>
                <a:gd name="T31" fmla="*/ 2240 h 2681"/>
                <a:gd name="T32" fmla="*/ 1595 w 2211"/>
                <a:gd name="T33" fmla="*/ 1812 h 2681"/>
                <a:gd name="T34" fmla="*/ 1510 w 2211"/>
                <a:gd name="T35" fmla="*/ 1878 h 2681"/>
                <a:gd name="T36" fmla="*/ 1551 w 2211"/>
                <a:gd name="T37" fmla="*/ 1977 h 2681"/>
                <a:gd name="T38" fmla="*/ 1838 w 2211"/>
                <a:gd name="T39" fmla="*/ 1977 h 2681"/>
                <a:gd name="T40" fmla="*/ 1879 w 2211"/>
                <a:gd name="T41" fmla="*/ 1878 h 2681"/>
                <a:gd name="T42" fmla="*/ 1794 w 2211"/>
                <a:gd name="T43" fmla="*/ 1812 h 2681"/>
                <a:gd name="T44" fmla="*/ 355 w 2211"/>
                <a:gd name="T45" fmla="*/ 1839 h 2681"/>
                <a:gd name="T46" fmla="*/ 341 w 2211"/>
                <a:gd name="T47" fmla="*/ 1946 h 2681"/>
                <a:gd name="T48" fmla="*/ 616 w 2211"/>
                <a:gd name="T49" fmla="*/ 1989 h 2681"/>
                <a:gd name="T50" fmla="*/ 701 w 2211"/>
                <a:gd name="T51" fmla="*/ 1924 h 2681"/>
                <a:gd name="T52" fmla="*/ 660 w 2211"/>
                <a:gd name="T53" fmla="*/ 1825 h 2681"/>
                <a:gd name="T54" fmla="*/ 984 w 2211"/>
                <a:gd name="T55" fmla="*/ 1815 h 2681"/>
                <a:gd name="T56" fmla="*/ 919 w 2211"/>
                <a:gd name="T57" fmla="*/ 1901 h 2681"/>
                <a:gd name="T58" fmla="*/ 984 w 2211"/>
                <a:gd name="T59" fmla="*/ 1986 h 2681"/>
                <a:gd name="T60" fmla="*/ 1267 w 2211"/>
                <a:gd name="T61" fmla="*/ 1963 h 2681"/>
                <a:gd name="T62" fmla="*/ 1281 w 2211"/>
                <a:gd name="T63" fmla="*/ 1855 h 2681"/>
                <a:gd name="T64" fmla="*/ 1007 w 2211"/>
                <a:gd name="T65" fmla="*/ 1812 h 2681"/>
                <a:gd name="T66" fmla="*/ 1519 w 2211"/>
                <a:gd name="T67" fmla="*/ 1452 h 2681"/>
                <a:gd name="T68" fmla="*/ 1533 w 2211"/>
                <a:gd name="T69" fmla="*/ 1559 h 2681"/>
                <a:gd name="T70" fmla="*/ 1816 w 2211"/>
                <a:gd name="T71" fmla="*/ 1581 h 2681"/>
                <a:gd name="T72" fmla="*/ 1882 w 2211"/>
                <a:gd name="T73" fmla="*/ 1496 h 2681"/>
                <a:gd name="T74" fmla="*/ 1816 w 2211"/>
                <a:gd name="T75" fmla="*/ 1411 h 2681"/>
                <a:gd name="T76" fmla="*/ 962 w 2211"/>
                <a:gd name="T77" fmla="*/ 1420 h 2681"/>
                <a:gd name="T78" fmla="*/ 922 w 2211"/>
                <a:gd name="T79" fmla="*/ 1520 h 2681"/>
                <a:gd name="T80" fmla="*/ 1007 w 2211"/>
                <a:gd name="T81" fmla="*/ 1584 h 2681"/>
                <a:gd name="T82" fmla="*/ 1281 w 2211"/>
                <a:gd name="T83" fmla="*/ 1540 h 2681"/>
                <a:gd name="T84" fmla="*/ 1268 w 2211"/>
                <a:gd name="T85" fmla="*/ 1433 h 2681"/>
                <a:gd name="T86" fmla="*/ 418 w 2211"/>
                <a:gd name="T87" fmla="*/ 1408 h 2681"/>
                <a:gd name="T88" fmla="*/ 333 w 2211"/>
                <a:gd name="T89" fmla="*/ 1472 h 2681"/>
                <a:gd name="T90" fmla="*/ 373 w 2211"/>
                <a:gd name="T91" fmla="*/ 1572 h 2681"/>
                <a:gd name="T92" fmla="*/ 660 w 2211"/>
                <a:gd name="T93" fmla="*/ 1572 h 2681"/>
                <a:gd name="T94" fmla="*/ 701 w 2211"/>
                <a:gd name="T95" fmla="*/ 1472 h 2681"/>
                <a:gd name="T96" fmla="*/ 616 w 2211"/>
                <a:gd name="T97" fmla="*/ 1408 h 2681"/>
                <a:gd name="T98" fmla="*/ 1962 w 2211"/>
                <a:gd name="T99" fmla="*/ 375 h 2681"/>
                <a:gd name="T100" fmla="*/ 0 w 2211"/>
                <a:gd name="T101" fmla="*/ 2681 h 2681"/>
                <a:gd name="T102" fmla="*/ 19 w 2211"/>
                <a:gd name="T103" fmla="*/ 118 h 2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11" h="2681">
                  <a:moveTo>
                    <a:pt x="1595" y="2215"/>
                  </a:moveTo>
                  <a:lnTo>
                    <a:pt x="1572" y="2218"/>
                  </a:lnTo>
                  <a:lnTo>
                    <a:pt x="1551" y="2227"/>
                  </a:lnTo>
                  <a:lnTo>
                    <a:pt x="1533" y="2240"/>
                  </a:lnTo>
                  <a:lnTo>
                    <a:pt x="1519" y="2259"/>
                  </a:lnTo>
                  <a:lnTo>
                    <a:pt x="1510" y="2279"/>
                  </a:lnTo>
                  <a:lnTo>
                    <a:pt x="1507" y="2303"/>
                  </a:lnTo>
                  <a:lnTo>
                    <a:pt x="1510" y="2327"/>
                  </a:lnTo>
                  <a:lnTo>
                    <a:pt x="1519" y="2347"/>
                  </a:lnTo>
                  <a:lnTo>
                    <a:pt x="1533" y="2366"/>
                  </a:lnTo>
                  <a:lnTo>
                    <a:pt x="1551" y="2379"/>
                  </a:lnTo>
                  <a:lnTo>
                    <a:pt x="1572" y="2388"/>
                  </a:lnTo>
                  <a:lnTo>
                    <a:pt x="1595" y="2391"/>
                  </a:lnTo>
                  <a:lnTo>
                    <a:pt x="1794" y="2391"/>
                  </a:lnTo>
                  <a:lnTo>
                    <a:pt x="1813" y="2389"/>
                  </a:lnTo>
                  <a:lnTo>
                    <a:pt x="1832" y="2382"/>
                  </a:lnTo>
                  <a:lnTo>
                    <a:pt x="1849" y="2373"/>
                  </a:lnTo>
                  <a:lnTo>
                    <a:pt x="1862" y="2359"/>
                  </a:lnTo>
                  <a:lnTo>
                    <a:pt x="1873" y="2342"/>
                  </a:lnTo>
                  <a:lnTo>
                    <a:pt x="1880" y="2324"/>
                  </a:lnTo>
                  <a:lnTo>
                    <a:pt x="1882" y="2303"/>
                  </a:lnTo>
                  <a:lnTo>
                    <a:pt x="1879" y="2279"/>
                  </a:lnTo>
                  <a:lnTo>
                    <a:pt x="1870" y="2259"/>
                  </a:lnTo>
                  <a:lnTo>
                    <a:pt x="1855" y="2240"/>
                  </a:lnTo>
                  <a:lnTo>
                    <a:pt x="1838" y="2227"/>
                  </a:lnTo>
                  <a:lnTo>
                    <a:pt x="1816" y="2218"/>
                  </a:lnTo>
                  <a:lnTo>
                    <a:pt x="1794" y="2215"/>
                  </a:lnTo>
                  <a:lnTo>
                    <a:pt x="1595" y="2215"/>
                  </a:lnTo>
                  <a:close/>
                  <a:moveTo>
                    <a:pt x="1007" y="2215"/>
                  </a:moveTo>
                  <a:lnTo>
                    <a:pt x="984" y="2218"/>
                  </a:lnTo>
                  <a:lnTo>
                    <a:pt x="962" y="2227"/>
                  </a:lnTo>
                  <a:lnTo>
                    <a:pt x="945" y="2240"/>
                  </a:lnTo>
                  <a:lnTo>
                    <a:pt x="930" y="2259"/>
                  </a:lnTo>
                  <a:lnTo>
                    <a:pt x="922" y="2279"/>
                  </a:lnTo>
                  <a:lnTo>
                    <a:pt x="919" y="2303"/>
                  </a:lnTo>
                  <a:lnTo>
                    <a:pt x="922" y="2327"/>
                  </a:lnTo>
                  <a:lnTo>
                    <a:pt x="930" y="2347"/>
                  </a:lnTo>
                  <a:lnTo>
                    <a:pt x="945" y="2366"/>
                  </a:lnTo>
                  <a:lnTo>
                    <a:pt x="962" y="2379"/>
                  </a:lnTo>
                  <a:lnTo>
                    <a:pt x="984" y="2388"/>
                  </a:lnTo>
                  <a:lnTo>
                    <a:pt x="1007" y="2391"/>
                  </a:lnTo>
                  <a:lnTo>
                    <a:pt x="1204" y="2391"/>
                  </a:lnTo>
                  <a:lnTo>
                    <a:pt x="1225" y="2389"/>
                  </a:lnTo>
                  <a:lnTo>
                    <a:pt x="1243" y="2382"/>
                  </a:lnTo>
                  <a:lnTo>
                    <a:pt x="1260" y="2373"/>
                  </a:lnTo>
                  <a:lnTo>
                    <a:pt x="1273" y="2359"/>
                  </a:lnTo>
                  <a:lnTo>
                    <a:pt x="1284" y="2342"/>
                  </a:lnTo>
                  <a:lnTo>
                    <a:pt x="1290" y="2324"/>
                  </a:lnTo>
                  <a:lnTo>
                    <a:pt x="1293" y="2303"/>
                  </a:lnTo>
                  <a:lnTo>
                    <a:pt x="1290" y="2279"/>
                  </a:lnTo>
                  <a:lnTo>
                    <a:pt x="1281" y="2259"/>
                  </a:lnTo>
                  <a:lnTo>
                    <a:pt x="1268" y="2240"/>
                  </a:lnTo>
                  <a:lnTo>
                    <a:pt x="1249" y="2227"/>
                  </a:lnTo>
                  <a:lnTo>
                    <a:pt x="1229" y="2218"/>
                  </a:lnTo>
                  <a:lnTo>
                    <a:pt x="1205" y="2215"/>
                  </a:lnTo>
                  <a:lnTo>
                    <a:pt x="1007" y="2215"/>
                  </a:lnTo>
                  <a:close/>
                  <a:moveTo>
                    <a:pt x="418" y="2215"/>
                  </a:moveTo>
                  <a:lnTo>
                    <a:pt x="394" y="2218"/>
                  </a:lnTo>
                  <a:lnTo>
                    <a:pt x="373" y="2227"/>
                  </a:lnTo>
                  <a:lnTo>
                    <a:pt x="355" y="2240"/>
                  </a:lnTo>
                  <a:lnTo>
                    <a:pt x="341" y="2259"/>
                  </a:lnTo>
                  <a:lnTo>
                    <a:pt x="333" y="2279"/>
                  </a:lnTo>
                  <a:lnTo>
                    <a:pt x="330" y="2303"/>
                  </a:lnTo>
                  <a:lnTo>
                    <a:pt x="333" y="2327"/>
                  </a:lnTo>
                  <a:lnTo>
                    <a:pt x="341" y="2347"/>
                  </a:lnTo>
                  <a:lnTo>
                    <a:pt x="355" y="2366"/>
                  </a:lnTo>
                  <a:lnTo>
                    <a:pt x="373" y="2379"/>
                  </a:lnTo>
                  <a:lnTo>
                    <a:pt x="394" y="2388"/>
                  </a:lnTo>
                  <a:lnTo>
                    <a:pt x="418" y="2391"/>
                  </a:lnTo>
                  <a:lnTo>
                    <a:pt x="616" y="2391"/>
                  </a:lnTo>
                  <a:lnTo>
                    <a:pt x="636" y="2389"/>
                  </a:lnTo>
                  <a:lnTo>
                    <a:pt x="655" y="2382"/>
                  </a:lnTo>
                  <a:lnTo>
                    <a:pt x="671" y="2373"/>
                  </a:lnTo>
                  <a:lnTo>
                    <a:pt x="684" y="2359"/>
                  </a:lnTo>
                  <a:lnTo>
                    <a:pt x="695" y="2342"/>
                  </a:lnTo>
                  <a:lnTo>
                    <a:pt x="702" y="2324"/>
                  </a:lnTo>
                  <a:lnTo>
                    <a:pt x="704" y="2303"/>
                  </a:lnTo>
                  <a:lnTo>
                    <a:pt x="701" y="2279"/>
                  </a:lnTo>
                  <a:lnTo>
                    <a:pt x="692" y="2259"/>
                  </a:lnTo>
                  <a:lnTo>
                    <a:pt x="678" y="2240"/>
                  </a:lnTo>
                  <a:lnTo>
                    <a:pt x="660" y="2227"/>
                  </a:lnTo>
                  <a:lnTo>
                    <a:pt x="639" y="2218"/>
                  </a:lnTo>
                  <a:lnTo>
                    <a:pt x="616" y="2215"/>
                  </a:lnTo>
                  <a:lnTo>
                    <a:pt x="418" y="2215"/>
                  </a:lnTo>
                  <a:close/>
                  <a:moveTo>
                    <a:pt x="1595" y="1812"/>
                  </a:moveTo>
                  <a:lnTo>
                    <a:pt x="1572" y="1815"/>
                  </a:lnTo>
                  <a:lnTo>
                    <a:pt x="1551" y="1825"/>
                  </a:lnTo>
                  <a:lnTo>
                    <a:pt x="1533" y="1839"/>
                  </a:lnTo>
                  <a:lnTo>
                    <a:pt x="1519" y="1856"/>
                  </a:lnTo>
                  <a:lnTo>
                    <a:pt x="1510" y="1878"/>
                  </a:lnTo>
                  <a:lnTo>
                    <a:pt x="1507" y="1901"/>
                  </a:lnTo>
                  <a:lnTo>
                    <a:pt x="1510" y="1924"/>
                  </a:lnTo>
                  <a:lnTo>
                    <a:pt x="1519" y="1946"/>
                  </a:lnTo>
                  <a:lnTo>
                    <a:pt x="1533" y="1963"/>
                  </a:lnTo>
                  <a:lnTo>
                    <a:pt x="1551" y="1977"/>
                  </a:lnTo>
                  <a:lnTo>
                    <a:pt x="1572" y="1986"/>
                  </a:lnTo>
                  <a:lnTo>
                    <a:pt x="1595" y="1989"/>
                  </a:lnTo>
                  <a:lnTo>
                    <a:pt x="1794" y="1989"/>
                  </a:lnTo>
                  <a:lnTo>
                    <a:pt x="1816" y="1986"/>
                  </a:lnTo>
                  <a:lnTo>
                    <a:pt x="1838" y="1977"/>
                  </a:lnTo>
                  <a:lnTo>
                    <a:pt x="1856" y="1963"/>
                  </a:lnTo>
                  <a:lnTo>
                    <a:pt x="1870" y="1945"/>
                  </a:lnTo>
                  <a:lnTo>
                    <a:pt x="1879" y="1924"/>
                  </a:lnTo>
                  <a:lnTo>
                    <a:pt x="1882" y="1901"/>
                  </a:lnTo>
                  <a:lnTo>
                    <a:pt x="1879" y="1878"/>
                  </a:lnTo>
                  <a:lnTo>
                    <a:pt x="1870" y="1856"/>
                  </a:lnTo>
                  <a:lnTo>
                    <a:pt x="1855" y="1839"/>
                  </a:lnTo>
                  <a:lnTo>
                    <a:pt x="1838" y="1825"/>
                  </a:lnTo>
                  <a:lnTo>
                    <a:pt x="1816" y="1815"/>
                  </a:lnTo>
                  <a:lnTo>
                    <a:pt x="1794" y="1812"/>
                  </a:lnTo>
                  <a:lnTo>
                    <a:pt x="1595" y="1812"/>
                  </a:lnTo>
                  <a:close/>
                  <a:moveTo>
                    <a:pt x="418" y="1812"/>
                  </a:moveTo>
                  <a:lnTo>
                    <a:pt x="394" y="1815"/>
                  </a:lnTo>
                  <a:lnTo>
                    <a:pt x="373" y="1825"/>
                  </a:lnTo>
                  <a:lnTo>
                    <a:pt x="355" y="1839"/>
                  </a:lnTo>
                  <a:lnTo>
                    <a:pt x="341" y="1856"/>
                  </a:lnTo>
                  <a:lnTo>
                    <a:pt x="333" y="1878"/>
                  </a:lnTo>
                  <a:lnTo>
                    <a:pt x="330" y="1901"/>
                  </a:lnTo>
                  <a:lnTo>
                    <a:pt x="333" y="1924"/>
                  </a:lnTo>
                  <a:lnTo>
                    <a:pt x="341" y="1946"/>
                  </a:lnTo>
                  <a:lnTo>
                    <a:pt x="355" y="1963"/>
                  </a:lnTo>
                  <a:lnTo>
                    <a:pt x="373" y="1977"/>
                  </a:lnTo>
                  <a:lnTo>
                    <a:pt x="394" y="1986"/>
                  </a:lnTo>
                  <a:lnTo>
                    <a:pt x="418" y="1989"/>
                  </a:lnTo>
                  <a:lnTo>
                    <a:pt x="616" y="1989"/>
                  </a:lnTo>
                  <a:lnTo>
                    <a:pt x="639" y="1986"/>
                  </a:lnTo>
                  <a:lnTo>
                    <a:pt x="660" y="1977"/>
                  </a:lnTo>
                  <a:lnTo>
                    <a:pt x="678" y="1963"/>
                  </a:lnTo>
                  <a:lnTo>
                    <a:pt x="692" y="1945"/>
                  </a:lnTo>
                  <a:lnTo>
                    <a:pt x="701" y="1924"/>
                  </a:lnTo>
                  <a:lnTo>
                    <a:pt x="704" y="1901"/>
                  </a:lnTo>
                  <a:lnTo>
                    <a:pt x="701" y="1878"/>
                  </a:lnTo>
                  <a:lnTo>
                    <a:pt x="692" y="1856"/>
                  </a:lnTo>
                  <a:lnTo>
                    <a:pt x="678" y="1839"/>
                  </a:lnTo>
                  <a:lnTo>
                    <a:pt x="660" y="1825"/>
                  </a:lnTo>
                  <a:lnTo>
                    <a:pt x="639" y="1815"/>
                  </a:lnTo>
                  <a:lnTo>
                    <a:pt x="616" y="1812"/>
                  </a:lnTo>
                  <a:lnTo>
                    <a:pt x="418" y="1812"/>
                  </a:lnTo>
                  <a:close/>
                  <a:moveTo>
                    <a:pt x="1007" y="1812"/>
                  </a:moveTo>
                  <a:lnTo>
                    <a:pt x="984" y="1815"/>
                  </a:lnTo>
                  <a:lnTo>
                    <a:pt x="962" y="1825"/>
                  </a:lnTo>
                  <a:lnTo>
                    <a:pt x="945" y="1838"/>
                  </a:lnTo>
                  <a:lnTo>
                    <a:pt x="930" y="1856"/>
                  </a:lnTo>
                  <a:lnTo>
                    <a:pt x="922" y="1878"/>
                  </a:lnTo>
                  <a:lnTo>
                    <a:pt x="919" y="1901"/>
                  </a:lnTo>
                  <a:lnTo>
                    <a:pt x="922" y="1924"/>
                  </a:lnTo>
                  <a:lnTo>
                    <a:pt x="930" y="1946"/>
                  </a:lnTo>
                  <a:lnTo>
                    <a:pt x="945" y="1963"/>
                  </a:lnTo>
                  <a:lnTo>
                    <a:pt x="962" y="1977"/>
                  </a:lnTo>
                  <a:lnTo>
                    <a:pt x="984" y="1986"/>
                  </a:lnTo>
                  <a:lnTo>
                    <a:pt x="1007" y="1989"/>
                  </a:lnTo>
                  <a:lnTo>
                    <a:pt x="1204" y="1989"/>
                  </a:lnTo>
                  <a:lnTo>
                    <a:pt x="1228" y="1986"/>
                  </a:lnTo>
                  <a:lnTo>
                    <a:pt x="1249" y="1977"/>
                  </a:lnTo>
                  <a:lnTo>
                    <a:pt x="1267" y="1963"/>
                  </a:lnTo>
                  <a:lnTo>
                    <a:pt x="1281" y="1945"/>
                  </a:lnTo>
                  <a:lnTo>
                    <a:pt x="1290" y="1923"/>
                  </a:lnTo>
                  <a:lnTo>
                    <a:pt x="1293" y="1901"/>
                  </a:lnTo>
                  <a:lnTo>
                    <a:pt x="1290" y="1877"/>
                  </a:lnTo>
                  <a:lnTo>
                    <a:pt x="1281" y="1855"/>
                  </a:lnTo>
                  <a:lnTo>
                    <a:pt x="1268" y="1838"/>
                  </a:lnTo>
                  <a:lnTo>
                    <a:pt x="1249" y="1825"/>
                  </a:lnTo>
                  <a:lnTo>
                    <a:pt x="1229" y="1815"/>
                  </a:lnTo>
                  <a:lnTo>
                    <a:pt x="1205" y="1812"/>
                  </a:lnTo>
                  <a:lnTo>
                    <a:pt x="1007" y="1812"/>
                  </a:lnTo>
                  <a:close/>
                  <a:moveTo>
                    <a:pt x="1595" y="1408"/>
                  </a:moveTo>
                  <a:lnTo>
                    <a:pt x="1572" y="1411"/>
                  </a:lnTo>
                  <a:lnTo>
                    <a:pt x="1551" y="1420"/>
                  </a:lnTo>
                  <a:lnTo>
                    <a:pt x="1533" y="1433"/>
                  </a:lnTo>
                  <a:lnTo>
                    <a:pt x="1519" y="1452"/>
                  </a:lnTo>
                  <a:lnTo>
                    <a:pt x="1510" y="1472"/>
                  </a:lnTo>
                  <a:lnTo>
                    <a:pt x="1507" y="1496"/>
                  </a:lnTo>
                  <a:lnTo>
                    <a:pt x="1510" y="1520"/>
                  </a:lnTo>
                  <a:lnTo>
                    <a:pt x="1519" y="1540"/>
                  </a:lnTo>
                  <a:lnTo>
                    <a:pt x="1533" y="1559"/>
                  </a:lnTo>
                  <a:lnTo>
                    <a:pt x="1551" y="1572"/>
                  </a:lnTo>
                  <a:lnTo>
                    <a:pt x="1572" y="1581"/>
                  </a:lnTo>
                  <a:lnTo>
                    <a:pt x="1595" y="1584"/>
                  </a:lnTo>
                  <a:lnTo>
                    <a:pt x="1794" y="1584"/>
                  </a:lnTo>
                  <a:lnTo>
                    <a:pt x="1816" y="1581"/>
                  </a:lnTo>
                  <a:lnTo>
                    <a:pt x="1838" y="1572"/>
                  </a:lnTo>
                  <a:lnTo>
                    <a:pt x="1856" y="1558"/>
                  </a:lnTo>
                  <a:lnTo>
                    <a:pt x="1870" y="1540"/>
                  </a:lnTo>
                  <a:lnTo>
                    <a:pt x="1879" y="1519"/>
                  </a:lnTo>
                  <a:lnTo>
                    <a:pt x="1882" y="1496"/>
                  </a:lnTo>
                  <a:lnTo>
                    <a:pt x="1879" y="1472"/>
                  </a:lnTo>
                  <a:lnTo>
                    <a:pt x="1870" y="1452"/>
                  </a:lnTo>
                  <a:lnTo>
                    <a:pt x="1855" y="1433"/>
                  </a:lnTo>
                  <a:lnTo>
                    <a:pt x="1838" y="1420"/>
                  </a:lnTo>
                  <a:lnTo>
                    <a:pt x="1816" y="1411"/>
                  </a:lnTo>
                  <a:lnTo>
                    <a:pt x="1794" y="1408"/>
                  </a:lnTo>
                  <a:lnTo>
                    <a:pt x="1595" y="1408"/>
                  </a:lnTo>
                  <a:close/>
                  <a:moveTo>
                    <a:pt x="1007" y="1408"/>
                  </a:moveTo>
                  <a:lnTo>
                    <a:pt x="984" y="1411"/>
                  </a:lnTo>
                  <a:lnTo>
                    <a:pt x="962" y="1420"/>
                  </a:lnTo>
                  <a:lnTo>
                    <a:pt x="945" y="1433"/>
                  </a:lnTo>
                  <a:lnTo>
                    <a:pt x="930" y="1452"/>
                  </a:lnTo>
                  <a:lnTo>
                    <a:pt x="922" y="1472"/>
                  </a:lnTo>
                  <a:lnTo>
                    <a:pt x="919" y="1496"/>
                  </a:lnTo>
                  <a:lnTo>
                    <a:pt x="922" y="1520"/>
                  </a:lnTo>
                  <a:lnTo>
                    <a:pt x="930" y="1540"/>
                  </a:lnTo>
                  <a:lnTo>
                    <a:pt x="945" y="1559"/>
                  </a:lnTo>
                  <a:lnTo>
                    <a:pt x="962" y="1572"/>
                  </a:lnTo>
                  <a:lnTo>
                    <a:pt x="984" y="1581"/>
                  </a:lnTo>
                  <a:lnTo>
                    <a:pt x="1007" y="1584"/>
                  </a:lnTo>
                  <a:lnTo>
                    <a:pt x="1204" y="1584"/>
                  </a:lnTo>
                  <a:lnTo>
                    <a:pt x="1228" y="1581"/>
                  </a:lnTo>
                  <a:lnTo>
                    <a:pt x="1249" y="1572"/>
                  </a:lnTo>
                  <a:lnTo>
                    <a:pt x="1267" y="1558"/>
                  </a:lnTo>
                  <a:lnTo>
                    <a:pt x="1281" y="1540"/>
                  </a:lnTo>
                  <a:lnTo>
                    <a:pt x="1290" y="1519"/>
                  </a:lnTo>
                  <a:lnTo>
                    <a:pt x="1293" y="1496"/>
                  </a:lnTo>
                  <a:lnTo>
                    <a:pt x="1290" y="1472"/>
                  </a:lnTo>
                  <a:lnTo>
                    <a:pt x="1281" y="1452"/>
                  </a:lnTo>
                  <a:lnTo>
                    <a:pt x="1268" y="1433"/>
                  </a:lnTo>
                  <a:lnTo>
                    <a:pt x="1249" y="1420"/>
                  </a:lnTo>
                  <a:lnTo>
                    <a:pt x="1229" y="1411"/>
                  </a:lnTo>
                  <a:lnTo>
                    <a:pt x="1205" y="1408"/>
                  </a:lnTo>
                  <a:lnTo>
                    <a:pt x="1007" y="1408"/>
                  </a:lnTo>
                  <a:close/>
                  <a:moveTo>
                    <a:pt x="418" y="1408"/>
                  </a:moveTo>
                  <a:lnTo>
                    <a:pt x="394" y="1411"/>
                  </a:lnTo>
                  <a:lnTo>
                    <a:pt x="373" y="1420"/>
                  </a:lnTo>
                  <a:lnTo>
                    <a:pt x="355" y="1433"/>
                  </a:lnTo>
                  <a:lnTo>
                    <a:pt x="341" y="1452"/>
                  </a:lnTo>
                  <a:lnTo>
                    <a:pt x="333" y="1472"/>
                  </a:lnTo>
                  <a:lnTo>
                    <a:pt x="330" y="1496"/>
                  </a:lnTo>
                  <a:lnTo>
                    <a:pt x="333" y="1520"/>
                  </a:lnTo>
                  <a:lnTo>
                    <a:pt x="341" y="1540"/>
                  </a:lnTo>
                  <a:lnTo>
                    <a:pt x="355" y="1559"/>
                  </a:lnTo>
                  <a:lnTo>
                    <a:pt x="373" y="1572"/>
                  </a:lnTo>
                  <a:lnTo>
                    <a:pt x="394" y="1581"/>
                  </a:lnTo>
                  <a:lnTo>
                    <a:pt x="418" y="1584"/>
                  </a:lnTo>
                  <a:lnTo>
                    <a:pt x="616" y="1584"/>
                  </a:lnTo>
                  <a:lnTo>
                    <a:pt x="639" y="1581"/>
                  </a:lnTo>
                  <a:lnTo>
                    <a:pt x="660" y="1572"/>
                  </a:lnTo>
                  <a:lnTo>
                    <a:pt x="678" y="1558"/>
                  </a:lnTo>
                  <a:lnTo>
                    <a:pt x="692" y="1540"/>
                  </a:lnTo>
                  <a:lnTo>
                    <a:pt x="701" y="1519"/>
                  </a:lnTo>
                  <a:lnTo>
                    <a:pt x="704" y="1496"/>
                  </a:lnTo>
                  <a:lnTo>
                    <a:pt x="701" y="1472"/>
                  </a:lnTo>
                  <a:lnTo>
                    <a:pt x="692" y="1452"/>
                  </a:lnTo>
                  <a:lnTo>
                    <a:pt x="678" y="1433"/>
                  </a:lnTo>
                  <a:lnTo>
                    <a:pt x="660" y="1420"/>
                  </a:lnTo>
                  <a:lnTo>
                    <a:pt x="639" y="1411"/>
                  </a:lnTo>
                  <a:lnTo>
                    <a:pt x="616" y="1408"/>
                  </a:lnTo>
                  <a:lnTo>
                    <a:pt x="418" y="1408"/>
                  </a:lnTo>
                  <a:close/>
                  <a:moveTo>
                    <a:pt x="250" y="375"/>
                  </a:moveTo>
                  <a:lnTo>
                    <a:pt x="250" y="1123"/>
                  </a:lnTo>
                  <a:lnTo>
                    <a:pt x="1962" y="1123"/>
                  </a:lnTo>
                  <a:lnTo>
                    <a:pt x="1962" y="375"/>
                  </a:lnTo>
                  <a:lnTo>
                    <a:pt x="250" y="375"/>
                  </a:lnTo>
                  <a:close/>
                  <a:moveTo>
                    <a:pt x="0" y="0"/>
                  </a:moveTo>
                  <a:lnTo>
                    <a:pt x="2211" y="0"/>
                  </a:lnTo>
                  <a:lnTo>
                    <a:pt x="2211" y="2681"/>
                  </a:lnTo>
                  <a:lnTo>
                    <a:pt x="0" y="2681"/>
                  </a:lnTo>
                  <a:lnTo>
                    <a:pt x="12" y="2624"/>
                  </a:lnTo>
                  <a:lnTo>
                    <a:pt x="19" y="2568"/>
                  </a:lnTo>
                  <a:lnTo>
                    <a:pt x="21" y="2511"/>
                  </a:lnTo>
                  <a:lnTo>
                    <a:pt x="21" y="178"/>
                  </a:lnTo>
                  <a:lnTo>
                    <a:pt x="19" y="118"/>
                  </a:lnTo>
                  <a:lnTo>
                    <a:pt x="13" y="6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13" name="Group 1612"/>
          <p:cNvGrpSpPr/>
          <p:nvPr/>
        </p:nvGrpSpPr>
        <p:grpSpPr>
          <a:xfrm>
            <a:off x="6520056" y="2772873"/>
            <a:ext cx="310356" cy="279448"/>
            <a:chOff x="5737225" y="3792538"/>
            <a:chExt cx="382588" cy="34448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565" name="Freeform 439"/>
            <p:cNvSpPr>
              <a:spLocks/>
            </p:cNvSpPr>
            <p:nvPr/>
          </p:nvSpPr>
          <p:spPr bwMode="auto">
            <a:xfrm>
              <a:off x="5897563" y="3919538"/>
              <a:ext cx="22225" cy="66675"/>
            </a:xfrm>
            <a:custGeom>
              <a:avLst/>
              <a:gdLst>
                <a:gd name="T0" fmla="*/ 0 w 188"/>
                <a:gd name="T1" fmla="*/ 0 h 595"/>
                <a:gd name="T2" fmla="*/ 188 w 188"/>
                <a:gd name="T3" fmla="*/ 0 h 595"/>
                <a:gd name="T4" fmla="*/ 188 w 188"/>
                <a:gd name="T5" fmla="*/ 595 h 595"/>
                <a:gd name="T6" fmla="*/ 164 w 188"/>
                <a:gd name="T7" fmla="*/ 569 h 595"/>
                <a:gd name="T8" fmla="*/ 140 w 188"/>
                <a:gd name="T9" fmla="*/ 536 h 595"/>
                <a:gd name="T10" fmla="*/ 118 w 188"/>
                <a:gd name="T11" fmla="*/ 498 h 595"/>
                <a:gd name="T12" fmla="*/ 96 w 188"/>
                <a:gd name="T13" fmla="*/ 454 h 595"/>
                <a:gd name="T14" fmla="*/ 76 w 188"/>
                <a:gd name="T15" fmla="*/ 404 h 595"/>
                <a:gd name="T16" fmla="*/ 57 w 188"/>
                <a:gd name="T17" fmla="*/ 350 h 595"/>
                <a:gd name="T18" fmla="*/ 41 w 188"/>
                <a:gd name="T19" fmla="*/ 289 h 595"/>
                <a:gd name="T20" fmla="*/ 27 w 188"/>
                <a:gd name="T21" fmla="*/ 225 h 595"/>
                <a:gd name="T22" fmla="*/ 14 w 188"/>
                <a:gd name="T23" fmla="*/ 154 h 595"/>
                <a:gd name="T24" fmla="*/ 6 w 188"/>
                <a:gd name="T25" fmla="*/ 80 h 595"/>
                <a:gd name="T26" fmla="*/ 0 w 188"/>
                <a:gd name="T27" fmla="*/ 0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8" h="595">
                  <a:moveTo>
                    <a:pt x="0" y="0"/>
                  </a:moveTo>
                  <a:lnTo>
                    <a:pt x="188" y="0"/>
                  </a:lnTo>
                  <a:lnTo>
                    <a:pt x="188" y="595"/>
                  </a:lnTo>
                  <a:lnTo>
                    <a:pt x="164" y="569"/>
                  </a:lnTo>
                  <a:lnTo>
                    <a:pt x="140" y="536"/>
                  </a:lnTo>
                  <a:lnTo>
                    <a:pt x="118" y="498"/>
                  </a:lnTo>
                  <a:lnTo>
                    <a:pt x="96" y="454"/>
                  </a:lnTo>
                  <a:lnTo>
                    <a:pt x="76" y="404"/>
                  </a:lnTo>
                  <a:lnTo>
                    <a:pt x="57" y="350"/>
                  </a:lnTo>
                  <a:lnTo>
                    <a:pt x="41" y="289"/>
                  </a:lnTo>
                  <a:lnTo>
                    <a:pt x="27" y="225"/>
                  </a:lnTo>
                  <a:lnTo>
                    <a:pt x="14" y="154"/>
                  </a:lnTo>
                  <a:lnTo>
                    <a:pt x="6" y="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6" name="Freeform 440"/>
            <p:cNvSpPr>
              <a:spLocks/>
            </p:cNvSpPr>
            <p:nvPr/>
          </p:nvSpPr>
          <p:spPr bwMode="auto">
            <a:xfrm>
              <a:off x="5937250" y="3832225"/>
              <a:ext cx="22225" cy="68263"/>
            </a:xfrm>
            <a:custGeom>
              <a:avLst/>
              <a:gdLst>
                <a:gd name="T0" fmla="*/ 0 w 192"/>
                <a:gd name="T1" fmla="*/ 0 h 601"/>
                <a:gd name="T2" fmla="*/ 22 w 192"/>
                <a:gd name="T3" fmla="*/ 24 h 601"/>
                <a:gd name="T4" fmla="*/ 45 w 192"/>
                <a:gd name="T5" fmla="*/ 53 h 601"/>
                <a:gd name="T6" fmla="*/ 66 w 192"/>
                <a:gd name="T7" fmla="*/ 86 h 601"/>
                <a:gd name="T8" fmla="*/ 87 w 192"/>
                <a:gd name="T9" fmla="*/ 125 h 601"/>
                <a:gd name="T10" fmla="*/ 107 w 192"/>
                <a:gd name="T11" fmla="*/ 169 h 601"/>
                <a:gd name="T12" fmla="*/ 126 w 192"/>
                <a:gd name="T13" fmla="*/ 217 h 601"/>
                <a:gd name="T14" fmla="*/ 142 w 192"/>
                <a:gd name="T15" fmla="*/ 270 h 601"/>
                <a:gd name="T16" fmla="*/ 157 w 192"/>
                <a:gd name="T17" fmla="*/ 328 h 601"/>
                <a:gd name="T18" fmla="*/ 169 w 192"/>
                <a:gd name="T19" fmla="*/ 390 h 601"/>
                <a:gd name="T20" fmla="*/ 180 w 192"/>
                <a:gd name="T21" fmla="*/ 456 h 601"/>
                <a:gd name="T22" fmla="*/ 188 w 192"/>
                <a:gd name="T23" fmla="*/ 526 h 601"/>
                <a:gd name="T24" fmla="*/ 192 w 192"/>
                <a:gd name="T25" fmla="*/ 601 h 601"/>
                <a:gd name="T26" fmla="*/ 0 w 192"/>
                <a:gd name="T27" fmla="*/ 601 h 601"/>
                <a:gd name="T28" fmla="*/ 0 w 192"/>
                <a:gd name="T29" fmla="*/ 0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2" h="601">
                  <a:moveTo>
                    <a:pt x="0" y="0"/>
                  </a:moveTo>
                  <a:lnTo>
                    <a:pt x="22" y="24"/>
                  </a:lnTo>
                  <a:lnTo>
                    <a:pt x="45" y="53"/>
                  </a:lnTo>
                  <a:lnTo>
                    <a:pt x="66" y="86"/>
                  </a:lnTo>
                  <a:lnTo>
                    <a:pt x="87" y="125"/>
                  </a:lnTo>
                  <a:lnTo>
                    <a:pt x="107" y="169"/>
                  </a:lnTo>
                  <a:lnTo>
                    <a:pt x="126" y="217"/>
                  </a:lnTo>
                  <a:lnTo>
                    <a:pt x="142" y="270"/>
                  </a:lnTo>
                  <a:lnTo>
                    <a:pt x="157" y="328"/>
                  </a:lnTo>
                  <a:lnTo>
                    <a:pt x="169" y="390"/>
                  </a:lnTo>
                  <a:lnTo>
                    <a:pt x="180" y="456"/>
                  </a:lnTo>
                  <a:lnTo>
                    <a:pt x="188" y="526"/>
                  </a:lnTo>
                  <a:lnTo>
                    <a:pt x="192" y="601"/>
                  </a:lnTo>
                  <a:lnTo>
                    <a:pt x="0" y="60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7" name="Freeform 441"/>
            <p:cNvSpPr>
              <a:spLocks/>
            </p:cNvSpPr>
            <p:nvPr/>
          </p:nvSpPr>
          <p:spPr bwMode="auto">
            <a:xfrm>
              <a:off x="5937250" y="3917950"/>
              <a:ext cx="22225" cy="68263"/>
            </a:xfrm>
            <a:custGeom>
              <a:avLst/>
              <a:gdLst>
                <a:gd name="T0" fmla="*/ 0 w 192"/>
                <a:gd name="T1" fmla="*/ 0 h 599"/>
                <a:gd name="T2" fmla="*/ 192 w 192"/>
                <a:gd name="T3" fmla="*/ 0 h 599"/>
                <a:gd name="T4" fmla="*/ 188 w 192"/>
                <a:gd name="T5" fmla="*/ 73 h 599"/>
                <a:gd name="T6" fmla="*/ 180 w 192"/>
                <a:gd name="T7" fmla="*/ 144 h 599"/>
                <a:gd name="T8" fmla="*/ 169 w 192"/>
                <a:gd name="T9" fmla="*/ 211 h 599"/>
                <a:gd name="T10" fmla="*/ 156 w 192"/>
                <a:gd name="T11" fmla="*/ 272 h 599"/>
                <a:gd name="T12" fmla="*/ 141 w 192"/>
                <a:gd name="T13" fmla="*/ 329 h 599"/>
                <a:gd name="T14" fmla="*/ 125 w 192"/>
                <a:gd name="T15" fmla="*/ 382 h 599"/>
                <a:gd name="T16" fmla="*/ 106 w 192"/>
                <a:gd name="T17" fmla="*/ 432 h 599"/>
                <a:gd name="T18" fmla="*/ 86 w 192"/>
                <a:gd name="T19" fmla="*/ 475 h 599"/>
                <a:gd name="T20" fmla="*/ 65 w 192"/>
                <a:gd name="T21" fmla="*/ 513 h 599"/>
                <a:gd name="T22" fmla="*/ 44 w 192"/>
                <a:gd name="T23" fmla="*/ 547 h 599"/>
                <a:gd name="T24" fmla="*/ 21 w 192"/>
                <a:gd name="T25" fmla="*/ 576 h 599"/>
                <a:gd name="T26" fmla="*/ 0 w 192"/>
                <a:gd name="T27" fmla="*/ 599 h 599"/>
                <a:gd name="T28" fmla="*/ 0 w 192"/>
                <a:gd name="T29" fmla="*/ 0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2" h="599">
                  <a:moveTo>
                    <a:pt x="0" y="0"/>
                  </a:moveTo>
                  <a:lnTo>
                    <a:pt x="192" y="0"/>
                  </a:lnTo>
                  <a:lnTo>
                    <a:pt x="188" y="73"/>
                  </a:lnTo>
                  <a:lnTo>
                    <a:pt x="180" y="144"/>
                  </a:lnTo>
                  <a:lnTo>
                    <a:pt x="169" y="211"/>
                  </a:lnTo>
                  <a:lnTo>
                    <a:pt x="156" y="272"/>
                  </a:lnTo>
                  <a:lnTo>
                    <a:pt x="141" y="329"/>
                  </a:lnTo>
                  <a:lnTo>
                    <a:pt x="125" y="382"/>
                  </a:lnTo>
                  <a:lnTo>
                    <a:pt x="106" y="432"/>
                  </a:lnTo>
                  <a:lnTo>
                    <a:pt x="86" y="475"/>
                  </a:lnTo>
                  <a:lnTo>
                    <a:pt x="65" y="513"/>
                  </a:lnTo>
                  <a:lnTo>
                    <a:pt x="44" y="547"/>
                  </a:lnTo>
                  <a:lnTo>
                    <a:pt x="21" y="576"/>
                  </a:lnTo>
                  <a:lnTo>
                    <a:pt x="0" y="59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8" name="Freeform 442"/>
            <p:cNvSpPr>
              <a:spLocks/>
            </p:cNvSpPr>
            <p:nvPr/>
          </p:nvSpPr>
          <p:spPr bwMode="auto">
            <a:xfrm>
              <a:off x="5962650" y="3835400"/>
              <a:ext cx="47625" cy="65088"/>
            </a:xfrm>
            <a:custGeom>
              <a:avLst/>
              <a:gdLst>
                <a:gd name="T0" fmla="*/ 0 w 417"/>
                <a:gd name="T1" fmla="*/ 0 h 573"/>
                <a:gd name="T2" fmla="*/ 54 w 417"/>
                <a:gd name="T3" fmla="*/ 28 h 573"/>
                <a:gd name="T4" fmla="*/ 106 w 417"/>
                <a:gd name="T5" fmla="*/ 59 h 573"/>
                <a:gd name="T6" fmla="*/ 155 w 417"/>
                <a:gd name="T7" fmla="*/ 96 h 573"/>
                <a:gd name="T8" fmla="*/ 200 w 417"/>
                <a:gd name="T9" fmla="*/ 136 h 573"/>
                <a:gd name="T10" fmla="*/ 242 w 417"/>
                <a:gd name="T11" fmla="*/ 181 h 573"/>
                <a:gd name="T12" fmla="*/ 280 w 417"/>
                <a:gd name="T13" fmla="*/ 228 h 573"/>
                <a:gd name="T14" fmla="*/ 314 w 417"/>
                <a:gd name="T15" fmla="*/ 279 h 573"/>
                <a:gd name="T16" fmla="*/ 344 w 417"/>
                <a:gd name="T17" fmla="*/ 333 h 573"/>
                <a:gd name="T18" fmla="*/ 370 w 417"/>
                <a:gd name="T19" fmla="*/ 390 h 573"/>
                <a:gd name="T20" fmla="*/ 390 w 417"/>
                <a:gd name="T21" fmla="*/ 448 h 573"/>
                <a:gd name="T22" fmla="*/ 405 w 417"/>
                <a:gd name="T23" fmla="*/ 510 h 573"/>
                <a:gd name="T24" fmla="*/ 417 w 417"/>
                <a:gd name="T25" fmla="*/ 573 h 573"/>
                <a:gd name="T26" fmla="*/ 136 w 417"/>
                <a:gd name="T27" fmla="*/ 573 h 573"/>
                <a:gd name="T28" fmla="*/ 130 w 417"/>
                <a:gd name="T29" fmla="*/ 497 h 573"/>
                <a:gd name="T30" fmla="*/ 123 w 417"/>
                <a:gd name="T31" fmla="*/ 425 h 573"/>
                <a:gd name="T32" fmla="*/ 113 w 417"/>
                <a:gd name="T33" fmla="*/ 354 h 573"/>
                <a:gd name="T34" fmla="*/ 100 w 417"/>
                <a:gd name="T35" fmla="*/ 285 h 573"/>
                <a:gd name="T36" fmla="*/ 84 w 417"/>
                <a:gd name="T37" fmla="*/ 221 h 573"/>
                <a:gd name="T38" fmla="*/ 67 w 417"/>
                <a:gd name="T39" fmla="*/ 161 h 573"/>
                <a:gd name="T40" fmla="*/ 47 w 417"/>
                <a:gd name="T41" fmla="*/ 102 h 573"/>
                <a:gd name="T42" fmla="*/ 24 w 417"/>
                <a:gd name="T43" fmla="*/ 49 h 573"/>
                <a:gd name="T44" fmla="*/ 0 w 417"/>
                <a:gd name="T45" fmla="*/ 0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17" h="573">
                  <a:moveTo>
                    <a:pt x="0" y="0"/>
                  </a:moveTo>
                  <a:lnTo>
                    <a:pt x="54" y="28"/>
                  </a:lnTo>
                  <a:lnTo>
                    <a:pt x="106" y="59"/>
                  </a:lnTo>
                  <a:lnTo>
                    <a:pt x="155" y="96"/>
                  </a:lnTo>
                  <a:lnTo>
                    <a:pt x="200" y="136"/>
                  </a:lnTo>
                  <a:lnTo>
                    <a:pt x="242" y="181"/>
                  </a:lnTo>
                  <a:lnTo>
                    <a:pt x="280" y="228"/>
                  </a:lnTo>
                  <a:lnTo>
                    <a:pt x="314" y="279"/>
                  </a:lnTo>
                  <a:lnTo>
                    <a:pt x="344" y="333"/>
                  </a:lnTo>
                  <a:lnTo>
                    <a:pt x="370" y="390"/>
                  </a:lnTo>
                  <a:lnTo>
                    <a:pt x="390" y="448"/>
                  </a:lnTo>
                  <a:lnTo>
                    <a:pt x="405" y="510"/>
                  </a:lnTo>
                  <a:lnTo>
                    <a:pt x="417" y="573"/>
                  </a:lnTo>
                  <a:lnTo>
                    <a:pt x="136" y="573"/>
                  </a:lnTo>
                  <a:lnTo>
                    <a:pt x="130" y="497"/>
                  </a:lnTo>
                  <a:lnTo>
                    <a:pt x="123" y="425"/>
                  </a:lnTo>
                  <a:lnTo>
                    <a:pt x="113" y="354"/>
                  </a:lnTo>
                  <a:lnTo>
                    <a:pt x="100" y="285"/>
                  </a:lnTo>
                  <a:lnTo>
                    <a:pt x="84" y="221"/>
                  </a:lnTo>
                  <a:lnTo>
                    <a:pt x="67" y="161"/>
                  </a:lnTo>
                  <a:lnTo>
                    <a:pt x="47" y="102"/>
                  </a:lnTo>
                  <a:lnTo>
                    <a:pt x="24" y="4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9" name="Freeform 443"/>
            <p:cNvSpPr>
              <a:spLocks/>
            </p:cNvSpPr>
            <p:nvPr/>
          </p:nvSpPr>
          <p:spPr bwMode="auto">
            <a:xfrm>
              <a:off x="5897563" y="3832225"/>
              <a:ext cx="22225" cy="68263"/>
            </a:xfrm>
            <a:custGeom>
              <a:avLst/>
              <a:gdLst>
                <a:gd name="T0" fmla="*/ 188 w 188"/>
                <a:gd name="T1" fmla="*/ 0 h 595"/>
                <a:gd name="T2" fmla="*/ 188 w 188"/>
                <a:gd name="T3" fmla="*/ 595 h 595"/>
                <a:gd name="T4" fmla="*/ 0 w 188"/>
                <a:gd name="T5" fmla="*/ 595 h 595"/>
                <a:gd name="T6" fmla="*/ 6 w 188"/>
                <a:gd name="T7" fmla="*/ 516 h 595"/>
                <a:gd name="T8" fmla="*/ 14 w 188"/>
                <a:gd name="T9" fmla="*/ 441 h 595"/>
                <a:gd name="T10" fmla="*/ 26 w 188"/>
                <a:gd name="T11" fmla="*/ 371 h 595"/>
                <a:gd name="T12" fmla="*/ 40 w 188"/>
                <a:gd name="T13" fmla="*/ 305 h 595"/>
                <a:gd name="T14" fmla="*/ 56 w 188"/>
                <a:gd name="T15" fmla="*/ 246 h 595"/>
                <a:gd name="T16" fmla="*/ 76 w 188"/>
                <a:gd name="T17" fmla="*/ 191 h 595"/>
                <a:gd name="T18" fmla="*/ 96 w 188"/>
                <a:gd name="T19" fmla="*/ 142 h 595"/>
                <a:gd name="T20" fmla="*/ 118 w 188"/>
                <a:gd name="T21" fmla="*/ 98 h 595"/>
                <a:gd name="T22" fmla="*/ 140 w 188"/>
                <a:gd name="T23" fmla="*/ 60 h 595"/>
                <a:gd name="T24" fmla="*/ 164 w 188"/>
                <a:gd name="T25" fmla="*/ 27 h 595"/>
                <a:gd name="T26" fmla="*/ 188 w 188"/>
                <a:gd name="T27" fmla="*/ 0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8" h="595">
                  <a:moveTo>
                    <a:pt x="188" y="0"/>
                  </a:moveTo>
                  <a:lnTo>
                    <a:pt x="188" y="595"/>
                  </a:lnTo>
                  <a:lnTo>
                    <a:pt x="0" y="595"/>
                  </a:lnTo>
                  <a:lnTo>
                    <a:pt x="6" y="516"/>
                  </a:lnTo>
                  <a:lnTo>
                    <a:pt x="14" y="441"/>
                  </a:lnTo>
                  <a:lnTo>
                    <a:pt x="26" y="371"/>
                  </a:lnTo>
                  <a:lnTo>
                    <a:pt x="40" y="305"/>
                  </a:lnTo>
                  <a:lnTo>
                    <a:pt x="56" y="246"/>
                  </a:lnTo>
                  <a:lnTo>
                    <a:pt x="76" y="191"/>
                  </a:lnTo>
                  <a:lnTo>
                    <a:pt x="96" y="142"/>
                  </a:lnTo>
                  <a:lnTo>
                    <a:pt x="118" y="98"/>
                  </a:lnTo>
                  <a:lnTo>
                    <a:pt x="140" y="60"/>
                  </a:lnTo>
                  <a:lnTo>
                    <a:pt x="164" y="27"/>
                  </a:lnTo>
                  <a:lnTo>
                    <a:pt x="1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0" name="Freeform 444"/>
            <p:cNvSpPr>
              <a:spLocks/>
            </p:cNvSpPr>
            <p:nvPr/>
          </p:nvSpPr>
          <p:spPr bwMode="auto">
            <a:xfrm>
              <a:off x="5962650" y="3919538"/>
              <a:ext cx="47625" cy="65088"/>
            </a:xfrm>
            <a:custGeom>
              <a:avLst/>
              <a:gdLst>
                <a:gd name="T0" fmla="*/ 137 w 415"/>
                <a:gd name="T1" fmla="*/ 0 h 574"/>
                <a:gd name="T2" fmla="*/ 415 w 415"/>
                <a:gd name="T3" fmla="*/ 0 h 574"/>
                <a:gd name="T4" fmla="*/ 404 w 415"/>
                <a:gd name="T5" fmla="*/ 63 h 574"/>
                <a:gd name="T6" fmla="*/ 389 w 415"/>
                <a:gd name="T7" fmla="*/ 124 h 574"/>
                <a:gd name="T8" fmla="*/ 369 w 415"/>
                <a:gd name="T9" fmla="*/ 182 h 574"/>
                <a:gd name="T10" fmla="*/ 344 w 415"/>
                <a:gd name="T11" fmla="*/ 238 h 574"/>
                <a:gd name="T12" fmla="*/ 314 w 415"/>
                <a:gd name="T13" fmla="*/ 292 h 574"/>
                <a:gd name="T14" fmla="*/ 280 w 415"/>
                <a:gd name="T15" fmla="*/ 343 h 574"/>
                <a:gd name="T16" fmla="*/ 242 w 415"/>
                <a:gd name="T17" fmla="*/ 391 h 574"/>
                <a:gd name="T18" fmla="*/ 200 w 415"/>
                <a:gd name="T19" fmla="*/ 435 h 574"/>
                <a:gd name="T20" fmla="*/ 155 w 415"/>
                <a:gd name="T21" fmla="*/ 476 h 574"/>
                <a:gd name="T22" fmla="*/ 106 w 415"/>
                <a:gd name="T23" fmla="*/ 512 h 574"/>
                <a:gd name="T24" fmla="*/ 54 w 415"/>
                <a:gd name="T25" fmla="*/ 545 h 574"/>
                <a:gd name="T26" fmla="*/ 0 w 415"/>
                <a:gd name="T27" fmla="*/ 574 h 574"/>
                <a:gd name="T28" fmla="*/ 27 w 415"/>
                <a:gd name="T29" fmla="*/ 517 h 574"/>
                <a:gd name="T30" fmla="*/ 52 w 415"/>
                <a:gd name="T31" fmla="*/ 455 h 574"/>
                <a:gd name="T32" fmla="*/ 73 w 415"/>
                <a:gd name="T33" fmla="*/ 390 h 574"/>
                <a:gd name="T34" fmla="*/ 93 w 415"/>
                <a:gd name="T35" fmla="*/ 319 h 574"/>
                <a:gd name="T36" fmla="*/ 108 w 415"/>
                <a:gd name="T37" fmla="*/ 244 h 574"/>
                <a:gd name="T38" fmla="*/ 120 w 415"/>
                <a:gd name="T39" fmla="*/ 167 h 574"/>
                <a:gd name="T40" fmla="*/ 130 w 415"/>
                <a:gd name="T41" fmla="*/ 85 h 574"/>
                <a:gd name="T42" fmla="*/ 137 w 415"/>
                <a:gd name="T43" fmla="*/ 0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5" h="574">
                  <a:moveTo>
                    <a:pt x="137" y="0"/>
                  </a:moveTo>
                  <a:lnTo>
                    <a:pt x="415" y="0"/>
                  </a:lnTo>
                  <a:lnTo>
                    <a:pt x="404" y="63"/>
                  </a:lnTo>
                  <a:lnTo>
                    <a:pt x="389" y="124"/>
                  </a:lnTo>
                  <a:lnTo>
                    <a:pt x="369" y="182"/>
                  </a:lnTo>
                  <a:lnTo>
                    <a:pt x="344" y="238"/>
                  </a:lnTo>
                  <a:lnTo>
                    <a:pt x="314" y="292"/>
                  </a:lnTo>
                  <a:lnTo>
                    <a:pt x="280" y="343"/>
                  </a:lnTo>
                  <a:lnTo>
                    <a:pt x="242" y="391"/>
                  </a:lnTo>
                  <a:lnTo>
                    <a:pt x="200" y="435"/>
                  </a:lnTo>
                  <a:lnTo>
                    <a:pt x="155" y="476"/>
                  </a:lnTo>
                  <a:lnTo>
                    <a:pt x="106" y="512"/>
                  </a:lnTo>
                  <a:lnTo>
                    <a:pt x="54" y="545"/>
                  </a:lnTo>
                  <a:lnTo>
                    <a:pt x="0" y="574"/>
                  </a:lnTo>
                  <a:lnTo>
                    <a:pt x="27" y="517"/>
                  </a:lnTo>
                  <a:lnTo>
                    <a:pt x="52" y="455"/>
                  </a:lnTo>
                  <a:lnTo>
                    <a:pt x="73" y="390"/>
                  </a:lnTo>
                  <a:lnTo>
                    <a:pt x="93" y="319"/>
                  </a:lnTo>
                  <a:lnTo>
                    <a:pt x="108" y="244"/>
                  </a:lnTo>
                  <a:lnTo>
                    <a:pt x="120" y="167"/>
                  </a:lnTo>
                  <a:lnTo>
                    <a:pt x="130" y="85"/>
                  </a:lnTo>
                  <a:lnTo>
                    <a:pt x="1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1" name="Freeform 445"/>
            <p:cNvSpPr>
              <a:spLocks noEditPoints="1"/>
            </p:cNvSpPr>
            <p:nvPr/>
          </p:nvSpPr>
          <p:spPr bwMode="auto">
            <a:xfrm>
              <a:off x="5737225" y="3792538"/>
              <a:ext cx="382588" cy="234950"/>
            </a:xfrm>
            <a:custGeom>
              <a:avLst/>
              <a:gdLst>
                <a:gd name="T0" fmla="*/ 1610 w 3374"/>
                <a:gd name="T1" fmla="*/ 157 h 2072"/>
                <a:gd name="T2" fmla="*/ 1464 w 3374"/>
                <a:gd name="T3" fmla="*/ 182 h 2072"/>
                <a:gd name="T4" fmla="*/ 1327 w 3374"/>
                <a:gd name="T5" fmla="*/ 230 h 2072"/>
                <a:gd name="T6" fmla="*/ 1200 w 3374"/>
                <a:gd name="T7" fmla="*/ 300 h 2072"/>
                <a:gd name="T8" fmla="*/ 1088 w 3374"/>
                <a:gd name="T9" fmla="*/ 388 h 2072"/>
                <a:gd name="T10" fmla="*/ 992 w 3374"/>
                <a:gd name="T11" fmla="*/ 493 h 2072"/>
                <a:gd name="T12" fmla="*/ 912 w 3374"/>
                <a:gd name="T13" fmla="*/ 613 h 2072"/>
                <a:gd name="T14" fmla="*/ 854 w 3374"/>
                <a:gd name="T15" fmla="*/ 745 h 2072"/>
                <a:gd name="T16" fmla="*/ 816 w 3374"/>
                <a:gd name="T17" fmla="*/ 887 h 2072"/>
                <a:gd name="T18" fmla="*/ 804 w 3374"/>
                <a:gd name="T19" fmla="*/ 1039 h 2072"/>
                <a:gd name="T20" fmla="*/ 816 w 3374"/>
                <a:gd name="T21" fmla="*/ 1189 h 2072"/>
                <a:gd name="T22" fmla="*/ 854 w 3374"/>
                <a:gd name="T23" fmla="*/ 1332 h 2072"/>
                <a:gd name="T24" fmla="*/ 912 w 3374"/>
                <a:gd name="T25" fmla="*/ 1464 h 2072"/>
                <a:gd name="T26" fmla="*/ 992 w 3374"/>
                <a:gd name="T27" fmla="*/ 1583 h 2072"/>
                <a:gd name="T28" fmla="*/ 1088 w 3374"/>
                <a:gd name="T29" fmla="*/ 1688 h 2072"/>
                <a:gd name="T30" fmla="*/ 1200 w 3374"/>
                <a:gd name="T31" fmla="*/ 1777 h 2072"/>
                <a:gd name="T32" fmla="*/ 1327 w 3374"/>
                <a:gd name="T33" fmla="*/ 1845 h 2072"/>
                <a:gd name="T34" fmla="*/ 1464 w 3374"/>
                <a:gd name="T35" fmla="*/ 1894 h 2072"/>
                <a:gd name="T36" fmla="*/ 1610 w 3374"/>
                <a:gd name="T37" fmla="*/ 1919 h 2072"/>
                <a:gd name="T38" fmla="*/ 1764 w 3374"/>
                <a:gd name="T39" fmla="*/ 1919 h 2072"/>
                <a:gd name="T40" fmla="*/ 1910 w 3374"/>
                <a:gd name="T41" fmla="*/ 1894 h 2072"/>
                <a:gd name="T42" fmla="*/ 2047 w 3374"/>
                <a:gd name="T43" fmla="*/ 1845 h 2072"/>
                <a:gd name="T44" fmla="*/ 2174 w 3374"/>
                <a:gd name="T45" fmla="*/ 1776 h 2072"/>
                <a:gd name="T46" fmla="*/ 2286 w 3374"/>
                <a:gd name="T47" fmla="*/ 1688 h 2072"/>
                <a:gd name="T48" fmla="*/ 2382 w 3374"/>
                <a:gd name="T49" fmla="*/ 1582 h 2072"/>
                <a:gd name="T50" fmla="*/ 2462 w 3374"/>
                <a:gd name="T51" fmla="*/ 1463 h 2072"/>
                <a:gd name="T52" fmla="*/ 2520 w 3374"/>
                <a:gd name="T53" fmla="*/ 1331 h 2072"/>
                <a:gd name="T54" fmla="*/ 2558 w 3374"/>
                <a:gd name="T55" fmla="*/ 1188 h 2072"/>
                <a:gd name="T56" fmla="*/ 2570 w 3374"/>
                <a:gd name="T57" fmla="*/ 1038 h 2072"/>
                <a:gd name="T58" fmla="*/ 2558 w 3374"/>
                <a:gd name="T59" fmla="*/ 887 h 2072"/>
                <a:gd name="T60" fmla="*/ 2520 w 3374"/>
                <a:gd name="T61" fmla="*/ 745 h 2072"/>
                <a:gd name="T62" fmla="*/ 2462 w 3374"/>
                <a:gd name="T63" fmla="*/ 613 h 2072"/>
                <a:gd name="T64" fmla="*/ 2382 w 3374"/>
                <a:gd name="T65" fmla="*/ 493 h 2072"/>
                <a:gd name="T66" fmla="*/ 2286 w 3374"/>
                <a:gd name="T67" fmla="*/ 388 h 2072"/>
                <a:gd name="T68" fmla="*/ 2174 w 3374"/>
                <a:gd name="T69" fmla="*/ 300 h 2072"/>
                <a:gd name="T70" fmla="*/ 2047 w 3374"/>
                <a:gd name="T71" fmla="*/ 230 h 2072"/>
                <a:gd name="T72" fmla="*/ 1910 w 3374"/>
                <a:gd name="T73" fmla="*/ 182 h 2072"/>
                <a:gd name="T74" fmla="*/ 1764 w 3374"/>
                <a:gd name="T75" fmla="*/ 157 h 2072"/>
                <a:gd name="T76" fmla="*/ 0 w 3374"/>
                <a:gd name="T77" fmla="*/ 0 h 2072"/>
                <a:gd name="T78" fmla="*/ 3374 w 3374"/>
                <a:gd name="T79" fmla="*/ 2072 h 2072"/>
                <a:gd name="T80" fmla="*/ 0 w 3374"/>
                <a:gd name="T81" fmla="*/ 0 h 2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74" h="2072">
                  <a:moveTo>
                    <a:pt x="1687" y="154"/>
                  </a:moveTo>
                  <a:lnTo>
                    <a:pt x="1610" y="157"/>
                  </a:lnTo>
                  <a:lnTo>
                    <a:pt x="1537" y="166"/>
                  </a:lnTo>
                  <a:lnTo>
                    <a:pt x="1464" y="182"/>
                  </a:lnTo>
                  <a:lnTo>
                    <a:pt x="1395" y="204"/>
                  </a:lnTo>
                  <a:lnTo>
                    <a:pt x="1327" y="230"/>
                  </a:lnTo>
                  <a:lnTo>
                    <a:pt x="1262" y="263"/>
                  </a:lnTo>
                  <a:lnTo>
                    <a:pt x="1200" y="300"/>
                  </a:lnTo>
                  <a:lnTo>
                    <a:pt x="1143" y="342"/>
                  </a:lnTo>
                  <a:lnTo>
                    <a:pt x="1088" y="388"/>
                  </a:lnTo>
                  <a:lnTo>
                    <a:pt x="1038" y="439"/>
                  </a:lnTo>
                  <a:lnTo>
                    <a:pt x="992" y="493"/>
                  </a:lnTo>
                  <a:lnTo>
                    <a:pt x="950" y="552"/>
                  </a:lnTo>
                  <a:lnTo>
                    <a:pt x="912" y="613"/>
                  </a:lnTo>
                  <a:lnTo>
                    <a:pt x="880" y="678"/>
                  </a:lnTo>
                  <a:lnTo>
                    <a:pt x="854" y="745"/>
                  </a:lnTo>
                  <a:lnTo>
                    <a:pt x="832" y="816"/>
                  </a:lnTo>
                  <a:lnTo>
                    <a:pt x="816" y="887"/>
                  </a:lnTo>
                  <a:lnTo>
                    <a:pt x="807" y="962"/>
                  </a:lnTo>
                  <a:lnTo>
                    <a:pt x="804" y="1039"/>
                  </a:lnTo>
                  <a:lnTo>
                    <a:pt x="807" y="1115"/>
                  </a:lnTo>
                  <a:lnTo>
                    <a:pt x="816" y="1189"/>
                  </a:lnTo>
                  <a:lnTo>
                    <a:pt x="832" y="1261"/>
                  </a:lnTo>
                  <a:lnTo>
                    <a:pt x="854" y="1332"/>
                  </a:lnTo>
                  <a:lnTo>
                    <a:pt x="880" y="1399"/>
                  </a:lnTo>
                  <a:lnTo>
                    <a:pt x="912" y="1464"/>
                  </a:lnTo>
                  <a:lnTo>
                    <a:pt x="950" y="1525"/>
                  </a:lnTo>
                  <a:lnTo>
                    <a:pt x="992" y="1583"/>
                  </a:lnTo>
                  <a:lnTo>
                    <a:pt x="1038" y="1638"/>
                  </a:lnTo>
                  <a:lnTo>
                    <a:pt x="1088" y="1688"/>
                  </a:lnTo>
                  <a:lnTo>
                    <a:pt x="1143" y="1735"/>
                  </a:lnTo>
                  <a:lnTo>
                    <a:pt x="1200" y="1777"/>
                  </a:lnTo>
                  <a:lnTo>
                    <a:pt x="1262" y="1814"/>
                  </a:lnTo>
                  <a:lnTo>
                    <a:pt x="1327" y="1845"/>
                  </a:lnTo>
                  <a:lnTo>
                    <a:pt x="1395" y="1873"/>
                  </a:lnTo>
                  <a:lnTo>
                    <a:pt x="1464" y="1894"/>
                  </a:lnTo>
                  <a:lnTo>
                    <a:pt x="1537" y="1910"/>
                  </a:lnTo>
                  <a:lnTo>
                    <a:pt x="1610" y="1919"/>
                  </a:lnTo>
                  <a:lnTo>
                    <a:pt x="1687" y="1923"/>
                  </a:lnTo>
                  <a:lnTo>
                    <a:pt x="1764" y="1919"/>
                  </a:lnTo>
                  <a:lnTo>
                    <a:pt x="1837" y="1910"/>
                  </a:lnTo>
                  <a:lnTo>
                    <a:pt x="1910" y="1894"/>
                  </a:lnTo>
                  <a:lnTo>
                    <a:pt x="1979" y="1873"/>
                  </a:lnTo>
                  <a:lnTo>
                    <a:pt x="2047" y="1845"/>
                  </a:lnTo>
                  <a:lnTo>
                    <a:pt x="2112" y="1814"/>
                  </a:lnTo>
                  <a:lnTo>
                    <a:pt x="2174" y="1776"/>
                  </a:lnTo>
                  <a:lnTo>
                    <a:pt x="2231" y="1734"/>
                  </a:lnTo>
                  <a:lnTo>
                    <a:pt x="2286" y="1688"/>
                  </a:lnTo>
                  <a:lnTo>
                    <a:pt x="2336" y="1638"/>
                  </a:lnTo>
                  <a:lnTo>
                    <a:pt x="2382" y="1582"/>
                  </a:lnTo>
                  <a:lnTo>
                    <a:pt x="2424" y="1524"/>
                  </a:lnTo>
                  <a:lnTo>
                    <a:pt x="2462" y="1463"/>
                  </a:lnTo>
                  <a:lnTo>
                    <a:pt x="2494" y="1398"/>
                  </a:lnTo>
                  <a:lnTo>
                    <a:pt x="2520" y="1331"/>
                  </a:lnTo>
                  <a:lnTo>
                    <a:pt x="2542" y="1261"/>
                  </a:lnTo>
                  <a:lnTo>
                    <a:pt x="2558" y="1188"/>
                  </a:lnTo>
                  <a:lnTo>
                    <a:pt x="2567" y="1114"/>
                  </a:lnTo>
                  <a:lnTo>
                    <a:pt x="2570" y="1038"/>
                  </a:lnTo>
                  <a:lnTo>
                    <a:pt x="2567" y="961"/>
                  </a:lnTo>
                  <a:lnTo>
                    <a:pt x="2558" y="887"/>
                  </a:lnTo>
                  <a:lnTo>
                    <a:pt x="2542" y="815"/>
                  </a:lnTo>
                  <a:lnTo>
                    <a:pt x="2520" y="745"/>
                  </a:lnTo>
                  <a:lnTo>
                    <a:pt x="2494" y="678"/>
                  </a:lnTo>
                  <a:lnTo>
                    <a:pt x="2462" y="613"/>
                  </a:lnTo>
                  <a:lnTo>
                    <a:pt x="2424" y="551"/>
                  </a:lnTo>
                  <a:lnTo>
                    <a:pt x="2382" y="493"/>
                  </a:lnTo>
                  <a:lnTo>
                    <a:pt x="2336" y="438"/>
                  </a:lnTo>
                  <a:lnTo>
                    <a:pt x="2286" y="388"/>
                  </a:lnTo>
                  <a:lnTo>
                    <a:pt x="2231" y="342"/>
                  </a:lnTo>
                  <a:lnTo>
                    <a:pt x="2174" y="300"/>
                  </a:lnTo>
                  <a:lnTo>
                    <a:pt x="2112" y="262"/>
                  </a:lnTo>
                  <a:lnTo>
                    <a:pt x="2047" y="230"/>
                  </a:lnTo>
                  <a:lnTo>
                    <a:pt x="1979" y="204"/>
                  </a:lnTo>
                  <a:lnTo>
                    <a:pt x="1910" y="182"/>
                  </a:lnTo>
                  <a:lnTo>
                    <a:pt x="1837" y="166"/>
                  </a:lnTo>
                  <a:lnTo>
                    <a:pt x="1764" y="157"/>
                  </a:lnTo>
                  <a:lnTo>
                    <a:pt x="1687" y="154"/>
                  </a:lnTo>
                  <a:close/>
                  <a:moveTo>
                    <a:pt x="0" y="0"/>
                  </a:moveTo>
                  <a:lnTo>
                    <a:pt x="3374" y="0"/>
                  </a:lnTo>
                  <a:lnTo>
                    <a:pt x="3374" y="2072"/>
                  </a:lnTo>
                  <a:lnTo>
                    <a:pt x="0" y="207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2" name="Freeform 446"/>
            <p:cNvSpPr>
              <a:spLocks/>
            </p:cNvSpPr>
            <p:nvPr/>
          </p:nvSpPr>
          <p:spPr bwMode="auto">
            <a:xfrm>
              <a:off x="5846763" y="3835400"/>
              <a:ext cx="47625" cy="65088"/>
            </a:xfrm>
            <a:custGeom>
              <a:avLst/>
              <a:gdLst>
                <a:gd name="T0" fmla="*/ 417 w 417"/>
                <a:gd name="T1" fmla="*/ 0 h 574"/>
                <a:gd name="T2" fmla="*/ 393 w 417"/>
                <a:gd name="T3" fmla="*/ 50 h 574"/>
                <a:gd name="T4" fmla="*/ 370 w 417"/>
                <a:gd name="T5" fmla="*/ 103 h 574"/>
                <a:gd name="T6" fmla="*/ 350 w 417"/>
                <a:gd name="T7" fmla="*/ 161 h 574"/>
                <a:gd name="T8" fmla="*/ 333 w 417"/>
                <a:gd name="T9" fmla="*/ 222 h 574"/>
                <a:gd name="T10" fmla="*/ 317 w 417"/>
                <a:gd name="T11" fmla="*/ 286 h 574"/>
                <a:gd name="T12" fmla="*/ 304 w 417"/>
                <a:gd name="T13" fmla="*/ 354 h 574"/>
                <a:gd name="T14" fmla="*/ 294 w 417"/>
                <a:gd name="T15" fmla="*/ 425 h 574"/>
                <a:gd name="T16" fmla="*/ 287 w 417"/>
                <a:gd name="T17" fmla="*/ 498 h 574"/>
                <a:gd name="T18" fmla="*/ 281 w 417"/>
                <a:gd name="T19" fmla="*/ 574 h 574"/>
                <a:gd name="T20" fmla="*/ 0 w 417"/>
                <a:gd name="T21" fmla="*/ 574 h 574"/>
                <a:gd name="T22" fmla="*/ 11 w 417"/>
                <a:gd name="T23" fmla="*/ 511 h 574"/>
                <a:gd name="T24" fmla="*/ 26 w 417"/>
                <a:gd name="T25" fmla="*/ 449 h 574"/>
                <a:gd name="T26" fmla="*/ 45 w 417"/>
                <a:gd name="T27" fmla="*/ 390 h 574"/>
                <a:gd name="T28" fmla="*/ 71 w 417"/>
                <a:gd name="T29" fmla="*/ 334 h 574"/>
                <a:gd name="T30" fmla="*/ 101 w 417"/>
                <a:gd name="T31" fmla="*/ 279 h 574"/>
                <a:gd name="T32" fmla="*/ 134 w 417"/>
                <a:gd name="T33" fmla="*/ 228 h 574"/>
                <a:gd name="T34" fmla="*/ 173 w 417"/>
                <a:gd name="T35" fmla="*/ 181 h 574"/>
                <a:gd name="T36" fmla="*/ 215 w 417"/>
                <a:gd name="T37" fmla="*/ 137 h 574"/>
                <a:gd name="T38" fmla="*/ 261 w 417"/>
                <a:gd name="T39" fmla="*/ 96 h 574"/>
                <a:gd name="T40" fmla="*/ 310 w 417"/>
                <a:gd name="T41" fmla="*/ 60 h 574"/>
                <a:gd name="T42" fmla="*/ 362 w 417"/>
                <a:gd name="T43" fmla="*/ 28 h 574"/>
                <a:gd name="T44" fmla="*/ 417 w 417"/>
                <a:gd name="T45" fmla="*/ 0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17" h="574">
                  <a:moveTo>
                    <a:pt x="417" y="0"/>
                  </a:moveTo>
                  <a:lnTo>
                    <a:pt x="393" y="50"/>
                  </a:lnTo>
                  <a:lnTo>
                    <a:pt x="370" y="103"/>
                  </a:lnTo>
                  <a:lnTo>
                    <a:pt x="350" y="161"/>
                  </a:lnTo>
                  <a:lnTo>
                    <a:pt x="333" y="222"/>
                  </a:lnTo>
                  <a:lnTo>
                    <a:pt x="317" y="286"/>
                  </a:lnTo>
                  <a:lnTo>
                    <a:pt x="304" y="354"/>
                  </a:lnTo>
                  <a:lnTo>
                    <a:pt x="294" y="425"/>
                  </a:lnTo>
                  <a:lnTo>
                    <a:pt x="287" y="498"/>
                  </a:lnTo>
                  <a:lnTo>
                    <a:pt x="281" y="574"/>
                  </a:lnTo>
                  <a:lnTo>
                    <a:pt x="0" y="574"/>
                  </a:lnTo>
                  <a:lnTo>
                    <a:pt x="11" y="511"/>
                  </a:lnTo>
                  <a:lnTo>
                    <a:pt x="26" y="449"/>
                  </a:lnTo>
                  <a:lnTo>
                    <a:pt x="45" y="390"/>
                  </a:lnTo>
                  <a:lnTo>
                    <a:pt x="71" y="334"/>
                  </a:lnTo>
                  <a:lnTo>
                    <a:pt x="101" y="279"/>
                  </a:lnTo>
                  <a:lnTo>
                    <a:pt x="134" y="228"/>
                  </a:lnTo>
                  <a:lnTo>
                    <a:pt x="173" y="181"/>
                  </a:lnTo>
                  <a:lnTo>
                    <a:pt x="215" y="137"/>
                  </a:lnTo>
                  <a:lnTo>
                    <a:pt x="261" y="96"/>
                  </a:lnTo>
                  <a:lnTo>
                    <a:pt x="310" y="60"/>
                  </a:lnTo>
                  <a:lnTo>
                    <a:pt x="362" y="28"/>
                  </a:lnTo>
                  <a:lnTo>
                    <a:pt x="4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3" name="Freeform 447"/>
            <p:cNvSpPr>
              <a:spLocks/>
            </p:cNvSpPr>
            <p:nvPr/>
          </p:nvSpPr>
          <p:spPr bwMode="auto">
            <a:xfrm>
              <a:off x="5846763" y="3919538"/>
              <a:ext cx="47625" cy="65088"/>
            </a:xfrm>
            <a:custGeom>
              <a:avLst/>
              <a:gdLst>
                <a:gd name="T0" fmla="*/ 0 w 415"/>
                <a:gd name="T1" fmla="*/ 0 h 574"/>
                <a:gd name="T2" fmla="*/ 279 w 415"/>
                <a:gd name="T3" fmla="*/ 0 h 574"/>
                <a:gd name="T4" fmla="*/ 284 w 415"/>
                <a:gd name="T5" fmla="*/ 75 h 574"/>
                <a:gd name="T6" fmla="*/ 292 w 415"/>
                <a:gd name="T7" fmla="*/ 149 h 574"/>
                <a:gd name="T8" fmla="*/ 302 w 415"/>
                <a:gd name="T9" fmla="*/ 220 h 574"/>
                <a:gd name="T10" fmla="*/ 314 w 415"/>
                <a:gd name="T11" fmla="*/ 287 h 574"/>
                <a:gd name="T12" fmla="*/ 330 w 415"/>
                <a:gd name="T13" fmla="*/ 352 h 574"/>
                <a:gd name="T14" fmla="*/ 348 w 415"/>
                <a:gd name="T15" fmla="*/ 413 h 574"/>
                <a:gd name="T16" fmla="*/ 368 w 415"/>
                <a:gd name="T17" fmla="*/ 470 h 574"/>
                <a:gd name="T18" fmla="*/ 391 w 415"/>
                <a:gd name="T19" fmla="*/ 524 h 574"/>
                <a:gd name="T20" fmla="*/ 415 w 415"/>
                <a:gd name="T21" fmla="*/ 574 h 574"/>
                <a:gd name="T22" fmla="*/ 361 w 415"/>
                <a:gd name="T23" fmla="*/ 545 h 574"/>
                <a:gd name="T24" fmla="*/ 309 w 415"/>
                <a:gd name="T25" fmla="*/ 512 h 574"/>
                <a:gd name="T26" fmla="*/ 261 w 415"/>
                <a:gd name="T27" fmla="*/ 476 h 574"/>
                <a:gd name="T28" fmla="*/ 216 w 415"/>
                <a:gd name="T29" fmla="*/ 435 h 574"/>
                <a:gd name="T30" fmla="*/ 174 w 415"/>
                <a:gd name="T31" fmla="*/ 391 h 574"/>
                <a:gd name="T32" fmla="*/ 135 w 415"/>
                <a:gd name="T33" fmla="*/ 344 h 574"/>
                <a:gd name="T34" fmla="*/ 102 w 415"/>
                <a:gd name="T35" fmla="*/ 292 h 574"/>
                <a:gd name="T36" fmla="*/ 72 w 415"/>
                <a:gd name="T37" fmla="*/ 238 h 574"/>
                <a:gd name="T38" fmla="*/ 46 w 415"/>
                <a:gd name="T39" fmla="*/ 182 h 574"/>
                <a:gd name="T40" fmla="*/ 26 w 415"/>
                <a:gd name="T41" fmla="*/ 124 h 574"/>
                <a:gd name="T42" fmla="*/ 11 w 415"/>
                <a:gd name="T43" fmla="*/ 63 h 574"/>
                <a:gd name="T44" fmla="*/ 0 w 415"/>
                <a:gd name="T45" fmla="*/ 0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15" h="574">
                  <a:moveTo>
                    <a:pt x="0" y="0"/>
                  </a:moveTo>
                  <a:lnTo>
                    <a:pt x="279" y="0"/>
                  </a:lnTo>
                  <a:lnTo>
                    <a:pt x="284" y="75"/>
                  </a:lnTo>
                  <a:lnTo>
                    <a:pt x="292" y="149"/>
                  </a:lnTo>
                  <a:lnTo>
                    <a:pt x="302" y="220"/>
                  </a:lnTo>
                  <a:lnTo>
                    <a:pt x="314" y="287"/>
                  </a:lnTo>
                  <a:lnTo>
                    <a:pt x="330" y="352"/>
                  </a:lnTo>
                  <a:lnTo>
                    <a:pt x="348" y="413"/>
                  </a:lnTo>
                  <a:lnTo>
                    <a:pt x="368" y="470"/>
                  </a:lnTo>
                  <a:lnTo>
                    <a:pt x="391" y="524"/>
                  </a:lnTo>
                  <a:lnTo>
                    <a:pt x="415" y="574"/>
                  </a:lnTo>
                  <a:lnTo>
                    <a:pt x="361" y="545"/>
                  </a:lnTo>
                  <a:lnTo>
                    <a:pt x="309" y="512"/>
                  </a:lnTo>
                  <a:lnTo>
                    <a:pt x="261" y="476"/>
                  </a:lnTo>
                  <a:lnTo>
                    <a:pt x="216" y="435"/>
                  </a:lnTo>
                  <a:lnTo>
                    <a:pt x="174" y="391"/>
                  </a:lnTo>
                  <a:lnTo>
                    <a:pt x="135" y="344"/>
                  </a:lnTo>
                  <a:lnTo>
                    <a:pt x="102" y="292"/>
                  </a:lnTo>
                  <a:lnTo>
                    <a:pt x="72" y="238"/>
                  </a:lnTo>
                  <a:lnTo>
                    <a:pt x="46" y="182"/>
                  </a:lnTo>
                  <a:lnTo>
                    <a:pt x="26" y="124"/>
                  </a:lnTo>
                  <a:lnTo>
                    <a:pt x="11" y="6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4" name="Freeform 448"/>
            <p:cNvSpPr>
              <a:spLocks/>
            </p:cNvSpPr>
            <p:nvPr/>
          </p:nvSpPr>
          <p:spPr bwMode="auto">
            <a:xfrm>
              <a:off x="5818188" y="4044950"/>
              <a:ext cx="220663" cy="92075"/>
            </a:xfrm>
            <a:custGeom>
              <a:avLst/>
              <a:gdLst>
                <a:gd name="T0" fmla="*/ 484 w 1950"/>
                <a:gd name="T1" fmla="*/ 0 h 813"/>
                <a:gd name="T2" fmla="*/ 1466 w 1950"/>
                <a:gd name="T3" fmla="*/ 0 h 813"/>
                <a:gd name="T4" fmla="*/ 1605 w 1950"/>
                <a:gd name="T5" fmla="*/ 394 h 813"/>
                <a:gd name="T6" fmla="*/ 1950 w 1950"/>
                <a:gd name="T7" fmla="*/ 394 h 813"/>
                <a:gd name="T8" fmla="*/ 1950 w 1950"/>
                <a:gd name="T9" fmla="*/ 813 h 813"/>
                <a:gd name="T10" fmla="*/ 0 w 1950"/>
                <a:gd name="T11" fmla="*/ 813 h 813"/>
                <a:gd name="T12" fmla="*/ 0 w 1950"/>
                <a:gd name="T13" fmla="*/ 394 h 813"/>
                <a:gd name="T14" fmla="*/ 345 w 1950"/>
                <a:gd name="T15" fmla="*/ 394 h 813"/>
                <a:gd name="T16" fmla="*/ 484 w 1950"/>
                <a:gd name="T17" fmla="*/ 0 h 8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50" h="813">
                  <a:moveTo>
                    <a:pt x="484" y="0"/>
                  </a:moveTo>
                  <a:lnTo>
                    <a:pt x="1466" y="0"/>
                  </a:lnTo>
                  <a:lnTo>
                    <a:pt x="1605" y="394"/>
                  </a:lnTo>
                  <a:lnTo>
                    <a:pt x="1950" y="394"/>
                  </a:lnTo>
                  <a:lnTo>
                    <a:pt x="1950" y="813"/>
                  </a:lnTo>
                  <a:lnTo>
                    <a:pt x="0" y="813"/>
                  </a:lnTo>
                  <a:lnTo>
                    <a:pt x="0" y="394"/>
                  </a:lnTo>
                  <a:lnTo>
                    <a:pt x="345" y="394"/>
                  </a:lnTo>
                  <a:lnTo>
                    <a:pt x="4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82" name="Freeform 458"/>
          <p:cNvSpPr>
            <a:spLocks/>
          </p:cNvSpPr>
          <p:nvPr/>
        </p:nvSpPr>
        <p:spPr bwMode="auto">
          <a:xfrm>
            <a:off x="7891750" y="2772873"/>
            <a:ext cx="310355" cy="279449"/>
          </a:xfrm>
          <a:custGeom>
            <a:avLst/>
            <a:gdLst>
              <a:gd name="T0" fmla="*/ 2619 w 3372"/>
              <a:gd name="T1" fmla="*/ 14 h 3040"/>
              <a:gd name="T2" fmla="*/ 2876 w 3372"/>
              <a:gd name="T3" fmla="*/ 102 h 3040"/>
              <a:gd name="T4" fmla="*/ 3103 w 3372"/>
              <a:gd name="T5" fmla="*/ 268 h 3040"/>
              <a:gd name="T6" fmla="*/ 3269 w 3372"/>
              <a:gd name="T7" fmla="*/ 494 h 3040"/>
              <a:gd name="T8" fmla="*/ 3357 w 3372"/>
              <a:gd name="T9" fmla="*/ 752 h 3040"/>
              <a:gd name="T10" fmla="*/ 3367 w 3372"/>
              <a:gd name="T11" fmla="*/ 1020 h 3040"/>
              <a:gd name="T12" fmla="*/ 3298 w 3372"/>
              <a:gd name="T13" fmla="*/ 1282 h 3040"/>
              <a:gd name="T14" fmla="*/ 3152 w 3372"/>
              <a:gd name="T15" fmla="*/ 1518 h 3040"/>
              <a:gd name="T16" fmla="*/ 2070 w 3372"/>
              <a:gd name="T17" fmla="*/ 2588 h 3040"/>
              <a:gd name="T18" fmla="*/ 1982 w 3372"/>
              <a:gd name="T19" fmla="*/ 2588 h 3040"/>
              <a:gd name="T20" fmla="*/ 1918 w 3372"/>
              <a:gd name="T21" fmla="*/ 2524 h 3040"/>
              <a:gd name="T22" fmla="*/ 1918 w 3372"/>
              <a:gd name="T23" fmla="*/ 2436 h 3040"/>
              <a:gd name="T24" fmla="*/ 2979 w 3372"/>
              <a:gd name="T25" fmla="*/ 1359 h 3040"/>
              <a:gd name="T26" fmla="*/ 3099 w 3372"/>
              <a:gd name="T27" fmla="*/ 1150 h 3040"/>
              <a:gd name="T28" fmla="*/ 3138 w 3372"/>
              <a:gd name="T29" fmla="*/ 920 h 3040"/>
              <a:gd name="T30" fmla="*/ 3099 w 3372"/>
              <a:gd name="T31" fmla="*/ 691 h 3040"/>
              <a:gd name="T32" fmla="*/ 2979 w 3372"/>
              <a:gd name="T33" fmla="*/ 482 h 3040"/>
              <a:gd name="T34" fmla="*/ 2791 w 3372"/>
              <a:gd name="T35" fmla="*/ 324 h 3040"/>
              <a:gd name="T36" fmla="*/ 2569 w 3372"/>
              <a:gd name="T37" fmla="*/ 245 h 3040"/>
              <a:gd name="T38" fmla="*/ 2336 w 3372"/>
              <a:gd name="T39" fmla="*/ 245 h 3040"/>
              <a:gd name="T40" fmla="*/ 2114 w 3372"/>
              <a:gd name="T41" fmla="*/ 324 h 3040"/>
              <a:gd name="T42" fmla="*/ 369 w 3372"/>
              <a:gd name="T43" fmla="*/ 2033 h 3040"/>
              <a:gd name="T44" fmla="*/ 266 w 3372"/>
              <a:gd name="T45" fmla="*/ 2194 h 3040"/>
              <a:gd name="T46" fmla="*/ 237 w 3372"/>
              <a:gd name="T47" fmla="*/ 2376 h 3040"/>
              <a:gd name="T48" fmla="*/ 284 w 3372"/>
              <a:gd name="T49" fmla="*/ 2555 h 3040"/>
              <a:gd name="T50" fmla="*/ 406 w 3372"/>
              <a:gd name="T51" fmla="*/ 2705 h 3040"/>
              <a:gd name="T52" fmla="*/ 575 w 3372"/>
              <a:gd name="T53" fmla="*/ 2790 h 3040"/>
              <a:gd name="T54" fmla="*/ 759 w 3372"/>
              <a:gd name="T55" fmla="*/ 2799 h 3040"/>
              <a:gd name="T56" fmla="*/ 933 w 3372"/>
              <a:gd name="T57" fmla="*/ 2733 h 3040"/>
              <a:gd name="T58" fmla="*/ 2497 w 3372"/>
              <a:gd name="T59" fmla="*/ 1183 h 3040"/>
              <a:gd name="T60" fmla="*/ 2544 w 3372"/>
              <a:gd name="T61" fmla="*/ 1057 h 3040"/>
              <a:gd name="T62" fmla="*/ 2515 w 3372"/>
              <a:gd name="T63" fmla="*/ 929 h 3040"/>
              <a:gd name="T64" fmla="*/ 2418 w 3372"/>
              <a:gd name="T65" fmla="*/ 830 h 3040"/>
              <a:gd name="T66" fmla="*/ 2288 w 3372"/>
              <a:gd name="T67" fmla="*/ 803 h 3040"/>
              <a:gd name="T68" fmla="*/ 2163 w 3372"/>
              <a:gd name="T69" fmla="*/ 850 h 3040"/>
              <a:gd name="T70" fmla="*/ 1187 w 3372"/>
              <a:gd name="T71" fmla="*/ 1808 h 3040"/>
              <a:gd name="T72" fmla="*/ 1099 w 3372"/>
              <a:gd name="T73" fmla="*/ 1808 h 3040"/>
              <a:gd name="T74" fmla="*/ 1035 w 3372"/>
              <a:gd name="T75" fmla="*/ 1744 h 3040"/>
              <a:gd name="T76" fmla="*/ 1035 w 3372"/>
              <a:gd name="T77" fmla="*/ 1655 h 3040"/>
              <a:gd name="T78" fmla="*/ 2009 w 3372"/>
              <a:gd name="T79" fmla="*/ 672 h 3040"/>
              <a:gd name="T80" fmla="*/ 2186 w 3372"/>
              <a:gd name="T81" fmla="*/ 584 h 3040"/>
              <a:gd name="T82" fmla="*/ 2379 w 3372"/>
              <a:gd name="T83" fmla="*/ 574 h 3040"/>
              <a:gd name="T84" fmla="*/ 2563 w 3372"/>
              <a:gd name="T85" fmla="*/ 643 h 3040"/>
              <a:gd name="T86" fmla="*/ 2706 w 3372"/>
              <a:gd name="T87" fmla="*/ 787 h 3040"/>
              <a:gd name="T88" fmla="*/ 2776 w 3372"/>
              <a:gd name="T89" fmla="*/ 969 h 3040"/>
              <a:gd name="T90" fmla="*/ 2766 w 3372"/>
              <a:gd name="T91" fmla="*/ 1163 h 3040"/>
              <a:gd name="T92" fmla="*/ 2677 w 3372"/>
              <a:gd name="T93" fmla="*/ 1340 h 3040"/>
              <a:gd name="T94" fmla="*/ 1082 w 3372"/>
              <a:gd name="T95" fmla="*/ 2920 h 3040"/>
              <a:gd name="T96" fmla="*/ 863 w 3372"/>
              <a:gd name="T97" fmla="*/ 3017 h 3040"/>
              <a:gd name="T98" fmla="*/ 629 w 3372"/>
              <a:gd name="T99" fmla="*/ 3037 h 3040"/>
              <a:gd name="T100" fmla="*/ 401 w 3372"/>
              <a:gd name="T101" fmla="*/ 2978 h 3040"/>
              <a:gd name="T102" fmla="*/ 200 w 3372"/>
              <a:gd name="T103" fmla="*/ 2839 h 3040"/>
              <a:gd name="T104" fmla="*/ 62 w 3372"/>
              <a:gd name="T105" fmla="*/ 2639 h 3040"/>
              <a:gd name="T106" fmla="*/ 2 w 3372"/>
              <a:gd name="T107" fmla="*/ 2412 h 3040"/>
              <a:gd name="T108" fmla="*/ 10 w 3372"/>
              <a:gd name="T109" fmla="*/ 2236 h 3040"/>
              <a:gd name="T110" fmla="*/ 89 w 3372"/>
              <a:gd name="T111" fmla="*/ 2012 h 3040"/>
              <a:gd name="T112" fmla="*/ 1799 w 3372"/>
              <a:gd name="T113" fmla="*/ 268 h 3040"/>
              <a:gd name="T114" fmla="*/ 2025 w 3372"/>
              <a:gd name="T115" fmla="*/ 102 h 3040"/>
              <a:gd name="T116" fmla="*/ 2283 w 3372"/>
              <a:gd name="T117" fmla="*/ 14 h 30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372" h="3040">
                <a:moveTo>
                  <a:pt x="2417" y="0"/>
                </a:moveTo>
                <a:lnTo>
                  <a:pt x="2484" y="0"/>
                </a:lnTo>
                <a:lnTo>
                  <a:pt x="2552" y="4"/>
                </a:lnTo>
                <a:lnTo>
                  <a:pt x="2619" y="14"/>
                </a:lnTo>
                <a:lnTo>
                  <a:pt x="2685" y="29"/>
                </a:lnTo>
                <a:lnTo>
                  <a:pt x="2750" y="48"/>
                </a:lnTo>
                <a:lnTo>
                  <a:pt x="2815" y="73"/>
                </a:lnTo>
                <a:lnTo>
                  <a:pt x="2876" y="102"/>
                </a:lnTo>
                <a:lnTo>
                  <a:pt x="2936" y="136"/>
                </a:lnTo>
                <a:lnTo>
                  <a:pt x="2995" y="176"/>
                </a:lnTo>
                <a:lnTo>
                  <a:pt x="3051" y="220"/>
                </a:lnTo>
                <a:lnTo>
                  <a:pt x="3103" y="268"/>
                </a:lnTo>
                <a:lnTo>
                  <a:pt x="3152" y="321"/>
                </a:lnTo>
                <a:lnTo>
                  <a:pt x="3196" y="376"/>
                </a:lnTo>
                <a:lnTo>
                  <a:pt x="3235" y="434"/>
                </a:lnTo>
                <a:lnTo>
                  <a:pt x="3269" y="494"/>
                </a:lnTo>
                <a:lnTo>
                  <a:pt x="3298" y="557"/>
                </a:lnTo>
                <a:lnTo>
                  <a:pt x="3323" y="620"/>
                </a:lnTo>
                <a:lnTo>
                  <a:pt x="3342" y="685"/>
                </a:lnTo>
                <a:lnTo>
                  <a:pt x="3357" y="752"/>
                </a:lnTo>
                <a:lnTo>
                  <a:pt x="3367" y="818"/>
                </a:lnTo>
                <a:lnTo>
                  <a:pt x="3372" y="886"/>
                </a:lnTo>
                <a:lnTo>
                  <a:pt x="3372" y="953"/>
                </a:lnTo>
                <a:lnTo>
                  <a:pt x="3367" y="1020"/>
                </a:lnTo>
                <a:lnTo>
                  <a:pt x="3357" y="1087"/>
                </a:lnTo>
                <a:lnTo>
                  <a:pt x="3342" y="1153"/>
                </a:lnTo>
                <a:lnTo>
                  <a:pt x="3323" y="1219"/>
                </a:lnTo>
                <a:lnTo>
                  <a:pt x="3298" y="1282"/>
                </a:lnTo>
                <a:lnTo>
                  <a:pt x="3269" y="1344"/>
                </a:lnTo>
                <a:lnTo>
                  <a:pt x="3235" y="1405"/>
                </a:lnTo>
                <a:lnTo>
                  <a:pt x="3196" y="1463"/>
                </a:lnTo>
                <a:lnTo>
                  <a:pt x="3152" y="1518"/>
                </a:lnTo>
                <a:lnTo>
                  <a:pt x="3103" y="1571"/>
                </a:lnTo>
                <a:lnTo>
                  <a:pt x="2109" y="2563"/>
                </a:lnTo>
                <a:lnTo>
                  <a:pt x="2091" y="2578"/>
                </a:lnTo>
                <a:lnTo>
                  <a:pt x="2070" y="2588"/>
                </a:lnTo>
                <a:lnTo>
                  <a:pt x="2049" y="2594"/>
                </a:lnTo>
                <a:lnTo>
                  <a:pt x="2026" y="2597"/>
                </a:lnTo>
                <a:lnTo>
                  <a:pt x="2004" y="2594"/>
                </a:lnTo>
                <a:lnTo>
                  <a:pt x="1982" y="2588"/>
                </a:lnTo>
                <a:lnTo>
                  <a:pt x="1962" y="2578"/>
                </a:lnTo>
                <a:lnTo>
                  <a:pt x="1944" y="2563"/>
                </a:lnTo>
                <a:lnTo>
                  <a:pt x="1928" y="2544"/>
                </a:lnTo>
                <a:lnTo>
                  <a:pt x="1918" y="2524"/>
                </a:lnTo>
                <a:lnTo>
                  <a:pt x="1912" y="2503"/>
                </a:lnTo>
                <a:lnTo>
                  <a:pt x="1910" y="2480"/>
                </a:lnTo>
                <a:lnTo>
                  <a:pt x="1912" y="2458"/>
                </a:lnTo>
                <a:lnTo>
                  <a:pt x="1918" y="2436"/>
                </a:lnTo>
                <a:lnTo>
                  <a:pt x="1928" y="2416"/>
                </a:lnTo>
                <a:lnTo>
                  <a:pt x="1944" y="2397"/>
                </a:lnTo>
                <a:lnTo>
                  <a:pt x="2937" y="1405"/>
                </a:lnTo>
                <a:lnTo>
                  <a:pt x="2979" y="1359"/>
                </a:lnTo>
                <a:lnTo>
                  <a:pt x="3016" y="1310"/>
                </a:lnTo>
                <a:lnTo>
                  <a:pt x="3049" y="1258"/>
                </a:lnTo>
                <a:lnTo>
                  <a:pt x="3076" y="1205"/>
                </a:lnTo>
                <a:lnTo>
                  <a:pt x="3099" y="1150"/>
                </a:lnTo>
                <a:lnTo>
                  <a:pt x="3116" y="1094"/>
                </a:lnTo>
                <a:lnTo>
                  <a:pt x="3129" y="1037"/>
                </a:lnTo>
                <a:lnTo>
                  <a:pt x="3136" y="979"/>
                </a:lnTo>
                <a:lnTo>
                  <a:pt x="3138" y="920"/>
                </a:lnTo>
                <a:lnTo>
                  <a:pt x="3136" y="862"/>
                </a:lnTo>
                <a:lnTo>
                  <a:pt x="3129" y="804"/>
                </a:lnTo>
                <a:lnTo>
                  <a:pt x="3116" y="747"/>
                </a:lnTo>
                <a:lnTo>
                  <a:pt x="3099" y="691"/>
                </a:lnTo>
                <a:lnTo>
                  <a:pt x="3076" y="635"/>
                </a:lnTo>
                <a:lnTo>
                  <a:pt x="3049" y="582"/>
                </a:lnTo>
                <a:lnTo>
                  <a:pt x="3016" y="530"/>
                </a:lnTo>
                <a:lnTo>
                  <a:pt x="2979" y="482"/>
                </a:lnTo>
                <a:lnTo>
                  <a:pt x="2937" y="436"/>
                </a:lnTo>
                <a:lnTo>
                  <a:pt x="2891" y="393"/>
                </a:lnTo>
                <a:lnTo>
                  <a:pt x="2842" y="357"/>
                </a:lnTo>
                <a:lnTo>
                  <a:pt x="2791" y="324"/>
                </a:lnTo>
                <a:lnTo>
                  <a:pt x="2738" y="297"/>
                </a:lnTo>
                <a:lnTo>
                  <a:pt x="2683" y="275"/>
                </a:lnTo>
                <a:lnTo>
                  <a:pt x="2627" y="257"/>
                </a:lnTo>
                <a:lnTo>
                  <a:pt x="2569" y="245"/>
                </a:lnTo>
                <a:lnTo>
                  <a:pt x="2511" y="238"/>
                </a:lnTo>
                <a:lnTo>
                  <a:pt x="2453" y="235"/>
                </a:lnTo>
                <a:lnTo>
                  <a:pt x="2395" y="238"/>
                </a:lnTo>
                <a:lnTo>
                  <a:pt x="2336" y="245"/>
                </a:lnTo>
                <a:lnTo>
                  <a:pt x="2279" y="257"/>
                </a:lnTo>
                <a:lnTo>
                  <a:pt x="2223" y="275"/>
                </a:lnTo>
                <a:lnTo>
                  <a:pt x="2168" y="297"/>
                </a:lnTo>
                <a:lnTo>
                  <a:pt x="2114" y="324"/>
                </a:lnTo>
                <a:lnTo>
                  <a:pt x="2063" y="357"/>
                </a:lnTo>
                <a:lnTo>
                  <a:pt x="2014" y="393"/>
                </a:lnTo>
                <a:lnTo>
                  <a:pt x="1968" y="436"/>
                </a:lnTo>
                <a:lnTo>
                  <a:pt x="369" y="2033"/>
                </a:lnTo>
                <a:lnTo>
                  <a:pt x="336" y="2069"/>
                </a:lnTo>
                <a:lnTo>
                  <a:pt x="308" y="2109"/>
                </a:lnTo>
                <a:lnTo>
                  <a:pt x="284" y="2150"/>
                </a:lnTo>
                <a:lnTo>
                  <a:pt x="266" y="2194"/>
                </a:lnTo>
                <a:lnTo>
                  <a:pt x="252" y="2238"/>
                </a:lnTo>
                <a:lnTo>
                  <a:pt x="242" y="2284"/>
                </a:lnTo>
                <a:lnTo>
                  <a:pt x="237" y="2330"/>
                </a:lnTo>
                <a:lnTo>
                  <a:pt x="237" y="2376"/>
                </a:lnTo>
                <a:lnTo>
                  <a:pt x="242" y="2422"/>
                </a:lnTo>
                <a:lnTo>
                  <a:pt x="252" y="2468"/>
                </a:lnTo>
                <a:lnTo>
                  <a:pt x="266" y="2512"/>
                </a:lnTo>
                <a:lnTo>
                  <a:pt x="284" y="2555"/>
                </a:lnTo>
                <a:lnTo>
                  <a:pt x="308" y="2597"/>
                </a:lnTo>
                <a:lnTo>
                  <a:pt x="336" y="2635"/>
                </a:lnTo>
                <a:lnTo>
                  <a:pt x="369" y="2672"/>
                </a:lnTo>
                <a:lnTo>
                  <a:pt x="406" y="2705"/>
                </a:lnTo>
                <a:lnTo>
                  <a:pt x="446" y="2733"/>
                </a:lnTo>
                <a:lnTo>
                  <a:pt x="487" y="2757"/>
                </a:lnTo>
                <a:lnTo>
                  <a:pt x="531" y="2775"/>
                </a:lnTo>
                <a:lnTo>
                  <a:pt x="575" y="2790"/>
                </a:lnTo>
                <a:lnTo>
                  <a:pt x="621" y="2799"/>
                </a:lnTo>
                <a:lnTo>
                  <a:pt x="667" y="2804"/>
                </a:lnTo>
                <a:lnTo>
                  <a:pt x="713" y="2804"/>
                </a:lnTo>
                <a:lnTo>
                  <a:pt x="759" y="2799"/>
                </a:lnTo>
                <a:lnTo>
                  <a:pt x="805" y="2790"/>
                </a:lnTo>
                <a:lnTo>
                  <a:pt x="849" y="2775"/>
                </a:lnTo>
                <a:lnTo>
                  <a:pt x="892" y="2757"/>
                </a:lnTo>
                <a:lnTo>
                  <a:pt x="933" y="2733"/>
                </a:lnTo>
                <a:lnTo>
                  <a:pt x="972" y="2705"/>
                </a:lnTo>
                <a:lnTo>
                  <a:pt x="1009" y="2672"/>
                </a:lnTo>
                <a:lnTo>
                  <a:pt x="2474" y="1209"/>
                </a:lnTo>
                <a:lnTo>
                  <a:pt x="2497" y="1183"/>
                </a:lnTo>
                <a:lnTo>
                  <a:pt x="2515" y="1153"/>
                </a:lnTo>
                <a:lnTo>
                  <a:pt x="2529" y="1123"/>
                </a:lnTo>
                <a:lnTo>
                  <a:pt x="2539" y="1091"/>
                </a:lnTo>
                <a:lnTo>
                  <a:pt x="2544" y="1057"/>
                </a:lnTo>
                <a:lnTo>
                  <a:pt x="2544" y="1025"/>
                </a:lnTo>
                <a:lnTo>
                  <a:pt x="2539" y="992"/>
                </a:lnTo>
                <a:lnTo>
                  <a:pt x="2529" y="959"/>
                </a:lnTo>
                <a:lnTo>
                  <a:pt x="2515" y="929"/>
                </a:lnTo>
                <a:lnTo>
                  <a:pt x="2497" y="899"/>
                </a:lnTo>
                <a:lnTo>
                  <a:pt x="2474" y="872"/>
                </a:lnTo>
                <a:lnTo>
                  <a:pt x="2447" y="850"/>
                </a:lnTo>
                <a:lnTo>
                  <a:pt x="2418" y="830"/>
                </a:lnTo>
                <a:lnTo>
                  <a:pt x="2387" y="817"/>
                </a:lnTo>
                <a:lnTo>
                  <a:pt x="2355" y="808"/>
                </a:lnTo>
                <a:lnTo>
                  <a:pt x="2322" y="803"/>
                </a:lnTo>
                <a:lnTo>
                  <a:pt x="2288" y="803"/>
                </a:lnTo>
                <a:lnTo>
                  <a:pt x="2255" y="808"/>
                </a:lnTo>
                <a:lnTo>
                  <a:pt x="2224" y="817"/>
                </a:lnTo>
                <a:lnTo>
                  <a:pt x="2192" y="830"/>
                </a:lnTo>
                <a:lnTo>
                  <a:pt x="2163" y="850"/>
                </a:lnTo>
                <a:lnTo>
                  <a:pt x="2137" y="872"/>
                </a:lnTo>
                <a:lnTo>
                  <a:pt x="1226" y="1782"/>
                </a:lnTo>
                <a:lnTo>
                  <a:pt x="1207" y="1797"/>
                </a:lnTo>
                <a:lnTo>
                  <a:pt x="1187" y="1808"/>
                </a:lnTo>
                <a:lnTo>
                  <a:pt x="1166" y="1814"/>
                </a:lnTo>
                <a:lnTo>
                  <a:pt x="1143" y="1816"/>
                </a:lnTo>
                <a:lnTo>
                  <a:pt x="1121" y="1814"/>
                </a:lnTo>
                <a:lnTo>
                  <a:pt x="1099" y="1808"/>
                </a:lnTo>
                <a:lnTo>
                  <a:pt x="1079" y="1797"/>
                </a:lnTo>
                <a:lnTo>
                  <a:pt x="1060" y="1782"/>
                </a:lnTo>
                <a:lnTo>
                  <a:pt x="1045" y="1764"/>
                </a:lnTo>
                <a:lnTo>
                  <a:pt x="1035" y="1744"/>
                </a:lnTo>
                <a:lnTo>
                  <a:pt x="1029" y="1721"/>
                </a:lnTo>
                <a:lnTo>
                  <a:pt x="1027" y="1699"/>
                </a:lnTo>
                <a:lnTo>
                  <a:pt x="1029" y="1676"/>
                </a:lnTo>
                <a:lnTo>
                  <a:pt x="1035" y="1655"/>
                </a:lnTo>
                <a:lnTo>
                  <a:pt x="1045" y="1634"/>
                </a:lnTo>
                <a:lnTo>
                  <a:pt x="1060" y="1616"/>
                </a:lnTo>
                <a:lnTo>
                  <a:pt x="1970" y="707"/>
                </a:lnTo>
                <a:lnTo>
                  <a:pt x="2009" y="672"/>
                </a:lnTo>
                <a:lnTo>
                  <a:pt x="2050" y="643"/>
                </a:lnTo>
                <a:lnTo>
                  <a:pt x="2094" y="618"/>
                </a:lnTo>
                <a:lnTo>
                  <a:pt x="2139" y="599"/>
                </a:lnTo>
                <a:lnTo>
                  <a:pt x="2186" y="584"/>
                </a:lnTo>
                <a:lnTo>
                  <a:pt x="2234" y="574"/>
                </a:lnTo>
                <a:lnTo>
                  <a:pt x="2282" y="569"/>
                </a:lnTo>
                <a:lnTo>
                  <a:pt x="2331" y="569"/>
                </a:lnTo>
                <a:lnTo>
                  <a:pt x="2379" y="574"/>
                </a:lnTo>
                <a:lnTo>
                  <a:pt x="2427" y="584"/>
                </a:lnTo>
                <a:lnTo>
                  <a:pt x="2474" y="599"/>
                </a:lnTo>
                <a:lnTo>
                  <a:pt x="2519" y="618"/>
                </a:lnTo>
                <a:lnTo>
                  <a:pt x="2563" y="643"/>
                </a:lnTo>
                <a:lnTo>
                  <a:pt x="2604" y="672"/>
                </a:lnTo>
                <a:lnTo>
                  <a:pt x="2643" y="707"/>
                </a:lnTo>
                <a:lnTo>
                  <a:pt x="2677" y="746"/>
                </a:lnTo>
                <a:lnTo>
                  <a:pt x="2706" y="787"/>
                </a:lnTo>
                <a:lnTo>
                  <a:pt x="2731" y="829"/>
                </a:lnTo>
                <a:lnTo>
                  <a:pt x="2750" y="875"/>
                </a:lnTo>
                <a:lnTo>
                  <a:pt x="2766" y="921"/>
                </a:lnTo>
                <a:lnTo>
                  <a:pt x="2776" y="969"/>
                </a:lnTo>
                <a:lnTo>
                  <a:pt x="2780" y="1018"/>
                </a:lnTo>
                <a:lnTo>
                  <a:pt x="2780" y="1066"/>
                </a:lnTo>
                <a:lnTo>
                  <a:pt x="2776" y="1115"/>
                </a:lnTo>
                <a:lnTo>
                  <a:pt x="2766" y="1163"/>
                </a:lnTo>
                <a:lnTo>
                  <a:pt x="2750" y="1210"/>
                </a:lnTo>
                <a:lnTo>
                  <a:pt x="2731" y="1255"/>
                </a:lnTo>
                <a:lnTo>
                  <a:pt x="2706" y="1298"/>
                </a:lnTo>
                <a:lnTo>
                  <a:pt x="2677" y="1340"/>
                </a:lnTo>
                <a:lnTo>
                  <a:pt x="2643" y="1378"/>
                </a:lnTo>
                <a:lnTo>
                  <a:pt x="1178" y="2842"/>
                </a:lnTo>
                <a:lnTo>
                  <a:pt x="1131" y="2884"/>
                </a:lnTo>
                <a:lnTo>
                  <a:pt x="1082" y="2920"/>
                </a:lnTo>
                <a:lnTo>
                  <a:pt x="1030" y="2952"/>
                </a:lnTo>
                <a:lnTo>
                  <a:pt x="975" y="2979"/>
                </a:lnTo>
                <a:lnTo>
                  <a:pt x="919" y="3001"/>
                </a:lnTo>
                <a:lnTo>
                  <a:pt x="863" y="3017"/>
                </a:lnTo>
                <a:lnTo>
                  <a:pt x="805" y="3030"/>
                </a:lnTo>
                <a:lnTo>
                  <a:pt x="746" y="3038"/>
                </a:lnTo>
                <a:lnTo>
                  <a:pt x="687" y="3040"/>
                </a:lnTo>
                <a:lnTo>
                  <a:pt x="629" y="3037"/>
                </a:lnTo>
                <a:lnTo>
                  <a:pt x="571" y="3030"/>
                </a:lnTo>
                <a:lnTo>
                  <a:pt x="512" y="3017"/>
                </a:lnTo>
                <a:lnTo>
                  <a:pt x="456" y="3000"/>
                </a:lnTo>
                <a:lnTo>
                  <a:pt x="401" y="2978"/>
                </a:lnTo>
                <a:lnTo>
                  <a:pt x="348" y="2950"/>
                </a:lnTo>
                <a:lnTo>
                  <a:pt x="295" y="2918"/>
                </a:lnTo>
                <a:lnTo>
                  <a:pt x="247" y="2880"/>
                </a:lnTo>
                <a:lnTo>
                  <a:pt x="200" y="2839"/>
                </a:lnTo>
                <a:lnTo>
                  <a:pt x="158" y="2793"/>
                </a:lnTo>
                <a:lnTo>
                  <a:pt x="122" y="2744"/>
                </a:lnTo>
                <a:lnTo>
                  <a:pt x="89" y="2693"/>
                </a:lnTo>
                <a:lnTo>
                  <a:pt x="62" y="2639"/>
                </a:lnTo>
                <a:lnTo>
                  <a:pt x="40" y="2584"/>
                </a:lnTo>
                <a:lnTo>
                  <a:pt x="22" y="2527"/>
                </a:lnTo>
                <a:lnTo>
                  <a:pt x="10" y="2470"/>
                </a:lnTo>
                <a:lnTo>
                  <a:pt x="2" y="2412"/>
                </a:lnTo>
                <a:lnTo>
                  <a:pt x="0" y="2352"/>
                </a:lnTo>
                <a:lnTo>
                  <a:pt x="0" y="2352"/>
                </a:lnTo>
                <a:lnTo>
                  <a:pt x="2" y="2294"/>
                </a:lnTo>
                <a:lnTo>
                  <a:pt x="10" y="2236"/>
                </a:lnTo>
                <a:lnTo>
                  <a:pt x="22" y="2178"/>
                </a:lnTo>
                <a:lnTo>
                  <a:pt x="40" y="2122"/>
                </a:lnTo>
                <a:lnTo>
                  <a:pt x="62" y="2065"/>
                </a:lnTo>
                <a:lnTo>
                  <a:pt x="89" y="2012"/>
                </a:lnTo>
                <a:lnTo>
                  <a:pt x="122" y="1960"/>
                </a:lnTo>
                <a:lnTo>
                  <a:pt x="158" y="1911"/>
                </a:lnTo>
                <a:lnTo>
                  <a:pt x="200" y="1864"/>
                </a:lnTo>
                <a:lnTo>
                  <a:pt x="1799" y="268"/>
                </a:lnTo>
                <a:lnTo>
                  <a:pt x="1852" y="220"/>
                </a:lnTo>
                <a:lnTo>
                  <a:pt x="1908" y="176"/>
                </a:lnTo>
                <a:lnTo>
                  <a:pt x="1965" y="136"/>
                </a:lnTo>
                <a:lnTo>
                  <a:pt x="2025" y="102"/>
                </a:lnTo>
                <a:lnTo>
                  <a:pt x="2088" y="73"/>
                </a:lnTo>
                <a:lnTo>
                  <a:pt x="2152" y="48"/>
                </a:lnTo>
                <a:lnTo>
                  <a:pt x="2217" y="29"/>
                </a:lnTo>
                <a:lnTo>
                  <a:pt x="2283" y="14"/>
                </a:lnTo>
                <a:lnTo>
                  <a:pt x="2350" y="4"/>
                </a:lnTo>
                <a:lnTo>
                  <a:pt x="2417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612" name="Group 1611"/>
          <p:cNvGrpSpPr/>
          <p:nvPr/>
        </p:nvGrpSpPr>
        <p:grpSpPr>
          <a:xfrm>
            <a:off x="8621381" y="2758063"/>
            <a:ext cx="273011" cy="309068"/>
            <a:chOff x="7507288" y="3689351"/>
            <a:chExt cx="336551" cy="3810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586" name="Freeform 463"/>
            <p:cNvSpPr>
              <a:spLocks/>
            </p:cNvSpPr>
            <p:nvPr/>
          </p:nvSpPr>
          <p:spPr bwMode="auto">
            <a:xfrm>
              <a:off x="7507288" y="3983038"/>
              <a:ext cx="74613" cy="49213"/>
            </a:xfrm>
            <a:custGeom>
              <a:avLst/>
              <a:gdLst>
                <a:gd name="T0" fmla="*/ 212 w 660"/>
                <a:gd name="T1" fmla="*/ 0 h 423"/>
                <a:gd name="T2" fmla="*/ 376 w 660"/>
                <a:gd name="T3" fmla="*/ 0 h 423"/>
                <a:gd name="T4" fmla="*/ 398 w 660"/>
                <a:gd name="T5" fmla="*/ 3 h 423"/>
                <a:gd name="T6" fmla="*/ 417 w 660"/>
                <a:gd name="T7" fmla="*/ 12 h 423"/>
                <a:gd name="T8" fmla="*/ 434 w 660"/>
                <a:gd name="T9" fmla="*/ 24 h 423"/>
                <a:gd name="T10" fmla="*/ 446 w 660"/>
                <a:gd name="T11" fmla="*/ 41 h 423"/>
                <a:gd name="T12" fmla="*/ 454 w 660"/>
                <a:gd name="T13" fmla="*/ 60 h 423"/>
                <a:gd name="T14" fmla="*/ 456 w 660"/>
                <a:gd name="T15" fmla="*/ 81 h 423"/>
                <a:gd name="T16" fmla="*/ 453 w 660"/>
                <a:gd name="T17" fmla="*/ 102 h 423"/>
                <a:gd name="T18" fmla="*/ 445 w 660"/>
                <a:gd name="T19" fmla="*/ 122 h 423"/>
                <a:gd name="T20" fmla="*/ 433 w 660"/>
                <a:gd name="T21" fmla="*/ 138 h 423"/>
                <a:gd name="T22" fmla="*/ 416 w 660"/>
                <a:gd name="T23" fmla="*/ 150 h 423"/>
                <a:gd name="T24" fmla="*/ 397 w 660"/>
                <a:gd name="T25" fmla="*/ 159 h 423"/>
                <a:gd name="T26" fmla="*/ 376 w 660"/>
                <a:gd name="T27" fmla="*/ 161 h 423"/>
                <a:gd name="T28" fmla="*/ 212 w 660"/>
                <a:gd name="T29" fmla="*/ 161 h 423"/>
                <a:gd name="T30" fmla="*/ 196 w 660"/>
                <a:gd name="T31" fmla="*/ 164 h 423"/>
                <a:gd name="T32" fmla="*/ 180 w 660"/>
                <a:gd name="T33" fmla="*/ 171 h 423"/>
                <a:gd name="T34" fmla="*/ 169 w 660"/>
                <a:gd name="T35" fmla="*/ 183 h 423"/>
                <a:gd name="T36" fmla="*/ 162 w 660"/>
                <a:gd name="T37" fmla="*/ 198 h 423"/>
                <a:gd name="T38" fmla="*/ 159 w 660"/>
                <a:gd name="T39" fmla="*/ 215 h 423"/>
                <a:gd name="T40" fmla="*/ 162 w 660"/>
                <a:gd name="T41" fmla="*/ 232 h 423"/>
                <a:gd name="T42" fmla="*/ 169 w 660"/>
                <a:gd name="T43" fmla="*/ 246 h 423"/>
                <a:gd name="T44" fmla="*/ 180 w 660"/>
                <a:gd name="T45" fmla="*/ 258 h 423"/>
                <a:gd name="T46" fmla="*/ 196 w 660"/>
                <a:gd name="T47" fmla="*/ 266 h 423"/>
                <a:gd name="T48" fmla="*/ 212 w 660"/>
                <a:gd name="T49" fmla="*/ 269 h 423"/>
                <a:gd name="T50" fmla="*/ 580 w 660"/>
                <a:gd name="T51" fmla="*/ 269 h 423"/>
                <a:gd name="T52" fmla="*/ 602 w 660"/>
                <a:gd name="T53" fmla="*/ 272 h 423"/>
                <a:gd name="T54" fmla="*/ 621 w 660"/>
                <a:gd name="T55" fmla="*/ 280 h 423"/>
                <a:gd name="T56" fmla="*/ 637 w 660"/>
                <a:gd name="T57" fmla="*/ 292 h 423"/>
                <a:gd name="T58" fmla="*/ 649 w 660"/>
                <a:gd name="T59" fmla="*/ 309 h 423"/>
                <a:gd name="T60" fmla="*/ 657 w 660"/>
                <a:gd name="T61" fmla="*/ 328 h 423"/>
                <a:gd name="T62" fmla="*/ 660 w 660"/>
                <a:gd name="T63" fmla="*/ 349 h 423"/>
                <a:gd name="T64" fmla="*/ 658 w 660"/>
                <a:gd name="T65" fmla="*/ 367 h 423"/>
                <a:gd name="T66" fmla="*/ 652 w 660"/>
                <a:gd name="T67" fmla="*/ 385 h 423"/>
                <a:gd name="T68" fmla="*/ 643 w 660"/>
                <a:gd name="T69" fmla="*/ 399 h 423"/>
                <a:gd name="T70" fmla="*/ 630 w 660"/>
                <a:gd name="T71" fmla="*/ 410 h 423"/>
                <a:gd name="T72" fmla="*/ 616 w 660"/>
                <a:gd name="T73" fmla="*/ 419 h 423"/>
                <a:gd name="T74" fmla="*/ 601 w 660"/>
                <a:gd name="T75" fmla="*/ 423 h 423"/>
                <a:gd name="T76" fmla="*/ 582 w 660"/>
                <a:gd name="T77" fmla="*/ 423 h 423"/>
                <a:gd name="T78" fmla="*/ 212 w 660"/>
                <a:gd name="T79" fmla="*/ 423 h 423"/>
                <a:gd name="T80" fmla="*/ 177 w 660"/>
                <a:gd name="T81" fmla="*/ 420 h 423"/>
                <a:gd name="T82" fmla="*/ 145 w 660"/>
                <a:gd name="T83" fmla="*/ 412 h 423"/>
                <a:gd name="T84" fmla="*/ 114 w 660"/>
                <a:gd name="T85" fmla="*/ 399 h 423"/>
                <a:gd name="T86" fmla="*/ 87 w 660"/>
                <a:gd name="T87" fmla="*/ 383 h 423"/>
                <a:gd name="T88" fmla="*/ 62 w 660"/>
                <a:gd name="T89" fmla="*/ 361 h 423"/>
                <a:gd name="T90" fmla="*/ 41 w 660"/>
                <a:gd name="T91" fmla="*/ 336 h 423"/>
                <a:gd name="T92" fmla="*/ 24 w 660"/>
                <a:gd name="T93" fmla="*/ 309 h 423"/>
                <a:gd name="T94" fmla="*/ 11 w 660"/>
                <a:gd name="T95" fmla="*/ 279 h 423"/>
                <a:gd name="T96" fmla="*/ 3 w 660"/>
                <a:gd name="T97" fmla="*/ 246 h 423"/>
                <a:gd name="T98" fmla="*/ 0 w 660"/>
                <a:gd name="T99" fmla="*/ 211 h 423"/>
                <a:gd name="T100" fmla="*/ 3 w 660"/>
                <a:gd name="T101" fmla="*/ 177 h 423"/>
                <a:gd name="T102" fmla="*/ 11 w 660"/>
                <a:gd name="T103" fmla="*/ 144 h 423"/>
                <a:gd name="T104" fmla="*/ 24 w 660"/>
                <a:gd name="T105" fmla="*/ 114 h 423"/>
                <a:gd name="T106" fmla="*/ 41 w 660"/>
                <a:gd name="T107" fmla="*/ 86 h 423"/>
                <a:gd name="T108" fmla="*/ 62 w 660"/>
                <a:gd name="T109" fmla="*/ 61 h 423"/>
                <a:gd name="T110" fmla="*/ 87 w 660"/>
                <a:gd name="T111" fmla="*/ 41 h 423"/>
                <a:gd name="T112" fmla="*/ 114 w 660"/>
                <a:gd name="T113" fmla="*/ 23 h 423"/>
                <a:gd name="T114" fmla="*/ 145 w 660"/>
                <a:gd name="T115" fmla="*/ 11 h 423"/>
                <a:gd name="T116" fmla="*/ 177 w 660"/>
                <a:gd name="T117" fmla="*/ 3 h 423"/>
                <a:gd name="T118" fmla="*/ 212 w 660"/>
                <a:gd name="T119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60" h="423">
                  <a:moveTo>
                    <a:pt x="212" y="0"/>
                  </a:moveTo>
                  <a:lnTo>
                    <a:pt x="376" y="0"/>
                  </a:lnTo>
                  <a:lnTo>
                    <a:pt x="398" y="3"/>
                  </a:lnTo>
                  <a:lnTo>
                    <a:pt x="417" y="12"/>
                  </a:lnTo>
                  <a:lnTo>
                    <a:pt x="434" y="24"/>
                  </a:lnTo>
                  <a:lnTo>
                    <a:pt x="446" y="41"/>
                  </a:lnTo>
                  <a:lnTo>
                    <a:pt x="454" y="60"/>
                  </a:lnTo>
                  <a:lnTo>
                    <a:pt x="456" y="81"/>
                  </a:lnTo>
                  <a:lnTo>
                    <a:pt x="453" y="102"/>
                  </a:lnTo>
                  <a:lnTo>
                    <a:pt x="445" y="122"/>
                  </a:lnTo>
                  <a:lnTo>
                    <a:pt x="433" y="138"/>
                  </a:lnTo>
                  <a:lnTo>
                    <a:pt x="416" y="150"/>
                  </a:lnTo>
                  <a:lnTo>
                    <a:pt x="397" y="159"/>
                  </a:lnTo>
                  <a:lnTo>
                    <a:pt x="376" y="161"/>
                  </a:lnTo>
                  <a:lnTo>
                    <a:pt x="212" y="161"/>
                  </a:lnTo>
                  <a:lnTo>
                    <a:pt x="196" y="164"/>
                  </a:lnTo>
                  <a:lnTo>
                    <a:pt x="180" y="171"/>
                  </a:lnTo>
                  <a:lnTo>
                    <a:pt x="169" y="183"/>
                  </a:lnTo>
                  <a:lnTo>
                    <a:pt x="162" y="198"/>
                  </a:lnTo>
                  <a:lnTo>
                    <a:pt x="159" y="215"/>
                  </a:lnTo>
                  <a:lnTo>
                    <a:pt x="162" y="232"/>
                  </a:lnTo>
                  <a:lnTo>
                    <a:pt x="169" y="246"/>
                  </a:lnTo>
                  <a:lnTo>
                    <a:pt x="180" y="258"/>
                  </a:lnTo>
                  <a:lnTo>
                    <a:pt x="196" y="266"/>
                  </a:lnTo>
                  <a:lnTo>
                    <a:pt x="212" y="269"/>
                  </a:lnTo>
                  <a:lnTo>
                    <a:pt x="580" y="269"/>
                  </a:lnTo>
                  <a:lnTo>
                    <a:pt x="602" y="272"/>
                  </a:lnTo>
                  <a:lnTo>
                    <a:pt x="621" y="280"/>
                  </a:lnTo>
                  <a:lnTo>
                    <a:pt x="637" y="292"/>
                  </a:lnTo>
                  <a:lnTo>
                    <a:pt x="649" y="309"/>
                  </a:lnTo>
                  <a:lnTo>
                    <a:pt x="657" y="328"/>
                  </a:lnTo>
                  <a:lnTo>
                    <a:pt x="660" y="349"/>
                  </a:lnTo>
                  <a:lnTo>
                    <a:pt x="658" y="367"/>
                  </a:lnTo>
                  <a:lnTo>
                    <a:pt x="652" y="385"/>
                  </a:lnTo>
                  <a:lnTo>
                    <a:pt x="643" y="399"/>
                  </a:lnTo>
                  <a:lnTo>
                    <a:pt x="630" y="410"/>
                  </a:lnTo>
                  <a:lnTo>
                    <a:pt x="616" y="419"/>
                  </a:lnTo>
                  <a:lnTo>
                    <a:pt x="601" y="423"/>
                  </a:lnTo>
                  <a:lnTo>
                    <a:pt x="582" y="423"/>
                  </a:lnTo>
                  <a:lnTo>
                    <a:pt x="212" y="423"/>
                  </a:lnTo>
                  <a:lnTo>
                    <a:pt x="177" y="420"/>
                  </a:lnTo>
                  <a:lnTo>
                    <a:pt x="145" y="412"/>
                  </a:lnTo>
                  <a:lnTo>
                    <a:pt x="114" y="399"/>
                  </a:lnTo>
                  <a:lnTo>
                    <a:pt x="87" y="383"/>
                  </a:lnTo>
                  <a:lnTo>
                    <a:pt x="62" y="361"/>
                  </a:lnTo>
                  <a:lnTo>
                    <a:pt x="41" y="336"/>
                  </a:lnTo>
                  <a:lnTo>
                    <a:pt x="24" y="309"/>
                  </a:lnTo>
                  <a:lnTo>
                    <a:pt x="11" y="279"/>
                  </a:lnTo>
                  <a:lnTo>
                    <a:pt x="3" y="246"/>
                  </a:lnTo>
                  <a:lnTo>
                    <a:pt x="0" y="211"/>
                  </a:lnTo>
                  <a:lnTo>
                    <a:pt x="3" y="177"/>
                  </a:lnTo>
                  <a:lnTo>
                    <a:pt x="11" y="144"/>
                  </a:lnTo>
                  <a:lnTo>
                    <a:pt x="24" y="114"/>
                  </a:lnTo>
                  <a:lnTo>
                    <a:pt x="41" y="86"/>
                  </a:lnTo>
                  <a:lnTo>
                    <a:pt x="62" y="61"/>
                  </a:lnTo>
                  <a:lnTo>
                    <a:pt x="87" y="41"/>
                  </a:lnTo>
                  <a:lnTo>
                    <a:pt x="114" y="23"/>
                  </a:lnTo>
                  <a:lnTo>
                    <a:pt x="145" y="11"/>
                  </a:lnTo>
                  <a:lnTo>
                    <a:pt x="177" y="3"/>
                  </a:lnTo>
                  <a:lnTo>
                    <a:pt x="2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7" name="Freeform 464"/>
            <p:cNvSpPr>
              <a:spLocks/>
            </p:cNvSpPr>
            <p:nvPr/>
          </p:nvSpPr>
          <p:spPr bwMode="auto">
            <a:xfrm>
              <a:off x="7507288" y="3897313"/>
              <a:ext cx="74613" cy="49213"/>
            </a:xfrm>
            <a:custGeom>
              <a:avLst/>
              <a:gdLst>
                <a:gd name="T0" fmla="*/ 212 w 663"/>
                <a:gd name="T1" fmla="*/ 0 h 430"/>
                <a:gd name="T2" fmla="*/ 376 w 663"/>
                <a:gd name="T3" fmla="*/ 0 h 430"/>
                <a:gd name="T4" fmla="*/ 398 w 663"/>
                <a:gd name="T5" fmla="*/ 3 h 430"/>
                <a:gd name="T6" fmla="*/ 417 w 663"/>
                <a:gd name="T7" fmla="*/ 12 h 430"/>
                <a:gd name="T8" fmla="*/ 434 w 663"/>
                <a:gd name="T9" fmla="*/ 24 h 430"/>
                <a:gd name="T10" fmla="*/ 446 w 663"/>
                <a:gd name="T11" fmla="*/ 41 h 430"/>
                <a:gd name="T12" fmla="*/ 454 w 663"/>
                <a:gd name="T13" fmla="*/ 60 h 430"/>
                <a:gd name="T14" fmla="*/ 456 w 663"/>
                <a:gd name="T15" fmla="*/ 81 h 430"/>
                <a:gd name="T16" fmla="*/ 453 w 663"/>
                <a:gd name="T17" fmla="*/ 102 h 430"/>
                <a:gd name="T18" fmla="*/ 445 w 663"/>
                <a:gd name="T19" fmla="*/ 122 h 430"/>
                <a:gd name="T20" fmla="*/ 433 w 663"/>
                <a:gd name="T21" fmla="*/ 138 h 430"/>
                <a:gd name="T22" fmla="*/ 416 w 663"/>
                <a:gd name="T23" fmla="*/ 151 h 430"/>
                <a:gd name="T24" fmla="*/ 397 w 663"/>
                <a:gd name="T25" fmla="*/ 159 h 430"/>
                <a:gd name="T26" fmla="*/ 376 w 663"/>
                <a:gd name="T27" fmla="*/ 161 h 430"/>
                <a:gd name="T28" fmla="*/ 212 w 663"/>
                <a:gd name="T29" fmla="*/ 161 h 430"/>
                <a:gd name="T30" fmla="*/ 196 w 663"/>
                <a:gd name="T31" fmla="*/ 164 h 430"/>
                <a:gd name="T32" fmla="*/ 180 w 663"/>
                <a:gd name="T33" fmla="*/ 171 h 430"/>
                <a:gd name="T34" fmla="*/ 169 w 663"/>
                <a:gd name="T35" fmla="*/ 183 h 430"/>
                <a:gd name="T36" fmla="*/ 162 w 663"/>
                <a:gd name="T37" fmla="*/ 198 h 430"/>
                <a:gd name="T38" fmla="*/ 159 w 663"/>
                <a:gd name="T39" fmla="*/ 214 h 430"/>
                <a:gd name="T40" fmla="*/ 162 w 663"/>
                <a:gd name="T41" fmla="*/ 232 h 430"/>
                <a:gd name="T42" fmla="*/ 169 w 663"/>
                <a:gd name="T43" fmla="*/ 246 h 430"/>
                <a:gd name="T44" fmla="*/ 180 w 663"/>
                <a:gd name="T45" fmla="*/ 258 h 430"/>
                <a:gd name="T46" fmla="*/ 196 w 663"/>
                <a:gd name="T47" fmla="*/ 266 h 430"/>
                <a:gd name="T48" fmla="*/ 212 w 663"/>
                <a:gd name="T49" fmla="*/ 269 h 430"/>
                <a:gd name="T50" fmla="*/ 582 w 663"/>
                <a:gd name="T51" fmla="*/ 269 h 430"/>
                <a:gd name="T52" fmla="*/ 604 w 663"/>
                <a:gd name="T53" fmla="*/ 272 h 430"/>
                <a:gd name="T54" fmla="*/ 623 w 663"/>
                <a:gd name="T55" fmla="*/ 280 h 430"/>
                <a:gd name="T56" fmla="*/ 640 w 663"/>
                <a:gd name="T57" fmla="*/ 292 h 430"/>
                <a:gd name="T58" fmla="*/ 652 w 663"/>
                <a:gd name="T59" fmla="*/ 309 h 430"/>
                <a:gd name="T60" fmla="*/ 660 w 663"/>
                <a:gd name="T61" fmla="*/ 328 h 430"/>
                <a:gd name="T62" fmla="*/ 663 w 663"/>
                <a:gd name="T63" fmla="*/ 349 h 430"/>
                <a:gd name="T64" fmla="*/ 660 w 663"/>
                <a:gd name="T65" fmla="*/ 370 h 430"/>
                <a:gd name="T66" fmla="*/ 652 w 663"/>
                <a:gd name="T67" fmla="*/ 390 h 430"/>
                <a:gd name="T68" fmla="*/ 639 w 663"/>
                <a:gd name="T69" fmla="*/ 406 h 430"/>
                <a:gd name="T70" fmla="*/ 622 w 663"/>
                <a:gd name="T71" fmla="*/ 419 h 430"/>
                <a:gd name="T72" fmla="*/ 603 w 663"/>
                <a:gd name="T73" fmla="*/ 427 h 430"/>
                <a:gd name="T74" fmla="*/ 582 w 663"/>
                <a:gd name="T75" fmla="*/ 430 h 430"/>
                <a:gd name="T76" fmla="*/ 212 w 663"/>
                <a:gd name="T77" fmla="*/ 430 h 430"/>
                <a:gd name="T78" fmla="*/ 177 w 663"/>
                <a:gd name="T79" fmla="*/ 427 h 430"/>
                <a:gd name="T80" fmla="*/ 145 w 663"/>
                <a:gd name="T81" fmla="*/ 419 h 430"/>
                <a:gd name="T82" fmla="*/ 114 w 663"/>
                <a:gd name="T83" fmla="*/ 406 h 430"/>
                <a:gd name="T84" fmla="*/ 87 w 663"/>
                <a:gd name="T85" fmla="*/ 389 h 430"/>
                <a:gd name="T86" fmla="*/ 62 w 663"/>
                <a:gd name="T87" fmla="*/ 367 h 430"/>
                <a:gd name="T88" fmla="*/ 41 w 663"/>
                <a:gd name="T89" fmla="*/ 342 h 430"/>
                <a:gd name="T90" fmla="*/ 24 w 663"/>
                <a:gd name="T91" fmla="*/ 314 h 430"/>
                <a:gd name="T92" fmla="*/ 11 w 663"/>
                <a:gd name="T93" fmla="*/ 282 h 430"/>
                <a:gd name="T94" fmla="*/ 3 w 663"/>
                <a:gd name="T95" fmla="*/ 248 h 430"/>
                <a:gd name="T96" fmla="*/ 0 w 663"/>
                <a:gd name="T97" fmla="*/ 211 h 430"/>
                <a:gd name="T98" fmla="*/ 3 w 663"/>
                <a:gd name="T99" fmla="*/ 177 h 430"/>
                <a:gd name="T100" fmla="*/ 11 w 663"/>
                <a:gd name="T101" fmla="*/ 144 h 430"/>
                <a:gd name="T102" fmla="*/ 24 w 663"/>
                <a:gd name="T103" fmla="*/ 114 h 430"/>
                <a:gd name="T104" fmla="*/ 41 w 663"/>
                <a:gd name="T105" fmla="*/ 86 h 430"/>
                <a:gd name="T106" fmla="*/ 62 w 663"/>
                <a:gd name="T107" fmla="*/ 61 h 430"/>
                <a:gd name="T108" fmla="*/ 87 w 663"/>
                <a:gd name="T109" fmla="*/ 41 h 430"/>
                <a:gd name="T110" fmla="*/ 114 w 663"/>
                <a:gd name="T111" fmla="*/ 23 h 430"/>
                <a:gd name="T112" fmla="*/ 145 w 663"/>
                <a:gd name="T113" fmla="*/ 11 h 430"/>
                <a:gd name="T114" fmla="*/ 177 w 663"/>
                <a:gd name="T115" fmla="*/ 3 h 430"/>
                <a:gd name="T116" fmla="*/ 212 w 663"/>
                <a:gd name="T117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63" h="430">
                  <a:moveTo>
                    <a:pt x="212" y="0"/>
                  </a:moveTo>
                  <a:lnTo>
                    <a:pt x="376" y="0"/>
                  </a:lnTo>
                  <a:lnTo>
                    <a:pt x="398" y="3"/>
                  </a:lnTo>
                  <a:lnTo>
                    <a:pt x="417" y="12"/>
                  </a:lnTo>
                  <a:lnTo>
                    <a:pt x="434" y="24"/>
                  </a:lnTo>
                  <a:lnTo>
                    <a:pt x="446" y="41"/>
                  </a:lnTo>
                  <a:lnTo>
                    <a:pt x="454" y="60"/>
                  </a:lnTo>
                  <a:lnTo>
                    <a:pt x="456" y="81"/>
                  </a:lnTo>
                  <a:lnTo>
                    <a:pt x="453" y="102"/>
                  </a:lnTo>
                  <a:lnTo>
                    <a:pt x="445" y="122"/>
                  </a:lnTo>
                  <a:lnTo>
                    <a:pt x="433" y="138"/>
                  </a:lnTo>
                  <a:lnTo>
                    <a:pt x="416" y="151"/>
                  </a:lnTo>
                  <a:lnTo>
                    <a:pt x="397" y="159"/>
                  </a:lnTo>
                  <a:lnTo>
                    <a:pt x="376" y="161"/>
                  </a:lnTo>
                  <a:lnTo>
                    <a:pt x="212" y="161"/>
                  </a:lnTo>
                  <a:lnTo>
                    <a:pt x="196" y="164"/>
                  </a:lnTo>
                  <a:lnTo>
                    <a:pt x="180" y="171"/>
                  </a:lnTo>
                  <a:lnTo>
                    <a:pt x="169" y="183"/>
                  </a:lnTo>
                  <a:lnTo>
                    <a:pt x="162" y="198"/>
                  </a:lnTo>
                  <a:lnTo>
                    <a:pt x="159" y="214"/>
                  </a:lnTo>
                  <a:lnTo>
                    <a:pt x="162" y="232"/>
                  </a:lnTo>
                  <a:lnTo>
                    <a:pt x="169" y="246"/>
                  </a:lnTo>
                  <a:lnTo>
                    <a:pt x="180" y="258"/>
                  </a:lnTo>
                  <a:lnTo>
                    <a:pt x="196" y="266"/>
                  </a:lnTo>
                  <a:lnTo>
                    <a:pt x="212" y="269"/>
                  </a:lnTo>
                  <a:lnTo>
                    <a:pt x="582" y="269"/>
                  </a:lnTo>
                  <a:lnTo>
                    <a:pt x="604" y="272"/>
                  </a:lnTo>
                  <a:lnTo>
                    <a:pt x="623" y="280"/>
                  </a:lnTo>
                  <a:lnTo>
                    <a:pt x="640" y="292"/>
                  </a:lnTo>
                  <a:lnTo>
                    <a:pt x="652" y="309"/>
                  </a:lnTo>
                  <a:lnTo>
                    <a:pt x="660" y="328"/>
                  </a:lnTo>
                  <a:lnTo>
                    <a:pt x="663" y="349"/>
                  </a:lnTo>
                  <a:lnTo>
                    <a:pt x="660" y="370"/>
                  </a:lnTo>
                  <a:lnTo>
                    <a:pt x="652" y="390"/>
                  </a:lnTo>
                  <a:lnTo>
                    <a:pt x="639" y="406"/>
                  </a:lnTo>
                  <a:lnTo>
                    <a:pt x="622" y="419"/>
                  </a:lnTo>
                  <a:lnTo>
                    <a:pt x="603" y="427"/>
                  </a:lnTo>
                  <a:lnTo>
                    <a:pt x="582" y="430"/>
                  </a:lnTo>
                  <a:lnTo>
                    <a:pt x="212" y="430"/>
                  </a:lnTo>
                  <a:lnTo>
                    <a:pt x="177" y="427"/>
                  </a:lnTo>
                  <a:lnTo>
                    <a:pt x="145" y="419"/>
                  </a:lnTo>
                  <a:lnTo>
                    <a:pt x="114" y="406"/>
                  </a:lnTo>
                  <a:lnTo>
                    <a:pt x="87" y="389"/>
                  </a:lnTo>
                  <a:lnTo>
                    <a:pt x="62" y="367"/>
                  </a:lnTo>
                  <a:lnTo>
                    <a:pt x="41" y="342"/>
                  </a:lnTo>
                  <a:lnTo>
                    <a:pt x="24" y="314"/>
                  </a:lnTo>
                  <a:lnTo>
                    <a:pt x="11" y="282"/>
                  </a:lnTo>
                  <a:lnTo>
                    <a:pt x="3" y="248"/>
                  </a:lnTo>
                  <a:lnTo>
                    <a:pt x="0" y="211"/>
                  </a:lnTo>
                  <a:lnTo>
                    <a:pt x="3" y="177"/>
                  </a:lnTo>
                  <a:lnTo>
                    <a:pt x="11" y="144"/>
                  </a:lnTo>
                  <a:lnTo>
                    <a:pt x="24" y="114"/>
                  </a:lnTo>
                  <a:lnTo>
                    <a:pt x="41" y="86"/>
                  </a:lnTo>
                  <a:lnTo>
                    <a:pt x="62" y="61"/>
                  </a:lnTo>
                  <a:lnTo>
                    <a:pt x="87" y="41"/>
                  </a:lnTo>
                  <a:lnTo>
                    <a:pt x="114" y="23"/>
                  </a:lnTo>
                  <a:lnTo>
                    <a:pt x="145" y="11"/>
                  </a:lnTo>
                  <a:lnTo>
                    <a:pt x="177" y="3"/>
                  </a:lnTo>
                  <a:lnTo>
                    <a:pt x="2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8" name="Freeform 465"/>
            <p:cNvSpPr>
              <a:spLocks/>
            </p:cNvSpPr>
            <p:nvPr/>
          </p:nvSpPr>
          <p:spPr bwMode="auto">
            <a:xfrm>
              <a:off x="7507288" y="3811588"/>
              <a:ext cx="74613" cy="49213"/>
            </a:xfrm>
            <a:custGeom>
              <a:avLst/>
              <a:gdLst>
                <a:gd name="T0" fmla="*/ 212 w 663"/>
                <a:gd name="T1" fmla="*/ 0 h 429"/>
                <a:gd name="T2" fmla="*/ 376 w 663"/>
                <a:gd name="T3" fmla="*/ 0 h 429"/>
                <a:gd name="T4" fmla="*/ 398 w 663"/>
                <a:gd name="T5" fmla="*/ 3 h 429"/>
                <a:gd name="T6" fmla="*/ 417 w 663"/>
                <a:gd name="T7" fmla="*/ 11 h 429"/>
                <a:gd name="T8" fmla="*/ 434 w 663"/>
                <a:gd name="T9" fmla="*/ 24 h 429"/>
                <a:gd name="T10" fmla="*/ 446 w 663"/>
                <a:gd name="T11" fmla="*/ 41 h 429"/>
                <a:gd name="T12" fmla="*/ 454 w 663"/>
                <a:gd name="T13" fmla="*/ 59 h 429"/>
                <a:gd name="T14" fmla="*/ 456 w 663"/>
                <a:gd name="T15" fmla="*/ 80 h 429"/>
                <a:gd name="T16" fmla="*/ 453 w 663"/>
                <a:gd name="T17" fmla="*/ 103 h 429"/>
                <a:gd name="T18" fmla="*/ 445 w 663"/>
                <a:gd name="T19" fmla="*/ 121 h 429"/>
                <a:gd name="T20" fmla="*/ 433 w 663"/>
                <a:gd name="T21" fmla="*/ 137 h 429"/>
                <a:gd name="T22" fmla="*/ 416 w 663"/>
                <a:gd name="T23" fmla="*/ 150 h 429"/>
                <a:gd name="T24" fmla="*/ 397 w 663"/>
                <a:gd name="T25" fmla="*/ 158 h 429"/>
                <a:gd name="T26" fmla="*/ 376 w 663"/>
                <a:gd name="T27" fmla="*/ 161 h 429"/>
                <a:gd name="T28" fmla="*/ 212 w 663"/>
                <a:gd name="T29" fmla="*/ 161 h 429"/>
                <a:gd name="T30" fmla="*/ 196 w 663"/>
                <a:gd name="T31" fmla="*/ 164 h 429"/>
                <a:gd name="T32" fmla="*/ 180 w 663"/>
                <a:gd name="T33" fmla="*/ 171 h 429"/>
                <a:gd name="T34" fmla="*/ 169 w 663"/>
                <a:gd name="T35" fmla="*/ 183 h 429"/>
                <a:gd name="T36" fmla="*/ 162 w 663"/>
                <a:gd name="T37" fmla="*/ 198 h 429"/>
                <a:gd name="T38" fmla="*/ 159 w 663"/>
                <a:gd name="T39" fmla="*/ 214 h 429"/>
                <a:gd name="T40" fmla="*/ 162 w 663"/>
                <a:gd name="T41" fmla="*/ 232 h 429"/>
                <a:gd name="T42" fmla="*/ 169 w 663"/>
                <a:gd name="T43" fmla="*/ 246 h 429"/>
                <a:gd name="T44" fmla="*/ 180 w 663"/>
                <a:gd name="T45" fmla="*/ 258 h 429"/>
                <a:gd name="T46" fmla="*/ 196 w 663"/>
                <a:gd name="T47" fmla="*/ 266 h 429"/>
                <a:gd name="T48" fmla="*/ 212 w 663"/>
                <a:gd name="T49" fmla="*/ 268 h 429"/>
                <a:gd name="T50" fmla="*/ 582 w 663"/>
                <a:gd name="T51" fmla="*/ 268 h 429"/>
                <a:gd name="T52" fmla="*/ 604 w 663"/>
                <a:gd name="T53" fmla="*/ 271 h 429"/>
                <a:gd name="T54" fmla="*/ 623 w 663"/>
                <a:gd name="T55" fmla="*/ 279 h 429"/>
                <a:gd name="T56" fmla="*/ 640 w 663"/>
                <a:gd name="T57" fmla="*/ 293 h 429"/>
                <a:gd name="T58" fmla="*/ 652 w 663"/>
                <a:gd name="T59" fmla="*/ 309 h 429"/>
                <a:gd name="T60" fmla="*/ 660 w 663"/>
                <a:gd name="T61" fmla="*/ 328 h 429"/>
                <a:gd name="T62" fmla="*/ 663 w 663"/>
                <a:gd name="T63" fmla="*/ 349 h 429"/>
                <a:gd name="T64" fmla="*/ 660 w 663"/>
                <a:gd name="T65" fmla="*/ 371 h 429"/>
                <a:gd name="T66" fmla="*/ 652 w 663"/>
                <a:gd name="T67" fmla="*/ 390 h 429"/>
                <a:gd name="T68" fmla="*/ 639 w 663"/>
                <a:gd name="T69" fmla="*/ 407 h 429"/>
                <a:gd name="T70" fmla="*/ 622 w 663"/>
                <a:gd name="T71" fmla="*/ 419 h 429"/>
                <a:gd name="T72" fmla="*/ 603 w 663"/>
                <a:gd name="T73" fmla="*/ 426 h 429"/>
                <a:gd name="T74" fmla="*/ 582 w 663"/>
                <a:gd name="T75" fmla="*/ 429 h 429"/>
                <a:gd name="T76" fmla="*/ 212 w 663"/>
                <a:gd name="T77" fmla="*/ 429 h 429"/>
                <a:gd name="T78" fmla="*/ 177 w 663"/>
                <a:gd name="T79" fmla="*/ 426 h 429"/>
                <a:gd name="T80" fmla="*/ 145 w 663"/>
                <a:gd name="T81" fmla="*/ 418 h 429"/>
                <a:gd name="T82" fmla="*/ 114 w 663"/>
                <a:gd name="T83" fmla="*/ 405 h 429"/>
                <a:gd name="T84" fmla="*/ 87 w 663"/>
                <a:gd name="T85" fmla="*/ 388 h 429"/>
                <a:gd name="T86" fmla="*/ 62 w 663"/>
                <a:gd name="T87" fmla="*/ 365 h 429"/>
                <a:gd name="T88" fmla="*/ 41 w 663"/>
                <a:gd name="T89" fmla="*/ 341 h 429"/>
                <a:gd name="T90" fmla="*/ 24 w 663"/>
                <a:gd name="T91" fmla="*/ 312 h 429"/>
                <a:gd name="T92" fmla="*/ 11 w 663"/>
                <a:gd name="T93" fmla="*/ 280 h 429"/>
                <a:gd name="T94" fmla="*/ 3 w 663"/>
                <a:gd name="T95" fmla="*/ 247 h 429"/>
                <a:gd name="T96" fmla="*/ 0 w 663"/>
                <a:gd name="T97" fmla="*/ 211 h 429"/>
                <a:gd name="T98" fmla="*/ 3 w 663"/>
                <a:gd name="T99" fmla="*/ 176 h 429"/>
                <a:gd name="T100" fmla="*/ 11 w 663"/>
                <a:gd name="T101" fmla="*/ 144 h 429"/>
                <a:gd name="T102" fmla="*/ 24 w 663"/>
                <a:gd name="T103" fmla="*/ 114 h 429"/>
                <a:gd name="T104" fmla="*/ 41 w 663"/>
                <a:gd name="T105" fmla="*/ 86 h 429"/>
                <a:gd name="T106" fmla="*/ 62 w 663"/>
                <a:gd name="T107" fmla="*/ 61 h 429"/>
                <a:gd name="T108" fmla="*/ 87 w 663"/>
                <a:gd name="T109" fmla="*/ 40 h 429"/>
                <a:gd name="T110" fmla="*/ 114 w 663"/>
                <a:gd name="T111" fmla="*/ 23 h 429"/>
                <a:gd name="T112" fmla="*/ 145 w 663"/>
                <a:gd name="T113" fmla="*/ 10 h 429"/>
                <a:gd name="T114" fmla="*/ 177 w 663"/>
                <a:gd name="T115" fmla="*/ 3 h 429"/>
                <a:gd name="T116" fmla="*/ 212 w 663"/>
                <a:gd name="T117" fmla="*/ 0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63" h="429">
                  <a:moveTo>
                    <a:pt x="212" y="0"/>
                  </a:moveTo>
                  <a:lnTo>
                    <a:pt x="376" y="0"/>
                  </a:lnTo>
                  <a:lnTo>
                    <a:pt x="398" y="3"/>
                  </a:lnTo>
                  <a:lnTo>
                    <a:pt x="417" y="11"/>
                  </a:lnTo>
                  <a:lnTo>
                    <a:pt x="434" y="24"/>
                  </a:lnTo>
                  <a:lnTo>
                    <a:pt x="446" y="41"/>
                  </a:lnTo>
                  <a:lnTo>
                    <a:pt x="454" y="59"/>
                  </a:lnTo>
                  <a:lnTo>
                    <a:pt x="456" y="80"/>
                  </a:lnTo>
                  <a:lnTo>
                    <a:pt x="453" y="103"/>
                  </a:lnTo>
                  <a:lnTo>
                    <a:pt x="445" y="121"/>
                  </a:lnTo>
                  <a:lnTo>
                    <a:pt x="433" y="137"/>
                  </a:lnTo>
                  <a:lnTo>
                    <a:pt x="416" y="150"/>
                  </a:lnTo>
                  <a:lnTo>
                    <a:pt x="397" y="158"/>
                  </a:lnTo>
                  <a:lnTo>
                    <a:pt x="376" y="161"/>
                  </a:lnTo>
                  <a:lnTo>
                    <a:pt x="212" y="161"/>
                  </a:lnTo>
                  <a:lnTo>
                    <a:pt x="196" y="164"/>
                  </a:lnTo>
                  <a:lnTo>
                    <a:pt x="180" y="171"/>
                  </a:lnTo>
                  <a:lnTo>
                    <a:pt x="169" y="183"/>
                  </a:lnTo>
                  <a:lnTo>
                    <a:pt x="162" y="198"/>
                  </a:lnTo>
                  <a:lnTo>
                    <a:pt x="159" y="214"/>
                  </a:lnTo>
                  <a:lnTo>
                    <a:pt x="162" y="232"/>
                  </a:lnTo>
                  <a:lnTo>
                    <a:pt x="169" y="246"/>
                  </a:lnTo>
                  <a:lnTo>
                    <a:pt x="180" y="258"/>
                  </a:lnTo>
                  <a:lnTo>
                    <a:pt x="196" y="266"/>
                  </a:lnTo>
                  <a:lnTo>
                    <a:pt x="212" y="268"/>
                  </a:lnTo>
                  <a:lnTo>
                    <a:pt x="582" y="268"/>
                  </a:lnTo>
                  <a:lnTo>
                    <a:pt x="604" y="271"/>
                  </a:lnTo>
                  <a:lnTo>
                    <a:pt x="623" y="279"/>
                  </a:lnTo>
                  <a:lnTo>
                    <a:pt x="640" y="293"/>
                  </a:lnTo>
                  <a:lnTo>
                    <a:pt x="652" y="309"/>
                  </a:lnTo>
                  <a:lnTo>
                    <a:pt x="660" y="328"/>
                  </a:lnTo>
                  <a:lnTo>
                    <a:pt x="663" y="349"/>
                  </a:lnTo>
                  <a:lnTo>
                    <a:pt x="660" y="371"/>
                  </a:lnTo>
                  <a:lnTo>
                    <a:pt x="652" y="390"/>
                  </a:lnTo>
                  <a:lnTo>
                    <a:pt x="639" y="407"/>
                  </a:lnTo>
                  <a:lnTo>
                    <a:pt x="622" y="419"/>
                  </a:lnTo>
                  <a:lnTo>
                    <a:pt x="603" y="426"/>
                  </a:lnTo>
                  <a:lnTo>
                    <a:pt x="582" y="429"/>
                  </a:lnTo>
                  <a:lnTo>
                    <a:pt x="212" y="429"/>
                  </a:lnTo>
                  <a:lnTo>
                    <a:pt x="177" y="426"/>
                  </a:lnTo>
                  <a:lnTo>
                    <a:pt x="145" y="418"/>
                  </a:lnTo>
                  <a:lnTo>
                    <a:pt x="114" y="405"/>
                  </a:lnTo>
                  <a:lnTo>
                    <a:pt x="87" y="388"/>
                  </a:lnTo>
                  <a:lnTo>
                    <a:pt x="62" y="365"/>
                  </a:lnTo>
                  <a:lnTo>
                    <a:pt x="41" y="341"/>
                  </a:lnTo>
                  <a:lnTo>
                    <a:pt x="24" y="312"/>
                  </a:lnTo>
                  <a:lnTo>
                    <a:pt x="11" y="280"/>
                  </a:lnTo>
                  <a:lnTo>
                    <a:pt x="3" y="247"/>
                  </a:lnTo>
                  <a:lnTo>
                    <a:pt x="0" y="211"/>
                  </a:lnTo>
                  <a:lnTo>
                    <a:pt x="3" y="176"/>
                  </a:lnTo>
                  <a:lnTo>
                    <a:pt x="11" y="144"/>
                  </a:lnTo>
                  <a:lnTo>
                    <a:pt x="24" y="114"/>
                  </a:lnTo>
                  <a:lnTo>
                    <a:pt x="41" y="86"/>
                  </a:lnTo>
                  <a:lnTo>
                    <a:pt x="62" y="61"/>
                  </a:lnTo>
                  <a:lnTo>
                    <a:pt x="87" y="40"/>
                  </a:lnTo>
                  <a:lnTo>
                    <a:pt x="114" y="23"/>
                  </a:lnTo>
                  <a:lnTo>
                    <a:pt x="145" y="10"/>
                  </a:lnTo>
                  <a:lnTo>
                    <a:pt x="177" y="3"/>
                  </a:lnTo>
                  <a:lnTo>
                    <a:pt x="2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9" name="Freeform 466"/>
            <p:cNvSpPr>
              <a:spLocks/>
            </p:cNvSpPr>
            <p:nvPr/>
          </p:nvSpPr>
          <p:spPr bwMode="auto">
            <a:xfrm>
              <a:off x="7507288" y="3725863"/>
              <a:ext cx="74613" cy="49213"/>
            </a:xfrm>
            <a:custGeom>
              <a:avLst/>
              <a:gdLst>
                <a:gd name="T0" fmla="*/ 212 w 663"/>
                <a:gd name="T1" fmla="*/ 0 h 429"/>
                <a:gd name="T2" fmla="*/ 376 w 663"/>
                <a:gd name="T3" fmla="*/ 0 h 429"/>
                <a:gd name="T4" fmla="*/ 398 w 663"/>
                <a:gd name="T5" fmla="*/ 3 h 429"/>
                <a:gd name="T6" fmla="*/ 417 w 663"/>
                <a:gd name="T7" fmla="*/ 11 h 429"/>
                <a:gd name="T8" fmla="*/ 434 w 663"/>
                <a:gd name="T9" fmla="*/ 25 h 429"/>
                <a:gd name="T10" fmla="*/ 446 w 663"/>
                <a:gd name="T11" fmla="*/ 41 h 429"/>
                <a:gd name="T12" fmla="*/ 454 w 663"/>
                <a:gd name="T13" fmla="*/ 60 h 429"/>
                <a:gd name="T14" fmla="*/ 456 w 663"/>
                <a:gd name="T15" fmla="*/ 80 h 429"/>
                <a:gd name="T16" fmla="*/ 453 w 663"/>
                <a:gd name="T17" fmla="*/ 103 h 429"/>
                <a:gd name="T18" fmla="*/ 445 w 663"/>
                <a:gd name="T19" fmla="*/ 121 h 429"/>
                <a:gd name="T20" fmla="*/ 433 w 663"/>
                <a:gd name="T21" fmla="*/ 138 h 429"/>
                <a:gd name="T22" fmla="*/ 416 w 663"/>
                <a:gd name="T23" fmla="*/ 150 h 429"/>
                <a:gd name="T24" fmla="*/ 397 w 663"/>
                <a:gd name="T25" fmla="*/ 158 h 429"/>
                <a:gd name="T26" fmla="*/ 376 w 663"/>
                <a:gd name="T27" fmla="*/ 161 h 429"/>
                <a:gd name="T28" fmla="*/ 212 w 663"/>
                <a:gd name="T29" fmla="*/ 161 h 429"/>
                <a:gd name="T30" fmla="*/ 196 w 663"/>
                <a:gd name="T31" fmla="*/ 163 h 429"/>
                <a:gd name="T32" fmla="*/ 180 w 663"/>
                <a:gd name="T33" fmla="*/ 171 h 429"/>
                <a:gd name="T34" fmla="*/ 169 w 663"/>
                <a:gd name="T35" fmla="*/ 183 h 429"/>
                <a:gd name="T36" fmla="*/ 162 w 663"/>
                <a:gd name="T37" fmla="*/ 198 h 429"/>
                <a:gd name="T38" fmla="*/ 159 w 663"/>
                <a:gd name="T39" fmla="*/ 215 h 429"/>
                <a:gd name="T40" fmla="*/ 162 w 663"/>
                <a:gd name="T41" fmla="*/ 232 h 429"/>
                <a:gd name="T42" fmla="*/ 169 w 663"/>
                <a:gd name="T43" fmla="*/ 246 h 429"/>
                <a:gd name="T44" fmla="*/ 180 w 663"/>
                <a:gd name="T45" fmla="*/ 258 h 429"/>
                <a:gd name="T46" fmla="*/ 196 w 663"/>
                <a:gd name="T47" fmla="*/ 266 h 429"/>
                <a:gd name="T48" fmla="*/ 212 w 663"/>
                <a:gd name="T49" fmla="*/ 268 h 429"/>
                <a:gd name="T50" fmla="*/ 582 w 663"/>
                <a:gd name="T51" fmla="*/ 268 h 429"/>
                <a:gd name="T52" fmla="*/ 604 w 663"/>
                <a:gd name="T53" fmla="*/ 271 h 429"/>
                <a:gd name="T54" fmla="*/ 623 w 663"/>
                <a:gd name="T55" fmla="*/ 279 h 429"/>
                <a:gd name="T56" fmla="*/ 640 w 663"/>
                <a:gd name="T57" fmla="*/ 293 h 429"/>
                <a:gd name="T58" fmla="*/ 652 w 663"/>
                <a:gd name="T59" fmla="*/ 309 h 429"/>
                <a:gd name="T60" fmla="*/ 660 w 663"/>
                <a:gd name="T61" fmla="*/ 329 h 429"/>
                <a:gd name="T62" fmla="*/ 663 w 663"/>
                <a:gd name="T63" fmla="*/ 349 h 429"/>
                <a:gd name="T64" fmla="*/ 660 w 663"/>
                <a:gd name="T65" fmla="*/ 371 h 429"/>
                <a:gd name="T66" fmla="*/ 652 w 663"/>
                <a:gd name="T67" fmla="*/ 390 h 429"/>
                <a:gd name="T68" fmla="*/ 639 w 663"/>
                <a:gd name="T69" fmla="*/ 407 h 429"/>
                <a:gd name="T70" fmla="*/ 622 w 663"/>
                <a:gd name="T71" fmla="*/ 419 h 429"/>
                <a:gd name="T72" fmla="*/ 603 w 663"/>
                <a:gd name="T73" fmla="*/ 426 h 429"/>
                <a:gd name="T74" fmla="*/ 582 w 663"/>
                <a:gd name="T75" fmla="*/ 429 h 429"/>
                <a:gd name="T76" fmla="*/ 212 w 663"/>
                <a:gd name="T77" fmla="*/ 429 h 429"/>
                <a:gd name="T78" fmla="*/ 177 w 663"/>
                <a:gd name="T79" fmla="*/ 426 h 429"/>
                <a:gd name="T80" fmla="*/ 145 w 663"/>
                <a:gd name="T81" fmla="*/ 419 h 429"/>
                <a:gd name="T82" fmla="*/ 114 w 663"/>
                <a:gd name="T83" fmla="*/ 406 h 429"/>
                <a:gd name="T84" fmla="*/ 87 w 663"/>
                <a:gd name="T85" fmla="*/ 388 h 429"/>
                <a:gd name="T86" fmla="*/ 62 w 663"/>
                <a:gd name="T87" fmla="*/ 367 h 429"/>
                <a:gd name="T88" fmla="*/ 41 w 663"/>
                <a:gd name="T89" fmla="*/ 342 h 429"/>
                <a:gd name="T90" fmla="*/ 24 w 663"/>
                <a:gd name="T91" fmla="*/ 313 h 429"/>
                <a:gd name="T92" fmla="*/ 11 w 663"/>
                <a:gd name="T93" fmla="*/ 281 h 429"/>
                <a:gd name="T94" fmla="*/ 3 w 663"/>
                <a:gd name="T95" fmla="*/ 247 h 429"/>
                <a:gd name="T96" fmla="*/ 0 w 663"/>
                <a:gd name="T97" fmla="*/ 212 h 429"/>
                <a:gd name="T98" fmla="*/ 3 w 663"/>
                <a:gd name="T99" fmla="*/ 177 h 429"/>
                <a:gd name="T100" fmla="*/ 11 w 663"/>
                <a:gd name="T101" fmla="*/ 144 h 429"/>
                <a:gd name="T102" fmla="*/ 24 w 663"/>
                <a:gd name="T103" fmla="*/ 114 h 429"/>
                <a:gd name="T104" fmla="*/ 41 w 663"/>
                <a:gd name="T105" fmla="*/ 86 h 429"/>
                <a:gd name="T106" fmla="*/ 62 w 663"/>
                <a:gd name="T107" fmla="*/ 62 h 429"/>
                <a:gd name="T108" fmla="*/ 87 w 663"/>
                <a:gd name="T109" fmla="*/ 40 h 429"/>
                <a:gd name="T110" fmla="*/ 114 w 663"/>
                <a:gd name="T111" fmla="*/ 24 h 429"/>
                <a:gd name="T112" fmla="*/ 145 w 663"/>
                <a:gd name="T113" fmla="*/ 10 h 429"/>
                <a:gd name="T114" fmla="*/ 177 w 663"/>
                <a:gd name="T115" fmla="*/ 3 h 429"/>
                <a:gd name="T116" fmla="*/ 212 w 663"/>
                <a:gd name="T117" fmla="*/ 0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63" h="429">
                  <a:moveTo>
                    <a:pt x="212" y="0"/>
                  </a:moveTo>
                  <a:lnTo>
                    <a:pt x="376" y="0"/>
                  </a:lnTo>
                  <a:lnTo>
                    <a:pt x="398" y="3"/>
                  </a:lnTo>
                  <a:lnTo>
                    <a:pt x="417" y="11"/>
                  </a:lnTo>
                  <a:lnTo>
                    <a:pt x="434" y="25"/>
                  </a:lnTo>
                  <a:lnTo>
                    <a:pt x="446" y="41"/>
                  </a:lnTo>
                  <a:lnTo>
                    <a:pt x="454" y="60"/>
                  </a:lnTo>
                  <a:lnTo>
                    <a:pt x="456" y="80"/>
                  </a:lnTo>
                  <a:lnTo>
                    <a:pt x="453" y="103"/>
                  </a:lnTo>
                  <a:lnTo>
                    <a:pt x="445" y="121"/>
                  </a:lnTo>
                  <a:lnTo>
                    <a:pt x="433" y="138"/>
                  </a:lnTo>
                  <a:lnTo>
                    <a:pt x="416" y="150"/>
                  </a:lnTo>
                  <a:lnTo>
                    <a:pt x="397" y="158"/>
                  </a:lnTo>
                  <a:lnTo>
                    <a:pt x="376" y="161"/>
                  </a:lnTo>
                  <a:lnTo>
                    <a:pt x="212" y="161"/>
                  </a:lnTo>
                  <a:lnTo>
                    <a:pt x="196" y="163"/>
                  </a:lnTo>
                  <a:lnTo>
                    <a:pt x="180" y="171"/>
                  </a:lnTo>
                  <a:lnTo>
                    <a:pt x="169" y="183"/>
                  </a:lnTo>
                  <a:lnTo>
                    <a:pt x="162" y="198"/>
                  </a:lnTo>
                  <a:lnTo>
                    <a:pt x="159" y="215"/>
                  </a:lnTo>
                  <a:lnTo>
                    <a:pt x="162" y="232"/>
                  </a:lnTo>
                  <a:lnTo>
                    <a:pt x="169" y="246"/>
                  </a:lnTo>
                  <a:lnTo>
                    <a:pt x="180" y="258"/>
                  </a:lnTo>
                  <a:lnTo>
                    <a:pt x="196" y="266"/>
                  </a:lnTo>
                  <a:lnTo>
                    <a:pt x="212" y="268"/>
                  </a:lnTo>
                  <a:lnTo>
                    <a:pt x="582" y="268"/>
                  </a:lnTo>
                  <a:lnTo>
                    <a:pt x="604" y="271"/>
                  </a:lnTo>
                  <a:lnTo>
                    <a:pt x="623" y="279"/>
                  </a:lnTo>
                  <a:lnTo>
                    <a:pt x="640" y="293"/>
                  </a:lnTo>
                  <a:lnTo>
                    <a:pt x="652" y="309"/>
                  </a:lnTo>
                  <a:lnTo>
                    <a:pt x="660" y="329"/>
                  </a:lnTo>
                  <a:lnTo>
                    <a:pt x="663" y="349"/>
                  </a:lnTo>
                  <a:lnTo>
                    <a:pt x="660" y="371"/>
                  </a:lnTo>
                  <a:lnTo>
                    <a:pt x="652" y="390"/>
                  </a:lnTo>
                  <a:lnTo>
                    <a:pt x="639" y="407"/>
                  </a:lnTo>
                  <a:lnTo>
                    <a:pt x="622" y="419"/>
                  </a:lnTo>
                  <a:lnTo>
                    <a:pt x="603" y="426"/>
                  </a:lnTo>
                  <a:lnTo>
                    <a:pt x="582" y="429"/>
                  </a:lnTo>
                  <a:lnTo>
                    <a:pt x="212" y="429"/>
                  </a:lnTo>
                  <a:lnTo>
                    <a:pt x="177" y="426"/>
                  </a:lnTo>
                  <a:lnTo>
                    <a:pt x="145" y="419"/>
                  </a:lnTo>
                  <a:lnTo>
                    <a:pt x="114" y="406"/>
                  </a:lnTo>
                  <a:lnTo>
                    <a:pt x="87" y="388"/>
                  </a:lnTo>
                  <a:lnTo>
                    <a:pt x="62" y="367"/>
                  </a:lnTo>
                  <a:lnTo>
                    <a:pt x="41" y="342"/>
                  </a:lnTo>
                  <a:lnTo>
                    <a:pt x="24" y="313"/>
                  </a:lnTo>
                  <a:lnTo>
                    <a:pt x="11" y="281"/>
                  </a:lnTo>
                  <a:lnTo>
                    <a:pt x="3" y="247"/>
                  </a:lnTo>
                  <a:lnTo>
                    <a:pt x="0" y="212"/>
                  </a:lnTo>
                  <a:lnTo>
                    <a:pt x="3" y="177"/>
                  </a:lnTo>
                  <a:lnTo>
                    <a:pt x="11" y="144"/>
                  </a:lnTo>
                  <a:lnTo>
                    <a:pt x="24" y="114"/>
                  </a:lnTo>
                  <a:lnTo>
                    <a:pt x="41" y="86"/>
                  </a:lnTo>
                  <a:lnTo>
                    <a:pt x="62" y="62"/>
                  </a:lnTo>
                  <a:lnTo>
                    <a:pt x="87" y="40"/>
                  </a:lnTo>
                  <a:lnTo>
                    <a:pt x="114" y="24"/>
                  </a:lnTo>
                  <a:lnTo>
                    <a:pt x="145" y="10"/>
                  </a:lnTo>
                  <a:lnTo>
                    <a:pt x="177" y="3"/>
                  </a:lnTo>
                  <a:lnTo>
                    <a:pt x="2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0" name="Freeform 467"/>
            <p:cNvSpPr>
              <a:spLocks noEditPoints="1"/>
            </p:cNvSpPr>
            <p:nvPr/>
          </p:nvSpPr>
          <p:spPr bwMode="auto">
            <a:xfrm>
              <a:off x="7550151" y="3689351"/>
              <a:ext cx="293688" cy="381000"/>
            </a:xfrm>
            <a:custGeom>
              <a:avLst/>
              <a:gdLst>
                <a:gd name="T0" fmla="*/ 626 w 2594"/>
                <a:gd name="T1" fmla="*/ 2680 h 3373"/>
                <a:gd name="T2" fmla="*/ 607 w 2594"/>
                <a:gd name="T3" fmla="*/ 2758 h 3373"/>
                <a:gd name="T4" fmla="*/ 663 w 2594"/>
                <a:gd name="T5" fmla="*/ 2813 h 3373"/>
                <a:gd name="T6" fmla="*/ 2247 w 2594"/>
                <a:gd name="T7" fmla="*/ 2806 h 3373"/>
                <a:gd name="T8" fmla="*/ 2286 w 2594"/>
                <a:gd name="T9" fmla="*/ 2736 h 3373"/>
                <a:gd name="T10" fmla="*/ 2246 w 2594"/>
                <a:gd name="T11" fmla="*/ 2666 h 3373"/>
                <a:gd name="T12" fmla="*/ 684 w 2594"/>
                <a:gd name="T13" fmla="*/ 1955 h 3373"/>
                <a:gd name="T14" fmla="*/ 614 w 2594"/>
                <a:gd name="T15" fmla="*/ 1996 h 3373"/>
                <a:gd name="T16" fmla="*/ 615 w 2594"/>
                <a:gd name="T17" fmla="*/ 2077 h 3373"/>
                <a:gd name="T18" fmla="*/ 684 w 2594"/>
                <a:gd name="T19" fmla="*/ 2116 h 3373"/>
                <a:gd name="T20" fmla="*/ 2263 w 2594"/>
                <a:gd name="T21" fmla="*/ 2093 h 3373"/>
                <a:gd name="T22" fmla="*/ 2284 w 2594"/>
                <a:gd name="T23" fmla="*/ 2014 h 3373"/>
                <a:gd name="T24" fmla="*/ 2226 w 2594"/>
                <a:gd name="T25" fmla="*/ 1958 h 3373"/>
                <a:gd name="T26" fmla="*/ 662 w 2594"/>
                <a:gd name="T27" fmla="*/ 1254 h 3373"/>
                <a:gd name="T28" fmla="*/ 607 w 2594"/>
                <a:gd name="T29" fmla="*/ 1311 h 3373"/>
                <a:gd name="T30" fmla="*/ 627 w 2594"/>
                <a:gd name="T31" fmla="*/ 1390 h 3373"/>
                <a:gd name="T32" fmla="*/ 2206 w 2594"/>
                <a:gd name="T33" fmla="*/ 1412 h 3373"/>
                <a:gd name="T34" fmla="*/ 2276 w 2594"/>
                <a:gd name="T35" fmla="*/ 1373 h 3373"/>
                <a:gd name="T36" fmla="*/ 2275 w 2594"/>
                <a:gd name="T37" fmla="*/ 1291 h 3373"/>
                <a:gd name="T38" fmla="*/ 2206 w 2594"/>
                <a:gd name="T39" fmla="*/ 1252 h 3373"/>
                <a:gd name="T40" fmla="*/ 643 w 2594"/>
                <a:gd name="T41" fmla="*/ 562 h 3373"/>
                <a:gd name="T42" fmla="*/ 604 w 2594"/>
                <a:gd name="T43" fmla="*/ 631 h 3373"/>
                <a:gd name="T44" fmla="*/ 644 w 2594"/>
                <a:gd name="T45" fmla="*/ 701 h 3373"/>
                <a:gd name="T46" fmla="*/ 2227 w 2594"/>
                <a:gd name="T47" fmla="*/ 709 h 3373"/>
                <a:gd name="T48" fmla="*/ 2284 w 2594"/>
                <a:gd name="T49" fmla="*/ 652 h 3373"/>
                <a:gd name="T50" fmla="*/ 2262 w 2594"/>
                <a:gd name="T51" fmla="*/ 573 h 3373"/>
                <a:gd name="T52" fmla="*/ 684 w 2594"/>
                <a:gd name="T53" fmla="*/ 551 h 3373"/>
                <a:gd name="T54" fmla="*/ 0 w 2594"/>
                <a:gd name="T55" fmla="*/ 3373 h 3373"/>
                <a:gd name="T56" fmla="*/ 282 w 2594"/>
                <a:gd name="T57" fmla="*/ 3179 h 3373"/>
                <a:gd name="T58" fmla="*/ 400 w 2594"/>
                <a:gd name="T59" fmla="*/ 3093 h 3373"/>
                <a:gd name="T60" fmla="*/ 445 w 2594"/>
                <a:gd name="T61" fmla="*/ 2953 h 3373"/>
                <a:gd name="T62" fmla="*/ 406 w 2594"/>
                <a:gd name="T63" fmla="*/ 2822 h 3373"/>
                <a:gd name="T64" fmla="*/ 303 w 2594"/>
                <a:gd name="T65" fmla="*/ 2736 h 3373"/>
                <a:gd name="T66" fmla="*/ 239 w 2594"/>
                <a:gd name="T67" fmla="*/ 2698 h 3373"/>
                <a:gd name="T68" fmla="*/ 212 w 2594"/>
                <a:gd name="T69" fmla="*/ 2578 h 3373"/>
                <a:gd name="T70" fmla="*/ 109 w 2594"/>
                <a:gd name="T71" fmla="*/ 2476 h 3373"/>
                <a:gd name="T72" fmla="*/ 0 w 2594"/>
                <a:gd name="T73" fmla="*/ 2434 h 3373"/>
                <a:gd name="T74" fmla="*/ 316 w 2594"/>
                <a:gd name="T75" fmla="*/ 2407 h 3373"/>
                <a:gd name="T76" fmla="*/ 419 w 2594"/>
                <a:gd name="T77" fmla="*/ 2305 h 3373"/>
                <a:gd name="T78" fmla="*/ 443 w 2594"/>
                <a:gd name="T79" fmla="*/ 2160 h 3373"/>
                <a:gd name="T80" fmla="*/ 385 w 2594"/>
                <a:gd name="T81" fmla="*/ 2039 h 3373"/>
                <a:gd name="T82" fmla="*/ 271 w 2594"/>
                <a:gd name="T83" fmla="*/ 1968 h 3373"/>
                <a:gd name="T84" fmla="*/ 239 w 2594"/>
                <a:gd name="T85" fmla="*/ 1931 h 3373"/>
                <a:gd name="T86" fmla="*/ 193 w 2594"/>
                <a:gd name="T87" fmla="*/ 1790 h 3373"/>
                <a:gd name="T88" fmla="*/ 75 w 2594"/>
                <a:gd name="T89" fmla="*/ 1705 h 3373"/>
                <a:gd name="T90" fmla="*/ 207 w 2594"/>
                <a:gd name="T91" fmla="*/ 1677 h 3373"/>
                <a:gd name="T92" fmla="*/ 347 w 2594"/>
                <a:gd name="T93" fmla="*/ 1631 h 3373"/>
                <a:gd name="T94" fmla="*/ 434 w 2594"/>
                <a:gd name="T95" fmla="*/ 1514 h 3373"/>
                <a:gd name="T96" fmla="*/ 435 w 2594"/>
                <a:gd name="T97" fmla="*/ 1369 h 3373"/>
                <a:gd name="T98" fmla="*/ 360 w 2594"/>
                <a:gd name="T99" fmla="*/ 1258 h 3373"/>
                <a:gd name="T100" fmla="*/ 236 w 2594"/>
                <a:gd name="T101" fmla="*/ 1204 h 3373"/>
                <a:gd name="T102" fmla="*/ 236 w 2594"/>
                <a:gd name="T103" fmla="*/ 1135 h 3373"/>
                <a:gd name="T104" fmla="*/ 169 w 2594"/>
                <a:gd name="T105" fmla="*/ 1006 h 3373"/>
                <a:gd name="T106" fmla="*/ 39 w 2594"/>
                <a:gd name="T107" fmla="*/ 939 h 3373"/>
                <a:gd name="T108" fmla="*/ 245 w 2594"/>
                <a:gd name="T109" fmla="*/ 919 h 3373"/>
                <a:gd name="T110" fmla="*/ 375 w 2594"/>
                <a:gd name="T111" fmla="*/ 853 h 3373"/>
                <a:gd name="T112" fmla="*/ 442 w 2594"/>
                <a:gd name="T113" fmla="*/ 723 h 3373"/>
                <a:gd name="T114" fmla="*/ 422 w 2594"/>
                <a:gd name="T115" fmla="*/ 584 h 3373"/>
                <a:gd name="T116" fmla="*/ 334 w 2594"/>
                <a:gd name="T117" fmla="*/ 484 h 3373"/>
                <a:gd name="T118" fmla="*/ 238 w 2594"/>
                <a:gd name="T119" fmla="*/ 439 h 3373"/>
                <a:gd name="T120" fmla="*/ 227 w 2594"/>
                <a:gd name="T121" fmla="*/ 344 h 3373"/>
                <a:gd name="T122" fmla="*/ 141 w 2594"/>
                <a:gd name="T123" fmla="*/ 227 h 3373"/>
                <a:gd name="T124" fmla="*/ 0 w 2594"/>
                <a:gd name="T125" fmla="*/ 182 h 3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94" h="3373">
                  <a:moveTo>
                    <a:pt x="684" y="2655"/>
                  </a:moveTo>
                  <a:lnTo>
                    <a:pt x="662" y="2658"/>
                  </a:lnTo>
                  <a:lnTo>
                    <a:pt x="643" y="2667"/>
                  </a:lnTo>
                  <a:lnTo>
                    <a:pt x="626" y="2680"/>
                  </a:lnTo>
                  <a:lnTo>
                    <a:pt x="614" y="2696"/>
                  </a:lnTo>
                  <a:lnTo>
                    <a:pt x="607" y="2716"/>
                  </a:lnTo>
                  <a:lnTo>
                    <a:pt x="604" y="2736"/>
                  </a:lnTo>
                  <a:lnTo>
                    <a:pt x="607" y="2758"/>
                  </a:lnTo>
                  <a:lnTo>
                    <a:pt x="615" y="2777"/>
                  </a:lnTo>
                  <a:lnTo>
                    <a:pt x="627" y="2794"/>
                  </a:lnTo>
                  <a:lnTo>
                    <a:pt x="644" y="2806"/>
                  </a:lnTo>
                  <a:lnTo>
                    <a:pt x="663" y="2813"/>
                  </a:lnTo>
                  <a:lnTo>
                    <a:pt x="684" y="2816"/>
                  </a:lnTo>
                  <a:lnTo>
                    <a:pt x="2206" y="2816"/>
                  </a:lnTo>
                  <a:lnTo>
                    <a:pt x="2227" y="2814"/>
                  </a:lnTo>
                  <a:lnTo>
                    <a:pt x="2247" y="2806"/>
                  </a:lnTo>
                  <a:lnTo>
                    <a:pt x="2263" y="2794"/>
                  </a:lnTo>
                  <a:lnTo>
                    <a:pt x="2276" y="2777"/>
                  </a:lnTo>
                  <a:lnTo>
                    <a:pt x="2283" y="2758"/>
                  </a:lnTo>
                  <a:lnTo>
                    <a:pt x="2286" y="2736"/>
                  </a:lnTo>
                  <a:lnTo>
                    <a:pt x="2284" y="2715"/>
                  </a:lnTo>
                  <a:lnTo>
                    <a:pt x="2275" y="2695"/>
                  </a:lnTo>
                  <a:lnTo>
                    <a:pt x="2262" y="2679"/>
                  </a:lnTo>
                  <a:lnTo>
                    <a:pt x="2246" y="2666"/>
                  </a:lnTo>
                  <a:lnTo>
                    <a:pt x="2226" y="2658"/>
                  </a:lnTo>
                  <a:lnTo>
                    <a:pt x="2206" y="2655"/>
                  </a:lnTo>
                  <a:lnTo>
                    <a:pt x="684" y="2655"/>
                  </a:lnTo>
                  <a:close/>
                  <a:moveTo>
                    <a:pt x="684" y="1955"/>
                  </a:moveTo>
                  <a:lnTo>
                    <a:pt x="662" y="1958"/>
                  </a:lnTo>
                  <a:lnTo>
                    <a:pt x="643" y="1966"/>
                  </a:lnTo>
                  <a:lnTo>
                    <a:pt x="626" y="1979"/>
                  </a:lnTo>
                  <a:lnTo>
                    <a:pt x="614" y="1996"/>
                  </a:lnTo>
                  <a:lnTo>
                    <a:pt x="607" y="2014"/>
                  </a:lnTo>
                  <a:lnTo>
                    <a:pt x="604" y="2036"/>
                  </a:lnTo>
                  <a:lnTo>
                    <a:pt x="607" y="2057"/>
                  </a:lnTo>
                  <a:lnTo>
                    <a:pt x="615" y="2077"/>
                  </a:lnTo>
                  <a:lnTo>
                    <a:pt x="627" y="2093"/>
                  </a:lnTo>
                  <a:lnTo>
                    <a:pt x="644" y="2106"/>
                  </a:lnTo>
                  <a:lnTo>
                    <a:pt x="663" y="2113"/>
                  </a:lnTo>
                  <a:lnTo>
                    <a:pt x="684" y="2116"/>
                  </a:lnTo>
                  <a:lnTo>
                    <a:pt x="2206" y="2116"/>
                  </a:lnTo>
                  <a:lnTo>
                    <a:pt x="2227" y="2113"/>
                  </a:lnTo>
                  <a:lnTo>
                    <a:pt x="2247" y="2106"/>
                  </a:lnTo>
                  <a:lnTo>
                    <a:pt x="2263" y="2093"/>
                  </a:lnTo>
                  <a:lnTo>
                    <a:pt x="2276" y="2077"/>
                  </a:lnTo>
                  <a:lnTo>
                    <a:pt x="2283" y="2057"/>
                  </a:lnTo>
                  <a:lnTo>
                    <a:pt x="2286" y="2036"/>
                  </a:lnTo>
                  <a:lnTo>
                    <a:pt x="2284" y="2014"/>
                  </a:lnTo>
                  <a:lnTo>
                    <a:pt x="2275" y="1995"/>
                  </a:lnTo>
                  <a:lnTo>
                    <a:pt x="2262" y="1978"/>
                  </a:lnTo>
                  <a:lnTo>
                    <a:pt x="2246" y="1966"/>
                  </a:lnTo>
                  <a:lnTo>
                    <a:pt x="2226" y="1958"/>
                  </a:lnTo>
                  <a:lnTo>
                    <a:pt x="2206" y="1955"/>
                  </a:lnTo>
                  <a:lnTo>
                    <a:pt x="684" y="1955"/>
                  </a:lnTo>
                  <a:close/>
                  <a:moveTo>
                    <a:pt x="684" y="1252"/>
                  </a:moveTo>
                  <a:lnTo>
                    <a:pt x="662" y="1254"/>
                  </a:lnTo>
                  <a:lnTo>
                    <a:pt x="643" y="1262"/>
                  </a:lnTo>
                  <a:lnTo>
                    <a:pt x="626" y="1275"/>
                  </a:lnTo>
                  <a:lnTo>
                    <a:pt x="614" y="1291"/>
                  </a:lnTo>
                  <a:lnTo>
                    <a:pt x="607" y="1311"/>
                  </a:lnTo>
                  <a:lnTo>
                    <a:pt x="604" y="1332"/>
                  </a:lnTo>
                  <a:lnTo>
                    <a:pt x="607" y="1354"/>
                  </a:lnTo>
                  <a:lnTo>
                    <a:pt x="615" y="1373"/>
                  </a:lnTo>
                  <a:lnTo>
                    <a:pt x="627" y="1390"/>
                  </a:lnTo>
                  <a:lnTo>
                    <a:pt x="644" y="1402"/>
                  </a:lnTo>
                  <a:lnTo>
                    <a:pt x="663" y="1410"/>
                  </a:lnTo>
                  <a:lnTo>
                    <a:pt x="684" y="1412"/>
                  </a:lnTo>
                  <a:lnTo>
                    <a:pt x="2206" y="1412"/>
                  </a:lnTo>
                  <a:lnTo>
                    <a:pt x="2227" y="1410"/>
                  </a:lnTo>
                  <a:lnTo>
                    <a:pt x="2247" y="1402"/>
                  </a:lnTo>
                  <a:lnTo>
                    <a:pt x="2263" y="1390"/>
                  </a:lnTo>
                  <a:lnTo>
                    <a:pt x="2276" y="1373"/>
                  </a:lnTo>
                  <a:lnTo>
                    <a:pt x="2284" y="1354"/>
                  </a:lnTo>
                  <a:lnTo>
                    <a:pt x="2286" y="1332"/>
                  </a:lnTo>
                  <a:lnTo>
                    <a:pt x="2284" y="1311"/>
                  </a:lnTo>
                  <a:lnTo>
                    <a:pt x="2275" y="1291"/>
                  </a:lnTo>
                  <a:lnTo>
                    <a:pt x="2262" y="1275"/>
                  </a:lnTo>
                  <a:lnTo>
                    <a:pt x="2246" y="1262"/>
                  </a:lnTo>
                  <a:lnTo>
                    <a:pt x="2226" y="1254"/>
                  </a:lnTo>
                  <a:lnTo>
                    <a:pt x="2206" y="1252"/>
                  </a:lnTo>
                  <a:lnTo>
                    <a:pt x="684" y="1252"/>
                  </a:lnTo>
                  <a:close/>
                  <a:moveTo>
                    <a:pt x="684" y="551"/>
                  </a:moveTo>
                  <a:lnTo>
                    <a:pt x="662" y="554"/>
                  </a:lnTo>
                  <a:lnTo>
                    <a:pt x="643" y="562"/>
                  </a:lnTo>
                  <a:lnTo>
                    <a:pt x="626" y="574"/>
                  </a:lnTo>
                  <a:lnTo>
                    <a:pt x="614" y="591"/>
                  </a:lnTo>
                  <a:lnTo>
                    <a:pt x="607" y="610"/>
                  </a:lnTo>
                  <a:lnTo>
                    <a:pt x="604" y="631"/>
                  </a:lnTo>
                  <a:lnTo>
                    <a:pt x="607" y="652"/>
                  </a:lnTo>
                  <a:lnTo>
                    <a:pt x="615" y="672"/>
                  </a:lnTo>
                  <a:lnTo>
                    <a:pt x="627" y="688"/>
                  </a:lnTo>
                  <a:lnTo>
                    <a:pt x="644" y="701"/>
                  </a:lnTo>
                  <a:lnTo>
                    <a:pt x="663" y="709"/>
                  </a:lnTo>
                  <a:lnTo>
                    <a:pt x="684" y="712"/>
                  </a:lnTo>
                  <a:lnTo>
                    <a:pt x="2206" y="712"/>
                  </a:lnTo>
                  <a:lnTo>
                    <a:pt x="2227" y="709"/>
                  </a:lnTo>
                  <a:lnTo>
                    <a:pt x="2247" y="701"/>
                  </a:lnTo>
                  <a:lnTo>
                    <a:pt x="2263" y="688"/>
                  </a:lnTo>
                  <a:lnTo>
                    <a:pt x="2276" y="672"/>
                  </a:lnTo>
                  <a:lnTo>
                    <a:pt x="2284" y="652"/>
                  </a:lnTo>
                  <a:lnTo>
                    <a:pt x="2286" y="631"/>
                  </a:lnTo>
                  <a:lnTo>
                    <a:pt x="2284" y="609"/>
                  </a:lnTo>
                  <a:lnTo>
                    <a:pt x="2275" y="590"/>
                  </a:lnTo>
                  <a:lnTo>
                    <a:pt x="2262" y="573"/>
                  </a:lnTo>
                  <a:lnTo>
                    <a:pt x="2246" y="561"/>
                  </a:lnTo>
                  <a:lnTo>
                    <a:pt x="2226" y="553"/>
                  </a:lnTo>
                  <a:lnTo>
                    <a:pt x="2206" y="551"/>
                  </a:lnTo>
                  <a:lnTo>
                    <a:pt x="684" y="551"/>
                  </a:lnTo>
                  <a:close/>
                  <a:moveTo>
                    <a:pt x="0" y="0"/>
                  </a:moveTo>
                  <a:lnTo>
                    <a:pt x="2594" y="0"/>
                  </a:lnTo>
                  <a:lnTo>
                    <a:pt x="2594" y="3373"/>
                  </a:lnTo>
                  <a:lnTo>
                    <a:pt x="0" y="3373"/>
                  </a:lnTo>
                  <a:lnTo>
                    <a:pt x="0" y="3191"/>
                  </a:lnTo>
                  <a:lnTo>
                    <a:pt x="207" y="3191"/>
                  </a:lnTo>
                  <a:lnTo>
                    <a:pt x="245" y="3188"/>
                  </a:lnTo>
                  <a:lnTo>
                    <a:pt x="282" y="3179"/>
                  </a:lnTo>
                  <a:lnTo>
                    <a:pt x="316" y="3164"/>
                  </a:lnTo>
                  <a:lnTo>
                    <a:pt x="347" y="3145"/>
                  </a:lnTo>
                  <a:lnTo>
                    <a:pt x="375" y="3121"/>
                  </a:lnTo>
                  <a:lnTo>
                    <a:pt x="400" y="3093"/>
                  </a:lnTo>
                  <a:lnTo>
                    <a:pt x="419" y="3062"/>
                  </a:lnTo>
                  <a:lnTo>
                    <a:pt x="434" y="3028"/>
                  </a:lnTo>
                  <a:lnTo>
                    <a:pt x="442" y="2991"/>
                  </a:lnTo>
                  <a:lnTo>
                    <a:pt x="445" y="2953"/>
                  </a:lnTo>
                  <a:lnTo>
                    <a:pt x="443" y="2917"/>
                  </a:lnTo>
                  <a:lnTo>
                    <a:pt x="435" y="2884"/>
                  </a:lnTo>
                  <a:lnTo>
                    <a:pt x="422" y="2852"/>
                  </a:lnTo>
                  <a:lnTo>
                    <a:pt x="406" y="2822"/>
                  </a:lnTo>
                  <a:lnTo>
                    <a:pt x="385" y="2796"/>
                  </a:lnTo>
                  <a:lnTo>
                    <a:pt x="360" y="2772"/>
                  </a:lnTo>
                  <a:lnTo>
                    <a:pt x="334" y="2753"/>
                  </a:lnTo>
                  <a:lnTo>
                    <a:pt x="303" y="2736"/>
                  </a:lnTo>
                  <a:lnTo>
                    <a:pt x="271" y="2725"/>
                  </a:lnTo>
                  <a:lnTo>
                    <a:pt x="236" y="2718"/>
                  </a:lnTo>
                  <a:lnTo>
                    <a:pt x="238" y="2707"/>
                  </a:lnTo>
                  <a:lnTo>
                    <a:pt x="239" y="2698"/>
                  </a:lnTo>
                  <a:lnTo>
                    <a:pt x="239" y="2688"/>
                  </a:lnTo>
                  <a:lnTo>
                    <a:pt x="236" y="2649"/>
                  </a:lnTo>
                  <a:lnTo>
                    <a:pt x="227" y="2613"/>
                  </a:lnTo>
                  <a:lnTo>
                    <a:pt x="212" y="2578"/>
                  </a:lnTo>
                  <a:lnTo>
                    <a:pt x="193" y="2547"/>
                  </a:lnTo>
                  <a:lnTo>
                    <a:pt x="169" y="2519"/>
                  </a:lnTo>
                  <a:lnTo>
                    <a:pt x="141" y="2496"/>
                  </a:lnTo>
                  <a:lnTo>
                    <a:pt x="109" y="2476"/>
                  </a:lnTo>
                  <a:lnTo>
                    <a:pt x="75" y="2462"/>
                  </a:lnTo>
                  <a:lnTo>
                    <a:pt x="39" y="2453"/>
                  </a:lnTo>
                  <a:lnTo>
                    <a:pt x="0" y="2450"/>
                  </a:lnTo>
                  <a:lnTo>
                    <a:pt x="0" y="2434"/>
                  </a:lnTo>
                  <a:lnTo>
                    <a:pt x="207" y="2434"/>
                  </a:lnTo>
                  <a:lnTo>
                    <a:pt x="245" y="2431"/>
                  </a:lnTo>
                  <a:lnTo>
                    <a:pt x="282" y="2422"/>
                  </a:lnTo>
                  <a:lnTo>
                    <a:pt x="316" y="2407"/>
                  </a:lnTo>
                  <a:lnTo>
                    <a:pt x="347" y="2388"/>
                  </a:lnTo>
                  <a:lnTo>
                    <a:pt x="375" y="2364"/>
                  </a:lnTo>
                  <a:lnTo>
                    <a:pt x="400" y="2336"/>
                  </a:lnTo>
                  <a:lnTo>
                    <a:pt x="419" y="2305"/>
                  </a:lnTo>
                  <a:lnTo>
                    <a:pt x="434" y="2271"/>
                  </a:lnTo>
                  <a:lnTo>
                    <a:pt x="442" y="2234"/>
                  </a:lnTo>
                  <a:lnTo>
                    <a:pt x="445" y="2196"/>
                  </a:lnTo>
                  <a:lnTo>
                    <a:pt x="443" y="2160"/>
                  </a:lnTo>
                  <a:lnTo>
                    <a:pt x="435" y="2126"/>
                  </a:lnTo>
                  <a:lnTo>
                    <a:pt x="422" y="2095"/>
                  </a:lnTo>
                  <a:lnTo>
                    <a:pt x="406" y="2065"/>
                  </a:lnTo>
                  <a:lnTo>
                    <a:pt x="385" y="2039"/>
                  </a:lnTo>
                  <a:lnTo>
                    <a:pt x="360" y="2015"/>
                  </a:lnTo>
                  <a:lnTo>
                    <a:pt x="334" y="1996"/>
                  </a:lnTo>
                  <a:lnTo>
                    <a:pt x="303" y="1979"/>
                  </a:lnTo>
                  <a:lnTo>
                    <a:pt x="271" y="1968"/>
                  </a:lnTo>
                  <a:lnTo>
                    <a:pt x="236" y="1961"/>
                  </a:lnTo>
                  <a:lnTo>
                    <a:pt x="238" y="1950"/>
                  </a:lnTo>
                  <a:lnTo>
                    <a:pt x="239" y="1941"/>
                  </a:lnTo>
                  <a:lnTo>
                    <a:pt x="239" y="1931"/>
                  </a:lnTo>
                  <a:lnTo>
                    <a:pt x="236" y="1892"/>
                  </a:lnTo>
                  <a:lnTo>
                    <a:pt x="227" y="1856"/>
                  </a:lnTo>
                  <a:lnTo>
                    <a:pt x="212" y="1821"/>
                  </a:lnTo>
                  <a:lnTo>
                    <a:pt x="193" y="1790"/>
                  </a:lnTo>
                  <a:lnTo>
                    <a:pt x="169" y="1763"/>
                  </a:lnTo>
                  <a:lnTo>
                    <a:pt x="141" y="1739"/>
                  </a:lnTo>
                  <a:lnTo>
                    <a:pt x="109" y="1719"/>
                  </a:lnTo>
                  <a:lnTo>
                    <a:pt x="75" y="1705"/>
                  </a:lnTo>
                  <a:lnTo>
                    <a:pt x="39" y="1696"/>
                  </a:lnTo>
                  <a:lnTo>
                    <a:pt x="0" y="1693"/>
                  </a:lnTo>
                  <a:lnTo>
                    <a:pt x="0" y="1677"/>
                  </a:lnTo>
                  <a:lnTo>
                    <a:pt x="207" y="1677"/>
                  </a:lnTo>
                  <a:lnTo>
                    <a:pt x="245" y="1674"/>
                  </a:lnTo>
                  <a:lnTo>
                    <a:pt x="282" y="1665"/>
                  </a:lnTo>
                  <a:lnTo>
                    <a:pt x="316" y="1651"/>
                  </a:lnTo>
                  <a:lnTo>
                    <a:pt x="347" y="1631"/>
                  </a:lnTo>
                  <a:lnTo>
                    <a:pt x="375" y="1606"/>
                  </a:lnTo>
                  <a:lnTo>
                    <a:pt x="400" y="1579"/>
                  </a:lnTo>
                  <a:lnTo>
                    <a:pt x="419" y="1548"/>
                  </a:lnTo>
                  <a:lnTo>
                    <a:pt x="434" y="1514"/>
                  </a:lnTo>
                  <a:lnTo>
                    <a:pt x="442" y="1477"/>
                  </a:lnTo>
                  <a:lnTo>
                    <a:pt x="445" y="1439"/>
                  </a:lnTo>
                  <a:lnTo>
                    <a:pt x="443" y="1403"/>
                  </a:lnTo>
                  <a:lnTo>
                    <a:pt x="435" y="1369"/>
                  </a:lnTo>
                  <a:lnTo>
                    <a:pt x="422" y="1337"/>
                  </a:lnTo>
                  <a:lnTo>
                    <a:pt x="406" y="1309"/>
                  </a:lnTo>
                  <a:lnTo>
                    <a:pt x="385" y="1282"/>
                  </a:lnTo>
                  <a:lnTo>
                    <a:pt x="360" y="1258"/>
                  </a:lnTo>
                  <a:lnTo>
                    <a:pt x="334" y="1239"/>
                  </a:lnTo>
                  <a:lnTo>
                    <a:pt x="303" y="1222"/>
                  </a:lnTo>
                  <a:lnTo>
                    <a:pt x="271" y="1211"/>
                  </a:lnTo>
                  <a:lnTo>
                    <a:pt x="236" y="1204"/>
                  </a:lnTo>
                  <a:lnTo>
                    <a:pt x="238" y="1194"/>
                  </a:lnTo>
                  <a:lnTo>
                    <a:pt x="239" y="1184"/>
                  </a:lnTo>
                  <a:lnTo>
                    <a:pt x="239" y="1174"/>
                  </a:lnTo>
                  <a:lnTo>
                    <a:pt x="236" y="1135"/>
                  </a:lnTo>
                  <a:lnTo>
                    <a:pt x="227" y="1099"/>
                  </a:lnTo>
                  <a:lnTo>
                    <a:pt x="212" y="1064"/>
                  </a:lnTo>
                  <a:lnTo>
                    <a:pt x="193" y="1033"/>
                  </a:lnTo>
                  <a:lnTo>
                    <a:pt x="169" y="1006"/>
                  </a:lnTo>
                  <a:lnTo>
                    <a:pt x="141" y="982"/>
                  </a:lnTo>
                  <a:lnTo>
                    <a:pt x="109" y="962"/>
                  </a:lnTo>
                  <a:lnTo>
                    <a:pt x="75" y="948"/>
                  </a:lnTo>
                  <a:lnTo>
                    <a:pt x="39" y="939"/>
                  </a:lnTo>
                  <a:lnTo>
                    <a:pt x="0" y="936"/>
                  </a:lnTo>
                  <a:lnTo>
                    <a:pt x="0" y="922"/>
                  </a:lnTo>
                  <a:lnTo>
                    <a:pt x="207" y="922"/>
                  </a:lnTo>
                  <a:lnTo>
                    <a:pt x="245" y="919"/>
                  </a:lnTo>
                  <a:lnTo>
                    <a:pt x="282" y="910"/>
                  </a:lnTo>
                  <a:lnTo>
                    <a:pt x="316" y="896"/>
                  </a:lnTo>
                  <a:lnTo>
                    <a:pt x="347" y="876"/>
                  </a:lnTo>
                  <a:lnTo>
                    <a:pt x="375" y="853"/>
                  </a:lnTo>
                  <a:lnTo>
                    <a:pt x="400" y="825"/>
                  </a:lnTo>
                  <a:lnTo>
                    <a:pt x="419" y="794"/>
                  </a:lnTo>
                  <a:lnTo>
                    <a:pt x="434" y="759"/>
                  </a:lnTo>
                  <a:lnTo>
                    <a:pt x="442" y="723"/>
                  </a:lnTo>
                  <a:lnTo>
                    <a:pt x="445" y="684"/>
                  </a:lnTo>
                  <a:lnTo>
                    <a:pt x="443" y="649"/>
                  </a:lnTo>
                  <a:lnTo>
                    <a:pt x="435" y="615"/>
                  </a:lnTo>
                  <a:lnTo>
                    <a:pt x="422" y="584"/>
                  </a:lnTo>
                  <a:lnTo>
                    <a:pt x="406" y="555"/>
                  </a:lnTo>
                  <a:lnTo>
                    <a:pt x="385" y="528"/>
                  </a:lnTo>
                  <a:lnTo>
                    <a:pt x="360" y="504"/>
                  </a:lnTo>
                  <a:lnTo>
                    <a:pt x="334" y="484"/>
                  </a:lnTo>
                  <a:lnTo>
                    <a:pt x="303" y="469"/>
                  </a:lnTo>
                  <a:lnTo>
                    <a:pt x="271" y="456"/>
                  </a:lnTo>
                  <a:lnTo>
                    <a:pt x="236" y="449"/>
                  </a:lnTo>
                  <a:lnTo>
                    <a:pt x="238" y="439"/>
                  </a:lnTo>
                  <a:lnTo>
                    <a:pt x="239" y="429"/>
                  </a:lnTo>
                  <a:lnTo>
                    <a:pt x="239" y="419"/>
                  </a:lnTo>
                  <a:lnTo>
                    <a:pt x="236" y="381"/>
                  </a:lnTo>
                  <a:lnTo>
                    <a:pt x="227" y="344"/>
                  </a:lnTo>
                  <a:lnTo>
                    <a:pt x="212" y="310"/>
                  </a:lnTo>
                  <a:lnTo>
                    <a:pt x="193" y="280"/>
                  </a:lnTo>
                  <a:lnTo>
                    <a:pt x="169" y="252"/>
                  </a:lnTo>
                  <a:lnTo>
                    <a:pt x="141" y="227"/>
                  </a:lnTo>
                  <a:lnTo>
                    <a:pt x="109" y="208"/>
                  </a:lnTo>
                  <a:lnTo>
                    <a:pt x="75" y="193"/>
                  </a:lnTo>
                  <a:lnTo>
                    <a:pt x="39" y="185"/>
                  </a:lnTo>
                  <a:lnTo>
                    <a:pt x="0" y="18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11" name="Group 1610"/>
          <p:cNvGrpSpPr/>
          <p:nvPr/>
        </p:nvGrpSpPr>
        <p:grpSpPr>
          <a:xfrm>
            <a:off x="9958306" y="2758063"/>
            <a:ext cx="216347" cy="309068"/>
            <a:chOff x="8697913" y="3683000"/>
            <a:chExt cx="266700" cy="38100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598" name="Freeform 477"/>
            <p:cNvSpPr>
              <a:spLocks/>
            </p:cNvSpPr>
            <p:nvPr/>
          </p:nvSpPr>
          <p:spPr bwMode="auto">
            <a:xfrm>
              <a:off x="8745538" y="3683000"/>
              <a:ext cx="17462" cy="74613"/>
            </a:xfrm>
            <a:custGeom>
              <a:avLst/>
              <a:gdLst>
                <a:gd name="T0" fmla="*/ 75 w 150"/>
                <a:gd name="T1" fmla="*/ 0 h 662"/>
                <a:gd name="T2" fmla="*/ 96 w 150"/>
                <a:gd name="T3" fmla="*/ 2 h 662"/>
                <a:gd name="T4" fmla="*/ 114 w 150"/>
                <a:gd name="T5" fmla="*/ 10 h 662"/>
                <a:gd name="T6" fmla="*/ 128 w 150"/>
                <a:gd name="T7" fmla="*/ 23 h 662"/>
                <a:gd name="T8" fmla="*/ 141 w 150"/>
                <a:gd name="T9" fmla="*/ 38 h 662"/>
                <a:gd name="T10" fmla="*/ 148 w 150"/>
                <a:gd name="T11" fmla="*/ 55 h 662"/>
                <a:gd name="T12" fmla="*/ 150 w 150"/>
                <a:gd name="T13" fmla="*/ 75 h 662"/>
                <a:gd name="T14" fmla="*/ 150 w 150"/>
                <a:gd name="T15" fmla="*/ 587 h 662"/>
                <a:gd name="T16" fmla="*/ 148 w 150"/>
                <a:gd name="T17" fmla="*/ 607 h 662"/>
                <a:gd name="T18" fmla="*/ 140 w 150"/>
                <a:gd name="T19" fmla="*/ 626 h 662"/>
                <a:gd name="T20" fmla="*/ 127 w 150"/>
                <a:gd name="T21" fmla="*/ 640 h 662"/>
                <a:gd name="T22" fmla="*/ 112 w 150"/>
                <a:gd name="T23" fmla="*/ 652 h 662"/>
                <a:gd name="T24" fmla="*/ 95 w 150"/>
                <a:gd name="T25" fmla="*/ 660 h 662"/>
                <a:gd name="T26" fmla="*/ 75 w 150"/>
                <a:gd name="T27" fmla="*/ 662 h 662"/>
                <a:gd name="T28" fmla="*/ 56 w 150"/>
                <a:gd name="T29" fmla="*/ 660 h 662"/>
                <a:gd name="T30" fmla="*/ 38 w 150"/>
                <a:gd name="T31" fmla="*/ 651 h 662"/>
                <a:gd name="T32" fmla="*/ 24 w 150"/>
                <a:gd name="T33" fmla="*/ 639 h 662"/>
                <a:gd name="T34" fmla="*/ 12 w 150"/>
                <a:gd name="T35" fmla="*/ 624 h 662"/>
                <a:gd name="T36" fmla="*/ 4 w 150"/>
                <a:gd name="T37" fmla="*/ 606 h 662"/>
                <a:gd name="T38" fmla="*/ 0 w 150"/>
                <a:gd name="T39" fmla="*/ 587 h 662"/>
                <a:gd name="T40" fmla="*/ 0 w 150"/>
                <a:gd name="T41" fmla="*/ 75 h 662"/>
                <a:gd name="T42" fmla="*/ 3 w 150"/>
                <a:gd name="T43" fmla="*/ 54 h 662"/>
                <a:gd name="T44" fmla="*/ 11 w 150"/>
                <a:gd name="T45" fmla="*/ 36 h 662"/>
                <a:gd name="T46" fmla="*/ 23 w 150"/>
                <a:gd name="T47" fmla="*/ 22 h 662"/>
                <a:gd name="T48" fmla="*/ 38 w 150"/>
                <a:gd name="T49" fmla="*/ 9 h 662"/>
                <a:gd name="T50" fmla="*/ 56 w 150"/>
                <a:gd name="T51" fmla="*/ 2 h 662"/>
                <a:gd name="T52" fmla="*/ 75 w 150"/>
                <a:gd name="T53" fmla="*/ 0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0" h="662">
                  <a:moveTo>
                    <a:pt x="75" y="0"/>
                  </a:moveTo>
                  <a:lnTo>
                    <a:pt x="96" y="2"/>
                  </a:lnTo>
                  <a:lnTo>
                    <a:pt x="114" y="10"/>
                  </a:lnTo>
                  <a:lnTo>
                    <a:pt x="128" y="23"/>
                  </a:lnTo>
                  <a:lnTo>
                    <a:pt x="141" y="38"/>
                  </a:lnTo>
                  <a:lnTo>
                    <a:pt x="148" y="55"/>
                  </a:lnTo>
                  <a:lnTo>
                    <a:pt x="150" y="75"/>
                  </a:lnTo>
                  <a:lnTo>
                    <a:pt x="150" y="587"/>
                  </a:lnTo>
                  <a:lnTo>
                    <a:pt x="148" y="607"/>
                  </a:lnTo>
                  <a:lnTo>
                    <a:pt x="140" y="626"/>
                  </a:lnTo>
                  <a:lnTo>
                    <a:pt x="127" y="640"/>
                  </a:lnTo>
                  <a:lnTo>
                    <a:pt x="112" y="652"/>
                  </a:lnTo>
                  <a:lnTo>
                    <a:pt x="95" y="660"/>
                  </a:lnTo>
                  <a:lnTo>
                    <a:pt x="75" y="662"/>
                  </a:lnTo>
                  <a:lnTo>
                    <a:pt x="56" y="660"/>
                  </a:lnTo>
                  <a:lnTo>
                    <a:pt x="38" y="651"/>
                  </a:lnTo>
                  <a:lnTo>
                    <a:pt x="24" y="639"/>
                  </a:lnTo>
                  <a:lnTo>
                    <a:pt x="12" y="624"/>
                  </a:lnTo>
                  <a:lnTo>
                    <a:pt x="4" y="606"/>
                  </a:lnTo>
                  <a:lnTo>
                    <a:pt x="0" y="587"/>
                  </a:lnTo>
                  <a:lnTo>
                    <a:pt x="0" y="75"/>
                  </a:lnTo>
                  <a:lnTo>
                    <a:pt x="3" y="54"/>
                  </a:lnTo>
                  <a:lnTo>
                    <a:pt x="11" y="36"/>
                  </a:lnTo>
                  <a:lnTo>
                    <a:pt x="23" y="22"/>
                  </a:lnTo>
                  <a:lnTo>
                    <a:pt x="38" y="9"/>
                  </a:lnTo>
                  <a:lnTo>
                    <a:pt x="56" y="2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9" name="Freeform 478"/>
            <p:cNvSpPr>
              <a:spLocks/>
            </p:cNvSpPr>
            <p:nvPr/>
          </p:nvSpPr>
          <p:spPr bwMode="auto">
            <a:xfrm>
              <a:off x="8823325" y="3683000"/>
              <a:ext cx="17462" cy="74613"/>
            </a:xfrm>
            <a:custGeom>
              <a:avLst/>
              <a:gdLst>
                <a:gd name="T0" fmla="*/ 74 w 149"/>
                <a:gd name="T1" fmla="*/ 0 h 662"/>
                <a:gd name="T2" fmla="*/ 94 w 149"/>
                <a:gd name="T3" fmla="*/ 2 h 662"/>
                <a:gd name="T4" fmla="*/ 111 w 149"/>
                <a:gd name="T5" fmla="*/ 9 h 662"/>
                <a:gd name="T6" fmla="*/ 127 w 149"/>
                <a:gd name="T7" fmla="*/ 22 h 662"/>
                <a:gd name="T8" fmla="*/ 139 w 149"/>
                <a:gd name="T9" fmla="*/ 36 h 662"/>
                <a:gd name="T10" fmla="*/ 147 w 149"/>
                <a:gd name="T11" fmla="*/ 54 h 662"/>
                <a:gd name="T12" fmla="*/ 149 w 149"/>
                <a:gd name="T13" fmla="*/ 75 h 662"/>
                <a:gd name="T14" fmla="*/ 149 w 149"/>
                <a:gd name="T15" fmla="*/ 587 h 662"/>
                <a:gd name="T16" fmla="*/ 147 w 149"/>
                <a:gd name="T17" fmla="*/ 607 h 662"/>
                <a:gd name="T18" fmla="*/ 139 w 149"/>
                <a:gd name="T19" fmla="*/ 626 h 662"/>
                <a:gd name="T20" fmla="*/ 127 w 149"/>
                <a:gd name="T21" fmla="*/ 640 h 662"/>
                <a:gd name="T22" fmla="*/ 111 w 149"/>
                <a:gd name="T23" fmla="*/ 652 h 662"/>
                <a:gd name="T24" fmla="*/ 94 w 149"/>
                <a:gd name="T25" fmla="*/ 660 h 662"/>
                <a:gd name="T26" fmla="*/ 74 w 149"/>
                <a:gd name="T27" fmla="*/ 662 h 662"/>
                <a:gd name="T28" fmla="*/ 55 w 149"/>
                <a:gd name="T29" fmla="*/ 660 h 662"/>
                <a:gd name="T30" fmla="*/ 38 w 149"/>
                <a:gd name="T31" fmla="*/ 651 h 662"/>
                <a:gd name="T32" fmla="*/ 22 w 149"/>
                <a:gd name="T33" fmla="*/ 639 h 662"/>
                <a:gd name="T34" fmla="*/ 10 w 149"/>
                <a:gd name="T35" fmla="*/ 624 h 662"/>
                <a:gd name="T36" fmla="*/ 3 w 149"/>
                <a:gd name="T37" fmla="*/ 606 h 662"/>
                <a:gd name="T38" fmla="*/ 0 w 149"/>
                <a:gd name="T39" fmla="*/ 587 h 662"/>
                <a:gd name="T40" fmla="*/ 0 w 149"/>
                <a:gd name="T41" fmla="*/ 75 h 662"/>
                <a:gd name="T42" fmla="*/ 3 w 149"/>
                <a:gd name="T43" fmla="*/ 54 h 662"/>
                <a:gd name="T44" fmla="*/ 10 w 149"/>
                <a:gd name="T45" fmla="*/ 36 h 662"/>
                <a:gd name="T46" fmla="*/ 22 w 149"/>
                <a:gd name="T47" fmla="*/ 22 h 662"/>
                <a:gd name="T48" fmla="*/ 38 w 149"/>
                <a:gd name="T49" fmla="*/ 9 h 662"/>
                <a:gd name="T50" fmla="*/ 55 w 149"/>
                <a:gd name="T51" fmla="*/ 2 h 662"/>
                <a:gd name="T52" fmla="*/ 74 w 149"/>
                <a:gd name="T53" fmla="*/ 0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9" h="662">
                  <a:moveTo>
                    <a:pt x="74" y="0"/>
                  </a:moveTo>
                  <a:lnTo>
                    <a:pt x="94" y="2"/>
                  </a:lnTo>
                  <a:lnTo>
                    <a:pt x="111" y="9"/>
                  </a:lnTo>
                  <a:lnTo>
                    <a:pt x="127" y="22"/>
                  </a:lnTo>
                  <a:lnTo>
                    <a:pt x="139" y="36"/>
                  </a:lnTo>
                  <a:lnTo>
                    <a:pt x="147" y="54"/>
                  </a:lnTo>
                  <a:lnTo>
                    <a:pt x="149" y="75"/>
                  </a:lnTo>
                  <a:lnTo>
                    <a:pt x="149" y="587"/>
                  </a:lnTo>
                  <a:lnTo>
                    <a:pt x="147" y="607"/>
                  </a:lnTo>
                  <a:lnTo>
                    <a:pt x="139" y="626"/>
                  </a:lnTo>
                  <a:lnTo>
                    <a:pt x="127" y="640"/>
                  </a:lnTo>
                  <a:lnTo>
                    <a:pt x="111" y="652"/>
                  </a:lnTo>
                  <a:lnTo>
                    <a:pt x="94" y="660"/>
                  </a:lnTo>
                  <a:lnTo>
                    <a:pt x="74" y="662"/>
                  </a:lnTo>
                  <a:lnTo>
                    <a:pt x="55" y="660"/>
                  </a:lnTo>
                  <a:lnTo>
                    <a:pt x="38" y="651"/>
                  </a:lnTo>
                  <a:lnTo>
                    <a:pt x="22" y="639"/>
                  </a:lnTo>
                  <a:lnTo>
                    <a:pt x="10" y="624"/>
                  </a:lnTo>
                  <a:lnTo>
                    <a:pt x="3" y="606"/>
                  </a:lnTo>
                  <a:lnTo>
                    <a:pt x="0" y="587"/>
                  </a:lnTo>
                  <a:lnTo>
                    <a:pt x="0" y="75"/>
                  </a:lnTo>
                  <a:lnTo>
                    <a:pt x="3" y="54"/>
                  </a:lnTo>
                  <a:lnTo>
                    <a:pt x="10" y="36"/>
                  </a:lnTo>
                  <a:lnTo>
                    <a:pt x="22" y="22"/>
                  </a:lnTo>
                  <a:lnTo>
                    <a:pt x="38" y="9"/>
                  </a:lnTo>
                  <a:lnTo>
                    <a:pt x="55" y="2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0" name="Freeform 479"/>
            <p:cNvSpPr>
              <a:spLocks/>
            </p:cNvSpPr>
            <p:nvPr/>
          </p:nvSpPr>
          <p:spPr bwMode="auto">
            <a:xfrm>
              <a:off x="8901113" y="3683000"/>
              <a:ext cx="15875" cy="74613"/>
            </a:xfrm>
            <a:custGeom>
              <a:avLst/>
              <a:gdLst>
                <a:gd name="T0" fmla="*/ 75 w 150"/>
                <a:gd name="T1" fmla="*/ 0 h 662"/>
                <a:gd name="T2" fmla="*/ 95 w 150"/>
                <a:gd name="T3" fmla="*/ 2 h 662"/>
                <a:gd name="T4" fmla="*/ 114 w 150"/>
                <a:gd name="T5" fmla="*/ 10 h 662"/>
                <a:gd name="T6" fmla="*/ 128 w 150"/>
                <a:gd name="T7" fmla="*/ 23 h 662"/>
                <a:gd name="T8" fmla="*/ 140 w 150"/>
                <a:gd name="T9" fmla="*/ 38 h 662"/>
                <a:gd name="T10" fmla="*/ 148 w 150"/>
                <a:gd name="T11" fmla="*/ 55 h 662"/>
                <a:gd name="T12" fmla="*/ 150 w 150"/>
                <a:gd name="T13" fmla="*/ 75 h 662"/>
                <a:gd name="T14" fmla="*/ 150 w 150"/>
                <a:gd name="T15" fmla="*/ 587 h 662"/>
                <a:gd name="T16" fmla="*/ 148 w 150"/>
                <a:gd name="T17" fmla="*/ 607 h 662"/>
                <a:gd name="T18" fmla="*/ 139 w 150"/>
                <a:gd name="T19" fmla="*/ 626 h 662"/>
                <a:gd name="T20" fmla="*/ 127 w 150"/>
                <a:gd name="T21" fmla="*/ 640 h 662"/>
                <a:gd name="T22" fmla="*/ 112 w 150"/>
                <a:gd name="T23" fmla="*/ 652 h 662"/>
                <a:gd name="T24" fmla="*/ 94 w 150"/>
                <a:gd name="T25" fmla="*/ 660 h 662"/>
                <a:gd name="T26" fmla="*/ 75 w 150"/>
                <a:gd name="T27" fmla="*/ 662 h 662"/>
                <a:gd name="T28" fmla="*/ 54 w 150"/>
                <a:gd name="T29" fmla="*/ 660 h 662"/>
                <a:gd name="T30" fmla="*/ 37 w 150"/>
                <a:gd name="T31" fmla="*/ 651 h 662"/>
                <a:gd name="T32" fmla="*/ 22 w 150"/>
                <a:gd name="T33" fmla="*/ 639 h 662"/>
                <a:gd name="T34" fmla="*/ 10 w 150"/>
                <a:gd name="T35" fmla="*/ 624 h 662"/>
                <a:gd name="T36" fmla="*/ 2 w 150"/>
                <a:gd name="T37" fmla="*/ 606 h 662"/>
                <a:gd name="T38" fmla="*/ 0 w 150"/>
                <a:gd name="T39" fmla="*/ 587 h 662"/>
                <a:gd name="T40" fmla="*/ 0 w 150"/>
                <a:gd name="T41" fmla="*/ 75 h 662"/>
                <a:gd name="T42" fmla="*/ 2 w 150"/>
                <a:gd name="T43" fmla="*/ 54 h 662"/>
                <a:gd name="T44" fmla="*/ 10 w 150"/>
                <a:gd name="T45" fmla="*/ 36 h 662"/>
                <a:gd name="T46" fmla="*/ 22 w 150"/>
                <a:gd name="T47" fmla="*/ 22 h 662"/>
                <a:gd name="T48" fmla="*/ 37 w 150"/>
                <a:gd name="T49" fmla="*/ 9 h 662"/>
                <a:gd name="T50" fmla="*/ 54 w 150"/>
                <a:gd name="T51" fmla="*/ 2 h 662"/>
                <a:gd name="T52" fmla="*/ 75 w 150"/>
                <a:gd name="T53" fmla="*/ 0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0" h="662">
                  <a:moveTo>
                    <a:pt x="75" y="0"/>
                  </a:moveTo>
                  <a:lnTo>
                    <a:pt x="95" y="2"/>
                  </a:lnTo>
                  <a:lnTo>
                    <a:pt x="114" y="10"/>
                  </a:lnTo>
                  <a:lnTo>
                    <a:pt x="128" y="23"/>
                  </a:lnTo>
                  <a:lnTo>
                    <a:pt x="140" y="38"/>
                  </a:lnTo>
                  <a:lnTo>
                    <a:pt x="148" y="55"/>
                  </a:lnTo>
                  <a:lnTo>
                    <a:pt x="150" y="75"/>
                  </a:lnTo>
                  <a:lnTo>
                    <a:pt x="150" y="587"/>
                  </a:lnTo>
                  <a:lnTo>
                    <a:pt x="148" y="607"/>
                  </a:lnTo>
                  <a:lnTo>
                    <a:pt x="139" y="626"/>
                  </a:lnTo>
                  <a:lnTo>
                    <a:pt x="127" y="640"/>
                  </a:lnTo>
                  <a:lnTo>
                    <a:pt x="112" y="652"/>
                  </a:lnTo>
                  <a:lnTo>
                    <a:pt x="94" y="660"/>
                  </a:lnTo>
                  <a:lnTo>
                    <a:pt x="75" y="662"/>
                  </a:lnTo>
                  <a:lnTo>
                    <a:pt x="54" y="660"/>
                  </a:lnTo>
                  <a:lnTo>
                    <a:pt x="37" y="651"/>
                  </a:lnTo>
                  <a:lnTo>
                    <a:pt x="22" y="639"/>
                  </a:lnTo>
                  <a:lnTo>
                    <a:pt x="10" y="624"/>
                  </a:lnTo>
                  <a:lnTo>
                    <a:pt x="2" y="606"/>
                  </a:lnTo>
                  <a:lnTo>
                    <a:pt x="0" y="587"/>
                  </a:lnTo>
                  <a:lnTo>
                    <a:pt x="0" y="75"/>
                  </a:lnTo>
                  <a:lnTo>
                    <a:pt x="2" y="54"/>
                  </a:lnTo>
                  <a:lnTo>
                    <a:pt x="10" y="36"/>
                  </a:lnTo>
                  <a:lnTo>
                    <a:pt x="22" y="22"/>
                  </a:lnTo>
                  <a:lnTo>
                    <a:pt x="37" y="9"/>
                  </a:lnTo>
                  <a:lnTo>
                    <a:pt x="54" y="2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1" name="Freeform 480"/>
            <p:cNvSpPr>
              <a:spLocks noEditPoints="1"/>
            </p:cNvSpPr>
            <p:nvPr/>
          </p:nvSpPr>
          <p:spPr bwMode="auto">
            <a:xfrm>
              <a:off x="8697913" y="3716338"/>
              <a:ext cx="266700" cy="347663"/>
            </a:xfrm>
            <a:custGeom>
              <a:avLst/>
              <a:gdLst>
                <a:gd name="T0" fmla="*/ 346 w 2360"/>
                <a:gd name="T1" fmla="*/ 2503 h 3073"/>
                <a:gd name="T2" fmla="*/ 313 w 2360"/>
                <a:gd name="T3" fmla="*/ 2548 h 3073"/>
                <a:gd name="T4" fmla="*/ 320 w 2360"/>
                <a:gd name="T5" fmla="*/ 2606 h 3073"/>
                <a:gd name="T6" fmla="*/ 365 w 2360"/>
                <a:gd name="T7" fmla="*/ 2640 h 3073"/>
                <a:gd name="T8" fmla="*/ 1998 w 2360"/>
                <a:gd name="T9" fmla="*/ 2639 h 3073"/>
                <a:gd name="T10" fmla="*/ 2041 w 2360"/>
                <a:gd name="T11" fmla="*/ 2605 h 3073"/>
                <a:gd name="T12" fmla="*/ 2048 w 2360"/>
                <a:gd name="T13" fmla="*/ 2547 h 3073"/>
                <a:gd name="T14" fmla="*/ 2013 w 2360"/>
                <a:gd name="T15" fmla="*/ 2502 h 3073"/>
                <a:gd name="T16" fmla="*/ 384 w 2360"/>
                <a:gd name="T17" fmla="*/ 2493 h 3073"/>
                <a:gd name="T18" fmla="*/ 346 w 2360"/>
                <a:gd name="T19" fmla="*/ 1973 h 3073"/>
                <a:gd name="T20" fmla="*/ 313 w 2360"/>
                <a:gd name="T21" fmla="*/ 2018 h 3073"/>
                <a:gd name="T22" fmla="*/ 320 w 2360"/>
                <a:gd name="T23" fmla="*/ 2075 h 3073"/>
                <a:gd name="T24" fmla="*/ 365 w 2360"/>
                <a:gd name="T25" fmla="*/ 2109 h 3073"/>
                <a:gd name="T26" fmla="*/ 1998 w 2360"/>
                <a:gd name="T27" fmla="*/ 2109 h 3073"/>
                <a:gd name="T28" fmla="*/ 2041 w 2360"/>
                <a:gd name="T29" fmla="*/ 2075 h 3073"/>
                <a:gd name="T30" fmla="*/ 2048 w 2360"/>
                <a:gd name="T31" fmla="*/ 2017 h 3073"/>
                <a:gd name="T32" fmla="*/ 2013 w 2360"/>
                <a:gd name="T33" fmla="*/ 1972 h 3073"/>
                <a:gd name="T34" fmla="*/ 384 w 2360"/>
                <a:gd name="T35" fmla="*/ 1961 h 3073"/>
                <a:gd name="T36" fmla="*/ 346 w 2360"/>
                <a:gd name="T37" fmla="*/ 1444 h 3073"/>
                <a:gd name="T38" fmla="*/ 313 w 2360"/>
                <a:gd name="T39" fmla="*/ 1489 h 3073"/>
                <a:gd name="T40" fmla="*/ 320 w 2360"/>
                <a:gd name="T41" fmla="*/ 1547 h 3073"/>
                <a:gd name="T42" fmla="*/ 365 w 2360"/>
                <a:gd name="T43" fmla="*/ 1581 h 3073"/>
                <a:gd name="T44" fmla="*/ 1998 w 2360"/>
                <a:gd name="T45" fmla="*/ 1581 h 3073"/>
                <a:gd name="T46" fmla="*/ 2041 w 2360"/>
                <a:gd name="T47" fmla="*/ 1545 h 3073"/>
                <a:gd name="T48" fmla="*/ 2048 w 2360"/>
                <a:gd name="T49" fmla="*/ 1488 h 3073"/>
                <a:gd name="T50" fmla="*/ 2013 w 2360"/>
                <a:gd name="T51" fmla="*/ 1444 h 3073"/>
                <a:gd name="T52" fmla="*/ 384 w 2360"/>
                <a:gd name="T53" fmla="*/ 1434 h 3073"/>
                <a:gd name="T54" fmla="*/ 346 w 2360"/>
                <a:gd name="T55" fmla="*/ 913 h 3073"/>
                <a:gd name="T56" fmla="*/ 313 w 2360"/>
                <a:gd name="T57" fmla="*/ 958 h 3073"/>
                <a:gd name="T58" fmla="*/ 320 w 2360"/>
                <a:gd name="T59" fmla="*/ 1016 h 3073"/>
                <a:gd name="T60" fmla="*/ 365 w 2360"/>
                <a:gd name="T61" fmla="*/ 1049 h 3073"/>
                <a:gd name="T62" fmla="*/ 1998 w 2360"/>
                <a:gd name="T63" fmla="*/ 1049 h 3073"/>
                <a:gd name="T64" fmla="*/ 2041 w 2360"/>
                <a:gd name="T65" fmla="*/ 1016 h 3073"/>
                <a:gd name="T66" fmla="*/ 2048 w 2360"/>
                <a:gd name="T67" fmla="*/ 957 h 3073"/>
                <a:gd name="T68" fmla="*/ 2013 w 2360"/>
                <a:gd name="T69" fmla="*/ 912 h 3073"/>
                <a:gd name="T70" fmla="*/ 384 w 2360"/>
                <a:gd name="T71" fmla="*/ 903 h 3073"/>
                <a:gd name="T72" fmla="*/ 276 w 2360"/>
                <a:gd name="T73" fmla="*/ 296 h 3073"/>
                <a:gd name="T74" fmla="*/ 300 w 2360"/>
                <a:gd name="T75" fmla="*/ 398 h 3073"/>
                <a:gd name="T76" fmla="*/ 367 w 2360"/>
                <a:gd name="T77" fmla="*/ 476 h 3073"/>
                <a:gd name="T78" fmla="*/ 462 w 2360"/>
                <a:gd name="T79" fmla="*/ 516 h 3073"/>
                <a:gd name="T80" fmla="*/ 569 w 2360"/>
                <a:gd name="T81" fmla="*/ 507 h 3073"/>
                <a:gd name="T82" fmla="*/ 656 w 2360"/>
                <a:gd name="T83" fmla="*/ 453 h 3073"/>
                <a:gd name="T84" fmla="*/ 709 w 2360"/>
                <a:gd name="T85" fmla="*/ 366 h 3073"/>
                <a:gd name="T86" fmla="*/ 720 w 2360"/>
                <a:gd name="T87" fmla="*/ 0 h 3073"/>
                <a:gd name="T88" fmla="*/ 959 w 2360"/>
                <a:gd name="T89" fmla="*/ 333 h 3073"/>
                <a:gd name="T90" fmla="*/ 999 w 2360"/>
                <a:gd name="T91" fmla="*/ 428 h 3073"/>
                <a:gd name="T92" fmla="*/ 1076 w 2360"/>
                <a:gd name="T93" fmla="*/ 493 h 3073"/>
                <a:gd name="T94" fmla="*/ 1178 w 2360"/>
                <a:gd name="T95" fmla="*/ 518 h 3073"/>
                <a:gd name="T96" fmla="*/ 1281 w 2360"/>
                <a:gd name="T97" fmla="*/ 493 h 3073"/>
                <a:gd name="T98" fmla="*/ 1358 w 2360"/>
                <a:gd name="T99" fmla="*/ 428 h 3073"/>
                <a:gd name="T100" fmla="*/ 1398 w 2360"/>
                <a:gd name="T101" fmla="*/ 333 h 3073"/>
                <a:gd name="T102" fmla="*/ 1635 w 2360"/>
                <a:gd name="T103" fmla="*/ 0 h 3073"/>
                <a:gd name="T104" fmla="*/ 1648 w 2360"/>
                <a:gd name="T105" fmla="*/ 366 h 3073"/>
                <a:gd name="T106" fmla="*/ 1701 w 2360"/>
                <a:gd name="T107" fmla="*/ 453 h 3073"/>
                <a:gd name="T108" fmla="*/ 1788 w 2360"/>
                <a:gd name="T109" fmla="*/ 507 h 3073"/>
                <a:gd name="T110" fmla="*/ 1895 w 2360"/>
                <a:gd name="T111" fmla="*/ 516 h 3073"/>
                <a:gd name="T112" fmla="*/ 1990 w 2360"/>
                <a:gd name="T113" fmla="*/ 476 h 3073"/>
                <a:gd name="T114" fmla="*/ 2055 w 2360"/>
                <a:gd name="T115" fmla="*/ 398 h 3073"/>
                <a:gd name="T116" fmla="*/ 2080 w 2360"/>
                <a:gd name="T117" fmla="*/ 296 h 3073"/>
                <a:gd name="T118" fmla="*/ 2360 w 2360"/>
                <a:gd name="T119" fmla="*/ 3073 h 30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60" h="3073">
                  <a:moveTo>
                    <a:pt x="384" y="2493"/>
                  </a:moveTo>
                  <a:lnTo>
                    <a:pt x="364" y="2495"/>
                  </a:lnTo>
                  <a:lnTo>
                    <a:pt x="346" y="2503"/>
                  </a:lnTo>
                  <a:lnTo>
                    <a:pt x="331" y="2516"/>
                  </a:lnTo>
                  <a:lnTo>
                    <a:pt x="320" y="2531"/>
                  </a:lnTo>
                  <a:lnTo>
                    <a:pt x="313" y="2548"/>
                  </a:lnTo>
                  <a:lnTo>
                    <a:pt x="309" y="2568"/>
                  </a:lnTo>
                  <a:lnTo>
                    <a:pt x="313" y="2588"/>
                  </a:lnTo>
                  <a:lnTo>
                    <a:pt x="320" y="2606"/>
                  </a:lnTo>
                  <a:lnTo>
                    <a:pt x="332" y="2621"/>
                  </a:lnTo>
                  <a:lnTo>
                    <a:pt x="347" y="2632"/>
                  </a:lnTo>
                  <a:lnTo>
                    <a:pt x="365" y="2640"/>
                  </a:lnTo>
                  <a:lnTo>
                    <a:pt x="384" y="2642"/>
                  </a:lnTo>
                  <a:lnTo>
                    <a:pt x="1979" y="2642"/>
                  </a:lnTo>
                  <a:lnTo>
                    <a:pt x="1998" y="2639"/>
                  </a:lnTo>
                  <a:lnTo>
                    <a:pt x="2016" y="2632"/>
                  </a:lnTo>
                  <a:lnTo>
                    <a:pt x="2030" y="2620"/>
                  </a:lnTo>
                  <a:lnTo>
                    <a:pt x="2041" y="2605"/>
                  </a:lnTo>
                  <a:lnTo>
                    <a:pt x="2048" y="2587"/>
                  </a:lnTo>
                  <a:lnTo>
                    <a:pt x="2051" y="2568"/>
                  </a:lnTo>
                  <a:lnTo>
                    <a:pt x="2048" y="2547"/>
                  </a:lnTo>
                  <a:lnTo>
                    <a:pt x="2040" y="2529"/>
                  </a:lnTo>
                  <a:lnTo>
                    <a:pt x="2029" y="2515"/>
                  </a:lnTo>
                  <a:lnTo>
                    <a:pt x="2013" y="2502"/>
                  </a:lnTo>
                  <a:lnTo>
                    <a:pt x="1995" y="2495"/>
                  </a:lnTo>
                  <a:lnTo>
                    <a:pt x="1976" y="2493"/>
                  </a:lnTo>
                  <a:lnTo>
                    <a:pt x="384" y="2493"/>
                  </a:lnTo>
                  <a:close/>
                  <a:moveTo>
                    <a:pt x="384" y="1961"/>
                  </a:moveTo>
                  <a:lnTo>
                    <a:pt x="364" y="1965"/>
                  </a:lnTo>
                  <a:lnTo>
                    <a:pt x="346" y="1973"/>
                  </a:lnTo>
                  <a:lnTo>
                    <a:pt x="331" y="1984"/>
                  </a:lnTo>
                  <a:lnTo>
                    <a:pt x="320" y="1999"/>
                  </a:lnTo>
                  <a:lnTo>
                    <a:pt x="313" y="2018"/>
                  </a:lnTo>
                  <a:lnTo>
                    <a:pt x="309" y="2037"/>
                  </a:lnTo>
                  <a:lnTo>
                    <a:pt x="313" y="2057"/>
                  </a:lnTo>
                  <a:lnTo>
                    <a:pt x="320" y="2075"/>
                  </a:lnTo>
                  <a:lnTo>
                    <a:pt x="332" y="2090"/>
                  </a:lnTo>
                  <a:lnTo>
                    <a:pt x="347" y="2102"/>
                  </a:lnTo>
                  <a:lnTo>
                    <a:pt x="365" y="2109"/>
                  </a:lnTo>
                  <a:lnTo>
                    <a:pt x="384" y="2112"/>
                  </a:lnTo>
                  <a:lnTo>
                    <a:pt x="1979" y="2112"/>
                  </a:lnTo>
                  <a:lnTo>
                    <a:pt x="1998" y="2109"/>
                  </a:lnTo>
                  <a:lnTo>
                    <a:pt x="2016" y="2102"/>
                  </a:lnTo>
                  <a:lnTo>
                    <a:pt x="2030" y="2090"/>
                  </a:lnTo>
                  <a:lnTo>
                    <a:pt x="2041" y="2075"/>
                  </a:lnTo>
                  <a:lnTo>
                    <a:pt x="2048" y="2057"/>
                  </a:lnTo>
                  <a:lnTo>
                    <a:pt x="2051" y="2037"/>
                  </a:lnTo>
                  <a:lnTo>
                    <a:pt x="2048" y="2017"/>
                  </a:lnTo>
                  <a:lnTo>
                    <a:pt x="2040" y="1998"/>
                  </a:lnTo>
                  <a:lnTo>
                    <a:pt x="2029" y="1983"/>
                  </a:lnTo>
                  <a:lnTo>
                    <a:pt x="2013" y="1972"/>
                  </a:lnTo>
                  <a:lnTo>
                    <a:pt x="1995" y="1965"/>
                  </a:lnTo>
                  <a:lnTo>
                    <a:pt x="1976" y="1961"/>
                  </a:lnTo>
                  <a:lnTo>
                    <a:pt x="384" y="1961"/>
                  </a:lnTo>
                  <a:close/>
                  <a:moveTo>
                    <a:pt x="384" y="1434"/>
                  </a:moveTo>
                  <a:lnTo>
                    <a:pt x="364" y="1437"/>
                  </a:lnTo>
                  <a:lnTo>
                    <a:pt x="346" y="1444"/>
                  </a:lnTo>
                  <a:lnTo>
                    <a:pt x="331" y="1456"/>
                  </a:lnTo>
                  <a:lnTo>
                    <a:pt x="320" y="1472"/>
                  </a:lnTo>
                  <a:lnTo>
                    <a:pt x="313" y="1489"/>
                  </a:lnTo>
                  <a:lnTo>
                    <a:pt x="309" y="1509"/>
                  </a:lnTo>
                  <a:lnTo>
                    <a:pt x="313" y="1529"/>
                  </a:lnTo>
                  <a:lnTo>
                    <a:pt x="320" y="1547"/>
                  </a:lnTo>
                  <a:lnTo>
                    <a:pt x="332" y="1562"/>
                  </a:lnTo>
                  <a:lnTo>
                    <a:pt x="347" y="1573"/>
                  </a:lnTo>
                  <a:lnTo>
                    <a:pt x="365" y="1581"/>
                  </a:lnTo>
                  <a:lnTo>
                    <a:pt x="384" y="1583"/>
                  </a:lnTo>
                  <a:lnTo>
                    <a:pt x="1979" y="1583"/>
                  </a:lnTo>
                  <a:lnTo>
                    <a:pt x="1998" y="1581"/>
                  </a:lnTo>
                  <a:lnTo>
                    <a:pt x="2016" y="1573"/>
                  </a:lnTo>
                  <a:lnTo>
                    <a:pt x="2030" y="1561"/>
                  </a:lnTo>
                  <a:lnTo>
                    <a:pt x="2041" y="1545"/>
                  </a:lnTo>
                  <a:lnTo>
                    <a:pt x="2048" y="1528"/>
                  </a:lnTo>
                  <a:lnTo>
                    <a:pt x="2051" y="1509"/>
                  </a:lnTo>
                  <a:lnTo>
                    <a:pt x="2048" y="1488"/>
                  </a:lnTo>
                  <a:lnTo>
                    <a:pt x="2040" y="1471"/>
                  </a:lnTo>
                  <a:lnTo>
                    <a:pt x="2029" y="1455"/>
                  </a:lnTo>
                  <a:lnTo>
                    <a:pt x="2013" y="1444"/>
                  </a:lnTo>
                  <a:lnTo>
                    <a:pt x="1995" y="1436"/>
                  </a:lnTo>
                  <a:lnTo>
                    <a:pt x="1976" y="1434"/>
                  </a:lnTo>
                  <a:lnTo>
                    <a:pt x="384" y="1434"/>
                  </a:lnTo>
                  <a:close/>
                  <a:moveTo>
                    <a:pt x="384" y="903"/>
                  </a:moveTo>
                  <a:lnTo>
                    <a:pt x="364" y="905"/>
                  </a:lnTo>
                  <a:lnTo>
                    <a:pt x="346" y="913"/>
                  </a:lnTo>
                  <a:lnTo>
                    <a:pt x="331" y="926"/>
                  </a:lnTo>
                  <a:lnTo>
                    <a:pt x="320" y="940"/>
                  </a:lnTo>
                  <a:lnTo>
                    <a:pt x="313" y="958"/>
                  </a:lnTo>
                  <a:lnTo>
                    <a:pt x="309" y="978"/>
                  </a:lnTo>
                  <a:lnTo>
                    <a:pt x="313" y="998"/>
                  </a:lnTo>
                  <a:lnTo>
                    <a:pt x="320" y="1016"/>
                  </a:lnTo>
                  <a:lnTo>
                    <a:pt x="332" y="1031"/>
                  </a:lnTo>
                  <a:lnTo>
                    <a:pt x="347" y="1042"/>
                  </a:lnTo>
                  <a:lnTo>
                    <a:pt x="365" y="1049"/>
                  </a:lnTo>
                  <a:lnTo>
                    <a:pt x="384" y="1053"/>
                  </a:lnTo>
                  <a:lnTo>
                    <a:pt x="1979" y="1053"/>
                  </a:lnTo>
                  <a:lnTo>
                    <a:pt x="1998" y="1049"/>
                  </a:lnTo>
                  <a:lnTo>
                    <a:pt x="2016" y="1042"/>
                  </a:lnTo>
                  <a:lnTo>
                    <a:pt x="2030" y="1031"/>
                  </a:lnTo>
                  <a:lnTo>
                    <a:pt x="2041" y="1016"/>
                  </a:lnTo>
                  <a:lnTo>
                    <a:pt x="2048" y="998"/>
                  </a:lnTo>
                  <a:lnTo>
                    <a:pt x="2051" y="978"/>
                  </a:lnTo>
                  <a:lnTo>
                    <a:pt x="2048" y="957"/>
                  </a:lnTo>
                  <a:lnTo>
                    <a:pt x="2040" y="939"/>
                  </a:lnTo>
                  <a:lnTo>
                    <a:pt x="2029" y="925"/>
                  </a:lnTo>
                  <a:lnTo>
                    <a:pt x="2013" y="912"/>
                  </a:lnTo>
                  <a:lnTo>
                    <a:pt x="1995" y="905"/>
                  </a:lnTo>
                  <a:lnTo>
                    <a:pt x="1976" y="903"/>
                  </a:lnTo>
                  <a:lnTo>
                    <a:pt x="384" y="903"/>
                  </a:lnTo>
                  <a:close/>
                  <a:moveTo>
                    <a:pt x="0" y="0"/>
                  </a:moveTo>
                  <a:lnTo>
                    <a:pt x="276" y="0"/>
                  </a:lnTo>
                  <a:lnTo>
                    <a:pt x="276" y="296"/>
                  </a:lnTo>
                  <a:lnTo>
                    <a:pt x="279" y="333"/>
                  </a:lnTo>
                  <a:lnTo>
                    <a:pt x="287" y="366"/>
                  </a:lnTo>
                  <a:lnTo>
                    <a:pt x="300" y="398"/>
                  </a:lnTo>
                  <a:lnTo>
                    <a:pt x="319" y="428"/>
                  </a:lnTo>
                  <a:lnTo>
                    <a:pt x="341" y="453"/>
                  </a:lnTo>
                  <a:lnTo>
                    <a:pt x="367" y="476"/>
                  </a:lnTo>
                  <a:lnTo>
                    <a:pt x="396" y="493"/>
                  </a:lnTo>
                  <a:lnTo>
                    <a:pt x="427" y="507"/>
                  </a:lnTo>
                  <a:lnTo>
                    <a:pt x="462" y="516"/>
                  </a:lnTo>
                  <a:lnTo>
                    <a:pt x="498" y="518"/>
                  </a:lnTo>
                  <a:lnTo>
                    <a:pt x="534" y="516"/>
                  </a:lnTo>
                  <a:lnTo>
                    <a:pt x="569" y="507"/>
                  </a:lnTo>
                  <a:lnTo>
                    <a:pt x="600" y="493"/>
                  </a:lnTo>
                  <a:lnTo>
                    <a:pt x="629" y="476"/>
                  </a:lnTo>
                  <a:lnTo>
                    <a:pt x="656" y="453"/>
                  </a:lnTo>
                  <a:lnTo>
                    <a:pt x="677" y="428"/>
                  </a:lnTo>
                  <a:lnTo>
                    <a:pt x="696" y="398"/>
                  </a:lnTo>
                  <a:lnTo>
                    <a:pt x="709" y="366"/>
                  </a:lnTo>
                  <a:lnTo>
                    <a:pt x="717" y="333"/>
                  </a:lnTo>
                  <a:lnTo>
                    <a:pt x="720" y="296"/>
                  </a:lnTo>
                  <a:lnTo>
                    <a:pt x="720" y="0"/>
                  </a:lnTo>
                  <a:lnTo>
                    <a:pt x="956" y="0"/>
                  </a:lnTo>
                  <a:lnTo>
                    <a:pt x="956" y="296"/>
                  </a:lnTo>
                  <a:lnTo>
                    <a:pt x="959" y="333"/>
                  </a:lnTo>
                  <a:lnTo>
                    <a:pt x="967" y="366"/>
                  </a:lnTo>
                  <a:lnTo>
                    <a:pt x="981" y="398"/>
                  </a:lnTo>
                  <a:lnTo>
                    <a:pt x="999" y="428"/>
                  </a:lnTo>
                  <a:lnTo>
                    <a:pt x="1021" y="453"/>
                  </a:lnTo>
                  <a:lnTo>
                    <a:pt x="1046" y="476"/>
                  </a:lnTo>
                  <a:lnTo>
                    <a:pt x="1076" y="493"/>
                  </a:lnTo>
                  <a:lnTo>
                    <a:pt x="1108" y="507"/>
                  </a:lnTo>
                  <a:lnTo>
                    <a:pt x="1141" y="516"/>
                  </a:lnTo>
                  <a:lnTo>
                    <a:pt x="1178" y="518"/>
                  </a:lnTo>
                  <a:lnTo>
                    <a:pt x="1214" y="516"/>
                  </a:lnTo>
                  <a:lnTo>
                    <a:pt x="1249" y="507"/>
                  </a:lnTo>
                  <a:lnTo>
                    <a:pt x="1281" y="493"/>
                  </a:lnTo>
                  <a:lnTo>
                    <a:pt x="1310" y="476"/>
                  </a:lnTo>
                  <a:lnTo>
                    <a:pt x="1335" y="453"/>
                  </a:lnTo>
                  <a:lnTo>
                    <a:pt x="1358" y="428"/>
                  </a:lnTo>
                  <a:lnTo>
                    <a:pt x="1376" y="398"/>
                  </a:lnTo>
                  <a:lnTo>
                    <a:pt x="1389" y="366"/>
                  </a:lnTo>
                  <a:lnTo>
                    <a:pt x="1398" y="333"/>
                  </a:lnTo>
                  <a:lnTo>
                    <a:pt x="1401" y="296"/>
                  </a:lnTo>
                  <a:lnTo>
                    <a:pt x="1401" y="0"/>
                  </a:lnTo>
                  <a:lnTo>
                    <a:pt x="1635" y="0"/>
                  </a:lnTo>
                  <a:lnTo>
                    <a:pt x="1635" y="296"/>
                  </a:lnTo>
                  <a:lnTo>
                    <a:pt x="1638" y="333"/>
                  </a:lnTo>
                  <a:lnTo>
                    <a:pt x="1648" y="366"/>
                  </a:lnTo>
                  <a:lnTo>
                    <a:pt x="1661" y="398"/>
                  </a:lnTo>
                  <a:lnTo>
                    <a:pt x="1678" y="428"/>
                  </a:lnTo>
                  <a:lnTo>
                    <a:pt x="1701" y="453"/>
                  </a:lnTo>
                  <a:lnTo>
                    <a:pt x="1727" y="476"/>
                  </a:lnTo>
                  <a:lnTo>
                    <a:pt x="1756" y="493"/>
                  </a:lnTo>
                  <a:lnTo>
                    <a:pt x="1788" y="507"/>
                  </a:lnTo>
                  <a:lnTo>
                    <a:pt x="1822" y="516"/>
                  </a:lnTo>
                  <a:lnTo>
                    <a:pt x="1859" y="518"/>
                  </a:lnTo>
                  <a:lnTo>
                    <a:pt x="1895" y="516"/>
                  </a:lnTo>
                  <a:lnTo>
                    <a:pt x="1928" y="507"/>
                  </a:lnTo>
                  <a:lnTo>
                    <a:pt x="1960" y="493"/>
                  </a:lnTo>
                  <a:lnTo>
                    <a:pt x="1990" y="476"/>
                  </a:lnTo>
                  <a:lnTo>
                    <a:pt x="2016" y="453"/>
                  </a:lnTo>
                  <a:lnTo>
                    <a:pt x="2038" y="428"/>
                  </a:lnTo>
                  <a:lnTo>
                    <a:pt x="2055" y="398"/>
                  </a:lnTo>
                  <a:lnTo>
                    <a:pt x="2069" y="366"/>
                  </a:lnTo>
                  <a:lnTo>
                    <a:pt x="2078" y="333"/>
                  </a:lnTo>
                  <a:lnTo>
                    <a:pt x="2080" y="296"/>
                  </a:lnTo>
                  <a:lnTo>
                    <a:pt x="2080" y="0"/>
                  </a:lnTo>
                  <a:lnTo>
                    <a:pt x="2360" y="0"/>
                  </a:lnTo>
                  <a:lnTo>
                    <a:pt x="2360" y="3073"/>
                  </a:lnTo>
                  <a:lnTo>
                    <a:pt x="0" y="307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605" name="Freeform 485"/>
          <p:cNvSpPr>
            <a:spLocks noEditPoints="1"/>
          </p:cNvSpPr>
          <p:nvPr/>
        </p:nvSpPr>
        <p:spPr bwMode="auto">
          <a:xfrm>
            <a:off x="10593929" y="2757419"/>
            <a:ext cx="216347" cy="310356"/>
          </a:xfrm>
          <a:custGeom>
            <a:avLst/>
            <a:gdLst>
              <a:gd name="T0" fmla="*/ 1642 w 2352"/>
              <a:gd name="T1" fmla="*/ 2740 h 3378"/>
              <a:gd name="T2" fmla="*/ 1642 w 2352"/>
              <a:gd name="T3" fmla="*/ 3070 h 3378"/>
              <a:gd name="T4" fmla="*/ 2044 w 2352"/>
              <a:gd name="T5" fmla="*/ 3070 h 3378"/>
              <a:gd name="T6" fmla="*/ 2044 w 2352"/>
              <a:gd name="T7" fmla="*/ 2740 h 3378"/>
              <a:gd name="T8" fmla="*/ 1642 w 2352"/>
              <a:gd name="T9" fmla="*/ 2740 h 3378"/>
              <a:gd name="T10" fmla="*/ 975 w 2352"/>
              <a:gd name="T11" fmla="*/ 2740 h 3378"/>
              <a:gd name="T12" fmla="*/ 975 w 2352"/>
              <a:gd name="T13" fmla="*/ 3070 h 3378"/>
              <a:gd name="T14" fmla="*/ 1376 w 2352"/>
              <a:gd name="T15" fmla="*/ 3070 h 3378"/>
              <a:gd name="T16" fmla="*/ 1376 w 2352"/>
              <a:gd name="T17" fmla="*/ 2740 h 3378"/>
              <a:gd name="T18" fmla="*/ 975 w 2352"/>
              <a:gd name="T19" fmla="*/ 2740 h 3378"/>
              <a:gd name="T20" fmla="*/ 305 w 2352"/>
              <a:gd name="T21" fmla="*/ 2740 h 3378"/>
              <a:gd name="T22" fmla="*/ 305 w 2352"/>
              <a:gd name="T23" fmla="*/ 3070 h 3378"/>
              <a:gd name="T24" fmla="*/ 707 w 2352"/>
              <a:gd name="T25" fmla="*/ 3070 h 3378"/>
              <a:gd name="T26" fmla="*/ 707 w 2352"/>
              <a:gd name="T27" fmla="*/ 2740 h 3378"/>
              <a:gd name="T28" fmla="*/ 305 w 2352"/>
              <a:gd name="T29" fmla="*/ 2740 h 3378"/>
              <a:gd name="T30" fmla="*/ 1642 w 2352"/>
              <a:gd name="T31" fmla="*/ 2100 h 3378"/>
              <a:gd name="T32" fmla="*/ 1642 w 2352"/>
              <a:gd name="T33" fmla="*/ 2429 h 3378"/>
              <a:gd name="T34" fmla="*/ 2044 w 2352"/>
              <a:gd name="T35" fmla="*/ 2429 h 3378"/>
              <a:gd name="T36" fmla="*/ 2044 w 2352"/>
              <a:gd name="T37" fmla="*/ 2100 h 3378"/>
              <a:gd name="T38" fmla="*/ 1642 w 2352"/>
              <a:gd name="T39" fmla="*/ 2100 h 3378"/>
              <a:gd name="T40" fmla="*/ 975 w 2352"/>
              <a:gd name="T41" fmla="*/ 2100 h 3378"/>
              <a:gd name="T42" fmla="*/ 975 w 2352"/>
              <a:gd name="T43" fmla="*/ 2429 h 3378"/>
              <a:gd name="T44" fmla="*/ 1376 w 2352"/>
              <a:gd name="T45" fmla="*/ 2429 h 3378"/>
              <a:gd name="T46" fmla="*/ 1376 w 2352"/>
              <a:gd name="T47" fmla="*/ 2100 h 3378"/>
              <a:gd name="T48" fmla="*/ 975 w 2352"/>
              <a:gd name="T49" fmla="*/ 2100 h 3378"/>
              <a:gd name="T50" fmla="*/ 305 w 2352"/>
              <a:gd name="T51" fmla="*/ 2100 h 3378"/>
              <a:gd name="T52" fmla="*/ 305 w 2352"/>
              <a:gd name="T53" fmla="*/ 2429 h 3378"/>
              <a:gd name="T54" fmla="*/ 707 w 2352"/>
              <a:gd name="T55" fmla="*/ 2429 h 3378"/>
              <a:gd name="T56" fmla="*/ 707 w 2352"/>
              <a:gd name="T57" fmla="*/ 2100 h 3378"/>
              <a:gd name="T58" fmla="*/ 305 w 2352"/>
              <a:gd name="T59" fmla="*/ 2100 h 3378"/>
              <a:gd name="T60" fmla="*/ 1642 w 2352"/>
              <a:gd name="T61" fmla="*/ 1459 h 3378"/>
              <a:gd name="T62" fmla="*/ 1642 w 2352"/>
              <a:gd name="T63" fmla="*/ 1789 h 3378"/>
              <a:gd name="T64" fmla="*/ 2044 w 2352"/>
              <a:gd name="T65" fmla="*/ 1789 h 3378"/>
              <a:gd name="T66" fmla="*/ 2044 w 2352"/>
              <a:gd name="T67" fmla="*/ 1459 h 3378"/>
              <a:gd name="T68" fmla="*/ 1642 w 2352"/>
              <a:gd name="T69" fmla="*/ 1459 h 3378"/>
              <a:gd name="T70" fmla="*/ 975 w 2352"/>
              <a:gd name="T71" fmla="*/ 1459 h 3378"/>
              <a:gd name="T72" fmla="*/ 975 w 2352"/>
              <a:gd name="T73" fmla="*/ 1789 h 3378"/>
              <a:gd name="T74" fmla="*/ 1376 w 2352"/>
              <a:gd name="T75" fmla="*/ 1789 h 3378"/>
              <a:gd name="T76" fmla="*/ 1376 w 2352"/>
              <a:gd name="T77" fmla="*/ 1459 h 3378"/>
              <a:gd name="T78" fmla="*/ 975 w 2352"/>
              <a:gd name="T79" fmla="*/ 1459 h 3378"/>
              <a:gd name="T80" fmla="*/ 305 w 2352"/>
              <a:gd name="T81" fmla="*/ 1459 h 3378"/>
              <a:gd name="T82" fmla="*/ 305 w 2352"/>
              <a:gd name="T83" fmla="*/ 1789 h 3378"/>
              <a:gd name="T84" fmla="*/ 707 w 2352"/>
              <a:gd name="T85" fmla="*/ 1789 h 3378"/>
              <a:gd name="T86" fmla="*/ 707 w 2352"/>
              <a:gd name="T87" fmla="*/ 1459 h 3378"/>
              <a:gd name="T88" fmla="*/ 305 w 2352"/>
              <a:gd name="T89" fmla="*/ 1459 h 3378"/>
              <a:gd name="T90" fmla="*/ 308 w 2352"/>
              <a:gd name="T91" fmla="*/ 308 h 3378"/>
              <a:gd name="T92" fmla="*/ 308 w 2352"/>
              <a:gd name="T93" fmla="*/ 1113 h 3378"/>
              <a:gd name="T94" fmla="*/ 2044 w 2352"/>
              <a:gd name="T95" fmla="*/ 1113 h 3378"/>
              <a:gd name="T96" fmla="*/ 2044 w 2352"/>
              <a:gd name="T97" fmla="*/ 308 h 3378"/>
              <a:gd name="T98" fmla="*/ 308 w 2352"/>
              <a:gd name="T99" fmla="*/ 308 h 3378"/>
              <a:gd name="T100" fmla="*/ 0 w 2352"/>
              <a:gd name="T101" fmla="*/ 0 h 3378"/>
              <a:gd name="T102" fmla="*/ 2352 w 2352"/>
              <a:gd name="T103" fmla="*/ 0 h 3378"/>
              <a:gd name="T104" fmla="*/ 2352 w 2352"/>
              <a:gd name="T105" fmla="*/ 3378 h 3378"/>
              <a:gd name="T106" fmla="*/ 0 w 2352"/>
              <a:gd name="T107" fmla="*/ 3378 h 3378"/>
              <a:gd name="T108" fmla="*/ 0 w 2352"/>
              <a:gd name="T109" fmla="*/ 0 h 33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352" h="3378">
                <a:moveTo>
                  <a:pt x="1642" y="2740"/>
                </a:moveTo>
                <a:lnTo>
                  <a:pt x="1642" y="3070"/>
                </a:lnTo>
                <a:lnTo>
                  <a:pt x="2044" y="3070"/>
                </a:lnTo>
                <a:lnTo>
                  <a:pt x="2044" y="2740"/>
                </a:lnTo>
                <a:lnTo>
                  <a:pt x="1642" y="2740"/>
                </a:lnTo>
                <a:close/>
                <a:moveTo>
                  <a:pt x="975" y="2740"/>
                </a:moveTo>
                <a:lnTo>
                  <a:pt x="975" y="3070"/>
                </a:lnTo>
                <a:lnTo>
                  <a:pt x="1376" y="3070"/>
                </a:lnTo>
                <a:lnTo>
                  <a:pt x="1376" y="2740"/>
                </a:lnTo>
                <a:lnTo>
                  <a:pt x="975" y="2740"/>
                </a:lnTo>
                <a:close/>
                <a:moveTo>
                  <a:pt x="305" y="2740"/>
                </a:moveTo>
                <a:lnTo>
                  <a:pt x="305" y="3070"/>
                </a:lnTo>
                <a:lnTo>
                  <a:pt x="707" y="3070"/>
                </a:lnTo>
                <a:lnTo>
                  <a:pt x="707" y="2740"/>
                </a:lnTo>
                <a:lnTo>
                  <a:pt x="305" y="2740"/>
                </a:lnTo>
                <a:close/>
                <a:moveTo>
                  <a:pt x="1642" y="2100"/>
                </a:moveTo>
                <a:lnTo>
                  <a:pt x="1642" y="2429"/>
                </a:lnTo>
                <a:lnTo>
                  <a:pt x="2044" y="2429"/>
                </a:lnTo>
                <a:lnTo>
                  <a:pt x="2044" y="2100"/>
                </a:lnTo>
                <a:lnTo>
                  <a:pt x="1642" y="2100"/>
                </a:lnTo>
                <a:close/>
                <a:moveTo>
                  <a:pt x="975" y="2100"/>
                </a:moveTo>
                <a:lnTo>
                  <a:pt x="975" y="2429"/>
                </a:lnTo>
                <a:lnTo>
                  <a:pt x="1376" y="2429"/>
                </a:lnTo>
                <a:lnTo>
                  <a:pt x="1376" y="2100"/>
                </a:lnTo>
                <a:lnTo>
                  <a:pt x="975" y="2100"/>
                </a:lnTo>
                <a:close/>
                <a:moveTo>
                  <a:pt x="305" y="2100"/>
                </a:moveTo>
                <a:lnTo>
                  <a:pt x="305" y="2429"/>
                </a:lnTo>
                <a:lnTo>
                  <a:pt x="707" y="2429"/>
                </a:lnTo>
                <a:lnTo>
                  <a:pt x="707" y="2100"/>
                </a:lnTo>
                <a:lnTo>
                  <a:pt x="305" y="2100"/>
                </a:lnTo>
                <a:close/>
                <a:moveTo>
                  <a:pt x="1642" y="1459"/>
                </a:moveTo>
                <a:lnTo>
                  <a:pt x="1642" y="1789"/>
                </a:lnTo>
                <a:lnTo>
                  <a:pt x="2044" y="1789"/>
                </a:lnTo>
                <a:lnTo>
                  <a:pt x="2044" y="1459"/>
                </a:lnTo>
                <a:lnTo>
                  <a:pt x="1642" y="1459"/>
                </a:lnTo>
                <a:close/>
                <a:moveTo>
                  <a:pt x="975" y="1459"/>
                </a:moveTo>
                <a:lnTo>
                  <a:pt x="975" y="1789"/>
                </a:lnTo>
                <a:lnTo>
                  <a:pt x="1376" y="1789"/>
                </a:lnTo>
                <a:lnTo>
                  <a:pt x="1376" y="1459"/>
                </a:lnTo>
                <a:lnTo>
                  <a:pt x="975" y="1459"/>
                </a:lnTo>
                <a:close/>
                <a:moveTo>
                  <a:pt x="305" y="1459"/>
                </a:moveTo>
                <a:lnTo>
                  <a:pt x="305" y="1789"/>
                </a:lnTo>
                <a:lnTo>
                  <a:pt x="707" y="1789"/>
                </a:lnTo>
                <a:lnTo>
                  <a:pt x="707" y="1459"/>
                </a:lnTo>
                <a:lnTo>
                  <a:pt x="305" y="1459"/>
                </a:lnTo>
                <a:close/>
                <a:moveTo>
                  <a:pt x="308" y="308"/>
                </a:moveTo>
                <a:lnTo>
                  <a:pt x="308" y="1113"/>
                </a:lnTo>
                <a:lnTo>
                  <a:pt x="2044" y="1113"/>
                </a:lnTo>
                <a:lnTo>
                  <a:pt x="2044" y="308"/>
                </a:lnTo>
                <a:lnTo>
                  <a:pt x="308" y="308"/>
                </a:lnTo>
                <a:close/>
                <a:moveTo>
                  <a:pt x="0" y="0"/>
                </a:moveTo>
                <a:lnTo>
                  <a:pt x="2352" y="0"/>
                </a:lnTo>
                <a:lnTo>
                  <a:pt x="2352" y="3378"/>
                </a:lnTo>
                <a:lnTo>
                  <a:pt x="0" y="3378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10" name="Freeform 491"/>
          <p:cNvSpPr>
            <a:spLocks noEditPoints="1"/>
          </p:cNvSpPr>
          <p:nvPr/>
        </p:nvSpPr>
        <p:spPr bwMode="auto">
          <a:xfrm>
            <a:off x="11229546" y="2757419"/>
            <a:ext cx="225362" cy="310356"/>
          </a:xfrm>
          <a:custGeom>
            <a:avLst/>
            <a:gdLst>
              <a:gd name="T0" fmla="*/ 453 w 2448"/>
              <a:gd name="T1" fmla="*/ 2877 h 3374"/>
              <a:gd name="T2" fmla="*/ 423 w 2448"/>
              <a:gd name="T3" fmla="*/ 2917 h 3374"/>
              <a:gd name="T4" fmla="*/ 430 w 2448"/>
              <a:gd name="T5" fmla="*/ 2968 h 3374"/>
              <a:gd name="T6" fmla="*/ 470 w 2448"/>
              <a:gd name="T7" fmla="*/ 2999 h 3374"/>
              <a:gd name="T8" fmla="*/ 2049 w 2448"/>
              <a:gd name="T9" fmla="*/ 2999 h 3374"/>
              <a:gd name="T10" fmla="*/ 2088 w 2448"/>
              <a:gd name="T11" fmla="*/ 2969 h 3374"/>
              <a:gd name="T12" fmla="*/ 2095 w 2448"/>
              <a:gd name="T13" fmla="*/ 2917 h 3374"/>
              <a:gd name="T14" fmla="*/ 2065 w 2448"/>
              <a:gd name="T15" fmla="*/ 2877 h 3374"/>
              <a:gd name="T16" fmla="*/ 487 w 2448"/>
              <a:gd name="T17" fmla="*/ 2868 h 3374"/>
              <a:gd name="T18" fmla="*/ 453 w 2448"/>
              <a:gd name="T19" fmla="*/ 2346 h 3374"/>
              <a:gd name="T20" fmla="*/ 423 w 2448"/>
              <a:gd name="T21" fmla="*/ 2386 h 3374"/>
              <a:gd name="T22" fmla="*/ 430 w 2448"/>
              <a:gd name="T23" fmla="*/ 2438 h 3374"/>
              <a:gd name="T24" fmla="*/ 470 w 2448"/>
              <a:gd name="T25" fmla="*/ 2469 h 3374"/>
              <a:gd name="T26" fmla="*/ 2049 w 2448"/>
              <a:gd name="T27" fmla="*/ 2469 h 3374"/>
              <a:gd name="T28" fmla="*/ 2088 w 2448"/>
              <a:gd name="T29" fmla="*/ 2438 h 3374"/>
              <a:gd name="T30" fmla="*/ 2095 w 2448"/>
              <a:gd name="T31" fmla="*/ 2386 h 3374"/>
              <a:gd name="T32" fmla="*/ 2065 w 2448"/>
              <a:gd name="T33" fmla="*/ 2346 h 3374"/>
              <a:gd name="T34" fmla="*/ 487 w 2448"/>
              <a:gd name="T35" fmla="*/ 2337 h 3374"/>
              <a:gd name="T36" fmla="*/ 453 w 2448"/>
              <a:gd name="T37" fmla="*/ 1817 h 3374"/>
              <a:gd name="T38" fmla="*/ 423 w 2448"/>
              <a:gd name="T39" fmla="*/ 1857 h 3374"/>
              <a:gd name="T40" fmla="*/ 430 w 2448"/>
              <a:gd name="T41" fmla="*/ 1908 h 3374"/>
              <a:gd name="T42" fmla="*/ 470 w 2448"/>
              <a:gd name="T43" fmla="*/ 1939 h 3374"/>
              <a:gd name="T44" fmla="*/ 2049 w 2448"/>
              <a:gd name="T45" fmla="*/ 1939 h 3374"/>
              <a:gd name="T46" fmla="*/ 2088 w 2448"/>
              <a:gd name="T47" fmla="*/ 1907 h 3374"/>
              <a:gd name="T48" fmla="*/ 2095 w 2448"/>
              <a:gd name="T49" fmla="*/ 1857 h 3374"/>
              <a:gd name="T50" fmla="*/ 2065 w 2448"/>
              <a:gd name="T51" fmla="*/ 1817 h 3374"/>
              <a:gd name="T52" fmla="*/ 487 w 2448"/>
              <a:gd name="T53" fmla="*/ 1808 h 3374"/>
              <a:gd name="T54" fmla="*/ 689 w 2448"/>
              <a:gd name="T55" fmla="*/ 575 h 3374"/>
              <a:gd name="T56" fmla="*/ 556 w 2448"/>
              <a:gd name="T57" fmla="*/ 631 h 3374"/>
              <a:gd name="T58" fmla="*/ 449 w 2448"/>
              <a:gd name="T59" fmla="*/ 727 h 3374"/>
              <a:gd name="T60" fmla="*/ 379 w 2448"/>
              <a:gd name="T61" fmla="*/ 853 h 3374"/>
              <a:gd name="T62" fmla="*/ 353 w 2448"/>
              <a:gd name="T63" fmla="*/ 999 h 3374"/>
              <a:gd name="T64" fmla="*/ 379 w 2448"/>
              <a:gd name="T65" fmla="*/ 1146 h 3374"/>
              <a:gd name="T66" fmla="*/ 449 w 2448"/>
              <a:gd name="T67" fmla="*/ 1272 h 3374"/>
              <a:gd name="T68" fmla="*/ 556 w 2448"/>
              <a:gd name="T69" fmla="*/ 1368 h 3374"/>
              <a:gd name="T70" fmla="*/ 689 w 2448"/>
              <a:gd name="T71" fmla="*/ 1424 h 3374"/>
              <a:gd name="T72" fmla="*/ 840 w 2448"/>
              <a:gd name="T73" fmla="*/ 1432 h 3374"/>
              <a:gd name="T74" fmla="*/ 981 w 2448"/>
              <a:gd name="T75" fmla="*/ 1392 h 3374"/>
              <a:gd name="T76" fmla="*/ 1098 w 2448"/>
              <a:gd name="T77" fmla="*/ 1308 h 3374"/>
              <a:gd name="T78" fmla="*/ 1181 w 2448"/>
              <a:gd name="T79" fmla="*/ 1191 h 3374"/>
              <a:gd name="T80" fmla="*/ 1222 w 2448"/>
              <a:gd name="T81" fmla="*/ 1050 h 3374"/>
              <a:gd name="T82" fmla="*/ 789 w 2448"/>
              <a:gd name="T83" fmla="*/ 562 h 3374"/>
              <a:gd name="T84" fmla="*/ 1426 w 2448"/>
              <a:gd name="T85" fmla="*/ 801 h 3374"/>
              <a:gd name="T86" fmla="*/ 1401 w 2448"/>
              <a:gd name="T87" fmla="*/ 653 h 3374"/>
              <a:gd name="T88" fmla="*/ 1331 w 2448"/>
              <a:gd name="T89" fmla="*/ 528 h 3374"/>
              <a:gd name="T90" fmla="*/ 1223 w 2448"/>
              <a:gd name="T91" fmla="*/ 432 h 3374"/>
              <a:gd name="T92" fmla="*/ 1090 w 2448"/>
              <a:gd name="T93" fmla="*/ 376 h 3374"/>
              <a:gd name="T94" fmla="*/ 0 w 2448"/>
              <a:gd name="T95" fmla="*/ 0 h 3374"/>
              <a:gd name="T96" fmla="*/ 1648 w 2448"/>
              <a:gd name="T97" fmla="*/ 794 h 3374"/>
              <a:gd name="T98" fmla="*/ 1679 w 2448"/>
              <a:gd name="T99" fmla="*/ 834 h 3374"/>
              <a:gd name="T100" fmla="*/ 2448 w 2448"/>
              <a:gd name="T101" fmla="*/ 844 h 3374"/>
              <a:gd name="T102" fmla="*/ 0 w 2448"/>
              <a:gd name="T103" fmla="*/ 0 h 33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448" h="3374">
                <a:moveTo>
                  <a:pt x="487" y="2868"/>
                </a:moveTo>
                <a:lnTo>
                  <a:pt x="470" y="2870"/>
                </a:lnTo>
                <a:lnTo>
                  <a:pt x="453" y="2877"/>
                </a:lnTo>
                <a:lnTo>
                  <a:pt x="440" y="2887"/>
                </a:lnTo>
                <a:lnTo>
                  <a:pt x="430" y="2901"/>
                </a:lnTo>
                <a:lnTo>
                  <a:pt x="423" y="2917"/>
                </a:lnTo>
                <a:lnTo>
                  <a:pt x="421" y="2934"/>
                </a:lnTo>
                <a:lnTo>
                  <a:pt x="423" y="2953"/>
                </a:lnTo>
                <a:lnTo>
                  <a:pt x="430" y="2968"/>
                </a:lnTo>
                <a:lnTo>
                  <a:pt x="440" y="2982"/>
                </a:lnTo>
                <a:lnTo>
                  <a:pt x="453" y="2993"/>
                </a:lnTo>
                <a:lnTo>
                  <a:pt x="470" y="2999"/>
                </a:lnTo>
                <a:lnTo>
                  <a:pt x="487" y="3002"/>
                </a:lnTo>
                <a:lnTo>
                  <a:pt x="2030" y="3002"/>
                </a:lnTo>
                <a:lnTo>
                  <a:pt x="2049" y="2999"/>
                </a:lnTo>
                <a:lnTo>
                  <a:pt x="2064" y="2993"/>
                </a:lnTo>
                <a:lnTo>
                  <a:pt x="2078" y="2982"/>
                </a:lnTo>
                <a:lnTo>
                  <a:pt x="2088" y="2969"/>
                </a:lnTo>
                <a:lnTo>
                  <a:pt x="2095" y="2953"/>
                </a:lnTo>
                <a:lnTo>
                  <a:pt x="2098" y="2934"/>
                </a:lnTo>
                <a:lnTo>
                  <a:pt x="2095" y="2917"/>
                </a:lnTo>
                <a:lnTo>
                  <a:pt x="2088" y="2901"/>
                </a:lnTo>
                <a:lnTo>
                  <a:pt x="2078" y="2887"/>
                </a:lnTo>
                <a:lnTo>
                  <a:pt x="2065" y="2877"/>
                </a:lnTo>
                <a:lnTo>
                  <a:pt x="2049" y="2870"/>
                </a:lnTo>
                <a:lnTo>
                  <a:pt x="2030" y="2868"/>
                </a:lnTo>
                <a:lnTo>
                  <a:pt x="487" y="2868"/>
                </a:lnTo>
                <a:close/>
                <a:moveTo>
                  <a:pt x="487" y="2337"/>
                </a:moveTo>
                <a:lnTo>
                  <a:pt x="470" y="2340"/>
                </a:lnTo>
                <a:lnTo>
                  <a:pt x="453" y="2346"/>
                </a:lnTo>
                <a:lnTo>
                  <a:pt x="440" y="2357"/>
                </a:lnTo>
                <a:lnTo>
                  <a:pt x="430" y="2371"/>
                </a:lnTo>
                <a:lnTo>
                  <a:pt x="423" y="2386"/>
                </a:lnTo>
                <a:lnTo>
                  <a:pt x="421" y="2405"/>
                </a:lnTo>
                <a:lnTo>
                  <a:pt x="423" y="2422"/>
                </a:lnTo>
                <a:lnTo>
                  <a:pt x="430" y="2438"/>
                </a:lnTo>
                <a:lnTo>
                  <a:pt x="440" y="2452"/>
                </a:lnTo>
                <a:lnTo>
                  <a:pt x="453" y="2462"/>
                </a:lnTo>
                <a:lnTo>
                  <a:pt x="470" y="2469"/>
                </a:lnTo>
                <a:lnTo>
                  <a:pt x="487" y="2471"/>
                </a:lnTo>
                <a:lnTo>
                  <a:pt x="2030" y="2471"/>
                </a:lnTo>
                <a:lnTo>
                  <a:pt x="2049" y="2469"/>
                </a:lnTo>
                <a:lnTo>
                  <a:pt x="2064" y="2462"/>
                </a:lnTo>
                <a:lnTo>
                  <a:pt x="2078" y="2452"/>
                </a:lnTo>
                <a:lnTo>
                  <a:pt x="2088" y="2438"/>
                </a:lnTo>
                <a:lnTo>
                  <a:pt x="2095" y="2422"/>
                </a:lnTo>
                <a:lnTo>
                  <a:pt x="2098" y="2405"/>
                </a:lnTo>
                <a:lnTo>
                  <a:pt x="2095" y="2386"/>
                </a:lnTo>
                <a:lnTo>
                  <a:pt x="2088" y="2371"/>
                </a:lnTo>
                <a:lnTo>
                  <a:pt x="2078" y="2357"/>
                </a:lnTo>
                <a:lnTo>
                  <a:pt x="2065" y="2346"/>
                </a:lnTo>
                <a:lnTo>
                  <a:pt x="2049" y="2340"/>
                </a:lnTo>
                <a:lnTo>
                  <a:pt x="2030" y="2337"/>
                </a:lnTo>
                <a:lnTo>
                  <a:pt x="487" y="2337"/>
                </a:lnTo>
                <a:close/>
                <a:moveTo>
                  <a:pt x="487" y="1808"/>
                </a:moveTo>
                <a:lnTo>
                  <a:pt x="470" y="1810"/>
                </a:lnTo>
                <a:lnTo>
                  <a:pt x="453" y="1817"/>
                </a:lnTo>
                <a:lnTo>
                  <a:pt x="440" y="1827"/>
                </a:lnTo>
                <a:lnTo>
                  <a:pt x="430" y="1840"/>
                </a:lnTo>
                <a:lnTo>
                  <a:pt x="423" y="1857"/>
                </a:lnTo>
                <a:lnTo>
                  <a:pt x="421" y="1874"/>
                </a:lnTo>
                <a:lnTo>
                  <a:pt x="423" y="1893"/>
                </a:lnTo>
                <a:lnTo>
                  <a:pt x="430" y="1908"/>
                </a:lnTo>
                <a:lnTo>
                  <a:pt x="440" y="1921"/>
                </a:lnTo>
                <a:lnTo>
                  <a:pt x="453" y="1932"/>
                </a:lnTo>
                <a:lnTo>
                  <a:pt x="470" y="1939"/>
                </a:lnTo>
                <a:lnTo>
                  <a:pt x="487" y="1942"/>
                </a:lnTo>
                <a:lnTo>
                  <a:pt x="2030" y="1942"/>
                </a:lnTo>
                <a:lnTo>
                  <a:pt x="2049" y="1939"/>
                </a:lnTo>
                <a:lnTo>
                  <a:pt x="2064" y="1931"/>
                </a:lnTo>
                <a:lnTo>
                  <a:pt x="2078" y="1921"/>
                </a:lnTo>
                <a:lnTo>
                  <a:pt x="2088" y="1907"/>
                </a:lnTo>
                <a:lnTo>
                  <a:pt x="2095" y="1891"/>
                </a:lnTo>
                <a:lnTo>
                  <a:pt x="2098" y="1874"/>
                </a:lnTo>
                <a:lnTo>
                  <a:pt x="2095" y="1857"/>
                </a:lnTo>
                <a:lnTo>
                  <a:pt x="2088" y="1840"/>
                </a:lnTo>
                <a:lnTo>
                  <a:pt x="2078" y="1827"/>
                </a:lnTo>
                <a:lnTo>
                  <a:pt x="2065" y="1817"/>
                </a:lnTo>
                <a:lnTo>
                  <a:pt x="2049" y="1810"/>
                </a:lnTo>
                <a:lnTo>
                  <a:pt x="2030" y="1808"/>
                </a:lnTo>
                <a:lnTo>
                  <a:pt x="487" y="1808"/>
                </a:lnTo>
                <a:close/>
                <a:moveTo>
                  <a:pt x="789" y="562"/>
                </a:moveTo>
                <a:lnTo>
                  <a:pt x="738" y="565"/>
                </a:lnTo>
                <a:lnTo>
                  <a:pt x="689" y="575"/>
                </a:lnTo>
                <a:lnTo>
                  <a:pt x="642" y="588"/>
                </a:lnTo>
                <a:lnTo>
                  <a:pt x="597" y="607"/>
                </a:lnTo>
                <a:lnTo>
                  <a:pt x="556" y="631"/>
                </a:lnTo>
                <a:lnTo>
                  <a:pt x="517" y="659"/>
                </a:lnTo>
                <a:lnTo>
                  <a:pt x="481" y="691"/>
                </a:lnTo>
                <a:lnTo>
                  <a:pt x="449" y="727"/>
                </a:lnTo>
                <a:lnTo>
                  <a:pt x="421" y="766"/>
                </a:lnTo>
                <a:lnTo>
                  <a:pt x="397" y="808"/>
                </a:lnTo>
                <a:lnTo>
                  <a:pt x="379" y="853"/>
                </a:lnTo>
                <a:lnTo>
                  <a:pt x="365" y="900"/>
                </a:lnTo>
                <a:lnTo>
                  <a:pt x="356" y="949"/>
                </a:lnTo>
                <a:lnTo>
                  <a:pt x="353" y="999"/>
                </a:lnTo>
                <a:lnTo>
                  <a:pt x="356" y="1050"/>
                </a:lnTo>
                <a:lnTo>
                  <a:pt x="365" y="1099"/>
                </a:lnTo>
                <a:lnTo>
                  <a:pt x="379" y="1146"/>
                </a:lnTo>
                <a:lnTo>
                  <a:pt x="397" y="1191"/>
                </a:lnTo>
                <a:lnTo>
                  <a:pt x="421" y="1233"/>
                </a:lnTo>
                <a:lnTo>
                  <a:pt x="449" y="1272"/>
                </a:lnTo>
                <a:lnTo>
                  <a:pt x="481" y="1308"/>
                </a:lnTo>
                <a:lnTo>
                  <a:pt x="517" y="1339"/>
                </a:lnTo>
                <a:lnTo>
                  <a:pt x="556" y="1368"/>
                </a:lnTo>
                <a:lnTo>
                  <a:pt x="597" y="1392"/>
                </a:lnTo>
                <a:lnTo>
                  <a:pt x="642" y="1410"/>
                </a:lnTo>
                <a:lnTo>
                  <a:pt x="689" y="1424"/>
                </a:lnTo>
                <a:lnTo>
                  <a:pt x="738" y="1432"/>
                </a:lnTo>
                <a:lnTo>
                  <a:pt x="789" y="1435"/>
                </a:lnTo>
                <a:lnTo>
                  <a:pt x="840" y="1432"/>
                </a:lnTo>
                <a:lnTo>
                  <a:pt x="889" y="1424"/>
                </a:lnTo>
                <a:lnTo>
                  <a:pt x="936" y="1410"/>
                </a:lnTo>
                <a:lnTo>
                  <a:pt x="981" y="1392"/>
                </a:lnTo>
                <a:lnTo>
                  <a:pt x="1023" y="1368"/>
                </a:lnTo>
                <a:lnTo>
                  <a:pt x="1062" y="1339"/>
                </a:lnTo>
                <a:lnTo>
                  <a:pt x="1098" y="1308"/>
                </a:lnTo>
                <a:lnTo>
                  <a:pt x="1129" y="1272"/>
                </a:lnTo>
                <a:lnTo>
                  <a:pt x="1157" y="1233"/>
                </a:lnTo>
                <a:lnTo>
                  <a:pt x="1181" y="1191"/>
                </a:lnTo>
                <a:lnTo>
                  <a:pt x="1200" y="1146"/>
                </a:lnTo>
                <a:lnTo>
                  <a:pt x="1214" y="1099"/>
                </a:lnTo>
                <a:lnTo>
                  <a:pt x="1222" y="1050"/>
                </a:lnTo>
                <a:lnTo>
                  <a:pt x="1224" y="999"/>
                </a:lnTo>
                <a:lnTo>
                  <a:pt x="789" y="999"/>
                </a:lnTo>
                <a:lnTo>
                  <a:pt x="789" y="562"/>
                </a:lnTo>
                <a:close/>
                <a:moveTo>
                  <a:pt x="991" y="364"/>
                </a:moveTo>
                <a:lnTo>
                  <a:pt x="991" y="801"/>
                </a:lnTo>
                <a:lnTo>
                  <a:pt x="1426" y="801"/>
                </a:lnTo>
                <a:lnTo>
                  <a:pt x="1424" y="749"/>
                </a:lnTo>
                <a:lnTo>
                  <a:pt x="1414" y="700"/>
                </a:lnTo>
                <a:lnTo>
                  <a:pt x="1401" y="653"/>
                </a:lnTo>
                <a:lnTo>
                  <a:pt x="1382" y="609"/>
                </a:lnTo>
                <a:lnTo>
                  <a:pt x="1358" y="566"/>
                </a:lnTo>
                <a:lnTo>
                  <a:pt x="1331" y="528"/>
                </a:lnTo>
                <a:lnTo>
                  <a:pt x="1298" y="492"/>
                </a:lnTo>
                <a:lnTo>
                  <a:pt x="1263" y="460"/>
                </a:lnTo>
                <a:lnTo>
                  <a:pt x="1223" y="432"/>
                </a:lnTo>
                <a:lnTo>
                  <a:pt x="1182" y="409"/>
                </a:lnTo>
                <a:lnTo>
                  <a:pt x="1137" y="390"/>
                </a:lnTo>
                <a:lnTo>
                  <a:pt x="1090" y="376"/>
                </a:lnTo>
                <a:lnTo>
                  <a:pt x="1041" y="367"/>
                </a:lnTo>
                <a:lnTo>
                  <a:pt x="991" y="364"/>
                </a:lnTo>
                <a:close/>
                <a:moveTo>
                  <a:pt x="0" y="0"/>
                </a:moveTo>
                <a:lnTo>
                  <a:pt x="1645" y="0"/>
                </a:lnTo>
                <a:lnTo>
                  <a:pt x="1645" y="777"/>
                </a:lnTo>
                <a:lnTo>
                  <a:pt x="1648" y="794"/>
                </a:lnTo>
                <a:lnTo>
                  <a:pt x="1654" y="811"/>
                </a:lnTo>
                <a:lnTo>
                  <a:pt x="1665" y="824"/>
                </a:lnTo>
                <a:lnTo>
                  <a:pt x="1679" y="834"/>
                </a:lnTo>
                <a:lnTo>
                  <a:pt x="1694" y="841"/>
                </a:lnTo>
                <a:lnTo>
                  <a:pt x="1713" y="844"/>
                </a:lnTo>
                <a:lnTo>
                  <a:pt x="2448" y="844"/>
                </a:lnTo>
                <a:lnTo>
                  <a:pt x="2448" y="3374"/>
                </a:lnTo>
                <a:lnTo>
                  <a:pt x="0" y="3374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0" name="Freeform 472"/>
          <p:cNvSpPr>
            <a:spLocks noEditPoints="1"/>
          </p:cNvSpPr>
          <p:nvPr/>
        </p:nvSpPr>
        <p:spPr bwMode="auto">
          <a:xfrm>
            <a:off x="9313668" y="2757419"/>
            <a:ext cx="225362" cy="310356"/>
          </a:xfrm>
          <a:custGeom>
            <a:avLst/>
            <a:gdLst>
              <a:gd name="T0" fmla="*/ 1832 w 2448"/>
              <a:gd name="T1" fmla="*/ 2736 h 3374"/>
              <a:gd name="T2" fmla="*/ 2103 w 2448"/>
              <a:gd name="T3" fmla="*/ 2790 h 3374"/>
              <a:gd name="T4" fmla="*/ 2153 w 2448"/>
              <a:gd name="T5" fmla="*/ 2720 h 3374"/>
              <a:gd name="T6" fmla="*/ 779 w 2448"/>
              <a:gd name="T7" fmla="*/ 2683 h 3374"/>
              <a:gd name="T8" fmla="*/ 728 w 2448"/>
              <a:gd name="T9" fmla="*/ 2753 h 3374"/>
              <a:gd name="T10" fmla="*/ 1683 w 2448"/>
              <a:gd name="T11" fmla="*/ 2787 h 3374"/>
              <a:gd name="T12" fmla="*/ 1711 w 2448"/>
              <a:gd name="T13" fmla="*/ 2704 h 3374"/>
              <a:gd name="T14" fmla="*/ 329 w 2448"/>
              <a:gd name="T15" fmla="*/ 2686 h 3374"/>
              <a:gd name="T16" fmla="*/ 302 w 2448"/>
              <a:gd name="T17" fmla="*/ 2768 h 3374"/>
              <a:gd name="T18" fmla="*/ 593 w 2448"/>
              <a:gd name="T19" fmla="*/ 2780 h 3374"/>
              <a:gd name="T20" fmla="*/ 594 w 2448"/>
              <a:gd name="T21" fmla="*/ 2693 h 3374"/>
              <a:gd name="T22" fmla="*/ 1854 w 2448"/>
              <a:gd name="T23" fmla="*/ 2232 h 3374"/>
              <a:gd name="T24" fmla="*/ 1854 w 2448"/>
              <a:gd name="T25" fmla="*/ 2319 h 3374"/>
              <a:gd name="T26" fmla="*/ 2146 w 2448"/>
              <a:gd name="T27" fmla="*/ 2308 h 3374"/>
              <a:gd name="T28" fmla="*/ 2119 w 2448"/>
              <a:gd name="T29" fmla="*/ 2225 h 3374"/>
              <a:gd name="T30" fmla="*/ 735 w 2448"/>
              <a:gd name="T31" fmla="*/ 2244 h 3374"/>
              <a:gd name="T32" fmla="*/ 762 w 2448"/>
              <a:gd name="T33" fmla="*/ 2327 h 3374"/>
              <a:gd name="T34" fmla="*/ 1718 w 2448"/>
              <a:gd name="T35" fmla="*/ 2292 h 3374"/>
              <a:gd name="T36" fmla="*/ 1667 w 2448"/>
              <a:gd name="T37" fmla="*/ 2222 h 3374"/>
              <a:gd name="T38" fmla="*/ 295 w 2448"/>
              <a:gd name="T39" fmla="*/ 2259 h 3374"/>
              <a:gd name="T40" fmla="*/ 345 w 2448"/>
              <a:gd name="T41" fmla="*/ 2329 h 3374"/>
              <a:gd name="T42" fmla="*/ 616 w 2448"/>
              <a:gd name="T43" fmla="*/ 2276 h 3374"/>
              <a:gd name="T44" fmla="*/ 345 w 2448"/>
              <a:gd name="T45" fmla="*/ 2222 h 3374"/>
              <a:gd name="T46" fmla="*/ 1832 w 2448"/>
              <a:gd name="T47" fmla="*/ 1815 h 3374"/>
              <a:gd name="T48" fmla="*/ 2103 w 2448"/>
              <a:gd name="T49" fmla="*/ 1869 h 3374"/>
              <a:gd name="T50" fmla="*/ 2153 w 2448"/>
              <a:gd name="T51" fmla="*/ 1798 h 3374"/>
              <a:gd name="T52" fmla="*/ 779 w 2448"/>
              <a:gd name="T53" fmla="*/ 1762 h 3374"/>
              <a:gd name="T54" fmla="*/ 728 w 2448"/>
              <a:gd name="T55" fmla="*/ 1832 h 3374"/>
              <a:gd name="T56" fmla="*/ 1683 w 2448"/>
              <a:gd name="T57" fmla="*/ 1866 h 3374"/>
              <a:gd name="T58" fmla="*/ 1711 w 2448"/>
              <a:gd name="T59" fmla="*/ 1783 h 3374"/>
              <a:gd name="T60" fmla="*/ 329 w 2448"/>
              <a:gd name="T61" fmla="*/ 1764 h 3374"/>
              <a:gd name="T62" fmla="*/ 302 w 2448"/>
              <a:gd name="T63" fmla="*/ 1846 h 3374"/>
              <a:gd name="T64" fmla="*/ 593 w 2448"/>
              <a:gd name="T65" fmla="*/ 1859 h 3374"/>
              <a:gd name="T66" fmla="*/ 594 w 2448"/>
              <a:gd name="T67" fmla="*/ 1772 h 3374"/>
              <a:gd name="T68" fmla="*/ 1854 w 2448"/>
              <a:gd name="T69" fmla="*/ 1315 h 3374"/>
              <a:gd name="T70" fmla="*/ 1854 w 2448"/>
              <a:gd name="T71" fmla="*/ 1401 h 3374"/>
              <a:gd name="T72" fmla="*/ 2146 w 2448"/>
              <a:gd name="T73" fmla="*/ 1388 h 3374"/>
              <a:gd name="T74" fmla="*/ 2119 w 2448"/>
              <a:gd name="T75" fmla="*/ 1307 h 3374"/>
              <a:gd name="T76" fmla="*/ 735 w 2448"/>
              <a:gd name="T77" fmla="*/ 1326 h 3374"/>
              <a:gd name="T78" fmla="*/ 762 w 2448"/>
              <a:gd name="T79" fmla="*/ 1409 h 3374"/>
              <a:gd name="T80" fmla="*/ 1718 w 2448"/>
              <a:gd name="T81" fmla="*/ 1374 h 3374"/>
              <a:gd name="T82" fmla="*/ 1667 w 2448"/>
              <a:gd name="T83" fmla="*/ 1305 h 3374"/>
              <a:gd name="T84" fmla="*/ 295 w 2448"/>
              <a:gd name="T85" fmla="*/ 1341 h 3374"/>
              <a:gd name="T86" fmla="*/ 345 w 2448"/>
              <a:gd name="T87" fmla="*/ 1412 h 3374"/>
              <a:gd name="T88" fmla="*/ 616 w 2448"/>
              <a:gd name="T89" fmla="*/ 1358 h 3374"/>
              <a:gd name="T90" fmla="*/ 345 w 2448"/>
              <a:gd name="T91" fmla="*/ 1305 h 3374"/>
              <a:gd name="T92" fmla="*/ 1832 w 2448"/>
              <a:gd name="T93" fmla="*/ 898 h 3374"/>
              <a:gd name="T94" fmla="*/ 2103 w 2448"/>
              <a:gd name="T95" fmla="*/ 951 h 3374"/>
              <a:gd name="T96" fmla="*/ 2153 w 2448"/>
              <a:gd name="T97" fmla="*/ 880 h 3374"/>
              <a:gd name="T98" fmla="*/ 779 w 2448"/>
              <a:gd name="T99" fmla="*/ 844 h 3374"/>
              <a:gd name="T100" fmla="*/ 728 w 2448"/>
              <a:gd name="T101" fmla="*/ 914 h 3374"/>
              <a:gd name="T102" fmla="*/ 1683 w 2448"/>
              <a:gd name="T103" fmla="*/ 948 h 3374"/>
              <a:gd name="T104" fmla="*/ 1711 w 2448"/>
              <a:gd name="T105" fmla="*/ 866 h 3374"/>
              <a:gd name="T106" fmla="*/ 329 w 2448"/>
              <a:gd name="T107" fmla="*/ 847 h 3374"/>
              <a:gd name="T108" fmla="*/ 302 w 2448"/>
              <a:gd name="T109" fmla="*/ 929 h 3374"/>
              <a:gd name="T110" fmla="*/ 593 w 2448"/>
              <a:gd name="T111" fmla="*/ 941 h 3374"/>
              <a:gd name="T112" fmla="*/ 594 w 2448"/>
              <a:gd name="T113" fmla="*/ 854 h 3374"/>
              <a:gd name="T114" fmla="*/ 2448 w 2448"/>
              <a:gd name="T115" fmla="*/ 3374 h 33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448" h="3374">
                <a:moveTo>
                  <a:pt x="1885" y="2683"/>
                </a:moveTo>
                <a:lnTo>
                  <a:pt x="1869" y="2686"/>
                </a:lnTo>
                <a:lnTo>
                  <a:pt x="1854" y="2693"/>
                </a:lnTo>
                <a:lnTo>
                  <a:pt x="1842" y="2704"/>
                </a:lnTo>
                <a:lnTo>
                  <a:pt x="1835" y="2720"/>
                </a:lnTo>
                <a:lnTo>
                  <a:pt x="1832" y="2736"/>
                </a:lnTo>
                <a:lnTo>
                  <a:pt x="1835" y="2753"/>
                </a:lnTo>
                <a:lnTo>
                  <a:pt x="1842" y="2768"/>
                </a:lnTo>
                <a:lnTo>
                  <a:pt x="1854" y="2780"/>
                </a:lnTo>
                <a:lnTo>
                  <a:pt x="1869" y="2787"/>
                </a:lnTo>
                <a:lnTo>
                  <a:pt x="1885" y="2790"/>
                </a:lnTo>
                <a:lnTo>
                  <a:pt x="2103" y="2790"/>
                </a:lnTo>
                <a:lnTo>
                  <a:pt x="2119" y="2787"/>
                </a:lnTo>
                <a:lnTo>
                  <a:pt x="2134" y="2780"/>
                </a:lnTo>
                <a:lnTo>
                  <a:pt x="2146" y="2768"/>
                </a:lnTo>
                <a:lnTo>
                  <a:pt x="2153" y="2753"/>
                </a:lnTo>
                <a:lnTo>
                  <a:pt x="2156" y="2736"/>
                </a:lnTo>
                <a:lnTo>
                  <a:pt x="2153" y="2720"/>
                </a:lnTo>
                <a:lnTo>
                  <a:pt x="2146" y="2704"/>
                </a:lnTo>
                <a:lnTo>
                  <a:pt x="2134" y="2693"/>
                </a:lnTo>
                <a:lnTo>
                  <a:pt x="2119" y="2686"/>
                </a:lnTo>
                <a:lnTo>
                  <a:pt x="2103" y="2683"/>
                </a:lnTo>
                <a:lnTo>
                  <a:pt x="1885" y="2683"/>
                </a:lnTo>
                <a:close/>
                <a:moveTo>
                  <a:pt x="779" y="2683"/>
                </a:moveTo>
                <a:lnTo>
                  <a:pt x="762" y="2686"/>
                </a:lnTo>
                <a:lnTo>
                  <a:pt x="748" y="2693"/>
                </a:lnTo>
                <a:lnTo>
                  <a:pt x="735" y="2704"/>
                </a:lnTo>
                <a:lnTo>
                  <a:pt x="728" y="2720"/>
                </a:lnTo>
                <a:lnTo>
                  <a:pt x="725" y="2736"/>
                </a:lnTo>
                <a:lnTo>
                  <a:pt x="728" y="2753"/>
                </a:lnTo>
                <a:lnTo>
                  <a:pt x="735" y="2768"/>
                </a:lnTo>
                <a:lnTo>
                  <a:pt x="748" y="2780"/>
                </a:lnTo>
                <a:lnTo>
                  <a:pt x="762" y="2787"/>
                </a:lnTo>
                <a:lnTo>
                  <a:pt x="779" y="2790"/>
                </a:lnTo>
                <a:lnTo>
                  <a:pt x="1667" y="2790"/>
                </a:lnTo>
                <a:lnTo>
                  <a:pt x="1683" y="2787"/>
                </a:lnTo>
                <a:lnTo>
                  <a:pt x="1698" y="2780"/>
                </a:lnTo>
                <a:lnTo>
                  <a:pt x="1710" y="2768"/>
                </a:lnTo>
                <a:lnTo>
                  <a:pt x="1718" y="2753"/>
                </a:lnTo>
                <a:lnTo>
                  <a:pt x="1721" y="2736"/>
                </a:lnTo>
                <a:lnTo>
                  <a:pt x="1718" y="2720"/>
                </a:lnTo>
                <a:lnTo>
                  <a:pt x="1711" y="2704"/>
                </a:lnTo>
                <a:lnTo>
                  <a:pt x="1698" y="2693"/>
                </a:lnTo>
                <a:lnTo>
                  <a:pt x="1684" y="2686"/>
                </a:lnTo>
                <a:lnTo>
                  <a:pt x="1667" y="2683"/>
                </a:lnTo>
                <a:lnTo>
                  <a:pt x="779" y="2683"/>
                </a:lnTo>
                <a:close/>
                <a:moveTo>
                  <a:pt x="345" y="2683"/>
                </a:moveTo>
                <a:lnTo>
                  <a:pt x="329" y="2686"/>
                </a:lnTo>
                <a:lnTo>
                  <a:pt x="314" y="2693"/>
                </a:lnTo>
                <a:lnTo>
                  <a:pt x="302" y="2704"/>
                </a:lnTo>
                <a:lnTo>
                  <a:pt x="295" y="2720"/>
                </a:lnTo>
                <a:lnTo>
                  <a:pt x="292" y="2736"/>
                </a:lnTo>
                <a:lnTo>
                  <a:pt x="295" y="2753"/>
                </a:lnTo>
                <a:lnTo>
                  <a:pt x="302" y="2768"/>
                </a:lnTo>
                <a:lnTo>
                  <a:pt x="314" y="2780"/>
                </a:lnTo>
                <a:lnTo>
                  <a:pt x="329" y="2787"/>
                </a:lnTo>
                <a:lnTo>
                  <a:pt x="345" y="2790"/>
                </a:lnTo>
                <a:lnTo>
                  <a:pt x="563" y="2790"/>
                </a:lnTo>
                <a:lnTo>
                  <a:pt x="579" y="2787"/>
                </a:lnTo>
                <a:lnTo>
                  <a:pt x="593" y="2780"/>
                </a:lnTo>
                <a:lnTo>
                  <a:pt x="606" y="2768"/>
                </a:lnTo>
                <a:lnTo>
                  <a:pt x="613" y="2753"/>
                </a:lnTo>
                <a:lnTo>
                  <a:pt x="616" y="2736"/>
                </a:lnTo>
                <a:lnTo>
                  <a:pt x="613" y="2720"/>
                </a:lnTo>
                <a:lnTo>
                  <a:pt x="606" y="2704"/>
                </a:lnTo>
                <a:lnTo>
                  <a:pt x="594" y="2693"/>
                </a:lnTo>
                <a:lnTo>
                  <a:pt x="579" y="2686"/>
                </a:lnTo>
                <a:lnTo>
                  <a:pt x="563" y="2683"/>
                </a:lnTo>
                <a:lnTo>
                  <a:pt x="345" y="2683"/>
                </a:lnTo>
                <a:close/>
                <a:moveTo>
                  <a:pt x="1885" y="2222"/>
                </a:moveTo>
                <a:lnTo>
                  <a:pt x="1869" y="2225"/>
                </a:lnTo>
                <a:lnTo>
                  <a:pt x="1854" y="2232"/>
                </a:lnTo>
                <a:lnTo>
                  <a:pt x="1842" y="2244"/>
                </a:lnTo>
                <a:lnTo>
                  <a:pt x="1835" y="2259"/>
                </a:lnTo>
                <a:lnTo>
                  <a:pt x="1832" y="2276"/>
                </a:lnTo>
                <a:lnTo>
                  <a:pt x="1835" y="2292"/>
                </a:lnTo>
                <a:lnTo>
                  <a:pt x="1842" y="2308"/>
                </a:lnTo>
                <a:lnTo>
                  <a:pt x="1854" y="2319"/>
                </a:lnTo>
                <a:lnTo>
                  <a:pt x="1869" y="2327"/>
                </a:lnTo>
                <a:lnTo>
                  <a:pt x="1885" y="2329"/>
                </a:lnTo>
                <a:lnTo>
                  <a:pt x="2103" y="2329"/>
                </a:lnTo>
                <a:lnTo>
                  <a:pt x="2119" y="2327"/>
                </a:lnTo>
                <a:lnTo>
                  <a:pt x="2134" y="2319"/>
                </a:lnTo>
                <a:lnTo>
                  <a:pt x="2146" y="2308"/>
                </a:lnTo>
                <a:lnTo>
                  <a:pt x="2153" y="2292"/>
                </a:lnTo>
                <a:lnTo>
                  <a:pt x="2156" y="2276"/>
                </a:lnTo>
                <a:lnTo>
                  <a:pt x="2153" y="2259"/>
                </a:lnTo>
                <a:lnTo>
                  <a:pt x="2146" y="2244"/>
                </a:lnTo>
                <a:lnTo>
                  <a:pt x="2134" y="2232"/>
                </a:lnTo>
                <a:lnTo>
                  <a:pt x="2119" y="2225"/>
                </a:lnTo>
                <a:lnTo>
                  <a:pt x="2103" y="2222"/>
                </a:lnTo>
                <a:lnTo>
                  <a:pt x="1885" y="2222"/>
                </a:lnTo>
                <a:close/>
                <a:moveTo>
                  <a:pt x="779" y="2222"/>
                </a:moveTo>
                <a:lnTo>
                  <a:pt x="762" y="2225"/>
                </a:lnTo>
                <a:lnTo>
                  <a:pt x="748" y="2232"/>
                </a:lnTo>
                <a:lnTo>
                  <a:pt x="735" y="2244"/>
                </a:lnTo>
                <a:lnTo>
                  <a:pt x="728" y="2259"/>
                </a:lnTo>
                <a:lnTo>
                  <a:pt x="725" y="2276"/>
                </a:lnTo>
                <a:lnTo>
                  <a:pt x="728" y="2292"/>
                </a:lnTo>
                <a:lnTo>
                  <a:pt x="735" y="2308"/>
                </a:lnTo>
                <a:lnTo>
                  <a:pt x="748" y="2319"/>
                </a:lnTo>
                <a:lnTo>
                  <a:pt x="762" y="2327"/>
                </a:lnTo>
                <a:lnTo>
                  <a:pt x="779" y="2329"/>
                </a:lnTo>
                <a:lnTo>
                  <a:pt x="1667" y="2329"/>
                </a:lnTo>
                <a:lnTo>
                  <a:pt x="1683" y="2327"/>
                </a:lnTo>
                <a:lnTo>
                  <a:pt x="1698" y="2319"/>
                </a:lnTo>
                <a:lnTo>
                  <a:pt x="1710" y="2308"/>
                </a:lnTo>
                <a:lnTo>
                  <a:pt x="1718" y="2292"/>
                </a:lnTo>
                <a:lnTo>
                  <a:pt x="1721" y="2276"/>
                </a:lnTo>
                <a:lnTo>
                  <a:pt x="1718" y="2259"/>
                </a:lnTo>
                <a:lnTo>
                  <a:pt x="1711" y="2244"/>
                </a:lnTo>
                <a:lnTo>
                  <a:pt x="1698" y="2232"/>
                </a:lnTo>
                <a:lnTo>
                  <a:pt x="1684" y="2225"/>
                </a:lnTo>
                <a:lnTo>
                  <a:pt x="1667" y="2222"/>
                </a:lnTo>
                <a:lnTo>
                  <a:pt x="779" y="2222"/>
                </a:lnTo>
                <a:close/>
                <a:moveTo>
                  <a:pt x="345" y="2222"/>
                </a:moveTo>
                <a:lnTo>
                  <a:pt x="329" y="2225"/>
                </a:lnTo>
                <a:lnTo>
                  <a:pt x="314" y="2232"/>
                </a:lnTo>
                <a:lnTo>
                  <a:pt x="302" y="2244"/>
                </a:lnTo>
                <a:lnTo>
                  <a:pt x="295" y="2259"/>
                </a:lnTo>
                <a:lnTo>
                  <a:pt x="292" y="2276"/>
                </a:lnTo>
                <a:lnTo>
                  <a:pt x="295" y="2292"/>
                </a:lnTo>
                <a:lnTo>
                  <a:pt x="302" y="2308"/>
                </a:lnTo>
                <a:lnTo>
                  <a:pt x="314" y="2319"/>
                </a:lnTo>
                <a:lnTo>
                  <a:pt x="329" y="2327"/>
                </a:lnTo>
                <a:lnTo>
                  <a:pt x="345" y="2329"/>
                </a:lnTo>
                <a:lnTo>
                  <a:pt x="563" y="2329"/>
                </a:lnTo>
                <a:lnTo>
                  <a:pt x="579" y="2327"/>
                </a:lnTo>
                <a:lnTo>
                  <a:pt x="593" y="2319"/>
                </a:lnTo>
                <a:lnTo>
                  <a:pt x="606" y="2308"/>
                </a:lnTo>
                <a:lnTo>
                  <a:pt x="613" y="2292"/>
                </a:lnTo>
                <a:lnTo>
                  <a:pt x="616" y="2276"/>
                </a:lnTo>
                <a:lnTo>
                  <a:pt x="613" y="2259"/>
                </a:lnTo>
                <a:lnTo>
                  <a:pt x="606" y="2244"/>
                </a:lnTo>
                <a:lnTo>
                  <a:pt x="594" y="2232"/>
                </a:lnTo>
                <a:lnTo>
                  <a:pt x="579" y="2225"/>
                </a:lnTo>
                <a:lnTo>
                  <a:pt x="563" y="2222"/>
                </a:lnTo>
                <a:lnTo>
                  <a:pt x="345" y="2222"/>
                </a:lnTo>
                <a:close/>
                <a:moveTo>
                  <a:pt x="1885" y="1762"/>
                </a:moveTo>
                <a:lnTo>
                  <a:pt x="1869" y="1764"/>
                </a:lnTo>
                <a:lnTo>
                  <a:pt x="1854" y="1772"/>
                </a:lnTo>
                <a:lnTo>
                  <a:pt x="1842" y="1783"/>
                </a:lnTo>
                <a:lnTo>
                  <a:pt x="1835" y="1798"/>
                </a:lnTo>
                <a:lnTo>
                  <a:pt x="1832" y="1815"/>
                </a:lnTo>
                <a:lnTo>
                  <a:pt x="1835" y="1832"/>
                </a:lnTo>
                <a:lnTo>
                  <a:pt x="1842" y="1846"/>
                </a:lnTo>
                <a:lnTo>
                  <a:pt x="1854" y="1859"/>
                </a:lnTo>
                <a:lnTo>
                  <a:pt x="1869" y="1866"/>
                </a:lnTo>
                <a:lnTo>
                  <a:pt x="1885" y="1869"/>
                </a:lnTo>
                <a:lnTo>
                  <a:pt x="2103" y="1869"/>
                </a:lnTo>
                <a:lnTo>
                  <a:pt x="2119" y="1866"/>
                </a:lnTo>
                <a:lnTo>
                  <a:pt x="2134" y="1859"/>
                </a:lnTo>
                <a:lnTo>
                  <a:pt x="2146" y="1846"/>
                </a:lnTo>
                <a:lnTo>
                  <a:pt x="2153" y="1832"/>
                </a:lnTo>
                <a:lnTo>
                  <a:pt x="2156" y="1815"/>
                </a:lnTo>
                <a:lnTo>
                  <a:pt x="2153" y="1798"/>
                </a:lnTo>
                <a:lnTo>
                  <a:pt x="2146" y="1783"/>
                </a:lnTo>
                <a:lnTo>
                  <a:pt x="2134" y="1772"/>
                </a:lnTo>
                <a:lnTo>
                  <a:pt x="2119" y="1764"/>
                </a:lnTo>
                <a:lnTo>
                  <a:pt x="2103" y="1762"/>
                </a:lnTo>
                <a:lnTo>
                  <a:pt x="1885" y="1762"/>
                </a:lnTo>
                <a:close/>
                <a:moveTo>
                  <a:pt x="779" y="1762"/>
                </a:moveTo>
                <a:lnTo>
                  <a:pt x="762" y="1764"/>
                </a:lnTo>
                <a:lnTo>
                  <a:pt x="748" y="1772"/>
                </a:lnTo>
                <a:lnTo>
                  <a:pt x="735" y="1783"/>
                </a:lnTo>
                <a:lnTo>
                  <a:pt x="728" y="1798"/>
                </a:lnTo>
                <a:lnTo>
                  <a:pt x="725" y="1815"/>
                </a:lnTo>
                <a:lnTo>
                  <a:pt x="728" y="1832"/>
                </a:lnTo>
                <a:lnTo>
                  <a:pt x="735" y="1846"/>
                </a:lnTo>
                <a:lnTo>
                  <a:pt x="748" y="1859"/>
                </a:lnTo>
                <a:lnTo>
                  <a:pt x="762" y="1866"/>
                </a:lnTo>
                <a:lnTo>
                  <a:pt x="779" y="1869"/>
                </a:lnTo>
                <a:lnTo>
                  <a:pt x="1667" y="1869"/>
                </a:lnTo>
                <a:lnTo>
                  <a:pt x="1683" y="1866"/>
                </a:lnTo>
                <a:lnTo>
                  <a:pt x="1698" y="1859"/>
                </a:lnTo>
                <a:lnTo>
                  <a:pt x="1710" y="1846"/>
                </a:lnTo>
                <a:lnTo>
                  <a:pt x="1718" y="1832"/>
                </a:lnTo>
                <a:lnTo>
                  <a:pt x="1721" y="1815"/>
                </a:lnTo>
                <a:lnTo>
                  <a:pt x="1718" y="1798"/>
                </a:lnTo>
                <a:lnTo>
                  <a:pt x="1711" y="1783"/>
                </a:lnTo>
                <a:lnTo>
                  <a:pt x="1698" y="1772"/>
                </a:lnTo>
                <a:lnTo>
                  <a:pt x="1684" y="1764"/>
                </a:lnTo>
                <a:lnTo>
                  <a:pt x="1667" y="1762"/>
                </a:lnTo>
                <a:lnTo>
                  <a:pt x="779" y="1762"/>
                </a:lnTo>
                <a:close/>
                <a:moveTo>
                  <a:pt x="345" y="1762"/>
                </a:moveTo>
                <a:lnTo>
                  <a:pt x="329" y="1764"/>
                </a:lnTo>
                <a:lnTo>
                  <a:pt x="314" y="1772"/>
                </a:lnTo>
                <a:lnTo>
                  <a:pt x="302" y="1783"/>
                </a:lnTo>
                <a:lnTo>
                  <a:pt x="295" y="1798"/>
                </a:lnTo>
                <a:lnTo>
                  <a:pt x="292" y="1815"/>
                </a:lnTo>
                <a:lnTo>
                  <a:pt x="295" y="1832"/>
                </a:lnTo>
                <a:lnTo>
                  <a:pt x="302" y="1846"/>
                </a:lnTo>
                <a:lnTo>
                  <a:pt x="314" y="1859"/>
                </a:lnTo>
                <a:lnTo>
                  <a:pt x="329" y="1866"/>
                </a:lnTo>
                <a:lnTo>
                  <a:pt x="345" y="1869"/>
                </a:lnTo>
                <a:lnTo>
                  <a:pt x="563" y="1869"/>
                </a:lnTo>
                <a:lnTo>
                  <a:pt x="579" y="1866"/>
                </a:lnTo>
                <a:lnTo>
                  <a:pt x="593" y="1859"/>
                </a:lnTo>
                <a:lnTo>
                  <a:pt x="606" y="1846"/>
                </a:lnTo>
                <a:lnTo>
                  <a:pt x="613" y="1832"/>
                </a:lnTo>
                <a:lnTo>
                  <a:pt x="616" y="1815"/>
                </a:lnTo>
                <a:lnTo>
                  <a:pt x="613" y="1798"/>
                </a:lnTo>
                <a:lnTo>
                  <a:pt x="606" y="1783"/>
                </a:lnTo>
                <a:lnTo>
                  <a:pt x="594" y="1772"/>
                </a:lnTo>
                <a:lnTo>
                  <a:pt x="579" y="1764"/>
                </a:lnTo>
                <a:lnTo>
                  <a:pt x="563" y="1762"/>
                </a:lnTo>
                <a:lnTo>
                  <a:pt x="345" y="1762"/>
                </a:lnTo>
                <a:close/>
                <a:moveTo>
                  <a:pt x="1885" y="1305"/>
                </a:moveTo>
                <a:lnTo>
                  <a:pt x="1869" y="1307"/>
                </a:lnTo>
                <a:lnTo>
                  <a:pt x="1854" y="1315"/>
                </a:lnTo>
                <a:lnTo>
                  <a:pt x="1842" y="1326"/>
                </a:lnTo>
                <a:lnTo>
                  <a:pt x="1835" y="1341"/>
                </a:lnTo>
                <a:lnTo>
                  <a:pt x="1832" y="1358"/>
                </a:lnTo>
                <a:lnTo>
                  <a:pt x="1835" y="1375"/>
                </a:lnTo>
                <a:lnTo>
                  <a:pt x="1842" y="1389"/>
                </a:lnTo>
                <a:lnTo>
                  <a:pt x="1854" y="1401"/>
                </a:lnTo>
                <a:lnTo>
                  <a:pt x="1869" y="1409"/>
                </a:lnTo>
                <a:lnTo>
                  <a:pt x="1885" y="1412"/>
                </a:lnTo>
                <a:lnTo>
                  <a:pt x="2103" y="1412"/>
                </a:lnTo>
                <a:lnTo>
                  <a:pt x="2119" y="1409"/>
                </a:lnTo>
                <a:lnTo>
                  <a:pt x="2134" y="1401"/>
                </a:lnTo>
                <a:lnTo>
                  <a:pt x="2146" y="1388"/>
                </a:lnTo>
                <a:lnTo>
                  <a:pt x="2153" y="1374"/>
                </a:lnTo>
                <a:lnTo>
                  <a:pt x="2156" y="1358"/>
                </a:lnTo>
                <a:lnTo>
                  <a:pt x="2153" y="1341"/>
                </a:lnTo>
                <a:lnTo>
                  <a:pt x="2146" y="1326"/>
                </a:lnTo>
                <a:lnTo>
                  <a:pt x="2134" y="1315"/>
                </a:lnTo>
                <a:lnTo>
                  <a:pt x="2119" y="1307"/>
                </a:lnTo>
                <a:lnTo>
                  <a:pt x="2103" y="1305"/>
                </a:lnTo>
                <a:lnTo>
                  <a:pt x="1885" y="1305"/>
                </a:lnTo>
                <a:close/>
                <a:moveTo>
                  <a:pt x="779" y="1305"/>
                </a:moveTo>
                <a:lnTo>
                  <a:pt x="762" y="1307"/>
                </a:lnTo>
                <a:lnTo>
                  <a:pt x="748" y="1315"/>
                </a:lnTo>
                <a:lnTo>
                  <a:pt x="735" y="1326"/>
                </a:lnTo>
                <a:lnTo>
                  <a:pt x="728" y="1341"/>
                </a:lnTo>
                <a:lnTo>
                  <a:pt x="725" y="1358"/>
                </a:lnTo>
                <a:lnTo>
                  <a:pt x="728" y="1375"/>
                </a:lnTo>
                <a:lnTo>
                  <a:pt x="735" y="1389"/>
                </a:lnTo>
                <a:lnTo>
                  <a:pt x="748" y="1401"/>
                </a:lnTo>
                <a:lnTo>
                  <a:pt x="762" y="1409"/>
                </a:lnTo>
                <a:lnTo>
                  <a:pt x="779" y="1412"/>
                </a:lnTo>
                <a:lnTo>
                  <a:pt x="1667" y="1412"/>
                </a:lnTo>
                <a:lnTo>
                  <a:pt x="1683" y="1409"/>
                </a:lnTo>
                <a:lnTo>
                  <a:pt x="1698" y="1401"/>
                </a:lnTo>
                <a:lnTo>
                  <a:pt x="1710" y="1388"/>
                </a:lnTo>
                <a:lnTo>
                  <a:pt x="1718" y="1374"/>
                </a:lnTo>
                <a:lnTo>
                  <a:pt x="1721" y="1358"/>
                </a:lnTo>
                <a:lnTo>
                  <a:pt x="1718" y="1341"/>
                </a:lnTo>
                <a:lnTo>
                  <a:pt x="1711" y="1326"/>
                </a:lnTo>
                <a:lnTo>
                  <a:pt x="1698" y="1315"/>
                </a:lnTo>
                <a:lnTo>
                  <a:pt x="1684" y="1307"/>
                </a:lnTo>
                <a:lnTo>
                  <a:pt x="1667" y="1305"/>
                </a:lnTo>
                <a:lnTo>
                  <a:pt x="779" y="1305"/>
                </a:lnTo>
                <a:close/>
                <a:moveTo>
                  <a:pt x="345" y="1305"/>
                </a:moveTo>
                <a:lnTo>
                  <a:pt x="329" y="1307"/>
                </a:lnTo>
                <a:lnTo>
                  <a:pt x="314" y="1315"/>
                </a:lnTo>
                <a:lnTo>
                  <a:pt x="302" y="1326"/>
                </a:lnTo>
                <a:lnTo>
                  <a:pt x="295" y="1341"/>
                </a:lnTo>
                <a:lnTo>
                  <a:pt x="292" y="1358"/>
                </a:lnTo>
                <a:lnTo>
                  <a:pt x="295" y="1375"/>
                </a:lnTo>
                <a:lnTo>
                  <a:pt x="302" y="1389"/>
                </a:lnTo>
                <a:lnTo>
                  <a:pt x="314" y="1401"/>
                </a:lnTo>
                <a:lnTo>
                  <a:pt x="329" y="1409"/>
                </a:lnTo>
                <a:lnTo>
                  <a:pt x="345" y="1412"/>
                </a:lnTo>
                <a:lnTo>
                  <a:pt x="563" y="1412"/>
                </a:lnTo>
                <a:lnTo>
                  <a:pt x="579" y="1409"/>
                </a:lnTo>
                <a:lnTo>
                  <a:pt x="593" y="1401"/>
                </a:lnTo>
                <a:lnTo>
                  <a:pt x="606" y="1388"/>
                </a:lnTo>
                <a:lnTo>
                  <a:pt x="613" y="1374"/>
                </a:lnTo>
                <a:lnTo>
                  <a:pt x="616" y="1358"/>
                </a:lnTo>
                <a:lnTo>
                  <a:pt x="613" y="1341"/>
                </a:lnTo>
                <a:lnTo>
                  <a:pt x="606" y="1326"/>
                </a:lnTo>
                <a:lnTo>
                  <a:pt x="594" y="1315"/>
                </a:lnTo>
                <a:lnTo>
                  <a:pt x="579" y="1307"/>
                </a:lnTo>
                <a:lnTo>
                  <a:pt x="563" y="1305"/>
                </a:lnTo>
                <a:lnTo>
                  <a:pt x="345" y="1305"/>
                </a:lnTo>
                <a:close/>
                <a:moveTo>
                  <a:pt x="1885" y="844"/>
                </a:moveTo>
                <a:lnTo>
                  <a:pt x="1869" y="847"/>
                </a:lnTo>
                <a:lnTo>
                  <a:pt x="1854" y="854"/>
                </a:lnTo>
                <a:lnTo>
                  <a:pt x="1842" y="866"/>
                </a:lnTo>
                <a:lnTo>
                  <a:pt x="1835" y="880"/>
                </a:lnTo>
                <a:lnTo>
                  <a:pt x="1832" y="898"/>
                </a:lnTo>
                <a:lnTo>
                  <a:pt x="1835" y="914"/>
                </a:lnTo>
                <a:lnTo>
                  <a:pt x="1842" y="929"/>
                </a:lnTo>
                <a:lnTo>
                  <a:pt x="1854" y="941"/>
                </a:lnTo>
                <a:lnTo>
                  <a:pt x="1869" y="948"/>
                </a:lnTo>
                <a:lnTo>
                  <a:pt x="1885" y="951"/>
                </a:lnTo>
                <a:lnTo>
                  <a:pt x="2103" y="951"/>
                </a:lnTo>
                <a:lnTo>
                  <a:pt x="2119" y="948"/>
                </a:lnTo>
                <a:lnTo>
                  <a:pt x="2134" y="941"/>
                </a:lnTo>
                <a:lnTo>
                  <a:pt x="2146" y="929"/>
                </a:lnTo>
                <a:lnTo>
                  <a:pt x="2153" y="914"/>
                </a:lnTo>
                <a:lnTo>
                  <a:pt x="2156" y="898"/>
                </a:lnTo>
                <a:lnTo>
                  <a:pt x="2153" y="880"/>
                </a:lnTo>
                <a:lnTo>
                  <a:pt x="2146" y="866"/>
                </a:lnTo>
                <a:lnTo>
                  <a:pt x="2134" y="854"/>
                </a:lnTo>
                <a:lnTo>
                  <a:pt x="2119" y="847"/>
                </a:lnTo>
                <a:lnTo>
                  <a:pt x="2103" y="844"/>
                </a:lnTo>
                <a:lnTo>
                  <a:pt x="1885" y="844"/>
                </a:lnTo>
                <a:close/>
                <a:moveTo>
                  <a:pt x="779" y="844"/>
                </a:moveTo>
                <a:lnTo>
                  <a:pt x="762" y="847"/>
                </a:lnTo>
                <a:lnTo>
                  <a:pt x="748" y="854"/>
                </a:lnTo>
                <a:lnTo>
                  <a:pt x="735" y="866"/>
                </a:lnTo>
                <a:lnTo>
                  <a:pt x="728" y="880"/>
                </a:lnTo>
                <a:lnTo>
                  <a:pt x="725" y="898"/>
                </a:lnTo>
                <a:lnTo>
                  <a:pt x="728" y="914"/>
                </a:lnTo>
                <a:lnTo>
                  <a:pt x="735" y="929"/>
                </a:lnTo>
                <a:lnTo>
                  <a:pt x="748" y="941"/>
                </a:lnTo>
                <a:lnTo>
                  <a:pt x="762" y="948"/>
                </a:lnTo>
                <a:lnTo>
                  <a:pt x="779" y="951"/>
                </a:lnTo>
                <a:lnTo>
                  <a:pt x="1667" y="951"/>
                </a:lnTo>
                <a:lnTo>
                  <a:pt x="1683" y="948"/>
                </a:lnTo>
                <a:lnTo>
                  <a:pt x="1698" y="941"/>
                </a:lnTo>
                <a:lnTo>
                  <a:pt x="1710" y="929"/>
                </a:lnTo>
                <a:lnTo>
                  <a:pt x="1718" y="914"/>
                </a:lnTo>
                <a:lnTo>
                  <a:pt x="1721" y="898"/>
                </a:lnTo>
                <a:lnTo>
                  <a:pt x="1718" y="880"/>
                </a:lnTo>
                <a:lnTo>
                  <a:pt x="1711" y="866"/>
                </a:lnTo>
                <a:lnTo>
                  <a:pt x="1698" y="854"/>
                </a:lnTo>
                <a:lnTo>
                  <a:pt x="1684" y="847"/>
                </a:lnTo>
                <a:lnTo>
                  <a:pt x="1667" y="844"/>
                </a:lnTo>
                <a:lnTo>
                  <a:pt x="779" y="844"/>
                </a:lnTo>
                <a:close/>
                <a:moveTo>
                  <a:pt x="345" y="844"/>
                </a:moveTo>
                <a:lnTo>
                  <a:pt x="329" y="847"/>
                </a:lnTo>
                <a:lnTo>
                  <a:pt x="314" y="854"/>
                </a:lnTo>
                <a:lnTo>
                  <a:pt x="302" y="866"/>
                </a:lnTo>
                <a:lnTo>
                  <a:pt x="295" y="880"/>
                </a:lnTo>
                <a:lnTo>
                  <a:pt x="292" y="898"/>
                </a:lnTo>
                <a:lnTo>
                  <a:pt x="295" y="914"/>
                </a:lnTo>
                <a:lnTo>
                  <a:pt x="302" y="929"/>
                </a:lnTo>
                <a:lnTo>
                  <a:pt x="314" y="941"/>
                </a:lnTo>
                <a:lnTo>
                  <a:pt x="329" y="948"/>
                </a:lnTo>
                <a:lnTo>
                  <a:pt x="345" y="951"/>
                </a:lnTo>
                <a:lnTo>
                  <a:pt x="563" y="951"/>
                </a:lnTo>
                <a:lnTo>
                  <a:pt x="579" y="948"/>
                </a:lnTo>
                <a:lnTo>
                  <a:pt x="593" y="941"/>
                </a:lnTo>
                <a:lnTo>
                  <a:pt x="606" y="929"/>
                </a:lnTo>
                <a:lnTo>
                  <a:pt x="613" y="914"/>
                </a:lnTo>
                <a:lnTo>
                  <a:pt x="616" y="898"/>
                </a:lnTo>
                <a:lnTo>
                  <a:pt x="613" y="880"/>
                </a:lnTo>
                <a:lnTo>
                  <a:pt x="606" y="866"/>
                </a:lnTo>
                <a:lnTo>
                  <a:pt x="594" y="854"/>
                </a:lnTo>
                <a:lnTo>
                  <a:pt x="579" y="847"/>
                </a:lnTo>
                <a:lnTo>
                  <a:pt x="563" y="844"/>
                </a:lnTo>
                <a:lnTo>
                  <a:pt x="345" y="844"/>
                </a:lnTo>
                <a:close/>
                <a:moveTo>
                  <a:pt x="0" y="0"/>
                </a:moveTo>
                <a:lnTo>
                  <a:pt x="2448" y="0"/>
                </a:lnTo>
                <a:lnTo>
                  <a:pt x="2448" y="3374"/>
                </a:lnTo>
                <a:lnTo>
                  <a:pt x="0" y="3374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2" name="Freeform 453"/>
          <p:cNvSpPr>
            <a:spLocks noEditPoints="1"/>
          </p:cNvSpPr>
          <p:nvPr/>
        </p:nvSpPr>
        <p:spPr bwMode="auto">
          <a:xfrm>
            <a:off x="7249688" y="2757419"/>
            <a:ext cx="222786" cy="310356"/>
          </a:xfrm>
          <a:custGeom>
            <a:avLst/>
            <a:gdLst>
              <a:gd name="T0" fmla="*/ 325 w 2422"/>
              <a:gd name="T1" fmla="*/ 2845 h 3374"/>
              <a:gd name="T2" fmla="*/ 293 w 2422"/>
              <a:gd name="T3" fmla="*/ 2886 h 3374"/>
              <a:gd name="T4" fmla="*/ 299 w 2422"/>
              <a:gd name="T5" fmla="*/ 2940 h 3374"/>
              <a:gd name="T6" fmla="*/ 340 w 2422"/>
              <a:gd name="T7" fmla="*/ 2973 h 3374"/>
              <a:gd name="T8" fmla="*/ 2084 w 2422"/>
              <a:gd name="T9" fmla="*/ 2973 h 3374"/>
              <a:gd name="T10" fmla="*/ 2125 w 2422"/>
              <a:gd name="T11" fmla="*/ 2942 h 3374"/>
              <a:gd name="T12" fmla="*/ 2130 w 2422"/>
              <a:gd name="T13" fmla="*/ 2887 h 3374"/>
              <a:gd name="T14" fmla="*/ 2098 w 2422"/>
              <a:gd name="T15" fmla="*/ 2846 h 3374"/>
              <a:gd name="T16" fmla="*/ 359 w 2422"/>
              <a:gd name="T17" fmla="*/ 2836 h 3374"/>
              <a:gd name="T18" fmla="*/ 325 w 2422"/>
              <a:gd name="T19" fmla="*/ 2353 h 3374"/>
              <a:gd name="T20" fmla="*/ 293 w 2422"/>
              <a:gd name="T21" fmla="*/ 2393 h 3374"/>
              <a:gd name="T22" fmla="*/ 299 w 2422"/>
              <a:gd name="T23" fmla="*/ 2448 h 3374"/>
              <a:gd name="T24" fmla="*/ 340 w 2422"/>
              <a:gd name="T25" fmla="*/ 2479 h 3374"/>
              <a:gd name="T26" fmla="*/ 2084 w 2422"/>
              <a:gd name="T27" fmla="*/ 2479 h 3374"/>
              <a:gd name="T28" fmla="*/ 2125 w 2422"/>
              <a:gd name="T29" fmla="*/ 2448 h 3374"/>
              <a:gd name="T30" fmla="*/ 2130 w 2422"/>
              <a:gd name="T31" fmla="*/ 2395 h 3374"/>
              <a:gd name="T32" fmla="*/ 2098 w 2422"/>
              <a:gd name="T33" fmla="*/ 2353 h 3374"/>
              <a:gd name="T34" fmla="*/ 359 w 2422"/>
              <a:gd name="T35" fmla="*/ 2343 h 3374"/>
              <a:gd name="T36" fmla="*/ 325 w 2422"/>
              <a:gd name="T37" fmla="*/ 1858 h 3374"/>
              <a:gd name="T38" fmla="*/ 293 w 2422"/>
              <a:gd name="T39" fmla="*/ 1899 h 3374"/>
              <a:gd name="T40" fmla="*/ 299 w 2422"/>
              <a:gd name="T41" fmla="*/ 1952 h 3374"/>
              <a:gd name="T42" fmla="*/ 340 w 2422"/>
              <a:gd name="T43" fmla="*/ 1985 h 3374"/>
              <a:gd name="T44" fmla="*/ 2084 w 2422"/>
              <a:gd name="T45" fmla="*/ 1985 h 3374"/>
              <a:gd name="T46" fmla="*/ 2125 w 2422"/>
              <a:gd name="T47" fmla="*/ 1952 h 3374"/>
              <a:gd name="T48" fmla="*/ 2130 w 2422"/>
              <a:gd name="T49" fmla="*/ 1900 h 3374"/>
              <a:gd name="T50" fmla="*/ 2098 w 2422"/>
              <a:gd name="T51" fmla="*/ 1858 h 3374"/>
              <a:gd name="T52" fmla="*/ 359 w 2422"/>
              <a:gd name="T53" fmla="*/ 1849 h 3374"/>
              <a:gd name="T54" fmla="*/ 668 w 2422"/>
              <a:gd name="T55" fmla="*/ 819 h 3374"/>
              <a:gd name="T56" fmla="*/ 510 w 2422"/>
              <a:gd name="T57" fmla="*/ 870 h 3374"/>
              <a:gd name="T58" fmla="*/ 380 w 2422"/>
              <a:gd name="T59" fmla="*/ 957 h 3374"/>
              <a:gd name="T60" fmla="*/ 286 w 2422"/>
              <a:gd name="T61" fmla="*/ 1073 h 3374"/>
              <a:gd name="T62" fmla="*/ 237 w 2422"/>
              <a:gd name="T63" fmla="*/ 1212 h 3374"/>
              <a:gd name="T64" fmla="*/ 243 w 2422"/>
              <a:gd name="T65" fmla="*/ 1300 h 3374"/>
              <a:gd name="T66" fmla="*/ 338 w 2422"/>
              <a:gd name="T67" fmla="*/ 1357 h 3374"/>
              <a:gd name="T68" fmla="*/ 554 w 2422"/>
              <a:gd name="T69" fmla="*/ 1415 h 3374"/>
              <a:gd name="T70" fmla="*/ 783 w 2422"/>
              <a:gd name="T71" fmla="*/ 1435 h 3374"/>
              <a:gd name="T72" fmla="*/ 1016 w 2422"/>
              <a:gd name="T73" fmla="*/ 1415 h 3374"/>
              <a:gd name="T74" fmla="*/ 1230 w 2422"/>
              <a:gd name="T75" fmla="*/ 1356 h 3374"/>
              <a:gd name="T76" fmla="*/ 1321 w 2422"/>
              <a:gd name="T77" fmla="*/ 1309 h 3374"/>
              <a:gd name="T78" fmla="*/ 1336 w 2422"/>
              <a:gd name="T79" fmla="*/ 1262 h 3374"/>
              <a:gd name="T80" fmla="*/ 1304 w 2422"/>
              <a:gd name="T81" fmla="*/ 1116 h 3374"/>
              <a:gd name="T82" fmla="*/ 1224 w 2422"/>
              <a:gd name="T83" fmla="*/ 993 h 3374"/>
              <a:gd name="T84" fmla="*/ 1105 w 2422"/>
              <a:gd name="T85" fmla="*/ 896 h 3374"/>
              <a:gd name="T86" fmla="*/ 955 w 2422"/>
              <a:gd name="T87" fmla="*/ 831 h 3374"/>
              <a:gd name="T88" fmla="*/ 783 w 2422"/>
              <a:gd name="T89" fmla="*/ 809 h 3374"/>
              <a:gd name="T90" fmla="*/ 714 w 2422"/>
              <a:gd name="T91" fmla="*/ 336 h 3374"/>
              <a:gd name="T92" fmla="*/ 632 w 2422"/>
              <a:gd name="T93" fmla="*/ 392 h 3374"/>
              <a:gd name="T94" fmla="*/ 588 w 2422"/>
              <a:gd name="T95" fmla="*/ 481 h 3374"/>
              <a:gd name="T96" fmla="*/ 597 w 2422"/>
              <a:gd name="T97" fmla="*/ 581 h 3374"/>
              <a:gd name="T98" fmla="*/ 655 w 2422"/>
              <a:gd name="T99" fmla="*/ 659 h 3374"/>
              <a:gd name="T100" fmla="*/ 748 w 2422"/>
              <a:gd name="T101" fmla="*/ 701 h 3374"/>
              <a:gd name="T102" fmla="*/ 853 w 2422"/>
              <a:gd name="T103" fmla="*/ 692 h 3374"/>
              <a:gd name="T104" fmla="*/ 936 w 2422"/>
              <a:gd name="T105" fmla="*/ 637 h 3374"/>
              <a:gd name="T106" fmla="*/ 979 w 2422"/>
              <a:gd name="T107" fmla="*/ 548 h 3374"/>
              <a:gd name="T108" fmla="*/ 970 w 2422"/>
              <a:gd name="T109" fmla="*/ 448 h 3374"/>
              <a:gd name="T110" fmla="*/ 911 w 2422"/>
              <a:gd name="T111" fmla="*/ 369 h 3374"/>
              <a:gd name="T112" fmla="*/ 819 w 2422"/>
              <a:gd name="T113" fmla="*/ 327 h 3374"/>
              <a:gd name="T114" fmla="*/ 2422 w 2422"/>
              <a:gd name="T115" fmla="*/ 0 h 3374"/>
              <a:gd name="T116" fmla="*/ 0 w 2422"/>
              <a:gd name="T117" fmla="*/ 0 h 33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422" h="3374">
                <a:moveTo>
                  <a:pt x="359" y="2836"/>
                </a:moveTo>
                <a:lnTo>
                  <a:pt x="341" y="2838"/>
                </a:lnTo>
                <a:lnTo>
                  <a:pt x="325" y="2845"/>
                </a:lnTo>
                <a:lnTo>
                  <a:pt x="310" y="2856"/>
                </a:lnTo>
                <a:lnTo>
                  <a:pt x="300" y="2870"/>
                </a:lnTo>
                <a:lnTo>
                  <a:pt x="293" y="2886"/>
                </a:lnTo>
                <a:lnTo>
                  <a:pt x="290" y="2906"/>
                </a:lnTo>
                <a:lnTo>
                  <a:pt x="292" y="2924"/>
                </a:lnTo>
                <a:lnTo>
                  <a:pt x="299" y="2940"/>
                </a:lnTo>
                <a:lnTo>
                  <a:pt x="309" y="2955"/>
                </a:lnTo>
                <a:lnTo>
                  <a:pt x="324" y="2966"/>
                </a:lnTo>
                <a:lnTo>
                  <a:pt x="340" y="2973"/>
                </a:lnTo>
                <a:lnTo>
                  <a:pt x="359" y="2975"/>
                </a:lnTo>
                <a:lnTo>
                  <a:pt x="2066" y="2975"/>
                </a:lnTo>
                <a:lnTo>
                  <a:pt x="2084" y="2973"/>
                </a:lnTo>
                <a:lnTo>
                  <a:pt x="2100" y="2966"/>
                </a:lnTo>
                <a:lnTo>
                  <a:pt x="2114" y="2956"/>
                </a:lnTo>
                <a:lnTo>
                  <a:pt x="2125" y="2942"/>
                </a:lnTo>
                <a:lnTo>
                  <a:pt x="2131" y="2925"/>
                </a:lnTo>
                <a:lnTo>
                  <a:pt x="2132" y="2906"/>
                </a:lnTo>
                <a:lnTo>
                  <a:pt x="2130" y="2887"/>
                </a:lnTo>
                <a:lnTo>
                  <a:pt x="2123" y="2871"/>
                </a:lnTo>
                <a:lnTo>
                  <a:pt x="2113" y="2857"/>
                </a:lnTo>
                <a:lnTo>
                  <a:pt x="2098" y="2846"/>
                </a:lnTo>
                <a:lnTo>
                  <a:pt x="2081" y="2839"/>
                </a:lnTo>
                <a:lnTo>
                  <a:pt x="2063" y="2836"/>
                </a:lnTo>
                <a:lnTo>
                  <a:pt x="359" y="2836"/>
                </a:lnTo>
                <a:close/>
                <a:moveTo>
                  <a:pt x="359" y="2343"/>
                </a:moveTo>
                <a:lnTo>
                  <a:pt x="341" y="2345"/>
                </a:lnTo>
                <a:lnTo>
                  <a:pt x="325" y="2353"/>
                </a:lnTo>
                <a:lnTo>
                  <a:pt x="310" y="2363"/>
                </a:lnTo>
                <a:lnTo>
                  <a:pt x="300" y="2377"/>
                </a:lnTo>
                <a:lnTo>
                  <a:pt x="293" y="2393"/>
                </a:lnTo>
                <a:lnTo>
                  <a:pt x="290" y="2413"/>
                </a:lnTo>
                <a:lnTo>
                  <a:pt x="292" y="2431"/>
                </a:lnTo>
                <a:lnTo>
                  <a:pt x="299" y="2448"/>
                </a:lnTo>
                <a:lnTo>
                  <a:pt x="309" y="2461"/>
                </a:lnTo>
                <a:lnTo>
                  <a:pt x="324" y="2472"/>
                </a:lnTo>
                <a:lnTo>
                  <a:pt x="340" y="2479"/>
                </a:lnTo>
                <a:lnTo>
                  <a:pt x="359" y="2482"/>
                </a:lnTo>
                <a:lnTo>
                  <a:pt x="2066" y="2482"/>
                </a:lnTo>
                <a:lnTo>
                  <a:pt x="2084" y="2479"/>
                </a:lnTo>
                <a:lnTo>
                  <a:pt x="2100" y="2472"/>
                </a:lnTo>
                <a:lnTo>
                  <a:pt x="2114" y="2461"/>
                </a:lnTo>
                <a:lnTo>
                  <a:pt x="2125" y="2448"/>
                </a:lnTo>
                <a:lnTo>
                  <a:pt x="2131" y="2431"/>
                </a:lnTo>
                <a:lnTo>
                  <a:pt x="2132" y="2413"/>
                </a:lnTo>
                <a:lnTo>
                  <a:pt x="2130" y="2395"/>
                </a:lnTo>
                <a:lnTo>
                  <a:pt x="2123" y="2378"/>
                </a:lnTo>
                <a:lnTo>
                  <a:pt x="2113" y="2364"/>
                </a:lnTo>
                <a:lnTo>
                  <a:pt x="2098" y="2353"/>
                </a:lnTo>
                <a:lnTo>
                  <a:pt x="2081" y="2345"/>
                </a:lnTo>
                <a:lnTo>
                  <a:pt x="2063" y="2343"/>
                </a:lnTo>
                <a:lnTo>
                  <a:pt x="359" y="2343"/>
                </a:lnTo>
                <a:close/>
                <a:moveTo>
                  <a:pt x="359" y="1849"/>
                </a:moveTo>
                <a:lnTo>
                  <a:pt x="341" y="1851"/>
                </a:lnTo>
                <a:lnTo>
                  <a:pt x="325" y="1858"/>
                </a:lnTo>
                <a:lnTo>
                  <a:pt x="310" y="1868"/>
                </a:lnTo>
                <a:lnTo>
                  <a:pt x="300" y="1882"/>
                </a:lnTo>
                <a:lnTo>
                  <a:pt x="293" y="1899"/>
                </a:lnTo>
                <a:lnTo>
                  <a:pt x="290" y="1918"/>
                </a:lnTo>
                <a:lnTo>
                  <a:pt x="292" y="1935"/>
                </a:lnTo>
                <a:lnTo>
                  <a:pt x="299" y="1952"/>
                </a:lnTo>
                <a:lnTo>
                  <a:pt x="309" y="1966"/>
                </a:lnTo>
                <a:lnTo>
                  <a:pt x="324" y="1977"/>
                </a:lnTo>
                <a:lnTo>
                  <a:pt x="340" y="1985"/>
                </a:lnTo>
                <a:lnTo>
                  <a:pt x="359" y="1988"/>
                </a:lnTo>
                <a:lnTo>
                  <a:pt x="2066" y="1988"/>
                </a:lnTo>
                <a:lnTo>
                  <a:pt x="2084" y="1985"/>
                </a:lnTo>
                <a:lnTo>
                  <a:pt x="2100" y="1977"/>
                </a:lnTo>
                <a:lnTo>
                  <a:pt x="2114" y="1966"/>
                </a:lnTo>
                <a:lnTo>
                  <a:pt x="2125" y="1952"/>
                </a:lnTo>
                <a:lnTo>
                  <a:pt x="2131" y="1935"/>
                </a:lnTo>
                <a:lnTo>
                  <a:pt x="2132" y="1918"/>
                </a:lnTo>
                <a:lnTo>
                  <a:pt x="2130" y="1900"/>
                </a:lnTo>
                <a:lnTo>
                  <a:pt x="2123" y="1883"/>
                </a:lnTo>
                <a:lnTo>
                  <a:pt x="2113" y="1869"/>
                </a:lnTo>
                <a:lnTo>
                  <a:pt x="2098" y="1858"/>
                </a:lnTo>
                <a:lnTo>
                  <a:pt x="2081" y="1851"/>
                </a:lnTo>
                <a:lnTo>
                  <a:pt x="2063" y="1849"/>
                </a:lnTo>
                <a:lnTo>
                  <a:pt x="359" y="1849"/>
                </a:lnTo>
                <a:close/>
                <a:moveTo>
                  <a:pt x="783" y="809"/>
                </a:moveTo>
                <a:lnTo>
                  <a:pt x="724" y="812"/>
                </a:lnTo>
                <a:lnTo>
                  <a:pt x="668" y="819"/>
                </a:lnTo>
                <a:lnTo>
                  <a:pt x="612" y="831"/>
                </a:lnTo>
                <a:lnTo>
                  <a:pt x="559" y="849"/>
                </a:lnTo>
                <a:lnTo>
                  <a:pt x="510" y="870"/>
                </a:lnTo>
                <a:lnTo>
                  <a:pt x="463" y="896"/>
                </a:lnTo>
                <a:lnTo>
                  <a:pt x="420" y="924"/>
                </a:lnTo>
                <a:lnTo>
                  <a:pt x="380" y="957"/>
                </a:lnTo>
                <a:lnTo>
                  <a:pt x="344" y="993"/>
                </a:lnTo>
                <a:lnTo>
                  <a:pt x="312" y="1032"/>
                </a:lnTo>
                <a:lnTo>
                  <a:pt x="286" y="1073"/>
                </a:lnTo>
                <a:lnTo>
                  <a:pt x="264" y="1116"/>
                </a:lnTo>
                <a:lnTo>
                  <a:pt x="248" y="1164"/>
                </a:lnTo>
                <a:lnTo>
                  <a:pt x="237" y="1212"/>
                </a:lnTo>
                <a:lnTo>
                  <a:pt x="231" y="1262"/>
                </a:lnTo>
                <a:lnTo>
                  <a:pt x="234" y="1281"/>
                </a:lnTo>
                <a:lnTo>
                  <a:pt x="243" y="1300"/>
                </a:lnTo>
                <a:lnTo>
                  <a:pt x="255" y="1316"/>
                </a:lnTo>
                <a:lnTo>
                  <a:pt x="271" y="1328"/>
                </a:lnTo>
                <a:lnTo>
                  <a:pt x="338" y="1357"/>
                </a:lnTo>
                <a:lnTo>
                  <a:pt x="408" y="1380"/>
                </a:lnTo>
                <a:lnTo>
                  <a:pt x="480" y="1400"/>
                </a:lnTo>
                <a:lnTo>
                  <a:pt x="554" y="1415"/>
                </a:lnTo>
                <a:lnTo>
                  <a:pt x="629" y="1426"/>
                </a:lnTo>
                <a:lnTo>
                  <a:pt x="706" y="1433"/>
                </a:lnTo>
                <a:lnTo>
                  <a:pt x="783" y="1435"/>
                </a:lnTo>
                <a:lnTo>
                  <a:pt x="862" y="1433"/>
                </a:lnTo>
                <a:lnTo>
                  <a:pt x="940" y="1426"/>
                </a:lnTo>
                <a:lnTo>
                  <a:pt x="1016" y="1415"/>
                </a:lnTo>
                <a:lnTo>
                  <a:pt x="1090" y="1400"/>
                </a:lnTo>
                <a:lnTo>
                  <a:pt x="1161" y="1380"/>
                </a:lnTo>
                <a:lnTo>
                  <a:pt x="1230" y="1356"/>
                </a:lnTo>
                <a:lnTo>
                  <a:pt x="1296" y="1328"/>
                </a:lnTo>
                <a:lnTo>
                  <a:pt x="1310" y="1320"/>
                </a:lnTo>
                <a:lnTo>
                  <a:pt x="1321" y="1309"/>
                </a:lnTo>
                <a:lnTo>
                  <a:pt x="1329" y="1294"/>
                </a:lnTo>
                <a:lnTo>
                  <a:pt x="1334" y="1279"/>
                </a:lnTo>
                <a:lnTo>
                  <a:pt x="1336" y="1262"/>
                </a:lnTo>
                <a:lnTo>
                  <a:pt x="1331" y="1212"/>
                </a:lnTo>
                <a:lnTo>
                  <a:pt x="1320" y="1164"/>
                </a:lnTo>
                <a:lnTo>
                  <a:pt x="1304" y="1116"/>
                </a:lnTo>
                <a:lnTo>
                  <a:pt x="1282" y="1073"/>
                </a:lnTo>
                <a:lnTo>
                  <a:pt x="1255" y="1032"/>
                </a:lnTo>
                <a:lnTo>
                  <a:pt x="1224" y="993"/>
                </a:lnTo>
                <a:lnTo>
                  <a:pt x="1188" y="957"/>
                </a:lnTo>
                <a:lnTo>
                  <a:pt x="1148" y="924"/>
                </a:lnTo>
                <a:lnTo>
                  <a:pt x="1105" y="896"/>
                </a:lnTo>
                <a:lnTo>
                  <a:pt x="1058" y="870"/>
                </a:lnTo>
                <a:lnTo>
                  <a:pt x="1008" y="849"/>
                </a:lnTo>
                <a:lnTo>
                  <a:pt x="955" y="831"/>
                </a:lnTo>
                <a:lnTo>
                  <a:pt x="900" y="819"/>
                </a:lnTo>
                <a:lnTo>
                  <a:pt x="843" y="812"/>
                </a:lnTo>
                <a:lnTo>
                  <a:pt x="783" y="809"/>
                </a:lnTo>
                <a:close/>
                <a:moveTo>
                  <a:pt x="783" y="324"/>
                </a:moveTo>
                <a:lnTo>
                  <a:pt x="748" y="327"/>
                </a:lnTo>
                <a:lnTo>
                  <a:pt x="714" y="336"/>
                </a:lnTo>
                <a:lnTo>
                  <a:pt x="683" y="351"/>
                </a:lnTo>
                <a:lnTo>
                  <a:pt x="655" y="369"/>
                </a:lnTo>
                <a:lnTo>
                  <a:pt x="632" y="392"/>
                </a:lnTo>
                <a:lnTo>
                  <a:pt x="612" y="418"/>
                </a:lnTo>
                <a:lnTo>
                  <a:pt x="597" y="448"/>
                </a:lnTo>
                <a:lnTo>
                  <a:pt x="588" y="481"/>
                </a:lnTo>
                <a:lnTo>
                  <a:pt x="585" y="514"/>
                </a:lnTo>
                <a:lnTo>
                  <a:pt x="588" y="548"/>
                </a:lnTo>
                <a:lnTo>
                  <a:pt x="597" y="581"/>
                </a:lnTo>
                <a:lnTo>
                  <a:pt x="612" y="610"/>
                </a:lnTo>
                <a:lnTo>
                  <a:pt x="632" y="637"/>
                </a:lnTo>
                <a:lnTo>
                  <a:pt x="655" y="659"/>
                </a:lnTo>
                <a:lnTo>
                  <a:pt x="683" y="679"/>
                </a:lnTo>
                <a:lnTo>
                  <a:pt x="714" y="692"/>
                </a:lnTo>
                <a:lnTo>
                  <a:pt x="748" y="701"/>
                </a:lnTo>
                <a:lnTo>
                  <a:pt x="783" y="704"/>
                </a:lnTo>
                <a:lnTo>
                  <a:pt x="819" y="701"/>
                </a:lnTo>
                <a:lnTo>
                  <a:pt x="853" y="692"/>
                </a:lnTo>
                <a:lnTo>
                  <a:pt x="884" y="679"/>
                </a:lnTo>
                <a:lnTo>
                  <a:pt x="912" y="659"/>
                </a:lnTo>
                <a:lnTo>
                  <a:pt x="936" y="637"/>
                </a:lnTo>
                <a:lnTo>
                  <a:pt x="955" y="610"/>
                </a:lnTo>
                <a:lnTo>
                  <a:pt x="970" y="581"/>
                </a:lnTo>
                <a:lnTo>
                  <a:pt x="979" y="548"/>
                </a:lnTo>
                <a:lnTo>
                  <a:pt x="982" y="514"/>
                </a:lnTo>
                <a:lnTo>
                  <a:pt x="979" y="481"/>
                </a:lnTo>
                <a:lnTo>
                  <a:pt x="970" y="448"/>
                </a:lnTo>
                <a:lnTo>
                  <a:pt x="955" y="418"/>
                </a:lnTo>
                <a:lnTo>
                  <a:pt x="936" y="392"/>
                </a:lnTo>
                <a:lnTo>
                  <a:pt x="911" y="369"/>
                </a:lnTo>
                <a:lnTo>
                  <a:pt x="884" y="351"/>
                </a:lnTo>
                <a:lnTo>
                  <a:pt x="853" y="336"/>
                </a:lnTo>
                <a:lnTo>
                  <a:pt x="819" y="327"/>
                </a:lnTo>
                <a:lnTo>
                  <a:pt x="783" y="324"/>
                </a:lnTo>
                <a:close/>
                <a:moveTo>
                  <a:pt x="0" y="0"/>
                </a:moveTo>
                <a:lnTo>
                  <a:pt x="2422" y="0"/>
                </a:lnTo>
                <a:lnTo>
                  <a:pt x="2422" y="3374"/>
                </a:lnTo>
                <a:lnTo>
                  <a:pt x="0" y="3374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621" name="Group 1620"/>
          <p:cNvGrpSpPr/>
          <p:nvPr/>
        </p:nvGrpSpPr>
        <p:grpSpPr>
          <a:xfrm>
            <a:off x="737093" y="2826960"/>
            <a:ext cx="310355" cy="171275"/>
            <a:chOff x="723900" y="3743325"/>
            <a:chExt cx="382588" cy="2111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504" name="Freeform 370"/>
            <p:cNvSpPr>
              <a:spLocks noEditPoints="1"/>
            </p:cNvSpPr>
            <p:nvPr/>
          </p:nvSpPr>
          <p:spPr bwMode="auto">
            <a:xfrm>
              <a:off x="762000" y="3778250"/>
              <a:ext cx="306388" cy="142875"/>
            </a:xfrm>
            <a:custGeom>
              <a:avLst/>
              <a:gdLst>
                <a:gd name="T0" fmla="*/ 1291 w 2690"/>
                <a:gd name="T1" fmla="*/ 211 h 1251"/>
                <a:gd name="T2" fmla="*/ 1193 w 2690"/>
                <a:gd name="T3" fmla="*/ 236 h 1251"/>
                <a:gd name="T4" fmla="*/ 1105 w 2690"/>
                <a:gd name="T5" fmla="*/ 283 h 1251"/>
                <a:gd name="T6" fmla="*/ 1031 w 2690"/>
                <a:gd name="T7" fmla="*/ 349 h 1251"/>
                <a:gd name="T8" fmla="*/ 975 w 2690"/>
                <a:gd name="T9" fmla="*/ 430 h 1251"/>
                <a:gd name="T10" fmla="*/ 939 w 2690"/>
                <a:gd name="T11" fmla="*/ 524 h 1251"/>
                <a:gd name="T12" fmla="*/ 926 w 2690"/>
                <a:gd name="T13" fmla="*/ 626 h 1251"/>
                <a:gd name="T14" fmla="*/ 939 w 2690"/>
                <a:gd name="T15" fmla="*/ 730 h 1251"/>
                <a:gd name="T16" fmla="*/ 975 w 2690"/>
                <a:gd name="T17" fmla="*/ 823 h 1251"/>
                <a:gd name="T18" fmla="*/ 1031 w 2690"/>
                <a:gd name="T19" fmla="*/ 905 h 1251"/>
                <a:gd name="T20" fmla="*/ 1105 w 2690"/>
                <a:gd name="T21" fmla="*/ 971 h 1251"/>
                <a:gd name="T22" fmla="*/ 1193 w 2690"/>
                <a:gd name="T23" fmla="*/ 1017 h 1251"/>
                <a:gd name="T24" fmla="*/ 1291 w 2690"/>
                <a:gd name="T25" fmla="*/ 1043 h 1251"/>
                <a:gd name="T26" fmla="*/ 1395 w 2690"/>
                <a:gd name="T27" fmla="*/ 1043 h 1251"/>
                <a:gd name="T28" fmla="*/ 1494 w 2690"/>
                <a:gd name="T29" fmla="*/ 1017 h 1251"/>
                <a:gd name="T30" fmla="*/ 1581 w 2690"/>
                <a:gd name="T31" fmla="*/ 971 h 1251"/>
                <a:gd name="T32" fmla="*/ 1655 w 2690"/>
                <a:gd name="T33" fmla="*/ 905 h 1251"/>
                <a:gd name="T34" fmla="*/ 1712 w 2690"/>
                <a:gd name="T35" fmla="*/ 823 h 1251"/>
                <a:gd name="T36" fmla="*/ 1748 w 2690"/>
                <a:gd name="T37" fmla="*/ 730 h 1251"/>
                <a:gd name="T38" fmla="*/ 1760 w 2690"/>
                <a:gd name="T39" fmla="*/ 626 h 1251"/>
                <a:gd name="T40" fmla="*/ 1748 w 2690"/>
                <a:gd name="T41" fmla="*/ 524 h 1251"/>
                <a:gd name="T42" fmla="*/ 1712 w 2690"/>
                <a:gd name="T43" fmla="*/ 430 h 1251"/>
                <a:gd name="T44" fmla="*/ 1655 w 2690"/>
                <a:gd name="T45" fmla="*/ 349 h 1251"/>
                <a:gd name="T46" fmla="*/ 1581 w 2690"/>
                <a:gd name="T47" fmla="*/ 283 h 1251"/>
                <a:gd name="T48" fmla="*/ 1494 w 2690"/>
                <a:gd name="T49" fmla="*/ 236 h 1251"/>
                <a:gd name="T50" fmla="*/ 1395 w 2690"/>
                <a:gd name="T51" fmla="*/ 211 h 1251"/>
                <a:gd name="T52" fmla="*/ 251 w 2690"/>
                <a:gd name="T53" fmla="*/ 0 h 1251"/>
                <a:gd name="T54" fmla="*/ 2446 w 2690"/>
                <a:gd name="T55" fmla="*/ 43 h 1251"/>
                <a:gd name="T56" fmla="*/ 2483 w 2690"/>
                <a:gd name="T57" fmla="*/ 123 h 1251"/>
                <a:gd name="T58" fmla="*/ 2538 w 2690"/>
                <a:gd name="T59" fmla="*/ 188 h 1251"/>
                <a:gd name="T60" fmla="*/ 2609 w 2690"/>
                <a:gd name="T61" fmla="*/ 237 h 1251"/>
                <a:gd name="T62" fmla="*/ 2690 w 2690"/>
                <a:gd name="T63" fmla="*/ 263 h 1251"/>
                <a:gd name="T64" fmla="*/ 2648 w 2690"/>
                <a:gd name="T65" fmla="*/ 1000 h 1251"/>
                <a:gd name="T66" fmla="*/ 2572 w 2690"/>
                <a:gd name="T67" fmla="*/ 1039 h 1251"/>
                <a:gd name="T68" fmla="*/ 2510 w 2690"/>
                <a:gd name="T69" fmla="*/ 1095 h 1251"/>
                <a:gd name="T70" fmla="*/ 2464 w 2690"/>
                <a:gd name="T71" fmla="*/ 1167 h 1251"/>
                <a:gd name="T72" fmla="*/ 2438 w 2690"/>
                <a:gd name="T73" fmla="*/ 1251 h 1251"/>
                <a:gd name="T74" fmla="*/ 241 w 2690"/>
                <a:gd name="T75" fmla="*/ 1207 h 1251"/>
                <a:gd name="T76" fmla="*/ 205 w 2690"/>
                <a:gd name="T77" fmla="*/ 1129 h 1251"/>
                <a:gd name="T78" fmla="*/ 151 w 2690"/>
                <a:gd name="T79" fmla="*/ 1065 h 1251"/>
                <a:gd name="T80" fmla="*/ 81 w 2690"/>
                <a:gd name="T81" fmla="*/ 1017 h 1251"/>
                <a:gd name="T82" fmla="*/ 0 w 2690"/>
                <a:gd name="T83" fmla="*/ 990 h 1251"/>
                <a:gd name="T84" fmla="*/ 41 w 2690"/>
                <a:gd name="T85" fmla="*/ 250 h 1251"/>
                <a:gd name="T86" fmla="*/ 117 w 2690"/>
                <a:gd name="T87" fmla="*/ 212 h 1251"/>
                <a:gd name="T88" fmla="*/ 179 w 2690"/>
                <a:gd name="T89" fmla="*/ 154 h 1251"/>
                <a:gd name="T90" fmla="*/ 225 w 2690"/>
                <a:gd name="T91" fmla="*/ 84 h 1251"/>
                <a:gd name="T92" fmla="*/ 251 w 2690"/>
                <a:gd name="T93" fmla="*/ 0 h 1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690" h="1251">
                  <a:moveTo>
                    <a:pt x="1343" y="208"/>
                  </a:moveTo>
                  <a:lnTo>
                    <a:pt x="1291" y="211"/>
                  </a:lnTo>
                  <a:lnTo>
                    <a:pt x="1241" y="220"/>
                  </a:lnTo>
                  <a:lnTo>
                    <a:pt x="1193" y="236"/>
                  </a:lnTo>
                  <a:lnTo>
                    <a:pt x="1148" y="257"/>
                  </a:lnTo>
                  <a:lnTo>
                    <a:pt x="1105" y="283"/>
                  </a:lnTo>
                  <a:lnTo>
                    <a:pt x="1066" y="314"/>
                  </a:lnTo>
                  <a:lnTo>
                    <a:pt x="1031" y="349"/>
                  </a:lnTo>
                  <a:lnTo>
                    <a:pt x="1000" y="388"/>
                  </a:lnTo>
                  <a:lnTo>
                    <a:pt x="975" y="430"/>
                  </a:lnTo>
                  <a:lnTo>
                    <a:pt x="954" y="476"/>
                  </a:lnTo>
                  <a:lnTo>
                    <a:pt x="939" y="524"/>
                  </a:lnTo>
                  <a:lnTo>
                    <a:pt x="929" y="575"/>
                  </a:lnTo>
                  <a:lnTo>
                    <a:pt x="926" y="626"/>
                  </a:lnTo>
                  <a:lnTo>
                    <a:pt x="929" y="679"/>
                  </a:lnTo>
                  <a:lnTo>
                    <a:pt x="939" y="730"/>
                  </a:lnTo>
                  <a:lnTo>
                    <a:pt x="954" y="778"/>
                  </a:lnTo>
                  <a:lnTo>
                    <a:pt x="975" y="823"/>
                  </a:lnTo>
                  <a:lnTo>
                    <a:pt x="1000" y="866"/>
                  </a:lnTo>
                  <a:lnTo>
                    <a:pt x="1031" y="905"/>
                  </a:lnTo>
                  <a:lnTo>
                    <a:pt x="1066" y="940"/>
                  </a:lnTo>
                  <a:lnTo>
                    <a:pt x="1105" y="971"/>
                  </a:lnTo>
                  <a:lnTo>
                    <a:pt x="1148" y="997"/>
                  </a:lnTo>
                  <a:lnTo>
                    <a:pt x="1193" y="1017"/>
                  </a:lnTo>
                  <a:lnTo>
                    <a:pt x="1241" y="1033"/>
                  </a:lnTo>
                  <a:lnTo>
                    <a:pt x="1291" y="1043"/>
                  </a:lnTo>
                  <a:lnTo>
                    <a:pt x="1343" y="1046"/>
                  </a:lnTo>
                  <a:lnTo>
                    <a:pt x="1395" y="1043"/>
                  </a:lnTo>
                  <a:lnTo>
                    <a:pt x="1446" y="1033"/>
                  </a:lnTo>
                  <a:lnTo>
                    <a:pt x="1494" y="1017"/>
                  </a:lnTo>
                  <a:lnTo>
                    <a:pt x="1539" y="997"/>
                  </a:lnTo>
                  <a:lnTo>
                    <a:pt x="1581" y="971"/>
                  </a:lnTo>
                  <a:lnTo>
                    <a:pt x="1620" y="940"/>
                  </a:lnTo>
                  <a:lnTo>
                    <a:pt x="1655" y="905"/>
                  </a:lnTo>
                  <a:lnTo>
                    <a:pt x="1685" y="866"/>
                  </a:lnTo>
                  <a:lnTo>
                    <a:pt x="1712" y="823"/>
                  </a:lnTo>
                  <a:lnTo>
                    <a:pt x="1733" y="778"/>
                  </a:lnTo>
                  <a:lnTo>
                    <a:pt x="1748" y="730"/>
                  </a:lnTo>
                  <a:lnTo>
                    <a:pt x="1757" y="679"/>
                  </a:lnTo>
                  <a:lnTo>
                    <a:pt x="1760" y="626"/>
                  </a:lnTo>
                  <a:lnTo>
                    <a:pt x="1757" y="575"/>
                  </a:lnTo>
                  <a:lnTo>
                    <a:pt x="1748" y="524"/>
                  </a:lnTo>
                  <a:lnTo>
                    <a:pt x="1733" y="476"/>
                  </a:lnTo>
                  <a:lnTo>
                    <a:pt x="1712" y="430"/>
                  </a:lnTo>
                  <a:lnTo>
                    <a:pt x="1685" y="388"/>
                  </a:lnTo>
                  <a:lnTo>
                    <a:pt x="1655" y="349"/>
                  </a:lnTo>
                  <a:lnTo>
                    <a:pt x="1620" y="314"/>
                  </a:lnTo>
                  <a:lnTo>
                    <a:pt x="1581" y="283"/>
                  </a:lnTo>
                  <a:lnTo>
                    <a:pt x="1539" y="257"/>
                  </a:lnTo>
                  <a:lnTo>
                    <a:pt x="1494" y="236"/>
                  </a:lnTo>
                  <a:lnTo>
                    <a:pt x="1446" y="220"/>
                  </a:lnTo>
                  <a:lnTo>
                    <a:pt x="1395" y="211"/>
                  </a:lnTo>
                  <a:lnTo>
                    <a:pt x="1343" y="208"/>
                  </a:lnTo>
                  <a:close/>
                  <a:moveTo>
                    <a:pt x="251" y="0"/>
                  </a:moveTo>
                  <a:lnTo>
                    <a:pt x="2435" y="0"/>
                  </a:lnTo>
                  <a:lnTo>
                    <a:pt x="2446" y="43"/>
                  </a:lnTo>
                  <a:lnTo>
                    <a:pt x="2463" y="85"/>
                  </a:lnTo>
                  <a:lnTo>
                    <a:pt x="2483" y="123"/>
                  </a:lnTo>
                  <a:lnTo>
                    <a:pt x="2509" y="157"/>
                  </a:lnTo>
                  <a:lnTo>
                    <a:pt x="2538" y="188"/>
                  </a:lnTo>
                  <a:lnTo>
                    <a:pt x="2572" y="214"/>
                  </a:lnTo>
                  <a:lnTo>
                    <a:pt x="2609" y="237"/>
                  </a:lnTo>
                  <a:lnTo>
                    <a:pt x="2648" y="253"/>
                  </a:lnTo>
                  <a:lnTo>
                    <a:pt x="2690" y="263"/>
                  </a:lnTo>
                  <a:lnTo>
                    <a:pt x="2690" y="990"/>
                  </a:lnTo>
                  <a:lnTo>
                    <a:pt x="2648" y="1000"/>
                  </a:lnTo>
                  <a:lnTo>
                    <a:pt x="2609" y="1017"/>
                  </a:lnTo>
                  <a:lnTo>
                    <a:pt x="2572" y="1039"/>
                  </a:lnTo>
                  <a:lnTo>
                    <a:pt x="2539" y="1065"/>
                  </a:lnTo>
                  <a:lnTo>
                    <a:pt x="2510" y="1095"/>
                  </a:lnTo>
                  <a:lnTo>
                    <a:pt x="2484" y="1129"/>
                  </a:lnTo>
                  <a:lnTo>
                    <a:pt x="2464" y="1167"/>
                  </a:lnTo>
                  <a:lnTo>
                    <a:pt x="2448" y="1207"/>
                  </a:lnTo>
                  <a:lnTo>
                    <a:pt x="2438" y="1251"/>
                  </a:lnTo>
                  <a:lnTo>
                    <a:pt x="251" y="1251"/>
                  </a:lnTo>
                  <a:lnTo>
                    <a:pt x="241" y="1207"/>
                  </a:lnTo>
                  <a:lnTo>
                    <a:pt x="225" y="1167"/>
                  </a:lnTo>
                  <a:lnTo>
                    <a:pt x="205" y="1129"/>
                  </a:lnTo>
                  <a:lnTo>
                    <a:pt x="180" y="1095"/>
                  </a:lnTo>
                  <a:lnTo>
                    <a:pt x="151" y="1065"/>
                  </a:lnTo>
                  <a:lnTo>
                    <a:pt x="117" y="1039"/>
                  </a:lnTo>
                  <a:lnTo>
                    <a:pt x="81" y="1017"/>
                  </a:lnTo>
                  <a:lnTo>
                    <a:pt x="41" y="1000"/>
                  </a:lnTo>
                  <a:lnTo>
                    <a:pt x="0" y="990"/>
                  </a:lnTo>
                  <a:lnTo>
                    <a:pt x="0" y="261"/>
                  </a:lnTo>
                  <a:lnTo>
                    <a:pt x="41" y="250"/>
                  </a:lnTo>
                  <a:lnTo>
                    <a:pt x="81" y="234"/>
                  </a:lnTo>
                  <a:lnTo>
                    <a:pt x="117" y="212"/>
                  </a:lnTo>
                  <a:lnTo>
                    <a:pt x="151" y="185"/>
                  </a:lnTo>
                  <a:lnTo>
                    <a:pt x="179" y="154"/>
                  </a:lnTo>
                  <a:lnTo>
                    <a:pt x="205" y="121"/>
                  </a:lnTo>
                  <a:lnTo>
                    <a:pt x="225" y="84"/>
                  </a:lnTo>
                  <a:lnTo>
                    <a:pt x="241" y="42"/>
                  </a:lnTo>
                  <a:lnTo>
                    <a:pt x="2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6" name="Freeform 372"/>
            <p:cNvSpPr>
              <a:spLocks/>
            </p:cNvSpPr>
            <p:nvPr/>
          </p:nvSpPr>
          <p:spPr bwMode="auto">
            <a:xfrm>
              <a:off x="898525" y="3814763"/>
              <a:ext cx="33338" cy="69850"/>
            </a:xfrm>
            <a:custGeom>
              <a:avLst/>
              <a:gdLst>
                <a:gd name="T0" fmla="*/ 156 w 287"/>
                <a:gd name="T1" fmla="*/ 3 h 622"/>
                <a:gd name="T2" fmla="*/ 177 w 287"/>
                <a:gd name="T3" fmla="*/ 17 h 622"/>
                <a:gd name="T4" fmla="*/ 185 w 287"/>
                <a:gd name="T5" fmla="*/ 42 h 622"/>
                <a:gd name="T6" fmla="*/ 208 w 287"/>
                <a:gd name="T7" fmla="*/ 81 h 622"/>
                <a:gd name="T8" fmla="*/ 248 w 287"/>
                <a:gd name="T9" fmla="*/ 111 h 622"/>
                <a:gd name="T10" fmla="*/ 259 w 287"/>
                <a:gd name="T11" fmla="*/ 134 h 622"/>
                <a:gd name="T12" fmla="*/ 254 w 287"/>
                <a:gd name="T13" fmla="*/ 158 h 622"/>
                <a:gd name="T14" fmla="*/ 235 w 287"/>
                <a:gd name="T15" fmla="*/ 176 h 622"/>
                <a:gd name="T16" fmla="*/ 210 w 287"/>
                <a:gd name="T17" fmla="*/ 179 h 622"/>
                <a:gd name="T18" fmla="*/ 188 w 287"/>
                <a:gd name="T19" fmla="*/ 167 h 622"/>
                <a:gd name="T20" fmla="*/ 160 w 287"/>
                <a:gd name="T21" fmla="*/ 150 h 622"/>
                <a:gd name="T22" fmla="*/ 125 w 287"/>
                <a:gd name="T23" fmla="*/ 151 h 622"/>
                <a:gd name="T24" fmla="*/ 94 w 287"/>
                <a:gd name="T25" fmla="*/ 172 h 622"/>
                <a:gd name="T26" fmla="*/ 83 w 287"/>
                <a:gd name="T27" fmla="*/ 209 h 622"/>
                <a:gd name="T28" fmla="*/ 94 w 287"/>
                <a:gd name="T29" fmla="*/ 245 h 622"/>
                <a:gd name="T30" fmla="*/ 125 w 287"/>
                <a:gd name="T31" fmla="*/ 268 h 622"/>
                <a:gd name="T32" fmla="*/ 148 w 287"/>
                <a:gd name="T33" fmla="*/ 271 h 622"/>
                <a:gd name="T34" fmla="*/ 202 w 287"/>
                <a:gd name="T35" fmla="*/ 283 h 622"/>
                <a:gd name="T36" fmla="*/ 247 w 287"/>
                <a:gd name="T37" fmla="*/ 314 h 622"/>
                <a:gd name="T38" fmla="*/ 277 w 287"/>
                <a:gd name="T39" fmla="*/ 359 h 622"/>
                <a:gd name="T40" fmla="*/ 287 w 287"/>
                <a:gd name="T41" fmla="*/ 415 h 622"/>
                <a:gd name="T42" fmla="*/ 278 w 287"/>
                <a:gd name="T43" fmla="*/ 467 h 622"/>
                <a:gd name="T44" fmla="*/ 250 w 287"/>
                <a:gd name="T45" fmla="*/ 511 h 622"/>
                <a:gd name="T46" fmla="*/ 209 w 287"/>
                <a:gd name="T47" fmla="*/ 542 h 622"/>
                <a:gd name="T48" fmla="*/ 185 w 287"/>
                <a:gd name="T49" fmla="*/ 580 h 622"/>
                <a:gd name="T50" fmla="*/ 177 w 287"/>
                <a:gd name="T51" fmla="*/ 605 h 622"/>
                <a:gd name="T52" fmla="*/ 156 w 287"/>
                <a:gd name="T53" fmla="*/ 620 h 622"/>
                <a:gd name="T54" fmla="*/ 131 w 287"/>
                <a:gd name="T55" fmla="*/ 620 h 622"/>
                <a:gd name="T56" fmla="*/ 110 w 287"/>
                <a:gd name="T57" fmla="*/ 605 h 622"/>
                <a:gd name="T58" fmla="*/ 102 w 287"/>
                <a:gd name="T59" fmla="*/ 580 h 622"/>
                <a:gd name="T60" fmla="*/ 79 w 287"/>
                <a:gd name="T61" fmla="*/ 542 h 622"/>
                <a:gd name="T62" fmla="*/ 39 w 287"/>
                <a:gd name="T63" fmla="*/ 512 h 622"/>
                <a:gd name="T64" fmla="*/ 28 w 287"/>
                <a:gd name="T65" fmla="*/ 489 h 622"/>
                <a:gd name="T66" fmla="*/ 33 w 287"/>
                <a:gd name="T67" fmla="*/ 464 h 622"/>
                <a:gd name="T68" fmla="*/ 52 w 287"/>
                <a:gd name="T69" fmla="*/ 447 h 622"/>
                <a:gd name="T70" fmla="*/ 77 w 287"/>
                <a:gd name="T71" fmla="*/ 443 h 622"/>
                <a:gd name="T72" fmla="*/ 99 w 287"/>
                <a:gd name="T73" fmla="*/ 456 h 622"/>
                <a:gd name="T74" fmla="*/ 127 w 287"/>
                <a:gd name="T75" fmla="*/ 473 h 622"/>
                <a:gd name="T76" fmla="*/ 163 w 287"/>
                <a:gd name="T77" fmla="*/ 472 h 622"/>
                <a:gd name="T78" fmla="*/ 193 w 287"/>
                <a:gd name="T79" fmla="*/ 451 h 622"/>
                <a:gd name="T80" fmla="*/ 205 w 287"/>
                <a:gd name="T81" fmla="*/ 414 h 622"/>
                <a:gd name="T82" fmla="*/ 193 w 287"/>
                <a:gd name="T83" fmla="*/ 378 h 622"/>
                <a:gd name="T84" fmla="*/ 163 w 287"/>
                <a:gd name="T85" fmla="*/ 355 h 622"/>
                <a:gd name="T86" fmla="*/ 140 w 287"/>
                <a:gd name="T87" fmla="*/ 352 h 622"/>
                <a:gd name="T88" fmla="*/ 85 w 287"/>
                <a:gd name="T89" fmla="*/ 340 h 622"/>
                <a:gd name="T90" fmla="*/ 41 w 287"/>
                <a:gd name="T91" fmla="*/ 309 h 622"/>
                <a:gd name="T92" fmla="*/ 11 w 287"/>
                <a:gd name="T93" fmla="*/ 264 h 622"/>
                <a:gd name="T94" fmla="*/ 0 w 287"/>
                <a:gd name="T95" fmla="*/ 208 h 622"/>
                <a:gd name="T96" fmla="*/ 10 w 287"/>
                <a:gd name="T97" fmla="*/ 156 h 622"/>
                <a:gd name="T98" fmla="*/ 37 w 287"/>
                <a:gd name="T99" fmla="*/ 112 h 622"/>
                <a:gd name="T100" fmla="*/ 78 w 287"/>
                <a:gd name="T101" fmla="*/ 80 h 622"/>
                <a:gd name="T102" fmla="*/ 102 w 287"/>
                <a:gd name="T103" fmla="*/ 42 h 622"/>
                <a:gd name="T104" fmla="*/ 110 w 287"/>
                <a:gd name="T105" fmla="*/ 17 h 622"/>
                <a:gd name="T106" fmla="*/ 131 w 287"/>
                <a:gd name="T107" fmla="*/ 3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87" h="622">
                  <a:moveTo>
                    <a:pt x="144" y="0"/>
                  </a:moveTo>
                  <a:lnTo>
                    <a:pt x="156" y="3"/>
                  </a:lnTo>
                  <a:lnTo>
                    <a:pt x="168" y="8"/>
                  </a:lnTo>
                  <a:lnTo>
                    <a:pt x="177" y="17"/>
                  </a:lnTo>
                  <a:lnTo>
                    <a:pt x="183" y="28"/>
                  </a:lnTo>
                  <a:lnTo>
                    <a:pt x="185" y="42"/>
                  </a:lnTo>
                  <a:lnTo>
                    <a:pt x="185" y="72"/>
                  </a:lnTo>
                  <a:lnTo>
                    <a:pt x="208" y="81"/>
                  </a:lnTo>
                  <a:lnTo>
                    <a:pt x="230" y="94"/>
                  </a:lnTo>
                  <a:lnTo>
                    <a:pt x="248" y="111"/>
                  </a:lnTo>
                  <a:lnTo>
                    <a:pt x="255" y="122"/>
                  </a:lnTo>
                  <a:lnTo>
                    <a:pt x="259" y="134"/>
                  </a:lnTo>
                  <a:lnTo>
                    <a:pt x="259" y="147"/>
                  </a:lnTo>
                  <a:lnTo>
                    <a:pt x="254" y="158"/>
                  </a:lnTo>
                  <a:lnTo>
                    <a:pt x="246" y="169"/>
                  </a:lnTo>
                  <a:lnTo>
                    <a:pt x="235" y="176"/>
                  </a:lnTo>
                  <a:lnTo>
                    <a:pt x="224" y="179"/>
                  </a:lnTo>
                  <a:lnTo>
                    <a:pt x="210" y="179"/>
                  </a:lnTo>
                  <a:lnTo>
                    <a:pt x="199" y="175"/>
                  </a:lnTo>
                  <a:lnTo>
                    <a:pt x="188" y="167"/>
                  </a:lnTo>
                  <a:lnTo>
                    <a:pt x="176" y="156"/>
                  </a:lnTo>
                  <a:lnTo>
                    <a:pt x="160" y="150"/>
                  </a:lnTo>
                  <a:lnTo>
                    <a:pt x="144" y="148"/>
                  </a:lnTo>
                  <a:lnTo>
                    <a:pt x="125" y="151"/>
                  </a:lnTo>
                  <a:lnTo>
                    <a:pt x="107" y="159"/>
                  </a:lnTo>
                  <a:lnTo>
                    <a:pt x="94" y="172"/>
                  </a:lnTo>
                  <a:lnTo>
                    <a:pt x="86" y="190"/>
                  </a:lnTo>
                  <a:lnTo>
                    <a:pt x="83" y="209"/>
                  </a:lnTo>
                  <a:lnTo>
                    <a:pt x="86" y="229"/>
                  </a:lnTo>
                  <a:lnTo>
                    <a:pt x="94" y="245"/>
                  </a:lnTo>
                  <a:lnTo>
                    <a:pt x="107" y="259"/>
                  </a:lnTo>
                  <a:lnTo>
                    <a:pt x="125" y="268"/>
                  </a:lnTo>
                  <a:lnTo>
                    <a:pt x="144" y="271"/>
                  </a:lnTo>
                  <a:lnTo>
                    <a:pt x="148" y="271"/>
                  </a:lnTo>
                  <a:lnTo>
                    <a:pt x="176" y="274"/>
                  </a:lnTo>
                  <a:lnTo>
                    <a:pt x="202" y="283"/>
                  </a:lnTo>
                  <a:lnTo>
                    <a:pt x="226" y="297"/>
                  </a:lnTo>
                  <a:lnTo>
                    <a:pt x="247" y="314"/>
                  </a:lnTo>
                  <a:lnTo>
                    <a:pt x="264" y="336"/>
                  </a:lnTo>
                  <a:lnTo>
                    <a:pt x="277" y="359"/>
                  </a:lnTo>
                  <a:lnTo>
                    <a:pt x="285" y="386"/>
                  </a:lnTo>
                  <a:lnTo>
                    <a:pt x="287" y="415"/>
                  </a:lnTo>
                  <a:lnTo>
                    <a:pt x="285" y="441"/>
                  </a:lnTo>
                  <a:lnTo>
                    <a:pt x="278" y="467"/>
                  </a:lnTo>
                  <a:lnTo>
                    <a:pt x="266" y="491"/>
                  </a:lnTo>
                  <a:lnTo>
                    <a:pt x="250" y="511"/>
                  </a:lnTo>
                  <a:lnTo>
                    <a:pt x="231" y="529"/>
                  </a:lnTo>
                  <a:lnTo>
                    <a:pt x="209" y="542"/>
                  </a:lnTo>
                  <a:lnTo>
                    <a:pt x="185" y="552"/>
                  </a:lnTo>
                  <a:lnTo>
                    <a:pt x="185" y="580"/>
                  </a:lnTo>
                  <a:lnTo>
                    <a:pt x="183" y="593"/>
                  </a:lnTo>
                  <a:lnTo>
                    <a:pt x="177" y="605"/>
                  </a:lnTo>
                  <a:lnTo>
                    <a:pt x="168" y="614"/>
                  </a:lnTo>
                  <a:lnTo>
                    <a:pt x="156" y="620"/>
                  </a:lnTo>
                  <a:lnTo>
                    <a:pt x="144" y="622"/>
                  </a:lnTo>
                  <a:lnTo>
                    <a:pt x="131" y="620"/>
                  </a:lnTo>
                  <a:lnTo>
                    <a:pt x="119" y="614"/>
                  </a:lnTo>
                  <a:lnTo>
                    <a:pt x="110" y="605"/>
                  </a:lnTo>
                  <a:lnTo>
                    <a:pt x="104" y="593"/>
                  </a:lnTo>
                  <a:lnTo>
                    <a:pt x="102" y="580"/>
                  </a:lnTo>
                  <a:lnTo>
                    <a:pt x="102" y="551"/>
                  </a:lnTo>
                  <a:lnTo>
                    <a:pt x="79" y="542"/>
                  </a:lnTo>
                  <a:lnTo>
                    <a:pt x="58" y="529"/>
                  </a:lnTo>
                  <a:lnTo>
                    <a:pt x="39" y="512"/>
                  </a:lnTo>
                  <a:lnTo>
                    <a:pt x="32" y="501"/>
                  </a:lnTo>
                  <a:lnTo>
                    <a:pt x="28" y="489"/>
                  </a:lnTo>
                  <a:lnTo>
                    <a:pt x="28" y="476"/>
                  </a:lnTo>
                  <a:lnTo>
                    <a:pt x="33" y="464"/>
                  </a:lnTo>
                  <a:lnTo>
                    <a:pt x="41" y="454"/>
                  </a:lnTo>
                  <a:lnTo>
                    <a:pt x="52" y="447"/>
                  </a:lnTo>
                  <a:lnTo>
                    <a:pt x="64" y="443"/>
                  </a:lnTo>
                  <a:lnTo>
                    <a:pt x="77" y="443"/>
                  </a:lnTo>
                  <a:lnTo>
                    <a:pt x="89" y="448"/>
                  </a:lnTo>
                  <a:lnTo>
                    <a:pt x="99" y="456"/>
                  </a:lnTo>
                  <a:lnTo>
                    <a:pt x="112" y="467"/>
                  </a:lnTo>
                  <a:lnTo>
                    <a:pt x="127" y="473"/>
                  </a:lnTo>
                  <a:lnTo>
                    <a:pt x="144" y="475"/>
                  </a:lnTo>
                  <a:lnTo>
                    <a:pt x="163" y="472"/>
                  </a:lnTo>
                  <a:lnTo>
                    <a:pt x="180" y="463"/>
                  </a:lnTo>
                  <a:lnTo>
                    <a:pt x="193" y="451"/>
                  </a:lnTo>
                  <a:lnTo>
                    <a:pt x="202" y="433"/>
                  </a:lnTo>
                  <a:lnTo>
                    <a:pt x="205" y="414"/>
                  </a:lnTo>
                  <a:lnTo>
                    <a:pt x="202" y="394"/>
                  </a:lnTo>
                  <a:lnTo>
                    <a:pt x="193" y="378"/>
                  </a:lnTo>
                  <a:lnTo>
                    <a:pt x="180" y="364"/>
                  </a:lnTo>
                  <a:lnTo>
                    <a:pt x="163" y="355"/>
                  </a:lnTo>
                  <a:lnTo>
                    <a:pt x="144" y="352"/>
                  </a:lnTo>
                  <a:lnTo>
                    <a:pt x="140" y="352"/>
                  </a:lnTo>
                  <a:lnTo>
                    <a:pt x="111" y="349"/>
                  </a:lnTo>
                  <a:lnTo>
                    <a:pt x="85" y="340"/>
                  </a:lnTo>
                  <a:lnTo>
                    <a:pt x="61" y="326"/>
                  </a:lnTo>
                  <a:lnTo>
                    <a:pt x="41" y="309"/>
                  </a:lnTo>
                  <a:lnTo>
                    <a:pt x="23" y="287"/>
                  </a:lnTo>
                  <a:lnTo>
                    <a:pt x="11" y="264"/>
                  </a:lnTo>
                  <a:lnTo>
                    <a:pt x="3" y="237"/>
                  </a:lnTo>
                  <a:lnTo>
                    <a:pt x="0" y="208"/>
                  </a:lnTo>
                  <a:lnTo>
                    <a:pt x="2" y="181"/>
                  </a:lnTo>
                  <a:lnTo>
                    <a:pt x="10" y="156"/>
                  </a:lnTo>
                  <a:lnTo>
                    <a:pt x="21" y="132"/>
                  </a:lnTo>
                  <a:lnTo>
                    <a:pt x="37" y="112"/>
                  </a:lnTo>
                  <a:lnTo>
                    <a:pt x="56" y="94"/>
                  </a:lnTo>
                  <a:lnTo>
                    <a:pt x="78" y="80"/>
                  </a:lnTo>
                  <a:lnTo>
                    <a:pt x="102" y="70"/>
                  </a:lnTo>
                  <a:lnTo>
                    <a:pt x="102" y="42"/>
                  </a:lnTo>
                  <a:lnTo>
                    <a:pt x="104" y="28"/>
                  </a:lnTo>
                  <a:lnTo>
                    <a:pt x="110" y="17"/>
                  </a:lnTo>
                  <a:lnTo>
                    <a:pt x="119" y="8"/>
                  </a:lnTo>
                  <a:lnTo>
                    <a:pt x="131" y="3"/>
                  </a:lnTo>
                  <a:lnTo>
                    <a:pt x="1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1" name="Freeform 371"/>
            <p:cNvSpPr>
              <a:spLocks noEditPoints="1"/>
            </p:cNvSpPr>
            <p:nvPr/>
          </p:nvSpPr>
          <p:spPr bwMode="auto">
            <a:xfrm>
              <a:off x="723900" y="3743325"/>
              <a:ext cx="382588" cy="211138"/>
            </a:xfrm>
            <a:custGeom>
              <a:avLst/>
              <a:gdLst>
                <a:gd name="T0" fmla="*/ 527 w 3372"/>
                <a:gd name="T1" fmla="*/ 201 h 1864"/>
                <a:gd name="T2" fmla="*/ 500 w 3372"/>
                <a:gd name="T3" fmla="*/ 221 h 1864"/>
                <a:gd name="T4" fmla="*/ 490 w 3372"/>
                <a:gd name="T5" fmla="*/ 253 h 1864"/>
                <a:gd name="T6" fmla="*/ 480 w 3372"/>
                <a:gd name="T7" fmla="*/ 321 h 1864"/>
                <a:gd name="T8" fmla="*/ 451 w 3372"/>
                <a:gd name="T9" fmla="*/ 379 h 1864"/>
                <a:gd name="T10" fmla="*/ 407 w 3372"/>
                <a:gd name="T11" fmla="*/ 424 h 1864"/>
                <a:gd name="T12" fmla="*/ 351 w 3372"/>
                <a:gd name="T13" fmla="*/ 454 h 1864"/>
                <a:gd name="T14" fmla="*/ 286 w 3372"/>
                <a:gd name="T15" fmla="*/ 466 h 1864"/>
                <a:gd name="T16" fmla="*/ 255 w 3372"/>
                <a:gd name="T17" fmla="*/ 476 h 1864"/>
                <a:gd name="T18" fmla="*/ 235 w 3372"/>
                <a:gd name="T19" fmla="*/ 502 h 1864"/>
                <a:gd name="T20" fmla="*/ 233 w 3372"/>
                <a:gd name="T21" fmla="*/ 1348 h 1864"/>
                <a:gd name="T22" fmla="*/ 243 w 3372"/>
                <a:gd name="T23" fmla="*/ 1380 h 1864"/>
                <a:gd name="T24" fmla="*/ 270 w 3372"/>
                <a:gd name="T25" fmla="*/ 1398 h 1864"/>
                <a:gd name="T26" fmla="*/ 319 w 3372"/>
                <a:gd name="T27" fmla="*/ 1405 h 1864"/>
                <a:gd name="T28" fmla="*/ 379 w 3372"/>
                <a:gd name="T29" fmla="*/ 1425 h 1864"/>
                <a:gd name="T30" fmla="*/ 430 w 3372"/>
                <a:gd name="T31" fmla="*/ 1464 h 1864"/>
                <a:gd name="T32" fmla="*/ 467 w 3372"/>
                <a:gd name="T33" fmla="*/ 1518 h 1864"/>
                <a:gd name="T34" fmla="*/ 487 w 3372"/>
                <a:gd name="T35" fmla="*/ 1580 h 1864"/>
                <a:gd name="T36" fmla="*/ 493 w 3372"/>
                <a:gd name="T37" fmla="*/ 1631 h 1864"/>
                <a:gd name="T38" fmla="*/ 511 w 3372"/>
                <a:gd name="T39" fmla="*/ 1657 h 1864"/>
                <a:gd name="T40" fmla="*/ 543 w 3372"/>
                <a:gd name="T41" fmla="*/ 1668 h 1864"/>
                <a:gd name="T42" fmla="*/ 2845 w 3372"/>
                <a:gd name="T43" fmla="*/ 1665 h 1864"/>
                <a:gd name="T44" fmla="*/ 2872 w 3372"/>
                <a:gd name="T45" fmla="*/ 1646 h 1864"/>
                <a:gd name="T46" fmla="*/ 2882 w 3372"/>
                <a:gd name="T47" fmla="*/ 1614 h 1864"/>
                <a:gd name="T48" fmla="*/ 2892 w 3372"/>
                <a:gd name="T49" fmla="*/ 1546 h 1864"/>
                <a:gd name="T50" fmla="*/ 2921 w 3372"/>
                <a:gd name="T51" fmla="*/ 1488 h 1864"/>
                <a:gd name="T52" fmla="*/ 2965 w 3372"/>
                <a:gd name="T53" fmla="*/ 1443 h 1864"/>
                <a:gd name="T54" fmla="*/ 3021 w 3372"/>
                <a:gd name="T55" fmla="*/ 1413 h 1864"/>
                <a:gd name="T56" fmla="*/ 3086 w 3372"/>
                <a:gd name="T57" fmla="*/ 1401 h 1864"/>
                <a:gd name="T58" fmla="*/ 3117 w 3372"/>
                <a:gd name="T59" fmla="*/ 1391 h 1864"/>
                <a:gd name="T60" fmla="*/ 3137 w 3372"/>
                <a:gd name="T61" fmla="*/ 1364 h 1864"/>
                <a:gd name="T62" fmla="*/ 3140 w 3372"/>
                <a:gd name="T63" fmla="*/ 519 h 1864"/>
                <a:gd name="T64" fmla="*/ 3130 w 3372"/>
                <a:gd name="T65" fmla="*/ 487 h 1864"/>
                <a:gd name="T66" fmla="*/ 3103 w 3372"/>
                <a:gd name="T67" fmla="*/ 469 h 1864"/>
                <a:gd name="T68" fmla="*/ 3053 w 3372"/>
                <a:gd name="T69" fmla="*/ 462 h 1864"/>
                <a:gd name="T70" fmla="*/ 2993 w 3372"/>
                <a:gd name="T71" fmla="*/ 442 h 1864"/>
                <a:gd name="T72" fmla="*/ 2943 w 3372"/>
                <a:gd name="T73" fmla="*/ 403 h 1864"/>
                <a:gd name="T74" fmla="*/ 2906 w 3372"/>
                <a:gd name="T75" fmla="*/ 349 h 1864"/>
                <a:gd name="T76" fmla="*/ 2885 w 3372"/>
                <a:gd name="T77" fmla="*/ 287 h 1864"/>
                <a:gd name="T78" fmla="*/ 2880 w 3372"/>
                <a:gd name="T79" fmla="*/ 236 h 1864"/>
                <a:gd name="T80" fmla="*/ 2861 w 3372"/>
                <a:gd name="T81" fmla="*/ 210 h 1864"/>
                <a:gd name="T82" fmla="*/ 2829 w 3372"/>
                <a:gd name="T83" fmla="*/ 199 h 1864"/>
                <a:gd name="T84" fmla="*/ 0 w 3372"/>
                <a:gd name="T85" fmla="*/ 0 h 1864"/>
                <a:gd name="T86" fmla="*/ 3372 w 3372"/>
                <a:gd name="T87" fmla="*/ 1864 h 1864"/>
                <a:gd name="T88" fmla="*/ 0 w 3372"/>
                <a:gd name="T89" fmla="*/ 0 h 1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72" h="1864">
                  <a:moveTo>
                    <a:pt x="543" y="199"/>
                  </a:moveTo>
                  <a:lnTo>
                    <a:pt x="527" y="201"/>
                  </a:lnTo>
                  <a:lnTo>
                    <a:pt x="511" y="210"/>
                  </a:lnTo>
                  <a:lnTo>
                    <a:pt x="500" y="221"/>
                  </a:lnTo>
                  <a:lnTo>
                    <a:pt x="493" y="236"/>
                  </a:lnTo>
                  <a:lnTo>
                    <a:pt x="490" y="253"/>
                  </a:lnTo>
                  <a:lnTo>
                    <a:pt x="487" y="288"/>
                  </a:lnTo>
                  <a:lnTo>
                    <a:pt x="480" y="321"/>
                  </a:lnTo>
                  <a:lnTo>
                    <a:pt x="467" y="351"/>
                  </a:lnTo>
                  <a:lnTo>
                    <a:pt x="451" y="379"/>
                  </a:lnTo>
                  <a:lnTo>
                    <a:pt x="430" y="404"/>
                  </a:lnTo>
                  <a:lnTo>
                    <a:pt x="407" y="424"/>
                  </a:lnTo>
                  <a:lnTo>
                    <a:pt x="379" y="442"/>
                  </a:lnTo>
                  <a:lnTo>
                    <a:pt x="351" y="454"/>
                  </a:lnTo>
                  <a:lnTo>
                    <a:pt x="319" y="462"/>
                  </a:lnTo>
                  <a:lnTo>
                    <a:pt x="286" y="466"/>
                  </a:lnTo>
                  <a:lnTo>
                    <a:pt x="270" y="469"/>
                  </a:lnTo>
                  <a:lnTo>
                    <a:pt x="255" y="476"/>
                  </a:lnTo>
                  <a:lnTo>
                    <a:pt x="243" y="487"/>
                  </a:lnTo>
                  <a:lnTo>
                    <a:pt x="235" y="502"/>
                  </a:lnTo>
                  <a:lnTo>
                    <a:pt x="233" y="519"/>
                  </a:lnTo>
                  <a:lnTo>
                    <a:pt x="233" y="1348"/>
                  </a:lnTo>
                  <a:lnTo>
                    <a:pt x="235" y="1364"/>
                  </a:lnTo>
                  <a:lnTo>
                    <a:pt x="243" y="1380"/>
                  </a:lnTo>
                  <a:lnTo>
                    <a:pt x="255" y="1391"/>
                  </a:lnTo>
                  <a:lnTo>
                    <a:pt x="270" y="1398"/>
                  </a:lnTo>
                  <a:lnTo>
                    <a:pt x="286" y="1401"/>
                  </a:lnTo>
                  <a:lnTo>
                    <a:pt x="319" y="1405"/>
                  </a:lnTo>
                  <a:lnTo>
                    <a:pt x="351" y="1413"/>
                  </a:lnTo>
                  <a:lnTo>
                    <a:pt x="379" y="1425"/>
                  </a:lnTo>
                  <a:lnTo>
                    <a:pt x="407" y="1443"/>
                  </a:lnTo>
                  <a:lnTo>
                    <a:pt x="430" y="1464"/>
                  </a:lnTo>
                  <a:lnTo>
                    <a:pt x="451" y="1489"/>
                  </a:lnTo>
                  <a:lnTo>
                    <a:pt x="467" y="1518"/>
                  </a:lnTo>
                  <a:lnTo>
                    <a:pt x="480" y="1547"/>
                  </a:lnTo>
                  <a:lnTo>
                    <a:pt x="487" y="1580"/>
                  </a:lnTo>
                  <a:lnTo>
                    <a:pt x="490" y="1614"/>
                  </a:lnTo>
                  <a:lnTo>
                    <a:pt x="493" y="1631"/>
                  </a:lnTo>
                  <a:lnTo>
                    <a:pt x="500" y="1646"/>
                  </a:lnTo>
                  <a:lnTo>
                    <a:pt x="511" y="1657"/>
                  </a:lnTo>
                  <a:lnTo>
                    <a:pt x="527" y="1665"/>
                  </a:lnTo>
                  <a:lnTo>
                    <a:pt x="543" y="1668"/>
                  </a:lnTo>
                  <a:lnTo>
                    <a:pt x="2829" y="1668"/>
                  </a:lnTo>
                  <a:lnTo>
                    <a:pt x="2845" y="1665"/>
                  </a:lnTo>
                  <a:lnTo>
                    <a:pt x="2861" y="1657"/>
                  </a:lnTo>
                  <a:lnTo>
                    <a:pt x="2872" y="1646"/>
                  </a:lnTo>
                  <a:lnTo>
                    <a:pt x="2879" y="1631"/>
                  </a:lnTo>
                  <a:lnTo>
                    <a:pt x="2882" y="1614"/>
                  </a:lnTo>
                  <a:lnTo>
                    <a:pt x="2885" y="1579"/>
                  </a:lnTo>
                  <a:lnTo>
                    <a:pt x="2892" y="1546"/>
                  </a:lnTo>
                  <a:lnTo>
                    <a:pt x="2905" y="1515"/>
                  </a:lnTo>
                  <a:lnTo>
                    <a:pt x="2921" y="1488"/>
                  </a:lnTo>
                  <a:lnTo>
                    <a:pt x="2942" y="1463"/>
                  </a:lnTo>
                  <a:lnTo>
                    <a:pt x="2965" y="1443"/>
                  </a:lnTo>
                  <a:lnTo>
                    <a:pt x="2992" y="1425"/>
                  </a:lnTo>
                  <a:lnTo>
                    <a:pt x="3021" y="1413"/>
                  </a:lnTo>
                  <a:lnTo>
                    <a:pt x="3053" y="1405"/>
                  </a:lnTo>
                  <a:lnTo>
                    <a:pt x="3086" y="1401"/>
                  </a:lnTo>
                  <a:lnTo>
                    <a:pt x="3102" y="1398"/>
                  </a:lnTo>
                  <a:lnTo>
                    <a:pt x="3117" y="1391"/>
                  </a:lnTo>
                  <a:lnTo>
                    <a:pt x="3129" y="1380"/>
                  </a:lnTo>
                  <a:lnTo>
                    <a:pt x="3137" y="1364"/>
                  </a:lnTo>
                  <a:lnTo>
                    <a:pt x="3139" y="1348"/>
                  </a:lnTo>
                  <a:lnTo>
                    <a:pt x="3140" y="519"/>
                  </a:lnTo>
                  <a:lnTo>
                    <a:pt x="3137" y="502"/>
                  </a:lnTo>
                  <a:lnTo>
                    <a:pt x="3130" y="487"/>
                  </a:lnTo>
                  <a:lnTo>
                    <a:pt x="3117" y="476"/>
                  </a:lnTo>
                  <a:lnTo>
                    <a:pt x="3103" y="469"/>
                  </a:lnTo>
                  <a:lnTo>
                    <a:pt x="3086" y="466"/>
                  </a:lnTo>
                  <a:lnTo>
                    <a:pt x="3053" y="462"/>
                  </a:lnTo>
                  <a:lnTo>
                    <a:pt x="3022" y="454"/>
                  </a:lnTo>
                  <a:lnTo>
                    <a:pt x="2993" y="442"/>
                  </a:lnTo>
                  <a:lnTo>
                    <a:pt x="2966" y="424"/>
                  </a:lnTo>
                  <a:lnTo>
                    <a:pt x="2943" y="403"/>
                  </a:lnTo>
                  <a:lnTo>
                    <a:pt x="2922" y="378"/>
                  </a:lnTo>
                  <a:lnTo>
                    <a:pt x="2906" y="349"/>
                  </a:lnTo>
                  <a:lnTo>
                    <a:pt x="2893" y="320"/>
                  </a:lnTo>
                  <a:lnTo>
                    <a:pt x="2885" y="287"/>
                  </a:lnTo>
                  <a:lnTo>
                    <a:pt x="2883" y="253"/>
                  </a:lnTo>
                  <a:lnTo>
                    <a:pt x="2880" y="236"/>
                  </a:lnTo>
                  <a:lnTo>
                    <a:pt x="2873" y="221"/>
                  </a:lnTo>
                  <a:lnTo>
                    <a:pt x="2861" y="210"/>
                  </a:lnTo>
                  <a:lnTo>
                    <a:pt x="2846" y="201"/>
                  </a:lnTo>
                  <a:lnTo>
                    <a:pt x="2829" y="199"/>
                  </a:lnTo>
                  <a:lnTo>
                    <a:pt x="543" y="199"/>
                  </a:lnTo>
                  <a:close/>
                  <a:moveTo>
                    <a:pt x="0" y="0"/>
                  </a:moveTo>
                  <a:lnTo>
                    <a:pt x="3372" y="0"/>
                  </a:lnTo>
                  <a:lnTo>
                    <a:pt x="3372" y="1864"/>
                  </a:lnTo>
                  <a:lnTo>
                    <a:pt x="0" y="186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722" name="Freeform 638"/>
          <p:cNvSpPr>
            <a:spLocks/>
          </p:cNvSpPr>
          <p:nvPr/>
        </p:nvSpPr>
        <p:spPr bwMode="auto">
          <a:xfrm>
            <a:off x="730010" y="4830971"/>
            <a:ext cx="253693" cy="309068"/>
          </a:xfrm>
          <a:custGeom>
            <a:avLst/>
            <a:gdLst>
              <a:gd name="T0" fmla="*/ 2347 w 2757"/>
              <a:gd name="T1" fmla="*/ 25 h 3365"/>
              <a:gd name="T2" fmla="*/ 2640 w 2757"/>
              <a:gd name="T3" fmla="*/ 115 h 3365"/>
              <a:gd name="T4" fmla="*/ 2731 w 2757"/>
              <a:gd name="T5" fmla="*/ 209 h 3365"/>
              <a:gd name="T6" fmla="*/ 2757 w 2757"/>
              <a:gd name="T7" fmla="*/ 336 h 3365"/>
              <a:gd name="T8" fmla="*/ 2708 w 2757"/>
              <a:gd name="T9" fmla="*/ 462 h 3365"/>
              <a:gd name="T10" fmla="*/ 2602 w 2757"/>
              <a:gd name="T11" fmla="*/ 538 h 3365"/>
              <a:gd name="T12" fmla="*/ 2471 w 2757"/>
              <a:gd name="T13" fmla="*/ 546 h 3365"/>
              <a:gd name="T14" fmla="*/ 2225 w 2757"/>
              <a:gd name="T15" fmla="*/ 479 h 3365"/>
              <a:gd name="T16" fmla="*/ 1923 w 2757"/>
              <a:gd name="T17" fmla="*/ 480 h 3365"/>
              <a:gd name="T18" fmla="*/ 1635 w 2757"/>
              <a:gd name="T19" fmla="*/ 571 h 3365"/>
              <a:gd name="T20" fmla="*/ 1386 w 2757"/>
              <a:gd name="T21" fmla="*/ 741 h 3365"/>
              <a:gd name="T22" fmla="*/ 1187 w 2757"/>
              <a:gd name="T23" fmla="*/ 976 h 3365"/>
              <a:gd name="T24" fmla="*/ 2211 w 2757"/>
              <a:gd name="T25" fmla="*/ 1056 h 3365"/>
              <a:gd name="T26" fmla="*/ 2326 w 2757"/>
              <a:gd name="T27" fmla="*/ 1140 h 3365"/>
              <a:gd name="T28" fmla="*/ 2371 w 2757"/>
              <a:gd name="T29" fmla="*/ 1278 h 3365"/>
              <a:gd name="T30" fmla="*/ 2326 w 2757"/>
              <a:gd name="T31" fmla="*/ 1416 h 3365"/>
              <a:gd name="T32" fmla="*/ 2211 w 2757"/>
              <a:gd name="T33" fmla="*/ 1500 h 3365"/>
              <a:gd name="T34" fmla="*/ 992 w 2757"/>
              <a:gd name="T35" fmla="*/ 1529 h 3365"/>
              <a:gd name="T36" fmla="*/ 989 w 2757"/>
              <a:gd name="T37" fmla="*/ 1646 h 3365"/>
              <a:gd name="T38" fmla="*/ 990 w 2757"/>
              <a:gd name="T39" fmla="*/ 1784 h 3365"/>
              <a:gd name="T40" fmla="*/ 2137 w 2757"/>
              <a:gd name="T41" fmla="*/ 1853 h 3365"/>
              <a:gd name="T42" fmla="*/ 2275 w 2757"/>
              <a:gd name="T43" fmla="*/ 1898 h 3365"/>
              <a:gd name="T44" fmla="*/ 2359 w 2757"/>
              <a:gd name="T45" fmla="*/ 2012 h 3365"/>
              <a:gd name="T46" fmla="*/ 2359 w 2757"/>
              <a:gd name="T47" fmla="*/ 2160 h 3365"/>
              <a:gd name="T48" fmla="*/ 2275 w 2757"/>
              <a:gd name="T49" fmla="*/ 2275 h 3365"/>
              <a:gd name="T50" fmla="*/ 2137 w 2757"/>
              <a:gd name="T51" fmla="*/ 2320 h 3365"/>
              <a:gd name="T52" fmla="*/ 1279 w 2757"/>
              <a:gd name="T53" fmla="*/ 2513 h 3365"/>
              <a:gd name="T54" fmla="*/ 1504 w 2757"/>
              <a:gd name="T55" fmla="*/ 2718 h 3365"/>
              <a:gd name="T56" fmla="*/ 1775 w 2757"/>
              <a:gd name="T57" fmla="*/ 2850 h 3365"/>
              <a:gd name="T58" fmla="*/ 2076 w 2757"/>
              <a:gd name="T59" fmla="*/ 2897 h 3365"/>
              <a:gd name="T60" fmla="*/ 2375 w 2757"/>
              <a:gd name="T61" fmla="*/ 2852 h 3365"/>
              <a:gd name="T62" fmla="*/ 2507 w 2757"/>
              <a:gd name="T63" fmla="*/ 2848 h 3365"/>
              <a:gd name="T64" fmla="*/ 2618 w 2757"/>
              <a:gd name="T65" fmla="*/ 2916 h 3365"/>
              <a:gd name="T66" fmla="*/ 2676 w 2757"/>
              <a:gd name="T67" fmla="*/ 3038 h 3365"/>
              <a:gd name="T68" fmla="*/ 2660 w 2757"/>
              <a:gd name="T69" fmla="*/ 3167 h 3365"/>
              <a:gd name="T70" fmla="*/ 2577 w 2757"/>
              <a:gd name="T71" fmla="*/ 3268 h 3365"/>
              <a:gd name="T72" fmla="*/ 2342 w 2757"/>
              <a:gd name="T73" fmla="*/ 3340 h 3365"/>
              <a:gd name="T74" fmla="*/ 1980 w 2757"/>
              <a:gd name="T75" fmla="*/ 3361 h 3365"/>
              <a:gd name="T76" fmla="*/ 1609 w 2757"/>
              <a:gd name="T77" fmla="*/ 3287 h 3365"/>
              <a:gd name="T78" fmla="*/ 1274 w 2757"/>
              <a:gd name="T79" fmla="*/ 3125 h 3365"/>
              <a:gd name="T80" fmla="*/ 988 w 2757"/>
              <a:gd name="T81" fmla="*/ 2885 h 3365"/>
              <a:gd name="T82" fmla="*/ 758 w 2757"/>
              <a:gd name="T83" fmla="*/ 2583 h 3365"/>
              <a:gd name="T84" fmla="*/ 234 w 2757"/>
              <a:gd name="T85" fmla="*/ 2320 h 3365"/>
              <a:gd name="T86" fmla="*/ 96 w 2757"/>
              <a:gd name="T87" fmla="*/ 2275 h 3365"/>
              <a:gd name="T88" fmla="*/ 12 w 2757"/>
              <a:gd name="T89" fmla="*/ 2160 h 3365"/>
              <a:gd name="T90" fmla="*/ 12 w 2757"/>
              <a:gd name="T91" fmla="*/ 2012 h 3365"/>
              <a:gd name="T92" fmla="*/ 96 w 2757"/>
              <a:gd name="T93" fmla="*/ 1898 h 3365"/>
              <a:gd name="T94" fmla="*/ 234 w 2757"/>
              <a:gd name="T95" fmla="*/ 1853 h 3365"/>
              <a:gd name="T96" fmla="*/ 520 w 2757"/>
              <a:gd name="T97" fmla="*/ 1784 h 3365"/>
              <a:gd name="T98" fmla="*/ 519 w 2757"/>
              <a:gd name="T99" fmla="*/ 1647 h 3365"/>
              <a:gd name="T100" fmla="*/ 522 w 2757"/>
              <a:gd name="T101" fmla="*/ 1529 h 3365"/>
              <a:gd name="T102" fmla="*/ 160 w 2757"/>
              <a:gd name="T103" fmla="*/ 1500 h 3365"/>
              <a:gd name="T104" fmla="*/ 45 w 2757"/>
              <a:gd name="T105" fmla="*/ 1416 h 3365"/>
              <a:gd name="T106" fmla="*/ 0 w 2757"/>
              <a:gd name="T107" fmla="*/ 1278 h 3365"/>
              <a:gd name="T108" fmla="*/ 45 w 2757"/>
              <a:gd name="T109" fmla="*/ 1140 h 3365"/>
              <a:gd name="T110" fmla="*/ 160 w 2757"/>
              <a:gd name="T111" fmla="*/ 1056 h 3365"/>
              <a:gd name="T112" fmla="*/ 669 w 2757"/>
              <a:gd name="T113" fmla="*/ 954 h 3365"/>
              <a:gd name="T114" fmla="*/ 864 w 2757"/>
              <a:gd name="T115" fmla="*/ 623 h 3365"/>
              <a:gd name="T116" fmla="*/ 1124 w 2757"/>
              <a:gd name="T117" fmla="*/ 350 h 3365"/>
              <a:gd name="T118" fmla="*/ 1436 w 2757"/>
              <a:gd name="T119" fmla="*/ 147 h 3365"/>
              <a:gd name="T120" fmla="*/ 1790 w 2757"/>
              <a:gd name="T121" fmla="*/ 28 h 3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757" h="3365">
                <a:moveTo>
                  <a:pt x="2076" y="0"/>
                </a:moveTo>
                <a:lnTo>
                  <a:pt x="2167" y="2"/>
                </a:lnTo>
                <a:lnTo>
                  <a:pt x="2258" y="11"/>
                </a:lnTo>
                <a:lnTo>
                  <a:pt x="2347" y="25"/>
                </a:lnTo>
                <a:lnTo>
                  <a:pt x="2436" y="44"/>
                </a:lnTo>
                <a:lnTo>
                  <a:pt x="2523" y="70"/>
                </a:lnTo>
                <a:lnTo>
                  <a:pt x="2609" y="100"/>
                </a:lnTo>
                <a:lnTo>
                  <a:pt x="2640" y="115"/>
                </a:lnTo>
                <a:lnTo>
                  <a:pt x="2668" y="134"/>
                </a:lnTo>
                <a:lnTo>
                  <a:pt x="2692" y="155"/>
                </a:lnTo>
                <a:lnTo>
                  <a:pt x="2714" y="181"/>
                </a:lnTo>
                <a:lnTo>
                  <a:pt x="2731" y="209"/>
                </a:lnTo>
                <a:lnTo>
                  <a:pt x="2744" y="238"/>
                </a:lnTo>
                <a:lnTo>
                  <a:pt x="2753" y="270"/>
                </a:lnTo>
                <a:lnTo>
                  <a:pt x="2757" y="303"/>
                </a:lnTo>
                <a:lnTo>
                  <a:pt x="2757" y="336"/>
                </a:lnTo>
                <a:lnTo>
                  <a:pt x="2752" y="369"/>
                </a:lnTo>
                <a:lnTo>
                  <a:pt x="2742" y="403"/>
                </a:lnTo>
                <a:lnTo>
                  <a:pt x="2727" y="435"/>
                </a:lnTo>
                <a:lnTo>
                  <a:pt x="2708" y="462"/>
                </a:lnTo>
                <a:lnTo>
                  <a:pt x="2685" y="487"/>
                </a:lnTo>
                <a:lnTo>
                  <a:pt x="2660" y="507"/>
                </a:lnTo>
                <a:lnTo>
                  <a:pt x="2632" y="525"/>
                </a:lnTo>
                <a:lnTo>
                  <a:pt x="2602" y="538"/>
                </a:lnTo>
                <a:lnTo>
                  <a:pt x="2571" y="547"/>
                </a:lnTo>
                <a:lnTo>
                  <a:pt x="2538" y="551"/>
                </a:lnTo>
                <a:lnTo>
                  <a:pt x="2505" y="551"/>
                </a:lnTo>
                <a:lnTo>
                  <a:pt x="2471" y="546"/>
                </a:lnTo>
                <a:lnTo>
                  <a:pt x="2439" y="536"/>
                </a:lnTo>
                <a:lnTo>
                  <a:pt x="2369" y="511"/>
                </a:lnTo>
                <a:lnTo>
                  <a:pt x="2297" y="492"/>
                </a:lnTo>
                <a:lnTo>
                  <a:pt x="2225" y="479"/>
                </a:lnTo>
                <a:lnTo>
                  <a:pt x="2151" y="470"/>
                </a:lnTo>
                <a:lnTo>
                  <a:pt x="2077" y="467"/>
                </a:lnTo>
                <a:lnTo>
                  <a:pt x="1999" y="470"/>
                </a:lnTo>
                <a:lnTo>
                  <a:pt x="1923" y="480"/>
                </a:lnTo>
                <a:lnTo>
                  <a:pt x="1848" y="494"/>
                </a:lnTo>
                <a:lnTo>
                  <a:pt x="1775" y="514"/>
                </a:lnTo>
                <a:lnTo>
                  <a:pt x="1704" y="540"/>
                </a:lnTo>
                <a:lnTo>
                  <a:pt x="1635" y="571"/>
                </a:lnTo>
                <a:lnTo>
                  <a:pt x="1569" y="606"/>
                </a:lnTo>
                <a:lnTo>
                  <a:pt x="1505" y="647"/>
                </a:lnTo>
                <a:lnTo>
                  <a:pt x="1444" y="692"/>
                </a:lnTo>
                <a:lnTo>
                  <a:pt x="1386" y="741"/>
                </a:lnTo>
                <a:lnTo>
                  <a:pt x="1331" y="794"/>
                </a:lnTo>
                <a:lnTo>
                  <a:pt x="1279" y="852"/>
                </a:lnTo>
                <a:lnTo>
                  <a:pt x="1231" y="912"/>
                </a:lnTo>
                <a:lnTo>
                  <a:pt x="1187" y="976"/>
                </a:lnTo>
                <a:lnTo>
                  <a:pt x="1146" y="1044"/>
                </a:lnTo>
                <a:lnTo>
                  <a:pt x="2138" y="1044"/>
                </a:lnTo>
                <a:lnTo>
                  <a:pt x="2176" y="1047"/>
                </a:lnTo>
                <a:lnTo>
                  <a:pt x="2211" y="1056"/>
                </a:lnTo>
                <a:lnTo>
                  <a:pt x="2245" y="1071"/>
                </a:lnTo>
                <a:lnTo>
                  <a:pt x="2276" y="1089"/>
                </a:lnTo>
                <a:lnTo>
                  <a:pt x="2303" y="1112"/>
                </a:lnTo>
                <a:lnTo>
                  <a:pt x="2326" y="1140"/>
                </a:lnTo>
                <a:lnTo>
                  <a:pt x="2346" y="1171"/>
                </a:lnTo>
                <a:lnTo>
                  <a:pt x="2360" y="1204"/>
                </a:lnTo>
                <a:lnTo>
                  <a:pt x="2368" y="1240"/>
                </a:lnTo>
                <a:lnTo>
                  <a:pt x="2371" y="1278"/>
                </a:lnTo>
                <a:lnTo>
                  <a:pt x="2368" y="1316"/>
                </a:lnTo>
                <a:lnTo>
                  <a:pt x="2360" y="1352"/>
                </a:lnTo>
                <a:lnTo>
                  <a:pt x="2346" y="1385"/>
                </a:lnTo>
                <a:lnTo>
                  <a:pt x="2326" y="1416"/>
                </a:lnTo>
                <a:lnTo>
                  <a:pt x="2303" y="1443"/>
                </a:lnTo>
                <a:lnTo>
                  <a:pt x="2276" y="1466"/>
                </a:lnTo>
                <a:lnTo>
                  <a:pt x="2245" y="1486"/>
                </a:lnTo>
                <a:lnTo>
                  <a:pt x="2211" y="1500"/>
                </a:lnTo>
                <a:lnTo>
                  <a:pt x="2176" y="1508"/>
                </a:lnTo>
                <a:lnTo>
                  <a:pt x="2138" y="1511"/>
                </a:lnTo>
                <a:lnTo>
                  <a:pt x="994" y="1511"/>
                </a:lnTo>
                <a:lnTo>
                  <a:pt x="992" y="1529"/>
                </a:lnTo>
                <a:lnTo>
                  <a:pt x="991" y="1552"/>
                </a:lnTo>
                <a:lnTo>
                  <a:pt x="990" y="1581"/>
                </a:lnTo>
                <a:lnTo>
                  <a:pt x="990" y="1612"/>
                </a:lnTo>
                <a:lnTo>
                  <a:pt x="989" y="1646"/>
                </a:lnTo>
                <a:lnTo>
                  <a:pt x="989" y="1682"/>
                </a:lnTo>
                <a:lnTo>
                  <a:pt x="989" y="1718"/>
                </a:lnTo>
                <a:lnTo>
                  <a:pt x="990" y="1751"/>
                </a:lnTo>
                <a:lnTo>
                  <a:pt x="990" y="1784"/>
                </a:lnTo>
                <a:lnTo>
                  <a:pt x="991" y="1812"/>
                </a:lnTo>
                <a:lnTo>
                  <a:pt x="992" y="1835"/>
                </a:lnTo>
                <a:lnTo>
                  <a:pt x="994" y="1853"/>
                </a:lnTo>
                <a:lnTo>
                  <a:pt x="2137" y="1853"/>
                </a:lnTo>
                <a:lnTo>
                  <a:pt x="2175" y="1856"/>
                </a:lnTo>
                <a:lnTo>
                  <a:pt x="2210" y="1865"/>
                </a:lnTo>
                <a:lnTo>
                  <a:pt x="2244" y="1879"/>
                </a:lnTo>
                <a:lnTo>
                  <a:pt x="2275" y="1898"/>
                </a:lnTo>
                <a:lnTo>
                  <a:pt x="2303" y="1921"/>
                </a:lnTo>
                <a:lnTo>
                  <a:pt x="2325" y="1949"/>
                </a:lnTo>
                <a:lnTo>
                  <a:pt x="2345" y="1978"/>
                </a:lnTo>
                <a:lnTo>
                  <a:pt x="2359" y="2012"/>
                </a:lnTo>
                <a:lnTo>
                  <a:pt x="2368" y="2048"/>
                </a:lnTo>
                <a:lnTo>
                  <a:pt x="2371" y="2086"/>
                </a:lnTo>
                <a:lnTo>
                  <a:pt x="2368" y="2125"/>
                </a:lnTo>
                <a:lnTo>
                  <a:pt x="2359" y="2160"/>
                </a:lnTo>
                <a:lnTo>
                  <a:pt x="2345" y="2193"/>
                </a:lnTo>
                <a:lnTo>
                  <a:pt x="2325" y="2224"/>
                </a:lnTo>
                <a:lnTo>
                  <a:pt x="2303" y="2251"/>
                </a:lnTo>
                <a:lnTo>
                  <a:pt x="2275" y="2275"/>
                </a:lnTo>
                <a:lnTo>
                  <a:pt x="2244" y="2293"/>
                </a:lnTo>
                <a:lnTo>
                  <a:pt x="2210" y="2308"/>
                </a:lnTo>
                <a:lnTo>
                  <a:pt x="2175" y="2317"/>
                </a:lnTo>
                <a:lnTo>
                  <a:pt x="2137" y="2320"/>
                </a:lnTo>
                <a:lnTo>
                  <a:pt x="1145" y="2320"/>
                </a:lnTo>
                <a:lnTo>
                  <a:pt x="1186" y="2387"/>
                </a:lnTo>
                <a:lnTo>
                  <a:pt x="1231" y="2452"/>
                </a:lnTo>
                <a:lnTo>
                  <a:pt x="1279" y="2513"/>
                </a:lnTo>
                <a:lnTo>
                  <a:pt x="1330" y="2569"/>
                </a:lnTo>
                <a:lnTo>
                  <a:pt x="1386" y="2624"/>
                </a:lnTo>
                <a:lnTo>
                  <a:pt x="1444" y="2673"/>
                </a:lnTo>
                <a:lnTo>
                  <a:pt x="1504" y="2718"/>
                </a:lnTo>
                <a:lnTo>
                  <a:pt x="1569" y="2758"/>
                </a:lnTo>
                <a:lnTo>
                  <a:pt x="1635" y="2793"/>
                </a:lnTo>
                <a:lnTo>
                  <a:pt x="1704" y="2824"/>
                </a:lnTo>
                <a:lnTo>
                  <a:pt x="1775" y="2850"/>
                </a:lnTo>
                <a:lnTo>
                  <a:pt x="1847" y="2870"/>
                </a:lnTo>
                <a:lnTo>
                  <a:pt x="1922" y="2884"/>
                </a:lnTo>
                <a:lnTo>
                  <a:pt x="1999" y="2893"/>
                </a:lnTo>
                <a:lnTo>
                  <a:pt x="2076" y="2897"/>
                </a:lnTo>
                <a:lnTo>
                  <a:pt x="2152" y="2893"/>
                </a:lnTo>
                <a:lnTo>
                  <a:pt x="2228" y="2885"/>
                </a:lnTo>
                <a:lnTo>
                  <a:pt x="2302" y="2871"/>
                </a:lnTo>
                <a:lnTo>
                  <a:pt x="2375" y="2852"/>
                </a:lnTo>
                <a:lnTo>
                  <a:pt x="2408" y="2843"/>
                </a:lnTo>
                <a:lnTo>
                  <a:pt x="2442" y="2840"/>
                </a:lnTo>
                <a:lnTo>
                  <a:pt x="2476" y="2842"/>
                </a:lnTo>
                <a:lnTo>
                  <a:pt x="2507" y="2848"/>
                </a:lnTo>
                <a:lnTo>
                  <a:pt x="2539" y="2860"/>
                </a:lnTo>
                <a:lnTo>
                  <a:pt x="2568" y="2875"/>
                </a:lnTo>
                <a:lnTo>
                  <a:pt x="2594" y="2893"/>
                </a:lnTo>
                <a:lnTo>
                  <a:pt x="2618" y="2916"/>
                </a:lnTo>
                <a:lnTo>
                  <a:pt x="2638" y="2943"/>
                </a:lnTo>
                <a:lnTo>
                  <a:pt x="2656" y="2972"/>
                </a:lnTo>
                <a:lnTo>
                  <a:pt x="2668" y="3004"/>
                </a:lnTo>
                <a:lnTo>
                  <a:pt x="2676" y="3038"/>
                </a:lnTo>
                <a:lnTo>
                  <a:pt x="2679" y="3071"/>
                </a:lnTo>
                <a:lnTo>
                  <a:pt x="2677" y="3104"/>
                </a:lnTo>
                <a:lnTo>
                  <a:pt x="2671" y="3137"/>
                </a:lnTo>
                <a:lnTo>
                  <a:pt x="2660" y="3167"/>
                </a:lnTo>
                <a:lnTo>
                  <a:pt x="2644" y="3196"/>
                </a:lnTo>
                <a:lnTo>
                  <a:pt x="2626" y="3223"/>
                </a:lnTo>
                <a:lnTo>
                  <a:pt x="2603" y="3247"/>
                </a:lnTo>
                <a:lnTo>
                  <a:pt x="2577" y="3268"/>
                </a:lnTo>
                <a:lnTo>
                  <a:pt x="2548" y="3284"/>
                </a:lnTo>
                <a:lnTo>
                  <a:pt x="2515" y="3297"/>
                </a:lnTo>
                <a:lnTo>
                  <a:pt x="2429" y="3321"/>
                </a:lnTo>
                <a:lnTo>
                  <a:pt x="2342" y="3340"/>
                </a:lnTo>
                <a:lnTo>
                  <a:pt x="2254" y="3354"/>
                </a:lnTo>
                <a:lnTo>
                  <a:pt x="2166" y="3362"/>
                </a:lnTo>
                <a:lnTo>
                  <a:pt x="2077" y="3365"/>
                </a:lnTo>
                <a:lnTo>
                  <a:pt x="1980" y="3361"/>
                </a:lnTo>
                <a:lnTo>
                  <a:pt x="1885" y="3352"/>
                </a:lnTo>
                <a:lnTo>
                  <a:pt x="1791" y="3336"/>
                </a:lnTo>
                <a:lnTo>
                  <a:pt x="1699" y="3315"/>
                </a:lnTo>
                <a:lnTo>
                  <a:pt x="1609" y="3287"/>
                </a:lnTo>
                <a:lnTo>
                  <a:pt x="1522" y="3254"/>
                </a:lnTo>
                <a:lnTo>
                  <a:pt x="1437" y="3217"/>
                </a:lnTo>
                <a:lnTo>
                  <a:pt x="1354" y="3173"/>
                </a:lnTo>
                <a:lnTo>
                  <a:pt x="1274" y="3125"/>
                </a:lnTo>
                <a:lnTo>
                  <a:pt x="1197" y="3071"/>
                </a:lnTo>
                <a:lnTo>
                  <a:pt x="1125" y="3014"/>
                </a:lnTo>
                <a:lnTo>
                  <a:pt x="1054" y="2952"/>
                </a:lnTo>
                <a:lnTo>
                  <a:pt x="988" y="2885"/>
                </a:lnTo>
                <a:lnTo>
                  <a:pt x="924" y="2816"/>
                </a:lnTo>
                <a:lnTo>
                  <a:pt x="865" y="2741"/>
                </a:lnTo>
                <a:lnTo>
                  <a:pt x="809" y="2663"/>
                </a:lnTo>
                <a:lnTo>
                  <a:pt x="758" y="2583"/>
                </a:lnTo>
                <a:lnTo>
                  <a:pt x="711" y="2498"/>
                </a:lnTo>
                <a:lnTo>
                  <a:pt x="669" y="2410"/>
                </a:lnTo>
                <a:lnTo>
                  <a:pt x="632" y="2320"/>
                </a:lnTo>
                <a:lnTo>
                  <a:pt x="234" y="2320"/>
                </a:lnTo>
                <a:lnTo>
                  <a:pt x="196" y="2317"/>
                </a:lnTo>
                <a:lnTo>
                  <a:pt x="160" y="2308"/>
                </a:lnTo>
                <a:lnTo>
                  <a:pt x="127" y="2293"/>
                </a:lnTo>
                <a:lnTo>
                  <a:pt x="96" y="2275"/>
                </a:lnTo>
                <a:lnTo>
                  <a:pt x="69" y="2251"/>
                </a:lnTo>
                <a:lnTo>
                  <a:pt x="45" y="2224"/>
                </a:lnTo>
                <a:lnTo>
                  <a:pt x="27" y="2193"/>
                </a:lnTo>
                <a:lnTo>
                  <a:pt x="12" y="2160"/>
                </a:lnTo>
                <a:lnTo>
                  <a:pt x="3" y="2125"/>
                </a:lnTo>
                <a:lnTo>
                  <a:pt x="0" y="2086"/>
                </a:lnTo>
                <a:lnTo>
                  <a:pt x="3" y="2048"/>
                </a:lnTo>
                <a:lnTo>
                  <a:pt x="12" y="2012"/>
                </a:lnTo>
                <a:lnTo>
                  <a:pt x="27" y="1978"/>
                </a:lnTo>
                <a:lnTo>
                  <a:pt x="45" y="1949"/>
                </a:lnTo>
                <a:lnTo>
                  <a:pt x="69" y="1921"/>
                </a:lnTo>
                <a:lnTo>
                  <a:pt x="96" y="1898"/>
                </a:lnTo>
                <a:lnTo>
                  <a:pt x="127" y="1879"/>
                </a:lnTo>
                <a:lnTo>
                  <a:pt x="160" y="1865"/>
                </a:lnTo>
                <a:lnTo>
                  <a:pt x="196" y="1856"/>
                </a:lnTo>
                <a:lnTo>
                  <a:pt x="234" y="1853"/>
                </a:lnTo>
                <a:lnTo>
                  <a:pt x="523" y="1853"/>
                </a:lnTo>
                <a:lnTo>
                  <a:pt x="522" y="1835"/>
                </a:lnTo>
                <a:lnTo>
                  <a:pt x="521" y="1812"/>
                </a:lnTo>
                <a:lnTo>
                  <a:pt x="520" y="1784"/>
                </a:lnTo>
                <a:lnTo>
                  <a:pt x="519" y="1752"/>
                </a:lnTo>
                <a:lnTo>
                  <a:pt x="519" y="1718"/>
                </a:lnTo>
                <a:lnTo>
                  <a:pt x="519" y="1682"/>
                </a:lnTo>
                <a:lnTo>
                  <a:pt x="519" y="1647"/>
                </a:lnTo>
                <a:lnTo>
                  <a:pt x="519" y="1612"/>
                </a:lnTo>
                <a:lnTo>
                  <a:pt x="520" y="1581"/>
                </a:lnTo>
                <a:lnTo>
                  <a:pt x="521" y="1552"/>
                </a:lnTo>
                <a:lnTo>
                  <a:pt x="522" y="1529"/>
                </a:lnTo>
                <a:lnTo>
                  <a:pt x="523" y="1511"/>
                </a:lnTo>
                <a:lnTo>
                  <a:pt x="234" y="1511"/>
                </a:lnTo>
                <a:lnTo>
                  <a:pt x="196" y="1508"/>
                </a:lnTo>
                <a:lnTo>
                  <a:pt x="160" y="1500"/>
                </a:lnTo>
                <a:lnTo>
                  <a:pt x="127" y="1486"/>
                </a:lnTo>
                <a:lnTo>
                  <a:pt x="96" y="1466"/>
                </a:lnTo>
                <a:lnTo>
                  <a:pt x="69" y="1443"/>
                </a:lnTo>
                <a:lnTo>
                  <a:pt x="45" y="1416"/>
                </a:lnTo>
                <a:lnTo>
                  <a:pt x="27" y="1385"/>
                </a:lnTo>
                <a:lnTo>
                  <a:pt x="12" y="1352"/>
                </a:lnTo>
                <a:lnTo>
                  <a:pt x="3" y="1316"/>
                </a:lnTo>
                <a:lnTo>
                  <a:pt x="0" y="1278"/>
                </a:lnTo>
                <a:lnTo>
                  <a:pt x="3" y="1240"/>
                </a:lnTo>
                <a:lnTo>
                  <a:pt x="12" y="1204"/>
                </a:lnTo>
                <a:lnTo>
                  <a:pt x="27" y="1171"/>
                </a:lnTo>
                <a:lnTo>
                  <a:pt x="45" y="1140"/>
                </a:lnTo>
                <a:lnTo>
                  <a:pt x="69" y="1112"/>
                </a:lnTo>
                <a:lnTo>
                  <a:pt x="96" y="1089"/>
                </a:lnTo>
                <a:lnTo>
                  <a:pt x="127" y="1071"/>
                </a:lnTo>
                <a:lnTo>
                  <a:pt x="160" y="1056"/>
                </a:lnTo>
                <a:lnTo>
                  <a:pt x="196" y="1047"/>
                </a:lnTo>
                <a:lnTo>
                  <a:pt x="234" y="1044"/>
                </a:lnTo>
                <a:lnTo>
                  <a:pt x="631" y="1044"/>
                </a:lnTo>
                <a:lnTo>
                  <a:pt x="669" y="954"/>
                </a:lnTo>
                <a:lnTo>
                  <a:pt x="711" y="866"/>
                </a:lnTo>
                <a:lnTo>
                  <a:pt x="757" y="782"/>
                </a:lnTo>
                <a:lnTo>
                  <a:pt x="808" y="700"/>
                </a:lnTo>
                <a:lnTo>
                  <a:pt x="864" y="623"/>
                </a:lnTo>
                <a:lnTo>
                  <a:pt x="923" y="548"/>
                </a:lnTo>
                <a:lnTo>
                  <a:pt x="987" y="479"/>
                </a:lnTo>
                <a:lnTo>
                  <a:pt x="1053" y="412"/>
                </a:lnTo>
                <a:lnTo>
                  <a:pt x="1124" y="350"/>
                </a:lnTo>
                <a:lnTo>
                  <a:pt x="1197" y="292"/>
                </a:lnTo>
                <a:lnTo>
                  <a:pt x="1274" y="239"/>
                </a:lnTo>
                <a:lnTo>
                  <a:pt x="1354" y="191"/>
                </a:lnTo>
                <a:lnTo>
                  <a:pt x="1436" y="147"/>
                </a:lnTo>
                <a:lnTo>
                  <a:pt x="1521" y="109"/>
                </a:lnTo>
                <a:lnTo>
                  <a:pt x="1609" y="77"/>
                </a:lnTo>
                <a:lnTo>
                  <a:pt x="1699" y="49"/>
                </a:lnTo>
                <a:lnTo>
                  <a:pt x="1790" y="28"/>
                </a:lnTo>
                <a:lnTo>
                  <a:pt x="1884" y="12"/>
                </a:lnTo>
                <a:lnTo>
                  <a:pt x="1979" y="3"/>
                </a:lnTo>
                <a:lnTo>
                  <a:pt x="2076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962" name="Group 1961"/>
          <p:cNvGrpSpPr/>
          <p:nvPr/>
        </p:nvGrpSpPr>
        <p:grpSpPr>
          <a:xfrm>
            <a:off x="1412937" y="4874112"/>
            <a:ext cx="311644" cy="222787"/>
            <a:chOff x="1060450" y="5138738"/>
            <a:chExt cx="384175" cy="2746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726" name="Freeform 643"/>
            <p:cNvSpPr>
              <a:spLocks noEditPoints="1"/>
            </p:cNvSpPr>
            <p:nvPr/>
          </p:nvSpPr>
          <p:spPr bwMode="auto">
            <a:xfrm>
              <a:off x="1060450" y="5340351"/>
              <a:ext cx="384175" cy="73025"/>
            </a:xfrm>
            <a:custGeom>
              <a:avLst/>
              <a:gdLst>
                <a:gd name="T0" fmla="*/ 1484 w 3386"/>
                <a:gd name="T1" fmla="*/ 304 h 651"/>
                <a:gd name="T2" fmla="*/ 1466 w 3386"/>
                <a:gd name="T3" fmla="*/ 306 h 651"/>
                <a:gd name="T4" fmla="*/ 1450 w 3386"/>
                <a:gd name="T5" fmla="*/ 313 h 651"/>
                <a:gd name="T6" fmla="*/ 1436 w 3386"/>
                <a:gd name="T7" fmla="*/ 323 h 651"/>
                <a:gd name="T8" fmla="*/ 1426 w 3386"/>
                <a:gd name="T9" fmla="*/ 337 h 651"/>
                <a:gd name="T10" fmla="*/ 1419 w 3386"/>
                <a:gd name="T11" fmla="*/ 353 h 651"/>
                <a:gd name="T12" fmla="*/ 1417 w 3386"/>
                <a:gd name="T13" fmla="*/ 371 h 651"/>
                <a:gd name="T14" fmla="*/ 1419 w 3386"/>
                <a:gd name="T15" fmla="*/ 389 h 651"/>
                <a:gd name="T16" fmla="*/ 1426 w 3386"/>
                <a:gd name="T17" fmla="*/ 405 h 651"/>
                <a:gd name="T18" fmla="*/ 1436 w 3386"/>
                <a:gd name="T19" fmla="*/ 419 h 651"/>
                <a:gd name="T20" fmla="*/ 1450 w 3386"/>
                <a:gd name="T21" fmla="*/ 429 h 651"/>
                <a:gd name="T22" fmla="*/ 1466 w 3386"/>
                <a:gd name="T23" fmla="*/ 435 h 651"/>
                <a:gd name="T24" fmla="*/ 1484 w 3386"/>
                <a:gd name="T25" fmla="*/ 438 h 651"/>
                <a:gd name="T26" fmla="*/ 1902 w 3386"/>
                <a:gd name="T27" fmla="*/ 438 h 651"/>
                <a:gd name="T28" fmla="*/ 1921 w 3386"/>
                <a:gd name="T29" fmla="*/ 435 h 651"/>
                <a:gd name="T30" fmla="*/ 1937 w 3386"/>
                <a:gd name="T31" fmla="*/ 428 h 651"/>
                <a:gd name="T32" fmla="*/ 1951 w 3386"/>
                <a:gd name="T33" fmla="*/ 418 h 651"/>
                <a:gd name="T34" fmla="*/ 1961 w 3386"/>
                <a:gd name="T35" fmla="*/ 403 h 651"/>
                <a:gd name="T36" fmla="*/ 1967 w 3386"/>
                <a:gd name="T37" fmla="*/ 388 h 651"/>
                <a:gd name="T38" fmla="*/ 1970 w 3386"/>
                <a:gd name="T39" fmla="*/ 371 h 651"/>
                <a:gd name="T40" fmla="*/ 1967 w 3386"/>
                <a:gd name="T41" fmla="*/ 353 h 651"/>
                <a:gd name="T42" fmla="*/ 1961 w 3386"/>
                <a:gd name="T43" fmla="*/ 337 h 651"/>
                <a:gd name="T44" fmla="*/ 1951 w 3386"/>
                <a:gd name="T45" fmla="*/ 323 h 651"/>
                <a:gd name="T46" fmla="*/ 1936 w 3386"/>
                <a:gd name="T47" fmla="*/ 313 h 651"/>
                <a:gd name="T48" fmla="*/ 1921 w 3386"/>
                <a:gd name="T49" fmla="*/ 306 h 651"/>
                <a:gd name="T50" fmla="*/ 1902 w 3386"/>
                <a:gd name="T51" fmla="*/ 304 h 651"/>
                <a:gd name="T52" fmla="*/ 1484 w 3386"/>
                <a:gd name="T53" fmla="*/ 304 h 651"/>
                <a:gd name="T54" fmla="*/ 435 w 3386"/>
                <a:gd name="T55" fmla="*/ 0 h 651"/>
                <a:gd name="T56" fmla="*/ 2953 w 3386"/>
                <a:gd name="T57" fmla="*/ 0 h 651"/>
                <a:gd name="T58" fmla="*/ 3386 w 3386"/>
                <a:gd name="T59" fmla="*/ 651 h 651"/>
                <a:gd name="T60" fmla="*/ 0 w 3386"/>
                <a:gd name="T61" fmla="*/ 651 h 651"/>
                <a:gd name="T62" fmla="*/ 435 w 3386"/>
                <a:gd name="T63" fmla="*/ 0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386" h="651">
                  <a:moveTo>
                    <a:pt x="1484" y="304"/>
                  </a:moveTo>
                  <a:lnTo>
                    <a:pt x="1466" y="306"/>
                  </a:lnTo>
                  <a:lnTo>
                    <a:pt x="1450" y="313"/>
                  </a:lnTo>
                  <a:lnTo>
                    <a:pt x="1436" y="323"/>
                  </a:lnTo>
                  <a:lnTo>
                    <a:pt x="1426" y="337"/>
                  </a:lnTo>
                  <a:lnTo>
                    <a:pt x="1419" y="353"/>
                  </a:lnTo>
                  <a:lnTo>
                    <a:pt x="1417" y="371"/>
                  </a:lnTo>
                  <a:lnTo>
                    <a:pt x="1419" y="389"/>
                  </a:lnTo>
                  <a:lnTo>
                    <a:pt x="1426" y="405"/>
                  </a:lnTo>
                  <a:lnTo>
                    <a:pt x="1436" y="419"/>
                  </a:lnTo>
                  <a:lnTo>
                    <a:pt x="1450" y="429"/>
                  </a:lnTo>
                  <a:lnTo>
                    <a:pt x="1466" y="435"/>
                  </a:lnTo>
                  <a:lnTo>
                    <a:pt x="1484" y="438"/>
                  </a:lnTo>
                  <a:lnTo>
                    <a:pt x="1902" y="438"/>
                  </a:lnTo>
                  <a:lnTo>
                    <a:pt x="1921" y="435"/>
                  </a:lnTo>
                  <a:lnTo>
                    <a:pt x="1937" y="428"/>
                  </a:lnTo>
                  <a:lnTo>
                    <a:pt x="1951" y="418"/>
                  </a:lnTo>
                  <a:lnTo>
                    <a:pt x="1961" y="403"/>
                  </a:lnTo>
                  <a:lnTo>
                    <a:pt x="1967" y="388"/>
                  </a:lnTo>
                  <a:lnTo>
                    <a:pt x="1970" y="371"/>
                  </a:lnTo>
                  <a:lnTo>
                    <a:pt x="1967" y="353"/>
                  </a:lnTo>
                  <a:lnTo>
                    <a:pt x="1961" y="337"/>
                  </a:lnTo>
                  <a:lnTo>
                    <a:pt x="1951" y="323"/>
                  </a:lnTo>
                  <a:lnTo>
                    <a:pt x="1936" y="313"/>
                  </a:lnTo>
                  <a:lnTo>
                    <a:pt x="1921" y="306"/>
                  </a:lnTo>
                  <a:lnTo>
                    <a:pt x="1902" y="304"/>
                  </a:lnTo>
                  <a:lnTo>
                    <a:pt x="1484" y="304"/>
                  </a:lnTo>
                  <a:close/>
                  <a:moveTo>
                    <a:pt x="435" y="0"/>
                  </a:moveTo>
                  <a:lnTo>
                    <a:pt x="2953" y="0"/>
                  </a:lnTo>
                  <a:lnTo>
                    <a:pt x="3386" y="651"/>
                  </a:lnTo>
                  <a:lnTo>
                    <a:pt x="0" y="651"/>
                  </a:lnTo>
                  <a:lnTo>
                    <a:pt x="4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7" name="Freeform 644"/>
            <p:cNvSpPr>
              <a:spLocks noEditPoints="1"/>
            </p:cNvSpPr>
            <p:nvPr/>
          </p:nvSpPr>
          <p:spPr bwMode="auto">
            <a:xfrm>
              <a:off x="1114425" y="5138738"/>
              <a:ext cx="276225" cy="185738"/>
            </a:xfrm>
            <a:custGeom>
              <a:avLst/>
              <a:gdLst>
                <a:gd name="T0" fmla="*/ 1046 w 2423"/>
                <a:gd name="T1" fmla="*/ 549 h 1638"/>
                <a:gd name="T2" fmla="*/ 947 w 2423"/>
                <a:gd name="T3" fmla="*/ 574 h 1638"/>
                <a:gd name="T4" fmla="*/ 860 w 2423"/>
                <a:gd name="T5" fmla="*/ 621 h 1638"/>
                <a:gd name="T6" fmla="*/ 786 w 2423"/>
                <a:gd name="T7" fmla="*/ 687 h 1638"/>
                <a:gd name="T8" fmla="*/ 728 w 2423"/>
                <a:gd name="T9" fmla="*/ 768 h 1638"/>
                <a:gd name="T10" fmla="*/ 693 w 2423"/>
                <a:gd name="T11" fmla="*/ 862 h 1638"/>
                <a:gd name="T12" fmla="*/ 679 w 2423"/>
                <a:gd name="T13" fmla="*/ 965 h 1638"/>
                <a:gd name="T14" fmla="*/ 693 w 2423"/>
                <a:gd name="T15" fmla="*/ 1068 h 1638"/>
                <a:gd name="T16" fmla="*/ 728 w 2423"/>
                <a:gd name="T17" fmla="*/ 1162 h 1638"/>
                <a:gd name="T18" fmla="*/ 786 w 2423"/>
                <a:gd name="T19" fmla="*/ 1243 h 1638"/>
                <a:gd name="T20" fmla="*/ 860 w 2423"/>
                <a:gd name="T21" fmla="*/ 1309 h 1638"/>
                <a:gd name="T22" fmla="*/ 947 w 2423"/>
                <a:gd name="T23" fmla="*/ 1355 h 1638"/>
                <a:gd name="T24" fmla="*/ 1046 w 2423"/>
                <a:gd name="T25" fmla="*/ 1381 h 1638"/>
                <a:gd name="T26" fmla="*/ 1147 w 2423"/>
                <a:gd name="T27" fmla="*/ 1381 h 1638"/>
                <a:gd name="T28" fmla="*/ 1240 w 2423"/>
                <a:gd name="T29" fmla="*/ 1359 h 1638"/>
                <a:gd name="T30" fmla="*/ 1323 w 2423"/>
                <a:gd name="T31" fmla="*/ 1319 h 1638"/>
                <a:gd name="T32" fmla="*/ 1395 w 2423"/>
                <a:gd name="T33" fmla="*/ 1262 h 1638"/>
                <a:gd name="T34" fmla="*/ 1452 w 2423"/>
                <a:gd name="T35" fmla="*/ 1190 h 1638"/>
                <a:gd name="T36" fmla="*/ 1493 w 2423"/>
                <a:gd name="T37" fmla="*/ 1107 h 1638"/>
                <a:gd name="T38" fmla="*/ 1515 w 2423"/>
                <a:gd name="T39" fmla="*/ 1013 h 1638"/>
                <a:gd name="T40" fmla="*/ 1099 w 2423"/>
                <a:gd name="T41" fmla="*/ 964 h 1638"/>
                <a:gd name="T42" fmla="*/ 1324 w 2423"/>
                <a:gd name="T43" fmla="*/ 325 h 1638"/>
                <a:gd name="T44" fmla="*/ 1743 w 2423"/>
                <a:gd name="T45" fmla="*/ 744 h 1638"/>
                <a:gd name="T46" fmla="*/ 1730 w 2423"/>
                <a:gd name="T47" fmla="*/ 642 h 1638"/>
                <a:gd name="T48" fmla="*/ 1694 w 2423"/>
                <a:gd name="T49" fmla="*/ 547 h 1638"/>
                <a:gd name="T50" fmla="*/ 1637 w 2423"/>
                <a:gd name="T51" fmla="*/ 466 h 1638"/>
                <a:gd name="T52" fmla="*/ 1563 w 2423"/>
                <a:gd name="T53" fmla="*/ 400 h 1638"/>
                <a:gd name="T54" fmla="*/ 1475 w 2423"/>
                <a:gd name="T55" fmla="*/ 353 h 1638"/>
                <a:gd name="T56" fmla="*/ 1376 w 2423"/>
                <a:gd name="T57" fmla="*/ 329 h 1638"/>
                <a:gd name="T58" fmla="*/ 0 w 2423"/>
                <a:gd name="T59" fmla="*/ 0 h 1638"/>
                <a:gd name="T60" fmla="*/ 2423 w 2423"/>
                <a:gd name="T61" fmla="*/ 1638 h 1638"/>
                <a:gd name="T62" fmla="*/ 0 w 2423"/>
                <a:gd name="T63" fmla="*/ 0 h 1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23" h="1638">
                  <a:moveTo>
                    <a:pt x="1099" y="546"/>
                  </a:moveTo>
                  <a:lnTo>
                    <a:pt x="1046" y="549"/>
                  </a:lnTo>
                  <a:lnTo>
                    <a:pt x="995" y="558"/>
                  </a:lnTo>
                  <a:lnTo>
                    <a:pt x="947" y="574"/>
                  </a:lnTo>
                  <a:lnTo>
                    <a:pt x="902" y="595"/>
                  </a:lnTo>
                  <a:lnTo>
                    <a:pt x="860" y="621"/>
                  </a:lnTo>
                  <a:lnTo>
                    <a:pt x="821" y="652"/>
                  </a:lnTo>
                  <a:lnTo>
                    <a:pt x="786" y="687"/>
                  </a:lnTo>
                  <a:lnTo>
                    <a:pt x="755" y="726"/>
                  </a:lnTo>
                  <a:lnTo>
                    <a:pt x="728" y="768"/>
                  </a:lnTo>
                  <a:lnTo>
                    <a:pt x="708" y="814"/>
                  </a:lnTo>
                  <a:lnTo>
                    <a:pt x="693" y="862"/>
                  </a:lnTo>
                  <a:lnTo>
                    <a:pt x="683" y="913"/>
                  </a:lnTo>
                  <a:lnTo>
                    <a:pt x="679" y="965"/>
                  </a:lnTo>
                  <a:lnTo>
                    <a:pt x="683" y="1017"/>
                  </a:lnTo>
                  <a:lnTo>
                    <a:pt x="693" y="1068"/>
                  </a:lnTo>
                  <a:lnTo>
                    <a:pt x="708" y="1116"/>
                  </a:lnTo>
                  <a:lnTo>
                    <a:pt x="728" y="1162"/>
                  </a:lnTo>
                  <a:lnTo>
                    <a:pt x="755" y="1204"/>
                  </a:lnTo>
                  <a:lnTo>
                    <a:pt x="786" y="1243"/>
                  </a:lnTo>
                  <a:lnTo>
                    <a:pt x="821" y="1278"/>
                  </a:lnTo>
                  <a:lnTo>
                    <a:pt x="860" y="1309"/>
                  </a:lnTo>
                  <a:lnTo>
                    <a:pt x="902" y="1335"/>
                  </a:lnTo>
                  <a:lnTo>
                    <a:pt x="947" y="1355"/>
                  </a:lnTo>
                  <a:lnTo>
                    <a:pt x="995" y="1370"/>
                  </a:lnTo>
                  <a:lnTo>
                    <a:pt x="1046" y="1381"/>
                  </a:lnTo>
                  <a:lnTo>
                    <a:pt x="1099" y="1384"/>
                  </a:lnTo>
                  <a:lnTo>
                    <a:pt x="1147" y="1381"/>
                  </a:lnTo>
                  <a:lnTo>
                    <a:pt x="1195" y="1373"/>
                  </a:lnTo>
                  <a:lnTo>
                    <a:pt x="1240" y="1359"/>
                  </a:lnTo>
                  <a:lnTo>
                    <a:pt x="1283" y="1342"/>
                  </a:lnTo>
                  <a:lnTo>
                    <a:pt x="1323" y="1319"/>
                  </a:lnTo>
                  <a:lnTo>
                    <a:pt x="1361" y="1292"/>
                  </a:lnTo>
                  <a:lnTo>
                    <a:pt x="1395" y="1262"/>
                  </a:lnTo>
                  <a:lnTo>
                    <a:pt x="1426" y="1228"/>
                  </a:lnTo>
                  <a:lnTo>
                    <a:pt x="1452" y="1190"/>
                  </a:lnTo>
                  <a:lnTo>
                    <a:pt x="1475" y="1150"/>
                  </a:lnTo>
                  <a:lnTo>
                    <a:pt x="1493" y="1107"/>
                  </a:lnTo>
                  <a:lnTo>
                    <a:pt x="1507" y="1061"/>
                  </a:lnTo>
                  <a:lnTo>
                    <a:pt x="1515" y="1013"/>
                  </a:lnTo>
                  <a:lnTo>
                    <a:pt x="1518" y="964"/>
                  </a:lnTo>
                  <a:lnTo>
                    <a:pt x="1099" y="964"/>
                  </a:lnTo>
                  <a:lnTo>
                    <a:pt x="1099" y="546"/>
                  </a:lnTo>
                  <a:close/>
                  <a:moveTo>
                    <a:pt x="1324" y="325"/>
                  </a:moveTo>
                  <a:lnTo>
                    <a:pt x="1324" y="744"/>
                  </a:lnTo>
                  <a:lnTo>
                    <a:pt x="1743" y="744"/>
                  </a:lnTo>
                  <a:lnTo>
                    <a:pt x="1740" y="692"/>
                  </a:lnTo>
                  <a:lnTo>
                    <a:pt x="1730" y="642"/>
                  </a:lnTo>
                  <a:lnTo>
                    <a:pt x="1715" y="593"/>
                  </a:lnTo>
                  <a:lnTo>
                    <a:pt x="1694" y="547"/>
                  </a:lnTo>
                  <a:lnTo>
                    <a:pt x="1668" y="505"/>
                  </a:lnTo>
                  <a:lnTo>
                    <a:pt x="1637" y="466"/>
                  </a:lnTo>
                  <a:lnTo>
                    <a:pt x="1602" y="431"/>
                  </a:lnTo>
                  <a:lnTo>
                    <a:pt x="1563" y="400"/>
                  </a:lnTo>
                  <a:lnTo>
                    <a:pt x="1521" y="375"/>
                  </a:lnTo>
                  <a:lnTo>
                    <a:pt x="1475" y="353"/>
                  </a:lnTo>
                  <a:lnTo>
                    <a:pt x="1427" y="338"/>
                  </a:lnTo>
                  <a:lnTo>
                    <a:pt x="1376" y="329"/>
                  </a:lnTo>
                  <a:lnTo>
                    <a:pt x="1324" y="325"/>
                  </a:lnTo>
                  <a:close/>
                  <a:moveTo>
                    <a:pt x="0" y="0"/>
                  </a:moveTo>
                  <a:lnTo>
                    <a:pt x="2423" y="0"/>
                  </a:lnTo>
                  <a:lnTo>
                    <a:pt x="2423" y="1638"/>
                  </a:lnTo>
                  <a:lnTo>
                    <a:pt x="0" y="163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61" name="Group 1960"/>
          <p:cNvGrpSpPr/>
          <p:nvPr/>
        </p:nvGrpSpPr>
        <p:grpSpPr>
          <a:xfrm>
            <a:off x="2153815" y="4830971"/>
            <a:ext cx="254982" cy="309068"/>
            <a:chOff x="1663700" y="5064126"/>
            <a:chExt cx="314326" cy="3810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731" name="Freeform 649"/>
            <p:cNvSpPr>
              <a:spLocks/>
            </p:cNvSpPr>
            <p:nvPr/>
          </p:nvSpPr>
          <p:spPr bwMode="auto">
            <a:xfrm>
              <a:off x="1674813" y="5257801"/>
              <a:ext cx="39688" cy="26988"/>
            </a:xfrm>
            <a:custGeom>
              <a:avLst/>
              <a:gdLst>
                <a:gd name="T0" fmla="*/ 279 w 355"/>
                <a:gd name="T1" fmla="*/ 0 h 227"/>
                <a:gd name="T2" fmla="*/ 297 w 355"/>
                <a:gd name="T3" fmla="*/ 1 h 227"/>
                <a:gd name="T4" fmla="*/ 313 w 355"/>
                <a:gd name="T5" fmla="*/ 6 h 227"/>
                <a:gd name="T6" fmla="*/ 329 w 355"/>
                <a:gd name="T7" fmla="*/ 15 h 227"/>
                <a:gd name="T8" fmla="*/ 341 w 355"/>
                <a:gd name="T9" fmla="*/ 28 h 227"/>
                <a:gd name="T10" fmla="*/ 350 w 355"/>
                <a:gd name="T11" fmla="*/ 43 h 227"/>
                <a:gd name="T12" fmla="*/ 355 w 355"/>
                <a:gd name="T13" fmla="*/ 60 h 227"/>
                <a:gd name="T14" fmla="*/ 355 w 355"/>
                <a:gd name="T15" fmla="*/ 78 h 227"/>
                <a:gd name="T16" fmla="*/ 349 w 355"/>
                <a:gd name="T17" fmla="*/ 95 h 227"/>
                <a:gd name="T18" fmla="*/ 340 w 355"/>
                <a:gd name="T19" fmla="*/ 110 h 227"/>
                <a:gd name="T20" fmla="*/ 328 w 355"/>
                <a:gd name="T21" fmla="*/ 122 h 227"/>
                <a:gd name="T22" fmla="*/ 311 w 355"/>
                <a:gd name="T23" fmla="*/ 131 h 227"/>
                <a:gd name="T24" fmla="*/ 93 w 355"/>
                <a:gd name="T25" fmla="*/ 222 h 227"/>
                <a:gd name="T26" fmla="*/ 76 w 355"/>
                <a:gd name="T27" fmla="*/ 227 h 227"/>
                <a:gd name="T28" fmla="*/ 58 w 355"/>
                <a:gd name="T29" fmla="*/ 226 h 227"/>
                <a:gd name="T30" fmla="*/ 42 w 355"/>
                <a:gd name="T31" fmla="*/ 221 h 227"/>
                <a:gd name="T32" fmla="*/ 26 w 355"/>
                <a:gd name="T33" fmla="*/ 212 h 227"/>
                <a:gd name="T34" fmla="*/ 14 w 355"/>
                <a:gd name="T35" fmla="*/ 199 h 227"/>
                <a:gd name="T36" fmla="*/ 5 w 355"/>
                <a:gd name="T37" fmla="*/ 184 h 227"/>
                <a:gd name="T38" fmla="*/ 0 w 355"/>
                <a:gd name="T39" fmla="*/ 165 h 227"/>
                <a:gd name="T40" fmla="*/ 0 w 355"/>
                <a:gd name="T41" fmla="*/ 147 h 227"/>
                <a:gd name="T42" fmla="*/ 4 w 355"/>
                <a:gd name="T43" fmla="*/ 130 h 227"/>
                <a:gd name="T44" fmla="*/ 13 w 355"/>
                <a:gd name="T45" fmla="*/ 116 h 227"/>
                <a:gd name="T46" fmla="*/ 26 w 355"/>
                <a:gd name="T47" fmla="*/ 104 h 227"/>
                <a:gd name="T48" fmla="*/ 44 w 355"/>
                <a:gd name="T49" fmla="*/ 95 h 227"/>
                <a:gd name="T50" fmla="*/ 262 w 355"/>
                <a:gd name="T51" fmla="*/ 5 h 227"/>
                <a:gd name="T52" fmla="*/ 279 w 355"/>
                <a:gd name="T53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55" h="227">
                  <a:moveTo>
                    <a:pt x="279" y="0"/>
                  </a:moveTo>
                  <a:lnTo>
                    <a:pt x="297" y="1"/>
                  </a:lnTo>
                  <a:lnTo>
                    <a:pt x="313" y="6"/>
                  </a:lnTo>
                  <a:lnTo>
                    <a:pt x="329" y="15"/>
                  </a:lnTo>
                  <a:lnTo>
                    <a:pt x="341" y="28"/>
                  </a:lnTo>
                  <a:lnTo>
                    <a:pt x="350" y="43"/>
                  </a:lnTo>
                  <a:lnTo>
                    <a:pt x="355" y="60"/>
                  </a:lnTo>
                  <a:lnTo>
                    <a:pt x="355" y="78"/>
                  </a:lnTo>
                  <a:lnTo>
                    <a:pt x="349" y="95"/>
                  </a:lnTo>
                  <a:lnTo>
                    <a:pt x="340" y="110"/>
                  </a:lnTo>
                  <a:lnTo>
                    <a:pt x="328" y="122"/>
                  </a:lnTo>
                  <a:lnTo>
                    <a:pt x="311" y="131"/>
                  </a:lnTo>
                  <a:lnTo>
                    <a:pt x="93" y="222"/>
                  </a:lnTo>
                  <a:lnTo>
                    <a:pt x="76" y="227"/>
                  </a:lnTo>
                  <a:lnTo>
                    <a:pt x="58" y="226"/>
                  </a:lnTo>
                  <a:lnTo>
                    <a:pt x="42" y="221"/>
                  </a:lnTo>
                  <a:lnTo>
                    <a:pt x="26" y="212"/>
                  </a:lnTo>
                  <a:lnTo>
                    <a:pt x="14" y="199"/>
                  </a:lnTo>
                  <a:lnTo>
                    <a:pt x="5" y="184"/>
                  </a:lnTo>
                  <a:lnTo>
                    <a:pt x="0" y="165"/>
                  </a:lnTo>
                  <a:lnTo>
                    <a:pt x="0" y="147"/>
                  </a:lnTo>
                  <a:lnTo>
                    <a:pt x="4" y="130"/>
                  </a:lnTo>
                  <a:lnTo>
                    <a:pt x="13" y="116"/>
                  </a:lnTo>
                  <a:lnTo>
                    <a:pt x="26" y="104"/>
                  </a:lnTo>
                  <a:lnTo>
                    <a:pt x="44" y="95"/>
                  </a:lnTo>
                  <a:lnTo>
                    <a:pt x="262" y="5"/>
                  </a:lnTo>
                  <a:lnTo>
                    <a:pt x="2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2" name="Freeform 650"/>
            <p:cNvSpPr>
              <a:spLocks/>
            </p:cNvSpPr>
            <p:nvPr/>
          </p:nvSpPr>
          <p:spPr bwMode="auto">
            <a:xfrm>
              <a:off x="1925638" y="5154613"/>
              <a:ext cx="39688" cy="25400"/>
            </a:xfrm>
            <a:custGeom>
              <a:avLst/>
              <a:gdLst>
                <a:gd name="T0" fmla="*/ 280 w 355"/>
                <a:gd name="T1" fmla="*/ 0 h 227"/>
                <a:gd name="T2" fmla="*/ 297 w 355"/>
                <a:gd name="T3" fmla="*/ 1 h 227"/>
                <a:gd name="T4" fmla="*/ 314 w 355"/>
                <a:gd name="T5" fmla="*/ 6 h 227"/>
                <a:gd name="T6" fmla="*/ 328 w 355"/>
                <a:gd name="T7" fmla="*/ 16 h 227"/>
                <a:gd name="T8" fmla="*/ 342 w 355"/>
                <a:gd name="T9" fmla="*/ 28 h 227"/>
                <a:gd name="T10" fmla="*/ 351 w 355"/>
                <a:gd name="T11" fmla="*/ 43 h 227"/>
                <a:gd name="T12" fmla="*/ 355 w 355"/>
                <a:gd name="T13" fmla="*/ 61 h 227"/>
                <a:gd name="T14" fmla="*/ 355 w 355"/>
                <a:gd name="T15" fmla="*/ 78 h 227"/>
                <a:gd name="T16" fmla="*/ 350 w 355"/>
                <a:gd name="T17" fmla="*/ 96 h 227"/>
                <a:gd name="T18" fmla="*/ 341 w 355"/>
                <a:gd name="T19" fmla="*/ 110 h 227"/>
                <a:gd name="T20" fmla="*/ 327 w 355"/>
                <a:gd name="T21" fmla="*/ 122 h 227"/>
                <a:gd name="T22" fmla="*/ 312 w 355"/>
                <a:gd name="T23" fmla="*/ 132 h 227"/>
                <a:gd name="T24" fmla="*/ 94 w 355"/>
                <a:gd name="T25" fmla="*/ 222 h 227"/>
                <a:gd name="T26" fmla="*/ 76 w 355"/>
                <a:gd name="T27" fmla="*/ 227 h 227"/>
                <a:gd name="T28" fmla="*/ 59 w 355"/>
                <a:gd name="T29" fmla="*/ 226 h 227"/>
                <a:gd name="T30" fmla="*/ 41 w 355"/>
                <a:gd name="T31" fmla="*/ 221 h 227"/>
                <a:gd name="T32" fmla="*/ 27 w 355"/>
                <a:gd name="T33" fmla="*/ 212 h 227"/>
                <a:gd name="T34" fmla="*/ 15 w 355"/>
                <a:gd name="T35" fmla="*/ 199 h 227"/>
                <a:gd name="T36" fmla="*/ 5 w 355"/>
                <a:gd name="T37" fmla="*/ 184 h 227"/>
                <a:gd name="T38" fmla="*/ 0 w 355"/>
                <a:gd name="T39" fmla="*/ 165 h 227"/>
                <a:gd name="T40" fmla="*/ 0 w 355"/>
                <a:gd name="T41" fmla="*/ 147 h 227"/>
                <a:gd name="T42" fmla="*/ 4 w 355"/>
                <a:gd name="T43" fmla="*/ 131 h 227"/>
                <a:gd name="T44" fmla="*/ 14 w 355"/>
                <a:gd name="T45" fmla="*/ 115 h 227"/>
                <a:gd name="T46" fmla="*/ 27 w 355"/>
                <a:gd name="T47" fmla="*/ 104 h 227"/>
                <a:gd name="T48" fmla="*/ 43 w 355"/>
                <a:gd name="T49" fmla="*/ 96 h 227"/>
                <a:gd name="T50" fmla="*/ 262 w 355"/>
                <a:gd name="T51" fmla="*/ 5 h 227"/>
                <a:gd name="T52" fmla="*/ 280 w 355"/>
                <a:gd name="T53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55" h="227">
                  <a:moveTo>
                    <a:pt x="280" y="0"/>
                  </a:moveTo>
                  <a:lnTo>
                    <a:pt x="297" y="1"/>
                  </a:lnTo>
                  <a:lnTo>
                    <a:pt x="314" y="6"/>
                  </a:lnTo>
                  <a:lnTo>
                    <a:pt x="328" y="16"/>
                  </a:lnTo>
                  <a:lnTo>
                    <a:pt x="342" y="28"/>
                  </a:lnTo>
                  <a:lnTo>
                    <a:pt x="351" y="43"/>
                  </a:lnTo>
                  <a:lnTo>
                    <a:pt x="355" y="61"/>
                  </a:lnTo>
                  <a:lnTo>
                    <a:pt x="355" y="78"/>
                  </a:lnTo>
                  <a:lnTo>
                    <a:pt x="350" y="96"/>
                  </a:lnTo>
                  <a:lnTo>
                    <a:pt x="341" y="110"/>
                  </a:lnTo>
                  <a:lnTo>
                    <a:pt x="327" y="122"/>
                  </a:lnTo>
                  <a:lnTo>
                    <a:pt x="312" y="132"/>
                  </a:lnTo>
                  <a:lnTo>
                    <a:pt x="94" y="222"/>
                  </a:lnTo>
                  <a:lnTo>
                    <a:pt x="76" y="227"/>
                  </a:lnTo>
                  <a:lnTo>
                    <a:pt x="59" y="226"/>
                  </a:lnTo>
                  <a:lnTo>
                    <a:pt x="41" y="221"/>
                  </a:lnTo>
                  <a:lnTo>
                    <a:pt x="27" y="212"/>
                  </a:lnTo>
                  <a:lnTo>
                    <a:pt x="15" y="199"/>
                  </a:lnTo>
                  <a:lnTo>
                    <a:pt x="5" y="184"/>
                  </a:lnTo>
                  <a:lnTo>
                    <a:pt x="0" y="165"/>
                  </a:lnTo>
                  <a:lnTo>
                    <a:pt x="0" y="147"/>
                  </a:lnTo>
                  <a:lnTo>
                    <a:pt x="4" y="131"/>
                  </a:lnTo>
                  <a:lnTo>
                    <a:pt x="14" y="115"/>
                  </a:lnTo>
                  <a:lnTo>
                    <a:pt x="27" y="104"/>
                  </a:lnTo>
                  <a:lnTo>
                    <a:pt x="43" y="96"/>
                  </a:lnTo>
                  <a:lnTo>
                    <a:pt x="262" y="5"/>
                  </a:lnTo>
                  <a:lnTo>
                    <a:pt x="2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3" name="Freeform 651"/>
            <p:cNvSpPr>
              <a:spLocks/>
            </p:cNvSpPr>
            <p:nvPr/>
          </p:nvSpPr>
          <p:spPr bwMode="auto">
            <a:xfrm>
              <a:off x="1663700" y="5211763"/>
              <a:ext cx="42863" cy="15875"/>
            </a:xfrm>
            <a:custGeom>
              <a:avLst/>
              <a:gdLst>
                <a:gd name="T0" fmla="*/ 70 w 373"/>
                <a:gd name="T1" fmla="*/ 0 h 137"/>
                <a:gd name="T2" fmla="*/ 306 w 373"/>
                <a:gd name="T3" fmla="*/ 0 h 137"/>
                <a:gd name="T4" fmla="*/ 324 w 373"/>
                <a:gd name="T5" fmla="*/ 2 h 137"/>
                <a:gd name="T6" fmla="*/ 340 w 373"/>
                <a:gd name="T7" fmla="*/ 9 h 137"/>
                <a:gd name="T8" fmla="*/ 354 w 373"/>
                <a:gd name="T9" fmla="*/ 21 h 137"/>
                <a:gd name="T10" fmla="*/ 364 w 373"/>
                <a:gd name="T11" fmla="*/ 35 h 137"/>
                <a:gd name="T12" fmla="*/ 371 w 373"/>
                <a:gd name="T13" fmla="*/ 52 h 137"/>
                <a:gd name="T14" fmla="*/ 373 w 373"/>
                <a:gd name="T15" fmla="*/ 70 h 137"/>
                <a:gd name="T16" fmla="*/ 371 w 373"/>
                <a:gd name="T17" fmla="*/ 87 h 137"/>
                <a:gd name="T18" fmla="*/ 364 w 373"/>
                <a:gd name="T19" fmla="*/ 104 h 137"/>
                <a:gd name="T20" fmla="*/ 353 w 373"/>
                <a:gd name="T21" fmla="*/ 117 h 137"/>
                <a:gd name="T22" fmla="*/ 338 w 373"/>
                <a:gd name="T23" fmla="*/ 127 h 137"/>
                <a:gd name="T24" fmla="*/ 322 w 373"/>
                <a:gd name="T25" fmla="*/ 134 h 137"/>
                <a:gd name="T26" fmla="*/ 303 w 373"/>
                <a:gd name="T27" fmla="*/ 137 h 137"/>
                <a:gd name="T28" fmla="*/ 67 w 373"/>
                <a:gd name="T29" fmla="*/ 137 h 137"/>
                <a:gd name="T30" fmla="*/ 49 w 373"/>
                <a:gd name="T31" fmla="*/ 134 h 137"/>
                <a:gd name="T32" fmla="*/ 33 w 373"/>
                <a:gd name="T33" fmla="*/ 126 h 137"/>
                <a:gd name="T34" fmla="*/ 20 w 373"/>
                <a:gd name="T35" fmla="*/ 115 h 137"/>
                <a:gd name="T36" fmla="*/ 9 w 373"/>
                <a:gd name="T37" fmla="*/ 102 h 137"/>
                <a:gd name="T38" fmla="*/ 3 w 373"/>
                <a:gd name="T39" fmla="*/ 84 h 137"/>
                <a:gd name="T40" fmla="*/ 0 w 373"/>
                <a:gd name="T41" fmla="*/ 67 h 137"/>
                <a:gd name="T42" fmla="*/ 3 w 373"/>
                <a:gd name="T43" fmla="*/ 47 h 137"/>
                <a:gd name="T44" fmla="*/ 9 w 373"/>
                <a:gd name="T45" fmla="*/ 31 h 137"/>
                <a:gd name="T46" fmla="*/ 21 w 373"/>
                <a:gd name="T47" fmla="*/ 18 h 137"/>
                <a:gd name="T48" fmla="*/ 34 w 373"/>
                <a:gd name="T49" fmla="*/ 7 h 137"/>
                <a:gd name="T50" fmla="*/ 51 w 373"/>
                <a:gd name="T51" fmla="*/ 1 h 137"/>
                <a:gd name="T52" fmla="*/ 70 w 373"/>
                <a:gd name="T53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73" h="137">
                  <a:moveTo>
                    <a:pt x="70" y="0"/>
                  </a:moveTo>
                  <a:lnTo>
                    <a:pt x="306" y="0"/>
                  </a:lnTo>
                  <a:lnTo>
                    <a:pt x="324" y="2"/>
                  </a:lnTo>
                  <a:lnTo>
                    <a:pt x="340" y="9"/>
                  </a:lnTo>
                  <a:lnTo>
                    <a:pt x="354" y="21"/>
                  </a:lnTo>
                  <a:lnTo>
                    <a:pt x="364" y="35"/>
                  </a:lnTo>
                  <a:lnTo>
                    <a:pt x="371" y="52"/>
                  </a:lnTo>
                  <a:lnTo>
                    <a:pt x="373" y="70"/>
                  </a:lnTo>
                  <a:lnTo>
                    <a:pt x="371" y="87"/>
                  </a:lnTo>
                  <a:lnTo>
                    <a:pt x="364" y="104"/>
                  </a:lnTo>
                  <a:lnTo>
                    <a:pt x="353" y="117"/>
                  </a:lnTo>
                  <a:lnTo>
                    <a:pt x="338" y="127"/>
                  </a:lnTo>
                  <a:lnTo>
                    <a:pt x="322" y="134"/>
                  </a:lnTo>
                  <a:lnTo>
                    <a:pt x="303" y="137"/>
                  </a:lnTo>
                  <a:lnTo>
                    <a:pt x="67" y="137"/>
                  </a:lnTo>
                  <a:lnTo>
                    <a:pt x="49" y="134"/>
                  </a:lnTo>
                  <a:lnTo>
                    <a:pt x="33" y="126"/>
                  </a:lnTo>
                  <a:lnTo>
                    <a:pt x="20" y="115"/>
                  </a:lnTo>
                  <a:lnTo>
                    <a:pt x="9" y="102"/>
                  </a:lnTo>
                  <a:lnTo>
                    <a:pt x="3" y="84"/>
                  </a:lnTo>
                  <a:lnTo>
                    <a:pt x="0" y="67"/>
                  </a:lnTo>
                  <a:lnTo>
                    <a:pt x="3" y="47"/>
                  </a:lnTo>
                  <a:lnTo>
                    <a:pt x="9" y="31"/>
                  </a:lnTo>
                  <a:lnTo>
                    <a:pt x="21" y="18"/>
                  </a:lnTo>
                  <a:lnTo>
                    <a:pt x="34" y="7"/>
                  </a:lnTo>
                  <a:lnTo>
                    <a:pt x="51" y="1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4" name="Freeform 652"/>
            <p:cNvSpPr>
              <a:spLocks/>
            </p:cNvSpPr>
            <p:nvPr/>
          </p:nvSpPr>
          <p:spPr bwMode="auto">
            <a:xfrm>
              <a:off x="1935163" y="5211763"/>
              <a:ext cx="42863" cy="15875"/>
            </a:xfrm>
            <a:custGeom>
              <a:avLst/>
              <a:gdLst>
                <a:gd name="T0" fmla="*/ 70 w 373"/>
                <a:gd name="T1" fmla="*/ 0 h 137"/>
                <a:gd name="T2" fmla="*/ 306 w 373"/>
                <a:gd name="T3" fmla="*/ 0 h 137"/>
                <a:gd name="T4" fmla="*/ 324 w 373"/>
                <a:gd name="T5" fmla="*/ 2 h 137"/>
                <a:gd name="T6" fmla="*/ 340 w 373"/>
                <a:gd name="T7" fmla="*/ 9 h 137"/>
                <a:gd name="T8" fmla="*/ 353 w 373"/>
                <a:gd name="T9" fmla="*/ 21 h 137"/>
                <a:gd name="T10" fmla="*/ 364 w 373"/>
                <a:gd name="T11" fmla="*/ 35 h 137"/>
                <a:gd name="T12" fmla="*/ 371 w 373"/>
                <a:gd name="T13" fmla="*/ 52 h 137"/>
                <a:gd name="T14" fmla="*/ 373 w 373"/>
                <a:gd name="T15" fmla="*/ 70 h 137"/>
                <a:gd name="T16" fmla="*/ 371 w 373"/>
                <a:gd name="T17" fmla="*/ 87 h 137"/>
                <a:gd name="T18" fmla="*/ 364 w 373"/>
                <a:gd name="T19" fmla="*/ 104 h 137"/>
                <a:gd name="T20" fmla="*/ 352 w 373"/>
                <a:gd name="T21" fmla="*/ 117 h 137"/>
                <a:gd name="T22" fmla="*/ 338 w 373"/>
                <a:gd name="T23" fmla="*/ 127 h 137"/>
                <a:gd name="T24" fmla="*/ 322 w 373"/>
                <a:gd name="T25" fmla="*/ 134 h 137"/>
                <a:gd name="T26" fmla="*/ 303 w 373"/>
                <a:gd name="T27" fmla="*/ 137 h 137"/>
                <a:gd name="T28" fmla="*/ 66 w 373"/>
                <a:gd name="T29" fmla="*/ 137 h 137"/>
                <a:gd name="T30" fmla="*/ 49 w 373"/>
                <a:gd name="T31" fmla="*/ 134 h 137"/>
                <a:gd name="T32" fmla="*/ 32 w 373"/>
                <a:gd name="T33" fmla="*/ 126 h 137"/>
                <a:gd name="T34" fmla="*/ 19 w 373"/>
                <a:gd name="T35" fmla="*/ 115 h 137"/>
                <a:gd name="T36" fmla="*/ 9 w 373"/>
                <a:gd name="T37" fmla="*/ 102 h 137"/>
                <a:gd name="T38" fmla="*/ 3 w 373"/>
                <a:gd name="T39" fmla="*/ 84 h 137"/>
                <a:gd name="T40" fmla="*/ 0 w 373"/>
                <a:gd name="T41" fmla="*/ 67 h 137"/>
                <a:gd name="T42" fmla="*/ 3 w 373"/>
                <a:gd name="T43" fmla="*/ 47 h 137"/>
                <a:gd name="T44" fmla="*/ 9 w 373"/>
                <a:gd name="T45" fmla="*/ 31 h 137"/>
                <a:gd name="T46" fmla="*/ 20 w 373"/>
                <a:gd name="T47" fmla="*/ 18 h 137"/>
                <a:gd name="T48" fmla="*/ 34 w 373"/>
                <a:gd name="T49" fmla="*/ 7 h 137"/>
                <a:gd name="T50" fmla="*/ 51 w 373"/>
                <a:gd name="T51" fmla="*/ 1 h 137"/>
                <a:gd name="T52" fmla="*/ 70 w 373"/>
                <a:gd name="T53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73" h="137">
                  <a:moveTo>
                    <a:pt x="70" y="0"/>
                  </a:moveTo>
                  <a:lnTo>
                    <a:pt x="306" y="0"/>
                  </a:lnTo>
                  <a:lnTo>
                    <a:pt x="324" y="2"/>
                  </a:lnTo>
                  <a:lnTo>
                    <a:pt x="340" y="9"/>
                  </a:lnTo>
                  <a:lnTo>
                    <a:pt x="353" y="21"/>
                  </a:lnTo>
                  <a:lnTo>
                    <a:pt x="364" y="35"/>
                  </a:lnTo>
                  <a:lnTo>
                    <a:pt x="371" y="52"/>
                  </a:lnTo>
                  <a:lnTo>
                    <a:pt x="373" y="70"/>
                  </a:lnTo>
                  <a:lnTo>
                    <a:pt x="371" y="87"/>
                  </a:lnTo>
                  <a:lnTo>
                    <a:pt x="364" y="104"/>
                  </a:lnTo>
                  <a:lnTo>
                    <a:pt x="352" y="117"/>
                  </a:lnTo>
                  <a:lnTo>
                    <a:pt x="338" y="127"/>
                  </a:lnTo>
                  <a:lnTo>
                    <a:pt x="322" y="134"/>
                  </a:lnTo>
                  <a:lnTo>
                    <a:pt x="303" y="137"/>
                  </a:lnTo>
                  <a:lnTo>
                    <a:pt x="66" y="137"/>
                  </a:lnTo>
                  <a:lnTo>
                    <a:pt x="49" y="134"/>
                  </a:lnTo>
                  <a:lnTo>
                    <a:pt x="32" y="126"/>
                  </a:lnTo>
                  <a:lnTo>
                    <a:pt x="19" y="115"/>
                  </a:lnTo>
                  <a:lnTo>
                    <a:pt x="9" y="102"/>
                  </a:lnTo>
                  <a:lnTo>
                    <a:pt x="3" y="84"/>
                  </a:lnTo>
                  <a:lnTo>
                    <a:pt x="0" y="67"/>
                  </a:lnTo>
                  <a:lnTo>
                    <a:pt x="3" y="47"/>
                  </a:lnTo>
                  <a:lnTo>
                    <a:pt x="9" y="31"/>
                  </a:lnTo>
                  <a:lnTo>
                    <a:pt x="20" y="18"/>
                  </a:lnTo>
                  <a:lnTo>
                    <a:pt x="34" y="7"/>
                  </a:lnTo>
                  <a:lnTo>
                    <a:pt x="51" y="1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5" name="Freeform 653"/>
            <p:cNvSpPr>
              <a:spLocks/>
            </p:cNvSpPr>
            <p:nvPr/>
          </p:nvSpPr>
          <p:spPr bwMode="auto">
            <a:xfrm>
              <a:off x="1898650" y="5106988"/>
              <a:ext cx="34925" cy="33338"/>
            </a:xfrm>
            <a:custGeom>
              <a:avLst/>
              <a:gdLst>
                <a:gd name="T0" fmla="*/ 238 w 305"/>
                <a:gd name="T1" fmla="*/ 0 h 303"/>
                <a:gd name="T2" fmla="*/ 256 w 305"/>
                <a:gd name="T3" fmla="*/ 2 h 303"/>
                <a:gd name="T4" fmla="*/ 272 w 305"/>
                <a:gd name="T5" fmla="*/ 9 h 303"/>
                <a:gd name="T6" fmla="*/ 287 w 305"/>
                <a:gd name="T7" fmla="*/ 21 h 303"/>
                <a:gd name="T8" fmla="*/ 297 w 305"/>
                <a:gd name="T9" fmla="*/ 35 h 303"/>
                <a:gd name="T10" fmla="*/ 304 w 305"/>
                <a:gd name="T11" fmla="*/ 51 h 303"/>
                <a:gd name="T12" fmla="*/ 305 w 305"/>
                <a:gd name="T13" fmla="*/ 69 h 303"/>
                <a:gd name="T14" fmla="*/ 303 w 305"/>
                <a:gd name="T15" fmla="*/ 86 h 303"/>
                <a:gd name="T16" fmla="*/ 296 w 305"/>
                <a:gd name="T17" fmla="*/ 103 h 303"/>
                <a:gd name="T18" fmla="*/ 284 w 305"/>
                <a:gd name="T19" fmla="*/ 117 h 303"/>
                <a:gd name="T20" fmla="*/ 117 w 305"/>
                <a:gd name="T21" fmla="*/ 283 h 303"/>
                <a:gd name="T22" fmla="*/ 102 w 305"/>
                <a:gd name="T23" fmla="*/ 295 h 303"/>
                <a:gd name="T24" fmla="*/ 87 w 305"/>
                <a:gd name="T25" fmla="*/ 301 h 303"/>
                <a:gd name="T26" fmla="*/ 70 w 305"/>
                <a:gd name="T27" fmla="*/ 303 h 303"/>
                <a:gd name="T28" fmla="*/ 52 w 305"/>
                <a:gd name="T29" fmla="*/ 300 h 303"/>
                <a:gd name="T30" fmla="*/ 36 w 305"/>
                <a:gd name="T31" fmla="*/ 293 h 303"/>
                <a:gd name="T32" fmla="*/ 20 w 305"/>
                <a:gd name="T33" fmla="*/ 281 h 303"/>
                <a:gd name="T34" fmla="*/ 9 w 305"/>
                <a:gd name="T35" fmla="*/ 267 h 303"/>
                <a:gd name="T36" fmla="*/ 2 w 305"/>
                <a:gd name="T37" fmla="*/ 250 h 303"/>
                <a:gd name="T38" fmla="*/ 0 w 305"/>
                <a:gd name="T39" fmla="*/ 233 h 303"/>
                <a:gd name="T40" fmla="*/ 3 w 305"/>
                <a:gd name="T41" fmla="*/ 216 h 303"/>
                <a:gd name="T42" fmla="*/ 10 w 305"/>
                <a:gd name="T43" fmla="*/ 199 h 303"/>
                <a:gd name="T44" fmla="*/ 22 w 305"/>
                <a:gd name="T45" fmla="*/ 185 h 303"/>
                <a:gd name="T46" fmla="*/ 190 w 305"/>
                <a:gd name="T47" fmla="*/ 19 h 303"/>
                <a:gd name="T48" fmla="*/ 204 w 305"/>
                <a:gd name="T49" fmla="*/ 7 h 303"/>
                <a:gd name="T50" fmla="*/ 221 w 305"/>
                <a:gd name="T51" fmla="*/ 1 h 303"/>
                <a:gd name="T52" fmla="*/ 238 w 305"/>
                <a:gd name="T53" fmla="*/ 0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5" h="303">
                  <a:moveTo>
                    <a:pt x="238" y="0"/>
                  </a:moveTo>
                  <a:lnTo>
                    <a:pt x="256" y="2"/>
                  </a:lnTo>
                  <a:lnTo>
                    <a:pt x="272" y="9"/>
                  </a:lnTo>
                  <a:lnTo>
                    <a:pt x="287" y="21"/>
                  </a:lnTo>
                  <a:lnTo>
                    <a:pt x="297" y="35"/>
                  </a:lnTo>
                  <a:lnTo>
                    <a:pt x="304" y="51"/>
                  </a:lnTo>
                  <a:lnTo>
                    <a:pt x="305" y="69"/>
                  </a:lnTo>
                  <a:lnTo>
                    <a:pt x="303" y="86"/>
                  </a:lnTo>
                  <a:lnTo>
                    <a:pt x="296" y="103"/>
                  </a:lnTo>
                  <a:lnTo>
                    <a:pt x="284" y="117"/>
                  </a:lnTo>
                  <a:lnTo>
                    <a:pt x="117" y="283"/>
                  </a:lnTo>
                  <a:lnTo>
                    <a:pt x="102" y="295"/>
                  </a:lnTo>
                  <a:lnTo>
                    <a:pt x="87" y="301"/>
                  </a:lnTo>
                  <a:lnTo>
                    <a:pt x="70" y="303"/>
                  </a:lnTo>
                  <a:lnTo>
                    <a:pt x="52" y="300"/>
                  </a:lnTo>
                  <a:lnTo>
                    <a:pt x="36" y="293"/>
                  </a:lnTo>
                  <a:lnTo>
                    <a:pt x="20" y="281"/>
                  </a:lnTo>
                  <a:lnTo>
                    <a:pt x="9" y="267"/>
                  </a:lnTo>
                  <a:lnTo>
                    <a:pt x="2" y="250"/>
                  </a:lnTo>
                  <a:lnTo>
                    <a:pt x="0" y="233"/>
                  </a:lnTo>
                  <a:lnTo>
                    <a:pt x="3" y="216"/>
                  </a:lnTo>
                  <a:lnTo>
                    <a:pt x="10" y="199"/>
                  </a:lnTo>
                  <a:lnTo>
                    <a:pt x="22" y="185"/>
                  </a:lnTo>
                  <a:lnTo>
                    <a:pt x="190" y="19"/>
                  </a:lnTo>
                  <a:lnTo>
                    <a:pt x="204" y="7"/>
                  </a:lnTo>
                  <a:lnTo>
                    <a:pt x="221" y="1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6" name="Freeform 654"/>
            <p:cNvSpPr>
              <a:spLocks/>
            </p:cNvSpPr>
            <p:nvPr/>
          </p:nvSpPr>
          <p:spPr bwMode="auto">
            <a:xfrm>
              <a:off x="1858963" y="5075238"/>
              <a:ext cx="25400" cy="39688"/>
            </a:xfrm>
            <a:custGeom>
              <a:avLst/>
              <a:gdLst>
                <a:gd name="T0" fmla="*/ 153 w 228"/>
                <a:gd name="T1" fmla="*/ 0 h 353"/>
                <a:gd name="T2" fmla="*/ 171 w 228"/>
                <a:gd name="T3" fmla="*/ 0 h 353"/>
                <a:gd name="T4" fmla="*/ 188 w 228"/>
                <a:gd name="T5" fmla="*/ 4 h 353"/>
                <a:gd name="T6" fmla="*/ 204 w 228"/>
                <a:gd name="T7" fmla="*/ 14 h 353"/>
                <a:gd name="T8" fmla="*/ 216 w 228"/>
                <a:gd name="T9" fmla="*/ 26 h 353"/>
                <a:gd name="T10" fmla="*/ 224 w 228"/>
                <a:gd name="T11" fmla="*/ 42 h 353"/>
                <a:gd name="T12" fmla="*/ 228 w 228"/>
                <a:gd name="T13" fmla="*/ 59 h 353"/>
                <a:gd name="T14" fmla="*/ 228 w 228"/>
                <a:gd name="T15" fmla="*/ 77 h 353"/>
                <a:gd name="T16" fmla="*/ 224 w 228"/>
                <a:gd name="T17" fmla="*/ 94 h 353"/>
                <a:gd name="T18" fmla="*/ 133 w 228"/>
                <a:gd name="T19" fmla="*/ 313 h 353"/>
                <a:gd name="T20" fmla="*/ 124 w 228"/>
                <a:gd name="T21" fmla="*/ 328 h 353"/>
                <a:gd name="T22" fmla="*/ 111 w 228"/>
                <a:gd name="T23" fmla="*/ 341 h 353"/>
                <a:gd name="T24" fmla="*/ 95 w 228"/>
                <a:gd name="T25" fmla="*/ 349 h 353"/>
                <a:gd name="T26" fmla="*/ 78 w 228"/>
                <a:gd name="T27" fmla="*/ 353 h 353"/>
                <a:gd name="T28" fmla="*/ 60 w 228"/>
                <a:gd name="T29" fmla="*/ 353 h 353"/>
                <a:gd name="T30" fmla="*/ 43 w 228"/>
                <a:gd name="T31" fmla="*/ 348 h 353"/>
                <a:gd name="T32" fmla="*/ 25 w 228"/>
                <a:gd name="T33" fmla="*/ 339 h 353"/>
                <a:gd name="T34" fmla="*/ 13 w 228"/>
                <a:gd name="T35" fmla="*/ 325 h 353"/>
                <a:gd name="T36" fmla="*/ 4 w 228"/>
                <a:gd name="T37" fmla="*/ 311 h 353"/>
                <a:gd name="T38" fmla="*/ 0 w 228"/>
                <a:gd name="T39" fmla="*/ 293 h 353"/>
                <a:gd name="T40" fmla="*/ 1 w 228"/>
                <a:gd name="T41" fmla="*/ 276 h 353"/>
                <a:gd name="T42" fmla="*/ 7 w 228"/>
                <a:gd name="T43" fmla="*/ 257 h 353"/>
                <a:gd name="T44" fmla="*/ 97 w 228"/>
                <a:gd name="T45" fmla="*/ 40 h 353"/>
                <a:gd name="T46" fmla="*/ 107 w 228"/>
                <a:gd name="T47" fmla="*/ 24 h 353"/>
                <a:gd name="T48" fmla="*/ 120 w 228"/>
                <a:gd name="T49" fmla="*/ 12 h 353"/>
                <a:gd name="T50" fmla="*/ 136 w 228"/>
                <a:gd name="T51" fmla="*/ 4 h 353"/>
                <a:gd name="T52" fmla="*/ 153 w 228"/>
                <a:gd name="T53" fmla="*/ 0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8" h="353">
                  <a:moveTo>
                    <a:pt x="153" y="0"/>
                  </a:moveTo>
                  <a:lnTo>
                    <a:pt x="171" y="0"/>
                  </a:lnTo>
                  <a:lnTo>
                    <a:pt x="188" y="4"/>
                  </a:lnTo>
                  <a:lnTo>
                    <a:pt x="204" y="14"/>
                  </a:lnTo>
                  <a:lnTo>
                    <a:pt x="216" y="26"/>
                  </a:lnTo>
                  <a:lnTo>
                    <a:pt x="224" y="42"/>
                  </a:lnTo>
                  <a:lnTo>
                    <a:pt x="228" y="59"/>
                  </a:lnTo>
                  <a:lnTo>
                    <a:pt x="228" y="77"/>
                  </a:lnTo>
                  <a:lnTo>
                    <a:pt x="224" y="94"/>
                  </a:lnTo>
                  <a:lnTo>
                    <a:pt x="133" y="313"/>
                  </a:lnTo>
                  <a:lnTo>
                    <a:pt x="124" y="328"/>
                  </a:lnTo>
                  <a:lnTo>
                    <a:pt x="111" y="341"/>
                  </a:lnTo>
                  <a:lnTo>
                    <a:pt x="95" y="349"/>
                  </a:lnTo>
                  <a:lnTo>
                    <a:pt x="78" y="353"/>
                  </a:lnTo>
                  <a:lnTo>
                    <a:pt x="60" y="353"/>
                  </a:lnTo>
                  <a:lnTo>
                    <a:pt x="43" y="348"/>
                  </a:lnTo>
                  <a:lnTo>
                    <a:pt x="25" y="339"/>
                  </a:lnTo>
                  <a:lnTo>
                    <a:pt x="13" y="325"/>
                  </a:lnTo>
                  <a:lnTo>
                    <a:pt x="4" y="311"/>
                  </a:lnTo>
                  <a:lnTo>
                    <a:pt x="0" y="293"/>
                  </a:lnTo>
                  <a:lnTo>
                    <a:pt x="1" y="276"/>
                  </a:lnTo>
                  <a:lnTo>
                    <a:pt x="7" y="257"/>
                  </a:lnTo>
                  <a:lnTo>
                    <a:pt x="97" y="40"/>
                  </a:lnTo>
                  <a:lnTo>
                    <a:pt x="107" y="24"/>
                  </a:lnTo>
                  <a:lnTo>
                    <a:pt x="120" y="12"/>
                  </a:lnTo>
                  <a:lnTo>
                    <a:pt x="136" y="4"/>
                  </a:lnTo>
                  <a:lnTo>
                    <a:pt x="1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7" name="Freeform 655"/>
            <p:cNvSpPr>
              <a:spLocks/>
            </p:cNvSpPr>
            <p:nvPr/>
          </p:nvSpPr>
          <p:spPr bwMode="auto">
            <a:xfrm>
              <a:off x="1811338" y="5064126"/>
              <a:ext cx="15875" cy="41275"/>
            </a:xfrm>
            <a:custGeom>
              <a:avLst/>
              <a:gdLst>
                <a:gd name="T0" fmla="*/ 70 w 137"/>
                <a:gd name="T1" fmla="*/ 0 h 373"/>
                <a:gd name="T2" fmla="*/ 88 w 137"/>
                <a:gd name="T3" fmla="*/ 3 h 373"/>
                <a:gd name="T4" fmla="*/ 104 w 137"/>
                <a:gd name="T5" fmla="*/ 10 h 373"/>
                <a:gd name="T6" fmla="*/ 118 w 137"/>
                <a:gd name="T7" fmla="*/ 22 h 373"/>
                <a:gd name="T8" fmla="*/ 128 w 137"/>
                <a:gd name="T9" fmla="*/ 36 h 373"/>
                <a:gd name="T10" fmla="*/ 135 w 137"/>
                <a:gd name="T11" fmla="*/ 53 h 373"/>
                <a:gd name="T12" fmla="*/ 137 w 137"/>
                <a:gd name="T13" fmla="*/ 70 h 373"/>
                <a:gd name="T14" fmla="*/ 137 w 137"/>
                <a:gd name="T15" fmla="*/ 306 h 373"/>
                <a:gd name="T16" fmla="*/ 134 w 137"/>
                <a:gd name="T17" fmla="*/ 324 h 373"/>
                <a:gd name="T18" fmla="*/ 127 w 137"/>
                <a:gd name="T19" fmla="*/ 340 h 373"/>
                <a:gd name="T20" fmla="*/ 117 w 137"/>
                <a:gd name="T21" fmla="*/ 353 h 373"/>
                <a:gd name="T22" fmla="*/ 102 w 137"/>
                <a:gd name="T23" fmla="*/ 364 h 373"/>
                <a:gd name="T24" fmla="*/ 86 w 137"/>
                <a:gd name="T25" fmla="*/ 371 h 373"/>
                <a:gd name="T26" fmla="*/ 67 w 137"/>
                <a:gd name="T27" fmla="*/ 373 h 373"/>
                <a:gd name="T28" fmla="*/ 48 w 137"/>
                <a:gd name="T29" fmla="*/ 371 h 373"/>
                <a:gd name="T30" fmla="*/ 31 w 137"/>
                <a:gd name="T31" fmla="*/ 364 h 373"/>
                <a:gd name="T32" fmla="*/ 18 w 137"/>
                <a:gd name="T33" fmla="*/ 353 h 373"/>
                <a:gd name="T34" fmla="*/ 8 w 137"/>
                <a:gd name="T35" fmla="*/ 339 h 373"/>
                <a:gd name="T36" fmla="*/ 1 w 137"/>
                <a:gd name="T37" fmla="*/ 323 h 373"/>
                <a:gd name="T38" fmla="*/ 0 w 137"/>
                <a:gd name="T39" fmla="*/ 303 h 373"/>
                <a:gd name="T40" fmla="*/ 0 w 137"/>
                <a:gd name="T41" fmla="*/ 68 h 373"/>
                <a:gd name="T42" fmla="*/ 2 w 137"/>
                <a:gd name="T43" fmla="*/ 49 h 373"/>
                <a:gd name="T44" fmla="*/ 10 w 137"/>
                <a:gd name="T45" fmla="*/ 34 h 373"/>
                <a:gd name="T46" fmla="*/ 21 w 137"/>
                <a:gd name="T47" fmla="*/ 20 h 373"/>
                <a:gd name="T48" fmla="*/ 35 w 137"/>
                <a:gd name="T49" fmla="*/ 9 h 373"/>
                <a:gd name="T50" fmla="*/ 52 w 137"/>
                <a:gd name="T51" fmla="*/ 3 h 373"/>
                <a:gd name="T52" fmla="*/ 70 w 137"/>
                <a:gd name="T53" fmla="*/ 0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7" h="373">
                  <a:moveTo>
                    <a:pt x="70" y="0"/>
                  </a:moveTo>
                  <a:lnTo>
                    <a:pt x="88" y="3"/>
                  </a:lnTo>
                  <a:lnTo>
                    <a:pt x="104" y="10"/>
                  </a:lnTo>
                  <a:lnTo>
                    <a:pt x="118" y="22"/>
                  </a:lnTo>
                  <a:lnTo>
                    <a:pt x="128" y="36"/>
                  </a:lnTo>
                  <a:lnTo>
                    <a:pt x="135" y="53"/>
                  </a:lnTo>
                  <a:lnTo>
                    <a:pt x="137" y="70"/>
                  </a:lnTo>
                  <a:lnTo>
                    <a:pt x="137" y="306"/>
                  </a:lnTo>
                  <a:lnTo>
                    <a:pt x="134" y="324"/>
                  </a:lnTo>
                  <a:lnTo>
                    <a:pt x="127" y="340"/>
                  </a:lnTo>
                  <a:lnTo>
                    <a:pt x="117" y="353"/>
                  </a:lnTo>
                  <a:lnTo>
                    <a:pt x="102" y="364"/>
                  </a:lnTo>
                  <a:lnTo>
                    <a:pt x="86" y="371"/>
                  </a:lnTo>
                  <a:lnTo>
                    <a:pt x="67" y="373"/>
                  </a:lnTo>
                  <a:lnTo>
                    <a:pt x="48" y="371"/>
                  </a:lnTo>
                  <a:lnTo>
                    <a:pt x="31" y="364"/>
                  </a:lnTo>
                  <a:lnTo>
                    <a:pt x="18" y="353"/>
                  </a:lnTo>
                  <a:lnTo>
                    <a:pt x="8" y="339"/>
                  </a:lnTo>
                  <a:lnTo>
                    <a:pt x="1" y="323"/>
                  </a:lnTo>
                  <a:lnTo>
                    <a:pt x="0" y="303"/>
                  </a:lnTo>
                  <a:lnTo>
                    <a:pt x="0" y="68"/>
                  </a:lnTo>
                  <a:lnTo>
                    <a:pt x="2" y="49"/>
                  </a:lnTo>
                  <a:lnTo>
                    <a:pt x="10" y="34"/>
                  </a:lnTo>
                  <a:lnTo>
                    <a:pt x="21" y="20"/>
                  </a:lnTo>
                  <a:lnTo>
                    <a:pt x="35" y="9"/>
                  </a:lnTo>
                  <a:lnTo>
                    <a:pt x="52" y="3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8" name="Freeform 656"/>
            <p:cNvSpPr>
              <a:spLocks/>
            </p:cNvSpPr>
            <p:nvPr/>
          </p:nvSpPr>
          <p:spPr bwMode="auto">
            <a:xfrm>
              <a:off x="1754188" y="5075238"/>
              <a:ext cx="26988" cy="39688"/>
            </a:xfrm>
            <a:custGeom>
              <a:avLst/>
              <a:gdLst>
                <a:gd name="T0" fmla="*/ 61 w 227"/>
                <a:gd name="T1" fmla="*/ 0 h 355"/>
                <a:gd name="T2" fmla="*/ 78 w 227"/>
                <a:gd name="T3" fmla="*/ 1 h 355"/>
                <a:gd name="T4" fmla="*/ 95 w 227"/>
                <a:gd name="T5" fmla="*/ 6 h 355"/>
                <a:gd name="T6" fmla="*/ 110 w 227"/>
                <a:gd name="T7" fmla="*/ 15 h 355"/>
                <a:gd name="T8" fmla="*/ 123 w 227"/>
                <a:gd name="T9" fmla="*/ 28 h 355"/>
                <a:gd name="T10" fmla="*/ 132 w 227"/>
                <a:gd name="T11" fmla="*/ 43 h 355"/>
                <a:gd name="T12" fmla="*/ 222 w 227"/>
                <a:gd name="T13" fmla="*/ 262 h 355"/>
                <a:gd name="T14" fmla="*/ 227 w 227"/>
                <a:gd name="T15" fmla="*/ 279 h 355"/>
                <a:gd name="T16" fmla="*/ 227 w 227"/>
                <a:gd name="T17" fmla="*/ 297 h 355"/>
                <a:gd name="T18" fmla="*/ 221 w 227"/>
                <a:gd name="T19" fmla="*/ 313 h 355"/>
                <a:gd name="T20" fmla="*/ 212 w 227"/>
                <a:gd name="T21" fmla="*/ 328 h 355"/>
                <a:gd name="T22" fmla="*/ 200 w 227"/>
                <a:gd name="T23" fmla="*/ 341 h 355"/>
                <a:gd name="T24" fmla="*/ 183 w 227"/>
                <a:gd name="T25" fmla="*/ 350 h 355"/>
                <a:gd name="T26" fmla="*/ 165 w 227"/>
                <a:gd name="T27" fmla="*/ 355 h 355"/>
                <a:gd name="T28" fmla="*/ 147 w 227"/>
                <a:gd name="T29" fmla="*/ 355 h 355"/>
                <a:gd name="T30" fmla="*/ 131 w 227"/>
                <a:gd name="T31" fmla="*/ 350 h 355"/>
                <a:gd name="T32" fmla="*/ 116 w 227"/>
                <a:gd name="T33" fmla="*/ 342 h 355"/>
                <a:gd name="T34" fmla="*/ 104 w 227"/>
                <a:gd name="T35" fmla="*/ 328 h 355"/>
                <a:gd name="T36" fmla="*/ 95 w 227"/>
                <a:gd name="T37" fmla="*/ 311 h 355"/>
                <a:gd name="T38" fmla="*/ 4 w 227"/>
                <a:gd name="T39" fmla="*/ 93 h 355"/>
                <a:gd name="T40" fmla="*/ 0 w 227"/>
                <a:gd name="T41" fmla="*/ 76 h 355"/>
                <a:gd name="T42" fmla="*/ 0 w 227"/>
                <a:gd name="T43" fmla="*/ 58 h 355"/>
                <a:gd name="T44" fmla="*/ 5 w 227"/>
                <a:gd name="T45" fmla="*/ 42 h 355"/>
                <a:gd name="T46" fmla="*/ 15 w 227"/>
                <a:gd name="T47" fmla="*/ 27 h 355"/>
                <a:gd name="T48" fmla="*/ 27 w 227"/>
                <a:gd name="T49" fmla="*/ 14 h 355"/>
                <a:gd name="T50" fmla="*/ 44 w 227"/>
                <a:gd name="T51" fmla="*/ 5 h 355"/>
                <a:gd name="T52" fmla="*/ 61 w 227"/>
                <a:gd name="T53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7" h="355">
                  <a:moveTo>
                    <a:pt x="61" y="0"/>
                  </a:moveTo>
                  <a:lnTo>
                    <a:pt x="78" y="1"/>
                  </a:lnTo>
                  <a:lnTo>
                    <a:pt x="95" y="6"/>
                  </a:lnTo>
                  <a:lnTo>
                    <a:pt x="110" y="15"/>
                  </a:lnTo>
                  <a:lnTo>
                    <a:pt x="123" y="28"/>
                  </a:lnTo>
                  <a:lnTo>
                    <a:pt x="132" y="43"/>
                  </a:lnTo>
                  <a:lnTo>
                    <a:pt x="222" y="262"/>
                  </a:lnTo>
                  <a:lnTo>
                    <a:pt x="227" y="279"/>
                  </a:lnTo>
                  <a:lnTo>
                    <a:pt x="227" y="297"/>
                  </a:lnTo>
                  <a:lnTo>
                    <a:pt x="221" y="313"/>
                  </a:lnTo>
                  <a:lnTo>
                    <a:pt x="212" y="328"/>
                  </a:lnTo>
                  <a:lnTo>
                    <a:pt x="200" y="341"/>
                  </a:lnTo>
                  <a:lnTo>
                    <a:pt x="183" y="350"/>
                  </a:lnTo>
                  <a:lnTo>
                    <a:pt x="165" y="355"/>
                  </a:lnTo>
                  <a:lnTo>
                    <a:pt x="147" y="355"/>
                  </a:lnTo>
                  <a:lnTo>
                    <a:pt x="131" y="350"/>
                  </a:lnTo>
                  <a:lnTo>
                    <a:pt x="116" y="342"/>
                  </a:lnTo>
                  <a:lnTo>
                    <a:pt x="104" y="328"/>
                  </a:lnTo>
                  <a:lnTo>
                    <a:pt x="95" y="311"/>
                  </a:lnTo>
                  <a:lnTo>
                    <a:pt x="4" y="93"/>
                  </a:lnTo>
                  <a:lnTo>
                    <a:pt x="0" y="76"/>
                  </a:lnTo>
                  <a:lnTo>
                    <a:pt x="0" y="58"/>
                  </a:lnTo>
                  <a:lnTo>
                    <a:pt x="5" y="42"/>
                  </a:lnTo>
                  <a:lnTo>
                    <a:pt x="15" y="27"/>
                  </a:lnTo>
                  <a:lnTo>
                    <a:pt x="27" y="14"/>
                  </a:lnTo>
                  <a:lnTo>
                    <a:pt x="44" y="5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9" name="Freeform 657"/>
            <p:cNvSpPr>
              <a:spLocks/>
            </p:cNvSpPr>
            <p:nvPr/>
          </p:nvSpPr>
          <p:spPr bwMode="auto">
            <a:xfrm>
              <a:off x="1706563" y="5106988"/>
              <a:ext cx="34925" cy="34925"/>
            </a:xfrm>
            <a:custGeom>
              <a:avLst/>
              <a:gdLst>
                <a:gd name="T0" fmla="*/ 69 w 304"/>
                <a:gd name="T1" fmla="*/ 0 h 305"/>
                <a:gd name="T2" fmla="*/ 87 w 304"/>
                <a:gd name="T3" fmla="*/ 3 h 305"/>
                <a:gd name="T4" fmla="*/ 103 w 304"/>
                <a:gd name="T5" fmla="*/ 11 h 305"/>
                <a:gd name="T6" fmla="*/ 118 w 304"/>
                <a:gd name="T7" fmla="*/ 21 h 305"/>
                <a:gd name="T8" fmla="*/ 284 w 304"/>
                <a:gd name="T9" fmla="*/ 188 h 305"/>
                <a:gd name="T10" fmla="*/ 296 w 304"/>
                <a:gd name="T11" fmla="*/ 203 h 305"/>
                <a:gd name="T12" fmla="*/ 302 w 304"/>
                <a:gd name="T13" fmla="*/ 219 h 305"/>
                <a:gd name="T14" fmla="*/ 304 w 304"/>
                <a:gd name="T15" fmla="*/ 236 h 305"/>
                <a:gd name="T16" fmla="*/ 301 w 304"/>
                <a:gd name="T17" fmla="*/ 254 h 305"/>
                <a:gd name="T18" fmla="*/ 294 w 304"/>
                <a:gd name="T19" fmla="*/ 270 h 305"/>
                <a:gd name="T20" fmla="*/ 282 w 304"/>
                <a:gd name="T21" fmla="*/ 285 h 305"/>
                <a:gd name="T22" fmla="*/ 268 w 304"/>
                <a:gd name="T23" fmla="*/ 297 h 305"/>
                <a:gd name="T24" fmla="*/ 251 w 304"/>
                <a:gd name="T25" fmla="*/ 303 h 305"/>
                <a:gd name="T26" fmla="*/ 234 w 304"/>
                <a:gd name="T27" fmla="*/ 305 h 305"/>
                <a:gd name="T28" fmla="*/ 216 w 304"/>
                <a:gd name="T29" fmla="*/ 303 h 305"/>
                <a:gd name="T30" fmla="*/ 200 w 304"/>
                <a:gd name="T31" fmla="*/ 295 h 305"/>
                <a:gd name="T32" fmla="*/ 186 w 304"/>
                <a:gd name="T33" fmla="*/ 283 h 305"/>
                <a:gd name="T34" fmla="*/ 19 w 304"/>
                <a:gd name="T35" fmla="*/ 115 h 305"/>
                <a:gd name="T36" fmla="*/ 8 w 304"/>
                <a:gd name="T37" fmla="*/ 101 h 305"/>
                <a:gd name="T38" fmla="*/ 2 w 304"/>
                <a:gd name="T39" fmla="*/ 85 h 305"/>
                <a:gd name="T40" fmla="*/ 0 w 304"/>
                <a:gd name="T41" fmla="*/ 67 h 305"/>
                <a:gd name="T42" fmla="*/ 3 w 304"/>
                <a:gd name="T43" fmla="*/ 50 h 305"/>
                <a:gd name="T44" fmla="*/ 10 w 304"/>
                <a:gd name="T45" fmla="*/ 33 h 305"/>
                <a:gd name="T46" fmla="*/ 21 w 304"/>
                <a:gd name="T47" fmla="*/ 19 h 305"/>
                <a:gd name="T48" fmla="*/ 35 w 304"/>
                <a:gd name="T49" fmla="*/ 9 h 305"/>
                <a:gd name="T50" fmla="*/ 52 w 304"/>
                <a:gd name="T51" fmla="*/ 2 h 305"/>
                <a:gd name="T52" fmla="*/ 69 w 304"/>
                <a:gd name="T5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4" h="305">
                  <a:moveTo>
                    <a:pt x="69" y="0"/>
                  </a:moveTo>
                  <a:lnTo>
                    <a:pt x="87" y="3"/>
                  </a:lnTo>
                  <a:lnTo>
                    <a:pt x="103" y="11"/>
                  </a:lnTo>
                  <a:lnTo>
                    <a:pt x="118" y="21"/>
                  </a:lnTo>
                  <a:lnTo>
                    <a:pt x="284" y="188"/>
                  </a:lnTo>
                  <a:lnTo>
                    <a:pt x="296" y="203"/>
                  </a:lnTo>
                  <a:lnTo>
                    <a:pt x="302" y="219"/>
                  </a:lnTo>
                  <a:lnTo>
                    <a:pt x="304" y="236"/>
                  </a:lnTo>
                  <a:lnTo>
                    <a:pt x="301" y="254"/>
                  </a:lnTo>
                  <a:lnTo>
                    <a:pt x="294" y="270"/>
                  </a:lnTo>
                  <a:lnTo>
                    <a:pt x="282" y="285"/>
                  </a:lnTo>
                  <a:lnTo>
                    <a:pt x="268" y="297"/>
                  </a:lnTo>
                  <a:lnTo>
                    <a:pt x="251" y="303"/>
                  </a:lnTo>
                  <a:lnTo>
                    <a:pt x="234" y="305"/>
                  </a:lnTo>
                  <a:lnTo>
                    <a:pt x="216" y="303"/>
                  </a:lnTo>
                  <a:lnTo>
                    <a:pt x="200" y="295"/>
                  </a:lnTo>
                  <a:lnTo>
                    <a:pt x="186" y="283"/>
                  </a:lnTo>
                  <a:lnTo>
                    <a:pt x="19" y="115"/>
                  </a:lnTo>
                  <a:lnTo>
                    <a:pt x="8" y="101"/>
                  </a:lnTo>
                  <a:lnTo>
                    <a:pt x="2" y="85"/>
                  </a:lnTo>
                  <a:lnTo>
                    <a:pt x="0" y="67"/>
                  </a:lnTo>
                  <a:lnTo>
                    <a:pt x="3" y="50"/>
                  </a:lnTo>
                  <a:lnTo>
                    <a:pt x="10" y="33"/>
                  </a:lnTo>
                  <a:lnTo>
                    <a:pt x="21" y="19"/>
                  </a:lnTo>
                  <a:lnTo>
                    <a:pt x="35" y="9"/>
                  </a:lnTo>
                  <a:lnTo>
                    <a:pt x="52" y="2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0" name="Freeform 658"/>
            <p:cNvSpPr>
              <a:spLocks/>
            </p:cNvSpPr>
            <p:nvPr/>
          </p:nvSpPr>
          <p:spPr bwMode="auto">
            <a:xfrm>
              <a:off x="1925638" y="5260976"/>
              <a:ext cx="39688" cy="25400"/>
            </a:xfrm>
            <a:custGeom>
              <a:avLst/>
              <a:gdLst>
                <a:gd name="T0" fmla="*/ 60 w 354"/>
                <a:gd name="T1" fmla="*/ 0 h 228"/>
                <a:gd name="T2" fmla="*/ 77 w 354"/>
                <a:gd name="T3" fmla="*/ 0 h 228"/>
                <a:gd name="T4" fmla="*/ 96 w 354"/>
                <a:gd name="T5" fmla="*/ 5 h 228"/>
                <a:gd name="T6" fmla="*/ 314 w 354"/>
                <a:gd name="T7" fmla="*/ 96 h 228"/>
                <a:gd name="T8" fmla="*/ 329 w 354"/>
                <a:gd name="T9" fmla="*/ 104 h 228"/>
                <a:gd name="T10" fmla="*/ 342 w 354"/>
                <a:gd name="T11" fmla="*/ 117 h 228"/>
                <a:gd name="T12" fmla="*/ 350 w 354"/>
                <a:gd name="T13" fmla="*/ 133 h 228"/>
                <a:gd name="T14" fmla="*/ 354 w 354"/>
                <a:gd name="T15" fmla="*/ 150 h 228"/>
                <a:gd name="T16" fmla="*/ 354 w 354"/>
                <a:gd name="T17" fmla="*/ 168 h 228"/>
                <a:gd name="T18" fmla="*/ 349 w 354"/>
                <a:gd name="T19" fmla="*/ 186 h 228"/>
                <a:gd name="T20" fmla="*/ 340 w 354"/>
                <a:gd name="T21" fmla="*/ 203 h 228"/>
                <a:gd name="T22" fmla="*/ 326 w 354"/>
                <a:gd name="T23" fmla="*/ 215 h 228"/>
                <a:gd name="T24" fmla="*/ 312 w 354"/>
                <a:gd name="T25" fmla="*/ 224 h 228"/>
                <a:gd name="T26" fmla="*/ 294 w 354"/>
                <a:gd name="T27" fmla="*/ 228 h 228"/>
                <a:gd name="T28" fmla="*/ 277 w 354"/>
                <a:gd name="T29" fmla="*/ 227 h 228"/>
                <a:gd name="T30" fmla="*/ 258 w 354"/>
                <a:gd name="T31" fmla="*/ 221 h 228"/>
                <a:gd name="T32" fmla="*/ 40 w 354"/>
                <a:gd name="T33" fmla="*/ 131 h 228"/>
                <a:gd name="T34" fmla="*/ 25 w 354"/>
                <a:gd name="T35" fmla="*/ 121 h 228"/>
                <a:gd name="T36" fmla="*/ 12 w 354"/>
                <a:gd name="T37" fmla="*/ 108 h 228"/>
                <a:gd name="T38" fmla="*/ 4 w 354"/>
                <a:gd name="T39" fmla="*/ 93 h 228"/>
                <a:gd name="T40" fmla="*/ 0 w 354"/>
                <a:gd name="T41" fmla="*/ 75 h 228"/>
                <a:gd name="T42" fmla="*/ 0 w 354"/>
                <a:gd name="T43" fmla="*/ 58 h 228"/>
                <a:gd name="T44" fmla="*/ 5 w 354"/>
                <a:gd name="T45" fmla="*/ 40 h 228"/>
                <a:gd name="T46" fmla="*/ 15 w 354"/>
                <a:gd name="T47" fmla="*/ 25 h 228"/>
                <a:gd name="T48" fmla="*/ 27 w 354"/>
                <a:gd name="T49" fmla="*/ 13 h 228"/>
                <a:gd name="T50" fmla="*/ 42 w 354"/>
                <a:gd name="T51" fmla="*/ 4 h 228"/>
                <a:gd name="T52" fmla="*/ 60 w 354"/>
                <a:gd name="T53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54" h="228">
                  <a:moveTo>
                    <a:pt x="60" y="0"/>
                  </a:moveTo>
                  <a:lnTo>
                    <a:pt x="77" y="0"/>
                  </a:lnTo>
                  <a:lnTo>
                    <a:pt x="96" y="5"/>
                  </a:lnTo>
                  <a:lnTo>
                    <a:pt x="314" y="96"/>
                  </a:lnTo>
                  <a:lnTo>
                    <a:pt x="329" y="104"/>
                  </a:lnTo>
                  <a:lnTo>
                    <a:pt x="342" y="117"/>
                  </a:lnTo>
                  <a:lnTo>
                    <a:pt x="350" y="133"/>
                  </a:lnTo>
                  <a:lnTo>
                    <a:pt x="354" y="150"/>
                  </a:lnTo>
                  <a:lnTo>
                    <a:pt x="354" y="168"/>
                  </a:lnTo>
                  <a:lnTo>
                    <a:pt x="349" y="186"/>
                  </a:lnTo>
                  <a:lnTo>
                    <a:pt x="340" y="203"/>
                  </a:lnTo>
                  <a:lnTo>
                    <a:pt x="326" y="215"/>
                  </a:lnTo>
                  <a:lnTo>
                    <a:pt x="312" y="224"/>
                  </a:lnTo>
                  <a:lnTo>
                    <a:pt x="294" y="228"/>
                  </a:lnTo>
                  <a:lnTo>
                    <a:pt x="277" y="227"/>
                  </a:lnTo>
                  <a:lnTo>
                    <a:pt x="258" y="221"/>
                  </a:lnTo>
                  <a:lnTo>
                    <a:pt x="40" y="131"/>
                  </a:lnTo>
                  <a:lnTo>
                    <a:pt x="25" y="121"/>
                  </a:lnTo>
                  <a:lnTo>
                    <a:pt x="12" y="108"/>
                  </a:lnTo>
                  <a:lnTo>
                    <a:pt x="4" y="93"/>
                  </a:lnTo>
                  <a:lnTo>
                    <a:pt x="0" y="75"/>
                  </a:lnTo>
                  <a:lnTo>
                    <a:pt x="0" y="58"/>
                  </a:lnTo>
                  <a:lnTo>
                    <a:pt x="5" y="40"/>
                  </a:lnTo>
                  <a:lnTo>
                    <a:pt x="15" y="25"/>
                  </a:lnTo>
                  <a:lnTo>
                    <a:pt x="27" y="13"/>
                  </a:lnTo>
                  <a:lnTo>
                    <a:pt x="42" y="4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1" name="Freeform 659"/>
            <p:cNvSpPr>
              <a:spLocks/>
            </p:cNvSpPr>
            <p:nvPr/>
          </p:nvSpPr>
          <p:spPr bwMode="auto">
            <a:xfrm>
              <a:off x="1674813" y="5156201"/>
              <a:ext cx="39688" cy="25400"/>
            </a:xfrm>
            <a:custGeom>
              <a:avLst/>
              <a:gdLst>
                <a:gd name="T0" fmla="*/ 59 w 354"/>
                <a:gd name="T1" fmla="*/ 0 h 226"/>
                <a:gd name="T2" fmla="*/ 78 w 354"/>
                <a:gd name="T3" fmla="*/ 0 h 226"/>
                <a:gd name="T4" fmla="*/ 95 w 354"/>
                <a:gd name="T5" fmla="*/ 4 h 226"/>
                <a:gd name="T6" fmla="*/ 314 w 354"/>
                <a:gd name="T7" fmla="*/ 94 h 226"/>
                <a:gd name="T8" fmla="*/ 330 w 354"/>
                <a:gd name="T9" fmla="*/ 103 h 226"/>
                <a:gd name="T10" fmla="*/ 342 w 354"/>
                <a:gd name="T11" fmla="*/ 116 h 226"/>
                <a:gd name="T12" fmla="*/ 350 w 354"/>
                <a:gd name="T13" fmla="*/ 132 h 226"/>
                <a:gd name="T14" fmla="*/ 354 w 354"/>
                <a:gd name="T15" fmla="*/ 148 h 226"/>
                <a:gd name="T16" fmla="*/ 354 w 354"/>
                <a:gd name="T17" fmla="*/ 167 h 226"/>
                <a:gd name="T18" fmla="*/ 349 w 354"/>
                <a:gd name="T19" fmla="*/ 184 h 226"/>
                <a:gd name="T20" fmla="*/ 340 w 354"/>
                <a:gd name="T21" fmla="*/ 201 h 226"/>
                <a:gd name="T22" fmla="*/ 327 w 354"/>
                <a:gd name="T23" fmla="*/ 214 h 226"/>
                <a:gd name="T24" fmla="*/ 312 w 354"/>
                <a:gd name="T25" fmla="*/ 222 h 226"/>
                <a:gd name="T26" fmla="*/ 295 w 354"/>
                <a:gd name="T27" fmla="*/ 226 h 226"/>
                <a:gd name="T28" fmla="*/ 277 w 354"/>
                <a:gd name="T29" fmla="*/ 225 h 226"/>
                <a:gd name="T30" fmla="*/ 259 w 354"/>
                <a:gd name="T31" fmla="*/ 219 h 226"/>
                <a:gd name="T32" fmla="*/ 41 w 354"/>
                <a:gd name="T33" fmla="*/ 129 h 226"/>
                <a:gd name="T34" fmla="*/ 24 w 354"/>
                <a:gd name="T35" fmla="*/ 120 h 226"/>
                <a:gd name="T36" fmla="*/ 13 w 354"/>
                <a:gd name="T37" fmla="*/ 107 h 226"/>
                <a:gd name="T38" fmla="*/ 4 w 354"/>
                <a:gd name="T39" fmla="*/ 92 h 226"/>
                <a:gd name="T40" fmla="*/ 0 w 354"/>
                <a:gd name="T41" fmla="*/ 74 h 226"/>
                <a:gd name="T42" fmla="*/ 0 w 354"/>
                <a:gd name="T43" fmla="*/ 57 h 226"/>
                <a:gd name="T44" fmla="*/ 5 w 354"/>
                <a:gd name="T45" fmla="*/ 40 h 226"/>
                <a:gd name="T46" fmla="*/ 14 w 354"/>
                <a:gd name="T47" fmla="*/ 24 h 226"/>
                <a:gd name="T48" fmla="*/ 27 w 354"/>
                <a:gd name="T49" fmla="*/ 12 h 226"/>
                <a:gd name="T50" fmla="*/ 43 w 354"/>
                <a:gd name="T51" fmla="*/ 4 h 226"/>
                <a:gd name="T52" fmla="*/ 59 w 354"/>
                <a:gd name="T5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54" h="226">
                  <a:moveTo>
                    <a:pt x="59" y="0"/>
                  </a:moveTo>
                  <a:lnTo>
                    <a:pt x="78" y="0"/>
                  </a:lnTo>
                  <a:lnTo>
                    <a:pt x="95" y="4"/>
                  </a:lnTo>
                  <a:lnTo>
                    <a:pt x="314" y="94"/>
                  </a:lnTo>
                  <a:lnTo>
                    <a:pt x="330" y="103"/>
                  </a:lnTo>
                  <a:lnTo>
                    <a:pt x="342" y="116"/>
                  </a:lnTo>
                  <a:lnTo>
                    <a:pt x="350" y="132"/>
                  </a:lnTo>
                  <a:lnTo>
                    <a:pt x="354" y="148"/>
                  </a:lnTo>
                  <a:lnTo>
                    <a:pt x="354" y="167"/>
                  </a:lnTo>
                  <a:lnTo>
                    <a:pt x="349" y="184"/>
                  </a:lnTo>
                  <a:lnTo>
                    <a:pt x="340" y="201"/>
                  </a:lnTo>
                  <a:lnTo>
                    <a:pt x="327" y="214"/>
                  </a:lnTo>
                  <a:lnTo>
                    <a:pt x="312" y="222"/>
                  </a:lnTo>
                  <a:lnTo>
                    <a:pt x="295" y="226"/>
                  </a:lnTo>
                  <a:lnTo>
                    <a:pt x="277" y="225"/>
                  </a:lnTo>
                  <a:lnTo>
                    <a:pt x="259" y="219"/>
                  </a:lnTo>
                  <a:lnTo>
                    <a:pt x="41" y="129"/>
                  </a:lnTo>
                  <a:lnTo>
                    <a:pt x="24" y="120"/>
                  </a:lnTo>
                  <a:lnTo>
                    <a:pt x="13" y="107"/>
                  </a:lnTo>
                  <a:lnTo>
                    <a:pt x="4" y="92"/>
                  </a:lnTo>
                  <a:lnTo>
                    <a:pt x="0" y="74"/>
                  </a:lnTo>
                  <a:lnTo>
                    <a:pt x="0" y="57"/>
                  </a:lnTo>
                  <a:lnTo>
                    <a:pt x="5" y="40"/>
                  </a:lnTo>
                  <a:lnTo>
                    <a:pt x="14" y="24"/>
                  </a:lnTo>
                  <a:lnTo>
                    <a:pt x="27" y="12"/>
                  </a:lnTo>
                  <a:lnTo>
                    <a:pt x="43" y="4"/>
                  </a:lnTo>
                  <a:lnTo>
                    <a:pt x="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2" name="Freeform 660"/>
            <p:cNvSpPr>
              <a:spLocks/>
            </p:cNvSpPr>
            <p:nvPr/>
          </p:nvSpPr>
          <p:spPr bwMode="auto">
            <a:xfrm>
              <a:off x="1749425" y="5373688"/>
              <a:ext cx="139700" cy="71438"/>
            </a:xfrm>
            <a:custGeom>
              <a:avLst/>
              <a:gdLst>
                <a:gd name="T0" fmla="*/ 161 w 1229"/>
                <a:gd name="T1" fmla="*/ 0 h 638"/>
                <a:gd name="T2" fmla="*/ 1071 w 1229"/>
                <a:gd name="T3" fmla="*/ 3 h 638"/>
                <a:gd name="T4" fmla="*/ 1071 w 1229"/>
                <a:gd name="T5" fmla="*/ 204 h 638"/>
                <a:gd name="T6" fmla="*/ 1162 w 1229"/>
                <a:gd name="T7" fmla="*/ 204 h 638"/>
                <a:gd name="T8" fmla="*/ 1180 w 1229"/>
                <a:gd name="T9" fmla="*/ 206 h 638"/>
                <a:gd name="T10" fmla="*/ 1196 w 1229"/>
                <a:gd name="T11" fmla="*/ 213 h 638"/>
                <a:gd name="T12" fmla="*/ 1210 w 1229"/>
                <a:gd name="T13" fmla="*/ 223 h 638"/>
                <a:gd name="T14" fmla="*/ 1220 w 1229"/>
                <a:gd name="T15" fmla="*/ 237 h 638"/>
                <a:gd name="T16" fmla="*/ 1227 w 1229"/>
                <a:gd name="T17" fmla="*/ 254 h 638"/>
                <a:gd name="T18" fmla="*/ 1229 w 1229"/>
                <a:gd name="T19" fmla="*/ 273 h 638"/>
                <a:gd name="T20" fmla="*/ 1226 w 1229"/>
                <a:gd name="T21" fmla="*/ 291 h 638"/>
                <a:gd name="T22" fmla="*/ 1219 w 1229"/>
                <a:gd name="T23" fmla="*/ 307 h 638"/>
                <a:gd name="T24" fmla="*/ 1209 w 1229"/>
                <a:gd name="T25" fmla="*/ 321 h 638"/>
                <a:gd name="T26" fmla="*/ 1194 w 1229"/>
                <a:gd name="T27" fmla="*/ 331 h 638"/>
                <a:gd name="T28" fmla="*/ 1178 w 1229"/>
                <a:gd name="T29" fmla="*/ 338 h 638"/>
                <a:gd name="T30" fmla="*/ 1159 w 1229"/>
                <a:gd name="T31" fmla="*/ 340 h 638"/>
                <a:gd name="T32" fmla="*/ 1066 w 1229"/>
                <a:gd name="T33" fmla="*/ 340 h 638"/>
                <a:gd name="T34" fmla="*/ 1055 w 1229"/>
                <a:gd name="T35" fmla="*/ 385 h 638"/>
                <a:gd name="T36" fmla="*/ 1040 w 1229"/>
                <a:gd name="T37" fmla="*/ 427 h 638"/>
                <a:gd name="T38" fmla="*/ 1018 w 1229"/>
                <a:gd name="T39" fmla="*/ 467 h 638"/>
                <a:gd name="T40" fmla="*/ 994 w 1229"/>
                <a:gd name="T41" fmla="*/ 504 h 638"/>
                <a:gd name="T42" fmla="*/ 964 w 1229"/>
                <a:gd name="T43" fmla="*/ 537 h 638"/>
                <a:gd name="T44" fmla="*/ 930 w 1229"/>
                <a:gd name="T45" fmla="*/ 566 h 638"/>
                <a:gd name="T46" fmla="*/ 893 w 1229"/>
                <a:gd name="T47" fmla="*/ 591 h 638"/>
                <a:gd name="T48" fmla="*/ 853 w 1229"/>
                <a:gd name="T49" fmla="*/ 610 h 638"/>
                <a:gd name="T50" fmla="*/ 810 w 1229"/>
                <a:gd name="T51" fmla="*/ 625 h 638"/>
                <a:gd name="T52" fmla="*/ 764 w 1229"/>
                <a:gd name="T53" fmla="*/ 635 h 638"/>
                <a:gd name="T54" fmla="*/ 717 w 1229"/>
                <a:gd name="T55" fmla="*/ 638 h 638"/>
                <a:gd name="T56" fmla="*/ 507 w 1229"/>
                <a:gd name="T57" fmla="*/ 638 h 638"/>
                <a:gd name="T58" fmla="*/ 460 w 1229"/>
                <a:gd name="T59" fmla="*/ 635 h 638"/>
                <a:gd name="T60" fmla="*/ 415 w 1229"/>
                <a:gd name="T61" fmla="*/ 624 h 638"/>
                <a:gd name="T62" fmla="*/ 371 w 1229"/>
                <a:gd name="T63" fmla="*/ 610 h 638"/>
                <a:gd name="T64" fmla="*/ 331 w 1229"/>
                <a:gd name="T65" fmla="*/ 590 h 638"/>
                <a:gd name="T66" fmla="*/ 294 w 1229"/>
                <a:gd name="T67" fmla="*/ 565 h 638"/>
                <a:gd name="T68" fmla="*/ 260 w 1229"/>
                <a:gd name="T69" fmla="*/ 535 h 638"/>
                <a:gd name="T70" fmla="*/ 232 w 1229"/>
                <a:gd name="T71" fmla="*/ 502 h 638"/>
                <a:gd name="T72" fmla="*/ 206 w 1229"/>
                <a:gd name="T73" fmla="*/ 465 h 638"/>
                <a:gd name="T74" fmla="*/ 185 w 1229"/>
                <a:gd name="T75" fmla="*/ 425 h 638"/>
                <a:gd name="T76" fmla="*/ 171 w 1229"/>
                <a:gd name="T77" fmla="*/ 382 h 638"/>
                <a:gd name="T78" fmla="*/ 161 w 1229"/>
                <a:gd name="T79" fmla="*/ 337 h 638"/>
                <a:gd name="T80" fmla="*/ 67 w 1229"/>
                <a:gd name="T81" fmla="*/ 337 h 638"/>
                <a:gd name="T82" fmla="*/ 50 w 1229"/>
                <a:gd name="T83" fmla="*/ 335 h 638"/>
                <a:gd name="T84" fmla="*/ 33 w 1229"/>
                <a:gd name="T85" fmla="*/ 328 h 638"/>
                <a:gd name="T86" fmla="*/ 20 w 1229"/>
                <a:gd name="T87" fmla="*/ 316 h 638"/>
                <a:gd name="T88" fmla="*/ 9 w 1229"/>
                <a:gd name="T89" fmla="*/ 302 h 638"/>
                <a:gd name="T90" fmla="*/ 2 w 1229"/>
                <a:gd name="T91" fmla="*/ 286 h 638"/>
                <a:gd name="T92" fmla="*/ 0 w 1229"/>
                <a:gd name="T93" fmla="*/ 268 h 638"/>
                <a:gd name="T94" fmla="*/ 2 w 1229"/>
                <a:gd name="T95" fmla="*/ 250 h 638"/>
                <a:gd name="T96" fmla="*/ 9 w 1229"/>
                <a:gd name="T97" fmla="*/ 234 h 638"/>
                <a:gd name="T98" fmla="*/ 21 w 1229"/>
                <a:gd name="T99" fmla="*/ 220 h 638"/>
                <a:gd name="T100" fmla="*/ 35 w 1229"/>
                <a:gd name="T101" fmla="*/ 210 h 638"/>
                <a:gd name="T102" fmla="*/ 52 w 1229"/>
                <a:gd name="T103" fmla="*/ 204 h 638"/>
                <a:gd name="T104" fmla="*/ 70 w 1229"/>
                <a:gd name="T105" fmla="*/ 200 h 638"/>
                <a:gd name="T106" fmla="*/ 161 w 1229"/>
                <a:gd name="T107" fmla="*/ 200 h 638"/>
                <a:gd name="T108" fmla="*/ 161 w 1229"/>
                <a:gd name="T109" fmla="*/ 0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29" h="638">
                  <a:moveTo>
                    <a:pt x="161" y="0"/>
                  </a:moveTo>
                  <a:lnTo>
                    <a:pt x="1071" y="3"/>
                  </a:lnTo>
                  <a:lnTo>
                    <a:pt x="1071" y="204"/>
                  </a:lnTo>
                  <a:lnTo>
                    <a:pt x="1162" y="204"/>
                  </a:lnTo>
                  <a:lnTo>
                    <a:pt x="1180" y="206"/>
                  </a:lnTo>
                  <a:lnTo>
                    <a:pt x="1196" y="213"/>
                  </a:lnTo>
                  <a:lnTo>
                    <a:pt x="1210" y="223"/>
                  </a:lnTo>
                  <a:lnTo>
                    <a:pt x="1220" y="237"/>
                  </a:lnTo>
                  <a:lnTo>
                    <a:pt x="1227" y="254"/>
                  </a:lnTo>
                  <a:lnTo>
                    <a:pt x="1229" y="273"/>
                  </a:lnTo>
                  <a:lnTo>
                    <a:pt x="1226" y="291"/>
                  </a:lnTo>
                  <a:lnTo>
                    <a:pt x="1219" y="307"/>
                  </a:lnTo>
                  <a:lnTo>
                    <a:pt x="1209" y="321"/>
                  </a:lnTo>
                  <a:lnTo>
                    <a:pt x="1194" y="331"/>
                  </a:lnTo>
                  <a:lnTo>
                    <a:pt x="1178" y="338"/>
                  </a:lnTo>
                  <a:lnTo>
                    <a:pt x="1159" y="340"/>
                  </a:lnTo>
                  <a:lnTo>
                    <a:pt x="1066" y="340"/>
                  </a:lnTo>
                  <a:lnTo>
                    <a:pt x="1055" y="385"/>
                  </a:lnTo>
                  <a:lnTo>
                    <a:pt x="1040" y="427"/>
                  </a:lnTo>
                  <a:lnTo>
                    <a:pt x="1018" y="467"/>
                  </a:lnTo>
                  <a:lnTo>
                    <a:pt x="994" y="504"/>
                  </a:lnTo>
                  <a:lnTo>
                    <a:pt x="964" y="537"/>
                  </a:lnTo>
                  <a:lnTo>
                    <a:pt x="930" y="566"/>
                  </a:lnTo>
                  <a:lnTo>
                    <a:pt x="893" y="591"/>
                  </a:lnTo>
                  <a:lnTo>
                    <a:pt x="853" y="610"/>
                  </a:lnTo>
                  <a:lnTo>
                    <a:pt x="810" y="625"/>
                  </a:lnTo>
                  <a:lnTo>
                    <a:pt x="764" y="635"/>
                  </a:lnTo>
                  <a:lnTo>
                    <a:pt x="717" y="638"/>
                  </a:lnTo>
                  <a:lnTo>
                    <a:pt x="507" y="638"/>
                  </a:lnTo>
                  <a:lnTo>
                    <a:pt x="460" y="635"/>
                  </a:lnTo>
                  <a:lnTo>
                    <a:pt x="415" y="624"/>
                  </a:lnTo>
                  <a:lnTo>
                    <a:pt x="371" y="610"/>
                  </a:lnTo>
                  <a:lnTo>
                    <a:pt x="331" y="590"/>
                  </a:lnTo>
                  <a:lnTo>
                    <a:pt x="294" y="565"/>
                  </a:lnTo>
                  <a:lnTo>
                    <a:pt x="260" y="535"/>
                  </a:lnTo>
                  <a:lnTo>
                    <a:pt x="232" y="502"/>
                  </a:lnTo>
                  <a:lnTo>
                    <a:pt x="206" y="465"/>
                  </a:lnTo>
                  <a:lnTo>
                    <a:pt x="185" y="425"/>
                  </a:lnTo>
                  <a:lnTo>
                    <a:pt x="171" y="382"/>
                  </a:lnTo>
                  <a:lnTo>
                    <a:pt x="161" y="337"/>
                  </a:lnTo>
                  <a:lnTo>
                    <a:pt x="67" y="337"/>
                  </a:lnTo>
                  <a:lnTo>
                    <a:pt x="50" y="335"/>
                  </a:lnTo>
                  <a:lnTo>
                    <a:pt x="33" y="328"/>
                  </a:lnTo>
                  <a:lnTo>
                    <a:pt x="20" y="316"/>
                  </a:lnTo>
                  <a:lnTo>
                    <a:pt x="9" y="302"/>
                  </a:lnTo>
                  <a:lnTo>
                    <a:pt x="2" y="286"/>
                  </a:lnTo>
                  <a:lnTo>
                    <a:pt x="0" y="268"/>
                  </a:lnTo>
                  <a:lnTo>
                    <a:pt x="2" y="250"/>
                  </a:lnTo>
                  <a:lnTo>
                    <a:pt x="9" y="234"/>
                  </a:lnTo>
                  <a:lnTo>
                    <a:pt x="21" y="220"/>
                  </a:lnTo>
                  <a:lnTo>
                    <a:pt x="35" y="210"/>
                  </a:lnTo>
                  <a:lnTo>
                    <a:pt x="52" y="204"/>
                  </a:lnTo>
                  <a:lnTo>
                    <a:pt x="70" y="200"/>
                  </a:lnTo>
                  <a:lnTo>
                    <a:pt x="161" y="200"/>
                  </a:lnTo>
                  <a:lnTo>
                    <a:pt x="1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3" name="Freeform 661"/>
            <p:cNvSpPr>
              <a:spLocks noEditPoints="1"/>
            </p:cNvSpPr>
            <p:nvPr/>
          </p:nvSpPr>
          <p:spPr bwMode="auto">
            <a:xfrm>
              <a:off x="1720850" y="5119688"/>
              <a:ext cx="200025" cy="238125"/>
            </a:xfrm>
            <a:custGeom>
              <a:avLst/>
              <a:gdLst>
                <a:gd name="T0" fmla="*/ 816 w 1764"/>
                <a:gd name="T1" fmla="*/ 1355 h 2100"/>
                <a:gd name="T2" fmla="*/ 733 w 1764"/>
                <a:gd name="T3" fmla="*/ 1412 h 2100"/>
                <a:gd name="T4" fmla="*/ 690 w 1764"/>
                <a:gd name="T5" fmla="*/ 1502 h 2100"/>
                <a:gd name="T6" fmla="*/ 699 w 1764"/>
                <a:gd name="T7" fmla="*/ 1605 h 2100"/>
                <a:gd name="T8" fmla="*/ 756 w 1764"/>
                <a:gd name="T9" fmla="*/ 1686 h 2100"/>
                <a:gd name="T10" fmla="*/ 846 w 1764"/>
                <a:gd name="T11" fmla="*/ 1729 h 2100"/>
                <a:gd name="T12" fmla="*/ 948 w 1764"/>
                <a:gd name="T13" fmla="*/ 1721 h 2100"/>
                <a:gd name="T14" fmla="*/ 1030 w 1764"/>
                <a:gd name="T15" fmla="*/ 1664 h 2100"/>
                <a:gd name="T16" fmla="*/ 1073 w 1764"/>
                <a:gd name="T17" fmla="*/ 1574 h 2100"/>
                <a:gd name="T18" fmla="*/ 1066 w 1764"/>
                <a:gd name="T19" fmla="*/ 1471 h 2100"/>
                <a:gd name="T20" fmla="*/ 1008 w 1764"/>
                <a:gd name="T21" fmla="*/ 1390 h 2100"/>
                <a:gd name="T22" fmla="*/ 918 w 1764"/>
                <a:gd name="T23" fmla="*/ 1347 h 2100"/>
                <a:gd name="T24" fmla="*/ 863 w 1764"/>
                <a:gd name="T25" fmla="*/ 309 h 2100"/>
                <a:gd name="T26" fmla="*/ 804 w 1764"/>
                <a:gd name="T27" fmla="*/ 315 h 2100"/>
                <a:gd name="T28" fmla="*/ 753 w 1764"/>
                <a:gd name="T29" fmla="*/ 339 h 2100"/>
                <a:gd name="T30" fmla="*/ 713 w 1764"/>
                <a:gd name="T31" fmla="*/ 387 h 2100"/>
                <a:gd name="T32" fmla="*/ 686 w 1764"/>
                <a:gd name="T33" fmla="*/ 470 h 2100"/>
                <a:gd name="T34" fmla="*/ 677 w 1764"/>
                <a:gd name="T35" fmla="*/ 599 h 2100"/>
                <a:gd name="T36" fmla="*/ 684 w 1764"/>
                <a:gd name="T37" fmla="*/ 744 h 2100"/>
                <a:gd name="T38" fmla="*/ 704 w 1764"/>
                <a:gd name="T39" fmla="*/ 899 h 2100"/>
                <a:gd name="T40" fmla="*/ 736 w 1764"/>
                <a:gd name="T41" fmla="*/ 1045 h 2100"/>
                <a:gd name="T42" fmla="*/ 778 w 1764"/>
                <a:gd name="T43" fmla="*/ 1171 h 2100"/>
                <a:gd name="T44" fmla="*/ 827 w 1764"/>
                <a:gd name="T45" fmla="*/ 1258 h 2100"/>
                <a:gd name="T46" fmla="*/ 880 w 1764"/>
                <a:gd name="T47" fmla="*/ 1290 h 2100"/>
                <a:gd name="T48" fmla="*/ 936 w 1764"/>
                <a:gd name="T49" fmla="*/ 1258 h 2100"/>
                <a:gd name="T50" fmla="*/ 986 w 1764"/>
                <a:gd name="T51" fmla="*/ 1171 h 2100"/>
                <a:gd name="T52" fmla="*/ 1028 w 1764"/>
                <a:gd name="T53" fmla="*/ 1046 h 2100"/>
                <a:gd name="T54" fmla="*/ 1060 w 1764"/>
                <a:gd name="T55" fmla="*/ 899 h 2100"/>
                <a:gd name="T56" fmla="*/ 1081 w 1764"/>
                <a:gd name="T57" fmla="*/ 746 h 2100"/>
                <a:gd name="T58" fmla="*/ 1087 w 1764"/>
                <a:gd name="T59" fmla="*/ 601 h 2100"/>
                <a:gd name="T60" fmla="*/ 1080 w 1764"/>
                <a:gd name="T61" fmla="*/ 479 h 2100"/>
                <a:gd name="T62" fmla="*/ 1057 w 1764"/>
                <a:gd name="T63" fmla="*/ 396 h 2100"/>
                <a:gd name="T64" fmla="*/ 1022 w 1764"/>
                <a:gd name="T65" fmla="*/ 345 h 2100"/>
                <a:gd name="T66" fmla="*/ 976 w 1764"/>
                <a:gd name="T67" fmla="*/ 319 h 2100"/>
                <a:gd name="T68" fmla="*/ 923 w 1764"/>
                <a:gd name="T69" fmla="*/ 309 h 2100"/>
                <a:gd name="T70" fmla="*/ 906 w 1764"/>
                <a:gd name="T71" fmla="*/ 0 h 2100"/>
                <a:gd name="T72" fmla="*/ 1124 w 1764"/>
                <a:gd name="T73" fmla="*/ 33 h 2100"/>
                <a:gd name="T74" fmla="*/ 1321 w 1764"/>
                <a:gd name="T75" fmla="*/ 116 h 2100"/>
                <a:gd name="T76" fmla="*/ 1490 w 1764"/>
                <a:gd name="T77" fmla="*/ 242 h 2100"/>
                <a:gd name="T78" fmla="*/ 1624 w 1764"/>
                <a:gd name="T79" fmla="*/ 405 h 2100"/>
                <a:gd name="T80" fmla="*/ 1717 w 1764"/>
                <a:gd name="T81" fmla="*/ 596 h 2100"/>
                <a:gd name="T82" fmla="*/ 1761 w 1764"/>
                <a:gd name="T83" fmla="*/ 810 h 2100"/>
                <a:gd name="T84" fmla="*/ 1753 w 1764"/>
                <a:gd name="T85" fmla="*/ 1022 h 2100"/>
                <a:gd name="T86" fmla="*/ 1699 w 1764"/>
                <a:gd name="T87" fmla="*/ 1215 h 2100"/>
                <a:gd name="T88" fmla="*/ 1604 w 1764"/>
                <a:gd name="T89" fmla="*/ 1386 h 2100"/>
                <a:gd name="T90" fmla="*/ 1469 w 1764"/>
                <a:gd name="T91" fmla="*/ 1571 h 2100"/>
                <a:gd name="T92" fmla="*/ 1356 w 1764"/>
                <a:gd name="T93" fmla="*/ 1788 h 2100"/>
                <a:gd name="T94" fmla="*/ 1278 w 1764"/>
                <a:gd name="T95" fmla="*/ 2020 h 2100"/>
                <a:gd name="T96" fmla="*/ 473 w 1764"/>
                <a:gd name="T97" fmla="*/ 2005 h 2100"/>
                <a:gd name="T98" fmla="*/ 378 w 1764"/>
                <a:gd name="T99" fmla="*/ 1739 h 2100"/>
                <a:gd name="T100" fmla="*/ 239 w 1764"/>
                <a:gd name="T101" fmla="*/ 1493 h 2100"/>
                <a:gd name="T102" fmla="*/ 110 w 1764"/>
                <a:gd name="T103" fmla="*/ 1307 h 2100"/>
                <a:gd name="T104" fmla="*/ 34 w 1764"/>
                <a:gd name="T105" fmla="*/ 1124 h 2100"/>
                <a:gd name="T106" fmla="*/ 1 w 1764"/>
                <a:gd name="T107" fmla="*/ 923 h 2100"/>
                <a:gd name="T108" fmla="*/ 17 w 1764"/>
                <a:gd name="T109" fmla="*/ 706 h 2100"/>
                <a:gd name="T110" fmla="*/ 87 w 1764"/>
                <a:gd name="T111" fmla="*/ 500 h 2100"/>
                <a:gd name="T112" fmla="*/ 204 w 1764"/>
                <a:gd name="T113" fmla="*/ 321 h 2100"/>
                <a:gd name="T114" fmla="*/ 358 w 1764"/>
                <a:gd name="T115" fmla="*/ 174 h 2100"/>
                <a:gd name="T116" fmla="*/ 545 w 1764"/>
                <a:gd name="T117" fmla="*/ 67 h 2100"/>
                <a:gd name="T118" fmla="*/ 755 w 1764"/>
                <a:gd name="T119" fmla="*/ 8 h 2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64" h="2100">
                  <a:moveTo>
                    <a:pt x="883" y="1344"/>
                  </a:moveTo>
                  <a:lnTo>
                    <a:pt x="848" y="1347"/>
                  </a:lnTo>
                  <a:lnTo>
                    <a:pt x="816" y="1355"/>
                  </a:lnTo>
                  <a:lnTo>
                    <a:pt x="785" y="1370"/>
                  </a:lnTo>
                  <a:lnTo>
                    <a:pt x="757" y="1389"/>
                  </a:lnTo>
                  <a:lnTo>
                    <a:pt x="733" y="1412"/>
                  </a:lnTo>
                  <a:lnTo>
                    <a:pt x="715" y="1440"/>
                  </a:lnTo>
                  <a:lnTo>
                    <a:pt x="699" y="1469"/>
                  </a:lnTo>
                  <a:lnTo>
                    <a:pt x="690" y="1502"/>
                  </a:lnTo>
                  <a:lnTo>
                    <a:pt x="687" y="1537"/>
                  </a:lnTo>
                  <a:lnTo>
                    <a:pt x="690" y="1572"/>
                  </a:lnTo>
                  <a:lnTo>
                    <a:pt x="699" y="1605"/>
                  </a:lnTo>
                  <a:lnTo>
                    <a:pt x="714" y="1636"/>
                  </a:lnTo>
                  <a:lnTo>
                    <a:pt x="733" y="1662"/>
                  </a:lnTo>
                  <a:lnTo>
                    <a:pt x="756" y="1686"/>
                  </a:lnTo>
                  <a:lnTo>
                    <a:pt x="783" y="1705"/>
                  </a:lnTo>
                  <a:lnTo>
                    <a:pt x="814" y="1721"/>
                  </a:lnTo>
                  <a:lnTo>
                    <a:pt x="846" y="1729"/>
                  </a:lnTo>
                  <a:lnTo>
                    <a:pt x="880" y="1733"/>
                  </a:lnTo>
                  <a:lnTo>
                    <a:pt x="915" y="1730"/>
                  </a:lnTo>
                  <a:lnTo>
                    <a:pt x="948" y="1721"/>
                  </a:lnTo>
                  <a:lnTo>
                    <a:pt x="979" y="1707"/>
                  </a:lnTo>
                  <a:lnTo>
                    <a:pt x="1006" y="1687"/>
                  </a:lnTo>
                  <a:lnTo>
                    <a:pt x="1030" y="1664"/>
                  </a:lnTo>
                  <a:lnTo>
                    <a:pt x="1049" y="1637"/>
                  </a:lnTo>
                  <a:lnTo>
                    <a:pt x="1063" y="1607"/>
                  </a:lnTo>
                  <a:lnTo>
                    <a:pt x="1073" y="1574"/>
                  </a:lnTo>
                  <a:lnTo>
                    <a:pt x="1077" y="1539"/>
                  </a:lnTo>
                  <a:lnTo>
                    <a:pt x="1074" y="1504"/>
                  </a:lnTo>
                  <a:lnTo>
                    <a:pt x="1066" y="1471"/>
                  </a:lnTo>
                  <a:lnTo>
                    <a:pt x="1051" y="1441"/>
                  </a:lnTo>
                  <a:lnTo>
                    <a:pt x="1032" y="1414"/>
                  </a:lnTo>
                  <a:lnTo>
                    <a:pt x="1008" y="1390"/>
                  </a:lnTo>
                  <a:lnTo>
                    <a:pt x="981" y="1371"/>
                  </a:lnTo>
                  <a:lnTo>
                    <a:pt x="951" y="1356"/>
                  </a:lnTo>
                  <a:lnTo>
                    <a:pt x="918" y="1347"/>
                  </a:lnTo>
                  <a:lnTo>
                    <a:pt x="883" y="1344"/>
                  </a:lnTo>
                  <a:close/>
                  <a:moveTo>
                    <a:pt x="883" y="308"/>
                  </a:moveTo>
                  <a:lnTo>
                    <a:pt x="863" y="309"/>
                  </a:lnTo>
                  <a:lnTo>
                    <a:pt x="842" y="310"/>
                  </a:lnTo>
                  <a:lnTo>
                    <a:pt x="823" y="312"/>
                  </a:lnTo>
                  <a:lnTo>
                    <a:pt x="804" y="315"/>
                  </a:lnTo>
                  <a:lnTo>
                    <a:pt x="786" y="322"/>
                  </a:lnTo>
                  <a:lnTo>
                    <a:pt x="768" y="329"/>
                  </a:lnTo>
                  <a:lnTo>
                    <a:pt x="753" y="339"/>
                  </a:lnTo>
                  <a:lnTo>
                    <a:pt x="738" y="351"/>
                  </a:lnTo>
                  <a:lnTo>
                    <a:pt x="725" y="368"/>
                  </a:lnTo>
                  <a:lnTo>
                    <a:pt x="713" y="387"/>
                  </a:lnTo>
                  <a:lnTo>
                    <a:pt x="702" y="411"/>
                  </a:lnTo>
                  <a:lnTo>
                    <a:pt x="693" y="439"/>
                  </a:lnTo>
                  <a:lnTo>
                    <a:pt x="686" y="470"/>
                  </a:lnTo>
                  <a:lnTo>
                    <a:pt x="681" y="508"/>
                  </a:lnTo>
                  <a:lnTo>
                    <a:pt x="678" y="550"/>
                  </a:lnTo>
                  <a:lnTo>
                    <a:pt x="677" y="599"/>
                  </a:lnTo>
                  <a:lnTo>
                    <a:pt x="678" y="645"/>
                  </a:lnTo>
                  <a:lnTo>
                    <a:pt x="680" y="693"/>
                  </a:lnTo>
                  <a:lnTo>
                    <a:pt x="684" y="744"/>
                  </a:lnTo>
                  <a:lnTo>
                    <a:pt x="690" y="795"/>
                  </a:lnTo>
                  <a:lnTo>
                    <a:pt x="696" y="846"/>
                  </a:lnTo>
                  <a:lnTo>
                    <a:pt x="704" y="899"/>
                  </a:lnTo>
                  <a:lnTo>
                    <a:pt x="715" y="949"/>
                  </a:lnTo>
                  <a:lnTo>
                    <a:pt x="725" y="998"/>
                  </a:lnTo>
                  <a:lnTo>
                    <a:pt x="736" y="1045"/>
                  </a:lnTo>
                  <a:lnTo>
                    <a:pt x="750" y="1091"/>
                  </a:lnTo>
                  <a:lnTo>
                    <a:pt x="763" y="1133"/>
                  </a:lnTo>
                  <a:lnTo>
                    <a:pt x="778" y="1171"/>
                  </a:lnTo>
                  <a:lnTo>
                    <a:pt x="793" y="1204"/>
                  </a:lnTo>
                  <a:lnTo>
                    <a:pt x="809" y="1234"/>
                  </a:lnTo>
                  <a:lnTo>
                    <a:pt x="827" y="1258"/>
                  </a:lnTo>
                  <a:lnTo>
                    <a:pt x="844" y="1275"/>
                  </a:lnTo>
                  <a:lnTo>
                    <a:pt x="862" y="1287"/>
                  </a:lnTo>
                  <a:lnTo>
                    <a:pt x="880" y="1290"/>
                  </a:lnTo>
                  <a:lnTo>
                    <a:pt x="900" y="1287"/>
                  </a:lnTo>
                  <a:lnTo>
                    <a:pt x="918" y="1275"/>
                  </a:lnTo>
                  <a:lnTo>
                    <a:pt x="936" y="1258"/>
                  </a:lnTo>
                  <a:lnTo>
                    <a:pt x="953" y="1234"/>
                  </a:lnTo>
                  <a:lnTo>
                    <a:pt x="971" y="1204"/>
                  </a:lnTo>
                  <a:lnTo>
                    <a:pt x="986" y="1171"/>
                  </a:lnTo>
                  <a:lnTo>
                    <a:pt x="1002" y="1133"/>
                  </a:lnTo>
                  <a:lnTo>
                    <a:pt x="1015" y="1091"/>
                  </a:lnTo>
                  <a:lnTo>
                    <a:pt x="1028" y="1046"/>
                  </a:lnTo>
                  <a:lnTo>
                    <a:pt x="1041" y="999"/>
                  </a:lnTo>
                  <a:lnTo>
                    <a:pt x="1051" y="950"/>
                  </a:lnTo>
                  <a:lnTo>
                    <a:pt x="1060" y="899"/>
                  </a:lnTo>
                  <a:lnTo>
                    <a:pt x="1069" y="847"/>
                  </a:lnTo>
                  <a:lnTo>
                    <a:pt x="1076" y="796"/>
                  </a:lnTo>
                  <a:lnTo>
                    <a:pt x="1081" y="746"/>
                  </a:lnTo>
                  <a:lnTo>
                    <a:pt x="1085" y="695"/>
                  </a:lnTo>
                  <a:lnTo>
                    <a:pt x="1087" y="647"/>
                  </a:lnTo>
                  <a:lnTo>
                    <a:pt x="1087" y="601"/>
                  </a:lnTo>
                  <a:lnTo>
                    <a:pt x="1087" y="556"/>
                  </a:lnTo>
                  <a:lnTo>
                    <a:pt x="1084" y="515"/>
                  </a:lnTo>
                  <a:lnTo>
                    <a:pt x="1080" y="479"/>
                  </a:lnTo>
                  <a:lnTo>
                    <a:pt x="1075" y="447"/>
                  </a:lnTo>
                  <a:lnTo>
                    <a:pt x="1067" y="420"/>
                  </a:lnTo>
                  <a:lnTo>
                    <a:pt x="1057" y="396"/>
                  </a:lnTo>
                  <a:lnTo>
                    <a:pt x="1047" y="376"/>
                  </a:lnTo>
                  <a:lnTo>
                    <a:pt x="1036" y="360"/>
                  </a:lnTo>
                  <a:lnTo>
                    <a:pt x="1022" y="345"/>
                  </a:lnTo>
                  <a:lnTo>
                    <a:pt x="1008" y="335"/>
                  </a:lnTo>
                  <a:lnTo>
                    <a:pt x="992" y="326"/>
                  </a:lnTo>
                  <a:lnTo>
                    <a:pt x="976" y="319"/>
                  </a:lnTo>
                  <a:lnTo>
                    <a:pt x="959" y="314"/>
                  </a:lnTo>
                  <a:lnTo>
                    <a:pt x="941" y="311"/>
                  </a:lnTo>
                  <a:lnTo>
                    <a:pt x="923" y="309"/>
                  </a:lnTo>
                  <a:lnTo>
                    <a:pt x="903" y="309"/>
                  </a:lnTo>
                  <a:lnTo>
                    <a:pt x="883" y="308"/>
                  </a:lnTo>
                  <a:close/>
                  <a:moveTo>
                    <a:pt x="906" y="0"/>
                  </a:moveTo>
                  <a:lnTo>
                    <a:pt x="980" y="5"/>
                  </a:lnTo>
                  <a:lnTo>
                    <a:pt x="1053" y="16"/>
                  </a:lnTo>
                  <a:lnTo>
                    <a:pt x="1124" y="33"/>
                  </a:lnTo>
                  <a:lnTo>
                    <a:pt x="1192" y="56"/>
                  </a:lnTo>
                  <a:lnTo>
                    <a:pt x="1258" y="83"/>
                  </a:lnTo>
                  <a:lnTo>
                    <a:pt x="1321" y="116"/>
                  </a:lnTo>
                  <a:lnTo>
                    <a:pt x="1381" y="153"/>
                  </a:lnTo>
                  <a:lnTo>
                    <a:pt x="1437" y="195"/>
                  </a:lnTo>
                  <a:lnTo>
                    <a:pt x="1490" y="242"/>
                  </a:lnTo>
                  <a:lnTo>
                    <a:pt x="1539" y="293"/>
                  </a:lnTo>
                  <a:lnTo>
                    <a:pt x="1584" y="346"/>
                  </a:lnTo>
                  <a:lnTo>
                    <a:pt x="1624" y="405"/>
                  </a:lnTo>
                  <a:lnTo>
                    <a:pt x="1660" y="465"/>
                  </a:lnTo>
                  <a:lnTo>
                    <a:pt x="1691" y="529"/>
                  </a:lnTo>
                  <a:lnTo>
                    <a:pt x="1717" y="596"/>
                  </a:lnTo>
                  <a:lnTo>
                    <a:pt x="1737" y="665"/>
                  </a:lnTo>
                  <a:lnTo>
                    <a:pt x="1753" y="736"/>
                  </a:lnTo>
                  <a:lnTo>
                    <a:pt x="1761" y="810"/>
                  </a:lnTo>
                  <a:lnTo>
                    <a:pt x="1764" y="885"/>
                  </a:lnTo>
                  <a:lnTo>
                    <a:pt x="1761" y="954"/>
                  </a:lnTo>
                  <a:lnTo>
                    <a:pt x="1753" y="1022"/>
                  </a:lnTo>
                  <a:lnTo>
                    <a:pt x="1740" y="1088"/>
                  </a:lnTo>
                  <a:lnTo>
                    <a:pt x="1722" y="1152"/>
                  </a:lnTo>
                  <a:lnTo>
                    <a:pt x="1699" y="1215"/>
                  </a:lnTo>
                  <a:lnTo>
                    <a:pt x="1671" y="1274"/>
                  </a:lnTo>
                  <a:lnTo>
                    <a:pt x="1639" y="1332"/>
                  </a:lnTo>
                  <a:lnTo>
                    <a:pt x="1604" y="1386"/>
                  </a:lnTo>
                  <a:lnTo>
                    <a:pt x="1565" y="1438"/>
                  </a:lnTo>
                  <a:lnTo>
                    <a:pt x="1515" y="1503"/>
                  </a:lnTo>
                  <a:lnTo>
                    <a:pt x="1469" y="1571"/>
                  </a:lnTo>
                  <a:lnTo>
                    <a:pt x="1428" y="1642"/>
                  </a:lnTo>
                  <a:lnTo>
                    <a:pt x="1390" y="1714"/>
                  </a:lnTo>
                  <a:lnTo>
                    <a:pt x="1356" y="1788"/>
                  </a:lnTo>
                  <a:lnTo>
                    <a:pt x="1326" y="1864"/>
                  </a:lnTo>
                  <a:lnTo>
                    <a:pt x="1300" y="1941"/>
                  </a:lnTo>
                  <a:lnTo>
                    <a:pt x="1278" y="2020"/>
                  </a:lnTo>
                  <a:lnTo>
                    <a:pt x="1262" y="2100"/>
                  </a:lnTo>
                  <a:lnTo>
                    <a:pt x="494" y="2097"/>
                  </a:lnTo>
                  <a:lnTo>
                    <a:pt x="473" y="2005"/>
                  </a:lnTo>
                  <a:lnTo>
                    <a:pt x="446" y="1915"/>
                  </a:lnTo>
                  <a:lnTo>
                    <a:pt x="415" y="1827"/>
                  </a:lnTo>
                  <a:lnTo>
                    <a:pt x="378" y="1739"/>
                  </a:lnTo>
                  <a:lnTo>
                    <a:pt x="336" y="1655"/>
                  </a:lnTo>
                  <a:lnTo>
                    <a:pt x="290" y="1573"/>
                  </a:lnTo>
                  <a:lnTo>
                    <a:pt x="239" y="1493"/>
                  </a:lnTo>
                  <a:lnTo>
                    <a:pt x="182" y="1416"/>
                  </a:lnTo>
                  <a:lnTo>
                    <a:pt x="144" y="1363"/>
                  </a:lnTo>
                  <a:lnTo>
                    <a:pt x="110" y="1307"/>
                  </a:lnTo>
                  <a:lnTo>
                    <a:pt x="80" y="1249"/>
                  </a:lnTo>
                  <a:lnTo>
                    <a:pt x="54" y="1187"/>
                  </a:lnTo>
                  <a:lnTo>
                    <a:pt x="34" y="1124"/>
                  </a:lnTo>
                  <a:lnTo>
                    <a:pt x="17" y="1059"/>
                  </a:lnTo>
                  <a:lnTo>
                    <a:pt x="7" y="992"/>
                  </a:lnTo>
                  <a:lnTo>
                    <a:pt x="1" y="923"/>
                  </a:lnTo>
                  <a:lnTo>
                    <a:pt x="0" y="853"/>
                  </a:lnTo>
                  <a:lnTo>
                    <a:pt x="5" y="778"/>
                  </a:lnTo>
                  <a:lnTo>
                    <a:pt x="17" y="706"/>
                  </a:lnTo>
                  <a:lnTo>
                    <a:pt x="35" y="635"/>
                  </a:lnTo>
                  <a:lnTo>
                    <a:pt x="59" y="566"/>
                  </a:lnTo>
                  <a:lnTo>
                    <a:pt x="87" y="500"/>
                  </a:lnTo>
                  <a:lnTo>
                    <a:pt x="121" y="437"/>
                  </a:lnTo>
                  <a:lnTo>
                    <a:pt x="159" y="377"/>
                  </a:lnTo>
                  <a:lnTo>
                    <a:pt x="204" y="321"/>
                  </a:lnTo>
                  <a:lnTo>
                    <a:pt x="251" y="267"/>
                  </a:lnTo>
                  <a:lnTo>
                    <a:pt x="302" y="218"/>
                  </a:lnTo>
                  <a:lnTo>
                    <a:pt x="358" y="174"/>
                  </a:lnTo>
                  <a:lnTo>
                    <a:pt x="418" y="134"/>
                  </a:lnTo>
                  <a:lnTo>
                    <a:pt x="479" y="98"/>
                  </a:lnTo>
                  <a:lnTo>
                    <a:pt x="545" y="67"/>
                  </a:lnTo>
                  <a:lnTo>
                    <a:pt x="613" y="42"/>
                  </a:lnTo>
                  <a:lnTo>
                    <a:pt x="683" y="23"/>
                  </a:lnTo>
                  <a:lnTo>
                    <a:pt x="755" y="8"/>
                  </a:lnTo>
                  <a:lnTo>
                    <a:pt x="830" y="1"/>
                  </a:lnTo>
                  <a:lnTo>
                    <a:pt x="9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60" name="Group 1959"/>
          <p:cNvGrpSpPr/>
          <p:nvPr/>
        </p:nvGrpSpPr>
        <p:grpSpPr>
          <a:xfrm>
            <a:off x="2838031" y="4868317"/>
            <a:ext cx="310355" cy="234376"/>
            <a:chOff x="2119313" y="5153025"/>
            <a:chExt cx="382587" cy="2889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747" name="Freeform 666"/>
            <p:cNvSpPr>
              <a:spLocks noEditPoints="1"/>
            </p:cNvSpPr>
            <p:nvPr/>
          </p:nvSpPr>
          <p:spPr bwMode="auto">
            <a:xfrm>
              <a:off x="2119313" y="5384800"/>
              <a:ext cx="382587" cy="57150"/>
            </a:xfrm>
            <a:custGeom>
              <a:avLst/>
              <a:gdLst>
                <a:gd name="T0" fmla="*/ 412 w 3371"/>
                <a:gd name="T1" fmla="*/ 186 h 514"/>
                <a:gd name="T2" fmla="*/ 378 w 3371"/>
                <a:gd name="T3" fmla="*/ 205 h 514"/>
                <a:gd name="T4" fmla="*/ 359 w 3371"/>
                <a:gd name="T5" fmla="*/ 239 h 514"/>
                <a:gd name="T6" fmla="*/ 359 w 3371"/>
                <a:gd name="T7" fmla="*/ 278 h 514"/>
                <a:gd name="T8" fmla="*/ 378 w 3371"/>
                <a:gd name="T9" fmla="*/ 311 h 514"/>
                <a:gd name="T10" fmla="*/ 412 w 3371"/>
                <a:gd name="T11" fmla="*/ 330 h 514"/>
                <a:gd name="T12" fmla="*/ 1398 w 3371"/>
                <a:gd name="T13" fmla="*/ 333 h 514"/>
                <a:gd name="T14" fmla="*/ 1435 w 3371"/>
                <a:gd name="T15" fmla="*/ 323 h 514"/>
                <a:gd name="T16" fmla="*/ 1462 w 3371"/>
                <a:gd name="T17" fmla="*/ 296 h 514"/>
                <a:gd name="T18" fmla="*/ 1473 w 3371"/>
                <a:gd name="T19" fmla="*/ 259 h 514"/>
                <a:gd name="T20" fmla="*/ 1462 w 3371"/>
                <a:gd name="T21" fmla="*/ 221 h 514"/>
                <a:gd name="T22" fmla="*/ 1435 w 3371"/>
                <a:gd name="T23" fmla="*/ 193 h 514"/>
                <a:gd name="T24" fmla="*/ 1398 w 3371"/>
                <a:gd name="T25" fmla="*/ 183 h 514"/>
                <a:gd name="T26" fmla="*/ 2549 w 3371"/>
                <a:gd name="T27" fmla="*/ 148 h 514"/>
                <a:gd name="T28" fmla="*/ 2512 w 3371"/>
                <a:gd name="T29" fmla="*/ 154 h 514"/>
                <a:gd name="T30" fmla="*/ 2484 w 3371"/>
                <a:gd name="T31" fmla="*/ 169 h 514"/>
                <a:gd name="T32" fmla="*/ 2474 w 3371"/>
                <a:gd name="T33" fmla="*/ 191 h 514"/>
                <a:gd name="T34" fmla="*/ 2477 w 3371"/>
                <a:gd name="T35" fmla="*/ 338 h 514"/>
                <a:gd name="T36" fmla="*/ 2497 w 3371"/>
                <a:gd name="T37" fmla="*/ 356 h 514"/>
                <a:gd name="T38" fmla="*/ 2529 w 3371"/>
                <a:gd name="T39" fmla="*/ 367 h 514"/>
                <a:gd name="T40" fmla="*/ 2568 w 3371"/>
                <a:gd name="T41" fmla="*/ 367 h 514"/>
                <a:gd name="T42" fmla="*/ 2602 w 3371"/>
                <a:gd name="T43" fmla="*/ 356 h 514"/>
                <a:gd name="T44" fmla="*/ 2621 w 3371"/>
                <a:gd name="T45" fmla="*/ 338 h 514"/>
                <a:gd name="T46" fmla="*/ 2625 w 3371"/>
                <a:gd name="T47" fmla="*/ 191 h 514"/>
                <a:gd name="T48" fmla="*/ 2613 w 3371"/>
                <a:gd name="T49" fmla="*/ 169 h 514"/>
                <a:gd name="T50" fmla="*/ 2587 w 3371"/>
                <a:gd name="T51" fmla="*/ 154 h 514"/>
                <a:gd name="T52" fmla="*/ 2549 w 3371"/>
                <a:gd name="T53" fmla="*/ 148 h 514"/>
                <a:gd name="T54" fmla="*/ 2283 w 3371"/>
                <a:gd name="T55" fmla="*/ 150 h 514"/>
                <a:gd name="T56" fmla="*/ 2250 w 3371"/>
                <a:gd name="T57" fmla="*/ 160 h 514"/>
                <a:gd name="T58" fmla="*/ 2230 w 3371"/>
                <a:gd name="T59" fmla="*/ 180 h 514"/>
                <a:gd name="T60" fmla="*/ 2228 w 3371"/>
                <a:gd name="T61" fmla="*/ 326 h 514"/>
                <a:gd name="T62" fmla="*/ 2238 w 3371"/>
                <a:gd name="T63" fmla="*/ 348 h 514"/>
                <a:gd name="T64" fmla="*/ 2266 w 3371"/>
                <a:gd name="T65" fmla="*/ 363 h 514"/>
                <a:gd name="T66" fmla="*/ 2302 w 3371"/>
                <a:gd name="T67" fmla="*/ 368 h 514"/>
                <a:gd name="T68" fmla="*/ 2339 w 3371"/>
                <a:gd name="T69" fmla="*/ 363 h 514"/>
                <a:gd name="T70" fmla="*/ 2367 w 3371"/>
                <a:gd name="T71" fmla="*/ 348 h 514"/>
                <a:gd name="T72" fmla="*/ 2377 w 3371"/>
                <a:gd name="T73" fmla="*/ 326 h 514"/>
                <a:gd name="T74" fmla="*/ 2375 w 3371"/>
                <a:gd name="T75" fmla="*/ 180 h 514"/>
                <a:gd name="T76" fmla="*/ 2355 w 3371"/>
                <a:gd name="T77" fmla="*/ 160 h 514"/>
                <a:gd name="T78" fmla="*/ 2322 w 3371"/>
                <a:gd name="T79" fmla="*/ 150 h 514"/>
                <a:gd name="T80" fmla="*/ 0 w 3371"/>
                <a:gd name="T81" fmla="*/ 0 h 514"/>
                <a:gd name="T82" fmla="*/ 3371 w 3371"/>
                <a:gd name="T83" fmla="*/ 157 h 514"/>
                <a:gd name="T84" fmla="*/ 3360 w 3371"/>
                <a:gd name="T85" fmla="*/ 244 h 514"/>
                <a:gd name="T86" fmla="*/ 3329 w 3371"/>
                <a:gd name="T87" fmla="*/ 324 h 514"/>
                <a:gd name="T88" fmla="*/ 3281 w 3371"/>
                <a:gd name="T89" fmla="*/ 393 h 514"/>
                <a:gd name="T90" fmla="*/ 3219 w 3371"/>
                <a:gd name="T91" fmla="*/ 449 h 514"/>
                <a:gd name="T92" fmla="*/ 3144 w 3371"/>
                <a:gd name="T93" fmla="*/ 489 h 514"/>
                <a:gd name="T94" fmla="*/ 3059 w 3371"/>
                <a:gd name="T95" fmla="*/ 511 h 514"/>
                <a:gd name="T96" fmla="*/ 356 w 3371"/>
                <a:gd name="T97" fmla="*/ 514 h 514"/>
                <a:gd name="T98" fmla="*/ 269 w 3371"/>
                <a:gd name="T99" fmla="*/ 503 h 514"/>
                <a:gd name="T100" fmla="*/ 189 w 3371"/>
                <a:gd name="T101" fmla="*/ 472 h 514"/>
                <a:gd name="T102" fmla="*/ 120 w 3371"/>
                <a:gd name="T103" fmla="*/ 424 h 514"/>
                <a:gd name="T104" fmla="*/ 64 w 3371"/>
                <a:gd name="T105" fmla="*/ 361 h 514"/>
                <a:gd name="T106" fmla="*/ 25 w 3371"/>
                <a:gd name="T107" fmla="*/ 286 h 514"/>
                <a:gd name="T108" fmla="*/ 3 w 3371"/>
                <a:gd name="T109" fmla="*/ 202 h 514"/>
                <a:gd name="T110" fmla="*/ 0 w 3371"/>
                <a:gd name="T111" fmla="*/ 0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371" h="514">
                  <a:moveTo>
                    <a:pt x="431" y="183"/>
                  </a:moveTo>
                  <a:lnTo>
                    <a:pt x="412" y="186"/>
                  </a:lnTo>
                  <a:lnTo>
                    <a:pt x="394" y="193"/>
                  </a:lnTo>
                  <a:lnTo>
                    <a:pt x="378" y="205"/>
                  </a:lnTo>
                  <a:lnTo>
                    <a:pt x="367" y="221"/>
                  </a:lnTo>
                  <a:lnTo>
                    <a:pt x="359" y="239"/>
                  </a:lnTo>
                  <a:lnTo>
                    <a:pt x="356" y="259"/>
                  </a:lnTo>
                  <a:lnTo>
                    <a:pt x="359" y="278"/>
                  </a:lnTo>
                  <a:lnTo>
                    <a:pt x="367" y="296"/>
                  </a:lnTo>
                  <a:lnTo>
                    <a:pt x="378" y="311"/>
                  </a:lnTo>
                  <a:lnTo>
                    <a:pt x="394" y="323"/>
                  </a:lnTo>
                  <a:lnTo>
                    <a:pt x="412" y="330"/>
                  </a:lnTo>
                  <a:lnTo>
                    <a:pt x="431" y="333"/>
                  </a:lnTo>
                  <a:lnTo>
                    <a:pt x="1398" y="333"/>
                  </a:lnTo>
                  <a:lnTo>
                    <a:pt x="1417" y="330"/>
                  </a:lnTo>
                  <a:lnTo>
                    <a:pt x="1435" y="323"/>
                  </a:lnTo>
                  <a:lnTo>
                    <a:pt x="1450" y="311"/>
                  </a:lnTo>
                  <a:lnTo>
                    <a:pt x="1462" y="296"/>
                  </a:lnTo>
                  <a:lnTo>
                    <a:pt x="1470" y="278"/>
                  </a:lnTo>
                  <a:lnTo>
                    <a:pt x="1473" y="259"/>
                  </a:lnTo>
                  <a:lnTo>
                    <a:pt x="1470" y="239"/>
                  </a:lnTo>
                  <a:lnTo>
                    <a:pt x="1462" y="221"/>
                  </a:lnTo>
                  <a:lnTo>
                    <a:pt x="1450" y="205"/>
                  </a:lnTo>
                  <a:lnTo>
                    <a:pt x="1435" y="193"/>
                  </a:lnTo>
                  <a:lnTo>
                    <a:pt x="1417" y="186"/>
                  </a:lnTo>
                  <a:lnTo>
                    <a:pt x="1398" y="183"/>
                  </a:lnTo>
                  <a:lnTo>
                    <a:pt x="431" y="183"/>
                  </a:lnTo>
                  <a:close/>
                  <a:moveTo>
                    <a:pt x="2549" y="148"/>
                  </a:moveTo>
                  <a:lnTo>
                    <a:pt x="2529" y="150"/>
                  </a:lnTo>
                  <a:lnTo>
                    <a:pt x="2512" y="154"/>
                  </a:lnTo>
                  <a:lnTo>
                    <a:pt x="2497" y="160"/>
                  </a:lnTo>
                  <a:lnTo>
                    <a:pt x="2484" y="169"/>
                  </a:lnTo>
                  <a:lnTo>
                    <a:pt x="2477" y="180"/>
                  </a:lnTo>
                  <a:lnTo>
                    <a:pt x="2474" y="191"/>
                  </a:lnTo>
                  <a:lnTo>
                    <a:pt x="2474" y="326"/>
                  </a:lnTo>
                  <a:lnTo>
                    <a:pt x="2477" y="338"/>
                  </a:lnTo>
                  <a:lnTo>
                    <a:pt x="2484" y="348"/>
                  </a:lnTo>
                  <a:lnTo>
                    <a:pt x="2497" y="356"/>
                  </a:lnTo>
                  <a:lnTo>
                    <a:pt x="2512" y="363"/>
                  </a:lnTo>
                  <a:lnTo>
                    <a:pt x="2529" y="367"/>
                  </a:lnTo>
                  <a:lnTo>
                    <a:pt x="2549" y="368"/>
                  </a:lnTo>
                  <a:lnTo>
                    <a:pt x="2568" y="367"/>
                  </a:lnTo>
                  <a:lnTo>
                    <a:pt x="2587" y="363"/>
                  </a:lnTo>
                  <a:lnTo>
                    <a:pt x="2602" y="356"/>
                  </a:lnTo>
                  <a:lnTo>
                    <a:pt x="2613" y="348"/>
                  </a:lnTo>
                  <a:lnTo>
                    <a:pt x="2621" y="338"/>
                  </a:lnTo>
                  <a:lnTo>
                    <a:pt x="2625" y="326"/>
                  </a:lnTo>
                  <a:lnTo>
                    <a:pt x="2625" y="191"/>
                  </a:lnTo>
                  <a:lnTo>
                    <a:pt x="2621" y="180"/>
                  </a:lnTo>
                  <a:lnTo>
                    <a:pt x="2613" y="169"/>
                  </a:lnTo>
                  <a:lnTo>
                    <a:pt x="2602" y="160"/>
                  </a:lnTo>
                  <a:lnTo>
                    <a:pt x="2587" y="154"/>
                  </a:lnTo>
                  <a:lnTo>
                    <a:pt x="2568" y="150"/>
                  </a:lnTo>
                  <a:lnTo>
                    <a:pt x="2549" y="148"/>
                  </a:lnTo>
                  <a:close/>
                  <a:moveTo>
                    <a:pt x="2302" y="148"/>
                  </a:moveTo>
                  <a:lnTo>
                    <a:pt x="2283" y="150"/>
                  </a:lnTo>
                  <a:lnTo>
                    <a:pt x="2266" y="154"/>
                  </a:lnTo>
                  <a:lnTo>
                    <a:pt x="2250" y="160"/>
                  </a:lnTo>
                  <a:lnTo>
                    <a:pt x="2238" y="169"/>
                  </a:lnTo>
                  <a:lnTo>
                    <a:pt x="2230" y="180"/>
                  </a:lnTo>
                  <a:lnTo>
                    <a:pt x="2228" y="191"/>
                  </a:lnTo>
                  <a:lnTo>
                    <a:pt x="2228" y="326"/>
                  </a:lnTo>
                  <a:lnTo>
                    <a:pt x="2230" y="338"/>
                  </a:lnTo>
                  <a:lnTo>
                    <a:pt x="2238" y="348"/>
                  </a:lnTo>
                  <a:lnTo>
                    <a:pt x="2250" y="356"/>
                  </a:lnTo>
                  <a:lnTo>
                    <a:pt x="2266" y="363"/>
                  </a:lnTo>
                  <a:lnTo>
                    <a:pt x="2283" y="367"/>
                  </a:lnTo>
                  <a:lnTo>
                    <a:pt x="2302" y="368"/>
                  </a:lnTo>
                  <a:lnTo>
                    <a:pt x="2322" y="367"/>
                  </a:lnTo>
                  <a:lnTo>
                    <a:pt x="2339" y="363"/>
                  </a:lnTo>
                  <a:lnTo>
                    <a:pt x="2355" y="356"/>
                  </a:lnTo>
                  <a:lnTo>
                    <a:pt x="2367" y="348"/>
                  </a:lnTo>
                  <a:lnTo>
                    <a:pt x="2375" y="338"/>
                  </a:lnTo>
                  <a:lnTo>
                    <a:pt x="2377" y="326"/>
                  </a:lnTo>
                  <a:lnTo>
                    <a:pt x="2377" y="191"/>
                  </a:lnTo>
                  <a:lnTo>
                    <a:pt x="2375" y="180"/>
                  </a:lnTo>
                  <a:lnTo>
                    <a:pt x="2367" y="169"/>
                  </a:lnTo>
                  <a:lnTo>
                    <a:pt x="2355" y="160"/>
                  </a:lnTo>
                  <a:lnTo>
                    <a:pt x="2339" y="154"/>
                  </a:lnTo>
                  <a:lnTo>
                    <a:pt x="2322" y="150"/>
                  </a:lnTo>
                  <a:lnTo>
                    <a:pt x="2302" y="148"/>
                  </a:lnTo>
                  <a:close/>
                  <a:moveTo>
                    <a:pt x="0" y="0"/>
                  </a:moveTo>
                  <a:lnTo>
                    <a:pt x="3371" y="0"/>
                  </a:lnTo>
                  <a:lnTo>
                    <a:pt x="3371" y="157"/>
                  </a:lnTo>
                  <a:lnTo>
                    <a:pt x="3368" y="201"/>
                  </a:lnTo>
                  <a:lnTo>
                    <a:pt x="3360" y="244"/>
                  </a:lnTo>
                  <a:lnTo>
                    <a:pt x="3346" y="285"/>
                  </a:lnTo>
                  <a:lnTo>
                    <a:pt x="3329" y="324"/>
                  </a:lnTo>
                  <a:lnTo>
                    <a:pt x="3308" y="360"/>
                  </a:lnTo>
                  <a:lnTo>
                    <a:pt x="3281" y="393"/>
                  </a:lnTo>
                  <a:lnTo>
                    <a:pt x="3251" y="423"/>
                  </a:lnTo>
                  <a:lnTo>
                    <a:pt x="3219" y="449"/>
                  </a:lnTo>
                  <a:lnTo>
                    <a:pt x="3183" y="472"/>
                  </a:lnTo>
                  <a:lnTo>
                    <a:pt x="3144" y="489"/>
                  </a:lnTo>
                  <a:lnTo>
                    <a:pt x="3103" y="503"/>
                  </a:lnTo>
                  <a:lnTo>
                    <a:pt x="3059" y="511"/>
                  </a:lnTo>
                  <a:lnTo>
                    <a:pt x="3014" y="514"/>
                  </a:lnTo>
                  <a:lnTo>
                    <a:pt x="356" y="514"/>
                  </a:lnTo>
                  <a:lnTo>
                    <a:pt x="312" y="511"/>
                  </a:lnTo>
                  <a:lnTo>
                    <a:pt x="269" y="503"/>
                  </a:lnTo>
                  <a:lnTo>
                    <a:pt x="228" y="489"/>
                  </a:lnTo>
                  <a:lnTo>
                    <a:pt x="189" y="472"/>
                  </a:lnTo>
                  <a:lnTo>
                    <a:pt x="153" y="450"/>
                  </a:lnTo>
                  <a:lnTo>
                    <a:pt x="120" y="424"/>
                  </a:lnTo>
                  <a:lnTo>
                    <a:pt x="90" y="394"/>
                  </a:lnTo>
                  <a:lnTo>
                    <a:pt x="64" y="361"/>
                  </a:lnTo>
                  <a:lnTo>
                    <a:pt x="42" y="325"/>
                  </a:lnTo>
                  <a:lnTo>
                    <a:pt x="25" y="286"/>
                  </a:lnTo>
                  <a:lnTo>
                    <a:pt x="11" y="245"/>
                  </a:lnTo>
                  <a:lnTo>
                    <a:pt x="3" y="202"/>
                  </a:lnTo>
                  <a:lnTo>
                    <a:pt x="0" y="1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8" name="Freeform 667"/>
            <p:cNvSpPr>
              <a:spLocks/>
            </p:cNvSpPr>
            <p:nvPr/>
          </p:nvSpPr>
          <p:spPr bwMode="auto">
            <a:xfrm>
              <a:off x="2201863" y="5245100"/>
              <a:ext cx="17462" cy="74613"/>
            </a:xfrm>
            <a:custGeom>
              <a:avLst/>
              <a:gdLst>
                <a:gd name="T0" fmla="*/ 76 w 150"/>
                <a:gd name="T1" fmla="*/ 0 h 667"/>
                <a:gd name="T2" fmla="*/ 95 w 150"/>
                <a:gd name="T3" fmla="*/ 4 h 667"/>
                <a:gd name="T4" fmla="*/ 113 w 150"/>
                <a:gd name="T5" fmla="*/ 12 h 667"/>
                <a:gd name="T6" fmla="*/ 128 w 150"/>
                <a:gd name="T7" fmla="*/ 24 h 667"/>
                <a:gd name="T8" fmla="*/ 140 w 150"/>
                <a:gd name="T9" fmla="*/ 38 h 667"/>
                <a:gd name="T10" fmla="*/ 147 w 150"/>
                <a:gd name="T11" fmla="*/ 57 h 667"/>
                <a:gd name="T12" fmla="*/ 150 w 150"/>
                <a:gd name="T13" fmla="*/ 76 h 667"/>
                <a:gd name="T14" fmla="*/ 150 w 150"/>
                <a:gd name="T15" fmla="*/ 592 h 667"/>
                <a:gd name="T16" fmla="*/ 147 w 150"/>
                <a:gd name="T17" fmla="*/ 611 h 667"/>
                <a:gd name="T18" fmla="*/ 140 w 150"/>
                <a:gd name="T19" fmla="*/ 629 h 667"/>
                <a:gd name="T20" fmla="*/ 128 w 150"/>
                <a:gd name="T21" fmla="*/ 644 h 667"/>
                <a:gd name="T22" fmla="*/ 113 w 150"/>
                <a:gd name="T23" fmla="*/ 656 h 667"/>
                <a:gd name="T24" fmla="*/ 95 w 150"/>
                <a:gd name="T25" fmla="*/ 665 h 667"/>
                <a:gd name="T26" fmla="*/ 76 w 150"/>
                <a:gd name="T27" fmla="*/ 667 h 667"/>
                <a:gd name="T28" fmla="*/ 54 w 150"/>
                <a:gd name="T29" fmla="*/ 665 h 667"/>
                <a:gd name="T30" fmla="*/ 37 w 150"/>
                <a:gd name="T31" fmla="*/ 656 h 667"/>
                <a:gd name="T32" fmla="*/ 22 w 150"/>
                <a:gd name="T33" fmla="*/ 644 h 667"/>
                <a:gd name="T34" fmla="*/ 10 w 150"/>
                <a:gd name="T35" fmla="*/ 629 h 667"/>
                <a:gd name="T36" fmla="*/ 3 w 150"/>
                <a:gd name="T37" fmla="*/ 609 h 667"/>
                <a:gd name="T38" fmla="*/ 0 w 150"/>
                <a:gd name="T39" fmla="*/ 589 h 667"/>
                <a:gd name="T40" fmla="*/ 0 w 150"/>
                <a:gd name="T41" fmla="*/ 76 h 667"/>
                <a:gd name="T42" fmla="*/ 3 w 150"/>
                <a:gd name="T43" fmla="*/ 57 h 667"/>
                <a:gd name="T44" fmla="*/ 11 w 150"/>
                <a:gd name="T45" fmla="*/ 38 h 667"/>
                <a:gd name="T46" fmla="*/ 23 w 150"/>
                <a:gd name="T47" fmla="*/ 24 h 667"/>
                <a:gd name="T48" fmla="*/ 38 w 150"/>
                <a:gd name="T49" fmla="*/ 12 h 667"/>
                <a:gd name="T50" fmla="*/ 56 w 150"/>
                <a:gd name="T51" fmla="*/ 4 h 667"/>
                <a:gd name="T52" fmla="*/ 76 w 150"/>
                <a:gd name="T53" fmla="*/ 0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0" h="667">
                  <a:moveTo>
                    <a:pt x="76" y="0"/>
                  </a:moveTo>
                  <a:lnTo>
                    <a:pt x="95" y="4"/>
                  </a:lnTo>
                  <a:lnTo>
                    <a:pt x="113" y="12"/>
                  </a:lnTo>
                  <a:lnTo>
                    <a:pt x="128" y="24"/>
                  </a:lnTo>
                  <a:lnTo>
                    <a:pt x="140" y="38"/>
                  </a:lnTo>
                  <a:lnTo>
                    <a:pt x="147" y="57"/>
                  </a:lnTo>
                  <a:lnTo>
                    <a:pt x="150" y="76"/>
                  </a:lnTo>
                  <a:lnTo>
                    <a:pt x="150" y="592"/>
                  </a:lnTo>
                  <a:lnTo>
                    <a:pt x="147" y="611"/>
                  </a:lnTo>
                  <a:lnTo>
                    <a:pt x="140" y="629"/>
                  </a:lnTo>
                  <a:lnTo>
                    <a:pt x="128" y="644"/>
                  </a:lnTo>
                  <a:lnTo>
                    <a:pt x="113" y="656"/>
                  </a:lnTo>
                  <a:lnTo>
                    <a:pt x="95" y="665"/>
                  </a:lnTo>
                  <a:lnTo>
                    <a:pt x="76" y="667"/>
                  </a:lnTo>
                  <a:lnTo>
                    <a:pt x="54" y="665"/>
                  </a:lnTo>
                  <a:lnTo>
                    <a:pt x="37" y="656"/>
                  </a:lnTo>
                  <a:lnTo>
                    <a:pt x="22" y="644"/>
                  </a:lnTo>
                  <a:lnTo>
                    <a:pt x="10" y="629"/>
                  </a:lnTo>
                  <a:lnTo>
                    <a:pt x="3" y="609"/>
                  </a:lnTo>
                  <a:lnTo>
                    <a:pt x="0" y="589"/>
                  </a:lnTo>
                  <a:lnTo>
                    <a:pt x="0" y="76"/>
                  </a:lnTo>
                  <a:lnTo>
                    <a:pt x="3" y="57"/>
                  </a:lnTo>
                  <a:lnTo>
                    <a:pt x="11" y="38"/>
                  </a:lnTo>
                  <a:lnTo>
                    <a:pt x="23" y="24"/>
                  </a:lnTo>
                  <a:lnTo>
                    <a:pt x="38" y="12"/>
                  </a:lnTo>
                  <a:lnTo>
                    <a:pt x="56" y="4"/>
                  </a:lnTo>
                  <a:lnTo>
                    <a:pt x="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9" name="Freeform 668"/>
            <p:cNvSpPr>
              <a:spLocks/>
            </p:cNvSpPr>
            <p:nvPr/>
          </p:nvSpPr>
          <p:spPr bwMode="auto">
            <a:xfrm>
              <a:off x="2235200" y="5232400"/>
              <a:ext cx="15875" cy="87313"/>
            </a:xfrm>
            <a:custGeom>
              <a:avLst/>
              <a:gdLst>
                <a:gd name="T0" fmla="*/ 76 w 151"/>
                <a:gd name="T1" fmla="*/ 0 h 776"/>
                <a:gd name="T2" fmla="*/ 95 w 151"/>
                <a:gd name="T3" fmla="*/ 3 h 776"/>
                <a:gd name="T4" fmla="*/ 113 w 151"/>
                <a:gd name="T5" fmla="*/ 11 h 776"/>
                <a:gd name="T6" fmla="*/ 128 w 151"/>
                <a:gd name="T7" fmla="*/ 22 h 776"/>
                <a:gd name="T8" fmla="*/ 140 w 151"/>
                <a:gd name="T9" fmla="*/ 38 h 776"/>
                <a:gd name="T10" fmla="*/ 148 w 151"/>
                <a:gd name="T11" fmla="*/ 56 h 776"/>
                <a:gd name="T12" fmla="*/ 151 w 151"/>
                <a:gd name="T13" fmla="*/ 76 h 776"/>
                <a:gd name="T14" fmla="*/ 151 w 151"/>
                <a:gd name="T15" fmla="*/ 701 h 776"/>
                <a:gd name="T16" fmla="*/ 148 w 151"/>
                <a:gd name="T17" fmla="*/ 720 h 776"/>
                <a:gd name="T18" fmla="*/ 140 w 151"/>
                <a:gd name="T19" fmla="*/ 738 h 776"/>
                <a:gd name="T20" fmla="*/ 128 w 151"/>
                <a:gd name="T21" fmla="*/ 753 h 776"/>
                <a:gd name="T22" fmla="*/ 113 w 151"/>
                <a:gd name="T23" fmla="*/ 765 h 776"/>
                <a:gd name="T24" fmla="*/ 95 w 151"/>
                <a:gd name="T25" fmla="*/ 774 h 776"/>
                <a:gd name="T26" fmla="*/ 76 w 151"/>
                <a:gd name="T27" fmla="*/ 776 h 776"/>
                <a:gd name="T28" fmla="*/ 57 w 151"/>
                <a:gd name="T29" fmla="*/ 774 h 776"/>
                <a:gd name="T30" fmla="*/ 38 w 151"/>
                <a:gd name="T31" fmla="*/ 765 h 776"/>
                <a:gd name="T32" fmla="*/ 23 w 151"/>
                <a:gd name="T33" fmla="*/ 753 h 776"/>
                <a:gd name="T34" fmla="*/ 12 w 151"/>
                <a:gd name="T35" fmla="*/ 738 h 776"/>
                <a:gd name="T36" fmla="*/ 3 w 151"/>
                <a:gd name="T37" fmla="*/ 720 h 776"/>
                <a:gd name="T38" fmla="*/ 0 w 151"/>
                <a:gd name="T39" fmla="*/ 701 h 776"/>
                <a:gd name="T40" fmla="*/ 0 w 151"/>
                <a:gd name="T41" fmla="*/ 76 h 776"/>
                <a:gd name="T42" fmla="*/ 3 w 151"/>
                <a:gd name="T43" fmla="*/ 55 h 776"/>
                <a:gd name="T44" fmla="*/ 12 w 151"/>
                <a:gd name="T45" fmla="*/ 37 h 776"/>
                <a:gd name="T46" fmla="*/ 23 w 151"/>
                <a:gd name="T47" fmla="*/ 21 h 776"/>
                <a:gd name="T48" fmla="*/ 38 w 151"/>
                <a:gd name="T49" fmla="*/ 10 h 776"/>
                <a:gd name="T50" fmla="*/ 57 w 151"/>
                <a:gd name="T51" fmla="*/ 3 h 776"/>
                <a:gd name="T52" fmla="*/ 76 w 151"/>
                <a:gd name="T53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1" h="776">
                  <a:moveTo>
                    <a:pt x="76" y="0"/>
                  </a:moveTo>
                  <a:lnTo>
                    <a:pt x="95" y="3"/>
                  </a:lnTo>
                  <a:lnTo>
                    <a:pt x="113" y="11"/>
                  </a:lnTo>
                  <a:lnTo>
                    <a:pt x="128" y="22"/>
                  </a:lnTo>
                  <a:lnTo>
                    <a:pt x="140" y="38"/>
                  </a:lnTo>
                  <a:lnTo>
                    <a:pt x="148" y="56"/>
                  </a:lnTo>
                  <a:lnTo>
                    <a:pt x="151" y="76"/>
                  </a:lnTo>
                  <a:lnTo>
                    <a:pt x="151" y="701"/>
                  </a:lnTo>
                  <a:lnTo>
                    <a:pt x="148" y="720"/>
                  </a:lnTo>
                  <a:lnTo>
                    <a:pt x="140" y="738"/>
                  </a:lnTo>
                  <a:lnTo>
                    <a:pt x="128" y="753"/>
                  </a:lnTo>
                  <a:lnTo>
                    <a:pt x="113" y="765"/>
                  </a:lnTo>
                  <a:lnTo>
                    <a:pt x="95" y="774"/>
                  </a:lnTo>
                  <a:lnTo>
                    <a:pt x="76" y="776"/>
                  </a:lnTo>
                  <a:lnTo>
                    <a:pt x="57" y="774"/>
                  </a:lnTo>
                  <a:lnTo>
                    <a:pt x="38" y="765"/>
                  </a:lnTo>
                  <a:lnTo>
                    <a:pt x="23" y="753"/>
                  </a:lnTo>
                  <a:lnTo>
                    <a:pt x="12" y="738"/>
                  </a:lnTo>
                  <a:lnTo>
                    <a:pt x="3" y="720"/>
                  </a:lnTo>
                  <a:lnTo>
                    <a:pt x="0" y="701"/>
                  </a:lnTo>
                  <a:lnTo>
                    <a:pt x="0" y="76"/>
                  </a:lnTo>
                  <a:lnTo>
                    <a:pt x="3" y="55"/>
                  </a:lnTo>
                  <a:lnTo>
                    <a:pt x="12" y="37"/>
                  </a:lnTo>
                  <a:lnTo>
                    <a:pt x="23" y="21"/>
                  </a:lnTo>
                  <a:lnTo>
                    <a:pt x="38" y="10"/>
                  </a:lnTo>
                  <a:lnTo>
                    <a:pt x="57" y="3"/>
                  </a:lnTo>
                  <a:lnTo>
                    <a:pt x="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0" name="Freeform 669"/>
            <p:cNvSpPr>
              <a:spLocks/>
            </p:cNvSpPr>
            <p:nvPr/>
          </p:nvSpPr>
          <p:spPr bwMode="auto">
            <a:xfrm>
              <a:off x="2266950" y="5265738"/>
              <a:ext cx="17462" cy="53975"/>
            </a:xfrm>
            <a:custGeom>
              <a:avLst/>
              <a:gdLst>
                <a:gd name="T0" fmla="*/ 75 w 150"/>
                <a:gd name="T1" fmla="*/ 0 h 480"/>
                <a:gd name="T2" fmla="*/ 95 w 150"/>
                <a:gd name="T3" fmla="*/ 2 h 480"/>
                <a:gd name="T4" fmla="*/ 112 w 150"/>
                <a:gd name="T5" fmla="*/ 10 h 480"/>
                <a:gd name="T6" fmla="*/ 127 w 150"/>
                <a:gd name="T7" fmla="*/ 23 h 480"/>
                <a:gd name="T8" fmla="*/ 140 w 150"/>
                <a:gd name="T9" fmla="*/ 38 h 480"/>
                <a:gd name="T10" fmla="*/ 147 w 150"/>
                <a:gd name="T11" fmla="*/ 55 h 480"/>
                <a:gd name="T12" fmla="*/ 150 w 150"/>
                <a:gd name="T13" fmla="*/ 75 h 480"/>
                <a:gd name="T14" fmla="*/ 150 w 150"/>
                <a:gd name="T15" fmla="*/ 405 h 480"/>
                <a:gd name="T16" fmla="*/ 147 w 150"/>
                <a:gd name="T17" fmla="*/ 424 h 480"/>
                <a:gd name="T18" fmla="*/ 140 w 150"/>
                <a:gd name="T19" fmla="*/ 442 h 480"/>
                <a:gd name="T20" fmla="*/ 127 w 150"/>
                <a:gd name="T21" fmla="*/ 457 h 480"/>
                <a:gd name="T22" fmla="*/ 112 w 150"/>
                <a:gd name="T23" fmla="*/ 469 h 480"/>
                <a:gd name="T24" fmla="*/ 95 w 150"/>
                <a:gd name="T25" fmla="*/ 478 h 480"/>
                <a:gd name="T26" fmla="*/ 75 w 150"/>
                <a:gd name="T27" fmla="*/ 480 h 480"/>
                <a:gd name="T28" fmla="*/ 54 w 150"/>
                <a:gd name="T29" fmla="*/ 478 h 480"/>
                <a:gd name="T30" fmla="*/ 36 w 150"/>
                <a:gd name="T31" fmla="*/ 469 h 480"/>
                <a:gd name="T32" fmla="*/ 21 w 150"/>
                <a:gd name="T33" fmla="*/ 457 h 480"/>
                <a:gd name="T34" fmla="*/ 10 w 150"/>
                <a:gd name="T35" fmla="*/ 442 h 480"/>
                <a:gd name="T36" fmla="*/ 3 w 150"/>
                <a:gd name="T37" fmla="*/ 424 h 480"/>
                <a:gd name="T38" fmla="*/ 0 w 150"/>
                <a:gd name="T39" fmla="*/ 405 h 480"/>
                <a:gd name="T40" fmla="*/ 0 w 150"/>
                <a:gd name="T41" fmla="*/ 75 h 480"/>
                <a:gd name="T42" fmla="*/ 3 w 150"/>
                <a:gd name="T43" fmla="*/ 55 h 480"/>
                <a:gd name="T44" fmla="*/ 11 w 150"/>
                <a:gd name="T45" fmla="*/ 38 h 480"/>
                <a:gd name="T46" fmla="*/ 22 w 150"/>
                <a:gd name="T47" fmla="*/ 23 h 480"/>
                <a:gd name="T48" fmla="*/ 37 w 150"/>
                <a:gd name="T49" fmla="*/ 10 h 480"/>
                <a:gd name="T50" fmla="*/ 56 w 150"/>
                <a:gd name="T51" fmla="*/ 2 h 480"/>
                <a:gd name="T52" fmla="*/ 75 w 150"/>
                <a:gd name="T53" fmla="*/ 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0" h="480">
                  <a:moveTo>
                    <a:pt x="75" y="0"/>
                  </a:moveTo>
                  <a:lnTo>
                    <a:pt x="95" y="2"/>
                  </a:lnTo>
                  <a:lnTo>
                    <a:pt x="112" y="10"/>
                  </a:lnTo>
                  <a:lnTo>
                    <a:pt x="127" y="23"/>
                  </a:lnTo>
                  <a:lnTo>
                    <a:pt x="140" y="38"/>
                  </a:lnTo>
                  <a:lnTo>
                    <a:pt x="147" y="55"/>
                  </a:lnTo>
                  <a:lnTo>
                    <a:pt x="150" y="75"/>
                  </a:lnTo>
                  <a:lnTo>
                    <a:pt x="150" y="405"/>
                  </a:lnTo>
                  <a:lnTo>
                    <a:pt x="147" y="424"/>
                  </a:lnTo>
                  <a:lnTo>
                    <a:pt x="140" y="442"/>
                  </a:lnTo>
                  <a:lnTo>
                    <a:pt x="127" y="457"/>
                  </a:lnTo>
                  <a:lnTo>
                    <a:pt x="112" y="469"/>
                  </a:lnTo>
                  <a:lnTo>
                    <a:pt x="95" y="478"/>
                  </a:lnTo>
                  <a:lnTo>
                    <a:pt x="75" y="480"/>
                  </a:lnTo>
                  <a:lnTo>
                    <a:pt x="54" y="478"/>
                  </a:lnTo>
                  <a:lnTo>
                    <a:pt x="36" y="469"/>
                  </a:lnTo>
                  <a:lnTo>
                    <a:pt x="21" y="457"/>
                  </a:lnTo>
                  <a:lnTo>
                    <a:pt x="10" y="442"/>
                  </a:lnTo>
                  <a:lnTo>
                    <a:pt x="3" y="424"/>
                  </a:lnTo>
                  <a:lnTo>
                    <a:pt x="0" y="405"/>
                  </a:lnTo>
                  <a:lnTo>
                    <a:pt x="0" y="75"/>
                  </a:lnTo>
                  <a:lnTo>
                    <a:pt x="3" y="55"/>
                  </a:lnTo>
                  <a:lnTo>
                    <a:pt x="11" y="38"/>
                  </a:lnTo>
                  <a:lnTo>
                    <a:pt x="22" y="23"/>
                  </a:lnTo>
                  <a:lnTo>
                    <a:pt x="37" y="10"/>
                  </a:lnTo>
                  <a:lnTo>
                    <a:pt x="56" y="2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1" name="Freeform 670"/>
            <p:cNvSpPr>
              <a:spLocks/>
            </p:cNvSpPr>
            <p:nvPr/>
          </p:nvSpPr>
          <p:spPr bwMode="auto">
            <a:xfrm>
              <a:off x="2300288" y="5238750"/>
              <a:ext cx="17462" cy="80963"/>
            </a:xfrm>
            <a:custGeom>
              <a:avLst/>
              <a:gdLst>
                <a:gd name="T0" fmla="*/ 76 w 150"/>
                <a:gd name="T1" fmla="*/ 0 h 712"/>
                <a:gd name="T2" fmla="*/ 95 w 150"/>
                <a:gd name="T3" fmla="*/ 3 h 712"/>
                <a:gd name="T4" fmla="*/ 112 w 150"/>
                <a:gd name="T5" fmla="*/ 11 h 712"/>
                <a:gd name="T6" fmla="*/ 128 w 150"/>
                <a:gd name="T7" fmla="*/ 23 h 712"/>
                <a:gd name="T8" fmla="*/ 140 w 150"/>
                <a:gd name="T9" fmla="*/ 38 h 712"/>
                <a:gd name="T10" fmla="*/ 147 w 150"/>
                <a:gd name="T11" fmla="*/ 56 h 712"/>
                <a:gd name="T12" fmla="*/ 150 w 150"/>
                <a:gd name="T13" fmla="*/ 75 h 712"/>
                <a:gd name="T14" fmla="*/ 150 w 150"/>
                <a:gd name="T15" fmla="*/ 637 h 712"/>
                <a:gd name="T16" fmla="*/ 147 w 150"/>
                <a:gd name="T17" fmla="*/ 656 h 712"/>
                <a:gd name="T18" fmla="*/ 140 w 150"/>
                <a:gd name="T19" fmla="*/ 674 h 712"/>
                <a:gd name="T20" fmla="*/ 128 w 150"/>
                <a:gd name="T21" fmla="*/ 689 h 712"/>
                <a:gd name="T22" fmla="*/ 112 w 150"/>
                <a:gd name="T23" fmla="*/ 701 h 712"/>
                <a:gd name="T24" fmla="*/ 95 w 150"/>
                <a:gd name="T25" fmla="*/ 710 h 712"/>
                <a:gd name="T26" fmla="*/ 76 w 150"/>
                <a:gd name="T27" fmla="*/ 712 h 712"/>
                <a:gd name="T28" fmla="*/ 56 w 150"/>
                <a:gd name="T29" fmla="*/ 710 h 712"/>
                <a:gd name="T30" fmla="*/ 38 w 150"/>
                <a:gd name="T31" fmla="*/ 701 h 712"/>
                <a:gd name="T32" fmla="*/ 22 w 150"/>
                <a:gd name="T33" fmla="*/ 689 h 712"/>
                <a:gd name="T34" fmla="*/ 11 w 150"/>
                <a:gd name="T35" fmla="*/ 674 h 712"/>
                <a:gd name="T36" fmla="*/ 3 w 150"/>
                <a:gd name="T37" fmla="*/ 656 h 712"/>
                <a:gd name="T38" fmla="*/ 0 w 150"/>
                <a:gd name="T39" fmla="*/ 637 h 712"/>
                <a:gd name="T40" fmla="*/ 0 w 150"/>
                <a:gd name="T41" fmla="*/ 75 h 712"/>
                <a:gd name="T42" fmla="*/ 3 w 150"/>
                <a:gd name="T43" fmla="*/ 56 h 712"/>
                <a:gd name="T44" fmla="*/ 11 w 150"/>
                <a:gd name="T45" fmla="*/ 38 h 712"/>
                <a:gd name="T46" fmla="*/ 22 w 150"/>
                <a:gd name="T47" fmla="*/ 23 h 712"/>
                <a:gd name="T48" fmla="*/ 38 w 150"/>
                <a:gd name="T49" fmla="*/ 11 h 712"/>
                <a:gd name="T50" fmla="*/ 56 w 150"/>
                <a:gd name="T51" fmla="*/ 3 h 712"/>
                <a:gd name="T52" fmla="*/ 76 w 150"/>
                <a:gd name="T53" fmla="*/ 0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0" h="712">
                  <a:moveTo>
                    <a:pt x="76" y="0"/>
                  </a:moveTo>
                  <a:lnTo>
                    <a:pt x="95" y="3"/>
                  </a:lnTo>
                  <a:lnTo>
                    <a:pt x="112" y="11"/>
                  </a:lnTo>
                  <a:lnTo>
                    <a:pt x="128" y="23"/>
                  </a:lnTo>
                  <a:lnTo>
                    <a:pt x="140" y="38"/>
                  </a:lnTo>
                  <a:lnTo>
                    <a:pt x="147" y="56"/>
                  </a:lnTo>
                  <a:lnTo>
                    <a:pt x="150" y="75"/>
                  </a:lnTo>
                  <a:lnTo>
                    <a:pt x="150" y="637"/>
                  </a:lnTo>
                  <a:lnTo>
                    <a:pt x="147" y="656"/>
                  </a:lnTo>
                  <a:lnTo>
                    <a:pt x="140" y="674"/>
                  </a:lnTo>
                  <a:lnTo>
                    <a:pt x="128" y="689"/>
                  </a:lnTo>
                  <a:lnTo>
                    <a:pt x="112" y="701"/>
                  </a:lnTo>
                  <a:lnTo>
                    <a:pt x="95" y="710"/>
                  </a:lnTo>
                  <a:lnTo>
                    <a:pt x="76" y="712"/>
                  </a:lnTo>
                  <a:lnTo>
                    <a:pt x="56" y="710"/>
                  </a:lnTo>
                  <a:lnTo>
                    <a:pt x="38" y="701"/>
                  </a:lnTo>
                  <a:lnTo>
                    <a:pt x="22" y="689"/>
                  </a:lnTo>
                  <a:lnTo>
                    <a:pt x="11" y="674"/>
                  </a:lnTo>
                  <a:lnTo>
                    <a:pt x="3" y="656"/>
                  </a:lnTo>
                  <a:lnTo>
                    <a:pt x="0" y="637"/>
                  </a:lnTo>
                  <a:lnTo>
                    <a:pt x="0" y="75"/>
                  </a:lnTo>
                  <a:lnTo>
                    <a:pt x="3" y="56"/>
                  </a:lnTo>
                  <a:lnTo>
                    <a:pt x="11" y="38"/>
                  </a:lnTo>
                  <a:lnTo>
                    <a:pt x="22" y="23"/>
                  </a:lnTo>
                  <a:lnTo>
                    <a:pt x="38" y="11"/>
                  </a:lnTo>
                  <a:lnTo>
                    <a:pt x="56" y="3"/>
                  </a:lnTo>
                  <a:lnTo>
                    <a:pt x="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2" name="Freeform 671"/>
            <p:cNvSpPr>
              <a:spLocks/>
            </p:cNvSpPr>
            <p:nvPr/>
          </p:nvSpPr>
          <p:spPr bwMode="auto">
            <a:xfrm>
              <a:off x="2378075" y="5265738"/>
              <a:ext cx="50800" cy="17463"/>
            </a:xfrm>
            <a:custGeom>
              <a:avLst/>
              <a:gdLst>
                <a:gd name="T0" fmla="*/ 75 w 447"/>
                <a:gd name="T1" fmla="*/ 0 h 150"/>
                <a:gd name="T2" fmla="*/ 372 w 447"/>
                <a:gd name="T3" fmla="*/ 0 h 150"/>
                <a:gd name="T4" fmla="*/ 392 w 447"/>
                <a:gd name="T5" fmla="*/ 2 h 150"/>
                <a:gd name="T6" fmla="*/ 409 w 447"/>
                <a:gd name="T7" fmla="*/ 10 h 150"/>
                <a:gd name="T8" fmla="*/ 424 w 447"/>
                <a:gd name="T9" fmla="*/ 23 h 150"/>
                <a:gd name="T10" fmla="*/ 437 w 447"/>
                <a:gd name="T11" fmla="*/ 38 h 150"/>
                <a:gd name="T12" fmla="*/ 445 w 447"/>
                <a:gd name="T13" fmla="*/ 55 h 150"/>
                <a:gd name="T14" fmla="*/ 447 w 447"/>
                <a:gd name="T15" fmla="*/ 75 h 150"/>
                <a:gd name="T16" fmla="*/ 445 w 447"/>
                <a:gd name="T17" fmla="*/ 94 h 150"/>
                <a:gd name="T18" fmla="*/ 437 w 447"/>
                <a:gd name="T19" fmla="*/ 112 h 150"/>
                <a:gd name="T20" fmla="*/ 424 w 447"/>
                <a:gd name="T21" fmla="*/ 127 h 150"/>
                <a:gd name="T22" fmla="*/ 409 w 447"/>
                <a:gd name="T23" fmla="*/ 139 h 150"/>
                <a:gd name="T24" fmla="*/ 392 w 447"/>
                <a:gd name="T25" fmla="*/ 148 h 150"/>
                <a:gd name="T26" fmla="*/ 372 w 447"/>
                <a:gd name="T27" fmla="*/ 150 h 150"/>
                <a:gd name="T28" fmla="*/ 75 w 447"/>
                <a:gd name="T29" fmla="*/ 150 h 150"/>
                <a:gd name="T30" fmla="*/ 54 w 447"/>
                <a:gd name="T31" fmla="*/ 148 h 150"/>
                <a:gd name="T32" fmla="*/ 36 w 447"/>
                <a:gd name="T33" fmla="*/ 139 h 150"/>
                <a:gd name="T34" fmla="*/ 21 w 447"/>
                <a:gd name="T35" fmla="*/ 127 h 150"/>
                <a:gd name="T36" fmla="*/ 9 w 447"/>
                <a:gd name="T37" fmla="*/ 112 h 150"/>
                <a:gd name="T38" fmla="*/ 2 w 447"/>
                <a:gd name="T39" fmla="*/ 94 h 150"/>
                <a:gd name="T40" fmla="*/ 0 w 447"/>
                <a:gd name="T41" fmla="*/ 75 h 150"/>
                <a:gd name="T42" fmla="*/ 2 w 447"/>
                <a:gd name="T43" fmla="*/ 55 h 150"/>
                <a:gd name="T44" fmla="*/ 10 w 447"/>
                <a:gd name="T45" fmla="*/ 38 h 150"/>
                <a:gd name="T46" fmla="*/ 22 w 447"/>
                <a:gd name="T47" fmla="*/ 23 h 150"/>
                <a:gd name="T48" fmla="*/ 38 w 447"/>
                <a:gd name="T49" fmla="*/ 10 h 150"/>
                <a:gd name="T50" fmla="*/ 55 w 447"/>
                <a:gd name="T51" fmla="*/ 2 h 150"/>
                <a:gd name="T52" fmla="*/ 75 w 447"/>
                <a:gd name="T53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47" h="150">
                  <a:moveTo>
                    <a:pt x="75" y="0"/>
                  </a:moveTo>
                  <a:lnTo>
                    <a:pt x="372" y="0"/>
                  </a:lnTo>
                  <a:lnTo>
                    <a:pt x="392" y="2"/>
                  </a:lnTo>
                  <a:lnTo>
                    <a:pt x="409" y="10"/>
                  </a:lnTo>
                  <a:lnTo>
                    <a:pt x="424" y="23"/>
                  </a:lnTo>
                  <a:lnTo>
                    <a:pt x="437" y="38"/>
                  </a:lnTo>
                  <a:lnTo>
                    <a:pt x="445" y="55"/>
                  </a:lnTo>
                  <a:lnTo>
                    <a:pt x="447" y="75"/>
                  </a:lnTo>
                  <a:lnTo>
                    <a:pt x="445" y="94"/>
                  </a:lnTo>
                  <a:lnTo>
                    <a:pt x="437" y="112"/>
                  </a:lnTo>
                  <a:lnTo>
                    <a:pt x="424" y="127"/>
                  </a:lnTo>
                  <a:lnTo>
                    <a:pt x="409" y="139"/>
                  </a:lnTo>
                  <a:lnTo>
                    <a:pt x="392" y="148"/>
                  </a:lnTo>
                  <a:lnTo>
                    <a:pt x="372" y="150"/>
                  </a:lnTo>
                  <a:lnTo>
                    <a:pt x="75" y="150"/>
                  </a:lnTo>
                  <a:lnTo>
                    <a:pt x="54" y="148"/>
                  </a:lnTo>
                  <a:lnTo>
                    <a:pt x="36" y="139"/>
                  </a:lnTo>
                  <a:lnTo>
                    <a:pt x="21" y="127"/>
                  </a:lnTo>
                  <a:lnTo>
                    <a:pt x="9" y="112"/>
                  </a:lnTo>
                  <a:lnTo>
                    <a:pt x="2" y="94"/>
                  </a:lnTo>
                  <a:lnTo>
                    <a:pt x="0" y="75"/>
                  </a:lnTo>
                  <a:lnTo>
                    <a:pt x="2" y="55"/>
                  </a:lnTo>
                  <a:lnTo>
                    <a:pt x="10" y="38"/>
                  </a:lnTo>
                  <a:lnTo>
                    <a:pt x="22" y="23"/>
                  </a:lnTo>
                  <a:lnTo>
                    <a:pt x="38" y="10"/>
                  </a:lnTo>
                  <a:lnTo>
                    <a:pt x="55" y="2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3" name="Freeform 672"/>
            <p:cNvSpPr>
              <a:spLocks/>
            </p:cNvSpPr>
            <p:nvPr/>
          </p:nvSpPr>
          <p:spPr bwMode="auto">
            <a:xfrm>
              <a:off x="2378075" y="5294313"/>
              <a:ext cx="50800" cy="17463"/>
            </a:xfrm>
            <a:custGeom>
              <a:avLst/>
              <a:gdLst>
                <a:gd name="T0" fmla="*/ 75 w 447"/>
                <a:gd name="T1" fmla="*/ 0 h 151"/>
                <a:gd name="T2" fmla="*/ 372 w 447"/>
                <a:gd name="T3" fmla="*/ 0 h 151"/>
                <a:gd name="T4" fmla="*/ 392 w 447"/>
                <a:gd name="T5" fmla="*/ 3 h 151"/>
                <a:gd name="T6" fmla="*/ 409 w 447"/>
                <a:gd name="T7" fmla="*/ 11 h 151"/>
                <a:gd name="T8" fmla="*/ 424 w 447"/>
                <a:gd name="T9" fmla="*/ 24 h 151"/>
                <a:gd name="T10" fmla="*/ 437 w 447"/>
                <a:gd name="T11" fmla="*/ 38 h 151"/>
                <a:gd name="T12" fmla="*/ 445 w 447"/>
                <a:gd name="T13" fmla="*/ 56 h 151"/>
                <a:gd name="T14" fmla="*/ 447 w 447"/>
                <a:gd name="T15" fmla="*/ 76 h 151"/>
                <a:gd name="T16" fmla="*/ 445 w 447"/>
                <a:gd name="T17" fmla="*/ 95 h 151"/>
                <a:gd name="T18" fmla="*/ 437 w 447"/>
                <a:gd name="T19" fmla="*/ 113 h 151"/>
                <a:gd name="T20" fmla="*/ 424 w 447"/>
                <a:gd name="T21" fmla="*/ 128 h 151"/>
                <a:gd name="T22" fmla="*/ 409 w 447"/>
                <a:gd name="T23" fmla="*/ 140 h 151"/>
                <a:gd name="T24" fmla="*/ 392 w 447"/>
                <a:gd name="T25" fmla="*/ 149 h 151"/>
                <a:gd name="T26" fmla="*/ 372 w 447"/>
                <a:gd name="T27" fmla="*/ 151 h 151"/>
                <a:gd name="T28" fmla="*/ 75 w 447"/>
                <a:gd name="T29" fmla="*/ 151 h 151"/>
                <a:gd name="T30" fmla="*/ 54 w 447"/>
                <a:gd name="T31" fmla="*/ 149 h 151"/>
                <a:gd name="T32" fmla="*/ 36 w 447"/>
                <a:gd name="T33" fmla="*/ 140 h 151"/>
                <a:gd name="T34" fmla="*/ 21 w 447"/>
                <a:gd name="T35" fmla="*/ 128 h 151"/>
                <a:gd name="T36" fmla="*/ 9 w 447"/>
                <a:gd name="T37" fmla="*/ 114 h 151"/>
                <a:gd name="T38" fmla="*/ 2 w 447"/>
                <a:gd name="T39" fmla="*/ 95 h 151"/>
                <a:gd name="T40" fmla="*/ 0 w 447"/>
                <a:gd name="T41" fmla="*/ 76 h 151"/>
                <a:gd name="T42" fmla="*/ 2 w 447"/>
                <a:gd name="T43" fmla="*/ 56 h 151"/>
                <a:gd name="T44" fmla="*/ 10 w 447"/>
                <a:gd name="T45" fmla="*/ 38 h 151"/>
                <a:gd name="T46" fmla="*/ 22 w 447"/>
                <a:gd name="T47" fmla="*/ 24 h 151"/>
                <a:gd name="T48" fmla="*/ 38 w 447"/>
                <a:gd name="T49" fmla="*/ 11 h 151"/>
                <a:gd name="T50" fmla="*/ 55 w 447"/>
                <a:gd name="T51" fmla="*/ 3 h 151"/>
                <a:gd name="T52" fmla="*/ 75 w 447"/>
                <a:gd name="T53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47" h="151">
                  <a:moveTo>
                    <a:pt x="75" y="0"/>
                  </a:moveTo>
                  <a:lnTo>
                    <a:pt x="372" y="0"/>
                  </a:lnTo>
                  <a:lnTo>
                    <a:pt x="392" y="3"/>
                  </a:lnTo>
                  <a:lnTo>
                    <a:pt x="409" y="11"/>
                  </a:lnTo>
                  <a:lnTo>
                    <a:pt x="424" y="24"/>
                  </a:lnTo>
                  <a:lnTo>
                    <a:pt x="437" y="38"/>
                  </a:lnTo>
                  <a:lnTo>
                    <a:pt x="445" y="56"/>
                  </a:lnTo>
                  <a:lnTo>
                    <a:pt x="447" y="76"/>
                  </a:lnTo>
                  <a:lnTo>
                    <a:pt x="445" y="95"/>
                  </a:lnTo>
                  <a:lnTo>
                    <a:pt x="437" y="113"/>
                  </a:lnTo>
                  <a:lnTo>
                    <a:pt x="424" y="128"/>
                  </a:lnTo>
                  <a:lnTo>
                    <a:pt x="409" y="140"/>
                  </a:lnTo>
                  <a:lnTo>
                    <a:pt x="392" y="149"/>
                  </a:lnTo>
                  <a:lnTo>
                    <a:pt x="372" y="151"/>
                  </a:lnTo>
                  <a:lnTo>
                    <a:pt x="75" y="151"/>
                  </a:lnTo>
                  <a:lnTo>
                    <a:pt x="54" y="149"/>
                  </a:lnTo>
                  <a:lnTo>
                    <a:pt x="36" y="140"/>
                  </a:lnTo>
                  <a:lnTo>
                    <a:pt x="21" y="128"/>
                  </a:lnTo>
                  <a:lnTo>
                    <a:pt x="9" y="114"/>
                  </a:lnTo>
                  <a:lnTo>
                    <a:pt x="2" y="95"/>
                  </a:lnTo>
                  <a:lnTo>
                    <a:pt x="0" y="76"/>
                  </a:lnTo>
                  <a:lnTo>
                    <a:pt x="2" y="56"/>
                  </a:lnTo>
                  <a:lnTo>
                    <a:pt x="10" y="38"/>
                  </a:lnTo>
                  <a:lnTo>
                    <a:pt x="22" y="24"/>
                  </a:lnTo>
                  <a:lnTo>
                    <a:pt x="38" y="11"/>
                  </a:lnTo>
                  <a:lnTo>
                    <a:pt x="55" y="3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4" name="Freeform 673"/>
            <p:cNvSpPr>
              <a:spLocks noEditPoints="1"/>
            </p:cNvSpPr>
            <p:nvPr/>
          </p:nvSpPr>
          <p:spPr bwMode="auto">
            <a:xfrm>
              <a:off x="2143125" y="5153025"/>
              <a:ext cx="334962" cy="214313"/>
            </a:xfrm>
            <a:custGeom>
              <a:avLst/>
              <a:gdLst>
                <a:gd name="T0" fmla="*/ 251 w 2961"/>
                <a:gd name="T1" fmla="*/ 217 h 1887"/>
                <a:gd name="T2" fmla="*/ 251 w 2961"/>
                <a:gd name="T3" fmla="*/ 1669 h 1887"/>
                <a:gd name="T4" fmla="*/ 2709 w 2961"/>
                <a:gd name="T5" fmla="*/ 1669 h 1887"/>
                <a:gd name="T6" fmla="*/ 2709 w 2961"/>
                <a:gd name="T7" fmla="*/ 217 h 1887"/>
                <a:gd name="T8" fmla="*/ 251 w 2961"/>
                <a:gd name="T9" fmla="*/ 217 h 1887"/>
                <a:gd name="T10" fmla="*/ 0 w 2961"/>
                <a:gd name="T11" fmla="*/ 0 h 1887"/>
                <a:gd name="T12" fmla="*/ 2960 w 2961"/>
                <a:gd name="T13" fmla="*/ 0 h 1887"/>
                <a:gd name="T14" fmla="*/ 2961 w 2961"/>
                <a:gd name="T15" fmla="*/ 1887 h 1887"/>
                <a:gd name="T16" fmla="*/ 0 w 2961"/>
                <a:gd name="T17" fmla="*/ 1887 h 1887"/>
                <a:gd name="T18" fmla="*/ 0 w 2961"/>
                <a:gd name="T19" fmla="*/ 0 h 18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61" h="1887">
                  <a:moveTo>
                    <a:pt x="251" y="217"/>
                  </a:moveTo>
                  <a:lnTo>
                    <a:pt x="251" y="1669"/>
                  </a:lnTo>
                  <a:lnTo>
                    <a:pt x="2709" y="1669"/>
                  </a:lnTo>
                  <a:lnTo>
                    <a:pt x="2709" y="217"/>
                  </a:lnTo>
                  <a:lnTo>
                    <a:pt x="251" y="217"/>
                  </a:lnTo>
                  <a:close/>
                  <a:moveTo>
                    <a:pt x="0" y="0"/>
                  </a:moveTo>
                  <a:lnTo>
                    <a:pt x="2960" y="0"/>
                  </a:lnTo>
                  <a:lnTo>
                    <a:pt x="2961" y="1887"/>
                  </a:lnTo>
                  <a:lnTo>
                    <a:pt x="0" y="18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59" name="Group 1958"/>
          <p:cNvGrpSpPr/>
          <p:nvPr/>
        </p:nvGrpSpPr>
        <p:grpSpPr>
          <a:xfrm>
            <a:off x="3577620" y="4830971"/>
            <a:ext cx="302629" cy="309068"/>
            <a:chOff x="2714625" y="5075238"/>
            <a:chExt cx="373063" cy="3810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758" name="Freeform 678"/>
            <p:cNvSpPr>
              <a:spLocks/>
            </p:cNvSpPr>
            <p:nvPr/>
          </p:nvSpPr>
          <p:spPr bwMode="auto">
            <a:xfrm>
              <a:off x="2822575" y="5075238"/>
              <a:ext cx="157163" cy="61912"/>
            </a:xfrm>
            <a:custGeom>
              <a:avLst/>
              <a:gdLst>
                <a:gd name="T0" fmla="*/ 86 w 1387"/>
                <a:gd name="T1" fmla="*/ 0 h 549"/>
                <a:gd name="T2" fmla="*/ 1302 w 1387"/>
                <a:gd name="T3" fmla="*/ 0 h 549"/>
                <a:gd name="T4" fmla="*/ 1325 w 1387"/>
                <a:gd name="T5" fmla="*/ 3 h 549"/>
                <a:gd name="T6" fmla="*/ 1346 w 1387"/>
                <a:gd name="T7" fmla="*/ 11 h 549"/>
                <a:gd name="T8" fmla="*/ 1362 w 1387"/>
                <a:gd name="T9" fmla="*/ 25 h 549"/>
                <a:gd name="T10" fmla="*/ 1376 w 1387"/>
                <a:gd name="T11" fmla="*/ 42 h 549"/>
                <a:gd name="T12" fmla="*/ 1385 w 1387"/>
                <a:gd name="T13" fmla="*/ 62 h 549"/>
                <a:gd name="T14" fmla="*/ 1387 w 1387"/>
                <a:gd name="T15" fmla="*/ 85 h 549"/>
                <a:gd name="T16" fmla="*/ 1387 w 1387"/>
                <a:gd name="T17" fmla="*/ 549 h 549"/>
                <a:gd name="T18" fmla="*/ 1213 w 1387"/>
                <a:gd name="T19" fmla="*/ 549 h 549"/>
                <a:gd name="T20" fmla="*/ 1213 w 1387"/>
                <a:gd name="T21" fmla="*/ 173 h 549"/>
                <a:gd name="T22" fmla="*/ 174 w 1387"/>
                <a:gd name="T23" fmla="*/ 173 h 549"/>
                <a:gd name="T24" fmla="*/ 174 w 1387"/>
                <a:gd name="T25" fmla="*/ 547 h 549"/>
                <a:gd name="T26" fmla="*/ 0 w 1387"/>
                <a:gd name="T27" fmla="*/ 547 h 549"/>
                <a:gd name="T28" fmla="*/ 0 w 1387"/>
                <a:gd name="T29" fmla="*/ 85 h 549"/>
                <a:gd name="T30" fmla="*/ 3 w 1387"/>
                <a:gd name="T31" fmla="*/ 62 h 549"/>
                <a:gd name="T32" fmla="*/ 11 w 1387"/>
                <a:gd name="T33" fmla="*/ 42 h 549"/>
                <a:gd name="T34" fmla="*/ 25 w 1387"/>
                <a:gd name="T35" fmla="*/ 25 h 549"/>
                <a:gd name="T36" fmla="*/ 42 w 1387"/>
                <a:gd name="T37" fmla="*/ 11 h 549"/>
                <a:gd name="T38" fmla="*/ 63 w 1387"/>
                <a:gd name="T39" fmla="*/ 3 h 549"/>
                <a:gd name="T40" fmla="*/ 86 w 1387"/>
                <a:gd name="T41" fmla="*/ 0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87" h="549">
                  <a:moveTo>
                    <a:pt x="86" y="0"/>
                  </a:moveTo>
                  <a:lnTo>
                    <a:pt x="1302" y="0"/>
                  </a:lnTo>
                  <a:lnTo>
                    <a:pt x="1325" y="3"/>
                  </a:lnTo>
                  <a:lnTo>
                    <a:pt x="1346" y="11"/>
                  </a:lnTo>
                  <a:lnTo>
                    <a:pt x="1362" y="25"/>
                  </a:lnTo>
                  <a:lnTo>
                    <a:pt x="1376" y="42"/>
                  </a:lnTo>
                  <a:lnTo>
                    <a:pt x="1385" y="62"/>
                  </a:lnTo>
                  <a:lnTo>
                    <a:pt x="1387" y="85"/>
                  </a:lnTo>
                  <a:lnTo>
                    <a:pt x="1387" y="549"/>
                  </a:lnTo>
                  <a:lnTo>
                    <a:pt x="1213" y="549"/>
                  </a:lnTo>
                  <a:lnTo>
                    <a:pt x="1213" y="173"/>
                  </a:lnTo>
                  <a:lnTo>
                    <a:pt x="174" y="173"/>
                  </a:lnTo>
                  <a:lnTo>
                    <a:pt x="174" y="547"/>
                  </a:lnTo>
                  <a:lnTo>
                    <a:pt x="0" y="547"/>
                  </a:lnTo>
                  <a:lnTo>
                    <a:pt x="0" y="85"/>
                  </a:lnTo>
                  <a:lnTo>
                    <a:pt x="3" y="62"/>
                  </a:lnTo>
                  <a:lnTo>
                    <a:pt x="11" y="42"/>
                  </a:lnTo>
                  <a:lnTo>
                    <a:pt x="25" y="25"/>
                  </a:lnTo>
                  <a:lnTo>
                    <a:pt x="42" y="11"/>
                  </a:lnTo>
                  <a:lnTo>
                    <a:pt x="63" y="3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9" name="Freeform 679"/>
            <p:cNvSpPr>
              <a:spLocks noEditPoints="1"/>
            </p:cNvSpPr>
            <p:nvPr/>
          </p:nvSpPr>
          <p:spPr bwMode="auto">
            <a:xfrm>
              <a:off x="2714625" y="5157788"/>
              <a:ext cx="373063" cy="298450"/>
            </a:xfrm>
            <a:custGeom>
              <a:avLst/>
              <a:gdLst>
                <a:gd name="T0" fmla="*/ 2658 w 3289"/>
                <a:gd name="T1" fmla="*/ 326 h 2641"/>
                <a:gd name="T2" fmla="*/ 2620 w 3289"/>
                <a:gd name="T3" fmla="*/ 348 h 2641"/>
                <a:gd name="T4" fmla="*/ 2599 w 3289"/>
                <a:gd name="T5" fmla="*/ 385 h 2641"/>
                <a:gd name="T6" fmla="*/ 2595 w 3289"/>
                <a:gd name="T7" fmla="*/ 2232 h 2641"/>
                <a:gd name="T8" fmla="*/ 2607 w 3289"/>
                <a:gd name="T9" fmla="*/ 2275 h 2641"/>
                <a:gd name="T10" fmla="*/ 2638 w 3289"/>
                <a:gd name="T11" fmla="*/ 2305 h 2641"/>
                <a:gd name="T12" fmla="*/ 2681 w 3289"/>
                <a:gd name="T13" fmla="*/ 2317 h 2641"/>
                <a:gd name="T14" fmla="*/ 2725 w 3289"/>
                <a:gd name="T15" fmla="*/ 2305 h 2641"/>
                <a:gd name="T16" fmla="*/ 2754 w 3289"/>
                <a:gd name="T17" fmla="*/ 2275 h 2641"/>
                <a:gd name="T18" fmla="*/ 2767 w 3289"/>
                <a:gd name="T19" fmla="*/ 2232 h 2641"/>
                <a:gd name="T20" fmla="*/ 2764 w 3289"/>
                <a:gd name="T21" fmla="*/ 385 h 2641"/>
                <a:gd name="T22" fmla="*/ 2742 w 3289"/>
                <a:gd name="T23" fmla="*/ 348 h 2641"/>
                <a:gd name="T24" fmla="*/ 2704 w 3289"/>
                <a:gd name="T25" fmla="*/ 326 h 2641"/>
                <a:gd name="T26" fmla="*/ 1990 w 3289"/>
                <a:gd name="T27" fmla="*/ 323 h 2641"/>
                <a:gd name="T28" fmla="*/ 1947 w 3289"/>
                <a:gd name="T29" fmla="*/ 334 h 2641"/>
                <a:gd name="T30" fmla="*/ 1916 w 3289"/>
                <a:gd name="T31" fmla="*/ 365 h 2641"/>
                <a:gd name="T32" fmla="*/ 1905 w 3289"/>
                <a:gd name="T33" fmla="*/ 408 h 2641"/>
                <a:gd name="T34" fmla="*/ 1908 w 3289"/>
                <a:gd name="T35" fmla="*/ 2254 h 2641"/>
                <a:gd name="T36" fmla="*/ 1930 w 3289"/>
                <a:gd name="T37" fmla="*/ 2292 h 2641"/>
                <a:gd name="T38" fmla="*/ 1968 w 3289"/>
                <a:gd name="T39" fmla="*/ 2314 h 2641"/>
                <a:gd name="T40" fmla="*/ 2014 w 3289"/>
                <a:gd name="T41" fmla="*/ 2314 h 2641"/>
                <a:gd name="T42" fmla="*/ 2052 w 3289"/>
                <a:gd name="T43" fmla="*/ 2292 h 2641"/>
                <a:gd name="T44" fmla="*/ 2073 w 3289"/>
                <a:gd name="T45" fmla="*/ 2254 h 2641"/>
                <a:gd name="T46" fmla="*/ 2076 w 3289"/>
                <a:gd name="T47" fmla="*/ 408 h 2641"/>
                <a:gd name="T48" fmla="*/ 2064 w 3289"/>
                <a:gd name="T49" fmla="*/ 365 h 2641"/>
                <a:gd name="T50" fmla="*/ 2034 w 3289"/>
                <a:gd name="T51" fmla="*/ 334 h 2641"/>
                <a:gd name="T52" fmla="*/ 1990 w 3289"/>
                <a:gd name="T53" fmla="*/ 323 h 2641"/>
                <a:gd name="T54" fmla="*/ 1279 w 3289"/>
                <a:gd name="T55" fmla="*/ 326 h 2641"/>
                <a:gd name="T56" fmla="*/ 1241 w 3289"/>
                <a:gd name="T57" fmla="*/ 348 h 2641"/>
                <a:gd name="T58" fmla="*/ 1220 w 3289"/>
                <a:gd name="T59" fmla="*/ 385 h 2641"/>
                <a:gd name="T60" fmla="*/ 1217 w 3289"/>
                <a:gd name="T61" fmla="*/ 2232 h 2641"/>
                <a:gd name="T62" fmla="*/ 1228 w 3289"/>
                <a:gd name="T63" fmla="*/ 2275 h 2641"/>
                <a:gd name="T64" fmla="*/ 1259 w 3289"/>
                <a:gd name="T65" fmla="*/ 2305 h 2641"/>
                <a:gd name="T66" fmla="*/ 1302 w 3289"/>
                <a:gd name="T67" fmla="*/ 2317 h 2641"/>
                <a:gd name="T68" fmla="*/ 1346 w 3289"/>
                <a:gd name="T69" fmla="*/ 2305 h 2641"/>
                <a:gd name="T70" fmla="*/ 1376 w 3289"/>
                <a:gd name="T71" fmla="*/ 2275 h 2641"/>
                <a:gd name="T72" fmla="*/ 1387 w 3289"/>
                <a:gd name="T73" fmla="*/ 2232 h 2641"/>
                <a:gd name="T74" fmla="*/ 1385 w 3289"/>
                <a:gd name="T75" fmla="*/ 385 h 2641"/>
                <a:gd name="T76" fmla="*/ 1362 w 3289"/>
                <a:gd name="T77" fmla="*/ 348 h 2641"/>
                <a:gd name="T78" fmla="*/ 1325 w 3289"/>
                <a:gd name="T79" fmla="*/ 326 h 2641"/>
                <a:gd name="T80" fmla="*/ 610 w 3289"/>
                <a:gd name="T81" fmla="*/ 323 h 2641"/>
                <a:gd name="T82" fmla="*/ 567 w 3289"/>
                <a:gd name="T83" fmla="*/ 334 h 2641"/>
                <a:gd name="T84" fmla="*/ 537 w 3289"/>
                <a:gd name="T85" fmla="*/ 365 h 2641"/>
                <a:gd name="T86" fmla="*/ 525 w 3289"/>
                <a:gd name="T87" fmla="*/ 408 h 2641"/>
                <a:gd name="T88" fmla="*/ 528 w 3289"/>
                <a:gd name="T89" fmla="*/ 2254 h 2641"/>
                <a:gd name="T90" fmla="*/ 550 w 3289"/>
                <a:gd name="T91" fmla="*/ 2292 h 2641"/>
                <a:gd name="T92" fmla="*/ 588 w 3289"/>
                <a:gd name="T93" fmla="*/ 2314 h 2641"/>
                <a:gd name="T94" fmla="*/ 634 w 3289"/>
                <a:gd name="T95" fmla="*/ 2314 h 2641"/>
                <a:gd name="T96" fmla="*/ 672 w 3289"/>
                <a:gd name="T97" fmla="*/ 2292 h 2641"/>
                <a:gd name="T98" fmla="*/ 693 w 3289"/>
                <a:gd name="T99" fmla="*/ 2254 h 2641"/>
                <a:gd name="T100" fmla="*/ 697 w 3289"/>
                <a:gd name="T101" fmla="*/ 408 h 2641"/>
                <a:gd name="T102" fmla="*/ 685 w 3289"/>
                <a:gd name="T103" fmla="*/ 365 h 2641"/>
                <a:gd name="T104" fmla="*/ 654 w 3289"/>
                <a:gd name="T105" fmla="*/ 334 h 2641"/>
                <a:gd name="T106" fmla="*/ 610 w 3289"/>
                <a:gd name="T107" fmla="*/ 323 h 2641"/>
                <a:gd name="T108" fmla="*/ 3289 w 3289"/>
                <a:gd name="T109" fmla="*/ 0 h 2641"/>
                <a:gd name="T110" fmla="*/ 0 w 3289"/>
                <a:gd name="T111" fmla="*/ 2641 h 2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89" h="2641">
                  <a:moveTo>
                    <a:pt x="2681" y="323"/>
                  </a:moveTo>
                  <a:lnTo>
                    <a:pt x="2658" y="326"/>
                  </a:lnTo>
                  <a:lnTo>
                    <a:pt x="2638" y="334"/>
                  </a:lnTo>
                  <a:lnTo>
                    <a:pt x="2620" y="348"/>
                  </a:lnTo>
                  <a:lnTo>
                    <a:pt x="2607" y="365"/>
                  </a:lnTo>
                  <a:lnTo>
                    <a:pt x="2599" y="385"/>
                  </a:lnTo>
                  <a:lnTo>
                    <a:pt x="2595" y="408"/>
                  </a:lnTo>
                  <a:lnTo>
                    <a:pt x="2595" y="2232"/>
                  </a:lnTo>
                  <a:lnTo>
                    <a:pt x="2599" y="2254"/>
                  </a:lnTo>
                  <a:lnTo>
                    <a:pt x="2607" y="2275"/>
                  </a:lnTo>
                  <a:lnTo>
                    <a:pt x="2620" y="2292"/>
                  </a:lnTo>
                  <a:lnTo>
                    <a:pt x="2638" y="2305"/>
                  </a:lnTo>
                  <a:lnTo>
                    <a:pt x="2658" y="2314"/>
                  </a:lnTo>
                  <a:lnTo>
                    <a:pt x="2681" y="2317"/>
                  </a:lnTo>
                  <a:lnTo>
                    <a:pt x="2704" y="2314"/>
                  </a:lnTo>
                  <a:lnTo>
                    <a:pt x="2725" y="2305"/>
                  </a:lnTo>
                  <a:lnTo>
                    <a:pt x="2742" y="2292"/>
                  </a:lnTo>
                  <a:lnTo>
                    <a:pt x="2754" y="2275"/>
                  </a:lnTo>
                  <a:lnTo>
                    <a:pt x="2764" y="2254"/>
                  </a:lnTo>
                  <a:lnTo>
                    <a:pt x="2767" y="2232"/>
                  </a:lnTo>
                  <a:lnTo>
                    <a:pt x="2767" y="408"/>
                  </a:lnTo>
                  <a:lnTo>
                    <a:pt x="2764" y="385"/>
                  </a:lnTo>
                  <a:lnTo>
                    <a:pt x="2754" y="365"/>
                  </a:lnTo>
                  <a:lnTo>
                    <a:pt x="2742" y="348"/>
                  </a:lnTo>
                  <a:lnTo>
                    <a:pt x="2725" y="334"/>
                  </a:lnTo>
                  <a:lnTo>
                    <a:pt x="2704" y="326"/>
                  </a:lnTo>
                  <a:lnTo>
                    <a:pt x="2681" y="323"/>
                  </a:lnTo>
                  <a:close/>
                  <a:moveTo>
                    <a:pt x="1990" y="323"/>
                  </a:moveTo>
                  <a:lnTo>
                    <a:pt x="1968" y="326"/>
                  </a:lnTo>
                  <a:lnTo>
                    <a:pt x="1947" y="334"/>
                  </a:lnTo>
                  <a:lnTo>
                    <a:pt x="1930" y="348"/>
                  </a:lnTo>
                  <a:lnTo>
                    <a:pt x="1916" y="365"/>
                  </a:lnTo>
                  <a:lnTo>
                    <a:pt x="1908" y="385"/>
                  </a:lnTo>
                  <a:lnTo>
                    <a:pt x="1905" y="408"/>
                  </a:lnTo>
                  <a:lnTo>
                    <a:pt x="1905" y="2232"/>
                  </a:lnTo>
                  <a:lnTo>
                    <a:pt x="1908" y="2254"/>
                  </a:lnTo>
                  <a:lnTo>
                    <a:pt x="1916" y="2275"/>
                  </a:lnTo>
                  <a:lnTo>
                    <a:pt x="1930" y="2292"/>
                  </a:lnTo>
                  <a:lnTo>
                    <a:pt x="1947" y="2305"/>
                  </a:lnTo>
                  <a:lnTo>
                    <a:pt x="1968" y="2314"/>
                  </a:lnTo>
                  <a:lnTo>
                    <a:pt x="1990" y="2317"/>
                  </a:lnTo>
                  <a:lnTo>
                    <a:pt x="2014" y="2314"/>
                  </a:lnTo>
                  <a:lnTo>
                    <a:pt x="2034" y="2305"/>
                  </a:lnTo>
                  <a:lnTo>
                    <a:pt x="2052" y="2292"/>
                  </a:lnTo>
                  <a:lnTo>
                    <a:pt x="2064" y="2275"/>
                  </a:lnTo>
                  <a:lnTo>
                    <a:pt x="2073" y="2254"/>
                  </a:lnTo>
                  <a:lnTo>
                    <a:pt x="2076" y="2232"/>
                  </a:lnTo>
                  <a:lnTo>
                    <a:pt x="2076" y="408"/>
                  </a:lnTo>
                  <a:lnTo>
                    <a:pt x="2073" y="385"/>
                  </a:lnTo>
                  <a:lnTo>
                    <a:pt x="2064" y="365"/>
                  </a:lnTo>
                  <a:lnTo>
                    <a:pt x="2052" y="348"/>
                  </a:lnTo>
                  <a:lnTo>
                    <a:pt x="2034" y="334"/>
                  </a:lnTo>
                  <a:lnTo>
                    <a:pt x="2014" y="326"/>
                  </a:lnTo>
                  <a:lnTo>
                    <a:pt x="1990" y="323"/>
                  </a:lnTo>
                  <a:close/>
                  <a:moveTo>
                    <a:pt x="1302" y="323"/>
                  </a:moveTo>
                  <a:lnTo>
                    <a:pt x="1279" y="326"/>
                  </a:lnTo>
                  <a:lnTo>
                    <a:pt x="1259" y="334"/>
                  </a:lnTo>
                  <a:lnTo>
                    <a:pt x="1241" y="348"/>
                  </a:lnTo>
                  <a:lnTo>
                    <a:pt x="1228" y="365"/>
                  </a:lnTo>
                  <a:lnTo>
                    <a:pt x="1220" y="385"/>
                  </a:lnTo>
                  <a:lnTo>
                    <a:pt x="1217" y="408"/>
                  </a:lnTo>
                  <a:lnTo>
                    <a:pt x="1217" y="2232"/>
                  </a:lnTo>
                  <a:lnTo>
                    <a:pt x="1220" y="2254"/>
                  </a:lnTo>
                  <a:lnTo>
                    <a:pt x="1228" y="2275"/>
                  </a:lnTo>
                  <a:lnTo>
                    <a:pt x="1241" y="2292"/>
                  </a:lnTo>
                  <a:lnTo>
                    <a:pt x="1259" y="2305"/>
                  </a:lnTo>
                  <a:lnTo>
                    <a:pt x="1279" y="2314"/>
                  </a:lnTo>
                  <a:lnTo>
                    <a:pt x="1302" y="2317"/>
                  </a:lnTo>
                  <a:lnTo>
                    <a:pt x="1325" y="2314"/>
                  </a:lnTo>
                  <a:lnTo>
                    <a:pt x="1346" y="2305"/>
                  </a:lnTo>
                  <a:lnTo>
                    <a:pt x="1362" y="2292"/>
                  </a:lnTo>
                  <a:lnTo>
                    <a:pt x="1376" y="2275"/>
                  </a:lnTo>
                  <a:lnTo>
                    <a:pt x="1385" y="2254"/>
                  </a:lnTo>
                  <a:lnTo>
                    <a:pt x="1387" y="2232"/>
                  </a:lnTo>
                  <a:lnTo>
                    <a:pt x="1387" y="408"/>
                  </a:lnTo>
                  <a:lnTo>
                    <a:pt x="1385" y="385"/>
                  </a:lnTo>
                  <a:lnTo>
                    <a:pt x="1376" y="365"/>
                  </a:lnTo>
                  <a:lnTo>
                    <a:pt x="1362" y="348"/>
                  </a:lnTo>
                  <a:lnTo>
                    <a:pt x="1346" y="334"/>
                  </a:lnTo>
                  <a:lnTo>
                    <a:pt x="1325" y="326"/>
                  </a:lnTo>
                  <a:lnTo>
                    <a:pt x="1302" y="323"/>
                  </a:lnTo>
                  <a:close/>
                  <a:moveTo>
                    <a:pt x="610" y="323"/>
                  </a:moveTo>
                  <a:lnTo>
                    <a:pt x="588" y="326"/>
                  </a:lnTo>
                  <a:lnTo>
                    <a:pt x="567" y="334"/>
                  </a:lnTo>
                  <a:lnTo>
                    <a:pt x="550" y="348"/>
                  </a:lnTo>
                  <a:lnTo>
                    <a:pt x="537" y="365"/>
                  </a:lnTo>
                  <a:lnTo>
                    <a:pt x="528" y="385"/>
                  </a:lnTo>
                  <a:lnTo>
                    <a:pt x="525" y="408"/>
                  </a:lnTo>
                  <a:lnTo>
                    <a:pt x="525" y="2232"/>
                  </a:lnTo>
                  <a:lnTo>
                    <a:pt x="528" y="2254"/>
                  </a:lnTo>
                  <a:lnTo>
                    <a:pt x="537" y="2275"/>
                  </a:lnTo>
                  <a:lnTo>
                    <a:pt x="550" y="2292"/>
                  </a:lnTo>
                  <a:lnTo>
                    <a:pt x="567" y="2305"/>
                  </a:lnTo>
                  <a:lnTo>
                    <a:pt x="588" y="2314"/>
                  </a:lnTo>
                  <a:lnTo>
                    <a:pt x="610" y="2317"/>
                  </a:lnTo>
                  <a:lnTo>
                    <a:pt x="634" y="2314"/>
                  </a:lnTo>
                  <a:lnTo>
                    <a:pt x="654" y="2305"/>
                  </a:lnTo>
                  <a:lnTo>
                    <a:pt x="672" y="2292"/>
                  </a:lnTo>
                  <a:lnTo>
                    <a:pt x="685" y="2275"/>
                  </a:lnTo>
                  <a:lnTo>
                    <a:pt x="693" y="2254"/>
                  </a:lnTo>
                  <a:lnTo>
                    <a:pt x="697" y="2232"/>
                  </a:lnTo>
                  <a:lnTo>
                    <a:pt x="697" y="408"/>
                  </a:lnTo>
                  <a:lnTo>
                    <a:pt x="693" y="385"/>
                  </a:lnTo>
                  <a:lnTo>
                    <a:pt x="685" y="365"/>
                  </a:lnTo>
                  <a:lnTo>
                    <a:pt x="672" y="348"/>
                  </a:lnTo>
                  <a:lnTo>
                    <a:pt x="654" y="334"/>
                  </a:lnTo>
                  <a:lnTo>
                    <a:pt x="634" y="326"/>
                  </a:lnTo>
                  <a:lnTo>
                    <a:pt x="610" y="323"/>
                  </a:lnTo>
                  <a:close/>
                  <a:moveTo>
                    <a:pt x="0" y="0"/>
                  </a:moveTo>
                  <a:lnTo>
                    <a:pt x="3289" y="0"/>
                  </a:lnTo>
                  <a:lnTo>
                    <a:pt x="3289" y="2641"/>
                  </a:lnTo>
                  <a:lnTo>
                    <a:pt x="0" y="264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58" name="Group 1957"/>
          <p:cNvGrpSpPr/>
          <p:nvPr/>
        </p:nvGrpSpPr>
        <p:grpSpPr>
          <a:xfrm>
            <a:off x="4309483" y="4830327"/>
            <a:ext cx="305205" cy="310356"/>
            <a:chOff x="3308350" y="5059363"/>
            <a:chExt cx="376238" cy="3825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763" name="Freeform 684"/>
            <p:cNvSpPr>
              <a:spLocks/>
            </p:cNvSpPr>
            <p:nvPr/>
          </p:nvSpPr>
          <p:spPr bwMode="auto">
            <a:xfrm>
              <a:off x="3308350" y="5059363"/>
              <a:ext cx="376238" cy="382588"/>
            </a:xfrm>
            <a:custGeom>
              <a:avLst/>
              <a:gdLst>
                <a:gd name="T0" fmla="*/ 2869 w 3314"/>
                <a:gd name="T1" fmla="*/ 0 h 3379"/>
                <a:gd name="T2" fmla="*/ 3314 w 3314"/>
                <a:gd name="T3" fmla="*/ 627 h 3379"/>
                <a:gd name="T4" fmla="*/ 2941 w 3314"/>
                <a:gd name="T5" fmla="*/ 627 h 3379"/>
                <a:gd name="T6" fmla="*/ 2941 w 3314"/>
                <a:gd name="T7" fmla="*/ 3309 h 3379"/>
                <a:gd name="T8" fmla="*/ 2938 w 3314"/>
                <a:gd name="T9" fmla="*/ 3326 h 3379"/>
                <a:gd name="T10" fmla="*/ 2931 w 3314"/>
                <a:gd name="T11" fmla="*/ 3343 h 3379"/>
                <a:gd name="T12" fmla="*/ 2920 w 3314"/>
                <a:gd name="T13" fmla="*/ 3357 h 3379"/>
                <a:gd name="T14" fmla="*/ 2905 w 3314"/>
                <a:gd name="T15" fmla="*/ 3369 h 3379"/>
                <a:gd name="T16" fmla="*/ 2889 w 3314"/>
                <a:gd name="T17" fmla="*/ 3376 h 3379"/>
                <a:gd name="T18" fmla="*/ 2871 w 3314"/>
                <a:gd name="T19" fmla="*/ 3379 h 3379"/>
                <a:gd name="T20" fmla="*/ 69 w 3314"/>
                <a:gd name="T21" fmla="*/ 3379 h 3379"/>
                <a:gd name="T22" fmla="*/ 51 w 3314"/>
                <a:gd name="T23" fmla="*/ 3376 h 3379"/>
                <a:gd name="T24" fmla="*/ 35 w 3314"/>
                <a:gd name="T25" fmla="*/ 3369 h 3379"/>
                <a:gd name="T26" fmla="*/ 21 w 3314"/>
                <a:gd name="T27" fmla="*/ 3357 h 3379"/>
                <a:gd name="T28" fmla="*/ 9 w 3314"/>
                <a:gd name="T29" fmla="*/ 3343 h 3379"/>
                <a:gd name="T30" fmla="*/ 2 w 3314"/>
                <a:gd name="T31" fmla="*/ 3326 h 3379"/>
                <a:gd name="T32" fmla="*/ 0 w 3314"/>
                <a:gd name="T33" fmla="*/ 3309 h 3379"/>
                <a:gd name="T34" fmla="*/ 2 w 3314"/>
                <a:gd name="T35" fmla="*/ 3290 h 3379"/>
                <a:gd name="T36" fmla="*/ 9 w 3314"/>
                <a:gd name="T37" fmla="*/ 3274 h 3379"/>
                <a:gd name="T38" fmla="*/ 21 w 3314"/>
                <a:gd name="T39" fmla="*/ 3260 h 3379"/>
                <a:gd name="T40" fmla="*/ 35 w 3314"/>
                <a:gd name="T41" fmla="*/ 3248 h 3379"/>
                <a:gd name="T42" fmla="*/ 51 w 3314"/>
                <a:gd name="T43" fmla="*/ 3241 h 3379"/>
                <a:gd name="T44" fmla="*/ 69 w 3314"/>
                <a:gd name="T45" fmla="*/ 3239 h 3379"/>
                <a:gd name="T46" fmla="*/ 2802 w 3314"/>
                <a:gd name="T47" fmla="*/ 3239 h 3379"/>
                <a:gd name="T48" fmla="*/ 2802 w 3314"/>
                <a:gd name="T49" fmla="*/ 627 h 3379"/>
                <a:gd name="T50" fmla="*/ 2427 w 3314"/>
                <a:gd name="T51" fmla="*/ 627 h 3379"/>
                <a:gd name="T52" fmla="*/ 2869 w 3314"/>
                <a:gd name="T53" fmla="*/ 0 h 3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314" h="3379">
                  <a:moveTo>
                    <a:pt x="2869" y="0"/>
                  </a:moveTo>
                  <a:lnTo>
                    <a:pt x="3314" y="627"/>
                  </a:lnTo>
                  <a:lnTo>
                    <a:pt x="2941" y="627"/>
                  </a:lnTo>
                  <a:lnTo>
                    <a:pt x="2941" y="3309"/>
                  </a:lnTo>
                  <a:lnTo>
                    <a:pt x="2938" y="3326"/>
                  </a:lnTo>
                  <a:lnTo>
                    <a:pt x="2931" y="3343"/>
                  </a:lnTo>
                  <a:lnTo>
                    <a:pt x="2920" y="3357"/>
                  </a:lnTo>
                  <a:lnTo>
                    <a:pt x="2905" y="3369"/>
                  </a:lnTo>
                  <a:lnTo>
                    <a:pt x="2889" y="3376"/>
                  </a:lnTo>
                  <a:lnTo>
                    <a:pt x="2871" y="3379"/>
                  </a:lnTo>
                  <a:lnTo>
                    <a:pt x="69" y="3379"/>
                  </a:lnTo>
                  <a:lnTo>
                    <a:pt x="51" y="3376"/>
                  </a:lnTo>
                  <a:lnTo>
                    <a:pt x="35" y="3369"/>
                  </a:lnTo>
                  <a:lnTo>
                    <a:pt x="21" y="3357"/>
                  </a:lnTo>
                  <a:lnTo>
                    <a:pt x="9" y="3343"/>
                  </a:lnTo>
                  <a:lnTo>
                    <a:pt x="2" y="3326"/>
                  </a:lnTo>
                  <a:lnTo>
                    <a:pt x="0" y="3309"/>
                  </a:lnTo>
                  <a:lnTo>
                    <a:pt x="2" y="3290"/>
                  </a:lnTo>
                  <a:lnTo>
                    <a:pt x="9" y="3274"/>
                  </a:lnTo>
                  <a:lnTo>
                    <a:pt x="21" y="3260"/>
                  </a:lnTo>
                  <a:lnTo>
                    <a:pt x="35" y="3248"/>
                  </a:lnTo>
                  <a:lnTo>
                    <a:pt x="51" y="3241"/>
                  </a:lnTo>
                  <a:lnTo>
                    <a:pt x="69" y="3239"/>
                  </a:lnTo>
                  <a:lnTo>
                    <a:pt x="2802" y="3239"/>
                  </a:lnTo>
                  <a:lnTo>
                    <a:pt x="2802" y="627"/>
                  </a:lnTo>
                  <a:lnTo>
                    <a:pt x="2427" y="627"/>
                  </a:lnTo>
                  <a:lnTo>
                    <a:pt x="28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4" name="Rectangle 685"/>
            <p:cNvSpPr>
              <a:spLocks noChangeArrowheads="1"/>
            </p:cNvSpPr>
            <p:nvPr/>
          </p:nvSpPr>
          <p:spPr bwMode="auto">
            <a:xfrm>
              <a:off x="3316288" y="5254626"/>
              <a:ext cx="79375" cy="144463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5" name="Rectangle 686"/>
            <p:cNvSpPr>
              <a:spLocks noChangeArrowheads="1"/>
            </p:cNvSpPr>
            <p:nvPr/>
          </p:nvSpPr>
          <p:spPr bwMode="auto">
            <a:xfrm>
              <a:off x="3422650" y="5219701"/>
              <a:ext cx="77788" cy="17780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6" name="Rectangle 687"/>
            <p:cNvSpPr>
              <a:spLocks noChangeArrowheads="1"/>
            </p:cNvSpPr>
            <p:nvPr/>
          </p:nvSpPr>
          <p:spPr bwMode="auto">
            <a:xfrm>
              <a:off x="3527425" y="5178426"/>
              <a:ext cx="79375" cy="220663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770" name="Freeform 692"/>
          <p:cNvSpPr>
            <a:spLocks noEditPoints="1"/>
          </p:cNvSpPr>
          <p:nvPr/>
        </p:nvSpPr>
        <p:spPr bwMode="auto">
          <a:xfrm>
            <a:off x="5043922" y="4830971"/>
            <a:ext cx="172563" cy="309068"/>
          </a:xfrm>
          <a:custGeom>
            <a:avLst/>
            <a:gdLst>
              <a:gd name="T0" fmla="*/ 1298 w 1870"/>
              <a:gd name="T1" fmla="*/ 2878 h 3373"/>
              <a:gd name="T2" fmla="*/ 1314 w 1870"/>
              <a:gd name="T3" fmla="*/ 3068 h 3373"/>
              <a:gd name="T4" fmla="*/ 1502 w 1870"/>
              <a:gd name="T5" fmla="*/ 3116 h 3373"/>
              <a:gd name="T6" fmla="*/ 1611 w 1870"/>
              <a:gd name="T7" fmla="*/ 2961 h 3373"/>
              <a:gd name="T8" fmla="*/ 1502 w 1870"/>
              <a:gd name="T9" fmla="*/ 2806 h 3373"/>
              <a:gd name="T10" fmla="*/ 818 w 1870"/>
              <a:gd name="T11" fmla="*/ 2835 h 3373"/>
              <a:gd name="T12" fmla="*/ 769 w 1870"/>
              <a:gd name="T13" fmla="*/ 3019 h 3373"/>
              <a:gd name="T14" fmla="*/ 927 w 1870"/>
              <a:gd name="T15" fmla="*/ 3126 h 3373"/>
              <a:gd name="T16" fmla="*/ 1084 w 1870"/>
              <a:gd name="T17" fmla="*/ 3019 h 3373"/>
              <a:gd name="T18" fmla="*/ 1035 w 1870"/>
              <a:gd name="T19" fmla="*/ 2835 h 3373"/>
              <a:gd name="T20" fmla="*/ 351 w 1870"/>
              <a:gd name="T21" fmla="*/ 2806 h 3373"/>
              <a:gd name="T22" fmla="*/ 241 w 1870"/>
              <a:gd name="T23" fmla="*/ 2961 h 3373"/>
              <a:gd name="T24" fmla="*/ 351 w 1870"/>
              <a:gd name="T25" fmla="*/ 3116 h 3373"/>
              <a:gd name="T26" fmla="*/ 538 w 1870"/>
              <a:gd name="T27" fmla="*/ 3068 h 3373"/>
              <a:gd name="T28" fmla="*/ 554 w 1870"/>
              <a:gd name="T29" fmla="*/ 2878 h 3373"/>
              <a:gd name="T30" fmla="*/ 1443 w 1870"/>
              <a:gd name="T31" fmla="*/ 2246 h 3373"/>
              <a:gd name="T32" fmla="*/ 1286 w 1870"/>
              <a:gd name="T33" fmla="*/ 2355 h 3373"/>
              <a:gd name="T34" fmla="*/ 1335 w 1870"/>
              <a:gd name="T35" fmla="*/ 2539 h 3373"/>
              <a:gd name="T36" fmla="*/ 1528 w 1870"/>
              <a:gd name="T37" fmla="*/ 2555 h 3373"/>
              <a:gd name="T38" fmla="*/ 1609 w 1870"/>
              <a:gd name="T39" fmla="*/ 2383 h 3373"/>
              <a:gd name="T40" fmla="*/ 1474 w 1870"/>
              <a:gd name="T41" fmla="*/ 2249 h 3373"/>
              <a:gd name="T42" fmla="*/ 798 w 1870"/>
              <a:gd name="T43" fmla="*/ 2306 h 3373"/>
              <a:gd name="T44" fmla="*/ 781 w 1870"/>
              <a:gd name="T45" fmla="*/ 2496 h 3373"/>
              <a:gd name="T46" fmla="*/ 956 w 1870"/>
              <a:gd name="T47" fmla="*/ 2576 h 3373"/>
              <a:gd name="T48" fmla="*/ 1091 w 1870"/>
              <a:gd name="T49" fmla="*/ 2442 h 3373"/>
              <a:gd name="T50" fmla="*/ 1012 w 1870"/>
              <a:gd name="T51" fmla="*/ 2270 h 3373"/>
              <a:gd name="T52" fmla="*/ 324 w 1870"/>
              <a:gd name="T53" fmla="*/ 2270 h 3373"/>
              <a:gd name="T54" fmla="*/ 244 w 1870"/>
              <a:gd name="T55" fmla="*/ 2442 h 3373"/>
              <a:gd name="T56" fmla="*/ 379 w 1870"/>
              <a:gd name="T57" fmla="*/ 2576 h 3373"/>
              <a:gd name="T58" fmla="*/ 554 w 1870"/>
              <a:gd name="T59" fmla="*/ 2496 h 3373"/>
              <a:gd name="T60" fmla="*/ 538 w 1870"/>
              <a:gd name="T61" fmla="*/ 2306 h 3373"/>
              <a:gd name="T62" fmla="*/ 1413 w 1870"/>
              <a:gd name="T63" fmla="*/ 1704 h 3373"/>
              <a:gd name="T64" fmla="*/ 1278 w 1870"/>
              <a:gd name="T65" fmla="*/ 1837 h 3373"/>
              <a:gd name="T66" fmla="*/ 1358 w 1870"/>
              <a:gd name="T67" fmla="*/ 2010 h 3373"/>
              <a:gd name="T68" fmla="*/ 1552 w 1870"/>
              <a:gd name="T69" fmla="*/ 1994 h 3373"/>
              <a:gd name="T70" fmla="*/ 1601 w 1870"/>
              <a:gd name="T71" fmla="*/ 1810 h 3373"/>
              <a:gd name="T72" fmla="*/ 1443 w 1870"/>
              <a:gd name="T73" fmla="*/ 1701 h 3373"/>
              <a:gd name="T74" fmla="*/ 781 w 1870"/>
              <a:gd name="T75" fmla="*/ 1783 h 3373"/>
              <a:gd name="T76" fmla="*/ 798 w 1870"/>
              <a:gd name="T77" fmla="*/ 1973 h 3373"/>
              <a:gd name="T78" fmla="*/ 985 w 1870"/>
              <a:gd name="T79" fmla="*/ 2022 h 3373"/>
              <a:gd name="T80" fmla="*/ 1095 w 1870"/>
              <a:gd name="T81" fmla="*/ 1867 h 3373"/>
              <a:gd name="T82" fmla="*/ 985 w 1870"/>
              <a:gd name="T83" fmla="*/ 1711 h 3373"/>
              <a:gd name="T84" fmla="*/ 302 w 1870"/>
              <a:gd name="T85" fmla="*/ 1740 h 3373"/>
              <a:gd name="T86" fmla="*/ 253 w 1870"/>
              <a:gd name="T87" fmla="*/ 1925 h 3373"/>
              <a:gd name="T88" fmla="*/ 410 w 1870"/>
              <a:gd name="T89" fmla="*/ 2033 h 3373"/>
              <a:gd name="T90" fmla="*/ 568 w 1870"/>
              <a:gd name="T91" fmla="*/ 1925 h 3373"/>
              <a:gd name="T92" fmla="*/ 519 w 1870"/>
              <a:gd name="T93" fmla="*/ 1740 h 3373"/>
              <a:gd name="T94" fmla="*/ 1611 w 1870"/>
              <a:gd name="T95" fmla="*/ 1501 h 3373"/>
              <a:gd name="T96" fmla="*/ 584 w 1870"/>
              <a:gd name="T97" fmla="*/ 167 h 3373"/>
              <a:gd name="T98" fmla="*/ 624 w 1870"/>
              <a:gd name="T99" fmla="*/ 265 h 3373"/>
              <a:gd name="T100" fmla="*/ 1292 w 1870"/>
              <a:gd name="T101" fmla="*/ 219 h 3373"/>
              <a:gd name="T102" fmla="*/ 1227 w 1870"/>
              <a:gd name="T103" fmla="*/ 134 h 3373"/>
              <a:gd name="T104" fmla="*/ 1785 w 1870"/>
              <a:gd name="T105" fmla="*/ 40 h 3373"/>
              <a:gd name="T106" fmla="*/ 1870 w 1870"/>
              <a:gd name="T107" fmla="*/ 3164 h 3373"/>
              <a:gd name="T108" fmla="*/ 1757 w 1870"/>
              <a:gd name="T109" fmla="*/ 3349 h 3373"/>
              <a:gd name="T110" fmla="*/ 113 w 1870"/>
              <a:gd name="T111" fmla="*/ 3349 h 3373"/>
              <a:gd name="T112" fmla="*/ 0 w 1870"/>
              <a:gd name="T113" fmla="*/ 3164 h 3373"/>
              <a:gd name="T114" fmla="*/ 85 w 1870"/>
              <a:gd name="T115" fmla="*/ 40 h 33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70" h="3373">
                <a:moveTo>
                  <a:pt x="1443" y="2795"/>
                </a:moveTo>
                <a:lnTo>
                  <a:pt x="1413" y="2798"/>
                </a:lnTo>
                <a:lnTo>
                  <a:pt x="1385" y="2806"/>
                </a:lnTo>
                <a:lnTo>
                  <a:pt x="1358" y="2818"/>
                </a:lnTo>
                <a:lnTo>
                  <a:pt x="1335" y="2835"/>
                </a:lnTo>
                <a:lnTo>
                  <a:pt x="1314" y="2854"/>
                </a:lnTo>
                <a:lnTo>
                  <a:pt x="1298" y="2878"/>
                </a:lnTo>
                <a:lnTo>
                  <a:pt x="1286" y="2903"/>
                </a:lnTo>
                <a:lnTo>
                  <a:pt x="1278" y="2931"/>
                </a:lnTo>
                <a:lnTo>
                  <a:pt x="1276" y="2961"/>
                </a:lnTo>
                <a:lnTo>
                  <a:pt x="1278" y="2991"/>
                </a:lnTo>
                <a:lnTo>
                  <a:pt x="1286" y="3019"/>
                </a:lnTo>
                <a:lnTo>
                  <a:pt x="1298" y="3044"/>
                </a:lnTo>
                <a:lnTo>
                  <a:pt x="1314" y="3068"/>
                </a:lnTo>
                <a:lnTo>
                  <a:pt x="1335" y="3087"/>
                </a:lnTo>
                <a:lnTo>
                  <a:pt x="1358" y="3104"/>
                </a:lnTo>
                <a:lnTo>
                  <a:pt x="1385" y="3116"/>
                </a:lnTo>
                <a:lnTo>
                  <a:pt x="1413" y="3124"/>
                </a:lnTo>
                <a:lnTo>
                  <a:pt x="1443" y="3126"/>
                </a:lnTo>
                <a:lnTo>
                  <a:pt x="1474" y="3124"/>
                </a:lnTo>
                <a:lnTo>
                  <a:pt x="1502" y="3116"/>
                </a:lnTo>
                <a:lnTo>
                  <a:pt x="1528" y="3104"/>
                </a:lnTo>
                <a:lnTo>
                  <a:pt x="1552" y="3087"/>
                </a:lnTo>
                <a:lnTo>
                  <a:pt x="1572" y="3068"/>
                </a:lnTo>
                <a:lnTo>
                  <a:pt x="1589" y="3044"/>
                </a:lnTo>
                <a:lnTo>
                  <a:pt x="1601" y="3019"/>
                </a:lnTo>
                <a:lnTo>
                  <a:pt x="1609" y="2991"/>
                </a:lnTo>
                <a:lnTo>
                  <a:pt x="1611" y="2961"/>
                </a:lnTo>
                <a:lnTo>
                  <a:pt x="1609" y="2931"/>
                </a:lnTo>
                <a:lnTo>
                  <a:pt x="1601" y="2903"/>
                </a:lnTo>
                <a:lnTo>
                  <a:pt x="1589" y="2878"/>
                </a:lnTo>
                <a:lnTo>
                  <a:pt x="1572" y="2854"/>
                </a:lnTo>
                <a:lnTo>
                  <a:pt x="1552" y="2835"/>
                </a:lnTo>
                <a:lnTo>
                  <a:pt x="1528" y="2818"/>
                </a:lnTo>
                <a:lnTo>
                  <a:pt x="1502" y="2806"/>
                </a:lnTo>
                <a:lnTo>
                  <a:pt x="1474" y="2798"/>
                </a:lnTo>
                <a:lnTo>
                  <a:pt x="1443" y="2795"/>
                </a:lnTo>
                <a:close/>
                <a:moveTo>
                  <a:pt x="927" y="2795"/>
                </a:moveTo>
                <a:lnTo>
                  <a:pt x="896" y="2798"/>
                </a:lnTo>
                <a:lnTo>
                  <a:pt x="867" y="2806"/>
                </a:lnTo>
                <a:lnTo>
                  <a:pt x="842" y="2818"/>
                </a:lnTo>
                <a:lnTo>
                  <a:pt x="818" y="2835"/>
                </a:lnTo>
                <a:lnTo>
                  <a:pt x="798" y="2854"/>
                </a:lnTo>
                <a:lnTo>
                  <a:pt x="781" y="2878"/>
                </a:lnTo>
                <a:lnTo>
                  <a:pt x="769" y="2903"/>
                </a:lnTo>
                <a:lnTo>
                  <a:pt x="761" y="2931"/>
                </a:lnTo>
                <a:lnTo>
                  <a:pt x="759" y="2961"/>
                </a:lnTo>
                <a:lnTo>
                  <a:pt x="761" y="2991"/>
                </a:lnTo>
                <a:lnTo>
                  <a:pt x="769" y="3019"/>
                </a:lnTo>
                <a:lnTo>
                  <a:pt x="781" y="3044"/>
                </a:lnTo>
                <a:lnTo>
                  <a:pt x="798" y="3068"/>
                </a:lnTo>
                <a:lnTo>
                  <a:pt x="818" y="3087"/>
                </a:lnTo>
                <a:lnTo>
                  <a:pt x="842" y="3104"/>
                </a:lnTo>
                <a:lnTo>
                  <a:pt x="867" y="3116"/>
                </a:lnTo>
                <a:lnTo>
                  <a:pt x="896" y="3124"/>
                </a:lnTo>
                <a:lnTo>
                  <a:pt x="927" y="3126"/>
                </a:lnTo>
                <a:lnTo>
                  <a:pt x="956" y="3124"/>
                </a:lnTo>
                <a:lnTo>
                  <a:pt x="985" y="3116"/>
                </a:lnTo>
                <a:lnTo>
                  <a:pt x="1012" y="3104"/>
                </a:lnTo>
                <a:lnTo>
                  <a:pt x="1035" y="3087"/>
                </a:lnTo>
                <a:lnTo>
                  <a:pt x="1055" y="3068"/>
                </a:lnTo>
                <a:lnTo>
                  <a:pt x="1072" y="3044"/>
                </a:lnTo>
                <a:lnTo>
                  <a:pt x="1084" y="3019"/>
                </a:lnTo>
                <a:lnTo>
                  <a:pt x="1091" y="2991"/>
                </a:lnTo>
                <a:lnTo>
                  <a:pt x="1095" y="2961"/>
                </a:lnTo>
                <a:lnTo>
                  <a:pt x="1091" y="2931"/>
                </a:lnTo>
                <a:lnTo>
                  <a:pt x="1084" y="2903"/>
                </a:lnTo>
                <a:lnTo>
                  <a:pt x="1072" y="2878"/>
                </a:lnTo>
                <a:lnTo>
                  <a:pt x="1055" y="2854"/>
                </a:lnTo>
                <a:lnTo>
                  <a:pt x="1035" y="2835"/>
                </a:lnTo>
                <a:lnTo>
                  <a:pt x="1012" y="2818"/>
                </a:lnTo>
                <a:lnTo>
                  <a:pt x="985" y="2806"/>
                </a:lnTo>
                <a:lnTo>
                  <a:pt x="956" y="2798"/>
                </a:lnTo>
                <a:lnTo>
                  <a:pt x="927" y="2795"/>
                </a:lnTo>
                <a:close/>
                <a:moveTo>
                  <a:pt x="410" y="2795"/>
                </a:moveTo>
                <a:lnTo>
                  <a:pt x="379" y="2798"/>
                </a:lnTo>
                <a:lnTo>
                  <a:pt x="351" y="2806"/>
                </a:lnTo>
                <a:lnTo>
                  <a:pt x="324" y="2818"/>
                </a:lnTo>
                <a:lnTo>
                  <a:pt x="302" y="2835"/>
                </a:lnTo>
                <a:lnTo>
                  <a:pt x="281" y="2854"/>
                </a:lnTo>
                <a:lnTo>
                  <a:pt x="265" y="2878"/>
                </a:lnTo>
                <a:lnTo>
                  <a:pt x="253" y="2903"/>
                </a:lnTo>
                <a:lnTo>
                  <a:pt x="244" y="2931"/>
                </a:lnTo>
                <a:lnTo>
                  <a:pt x="241" y="2961"/>
                </a:lnTo>
                <a:lnTo>
                  <a:pt x="244" y="2991"/>
                </a:lnTo>
                <a:lnTo>
                  <a:pt x="253" y="3019"/>
                </a:lnTo>
                <a:lnTo>
                  <a:pt x="265" y="3044"/>
                </a:lnTo>
                <a:lnTo>
                  <a:pt x="281" y="3068"/>
                </a:lnTo>
                <a:lnTo>
                  <a:pt x="302" y="3087"/>
                </a:lnTo>
                <a:lnTo>
                  <a:pt x="324" y="3104"/>
                </a:lnTo>
                <a:lnTo>
                  <a:pt x="351" y="3116"/>
                </a:lnTo>
                <a:lnTo>
                  <a:pt x="379" y="3124"/>
                </a:lnTo>
                <a:lnTo>
                  <a:pt x="410" y="3126"/>
                </a:lnTo>
                <a:lnTo>
                  <a:pt x="440" y="3124"/>
                </a:lnTo>
                <a:lnTo>
                  <a:pt x="468" y="3116"/>
                </a:lnTo>
                <a:lnTo>
                  <a:pt x="495" y="3104"/>
                </a:lnTo>
                <a:lnTo>
                  <a:pt x="519" y="3087"/>
                </a:lnTo>
                <a:lnTo>
                  <a:pt x="538" y="3068"/>
                </a:lnTo>
                <a:lnTo>
                  <a:pt x="554" y="3044"/>
                </a:lnTo>
                <a:lnTo>
                  <a:pt x="568" y="3019"/>
                </a:lnTo>
                <a:lnTo>
                  <a:pt x="575" y="2991"/>
                </a:lnTo>
                <a:lnTo>
                  <a:pt x="578" y="2961"/>
                </a:lnTo>
                <a:lnTo>
                  <a:pt x="575" y="2931"/>
                </a:lnTo>
                <a:lnTo>
                  <a:pt x="568" y="2903"/>
                </a:lnTo>
                <a:lnTo>
                  <a:pt x="554" y="2878"/>
                </a:lnTo>
                <a:lnTo>
                  <a:pt x="538" y="2854"/>
                </a:lnTo>
                <a:lnTo>
                  <a:pt x="519" y="2835"/>
                </a:lnTo>
                <a:lnTo>
                  <a:pt x="495" y="2818"/>
                </a:lnTo>
                <a:lnTo>
                  <a:pt x="468" y="2806"/>
                </a:lnTo>
                <a:lnTo>
                  <a:pt x="440" y="2798"/>
                </a:lnTo>
                <a:lnTo>
                  <a:pt x="410" y="2795"/>
                </a:lnTo>
                <a:close/>
                <a:moveTo>
                  <a:pt x="1443" y="2246"/>
                </a:moveTo>
                <a:lnTo>
                  <a:pt x="1413" y="2249"/>
                </a:lnTo>
                <a:lnTo>
                  <a:pt x="1385" y="2258"/>
                </a:lnTo>
                <a:lnTo>
                  <a:pt x="1358" y="2270"/>
                </a:lnTo>
                <a:lnTo>
                  <a:pt x="1335" y="2286"/>
                </a:lnTo>
                <a:lnTo>
                  <a:pt x="1314" y="2306"/>
                </a:lnTo>
                <a:lnTo>
                  <a:pt x="1298" y="2329"/>
                </a:lnTo>
                <a:lnTo>
                  <a:pt x="1286" y="2355"/>
                </a:lnTo>
                <a:lnTo>
                  <a:pt x="1278" y="2383"/>
                </a:lnTo>
                <a:lnTo>
                  <a:pt x="1276" y="2413"/>
                </a:lnTo>
                <a:lnTo>
                  <a:pt x="1278" y="2442"/>
                </a:lnTo>
                <a:lnTo>
                  <a:pt x="1286" y="2470"/>
                </a:lnTo>
                <a:lnTo>
                  <a:pt x="1298" y="2496"/>
                </a:lnTo>
                <a:lnTo>
                  <a:pt x="1314" y="2519"/>
                </a:lnTo>
                <a:lnTo>
                  <a:pt x="1335" y="2539"/>
                </a:lnTo>
                <a:lnTo>
                  <a:pt x="1358" y="2555"/>
                </a:lnTo>
                <a:lnTo>
                  <a:pt x="1385" y="2568"/>
                </a:lnTo>
                <a:lnTo>
                  <a:pt x="1413" y="2576"/>
                </a:lnTo>
                <a:lnTo>
                  <a:pt x="1443" y="2578"/>
                </a:lnTo>
                <a:lnTo>
                  <a:pt x="1474" y="2576"/>
                </a:lnTo>
                <a:lnTo>
                  <a:pt x="1502" y="2568"/>
                </a:lnTo>
                <a:lnTo>
                  <a:pt x="1528" y="2555"/>
                </a:lnTo>
                <a:lnTo>
                  <a:pt x="1552" y="2539"/>
                </a:lnTo>
                <a:lnTo>
                  <a:pt x="1572" y="2519"/>
                </a:lnTo>
                <a:lnTo>
                  <a:pt x="1589" y="2496"/>
                </a:lnTo>
                <a:lnTo>
                  <a:pt x="1601" y="2470"/>
                </a:lnTo>
                <a:lnTo>
                  <a:pt x="1609" y="2442"/>
                </a:lnTo>
                <a:lnTo>
                  <a:pt x="1611" y="2413"/>
                </a:lnTo>
                <a:lnTo>
                  <a:pt x="1609" y="2383"/>
                </a:lnTo>
                <a:lnTo>
                  <a:pt x="1601" y="2355"/>
                </a:lnTo>
                <a:lnTo>
                  <a:pt x="1589" y="2329"/>
                </a:lnTo>
                <a:lnTo>
                  <a:pt x="1572" y="2306"/>
                </a:lnTo>
                <a:lnTo>
                  <a:pt x="1552" y="2286"/>
                </a:lnTo>
                <a:lnTo>
                  <a:pt x="1528" y="2270"/>
                </a:lnTo>
                <a:lnTo>
                  <a:pt x="1502" y="2258"/>
                </a:lnTo>
                <a:lnTo>
                  <a:pt x="1474" y="2249"/>
                </a:lnTo>
                <a:lnTo>
                  <a:pt x="1443" y="2246"/>
                </a:lnTo>
                <a:close/>
                <a:moveTo>
                  <a:pt x="927" y="2246"/>
                </a:moveTo>
                <a:lnTo>
                  <a:pt x="896" y="2249"/>
                </a:lnTo>
                <a:lnTo>
                  <a:pt x="867" y="2258"/>
                </a:lnTo>
                <a:lnTo>
                  <a:pt x="842" y="2270"/>
                </a:lnTo>
                <a:lnTo>
                  <a:pt x="818" y="2286"/>
                </a:lnTo>
                <a:lnTo>
                  <a:pt x="798" y="2306"/>
                </a:lnTo>
                <a:lnTo>
                  <a:pt x="781" y="2329"/>
                </a:lnTo>
                <a:lnTo>
                  <a:pt x="769" y="2355"/>
                </a:lnTo>
                <a:lnTo>
                  <a:pt x="761" y="2383"/>
                </a:lnTo>
                <a:lnTo>
                  <a:pt x="759" y="2413"/>
                </a:lnTo>
                <a:lnTo>
                  <a:pt x="761" y="2442"/>
                </a:lnTo>
                <a:lnTo>
                  <a:pt x="769" y="2470"/>
                </a:lnTo>
                <a:lnTo>
                  <a:pt x="781" y="2496"/>
                </a:lnTo>
                <a:lnTo>
                  <a:pt x="798" y="2519"/>
                </a:lnTo>
                <a:lnTo>
                  <a:pt x="818" y="2539"/>
                </a:lnTo>
                <a:lnTo>
                  <a:pt x="842" y="2555"/>
                </a:lnTo>
                <a:lnTo>
                  <a:pt x="867" y="2568"/>
                </a:lnTo>
                <a:lnTo>
                  <a:pt x="896" y="2576"/>
                </a:lnTo>
                <a:lnTo>
                  <a:pt x="927" y="2578"/>
                </a:lnTo>
                <a:lnTo>
                  <a:pt x="956" y="2576"/>
                </a:lnTo>
                <a:lnTo>
                  <a:pt x="985" y="2568"/>
                </a:lnTo>
                <a:lnTo>
                  <a:pt x="1012" y="2555"/>
                </a:lnTo>
                <a:lnTo>
                  <a:pt x="1035" y="2539"/>
                </a:lnTo>
                <a:lnTo>
                  <a:pt x="1055" y="2519"/>
                </a:lnTo>
                <a:lnTo>
                  <a:pt x="1072" y="2496"/>
                </a:lnTo>
                <a:lnTo>
                  <a:pt x="1084" y="2470"/>
                </a:lnTo>
                <a:lnTo>
                  <a:pt x="1091" y="2442"/>
                </a:lnTo>
                <a:lnTo>
                  <a:pt x="1095" y="2413"/>
                </a:lnTo>
                <a:lnTo>
                  <a:pt x="1091" y="2383"/>
                </a:lnTo>
                <a:lnTo>
                  <a:pt x="1084" y="2355"/>
                </a:lnTo>
                <a:lnTo>
                  <a:pt x="1072" y="2329"/>
                </a:lnTo>
                <a:lnTo>
                  <a:pt x="1055" y="2306"/>
                </a:lnTo>
                <a:lnTo>
                  <a:pt x="1035" y="2286"/>
                </a:lnTo>
                <a:lnTo>
                  <a:pt x="1012" y="2270"/>
                </a:lnTo>
                <a:lnTo>
                  <a:pt x="985" y="2258"/>
                </a:lnTo>
                <a:lnTo>
                  <a:pt x="956" y="2249"/>
                </a:lnTo>
                <a:lnTo>
                  <a:pt x="927" y="2246"/>
                </a:lnTo>
                <a:close/>
                <a:moveTo>
                  <a:pt x="410" y="2246"/>
                </a:moveTo>
                <a:lnTo>
                  <a:pt x="379" y="2249"/>
                </a:lnTo>
                <a:lnTo>
                  <a:pt x="351" y="2258"/>
                </a:lnTo>
                <a:lnTo>
                  <a:pt x="324" y="2270"/>
                </a:lnTo>
                <a:lnTo>
                  <a:pt x="302" y="2286"/>
                </a:lnTo>
                <a:lnTo>
                  <a:pt x="281" y="2306"/>
                </a:lnTo>
                <a:lnTo>
                  <a:pt x="265" y="2329"/>
                </a:lnTo>
                <a:lnTo>
                  <a:pt x="253" y="2355"/>
                </a:lnTo>
                <a:lnTo>
                  <a:pt x="244" y="2383"/>
                </a:lnTo>
                <a:lnTo>
                  <a:pt x="241" y="2413"/>
                </a:lnTo>
                <a:lnTo>
                  <a:pt x="244" y="2442"/>
                </a:lnTo>
                <a:lnTo>
                  <a:pt x="253" y="2470"/>
                </a:lnTo>
                <a:lnTo>
                  <a:pt x="265" y="2496"/>
                </a:lnTo>
                <a:lnTo>
                  <a:pt x="281" y="2519"/>
                </a:lnTo>
                <a:lnTo>
                  <a:pt x="302" y="2539"/>
                </a:lnTo>
                <a:lnTo>
                  <a:pt x="324" y="2555"/>
                </a:lnTo>
                <a:lnTo>
                  <a:pt x="351" y="2568"/>
                </a:lnTo>
                <a:lnTo>
                  <a:pt x="379" y="2576"/>
                </a:lnTo>
                <a:lnTo>
                  <a:pt x="410" y="2578"/>
                </a:lnTo>
                <a:lnTo>
                  <a:pt x="440" y="2576"/>
                </a:lnTo>
                <a:lnTo>
                  <a:pt x="468" y="2568"/>
                </a:lnTo>
                <a:lnTo>
                  <a:pt x="495" y="2555"/>
                </a:lnTo>
                <a:lnTo>
                  <a:pt x="519" y="2539"/>
                </a:lnTo>
                <a:lnTo>
                  <a:pt x="538" y="2519"/>
                </a:lnTo>
                <a:lnTo>
                  <a:pt x="554" y="2496"/>
                </a:lnTo>
                <a:lnTo>
                  <a:pt x="568" y="2470"/>
                </a:lnTo>
                <a:lnTo>
                  <a:pt x="575" y="2442"/>
                </a:lnTo>
                <a:lnTo>
                  <a:pt x="578" y="2413"/>
                </a:lnTo>
                <a:lnTo>
                  <a:pt x="575" y="2383"/>
                </a:lnTo>
                <a:lnTo>
                  <a:pt x="568" y="2355"/>
                </a:lnTo>
                <a:lnTo>
                  <a:pt x="554" y="2329"/>
                </a:lnTo>
                <a:lnTo>
                  <a:pt x="538" y="2306"/>
                </a:lnTo>
                <a:lnTo>
                  <a:pt x="519" y="2286"/>
                </a:lnTo>
                <a:lnTo>
                  <a:pt x="495" y="2270"/>
                </a:lnTo>
                <a:lnTo>
                  <a:pt x="468" y="2258"/>
                </a:lnTo>
                <a:lnTo>
                  <a:pt x="440" y="2249"/>
                </a:lnTo>
                <a:lnTo>
                  <a:pt x="410" y="2246"/>
                </a:lnTo>
                <a:close/>
                <a:moveTo>
                  <a:pt x="1443" y="1701"/>
                </a:moveTo>
                <a:lnTo>
                  <a:pt x="1413" y="1704"/>
                </a:lnTo>
                <a:lnTo>
                  <a:pt x="1385" y="1711"/>
                </a:lnTo>
                <a:lnTo>
                  <a:pt x="1358" y="1723"/>
                </a:lnTo>
                <a:lnTo>
                  <a:pt x="1335" y="1740"/>
                </a:lnTo>
                <a:lnTo>
                  <a:pt x="1314" y="1760"/>
                </a:lnTo>
                <a:lnTo>
                  <a:pt x="1298" y="1783"/>
                </a:lnTo>
                <a:lnTo>
                  <a:pt x="1286" y="1810"/>
                </a:lnTo>
                <a:lnTo>
                  <a:pt x="1278" y="1837"/>
                </a:lnTo>
                <a:lnTo>
                  <a:pt x="1276" y="1867"/>
                </a:lnTo>
                <a:lnTo>
                  <a:pt x="1278" y="1896"/>
                </a:lnTo>
                <a:lnTo>
                  <a:pt x="1286" y="1925"/>
                </a:lnTo>
                <a:lnTo>
                  <a:pt x="1298" y="1950"/>
                </a:lnTo>
                <a:lnTo>
                  <a:pt x="1314" y="1973"/>
                </a:lnTo>
                <a:lnTo>
                  <a:pt x="1335" y="1994"/>
                </a:lnTo>
                <a:lnTo>
                  <a:pt x="1358" y="2010"/>
                </a:lnTo>
                <a:lnTo>
                  <a:pt x="1385" y="2022"/>
                </a:lnTo>
                <a:lnTo>
                  <a:pt x="1413" y="2030"/>
                </a:lnTo>
                <a:lnTo>
                  <a:pt x="1443" y="2033"/>
                </a:lnTo>
                <a:lnTo>
                  <a:pt x="1474" y="2030"/>
                </a:lnTo>
                <a:lnTo>
                  <a:pt x="1502" y="2022"/>
                </a:lnTo>
                <a:lnTo>
                  <a:pt x="1528" y="2010"/>
                </a:lnTo>
                <a:lnTo>
                  <a:pt x="1552" y="1994"/>
                </a:lnTo>
                <a:lnTo>
                  <a:pt x="1572" y="1973"/>
                </a:lnTo>
                <a:lnTo>
                  <a:pt x="1589" y="1950"/>
                </a:lnTo>
                <a:lnTo>
                  <a:pt x="1601" y="1925"/>
                </a:lnTo>
                <a:lnTo>
                  <a:pt x="1609" y="1896"/>
                </a:lnTo>
                <a:lnTo>
                  <a:pt x="1611" y="1867"/>
                </a:lnTo>
                <a:lnTo>
                  <a:pt x="1609" y="1837"/>
                </a:lnTo>
                <a:lnTo>
                  <a:pt x="1601" y="1810"/>
                </a:lnTo>
                <a:lnTo>
                  <a:pt x="1589" y="1783"/>
                </a:lnTo>
                <a:lnTo>
                  <a:pt x="1572" y="1760"/>
                </a:lnTo>
                <a:lnTo>
                  <a:pt x="1552" y="1740"/>
                </a:lnTo>
                <a:lnTo>
                  <a:pt x="1528" y="1723"/>
                </a:lnTo>
                <a:lnTo>
                  <a:pt x="1502" y="1711"/>
                </a:lnTo>
                <a:lnTo>
                  <a:pt x="1474" y="1704"/>
                </a:lnTo>
                <a:lnTo>
                  <a:pt x="1443" y="1701"/>
                </a:lnTo>
                <a:close/>
                <a:moveTo>
                  <a:pt x="927" y="1701"/>
                </a:moveTo>
                <a:lnTo>
                  <a:pt x="896" y="1704"/>
                </a:lnTo>
                <a:lnTo>
                  <a:pt x="867" y="1711"/>
                </a:lnTo>
                <a:lnTo>
                  <a:pt x="842" y="1723"/>
                </a:lnTo>
                <a:lnTo>
                  <a:pt x="818" y="1740"/>
                </a:lnTo>
                <a:lnTo>
                  <a:pt x="798" y="1760"/>
                </a:lnTo>
                <a:lnTo>
                  <a:pt x="781" y="1783"/>
                </a:lnTo>
                <a:lnTo>
                  <a:pt x="769" y="1810"/>
                </a:lnTo>
                <a:lnTo>
                  <a:pt x="761" y="1837"/>
                </a:lnTo>
                <a:lnTo>
                  <a:pt x="759" y="1867"/>
                </a:lnTo>
                <a:lnTo>
                  <a:pt x="761" y="1896"/>
                </a:lnTo>
                <a:lnTo>
                  <a:pt x="769" y="1925"/>
                </a:lnTo>
                <a:lnTo>
                  <a:pt x="781" y="1950"/>
                </a:lnTo>
                <a:lnTo>
                  <a:pt x="798" y="1973"/>
                </a:lnTo>
                <a:lnTo>
                  <a:pt x="818" y="1994"/>
                </a:lnTo>
                <a:lnTo>
                  <a:pt x="842" y="2010"/>
                </a:lnTo>
                <a:lnTo>
                  <a:pt x="867" y="2022"/>
                </a:lnTo>
                <a:lnTo>
                  <a:pt x="896" y="2030"/>
                </a:lnTo>
                <a:lnTo>
                  <a:pt x="927" y="2033"/>
                </a:lnTo>
                <a:lnTo>
                  <a:pt x="956" y="2030"/>
                </a:lnTo>
                <a:lnTo>
                  <a:pt x="985" y="2022"/>
                </a:lnTo>
                <a:lnTo>
                  <a:pt x="1012" y="2010"/>
                </a:lnTo>
                <a:lnTo>
                  <a:pt x="1035" y="1994"/>
                </a:lnTo>
                <a:lnTo>
                  <a:pt x="1055" y="1973"/>
                </a:lnTo>
                <a:lnTo>
                  <a:pt x="1072" y="1950"/>
                </a:lnTo>
                <a:lnTo>
                  <a:pt x="1084" y="1925"/>
                </a:lnTo>
                <a:lnTo>
                  <a:pt x="1091" y="1896"/>
                </a:lnTo>
                <a:lnTo>
                  <a:pt x="1095" y="1867"/>
                </a:lnTo>
                <a:lnTo>
                  <a:pt x="1091" y="1837"/>
                </a:lnTo>
                <a:lnTo>
                  <a:pt x="1084" y="1810"/>
                </a:lnTo>
                <a:lnTo>
                  <a:pt x="1072" y="1783"/>
                </a:lnTo>
                <a:lnTo>
                  <a:pt x="1055" y="1760"/>
                </a:lnTo>
                <a:lnTo>
                  <a:pt x="1035" y="1740"/>
                </a:lnTo>
                <a:lnTo>
                  <a:pt x="1012" y="1723"/>
                </a:lnTo>
                <a:lnTo>
                  <a:pt x="985" y="1711"/>
                </a:lnTo>
                <a:lnTo>
                  <a:pt x="956" y="1704"/>
                </a:lnTo>
                <a:lnTo>
                  <a:pt x="927" y="1701"/>
                </a:lnTo>
                <a:close/>
                <a:moveTo>
                  <a:pt x="410" y="1701"/>
                </a:moveTo>
                <a:lnTo>
                  <a:pt x="379" y="1704"/>
                </a:lnTo>
                <a:lnTo>
                  <a:pt x="351" y="1711"/>
                </a:lnTo>
                <a:lnTo>
                  <a:pt x="324" y="1723"/>
                </a:lnTo>
                <a:lnTo>
                  <a:pt x="302" y="1740"/>
                </a:lnTo>
                <a:lnTo>
                  <a:pt x="281" y="1760"/>
                </a:lnTo>
                <a:lnTo>
                  <a:pt x="265" y="1783"/>
                </a:lnTo>
                <a:lnTo>
                  <a:pt x="253" y="1810"/>
                </a:lnTo>
                <a:lnTo>
                  <a:pt x="244" y="1837"/>
                </a:lnTo>
                <a:lnTo>
                  <a:pt x="241" y="1867"/>
                </a:lnTo>
                <a:lnTo>
                  <a:pt x="244" y="1896"/>
                </a:lnTo>
                <a:lnTo>
                  <a:pt x="253" y="1925"/>
                </a:lnTo>
                <a:lnTo>
                  <a:pt x="265" y="1950"/>
                </a:lnTo>
                <a:lnTo>
                  <a:pt x="281" y="1973"/>
                </a:lnTo>
                <a:lnTo>
                  <a:pt x="302" y="1994"/>
                </a:lnTo>
                <a:lnTo>
                  <a:pt x="324" y="2010"/>
                </a:lnTo>
                <a:lnTo>
                  <a:pt x="351" y="2022"/>
                </a:lnTo>
                <a:lnTo>
                  <a:pt x="379" y="2030"/>
                </a:lnTo>
                <a:lnTo>
                  <a:pt x="410" y="2033"/>
                </a:lnTo>
                <a:lnTo>
                  <a:pt x="440" y="2030"/>
                </a:lnTo>
                <a:lnTo>
                  <a:pt x="468" y="2022"/>
                </a:lnTo>
                <a:lnTo>
                  <a:pt x="495" y="2010"/>
                </a:lnTo>
                <a:lnTo>
                  <a:pt x="519" y="1994"/>
                </a:lnTo>
                <a:lnTo>
                  <a:pt x="538" y="1973"/>
                </a:lnTo>
                <a:lnTo>
                  <a:pt x="554" y="1950"/>
                </a:lnTo>
                <a:lnTo>
                  <a:pt x="568" y="1925"/>
                </a:lnTo>
                <a:lnTo>
                  <a:pt x="575" y="1896"/>
                </a:lnTo>
                <a:lnTo>
                  <a:pt x="578" y="1867"/>
                </a:lnTo>
                <a:lnTo>
                  <a:pt x="575" y="1837"/>
                </a:lnTo>
                <a:lnTo>
                  <a:pt x="568" y="1810"/>
                </a:lnTo>
                <a:lnTo>
                  <a:pt x="554" y="1783"/>
                </a:lnTo>
                <a:lnTo>
                  <a:pt x="538" y="1760"/>
                </a:lnTo>
                <a:lnTo>
                  <a:pt x="519" y="1740"/>
                </a:lnTo>
                <a:lnTo>
                  <a:pt x="495" y="1723"/>
                </a:lnTo>
                <a:lnTo>
                  <a:pt x="468" y="1711"/>
                </a:lnTo>
                <a:lnTo>
                  <a:pt x="440" y="1704"/>
                </a:lnTo>
                <a:lnTo>
                  <a:pt x="410" y="1701"/>
                </a:lnTo>
                <a:close/>
                <a:moveTo>
                  <a:pt x="258" y="407"/>
                </a:moveTo>
                <a:lnTo>
                  <a:pt x="258" y="1501"/>
                </a:lnTo>
                <a:lnTo>
                  <a:pt x="1611" y="1501"/>
                </a:lnTo>
                <a:lnTo>
                  <a:pt x="1611" y="407"/>
                </a:lnTo>
                <a:lnTo>
                  <a:pt x="258" y="407"/>
                </a:lnTo>
                <a:close/>
                <a:moveTo>
                  <a:pt x="641" y="134"/>
                </a:moveTo>
                <a:lnTo>
                  <a:pt x="624" y="137"/>
                </a:lnTo>
                <a:lnTo>
                  <a:pt x="608" y="143"/>
                </a:lnTo>
                <a:lnTo>
                  <a:pt x="594" y="153"/>
                </a:lnTo>
                <a:lnTo>
                  <a:pt x="584" y="167"/>
                </a:lnTo>
                <a:lnTo>
                  <a:pt x="577" y="183"/>
                </a:lnTo>
                <a:lnTo>
                  <a:pt x="575" y="200"/>
                </a:lnTo>
                <a:lnTo>
                  <a:pt x="577" y="219"/>
                </a:lnTo>
                <a:lnTo>
                  <a:pt x="584" y="234"/>
                </a:lnTo>
                <a:lnTo>
                  <a:pt x="594" y="248"/>
                </a:lnTo>
                <a:lnTo>
                  <a:pt x="608" y="259"/>
                </a:lnTo>
                <a:lnTo>
                  <a:pt x="624" y="265"/>
                </a:lnTo>
                <a:lnTo>
                  <a:pt x="641" y="267"/>
                </a:lnTo>
                <a:lnTo>
                  <a:pt x="1227" y="267"/>
                </a:lnTo>
                <a:lnTo>
                  <a:pt x="1245" y="265"/>
                </a:lnTo>
                <a:lnTo>
                  <a:pt x="1261" y="259"/>
                </a:lnTo>
                <a:lnTo>
                  <a:pt x="1275" y="248"/>
                </a:lnTo>
                <a:lnTo>
                  <a:pt x="1285" y="234"/>
                </a:lnTo>
                <a:lnTo>
                  <a:pt x="1292" y="219"/>
                </a:lnTo>
                <a:lnTo>
                  <a:pt x="1294" y="200"/>
                </a:lnTo>
                <a:lnTo>
                  <a:pt x="1292" y="183"/>
                </a:lnTo>
                <a:lnTo>
                  <a:pt x="1285" y="167"/>
                </a:lnTo>
                <a:lnTo>
                  <a:pt x="1275" y="153"/>
                </a:lnTo>
                <a:lnTo>
                  <a:pt x="1261" y="143"/>
                </a:lnTo>
                <a:lnTo>
                  <a:pt x="1245" y="137"/>
                </a:lnTo>
                <a:lnTo>
                  <a:pt x="1227" y="134"/>
                </a:lnTo>
                <a:lnTo>
                  <a:pt x="641" y="134"/>
                </a:lnTo>
                <a:close/>
                <a:moveTo>
                  <a:pt x="208" y="0"/>
                </a:moveTo>
                <a:lnTo>
                  <a:pt x="1662" y="0"/>
                </a:lnTo>
                <a:lnTo>
                  <a:pt x="1696" y="2"/>
                </a:lnTo>
                <a:lnTo>
                  <a:pt x="1728" y="10"/>
                </a:lnTo>
                <a:lnTo>
                  <a:pt x="1757" y="24"/>
                </a:lnTo>
                <a:lnTo>
                  <a:pt x="1785" y="40"/>
                </a:lnTo>
                <a:lnTo>
                  <a:pt x="1808" y="62"/>
                </a:lnTo>
                <a:lnTo>
                  <a:pt x="1830" y="85"/>
                </a:lnTo>
                <a:lnTo>
                  <a:pt x="1846" y="113"/>
                </a:lnTo>
                <a:lnTo>
                  <a:pt x="1859" y="143"/>
                </a:lnTo>
                <a:lnTo>
                  <a:pt x="1867" y="176"/>
                </a:lnTo>
                <a:lnTo>
                  <a:pt x="1870" y="209"/>
                </a:lnTo>
                <a:lnTo>
                  <a:pt x="1870" y="3164"/>
                </a:lnTo>
                <a:lnTo>
                  <a:pt x="1867" y="3197"/>
                </a:lnTo>
                <a:lnTo>
                  <a:pt x="1859" y="3230"/>
                </a:lnTo>
                <a:lnTo>
                  <a:pt x="1846" y="3260"/>
                </a:lnTo>
                <a:lnTo>
                  <a:pt x="1830" y="3287"/>
                </a:lnTo>
                <a:lnTo>
                  <a:pt x="1808" y="3311"/>
                </a:lnTo>
                <a:lnTo>
                  <a:pt x="1785" y="3332"/>
                </a:lnTo>
                <a:lnTo>
                  <a:pt x="1757" y="3349"/>
                </a:lnTo>
                <a:lnTo>
                  <a:pt x="1728" y="3362"/>
                </a:lnTo>
                <a:lnTo>
                  <a:pt x="1696" y="3370"/>
                </a:lnTo>
                <a:lnTo>
                  <a:pt x="1662" y="3373"/>
                </a:lnTo>
                <a:lnTo>
                  <a:pt x="208" y="3373"/>
                </a:lnTo>
                <a:lnTo>
                  <a:pt x="174" y="3370"/>
                </a:lnTo>
                <a:lnTo>
                  <a:pt x="142" y="3362"/>
                </a:lnTo>
                <a:lnTo>
                  <a:pt x="113" y="3349"/>
                </a:lnTo>
                <a:lnTo>
                  <a:pt x="85" y="3332"/>
                </a:lnTo>
                <a:lnTo>
                  <a:pt x="60" y="3311"/>
                </a:lnTo>
                <a:lnTo>
                  <a:pt x="40" y="3287"/>
                </a:lnTo>
                <a:lnTo>
                  <a:pt x="24" y="3260"/>
                </a:lnTo>
                <a:lnTo>
                  <a:pt x="10" y="3230"/>
                </a:lnTo>
                <a:lnTo>
                  <a:pt x="3" y="3197"/>
                </a:lnTo>
                <a:lnTo>
                  <a:pt x="0" y="3164"/>
                </a:lnTo>
                <a:lnTo>
                  <a:pt x="0" y="209"/>
                </a:lnTo>
                <a:lnTo>
                  <a:pt x="3" y="175"/>
                </a:lnTo>
                <a:lnTo>
                  <a:pt x="10" y="143"/>
                </a:lnTo>
                <a:lnTo>
                  <a:pt x="24" y="113"/>
                </a:lnTo>
                <a:lnTo>
                  <a:pt x="40" y="85"/>
                </a:lnTo>
                <a:lnTo>
                  <a:pt x="60" y="61"/>
                </a:lnTo>
                <a:lnTo>
                  <a:pt x="85" y="40"/>
                </a:lnTo>
                <a:lnTo>
                  <a:pt x="113" y="23"/>
                </a:lnTo>
                <a:lnTo>
                  <a:pt x="142" y="10"/>
                </a:lnTo>
                <a:lnTo>
                  <a:pt x="174" y="2"/>
                </a:lnTo>
                <a:lnTo>
                  <a:pt x="208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74" name="Freeform 697"/>
          <p:cNvSpPr>
            <a:spLocks/>
          </p:cNvSpPr>
          <p:nvPr/>
        </p:nvSpPr>
        <p:spPr bwMode="auto">
          <a:xfrm>
            <a:off x="5645719" y="4830971"/>
            <a:ext cx="144232" cy="309068"/>
          </a:xfrm>
          <a:custGeom>
            <a:avLst/>
            <a:gdLst>
              <a:gd name="T0" fmla="*/ 886 w 1565"/>
              <a:gd name="T1" fmla="*/ 25 h 3364"/>
              <a:gd name="T2" fmla="*/ 982 w 1565"/>
              <a:gd name="T3" fmla="*/ 121 h 3364"/>
              <a:gd name="T4" fmla="*/ 1007 w 1565"/>
              <a:gd name="T5" fmla="*/ 378 h 3364"/>
              <a:gd name="T6" fmla="*/ 1218 w 1565"/>
              <a:gd name="T7" fmla="*/ 478 h 3364"/>
              <a:gd name="T8" fmla="*/ 1374 w 1565"/>
              <a:gd name="T9" fmla="*/ 617 h 3364"/>
              <a:gd name="T10" fmla="*/ 1414 w 1565"/>
              <a:gd name="T11" fmla="*/ 735 h 3364"/>
              <a:gd name="T12" fmla="*/ 1384 w 1565"/>
              <a:gd name="T13" fmla="*/ 855 h 3364"/>
              <a:gd name="T14" fmla="*/ 1290 w 1565"/>
              <a:gd name="T15" fmla="*/ 944 h 3364"/>
              <a:gd name="T16" fmla="*/ 1168 w 1565"/>
              <a:gd name="T17" fmla="*/ 965 h 3364"/>
              <a:gd name="T18" fmla="*/ 1052 w 1565"/>
              <a:gd name="T19" fmla="*/ 919 h 3364"/>
              <a:gd name="T20" fmla="*/ 934 w 1565"/>
              <a:gd name="T21" fmla="*/ 826 h 3364"/>
              <a:gd name="T22" fmla="*/ 783 w 1565"/>
              <a:gd name="T23" fmla="*/ 791 h 3364"/>
              <a:gd name="T24" fmla="*/ 614 w 1565"/>
              <a:gd name="T25" fmla="*/ 837 h 3364"/>
              <a:gd name="T26" fmla="*/ 494 w 1565"/>
              <a:gd name="T27" fmla="*/ 957 h 3364"/>
              <a:gd name="T28" fmla="*/ 448 w 1565"/>
              <a:gd name="T29" fmla="*/ 1125 h 3364"/>
              <a:gd name="T30" fmla="*/ 494 w 1565"/>
              <a:gd name="T31" fmla="*/ 1293 h 3364"/>
              <a:gd name="T32" fmla="*/ 614 w 1565"/>
              <a:gd name="T33" fmla="*/ 1413 h 3364"/>
              <a:gd name="T34" fmla="*/ 783 w 1565"/>
              <a:gd name="T35" fmla="*/ 1459 h 3364"/>
              <a:gd name="T36" fmla="*/ 1056 w 1565"/>
              <a:gd name="T37" fmla="*/ 1508 h 3364"/>
              <a:gd name="T38" fmla="*/ 1287 w 1565"/>
              <a:gd name="T39" fmla="*/ 1642 h 3364"/>
              <a:gd name="T40" fmla="*/ 1458 w 1565"/>
              <a:gd name="T41" fmla="*/ 1846 h 3364"/>
              <a:gd name="T42" fmla="*/ 1553 w 1565"/>
              <a:gd name="T43" fmla="*/ 2098 h 3364"/>
              <a:gd name="T44" fmla="*/ 1554 w 1565"/>
              <a:gd name="T45" fmla="*/ 2376 h 3364"/>
              <a:gd name="T46" fmla="*/ 1461 w 1565"/>
              <a:gd name="T47" fmla="*/ 2626 h 3364"/>
              <a:gd name="T48" fmla="*/ 1295 w 1565"/>
              <a:gd name="T49" fmla="*/ 2827 h 3364"/>
              <a:gd name="T50" fmla="*/ 1069 w 1565"/>
              <a:gd name="T51" fmla="*/ 2964 h 3364"/>
              <a:gd name="T52" fmla="*/ 995 w 1565"/>
              <a:gd name="T53" fmla="*/ 3210 h 3364"/>
              <a:gd name="T54" fmla="*/ 914 w 1565"/>
              <a:gd name="T55" fmla="*/ 3321 h 3364"/>
              <a:gd name="T56" fmla="*/ 782 w 1565"/>
              <a:gd name="T57" fmla="*/ 3364 h 3364"/>
              <a:gd name="T58" fmla="*/ 650 w 1565"/>
              <a:gd name="T59" fmla="*/ 3320 h 3364"/>
              <a:gd name="T60" fmla="*/ 570 w 1565"/>
              <a:gd name="T61" fmla="*/ 3210 h 3364"/>
              <a:gd name="T62" fmla="*/ 503 w 1565"/>
              <a:gd name="T63" fmla="*/ 2966 h 3364"/>
              <a:gd name="T64" fmla="*/ 300 w 1565"/>
              <a:gd name="T65" fmla="*/ 2852 h 3364"/>
              <a:gd name="T66" fmla="*/ 174 w 1565"/>
              <a:gd name="T67" fmla="*/ 2720 h 3364"/>
              <a:gd name="T68" fmla="*/ 152 w 1565"/>
              <a:gd name="T69" fmla="*/ 2598 h 3364"/>
              <a:gd name="T70" fmla="*/ 199 w 1565"/>
              <a:gd name="T71" fmla="*/ 2481 h 3364"/>
              <a:gd name="T72" fmla="*/ 305 w 1565"/>
              <a:gd name="T73" fmla="*/ 2408 h 3364"/>
              <a:gd name="T74" fmla="*/ 429 w 1565"/>
              <a:gd name="T75" fmla="*/ 2403 h 3364"/>
              <a:gd name="T76" fmla="*/ 539 w 1565"/>
              <a:gd name="T77" fmla="*/ 2467 h 3364"/>
              <a:gd name="T78" fmla="*/ 667 w 1565"/>
              <a:gd name="T79" fmla="*/ 2552 h 3364"/>
              <a:gd name="T80" fmla="*/ 828 w 1565"/>
              <a:gd name="T81" fmla="*/ 2569 h 3364"/>
              <a:gd name="T82" fmla="*/ 987 w 1565"/>
              <a:gd name="T83" fmla="*/ 2503 h 3364"/>
              <a:gd name="T84" fmla="*/ 1091 w 1565"/>
              <a:gd name="T85" fmla="*/ 2368 h 3364"/>
              <a:gd name="T86" fmla="*/ 1114 w 1565"/>
              <a:gd name="T87" fmla="*/ 2193 h 3364"/>
              <a:gd name="T88" fmla="*/ 1048 w 1565"/>
              <a:gd name="T89" fmla="*/ 2035 h 3364"/>
              <a:gd name="T90" fmla="*/ 912 w 1565"/>
              <a:gd name="T91" fmla="*/ 1930 h 3364"/>
              <a:gd name="T92" fmla="*/ 711 w 1565"/>
              <a:gd name="T93" fmla="*/ 1902 h 3364"/>
              <a:gd name="T94" fmla="*/ 447 w 1565"/>
              <a:gd name="T95" fmla="*/ 1829 h 3364"/>
              <a:gd name="T96" fmla="*/ 229 w 1565"/>
              <a:gd name="T97" fmla="*/ 1676 h 3364"/>
              <a:gd name="T98" fmla="*/ 75 w 1565"/>
              <a:gd name="T99" fmla="*/ 1459 h 3364"/>
              <a:gd name="T100" fmla="*/ 3 w 1565"/>
              <a:gd name="T101" fmla="*/ 1196 h 3364"/>
              <a:gd name="T102" fmla="*/ 27 w 1565"/>
              <a:gd name="T103" fmla="*/ 921 h 3364"/>
              <a:gd name="T104" fmla="*/ 140 w 1565"/>
              <a:gd name="T105" fmla="*/ 682 h 3364"/>
              <a:gd name="T106" fmla="*/ 322 w 1565"/>
              <a:gd name="T107" fmla="*/ 495 h 3364"/>
              <a:gd name="T108" fmla="*/ 559 w 1565"/>
              <a:gd name="T109" fmla="*/ 377 h 3364"/>
              <a:gd name="T110" fmla="*/ 584 w 1565"/>
              <a:gd name="T111" fmla="*/ 121 h 3364"/>
              <a:gd name="T112" fmla="*/ 680 w 1565"/>
              <a:gd name="T113" fmla="*/ 25 h 3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565" h="3364">
                <a:moveTo>
                  <a:pt x="783" y="0"/>
                </a:moveTo>
                <a:lnTo>
                  <a:pt x="819" y="3"/>
                </a:lnTo>
                <a:lnTo>
                  <a:pt x="854" y="11"/>
                </a:lnTo>
                <a:lnTo>
                  <a:pt x="886" y="25"/>
                </a:lnTo>
                <a:lnTo>
                  <a:pt x="915" y="43"/>
                </a:lnTo>
                <a:lnTo>
                  <a:pt x="941" y="65"/>
                </a:lnTo>
                <a:lnTo>
                  <a:pt x="964" y="92"/>
                </a:lnTo>
                <a:lnTo>
                  <a:pt x="982" y="121"/>
                </a:lnTo>
                <a:lnTo>
                  <a:pt x="995" y="152"/>
                </a:lnTo>
                <a:lnTo>
                  <a:pt x="1004" y="187"/>
                </a:lnTo>
                <a:lnTo>
                  <a:pt x="1007" y="223"/>
                </a:lnTo>
                <a:lnTo>
                  <a:pt x="1007" y="378"/>
                </a:lnTo>
                <a:lnTo>
                  <a:pt x="1062" y="398"/>
                </a:lnTo>
                <a:lnTo>
                  <a:pt x="1116" y="420"/>
                </a:lnTo>
                <a:lnTo>
                  <a:pt x="1168" y="447"/>
                </a:lnTo>
                <a:lnTo>
                  <a:pt x="1218" y="478"/>
                </a:lnTo>
                <a:lnTo>
                  <a:pt x="1265" y="511"/>
                </a:lnTo>
                <a:lnTo>
                  <a:pt x="1310" y="549"/>
                </a:lnTo>
                <a:lnTo>
                  <a:pt x="1354" y="591"/>
                </a:lnTo>
                <a:lnTo>
                  <a:pt x="1374" y="617"/>
                </a:lnTo>
                <a:lnTo>
                  <a:pt x="1390" y="644"/>
                </a:lnTo>
                <a:lnTo>
                  <a:pt x="1403" y="674"/>
                </a:lnTo>
                <a:lnTo>
                  <a:pt x="1410" y="703"/>
                </a:lnTo>
                <a:lnTo>
                  <a:pt x="1414" y="735"/>
                </a:lnTo>
                <a:lnTo>
                  <a:pt x="1413" y="766"/>
                </a:lnTo>
                <a:lnTo>
                  <a:pt x="1408" y="797"/>
                </a:lnTo>
                <a:lnTo>
                  <a:pt x="1398" y="826"/>
                </a:lnTo>
                <a:lnTo>
                  <a:pt x="1384" y="855"/>
                </a:lnTo>
                <a:lnTo>
                  <a:pt x="1366" y="881"/>
                </a:lnTo>
                <a:lnTo>
                  <a:pt x="1343" y="906"/>
                </a:lnTo>
                <a:lnTo>
                  <a:pt x="1318" y="926"/>
                </a:lnTo>
                <a:lnTo>
                  <a:pt x="1290" y="944"/>
                </a:lnTo>
                <a:lnTo>
                  <a:pt x="1260" y="955"/>
                </a:lnTo>
                <a:lnTo>
                  <a:pt x="1229" y="963"/>
                </a:lnTo>
                <a:lnTo>
                  <a:pt x="1199" y="966"/>
                </a:lnTo>
                <a:lnTo>
                  <a:pt x="1168" y="965"/>
                </a:lnTo>
                <a:lnTo>
                  <a:pt x="1137" y="960"/>
                </a:lnTo>
                <a:lnTo>
                  <a:pt x="1107" y="951"/>
                </a:lnTo>
                <a:lnTo>
                  <a:pt x="1079" y="937"/>
                </a:lnTo>
                <a:lnTo>
                  <a:pt x="1052" y="919"/>
                </a:lnTo>
                <a:lnTo>
                  <a:pt x="1027" y="897"/>
                </a:lnTo>
                <a:lnTo>
                  <a:pt x="998" y="869"/>
                </a:lnTo>
                <a:lnTo>
                  <a:pt x="967" y="846"/>
                </a:lnTo>
                <a:lnTo>
                  <a:pt x="934" y="826"/>
                </a:lnTo>
                <a:lnTo>
                  <a:pt x="898" y="811"/>
                </a:lnTo>
                <a:lnTo>
                  <a:pt x="861" y="801"/>
                </a:lnTo>
                <a:lnTo>
                  <a:pt x="822" y="793"/>
                </a:lnTo>
                <a:lnTo>
                  <a:pt x="783" y="791"/>
                </a:lnTo>
                <a:lnTo>
                  <a:pt x="738" y="794"/>
                </a:lnTo>
                <a:lnTo>
                  <a:pt x="694" y="804"/>
                </a:lnTo>
                <a:lnTo>
                  <a:pt x="653" y="818"/>
                </a:lnTo>
                <a:lnTo>
                  <a:pt x="614" y="837"/>
                </a:lnTo>
                <a:lnTo>
                  <a:pt x="579" y="861"/>
                </a:lnTo>
                <a:lnTo>
                  <a:pt x="546" y="890"/>
                </a:lnTo>
                <a:lnTo>
                  <a:pt x="518" y="921"/>
                </a:lnTo>
                <a:lnTo>
                  <a:pt x="494" y="957"/>
                </a:lnTo>
                <a:lnTo>
                  <a:pt x="474" y="995"/>
                </a:lnTo>
                <a:lnTo>
                  <a:pt x="460" y="1037"/>
                </a:lnTo>
                <a:lnTo>
                  <a:pt x="452" y="1080"/>
                </a:lnTo>
                <a:lnTo>
                  <a:pt x="448" y="1125"/>
                </a:lnTo>
                <a:lnTo>
                  <a:pt x="452" y="1171"/>
                </a:lnTo>
                <a:lnTo>
                  <a:pt x="460" y="1214"/>
                </a:lnTo>
                <a:lnTo>
                  <a:pt x="474" y="1255"/>
                </a:lnTo>
                <a:lnTo>
                  <a:pt x="494" y="1293"/>
                </a:lnTo>
                <a:lnTo>
                  <a:pt x="518" y="1329"/>
                </a:lnTo>
                <a:lnTo>
                  <a:pt x="546" y="1361"/>
                </a:lnTo>
                <a:lnTo>
                  <a:pt x="579" y="1390"/>
                </a:lnTo>
                <a:lnTo>
                  <a:pt x="614" y="1413"/>
                </a:lnTo>
                <a:lnTo>
                  <a:pt x="653" y="1432"/>
                </a:lnTo>
                <a:lnTo>
                  <a:pt x="694" y="1447"/>
                </a:lnTo>
                <a:lnTo>
                  <a:pt x="738" y="1456"/>
                </a:lnTo>
                <a:lnTo>
                  <a:pt x="783" y="1459"/>
                </a:lnTo>
                <a:lnTo>
                  <a:pt x="854" y="1462"/>
                </a:lnTo>
                <a:lnTo>
                  <a:pt x="924" y="1471"/>
                </a:lnTo>
                <a:lnTo>
                  <a:pt x="990" y="1487"/>
                </a:lnTo>
                <a:lnTo>
                  <a:pt x="1056" y="1508"/>
                </a:lnTo>
                <a:lnTo>
                  <a:pt x="1119" y="1534"/>
                </a:lnTo>
                <a:lnTo>
                  <a:pt x="1178" y="1565"/>
                </a:lnTo>
                <a:lnTo>
                  <a:pt x="1233" y="1601"/>
                </a:lnTo>
                <a:lnTo>
                  <a:pt x="1287" y="1642"/>
                </a:lnTo>
                <a:lnTo>
                  <a:pt x="1336" y="1687"/>
                </a:lnTo>
                <a:lnTo>
                  <a:pt x="1381" y="1736"/>
                </a:lnTo>
                <a:lnTo>
                  <a:pt x="1422" y="1789"/>
                </a:lnTo>
                <a:lnTo>
                  <a:pt x="1458" y="1846"/>
                </a:lnTo>
                <a:lnTo>
                  <a:pt x="1490" y="1905"/>
                </a:lnTo>
                <a:lnTo>
                  <a:pt x="1517" y="1966"/>
                </a:lnTo>
                <a:lnTo>
                  <a:pt x="1537" y="2032"/>
                </a:lnTo>
                <a:lnTo>
                  <a:pt x="1553" y="2098"/>
                </a:lnTo>
                <a:lnTo>
                  <a:pt x="1562" y="2168"/>
                </a:lnTo>
                <a:lnTo>
                  <a:pt x="1565" y="2238"/>
                </a:lnTo>
                <a:lnTo>
                  <a:pt x="1562" y="2308"/>
                </a:lnTo>
                <a:lnTo>
                  <a:pt x="1554" y="2376"/>
                </a:lnTo>
                <a:lnTo>
                  <a:pt x="1538" y="2443"/>
                </a:lnTo>
                <a:lnTo>
                  <a:pt x="1518" y="2506"/>
                </a:lnTo>
                <a:lnTo>
                  <a:pt x="1492" y="2567"/>
                </a:lnTo>
                <a:lnTo>
                  <a:pt x="1461" y="2626"/>
                </a:lnTo>
                <a:lnTo>
                  <a:pt x="1426" y="2681"/>
                </a:lnTo>
                <a:lnTo>
                  <a:pt x="1386" y="2734"/>
                </a:lnTo>
                <a:lnTo>
                  <a:pt x="1343" y="2782"/>
                </a:lnTo>
                <a:lnTo>
                  <a:pt x="1295" y="2827"/>
                </a:lnTo>
                <a:lnTo>
                  <a:pt x="1244" y="2868"/>
                </a:lnTo>
                <a:lnTo>
                  <a:pt x="1188" y="2905"/>
                </a:lnTo>
                <a:lnTo>
                  <a:pt x="1131" y="2936"/>
                </a:lnTo>
                <a:lnTo>
                  <a:pt x="1069" y="2964"/>
                </a:lnTo>
                <a:lnTo>
                  <a:pt x="1007" y="2986"/>
                </a:lnTo>
                <a:lnTo>
                  <a:pt x="1007" y="3140"/>
                </a:lnTo>
                <a:lnTo>
                  <a:pt x="1004" y="3177"/>
                </a:lnTo>
                <a:lnTo>
                  <a:pt x="995" y="3210"/>
                </a:lnTo>
                <a:lnTo>
                  <a:pt x="981" y="3243"/>
                </a:lnTo>
                <a:lnTo>
                  <a:pt x="964" y="3272"/>
                </a:lnTo>
                <a:lnTo>
                  <a:pt x="941" y="3298"/>
                </a:lnTo>
                <a:lnTo>
                  <a:pt x="914" y="3321"/>
                </a:lnTo>
                <a:lnTo>
                  <a:pt x="886" y="3338"/>
                </a:lnTo>
                <a:lnTo>
                  <a:pt x="853" y="3353"/>
                </a:lnTo>
                <a:lnTo>
                  <a:pt x="819" y="3361"/>
                </a:lnTo>
                <a:lnTo>
                  <a:pt x="782" y="3364"/>
                </a:lnTo>
                <a:lnTo>
                  <a:pt x="746" y="3361"/>
                </a:lnTo>
                <a:lnTo>
                  <a:pt x="711" y="3352"/>
                </a:lnTo>
                <a:lnTo>
                  <a:pt x="679" y="3338"/>
                </a:lnTo>
                <a:lnTo>
                  <a:pt x="650" y="3320"/>
                </a:lnTo>
                <a:lnTo>
                  <a:pt x="624" y="3298"/>
                </a:lnTo>
                <a:lnTo>
                  <a:pt x="601" y="3272"/>
                </a:lnTo>
                <a:lnTo>
                  <a:pt x="583" y="3242"/>
                </a:lnTo>
                <a:lnTo>
                  <a:pt x="570" y="3210"/>
                </a:lnTo>
                <a:lnTo>
                  <a:pt x="561" y="3177"/>
                </a:lnTo>
                <a:lnTo>
                  <a:pt x="558" y="3140"/>
                </a:lnTo>
                <a:lnTo>
                  <a:pt x="558" y="2985"/>
                </a:lnTo>
                <a:lnTo>
                  <a:pt x="503" y="2966"/>
                </a:lnTo>
                <a:lnTo>
                  <a:pt x="449" y="2944"/>
                </a:lnTo>
                <a:lnTo>
                  <a:pt x="397" y="2917"/>
                </a:lnTo>
                <a:lnTo>
                  <a:pt x="347" y="2886"/>
                </a:lnTo>
                <a:lnTo>
                  <a:pt x="300" y="2852"/>
                </a:lnTo>
                <a:lnTo>
                  <a:pt x="254" y="2814"/>
                </a:lnTo>
                <a:lnTo>
                  <a:pt x="212" y="2773"/>
                </a:lnTo>
                <a:lnTo>
                  <a:pt x="191" y="2747"/>
                </a:lnTo>
                <a:lnTo>
                  <a:pt x="174" y="2720"/>
                </a:lnTo>
                <a:lnTo>
                  <a:pt x="162" y="2690"/>
                </a:lnTo>
                <a:lnTo>
                  <a:pt x="155" y="2659"/>
                </a:lnTo>
                <a:lnTo>
                  <a:pt x="152" y="2629"/>
                </a:lnTo>
                <a:lnTo>
                  <a:pt x="152" y="2598"/>
                </a:lnTo>
                <a:lnTo>
                  <a:pt x="158" y="2566"/>
                </a:lnTo>
                <a:lnTo>
                  <a:pt x="167" y="2537"/>
                </a:lnTo>
                <a:lnTo>
                  <a:pt x="182" y="2508"/>
                </a:lnTo>
                <a:lnTo>
                  <a:pt x="199" y="2481"/>
                </a:lnTo>
                <a:lnTo>
                  <a:pt x="222" y="2458"/>
                </a:lnTo>
                <a:lnTo>
                  <a:pt x="247" y="2436"/>
                </a:lnTo>
                <a:lnTo>
                  <a:pt x="275" y="2420"/>
                </a:lnTo>
                <a:lnTo>
                  <a:pt x="305" y="2408"/>
                </a:lnTo>
                <a:lnTo>
                  <a:pt x="336" y="2401"/>
                </a:lnTo>
                <a:lnTo>
                  <a:pt x="366" y="2397"/>
                </a:lnTo>
                <a:lnTo>
                  <a:pt x="398" y="2398"/>
                </a:lnTo>
                <a:lnTo>
                  <a:pt x="429" y="2403"/>
                </a:lnTo>
                <a:lnTo>
                  <a:pt x="459" y="2413"/>
                </a:lnTo>
                <a:lnTo>
                  <a:pt x="487" y="2426"/>
                </a:lnTo>
                <a:lnTo>
                  <a:pt x="514" y="2445"/>
                </a:lnTo>
                <a:lnTo>
                  <a:pt x="539" y="2467"/>
                </a:lnTo>
                <a:lnTo>
                  <a:pt x="567" y="2495"/>
                </a:lnTo>
                <a:lnTo>
                  <a:pt x="598" y="2517"/>
                </a:lnTo>
                <a:lnTo>
                  <a:pt x="632" y="2537"/>
                </a:lnTo>
                <a:lnTo>
                  <a:pt x="667" y="2552"/>
                </a:lnTo>
                <a:lnTo>
                  <a:pt x="704" y="2563"/>
                </a:lnTo>
                <a:lnTo>
                  <a:pt x="743" y="2570"/>
                </a:lnTo>
                <a:lnTo>
                  <a:pt x="782" y="2572"/>
                </a:lnTo>
                <a:lnTo>
                  <a:pt x="828" y="2569"/>
                </a:lnTo>
                <a:lnTo>
                  <a:pt x="871" y="2560"/>
                </a:lnTo>
                <a:lnTo>
                  <a:pt x="912" y="2546"/>
                </a:lnTo>
                <a:lnTo>
                  <a:pt x="951" y="2526"/>
                </a:lnTo>
                <a:lnTo>
                  <a:pt x="987" y="2503"/>
                </a:lnTo>
                <a:lnTo>
                  <a:pt x="1019" y="2474"/>
                </a:lnTo>
                <a:lnTo>
                  <a:pt x="1048" y="2443"/>
                </a:lnTo>
                <a:lnTo>
                  <a:pt x="1071" y="2407"/>
                </a:lnTo>
                <a:lnTo>
                  <a:pt x="1091" y="2368"/>
                </a:lnTo>
                <a:lnTo>
                  <a:pt x="1105" y="2327"/>
                </a:lnTo>
                <a:lnTo>
                  <a:pt x="1114" y="2284"/>
                </a:lnTo>
                <a:lnTo>
                  <a:pt x="1118" y="2238"/>
                </a:lnTo>
                <a:lnTo>
                  <a:pt x="1114" y="2193"/>
                </a:lnTo>
                <a:lnTo>
                  <a:pt x="1105" y="2150"/>
                </a:lnTo>
                <a:lnTo>
                  <a:pt x="1091" y="2108"/>
                </a:lnTo>
                <a:lnTo>
                  <a:pt x="1071" y="2070"/>
                </a:lnTo>
                <a:lnTo>
                  <a:pt x="1048" y="2035"/>
                </a:lnTo>
                <a:lnTo>
                  <a:pt x="1019" y="2003"/>
                </a:lnTo>
                <a:lnTo>
                  <a:pt x="987" y="1974"/>
                </a:lnTo>
                <a:lnTo>
                  <a:pt x="951" y="1950"/>
                </a:lnTo>
                <a:lnTo>
                  <a:pt x="912" y="1930"/>
                </a:lnTo>
                <a:lnTo>
                  <a:pt x="871" y="1916"/>
                </a:lnTo>
                <a:lnTo>
                  <a:pt x="828" y="1908"/>
                </a:lnTo>
                <a:lnTo>
                  <a:pt x="782" y="1905"/>
                </a:lnTo>
                <a:lnTo>
                  <a:pt x="711" y="1902"/>
                </a:lnTo>
                <a:lnTo>
                  <a:pt x="641" y="1892"/>
                </a:lnTo>
                <a:lnTo>
                  <a:pt x="575" y="1877"/>
                </a:lnTo>
                <a:lnTo>
                  <a:pt x="510" y="1856"/>
                </a:lnTo>
                <a:lnTo>
                  <a:pt x="447" y="1829"/>
                </a:lnTo>
                <a:lnTo>
                  <a:pt x="388" y="1798"/>
                </a:lnTo>
                <a:lnTo>
                  <a:pt x="331" y="1762"/>
                </a:lnTo>
                <a:lnTo>
                  <a:pt x="278" y="1721"/>
                </a:lnTo>
                <a:lnTo>
                  <a:pt x="229" y="1676"/>
                </a:lnTo>
                <a:lnTo>
                  <a:pt x="184" y="1627"/>
                </a:lnTo>
                <a:lnTo>
                  <a:pt x="144" y="1575"/>
                </a:lnTo>
                <a:lnTo>
                  <a:pt x="107" y="1518"/>
                </a:lnTo>
                <a:lnTo>
                  <a:pt x="75" y="1459"/>
                </a:lnTo>
                <a:lnTo>
                  <a:pt x="49" y="1397"/>
                </a:lnTo>
                <a:lnTo>
                  <a:pt x="28" y="1332"/>
                </a:lnTo>
                <a:lnTo>
                  <a:pt x="12" y="1265"/>
                </a:lnTo>
                <a:lnTo>
                  <a:pt x="3" y="1196"/>
                </a:lnTo>
                <a:lnTo>
                  <a:pt x="0" y="1125"/>
                </a:lnTo>
                <a:lnTo>
                  <a:pt x="3" y="1055"/>
                </a:lnTo>
                <a:lnTo>
                  <a:pt x="12" y="988"/>
                </a:lnTo>
                <a:lnTo>
                  <a:pt x="27" y="921"/>
                </a:lnTo>
                <a:lnTo>
                  <a:pt x="47" y="858"/>
                </a:lnTo>
                <a:lnTo>
                  <a:pt x="73" y="797"/>
                </a:lnTo>
                <a:lnTo>
                  <a:pt x="104" y="737"/>
                </a:lnTo>
                <a:lnTo>
                  <a:pt x="140" y="682"/>
                </a:lnTo>
                <a:lnTo>
                  <a:pt x="179" y="630"/>
                </a:lnTo>
                <a:lnTo>
                  <a:pt x="223" y="581"/>
                </a:lnTo>
                <a:lnTo>
                  <a:pt x="271" y="536"/>
                </a:lnTo>
                <a:lnTo>
                  <a:pt x="322" y="495"/>
                </a:lnTo>
                <a:lnTo>
                  <a:pt x="377" y="459"/>
                </a:lnTo>
                <a:lnTo>
                  <a:pt x="435" y="426"/>
                </a:lnTo>
                <a:lnTo>
                  <a:pt x="496" y="400"/>
                </a:lnTo>
                <a:lnTo>
                  <a:pt x="559" y="377"/>
                </a:lnTo>
                <a:lnTo>
                  <a:pt x="559" y="223"/>
                </a:lnTo>
                <a:lnTo>
                  <a:pt x="562" y="187"/>
                </a:lnTo>
                <a:lnTo>
                  <a:pt x="571" y="152"/>
                </a:lnTo>
                <a:lnTo>
                  <a:pt x="584" y="121"/>
                </a:lnTo>
                <a:lnTo>
                  <a:pt x="602" y="91"/>
                </a:lnTo>
                <a:lnTo>
                  <a:pt x="624" y="65"/>
                </a:lnTo>
                <a:lnTo>
                  <a:pt x="651" y="43"/>
                </a:lnTo>
                <a:lnTo>
                  <a:pt x="680" y="25"/>
                </a:lnTo>
                <a:lnTo>
                  <a:pt x="712" y="11"/>
                </a:lnTo>
                <a:lnTo>
                  <a:pt x="746" y="3"/>
                </a:lnTo>
                <a:lnTo>
                  <a:pt x="783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957" name="Group 1956"/>
          <p:cNvGrpSpPr/>
          <p:nvPr/>
        </p:nvGrpSpPr>
        <p:grpSpPr>
          <a:xfrm>
            <a:off x="6219185" y="4832903"/>
            <a:ext cx="82417" cy="305205"/>
            <a:chOff x="4795838" y="5211763"/>
            <a:chExt cx="101599" cy="3762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778" name="Freeform 702"/>
            <p:cNvSpPr>
              <a:spLocks/>
            </p:cNvSpPr>
            <p:nvPr/>
          </p:nvSpPr>
          <p:spPr bwMode="auto">
            <a:xfrm>
              <a:off x="4800600" y="5378451"/>
              <a:ext cx="88900" cy="96838"/>
            </a:xfrm>
            <a:custGeom>
              <a:avLst/>
              <a:gdLst>
                <a:gd name="T0" fmla="*/ 754 w 794"/>
                <a:gd name="T1" fmla="*/ 0 h 860"/>
                <a:gd name="T2" fmla="*/ 794 w 794"/>
                <a:gd name="T3" fmla="*/ 448 h 860"/>
                <a:gd name="T4" fmla="*/ 0 w 794"/>
                <a:gd name="T5" fmla="*/ 860 h 860"/>
                <a:gd name="T6" fmla="*/ 43 w 794"/>
                <a:gd name="T7" fmla="*/ 371 h 860"/>
                <a:gd name="T8" fmla="*/ 754 w 794"/>
                <a:gd name="T9" fmla="*/ 0 h 8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4" h="860">
                  <a:moveTo>
                    <a:pt x="754" y="0"/>
                  </a:moveTo>
                  <a:lnTo>
                    <a:pt x="794" y="448"/>
                  </a:lnTo>
                  <a:lnTo>
                    <a:pt x="0" y="860"/>
                  </a:lnTo>
                  <a:lnTo>
                    <a:pt x="43" y="371"/>
                  </a:lnTo>
                  <a:lnTo>
                    <a:pt x="7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9" name="Freeform 703"/>
            <p:cNvSpPr>
              <a:spLocks/>
            </p:cNvSpPr>
            <p:nvPr/>
          </p:nvSpPr>
          <p:spPr bwMode="auto">
            <a:xfrm>
              <a:off x="4806950" y="5310188"/>
              <a:ext cx="76200" cy="90488"/>
            </a:xfrm>
            <a:custGeom>
              <a:avLst/>
              <a:gdLst>
                <a:gd name="T0" fmla="*/ 644 w 684"/>
                <a:gd name="T1" fmla="*/ 0 h 804"/>
                <a:gd name="T2" fmla="*/ 684 w 684"/>
                <a:gd name="T3" fmla="*/ 448 h 804"/>
                <a:gd name="T4" fmla="*/ 0 w 684"/>
                <a:gd name="T5" fmla="*/ 804 h 804"/>
                <a:gd name="T6" fmla="*/ 45 w 684"/>
                <a:gd name="T7" fmla="*/ 313 h 804"/>
                <a:gd name="T8" fmla="*/ 644 w 684"/>
                <a:gd name="T9" fmla="*/ 0 h 8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4" h="804">
                  <a:moveTo>
                    <a:pt x="644" y="0"/>
                  </a:moveTo>
                  <a:lnTo>
                    <a:pt x="684" y="448"/>
                  </a:lnTo>
                  <a:lnTo>
                    <a:pt x="0" y="804"/>
                  </a:lnTo>
                  <a:lnTo>
                    <a:pt x="45" y="313"/>
                  </a:lnTo>
                  <a:lnTo>
                    <a:pt x="6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0" name="Freeform 704"/>
            <p:cNvSpPr>
              <a:spLocks/>
            </p:cNvSpPr>
            <p:nvPr/>
          </p:nvSpPr>
          <p:spPr bwMode="auto">
            <a:xfrm>
              <a:off x="4795838" y="5445126"/>
              <a:ext cx="100012" cy="95250"/>
            </a:xfrm>
            <a:custGeom>
              <a:avLst/>
              <a:gdLst>
                <a:gd name="T0" fmla="*/ 844 w 882"/>
                <a:gd name="T1" fmla="*/ 0 h 841"/>
                <a:gd name="T2" fmla="*/ 882 w 882"/>
                <a:gd name="T3" fmla="*/ 447 h 841"/>
                <a:gd name="T4" fmla="*/ 126 w 882"/>
                <a:gd name="T5" fmla="*/ 841 h 841"/>
                <a:gd name="T6" fmla="*/ 0 w 882"/>
                <a:gd name="T7" fmla="*/ 682 h 841"/>
                <a:gd name="T8" fmla="*/ 21 w 882"/>
                <a:gd name="T9" fmla="*/ 429 h 841"/>
                <a:gd name="T10" fmla="*/ 844 w 882"/>
                <a:gd name="T11" fmla="*/ 0 h 8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2" h="841">
                  <a:moveTo>
                    <a:pt x="844" y="0"/>
                  </a:moveTo>
                  <a:lnTo>
                    <a:pt x="882" y="447"/>
                  </a:lnTo>
                  <a:lnTo>
                    <a:pt x="126" y="841"/>
                  </a:lnTo>
                  <a:lnTo>
                    <a:pt x="0" y="682"/>
                  </a:lnTo>
                  <a:lnTo>
                    <a:pt x="21" y="429"/>
                  </a:lnTo>
                  <a:lnTo>
                    <a:pt x="8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1" name="Freeform 705"/>
            <p:cNvSpPr>
              <a:spLocks/>
            </p:cNvSpPr>
            <p:nvPr/>
          </p:nvSpPr>
          <p:spPr bwMode="auto">
            <a:xfrm>
              <a:off x="4819650" y="5513388"/>
              <a:ext cx="77787" cy="74613"/>
            </a:xfrm>
            <a:custGeom>
              <a:avLst/>
              <a:gdLst>
                <a:gd name="T0" fmla="*/ 685 w 692"/>
                <a:gd name="T1" fmla="*/ 0 h 663"/>
                <a:gd name="T2" fmla="*/ 692 w 692"/>
                <a:gd name="T3" fmla="*/ 84 h 663"/>
                <a:gd name="T4" fmla="*/ 240 w 692"/>
                <a:gd name="T5" fmla="*/ 663 h 663"/>
                <a:gd name="T6" fmla="*/ 0 w 692"/>
                <a:gd name="T7" fmla="*/ 356 h 663"/>
                <a:gd name="T8" fmla="*/ 685 w 692"/>
                <a:gd name="T9" fmla="*/ 0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2" h="663">
                  <a:moveTo>
                    <a:pt x="685" y="0"/>
                  </a:moveTo>
                  <a:lnTo>
                    <a:pt x="692" y="84"/>
                  </a:lnTo>
                  <a:lnTo>
                    <a:pt x="240" y="663"/>
                  </a:lnTo>
                  <a:lnTo>
                    <a:pt x="0" y="356"/>
                  </a:lnTo>
                  <a:lnTo>
                    <a:pt x="6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2" name="Freeform 706"/>
            <p:cNvSpPr>
              <a:spLocks/>
            </p:cNvSpPr>
            <p:nvPr/>
          </p:nvSpPr>
          <p:spPr bwMode="auto">
            <a:xfrm>
              <a:off x="4797425" y="5211763"/>
              <a:ext cx="100012" cy="39688"/>
            </a:xfrm>
            <a:custGeom>
              <a:avLst/>
              <a:gdLst>
                <a:gd name="T0" fmla="*/ 0 w 880"/>
                <a:gd name="T1" fmla="*/ 0 h 345"/>
                <a:gd name="T2" fmla="*/ 880 w 880"/>
                <a:gd name="T3" fmla="*/ 0 h 345"/>
                <a:gd name="T4" fmla="*/ 866 w 880"/>
                <a:gd name="T5" fmla="*/ 48 h 345"/>
                <a:gd name="T6" fmla="*/ 847 w 880"/>
                <a:gd name="T7" fmla="*/ 94 h 345"/>
                <a:gd name="T8" fmla="*/ 822 w 880"/>
                <a:gd name="T9" fmla="*/ 137 h 345"/>
                <a:gd name="T10" fmla="*/ 794 w 880"/>
                <a:gd name="T11" fmla="*/ 178 h 345"/>
                <a:gd name="T12" fmla="*/ 761 w 880"/>
                <a:gd name="T13" fmla="*/ 214 h 345"/>
                <a:gd name="T14" fmla="*/ 724 w 880"/>
                <a:gd name="T15" fmla="*/ 247 h 345"/>
                <a:gd name="T16" fmla="*/ 683 w 880"/>
                <a:gd name="T17" fmla="*/ 276 h 345"/>
                <a:gd name="T18" fmla="*/ 640 w 880"/>
                <a:gd name="T19" fmla="*/ 300 h 345"/>
                <a:gd name="T20" fmla="*/ 594 w 880"/>
                <a:gd name="T21" fmla="*/ 320 h 345"/>
                <a:gd name="T22" fmla="*/ 544 w 880"/>
                <a:gd name="T23" fmla="*/ 334 h 345"/>
                <a:gd name="T24" fmla="*/ 493 w 880"/>
                <a:gd name="T25" fmla="*/ 342 h 345"/>
                <a:gd name="T26" fmla="*/ 440 w 880"/>
                <a:gd name="T27" fmla="*/ 345 h 345"/>
                <a:gd name="T28" fmla="*/ 387 w 880"/>
                <a:gd name="T29" fmla="*/ 342 h 345"/>
                <a:gd name="T30" fmla="*/ 336 w 880"/>
                <a:gd name="T31" fmla="*/ 334 h 345"/>
                <a:gd name="T32" fmla="*/ 286 w 880"/>
                <a:gd name="T33" fmla="*/ 320 h 345"/>
                <a:gd name="T34" fmla="*/ 240 w 880"/>
                <a:gd name="T35" fmla="*/ 300 h 345"/>
                <a:gd name="T36" fmla="*/ 197 w 880"/>
                <a:gd name="T37" fmla="*/ 276 h 345"/>
                <a:gd name="T38" fmla="*/ 156 w 880"/>
                <a:gd name="T39" fmla="*/ 247 h 345"/>
                <a:gd name="T40" fmla="*/ 119 w 880"/>
                <a:gd name="T41" fmla="*/ 214 h 345"/>
                <a:gd name="T42" fmla="*/ 86 w 880"/>
                <a:gd name="T43" fmla="*/ 178 h 345"/>
                <a:gd name="T44" fmla="*/ 58 w 880"/>
                <a:gd name="T45" fmla="*/ 137 h 345"/>
                <a:gd name="T46" fmla="*/ 33 w 880"/>
                <a:gd name="T47" fmla="*/ 94 h 345"/>
                <a:gd name="T48" fmla="*/ 14 w 880"/>
                <a:gd name="T49" fmla="*/ 48 h 345"/>
                <a:gd name="T50" fmla="*/ 0 w 880"/>
                <a:gd name="T51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80" h="345">
                  <a:moveTo>
                    <a:pt x="0" y="0"/>
                  </a:moveTo>
                  <a:lnTo>
                    <a:pt x="880" y="0"/>
                  </a:lnTo>
                  <a:lnTo>
                    <a:pt x="866" y="48"/>
                  </a:lnTo>
                  <a:lnTo>
                    <a:pt x="847" y="94"/>
                  </a:lnTo>
                  <a:lnTo>
                    <a:pt x="822" y="137"/>
                  </a:lnTo>
                  <a:lnTo>
                    <a:pt x="794" y="178"/>
                  </a:lnTo>
                  <a:lnTo>
                    <a:pt x="761" y="214"/>
                  </a:lnTo>
                  <a:lnTo>
                    <a:pt x="724" y="247"/>
                  </a:lnTo>
                  <a:lnTo>
                    <a:pt x="683" y="276"/>
                  </a:lnTo>
                  <a:lnTo>
                    <a:pt x="640" y="300"/>
                  </a:lnTo>
                  <a:lnTo>
                    <a:pt x="594" y="320"/>
                  </a:lnTo>
                  <a:lnTo>
                    <a:pt x="544" y="334"/>
                  </a:lnTo>
                  <a:lnTo>
                    <a:pt x="493" y="342"/>
                  </a:lnTo>
                  <a:lnTo>
                    <a:pt x="440" y="345"/>
                  </a:lnTo>
                  <a:lnTo>
                    <a:pt x="387" y="342"/>
                  </a:lnTo>
                  <a:lnTo>
                    <a:pt x="336" y="334"/>
                  </a:lnTo>
                  <a:lnTo>
                    <a:pt x="286" y="320"/>
                  </a:lnTo>
                  <a:lnTo>
                    <a:pt x="240" y="300"/>
                  </a:lnTo>
                  <a:lnTo>
                    <a:pt x="197" y="276"/>
                  </a:lnTo>
                  <a:lnTo>
                    <a:pt x="156" y="247"/>
                  </a:lnTo>
                  <a:lnTo>
                    <a:pt x="119" y="214"/>
                  </a:lnTo>
                  <a:lnTo>
                    <a:pt x="86" y="178"/>
                  </a:lnTo>
                  <a:lnTo>
                    <a:pt x="58" y="137"/>
                  </a:lnTo>
                  <a:lnTo>
                    <a:pt x="33" y="94"/>
                  </a:lnTo>
                  <a:lnTo>
                    <a:pt x="14" y="4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3" name="Freeform 707"/>
            <p:cNvSpPr>
              <a:spLocks/>
            </p:cNvSpPr>
            <p:nvPr/>
          </p:nvSpPr>
          <p:spPr bwMode="auto">
            <a:xfrm>
              <a:off x="4813300" y="5260976"/>
              <a:ext cx="63500" cy="65088"/>
            </a:xfrm>
            <a:custGeom>
              <a:avLst/>
              <a:gdLst>
                <a:gd name="T0" fmla="*/ 53 w 572"/>
                <a:gd name="T1" fmla="*/ 0 h 585"/>
                <a:gd name="T2" fmla="*/ 100 w 572"/>
                <a:gd name="T3" fmla="*/ 19 h 585"/>
                <a:gd name="T4" fmla="*/ 149 w 572"/>
                <a:gd name="T5" fmla="*/ 35 h 585"/>
                <a:gd name="T6" fmla="*/ 200 w 572"/>
                <a:gd name="T7" fmla="*/ 47 h 585"/>
                <a:gd name="T8" fmla="*/ 251 w 572"/>
                <a:gd name="T9" fmla="*/ 54 h 585"/>
                <a:gd name="T10" fmla="*/ 303 w 572"/>
                <a:gd name="T11" fmla="*/ 56 h 585"/>
                <a:gd name="T12" fmla="*/ 354 w 572"/>
                <a:gd name="T13" fmla="*/ 54 h 585"/>
                <a:gd name="T14" fmla="*/ 404 w 572"/>
                <a:gd name="T15" fmla="*/ 47 h 585"/>
                <a:gd name="T16" fmla="*/ 454 w 572"/>
                <a:gd name="T17" fmla="*/ 35 h 585"/>
                <a:gd name="T18" fmla="*/ 502 w 572"/>
                <a:gd name="T19" fmla="*/ 21 h 585"/>
                <a:gd name="T20" fmla="*/ 549 w 572"/>
                <a:gd name="T21" fmla="*/ 2 h 585"/>
                <a:gd name="T22" fmla="*/ 572 w 572"/>
                <a:gd name="T23" fmla="*/ 287 h 585"/>
                <a:gd name="T24" fmla="*/ 0 w 572"/>
                <a:gd name="T25" fmla="*/ 585 h 585"/>
                <a:gd name="T26" fmla="*/ 53 w 572"/>
                <a:gd name="T27" fmla="*/ 0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2" h="585">
                  <a:moveTo>
                    <a:pt x="53" y="0"/>
                  </a:moveTo>
                  <a:lnTo>
                    <a:pt x="100" y="19"/>
                  </a:lnTo>
                  <a:lnTo>
                    <a:pt x="149" y="35"/>
                  </a:lnTo>
                  <a:lnTo>
                    <a:pt x="200" y="47"/>
                  </a:lnTo>
                  <a:lnTo>
                    <a:pt x="251" y="54"/>
                  </a:lnTo>
                  <a:lnTo>
                    <a:pt x="303" y="56"/>
                  </a:lnTo>
                  <a:lnTo>
                    <a:pt x="354" y="54"/>
                  </a:lnTo>
                  <a:lnTo>
                    <a:pt x="404" y="47"/>
                  </a:lnTo>
                  <a:lnTo>
                    <a:pt x="454" y="35"/>
                  </a:lnTo>
                  <a:lnTo>
                    <a:pt x="502" y="21"/>
                  </a:lnTo>
                  <a:lnTo>
                    <a:pt x="549" y="2"/>
                  </a:lnTo>
                  <a:lnTo>
                    <a:pt x="572" y="287"/>
                  </a:lnTo>
                  <a:lnTo>
                    <a:pt x="0" y="585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56" name="Group 1955"/>
          <p:cNvGrpSpPr/>
          <p:nvPr/>
        </p:nvGrpSpPr>
        <p:grpSpPr>
          <a:xfrm>
            <a:off x="6730836" y="4877975"/>
            <a:ext cx="310356" cy="215060"/>
            <a:chOff x="5127625" y="5356225"/>
            <a:chExt cx="382588" cy="2651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787" name="Freeform 712"/>
            <p:cNvSpPr>
              <a:spLocks/>
            </p:cNvSpPr>
            <p:nvPr/>
          </p:nvSpPr>
          <p:spPr bwMode="auto">
            <a:xfrm>
              <a:off x="5127625" y="5384800"/>
              <a:ext cx="365125" cy="236538"/>
            </a:xfrm>
            <a:custGeom>
              <a:avLst/>
              <a:gdLst>
                <a:gd name="T0" fmla="*/ 70 w 3221"/>
                <a:gd name="T1" fmla="*/ 0 h 2091"/>
                <a:gd name="T2" fmla="*/ 88 w 3221"/>
                <a:gd name="T3" fmla="*/ 3 h 2091"/>
                <a:gd name="T4" fmla="*/ 104 w 3221"/>
                <a:gd name="T5" fmla="*/ 10 h 2091"/>
                <a:gd name="T6" fmla="*/ 119 w 3221"/>
                <a:gd name="T7" fmla="*/ 20 h 2091"/>
                <a:gd name="T8" fmla="*/ 129 w 3221"/>
                <a:gd name="T9" fmla="*/ 35 h 2091"/>
                <a:gd name="T10" fmla="*/ 137 w 3221"/>
                <a:gd name="T11" fmla="*/ 51 h 2091"/>
                <a:gd name="T12" fmla="*/ 139 w 3221"/>
                <a:gd name="T13" fmla="*/ 69 h 2091"/>
                <a:gd name="T14" fmla="*/ 139 w 3221"/>
                <a:gd name="T15" fmla="*/ 1952 h 2091"/>
                <a:gd name="T16" fmla="*/ 3151 w 3221"/>
                <a:gd name="T17" fmla="*/ 1952 h 2091"/>
                <a:gd name="T18" fmla="*/ 3171 w 3221"/>
                <a:gd name="T19" fmla="*/ 1954 h 2091"/>
                <a:gd name="T20" fmla="*/ 3188 w 3221"/>
                <a:gd name="T21" fmla="*/ 1961 h 2091"/>
                <a:gd name="T22" fmla="*/ 3201 w 3221"/>
                <a:gd name="T23" fmla="*/ 1972 h 2091"/>
                <a:gd name="T24" fmla="*/ 3212 w 3221"/>
                <a:gd name="T25" fmla="*/ 1986 h 2091"/>
                <a:gd name="T26" fmla="*/ 3219 w 3221"/>
                <a:gd name="T27" fmla="*/ 2003 h 2091"/>
                <a:gd name="T28" fmla="*/ 3221 w 3221"/>
                <a:gd name="T29" fmla="*/ 2021 h 2091"/>
                <a:gd name="T30" fmla="*/ 3219 w 3221"/>
                <a:gd name="T31" fmla="*/ 2039 h 2091"/>
                <a:gd name="T32" fmla="*/ 3211 w 3221"/>
                <a:gd name="T33" fmla="*/ 2055 h 2091"/>
                <a:gd name="T34" fmla="*/ 3200 w 3221"/>
                <a:gd name="T35" fmla="*/ 2069 h 2091"/>
                <a:gd name="T36" fmla="*/ 3186 w 3221"/>
                <a:gd name="T37" fmla="*/ 2081 h 2091"/>
                <a:gd name="T38" fmla="*/ 3170 w 3221"/>
                <a:gd name="T39" fmla="*/ 2088 h 2091"/>
                <a:gd name="T40" fmla="*/ 3151 w 3221"/>
                <a:gd name="T41" fmla="*/ 2091 h 2091"/>
                <a:gd name="T42" fmla="*/ 70 w 3221"/>
                <a:gd name="T43" fmla="*/ 2091 h 2091"/>
                <a:gd name="T44" fmla="*/ 51 w 3221"/>
                <a:gd name="T45" fmla="*/ 2088 h 2091"/>
                <a:gd name="T46" fmla="*/ 35 w 3221"/>
                <a:gd name="T47" fmla="*/ 2081 h 2091"/>
                <a:gd name="T48" fmla="*/ 20 w 3221"/>
                <a:gd name="T49" fmla="*/ 2069 h 2091"/>
                <a:gd name="T50" fmla="*/ 10 w 3221"/>
                <a:gd name="T51" fmla="*/ 2055 h 2091"/>
                <a:gd name="T52" fmla="*/ 3 w 3221"/>
                <a:gd name="T53" fmla="*/ 2039 h 2091"/>
                <a:gd name="T54" fmla="*/ 0 w 3221"/>
                <a:gd name="T55" fmla="*/ 2021 h 2091"/>
                <a:gd name="T56" fmla="*/ 0 w 3221"/>
                <a:gd name="T57" fmla="*/ 69 h 2091"/>
                <a:gd name="T58" fmla="*/ 3 w 3221"/>
                <a:gd name="T59" fmla="*/ 51 h 2091"/>
                <a:gd name="T60" fmla="*/ 10 w 3221"/>
                <a:gd name="T61" fmla="*/ 35 h 2091"/>
                <a:gd name="T62" fmla="*/ 20 w 3221"/>
                <a:gd name="T63" fmla="*/ 20 h 2091"/>
                <a:gd name="T64" fmla="*/ 35 w 3221"/>
                <a:gd name="T65" fmla="*/ 10 h 2091"/>
                <a:gd name="T66" fmla="*/ 51 w 3221"/>
                <a:gd name="T67" fmla="*/ 3 h 2091"/>
                <a:gd name="T68" fmla="*/ 70 w 3221"/>
                <a:gd name="T69" fmla="*/ 0 h 2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21" h="2091">
                  <a:moveTo>
                    <a:pt x="70" y="0"/>
                  </a:moveTo>
                  <a:lnTo>
                    <a:pt x="88" y="3"/>
                  </a:lnTo>
                  <a:lnTo>
                    <a:pt x="104" y="10"/>
                  </a:lnTo>
                  <a:lnTo>
                    <a:pt x="119" y="20"/>
                  </a:lnTo>
                  <a:lnTo>
                    <a:pt x="129" y="35"/>
                  </a:lnTo>
                  <a:lnTo>
                    <a:pt x="137" y="51"/>
                  </a:lnTo>
                  <a:lnTo>
                    <a:pt x="139" y="69"/>
                  </a:lnTo>
                  <a:lnTo>
                    <a:pt x="139" y="1952"/>
                  </a:lnTo>
                  <a:lnTo>
                    <a:pt x="3151" y="1952"/>
                  </a:lnTo>
                  <a:lnTo>
                    <a:pt x="3171" y="1954"/>
                  </a:lnTo>
                  <a:lnTo>
                    <a:pt x="3188" y="1961"/>
                  </a:lnTo>
                  <a:lnTo>
                    <a:pt x="3201" y="1972"/>
                  </a:lnTo>
                  <a:lnTo>
                    <a:pt x="3212" y="1986"/>
                  </a:lnTo>
                  <a:lnTo>
                    <a:pt x="3219" y="2003"/>
                  </a:lnTo>
                  <a:lnTo>
                    <a:pt x="3221" y="2021"/>
                  </a:lnTo>
                  <a:lnTo>
                    <a:pt x="3219" y="2039"/>
                  </a:lnTo>
                  <a:lnTo>
                    <a:pt x="3211" y="2055"/>
                  </a:lnTo>
                  <a:lnTo>
                    <a:pt x="3200" y="2069"/>
                  </a:lnTo>
                  <a:lnTo>
                    <a:pt x="3186" y="2081"/>
                  </a:lnTo>
                  <a:lnTo>
                    <a:pt x="3170" y="2088"/>
                  </a:lnTo>
                  <a:lnTo>
                    <a:pt x="3151" y="2091"/>
                  </a:lnTo>
                  <a:lnTo>
                    <a:pt x="70" y="2091"/>
                  </a:lnTo>
                  <a:lnTo>
                    <a:pt x="51" y="2088"/>
                  </a:lnTo>
                  <a:lnTo>
                    <a:pt x="35" y="2081"/>
                  </a:lnTo>
                  <a:lnTo>
                    <a:pt x="20" y="2069"/>
                  </a:lnTo>
                  <a:lnTo>
                    <a:pt x="10" y="2055"/>
                  </a:lnTo>
                  <a:lnTo>
                    <a:pt x="3" y="2039"/>
                  </a:lnTo>
                  <a:lnTo>
                    <a:pt x="0" y="2021"/>
                  </a:lnTo>
                  <a:lnTo>
                    <a:pt x="0" y="69"/>
                  </a:lnTo>
                  <a:lnTo>
                    <a:pt x="3" y="51"/>
                  </a:lnTo>
                  <a:lnTo>
                    <a:pt x="10" y="35"/>
                  </a:lnTo>
                  <a:lnTo>
                    <a:pt x="20" y="20"/>
                  </a:lnTo>
                  <a:lnTo>
                    <a:pt x="35" y="10"/>
                  </a:lnTo>
                  <a:lnTo>
                    <a:pt x="51" y="3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8" name="Freeform 713"/>
            <p:cNvSpPr>
              <a:spLocks noEditPoints="1"/>
            </p:cNvSpPr>
            <p:nvPr/>
          </p:nvSpPr>
          <p:spPr bwMode="auto">
            <a:xfrm>
              <a:off x="5160963" y="5356225"/>
              <a:ext cx="349250" cy="222250"/>
            </a:xfrm>
            <a:custGeom>
              <a:avLst/>
              <a:gdLst>
                <a:gd name="T0" fmla="*/ 1501 w 3082"/>
                <a:gd name="T1" fmla="*/ 307 h 1952"/>
                <a:gd name="T2" fmla="*/ 1459 w 3082"/>
                <a:gd name="T3" fmla="*/ 349 h 1952"/>
                <a:gd name="T4" fmla="*/ 1451 w 3082"/>
                <a:gd name="T5" fmla="*/ 450 h 1952"/>
                <a:gd name="T6" fmla="*/ 1345 w 3082"/>
                <a:gd name="T7" fmla="*/ 506 h 1952"/>
                <a:gd name="T8" fmla="*/ 1268 w 3082"/>
                <a:gd name="T9" fmla="*/ 596 h 1952"/>
                <a:gd name="T10" fmla="*/ 1229 w 3082"/>
                <a:gd name="T11" fmla="*/ 709 h 1952"/>
                <a:gd name="T12" fmla="*/ 1239 w 3082"/>
                <a:gd name="T13" fmla="*/ 835 h 1952"/>
                <a:gd name="T14" fmla="*/ 1293 w 3082"/>
                <a:gd name="T15" fmla="*/ 944 h 1952"/>
                <a:gd name="T16" fmla="*/ 1383 w 3082"/>
                <a:gd name="T17" fmla="*/ 1023 h 1952"/>
                <a:gd name="T18" fmla="*/ 1498 w 3082"/>
                <a:gd name="T19" fmla="*/ 1063 h 1952"/>
                <a:gd name="T20" fmla="*/ 1593 w 3082"/>
                <a:gd name="T21" fmla="*/ 1076 h 1952"/>
                <a:gd name="T22" fmla="*/ 1653 w 3082"/>
                <a:gd name="T23" fmla="*/ 1125 h 1952"/>
                <a:gd name="T24" fmla="*/ 1675 w 3082"/>
                <a:gd name="T25" fmla="*/ 1200 h 1952"/>
                <a:gd name="T26" fmla="*/ 1653 w 3082"/>
                <a:gd name="T27" fmla="*/ 1275 h 1952"/>
                <a:gd name="T28" fmla="*/ 1593 w 3082"/>
                <a:gd name="T29" fmla="*/ 1324 h 1952"/>
                <a:gd name="T30" fmla="*/ 1519 w 3082"/>
                <a:gd name="T31" fmla="*/ 1333 h 1952"/>
                <a:gd name="T32" fmla="*/ 1459 w 3082"/>
                <a:gd name="T33" fmla="*/ 1307 h 1952"/>
                <a:gd name="T34" fmla="*/ 1409 w 3082"/>
                <a:gd name="T35" fmla="*/ 1270 h 1952"/>
                <a:gd name="T36" fmla="*/ 1351 w 3082"/>
                <a:gd name="T37" fmla="*/ 1268 h 1952"/>
                <a:gd name="T38" fmla="*/ 1303 w 3082"/>
                <a:gd name="T39" fmla="*/ 1304 h 1952"/>
                <a:gd name="T40" fmla="*/ 1289 w 3082"/>
                <a:gd name="T41" fmla="*/ 1360 h 1952"/>
                <a:gd name="T42" fmla="*/ 1312 w 3082"/>
                <a:gd name="T43" fmla="*/ 1416 h 1952"/>
                <a:gd name="T44" fmla="*/ 1413 w 3082"/>
                <a:gd name="T45" fmla="*/ 1486 h 1952"/>
                <a:gd name="T46" fmla="*/ 1454 w 3082"/>
                <a:gd name="T47" fmla="*/ 1585 h 1952"/>
                <a:gd name="T48" fmla="*/ 1485 w 3082"/>
                <a:gd name="T49" fmla="*/ 1634 h 1952"/>
                <a:gd name="T50" fmla="*/ 1541 w 3082"/>
                <a:gd name="T51" fmla="*/ 1653 h 1952"/>
                <a:gd name="T52" fmla="*/ 1597 w 3082"/>
                <a:gd name="T53" fmla="*/ 1634 h 1952"/>
                <a:gd name="T54" fmla="*/ 1628 w 3082"/>
                <a:gd name="T55" fmla="*/ 1585 h 1952"/>
                <a:gd name="T56" fmla="*/ 1668 w 3082"/>
                <a:gd name="T57" fmla="*/ 1487 h 1952"/>
                <a:gd name="T58" fmla="*/ 1765 w 3082"/>
                <a:gd name="T59" fmla="*/ 1420 h 1952"/>
                <a:gd name="T60" fmla="*/ 1831 w 3082"/>
                <a:gd name="T61" fmla="*/ 1320 h 1952"/>
                <a:gd name="T62" fmla="*/ 1854 w 3082"/>
                <a:gd name="T63" fmla="*/ 1200 h 1952"/>
                <a:gd name="T64" fmla="*/ 1830 w 3082"/>
                <a:gd name="T65" fmla="*/ 1078 h 1952"/>
                <a:gd name="T66" fmla="*/ 1762 w 3082"/>
                <a:gd name="T67" fmla="*/ 978 h 1952"/>
                <a:gd name="T68" fmla="*/ 1662 w 3082"/>
                <a:gd name="T69" fmla="*/ 910 h 1952"/>
                <a:gd name="T70" fmla="*/ 1540 w 3082"/>
                <a:gd name="T71" fmla="*/ 885 h 1952"/>
                <a:gd name="T72" fmla="*/ 1466 w 3082"/>
                <a:gd name="T73" fmla="*/ 863 h 1952"/>
                <a:gd name="T74" fmla="*/ 1416 w 3082"/>
                <a:gd name="T75" fmla="*/ 804 h 1952"/>
                <a:gd name="T76" fmla="*/ 1408 w 3082"/>
                <a:gd name="T77" fmla="*/ 725 h 1952"/>
                <a:gd name="T78" fmla="*/ 1445 w 3082"/>
                <a:gd name="T79" fmla="*/ 656 h 1952"/>
                <a:gd name="T80" fmla="*/ 1514 w 3082"/>
                <a:gd name="T81" fmla="*/ 619 h 1952"/>
                <a:gd name="T82" fmla="*/ 1583 w 3082"/>
                <a:gd name="T83" fmla="*/ 623 h 1952"/>
                <a:gd name="T84" fmla="*/ 1638 w 3082"/>
                <a:gd name="T85" fmla="*/ 659 h 1952"/>
                <a:gd name="T86" fmla="*/ 1690 w 3082"/>
                <a:gd name="T87" fmla="*/ 687 h 1952"/>
                <a:gd name="T88" fmla="*/ 1749 w 3082"/>
                <a:gd name="T89" fmla="*/ 676 h 1952"/>
                <a:gd name="T90" fmla="*/ 1788 w 3082"/>
                <a:gd name="T91" fmla="*/ 630 h 1952"/>
                <a:gd name="T92" fmla="*/ 1790 w 3082"/>
                <a:gd name="T93" fmla="*/ 571 h 1952"/>
                <a:gd name="T94" fmla="*/ 1739 w 3082"/>
                <a:gd name="T95" fmla="*/ 508 h 1952"/>
                <a:gd name="T96" fmla="*/ 1630 w 3082"/>
                <a:gd name="T97" fmla="*/ 450 h 1952"/>
                <a:gd name="T98" fmla="*/ 1621 w 3082"/>
                <a:gd name="T99" fmla="*/ 349 h 1952"/>
                <a:gd name="T100" fmla="*/ 1580 w 3082"/>
                <a:gd name="T101" fmla="*/ 307 h 1952"/>
                <a:gd name="T102" fmla="*/ 0 w 3082"/>
                <a:gd name="T103" fmla="*/ 0 h 1952"/>
                <a:gd name="T104" fmla="*/ 0 w 3082"/>
                <a:gd name="T105" fmla="*/ 1952 h 19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082" h="1952">
                  <a:moveTo>
                    <a:pt x="1540" y="299"/>
                  </a:moveTo>
                  <a:lnTo>
                    <a:pt x="1520" y="301"/>
                  </a:lnTo>
                  <a:lnTo>
                    <a:pt x="1501" y="307"/>
                  </a:lnTo>
                  <a:lnTo>
                    <a:pt x="1484" y="318"/>
                  </a:lnTo>
                  <a:lnTo>
                    <a:pt x="1471" y="332"/>
                  </a:lnTo>
                  <a:lnTo>
                    <a:pt x="1459" y="349"/>
                  </a:lnTo>
                  <a:lnTo>
                    <a:pt x="1453" y="368"/>
                  </a:lnTo>
                  <a:lnTo>
                    <a:pt x="1451" y="388"/>
                  </a:lnTo>
                  <a:lnTo>
                    <a:pt x="1451" y="450"/>
                  </a:lnTo>
                  <a:lnTo>
                    <a:pt x="1413" y="465"/>
                  </a:lnTo>
                  <a:lnTo>
                    <a:pt x="1378" y="483"/>
                  </a:lnTo>
                  <a:lnTo>
                    <a:pt x="1345" y="506"/>
                  </a:lnTo>
                  <a:lnTo>
                    <a:pt x="1316" y="532"/>
                  </a:lnTo>
                  <a:lnTo>
                    <a:pt x="1291" y="562"/>
                  </a:lnTo>
                  <a:lnTo>
                    <a:pt x="1268" y="596"/>
                  </a:lnTo>
                  <a:lnTo>
                    <a:pt x="1251" y="632"/>
                  </a:lnTo>
                  <a:lnTo>
                    <a:pt x="1238" y="670"/>
                  </a:lnTo>
                  <a:lnTo>
                    <a:pt x="1229" y="709"/>
                  </a:lnTo>
                  <a:lnTo>
                    <a:pt x="1227" y="751"/>
                  </a:lnTo>
                  <a:lnTo>
                    <a:pt x="1229" y="794"/>
                  </a:lnTo>
                  <a:lnTo>
                    <a:pt x="1239" y="835"/>
                  </a:lnTo>
                  <a:lnTo>
                    <a:pt x="1252" y="874"/>
                  </a:lnTo>
                  <a:lnTo>
                    <a:pt x="1270" y="910"/>
                  </a:lnTo>
                  <a:lnTo>
                    <a:pt x="1293" y="944"/>
                  </a:lnTo>
                  <a:lnTo>
                    <a:pt x="1319" y="973"/>
                  </a:lnTo>
                  <a:lnTo>
                    <a:pt x="1349" y="1000"/>
                  </a:lnTo>
                  <a:lnTo>
                    <a:pt x="1383" y="1023"/>
                  </a:lnTo>
                  <a:lnTo>
                    <a:pt x="1419" y="1041"/>
                  </a:lnTo>
                  <a:lnTo>
                    <a:pt x="1457" y="1054"/>
                  </a:lnTo>
                  <a:lnTo>
                    <a:pt x="1498" y="1063"/>
                  </a:lnTo>
                  <a:lnTo>
                    <a:pt x="1541" y="1066"/>
                  </a:lnTo>
                  <a:lnTo>
                    <a:pt x="1568" y="1069"/>
                  </a:lnTo>
                  <a:lnTo>
                    <a:pt x="1593" y="1076"/>
                  </a:lnTo>
                  <a:lnTo>
                    <a:pt x="1616" y="1089"/>
                  </a:lnTo>
                  <a:lnTo>
                    <a:pt x="1635" y="1106"/>
                  </a:lnTo>
                  <a:lnTo>
                    <a:pt x="1653" y="1125"/>
                  </a:lnTo>
                  <a:lnTo>
                    <a:pt x="1665" y="1147"/>
                  </a:lnTo>
                  <a:lnTo>
                    <a:pt x="1672" y="1173"/>
                  </a:lnTo>
                  <a:lnTo>
                    <a:pt x="1675" y="1200"/>
                  </a:lnTo>
                  <a:lnTo>
                    <a:pt x="1672" y="1227"/>
                  </a:lnTo>
                  <a:lnTo>
                    <a:pt x="1665" y="1252"/>
                  </a:lnTo>
                  <a:lnTo>
                    <a:pt x="1653" y="1275"/>
                  </a:lnTo>
                  <a:lnTo>
                    <a:pt x="1636" y="1295"/>
                  </a:lnTo>
                  <a:lnTo>
                    <a:pt x="1616" y="1311"/>
                  </a:lnTo>
                  <a:lnTo>
                    <a:pt x="1593" y="1324"/>
                  </a:lnTo>
                  <a:lnTo>
                    <a:pt x="1568" y="1332"/>
                  </a:lnTo>
                  <a:lnTo>
                    <a:pt x="1541" y="1335"/>
                  </a:lnTo>
                  <a:lnTo>
                    <a:pt x="1519" y="1333"/>
                  </a:lnTo>
                  <a:lnTo>
                    <a:pt x="1498" y="1328"/>
                  </a:lnTo>
                  <a:lnTo>
                    <a:pt x="1478" y="1319"/>
                  </a:lnTo>
                  <a:lnTo>
                    <a:pt x="1459" y="1307"/>
                  </a:lnTo>
                  <a:lnTo>
                    <a:pt x="1443" y="1293"/>
                  </a:lnTo>
                  <a:lnTo>
                    <a:pt x="1428" y="1280"/>
                  </a:lnTo>
                  <a:lnTo>
                    <a:pt x="1409" y="1270"/>
                  </a:lnTo>
                  <a:lnTo>
                    <a:pt x="1391" y="1265"/>
                  </a:lnTo>
                  <a:lnTo>
                    <a:pt x="1370" y="1264"/>
                  </a:lnTo>
                  <a:lnTo>
                    <a:pt x="1351" y="1268"/>
                  </a:lnTo>
                  <a:lnTo>
                    <a:pt x="1333" y="1276"/>
                  </a:lnTo>
                  <a:lnTo>
                    <a:pt x="1316" y="1289"/>
                  </a:lnTo>
                  <a:lnTo>
                    <a:pt x="1303" y="1304"/>
                  </a:lnTo>
                  <a:lnTo>
                    <a:pt x="1294" y="1323"/>
                  </a:lnTo>
                  <a:lnTo>
                    <a:pt x="1289" y="1341"/>
                  </a:lnTo>
                  <a:lnTo>
                    <a:pt x="1289" y="1360"/>
                  </a:lnTo>
                  <a:lnTo>
                    <a:pt x="1292" y="1380"/>
                  </a:lnTo>
                  <a:lnTo>
                    <a:pt x="1300" y="1398"/>
                  </a:lnTo>
                  <a:lnTo>
                    <a:pt x="1312" y="1416"/>
                  </a:lnTo>
                  <a:lnTo>
                    <a:pt x="1343" y="1443"/>
                  </a:lnTo>
                  <a:lnTo>
                    <a:pt x="1377" y="1467"/>
                  </a:lnTo>
                  <a:lnTo>
                    <a:pt x="1413" y="1486"/>
                  </a:lnTo>
                  <a:lnTo>
                    <a:pt x="1451" y="1501"/>
                  </a:lnTo>
                  <a:lnTo>
                    <a:pt x="1451" y="1563"/>
                  </a:lnTo>
                  <a:lnTo>
                    <a:pt x="1454" y="1585"/>
                  </a:lnTo>
                  <a:lnTo>
                    <a:pt x="1460" y="1603"/>
                  </a:lnTo>
                  <a:lnTo>
                    <a:pt x="1471" y="1619"/>
                  </a:lnTo>
                  <a:lnTo>
                    <a:pt x="1485" y="1634"/>
                  </a:lnTo>
                  <a:lnTo>
                    <a:pt x="1501" y="1644"/>
                  </a:lnTo>
                  <a:lnTo>
                    <a:pt x="1521" y="1651"/>
                  </a:lnTo>
                  <a:lnTo>
                    <a:pt x="1541" y="1653"/>
                  </a:lnTo>
                  <a:lnTo>
                    <a:pt x="1562" y="1651"/>
                  </a:lnTo>
                  <a:lnTo>
                    <a:pt x="1580" y="1644"/>
                  </a:lnTo>
                  <a:lnTo>
                    <a:pt x="1597" y="1634"/>
                  </a:lnTo>
                  <a:lnTo>
                    <a:pt x="1611" y="1619"/>
                  </a:lnTo>
                  <a:lnTo>
                    <a:pt x="1621" y="1603"/>
                  </a:lnTo>
                  <a:lnTo>
                    <a:pt x="1628" y="1585"/>
                  </a:lnTo>
                  <a:lnTo>
                    <a:pt x="1630" y="1563"/>
                  </a:lnTo>
                  <a:lnTo>
                    <a:pt x="1630" y="1502"/>
                  </a:lnTo>
                  <a:lnTo>
                    <a:pt x="1668" y="1487"/>
                  </a:lnTo>
                  <a:lnTo>
                    <a:pt x="1704" y="1469"/>
                  </a:lnTo>
                  <a:lnTo>
                    <a:pt x="1736" y="1446"/>
                  </a:lnTo>
                  <a:lnTo>
                    <a:pt x="1765" y="1420"/>
                  </a:lnTo>
                  <a:lnTo>
                    <a:pt x="1791" y="1390"/>
                  </a:lnTo>
                  <a:lnTo>
                    <a:pt x="1813" y="1356"/>
                  </a:lnTo>
                  <a:lnTo>
                    <a:pt x="1831" y="1320"/>
                  </a:lnTo>
                  <a:lnTo>
                    <a:pt x="1844" y="1283"/>
                  </a:lnTo>
                  <a:lnTo>
                    <a:pt x="1852" y="1243"/>
                  </a:lnTo>
                  <a:lnTo>
                    <a:pt x="1854" y="1200"/>
                  </a:lnTo>
                  <a:lnTo>
                    <a:pt x="1851" y="1158"/>
                  </a:lnTo>
                  <a:lnTo>
                    <a:pt x="1843" y="1117"/>
                  </a:lnTo>
                  <a:lnTo>
                    <a:pt x="1830" y="1078"/>
                  </a:lnTo>
                  <a:lnTo>
                    <a:pt x="1811" y="1041"/>
                  </a:lnTo>
                  <a:lnTo>
                    <a:pt x="1789" y="1008"/>
                  </a:lnTo>
                  <a:lnTo>
                    <a:pt x="1762" y="978"/>
                  </a:lnTo>
                  <a:lnTo>
                    <a:pt x="1732" y="951"/>
                  </a:lnTo>
                  <a:lnTo>
                    <a:pt x="1699" y="928"/>
                  </a:lnTo>
                  <a:lnTo>
                    <a:pt x="1662" y="910"/>
                  </a:lnTo>
                  <a:lnTo>
                    <a:pt x="1624" y="897"/>
                  </a:lnTo>
                  <a:lnTo>
                    <a:pt x="1583" y="889"/>
                  </a:lnTo>
                  <a:lnTo>
                    <a:pt x="1540" y="885"/>
                  </a:lnTo>
                  <a:lnTo>
                    <a:pt x="1514" y="883"/>
                  </a:lnTo>
                  <a:lnTo>
                    <a:pt x="1488" y="875"/>
                  </a:lnTo>
                  <a:lnTo>
                    <a:pt x="1466" y="863"/>
                  </a:lnTo>
                  <a:lnTo>
                    <a:pt x="1445" y="847"/>
                  </a:lnTo>
                  <a:lnTo>
                    <a:pt x="1429" y="827"/>
                  </a:lnTo>
                  <a:lnTo>
                    <a:pt x="1416" y="804"/>
                  </a:lnTo>
                  <a:lnTo>
                    <a:pt x="1408" y="779"/>
                  </a:lnTo>
                  <a:lnTo>
                    <a:pt x="1406" y="751"/>
                  </a:lnTo>
                  <a:lnTo>
                    <a:pt x="1408" y="725"/>
                  </a:lnTo>
                  <a:lnTo>
                    <a:pt x="1416" y="699"/>
                  </a:lnTo>
                  <a:lnTo>
                    <a:pt x="1429" y="677"/>
                  </a:lnTo>
                  <a:lnTo>
                    <a:pt x="1445" y="656"/>
                  </a:lnTo>
                  <a:lnTo>
                    <a:pt x="1466" y="640"/>
                  </a:lnTo>
                  <a:lnTo>
                    <a:pt x="1488" y="628"/>
                  </a:lnTo>
                  <a:lnTo>
                    <a:pt x="1514" y="619"/>
                  </a:lnTo>
                  <a:lnTo>
                    <a:pt x="1540" y="617"/>
                  </a:lnTo>
                  <a:lnTo>
                    <a:pt x="1563" y="618"/>
                  </a:lnTo>
                  <a:lnTo>
                    <a:pt x="1583" y="623"/>
                  </a:lnTo>
                  <a:lnTo>
                    <a:pt x="1604" y="633"/>
                  </a:lnTo>
                  <a:lnTo>
                    <a:pt x="1622" y="644"/>
                  </a:lnTo>
                  <a:lnTo>
                    <a:pt x="1638" y="659"/>
                  </a:lnTo>
                  <a:lnTo>
                    <a:pt x="1654" y="673"/>
                  </a:lnTo>
                  <a:lnTo>
                    <a:pt x="1672" y="682"/>
                  </a:lnTo>
                  <a:lnTo>
                    <a:pt x="1690" y="687"/>
                  </a:lnTo>
                  <a:lnTo>
                    <a:pt x="1711" y="687"/>
                  </a:lnTo>
                  <a:lnTo>
                    <a:pt x="1730" y="684"/>
                  </a:lnTo>
                  <a:lnTo>
                    <a:pt x="1749" y="676"/>
                  </a:lnTo>
                  <a:lnTo>
                    <a:pt x="1765" y="663"/>
                  </a:lnTo>
                  <a:lnTo>
                    <a:pt x="1778" y="647"/>
                  </a:lnTo>
                  <a:lnTo>
                    <a:pt x="1788" y="630"/>
                  </a:lnTo>
                  <a:lnTo>
                    <a:pt x="1793" y="610"/>
                  </a:lnTo>
                  <a:lnTo>
                    <a:pt x="1793" y="591"/>
                  </a:lnTo>
                  <a:lnTo>
                    <a:pt x="1790" y="571"/>
                  </a:lnTo>
                  <a:lnTo>
                    <a:pt x="1781" y="553"/>
                  </a:lnTo>
                  <a:lnTo>
                    <a:pt x="1769" y="536"/>
                  </a:lnTo>
                  <a:lnTo>
                    <a:pt x="1739" y="508"/>
                  </a:lnTo>
                  <a:lnTo>
                    <a:pt x="1705" y="484"/>
                  </a:lnTo>
                  <a:lnTo>
                    <a:pt x="1668" y="465"/>
                  </a:lnTo>
                  <a:lnTo>
                    <a:pt x="1630" y="450"/>
                  </a:lnTo>
                  <a:lnTo>
                    <a:pt x="1630" y="388"/>
                  </a:lnTo>
                  <a:lnTo>
                    <a:pt x="1627" y="368"/>
                  </a:lnTo>
                  <a:lnTo>
                    <a:pt x="1621" y="349"/>
                  </a:lnTo>
                  <a:lnTo>
                    <a:pt x="1610" y="332"/>
                  </a:lnTo>
                  <a:lnTo>
                    <a:pt x="1596" y="318"/>
                  </a:lnTo>
                  <a:lnTo>
                    <a:pt x="1580" y="307"/>
                  </a:lnTo>
                  <a:lnTo>
                    <a:pt x="1561" y="301"/>
                  </a:lnTo>
                  <a:lnTo>
                    <a:pt x="1540" y="299"/>
                  </a:lnTo>
                  <a:close/>
                  <a:moveTo>
                    <a:pt x="0" y="0"/>
                  </a:moveTo>
                  <a:lnTo>
                    <a:pt x="3082" y="0"/>
                  </a:lnTo>
                  <a:lnTo>
                    <a:pt x="3082" y="1952"/>
                  </a:lnTo>
                  <a:lnTo>
                    <a:pt x="0" y="195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55" name="Group 1954"/>
          <p:cNvGrpSpPr/>
          <p:nvPr/>
        </p:nvGrpSpPr>
        <p:grpSpPr>
          <a:xfrm>
            <a:off x="7470426" y="4842561"/>
            <a:ext cx="310356" cy="285888"/>
            <a:chOff x="5746750" y="5291138"/>
            <a:chExt cx="382588" cy="3524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792" name="Freeform 718"/>
            <p:cNvSpPr>
              <a:spLocks/>
            </p:cNvSpPr>
            <p:nvPr/>
          </p:nvSpPr>
          <p:spPr bwMode="auto">
            <a:xfrm>
              <a:off x="5840413" y="5418138"/>
              <a:ext cx="39688" cy="23813"/>
            </a:xfrm>
            <a:custGeom>
              <a:avLst/>
              <a:gdLst>
                <a:gd name="T0" fmla="*/ 22 w 348"/>
                <a:gd name="T1" fmla="*/ 0 h 204"/>
                <a:gd name="T2" fmla="*/ 348 w 348"/>
                <a:gd name="T3" fmla="*/ 67 h 204"/>
                <a:gd name="T4" fmla="*/ 51 w 348"/>
                <a:gd name="T5" fmla="*/ 204 h 204"/>
                <a:gd name="T6" fmla="*/ 33 w 348"/>
                <a:gd name="T7" fmla="*/ 188 h 204"/>
                <a:gd name="T8" fmla="*/ 19 w 348"/>
                <a:gd name="T9" fmla="*/ 171 h 204"/>
                <a:gd name="T10" fmla="*/ 8 w 348"/>
                <a:gd name="T11" fmla="*/ 152 h 204"/>
                <a:gd name="T12" fmla="*/ 2 w 348"/>
                <a:gd name="T13" fmla="*/ 130 h 204"/>
                <a:gd name="T14" fmla="*/ 0 w 348"/>
                <a:gd name="T15" fmla="*/ 109 h 204"/>
                <a:gd name="T16" fmla="*/ 3 w 348"/>
                <a:gd name="T17" fmla="*/ 85 h 204"/>
                <a:gd name="T18" fmla="*/ 22 w 348"/>
                <a:gd name="T19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8" h="204">
                  <a:moveTo>
                    <a:pt x="22" y="0"/>
                  </a:moveTo>
                  <a:lnTo>
                    <a:pt x="348" y="67"/>
                  </a:lnTo>
                  <a:lnTo>
                    <a:pt x="51" y="204"/>
                  </a:lnTo>
                  <a:lnTo>
                    <a:pt x="33" y="188"/>
                  </a:lnTo>
                  <a:lnTo>
                    <a:pt x="19" y="171"/>
                  </a:lnTo>
                  <a:lnTo>
                    <a:pt x="8" y="152"/>
                  </a:lnTo>
                  <a:lnTo>
                    <a:pt x="2" y="130"/>
                  </a:lnTo>
                  <a:lnTo>
                    <a:pt x="0" y="109"/>
                  </a:lnTo>
                  <a:lnTo>
                    <a:pt x="3" y="85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3" name="Freeform 719"/>
            <p:cNvSpPr>
              <a:spLocks/>
            </p:cNvSpPr>
            <p:nvPr/>
          </p:nvSpPr>
          <p:spPr bwMode="auto">
            <a:xfrm>
              <a:off x="5781675" y="5480050"/>
              <a:ext cx="252413" cy="131763"/>
            </a:xfrm>
            <a:custGeom>
              <a:avLst/>
              <a:gdLst>
                <a:gd name="T0" fmla="*/ 2141 w 2225"/>
                <a:gd name="T1" fmla="*/ 0 h 1159"/>
                <a:gd name="T2" fmla="*/ 2225 w 2225"/>
                <a:gd name="T3" fmla="*/ 179 h 1159"/>
                <a:gd name="T4" fmla="*/ 83 w 2225"/>
                <a:gd name="T5" fmla="*/ 1159 h 1159"/>
                <a:gd name="T6" fmla="*/ 0 w 2225"/>
                <a:gd name="T7" fmla="*/ 980 h 1159"/>
                <a:gd name="T8" fmla="*/ 2141 w 2225"/>
                <a:gd name="T9" fmla="*/ 0 h 1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25" h="1159">
                  <a:moveTo>
                    <a:pt x="2141" y="0"/>
                  </a:moveTo>
                  <a:lnTo>
                    <a:pt x="2225" y="179"/>
                  </a:lnTo>
                  <a:lnTo>
                    <a:pt x="83" y="1159"/>
                  </a:lnTo>
                  <a:lnTo>
                    <a:pt x="0" y="980"/>
                  </a:lnTo>
                  <a:lnTo>
                    <a:pt x="21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4" name="Freeform 720"/>
            <p:cNvSpPr>
              <a:spLocks/>
            </p:cNvSpPr>
            <p:nvPr/>
          </p:nvSpPr>
          <p:spPr bwMode="auto">
            <a:xfrm>
              <a:off x="6030913" y="5457825"/>
              <a:ext cx="73025" cy="34925"/>
            </a:xfrm>
            <a:custGeom>
              <a:avLst/>
              <a:gdLst>
                <a:gd name="T0" fmla="*/ 0 w 645"/>
                <a:gd name="T1" fmla="*/ 0 h 311"/>
                <a:gd name="T2" fmla="*/ 645 w 645"/>
                <a:gd name="T3" fmla="*/ 134 h 311"/>
                <a:gd name="T4" fmla="*/ 627 w 645"/>
                <a:gd name="T5" fmla="*/ 222 h 311"/>
                <a:gd name="T6" fmla="*/ 620 w 645"/>
                <a:gd name="T7" fmla="*/ 244 h 311"/>
                <a:gd name="T8" fmla="*/ 609 w 645"/>
                <a:gd name="T9" fmla="*/ 262 h 311"/>
                <a:gd name="T10" fmla="*/ 595 w 645"/>
                <a:gd name="T11" fmla="*/ 279 h 311"/>
                <a:gd name="T12" fmla="*/ 579 w 645"/>
                <a:gd name="T13" fmla="*/ 293 h 311"/>
                <a:gd name="T14" fmla="*/ 559 w 645"/>
                <a:gd name="T15" fmla="*/ 302 h 311"/>
                <a:gd name="T16" fmla="*/ 539 w 645"/>
                <a:gd name="T17" fmla="*/ 309 h 311"/>
                <a:gd name="T18" fmla="*/ 516 w 645"/>
                <a:gd name="T19" fmla="*/ 311 h 311"/>
                <a:gd name="T20" fmla="*/ 494 w 645"/>
                <a:gd name="T21" fmla="*/ 308 h 311"/>
                <a:gd name="T22" fmla="*/ 105 w 645"/>
                <a:gd name="T23" fmla="*/ 228 h 311"/>
                <a:gd name="T24" fmla="*/ 0 w 645"/>
                <a:gd name="T25" fmla="*/ 0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5" h="311">
                  <a:moveTo>
                    <a:pt x="0" y="0"/>
                  </a:moveTo>
                  <a:lnTo>
                    <a:pt x="645" y="134"/>
                  </a:lnTo>
                  <a:lnTo>
                    <a:pt x="627" y="222"/>
                  </a:lnTo>
                  <a:lnTo>
                    <a:pt x="620" y="244"/>
                  </a:lnTo>
                  <a:lnTo>
                    <a:pt x="609" y="262"/>
                  </a:lnTo>
                  <a:lnTo>
                    <a:pt x="595" y="279"/>
                  </a:lnTo>
                  <a:lnTo>
                    <a:pt x="579" y="293"/>
                  </a:lnTo>
                  <a:lnTo>
                    <a:pt x="559" y="302"/>
                  </a:lnTo>
                  <a:lnTo>
                    <a:pt x="539" y="309"/>
                  </a:lnTo>
                  <a:lnTo>
                    <a:pt x="516" y="311"/>
                  </a:lnTo>
                  <a:lnTo>
                    <a:pt x="494" y="308"/>
                  </a:lnTo>
                  <a:lnTo>
                    <a:pt x="105" y="2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5" name="Freeform 721"/>
            <p:cNvSpPr>
              <a:spLocks noEditPoints="1"/>
            </p:cNvSpPr>
            <p:nvPr/>
          </p:nvSpPr>
          <p:spPr bwMode="auto">
            <a:xfrm>
              <a:off x="5746750" y="5399088"/>
              <a:ext cx="271463" cy="177800"/>
            </a:xfrm>
            <a:custGeom>
              <a:avLst/>
              <a:gdLst>
                <a:gd name="T0" fmla="*/ 1973 w 2390"/>
                <a:gd name="T1" fmla="*/ 249 h 1570"/>
                <a:gd name="T2" fmla="*/ 1692 w 2390"/>
                <a:gd name="T3" fmla="*/ 380 h 1570"/>
                <a:gd name="T4" fmla="*/ 1821 w 2390"/>
                <a:gd name="T5" fmla="*/ 661 h 1570"/>
                <a:gd name="T6" fmla="*/ 2102 w 2390"/>
                <a:gd name="T7" fmla="*/ 530 h 1570"/>
                <a:gd name="T8" fmla="*/ 1973 w 2390"/>
                <a:gd name="T9" fmla="*/ 249 h 1570"/>
                <a:gd name="T10" fmla="*/ 2046 w 2390"/>
                <a:gd name="T11" fmla="*/ 0 h 1570"/>
                <a:gd name="T12" fmla="*/ 2067 w 2390"/>
                <a:gd name="T13" fmla="*/ 2 h 1570"/>
                <a:gd name="T14" fmla="*/ 2089 w 2390"/>
                <a:gd name="T15" fmla="*/ 7 h 1570"/>
                <a:gd name="T16" fmla="*/ 2108 w 2390"/>
                <a:gd name="T17" fmla="*/ 17 h 1570"/>
                <a:gd name="T18" fmla="*/ 2126 w 2390"/>
                <a:gd name="T19" fmla="*/ 30 h 1570"/>
                <a:gd name="T20" fmla="*/ 2140 w 2390"/>
                <a:gd name="T21" fmla="*/ 46 h 1570"/>
                <a:gd name="T22" fmla="*/ 2152 w 2390"/>
                <a:gd name="T23" fmla="*/ 67 h 1570"/>
                <a:gd name="T24" fmla="*/ 2390 w 2390"/>
                <a:gd name="T25" fmla="*/ 589 h 1570"/>
                <a:gd name="T26" fmla="*/ 248 w 2390"/>
                <a:gd name="T27" fmla="*/ 1570 h 1570"/>
                <a:gd name="T28" fmla="*/ 10 w 2390"/>
                <a:gd name="T29" fmla="*/ 1047 h 1570"/>
                <a:gd name="T30" fmla="*/ 3 w 2390"/>
                <a:gd name="T31" fmla="*/ 1026 h 1570"/>
                <a:gd name="T32" fmla="*/ 0 w 2390"/>
                <a:gd name="T33" fmla="*/ 1004 h 1570"/>
                <a:gd name="T34" fmla="*/ 2 w 2390"/>
                <a:gd name="T35" fmla="*/ 982 h 1570"/>
                <a:gd name="T36" fmla="*/ 7 w 2390"/>
                <a:gd name="T37" fmla="*/ 961 h 1570"/>
                <a:gd name="T38" fmla="*/ 17 w 2390"/>
                <a:gd name="T39" fmla="*/ 942 h 1570"/>
                <a:gd name="T40" fmla="*/ 31 w 2390"/>
                <a:gd name="T41" fmla="*/ 924 h 1570"/>
                <a:gd name="T42" fmla="*/ 47 w 2390"/>
                <a:gd name="T43" fmla="*/ 909 h 1570"/>
                <a:gd name="T44" fmla="*/ 66 w 2390"/>
                <a:gd name="T45" fmla="*/ 897 h 1570"/>
                <a:gd name="T46" fmla="*/ 2002 w 2390"/>
                <a:gd name="T47" fmla="*/ 11 h 1570"/>
                <a:gd name="T48" fmla="*/ 2023 w 2390"/>
                <a:gd name="T49" fmla="*/ 3 h 1570"/>
                <a:gd name="T50" fmla="*/ 2046 w 2390"/>
                <a:gd name="T51" fmla="*/ 0 h 1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90" h="1570">
                  <a:moveTo>
                    <a:pt x="1973" y="249"/>
                  </a:moveTo>
                  <a:lnTo>
                    <a:pt x="1692" y="380"/>
                  </a:lnTo>
                  <a:lnTo>
                    <a:pt x="1821" y="661"/>
                  </a:lnTo>
                  <a:lnTo>
                    <a:pt x="2102" y="530"/>
                  </a:lnTo>
                  <a:lnTo>
                    <a:pt x="1973" y="249"/>
                  </a:lnTo>
                  <a:close/>
                  <a:moveTo>
                    <a:pt x="2046" y="0"/>
                  </a:moveTo>
                  <a:lnTo>
                    <a:pt x="2067" y="2"/>
                  </a:lnTo>
                  <a:lnTo>
                    <a:pt x="2089" y="7"/>
                  </a:lnTo>
                  <a:lnTo>
                    <a:pt x="2108" y="17"/>
                  </a:lnTo>
                  <a:lnTo>
                    <a:pt x="2126" y="30"/>
                  </a:lnTo>
                  <a:lnTo>
                    <a:pt x="2140" y="46"/>
                  </a:lnTo>
                  <a:lnTo>
                    <a:pt x="2152" y="67"/>
                  </a:lnTo>
                  <a:lnTo>
                    <a:pt x="2390" y="589"/>
                  </a:lnTo>
                  <a:lnTo>
                    <a:pt x="248" y="1570"/>
                  </a:lnTo>
                  <a:lnTo>
                    <a:pt x="10" y="1047"/>
                  </a:lnTo>
                  <a:lnTo>
                    <a:pt x="3" y="1026"/>
                  </a:lnTo>
                  <a:lnTo>
                    <a:pt x="0" y="1004"/>
                  </a:lnTo>
                  <a:lnTo>
                    <a:pt x="2" y="982"/>
                  </a:lnTo>
                  <a:lnTo>
                    <a:pt x="7" y="961"/>
                  </a:lnTo>
                  <a:lnTo>
                    <a:pt x="17" y="942"/>
                  </a:lnTo>
                  <a:lnTo>
                    <a:pt x="31" y="924"/>
                  </a:lnTo>
                  <a:lnTo>
                    <a:pt x="47" y="909"/>
                  </a:lnTo>
                  <a:lnTo>
                    <a:pt x="66" y="897"/>
                  </a:lnTo>
                  <a:lnTo>
                    <a:pt x="2002" y="11"/>
                  </a:lnTo>
                  <a:lnTo>
                    <a:pt x="2023" y="3"/>
                  </a:lnTo>
                  <a:lnTo>
                    <a:pt x="20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6" name="Freeform 722"/>
            <p:cNvSpPr>
              <a:spLocks/>
            </p:cNvSpPr>
            <p:nvPr/>
          </p:nvSpPr>
          <p:spPr bwMode="auto">
            <a:xfrm>
              <a:off x="5797550" y="5516563"/>
              <a:ext cx="247650" cy="127000"/>
            </a:xfrm>
            <a:custGeom>
              <a:avLst/>
              <a:gdLst>
                <a:gd name="T0" fmla="*/ 2141 w 2189"/>
                <a:gd name="T1" fmla="*/ 0 h 1128"/>
                <a:gd name="T2" fmla="*/ 2177 w 2189"/>
                <a:gd name="T3" fmla="*/ 74 h 1128"/>
                <a:gd name="T4" fmla="*/ 2186 w 2189"/>
                <a:gd name="T5" fmla="*/ 96 h 1128"/>
                <a:gd name="T6" fmla="*/ 2189 w 2189"/>
                <a:gd name="T7" fmla="*/ 119 h 1128"/>
                <a:gd name="T8" fmla="*/ 2188 w 2189"/>
                <a:gd name="T9" fmla="*/ 141 h 1128"/>
                <a:gd name="T10" fmla="*/ 2182 w 2189"/>
                <a:gd name="T11" fmla="*/ 164 h 1128"/>
                <a:gd name="T12" fmla="*/ 2173 w 2189"/>
                <a:gd name="T13" fmla="*/ 184 h 1128"/>
                <a:gd name="T14" fmla="*/ 2159 w 2189"/>
                <a:gd name="T15" fmla="*/ 203 h 1128"/>
                <a:gd name="T16" fmla="*/ 2142 w 2189"/>
                <a:gd name="T17" fmla="*/ 218 h 1128"/>
                <a:gd name="T18" fmla="*/ 2120 w 2189"/>
                <a:gd name="T19" fmla="*/ 230 h 1128"/>
                <a:gd name="T20" fmla="*/ 187 w 2189"/>
                <a:gd name="T21" fmla="*/ 1117 h 1128"/>
                <a:gd name="T22" fmla="*/ 165 w 2189"/>
                <a:gd name="T23" fmla="*/ 1125 h 1128"/>
                <a:gd name="T24" fmla="*/ 144 w 2189"/>
                <a:gd name="T25" fmla="*/ 1128 h 1128"/>
                <a:gd name="T26" fmla="*/ 122 w 2189"/>
                <a:gd name="T27" fmla="*/ 1126 h 1128"/>
                <a:gd name="T28" fmla="*/ 101 w 2189"/>
                <a:gd name="T29" fmla="*/ 1120 h 1128"/>
                <a:gd name="T30" fmla="*/ 82 w 2189"/>
                <a:gd name="T31" fmla="*/ 1110 h 1128"/>
                <a:gd name="T32" fmla="*/ 64 w 2189"/>
                <a:gd name="T33" fmla="*/ 1097 h 1128"/>
                <a:gd name="T34" fmla="*/ 49 w 2189"/>
                <a:gd name="T35" fmla="*/ 1081 h 1128"/>
                <a:gd name="T36" fmla="*/ 37 w 2189"/>
                <a:gd name="T37" fmla="*/ 1060 h 1128"/>
                <a:gd name="T38" fmla="*/ 0 w 2189"/>
                <a:gd name="T39" fmla="*/ 979 h 1128"/>
                <a:gd name="T40" fmla="*/ 2141 w 2189"/>
                <a:gd name="T41" fmla="*/ 0 h 1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89" h="1128">
                  <a:moveTo>
                    <a:pt x="2141" y="0"/>
                  </a:moveTo>
                  <a:lnTo>
                    <a:pt x="2177" y="74"/>
                  </a:lnTo>
                  <a:lnTo>
                    <a:pt x="2186" y="96"/>
                  </a:lnTo>
                  <a:lnTo>
                    <a:pt x="2189" y="119"/>
                  </a:lnTo>
                  <a:lnTo>
                    <a:pt x="2188" y="141"/>
                  </a:lnTo>
                  <a:lnTo>
                    <a:pt x="2182" y="164"/>
                  </a:lnTo>
                  <a:lnTo>
                    <a:pt x="2173" y="184"/>
                  </a:lnTo>
                  <a:lnTo>
                    <a:pt x="2159" y="203"/>
                  </a:lnTo>
                  <a:lnTo>
                    <a:pt x="2142" y="218"/>
                  </a:lnTo>
                  <a:lnTo>
                    <a:pt x="2120" y="230"/>
                  </a:lnTo>
                  <a:lnTo>
                    <a:pt x="187" y="1117"/>
                  </a:lnTo>
                  <a:lnTo>
                    <a:pt x="165" y="1125"/>
                  </a:lnTo>
                  <a:lnTo>
                    <a:pt x="144" y="1128"/>
                  </a:lnTo>
                  <a:lnTo>
                    <a:pt x="122" y="1126"/>
                  </a:lnTo>
                  <a:lnTo>
                    <a:pt x="101" y="1120"/>
                  </a:lnTo>
                  <a:lnTo>
                    <a:pt x="82" y="1110"/>
                  </a:lnTo>
                  <a:lnTo>
                    <a:pt x="64" y="1097"/>
                  </a:lnTo>
                  <a:lnTo>
                    <a:pt x="49" y="1081"/>
                  </a:lnTo>
                  <a:lnTo>
                    <a:pt x="37" y="1060"/>
                  </a:lnTo>
                  <a:lnTo>
                    <a:pt x="0" y="979"/>
                  </a:lnTo>
                  <a:lnTo>
                    <a:pt x="21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7" name="Freeform 723"/>
            <p:cNvSpPr>
              <a:spLocks/>
            </p:cNvSpPr>
            <p:nvPr/>
          </p:nvSpPr>
          <p:spPr bwMode="auto">
            <a:xfrm>
              <a:off x="6011863" y="5413375"/>
              <a:ext cx="100013" cy="42863"/>
            </a:xfrm>
            <a:custGeom>
              <a:avLst/>
              <a:gdLst>
                <a:gd name="T0" fmla="*/ 0 w 892"/>
                <a:gd name="T1" fmla="*/ 0 h 381"/>
                <a:gd name="T2" fmla="*/ 892 w 892"/>
                <a:gd name="T3" fmla="*/ 185 h 381"/>
                <a:gd name="T4" fmla="*/ 852 w 892"/>
                <a:gd name="T5" fmla="*/ 381 h 381"/>
                <a:gd name="T6" fmla="*/ 106 w 892"/>
                <a:gd name="T7" fmla="*/ 225 h 381"/>
                <a:gd name="T8" fmla="*/ 0 w 892"/>
                <a:gd name="T9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2" h="381">
                  <a:moveTo>
                    <a:pt x="0" y="0"/>
                  </a:moveTo>
                  <a:lnTo>
                    <a:pt x="892" y="185"/>
                  </a:lnTo>
                  <a:lnTo>
                    <a:pt x="852" y="381"/>
                  </a:lnTo>
                  <a:lnTo>
                    <a:pt x="106" y="22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8" name="Freeform 724"/>
            <p:cNvSpPr>
              <a:spLocks noEditPoints="1"/>
            </p:cNvSpPr>
            <p:nvPr/>
          </p:nvSpPr>
          <p:spPr bwMode="auto">
            <a:xfrm>
              <a:off x="5854700" y="5291138"/>
              <a:ext cx="274638" cy="128588"/>
            </a:xfrm>
            <a:custGeom>
              <a:avLst/>
              <a:gdLst>
                <a:gd name="T0" fmla="*/ 1869 w 2422"/>
                <a:gd name="T1" fmla="*/ 550 h 1136"/>
                <a:gd name="T2" fmla="*/ 1804 w 2422"/>
                <a:gd name="T3" fmla="*/ 853 h 1136"/>
                <a:gd name="T4" fmla="*/ 2107 w 2422"/>
                <a:gd name="T5" fmla="*/ 916 h 1136"/>
                <a:gd name="T6" fmla="*/ 2170 w 2422"/>
                <a:gd name="T7" fmla="*/ 614 h 1136"/>
                <a:gd name="T8" fmla="*/ 1869 w 2422"/>
                <a:gd name="T9" fmla="*/ 550 h 1136"/>
                <a:gd name="T10" fmla="*/ 229 w 2422"/>
                <a:gd name="T11" fmla="*/ 0 h 1136"/>
                <a:gd name="T12" fmla="*/ 251 w 2422"/>
                <a:gd name="T13" fmla="*/ 2 h 1136"/>
                <a:gd name="T14" fmla="*/ 2335 w 2422"/>
                <a:gd name="T15" fmla="*/ 435 h 1136"/>
                <a:gd name="T16" fmla="*/ 2356 w 2422"/>
                <a:gd name="T17" fmla="*/ 442 h 1136"/>
                <a:gd name="T18" fmla="*/ 2376 w 2422"/>
                <a:gd name="T19" fmla="*/ 453 h 1136"/>
                <a:gd name="T20" fmla="*/ 2392 w 2422"/>
                <a:gd name="T21" fmla="*/ 468 h 1136"/>
                <a:gd name="T22" fmla="*/ 2407 w 2422"/>
                <a:gd name="T23" fmla="*/ 485 h 1136"/>
                <a:gd name="T24" fmla="*/ 2416 w 2422"/>
                <a:gd name="T25" fmla="*/ 505 h 1136"/>
                <a:gd name="T26" fmla="*/ 2421 w 2422"/>
                <a:gd name="T27" fmla="*/ 526 h 1136"/>
                <a:gd name="T28" fmla="*/ 2422 w 2422"/>
                <a:gd name="T29" fmla="*/ 550 h 1136"/>
                <a:gd name="T30" fmla="*/ 2417 w 2422"/>
                <a:gd name="T31" fmla="*/ 573 h 1136"/>
                <a:gd name="T32" fmla="*/ 2299 w 2422"/>
                <a:gd name="T33" fmla="*/ 1136 h 1136"/>
                <a:gd name="T34" fmla="*/ 1297 w 2422"/>
                <a:gd name="T35" fmla="*/ 930 h 1136"/>
                <a:gd name="T36" fmla="*/ 1276 w 2422"/>
                <a:gd name="T37" fmla="*/ 903 h 1136"/>
                <a:gd name="T38" fmla="*/ 1252 w 2422"/>
                <a:gd name="T39" fmla="*/ 880 h 1136"/>
                <a:gd name="T40" fmla="*/ 1227 w 2422"/>
                <a:gd name="T41" fmla="*/ 862 h 1136"/>
                <a:gd name="T42" fmla="*/ 1199 w 2422"/>
                <a:gd name="T43" fmla="*/ 847 h 1136"/>
                <a:gd name="T44" fmla="*/ 1169 w 2422"/>
                <a:gd name="T45" fmla="*/ 836 h 1136"/>
                <a:gd name="T46" fmla="*/ 1137 w 2422"/>
                <a:gd name="T47" fmla="*/ 828 h 1136"/>
                <a:gd name="T48" fmla="*/ 1101 w 2422"/>
                <a:gd name="T49" fmla="*/ 824 h 1136"/>
                <a:gd name="T50" fmla="*/ 1086 w 2422"/>
                <a:gd name="T51" fmla="*/ 823 h 1136"/>
                <a:gd name="T52" fmla="*/ 1068 w 2422"/>
                <a:gd name="T53" fmla="*/ 825 h 1136"/>
                <a:gd name="T54" fmla="*/ 1050 w 2422"/>
                <a:gd name="T55" fmla="*/ 828 h 1136"/>
                <a:gd name="T56" fmla="*/ 1031 w 2422"/>
                <a:gd name="T57" fmla="*/ 833 h 1136"/>
                <a:gd name="T58" fmla="*/ 1014 w 2422"/>
                <a:gd name="T59" fmla="*/ 838 h 1136"/>
                <a:gd name="T60" fmla="*/ 998 w 2422"/>
                <a:gd name="T61" fmla="*/ 844 h 1136"/>
                <a:gd name="T62" fmla="*/ 983 w 2422"/>
                <a:gd name="T63" fmla="*/ 848 h 1136"/>
                <a:gd name="T64" fmla="*/ 973 w 2422"/>
                <a:gd name="T65" fmla="*/ 852 h 1136"/>
                <a:gd name="T66" fmla="*/ 966 w 2422"/>
                <a:gd name="T67" fmla="*/ 855 h 1136"/>
                <a:gd name="T68" fmla="*/ 963 w 2422"/>
                <a:gd name="T69" fmla="*/ 856 h 1136"/>
                <a:gd name="T70" fmla="*/ 0 w 2422"/>
                <a:gd name="T71" fmla="*/ 654 h 1136"/>
                <a:gd name="T72" fmla="*/ 118 w 2422"/>
                <a:gd name="T73" fmla="*/ 90 h 1136"/>
                <a:gd name="T74" fmla="*/ 125 w 2422"/>
                <a:gd name="T75" fmla="*/ 69 h 1136"/>
                <a:gd name="T76" fmla="*/ 136 w 2422"/>
                <a:gd name="T77" fmla="*/ 49 h 1136"/>
                <a:gd name="T78" fmla="*/ 150 w 2422"/>
                <a:gd name="T79" fmla="*/ 32 h 1136"/>
                <a:gd name="T80" fmla="*/ 166 w 2422"/>
                <a:gd name="T81" fmla="*/ 19 h 1136"/>
                <a:gd name="T82" fmla="*/ 186 w 2422"/>
                <a:gd name="T83" fmla="*/ 8 h 1136"/>
                <a:gd name="T84" fmla="*/ 206 w 2422"/>
                <a:gd name="T85" fmla="*/ 2 h 1136"/>
                <a:gd name="T86" fmla="*/ 229 w 2422"/>
                <a:gd name="T87" fmla="*/ 0 h 1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422" h="1136">
                  <a:moveTo>
                    <a:pt x="1869" y="550"/>
                  </a:moveTo>
                  <a:lnTo>
                    <a:pt x="1804" y="853"/>
                  </a:lnTo>
                  <a:lnTo>
                    <a:pt x="2107" y="916"/>
                  </a:lnTo>
                  <a:lnTo>
                    <a:pt x="2170" y="614"/>
                  </a:lnTo>
                  <a:lnTo>
                    <a:pt x="1869" y="550"/>
                  </a:lnTo>
                  <a:close/>
                  <a:moveTo>
                    <a:pt x="229" y="0"/>
                  </a:moveTo>
                  <a:lnTo>
                    <a:pt x="251" y="2"/>
                  </a:lnTo>
                  <a:lnTo>
                    <a:pt x="2335" y="435"/>
                  </a:lnTo>
                  <a:lnTo>
                    <a:pt x="2356" y="442"/>
                  </a:lnTo>
                  <a:lnTo>
                    <a:pt x="2376" y="453"/>
                  </a:lnTo>
                  <a:lnTo>
                    <a:pt x="2392" y="468"/>
                  </a:lnTo>
                  <a:lnTo>
                    <a:pt x="2407" y="485"/>
                  </a:lnTo>
                  <a:lnTo>
                    <a:pt x="2416" y="505"/>
                  </a:lnTo>
                  <a:lnTo>
                    <a:pt x="2421" y="526"/>
                  </a:lnTo>
                  <a:lnTo>
                    <a:pt x="2422" y="550"/>
                  </a:lnTo>
                  <a:lnTo>
                    <a:pt x="2417" y="573"/>
                  </a:lnTo>
                  <a:lnTo>
                    <a:pt x="2299" y="1136"/>
                  </a:lnTo>
                  <a:lnTo>
                    <a:pt x="1297" y="930"/>
                  </a:lnTo>
                  <a:lnTo>
                    <a:pt x="1276" y="903"/>
                  </a:lnTo>
                  <a:lnTo>
                    <a:pt x="1252" y="880"/>
                  </a:lnTo>
                  <a:lnTo>
                    <a:pt x="1227" y="862"/>
                  </a:lnTo>
                  <a:lnTo>
                    <a:pt x="1199" y="847"/>
                  </a:lnTo>
                  <a:lnTo>
                    <a:pt x="1169" y="836"/>
                  </a:lnTo>
                  <a:lnTo>
                    <a:pt x="1137" y="828"/>
                  </a:lnTo>
                  <a:lnTo>
                    <a:pt x="1101" y="824"/>
                  </a:lnTo>
                  <a:lnTo>
                    <a:pt x="1086" y="823"/>
                  </a:lnTo>
                  <a:lnTo>
                    <a:pt x="1068" y="825"/>
                  </a:lnTo>
                  <a:lnTo>
                    <a:pt x="1050" y="828"/>
                  </a:lnTo>
                  <a:lnTo>
                    <a:pt x="1031" y="833"/>
                  </a:lnTo>
                  <a:lnTo>
                    <a:pt x="1014" y="838"/>
                  </a:lnTo>
                  <a:lnTo>
                    <a:pt x="998" y="844"/>
                  </a:lnTo>
                  <a:lnTo>
                    <a:pt x="983" y="848"/>
                  </a:lnTo>
                  <a:lnTo>
                    <a:pt x="973" y="852"/>
                  </a:lnTo>
                  <a:lnTo>
                    <a:pt x="966" y="855"/>
                  </a:lnTo>
                  <a:lnTo>
                    <a:pt x="963" y="856"/>
                  </a:lnTo>
                  <a:lnTo>
                    <a:pt x="0" y="654"/>
                  </a:lnTo>
                  <a:lnTo>
                    <a:pt x="118" y="90"/>
                  </a:lnTo>
                  <a:lnTo>
                    <a:pt x="125" y="69"/>
                  </a:lnTo>
                  <a:lnTo>
                    <a:pt x="136" y="49"/>
                  </a:lnTo>
                  <a:lnTo>
                    <a:pt x="150" y="32"/>
                  </a:lnTo>
                  <a:lnTo>
                    <a:pt x="166" y="19"/>
                  </a:lnTo>
                  <a:lnTo>
                    <a:pt x="186" y="8"/>
                  </a:lnTo>
                  <a:lnTo>
                    <a:pt x="206" y="2"/>
                  </a:lnTo>
                  <a:lnTo>
                    <a:pt x="2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9" name="Freeform 725"/>
            <p:cNvSpPr>
              <a:spLocks/>
            </p:cNvSpPr>
            <p:nvPr/>
          </p:nvSpPr>
          <p:spPr bwMode="auto">
            <a:xfrm>
              <a:off x="5846763" y="5380038"/>
              <a:ext cx="92075" cy="34925"/>
            </a:xfrm>
            <a:custGeom>
              <a:avLst/>
              <a:gdLst>
                <a:gd name="T0" fmla="*/ 40 w 822"/>
                <a:gd name="T1" fmla="*/ 0 h 302"/>
                <a:gd name="T2" fmla="*/ 822 w 822"/>
                <a:gd name="T3" fmla="*/ 161 h 302"/>
                <a:gd name="T4" fmla="*/ 515 w 822"/>
                <a:gd name="T5" fmla="*/ 302 h 302"/>
                <a:gd name="T6" fmla="*/ 0 w 822"/>
                <a:gd name="T7" fmla="*/ 195 h 302"/>
                <a:gd name="T8" fmla="*/ 40 w 822"/>
                <a:gd name="T9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2" h="302">
                  <a:moveTo>
                    <a:pt x="40" y="0"/>
                  </a:moveTo>
                  <a:lnTo>
                    <a:pt x="822" y="161"/>
                  </a:lnTo>
                  <a:lnTo>
                    <a:pt x="515" y="302"/>
                  </a:lnTo>
                  <a:lnTo>
                    <a:pt x="0" y="195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54" name="Group 1953"/>
          <p:cNvGrpSpPr/>
          <p:nvPr/>
        </p:nvGrpSpPr>
        <p:grpSpPr>
          <a:xfrm>
            <a:off x="8210016" y="4830327"/>
            <a:ext cx="309068" cy="310356"/>
            <a:chOff x="6265863" y="5224463"/>
            <a:chExt cx="381000" cy="3825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803" name="Freeform 730"/>
            <p:cNvSpPr>
              <a:spLocks noEditPoints="1"/>
            </p:cNvSpPr>
            <p:nvPr/>
          </p:nvSpPr>
          <p:spPr bwMode="auto">
            <a:xfrm>
              <a:off x="6265863" y="5224463"/>
              <a:ext cx="271462" cy="273050"/>
            </a:xfrm>
            <a:custGeom>
              <a:avLst/>
              <a:gdLst>
                <a:gd name="T0" fmla="*/ 1046 w 2395"/>
                <a:gd name="T1" fmla="*/ 281 h 2408"/>
                <a:gd name="T2" fmla="*/ 835 w 2395"/>
                <a:gd name="T3" fmla="*/ 343 h 2408"/>
                <a:gd name="T4" fmla="*/ 648 w 2395"/>
                <a:gd name="T5" fmla="*/ 450 h 2408"/>
                <a:gd name="T6" fmla="*/ 492 w 2395"/>
                <a:gd name="T7" fmla="*/ 595 h 2408"/>
                <a:gd name="T8" fmla="*/ 371 w 2395"/>
                <a:gd name="T9" fmla="*/ 774 h 2408"/>
                <a:gd name="T10" fmla="*/ 294 w 2395"/>
                <a:gd name="T11" fmla="*/ 979 h 2408"/>
                <a:gd name="T12" fmla="*/ 268 w 2395"/>
                <a:gd name="T13" fmla="*/ 1204 h 2408"/>
                <a:gd name="T14" fmla="*/ 294 w 2395"/>
                <a:gd name="T15" fmla="*/ 1428 h 2408"/>
                <a:gd name="T16" fmla="*/ 371 w 2395"/>
                <a:gd name="T17" fmla="*/ 1633 h 2408"/>
                <a:gd name="T18" fmla="*/ 492 w 2395"/>
                <a:gd name="T19" fmla="*/ 1812 h 2408"/>
                <a:gd name="T20" fmla="*/ 648 w 2395"/>
                <a:gd name="T21" fmla="*/ 1958 h 2408"/>
                <a:gd name="T22" fmla="*/ 835 w 2395"/>
                <a:gd name="T23" fmla="*/ 2065 h 2408"/>
                <a:gd name="T24" fmla="*/ 1046 w 2395"/>
                <a:gd name="T25" fmla="*/ 2125 h 2408"/>
                <a:gd name="T26" fmla="*/ 1273 w 2395"/>
                <a:gd name="T27" fmla="*/ 2134 h 2408"/>
                <a:gd name="T28" fmla="*/ 1491 w 2395"/>
                <a:gd name="T29" fmla="*/ 2090 h 2408"/>
                <a:gd name="T30" fmla="*/ 1687 w 2395"/>
                <a:gd name="T31" fmla="*/ 1998 h 2408"/>
                <a:gd name="T32" fmla="*/ 1855 w 2395"/>
                <a:gd name="T33" fmla="*/ 1864 h 2408"/>
                <a:gd name="T34" fmla="*/ 1988 w 2395"/>
                <a:gd name="T35" fmla="*/ 1696 h 2408"/>
                <a:gd name="T36" fmla="*/ 2080 w 2395"/>
                <a:gd name="T37" fmla="*/ 1499 h 2408"/>
                <a:gd name="T38" fmla="*/ 2124 w 2395"/>
                <a:gd name="T39" fmla="*/ 1280 h 2408"/>
                <a:gd name="T40" fmla="*/ 2114 w 2395"/>
                <a:gd name="T41" fmla="*/ 1052 h 2408"/>
                <a:gd name="T42" fmla="*/ 2053 w 2395"/>
                <a:gd name="T43" fmla="*/ 840 h 2408"/>
                <a:gd name="T44" fmla="*/ 1947 w 2395"/>
                <a:gd name="T45" fmla="*/ 652 h 2408"/>
                <a:gd name="T46" fmla="*/ 1802 w 2395"/>
                <a:gd name="T47" fmla="*/ 495 h 2408"/>
                <a:gd name="T48" fmla="*/ 1624 w 2395"/>
                <a:gd name="T49" fmla="*/ 374 h 2408"/>
                <a:gd name="T50" fmla="*/ 1420 w 2395"/>
                <a:gd name="T51" fmla="*/ 297 h 2408"/>
                <a:gd name="T52" fmla="*/ 1197 w 2395"/>
                <a:gd name="T53" fmla="*/ 269 h 2408"/>
                <a:gd name="T54" fmla="*/ 1367 w 2395"/>
                <a:gd name="T55" fmla="*/ 12 h 2408"/>
                <a:gd name="T56" fmla="*/ 1606 w 2395"/>
                <a:gd name="T57" fmla="*/ 73 h 2408"/>
                <a:gd name="T58" fmla="*/ 1824 w 2395"/>
                <a:gd name="T59" fmla="*/ 179 h 2408"/>
                <a:gd name="T60" fmla="*/ 2015 w 2395"/>
                <a:gd name="T61" fmla="*/ 324 h 2408"/>
                <a:gd name="T62" fmla="*/ 2173 w 2395"/>
                <a:gd name="T63" fmla="*/ 506 h 2408"/>
                <a:gd name="T64" fmla="*/ 2292 w 2395"/>
                <a:gd name="T65" fmla="*/ 717 h 2408"/>
                <a:gd name="T66" fmla="*/ 2368 w 2395"/>
                <a:gd name="T67" fmla="*/ 951 h 2408"/>
                <a:gd name="T68" fmla="*/ 2395 w 2395"/>
                <a:gd name="T69" fmla="*/ 1204 h 2408"/>
                <a:gd name="T70" fmla="*/ 2368 w 2395"/>
                <a:gd name="T71" fmla="*/ 1457 h 2408"/>
                <a:gd name="T72" fmla="*/ 2292 w 2395"/>
                <a:gd name="T73" fmla="*/ 1691 h 2408"/>
                <a:gd name="T74" fmla="*/ 2173 w 2395"/>
                <a:gd name="T75" fmla="*/ 1901 h 2408"/>
                <a:gd name="T76" fmla="*/ 2015 w 2395"/>
                <a:gd name="T77" fmla="*/ 2082 h 2408"/>
                <a:gd name="T78" fmla="*/ 1824 w 2395"/>
                <a:gd name="T79" fmla="*/ 2229 h 2408"/>
                <a:gd name="T80" fmla="*/ 1606 w 2395"/>
                <a:gd name="T81" fmla="*/ 2335 h 2408"/>
                <a:gd name="T82" fmla="*/ 1367 w 2395"/>
                <a:gd name="T83" fmla="*/ 2395 h 2408"/>
                <a:gd name="T84" fmla="*/ 1111 w 2395"/>
                <a:gd name="T85" fmla="*/ 2404 h 2408"/>
                <a:gd name="T86" fmla="*/ 866 w 2395"/>
                <a:gd name="T87" fmla="*/ 2360 h 2408"/>
                <a:gd name="T88" fmla="*/ 640 w 2395"/>
                <a:gd name="T89" fmla="*/ 2269 h 2408"/>
                <a:gd name="T90" fmla="*/ 440 w 2395"/>
                <a:gd name="T91" fmla="*/ 2135 h 2408"/>
                <a:gd name="T92" fmla="*/ 270 w 2395"/>
                <a:gd name="T93" fmla="*/ 1965 h 2408"/>
                <a:gd name="T94" fmla="*/ 137 w 2395"/>
                <a:gd name="T95" fmla="*/ 1764 h 2408"/>
                <a:gd name="T96" fmla="*/ 46 w 2395"/>
                <a:gd name="T97" fmla="*/ 1537 h 2408"/>
                <a:gd name="T98" fmla="*/ 3 w 2395"/>
                <a:gd name="T99" fmla="*/ 1289 h 2408"/>
                <a:gd name="T100" fmla="*/ 12 w 2395"/>
                <a:gd name="T101" fmla="*/ 1034 h 2408"/>
                <a:gd name="T102" fmla="*/ 72 w 2395"/>
                <a:gd name="T103" fmla="*/ 793 h 2408"/>
                <a:gd name="T104" fmla="*/ 177 w 2395"/>
                <a:gd name="T105" fmla="*/ 573 h 2408"/>
                <a:gd name="T106" fmla="*/ 323 w 2395"/>
                <a:gd name="T107" fmla="*/ 382 h 2408"/>
                <a:gd name="T108" fmla="*/ 503 w 2395"/>
                <a:gd name="T109" fmla="*/ 223 h 2408"/>
                <a:gd name="T110" fmla="*/ 713 w 2395"/>
                <a:gd name="T111" fmla="*/ 103 h 2408"/>
                <a:gd name="T112" fmla="*/ 946 w 2395"/>
                <a:gd name="T113" fmla="*/ 27 h 2408"/>
                <a:gd name="T114" fmla="*/ 1197 w 2395"/>
                <a:gd name="T115" fmla="*/ 0 h 2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395" h="2408">
                  <a:moveTo>
                    <a:pt x="1197" y="269"/>
                  </a:moveTo>
                  <a:lnTo>
                    <a:pt x="1121" y="272"/>
                  </a:lnTo>
                  <a:lnTo>
                    <a:pt x="1046" y="281"/>
                  </a:lnTo>
                  <a:lnTo>
                    <a:pt x="974" y="297"/>
                  </a:lnTo>
                  <a:lnTo>
                    <a:pt x="904" y="317"/>
                  </a:lnTo>
                  <a:lnTo>
                    <a:pt x="835" y="343"/>
                  </a:lnTo>
                  <a:lnTo>
                    <a:pt x="770" y="374"/>
                  </a:lnTo>
                  <a:lnTo>
                    <a:pt x="708" y="410"/>
                  </a:lnTo>
                  <a:lnTo>
                    <a:pt x="648" y="450"/>
                  </a:lnTo>
                  <a:lnTo>
                    <a:pt x="592" y="494"/>
                  </a:lnTo>
                  <a:lnTo>
                    <a:pt x="540" y="543"/>
                  </a:lnTo>
                  <a:lnTo>
                    <a:pt x="492" y="595"/>
                  </a:lnTo>
                  <a:lnTo>
                    <a:pt x="447" y="652"/>
                  </a:lnTo>
                  <a:lnTo>
                    <a:pt x="407" y="711"/>
                  </a:lnTo>
                  <a:lnTo>
                    <a:pt x="371" y="774"/>
                  </a:lnTo>
                  <a:lnTo>
                    <a:pt x="340" y="840"/>
                  </a:lnTo>
                  <a:lnTo>
                    <a:pt x="315" y="909"/>
                  </a:lnTo>
                  <a:lnTo>
                    <a:pt x="294" y="979"/>
                  </a:lnTo>
                  <a:lnTo>
                    <a:pt x="280" y="1052"/>
                  </a:lnTo>
                  <a:lnTo>
                    <a:pt x="271" y="1127"/>
                  </a:lnTo>
                  <a:lnTo>
                    <a:pt x="268" y="1204"/>
                  </a:lnTo>
                  <a:lnTo>
                    <a:pt x="271" y="1280"/>
                  </a:lnTo>
                  <a:lnTo>
                    <a:pt x="280" y="1355"/>
                  </a:lnTo>
                  <a:lnTo>
                    <a:pt x="294" y="1428"/>
                  </a:lnTo>
                  <a:lnTo>
                    <a:pt x="315" y="1499"/>
                  </a:lnTo>
                  <a:lnTo>
                    <a:pt x="340" y="1568"/>
                  </a:lnTo>
                  <a:lnTo>
                    <a:pt x="371" y="1633"/>
                  </a:lnTo>
                  <a:lnTo>
                    <a:pt x="407" y="1696"/>
                  </a:lnTo>
                  <a:lnTo>
                    <a:pt x="447" y="1756"/>
                  </a:lnTo>
                  <a:lnTo>
                    <a:pt x="492" y="1812"/>
                  </a:lnTo>
                  <a:lnTo>
                    <a:pt x="540" y="1864"/>
                  </a:lnTo>
                  <a:lnTo>
                    <a:pt x="592" y="1913"/>
                  </a:lnTo>
                  <a:lnTo>
                    <a:pt x="648" y="1958"/>
                  </a:lnTo>
                  <a:lnTo>
                    <a:pt x="708" y="1998"/>
                  </a:lnTo>
                  <a:lnTo>
                    <a:pt x="770" y="2034"/>
                  </a:lnTo>
                  <a:lnTo>
                    <a:pt x="835" y="2065"/>
                  </a:lnTo>
                  <a:lnTo>
                    <a:pt x="904" y="2090"/>
                  </a:lnTo>
                  <a:lnTo>
                    <a:pt x="974" y="2111"/>
                  </a:lnTo>
                  <a:lnTo>
                    <a:pt x="1046" y="2125"/>
                  </a:lnTo>
                  <a:lnTo>
                    <a:pt x="1121" y="2134"/>
                  </a:lnTo>
                  <a:lnTo>
                    <a:pt x="1197" y="2138"/>
                  </a:lnTo>
                  <a:lnTo>
                    <a:pt x="1273" y="2134"/>
                  </a:lnTo>
                  <a:lnTo>
                    <a:pt x="1348" y="2125"/>
                  </a:lnTo>
                  <a:lnTo>
                    <a:pt x="1420" y="2111"/>
                  </a:lnTo>
                  <a:lnTo>
                    <a:pt x="1491" y="2090"/>
                  </a:lnTo>
                  <a:lnTo>
                    <a:pt x="1559" y="2065"/>
                  </a:lnTo>
                  <a:lnTo>
                    <a:pt x="1625" y="2034"/>
                  </a:lnTo>
                  <a:lnTo>
                    <a:pt x="1687" y="1998"/>
                  </a:lnTo>
                  <a:lnTo>
                    <a:pt x="1746" y="1958"/>
                  </a:lnTo>
                  <a:lnTo>
                    <a:pt x="1803" y="1913"/>
                  </a:lnTo>
                  <a:lnTo>
                    <a:pt x="1855" y="1864"/>
                  </a:lnTo>
                  <a:lnTo>
                    <a:pt x="1903" y="1812"/>
                  </a:lnTo>
                  <a:lnTo>
                    <a:pt x="1948" y="1756"/>
                  </a:lnTo>
                  <a:lnTo>
                    <a:pt x="1988" y="1696"/>
                  </a:lnTo>
                  <a:lnTo>
                    <a:pt x="2023" y="1633"/>
                  </a:lnTo>
                  <a:lnTo>
                    <a:pt x="2054" y="1568"/>
                  </a:lnTo>
                  <a:lnTo>
                    <a:pt x="2080" y="1499"/>
                  </a:lnTo>
                  <a:lnTo>
                    <a:pt x="2100" y="1428"/>
                  </a:lnTo>
                  <a:lnTo>
                    <a:pt x="2114" y="1355"/>
                  </a:lnTo>
                  <a:lnTo>
                    <a:pt x="2124" y="1280"/>
                  </a:lnTo>
                  <a:lnTo>
                    <a:pt x="2127" y="1204"/>
                  </a:lnTo>
                  <a:lnTo>
                    <a:pt x="2124" y="1127"/>
                  </a:lnTo>
                  <a:lnTo>
                    <a:pt x="2114" y="1052"/>
                  </a:lnTo>
                  <a:lnTo>
                    <a:pt x="2099" y="979"/>
                  </a:lnTo>
                  <a:lnTo>
                    <a:pt x="2079" y="909"/>
                  </a:lnTo>
                  <a:lnTo>
                    <a:pt x="2053" y="840"/>
                  </a:lnTo>
                  <a:lnTo>
                    <a:pt x="2022" y="774"/>
                  </a:lnTo>
                  <a:lnTo>
                    <a:pt x="1988" y="711"/>
                  </a:lnTo>
                  <a:lnTo>
                    <a:pt x="1947" y="652"/>
                  </a:lnTo>
                  <a:lnTo>
                    <a:pt x="1903" y="595"/>
                  </a:lnTo>
                  <a:lnTo>
                    <a:pt x="1854" y="543"/>
                  </a:lnTo>
                  <a:lnTo>
                    <a:pt x="1802" y="495"/>
                  </a:lnTo>
                  <a:lnTo>
                    <a:pt x="1746" y="450"/>
                  </a:lnTo>
                  <a:lnTo>
                    <a:pt x="1686" y="410"/>
                  </a:lnTo>
                  <a:lnTo>
                    <a:pt x="1624" y="374"/>
                  </a:lnTo>
                  <a:lnTo>
                    <a:pt x="1559" y="343"/>
                  </a:lnTo>
                  <a:lnTo>
                    <a:pt x="1491" y="317"/>
                  </a:lnTo>
                  <a:lnTo>
                    <a:pt x="1420" y="297"/>
                  </a:lnTo>
                  <a:lnTo>
                    <a:pt x="1348" y="281"/>
                  </a:lnTo>
                  <a:lnTo>
                    <a:pt x="1273" y="272"/>
                  </a:lnTo>
                  <a:lnTo>
                    <a:pt x="1197" y="269"/>
                  </a:lnTo>
                  <a:close/>
                  <a:moveTo>
                    <a:pt x="1197" y="0"/>
                  </a:moveTo>
                  <a:lnTo>
                    <a:pt x="1283" y="3"/>
                  </a:lnTo>
                  <a:lnTo>
                    <a:pt x="1367" y="12"/>
                  </a:lnTo>
                  <a:lnTo>
                    <a:pt x="1449" y="27"/>
                  </a:lnTo>
                  <a:lnTo>
                    <a:pt x="1529" y="47"/>
                  </a:lnTo>
                  <a:lnTo>
                    <a:pt x="1606" y="73"/>
                  </a:lnTo>
                  <a:lnTo>
                    <a:pt x="1682" y="103"/>
                  </a:lnTo>
                  <a:lnTo>
                    <a:pt x="1754" y="139"/>
                  </a:lnTo>
                  <a:lnTo>
                    <a:pt x="1824" y="179"/>
                  </a:lnTo>
                  <a:lnTo>
                    <a:pt x="1891" y="223"/>
                  </a:lnTo>
                  <a:lnTo>
                    <a:pt x="1955" y="272"/>
                  </a:lnTo>
                  <a:lnTo>
                    <a:pt x="2015" y="324"/>
                  </a:lnTo>
                  <a:lnTo>
                    <a:pt x="2071" y="382"/>
                  </a:lnTo>
                  <a:lnTo>
                    <a:pt x="2125" y="442"/>
                  </a:lnTo>
                  <a:lnTo>
                    <a:pt x="2173" y="506"/>
                  </a:lnTo>
                  <a:lnTo>
                    <a:pt x="2217" y="573"/>
                  </a:lnTo>
                  <a:lnTo>
                    <a:pt x="2256" y="644"/>
                  </a:lnTo>
                  <a:lnTo>
                    <a:pt x="2292" y="717"/>
                  </a:lnTo>
                  <a:lnTo>
                    <a:pt x="2323" y="793"/>
                  </a:lnTo>
                  <a:lnTo>
                    <a:pt x="2347" y="871"/>
                  </a:lnTo>
                  <a:lnTo>
                    <a:pt x="2368" y="951"/>
                  </a:lnTo>
                  <a:lnTo>
                    <a:pt x="2382" y="1034"/>
                  </a:lnTo>
                  <a:lnTo>
                    <a:pt x="2391" y="1118"/>
                  </a:lnTo>
                  <a:lnTo>
                    <a:pt x="2395" y="1204"/>
                  </a:lnTo>
                  <a:lnTo>
                    <a:pt x="2391" y="1289"/>
                  </a:lnTo>
                  <a:lnTo>
                    <a:pt x="2382" y="1374"/>
                  </a:lnTo>
                  <a:lnTo>
                    <a:pt x="2368" y="1457"/>
                  </a:lnTo>
                  <a:lnTo>
                    <a:pt x="2347" y="1537"/>
                  </a:lnTo>
                  <a:lnTo>
                    <a:pt x="2323" y="1615"/>
                  </a:lnTo>
                  <a:lnTo>
                    <a:pt x="2292" y="1691"/>
                  </a:lnTo>
                  <a:lnTo>
                    <a:pt x="2256" y="1764"/>
                  </a:lnTo>
                  <a:lnTo>
                    <a:pt x="2217" y="1834"/>
                  </a:lnTo>
                  <a:lnTo>
                    <a:pt x="2173" y="1901"/>
                  </a:lnTo>
                  <a:lnTo>
                    <a:pt x="2125" y="1965"/>
                  </a:lnTo>
                  <a:lnTo>
                    <a:pt x="2071" y="2026"/>
                  </a:lnTo>
                  <a:lnTo>
                    <a:pt x="2015" y="2082"/>
                  </a:lnTo>
                  <a:lnTo>
                    <a:pt x="1955" y="2135"/>
                  </a:lnTo>
                  <a:lnTo>
                    <a:pt x="1891" y="2185"/>
                  </a:lnTo>
                  <a:lnTo>
                    <a:pt x="1824" y="2229"/>
                  </a:lnTo>
                  <a:lnTo>
                    <a:pt x="1754" y="2269"/>
                  </a:lnTo>
                  <a:lnTo>
                    <a:pt x="1682" y="2305"/>
                  </a:lnTo>
                  <a:lnTo>
                    <a:pt x="1606" y="2335"/>
                  </a:lnTo>
                  <a:lnTo>
                    <a:pt x="1529" y="2360"/>
                  </a:lnTo>
                  <a:lnTo>
                    <a:pt x="1449" y="2381"/>
                  </a:lnTo>
                  <a:lnTo>
                    <a:pt x="1367" y="2395"/>
                  </a:lnTo>
                  <a:lnTo>
                    <a:pt x="1283" y="2404"/>
                  </a:lnTo>
                  <a:lnTo>
                    <a:pt x="1197" y="2408"/>
                  </a:lnTo>
                  <a:lnTo>
                    <a:pt x="1111" y="2404"/>
                  </a:lnTo>
                  <a:lnTo>
                    <a:pt x="1028" y="2395"/>
                  </a:lnTo>
                  <a:lnTo>
                    <a:pt x="946" y="2381"/>
                  </a:lnTo>
                  <a:lnTo>
                    <a:pt x="866" y="2360"/>
                  </a:lnTo>
                  <a:lnTo>
                    <a:pt x="788" y="2336"/>
                  </a:lnTo>
                  <a:lnTo>
                    <a:pt x="713" y="2305"/>
                  </a:lnTo>
                  <a:lnTo>
                    <a:pt x="640" y="2269"/>
                  </a:lnTo>
                  <a:lnTo>
                    <a:pt x="569" y="2229"/>
                  </a:lnTo>
                  <a:lnTo>
                    <a:pt x="503" y="2185"/>
                  </a:lnTo>
                  <a:lnTo>
                    <a:pt x="440" y="2135"/>
                  </a:lnTo>
                  <a:lnTo>
                    <a:pt x="379" y="2083"/>
                  </a:lnTo>
                  <a:lnTo>
                    <a:pt x="323" y="2026"/>
                  </a:lnTo>
                  <a:lnTo>
                    <a:pt x="270" y="1965"/>
                  </a:lnTo>
                  <a:lnTo>
                    <a:pt x="222" y="1901"/>
                  </a:lnTo>
                  <a:lnTo>
                    <a:pt x="177" y="1835"/>
                  </a:lnTo>
                  <a:lnTo>
                    <a:pt x="137" y="1764"/>
                  </a:lnTo>
                  <a:lnTo>
                    <a:pt x="102" y="1691"/>
                  </a:lnTo>
                  <a:lnTo>
                    <a:pt x="72" y="1615"/>
                  </a:lnTo>
                  <a:lnTo>
                    <a:pt x="46" y="1537"/>
                  </a:lnTo>
                  <a:lnTo>
                    <a:pt x="27" y="1457"/>
                  </a:lnTo>
                  <a:lnTo>
                    <a:pt x="12" y="1374"/>
                  </a:lnTo>
                  <a:lnTo>
                    <a:pt x="3" y="1289"/>
                  </a:lnTo>
                  <a:lnTo>
                    <a:pt x="0" y="1204"/>
                  </a:lnTo>
                  <a:lnTo>
                    <a:pt x="3" y="1118"/>
                  </a:lnTo>
                  <a:lnTo>
                    <a:pt x="12" y="1034"/>
                  </a:lnTo>
                  <a:lnTo>
                    <a:pt x="27" y="951"/>
                  </a:lnTo>
                  <a:lnTo>
                    <a:pt x="46" y="871"/>
                  </a:lnTo>
                  <a:lnTo>
                    <a:pt x="72" y="793"/>
                  </a:lnTo>
                  <a:lnTo>
                    <a:pt x="102" y="717"/>
                  </a:lnTo>
                  <a:lnTo>
                    <a:pt x="137" y="644"/>
                  </a:lnTo>
                  <a:lnTo>
                    <a:pt x="177" y="573"/>
                  </a:lnTo>
                  <a:lnTo>
                    <a:pt x="222" y="506"/>
                  </a:lnTo>
                  <a:lnTo>
                    <a:pt x="270" y="442"/>
                  </a:lnTo>
                  <a:lnTo>
                    <a:pt x="323" y="382"/>
                  </a:lnTo>
                  <a:lnTo>
                    <a:pt x="379" y="324"/>
                  </a:lnTo>
                  <a:lnTo>
                    <a:pt x="440" y="272"/>
                  </a:lnTo>
                  <a:lnTo>
                    <a:pt x="503" y="223"/>
                  </a:lnTo>
                  <a:lnTo>
                    <a:pt x="569" y="179"/>
                  </a:lnTo>
                  <a:lnTo>
                    <a:pt x="640" y="139"/>
                  </a:lnTo>
                  <a:lnTo>
                    <a:pt x="713" y="103"/>
                  </a:lnTo>
                  <a:lnTo>
                    <a:pt x="788" y="73"/>
                  </a:lnTo>
                  <a:lnTo>
                    <a:pt x="866" y="47"/>
                  </a:lnTo>
                  <a:lnTo>
                    <a:pt x="946" y="27"/>
                  </a:lnTo>
                  <a:lnTo>
                    <a:pt x="1028" y="12"/>
                  </a:lnTo>
                  <a:lnTo>
                    <a:pt x="1111" y="3"/>
                  </a:lnTo>
                  <a:lnTo>
                    <a:pt x="11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4" name="Freeform 731"/>
            <p:cNvSpPr>
              <a:spLocks/>
            </p:cNvSpPr>
            <p:nvPr/>
          </p:nvSpPr>
          <p:spPr bwMode="auto">
            <a:xfrm>
              <a:off x="6469063" y="5429251"/>
              <a:ext cx="177800" cy="177800"/>
            </a:xfrm>
            <a:custGeom>
              <a:avLst/>
              <a:gdLst>
                <a:gd name="T0" fmla="*/ 596 w 1570"/>
                <a:gd name="T1" fmla="*/ 0 h 1580"/>
                <a:gd name="T2" fmla="*/ 1299 w 1570"/>
                <a:gd name="T3" fmla="*/ 475 h 1580"/>
                <a:gd name="T4" fmla="*/ 1345 w 1570"/>
                <a:gd name="T5" fmla="*/ 509 h 1580"/>
                <a:gd name="T6" fmla="*/ 1386 w 1570"/>
                <a:gd name="T7" fmla="*/ 546 h 1580"/>
                <a:gd name="T8" fmla="*/ 1424 w 1570"/>
                <a:gd name="T9" fmla="*/ 586 h 1580"/>
                <a:gd name="T10" fmla="*/ 1456 w 1570"/>
                <a:gd name="T11" fmla="*/ 628 h 1580"/>
                <a:gd name="T12" fmla="*/ 1486 w 1570"/>
                <a:gd name="T13" fmla="*/ 672 h 1580"/>
                <a:gd name="T14" fmla="*/ 1511 w 1570"/>
                <a:gd name="T15" fmla="*/ 719 h 1580"/>
                <a:gd name="T16" fmla="*/ 1531 w 1570"/>
                <a:gd name="T17" fmla="*/ 768 h 1580"/>
                <a:gd name="T18" fmla="*/ 1547 w 1570"/>
                <a:gd name="T19" fmla="*/ 817 h 1580"/>
                <a:gd name="T20" fmla="*/ 1559 w 1570"/>
                <a:gd name="T21" fmla="*/ 867 h 1580"/>
                <a:gd name="T22" fmla="*/ 1567 w 1570"/>
                <a:gd name="T23" fmla="*/ 919 h 1580"/>
                <a:gd name="T24" fmla="*/ 1570 w 1570"/>
                <a:gd name="T25" fmla="*/ 971 h 1580"/>
                <a:gd name="T26" fmla="*/ 1568 w 1570"/>
                <a:gd name="T27" fmla="*/ 1022 h 1580"/>
                <a:gd name="T28" fmla="*/ 1563 w 1570"/>
                <a:gd name="T29" fmla="*/ 1074 h 1580"/>
                <a:gd name="T30" fmla="*/ 1552 w 1570"/>
                <a:gd name="T31" fmla="*/ 1125 h 1580"/>
                <a:gd name="T32" fmla="*/ 1537 w 1570"/>
                <a:gd name="T33" fmla="*/ 1175 h 1580"/>
                <a:gd name="T34" fmla="*/ 1518 w 1570"/>
                <a:gd name="T35" fmla="*/ 1225 h 1580"/>
                <a:gd name="T36" fmla="*/ 1494 w 1570"/>
                <a:gd name="T37" fmla="*/ 1273 h 1580"/>
                <a:gd name="T38" fmla="*/ 1466 w 1570"/>
                <a:gd name="T39" fmla="*/ 1318 h 1580"/>
                <a:gd name="T40" fmla="*/ 1433 w 1570"/>
                <a:gd name="T41" fmla="*/ 1362 h 1580"/>
                <a:gd name="T42" fmla="*/ 1395 w 1570"/>
                <a:gd name="T43" fmla="*/ 1404 h 1580"/>
                <a:gd name="T44" fmla="*/ 1354 w 1570"/>
                <a:gd name="T45" fmla="*/ 1442 h 1580"/>
                <a:gd name="T46" fmla="*/ 1310 w 1570"/>
                <a:gd name="T47" fmla="*/ 1475 h 1580"/>
                <a:gd name="T48" fmla="*/ 1264 w 1570"/>
                <a:gd name="T49" fmla="*/ 1504 h 1580"/>
                <a:gd name="T50" fmla="*/ 1216 w 1570"/>
                <a:gd name="T51" fmla="*/ 1527 h 1580"/>
                <a:gd name="T52" fmla="*/ 1167 w 1570"/>
                <a:gd name="T53" fmla="*/ 1547 h 1580"/>
                <a:gd name="T54" fmla="*/ 1117 w 1570"/>
                <a:gd name="T55" fmla="*/ 1561 h 1580"/>
                <a:gd name="T56" fmla="*/ 1066 w 1570"/>
                <a:gd name="T57" fmla="*/ 1572 h 1580"/>
                <a:gd name="T58" fmla="*/ 1015 w 1570"/>
                <a:gd name="T59" fmla="*/ 1578 h 1580"/>
                <a:gd name="T60" fmla="*/ 963 w 1570"/>
                <a:gd name="T61" fmla="*/ 1580 h 1580"/>
                <a:gd name="T62" fmla="*/ 911 w 1570"/>
                <a:gd name="T63" fmla="*/ 1577 h 1580"/>
                <a:gd name="T64" fmla="*/ 859 w 1570"/>
                <a:gd name="T65" fmla="*/ 1568 h 1580"/>
                <a:gd name="T66" fmla="*/ 809 w 1570"/>
                <a:gd name="T67" fmla="*/ 1557 h 1580"/>
                <a:gd name="T68" fmla="*/ 760 w 1570"/>
                <a:gd name="T69" fmla="*/ 1541 h 1580"/>
                <a:gd name="T70" fmla="*/ 712 w 1570"/>
                <a:gd name="T71" fmla="*/ 1520 h 1580"/>
                <a:gd name="T72" fmla="*/ 666 w 1570"/>
                <a:gd name="T73" fmla="*/ 1496 h 1580"/>
                <a:gd name="T74" fmla="*/ 621 w 1570"/>
                <a:gd name="T75" fmla="*/ 1467 h 1580"/>
                <a:gd name="T76" fmla="*/ 580 w 1570"/>
                <a:gd name="T77" fmla="*/ 1434 h 1580"/>
                <a:gd name="T78" fmla="*/ 540 w 1570"/>
                <a:gd name="T79" fmla="*/ 1397 h 1580"/>
                <a:gd name="T80" fmla="*/ 504 w 1570"/>
                <a:gd name="T81" fmla="*/ 1356 h 1580"/>
                <a:gd name="T82" fmla="*/ 471 w 1570"/>
                <a:gd name="T83" fmla="*/ 1310 h 1580"/>
                <a:gd name="T84" fmla="*/ 0 w 1570"/>
                <a:gd name="T85" fmla="*/ 601 h 1580"/>
                <a:gd name="T86" fmla="*/ 76 w 1570"/>
                <a:gd name="T87" fmla="*/ 560 h 1580"/>
                <a:gd name="T88" fmla="*/ 149 w 1570"/>
                <a:gd name="T89" fmla="*/ 514 h 1580"/>
                <a:gd name="T90" fmla="*/ 218 w 1570"/>
                <a:gd name="T91" fmla="*/ 463 h 1580"/>
                <a:gd name="T92" fmla="*/ 285 w 1570"/>
                <a:gd name="T93" fmla="*/ 408 h 1580"/>
                <a:gd name="T94" fmla="*/ 347 w 1570"/>
                <a:gd name="T95" fmla="*/ 349 h 1580"/>
                <a:gd name="T96" fmla="*/ 405 w 1570"/>
                <a:gd name="T97" fmla="*/ 286 h 1580"/>
                <a:gd name="T98" fmla="*/ 459 w 1570"/>
                <a:gd name="T99" fmla="*/ 219 h 1580"/>
                <a:gd name="T100" fmla="*/ 510 w 1570"/>
                <a:gd name="T101" fmla="*/ 150 h 1580"/>
                <a:gd name="T102" fmla="*/ 556 w 1570"/>
                <a:gd name="T103" fmla="*/ 76 h 1580"/>
                <a:gd name="T104" fmla="*/ 596 w 1570"/>
                <a:gd name="T105" fmla="*/ 0 h 1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70" h="1580">
                  <a:moveTo>
                    <a:pt x="596" y="0"/>
                  </a:moveTo>
                  <a:lnTo>
                    <a:pt x="1299" y="475"/>
                  </a:lnTo>
                  <a:lnTo>
                    <a:pt x="1345" y="509"/>
                  </a:lnTo>
                  <a:lnTo>
                    <a:pt x="1386" y="546"/>
                  </a:lnTo>
                  <a:lnTo>
                    <a:pt x="1424" y="586"/>
                  </a:lnTo>
                  <a:lnTo>
                    <a:pt x="1456" y="628"/>
                  </a:lnTo>
                  <a:lnTo>
                    <a:pt x="1486" y="672"/>
                  </a:lnTo>
                  <a:lnTo>
                    <a:pt x="1511" y="719"/>
                  </a:lnTo>
                  <a:lnTo>
                    <a:pt x="1531" y="768"/>
                  </a:lnTo>
                  <a:lnTo>
                    <a:pt x="1547" y="817"/>
                  </a:lnTo>
                  <a:lnTo>
                    <a:pt x="1559" y="867"/>
                  </a:lnTo>
                  <a:lnTo>
                    <a:pt x="1567" y="919"/>
                  </a:lnTo>
                  <a:lnTo>
                    <a:pt x="1570" y="971"/>
                  </a:lnTo>
                  <a:lnTo>
                    <a:pt x="1568" y="1022"/>
                  </a:lnTo>
                  <a:lnTo>
                    <a:pt x="1563" y="1074"/>
                  </a:lnTo>
                  <a:lnTo>
                    <a:pt x="1552" y="1125"/>
                  </a:lnTo>
                  <a:lnTo>
                    <a:pt x="1537" y="1175"/>
                  </a:lnTo>
                  <a:lnTo>
                    <a:pt x="1518" y="1225"/>
                  </a:lnTo>
                  <a:lnTo>
                    <a:pt x="1494" y="1273"/>
                  </a:lnTo>
                  <a:lnTo>
                    <a:pt x="1466" y="1318"/>
                  </a:lnTo>
                  <a:lnTo>
                    <a:pt x="1433" y="1362"/>
                  </a:lnTo>
                  <a:lnTo>
                    <a:pt x="1395" y="1404"/>
                  </a:lnTo>
                  <a:lnTo>
                    <a:pt x="1354" y="1442"/>
                  </a:lnTo>
                  <a:lnTo>
                    <a:pt x="1310" y="1475"/>
                  </a:lnTo>
                  <a:lnTo>
                    <a:pt x="1264" y="1504"/>
                  </a:lnTo>
                  <a:lnTo>
                    <a:pt x="1216" y="1527"/>
                  </a:lnTo>
                  <a:lnTo>
                    <a:pt x="1167" y="1547"/>
                  </a:lnTo>
                  <a:lnTo>
                    <a:pt x="1117" y="1561"/>
                  </a:lnTo>
                  <a:lnTo>
                    <a:pt x="1066" y="1572"/>
                  </a:lnTo>
                  <a:lnTo>
                    <a:pt x="1015" y="1578"/>
                  </a:lnTo>
                  <a:lnTo>
                    <a:pt x="963" y="1580"/>
                  </a:lnTo>
                  <a:lnTo>
                    <a:pt x="911" y="1577"/>
                  </a:lnTo>
                  <a:lnTo>
                    <a:pt x="859" y="1568"/>
                  </a:lnTo>
                  <a:lnTo>
                    <a:pt x="809" y="1557"/>
                  </a:lnTo>
                  <a:lnTo>
                    <a:pt x="760" y="1541"/>
                  </a:lnTo>
                  <a:lnTo>
                    <a:pt x="712" y="1520"/>
                  </a:lnTo>
                  <a:lnTo>
                    <a:pt x="666" y="1496"/>
                  </a:lnTo>
                  <a:lnTo>
                    <a:pt x="621" y="1467"/>
                  </a:lnTo>
                  <a:lnTo>
                    <a:pt x="580" y="1434"/>
                  </a:lnTo>
                  <a:lnTo>
                    <a:pt x="540" y="1397"/>
                  </a:lnTo>
                  <a:lnTo>
                    <a:pt x="504" y="1356"/>
                  </a:lnTo>
                  <a:lnTo>
                    <a:pt x="471" y="1310"/>
                  </a:lnTo>
                  <a:lnTo>
                    <a:pt x="0" y="601"/>
                  </a:lnTo>
                  <a:lnTo>
                    <a:pt x="76" y="560"/>
                  </a:lnTo>
                  <a:lnTo>
                    <a:pt x="149" y="514"/>
                  </a:lnTo>
                  <a:lnTo>
                    <a:pt x="218" y="463"/>
                  </a:lnTo>
                  <a:lnTo>
                    <a:pt x="285" y="408"/>
                  </a:lnTo>
                  <a:lnTo>
                    <a:pt x="347" y="349"/>
                  </a:lnTo>
                  <a:lnTo>
                    <a:pt x="405" y="286"/>
                  </a:lnTo>
                  <a:lnTo>
                    <a:pt x="459" y="219"/>
                  </a:lnTo>
                  <a:lnTo>
                    <a:pt x="510" y="150"/>
                  </a:lnTo>
                  <a:lnTo>
                    <a:pt x="556" y="76"/>
                  </a:lnTo>
                  <a:lnTo>
                    <a:pt x="5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5" name="Freeform 732"/>
            <p:cNvSpPr>
              <a:spLocks noEditPoints="1"/>
            </p:cNvSpPr>
            <p:nvPr/>
          </p:nvSpPr>
          <p:spPr bwMode="auto">
            <a:xfrm>
              <a:off x="6313488" y="5272088"/>
              <a:ext cx="177800" cy="177800"/>
            </a:xfrm>
            <a:custGeom>
              <a:avLst/>
              <a:gdLst>
                <a:gd name="T0" fmla="*/ 1064 w 1568"/>
                <a:gd name="T1" fmla="*/ 958 h 1577"/>
                <a:gd name="T2" fmla="*/ 755 w 1568"/>
                <a:gd name="T3" fmla="*/ 1137 h 1577"/>
                <a:gd name="T4" fmla="*/ 1061 w 1568"/>
                <a:gd name="T5" fmla="*/ 1280 h 1577"/>
                <a:gd name="T6" fmla="*/ 1064 w 1568"/>
                <a:gd name="T7" fmla="*/ 816 h 1577"/>
                <a:gd name="T8" fmla="*/ 274 w 1568"/>
                <a:gd name="T9" fmla="*/ 529 h 1577"/>
                <a:gd name="T10" fmla="*/ 506 w 1568"/>
                <a:gd name="T11" fmla="*/ 617 h 1577"/>
                <a:gd name="T12" fmla="*/ 816 w 1568"/>
                <a:gd name="T13" fmla="*/ 436 h 1577"/>
                <a:gd name="T14" fmla="*/ 506 w 1568"/>
                <a:gd name="T15" fmla="*/ 294 h 1577"/>
                <a:gd name="T16" fmla="*/ 856 w 1568"/>
                <a:gd name="T17" fmla="*/ 3 h 1577"/>
                <a:gd name="T18" fmla="*/ 993 w 1568"/>
                <a:gd name="T19" fmla="*/ 27 h 1577"/>
                <a:gd name="T20" fmla="*/ 1121 w 1568"/>
                <a:gd name="T21" fmla="*/ 76 h 1577"/>
                <a:gd name="T22" fmla="*/ 1236 w 1568"/>
                <a:gd name="T23" fmla="*/ 145 h 1577"/>
                <a:gd name="T24" fmla="*/ 1338 w 1568"/>
                <a:gd name="T25" fmla="*/ 231 h 1577"/>
                <a:gd name="T26" fmla="*/ 1425 w 1568"/>
                <a:gd name="T27" fmla="*/ 333 h 1577"/>
                <a:gd name="T28" fmla="*/ 1493 w 1568"/>
                <a:gd name="T29" fmla="*/ 450 h 1577"/>
                <a:gd name="T30" fmla="*/ 1541 w 1568"/>
                <a:gd name="T31" fmla="*/ 579 h 1577"/>
                <a:gd name="T32" fmla="*/ 1565 w 1568"/>
                <a:gd name="T33" fmla="*/ 716 h 1577"/>
                <a:gd name="T34" fmla="*/ 1565 w 1568"/>
                <a:gd name="T35" fmla="*/ 860 h 1577"/>
                <a:gd name="T36" fmla="*/ 1541 w 1568"/>
                <a:gd name="T37" fmla="*/ 998 h 1577"/>
                <a:gd name="T38" fmla="*/ 1493 w 1568"/>
                <a:gd name="T39" fmla="*/ 1126 h 1577"/>
                <a:gd name="T40" fmla="*/ 1425 w 1568"/>
                <a:gd name="T41" fmla="*/ 1243 h 1577"/>
                <a:gd name="T42" fmla="*/ 1338 w 1568"/>
                <a:gd name="T43" fmla="*/ 1346 h 1577"/>
                <a:gd name="T44" fmla="*/ 1236 w 1568"/>
                <a:gd name="T45" fmla="*/ 1432 h 1577"/>
                <a:gd name="T46" fmla="*/ 1121 w 1568"/>
                <a:gd name="T47" fmla="*/ 1501 h 1577"/>
                <a:gd name="T48" fmla="*/ 993 w 1568"/>
                <a:gd name="T49" fmla="*/ 1548 h 1577"/>
                <a:gd name="T50" fmla="*/ 856 w 1568"/>
                <a:gd name="T51" fmla="*/ 1574 h 1577"/>
                <a:gd name="T52" fmla="*/ 713 w 1568"/>
                <a:gd name="T53" fmla="*/ 1574 h 1577"/>
                <a:gd name="T54" fmla="*/ 576 w 1568"/>
                <a:gd name="T55" fmla="*/ 1548 h 1577"/>
                <a:gd name="T56" fmla="*/ 448 w 1568"/>
                <a:gd name="T57" fmla="*/ 1501 h 1577"/>
                <a:gd name="T58" fmla="*/ 331 w 1568"/>
                <a:gd name="T59" fmla="*/ 1432 h 1577"/>
                <a:gd name="T60" fmla="*/ 229 w 1568"/>
                <a:gd name="T61" fmla="*/ 1346 h 1577"/>
                <a:gd name="T62" fmla="*/ 143 w 1568"/>
                <a:gd name="T63" fmla="*/ 1243 h 1577"/>
                <a:gd name="T64" fmla="*/ 76 w 1568"/>
                <a:gd name="T65" fmla="*/ 1126 h 1577"/>
                <a:gd name="T66" fmla="*/ 28 w 1568"/>
                <a:gd name="T67" fmla="*/ 998 h 1577"/>
                <a:gd name="T68" fmla="*/ 3 w 1568"/>
                <a:gd name="T69" fmla="*/ 860 h 1577"/>
                <a:gd name="T70" fmla="*/ 3 w 1568"/>
                <a:gd name="T71" fmla="*/ 716 h 1577"/>
                <a:gd name="T72" fmla="*/ 28 w 1568"/>
                <a:gd name="T73" fmla="*/ 579 h 1577"/>
                <a:gd name="T74" fmla="*/ 76 w 1568"/>
                <a:gd name="T75" fmla="*/ 450 h 1577"/>
                <a:gd name="T76" fmla="*/ 143 w 1568"/>
                <a:gd name="T77" fmla="*/ 333 h 1577"/>
                <a:gd name="T78" fmla="*/ 229 w 1568"/>
                <a:gd name="T79" fmla="*/ 231 h 1577"/>
                <a:gd name="T80" fmla="*/ 331 w 1568"/>
                <a:gd name="T81" fmla="*/ 145 h 1577"/>
                <a:gd name="T82" fmla="*/ 448 w 1568"/>
                <a:gd name="T83" fmla="*/ 76 h 1577"/>
                <a:gd name="T84" fmla="*/ 576 w 1568"/>
                <a:gd name="T85" fmla="*/ 27 h 1577"/>
                <a:gd name="T86" fmla="*/ 713 w 1568"/>
                <a:gd name="T87" fmla="*/ 3 h 1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68" h="1577">
                  <a:moveTo>
                    <a:pt x="1064" y="816"/>
                  </a:moveTo>
                  <a:lnTo>
                    <a:pt x="1064" y="958"/>
                  </a:lnTo>
                  <a:lnTo>
                    <a:pt x="755" y="958"/>
                  </a:lnTo>
                  <a:lnTo>
                    <a:pt x="755" y="1137"/>
                  </a:lnTo>
                  <a:lnTo>
                    <a:pt x="1061" y="1137"/>
                  </a:lnTo>
                  <a:lnTo>
                    <a:pt x="1061" y="1280"/>
                  </a:lnTo>
                  <a:lnTo>
                    <a:pt x="1296" y="1049"/>
                  </a:lnTo>
                  <a:lnTo>
                    <a:pt x="1064" y="816"/>
                  </a:lnTo>
                  <a:close/>
                  <a:moveTo>
                    <a:pt x="506" y="294"/>
                  </a:moveTo>
                  <a:lnTo>
                    <a:pt x="274" y="529"/>
                  </a:lnTo>
                  <a:lnTo>
                    <a:pt x="506" y="762"/>
                  </a:lnTo>
                  <a:lnTo>
                    <a:pt x="506" y="617"/>
                  </a:lnTo>
                  <a:lnTo>
                    <a:pt x="816" y="617"/>
                  </a:lnTo>
                  <a:lnTo>
                    <a:pt x="816" y="436"/>
                  </a:lnTo>
                  <a:lnTo>
                    <a:pt x="506" y="436"/>
                  </a:lnTo>
                  <a:lnTo>
                    <a:pt x="506" y="294"/>
                  </a:lnTo>
                  <a:close/>
                  <a:moveTo>
                    <a:pt x="784" y="0"/>
                  </a:moveTo>
                  <a:lnTo>
                    <a:pt x="856" y="3"/>
                  </a:lnTo>
                  <a:lnTo>
                    <a:pt x="925" y="12"/>
                  </a:lnTo>
                  <a:lnTo>
                    <a:pt x="993" y="27"/>
                  </a:lnTo>
                  <a:lnTo>
                    <a:pt x="1058" y="49"/>
                  </a:lnTo>
                  <a:lnTo>
                    <a:pt x="1121" y="76"/>
                  </a:lnTo>
                  <a:lnTo>
                    <a:pt x="1180" y="108"/>
                  </a:lnTo>
                  <a:lnTo>
                    <a:pt x="1236" y="145"/>
                  </a:lnTo>
                  <a:lnTo>
                    <a:pt x="1289" y="186"/>
                  </a:lnTo>
                  <a:lnTo>
                    <a:pt x="1338" y="231"/>
                  </a:lnTo>
                  <a:lnTo>
                    <a:pt x="1384" y="280"/>
                  </a:lnTo>
                  <a:lnTo>
                    <a:pt x="1425" y="333"/>
                  </a:lnTo>
                  <a:lnTo>
                    <a:pt x="1461" y="390"/>
                  </a:lnTo>
                  <a:lnTo>
                    <a:pt x="1493" y="450"/>
                  </a:lnTo>
                  <a:lnTo>
                    <a:pt x="1519" y="513"/>
                  </a:lnTo>
                  <a:lnTo>
                    <a:pt x="1541" y="579"/>
                  </a:lnTo>
                  <a:lnTo>
                    <a:pt x="1556" y="647"/>
                  </a:lnTo>
                  <a:lnTo>
                    <a:pt x="1565" y="716"/>
                  </a:lnTo>
                  <a:lnTo>
                    <a:pt x="1568" y="788"/>
                  </a:lnTo>
                  <a:lnTo>
                    <a:pt x="1565" y="860"/>
                  </a:lnTo>
                  <a:lnTo>
                    <a:pt x="1556" y="930"/>
                  </a:lnTo>
                  <a:lnTo>
                    <a:pt x="1541" y="998"/>
                  </a:lnTo>
                  <a:lnTo>
                    <a:pt x="1519" y="1063"/>
                  </a:lnTo>
                  <a:lnTo>
                    <a:pt x="1493" y="1126"/>
                  </a:lnTo>
                  <a:lnTo>
                    <a:pt x="1461" y="1186"/>
                  </a:lnTo>
                  <a:lnTo>
                    <a:pt x="1425" y="1243"/>
                  </a:lnTo>
                  <a:lnTo>
                    <a:pt x="1384" y="1296"/>
                  </a:lnTo>
                  <a:lnTo>
                    <a:pt x="1338" y="1346"/>
                  </a:lnTo>
                  <a:lnTo>
                    <a:pt x="1289" y="1391"/>
                  </a:lnTo>
                  <a:lnTo>
                    <a:pt x="1236" y="1432"/>
                  </a:lnTo>
                  <a:lnTo>
                    <a:pt x="1180" y="1469"/>
                  </a:lnTo>
                  <a:lnTo>
                    <a:pt x="1121" y="1501"/>
                  </a:lnTo>
                  <a:lnTo>
                    <a:pt x="1058" y="1527"/>
                  </a:lnTo>
                  <a:lnTo>
                    <a:pt x="993" y="1548"/>
                  </a:lnTo>
                  <a:lnTo>
                    <a:pt x="925" y="1563"/>
                  </a:lnTo>
                  <a:lnTo>
                    <a:pt x="856" y="1574"/>
                  </a:lnTo>
                  <a:lnTo>
                    <a:pt x="784" y="1577"/>
                  </a:lnTo>
                  <a:lnTo>
                    <a:pt x="713" y="1574"/>
                  </a:lnTo>
                  <a:lnTo>
                    <a:pt x="643" y="1563"/>
                  </a:lnTo>
                  <a:lnTo>
                    <a:pt x="576" y="1548"/>
                  </a:lnTo>
                  <a:lnTo>
                    <a:pt x="510" y="1527"/>
                  </a:lnTo>
                  <a:lnTo>
                    <a:pt x="448" y="1501"/>
                  </a:lnTo>
                  <a:lnTo>
                    <a:pt x="389" y="1469"/>
                  </a:lnTo>
                  <a:lnTo>
                    <a:pt x="331" y="1432"/>
                  </a:lnTo>
                  <a:lnTo>
                    <a:pt x="279" y="1391"/>
                  </a:lnTo>
                  <a:lnTo>
                    <a:pt x="229" y="1346"/>
                  </a:lnTo>
                  <a:lnTo>
                    <a:pt x="184" y="1296"/>
                  </a:lnTo>
                  <a:lnTo>
                    <a:pt x="143" y="1243"/>
                  </a:lnTo>
                  <a:lnTo>
                    <a:pt x="106" y="1186"/>
                  </a:lnTo>
                  <a:lnTo>
                    <a:pt x="76" y="1126"/>
                  </a:lnTo>
                  <a:lnTo>
                    <a:pt x="49" y="1063"/>
                  </a:lnTo>
                  <a:lnTo>
                    <a:pt x="28" y="998"/>
                  </a:lnTo>
                  <a:lnTo>
                    <a:pt x="12" y="930"/>
                  </a:lnTo>
                  <a:lnTo>
                    <a:pt x="3" y="860"/>
                  </a:lnTo>
                  <a:lnTo>
                    <a:pt x="0" y="788"/>
                  </a:lnTo>
                  <a:lnTo>
                    <a:pt x="3" y="716"/>
                  </a:lnTo>
                  <a:lnTo>
                    <a:pt x="12" y="647"/>
                  </a:lnTo>
                  <a:lnTo>
                    <a:pt x="28" y="579"/>
                  </a:lnTo>
                  <a:lnTo>
                    <a:pt x="49" y="513"/>
                  </a:lnTo>
                  <a:lnTo>
                    <a:pt x="76" y="450"/>
                  </a:lnTo>
                  <a:lnTo>
                    <a:pt x="106" y="390"/>
                  </a:lnTo>
                  <a:lnTo>
                    <a:pt x="143" y="333"/>
                  </a:lnTo>
                  <a:lnTo>
                    <a:pt x="184" y="280"/>
                  </a:lnTo>
                  <a:lnTo>
                    <a:pt x="229" y="231"/>
                  </a:lnTo>
                  <a:lnTo>
                    <a:pt x="279" y="186"/>
                  </a:lnTo>
                  <a:lnTo>
                    <a:pt x="331" y="145"/>
                  </a:lnTo>
                  <a:lnTo>
                    <a:pt x="389" y="108"/>
                  </a:lnTo>
                  <a:lnTo>
                    <a:pt x="448" y="76"/>
                  </a:lnTo>
                  <a:lnTo>
                    <a:pt x="510" y="49"/>
                  </a:lnTo>
                  <a:lnTo>
                    <a:pt x="576" y="27"/>
                  </a:lnTo>
                  <a:lnTo>
                    <a:pt x="643" y="12"/>
                  </a:lnTo>
                  <a:lnTo>
                    <a:pt x="713" y="3"/>
                  </a:lnTo>
                  <a:lnTo>
                    <a:pt x="7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50" name="Group 1949"/>
          <p:cNvGrpSpPr/>
          <p:nvPr/>
        </p:nvGrpSpPr>
        <p:grpSpPr>
          <a:xfrm>
            <a:off x="8948318" y="4830328"/>
            <a:ext cx="293614" cy="310355"/>
            <a:chOff x="6894513" y="5233988"/>
            <a:chExt cx="361950" cy="38258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809" name="Freeform 737"/>
            <p:cNvSpPr>
              <a:spLocks/>
            </p:cNvSpPr>
            <p:nvPr/>
          </p:nvSpPr>
          <p:spPr bwMode="auto">
            <a:xfrm>
              <a:off x="6894513" y="5233988"/>
              <a:ext cx="361950" cy="382587"/>
            </a:xfrm>
            <a:custGeom>
              <a:avLst/>
              <a:gdLst>
                <a:gd name="T0" fmla="*/ 0 w 3196"/>
                <a:gd name="T1" fmla="*/ 0 h 3374"/>
                <a:gd name="T2" fmla="*/ 504 w 3196"/>
                <a:gd name="T3" fmla="*/ 0 h 3374"/>
                <a:gd name="T4" fmla="*/ 504 w 3196"/>
                <a:gd name="T5" fmla="*/ 2871 h 3374"/>
                <a:gd name="T6" fmla="*/ 3196 w 3196"/>
                <a:gd name="T7" fmla="*/ 2871 h 3374"/>
                <a:gd name="T8" fmla="*/ 3196 w 3196"/>
                <a:gd name="T9" fmla="*/ 3374 h 3374"/>
                <a:gd name="T10" fmla="*/ 0 w 3196"/>
                <a:gd name="T11" fmla="*/ 3374 h 3374"/>
                <a:gd name="T12" fmla="*/ 0 w 3196"/>
                <a:gd name="T13" fmla="*/ 0 h 3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96" h="3374">
                  <a:moveTo>
                    <a:pt x="0" y="0"/>
                  </a:moveTo>
                  <a:lnTo>
                    <a:pt x="504" y="0"/>
                  </a:lnTo>
                  <a:lnTo>
                    <a:pt x="504" y="2871"/>
                  </a:lnTo>
                  <a:lnTo>
                    <a:pt x="3196" y="2871"/>
                  </a:lnTo>
                  <a:lnTo>
                    <a:pt x="3196" y="3374"/>
                  </a:lnTo>
                  <a:lnTo>
                    <a:pt x="0" y="337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0" name="Rectangle 738"/>
            <p:cNvSpPr>
              <a:spLocks noChangeArrowheads="1"/>
            </p:cNvSpPr>
            <p:nvPr/>
          </p:nvSpPr>
          <p:spPr bwMode="auto">
            <a:xfrm>
              <a:off x="7196138" y="5394325"/>
              <a:ext cx="60325" cy="138112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1" name="Rectangle 739"/>
            <p:cNvSpPr>
              <a:spLocks noChangeArrowheads="1"/>
            </p:cNvSpPr>
            <p:nvPr/>
          </p:nvSpPr>
          <p:spPr bwMode="auto">
            <a:xfrm>
              <a:off x="7105650" y="5448300"/>
              <a:ext cx="60325" cy="84137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2" name="Rectangle 740"/>
            <p:cNvSpPr>
              <a:spLocks noChangeArrowheads="1"/>
            </p:cNvSpPr>
            <p:nvPr/>
          </p:nvSpPr>
          <p:spPr bwMode="auto">
            <a:xfrm>
              <a:off x="7015163" y="5275263"/>
              <a:ext cx="60325" cy="257175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3" name="Freeform 741"/>
            <p:cNvSpPr>
              <a:spLocks/>
            </p:cNvSpPr>
            <p:nvPr/>
          </p:nvSpPr>
          <p:spPr bwMode="auto">
            <a:xfrm>
              <a:off x="6969125" y="5265738"/>
              <a:ext cx="30162" cy="19050"/>
            </a:xfrm>
            <a:custGeom>
              <a:avLst/>
              <a:gdLst>
                <a:gd name="T0" fmla="*/ 81 w 269"/>
                <a:gd name="T1" fmla="*/ 0 h 162"/>
                <a:gd name="T2" fmla="*/ 189 w 269"/>
                <a:gd name="T3" fmla="*/ 0 h 162"/>
                <a:gd name="T4" fmla="*/ 210 w 269"/>
                <a:gd name="T5" fmla="*/ 3 h 162"/>
                <a:gd name="T6" fmla="*/ 230 w 269"/>
                <a:gd name="T7" fmla="*/ 12 h 162"/>
                <a:gd name="T8" fmla="*/ 246 w 269"/>
                <a:gd name="T9" fmla="*/ 24 h 162"/>
                <a:gd name="T10" fmla="*/ 259 w 269"/>
                <a:gd name="T11" fmla="*/ 40 h 162"/>
                <a:gd name="T12" fmla="*/ 267 w 269"/>
                <a:gd name="T13" fmla="*/ 60 h 162"/>
                <a:gd name="T14" fmla="*/ 269 w 269"/>
                <a:gd name="T15" fmla="*/ 81 h 162"/>
                <a:gd name="T16" fmla="*/ 266 w 269"/>
                <a:gd name="T17" fmla="*/ 103 h 162"/>
                <a:gd name="T18" fmla="*/ 257 w 269"/>
                <a:gd name="T19" fmla="*/ 122 h 162"/>
                <a:gd name="T20" fmla="*/ 245 w 269"/>
                <a:gd name="T21" fmla="*/ 138 h 162"/>
                <a:gd name="T22" fmla="*/ 229 w 269"/>
                <a:gd name="T23" fmla="*/ 151 h 162"/>
                <a:gd name="T24" fmla="*/ 209 w 269"/>
                <a:gd name="T25" fmla="*/ 159 h 162"/>
                <a:gd name="T26" fmla="*/ 189 w 269"/>
                <a:gd name="T27" fmla="*/ 162 h 162"/>
                <a:gd name="T28" fmla="*/ 81 w 269"/>
                <a:gd name="T29" fmla="*/ 162 h 162"/>
                <a:gd name="T30" fmla="*/ 60 w 269"/>
                <a:gd name="T31" fmla="*/ 159 h 162"/>
                <a:gd name="T32" fmla="*/ 41 w 269"/>
                <a:gd name="T33" fmla="*/ 151 h 162"/>
                <a:gd name="T34" fmla="*/ 24 w 269"/>
                <a:gd name="T35" fmla="*/ 138 h 162"/>
                <a:gd name="T36" fmla="*/ 12 w 269"/>
                <a:gd name="T37" fmla="*/ 122 h 162"/>
                <a:gd name="T38" fmla="*/ 4 w 269"/>
                <a:gd name="T39" fmla="*/ 103 h 162"/>
                <a:gd name="T40" fmla="*/ 0 w 269"/>
                <a:gd name="T41" fmla="*/ 81 h 162"/>
                <a:gd name="T42" fmla="*/ 4 w 269"/>
                <a:gd name="T43" fmla="*/ 60 h 162"/>
                <a:gd name="T44" fmla="*/ 12 w 269"/>
                <a:gd name="T45" fmla="*/ 40 h 162"/>
                <a:gd name="T46" fmla="*/ 24 w 269"/>
                <a:gd name="T47" fmla="*/ 24 h 162"/>
                <a:gd name="T48" fmla="*/ 41 w 269"/>
                <a:gd name="T49" fmla="*/ 12 h 162"/>
                <a:gd name="T50" fmla="*/ 60 w 269"/>
                <a:gd name="T51" fmla="*/ 3 h 162"/>
                <a:gd name="T52" fmla="*/ 81 w 269"/>
                <a:gd name="T53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9" h="162">
                  <a:moveTo>
                    <a:pt x="81" y="0"/>
                  </a:moveTo>
                  <a:lnTo>
                    <a:pt x="189" y="0"/>
                  </a:lnTo>
                  <a:lnTo>
                    <a:pt x="210" y="3"/>
                  </a:lnTo>
                  <a:lnTo>
                    <a:pt x="230" y="12"/>
                  </a:lnTo>
                  <a:lnTo>
                    <a:pt x="246" y="24"/>
                  </a:lnTo>
                  <a:lnTo>
                    <a:pt x="259" y="40"/>
                  </a:lnTo>
                  <a:lnTo>
                    <a:pt x="267" y="60"/>
                  </a:lnTo>
                  <a:lnTo>
                    <a:pt x="269" y="81"/>
                  </a:lnTo>
                  <a:lnTo>
                    <a:pt x="266" y="103"/>
                  </a:lnTo>
                  <a:lnTo>
                    <a:pt x="257" y="122"/>
                  </a:lnTo>
                  <a:lnTo>
                    <a:pt x="245" y="138"/>
                  </a:lnTo>
                  <a:lnTo>
                    <a:pt x="229" y="151"/>
                  </a:lnTo>
                  <a:lnTo>
                    <a:pt x="209" y="159"/>
                  </a:lnTo>
                  <a:lnTo>
                    <a:pt x="189" y="162"/>
                  </a:lnTo>
                  <a:lnTo>
                    <a:pt x="81" y="162"/>
                  </a:lnTo>
                  <a:lnTo>
                    <a:pt x="60" y="159"/>
                  </a:lnTo>
                  <a:lnTo>
                    <a:pt x="41" y="151"/>
                  </a:lnTo>
                  <a:lnTo>
                    <a:pt x="24" y="138"/>
                  </a:lnTo>
                  <a:lnTo>
                    <a:pt x="12" y="122"/>
                  </a:lnTo>
                  <a:lnTo>
                    <a:pt x="4" y="103"/>
                  </a:lnTo>
                  <a:lnTo>
                    <a:pt x="0" y="81"/>
                  </a:lnTo>
                  <a:lnTo>
                    <a:pt x="4" y="60"/>
                  </a:lnTo>
                  <a:lnTo>
                    <a:pt x="12" y="40"/>
                  </a:lnTo>
                  <a:lnTo>
                    <a:pt x="24" y="24"/>
                  </a:lnTo>
                  <a:lnTo>
                    <a:pt x="41" y="12"/>
                  </a:lnTo>
                  <a:lnTo>
                    <a:pt x="60" y="3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4" name="Freeform 742"/>
            <p:cNvSpPr>
              <a:spLocks/>
            </p:cNvSpPr>
            <p:nvPr/>
          </p:nvSpPr>
          <p:spPr bwMode="auto">
            <a:xfrm>
              <a:off x="6969125" y="5324475"/>
              <a:ext cx="30162" cy="17462"/>
            </a:xfrm>
            <a:custGeom>
              <a:avLst/>
              <a:gdLst>
                <a:gd name="T0" fmla="*/ 81 w 269"/>
                <a:gd name="T1" fmla="*/ 0 h 161"/>
                <a:gd name="T2" fmla="*/ 189 w 269"/>
                <a:gd name="T3" fmla="*/ 0 h 161"/>
                <a:gd name="T4" fmla="*/ 210 w 269"/>
                <a:gd name="T5" fmla="*/ 4 h 161"/>
                <a:gd name="T6" fmla="*/ 230 w 269"/>
                <a:gd name="T7" fmla="*/ 12 h 161"/>
                <a:gd name="T8" fmla="*/ 246 w 269"/>
                <a:gd name="T9" fmla="*/ 25 h 161"/>
                <a:gd name="T10" fmla="*/ 259 w 269"/>
                <a:gd name="T11" fmla="*/ 41 h 161"/>
                <a:gd name="T12" fmla="*/ 267 w 269"/>
                <a:gd name="T13" fmla="*/ 60 h 161"/>
                <a:gd name="T14" fmla="*/ 269 w 269"/>
                <a:gd name="T15" fmla="*/ 81 h 161"/>
                <a:gd name="T16" fmla="*/ 266 w 269"/>
                <a:gd name="T17" fmla="*/ 103 h 161"/>
                <a:gd name="T18" fmla="*/ 257 w 269"/>
                <a:gd name="T19" fmla="*/ 122 h 161"/>
                <a:gd name="T20" fmla="*/ 245 w 269"/>
                <a:gd name="T21" fmla="*/ 138 h 161"/>
                <a:gd name="T22" fmla="*/ 229 w 269"/>
                <a:gd name="T23" fmla="*/ 151 h 161"/>
                <a:gd name="T24" fmla="*/ 209 w 269"/>
                <a:gd name="T25" fmla="*/ 159 h 161"/>
                <a:gd name="T26" fmla="*/ 189 w 269"/>
                <a:gd name="T27" fmla="*/ 161 h 161"/>
                <a:gd name="T28" fmla="*/ 81 w 269"/>
                <a:gd name="T29" fmla="*/ 161 h 161"/>
                <a:gd name="T30" fmla="*/ 60 w 269"/>
                <a:gd name="T31" fmla="*/ 159 h 161"/>
                <a:gd name="T32" fmla="*/ 41 w 269"/>
                <a:gd name="T33" fmla="*/ 151 h 161"/>
                <a:gd name="T34" fmla="*/ 24 w 269"/>
                <a:gd name="T35" fmla="*/ 138 h 161"/>
                <a:gd name="T36" fmla="*/ 12 w 269"/>
                <a:gd name="T37" fmla="*/ 122 h 161"/>
                <a:gd name="T38" fmla="*/ 4 w 269"/>
                <a:gd name="T39" fmla="*/ 103 h 161"/>
                <a:gd name="T40" fmla="*/ 0 w 269"/>
                <a:gd name="T41" fmla="*/ 81 h 161"/>
                <a:gd name="T42" fmla="*/ 4 w 269"/>
                <a:gd name="T43" fmla="*/ 59 h 161"/>
                <a:gd name="T44" fmla="*/ 12 w 269"/>
                <a:gd name="T45" fmla="*/ 39 h 161"/>
                <a:gd name="T46" fmla="*/ 24 w 269"/>
                <a:gd name="T47" fmla="*/ 24 h 161"/>
                <a:gd name="T48" fmla="*/ 41 w 269"/>
                <a:gd name="T49" fmla="*/ 11 h 161"/>
                <a:gd name="T50" fmla="*/ 60 w 269"/>
                <a:gd name="T51" fmla="*/ 4 h 161"/>
                <a:gd name="T52" fmla="*/ 81 w 269"/>
                <a:gd name="T53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9" h="161">
                  <a:moveTo>
                    <a:pt x="81" y="0"/>
                  </a:moveTo>
                  <a:lnTo>
                    <a:pt x="189" y="0"/>
                  </a:lnTo>
                  <a:lnTo>
                    <a:pt x="210" y="4"/>
                  </a:lnTo>
                  <a:lnTo>
                    <a:pt x="230" y="12"/>
                  </a:lnTo>
                  <a:lnTo>
                    <a:pt x="246" y="25"/>
                  </a:lnTo>
                  <a:lnTo>
                    <a:pt x="259" y="41"/>
                  </a:lnTo>
                  <a:lnTo>
                    <a:pt x="267" y="60"/>
                  </a:lnTo>
                  <a:lnTo>
                    <a:pt x="269" y="81"/>
                  </a:lnTo>
                  <a:lnTo>
                    <a:pt x="266" y="103"/>
                  </a:lnTo>
                  <a:lnTo>
                    <a:pt x="257" y="122"/>
                  </a:lnTo>
                  <a:lnTo>
                    <a:pt x="245" y="138"/>
                  </a:lnTo>
                  <a:lnTo>
                    <a:pt x="229" y="151"/>
                  </a:lnTo>
                  <a:lnTo>
                    <a:pt x="209" y="159"/>
                  </a:lnTo>
                  <a:lnTo>
                    <a:pt x="189" y="161"/>
                  </a:lnTo>
                  <a:lnTo>
                    <a:pt x="81" y="161"/>
                  </a:lnTo>
                  <a:lnTo>
                    <a:pt x="60" y="159"/>
                  </a:lnTo>
                  <a:lnTo>
                    <a:pt x="41" y="151"/>
                  </a:lnTo>
                  <a:lnTo>
                    <a:pt x="24" y="138"/>
                  </a:lnTo>
                  <a:lnTo>
                    <a:pt x="12" y="122"/>
                  </a:lnTo>
                  <a:lnTo>
                    <a:pt x="4" y="103"/>
                  </a:lnTo>
                  <a:lnTo>
                    <a:pt x="0" y="81"/>
                  </a:lnTo>
                  <a:lnTo>
                    <a:pt x="4" y="59"/>
                  </a:lnTo>
                  <a:lnTo>
                    <a:pt x="12" y="39"/>
                  </a:lnTo>
                  <a:lnTo>
                    <a:pt x="24" y="24"/>
                  </a:lnTo>
                  <a:lnTo>
                    <a:pt x="41" y="11"/>
                  </a:lnTo>
                  <a:lnTo>
                    <a:pt x="60" y="4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5" name="Freeform 743"/>
            <p:cNvSpPr>
              <a:spLocks/>
            </p:cNvSpPr>
            <p:nvPr/>
          </p:nvSpPr>
          <p:spPr bwMode="auto">
            <a:xfrm>
              <a:off x="6969125" y="5381625"/>
              <a:ext cx="30162" cy="19050"/>
            </a:xfrm>
            <a:custGeom>
              <a:avLst/>
              <a:gdLst>
                <a:gd name="T0" fmla="*/ 81 w 269"/>
                <a:gd name="T1" fmla="*/ 0 h 160"/>
                <a:gd name="T2" fmla="*/ 189 w 269"/>
                <a:gd name="T3" fmla="*/ 0 h 160"/>
                <a:gd name="T4" fmla="*/ 210 w 269"/>
                <a:gd name="T5" fmla="*/ 3 h 160"/>
                <a:gd name="T6" fmla="*/ 230 w 269"/>
                <a:gd name="T7" fmla="*/ 11 h 160"/>
                <a:gd name="T8" fmla="*/ 246 w 269"/>
                <a:gd name="T9" fmla="*/ 24 h 160"/>
                <a:gd name="T10" fmla="*/ 259 w 269"/>
                <a:gd name="T11" fmla="*/ 40 h 160"/>
                <a:gd name="T12" fmla="*/ 267 w 269"/>
                <a:gd name="T13" fmla="*/ 59 h 160"/>
                <a:gd name="T14" fmla="*/ 269 w 269"/>
                <a:gd name="T15" fmla="*/ 80 h 160"/>
                <a:gd name="T16" fmla="*/ 266 w 269"/>
                <a:gd name="T17" fmla="*/ 102 h 160"/>
                <a:gd name="T18" fmla="*/ 257 w 269"/>
                <a:gd name="T19" fmla="*/ 121 h 160"/>
                <a:gd name="T20" fmla="*/ 245 w 269"/>
                <a:gd name="T21" fmla="*/ 138 h 160"/>
                <a:gd name="T22" fmla="*/ 229 w 269"/>
                <a:gd name="T23" fmla="*/ 150 h 160"/>
                <a:gd name="T24" fmla="*/ 209 w 269"/>
                <a:gd name="T25" fmla="*/ 158 h 160"/>
                <a:gd name="T26" fmla="*/ 189 w 269"/>
                <a:gd name="T27" fmla="*/ 160 h 160"/>
                <a:gd name="T28" fmla="*/ 81 w 269"/>
                <a:gd name="T29" fmla="*/ 160 h 160"/>
                <a:gd name="T30" fmla="*/ 60 w 269"/>
                <a:gd name="T31" fmla="*/ 158 h 160"/>
                <a:gd name="T32" fmla="*/ 41 w 269"/>
                <a:gd name="T33" fmla="*/ 149 h 160"/>
                <a:gd name="T34" fmla="*/ 24 w 269"/>
                <a:gd name="T35" fmla="*/ 137 h 160"/>
                <a:gd name="T36" fmla="*/ 12 w 269"/>
                <a:gd name="T37" fmla="*/ 120 h 160"/>
                <a:gd name="T38" fmla="*/ 4 w 269"/>
                <a:gd name="T39" fmla="*/ 101 h 160"/>
                <a:gd name="T40" fmla="*/ 0 w 269"/>
                <a:gd name="T41" fmla="*/ 80 h 160"/>
                <a:gd name="T42" fmla="*/ 4 w 269"/>
                <a:gd name="T43" fmla="*/ 58 h 160"/>
                <a:gd name="T44" fmla="*/ 12 w 269"/>
                <a:gd name="T45" fmla="*/ 38 h 160"/>
                <a:gd name="T46" fmla="*/ 24 w 269"/>
                <a:gd name="T47" fmla="*/ 23 h 160"/>
                <a:gd name="T48" fmla="*/ 41 w 269"/>
                <a:gd name="T49" fmla="*/ 10 h 160"/>
                <a:gd name="T50" fmla="*/ 60 w 269"/>
                <a:gd name="T51" fmla="*/ 3 h 160"/>
                <a:gd name="T52" fmla="*/ 81 w 269"/>
                <a:gd name="T53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9" h="160">
                  <a:moveTo>
                    <a:pt x="81" y="0"/>
                  </a:moveTo>
                  <a:lnTo>
                    <a:pt x="189" y="0"/>
                  </a:lnTo>
                  <a:lnTo>
                    <a:pt x="210" y="3"/>
                  </a:lnTo>
                  <a:lnTo>
                    <a:pt x="230" y="11"/>
                  </a:lnTo>
                  <a:lnTo>
                    <a:pt x="246" y="24"/>
                  </a:lnTo>
                  <a:lnTo>
                    <a:pt x="259" y="40"/>
                  </a:lnTo>
                  <a:lnTo>
                    <a:pt x="267" y="59"/>
                  </a:lnTo>
                  <a:lnTo>
                    <a:pt x="269" y="80"/>
                  </a:lnTo>
                  <a:lnTo>
                    <a:pt x="266" y="102"/>
                  </a:lnTo>
                  <a:lnTo>
                    <a:pt x="257" y="121"/>
                  </a:lnTo>
                  <a:lnTo>
                    <a:pt x="245" y="138"/>
                  </a:lnTo>
                  <a:lnTo>
                    <a:pt x="229" y="150"/>
                  </a:lnTo>
                  <a:lnTo>
                    <a:pt x="209" y="158"/>
                  </a:lnTo>
                  <a:lnTo>
                    <a:pt x="189" y="160"/>
                  </a:lnTo>
                  <a:lnTo>
                    <a:pt x="81" y="160"/>
                  </a:lnTo>
                  <a:lnTo>
                    <a:pt x="60" y="158"/>
                  </a:lnTo>
                  <a:lnTo>
                    <a:pt x="41" y="149"/>
                  </a:lnTo>
                  <a:lnTo>
                    <a:pt x="24" y="137"/>
                  </a:lnTo>
                  <a:lnTo>
                    <a:pt x="12" y="120"/>
                  </a:lnTo>
                  <a:lnTo>
                    <a:pt x="4" y="101"/>
                  </a:lnTo>
                  <a:lnTo>
                    <a:pt x="0" y="80"/>
                  </a:lnTo>
                  <a:lnTo>
                    <a:pt x="4" y="58"/>
                  </a:lnTo>
                  <a:lnTo>
                    <a:pt x="12" y="38"/>
                  </a:lnTo>
                  <a:lnTo>
                    <a:pt x="24" y="23"/>
                  </a:lnTo>
                  <a:lnTo>
                    <a:pt x="41" y="10"/>
                  </a:lnTo>
                  <a:lnTo>
                    <a:pt x="60" y="3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6" name="Freeform 744"/>
            <p:cNvSpPr>
              <a:spLocks/>
            </p:cNvSpPr>
            <p:nvPr/>
          </p:nvSpPr>
          <p:spPr bwMode="auto">
            <a:xfrm>
              <a:off x="6969125" y="5438775"/>
              <a:ext cx="30162" cy="19050"/>
            </a:xfrm>
            <a:custGeom>
              <a:avLst/>
              <a:gdLst>
                <a:gd name="T0" fmla="*/ 81 w 269"/>
                <a:gd name="T1" fmla="*/ 0 h 160"/>
                <a:gd name="T2" fmla="*/ 189 w 269"/>
                <a:gd name="T3" fmla="*/ 0 h 160"/>
                <a:gd name="T4" fmla="*/ 210 w 269"/>
                <a:gd name="T5" fmla="*/ 3 h 160"/>
                <a:gd name="T6" fmla="*/ 230 w 269"/>
                <a:gd name="T7" fmla="*/ 10 h 160"/>
                <a:gd name="T8" fmla="*/ 246 w 269"/>
                <a:gd name="T9" fmla="*/ 23 h 160"/>
                <a:gd name="T10" fmla="*/ 259 w 269"/>
                <a:gd name="T11" fmla="*/ 39 h 160"/>
                <a:gd name="T12" fmla="*/ 267 w 269"/>
                <a:gd name="T13" fmla="*/ 58 h 160"/>
                <a:gd name="T14" fmla="*/ 269 w 269"/>
                <a:gd name="T15" fmla="*/ 80 h 160"/>
                <a:gd name="T16" fmla="*/ 266 w 269"/>
                <a:gd name="T17" fmla="*/ 102 h 160"/>
                <a:gd name="T18" fmla="*/ 257 w 269"/>
                <a:gd name="T19" fmla="*/ 121 h 160"/>
                <a:gd name="T20" fmla="*/ 245 w 269"/>
                <a:gd name="T21" fmla="*/ 138 h 160"/>
                <a:gd name="T22" fmla="*/ 229 w 269"/>
                <a:gd name="T23" fmla="*/ 150 h 160"/>
                <a:gd name="T24" fmla="*/ 209 w 269"/>
                <a:gd name="T25" fmla="*/ 158 h 160"/>
                <a:gd name="T26" fmla="*/ 189 w 269"/>
                <a:gd name="T27" fmla="*/ 160 h 160"/>
                <a:gd name="T28" fmla="*/ 81 w 269"/>
                <a:gd name="T29" fmla="*/ 160 h 160"/>
                <a:gd name="T30" fmla="*/ 63 w 269"/>
                <a:gd name="T31" fmla="*/ 158 h 160"/>
                <a:gd name="T32" fmla="*/ 47 w 269"/>
                <a:gd name="T33" fmla="*/ 153 h 160"/>
                <a:gd name="T34" fmla="*/ 31 w 269"/>
                <a:gd name="T35" fmla="*/ 144 h 160"/>
                <a:gd name="T36" fmla="*/ 19 w 269"/>
                <a:gd name="T37" fmla="*/ 132 h 160"/>
                <a:gd name="T38" fmla="*/ 9 w 269"/>
                <a:gd name="T39" fmla="*/ 116 h 160"/>
                <a:gd name="T40" fmla="*/ 3 w 269"/>
                <a:gd name="T41" fmla="*/ 99 h 160"/>
                <a:gd name="T42" fmla="*/ 0 w 269"/>
                <a:gd name="T43" fmla="*/ 80 h 160"/>
                <a:gd name="T44" fmla="*/ 4 w 269"/>
                <a:gd name="T45" fmla="*/ 58 h 160"/>
                <a:gd name="T46" fmla="*/ 12 w 269"/>
                <a:gd name="T47" fmla="*/ 39 h 160"/>
                <a:gd name="T48" fmla="*/ 24 w 269"/>
                <a:gd name="T49" fmla="*/ 23 h 160"/>
                <a:gd name="T50" fmla="*/ 41 w 269"/>
                <a:gd name="T51" fmla="*/ 10 h 160"/>
                <a:gd name="T52" fmla="*/ 60 w 269"/>
                <a:gd name="T53" fmla="*/ 3 h 160"/>
                <a:gd name="T54" fmla="*/ 81 w 269"/>
                <a:gd name="T55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69" h="160">
                  <a:moveTo>
                    <a:pt x="81" y="0"/>
                  </a:moveTo>
                  <a:lnTo>
                    <a:pt x="189" y="0"/>
                  </a:lnTo>
                  <a:lnTo>
                    <a:pt x="210" y="3"/>
                  </a:lnTo>
                  <a:lnTo>
                    <a:pt x="230" y="10"/>
                  </a:lnTo>
                  <a:lnTo>
                    <a:pt x="246" y="23"/>
                  </a:lnTo>
                  <a:lnTo>
                    <a:pt x="259" y="39"/>
                  </a:lnTo>
                  <a:lnTo>
                    <a:pt x="267" y="58"/>
                  </a:lnTo>
                  <a:lnTo>
                    <a:pt x="269" y="80"/>
                  </a:lnTo>
                  <a:lnTo>
                    <a:pt x="266" y="102"/>
                  </a:lnTo>
                  <a:lnTo>
                    <a:pt x="257" y="121"/>
                  </a:lnTo>
                  <a:lnTo>
                    <a:pt x="245" y="138"/>
                  </a:lnTo>
                  <a:lnTo>
                    <a:pt x="229" y="150"/>
                  </a:lnTo>
                  <a:lnTo>
                    <a:pt x="209" y="158"/>
                  </a:lnTo>
                  <a:lnTo>
                    <a:pt x="189" y="160"/>
                  </a:lnTo>
                  <a:lnTo>
                    <a:pt x="81" y="160"/>
                  </a:lnTo>
                  <a:lnTo>
                    <a:pt x="63" y="158"/>
                  </a:lnTo>
                  <a:lnTo>
                    <a:pt x="47" y="153"/>
                  </a:lnTo>
                  <a:lnTo>
                    <a:pt x="31" y="144"/>
                  </a:lnTo>
                  <a:lnTo>
                    <a:pt x="19" y="132"/>
                  </a:lnTo>
                  <a:lnTo>
                    <a:pt x="9" y="116"/>
                  </a:lnTo>
                  <a:lnTo>
                    <a:pt x="3" y="99"/>
                  </a:lnTo>
                  <a:lnTo>
                    <a:pt x="0" y="80"/>
                  </a:lnTo>
                  <a:lnTo>
                    <a:pt x="4" y="58"/>
                  </a:lnTo>
                  <a:lnTo>
                    <a:pt x="12" y="39"/>
                  </a:lnTo>
                  <a:lnTo>
                    <a:pt x="24" y="23"/>
                  </a:lnTo>
                  <a:lnTo>
                    <a:pt x="41" y="10"/>
                  </a:lnTo>
                  <a:lnTo>
                    <a:pt x="60" y="3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7" name="Freeform 745"/>
            <p:cNvSpPr>
              <a:spLocks/>
            </p:cNvSpPr>
            <p:nvPr/>
          </p:nvSpPr>
          <p:spPr bwMode="auto">
            <a:xfrm>
              <a:off x="6969125" y="5497513"/>
              <a:ext cx="30162" cy="17462"/>
            </a:xfrm>
            <a:custGeom>
              <a:avLst/>
              <a:gdLst>
                <a:gd name="T0" fmla="*/ 81 w 269"/>
                <a:gd name="T1" fmla="*/ 0 h 160"/>
                <a:gd name="T2" fmla="*/ 189 w 269"/>
                <a:gd name="T3" fmla="*/ 0 h 160"/>
                <a:gd name="T4" fmla="*/ 210 w 269"/>
                <a:gd name="T5" fmla="*/ 3 h 160"/>
                <a:gd name="T6" fmla="*/ 230 w 269"/>
                <a:gd name="T7" fmla="*/ 11 h 160"/>
                <a:gd name="T8" fmla="*/ 246 w 269"/>
                <a:gd name="T9" fmla="*/ 23 h 160"/>
                <a:gd name="T10" fmla="*/ 259 w 269"/>
                <a:gd name="T11" fmla="*/ 40 h 160"/>
                <a:gd name="T12" fmla="*/ 267 w 269"/>
                <a:gd name="T13" fmla="*/ 59 h 160"/>
                <a:gd name="T14" fmla="*/ 269 w 269"/>
                <a:gd name="T15" fmla="*/ 80 h 160"/>
                <a:gd name="T16" fmla="*/ 266 w 269"/>
                <a:gd name="T17" fmla="*/ 102 h 160"/>
                <a:gd name="T18" fmla="*/ 257 w 269"/>
                <a:gd name="T19" fmla="*/ 122 h 160"/>
                <a:gd name="T20" fmla="*/ 245 w 269"/>
                <a:gd name="T21" fmla="*/ 137 h 160"/>
                <a:gd name="T22" fmla="*/ 229 w 269"/>
                <a:gd name="T23" fmla="*/ 150 h 160"/>
                <a:gd name="T24" fmla="*/ 209 w 269"/>
                <a:gd name="T25" fmla="*/ 157 h 160"/>
                <a:gd name="T26" fmla="*/ 189 w 269"/>
                <a:gd name="T27" fmla="*/ 160 h 160"/>
                <a:gd name="T28" fmla="*/ 81 w 269"/>
                <a:gd name="T29" fmla="*/ 160 h 160"/>
                <a:gd name="T30" fmla="*/ 60 w 269"/>
                <a:gd name="T31" fmla="*/ 157 h 160"/>
                <a:gd name="T32" fmla="*/ 41 w 269"/>
                <a:gd name="T33" fmla="*/ 150 h 160"/>
                <a:gd name="T34" fmla="*/ 24 w 269"/>
                <a:gd name="T35" fmla="*/ 137 h 160"/>
                <a:gd name="T36" fmla="*/ 12 w 269"/>
                <a:gd name="T37" fmla="*/ 122 h 160"/>
                <a:gd name="T38" fmla="*/ 4 w 269"/>
                <a:gd name="T39" fmla="*/ 102 h 160"/>
                <a:gd name="T40" fmla="*/ 0 w 269"/>
                <a:gd name="T41" fmla="*/ 80 h 160"/>
                <a:gd name="T42" fmla="*/ 4 w 269"/>
                <a:gd name="T43" fmla="*/ 58 h 160"/>
                <a:gd name="T44" fmla="*/ 12 w 269"/>
                <a:gd name="T45" fmla="*/ 39 h 160"/>
                <a:gd name="T46" fmla="*/ 24 w 269"/>
                <a:gd name="T47" fmla="*/ 22 h 160"/>
                <a:gd name="T48" fmla="*/ 41 w 269"/>
                <a:gd name="T49" fmla="*/ 10 h 160"/>
                <a:gd name="T50" fmla="*/ 60 w 269"/>
                <a:gd name="T51" fmla="*/ 2 h 160"/>
                <a:gd name="T52" fmla="*/ 81 w 269"/>
                <a:gd name="T53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9" h="160">
                  <a:moveTo>
                    <a:pt x="81" y="0"/>
                  </a:moveTo>
                  <a:lnTo>
                    <a:pt x="189" y="0"/>
                  </a:lnTo>
                  <a:lnTo>
                    <a:pt x="210" y="3"/>
                  </a:lnTo>
                  <a:lnTo>
                    <a:pt x="230" y="11"/>
                  </a:lnTo>
                  <a:lnTo>
                    <a:pt x="246" y="23"/>
                  </a:lnTo>
                  <a:lnTo>
                    <a:pt x="259" y="40"/>
                  </a:lnTo>
                  <a:lnTo>
                    <a:pt x="267" y="59"/>
                  </a:lnTo>
                  <a:lnTo>
                    <a:pt x="269" y="80"/>
                  </a:lnTo>
                  <a:lnTo>
                    <a:pt x="266" y="102"/>
                  </a:lnTo>
                  <a:lnTo>
                    <a:pt x="257" y="122"/>
                  </a:lnTo>
                  <a:lnTo>
                    <a:pt x="245" y="137"/>
                  </a:lnTo>
                  <a:lnTo>
                    <a:pt x="229" y="150"/>
                  </a:lnTo>
                  <a:lnTo>
                    <a:pt x="209" y="157"/>
                  </a:lnTo>
                  <a:lnTo>
                    <a:pt x="189" y="160"/>
                  </a:lnTo>
                  <a:lnTo>
                    <a:pt x="81" y="160"/>
                  </a:lnTo>
                  <a:lnTo>
                    <a:pt x="60" y="157"/>
                  </a:lnTo>
                  <a:lnTo>
                    <a:pt x="41" y="150"/>
                  </a:lnTo>
                  <a:lnTo>
                    <a:pt x="24" y="137"/>
                  </a:lnTo>
                  <a:lnTo>
                    <a:pt x="12" y="122"/>
                  </a:lnTo>
                  <a:lnTo>
                    <a:pt x="4" y="102"/>
                  </a:lnTo>
                  <a:lnTo>
                    <a:pt x="0" y="80"/>
                  </a:lnTo>
                  <a:lnTo>
                    <a:pt x="4" y="58"/>
                  </a:lnTo>
                  <a:lnTo>
                    <a:pt x="12" y="39"/>
                  </a:lnTo>
                  <a:lnTo>
                    <a:pt x="24" y="22"/>
                  </a:lnTo>
                  <a:lnTo>
                    <a:pt x="41" y="10"/>
                  </a:lnTo>
                  <a:lnTo>
                    <a:pt x="60" y="2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51" name="Group 1950"/>
          <p:cNvGrpSpPr/>
          <p:nvPr/>
        </p:nvGrpSpPr>
        <p:grpSpPr>
          <a:xfrm>
            <a:off x="9671166" y="4830972"/>
            <a:ext cx="310355" cy="309067"/>
            <a:chOff x="7554913" y="5148263"/>
            <a:chExt cx="382587" cy="380999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821" name="Freeform 750"/>
            <p:cNvSpPr>
              <a:spLocks/>
            </p:cNvSpPr>
            <p:nvPr/>
          </p:nvSpPr>
          <p:spPr bwMode="auto">
            <a:xfrm>
              <a:off x="7689850" y="5148263"/>
              <a:ext cx="42862" cy="136525"/>
            </a:xfrm>
            <a:custGeom>
              <a:avLst/>
              <a:gdLst>
                <a:gd name="T0" fmla="*/ 193 w 378"/>
                <a:gd name="T1" fmla="*/ 2 h 1208"/>
                <a:gd name="T2" fmla="*/ 222 w 378"/>
                <a:gd name="T3" fmla="*/ 18 h 1208"/>
                <a:gd name="T4" fmla="*/ 238 w 378"/>
                <a:gd name="T5" fmla="*/ 47 h 1208"/>
                <a:gd name="T6" fmla="*/ 238 w 378"/>
                <a:gd name="T7" fmla="*/ 79 h 1208"/>
                <a:gd name="T8" fmla="*/ 222 w 378"/>
                <a:gd name="T9" fmla="*/ 106 h 1208"/>
                <a:gd name="T10" fmla="*/ 198 w 378"/>
                <a:gd name="T11" fmla="*/ 134 h 1208"/>
                <a:gd name="T12" fmla="*/ 173 w 378"/>
                <a:gd name="T13" fmla="*/ 172 h 1208"/>
                <a:gd name="T14" fmla="*/ 150 w 378"/>
                <a:gd name="T15" fmla="*/ 220 h 1208"/>
                <a:gd name="T16" fmla="*/ 134 w 378"/>
                <a:gd name="T17" fmla="*/ 275 h 1208"/>
                <a:gd name="T18" fmla="*/ 127 w 378"/>
                <a:gd name="T19" fmla="*/ 336 h 1208"/>
                <a:gd name="T20" fmla="*/ 135 w 378"/>
                <a:gd name="T21" fmla="*/ 402 h 1208"/>
                <a:gd name="T22" fmla="*/ 161 w 378"/>
                <a:gd name="T23" fmla="*/ 469 h 1208"/>
                <a:gd name="T24" fmla="*/ 209 w 378"/>
                <a:gd name="T25" fmla="*/ 537 h 1208"/>
                <a:gd name="T26" fmla="*/ 277 w 378"/>
                <a:gd name="T27" fmla="*/ 605 h 1208"/>
                <a:gd name="T28" fmla="*/ 329 w 378"/>
                <a:gd name="T29" fmla="*/ 677 h 1208"/>
                <a:gd name="T30" fmla="*/ 361 w 378"/>
                <a:gd name="T31" fmla="*/ 752 h 1208"/>
                <a:gd name="T32" fmla="*/ 377 w 378"/>
                <a:gd name="T33" fmla="*/ 826 h 1208"/>
                <a:gd name="T34" fmla="*/ 377 w 378"/>
                <a:gd name="T35" fmla="*/ 900 h 1208"/>
                <a:gd name="T36" fmla="*/ 365 w 378"/>
                <a:gd name="T37" fmla="*/ 970 h 1208"/>
                <a:gd name="T38" fmla="*/ 345 w 378"/>
                <a:gd name="T39" fmla="*/ 1035 h 1208"/>
                <a:gd name="T40" fmla="*/ 318 w 378"/>
                <a:gd name="T41" fmla="*/ 1092 h 1208"/>
                <a:gd name="T42" fmla="*/ 288 w 378"/>
                <a:gd name="T43" fmla="*/ 1140 h 1208"/>
                <a:gd name="T44" fmla="*/ 258 w 378"/>
                <a:gd name="T45" fmla="*/ 1176 h 1208"/>
                <a:gd name="T46" fmla="*/ 231 w 378"/>
                <a:gd name="T47" fmla="*/ 1199 h 1208"/>
                <a:gd name="T48" fmla="*/ 205 w 378"/>
                <a:gd name="T49" fmla="*/ 1208 h 1208"/>
                <a:gd name="T50" fmla="*/ 181 w 378"/>
                <a:gd name="T51" fmla="*/ 1204 h 1208"/>
                <a:gd name="T52" fmla="*/ 161 w 378"/>
                <a:gd name="T53" fmla="*/ 1195 h 1208"/>
                <a:gd name="T54" fmla="*/ 146 w 378"/>
                <a:gd name="T55" fmla="*/ 1178 h 1208"/>
                <a:gd name="T56" fmla="*/ 136 w 378"/>
                <a:gd name="T57" fmla="*/ 1151 h 1208"/>
                <a:gd name="T58" fmla="*/ 139 w 378"/>
                <a:gd name="T59" fmla="*/ 1124 h 1208"/>
                <a:gd name="T60" fmla="*/ 155 w 378"/>
                <a:gd name="T61" fmla="*/ 1102 h 1208"/>
                <a:gd name="T62" fmla="*/ 195 w 378"/>
                <a:gd name="T63" fmla="*/ 1060 h 1208"/>
                <a:gd name="T64" fmla="*/ 225 w 378"/>
                <a:gd name="T65" fmla="*/ 1007 h 1208"/>
                <a:gd name="T66" fmla="*/ 243 w 378"/>
                <a:gd name="T67" fmla="*/ 945 h 1208"/>
                <a:gd name="T68" fmla="*/ 249 w 378"/>
                <a:gd name="T69" fmla="*/ 877 h 1208"/>
                <a:gd name="T70" fmla="*/ 241 w 378"/>
                <a:gd name="T71" fmla="*/ 809 h 1208"/>
                <a:gd name="T72" fmla="*/ 219 w 378"/>
                <a:gd name="T73" fmla="*/ 743 h 1208"/>
                <a:gd name="T74" fmla="*/ 181 w 378"/>
                <a:gd name="T75" fmla="*/ 684 h 1208"/>
                <a:gd name="T76" fmla="*/ 136 w 378"/>
                <a:gd name="T77" fmla="*/ 641 h 1208"/>
                <a:gd name="T78" fmla="*/ 97 w 378"/>
                <a:gd name="T79" fmla="*/ 596 h 1208"/>
                <a:gd name="T80" fmla="*/ 60 w 378"/>
                <a:gd name="T81" fmla="*/ 540 h 1208"/>
                <a:gd name="T82" fmla="*/ 29 w 378"/>
                <a:gd name="T83" fmla="*/ 473 h 1208"/>
                <a:gd name="T84" fmla="*/ 7 w 378"/>
                <a:gd name="T85" fmla="*/ 400 h 1208"/>
                <a:gd name="T86" fmla="*/ 0 w 378"/>
                <a:gd name="T87" fmla="*/ 321 h 1208"/>
                <a:gd name="T88" fmla="*/ 10 w 378"/>
                <a:gd name="T89" fmla="*/ 236 h 1208"/>
                <a:gd name="T90" fmla="*/ 40 w 378"/>
                <a:gd name="T91" fmla="*/ 150 h 1208"/>
                <a:gd name="T92" fmla="*/ 96 w 378"/>
                <a:gd name="T93" fmla="*/ 62 h 1208"/>
                <a:gd name="T94" fmla="*/ 147 w 378"/>
                <a:gd name="T95" fmla="*/ 8 h 1208"/>
                <a:gd name="T96" fmla="*/ 178 w 378"/>
                <a:gd name="T97" fmla="*/ 0 h 1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78" h="1208">
                  <a:moveTo>
                    <a:pt x="178" y="0"/>
                  </a:moveTo>
                  <a:lnTo>
                    <a:pt x="193" y="2"/>
                  </a:lnTo>
                  <a:lnTo>
                    <a:pt x="208" y="8"/>
                  </a:lnTo>
                  <a:lnTo>
                    <a:pt x="222" y="18"/>
                  </a:lnTo>
                  <a:lnTo>
                    <a:pt x="232" y="32"/>
                  </a:lnTo>
                  <a:lnTo>
                    <a:pt x="238" y="47"/>
                  </a:lnTo>
                  <a:lnTo>
                    <a:pt x="240" y="62"/>
                  </a:lnTo>
                  <a:lnTo>
                    <a:pt x="238" y="79"/>
                  </a:lnTo>
                  <a:lnTo>
                    <a:pt x="232" y="93"/>
                  </a:lnTo>
                  <a:lnTo>
                    <a:pt x="222" y="106"/>
                  </a:lnTo>
                  <a:lnTo>
                    <a:pt x="210" y="119"/>
                  </a:lnTo>
                  <a:lnTo>
                    <a:pt x="198" y="134"/>
                  </a:lnTo>
                  <a:lnTo>
                    <a:pt x="185" y="151"/>
                  </a:lnTo>
                  <a:lnTo>
                    <a:pt x="173" y="172"/>
                  </a:lnTo>
                  <a:lnTo>
                    <a:pt x="160" y="194"/>
                  </a:lnTo>
                  <a:lnTo>
                    <a:pt x="150" y="220"/>
                  </a:lnTo>
                  <a:lnTo>
                    <a:pt x="141" y="246"/>
                  </a:lnTo>
                  <a:lnTo>
                    <a:pt x="134" y="275"/>
                  </a:lnTo>
                  <a:lnTo>
                    <a:pt x="128" y="305"/>
                  </a:lnTo>
                  <a:lnTo>
                    <a:pt x="127" y="336"/>
                  </a:lnTo>
                  <a:lnTo>
                    <a:pt x="129" y="368"/>
                  </a:lnTo>
                  <a:lnTo>
                    <a:pt x="135" y="402"/>
                  </a:lnTo>
                  <a:lnTo>
                    <a:pt x="146" y="435"/>
                  </a:lnTo>
                  <a:lnTo>
                    <a:pt x="161" y="469"/>
                  </a:lnTo>
                  <a:lnTo>
                    <a:pt x="183" y="503"/>
                  </a:lnTo>
                  <a:lnTo>
                    <a:pt x="209" y="537"/>
                  </a:lnTo>
                  <a:lnTo>
                    <a:pt x="243" y="571"/>
                  </a:lnTo>
                  <a:lnTo>
                    <a:pt x="277" y="605"/>
                  </a:lnTo>
                  <a:lnTo>
                    <a:pt x="306" y="641"/>
                  </a:lnTo>
                  <a:lnTo>
                    <a:pt x="329" y="677"/>
                  </a:lnTo>
                  <a:lnTo>
                    <a:pt x="348" y="714"/>
                  </a:lnTo>
                  <a:lnTo>
                    <a:pt x="361" y="752"/>
                  </a:lnTo>
                  <a:lnTo>
                    <a:pt x="370" y="789"/>
                  </a:lnTo>
                  <a:lnTo>
                    <a:pt x="377" y="826"/>
                  </a:lnTo>
                  <a:lnTo>
                    <a:pt x="378" y="864"/>
                  </a:lnTo>
                  <a:lnTo>
                    <a:pt x="377" y="900"/>
                  </a:lnTo>
                  <a:lnTo>
                    <a:pt x="372" y="936"/>
                  </a:lnTo>
                  <a:lnTo>
                    <a:pt x="365" y="970"/>
                  </a:lnTo>
                  <a:lnTo>
                    <a:pt x="356" y="1003"/>
                  </a:lnTo>
                  <a:lnTo>
                    <a:pt x="345" y="1035"/>
                  </a:lnTo>
                  <a:lnTo>
                    <a:pt x="332" y="1064"/>
                  </a:lnTo>
                  <a:lnTo>
                    <a:pt x="318" y="1092"/>
                  </a:lnTo>
                  <a:lnTo>
                    <a:pt x="304" y="1118"/>
                  </a:lnTo>
                  <a:lnTo>
                    <a:pt x="288" y="1140"/>
                  </a:lnTo>
                  <a:lnTo>
                    <a:pt x="273" y="1159"/>
                  </a:lnTo>
                  <a:lnTo>
                    <a:pt x="258" y="1176"/>
                  </a:lnTo>
                  <a:lnTo>
                    <a:pt x="243" y="1190"/>
                  </a:lnTo>
                  <a:lnTo>
                    <a:pt x="231" y="1199"/>
                  </a:lnTo>
                  <a:lnTo>
                    <a:pt x="219" y="1205"/>
                  </a:lnTo>
                  <a:lnTo>
                    <a:pt x="205" y="1208"/>
                  </a:lnTo>
                  <a:lnTo>
                    <a:pt x="192" y="1208"/>
                  </a:lnTo>
                  <a:lnTo>
                    <a:pt x="181" y="1204"/>
                  </a:lnTo>
                  <a:lnTo>
                    <a:pt x="169" y="1200"/>
                  </a:lnTo>
                  <a:lnTo>
                    <a:pt x="161" y="1195"/>
                  </a:lnTo>
                  <a:lnTo>
                    <a:pt x="155" y="1190"/>
                  </a:lnTo>
                  <a:lnTo>
                    <a:pt x="146" y="1178"/>
                  </a:lnTo>
                  <a:lnTo>
                    <a:pt x="140" y="1166"/>
                  </a:lnTo>
                  <a:lnTo>
                    <a:pt x="136" y="1151"/>
                  </a:lnTo>
                  <a:lnTo>
                    <a:pt x="136" y="1137"/>
                  </a:lnTo>
                  <a:lnTo>
                    <a:pt x="139" y="1124"/>
                  </a:lnTo>
                  <a:lnTo>
                    <a:pt x="145" y="1111"/>
                  </a:lnTo>
                  <a:lnTo>
                    <a:pt x="155" y="1102"/>
                  </a:lnTo>
                  <a:lnTo>
                    <a:pt x="176" y="1083"/>
                  </a:lnTo>
                  <a:lnTo>
                    <a:pt x="195" y="1060"/>
                  </a:lnTo>
                  <a:lnTo>
                    <a:pt x="211" y="1036"/>
                  </a:lnTo>
                  <a:lnTo>
                    <a:pt x="225" y="1007"/>
                  </a:lnTo>
                  <a:lnTo>
                    <a:pt x="235" y="976"/>
                  </a:lnTo>
                  <a:lnTo>
                    <a:pt x="243" y="945"/>
                  </a:lnTo>
                  <a:lnTo>
                    <a:pt x="247" y="911"/>
                  </a:lnTo>
                  <a:lnTo>
                    <a:pt x="249" y="877"/>
                  </a:lnTo>
                  <a:lnTo>
                    <a:pt x="247" y="843"/>
                  </a:lnTo>
                  <a:lnTo>
                    <a:pt x="241" y="809"/>
                  </a:lnTo>
                  <a:lnTo>
                    <a:pt x="232" y="775"/>
                  </a:lnTo>
                  <a:lnTo>
                    <a:pt x="219" y="743"/>
                  </a:lnTo>
                  <a:lnTo>
                    <a:pt x="202" y="713"/>
                  </a:lnTo>
                  <a:lnTo>
                    <a:pt x="181" y="684"/>
                  </a:lnTo>
                  <a:lnTo>
                    <a:pt x="155" y="658"/>
                  </a:lnTo>
                  <a:lnTo>
                    <a:pt x="136" y="641"/>
                  </a:lnTo>
                  <a:lnTo>
                    <a:pt x="116" y="620"/>
                  </a:lnTo>
                  <a:lnTo>
                    <a:pt x="97" y="596"/>
                  </a:lnTo>
                  <a:lnTo>
                    <a:pt x="77" y="569"/>
                  </a:lnTo>
                  <a:lnTo>
                    <a:pt x="60" y="540"/>
                  </a:lnTo>
                  <a:lnTo>
                    <a:pt x="43" y="508"/>
                  </a:lnTo>
                  <a:lnTo>
                    <a:pt x="29" y="473"/>
                  </a:lnTo>
                  <a:lnTo>
                    <a:pt x="17" y="438"/>
                  </a:lnTo>
                  <a:lnTo>
                    <a:pt x="7" y="400"/>
                  </a:lnTo>
                  <a:lnTo>
                    <a:pt x="1" y="361"/>
                  </a:lnTo>
                  <a:lnTo>
                    <a:pt x="0" y="321"/>
                  </a:lnTo>
                  <a:lnTo>
                    <a:pt x="2" y="279"/>
                  </a:lnTo>
                  <a:lnTo>
                    <a:pt x="10" y="236"/>
                  </a:lnTo>
                  <a:lnTo>
                    <a:pt x="22" y="193"/>
                  </a:lnTo>
                  <a:lnTo>
                    <a:pt x="40" y="150"/>
                  </a:lnTo>
                  <a:lnTo>
                    <a:pt x="64" y="106"/>
                  </a:lnTo>
                  <a:lnTo>
                    <a:pt x="96" y="62"/>
                  </a:lnTo>
                  <a:lnTo>
                    <a:pt x="134" y="18"/>
                  </a:lnTo>
                  <a:lnTo>
                    <a:pt x="147" y="8"/>
                  </a:lnTo>
                  <a:lnTo>
                    <a:pt x="161" y="2"/>
                  </a:lnTo>
                  <a:lnTo>
                    <a:pt x="1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2" name="Freeform 751"/>
            <p:cNvSpPr>
              <a:spLocks/>
            </p:cNvSpPr>
            <p:nvPr/>
          </p:nvSpPr>
          <p:spPr bwMode="auto">
            <a:xfrm>
              <a:off x="7772400" y="5184775"/>
              <a:ext cx="33337" cy="100012"/>
            </a:xfrm>
            <a:custGeom>
              <a:avLst/>
              <a:gdLst>
                <a:gd name="T0" fmla="*/ 159 w 296"/>
                <a:gd name="T1" fmla="*/ 2 h 891"/>
                <a:gd name="T2" fmla="*/ 187 w 296"/>
                <a:gd name="T3" fmla="*/ 18 h 891"/>
                <a:gd name="T4" fmla="*/ 203 w 296"/>
                <a:gd name="T5" fmla="*/ 46 h 891"/>
                <a:gd name="T6" fmla="*/ 203 w 296"/>
                <a:gd name="T7" fmla="*/ 78 h 891"/>
                <a:gd name="T8" fmla="*/ 187 w 296"/>
                <a:gd name="T9" fmla="*/ 106 h 891"/>
                <a:gd name="T10" fmla="*/ 168 w 296"/>
                <a:gd name="T11" fmla="*/ 129 h 891"/>
                <a:gd name="T12" fmla="*/ 148 w 296"/>
                <a:gd name="T13" fmla="*/ 163 h 891"/>
                <a:gd name="T14" fmla="*/ 131 w 296"/>
                <a:gd name="T15" fmla="*/ 204 h 891"/>
                <a:gd name="T16" fmla="*/ 124 w 296"/>
                <a:gd name="T17" fmla="*/ 252 h 891"/>
                <a:gd name="T18" fmla="*/ 130 w 296"/>
                <a:gd name="T19" fmla="*/ 304 h 891"/>
                <a:gd name="T20" fmla="*/ 154 w 296"/>
                <a:gd name="T21" fmla="*/ 356 h 891"/>
                <a:gd name="T22" fmla="*/ 200 w 296"/>
                <a:gd name="T23" fmla="*/ 408 h 891"/>
                <a:gd name="T24" fmla="*/ 248 w 296"/>
                <a:gd name="T25" fmla="*/ 461 h 891"/>
                <a:gd name="T26" fmla="*/ 279 w 296"/>
                <a:gd name="T27" fmla="*/ 522 h 891"/>
                <a:gd name="T28" fmla="*/ 293 w 296"/>
                <a:gd name="T29" fmla="*/ 587 h 891"/>
                <a:gd name="T30" fmla="*/ 295 w 296"/>
                <a:gd name="T31" fmla="*/ 652 h 891"/>
                <a:gd name="T32" fmla="*/ 287 w 296"/>
                <a:gd name="T33" fmla="*/ 716 h 891"/>
                <a:gd name="T34" fmla="*/ 269 w 296"/>
                <a:gd name="T35" fmla="*/ 773 h 891"/>
                <a:gd name="T36" fmla="*/ 244 w 296"/>
                <a:gd name="T37" fmla="*/ 822 h 891"/>
                <a:gd name="T38" fmla="*/ 215 w 296"/>
                <a:gd name="T39" fmla="*/ 859 h 891"/>
                <a:gd name="T40" fmla="*/ 189 w 296"/>
                <a:gd name="T41" fmla="*/ 882 h 891"/>
                <a:gd name="T42" fmla="*/ 163 w 296"/>
                <a:gd name="T43" fmla="*/ 891 h 891"/>
                <a:gd name="T44" fmla="*/ 137 w 296"/>
                <a:gd name="T45" fmla="*/ 887 h 891"/>
                <a:gd name="T46" fmla="*/ 118 w 296"/>
                <a:gd name="T47" fmla="*/ 877 h 891"/>
                <a:gd name="T48" fmla="*/ 102 w 296"/>
                <a:gd name="T49" fmla="*/ 859 h 891"/>
                <a:gd name="T50" fmla="*/ 94 w 296"/>
                <a:gd name="T51" fmla="*/ 828 h 891"/>
                <a:gd name="T52" fmla="*/ 102 w 296"/>
                <a:gd name="T53" fmla="*/ 797 h 891"/>
                <a:gd name="T54" fmla="*/ 122 w 296"/>
                <a:gd name="T55" fmla="*/ 773 h 891"/>
                <a:gd name="T56" fmla="*/ 144 w 296"/>
                <a:gd name="T57" fmla="*/ 744 h 891"/>
                <a:gd name="T58" fmla="*/ 162 w 296"/>
                <a:gd name="T59" fmla="*/ 705 h 891"/>
                <a:gd name="T60" fmla="*/ 174 w 296"/>
                <a:gd name="T61" fmla="*/ 659 h 891"/>
                <a:gd name="T62" fmla="*/ 173 w 296"/>
                <a:gd name="T63" fmla="*/ 607 h 891"/>
                <a:gd name="T64" fmla="*/ 154 w 296"/>
                <a:gd name="T65" fmla="*/ 553 h 891"/>
                <a:gd name="T66" fmla="*/ 112 w 296"/>
                <a:gd name="T67" fmla="*/ 496 h 891"/>
                <a:gd name="T68" fmla="*/ 50 w 296"/>
                <a:gd name="T69" fmla="*/ 418 h 891"/>
                <a:gd name="T70" fmla="*/ 14 w 296"/>
                <a:gd name="T71" fmla="*/ 343 h 891"/>
                <a:gd name="T72" fmla="*/ 0 w 296"/>
                <a:gd name="T73" fmla="*/ 270 h 891"/>
                <a:gd name="T74" fmla="*/ 4 w 296"/>
                <a:gd name="T75" fmla="*/ 202 h 891"/>
                <a:gd name="T76" fmla="*/ 21 w 296"/>
                <a:gd name="T77" fmla="*/ 142 h 891"/>
                <a:gd name="T78" fmla="*/ 45 w 296"/>
                <a:gd name="T79" fmla="*/ 90 h 891"/>
                <a:gd name="T80" fmla="*/ 73 w 296"/>
                <a:gd name="T81" fmla="*/ 48 h 891"/>
                <a:gd name="T82" fmla="*/ 98 w 296"/>
                <a:gd name="T83" fmla="*/ 18 h 891"/>
                <a:gd name="T84" fmla="*/ 127 w 296"/>
                <a:gd name="T85" fmla="*/ 2 h 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6" h="891">
                  <a:moveTo>
                    <a:pt x="143" y="0"/>
                  </a:moveTo>
                  <a:lnTo>
                    <a:pt x="159" y="2"/>
                  </a:lnTo>
                  <a:lnTo>
                    <a:pt x="173" y="8"/>
                  </a:lnTo>
                  <a:lnTo>
                    <a:pt x="187" y="18"/>
                  </a:lnTo>
                  <a:lnTo>
                    <a:pt x="197" y="32"/>
                  </a:lnTo>
                  <a:lnTo>
                    <a:pt x="203" y="46"/>
                  </a:lnTo>
                  <a:lnTo>
                    <a:pt x="205" y="62"/>
                  </a:lnTo>
                  <a:lnTo>
                    <a:pt x="203" y="78"/>
                  </a:lnTo>
                  <a:lnTo>
                    <a:pt x="197" y="93"/>
                  </a:lnTo>
                  <a:lnTo>
                    <a:pt x="187" y="106"/>
                  </a:lnTo>
                  <a:lnTo>
                    <a:pt x="177" y="117"/>
                  </a:lnTo>
                  <a:lnTo>
                    <a:pt x="168" y="129"/>
                  </a:lnTo>
                  <a:lnTo>
                    <a:pt x="158" y="145"/>
                  </a:lnTo>
                  <a:lnTo>
                    <a:pt x="148" y="163"/>
                  </a:lnTo>
                  <a:lnTo>
                    <a:pt x="139" y="183"/>
                  </a:lnTo>
                  <a:lnTo>
                    <a:pt x="131" y="204"/>
                  </a:lnTo>
                  <a:lnTo>
                    <a:pt x="127" y="228"/>
                  </a:lnTo>
                  <a:lnTo>
                    <a:pt x="124" y="252"/>
                  </a:lnTo>
                  <a:lnTo>
                    <a:pt x="125" y="277"/>
                  </a:lnTo>
                  <a:lnTo>
                    <a:pt x="130" y="304"/>
                  </a:lnTo>
                  <a:lnTo>
                    <a:pt x="139" y="329"/>
                  </a:lnTo>
                  <a:lnTo>
                    <a:pt x="154" y="356"/>
                  </a:lnTo>
                  <a:lnTo>
                    <a:pt x="174" y="382"/>
                  </a:lnTo>
                  <a:lnTo>
                    <a:pt x="200" y="408"/>
                  </a:lnTo>
                  <a:lnTo>
                    <a:pt x="227" y="434"/>
                  </a:lnTo>
                  <a:lnTo>
                    <a:pt x="248" y="461"/>
                  </a:lnTo>
                  <a:lnTo>
                    <a:pt x="266" y="491"/>
                  </a:lnTo>
                  <a:lnTo>
                    <a:pt x="279" y="522"/>
                  </a:lnTo>
                  <a:lnTo>
                    <a:pt x="288" y="554"/>
                  </a:lnTo>
                  <a:lnTo>
                    <a:pt x="293" y="587"/>
                  </a:lnTo>
                  <a:lnTo>
                    <a:pt x="296" y="620"/>
                  </a:lnTo>
                  <a:lnTo>
                    <a:pt x="295" y="652"/>
                  </a:lnTo>
                  <a:lnTo>
                    <a:pt x="292" y="685"/>
                  </a:lnTo>
                  <a:lnTo>
                    <a:pt x="287" y="716"/>
                  </a:lnTo>
                  <a:lnTo>
                    <a:pt x="279" y="745"/>
                  </a:lnTo>
                  <a:lnTo>
                    <a:pt x="269" y="773"/>
                  </a:lnTo>
                  <a:lnTo>
                    <a:pt x="257" y="800"/>
                  </a:lnTo>
                  <a:lnTo>
                    <a:pt x="244" y="822"/>
                  </a:lnTo>
                  <a:lnTo>
                    <a:pt x="231" y="842"/>
                  </a:lnTo>
                  <a:lnTo>
                    <a:pt x="215" y="859"/>
                  </a:lnTo>
                  <a:lnTo>
                    <a:pt x="200" y="872"/>
                  </a:lnTo>
                  <a:lnTo>
                    <a:pt x="189" y="882"/>
                  </a:lnTo>
                  <a:lnTo>
                    <a:pt x="176" y="887"/>
                  </a:lnTo>
                  <a:lnTo>
                    <a:pt x="163" y="891"/>
                  </a:lnTo>
                  <a:lnTo>
                    <a:pt x="150" y="890"/>
                  </a:lnTo>
                  <a:lnTo>
                    <a:pt x="137" y="887"/>
                  </a:lnTo>
                  <a:lnTo>
                    <a:pt x="127" y="883"/>
                  </a:lnTo>
                  <a:lnTo>
                    <a:pt x="118" y="877"/>
                  </a:lnTo>
                  <a:lnTo>
                    <a:pt x="112" y="872"/>
                  </a:lnTo>
                  <a:lnTo>
                    <a:pt x="102" y="859"/>
                  </a:lnTo>
                  <a:lnTo>
                    <a:pt x="95" y="843"/>
                  </a:lnTo>
                  <a:lnTo>
                    <a:pt x="94" y="828"/>
                  </a:lnTo>
                  <a:lnTo>
                    <a:pt x="95" y="812"/>
                  </a:lnTo>
                  <a:lnTo>
                    <a:pt x="102" y="797"/>
                  </a:lnTo>
                  <a:lnTo>
                    <a:pt x="112" y="784"/>
                  </a:lnTo>
                  <a:lnTo>
                    <a:pt x="122" y="773"/>
                  </a:lnTo>
                  <a:lnTo>
                    <a:pt x="132" y="760"/>
                  </a:lnTo>
                  <a:lnTo>
                    <a:pt x="144" y="744"/>
                  </a:lnTo>
                  <a:lnTo>
                    <a:pt x="154" y="726"/>
                  </a:lnTo>
                  <a:lnTo>
                    <a:pt x="162" y="705"/>
                  </a:lnTo>
                  <a:lnTo>
                    <a:pt x="169" y="683"/>
                  </a:lnTo>
                  <a:lnTo>
                    <a:pt x="174" y="659"/>
                  </a:lnTo>
                  <a:lnTo>
                    <a:pt x="175" y="634"/>
                  </a:lnTo>
                  <a:lnTo>
                    <a:pt x="173" y="607"/>
                  </a:lnTo>
                  <a:lnTo>
                    <a:pt x="166" y="581"/>
                  </a:lnTo>
                  <a:lnTo>
                    <a:pt x="154" y="553"/>
                  </a:lnTo>
                  <a:lnTo>
                    <a:pt x="136" y="525"/>
                  </a:lnTo>
                  <a:lnTo>
                    <a:pt x="112" y="496"/>
                  </a:lnTo>
                  <a:lnTo>
                    <a:pt x="77" y="457"/>
                  </a:lnTo>
                  <a:lnTo>
                    <a:pt x="50" y="418"/>
                  </a:lnTo>
                  <a:lnTo>
                    <a:pt x="29" y="380"/>
                  </a:lnTo>
                  <a:lnTo>
                    <a:pt x="14" y="343"/>
                  </a:lnTo>
                  <a:lnTo>
                    <a:pt x="5" y="306"/>
                  </a:lnTo>
                  <a:lnTo>
                    <a:pt x="0" y="270"/>
                  </a:lnTo>
                  <a:lnTo>
                    <a:pt x="0" y="235"/>
                  </a:lnTo>
                  <a:lnTo>
                    <a:pt x="4" y="202"/>
                  </a:lnTo>
                  <a:lnTo>
                    <a:pt x="11" y="171"/>
                  </a:lnTo>
                  <a:lnTo>
                    <a:pt x="21" y="142"/>
                  </a:lnTo>
                  <a:lnTo>
                    <a:pt x="32" y="115"/>
                  </a:lnTo>
                  <a:lnTo>
                    <a:pt x="45" y="90"/>
                  </a:lnTo>
                  <a:lnTo>
                    <a:pt x="58" y="67"/>
                  </a:lnTo>
                  <a:lnTo>
                    <a:pt x="73" y="48"/>
                  </a:lnTo>
                  <a:lnTo>
                    <a:pt x="86" y="32"/>
                  </a:lnTo>
                  <a:lnTo>
                    <a:pt x="98" y="18"/>
                  </a:lnTo>
                  <a:lnTo>
                    <a:pt x="112" y="8"/>
                  </a:lnTo>
                  <a:lnTo>
                    <a:pt x="127" y="2"/>
                  </a:lnTo>
                  <a:lnTo>
                    <a:pt x="1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3" name="Freeform 752"/>
            <p:cNvSpPr>
              <a:spLocks/>
            </p:cNvSpPr>
            <p:nvPr/>
          </p:nvSpPr>
          <p:spPr bwMode="auto">
            <a:xfrm>
              <a:off x="7616825" y="5184775"/>
              <a:ext cx="34925" cy="100012"/>
            </a:xfrm>
            <a:custGeom>
              <a:avLst/>
              <a:gdLst>
                <a:gd name="T0" fmla="*/ 157 w 295"/>
                <a:gd name="T1" fmla="*/ 2 h 891"/>
                <a:gd name="T2" fmla="*/ 186 w 295"/>
                <a:gd name="T3" fmla="*/ 18 h 891"/>
                <a:gd name="T4" fmla="*/ 202 w 295"/>
                <a:gd name="T5" fmla="*/ 46 h 891"/>
                <a:gd name="T6" fmla="*/ 202 w 295"/>
                <a:gd name="T7" fmla="*/ 78 h 891"/>
                <a:gd name="T8" fmla="*/ 186 w 295"/>
                <a:gd name="T9" fmla="*/ 106 h 891"/>
                <a:gd name="T10" fmla="*/ 167 w 295"/>
                <a:gd name="T11" fmla="*/ 129 h 891"/>
                <a:gd name="T12" fmla="*/ 146 w 295"/>
                <a:gd name="T13" fmla="*/ 163 h 891"/>
                <a:gd name="T14" fmla="*/ 131 w 295"/>
                <a:gd name="T15" fmla="*/ 204 h 891"/>
                <a:gd name="T16" fmla="*/ 124 w 295"/>
                <a:gd name="T17" fmla="*/ 252 h 891"/>
                <a:gd name="T18" fmla="*/ 129 w 295"/>
                <a:gd name="T19" fmla="*/ 304 h 891"/>
                <a:gd name="T20" fmla="*/ 152 w 295"/>
                <a:gd name="T21" fmla="*/ 356 h 891"/>
                <a:gd name="T22" fmla="*/ 198 w 295"/>
                <a:gd name="T23" fmla="*/ 408 h 891"/>
                <a:gd name="T24" fmla="*/ 247 w 295"/>
                <a:gd name="T25" fmla="*/ 461 h 891"/>
                <a:gd name="T26" fmla="*/ 277 w 295"/>
                <a:gd name="T27" fmla="*/ 522 h 891"/>
                <a:gd name="T28" fmla="*/ 293 w 295"/>
                <a:gd name="T29" fmla="*/ 587 h 891"/>
                <a:gd name="T30" fmla="*/ 295 w 295"/>
                <a:gd name="T31" fmla="*/ 652 h 891"/>
                <a:gd name="T32" fmla="*/ 286 w 295"/>
                <a:gd name="T33" fmla="*/ 716 h 891"/>
                <a:gd name="T34" fmla="*/ 268 w 295"/>
                <a:gd name="T35" fmla="*/ 773 h 891"/>
                <a:gd name="T36" fmla="*/ 244 w 295"/>
                <a:gd name="T37" fmla="*/ 822 h 891"/>
                <a:gd name="T38" fmla="*/ 215 w 295"/>
                <a:gd name="T39" fmla="*/ 859 h 891"/>
                <a:gd name="T40" fmla="*/ 187 w 295"/>
                <a:gd name="T41" fmla="*/ 882 h 891"/>
                <a:gd name="T42" fmla="*/ 162 w 295"/>
                <a:gd name="T43" fmla="*/ 891 h 891"/>
                <a:gd name="T44" fmla="*/ 137 w 295"/>
                <a:gd name="T45" fmla="*/ 887 h 891"/>
                <a:gd name="T46" fmla="*/ 116 w 295"/>
                <a:gd name="T47" fmla="*/ 877 h 891"/>
                <a:gd name="T48" fmla="*/ 101 w 295"/>
                <a:gd name="T49" fmla="*/ 859 h 891"/>
                <a:gd name="T50" fmla="*/ 93 w 295"/>
                <a:gd name="T51" fmla="*/ 828 h 891"/>
                <a:gd name="T52" fmla="*/ 101 w 295"/>
                <a:gd name="T53" fmla="*/ 797 h 891"/>
                <a:gd name="T54" fmla="*/ 121 w 295"/>
                <a:gd name="T55" fmla="*/ 773 h 891"/>
                <a:gd name="T56" fmla="*/ 142 w 295"/>
                <a:gd name="T57" fmla="*/ 744 h 891"/>
                <a:gd name="T58" fmla="*/ 162 w 295"/>
                <a:gd name="T59" fmla="*/ 705 h 891"/>
                <a:gd name="T60" fmla="*/ 173 w 295"/>
                <a:gd name="T61" fmla="*/ 659 h 891"/>
                <a:gd name="T62" fmla="*/ 172 w 295"/>
                <a:gd name="T63" fmla="*/ 607 h 891"/>
                <a:gd name="T64" fmla="*/ 153 w 295"/>
                <a:gd name="T65" fmla="*/ 553 h 891"/>
                <a:gd name="T66" fmla="*/ 110 w 295"/>
                <a:gd name="T67" fmla="*/ 496 h 891"/>
                <a:gd name="T68" fmla="*/ 49 w 295"/>
                <a:gd name="T69" fmla="*/ 418 h 891"/>
                <a:gd name="T70" fmla="*/ 13 w 295"/>
                <a:gd name="T71" fmla="*/ 343 h 891"/>
                <a:gd name="T72" fmla="*/ 0 w 295"/>
                <a:gd name="T73" fmla="*/ 270 h 891"/>
                <a:gd name="T74" fmla="*/ 3 w 295"/>
                <a:gd name="T75" fmla="*/ 202 h 891"/>
                <a:gd name="T76" fmla="*/ 19 w 295"/>
                <a:gd name="T77" fmla="*/ 142 h 891"/>
                <a:gd name="T78" fmla="*/ 44 w 295"/>
                <a:gd name="T79" fmla="*/ 90 h 891"/>
                <a:gd name="T80" fmla="*/ 71 w 295"/>
                <a:gd name="T81" fmla="*/ 48 h 891"/>
                <a:gd name="T82" fmla="*/ 98 w 295"/>
                <a:gd name="T83" fmla="*/ 18 h 891"/>
                <a:gd name="T84" fmla="*/ 126 w 295"/>
                <a:gd name="T85" fmla="*/ 2 h 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5" h="891">
                  <a:moveTo>
                    <a:pt x="142" y="0"/>
                  </a:moveTo>
                  <a:lnTo>
                    <a:pt x="157" y="2"/>
                  </a:lnTo>
                  <a:lnTo>
                    <a:pt x="173" y="8"/>
                  </a:lnTo>
                  <a:lnTo>
                    <a:pt x="186" y="18"/>
                  </a:lnTo>
                  <a:lnTo>
                    <a:pt x="195" y="32"/>
                  </a:lnTo>
                  <a:lnTo>
                    <a:pt x="202" y="46"/>
                  </a:lnTo>
                  <a:lnTo>
                    <a:pt x="204" y="62"/>
                  </a:lnTo>
                  <a:lnTo>
                    <a:pt x="202" y="78"/>
                  </a:lnTo>
                  <a:lnTo>
                    <a:pt x="195" y="93"/>
                  </a:lnTo>
                  <a:lnTo>
                    <a:pt x="186" y="106"/>
                  </a:lnTo>
                  <a:lnTo>
                    <a:pt x="177" y="117"/>
                  </a:lnTo>
                  <a:lnTo>
                    <a:pt x="167" y="129"/>
                  </a:lnTo>
                  <a:lnTo>
                    <a:pt x="156" y="145"/>
                  </a:lnTo>
                  <a:lnTo>
                    <a:pt x="146" y="163"/>
                  </a:lnTo>
                  <a:lnTo>
                    <a:pt x="138" y="183"/>
                  </a:lnTo>
                  <a:lnTo>
                    <a:pt x="131" y="204"/>
                  </a:lnTo>
                  <a:lnTo>
                    <a:pt x="126" y="228"/>
                  </a:lnTo>
                  <a:lnTo>
                    <a:pt x="124" y="252"/>
                  </a:lnTo>
                  <a:lnTo>
                    <a:pt x="124" y="277"/>
                  </a:lnTo>
                  <a:lnTo>
                    <a:pt x="129" y="304"/>
                  </a:lnTo>
                  <a:lnTo>
                    <a:pt x="138" y="329"/>
                  </a:lnTo>
                  <a:lnTo>
                    <a:pt x="152" y="356"/>
                  </a:lnTo>
                  <a:lnTo>
                    <a:pt x="173" y="382"/>
                  </a:lnTo>
                  <a:lnTo>
                    <a:pt x="198" y="408"/>
                  </a:lnTo>
                  <a:lnTo>
                    <a:pt x="225" y="434"/>
                  </a:lnTo>
                  <a:lnTo>
                    <a:pt x="247" y="461"/>
                  </a:lnTo>
                  <a:lnTo>
                    <a:pt x="264" y="491"/>
                  </a:lnTo>
                  <a:lnTo>
                    <a:pt x="277" y="522"/>
                  </a:lnTo>
                  <a:lnTo>
                    <a:pt x="287" y="554"/>
                  </a:lnTo>
                  <a:lnTo>
                    <a:pt x="293" y="587"/>
                  </a:lnTo>
                  <a:lnTo>
                    <a:pt x="295" y="620"/>
                  </a:lnTo>
                  <a:lnTo>
                    <a:pt x="295" y="652"/>
                  </a:lnTo>
                  <a:lnTo>
                    <a:pt x="291" y="685"/>
                  </a:lnTo>
                  <a:lnTo>
                    <a:pt x="286" y="716"/>
                  </a:lnTo>
                  <a:lnTo>
                    <a:pt x="277" y="745"/>
                  </a:lnTo>
                  <a:lnTo>
                    <a:pt x="268" y="773"/>
                  </a:lnTo>
                  <a:lnTo>
                    <a:pt x="256" y="800"/>
                  </a:lnTo>
                  <a:lnTo>
                    <a:pt x="244" y="822"/>
                  </a:lnTo>
                  <a:lnTo>
                    <a:pt x="229" y="842"/>
                  </a:lnTo>
                  <a:lnTo>
                    <a:pt x="215" y="859"/>
                  </a:lnTo>
                  <a:lnTo>
                    <a:pt x="198" y="872"/>
                  </a:lnTo>
                  <a:lnTo>
                    <a:pt x="187" y="882"/>
                  </a:lnTo>
                  <a:lnTo>
                    <a:pt x="175" y="887"/>
                  </a:lnTo>
                  <a:lnTo>
                    <a:pt x="162" y="891"/>
                  </a:lnTo>
                  <a:lnTo>
                    <a:pt x="148" y="890"/>
                  </a:lnTo>
                  <a:lnTo>
                    <a:pt x="137" y="887"/>
                  </a:lnTo>
                  <a:lnTo>
                    <a:pt x="126" y="883"/>
                  </a:lnTo>
                  <a:lnTo>
                    <a:pt x="116" y="877"/>
                  </a:lnTo>
                  <a:lnTo>
                    <a:pt x="110" y="872"/>
                  </a:lnTo>
                  <a:lnTo>
                    <a:pt x="101" y="859"/>
                  </a:lnTo>
                  <a:lnTo>
                    <a:pt x="95" y="843"/>
                  </a:lnTo>
                  <a:lnTo>
                    <a:pt x="93" y="828"/>
                  </a:lnTo>
                  <a:lnTo>
                    <a:pt x="95" y="812"/>
                  </a:lnTo>
                  <a:lnTo>
                    <a:pt x="101" y="797"/>
                  </a:lnTo>
                  <a:lnTo>
                    <a:pt x="110" y="784"/>
                  </a:lnTo>
                  <a:lnTo>
                    <a:pt x="121" y="773"/>
                  </a:lnTo>
                  <a:lnTo>
                    <a:pt x="131" y="760"/>
                  </a:lnTo>
                  <a:lnTo>
                    <a:pt x="142" y="744"/>
                  </a:lnTo>
                  <a:lnTo>
                    <a:pt x="152" y="726"/>
                  </a:lnTo>
                  <a:lnTo>
                    <a:pt x="162" y="705"/>
                  </a:lnTo>
                  <a:lnTo>
                    <a:pt x="169" y="683"/>
                  </a:lnTo>
                  <a:lnTo>
                    <a:pt x="173" y="659"/>
                  </a:lnTo>
                  <a:lnTo>
                    <a:pt x="174" y="634"/>
                  </a:lnTo>
                  <a:lnTo>
                    <a:pt x="172" y="607"/>
                  </a:lnTo>
                  <a:lnTo>
                    <a:pt x="165" y="581"/>
                  </a:lnTo>
                  <a:lnTo>
                    <a:pt x="153" y="553"/>
                  </a:lnTo>
                  <a:lnTo>
                    <a:pt x="135" y="525"/>
                  </a:lnTo>
                  <a:lnTo>
                    <a:pt x="110" y="496"/>
                  </a:lnTo>
                  <a:lnTo>
                    <a:pt x="76" y="457"/>
                  </a:lnTo>
                  <a:lnTo>
                    <a:pt x="49" y="418"/>
                  </a:lnTo>
                  <a:lnTo>
                    <a:pt x="28" y="380"/>
                  </a:lnTo>
                  <a:lnTo>
                    <a:pt x="13" y="343"/>
                  </a:lnTo>
                  <a:lnTo>
                    <a:pt x="4" y="306"/>
                  </a:lnTo>
                  <a:lnTo>
                    <a:pt x="0" y="270"/>
                  </a:lnTo>
                  <a:lnTo>
                    <a:pt x="0" y="235"/>
                  </a:lnTo>
                  <a:lnTo>
                    <a:pt x="3" y="202"/>
                  </a:lnTo>
                  <a:lnTo>
                    <a:pt x="10" y="171"/>
                  </a:lnTo>
                  <a:lnTo>
                    <a:pt x="19" y="142"/>
                  </a:lnTo>
                  <a:lnTo>
                    <a:pt x="30" y="115"/>
                  </a:lnTo>
                  <a:lnTo>
                    <a:pt x="44" y="90"/>
                  </a:lnTo>
                  <a:lnTo>
                    <a:pt x="57" y="67"/>
                  </a:lnTo>
                  <a:lnTo>
                    <a:pt x="71" y="48"/>
                  </a:lnTo>
                  <a:lnTo>
                    <a:pt x="85" y="32"/>
                  </a:lnTo>
                  <a:lnTo>
                    <a:pt x="98" y="18"/>
                  </a:lnTo>
                  <a:lnTo>
                    <a:pt x="111" y="8"/>
                  </a:lnTo>
                  <a:lnTo>
                    <a:pt x="126" y="2"/>
                  </a:lnTo>
                  <a:lnTo>
                    <a:pt x="1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4" name="Freeform 753"/>
            <p:cNvSpPr>
              <a:spLocks/>
            </p:cNvSpPr>
            <p:nvPr/>
          </p:nvSpPr>
          <p:spPr bwMode="auto">
            <a:xfrm>
              <a:off x="7842250" y="5318125"/>
              <a:ext cx="95250" cy="127000"/>
            </a:xfrm>
            <a:custGeom>
              <a:avLst/>
              <a:gdLst>
                <a:gd name="T0" fmla="*/ 438 w 842"/>
                <a:gd name="T1" fmla="*/ 8 h 1117"/>
                <a:gd name="T2" fmla="*/ 541 w 842"/>
                <a:gd name="T3" fmla="*/ 34 h 1117"/>
                <a:gd name="T4" fmla="*/ 632 w 842"/>
                <a:gd name="T5" fmla="*/ 72 h 1117"/>
                <a:gd name="T6" fmla="*/ 708 w 842"/>
                <a:gd name="T7" fmla="*/ 123 h 1117"/>
                <a:gd name="T8" fmla="*/ 769 w 842"/>
                <a:gd name="T9" fmla="*/ 187 h 1117"/>
                <a:gd name="T10" fmla="*/ 813 w 842"/>
                <a:gd name="T11" fmla="*/ 262 h 1117"/>
                <a:gd name="T12" fmla="*/ 838 w 842"/>
                <a:gd name="T13" fmla="*/ 346 h 1117"/>
                <a:gd name="T14" fmla="*/ 842 w 842"/>
                <a:gd name="T15" fmla="*/ 436 h 1117"/>
                <a:gd name="T16" fmla="*/ 826 w 842"/>
                <a:gd name="T17" fmla="*/ 528 h 1117"/>
                <a:gd name="T18" fmla="*/ 794 w 842"/>
                <a:gd name="T19" fmla="*/ 612 h 1117"/>
                <a:gd name="T20" fmla="*/ 746 w 842"/>
                <a:gd name="T21" fmla="*/ 689 h 1117"/>
                <a:gd name="T22" fmla="*/ 679 w 842"/>
                <a:gd name="T23" fmla="*/ 768 h 1117"/>
                <a:gd name="T24" fmla="*/ 594 w 842"/>
                <a:gd name="T25" fmla="*/ 846 h 1117"/>
                <a:gd name="T26" fmla="*/ 491 w 842"/>
                <a:gd name="T27" fmla="*/ 921 h 1117"/>
                <a:gd name="T28" fmla="*/ 371 w 842"/>
                <a:gd name="T29" fmla="*/ 991 h 1117"/>
                <a:gd name="T30" fmla="*/ 235 w 842"/>
                <a:gd name="T31" fmla="*/ 1051 h 1117"/>
                <a:gd name="T32" fmla="*/ 82 w 842"/>
                <a:gd name="T33" fmla="*/ 1099 h 1117"/>
                <a:gd name="T34" fmla="*/ 41 w 842"/>
                <a:gd name="T35" fmla="*/ 1070 h 1117"/>
                <a:gd name="T36" fmla="*/ 120 w 842"/>
                <a:gd name="T37" fmla="*/ 969 h 1117"/>
                <a:gd name="T38" fmla="*/ 149 w 842"/>
                <a:gd name="T39" fmla="*/ 962 h 1117"/>
                <a:gd name="T40" fmla="*/ 195 w 842"/>
                <a:gd name="T41" fmla="*/ 946 h 1117"/>
                <a:gd name="T42" fmla="*/ 255 w 842"/>
                <a:gd name="T43" fmla="*/ 919 h 1117"/>
                <a:gd name="T44" fmla="*/ 325 w 842"/>
                <a:gd name="T45" fmla="*/ 884 h 1117"/>
                <a:gd name="T46" fmla="*/ 400 w 842"/>
                <a:gd name="T47" fmla="*/ 840 h 1117"/>
                <a:gd name="T48" fmla="*/ 477 w 842"/>
                <a:gd name="T49" fmla="*/ 786 h 1117"/>
                <a:gd name="T50" fmla="*/ 550 w 842"/>
                <a:gd name="T51" fmla="*/ 724 h 1117"/>
                <a:gd name="T52" fmla="*/ 616 w 842"/>
                <a:gd name="T53" fmla="*/ 652 h 1117"/>
                <a:gd name="T54" fmla="*/ 671 w 842"/>
                <a:gd name="T55" fmla="*/ 572 h 1117"/>
                <a:gd name="T56" fmla="*/ 707 w 842"/>
                <a:gd name="T57" fmla="*/ 490 h 1117"/>
                <a:gd name="T58" fmla="*/ 719 w 842"/>
                <a:gd name="T59" fmla="*/ 414 h 1117"/>
                <a:gd name="T60" fmla="*/ 710 w 842"/>
                <a:gd name="T61" fmla="*/ 343 h 1117"/>
                <a:gd name="T62" fmla="*/ 681 w 842"/>
                <a:gd name="T63" fmla="*/ 278 h 1117"/>
                <a:gd name="T64" fmla="*/ 633 w 842"/>
                <a:gd name="T65" fmla="*/ 222 h 1117"/>
                <a:gd name="T66" fmla="*/ 566 w 842"/>
                <a:gd name="T67" fmla="*/ 177 h 1117"/>
                <a:gd name="T68" fmla="*/ 484 w 842"/>
                <a:gd name="T69" fmla="*/ 145 h 1117"/>
                <a:gd name="T70" fmla="*/ 388 w 842"/>
                <a:gd name="T71" fmla="*/ 126 h 1117"/>
                <a:gd name="T72" fmla="*/ 388 w 842"/>
                <a:gd name="T73" fmla="*/ 111 h 1117"/>
                <a:gd name="T74" fmla="*/ 387 w 842"/>
                <a:gd name="T75" fmla="*/ 79 h 1117"/>
                <a:gd name="T76" fmla="*/ 386 w 842"/>
                <a:gd name="T77" fmla="*/ 41 h 1117"/>
                <a:gd name="T78" fmla="*/ 384 w 842"/>
                <a:gd name="T79" fmla="*/ 9 h 1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42" h="1117">
                  <a:moveTo>
                    <a:pt x="383" y="0"/>
                  </a:moveTo>
                  <a:lnTo>
                    <a:pt x="438" y="8"/>
                  </a:lnTo>
                  <a:lnTo>
                    <a:pt x="491" y="19"/>
                  </a:lnTo>
                  <a:lnTo>
                    <a:pt x="541" y="34"/>
                  </a:lnTo>
                  <a:lnTo>
                    <a:pt x="588" y="51"/>
                  </a:lnTo>
                  <a:lnTo>
                    <a:pt x="632" y="72"/>
                  </a:lnTo>
                  <a:lnTo>
                    <a:pt x="672" y="97"/>
                  </a:lnTo>
                  <a:lnTo>
                    <a:pt x="708" y="123"/>
                  </a:lnTo>
                  <a:lnTo>
                    <a:pt x="740" y="154"/>
                  </a:lnTo>
                  <a:lnTo>
                    <a:pt x="769" y="187"/>
                  </a:lnTo>
                  <a:lnTo>
                    <a:pt x="794" y="223"/>
                  </a:lnTo>
                  <a:lnTo>
                    <a:pt x="813" y="262"/>
                  </a:lnTo>
                  <a:lnTo>
                    <a:pt x="828" y="303"/>
                  </a:lnTo>
                  <a:lnTo>
                    <a:pt x="838" y="346"/>
                  </a:lnTo>
                  <a:lnTo>
                    <a:pt x="842" y="390"/>
                  </a:lnTo>
                  <a:lnTo>
                    <a:pt x="842" y="436"/>
                  </a:lnTo>
                  <a:lnTo>
                    <a:pt x="837" y="482"/>
                  </a:lnTo>
                  <a:lnTo>
                    <a:pt x="826" y="528"/>
                  </a:lnTo>
                  <a:lnTo>
                    <a:pt x="810" y="576"/>
                  </a:lnTo>
                  <a:lnTo>
                    <a:pt x="794" y="612"/>
                  </a:lnTo>
                  <a:lnTo>
                    <a:pt x="771" y="650"/>
                  </a:lnTo>
                  <a:lnTo>
                    <a:pt x="746" y="689"/>
                  </a:lnTo>
                  <a:lnTo>
                    <a:pt x="714" y="728"/>
                  </a:lnTo>
                  <a:lnTo>
                    <a:pt x="679" y="768"/>
                  </a:lnTo>
                  <a:lnTo>
                    <a:pt x="638" y="806"/>
                  </a:lnTo>
                  <a:lnTo>
                    <a:pt x="594" y="846"/>
                  </a:lnTo>
                  <a:lnTo>
                    <a:pt x="545" y="884"/>
                  </a:lnTo>
                  <a:lnTo>
                    <a:pt x="491" y="921"/>
                  </a:lnTo>
                  <a:lnTo>
                    <a:pt x="433" y="957"/>
                  </a:lnTo>
                  <a:lnTo>
                    <a:pt x="371" y="991"/>
                  </a:lnTo>
                  <a:lnTo>
                    <a:pt x="305" y="1022"/>
                  </a:lnTo>
                  <a:lnTo>
                    <a:pt x="235" y="1051"/>
                  </a:lnTo>
                  <a:lnTo>
                    <a:pt x="160" y="1076"/>
                  </a:lnTo>
                  <a:lnTo>
                    <a:pt x="82" y="1099"/>
                  </a:lnTo>
                  <a:lnTo>
                    <a:pt x="0" y="1117"/>
                  </a:lnTo>
                  <a:lnTo>
                    <a:pt x="41" y="1070"/>
                  </a:lnTo>
                  <a:lnTo>
                    <a:pt x="82" y="1020"/>
                  </a:lnTo>
                  <a:lnTo>
                    <a:pt x="120" y="969"/>
                  </a:lnTo>
                  <a:lnTo>
                    <a:pt x="131" y="966"/>
                  </a:lnTo>
                  <a:lnTo>
                    <a:pt x="149" y="962"/>
                  </a:lnTo>
                  <a:lnTo>
                    <a:pt x="169" y="955"/>
                  </a:lnTo>
                  <a:lnTo>
                    <a:pt x="195" y="946"/>
                  </a:lnTo>
                  <a:lnTo>
                    <a:pt x="224" y="933"/>
                  </a:lnTo>
                  <a:lnTo>
                    <a:pt x="255" y="919"/>
                  </a:lnTo>
                  <a:lnTo>
                    <a:pt x="289" y="903"/>
                  </a:lnTo>
                  <a:lnTo>
                    <a:pt x="325" y="884"/>
                  </a:lnTo>
                  <a:lnTo>
                    <a:pt x="362" y="863"/>
                  </a:lnTo>
                  <a:lnTo>
                    <a:pt x="400" y="840"/>
                  </a:lnTo>
                  <a:lnTo>
                    <a:pt x="439" y="815"/>
                  </a:lnTo>
                  <a:lnTo>
                    <a:pt x="477" y="786"/>
                  </a:lnTo>
                  <a:lnTo>
                    <a:pt x="514" y="756"/>
                  </a:lnTo>
                  <a:lnTo>
                    <a:pt x="550" y="724"/>
                  </a:lnTo>
                  <a:lnTo>
                    <a:pt x="585" y="689"/>
                  </a:lnTo>
                  <a:lnTo>
                    <a:pt x="616" y="652"/>
                  </a:lnTo>
                  <a:lnTo>
                    <a:pt x="645" y="613"/>
                  </a:lnTo>
                  <a:lnTo>
                    <a:pt x="671" y="572"/>
                  </a:lnTo>
                  <a:lnTo>
                    <a:pt x="692" y="528"/>
                  </a:lnTo>
                  <a:lnTo>
                    <a:pt x="707" y="490"/>
                  </a:lnTo>
                  <a:lnTo>
                    <a:pt x="716" y="451"/>
                  </a:lnTo>
                  <a:lnTo>
                    <a:pt x="719" y="414"/>
                  </a:lnTo>
                  <a:lnTo>
                    <a:pt x="717" y="378"/>
                  </a:lnTo>
                  <a:lnTo>
                    <a:pt x="710" y="343"/>
                  </a:lnTo>
                  <a:lnTo>
                    <a:pt x="698" y="310"/>
                  </a:lnTo>
                  <a:lnTo>
                    <a:pt x="681" y="278"/>
                  </a:lnTo>
                  <a:lnTo>
                    <a:pt x="659" y="248"/>
                  </a:lnTo>
                  <a:lnTo>
                    <a:pt x="633" y="222"/>
                  </a:lnTo>
                  <a:lnTo>
                    <a:pt x="601" y="197"/>
                  </a:lnTo>
                  <a:lnTo>
                    <a:pt x="566" y="177"/>
                  </a:lnTo>
                  <a:lnTo>
                    <a:pt x="527" y="159"/>
                  </a:lnTo>
                  <a:lnTo>
                    <a:pt x="484" y="145"/>
                  </a:lnTo>
                  <a:lnTo>
                    <a:pt x="437" y="134"/>
                  </a:lnTo>
                  <a:lnTo>
                    <a:pt x="388" y="126"/>
                  </a:lnTo>
                  <a:lnTo>
                    <a:pt x="388" y="121"/>
                  </a:lnTo>
                  <a:lnTo>
                    <a:pt x="388" y="111"/>
                  </a:lnTo>
                  <a:lnTo>
                    <a:pt x="388" y="96"/>
                  </a:lnTo>
                  <a:lnTo>
                    <a:pt x="387" y="79"/>
                  </a:lnTo>
                  <a:lnTo>
                    <a:pt x="386" y="59"/>
                  </a:lnTo>
                  <a:lnTo>
                    <a:pt x="386" y="41"/>
                  </a:lnTo>
                  <a:lnTo>
                    <a:pt x="385" y="23"/>
                  </a:lnTo>
                  <a:lnTo>
                    <a:pt x="384" y="9"/>
                  </a:lnTo>
                  <a:lnTo>
                    <a:pt x="3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5" name="Freeform 754"/>
            <p:cNvSpPr>
              <a:spLocks/>
            </p:cNvSpPr>
            <p:nvPr/>
          </p:nvSpPr>
          <p:spPr bwMode="auto">
            <a:xfrm>
              <a:off x="7554913" y="5303838"/>
              <a:ext cx="312737" cy="180975"/>
            </a:xfrm>
            <a:custGeom>
              <a:avLst/>
              <a:gdLst>
                <a:gd name="T0" fmla="*/ 16 w 2763"/>
                <a:gd name="T1" fmla="*/ 0 h 1588"/>
                <a:gd name="T2" fmla="*/ 2748 w 2763"/>
                <a:gd name="T3" fmla="*/ 0 h 1588"/>
                <a:gd name="T4" fmla="*/ 2756 w 2763"/>
                <a:gd name="T5" fmla="*/ 70 h 1588"/>
                <a:gd name="T6" fmla="*/ 2762 w 2763"/>
                <a:gd name="T7" fmla="*/ 139 h 1588"/>
                <a:gd name="T8" fmla="*/ 2763 w 2763"/>
                <a:gd name="T9" fmla="*/ 210 h 1588"/>
                <a:gd name="T10" fmla="*/ 2760 w 2763"/>
                <a:gd name="T11" fmla="*/ 304 h 1588"/>
                <a:gd name="T12" fmla="*/ 2751 w 2763"/>
                <a:gd name="T13" fmla="*/ 397 h 1588"/>
                <a:gd name="T14" fmla="*/ 2735 w 2763"/>
                <a:gd name="T15" fmla="*/ 488 h 1588"/>
                <a:gd name="T16" fmla="*/ 2714 w 2763"/>
                <a:gd name="T17" fmla="*/ 576 h 1588"/>
                <a:gd name="T18" fmla="*/ 2687 w 2763"/>
                <a:gd name="T19" fmla="*/ 663 h 1588"/>
                <a:gd name="T20" fmla="*/ 2654 w 2763"/>
                <a:gd name="T21" fmla="*/ 747 h 1588"/>
                <a:gd name="T22" fmla="*/ 2617 w 2763"/>
                <a:gd name="T23" fmla="*/ 827 h 1588"/>
                <a:gd name="T24" fmla="*/ 2574 w 2763"/>
                <a:gd name="T25" fmla="*/ 905 h 1588"/>
                <a:gd name="T26" fmla="*/ 2527 w 2763"/>
                <a:gd name="T27" fmla="*/ 981 h 1588"/>
                <a:gd name="T28" fmla="*/ 2476 w 2763"/>
                <a:gd name="T29" fmla="*/ 1052 h 1588"/>
                <a:gd name="T30" fmla="*/ 2419 w 2763"/>
                <a:gd name="T31" fmla="*/ 1120 h 1588"/>
                <a:gd name="T32" fmla="*/ 2359 w 2763"/>
                <a:gd name="T33" fmla="*/ 1184 h 1588"/>
                <a:gd name="T34" fmla="*/ 2294 w 2763"/>
                <a:gd name="T35" fmla="*/ 1245 h 1588"/>
                <a:gd name="T36" fmla="*/ 2226 w 2763"/>
                <a:gd name="T37" fmla="*/ 1301 h 1588"/>
                <a:gd name="T38" fmla="*/ 2154 w 2763"/>
                <a:gd name="T39" fmla="*/ 1353 h 1588"/>
                <a:gd name="T40" fmla="*/ 2079 w 2763"/>
                <a:gd name="T41" fmla="*/ 1400 h 1588"/>
                <a:gd name="T42" fmla="*/ 2001 w 2763"/>
                <a:gd name="T43" fmla="*/ 1442 h 1588"/>
                <a:gd name="T44" fmla="*/ 1919 w 2763"/>
                <a:gd name="T45" fmla="*/ 1480 h 1588"/>
                <a:gd name="T46" fmla="*/ 1835 w 2763"/>
                <a:gd name="T47" fmla="*/ 1511 h 1588"/>
                <a:gd name="T48" fmla="*/ 1749 w 2763"/>
                <a:gd name="T49" fmla="*/ 1539 h 1588"/>
                <a:gd name="T50" fmla="*/ 1660 w 2763"/>
                <a:gd name="T51" fmla="*/ 1559 h 1588"/>
                <a:gd name="T52" fmla="*/ 1570 w 2763"/>
                <a:gd name="T53" fmla="*/ 1575 h 1588"/>
                <a:gd name="T54" fmla="*/ 1476 w 2763"/>
                <a:gd name="T55" fmla="*/ 1585 h 1588"/>
                <a:gd name="T56" fmla="*/ 1382 w 2763"/>
                <a:gd name="T57" fmla="*/ 1588 h 1588"/>
                <a:gd name="T58" fmla="*/ 1287 w 2763"/>
                <a:gd name="T59" fmla="*/ 1585 h 1588"/>
                <a:gd name="T60" fmla="*/ 1194 w 2763"/>
                <a:gd name="T61" fmla="*/ 1575 h 1588"/>
                <a:gd name="T62" fmla="*/ 1103 w 2763"/>
                <a:gd name="T63" fmla="*/ 1559 h 1588"/>
                <a:gd name="T64" fmla="*/ 1014 w 2763"/>
                <a:gd name="T65" fmla="*/ 1539 h 1588"/>
                <a:gd name="T66" fmla="*/ 928 w 2763"/>
                <a:gd name="T67" fmla="*/ 1511 h 1588"/>
                <a:gd name="T68" fmla="*/ 844 w 2763"/>
                <a:gd name="T69" fmla="*/ 1480 h 1588"/>
                <a:gd name="T70" fmla="*/ 763 w 2763"/>
                <a:gd name="T71" fmla="*/ 1442 h 1588"/>
                <a:gd name="T72" fmla="*/ 685 w 2763"/>
                <a:gd name="T73" fmla="*/ 1400 h 1588"/>
                <a:gd name="T74" fmla="*/ 609 w 2763"/>
                <a:gd name="T75" fmla="*/ 1353 h 1588"/>
                <a:gd name="T76" fmla="*/ 537 w 2763"/>
                <a:gd name="T77" fmla="*/ 1301 h 1588"/>
                <a:gd name="T78" fmla="*/ 470 w 2763"/>
                <a:gd name="T79" fmla="*/ 1245 h 1588"/>
                <a:gd name="T80" fmla="*/ 405 w 2763"/>
                <a:gd name="T81" fmla="*/ 1184 h 1588"/>
                <a:gd name="T82" fmla="*/ 344 w 2763"/>
                <a:gd name="T83" fmla="*/ 1120 h 1588"/>
                <a:gd name="T84" fmla="*/ 288 w 2763"/>
                <a:gd name="T85" fmla="*/ 1052 h 1588"/>
                <a:gd name="T86" fmla="*/ 236 w 2763"/>
                <a:gd name="T87" fmla="*/ 981 h 1588"/>
                <a:gd name="T88" fmla="*/ 189 w 2763"/>
                <a:gd name="T89" fmla="*/ 905 h 1588"/>
                <a:gd name="T90" fmla="*/ 147 w 2763"/>
                <a:gd name="T91" fmla="*/ 827 h 1588"/>
                <a:gd name="T92" fmla="*/ 109 w 2763"/>
                <a:gd name="T93" fmla="*/ 747 h 1588"/>
                <a:gd name="T94" fmla="*/ 77 w 2763"/>
                <a:gd name="T95" fmla="*/ 663 h 1588"/>
                <a:gd name="T96" fmla="*/ 49 w 2763"/>
                <a:gd name="T97" fmla="*/ 576 h 1588"/>
                <a:gd name="T98" fmla="*/ 29 w 2763"/>
                <a:gd name="T99" fmla="*/ 488 h 1588"/>
                <a:gd name="T100" fmla="*/ 12 w 2763"/>
                <a:gd name="T101" fmla="*/ 397 h 1588"/>
                <a:gd name="T102" fmla="*/ 3 w 2763"/>
                <a:gd name="T103" fmla="*/ 304 h 1588"/>
                <a:gd name="T104" fmla="*/ 0 w 2763"/>
                <a:gd name="T105" fmla="*/ 210 h 1588"/>
                <a:gd name="T106" fmla="*/ 2 w 2763"/>
                <a:gd name="T107" fmla="*/ 139 h 1588"/>
                <a:gd name="T108" fmla="*/ 7 w 2763"/>
                <a:gd name="T109" fmla="*/ 69 h 1588"/>
                <a:gd name="T110" fmla="*/ 16 w 2763"/>
                <a:gd name="T111" fmla="*/ 0 h 1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763" h="1588">
                  <a:moveTo>
                    <a:pt x="16" y="0"/>
                  </a:moveTo>
                  <a:lnTo>
                    <a:pt x="2748" y="0"/>
                  </a:lnTo>
                  <a:lnTo>
                    <a:pt x="2756" y="70"/>
                  </a:lnTo>
                  <a:lnTo>
                    <a:pt x="2762" y="139"/>
                  </a:lnTo>
                  <a:lnTo>
                    <a:pt x="2763" y="210"/>
                  </a:lnTo>
                  <a:lnTo>
                    <a:pt x="2760" y="304"/>
                  </a:lnTo>
                  <a:lnTo>
                    <a:pt x="2751" y="397"/>
                  </a:lnTo>
                  <a:lnTo>
                    <a:pt x="2735" y="488"/>
                  </a:lnTo>
                  <a:lnTo>
                    <a:pt x="2714" y="576"/>
                  </a:lnTo>
                  <a:lnTo>
                    <a:pt x="2687" y="663"/>
                  </a:lnTo>
                  <a:lnTo>
                    <a:pt x="2654" y="747"/>
                  </a:lnTo>
                  <a:lnTo>
                    <a:pt x="2617" y="827"/>
                  </a:lnTo>
                  <a:lnTo>
                    <a:pt x="2574" y="905"/>
                  </a:lnTo>
                  <a:lnTo>
                    <a:pt x="2527" y="981"/>
                  </a:lnTo>
                  <a:lnTo>
                    <a:pt x="2476" y="1052"/>
                  </a:lnTo>
                  <a:lnTo>
                    <a:pt x="2419" y="1120"/>
                  </a:lnTo>
                  <a:lnTo>
                    <a:pt x="2359" y="1184"/>
                  </a:lnTo>
                  <a:lnTo>
                    <a:pt x="2294" y="1245"/>
                  </a:lnTo>
                  <a:lnTo>
                    <a:pt x="2226" y="1301"/>
                  </a:lnTo>
                  <a:lnTo>
                    <a:pt x="2154" y="1353"/>
                  </a:lnTo>
                  <a:lnTo>
                    <a:pt x="2079" y="1400"/>
                  </a:lnTo>
                  <a:lnTo>
                    <a:pt x="2001" y="1442"/>
                  </a:lnTo>
                  <a:lnTo>
                    <a:pt x="1919" y="1480"/>
                  </a:lnTo>
                  <a:lnTo>
                    <a:pt x="1835" y="1511"/>
                  </a:lnTo>
                  <a:lnTo>
                    <a:pt x="1749" y="1539"/>
                  </a:lnTo>
                  <a:lnTo>
                    <a:pt x="1660" y="1559"/>
                  </a:lnTo>
                  <a:lnTo>
                    <a:pt x="1570" y="1575"/>
                  </a:lnTo>
                  <a:lnTo>
                    <a:pt x="1476" y="1585"/>
                  </a:lnTo>
                  <a:lnTo>
                    <a:pt x="1382" y="1588"/>
                  </a:lnTo>
                  <a:lnTo>
                    <a:pt x="1287" y="1585"/>
                  </a:lnTo>
                  <a:lnTo>
                    <a:pt x="1194" y="1575"/>
                  </a:lnTo>
                  <a:lnTo>
                    <a:pt x="1103" y="1559"/>
                  </a:lnTo>
                  <a:lnTo>
                    <a:pt x="1014" y="1539"/>
                  </a:lnTo>
                  <a:lnTo>
                    <a:pt x="928" y="1511"/>
                  </a:lnTo>
                  <a:lnTo>
                    <a:pt x="844" y="1480"/>
                  </a:lnTo>
                  <a:lnTo>
                    <a:pt x="763" y="1442"/>
                  </a:lnTo>
                  <a:lnTo>
                    <a:pt x="685" y="1400"/>
                  </a:lnTo>
                  <a:lnTo>
                    <a:pt x="609" y="1353"/>
                  </a:lnTo>
                  <a:lnTo>
                    <a:pt x="537" y="1301"/>
                  </a:lnTo>
                  <a:lnTo>
                    <a:pt x="470" y="1245"/>
                  </a:lnTo>
                  <a:lnTo>
                    <a:pt x="405" y="1184"/>
                  </a:lnTo>
                  <a:lnTo>
                    <a:pt x="344" y="1120"/>
                  </a:lnTo>
                  <a:lnTo>
                    <a:pt x="288" y="1052"/>
                  </a:lnTo>
                  <a:lnTo>
                    <a:pt x="236" y="981"/>
                  </a:lnTo>
                  <a:lnTo>
                    <a:pt x="189" y="905"/>
                  </a:lnTo>
                  <a:lnTo>
                    <a:pt x="147" y="827"/>
                  </a:lnTo>
                  <a:lnTo>
                    <a:pt x="109" y="747"/>
                  </a:lnTo>
                  <a:lnTo>
                    <a:pt x="77" y="663"/>
                  </a:lnTo>
                  <a:lnTo>
                    <a:pt x="49" y="576"/>
                  </a:lnTo>
                  <a:lnTo>
                    <a:pt x="29" y="488"/>
                  </a:lnTo>
                  <a:lnTo>
                    <a:pt x="12" y="397"/>
                  </a:lnTo>
                  <a:lnTo>
                    <a:pt x="3" y="304"/>
                  </a:lnTo>
                  <a:lnTo>
                    <a:pt x="0" y="210"/>
                  </a:lnTo>
                  <a:lnTo>
                    <a:pt x="2" y="139"/>
                  </a:lnTo>
                  <a:lnTo>
                    <a:pt x="7" y="69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6" name="Freeform 755"/>
            <p:cNvSpPr>
              <a:spLocks/>
            </p:cNvSpPr>
            <p:nvPr/>
          </p:nvSpPr>
          <p:spPr bwMode="auto">
            <a:xfrm>
              <a:off x="7558088" y="5454650"/>
              <a:ext cx="306387" cy="74612"/>
            </a:xfrm>
            <a:custGeom>
              <a:avLst/>
              <a:gdLst>
                <a:gd name="T0" fmla="*/ 377 w 2711"/>
                <a:gd name="T1" fmla="*/ 62 h 659"/>
                <a:gd name="T2" fmla="*/ 531 w 2711"/>
                <a:gd name="T3" fmla="*/ 172 h 659"/>
                <a:gd name="T4" fmla="*/ 697 w 2711"/>
                <a:gd name="T5" fmla="*/ 263 h 659"/>
                <a:gd name="T6" fmla="*/ 874 w 2711"/>
                <a:gd name="T7" fmla="*/ 334 h 659"/>
                <a:gd name="T8" fmla="*/ 1062 w 2711"/>
                <a:gd name="T9" fmla="*/ 383 h 659"/>
                <a:gd name="T10" fmla="*/ 1257 w 2711"/>
                <a:gd name="T11" fmla="*/ 407 h 659"/>
                <a:gd name="T12" fmla="*/ 1456 w 2711"/>
                <a:gd name="T13" fmla="*/ 407 h 659"/>
                <a:gd name="T14" fmla="*/ 1652 w 2711"/>
                <a:gd name="T15" fmla="*/ 383 h 659"/>
                <a:gd name="T16" fmla="*/ 1839 w 2711"/>
                <a:gd name="T17" fmla="*/ 334 h 659"/>
                <a:gd name="T18" fmla="*/ 2016 w 2711"/>
                <a:gd name="T19" fmla="*/ 263 h 659"/>
                <a:gd name="T20" fmla="*/ 2182 w 2711"/>
                <a:gd name="T21" fmla="*/ 172 h 659"/>
                <a:gd name="T22" fmla="*/ 2336 w 2711"/>
                <a:gd name="T23" fmla="*/ 63 h 659"/>
                <a:gd name="T24" fmla="*/ 2463 w 2711"/>
                <a:gd name="T25" fmla="*/ 23 h 659"/>
                <a:gd name="T26" fmla="*/ 2558 w 2711"/>
                <a:gd name="T27" fmla="*/ 69 h 659"/>
                <a:gd name="T28" fmla="*/ 2631 w 2711"/>
                <a:gd name="T29" fmla="*/ 118 h 659"/>
                <a:gd name="T30" fmla="*/ 2682 w 2711"/>
                <a:gd name="T31" fmla="*/ 171 h 659"/>
                <a:gd name="T32" fmla="*/ 2708 w 2711"/>
                <a:gd name="T33" fmla="*/ 226 h 659"/>
                <a:gd name="T34" fmla="*/ 2707 w 2711"/>
                <a:gd name="T35" fmla="*/ 286 h 659"/>
                <a:gd name="T36" fmla="*/ 2678 w 2711"/>
                <a:gd name="T37" fmla="*/ 344 h 659"/>
                <a:gd name="T38" fmla="*/ 2623 w 2711"/>
                <a:gd name="T39" fmla="*/ 399 h 659"/>
                <a:gd name="T40" fmla="*/ 2542 w 2711"/>
                <a:gd name="T41" fmla="*/ 450 h 659"/>
                <a:gd name="T42" fmla="*/ 2439 w 2711"/>
                <a:gd name="T43" fmla="*/ 498 h 659"/>
                <a:gd name="T44" fmla="*/ 2315 w 2711"/>
                <a:gd name="T45" fmla="*/ 540 h 659"/>
                <a:gd name="T46" fmla="*/ 2171 w 2711"/>
                <a:gd name="T47" fmla="*/ 577 h 659"/>
                <a:gd name="T48" fmla="*/ 2012 w 2711"/>
                <a:gd name="T49" fmla="*/ 608 h 659"/>
                <a:gd name="T50" fmla="*/ 1839 w 2711"/>
                <a:gd name="T51" fmla="*/ 632 h 659"/>
                <a:gd name="T52" fmla="*/ 1652 w 2711"/>
                <a:gd name="T53" fmla="*/ 649 h 659"/>
                <a:gd name="T54" fmla="*/ 1456 w 2711"/>
                <a:gd name="T55" fmla="*/ 658 h 659"/>
                <a:gd name="T56" fmla="*/ 1254 w 2711"/>
                <a:gd name="T57" fmla="*/ 658 h 659"/>
                <a:gd name="T58" fmla="*/ 1059 w 2711"/>
                <a:gd name="T59" fmla="*/ 649 h 659"/>
                <a:gd name="T60" fmla="*/ 872 w 2711"/>
                <a:gd name="T61" fmla="*/ 632 h 659"/>
                <a:gd name="T62" fmla="*/ 699 w 2711"/>
                <a:gd name="T63" fmla="*/ 608 h 659"/>
                <a:gd name="T64" fmla="*/ 540 w 2711"/>
                <a:gd name="T65" fmla="*/ 577 h 659"/>
                <a:gd name="T66" fmla="*/ 396 w 2711"/>
                <a:gd name="T67" fmla="*/ 540 h 659"/>
                <a:gd name="T68" fmla="*/ 272 w 2711"/>
                <a:gd name="T69" fmla="*/ 498 h 659"/>
                <a:gd name="T70" fmla="*/ 169 w 2711"/>
                <a:gd name="T71" fmla="*/ 450 h 659"/>
                <a:gd name="T72" fmla="*/ 88 w 2711"/>
                <a:gd name="T73" fmla="*/ 399 h 659"/>
                <a:gd name="T74" fmla="*/ 32 w 2711"/>
                <a:gd name="T75" fmla="*/ 344 h 659"/>
                <a:gd name="T76" fmla="*/ 3 w 2711"/>
                <a:gd name="T77" fmla="*/ 286 h 659"/>
                <a:gd name="T78" fmla="*/ 3 w 2711"/>
                <a:gd name="T79" fmla="*/ 226 h 659"/>
                <a:gd name="T80" fmla="*/ 29 w 2711"/>
                <a:gd name="T81" fmla="*/ 170 h 659"/>
                <a:gd name="T82" fmla="*/ 81 w 2711"/>
                <a:gd name="T83" fmla="*/ 118 h 659"/>
                <a:gd name="T84" fmla="*/ 154 w 2711"/>
                <a:gd name="T85" fmla="*/ 68 h 659"/>
                <a:gd name="T86" fmla="*/ 250 w 2711"/>
                <a:gd name="T87" fmla="*/ 22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11" h="659">
                  <a:moveTo>
                    <a:pt x="304" y="0"/>
                  </a:moveTo>
                  <a:lnTo>
                    <a:pt x="377" y="62"/>
                  </a:lnTo>
                  <a:lnTo>
                    <a:pt x="452" y="120"/>
                  </a:lnTo>
                  <a:lnTo>
                    <a:pt x="531" y="172"/>
                  </a:lnTo>
                  <a:lnTo>
                    <a:pt x="613" y="220"/>
                  </a:lnTo>
                  <a:lnTo>
                    <a:pt x="697" y="263"/>
                  </a:lnTo>
                  <a:lnTo>
                    <a:pt x="785" y="301"/>
                  </a:lnTo>
                  <a:lnTo>
                    <a:pt x="874" y="334"/>
                  </a:lnTo>
                  <a:lnTo>
                    <a:pt x="967" y="361"/>
                  </a:lnTo>
                  <a:lnTo>
                    <a:pt x="1062" y="383"/>
                  </a:lnTo>
                  <a:lnTo>
                    <a:pt x="1158" y="398"/>
                  </a:lnTo>
                  <a:lnTo>
                    <a:pt x="1257" y="407"/>
                  </a:lnTo>
                  <a:lnTo>
                    <a:pt x="1357" y="410"/>
                  </a:lnTo>
                  <a:lnTo>
                    <a:pt x="1456" y="407"/>
                  </a:lnTo>
                  <a:lnTo>
                    <a:pt x="1555" y="398"/>
                  </a:lnTo>
                  <a:lnTo>
                    <a:pt x="1652" y="383"/>
                  </a:lnTo>
                  <a:lnTo>
                    <a:pt x="1747" y="361"/>
                  </a:lnTo>
                  <a:lnTo>
                    <a:pt x="1839" y="334"/>
                  </a:lnTo>
                  <a:lnTo>
                    <a:pt x="1929" y="301"/>
                  </a:lnTo>
                  <a:lnTo>
                    <a:pt x="2016" y="263"/>
                  </a:lnTo>
                  <a:lnTo>
                    <a:pt x="2101" y="220"/>
                  </a:lnTo>
                  <a:lnTo>
                    <a:pt x="2182" y="172"/>
                  </a:lnTo>
                  <a:lnTo>
                    <a:pt x="2261" y="120"/>
                  </a:lnTo>
                  <a:lnTo>
                    <a:pt x="2336" y="63"/>
                  </a:lnTo>
                  <a:lnTo>
                    <a:pt x="2409" y="1"/>
                  </a:lnTo>
                  <a:lnTo>
                    <a:pt x="2463" y="23"/>
                  </a:lnTo>
                  <a:lnTo>
                    <a:pt x="2512" y="45"/>
                  </a:lnTo>
                  <a:lnTo>
                    <a:pt x="2558" y="69"/>
                  </a:lnTo>
                  <a:lnTo>
                    <a:pt x="2596" y="92"/>
                  </a:lnTo>
                  <a:lnTo>
                    <a:pt x="2631" y="118"/>
                  </a:lnTo>
                  <a:lnTo>
                    <a:pt x="2659" y="145"/>
                  </a:lnTo>
                  <a:lnTo>
                    <a:pt x="2682" y="171"/>
                  </a:lnTo>
                  <a:lnTo>
                    <a:pt x="2698" y="199"/>
                  </a:lnTo>
                  <a:lnTo>
                    <a:pt x="2708" y="226"/>
                  </a:lnTo>
                  <a:lnTo>
                    <a:pt x="2711" y="255"/>
                  </a:lnTo>
                  <a:lnTo>
                    <a:pt x="2707" y="286"/>
                  </a:lnTo>
                  <a:lnTo>
                    <a:pt x="2697" y="315"/>
                  </a:lnTo>
                  <a:lnTo>
                    <a:pt x="2678" y="344"/>
                  </a:lnTo>
                  <a:lnTo>
                    <a:pt x="2654" y="372"/>
                  </a:lnTo>
                  <a:lnTo>
                    <a:pt x="2623" y="399"/>
                  </a:lnTo>
                  <a:lnTo>
                    <a:pt x="2585" y="425"/>
                  </a:lnTo>
                  <a:lnTo>
                    <a:pt x="2542" y="450"/>
                  </a:lnTo>
                  <a:lnTo>
                    <a:pt x="2493" y="475"/>
                  </a:lnTo>
                  <a:lnTo>
                    <a:pt x="2439" y="498"/>
                  </a:lnTo>
                  <a:lnTo>
                    <a:pt x="2379" y="520"/>
                  </a:lnTo>
                  <a:lnTo>
                    <a:pt x="2315" y="540"/>
                  </a:lnTo>
                  <a:lnTo>
                    <a:pt x="2245" y="560"/>
                  </a:lnTo>
                  <a:lnTo>
                    <a:pt x="2171" y="577"/>
                  </a:lnTo>
                  <a:lnTo>
                    <a:pt x="2093" y="593"/>
                  </a:lnTo>
                  <a:lnTo>
                    <a:pt x="2012" y="608"/>
                  </a:lnTo>
                  <a:lnTo>
                    <a:pt x="1927" y="621"/>
                  </a:lnTo>
                  <a:lnTo>
                    <a:pt x="1839" y="632"/>
                  </a:lnTo>
                  <a:lnTo>
                    <a:pt x="1747" y="641"/>
                  </a:lnTo>
                  <a:lnTo>
                    <a:pt x="1652" y="649"/>
                  </a:lnTo>
                  <a:lnTo>
                    <a:pt x="1556" y="654"/>
                  </a:lnTo>
                  <a:lnTo>
                    <a:pt x="1456" y="658"/>
                  </a:lnTo>
                  <a:lnTo>
                    <a:pt x="1355" y="659"/>
                  </a:lnTo>
                  <a:lnTo>
                    <a:pt x="1254" y="658"/>
                  </a:lnTo>
                  <a:lnTo>
                    <a:pt x="1155" y="654"/>
                  </a:lnTo>
                  <a:lnTo>
                    <a:pt x="1059" y="649"/>
                  </a:lnTo>
                  <a:lnTo>
                    <a:pt x="963" y="641"/>
                  </a:lnTo>
                  <a:lnTo>
                    <a:pt x="872" y="632"/>
                  </a:lnTo>
                  <a:lnTo>
                    <a:pt x="784" y="621"/>
                  </a:lnTo>
                  <a:lnTo>
                    <a:pt x="699" y="608"/>
                  </a:lnTo>
                  <a:lnTo>
                    <a:pt x="617" y="593"/>
                  </a:lnTo>
                  <a:lnTo>
                    <a:pt x="540" y="577"/>
                  </a:lnTo>
                  <a:lnTo>
                    <a:pt x="466" y="560"/>
                  </a:lnTo>
                  <a:lnTo>
                    <a:pt x="396" y="540"/>
                  </a:lnTo>
                  <a:lnTo>
                    <a:pt x="332" y="520"/>
                  </a:lnTo>
                  <a:lnTo>
                    <a:pt x="272" y="498"/>
                  </a:lnTo>
                  <a:lnTo>
                    <a:pt x="218" y="475"/>
                  </a:lnTo>
                  <a:lnTo>
                    <a:pt x="169" y="450"/>
                  </a:lnTo>
                  <a:lnTo>
                    <a:pt x="126" y="425"/>
                  </a:lnTo>
                  <a:lnTo>
                    <a:pt x="88" y="399"/>
                  </a:lnTo>
                  <a:lnTo>
                    <a:pt x="57" y="372"/>
                  </a:lnTo>
                  <a:lnTo>
                    <a:pt x="32" y="344"/>
                  </a:lnTo>
                  <a:lnTo>
                    <a:pt x="14" y="315"/>
                  </a:lnTo>
                  <a:lnTo>
                    <a:pt x="3" y="286"/>
                  </a:lnTo>
                  <a:lnTo>
                    <a:pt x="0" y="255"/>
                  </a:lnTo>
                  <a:lnTo>
                    <a:pt x="3" y="226"/>
                  </a:lnTo>
                  <a:lnTo>
                    <a:pt x="13" y="198"/>
                  </a:lnTo>
                  <a:lnTo>
                    <a:pt x="29" y="170"/>
                  </a:lnTo>
                  <a:lnTo>
                    <a:pt x="52" y="144"/>
                  </a:lnTo>
                  <a:lnTo>
                    <a:pt x="81" y="118"/>
                  </a:lnTo>
                  <a:lnTo>
                    <a:pt x="114" y="92"/>
                  </a:lnTo>
                  <a:lnTo>
                    <a:pt x="154" y="68"/>
                  </a:lnTo>
                  <a:lnTo>
                    <a:pt x="199" y="44"/>
                  </a:lnTo>
                  <a:lnTo>
                    <a:pt x="250" y="22"/>
                  </a:lnTo>
                  <a:lnTo>
                    <a:pt x="3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52" name="Group 1951"/>
          <p:cNvGrpSpPr/>
          <p:nvPr/>
        </p:nvGrpSpPr>
        <p:grpSpPr>
          <a:xfrm>
            <a:off x="10410755" y="4830972"/>
            <a:ext cx="311643" cy="309067"/>
            <a:chOff x="8201025" y="5148263"/>
            <a:chExt cx="384175" cy="380999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830" name="Freeform 760"/>
            <p:cNvSpPr>
              <a:spLocks noEditPoints="1"/>
            </p:cNvSpPr>
            <p:nvPr/>
          </p:nvSpPr>
          <p:spPr bwMode="auto">
            <a:xfrm>
              <a:off x="8229600" y="5175250"/>
              <a:ext cx="355600" cy="354012"/>
            </a:xfrm>
            <a:custGeom>
              <a:avLst/>
              <a:gdLst>
                <a:gd name="T0" fmla="*/ 1512 w 3132"/>
                <a:gd name="T1" fmla="*/ 2682 h 3124"/>
                <a:gd name="T2" fmla="*/ 1531 w 3132"/>
                <a:gd name="T3" fmla="*/ 2974 h 3124"/>
                <a:gd name="T4" fmla="*/ 1611 w 3132"/>
                <a:gd name="T5" fmla="*/ 2961 h 3124"/>
                <a:gd name="T6" fmla="*/ 1611 w 3132"/>
                <a:gd name="T7" fmla="*/ 2667 h 3124"/>
                <a:gd name="T8" fmla="*/ 2350 w 3132"/>
                <a:gd name="T9" fmla="*/ 2315 h 3124"/>
                <a:gd name="T10" fmla="*/ 2323 w 3132"/>
                <a:gd name="T11" fmla="*/ 2391 h 3124"/>
                <a:gd name="T12" fmla="*/ 2545 w 3132"/>
                <a:gd name="T13" fmla="*/ 2583 h 3124"/>
                <a:gd name="T14" fmla="*/ 2592 w 3132"/>
                <a:gd name="T15" fmla="*/ 2519 h 3124"/>
                <a:gd name="T16" fmla="*/ 2382 w 3132"/>
                <a:gd name="T17" fmla="*/ 2310 h 3124"/>
                <a:gd name="T18" fmla="*/ 556 w 3132"/>
                <a:gd name="T19" fmla="*/ 2487 h 3124"/>
                <a:gd name="T20" fmla="*/ 556 w 3132"/>
                <a:gd name="T21" fmla="*/ 2567 h 3124"/>
                <a:gd name="T22" fmla="*/ 635 w 3132"/>
                <a:gd name="T23" fmla="*/ 2567 h 3124"/>
                <a:gd name="T24" fmla="*/ 809 w 3132"/>
                <a:gd name="T25" fmla="*/ 2341 h 3124"/>
                <a:gd name="T26" fmla="*/ 2708 w 3132"/>
                <a:gd name="T27" fmla="*/ 1504 h 3124"/>
                <a:gd name="T28" fmla="*/ 2651 w 3132"/>
                <a:gd name="T29" fmla="*/ 1561 h 3124"/>
                <a:gd name="T30" fmla="*/ 2708 w 3132"/>
                <a:gd name="T31" fmla="*/ 1617 h 3124"/>
                <a:gd name="T32" fmla="*/ 2990 w 3132"/>
                <a:gd name="T33" fmla="*/ 1579 h 3124"/>
                <a:gd name="T34" fmla="*/ 2954 w 3132"/>
                <a:gd name="T35" fmla="*/ 1506 h 3124"/>
                <a:gd name="T36" fmla="*/ 159 w 3132"/>
                <a:gd name="T37" fmla="*/ 1515 h 3124"/>
                <a:gd name="T38" fmla="*/ 146 w 3132"/>
                <a:gd name="T39" fmla="*/ 1594 h 3124"/>
                <a:gd name="T40" fmla="*/ 440 w 3132"/>
                <a:gd name="T41" fmla="*/ 1614 h 3124"/>
                <a:gd name="T42" fmla="*/ 475 w 3132"/>
                <a:gd name="T43" fmla="*/ 1542 h 3124"/>
                <a:gd name="T44" fmla="*/ 193 w 3132"/>
                <a:gd name="T45" fmla="*/ 1504 h 3124"/>
                <a:gd name="T46" fmla="*/ 1512 w 3132"/>
                <a:gd name="T47" fmla="*/ 684 h 3124"/>
                <a:gd name="T48" fmla="*/ 1532 w 3132"/>
                <a:gd name="T49" fmla="*/ 1607 h 3124"/>
                <a:gd name="T50" fmla="*/ 2186 w 3132"/>
                <a:gd name="T51" fmla="*/ 1610 h 3124"/>
                <a:gd name="T52" fmla="*/ 2213 w 3132"/>
                <a:gd name="T53" fmla="*/ 1540 h 3124"/>
                <a:gd name="T54" fmla="*/ 1623 w 3132"/>
                <a:gd name="T55" fmla="*/ 1502 h 3124"/>
                <a:gd name="T56" fmla="*/ 1585 w 3132"/>
                <a:gd name="T57" fmla="*/ 650 h 3124"/>
                <a:gd name="T58" fmla="*/ 2331 w 3132"/>
                <a:gd name="T59" fmla="*/ 715 h 3124"/>
                <a:gd name="T60" fmla="*/ 2331 w 3132"/>
                <a:gd name="T61" fmla="*/ 795 h 3124"/>
                <a:gd name="T62" fmla="*/ 2411 w 3132"/>
                <a:gd name="T63" fmla="*/ 795 h 3124"/>
                <a:gd name="T64" fmla="*/ 2584 w 3132"/>
                <a:gd name="T65" fmla="*/ 569 h 3124"/>
                <a:gd name="T66" fmla="*/ 1563 w 3132"/>
                <a:gd name="T67" fmla="*/ 139 h 3124"/>
                <a:gd name="T68" fmla="*/ 1507 w 3132"/>
                <a:gd name="T69" fmla="*/ 196 h 3124"/>
                <a:gd name="T70" fmla="*/ 1545 w 3132"/>
                <a:gd name="T71" fmla="*/ 477 h 3124"/>
                <a:gd name="T72" fmla="*/ 1618 w 3132"/>
                <a:gd name="T73" fmla="*/ 441 h 3124"/>
                <a:gd name="T74" fmla="*/ 1597 w 3132"/>
                <a:gd name="T75" fmla="*/ 150 h 3124"/>
                <a:gd name="T76" fmla="*/ 1762 w 3132"/>
                <a:gd name="T77" fmla="*/ 13 h 3124"/>
                <a:gd name="T78" fmla="*/ 2218 w 3132"/>
                <a:gd name="T79" fmla="*/ 142 h 3124"/>
                <a:gd name="T80" fmla="*/ 2606 w 3132"/>
                <a:gd name="T81" fmla="*/ 395 h 3124"/>
                <a:gd name="T82" fmla="*/ 2903 w 3132"/>
                <a:gd name="T83" fmla="*/ 748 h 3124"/>
                <a:gd name="T84" fmla="*/ 3085 w 3132"/>
                <a:gd name="T85" fmla="*/ 1178 h 3124"/>
                <a:gd name="T86" fmla="*/ 3129 w 3132"/>
                <a:gd name="T87" fmla="*/ 1663 h 3124"/>
                <a:gd name="T88" fmla="*/ 3027 w 3132"/>
                <a:gd name="T89" fmla="*/ 2128 h 3124"/>
                <a:gd name="T90" fmla="*/ 2796 w 3132"/>
                <a:gd name="T91" fmla="*/ 2529 h 3124"/>
                <a:gd name="T92" fmla="*/ 2460 w 3132"/>
                <a:gd name="T93" fmla="*/ 2844 h 3124"/>
                <a:gd name="T94" fmla="*/ 2044 w 3132"/>
                <a:gd name="T95" fmla="*/ 3050 h 3124"/>
                <a:gd name="T96" fmla="*/ 1566 w 3132"/>
                <a:gd name="T97" fmla="*/ 3124 h 3124"/>
                <a:gd name="T98" fmla="*/ 1089 w 3132"/>
                <a:gd name="T99" fmla="*/ 3050 h 3124"/>
                <a:gd name="T100" fmla="*/ 671 w 3132"/>
                <a:gd name="T101" fmla="*/ 2844 h 3124"/>
                <a:gd name="T102" fmla="*/ 336 w 3132"/>
                <a:gd name="T103" fmla="*/ 2529 h 3124"/>
                <a:gd name="T104" fmla="*/ 105 w 3132"/>
                <a:gd name="T105" fmla="*/ 2128 h 3124"/>
                <a:gd name="T106" fmla="*/ 3 w 3132"/>
                <a:gd name="T107" fmla="*/ 1663 h 3124"/>
                <a:gd name="T108" fmla="*/ 40 w 3132"/>
                <a:gd name="T109" fmla="*/ 1213 h 3124"/>
                <a:gd name="T110" fmla="*/ 322 w 3132"/>
                <a:gd name="T111" fmla="*/ 1197 h 3124"/>
                <a:gd name="T112" fmla="*/ 668 w 3132"/>
                <a:gd name="T113" fmla="*/ 1149 h 3124"/>
                <a:gd name="T114" fmla="*/ 954 w 3132"/>
                <a:gd name="T115" fmla="*/ 965 h 3124"/>
                <a:gd name="T116" fmla="*/ 1140 w 3132"/>
                <a:gd name="T117" fmla="*/ 679 h 3124"/>
                <a:gd name="T118" fmla="*/ 1187 w 3132"/>
                <a:gd name="T119" fmla="*/ 344 h 3124"/>
                <a:gd name="T120" fmla="*/ 1115 w 3132"/>
                <a:gd name="T121" fmla="*/ 68 h 3124"/>
                <a:gd name="T122" fmla="*/ 1566 w 3132"/>
                <a:gd name="T123" fmla="*/ 0 h 3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32" h="3124">
                  <a:moveTo>
                    <a:pt x="1565" y="2644"/>
                  </a:moveTo>
                  <a:lnTo>
                    <a:pt x="1547" y="2647"/>
                  </a:lnTo>
                  <a:lnTo>
                    <a:pt x="1531" y="2655"/>
                  </a:lnTo>
                  <a:lnTo>
                    <a:pt x="1519" y="2667"/>
                  </a:lnTo>
                  <a:lnTo>
                    <a:pt x="1512" y="2682"/>
                  </a:lnTo>
                  <a:lnTo>
                    <a:pt x="1509" y="2701"/>
                  </a:lnTo>
                  <a:lnTo>
                    <a:pt x="1509" y="2927"/>
                  </a:lnTo>
                  <a:lnTo>
                    <a:pt x="1512" y="2946"/>
                  </a:lnTo>
                  <a:lnTo>
                    <a:pt x="1519" y="2961"/>
                  </a:lnTo>
                  <a:lnTo>
                    <a:pt x="1531" y="2974"/>
                  </a:lnTo>
                  <a:lnTo>
                    <a:pt x="1547" y="2982"/>
                  </a:lnTo>
                  <a:lnTo>
                    <a:pt x="1565" y="2985"/>
                  </a:lnTo>
                  <a:lnTo>
                    <a:pt x="1584" y="2982"/>
                  </a:lnTo>
                  <a:lnTo>
                    <a:pt x="1599" y="2974"/>
                  </a:lnTo>
                  <a:lnTo>
                    <a:pt x="1611" y="2961"/>
                  </a:lnTo>
                  <a:lnTo>
                    <a:pt x="1620" y="2946"/>
                  </a:lnTo>
                  <a:lnTo>
                    <a:pt x="1622" y="2927"/>
                  </a:lnTo>
                  <a:lnTo>
                    <a:pt x="1622" y="2701"/>
                  </a:lnTo>
                  <a:lnTo>
                    <a:pt x="1620" y="2682"/>
                  </a:lnTo>
                  <a:lnTo>
                    <a:pt x="1611" y="2667"/>
                  </a:lnTo>
                  <a:lnTo>
                    <a:pt x="1599" y="2655"/>
                  </a:lnTo>
                  <a:lnTo>
                    <a:pt x="1584" y="2647"/>
                  </a:lnTo>
                  <a:lnTo>
                    <a:pt x="1565" y="2644"/>
                  </a:lnTo>
                  <a:close/>
                  <a:moveTo>
                    <a:pt x="2366" y="2310"/>
                  </a:moveTo>
                  <a:lnTo>
                    <a:pt x="2350" y="2315"/>
                  </a:lnTo>
                  <a:lnTo>
                    <a:pt x="2334" y="2326"/>
                  </a:lnTo>
                  <a:lnTo>
                    <a:pt x="2323" y="2341"/>
                  </a:lnTo>
                  <a:lnTo>
                    <a:pt x="2318" y="2357"/>
                  </a:lnTo>
                  <a:lnTo>
                    <a:pt x="2318" y="2374"/>
                  </a:lnTo>
                  <a:lnTo>
                    <a:pt x="2323" y="2391"/>
                  </a:lnTo>
                  <a:lnTo>
                    <a:pt x="2334" y="2405"/>
                  </a:lnTo>
                  <a:lnTo>
                    <a:pt x="2496" y="2567"/>
                  </a:lnTo>
                  <a:lnTo>
                    <a:pt x="2511" y="2577"/>
                  </a:lnTo>
                  <a:lnTo>
                    <a:pt x="2527" y="2583"/>
                  </a:lnTo>
                  <a:lnTo>
                    <a:pt x="2545" y="2583"/>
                  </a:lnTo>
                  <a:lnTo>
                    <a:pt x="2561" y="2577"/>
                  </a:lnTo>
                  <a:lnTo>
                    <a:pt x="2575" y="2567"/>
                  </a:lnTo>
                  <a:lnTo>
                    <a:pt x="2587" y="2551"/>
                  </a:lnTo>
                  <a:lnTo>
                    <a:pt x="2592" y="2535"/>
                  </a:lnTo>
                  <a:lnTo>
                    <a:pt x="2592" y="2519"/>
                  </a:lnTo>
                  <a:lnTo>
                    <a:pt x="2587" y="2502"/>
                  </a:lnTo>
                  <a:lnTo>
                    <a:pt x="2575" y="2487"/>
                  </a:lnTo>
                  <a:lnTo>
                    <a:pt x="2414" y="2326"/>
                  </a:lnTo>
                  <a:lnTo>
                    <a:pt x="2399" y="2315"/>
                  </a:lnTo>
                  <a:lnTo>
                    <a:pt x="2382" y="2310"/>
                  </a:lnTo>
                  <a:lnTo>
                    <a:pt x="2366" y="2310"/>
                  </a:lnTo>
                  <a:close/>
                  <a:moveTo>
                    <a:pt x="749" y="2310"/>
                  </a:moveTo>
                  <a:lnTo>
                    <a:pt x="733" y="2315"/>
                  </a:lnTo>
                  <a:lnTo>
                    <a:pt x="718" y="2326"/>
                  </a:lnTo>
                  <a:lnTo>
                    <a:pt x="556" y="2487"/>
                  </a:lnTo>
                  <a:lnTo>
                    <a:pt x="545" y="2502"/>
                  </a:lnTo>
                  <a:lnTo>
                    <a:pt x="540" y="2519"/>
                  </a:lnTo>
                  <a:lnTo>
                    <a:pt x="540" y="2535"/>
                  </a:lnTo>
                  <a:lnTo>
                    <a:pt x="545" y="2551"/>
                  </a:lnTo>
                  <a:lnTo>
                    <a:pt x="556" y="2567"/>
                  </a:lnTo>
                  <a:lnTo>
                    <a:pt x="570" y="2577"/>
                  </a:lnTo>
                  <a:lnTo>
                    <a:pt x="587" y="2583"/>
                  </a:lnTo>
                  <a:lnTo>
                    <a:pt x="604" y="2583"/>
                  </a:lnTo>
                  <a:lnTo>
                    <a:pt x="621" y="2577"/>
                  </a:lnTo>
                  <a:lnTo>
                    <a:pt x="635" y="2567"/>
                  </a:lnTo>
                  <a:lnTo>
                    <a:pt x="797" y="2405"/>
                  </a:lnTo>
                  <a:lnTo>
                    <a:pt x="809" y="2391"/>
                  </a:lnTo>
                  <a:lnTo>
                    <a:pt x="814" y="2374"/>
                  </a:lnTo>
                  <a:lnTo>
                    <a:pt x="814" y="2357"/>
                  </a:lnTo>
                  <a:lnTo>
                    <a:pt x="809" y="2341"/>
                  </a:lnTo>
                  <a:lnTo>
                    <a:pt x="797" y="2326"/>
                  </a:lnTo>
                  <a:lnTo>
                    <a:pt x="783" y="2315"/>
                  </a:lnTo>
                  <a:lnTo>
                    <a:pt x="766" y="2310"/>
                  </a:lnTo>
                  <a:lnTo>
                    <a:pt x="749" y="2310"/>
                  </a:lnTo>
                  <a:close/>
                  <a:moveTo>
                    <a:pt x="2708" y="1504"/>
                  </a:moveTo>
                  <a:lnTo>
                    <a:pt x="2689" y="1506"/>
                  </a:lnTo>
                  <a:lnTo>
                    <a:pt x="2674" y="1515"/>
                  </a:lnTo>
                  <a:lnTo>
                    <a:pt x="2662" y="1527"/>
                  </a:lnTo>
                  <a:lnTo>
                    <a:pt x="2653" y="1542"/>
                  </a:lnTo>
                  <a:lnTo>
                    <a:pt x="2651" y="1561"/>
                  </a:lnTo>
                  <a:lnTo>
                    <a:pt x="2653" y="1579"/>
                  </a:lnTo>
                  <a:lnTo>
                    <a:pt x="2662" y="1594"/>
                  </a:lnTo>
                  <a:lnTo>
                    <a:pt x="2674" y="1607"/>
                  </a:lnTo>
                  <a:lnTo>
                    <a:pt x="2689" y="1614"/>
                  </a:lnTo>
                  <a:lnTo>
                    <a:pt x="2708" y="1617"/>
                  </a:lnTo>
                  <a:lnTo>
                    <a:pt x="2936" y="1617"/>
                  </a:lnTo>
                  <a:lnTo>
                    <a:pt x="2954" y="1614"/>
                  </a:lnTo>
                  <a:lnTo>
                    <a:pt x="2970" y="1607"/>
                  </a:lnTo>
                  <a:lnTo>
                    <a:pt x="2982" y="1594"/>
                  </a:lnTo>
                  <a:lnTo>
                    <a:pt x="2990" y="1579"/>
                  </a:lnTo>
                  <a:lnTo>
                    <a:pt x="2992" y="1561"/>
                  </a:lnTo>
                  <a:lnTo>
                    <a:pt x="2990" y="1542"/>
                  </a:lnTo>
                  <a:lnTo>
                    <a:pt x="2982" y="1527"/>
                  </a:lnTo>
                  <a:lnTo>
                    <a:pt x="2970" y="1515"/>
                  </a:lnTo>
                  <a:lnTo>
                    <a:pt x="2954" y="1506"/>
                  </a:lnTo>
                  <a:lnTo>
                    <a:pt x="2936" y="1504"/>
                  </a:lnTo>
                  <a:lnTo>
                    <a:pt x="2708" y="1504"/>
                  </a:lnTo>
                  <a:close/>
                  <a:moveTo>
                    <a:pt x="193" y="1504"/>
                  </a:moveTo>
                  <a:lnTo>
                    <a:pt x="174" y="1506"/>
                  </a:lnTo>
                  <a:lnTo>
                    <a:pt x="159" y="1515"/>
                  </a:lnTo>
                  <a:lnTo>
                    <a:pt x="146" y="1527"/>
                  </a:lnTo>
                  <a:lnTo>
                    <a:pt x="139" y="1542"/>
                  </a:lnTo>
                  <a:lnTo>
                    <a:pt x="136" y="1561"/>
                  </a:lnTo>
                  <a:lnTo>
                    <a:pt x="139" y="1579"/>
                  </a:lnTo>
                  <a:lnTo>
                    <a:pt x="146" y="1594"/>
                  </a:lnTo>
                  <a:lnTo>
                    <a:pt x="159" y="1607"/>
                  </a:lnTo>
                  <a:lnTo>
                    <a:pt x="174" y="1614"/>
                  </a:lnTo>
                  <a:lnTo>
                    <a:pt x="193" y="1617"/>
                  </a:lnTo>
                  <a:lnTo>
                    <a:pt x="422" y="1617"/>
                  </a:lnTo>
                  <a:lnTo>
                    <a:pt x="440" y="1614"/>
                  </a:lnTo>
                  <a:lnTo>
                    <a:pt x="455" y="1607"/>
                  </a:lnTo>
                  <a:lnTo>
                    <a:pt x="468" y="1594"/>
                  </a:lnTo>
                  <a:lnTo>
                    <a:pt x="475" y="1579"/>
                  </a:lnTo>
                  <a:lnTo>
                    <a:pt x="478" y="1561"/>
                  </a:lnTo>
                  <a:lnTo>
                    <a:pt x="475" y="1542"/>
                  </a:lnTo>
                  <a:lnTo>
                    <a:pt x="468" y="1527"/>
                  </a:lnTo>
                  <a:lnTo>
                    <a:pt x="455" y="1515"/>
                  </a:lnTo>
                  <a:lnTo>
                    <a:pt x="440" y="1506"/>
                  </a:lnTo>
                  <a:lnTo>
                    <a:pt x="422" y="1504"/>
                  </a:lnTo>
                  <a:lnTo>
                    <a:pt x="193" y="1504"/>
                  </a:lnTo>
                  <a:close/>
                  <a:moveTo>
                    <a:pt x="1566" y="646"/>
                  </a:moveTo>
                  <a:lnTo>
                    <a:pt x="1548" y="650"/>
                  </a:lnTo>
                  <a:lnTo>
                    <a:pt x="1532" y="657"/>
                  </a:lnTo>
                  <a:lnTo>
                    <a:pt x="1520" y="669"/>
                  </a:lnTo>
                  <a:lnTo>
                    <a:pt x="1512" y="684"/>
                  </a:lnTo>
                  <a:lnTo>
                    <a:pt x="1510" y="703"/>
                  </a:lnTo>
                  <a:lnTo>
                    <a:pt x="1510" y="1561"/>
                  </a:lnTo>
                  <a:lnTo>
                    <a:pt x="1512" y="1579"/>
                  </a:lnTo>
                  <a:lnTo>
                    <a:pt x="1520" y="1594"/>
                  </a:lnTo>
                  <a:lnTo>
                    <a:pt x="1532" y="1607"/>
                  </a:lnTo>
                  <a:lnTo>
                    <a:pt x="1548" y="1614"/>
                  </a:lnTo>
                  <a:lnTo>
                    <a:pt x="1566" y="1617"/>
                  </a:lnTo>
                  <a:lnTo>
                    <a:pt x="2159" y="1617"/>
                  </a:lnTo>
                  <a:lnTo>
                    <a:pt x="2173" y="1615"/>
                  </a:lnTo>
                  <a:lnTo>
                    <a:pt x="2186" y="1610"/>
                  </a:lnTo>
                  <a:lnTo>
                    <a:pt x="2198" y="1600"/>
                  </a:lnTo>
                  <a:lnTo>
                    <a:pt x="2207" y="1589"/>
                  </a:lnTo>
                  <a:lnTo>
                    <a:pt x="2213" y="1575"/>
                  </a:lnTo>
                  <a:lnTo>
                    <a:pt x="2215" y="1558"/>
                  </a:lnTo>
                  <a:lnTo>
                    <a:pt x="2213" y="1540"/>
                  </a:lnTo>
                  <a:lnTo>
                    <a:pt x="2205" y="1525"/>
                  </a:lnTo>
                  <a:lnTo>
                    <a:pt x="2193" y="1512"/>
                  </a:lnTo>
                  <a:lnTo>
                    <a:pt x="2177" y="1504"/>
                  </a:lnTo>
                  <a:lnTo>
                    <a:pt x="2159" y="1502"/>
                  </a:lnTo>
                  <a:lnTo>
                    <a:pt x="1623" y="1502"/>
                  </a:lnTo>
                  <a:lnTo>
                    <a:pt x="1623" y="703"/>
                  </a:lnTo>
                  <a:lnTo>
                    <a:pt x="1620" y="684"/>
                  </a:lnTo>
                  <a:lnTo>
                    <a:pt x="1612" y="669"/>
                  </a:lnTo>
                  <a:lnTo>
                    <a:pt x="1600" y="657"/>
                  </a:lnTo>
                  <a:lnTo>
                    <a:pt x="1585" y="650"/>
                  </a:lnTo>
                  <a:lnTo>
                    <a:pt x="1566" y="646"/>
                  </a:lnTo>
                  <a:close/>
                  <a:moveTo>
                    <a:pt x="2524" y="538"/>
                  </a:moveTo>
                  <a:lnTo>
                    <a:pt x="2508" y="543"/>
                  </a:lnTo>
                  <a:lnTo>
                    <a:pt x="2493" y="554"/>
                  </a:lnTo>
                  <a:lnTo>
                    <a:pt x="2331" y="715"/>
                  </a:lnTo>
                  <a:lnTo>
                    <a:pt x="2321" y="730"/>
                  </a:lnTo>
                  <a:lnTo>
                    <a:pt x="2315" y="747"/>
                  </a:lnTo>
                  <a:lnTo>
                    <a:pt x="2315" y="763"/>
                  </a:lnTo>
                  <a:lnTo>
                    <a:pt x="2321" y="779"/>
                  </a:lnTo>
                  <a:lnTo>
                    <a:pt x="2331" y="795"/>
                  </a:lnTo>
                  <a:lnTo>
                    <a:pt x="2347" y="806"/>
                  </a:lnTo>
                  <a:lnTo>
                    <a:pt x="2363" y="811"/>
                  </a:lnTo>
                  <a:lnTo>
                    <a:pt x="2379" y="811"/>
                  </a:lnTo>
                  <a:lnTo>
                    <a:pt x="2396" y="806"/>
                  </a:lnTo>
                  <a:lnTo>
                    <a:pt x="2411" y="795"/>
                  </a:lnTo>
                  <a:lnTo>
                    <a:pt x="2572" y="633"/>
                  </a:lnTo>
                  <a:lnTo>
                    <a:pt x="2584" y="619"/>
                  </a:lnTo>
                  <a:lnTo>
                    <a:pt x="2589" y="603"/>
                  </a:lnTo>
                  <a:lnTo>
                    <a:pt x="2589" y="585"/>
                  </a:lnTo>
                  <a:lnTo>
                    <a:pt x="2584" y="569"/>
                  </a:lnTo>
                  <a:lnTo>
                    <a:pt x="2572" y="554"/>
                  </a:lnTo>
                  <a:lnTo>
                    <a:pt x="2558" y="543"/>
                  </a:lnTo>
                  <a:lnTo>
                    <a:pt x="2542" y="538"/>
                  </a:lnTo>
                  <a:lnTo>
                    <a:pt x="2524" y="538"/>
                  </a:lnTo>
                  <a:close/>
                  <a:moveTo>
                    <a:pt x="1563" y="139"/>
                  </a:moveTo>
                  <a:lnTo>
                    <a:pt x="1545" y="141"/>
                  </a:lnTo>
                  <a:lnTo>
                    <a:pt x="1529" y="150"/>
                  </a:lnTo>
                  <a:lnTo>
                    <a:pt x="1517" y="162"/>
                  </a:lnTo>
                  <a:lnTo>
                    <a:pt x="1510" y="177"/>
                  </a:lnTo>
                  <a:lnTo>
                    <a:pt x="1507" y="196"/>
                  </a:lnTo>
                  <a:lnTo>
                    <a:pt x="1507" y="423"/>
                  </a:lnTo>
                  <a:lnTo>
                    <a:pt x="1510" y="441"/>
                  </a:lnTo>
                  <a:lnTo>
                    <a:pt x="1517" y="456"/>
                  </a:lnTo>
                  <a:lnTo>
                    <a:pt x="1529" y="469"/>
                  </a:lnTo>
                  <a:lnTo>
                    <a:pt x="1545" y="477"/>
                  </a:lnTo>
                  <a:lnTo>
                    <a:pt x="1563" y="479"/>
                  </a:lnTo>
                  <a:lnTo>
                    <a:pt x="1582" y="477"/>
                  </a:lnTo>
                  <a:lnTo>
                    <a:pt x="1597" y="469"/>
                  </a:lnTo>
                  <a:lnTo>
                    <a:pt x="1609" y="456"/>
                  </a:lnTo>
                  <a:lnTo>
                    <a:pt x="1618" y="441"/>
                  </a:lnTo>
                  <a:lnTo>
                    <a:pt x="1620" y="423"/>
                  </a:lnTo>
                  <a:lnTo>
                    <a:pt x="1620" y="196"/>
                  </a:lnTo>
                  <a:lnTo>
                    <a:pt x="1618" y="177"/>
                  </a:lnTo>
                  <a:lnTo>
                    <a:pt x="1609" y="162"/>
                  </a:lnTo>
                  <a:lnTo>
                    <a:pt x="1597" y="150"/>
                  </a:lnTo>
                  <a:lnTo>
                    <a:pt x="1582" y="141"/>
                  </a:lnTo>
                  <a:lnTo>
                    <a:pt x="1563" y="139"/>
                  </a:lnTo>
                  <a:close/>
                  <a:moveTo>
                    <a:pt x="1566" y="0"/>
                  </a:moveTo>
                  <a:lnTo>
                    <a:pt x="1665" y="3"/>
                  </a:lnTo>
                  <a:lnTo>
                    <a:pt x="1762" y="13"/>
                  </a:lnTo>
                  <a:lnTo>
                    <a:pt x="1858" y="28"/>
                  </a:lnTo>
                  <a:lnTo>
                    <a:pt x="1952" y="48"/>
                  </a:lnTo>
                  <a:lnTo>
                    <a:pt x="2044" y="74"/>
                  </a:lnTo>
                  <a:lnTo>
                    <a:pt x="2132" y="106"/>
                  </a:lnTo>
                  <a:lnTo>
                    <a:pt x="2218" y="142"/>
                  </a:lnTo>
                  <a:lnTo>
                    <a:pt x="2302" y="183"/>
                  </a:lnTo>
                  <a:lnTo>
                    <a:pt x="2383" y="229"/>
                  </a:lnTo>
                  <a:lnTo>
                    <a:pt x="2460" y="280"/>
                  </a:lnTo>
                  <a:lnTo>
                    <a:pt x="2535" y="336"/>
                  </a:lnTo>
                  <a:lnTo>
                    <a:pt x="2606" y="395"/>
                  </a:lnTo>
                  <a:lnTo>
                    <a:pt x="2674" y="458"/>
                  </a:lnTo>
                  <a:lnTo>
                    <a:pt x="2737" y="525"/>
                  </a:lnTo>
                  <a:lnTo>
                    <a:pt x="2796" y="595"/>
                  </a:lnTo>
                  <a:lnTo>
                    <a:pt x="2852" y="670"/>
                  </a:lnTo>
                  <a:lnTo>
                    <a:pt x="2903" y="748"/>
                  </a:lnTo>
                  <a:lnTo>
                    <a:pt x="2949" y="828"/>
                  </a:lnTo>
                  <a:lnTo>
                    <a:pt x="2990" y="912"/>
                  </a:lnTo>
                  <a:lnTo>
                    <a:pt x="3027" y="998"/>
                  </a:lnTo>
                  <a:lnTo>
                    <a:pt x="3058" y="1087"/>
                  </a:lnTo>
                  <a:lnTo>
                    <a:pt x="3085" y="1178"/>
                  </a:lnTo>
                  <a:lnTo>
                    <a:pt x="3105" y="1272"/>
                  </a:lnTo>
                  <a:lnTo>
                    <a:pt x="3120" y="1367"/>
                  </a:lnTo>
                  <a:lnTo>
                    <a:pt x="3129" y="1464"/>
                  </a:lnTo>
                  <a:lnTo>
                    <a:pt x="3132" y="1564"/>
                  </a:lnTo>
                  <a:lnTo>
                    <a:pt x="3129" y="1663"/>
                  </a:lnTo>
                  <a:lnTo>
                    <a:pt x="3120" y="1760"/>
                  </a:lnTo>
                  <a:lnTo>
                    <a:pt x="3105" y="1855"/>
                  </a:lnTo>
                  <a:lnTo>
                    <a:pt x="3085" y="1948"/>
                  </a:lnTo>
                  <a:lnTo>
                    <a:pt x="3058" y="2039"/>
                  </a:lnTo>
                  <a:lnTo>
                    <a:pt x="3027" y="2128"/>
                  </a:lnTo>
                  <a:lnTo>
                    <a:pt x="2990" y="2214"/>
                  </a:lnTo>
                  <a:lnTo>
                    <a:pt x="2949" y="2297"/>
                  </a:lnTo>
                  <a:lnTo>
                    <a:pt x="2903" y="2377"/>
                  </a:lnTo>
                  <a:lnTo>
                    <a:pt x="2852" y="2455"/>
                  </a:lnTo>
                  <a:lnTo>
                    <a:pt x="2796" y="2529"/>
                  </a:lnTo>
                  <a:lnTo>
                    <a:pt x="2737" y="2599"/>
                  </a:lnTo>
                  <a:lnTo>
                    <a:pt x="2674" y="2667"/>
                  </a:lnTo>
                  <a:lnTo>
                    <a:pt x="2606" y="2730"/>
                  </a:lnTo>
                  <a:lnTo>
                    <a:pt x="2535" y="2789"/>
                  </a:lnTo>
                  <a:lnTo>
                    <a:pt x="2460" y="2844"/>
                  </a:lnTo>
                  <a:lnTo>
                    <a:pt x="2383" y="2895"/>
                  </a:lnTo>
                  <a:lnTo>
                    <a:pt x="2302" y="2941"/>
                  </a:lnTo>
                  <a:lnTo>
                    <a:pt x="2218" y="2982"/>
                  </a:lnTo>
                  <a:lnTo>
                    <a:pt x="2132" y="3018"/>
                  </a:lnTo>
                  <a:lnTo>
                    <a:pt x="2044" y="3050"/>
                  </a:lnTo>
                  <a:lnTo>
                    <a:pt x="1952" y="3076"/>
                  </a:lnTo>
                  <a:lnTo>
                    <a:pt x="1858" y="3096"/>
                  </a:lnTo>
                  <a:lnTo>
                    <a:pt x="1762" y="3112"/>
                  </a:lnTo>
                  <a:lnTo>
                    <a:pt x="1665" y="3121"/>
                  </a:lnTo>
                  <a:lnTo>
                    <a:pt x="1566" y="3124"/>
                  </a:lnTo>
                  <a:lnTo>
                    <a:pt x="1467" y="3121"/>
                  </a:lnTo>
                  <a:lnTo>
                    <a:pt x="1370" y="3112"/>
                  </a:lnTo>
                  <a:lnTo>
                    <a:pt x="1274" y="3096"/>
                  </a:lnTo>
                  <a:lnTo>
                    <a:pt x="1180" y="3076"/>
                  </a:lnTo>
                  <a:lnTo>
                    <a:pt x="1089" y="3050"/>
                  </a:lnTo>
                  <a:lnTo>
                    <a:pt x="1001" y="3018"/>
                  </a:lnTo>
                  <a:lnTo>
                    <a:pt x="913" y="2982"/>
                  </a:lnTo>
                  <a:lnTo>
                    <a:pt x="830" y="2941"/>
                  </a:lnTo>
                  <a:lnTo>
                    <a:pt x="749" y="2895"/>
                  </a:lnTo>
                  <a:lnTo>
                    <a:pt x="671" y="2844"/>
                  </a:lnTo>
                  <a:lnTo>
                    <a:pt x="597" y="2789"/>
                  </a:lnTo>
                  <a:lnTo>
                    <a:pt x="526" y="2730"/>
                  </a:lnTo>
                  <a:lnTo>
                    <a:pt x="458" y="2667"/>
                  </a:lnTo>
                  <a:lnTo>
                    <a:pt x="395" y="2599"/>
                  </a:lnTo>
                  <a:lnTo>
                    <a:pt x="336" y="2529"/>
                  </a:lnTo>
                  <a:lnTo>
                    <a:pt x="281" y="2455"/>
                  </a:lnTo>
                  <a:lnTo>
                    <a:pt x="230" y="2377"/>
                  </a:lnTo>
                  <a:lnTo>
                    <a:pt x="183" y="2297"/>
                  </a:lnTo>
                  <a:lnTo>
                    <a:pt x="142" y="2214"/>
                  </a:lnTo>
                  <a:lnTo>
                    <a:pt x="105" y="2128"/>
                  </a:lnTo>
                  <a:lnTo>
                    <a:pt x="75" y="2039"/>
                  </a:lnTo>
                  <a:lnTo>
                    <a:pt x="48" y="1948"/>
                  </a:lnTo>
                  <a:lnTo>
                    <a:pt x="27" y="1855"/>
                  </a:lnTo>
                  <a:lnTo>
                    <a:pt x="12" y="1760"/>
                  </a:lnTo>
                  <a:lnTo>
                    <a:pt x="3" y="1663"/>
                  </a:lnTo>
                  <a:lnTo>
                    <a:pt x="0" y="1564"/>
                  </a:lnTo>
                  <a:lnTo>
                    <a:pt x="3" y="1474"/>
                  </a:lnTo>
                  <a:lnTo>
                    <a:pt x="10" y="1386"/>
                  </a:lnTo>
                  <a:lnTo>
                    <a:pt x="22" y="1299"/>
                  </a:lnTo>
                  <a:lnTo>
                    <a:pt x="40" y="1213"/>
                  </a:lnTo>
                  <a:lnTo>
                    <a:pt x="61" y="1130"/>
                  </a:lnTo>
                  <a:lnTo>
                    <a:pt x="125" y="1155"/>
                  </a:lnTo>
                  <a:lnTo>
                    <a:pt x="189" y="1174"/>
                  </a:lnTo>
                  <a:lnTo>
                    <a:pt x="255" y="1188"/>
                  </a:lnTo>
                  <a:lnTo>
                    <a:pt x="322" y="1197"/>
                  </a:lnTo>
                  <a:lnTo>
                    <a:pt x="390" y="1200"/>
                  </a:lnTo>
                  <a:lnTo>
                    <a:pt x="462" y="1197"/>
                  </a:lnTo>
                  <a:lnTo>
                    <a:pt x="532" y="1186"/>
                  </a:lnTo>
                  <a:lnTo>
                    <a:pt x="601" y="1171"/>
                  </a:lnTo>
                  <a:lnTo>
                    <a:pt x="668" y="1149"/>
                  </a:lnTo>
                  <a:lnTo>
                    <a:pt x="732" y="1123"/>
                  </a:lnTo>
                  <a:lnTo>
                    <a:pt x="793" y="1090"/>
                  </a:lnTo>
                  <a:lnTo>
                    <a:pt x="851" y="1053"/>
                  </a:lnTo>
                  <a:lnTo>
                    <a:pt x="904" y="1011"/>
                  </a:lnTo>
                  <a:lnTo>
                    <a:pt x="954" y="965"/>
                  </a:lnTo>
                  <a:lnTo>
                    <a:pt x="1002" y="915"/>
                  </a:lnTo>
                  <a:lnTo>
                    <a:pt x="1043" y="861"/>
                  </a:lnTo>
                  <a:lnTo>
                    <a:pt x="1081" y="804"/>
                  </a:lnTo>
                  <a:lnTo>
                    <a:pt x="1112" y="744"/>
                  </a:lnTo>
                  <a:lnTo>
                    <a:pt x="1140" y="679"/>
                  </a:lnTo>
                  <a:lnTo>
                    <a:pt x="1162" y="614"/>
                  </a:lnTo>
                  <a:lnTo>
                    <a:pt x="1177" y="545"/>
                  </a:lnTo>
                  <a:lnTo>
                    <a:pt x="1186" y="475"/>
                  </a:lnTo>
                  <a:lnTo>
                    <a:pt x="1190" y="402"/>
                  </a:lnTo>
                  <a:lnTo>
                    <a:pt x="1187" y="344"/>
                  </a:lnTo>
                  <a:lnTo>
                    <a:pt x="1181" y="287"/>
                  </a:lnTo>
                  <a:lnTo>
                    <a:pt x="1171" y="230"/>
                  </a:lnTo>
                  <a:lnTo>
                    <a:pt x="1156" y="175"/>
                  </a:lnTo>
                  <a:lnTo>
                    <a:pt x="1137" y="121"/>
                  </a:lnTo>
                  <a:lnTo>
                    <a:pt x="1115" y="68"/>
                  </a:lnTo>
                  <a:lnTo>
                    <a:pt x="1201" y="44"/>
                  </a:lnTo>
                  <a:lnTo>
                    <a:pt x="1289" y="26"/>
                  </a:lnTo>
                  <a:lnTo>
                    <a:pt x="1379" y="12"/>
                  </a:lnTo>
                  <a:lnTo>
                    <a:pt x="1472" y="3"/>
                  </a:lnTo>
                  <a:lnTo>
                    <a:pt x="15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1" name="Freeform 761"/>
            <p:cNvSpPr>
              <a:spLocks noEditPoints="1"/>
            </p:cNvSpPr>
            <p:nvPr/>
          </p:nvSpPr>
          <p:spPr bwMode="auto">
            <a:xfrm>
              <a:off x="8201025" y="5148263"/>
              <a:ext cx="144463" cy="144462"/>
            </a:xfrm>
            <a:custGeom>
              <a:avLst/>
              <a:gdLst>
                <a:gd name="T0" fmla="*/ 595 w 1279"/>
                <a:gd name="T1" fmla="*/ 245 h 1274"/>
                <a:gd name="T2" fmla="*/ 556 w 1279"/>
                <a:gd name="T3" fmla="*/ 327 h 1274"/>
                <a:gd name="T4" fmla="*/ 470 w 1279"/>
                <a:gd name="T5" fmla="*/ 409 h 1274"/>
                <a:gd name="T6" fmla="*/ 451 w 1279"/>
                <a:gd name="T7" fmla="*/ 534 h 1274"/>
                <a:gd name="T8" fmla="*/ 515 w 1279"/>
                <a:gd name="T9" fmla="*/ 645 h 1274"/>
                <a:gd name="T10" fmla="*/ 640 w 1279"/>
                <a:gd name="T11" fmla="*/ 690 h 1274"/>
                <a:gd name="T12" fmla="*/ 710 w 1279"/>
                <a:gd name="T13" fmla="*/ 731 h 1274"/>
                <a:gd name="T14" fmla="*/ 710 w 1279"/>
                <a:gd name="T15" fmla="*/ 814 h 1274"/>
                <a:gd name="T16" fmla="*/ 640 w 1279"/>
                <a:gd name="T17" fmla="*/ 855 h 1274"/>
                <a:gd name="T18" fmla="*/ 579 w 1279"/>
                <a:gd name="T19" fmla="*/ 829 h 1274"/>
                <a:gd name="T20" fmla="*/ 528 w 1279"/>
                <a:gd name="T21" fmla="*/ 813 h 1274"/>
                <a:gd name="T22" fmla="*/ 487 w 1279"/>
                <a:gd name="T23" fmla="*/ 851 h 1274"/>
                <a:gd name="T24" fmla="*/ 500 w 1279"/>
                <a:gd name="T25" fmla="*/ 904 h 1274"/>
                <a:gd name="T26" fmla="*/ 585 w 1279"/>
                <a:gd name="T27" fmla="*/ 956 h 1274"/>
                <a:gd name="T28" fmla="*/ 608 w 1279"/>
                <a:gd name="T29" fmla="*/ 1038 h 1274"/>
                <a:gd name="T30" fmla="*/ 671 w 1279"/>
                <a:gd name="T31" fmla="*/ 1038 h 1274"/>
                <a:gd name="T32" fmla="*/ 694 w 1279"/>
                <a:gd name="T33" fmla="*/ 956 h 1274"/>
                <a:gd name="T34" fmla="*/ 793 w 1279"/>
                <a:gd name="T35" fmla="*/ 889 h 1274"/>
                <a:gd name="T36" fmla="*/ 832 w 1279"/>
                <a:gd name="T37" fmla="*/ 774 h 1274"/>
                <a:gd name="T38" fmla="*/ 786 w 1279"/>
                <a:gd name="T39" fmla="*/ 650 h 1274"/>
                <a:gd name="T40" fmla="*/ 675 w 1279"/>
                <a:gd name="T41" fmla="*/ 586 h 1274"/>
                <a:gd name="T42" fmla="*/ 581 w 1279"/>
                <a:gd name="T43" fmla="*/ 558 h 1274"/>
                <a:gd name="T44" fmla="*/ 561 w 1279"/>
                <a:gd name="T45" fmla="*/ 479 h 1274"/>
                <a:gd name="T46" fmla="*/ 618 w 1279"/>
                <a:gd name="T47" fmla="*/ 421 h 1274"/>
                <a:gd name="T48" fmla="*/ 687 w 1279"/>
                <a:gd name="T49" fmla="*/ 433 h 1274"/>
                <a:gd name="T50" fmla="*/ 738 w 1279"/>
                <a:gd name="T51" fmla="*/ 461 h 1274"/>
                <a:gd name="T52" fmla="*/ 786 w 1279"/>
                <a:gd name="T53" fmla="*/ 435 h 1274"/>
                <a:gd name="T54" fmla="*/ 787 w 1279"/>
                <a:gd name="T55" fmla="*/ 380 h 1274"/>
                <a:gd name="T56" fmla="*/ 718 w 1279"/>
                <a:gd name="T57" fmla="*/ 325 h 1274"/>
                <a:gd name="T58" fmla="*/ 684 w 1279"/>
                <a:gd name="T59" fmla="*/ 247 h 1274"/>
                <a:gd name="T60" fmla="*/ 640 w 1279"/>
                <a:gd name="T61" fmla="*/ 0 h 1274"/>
                <a:gd name="T62" fmla="*/ 875 w 1279"/>
                <a:gd name="T63" fmla="*/ 44 h 1274"/>
                <a:gd name="T64" fmla="*/ 1071 w 1279"/>
                <a:gd name="T65" fmla="*/ 167 h 1274"/>
                <a:gd name="T66" fmla="*/ 1210 w 1279"/>
                <a:gd name="T67" fmla="*/ 349 h 1274"/>
                <a:gd name="T68" fmla="*/ 1276 w 1279"/>
                <a:gd name="T69" fmla="*/ 576 h 1274"/>
                <a:gd name="T70" fmla="*/ 1254 w 1279"/>
                <a:gd name="T71" fmla="*/ 816 h 1274"/>
                <a:gd name="T72" fmla="*/ 1149 w 1279"/>
                <a:gd name="T73" fmla="*/ 1023 h 1274"/>
                <a:gd name="T74" fmla="*/ 979 w 1279"/>
                <a:gd name="T75" fmla="*/ 1177 h 1274"/>
                <a:gd name="T76" fmla="*/ 761 w 1279"/>
                <a:gd name="T77" fmla="*/ 1262 h 1274"/>
                <a:gd name="T78" fmla="*/ 518 w 1279"/>
                <a:gd name="T79" fmla="*/ 1262 h 1274"/>
                <a:gd name="T80" fmla="*/ 300 w 1279"/>
                <a:gd name="T81" fmla="*/ 1177 h 1274"/>
                <a:gd name="T82" fmla="*/ 130 w 1279"/>
                <a:gd name="T83" fmla="*/ 1023 h 1274"/>
                <a:gd name="T84" fmla="*/ 26 w 1279"/>
                <a:gd name="T85" fmla="*/ 816 h 1274"/>
                <a:gd name="T86" fmla="*/ 3 w 1279"/>
                <a:gd name="T87" fmla="*/ 576 h 1274"/>
                <a:gd name="T88" fmla="*/ 69 w 1279"/>
                <a:gd name="T89" fmla="*/ 349 h 1274"/>
                <a:gd name="T90" fmla="*/ 208 w 1279"/>
                <a:gd name="T91" fmla="*/ 167 h 1274"/>
                <a:gd name="T92" fmla="*/ 405 w 1279"/>
                <a:gd name="T93" fmla="*/ 44 h 1274"/>
                <a:gd name="T94" fmla="*/ 640 w 1279"/>
                <a:gd name="T95" fmla="*/ 0 h 1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79" h="1274">
                  <a:moveTo>
                    <a:pt x="640" y="224"/>
                  </a:moveTo>
                  <a:lnTo>
                    <a:pt x="622" y="226"/>
                  </a:lnTo>
                  <a:lnTo>
                    <a:pt x="608" y="234"/>
                  </a:lnTo>
                  <a:lnTo>
                    <a:pt x="595" y="245"/>
                  </a:lnTo>
                  <a:lnTo>
                    <a:pt x="588" y="261"/>
                  </a:lnTo>
                  <a:lnTo>
                    <a:pt x="585" y="278"/>
                  </a:lnTo>
                  <a:lnTo>
                    <a:pt x="585" y="316"/>
                  </a:lnTo>
                  <a:lnTo>
                    <a:pt x="556" y="327"/>
                  </a:lnTo>
                  <a:lnTo>
                    <a:pt x="530" y="343"/>
                  </a:lnTo>
                  <a:lnTo>
                    <a:pt x="506" y="361"/>
                  </a:lnTo>
                  <a:lnTo>
                    <a:pt x="487" y="384"/>
                  </a:lnTo>
                  <a:lnTo>
                    <a:pt x="470" y="409"/>
                  </a:lnTo>
                  <a:lnTo>
                    <a:pt x="458" y="437"/>
                  </a:lnTo>
                  <a:lnTo>
                    <a:pt x="450" y="467"/>
                  </a:lnTo>
                  <a:lnTo>
                    <a:pt x="448" y="499"/>
                  </a:lnTo>
                  <a:lnTo>
                    <a:pt x="451" y="534"/>
                  </a:lnTo>
                  <a:lnTo>
                    <a:pt x="460" y="566"/>
                  </a:lnTo>
                  <a:lnTo>
                    <a:pt x="473" y="595"/>
                  </a:lnTo>
                  <a:lnTo>
                    <a:pt x="493" y="622"/>
                  </a:lnTo>
                  <a:lnTo>
                    <a:pt x="515" y="645"/>
                  </a:lnTo>
                  <a:lnTo>
                    <a:pt x="543" y="665"/>
                  </a:lnTo>
                  <a:lnTo>
                    <a:pt x="573" y="678"/>
                  </a:lnTo>
                  <a:lnTo>
                    <a:pt x="605" y="687"/>
                  </a:lnTo>
                  <a:lnTo>
                    <a:pt x="640" y="690"/>
                  </a:lnTo>
                  <a:lnTo>
                    <a:pt x="661" y="693"/>
                  </a:lnTo>
                  <a:lnTo>
                    <a:pt x="681" y="701"/>
                  </a:lnTo>
                  <a:lnTo>
                    <a:pt x="698" y="715"/>
                  </a:lnTo>
                  <a:lnTo>
                    <a:pt x="710" y="731"/>
                  </a:lnTo>
                  <a:lnTo>
                    <a:pt x="719" y="751"/>
                  </a:lnTo>
                  <a:lnTo>
                    <a:pt x="722" y="772"/>
                  </a:lnTo>
                  <a:lnTo>
                    <a:pt x="719" y="795"/>
                  </a:lnTo>
                  <a:lnTo>
                    <a:pt x="710" y="814"/>
                  </a:lnTo>
                  <a:lnTo>
                    <a:pt x="698" y="830"/>
                  </a:lnTo>
                  <a:lnTo>
                    <a:pt x="681" y="844"/>
                  </a:lnTo>
                  <a:lnTo>
                    <a:pt x="661" y="852"/>
                  </a:lnTo>
                  <a:lnTo>
                    <a:pt x="640" y="855"/>
                  </a:lnTo>
                  <a:lnTo>
                    <a:pt x="623" y="853"/>
                  </a:lnTo>
                  <a:lnTo>
                    <a:pt x="607" y="848"/>
                  </a:lnTo>
                  <a:lnTo>
                    <a:pt x="592" y="840"/>
                  </a:lnTo>
                  <a:lnTo>
                    <a:pt x="579" y="829"/>
                  </a:lnTo>
                  <a:lnTo>
                    <a:pt x="568" y="820"/>
                  </a:lnTo>
                  <a:lnTo>
                    <a:pt x="555" y="814"/>
                  </a:lnTo>
                  <a:lnTo>
                    <a:pt x="541" y="812"/>
                  </a:lnTo>
                  <a:lnTo>
                    <a:pt x="528" y="813"/>
                  </a:lnTo>
                  <a:lnTo>
                    <a:pt x="514" y="818"/>
                  </a:lnTo>
                  <a:lnTo>
                    <a:pt x="502" y="827"/>
                  </a:lnTo>
                  <a:lnTo>
                    <a:pt x="493" y="839"/>
                  </a:lnTo>
                  <a:lnTo>
                    <a:pt x="487" y="851"/>
                  </a:lnTo>
                  <a:lnTo>
                    <a:pt x="485" y="865"/>
                  </a:lnTo>
                  <a:lnTo>
                    <a:pt x="487" y="878"/>
                  </a:lnTo>
                  <a:lnTo>
                    <a:pt x="492" y="892"/>
                  </a:lnTo>
                  <a:lnTo>
                    <a:pt x="500" y="904"/>
                  </a:lnTo>
                  <a:lnTo>
                    <a:pt x="518" y="921"/>
                  </a:lnTo>
                  <a:lnTo>
                    <a:pt x="539" y="936"/>
                  </a:lnTo>
                  <a:lnTo>
                    <a:pt x="562" y="948"/>
                  </a:lnTo>
                  <a:lnTo>
                    <a:pt x="585" y="956"/>
                  </a:lnTo>
                  <a:lnTo>
                    <a:pt x="585" y="994"/>
                  </a:lnTo>
                  <a:lnTo>
                    <a:pt x="588" y="1011"/>
                  </a:lnTo>
                  <a:lnTo>
                    <a:pt x="595" y="1026"/>
                  </a:lnTo>
                  <a:lnTo>
                    <a:pt x="608" y="1038"/>
                  </a:lnTo>
                  <a:lnTo>
                    <a:pt x="622" y="1046"/>
                  </a:lnTo>
                  <a:lnTo>
                    <a:pt x="640" y="1048"/>
                  </a:lnTo>
                  <a:lnTo>
                    <a:pt x="657" y="1046"/>
                  </a:lnTo>
                  <a:lnTo>
                    <a:pt x="671" y="1038"/>
                  </a:lnTo>
                  <a:lnTo>
                    <a:pt x="684" y="1027"/>
                  </a:lnTo>
                  <a:lnTo>
                    <a:pt x="691" y="1011"/>
                  </a:lnTo>
                  <a:lnTo>
                    <a:pt x="694" y="994"/>
                  </a:lnTo>
                  <a:lnTo>
                    <a:pt x="694" y="956"/>
                  </a:lnTo>
                  <a:lnTo>
                    <a:pt x="723" y="945"/>
                  </a:lnTo>
                  <a:lnTo>
                    <a:pt x="749" y="929"/>
                  </a:lnTo>
                  <a:lnTo>
                    <a:pt x="773" y="911"/>
                  </a:lnTo>
                  <a:lnTo>
                    <a:pt x="793" y="889"/>
                  </a:lnTo>
                  <a:lnTo>
                    <a:pt x="809" y="863"/>
                  </a:lnTo>
                  <a:lnTo>
                    <a:pt x="821" y="835"/>
                  </a:lnTo>
                  <a:lnTo>
                    <a:pt x="830" y="806"/>
                  </a:lnTo>
                  <a:lnTo>
                    <a:pt x="832" y="774"/>
                  </a:lnTo>
                  <a:lnTo>
                    <a:pt x="829" y="739"/>
                  </a:lnTo>
                  <a:lnTo>
                    <a:pt x="819" y="708"/>
                  </a:lnTo>
                  <a:lnTo>
                    <a:pt x="806" y="677"/>
                  </a:lnTo>
                  <a:lnTo>
                    <a:pt x="786" y="650"/>
                  </a:lnTo>
                  <a:lnTo>
                    <a:pt x="763" y="628"/>
                  </a:lnTo>
                  <a:lnTo>
                    <a:pt x="736" y="608"/>
                  </a:lnTo>
                  <a:lnTo>
                    <a:pt x="706" y="594"/>
                  </a:lnTo>
                  <a:lnTo>
                    <a:pt x="675" y="586"/>
                  </a:lnTo>
                  <a:lnTo>
                    <a:pt x="640" y="582"/>
                  </a:lnTo>
                  <a:lnTo>
                    <a:pt x="618" y="580"/>
                  </a:lnTo>
                  <a:lnTo>
                    <a:pt x="598" y="572"/>
                  </a:lnTo>
                  <a:lnTo>
                    <a:pt x="581" y="558"/>
                  </a:lnTo>
                  <a:lnTo>
                    <a:pt x="569" y="542"/>
                  </a:lnTo>
                  <a:lnTo>
                    <a:pt x="561" y="523"/>
                  </a:lnTo>
                  <a:lnTo>
                    <a:pt x="557" y="500"/>
                  </a:lnTo>
                  <a:lnTo>
                    <a:pt x="561" y="479"/>
                  </a:lnTo>
                  <a:lnTo>
                    <a:pt x="569" y="459"/>
                  </a:lnTo>
                  <a:lnTo>
                    <a:pt x="581" y="443"/>
                  </a:lnTo>
                  <a:lnTo>
                    <a:pt x="598" y="430"/>
                  </a:lnTo>
                  <a:lnTo>
                    <a:pt x="618" y="421"/>
                  </a:lnTo>
                  <a:lnTo>
                    <a:pt x="640" y="418"/>
                  </a:lnTo>
                  <a:lnTo>
                    <a:pt x="656" y="420"/>
                  </a:lnTo>
                  <a:lnTo>
                    <a:pt x="672" y="425"/>
                  </a:lnTo>
                  <a:lnTo>
                    <a:pt x="687" y="433"/>
                  </a:lnTo>
                  <a:lnTo>
                    <a:pt x="700" y="444"/>
                  </a:lnTo>
                  <a:lnTo>
                    <a:pt x="711" y="453"/>
                  </a:lnTo>
                  <a:lnTo>
                    <a:pt x="724" y="459"/>
                  </a:lnTo>
                  <a:lnTo>
                    <a:pt x="738" y="461"/>
                  </a:lnTo>
                  <a:lnTo>
                    <a:pt x="752" y="459"/>
                  </a:lnTo>
                  <a:lnTo>
                    <a:pt x="765" y="454"/>
                  </a:lnTo>
                  <a:lnTo>
                    <a:pt x="777" y="446"/>
                  </a:lnTo>
                  <a:lnTo>
                    <a:pt x="786" y="435"/>
                  </a:lnTo>
                  <a:lnTo>
                    <a:pt x="793" y="421"/>
                  </a:lnTo>
                  <a:lnTo>
                    <a:pt x="795" y="408"/>
                  </a:lnTo>
                  <a:lnTo>
                    <a:pt x="793" y="394"/>
                  </a:lnTo>
                  <a:lnTo>
                    <a:pt x="787" y="380"/>
                  </a:lnTo>
                  <a:lnTo>
                    <a:pt x="779" y="369"/>
                  </a:lnTo>
                  <a:lnTo>
                    <a:pt x="761" y="352"/>
                  </a:lnTo>
                  <a:lnTo>
                    <a:pt x="740" y="338"/>
                  </a:lnTo>
                  <a:lnTo>
                    <a:pt x="718" y="325"/>
                  </a:lnTo>
                  <a:lnTo>
                    <a:pt x="694" y="317"/>
                  </a:lnTo>
                  <a:lnTo>
                    <a:pt x="694" y="278"/>
                  </a:lnTo>
                  <a:lnTo>
                    <a:pt x="691" y="261"/>
                  </a:lnTo>
                  <a:lnTo>
                    <a:pt x="684" y="247"/>
                  </a:lnTo>
                  <a:lnTo>
                    <a:pt x="671" y="234"/>
                  </a:lnTo>
                  <a:lnTo>
                    <a:pt x="657" y="226"/>
                  </a:lnTo>
                  <a:lnTo>
                    <a:pt x="640" y="224"/>
                  </a:lnTo>
                  <a:close/>
                  <a:moveTo>
                    <a:pt x="640" y="0"/>
                  </a:moveTo>
                  <a:lnTo>
                    <a:pt x="701" y="3"/>
                  </a:lnTo>
                  <a:lnTo>
                    <a:pt x="761" y="11"/>
                  </a:lnTo>
                  <a:lnTo>
                    <a:pt x="819" y="26"/>
                  </a:lnTo>
                  <a:lnTo>
                    <a:pt x="875" y="44"/>
                  </a:lnTo>
                  <a:lnTo>
                    <a:pt x="928" y="69"/>
                  </a:lnTo>
                  <a:lnTo>
                    <a:pt x="979" y="97"/>
                  </a:lnTo>
                  <a:lnTo>
                    <a:pt x="1027" y="130"/>
                  </a:lnTo>
                  <a:lnTo>
                    <a:pt x="1071" y="167"/>
                  </a:lnTo>
                  <a:lnTo>
                    <a:pt x="1112" y="207"/>
                  </a:lnTo>
                  <a:lnTo>
                    <a:pt x="1149" y="252"/>
                  </a:lnTo>
                  <a:lnTo>
                    <a:pt x="1182" y="299"/>
                  </a:lnTo>
                  <a:lnTo>
                    <a:pt x="1210" y="349"/>
                  </a:lnTo>
                  <a:lnTo>
                    <a:pt x="1234" y="402"/>
                  </a:lnTo>
                  <a:lnTo>
                    <a:pt x="1254" y="458"/>
                  </a:lnTo>
                  <a:lnTo>
                    <a:pt x="1268" y="515"/>
                  </a:lnTo>
                  <a:lnTo>
                    <a:pt x="1276" y="576"/>
                  </a:lnTo>
                  <a:lnTo>
                    <a:pt x="1279" y="637"/>
                  </a:lnTo>
                  <a:lnTo>
                    <a:pt x="1276" y="698"/>
                  </a:lnTo>
                  <a:lnTo>
                    <a:pt x="1268" y="758"/>
                  </a:lnTo>
                  <a:lnTo>
                    <a:pt x="1254" y="816"/>
                  </a:lnTo>
                  <a:lnTo>
                    <a:pt x="1234" y="871"/>
                  </a:lnTo>
                  <a:lnTo>
                    <a:pt x="1210" y="924"/>
                  </a:lnTo>
                  <a:lnTo>
                    <a:pt x="1182" y="974"/>
                  </a:lnTo>
                  <a:lnTo>
                    <a:pt x="1149" y="1023"/>
                  </a:lnTo>
                  <a:lnTo>
                    <a:pt x="1112" y="1067"/>
                  </a:lnTo>
                  <a:lnTo>
                    <a:pt x="1071" y="1107"/>
                  </a:lnTo>
                  <a:lnTo>
                    <a:pt x="1027" y="1144"/>
                  </a:lnTo>
                  <a:lnTo>
                    <a:pt x="979" y="1177"/>
                  </a:lnTo>
                  <a:lnTo>
                    <a:pt x="928" y="1206"/>
                  </a:lnTo>
                  <a:lnTo>
                    <a:pt x="875" y="1229"/>
                  </a:lnTo>
                  <a:lnTo>
                    <a:pt x="819" y="1248"/>
                  </a:lnTo>
                  <a:lnTo>
                    <a:pt x="761" y="1262"/>
                  </a:lnTo>
                  <a:lnTo>
                    <a:pt x="701" y="1271"/>
                  </a:lnTo>
                  <a:lnTo>
                    <a:pt x="640" y="1274"/>
                  </a:lnTo>
                  <a:lnTo>
                    <a:pt x="578" y="1271"/>
                  </a:lnTo>
                  <a:lnTo>
                    <a:pt x="518" y="1262"/>
                  </a:lnTo>
                  <a:lnTo>
                    <a:pt x="460" y="1248"/>
                  </a:lnTo>
                  <a:lnTo>
                    <a:pt x="405" y="1229"/>
                  </a:lnTo>
                  <a:lnTo>
                    <a:pt x="351" y="1206"/>
                  </a:lnTo>
                  <a:lnTo>
                    <a:pt x="300" y="1177"/>
                  </a:lnTo>
                  <a:lnTo>
                    <a:pt x="253" y="1144"/>
                  </a:lnTo>
                  <a:lnTo>
                    <a:pt x="208" y="1107"/>
                  </a:lnTo>
                  <a:lnTo>
                    <a:pt x="167" y="1067"/>
                  </a:lnTo>
                  <a:lnTo>
                    <a:pt x="130" y="1023"/>
                  </a:lnTo>
                  <a:lnTo>
                    <a:pt x="98" y="974"/>
                  </a:lnTo>
                  <a:lnTo>
                    <a:pt x="69" y="924"/>
                  </a:lnTo>
                  <a:lnTo>
                    <a:pt x="45" y="871"/>
                  </a:lnTo>
                  <a:lnTo>
                    <a:pt x="26" y="816"/>
                  </a:lnTo>
                  <a:lnTo>
                    <a:pt x="11" y="758"/>
                  </a:lnTo>
                  <a:lnTo>
                    <a:pt x="3" y="698"/>
                  </a:lnTo>
                  <a:lnTo>
                    <a:pt x="0" y="637"/>
                  </a:lnTo>
                  <a:lnTo>
                    <a:pt x="3" y="576"/>
                  </a:lnTo>
                  <a:lnTo>
                    <a:pt x="11" y="515"/>
                  </a:lnTo>
                  <a:lnTo>
                    <a:pt x="26" y="458"/>
                  </a:lnTo>
                  <a:lnTo>
                    <a:pt x="45" y="402"/>
                  </a:lnTo>
                  <a:lnTo>
                    <a:pt x="69" y="349"/>
                  </a:lnTo>
                  <a:lnTo>
                    <a:pt x="98" y="299"/>
                  </a:lnTo>
                  <a:lnTo>
                    <a:pt x="130" y="252"/>
                  </a:lnTo>
                  <a:lnTo>
                    <a:pt x="167" y="207"/>
                  </a:lnTo>
                  <a:lnTo>
                    <a:pt x="208" y="167"/>
                  </a:lnTo>
                  <a:lnTo>
                    <a:pt x="253" y="130"/>
                  </a:lnTo>
                  <a:lnTo>
                    <a:pt x="300" y="97"/>
                  </a:lnTo>
                  <a:lnTo>
                    <a:pt x="351" y="69"/>
                  </a:lnTo>
                  <a:lnTo>
                    <a:pt x="405" y="44"/>
                  </a:lnTo>
                  <a:lnTo>
                    <a:pt x="460" y="26"/>
                  </a:lnTo>
                  <a:lnTo>
                    <a:pt x="518" y="11"/>
                  </a:lnTo>
                  <a:lnTo>
                    <a:pt x="578" y="3"/>
                  </a:lnTo>
                  <a:lnTo>
                    <a:pt x="6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53" name="Group 1952"/>
          <p:cNvGrpSpPr/>
          <p:nvPr/>
        </p:nvGrpSpPr>
        <p:grpSpPr>
          <a:xfrm>
            <a:off x="11151635" y="4830328"/>
            <a:ext cx="310356" cy="310355"/>
            <a:chOff x="8934450" y="5148263"/>
            <a:chExt cx="382588" cy="38258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835" name="Freeform 766"/>
            <p:cNvSpPr>
              <a:spLocks/>
            </p:cNvSpPr>
            <p:nvPr/>
          </p:nvSpPr>
          <p:spPr bwMode="auto">
            <a:xfrm>
              <a:off x="8934450" y="5148263"/>
              <a:ext cx="382588" cy="109537"/>
            </a:xfrm>
            <a:custGeom>
              <a:avLst/>
              <a:gdLst>
                <a:gd name="T0" fmla="*/ 0 w 3373"/>
                <a:gd name="T1" fmla="*/ 0 h 971"/>
                <a:gd name="T2" fmla="*/ 3373 w 3373"/>
                <a:gd name="T3" fmla="*/ 0 h 971"/>
                <a:gd name="T4" fmla="*/ 3373 w 3373"/>
                <a:gd name="T5" fmla="*/ 971 h 971"/>
                <a:gd name="T6" fmla="*/ 2809 w 3373"/>
                <a:gd name="T7" fmla="*/ 971 h 971"/>
                <a:gd name="T8" fmla="*/ 2809 w 3373"/>
                <a:gd name="T9" fmla="*/ 576 h 971"/>
                <a:gd name="T10" fmla="*/ 3055 w 3373"/>
                <a:gd name="T11" fmla="*/ 576 h 971"/>
                <a:gd name="T12" fmla="*/ 3076 w 3373"/>
                <a:gd name="T13" fmla="*/ 574 h 971"/>
                <a:gd name="T14" fmla="*/ 3096 w 3373"/>
                <a:gd name="T15" fmla="*/ 566 h 971"/>
                <a:gd name="T16" fmla="*/ 3112 w 3373"/>
                <a:gd name="T17" fmla="*/ 556 h 971"/>
                <a:gd name="T18" fmla="*/ 3127 w 3373"/>
                <a:gd name="T19" fmla="*/ 542 h 971"/>
                <a:gd name="T20" fmla="*/ 3137 w 3373"/>
                <a:gd name="T21" fmla="*/ 526 h 971"/>
                <a:gd name="T22" fmla="*/ 3144 w 3373"/>
                <a:gd name="T23" fmla="*/ 506 h 971"/>
                <a:gd name="T24" fmla="*/ 3146 w 3373"/>
                <a:gd name="T25" fmla="*/ 485 h 971"/>
                <a:gd name="T26" fmla="*/ 3144 w 3373"/>
                <a:gd name="T27" fmla="*/ 464 h 971"/>
                <a:gd name="T28" fmla="*/ 3137 w 3373"/>
                <a:gd name="T29" fmla="*/ 445 h 971"/>
                <a:gd name="T30" fmla="*/ 3127 w 3373"/>
                <a:gd name="T31" fmla="*/ 427 h 971"/>
                <a:gd name="T32" fmla="*/ 3112 w 3373"/>
                <a:gd name="T33" fmla="*/ 414 h 971"/>
                <a:gd name="T34" fmla="*/ 3096 w 3373"/>
                <a:gd name="T35" fmla="*/ 403 h 971"/>
                <a:gd name="T36" fmla="*/ 3076 w 3373"/>
                <a:gd name="T37" fmla="*/ 397 h 971"/>
                <a:gd name="T38" fmla="*/ 3055 w 3373"/>
                <a:gd name="T39" fmla="*/ 394 h 971"/>
                <a:gd name="T40" fmla="*/ 319 w 3373"/>
                <a:gd name="T41" fmla="*/ 394 h 971"/>
                <a:gd name="T42" fmla="*/ 298 w 3373"/>
                <a:gd name="T43" fmla="*/ 397 h 971"/>
                <a:gd name="T44" fmla="*/ 278 w 3373"/>
                <a:gd name="T45" fmla="*/ 403 h 971"/>
                <a:gd name="T46" fmla="*/ 262 w 3373"/>
                <a:gd name="T47" fmla="*/ 414 h 971"/>
                <a:gd name="T48" fmla="*/ 247 w 3373"/>
                <a:gd name="T49" fmla="*/ 427 h 971"/>
                <a:gd name="T50" fmla="*/ 237 w 3373"/>
                <a:gd name="T51" fmla="*/ 445 h 971"/>
                <a:gd name="T52" fmla="*/ 230 w 3373"/>
                <a:gd name="T53" fmla="*/ 464 h 971"/>
                <a:gd name="T54" fmla="*/ 228 w 3373"/>
                <a:gd name="T55" fmla="*/ 485 h 971"/>
                <a:gd name="T56" fmla="*/ 230 w 3373"/>
                <a:gd name="T57" fmla="*/ 506 h 971"/>
                <a:gd name="T58" fmla="*/ 237 w 3373"/>
                <a:gd name="T59" fmla="*/ 526 h 971"/>
                <a:gd name="T60" fmla="*/ 247 w 3373"/>
                <a:gd name="T61" fmla="*/ 542 h 971"/>
                <a:gd name="T62" fmla="*/ 262 w 3373"/>
                <a:gd name="T63" fmla="*/ 556 h 971"/>
                <a:gd name="T64" fmla="*/ 278 w 3373"/>
                <a:gd name="T65" fmla="*/ 566 h 971"/>
                <a:gd name="T66" fmla="*/ 298 w 3373"/>
                <a:gd name="T67" fmla="*/ 574 h 971"/>
                <a:gd name="T68" fmla="*/ 319 w 3373"/>
                <a:gd name="T69" fmla="*/ 576 h 971"/>
                <a:gd name="T70" fmla="*/ 564 w 3373"/>
                <a:gd name="T71" fmla="*/ 576 h 971"/>
                <a:gd name="T72" fmla="*/ 564 w 3373"/>
                <a:gd name="T73" fmla="*/ 969 h 971"/>
                <a:gd name="T74" fmla="*/ 0 w 3373"/>
                <a:gd name="T75" fmla="*/ 969 h 971"/>
                <a:gd name="T76" fmla="*/ 0 w 3373"/>
                <a:gd name="T77" fmla="*/ 0 h 9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373" h="971">
                  <a:moveTo>
                    <a:pt x="0" y="0"/>
                  </a:moveTo>
                  <a:lnTo>
                    <a:pt x="3373" y="0"/>
                  </a:lnTo>
                  <a:lnTo>
                    <a:pt x="3373" y="971"/>
                  </a:lnTo>
                  <a:lnTo>
                    <a:pt x="2809" y="971"/>
                  </a:lnTo>
                  <a:lnTo>
                    <a:pt x="2809" y="576"/>
                  </a:lnTo>
                  <a:lnTo>
                    <a:pt x="3055" y="576"/>
                  </a:lnTo>
                  <a:lnTo>
                    <a:pt x="3076" y="574"/>
                  </a:lnTo>
                  <a:lnTo>
                    <a:pt x="3096" y="566"/>
                  </a:lnTo>
                  <a:lnTo>
                    <a:pt x="3112" y="556"/>
                  </a:lnTo>
                  <a:lnTo>
                    <a:pt x="3127" y="542"/>
                  </a:lnTo>
                  <a:lnTo>
                    <a:pt x="3137" y="526"/>
                  </a:lnTo>
                  <a:lnTo>
                    <a:pt x="3144" y="506"/>
                  </a:lnTo>
                  <a:lnTo>
                    <a:pt x="3146" y="485"/>
                  </a:lnTo>
                  <a:lnTo>
                    <a:pt x="3144" y="464"/>
                  </a:lnTo>
                  <a:lnTo>
                    <a:pt x="3137" y="445"/>
                  </a:lnTo>
                  <a:lnTo>
                    <a:pt x="3127" y="427"/>
                  </a:lnTo>
                  <a:lnTo>
                    <a:pt x="3112" y="414"/>
                  </a:lnTo>
                  <a:lnTo>
                    <a:pt x="3096" y="403"/>
                  </a:lnTo>
                  <a:lnTo>
                    <a:pt x="3076" y="397"/>
                  </a:lnTo>
                  <a:lnTo>
                    <a:pt x="3055" y="394"/>
                  </a:lnTo>
                  <a:lnTo>
                    <a:pt x="319" y="394"/>
                  </a:lnTo>
                  <a:lnTo>
                    <a:pt x="298" y="397"/>
                  </a:lnTo>
                  <a:lnTo>
                    <a:pt x="278" y="403"/>
                  </a:lnTo>
                  <a:lnTo>
                    <a:pt x="262" y="414"/>
                  </a:lnTo>
                  <a:lnTo>
                    <a:pt x="247" y="427"/>
                  </a:lnTo>
                  <a:lnTo>
                    <a:pt x="237" y="445"/>
                  </a:lnTo>
                  <a:lnTo>
                    <a:pt x="230" y="464"/>
                  </a:lnTo>
                  <a:lnTo>
                    <a:pt x="228" y="485"/>
                  </a:lnTo>
                  <a:lnTo>
                    <a:pt x="230" y="506"/>
                  </a:lnTo>
                  <a:lnTo>
                    <a:pt x="237" y="526"/>
                  </a:lnTo>
                  <a:lnTo>
                    <a:pt x="247" y="542"/>
                  </a:lnTo>
                  <a:lnTo>
                    <a:pt x="262" y="556"/>
                  </a:lnTo>
                  <a:lnTo>
                    <a:pt x="278" y="566"/>
                  </a:lnTo>
                  <a:lnTo>
                    <a:pt x="298" y="574"/>
                  </a:lnTo>
                  <a:lnTo>
                    <a:pt x="319" y="576"/>
                  </a:lnTo>
                  <a:lnTo>
                    <a:pt x="564" y="576"/>
                  </a:lnTo>
                  <a:lnTo>
                    <a:pt x="564" y="969"/>
                  </a:lnTo>
                  <a:lnTo>
                    <a:pt x="0" y="96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6" name="Freeform 767"/>
            <p:cNvSpPr>
              <a:spLocks noEditPoints="1"/>
            </p:cNvSpPr>
            <p:nvPr/>
          </p:nvSpPr>
          <p:spPr bwMode="auto">
            <a:xfrm>
              <a:off x="9018588" y="5213350"/>
              <a:ext cx="214313" cy="317500"/>
            </a:xfrm>
            <a:custGeom>
              <a:avLst/>
              <a:gdLst>
                <a:gd name="T0" fmla="*/ 915 w 1888"/>
                <a:gd name="T1" fmla="*/ 2060 h 2798"/>
                <a:gd name="T2" fmla="*/ 866 w 1888"/>
                <a:gd name="T3" fmla="*/ 2081 h 2798"/>
                <a:gd name="T4" fmla="*/ 833 w 1888"/>
                <a:gd name="T5" fmla="*/ 2119 h 2798"/>
                <a:gd name="T6" fmla="*/ 819 w 1888"/>
                <a:gd name="T7" fmla="*/ 2168 h 2798"/>
                <a:gd name="T8" fmla="*/ 832 w 1888"/>
                <a:gd name="T9" fmla="*/ 2217 h 2798"/>
                <a:gd name="T10" fmla="*/ 865 w 1888"/>
                <a:gd name="T11" fmla="*/ 2256 h 2798"/>
                <a:gd name="T12" fmla="*/ 914 w 1888"/>
                <a:gd name="T13" fmla="*/ 2278 h 2798"/>
                <a:gd name="T14" fmla="*/ 972 w 1888"/>
                <a:gd name="T15" fmla="*/ 2278 h 2798"/>
                <a:gd name="T16" fmla="*/ 1021 w 1888"/>
                <a:gd name="T17" fmla="*/ 2256 h 2798"/>
                <a:gd name="T18" fmla="*/ 1054 w 1888"/>
                <a:gd name="T19" fmla="*/ 2217 h 2798"/>
                <a:gd name="T20" fmla="*/ 1067 w 1888"/>
                <a:gd name="T21" fmla="*/ 2168 h 2798"/>
                <a:gd name="T22" fmla="*/ 1054 w 1888"/>
                <a:gd name="T23" fmla="*/ 2119 h 2798"/>
                <a:gd name="T24" fmla="*/ 1021 w 1888"/>
                <a:gd name="T25" fmla="*/ 2081 h 2798"/>
                <a:gd name="T26" fmla="*/ 972 w 1888"/>
                <a:gd name="T27" fmla="*/ 2060 h 2798"/>
                <a:gd name="T28" fmla="*/ 943 w 1888"/>
                <a:gd name="T29" fmla="*/ 478 h 2798"/>
                <a:gd name="T30" fmla="*/ 811 w 1888"/>
                <a:gd name="T31" fmla="*/ 487 h 2798"/>
                <a:gd name="T32" fmla="*/ 687 w 1888"/>
                <a:gd name="T33" fmla="*/ 513 h 2798"/>
                <a:gd name="T34" fmla="*/ 574 w 1888"/>
                <a:gd name="T35" fmla="*/ 553 h 2798"/>
                <a:gd name="T36" fmla="*/ 474 w 1888"/>
                <a:gd name="T37" fmla="*/ 607 h 2798"/>
                <a:gd name="T38" fmla="*/ 389 w 1888"/>
                <a:gd name="T39" fmla="*/ 672 h 2798"/>
                <a:gd name="T40" fmla="*/ 322 w 1888"/>
                <a:gd name="T41" fmla="*/ 747 h 2798"/>
                <a:gd name="T42" fmla="*/ 274 w 1888"/>
                <a:gd name="T43" fmla="*/ 831 h 2798"/>
                <a:gd name="T44" fmla="*/ 250 w 1888"/>
                <a:gd name="T45" fmla="*/ 921 h 2798"/>
                <a:gd name="T46" fmla="*/ 250 w 1888"/>
                <a:gd name="T47" fmla="*/ 1016 h 2798"/>
                <a:gd name="T48" fmla="*/ 274 w 1888"/>
                <a:gd name="T49" fmla="*/ 1106 h 2798"/>
                <a:gd name="T50" fmla="*/ 321 w 1888"/>
                <a:gd name="T51" fmla="*/ 1190 h 2798"/>
                <a:gd name="T52" fmla="*/ 389 w 1888"/>
                <a:gd name="T53" fmla="*/ 1265 h 2798"/>
                <a:gd name="T54" fmla="*/ 473 w 1888"/>
                <a:gd name="T55" fmla="*/ 1331 h 2798"/>
                <a:gd name="T56" fmla="*/ 573 w 1888"/>
                <a:gd name="T57" fmla="*/ 1384 h 2798"/>
                <a:gd name="T58" fmla="*/ 686 w 1888"/>
                <a:gd name="T59" fmla="*/ 1425 h 2798"/>
                <a:gd name="T60" fmla="*/ 810 w 1888"/>
                <a:gd name="T61" fmla="*/ 1449 h 2798"/>
                <a:gd name="T62" fmla="*/ 943 w 1888"/>
                <a:gd name="T63" fmla="*/ 1459 h 2798"/>
                <a:gd name="T64" fmla="*/ 1076 w 1888"/>
                <a:gd name="T65" fmla="*/ 1449 h 2798"/>
                <a:gd name="T66" fmla="*/ 1200 w 1888"/>
                <a:gd name="T67" fmla="*/ 1425 h 2798"/>
                <a:gd name="T68" fmla="*/ 1313 w 1888"/>
                <a:gd name="T69" fmla="*/ 1384 h 2798"/>
                <a:gd name="T70" fmla="*/ 1413 w 1888"/>
                <a:gd name="T71" fmla="*/ 1331 h 2798"/>
                <a:gd name="T72" fmla="*/ 1497 w 1888"/>
                <a:gd name="T73" fmla="*/ 1265 h 2798"/>
                <a:gd name="T74" fmla="*/ 1565 w 1888"/>
                <a:gd name="T75" fmla="*/ 1190 h 2798"/>
                <a:gd name="T76" fmla="*/ 1612 w 1888"/>
                <a:gd name="T77" fmla="*/ 1106 h 2798"/>
                <a:gd name="T78" fmla="*/ 1636 w 1888"/>
                <a:gd name="T79" fmla="*/ 1016 h 2798"/>
                <a:gd name="T80" fmla="*/ 1636 w 1888"/>
                <a:gd name="T81" fmla="*/ 921 h 2798"/>
                <a:gd name="T82" fmla="*/ 1612 w 1888"/>
                <a:gd name="T83" fmla="*/ 831 h 2798"/>
                <a:gd name="T84" fmla="*/ 1564 w 1888"/>
                <a:gd name="T85" fmla="*/ 747 h 2798"/>
                <a:gd name="T86" fmla="*/ 1497 w 1888"/>
                <a:gd name="T87" fmla="*/ 672 h 2798"/>
                <a:gd name="T88" fmla="*/ 1412 w 1888"/>
                <a:gd name="T89" fmla="*/ 607 h 2798"/>
                <a:gd name="T90" fmla="*/ 1312 w 1888"/>
                <a:gd name="T91" fmla="*/ 553 h 2798"/>
                <a:gd name="T92" fmla="*/ 1199 w 1888"/>
                <a:gd name="T93" fmla="*/ 513 h 2798"/>
                <a:gd name="T94" fmla="*/ 1075 w 1888"/>
                <a:gd name="T95" fmla="*/ 487 h 2798"/>
                <a:gd name="T96" fmla="*/ 943 w 1888"/>
                <a:gd name="T97" fmla="*/ 478 h 2798"/>
                <a:gd name="T98" fmla="*/ 1888 w 1888"/>
                <a:gd name="T99" fmla="*/ 0 h 2798"/>
                <a:gd name="T100" fmla="*/ 0 w 1888"/>
                <a:gd name="T101" fmla="*/ 2798 h 2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88" h="2798">
                  <a:moveTo>
                    <a:pt x="943" y="2057"/>
                  </a:moveTo>
                  <a:lnTo>
                    <a:pt x="915" y="2060"/>
                  </a:lnTo>
                  <a:lnTo>
                    <a:pt x="890" y="2068"/>
                  </a:lnTo>
                  <a:lnTo>
                    <a:pt x="866" y="2081"/>
                  </a:lnTo>
                  <a:lnTo>
                    <a:pt x="847" y="2099"/>
                  </a:lnTo>
                  <a:lnTo>
                    <a:pt x="833" y="2119"/>
                  </a:lnTo>
                  <a:lnTo>
                    <a:pt x="823" y="2143"/>
                  </a:lnTo>
                  <a:lnTo>
                    <a:pt x="819" y="2168"/>
                  </a:lnTo>
                  <a:lnTo>
                    <a:pt x="823" y="2194"/>
                  </a:lnTo>
                  <a:lnTo>
                    <a:pt x="832" y="2217"/>
                  </a:lnTo>
                  <a:lnTo>
                    <a:pt x="846" y="2239"/>
                  </a:lnTo>
                  <a:lnTo>
                    <a:pt x="865" y="2256"/>
                  </a:lnTo>
                  <a:lnTo>
                    <a:pt x="888" y="2269"/>
                  </a:lnTo>
                  <a:lnTo>
                    <a:pt x="914" y="2278"/>
                  </a:lnTo>
                  <a:lnTo>
                    <a:pt x="943" y="2281"/>
                  </a:lnTo>
                  <a:lnTo>
                    <a:pt x="972" y="2278"/>
                  </a:lnTo>
                  <a:lnTo>
                    <a:pt x="998" y="2269"/>
                  </a:lnTo>
                  <a:lnTo>
                    <a:pt x="1021" y="2256"/>
                  </a:lnTo>
                  <a:lnTo>
                    <a:pt x="1040" y="2239"/>
                  </a:lnTo>
                  <a:lnTo>
                    <a:pt x="1054" y="2217"/>
                  </a:lnTo>
                  <a:lnTo>
                    <a:pt x="1063" y="2194"/>
                  </a:lnTo>
                  <a:lnTo>
                    <a:pt x="1067" y="2168"/>
                  </a:lnTo>
                  <a:lnTo>
                    <a:pt x="1063" y="2143"/>
                  </a:lnTo>
                  <a:lnTo>
                    <a:pt x="1054" y="2119"/>
                  </a:lnTo>
                  <a:lnTo>
                    <a:pt x="1040" y="2099"/>
                  </a:lnTo>
                  <a:lnTo>
                    <a:pt x="1021" y="2081"/>
                  </a:lnTo>
                  <a:lnTo>
                    <a:pt x="998" y="2068"/>
                  </a:lnTo>
                  <a:lnTo>
                    <a:pt x="972" y="2060"/>
                  </a:lnTo>
                  <a:lnTo>
                    <a:pt x="943" y="2057"/>
                  </a:lnTo>
                  <a:close/>
                  <a:moveTo>
                    <a:pt x="943" y="478"/>
                  </a:moveTo>
                  <a:lnTo>
                    <a:pt x="877" y="480"/>
                  </a:lnTo>
                  <a:lnTo>
                    <a:pt x="811" y="487"/>
                  </a:lnTo>
                  <a:lnTo>
                    <a:pt x="748" y="498"/>
                  </a:lnTo>
                  <a:lnTo>
                    <a:pt x="687" y="513"/>
                  </a:lnTo>
                  <a:lnTo>
                    <a:pt x="629" y="531"/>
                  </a:lnTo>
                  <a:lnTo>
                    <a:pt x="574" y="553"/>
                  </a:lnTo>
                  <a:lnTo>
                    <a:pt x="523" y="578"/>
                  </a:lnTo>
                  <a:lnTo>
                    <a:pt x="474" y="607"/>
                  </a:lnTo>
                  <a:lnTo>
                    <a:pt x="430" y="638"/>
                  </a:lnTo>
                  <a:lnTo>
                    <a:pt x="389" y="672"/>
                  </a:lnTo>
                  <a:lnTo>
                    <a:pt x="353" y="708"/>
                  </a:lnTo>
                  <a:lnTo>
                    <a:pt x="322" y="747"/>
                  </a:lnTo>
                  <a:lnTo>
                    <a:pt x="296" y="788"/>
                  </a:lnTo>
                  <a:lnTo>
                    <a:pt x="274" y="831"/>
                  </a:lnTo>
                  <a:lnTo>
                    <a:pt x="259" y="876"/>
                  </a:lnTo>
                  <a:lnTo>
                    <a:pt x="250" y="921"/>
                  </a:lnTo>
                  <a:lnTo>
                    <a:pt x="247" y="969"/>
                  </a:lnTo>
                  <a:lnTo>
                    <a:pt x="250" y="1016"/>
                  </a:lnTo>
                  <a:lnTo>
                    <a:pt x="259" y="1062"/>
                  </a:lnTo>
                  <a:lnTo>
                    <a:pt x="274" y="1106"/>
                  </a:lnTo>
                  <a:lnTo>
                    <a:pt x="296" y="1149"/>
                  </a:lnTo>
                  <a:lnTo>
                    <a:pt x="321" y="1190"/>
                  </a:lnTo>
                  <a:lnTo>
                    <a:pt x="353" y="1229"/>
                  </a:lnTo>
                  <a:lnTo>
                    <a:pt x="389" y="1265"/>
                  </a:lnTo>
                  <a:lnTo>
                    <a:pt x="429" y="1299"/>
                  </a:lnTo>
                  <a:lnTo>
                    <a:pt x="473" y="1331"/>
                  </a:lnTo>
                  <a:lnTo>
                    <a:pt x="522" y="1358"/>
                  </a:lnTo>
                  <a:lnTo>
                    <a:pt x="573" y="1384"/>
                  </a:lnTo>
                  <a:lnTo>
                    <a:pt x="628" y="1406"/>
                  </a:lnTo>
                  <a:lnTo>
                    <a:pt x="686" y="1425"/>
                  </a:lnTo>
                  <a:lnTo>
                    <a:pt x="747" y="1439"/>
                  </a:lnTo>
                  <a:lnTo>
                    <a:pt x="810" y="1449"/>
                  </a:lnTo>
                  <a:lnTo>
                    <a:pt x="876" y="1457"/>
                  </a:lnTo>
                  <a:lnTo>
                    <a:pt x="943" y="1459"/>
                  </a:lnTo>
                  <a:lnTo>
                    <a:pt x="1010" y="1457"/>
                  </a:lnTo>
                  <a:lnTo>
                    <a:pt x="1076" y="1449"/>
                  </a:lnTo>
                  <a:lnTo>
                    <a:pt x="1139" y="1439"/>
                  </a:lnTo>
                  <a:lnTo>
                    <a:pt x="1200" y="1425"/>
                  </a:lnTo>
                  <a:lnTo>
                    <a:pt x="1258" y="1406"/>
                  </a:lnTo>
                  <a:lnTo>
                    <a:pt x="1313" y="1384"/>
                  </a:lnTo>
                  <a:lnTo>
                    <a:pt x="1364" y="1358"/>
                  </a:lnTo>
                  <a:lnTo>
                    <a:pt x="1413" y="1331"/>
                  </a:lnTo>
                  <a:lnTo>
                    <a:pt x="1457" y="1299"/>
                  </a:lnTo>
                  <a:lnTo>
                    <a:pt x="1497" y="1265"/>
                  </a:lnTo>
                  <a:lnTo>
                    <a:pt x="1533" y="1229"/>
                  </a:lnTo>
                  <a:lnTo>
                    <a:pt x="1565" y="1190"/>
                  </a:lnTo>
                  <a:lnTo>
                    <a:pt x="1590" y="1149"/>
                  </a:lnTo>
                  <a:lnTo>
                    <a:pt x="1612" y="1106"/>
                  </a:lnTo>
                  <a:lnTo>
                    <a:pt x="1627" y="1062"/>
                  </a:lnTo>
                  <a:lnTo>
                    <a:pt x="1636" y="1016"/>
                  </a:lnTo>
                  <a:lnTo>
                    <a:pt x="1639" y="969"/>
                  </a:lnTo>
                  <a:lnTo>
                    <a:pt x="1636" y="921"/>
                  </a:lnTo>
                  <a:lnTo>
                    <a:pt x="1627" y="876"/>
                  </a:lnTo>
                  <a:lnTo>
                    <a:pt x="1612" y="831"/>
                  </a:lnTo>
                  <a:lnTo>
                    <a:pt x="1590" y="788"/>
                  </a:lnTo>
                  <a:lnTo>
                    <a:pt x="1564" y="747"/>
                  </a:lnTo>
                  <a:lnTo>
                    <a:pt x="1533" y="708"/>
                  </a:lnTo>
                  <a:lnTo>
                    <a:pt x="1497" y="672"/>
                  </a:lnTo>
                  <a:lnTo>
                    <a:pt x="1456" y="638"/>
                  </a:lnTo>
                  <a:lnTo>
                    <a:pt x="1412" y="607"/>
                  </a:lnTo>
                  <a:lnTo>
                    <a:pt x="1363" y="578"/>
                  </a:lnTo>
                  <a:lnTo>
                    <a:pt x="1312" y="553"/>
                  </a:lnTo>
                  <a:lnTo>
                    <a:pt x="1257" y="531"/>
                  </a:lnTo>
                  <a:lnTo>
                    <a:pt x="1199" y="513"/>
                  </a:lnTo>
                  <a:lnTo>
                    <a:pt x="1138" y="498"/>
                  </a:lnTo>
                  <a:lnTo>
                    <a:pt x="1075" y="487"/>
                  </a:lnTo>
                  <a:lnTo>
                    <a:pt x="1009" y="480"/>
                  </a:lnTo>
                  <a:lnTo>
                    <a:pt x="943" y="478"/>
                  </a:lnTo>
                  <a:close/>
                  <a:moveTo>
                    <a:pt x="0" y="0"/>
                  </a:moveTo>
                  <a:lnTo>
                    <a:pt x="1888" y="0"/>
                  </a:lnTo>
                  <a:lnTo>
                    <a:pt x="1888" y="2798"/>
                  </a:lnTo>
                  <a:lnTo>
                    <a:pt x="0" y="279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77" name="Group 1976"/>
          <p:cNvGrpSpPr/>
          <p:nvPr/>
        </p:nvGrpSpPr>
        <p:grpSpPr>
          <a:xfrm>
            <a:off x="11138435" y="3799669"/>
            <a:ext cx="310356" cy="298765"/>
            <a:chOff x="9480550" y="4468813"/>
            <a:chExt cx="382588" cy="368299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631" name="Freeform 503"/>
            <p:cNvSpPr>
              <a:spLocks/>
            </p:cNvSpPr>
            <p:nvPr/>
          </p:nvSpPr>
          <p:spPr bwMode="auto">
            <a:xfrm>
              <a:off x="9501188" y="4651375"/>
              <a:ext cx="339725" cy="185737"/>
            </a:xfrm>
            <a:custGeom>
              <a:avLst/>
              <a:gdLst>
                <a:gd name="T0" fmla="*/ 0 w 3000"/>
                <a:gd name="T1" fmla="*/ 0 h 1647"/>
                <a:gd name="T2" fmla="*/ 1204 w 3000"/>
                <a:gd name="T3" fmla="*/ 0 h 1647"/>
                <a:gd name="T4" fmla="*/ 1204 w 3000"/>
                <a:gd name="T5" fmla="*/ 600 h 1647"/>
                <a:gd name="T6" fmla="*/ 1208 w 3000"/>
                <a:gd name="T7" fmla="*/ 623 h 1647"/>
                <a:gd name="T8" fmla="*/ 1216 w 3000"/>
                <a:gd name="T9" fmla="*/ 643 h 1647"/>
                <a:gd name="T10" fmla="*/ 1229 w 3000"/>
                <a:gd name="T11" fmla="*/ 660 h 1647"/>
                <a:gd name="T12" fmla="*/ 1246 w 3000"/>
                <a:gd name="T13" fmla="*/ 674 h 1647"/>
                <a:gd name="T14" fmla="*/ 1267 w 3000"/>
                <a:gd name="T15" fmla="*/ 682 h 1647"/>
                <a:gd name="T16" fmla="*/ 1290 w 3000"/>
                <a:gd name="T17" fmla="*/ 685 h 1647"/>
                <a:gd name="T18" fmla="*/ 1713 w 3000"/>
                <a:gd name="T19" fmla="*/ 685 h 1647"/>
                <a:gd name="T20" fmla="*/ 1736 w 3000"/>
                <a:gd name="T21" fmla="*/ 682 h 1647"/>
                <a:gd name="T22" fmla="*/ 1757 w 3000"/>
                <a:gd name="T23" fmla="*/ 674 h 1647"/>
                <a:gd name="T24" fmla="*/ 1774 w 3000"/>
                <a:gd name="T25" fmla="*/ 660 h 1647"/>
                <a:gd name="T26" fmla="*/ 1786 w 3000"/>
                <a:gd name="T27" fmla="*/ 643 h 1647"/>
                <a:gd name="T28" fmla="*/ 1795 w 3000"/>
                <a:gd name="T29" fmla="*/ 623 h 1647"/>
                <a:gd name="T30" fmla="*/ 1799 w 3000"/>
                <a:gd name="T31" fmla="*/ 600 h 1647"/>
                <a:gd name="T32" fmla="*/ 1796 w 3000"/>
                <a:gd name="T33" fmla="*/ 0 h 1647"/>
                <a:gd name="T34" fmla="*/ 3000 w 3000"/>
                <a:gd name="T35" fmla="*/ 0 h 1647"/>
                <a:gd name="T36" fmla="*/ 3000 w 3000"/>
                <a:gd name="T37" fmla="*/ 1647 h 1647"/>
                <a:gd name="T38" fmla="*/ 0 w 3000"/>
                <a:gd name="T39" fmla="*/ 1647 h 1647"/>
                <a:gd name="T40" fmla="*/ 0 w 3000"/>
                <a:gd name="T41" fmla="*/ 0 h 1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00" h="1647">
                  <a:moveTo>
                    <a:pt x="0" y="0"/>
                  </a:moveTo>
                  <a:lnTo>
                    <a:pt x="1204" y="0"/>
                  </a:lnTo>
                  <a:lnTo>
                    <a:pt x="1204" y="600"/>
                  </a:lnTo>
                  <a:lnTo>
                    <a:pt x="1208" y="623"/>
                  </a:lnTo>
                  <a:lnTo>
                    <a:pt x="1216" y="643"/>
                  </a:lnTo>
                  <a:lnTo>
                    <a:pt x="1229" y="660"/>
                  </a:lnTo>
                  <a:lnTo>
                    <a:pt x="1246" y="674"/>
                  </a:lnTo>
                  <a:lnTo>
                    <a:pt x="1267" y="682"/>
                  </a:lnTo>
                  <a:lnTo>
                    <a:pt x="1290" y="685"/>
                  </a:lnTo>
                  <a:lnTo>
                    <a:pt x="1713" y="685"/>
                  </a:lnTo>
                  <a:lnTo>
                    <a:pt x="1736" y="682"/>
                  </a:lnTo>
                  <a:lnTo>
                    <a:pt x="1757" y="674"/>
                  </a:lnTo>
                  <a:lnTo>
                    <a:pt x="1774" y="660"/>
                  </a:lnTo>
                  <a:lnTo>
                    <a:pt x="1786" y="643"/>
                  </a:lnTo>
                  <a:lnTo>
                    <a:pt x="1795" y="623"/>
                  </a:lnTo>
                  <a:lnTo>
                    <a:pt x="1799" y="600"/>
                  </a:lnTo>
                  <a:lnTo>
                    <a:pt x="1796" y="0"/>
                  </a:lnTo>
                  <a:lnTo>
                    <a:pt x="3000" y="0"/>
                  </a:lnTo>
                  <a:lnTo>
                    <a:pt x="3000" y="1647"/>
                  </a:lnTo>
                  <a:lnTo>
                    <a:pt x="0" y="16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8" name="Rectangle 504"/>
            <p:cNvSpPr>
              <a:spLocks noChangeArrowheads="1"/>
            </p:cNvSpPr>
            <p:nvPr/>
          </p:nvSpPr>
          <p:spPr bwMode="auto">
            <a:xfrm>
              <a:off x="9480550" y="4533900"/>
              <a:ext cx="382588" cy="98425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9" name="Freeform 505"/>
            <p:cNvSpPr>
              <a:spLocks/>
            </p:cNvSpPr>
            <p:nvPr/>
          </p:nvSpPr>
          <p:spPr bwMode="auto">
            <a:xfrm>
              <a:off x="9601200" y="4468813"/>
              <a:ext cx="141288" cy="46037"/>
            </a:xfrm>
            <a:custGeom>
              <a:avLst/>
              <a:gdLst>
                <a:gd name="T0" fmla="*/ 580 w 1251"/>
                <a:gd name="T1" fmla="*/ 0 h 400"/>
                <a:gd name="T2" fmla="*/ 670 w 1251"/>
                <a:gd name="T3" fmla="*/ 0 h 400"/>
                <a:gd name="T4" fmla="*/ 761 w 1251"/>
                <a:gd name="T5" fmla="*/ 6 h 400"/>
                <a:gd name="T6" fmla="*/ 851 w 1251"/>
                <a:gd name="T7" fmla="*/ 17 h 400"/>
                <a:gd name="T8" fmla="*/ 940 w 1251"/>
                <a:gd name="T9" fmla="*/ 35 h 400"/>
                <a:gd name="T10" fmla="*/ 1028 w 1251"/>
                <a:gd name="T11" fmla="*/ 57 h 400"/>
                <a:gd name="T12" fmla="*/ 1115 w 1251"/>
                <a:gd name="T13" fmla="*/ 86 h 400"/>
                <a:gd name="T14" fmla="*/ 1200 w 1251"/>
                <a:gd name="T15" fmla="*/ 119 h 400"/>
                <a:gd name="T16" fmla="*/ 1217 w 1251"/>
                <a:gd name="T17" fmla="*/ 130 h 400"/>
                <a:gd name="T18" fmla="*/ 1231 w 1251"/>
                <a:gd name="T19" fmla="*/ 143 h 400"/>
                <a:gd name="T20" fmla="*/ 1242 w 1251"/>
                <a:gd name="T21" fmla="*/ 159 h 400"/>
                <a:gd name="T22" fmla="*/ 1248 w 1251"/>
                <a:gd name="T23" fmla="*/ 178 h 400"/>
                <a:gd name="T24" fmla="*/ 1251 w 1251"/>
                <a:gd name="T25" fmla="*/ 198 h 400"/>
                <a:gd name="T26" fmla="*/ 1251 w 1251"/>
                <a:gd name="T27" fmla="*/ 400 h 400"/>
                <a:gd name="T28" fmla="*/ 1079 w 1251"/>
                <a:gd name="T29" fmla="*/ 400 h 400"/>
                <a:gd name="T30" fmla="*/ 1079 w 1251"/>
                <a:gd name="T31" fmla="*/ 253 h 400"/>
                <a:gd name="T32" fmla="*/ 998 w 1251"/>
                <a:gd name="T33" fmla="*/ 226 h 400"/>
                <a:gd name="T34" fmla="*/ 916 w 1251"/>
                <a:gd name="T35" fmla="*/ 203 h 400"/>
                <a:gd name="T36" fmla="*/ 834 w 1251"/>
                <a:gd name="T37" fmla="*/ 187 h 400"/>
                <a:gd name="T38" fmla="*/ 751 w 1251"/>
                <a:gd name="T39" fmla="*/ 176 h 400"/>
                <a:gd name="T40" fmla="*/ 666 w 1251"/>
                <a:gd name="T41" fmla="*/ 169 h 400"/>
                <a:gd name="T42" fmla="*/ 582 w 1251"/>
                <a:gd name="T43" fmla="*/ 169 h 400"/>
                <a:gd name="T44" fmla="*/ 498 w 1251"/>
                <a:gd name="T45" fmla="*/ 176 h 400"/>
                <a:gd name="T46" fmla="*/ 414 w 1251"/>
                <a:gd name="T47" fmla="*/ 187 h 400"/>
                <a:gd name="T48" fmla="*/ 332 w 1251"/>
                <a:gd name="T49" fmla="*/ 203 h 400"/>
                <a:gd name="T50" fmla="*/ 250 w 1251"/>
                <a:gd name="T51" fmla="*/ 226 h 400"/>
                <a:gd name="T52" fmla="*/ 169 w 1251"/>
                <a:gd name="T53" fmla="*/ 253 h 400"/>
                <a:gd name="T54" fmla="*/ 169 w 1251"/>
                <a:gd name="T55" fmla="*/ 400 h 400"/>
                <a:gd name="T56" fmla="*/ 0 w 1251"/>
                <a:gd name="T57" fmla="*/ 400 h 400"/>
                <a:gd name="T58" fmla="*/ 0 w 1251"/>
                <a:gd name="T59" fmla="*/ 198 h 400"/>
                <a:gd name="T60" fmla="*/ 2 w 1251"/>
                <a:gd name="T61" fmla="*/ 179 h 400"/>
                <a:gd name="T62" fmla="*/ 10 w 1251"/>
                <a:gd name="T63" fmla="*/ 160 h 400"/>
                <a:gd name="T64" fmla="*/ 20 w 1251"/>
                <a:gd name="T65" fmla="*/ 144 h 400"/>
                <a:gd name="T66" fmla="*/ 34 w 1251"/>
                <a:gd name="T67" fmla="*/ 130 h 400"/>
                <a:gd name="T68" fmla="*/ 51 w 1251"/>
                <a:gd name="T69" fmla="*/ 119 h 400"/>
                <a:gd name="T70" fmla="*/ 136 w 1251"/>
                <a:gd name="T71" fmla="*/ 86 h 400"/>
                <a:gd name="T72" fmla="*/ 223 w 1251"/>
                <a:gd name="T73" fmla="*/ 57 h 400"/>
                <a:gd name="T74" fmla="*/ 311 w 1251"/>
                <a:gd name="T75" fmla="*/ 35 h 400"/>
                <a:gd name="T76" fmla="*/ 400 w 1251"/>
                <a:gd name="T77" fmla="*/ 17 h 400"/>
                <a:gd name="T78" fmla="*/ 490 w 1251"/>
                <a:gd name="T79" fmla="*/ 6 h 400"/>
                <a:gd name="T80" fmla="*/ 580 w 1251"/>
                <a:gd name="T81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51" h="400">
                  <a:moveTo>
                    <a:pt x="580" y="0"/>
                  </a:moveTo>
                  <a:lnTo>
                    <a:pt x="670" y="0"/>
                  </a:lnTo>
                  <a:lnTo>
                    <a:pt x="761" y="6"/>
                  </a:lnTo>
                  <a:lnTo>
                    <a:pt x="851" y="17"/>
                  </a:lnTo>
                  <a:lnTo>
                    <a:pt x="940" y="35"/>
                  </a:lnTo>
                  <a:lnTo>
                    <a:pt x="1028" y="57"/>
                  </a:lnTo>
                  <a:lnTo>
                    <a:pt x="1115" y="86"/>
                  </a:lnTo>
                  <a:lnTo>
                    <a:pt x="1200" y="119"/>
                  </a:lnTo>
                  <a:lnTo>
                    <a:pt x="1217" y="130"/>
                  </a:lnTo>
                  <a:lnTo>
                    <a:pt x="1231" y="143"/>
                  </a:lnTo>
                  <a:lnTo>
                    <a:pt x="1242" y="159"/>
                  </a:lnTo>
                  <a:lnTo>
                    <a:pt x="1248" y="178"/>
                  </a:lnTo>
                  <a:lnTo>
                    <a:pt x="1251" y="198"/>
                  </a:lnTo>
                  <a:lnTo>
                    <a:pt x="1251" y="400"/>
                  </a:lnTo>
                  <a:lnTo>
                    <a:pt x="1079" y="400"/>
                  </a:lnTo>
                  <a:lnTo>
                    <a:pt x="1079" y="253"/>
                  </a:lnTo>
                  <a:lnTo>
                    <a:pt x="998" y="226"/>
                  </a:lnTo>
                  <a:lnTo>
                    <a:pt x="916" y="203"/>
                  </a:lnTo>
                  <a:lnTo>
                    <a:pt x="834" y="187"/>
                  </a:lnTo>
                  <a:lnTo>
                    <a:pt x="751" y="176"/>
                  </a:lnTo>
                  <a:lnTo>
                    <a:pt x="666" y="169"/>
                  </a:lnTo>
                  <a:lnTo>
                    <a:pt x="582" y="169"/>
                  </a:lnTo>
                  <a:lnTo>
                    <a:pt x="498" y="176"/>
                  </a:lnTo>
                  <a:lnTo>
                    <a:pt x="414" y="187"/>
                  </a:lnTo>
                  <a:lnTo>
                    <a:pt x="332" y="203"/>
                  </a:lnTo>
                  <a:lnTo>
                    <a:pt x="250" y="226"/>
                  </a:lnTo>
                  <a:lnTo>
                    <a:pt x="169" y="253"/>
                  </a:lnTo>
                  <a:lnTo>
                    <a:pt x="169" y="400"/>
                  </a:lnTo>
                  <a:lnTo>
                    <a:pt x="0" y="400"/>
                  </a:lnTo>
                  <a:lnTo>
                    <a:pt x="0" y="198"/>
                  </a:lnTo>
                  <a:lnTo>
                    <a:pt x="2" y="179"/>
                  </a:lnTo>
                  <a:lnTo>
                    <a:pt x="10" y="160"/>
                  </a:lnTo>
                  <a:lnTo>
                    <a:pt x="20" y="144"/>
                  </a:lnTo>
                  <a:lnTo>
                    <a:pt x="34" y="130"/>
                  </a:lnTo>
                  <a:lnTo>
                    <a:pt x="51" y="119"/>
                  </a:lnTo>
                  <a:lnTo>
                    <a:pt x="136" y="86"/>
                  </a:lnTo>
                  <a:lnTo>
                    <a:pt x="223" y="57"/>
                  </a:lnTo>
                  <a:lnTo>
                    <a:pt x="311" y="35"/>
                  </a:lnTo>
                  <a:lnTo>
                    <a:pt x="400" y="17"/>
                  </a:lnTo>
                  <a:lnTo>
                    <a:pt x="490" y="6"/>
                  </a:lnTo>
                  <a:lnTo>
                    <a:pt x="5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75" name="Group 1974"/>
          <p:cNvGrpSpPr/>
          <p:nvPr/>
        </p:nvGrpSpPr>
        <p:grpSpPr>
          <a:xfrm>
            <a:off x="10433741" y="3793873"/>
            <a:ext cx="307780" cy="310356"/>
            <a:chOff x="8937625" y="4464050"/>
            <a:chExt cx="379413" cy="3825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13" name="Freeform 510"/>
            <p:cNvSpPr>
              <a:spLocks/>
            </p:cNvSpPr>
            <p:nvPr/>
          </p:nvSpPr>
          <p:spPr bwMode="auto">
            <a:xfrm>
              <a:off x="9010650" y="4464050"/>
              <a:ext cx="304800" cy="168275"/>
            </a:xfrm>
            <a:custGeom>
              <a:avLst/>
              <a:gdLst>
                <a:gd name="T0" fmla="*/ 1031 w 2700"/>
                <a:gd name="T1" fmla="*/ 0 h 1478"/>
                <a:gd name="T2" fmla="*/ 1133 w 2700"/>
                <a:gd name="T3" fmla="*/ 3 h 1478"/>
                <a:gd name="T4" fmla="*/ 1234 w 2700"/>
                <a:gd name="T5" fmla="*/ 12 h 1478"/>
                <a:gd name="T6" fmla="*/ 1333 w 2700"/>
                <a:gd name="T7" fmla="*/ 27 h 1478"/>
                <a:gd name="T8" fmla="*/ 1430 w 2700"/>
                <a:gd name="T9" fmla="*/ 48 h 1478"/>
                <a:gd name="T10" fmla="*/ 1525 w 2700"/>
                <a:gd name="T11" fmla="*/ 74 h 1478"/>
                <a:gd name="T12" fmla="*/ 1617 w 2700"/>
                <a:gd name="T13" fmla="*/ 105 h 1478"/>
                <a:gd name="T14" fmla="*/ 1707 w 2700"/>
                <a:gd name="T15" fmla="*/ 142 h 1478"/>
                <a:gd name="T16" fmla="*/ 1794 w 2700"/>
                <a:gd name="T17" fmla="*/ 183 h 1478"/>
                <a:gd name="T18" fmla="*/ 1878 w 2700"/>
                <a:gd name="T19" fmla="*/ 229 h 1478"/>
                <a:gd name="T20" fmla="*/ 1960 w 2700"/>
                <a:gd name="T21" fmla="*/ 280 h 1478"/>
                <a:gd name="T22" fmla="*/ 2038 w 2700"/>
                <a:gd name="T23" fmla="*/ 335 h 1478"/>
                <a:gd name="T24" fmla="*/ 2113 w 2700"/>
                <a:gd name="T25" fmla="*/ 396 h 1478"/>
                <a:gd name="T26" fmla="*/ 2184 w 2700"/>
                <a:gd name="T27" fmla="*/ 459 h 1478"/>
                <a:gd name="T28" fmla="*/ 2251 w 2700"/>
                <a:gd name="T29" fmla="*/ 527 h 1478"/>
                <a:gd name="T30" fmla="*/ 2316 w 2700"/>
                <a:gd name="T31" fmla="*/ 598 h 1478"/>
                <a:gd name="T32" fmla="*/ 2375 w 2700"/>
                <a:gd name="T33" fmla="*/ 673 h 1478"/>
                <a:gd name="T34" fmla="*/ 2431 w 2700"/>
                <a:gd name="T35" fmla="*/ 751 h 1478"/>
                <a:gd name="T36" fmla="*/ 2482 w 2700"/>
                <a:gd name="T37" fmla="*/ 832 h 1478"/>
                <a:gd name="T38" fmla="*/ 2528 w 2700"/>
                <a:gd name="T39" fmla="*/ 917 h 1478"/>
                <a:gd name="T40" fmla="*/ 2569 w 2700"/>
                <a:gd name="T41" fmla="*/ 1005 h 1478"/>
                <a:gd name="T42" fmla="*/ 2606 w 2700"/>
                <a:gd name="T43" fmla="*/ 1095 h 1478"/>
                <a:gd name="T44" fmla="*/ 2638 w 2700"/>
                <a:gd name="T45" fmla="*/ 1187 h 1478"/>
                <a:gd name="T46" fmla="*/ 2664 w 2700"/>
                <a:gd name="T47" fmla="*/ 1282 h 1478"/>
                <a:gd name="T48" fmla="*/ 2685 w 2700"/>
                <a:gd name="T49" fmla="*/ 1379 h 1478"/>
                <a:gd name="T50" fmla="*/ 2700 w 2700"/>
                <a:gd name="T51" fmla="*/ 1478 h 1478"/>
                <a:gd name="T52" fmla="*/ 1082 w 2700"/>
                <a:gd name="T53" fmla="*/ 1478 h 1478"/>
                <a:gd name="T54" fmla="*/ 0 w 2700"/>
                <a:gd name="T55" fmla="*/ 355 h 1478"/>
                <a:gd name="T56" fmla="*/ 80 w 2700"/>
                <a:gd name="T57" fmla="*/ 297 h 1478"/>
                <a:gd name="T58" fmla="*/ 162 w 2700"/>
                <a:gd name="T59" fmla="*/ 242 h 1478"/>
                <a:gd name="T60" fmla="*/ 249 w 2700"/>
                <a:gd name="T61" fmla="*/ 193 h 1478"/>
                <a:gd name="T62" fmla="*/ 337 w 2700"/>
                <a:gd name="T63" fmla="*/ 149 h 1478"/>
                <a:gd name="T64" fmla="*/ 430 w 2700"/>
                <a:gd name="T65" fmla="*/ 111 h 1478"/>
                <a:gd name="T66" fmla="*/ 525 w 2700"/>
                <a:gd name="T67" fmla="*/ 78 h 1478"/>
                <a:gd name="T68" fmla="*/ 622 w 2700"/>
                <a:gd name="T69" fmla="*/ 50 h 1478"/>
                <a:gd name="T70" fmla="*/ 722 w 2700"/>
                <a:gd name="T71" fmla="*/ 29 h 1478"/>
                <a:gd name="T72" fmla="*/ 822 w 2700"/>
                <a:gd name="T73" fmla="*/ 13 h 1478"/>
                <a:gd name="T74" fmla="*/ 926 w 2700"/>
                <a:gd name="T75" fmla="*/ 3 h 1478"/>
                <a:gd name="T76" fmla="*/ 1031 w 2700"/>
                <a:gd name="T77" fmla="*/ 0 h 1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00" h="1478">
                  <a:moveTo>
                    <a:pt x="1031" y="0"/>
                  </a:moveTo>
                  <a:lnTo>
                    <a:pt x="1133" y="3"/>
                  </a:lnTo>
                  <a:lnTo>
                    <a:pt x="1234" y="12"/>
                  </a:lnTo>
                  <a:lnTo>
                    <a:pt x="1333" y="27"/>
                  </a:lnTo>
                  <a:lnTo>
                    <a:pt x="1430" y="48"/>
                  </a:lnTo>
                  <a:lnTo>
                    <a:pt x="1525" y="74"/>
                  </a:lnTo>
                  <a:lnTo>
                    <a:pt x="1617" y="105"/>
                  </a:lnTo>
                  <a:lnTo>
                    <a:pt x="1707" y="142"/>
                  </a:lnTo>
                  <a:lnTo>
                    <a:pt x="1794" y="183"/>
                  </a:lnTo>
                  <a:lnTo>
                    <a:pt x="1878" y="229"/>
                  </a:lnTo>
                  <a:lnTo>
                    <a:pt x="1960" y="280"/>
                  </a:lnTo>
                  <a:lnTo>
                    <a:pt x="2038" y="335"/>
                  </a:lnTo>
                  <a:lnTo>
                    <a:pt x="2113" y="396"/>
                  </a:lnTo>
                  <a:lnTo>
                    <a:pt x="2184" y="459"/>
                  </a:lnTo>
                  <a:lnTo>
                    <a:pt x="2251" y="527"/>
                  </a:lnTo>
                  <a:lnTo>
                    <a:pt x="2316" y="598"/>
                  </a:lnTo>
                  <a:lnTo>
                    <a:pt x="2375" y="673"/>
                  </a:lnTo>
                  <a:lnTo>
                    <a:pt x="2431" y="751"/>
                  </a:lnTo>
                  <a:lnTo>
                    <a:pt x="2482" y="832"/>
                  </a:lnTo>
                  <a:lnTo>
                    <a:pt x="2528" y="917"/>
                  </a:lnTo>
                  <a:lnTo>
                    <a:pt x="2569" y="1005"/>
                  </a:lnTo>
                  <a:lnTo>
                    <a:pt x="2606" y="1095"/>
                  </a:lnTo>
                  <a:lnTo>
                    <a:pt x="2638" y="1187"/>
                  </a:lnTo>
                  <a:lnTo>
                    <a:pt x="2664" y="1282"/>
                  </a:lnTo>
                  <a:lnTo>
                    <a:pt x="2685" y="1379"/>
                  </a:lnTo>
                  <a:lnTo>
                    <a:pt x="2700" y="1478"/>
                  </a:lnTo>
                  <a:lnTo>
                    <a:pt x="1082" y="1478"/>
                  </a:lnTo>
                  <a:lnTo>
                    <a:pt x="0" y="355"/>
                  </a:lnTo>
                  <a:lnTo>
                    <a:pt x="80" y="297"/>
                  </a:lnTo>
                  <a:lnTo>
                    <a:pt x="162" y="242"/>
                  </a:lnTo>
                  <a:lnTo>
                    <a:pt x="249" y="193"/>
                  </a:lnTo>
                  <a:lnTo>
                    <a:pt x="337" y="149"/>
                  </a:lnTo>
                  <a:lnTo>
                    <a:pt x="430" y="111"/>
                  </a:lnTo>
                  <a:lnTo>
                    <a:pt x="525" y="78"/>
                  </a:lnTo>
                  <a:lnTo>
                    <a:pt x="622" y="50"/>
                  </a:lnTo>
                  <a:lnTo>
                    <a:pt x="722" y="29"/>
                  </a:lnTo>
                  <a:lnTo>
                    <a:pt x="822" y="13"/>
                  </a:lnTo>
                  <a:lnTo>
                    <a:pt x="926" y="3"/>
                  </a:lnTo>
                  <a:lnTo>
                    <a:pt x="10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4" name="Freeform 511"/>
            <p:cNvSpPr>
              <a:spLocks/>
            </p:cNvSpPr>
            <p:nvPr/>
          </p:nvSpPr>
          <p:spPr bwMode="auto">
            <a:xfrm>
              <a:off x="8937625" y="4678363"/>
              <a:ext cx="379413" cy="168275"/>
            </a:xfrm>
            <a:custGeom>
              <a:avLst/>
              <a:gdLst>
                <a:gd name="T0" fmla="*/ 0 w 3341"/>
                <a:gd name="T1" fmla="*/ 0 h 1486"/>
                <a:gd name="T2" fmla="*/ 3341 w 3341"/>
                <a:gd name="T3" fmla="*/ 0 h 1486"/>
                <a:gd name="T4" fmla="*/ 3326 w 3341"/>
                <a:gd name="T5" fmla="*/ 100 h 1486"/>
                <a:gd name="T6" fmla="*/ 3305 w 3341"/>
                <a:gd name="T7" fmla="*/ 197 h 1486"/>
                <a:gd name="T8" fmla="*/ 3279 w 3341"/>
                <a:gd name="T9" fmla="*/ 293 h 1486"/>
                <a:gd name="T10" fmla="*/ 3248 w 3341"/>
                <a:gd name="T11" fmla="*/ 385 h 1486"/>
                <a:gd name="T12" fmla="*/ 3211 w 3341"/>
                <a:gd name="T13" fmla="*/ 476 h 1486"/>
                <a:gd name="T14" fmla="*/ 3170 w 3341"/>
                <a:gd name="T15" fmla="*/ 564 h 1486"/>
                <a:gd name="T16" fmla="*/ 3124 w 3341"/>
                <a:gd name="T17" fmla="*/ 649 h 1486"/>
                <a:gd name="T18" fmla="*/ 3073 w 3341"/>
                <a:gd name="T19" fmla="*/ 730 h 1486"/>
                <a:gd name="T20" fmla="*/ 3017 w 3341"/>
                <a:gd name="T21" fmla="*/ 809 h 1486"/>
                <a:gd name="T22" fmla="*/ 2958 w 3341"/>
                <a:gd name="T23" fmla="*/ 885 h 1486"/>
                <a:gd name="T24" fmla="*/ 2893 w 3341"/>
                <a:gd name="T25" fmla="*/ 956 h 1486"/>
                <a:gd name="T26" fmla="*/ 2826 w 3341"/>
                <a:gd name="T27" fmla="*/ 1024 h 1486"/>
                <a:gd name="T28" fmla="*/ 2755 w 3341"/>
                <a:gd name="T29" fmla="*/ 1088 h 1486"/>
                <a:gd name="T30" fmla="*/ 2679 w 3341"/>
                <a:gd name="T31" fmla="*/ 1149 h 1486"/>
                <a:gd name="T32" fmla="*/ 2601 w 3341"/>
                <a:gd name="T33" fmla="*/ 1204 h 1486"/>
                <a:gd name="T34" fmla="*/ 2519 w 3341"/>
                <a:gd name="T35" fmla="*/ 1255 h 1486"/>
                <a:gd name="T36" fmla="*/ 2435 w 3341"/>
                <a:gd name="T37" fmla="*/ 1302 h 1486"/>
                <a:gd name="T38" fmla="*/ 2348 w 3341"/>
                <a:gd name="T39" fmla="*/ 1344 h 1486"/>
                <a:gd name="T40" fmla="*/ 2257 w 3341"/>
                <a:gd name="T41" fmla="*/ 1381 h 1486"/>
                <a:gd name="T42" fmla="*/ 2165 w 3341"/>
                <a:gd name="T43" fmla="*/ 1411 h 1486"/>
                <a:gd name="T44" fmla="*/ 2070 w 3341"/>
                <a:gd name="T45" fmla="*/ 1438 h 1486"/>
                <a:gd name="T46" fmla="*/ 1973 w 3341"/>
                <a:gd name="T47" fmla="*/ 1458 h 1486"/>
                <a:gd name="T48" fmla="*/ 1874 w 3341"/>
                <a:gd name="T49" fmla="*/ 1474 h 1486"/>
                <a:gd name="T50" fmla="*/ 1773 w 3341"/>
                <a:gd name="T51" fmla="*/ 1483 h 1486"/>
                <a:gd name="T52" fmla="*/ 1670 w 3341"/>
                <a:gd name="T53" fmla="*/ 1486 h 1486"/>
                <a:gd name="T54" fmla="*/ 1567 w 3341"/>
                <a:gd name="T55" fmla="*/ 1483 h 1486"/>
                <a:gd name="T56" fmla="*/ 1467 w 3341"/>
                <a:gd name="T57" fmla="*/ 1474 h 1486"/>
                <a:gd name="T58" fmla="*/ 1368 w 3341"/>
                <a:gd name="T59" fmla="*/ 1458 h 1486"/>
                <a:gd name="T60" fmla="*/ 1271 w 3341"/>
                <a:gd name="T61" fmla="*/ 1438 h 1486"/>
                <a:gd name="T62" fmla="*/ 1176 w 3341"/>
                <a:gd name="T63" fmla="*/ 1411 h 1486"/>
                <a:gd name="T64" fmla="*/ 1083 w 3341"/>
                <a:gd name="T65" fmla="*/ 1381 h 1486"/>
                <a:gd name="T66" fmla="*/ 993 w 3341"/>
                <a:gd name="T67" fmla="*/ 1344 h 1486"/>
                <a:gd name="T68" fmla="*/ 906 w 3341"/>
                <a:gd name="T69" fmla="*/ 1302 h 1486"/>
                <a:gd name="T70" fmla="*/ 821 w 3341"/>
                <a:gd name="T71" fmla="*/ 1255 h 1486"/>
                <a:gd name="T72" fmla="*/ 739 w 3341"/>
                <a:gd name="T73" fmla="*/ 1204 h 1486"/>
                <a:gd name="T74" fmla="*/ 661 w 3341"/>
                <a:gd name="T75" fmla="*/ 1149 h 1486"/>
                <a:gd name="T76" fmla="*/ 586 w 3341"/>
                <a:gd name="T77" fmla="*/ 1088 h 1486"/>
                <a:gd name="T78" fmla="*/ 515 w 3341"/>
                <a:gd name="T79" fmla="*/ 1024 h 1486"/>
                <a:gd name="T80" fmla="*/ 447 w 3341"/>
                <a:gd name="T81" fmla="*/ 956 h 1486"/>
                <a:gd name="T82" fmla="*/ 383 w 3341"/>
                <a:gd name="T83" fmla="*/ 885 h 1486"/>
                <a:gd name="T84" fmla="*/ 324 w 3341"/>
                <a:gd name="T85" fmla="*/ 809 h 1486"/>
                <a:gd name="T86" fmla="*/ 268 w 3341"/>
                <a:gd name="T87" fmla="*/ 730 h 1486"/>
                <a:gd name="T88" fmla="*/ 217 w 3341"/>
                <a:gd name="T89" fmla="*/ 649 h 1486"/>
                <a:gd name="T90" fmla="*/ 171 w 3341"/>
                <a:gd name="T91" fmla="*/ 564 h 1486"/>
                <a:gd name="T92" fmla="*/ 129 w 3341"/>
                <a:gd name="T93" fmla="*/ 476 h 1486"/>
                <a:gd name="T94" fmla="*/ 93 w 3341"/>
                <a:gd name="T95" fmla="*/ 385 h 1486"/>
                <a:gd name="T96" fmla="*/ 62 w 3341"/>
                <a:gd name="T97" fmla="*/ 293 h 1486"/>
                <a:gd name="T98" fmla="*/ 36 w 3341"/>
                <a:gd name="T99" fmla="*/ 197 h 1486"/>
                <a:gd name="T100" fmla="*/ 15 w 3341"/>
                <a:gd name="T101" fmla="*/ 100 h 1486"/>
                <a:gd name="T102" fmla="*/ 0 w 3341"/>
                <a:gd name="T103" fmla="*/ 0 h 1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341" h="1486">
                  <a:moveTo>
                    <a:pt x="0" y="0"/>
                  </a:moveTo>
                  <a:lnTo>
                    <a:pt x="3341" y="0"/>
                  </a:lnTo>
                  <a:lnTo>
                    <a:pt x="3326" y="100"/>
                  </a:lnTo>
                  <a:lnTo>
                    <a:pt x="3305" y="197"/>
                  </a:lnTo>
                  <a:lnTo>
                    <a:pt x="3279" y="293"/>
                  </a:lnTo>
                  <a:lnTo>
                    <a:pt x="3248" y="385"/>
                  </a:lnTo>
                  <a:lnTo>
                    <a:pt x="3211" y="476"/>
                  </a:lnTo>
                  <a:lnTo>
                    <a:pt x="3170" y="564"/>
                  </a:lnTo>
                  <a:lnTo>
                    <a:pt x="3124" y="649"/>
                  </a:lnTo>
                  <a:lnTo>
                    <a:pt x="3073" y="730"/>
                  </a:lnTo>
                  <a:lnTo>
                    <a:pt x="3017" y="809"/>
                  </a:lnTo>
                  <a:lnTo>
                    <a:pt x="2958" y="885"/>
                  </a:lnTo>
                  <a:lnTo>
                    <a:pt x="2893" y="956"/>
                  </a:lnTo>
                  <a:lnTo>
                    <a:pt x="2826" y="1024"/>
                  </a:lnTo>
                  <a:lnTo>
                    <a:pt x="2755" y="1088"/>
                  </a:lnTo>
                  <a:lnTo>
                    <a:pt x="2679" y="1149"/>
                  </a:lnTo>
                  <a:lnTo>
                    <a:pt x="2601" y="1204"/>
                  </a:lnTo>
                  <a:lnTo>
                    <a:pt x="2519" y="1255"/>
                  </a:lnTo>
                  <a:lnTo>
                    <a:pt x="2435" y="1302"/>
                  </a:lnTo>
                  <a:lnTo>
                    <a:pt x="2348" y="1344"/>
                  </a:lnTo>
                  <a:lnTo>
                    <a:pt x="2257" y="1381"/>
                  </a:lnTo>
                  <a:lnTo>
                    <a:pt x="2165" y="1411"/>
                  </a:lnTo>
                  <a:lnTo>
                    <a:pt x="2070" y="1438"/>
                  </a:lnTo>
                  <a:lnTo>
                    <a:pt x="1973" y="1458"/>
                  </a:lnTo>
                  <a:lnTo>
                    <a:pt x="1874" y="1474"/>
                  </a:lnTo>
                  <a:lnTo>
                    <a:pt x="1773" y="1483"/>
                  </a:lnTo>
                  <a:lnTo>
                    <a:pt x="1670" y="1486"/>
                  </a:lnTo>
                  <a:lnTo>
                    <a:pt x="1567" y="1483"/>
                  </a:lnTo>
                  <a:lnTo>
                    <a:pt x="1467" y="1474"/>
                  </a:lnTo>
                  <a:lnTo>
                    <a:pt x="1368" y="1458"/>
                  </a:lnTo>
                  <a:lnTo>
                    <a:pt x="1271" y="1438"/>
                  </a:lnTo>
                  <a:lnTo>
                    <a:pt x="1176" y="1411"/>
                  </a:lnTo>
                  <a:lnTo>
                    <a:pt x="1083" y="1381"/>
                  </a:lnTo>
                  <a:lnTo>
                    <a:pt x="993" y="1344"/>
                  </a:lnTo>
                  <a:lnTo>
                    <a:pt x="906" y="1302"/>
                  </a:lnTo>
                  <a:lnTo>
                    <a:pt x="821" y="1255"/>
                  </a:lnTo>
                  <a:lnTo>
                    <a:pt x="739" y="1204"/>
                  </a:lnTo>
                  <a:lnTo>
                    <a:pt x="661" y="1149"/>
                  </a:lnTo>
                  <a:lnTo>
                    <a:pt x="586" y="1088"/>
                  </a:lnTo>
                  <a:lnTo>
                    <a:pt x="515" y="1024"/>
                  </a:lnTo>
                  <a:lnTo>
                    <a:pt x="447" y="956"/>
                  </a:lnTo>
                  <a:lnTo>
                    <a:pt x="383" y="885"/>
                  </a:lnTo>
                  <a:lnTo>
                    <a:pt x="324" y="809"/>
                  </a:lnTo>
                  <a:lnTo>
                    <a:pt x="268" y="730"/>
                  </a:lnTo>
                  <a:lnTo>
                    <a:pt x="217" y="649"/>
                  </a:lnTo>
                  <a:lnTo>
                    <a:pt x="171" y="564"/>
                  </a:lnTo>
                  <a:lnTo>
                    <a:pt x="129" y="476"/>
                  </a:lnTo>
                  <a:lnTo>
                    <a:pt x="93" y="385"/>
                  </a:lnTo>
                  <a:lnTo>
                    <a:pt x="62" y="293"/>
                  </a:lnTo>
                  <a:lnTo>
                    <a:pt x="36" y="197"/>
                  </a:lnTo>
                  <a:lnTo>
                    <a:pt x="15" y="10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" name="Freeform 512"/>
            <p:cNvSpPr>
              <a:spLocks/>
            </p:cNvSpPr>
            <p:nvPr/>
          </p:nvSpPr>
          <p:spPr bwMode="auto">
            <a:xfrm>
              <a:off x="8937625" y="4537075"/>
              <a:ext cx="130175" cy="95250"/>
            </a:xfrm>
            <a:custGeom>
              <a:avLst/>
              <a:gdLst>
                <a:gd name="T0" fmla="*/ 348 w 1154"/>
                <a:gd name="T1" fmla="*/ 0 h 835"/>
                <a:gd name="T2" fmla="*/ 1154 w 1154"/>
                <a:gd name="T3" fmla="*/ 835 h 835"/>
                <a:gd name="T4" fmla="*/ 0 w 1154"/>
                <a:gd name="T5" fmla="*/ 835 h 835"/>
                <a:gd name="T6" fmla="*/ 14 w 1154"/>
                <a:gd name="T7" fmla="*/ 742 h 835"/>
                <a:gd name="T8" fmla="*/ 33 w 1154"/>
                <a:gd name="T9" fmla="*/ 651 h 835"/>
                <a:gd name="T10" fmla="*/ 57 w 1154"/>
                <a:gd name="T11" fmla="*/ 562 h 835"/>
                <a:gd name="T12" fmla="*/ 86 w 1154"/>
                <a:gd name="T13" fmla="*/ 474 h 835"/>
                <a:gd name="T14" fmla="*/ 118 w 1154"/>
                <a:gd name="T15" fmla="*/ 390 h 835"/>
                <a:gd name="T16" fmla="*/ 156 w 1154"/>
                <a:gd name="T17" fmla="*/ 306 h 835"/>
                <a:gd name="T18" fmla="*/ 198 w 1154"/>
                <a:gd name="T19" fmla="*/ 226 h 835"/>
                <a:gd name="T20" fmla="*/ 244 w 1154"/>
                <a:gd name="T21" fmla="*/ 147 h 835"/>
                <a:gd name="T22" fmla="*/ 294 w 1154"/>
                <a:gd name="T23" fmla="*/ 73 h 835"/>
                <a:gd name="T24" fmla="*/ 348 w 1154"/>
                <a:gd name="T25" fmla="*/ 0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54" h="835">
                  <a:moveTo>
                    <a:pt x="348" y="0"/>
                  </a:moveTo>
                  <a:lnTo>
                    <a:pt x="1154" y="835"/>
                  </a:lnTo>
                  <a:lnTo>
                    <a:pt x="0" y="835"/>
                  </a:lnTo>
                  <a:lnTo>
                    <a:pt x="14" y="742"/>
                  </a:lnTo>
                  <a:lnTo>
                    <a:pt x="33" y="651"/>
                  </a:lnTo>
                  <a:lnTo>
                    <a:pt x="57" y="562"/>
                  </a:lnTo>
                  <a:lnTo>
                    <a:pt x="86" y="474"/>
                  </a:lnTo>
                  <a:lnTo>
                    <a:pt x="118" y="390"/>
                  </a:lnTo>
                  <a:lnTo>
                    <a:pt x="156" y="306"/>
                  </a:lnTo>
                  <a:lnTo>
                    <a:pt x="198" y="226"/>
                  </a:lnTo>
                  <a:lnTo>
                    <a:pt x="244" y="147"/>
                  </a:lnTo>
                  <a:lnTo>
                    <a:pt x="294" y="73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74" name="Group 1973"/>
          <p:cNvGrpSpPr/>
          <p:nvPr/>
        </p:nvGrpSpPr>
        <p:grpSpPr>
          <a:xfrm>
            <a:off x="9725186" y="3806107"/>
            <a:ext cx="311644" cy="285888"/>
            <a:chOff x="8397875" y="4591050"/>
            <a:chExt cx="384176" cy="352426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19" name="Freeform 517"/>
            <p:cNvSpPr>
              <a:spLocks/>
            </p:cNvSpPr>
            <p:nvPr/>
          </p:nvSpPr>
          <p:spPr bwMode="auto">
            <a:xfrm>
              <a:off x="8399463" y="4591050"/>
              <a:ext cx="119063" cy="74613"/>
            </a:xfrm>
            <a:custGeom>
              <a:avLst/>
              <a:gdLst>
                <a:gd name="T0" fmla="*/ 487 w 1054"/>
                <a:gd name="T1" fmla="*/ 0 h 650"/>
                <a:gd name="T2" fmla="*/ 1054 w 1054"/>
                <a:gd name="T3" fmla="*/ 0 h 650"/>
                <a:gd name="T4" fmla="*/ 846 w 1054"/>
                <a:gd name="T5" fmla="*/ 650 h 650"/>
                <a:gd name="T6" fmla="*/ 0 w 1054"/>
                <a:gd name="T7" fmla="*/ 650 h 650"/>
                <a:gd name="T8" fmla="*/ 487 w 1054"/>
                <a:gd name="T9" fmla="*/ 0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4" h="650">
                  <a:moveTo>
                    <a:pt x="487" y="0"/>
                  </a:moveTo>
                  <a:lnTo>
                    <a:pt x="1054" y="0"/>
                  </a:lnTo>
                  <a:lnTo>
                    <a:pt x="846" y="650"/>
                  </a:lnTo>
                  <a:lnTo>
                    <a:pt x="0" y="650"/>
                  </a:lnTo>
                  <a:lnTo>
                    <a:pt x="4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" name="Freeform 518"/>
            <p:cNvSpPr>
              <a:spLocks/>
            </p:cNvSpPr>
            <p:nvPr/>
          </p:nvSpPr>
          <p:spPr bwMode="auto">
            <a:xfrm>
              <a:off x="8512175" y="4591050"/>
              <a:ext cx="155575" cy="74613"/>
            </a:xfrm>
            <a:custGeom>
              <a:avLst/>
              <a:gdLst>
                <a:gd name="T0" fmla="*/ 210 w 1368"/>
                <a:gd name="T1" fmla="*/ 0 h 650"/>
                <a:gd name="T2" fmla="*/ 1161 w 1368"/>
                <a:gd name="T3" fmla="*/ 0 h 650"/>
                <a:gd name="T4" fmla="*/ 1368 w 1368"/>
                <a:gd name="T5" fmla="*/ 650 h 650"/>
                <a:gd name="T6" fmla="*/ 0 w 1368"/>
                <a:gd name="T7" fmla="*/ 650 h 650"/>
                <a:gd name="T8" fmla="*/ 210 w 1368"/>
                <a:gd name="T9" fmla="*/ 0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8" h="650">
                  <a:moveTo>
                    <a:pt x="210" y="0"/>
                  </a:moveTo>
                  <a:lnTo>
                    <a:pt x="1161" y="0"/>
                  </a:lnTo>
                  <a:lnTo>
                    <a:pt x="1368" y="650"/>
                  </a:lnTo>
                  <a:lnTo>
                    <a:pt x="0" y="650"/>
                  </a:lnTo>
                  <a:lnTo>
                    <a:pt x="2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3" name="Freeform 519"/>
            <p:cNvSpPr>
              <a:spLocks/>
            </p:cNvSpPr>
            <p:nvPr/>
          </p:nvSpPr>
          <p:spPr bwMode="auto">
            <a:xfrm>
              <a:off x="8397875" y="4681538"/>
              <a:ext cx="169863" cy="244475"/>
            </a:xfrm>
            <a:custGeom>
              <a:avLst/>
              <a:gdLst>
                <a:gd name="T0" fmla="*/ 0 w 1492"/>
                <a:gd name="T1" fmla="*/ 0 h 2148"/>
                <a:gd name="T2" fmla="*/ 852 w 1492"/>
                <a:gd name="T3" fmla="*/ 0 h 2148"/>
                <a:gd name="T4" fmla="*/ 1492 w 1492"/>
                <a:gd name="T5" fmla="*/ 2148 h 2148"/>
                <a:gd name="T6" fmla="*/ 0 w 1492"/>
                <a:gd name="T7" fmla="*/ 0 h 2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92" h="2148">
                  <a:moveTo>
                    <a:pt x="0" y="0"/>
                  </a:moveTo>
                  <a:lnTo>
                    <a:pt x="852" y="0"/>
                  </a:lnTo>
                  <a:lnTo>
                    <a:pt x="1492" y="214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4" name="Freeform 520"/>
            <p:cNvSpPr>
              <a:spLocks/>
            </p:cNvSpPr>
            <p:nvPr/>
          </p:nvSpPr>
          <p:spPr bwMode="auto">
            <a:xfrm>
              <a:off x="8661400" y="4591050"/>
              <a:ext cx="119063" cy="74613"/>
            </a:xfrm>
            <a:custGeom>
              <a:avLst/>
              <a:gdLst>
                <a:gd name="T0" fmla="*/ 0 w 1057"/>
                <a:gd name="T1" fmla="*/ 0 h 650"/>
                <a:gd name="T2" fmla="*/ 569 w 1057"/>
                <a:gd name="T3" fmla="*/ 0 h 650"/>
                <a:gd name="T4" fmla="*/ 1057 w 1057"/>
                <a:gd name="T5" fmla="*/ 650 h 650"/>
                <a:gd name="T6" fmla="*/ 210 w 1057"/>
                <a:gd name="T7" fmla="*/ 650 h 650"/>
                <a:gd name="T8" fmla="*/ 0 w 1057"/>
                <a:gd name="T9" fmla="*/ 0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7" h="650">
                  <a:moveTo>
                    <a:pt x="0" y="0"/>
                  </a:moveTo>
                  <a:lnTo>
                    <a:pt x="569" y="0"/>
                  </a:lnTo>
                  <a:lnTo>
                    <a:pt x="1057" y="650"/>
                  </a:lnTo>
                  <a:lnTo>
                    <a:pt x="210" y="65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5" name="Freeform 521"/>
            <p:cNvSpPr>
              <a:spLocks/>
            </p:cNvSpPr>
            <p:nvPr/>
          </p:nvSpPr>
          <p:spPr bwMode="auto">
            <a:xfrm>
              <a:off x="8512175" y="4681538"/>
              <a:ext cx="155575" cy="261938"/>
            </a:xfrm>
            <a:custGeom>
              <a:avLst/>
              <a:gdLst>
                <a:gd name="T0" fmla="*/ 0 w 1371"/>
                <a:gd name="T1" fmla="*/ 0 h 2312"/>
                <a:gd name="T2" fmla="*/ 1371 w 1371"/>
                <a:gd name="T3" fmla="*/ 0 h 2312"/>
                <a:gd name="T4" fmla="*/ 685 w 1371"/>
                <a:gd name="T5" fmla="*/ 2312 h 2312"/>
                <a:gd name="T6" fmla="*/ 0 w 1371"/>
                <a:gd name="T7" fmla="*/ 0 h 2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71" h="2312">
                  <a:moveTo>
                    <a:pt x="0" y="0"/>
                  </a:moveTo>
                  <a:lnTo>
                    <a:pt x="1371" y="0"/>
                  </a:lnTo>
                  <a:lnTo>
                    <a:pt x="685" y="23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6" name="Freeform 522"/>
            <p:cNvSpPr>
              <a:spLocks/>
            </p:cNvSpPr>
            <p:nvPr/>
          </p:nvSpPr>
          <p:spPr bwMode="auto">
            <a:xfrm>
              <a:off x="8612188" y="4681538"/>
              <a:ext cx="169863" cy="244475"/>
            </a:xfrm>
            <a:custGeom>
              <a:avLst/>
              <a:gdLst>
                <a:gd name="T0" fmla="*/ 641 w 1493"/>
                <a:gd name="T1" fmla="*/ 0 h 2148"/>
                <a:gd name="T2" fmla="*/ 1493 w 1493"/>
                <a:gd name="T3" fmla="*/ 0 h 2148"/>
                <a:gd name="T4" fmla="*/ 0 w 1493"/>
                <a:gd name="T5" fmla="*/ 2148 h 2148"/>
                <a:gd name="T6" fmla="*/ 641 w 1493"/>
                <a:gd name="T7" fmla="*/ 0 h 2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93" h="2148">
                  <a:moveTo>
                    <a:pt x="641" y="0"/>
                  </a:moveTo>
                  <a:lnTo>
                    <a:pt x="1493" y="0"/>
                  </a:lnTo>
                  <a:lnTo>
                    <a:pt x="0" y="2148"/>
                  </a:lnTo>
                  <a:lnTo>
                    <a:pt x="6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73" name="Group 1972"/>
          <p:cNvGrpSpPr/>
          <p:nvPr/>
        </p:nvGrpSpPr>
        <p:grpSpPr>
          <a:xfrm>
            <a:off x="9017920" y="3808683"/>
            <a:ext cx="310355" cy="280736"/>
            <a:chOff x="7805738" y="4516438"/>
            <a:chExt cx="382587" cy="3460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30" name="Freeform 527"/>
            <p:cNvSpPr>
              <a:spLocks noEditPoints="1"/>
            </p:cNvSpPr>
            <p:nvPr/>
          </p:nvSpPr>
          <p:spPr bwMode="auto">
            <a:xfrm>
              <a:off x="7805738" y="4516438"/>
              <a:ext cx="382587" cy="276225"/>
            </a:xfrm>
            <a:custGeom>
              <a:avLst/>
              <a:gdLst>
                <a:gd name="T0" fmla="*/ 1470 w 3374"/>
                <a:gd name="T1" fmla="*/ 940 h 2436"/>
                <a:gd name="T2" fmla="*/ 1453 w 3374"/>
                <a:gd name="T3" fmla="*/ 944 h 2436"/>
                <a:gd name="T4" fmla="*/ 1438 w 3374"/>
                <a:gd name="T5" fmla="*/ 951 h 2436"/>
                <a:gd name="T6" fmla="*/ 1424 w 3374"/>
                <a:gd name="T7" fmla="*/ 962 h 2436"/>
                <a:gd name="T8" fmla="*/ 1025 w 3374"/>
                <a:gd name="T9" fmla="*/ 1368 h 2436"/>
                <a:gd name="T10" fmla="*/ 1015 w 3374"/>
                <a:gd name="T11" fmla="*/ 1383 h 2436"/>
                <a:gd name="T12" fmla="*/ 1008 w 3374"/>
                <a:gd name="T13" fmla="*/ 1399 h 2436"/>
                <a:gd name="T14" fmla="*/ 1004 w 3374"/>
                <a:gd name="T15" fmla="*/ 1416 h 2436"/>
                <a:gd name="T16" fmla="*/ 1005 w 3374"/>
                <a:gd name="T17" fmla="*/ 1434 h 2436"/>
                <a:gd name="T18" fmla="*/ 1009 w 3374"/>
                <a:gd name="T19" fmla="*/ 1451 h 2436"/>
                <a:gd name="T20" fmla="*/ 1017 w 3374"/>
                <a:gd name="T21" fmla="*/ 1467 h 2436"/>
                <a:gd name="T22" fmla="*/ 1029 w 3374"/>
                <a:gd name="T23" fmla="*/ 1483 h 2436"/>
                <a:gd name="T24" fmla="*/ 1043 w 3374"/>
                <a:gd name="T25" fmla="*/ 1494 h 2436"/>
                <a:gd name="T26" fmla="*/ 1059 w 3374"/>
                <a:gd name="T27" fmla="*/ 1501 h 2436"/>
                <a:gd name="T28" fmla="*/ 1077 w 3374"/>
                <a:gd name="T29" fmla="*/ 1504 h 2436"/>
                <a:gd name="T30" fmla="*/ 1095 w 3374"/>
                <a:gd name="T31" fmla="*/ 1504 h 2436"/>
                <a:gd name="T32" fmla="*/ 1112 w 3374"/>
                <a:gd name="T33" fmla="*/ 1500 h 2436"/>
                <a:gd name="T34" fmla="*/ 1129 w 3374"/>
                <a:gd name="T35" fmla="*/ 1492 h 2436"/>
                <a:gd name="T36" fmla="*/ 1144 w 3374"/>
                <a:gd name="T37" fmla="*/ 1479 h 2436"/>
                <a:gd name="T38" fmla="*/ 1478 w 3374"/>
                <a:gd name="T39" fmla="*/ 1138 h 2436"/>
                <a:gd name="T40" fmla="*/ 1836 w 3374"/>
                <a:gd name="T41" fmla="*/ 1505 h 2436"/>
                <a:gd name="T42" fmla="*/ 1851 w 3374"/>
                <a:gd name="T43" fmla="*/ 1515 h 2436"/>
                <a:gd name="T44" fmla="*/ 1866 w 3374"/>
                <a:gd name="T45" fmla="*/ 1523 h 2436"/>
                <a:gd name="T46" fmla="*/ 1882 w 3374"/>
                <a:gd name="T47" fmla="*/ 1526 h 2436"/>
                <a:gd name="T48" fmla="*/ 1900 w 3374"/>
                <a:gd name="T49" fmla="*/ 1526 h 2436"/>
                <a:gd name="T50" fmla="*/ 1916 w 3374"/>
                <a:gd name="T51" fmla="*/ 1523 h 2436"/>
                <a:gd name="T52" fmla="*/ 1931 w 3374"/>
                <a:gd name="T53" fmla="*/ 1515 h 2436"/>
                <a:gd name="T54" fmla="*/ 1946 w 3374"/>
                <a:gd name="T55" fmla="*/ 1505 h 2436"/>
                <a:gd name="T56" fmla="*/ 2346 w 3374"/>
                <a:gd name="T57" fmla="*/ 1095 h 2436"/>
                <a:gd name="T58" fmla="*/ 2358 w 3374"/>
                <a:gd name="T59" fmla="*/ 1081 h 2436"/>
                <a:gd name="T60" fmla="*/ 2365 w 3374"/>
                <a:gd name="T61" fmla="*/ 1064 h 2436"/>
                <a:gd name="T62" fmla="*/ 2369 w 3374"/>
                <a:gd name="T63" fmla="*/ 1047 h 2436"/>
                <a:gd name="T64" fmla="*/ 2369 w 3374"/>
                <a:gd name="T65" fmla="*/ 1028 h 2436"/>
                <a:gd name="T66" fmla="*/ 2365 w 3374"/>
                <a:gd name="T67" fmla="*/ 1012 h 2436"/>
                <a:gd name="T68" fmla="*/ 2358 w 3374"/>
                <a:gd name="T69" fmla="*/ 996 h 2436"/>
                <a:gd name="T70" fmla="*/ 2346 w 3374"/>
                <a:gd name="T71" fmla="*/ 983 h 2436"/>
                <a:gd name="T72" fmla="*/ 2331 w 3374"/>
                <a:gd name="T73" fmla="*/ 971 h 2436"/>
                <a:gd name="T74" fmla="*/ 2315 w 3374"/>
                <a:gd name="T75" fmla="*/ 964 h 2436"/>
                <a:gd name="T76" fmla="*/ 2297 w 3374"/>
                <a:gd name="T77" fmla="*/ 961 h 2436"/>
                <a:gd name="T78" fmla="*/ 2280 w 3374"/>
                <a:gd name="T79" fmla="*/ 961 h 2436"/>
                <a:gd name="T80" fmla="*/ 2263 w 3374"/>
                <a:gd name="T81" fmla="*/ 965 h 2436"/>
                <a:gd name="T82" fmla="*/ 2246 w 3374"/>
                <a:gd name="T83" fmla="*/ 973 h 2436"/>
                <a:gd name="T84" fmla="*/ 2231 w 3374"/>
                <a:gd name="T85" fmla="*/ 985 h 2436"/>
                <a:gd name="T86" fmla="*/ 1894 w 3374"/>
                <a:gd name="T87" fmla="*/ 1333 h 2436"/>
                <a:gd name="T88" fmla="*/ 1533 w 3374"/>
                <a:gd name="T89" fmla="*/ 962 h 2436"/>
                <a:gd name="T90" fmla="*/ 1519 w 3374"/>
                <a:gd name="T91" fmla="*/ 951 h 2436"/>
                <a:gd name="T92" fmla="*/ 1503 w 3374"/>
                <a:gd name="T93" fmla="*/ 944 h 2436"/>
                <a:gd name="T94" fmla="*/ 1487 w 3374"/>
                <a:gd name="T95" fmla="*/ 940 h 2436"/>
                <a:gd name="T96" fmla="*/ 1470 w 3374"/>
                <a:gd name="T97" fmla="*/ 940 h 2436"/>
                <a:gd name="T98" fmla="*/ 1492 w 3374"/>
                <a:gd name="T99" fmla="*/ 0 h 2436"/>
                <a:gd name="T100" fmla="*/ 1882 w 3374"/>
                <a:gd name="T101" fmla="*/ 0 h 2436"/>
                <a:gd name="T102" fmla="*/ 1882 w 3374"/>
                <a:gd name="T103" fmla="*/ 250 h 2436"/>
                <a:gd name="T104" fmla="*/ 3374 w 3374"/>
                <a:gd name="T105" fmla="*/ 250 h 2436"/>
                <a:gd name="T106" fmla="*/ 3374 w 3374"/>
                <a:gd name="T107" fmla="*/ 2436 h 2436"/>
                <a:gd name="T108" fmla="*/ 0 w 3374"/>
                <a:gd name="T109" fmla="*/ 2436 h 2436"/>
                <a:gd name="T110" fmla="*/ 0 w 3374"/>
                <a:gd name="T111" fmla="*/ 251 h 2436"/>
                <a:gd name="T112" fmla="*/ 1492 w 3374"/>
                <a:gd name="T113" fmla="*/ 251 h 2436"/>
                <a:gd name="T114" fmla="*/ 1492 w 3374"/>
                <a:gd name="T115" fmla="*/ 0 h 2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74" h="2436">
                  <a:moveTo>
                    <a:pt x="1470" y="940"/>
                  </a:moveTo>
                  <a:lnTo>
                    <a:pt x="1453" y="944"/>
                  </a:lnTo>
                  <a:lnTo>
                    <a:pt x="1438" y="951"/>
                  </a:lnTo>
                  <a:lnTo>
                    <a:pt x="1424" y="962"/>
                  </a:lnTo>
                  <a:lnTo>
                    <a:pt x="1025" y="1368"/>
                  </a:lnTo>
                  <a:lnTo>
                    <a:pt x="1015" y="1383"/>
                  </a:lnTo>
                  <a:lnTo>
                    <a:pt x="1008" y="1399"/>
                  </a:lnTo>
                  <a:lnTo>
                    <a:pt x="1004" y="1416"/>
                  </a:lnTo>
                  <a:lnTo>
                    <a:pt x="1005" y="1434"/>
                  </a:lnTo>
                  <a:lnTo>
                    <a:pt x="1009" y="1451"/>
                  </a:lnTo>
                  <a:lnTo>
                    <a:pt x="1017" y="1467"/>
                  </a:lnTo>
                  <a:lnTo>
                    <a:pt x="1029" y="1483"/>
                  </a:lnTo>
                  <a:lnTo>
                    <a:pt x="1043" y="1494"/>
                  </a:lnTo>
                  <a:lnTo>
                    <a:pt x="1059" y="1501"/>
                  </a:lnTo>
                  <a:lnTo>
                    <a:pt x="1077" y="1504"/>
                  </a:lnTo>
                  <a:lnTo>
                    <a:pt x="1095" y="1504"/>
                  </a:lnTo>
                  <a:lnTo>
                    <a:pt x="1112" y="1500"/>
                  </a:lnTo>
                  <a:lnTo>
                    <a:pt x="1129" y="1492"/>
                  </a:lnTo>
                  <a:lnTo>
                    <a:pt x="1144" y="1479"/>
                  </a:lnTo>
                  <a:lnTo>
                    <a:pt x="1478" y="1138"/>
                  </a:lnTo>
                  <a:lnTo>
                    <a:pt x="1836" y="1505"/>
                  </a:lnTo>
                  <a:lnTo>
                    <a:pt x="1851" y="1515"/>
                  </a:lnTo>
                  <a:lnTo>
                    <a:pt x="1866" y="1523"/>
                  </a:lnTo>
                  <a:lnTo>
                    <a:pt x="1882" y="1526"/>
                  </a:lnTo>
                  <a:lnTo>
                    <a:pt x="1900" y="1526"/>
                  </a:lnTo>
                  <a:lnTo>
                    <a:pt x="1916" y="1523"/>
                  </a:lnTo>
                  <a:lnTo>
                    <a:pt x="1931" y="1515"/>
                  </a:lnTo>
                  <a:lnTo>
                    <a:pt x="1946" y="1505"/>
                  </a:lnTo>
                  <a:lnTo>
                    <a:pt x="2346" y="1095"/>
                  </a:lnTo>
                  <a:lnTo>
                    <a:pt x="2358" y="1081"/>
                  </a:lnTo>
                  <a:lnTo>
                    <a:pt x="2365" y="1064"/>
                  </a:lnTo>
                  <a:lnTo>
                    <a:pt x="2369" y="1047"/>
                  </a:lnTo>
                  <a:lnTo>
                    <a:pt x="2369" y="1028"/>
                  </a:lnTo>
                  <a:lnTo>
                    <a:pt x="2365" y="1012"/>
                  </a:lnTo>
                  <a:lnTo>
                    <a:pt x="2358" y="996"/>
                  </a:lnTo>
                  <a:lnTo>
                    <a:pt x="2346" y="983"/>
                  </a:lnTo>
                  <a:lnTo>
                    <a:pt x="2331" y="971"/>
                  </a:lnTo>
                  <a:lnTo>
                    <a:pt x="2315" y="964"/>
                  </a:lnTo>
                  <a:lnTo>
                    <a:pt x="2297" y="961"/>
                  </a:lnTo>
                  <a:lnTo>
                    <a:pt x="2280" y="961"/>
                  </a:lnTo>
                  <a:lnTo>
                    <a:pt x="2263" y="965"/>
                  </a:lnTo>
                  <a:lnTo>
                    <a:pt x="2246" y="973"/>
                  </a:lnTo>
                  <a:lnTo>
                    <a:pt x="2231" y="985"/>
                  </a:lnTo>
                  <a:lnTo>
                    <a:pt x="1894" y="1333"/>
                  </a:lnTo>
                  <a:lnTo>
                    <a:pt x="1533" y="962"/>
                  </a:lnTo>
                  <a:lnTo>
                    <a:pt x="1519" y="951"/>
                  </a:lnTo>
                  <a:lnTo>
                    <a:pt x="1503" y="944"/>
                  </a:lnTo>
                  <a:lnTo>
                    <a:pt x="1487" y="940"/>
                  </a:lnTo>
                  <a:lnTo>
                    <a:pt x="1470" y="940"/>
                  </a:lnTo>
                  <a:close/>
                  <a:moveTo>
                    <a:pt x="1492" y="0"/>
                  </a:moveTo>
                  <a:lnTo>
                    <a:pt x="1882" y="0"/>
                  </a:lnTo>
                  <a:lnTo>
                    <a:pt x="1882" y="250"/>
                  </a:lnTo>
                  <a:lnTo>
                    <a:pt x="3374" y="250"/>
                  </a:lnTo>
                  <a:lnTo>
                    <a:pt x="3374" y="2436"/>
                  </a:lnTo>
                  <a:lnTo>
                    <a:pt x="0" y="2436"/>
                  </a:lnTo>
                  <a:lnTo>
                    <a:pt x="0" y="251"/>
                  </a:lnTo>
                  <a:lnTo>
                    <a:pt x="1492" y="251"/>
                  </a:lnTo>
                  <a:lnTo>
                    <a:pt x="14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2" name="Freeform 528"/>
            <p:cNvSpPr>
              <a:spLocks/>
            </p:cNvSpPr>
            <p:nvPr/>
          </p:nvSpPr>
          <p:spPr bwMode="auto">
            <a:xfrm>
              <a:off x="8024813" y="4811713"/>
              <a:ext cx="69850" cy="50800"/>
            </a:xfrm>
            <a:custGeom>
              <a:avLst/>
              <a:gdLst>
                <a:gd name="T0" fmla="*/ 0 w 607"/>
                <a:gd name="T1" fmla="*/ 0 h 457"/>
                <a:gd name="T2" fmla="*/ 388 w 607"/>
                <a:gd name="T3" fmla="*/ 0 h 457"/>
                <a:gd name="T4" fmla="*/ 607 w 607"/>
                <a:gd name="T5" fmla="*/ 457 h 457"/>
                <a:gd name="T6" fmla="*/ 217 w 607"/>
                <a:gd name="T7" fmla="*/ 457 h 457"/>
                <a:gd name="T8" fmla="*/ 0 w 607"/>
                <a:gd name="T9" fmla="*/ 0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7" h="457">
                  <a:moveTo>
                    <a:pt x="0" y="0"/>
                  </a:moveTo>
                  <a:lnTo>
                    <a:pt x="388" y="0"/>
                  </a:lnTo>
                  <a:lnTo>
                    <a:pt x="607" y="457"/>
                  </a:lnTo>
                  <a:lnTo>
                    <a:pt x="217" y="4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3" name="Freeform 529"/>
            <p:cNvSpPr>
              <a:spLocks/>
            </p:cNvSpPr>
            <p:nvPr/>
          </p:nvSpPr>
          <p:spPr bwMode="auto">
            <a:xfrm>
              <a:off x="7899400" y="4811713"/>
              <a:ext cx="69850" cy="50800"/>
            </a:xfrm>
            <a:custGeom>
              <a:avLst/>
              <a:gdLst>
                <a:gd name="T0" fmla="*/ 219 w 607"/>
                <a:gd name="T1" fmla="*/ 0 h 457"/>
                <a:gd name="T2" fmla="*/ 607 w 607"/>
                <a:gd name="T3" fmla="*/ 0 h 457"/>
                <a:gd name="T4" fmla="*/ 390 w 607"/>
                <a:gd name="T5" fmla="*/ 457 h 457"/>
                <a:gd name="T6" fmla="*/ 0 w 607"/>
                <a:gd name="T7" fmla="*/ 457 h 457"/>
                <a:gd name="T8" fmla="*/ 219 w 607"/>
                <a:gd name="T9" fmla="*/ 0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7" h="457">
                  <a:moveTo>
                    <a:pt x="219" y="0"/>
                  </a:moveTo>
                  <a:lnTo>
                    <a:pt x="607" y="0"/>
                  </a:lnTo>
                  <a:lnTo>
                    <a:pt x="390" y="457"/>
                  </a:lnTo>
                  <a:lnTo>
                    <a:pt x="0" y="457"/>
                  </a:lnTo>
                  <a:lnTo>
                    <a:pt x="2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8310653" y="3853755"/>
            <a:ext cx="310356" cy="190592"/>
            <a:chOff x="8269396" y="4583114"/>
            <a:chExt cx="382588" cy="23495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37" name="Rectangle 534"/>
            <p:cNvSpPr>
              <a:spLocks noChangeArrowheads="1"/>
            </p:cNvSpPr>
            <p:nvPr/>
          </p:nvSpPr>
          <p:spPr bwMode="auto">
            <a:xfrm>
              <a:off x="8269396" y="4637089"/>
              <a:ext cx="382588" cy="41275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" name="Freeform 535"/>
            <p:cNvSpPr>
              <a:spLocks/>
            </p:cNvSpPr>
            <p:nvPr/>
          </p:nvSpPr>
          <p:spPr bwMode="auto">
            <a:xfrm>
              <a:off x="8269396" y="4583114"/>
              <a:ext cx="382588" cy="38100"/>
            </a:xfrm>
            <a:custGeom>
              <a:avLst/>
              <a:gdLst>
                <a:gd name="T0" fmla="*/ 213 w 3374"/>
                <a:gd name="T1" fmla="*/ 0 h 332"/>
                <a:gd name="T2" fmla="*/ 3161 w 3374"/>
                <a:gd name="T3" fmla="*/ 0 h 332"/>
                <a:gd name="T4" fmla="*/ 3195 w 3374"/>
                <a:gd name="T5" fmla="*/ 3 h 332"/>
                <a:gd name="T6" fmla="*/ 3228 w 3374"/>
                <a:gd name="T7" fmla="*/ 11 h 332"/>
                <a:gd name="T8" fmla="*/ 3258 w 3374"/>
                <a:gd name="T9" fmla="*/ 25 h 332"/>
                <a:gd name="T10" fmla="*/ 3286 w 3374"/>
                <a:gd name="T11" fmla="*/ 42 h 332"/>
                <a:gd name="T12" fmla="*/ 3312 w 3374"/>
                <a:gd name="T13" fmla="*/ 63 h 332"/>
                <a:gd name="T14" fmla="*/ 3333 w 3374"/>
                <a:gd name="T15" fmla="*/ 88 h 332"/>
                <a:gd name="T16" fmla="*/ 3350 w 3374"/>
                <a:gd name="T17" fmla="*/ 115 h 332"/>
                <a:gd name="T18" fmla="*/ 3363 w 3374"/>
                <a:gd name="T19" fmla="*/ 146 h 332"/>
                <a:gd name="T20" fmla="*/ 3371 w 3374"/>
                <a:gd name="T21" fmla="*/ 179 h 332"/>
                <a:gd name="T22" fmla="*/ 3374 w 3374"/>
                <a:gd name="T23" fmla="*/ 212 h 332"/>
                <a:gd name="T24" fmla="*/ 3374 w 3374"/>
                <a:gd name="T25" fmla="*/ 332 h 332"/>
                <a:gd name="T26" fmla="*/ 0 w 3374"/>
                <a:gd name="T27" fmla="*/ 332 h 332"/>
                <a:gd name="T28" fmla="*/ 0 w 3374"/>
                <a:gd name="T29" fmla="*/ 212 h 332"/>
                <a:gd name="T30" fmla="*/ 3 w 3374"/>
                <a:gd name="T31" fmla="*/ 179 h 332"/>
                <a:gd name="T32" fmla="*/ 11 w 3374"/>
                <a:gd name="T33" fmla="*/ 146 h 332"/>
                <a:gd name="T34" fmla="*/ 24 w 3374"/>
                <a:gd name="T35" fmla="*/ 115 h 332"/>
                <a:gd name="T36" fmla="*/ 41 w 3374"/>
                <a:gd name="T37" fmla="*/ 88 h 332"/>
                <a:gd name="T38" fmla="*/ 62 w 3374"/>
                <a:gd name="T39" fmla="*/ 63 h 332"/>
                <a:gd name="T40" fmla="*/ 88 w 3374"/>
                <a:gd name="T41" fmla="*/ 42 h 332"/>
                <a:gd name="T42" fmla="*/ 116 w 3374"/>
                <a:gd name="T43" fmla="*/ 25 h 332"/>
                <a:gd name="T44" fmla="*/ 146 w 3374"/>
                <a:gd name="T45" fmla="*/ 11 h 332"/>
                <a:gd name="T46" fmla="*/ 179 w 3374"/>
                <a:gd name="T47" fmla="*/ 3 h 332"/>
                <a:gd name="T48" fmla="*/ 213 w 3374"/>
                <a:gd name="T49" fmla="*/ 0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74" h="332">
                  <a:moveTo>
                    <a:pt x="213" y="0"/>
                  </a:moveTo>
                  <a:lnTo>
                    <a:pt x="3161" y="0"/>
                  </a:lnTo>
                  <a:lnTo>
                    <a:pt x="3195" y="3"/>
                  </a:lnTo>
                  <a:lnTo>
                    <a:pt x="3228" y="11"/>
                  </a:lnTo>
                  <a:lnTo>
                    <a:pt x="3258" y="25"/>
                  </a:lnTo>
                  <a:lnTo>
                    <a:pt x="3286" y="42"/>
                  </a:lnTo>
                  <a:lnTo>
                    <a:pt x="3312" y="63"/>
                  </a:lnTo>
                  <a:lnTo>
                    <a:pt x="3333" y="88"/>
                  </a:lnTo>
                  <a:lnTo>
                    <a:pt x="3350" y="115"/>
                  </a:lnTo>
                  <a:lnTo>
                    <a:pt x="3363" y="146"/>
                  </a:lnTo>
                  <a:lnTo>
                    <a:pt x="3371" y="179"/>
                  </a:lnTo>
                  <a:lnTo>
                    <a:pt x="3374" y="212"/>
                  </a:lnTo>
                  <a:lnTo>
                    <a:pt x="3374" y="332"/>
                  </a:lnTo>
                  <a:lnTo>
                    <a:pt x="0" y="332"/>
                  </a:lnTo>
                  <a:lnTo>
                    <a:pt x="0" y="212"/>
                  </a:lnTo>
                  <a:lnTo>
                    <a:pt x="3" y="179"/>
                  </a:lnTo>
                  <a:lnTo>
                    <a:pt x="11" y="146"/>
                  </a:lnTo>
                  <a:lnTo>
                    <a:pt x="24" y="115"/>
                  </a:lnTo>
                  <a:lnTo>
                    <a:pt x="41" y="88"/>
                  </a:lnTo>
                  <a:lnTo>
                    <a:pt x="62" y="63"/>
                  </a:lnTo>
                  <a:lnTo>
                    <a:pt x="88" y="42"/>
                  </a:lnTo>
                  <a:lnTo>
                    <a:pt x="116" y="25"/>
                  </a:lnTo>
                  <a:lnTo>
                    <a:pt x="146" y="11"/>
                  </a:lnTo>
                  <a:lnTo>
                    <a:pt x="179" y="3"/>
                  </a:lnTo>
                  <a:lnTo>
                    <a:pt x="2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9" name="Freeform 536"/>
            <p:cNvSpPr>
              <a:spLocks/>
            </p:cNvSpPr>
            <p:nvPr/>
          </p:nvSpPr>
          <p:spPr bwMode="auto">
            <a:xfrm>
              <a:off x="8528159" y="4743451"/>
              <a:ext cx="17463" cy="19050"/>
            </a:xfrm>
            <a:custGeom>
              <a:avLst/>
              <a:gdLst>
                <a:gd name="T0" fmla="*/ 75 w 149"/>
                <a:gd name="T1" fmla="*/ 0 h 170"/>
                <a:gd name="T2" fmla="*/ 149 w 149"/>
                <a:gd name="T3" fmla="*/ 170 h 170"/>
                <a:gd name="T4" fmla="*/ 0 w 149"/>
                <a:gd name="T5" fmla="*/ 170 h 170"/>
                <a:gd name="T6" fmla="*/ 75 w 149"/>
                <a:gd name="T7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9" h="170">
                  <a:moveTo>
                    <a:pt x="75" y="0"/>
                  </a:moveTo>
                  <a:lnTo>
                    <a:pt x="149" y="170"/>
                  </a:lnTo>
                  <a:lnTo>
                    <a:pt x="0" y="170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2" name="Freeform 537"/>
            <p:cNvSpPr>
              <a:spLocks noEditPoints="1"/>
            </p:cNvSpPr>
            <p:nvPr/>
          </p:nvSpPr>
          <p:spPr bwMode="auto">
            <a:xfrm>
              <a:off x="8269396" y="4694239"/>
              <a:ext cx="382588" cy="123825"/>
            </a:xfrm>
            <a:custGeom>
              <a:avLst/>
              <a:gdLst>
                <a:gd name="T0" fmla="*/ 2306 w 3374"/>
                <a:gd name="T1" fmla="*/ 247 h 1103"/>
                <a:gd name="T2" fmla="*/ 2055 w 3374"/>
                <a:gd name="T3" fmla="*/ 831 h 1103"/>
                <a:gd name="T4" fmla="*/ 2095 w 3374"/>
                <a:gd name="T5" fmla="*/ 873 h 1103"/>
                <a:gd name="T6" fmla="*/ 2155 w 3374"/>
                <a:gd name="T7" fmla="*/ 867 h 1103"/>
                <a:gd name="T8" fmla="*/ 2478 w 3374"/>
                <a:gd name="T9" fmla="*/ 714 h 1103"/>
                <a:gd name="T10" fmla="*/ 2568 w 3374"/>
                <a:gd name="T11" fmla="*/ 872 h 1103"/>
                <a:gd name="T12" fmla="*/ 2632 w 3374"/>
                <a:gd name="T13" fmla="*/ 867 h 1103"/>
                <a:gd name="T14" fmla="*/ 2656 w 3374"/>
                <a:gd name="T15" fmla="*/ 817 h 1103"/>
                <a:gd name="T16" fmla="*/ 2397 w 3374"/>
                <a:gd name="T17" fmla="*/ 240 h 1103"/>
                <a:gd name="T18" fmla="*/ 781 w 3374"/>
                <a:gd name="T19" fmla="*/ 223 h 1103"/>
                <a:gd name="T20" fmla="*/ 726 w 3374"/>
                <a:gd name="T21" fmla="*/ 249 h 1103"/>
                <a:gd name="T22" fmla="*/ 888 w 3374"/>
                <a:gd name="T23" fmla="*/ 841 h 1103"/>
                <a:gd name="T24" fmla="*/ 932 w 3374"/>
                <a:gd name="T25" fmla="*/ 879 h 1103"/>
                <a:gd name="T26" fmla="*/ 993 w 3374"/>
                <a:gd name="T27" fmla="*/ 865 h 1103"/>
                <a:gd name="T28" fmla="*/ 1180 w 3374"/>
                <a:gd name="T29" fmla="*/ 277 h 1103"/>
                <a:gd name="T30" fmla="*/ 1149 w 3374"/>
                <a:gd name="T31" fmla="*/ 230 h 1103"/>
                <a:gd name="T32" fmla="*/ 1086 w 3374"/>
                <a:gd name="T33" fmla="*/ 230 h 1103"/>
                <a:gd name="T34" fmla="*/ 949 w 3374"/>
                <a:gd name="T35" fmla="*/ 614 h 1103"/>
                <a:gd name="T36" fmla="*/ 812 w 3374"/>
                <a:gd name="T37" fmla="*/ 230 h 1103"/>
                <a:gd name="T38" fmla="*/ 1714 w 3374"/>
                <a:gd name="T39" fmla="*/ 225 h 1103"/>
                <a:gd name="T40" fmla="*/ 1593 w 3374"/>
                <a:gd name="T41" fmla="*/ 279 h 1103"/>
                <a:gd name="T42" fmla="*/ 1532 w 3374"/>
                <a:gd name="T43" fmla="*/ 383 h 1103"/>
                <a:gd name="T44" fmla="*/ 1553 w 3374"/>
                <a:gd name="T45" fmla="*/ 502 h 1103"/>
                <a:gd name="T46" fmla="*/ 1648 w 3374"/>
                <a:gd name="T47" fmla="*/ 585 h 1103"/>
                <a:gd name="T48" fmla="*/ 1771 w 3374"/>
                <a:gd name="T49" fmla="*/ 609 h 1103"/>
                <a:gd name="T50" fmla="*/ 1834 w 3374"/>
                <a:gd name="T51" fmla="*/ 653 h 1103"/>
                <a:gd name="T52" fmla="*/ 1834 w 3374"/>
                <a:gd name="T53" fmla="*/ 725 h 1103"/>
                <a:gd name="T54" fmla="*/ 1771 w 3374"/>
                <a:gd name="T55" fmla="*/ 769 h 1103"/>
                <a:gd name="T56" fmla="*/ 1695 w 3374"/>
                <a:gd name="T57" fmla="*/ 756 h 1103"/>
                <a:gd name="T58" fmla="*/ 1637 w 3374"/>
                <a:gd name="T59" fmla="*/ 728 h 1103"/>
                <a:gd name="T60" fmla="*/ 1581 w 3374"/>
                <a:gd name="T61" fmla="*/ 755 h 1103"/>
                <a:gd name="T62" fmla="*/ 1579 w 3374"/>
                <a:gd name="T63" fmla="*/ 809 h 1103"/>
                <a:gd name="T64" fmla="*/ 1678 w 3374"/>
                <a:gd name="T65" fmla="*/ 871 h 1103"/>
                <a:gd name="T66" fmla="*/ 1819 w 3374"/>
                <a:gd name="T67" fmla="*/ 871 h 1103"/>
                <a:gd name="T68" fmla="*/ 1927 w 3374"/>
                <a:gd name="T69" fmla="*/ 803 h 1103"/>
                <a:gd name="T70" fmla="*/ 1969 w 3374"/>
                <a:gd name="T71" fmla="*/ 689 h 1103"/>
                <a:gd name="T72" fmla="*/ 1926 w 3374"/>
                <a:gd name="T73" fmla="*/ 575 h 1103"/>
                <a:gd name="T74" fmla="*/ 1819 w 3374"/>
                <a:gd name="T75" fmla="*/ 506 h 1103"/>
                <a:gd name="T76" fmla="*/ 1707 w 3374"/>
                <a:gd name="T77" fmla="*/ 489 h 1103"/>
                <a:gd name="T78" fmla="*/ 1657 w 3374"/>
                <a:gd name="T79" fmla="*/ 433 h 1103"/>
                <a:gd name="T80" fmla="*/ 1676 w 3374"/>
                <a:gd name="T81" fmla="*/ 362 h 1103"/>
                <a:gd name="T82" fmla="*/ 1749 w 3374"/>
                <a:gd name="T83" fmla="*/ 332 h 1103"/>
                <a:gd name="T84" fmla="*/ 1818 w 3374"/>
                <a:gd name="T85" fmla="*/ 358 h 1103"/>
                <a:gd name="T86" fmla="*/ 1877 w 3374"/>
                <a:gd name="T87" fmla="*/ 373 h 1103"/>
                <a:gd name="T88" fmla="*/ 1924 w 3374"/>
                <a:gd name="T89" fmla="*/ 336 h 1103"/>
                <a:gd name="T90" fmla="*/ 1910 w 3374"/>
                <a:gd name="T91" fmla="*/ 283 h 1103"/>
                <a:gd name="T92" fmla="*/ 1785 w 3374"/>
                <a:gd name="T93" fmla="*/ 225 h 1103"/>
                <a:gd name="T94" fmla="*/ 1325 w 3374"/>
                <a:gd name="T95" fmla="*/ 233 h 1103"/>
                <a:gd name="T96" fmla="*/ 1300 w 3374"/>
                <a:gd name="T97" fmla="*/ 826 h 1103"/>
                <a:gd name="T98" fmla="*/ 1342 w 3374"/>
                <a:gd name="T99" fmla="*/ 878 h 1103"/>
                <a:gd name="T100" fmla="*/ 1413 w 3374"/>
                <a:gd name="T101" fmla="*/ 859 h 1103"/>
                <a:gd name="T102" fmla="*/ 1421 w 3374"/>
                <a:gd name="T103" fmla="*/ 259 h 1103"/>
                <a:gd name="T104" fmla="*/ 1362 w 3374"/>
                <a:gd name="T105" fmla="*/ 221 h 1103"/>
                <a:gd name="T106" fmla="*/ 3371 w 3374"/>
                <a:gd name="T107" fmla="*/ 925 h 1103"/>
                <a:gd name="T108" fmla="*/ 3312 w 3374"/>
                <a:gd name="T109" fmla="*/ 1041 h 1103"/>
                <a:gd name="T110" fmla="*/ 3195 w 3374"/>
                <a:gd name="T111" fmla="*/ 1101 h 1103"/>
                <a:gd name="T112" fmla="*/ 146 w 3374"/>
                <a:gd name="T113" fmla="*/ 1093 h 1103"/>
                <a:gd name="T114" fmla="*/ 41 w 3374"/>
                <a:gd name="T115" fmla="*/ 1016 h 1103"/>
                <a:gd name="T116" fmla="*/ 0 w 3374"/>
                <a:gd name="T117" fmla="*/ 891 h 1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74" h="1103">
                  <a:moveTo>
                    <a:pt x="2355" y="226"/>
                  </a:moveTo>
                  <a:lnTo>
                    <a:pt x="2336" y="229"/>
                  </a:lnTo>
                  <a:lnTo>
                    <a:pt x="2320" y="236"/>
                  </a:lnTo>
                  <a:lnTo>
                    <a:pt x="2306" y="247"/>
                  </a:lnTo>
                  <a:lnTo>
                    <a:pt x="2296" y="261"/>
                  </a:lnTo>
                  <a:lnTo>
                    <a:pt x="2058" y="803"/>
                  </a:lnTo>
                  <a:lnTo>
                    <a:pt x="2054" y="817"/>
                  </a:lnTo>
                  <a:lnTo>
                    <a:pt x="2055" y="831"/>
                  </a:lnTo>
                  <a:lnTo>
                    <a:pt x="2059" y="845"/>
                  </a:lnTo>
                  <a:lnTo>
                    <a:pt x="2068" y="857"/>
                  </a:lnTo>
                  <a:lnTo>
                    <a:pt x="2080" y="867"/>
                  </a:lnTo>
                  <a:lnTo>
                    <a:pt x="2095" y="873"/>
                  </a:lnTo>
                  <a:lnTo>
                    <a:pt x="2111" y="877"/>
                  </a:lnTo>
                  <a:lnTo>
                    <a:pt x="2128" y="877"/>
                  </a:lnTo>
                  <a:lnTo>
                    <a:pt x="2142" y="874"/>
                  </a:lnTo>
                  <a:lnTo>
                    <a:pt x="2155" y="867"/>
                  </a:lnTo>
                  <a:lnTo>
                    <a:pt x="2167" y="857"/>
                  </a:lnTo>
                  <a:lnTo>
                    <a:pt x="2176" y="842"/>
                  </a:lnTo>
                  <a:lnTo>
                    <a:pt x="2232" y="714"/>
                  </a:lnTo>
                  <a:lnTo>
                    <a:pt x="2478" y="714"/>
                  </a:lnTo>
                  <a:lnTo>
                    <a:pt x="2536" y="842"/>
                  </a:lnTo>
                  <a:lnTo>
                    <a:pt x="2544" y="855"/>
                  </a:lnTo>
                  <a:lnTo>
                    <a:pt x="2555" y="865"/>
                  </a:lnTo>
                  <a:lnTo>
                    <a:pt x="2568" y="872"/>
                  </a:lnTo>
                  <a:lnTo>
                    <a:pt x="2584" y="876"/>
                  </a:lnTo>
                  <a:lnTo>
                    <a:pt x="2600" y="877"/>
                  </a:lnTo>
                  <a:lnTo>
                    <a:pt x="2616" y="873"/>
                  </a:lnTo>
                  <a:lnTo>
                    <a:pt x="2632" y="867"/>
                  </a:lnTo>
                  <a:lnTo>
                    <a:pt x="2643" y="857"/>
                  </a:lnTo>
                  <a:lnTo>
                    <a:pt x="2651" y="845"/>
                  </a:lnTo>
                  <a:lnTo>
                    <a:pt x="2655" y="831"/>
                  </a:lnTo>
                  <a:lnTo>
                    <a:pt x="2656" y="817"/>
                  </a:lnTo>
                  <a:lnTo>
                    <a:pt x="2652" y="803"/>
                  </a:lnTo>
                  <a:lnTo>
                    <a:pt x="2413" y="261"/>
                  </a:lnTo>
                  <a:lnTo>
                    <a:pt x="2407" y="249"/>
                  </a:lnTo>
                  <a:lnTo>
                    <a:pt x="2397" y="240"/>
                  </a:lnTo>
                  <a:lnTo>
                    <a:pt x="2384" y="232"/>
                  </a:lnTo>
                  <a:lnTo>
                    <a:pt x="2370" y="228"/>
                  </a:lnTo>
                  <a:lnTo>
                    <a:pt x="2355" y="226"/>
                  </a:lnTo>
                  <a:close/>
                  <a:moveTo>
                    <a:pt x="781" y="223"/>
                  </a:moveTo>
                  <a:lnTo>
                    <a:pt x="765" y="224"/>
                  </a:lnTo>
                  <a:lnTo>
                    <a:pt x="748" y="230"/>
                  </a:lnTo>
                  <a:lnTo>
                    <a:pt x="736" y="238"/>
                  </a:lnTo>
                  <a:lnTo>
                    <a:pt x="726" y="249"/>
                  </a:lnTo>
                  <a:lnTo>
                    <a:pt x="720" y="262"/>
                  </a:lnTo>
                  <a:lnTo>
                    <a:pt x="718" y="277"/>
                  </a:lnTo>
                  <a:lnTo>
                    <a:pt x="720" y="291"/>
                  </a:lnTo>
                  <a:lnTo>
                    <a:pt x="888" y="841"/>
                  </a:lnTo>
                  <a:lnTo>
                    <a:pt x="895" y="854"/>
                  </a:lnTo>
                  <a:lnTo>
                    <a:pt x="905" y="865"/>
                  </a:lnTo>
                  <a:lnTo>
                    <a:pt x="917" y="874"/>
                  </a:lnTo>
                  <a:lnTo>
                    <a:pt x="932" y="879"/>
                  </a:lnTo>
                  <a:lnTo>
                    <a:pt x="949" y="881"/>
                  </a:lnTo>
                  <a:lnTo>
                    <a:pt x="965" y="879"/>
                  </a:lnTo>
                  <a:lnTo>
                    <a:pt x="981" y="874"/>
                  </a:lnTo>
                  <a:lnTo>
                    <a:pt x="993" y="865"/>
                  </a:lnTo>
                  <a:lnTo>
                    <a:pt x="1003" y="854"/>
                  </a:lnTo>
                  <a:lnTo>
                    <a:pt x="1009" y="841"/>
                  </a:lnTo>
                  <a:lnTo>
                    <a:pt x="1178" y="291"/>
                  </a:lnTo>
                  <a:lnTo>
                    <a:pt x="1180" y="277"/>
                  </a:lnTo>
                  <a:lnTo>
                    <a:pt x="1178" y="262"/>
                  </a:lnTo>
                  <a:lnTo>
                    <a:pt x="1172" y="249"/>
                  </a:lnTo>
                  <a:lnTo>
                    <a:pt x="1162" y="238"/>
                  </a:lnTo>
                  <a:lnTo>
                    <a:pt x="1149" y="230"/>
                  </a:lnTo>
                  <a:lnTo>
                    <a:pt x="1134" y="224"/>
                  </a:lnTo>
                  <a:lnTo>
                    <a:pt x="1116" y="223"/>
                  </a:lnTo>
                  <a:lnTo>
                    <a:pt x="1100" y="225"/>
                  </a:lnTo>
                  <a:lnTo>
                    <a:pt x="1086" y="230"/>
                  </a:lnTo>
                  <a:lnTo>
                    <a:pt x="1073" y="238"/>
                  </a:lnTo>
                  <a:lnTo>
                    <a:pt x="1062" y="249"/>
                  </a:lnTo>
                  <a:lnTo>
                    <a:pt x="1056" y="263"/>
                  </a:lnTo>
                  <a:lnTo>
                    <a:pt x="949" y="614"/>
                  </a:lnTo>
                  <a:lnTo>
                    <a:pt x="841" y="263"/>
                  </a:lnTo>
                  <a:lnTo>
                    <a:pt x="835" y="249"/>
                  </a:lnTo>
                  <a:lnTo>
                    <a:pt x="825" y="238"/>
                  </a:lnTo>
                  <a:lnTo>
                    <a:pt x="812" y="230"/>
                  </a:lnTo>
                  <a:lnTo>
                    <a:pt x="797" y="225"/>
                  </a:lnTo>
                  <a:lnTo>
                    <a:pt x="781" y="223"/>
                  </a:lnTo>
                  <a:close/>
                  <a:moveTo>
                    <a:pt x="1749" y="221"/>
                  </a:moveTo>
                  <a:lnTo>
                    <a:pt x="1714" y="225"/>
                  </a:lnTo>
                  <a:lnTo>
                    <a:pt x="1680" y="232"/>
                  </a:lnTo>
                  <a:lnTo>
                    <a:pt x="1648" y="243"/>
                  </a:lnTo>
                  <a:lnTo>
                    <a:pt x="1620" y="259"/>
                  </a:lnTo>
                  <a:lnTo>
                    <a:pt x="1593" y="279"/>
                  </a:lnTo>
                  <a:lnTo>
                    <a:pt x="1571" y="301"/>
                  </a:lnTo>
                  <a:lnTo>
                    <a:pt x="1553" y="326"/>
                  </a:lnTo>
                  <a:lnTo>
                    <a:pt x="1540" y="353"/>
                  </a:lnTo>
                  <a:lnTo>
                    <a:pt x="1532" y="383"/>
                  </a:lnTo>
                  <a:lnTo>
                    <a:pt x="1529" y="414"/>
                  </a:lnTo>
                  <a:lnTo>
                    <a:pt x="1532" y="445"/>
                  </a:lnTo>
                  <a:lnTo>
                    <a:pt x="1540" y="474"/>
                  </a:lnTo>
                  <a:lnTo>
                    <a:pt x="1553" y="502"/>
                  </a:lnTo>
                  <a:lnTo>
                    <a:pt x="1571" y="528"/>
                  </a:lnTo>
                  <a:lnTo>
                    <a:pt x="1593" y="550"/>
                  </a:lnTo>
                  <a:lnTo>
                    <a:pt x="1620" y="569"/>
                  </a:lnTo>
                  <a:lnTo>
                    <a:pt x="1648" y="585"/>
                  </a:lnTo>
                  <a:lnTo>
                    <a:pt x="1680" y="597"/>
                  </a:lnTo>
                  <a:lnTo>
                    <a:pt x="1714" y="604"/>
                  </a:lnTo>
                  <a:lnTo>
                    <a:pt x="1749" y="607"/>
                  </a:lnTo>
                  <a:lnTo>
                    <a:pt x="1771" y="609"/>
                  </a:lnTo>
                  <a:lnTo>
                    <a:pt x="1790" y="615"/>
                  </a:lnTo>
                  <a:lnTo>
                    <a:pt x="1808" y="624"/>
                  </a:lnTo>
                  <a:lnTo>
                    <a:pt x="1823" y="638"/>
                  </a:lnTo>
                  <a:lnTo>
                    <a:pt x="1834" y="653"/>
                  </a:lnTo>
                  <a:lnTo>
                    <a:pt x="1840" y="670"/>
                  </a:lnTo>
                  <a:lnTo>
                    <a:pt x="1843" y="689"/>
                  </a:lnTo>
                  <a:lnTo>
                    <a:pt x="1840" y="708"/>
                  </a:lnTo>
                  <a:lnTo>
                    <a:pt x="1834" y="725"/>
                  </a:lnTo>
                  <a:lnTo>
                    <a:pt x="1823" y="741"/>
                  </a:lnTo>
                  <a:lnTo>
                    <a:pt x="1808" y="753"/>
                  </a:lnTo>
                  <a:lnTo>
                    <a:pt x="1790" y="763"/>
                  </a:lnTo>
                  <a:lnTo>
                    <a:pt x="1771" y="769"/>
                  </a:lnTo>
                  <a:lnTo>
                    <a:pt x="1749" y="771"/>
                  </a:lnTo>
                  <a:lnTo>
                    <a:pt x="1730" y="769"/>
                  </a:lnTo>
                  <a:lnTo>
                    <a:pt x="1712" y="764"/>
                  </a:lnTo>
                  <a:lnTo>
                    <a:pt x="1695" y="756"/>
                  </a:lnTo>
                  <a:lnTo>
                    <a:pt x="1680" y="746"/>
                  </a:lnTo>
                  <a:lnTo>
                    <a:pt x="1668" y="736"/>
                  </a:lnTo>
                  <a:lnTo>
                    <a:pt x="1652" y="731"/>
                  </a:lnTo>
                  <a:lnTo>
                    <a:pt x="1637" y="728"/>
                  </a:lnTo>
                  <a:lnTo>
                    <a:pt x="1621" y="729"/>
                  </a:lnTo>
                  <a:lnTo>
                    <a:pt x="1605" y="735"/>
                  </a:lnTo>
                  <a:lnTo>
                    <a:pt x="1591" y="744"/>
                  </a:lnTo>
                  <a:lnTo>
                    <a:pt x="1581" y="755"/>
                  </a:lnTo>
                  <a:lnTo>
                    <a:pt x="1574" y="767"/>
                  </a:lnTo>
                  <a:lnTo>
                    <a:pt x="1571" y="782"/>
                  </a:lnTo>
                  <a:lnTo>
                    <a:pt x="1572" y="796"/>
                  </a:lnTo>
                  <a:lnTo>
                    <a:pt x="1579" y="809"/>
                  </a:lnTo>
                  <a:lnTo>
                    <a:pt x="1589" y="821"/>
                  </a:lnTo>
                  <a:lnTo>
                    <a:pt x="1615" y="842"/>
                  </a:lnTo>
                  <a:lnTo>
                    <a:pt x="1645" y="859"/>
                  </a:lnTo>
                  <a:lnTo>
                    <a:pt x="1678" y="871"/>
                  </a:lnTo>
                  <a:lnTo>
                    <a:pt x="1713" y="878"/>
                  </a:lnTo>
                  <a:lnTo>
                    <a:pt x="1749" y="881"/>
                  </a:lnTo>
                  <a:lnTo>
                    <a:pt x="1785" y="878"/>
                  </a:lnTo>
                  <a:lnTo>
                    <a:pt x="1819" y="871"/>
                  </a:lnTo>
                  <a:lnTo>
                    <a:pt x="1851" y="860"/>
                  </a:lnTo>
                  <a:lnTo>
                    <a:pt x="1879" y="845"/>
                  </a:lnTo>
                  <a:lnTo>
                    <a:pt x="1905" y="825"/>
                  </a:lnTo>
                  <a:lnTo>
                    <a:pt x="1927" y="803"/>
                  </a:lnTo>
                  <a:lnTo>
                    <a:pt x="1945" y="777"/>
                  </a:lnTo>
                  <a:lnTo>
                    <a:pt x="1958" y="750"/>
                  </a:lnTo>
                  <a:lnTo>
                    <a:pt x="1966" y="720"/>
                  </a:lnTo>
                  <a:lnTo>
                    <a:pt x="1969" y="689"/>
                  </a:lnTo>
                  <a:lnTo>
                    <a:pt x="1966" y="658"/>
                  </a:lnTo>
                  <a:lnTo>
                    <a:pt x="1958" y="628"/>
                  </a:lnTo>
                  <a:lnTo>
                    <a:pt x="1945" y="601"/>
                  </a:lnTo>
                  <a:lnTo>
                    <a:pt x="1926" y="575"/>
                  </a:lnTo>
                  <a:lnTo>
                    <a:pt x="1905" y="553"/>
                  </a:lnTo>
                  <a:lnTo>
                    <a:pt x="1879" y="534"/>
                  </a:lnTo>
                  <a:lnTo>
                    <a:pt x="1850" y="518"/>
                  </a:lnTo>
                  <a:lnTo>
                    <a:pt x="1819" y="506"/>
                  </a:lnTo>
                  <a:lnTo>
                    <a:pt x="1784" y="499"/>
                  </a:lnTo>
                  <a:lnTo>
                    <a:pt x="1749" y="497"/>
                  </a:lnTo>
                  <a:lnTo>
                    <a:pt x="1727" y="495"/>
                  </a:lnTo>
                  <a:lnTo>
                    <a:pt x="1707" y="489"/>
                  </a:lnTo>
                  <a:lnTo>
                    <a:pt x="1690" y="479"/>
                  </a:lnTo>
                  <a:lnTo>
                    <a:pt x="1676" y="465"/>
                  </a:lnTo>
                  <a:lnTo>
                    <a:pt x="1665" y="450"/>
                  </a:lnTo>
                  <a:lnTo>
                    <a:pt x="1657" y="433"/>
                  </a:lnTo>
                  <a:lnTo>
                    <a:pt x="1654" y="414"/>
                  </a:lnTo>
                  <a:lnTo>
                    <a:pt x="1657" y="395"/>
                  </a:lnTo>
                  <a:lnTo>
                    <a:pt x="1665" y="378"/>
                  </a:lnTo>
                  <a:lnTo>
                    <a:pt x="1676" y="362"/>
                  </a:lnTo>
                  <a:lnTo>
                    <a:pt x="1690" y="350"/>
                  </a:lnTo>
                  <a:lnTo>
                    <a:pt x="1707" y="340"/>
                  </a:lnTo>
                  <a:lnTo>
                    <a:pt x="1727" y="334"/>
                  </a:lnTo>
                  <a:lnTo>
                    <a:pt x="1749" y="332"/>
                  </a:lnTo>
                  <a:lnTo>
                    <a:pt x="1768" y="334"/>
                  </a:lnTo>
                  <a:lnTo>
                    <a:pt x="1786" y="339"/>
                  </a:lnTo>
                  <a:lnTo>
                    <a:pt x="1804" y="347"/>
                  </a:lnTo>
                  <a:lnTo>
                    <a:pt x="1818" y="358"/>
                  </a:lnTo>
                  <a:lnTo>
                    <a:pt x="1831" y="367"/>
                  </a:lnTo>
                  <a:lnTo>
                    <a:pt x="1845" y="372"/>
                  </a:lnTo>
                  <a:lnTo>
                    <a:pt x="1862" y="375"/>
                  </a:lnTo>
                  <a:lnTo>
                    <a:pt x="1877" y="373"/>
                  </a:lnTo>
                  <a:lnTo>
                    <a:pt x="1893" y="368"/>
                  </a:lnTo>
                  <a:lnTo>
                    <a:pt x="1907" y="360"/>
                  </a:lnTo>
                  <a:lnTo>
                    <a:pt x="1917" y="349"/>
                  </a:lnTo>
                  <a:lnTo>
                    <a:pt x="1924" y="336"/>
                  </a:lnTo>
                  <a:lnTo>
                    <a:pt x="1926" y="321"/>
                  </a:lnTo>
                  <a:lnTo>
                    <a:pt x="1925" y="307"/>
                  </a:lnTo>
                  <a:lnTo>
                    <a:pt x="1919" y="294"/>
                  </a:lnTo>
                  <a:lnTo>
                    <a:pt x="1910" y="283"/>
                  </a:lnTo>
                  <a:lnTo>
                    <a:pt x="1882" y="261"/>
                  </a:lnTo>
                  <a:lnTo>
                    <a:pt x="1853" y="244"/>
                  </a:lnTo>
                  <a:lnTo>
                    <a:pt x="1820" y="232"/>
                  </a:lnTo>
                  <a:lnTo>
                    <a:pt x="1785" y="225"/>
                  </a:lnTo>
                  <a:lnTo>
                    <a:pt x="1749" y="221"/>
                  </a:lnTo>
                  <a:close/>
                  <a:moveTo>
                    <a:pt x="1362" y="221"/>
                  </a:moveTo>
                  <a:lnTo>
                    <a:pt x="1342" y="225"/>
                  </a:lnTo>
                  <a:lnTo>
                    <a:pt x="1325" y="233"/>
                  </a:lnTo>
                  <a:lnTo>
                    <a:pt x="1312" y="244"/>
                  </a:lnTo>
                  <a:lnTo>
                    <a:pt x="1303" y="259"/>
                  </a:lnTo>
                  <a:lnTo>
                    <a:pt x="1300" y="277"/>
                  </a:lnTo>
                  <a:lnTo>
                    <a:pt x="1300" y="826"/>
                  </a:lnTo>
                  <a:lnTo>
                    <a:pt x="1303" y="844"/>
                  </a:lnTo>
                  <a:lnTo>
                    <a:pt x="1312" y="859"/>
                  </a:lnTo>
                  <a:lnTo>
                    <a:pt x="1325" y="870"/>
                  </a:lnTo>
                  <a:lnTo>
                    <a:pt x="1342" y="878"/>
                  </a:lnTo>
                  <a:lnTo>
                    <a:pt x="1362" y="881"/>
                  </a:lnTo>
                  <a:lnTo>
                    <a:pt x="1381" y="878"/>
                  </a:lnTo>
                  <a:lnTo>
                    <a:pt x="1399" y="870"/>
                  </a:lnTo>
                  <a:lnTo>
                    <a:pt x="1413" y="859"/>
                  </a:lnTo>
                  <a:lnTo>
                    <a:pt x="1421" y="844"/>
                  </a:lnTo>
                  <a:lnTo>
                    <a:pt x="1424" y="826"/>
                  </a:lnTo>
                  <a:lnTo>
                    <a:pt x="1424" y="277"/>
                  </a:lnTo>
                  <a:lnTo>
                    <a:pt x="1421" y="259"/>
                  </a:lnTo>
                  <a:lnTo>
                    <a:pt x="1413" y="244"/>
                  </a:lnTo>
                  <a:lnTo>
                    <a:pt x="1399" y="233"/>
                  </a:lnTo>
                  <a:lnTo>
                    <a:pt x="1381" y="225"/>
                  </a:lnTo>
                  <a:lnTo>
                    <a:pt x="1362" y="221"/>
                  </a:lnTo>
                  <a:close/>
                  <a:moveTo>
                    <a:pt x="0" y="0"/>
                  </a:moveTo>
                  <a:lnTo>
                    <a:pt x="3374" y="0"/>
                  </a:lnTo>
                  <a:lnTo>
                    <a:pt x="3374" y="891"/>
                  </a:lnTo>
                  <a:lnTo>
                    <a:pt x="3371" y="925"/>
                  </a:lnTo>
                  <a:lnTo>
                    <a:pt x="3363" y="958"/>
                  </a:lnTo>
                  <a:lnTo>
                    <a:pt x="3350" y="988"/>
                  </a:lnTo>
                  <a:lnTo>
                    <a:pt x="3333" y="1016"/>
                  </a:lnTo>
                  <a:lnTo>
                    <a:pt x="3312" y="1041"/>
                  </a:lnTo>
                  <a:lnTo>
                    <a:pt x="3286" y="1062"/>
                  </a:lnTo>
                  <a:lnTo>
                    <a:pt x="3258" y="1079"/>
                  </a:lnTo>
                  <a:lnTo>
                    <a:pt x="3228" y="1093"/>
                  </a:lnTo>
                  <a:lnTo>
                    <a:pt x="3195" y="1101"/>
                  </a:lnTo>
                  <a:lnTo>
                    <a:pt x="3161" y="1103"/>
                  </a:lnTo>
                  <a:lnTo>
                    <a:pt x="213" y="1103"/>
                  </a:lnTo>
                  <a:lnTo>
                    <a:pt x="179" y="1101"/>
                  </a:lnTo>
                  <a:lnTo>
                    <a:pt x="146" y="1093"/>
                  </a:lnTo>
                  <a:lnTo>
                    <a:pt x="116" y="1079"/>
                  </a:lnTo>
                  <a:lnTo>
                    <a:pt x="88" y="1062"/>
                  </a:lnTo>
                  <a:lnTo>
                    <a:pt x="62" y="1041"/>
                  </a:lnTo>
                  <a:lnTo>
                    <a:pt x="41" y="1016"/>
                  </a:lnTo>
                  <a:lnTo>
                    <a:pt x="24" y="988"/>
                  </a:lnTo>
                  <a:lnTo>
                    <a:pt x="11" y="958"/>
                  </a:lnTo>
                  <a:lnTo>
                    <a:pt x="3" y="925"/>
                  </a:lnTo>
                  <a:lnTo>
                    <a:pt x="0" y="89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72" name="Group 1971"/>
          <p:cNvGrpSpPr/>
          <p:nvPr/>
        </p:nvGrpSpPr>
        <p:grpSpPr>
          <a:xfrm>
            <a:off x="7603386" y="3828643"/>
            <a:ext cx="310356" cy="240816"/>
            <a:chOff x="6386513" y="4649788"/>
            <a:chExt cx="382587" cy="2968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636" name="Freeform 542"/>
            <p:cNvSpPr>
              <a:spLocks noEditPoints="1"/>
            </p:cNvSpPr>
            <p:nvPr/>
          </p:nvSpPr>
          <p:spPr bwMode="auto">
            <a:xfrm>
              <a:off x="6386513" y="4649788"/>
              <a:ext cx="382587" cy="296863"/>
            </a:xfrm>
            <a:custGeom>
              <a:avLst/>
              <a:gdLst>
                <a:gd name="T0" fmla="*/ 3086 w 3374"/>
                <a:gd name="T1" fmla="*/ 1695 h 2622"/>
                <a:gd name="T2" fmla="*/ 3056 w 3374"/>
                <a:gd name="T3" fmla="*/ 1712 h 2622"/>
                <a:gd name="T4" fmla="*/ 3039 w 3374"/>
                <a:gd name="T5" fmla="*/ 1742 h 2622"/>
                <a:gd name="T6" fmla="*/ 3037 w 3374"/>
                <a:gd name="T7" fmla="*/ 1795 h 2622"/>
                <a:gd name="T8" fmla="*/ 3046 w 3374"/>
                <a:gd name="T9" fmla="*/ 1829 h 2622"/>
                <a:gd name="T10" fmla="*/ 3069 w 3374"/>
                <a:gd name="T11" fmla="*/ 1852 h 2622"/>
                <a:gd name="T12" fmla="*/ 3103 w 3374"/>
                <a:gd name="T13" fmla="*/ 1862 h 2622"/>
                <a:gd name="T14" fmla="*/ 3137 w 3374"/>
                <a:gd name="T15" fmla="*/ 1852 h 2622"/>
                <a:gd name="T16" fmla="*/ 3161 w 3374"/>
                <a:gd name="T17" fmla="*/ 1829 h 2622"/>
                <a:gd name="T18" fmla="*/ 3171 w 3374"/>
                <a:gd name="T19" fmla="*/ 1795 h 2622"/>
                <a:gd name="T20" fmla="*/ 3167 w 3374"/>
                <a:gd name="T21" fmla="*/ 1742 h 2622"/>
                <a:gd name="T22" fmla="*/ 3151 w 3374"/>
                <a:gd name="T23" fmla="*/ 1712 h 2622"/>
                <a:gd name="T24" fmla="*/ 3121 w 3374"/>
                <a:gd name="T25" fmla="*/ 1695 h 2622"/>
                <a:gd name="T26" fmla="*/ 2798 w 3374"/>
                <a:gd name="T27" fmla="*/ 1693 h 2622"/>
                <a:gd name="T28" fmla="*/ 2765 w 3374"/>
                <a:gd name="T29" fmla="*/ 1702 h 2622"/>
                <a:gd name="T30" fmla="*/ 2741 w 3374"/>
                <a:gd name="T31" fmla="*/ 1726 h 2622"/>
                <a:gd name="T32" fmla="*/ 2732 w 3374"/>
                <a:gd name="T33" fmla="*/ 1759 h 2622"/>
                <a:gd name="T34" fmla="*/ 2734 w 3374"/>
                <a:gd name="T35" fmla="*/ 1813 h 2622"/>
                <a:gd name="T36" fmla="*/ 2751 w 3374"/>
                <a:gd name="T37" fmla="*/ 1842 h 2622"/>
                <a:gd name="T38" fmla="*/ 2781 w 3374"/>
                <a:gd name="T39" fmla="*/ 1860 h 2622"/>
                <a:gd name="T40" fmla="*/ 2816 w 3374"/>
                <a:gd name="T41" fmla="*/ 1860 h 2622"/>
                <a:gd name="T42" fmla="*/ 2845 w 3374"/>
                <a:gd name="T43" fmla="*/ 1842 h 2622"/>
                <a:gd name="T44" fmla="*/ 2863 w 3374"/>
                <a:gd name="T45" fmla="*/ 1813 h 2622"/>
                <a:gd name="T46" fmla="*/ 2865 w 3374"/>
                <a:gd name="T47" fmla="*/ 1759 h 2622"/>
                <a:gd name="T48" fmla="*/ 2856 w 3374"/>
                <a:gd name="T49" fmla="*/ 1726 h 2622"/>
                <a:gd name="T50" fmla="*/ 2832 w 3374"/>
                <a:gd name="T51" fmla="*/ 1702 h 2622"/>
                <a:gd name="T52" fmla="*/ 2798 w 3374"/>
                <a:gd name="T53" fmla="*/ 1693 h 2622"/>
                <a:gd name="T54" fmla="*/ 253 w 3374"/>
                <a:gd name="T55" fmla="*/ 205 h 2622"/>
                <a:gd name="T56" fmla="*/ 223 w 3374"/>
                <a:gd name="T57" fmla="*/ 222 h 2622"/>
                <a:gd name="T58" fmla="*/ 207 w 3374"/>
                <a:gd name="T59" fmla="*/ 251 h 2622"/>
                <a:gd name="T60" fmla="*/ 203 w 3374"/>
                <a:gd name="T61" fmla="*/ 1521 h 2622"/>
                <a:gd name="T62" fmla="*/ 214 w 3374"/>
                <a:gd name="T63" fmla="*/ 1556 h 2622"/>
                <a:gd name="T64" fmla="*/ 239 w 3374"/>
                <a:gd name="T65" fmla="*/ 1581 h 2622"/>
                <a:gd name="T66" fmla="*/ 273 w 3374"/>
                <a:gd name="T67" fmla="*/ 1589 h 2622"/>
                <a:gd name="T68" fmla="*/ 3118 w 3374"/>
                <a:gd name="T69" fmla="*/ 1586 h 2622"/>
                <a:gd name="T70" fmla="*/ 3148 w 3374"/>
                <a:gd name="T71" fmla="*/ 1569 h 2622"/>
                <a:gd name="T72" fmla="*/ 3165 w 3374"/>
                <a:gd name="T73" fmla="*/ 1540 h 2622"/>
                <a:gd name="T74" fmla="*/ 3167 w 3374"/>
                <a:gd name="T75" fmla="*/ 270 h 2622"/>
                <a:gd name="T76" fmla="*/ 3158 w 3374"/>
                <a:gd name="T77" fmla="*/ 236 h 2622"/>
                <a:gd name="T78" fmla="*/ 3135 w 3374"/>
                <a:gd name="T79" fmla="*/ 212 h 2622"/>
                <a:gd name="T80" fmla="*/ 3101 w 3374"/>
                <a:gd name="T81" fmla="*/ 202 h 2622"/>
                <a:gd name="T82" fmla="*/ 0 w 3374"/>
                <a:gd name="T83" fmla="*/ 0 h 2622"/>
                <a:gd name="T84" fmla="*/ 3374 w 3374"/>
                <a:gd name="T85" fmla="*/ 1979 h 2622"/>
                <a:gd name="T86" fmla="*/ 2121 w 3374"/>
                <a:gd name="T87" fmla="*/ 2384 h 2622"/>
                <a:gd name="T88" fmla="*/ 2463 w 3374"/>
                <a:gd name="T89" fmla="*/ 2622 h 2622"/>
                <a:gd name="T90" fmla="*/ 910 w 3374"/>
                <a:gd name="T91" fmla="*/ 2384 h 2622"/>
                <a:gd name="T92" fmla="*/ 1363 w 3374"/>
                <a:gd name="T93" fmla="*/ 1979 h 2622"/>
                <a:gd name="T94" fmla="*/ 0 w 3374"/>
                <a:gd name="T95" fmla="*/ 0 h 2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374" h="2622">
                  <a:moveTo>
                    <a:pt x="3103" y="1693"/>
                  </a:moveTo>
                  <a:lnTo>
                    <a:pt x="3086" y="1695"/>
                  </a:lnTo>
                  <a:lnTo>
                    <a:pt x="3069" y="1702"/>
                  </a:lnTo>
                  <a:lnTo>
                    <a:pt x="3056" y="1712"/>
                  </a:lnTo>
                  <a:lnTo>
                    <a:pt x="3046" y="1726"/>
                  </a:lnTo>
                  <a:lnTo>
                    <a:pt x="3039" y="1742"/>
                  </a:lnTo>
                  <a:lnTo>
                    <a:pt x="3037" y="1759"/>
                  </a:lnTo>
                  <a:lnTo>
                    <a:pt x="3037" y="1795"/>
                  </a:lnTo>
                  <a:lnTo>
                    <a:pt x="3039" y="1813"/>
                  </a:lnTo>
                  <a:lnTo>
                    <a:pt x="3046" y="1829"/>
                  </a:lnTo>
                  <a:lnTo>
                    <a:pt x="3056" y="1842"/>
                  </a:lnTo>
                  <a:lnTo>
                    <a:pt x="3069" y="1852"/>
                  </a:lnTo>
                  <a:lnTo>
                    <a:pt x="3086" y="1860"/>
                  </a:lnTo>
                  <a:lnTo>
                    <a:pt x="3103" y="1862"/>
                  </a:lnTo>
                  <a:lnTo>
                    <a:pt x="3121" y="1860"/>
                  </a:lnTo>
                  <a:lnTo>
                    <a:pt x="3137" y="1852"/>
                  </a:lnTo>
                  <a:lnTo>
                    <a:pt x="3151" y="1842"/>
                  </a:lnTo>
                  <a:lnTo>
                    <a:pt x="3161" y="1829"/>
                  </a:lnTo>
                  <a:lnTo>
                    <a:pt x="3167" y="1813"/>
                  </a:lnTo>
                  <a:lnTo>
                    <a:pt x="3171" y="1795"/>
                  </a:lnTo>
                  <a:lnTo>
                    <a:pt x="3171" y="1759"/>
                  </a:lnTo>
                  <a:lnTo>
                    <a:pt x="3167" y="1742"/>
                  </a:lnTo>
                  <a:lnTo>
                    <a:pt x="3161" y="1726"/>
                  </a:lnTo>
                  <a:lnTo>
                    <a:pt x="3151" y="1712"/>
                  </a:lnTo>
                  <a:lnTo>
                    <a:pt x="3137" y="1702"/>
                  </a:lnTo>
                  <a:lnTo>
                    <a:pt x="3121" y="1695"/>
                  </a:lnTo>
                  <a:lnTo>
                    <a:pt x="3103" y="1693"/>
                  </a:lnTo>
                  <a:close/>
                  <a:moveTo>
                    <a:pt x="2798" y="1693"/>
                  </a:moveTo>
                  <a:lnTo>
                    <a:pt x="2781" y="1695"/>
                  </a:lnTo>
                  <a:lnTo>
                    <a:pt x="2765" y="1702"/>
                  </a:lnTo>
                  <a:lnTo>
                    <a:pt x="2751" y="1712"/>
                  </a:lnTo>
                  <a:lnTo>
                    <a:pt x="2741" y="1726"/>
                  </a:lnTo>
                  <a:lnTo>
                    <a:pt x="2734" y="1742"/>
                  </a:lnTo>
                  <a:lnTo>
                    <a:pt x="2732" y="1759"/>
                  </a:lnTo>
                  <a:lnTo>
                    <a:pt x="2732" y="1795"/>
                  </a:lnTo>
                  <a:lnTo>
                    <a:pt x="2734" y="1813"/>
                  </a:lnTo>
                  <a:lnTo>
                    <a:pt x="2741" y="1829"/>
                  </a:lnTo>
                  <a:lnTo>
                    <a:pt x="2751" y="1842"/>
                  </a:lnTo>
                  <a:lnTo>
                    <a:pt x="2765" y="1852"/>
                  </a:lnTo>
                  <a:lnTo>
                    <a:pt x="2781" y="1860"/>
                  </a:lnTo>
                  <a:lnTo>
                    <a:pt x="2798" y="1862"/>
                  </a:lnTo>
                  <a:lnTo>
                    <a:pt x="2816" y="1860"/>
                  </a:lnTo>
                  <a:lnTo>
                    <a:pt x="2832" y="1852"/>
                  </a:lnTo>
                  <a:lnTo>
                    <a:pt x="2845" y="1842"/>
                  </a:lnTo>
                  <a:lnTo>
                    <a:pt x="2856" y="1829"/>
                  </a:lnTo>
                  <a:lnTo>
                    <a:pt x="2863" y="1813"/>
                  </a:lnTo>
                  <a:lnTo>
                    <a:pt x="2865" y="1795"/>
                  </a:lnTo>
                  <a:lnTo>
                    <a:pt x="2865" y="1759"/>
                  </a:lnTo>
                  <a:lnTo>
                    <a:pt x="2863" y="1742"/>
                  </a:lnTo>
                  <a:lnTo>
                    <a:pt x="2856" y="1726"/>
                  </a:lnTo>
                  <a:lnTo>
                    <a:pt x="2845" y="1712"/>
                  </a:lnTo>
                  <a:lnTo>
                    <a:pt x="2832" y="1702"/>
                  </a:lnTo>
                  <a:lnTo>
                    <a:pt x="2816" y="1695"/>
                  </a:lnTo>
                  <a:lnTo>
                    <a:pt x="2798" y="1693"/>
                  </a:lnTo>
                  <a:close/>
                  <a:moveTo>
                    <a:pt x="271" y="202"/>
                  </a:moveTo>
                  <a:lnTo>
                    <a:pt x="253" y="205"/>
                  </a:lnTo>
                  <a:lnTo>
                    <a:pt x="237" y="212"/>
                  </a:lnTo>
                  <a:lnTo>
                    <a:pt x="223" y="222"/>
                  </a:lnTo>
                  <a:lnTo>
                    <a:pt x="213" y="236"/>
                  </a:lnTo>
                  <a:lnTo>
                    <a:pt x="207" y="251"/>
                  </a:lnTo>
                  <a:lnTo>
                    <a:pt x="203" y="270"/>
                  </a:lnTo>
                  <a:lnTo>
                    <a:pt x="203" y="1521"/>
                  </a:lnTo>
                  <a:lnTo>
                    <a:pt x="207" y="1540"/>
                  </a:lnTo>
                  <a:lnTo>
                    <a:pt x="214" y="1556"/>
                  </a:lnTo>
                  <a:lnTo>
                    <a:pt x="225" y="1570"/>
                  </a:lnTo>
                  <a:lnTo>
                    <a:pt x="239" y="1581"/>
                  </a:lnTo>
                  <a:lnTo>
                    <a:pt x="256" y="1587"/>
                  </a:lnTo>
                  <a:lnTo>
                    <a:pt x="273" y="1589"/>
                  </a:lnTo>
                  <a:lnTo>
                    <a:pt x="3101" y="1589"/>
                  </a:lnTo>
                  <a:lnTo>
                    <a:pt x="3118" y="1586"/>
                  </a:lnTo>
                  <a:lnTo>
                    <a:pt x="3135" y="1580"/>
                  </a:lnTo>
                  <a:lnTo>
                    <a:pt x="3148" y="1569"/>
                  </a:lnTo>
                  <a:lnTo>
                    <a:pt x="3158" y="1555"/>
                  </a:lnTo>
                  <a:lnTo>
                    <a:pt x="3165" y="1540"/>
                  </a:lnTo>
                  <a:lnTo>
                    <a:pt x="3167" y="1521"/>
                  </a:lnTo>
                  <a:lnTo>
                    <a:pt x="3167" y="270"/>
                  </a:lnTo>
                  <a:lnTo>
                    <a:pt x="3165" y="251"/>
                  </a:lnTo>
                  <a:lnTo>
                    <a:pt x="3158" y="236"/>
                  </a:lnTo>
                  <a:lnTo>
                    <a:pt x="3148" y="222"/>
                  </a:lnTo>
                  <a:lnTo>
                    <a:pt x="3135" y="212"/>
                  </a:lnTo>
                  <a:lnTo>
                    <a:pt x="3118" y="205"/>
                  </a:lnTo>
                  <a:lnTo>
                    <a:pt x="3101" y="202"/>
                  </a:lnTo>
                  <a:lnTo>
                    <a:pt x="271" y="202"/>
                  </a:lnTo>
                  <a:close/>
                  <a:moveTo>
                    <a:pt x="0" y="0"/>
                  </a:moveTo>
                  <a:lnTo>
                    <a:pt x="3374" y="0"/>
                  </a:lnTo>
                  <a:lnTo>
                    <a:pt x="3374" y="1979"/>
                  </a:lnTo>
                  <a:lnTo>
                    <a:pt x="2011" y="1979"/>
                  </a:lnTo>
                  <a:lnTo>
                    <a:pt x="2121" y="2384"/>
                  </a:lnTo>
                  <a:lnTo>
                    <a:pt x="2463" y="2384"/>
                  </a:lnTo>
                  <a:lnTo>
                    <a:pt x="2463" y="2622"/>
                  </a:lnTo>
                  <a:lnTo>
                    <a:pt x="910" y="2622"/>
                  </a:lnTo>
                  <a:lnTo>
                    <a:pt x="910" y="2384"/>
                  </a:lnTo>
                  <a:lnTo>
                    <a:pt x="1253" y="2384"/>
                  </a:lnTo>
                  <a:lnTo>
                    <a:pt x="1363" y="1979"/>
                  </a:lnTo>
                  <a:lnTo>
                    <a:pt x="0" y="197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7" name="Freeform 543"/>
            <p:cNvSpPr>
              <a:spLocks noEditPoints="1"/>
            </p:cNvSpPr>
            <p:nvPr/>
          </p:nvSpPr>
          <p:spPr bwMode="auto">
            <a:xfrm>
              <a:off x="6424613" y="4687888"/>
              <a:ext cx="306387" cy="127000"/>
            </a:xfrm>
            <a:custGeom>
              <a:avLst/>
              <a:gdLst>
                <a:gd name="T0" fmla="*/ 1533 w 2694"/>
                <a:gd name="T1" fmla="*/ 198 h 1116"/>
                <a:gd name="T2" fmla="*/ 1506 w 2694"/>
                <a:gd name="T3" fmla="*/ 213 h 1116"/>
                <a:gd name="T4" fmla="*/ 1346 w 2694"/>
                <a:gd name="T5" fmla="*/ 458 h 1116"/>
                <a:gd name="T6" fmla="*/ 1186 w 2694"/>
                <a:gd name="T7" fmla="*/ 213 h 1116"/>
                <a:gd name="T8" fmla="*/ 1160 w 2694"/>
                <a:gd name="T9" fmla="*/ 198 h 1116"/>
                <a:gd name="T10" fmla="*/ 1129 w 2694"/>
                <a:gd name="T11" fmla="*/ 201 h 1116"/>
                <a:gd name="T12" fmla="*/ 1103 w 2694"/>
                <a:gd name="T13" fmla="*/ 217 h 1116"/>
                <a:gd name="T14" fmla="*/ 1089 w 2694"/>
                <a:gd name="T15" fmla="*/ 244 h 1116"/>
                <a:gd name="T16" fmla="*/ 1090 w 2694"/>
                <a:gd name="T17" fmla="*/ 274 h 1116"/>
                <a:gd name="T18" fmla="*/ 1227 w 2694"/>
                <a:gd name="T19" fmla="*/ 492 h 1116"/>
                <a:gd name="T20" fmla="*/ 1137 w 2694"/>
                <a:gd name="T21" fmla="*/ 495 h 1116"/>
                <a:gd name="T22" fmla="*/ 1109 w 2694"/>
                <a:gd name="T23" fmla="*/ 516 h 1116"/>
                <a:gd name="T24" fmla="*/ 1098 w 2694"/>
                <a:gd name="T25" fmla="*/ 551 h 1116"/>
                <a:gd name="T26" fmla="*/ 1109 w 2694"/>
                <a:gd name="T27" fmla="*/ 586 h 1116"/>
                <a:gd name="T28" fmla="*/ 1137 w 2694"/>
                <a:gd name="T29" fmla="*/ 607 h 1116"/>
                <a:gd name="T30" fmla="*/ 1288 w 2694"/>
                <a:gd name="T31" fmla="*/ 610 h 1116"/>
                <a:gd name="T32" fmla="*/ 1156 w 2694"/>
                <a:gd name="T33" fmla="*/ 668 h 1116"/>
                <a:gd name="T34" fmla="*/ 1121 w 2694"/>
                <a:gd name="T35" fmla="*/ 680 h 1116"/>
                <a:gd name="T36" fmla="*/ 1101 w 2694"/>
                <a:gd name="T37" fmla="*/ 709 h 1116"/>
                <a:gd name="T38" fmla="*/ 1100 w 2694"/>
                <a:gd name="T39" fmla="*/ 746 h 1116"/>
                <a:gd name="T40" fmla="*/ 1121 w 2694"/>
                <a:gd name="T41" fmla="*/ 776 h 1116"/>
                <a:gd name="T42" fmla="*/ 1156 w 2694"/>
                <a:gd name="T43" fmla="*/ 787 h 1116"/>
                <a:gd name="T44" fmla="*/ 1288 w 2694"/>
                <a:gd name="T45" fmla="*/ 860 h 1116"/>
                <a:gd name="T46" fmla="*/ 1299 w 2694"/>
                <a:gd name="T47" fmla="*/ 894 h 1116"/>
                <a:gd name="T48" fmla="*/ 1329 w 2694"/>
                <a:gd name="T49" fmla="*/ 916 h 1116"/>
                <a:gd name="T50" fmla="*/ 1365 w 2694"/>
                <a:gd name="T51" fmla="*/ 916 h 1116"/>
                <a:gd name="T52" fmla="*/ 1395 w 2694"/>
                <a:gd name="T53" fmla="*/ 894 h 1116"/>
                <a:gd name="T54" fmla="*/ 1406 w 2694"/>
                <a:gd name="T55" fmla="*/ 860 h 1116"/>
                <a:gd name="T56" fmla="*/ 1538 w 2694"/>
                <a:gd name="T57" fmla="*/ 787 h 1116"/>
                <a:gd name="T58" fmla="*/ 1573 w 2694"/>
                <a:gd name="T59" fmla="*/ 776 h 1116"/>
                <a:gd name="T60" fmla="*/ 1593 w 2694"/>
                <a:gd name="T61" fmla="*/ 747 h 1116"/>
                <a:gd name="T62" fmla="*/ 1594 w 2694"/>
                <a:gd name="T63" fmla="*/ 709 h 1116"/>
                <a:gd name="T64" fmla="*/ 1573 w 2694"/>
                <a:gd name="T65" fmla="*/ 681 h 1116"/>
                <a:gd name="T66" fmla="*/ 1538 w 2694"/>
                <a:gd name="T67" fmla="*/ 668 h 1116"/>
                <a:gd name="T68" fmla="*/ 1406 w 2694"/>
                <a:gd name="T69" fmla="*/ 610 h 1116"/>
                <a:gd name="T70" fmla="*/ 1557 w 2694"/>
                <a:gd name="T71" fmla="*/ 607 h 1116"/>
                <a:gd name="T72" fmla="*/ 1585 w 2694"/>
                <a:gd name="T73" fmla="*/ 586 h 1116"/>
                <a:gd name="T74" fmla="*/ 1596 w 2694"/>
                <a:gd name="T75" fmla="*/ 551 h 1116"/>
                <a:gd name="T76" fmla="*/ 1585 w 2694"/>
                <a:gd name="T77" fmla="*/ 516 h 1116"/>
                <a:gd name="T78" fmla="*/ 1557 w 2694"/>
                <a:gd name="T79" fmla="*/ 495 h 1116"/>
                <a:gd name="T80" fmla="*/ 1465 w 2694"/>
                <a:gd name="T81" fmla="*/ 492 h 1116"/>
                <a:gd name="T82" fmla="*/ 1603 w 2694"/>
                <a:gd name="T83" fmla="*/ 274 h 1116"/>
                <a:gd name="T84" fmla="*/ 1604 w 2694"/>
                <a:gd name="T85" fmla="*/ 244 h 1116"/>
                <a:gd name="T86" fmla="*/ 1589 w 2694"/>
                <a:gd name="T87" fmla="*/ 218 h 1116"/>
                <a:gd name="T88" fmla="*/ 1564 w 2694"/>
                <a:gd name="T89" fmla="*/ 201 h 1116"/>
                <a:gd name="T90" fmla="*/ 0 w 2694"/>
                <a:gd name="T91" fmla="*/ 0 h 1116"/>
                <a:gd name="T92" fmla="*/ 2694 w 2694"/>
                <a:gd name="T93" fmla="*/ 1116 h 1116"/>
                <a:gd name="T94" fmla="*/ 0 w 2694"/>
                <a:gd name="T95" fmla="*/ 0 h 1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694" h="1116">
                  <a:moveTo>
                    <a:pt x="1548" y="197"/>
                  </a:moveTo>
                  <a:lnTo>
                    <a:pt x="1533" y="198"/>
                  </a:lnTo>
                  <a:lnTo>
                    <a:pt x="1519" y="205"/>
                  </a:lnTo>
                  <a:lnTo>
                    <a:pt x="1506" y="213"/>
                  </a:lnTo>
                  <a:lnTo>
                    <a:pt x="1495" y="225"/>
                  </a:lnTo>
                  <a:lnTo>
                    <a:pt x="1346" y="458"/>
                  </a:lnTo>
                  <a:lnTo>
                    <a:pt x="1197" y="225"/>
                  </a:lnTo>
                  <a:lnTo>
                    <a:pt x="1186" y="213"/>
                  </a:lnTo>
                  <a:lnTo>
                    <a:pt x="1174" y="205"/>
                  </a:lnTo>
                  <a:lnTo>
                    <a:pt x="1160" y="198"/>
                  </a:lnTo>
                  <a:lnTo>
                    <a:pt x="1145" y="197"/>
                  </a:lnTo>
                  <a:lnTo>
                    <a:pt x="1129" y="201"/>
                  </a:lnTo>
                  <a:lnTo>
                    <a:pt x="1115" y="207"/>
                  </a:lnTo>
                  <a:lnTo>
                    <a:pt x="1103" y="217"/>
                  </a:lnTo>
                  <a:lnTo>
                    <a:pt x="1094" y="230"/>
                  </a:lnTo>
                  <a:lnTo>
                    <a:pt x="1089" y="244"/>
                  </a:lnTo>
                  <a:lnTo>
                    <a:pt x="1087" y="260"/>
                  </a:lnTo>
                  <a:lnTo>
                    <a:pt x="1090" y="274"/>
                  </a:lnTo>
                  <a:lnTo>
                    <a:pt x="1098" y="289"/>
                  </a:lnTo>
                  <a:lnTo>
                    <a:pt x="1227" y="492"/>
                  </a:lnTo>
                  <a:lnTo>
                    <a:pt x="1156" y="492"/>
                  </a:lnTo>
                  <a:lnTo>
                    <a:pt x="1137" y="495"/>
                  </a:lnTo>
                  <a:lnTo>
                    <a:pt x="1121" y="503"/>
                  </a:lnTo>
                  <a:lnTo>
                    <a:pt x="1109" y="516"/>
                  </a:lnTo>
                  <a:lnTo>
                    <a:pt x="1101" y="533"/>
                  </a:lnTo>
                  <a:lnTo>
                    <a:pt x="1098" y="551"/>
                  </a:lnTo>
                  <a:lnTo>
                    <a:pt x="1100" y="569"/>
                  </a:lnTo>
                  <a:lnTo>
                    <a:pt x="1109" y="586"/>
                  </a:lnTo>
                  <a:lnTo>
                    <a:pt x="1121" y="599"/>
                  </a:lnTo>
                  <a:lnTo>
                    <a:pt x="1137" y="607"/>
                  </a:lnTo>
                  <a:lnTo>
                    <a:pt x="1156" y="610"/>
                  </a:lnTo>
                  <a:lnTo>
                    <a:pt x="1288" y="610"/>
                  </a:lnTo>
                  <a:lnTo>
                    <a:pt x="1288" y="668"/>
                  </a:lnTo>
                  <a:lnTo>
                    <a:pt x="1156" y="668"/>
                  </a:lnTo>
                  <a:lnTo>
                    <a:pt x="1137" y="672"/>
                  </a:lnTo>
                  <a:lnTo>
                    <a:pt x="1121" y="680"/>
                  </a:lnTo>
                  <a:lnTo>
                    <a:pt x="1109" y="693"/>
                  </a:lnTo>
                  <a:lnTo>
                    <a:pt x="1101" y="709"/>
                  </a:lnTo>
                  <a:lnTo>
                    <a:pt x="1098" y="728"/>
                  </a:lnTo>
                  <a:lnTo>
                    <a:pt x="1100" y="746"/>
                  </a:lnTo>
                  <a:lnTo>
                    <a:pt x="1109" y="762"/>
                  </a:lnTo>
                  <a:lnTo>
                    <a:pt x="1121" y="776"/>
                  </a:lnTo>
                  <a:lnTo>
                    <a:pt x="1137" y="784"/>
                  </a:lnTo>
                  <a:lnTo>
                    <a:pt x="1156" y="787"/>
                  </a:lnTo>
                  <a:lnTo>
                    <a:pt x="1288" y="787"/>
                  </a:lnTo>
                  <a:lnTo>
                    <a:pt x="1288" y="860"/>
                  </a:lnTo>
                  <a:lnTo>
                    <a:pt x="1291" y="878"/>
                  </a:lnTo>
                  <a:lnTo>
                    <a:pt x="1299" y="894"/>
                  </a:lnTo>
                  <a:lnTo>
                    <a:pt x="1312" y="907"/>
                  </a:lnTo>
                  <a:lnTo>
                    <a:pt x="1329" y="916"/>
                  </a:lnTo>
                  <a:lnTo>
                    <a:pt x="1347" y="919"/>
                  </a:lnTo>
                  <a:lnTo>
                    <a:pt x="1365" y="916"/>
                  </a:lnTo>
                  <a:lnTo>
                    <a:pt x="1382" y="908"/>
                  </a:lnTo>
                  <a:lnTo>
                    <a:pt x="1395" y="894"/>
                  </a:lnTo>
                  <a:lnTo>
                    <a:pt x="1403" y="878"/>
                  </a:lnTo>
                  <a:lnTo>
                    <a:pt x="1406" y="860"/>
                  </a:lnTo>
                  <a:lnTo>
                    <a:pt x="1406" y="787"/>
                  </a:lnTo>
                  <a:lnTo>
                    <a:pt x="1538" y="787"/>
                  </a:lnTo>
                  <a:lnTo>
                    <a:pt x="1557" y="784"/>
                  </a:lnTo>
                  <a:lnTo>
                    <a:pt x="1573" y="776"/>
                  </a:lnTo>
                  <a:lnTo>
                    <a:pt x="1585" y="764"/>
                  </a:lnTo>
                  <a:lnTo>
                    <a:pt x="1593" y="747"/>
                  </a:lnTo>
                  <a:lnTo>
                    <a:pt x="1596" y="728"/>
                  </a:lnTo>
                  <a:lnTo>
                    <a:pt x="1594" y="709"/>
                  </a:lnTo>
                  <a:lnTo>
                    <a:pt x="1585" y="693"/>
                  </a:lnTo>
                  <a:lnTo>
                    <a:pt x="1573" y="681"/>
                  </a:lnTo>
                  <a:lnTo>
                    <a:pt x="1557" y="672"/>
                  </a:lnTo>
                  <a:lnTo>
                    <a:pt x="1538" y="668"/>
                  </a:lnTo>
                  <a:lnTo>
                    <a:pt x="1406" y="668"/>
                  </a:lnTo>
                  <a:lnTo>
                    <a:pt x="1406" y="610"/>
                  </a:lnTo>
                  <a:lnTo>
                    <a:pt x="1538" y="610"/>
                  </a:lnTo>
                  <a:lnTo>
                    <a:pt x="1557" y="607"/>
                  </a:lnTo>
                  <a:lnTo>
                    <a:pt x="1573" y="599"/>
                  </a:lnTo>
                  <a:lnTo>
                    <a:pt x="1585" y="586"/>
                  </a:lnTo>
                  <a:lnTo>
                    <a:pt x="1593" y="570"/>
                  </a:lnTo>
                  <a:lnTo>
                    <a:pt x="1596" y="551"/>
                  </a:lnTo>
                  <a:lnTo>
                    <a:pt x="1594" y="533"/>
                  </a:lnTo>
                  <a:lnTo>
                    <a:pt x="1585" y="516"/>
                  </a:lnTo>
                  <a:lnTo>
                    <a:pt x="1573" y="504"/>
                  </a:lnTo>
                  <a:lnTo>
                    <a:pt x="1557" y="495"/>
                  </a:lnTo>
                  <a:lnTo>
                    <a:pt x="1538" y="492"/>
                  </a:lnTo>
                  <a:lnTo>
                    <a:pt x="1465" y="492"/>
                  </a:lnTo>
                  <a:lnTo>
                    <a:pt x="1595" y="289"/>
                  </a:lnTo>
                  <a:lnTo>
                    <a:pt x="1603" y="274"/>
                  </a:lnTo>
                  <a:lnTo>
                    <a:pt x="1605" y="260"/>
                  </a:lnTo>
                  <a:lnTo>
                    <a:pt x="1604" y="244"/>
                  </a:lnTo>
                  <a:lnTo>
                    <a:pt x="1599" y="230"/>
                  </a:lnTo>
                  <a:lnTo>
                    <a:pt x="1589" y="218"/>
                  </a:lnTo>
                  <a:lnTo>
                    <a:pt x="1578" y="207"/>
                  </a:lnTo>
                  <a:lnTo>
                    <a:pt x="1564" y="201"/>
                  </a:lnTo>
                  <a:lnTo>
                    <a:pt x="1548" y="197"/>
                  </a:lnTo>
                  <a:close/>
                  <a:moveTo>
                    <a:pt x="0" y="0"/>
                  </a:moveTo>
                  <a:lnTo>
                    <a:pt x="2694" y="0"/>
                  </a:lnTo>
                  <a:lnTo>
                    <a:pt x="2694" y="1116"/>
                  </a:lnTo>
                  <a:lnTo>
                    <a:pt x="0" y="111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71" name="Group 1970"/>
          <p:cNvGrpSpPr/>
          <p:nvPr/>
        </p:nvGrpSpPr>
        <p:grpSpPr>
          <a:xfrm>
            <a:off x="6896120" y="3797737"/>
            <a:ext cx="310355" cy="302629"/>
            <a:chOff x="5722938" y="4652963"/>
            <a:chExt cx="382587" cy="3730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641" name="Freeform 548"/>
            <p:cNvSpPr>
              <a:spLocks/>
            </p:cNvSpPr>
            <p:nvPr/>
          </p:nvSpPr>
          <p:spPr bwMode="auto">
            <a:xfrm>
              <a:off x="5834063" y="4719638"/>
              <a:ext cx="271462" cy="306388"/>
            </a:xfrm>
            <a:custGeom>
              <a:avLst/>
              <a:gdLst>
                <a:gd name="T0" fmla="*/ 1956 w 2392"/>
                <a:gd name="T1" fmla="*/ 0 h 2714"/>
                <a:gd name="T2" fmla="*/ 2138 w 2392"/>
                <a:gd name="T3" fmla="*/ 0 h 2714"/>
                <a:gd name="T4" fmla="*/ 2176 w 2392"/>
                <a:gd name="T5" fmla="*/ 2 h 2714"/>
                <a:gd name="T6" fmla="*/ 2212 w 2392"/>
                <a:gd name="T7" fmla="*/ 10 h 2714"/>
                <a:gd name="T8" fmla="*/ 2247 w 2392"/>
                <a:gd name="T9" fmla="*/ 24 h 2714"/>
                <a:gd name="T10" fmla="*/ 2277 w 2392"/>
                <a:gd name="T11" fmla="*/ 41 h 2714"/>
                <a:gd name="T12" fmla="*/ 2306 w 2392"/>
                <a:gd name="T13" fmla="*/ 63 h 2714"/>
                <a:gd name="T14" fmla="*/ 2332 w 2392"/>
                <a:gd name="T15" fmla="*/ 88 h 2714"/>
                <a:gd name="T16" fmla="*/ 2353 w 2392"/>
                <a:gd name="T17" fmla="*/ 117 h 2714"/>
                <a:gd name="T18" fmla="*/ 2370 w 2392"/>
                <a:gd name="T19" fmla="*/ 149 h 2714"/>
                <a:gd name="T20" fmla="*/ 2383 w 2392"/>
                <a:gd name="T21" fmla="*/ 184 h 2714"/>
                <a:gd name="T22" fmla="*/ 2390 w 2392"/>
                <a:gd name="T23" fmla="*/ 219 h 2714"/>
                <a:gd name="T24" fmla="*/ 2392 w 2392"/>
                <a:gd name="T25" fmla="*/ 258 h 2714"/>
                <a:gd name="T26" fmla="*/ 2392 w 2392"/>
                <a:gd name="T27" fmla="*/ 2008 h 2714"/>
                <a:gd name="T28" fmla="*/ 2390 w 2392"/>
                <a:gd name="T29" fmla="*/ 2047 h 2714"/>
                <a:gd name="T30" fmla="*/ 2382 w 2392"/>
                <a:gd name="T31" fmla="*/ 2083 h 2714"/>
                <a:gd name="T32" fmla="*/ 2368 w 2392"/>
                <a:gd name="T33" fmla="*/ 2116 h 2714"/>
                <a:gd name="T34" fmla="*/ 2351 w 2392"/>
                <a:gd name="T35" fmla="*/ 2148 h 2714"/>
                <a:gd name="T36" fmla="*/ 2330 w 2392"/>
                <a:gd name="T37" fmla="*/ 2177 h 2714"/>
                <a:gd name="T38" fmla="*/ 2304 w 2392"/>
                <a:gd name="T39" fmla="*/ 2202 h 2714"/>
                <a:gd name="T40" fmla="*/ 2275 w 2392"/>
                <a:gd name="T41" fmla="*/ 2224 h 2714"/>
                <a:gd name="T42" fmla="*/ 2244 w 2392"/>
                <a:gd name="T43" fmla="*/ 2241 h 2714"/>
                <a:gd name="T44" fmla="*/ 2210 w 2392"/>
                <a:gd name="T45" fmla="*/ 2255 h 2714"/>
                <a:gd name="T46" fmla="*/ 2173 w 2392"/>
                <a:gd name="T47" fmla="*/ 2263 h 2714"/>
                <a:gd name="T48" fmla="*/ 2135 w 2392"/>
                <a:gd name="T49" fmla="*/ 2266 h 2714"/>
                <a:gd name="T50" fmla="*/ 1996 w 2392"/>
                <a:gd name="T51" fmla="*/ 2266 h 2714"/>
                <a:gd name="T52" fmla="*/ 1996 w 2392"/>
                <a:gd name="T53" fmla="*/ 2714 h 2714"/>
                <a:gd name="T54" fmla="*/ 1292 w 2392"/>
                <a:gd name="T55" fmla="*/ 2266 h 2714"/>
                <a:gd name="T56" fmla="*/ 205 w 2392"/>
                <a:gd name="T57" fmla="*/ 2266 h 2714"/>
                <a:gd name="T58" fmla="*/ 169 w 2392"/>
                <a:gd name="T59" fmla="*/ 2263 h 2714"/>
                <a:gd name="T60" fmla="*/ 136 w 2392"/>
                <a:gd name="T61" fmla="*/ 2256 h 2714"/>
                <a:gd name="T62" fmla="*/ 105 w 2392"/>
                <a:gd name="T63" fmla="*/ 2244 h 2714"/>
                <a:gd name="T64" fmla="*/ 75 w 2392"/>
                <a:gd name="T65" fmla="*/ 2229 h 2714"/>
                <a:gd name="T66" fmla="*/ 48 w 2392"/>
                <a:gd name="T67" fmla="*/ 2211 h 2714"/>
                <a:gd name="T68" fmla="*/ 23 w 2392"/>
                <a:gd name="T69" fmla="*/ 2188 h 2714"/>
                <a:gd name="T70" fmla="*/ 0 w 2392"/>
                <a:gd name="T71" fmla="*/ 2163 h 2714"/>
                <a:gd name="T72" fmla="*/ 314 w 2392"/>
                <a:gd name="T73" fmla="*/ 1965 h 2714"/>
                <a:gd name="T74" fmla="*/ 1493 w 2392"/>
                <a:gd name="T75" fmla="*/ 1965 h 2714"/>
                <a:gd name="T76" fmla="*/ 1546 w 2392"/>
                <a:gd name="T77" fmla="*/ 1962 h 2714"/>
                <a:gd name="T78" fmla="*/ 1599 w 2392"/>
                <a:gd name="T79" fmla="*/ 1952 h 2714"/>
                <a:gd name="T80" fmla="*/ 1649 w 2392"/>
                <a:gd name="T81" fmla="*/ 1937 h 2714"/>
                <a:gd name="T82" fmla="*/ 1697 w 2392"/>
                <a:gd name="T83" fmla="*/ 1918 h 2714"/>
                <a:gd name="T84" fmla="*/ 1741 w 2392"/>
                <a:gd name="T85" fmla="*/ 1892 h 2714"/>
                <a:gd name="T86" fmla="*/ 1783 w 2392"/>
                <a:gd name="T87" fmla="*/ 1862 h 2714"/>
                <a:gd name="T88" fmla="*/ 1820 w 2392"/>
                <a:gd name="T89" fmla="*/ 1828 h 2714"/>
                <a:gd name="T90" fmla="*/ 1854 w 2392"/>
                <a:gd name="T91" fmla="*/ 1789 h 2714"/>
                <a:gd name="T92" fmla="*/ 1884 w 2392"/>
                <a:gd name="T93" fmla="*/ 1748 h 2714"/>
                <a:gd name="T94" fmla="*/ 1909 w 2392"/>
                <a:gd name="T95" fmla="*/ 1703 h 2714"/>
                <a:gd name="T96" fmla="*/ 1929 w 2392"/>
                <a:gd name="T97" fmla="*/ 1656 h 2714"/>
                <a:gd name="T98" fmla="*/ 1944 w 2392"/>
                <a:gd name="T99" fmla="*/ 1606 h 2714"/>
                <a:gd name="T100" fmla="*/ 1953 w 2392"/>
                <a:gd name="T101" fmla="*/ 1554 h 2714"/>
                <a:gd name="T102" fmla="*/ 1956 w 2392"/>
                <a:gd name="T103" fmla="*/ 1500 h 2714"/>
                <a:gd name="T104" fmla="*/ 1956 w 2392"/>
                <a:gd name="T105" fmla="*/ 0 h 2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392" h="2714">
                  <a:moveTo>
                    <a:pt x="1956" y="0"/>
                  </a:moveTo>
                  <a:lnTo>
                    <a:pt x="2138" y="0"/>
                  </a:lnTo>
                  <a:lnTo>
                    <a:pt x="2176" y="2"/>
                  </a:lnTo>
                  <a:lnTo>
                    <a:pt x="2212" y="10"/>
                  </a:lnTo>
                  <a:lnTo>
                    <a:pt x="2247" y="24"/>
                  </a:lnTo>
                  <a:lnTo>
                    <a:pt x="2277" y="41"/>
                  </a:lnTo>
                  <a:lnTo>
                    <a:pt x="2306" y="63"/>
                  </a:lnTo>
                  <a:lnTo>
                    <a:pt x="2332" y="88"/>
                  </a:lnTo>
                  <a:lnTo>
                    <a:pt x="2353" y="117"/>
                  </a:lnTo>
                  <a:lnTo>
                    <a:pt x="2370" y="149"/>
                  </a:lnTo>
                  <a:lnTo>
                    <a:pt x="2383" y="184"/>
                  </a:lnTo>
                  <a:lnTo>
                    <a:pt x="2390" y="219"/>
                  </a:lnTo>
                  <a:lnTo>
                    <a:pt x="2392" y="258"/>
                  </a:lnTo>
                  <a:lnTo>
                    <a:pt x="2392" y="2008"/>
                  </a:lnTo>
                  <a:lnTo>
                    <a:pt x="2390" y="2047"/>
                  </a:lnTo>
                  <a:lnTo>
                    <a:pt x="2382" y="2083"/>
                  </a:lnTo>
                  <a:lnTo>
                    <a:pt x="2368" y="2116"/>
                  </a:lnTo>
                  <a:lnTo>
                    <a:pt x="2351" y="2148"/>
                  </a:lnTo>
                  <a:lnTo>
                    <a:pt x="2330" y="2177"/>
                  </a:lnTo>
                  <a:lnTo>
                    <a:pt x="2304" y="2202"/>
                  </a:lnTo>
                  <a:lnTo>
                    <a:pt x="2275" y="2224"/>
                  </a:lnTo>
                  <a:lnTo>
                    <a:pt x="2244" y="2241"/>
                  </a:lnTo>
                  <a:lnTo>
                    <a:pt x="2210" y="2255"/>
                  </a:lnTo>
                  <a:lnTo>
                    <a:pt x="2173" y="2263"/>
                  </a:lnTo>
                  <a:lnTo>
                    <a:pt x="2135" y="2266"/>
                  </a:lnTo>
                  <a:lnTo>
                    <a:pt x="1996" y="2266"/>
                  </a:lnTo>
                  <a:lnTo>
                    <a:pt x="1996" y="2714"/>
                  </a:lnTo>
                  <a:lnTo>
                    <a:pt x="1292" y="2266"/>
                  </a:lnTo>
                  <a:lnTo>
                    <a:pt x="205" y="2266"/>
                  </a:lnTo>
                  <a:lnTo>
                    <a:pt x="169" y="2263"/>
                  </a:lnTo>
                  <a:lnTo>
                    <a:pt x="136" y="2256"/>
                  </a:lnTo>
                  <a:lnTo>
                    <a:pt x="105" y="2244"/>
                  </a:lnTo>
                  <a:lnTo>
                    <a:pt x="75" y="2229"/>
                  </a:lnTo>
                  <a:lnTo>
                    <a:pt x="48" y="2211"/>
                  </a:lnTo>
                  <a:lnTo>
                    <a:pt x="23" y="2188"/>
                  </a:lnTo>
                  <a:lnTo>
                    <a:pt x="0" y="2163"/>
                  </a:lnTo>
                  <a:lnTo>
                    <a:pt x="314" y="1965"/>
                  </a:lnTo>
                  <a:lnTo>
                    <a:pt x="1493" y="1965"/>
                  </a:lnTo>
                  <a:lnTo>
                    <a:pt x="1546" y="1962"/>
                  </a:lnTo>
                  <a:lnTo>
                    <a:pt x="1599" y="1952"/>
                  </a:lnTo>
                  <a:lnTo>
                    <a:pt x="1649" y="1937"/>
                  </a:lnTo>
                  <a:lnTo>
                    <a:pt x="1697" y="1918"/>
                  </a:lnTo>
                  <a:lnTo>
                    <a:pt x="1741" y="1892"/>
                  </a:lnTo>
                  <a:lnTo>
                    <a:pt x="1783" y="1862"/>
                  </a:lnTo>
                  <a:lnTo>
                    <a:pt x="1820" y="1828"/>
                  </a:lnTo>
                  <a:lnTo>
                    <a:pt x="1854" y="1789"/>
                  </a:lnTo>
                  <a:lnTo>
                    <a:pt x="1884" y="1748"/>
                  </a:lnTo>
                  <a:lnTo>
                    <a:pt x="1909" y="1703"/>
                  </a:lnTo>
                  <a:lnTo>
                    <a:pt x="1929" y="1656"/>
                  </a:lnTo>
                  <a:lnTo>
                    <a:pt x="1944" y="1606"/>
                  </a:lnTo>
                  <a:lnTo>
                    <a:pt x="1953" y="1554"/>
                  </a:lnTo>
                  <a:lnTo>
                    <a:pt x="1956" y="1500"/>
                  </a:lnTo>
                  <a:lnTo>
                    <a:pt x="19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2" name="Freeform 549"/>
            <p:cNvSpPr>
              <a:spLocks noEditPoints="1"/>
            </p:cNvSpPr>
            <p:nvPr/>
          </p:nvSpPr>
          <p:spPr bwMode="auto">
            <a:xfrm>
              <a:off x="5722938" y="4652963"/>
              <a:ext cx="312737" cy="327025"/>
            </a:xfrm>
            <a:custGeom>
              <a:avLst/>
              <a:gdLst>
                <a:gd name="T0" fmla="*/ 1344 w 2761"/>
                <a:gd name="T1" fmla="*/ 224 h 2877"/>
                <a:gd name="T2" fmla="*/ 1293 w 2761"/>
                <a:gd name="T3" fmla="*/ 299 h 2877"/>
                <a:gd name="T4" fmla="*/ 1201 w 2761"/>
                <a:gd name="T5" fmla="*/ 447 h 2877"/>
                <a:gd name="T6" fmla="*/ 1061 w 2761"/>
                <a:gd name="T7" fmla="*/ 578 h 2877"/>
                <a:gd name="T8" fmla="*/ 993 w 2761"/>
                <a:gd name="T9" fmla="*/ 762 h 2877"/>
                <a:gd name="T10" fmla="*/ 1014 w 2761"/>
                <a:gd name="T11" fmla="*/ 955 h 2877"/>
                <a:gd name="T12" fmla="*/ 1113 w 2761"/>
                <a:gd name="T13" fmla="*/ 1111 h 2877"/>
                <a:gd name="T14" fmla="*/ 1270 w 2761"/>
                <a:gd name="T15" fmla="*/ 1210 h 2877"/>
                <a:gd name="T16" fmla="*/ 1444 w 2761"/>
                <a:gd name="T17" fmla="*/ 1238 h 2877"/>
                <a:gd name="T18" fmla="*/ 1549 w 2761"/>
                <a:gd name="T19" fmla="*/ 1300 h 2877"/>
                <a:gd name="T20" fmla="*/ 1592 w 2761"/>
                <a:gd name="T21" fmla="*/ 1416 h 2877"/>
                <a:gd name="T22" fmla="*/ 1550 w 2761"/>
                <a:gd name="T23" fmla="*/ 1532 h 2877"/>
                <a:gd name="T24" fmla="*/ 1444 w 2761"/>
                <a:gd name="T25" fmla="*/ 1594 h 2877"/>
                <a:gd name="T26" fmla="*/ 1327 w 2761"/>
                <a:gd name="T27" fmla="*/ 1575 h 2877"/>
                <a:gd name="T28" fmla="*/ 1241 w 2761"/>
                <a:gd name="T29" fmla="*/ 1512 h 2877"/>
                <a:gd name="T30" fmla="*/ 1151 w 2761"/>
                <a:gd name="T31" fmla="*/ 1509 h 2877"/>
                <a:gd name="T32" fmla="*/ 1082 w 2761"/>
                <a:gd name="T33" fmla="*/ 1573 h 2877"/>
                <a:gd name="T34" fmla="*/ 1080 w 2761"/>
                <a:gd name="T35" fmla="*/ 1663 h 2877"/>
                <a:gd name="T36" fmla="*/ 1173 w 2761"/>
                <a:gd name="T37" fmla="*/ 1763 h 2877"/>
                <a:gd name="T38" fmla="*/ 1291 w 2761"/>
                <a:gd name="T39" fmla="*/ 1904 h 2877"/>
                <a:gd name="T40" fmla="*/ 1326 w 2761"/>
                <a:gd name="T41" fmla="*/ 1989 h 2877"/>
                <a:gd name="T42" fmla="*/ 1412 w 2761"/>
                <a:gd name="T43" fmla="*/ 2025 h 2877"/>
                <a:gd name="T44" fmla="*/ 1497 w 2761"/>
                <a:gd name="T45" fmla="*/ 1989 h 2877"/>
                <a:gd name="T46" fmla="*/ 1532 w 2761"/>
                <a:gd name="T47" fmla="*/ 1904 h 2877"/>
                <a:gd name="T48" fmla="*/ 1662 w 2761"/>
                <a:gd name="T49" fmla="*/ 1755 h 2877"/>
                <a:gd name="T50" fmla="*/ 1786 w 2761"/>
                <a:gd name="T51" fmla="*/ 1608 h 2877"/>
                <a:gd name="T52" fmla="*/ 1833 w 2761"/>
                <a:gd name="T53" fmla="*/ 1415 h 2877"/>
                <a:gd name="T54" fmla="*/ 1790 w 2761"/>
                <a:gd name="T55" fmla="*/ 1230 h 2877"/>
                <a:gd name="T56" fmla="*/ 1675 w 2761"/>
                <a:gd name="T57" fmla="*/ 1085 h 2877"/>
                <a:gd name="T58" fmla="*/ 1508 w 2761"/>
                <a:gd name="T59" fmla="*/ 1004 h 2877"/>
                <a:gd name="T60" fmla="*/ 1349 w 2761"/>
                <a:gd name="T61" fmla="*/ 982 h 2877"/>
                <a:gd name="T62" fmla="*/ 1256 w 2761"/>
                <a:gd name="T63" fmla="*/ 903 h 2877"/>
                <a:gd name="T64" fmla="*/ 1234 w 2761"/>
                <a:gd name="T65" fmla="*/ 780 h 2877"/>
                <a:gd name="T66" fmla="*/ 1295 w 2761"/>
                <a:gd name="T67" fmla="*/ 673 h 2877"/>
                <a:gd name="T68" fmla="*/ 1412 w 2761"/>
                <a:gd name="T69" fmla="*/ 631 h 2877"/>
                <a:gd name="T70" fmla="*/ 1521 w 2761"/>
                <a:gd name="T71" fmla="*/ 668 h 2877"/>
                <a:gd name="T72" fmla="*/ 1604 w 2761"/>
                <a:gd name="T73" fmla="*/ 724 h 2877"/>
                <a:gd name="T74" fmla="*/ 1694 w 2761"/>
                <a:gd name="T75" fmla="*/ 709 h 2877"/>
                <a:gd name="T76" fmla="*/ 1748 w 2761"/>
                <a:gd name="T77" fmla="*/ 632 h 2877"/>
                <a:gd name="T78" fmla="*/ 1733 w 2761"/>
                <a:gd name="T79" fmla="*/ 543 h 2877"/>
                <a:gd name="T80" fmla="*/ 1613 w 2761"/>
                <a:gd name="T81" fmla="*/ 443 h 2877"/>
                <a:gd name="T82" fmla="*/ 1530 w 2761"/>
                <a:gd name="T83" fmla="*/ 299 h 2877"/>
                <a:gd name="T84" fmla="*/ 1479 w 2761"/>
                <a:gd name="T85" fmla="*/ 224 h 2877"/>
                <a:gd name="T86" fmla="*/ 289 w 2761"/>
                <a:gd name="T87" fmla="*/ 0 h 2877"/>
                <a:gd name="T88" fmla="*/ 2593 w 2761"/>
                <a:gd name="T89" fmla="*/ 27 h 2877"/>
                <a:gd name="T90" fmla="*/ 2714 w 2761"/>
                <a:gd name="T91" fmla="*/ 131 h 2877"/>
                <a:gd name="T92" fmla="*/ 2761 w 2761"/>
                <a:gd name="T93" fmla="*/ 289 h 2877"/>
                <a:gd name="T94" fmla="*/ 2734 w 2761"/>
                <a:gd name="T95" fmla="*/ 2202 h 2877"/>
                <a:gd name="T96" fmla="*/ 2629 w 2761"/>
                <a:gd name="T97" fmla="*/ 2323 h 2877"/>
                <a:gd name="T98" fmla="*/ 2471 w 2761"/>
                <a:gd name="T99" fmla="*/ 2369 h 2877"/>
                <a:gd name="T100" fmla="*/ 447 w 2761"/>
                <a:gd name="T101" fmla="*/ 2369 h 2877"/>
                <a:gd name="T102" fmla="*/ 167 w 2761"/>
                <a:gd name="T103" fmla="*/ 2343 h 2877"/>
                <a:gd name="T104" fmla="*/ 46 w 2761"/>
                <a:gd name="T105" fmla="*/ 2236 h 2877"/>
                <a:gd name="T106" fmla="*/ 0 w 2761"/>
                <a:gd name="T107" fmla="*/ 2077 h 2877"/>
                <a:gd name="T108" fmla="*/ 27 w 2761"/>
                <a:gd name="T109" fmla="*/ 167 h 2877"/>
                <a:gd name="T110" fmla="*/ 132 w 2761"/>
                <a:gd name="T111" fmla="*/ 46 h 2877"/>
                <a:gd name="T112" fmla="*/ 289 w 2761"/>
                <a:gd name="T113" fmla="*/ 0 h 28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761" h="2877">
                  <a:moveTo>
                    <a:pt x="1412" y="203"/>
                  </a:moveTo>
                  <a:lnTo>
                    <a:pt x="1387" y="206"/>
                  </a:lnTo>
                  <a:lnTo>
                    <a:pt x="1365" y="213"/>
                  </a:lnTo>
                  <a:lnTo>
                    <a:pt x="1344" y="224"/>
                  </a:lnTo>
                  <a:lnTo>
                    <a:pt x="1326" y="239"/>
                  </a:lnTo>
                  <a:lnTo>
                    <a:pt x="1312" y="256"/>
                  </a:lnTo>
                  <a:lnTo>
                    <a:pt x="1301" y="277"/>
                  </a:lnTo>
                  <a:lnTo>
                    <a:pt x="1293" y="299"/>
                  </a:lnTo>
                  <a:lnTo>
                    <a:pt x="1291" y="324"/>
                  </a:lnTo>
                  <a:lnTo>
                    <a:pt x="1291" y="408"/>
                  </a:lnTo>
                  <a:lnTo>
                    <a:pt x="1245" y="425"/>
                  </a:lnTo>
                  <a:lnTo>
                    <a:pt x="1201" y="447"/>
                  </a:lnTo>
                  <a:lnTo>
                    <a:pt x="1161" y="474"/>
                  </a:lnTo>
                  <a:lnTo>
                    <a:pt x="1124" y="504"/>
                  </a:lnTo>
                  <a:lnTo>
                    <a:pt x="1091" y="539"/>
                  </a:lnTo>
                  <a:lnTo>
                    <a:pt x="1061" y="578"/>
                  </a:lnTo>
                  <a:lnTo>
                    <a:pt x="1037" y="620"/>
                  </a:lnTo>
                  <a:lnTo>
                    <a:pt x="1017" y="664"/>
                  </a:lnTo>
                  <a:lnTo>
                    <a:pt x="1002" y="712"/>
                  </a:lnTo>
                  <a:lnTo>
                    <a:pt x="993" y="762"/>
                  </a:lnTo>
                  <a:lnTo>
                    <a:pt x="990" y="813"/>
                  </a:lnTo>
                  <a:lnTo>
                    <a:pt x="993" y="862"/>
                  </a:lnTo>
                  <a:lnTo>
                    <a:pt x="1001" y="909"/>
                  </a:lnTo>
                  <a:lnTo>
                    <a:pt x="1014" y="955"/>
                  </a:lnTo>
                  <a:lnTo>
                    <a:pt x="1033" y="998"/>
                  </a:lnTo>
                  <a:lnTo>
                    <a:pt x="1056" y="1039"/>
                  </a:lnTo>
                  <a:lnTo>
                    <a:pt x="1083" y="1076"/>
                  </a:lnTo>
                  <a:lnTo>
                    <a:pt x="1113" y="1111"/>
                  </a:lnTo>
                  <a:lnTo>
                    <a:pt x="1148" y="1142"/>
                  </a:lnTo>
                  <a:lnTo>
                    <a:pt x="1186" y="1169"/>
                  </a:lnTo>
                  <a:lnTo>
                    <a:pt x="1226" y="1192"/>
                  </a:lnTo>
                  <a:lnTo>
                    <a:pt x="1270" y="1210"/>
                  </a:lnTo>
                  <a:lnTo>
                    <a:pt x="1315" y="1224"/>
                  </a:lnTo>
                  <a:lnTo>
                    <a:pt x="1363" y="1232"/>
                  </a:lnTo>
                  <a:lnTo>
                    <a:pt x="1412" y="1235"/>
                  </a:lnTo>
                  <a:lnTo>
                    <a:pt x="1444" y="1238"/>
                  </a:lnTo>
                  <a:lnTo>
                    <a:pt x="1474" y="1246"/>
                  </a:lnTo>
                  <a:lnTo>
                    <a:pt x="1502" y="1260"/>
                  </a:lnTo>
                  <a:lnTo>
                    <a:pt x="1528" y="1278"/>
                  </a:lnTo>
                  <a:lnTo>
                    <a:pt x="1549" y="1300"/>
                  </a:lnTo>
                  <a:lnTo>
                    <a:pt x="1567" y="1325"/>
                  </a:lnTo>
                  <a:lnTo>
                    <a:pt x="1581" y="1353"/>
                  </a:lnTo>
                  <a:lnTo>
                    <a:pt x="1589" y="1384"/>
                  </a:lnTo>
                  <a:lnTo>
                    <a:pt x="1592" y="1416"/>
                  </a:lnTo>
                  <a:lnTo>
                    <a:pt x="1589" y="1448"/>
                  </a:lnTo>
                  <a:lnTo>
                    <a:pt x="1581" y="1479"/>
                  </a:lnTo>
                  <a:lnTo>
                    <a:pt x="1567" y="1507"/>
                  </a:lnTo>
                  <a:lnTo>
                    <a:pt x="1550" y="1532"/>
                  </a:lnTo>
                  <a:lnTo>
                    <a:pt x="1528" y="1554"/>
                  </a:lnTo>
                  <a:lnTo>
                    <a:pt x="1503" y="1572"/>
                  </a:lnTo>
                  <a:lnTo>
                    <a:pt x="1474" y="1586"/>
                  </a:lnTo>
                  <a:lnTo>
                    <a:pt x="1444" y="1594"/>
                  </a:lnTo>
                  <a:lnTo>
                    <a:pt x="1412" y="1597"/>
                  </a:lnTo>
                  <a:lnTo>
                    <a:pt x="1382" y="1595"/>
                  </a:lnTo>
                  <a:lnTo>
                    <a:pt x="1354" y="1588"/>
                  </a:lnTo>
                  <a:lnTo>
                    <a:pt x="1327" y="1575"/>
                  </a:lnTo>
                  <a:lnTo>
                    <a:pt x="1303" y="1560"/>
                  </a:lnTo>
                  <a:lnTo>
                    <a:pt x="1280" y="1539"/>
                  </a:lnTo>
                  <a:lnTo>
                    <a:pt x="1262" y="1523"/>
                  </a:lnTo>
                  <a:lnTo>
                    <a:pt x="1241" y="1512"/>
                  </a:lnTo>
                  <a:lnTo>
                    <a:pt x="1219" y="1505"/>
                  </a:lnTo>
                  <a:lnTo>
                    <a:pt x="1196" y="1501"/>
                  </a:lnTo>
                  <a:lnTo>
                    <a:pt x="1174" y="1503"/>
                  </a:lnTo>
                  <a:lnTo>
                    <a:pt x="1151" y="1509"/>
                  </a:lnTo>
                  <a:lnTo>
                    <a:pt x="1130" y="1519"/>
                  </a:lnTo>
                  <a:lnTo>
                    <a:pt x="1110" y="1534"/>
                  </a:lnTo>
                  <a:lnTo>
                    <a:pt x="1094" y="1553"/>
                  </a:lnTo>
                  <a:lnTo>
                    <a:pt x="1082" y="1573"/>
                  </a:lnTo>
                  <a:lnTo>
                    <a:pt x="1075" y="1595"/>
                  </a:lnTo>
                  <a:lnTo>
                    <a:pt x="1072" y="1618"/>
                  </a:lnTo>
                  <a:lnTo>
                    <a:pt x="1074" y="1641"/>
                  </a:lnTo>
                  <a:lnTo>
                    <a:pt x="1080" y="1663"/>
                  </a:lnTo>
                  <a:lnTo>
                    <a:pt x="1090" y="1685"/>
                  </a:lnTo>
                  <a:lnTo>
                    <a:pt x="1104" y="1704"/>
                  </a:lnTo>
                  <a:lnTo>
                    <a:pt x="1137" y="1735"/>
                  </a:lnTo>
                  <a:lnTo>
                    <a:pt x="1173" y="1763"/>
                  </a:lnTo>
                  <a:lnTo>
                    <a:pt x="1210" y="1785"/>
                  </a:lnTo>
                  <a:lnTo>
                    <a:pt x="1249" y="1805"/>
                  </a:lnTo>
                  <a:lnTo>
                    <a:pt x="1291" y="1820"/>
                  </a:lnTo>
                  <a:lnTo>
                    <a:pt x="1291" y="1904"/>
                  </a:lnTo>
                  <a:lnTo>
                    <a:pt x="1293" y="1929"/>
                  </a:lnTo>
                  <a:lnTo>
                    <a:pt x="1301" y="1951"/>
                  </a:lnTo>
                  <a:lnTo>
                    <a:pt x="1312" y="1972"/>
                  </a:lnTo>
                  <a:lnTo>
                    <a:pt x="1326" y="1989"/>
                  </a:lnTo>
                  <a:lnTo>
                    <a:pt x="1344" y="2004"/>
                  </a:lnTo>
                  <a:lnTo>
                    <a:pt x="1365" y="2015"/>
                  </a:lnTo>
                  <a:lnTo>
                    <a:pt x="1387" y="2022"/>
                  </a:lnTo>
                  <a:lnTo>
                    <a:pt x="1412" y="2025"/>
                  </a:lnTo>
                  <a:lnTo>
                    <a:pt x="1435" y="2022"/>
                  </a:lnTo>
                  <a:lnTo>
                    <a:pt x="1459" y="2015"/>
                  </a:lnTo>
                  <a:lnTo>
                    <a:pt x="1479" y="2004"/>
                  </a:lnTo>
                  <a:lnTo>
                    <a:pt x="1497" y="1989"/>
                  </a:lnTo>
                  <a:lnTo>
                    <a:pt x="1511" y="1972"/>
                  </a:lnTo>
                  <a:lnTo>
                    <a:pt x="1522" y="1951"/>
                  </a:lnTo>
                  <a:lnTo>
                    <a:pt x="1530" y="1929"/>
                  </a:lnTo>
                  <a:lnTo>
                    <a:pt x="1532" y="1904"/>
                  </a:lnTo>
                  <a:lnTo>
                    <a:pt x="1532" y="1820"/>
                  </a:lnTo>
                  <a:lnTo>
                    <a:pt x="1579" y="1804"/>
                  </a:lnTo>
                  <a:lnTo>
                    <a:pt x="1622" y="1781"/>
                  </a:lnTo>
                  <a:lnTo>
                    <a:pt x="1662" y="1755"/>
                  </a:lnTo>
                  <a:lnTo>
                    <a:pt x="1699" y="1724"/>
                  </a:lnTo>
                  <a:lnTo>
                    <a:pt x="1733" y="1689"/>
                  </a:lnTo>
                  <a:lnTo>
                    <a:pt x="1762" y="1650"/>
                  </a:lnTo>
                  <a:lnTo>
                    <a:pt x="1786" y="1608"/>
                  </a:lnTo>
                  <a:lnTo>
                    <a:pt x="1807" y="1564"/>
                  </a:lnTo>
                  <a:lnTo>
                    <a:pt x="1821" y="1516"/>
                  </a:lnTo>
                  <a:lnTo>
                    <a:pt x="1830" y="1467"/>
                  </a:lnTo>
                  <a:lnTo>
                    <a:pt x="1833" y="1415"/>
                  </a:lnTo>
                  <a:lnTo>
                    <a:pt x="1830" y="1366"/>
                  </a:lnTo>
                  <a:lnTo>
                    <a:pt x="1822" y="1319"/>
                  </a:lnTo>
                  <a:lnTo>
                    <a:pt x="1809" y="1273"/>
                  </a:lnTo>
                  <a:lnTo>
                    <a:pt x="1790" y="1230"/>
                  </a:lnTo>
                  <a:lnTo>
                    <a:pt x="1768" y="1189"/>
                  </a:lnTo>
                  <a:lnTo>
                    <a:pt x="1740" y="1151"/>
                  </a:lnTo>
                  <a:lnTo>
                    <a:pt x="1709" y="1117"/>
                  </a:lnTo>
                  <a:lnTo>
                    <a:pt x="1675" y="1085"/>
                  </a:lnTo>
                  <a:lnTo>
                    <a:pt x="1638" y="1059"/>
                  </a:lnTo>
                  <a:lnTo>
                    <a:pt x="1597" y="1036"/>
                  </a:lnTo>
                  <a:lnTo>
                    <a:pt x="1554" y="1018"/>
                  </a:lnTo>
                  <a:lnTo>
                    <a:pt x="1508" y="1004"/>
                  </a:lnTo>
                  <a:lnTo>
                    <a:pt x="1461" y="996"/>
                  </a:lnTo>
                  <a:lnTo>
                    <a:pt x="1412" y="993"/>
                  </a:lnTo>
                  <a:lnTo>
                    <a:pt x="1379" y="990"/>
                  </a:lnTo>
                  <a:lnTo>
                    <a:pt x="1349" y="982"/>
                  </a:lnTo>
                  <a:lnTo>
                    <a:pt x="1321" y="969"/>
                  </a:lnTo>
                  <a:lnTo>
                    <a:pt x="1295" y="950"/>
                  </a:lnTo>
                  <a:lnTo>
                    <a:pt x="1274" y="929"/>
                  </a:lnTo>
                  <a:lnTo>
                    <a:pt x="1256" y="903"/>
                  </a:lnTo>
                  <a:lnTo>
                    <a:pt x="1242" y="875"/>
                  </a:lnTo>
                  <a:lnTo>
                    <a:pt x="1234" y="845"/>
                  </a:lnTo>
                  <a:lnTo>
                    <a:pt x="1231" y="812"/>
                  </a:lnTo>
                  <a:lnTo>
                    <a:pt x="1234" y="780"/>
                  </a:lnTo>
                  <a:lnTo>
                    <a:pt x="1242" y="749"/>
                  </a:lnTo>
                  <a:lnTo>
                    <a:pt x="1256" y="721"/>
                  </a:lnTo>
                  <a:lnTo>
                    <a:pt x="1274" y="696"/>
                  </a:lnTo>
                  <a:lnTo>
                    <a:pt x="1295" y="673"/>
                  </a:lnTo>
                  <a:lnTo>
                    <a:pt x="1320" y="656"/>
                  </a:lnTo>
                  <a:lnTo>
                    <a:pt x="1349" y="643"/>
                  </a:lnTo>
                  <a:lnTo>
                    <a:pt x="1379" y="634"/>
                  </a:lnTo>
                  <a:lnTo>
                    <a:pt x="1412" y="631"/>
                  </a:lnTo>
                  <a:lnTo>
                    <a:pt x="1442" y="633"/>
                  </a:lnTo>
                  <a:lnTo>
                    <a:pt x="1469" y="641"/>
                  </a:lnTo>
                  <a:lnTo>
                    <a:pt x="1497" y="653"/>
                  </a:lnTo>
                  <a:lnTo>
                    <a:pt x="1521" y="668"/>
                  </a:lnTo>
                  <a:lnTo>
                    <a:pt x="1543" y="689"/>
                  </a:lnTo>
                  <a:lnTo>
                    <a:pt x="1561" y="705"/>
                  </a:lnTo>
                  <a:lnTo>
                    <a:pt x="1582" y="716"/>
                  </a:lnTo>
                  <a:lnTo>
                    <a:pt x="1604" y="724"/>
                  </a:lnTo>
                  <a:lnTo>
                    <a:pt x="1627" y="727"/>
                  </a:lnTo>
                  <a:lnTo>
                    <a:pt x="1650" y="726"/>
                  </a:lnTo>
                  <a:lnTo>
                    <a:pt x="1673" y="720"/>
                  </a:lnTo>
                  <a:lnTo>
                    <a:pt x="1694" y="709"/>
                  </a:lnTo>
                  <a:lnTo>
                    <a:pt x="1714" y="694"/>
                  </a:lnTo>
                  <a:lnTo>
                    <a:pt x="1729" y="675"/>
                  </a:lnTo>
                  <a:lnTo>
                    <a:pt x="1741" y="655"/>
                  </a:lnTo>
                  <a:lnTo>
                    <a:pt x="1748" y="632"/>
                  </a:lnTo>
                  <a:lnTo>
                    <a:pt x="1751" y="610"/>
                  </a:lnTo>
                  <a:lnTo>
                    <a:pt x="1749" y="586"/>
                  </a:lnTo>
                  <a:lnTo>
                    <a:pt x="1744" y="564"/>
                  </a:lnTo>
                  <a:lnTo>
                    <a:pt x="1733" y="543"/>
                  </a:lnTo>
                  <a:lnTo>
                    <a:pt x="1719" y="524"/>
                  </a:lnTo>
                  <a:lnTo>
                    <a:pt x="1686" y="493"/>
                  </a:lnTo>
                  <a:lnTo>
                    <a:pt x="1651" y="465"/>
                  </a:lnTo>
                  <a:lnTo>
                    <a:pt x="1613" y="443"/>
                  </a:lnTo>
                  <a:lnTo>
                    <a:pt x="1574" y="423"/>
                  </a:lnTo>
                  <a:lnTo>
                    <a:pt x="1532" y="408"/>
                  </a:lnTo>
                  <a:lnTo>
                    <a:pt x="1532" y="324"/>
                  </a:lnTo>
                  <a:lnTo>
                    <a:pt x="1530" y="299"/>
                  </a:lnTo>
                  <a:lnTo>
                    <a:pt x="1522" y="277"/>
                  </a:lnTo>
                  <a:lnTo>
                    <a:pt x="1511" y="256"/>
                  </a:lnTo>
                  <a:lnTo>
                    <a:pt x="1497" y="239"/>
                  </a:lnTo>
                  <a:lnTo>
                    <a:pt x="1479" y="224"/>
                  </a:lnTo>
                  <a:lnTo>
                    <a:pt x="1459" y="213"/>
                  </a:lnTo>
                  <a:lnTo>
                    <a:pt x="1435" y="206"/>
                  </a:lnTo>
                  <a:lnTo>
                    <a:pt x="1412" y="203"/>
                  </a:lnTo>
                  <a:close/>
                  <a:moveTo>
                    <a:pt x="289" y="0"/>
                  </a:moveTo>
                  <a:lnTo>
                    <a:pt x="2471" y="0"/>
                  </a:lnTo>
                  <a:lnTo>
                    <a:pt x="2514" y="3"/>
                  </a:lnTo>
                  <a:lnTo>
                    <a:pt x="2554" y="12"/>
                  </a:lnTo>
                  <a:lnTo>
                    <a:pt x="2593" y="27"/>
                  </a:lnTo>
                  <a:lnTo>
                    <a:pt x="2629" y="46"/>
                  </a:lnTo>
                  <a:lnTo>
                    <a:pt x="2660" y="71"/>
                  </a:lnTo>
                  <a:lnTo>
                    <a:pt x="2689" y="100"/>
                  </a:lnTo>
                  <a:lnTo>
                    <a:pt x="2714" y="131"/>
                  </a:lnTo>
                  <a:lnTo>
                    <a:pt x="2733" y="167"/>
                  </a:lnTo>
                  <a:lnTo>
                    <a:pt x="2748" y="206"/>
                  </a:lnTo>
                  <a:lnTo>
                    <a:pt x="2757" y="247"/>
                  </a:lnTo>
                  <a:lnTo>
                    <a:pt x="2761" y="289"/>
                  </a:lnTo>
                  <a:lnTo>
                    <a:pt x="2761" y="2079"/>
                  </a:lnTo>
                  <a:lnTo>
                    <a:pt x="2757" y="2123"/>
                  </a:lnTo>
                  <a:lnTo>
                    <a:pt x="2748" y="2164"/>
                  </a:lnTo>
                  <a:lnTo>
                    <a:pt x="2734" y="2202"/>
                  </a:lnTo>
                  <a:lnTo>
                    <a:pt x="2715" y="2238"/>
                  </a:lnTo>
                  <a:lnTo>
                    <a:pt x="2690" y="2270"/>
                  </a:lnTo>
                  <a:lnTo>
                    <a:pt x="2661" y="2299"/>
                  </a:lnTo>
                  <a:lnTo>
                    <a:pt x="2629" y="2323"/>
                  </a:lnTo>
                  <a:lnTo>
                    <a:pt x="2594" y="2343"/>
                  </a:lnTo>
                  <a:lnTo>
                    <a:pt x="2555" y="2357"/>
                  </a:lnTo>
                  <a:lnTo>
                    <a:pt x="2514" y="2366"/>
                  </a:lnTo>
                  <a:lnTo>
                    <a:pt x="2471" y="2369"/>
                  </a:lnTo>
                  <a:lnTo>
                    <a:pt x="1242" y="2369"/>
                  </a:lnTo>
                  <a:lnTo>
                    <a:pt x="926" y="2571"/>
                  </a:lnTo>
                  <a:lnTo>
                    <a:pt x="447" y="2877"/>
                  </a:lnTo>
                  <a:lnTo>
                    <a:pt x="447" y="2369"/>
                  </a:lnTo>
                  <a:lnTo>
                    <a:pt x="289" y="2369"/>
                  </a:lnTo>
                  <a:lnTo>
                    <a:pt x="246" y="2366"/>
                  </a:lnTo>
                  <a:lnTo>
                    <a:pt x="206" y="2357"/>
                  </a:lnTo>
                  <a:lnTo>
                    <a:pt x="167" y="2343"/>
                  </a:lnTo>
                  <a:lnTo>
                    <a:pt x="132" y="2322"/>
                  </a:lnTo>
                  <a:lnTo>
                    <a:pt x="99" y="2298"/>
                  </a:lnTo>
                  <a:lnTo>
                    <a:pt x="71" y="2269"/>
                  </a:lnTo>
                  <a:lnTo>
                    <a:pt x="46" y="2236"/>
                  </a:lnTo>
                  <a:lnTo>
                    <a:pt x="27" y="2200"/>
                  </a:lnTo>
                  <a:lnTo>
                    <a:pt x="12" y="2161"/>
                  </a:lnTo>
                  <a:lnTo>
                    <a:pt x="3" y="2120"/>
                  </a:lnTo>
                  <a:lnTo>
                    <a:pt x="0" y="2077"/>
                  </a:lnTo>
                  <a:lnTo>
                    <a:pt x="0" y="289"/>
                  </a:lnTo>
                  <a:lnTo>
                    <a:pt x="3" y="247"/>
                  </a:lnTo>
                  <a:lnTo>
                    <a:pt x="12" y="206"/>
                  </a:lnTo>
                  <a:lnTo>
                    <a:pt x="27" y="167"/>
                  </a:lnTo>
                  <a:lnTo>
                    <a:pt x="46" y="131"/>
                  </a:lnTo>
                  <a:lnTo>
                    <a:pt x="71" y="100"/>
                  </a:lnTo>
                  <a:lnTo>
                    <a:pt x="99" y="71"/>
                  </a:lnTo>
                  <a:lnTo>
                    <a:pt x="132" y="46"/>
                  </a:lnTo>
                  <a:lnTo>
                    <a:pt x="167" y="27"/>
                  </a:lnTo>
                  <a:lnTo>
                    <a:pt x="206" y="12"/>
                  </a:lnTo>
                  <a:lnTo>
                    <a:pt x="246" y="3"/>
                  </a:lnTo>
                  <a:lnTo>
                    <a:pt x="2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70" name="Group 1969"/>
          <p:cNvGrpSpPr/>
          <p:nvPr/>
        </p:nvGrpSpPr>
        <p:grpSpPr>
          <a:xfrm>
            <a:off x="6188853" y="3827356"/>
            <a:ext cx="310356" cy="243391"/>
            <a:chOff x="5076825" y="4598988"/>
            <a:chExt cx="382588" cy="3000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646" name="Freeform 554"/>
            <p:cNvSpPr>
              <a:spLocks noEditPoints="1"/>
            </p:cNvSpPr>
            <p:nvPr/>
          </p:nvSpPr>
          <p:spPr bwMode="auto">
            <a:xfrm>
              <a:off x="5113338" y="4637088"/>
              <a:ext cx="307975" cy="128588"/>
            </a:xfrm>
            <a:custGeom>
              <a:avLst/>
              <a:gdLst>
                <a:gd name="T0" fmla="*/ 1273 w 2718"/>
                <a:gd name="T1" fmla="*/ 301 h 1139"/>
                <a:gd name="T2" fmla="*/ 1227 w 2718"/>
                <a:gd name="T3" fmla="*/ 304 h 1139"/>
                <a:gd name="T4" fmla="*/ 1183 w 2718"/>
                <a:gd name="T5" fmla="*/ 313 h 1139"/>
                <a:gd name="T6" fmla="*/ 1141 w 2718"/>
                <a:gd name="T7" fmla="*/ 329 h 1139"/>
                <a:gd name="T8" fmla="*/ 1102 w 2718"/>
                <a:gd name="T9" fmla="*/ 348 h 1139"/>
                <a:gd name="T10" fmla="*/ 1066 w 2718"/>
                <a:gd name="T11" fmla="*/ 372 h 1139"/>
                <a:gd name="T12" fmla="*/ 1033 w 2718"/>
                <a:gd name="T13" fmla="*/ 401 h 1139"/>
                <a:gd name="T14" fmla="*/ 1004 w 2718"/>
                <a:gd name="T15" fmla="*/ 433 h 1139"/>
                <a:gd name="T16" fmla="*/ 980 w 2718"/>
                <a:gd name="T17" fmla="*/ 468 h 1139"/>
                <a:gd name="T18" fmla="*/ 959 w 2718"/>
                <a:gd name="T19" fmla="*/ 507 h 1139"/>
                <a:gd name="T20" fmla="*/ 945 w 2718"/>
                <a:gd name="T21" fmla="*/ 549 h 1139"/>
                <a:gd name="T22" fmla="*/ 935 w 2718"/>
                <a:gd name="T23" fmla="*/ 592 h 1139"/>
                <a:gd name="T24" fmla="*/ 932 w 2718"/>
                <a:gd name="T25" fmla="*/ 638 h 1139"/>
                <a:gd name="T26" fmla="*/ 935 w 2718"/>
                <a:gd name="T27" fmla="*/ 683 h 1139"/>
                <a:gd name="T28" fmla="*/ 944 w 2718"/>
                <a:gd name="T29" fmla="*/ 727 h 1139"/>
                <a:gd name="T30" fmla="*/ 958 w 2718"/>
                <a:gd name="T31" fmla="*/ 768 h 1139"/>
                <a:gd name="T32" fmla="*/ 979 w 2718"/>
                <a:gd name="T33" fmla="*/ 808 h 1139"/>
                <a:gd name="T34" fmla="*/ 1003 w 2718"/>
                <a:gd name="T35" fmla="*/ 844 h 1139"/>
                <a:gd name="T36" fmla="*/ 1032 w 2718"/>
                <a:gd name="T37" fmla="*/ 875 h 1139"/>
                <a:gd name="T38" fmla="*/ 1066 w 2718"/>
                <a:gd name="T39" fmla="*/ 904 h 1139"/>
                <a:gd name="T40" fmla="*/ 1101 w 2718"/>
                <a:gd name="T41" fmla="*/ 927 h 1139"/>
                <a:gd name="T42" fmla="*/ 1141 w 2718"/>
                <a:gd name="T43" fmla="*/ 946 h 1139"/>
                <a:gd name="T44" fmla="*/ 1183 w 2718"/>
                <a:gd name="T45" fmla="*/ 961 h 1139"/>
                <a:gd name="T46" fmla="*/ 1227 w 2718"/>
                <a:gd name="T47" fmla="*/ 970 h 1139"/>
                <a:gd name="T48" fmla="*/ 1273 w 2718"/>
                <a:gd name="T49" fmla="*/ 973 h 1139"/>
                <a:gd name="T50" fmla="*/ 1320 w 2718"/>
                <a:gd name="T51" fmla="*/ 970 h 1139"/>
                <a:gd name="T52" fmla="*/ 1365 w 2718"/>
                <a:gd name="T53" fmla="*/ 961 h 1139"/>
                <a:gd name="T54" fmla="*/ 1407 w 2718"/>
                <a:gd name="T55" fmla="*/ 946 h 1139"/>
                <a:gd name="T56" fmla="*/ 1447 w 2718"/>
                <a:gd name="T57" fmla="*/ 927 h 1139"/>
                <a:gd name="T58" fmla="*/ 1483 w 2718"/>
                <a:gd name="T59" fmla="*/ 903 h 1139"/>
                <a:gd name="T60" fmla="*/ 1516 w 2718"/>
                <a:gd name="T61" fmla="*/ 874 h 1139"/>
                <a:gd name="T62" fmla="*/ 1545 w 2718"/>
                <a:gd name="T63" fmla="*/ 841 h 1139"/>
                <a:gd name="T64" fmla="*/ 1570 w 2718"/>
                <a:gd name="T65" fmla="*/ 806 h 1139"/>
                <a:gd name="T66" fmla="*/ 1589 w 2718"/>
                <a:gd name="T67" fmla="*/ 767 h 1139"/>
                <a:gd name="T68" fmla="*/ 1603 w 2718"/>
                <a:gd name="T69" fmla="*/ 726 h 1139"/>
                <a:gd name="T70" fmla="*/ 1613 w 2718"/>
                <a:gd name="T71" fmla="*/ 682 h 1139"/>
                <a:gd name="T72" fmla="*/ 1616 w 2718"/>
                <a:gd name="T73" fmla="*/ 638 h 1139"/>
                <a:gd name="T74" fmla="*/ 1273 w 2718"/>
                <a:gd name="T75" fmla="*/ 638 h 1139"/>
                <a:gd name="T76" fmla="*/ 1273 w 2718"/>
                <a:gd name="T77" fmla="*/ 301 h 1139"/>
                <a:gd name="T78" fmla="*/ 1444 w 2718"/>
                <a:gd name="T79" fmla="*/ 134 h 1139"/>
                <a:gd name="T80" fmla="*/ 1444 w 2718"/>
                <a:gd name="T81" fmla="*/ 469 h 1139"/>
                <a:gd name="T82" fmla="*/ 1786 w 2718"/>
                <a:gd name="T83" fmla="*/ 469 h 1139"/>
                <a:gd name="T84" fmla="*/ 1783 w 2718"/>
                <a:gd name="T85" fmla="*/ 423 h 1139"/>
                <a:gd name="T86" fmla="*/ 1774 w 2718"/>
                <a:gd name="T87" fmla="*/ 380 h 1139"/>
                <a:gd name="T88" fmla="*/ 1760 w 2718"/>
                <a:gd name="T89" fmla="*/ 339 h 1139"/>
                <a:gd name="T90" fmla="*/ 1739 w 2718"/>
                <a:gd name="T91" fmla="*/ 300 h 1139"/>
                <a:gd name="T92" fmla="*/ 1715 w 2718"/>
                <a:gd name="T93" fmla="*/ 264 h 1139"/>
                <a:gd name="T94" fmla="*/ 1686 w 2718"/>
                <a:gd name="T95" fmla="*/ 232 h 1139"/>
                <a:gd name="T96" fmla="*/ 1652 w 2718"/>
                <a:gd name="T97" fmla="*/ 203 h 1139"/>
                <a:gd name="T98" fmla="*/ 1617 w 2718"/>
                <a:gd name="T99" fmla="*/ 180 h 1139"/>
                <a:gd name="T100" fmla="*/ 1577 w 2718"/>
                <a:gd name="T101" fmla="*/ 160 h 1139"/>
                <a:gd name="T102" fmla="*/ 1535 w 2718"/>
                <a:gd name="T103" fmla="*/ 146 h 1139"/>
                <a:gd name="T104" fmla="*/ 1491 w 2718"/>
                <a:gd name="T105" fmla="*/ 137 h 1139"/>
                <a:gd name="T106" fmla="*/ 1444 w 2718"/>
                <a:gd name="T107" fmla="*/ 134 h 1139"/>
                <a:gd name="T108" fmla="*/ 0 w 2718"/>
                <a:gd name="T109" fmla="*/ 0 h 1139"/>
                <a:gd name="T110" fmla="*/ 2718 w 2718"/>
                <a:gd name="T111" fmla="*/ 0 h 1139"/>
                <a:gd name="T112" fmla="*/ 2718 w 2718"/>
                <a:gd name="T113" fmla="*/ 1139 h 1139"/>
                <a:gd name="T114" fmla="*/ 0 w 2718"/>
                <a:gd name="T115" fmla="*/ 1139 h 1139"/>
                <a:gd name="T116" fmla="*/ 0 w 2718"/>
                <a:gd name="T117" fmla="*/ 0 h 1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718" h="1139">
                  <a:moveTo>
                    <a:pt x="1273" y="301"/>
                  </a:moveTo>
                  <a:lnTo>
                    <a:pt x="1227" y="304"/>
                  </a:lnTo>
                  <a:lnTo>
                    <a:pt x="1183" y="313"/>
                  </a:lnTo>
                  <a:lnTo>
                    <a:pt x="1141" y="329"/>
                  </a:lnTo>
                  <a:lnTo>
                    <a:pt x="1102" y="348"/>
                  </a:lnTo>
                  <a:lnTo>
                    <a:pt x="1066" y="372"/>
                  </a:lnTo>
                  <a:lnTo>
                    <a:pt x="1033" y="401"/>
                  </a:lnTo>
                  <a:lnTo>
                    <a:pt x="1004" y="433"/>
                  </a:lnTo>
                  <a:lnTo>
                    <a:pt x="980" y="468"/>
                  </a:lnTo>
                  <a:lnTo>
                    <a:pt x="959" y="507"/>
                  </a:lnTo>
                  <a:lnTo>
                    <a:pt x="945" y="549"/>
                  </a:lnTo>
                  <a:lnTo>
                    <a:pt x="935" y="592"/>
                  </a:lnTo>
                  <a:lnTo>
                    <a:pt x="932" y="638"/>
                  </a:lnTo>
                  <a:lnTo>
                    <a:pt x="935" y="683"/>
                  </a:lnTo>
                  <a:lnTo>
                    <a:pt x="944" y="727"/>
                  </a:lnTo>
                  <a:lnTo>
                    <a:pt x="958" y="768"/>
                  </a:lnTo>
                  <a:lnTo>
                    <a:pt x="979" y="808"/>
                  </a:lnTo>
                  <a:lnTo>
                    <a:pt x="1003" y="844"/>
                  </a:lnTo>
                  <a:lnTo>
                    <a:pt x="1032" y="875"/>
                  </a:lnTo>
                  <a:lnTo>
                    <a:pt x="1066" y="904"/>
                  </a:lnTo>
                  <a:lnTo>
                    <a:pt x="1101" y="927"/>
                  </a:lnTo>
                  <a:lnTo>
                    <a:pt x="1141" y="946"/>
                  </a:lnTo>
                  <a:lnTo>
                    <a:pt x="1183" y="961"/>
                  </a:lnTo>
                  <a:lnTo>
                    <a:pt x="1227" y="970"/>
                  </a:lnTo>
                  <a:lnTo>
                    <a:pt x="1273" y="973"/>
                  </a:lnTo>
                  <a:lnTo>
                    <a:pt x="1320" y="970"/>
                  </a:lnTo>
                  <a:lnTo>
                    <a:pt x="1365" y="961"/>
                  </a:lnTo>
                  <a:lnTo>
                    <a:pt x="1407" y="946"/>
                  </a:lnTo>
                  <a:lnTo>
                    <a:pt x="1447" y="927"/>
                  </a:lnTo>
                  <a:lnTo>
                    <a:pt x="1483" y="903"/>
                  </a:lnTo>
                  <a:lnTo>
                    <a:pt x="1516" y="874"/>
                  </a:lnTo>
                  <a:lnTo>
                    <a:pt x="1545" y="841"/>
                  </a:lnTo>
                  <a:lnTo>
                    <a:pt x="1570" y="806"/>
                  </a:lnTo>
                  <a:lnTo>
                    <a:pt x="1589" y="767"/>
                  </a:lnTo>
                  <a:lnTo>
                    <a:pt x="1603" y="726"/>
                  </a:lnTo>
                  <a:lnTo>
                    <a:pt x="1613" y="682"/>
                  </a:lnTo>
                  <a:lnTo>
                    <a:pt x="1616" y="638"/>
                  </a:lnTo>
                  <a:lnTo>
                    <a:pt x="1273" y="638"/>
                  </a:lnTo>
                  <a:lnTo>
                    <a:pt x="1273" y="301"/>
                  </a:lnTo>
                  <a:close/>
                  <a:moveTo>
                    <a:pt x="1444" y="134"/>
                  </a:moveTo>
                  <a:lnTo>
                    <a:pt x="1444" y="469"/>
                  </a:lnTo>
                  <a:lnTo>
                    <a:pt x="1786" y="469"/>
                  </a:lnTo>
                  <a:lnTo>
                    <a:pt x="1783" y="423"/>
                  </a:lnTo>
                  <a:lnTo>
                    <a:pt x="1774" y="380"/>
                  </a:lnTo>
                  <a:lnTo>
                    <a:pt x="1760" y="339"/>
                  </a:lnTo>
                  <a:lnTo>
                    <a:pt x="1739" y="300"/>
                  </a:lnTo>
                  <a:lnTo>
                    <a:pt x="1715" y="264"/>
                  </a:lnTo>
                  <a:lnTo>
                    <a:pt x="1686" y="232"/>
                  </a:lnTo>
                  <a:lnTo>
                    <a:pt x="1652" y="203"/>
                  </a:lnTo>
                  <a:lnTo>
                    <a:pt x="1617" y="180"/>
                  </a:lnTo>
                  <a:lnTo>
                    <a:pt x="1577" y="160"/>
                  </a:lnTo>
                  <a:lnTo>
                    <a:pt x="1535" y="146"/>
                  </a:lnTo>
                  <a:lnTo>
                    <a:pt x="1491" y="137"/>
                  </a:lnTo>
                  <a:lnTo>
                    <a:pt x="1444" y="134"/>
                  </a:lnTo>
                  <a:close/>
                  <a:moveTo>
                    <a:pt x="0" y="0"/>
                  </a:moveTo>
                  <a:lnTo>
                    <a:pt x="2718" y="0"/>
                  </a:lnTo>
                  <a:lnTo>
                    <a:pt x="2718" y="1139"/>
                  </a:lnTo>
                  <a:lnTo>
                    <a:pt x="0" y="113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7" name="Freeform 555"/>
            <p:cNvSpPr>
              <a:spLocks noEditPoints="1"/>
            </p:cNvSpPr>
            <p:nvPr/>
          </p:nvSpPr>
          <p:spPr bwMode="auto">
            <a:xfrm>
              <a:off x="5076825" y="4598988"/>
              <a:ext cx="382588" cy="300038"/>
            </a:xfrm>
            <a:custGeom>
              <a:avLst/>
              <a:gdLst>
                <a:gd name="T0" fmla="*/ 1576 w 3370"/>
                <a:gd name="T1" fmla="*/ 1667 h 2645"/>
                <a:gd name="T2" fmla="*/ 1558 w 3370"/>
                <a:gd name="T3" fmla="*/ 1669 h 2645"/>
                <a:gd name="T4" fmla="*/ 1544 w 3370"/>
                <a:gd name="T5" fmla="*/ 1677 h 2645"/>
                <a:gd name="T6" fmla="*/ 1533 w 3370"/>
                <a:gd name="T7" fmla="*/ 1688 h 2645"/>
                <a:gd name="T8" fmla="*/ 1524 w 3370"/>
                <a:gd name="T9" fmla="*/ 1704 h 2645"/>
                <a:gd name="T10" fmla="*/ 1521 w 3370"/>
                <a:gd name="T11" fmla="*/ 1720 h 2645"/>
                <a:gd name="T12" fmla="*/ 1524 w 3370"/>
                <a:gd name="T13" fmla="*/ 1737 h 2645"/>
                <a:gd name="T14" fmla="*/ 1533 w 3370"/>
                <a:gd name="T15" fmla="*/ 1752 h 2645"/>
                <a:gd name="T16" fmla="*/ 1544 w 3370"/>
                <a:gd name="T17" fmla="*/ 1763 h 2645"/>
                <a:gd name="T18" fmla="*/ 1558 w 3370"/>
                <a:gd name="T19" fmla="*/ 1771 h 2645"/>
                <a:gd name="T20" fmla="*/ 1576 w 3370"/>
                <a:gd name="T21" fmla="*/ 1774 h 2645"/>
                <a:gd name="T22" fmla="*/ 1792 w 3370"/>
                <a:gd name="T23" fmla="*/ 1774 h 2645"/>
                <a:gd name="T24" fmla="*/ 1810 w 3370"/>
                <a:gd name="T25" fmla="*/ 1771 h 2645"/>
                <a:gd name="T26" fmla="*/ 1824 w 3370"/>
                <a:gd name="T27" fmla="*/ 1764 h 2645"/>
                <a:gd name="T28" fmla="*/ 1835 w 3370"/>
                <a:gd name="T29" fmla="*/ 1752 h 2645"/>
                <a:gd name="T30" fmla="*/ 1843 w 3370"/>
                <a:gd name="T31" fmla="*/ 1737 h 2645"/>
                <a:gd name="T32" fmla="*/ 1846 w 3370"/>
                <a:gd name="T33" fmla="*/ 1720 h 2645"/>
                <a:gd name="T34" fmla="*/ 1843 w 3370"/>
                <a:gd name="T35" fmla="*/ 1704 h 2645"/>
                <a:gd name="T36" fmla="*/ 1835 w 3370"/>
                <a:gd name="T37" fmla="*/ 1688 h 2645"/>
                <a:gd name="T38" fmla="*/ 1824 w 3370"/>
                <a:gd name="T39" fmla="*/ 1677 h 2645"/>
                <a:gd name="T40" fmla="*/ 1810 w 3370"/>
                <a:gd name="T41" fmla="*/ 1669 h 2645"/>
                <a:gd name="T42" fmla="*/ 1792 w 3370"/>
                <a:gd name="T43" fmla="*/ 1667 h 2645"/>
                <a:gd name="T44" fmla="*/ 1576 w 3370"/>
                <a:gd name="T45" fmla="*/ 1667 h 2645"/>
                <a:gd name="T46" fmla="*/ 271 w 3370"/>
                <a:gd name="T47" fmla="*/ 218 h 2645"/>
                <a:gd name="T48" fmla="*/ 254 w 3370"/>
                <a:gd name="T49" fmla="*/ 221 h 2645"/>
                <a:gd name="T50" fmla="*/ 239 w 3370"/>
                <a:gd name="T51" fmla="*/ 230 h 2645"/>
                <a:gd name="T52" fmla="*/ 227 w 3370"/>
                <a:gd name="T53" fmla="*/ 241 h 2645"/>
                <a:gd name="T54" fmla="*/ 220 w 3370"/>
                <a:gd name="T55" fmla="*/ 255 h 2645"/>
                <a:gd name="T56" fmla="*/ 217 w 3370"/>
                <a:gd name="T57" fmla="*/ 272 h 2645"/>
                <a:gd name="T58" fmla="*/ 217 w 3370"/>
                <a:gd name="T59" fmla="*/ 1517 h 2645"/>
                <a:gd name="T60" fmla="*/ 220 w 3370"/>
                <a:gd name="T61" fmla="*/ 1536 h 2645"/>
                <a:gd name="T62" fmla="*/ 227 w 3370"/>
                <a:gd name="T63" fmla="*/ 1551 h 2645"/>
                <a:gd name="T64" fmla="*/ 239 w 3370"/>
                <a:gd name="T65" fmla="*/ 1563 h 2645"/>
                <a:gd name="T66" fmla="*/ 255 w 3370"/>
                <a:gd name="T67" fmla="*/ 1570 h 2645"/>
                <a:gd name="T68" fmla="*/ 273 w 3370"/>
                <a:gd name="T69" fmla="*/ 1573 h 2645"/>
                <a:gd name="T70" fmla="*/ 3097 w 3370"/>
                <a:gd name="T71" fmla="*/ 1573 h 2645"/>
                <a:gd name="T72" fmla="*/ 3113 w 3370"/>
                <a:gd name="T73" fmla="*/ 1570 h 2645"/>
                <a:gd name="T74" fmla="*/ 3129 w 3370"/>
                <a:gd name="T75" fmla="*/ 1563 h 2645"/>
                <a:gd name="T76" fmla="*/ 3140 w 3370"/>
                <a:gd name="T77" fmla="*/ 1552 h 2645"/>
                <a:gd name="T78" fmla="*/ 3147 w 3370"/>
                <a:gd name="T79" fmla="*/ 1537 h 2645"/>
                <a:gd name="T80" fmla="*/ 3150 w 3370"/>
                <a:gd name="T81" fmla="*/ 1520 h 2645"/>
                <a:gd name="T82" fmla="*/ 3150 w 3370"/>
                <a:gd name="T83" fmla="*/ 272 h 2645"/>
                <a:gd name="T84" fmla="*/ 3147 w 3370"/>
                <a:gd name="T85" fmla="*/ 255 h 2645"/>
                <a:gd name="T86" fmla="*/ 3140 w 3370"/>
                <a:gd name="T87" fmla="*/ 241 h 2645"/>
                <a:gd name="T88" fmla="*/ 3129 w 3370"/>
                <a:gd name="T89" fmla="*/ 230 h 2645"/>
                <a:gd name="T90" fmla="*/ 3113 w 3370"/>
                <a:gd name="T91" fmla="*/ 221 h 2645"/>
                <a:gd name="T92" fmla="*/ 3097 w 3370"/>
                <a:gd name="T93" fmla="*/ 218 h 2645"/>
                <a:gd name="T94" fmla="*/ 271 w 3370"/>
                <a:gd name="T95" fmla="*/ 218 h 2645"/>
                <a:gd name="T96" fmla="*/ 0 w 3370"/>
                <a:gd name="T97" fmla="*/ 0 h 2645"/>
                <a:gd name="T98" fmla="*/ 3370 w 3370"/>
                <a:gd name="T99" fmla="*/ 0 h 2645"/>
                <a:gd name="T100" fmla="*/ 3370 w 3370"/>
                <a:gd name="T101" fmla="*/ 1974 h 2645"/>
                <a:gd name="T102" fmla="*/ 2006 w 3370"/>
                <a:gd name="T103" fmla="*/ 1974 h 2645"/>
                <a:gd name="T104" fmla="*/ 2121 w 3370"/>
                <a:gd name="T105" fmla="*/ 2376 h 2645"/>
                <a:gd name="T106" fmla="*/ 2460 w 3370"/>
                <a:gd name="T107" fmla="*/ 2376 h 2645"/>
                <a:gd name="T108" fmla="*/ 2460 w 3370"/>
                <a:gd name="T109" fmla="*/ 2645 h 2645"/>
                <a:gd name="T110" fmla="*/ 910 w 3370"/>
                <a:gd name="T111" fmla="*/ 2645 h 2645"/>
                <a:gd name="T112" fmla="*/ 910 w 3370"/>
                <a:gd name="T113" fmla="*/ 2376 h 2645"/>
                <a:gd name="T114" fmla="*/ 1249 w 3370"/>
                <a:gd name="T115" fmla="*/ 2376 h 2645"/>
                <a:gd name="T116" fmla="*/ 1364 w 3370"/>
                <a:gd name="T117" fmla="*/ 1974 h 2645"/>
                <a:gd name="T118" fmla="*/ 0 w 3370"/>
                <a:gd name="T119" fmla="*/ 1974 h 2645"/>
                <a:gd name="T120" fmla="*/ 0 w 3370"/>
                <a:gd name="T121" fmla="*/ 0 h 2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70" h="2645">
                  <a:moveTo>
                    <a:pt x="1576" y="1667"/>
                  </a:moveTo>
                  <a:lnTo>
                    <a:pt x="1558" y="1669"/>
                  </a:lnTo>
                  <a:lnTo>
                    <a:pt x="1544" y="1677"/>
                  </a:lnTo>
                  <a:lnTo>
                    <a:pt x="1533" y="1688"/>
                  </a:lnTo>
                  <a:lnTo>
                    <a:pt x="1524" y="1704"/>
                  </a:lnTo>
                  <a:lnTo>
                    <a:pt x="1521" y="1720"/>
                  </a:lnTo>
                  <a:lnTo>
                    <a:pt x="1524" y="1737"/>
                  </a:lnTo>
                  <a:lnTo>
                    <a:pt x="1533" y="1752"/>
                  </a:lnTo>
                  <a:lnTo>
                    <a:pt x="1544" y="1763"/>
                  </a:lnTo>
                  <a:lnTo>
                    <a:pt x="1558" y="1771"/>
                  </a:lnTo>
                  <a:lnTo>
                    <a:pt x="1576" y="1774"/>
                  </a:lnTo>
                  <a:lnTo>
                    <a:pt x="1792" y="1774"/>
                  </a:lnTo>
                  <a:lnTo>
                    <a:pt x="1810" y="1771"/>
                  </a:lnTo>
                  <a:lnTo>
                    <a:pt x="1824" y="1764"/>
                  </a:lnTo>
                  <a:lnTo>
                    <a:pt x="1835" y="1752"/>
                  </a:lnTo>
                  <a:lnTo>
                    <a:pt x="1843" y="1737"/>
                  </a:lnTo>
                  <a:lnTo>
                    <a:pt x="1846" y="1720"/>
                  </a:lnTo>
                  <a:lnTo>
                    <a:pt x="1843" y="1704"/>
                  </a:lnTo>
                  <a:lnTo>
                    <a:pt x="1835" y="1688"/>
                  </a:lnTo>
                  <a:lnTo>
                    <a:pt x="1824" y="1677"/>
                  </a:lnTo>
                  <a:lnTo>
                    <a:pt x="1810" y="1669"/>
                  </a:lnTo>
                  <a:lnTo>
                    <a:pt x="1792" y="1667"/>
                  </a:lnTo>
                  <a:lnTo>
                    <a:pt x="1576" y="1667"/>
                  </a:lnTo>
                  <a:close/>
                  <a:moveTo>
                    <a:pt x="271" y="218"/>
                  </a:moveTo>
                  <a:lnTo>
                    <a:pt x="254" y="221"/>
                  </a:lnTo>
                  <a:lnTo>
                    <a:pt x="239" y="230"/>
                  </a:lnTo>
                  <a:lnTo>
                    <a:pt x="227" y="241"/>
                  </a:lnTo>
                  <a:lnTo>
                    <a:pt x="220" y="255"/>
                  </a:lnTo>
                  <a:lnTo>
                    <a:pt x="217" y="272"/>
                  </a:lnTo>
                  <a:lnTo>
                    <a:pt x="217" y="1517"/>
                  </a:lnTo>
                  <a:lnTo>
                    <a:pt x="220" y="1536"/>
                  </a:lnTo>
                  <a:lnTo>
                    <a:pt x="227" y="1551"/>
                  </a:lnTo>
                  <a:lnTo>
                    <a:pt x="239" y="1563"/>
                  </a:lnTo>
                  <a:lnTo>
                    <a:pt x="255" y="1570"/>
                  </a:lnTo>
                  <a:lnTo>
                    <a:pt x="273" y="1573"/>
                  </a:lnTo>
                  <a:lnTo>
                    <a:pt x="3097" y="1573"/>
                  </a:lnTo>
                  <a:lnTo>
                    <a:pt x="3113" y="1570"/>
                  </a:lnTo>
                  <a:lnTo>
                    <a:pt x="3129" y="1563"/>
                  </a:lnTo>
                  <a:lnTo>
                    <a:pt x="3140" y="1552"/>
                  </a:lnTo>
                  <a:lnTo>
                    <a:pt x="3147" y="1537"/>
                  </a:lnTo>
                  <a:lnTo>
                    <a:pt x="3150" y="1520"/>
                  </a:lnTo>
                  <a:lnTo>
                    <a:pt x="3150" y="272"/>
                  </a:lnTo>
                  <a:lnTo>
                    <a:pt x="3147" y="255"/>
                  </a:lnTo>
                  <a:lnTo>
                    <a:pt x="3140" y="241"/>
                  </a:lnTo>
                  <a:lnTo>
                    <a:pt x="3129" y="230"/>
                  </a:lnTo>
                  <a:lnTo>
                    <a:pt x="3113" y="221"/>
                  </a:lnTo>
                  <a:lnTo>
                    <a:pt x="3097" y="218"/>
                  </a:lnTo>
                  <a:lnTo>
                    <a:pt x="271" y="218"/>
                  </a:lnTo>
                  <a:close/>
                  <a:moveTo>
                    <a:pt x="0" y="0"/>
                  </a:moveTo>
                  <a:lnTo>
                    <a:pt x="3370" y="0"/>
                  </a:lnTo>
                  <a:lnTo>
                    <a:pt x="3370" y="1974"/>
                  </a:lnTo>
                  <a:lnTo>
                    <a:pt x="2006" y="1974"/>
                  </a:lnTo>
                  <a:lnTo>
                    <a:pt x="2121" y="2376"/>
                  </a:lnTo>
                  <a:lnTo>
                    <a:pt x="2460" y="2376"/>
                  </a:lnTo>
                  <a:lnTo>
                    <a:pt x="2460" y="2645"/>
                  </a:lnTo>
                  <a:lnTo>
                    <a:pt x="910" y="2645"/>
                  </a:lnTo>
                  <a:lnTo>
                    <a:pt x="910" y="2376"/>
                  </a:lnTo>
                  <a:lnTo>
                    <a:pt x="1249" y="2376"/>
                  </a:lnTo>
                  <a:lnTo>
                    <a:pt x="1364" y="1974"/>
                  </a:lnTo>
                  <a:lnTo>
                    <a:pt x="0" y="197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67" name="Group 1966"/>
          <p:cNvGrpSpPr/>
          <p:nvPr/>
        </p:nvGrpSpPr>
        <p:grpSpPr>
          <a:xfrm>
            <a:off x="5481587" y="3794517"/>
            <a:ext cx="310355" cy="309068"/>
            <a:chOff x="4437063" y="4546600"/>
            <a:chExt cx="382587" cy="3810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651" name="Freeform 560"/>
            <p:cNvSpPr>
              <a:spLocks/>
            </p:cNvSpPr>
            <p:nvPr/>
          </p:nvSpPr>
          <p:spPr bwMode="auto">
            <a:xfrm>
              <a:off x="4589463" y="4638675"/>
              <a:ext cx="31750" cy="49213"/>
            </a:xfrm>
            <a:custGeom>
              <a:avLst/>
              <a:gdLst>
                <a:gd name="T0" fmla="*/ 286 w 286"/>
                <a:gd name="T1" fmla="*/ 0 h 426"/>
                <a:gd name="T2" fmla="*/ 286 w 286"/>
                <a:gd name="T3" fmla="*/ 426 h 426"/>
                <a:gd name="T4" fmla="*/ 0 w 286"/>
                <a:gd name="T5" fmla="*/ 426 h 426"/>
                <a:gd name="T6" fmla="*/ 17 w 286"/>
                <a:gd name="T7" fmla="*/ 367 h 426"/>
                <a:gd name="T8" fmla="*/ 38 w 286"/>
                <a:gd name="T9" fmla="*/ 311 h 426"/>
                <a:gd name="T10" fmla="*/ 59 w 286"/>
                <a:gd name="T11" fmla="*/ 258 h 426"/>
                <a:gd name="T12" fmla="*/ 83 w 286"/>
                <a:gd name="T13" fmla="*/ 209 h 426"/>
                <a:gd name="T14" fmla="*/ 108 w 286"/>
                <a:gd name="T15" fmla="*/ 164 h 426"/>
                <a:gd name="T16" fmla="*/ 134 w 286"/>
                <a:gd name="T17" fmla="*/ 125 h 426"/>
                <a:gd name="T18" fmla="*/ 163 w 286"/>
                <a:gd name="T19" fmla="*/ 89 h 426"/>
                <a:gd name="T20" fmla="*/ 192 w 286"/>
                <a:gd name="T21" fmla="*/ 58 h 426"/>
                <a:gd name="T22" fmla="*/ 222 w 286"/>
                <a:gd name="T23" fmla="*/ 33 h 426"/>
                <a:gd name="T24" fmla="*/ 254 w 286"/>
                <a:gd name="T25" fmla="*/ 13 h 426"/>
                <a:gd name="T26" fmla="*/ 286 w 286"/>
                <a:gd name="T27" fmla="*/ 0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6" h="426">
                  <a:moveTo>
                    <a:pt x="286" y="0"/>
                  </a:moveTo>
                  <a:lnTo>
                    <a:pt x="286" y="426"/>
                  </a:lnTo>
                  <a:lnTo>
                    <a:pt x="0" y="426"/>
                  </a:lnTo>
                  <a:lnTo>
                    <a:pt x="17" y="367"/>
                  </a:lnTo>
                  <a:lnTo>
                    <a:pt x="38" y="311"/>
                  </a:lnTo>
                  <a:lnTo>
                    <a:pt x="59" y="258"/>
                  </a:lnTo>
                  <a:lnTo>
                    <a:pt x="83" y="209"/>
                  </a:lnTo>
                  <a:lnTo>
                    <a:pt x="108" y="164"/>
                  </a:lnTo>
                  <a:lnTo>
                    <a:pt x="134" y="125"/>
                  </a:lnTo>
                  <a:lnTo>
                    <a:pt x="163" y="89"/>
                  </a:lnTo>
                  <a:lnTo>
                    <a:pt x="192" y="58"/>
                  </a:lnTo>
                  <a:lnTo>
                    <a:pt x="222" y="33"/>
                  </a:lnTo>
                  <a:lnTo>
                    <a:pt x="254" y="13"/>
                  </a:lnTo>
                  <a:lnTo>
                    <a:pt x="2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2" name="Freeform 561"/>
            <p:cNvSpPr>
              <a:spLocks/>
            </p:cNvSpPr>
            <p:nvPr/>
          </p:nvSpPr>
          <p:spPr bwMode="auto">
            <a:xfrm>
              <a:off x="4521200" y="4700588"/>
              <a:ext cx="52387" cy="30163"/>
            </a:xfrm>
            <a:custGeom>
              <a:avLst/>
              <a:gdLst>
                <a:gd name="T0" fmla="*/ 57 w 454"/>
                <a:gd name="T1" fmla="*/ 0 h 270"/>
                <a:gd name="T2" fmla="*/ 454 w 454"/>
                <a:gd name="T3" fmla="*/ 0 h 270"/>
                <a:gd name="T4" fmla="*/ 442 w 454"/>
                <a:gd name="T5" fmla="*/ 65 h 270"/>
                <a:gd name="T6" fmla="*/ 435 w 454"/>
                <a:gd name="T7" fmla="*/ 132 h 270"/>
                <a:gd name="T8" fmla="*/ 429 w 454"/>
                <a:gd name="T9" fmla="*/ 200 h 270"/>
                <a:gd name="T10" fmla="*/ 426 w 454"/>
                <a:gd name="T11" fmla="*/ 270 h 270"/>
                <a:gd name="T12" fmla="*/ 0 w 454"/>
                <a:gd name="T13" fmla="*/ 270 h 270"/>
                <a:gd name="T14" fmla="*/ 8 w 454"/>
                <a:gd name="T15" fmla="*/ 200 h 270"/>
                <a:gd name="T16" fmla="*/ 19 w 454"/>
                <a:gd name="T17" fmla="*/ 132 h 270"/>
                <a:gd name="T18" fmla="*/ 35 w 454"/>
                <a:gd name="T19" fmla="*/ 65 h 270"/>
                <a:gd name="T20" fmla="*/ 57 w 454"/>
                <a:gd name="T21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4" h="270">
                  <a:moveTo>
                    <a:pt x="57" y="0"/>
                  </a:moveTo>
                  <a:lnTo>
                    <a:pt x="454" y="0"/>
                  </a:lnTo>
                  <a:lnTo>
                    <a:pt x="442" y="65"/>
                  </a:lnTo>
                  <a:lnTo>
                    <a:pt x="435" y="132"/>
                  </a:lnTo>
                  <a:lnTo>
                    <a:pt x="429" y="200"/>
                  </a:lnTo>
                  <a:lnTo>
                    <a:pt x="426" y="270"/>
                  </a:lnTo>
                  <a:lnTo>
                    <a:pt x="0" y="270"/>
                  </a:lnTo>
                  <a:lnTo>
                    <a:pt x="8" y="200"/>
                  </a:lnTo>
                  <a:lnTo>
                    <a:pt x="19" y="132"/>
                  </a:lnTo>
                  <a:lnTo>
                    <a:pt x="35" y="65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3" name="Freeform 562"/>
            <p:cNvSpPr>
              <a:spLocks/>
            </p:cNvSpPr>
            <p:nvPr/>
          </p:nvSpPr>
          <p:spPr bwMode="auto">
            <a:xfrm>
              <a:off x="4583113" y="4700588"/>
              <a:ext cx="38100" cy="30163"/>
            </a:xfrm>
            <a:custGeom>
              <a:avLst/>
              <a:gdLst>
                <a:gd name="T0" fmla="*/ 28 w 339"/>
                <a:gd name="T1" fmla="*/ 0 h 270"/>
                <a:gd name="T2" fmla="*/ 339 w 339"/>
                <a:gd name="T3" fmla="*/ 0 h 270"/>
                <a:gd name="T4" fmla="*/ 339 w 339"/>
                <a:gd name="T5" fmla="*/ 270 h 270"/>
                <a:gd name="T6" fmla="*/ 0 w 339"/>
                <a:gd name="T7" fmla="*/ 270 h 270"/>
                <a:gd name="T8" fmla="*/ 5 w 339"/>
                <a:gd name="T9" fmla="*/ 177 h 270"/>
                <a:gd name="T10" fmla="*/ 14 w 339"/>
                <a:gd name="T11" fmla="*/ 87 h 270"/>
                <a:gd name="T12" fmla="*/ 28 w 339"/>
                <a:gd name="T13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9" h="270">
                  <a:moveTo>
                    <a:pt x="28" y="0"/>
                  </a:moveTo>
                  <a:lnTo>
                    <a:pt x="339" y="0"/>
                  </a:lnTo>
                  <a:lnTo>
                    <a:pt x="339" y="270"/>
                  </a:lnTo>
                  <a:lnTo>
                    <a:pt x="0" y="270"/>
                  </a:lnTo>
                  <a:lnTo>
                    <a:pt x="5" y="177"/>
                  </a:lnTo>
                  <a:lnTo>
                    <a:pt x="14" y="87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4" name="Freeform 563"/>
            <p:cNvSpPr>
              <a:spLocks/>
            </p:cNvSpPr>
            <p:nvPr/>
          </p:nvSpPr>
          <p:spPr bwMode="auto">
            <a:xfrm>
              <a:off x="4583113" y="4743450"/>
              <a:ext cx="38100" cy="31750"/>
            </a:xfrm>
            <a:custGeom>
              <a:avLst/>
              <a:gdLst>
                <a:gd name="T0" fmla="*/ 0 w 340"/>
                <a:gd name="T1" fmla="*/ 0 h 270"/>
                <a:gd name="T2" fmla="*/ 340 w 340"/>
                <a:gd name="T3" fmla="*/ 0 h 270"/>
                <a:gd name="T4" fmla="*/ 340 w 340"/>
                <a:gd name="T5" fmla="*/ 270 h 270"/>
                <a:gd name="T6" fmla="*/ 29 w 340"/>
                <a:gd name="T7" fmla="*/ 270 h 270"/>
                <a:gd name="T8" fmla="*/ 15 w 340"/>
                <a:gd name="T9" fmla="*/ 183 h 270"/>
                <a:gd name="T10" fmla="*/ 5 w 340"/>
                <a:gd name="T11" fmla="*/ 93 h 270"/>
                <a:gd name="T12" fmla="*/ 0 w 340"/>
                <a:gd name="T13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0" h="270">
                  <a:moveTo>
                    <a:pt x="0" y="0"/>
                  </a:moveTo>
                  <a:lnTo>
                    <a:pt x="340" y="0"/>
                  </a:lnTo>
                  <a:lnTo>
                    <a:pt x="340" y="270"/>
                  </a:lnTo>
                  <a:lnTo>
                    <a:pt x="29" y="270"/>
                  </a:lnTo>
                  <a:lnTo>
                    <a:pt x="15" y="183"/>
                  </a:lnTo>
                  <a:lnTo>
                    <a:pt x="5" y="9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5" name="Freeform 564"/>
            <p:cNvSpPr>
              <a:spLocks/>
            </p:cNvSpPr>
            <p:nvPr/>
          </p:nvSpPr>
          <p:spPr bwMode="auto">
            <a:xfrm>
              <a:off x="4589463" y="4787900"/>
              <a:ext cx="31750" cy="49213"/>
            </a:xfrm>
            <a:custGeom>
              <a:avLst/>
              <a:gdLst>
                <a:gd name="T0" fmla="*/ 0 w 286"/>
                <a:gd name="T1" fmla="*/ 0 h 427"/>
                <a:gd name="T2" fmla="*/ 286 w 286"/>
                <a:gd name="T3" fmla="*/ 0 h 427"/>
                <a:gd name="T4" fmla="*/ 286 w 286"/>
                <a:gd name="T5" fmla="*/ 427 h 427"/>
                <a:gd name="T6" fmla="*/ 254 w 286"/>
                <a:gd name="T7" fmla="*/ 413 h 427"/>
                <a:gd name="T8" fmla="*/ 222 w 286"/>
                <a:gd name="T9" fmla="*/ 393 h 427"/>
                <a:gd name="T10" fmla="*/ 192 w 286"/>
                <a:gd name="T11" fmla="*/ 368 h 427"/>
                <a:gd name="T12" fmla="*/ 163 w 286"/>
                <a:gd name="T13" fmla="*/ 337 h 427"/>
                <a:gd name="T14" fmla="*/ 134 w 286"/>
                <a:gd name="T15" fmla="*/ 302 h 427"/>
                <a:gd name="T16" fmla="*/ 108 w 286"/>
                <a:gd name="T17" fmla="*/ 261 h 427"/>
                <a:gd name="T18" fmla="*/ 83 w 286"/>
                <a:gd name="T19" fmla="*/ 217 h 427"/>
                <a:gd name="T20" fmla="*/ 59 w 286"/>
                <a:gd name="T21" fmla="*/ 168 h 427"/>
                <a:gd name="T22" fmla="*/ 38 w 286"/>
                <a:gd name="T23" fmla="*/ 115 h 427"/>
                <a:gd name="T24" fmla="*/ 17 w 286"/>
                <a:gd name="T25" fmla="*/ 59 h 427"/>
                <a:gd name="T26" fmla="*/ 0 w 286"/>
                <a:gd name="T27" fmla="*/ 0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6" h="427">
                  <a:moveTo>
                    <a:pt x="0" y="0"/>
                  </a:moveTo>
                  <a:lnTo>
                    <a:pt x="286" y="0"/>
                  </a:lnTo>
                  <a:lnTo>
                    <a:pt x="286" y="427"/>
                  </a:lnTo>
                  <a:lnTo>
                    <a:pt x="254" y="413"/>
                  </a:lnTo>
                  <a:lnTo>
                    <a:pt x="222" y="393"/>
                  </a:lnTo>
                  <a:lnTo>
                    <a:pt x="192" y="368"/>
                  </a:lnTo>
                  <a:lnTo>
                    <a:pt x="163" y="337"/>
                  </a:lnTo>
                  <a:lnTo>
                    <a:pt x="134" y="302"/>
                  </a:lnTo>
                  <a:lnTo>
                    <a:pt x="108" y="261"/>
                  </a:lnTo>
                  <a:lnTo>
                    <a:pt x="83" y="217"/>
                  </a:lnTo>
                  <a:lnTo>
                    <a:pt x="59" y="168"/>
                  </a:lnTo>
                  <a:lnTo>
                    <a:pt x="38" y="115"/>
                  </a:lnTo>
                  <a:lnTo>
                    <a:pt x="17" y="5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6" name="Freeform 565"/>
            <p:cNvSpPr>
              <a:spLocks/>
            </p:cNvSpPr>
            <p:nvPr/>
          </p:nvSpPr>
          <p:spPr bwMode="auto">
            <a:xfrm>
              <a:off x="4633913" y="4700588"/>
              <a:ext cx="39687" cy="30163"/>
            </a:xfrm>
            <a:custGeom>
              <a:avLst/>
              <a:gdLst>
                <a:gd name="T0" fmla="*/ 0 w 339"/>
                <a:gd name="T1" fmla="*/ 0 h 270"/>
                <a:gd name="T2" fmla="*/ 313 w 339"/>
                <a:gd name="T3" fmla="*/ 0 h 270"/>
                <a:gd name="T4" fmla="*/ 323 w 339"/>
                <a:gd name="T5" fmla="*/ 64 h 270"/>
                <a:gd name="T6" fmla="*/ 331 w 339"/>
                <a:gd name="T7" fmla="*/ 132 h 270"/>
                <a:gd name="T8" fmla="*/ 336 w 339"/>
                <a:gd name="T9" fmla="*/ 200 h 270"/>
                <a:gd name="T10" fmla="*/ 339 w 339"/>
                <a:gd name="T11" fmla="*/ 270 h 270"/>
                <a:gd name="T12" fmla="*/ 0 w 339"/>
                <a:gd name="T13" fmla="*/ 270 h 270"/>
                <a:gd name="T14" fmla="*/ 0 w 339"/>
                <a:gd name="T15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9" h="270">
                  <a:moveTo>
                    <a:pt x="0" y="0"/>
                  </a:moveTo>
                  <a:lnTo>
                    <a:pt x="313" y="0"/>
                  </a:lnTo>
                  <a:lnTo>
                    <a:pt x="323" y="64"/>
                  </a:lnTo>
                  <a:lnTo>
                    <a:pt x="331" y="132"/>
                  </a:lnTo>
                  <a:lnTo>
                    <a:pt x="336" y="200"/>
                  </a:lnTo>
                  <a:lnTo>
                    <a:pt x="339" y="270"/>
                  </a:lnTo>
                  <a:lnTo>
                    <a:pt x="0" y="27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7" name="Freeform 566"/>
            <p:cNvSpPr>
              <a:spLocks/>
            </p:cNvSpPr>
            <p:nvPr/>
          </p:nvSpPr>
          <p:spPr bwMode="auto">
            <a:xfrm>
              <a:off x="4521200" y="4745038"/>
              <a:ext cx="52387" cy="30163"/>
            </a:xfrm>
            <a:custGeom>
              <a:avLst/>
              <a:gdLst>
                <a:gd name="T0" fmla="*/ 0 w 451"/>
                <a:gd name="T1" fmla="*/ 0 h 270"/>
                <a:gd name="T2" fmla="*/ 424 w 451"/>
                <a:gd name="T3" fmla="*/ 0 h 270"/>
                <a:gd name="T4" fmla="*/ 427 w 451"/>
                <a:gd name="T5" fmla="*/ 70 h 270"/>
                <a:gd name="T6" fmla="*/ 433 w 451"/>
                <a:gd name="T7" fmla="*/ 138 h 270"/>
                <a:gd name="T8" fmla="*/ 440 w 451"/>
                <a:gd name="T9" fmla="*/ 206 h 270"/>
                <a:gd name="T10" fmla="*/ 451 w 451"/>
                <a:gd name="T11" fmla="*/ 270 h 270"/>
                <a:gd name="T12" fmla="*/ 57 w 451"/>
                <a:gd name="T13" fmla="*/ 270 h 270"/>
                <a:gd name="T14" fmla="*/ 35 w 451"/>
                <a:gd name="T15" fmla="*/ 205 h 270"/>
                <a:gd name="T16" fmla="*/ 19 w 451"/>
                <a:gd name="T17" fmla="*/ 138 h 270"/>
                <a:gd name="T18" fmla="*/ 8 w 451"/>
                <a:gd name="T19" fmla="*/ 70 h 270"/>
                <a:gd name="T20" fmla="*/ 0 w 451"/>
                <a:gd name="T21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1" h="270">
                  <a:moveTo>
                    <a:pt x="0" y="0"/>
                  </a:moveTo>
                  <a:lnTo>
                    <a:pt x="424" y="0"/>
                  </a:lnTo>
                  <a:lnTo>
                    <a:pt x="427" y="70"/>
                  </a:lnTo>
                  <a:lnTo>
                    <a:pt x="433" y="138"/>
                  </a:lnTo>
                  <a:lnTo>
                    <a:pt x="440" y="206"/>
                  </a:lnTo>
                  <a:lnTo>
                    <a:pt x="451" y="270"/>
                  </a:lnTo>
                  <a:lnTo>
                    <a:pt x="57" y="270"/>
                  </a:lnTo>
                  <a:lnTo>
                    <a:pt x="35" y="205"/>
                  </a:lnTo>
                  <a:lnTo>
                    <a:pt x="19" y="138"/>
                  </a:lnTo>
                  <a:lnTo>
                    <a:pt x="8" y="7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8" name="Freeform 567"/>
            <p:cNvSpPr>
              <a:spLocks/>
            </p:cNvSpPr>
            <p:nvPr/>
          </p:nvSpPr>
          <p:spPr bwMode="auto">
            <a:xfrm>
              <a:off x="4633913" y="4638675"/>
              <a:ext cx="33337" cy="49213"/>
            </a:xfrm>
            <a:custGeom>
              <a:avLst/>
              <a:gdLst>
                <a:gd name="T0" fmla="*/ 0 w 286"/>
                <a:gd name="T1" fmla="*/ 0 h 426"/>
                <a:gd name="T2" fmla="*/ 32 w 286"/>
                <a:gd name="T3" fmla="*/ 13 h 426"/>
                <a:gd name="T4" fmla="*/ 63 w 286"/>
                <a:gd name="T5" fmla="*/ 34 h 426"/>
                <a:gd name="T6" fmla="*/ 94 w 286"/>
                <a:gd name="T7" fmla="*/ 58 h 426"/>
                <a:gd name="T8" fmla="*/ 123 w 286"/>
                <a:gd name="T9" fmla="*/ 89 h 426"/>
                <a:gd name="T10" fmla="*/ 152 w 286"/>
                <a:gd name="T11" fmla="*/ 125 h 426"/>
                <a:gd name="T12" fmla="*/ 178 w 286"/>
                <a:gd name="T13" fmla="*/ 164 h 426"/>
                <a:gd name="T14" fmla="*/ 203 w 286"/>
                <a:gd name="T15" fmla="*/ 209 h 426"/>
                <a:gd name="T16" fmla="*/ 226 w 286"/>
                <a:gd name="T17" fmla="*/ 259 h 426"/>
                <a:gd name="T18" fmla="*/ 248 w 286"/>
                <a:gd name="T19" fmla="*/ 311 h 426"/>
                <a:gd name="T20" fmla="*/ 268 w 286"/>
                <a:gd name="T21" fmla="*/ 367 h 426"/>
                <a:gd name="T22" fmla="*/ 286 w 286"/>
                <a:gd name="T23" fmla="*/ 426 h 426"/>
                <a:gd name="T24" fmla="*/ 0 w 286"/>
                <a:gd name="T25" fmla="*/ 426 h 426"/>
                <a:gd name="T26" fmla="*/ 0 w 286"/>
                <a:gd name="T27" fmla="*/ 0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6" h="426">
                  <a:moveTo>
                    <a:pt x="0" y="0"/>
                  </a:moveTo>
                  <a:lnTo>
                    <a:pt x="32" y="13"/>
                  </a:lnTo>
                  <a:lnTo>
                    <a:pt x="63" y="34"/>
                  </a:lnTo>
                  <a:lnTo>
                    <a:pt x="94" y="58"/>
                  </a:lnTo>
                  <a:lnTo>
                    <a:pt x="123" y="89"/>
                  </a:lnTo>
                  <a:lnTo>
                    <a:pt x="152" y="125"/>
                  </a:lnTo>
                  <a:lnTo>
                    <a:pt x="178" y="164"/>
                  </a:lnTo>
                  <a:lnTo>
                    <a:pt x="203" y="209"/>
                  </a:lnTo>
                  <a:lnTo>
                    <a:pt x="226" y="259"/>
                  </a:lnTo>
                  <a:lnTo>
                    <a:pt x="248" y="311"/>
                  </a:lnTo>
                  <a:lnTo>
                    <a:pt x="268" y="367"/>
                  </a:lnTo>
                  <a:lnTo>
                    <a:pt x="286" y="426"/>
                  </a:lnTo>
                  <a:lnTo>
                    <a:pt x="0" y="42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9" name="Freeform 568"/>
            <p:cNvSpPr>
              <a:spLocks/>
            </p:cNvSpPr>
            <p:nvPr/>
          </p:nvSpPr>
          <p:spPr bwMode="auto">
            <a:xfrm>
              <a:off x="4651375" y="4787900"/>
              <a:ext cx="69850" cy="53975"/>
            </a:xfrm>
            <a:custGeom>
              <a:avLst/>
              <a:gdLst>
                <a:gd name="T0" fmla="*/ 258 w 625"/>
                <a:gd name="T1" fmla="*/ 0 h 472"/>
                <a:gd name="T2" fmla="*/ 625 w 625"/>
                <a:gd name="T3" fmla="*/ 0 h 472"/>
                <a:gd name="T4" fmla="*/ 587 w 625"/>
                <a:gd name="T5" fmla="*/ 62 h 472"/>
                <a:gd name="T6" fmla="*/ 545 w 625"/>
                <a:gd name="T7" fmla="*/ 122 h 472"/>
                <a:gd name="T8" fmla="*/ 499 w 625"/>
                <a:gd name="T9" fmla="*/ 179 h 472"/>
                <a:gd name="T10" fmla="*/ 448 w 625"/>
                <a:gd name="T11" fmla="*/ 232 h 472"/>
                <a:gd name="T12" fmla="*/ 394 w 625"/>
                <a:gd name="T13" fmla="*/ 280 h 472"/>
                <a:gd name="T14" fmla="*/ 337 w 625"/>
                <a:gd name="T15" fmla="*/ 324 h 472"/>
                <a:gd name="T16" fmla="*/ 275 w 625"/>
                <a:gd name="T17" fmla="*/ 364 h 472"/>
                <a:gd name="T18" fmla="*/ 211 w 625"/>
                <a:gd name="T19" fmla="*/ 398 h 472"/>
                <a:gd name="T20" fmla="*/ 144 w 625"/>
                <a:gd name="T21" fmla="*/ 428 h 472"/>
                <a:gd name="T22" fmla="*/ 73 w 625"/>
                <a:gd name="T23" fmla="*/ 453 h 472"/>
                <a:gd name="T24" fmla="*/ 0 w 625"/>
                <a:gd name="T25" fmla="*/ 472 h 472"/>
                <a:gd name="T26" fmla="*/ 37 w 625"/>
                <a:gd name="T27" fmla="*/ 438 h 472"/>
                <a:gd name="T28" fmla="*/ 72 w 625"/>
                <a:gd name="T29" fmla="*/ 398 h 472"/>
                <a:gd name="T30" fmla="*/ 105 w 625"/>
                <a:gd name="T31" fmla="*/ 354 h 472"/>
                <a:gd name="T32" fmla="*/ 137 w 625"/>
                <a:gd name="T33" fmla="*/ 305 h 472"/>
                <a:gd name="T34" fmla="*/ 166 w 625"/>
                <a:gd name="T35" fmla="*/ 252 h 472"/>
                <a:gd name="T36" fmla="*/ 192 w 625"/>
                <a:gd name="T37" fmla="*/ 195 h 472"/>
                <a:gd name="T38" fmla="*/ 217 w 625"/>
                <a:gd name="T39" fmla="*/ 134 h 472"/>
                <a:gd name="T40" fmla="*/ 238 w 625"/>
                <a:gd name="T41" fmla="*/ 68 h 472"/>
                <a:gd name="T42" fmla="*/ 258 w 625"/>
                <a:gd name="T43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25" h="472">
                  <a:moveTo>
                    <a:pt x="258" y="0"/>
                  </a:moveTo>
                  <a:lnTo>
                    <a:pt x="625" y="0"/>
                  </a:lnTo>
                  <a:lnTo>
                    <a:pt x="587" y="62"/>
                  </a:lnTo>
                  <a:lnTo>
                    <a:pt x="545" y="122"/>
                  </a:lnTo>
                  <a:lnTo>
                    <a:pt x="499" y="179"/>
                  </a:lnTo>
                  <a:lnTo>
                    <a:pt x="448" y="232"/>
                  </a:lnTo>
                  <a:lnTo>
                    <a:pt x="394" y="280"/>
                  </a:lnTo>
                  <a:lnTo>
                    <a:pt x="337" y="324"/>
                  </a:lnTo>
                  <a:lnTo>
                    <a:pt x="275" y="364"/>
                  </a:lnTo>
                  <a:lnTo>
                    <a:pt x="211" y="398"/>
                  </a:lnTo>
                  <a:lnTo>
                    <a:pt x="144" y="428"/>
                  </a:lnTo>
                  <a:lnTo>
                    <a:pt x="73" y="453"/>
                  </a:lnTo>
                  <a:lnTo>
                    <a:pt x="0" y="472"/>
                  </a:lnTo>
                  <a:lnTo>
                    <a:pt x="37" y="438"/>
                  </a:lnTo>
                  <a:lnTo>
                    <a:pt x="72" y="398"/>
                  </a:lnTo>
                  <a:lnTo>
                    <a:pt x="105" y="354"/>
                  </a:lnTo>
                  <a:lnTo>
                    <a:pt x="137" y="305"/>
                  </a:lnTo>
                  <a:lnTo>
                    <a:pt x="166" y="252"/>
                  </a:lnTo>
                  <a:lnTo>
                    <a:pt x="192" y="195"/>
                  </a:lnTo>
                  <a:lnTo>
                    <a:pt x="217" y="134"/>
                  </a:lnTo>
                  <a:lnTo>
                    <a:pt x="238" y="68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0" name="Freeform 569"/>
            <p:cNvSpPr>
              <a:spLocks/>
            </p:cNvSpPr>
            <p:nvPr/>
          </p:nvSpPr>
          <p:spPr bwMode="auto">
            <a:xfrm>
              <a:off x="4533900" y="4633913"/>
              <a:ext cx="71437" cy="53975"/>
            </a:xfrm>
            <a:custGeom>
              <a:avLst/>
              <a:gdLst>
                <a:gd name="T0" fmla="*/ 624 w 624"/>
                <a:gd name="T1" fmla="*/ 0 h 472"/>
                <a:gd name="T2" fmla="*/ 588 w 624"/>
                <a:gd name="T3" fmla="*/ 34 h 472"/>
                <a:gd name="T4" fmla="*/ 553 w 624"/>
                <a:gd name="T5" fmla="*/ 73 h 472"/>
                <a:gd name="T6" fmla="*/ 520 w 624"/>
                <a:gd name="T7" fmla="*/ 116 h 472"/>
                <a:gd name="T8" fmla="*/ 488 w 624"/>
                <a:gd name="T9" fmla="*/ 166 h 472"/>
                <a:gd name="T10" fmla="*/ 459 w 624"/>
                <a:gd name="T11" fmla="*/ 220 h 472"/>
                <a:gd name="T12" fmla="*/ 433 w 624"/>
                <a:gd name="T13" fmla="*/ 277 h 472"/>
                <a:gd name="T14" fmla="*/ 408 w 624"/>
                <a:gd name="T15" fmla="*/ 338 h 472"/>
                <a:gd name="T16" fmla="*/ 387 w 624"/>
                <a:gd name="T17" fmla="*/ 404 h 472"/>
                <a:gd name="T18" fmla="*/ 367 w 624"/>
                <a:gd name="T19" fmla="*/ 472 h 472"/>
                <a:gd name="T20" fmla="*/ 0 w 624"/>
                <a:gd name="T21" fmla="*/ 472 h 472"/>
                <a:gd name="T22" fmla="*/ 37 w 624"/>
                <a:gd name="T23" fmla="*/ 409 h 472"/>
                <a:gd name="T24" fmla="*/ 79 w 624"/>
                <a:gd name="T25" fmla="*/ 350 h 472"/>
                <a:gd name="T26" fmla="*/ 125 w 624"/>
                <a:gd name="T27" fmla="*/ 292 h 472"/>
                <a:gd name="T28" fmla="*/ 175 w 624"/>
                <a:gd name="T29" fmla="*/ 240 h 472"/>
                <a:gd name="T30" fmla="*/ 230 w 624"/>
                <a:gd name="T31" fmla="*/ 192 h 472"/>
                <a:gd name="T32" fmla="*/ 287 w 624"/>
                <a:gd name="T33" fmla="*/ 147 h 472"/>
                <a:gd name="T34" fmla="*/ 349 w 624"/>
                <a:gd name="T35" fmla="*/ 108 h 472"/>
                <a:gd name="T36" fmla="*/ 413 w 624"/>
                <a:gd name="T37" fmla="*/ 74 h 472"/>
                <a:gd name="T38" fmla="*/ 481 w 624"/>
                <a:gd name="T39" fmla="*/ 43 h 472"/>
                <a:gd name="T40" fmla="*/ 552 w 624"/>
                <a:gd name="T41" fmla="*/ 18 h 472"/>
                <a:gd name="T42" fmla="*/ 624 w 624"/>
                <a:gd name="T43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24" h="472">
                  <a:moveTo>
                    <a:pt x="624" y="0"/>
                  </a:moveTo>
                  <a:lnTo>
                    <a:pt x="588" y="34"/>
                  </a:lnTo>
                  <a:lnTo>
                    <a:pt x="553" y="73"/>
                  </a:lnTo>
                  <a:lnTo>
                    <a:pt x="520" y="116"/>
                  </a:lnTo>
                  <a:lnTo>
                    <a:pt x="488" y="166"/>
                  </a:lnTo>
                  <a:lnTo>
                    <a:pt x="459" y="220"/>
                  </a:lnTo>
                  <a:lnTo>
                    <a:pt x="433" y="277"/>
                  </a:lnTo>
                  <a:lnTo>
                    <a:pt x="408" y="338"/>
                  </a:lnTo>
                  <a:lnTo>
                    <a:pt x="387" y="404"/>
                  </a:lnTo>
                  <a:lnTo>
                    <a:pt x="367" y="472"/>
                  </a:lnTo>
                  <a:lnTo>
                    <a:pt x="0" y="472"/>
                  </a:lnTo>
                  <a:lnTo>
                    <a:pt x="37" y="409"/>
                  </a:lnTo>
                  <a:lnTo>
                    <a:pt x="79" y="350"/>
                  </a:lnTo>
                  <a:lnTo>
                    <a:pt x="125" y="292"/>
                  </a:lnTo>
                  <a:lnTo>
                    <a:pt x="175" y="240"/>
                  </a:lnTo>
                  <a:lnTo>
                    <a:pt x="230" y="192"/>
                  </a:lnTo>
                  <a:lnTo>
                    <a:pt x="287" y="147"/>
                  </a:lnTo>
                  <a:lnTo>
                    <a:pt x="349" y="108"/>
                  </a:lnTo>
                  <a:lnTo>
                    <a:pt x="413" y="74"/>
                  </a:lnTo>
                  <a:lnTo>
                    <a:pt x="481" y="43"/>
                  </a:lnTo>
                  <a:lnTo>
                    <a:pt x="552" y="18"/>
                  </a:lnTo>
                  <a:lnTo>
                    <a:pt x="6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1" name="Freeform 570"/>
            <p:cNvSpPr>
              <a:spLocks/>
            </p:cNvSpPr>
            <p:nvPr/>
          </p:nvSpPr>
          <p:spPr bwMode="auto">
            <a:xfrm>
              <a:off x="4651375" y="4633913"/>
              <a:ext cx="69850" cy="53975"/>
            </a:xfrm>
            <a:custGeom>
              <a:avLst/>
              <a:gdLst>
                <a:gd name="T0" fmla="*/ 0 w 621"/>
                <a:gd name="T1" fmla="*/ 0 h 472"/>
                <a:gd name="T2" fmla="*/ 71 w 621"/>
                <a:gd name="T3" fmla="*/ 18 h 472"/>
                <a:gd name="T4" fmla="*/ 141 w 621"/>
                <a:gd name="T5" fmla="*/ 43 h 472"/>
                <a:gd name="T6" fmla="*/ 209 w 621"/>
                <a:gd name="T7" fmla="*/ 73 h 472"/>
                <a:gd name="T8" fmla="*/ 273 w 621"/>
                <a:gd name="T9" fmla="*/ 107 h 472"/>
                <a:gd name="T10" fmla="*/ 334 w 621"/>
                <a:gd name="T11" fmla="*/ 147 h 472"/>
                <a:gd name="T12" fmla="*/ 392 w 621"/>
                <a:gd name="T13" fmla="*/ 191 h 472"/>
                <a:gd name="T14" fmla="*/ 447 w 621"/>
                <a:gd name="T15" fmla="*/ 240 h 472"/>
                <a:gd name="T16" fmla="*/ 497 w 621"/>
                <a:gd name="T17" fmla="*/ 292 h 472"/>
                <a:gd name="T18" fmla="*/ 542 w 621"/>
                <a:gd name="T19" fmla="*/ 350 h 472"/>
                <a:gd name="T20" fmla="*/ 584 w 621"/>
                <a:gd name="T21" fmla="*/ 409 h 472"/>
                <a:gd name="T22" fmla="*/ 621 w 621"/>
                <a:gd name="T23" fmla="*/ 472 h 472"/>
                <a:gd name="T24" fmla="*/ 254 w 621"/>
                <a:gd name="T25" fmla="*/ 472 h 472"/>
                <a:gd name="T26" fmla="*/ 235 w 621"/>
                <a:gd name="T27" fmla="*/ 403 h 472"/>
                <a:gd name="T28" fmla="*/ 214 w 621"/>
                <a:gd name="T29" fmla="*/ 337 h 472"/>
                <a:gd name="T30" fmla="*/ 190 w 621"/>
                <a:gd name="T31" fmla="*/ 275 h 472"/>
                <a:gd name="T32" fmla="*/ 164 w 621"/>
                <a:gd name="T33" fmla="*/ 218 h 472"/>
                <a:gd name="T34" fmla="*/ 135 w 621"/>
                <a:gd name="T35" fmla="*/ 163 h 472"/>
                <a:gd name="T36" fmla="*/ 104 w 621"/>
                <a:gd name="T37" fmla="*/ 115 h 472"/>
                <a:gd name="T38" fmla="*/ 71 w 621"/>
                <a:gd name="T39" fmla="*/ 71 h 472"/>
                <a:gd name="T40" fmla="*/ 36 w 621"/>
                <a:gd name="T41" fmla="*/ 33 h 472"/>
                <a:gd name="T42" fmla="*/ 0 w 621"/>
                <a:gd name="T43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21" h="472">
                  <a:moveTo>
                    <a:pt x="0" y="0"/>
                  </a:moveTo>
                  <a:lnTo>
                    <a:pt x="71" y="18"/>
                  </a:lnTo>
                  <a:lnTo>
                    <a:pt x="141" y="43"/>
                  </a:lnTo>
                  <a:lnTo>
                    <a:pt x="209" y="73"/>
                  </a:lnTo>
                  <a:lnTo>
                    <a:pt x="273" y="107"/>
                  </a:lnTo>
                  <a:lnTo>
                    <a:pt x="334" y="147"/>
                  </a:lnTo>
                  <a:lnTo>
                    <a:pt x="392" y="191"/>
                  </a:lnTo>
                  <a:lnTo>
                    <a:pt x="447" y="240"/>
                  </a:lnTo>
                  <a:lnTo>
                    <a:pt x="497" y="292"/>
                  </a:lnTo>
                  <a:lnTo>
                    <a:pt x="542" y="350"/>
                  </a:lnTo>
                  <a:lnTo>
                    <a:pt x="584" y="409"/>
                  </a:lnTo>
                  <a:lnTo>
                    <a:pt x="621" y="472"/>
                  </a:lnTo>
                  <a:lnTo>
                    <a:pt x="254" y="472"/>
                  </a:lnTo>
                  <a:lnTo>
                    <a:pt x="235" y="403"/>
                  </a:lnTo>
                  <a:lnTo>
                    <a:pt x="214" y="337"/>
                  </a:lnTo>
                  <a:lnTo>
                    <a:pt x="190" y="275"/>
                  </a:lnTo>
                  <a:lnTo>
                    <a:pt x="164" y="218"/>
                  </a:lnTo>
                  <a:lnTo>
                    <a:pt x="135" y="163"/>
                  </a:lnTo>
                  <a:lnTo>
                    <a:pt x="104" y="115"/>
                  </a:lnTo>
                  <a:lnTo>
                    <a:pt x="71" y="71"/>
                  </a:lnTo>
                  <a:lnTo>
                    <a:pt x="36" y="3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2" name="Freeform 571"/>
            <p:cNvSpPr>
              <a:spLocks/>
            </p:cNvSpPr>
            <p:nvPr/>
          </p:nvSpPr>
          <p:spPr bwMode="auto">
            <a:xfrm>
              <a:off x="4633913" y="4787900"/>
              <a:ext cx="33337" cy="49213"/>
            </a:xfrm>
            <a:custGeom>
              <a:avLst/>
              <a:gdLst>
                <a:gd name="T0" fmla="*/ 0 w 286"/>
                <a:gd name="T1" fmla="*/ 0 h 427"/>
                <a:gd name="T2" fmla="*/ 286 w 286"/>
                <a:gd name="T3" fmla="*/ 0 h 427"/>
                <a:gd name="T4" fmla="*/ 268 w 286"/>
                <a:gd name="T5" fmla="*/ 60 h 427"/>
                <a:gd name="T6" fmla="*/ 248 w 286"/>
                <a:gd name="T7" fmla="*/ 116 h 427"/>
                <a:gd name="T8" fmla="*/ 226 w 286"/>
                <a:gd name="T9" fmla="*/ 168 h 427"/>
                <a:gd name="T10" fmla="*/ 203 w 286"/>
                <a:gd name="T11" fmla="*/ 217 h 427"/>
                <a:gd name="T12" fmla="*/ 178 w 286"/>
                <a:gd name="T13" fmla="*/ 262 h 427"/>
                <a:gd name="T14" fmla="*/ 152 w 286"/>
                <a:gd name="T15" fmla="*/ 302 h 427"/>
                <a:gd name="T16" fmla="*/ 123 w 286"/>
                <a:gd name="T17" fmla="*/ 338 h 427"/>
                <a:gd name="T18" fmla="*/ 94 w 286"/>
                <a:gd name="T19" fmla="*/ 369 h 427"/>
                <a:gd name="T20" fmla="*/ 63 w 286"/>
                <a:gd name="T21" fmla="*/ 393 h 427"/>
                <a:gd name="T22" fmla="*/ 32 w 286"/>
                <a:gd name="T23" fmla="*/ 414 h 427"/>
                <a:gd name="T24" fmla="*/ 0 w 286"/>
                <a:gd name="T25" fmla="*/ 427 h 427"/>
                <a:gd name="T26" fmla="*/ 0 w 286"/>
                <a:gd name="T27" fmla="*/ 0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6" h="427">
                  <a:moveTo>
                    <a:pt x="0" y="0"/>
                  </a:moveTo>
                  <a:lnTo>
                    <a:pt x="286" y="0"/>
                  </a:lnTo>
                  <a:lnTo>
                    <a:pt x="268" y="60"/>
                  </a:lnTo>
                  <a:lnTo>
                    <a:pt x="248" y="116"/>
                  </a:lnTo>
                  <a:lnTo>
                    <a:pt x="226" y="168"/>
                  </a:lnTo>
                  <a:lnTo>
                    <a:pt x="203" y="217"/>
                  </a:lnTo>
                  <a:lnTo>
                    <a:pt x="178" y="262"/>
                  </a:lnTo>
                  <a:lnTo>
                    <a:pt x="152" y="302"/>
                  </a:lnTo>
                  <a:lnTo>
                    <a:pt x="123" y="338"/>
                  </a:lnTo>
                  <a:lnTo>
                    <a:pt x="94" y="369"/>
                  </a:lnTo>
                  <a:lnTo>
                    <a:pt x="63" y="393"/>
                  </a:lnTo>
                  <a:lnTo>
                    <a:pt x="32" y="414"/>
                  </a:lnTo>
                  <a:lnTo>
                    <a:pt x="0" y="42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3" name="Freeform 572"/>
            <p:cNvSpPr>
              <a:spLocks/>
            </p:cNvSpPr>
            <p:nvPr/>
          </p:nvSpPr>
          <p:spPr bwMode="auto">
            <a:xfrm>
              <a:off x="4533900" y="4787900"/>
              <a:ext cx="71437" cy="53975"/>
            </a:xfrm>
            <a:custGeom>
              <a:avLst/>
              <a:gdLst>
                <a:gd name="T0" fmla="*/ 0 w 624"/>
                <a:gd name="T1" fmla="*/ 0 h 472"/>
                <a:gd name="T2" fmla="*/ 367 w 624"/>
                <a:gd name="T3" fmla="*/ 0 h 472"/>
                <a:gd name="T4" fmla="*/ 386 w 624"/>
                <a:gd name="T5" fmla="*/ 69 h 472"/>
                <a:gd name="T6" fmla="*/ 407 w 624"/>
                <a:gd name="T7" fmla="*/ 135 h 472"/>
                <a:gd name="T8" fmla="*/ 431 w 624"/>
                <a:gd name="T9" fmla="*/ 197 h 472"/>
                <a:gd name="T10" fmla="*/ 457 w 624"/>
                <a:gd name="T11" fmla="*/ 254 h 472"/>
                <a:gd name="T12" fmla="*/ 486 w 624"/>
                <a:gd name="T13" fmla="*/ 307 h 472"/>
                <a:gd name="T14" fmla="*/ 518 w 624"/>
                <a:gd name="T15" fmla="*/ 356 h 472"/>
                <a:gd name="T16" fmla="*/ 552 w 624"/>
                <a:gd name="T17" fmla="*/ 400 h 472"/>
                <a:gd name="T18" fmla="*/ 587 w 624"/>
                <a:gd name="T19" fmla="*/ 438 h 472"/>
                <a:gd name="T20" fmla="*/ 624 w 624"/>
                <a:gd name="T21" fmla="*/ 472 h 472"/>
                <a:gd name="T22" fmla="*/ 552 w 624"/>
                <a:gd name="T23" fmla="*/ 453 h 472"/>
                <a:gd name="T24" fmla="*/ 481 w 624"/>
                <a:gd name="T25" fmla="*/ 427 h 472"/>
                <a:gd name="T26" fmla="*/ 413 w 624"/>
                <a:gd name="T27" fmla="*/ 397 h 472"/>
                <a:gd name="T28" fmla="*/ 349 w 624"/>
                <a:gd name="T29" fmla="*/ 363 h 472"/>
                <a:gd name="T30" fmla="*/ 287 w 624"/>
                <a:gd name="T31" fmla="*/ 323 h 472"/>
                <a:gd name="T32" fmla="*/ 230 w 624"/>
                <a:gd name="T33" fmla="*/ 279 h 472"/>
                <a:gd name="T34" fmla="*/ 175 w 624"/>
                <a:gd name="T35" fmla="*/ 231 h 472"/>
                <a:gd name="T36" fmla="*/ 125 w 624"/>
                <a:gd name="T37" fmla="*/ 179 h 472"/>
                <a:gd name="T38" fmla="*/ 79 w 624"/>
                <a:gd name="T39" fmla="*/ 122 h 472"/>
                <a:gd name="T40" fmla="*/ 37 w 624"/>
                <a:gd name="T41" fmla="*/ 62 h 472"/>
                <a:gd name="T42" fmla="*/ 0 w 624"/>
                <a:gd name="T43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24" h="472">
                  <a:moveTo>
                    <a:pt x="0" y="0"/>
                  </a:moveTo>
                  <a:lnTo>
                    <a:pt x="367" y="0"/>
                  </a:lnTo>
                  <a:lnTo>
                    <a:pt x="386" y="69"/>
                  </a:lnTo>
                  <a:lnTo>
                    <a:pt x="407" y="135"/>
                  </a:lnTo>
                  <a:lnTo>
                    <a:pt x="431" y="197"/>
                  </a:lnTo>
                  <a:lnTo>
                    <a:pt x="457" y="254"/>
                  </a:lnTo>
                  <a:lnTo>
                    <a:pt x="486" y="307"/>
                  </a:lnTo>
                  <a:lnTo>
                    <a:pt x="518" y="356"/>
                  </a:lnTo>
                  <a:lnTo>
                    <a:pt x="552" y="400"/>
                  </a:lnTo>
                  <a:lnTo>
                    <a:pt x="587" y="438"/>
                  </a:lnTo>
                  <a:lnTo>
                    <a:pt x="624" y="472"/>
                  </a:lnTo>
                  <a:lnTo>
                    <a:pt x="552" y="453"/>
                  </a:lnTo>
                  <a:lnTo>
                    <a:pt x="481" y="427"/>
                  </a:lnTo>
                  <a:lnTo>
                    <a:pt x="413" y="397"/>
                  </a:lnTo>
                  <a:lnTo>
                    <a:pt x="349" y="363"/>
                  </a:lnTo>
                  <a:lnTo>
                    <a:pt x="287" y="323"/>
                  </a:lnTo>
                  <a:lnTo>
                    <a:pt x="230" y="279"/>
                  </a:lnTo>
                  <a:lnTo>
                    <a:pt x="175" y="231"/>
                  </a:lnTo>
                  <a:lnTo>
                    <a:pt x="125" y="179"/>
                  </a:lnTo>
                  <a:lnTo>
                    <a:pt x="79" y="122"/>
                  </a:lnTo>
                  <a:lnTo>
                    <a:pt x="37" y="6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4" name="Freeform 573"/>
            <p:cNvSpPr>
              <a:spLocks/>
            </p:cNvSpPr>
            <p:nvPr/>
          </p:nvSpPr>
          <p:spPr bwMode="auto">
            <a:xfrm>
              <a:off x="4683125" y="4700588"/>
              <a:ext cx="50800" cy="30163"/>
            </a:xfrm>
            <a:custGeom>
              <a:avLst/>
              <a:gdLst>
                <a:gd name="T0" fmla="*/ 0 w 454"/>
                <a:gd name="T1" fmla="*/ 0 h 270"/>
                <a:gd name="T2" fmla="*/ 397 w 454"/>
                <a:gd name="T3" fmla="*/ 0 h 270"/>
                <a:gd name="T4" fmla="*/ 419 w 454"/>
                <a:gd name="T5" fmla="*/ 64 h 270"/>
                <a:gd name="T6" fmla="*/ 435 w 454"/>
                <a:gd name="T7" fmla="*/ 132 h 270"/>
                <a:gd name="T8" fmla="*/ 446 w 454"/>
                <a:gd name="T9" fmla="*/ 200 h 270"/>
                <a:gd name="T10" fmla="*/ 454 w 454"/>
                <a:gd name="T11" fmla="*/ 270 h 270"/>
                <a:gd name="T12" fmla="*/ 28 w 454"/>
                <a:gd name="T13" fmla="*/ 270 h 270"/>
                <a:gd name="T14" fmla="*/ 25 w 454"/>
                <a:gd name="T15" fmla="*/ 200 h 270"/>
                <a:gd name="T16" fmla="*/ 19 w 454"/>
                <a:gd name="T17" fmla="*/ 132 h 270"/>
                <a:gd name="T18" fmla="*/ 12 w 454"/>
                <a:gd name="T19" fmla="*/ 64 h 270"/>
                <a:gd name="T20" fmla="*/ 0 w 454"/>
                <a:gd name="T21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4" h="270">
                  <a:moveTo>
                    <a:pt x="0" y="0"/>
                  </a:moveTo>
                  <a:lnTo>
                    <a:pt x="397" y="0"/>
                  </a:lnTo>
                  <a:lnTo>
                    <a:pt x="419" y="64"/>
                  </a:lnTo>
                  <a:lnTo>
                    <a:pt x="435" y="132"/>
                  </a:lnTo>
                  <a:lnTo>
                    <a:pt x="446" y="200"/>
                  </a:lnTo>
                  <a:lnTo>
                    <a:pt x="454" y="270"/>
                  </a:lnTo>
                  <a:lnTo>
                    <a:pt x="28" y="270"/>
                  </a:lnTo>
                  <a:lnTo>
                    <a:pt x="25" y="200"/>
                  </a:lnTo>
                  <a:lnTo>
                    <a:pt x="19" y="132"/>
                  </a:lnTo>
                  <a:lnTo>
                    <a:pt x="12" y="6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5" name="Freeform 574"/>
            <p:cNvSpPr>
              <a:spLocks/>
            </p:cNvSpPr>
            <p:nvPr/>
          </p:nvSpPr>
          <p:spPr bwMode="auto">
            <a:xfrm>
              <a:off x="4633913" y="4743450"/>
              <a:ext cx="39687" cy="31750"/>
            </a:xfrm>
            <a:custGeom>
              <a:avLst/>
              <a:gdLst>
                <a:gd name="T0" fmla="*/ 0 w 342"/>
                <a:gd name="T1" fmla="*/ 0 h 270"/>
                <a:gd name="T2" fmla="*/ 342 w 342"/>
                <a:gd name="T3" fmla="*/ 0 h 270"/>
                <a:gd name="T4" fmla="*/ 338 w 342"/>
                <a:gd name="T5" fmla="*/ 72 h 270"/>
                <a:gd name="T6" fmla="*/ 332 w 342"/>
                <a:gd name="T7" fmla="*/ 140 h 270"/>
                <a:gd name="T8" fmla="*/ 323 w 342"/>
                <a:gd name="T9" fmla="*/ 207 h 270"/>
                <a:gd name="T10" fmla="*/ 310 w 342"/>
                <a:gd name="T11" fmla="*/ 270 h 270"/>
                <a:gd name="T12" fmla="*/ 0 w 342"/>
                <a:gd name="T13" fmla="*/ 270 h 270"/>
                <a:gd name="T14" fmla="*/ 0 w 342"/>
                <a:gd name="T15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2" h="270">
                  <a:moveTo>
                    <a:pt x="0" y="0"/>
                  </a:moveTo>
                  <a:lnTo>
                    <a:pt x="342" y="0"/>
                  </a:lnTo>
                  <a:lnTo>
                    <a:pt x="338" y="72"/>
                  </a:lnTo>
                  <a:lnTo>
                    <a:pt x="332" y="140"/>
                  </a:lnTo>
                  <a:lnTo>
                    <a:pt x="323" y="207"/>
                  </a:lnTo>
                  <a:lnTo>
                    <a:pt x="310" y="270"/>
                  </a:lnTo>
                  <a:lnTo>
                    <a:pt x="0" y="27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6" name="Freeform 575"/>
            <p:cNvSpPr>
              <a:spLocks/>
            </p:cNvSpPr>
            <p:nvPr/>
          </p:nvSpPr>
          <p:spPr bwMode="auto">
            <a:xfrm>
              <a:off x="4683125" y="4743450"/>
              <a:ext cx="50800" cy="31750"/>
            </a:xfrm>
            <a:custGeom>
              <a:avLst/>
              <a:gdLst>
                <a:gd name="T0" fmla="*/ 28 w 454"/>
                <a:gd name="T1" fmla="*/ 0 h 270"/>
                <a:gd name="T2" fmla="*/ 454 w 454"/>
                <a:gd name="T3" fmla="*/ 0 h 270"/>
                <a:gd name="T4" fmla="*/ 446 w 454"/>
                <a:gd name="T5" fmla="*/ 70 h 270"/>
                <a:gd name="T6" fmla="*/ 435 w 454"/>
                <a:gd name="T7" fmla="*/ 138 h 270"/>
                <a:gd name="T8" fmla="*/ 419 w 454"/>
                <a:gd name="T9" fmla="*/ 206 h 270"/>
                <a:gd name="T10" fmla="*/ 397 w 454"/>
                <a:gd name="T11" fmla="*/ 270 h 270"/>
                <a:gd name="T12" fmla="*/ 0 w 454"/>
                <a:gd name="T13" fmla="*/ 270 h 270"/>
                <a:gd name="T14" fmla="*/ 12 w 454"/>
                <a:gd name="T15" fmla="*/ 206 h 270"/>
                <a:gd name="T16" fmla="*/ 19 w 454"/>
                <a:gd name="T17" fmla="*/ 139 h 270"/>
                <a:gd name="T18" fmla="*/ 25 w 454"/>
                <a:gd name="T19" fmla="*/ 71 h 270"/>
                <a:gd name="T20" fmla="*/ 28 w 454"/>
                <a:gd name="T21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4" h="270">
                  <a:moveTo>
                    <a:pt x="28" y="0"/>
                  </a:moveTo>
                  <a:lnTo>
                    <a:pt x="454" y="0"/>
                  </a:lnTo>
                  <a:lnTo>
                    <a:pt x="446" y="70"/>
                  </a:lnTo>
                  <a:lnTo>
                    <a:pt x="435" y="138"/>
                  </a:lnTo>
                  <a:lnTo>
                    <a:pt x="419" y="206"/>
                  </a:lnTo>
                  <a:lnTo>
                    <a:pt x="397" y="270"/>
                  </a:lnTo>
                  <a:lnTo>
                    <a:pt x="0" y="270"/>
                  </a:lnTo>
                  <a:lnTo>
                    <a:pt x="12" y="206"/>
                  </a:lnTo>
                  <a:lnTo>
                    <a:pt x="19" y="139"/>
                  </a:lnTo>
                  <a:lnTo>
                    <a:pt x="25" y="71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7" name="Freeform 576"/>
            <p:cNvSpPr>
              <a:spLocks/>
            </p:cNvSpPr>
            <p:nvPr/>
          </p:nvSpPr>
          <p:spPr bwMode="auto">
            <a:xfrm>
              <a:off x="4602163" y="4546600"/>
              <a:ext cx="50800" cy="71438"/>
            </a:xfrm>
            <a:custGeom>
              <a:avLst/>
              <a:gdLst>
                <a:gd name="T0" fmla="*/ 234 w 455"/>
                <a:gd name="T1" fmla="*/ 0 h 626"/>
                <a:gd name="T2" fmla="*/ 249 w 455"/>
                <a:gd name="T3" fmla="*/ 4 h 626"/>
                <a:gd name="T4" fmla="*/ 262 w 455"/>
                <a:gd name="T5" fmla="*/ 14 h 626"/>
                <a:gd name="T6" fmla="*/ 436 w 455"/>
                <a:gd name="T7" fmla="*/ 187 h 626"/>
                <a:gd name="T8" fmla="*/ 446 w 455"/>
                <a:gd name="T9" fmla="*/ 200 h 626"/>
                <a:gd name="T10" fmla="*/ 452 w 455"/>
                <a:gd name="T11" fmla="*/ 215 h 626"/>
                <a:gd name="T12" fmla="*/ 455 w 455"/>
                <a:gd name="T13" fmla="*/ 231 h 626"/>
                <a:gd name="T14" fmla="*/ 452 w 455"/>
                <a:gd name="T15" fmla="*/ 248 h 626"/>
                <a:gd name="T16" fmla="*/ 446 w 455"/>
                <a:gd name="T17" fmla="*/ 262 h 626"/>
                <a:gd name="T18" fmla="*/ 437 w 455"/>
                <a:gd name="T19" fmla="*/ 273 h 626"/>
                <a:gd name="T20" fmla="*/ 424 w 455"/>
                <a:gd name="T21" fmla="*/ 280 h 626"/>
                <a:gd name="T22" fmla="*/ 411 w 455"/>
                <a:gd name="T23" fmla="*/ 285 h 626"/>
                <a:gd name="T24" fmla="*/ 398 w 455"/>
                <a:gd name="T25" fmla="*/ 286 h 626"/>
                <a:gd name="T26" fmla="*/ 383 w 455"/>
                <a:gd name="T27" fmla="*/ 284 h 626"/>
                <a:gd name="T28" fmla="*/ 370 w 455"/>
                <a:gd name="T29" fmla="*/ 279 h 626"/>
                <a:gd name="T30" fmla="*/ 359 w 455"/>
                <a:gd name="T31" fmla="*/ 270 h 626"/>
                <a:gd name="T32" fmla="*/ 284 w 455"/>
                <a:gd name="T33" fmla="*/ 195 h 626"/>
                <a:gd name="T34" fmla="*/ 284 w 455"/>
                <a:gd name="T35" fmla="*/ 569 h 626"/>
                <a:gd name="T36" fmla="*/ 282 w 455"/>
                <a:gd name="T37" fmla="*/ 584 h 626"/>
                <a:gd name="T38" fmla="*/ 277 w 455"/>
                <a:gd name="T39" fmla="*/ 597 h 626"/>
                <a:gd name="T40" fmla="*/ 267 w 455"/>
                <a:gd name="T41" fmla="*/ 608 h 626"/>
                <a:gd name="T42" fmla="*/ 256 w 455"/>
                <a:gd name="T43" fmla="*/ 618 h 626"/>
                <a:gd name="T44" fmla="*/ 243 w 455"/>
                <a:gd name="T45" fmla="*/ 623 h 626"/>
                <a:gd name="T46" fmla="*/ 227 w 455"/>
                <a:gd name="T47" fmla="*/ 626 h 626"/>
                <a:gd name="T48" fmla="*/ 213 w 455"/>
                <a:gd name="T49" fmla="*/ 624 h 626"/>
                <a:gd name="T50" fmla="*/ 200 w 455"/>
                <a:gd name="T51" fmla="*/ 618 h 626"/>
                <a:gd name="T52" fmla="*/ 187 w 455"/>
                <a:gd name="T53" fmla="*/ 609 h 626"/>
                <a:gd name="T54" fmla="*/ 179 w 455"/>
                <a:gd name="T55" fmla="*/ 598 h 626"/>
                <a:gd name="T56" fmla="*/ 173 w 455"/>
                <a:gd name="T57" fmla="*/ 584 h 626"/>
                <a:gd name="T58" fmla="*/ 171 w 455"/>
                <a:gd name="T59" fmla="*/ 569 h 626"/>
                <a:gd name="T60" fmla="*/ 171 w 455"/>
                <a:gd name="T61" fmla="*/ 195 h 626"/>
                <a:gd name="T62" fmla="*/ 98 w 455"/>
                <a:gd name="T63" fmla="*/ 268 h 626"/>
                <a:gd name="T64" fmla="*/ 85 w 455"/>
                <a:gd name="T65" fmla="*/ 277 h 626"/>
                <a:gd name="T66" fmla="*/ 72 w 455"/>
                <a:gd name="T67" fmla="*/ 283 h 626"/>
                <a:gd name="T68" fmla="*/ 57 w 455"/>
                <a:gd name="T69" fmla="*/ 285 h 626"/>
                <a:gd name="T70" fmla="*/ 42 w 455"/>
                <a:gd name="T71" fmla="*/ 283 h 626"/>
                <a:gd name="T72" fmla="*/ 28 w 455"/>
                <a:gd name="T73" fmla="*/ 277 h 626"/>
                <a:gd name="T74" fmla="*/ 16 w 455"/>
                <a:gd name="T75" fmla="*/ 268 h 626"/>
                <a:gd name="T76" fmla="*/ 7 w 455"/>
                <a:gd name="T77" fmla="*/ 256 h 626"/>
                <a:gd name="T78" fmla="*/ 1 w 455"/>
                <a:gd name="T79" fmla="*/ 242 h 626"/>
                <a:gd name="T80" fmla="*/ 0 w 455"/>
                <a:gd name="T81" fmla="*/ 227 h 626"/>
                <a:gd name="T82" fmla="*/ 2 w 455"/>
                <a:gd name="T83" fmla="*/ 213 h 626"/>
                <a:gd name="T84" fmla="*/ 7 w 455"/>
                <a:gd name="T85" fmla="*/ 199 h 626"/>
                <a:gd name="T86" fmla="*/ 16 w 455"/>
                <a:gd name="T87" fmla="*/ 187 h 626"/>
                <a:gd name="T88" fmla="*/ 190 w 455"/>
                <a:gd name="T89" fmla="*/ 14 h 626"/>
                <a:gd name="T90" fmla="*/ 203 w 455"/>
                <a:gd name="T91" fmla="*/ 4 h 626"/>
                <a:gd name="T92" fmla="*/ 218 w 455"/>
                <a:gd name="T93" fmla="*/ 0 h 626"/>
                <a:gd name="T94" fmla="*/ 234 w 455"/>
                <a:gd name="T95" fmla="*/ 0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626">
                  <a:moveTo>
                    <a:pt x="234" y="0"/>
                  </a:moveTo>
                  <a:lnTo>
                    <a:pt x="249" y="4"/>
                  </a:lnTo>
                  <a:lnTo>
                    <a:pt x="262" y="14"/>
                  </a:lnTo>
                  <a:lnTo>
                    <a:pt x="436" y="187"/>
                  </a:lnTo>
                  <a:lnTo>
                    <a:pt x="446" y="200"/>
                  </a:lnTo>
                  <a:lnTo>
                    <a:pt x="452" y="215"/>
                  </a:lnTo>
                  <a:lnTo>
                    <a:pt x="455" y="231"/>
                  </a:lnTo>
                  <a:lnTo>
                    <a:pt x="452" y="248"/>
                  </a:lnTo>
                  <a:lnTo>
                    <a:pt x="446" y="262"/>
                  </a:lnTo>
                  <a:lnTo>
                    <a:pt x="437" y="273"/>
                  </a:lnTo>
                  <a:lnTo>
                    <a:pt x="424" y="280"/>
                  </a:lnTo>
                  <a:lnTo>
                    <a:pt x="411" y="285"/>
                  </a:lnTo>
                  <a:lnTo>
                    <a:pt x="398" y="286"/>
                  </a:lnTo>
                  <a:lnTo>
                    <a:pt x="383" y="284"/>
                  </a:lnTo>
                  <a:lnTo>
                    <a:pt x="370" y="279"/>
                  </a:lnTo>
                  <a:lnTo>
                    <a:pt x="359" y="270"/>
                  </a:lnTo>
                  <a:lnTo>
                    <a:pt x="284" y="195"/>
                  </a:lnTo>
                  <a:lnTo>
                    <a:pt x="284" y="569"/>
                  </a:lnTo>
                  <a:lnTo>
                    <a:pt x="282" y="584"/>
                  </a:lnTo>
                  <a:lnTo>
                    <a:pt x="277" y="597"/>
                  </a:lnTo>
                  <a:lnTo>
                    <a:pt x="267" y="608"/>
                  </a:lnTo>
                  <a:lnTo>
                    <a:pt x="256" y="618"/>
                  </a:lnTo>
                  <a:lnTo>
                    <a:pt x="243" y="623"/>
                  </a:lnTo>
                  <a:lnTo>
                    <a:pt x="227" y="626"/>
                  </a:lnTo>
                  <a:lnTo>
                    <a:pt x="213" y="624"/>
                  </a:lnTo>
                  <a:lnTo>
                    <a:pt x="200" y="618"/>
                  </a:lnTo>
                  <a:lnTo>
                    <a:pt x="187" y="609"/>
                  </a:lnTo>
                  <a:lnTo>
                    <a:pt x="179" y="598"/>
                  </a:lnTo>
                  <a:lnTo>
                    <a:pt x="173" y="584"/>
                  </a:lnTo>
                  <a:lnTo>
                    <a:pt x="171" y="569"/>
                  </a:lnTo>
                  <a:lnTo>
                    <a:pt x="171" y="195"/>
                  </a:lnTo>
                  <a:lnTo>
                    <a:pt x="98" y="268"/>
                  </a:lnTo>
                  <a:lnTo>
                    <a:pt x="85" y="277"/>
                  </a:lnTo>
                  <a:lnTo>
                    <a:pt x="72" y="283"/>
                  </a:lnTo>
                  <a:lnTo>
                    <a:pt x="57" y="285"/>
                  </a:lnTo>
                  <a:lnTo>
                    <a:pt x="42" y="283"/>
                  </a:lnTo>
                  <a:lnTo>
                    <a:pt x="28" y="277"/>
                  </a:lnTo>
                  <a:lnTo>
                    <a:pt x="16" y="268"/>
                  </a:lnTo>
                  <a:lnTo>
                    <a:pt x="7" y="256"/>
                  </a:lnTo>
                  <a:lnTo>
                    <a:pt x="1" y="242"/>
                  </a:lnTo>
                  <a:lnTo>
                    <a:pt x="0" y="227"/>
                  </a:lnTo>
                  <a:lnTo>
                    <a:pt x="2" y="213"/>
                  </a:lnTo>
                  <a:lnTo>
                    <a:pt x="7" y="199"/>
                  </a:lnTo>
                  <a:lnTo>
                    <a:pt x="16" y="187"/>
                  </a:lnTo>
                  <a:lnTo>
                    <a:pt x="190" y="14"/>
                  </a:lnTo>
                  <a:lnTo>
                    <a:pt x="203" y="4"/>
                  </a:lnTo>
                  <a:lnTo>
                    <a:pt x="218" y="0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8" name="Freeform 577"/>
            <p:cNvSpPr>
              <a:spLocks/>
            </p:cNvSpPr>
            <p:nvPr/>
          </p:nvSpPr>
          <p:spPr bwMode="auto">
            <a:xfrm>
              <a:off x="4491038" y="4602163"/>
              <a:ext cx="53975" cy="52388"/>
            </a:xfrm>
            <a:custGeom>
              <a:avLst/>
              <a:gdLst>
                <a:gd name="T0" fmla="*/ 51 w 476"/>
                <a:gd name="T1" fmla="*/ 0 h 473"/>
                <a:gd name="T2" fmla="*/ 297 w 476"/>
                <a:gd name="T3" fmla="*/ 0 h 473"/>
                <a:gd name="T4" fmla="*/ 313 w 476"/>
                <a:gd name="T5" fmla="*/ 2 h 473"/>
                <a:gd name="T6" fmla="*/ 329 w 476"/>
                <a:gd name="T7" fmla="*/ 8 h 473"/>
                <a:gd name="T8" fmla="*/ 341 w 476"/>
                <a:gd name="T9" fmla="*/ 17 h 473"/>
                <a:gd name="T10" fmla="*/ 351 w 476"/>
                <a:gd name="T11" fmla="*/ 30 h 473"/>
                <a:gd name="T12" fmla="*/ 356 w 476"/>
                <a:gd name="T13" fmla="*/ 48 h 473"/>
                <a:gd name="T14" fmla="*/ 356 w 476"/>
                <a:gd name="T15" fmla="*/ 64 h 473"/>
                <a:gd name="T16" fmla="*/ 352 w 476"/>
                <a:gd name="T17" fmla="*/ 79 h 473"/>
                <a:gd name="T18" fmla="*/ 343 w 476"/>
                <a:gd name="T19" fmla="*/ 93 h 473"/>
                <a:gd name="T20" fmla="*/ 331 w 476"/>
                <a:gd name="T21" fmla="*/ 104 h 473"/>
                <a:gd name="T22" fmla="*/ 316 w 476"/>
                <a:gd name="T23" fmla="*/ 110 h 473"/>
                <a:gd name="T24" fmla="*/ 301 w 476"/>
                <a:gd name="T25" fmla="*/ 113 h 473"/>
                <a:gd name="T26" fmla="*/ 194 w 476"/>
                <a:gd name="T27" fmla="*/ 113 h 473"/>
                <a:gd name="T28" fmla="*/ 460 w 476"/>
                <a:gd name="T29" fmla="*/ 378 h 473"/>
                <a:gd name="T30" fmla="*/ 468 w 476"/>
                <a:gd name="T31" fmla="*/ 389 h 473"/>
                <a:gd name="T32" fmla="*/ 474 w 476"/>
                <a:gd name="T33" fmla="*/ 402 h 473"/>
                <a:gd name="T34" fmla="*/ 476 w 476"/>
                <a:gd name="T35" fmla="*/ 416 h 473"/>
                <a:gd name="T36" fmla="*/ 474 w 476"/>
                <a:gd name="T37" fmla="*/ 430 h 473"/>
                <a:gd name="T38" fmla="*/ 469 w 476"/>
                <a:gd name="T39" fmla="*/ 444 h 473"/>
                <a:gd name="T40" fmla="*/ 460 w 476"/>
                <a:gd name="T41" fmla="*/ 457 h 473"/>
                <a:gd name="T42" fmla="*/ 449 w 476"/>
                <a:gd name="T43" fmla="*/ 465 h 473"/>
                <a:gd name="T44" fmla="*/ 435 w 476"/>
                <a:gd name="T45" fmla="*/ 471 h 473"/>
                <a:gd name="T46" fmla="*/ 421 w 476"/>
                <a:gd name="T47" fmla="*/ 473 h 473"/>
                <a:gd name="T48" fmla="*/ 407 w 476"/>
                <a:gd name="T49" fmla="*/ 471 h 473"/>
                <a:gd name="T50" fmla="*/ 393 w 476"/>
                <a:gd name="T51" fmla="*/ 466 h 473"/>
                <a:gd name="T52" fmla="*/ 381 w 476"/>
                <a:gd name="T53" fmla="*/ 457 h 473"/>
                <a:gd name="T54" fmla="*/ 116 w 476"/>
                <a:gd name="T55" fmla="*/ 192 h 473"/>
                <a:gd name="T56" fmla="*/ 116 w 476"/>
                <a:gd name="T57" fmla="*/ 295 h 473"/>
                <a:gd name="T58" fmla="*/ 112 w 476"/>
                <a:gd name="T59" fmla="*/ 313 h 473"/>
                <a:gd name="T60" fmla="*/ 104 w 476"/>
                <a:gd name="T61" fmla="*/ 330 h 473"/>
                <a:gd name="T62" fmla="*/ 92 w 476"/>
                <a:gd name="T63" fmla="*/ 342 h 473"/>
                <a:gd name="T64" fmla="*/ 76 w 476"/>
                <a:gd name="T65" fmla="*/ 350 h 473"/>
                <a:gd name="T66" fmla="*/ 57 w 476"/>
                <a:gd name="T67" fmla="*/ 352 h 473"/>
                <a:gd name="T68" fmla="*/ 39 w 476"/>
                <a:gd name="T69" fmla="*/ 349 h 473"/>
                <a:gd name="T70" fmla="*/ 23 w 476"/>
                <a:gd name="T71" fmla="*/ 341 h 473"/>
                <a:gd name="T72" fmla="*/ 11 w 476"/>
                <a:gd name="T73" fmla="*/ 329 h 473"/>
                <a:gd name="T74" fmla="*/ 3 w 476"/>
                <a:gd name="T75" fmla="*/ 313 h 473"/>
                <a:gd name="T76" fmla="*/ 0 w 476"/>
                <a:gd name="T77" fmla="*/ 295 h 473"/>
                <a:gd name="T78" fmla="*/ 0 w 476"/>
                <a:gd name="T79" fmla="*/ 51 h 473"/>
                <a:gd name="T80" fmla="*/ 3 w 476"/>
                <a:gd name="T81" fmla="*/ 34 h 473"/>
                <a:gd name="T82" fmla="*/ 10 w 476"/>
                <a:gd name="T83" fmla="*/ 20 h 473"/>
                <a:gd name="T84" fmla="*/ 21 w 476"/>
                <a:gd name="T85" fmla="*/ 10 h 473"/>
                <a:gd name="T86" fmla="*/ 35 w 476"/>
                <a:gd name="T87" fmla="*/ 3 h 473"/>
                <a:gd name="T88" fmla="*/ 51 w 476"/>
                <a:gd name="T89" fmla="*/ 0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76" h="473">
                  <a:moveTo>
                    <a:pt x="51" y="0"/>
                  </a:moveTo>
                  <a:lnTo>
                    <a:pt x="297" y="0"/>
                  </a:lnTo>
                  <a:lnTo>
                    <a:pt x="313" y="2"/>
                  </a:lnTo>
                  <a:lnTo>
                    <a:pt x="329" y="8"/>
                  </a:lnTo>
                  <a:lnTo>
                    <a:pt x="341" y="17"/>
                  </a:lnTo>
                  <a:lnTo>
                    <a:pt x="351" y="30"/>
                  </a:lnTo>
                  <a:lnTo>
                    <a:pt x="356" y="48"/>
                  </a:lnTo>
                  <a:lnTo>
                    <a:pt x="356" y="64"/>
                  </a:lnTo>
                  <a:lnTo>
                    <a:pt x="352" y="79"/>
                  </a:lnTo>
                  <a:lnTo>
                    <a:pt x="343" y="93"/>
                  </a:lnTo>
                  <a:lnTo>
                    <a:pt x="331" y="104"/>
                  </a:lnTo>
                  <a:lnTo>
                    <a:pt x="316" y="110"/>
                  </a:lnTo>
                  <a:lnTo>
                    <a:pt x="301" y="113"/>
                  </a:lnTo>
                  <a:lnTo>
                    <a:pt x="194" y="113"/>
                  </a:lnTo>
                  <a:lnTo>
                    <a:pt x="460" y="378"/>
                  </a:lnTo>
                  <a:lnTo>
                    <a:pt x="468" y="389"/>
                  </a:lnTo>
                  <a:lnTo>
                    <a:pt x="474" y="402"/>
                  </a:lnTo>
                  <a:lnTo>
                    <a:pt x="476" y="416"/>
                  </a:lnTo>
                  <a:lnTo>
                    <a:pt x="474" y="430"/>
                  </a:lnTo>
                  <a:lnTo>
                    <a:pt x="469" y="444"/>
                  </a:lnTo>
                  <a:lnTo>
                    <a:pt x="460" y="457"/>
                  </a:lnTo>
                  <a:lnTo>
                    <a:pt x="449" y="465"/>
                  </a:lnTo>
                  <a:lnTo>
                    <a:pt x="435" y="471"/>
                  </a:lnTo>
                  <a:lnTo>
                    <a:pt x="421" y="473"/>
                  </a:lnTo>
                  <a:lnTo>
                    <a:pt x="407" y="471"/>
                  </a:lnTo>
                  <a:lnTo>
                    <a:pt x="393" y="466"/>
                  </a:lnTo>
                  <a:lnTo>
                    <a:pt x="381" y="457"/>
                  </a:lnTo>
                  <a:lnTo>
                    <a:pt x="116" y="192"/>
                  </a:lnTo>
                  <a:lnTo>
                    <a:pt x="116" y="295"/>
                  </a:lnTo>
                  <a:lnTo>
                    <a:pt x="112" y="313"/>
                  </a:lnTo>
                  <a:lnTo>
                    <a:pt x="104" y="330"/>
                  </a:lnTo>
                  <a:lnTo>
                    <a:pt x="92" y="342"/>
                  </a:lnTo>
                  <a:lnTo>
                    <a:pt x="76" y="350"/>
                  </a:lnTo>
                  <a:lnTo>
                    <a:pt x="57" y="352"/>
                  </a:lnTo>
                  <a:lnTo>
                    <a:pt x="39" y="349"/>
                  </a:lnTo>
                  <a:lnTo>
                    <a:pt x="23" y="341"/>
                  </a:lnTo>
                  <a:lnTo>
                    <a:pt x="11" y="329"/>
                  </a:lnTo>
                  <a:lnTo>
                    <a:pt x="3" y="313"/>
                  </a:lnTo>
                  <a:lnTo>
                    <a:pt x="0" y="295"/>
                  </a:lnTo>
                  <a:lnTo>
                    <a:pt x="0" y="51"/>
                  </a:lnTo>
                  <a:lnTo>
                    <a:pt x="3" y="34"/>
                  </a:lnTo>
                  <a:lnTo>
                    <a:pt x="10" y="20"/>
                  </a:lnTo>
                  <a:lnTo>
                    <a:pt x="21" y="10"/>
                  </a:lnTo>
                  <a:lnTo>
                    <a:pt x="35" y="3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9" name="Freeform 578"/>
            <p:cNvSpPr>
              <a:spLocks/>
            </p:cNvSpPr>
            <p:nvPr/>
          </p:nvSpPr>
          <p:spPr bwMode="auto">
            <a:xfrm>
              <a:off x="4437063" y="4711700"/>
              <a:ext cx="71437" cy="52388"/>
            </a:xfrm>
            <a:custGeom>
              <a:avLst/>
              <a:gdLst>
                <a:gd name="T0" fmla="*/ 232 w 627"/>
                <a:gd name="T1" fmla="*/ 0 h 454"/>
                <a:gd name="T2" fmla="*/ 248 w 627"/>
                <a:gd name="T3" fmla="*/ 2 h 454"/>
                <a:gd name="T4" fmla="*/ 262 w 627"/>
                <a:gd name="T5" fmla="*/ 9 h 454"/>
                <a:gd name="T6" fmla="*/ 274 w 627"/>
                <a:gd name="T7" fmla="*/ 18 h 454"/>
                <a:gd name="T8" fmla="*/ 282 w 627"/>
                <a:gd name="T9" fmla="*/ 30 h 454"/>
                <a:gd name="T10" fmla="*/ 286 w 627"/>
                <a:gd name="T11" fmla="*/ 43 h 454"/>
                <a:gd name="T12" fmla="*/ 287 w 627"/>
                <a:gd name="T13" fmla="*/ 57 h 454"/>
                <a:gd name="T14" fmla="*/ 285 w 627"/>
                <a:gd name="T15" fmla="*/ 72 h 454"/>
                <a:gd name="T16" fmla="*/ 280 w 627"/>
                <a:gd name="T17" fmla="*/ 85 h 454"/>
                <a:gd name="T18" fmla="*/ 271 w 627"/>
                <a:gd name="T19" fmla="*/ 96 h 454"/>
                <a:gd name="T20" fmla="*/ 196 w 627"/>
                <a:gd name="T21" fmla="*/ 171 h 454"/>
                <a:gd name="T22" fmla="*/ 571 w 627"/>
                <a:gd name="T23" fmla="*/ 171 h 454"/>
                <a:gd name="T24" fmla="*/ 585 w 627"/>
                <a:gd name="T25" fmla="*/ 173 h 454"/>
                <a:gd name="T26" fmla="*/ 599 w 627"/>
                <a:gd name="T27" fmla="*/ 178 h 454"/>
                <a:gd name="T28" fmla="*/ 610 w 627"/>
                <a:gd name="T29" fmla="*/ 187 h 454"/>
                <a:gd name="T30" fmla="*/ 619 w 627"/>
                <a:gd name="T31" fmla="*/ 198 h 454"/>
                <a:gd name="T32" fmla="*/ 625 w 627"/>
                <a:gd name="T33" fmla="*/ 212 h 454"/>
                <a:gd name="T34" fmla="*/ 627 w 627"/>
                <a:gd name="T35" fmla="*/ 227 h 454"/>
                <a:gd name="T36" fmla="*/ 625 w 627"/>
                <a:gd name="T37" fmla="*/ 241 h 454"/>
                <a:gd name="T38" fmla="*/ 619 w 627"/>
                <a:gd name="T39" fmla="*/ 255 h 454"/>
                <a:gd name="T40" fmla="*/ 611 w 627"/>
                <a:gd name="T41" fmla="*/ 266 h 454"/>
                <a:gd name="T42" fmla="*/ 600 w 627"/>
                <a:gd name="T43" fmla="*/ 275 h 454"/>
                <a:gd name="T44" fmla="*/ 586 w 627"/>
                <a:gd name="T45" fmla="*/ 281 h 454"/>
                <a:gd name="T46" fmla="*/ 571 w 627"/>
                <a:gd name="T47" fmla="*/ 283 h 454"/>
                <a:gd name="T48" fmla="*/ 196 w 627"/>
                <a:gd name="T49" fmla="*/ 283 h 454"/>
                <a:gd name="T50" fmla="*/ 270 w 627"/>
                <a:gd name="T51" fmla="*/ 356 h 454"/>
                <a:gd name="T52" fmla="*/ 279 w 627"/>
                <a:gd name="T53" fmla="*/ 368 h 454"/>
                <a:gd name="T54" fmla="*/ 285 w 627"/>
                <a:gd name="T55" fmla="*/ 382 h 454"/>
                <a:gd name="T56" fmla="*/ 287 w 627"/>
                <a:gd name="T57" fmla="*/ 397 h 454"/>
                <a:gd name="T58" fmla="*/ 285 w 627"/>
                <a:gd name="T59" fmla="*/ 412 h 454"/>
                <a:gd name="T60" fmla="*/ 279 w 627"/>
                <a:gd name="T61" fmla="*/ 425 h 454"/>
                <a:gd name="T62" fmla="*/ 269 w 627"/>
                <a:gd name="T63" fmla="*/ 438 h 454"/>
                <a:gd name="T64" fmla="*/ 256 w 627"/>
                <a:gd name="T65" fmla="*/ 447 h 454"/>
                <a:gd name="T66" fmla="*/ 243 w 627"/>
                <a:gd name="T67" fmla="*/ 452 h 454"/>
                <a:gd name="T68" fmla="*/ 228 w 627"/>
                <a:gd name="T69" fmla="*/ 454 h 454"/>
                <a:gd name="T70" fmla="*/ 213 w 627"/>
                <a:gd name="T71" fmla="*/ 452 h 454"/>
                <a:gd name="T72" fmla="*/ 200 w 627"/>
                <a:gd name="T73" fmla="*/ 447 h 454"/>
                <a:gd name="T74" fmla="*/ 188 w 627"/>
                <a:gd name="T75" fmla="*/ 438 h 454"/>
                <a:gd name="T76" fmla="*/ 14 w 627"/>
                <a:gd name="T77" fmla="*/ 264 h 454"/>
                <a:gd name="T78" fmla="*/ 4 w 627"/>
                <a:gd name="T79" fmla="*/ 251 h 454"/>
                <a:gd name="T80" fmla="*/ 0 w 627"/>
                <a:gd name="T81" fmla="*/ 236 h 454"/>
                <a:gd name="T82" fmla="*/ 0 w 627"/>
                <a:gd name="T83" fmla="*/ 220 h 454"/>
                <a:gd name="T84" fmla="*/ 4 w 627"/>
                <a:gd name="T85" fmla="*/ 206 h 454"/>
                <a:gd name="T86" fmla="*/ 14 w 627"/>
                <a:gd name="T87" fmla="*/ 192 h 454"/>
                <a:gd name="T88" fmla="*/ 188 w 627"/>
                <a:gd name="T89" fmla="*/ 18 h 454"/>
                <a:gd name="T90" fmla="*/ 201 w 627"/>
                <a:gd name="T91" fmla="*/ 9 h 454"/>
                <a:gd name="T92" fmla="*/ 216 w 627"/>
                <a:gd name="T93" fmla="*/ 2 h 454"/>
                <a:gd name="T94" fmla="*/ 232 w 627"/>
                <a:gd name="T95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27" h="454">
                  <a:moveTo>
                    <a:pt x="232" y="0"/>
                  </a:moveTo>
                  <a:lnTo>
                    <a:pt x="248" y="2"/>
                  </a:lnTo>
                  <a:lnTo>
                    <a:pt x="262" y="9"/>
                  </a:lnTo>
                  <a:lnTo>
                    <a:pt x="274" y="18"/>
                  </a:lnTo>
                  <a:lnTo>
                    <a:pt x="282" y="30"/>
                  </a:lnTo>
                  <a:lnTo>
                    <a:pt x="286" y="43"/>
                  </a:lnTo>
                  <a:lnTo>
                    <a:pt x="287" y="57"/>
                  </a:lnTo>
                  <a:lnTo>
                    <a:pt x="285" y="72"/>
                  </a:lnTo>
                  <a:lnTo>
                    <a:pt x="280" y="85"/>
                  </a:lnTo>
                  <a:lnTo>
                    <a:pt x="271" y="96"/>
                  </a:lnTo>
                  <a:lnTo>
                    <a:pt x="196" y="171"/>
                  </a:lnTo>
                  <a:lnTo>
                    <a:pt x="571" y="171"/>
                  </a:lnTo>
                  <a:lnTo>
                    <a:pt x="585" y="173"/>
                  </a:lnTo>
                  <a:lnTo>
                    <a:pt x="599" y="178"/>
                  </a:lnTo>
                  <a:lnTo>
                    <a:pt x="610" y="187"/>
                  </a:lnTo>
                  <a:lnTo>
                    <a:pt x="619" y="198"/>
                  </a:lnTo>
                  <a:lnTo>
                    <a:pt x="625" y="212"/>
                  </a:lnTo>
                  <a:lnTo>
                    <a:pt x="627" y="227"/>
                  </a:lnTo>
                  <a:lnTo>
                    <a:pt x="625" y="241"/>
                  </a:lnTo>
                  <a:lnTo>
                    <a:pt x="619" y="255"/>
                  </a:lnTo>
                  <a:lnTo>
                    <a:pt x="611" y="266"/>
                  </a:lnTo>
                  <a:lnTo>
                    <a:pt x="600" y="275"/>
                  </a:lnTo>
                  <a:lnTo>
                    <a:pt x="586" y="281"/>
                  </a:lnTo>
                  <a:lnTo>
                    <a:pt x="571" y="283"/>
                  </a:lnTo>
                  <a:lnTo>
                    <a:pt x="196" y="283"/>
                  </a:lnTo>
                  <a:lnTo>
                    <a:pt x="270" y="356"/>
                  </a:lnTo>
                  <a:lnTo>
                    <a:pt x="279" y="368"/>
                  </a:lnTo>
                  <a:lnTo>
                    <a:pt x="285" y="382"/>
                  </a:lnTo>
                  <a:lnTo>
                    <a:pt x="287" y="397"/>
                  </a:lnTo>
                  <a:lnTo>
                    <a:pt x="285" y="412"/>
                  </a:lnTo>
                  <a:lnTo>
                    <a:pt x="279" y="425"/>
                  </a:lnTo>
                  <a:lnTo>
                    <a:pt x="269" y="438"/>
                  </a:lnTo>
                  <a:lnTo>
                    <a:pt x="256" y="447"/>
                  </a:lnTo>
                  <a:lnTo>
                    <a:pt x="243" y="452"/>
                  </a:lnTo>
                  <a:lnTo>
                    <a:pt x="228" y="454"/>
                  </a:lnTo>
                  <a:lnTo>
                    <a:pt x="213" y="452"/>
                  </a:lnTo>
                  <a:lnTo>
                    <a:pt x="200" y="447"/>
                  </a:lnTo>
                  <a:lnTo>
                    <a:pt x="188" y="438"/>
                  </a:lnTo>
                  <a:lnTo>
                    <a:pt x="14" y="264"/>
                  </a:lnTo>
                  <a:lnTo>
                    <a:pt x="4" y="251"/>
                  </a:lnTo>
                  <a:lnTo>
                    <a:pt x="0" y="236"/>
                  </a:lnTo>
                  <a:lnTo>
                    <a:pt x="0" y="220"/>
                  </a:lnTo>
                  <a:lnTo>
                    <a:pt x="4" y="206"/>
                  </a:lnTo>
                  <a:lnTo>
                    <a:pt x="14" y="192"/>
                  </a:lnTo>
                  <a:lnTo>
                    <a:pt x="188" y="18"/>
                  </a:lnTo>
                  <a:lnTo>
                    <a:pt x="201" y="9"/>
                  </a:lnTo>
                  <a:lnTo>
                    <a:pt x="216" y="2"/>
                  </a:lnTo>
                  <a:lnTo>
                    <a:pt x="2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0" name="Freeform 579"/>
            <p:cNvSpPr>
              <a:spLocks/>
            </p:cNvSpPr>
            <p:nvPr/>
          </p:nvSpPr>
          <p:spPr bwMode="auto">
            <a:xfrm>
              <a:off x="4491038" y="4821238"/>
              <a:ext cx="53975" cy="53975"/>
            </a:xfrm>
            <a:custGeom>
              <a:avLst/>
              <a:gdLst>
                <a:gd name="T0" fmla="*/ 417 w 473"/>
                <a:gd name="T1" fmla="*/ 0 h 475"/>
                <a:gd name="T2" fmla="*/ 431 w 473"/>
                <a:gd name="T3" fmla="*/ 2 h 475"/>
                <a:gd name="T4" fmla="*/ 446 w 473"/>
                <a:gd name="T5" fmla="*/ 7 h 475"/>
                <a:gd name="T6" fmla="*/ 457 w 473"/>
                <a:gd name="T7" fmla="*/ 17 h 475"/>
                <a:gd name="T8" fmla="*/ 466 w 473"/>
                <a:gd name="T9" fmla="*/ 29 h 475"/>
                <a:gd name="T10" fmla="*/ 471 w 473"/>
                <a:gd name="T11" fmla="*/ 42 h 475"/>
                <a:gd name="T12" fmla="*/ 473 w 473"/>
                <a:gd name="T13" fmla="*/ 55 h 475"/>
                <a:gd name="T14" fmla="*/ 472 w 473"/>
                <a:gd name="T15" fmla="*/ 70 h 475"/>
                <a:gd name="T16" fmla="*/ 466 w 473"/>
                <a:gd name="T17" fmla="*/ 84 h 475"/>
                <a:gd name="T18" fmla="*/ 457 w 473"/>
                <a:gd name="T19" fmla="*/ 96 h 475"/>
                <a:gd name="T20" fmla="*/ 193 w 473"/>
                <a:gd name="T21" fmla="*/ 360 h 475"/>
                <a:gd name="T22" fmla="*/ 295 w 473"/>
                <a:gd name="T23" fmla="*/ 360 h 475"/>
                <a:gd name="T24" fmla="*/ 315 w 473"/>
                <a:gd name="T25" fmla="*/ 363 h 475"/>
                <a:gd name="T26" fmla="*/ 330 w 473"/>
                <a:gd name="T27" fmla="*/ 371 h 475"/>
                <a:gd name="T28" fmla="*/ 342 w 473"/>
                <a:gd name="T29" fmla="*/ 384 h 475"/>
                <a:gd name="T30" fmla="*/ 350 w 473"/>
                <a:gd name="T31" fmla="*/ 400 h 475"/>
                <a:gd name="T32" fmla="*/ 354 w 473"/>
                <a:gd name="T33" fmla="*/ 419 h 475"/>
                <a:gd name="T34" fmla="*/ 350 w 473"/>
                <a:gd name="T35" fmla="*/ 437 h 475"/>
                <a:gd name="T36" fmla="*/ 342 w 473"/>
                <a:gd name="T37" fmla="*/ 452 h 475"/>
                <a:gd name="T38" fmla="*/ 329 w 473"/>
                <a:gd name="T39" fmla="*/ 464 h 475"/>
                <a:gd name="T40" fmla="*/ 314 w 473"/>
                <a:gd name="T41" fmla="*/ 472 h 475"/>
                <a:gd name="T42" fmla="*/ 295 w 473"/>
                <a:gd name="T43" fmla="*/ 475 h 475"/>
                <a:gd name="T44" fmla="*/ 50 w 473"/>
                <a:gd name="T45" fmla="*/ 475 h 475"/>
                <a:gd name="T46" fmla="*/ 35 w 473"/>
                <a:gd name="T47" fmla="*/ 472 h 475"/>
                <a:gd name="T48" fmla="*/ 20 w 473"/>
                <a:gd name="T49" fmla="*/ 465 h 475"/>
                <a:gd name="T50" fmla="*/ 9 w 473"/>
                <a:gd name="T51" fmla="*/ 454 h 475"/>
                <a:gd name="T52" fmla="*/ 2 w 473"/>
                <a:gd name="T53" fmla="*/ 441 h 475"/>
                <a:gd name="T54" fmla="*/ 0 w 473"/>
                <a:gd name="T55" fmla="*/ 424 h 475"/>
                <a:gd name="T56" fmla="*/ 0 w 473"/>
                <a:gd name="T57" fmla="*/ 179 h 475"/>
                <a:gd name="T58" fmla="*/ 2 w 473"/>
                <a:gd name="T59" fmla="*/ 163 h 475"/>
                <a:gd name="T60" fmla="*/ 7 w 473"/>
                <a:gd name="T61" fmla="*/ 147 h 475"/>
                <a:gd name="T62" fmla="*/ 17 w 473"/>
                <a:gd name="T63" fmla="*/ 134 h 475"/>
                <a:gd name="T64" fmla="*/ 31 w 473"/>
                <a:gd name="T65" fmla="*/ 125 h 475"/>
                <a:gd name="T66" fmla="*/ 47 w 473"/>
                <a:gd name="T67" fmla="*/ 119 h 475"/>
                <a:gd name="T68" fmla="*/ 64 w 473"/>
                <a:gd name="T69" fmla="*/ 119 h 475"/>
                <a:gd name="T70" fmla="*/ 80 w 473"/>
                <a:gd name="T71" fmla="*/ 124 h 475"/>
                <a:gd name="T72" fmla="*/ 93 w 473"/>
                <a:gd name="T73" fmla="*/ 133 h 475"/>
                <a:gd name="T74" fmla="*/ 103 w 473"/>
                <a:gd name="T75" fmla="*/ 144 h 475"/>
                <a:gd name="T76" fmla="*/ 111 w 473"/>
                <a:gd name="T77" fmla="*/ 158 h 475"/>
                <a:gd name="T78" fmla="*/ 113 w 473"/>
                <a:gd name="T79" fmla="*/ 175 h 475"/>
                <a:gd name="T80" fmla="*/ 113 w 473"/>
                <a:gd name="T81" fmla="*/ 280 h 475"/>
                <a:gd name="T82" fmla="*/ 378 w 473"/>
                <a:gd name="T83" fmla="*/ 16 h 475"/>
                <a:gd name="T84" fmla="*/ 390 w 473"/>
                <a:gd name="T85" fmla="*/ 7 h 475"/>
                <a:gd name="T86" fmla="*/ 404 w 473"/>
                <a:gd name="T87" fmla="*/ 2 h 475"/>
                <a:gd name="T88" fmla="*/ 417 w 473"/>
                <a:gd name="T89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73" h="475">
                  <a:moveTo>
                    <a:pt x="417" y="0"/>
                  </a:moveTo>
                  <a:lnTo>
                    <a:pt x="431" y="2"/>
                  </a:lnTo>
                  <a:lnTo>
                    <a:pt x="446" y="7"/>
                  </a:lnTo>
                  <a:lnTo>
                    <a:pt x="457" y="17"/>
                  </a:lnTo>
                  <a:lnTo>
                    <a:pt x="466" y="29"/>
                  </a:lnTo>
                  <a:lnTo>
                    <a:pt x="471" y="42"/>
                  </a:lnTo>
                  <a:lnTo>
                    <a:pt x="473" y="55"/>
                  </a:lnTo>
                  <a:lnTo>
                    <a:pt x="472" y="70"/>
                  </a:lnTo>
                  <a:lnTo>
                    <a:pt x="466" y="84"/>
                  </a:lnTo>
                  <a:lnTo>
                    <a:pt x="457" y="96"/>
                  </a:lnTo>
                  <a:lnTo>
                    <a:pt x="193" y="360"/>
                  </a:lnTo>
                  <a:lnTo>
                    <a:pt x="295" y="360"/>
                  </a:lnTo>
                  <a:lnTo>
                    <a:pt x="315" y="363"/>
                  </a:lnTo>
                  <a:lnTo>
                    <a:pt x="330" y="371"/>
                  </a:lnTo>
                  <a:lnTo>
                    <a:pt x="342" y="384"/>
                  </a:lnTo>
                  <a:lnTo>
                    <a:pt x="350" y="400"/>
                  </a:lnTo>
                  <a:lnTo>
                    <a:pt x="354" y="419"/>
                  </a:lnTo>
                  <a:lnTo>
                    <a:pt x="350" y="437"/>
                  </a:lnTo>
                  <a:lnTo>
                    <a:pt x="342" y="452"/>
                  </a:lnTo>
                  <a:lnTo>
                    <a:pt x="329" y="464"/>
                  </a:lnTo>
                  <a:lnTo>
                    <a:pt x="314" y="472"/>
                  </a:lnTo>
                  <a:lnTo>
                    <a:pt x="295" y="475"/>
                  </a:lnTo>
                  <a:lnTo>
                    <a:pt x="50" y="475"/>
                  </a:lnTo>
                  <a:lnTo>
                    <a:pt x="35" y="472"/>
                  </a:lnTo>
                  <a:lnTo>
                    <a:pt x="20" y="465"/>
                  </a:lnTo>
                  <a:lnTo>
                    <a:pt x="9" y="454"/>
                  </a:lnTo>
                  <a:lnTo>
                    <a:pt x="2" y="441"/>
                  </a:lnTo>
                  <a:lnTo>
                    <a:pt x="0" y="424"/>
                  </a:lnTo>
                  <a:lnTo>
                    <a:pt x="0" y="179"/>
                  </a:lnTo>
                  <a:lnTo>
                    <a:pt x="2" y="163"/>
                  </a:lnTo>
                  <a:lnTo>
                    <a:pt x="7" y="147"/>
                  </a:lnTo>
                  <a:lnTo>
                    <a:pt x="17" y="134"/>
                  </a:lnTo>
                  <a:lnTo>
                    <a:pt x="31" y="125"/>
                  </a:lnTo>
                  <a:lnTo>
                    <a:pt x="47" y="119"/>
                  </a:lnTo>
                  <a:lnTo>
                    <a:pt x="64" y="119"/>
                  </a:lnTo>
                  <a:lnTo>
                    <a:pt x="80" y="124"/>
                  </a:lnTo>
                  <a:lnTo>
                    <a:pt x="93" y="133"/>
                  </a:lnTo>
                  <a:lnTo>
                    <a:pt x="103" y="144"/>
                  </a:lnTo>
                  <a:lnTo>
                    <a:pt x="111" y="158"/>
                  </a:lnTo>
                  <a:lnTo>
                    <a:pt x="113" y="175"/>
                  </a:lnTo>
                  <a:lnTo>
                    <a:pt x="113" y="280"/>
                  </a:lnTo>
                  <a:lnTo>
                    <a:pt x="378" y="16"/>
                  </a:lnTo>
                  <a:lnTo>
                    <a:pt x="390" y="7"/>
                  </a:lnTo>
                  <a:lnTo>
                    <a:pt x="404" y="2"/>
                  </a:lnTo>
                  <a:lnTo>
                    <a:pt x="4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1" name="Freeform 580"/>
            <p:cNvSpPr>
              <a:spLocks/>
            </p:cNvSpPr>
            <p:nvPr/>
          </p:nvSpPr>
          <p:spPr bwMode="auto">
            <a:xfrm>
              <a:off x="4602163" y="4857750"/>
              <a:ext cx="52387" cy="69850"/>
            </a:xfrm>
            <a:custGeom>
              <a:avLst/>
              <a:gdLst>
                <a:gd name="T0" fmla="*/ 228 w 455"/>
                <a:gd name="T1" fmla="*/ 0 h 626"/>
                <a:gd name="T2" fmla="*/ 242 w 455"/>
                <a:gd name="T3" fmla="*/ 2 h 626"/>
                <a:gd name="T4" fmla="*/ 255 w 455"/>
                <a:gd name="T5" fmla="*/ 7 h 626"/>
                <a:gd name="T6" fmla="*/ 267 w 455"/>
                <a:gd name="T7" fmla="*/ 16 h 626"/>
                <a:gd name="T8" fmla="*/ 276 w 455"/>
                <a:gd name="T9" fmla="*/ 28 h 626"/>
                <a:gd name="T10" fmla="*/ 282 w 455"/>
                <a:gd name="T11" fmla="*/ 41 h 626"/>
                <a:gd name="T12" fmla="*/ 284 w 455"/>
                <a:gd name="T13" fmla="*/ 56 h 626"/>
                <a:gd name="T14" fmla="*/ 284 w 455"/>
                <a:gd name="T15" fmla="*/ 431 h 626"/>
                <a:gd name="T16" fmla="*/ 357 w 455"/>
                <a:gd name="T17" fmla="*/ 357 h 626"/>
                <a:gd name="T18" fmla="*/ 370 w 455"/>
                <a:gd name="T19" fmla="*/ 348 h 626"/>
                <a:gd name="T20" fmla="*/ 383 w 455"/>
                <a:gd name="T21" fmla="*/ 343 h 626"/>
                <a:gd name="T22" fmla="*/ 398 w 455"/>
                <a:gd name="T23" fmla="*/ 341 h 626"/>
                <a:gd name="T24" fmla="*/ 413 w 455"/>
                <a:gd name="T25" fmla="*/ 343 h 626"/>
                <a:gd name="T26" fmla="*/ 426 w 455"/>
                <a:gd name="T27" fmla="*/ 348 h 626"/>
                <a:gd name="T28" fmla="*/ 439 w 455"/>
                <a:gd name="T29" fmla="*/ 357 h 626"/>
                <a:gd name="T30" fmla="*/ 448 w 455"/>
                <a:gd name="T31" fmla="*/ 370 h 626"/>
                <a:gd name="T32" fmla="*/ 454 w 455"/>
                <a:gd name="T33" fmla="*/ 383 h 626"/>
                <a:gd name="T34" fmla="*/ 455 w 455"/>
                <a:gd name="T35" fmla="*/ 398 h 626"/>
                <a:gd name="T36" fmla="*/ 453 w 455"/>
                <a:gd name="T37" fmla="*/ 413 h 626"/>
                <a:gd name="T38" fmla="*/ 448 w 455"/>
                <a:gd name="T39" fmla="*/ 426 h 626"/>
                <a:gd name="T40" fmla="*/ 439 w 455"/>
                <a:gd name="T41" fmla="*/ 439 h 626"/>
                <a:gd name="T42" fmla="*/ 264 w 455"/>
                <a:gd name="T43" fmla="*/ 611 h 626"/>
                <a:gd name="T44" fmla="*/ 252 w 455"/>
                <a:gd name="T45" fmla="*/ 621 h 626"/>
                <a:gd name="T46" fmla="*/ 237 w 455"/>
                <a:gd name="T47" fmla="*/ 626 h 626"/>
                <a:gd name="T48" fmla="*/ 221 w 455"/>
                <a:gd name="T49" fmla="*/ 626 h 626"/>
                <a:gd name="T50" fmla="*/ 206 w 455"/>
                <a:gd name="T51" fmla="*/ 621 h 626"/>
                <a:gd name="T52" fmla="*/ 193 w 455"/>
                <a:gd name="T53" fmla="*/ 611 h 626"/>
                <a:gd name="T54" fmla="*/ 19 w 455"/>
                <a:gd name="T55" fmla="*/ 439 h 626"/>
                <a:gd name="T56" fmla="*/ 9 w 455"/>
                <a:gd name="T57" fmla="*/ 425 h 626"/>
                <a:gd name="T58" fmla="*/ 3 w 455"/>
                <a:gd name="T59" fmla="*/ 410 h 626"/>
                <a:gd name="T60" fmla="*/ 0 w 455"/>
                <a:gd name="T61" fmla="*/ 394 h 626"/>
                <a:gd name="T62" fmla="*/ 3 w 455"/>
                <a:gd name="T63" fmla="*/ 378 h 626"/>
                <a:gd name="T64" fmla="*/ 9 w 455"/>
                <a:gd name="T65" fmla="*/ 364 h 626"/>
                <a:gd name="T66" fmla="*/ 18 w 455"/>
                <a:gd name="T67" fmla="*/ 353 h 626"/>
                <a:gd name="T68" fmla="*/ 31 w 455"/>
                <a:gd name="T69" fmla="*/ 345 h 626"/>
                <a:gd name="T70" fmla="*/ 44 w 455"/>
                <a:gd name="T71" fmla="*/ 341 h 626"/>
                <a:gd name="T72" fmla="*/ 57 w 455"/>
                <a:gd name="T73" fmla="*/ 340 h 626"/>
                <a:gd name="T74" fmla="*/ 72 w 455"/>
                <a:gd name="T75" fmla="*/ 342 h 626"/>
                <a:gd name="T76" fmla="*/ 85 w 455"/>
                <a:gd name="T77" fmla="*/ 347 h 626"/>
                <a:gd name="T78" fmla="*/ 96 w 455"/>
                <a:gd name="T79" fmla="*/ 355 h 626"/>
                <a:gd name="T80" fmla="*/ 171 w 455"/>
                <a:gd name="T81" fmla="*/ 431 h 626"/>
                <a:gd name="T82" fmla="*/ 171 w 455"/>
                <a:gd name="T83" fmla="*/ 56 h 626"/>
                <a:gd name="T84" fmla="*/ 173 w 455"/>
                <a:gd name="T85" fmla="*/ 42 h 626"/>
                <a:gd name="T86" fmla="*/ 178 w 455"/>
                <a:gd name="T87" fmla="*/ 29 h 626"/>
                <a:gd name="T88" fmla="*/ 188 w 455"/>
                <a:gd name="T89" fmla="*/ 17 h 626"/>
                <a:gd name="T90" fmla="*/ 199 w 455"/>
                <a:gd name="T91" fmla="*/ 8 h 626"/>
                <a:gd name="T92" fmla="*/ 212 w 455"/>
                <a:gd name="T93" fmla="*/ 2 h 626"/>
                <a:gd name="T94" fmla="*/ 228 w 455"/>
                <a:gd name="T95" fmla="*/ 0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626">
                  <a:moveTo>
                    <a:pt x="228" y="0"/>
                  </a:moveTo>
                  <a:lnTo>
                    <a:pt x="242" y="2"/>
                  </a:lnTo>
                  <a:lnTo>
                    <a:pt x="255" y="7"/>
                  </a:lnTo>
                  <a:lnTo>
                    <a:pt x="267" y="16"/>
                  </a:lnTo>
                  <a:lnTo>
                    <a:pt x="276" y="28"/>
                  </a:lnTo>
                  <a:lnTo>
                    <a:pt x="282" y="41"/>
                  </a:lnTo>
                  <a:lnTo>
                    <a:pt x="284" y="56"/>
                  </a:lnTo>
                  <a:lnTo>
                    <a:pt x="284" y="431"/>
                  </a:lnTo>
                  <a:lnTo>
                    <a:pt x="357" y="357"/>
                  </a:lnTo>
                  <a:lnTo>
                    <a:pt x="370" y="348"/>
                  </a:lnTo>
                  <a:lnTo>
                    <a:pt x="383" y="343"/>
                  </a:lnTo>
                  <a:lnTo>
                    <a:pt x="398" y="341"/>
                  </a:lnTo>
                  <a:lnTo>
                    <a:pt x="413" y="343"/>
                  </a:lnTo>
                  <a:lnTo>
                    <a:pt x="426" y="348"/>
                  </a:lnTo>
                  <a:lnTo>
                    <a:pt x="439" y="357"/>
                  </a:lnTo>
                  <a:lnTo>
                    <a:pt x="448" y="370"/>
                  </a:lnTo>
                  <a:lnTo>
                    <a:pt x="454" y="383"/>
                  </a:lnTo>
                  <a:lnTo>
                    <a:pt x="455" y="398"/>
                  </a:lnTo>
                  <a:lnTo>
                    <a:pt x="453" y="413"/>
                  </a:lnTo>
                  <a:lnTo>
                    <a:pt x="448" y="426"/>
                  </a:lnTo>
                  <a:lnTo>
                    <a:pt x="439" y="439"/>
                  </a:lnTo>
                  <a:lnTo>
                    <a:pt x="264" y="611"/>
                  </a:lnTo>
                  <a:lnTo>
                    <a:pt x="252" y="621"/>
                  </a:lnTo>
                  <a:lnTo>
                    <a:pt x="237" y="626"/>
                  </a:lnTo>
                  <a:lnTo>
                    <a:pt x="221" y="626"/>
                  </a:lnTo>
                  <a:lnTo>
                    <a:pt x="206" y="621"/>
                  </a:lnTo>
                  <a:lnTo>
                    <a:pt x="193" y="611"/>
                  </a:lnTo>
                  <a:lnTo>
                    <a:pt x="19" y="439"/>
                  </a:lnTo>
                  <a:lnTo>
                    <a:pt x="9" y="425"/>
                  </a:lnTo>
                  <a:lnTo>
                    <a:pt x="3" y="410"/>
                  </a:lnTo>
                  <a:lnTo>
                    <a:pt x="0" y="394"/>
                  </a:lnTo>
                  <a:lnTo>
                    <a:pt x="3" y="378"/>
                  </a:lnTo>
                  <a:lnTo>
                    <a:pt x="9" y="364"/>
                  </a:lnTo>
                  <a:lnTo>
                    <a:pt x="18" y="353"/>
                  </a:lnTo>
                  <a:lnTo>
                    <a:pt x="31" y="345"/>
                  </a:lnTo>
                  <a:lnTo>
                    <a:pt x="44" y="341"/>
                  </a:lnTo>
                  <a:lnTo>
                    <a:pt x="57" y="340"/>
                  </a:lnTo>
                  <a:lnTo>
                    <a:pt x="72" y="342"/>
                  </a:lnTo>
                  <a:lnTo>
                    <a:pt x="85" y="347"/>
                  </a:lnTo>
                  <a:lnTo>
                    <a:pt x="96" y="355"/>
                  </a:lnTo>
                  <a:lnTo>
                    <a:pt x="171" y="431"/>
                  </a:lnTo>
                  <a:lnTo>
                    <a:pt x="171" y="56"/>
                  </a:lnTo>
                  <a:lnTo>
                    <a:pt x="173" y="42"/>
                  </a:lnTo>
                  <a:lnTo>
                    <a:pt x="178" y="29"/>
                  </a:lnTo>
                  <a:lnTo>
                    <a:pt x="188" y="17"/>
                  </a:lnTo>
                  <a:lnTo>
                    <a:pt x="199" y="8"/>
                  </a:lnTo>
                  <a:lnTo>
                    <a:pt x="212" y="2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2" name="Freeform 581"/>
            <p:cNvSpPr>
              <a:spLocks/>
            </p:cNvSpPr>
            <p:nvPr/>
          </p:nvSpPr>
          <p:spPr bwMode="auto">
            <a:xfrm>
              <a:off x="4711700" y="4819650"/>
              <a:ext cx="53975" cy="53975"/>
            </a:xfrm>
            <a:custGeom>
              <a:avLst/>
              <a:gdLst>
                <a:gd name="T0" fmla="*/ 56 w 477"/>
                <a:gd name="T1" fmla="*/ 0 h 473"/>
                <a:gd name="T2" fmla="*/ 70 w 477"/>
                <a:gd name="T3" fmla="*/ 1 h 473"/>
                <a:gd name="T4" fmla="*/ 84 w 477"/>
                <a:gd name="T5" fmla="*/ 7 h 473"/>
                <a:gd name="T6" fmla="*/ 96 w 477"/>
                <a:gd name="T7" fmla="*/ 16 h 473"/>
                <a:gd name="T8" fmla="*/ 361 w 477"/>
                <a:gd name="T9" fmla="*/ 280 h 473"/>
                <a:gd name="T10" fmla="*/ 361 w 477"/>
                <a:gd name="T11" fmla="*/ 178 h 473"/>
                <a:gd name="T12" fmla="*/ 364 w 477"/>
                <a:gd name="T13" fmla="*/ 159 h 473"/>
                <a:gd name="T14" fmla="*/ 373 w 477"/>
                <a:gd name="T15" fmla="*/ 143 h 473"/>
                <a:gd name="T16" fmla="*/ 385 w 477"/>
                <a:gd name="T17" fmla="*/ 131 h 473"/>
                <a:gd name="T18" fmla="*/ 401 w 477"/>
                <a:gd name="T19" fmla="*/ 123 h 473"/>
                <a:gd name="T20" fmla="*/ 420 w 477"/>
                <a:gd name="T21" fmla="*/ 120 h 473"/>
                <a:gd name="T22" fmla="*/ 438 w 477"/>
                <a:gd name="T23" fmla="*/ 123 h 473"/>
                <a:gd name="T24" fmla="*/ 454 w 477"/>
                <a:gd name="T25" fmla="*/ 132 h 473"/>
                <a:gd name="T26" fmla="*/ 466 w 477"/>
                <a:gd name="T27" fmla="*/ 144 h 473"/>
                <a:gd name="T28" fmla="*/ 474 w 477"/>
                <a:gd name="T29" fmla="*/ 159 h 473"/>
                <a:gd name="T30" fmla="*/ 477 w 477"/>
                <a:gd name="T31" fmla="*/ 178 h 473"/>
                <a:gd name="T32" fmla="*/ 477 w 477"/>
                <a:gd name="T33" fmla="*/ 422 h 473"/>
                <a:gd name="T34" fmla="*/ 474 w 477"/>
                <a:gd name="T35" fmla="*/ 439 h 473"/>
                <a:gd name="T36" fmla="*/ 467 w 477"/>
                <a:gd name="T37" fmla="*/ 452 h 473"/>
                <a:gd name="T38" fmla="*/ 456 w 477"/>
                <a:gd name="T39" fmla="*/ 463 h 473"/>
                <a:gd name="T40" fmla="*/ 442 w 477"/>
                <a:gd name="T41" fmla="*/ 470 h 473"/>
                <a:gd name="T42" fmla="*/ 426 w 477"/>
                <a:gd name="T43" fmla="*/ 473 h 473"/>
                <a:gd name="T44" fmla="*/ 180 w 477"/>
                <a:gd name="T45" fmla="*/ 473 h 473"/>
                <a:gd name="T46" fmla="*/ 164 w 477"/>
                <a:gd name="T47" fmla="*/ 471 h 473"/>
                <a:gd name="T48" fmla="*/ 148 w 477"/>
                <a:gd name="T49" fmla="*/ 465 h 473"/>
                <a:gd name="T50" fmla="*/ 136 w 477"/>
                <a:gd name="T51" fmla="*/ 455 h 473"/>
                <a:gd name="T52" fmla="*/ 126 w 477"/>
                <a:gd name="T53" fmla="*/ 442 h 473"/>
                <a:gd name="T54" fmla="*/ 120 w 477"/>
                <a:gd name="T55" fmla="*/ 425 h 473"/>
                <a:gd name="T56" fmla="*/ 119 w 477"/>
                <a:gd name="T57" fmla="*/ 409 h 473"/>
                <a:gd name="T58" fmla="*/ 125 w 477"/>
                <a:gd name="T59" fmla="*/ 394 h 473"/>
                <a:gd name="T60" fmla="*/ 134 w 477"/>
                <a:gd name="T61" fmla="*/ 379 h 473"/>
                <a:gd name="T62" fmla="*/ 146 w 477"/>
                <a:gd name="T63" fmla="*/ 369 h 473"/>
                <a:gd name="T64" fmla="*/ 160 w 477"/>
                <a:gd name="T65" fmla="*/ 362 h 473"/>
                <a:gd name="T66" fmla="*/ 176 w 477"/>
                <a:gd name="T67" fmla="*/ 360 h 473"/>
                <a:gd name="T68" fmla="*/ 282 w 477"/>
                <a:gd name="T69" fmla="*/ 360 h 473"/>
                <a:gd name="T70" fmla="*/ 17 w 477"/>
                <a:gd name="T71" fmla="*/ 95 h 473"/>
                <a:gd name="T72" fmla="*/ 8 w 477"/>
                <a:gd name="T73" fmla="*/ 84 h 473"/>
                <a:gd name="T74" fmla="*/ 3 w 477"/>
                <a:gd name="T75" fmla="*/ 70 h 473"/>
                <a:gd name="T76" fmla="*/ 0 w 477"/>
                <a:gd name="T77" fmla="*/ 56 h 473"/>
                <a:gd name="T78" fmla="*/ 3 w 477"/>
                <a:gd name="T79" fmla="*/ 42 h 473"/>
                <a:gd name="T80" fmla="*/ 8 w 477"/>
                <a:gd name="T81" fmla="*/ 29 h 473"/>
                <a:gd name="T82" fmla="*/ 17 w 477"/>
                <a:gd name="T83" fmla="*/ 16 h 473"/>
                <a:gd name="T84" fmla="*/ 28 w 477"/>
                <a:gd name="T85" fmla="*/ 7 h 473"/>
                <a:gd name="T86" fmla="*/ 42 w 477"/>
                <a:gd name="T87" fmla="*/ 2 h 473"/>
                <a:gd name="T88" fmla="*/ 56 w 477"/>
                <a:gd name="T89" fmla="*/ 0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77" h="473">
                  <a:moveTo>
                    <a:pt x="56" y="0"/>
                  </a:moveTo>
                  <a:lnTo>
                    <a:pt x="70" y="1"/>
                  </a:lnTo>
                  <a:lnTo>
                    <a:pt x="84" y="7"/>
                  </a:lnTo>
                  <a:lnTo>
                    <a:pt x="96" y="16"/>
                  </a:lnTo>
                  <a:lnTo>
                    <a:pt x="361" y="280"/>
                  </a:lnTo>
                  <a:lnTo>
                    <a:pt x="361" y="178"/>
                  </a:lnTo>
                  <a:lnTo>
                    <a:pt x="364" y="159"/>
                  </a:lnTo>
                  <a:lnTo>
                    <a:pt x="373" y="143"/>
                  </a:lnTo>
                  <a:lnTo>
                    <a:pt x="385" y="131"/>
                  </a:lnTo>
                  <a:lnTo>
                    <a:pt x="401" y="123"/>
                  </a:lnTo>
                  <a:lnTo>
                    <a:pt x="420" y="120"/>
                  </a:lnTo>
                  <a:lnTo>
                    <a:pt x="438" y="123"/>
                  </a:lnTo>
                  <a:lnTo>
                    <a:pt x="454" y="132"/>
                  </a:lnTo>
                  <a:lnTo>
                    <a:pt x="466" y="144"/>
                  </a:lnTo>
                  <a:lnTo>
                    <a:pt x="474" y="159"/>
                  </a:lnTo>
                  <a:lnTo>
                    <a:pt x="477" y="178"/>
                  </a:lnTo>
                  <a:lnTo>
                    <a:pt x="477" y="422"/>
                  </a:lnTo>
                  <a:lnTo>
                    <a:pt x="474" y="439"/>
                  </a:lnTo>
                  <a:lnTo>
                    <a:pt x="467" y="452"/>
                  </a:lnTo>
                  <a:lnTo>
                    <a:pt x="456" y="463"/>
                  </a:lnTo>
                  <a:lnTo>
                    <a:pt x="442" y="470"/>
                  </a:lnTo>
                  <a:lnTo>
                    <a:pt x="426" y="473"/>
                  </a:lnTo>
                  <a:lnTo>
                    <a:pt x="180" y="473"/>
                  </a:lnTo>
                  <a:lnTo>
                    <a:pt x="164" y="471"/>
                  </a:lnTo>
                  <a:lnTo>
                    <a:pt x="148" y="465"/>
                  </a:lnTo>
                  <a:lnTo>
                    <a:pt x="136" y="455"/>
                  </a:lnTo>
                  <a:lnTo>
                    <a:pt x="126" y="442"/>
                  </a:lnTo>
                  <a:lnTo>
                    <a:pt x="120" y="425"/>
                  </a:lnTo>
                  <a:lnTo>
                    <a:pt x="119" y="409"/>
                  </a:lnTo>
                  <a:lnTo>
                    <a:pt x="125" y="394"/>
                  </a:lnTo>
                  <a:lnTo>
                    <a:pt x="134" y="379"/>
                  </a:lnTo>
                  <a:lnTo>
                    <a:pt x="146" y="369"/>
                  </a:lnTo>
                  <a:lnTo>
                    <a:pt x="160" y="362"/>
                  </a:lnTo>
                  <a:lnTo>
                    <a:pt x="176" y="360"/>
                  </a:lnTo>
                  <a:lnTo>
                    <a:pt x="282" y="360"/>
                  </a:lnTo>
                  <a:lnTo>
                    <a:pt x="17" y="95"/>
                  </a:lnTo>
                  <a:lnTo>
                    <a:pt x="8" y="84"/>
                  </a:lnTo>
                  <a:lnTo>
                    <a:pt x="3" y="70"/>
                  </a:lnTo>
                  <a:lnTo>
                    <a:pt x="0" y="56"/>
                  </a:lnTo>
                  <a:lnTo>
                    <a:pt x="3" y="42"/>
                  </a:lnTo>
                  <a:lnTo>
                    <a:pt x="8" y="29"/>
                  </a:lnTo>
                  <a:lnTo>
                    <a:pt x="17" y="16"/>
                  </a:lnTo>
                  <a:lnTo>
                    <a:pt x="28" y="7"/>
                  </a:lnTo>
                  <a:lnTo>
                    <a:pt x="42" y="2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3" name="Freeform 582"/>
            <p:cNvSpPr>
              <a:spLocks/>
            </p:cNvSpPr>
            <p:nvPr/>
          </p:nvSpPr>
          <p:spPr bwMode="auto">
            <a:xfrm>
              <a:off x="4748213" y="4711700"/>
              <a:ext cx="71437" cy="50800"/>
            </a:xfrm>
            <a:custGeom>
              <a:avLst/>
              <a:gdLst>
                <a:gd name="T0" fmla="*/ 400 w 628"/>
                <a:gd name="T1" fmla="*/ 0 h 454"/>
                <a:gd name="T2" fmla="*/ 415 w 628"/>
                <a:gd name="T3" fmla="*/ 2 h 454"/>
                <a:gd name="T4" fmla="*/ 428 w 628"/>
                <a:gd name="T5" fmla="*/ 7 h 454"/>
                <a:gd name="T6" fmla="*/ 440 w 628"/>
                <a:gd name="T7" fmla="*/ 16 h 454"/>
                <a:gd name="T8" fmla="*/ 614 w 628"/>
                <a:gd name="T9" fmla="*/ 189 h 454"/>
                <a:gd name="T10" fmla="*/ 624 w 628"/>
                <a:gd name="T11" fmla="*/ 202 h 454"/>
                <a:gd name="T12" fmla="*/ 628 w 628"/>
                <a:gd name="T13" fmla="*/ 218 h 454"/>
                <a:gd name="T14" fmla="*/ 628 w 628"/>
                <a:gd name="T15" fmla="*/ 233 h 454"/>
                <a:gd name="T16" fmla="*/ 623 w 628"/>
                <a:gd name="T17" fmla="*/ 248 h 454"/>
                <a:gd name="T18" fmla="*/ 613 w 628"/>
                <a:gd name="T19" fmla="*/ 263 h 454"/>
                <a:gd name="T20" fmla="*/ 439 w 628"/>
                <a:gd name="T21" fmla="*/ 435 h 454"/>
                <a:gd name="T22" fmla="*/ 426 w 628"/>
                <a:gd name="T23" fmla="*/ 446 h 454"/>
                <a:gd name="T24" fmla="*/ 412 w 628"/>
                <a:gd name="T25" fmla="*/ 452 h 454"/>
                <a:gd name="T26" fmla="*/ 395 w 628"/>
                <a:gd name="T27" fmla="*/ 454 h 454"/>
                <a:gd name="T28" fmla="*/ 379 w 628"/>
                <a:gd name="T29" fmla="*/ 452 h 454"/>
                <a:gd name="T30" fmla="*/ 364 w 628"/>
                <a:gd name="T31" fmla="*/ 446 h 454"/>
                <a:gd name="T32" fmla="*/ 353 w 628"/>
                <a:gd name="T33" fmla="*/ 435 h 454"/>
                <a:gd name="T34" fmla="*/ 346 w 628"/>
                <a:gd name="T35" fmla="*/ 424 h 454"/>
                <a:gd name="T36" fmla="*/ 341 w 628"/>
                <a:gd name="T37" fmla="*/ 411 h 454"/>
                <a:gd name="T38" fmla="*/ 340 w 628"/>
                <a:gd name="T39" fmla="*/ 397 h 454"/>
                <a:gd name="T40" fmla="*/ 342 w 628"/>
                <a:gd name="T41" fmla="*/ 383 h 454"/>
                <a:gd name="T42" fmla="*/ 347 w 628"/>
                <a:gd name="T43" fmla="*/ 370 h 454"/>
                <a:gd name="T44" fmla="*/ 356 w 628"/>
                <a:gd name="T45" fmla="*/ 359 h 454"/>
                <a:gd name="T46" fmla="*/ 431 w 628"/>
                <a:gd name="T47" fmla="*/ 283 h 454"/>
                <a:gd name="T48" fmla="*/ 57 w 628"/>
                <a:gd name="T49" fmla="*/ 283 h 454"/>
                <a:gd name="T50" fmla="*/ 42 w 628"/>
                <a:gd name="T51" fmla="*/ 282 h 454"/>
                <a:gd name="T52" fmla="*/ 29 w 628"/>
                <a:gd name="T53" fmla="*/ 276 h 454"/>
                <a:gd name="T54" fmla="*/ 17 w 628"/>
                <a:gd name="T55" fmla="*/ 268 h 454"/>
                <a:gd name="T56" fmla="*/ 8 w 628"/>
                <a:gd name="T57" fmla="*/ 257 h 454"/>
                <a:gd name="T58" fmla="*/ 3 w 628"/>
                <a:gd name="T59" fmla="*/ 242 h 454"/>
                <a:gd name="T60" fmla="*/ 0 w 628"/>
                <a:gd name="T61" fmla="*/ 227 h 454"/>
                <a:gd name="T62" fmla="*/ 3 w 628"/>
                <a:gd name="T63" fmla="*/ 213 h 454"/>
                <a:gd name="T64" fmla="*/ 8 w 628"/>
                <a:gd name="T65" fmla="*/ 199 h 454"/>
                <a:gd name="T66" fmla="*/ 16 w 628"/>
                <a:gd name="T67" fmla="*/ 188 h 454"/>
                <a:gd name="T68" fmla="*/ 27 w 628"/>
                <a:gd name="T69" fmla="*/ 179 h 454"/>
                <a:gd name="T70" fmla="*/ 41 w 628"/>
                <a:gd name="T71" fmla="*/ 173 h 454"/>
                <a:gd name="T72" fmla="*/ 57 w 628"/>
                <a:gd name="T73" fmla="*/ 171 h 454"/>
                <a:gd name="T74" fmla="*/ 431 w 628"/>
                <a:gd name="T75" fmla="*/ 171 h 454"/>
                <a:gd name="T76" fmla="*/ 358 w 628"/>
                <a:gd name="T77" fmla="*/ 98 h 454"/>
                <a:gd name="T78" fmla="*/ 349 w 628"/>
                <a:gd name="T79" fmla="*/ 86 h 454"/>
                <a:gd name="T80" fmla="*/ 343 w 628"/>
                <a:gd name="T81" fmla="*/ 71 h 454"/>
                <a:gd name="T82" fmla="*/ 341 w 628"/>
                <a:gd name="T83" fmla="*/ 56 h 454"/>
                <a:gd name="T84" fmla="*/ 343 w 628"/>
                <a:gd name="T85" fmla="*/ 42 h 454"/>
                <a:gd name="T86" fmla="*/ 349 w 628"/>
                <a:gd name="T87" fmla="*/ 28 h 454"/>
                <a:gd name="T88" fmla="*/ 359 w 628"/>
                <a:gd name="T89" fmla="*/ 15 h 454"/>
                <a:gd name="T90" fmla="*/ 372 w 628"/>
                <a:gd name="T91" fmla="*/ 6 h 454"/>
                <a:gd name="T92" fmla="*/ 385 w 628"/>
                <a:gd name="T93" fmla="*/ 1 h 454"/>
                <a:gd name="T94" fmla="*/ 400 w 628"/>
                <a:gd name="T95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28" h="454">
                  <a:moveTo>
                    <a:pt x="400" y="0"/>
                  </a:moveTo>
                  <a:lnTo>
                    <a:pt x="415" y="2"/>
                  </a:lnTo>
                  <a:lnTo>
                    <a:pt x="428" y="7"/>
                  </a:lnTo>
                  <a:lnTo>
                    <a:pt x="440" y="16"/>
                  </a:lnTo>
                  <a:lnTo>
                    <a:pt x="614" y="189"/>
                  </a:lnTo>
                  <a:lnTo>
                    <a:pt x="624" y="202"/>
                  </a:lnTo>
                  <a:lnTo>
                    <a:pt x="628" y="218"/>
                  </a:lnTo>
                  <a:lnTo>
                    <a:pt x="628" y="233"/>
                  </a:lnTo>
                  <a:lnTo>
                    <a:pt x="623" y="248"/>
                  </a:lnTo>
                  <a:lnTo>
                    <a:pt x="613" y="263"/>
                  </a:lnTo>
                  <a:lnTo>
                    <a:pt x="439" y="435"/>
                  </a:lnTo>
                  <a:lnTo>
                    <a:pt x="426" y="446"/>
                  </a:lnTo>
                  <a:lnTo>
                    <a:pt x="412" y="452"/>
                  </a:lnTo>
                  <a:lnTo>
                    <a:pt x="395" y="454"/>
                  </a:lnTo>
                  <a:lnTo>
                    <a:pt x="379" y="452"/>
                  </a:lnTo>
                  <a:lnTo>
                    <a:pt x="364" y="446"/>
                  </a:lnTo>
                  <a:lnTo>
                    <a:pt x="353" y="435"/>
                  </a:lnTo>
                  <a:lnTo>
                    <a:pt x="346" y="424"/>
                  </a:lnTo>
                  <a:lnTo>
                    <a:pt x="341" y="411"/>
                  </a:lnTo>
                  <a:lnTo>
                    <a:pt x="340" y="397"/>
                  </a:lnTo>
                  <a:lnTo>
                    <a:pt x="342" y="383"/>
                  </a:lnTo>
                  <a:lnTo>
                    <a:pt x="347" y="370"/>
                  </a:lnTo>
                  <a:lnTo>
                    <a:pt x="356" y="359"/>
                  </a:lnTo>
                  <a:lnTo>
                    <a:pt x="431" y="283"/>
                  </a:lnTo>
                  <a:lnTo>
                    <a:pt x="57" y="283"/>
                  </a:lnTo>
                  <a:lnTo>
                    <a:pt x="42" y="282"/>
                  </a:lnTo>
                  <a:lnTo>
                    <a:pt x="29" y="276"/>
                  </a:lnTo>
                  <a:lnTo>
                    <a:pt x="17" y="268"/>
                  </a:lnTo>
                  <a:lnTo>
                    <a:pt x="8" y="257"/>
                  </a:lnTo>
                  <a:lnTo>
                    <a:pt x="3" y="242"/>
                  </a:lnTo>
                  <a:lnTo>
                    <a:pt x="0" y="227"/>
                  </a:lnTo>
                  <a:lnTo>
                    <a:pt x="3" y="213"/>
                  </a:lnTo>
                  <a:lnTo>
                    <a:pt x="8" y="199"/>
                  </a:lnTo>
                  <a:lnTo>
                    <a:pt x="16" y="188"/>
                  </a:lnTo>
                  <a:lnTo>
                    <a:pt x="27" y="179"/>
                  </a:lnTo>
                  <a:lnTo>
                    <a:pt x="41" y="173"/>
                  </a:lnTo>
                  <a:lnTo>
                    <a:pt x="57" y="171"/>
                  </a:lnTo>
                  <a:lnTo>
                    <a:pt x="431" y="171"/>
                  </a:lnTo>
                  <a:lnTo>
                    <a:pt x="358" y="98"/>
                  </a:lnTo>
                  <a:lnTo>
                    <a:pt x="349" y="86"/>
                  </a:lnTo>
                  <a:lnTo>
                    <a:pt x="343" y="71"/>
                  </a:lnTo>
                  <a:lnTo>
                    <a:pt x="341" y="56"/>
                  </a:lnTo>
                  <a:lnTo>
                    <a:pt x="343" y="42"/>
                  </a:lnTo>
                  <a:lnTo>
                    <a:pt x="349" y="28"/>
                  </a:lnTo>
                  <a:lnTo>
                    <a:pt x="359" y="15"/>
                  </a:lnTo>
                  <a:lnTo>
                    <a:pt x="372" y="6"/>
                  </a:lnTo>
                  <a:lnTo>
                    <a:pt x="385" y="1"/>
                  </a:lnTo>
                  <a:lnTo>
                    <a:pt x="4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4" name="Freeform 583"/>
            <p:cNvSpPr>
              <a:spLocks/>
            </p:cNvSpPr>
            <p:nvPr/>
          </p:nvSpPr>
          <p:spPr bwMode="auto">
            <a:xfrm>
              <a:off x="4711700" y="4600575"/>
              <a:ext cx="52387" cy="53975"/>
            </a:xfrm>
            <a:custGeom>
              <a:avLst/>
              <a:gdLst>
                <a:gd name="T0" fmla="*/ 179 w 474"/>
                <a:gd name="T1" fmla="*/ 0 h 476"/>
                <a:gd name="T2" fmla="*/ 424 w 474"/>
                <a:gd name="T3" fmla="*/ 0 h 476"/>
                <a:gd name="T4" fmla="*/ 439 w 474"/>
                <a:gd name="T5" fmla="*/ 4 h 476"/>
                <a:gd name="T6" fmla="*/ 454 w 474"/>
                <a:gd name="T7" fmla="*/ 11 h 476"/>
                <a:gd name="T8" fmla="*/ 465 w 474"/>
                <a:gd name="T9" fmla="*/ 21 h 476"/>
                <a:gd name="T10" fmla="*/ 472 w 474"/>
                <a:gd name="T11" fmla="*/ 35 h 476"/>
                <a:gd name="T12" fmla="*/ 474 w 474"/>
                <a:gd name="T13" fmla="*/ 52 h 476"/>
                <a:gd name="T14" fmla="*/ 474 w 474"/>
                <a:gd name="T15" fmla="*/ 297 h 476"/>
                <a:gd name="T16" fmla="*/ 472 w 474"/>
                <a:gd name="T17" fmla="*/ 313 h 476"/>
                <a:gd name="T18" fmla="*/ 467 w 474"/>
                <a:gd name="T19" fmla="*/ 329 h 476"/>
                <a:gd name="T20" fmla="*/ 457 w 474"/>
                <a:gd name="T21" fmla="*/ 341 h 476"/>
                <a:gd name="T22" fmla="*/ 443 w 474"/>
                <a:gd name="T23" fmla="*/ 351 h 476"/>
                <a:gd name="T24" fmla="*/ 427 w 474"/>
                <a:gd name="T25" fmla="*/ 356 h 476"/>
                <a:gd name="T26" fmla="*/ 409 w 474"/>
                <a:gd name="T27" fmla="*/ 356 h 476"/>
                <a:gd name="T28" fmla="*/ 394 w 474"/>
                <a:gd name="T29" fmla="*/ 352 h 476"/>
                <a:gd name="T30" fmla="*/ 381 w 474"/>
                <a:gd name="T31" fmla="*/ 343 h 476"/>
                <a:gd name="T32" fmla="*/ 371 w 474"/>
                <a:gd name="T33" fmla="*/ 331 h 476"/>
                <a:gd name="T34" fmla="*/ 363 w 474"/>
                <a:gd name="T35" fmla="*/ 316 h 476"/>
                <a:gd name="T36" fmla="*/ 361 w 474"/>
                <a:gd name="T37" fmla="*/ 301 h 476"/>
                <a:gd name="T38" fmla="*/ 361 w 474"/>
                <a:gd name="T39" fmla="*/ 195 h 476"/>
                <a:gd name="T40" fmla="*/ 96 w 474"/>
                <a:gd name="T41" fmla="*/ 460 h 476"/>
                <a:gd name="T42" fmla="*/ 83 w 474"/>
                <a:gd name="T43" fmla="*/ 469 h 476"/>
                <a:gd name="T44" fmla="*/ 70 w 474"/>
                <a:gd name="T45" fmla="*/ 474 h 476"/>
                <a:gd name="T46" fmla="*/ 57 w 474"/>
                <a:gd name="T47" fmla="*/ 476 h 476"/>
                <a:gd name="T48" fmla="*/ 42 w 474"/>
                <a:gd name="T49" fmla="*/ 474 h 476"/>
                <a:gd name="T50" fmla="*/ 28 w 474"/>
                <a:gd name="T51" fmla="*/ 469 h 476"/>
                <a:gd name="T52" fmla="*/ 17 w 474"/>
                <a:gd name="T53" fmla="*/ 459 h 476"/>
                <a:gd name="T54" fmla="*/ 8 w 474"/>
                <a:gd name="T55" fmla="*/ 447 h 476"/>
                <a:gd name="T56" fmla="*/ 2 w 474"/>
                <a:gd name="T57" fmla="*/ 434 h 476"/>
                <a:gd name="T58" fmla="*/ 0 w 474"/>
                <a:gd name="T59" fmla="*/ 420 h 476"/>
                <a:gd name="T60" fmla="*/ 1 w 474"/>
                <a:gd name="T61" fmla="*/ 405 h 476"/>
                <a:gd name="T62" fmla="*/ 8 w 474"/>
                <a:gd name="T63" fmla="*/ 392 h 476"/>
                <a:gd name="T64" fmla="*/ 17 w 474"/>
                <a:gd name="T65" fmla="*/ 380 h 476"/>
                <a:gd name="T66" fmla="*/ 281 w 474"/>
                <a:gd name="T67" fmla="*/ 115 h 476"/>
                <a:gd name="T68" fmla="*/ 179 w 474"/>
                <a:gd name="T69" fmla="*/ 115 h 476"/>
                <a:gd name="T70" fmla="*/ 159 w 474"/>
                <a:gd name="T71" fmla="*/ 112 h 476"/>
                <a:gd name="T72" fmla="*/ 144 w 474"/>
                <a:gd name="T73" fmla="*/ 104 h 476"/>
                <a:gd name="T74" fmla="*/ 132 w 474"/>
                <a:gd name="T75" fmla="*/ 91 h 476"/>
                <a:gd name="T76" fmla="*/ 123 w 474"/>
                <a:gd name="T77" fmla="*/ 75 h 476"/>
                <a:gd name="T78" fmla="*/ 120 w 474"/>
                <a:gd name="T79" fmla="*/ 57 h 476"/>
                <a:gd name="T80" fmla="*/ 123 w 474"/>
                <a:gd name="T81" fmla="*/ 39 h 476"/>
                <a:gd name="T82" fmla="*/ 132 w 474"/>
                <a:gd name="T83" fmla="*/ 24 h 476"/>
                <a:gd name="T84" fmla="*/ 145 w 474"/>
                <a:gd name="T85" fmla="*/ 12 h 476"/>
                <a:gd name="T86" fmla="*/ 160 w 474"/>
                <a:gd name="T87" fmla="*/ 4 h 476"/>
                <a:gd name="T88" fmla="*/ 179 w 474"/>
                <a:gd name="T89" fmla="*/ 0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74" h="476">
                  <a:moveTo>
                    <a:pt x="179" y="0"/>
                  </a:moveTo>
                  <a:lnTo>
                    <a:pt x="424" y="0"/>
                  </a:lnTo>
                  <a:lnTo>
                    <a:pt x="439" y="4"/>
                  </a:lnTo>
                  <a:lnTo>
                    <a:pt x="454" y="11"/>
                  </a:lnTo>
                  <a:lnTo>
                    <a:pt x="465" y="21"/>
                  </a:lnTo>
                  <a:lnTo>
                    <a:pt x="472" y="35"/>
                  </a:lnTo>
                  <a:lnTo>
                    <a:pt x="474" y="52"/>
                  </a:lnTo>
                  <a:lnTo>
                    <a:pt x="474" y="297"/>
                  </a:lnTo>
                  <a:lnTo>
                    <a:pt x="472" y="313"/>
                  </a:lnTo>
                  <a:lnTo>
                    <a:pt x="467" y="329"/>
                  </a:lnTo>
                  <a:lnTo>
                    <a:pt x="457" y="341"/>
                  </a:lnTo>
                  <a:lnTo>
                    <a:pt x="443" y="351"/>
                  </a:lnTo>
                  <a:lnTo>
                    <a:pt x="427" y="356"/>
                  </a:lnTo>
                  <a:lnTo>
                    <a:pt x="409" y="356"/>
                  </a:lnTo>
                  <a:lnTo>
                    <a:pt x="394" y="352"/>
                  </a:lnTo>
                  <a:lnTo>
                    <a:pt x="381" y="343"/>
                  </a:lnTo>
                  <a:lnTo>
                    <a:pt x="371" y="331"/>
                  </a:lnTo>
                  <a:lnTo>
                    <a:pt x="363" y="316"/>
                  </a:lnTo>
                  <a:lnTo>
                    <a:pt x="361" y="301"/>
                  </a:lnTo>
                  <a:lnTo>
                    <a:pt x="361" y="195"/>
                  </a:lnTo>
                  <a:lnTo>
                    <a:pt x="96" y="460"/>
                  </a:lnTo>
                  <a:lnTo>
                    <a:pt x="83" y="469"/>
                  </a:lnTo>
                  <a:lnTo>
                    <a:pt x="70" y="474"/>
                  </a:lnTo>
                  <a:lnTo>
                    <a:pt x="57" y="476"/>
                  </a:lnTo>
                  <a:lnTo>
                    <a:pt x="42" y="474"/>
                  </a:lnTo>
                  <a:lnTo>
                    <a:pt x="28" y="469"/>
                  </a:lnTo>
                  <a:lnTo>
                    <a:pt x="17" y="459"/>
                  </a:lnTo>
                  <a:lnTo>
                    <a:pt x="8" y="447"/>
                  </a:lnTo>
                  <a:lnTo>
                    <a:pt x="2" y="434"/>
                  </a:lnTo>
                  <a:lnTo>
                    <a:pt x="0" y="420"/>
                  </a:lnTo>
                  <a:lnTo>
                    <a:pt x="1" y="405"/>
                  </a:lnTo>
                  <a:lnTo>
                    <a:pt x="8" y="392"/>
                  </a:lnTo>
                  <a:lnTo>
                    <a:pt x="17" y="380"/>
                  </a:lnTo>
                  <a:lnTo>
                    <a:pt x="281" y="115"/>
                  </a:lnTo>
                  <a:lnTo>
                    <a:pt x="179" y="115"/>
                  </a:lnTo>
                  <a:lnTo>
                    <a:pt x="159" y="112"/>
                  </a:lnTo>
                  <a:lnTo>
                    <a:pt x="144" y="104"/>
                  </a:lnTo>
                  <a:lnTo>
                    <a:pt x="132" y="91"/>
                  </a:lnTo>
                  <a:lnTo>
                    <a:pt x="123" y="75"/>
                  </a:lnTo>
                  <a:lnTo>
                    <a:pt x="120" y="57"/>
                  </a:lnTo>
                  <a:lnTo>
                    <a:pt x="123" y="39"/>
                  </a:lnTo>
                  <a:lnTo>
                    <a:pt x="132" y="24"/>
                  </a:lnTo>
                  <a:lnTo>
                    <a:pt x="145" y="12"/>
                  </a:lnTo>
                  <a:lnTo>
                    <a:pt x="160" y="4"/>
                  </a:lnTo>
                  <a:lnTo>
                    <a:pt x="1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68" name="Group 1967"/>
          <p:cNvGrpSpPr/>
          <p:nvPr/>
        </p:nvGrpSpPr>
        <p:grpSpPr>
          <a:xfrm>
            <a:off x="4773033" y="3847960"/>
            <a:ext cx="311643" cy="202182"/>
            <a:chOff x="3902075" y="4575175"/>
            <a:chExt cx="384175" cy="2492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678" name="Freeform 588"/>
            <p:cNvSpPr>
              <a:spLocks/>
            </p:cNvSpPr>
            <p:nvPr/>
          </p:nvSpPr>
          <p:spPr bwMode="auto">
            <a:xfrm>
              <a:off x="4054475" y="4575175"/>
              <a:ext cx="79375" cy="49213"/>
            </a:xfrm>
            <a:custGeom>
              <a:avLst/>
              <a:gdLst>
                <a:gd name="T0" fmla="*/ 128 w 704"/>
                <a:gd name="T1" fmla="*/ 0 h 439"/>
                <a:gd name="T2" fmla="*/ 576 w 704"/>
                <a:gd name="T3" fmla="*/ 0 h 439"/>
                <a:gd name="T4" fmla="*/ 704 w 704"/>
                <a:gd name="T5" fmla="*/ 439 h 439"/>
                <a:gd name="T6" fmla="*/ 0 w 704"/>
                <a:gd name="T7" fmla="*/ 439 h 439"/>
                <a:gd name="T8" fmla="*/ 128 w 704"/>
                <a:gd name="T9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4" h="439">
                  <a:moveTo>
                    <a:pt x="128" y="0"/>
                  </a:moveTo>
                  <a:lnTo>
                    <a:pt x="576" y="0"/>
                  </a:lnTo>
                  <a:lnTo>
                    <a:pt x="704" y="439"/>
                  </a:lnTo>
                  <a:lnTo>
                    <a:pt x="0" y="439"/>
                  </a:lnTo>
                  <a:lnTo>
                    <a:pt x="1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9" name="Freeform 589"/>
            <p:cNvSpPr>
              <a:spLocks/>
            </p:cNvSpPr>
            <p:nvPr/>
          </p:nvSpPr>
          <p:spPr bwMode="auto">
            <a:xfrm>
              <a:off x="4003675" y="4641850"/>
              <a:ext cx="79375" cy="50800"/>
            </a:xfrm>
            <a:custGeom>
              <a:avLst/>
              <a:gdLst>
                <a:gd name="T0" fmla="*/ 130 w 702"/>
                <a:gd name="T1" fmla="*/ 0 h 443"/>
                <a:gd name="T2" fmla="*/ 573 w 702"/>
                <a:gd name="T3" fmla="*/ 0 h 443"/>
                <a:gd name="T4" fmla="*/ 702 w 702"/>
                <a:gd name="T5" fmla="*/ 443 h 443"/>
                <a:gd name="T6" fmla="*/ 0 w 702"/>
                <a:gd name="T7" fmla="*/ 443 h 443"/>
                <a:gd name="T8" fmla="*/ 130 w 702"/>
                <a:gd name="T9" fmla="*/ 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2" h="443">
                  <a:moveTo>
                    <a:pt x="130" y="0"/>
                  </a:moveTo>
                  <a:lnTo>
                    <a:pt x="573" y="0"/>
                  </a:lnTo>
                  <a:lnTo>
                    <a:pt x="702" y="443"/>
                  </a:lnTo>
                  <a:lnTo>
                    <a:pt x="0" y="443"/>
                  </a:lnTo>
                  <a:lnTo>
                    <a:pt x="1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0" name="Freeform 590"/>
            <p:cNvSpPr>
              <a:spLocks/>
            </p:cNvSpPr>
            <p:nvPr/>
          </p:nvSpPr>
          <p:spPr bwMode="auto">
            <a:xfrm>
              <a:off x="4105275" y="4641850"/>
              <a:ext cx="79375" cy="50800"/>
            </a:xfrm>
            <a:custGeom>
              <a:avLst/>
              <a:gdLst>
                <a:gd name="T0" fmla="*/ 129 w 702"/>
                <a:gd name="T1" fmla="*/ 0 h 443"/>
                <a:gd name="T2" fmla="*/ 572 w 702"/>
                <a:gd name="T3" fmla="*/ 0 h 443"/>
                <a:gd name="T4" fmla="*/ 702 w 702"/>
                <a:gd name="T5" fmla="*/ 443 h 443"/>
                <a:gd name="T6" fmla="*/ 0 w 702"/>
                <a:gd name="T7" fmla="*/ 443 h 443"/>
                <a:gd name="T8" fmla="*/ 129 w 702"/>
                <a:gd name="T9" fmla="*/ 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2" h="443">
                  <a:moveTo>
                    <a:pt x="129" y="0"/>
                  </a:moveTo>
                  <a:lnTo>
                    <a:pt x="572" y="0"/>
                  </a:lnTo>
                  <a:lnTo>
                    <a:pt x="702" y="443"/>
                  </a:lnTo>
                  <a:lnTo>
                    <a:pt x="0" y="443"/>
                  </a:lnTo>
                  <a:lnTo>
                    <a:pt x="1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1" name="Freeform 591"/>
            <p:cNvSpPr>
              <a:spLocks/>
            </p:cNvSpPr>
            <p:nvPr/>
          </p:nvSpPr>
          <p:spPr bwMode="auto">
            <a:xfrm>
              <a:off x="4054475" y="4708525"/>
              <a:ext cx="79375" cy="50800"/>
            </a:xfrm>
            <a:custGeom>
              <a:avLst/>
              <a:gdLst>
                <a:gd name="T0" fmla="*/ 128 w 704"/>
                <a:gd name="T1" fmla="*/ 0 h 440"/>
                <a:gd name="T2" fmla="*/ 576 w 704"/>
                <a:gd name="T3" fmla="*/ 0 h 440"/>
                <a:gd name="T4" fmla="*/ 704 w 704"/>
                <a:gd name="T5" fmla="*/ 440 h 440"/>
                <a:gd name="T6" fmla="*/ 0 w 704"/>
                <a:gd name="T7" fmla="*/ 440 h 440"/>
                <a:gd name="T8" fmla="*/ 128 w 704"/>
                <a:gd name="T9" fmla="*/ 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4" h="440">
                  <a:moveTo>
                    <a:pt x="128" y="0"/>
                  </a:moveTo>
                  <a:lnTo>
                    <a:pt x="576" y="0"/>
                  </a:lnTo>
                  <a:lnTo>
                    <a:pt x="704" y="440"/>
                  </a:lnTo>
                  <a:lnTo>
                    <a:pt x="0" y="440"/>
                  </a:lnTo>
                  <a:lnTo>
                    <a:pt x="1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2" name="Freeform 592"/>
            <p:cNvSpPr>
              <a:spLocks/>
            </p:cNvSpPr>
            <p:nvPr/>
          </p:nvSpPr>
          <p:spPr bwMode="auto">
            <a:xfrm>
              <a:off x="4156075" y="4708525"/>
              <a:ext cx="79375" cy="50800"/>
            </a:xfrm>
            <a:custGeom>
              <a:avLst/>
              <a:gdLst>
                <a:gd name="T0" fmla="*/ 129 w 704"/>
                <a:gd name="T1" fmla="*/ 0 h 440"/>
                <a:gd name="T2" fmla="*/ 573 w 704"/>
                <a:gd name="T3" fmla="*/ 0 h 440"/>
                <a:gd name="T4" fmla="*/ 704 w 704"/>
                <a:gd name="T5" fmla="*/ 440 h 440"/>
                <a:gd name="T6" fmla="*/ 0 w 704"/>
                <a:gd name="T7" fmla="*/ 440 h 440"/>
                <a:gd name="T8" fmla="*/ 129 w 704"/>
                <a:gd name="T9" fmla="*/ 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4" h="440">
                  <a:moveTo>
                    <a:pt x="129" y="0"/>
                  </a:moveTo>
                  <a:lnTo>
                    <a:pt x="573" y="0"/>
                  </a:lnTo>
                  <a:lnTo>
                    <a:pt x="704" y="440"/>
                  </a:lnTo>
                  <a:lnTo>
                    <a:pt x="0" y="440"/>
                  </a:lnTo>
                  <a:lnTo>
                    <a:pt x="1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3" name="Freeform 593"/>
            <p:cNvSpPr>
              <a:spLocks/>
            </p:cNvSpPr>
            <p:nvPr/>
          </p:nvSpPr>
          <p:spPr bwMode="auto">
            <a:xfrm>
              <a:off x="3952875" y="4708525"/>
              <a:ext cx="79375" cy="50800"/>
            </a:xfrm>
            <a:custGeom>
              <a:avLst/>
              <a:gdLst>
                <a:gd name="T0" fmla="*/ 131 w 704"/>
                <a:gd name="T1" fmla="*/ 0 h 440"/>
                <a:gd name="T2" fmla="*/ 575 w 704"/>
                <a:gd name="T3" fmla="*/ 0 h 440"/>
                <a:gd name="T4" fmla="*/ 704 w 704"/>
                <a:gd name="T5" fmla="*/ 440 h 440"/>
                <a:gd name="T6" fmla="*/ 0 w 704"/>
                <a:gd name="T7" fmla="*/ 440 h 440"/>
                <a:gd name="T8" fmla="*/ 131 w 704"/>
                <a:gd name="T9" fmla="*/ 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4" h="440">
                  <a:moveTo>
                    <a:pt x="131" y="0"/>
                  </a:moveTo>
                  <a:lnTo>
                    <a:pt x="575" y="0"/>
                  </a:lnTo>
                  <a:lnTo>
                    <a:pt x="704" y="440"/>
                  </a:lnTo>
                  <a:lnTo>
                    <a:pt x="0" y="440"/>
                  </a:lnTo>
                  <a:lnTo>
                    <a:pt x="1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4" name="Freeform 594"/>
            <p:cNvSpPr>
              <a:spLocks/>
            </p:cNvSpPr>
            <p:nvPr/>
          </p:nvSpPr>
          <p:spPr bwMode="auto">
            <a:xfrm>
              <a:off x="3902075" y="4775200"/>
              <a:ext cx="79375" cy="49213"/>
            </a:xfrm>
            <a:custGeom>
              <a:avLst/>
              <a:gdLst>
                <a:gd name="T0" fmla="*/ 129 w 702"/>
                <a:gd name="T1" fmla="*/ 0 h 439"/>
                <a:gd name="T2" fmla="*/ 573 w 702"/>
                <a:gd name="T3" fmla="*/ 0 h 439"/>
                <a:gd name="T4" fmla="*/ 702 w 702"/>
                <a:gd name="T5" fmla="*/ 439 h 439"/>
                <a:gd name="T6" fmla="*/ 0 w 702"/>
                <a:gd name="T7" fmla="*/ 439 h 439"/>
                <a:gd name="T8" fmla="*/ 129 w 702"/>
                <a:gd name="T9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2" h="439">
                  <a:moveTo>
                    <a:pt x="129" y="0"/>
                  </a:moveTo>
                  <a:lnTo>
                    <a:pt x="573" y="0"/>
                  </a:lnTo>
                  <a:lnTo>
                    <a:pt x="702" y="439"/>
                  </a:lnTo>
                  <a:lnTo>
                    <a:pt x="0" y="439"/>
                  </a:lnTo>
                  <a:lnTo>
                    <a:pt x="1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5" name="Freeform 595"/>
            <p:cNvSpPr>
              <a:spLocks/>
            </p:cNvSpPr>
            <p:nvPr/>
          </p:nvSpPr>
          <p:spPr bwMode="auto">
            <a:xfrm>
              <a:off x="4105275" y="4775200"/>
              <a:ext cx="79375" cy="49213"/>
            </a:xfrm>
            <a:custGeom>
              <a:avLst/>
              <a:gdLst>
                <a:gd name="T0" fmla="*/ 129 w 702"/>
                <a:gd name="T1" fmla="*/ 0 h 439"/>
                <a:gd name="T2" fmla="*/ 572 w 702"/>
                <a:gd name="T3" fmla="*/ 0 h 439"/>
                <a:gd name="T4" fmla="*/ 702 w 702"/>
                <a:gd name="T5" fmla="*/ 439 h 439"/>
                <a:gd name="T6" fmla="*/ 0 w 702"/>
                <a:gd name="T7" fmla="*/ 439 h 439"/>
                <a:gd name="T8" fmla="*/ 129 w 702"/>
                <a:gd name="T9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2" h="439">
                  <a:moveTo>
                    <a:pt x="129" y="0"/>
                  </a:moveTo>
                  <a:lnTo>
                    <a:pt x="572" y="0"/>
                  </a:lnTo>
                  <a:lnTo>
                    <a:pt x="702" y="439"/>
                  </a:lnTo>
                  <a:lnTo>
                    <a:pt x="0" y="439"/>
                  </a:lnTo>
                  <a:lnTo>
                    <a:pt x="1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6" name="Freeform 596"/>
            <p:cNvSpPr>
              <a:spLocks/>
            </p:cNvSpPr>
            <p:nvPr/>
          </p:nvSpPr>
          <p:spPr bwMode="auto">
            <a:xfrm>
              <a:off x="4206875" y="4775200"/>
              <a:ext cx="79375" cy="49213"/>
            </a:xfrm>
            <a:custGeom>
              <a:avLst/>
              <a:gdLst>
                <a:gd name="T0" fmla="*/ 129 w 702"/>
                <a:gd name="T1" fmla="*/ 0 h 439"/>
                <a:gd name="T2" fmla="*/ 573 w 702"/>
                <a:gd name="T3" fmla="*/ 0 h 439"/>
                <a:gd name="T4" fmla="*/ 702 w 702"/>
                <a:gd name="T5" fmla="*/ 439 h 439"/>
                <a:gd name="T6" fmla="*/ 0 w 702"/>
                <a:gd name="T7" fmla="*/ 439 h 439"/>
                <a:gd name="T8" fmla="*/ 129 w 702"/>
                <a:gd name="T9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2" h="439">
                  <a:moveTo>
                    <a:pt x="129" y="0"/>
                  </a:moveTo>
                  <a:lnTo>
                    <a:pt x="573" y="0"/>
                  </a:lnTo>
                  <a:lnTo>
                    <a:pt x="702" y="439"/>
                  </a:lnTo>
                  <a:lnTo>
                    <a:pt x="0" y="439"/>
                  </a:lnTo>
                  <a:lnTo>
                    <a:pt x="1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7" name="Freeform 597"/>
            <p:cNvSpPr>
              <a:spLocks/>
            </p:cNvSpPr>
            <p:nvPr/>
          </p:nvSpPr>
          <p:spPr bwMode="auto">
            <a:xfrm>
              <a:off x="4003675" y="4775200"/>
              <a:ext cx="79375" cy="49213"/>
            </a:xfrm>
            <a:custGeom>
              <a:avLst/>
              <a:gdLst>
                <a:gd name="T0" fmla="*/ 130 w 702"/>
                <a:gd name="T1" fmla="*/ 0 h 439"/>
                <a:gd name="T2" fmla="*/ 573 w 702"/>
                <a:gd name="T3" fmla="*/ 0 h 439"/>
                <a:gd name="T4" fmla="*/ 702 w 702"/>
                <a:gd name="T5" fmla="*/ 439 h 439"/>
                <a:gd name="T6" fmla="*/ 0 w 702"/>
                <a:gd name="T7" fmla="*/ 439 h 439"/>
                <a:gd name="T8" fmla="*/ 130 w 702"/>
                <a:gd name="T9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2" h="439">
                  <a:moveTo>
                    <a:pt x="130" y="0"/>
                  </a:moveTo>
                  <a:lnTo>
                    <a:pt x="573" y="0"/>
                  </a:lnTo>
                  <a:lnTo>
                    <a:pt x="702" y="439"/>
                  </a:lnTo>
                  <a:lnTo>
                    <a:pt x="0" y="439"/>
                  </a:lnTo>
                  <a:lnTo>
                    <a:pt x="1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69" name="Group 1968"/>
          <p:cNvGrpSpPr/>
          <p:nvPr/>
        </p:nvGrpSpPr>
        <p:grpSpPr>
          <a:xfrm>
            <a:off x="4065767" y="3847960"/>
            <a:ext cx="310355" cy="202182"/>
            <a:chOff x="3113088" y="4589463"/>
            <a:chExt cx="382587" cy="2492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691" name="Freeform 602"/>
            <p:cNvSpPr>
              <a:spLocks/>
            </p:cNvSpPr>
            <p:nvPr/>
          </p:nvSpPr>
          <p:spPr bwMode="auto">
            <a:xfrm>
              <a:off x="3148013" y="4772026"/>
              <a:ext cx="68262" cy="66675"/>
            </a:xfrm>
            <a:custGeom>
              <a:avLst/>
              <a:gdLst>
                <a:gd name="T0" fmla="*/ 299 w 599"/>
                <a:gd name="T1" fmla="*/ 0 h 599"/>
                <a:gd name="T2" fmla="*/ 339 w 599"/>
                <a:gd name="T3" fmla="*/ 3 h 599"/>
                <a:gd name="T4" fmla="*/ 379 w 599"/>
                <a:gd name="T5" fmla="*/ 11 h 599"/>
                <a:gd name="T6" fmla="*/ 416 w 599"/>
                <a:gd name="T7" fmla="*/ 23 h 599"/>
                <a:gd name="T8" fmla="*/ 451 w 599"/>
                <a:gd name="T9" fmla="*/ 40 h 599"/>
                <a:gd name="T10" fmla="*/ 482 w 599"/>
                <a:gd name="T11" fmla="*/ 62 h 599"/>
                <a:gd name="T12" fmla="*/ 511 w 599"/>
                <a:gd name="T13" fmla="*/ 87 h 599"/>
                <a:gd name="T14" fmla="*/ 537 w 599"/>
                <a:gd name="T15" fmla="*/ 116 h 599"/>
                <a:gd name="T16" fmla="*/ 558 w 599"/>
                <a:gd name="T17" fmla="*/ 149 h 599"/>
                <a:gd name="T18" fmla="*/ 575 w 599"/>
                <a:gd name="T19" fmla="*/ 183 h 599"/>
                <a:gd name="T20" fmla="*/ 588 w 599"/>
                <a:gd name="T21" fmla="*/ 219 h 599"/>
                <a:gd name="T22" fmla="*/ 596 w 599"/>
                <a:gd name="T23" fmla="*/ 259 h 599"/>
                <a:gd name="T24" fmla="*/ 599 w 599"/>
                <a:gd name="T25" fmla="*/ 299 h 599"/>
                <a:gd name="T26" fmla="*/ 596 w 599"/>
                <a:gd name="T27" fmla="*/ 340 h 599"/>
                <a:gd name="T28" fmla="*/ 588 w 599"/>
                <a:gd name="T29" fmla="*/ 379 h 599"/>
                <a:gd name="T30" fmla="*/ 575 w 599"/>
                <a:gd name="T31" fmla="*/ 416 h 599"/>
                <a:gd name="T32" fmla="*/ 558 w 599"/>
                <a:gd name="T33" fmla="*/ 451 h 599"/>
                <a:gd name="T34" fmla="*/ 537 w 599"/>
                <a:gd name="T35" fmla="*/ 482 h 599"/>
                <a:gd name="T36" fmla="*/ 511 w 599"/>
                <a:gd name="T37" fmla="*/ 512 h 599"/>
                <a:gd name="T38" fmla="*/ 482 w 599"/>
                <a:gd name="T39" fmla="*/ 536 h 599"/>
                <a:gd name="T40" fmla="*/ 451 w 599"/>
                <a:gd name="T41" fmla="*/ 558 h 599"/>
                <a:gd name="T42" fmla="*/ 416 w 599"/>
                <a:gd name="T43" fmla="*/ 575 h 599"/>
                <a:gd name="T44" fmla="*/ 379 w 599"/>
                <a:gd name="T45" fmla="*/ 589 h 599"/>
                <a:gd name="T46" fmla="*/ 339 w 599"/>
                <a:gd name="T47" fmla="*/ 597 h 599"/>
                <a:gd name="T48" fmla="*/ 299 w 599"/>
                <a:gd name="T49" fmla="*/ 599 h 599"/>
                <a:gd name="T50" fmla="*/ 258 w 599"/>
                <a:gd name="T51" fmla="*/ 597 h 599"/>
                <a:gd name="T52" fmla="*/ 220 w 599"/>
                <a:gd name="T53" fmla="*/ 589 h 599"/>
                <a:gd name="T54" fmla="*/ 183 w 599"/>
                <a:gd name="T55" fmla="*/ 575 h 599"/>
                <a:gd name="T56" fmla="*/ 148 w 599"/>
                <a:gd name="T57" fmla="*/ 558 h 599"/>
                <a:gd name="T58" fmla="*/ 116 w 599"/>
                <a:gd name="T59" fmla="*/ 536 h 599"/>
                <a:gd name="T60" fmla="*/ 88 w 599"/>
                <a:gd name="T61" fmla="*/ 512 h 599"/>
                <a:gd name="T62" fmla="*/ 62 w 599"/>
                <a:gd name="T63" fmla="*/ 482 h 599"/>
                <a:gd name="T64" fmla="*/ 41 w 599"/>
                <a:gd name="T65" fmla="*/ 451 h 599"/>
                <a:gd name="T66" fmla="*/ 23 w 599"/>
                <a:gd name="T67" fmla="*/ 416 h 599"/>
                <a:gd name="T68" fmla="*/ 10 w 599"/>
                <a:gd name="T69" fmla="*/ 379 h 599"/>
                <a:gd name="T70" fmla="*/ 2 w 599"/>
                <a:gd name="T71" fmla="*/ 340 h 599"/>
                <a:gd name="T72" fmla="*/ 0 w 599"/>
                <a:gd name="T73" fmla="*/ 299 h 599"/>
                <a:gd name="T74" fmla="*/ 2 w 599"/>
                <a:gd name="T75" fmla="*/ 259 h 599"/>
                <a:gd name="T76" fmla="*/ 10 w 599"/>
                <a:gd name="T77" fmla="*/ 219 h 599"/>
                <a:gd name="T78" fmla="*/ 23 w 599"/>
                <a:gd name="T79" fmla="*/ 183 h 599"/>
                <a:gd name="T80" fmla="*/ 41 w 599"/>
                <a:gd name="T81" fmla="*/ 149 h 599"/>
                <a:gd name="T82" fmla="*/ 62 w 599"/>
                <a:gd name="T83" fmla="*/ 116 h 599"/>
                <a:gd name="T84" fmla="*/ 88 w 599"/>
                <a:gd name="T85" fmla="*/ 87 h 599"/>
                <a:gd name="T86" fmla="*/ 116 w 599"/>
                <a:gd name="T87" fmla="*/ 62 h 599"/>
                <a:gd name="T88" fmla="*/ 148 w 599"/>
                <a:gd name="T89" fmla="*/ 40 h 599"/>
                <a:gd name="T90" fmla="*/ 183 w 599"/>
                <a:gd name="T91" fmla="*/ 23 h 599"/>
                <a:gd name="T92" fmla="*/ 220 w 599"/>
                <a:gd name="T93" fmla="*/ 11 h 599"/>
                <a:gd name="T94" fmla="*/ 258 w 599"/>
                <a:gd name="T95" fmla="*/ 3 h 599"/>
                <a:gd name="T96" fmla="*/ 299 w 599"/>
                <a:gd name="T97" fmla="*/ 0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99" h="599">
                  <a:moveTo>
                    <a:pt x="299" y="0"/>
                  </a:moveTo>
                  <a:lnTo>
                    <a:pt x="339" y="3"/>
                  </a:lnTo>
                  <a:lnTo>
                    <a:pt x="379" y="11"/>
                  </a:lnTo>
                  <a:lnTo>
                    <a:pt x="416" y="23"/>
                  </a:lnTo>
                  <a:lnTo>
                    <a:pt x="451" y="40"/>
                  </a:lnTo>
                  <a:lnTo>
                    <a:pt x="482" y="62"/>
                  </a:lnTo>
                  <a:lnTo>
                    <a:pt x="511" y="87"/>
                  </a:lnTo>
                  <a:lnTo>
                    <a:pt x="537" y="116"/>
                  </a:lnTo>
                  <a:lnTo>
                    <a:pt x="558" y="149"/>
                  </a:lnTo>
                  <a:lnTo>
                    <a:pt x="575" y="183"/>
                  </a:lnTo>
                  <a:lnTo>
                    <a:pt x="588" y="219"/>
                  </a:lnTo>
                  <a:lnTo>
                    <a:pt x="596" y="259"/>
                  </a:lnTo>
                  <a:lnTo>
                    <a:pt x="599" y="299"/>
                  </a:lnTo>
                  <a:lnTo>
                    <a:pt x="596" y="340"/>
                  </a:lnTo>
                  <a:lnTo>
                    <a:pt x="588" y="379"/>
                  </a:lnTo>
                  <a:lnTo>
                    <a:pt x="575" y="416"/>
                  </a:lnTo>
                  <a:lnTo>
                    <a:pt x="558" y="451"/>
                  </a:lnTo>
                  <a:lnTo>
                    <a:pt x="537" y="482"/>
                  </a:lnTo>
                  <a:lnTo>
                    <a:pt x="511" y="512"/>
                  </a:lnTo>
                  <a:lnTo>
                    <a:pt x="482" y="536"/>
                  </a:lnTo>
                  <a:lnTo>
                    <a:pt x="451" y="558"/>
                  </a:lnTo>
                  <a:lnTo>
                    <a:pt x="416" y="575"/>
                  </a:lnTo>
                  <a:lnTo>
                    <a:pt x="379" y="589"/>
                  </a:lnTo>
                  <a:lnTo>
                    <a:pt x="339" y="597"/>
                  </a:lnTo>
                  <a:lnTo>
                    <a:pt x="299" y="599"/>
                  </a:lnTo>
                  <a:lnTo>
                    <a:pt x="258" y="597"/>
                  </a:lnTo>
                  <a:lnTo>
                    <a:pt x="220" y="589"/>
                  </a:lnTo>
                  <a:lnTo>
                    <a:pt x="183" y="575"/>
                  </a:lnTo>
                  <a:lnTo>
                    <a:pt x="148" y="558"/>
                  </a:lnTo>
                  <a:lnTo>
                    <a:pt x="116" y="536"/>
                  </a:lnTo>
                  <a:lnTo>
                    <a:pt x="88" y="512"/>
                  </a:lnTo>
                  <a:lnTo>
                    <a:pt x="62" y="482"/>
                  </a:lnTo>
                  <a:lnTo>
                    <a:pt x="41" y="451"/>
                  </a:lnTo>
                  <a:lnTo>
                    <a:pt x="23" y="416"/>
                  </a:lnTo>
                  <a:lnTo>
                    <a:pt x="10" y="379"/>
                  </a:lnTo>
                  <a:lnTo>
                    <a:pt x="2" y="340"/>
                  </a:lnTo>
                  <a:lnTo>
                    <a:pt x="0" y="299"/>
                  </a:lnTo>
                  <a:lnTo>
                    <a:pt x="2" y="259"/>
                  </a:lnTo>
                  <a:lnTo>
                    <a:pt x="10" y="219"/>
                  </a:lnTo>
                  <a:lnTo>
                    <a:pt x="23" y="183"/>
                  </a:lnTo>
                  <a:lnTo>
                    <a:pt x="41" y="149"/>
                  </a:lnTo>
                  <a:lnTo>
                    <a:pt x="62" y="116"/>
                  </a:lnTo>
                  <a:lnTo>
                    <a:pt x="88" y="87"/>
                  </a:lnTo>
                  <a:lnTo>
                    <a:pt x="116" y="62"/>
                  </a:lnTo>
                  <a:lnTo>
                    <a:pt x="148" y="40"/>
                  </a:lnTo>
                  <a:lnTo>
                    <a:pt x="183" y="23"/>
                  </a:lnTo>
                  <a:lnTo>
                    <a:pt x="220" y="11"/>
                  </a:lnTo>
                  <a:lnTo>
                    <a:pt x="258" y="3"/>
                  </a:lnTo>
                  <a:lnTo>
                    <a:pt x="2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2" name="Freeform 603"/>
            <p:cNvSpPr>
              <a:spLocks/>
            </p:cNvSpPr>
            <p:nvPr/>
          </p:nvSpPr>
          <p:spPr bwMode="auto">
            <a:xfrm>
              <a:off x="3382963" y="4772026"/>
              <a:ext cx="68262" cy="66675"/>
            </a:xfrm>
            <a:custGeom>
              <a:avLst/>
              <a:gdLst>
                <a:gd name="T0" fmla="*/ 300 w 599"/>
                <a:gd name="T1" fmla="*/ 0 h 599"/>
                <a:gd name="T2" fmla="*/ 341 w 599"/>
                <a:gd name="T3" fmla="*/ 3 h 599"/>
                <a:gd name="T4" fmla="*/ 379 w 599"/>
                <a:gd name="T5" fmla="*/ 11 h 599"/>
                <a:gd name="T6" fmla="*/ 416 w 599"/>
                <a:gd name="T7" fmla="*/ 23 h 599"/>
                <a:gd name="T8" fmla="*/ 451 w 599"/>
                <a:gd name="T9" fmla="*/ 40 h 599"/>
                <a:gd name="T10" fmla="*/ 483 w 599"/>
                <a:gd name="T11" fmla="*/ 62 h 599"/>
                <a:gd name="T12" fmla="*/ 511 w 599"/>
                <a:gd name="T13" fmla="*/ 87 h 599"/>
                <a:gd name="T14" fmla="*/ 537 w 599"/>
                <a:gd name="T15" fmla="*/ 116 h 599"/>
                <a:gd name="T16" fmla="*/ 558 w 599"/>
                <a:gd name="T17" fmla="*/ 149 h 599"/>
                <a:gd name="T18" fmla="*/ 576 w 599"/>
                <a:gd name="T19" fmla="*/ 183 h 599"/>
                <a:gd name="T20" fmla="*/ 588 w 599"/>
                <a:gd name="T21" fmla="*/ 219 h 599"/>
                <a:gd name="T22" fmla="*/ 596 w 599"/>
                <a:gd name="T23" fmla="*/ 259 h 599"/>
                <a:gd name="T24" fmla="*/ 599 w 599"/>
                <a:gd name="T25" fmla="*/ 299 h 599"/>
                <a:gd name="T26" fmla="*/ 596 w 599"/>
                <a:gd name="T27" fmla="*/ 340 h 599"/>
                <a:gd name="T28" fmla="*/ 588 w 599"/>
                <a:gd name="T29" fmla="*/ 379 h 599"/>
                <a:gd name="T30" fmla="*/ 576 w 599"/>
                <a:gd name="T31" fmla="*/ 416 h 599"/>
                <a:gd name="T32" fmla="*/ 558 w 599"/>
                <a:gd name="T33" fmla="*/ 451 h 599"/>
                <a:gd name="T34" fmla="*/ 537 w 599"/>
                <a:gd name="T35" fmla="*/ 482 h 599"/>
                <a:gd name="T36" fmla="*/ 511 w 599"/>
                <a:gd name="T37" fmla="*/ 512 h 599"/>
                <a:gd name="T38" fmla="*/ 483 w 599"/>
                <a:gd name="T39" fmla="*/ 536 h 599"/>
                <a:gd name="T40" fmla="*/ 451 w 599"/>
                <a:gd name="T41" fmla="*/ 558 h 599"/>
                <a:gd name="T42" fmla="*/ 416 w 599"/>
                <a:gd name="T43" fmla="*/ 575 h 599"/>
                <a:gd name="T44" fmla="*/ 379 w 599"/>
                <a:gd name="T45" fmla="*/ 589 h 599"/>
                <a:gd name="T46" fmla="*/ 341 w 599"/>
                <a:gd name="T47" fmla="*/ 597 h 599"/>
                <a:gd name="T48" fmla="*/ 300 w 599"/>
                <a:gd name="T49" fmla="*/ 599 h 599"/>
                <a:gd name="T50" fmla="*/ 259 w 599"/>
                <a:gd name="T51" fmla="*/ 597 h 599"/>
                <a:gd name="T52" fmla="*/ 220 w 599"/>
                <a:gd name="T53" fmla="*/ 589 h 599"/>
                <a:gd name="T54" fmla="*/ 183 w 599"/>
                <a:gd name="T55" fmla="*/ 575 h 599"/>
                <a:gd name="T56" fmla="*/ 148 w 599"/>
                <a:gd name="T57" fmla="*/ 558 h 599"/>
                <a:gd name="T58" fmla="*/ 117 w 599"/>
                <a:gd name="T59" fmla="*/ 536 h 599"/>
                <a:gd name="T60" fmla="*/ 88 w 599"/>
                <a:gd name="T61" fmla="*/ 512 h 599"/>
                <a:gd name="T62" fmla="*/ 63 w 599"/>
                <a:gd name="T63" fmla="*/ 482 h 599"/>
                <a:gd name="T64" fmla="*/ 41 w 599"/>
                <a:gd name="T65" fmla="*/ 451 h 599"/>
                <a:gd name="T66" fmla="*/ 24 w 599"/>
                <a:gd name="T67" fmla="*/ 416 h 599"/>
                <a:gd name="T68" fmla="*/ 10 w 599"/>
                <a:gd name="T69" fmla="*/ 379 h 599"/>
                <a:gd name="T70" fmla="*/ 2 w 599"/>
                <a:gd name="T71" fmla="*/ 340 h 599"/>
                <a:gd name="T72" fmla="*/ 0 w 599"/>
                <a:gd name="T73" fmla="*/ 299 h 599"/>
                <a:gd name="T74" fmla="*/ 2 w 599"/>
                <a:gd name="T75" fmla="*/ 259 h 599"/>
                <a:gd name="T76" fmla="*/ 10 w 599"/>
                <a:gd name="T77" fmla="*/ 219 h 599"/>
                <a:gd name="T78" fmla="*/ 24 w 599"/>
                <a:gd name="T79" fmla="*/ 183 h 599"/>
                <a:gd name="T80" fmla="*/ 41 w 599"/>
                <a:gd name="T81" fmla="*/ 149 h 599"/>
                <a:gd name="T82" fmla="*/ 63 w 599"/>
                <a:gd name="T83" fmla="*/ 116 h 599"/>
                <a:gd name="T84" fmla="*/ 88 w 599"/>
                <a:gd name="T85" fmla="*/ 87 h 599"/>
                <a:gd name="T86" fmla="*/ 117 w 599"/>
                <a:gd name="T87" fmla="*/ 62 h 599"/>
                <a:gd name="T88" fmla="*/ 148 w 599"/>
                <a:gd name="T89" fmla="*/ 40 h 599"/>
                <a:gd name="T90" fmla="*/ 183 w 599"/>
                <a:gd name="T91" fmla="*/ 23 h 599"/>
                <a:gd name="T92" fmla="*/ 220 w 599"/>
                <a:gd name="T93" fmla="*/ 11 h 599"/>
                <a:gd name="T94" fmla="*/ 259 w 599"/>
                <a:gd name="T95" fmla="*/ 3 h 599"/>
                <a:gd name="T96" fmla="*/ 300 w 599"/>
                <a:gd name="T97" fmla="*/ 0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99" h="599">
                  <a:moveTo>
                    <a:pt x="300" y="0"/>
                  </a:moveTo>
                  <a:lnTo>
                    <a:pt x="341" y="3"/>
                  </a:lnTo>
                  <a:lnTo>
                    <a:pt x="379" y="11"/>
                  </a:lnTo>
                  <a:lnTo>
                    <a:pt x="416" y="23"/>
                  </a:lnTo>
                  <a:lnTo>
                    <a:pt x="451" y="40"/>
                  </a:lnTo>
                  <a:lnTo>
                    <a:pt x="483" y="62"/>
                  </a:lnTo>
                  <a:lnTo>
                    <a:pt x="511" y="87"/>
                  </a:lnTo>
                  <a:lnTo>
                    <a:pt x="537" y="116"/>
                  </a:lnTo>
                  <a:lnTo>
                    <a:pt x="558" y="149"/>
                  </a:lnTo>
                  <a:lnTo>
                    <a:pt x="576" y="183"/>
                  </a:lnTo>
                  <a:lnTo>
                    <a:pt x="588" y="219"/>
                  </a:lnTo>
                  <a:lnTo>
                    <a:pt x="596" y="259"/>
                  </a:lnTo>
                  <a:lnTo>
                    <a:pt x="599" y="299"/>
                  </a:lnTo>
                  <a:lnTo>
                    <a:pt x="596" y="340"/>
                  </a:lnTo>
                  <a:lnTo>
                    <a:pt x="588" y="379"/>
                  </a:lnTo>
                  <a:lnTo>
                    <a:pt x="576" y="416"/>
                  </a:lnTo>
                  <a:lnTo>
                    <a:pt x="558" y="451"/>
                  </a:lnTo>
                  <a:lnTo>
                    <a:pt x="537" y="482"/>
                  </a:lnTo>
                  <a:lnTo>
                    <a:pt x="511" y="512"/>
                  </a:lnTo>
                  <a:lnTo>
                    <a:pt x="483" y="536"/>
                  </a:lnTo>
                  <a:lnTo>
                    <a:pt x="451" y="558"/>
                  </a:lnTo>
                  <a:lnTo>
                    <a:pt x="416" y="575"/>
                  </a:lnTo>
                  <a:lnTo>
                    <a:pt x="379" y="589"/>
                  </a:lnTo>
                  <a:lnTo>
                    <a:pt x="341" y="597"/>
                  </a:lnTo>
                  <a:lnTo>
                    <a:pt x="300" y="599"/>
                  </a:lnTo>
                  <a:lnTo>
                    <a:pt x="259" y="597"/>
                  </a:lnTo>
                  <a:lnTo>
                    <a:pt x="220" y="589"/>
                  </a:lnTo>
                  <a:lnTo>
                    <a:pt x="183" y="575"/>
                  </a:lnTo>
                  <a:lnTo>
                    <a:pt x="148" y="558"/>
                  </a:lnTo>
                  <a:lnTo>
                    <a:pt x="117" y="536"/>
                  </a:lnTo>
                  <a:lnTo>
                    <a:pt x="88" y="512"/>
                  </a:lnTo>
                  <a:lnTo>
                    <a:pt x="63" y="482"/>
                  </a:lnTo>
                  <a:lnTo>
                    <a:pt x="41" y="451"/>
                  </a:lnTo>
                  <a:lnTo>
                    <a:pt x="24" y="416"/>
                  </a:lnTo>
                  <a:lnTo>
                    <a:pt x="10" y="379"/>
                  </a:lnTo>
                  <a:lnTo>
                    <a:pt x="2" y="340"/>
                  </a:lnTo>
                  <a:lnTo>
                    <a:pt x="0" y="299"/>
                  </a:lnTo>
                  <a:lnTo>
                    <a:pt x="2" y="259"/>
                  </a:lnTo>
                  <a:lnTo>
                    <a:pt x="10" y="219"/>
                  </a:lnTo>
                  <a:lnTo>
                    <a:pt x="24" y="183"/>
                  </a:lnTo>
                  <a:lnTo>
                    <a:pt x="41" y="149"/>
                  </a:lnTo>
                  <a:lnTo>
                    <a:pt x="63" y="116"/>
                  </a:lnTo>
                  <a:lnTo>
                    <a:pt x="88" y="87"/>
                  </a:lnTo>
                  <a:lnTo>
                    <a:pt x="117" y="62"/>
                  </a:lnTo>
                  <a:lnTo>
                    <a:pt x="148" y="40"/>
                  </a:lnTo>
                  <a:lnTo>
                    <a:pt x="183" y="23"/>
                  </a:lnTo>
                  <a:lnTo>
                    <a:pt x="220" y="11"/>
                  </a:lnTo>
                  <a:lnTo>
                    <a:pt x="259" y="3"/>
                  </a:lnTo>
                  <a:lnTo>
                    <a:pt x="3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3" name="Freeform 604"/>
            <p:cNvSpPr>
              <a:spLocks noEditPoints="1"/>
            </p:cNvSpPr>
            <p:nvPr/>
          </p:nvSpPr>
          <p:spPr bwMode="auto">
            <a:xfrm>
              <a:off x="3352800" y="4627563"/>
              <a:ext cx="142875" cy="177800"/>
            </a:xfrm>
            <a:custGeom>
              <a:avLst/>
              <a:gdLst>
                <a:gd name="T0" fmla="*/ 192 w 1259"/>
                <a:gd name="T1" fmla="*/ 970 h 1564"/>
                <a:gd name="T2" fmla="*/ 162 w 1259"/>
                <a:gd name="T3" fmla="*/ 986 h 1564"/>
                <a:gd name="T4" fmla="*/ 145 w 1259"/>
                <a:gd name="T5" fmla="*/ 1016 h 1564"/>
                <a:gd name="T6" fmla="*/ 145 w 1259"/>
                <a:gd name="T7" fmla="*/ 1052 h 1564"/>
                <a:gd name="T8" fmla="*/ 162 w 1259"/>
                <a:gd name="T9" fmla="*/ 1081 h 1564"/>
                <a:gd name="T10" fmla="*/ 192 w 1259"/>
                <a:gd name="T11" fmla="*/ 1099 h 1564"/>
                <a:gd name="T12" fmla="*/ 364 w 1259"/>
                <a:gd name="T13" fmla="*/ 1101 h 1564"/>
                <a:gd name="T14" fmla="*/ 399 w 1259"/>
                <a:gd name="T15" fmla="*/ 1092 h 1564"/>
                <a:gd name="T16" fmla="*/ 424 w 1259"/>
                <a:gd name="T17" fmla="*/ 1068 h 1564"/>
                <a:gd name="T18" fmla="*/ 431 w 1259"/>
                <a:gd name="T19" fmla="*/ 1034 h 1564"/>
                <a:gd name="T20" fmla="*/ 422 w 1259"/>
                <a:gd name="T21" fmla="*/ 1001 h 1564"/>
                <a:gd name="T22" fmla="*/ 398 w 1259"/>
                <a:gd name="T23" fmla="*/ 976 h 1564"/>
                <a:gd name="T24" fmla="*/ 364 w 1259"/>
                <a:gd name="T25" fmla="*/ 967 h 1564"/>
                <a:gd name="T26" fmla="*/ 172 w 1259"/>
                <a:gd name="T27" fmla="*/ 172 h 1564"/>
                <a:gd name="T28" fmla="*/ 1011 w 1259"/>
                <a:gd name="T29" fmla="*/ 830 h 1564"/>
                <a:gd name="T30" fmla="*/ 172 w 1259"/>
                <a:gd name="T31" fmla="*/ 172 h 1564"/>
                <a:gd name="T32" fmla="*/ 619 w 1259"/>
                <a:gd name="T33" fmla="*/ 0 h 1564"/>
                <a:gd name="T34" fmla="*/ 1259 w 1259"/>
                <a:gd name="T35" fmla="*/ 1564 h 1564"/>
                <a:gd name="T36" fmla="*/ 997 w 1259"/>
                <a:gd name="T37" fmla="*/ 1513 h 1564"/>
                <a:gd name="T38" fmla="*/ 975 w 1259"/>
                <a:gd name="T39" fmla="*/ 1417 h 1564"/>
                <a:gd name="T40" fmla="*/ 932 w 1259"/>
                <a:gd name="T41" fmla="*/ 1330 h 1564"/>
                <a:gd name="T42" fmla="*/ 871 w 1259"/>
                <a:gd name="T43" fmla="*/ 1255 h 1564"/>
                <a:gd name="T44" fmla="*/ 797 w 1259"/>
                <a:gd name="T45" fmla="*/ 1195 h 1564"/>
                <a:gd name="T46" fmla="*/ 710 w 1259"/>
                <a:gd name="T47" fmla="*/ 1153 h 1564"/>
                <a:gd name="T48" fmla="*/ 614 w 1259"/>
                <a:gd name="T49" fmla="*/ 1131 h 1564"/>
                <a:gd name="T50" fmla="*/ 513 w 1259"/>
                <a:gd name="T51" fmla="*/ 1131 h 1564"/>
                <a:gd name="T52" fmla="*/ 415 w 1259"/>
                <a:gd name="T53" fmla="*/ 1153 h 1564"/>
                <a:gd name="T54" fmla="*/ 330 w 1259"/>
                <a:gd name="T55" fmla="*/ 1195 h 1564"/>
                <a:gd name="T56" fmla="*/ 255 w 1259"/>
                <a:gd name="T57" fmla="*/ 1255 h 1564"/>
                <a:gd name="T58" fmla="*/ 195 w 1259"/>
                <a:gd name="T59" fmla="*/ 1330 h 1564"/>
                <a:gd name="T60" fmla="*/ 152 w 1259"/>
                <a:gd name="T61" fmla="*/ 1417 h 1564"/>
                <a:gd name="T62" fmla="*/ 129 w 1259"/>
                <a:gd name="T63" fmla="*/ 1513 h 1564"/>
                <a:gd name="T64" fmla="*/ 0 w 1259"/>
                <a:gd name="T65" fmla="*/ 1564 h 1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59" h="1564">
                  <a:moveTo>
                    <a:pt x="209" y="967"/>
                  </a:moveTo>
                  <a:lnTo>
                    <a:pt x="192" y="970"/>
                  </a:lnTo>
                  <a:lnTo>
                    <a:pt x="175" y="976"/>
                  </a:lnTo>
                  <a:lnTo>
                    <a:pt x="162" y="986"/>
                  </a:lnTo>
                  <a:lnTo>
                    <a:pt x="152" y="1001"/>
                  </a:lnTo>
                  <a:lnTo>
                    <a:pt x="145" y="1016"/>
                  </a:lnTo>
                  <a:lnTo>
                    <a:pt x="142" y="1034"/>
                  </a:lnTo>
                  <a:lnTo>
                    <a:pt x="145" y="1052"/>
                  </a:lnTo>
                  <a:lnTo>
                    <a:pt x="152" y="1068"/>
                  </a:lnTo>
                  <a:lnTo>
                    <a:pt x="162" y="1081"/>
                  </a:lnTo>
                  <a:lnTo>
                    <a:pt x="175" y="1092"/>
                  </a:lnTo>
                  <a:lnTo>
                    <a:pt x="192" y="1099"/>
                  </a:lnTo>
                  <a:lnTo>
                    <a:pt x="209" y="1101"/>
                  </a:lnTo>
                  <a:lnTo>
                    <a:pt x="364" y="1101"/>
                  </a:lnTo>
                  <a:lnTo>
                    <a:pt x="383" y="1099"/>
                  </a:lnTo>
                  <a:lnTo>
                    <a:pt x="399" y="1092"/>
                  </a:lnTo>
                  <a:lnTo>
                    <a:pt x="412" y="1081"/>
                  </a:lnTo>
                  <a:lnTo>
                    <a:pt x="424" y="1068"/>
                  </a:lnTo>
                  <a:lnTo>
                    <a:pt x="430" y="1052"/>
                  </a:lnTo>
                  <a:lnTo>
                    <a:pt x="431" y="1034"/>
                  </a:lnTo>
                  <a:lnTo>
                    <a:pt x="429" y="1016"/>
                  </a:lnTo>
                  <a:lnTo>
                    <a:pt x="422" y="1001"/>
                  </a:lnTo>
                  <a:lnTo>
                    <a:pt x="411" y="986"/>
                  </a:lnTo>
                  <a:lnTo>
                    <a:pt x="398" y="976"/>
                  </a:lnTo>
                  <a:lnTo>
                    <a:pt x="382" y="970"/>
                  </a:lnTo>
                  <a:lnTo>
                    <a:pt x="364" y="967"/>
                  </a:lnTo>
                  <a:lnTo>
                    <a:pt x="209" y="967"/>
                  </a:lnTo>
                  <a:close/>
                  <a:moveTo>
                    <a:pt x="172" y="172"/>
                  </a:moveTo>
                  <a:lnTo>
                    <a:pt x="172" y="830"/>
                  </a:lnTo>
                  <a:lnTo>
                    <a:pt x="1011" y="830"/>
                  </a:lnTo>
                  <a:lnTo>
                    <a:pt x="534" y="172"/>
                  </a:lnTo>
                  <a:lnTo>
                    <a:pt x="172" y="172"/>
                  </a:lnTo>
                  <a:close/>
                  <a:moveTo>
                    <a:pt x="0" y="0"/>
                  </a:moveTo>
                  <a:lnTo>
                    <a:pt x="619" y="0"/>
                  </a:lnTo>
                  <a:lnTo>
                    <a:pt x="1259" y="884"/>
                  </a:lnTo>
                  <a:lnTo>
                    <a:pt x="1259" y="1564"/>
                  </a:lnTo>
                  <a:lnTo>
                    <a:pt x="999" y="1564"/>
                  </a:lnTo>
                  <a:lnTo>
                    <a:pt x="997" y="1513"/>
                  </a:lnTo>
                  <a:lnTo>
                    <a:pt x="988" y="1464"/>
                  </a:lnTo>
                  <a:lnTo>
                    <a:pt x="975" y="1417"/>
                  </a:lnTo>
                  <a:lnTo>
                    <a:pt x="955" y="1372"/>
                  </a:lnTo>
                  <a:lnTo>
                    <a:pt x="932" y="1330"/>
                  </a:lnTo>
                  <a:lnTo>
                    <a:pt x="904" y="1291"/>
                  </a:lnTo>
                  <a:lnTo>
                    <a:pt x="871" y="1255"/>
                  </a:lnTo>
                  <a:lnTo>
                    <a:pt x="836" y="1224"/>
                  </a:lnTo>
                  <a:lnTo>
                    <a:pt x="797" y="1195"/>
                  </a:lnTo>
                  <a:lnTo>
                    <a:pt x="755" y="1171"/>
                  </a:lnTo>
                  <a:lnTo>
                    <a:pt x="710" y="1153"/>
                  </a:lnTo>
                  <a:lnTo>
                    <a:pt x="663" y="1139"/>
                  </a:lnTo>
                  <a:lnTo>
                    <a:pt x="614" y="1131"/>
                  </a:lnTo>
                  <a:lnTo>
                    <a:pt x="563" y="1127"/>
                  </a:lnTo>
                  <a:lnTo>
                    <a:pt x="513" y="1131"/>
                  </a:lnTo>
                  <a:lnTo>
                    <a:pt x="464" y="1139"/>
                  </a:lnTo>
                  <a:lnTo>
                    <a:pt x="415" y="1153"/>
                  </a:lnTo>
                  <a:lnTo>
                    <a:pt x="372" y="1171"/>
                  </a:lnTo>
                  <a:lnTo>
                    <a:pt x="330" y="1195"/>
                  </a:lnTo>
                  <a:lnTo>
                    <a:pt x="290" y="1224"/>
                  </a:lnTo>
                  <a:lnTo>
                    <a:pt x="255" y="1255"/>
                  </a:lnTo>
                  <a:lnTo>
                    <a:pt x="222" y="1291"/>
                  </a:lnTo>
                  <a:lnTo>
                    <a:pt x="195" y="1330"/>
                  </a:lnTo>
                  <a:lnTo>
                    <a:pt x="171" y="1372"/>
                  </a:lnTo>
                  <a:lnTo>
                    <a:pt x="152" y="1417"/>
                  </a:lnTo>
                  <a:lnTo>
                    <a:pt x="138" y="1464"/>
                  </a:lnTo>
                  <a:lnTo>
                    <a:pt x="129" y="1513"/>
                  </a:lnTo>
                  <a:lnTo>
                    <a:pt x="126" y="1564"/>
                  </a:lnTo>
                  <a:lnTo>
                    <a:pt x="0" y="156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4" name="Freeform 605"/>
            <p:cNvSpPr>
              <a:spLocks/>
            </p:cNvSpPr>
            <p:nvPr/>
          </p:nvSpPr>
          <p:spPr bwMode="auto">
            <a:xfrm>
              <a:off x="3113088" y="4749801"/>
              <a:ext cx="223837" cy="55563"/>
            </a:xfrm>
            <a:custGeom>
              <a:avLst/>
              <a:gdLst>
                <a:gd name="T0" fmla="*/ 0 w 1978"/>
                <a:gd name="T1" fmla="*/ 0 h 492"/>
                <a:gd name="T2" fmla="*/ 1978 w 1978"/>
                <a:gd name="T3" fmla="*/ 0 h 492"/>
                <a:gd name="T4" fmla="*/ 1978 w 1978"/>
                <a:gd name="T5" fmla="*/ 492 h 492"/>
                <a:gd name="T6" fmla="*/ 1045 w 1978"/>
                <a:gd name="T7" fmla="*/ 492 h 492"/>
                <a:gd name="T8" fmla="*/ 1042 w 1978"/>
                <a:gd name="T9" fmla="*/ 442 h 492"/>
                <a:gd name="T10" fmla="*/ 1033 w 1978"/>
                <a:gd name="T11" fmla="*/ 393 h 492"/>
                <a:gd name="T12" fmla="*/ 1019 w 1978"/>
                <a:gd name="T13" fmla="*/ 345 h 492"/>
                <a:gd name="T14" fmla="*/ 1000 w 1978"/>
                <a:gd name="T15" fmla="*/ 301 h 492"/>
                <a:gd name="T16" fmla="*/ 976 w 1978"/>
                <a:gd name="T17" fmla="*/ 259 h 492"/>
                <a:gd name="T18" fmla="*/ 949 w 1978"/>
                <a:gd name="T19" fmla="*/ 219 h 492"/>
                <a:gd name="T20" fmla="*/ 917 w 1978"/>
                <a:gd name="T21" fmla="*/ 183 h 492"/>
                <a:gd name="T22" fmla="*/ 881 w 1978"/>
                <a:gd name="T23" fmla="*/ 152 h 492"/>
                <a:gd name="T24" fmla="*/ 842 w 1978"/>
                <a:gd name="T25" fmla="*/ 124 h 492"/>
                <a:gd name="T26" fmla="*/ 800 w 1978"/>
                <a:gd name="T27" fmla="*/ 100 h 492"/>
                <a:gd name="T28" fmla="*/ 756 w 1978"/>
                <a:gd name="T29" fmla="*/ 81 h 492"/>
                <a:gd name="T30" fmla="*/ 709 w 1978"/>
                <a:gd name="T31" fmla="*/ 68 h 492"/>
                <a:gd name="T32" fmla="*/ 658 w 1978"/>
                <a:gd name="T33" fmla="*/ 59 h 492"/>
                <a:gd name="T34" fmla="*/ 608 w 1978"/>
                <a:gd name="T35" fmla="*/ 55 h 492"/>
                <a:gd name="T36" fmla="*/ 557 w 1978"/>
                <a:gd name="T37" fmla="*/ 59 h 492"/>
                <a:gd name="T38" fmla="*/ 508 w 1978"/>
                <a:gd name="T39" fmla="*/ 68 h 492"/>
                <a:gd name="T40" fmla="*/ 461 w 1978"/>
                <a:gd name="T41" fmla="*/ 81 h 492"/>
                <a:gd name="T42" fmla="*/ 416 w 1978"/>
                <a:gd name="T43" fmla="*/ 100 h 492"/>
                <a:gd name="T44" fmla="*/ 374 w 1978"/>
                <a:gd name="T45" fmla="*/ 124 h 492"/>
                <a:gd name="T46" fmla="*/ 335 w 1978"/>
                <a:gd name="T47" fmla="*/ 152 h 492"/>
                <a:gd name="T48" fmla="*/ 300 w 1978"/>
                <a:gd name="T49" fmla="*/ 183 h 492"/>
                <a:gd name="T50" fmla="*/ 268 w 1978"/>
                <a:gd name="T51" fmla="*/ 219 h 492"/>
                <a:gd name="T52" fmla="*/ 239 w 1978"/>
                <a:gd name="T53" fmla="*/ 259 h 492"/>
                <a:gd name="T54" fmla="*/ 216 w 1978"/>
                <a:gd name="T55" fmla="*/ 301 h 492"/>
                <a:gd name="T56" fmla="*/ 197 w 1978"/>
                <a:gd name="T57" fmla="*/ 345 h 492"/>
                <a:gd name="T58" fmla="*/ 183 w 1978"/>
                <a:gd name="T59" fmla="*/ 393 h 492"/>
                <a:gd name="T60" fmla="*/ 175 w 1978"/>
                <a:gd name="T61" fmla="*/ 442 h 492"/>
                <a:gd name="T62" fmla="*/ 172 w 1978"/>
                <a:gd name="T63" fmla="*/ 492 h 492"/>
                <a:gd name="T64" fmla="*/ 0 w 1978"/>
                <a:gd name="T65" fmla="*/ 492 h 492"/>
                <a:gd name="T66" fmla="*/ 0 w 1978"/>
                <a:gd name="T67" fmla="*/ 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78" h="492">
                  <a:moveTo>
                    <a:pt x="0" y="0"/>
                  </a:moveTo>
                  <a:lnTo>
                    <a:pt x="1978" y="0"/>
                  </a:lnTo>
                  <a:lnTo>
                    <a:pt x="1978" y="492"/>
                  </a:lnTo>
                  <a:lnTo>
                    <a:pt x="1045" y="492"/>
                  </a:lnTo>
                  <a:lnTo>
                    <a:pt x="1042" y="442"/>
                  </a:lnTo>
                  <a:lnTo>
                    <a:pt x="1033" y="393"/>
                  </a:lnTo>
                  <a:lnTo>
                    <a:pt x="1019" y="345"/>
                  </a:lnTo>
                  <a:lnTo>
                    <a:pt x="1000" y="301"/>
                  </a:lnTo>
                  <a:lnTo>
                    <a:pt x="976" y="259"/>
                  </a:lnTo>
                  <a:lnTo>
                    <a:pt x="949" y="219"/>
                  </a:lnTo>
                  <a:lnTo>
                    <a:pt x="917" y="183"/>
                  </a:lnTo>
                  <a:lnTo>
                    <a:pt x="881" y="152"/>
                  </a:lnTo>
                  <a:lnTo>
                    <a:pt x="842" y="124"/>
                  </a:lnTo>
                  <a:lnTo>
                    <a:pt x="800" y="100"/>
                  </a:lnTo>
                  <a:lnTo>
                    <a:pt x="756" y="81"/>
                  </a:lnTo>
                  <a:lnTo>
                    <a:pt x="709" y="68"/>
                  </a:lnTo>
                  <a:lnTo>
                    <a:pt x="658" y="59"/>
                  </a:lnTo>
                  <a:lnTo>
                    <a:pt x="608" y="55"/>
                  </a:lnTo>
                  <a:lnTo>
                    <a:pt x="557" y="59"/>
                  </a:lnTo>
                  <a:lnTo>
                    <a:pt x="508" y="68"/>
                  </a:lnTo>
                  <a:lnTo>
                    <a:pt x="461" y="81"/>
                  </a:lnTo>
                  <a:lnTo>
                    <a:pt x="416" y="100"/>
                  </a:lnTo>
                  <a:lnTo>
                    <a:pt x="374" y="124"/>
                  </a:lnTo>
                  <a:lnTo>
                    <a:pt x="335" y="152"/>
                  </a:lnTo>
                  <a:lnTo>
                    <a:pt x="300" y="183"/>
                  </a:lnTo>
                  <a:lnTo>
                    <a:pt x="268" y="219"/>
                  </a:lnTo>
                  <a:lnTo>
                    <a:pt x="239" y="259"/>
                  </a:lnTo>
                  <a:lnTo>
                    <a:pt x="216" y="301"/>
                  </a:lnTo>
                  <a:lnTo>
                    <a:pt x="197" y="345"/>
                  </a:lnTo>
                  <a:lnTo>
                    <a:pt x="183" y="393"/>
                  </a:lnTo>
                  <a:lnTo>
                    <a:pt x="175" y="442"/>
                  </a:lnTo>
                  <a:lnTo>
                    <a:pt x="172" y="492"/>
                  </a:lnTo>
                  <a:lnTo>
                    <a:pt x="0" y="49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5" name="Freeform 606"/>
            <p:cNvSpPr>
              <a:spLocks/>
            </p:cNvSpPr>
            <p:nvPr/>
          </p:nvSpPr>
          <p:spPr bwMode="auto">
            <a:xfrm>
              <a:off x="3113088" y="4589463"/>
              <a:ext cx="223837" cy="144463"/>
            </a:xfrm>
            <a:custGeom>
              <a:avLst/>
              <a:gdLst>
                <a:gd name="T0" fmla="*/ 0 w 1977"/>
                <a:gd name="T1" fmla="*/ 0 h 1274"/>
                <a:gd name="T2" fmla="*/ 1977 w 1977"/>
                <a:gd name="T3" fmla="*/ 0 h 1274"/>
                <a:gd name="T4" fmla="*/ 1977 w 1977"/>
                <a:gd name="T5" fmla="*/ 1274 h 1274"/>
                <a:gd name="T6" fmla="*/ 0 w 1977"/>
                <a:gd name="T7" fmla="*/ 1274 h 1274"/>
                <a:gd name="T8" fmla="*/ 0 w 1977"/>
                <a:gd name="T9" fmla="*/ 912 h 1274"/>
                <a:gd name="T10" fmla="*/ 404 w 1977"/>
                <a:gd name="T11" fmla="*/ 912 h 1274"/>
                <a:gd name="T12" fmla="*/ 404 w 1977"/>
                <a:gd name="T13" fmla="*/ 976 h 1274"/>
                <a:gd name="T14" fmla="*/ 406 w 1977"/>
                <a:gd name="T15" fmla="*/ 1003 h 1274"/>
                <a:gd name="T16" fmla="*/ 414 w 1977"/>
                <a:gd name="T17" fmla="*/ 1028 h 1274"/>
                <a:gd name="T18" fmla="*/ 425 w 1977"/>
                <a:gd name="T19" fmla="*/ 1050 h 1274"/>
                <a:gd name="T20" fmla="*/ 441 w 1977"/>
                <a:gd name="T21" fmla="*/ 1069 h 1274"/>
                <a:gd name="T22" fmla="*/ 459 w 1977"/>
                <a:gd name="T23" fmla="*/ 1085 h 1274"/>
                <a:gd name="T24" fmla="*/ 480 w 1977"/>
                <a:gd name="T25" fmla="*/ 1097 h 1274"/>
                <a:gd name="T26" fmla="*/ 503 w 1977"/>
                <a:gd name="T27" fmla="*/ 1106 h 1274"/>
                <a:gd name="T28" fmla="*/ 527 w 1977"/>
                <a:gd name="T29" fmla="*/ 1110 h 1274"/>
                <a:gd name="T30" fmla="*/ 551 w 1977"/>
                <a:gd name="T31" fmla="*/ 1110 h 1274"/>
                <a:gd name="T32" fmla="*/ 576 w 1977"/>
                <a:gd name="T33" fmla="*/ 1106 h 1274"/>
                <a:gd name="T34" fmla="*/ 599 w 1977"/>
                <a:gd name="T35" fmla="*/ 1095 h 1274"/>
                <a:gd name="T36" fmla="*/ 623 w 1977"/>
                <a:gd name="T37" fmla="*/ 1081 h 1274"/>
                <a:gd name="T38" fmla="*/ 1025 w 1977"/>
                <a:gd name="T39" fmla="*/ 755 h 1274"/>
                <a:gd name="T40" fmla="*/ 1044 w 1977"/>
                <a:gd name="T41" fmla="*/ 737 h 1274"/>
                <a:gd name="T42" fmla="*/ 1058 w 1977"/>
                <a:gd name="T43" fmla="*/ 718 h 1274"/>
                <a:gd name="T44" fmla="*/ 1068 w 1977"/>
                <a:gd name="T45" fmla="*/ 697 h 1274"/>
                <a:gd name="T46" fmla="*/ 1075 w 1977"/>
                <a:gd name="T47" fmla="*/ 674 h 1274"/>
                <a:gd name="T48" fmla="*/ 1077 w 1977"/>
                <a:gd name="T49" fmla="*/ 650 h 1274"/>
                <a:gd name="T50" fmla="*/ 1075 w 1977"/>
                <a:gd name="T51" fmla="*/ 627 h 1274"/>
                <a:gd name="T52" fmla="*/ 1068 w 1977"/>
                <a:gd name="T53" fmla="*/ 604 h 1274"/>
                <a:gd name="T54" fmla="*/ 1058 w 1977"/>
                <a:gd name="T55" fmla="*/ 583 h 1274"/>
                <a:gd name="T56" fmla="*/ 1045 w 1977"/>
                <a:gd name="T57" fmla="*/ 564 h 1274"/>
                <a:gd name="T58" fmla="*/ 1027 w 1977"/>
                <a:gd name="T59" fmla="*/ 546 h 1274"/>
                <a:gd name="T60" fmla="*/ 623 w 1977"/>
                <a:gd name="T61" fmla="*/ 218 h 1274"/>
                <a:gd name="T62" fmla="*/ 600 w 1977"/>
                <a:gd name="T63" fmla="*/ 204 h 1274"/>
                <a:gd name="T64" fmla="*/ 577 w 1977"/>
                <a:gd name="T65" fmla="*/ 193 h 1274"/>
                <a:gd name="T66" fmla="*/ 552 w 1977"/>
                <a:gd name="T67" fmla="*/ 188 h 1274"/>
                <a:gd name="T68" fmla="*/ 528 w 1977"/>
                <a:gd name="T69" fmla="*/ 188 h 1274"/>
                <a:gd name="T70" fmla="*/ 504 w 1977"/>
                <a:gd name="T71" fmla="*/ 192 h 1274"/>
                <a:gd name="T72" fmla="*/ 481 w 1977"/>
                <a:gd name="T73" fmla="*/ 202 h 1274"/>
                <a:gd name="T74" fmla="*/ 460 w 1977"/>
                <a:gd name="T75" fmla="*/ 214 h 1274"/>
                <a:gd name="T76" fmla="*/ 442 w 1977"/>
                <a:gd name="T77" fmla="*/ 229 h 1274"/>
                <a:gd name="T78" fmla="*/ 426 w 1977"/>
                <a:gd name="T79" fmla="*/ 249 h 1274"/>
                <a:gd name="T80" fmla="*/ 414 w 1977"/>
                <a:gd name="T81" fmla="*/ 270 h 1274"/>
                <a:gd name="T82" fmla="*/ 407 w 1977"/>
                <a:gd name="T83" fmla="*/ 296 h 1274"/>
                <a:gd name="T84" fmla="*/ 404 w 1977"/>
                <a:gd name="T85" fmla="*/ 322 h 1274"/>
                <a:gd name="T86" fmla="*/ 404 w 1977"/>
                <a:gd name="T87" fmla="*/ 385 h 1274"/>
                <a:gd name="T88" fmla="*/ 0 w 1977"/>
                <a:gd name="T89" fmla="*/ 385 h 1274"/>
                <a:gd name="T90" fmla="*/ 0 w 1977"/>
                <a:gd name="T91" fmla="*/ 0 h 1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977" h="1274">
                  <a:moveTo>
                    <a:pt x="0" y="0"/>
                  </a:moveTo>
                  <a:lnTo>
                    <a:pt x="1977" y="0"/>
                  </a:lnTo>
                  <a:lnTo>
                    <a:pt x="1977" y="1274"/>
                  </a:lnTo>
                  <a:lnTo>
                    <a:pt x="0" y="1274"/>
                  </a:lnTo>
                  <a:lnTo>
                    <a:pt x="0" y="912"/>
                  </a:lnTo>
                  <a:lnTo>
                    <a:pt x="404" y="912"/>
                  </a:lnTo>
                  <a:lnTo>
                    <a:pt x="404" y="976"/>
                  </a:lnTo>
                  <a:lnTo>
                    <a:pt x="406" y="1003"/>
                  </a:lnTo>
                  <a:lnTo>
                    <a:pt x="414" y="1028"/>
                  </a:lnTo>
                  <a:lnTo>
                    <a:pt x="425" y="1050"/>
                  </a:lnTo>
                  <a:lnTo>
                    <a:pt x="441" y="1069"/>
                  </a:lnTo>
                  <a:lnTo>
                    <a:pt x="459" y="1085"/>
                  </a:lnTo>
                  <a:lnTo>
                    <a:pt x="480" y="1097"/>
                  </a:lnTo>
                  <a:lnTo>
                    <a:pt x="503" y="1106"/>
                  </a:lnTo>
                  <a:lnTo>
                    <a:pt x="527" y="1110"/>
                  </a:lnTo>
                  <a:lnTo>
                    <a:pt x="551" y="1110"/>
                  </a:lnTo>
                  <a:lnTo>
                    <a:pt x="576" y="1106"/>
                  </a:lnTo>
                  <a:lnTo>
                    <a:pt x="599" y="1095"/>
                  </a:lnTo>
                  <a:lnTo>
                    <a:pt x="623" y="1081"/>
                  </a:lnTo>
                  <a:lnTo>
                    <a:pt x="1025" y="755"/>
                  </a:lnTo>
                  <a:lnTo>
                    <a:pt x="1044" y="737"/>
                  </a:lnTo>
                  <a:lnTo>
                    <a:pt x="1058" y="718"/>
                  </a:lnTo>
                  <a:lnTo>
                    <a:pt x="1068" y="697"/>
                  </a:lnTo>
                  <a:lnTo>
                    <a:pt x="1075" y="674"/>
                  </a:lnTo>
                  <a:lnTo>
                    <a:pt x="1077" y="650"/>
                  </a:lnTo>
                  <a:lnTo>
                    <a:pt x="1075" y="627"/>
                  </a:lnTo>
                  <a:lnTo>
                    <a:pt x="1068" y="604"/>
                  </a:lnTo>
                  <a:lnTo>
                    <a:pt x="1058" y="583"/>
                  </a:lnTo>
                  <a:lnTo>
                    <a:pt x="1045" y="564"/>
                  </a:lnTo>
                  <a:lnTo>
                    <a:pt x="1027" y="546"/>
                  </a:lnTo>
                  <a:lnTo>
                    <a:pt x="623" y="218"/>
                  </a:lnTo>
                  <a:lnTo>
                    <a:pt x="600" y="204"/>
                  </a:lnTo>
                  <a:lnTo>
                    <a:pt x="577" y="193"/>
                  </a:lnTo>
                  <a:lnTo>
                    <a:pt x="552" y="188"/>
                  </a:lnTo>
                  <a:lnTo>
                    <a:pt x="528" y="188"/>
                  </a:lnTo>
                  <a:lnTo>
                    <a:pt x="504" y="192"/>
                  </a:lnTo>
                  <a:lnTo>
                    <a:pt x="481" y="202"/>
                  </a:lnTo>
                  <a:lnTo>
                    <a:pt x="460" y="214"/>
                  </a:lnTo>
                  <a:lnTo>
                    <a:pt x="442" y="229"/>
                  </a:lnTo>
                  <a:lnTo>
                    <a:pt x="426" y="249"/>
                  </a:lnTo>
                  <a:lnTo>
                    <a:pt x="414" y="270"/>
                  </a:lnTo>
                  <a:lnTo>
                    <a:pt x="407" y="296"/>
                  </a:lnTo>
                  <a:lnTo>
                    <a:pt x="404" y="322"/>
                  </a:lnTo>
                  <a:lnTo>
                    <a:pt x="404" y="385"/>
                  </a:lnTo>
                  <a:lnTo>
                    <a:pt x="0" y="38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6" name="Freeform 607"/>
            <p:cNvSpPr>
              <a:spLocks/>
            </p:cNvSpPr>
            <p:nvPr/>
          </p:nvSpPr>
          <p:spPr bwMode="auto">
            <a:xfrm>
              <a:off x="3113088" y="4627563"/>
              <a:ext cx="106362" cy="71438"/>
            </a:xfrm>
            <a:custGeom>
              <a:avLst/>
              <a:gdLst>
                <a:gd name="T0" fmla="*/ 541 w 938"/>
                <a:gd name="T1" fmla="*/ 0 h 641"/>
                <a:gd name="T2" fmla="*/ 938 w 938"/>
                <a:gd name="T3" fmla="*/ 321 h 641"/>
                <a:gd name="T4" fmla="*/ 541 w 938"/>
                <a:gd name="T5" fmla="*/ 641 h 641"/>
                <a:gd name="T6" fmla="*/ 541 w 938"/>
                <a:gd name="T7" fmla="*/ 450 h 641"/>
                <a:gd name="T8" fmla="*/ 0 w 938"/>
                <a:gd name="T9" fmla="*/ 450 h 641"/>
                <a:gd name="T10" fmla="*/ 0 w 938"/>
                <a:gd name="T11" fmla="*/ 193 h 641"/>
                <a:gd name="T12" fmla="*/ 541 w 938"/>
                <a:gd name="T13" fmla="*/ 193 h 641"/>
                <a:gd name="T14" fmla="*/ 541 w 938"/>
                <a:gd name="T15" fmla="*/ 0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38" h="641">
                  <a:moveTo>
                    <a:pt x="541" y="0"/>
                  </a:moveTo>
                  <a:lnTo>
                    <a:pt x="938" y="321"/>
                  </a:lnTo>
                  <a:lnTo>
                    <a:pt x="541" y="641"/>
                  </a:lnTo>
                  <a:lnTo>
                    <a:pt x="541" y="450"/>
                  </a:lnTo>
                  <a:lnTo>
                    <a:pt x="0" y="450"/>
                  </a:lnTo>
                  <a:lnTo>
                    <a:pt x="0" y="193"/>
                  </a:lnTo>
                  <a:lnTo>
                    <a:pt x="541" y="193"/>
                  </a:lnTo>
                  <a:lnTo>
                    <a:pt x="5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66" name="Group 1965"/>
          <p:cNvGrpSpPr/>
          <p:nvPr/>
        </p:nvGrpSpPr>
        <p:grpSpPr>
          <a:xfrm>
            <a:off x="3358502" y="3829288"/>
            <a:ext cx="310354" cy="239527"/>
            <a:chOff x="2135188" y="4572001"/>
            <a:chExt cx="382587" cy="2952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700" name="Freeform 612"/>
            <p:cNvSpPr>
              <a:spLocks noEditPoints="1"/>
            </p:cNvSpPr>
            <p:nvPr/>
          </p:nvSpPr>
          <p:spPr bwMode="auto">
            <a:xfrm>
              <a:off x="2173288" y="4610101"/>
              <a:ext cx="306387" cy="142875"/>
            </a:xfrm>
            <a:custGeom>
              <a:avLst/>
              <a:gdLst>
                <a:gd name="T0" fmla="*/ 1100 w 2694"/>
                <a:gd name="T1" fmla="*/ 188 h 1266"/>
                <a:gd name="T2" fmla="*/ 1052 w 2694"/>
                <a:gd name="T3" fmla="*/ 211 h 1266"/>
                <a:gd name="T4" fmla="*/ 1013 w 2694"/>
                <a:gd name="T5" fmla="*/ 251 h 1266"/>
                <a:gd name="T6" fmla="*/ 990 w 2694"/>
                <a:gd name="T7" fmla="*/ 302 h 1266"/>
                <a:gd name="T8" fmla="*/ 988 w 2694"/>
                <a:gd name="T9" fmla="*/ 357 h 1266"/>
                <a:gd name="T10" fmla="*/ 592 w 2694"/>
                <a:gd name="T11" fmla="*/ 785 h 1266"/>
                <a:gd name="T12" fmla="*/ 537 w 2694"/>
                <a:gd name="T13" fmla="*/ 778 h 1266"/>
                <a:gd name="T14" fmla="*/ 484 w 2694"/>
                <a:gd name="T15" fmla="*/ 790 h 1266"/>
                <a:gd name="T16" fmla="*/ 437 w 2694"/>
                <a:gd name="T17" fmla="*/ 822 h 1266"/>
                <a:gd name="T18" fmla="*/ 406 w 2694"/>
                <a:gd name="T19" fmla="*/ 866 h 1266"/>
                <a:gd name="T20" fmla="*/ 393 w 2694"/>
                <a:gd name="T21" fmla="*/ 917 h 1266"/>
                <a:gd name="T22" fmla="*/ 397 w 2694"/>
                <a:gd name="T23" fmla="*/ 968 h 1266"/>
                <a:gd name="T24" fmla="*/ 419 w 2694"/>
                <a:gd name="T25" fmla="*/ 1015 h 1266"/>
                <a:gd name="T26" fmla="*/ 457 w 2694"/>
                <a:gd name="T27" fmla="*/ 1054 h 1266"/>
                <a:gd name="T28" fmla="*/ 506 w 2694"/>
                <a:gd name="T29" fmla="*/ 1075 h 1266"/>
                <a:gd name="T30" fmla="*/ 557 w 2694"/>
                <a:gd name="T31" fmla="*/ 1080 h 1266"/>
                <a:gd name="T32" fmla="*/ 607 w 2694"/>
                <a:gd name="T33" fmla="*/ 1067 h 1266"/>
                <a:gd name="T34" fmla="*/ 651 w 2694"/>
                <a:gd name="T35" fmla="*/ 1036 h 1266"/>
                <a:gd name="T36" fmla="*/ 683 w 2694"/>
                <a:gd name="T37" fmla="*/ 988 h 1266"/>
                <a:gd name="T38" fmla="*/ 695 w 2694"/>
                <a:gd name="T39" fmla="*/ 935 h 1266"/>
                <a:gd name="T40" fmla="*/ 688 w 2694"/>
                <a:gd name="T41" fmla="*/ 880 h 1266"/>
                <a:gd name="T42" fmla="*/ 1122 w 2694"/>
                <a:gd name="T43" fmla="*/ 487 h 1266"/>
                <a:gd name="T44" fmla="*/ 1185 w 2694"/>
                <a:gd name="T45" fmla="*/ 480 h 1266"/>
                <a:gd name="T46" fmla="*/ 1402 w 2694"/>
                <a:gd name="T47" fmla="*/ 920 h 1266"/>
                <a:gd name="T48" fmla="*/ 1406 w 2694"/>
                <a:gd name="T49" fmla="*/ 971 h 1266"/>
                <a:gd name="T50" fmla="*/ 1428 w 2694"/>
                <a:gd name="T51" fmla="*/ 1018 h 1266"/>
                <a:gd name="T52" fmla="*/ 1467 w 2694"/>
                <a:gd name="T53" fmla="*/ 1057 h 1266"/>
                <a:gd name="T54" fmla="*/ 1514 w 2694"/>
                <a:gd name="T55" fmla="*/ 1078 h 1266"/>
                <a:gd name="T56" fmla="*/ 1565 w 2694"/>
                <a:gd name="T57" fmla="*/ 1082 h 1266"/>
                <a:gd name="T58" fmla="*/ 1616 w 2694"/>
                <a:gd name="T59" fmla="*/ 1069 h 1266"/>
                <a:gd name="T60" fmla="*/ 1660 w 2694"/>
                <a:gd name="T61" fmla="*/ 1038 h 1266"/>
                <a:gd name="T62" fmla="*/ 1692 w 2694"/>
                <a:gd name="T63" fmla="*/ 991 h 1266"/>
                <a:gd name="T64" fmla="*/ 1704 w 2694"/>
                <a:gd name="T65" fmla="*/ 938 h 1266"/>
                <a:gd name="T66" fmla="*/ 1697 w 2694"/>
                <a:gd name="T67" fmla="*/ 883 h 1266"/>
                <a:gd name="T68" fmla="*/ 2125 w 2694"/>
                <a:gd name="T69" fmla="*/ 488 h 1266"/>
                <a:gd name="T70" fmla="*/ 2180 w 2694"/>
                <a:gd name="T71" fmla="*/ 486 h 1266"/>
                <a:gd name="T72" fmla="*/ 2231 w 2694"/>
                <a:gd name="T73" fmla="*/ 463 h 1266"/>
                <a:gd name="T74" fmla="*/ 2271 w 2694"/>
                <a:gd name="T75" fmla="*/ 424 h 1266"/>
                <a:gd name="T76" fmla="*/ 2293 w 2694"/>
                <a:gd name="T77" fmla="*/ 376 h 1266"/>
                <a:gd name="T78" fmla="*/ 2298 w 2694"/>
                <a:gd name="T79" fmla="*/ 325 h 1266"/>
                <a:gd name="T80" fmla="*/ 2285 w 2694"/>
                <a:gd name="T81" fmla="*/ 275 h 1266"/>
                <a:gd name="T82" fmla="*/ 2254 w 2694"/>
                <a:gd name="T83" fmla="*/ 231 h 1266"/>
                <a:gd name="T84" fmla="*/ 2210 w 2694"/>
                <a:gd name="T85" fmla="*/ 201 h 1266"/>
                <a:gd name="T86" fmla="*/ 2160 w 2694"/>
                <a:gd name="T87" fmla="*/ 187 h 1266"/>
                <a:gd name="T88" fmla="*/ 2109 w 2694"/>
                <a:gd name="T89" fmla="*/ 191 h 1266"/>
                <a:gd name="T90" fmla="*/ 2061 w 2694"/>
                <a:gd name="T91" fmla="*/ 214 h 1266"/>
                <a:gd name="T92" fmla="*/ 2021 w 2694"/>
                <a:gd name="T93" fmla="*/ 254 h 1266"/>
                <a:gd name="T94" fmla="*/ 1999 w 2694"/>
                <a:gd name="T95" fmla="*/ 305 h 1266"/>
                <a:gd name="T96" fmla="*/ 1997 w 2694"/>
                <a:gd name="T97" fmla="*/ 359 h 1266"/>
                <a:gd name="T98" fmla="*/ 1602 w 2694"/>
                <a:gd name="T99" fmla="*/ 788 h 1266"/>
                <a:gd name="T100" fmla="*/ 1537 w 2694"/>
                <a:gd name="T101" fmla="*/ 780 h 1266"/>
                <a:gd name="T102" fmla="*/ 1285 w 2694"/>
                <a:gd name="T103" fmla="*/ 372 h 1266"/>
                <a:gd name="T104" fmla="*/ 1289 w 2694"/>
                <a:gd name="T105" fmla="*/ 321 h 1266"/>
                <a:gd name="T106" fmla="*/ 1275 w 2694"/>
                <a:gd name="T107" fmla="*/ 272 h 1266"/>
                <a:gd name="T108" fmla="*/ 1245 w 2694"/>
                <a:gd name="T109" fmla="*/ 228 h 1266"/>
                <a:gd name="T110" fmla="*/ 1201 w 2694"/>
                <a:gd name="T111" fmla="*/ 198 h 1266"/>
                <a:gd name="T112" fmla="*/ 1151 w 2694"/>
                <a:gd name="T113" fmla="*/ 184 h 1266"/>
                <a:gd name="T114" fmla="*/ 0 w 2694"/>
                <a:gd name="T115" fmla="*/ 0 h 1266"/>
                <a:gd name="T116" fmla="*/ 2694 w 2694"/>
                <a:gd name="T117" fmla="*/ 1266 h 1266"/>
                <a:gd name="T118" fmla="*/ 0 w 2694"/>
                <a:gd name="T119" fmla="*/ 0 h 1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694" h="1266">
                  <a:moveTo>
                    <a:pt x="1125" y="184"/>
                  </a:moveTo>
                  <a:lnTo>
                    <a:pt x="1100" y="188"/>
                  </a:lnTo>
                  <a:lnTo>
                    <a:pt x="1075" y="198"/>
                  </a:lnTo>
                  <a:lnTo>
                    <a:pt x="1052" y="211"/>
                  </a:lnTo>
                  <a:lnTo>
                    <a:pt x="1031" y="228"/>
                  </a:lnTo>
                  <a:lnTo>
                    <a:pt x="1013" y="251"/>
                  </a:lnTo>
                  <a:lnTo>
                    <a:pt x="998" y="276"/>
                  </a:lnTo>
                  <a:lnTo>
                    <a:pt x="990" y="302"/>
                  </a:lnTo>
                  <a:lnTo>
                    <a:pt x="987" y="329"/>
                  </a:lnTo>
                  <a:lnTo>
                    <a:pt x="988" y="357"/>
                  </a:lnTo>
                  <a:lnTo>
                    <a:pt x="994" y="384"/>
                  </a:lnTo>
                  <a:lnTo>
                    <a:pt x="592" y="785"/>
                  </a:lnTo>
                  <a:lnTo>
                    <a:pt x="565" y="779"/>
                  </a:lnTo>
                  <a:lnTo>
                    <a:pt x="537" y="778"/>
                  </a:lnTo>
                  <a:lnTo>
                    <a:pt x="511" y="781"/>
                  </a:lnTo>
                  <a:lnTo>
                    <a:pt x="484" y="790"/>
                  </a:lnTo>
                  <a:lnTo>
                    <a:pt x="460" y="803"/>
                  </a:lnTo>
                  <a:lnTo>
                    <a:pt x="437" y="822"/>
                  </a:lnTo>
                  <a:lnTo>
                    <a:pt x="419" y="843"/>
                  </a:lnTo>
                  <a:lnTo>
                    <a:pt x="406" y="866"/>
                  </a:lnTo>
                  <a:lnTo>
                    <a:pt x="397" y="891"/>
                  </a:lnTo>
                  <a:lnTo>
                    <a:pt x="393" y="917"/>
                  </a:lnTo>
                  <a:lnTo>
                    <a:pt x="393" y="942"/>
                  </a:lnTo>
                  <a:lnTo>
                    <a:pt x="397" y="968"/>
                  </a:lnTo>
                  <a:lnTo>
                    <a:pt x="406" y="992"/>
                  </a:lnTo>
                  <a:lnTo>
                    <a:pt x="419" y="1015"/>
                  </a:lnTo>
                  <a:lnTo>
                    <a:pt x="437" y="1036"/>
                  </a:lnTo>
                  <a:lnTo>
                    <a:pt x="457" y="1054"/>
                  </a:lnTo>
                  <a:lnTo>
                    <a:pt x="481" y="1067"/>
                  </a:lnTo>
                  <a:lnTo>
                    <a:pt x="506" y="1075"/>
                  </a:lnTo>
                  <a:lnTo>
                    <a:pt x="530" y="1080"/>
                  </a:lnTo>
                  <a:lnTo>
                    <a:pt x="557" y="1080"/>
                  </a:lnTo>
                  <a:lnTo>
                    <a:pt x="582" y="1075"/>
                  </a:lnTo>
                  <a:lnTo>
                    <a:pt x="607" y="1067"/>
                  </a:lnTo>
                  <a:lnTo>
                    <a:pt x="630" y="1054"/>
                  </a:lnTo>
                  <a:lnTo>
                    <a:pt x="651" y="1036"/>
                  </a:lnTo>
                  <a:lnTo>
                    <a:pt x="669" y="1013"/>
                  </a:lnTo>
                  <a:lnTo>
                    <a:pt x="683" y="988"/>
                  </a:lnTo>
                  <a:lnTo>
                    <a:pt x="692" y="962"/>
                  </a:lnTo>
                  <a:lnTo>
                    <a:pt x="695" y="935"/>
                  </a:lnTo>
                  <a:lnTo>
                    <a:pt x="694" y="908"/>
                  </a:lnTo>
                  <a:lnTo>
                    <a:pt x="688" y="880"/>
                  </a:lnTo>
                  <a:lnTo>
                    <a:pt x="1089" y="480"/>
                  </a:lnTo>
                  <a:lnTo>
                    <a:pt x="1122" y="487"/>
                  </a:lnTo>
                  <a:lnTo>
                    <a:pt x="1154" y="487"/>
                  </a:lnTo>
                  <a:lnTo>
                    <a:pt x="1185" y="480"/>
                  </a:lnTo>
                  <a:lnTo>
                    <a:pt x="1405" y="894"/>
                  </a:lnTo>
                  <a:lnTo>
                    <a:pt x="1402" y="920"/>
                  </a:lnTo>
                  <a:lnTo>
                    <a:pt x="1402" y="945"/>
                  </a:lnTo>
                  <a:lnTo>
                    <a:pt x="1406" y="971"/>
                  </a:lnTo>
                  <a:lnTo>
                    <a:pt x="1414" y="995"/>
                  </a:lnTo>
                  <a:lnTo>
                    <a:pt x="1428" y="1018"/>
                  </a:lnTo>
                  <a:lnTo>
                    <a:pt x="1445" y="1038"/>
                  </a:lnTo>
                  <a:lnTo>
                    <a:pt x="1467" y="1057"/>
                  </a:lnTo>
                  <a:lnTo>
                    <a:pt x="1489" y="1069"/>
                  </a:lnTo>
                  <a:lnTo>
                    <a:pt x="1514" y="1078"/>
                  </a:lnTo>
                  <a:lnTo>
                    <a:pt x="1539" y="1082"/>
                  </a:lnTo>
                  <a:lnTo>
                    <a:pt x="1565" y="1082"/>
                  </a:lnTo>
                  <a:lnTo>
                    <a:pt x="1590" y="1078"/>
                  </a:lnTo>
                  <a:lnTo>
                    <a:pt x="1616" y="1069"/>
                  </a:lnTo>
                  <a:lnTo>
                    <a:pt x="1638" y="1057"/>
                  </a:lnTo>
                  <a:lnTo>
                    <a:pt x="1660" y="1038"/>
                  </a:lnTo>
                  <a:lnTo>
                    <a:pt x="1678" y="1016"/>
                  </a:lnTo>
                  <a:lnTo>
                    <a:pt x="1692" y="991"/>
                  </a:lnTo>
                  <a:lnTo>
                    <a:pt x="1700" y="965"/>
                  </a:lnTo>
                  <a:lnTo>
                    <a:pt x="1704" y="938"/>
                  </a:lnTo>
                  <a:lnTo>
                    <a:pt x="1703" y="911"/>
                  </a:lnTo>
                  <a:lnTo>
                    <a:pt x="1697" y="883"/>
                  </a:lnTo>
                  <a:lnTo>
                    <a:pt x="2098" y="483"/>
                  </a:lnTo>
                  <a:lnTo>
                    <a:pt x="2125" y="488"/>
                  </a:lnTo>
                  <a:lnTo>
                    <a:pt x="2153" y="490"/>
                  </a:lnTo>
                  <a:lnTo>
                    <a:pt x="2180" y="486"/>
                  </a:lnTo>
                  <a:lnTo>
                    <a:pt x="2207" y="478"/>
                  </a:lnTo>
                  <a:lnTo>
                    <a:pt x="2231" y="463"/>
                  </a:lnTo>
                  <a:lnTo>
                    <a:pt x="2254" y="445"/>
                  </a:lnTo>
                  <a:lnTo>
                    <a:pt x="2271" y="424"/>
                  </a:lnTo>
                  <a:lnTo>
                    <a:pt x="2285" y="401"/>
                  </a:lnTo>
                  <a:lnTo>
                    <a:pt x="2293" y="376"/>
                  </a:lnTo>
                  <a:lnTo>
                    <a:pt x="2298" y="351"/>
                  </a:lnTo>
                  <a:lnTo>
                    <a:pt x="2298" y="325"/>
                  </a:lnTo>
                  <a:lnTo>
                    <a:pt x="2293" y="300"/>
                  </a:lnTo>
                  <a:lnTo>
                    <a:pt x="2285" y="275"/>
                  </a:lnTo>
                  <a:lnTo>
                    <a:pt x="2271" y="252"/>
                  </a:lnTo>
                  <a:lnTo>
                    <a:pt x="2254" y="231"/>
                  </a:lnTo>
                  <a:lnTo>
                    <a:pt x="2233" y="214"/>
                  </a:lnTo>
                  <a:lnTo>
                    <a:pt x="2210" y="201"/>
                  </a:lnTo>
                  <a:lnTo>
                    <a:pt x="2185" y="191"/>
                  </a:lnTo>
                  <a:lnTo>
                    <a:pt x="2160" y="187"/>
                  </a:lnTo>
                  <a:lnTo>
                    <a:pt x="2134" y="187"/>
                  </a:lnTo>
                  <a:lnTo>
                    <a:pt x="2109" y="191"/>
                  </a:lnTo>
                  <a:lnTo>
                    <a:pt x="2084" y="201"/>
                  </a:lnTo>
                  <a:lnTo>
                    <a:pt x="2061" y="214"/>
                  </a:lnTo>
                  <a:lnTo>
                    <a:pt x="2040" y="231"/>
                  </a:lnTo>
                  <a:lnTo>
                    <a:pt x="2021" y="254"/>
                  </a:lnTo>
                  <a:lnTo>
                    <a:pt x="2007" y="278"/>
                  </a:lnTo>
                  <a:lnTo>
                    <a:pt x="1999" y="305"/>
                  </a:lnTo>
                  <a:lnTo>
                    <a:pt x="1995" y="332"/>
                  </a:lnTo>
                  <a:lnTo>
                    <a:pt x="1997" y="359"/>
                  </a:lnTo>
                  <a:lnTo>
                    <a:pt x="2002" y="387"/>
                  </a:lnTo>
                  <a:lnTo>
                    <a:pt x="1602" y="788"/>
                  </a:lnTo>
                  <a:lnTo>
                    <a:pt x="1569" y="780"/>
                  </a:lnTo>
                  <a:lnTo>
                    <a:pt x="1537" y="780"/>
                  </a:lnTo>
                  <a:lnTo>
                    <a:pt x="1504" y="788"/>
                  </a:lnTo>
                  <a:lnTo>
                    <a:pt x="1285" y="372"/>
                  </a:lnTo>
                  <a:lnTo>
                    <a:pt x="1289" y="347"/>
                  </a:lnTo>
                  <a:lnTo>
                    <a:pt x="1289" y="321"/>
                  </a:lnTo>
                  <a:lnTo>
                    <a:pt x="1285" y="297"/>
                  </a:lnTo>
                  <a:lnTo>
                    <a:pt x="1275" y="272"/>
                  </a:lnTo>
                  <a:lnTo>
                    <a:pt x="1263" y="250"/>
                  </a:lnTo>
                  <a:lnTo>
                    <a:pt x="1245" y="228"/>
                  </a:lnTo>
                  <a:lnTo>
                    <a:pt x="1224" y="211"/>
                  </a:lnTo>
                  <a:lnTo>
                    <a:pt x="1201" y="198"/>
                  </a:lnTo>
                  <a:lnTo>
                    <a:pt x="1176" y="188"/>
                  </a:lnTo>
                  <a:lnTo>
                    <a:pt x="1151" y="184"/>
                  </a:lnTo>
                  <a:lnTo>
                    <a:pt x="1125" y="184"/>
                  </a:lnTo>
                  <a:close/>
                  <a:moveTo>
                    <a:pt x="0" y="0"/>
                  </a:moveTo>
                  <a:lnTo>
                    <a:pt x="2694" y="0"/>
                  </a:lnTo>
                  <a:lnTo>
                    <a:pt x="2694" y="1266"/>
                  </a:lnTo>
                  <a:lnTo>
                    <a:pt x="0" y="126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1" name="Freeform 613"/>
            <p:cNvSpPr>
              <a:spLocks noEditPoints="1"/>
            </p:cNvSpPr>
            <p:nvPr/>
          </p:nvSpPr>
          <p:spPr bwMode="auto">
            <a:xfrm>
              <a:off x="2135188" y="4572001"/>
              <a:ext cx="382587" cy="295275"/>
            </a:xfrm>
            <a:custGeom>
              <a:avLst/>
              <a:gdLst>
                <a:gd name="T0" fmla="*/ 271 w 3374"/>
                <a:gd name="T1" fmla="*/ 203 h 2617"/>
                <a:gd name="T2" fmla="*/ 253 w 3374"/>
                <a:gd name="T3" fmla="*/ 206 h 2617"/>
                <a:gd name="T4" fmla="*/ 237 w 3374"/>
                <a:gd name="T5" fmla="*/ 213 h 2617"/>
                <a:gd name="T6" fmla="*/ 223 w 3374"/>
                <a:gd name="T7" fmla="*/ 223 h 2617"/>
                <a:gd name="T8" fmla="*/ 213 w 3374"/>
                <a:gd name="T9" fmla="*/ 236 h 2617"/>
                <a:gd name="T10" fmla="*/ 207 w 3374"/>
                <a:gd name="T11" fmla="*/ 253 h 2617"/>
                <a:gd name="T12" fmla="*/ 203 w 3374"/>
                <a:gd name="T13" fmla="*/ 270 h 2617"/>
                <a:gd name="T14" fmla="*/ 203 w 3374"/>
                <a:gd name="T15" fmla="*/ 1673 h 2617"/>
                <a:gd name="T16" fmla="*/ 207 w 3374"/>
                <a:gd name="T17" fmla="*/ 1690 h 2617"/>
                <a:gd name="T18" fmla="*/ 214 w 3374"/>
                <a:gd name="T19" fmla="*/ 1706 h 2617"/>
                <a:gd name="T20" fmla="*/ 224 w 3374"/>
                <a:gd name="T21" fmla="*/ 1721 h 2617"/>
                <a:gd name="T22" fmla="*/ 238 w 3374"/>
                <a:gd name="T23" fmla="*/ 1731 h 2617"/>
                <a:gd name="T24" fmla="*/ 255 w 3374"/>
                <a:gd name="T25" fmla="*/ 1738 h 2617"/>
                <a:gd name="T26" fmla="*/ 273 w 3374"/>
                <a:gd name="T27" fmla="*/ 1739 h 2617"/>
                <a:gd name="T28" fmla="*/ 3101 w 3374"/>
                <a:gd name="T29" fmla="*/ 1739 h 2617"/>
                <a:gd name="T30" fmla="*/ 3118 w 3374"/>
                <a:gd name="T31" fmla="*/ 1737 h 2617"/>
                <a:gd name="T32" fmla="*/ 3135 w 3374"/>
                <a:gd name="T33" fmla="*/ 1730 h 2617"/>
                <a:gd name="T34" fmla="*/ 3148 w 3374"/>
                <a:gd name="T35" fmla="*/ 1720 h 2617"/>
                <a:gd name="T36" fmla="*/ 3158 w 3374"/>
                <a:gd name="T37" fmla="*/ 1706 h 2617"/>
                <a:gd name="T38" fmla="*/ 3165 w 3374"/>
                <a:gd name="T39" fmla="*/ 1690 h 2617"/>
                <a:gd name="T40" fmla="*/ 3167 w 3374"/>
                <a:gd name="T41" fmla="*/ 1673 h 2617"/>
                <a:gd name="T42" fmla="*/ 3167 w 3374"/>
                <a:gd name="T43" fmla="*/ 270 h 2617"/>
                <a:gd name="T44" fmla="*/ 3165 w 3374"/>
                <a:gd name="T45" fmla="*/ 253 h 2617"/>
                <a:gd name="T46" fmla="*/ 3158 w 3374"/>
                <a:gd name="T47" fmla="*/ 236 h 2617"/>
                <a:gd name="T48" fmla="*/ 3148 w 3374"/>
                <a:gd name="T49" fmla="*/ 223 h 2617"/>
                <a:gd name="T50" fmla="*/ 3135 w 3374"/>
                <a:gd name="T51" fmla="*/ 213 h 2617"/>
                <a:gd name="T52" fmla="*/ 3118 w 3374"/>
                <a:gd name="T53" fmla="*/ 206 h 2617"/>
                <a:gd name="T54" fmla="*/ 3101 w 3374"/>
                <a:gd name="T55" fmla="*/ 203 h 2617"/>
                <a:gd name="T56" fmla="*/ 271 w 3374"/>
                <a:gd name="T57" fmla="*/ 203 h 2617"/>
                <a:gd name="T58" fmla="*/ 0 w 3374"/>
                <a:gd name="T59" fmla="*/ 0 h 2617"/>
                <a:gd name="T60" fmla="*/ 3374 w 3374"/>
                <a:gd name="T61" fmla="*/ 0 h 2617"/>
                <a:gd name="T62" fmla="*/ 3374 w 3374"/>
                <a:gd name="T63" fmla="*/ 1980 h 2617"/>
                <a:gd name="T64" fmla="*/ 2013 w 3374"/>
                <a:gd name="T65" fmla="*/ 1980 h 2617"/>
                <a:gd name="T66" fmla="*/ 2115 w 3374"/>
                <a:gd name="T67" fmla="*/ 2384 h 2617"/>
                <a:gd name="T68" fmla="*/ 2463 w 3374"/>
                <a:gd name="T69" fmla="*/ 2384 h 2617"/>
                <a:gd name="T70" fmla="*/ 2463 w 3374"/>
                <a:gd name="T71" fmla="*/ 2617 h 2617"/>
                <a:gd name="T72" fmla="*/ 910 w 3374"/>
                <a:gd name="T73" fmla="*/ 2617 h 2617"/>
                <a:gd name="T74" fmla="*/ 910 w 3374"/>
                <a:gd name="T75" fmla="*/ 2384 h 2617"/>
                <a:gd name="T76" fmla="*/ 1258 w 3374"/>
                <a:gd name="T77" fmla="*/ 2384 h 2617"/>
                <a:gd name="T78" fmla="*/ 1360 w 3374"/>
                <a:gd name="T79" fmla="*/ 1980 h 2617"/>
                <a:gd name="T80" fmla="*/ 0 w 3374"/>
                <a:gd name="T81" fmla="*/ 1980 h 2617"/>
                <a:gd name="T82" fmla="*/ 0 w 3374"/>
                <a:gd name="T83" fmla="*/ 0 h 2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374" h="2617">
                  <a:moveTo>
                    <a:pt x="271" y="203"/>
                  </a:moveTo>
                  <a:lnTo>
                    <a:pt x="253" y="206"/>
                  </a:lnTo>
                  <a:lnTo>
                    <a:pt x="237" y="213"/>
                  </a:lnTo>
                  <a:lnTo>
                    <a:pt x="223" y="223"/>
                  </a:lnTo>
                  <a:lnTo>
                    <a:pt x="213" y="236"/>
                  </a:lnTo>
                  <a:lnTo>
                    <a:pt x="207" y="253"/>
                  </a:lnTo>
                  <a:lnTo>
                    <a:pt x="203" y="270"/>
                  </a:lnTo>
                  <a:lnTo>
                    <a:pt x="203" y="1673"/>
                  </a:lnTo>
                  <a:lnTo>
                    <a:pt x="207" y="1690"/>
                  </a:lnTo>
                  <a:lnTo>
                    <a:pt x="214" y="1706"/>
                  </a:lnTo>
                  <a:lnTo>
                    <a:pt x="224" y="1721"/>
                  </a:lnTo>
                  <a:lnTo>
                    <a:pt x="238" y="1731"/>
                  </a:lnTo>
                  <a:lnTo>
                    <a:pt x="255" y="1738"/>
                  </a:lnTo>
                  <a:lnTo>
                    <a:pt x="273" y="1739"/>
                  </a:lnTo>
                  <a:lnTo>
                    <a:pt x="3101" y="1739"/>
                  </a:lnTo>
                  <a:lnTo>
                    <a:pt x="3118" y="1737"/>
                  </a:lnTo>
                  <a:lnTo>
                    <a:pt x="3135" y="1730"/>
                  </a:lnTo>
                  <a:lnTo>
                    <a:pt x="3148" y="1720"/>
                  </a:lnTo>
                  <a:lnTo>
                    <a:pt x="3158" y="1706"/>
                  </a:lnTo>
                  <a:lnTo>
                    <a:pt x="3165" y="1690"/>
                  </a:lnTo>
                  <a:lnTo>
                    <a:pt x="3167" y="1673"/>
                  </a:lnTo>
                  <a:lnTo>
                    <a:pt x="3167" y="270"/>
                  </a:lnTo>
                  <a:lnTo>
                    <a:pt x="3165" y="253"/>
                  </a:lnTo>
                  <a:lnTo>
                    <a:pt x="3158" y="236"/>
                  </a:lnTo>
                  <a:lnTo>
                    <a:pt x="3148" y="223"/>
                  </a:lnTo>
                  <a:lnTo>
                    <a:pt x="3135" y="213"/>
                  </a:lnTo>
                  <a:lnTo>
                    <a:pt x="3118" y="206"/>
                  </a:lnTo>
                  <a:lnTo>
                    <a:pt x="3101" y="203"/>
                  </a:lnTo>
                  <a:lnTo>
                    <a:pt x="271" y="203"/>
                  </a:lnTo>
                  <a:close/>
                  <a:moveTo>
                    <a:pt x="0" y="0"/>
                  </a:moveTo>
                  <a:lnTo>
                    <a:pt x="3374" y="0"/>
                  </a:lnTo>
                  <a:lnTo>
                    <a:pt x="3374" y="1980"/>
                  </a:lnTo>
                  <a:lnTo>
                    <a:pt x="2013" y="1980"/>
                  </a:lnTo>
                  <a:lnTo>
                    <a:pt x="2115" y="2384"/>
                  </a:lnTo>
                  <a:lnTo>
                    <a:pt x="2463" y="2384"/>
                  </a:lnTo>
                  <a:lnTo>
                    <a:pt x="2463" y="2617"/>
                  </a:lnTo>
                  <a:lnTo>
                    <a:pt x="910" y="2617"/>
                  </a:lnTo>
                  <a:lnTo>
                    <a:pt x="910" y="2384"/>
                  </a:lnTo>
                  <a:lnTo>
                    <a:pt x="1258" y="2384"/>
                  </a:lnTo>
                  <a:lnTo>
                    <a:pt x="1360" y="1980"/>
                  </a:lnTo>
                  <a:lnTo>
                    <a:pt x="0" y="19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65" name="Group 1964"/>
          <p:cNvGrpSpPr/>
          <p:nvPr/>
        </p:nvGrpSpPr>
        <p:grpSpPr>
          <a:xfrm>
            <a:off x="2755546" y="3793874"/>
            <a:ext cx="206045" cy="310355"/>
            <a:chOff x="1668463" y="4471988"/>
            <a:chExt cx="254000" cy="38258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705" name="Freeform 618"/>
            <p:cNvSpPr>
              <a:spLocks noEditPoints="1"/>
            </p:cNvSpPr>
            <p:nvPr/>
          </p:nvSpPr>
          <p:spPr bwMode="auto">
            <a:xfrm>
              <a:off x="1668463" y="4800600"/>
              <a:ext cx="254000" cy="53975"/>
            </a:xfrm>
            <a:custGeom>
              <a:avLst/>
              <a:gdLst>
                <a:gd name="T0" fmla="*/ 1656 w 2238"/>
                <a:gd name="T1" fmla="*/ 173 h 482"/>
                <a:gd name="T2" fmla="*/ 1628 w 2238"/>
                <a:gd name="T3" fmla="*/ 192 h 482"/>
                <a:gd name="T4" fmla="*/ 1610 w 2238"/>
                <a:gd name="T5" fmla="*/ 220 h 482"/>
                <a:gd name="T6" fmla="*/ 1610 w 2238"/>
                <a:gd name="T7" fmla="*/ 255 h 482"/>
                <a:gd name="T8" fmla="*/ 1628 w 2238"/>
                <a:gd name="T9" fmla="*/ 285 h 482"/>
                <a:gd name="T10" fmla="*/ 1657 w 2238"/>
                <a:gd name="T11" fmla="*/ 302 h 482"/>
                <a:gd name="T12" fmla="*/ 1902 w 2238"/>
                <a:gd name="T13" fmla="*/ 304 h 482"/>
                <a:gd name="T14" fmla="*/ 1936 w 2238"/>
                <a:gd name="T15" fmla="*/ 295 h 482"/>
                <a:gd name="T16" fmla="*/ 1961 w 2238"/>
                <a:gd name="T17" fmla="*/ 271 h 482"/>
                <a:gd name="T18" fmla="*/ 1970 w 2238"/>
                <a:gd name="T19" fmla="*/ 238 h 482"/>
                <a:gd name="T20" fmla="*/ 1961 w 2238"/>
                <a:gd name="T21" fmla="*/ 204 h 482"/>
                <a:gd name="T22" fmla="*/ 1936 w 2238"/>
                <a:gd name="T23" fmla="*/ 179 h 482"/>
                <a:gd name="T24" fmla="*/ 1902 w 2238"/>
                <a:gd name="T25" fmla="*/ 171 h 482"/>
                <a:gd name="T26" fmla="*/ 1002 w 2238"/>
                <a:gd name="T27" fmla="*/ 171 h 482"/>
                <a:gd name="T28" fmla="*/ 967 w 2238"/>
                <a:gd name="T29" fmla="*/ 180 h 482"/>
                <a:gd name="T30" fmla="*/ 944 w 2238"/>
                <a:gd name="T31" fmla="*/ 205 h 482"/>
                <a:gd name="T32" fmla="*/ 936 w 2238"/>
                <a:gd name="T33" fmla="*/ 238 h 482"/>
                <a:gd name="T34" fmla="*/ 944 w 2238"/>
                <a:gd name="T35" fmla="*/ 271 h 482"/>
                <a:gd name="T36" fmla="*/ 968 w 2238"/>
                <a:gd name="T37" fmla="*/ 295 h 482"/>
                <a:gd name="T38" fmla="*/ 1002 w 2238"/>
                <a:gd name="T39" fmla="*/ 304 h 482"/>
                <a:gd name="T40" fmla="*/ 1248 w 2238"/>
                <a:gd name="T41" fmla="*/ 302 h 482"/>
                <a:gd name="T42" fmla="*/ 1277 w 2238"/>
                <a:gd name="T43" fmla="*/ 285 h 482"/>
                <a:gd name="T44" fmla="*/ 1294 w 2238"/>
                <a:gd name="T45" fmla="*/ 255 h 482"/>
                <a:gd name="T46" fmla="*/ 1294 w 2238"/>
                <a:gd name="T47" fmla="*/ 219 h 482"/>
                <a:gd name="T48" fmla="*/ 1277 w 2238"/>
                <a:gd name="T49" fmla="*/ 191 h 482"/>
                <a:gd name="T50" fmla="*/ 1248 w 2238"/>
                <a:gd name="T51" fmla="*/ 173 h 482"/>
                <a:gd name="T52" fmla="*/ 1002 w 2238"/>
                <a:gd name="T53" fmla="*/ 171 h 482"/>
                <a:gd name="T54" fmla="*/ 313 w 2238"/>
                <a:gd name="T55" fmla="*/ 173 h 482"/>
                <a:gd name="T56" fmla="*/ 284 w 2238"/>
                <a:gd name="T57" fmla="*/ 192 h 482"/>
                <a:gd name="T58" fmla="*/ 266 w 2238"/>
                <a:gd name="T59" fmla="*/ 220 h 482"/>
                <a:gd name="T60" fmla="*/ 267 w 2238"/>
                <a:gd name="T61" fmla="*/ 255 h 482"/>
                <a:gd name="T62" fmla="*/ 285 w 2238"/>
                <a:gd name="T63" fmla="*/ 285 h 482"/>
                <a:gd name="T64" fmla="*/ 314 w 2238"/>
                <a:gd name="T65" fmla="*/ 302 h 482"/>
                <a:gd name="T66" fmla="*/ 559 w 2238"/>
                <a:gd name="T67" fmla="*/ 304 h 482"/>
                <a:gd name="T68" fmla="*/ 594 w 2238"/>
                <a:gd name="T69" fmla="*/ 295 h 482"/>
                <a:gd name="T70" fmla="*/ 617 w 2238"/>
                <a:gd name="T71" fmla="*/ 271 h 482"/>
                <a:gd name="T72" fmla="*/ 627 w 2238"/>
                <a:gd name="T73" fmla="*/ 238 h 482"/>
                <a:gd name="T74" fmla="*/ 617 w 2238"/>
                <a:gd name="T75" fmla="*/ 204 h 482"/>
                <a:gd name="T76" fmla="*/ 594 w 2238"/>
                <a:gd name="T77" fmla="*/ 179 h 482"/>
                <a:gd name="T78" fmla="*/ 559 w 2238"/>
                <a:gd name="T79" fmla="*/ 171 h 482"/>
                <a:gd name="T80" fmla="*/ 0 w 2238"/>
                <a:gd name="T81" fmla="*/ 0 h 482"/>
                <a:gd name="T82" fmla="*/ 2238 w 2238"/>
                <a:gd name="T83" fmla="*/ 482 h 482"/>
                <a:gd name="T84" fmla="*/ 0 w 2238"/>
                <a:gd name="T85" fmla="*/ 0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38" h="482">
                  <a:moveTo>
                    <a:pt x="1675" y="171"/>
                  </a:moveTo>
                  <a:lnTo>
                    <a:pt x="1656" y="173"/>
                  </a:lnTo>
                  <a:lnTo>
                    <a:pt x="1641" y="180"/>
                  </a:lnTo>
                  <a:lnTo>
                    <a:pt x="1628" y="192"/>
                  </a:lnTo>
                  <a:lnTo>
                    <a:pt x="1618" y="205"/>
                  </a:lnTo>
                  <a:lnTo>
                    <a:pt x="1610" y="220"/>
                  </a:lnTo>
                  <a:lnTo>
                    <a:pt x="1608" y="238"/>
                  </a:lnTo>
                  <a:lnTo>
                    <a:pt x="1610" y="255"/>
                  </a:lnTo>
                  <a:lnTo>
                    <a:pt x="1618" y="271"/>
                  </a:lnTo>
                  <a:lnTo>
                    <a:pt x="1628" y="285"/>
                  </a:lnTo>
                  <a:lnTo>
                    <a:pt x="1641" y="295"/>
                  </a:lnTo>
                  <a:lnTo>
                    <a:pt x="1657" y="302"/>
                  </a:lnTo>
                  <a:lnTo>
                    <a:pt x="1675" y="304"/>
                  </a:lnTo>
                  <a:lnTo>
                    <a:pt x="1902" y="304"/>
                  </a:lnTo>
                  <a:lnTo>
                    <a:pt x="1921" y="302"/>
                  </a:lnTo>
                  <a:lnTo>
                    <a:pt x="1936" y="295"/>
                  </a:lnTo>
                  <a:lnTo>
                    <a:pt x="1950" y="285"/>
                  </a:lnTo>
                  <a:lnTo>
                    <a:pt x="1961" y="271"/>
                  </a:lnTo>
                  <a:lnTo>
                    <a:pt x="1967" y="255"/>
                  </a:lnTo>
                  <a:lnTo>
                    <a:pt x="1970" y="238"/>
                  </a:lnTo>
                  <a:lnTo>
                    <a:pt x="1967" y="219"/>
                  </a:lnTo>
                  <a:lnTo>
                    <a:pt x="1961" y="204"/>
                  </a:lnTo>
                  <a:lnTo>
                    <a:pt x="1950" y="191"/>
                  </a:lnTo>
                  <a:lnTo>
                    <a:pt x="1936" y="179"/>
                  </a:lnTo>
                  <a:lnTo>
                    <a:pt x="1921" y="173"/>
                  </a:lnTo>
                  <a:lnTo>
                    <a:pt x="1902" y="171"/>
                  </a:lnTo>
                  <a:lnTo>
                    <a:pt x="1675" y="171"/>
                  </a:lnTo>
                  <a:close/>
                  <a:moveTo>
                    <a:pt x="1002" y="171"/>
                  </a:moveTo>
                  <a:lnTo>
                    <a:pt x="984" y="173"/>
                  </a:lnTo>
                  <a:lnTo>
                    <a:pt x="967" y="180"/>
                  </a:lnTo>
                  <a:lnTo>
                    <a:pt x="954" y="192"/>
                  </a:lnTo>
                  <a:lnTo>
                    <a:pt x="944" y="205"/>
                  </a:lnTo>
                  <a:lnTo>
                    <a:pt x="938" y="220"/>
                  </a:lnTo>
                  <a:lnTo>
                    <a:pt x="936" y="238"/>
                  </a:lnTo>
                  <a:lnTo>
                    <a:pt x="938" y="255"/>
                  </a:lnTo>
                  <a:lnTo>
                    <a:pt x="944" y="271"/>
                  </a:lnTo>
                  <a:lnTo>
                    <a:pt x="955" y="285"/>
                  </a:lnTo>
                  <a:lnTo>
                    <a:pt x="968" y="295"/>
                  </a:lnTo>
                  <a:lnTo>
                    <a:pt x="984" y="302"/>
                  </a:lnTo>
                  <a:lnTo>
                    <a:pt x="1002" y="304"/>
                  </a:lnTo>
                  <a:lnTo>
                    <a:pt x="1230" y="304"/>
                  </a:lnTo>
                  <a:lnTo>
                    <a:pt x="1248" y="302"/>
                  </a:lnTo>
                  <a:lnTo>
                    <a:pt x="1263" y="295"/>
                  </a:lnTo>
                  <a:lnTo>
                    <a:pt x="1277" y="285"/>
                  </a:lnTo>
                  <a:lnTo>
                    <a:pt x="1288" y="271"/>
                  </a:lnTo>
                  <a:lnTo>
                    <a:pt x="1294" y="255"/>
                  </a:lnTo>
                  <a:lnTo>
                    <a:pt x="1296" y="238"/>
                  </a:lnTo>
                  <a:lnTo>
                    <a:pt x="1294" y="219"/>
                  </a:lnTo>
                  <a:lnTo>
                    <a:pt x="1288" y="204"/>
                  </a:lnTo>
                  <a:lnTo>
                    <a:pt x="1277" y="191"/>
                  </a:lnTo>
                  <a:lnTo>
                    <a:pt x="1263" y="179"/>
                  </a:lnTo>
                  <a:lnTo>
                    <a:pt x="1248" y="173"/>
                  </a:lnTo>
                  <a:lnTo>
                    <a:pt x="1230" y="171"/>
                  </a:lnTo>
                  <a:lnTo>
                    <a:pt x="1002" y="171"/>
                  </a:lnTo>
                  <a:close/>
                  <a:moveTo>
                    <a:pt x="332" y="171"/>
                  </a:moveTo>
                  <a:lnTo>
                    <a:pt x="313" y="173"/>
                  </a:lnTo>
                  <a:lnTo>
                    <a:pt x="297" y="180"/>
                  </a:lnTo>
                  <a:lnTo>
                    <a:pt x="284" y="192"/>
                  </a:lnTo>
                  <a:lnTo>
                    <a:pt x="272" y="205"/>
                  </a:lnTo>
                  <a:lnTo>
                    <a:pt x="266" y="220"/>
                  </a:lnTo>
                  <a:lnTo>
                    <a:pt x="265" y="238"/>
                  </a:lnTo>
                  <a:lnTo>
                    <a:pt x="267" y="255"/>
                  </a:lnTo>
                  <a:lnTo>
                    <a:pt x="274" y="271"/>
                  </a:lnTo>
                  <a:lnTo>
                    <a:pt x="285" y="285"/>
                  </a:lnTo>
                  <a:lnTo>
                    <a:pt x="298" y="295"/>
                  </a:lnTo>
                  <a:lnTo>
                    <a:pt x="314" y="302"/>
                  </a:lnTo>
                  <a:lnTo>
                    <a:pt x="332" y="304"/>
                  </a:lnTo>
                  <a:lnTo>
                    <a:pt x="559" y="304"/>
                  </a:lnTo>
                  <a:lnTo>
                    <a:pt x="577" y="302"/>
                  </a:lnTo>
                  <a:lnTo>
                    <a:pt x="594" y="295"/>
                  </a:lnTo>
                  <a:lnTo>
                    <a:pt x="607" y="285"/>
                  </a:lnTo>
                  <a:lnTo>
                    <a:pt x="617" y="271"/>
                  </a:lnTo>
                  <a:lnTo>
                    <a:pt x="623" y="255"/>
                  </a:lnTo>
                  <a:lnTo>
                    <a:pt x="627" y="238"/>
                  </a:lnTo>
                  <a:lnTo>
                    <a:pt x="623" y="219"/>
                  </a:lnTo>
                  <a:lnTo>
                    <a:pt x="617" y="204"/>
                  </a:lnTo>
                  <a:lnTo>
                    <a:pt x="607" y="191"/>
                  </a:lnTo>
                  <a:lnTo>
                    <a:pt x="594" y="179"/>
                  </a:lnTo>
                  <a:lnTo>
                    <a:pt x="577" y="173"/>
                  </a:lnTo>
                  <a:lnTo>
                    <a:pt x="559" y="171"/>
                  </a:lnTo>
                  <a:lnTo>
                    <a:pt x="332" y="171"/>
                  </a:lnTo>
                  <a:close/>
                  <a:moveTo>
                    <a:pt x="0" y="0"/>
                  </a:moveTo>
                  <a:lnTo>
                    <a:pt x="2238" y="0"/>
                  </a:lnTo>
                  <a:lnTo>
                    <a:pt x="2238" y="482"/>
                  </a:lnTo>
                  <a:lnTo>
                    <a:pt x="0" y="48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6" name="Freeform 619"/>
            <p:cNvSpPr>
              <a:spLocks noEditPoints="1"/>
            </p:cNvSpPr>
            <p:nvPr/>
          </p:nvSpPr>
          <p:spPr bwMode="auto">
            <a:xfrm>
              <a:off x="1668463" y="4471988"/>
              <a:ext cx="254000" cy="53975"/>
            </a:xfrm>
            <a:custGeom>
              <a:avLst/>
              <a:gdLst>
                <a:gd name="T0" fmla="*/ 878 w 2238"/>
                <a:gd name="T1" fmla="*/ 178 h 482"/>
                <a:gd name="T2" fmla="*/ 861 w 2238"/>
                <a:gd name="T3" fmla="*/ 180 h 482"/>
                <a:gd name="T4" fmla="*/ 845 w 2238"/>
                <a:gd name="T5" fmla="*/ 187 h 482"/>
                <a:gd name="T6" fmla="*/ 831 w 2238"/>
                <a:gd name="T7" fmla="*/ 197 h 482"/>
                <a:gd name="T8" fmla="*/ 821 w 2238"/>
                <a:gd name="T9" fmla="*/ 211 h 482"/>
                <a:gd name="T10" fmla="*/ 814 w 2238"/>
                <a:gd name="T11" fmla="*/ 227 h 482"/>
                <a:gd name="T12" fmla="*/ 812 w 2238"/>
                <a:gd name="T13" fmla="*/ 244 h 482"/>
                <a:gd name="T14" fmla="*/ 814 w 2238"/>
                <a:gd name="T15" fmla="*/ 263 h 482"/>
                <a:gd name="T16" fmla="*/ 821 w 2238"/>
                <a:gd name="T17" fmla="*/ 278 h 482"/>
                <a:gd name="T18" fmla="*/ 831 w 2238"/>
                <a:gd name="T19" fmla="*/ 291 h 482"/>
                <a:gd name="T20" fmla="*/ 845 w 2238"/>
                <a:gd name="T21" fmla="*/ 303 h 482"/>
                <a:gd name="T22" fmla="*/ 861 w 2238"/>
                <a:gd name="T23" fmla="*/ 309 h 482"/>
                <a:gd name="T24" fmla="*/ 878 w 2238"/>
                <a:gd name="T25" fmla="*/ 311 h 482"/>
                <a:gd name="T26" fmla="*/ 1355 w 2238"/>
                <a:gd name="T27" fmla="*/ 311 h 482"/>
                <a:gd name="T28" fmla="*/ 1374 w 2238"/>
                <a:gd name="T29" fmla="*/ 309 h 482"/>
                <a:gd name="T30" fmla="*/ 1390 w 2238"/>
                <a:gd name="T31" fmla="*/ 302 h 482"/>
                <a:gd name="T32" fmla="*/ 1404 w 2238"/>
                <a:gd name="T33" fmla="*/ 290 h 482"/>
                <a:gd name="T34" fmla="*/ 1414 w 2238"/>
                <a:gd name="T35" fmla="*/ 277 h 482"/>
                <a:gd name="T36" fmla="*/ 1420 w 2238"/>
                <a:gd name="T37" fmla="*/ 262 h 482"/>
                <a:gd name="T38" fmla="*/ 1423 w 2238"/>
                <a:gd name="T39" fmla="*/ 244 h 482"/>
                <a:gd name="T40" fmla="*/ 1420 w 2238"/>
                <a:gd name="T41" fmla="*/ 227 h 482"/>
                <a:gd name="T42" fmla="*/ 1414 w 2238"/>
                <a:gd name="T43" fmla="*/ 211 h 482"/>
                <a:gd name="T44" fmla="*/ 1404 w 2238"/>
                <a:gd name="T45" fmla="*/ 197 h 482"/>
                <a:gd name="T46" fmla="*/ 1389 w 2238"/>
                <a:gd name="T47" fmla="*/ 187 h 482"/>
                <a:gd name="T48" fmla="*/ 1374 w 2238"/>
                <a:gd name="T49" fmla="*/ 180 h 482"/>
                <a:gd name="T50" fmla="*/ 1355 w 2238"/>
                <a:gd name="T51" fmla="*/ 178 h 482"/>
                <a:gd name="T52" fmla="*/ 878 w 2238"/>
                <a:gd name="T53" fmla="*/ 178 h 482"/>
                <a:gd name="T54" fmla="*/ 0 w 2238"/>
                <a:gd name="T55" fmla="*/ 0 h 482"/>
                <a:gd name="T56" fmla="*/ 2238 w 2238"/>
                <a:gd name="T57" fmla="*/ 0 h 482"/>
                <a:gd name="T58" fmla="*/ 2238 w 2238"/>
                <a:gd name="T59" fmla="*/ 482 h 482"/>
                <a:gd name="T60" fmla="*/ 0 w 2238"/>
                <a:gd name="T61" fmla="*/ 482 h 482"/>
                <a:gd name="T62" fmla="*/ 0 w 2238"/>
                <a:gd name="T63" fmla="*/ 0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38" h="482">
                  <a:moveTo>
                    <a:pt x="878" y="178"/>
                  </a:moveTo>
                  <a:lnTo>
                    <a:pt x="861" y="180"/>
                  </a:lnTo>
                  <a:lnTo>
                    <a:pt x="845" y="187"/>
                  </a:lnTo>
                  <a:lnTo>
                    <a:pt x="831" y="197"/>
                  </a:lnTo>
                  <a:lnTo>
                    <a:pt x="821" y="211"/>
                  </a:lnTo>
                  <a:lnTo>
                    <a:pt x="814" y="227"/>
                  </a:lnTo>
                  <a:lnTo>
                    <a:pt x="812" y="244"/>
                  </a:lnTo>
                  <a:lnTo>
                    <a:pt x="814" y="263"/>
                  </a:lnTo>
                  <a:lnTo>
                    <a:pt x="821" y="278"/>
                  </a:lnTo>
                  <a:lnTo>
                    <a:pt x="831" y="291"/>
                  </a:lnTo>
                  <a:lnTo>
                    <a:pt x="845" y="303"/>
                  </a:lnTo>
                  <a:lnTo>
                    <a:pt x="861" y="309"/>
                  </a:lnTo>
                  <a:lnTo>
                    <a:pt x="878" y="311"/>
                  </a:lnTo>
                  <a:lnTo>
                    <a:pt x="1355" y="311"/>
                  </a:lnTo>
                  <a:lnTo>
                    <a:pt x="1374" y="309"/>
                  </a:lnTo>
                  <a:lnTo>
                    <a:pt x="1390" y="302"/>
                  </a:lnTo>
                  <a:lnTo>
                    <a:pt x="1404" y="290"/>
                  </a:lnTo>
                  <a:lnTo>
                    <a:pt x="1414" y="277"/>
                  </a:lnTo>
                  <a:lnTo>
                    <a:pt x="1420" y="262"/>
                  </a:lnTo>
                  <a:lnTo>
                    <a:pt x="1423" y="244"/>
                  </a:lnTo>
                  <a:lnTo>
                    <a:pt x="1420" y="227"/>
                  </a:lnTo>
                  <a:lnTo>
                    <a:pt x="1414" y="211"/>
                  </a:lnTo>
                  <a:lnTo>
                    <a:pt x="1404" y="197"/>
                  </a:lnTo>
                  <a:lnTo>
                    <a:pt x="1389" y="187"/>
                  </a:lnTo>
                  <a:lnTo>
                    <a:pt x="1374" y="180"/>
                  </a:lnTo>
                  <a:lnTo>
                    <a:pt x="1355" y="178"/>
                  </a:lnTo>
                  <a:lnTo>
                    <a:pt x="878" y="178"/>
                  </a:lnTo>
                  <a:close/>
                  <a:moveTo>
                    <a:pt x="0" y="0"/>
                  </a:moveTo>
                  <a:lnTo>
                    <a:pt x="2238" y="0"/>
                  </a:lnTo>
                  <a:lnTo>
                    <a:pt x="2238" y="482"/>
                  </a:lnTo>
                  <a:lnTo>
                    <a:pt x="0" y="48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7" name="Freeform 620"/>
            <p:cNvSpPr>
              <a:spLocks noEditPoints="1"/>
            </p:cNvSpPr>
            <p:nvPr/>
          </p:nvSpPr>
          <p:spPr bwMode="auto">
            <a:xfrm>
              <a:off x="1668463" y="4541838"/>
              <a:ext cx="254000" cy="242887"/>
            </a:xfrm>
            <a:custGeom>
              <a:avLst/>
              <a:gdLst>
                <a:gd name="T0" fmla="*/ 335 w 2238"/>
                <a:gd name="T1" fmla="*/ 1776 h 2136"/>
                <a:gd name="T2" fmla="*/ 304 w 2238"/>
                <a:gd name="T3" fmla="*/ 1815 h 2136"/>
                <a:gd name="T4" fmla="*/ 311 w 2238"/>
                <a:gd name="T5" fmla="*/ 1868 h 2136"/>
                <a:gd name="T6" fmla="*/ 351 w 2238"/>
                <a:gd name="T7" fmla="*/ 1898 h 2136"/>
                <a:gd name="T8" fmla="*/ 1885 w 2238"/>
                <a:gd name="T9" fmla="*/ 1898 h 2136"/>
                <a:gd name="T10" fmla="*/ 1926 w 2238"/>
                <a:gd name="T11" fmla="*/ 1868 h 2136"/>
                <a:gd name="T12" fmla="*/ 1932 w 2238"/>
                <a:gd name="T13" fmla="*/ 1815 h 2136"/>
                <a:gd name="T14" fmla="*/ 1901 w 2238"/>
                <a:gd name="T15" fmla="*/ 1776 h 2136"/>
                <a:gd name="T16" fmla="*/ 370 w 2238"/>
                <a:gd name="T17" fmla="*/ 1767 h 2136"/>
                <a:gd name="T18" fmla="*/ 335 w 2238"/>
                <a:gd name="T19" fmla="*/ 1466 h 2136"/>
                <a:gd name="T20" fmla="*/ 304 w 2238"/>
                <a:gd name="T21" fmla="*/ 1506 h 2136"/>
                <a:gd name="T22" fmla="*/ 311 w 2238"/>
                <a:gd name="T23" fmla="*/ 1557 h 2136"/>
                <a:gd name="T24" fmla="*/ 351 w 2238"/>
                <a:gd name="T25" fmla="*/ 1587 h 2136"/>
                <a:gd name="T26" fmla="*/ 1885 w 2238"/>
                <a:gd name="T27" fmla="*/ 1587 h 2136"/>
                <a:gd name="T28" fmla="*/ 1926 w 2238"/>
                <a:gd name="T29" fmla="*/ 1557 h 2136"/>
                <a:gd name="T30" fmla="*/ 1932 w 2238"/>
                <a:gd name="T31" fmla="*/ 1506 h 2136"/>
                <a:gd name="T32" fmla="*/ 1901 w 2238"/>
                <a:gd name="T33" fmla="*/ 1466 h 2136"/>
                <a:gd name="T34" fmla="*/ 370 w 2238"/>
                <a:gd name="T35" fmla="*/ 1457 h 2136"/>
                <a:gd name="T36" fmla="*/ 335 w 2238"/>
                <a:gd name="T37" fmla="*/ 1153 h 2136"/>
                <a:gd name="T38" fmla="*/ 304 w 2238"/>
                <a:gd name="T39" fmla="*/ 1193 h 2136"/>
                <a:gd name="T40" fmla="*/ 311 w 2238"/>
                <a:gd name="T41" fmla="*/ 1244 h 2136"/>
                <a:gd name="T42" fmla="*/ 351 w 2238"/>
                <a:gd name="T43" fmla="*/ 1275 h 2136"/>
                <a:gd name="T44" fmla="*/ 1885 w 2238"/>
                <a:gd name="T45" fmla="*/ 1275 h 2136"/>
                <a:gd name="T46" fmla="*/ 1926 w 2238"/>
                <a:gd name="T47" fmla="*/ 1244 h 2136"/>
                <a:gd name="T48" fmla="*/ 1932 w 2238"/>
                <a:gd name="T49" fmla="*/ 1192 h 2136"/>
                <a:gd name="T50" fmla="*/ 1901 w 2238"/>
                <a:gd name="T51" fmla="*/ 1152 h 2136"/>
                <a:gd name="T52" fmla="*/ 370 w 2238"/>
                <a:gd name="T53" fmla="*/ 1143 h 2136"/>
                <a:gd name="T54" fmla="*/ 872 w 2238"/>
                <a:gd name="T55" fmla="*/ 305 h 2136"/>
                <a:gd name="T56" fmla="*/ 831 w 2238"/>
                <a:gd name="T57" fmla="*/ 362 h 2136"/>
                <a:gd name="T58" fmla="*/ 480 w 2238"/>
                <a:gd name="T59" fmla="*/ 716 h 2136"/>
                <a:gd name="T60" fmla="*/ 431 w 2238"/>
                <a:gd name="T61" fmla="*/ 742 h 2136"/>
                <a:gd name="T62" fmla="*/ 403 w 2238"/>
                <a:gd name="T63" fmla="*/ 799 h 2136"/>
                <a:gd name="T64" fmla="*/ 419 w 2238"/>
                <a:gd name="T65" fmla="*/ 860 h 2136"/>
                <a:gd name="T66" fmla="*/ 469 w 2238"/>
                <a:gd name="T67" fmla="*/ 900 h 2136"/>
                <a:gd name="T68" fmla="*/ 531 w 2238"/>
                <a:gd name="T69" fmla="*/ 900 h 2136"/>
                <a:gd name="T70" fmla="*/ 581 w 2238"/>
                <a:gd name="T71" fmla="*/ 857 h 2136"/>
                <a:gd name="T72" fmla="*/ 924 w 2238"/>
                <a:gd name="T73" fmla="*/ 482 h 2136"/>
                <a:gd name="T74" fmla="*/ 1225 w 2238"/>
                <a:gd name="T75" fmla="*/ 848 h 2136"/>
                <a:gd name="T76" fmla="*/ 1262 w 2238"/>
                <a:gd name="T77" fmla="*/ 891 h 2136"/>
                <a:gd name="T78" fmla="*/ 1323 w 2238"/>
                <a:gd name="T79" fmla="*/ 905 h 2136"/>
                <a:gd name="T80" fmla="*/ 1380 w 2238"/>
                <a:gd name="T81" fmla="*/ 878 h 2136"/>
                <a:gd name="T82" fmla="*/ 1407 w 2238"/>
                <a:gd name="T83" fmla="*/ 811 h 2136"/>
                <a:gd name="T84" fmla="*/ 1766 w 2238"/>
                <a:gd name="T85" fmla="*/ 473 h 2136"/>
                <a:gd name="T86" fmla="*/ 1811 w 2238"/>
                <a:gd name="T87" fmla="*/ 436 h 2136"/>
                <a:gd name="T88" fmla="*/ 1825 w 2238"/>
                <a:gd name="T89" fmla="*/ 376 h 2136"/>
                <a:gd name="T90" fmla="*/ 1798 w 2238"/>
                <a:gd name="T91" fmla="*/ 319 h 2136"/>
                <a:gd name="T92" fmla="*/ 1742 w 2238"/>
                <a:gd name="T93" fmla="*/ 292 h 2136"/>
                <a:gd name="T94" fmla="*/ 1681 w 2238"/>
                <a:gd name="T95" fmla="*/ 305 h 2136"/>
                <a:gd name="T96" fmla="*/ 1640 w 2238"/>
                <a:gd name="T97" fmla="*/ 362 h 2136"/>
                <a:gd name="T98" fmla="*/ 1016 w 2238"/>
                <a:gd name="T99" fmla="*/ 383 h 2136"/>
                <a:gd name="T100" fmla="*/ 1000 w 2238"/>
                <a:gd name="T101" fmla="*/ 333 h 2136"/>
                <a:gd name="T102" fmla="*/ 953 w 2238"/>
                <a:gd name="T103" fmla="*/ 296 h 2136"/>
                <a:gd name="T104" fmla="*/ 0 w 2238"/>
                <a:gd name="T105" fmla="*/ 0 h 2136"/>
                <a:gd name="T106" fmla="*/ 0 w 2238"/>
                <a:gd name="T107" fmla="*/ 2136 h 2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38" h="2136">
                  <a:moveTo>
                    <a:pt x="370" y="1767"/>
                  </a:moveTo>
                  <a:lnTo>
                    <a:pt x="351" y="1769"/>
                  </a:lnTo>
                  <a:lnTo>
                    <a:pt x="335" y="1776"/>
                  </a:lnTo>
                  <a:lnTo>
                    <a:pt x="320" y="1787"/>
                  </a:lnTo>
                  <a:lnTo>
                    <a:pt x="310" y="1800"/>
                  </a:lnTo>
                  <a:lnTo>
                    <a:pt x="304" y="1815"/>
                  </a:lnTo>
                  <a:lnTo>
                    <a:pt x="302" y="1834"/>
                  </a:lnTo>
                  <a:lnTo>
                    <a:pt x="305" y="1851"/>
                  </a:lnTo>
                  <a:lnTo>
                    <a:pt x="311" y="1868"/>
                  </a:lnTo>
                  <a:lnTo>
                    <a:pt x="321" y="1881"/>
                  </a:lnTo>
                  <a:lnTo>
                    <a:pt x="335" y="1891"/>
                  </a:lnTo>
                  <a:lnTo>
                    <a:pt x="351" y="1898"/>
                  </a:lnTo>
                  <a:lnTo>
                    <a:pt x="370" y="1900"/>
                  </a:lnTo>
                  <a:lnTo>
                    <a:pt x="1867" y="1900"/>
                  </a:lnTo>
                  <a:lnTo>
                    <a:pt x="1885" y="1898"/>
                  </a:lnTo>
                  <a:lnTo>
                    <a:pt x="1901" y="1891"/>
                  </a:lnTo>
                  <a:lnTo>
                    <a:pt x="1914" y="1881"/>
                  </a:lnTo>
                  <a:lnTo>
                    <a:pt x="1926" y="1868"/>
                  </a:lnTo>
                  <a:lnTo>
                    <a:pt x="1932" y="1851"/>
                  </a:lnTo>
                  <a:lnTo>
                    <a:pt x="1934" y="1834"/>
                  </a:lnTo>
                  <a:lnTo>
                    <a:pt x="1932" y="1815"/>
                  </a:lnTo>
                  <a:lnTo>
                    <a:pt x="1926" y="1800"/>
                  </a:lnTo>
                  <a:lnTo>
                    <a:pt x="1914" y="1787"/>
                  </a:lnTo>
                  <a:lnTo>
                    <a:pt x="1901" y="1776"/>
                  </a:lnTo>
                  <a:lnTo>
                    <a:pt x="1885" y="1769"/>
                  </a:lnTo>
                  <a:lnTo>
                    <a:pt x="1867" y="1767"/>
                  </a:lnTo>
                  <a:lnTo>
                    <a:pt x="370" y="1767"/>
                  </a:lnTo>
                  <a:close/>
                  <a:moveTo>
                    <a:pt x="370" y="1457"/>
                  </a:moveTo>
                  <a:lnTo>
                    <a:pt x="351" y="1459"/>
                  </a:lnTo>
                  <a:lnTo>
                    <a:pt x="335" y="1466"/>
                  </a:lnTo>
                  <a:lnTo>
                    <a:pt x="320" y="1476"/>
                  </a:lnTo>
                  <a:lnTo>
                    <a:pt x="310" y="1489"/>
                  </a:lnTo>
                  <a:lnTo>
                    <a:pt x="304" y="1506"/>
                  </a:lnTo>
                  <a:lnTo>
                    <a:pt x="302" y="1523"/>
                  </a:lnTo>
                  <a:lnTo>
                    <a:pt x="305" y="1541"/>
                  </a:lnTo>
                  <a:lnTo>
                    <a:pt x="311" y="1557"/>
                  </a:lnTo>
                  <a:lnTo>
                    <a:pt x="321" y="1570"/>
                  </a:lnTo>
                  <a:lnTo>
                    <a:pt x="335" y="1581"/>
                  </a:lnTo>
                  <a:lnTo>
                    <a:pt x="351" y="1587"/>
                  </a:lnTo>
                  <a:lnTo>
                    <a:pt x="370" y="1589"/>
                  </a:lnTo>
                  <a:lnTo>
                    <a:pt x="1867" y="1589"/>
                  </a:lnTo>
                  <a:lnTo>
                    <a:pt x="1885" y="1587"/>
                  </a:lnTo>
                  <a:lnTo>
                    <a:pt x="1901" y="1581"/>
                  </a:lnTo>
                  <a:lnTo>
                    <a:pt x="1914" y="1570"/>
                  </a:lnTo>
                  <a:lnTo>
                    <a:pt x="1926" y="1557"/>
                  </a:lnTo>
                  <a:lnTo>
                    <a:pt x="1932" y="1541"/>
                  </a:lnTo>
                  <a:lnTo>
                    <a:pt x="1934" y="1523"/>
                  </a:lnTo>
                  <a:lnTo>
                    <a:pt x="1932" y="1506"/>
                  </a:lnTo>
                  <a:lnTo>
                    <a:pt x="1926" y="1489"/>
                  </a:lnTo>
                  <a:lnTo>
                    <a:pt x="1914" y="1476"/>
                  </a:lnTo>
                  <a:lnTo>
                    <a:pt x="1901" y="1466"/>
                  </a:lnTo>
                  <a:lnTo>
                    <a:pt x="1885" y="1459"/>
                  </a:lnTo>
                  <a:lnTo>
                    <a:pt x="1867" y="1457"/>
                  </a:lnTo>
                  <a:lnTo>
                    <a:pt x="370" y="1457"/>
                  </a:lnTo>
                  <a:close/>
                  <a:moveTo>
                    <a:pt x="370" y="1143"/>
                  </a:moveTo>
                  <a:lnTo>
                    <a:pt x="351" y="1146"/>
                  </a:lnTo>
                  <a:lnTo>
                    <a:pt x="335" y="1153"/>
                  </a:lnTo>
                  <a:lnTo>
                    <a:pt x="320" y="1163"/>
                  </a:lnTo>
                  <a:lnTo>
                    <a:pt x="310" y="1177"/>
                  </a:lnTo>
                  <a:lnTo>
                    <a:pt x="304" y="1193"/>
                  </a:lnTo>
                  <a:lnTo>
                    <a:pt x="302" y="1210"/>
                  </a:lnTo>
                  <a:lnTo>
                    <a:pt x="305" y="1227"/>
                  </a:lnTo>
                  <a:lnTo>
                    <a:pt x="311" y="1244"/>
                  </a:lnTo>
                  <a:lnTo>
                    <a:pt x="321" y="1257"/>
                  </a:lnTo>
                  <a:lnTo>
                    <a:pt x="335" y="1267"/>
                  </a:lnTo>
                  <a:lnTo>
                    <a:pt x="351" y="1275"/>
                  </a:lnTo>
                  <a:lnTo>
                    <a:pt x="370" y="1277"/>
                  </a:lnTo>
                  <a:lnTo>
                    <a:pt x="1867" y="1277"/>
                  </a:lnTo>
                  <a:lnTo>
                    <a:pt x="1885" y="1275"/>
                  </a:lnTo>
                  <a:lnTo>
                    <a:pt x="1901" y="1267"/>
                  </a:lnTo>
                  <a:lnTo>
                    <a:pt x="1914" y="1257"/>
                  </a:lnTo>
                  <a:lnTo>
                    <a:pt x="1926" y="1244"/>
                  </a:lnTo>
                  <a:lnTo>
                    <a:pt x="1932" y="1227"/>
                  </a:lnTo>
                  <a:lnTo>
                    <a:pt x="1934" y="1210"/>
                  </a:lnTo>
                  <a:lnTo>
                    <a:pt x="1932" y="1192"/>
                  </a:lnTo>
                  <a:lnTo>
                    <a:pt x="1926" y="1176"/>
                  </a:lnTo>
                  <a:lnTo>
                    <a:pt x="1914" y="1162"/>
                  </a:lnTo>
                  <a:lnTo>
                    <a:pt x="1901" y="1152"/>
                  </a:lnTo>
                  <a:lnTo>
                    <a:pt x="1885" y="1146"/>
                  </a:lnTo>
                  <a:lnTo>
                    <a:pt x="1867" y="1143"/>
                  </a:lnTo>
                  <a:lnTo>
                    <a:pt x="370" y="1143"/>
                  </a:lnTo>
                  <a:close/>
                  <a:moveTo>
                    <a:pt x="912" y="292"/>
                  </a:moveTo>
                  <a:lnTo>
                    <a:pt x="892" y="296"/>
                  </a:lnTo>
                  <a:lnTo>
                    <a:pt x="872" y="305"/>
                  </a:lnTo>
                  <a:lnTo>
                    <a:pt x="855" y="319"/>
                  </a:lnTo>
                  <a:lnTo>
                    <a:pt x="841" y="339"/>
                  </a:lnTo>
                  <a:lnTo>
                    <a:pt x="831" y="362"/>
                  </a:lnTo>
                  <a:lnTo>
                    <a:pt x="827" y="386"/>
                  </a:lnTo>
                  <a:lnTo>
                    <a:pt x="499" y="715"/>
                  </a:lnTo>
                  <a:lnTo>
                    <a:pt x="480" y="716"/>
                  </a:lnTo>
                  <a:lnTo>
                    <a:pt x="463" y="721"/>
                  </a:lnTo>
                  <a:lnTo>
                    <a:pt x="446" y="730"/>
                  </a:lnTo>
                  <a:lnTo>
                    <a:pt x="431" y="742"/>
                  </a:lnTo>
                  <a:lnTo>
                    <a:pt x="418" y="759"/>
                  </a:lnTo>
                  <a:lnTo>
                    <a:pt x="408" y="779"/>
                  </a:lnTo>
                  <a:lnTo>
                    <a:pt x="403" y="799"/>
                  </a:lnTo>
                  <a:lnTo>
                    <a:pt x="403" y="821"/>
                  </a:lnTo>
                  <a:lnTo>
                    <a:pt x="410" y="841"/>
                  </a:lnTo>
                  <a:lnTo>
                    <a:pt x="419" y="860"/>
                  </a:lnTo>
                  <a:lnTo>
                    <a:pt x="434" y="878"/>
                  </a:lnTo>
                  <a:lnTo>
                    <a:pt x="450" y="891"/>
                  </a:lnTo>
                  <a:lnTo>
                    <a:pt x="469" y="900"/>
                  </a:lnTo>
                  <a:lnTo>
                    <a:pt x="489" y="905"/>
                  </a:lnTo>
                  <a:lnTo>
                    <a:pt x="510" y="905"/>
                  </a:lnTo>
                  <a:lnTo>
                    <a:pt x="531" y="900"/>
                  </a:lnTo>
                  <a:lnTo>
                    <a:pt x="551" y="891"/>
                  </a:lnTo>
                  <a:lnTo>
                    <a:pt x="568" y="878"/>
                  </a:lnTo>
                  <a:lnTo>
                    <a:pt x="581" y="857"/>
                  </a:lnTo>
                  <a:lnTo>
                    <a:pt x="591" y="835"/>
                  </a:lnTo>
                  <a:lnTo>
                    <a:pt x="595" y="811"/>
                  </a:lnTo>
                  <a:lnTo>
                    <a:pt x="924" y="482"/>
                  </a:lnTo>
                  <a:lnTo>
                    <a:pt x="1219" y="813"/>
                  </a:lnTo>
                  <a:lnTo>
                    <a:pt x="1221" y="832"/>
                  </a:lnTo>
                  <a:lnTo>
                    <a:pt x="1225" y="848"/>
                  </a:lnTo>
                  <a:lnTo>
                    <a:pt x="1234" y="864"/>
                  </a:lnTo>
                  <a:lnTo>
                    <a:pt x="1246" y="878"/>
                  </a:lnTo>
                  <a:lnTo>
                    <a:pt x="1262" y="891"/>
                  </a:lnTo>
                  <a:lnTo>
                    <a:pt x="1282" y="900"/>
                  </a:lnTo>
                  <a:lnTo>
                    <a:pt x="1301" y="905"/>
                  </a:lnTo>
                  <a:lnTo>
                    <a:pt x="1323" y="905"/>
                  </a:lnTo>
                  <a:lnTo>
                    <a:pt x="1343" y="900"/>
                  </a:lnTo>
                  <a:lnTo>
                    <a:pt x="1363" y="891"/>
                  </a:lnTo>
                  <a:lnTo>
                    <a:pt x="1380" y="878"/>
                  </a:lnTo>
                  <a:lnTo>
                    <a:pt x="1394" y="857"/>
                  </a:lnTo>
                  <a:lnTo>
                    <a:pt x="1404" y="835"/>
                  </a:lnTo>
                  <a:lnTo>
                    <a:pt x="1407" y="811"/>
                  </a:lnTo>
                  <a:lnTo>
                    <a:pt x="1731" y="479"/>
                  </a:lnTo>
                  <a:lnTo>
                    <a:pt x="1749" y="478"/>
                  </a:lnTo>
                  <a:lnTo>
                    <a:pt x="1766" y="473"/>
                  </a:lnTo>
                  <a:lnTo>
                    <a:pt x="1782" y="465"/>
                  </a:lnTo>
                  <a:lnTo>
                    <a:pt x="1798" y="453"/>
                  </a:lnTo>
                  <a:lnTo>
                    <a:pt x="1811" y="436"/>
                  </a:lnTo>
                  <a:lnTo>
                    <a:pt x="1820" y="418"/>
                  </a:lnTo>
                  <a:lnTo>
                    <a:pt x="1825" y="397"/>
                  </a:lnTo>
                  <a:lnTo>
                    <a:pt x="1825" y="376"/>
                  </a:lnTo>
                  <a:lnTo>
                    <a:pt x="1820" y="355"/>
                  </a:lnTo>
                  <a:lnTo>
                    <a:pt x="1811" y="336"/>
                  </a:lnTo>
                  <a:lnTo>
                    <a:pt x="1798" y="319"/>
                  </a:lnTo>
                  <a:lnTo>
                    <a:pt x="1781" y="305"/>
                  </a:lnTo>
                  <a:lnTo>
                    <a:pt x="1763" y="296"/>
                  </a:lnTo>
                  <a:lnTo>
                    <a:pt x="1742" y="292"/>
                  </a:lnTo>
                  <a:lnTo>
                    <a:pt x="1721" y="292"/>
                  </a:lnTo>
                  <a:lnTo>
                    <a:pt x="1700" y="296"/>
                  </a:lnTo>
                  <a:lnTo>
                    <a:pt x="1681" y="305"/>
                  </a:lnTo>
                  <a:lnTo>
                    <a:pt x="1664" y="319"/>
                  </a:lnTo>
                  <a:lnTo>
                    <a:pt x="1650" y="339"/>
                  </a:lnTo>
                  <a:lnTo>
                    <a:pt x="1640" y="362"/>
                  </a:lnTo>
                  <a:lnTo>
                    <a:pt x="1637" y="386"/>
                  </a:lnTo>
                  <a:lnTo>
                    <a:pt x="1307" y="715"/>
                  </a:lnTo>
                  <a:lnTo>
                    <a:pt x="1016" y="383"/>
                  </a:lnTo>
                  <a:lnTo>
                    <a:pt x="1014" y="366"/>
                  </a:lnTo>
                  <a:lnTo>
                    <a:pt x="1008" y="349"/>
                  </a:lnTo>
                  <a:lnTo>
                    <a:pt x="1000" y="333"/>
                  </a:lnTo>
                  <a:lnTo>
                    <a:pt x="988" y="319"/>
                  </a:lnTo>
                  <a:lnTo>
                    <a:pt x="972" y="305"/>
                  </a:lnTo>
                  <a:lnTo>
                    <a:pt x="953" y="296"/>
                  </a:lnTo>
                  <a:lnTo>
                    <a:pt x="933" y="292"/>
                  </a:lnTo>
                  <a:lnTo>
                    <a:pt x="912" y="292"/>
                  </a:lnTo>
                  <a:close/>
                  <a:moveTo>
                    <a:pt x="0" y="0"/>
                  </a:moveTo>
                  <a:lnTo>
                    <a:pt x="2238" y="0"/>
                  </a:lnTo>
                  <a:lnTo>
                    <a:pt x="2238" y="2136"/>
                  </a:lnTo>
                  <a:lnTo>
                    <a:pt x="0" y="213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64" name="Group 1963"/>
          <p:cNvGrpSpPr/>
          <p:nvPr/>
        </p:nvGrpSpPr>
        <p:grpSpPr>
          <a:xfrm>
            <a:off x="2048280" y="3852468"/>
            <a:ext cx="310355" cy="193167"/>
            <a:chOff x="1184275" y="4475163"/>
            <a:chExt cx="382588" cy="2381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711" name="Freeform 625"/>
            <p:cNvSpPr>
              <a:spLocks/>
            </p:cNvSpPr>
            <p:nvPr/>
          </p:nvSpPr>
          <p:spPr bwMode="auto">
            <a:xfrm>
              <a:off x="1184275" y="4500563"/>
              <a:ext cx="382588" cy="212725"/>
            </a:xfrm>
            <a:custGeom>
              <a:avLst/>
              <a:gdLst>
                <a:gd name="T0" fmla="*/ 1760 w 3371"/>
                <a:gd name="T1" fmla="*/ 3 h 1875"/>
                <a:gd name="T2" fmla="*/ 1835 w 3371"/>
                <a:gd name="T3" fmla="*/ 15 h 1875"/>
                <a:gd name="T4" fmla="*/ 1916 w 3371"/>
                <a:gd name="T5" fmla="*/ 45 h 1875"/>
                <a:gd name="T6" fmla="*/ 1995 w 3371"/>
                <a:gd name="T7" fmla="*/ 97 h 1875"/>
                <a:gd name="T8" fmla="*/ 2064 w 3371"/>
                <a:gd name="T9" fmla="*/ 177 h 1875"/>
                <a:gd name="T10" fmla="*/ 2118 w 3371"/>
                <a:gd name="T11" fmla="*/ 291 h 1875"/>
                <a:gd name="T12" fmla="*/ 2181 w 3371"/>
                <a:gd name="T13" fmla="*/ 354 h 1875"/>
                <a:gd name="T14" fmla="*/ 2318 w 3371"/>
                <a:gd name="T15" fmla="*/ 281 h 1875"/>
                <a:gd name="T16" fmla="*/ 2476 w 3371"/>
                <a:gd name="T17" fmla="*/ 254 h 1875"/>
                <a:gd name="T18" fmla="*/ 2631 w 3371"/>
                <a:gd name="T19" fmla="*/ 280 h 1875"/>
                <a:gd name="T20" fmla="*/ 2764 w 3371"/>
                <a:gd name="T21" fmla="*/ 348 h 1875"/>
                <a:gd name="T22" fmla="*/ 2869 w 3371"/>
                <a:gd name="T23" fmla="*/ 455 h 1875"/>
                <a:gd name="T24" fmla="*/ 2938 w 3371"/>
                <a:gd name="T25" fmla="*/ 588 h 1875"/>
                <a:gd name="T26" fmla="*/ 2963 w 3371"/>
                <a:gd name="T27" fmla="*/ 742 h 1875"/>
                <a:gd name="T28" fmla="*/ 2936 w 3371"/>
                <a:gd name="T29" fmla="*/ 901 h 1875"/>
                <a:gd name="T30" fmla="*/ 3084 w 3371"/>
                <a:gd name="T31" fmla="*/ 941 h 1875"/>
                <a:gd name="T32" fmla="*/ 3209 w 3371"/>
                <a:gd name="T33" fmla="*/ 1024 h 1875"/>
                <a:gd name="T34" fmla="*/ 3303 w 3371"/>
                <a:gd name="T35" fmla="*/ 1140 h 1875"/>
                <a:gd name="T36" fmla="*/ 3360 w 3371"/>
                <a:gd name="T37" fmla="*/ 1281 h 1875"/>
                <a:gd name="T38" fmla="*/ 3368 w 3371"/>
                <a:gd name="T39" fmla="*/ 1440 h 1875"/>
                <a:gd name="T40" fmla="*/ 3328 w 3371"/>
                <a:gd name="T41" fmla="*/ 1589 h 1875"/>
                <a:gd name="T42" fmla="*/ 3245 w 3371"/>
                <a:gd name="T43" fmla="*/ 1714 h 1875"/>
                <a:gd name="T44" fmla="*/ 3130 w 3371"/>
                <a:gd name="T45" fmla="*/ 1808 h 1875"/>
                <a:gd name="T46" fmla="*/ 2989 w 3371"/>
                <a:gd name="T47" fmla="*/ 1864 h 1875"/>
                <a:gd name="T48" fmla="*/ 487 w 3371"/>
                <a:gd name="T49" fmla="*/ 1875 h 1875"/>
                <a:gd name="T50" fmla="*/ 332 w 3371"/>
                <a:gd name="T51" fmla="*/ 1849 h 1875"/>
                <a:gd name="T52" fmla="*/ 198 w 3371"/>
                <a:gd name="T53" fmla="*/ 1780 h 1875"/>
                <a:gd name="T54" fmla="*/ 94 w 3371"/>
                <a:gd name="T55" fmla="*/ 1674 h 1875"/>
                <a:gd name="T56" fmla="*/ 25 w 3371"/>
                <a:gd name="T57" fmla="*/ 1541 h 1875"/>
                <a:gd name="T58" fmla="*/ 0 w 3371"/>
                <a:gd name="T59" fmla="*/ 1387 h 1875"/>
                <a:gd name="T60" fmla="*/ 25 w 3371"/>
                <a:gd name="T61" fmla="*/ 1231 h 1875"/>
                <a:gd name="T62" fmla="*/ 93 w 3371"/>
                <a:gd name="T63" fmla="*/ 1098 h 1875"/>
                <a:gd name="T64" fmla="*/ 199 w 3371"/>
                <a:gd name="T65" fmla="*/ 1080 h 1875"/>
                <a:gd name="T66" fmla="*/ 339 w 3371"/>
                <a:gd name="T67" fmla="*/ 1231 h 1875"/>
                <a:gd name="T68" fmla="*/ 510 w 3371"/>
                <a:gd name="T69" fmla="*/ 1346 h 1875"/>
                <a:gd name="T70" fmla="*/ 705 w 3371"/>
                <a:gd name="T71" fmla="*/ 1420 h 1875"/>
                <a:gd name="T72" fmla="*/ 920 w 3371"/>
                <a:gd name="T73" fmla="*/ 1445 h 1875"/>
                <a:gd name="T74" fmla="*/ 1136 w 3371"/>
                <a:gd name="T75" fmla="*/ 1419 h 1875"/>
                <a:gd name="T76" fmla="*/ 1333 w 3371"/>
                <a:gd name="T77" fmla="*/ 1344 h 1875"/>
                <a:gd name="T78" fmla="*/ 1505 w 3371"/>
                <a:gd name="T79" fmla="*/ 1228 h 1875"/>
                <a:gd name="T80" fmla="*/ 1645 w 3371"/>
                <a:gd name="T81" fmla="*/ 1075 h 1875"/>
                <a:gd name="T82" fmla="*/ 1746 w 3371"/>
                <a:gd name="T83" fmla="*/ 894 h 1875"/>
                <a:gd name="T84" fmla="*/ 1805 w 3371"/>
                <a:gd name="T85" fmla="*/ 690 h 1875"/>
                <a:gd name="T86" fmla="*/ 1812 w 3371"/>
                <a:gd name="T87" fmla="*/ 469 h 1875"/>
                <a:gd name="T88" fmla="*/ 1767 w 3371"/>
                <a:gd name="T89" fmla="*/ 255 h 1875"/>
                <a:gd name="T90" fmla="*/ 1676 w 3371"/>
                <a:gd name="T91" fmla="*/ 62 h 1875"/>
                <a:gd name="T92" fmla="*/ 1651 w 3371"/>
                <a:gd name="T93" fmla="*/ 3 h 1875"/>
                <a:gd name="T94" fmla="*/ 1695 w 3371"/>
                <a:gd name="T95" fmla="*/ 0 h 18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371" h="1875">
                  <a:moveTo>
                    <a:pt x="1715" y="0"/>
                  </a:moveTo>
                  <a:lnTo>
                    <a:pt x="1736" y="1"/>
                  </a:lnTo>
                  <a:lnTo>
                    <a:pt x="1760" y="3"/>
                  </a:lnTo>
                  <a:lnTo>
                    <a:pt x="1783" y="5"/>
                  </a:lnTo>
                  <a:lnTo>
                    <a:pt x="1809" y="9"/>
                  </a:lnTo>
                  <a:lnTo>
                    <a:pt x="1835" y="15"/>
                  </a:lnTo>
                  <a:lnTo>
                    <a:pt x="1862" y="23"/>
                  </a:lnTo>
                  <a:lnTo>
                    <a:pt x="1888" y="32"/>
                  </a:lnTo>
                  <a:lnTo>
                    <a:pt x="1916" y="45"/>
                  </a:lnTo>
                  <a:lnTo>
                    <a:pt x="1943" y="59"/>
                  </a:lnTo>
                  <a:lnTo>
                    <a:pt x="1969" y="77"/>
                  </a:lnTo>
                  <a:lnTo>
                    <a:pt x="1995" y="97"/>
                  </a:lnTo>
                  <a:lnTo>
                    <a:pt x="2019" y="120"/>
                  </a:lnTo>
                  <a:lnTo>
                    <a:pt x="2043" y="146"/>
                  </a:lnTo>
                  <a:lnTo>
                    <a:pt x="2064" y="177"/>
                  </a:lnTo>
                  <a:lnTo>
                    <a:pt x="2085" y="211"/>
                  </a:lnTo>
                  <a:lnTo>
                    <a:pt x="2102" y="249"/>
                  </a:lnTo>
                  <a:lnTo>
                    <a:pt x="2118" y="291"/>
                  </a:lnTo>
                  <a:lnTo>
                    <a:pt x="2131" y="337"/>
                  </a:lnTo>
                  <a:lnTo>
                    <a:pt x="2141" y="388"/>
                  </a:lnTo>
                  <a:lnTo>
                    <a:pt x="2181" y="354"/>
                  </a:lnTo>
                  <a:lnTo>
                    <a:pt x="2224" y="326"/>
                  </a:lnTo>
                  <a:lnTo>
                    <a:pt x="2270" y="301"/>
                  </a:lnTo>
                  <a:lnTo>
                    <a:pt x="2318" y="281"/>
                  </a:lnTo>
                  <a:lnTo>
                    <a:pt x="2369" y="266"/>
                  </a:lnTo>
                  <a:lnTo>
                    <a:pt x="2422" y="257"/>
                  </a:lnTo>
                  <a:lnTo>
                    <a:pt x="2476" y="254"/>
                  </a:lnTo>
                  <a:lnTo>
                    <a:pt x="2529" y="257"/>
                  </a:lnTo>
                  <a:lnTo>
                    <a:pt x="2581" y="265"/>
                  </a:lnTo>
                  <a:lnTo>
                    <a:pt x="2631" y="280"/>
                  </a:lnTo>
                  <a:lnTo>
                    <a:pt x="2678" y="298"/>
                  </a:lnTo>
                  <a:lnTo>
                    <a:pt x="2723" y="321"/>
                  </a:lnTo>
                  <a:lnTo>
                    <a:pt x="2764" y="348"/>
                  </a:lnTo>
                  <a:lnTo>
                    <a:pt x="2802" y="380"/>
                  </a:lnTo>
                  <a:lnTo>
                    <a:pt x="2838" y="416"/>
                  </a:lnTo>
                  <a:lnTo>
                    <a:pt x="2869" y="455"/>
                  </a:lnTo>
                  <a:lnTo>
                    <a:pt x="2897" y="496"/>
                  </a:lnTo>
                  <a:lnTo>
                    <a:pt x="2920" y="541"/>
                  </a:lnTo>
                  <a:lnTo>
                    <a:pt x="2938" y="588"/>
                  </a:lnTo>
                  <a:lnTo>
                    <a:pt x="2952" y="637"/>
                  </a:lnTo>
                  <a:lnTo>
                    <a:pt x="2960" y="690"/>
                  </a:lnTo>
                  <a:lnTo>
                    <a:pt x="2963" y="742"/>
                  </a:lnTo>
                  <a:lnTo>
                    <a:pt x="2960" y="795"/>
                  </a:lnTo>
                  <a:lnTo>
                    <a:pt x="2950" y="849"/>
                  </a:lnTo>
                  <a:lnTo>
                    <a:pt x="2936" y="901"/>
                  </a:lnTo>
                  <a:lnTo>
                    <a:pt x="2988" y="909"/>
                  </a:lnTo>
                  <a:lnTo>
                    <a:pt x="3037" y="922"/>
                  </a:lnTo>
                  <a:lnTo>
                    <a:pt x="3084" y="941"/>
                  </a:lnTo>
                  <a:lnTo>
                    <a:pt x="3129" y="964"/>
                  </a:lnTo>
                  <a:lnTo>
                    <a:pt x="3171" y="992"/>
                  </a:lnTo>
                  <a:lnTo>
                    <a:pt x="3209" y="1024"/>
                  </a:lnTo>
                  <a:lnTo>
                    <a:pt x="3244" y="1059"/>
                  </a:lnTo>
                  <a:lnTo>
                    <a:pt x="3276" y="1098"/>
                  </a:lnTo>
                  <a:lnTo>
                    <a:pt x="3303" y="1140"/>
                  </a:lnTo>
                  <a:lnTo>
                    <a:pt x="3327" y="1184"/>
                  </a:lnTo>
                  <a:lnTo>
                    <a:pt x="3345" y="1232"/>
                  </a:lnTo>
                  <a:lnTo>
                    <a:pt x="3360" y="1281"/>
                  </a:lnTo>
                  <a:lnTo>
                    <a:pt x="3368" y="1333"/>
                  </a:lnTo>
                  <a:lnTo>
                    <a:pt x="3371" y="1387"/>
                  </a:lnTo>
                  <a:lnTo>
                    <a:pt x="3368" y="1440"/>
                  </a:lnTo>
                  <a:lnTo>
                    <a:pt x="3360" y="1491"/>
                  </a:lnTo>
                  <a:lnTo>
                    <a:pt x="3346" y="1542"/>
                  </a:lnTo>
                  <a:lnTo>
                    <a:pt x="3328" y="1589"/>
                  </a:lnTo>
                  <a:lnTo>
                    <a:pt x="3304" y="1633"/>
                  </a:lnTo>
                  <a:lnTo>
                    <a:pt x="3277" y="1675"/>
                  </a:lnTo>
                  <a:lnTo>
                    <a:pt x="3245" y="1714"/>
                  </a:lnTo>
                  <a:lnTo>
                    <a:pt x="3210" y="1750"/>
                  </a:lnTo>
                  <a:lnTo>
                    <a:pt x="3172" y="1780"/>
                  </a:lnTo>
                  <a:lnTo>
                    <a:pt x="3130" y="1808"/>
                  </a:lnTo>
                  <a:lnTo>
                    <a:pt x="3085" y="1832"/>
                  </a:lnTo>
                  <a:lnTo>
                    <a:pt x="3038" y="1850"/>
                  </a:lnTo>
                  <a:lnTo>
                    <a:pt x="2989" y="1864"/>
                  </a:lnTo>
                  <a:lnTo>
                    <a:pt x="2937" y="1872"/>
                  </a:lnTo>
                  <a:lnTo>
                    <a:pt x="2884" y="1875"/>
                  </a:lnTo>
                  <a:lnTo>
                    <a:pt x="487" y="1875"/>
                  </a:lnTo>
                  <a:lnTo>
                    <a:pt x="434" y="1872"/>
                  </a:lnTo>
                  <a:lnTo>
                    <a:pt x="382" y="1864"/>
                  </a:lnTo>
                  <a:lnTo>
                    <a:pt x="332" y="1849"/>
                  </a:lnTo>
                  <a:lnTo>
                    <a:pt x="285" y="1831"/>
                  </a:lnTo>
                  <a:lnTo>
                    <a:pt x="240" y="1808"/>
                  </a:lnTo>
                  <a:lnTo>
                    <a:pt x="198" y="1780"/>
                  </a:lnTo>
                  <a:lnTo>
                    <a:pt x="161" y="1749"/>
                  </a:lnTo>
                  <a:lnTo>
                    <a:pt x="125" y="1713"/>
                  </a:lnTo>
                  <a:lnTo>
                    <a:pt x="94" y="1674"/>
                  </a:lnTo>
                  <a:lnTo>
                    <a:pt x="66" y="1633"/>
                  </a:lnTo>
                  <a:lnTo>
                    <a:pt x="43" y="1588"/>
                  </a:lnTo>
                  <a:lnTo>
                    <a:pt x="25" y="1541"/>
                  </a:lnTo>
                  <a:lnTo>
                    <a:pt x="11" y="1491"/>
                  </a:lnTo>
                  <a:lnTo>
                    <a:pt x="3" y="1439"/>
                  </a:lnTo>
                  <a:lnTo>
                    <a:pt x="0" y="1387"/>
                  </a:lnTo>
                  <a:lnTo>
                    <a:pt x="3" y="1332"/>
                  </a:lnTo>
                  <a:lnTo>
                    <a:pt x="11" y="1281"/>
                  </a:lnTo>
                  <a:lnTo>
                    <a:pt x="25" y="1231"/>
                  </a:lnTo>
                  <a:lnTo>
                    <a:pt x="43" y="1184"/>
                  </a:lnTo>
                  <a:lnTo>
                    <a:pt x="66" y="1140"/>
                  </a:lnTo>
                  <a:lnTo>
                    <a:pt x="93" y="1098"/>
                  </a:lnTo>
                  <a:lnTo>
                    <a:pt x="125" y="1059"/>
                  </a:lnTo>
                  <a:lnTo>
                    <a:pt x="161" y="1024"/>
                  </a:lnTo>
                  <a:lnTo>
                    <a:pt x="199" y="1080"/>
                  </a:lnTo>
                  <a:lnTo>
                    <a:pt x="242" y="1135"/>
                  </a:lnTo>
                  <a:lnTo>
                    <a:pt x="288" y="1184"/>
                  </a:lnTo>
                  <a:lnTo>
                    <a:pt x="339" y="1231"/>
                  </a:lnTo>
                  <a:lnTo>
                    <a:pt x="393" y="1273"/>
                  </a:lnTo>
                  <a:lnTo>
                    <a:pt x="450" y="1312"/>
                  </a:lnTo>
                  <a:lnTo>
                    <a:pt x="510" y="1346"/>
                  </a:lnTo>
                  <a:lnTo>
                    <a:pt x="573" y="1376"/>
                  </a:lnTo>
                  <a:lnTo>
                    <a:pt x="638" y="1400"/>
                  </a:lnTo>
                  <a:lnTo>
                    <a:pt x="705" y="1420"/>
                  </a:lnTo>
                  <a:lnTo>
                    <a:pt x="776" y="1434"/>
                  </a:lnTo>
                  <a:lnTo>
                    <a:pt x="848" y="1442"/>
                  </a:lnTo>
                  <a:lnTo>
                    <a:pt x="920" y="1445"/>
                  </a:lnTo>
                  <a:lnTo>
                    <a:pt x="994" y="1442"/>
                  </a:lnTo>
                  <a:lnTo>
                    <a:pt x="1066" y="1433"/>
                  </a:lnTo>
                  <a:lnTo>
                    <a:pt x="1136" y="1419"/>
                  </a:lnTo>
                  <a:lnTo>
                    <a:pt x="1204" y="1399"/>
                  </a:lnTo>
                  <a:lnTo>
                    <a:pt x="1270" y="1374"/>
                  </a:lnTo>
                  <a:lnTo>
                    <a:pt x="1333" y="1344"/>
                  </a:lnTo>
                  <a:lnTo>
                    <a:pt x="1394" y="1310"/>
                  </a:lnTo>
                  <a:lnTo>
                    <a:pt x="1451" y="1271"/>
                  </a:lnTo>
                  <a:lnTo>
                    <a:pt x="1505" y="1228"/>
                  </a:lnTo>
                  <a:lnTo>
                    <a:pt x="1555" y="1181"/>
                  </a:lnTo>
                  <a:lnTo>
                    <a:pt x="1602" y="1129"/>
                  </a:lnTo>
                  <a:lnTo>
                    <a:pt x="1645" y="1075"/>
                  </a:lnTo>
                  <a:lnTo>
                    <a:pt x="1683" y="1018"/>
                  </a:lnTo>
                  <a:lnTo>
                    <a:pt x="1718" y="957"/>
                  </a:lnTo>
                  <a:lnTo>
                    <a:pt x="1746" y="894"/>
                  </a:lnTo>
                  <a:lnTo>
                    <a:pt x="1771" y="828"/>
                  </a:lnTo>
                  <a:lnTo>
                    <a:pt x="1790" y="759"/>
                  </a:lnTo>
                  <a:lnTo>
                    <a:pt x="1805" y="690"/>
                  </a:lnTo>
                  <a:lnTo>
                    <a:pt x="1812" y="617"/>
                  </a:lnTo>
                  <a:lnTo>
                    <a:pt x="1815" y="543"/>
                  </a:lnTo>
                  <a:lnTo>
                    <a:pt x="1812" y="469"/>
                  </a:lnTo>
                  <a:lnTo>
                    <a:pt x="1803" y="395"/>
                  </a:lnTo>
                  <a:lnTo>
                    <a:pt x="1787" y="325"/>
                  </a:lnTo>
                  <a:lnTo>
                    <a:pt x="1767" y="255"/>
                  </a:lnTo>
                  <a:lnTo>
                    <a:pt x="1741" y="188"/>
                  </a:lnTo>
                  <a:lnTo>
                    <a:pt x="1711" y="124"/>
                  </a:lnTo>
                  <a:lnTo>
                    <a:pt x="1676" y="62"/>
                  </a:lnTo>
                  <a:lnTo>
                    <a:pt x="1635" y="4"/>
                  </a:lnTo>
                  <a:lnTo>
                    <a:pt x="1642" y="4"/>
                  </a:lnTo>
                  <a:lnTo>
                    <a:pt x="1651" y="3"/>
                  </a:lnTo>
                  <a:lnTo>
                    <a:pt x="1663" y="2"/>
                  </a:lnTo>
                  <a:lnTo>
                    <a:pt x="1678" y="1"/>
                  </a:lnTo>
                  <a:lnTo>
                    <a:pt x="1695" y="0"/>
                  </a:lnTo>
                  <a:lnTo>
                    <a:pt x="17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2" name="Freeform 626"/>
            <p:cNvSpPr>
              <a:spLocks noEditPoints="1"/>
            </p:cNvSpPr>
            <p:nvPr/>
          </p:nvSpPr>
          <p:spPr bwMode="auto">
            <a:xfrm>
              <a:off x="1201738" y="4475163"/>
              <a:ext cx="173038" cy="174625"/>
            </a:xfrm>
            <a:custGeom>
              <a:avLst/>
              <a:gdLst>
                <a:gd name="T0" fmla="*/ 714 w 1527"/>
                <a:gd name="T1" fmla="*/ 262 h 1534"/>
                <a:gd name="T2" fmla="*/ 694 w 1527"/>
                <a:gd name="T3" fmla="*/ 360 h 1534"/>
                <a:gd name="T4" fmla="*/ 580 w 1527"/>
                <a:gd name="T5" fmla="*/ 433 h 1534"/>
                <a:gd name="T6" fmla="*/ 523 w 1527"/>
                <a:gd name="T7" fmla="*/ 557 h 1534"/>
                <a:gd name="T8" fmla="*/ 547 w 1527"/>
                <a:gd name="T9" fmla="*/ 706 h 1534"/>
                <a:gd name="T10" fmla="*/ 652 w 1527"/>
                <a:gd name="T11" fmla="*/ 810 h 1534"/>
                <a:gd name="T12" fmla="*/ 788 w 1527"/>
                <a:gd name="T13" fmla="*/ 840 h 1534"/>
                <a:gd name="T14" fmla="*/ 857 w 1527"/>
                <a:gd name="T15" fmla="*/ 895 h 1534"/>
                <a:gd name="T16" fmla="*/ 857 w 1527"/>
                <a:gd name="T17" fmla="*/ 986 h 1534"/>
                <a:gd name="T18" fmla="*/ 788 w 1527"/>
                <a:gd name="T19" fmla="*/ 1043 h 1534"/>
                <a:gd name="T20" fmla="*/ 704 w 1527"/>
                <a:gd name="T21" fmla="*/ 1026 h 1534"/>
                <a:gd name="T22" fmla="*/ 639 w 1527"/>
                <a:gd name="T23" fmla="*/ 991 h 1534"/>
                <a:gd name="T24" fmla="*/ 578 w 1527"/>
                <a:gd name="T25" fmla="*/ 1024 h 1534"/>
                <a:gd name="T26" fmla="*/ 576 w 1527"/>
                <a:gd name="T27" fmla="*/ 1093 h 1534"/>
                <a:gd name="T28" fmla="*/ 664 w 1527"/>
                <a:gd name="T29" fmla="*/ 1163 h 1534"/>
                <a:gd name="T30" fmla="*/ 704 w 1527"/>
                <a:gd name="T31" fmla="*/ 1258 h 1534"/>
                <a:gd name="T32" fmla="*/ 763 w 1527"/>
                <a:gd name="T33" fmla="*/ 1293 h 1534"/>
                <a:gd name="T34" fmla="*/ 824 w 1527"/>
                <a:gd name="T35" fmla="*/ 1258 h 1534"/>
                <a:gd name="T36" fmla="*/ 865 w 1527"/>
                <a:gd name="T37" fmla="*/ 1162 h 1534"/>
                <a:gd name="T38" fmla="*/ 968 w 1527"/>
                <a:gd name="T39" fmla="*/ 1074 h 1534"/>
                <a:gd name="T40" fmla="*/ 1007 w 1527"/>
                <a:gd name="T41" fmla="*/ 941 h 1534"/>
                <a:gd name="T42" fmla="*/ 959 w 1527"/>
                <a:gd name="T43" fmla="*/ 797 h 1534"/>
                <a:gd name="T44" fmla="*/ 841 w 1527"/>
                <a:gd name="T45" fmla="*/ 710 h 1534"/>
                <a:gd name="T46" fmla="*/ 718 w 1527"/>
                <a:gd name="T47" fmla="*/ 687 h 1534"/>
                <a:gd name="T48" fmla="*/ 662 w 1527"/>
                <a:gd name="T49" fmla="*/ 617 h 1534"/>
                <a:gd name="T50" fmla="*/ 682 w 1527"/>
                <a:gd name="T51" fmla="*/ 528 h 1534"/>
                <a:gd name="T52" fmla="*/ 763 w 1527"/>
                <a:gd name="T53" fmla="*/ 489 h 1534"/>
                <a:gd name="T54" fmla="*/ 840 w 1527"/>
                <a:gd name="T55" fmla="*/ 522 h 1534"/>
                <a:gd name="T56" fmla="*/ 905 w 1527"/>
                <a:gd name="T57" fmla="*/ 541 h 1534"/>
                <a:gd name="T58" fmla="*/ 956 w 1527"/>
                <a:gd name="T59" fmla="*/ 493 h 1534"/>
                <a:gd name="T60" fmla="*/ 941 w 1527"/>
                <a:gd name="T61" fmla="*/ 426 h 1534"/>
                <a:gd name="T62" fmla="*/ 833 w 1527"/>
                <a:gd name="T63" fmla="*/ 360 h 1534"/>
                <a:gd name="T64" fmla="*/ 813 w 1527"/>
                <a:gd name="T65" fmla="*/ 262 h 1534"/>
                <a:gd name="T66" fmla="*/ 763 w 1527"/>
                <a:gd name="T67" fmla="*/ 0 h 1534"/>
                <a:gd name="T68" fmla="*/ 1030 w 1527"/>
                <a:gd name="T69" fmla="*/ 49 h 1534"/>
                <a:gd name="T70" fmla="*/ 1255 w 1527"/>
                <a:gd name="T71" fmla="*/ 182 h 1534"/>
                <a:gd name="T72" fmla="*/ 1423 w 1527"/>
                <a:gd name="T73" fmla="*/ 382 h 1534"/>
                <a:gd name="T74" fmla="*/ 1515 w 1527"/>
                <a:gd name="T75" fmla="*/ 631 h 1534"/>
                <a:gd name="T76" fmla="*/ 1515 w 1527"/>
                <a:gd name="T77" fmla="*/ 905 h 1534"/>
                <a:gd name="T78" fmla="*/ 1422 w 1527"/>
                <a:gd name="T79" fmla="*/ 1155 h 1534"/>
                <a:gd name="T80" fmla="*/ 1255 w 1527"/>
                <a:gd name="T81" fmla="*/ 1353 h 1534"/>
                <a:gd name="T82" fmla="*/ 1029 w 1527"/>
                <a:gd name="T83" fmla="*/ 1486 h 1534"/>
                <a:gd name="T84" fmla="*/ 763 w 1527"/>
                <a:gd name="T85" fmla="*/ 1534 h 1534"/>
                <a:gd name="T86" fmla="*/ 496 w 1527"/>
                <a:gd name="T87" fmla="*/ 1485 h 1534"/>
                <a:gd name="T88" fmla="*/ 271 w 1527"/>
                <a:gd name="T89" fmla="*/ 1352 h 1534"/>
                <a:gd name="T90" fmla="*/ 105 w 1527"/>
                <a:gd name="T91" fmla="*/ 1151 h 1534"/>
                <a:gd name="T92" fmla="*/ 13 w 1527"/>
                <a:gd name="T93" fmla="*/ 903 h 1534"/>
                <a:gd name="T94" fmla="*/ 13 w 1527"/>
                <a:gd name="T95" fmla="*/ 629 h 1534"/>
                <a:gd name="T96" fmla="*/ 105 w 1527"/>
                <a:gd name="T97" fmla="*/ 379 h 1534"/>
                <a:gd name="T98" fmla="*/ 271 w 1527"/>
                <a:gd name="T99" fmla="*/ 181 h 1534"/>
                <a:gd name="T100" fmla="*/ 496 w 1527"/>
                <a:gd name="T101" fmla="*/ 48 h 1534"/>
                <a:gd name="T102" fmla="*/ 763 w 1527"/>
                <a:gd name="T103" fmla="*/ 0 h 1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27" h="1534">
                  <a:moveTo>
                    <a:pt x="763" y="242"/>
                  </a:moveTo>
                  <a:lnTo>
                    <a:pt x="745" y="244"/>
                  </a:lnTo>
                  <a:lnTo>
                    <a:pt x="728" y="251"/>
                  </a:lnTo>
                  <a:lnTo>
                    <a:pt x="714" y="262"/>
                  </a:lnTo>
                  <a:lnTo>
                    <a:pt x="704" y="276"/>
                  </a:lnTo>
                  <a:lnTo>
                    <a:pt x="697" y="292"/>
                  </a:lnTo>
                  <a:lnTo>
                    <a:pt x="694" y="312"/>
                  </a:lnTo>
                  <a:lnTo>
                    <a:pt x="694" y="360"/>
                  </a:lnTo>
                  <a:lnTo>
                    <a:pt x="662" y="372"/>
                  </a:lnTo>
                  <a:lnTo>
                    <a:pt x="631" y="389"/>
                  </a:lnTo>
                  <a:lnTo>
                    <a:pt x="605" y="409"/>
                  </a:lnTo>
                  <a:lnTo>
                    <a:pt x="580" y="433"/>
                  </a:lnTo>
                  <a:lnTo>
                    <a:pt x="560" y="460"/>
                  </a:lnTo>
                  <a:lnTo>
                    <a:pt x="543" y="490"/>
                  </a:lnTo>
                  <a:lnTo>
                    <a:pt x="531" y="522"/>
                  </a:lnTo>
                  <a:lnTo>
                    <a:pt x="523" y="557"/>
                  </a:lnTo>
                  <a:lnTo>
                    <a:pt x="521" y="593"/>
                  </a:lnTo>
                  <a:lnTo>
                    <a:pt x="524" y="633"/>
                  </a:lnTo>
                  <a:lnTo>
                    <a:pt x="533" y="670"/>
                  </a:lnTo>
                  <a:lnTo>
                    <a:pt x="547" y="706"/>
                  </a:lnTo>
                  <a:lnTo>
                    <a:pt x="568" y="737"/>
                  </a:lnTo>
                  <a:lnTo>
                    <a:pt x="591" y="765"/>
                  </a:lnTo>
                  <a:lnTo>
                    <a:pt x="620" y="790"/>
                  </a:lnTo>
                  <a:lnTo>
                    <a:pt x="652" y="810"/>
                  </a:lnTo>
                  <a:lnTo>
                    <a:pt x="687" y="824"/>
                  </a:lnTo>
                  <a:lnTo>
                    <a:pt x="724" y="834"/>
                  </a:lnTo>
                  <a:lnTo>
                    <a:pt x="763" y="837"/>
                  </a:lnTo>
                  <a:lnTo>
                    <a:pt x="788" y="840"/>
                  </a:lnTo>
                  <a:lnTo>
                    <a:pt x="809" y="847"/>
                  </a:lnTo>
                  <a:lnTo>
                    <a:pt x="829" y="859"/>
                  </a:lnTo>
                  <a:lnTo>
                    <a:pt x="845" y="876"/>
                  </a:lnTo>
                  <a:lnTo>
                    <a:pt x="857" y="895"/>
                  </a:lnTo>
                  <a:lnTo>
                    <a:pt x="864" y="918"/>
                  </a:lnTo>
                  <a:lnTo>
                    <a:pt x="867" y="941"/>
                  </a:lnTo>
                  <a:lnTo>
                    <a:pt x="864" y="965"/>
                  </a:lnTo>
                  <a:lnTo>
                    <a:pt x="857" y="986"/>
                  </a:lnTo>
                  <a:lnTo>
                    <a:pt x="845" y="1006"/>
                  </a:lnTo>
                  <a:lnTo>
                    <a:pt x="829" y="1022"/>
                  </a:lnTo>
                  <a:lnTo>
                    <a:pt x="809" y="1035"/>
                  </a:lnTo>
                  <a:lnTo>
                    <a:pt x="788" y="1043"/>
                  </a:lnTo>
                  <a:lnTo>
                    <a:pt x="763" y="1045"/>
                  </a:lnTo>
                  <a:lnTo>
                    <a:pt x="743" y="1043"/>
                  </a:lnTo>
                  <a:lnTo>
                    <a:pt x="722" y="1037"/>
                  </a:lnTo>
                  <a:lnTo>
                    <a:pt x="704" y="1026"/>
                  </a:lnTo>
                  <a:lnTo>
                    <a:pt x="688" y="1012"/>
                  </a:lnTo>
                  <a:lnTo>
                    <a:pt x="673" y="1001"/>
                  </a:lnTo>
                  <a:lnTo>
                    <a:pt x="657" y="994"/>
                  </a:lnTo>
                  <a:lnTo>
                    <a:pt x="639" y="991"/>
                  </a:lnTo>
                  <a:lnTo>
                    <a:pt x="621" y="993"/>
                  </a:lnTo>
                  <a:lnTo>
                    <a:pt x="605" y="999"/>
                  </a:lnTo>
                  <a:lnTo>
                    <a:pt x="589" y="1009"/>
                  </a:lnTo>
                  <a:lnTo>
                    <a:pt x="578" y="1024"/>
                  </a:lnTo>
                  <a:lnTo>
                    <a:pt x="571" y="1041"/>
                  </a:lnTo>
                  <a:lnTo>
                    <a:pt x="568" y="1058"/>
                  </a:lnTo>
                  <a:lnTo>
                    <a:pt x="570" y="1076"/>
                  </a:lnTo>
                  <a:lnTo>
                    <a:pt x="576" y="1093"/>
                  </a:lnTo>
                  <a:lnTo>
                    <a:pt x="586" y="1108"/>
                  </a:lnTo>
                  <a:lnTo>
                    <a:pt x="610" y="1130"/>
                  </a:lnTo>
                  <a:lnTo>
                    <a:pt x="636" y="1148"/>
                  </a:lnTo>
                  <a:lnTo>
                    <a:pt x="664" y="1163"/>
                  </a:lnTo>
                  <a:lnTo>
                    <a:pt x="694" y="1174"/>
                  </a:lnTo>
                  <a:lnTo>
                    <a:pt x="694" y="1223"/>
                  </a:lnTo>
                  <a:lnTo>
                    <a:pt x="697" y="1242"/>
                  </a:lnTo>
                  <a:lnTo>
                    <a:pt x="704" y="1258"/>
                  </a:lnTo>
                  <a:lnTo>
                    <a:pt x="714" y="1272"/>
                  </a:lnTo>
                  <a:lnTo>
                    <a:pt x="728" y="1283"/>
                  </a:lnTo>
                  <a:lnTo>
                    <a:pt x="745" y="1290"/>
                  </a:lnTo>
                  <a:lnTo>
                    <a:pt x="763" y="1293"/>
                  </a:lnTo>
                  <a:lnTo>
                    <a:pt x="783" y="1290"/>
                  </a:lnTo>
                  <a:lnTo>
                    <a:pt x="799" y="1283"/>
                  </a:lnTo>
                  <a:lnTo>
                    <a:pt x="813" y="1272"/>
                  </a:lnTo>
                  <a:lnTo>
                    <a:pt x="824" y="1258"/>
                  </a:lnTo>
                  <a:lnTo>
                    <a:pt x="831" y="1242"/>
                  </a:lnTo>
                  <a:lnTo>
                    <a:pt x="833" y="1223"/>
                  </a:lnTo>
                  <a:lnTo>
                    <a:pt x="833" y="1174"/>
                  </a:lnTo>
                  <a:lnTo>
                    <a:pt x="865" y="1162"/>
                  </a:lnTo>
                  <a:lnTo>
                    <a:pt x="896" y="1145"/>
                  </a:lnTo>
                  <a:lnTo>
                    <a:pt x="923" y="1125"/>
                  </a:lnTo>
                  <a:lnTo>
                    <a:pt x="947" y="1101"/>
                  </a:lnTo>
                  <a:lnTo>
                    <a:pt x="968" y="1074"/>
                  </a:lnTo>
                  <a:lnTo>
                    <a:pt x="984" y="1044"/>
                  </a:lnTo>
                  <a:lnTo>
                    <a:pt x="996" y="1011"/>
                  </a:lnTo>
                  <a:lnTo>
                    <a:pt x="1004" y="977"/>
                  </a:lnTo>
                  <a:lnTo>
                    <a:pt x="1007" y="941"/>
                  </a:lnTo>
                  <a:lnTo>
                    <a:pt x="1003" y="901"/>
                  </a:lnTo>
                  <a:lnTo>
                    <a:pt x="994" y="864"/>
                  </a:lnTo>
                  <a:lnTo>
                    <a:pt x="980" y="829"/>
                  </a:lnTo>
                  <a:lnTo>
                    <a:pt x="959" y="797"/>
                  </a:lnTo>
                  <a:lnTo>
                    <a:pt x="936" y="769"/>
                  </a:lnTo>
                  <a:lnTo>
                    <a:pt x="907" y="744"/>
                  </a:lnTo>
                  <a:lnTo>
                    <a:pt x="876" y="725"/>
                  </a:lnTo>
                  <a:lnTo>
                    <a:pt x="841" y="710"/>
                  </a:lnTo>
                  <a:lnTo>
                    <a:pt x="803" y="700"/>
                  </a:lnTo>
                  <a:lnTo>
                    <a:pt x="763" y="697"/>
                  </a:lnTo>
                  <a:lnTo>
                    <a:pt x="740" y="694"/>
                  </a:lnTo>
                  <a:lnTo>
                    <a:pt x="718" y="687"/>
                  </a:lnTo>
                  <a:lnTo>
                    <a:pt x="699" y="675"/>
                  </a:lnTo>
                  <a:lnTo>
                    <a:pt x="682" y="658"/>
                  </a:lnTo>
                  <a:lnTo>
                    <a:pt x="670" y="639"/>
                  </a:lnTo>
                  <a:lnTo>
                    <a:pt x="662" y="617"/>
                  </a:lnTo>
                  <a:lnTo>
                    <a:pt x="660" y="593"/>
                  </a:lnTo>
                  <a:lnTo>
                    <a:pt x="662" y="569"/>
                  </a:lnTo>
                  <a:lnTo>
                    <a:pt x="670" y="548"/>
                  </a:lnTo>
                  <a:lnTo>
                    <a:pt x="682" y="528"/>
                  </a:lnTo>
                  <a:lnTo>
                    <a:pt x="699" y="512"/>
                  </a:lnTo>
                  <a:lnTo>
                    <a:pt x="718" y="499"/>
                  </a:lnTo>
                  <a:lnTo>
                    <a:pt x="740" y="491"/>
                  </a:lnTo>
                  <a:lnTo>
                    <a:pt x="763" y="489"/>
                  </a:lnTo>
                  <a:lnTo>
                    <a:pt x="785" y="491"/>
                  </a:lnTo>
                  <a:lnTo>
                    <a:pt x="805" y="497"/>
                  </a:lnTo>
                  <a:lnTo>
                    <a:pt x="824" y="508"/>
                  </a:lnTo>
                  <a:lnTo>
                    <a:pt x="840" y="522"/>
                  </a:lnTo>
                  <a:lnTo>
                    <a:pt x="854" y="533"/>
                  </a:lnTo>
                  <a:lnTo>
                    <a:pt x="871" y="540"/>
                  </a:lnTo>
                  <a:lnTo>
                    <a:pt x="888" y="544"/>
                  </a:lnTo>
                  <a:lnTo>
                    <a:pt x="905" y="541"/>
                  </a:lnTo>
                  <a:lnTo>
                    <a:pt x="923" y="535"/>
                  </a:lnTo>
                  <a:lnTo>
                    <a:pt x="938" y="525"/>
                  </a:lnTo>
                  <a:lnTo>
                    <a:pt x="949" y="510"/>
                  </a:lnTo>
                  <a:lnTo>
                    <a:pt x="956" y="493"/>
                  </a:lnTo>
                  <a:lnTo>
                    <a:pt x="959" y="476"/>
                  </a:lnTo>
                  <a:lnTo>
                    <a:pt x="957" y="458"/>
                  </a:lnTo>
                  <a:lnTo>
                    <a:pt x="951" y="441"/>
                  </a:lnTo>
                  <a:lnTo>
                    <a:pt x="941" y="426"/>
                  </a:lnTo>
                  <a:lnTo>
                    <a:pt x="917" y="404"/>
                  </a:lnTo>
                  <a:lnTo>
                    <a:pt x="891" y="386"/>
                  </a:lnTo>
                  <a:lnTo>
                    <a:pt x="863" y="371"/>
                  </a:lnTo>
                  <a:lnTo>
                    <a:pt x="833" y="360"/>
                  </a:lnTo>
                  <a:lnTo>
                    <a:pt x="833" y="312"/>
                  </a:lnTo>
                  <a:lnTo>
                    <a:pt x="831" y="292"/>
                  </a:lnTo>
                  <a:lnTo>
                    <a:pt x="824" y="276"/>
                  </a:lnTo>
                  <a:lnTo>
                    <a:pt x="813" y="262"/>
                  </a:lnTo>
                  <a:lnTo>
                    <a:pt x="799" y="251"/>
                  </a:lnTo>
                  <a:lnTo>
                    <a:pt x="783" y="244"/>
                  </a:lnTo>
                  <a:lnTo>
                    <a:pt x="763" y="242"/>
                  </a:lnTo>
                  <a:close/>
                  <a:moveTo>
                    <a:pt x="763" y="0"/>
                  </a:moveTo>
                  <a:lnTo>
                    <a:pt x="833" y="4"/>
                  </a:lnTo>
                  <a:lnTo>
                    <a:pt x="900" y="13"/>
                  </a:lnTo>
                  <a:lnTo>
                    <a:pt x="967" y="28"/>
                  </a:lnTo>
                  <a:lnTo>
                    <a:pt x="1030" y="49"/>
                  </a:lnTo>
                  <a:lnTo>
                    <a:pt x="1090" y="75"/>
                  </a:lnTo>
                  <a:lnTo>
                    <a:pt x="1149" y="106"/>
                  </a:lnTo>
                  <a:lnTo>
                    <a:pt x="1204" y="142"/>
                  </a:lnTo>
                  <a:lnTo>
                    <a:pt x="1255" y="182"/>
                  </a:lnTo>
                  <a:lnTo>
                    <a:pt x="1303" y="227"/>
                  </a:lnTo>
                  <a:lnTo>
                    <a:pt x="1347" y="275"/>
                  </a:lnTo>
                  <a:lnTo>
                    <a:pt x="1387" y="326"/>
                  </a:lnTo>
                  <a:lnTo>
                    <a:pt x="1423" y="382"/>
                  </a:lnTo>
                  <a:lnTo>
                    <a:pt x="1453" y="440"/>
                  </a:lnTo>
                  <a:lnTo>
                    <a:pt x="1479" y="501"/>
                  </a:lnTo>
                  <a:lnTo>
                    <a:pt x="1499" y="565"/>
                  </a:lnTo>
                  <a:lnTo>
                    <a:pt x="1515" y="631"/>
                  </a:lnTo>
                  <a:lnTo>
                    <a:pt x="1524" y="699"/>
                  </a:lnTo>
                  <a:lnTo>
                    <a:pt x="1527" y="768"/>
                  </a:lnTo>
                  <a:lnTo>
                    <a:pt x="1524" y="838"/>
                  </a:lnTo>
                  <a:lnTo>
                    <a:pt x="1515" y="905"/>
                  </a:lnTo>
                  <a:lnTo>
                    <a:pt x="1499" y="972"/>
                  </a:lnTo>
                  <a:lnTo>
                    <a:pt x="1479" y="1036"/>
                  </a:lnTo>
                  <a:lnTo>
                    <a:pt x="1453" y="1096"/>
                  </a:lnTo>
                  <a:lnTo>
                    <a:pt x="1422" y="1155"/>
                  </a:lnTo>
                  <a:lnTo>
                    <a:pt x="1387" y="1209"/>
                  </a:lnTo>
                  <a:lnTo>
                    <a:pt x="1347" y="1261"/>
                  </a:lnTo>
                  <a:lnTo>
                    <a:pt x="1303" y="1309"/>
                  </a:lnTo>
                  <a:lnTo>
                    <a:pt x="1255" y="1353"/>
                  </a:lnTo>
                  <a:lnTo>
                    <a:pt x="1203" y="1393"/>
                  </a:lnTo>
                  <a:lnTo>
                    <a:pt x="1148" y="1429"/>
                  </a:lnTo>
                  <a:lnTo>
                    <a:pt x="1090" y="1460"/>
                  </a:lnTo>
                  <a:lnTo>
                    <a:pt x="1029" y="1486"/>
                  </a:lnTo>
                  <a:lnTo>
                    <a:pt x="966" y="1506"/>
                  </a:lnTo>
                  <a:lnTo>
                    <a:pt x="900" y="1522"/>
                  </a:lnTo>
                  <a:lnTo>
                    <a:pt x="833" y="1531"/>
                  </a:lnTo>
                  <a:lnTo>
                    <a:pt x="763" y="1534"/>
                  </a:lnTo>
                  <a:lnTo>
                    <a:pt x="694" y="1531"/>
                  </a:lnTo>
                  <a:lnTo>
                    <a:pt x="626" y="1521"/>
                  </a:lnTo>
                  <a:lnTo>
                    <a:pt x="561" y="1506"/>
                  </a:lnTo>
                  <a:lnTo>
                    <a:pt x="496" y="1485"/>
                  </a:lnTo>
                  <a:lnTo>
                    <a:pt x="436" y="1459"/>
                  </a:lnTo>
                  <a:lnTo>
                    <a:pt x="378" y="1428"/>
                  </a:lnTo>
                  <a:lnTo>
                    <a:pt x="323" y="1392"/>
                  </a:lnTo>
                  <a:lnTo>
                    <a:pt x="271" y="1352"/>
                  </a:lnTo>
                  <a:lnTo>
                    <a:pt x="223" y="1307"/>
                  </a:lnTo>
                  <a:lnTo>
                    <a:pt x="179" y="1259"/>
                  </a:lnTo>
                  <a:lnTo>
                    <a:pt x="140" y="1207"/>
                  </a:lnTo>
                  <a:lnTo>
                    <a:pt x="105" y="1151"/>
                  </a:lnTo>
                  <a:lnTo>
                    <a:pt x="74" y="1094"/>
                  </a:lnTo>
                  <a:lnTo>
                    <a:pt x="49" y="1033"/>
                  </a:lnTo>
                  <a:lnTo>
                    <a:pt x="28" y="969"/>
                  </a:lnTo>
                  <a:lnTo>
                    <a:pt x="13" y="903"/>
                  </a:lnTo>
                  <a:lnTo>
                    <a:pt x="4" y="835"/>
                  </a:lnTo>
                  <a:lnTo>
                    <a:pt x="0" y="766"/>
                  </a:lnTo>
                  <a:lnTo>
                    <a:pt x="4" y="696"/>
                  </a:lnTo>
                  <a:lnTo>
                    <a:pt x="13" y="629"/>
                  </a:lnTo>
                  <a:lnTo>
                    <a:pt x="28" y="563"/>
                  </a:lnTo>
                  <a:lnTo>
                    <a:pt x="49" y="499"/>
                  </a:lnTo>
                  <a:lnTo>
                    <a:pt x="74" y="438"/>
                  </a:lnTo>
                  <a:lnTo>
                    <a:pt x="105" y="379"/>
                  </a:lnTo>
                  <a:lnTo>
                    <a:pt x="140" y="325"/>
                  </a:lnTo>
                  <a:lnTo>
                    <a:pt x="179" y="273"/>
                  </a:lnTo>
                  <a:lnTo>
                    <a:pt x="223" y="225"/>
                  </a:lnTo>
                  <a:lnTo>
                    <a:pt x="271" y="181"/>
                  </a:lnTo>
                  <a:lnTo>
                    <a:pt x="323" y="141"/>
                  </a:lnTo>
                  <a:lnTo>
                    <a:pt x="378" y="106"/>
                  </a:lnTo>
                  <a:lnTo>
                    <a:pt x="436" y="74"/>
                  </a:lnTo>
                  <a:lnTo>
                    <a:pt x="496" y="48"/>
                  </a:lnTo>
                  <a:lnTo>
                    <a:pt x="561" y="28"/>
                  </a:lnTo>
                  <a:lnTo>
                    <a:pt x="626" y="13"/>
                  </a:lnTo>
                  <a:lnTo>
                    <a:pt x="694" y="4"/>
                  </a:lnTo>
                  <a:lnTo>
                    <a:pt x="7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63" name="Group 1962"/>
          <p:cNvGrpSpPr/>
          <p:nvPr/>
        </p:nvGrpSpPr>
        <p:grpSpPr>
          <a:xfrm>
            <a:off x="743209" y="3797093"/>
            <a:ext cx="200894" cy="303916"/>
            <a:chOff x="739775" y="4376738"/>
            <a:chExt cx="247650" cy="37465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717" name="Freeform 632"/>
            <p:cNvSpPr>
              <a:spLocks/>
            </p:cNvSpPr>
            <p:nvPr/>
          </p:nvSpPr>
          <p:spPr bwMode="auto">
            <a:xfrm>
              <a:off x="873125" y="4376738"/>
              <a:ext cx="114300" cy="374650"/>
            </a:xfrm>
            <a:custGeom>
              <a:avLst/>
              <a:gdLst>
                <a:gd name="T0" fmla="*/ 0 w 1005"/>
                <a:gd name="T1" fmla="*/ 0 h 3308"/>
                <a:gd name="T2" fmla="*/ 1005 w 1005"/>
                <a:gd name="T3" fmla="*/ 325 h 3308"/>
                <a:gd name="T4" fmla="*/ 1005 w 1005"/>
                <a:gd name="T5" fmla="*/ 3308 h 3308"/>
                <a:gd name="T6" fmla="*/ 0 w 1005"/>
                <a:gd name="T7" fmla="*/ 2983 h 3308"/>
                <a:gd name="T8" fmla="*/ 0 w 1005"/>
                <a:gd name="T9" fmla="*/ 0 h 3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5" h="3308">
                  <a:moveTo>
                    <a:pt x="0" y="0"/>
                  </a:moveTo>
                  <a:lnTo>
                    <a:pt x="1005" y="325"/>
                  </a:lnTo>
                  <a:lnTo>
                    <a:pt x="1005" y="3308"/>
                  </a:lnTo>
                  <a:lnTo>
                    <a:pt x="0" y="298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8" name="Freeform 633"/>
            <p:cNvSpPr>
              <a:spLocks/>
            </p:cNvSpPr>
            <p:nvPr/>
          </p:nvSpPr>
          <p:spPr bwMode="auto">
            <a:xfrm>
              <a:off x="739775" y="4376738"/>
              <a:ext cx="112712" cy="374650"/>
            </a:xfrm>
            <a:custGeom>
              <a:avLst/>
              <a:gdLst>
                <a:gd name="T0" fmla="*/ 1006 w 1006"/>
                <a:gd name="T1" fmla="*/ 0 h 3308"/>
                <a:gd name="T2" fmla="*/ 1006 w 1006"/>
                <a:gd name="T3" fmla="*/ 2983 h 3308"/>
                <a:gd name="T4" fmla="*/ 0 w 1006"/>
                <a:gd name="T5" fmla="*/ 3308 h 3308"/>
                <a:gd name="T6" fmla="*/ 0 w 1006"/>
                <a:gd name="T7" fmla="*/ 325 h 3308"/>
                <a:gd name="T8" fmla="*/ 1006 w 1006"/>
                <a:gd name="T9" fmla="*/ 0 h 3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6" h="3308">
                  <a:moveTo>
                    <a:pt x="1006" y="0"/>
                  </a:moveTo>
                  <a:lnTo>
                    <a:pt x="1006" y="2983"/>
                  </a:lnTo>
                  <a:lnTo>
                    <a:pt x="0" y="3308"/>
                  </a:lnTo>
                  <a:lnTo>
                    <a:pt x="0" y="325"/>
                  </a:lnTo>
                  <a:lnTo>
                    <a:pt x="10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38" name="Group 1937"/>
          <p:cNvGrpSpPr/>
          <p:nvPr/>
        </p:nvGrpSpPr>
        <p:grpSpPr>
          <a:xfrm>
            <a:off x="1341014" y="3795805"/>
            <a:ext cx="310355" cy="306492"/>
            <a:chOff x="836613" y="6164263"/>
            <a:chExt cx="382587" cy="3778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928" name="Freeform 874"/>
            <p:cNvSpPr>
              <a:spLocks/>
            </p:cNvSpPr>
            <p:nvPr/>
          </p:nvSpPr>
          <p:spPr bwMode="auto">
            <a:xfrm>
              <a:off x="965200" y="6164263"/>
              <a:ext cx="125412" cy="49212"/>
            </a:xfrm>
            <a:custGeom>
              <a:avLst/>
              <a:gdLst>
                <a:gd name="T0" fmla="*/ 85 w 1105"/>
                <a:gd name="T1" fmla="*/ 0 h 438"/>
                <a:gd name="T2" fmla="*/ 1020 w 1105"/>
                <a:gd name="T3" fmla="*/ 0 h 438"/>
                <a:gd name="T4" fmla="*/ 1043 w 1105"/>
                <a:gd name="T5" fmla="*/ 3 h 438"/>
                <a:gd name="T6" fmla="*/ 1063 w 1105"/>
                <a:gd name="T7" fmla="*/ 11 h 438"/>
                <a:gd name="T8" fmla="*/ 1081 w 1105"/>
                <a:gd name="T9" fmla="*/ 24 h 438"/>
                <a:gd name="T10" fmla="*/ 1094 w 1105"/>
                <a:gd name="T11" fmla="*/ 42 h 438"/>
                <a:gd name="T12" fmla="*/ 1102 w 1105"/>
                <a:gd name="T13" fmla="*/ 62 h 438"/>
                <a:gd name="T14" fmla="*/ 1105 w 1105"/>
                <a:gd name="T15" fmla="*/ 86 h 438"/>
                <a:gd name="T16" fmla="*/ 1105 w 1105"/>
                <a:gd name="T17" fmla="*/ 438 h 438"/>
                <a:gd name="T18" fmla="*/ 933 w 1105"/>
                <a:gd name="T19" fmla="*/ 438 h 438"/>
                <a:gd name="T20" fmla="*/ 933 w 1105"/>
                <a:gd name="T21" fmla="*/ 171 h 438"/>
                <a:gd name="T22" fmla="*/ 171 w 1105"/>
                <a:gd name="T23" fmla="*/ 171 h 438"/>
                <a:gd name="T24" fmla="*/ 171 w 1105"/>
                <a:gd name="T25" fmla="*/ 437 h 438"/>
                <a:gd name="T26" fmla="*/ 0 w 1105"/>
                <a:gd name="T27" fmla="*/ 437 h 438"/>
                <a:gd name="T28" fmla="*/ 0 w 1105"/>
                <a:gd name="T29" fmla="*/ 86 h 438"/>
                <a:gd name="T30" fmla="*/ 2 w 1105"/>
                <a:gd name="T31" fmla="*/ 62 h 438"/>
                <a:gd name="T32" fmla="*/ 11 w 1105"/>
                <a:gd name="T33" fmla="*/ 42 h 438"/>
                <a:gd name="T34" fmla="*/ 24 w 1105"/>
                <a:gd name="T35" fmla="*/ 24 h 438"/>
                <a:gd name="T36" fmla="*/ 41 w 1105"/>
                <a:gd name="T37" fmla="*/ 11 h 438"/>
                <a:gd name="T38" fmla="*/ 62 w 1105"/>
                <a:gd name="T39" fmla="*/ 3 h 438"/>
                <a:gd name="T40" fmla="*/ 85 w 1105"/>
                <a:gd name="T41" fmla="*/ 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5" h="438">
                  <a:moveTo>
                    <a:pt x="85" y="0"/>
                  </a:moveTo>
                  <a:lnTo>
                    <a:pt x="1020" y="0"/>
                  </a:lnTo>
                  <a:lnTo>
                    <a:pt x="1043" y="3"/>
                  </a:lnTo>
                  <a:lnTo>
                    <a:pt x="1063" y="11"/>
                  </a:lnTo>
                  <a:lnTo>
                    <a:pt x="1081" y="24"/>
                  </a:lnTo>
                  <a:lnTo>
                    <a:pt x="1094" y="42"/>
                  </a:lnTo>
                  <a:lnTo>
                    <a:pt x="1102" y="62"/>
                  </a:lnTo>
                  <a:lnTo>
                    <a:pt x="1105" y="86"/>
                  </a:lnTo>
                  <a:lnTo>
                    <a:pt x="1105" y="438"/>
                  </a:lnTo>
                  <a:lnTo>
                    <a:pt x="933" y="438"/>
                  </a:lnTo>
                  <a:lnTo>
                    <a:pt x="933" y="171"/>
                  </a:lnTo>
                  <a:lnTo>
                    <a:pt x="171" y="171"/>
                  </a:lnTo>
                  <a:lnTo>
                    <a:pt x="171" y="437"/>
                  </a:lnTo>
                  <a:lnTo>
                    <a:pt x="0" y="437"/>
                  </a:lnTo>
                  <a:lnTo>
                    <a:pt x="0" y="86"/>
                  </a:lnTo>
                  <a:lnTo>
                    <a:pt x="2" y="62"/>
                  </a:lnTo>
                  <a:lnTo>
                    <a:pt x="11" y="42"/>
                  </a:lnTo>
                  <a:lnTo>
                    <a:pt x="24" y="24"/>
                  </a:lnTo>
                  <a:lnTo>
                    <a:pt x="41" y="11"/>
                  </a:lnTo>
                  <a:lnTo>
                    <a:pt x="62" y="3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9" name="Freeform 875"/>
            <p:cNvSpPr>
              <a:spLocks/>
            </p:cNvSpPr>
            <p:nvPr/>
          </p:nvSpPr>
          <p:spPr bwMode="auto">
            <a:xfrm>
              <a:off x="836613" y="6234113"/>
              <a:ext cx="382587" cy="71437"/>
            </a:xfrm>
            <a:custGeom>
              <a:avLst/>
              <a:gdLst>
                <a:gd name="T0" fmla="*/ 360 w 3374"/>
                <a:gd name="T1" fmla="*/ 0 h 644"/>
                <a:gd name="T2" fmla="*/ 3014 w 3374"/>
                <a:gd name="T3" fmla="*/ 0 h 644"/>
                <a:gd name="T4" fmla="*/ 3059 w 3374"/>
                <a:gd name="T5" fmla="*/ 4 h 644"/>
                <a:gd name="T6" fmla="*/ 3103 w 3374"/>
                <a:gd name="T7" fmla="*/ 12 h 644"/>
                <a:gd name="T8" fmla="*/ 3144 w 3374"/>
                <a:gd name="T9" fmla="*/ 24 h 644"/>
                <a:gd name="T10" fmla="*/ 3184 w 3374"/>
                <a:gd name="T11" fmla="*/ 42 h 644"/>
                <a:gd name="T12" fmla="*/ 3220 w 3374"/>
                <a:gd name="T13" fmla="*/ 65 h 644"/>
                <a:gd name="T14" fmla="*/ 3253 w 3374"/>
                <a:gd name="T15" fmla="*/ 91 h 644"/>
                <a:gd name="T16" fmla="*/ 3283 w 3374"/>
                <a:gd name="T17" fmla="*/ 121 h 644"/>
                <a:gd name="T18" fmla="*/ 3310 w 3374"/>
                <a:gd name="T19" fmla="*/ 153 h 644"/>
                <a:gd name="T20" fmla="*/ 3332 w 3374"/>
                <a:gd name="T21" fmla="*/ 190 h 644"/>
                <a:gd name="T22" fmla="*/ 3349 w 3374"/>
                <a:gd name="T23" fmla="*/ 229 h 644"/>
                <a:gd name="T24" fmla="*/ 3363 w 3374"/>
                <a:gd name="T25" fmla="*/ 270 h 644"/>
                <a:gd name="T26" fmla="*/ 3371 w 3374"/>
                <a:gd name="T27" fmla="*/ 313 h 644"/>
                <a:gd name="T28" fmla="*/ 3374 w 3374"/>
                <a:gd name="T29" fmla="*/ 358 h 644"/>
                <a:gd name="T30" fmla="*/ 3374 w 3374"/>
                <a:gd name="T31" fmla="*/ 644 h 644"/>
                <a:gd name="T32" fmla="*/ 0 w 3374"/>
                <a:gd name="T33" fmla="*/ 644 h 644"/>
                <a:gd name="T34" fmla="*/ 0 w 3374"/>
                <a:gd name="T35" fmla="*/ 358 h 644"/>
                <a:gd name="T36" fmla="*/ 3 w 3374"/>
                <a:gd name="T37" fmla="*/ 313 h 644"/>
                <a:gd name="T38" fmla="*/ 11 w 3374"/>
                <a:gd name="T39" fmla="*/ 270 h 644"/>
                <a:gd name="T40" fmla="*/ 25 w 3374"/>
                <a:gd name="T41" fmla="*/ 229 h 644"/>
                <a:gd name="T42" fmla="*/ 42 w 3374"/>
                <a:gd name="T43" fmla="*/ 190 h 644"/>
                <a:gd name="T44" fmla="*/ 64 w 3374"/>
                <a:gd name="T45" fmla="*/ 153 h 644"/>
                <a:gd name="T46" fmla="*/ 91 w 3374"/>
                <a:gd name="T47" fmla="*/ 121 h 644"/>
                <a:gd name="T48" fmla="*/ 121 w 3374"/>
                <a:gd name="T49" fmla="*/ 91 h 644"/>
                <a:gd name="T50" fmla="*/ 154 w 3374"/>
                <a:gd name="T51" fmla="*/ 65 h 644"/>
                <a:gd name="T52" fmla="*/ 190 w 3374"/>
                <a:gd name="T53" fmla="*/ 42 h 644"/>
                <a:gd name="T54" fmla="*/ 230 w 3374"/>
                <a:gd name="T55" fmla="*/ 24 h 644"/>
                <a:gd name="T56" fmla="*/ 271 w 3374"/>
                <a:gd name="T57" fmla="*/ 12 h 644"/>
                <a:gd name="T58" fmla="*/ 315 w 3374"/>
                <a:gd name="T59" fmla="*/ 4 h 644"/>
                <a:gd name="T60" fmla="*/ 360 w 3374"/>
                <a:gd name="T61" fmla="*/ 0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74" h="644">
                  <a:moveTo>
                    <a:pt x="360" y="0"/>
                  </a:moveTo>
                  <a:lnTo>
                    <a:pt x="3014" y="0"/>
                  </a:lnTo>
                  <a:lnTo>
                    <a:pt x="3059" y="4"/>
                  </a:lnTo>
                  <a:lnTo>
                    <a:pt x="3103" y="12"/>
                  </a:lnTo>
                  <a:lnTo>
                    <a:pt x="3144" y="24"/>
                  </a:lnTo>
                  <a:lnTo>
                    <a:pt x="3184" y="42"/>
                  </a:lnTo>
                  <a:lnTo>
                    <a:pt x="3220" y="65"/>
                  </a:lnTo>
                  <a:lnTo>
                    <a:pt x="3253" y="91"/>
                  </a:lnTo>
                  <a:lnTo>
                    <a:pt x="3283" y="121"/>
                  </a:lnTo>
                  <a:lnTo>
                    <a:pt x="3310" y="153"/>
                  </a:lnTo>
                  <a:lnTo>
                    <a:pt x="3332" y="190"/>
                  </a:lnTo>
                  <a:lnTo>
                    <a:pt x="3349" y="229"/>
                  </a:lnTo>
                  <a:lnTo>
                    <a:pt x="3363" y="270"/>
                  </a:lnTo>
                  <a:lnTo>
                    <a:pt x="3371" y="313"/>
                  </a:lnTo>
                  <a:lnTo>
                    <a:pt x="3374" y="358"/>
                  </a:lnTo>
                  <a:lnTo>
                    <a:pt x="3374" y="644"/>
                  </a:lnTo>
                  <a:lnTo>
                    <a:pt x="0" y="644"/>
                  </a:lnTo>
                  <a:lnTo>
                    <a:pt x="0" y="358"/>
                  </a:lnTo>
                  <a:lnTo>
                    <a:pt x="3" y="313"/>
                  </a:lnTo>
                  <a:lnTo>
                    <a:pt x="11" y="270"/>
                  </a:lnTo>
                  <a:lnTo>
                    <a:pt x="25" y="229"/>
                  </a:lnTo>
                  <a:lnTo>
                    <a:pt x="42" y="190"/>
                  </a:lnTo>
                  <a:lnTo>
                    <a:pt x="64" y="153"/>
                  </a:lnTo>
                  <a:lnTo>
                    <a:pt x="91" y="121"/>
                  </a:lnTo>
                  <a:lnTo>
                    <a:pt x="121" y="91"/>
                  </a:lnTo>
                  <a:lnTo>
                    <a:pt x="154" y="65"/>
                  </a:lnTo>
                  <a:lnTo>
                    <a:pt x="190" y="42"/>
                  </a:lnTo>
                  <a:lnTo>
                    <a:pt x="230" y="24"/>
                  </a:lnTo>
                  <a:lnTo>
                    <a:pt x="271" y="12"/>
                  </a:lnTo>
                  <a:lnTo>
                    <a:pt x="315" y="4"/>
                  </a:lnTo>
                  <a:lnTo>
                    <a:pt x="3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0" name="Freeform 876"/>
            <p:cNvSpPr>
              <a:spLocks/>
            </p:cNvSpPr>
            <p:nvPr/>
          </p:nvSpPr>
          <p:spPr bwMode="auto">
            <a:xfrm>
              <a:off x="836613" y="6326188"/>
              <a:ext cx="382587" cy="215900"/>
            </a:xfrm>
            <a:custGeom>
              <a:avLst/>
              <a:gdLst>
                <a:gd name="T0" fmla="*/ 0 w 3373"/>
                <a:gd name="T1" fmla="*/ 0 h 1913"/>
                <a:gd name="T2" fmla="*/ 684 w 3373"/>
                <a:gd name="T3" fmla="*/ 0 h 1913"/>
                <a:gd name="T4" fmla="*/ 684 w 3373"/>
                <a:gd name="T5" fmla="*/ 399 h 1913"/>
                <a:gd name="T6" fmla="*/ 687 w 3373"/>
                <a:gd name="T7" fmla="*/ 423 h 1913"/>
                <a:gd name="T8" fmla="*/ 695 w 3373"/>
                <a:gd name="T9" fmla="*/ 443 h 1913"/>
                <a:gd name="T10" fmla="*/ 709 w 3373"/>
                <a:gd name="T11" fmla="*/ 460 h 1913"/>
                <a:gd name="T12" fmla="*/ 726 w 3373"/>
                <a:gd name="T13" fmla="*/ 473 h 1913"/>
                <a:gd name="T14" fmla="*/ 746 w 3373"/>
                <a:gd name="T15" fmla="*/ 482 h 1913"/>
                <a:gd name="T16" fmla="*/ 769 w 3373"/>
                <a:gd name="T17" fmla="*/ 485 h 1913"/>
                <a:gd name="T18" fmla="*/ 792 w 3373"/>
                <a:gd name="T19" fmla="*/ 482 h 1913"/>
                <a:gd name="T20" fmla="*/ 813 w 3373"/>
                <a:gd name="T21" fmla="*/ 473 h 1913"/>
                <a:gd name="T22" fmla="*/ 830 w 3373"/>
                <a:gd name="T23" fmla="*/ 460 h 1913"/>
                <a:gd name="T24" fmla="*/ 844 w 3373"/>
                <a:gd name="T25" fmla="*/ 443 h 1913"/>
                <a:gd name="T26" fmla="*/ 852 w 3373"/>
                <a:gd name="T27" fmla="*/ 423 h 1913"/>
                <a:gd name="T28" fmla="*/ 855 w 3373"/>
                <a:gd name="T29" fmla="*/ 399 h 1913"/>
                <a:gd name="T30" fmla="*/ 855 w 3373"/>
                <a:gd name="T31" fmla="*/ 0 h 1913"/>
                <a:gd name="T32" fmla="*/ 2520 w 3373"/>
                <a:gd name="T33" fmla="*/ 0 h 1913"/>
                <a:gd name="T34" fmla="*/ 2520 w 3373"/>
                <a:gd name="T35" fmla="*/ 399 h 1913"/>
                <a:gd name="T36" fmla="*/ 2523 w 3373"/>
                <a:gd name="T37" fmla="*/ 423 h 1913"/>
                <a:gd name="T38" fmla="*/ 2532 w 3373"/>
                <a:gd name="T39" fmla="*/ 443 h 1913"/>
                <a:gd name="T40" fmla="*/ 2545 w 3373"/>
                <a:gd name="T41" fmla="*/ 460 h 1913"/>
                <a:gd name="T42" fmla="*/ 2562 w 3373"/>
                <a:gd name="T43" fmla="*/ 473 h 1913"/>
                <a:gd name="T44" fmla="*/ 2583 w 3373"/>
                <a:gd name="T45" fmla="*/ 482 h 1913"/>
                <a:gd name="T46" fmla="*/ 2605 w 3373"/>
                <a:gd name="T47" fmla="*/ 485 h 1913"/>
                <a:gd name="T48" fmla="*/ 2629 w 3373"/>
                <a:gd name="T49" fmla="*/ 482 h 1913"/>
                <a:gd name="T50" fmla="*/ 2649 w 3373"/>
                <a:gd name="T51" fmla="*/ 473 h 1913"/>
                <a:gd name="T52" fmla="*/ 2666 w 3373"/>
                <a:gd name="T53" fmla="*/ 460 h 1913"/>
                <a:gd name="T54" fmla="*/ 2680 w 3373"/>
                <a:gd name="T55" fmla="*/ 443 h 1913"/>
                <a:gd name="T56" fmla="*/ 2688 w 3373"/>
                <a:gd name="T57" fmla="*/ 423 h 1913"/>
                <a:gd name="T58" fmla="*/ 2691 w 3373"/>
                <a:gd name="T59" fmla="*/ 399 h 1913"/>
                <a:gd name="T60" fmla="*/ 2691 w 3373"/>
                <a:gd name="T61" fmla="*/ 0 h 1913"/>
                <a:gd name="T62" fmla="*/ 3373 w 3373"/>
                <a:gd name="T63" fmla="*/ 0 h 1913"/>
                <a:gd name="T64" fmla="*/ 3373 w 3373"/>
                <a:gd name="T65" fmla="*/ 1555 h 1913"/>
                <a:gd name="T66" fmla="*/ 3371 w 3373"/>
                <a:gd name="T67" fmla="*/ 1600 h 1913"/>
                <a:gd name="T68" fmla="*/ 3363 w 3373"/>
                <a:gd name="T69" fmla="*/ 1644 h 1913"/>
                <a:gd name="T70" fmla="*/ 3349 w 3373"/>
                <a:gd name="T71" fmla="*/ 1685 h 1913"/>
                <a:gd name="T72" fmla="*/ 3331 w 3373"/>
                <a:gd name="T73" fmla="*/ 1723 h 1913"/>
                <a:gd name="T74" fmla="*/ 3310 w 3373"/>
                <a:gd name="T75" fmla="*/ 1760 h 1913"/>
                <a:gd name="T76" fmla="*/ 3283 w 3373"/>
                <a:gd name="T77" fmla="*/ 1793 h 1913"/>
                <a:gd name="T78" fmla="*/ 3253 w 3373"/>
                <a:gd name="T79" fmla="*/ 1823 h 1913"/>
                <a:gd name="T80" fmla="*/ 3220 w 3373"/>
                <a:gd name="T81" fmla="*/ 1849 h 1913"/>
                <a:gd name="T82" fmla="*/ 3183 w 3373"/>
                <a:gd name="T83" fmla="*/ 1871 h 1913"/>
                <a:gd name="T84" fmla="*/ 3144 w 3373"/>
                <a:gd name="T85" fmla="*/ 1889 h 1913"/>
                <a:gd name="T86" fmla="*/ 3103 w 3373"/>
                <a:gd name="T87" fmla="*/ 1902 h 1913"/>
                <a:gd name="T88" fmla="*/ 3059 w 3373"/>
                <a:gd name="T89" fmla="*/ 1910 h 1913"/>
                <a:gd name="T90" fmla="*/ 3014 w 3373"/>
                <a:gd name="T91" fmla="*/ 1913 h 1913"/>
                <a:gd name="T92" fmla="*/ 359 w 3373"/>
                <a:gd name="T93" fmla="*/ 1913 h 1913"/>
                <a:gd name="T94" fmla="*/ 314 w 3373"/>
                <a:gd name="T95" fmla="*/ 1910 h 1913"/>
                <a:gd name="T96" fmla="*/ 270 w 3373"/>
                <a:gd name="T97" fmla="*/ 1902 h 1913"/>
                <a:gd name="T98" fmla="*/ 229 w 3373"/>
                <a:gd name="T99" fmla="*/ 1889 h 1913"/>
                <a:gd name="T100" fmla="*/ 190 w 3373"/>
                <a:gd name="T101" fmla="*/ 1871 h 1913"/>
                <a:gd name="T102" fmla="*/ 153 w 3373"/>
                <a:gd name="T103" fmla="*/ 1849 h 1913"/>
                <a:gd name="T104" fmla="*/ 121 w 3373"/>
                <a:gd name="T105" fmla="*/ 1823 h 1913"/>
                <a:gd name="T106" fmla="*/ 90 w 3373"/>
                <a:gd name="T107" fmla="*/ 1793 h 1913"/>
                <a:gd name="T108" fmla="*/ 64 w 3373"/>
                <a:gd name="T109" fmla="*/ 1760 h 1913"/>
                <a:gd name="T110" fmla="*/ 42 w 3373"/>
                <a:gd name="T111" fmla="*/ 1723 h 1913"/>
                <a:gd name="T112" fmla="*/ 25 w 3373"/>
                <a:gd name="T113" fmla="*/ 1685 h 1913"/>
                <a:gd name="T114" fmla="*/ 11 w 3373"/>
                <a:gd name="T115" fmla="*/ 1644 h 1913"/>
                <a:gd name="T116" fmla="*/ 3 w 3373"/>
                <a:gd name="T117" fmla="*/ 1600 h 1913"/>
                <a:gd name="T118" fmla="*/ 0 w 3373"/>
                <a:gd name="T119" fmla="*/ 1555 h 1913"/>
                <a:gd name="T120" fmla="*/ 0 w 3373"/>
                <a:gd name="T121" fmla="*/ 0 h 19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73" h="1913">
                  <a:moveTo>
                    <a:pt x="0" y="0"/>
                  </a:moveTo>
                  <a:lnTo>
                    <a:pt x="684" y="0"/>
                  </a:lnTo>
                  <a:lnTo>
                    <a:pt x="684" y="399"/>
                  </a:lnTo>
                  <a:lnTo>
                    <a:pt x="687" y="423"/>
                  </a:lnTo>
                  <a:lnTo>
                    <a:pt x="695" y="443"/>
                  </a:lnTo>
                  <a:lnTo>
                    <a:pt x="709" y="460"/>
                  </a:lnTo>
                  <a:lnTo>
                    <a:pt x="726" y="473"/>
                  </a:lnTo>
                  <a:lnTo>
                    <a:pt x="746" y="482"/>
                  </a:lnTo>
                  <a:lnTo>
                    <a:pt x="769" y="485"/>
                  </a:lnTo>
                  <a:lnTo>
                    <a:pt x="792" y="482"/>
                  </a:lnTo>
                  <a:lnTo>
                    <a:pt x="813" y="473"/>
                  </a:lnTo>
                  <a:lnTo>
                    <a:pt x="830" y="460"/>
                  </a:lnTo>
                  <a:lnTo>
                    <a:pt x="844" y="443"/>
                  </a:lnTo>
                  <a:lnTo>
                    <a:pt x="852" y="423"/>
                  </a:lnTo>
                  <a:lnTo>
                    <a:pt x="855" y="399"/>
                  </a:lnTo>
                  <a:lnTo>
                    <a:pt x="855" y="0"/>
                  </a:lnTo>
                  <a:lnTo>
                    <a:pt x="2520" y="0"/>
                  </a:lnTo>
                  <a:lnTo>
                    <a:pt x="2520" y="399"/>
                  </a:lnTo>
                  <a:lnTo>
                    <a:pt x="2523" y="423"/>
                  </a:lnTo>
                  <a:lnTo>
                    <a:pt x="2532" y="443"/>
                  </a:lnTo>
                  <a:lnTo>
                    <a:pt x="2545" y="460"/>
                  </a:lnTo>
                  <a:lnTo>
                    <a:pt x="2562" y="473"/>
                  </a:lnTo>
                  <a:lnTo>
                    <a:pt x="2583" y="482"/>
                  </a:lnTo>
                  <a:lnTo>
                    <a:pt x="2605" y="485"/>
                  </a:lnTo>
                  <a:lnTo>
                    <a:pt x="2629" y="482"/>
                  </a:lnTo>
                  <a:lnTo>
                    <a:pt x="2649" y="473"/>
                  </a:lnTo>
                  <a:lnTo>
                    <a:pt x="2666" y="460"/>
                  </a:lnTo>
                  <a:lnTo>
                    <a:pt x="2680" y="443"/>
                  </a:lnTo>
                  <a:lnTo>
                    <a:pt x="2688" y="423"/>
                  </a:lnTo>
                  <a:lnTo>
                    <a:pt x="2691" y="399"/>
                  </a:lnTo>
                  <a:lnTo>
                    <a:pt x="2691" y="0"/>
                  </a:lnTo>
                  <a:lnTo>
                    <a:pt x="3373" y="0"/>
                  </a:lnTo>
                  <a:lnTo>
                    <a:pt x="3373" y="1555"/>
                  </a:lnTo>
                  <a:lnTo>
                    <a:pt x="3371" y="1600"/>
                  </a:lnTo>
                  <a:lnTo>
                    <a:pt x="3363" y="1644"/>
                  </a:lnTo>
                  <a:lnTo>
                    <a:pt x="3349" y="1685"/>
                  </a:lnTo>
                  <a:lnTo>
                    <a:pt x="3331" y="1723"/>
                  </a:lnTo>
                  <a:lnTo>
                    <a:pt x="3310" y="1760"/>
                  </a:lnTo>
                  <a:lnTo>
                    <a:pt x="3283" y="1793"/>
                  </a:lnTo>
                  <a:lnTo>
                    <a:pt x="3253" y="1823"/>
                  </a:lnTo>
                  <a:lnTo>
                    <a:pt x="3220" y="1849"/>
                  </a:lnTo>
                  <a:lnTo>
                    <a:pt x="3183" y="1871"/>
                  </a:lnTo>
                  <a:lnTo>
                    <a:pt x="3144" y="1889"/>
                  </a:lnTo>
                  <a:lnTo>
                    <a:pt x="3103" y="1902"/>
                  </a:lnTo>
                  <a:lnTo>
                    <a:pt x="3059" y="1910"/>
                  </a:lnTo>
                  <a:lnTo>
                    <a:pt x="3014" y="1913"/>
                  </a:lnTo>
                  <a:lnTo>
                    <a:pt x="359" y="1913"/>
                  </a:lnTo>
                  <a:lnTo>
                    <a:pt x="314" y="1910"/>
                  </a:lnTo>
                  <a:lnTo>
                    <a:pt x="270" y="1902"/>
                  </a:lnTo>
                  <a:lnTo>
                    <a:pt x="229" y="1889"/>
                  </a:lnTo>
                  <a:lnTo>
                    <a:pt x="190" y="1871"/>
                  </a:lnTo>
                  <a:lnTo>
                    <a:pt x="153" y="1849"/>
                  </a:lnTo>
                  <a:lnTo>
                    <a:pt x="121" y="1823"/>
                  </a:lnTo>
                  <a:lnTo>
                    <a:pt x="90" y="1793"/>
                  </a:lnTo>
                  <a:lnTo>
                    <a:pt x="64" y="1760"/>
                  </a:lnTo>
                  <a:lnTo>
                    <a:pt x="42" y="1723"/>
                  </a:lnTo>
                  <a:lnTo>
                    <a:pt x="25" y="1685"/>
                  </a:lnTo>
                  <a:lnTo>
                    <a:pt x="11" y="1644"/>
                  </a:lnTo>
                  <a:lnTo>
                    <a:pt x="3" y="1600"/>
                  </a:lnTo>
                  <a:lnTo>
                    <a:pt x="0" y="155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78" name="Group 1977"/>
          <p:cNvGrpSpPr/>
          <p:nvPr/>
        </p:nvGrpSpPr>
        <p:grpSpPr>
          <a:xfrm>
            <a:off x="7038491" y="5866780"/>
            <a:ext cx="311644" cy="310356"/>
            <a:chOff x="10169525" y="4479925"/>
            <a:chExt cx="384176" cy="3825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625" name="Freeform 496"/>
            <p:cNvSpPr>
              <a:spLocks noEditPoints="1"/>
            </p:cNvSpPr>
            <p:nvPr/>
          </p:nvSpPr>
          <p:spPr bwMode="auto">
            <a:xfrm>
              <a:off x="10169525" y="4479925"/>
              <a:ext cx="273050" cy="274638"/>
            </a:xfrm>
            <a:custGeom>
              <a:avLst/>
              <a:gdLst>
                <a:gd name="T0" fmla="*/ 1064 w 2414"/>
                <a:gd name="T1" fmla="*/ 380 h 2414"/>
                <a:gd name="T2" fmla="*/ 864 w 2414"/>
                <a:gd name="T3" fmla="*/ 440 h 2414"/>
                <a:gd name="T4" fmla="*/ 690 w 2414"/>
                <a:gd name="T5" fmla="*/ 546 h 2414"/>
                <a:gd name="T6" fmla="*/ 546 w 2414"/>
                <a:gd name="T7" fmla="*/ 689 h 2414"/>
                <a:gd name="T8" fmla="*/ 441 w 2414"/>
                <a:gd name="T9" fmla="*/ 865 h 2414"/>
                <a:gd name="T10" fmla="*/ 381 w 2414"/>
                <a:gd name="T11" fmla="*/ 1064 h 2414"/>
                <a:gd name="T12" fmla="*/ 372 w 2414"/>
                <a:gd name="T13" fmla="*/ 1279 h 2414"/>
                <a:gd name="T14" fmla="*/ 416 w 2414"/>
                <a:gd name="T15" fmla="*/ 1485 h 2414"/>
                <a:gd name="T16" fmla="*/ 507 w 2414"/>
                <a:gd name="T17" fmla="*/ 1668 h 2414"/>
                <a:gd name="T18" fmla="*/ 639 w 2414"/>
                <a:gd name="T19" fmla="*/ 1823 h 2414"/>
                <a:gd name="T20" fmla="*/ 803 w 2414"/>
                <a:gd name="T21" fmla="*/ 1941 h 2414"/>
                <a:gd name="T22" fmla="*/ 995 w 2414"/>
                <a:gd name="T23" fmla="*/ 2018 h 2414"/>
                <a:gd name="T24" fmla="*/ 1207 w 2414"/>
                <a:gd name="T25" fmla="*/ 2045 h 2414"/>
                <a:gd name="T26" fmla="*/ 1419 w 2414"/>
                <a:gd name="T27" fmla="*/ 2018 h 2414"/>
                <a:gd name="T28" fmla="*/ 1611 w 2414"/>
                <a:gd name="T29" fmla="*/ 1941 h 2414"/>
                <a:gd name="T30" fmla="*/ 1775 w 2414"/>
                <a:gd name="T31" fmla="*/ 1823 h 2414"/>
                <a:gd name="T32" fmla="*/ 1908 w 2414"/>
                <a:gd name="T33" fmla="*/ 1668 h 2414"/>
                <a:gd name="T34" fmla="*/ 1998 w 2414"/>
                <a:gd name="T35" fmla="*/ 1485 h 2414"/>
                <a:gd name="T36" fmla="*/ 2042 w 2414"/>
                <a:gd name="T37" fmla="*/ 1279 h 2414"/>
                <a:gd name="T38" fmla="*/ 2034 w 2414"/>
                <a:gd name="T39" fmla="*/ 1064 h 2414"/>
                <a:gd name="T40" fmla="*/ 1973 w 2414"/>
                <a:gd name="T41" fmla="*/ 865 h 2414"/>
                <a:gd name="T42" fmla="*/ 1868 w 2414"/>
                <a:gd name="T43" fmla="*/ 689 h 2414"/>
                <a:gd name="T44" fmla="*/ 1724 w 2414"/>
                <a:gd name="T45" fmla="*/ 546 h 2414"/>
                <a:gd name="T46" fmla="*/ 1549 w 2414"/>
                <a:gd name="T47" fmla="*/ 440 h 2414"/>
                <a:gd name="T48" fmla="*/ 1350 w 2414"/>
                <a:gd name="T49" fmla="*/ 380 h 2414"/>
                <a:gd name="T50" fmla="*/ 1207 w 2414"/>
                <a:gd name="T51" fmla="*/ 0 h 2414"/>
                <a:gd name="T52" fmla="*/ 1461 w 2414"/>
                <a:gd name="T53" fmla="*/ 26 h 2414"/>
                <a:gd name="T54" fmla="*/ 1696 w 2414"/>
                <a:gd name="T55" fmla="*/ 103 h 2414"/>
                <a:gd name="T56" fmla="*/ 1907 w 2414"/>
                <a:gd name="T57" fmla="*/ 223 h 2414"/>
                <a:gd name="T58" fmla="*/ 2088 w 2414"/>
                <a:gd name="T59" fmla="*/ 382 h 2414"/>
                <a:gd name="T60" fmla="*/ 2235 w 2414"/>
                <a:gd name="T61" fmla="*/ 574 h 2414"/>
                <a:gd name="T62" fmla="*/ 2342 w 2414"/>
                <a:gd name="T63" fmla="*/ 794 h 2414"/>
                <a:gd name="T64" fmla="*/ 2401 w 2414"/>
                <a:gd name="T65" fmla="*/ 1036 h 2414"/>
                <a:gd name="T66" fmla="*/ 2411 w 2414"/>
                <a:gd name="T67" fmla="*/ 1293 h 2414"/>
                <a:gd name="T68" fmla="*/ 2366 w 2414"/>
                <a:gd name="T69" fmla="*/ 1541 h 2414"/>
                <a:gd name="T70" fmla="*/ 2275 w 2414"/>
                <a:gd name="T71" fmla="*/ 1768 h 2414"/>
                <a:gd name="T72" fmla="*/ 2142 w 2414"/>
                <a:gd name="T73" fmla="*/ 1970 h 2414"/>
                <a:gd name="T74" fmla="*/ 1970 w 2414"/>
                <a:gd name="T75" fmla="*/ 2141 h 2414"/>
                <a:gd name="T76" fmla="*/ 1769 w 2414"/>
                <a:gd name="T77" fmla="*/ 2275 h 2414"/>
                <a:gd name="T78" fmla="*/ 1541 w 2414"/>
                <a:gd name="T79" fmla="*/ 2367 h 2414"/>
                <a:gd name="T80" fmla="*/ 1293 w 2414"/>
                <a:gd name="T81" fmla="*/ 2411 h 2414"/>
                <a:gd name="T82" fmla="*/ 1036 w 2414"/>
                <a:gd name="T83" fmla="*/ 2401 h 2414"/>
                <a:gd name="T84" fmla="*/ 795 w 2414"/>
                <a:gd name="T85" fmla="*/ 2341 h 2414"/>
                <a:gd name="T86" fmla="*/ 575 w 2414"/>
                <a:gd name="T87" fmla="*/ 2235 h 2414"/>
                <a:gd name="T88" fmla="*/ 382 w 2414"/>
                <a:gd name="T89" fmla="*/ 2088 h 2414"/>
                <a:gd name="T90" fmla="*/ 224 w 2414"/>
                <a:gd name="T91" fmla="*/ 1907 h 2414"/>
                <a:gd name="T92" fmla="*/ 103 w 2414"/>
                <a:gd name="T93" fmla="*/ 1695 h 2414"/>
                <a:gd name="T94" fmla="*/ 27 w 2414"/>
                <a:gd name="T95" fmla="*/ 1460 h 2414"/>
                <a:gd name="T96" fmla="*/ 0 w 2414"/>
                <a:gd name="T97" fmla="*/ 1206 h 2414"/>
                <a:gd name="T98" fmla="*/ 27 w 2414"/>
                <a:gd name="T99" fmla="*/ 953 h 2414"/>
                <a:gd name="T100" fmla="*/ 103 w 2414"/>
                <a:gd name="T101" fmla="*/ 718 h 2414"/>
                <a:gd name="T102" fmla="*/ 224 w 2414"/>
                <a:gd name="T103" fmla="*/ 506 h 2414"/>
                <a:gd name="T104" fmla="*/ 383 w 2414"/>
                <a:gd name="T105" fmla="*/ 324 h 2414"/>
                <a:gd name="T106" fmla="*/ 575 w 2414"/>
                <a:gd name="T107" fmla="*/ 178 h 2414"/>
                <a:gd name="T108" fmla="*/ 795 w 2414"/>
                <a:gd name="T109" fmla="*/ 72 h 2414"/>
                <a:gd name="T110" fmla="*/ 1036 w 2414"/>
                <a:gd name="T111" fmla="*/ 11 h 2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414" h="2414">
                  <a:moveTo>
                    <a:pt x="1207" y="368"/>
                  </a:moveTo>
                  <a:lnTo>
                    <a:pt x="1134" y="371"/>
                  </a:lnTo>
                  <a:lnTo>
                    <a:pt x="1064" y="380"/>
                  </a:lnTo>
                  <a:lnTo>
                    <a:pt x="995" y="394"/>
                  </a:lnTo>
                  <a:lnTo>
                    <a:pt x="929" y="415"/>
                  </a:lnTo>
                  <a:lnTo>
                    <a:pt x="864" y="440"/>
                  </a:lnTo>
                  <a:lnTo>
                    <a:pt x="804" y="471"/>
                  </a:lnTo>
                  <a:lnTo>
                    <a:pt x="745" y="506"/>
                  </a:lnTo>
                  <a:lnTo>
                    <a:pt x="690" y="546"/>
                  </a:lnTo>
                  <a:lnTo>
                    <a:pt x="639" y="590"/>
                  </a:lnTo>
                  <a:lnTo>
                    <a:pt x="590" y="638"/>
                  </a:lnTo>
                  <a:lnTo>
                    <a:pt x="546" y="689"/>
                  </a:lnTo>
                  <a:lnTo>
                    <a:pt x="507" y="744"/>
                  </a:lnTo>
                  <a:lnTo>
                    <a:pt x="471" y="803"/>
                  </a:lnTo>
                  <a:lnTo>
                    <a:pt x="441" y="865"/>
                  </a:lnTo>
                  <a:lnTo>
                    <a:pt x="416" y="928"/>
                  </a:lnTo>
                  <a:lnTo>
                    <a:pt x="395" y="995"/>
                  </a:lnTo>
                  <a:lnTo>
                    <a:pt x="381" y="1064"/>
                  </a:lnTo>
                  <a:lnTo>
                    <a:pt x="372" y="1135"/>
                  </a:lnTo>
                  <a:lnTo>
                    <a:pt x="369" y="1206"/>
                  </a:lnTo>
                  <a:lnTo>
                    <a:pt x="372" y="1279"/>
                  </a:lnTo>
                  <a:lnTo>
                    <a:pt x="381" y="1349"/>
                  </a:lnTo>
                  <a:lnTo>
                    <a:pt x="395" y="1418"/>
                  </a:lnTo>
                  <a:lnTo>
                    <a:pt x="416" y="1485"/>
                  </a:lnTo>
                  <a:lnTo>
                    <a:pt x="441" y="1549"/>
                  </a:lnTo>
                  <a:lnTo>
                    <a:pt x="471" y="1610"/>
                  </a:lnTo>
                  <a:lnTo>
                    <a:pt x="507" y="1668"/>
                  </a:lnTo>
                  <a:lnTo>
                    <a:pt x="546" y="1724"/>
                  </a:lnTo>
                  <a:lnTo>
                    <a:pt x="590" y="1775"/>
                  </a:lnTo>
                  <a:lnTo>
                    <a:pt x="639" y="1823"/>
                  </a:lnTo>
                  <a:lnTo>
                    <a:pt x="690" y="1867"/>
                  </a:lnTo>
                  <a:lnTo>
                    <a:pt x="745" y="1907"/>
                  </a:lnTo>
                  <a:lnTo>
                    <a:pt x="803" y="1941"/>
                  </a:lnTo>
                  <a:lnTo>
                    <a:pt x="864" y="1972"/>
                  </a:lnTo>
                  <a:lnTo>
                    <a:pt x="928" y="1998"/>
                  </a:lnTo>
                  <a:lnTo>
                    <a:pt x="995" y="2018"/>
                  </a:lnTo>
                  <a:lnTo>
                    <a:pt x="1064" y="2033"/>
                  </a:lnTo>
                  <a:lnTo>
                    <a:pt x="1134" y="2042"/>
                  </a:lnTo>
                  <a:lnTo>
                    <a:pt x="1207" y="2045"/>
                  </a:lnTo>
                  <a:lnTo>
                    <a:pt x="1279" y="2042"/>
                  </a:lnTo>
                  <a:lnTo>
                    <a:pt x="1350" y="2033"/>
                  </a:lnTo>
                  <a:lnTo>
                    <a:pt x="1419" y="2018"/>
                  </a:lnTo>
                  <a:lnTo>
                    <a:pt x="1486" y="1998"/>
                  </a:lnTo>
                  <a:lnTo>
                    <a:pt x="1549" y="1972"/>
                  </a:lnTo>
                  <a:lnTo>
                    <a:pt x="1611" y="1941"/>
                  </a:lnTo>
                  <a:lnTo>
                    <a:pt x="1669" y="1907"/>
                  </a:lnTo>
                  <a:lnTo>
                    <a:pt x="1724" y="1867"/>
                  </a:lnTo>
                  <a:lnTo>
                    <a:pt x="1775" y="1823"/>
                  </a:lnTo>
                  <a:lnTo>
                    <a:pt x="1823" y="1775"/>
                  </a:lnTo>
                  <a:lnTo>
                    <a:pt x="1868" y="1724"/>
                  </a:lnTo>
                  <a:lnTo>
                    <a:pt x="1908" y="1668"/>
                  </a:lnTo>
                  <a:lnTo>
                    <a:pt x="1942" y="1610"/>
                  </a:lnTo>
                  <a:lnTo>
                    <a:pt x="1973" y="1549"/>
                  </a:lnTo>
                  <a:lnTo>
                    <a:pt x="1998" y="1485"/>
                  </a:lnTo>
                  <a:lnTo>
                    <a:pt x="2018" y="1418"/>
                  </a:lnTo>
                  <a:lnTo>
                    <a:pt x="2034" y="1349"/>
                  </a:lnTo>
                  <a:lnTo>
                    <a:pt x="2042" y="1279"/>
                  </a:lnTo>
                  <a:lnTo>
                    <a:pt x="2045" y="1206"/>
                  </a:lnTo>
                  <a:lnTo>
                    <a:pt x="2042" y="1135"/>
                  </a:lnTo>
                  <a:lnTo>
                    <a:pt x="2034" y="1064"/>
                  </a:lnTo>
                  <a:lnTo>
                    <a:pt x="2018" y="995"/>
                  </a:lnTo>
                  <a:lnTo>
                    <a:pt x="1998" y="928"/>
                  </a:lnTo>
                  <a:lnTo>
                    <a:pt x="1973" y="865"/>
                  </a:lnTo>
                  <a:lnTo>
                    <a:pt x="1942" y="803"/>
                  </a:lnTo>
                  <a:lnTo>
                    <a:pt x="1907" y="744"/>
                  </a:lnTo>
                  <a:lnTo>
                    <a:pt x="1868" y="689"/>
                  </a:lnTo>
                  <a:lnTo>
                    <a:pt x="1823" y="638"/>
                  </a:lnTo>
                  <a:lnTo>
                    <a:pt x="1775" y="590"/>
                  </a:lnTo>
                  <a:lnTo>
                    <a:pt x="1724" y="546"/>
                  </a:lnTo>
                  <a:lnTo>
                    <a:pt x="1668" y="506"/>
                  </a:lnTo>
                  <a:lnTo>
                    <a:pt x="1610" y="471"/>
                  </a:lnTo>
                  <a:lnTo>
                    <a:pt x="1549" y="440"/>
                  </a:lnTo>
                  <a:lnTo>
                    <a:pt x="1485" y="415"/>
                  </a:lnTo>
                  <a:lnTo>
                    <a:pt x="1419" y="394"/>
                  </a:lnTo>
                  <a:lnTo>
                    <a:pt x="1350" y="380"/>
                  </a:lnTo>
                  <a:lnTo>
                    <a:pt x="1279" y="371"/>
                  </a:lnTo>
                  <a:lnTo>
                    <a:pt x="1207" y="368"/>
                  </a:lnTo>
                  <a:close/>
                  <a:moveTo>
                    <a:pt x="1207" y="0"/>
                  </a:moveTo>
                  <a:lnTo>
                    <a:pt x="1294" y="2"/>
                  </a:lnTo>
                  <a:lnTo>
                    <a:pt x="1378" y="11"/>
                  </a:lnTo>
                  <a:lnTo>
                    <a:pt x="1461" y="26"/>
                  </a:lnTo>
                  <a:lnTo>
                    <a:pt x="1541" y="46"/>
                  </a:lnTo>
                  <a:lnTo>
                    <a:pt x="1620" y="72"/>
                  </a:lnTo>
                  <a:lnTo>
                    <a:pt x="1696" y="103"/>
                  </a:lnTo>
                  <a:lnTo>
                    <a:pt x="1769" y="138"/>
                  </a:lnTo>
                  <a:lnTo>
                    <a:pt x="1840" y="178"/>
                  </a:lnTo>
                  <a:lnTo>
                    <a:pt x="1907" y="223"/>
                  </a:lnTo>
                  <a:lnTo>
                    <a:pt x="1971" y="272"/>
                  </a:lnTo>
                  <a:lnTo>
                    <a:pt x="2032" y="324"/>
                  </a:lnTo>
                  <a:lnTo>
                    <a:pt x="2088" y="382"/>
                  </a:lnTo>
                  <a:lnTo>
                    <a:pt x="2142" y="443"/>
                  </a:lnTo>
                  <a:lnTo>
                    <a:pt x="2191" y="506"/>
                  </a:lnTo>
                  <a:lnTo>
                    <a:pt x="2235" y="574"/>
                  </a:lnTo>
                  <a:lnTo>
                    <a:pt x="2275" y="645"/>
                  </a:lnTo>
                  <a:lnTo>
                    <a:pt x="2311" y="718"/>
                  </a:lnTo>
                  <a:lnTo>
                    <a:pt x="2342" y="794"/>
                  </a:lnTo>
                  <a:lnTo>
                    <a:pt x="2367" y="873"/>
                  </a:lnTo>
                  <a:lnTo>
                    <a:pt x="2387" y="953"/>
                  </a:lnTo>
                  <a:lnTo>
                    <a:pt x="2401" y="1036"/>
                  </a:lnTo>
                  <a:lnTo>
                    <a:pt x="2411" y="1120"/>
                  </a:lnTo>
                  <a:lnTo>
                    <a:pt x="2414" y="1206"/>
                  </a:lnTo>
                  <a:lnTo>
                    <a:pt x="2411" y="1293"/>
                  </a:lnTo>
                  <a:lnTo>
                    <a:pt x="2401" y="1377"/>
                  </a:lnTo>
                  <a:lnTo>
                    <a:pt x="2387" y="1460"/>
                  </a:lnTo>
                  <a:lnTo>
                    <a:pt x="2366" y="1541"/>
                  </a:lnTo>
                  <a:lnTo>
                    <a:pt x="2342" y="1619"/>
                  </a:lnTo>
                  <a:lnTo>
                    <a:pt x="2311" y="1695"/>
                  </a:lnTo>
                  <a:lnTo>
                    <a:pt x="2275" y="1768"/>
                  </a:lnTo>
                  <a:lnTo>
                    <a:pt x="2235" y="1839"/>
                  </a:lnTo>
                  <a:lnTo>
                    <a:pt x="2190" y="1907"/>
                  </a:lnTo>
                  <a:lnTo>
                    <a:pt x="2142" y="1970"/>
                  </a:lnTo>
                  <a:lnTo>
                    <a:pt x="2088" y="2031"/>
                  </a:lnTo>
                  <a:lnTo>
                    <a:pt x="2031" y="2088"/>
                  </a:lnTo>
                  <a:lnTo>
                    <a:pt x="1970" y="2141"/>
                  </a:lnTo>
                  <a:lnTo>
                    <a:pt x="1907" y="2190"/>
                  </a:lnTo>
                  <a:lnTo>
                    <a:pt x="1839" y="2235"/>
                  </a:lnTo>
                  <a:lnTo>
                    <a:pt x="1769" y="2275"/>
                  </a:lnTo>
                  <a:lnTo>
                    <a:pt x="1695" y="2310"/>
                  </a:lnTo>
                  <a:lnTo>
                    <a:pt x="1619" y="2341"/>
                  </a:lnTo>
                  <a:lnTo>
                    <a:pt x="1541" y="2367"/>
                  </a:lnTo>
                  <a:lnTo>
                    <a:pt x="1460" y="2387"/>
                  </a:lnTo>
                  <a:lnTo>
                    <a:pt x="1378" y="2401"/>
                  </a:lnTo>
                  <a:lnTo>
                    <a:pt x="1293" y="2411"/>
                  </a:lnTo>
                  <a:lnTo>
                    <a:pt x="1207" y="2414"/>
                  </a:lnTo>
                  <a:lnTo>
                    <a:pt x="1121" y="2411"/>
                  </a:lnTo>
                  <a:lnTo>
                    <a:pt x="1036" y="2401"/>
                  </a:lnTo>
                  <a:lnTo>
                    <a:pt x="954" y="2387"/>
                  </a:lnTo>
                  <a:lnTo>
                    <a:pt x="873" y="2367"/>
                  </a:lnTo>
                  <a:lnTo>
                    <a:pt x="795" y="2341"/>
                  </a:lnTo>
                  <a:lnTo>
                    <a:pt x="719" y="2310"/>
                  </a:lnTo>
                  <a:lnTo>
                    <a:pt x="645" y="2275"/>
                  </a:lnTo>
                  <a:lnTo>
                    <a:pt x="575" y="2235"/>
                  </a:lnTo>
                  <a:lnTo>
                    <a:pt x="507" y="2190"/>
                  </a:lnTo>
                  <a:lnTo>
                    <a:pt x="442" y="2141"/>
                  </a:lnTo>
                  <a:lnTo>
                    <a:pt x="382" y="2088"/>
                  </a:lnTo>
                  <a:lnTo>
                    <a:pt x="325" y="2031"/>
                  </a:lnTo>
                  <a:lnTo>
                    <a:pt x="272" y="1970"/>
                  </a:lnTo>
                  <a:lnTo>
                    <a:pt x="224" y="1907"/>
                  </a:lnTo>
                  <a:lnTo>
                    <a:pt x="179" y="1839"/>
                  </a:lnTo>
                  <a:lnTo>
                    <a:pt x="139" y="1768"/>
                  </a:lnTo>
                  <a:lnTo>
                    <a:pt x="103" y="1695"/>
                  </a:lnTo>
                  <a:lnTo>
                    <a:pt x="72" y="1619"/>
                  </a:lnTo>
                  <a:lnTo>
                    <a:pt x="47" y="1541"/>
                  </a:lnTo>
                  <a:lnTo>
                    <a:pt x="27" y="1460"/>
                  </a:lnTo>
                  <a:lnTo>
                    <a:pt x="12" y="1377"/>
                  </a:lnTo>
                  <a:lnTo>
                    <a:pt x="3" y="1293"/>
                  </a:lnTo>
                  <a:lnTo>
                    <a:pt x="0" y="1206"/>
                  </a:lnTo>
                  <a:lnTo>
                    <a:pt x="3" y="1120"/>
                  </a:lnTo>
                  <a:lnTo>
                    <a:pt x="12" y="1036"/>
                  </a:lnTo>
                  <a:lnTo>
                    <a:pt x="27" y="953"/>
                  </a:lnTo>
                  <a:lnTo>
                    <a:pt x="47" y="873"/>
                  </a:lnTo>
                  <a:lnTo>
                    <a:pt x="73" y="794"/>
                  </a:lnTo>
                  <a:lnTo>
                    <a:pt x="103" y="718"/>
                  </a:lnTo>
                  <a:lnTo>
                    <a:pt x="139" y="645"/>
                  </a:lnTo>
                  <a:lnTo>
                    <a:pt x="179" y="574"/>
                  </a:lnTo>
                  <a:lnTo>
                    <a:pt x="224" y="506"/>
                  </a:lnTo>
                  <a:lnTo>
                    <a:pt x="272" y="443"/>
                  </a:lnTo>
                  <a:lnTo>
                    <a:pt x="325" y="382"/>
                  </a:lnTo>
                  <a:lnTo>
                    <a:pt x="383" y="324"/>
                  </a:lnTo>
                  <a:lnTo>
                    <a:pt x="444" y="272"/>
                  </a:lnTo>
                  <a:lnTo>
                    <a:pt x="507" y="223"/>
                  </a:lnTo>
                  <a:lnTo>
                    <a:pt x="575" y="178"/>
                  </a:lnTo>
                  <a:lnTo>
                    <a:pt x="645" y="138"/>
                  </a:lnTo>
                  <a:lnTo>
                    <a:pt x="719" y="103"/>
                  </a:lnTo>
                  <a:lnTo>
                    <a:pt x="795" y="72"/>
                  </a:lnTo>
                  <a:lnTo>
                    <a:pt x="873" y="46"/>
                  </a:lnTo>
                  <a:lnTo>
                    <a:pt x="954" y="26"/>
                  </a:lnTo>
                  <a:lnTo>
                    <a:pt x="1036" y="11"/>
                  </a:lnTo>
                  <a:lnTo>
                    <a:pt x="1121" y="2"/>
                  </a:lnTo>
                  <a:lnTo>
                    <a:pt x="12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6" name="Freeform 497"/>
            <p:cNvSpPr>
              <a:spLocks/>
            </p:cNvSpPr>
            <p:nvPr/>
          </p:nvSpPr>
          <p:spPr bwMode="auto">
            <a:xfrm>
              <a:off x="10228263" y="4538663"/>
              <a:ext cx="157163" cy="157163"/>
            </a:xfrm>
            <a:custGeom>
              <a:avLst/>
              <a:gdLst>
                <a:gd name="T0" fmla="*/ 761 w 1387"/>
                <a:gd name="T1" fmla="*/ 3 h 1388"/>
                <a:gd name="T2" fmla="*/ 888 w 1387"/>
                <a:gd name="T3" fmla="*/ 28 h 1388"/>
                <a:gd name="T4" fmla="*/ 1007 w 1387"/>
                <a:gd name="T5" fmla="*/ 75 h 1388"/>
                <a:gd name="T6" fmla="*/ 1113 w 1387"/>
                <a:gd name="T7" fmla="*/ 142 h 1388"/>
                <a:gd name="T8" fmla="*/ 1207 w 1387"/>
                <a:gd name="T9" fmla="*/ 226 h 1388"/>
                <a:gd name="T10" fmla="*/ 1282 w 1387"/>
                <a:gd name="T11" fmla="*/ 327 h 1388"/>
                <a:gd name="T12" fmla="*/ 1339 w 1387"/>
                <a:gd name="T13" fmla="*/ 439 h 1388"/>
                <a:gd name="T14" fmla="*/ 1375 w 1387"/>
                <a:gd name="T15" fmla="*/ 563 h 1388"/>
                <a:gd name="T16" fmla="*/ 1387 w 1387"/>
                <a:gd name="T17" fmla="*/ 694 h 1388"/>
                <a:gd name="T18" fmla="*/ 1375 w 1387"/>
                <a:gd name="T19" fmla="*/ 827 h 1388"/>
                <a:gd name="T20" fmla="*/ 1339 w 1387"/>
                <a:gd name="T21" fmla="*/ 950 h 1388"/>
                <a:gd name="T22" fmla="*/ 1282 w 1387"/>
                <a:gd name="T23" fmla="*/ 1063 h 1388"/>
                <a:gd name="T24" fmla="*/ 1207 w 1387"/>
                <a:gd name="T25" fmla="*/ 1163 h 1388"/>
                <a:gd name="T26" fmla="*/ 1113 w 1387"/>
                <a:gd name="T27" fmla="*/ 1247 h 1388"/>
                <a:gd name="T28" fmla="*/ 1007 w 1387"/>
                <a:gd name="T29" fmla="*/ 1313 h 1388"/>
                <a:gd name="T30" fmla="*/ 888 w 1387"/>
                <a:gd name="T31" fmla="*/ 1361 h 1388"/>
                <a:gd name="T32" fmla="*/ 761 w 1387"/>
                <a:gd name="T33" fmla="*/ 1385 h 1388"/>
                <a:gd name="T34" fmla="*/ 627 w 1387"/>
                <a:gd name="T35" fmla="*/ 1385 h 1388"/>
                <a:gd name="T36" fmla="*/ 499 w 1387"/>
                <a:gd name="T37" fmla="*/ 1361 h 1388"/>
                <a:gd name="T38" fmla="*/ 380 w 1387"/>
                <a:gd name="T39" fmla="*/ 1313 h 1388"/>
                <a:gd name="T40" fmla="*/ 274 w 1387"/>
                <a:gd name="T41" fmla="*/ 1247 h 1388"/>
                <a:gd name="T42" fmla="*/ 182 w 1387"/>
                <a:gd name="T43" fmla="*/ 1163 h 1388"/>
                <a:gd name="T44" fmla="*/ 106 w 1387"/>
                <a:gd name="T45" fmla="*/ 1063 h 1388"/>
                <a:gd name="T46" fmla="*/ 49 w 1387"/>
                <a:gd name="T47" fmla="*/ 950 h 1388"/>
                <a:gd name="T48" fmla="*/ 13 w 1387"/>
                <a:gd name="T49" fmla="*/ 827 h 1388"/>
                <a:gd name="T50" fmla="*/ 0 w 1387"/>
                <a:gd name="T51" fmla="*/ 694 h 1388"/>
                <a:gd name="T52" fmla="*/ 13 w 1387"/>
                <a:gd name="T53" fmla="*/ 563 h 1388"/>
                <a:gd name="T54" fmla="*/ 49 w 1387"/>
                <a:gd name="T55" fmla="*/ 439 h 1388"/>
                <a:gd name="T56" fmla="*/ 106 w 1387"/>
                <a:gd name="T57" fmla="*/ 327 h 1388"/>
                <a:gd name="T58" fmla="*/ 182 w 1387"/>
                <a:gd name="T59" fmla="*/ 226 h 1388"/>
                <a:gd name="T60" fmla="*/ 274 w 1387"/>
                <a:gd name="T61" fmla="*/ 142 h 1388"/>
                <a:gd name="T62" fmla="*/ 380 w 1387"/>
                <a:gd name="T63" fmla="*/ 75 h 1388"/>
                <a:gd name="T64" fmla="*/ 499 w 1387"/>
                <a:gd name="T65" fmla="*/ 28 h 1388"/>
                <a:gd name="T66" fmla="*/ 627 w 1387"/>
                <a:gd name="T67" fmla="*/ 3 h 1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87" h="1388">
                  <a:moveTo>
                    <a:pt x="694" y="0"/>
                  </a:moveTo>
                  <a:lnTo>
                    <a:pt x="761" y="3"/>
                  </a:lnTo>
                  <a:lnTo>
                    <a:pt x="826" y="13"/>
                  </a:lnTo>
                  <a:lnTo>
                    <a:pt x="888" y="28"/>
                  </a:lnTo>
                  <a:lnTo>
                    <a:pt x="949" y="50"/>
                  </a:lnTo>
                  <a:lnTo>
                    <a:pt x="1007" y="75"/>
                  </a:lnTo>
                  <a:lnTo>
                    <a:pt x="1062" y="106"/>
                  </a:lnTo>
                  <a:lnTo>
                    <a:pt x="1113" y="142"/>
                  </a:lnTo>
                  <a:lnTo>
                    <a:pt x="1161" y="182"/>
                  </a:lnTo>
                  <a:lnTo>
                    <a:pt x="1207" y="226"/>
                  </a:lnTo>
                  <a:lnTo>
                    <a:pt x="1247" y="274"/>
                  </a:lnTo>
                  <a:lnTo>
                    <a:pt x="1282" y="327"/>
                  </a:lnTo>
                  <a:lnTo>
                    <a:pt x="1313" y="381"/>
                  </a:lnTo>
                  <a:lnTo>
                    <a:pt x="1339" y="439"/>
                  </a:lnTo>
                  <a:lnTo>
                    <a:pt x="1360" y="499"/>
                  </a:lnTo>
                  <a:lnTo>
                    <a:pt x="1375" y="563"/>
                  </a:lnTo>
                  <a:lnTo>
                    <a:pt x="1384" y="628"/>
                  </a:lnTo>
                  <a:lnTo>
                    <a:pt x="1387" y="694"/>
                  </a:lnTo>
                  <a:lnTo>
                    <a:pt x="1384" y="761"/>
                  </a:lnTo>
                  <a:lnTo>
                    <a:pt x="1375" y="827"/>
                  </a:lnTo>
                  <a:lnTo>
                    <a:pt x="1360" y="889"/>
                  </a:lnTo>
                  <a:lnTo>
                    <a:pt x="1339" y="950"/>
                  </a:lnTo>
                  <a:lnTo>
                    <a:pt x="1313" y="1008"/>
                  </a:lnTo>
                  <a:lnTo>
                    <a:pt x="1282" y="1063"/>
                  </a:lnTo>
                  <a:lnTo>
                    <a:pt x="1247" y="1114"/>
                  </a:lnTo>
                  <a:lnTo>
                    <a:pt x="1207" y="1163"/>
                  </a:lnTo>
                  <a:lnTo>
                    <a:pt x="1161" y="1207"/>
                  </a:lnTo>
                  <a:lnTo>
                    <a:pt x="1113" y="1247"/>
                  </a:lnTo>
                  <a:lnTo>
                    <a:pt x="1062" y="1283"/>
                  </a:lnTo>
                  <a:lnTo>
                    <a:pt x="1007" y="1313"/>
                  </a:lnTo>
                  <a:lnTo>
                    <a:pt x="949" y="1340"/>
                  </a:lnTo>
                  <a:lnTo>
                    <a:pt x="888" y="1361"/>
                  </a:lnTo>
                  <a:lnTo>
                    <a:pt x="826" y="1376"/>
                  </a:lnTo>
                  <a:lnTo>
                    <a:pt x="761" y="1385"/>
                  </a:lnTo>
                  <a:lnTo>
                    <a:pt x="694" y="1388"/>
                  </a:lnTo>
                  <a:lnTo>
                    <a:pt x="627" y="1385"/>
                  </a:lnTo>
                  <a:lnTo>
                    <a:pt x="562" y="1376"/>
                  </a:lnTo>
                  <a:lnTo>
                    <a:pt x="499" y="1361"/>
                  </a:lnTo>
                  <a:lnTo>
                    <a:pt x="439" y="1340"/>
                  </a:lnTo>
                  <a:lnTo>
                    <a:pt x="380" y="1313"/>
                  </a:lnTo>
                  <a:lnTo>
                    <a:pt x="326" y="1283"/>
                  </a:lnTo>
                  <a:lnTo>
                    <a:pt x="274" y="1247"/>
                  </a:lnTo>
                  <a:lnTo>
                    <a:pt x="226" y="1207"/>
                  </a:lnTo>
                  <a:lnTo>
                    <a:pt x="182" y="1163"/>
                  </a:lnTo>
                  <a:lnTo>
                    <a:pt x="141" y="1114"/>
                  </a:lnTo>
                  <a:lnTo>
                    <a:pt x="106" y="1063"/>
                  </a:lnTo>
                  <a:lnTo>
                    <a:pt x="74" y="1008"/>
                  </a:lnTo>
                  <a:lnTo>
                    <a:pt x="49" y="950"/>
                  </a:lnTo>
                  <a:lnTo>
                    <a:pt x="28" y="889"/>
                  </a:lnTo>
                  <a:lnTo>
                    <a:pt x="13" y="827"/>
                  </a:lnTo>
                  <a:lnTo>
                    <a:pt x="3" y="761"/>
                  </a:lnTo>
                  <a:lnTo>
                    <a:pt x="0" y="694"/>
                  </a:lnTo>
                  <a:lnTo>
                    <a:pt x="3" y="628"/>
                  </a:lnTo>
                  <a:lnTo>
                    <a:pt x="13" y="563"/>
                  </a:lnTo>
                  <a:lnTo>
                    <a:pt x="28" y="499"/>
                  </a:lnTo>
                  <a:lnTo>
                    <a:pt x="49" y="439"/>
                  </a:lnTo>
                  <a:lnTo>
                    <a:pt x="74" y="381"/>
                  </a:lnTo>
                  <a:lnTo>
                    <a:pt x="106" y="327"/>
                  </a:lnTo>
                  <a:lnTo>
                    <a:pt x="141" y="274"/>
                  </a:lnTo>
                  <a:lnTo>
                    <a:pt x="182" y="226"/>
                  </a:lnTo>
                  <a:lnTo>
                    <a:pt x="226" y="182"/>
                  </a:lnTo>
                  <a:lnTo>
                    <a:pt x="274" y="142"/>
                  </a:lnTo>
                  <a:lnTo>
                    <a:pt x="326" y="106"/>
                  </a:lnTo>
                  <a:lnTo>
                    <a:pt x="380" y="75"/>
                  </a:lnTo>
                  <a:lnTo>
                    <a:pt x="439" y="50"/>
                  </a:lnTo>
                  <a:lnTo>
                    <a:pt x="499" y="28"/>
                  </a:lnTo>
                  <a:lnTo>
                    <a:pt x="562" y="13"/>
                  </a:lnTo>
                  <a:lnTo>
                    <a:pt x="627" y="3"/>
                  </a:lnTo>
                  <a:lnTo>
                    <a:pt x="6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7" name="Freeform 498"/>
            <p:cNvSpPr>
              <a:spLocks/>
            </p:cNvSpPr>
            <p:nvPr/>
          </p:nvSpPr>
          <p:spPr bwMode="auto">
            <a:xfrm>
              <a:off x="10371138" y="4683125"/>
              <a:ext cx="182563" cy="179388"/>
            </a:xfrm>
            <a:custGeom>
              <a:avLst/>
              <a:gdLst>
                <a:gd name="T0" fmla="*/ 644 w 1599"/>
                <a:gd name="T1" fmla="*/ 0 h 1594"/>
                <a:gd name="T2" fmla="*/ 1464 w 1599"/>
                <a:gd name="T3" fmla="*/ 821 h 1594"/>
                <a:gd name="T4" fmla="*/ 1498 w 1599"/>
                <a:gd name="T5" fmla="*/ 858 h 1594"/>
                <a:gd name="T6" fmla="*/ 1527 w 1599"/>
                <a:gd name="T7" fmla="*/ 897 h 1594"/>
                <a:gd name="T8" fmla="*/ 1551 w 1599"/>
                <a:gd name="T9" fmla="*/ 939 h 1594"/>
                <a:gd name="T10" fmla="*/ 1570 w 1599"/>
                <a:gd name="T11" fmla="*/ 982 h 1594"/>
                <a:gd name="T12" fmla="*/ 1584 w 1599"/>
                <a:gd name="T13" fmla="*/ 1026 h 1594"/>
                <a:gd name="T14" fmla="*/ 1594 w 1599"/>
                <a:gd name="T15" fmla="*/ 1072 h 1594"/>
                <a:gd name="T16" fmla="*/ 1599 w 1599"/>
                <a:gd name="T17" fmla="*/ 1118 h 1594"/>
                <a:gd name="T18" fmla="*/ 1599 w 1599"/>
                <a:gd name="T19" fmla="*/ 1165 h 1594"/>
                <a:gd name="T20" fmla="*/ 1594 w 1599"/>
                <a:gd name="T21" fmla="*/ 1211 h 1594"/>
                <a:gd name="T22" fmla="*/ 1584 w 1599"/>
                <a:gd name="T23" fmla="*/ 1256 h 1594"/>
                <a:gd name="T24" fmla="*/ 1570 w 1599"/>
                <a:gd name="T25" fmla="*/ 1301 h 1594"/>
                <a:gd name="T26" fmla="*/ 1551 w 1599"/>
                <a:gd name="T27" fmla="*/ 1344 h 1594"/>
                <a:gd name="T28" fmla="*/ 1527 w 1599"/>
                <a:gd name="T29" fmla="*/ 1385 h 1594"/>
                <a:gd name="T30" fmla="*/ 1498 w 1599"/>
                <a:gd name="T31" fmla="*/ 1424 h 1594"/>
                <a:gd name="T32" fmla="*/ 1464 w 1599"/>
                <a:gd name="T33" fmla="*/ 1461 h 1594"/>
                <a:gd name="T34" fmla="*/ 1427 w 1599"/>
                <a:gd name="T35" fmla="*/ 1494 h 1594"/>
                <a:gd name="T36" fmla="*/ 1388 w 1599"/>
                <a:gd name="T37" fmla="*/ 1523 h 1594"/>
                <a:gd name="T38" fmla="*/ 1347 w 1599"/>
                <a:gd name="T39" fmla="*/ 1547 h 1594"/>
                <a:gd name="T40" fmla="*/ 1304 w 1599"/>
                <a:gd name="T41" fmla="*/ 1565 h 1594"/>
                <a:gd name="T42" fmla="*/ 1259 w 1599"/>
                <a:gd name="T43" fmla="*/ 1579 h 1594"/>
                <a:gd name="T44" fmla="*/ 1214 w 1599"/>
                <a:gd name="T45" fmla="*/ 1589 h 1594"/>
                <a:gd name="T46" fmla="*/ 1168 w 1599"/>
                <a:gd name="T47" fmla="*/ 1594 h 1594"/>
                <a:gd name="T48" fmla="*/ 1121 w 1599"/>
                <a:gd name="T49" fmla="*/ 1594 h 1594"/>
                <a:gd name="T50" fmla="*/ 1075 w 1599"/>
                <a:gd name="T51" fmla="*/ 1589 h 1594"/>
                <a:gd name="T52" fmla="*/ 1029 w 1599"/>
                <a:gd name="T53" fmla="*/ 1579 h 1594"/>
                <a:gd name="T54" fmla="*/ 985 w 1599"/>
                <a:gd name="T55" fmla="*/ 1565 h 1594"/>
                <a:gd name="T56" fmla="*/ 942 w 1599"/>
                <a:gd name="T57" fmla="*/ 1547 h 1594"/>
                <a:gd name="T58" fmla="*/ 900 w 1599"/>
                <a:gd name="T59" fmla="*/ 1523 h 1594"/>
                <a:gd name="T60" fmla="*/ 861 w 1599"/>
                <a:gd name="T61" fmla="*/ 1494 h 1594"/>
                <a:gd name="T62" fmla="*/ 824 w 1599"/>
                <a:gd name="T63" fmla="*/ 1461 h 1594"/>
                <a:gd name="T64" fmla="*/ 0 w 1599"/>
                <a:gd name="T65" fmla="*/ 643 h 1594"/>
                <a:gd name="T66" fmla="*/ 70 w 1599"/>
                <a:gd name="T67" fmla="*/ 608 h 1594"/>
                <a:gd name="T68" fmla="*/ 137 w 1599"/>
                <a:gd name="T69" fmla="*/ 569 h 1594"/>
                <a:gd name="T70" fmla="*/ 202 w 1599"/>
                <a:gd name="T71" fmla="*/ 527 h 1594"/>
                <a:gd name="T72" fmla="*/ 263 w 1599"/>
                <a:gd name="T73" fmla="*/ 481 h 1594"/>
                <a:gd name="T74" fmla="*/ 322 w 1599"/>
                <a:gd name="T75" fmla="*/ 432 h 1594"/>
                <a:gd name="T76" fmla="*/ 378 w 1599"/>
                <a:gd name="T77" fmla="*/ 378 h 1594"/>
                <a:gd name="T78" fmla="*/ 432 w 1599"/>
                <a:gd name="T79" fmla="*/ 322 h 1594"/>
                <a:gd name="T80" fmla="*/ 481 w 1599"/>
                <a:gd name="T81" fmla="*/ 262 h 1594"/>
                <a:gd name="T82" fmla="*/ 527 w 1599"/>
                <a:gd name="T83" fmla="*/ 201 h 1594"/>
                <a:gd name="T84" fmla="*/ 569 w 1599"/>
                <a:gd name="T85" fmla="*/ 136 h 1594"/>
                <a:gd name="T86" fmla="*/ 608 w 1599"/>
                <a:gd name="T87" fmla="*/ 69 h 1594"/>
                <a:gd name="T88" fmla="*/ 644 w 1599"/>
                <a:gd name="T89" fmla="*/ 0 h 1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99" h="1594">
                  <a:moveTo>
                    <a:pt x="644" y="0"/>
                  </a:moveTo>
                  <a:lnTo>
                    <a:pt x="1464" y="821"/>
                  </a:lnTo>
                  <a:lnTo>
                    <a:pt x="1498" y="858"/>
                  </a:lnTo>
                  <a:lnTo>
                    <a:pt x="1527" y="897"/>
                  </a:lnTo>
                  <a:lnTo>
                    <a:pt x="1551" y="939"/>
                  </a:lnTo>
                  <a:lnTo>
                    <a:pt x="1570" y="982"/>
                  </a:lnTo>
                  <a:lnTo>
                    <a:pt x="1584" y="1026"/>
                  </a:lnTo>
                  <a:lnTo>
                    <a:pt x="1594" y="1072"/>
                  </a:lnTo>
                  <a:lnTo>
                    <a:pt x="1599" y="1118"/>
                  </a:lnTo>
                  <a:lnTo>
                    <a:pt x="1599" y="1165"/>
                  </a:lnTo>
                  <a:lnTo>
                    <a:pt x="1594" y="1211"/>
                  </a:lnTo>
                  <a:lnTo>
                    <a:pt x="1584" y="1256"/>
                  </a:lnTo>
                  <a:lnTo>
                    <a:pt x="1570" y="1301"/>
                  </a:lnTo>
                  <a:lnTo>
                    <a:pt x="1551" y="1344"/>
                  </a:lnTo>
                  <a:lnTo>
                    <a:pt x="1527" y="1385"/>
                  </a:lnTo>
                  <a:lnTo>
                    <a:pt x="1498" y="1424"/>
                  </a:lnTo>
                  <a:lnTo>
                    <a:pt x="1464" y="1461"/>
                  </a:lnTo>
                  <a:lnTo>
                    <a:pt x="1427" y="1494"/>
                  </a:lnTo>
                  <a:lnTo>
                    <a:pt x="1388" y="1523"/>
                  </a:lnTo>
                  <a:lnTo>
                    <a:pt x="1347" y="1547"/>
                  </a:lnTo>
                  <a:lnTo>
                    <a:pt x="1304" y="1565"/>
                  </a:lnTo>
                  <a:lnTo>
                    <a:pt x="1259" y="1579"/>
                  </a:lnTo>
                  <a:lnTo>
                    <a:pt x="1214" y="1589"/>
                  </a:lnTo>
                  <a:lnTo>
                    <a:pt x="1168" y="1594"/>
                  </a:lnTo>
                  <a:lnTo>
                    <a:pt x="1121" y="1594"/>
                  </a:lnTo>
                  <a:lnTo>
                    <a:pt x="1075" y="1589"/>
                  </a:lnTo>
                  <a:lnTo>
                    <a:pt x="1029" y="1579"/>
                  </a:lnTo>
                  <a:lnTo>
                    <a:pt x="985" y="1565"/>
                  </a:lnTo>
                  <a:lnTo>
                    <a:pt x="942" y="1547"/>
                  </a:lnTo>
                  <a:lnTo>
                    <a:pt x="900" y="1523"/>
                  </a:lnTo>
                  <a:lnTo>
                    <a:pt x="861" y="1494"/>
                  </a:lnTo>
                  <a:lnTo>
                    <a:pt x="824" y="1461"/>
                  </a:lnTo>
                  <a:lnTo>
                    <a:pt x="0" y="643"/>
                  </a:lnTo>
                  <a:lnTo>
                    <a:pt x="70" y="608"/>
                  </a:lnTo>
                  <a:lnTo>
                    <a:pt x="137" y="569"/>
                  </a:lnTo>
                  <a:lnTo>
                    <a:pt x="202" y="527"/>
                  </a:lnTo>
                  <a:lnTo>
                    <a:pt x="263" y="481"/>
                  </a:lnTo>
                  <a:lnTo>
                    <a:pt x="322" y="432"/>
                  </a:lnTo>
                  <a:lnTo>
                    <a:pt x="378" y="378"/>
                  </a:lnTo>
                  <a:lnTo>
                    <a:pt x="432" y="322"/>
                  </a:lnTo>
                  <a:lnTo>
                    <a:pt x="481" y="262"/>
                  </a:lnTo>
                  <a:lnTo>
                    <a:pt x="527" y="201"/>
                  </a:lnTo>
                  <a:lnTo>
                    <a:pt x="569" y="136"/>
                  </a:lnTo>
                  <a:lnTo>
                    <a:pt x="608" y="69"/>
                  </a:lnTo>
                  <a:lnTo>
                    <a:pt x="6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49" name="Group 1948"/>
          <p:cNvGrpSpPr/>
          <p:nvPr/>
        </p:nvGrpSpPr>
        <p:grpSpPr>
          <a:xfrm>
            <a:off x="11158719" y="5866781"/>
            <a:ext cx="310355" cy="310355"/>
            <a:chOff x="8418513" y="6161088"/>
            <a:chExt cx="382587" cy="38258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840" name="Freeform 772"/>
            <p:cNvSpPr>
              <a:spLocks/>
            </p:cNvSpPr>
            <p:nvPr/>
          </p:nvSpPr>
          <p:spPr bwMode="auto">
            <a:xfrm>
              <a:off x="8418513" y="6161088"/>
              <a:ext cx="146050" cy="147637"/>
            </a:xfrm>
            <a:custGeom>
              <a:avLst/>
              <a:gdLst>
                <a:gd name="T0" fmla="*/ 1292 w 1292"/>
                <a:gd name="T1" fmla="*/ 0 h 1295"/>
                <a:gd name="T2" fmla="*/ 1292 w 1292"/>
                <a:gd name="T3" fmla="*/ 1295 h 1295"/>
                <a:gd name="T4" fmla="*/ 0 w 1292"/>
                <a:gd name="T5" fmla="*/ 1295 h 1295"/>
                <a:gd name="T6" fmla="*/ 4 w 1292"/>
                <a:gd name="T7" fmla="*/ 1202 h 1295"/>
                <a:gd name="T8" fmla="*/ 13 w 1292"/>
                <a:gd name="T9" fmla="*/ 1111 h 1295"/>
                <a:gd name="T10" fmla="*/ 30 w 1292"/>
                <a:gd name="T11" fmla="*/ 1022 h 1295"/>
                <a:gd name="T12" fmla="*/ 51 w 1292"/>
                <a:gd name="T13" fmla="*/ 936 h 1295"/>
                <a:gd name="T14" fmla="*/ 79 w 1292"/>
                <a:gd name="T15" fmla="*/ 852 h 1295"/>
                <a:gd name="T16" fmla="*/ 111 w 1292"/>
                <a:gd name="T17" fmla="*/ 770 h 1295"/>
                <a:gd name="T18" fmla="*/ 150 w 1292"/>
                <a:gd name="T19" fmla="*/ 691 h 1295"/>
                <a:gd name="T20" fmla="*/ 193 w 1292"/>
                <a:gd name="T21" fmla="*/ 615 h 1295"/>
                <a:gd name="T22" fmla="*/ 241 w 1292"/>
                <a:gd name="T23" fmla="*/ 543 h 1295"/>
                <a:gd name="T24" fmla="*/ 293 w 1292"/>
                <a:gd name="T25" fmla="*/ 474 h 1295"/>
                <a:gd name="T26" fmla="*/ 351 w 1292"/>
                <a:gd name="T27" fmla="*/ 410 h 1295"/>
                <a:gd name="T28" fmla="*/ 411 w 1292"/>
                <a:gd name="T29" fmla="*/ 349 h 1295"/>
                <a:gd name="T30" fmla="*/ 476 w 1292"/>
                <a:gd name="T31" fmla="*/ 291 h 1295"/>
                <a:gd name="T32" fmla="*/ 545 w 1292"/>
                <a:gd name="T33" fmla="*/ 239 h 1295"/>
                <a:gd name="T34" fmla="*/ 617 w 1292"/>
                <a:gd name="T35" fmla="*/ 191 h 1295"/>
                <a:gd name="T36" fmla="*/ 692 w 1292"/>
                <a:gd name="T37" fmla="*/ 148 h 1295"/>
                <a:gd name="T38" fmla="*/ 771 w 1292"/>
                <a:gd name="T39" fmla="*/ 110 h 1295"/>
                <a:gd name="T40" fmla="*/ 852 w 1292"/>
                <a:gd name="T41" fmla="*/ 78 h 1295"/>
                <a:gd name="T42" fmla="*/ 936 w 1292"/>
                <a:gd name="T43" fmla="*/ 50 h 1295"/>
                <a:gd name="T44" fmla="*/ 1021 w 1292"/>
                <a:gd name="T45" fmla="*/ 29 h 1295"/>
                <a:gd name="T46" fmla="*/ 1110 w 1292"/>
                <a:gd name="T47" fmla="*/ 13 h 1295"/>
                <a:gd name="T48" fmla="*/ 1200 w 1292"/>
                <a:gd name="T49" fmla="*/ 3 h 1295"/>
                <a:gd name="T50" fmla="*/ 1292 w 1292"/>
                <a:gd name="T51" fmla="*/ 0 h 1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92" h="1295">
                  <a:moveTo>
                    <a:pt x="1292" y="0"/>
                  </a:moveTo>
                  <a:lnTo>
                    <a:pt x="1292" y="1295"/>
                  </a:lnTo>
                  <a:lnTo>
                    <a:pt x="0" y="1295"/>
                  </a:lnTo>
                  <a:lnTo>
                    <a:pt x="4" y="1202"/>
                  </a:lnTo>
                  <a:lnTo>
                    <a:pt x="13" y="1111"/>
                  </a:lnTo>
                  <a:lnTo>
                    <a:pt x="30" y="1022"/>
                  </a:lnTo>
                  <a:lnTo>
                    <a:pt x="51" y="936"/>
                  </a:lnTo>
                  <a:lnTo>
                    <a:pt x="79" y="852"/>
                  </a:lnTo>
                  <a:lnTo>
                    <a:pt x="111" y="770"/>
                  </a:lnTo>
                  <a:lnTo>
                    <a:pt x="150" y="691"/>
                  </a:lnTo>
                  <a:lnTo>
                    <a:pt x="193" y="615"/>
                  </a:lnTo>
                  <a:lnTo>
                    <a:pt x="241" y="543"/>
                  </a:lnTo>
                  <a:lnTo>
                    <a:pt x="293" y="474"/>
                  </a:lnTo>
                  <a:lnTo>
                    <a:pt x="351" y="410"/>
                  </a:lnTo>
                  <a:lnTo>
                    <a:pt x="411" y="349"/>
                  </a:lnTo>
                  <a:lnTo>
                    <a:pt x="476" y="291"/>
                  </a:lnTo>
                  <a:lnTo>
                    <a:pt x="545" y="239"/>
                  </a:lnTo>
                  <a:lnTo>
                    <a:pt x="617" y="191"/>
                  </a:lnTo>
                  <a:lnTo>
                    <a:pt x="692" y="148"/>
                  </a:lnTo>
                  <a:lnTo>
                    <a:pt x="771" y="110"/>
                  </a:lnTo>
                  <a:lnTo>
                    <a:pt x="852" y="78"/>
                  </a:lnTo>
                  <a:lnTo>
                    <a:pt x="936" y="50"/>
                  </a:lnTo>
                  <a:lnTo>
                    <a:pt x="1021" y="29"/>
                  </a:lnTo>
                  <a:lnTo>
                    <a:pt x="1110" y="13"/>
                  </a:lnTo>
                  <a:lnTo>
                    <a:pt x="1200" y="3"/>
                  </a:lnTo>
                  <a:lnTo>
                    <a:pt x="12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1" name="Freeform 773"/>
            <p:cNvSpPr>
              <a:spLocks/>
            </p:cNvSpPr>
            <p:nvPr/>
          </p:nvSpPr>
          <p:spPr bwMode="auto">
            <a:xfrm>
              <a:off x="8685213" y="6294438"/>
              <a:ext cx="115887" cy="249237"/>
            </a:xfrm>
            <a:custGeom>
              <a:avLst/>
              <a:gdLst>
                <a:gd name="T0" fmla="*/ 592 w 1020"/>
                <a:gd name="T1" fmla="*/ 24 h 2200"/>
                <a:gd name="T2" fmla="*/ 653 w 1020"/>
                <a:gd name="T3" fmla="*/ 116 h 2200"/>
                <a:gd name="T4" fmla="*/ 739 w 1020"/>
                <a:gd name="T5" fmla="*/ 279 h 2200"/>
                <a:gd name="T6" fmla="*/ 882 w 1020"/>
                <a:gd name="T7" fmla="*/ 385 h 2200"/>
                <a:gd name="T8" fmla="*/ 921 w 1020"/>
                <a:gd name="T9" fmla="*/ 478 h 2200"/>
                <a:gd name="T10" fmla="*/ 893 w 1020"/>
                <a:gd name="T11" fmla="*/ 572 h 2200"/>
                <a:gd name="T12" fmla="*/ 807 w 1020"/>
                <a:gd name="T13" fmla="*/ 629 h 2200"/>
                <a:gd name="T14" fmla="*/ 710 w 1020"/>
                <a:gd name="T15" fmla="*/ 616 h 2200"/>
                <a:gd name="T16" fmla="*/ 622 w 1020"/>
                <a:gd name="T17" fmla="*/ 548 h 2200"/>
                <a:gd name="T18" fmla="*/ 510 w 1020"/>
                <a:gd name="T19" fmla="*/ 517 h 2200"/>
                <a:gd name="T20" fmla="*/ 381 w 1020"/>
                <a:gd name="T21" fmla="*/ 559 h 2200"/>
                <a:gd name="T22" fmla="*/ 302 w 1020"/>
                <a:gd name="T23" fmla="*/ 666 h 2200"/>
                <a:gd name="T24" fmla="*/ 302 w 1020"/>
                <a:gd name="T25" fmla="*/ 804 h 2200"/>
                <a:gd name="T26" fmla="*/ 381 w 1020"/>
                <a:gd name="T27" fmla="*/ 912 h 2200"/>
                <a:gd name="T28" fmla="*/ 510 w 1020"/>
                <a:gd name="T29" fmla="*/ 954 h 2200"/>
                <a:gd name="T30" fmla="*/ 676 w 1020"/>
                <a:gd name="T31" fmla="*/ 981 h 2200"/>
                <a:gd name="T32" fmla="*/ 854 w 1020"/>
                <a:gd name="T33" fmla="*/ 1088 h 2200"/>
                <a:gd name="T34" fmla="*/ 975 w 1020"/>
                <a:gd name="T35" fmla="*/ 1255 h 2200"/>
                <a:gd name="T36" fmla="*/ 1020 w 1020"/>
                <a:gd name="T37" fmla="*/ 1464 h 2200"/>
                <a:gd name="T38" fmla="*/ 972 w 1020"/>
                <a:gd name="T39" fmla="*/ 1680 h 2200"/>
                <a:gd name="T40" fmla="*/ 843 w 1020"/>
                <a:gd name="T41" fmla="*/ 1849 h 2200"/>
                <a:gd name="T42" fmla="*/ 656 w 1020"/>
                <a:gd name="T43" fmla="*/ 1953 h 2200"/>
                <a:gd name="T44" fmla="*/ 630 w 1020"/>
                <a:gd name="T45" fmla="*/ 2136 h 2200"/>
                <a:gd name="T46" fmla="*/ 539 w 1020"/>
                <a:gd name="T47" fmla="*/ 2197 h 2200"/>
                <a:gd name="T48" fmla="*/ 428 w 1020"/>
                <a:gd name="T49" fmla="*/ 2175 h 2200"/>
                <a:gd name="T50" fmla="*/ 367 w 1020"/>
                <a:gd name="T51" fmla="*/ 2083 h 2200"/>
                <a:gd name="T52" fmla="*/ 281 w 1020"/>
                <a:gd name="T53" fmla="*/ 1920 h 2200"/>
                <a:gd name="T54" fmla="*/ 138 w 1020"/>
                <a:gd name="T55" fmla="*/ 1814 h 2200"/>
                <a:gd name="T56" fmla="*/ 99 w 1020"/>
                <a:gd name="T57" fmla="*/ 1722 h 2200"/>
                <a:gd name="T58" fmla="*/ 126 w 1020"/>
                <a:gd name="T59" fmla="*/ 1626 h 2200"/>
                <a:gd name="T60" fmla="*/ 211 w 1020"/>
                <a:gd name="T61" fmla="*/ 1571 h 2200"/>
                <a:gd name="T62" fmla="*/ 309 w 1020"/>
                <a:gd name="T63" fmla="*/ 1582 h 2200"/>
                <a:gd name="T64" fmla="*/ 397 w 1020"/>
                <a:gd name="T65" fmla="*/ 1651 h 2200"/>
                <a:gd name="T66" fmla="*/ 510 w 1020"/>
                <a:gd name="T67" fmla="*/ 1683 h 2200"/>
                <a:gd name="T68" fmla="*/ 639 w 1020"/>
                <a:gd name="T69" fmla="*/ 1640 h 2200"/>
                <a:gd name="T70" fmla="*/ 717 w 1020"/>
                <a:gd name="T71" fmla="*/ 1533 h 2200"/>
                <a:gd name="T72" fmla="*/ 717 w 1020"/>
                <a:gd name="T73" fmla="*/ 1395 h 2200"/>
                <a:gd name="T74" fmla="*/ 639 w 1020"/>
                <a:gd name="T75" fmla="*/ 1288 h 2200"/>
                <a:gd name="T76" fmla="*/ 510 w 1020"/>
                <a:gd name="T77" fmla="*/ 1246 h 2200"/>
                <a:gd name="T78" fmla="*/ 343 w 1020"/>
                <a:gd name="T79" fmla="*/ 1217 h 2200"/>
                <a:gd name="T80" fmla="*/ 165 w 1020"/>
                <a:gd name="T81" fmla="*/ 1111 h 2200"/>
                <a:gd name="T82" fmla="*/ 45 w 1020"/>
                <a:gd name="T83" fmla="*/ 944 h 2200"/>
                <a:gd name="T84" fmla="*/ 0 w 1020"/>
                <a:gd name="T85" fmla="*/ 736 h 2200"/>
                <a:gd name="T86" fmla="*/ 47 w 1020"/>
                <a:gd name="T87" fmla="*/ 520 h 2200"/>
                <a:gd name="T88" fmla="*/ 175 w 1020"/>
                <a:gd name="T89" fmla="*/ 349 h 2200"/>
                <a:gd name="T90" fmla="*/ 364 w 1020"/>
                <a:gd name="T91" fmla="*/ 246 h 2200"/>
                <a:gd name="T92" fmla="*/ 389 w 1020"/>
                <a:gd name="T93" fmla="*/ 64 h 2200"/>
                <a:gd name="T94" fmla="*/ 480 w 1020"/>
                <a:gd name="T95" fmla="*/ 2 h 2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20" h="2200">
                  <a:moveTo>
                    <a:pt x="510" y="0"/>
                  </a:moveTo>
                  <a:lnTo>
                    <a:pt x="539" y="2"/>
                  </a:lnTo>
                  <a:lnTo>
                    <a:pt x="566" y="11"/>
                  </a:lnTo>
                  <a:lnTo>
                    <a:pt x="592" y="24"/>
                  </a:lnTo>
                  <a:lnTo>
                    <a:pt x="613" y="42"/>
                  </a:lnTo>
                  <a:lnTo>
                    <a:pt x="630" y="64"/>
                  </a:lnTo>
                  <a:lnTo>
                    <a:pt x="645" y="89"/>
                  </a:lnTo>
                  <a:lnTo>
                    <a:pt x="653" y="116"/>
                  </a:lnTo>
                  <a:lnTo>
                    <a:pt x="656" y="145"/>
                  </a:lnTo>
                  <a:lnTo>
                    <a:pt x="656" y="246"/>
                  </a:lnTo>
                  <a:lnTo>
                    <a:pt x="698" y="261"/>
                  </a:lnTo>
                  <a:lnTo>
                    <a:pt x="739" y="279"/>
                  </a:lnTo>
                  <a:lnTo>
                    <a:pt x="778" y="300"/>
                  </a:lnTo>
                  <a:lnTo>
                    <a:pt x="814" y="326"/>
                  </a:lnTo>
                  <a:lnTo>
                    <a:pt x="849" y="355"/>
                  </a:lnTo>
                  <a:lnTo>
                    <a:pt x="882" y="385"/>
                  </a:lnTo>
                  <a:lnTo>
                    <a:pt x="898" y="407"/>
                  </a:lnTo>
                  <a:lnTo>
                    <a:pt x="910" y="429"/>
                  </a:lnTo>
                  <a:lnTo>
                    <a:pt x="918" y="454"/>
                  </a:lnTo>
                  <a:lnTo>
                    <a:pt x="921" y="478"/>
                  </a:lnTo>
                  <a:lnTo>
                    <a:pt x="920" y="503"/>
                  </a:lnTo>
                  <a:lnTo>
                    <a:pt x="916" y="527"/>
                  </a:lnTo>
                  <a:lnTo>
                    <a:pt x="907" y="551"/>
                  </a:lnTo>
                  <a:lnTo>
                    <a:pt x="893" y="572"/>
                  </a:lnTo>
                  <a:lnTo>
                    <a:pt x="876" y="592"/>
                  </a:lnTo>
                  <a:lnTo>
                    <a:pt x="854" y="608"/>
                  </a:lnTo>
                  <a:lnTo>
                    <a:pt x="832" y="620"/>
                  </a:lnTo>
                  <a:lnTo>
                    <a:pt x="807" y="629"/>
                  </a:lnTo>
                  <a:lnTo>
                    <a:pt x="783" y="632"/>
                  </a:lnTo>
                  <a:lnTo>
                    <a:pt x="758" y="631"/>
                  </a:lnTo>
                  <a:lnTo>
                    <a:pt x="734" y="625"/>
                  </a:lnTo>
                  <a:lnTo>
                    <a:pt x="710" y="616"/>
                  </a:lnTo>
                  <a:lnTo>
                    <a:pt x="689" y="603"/>
                  </a:lnTo>
                  <a:lnTo>
                    <a:pt x="669" y="586"/>
                  </a:lnTo>
                  <a:lnTo>
                    <a:pt x="647" y="565"/>
                  </a:lnTo>
                  <a:lnTo>
                    <a:pt x="622" y="548"/>
                  </a:lnTo>
                  <a:lnTo>
                    <a:pt x="597" y="534"/>
                  </a:lnTo>
                  <a:lnTo>
                    <a:pt x="569" y="525"/>
                  </a:lnTo>
                  <a:lnTo>
                    <a:pt x="539" y="519"/>
                  </a:lnTo>
                  <a:lnTo>
                    <a:pt x="510" y="517"/>
                  </a:lnTo>
                  <a:lnTo>
                    <a:pt x="474" y="520"/>
                  </a:lnTo>
                  <a:lnTo>
                    <a:pt x="440" y="528"/>
                  </a:lnTo>
                  <a:lnTo>
                    <a:pt x="410" y="542"/>
                  </a:lnTo>
                  <a:lnTo>
                    <a:pt x="381" y="559"/>
                  </a:lnTo>
                  <a:lnTo>
                    <a:pt x="355" y="582"/>
                  </a:lnTo>
                  <a:lnTo>
                    <a:pt x="334" y="606"/>
                  </a:lnTo>
                  <a:lnTo>
                    <a:pt x="316" y="635"/>
                  </a:lnTo>
                  <a:lnTo>
                    <a:pt x="302" y="666"/>
                  </a:lnTo>
                  <a:lnTo>
                    <a:pt x="294" y="700"/>
                  </a:lnTo>
                  <a:lnTo>
                    <a:pt x="291" y="736"/>
                  </a:lnTo>
                  <a:lnTo>
                    <a:pt x="294" y="771"/>
                  </a:lnTo>
                  <a:lnTo>
                    <a:pt x="302" y="804"/>
                  </a:lnTo>
                  <a:lnTo>
                    <a:pt x="316" y="836"/>
                  </a:lnTo>
                  <a:lnTo>
                    <a:pt x="334" y="865"/>
                  </a:lnTo>
                  <a:lnTo>
                    <a:pt x="355" y="889"/>
                  </a:lnTo>
                  <a:lnTo>
                    <a:pt x="381" y="912"/>
                  </a:lnTo>
                  <a:lnTo>
                    <a:pt x="410" y="929"/>
                  </a:lnTo>
                  <a:lnTo>
                    <a:pt x="440" y="942"/>
                  </a:lnTo>
                  <a:lnTo>
                    <a:pt x="474" y="951"/>
                  </a:lnTo>
                  <a:lnTo>
                    <a:pt x="510" y="954"/>
                  </a:lnTo>
                  <a:lnTo>
                    <a:pt x="517" y="954"/>
                  </a:lnTo>
                  <a:lnTo>
                    <a:pt x="572" y="958"/>
                  </a:lnTo>
                  <a:lnTo>
                    <a:pt x="625" y="967"/>
                  </a:lnTo>
                  <a:lnTo>
                    <a:pt x="676" y="981"/>
                  </a:lnTo>
                  <a:lnTo>
                    <a:pt x="725" y="1002"/>
                  </a:lnTo>
                  <a:lnTo>
                    <a:pt x="771" y="1026"/>
                  </a:lnTo>
                  <a:lnTo>
                    <a:pt x="814" y="1055"/>
                  </a:lnTo>
                  <a:lnTo>
                    <a:pt x="854" y="1088"/>
                  </a:lnTo>
                  <a:lnTo>
                    <a:pt x="890" y="1124"/>
                  </a:lnTo>
                  <a:lnTo>
                    <a:pt x="923" y="1165"/>
                  </a:lnTo>
                  <a:lnTo>
                    <a:pt x="951" y="1208"/>
                  </a:lnTo>
                  <a:lnTo>
                    <a:pt x="975" y="1255"/>
                  </a:lnTo>
                  <a:lnTo>
                    <a:pt x="994" y="1304"/>
                  </a:lnTo>
                  <a:lnTo>
                    <a:pt x="1009" y="1355"/>
                  </a:lnTo>
                  <a:lnTo>
                    <a:pt x="1017" y="1409"/>
                  </a:lnTo>
                  <a:lnTo>
                    <a:pt x="1020" y="1464"/>
                  </a:lnTo>
                  <a:lnTo>
                    <a:pt x="1017" y="1521"/>
                  </a:lnTo>
                  <a:lnTo>
                    <a:pt x="1008" y="1576"/>
                  </a:lnTo>
                  <a:lnTo>
                    <a:pt x="992" y="1628"/>
                  </a:lnTo>
                  <a:lnTo>
                    <a:pt x="972" y="1680"/>
                  </a:lnTo>
                  <a:lnTo>
                    <a:pt x="946" y="1727"/>
                  </a:lnTo>
                  <a:lnTo>
                    <a:pt x="917" y="1772"/>
                  </a:lnTo>
                  <a:lnTo>
                    <a:pt x="882" y="1813"/>
                  </a:lnTo>
                  <a:lnTo>
                    <a:pt x="843" y="1849"/>
                  </a:lnTo>
                  <a:lnTo>
                    <a:pt x="801" y="1882"/>
                  </a:lnTo>
                  <a:lnTo>
                    <a:pt x="755" y="1911"/>
                  </a:lnTo>
                  <a:lnTo>
                    <a:pt x="707" y="1934"/>
                  </a:lnTo>
                  <a:lnTo>
                    <a:pt x="656" y="1953"/>
                  </a:lnTo>
                  <a:lnTo>
                    <a:pt x="656" y="2054"/>
                  </a:lnTo>
                  <a:lnTo>
                    <a:pt x="653" y="2083"/>
                  </a:lnTo>
                  <a:lnTo>
                    <a:pt x="645" y="2111"/>
                  </a:lnTo>
                  <a:lnTo>
                    <a:pt x="630" y="2136"/>
                  </a:lnTo>
                  <a:lnTo>
                    <a:pt x="613" y="2157"/>
                  </a:lnTo>
                  <a:lnTo>
                    <a:pt x="592" y="2175"/>
                  </a:lnTo>
                  <a:lnTo>
                    <a:pt x="566" y="2189"/>
                  </a:lnTo>
                  <a:lnTo>
                    <a:pt x="539" y="2197"/>
                  </a:lnTo>
                  <a:lnTo>
                    <a:pt x="510" y="2200"/>
                  </a:lnTo>
                  <a:lnTo>
                    <a:pt x="480" y="2197"/>
                  </a:lnTo>
                  <a:lnTo>
                    <a:pt x="453" y="2189"/>
                  </a:lnTo>
                  <a:lnTo>
                    <a:pt x="428" y="2175"/>
                  </a:lnTo>
                  <a:lnTo>
                    <a:pt x="407" y="2157"/>
                  </a:lnTo>
                  <a:lnTo>
                    <a:pt x="389" y="2136"/>
                  </a:lnTo>
                  <a:lnTo>
                    <a:pt x="375" y="2111"/>
                  </a:lnTo>
                  <a:lnTo>
                    <a:pt x="367" y="2083"/>
                  </a:lnTo>
                  <a:lnTo>
                    <a:pt x="364" y="2054"/>
                  </a:lnTo>
                  <a:lnTo>
                    <a:pt x="364" y="1953"/>
                  </a:lnTo>
                  <a:lnTo>
                    <a:pt x="322" y="1938"/>
                  </a:lnTo>
                  <a:lnTo>
                    <a:pt x="281" y="1920"/>
                  </a:lnTo>
                  <a:lnTo>
                    <a:pt x="242" y="1898"/>
                  </a:lnTo>
                  <a:lnTo>
                    <a:pt x="205" y="1874"/>
                  </a:lnTo>
                  <a:lnTo>
                    <a:pt x="170" y="1845"/>
                  </a:lnTo>
                  <a:lnTo>
                    <a:pt x="138" y="1814"/>
                  </a:lnTo>
                  <a:lnTo>
                    <a:pt x="121" y="1793"/>
                  </a:lnTo>
                  <a:lnTo>
                    <a:pt x="110" y="1771"/>
                  </a:lnTo>
                  <a:lnTo>
                    <a:pt x="102" y="1746"/>
                  </a:lnTo>
                  <a:lnTo>
                    <a:pt x="99" y="1722"/>
                  </a:lnTo>
                  <a:lnTo>
                    <a:pt x="100" y="1696"/>
                  </a:lnTo>
                  <a:lnTo>
                    <a:pt x="104" y="1672"/>
                  </a:lnTo>
                  <a:lnTo>
                    <a:pt x="113" y="1649"/>
                  </a:lnTo>
                  <a:lnTo>
                    <a:pt x="126" y="1626"/>
                  </a:lnTo>
                  <a:lnTo>
                    <a:pt x="144" y="1607"/>
                  </a:lnTo>
                  <a:lnTo>
                    <a:pt x="165" y="1591"/>
                  </a:lnTo>
                  <a:lnTo>
                    <a:pt x="188" y="1579"/>
                  </a:lnTo>
                  <a:lnTo>
                    <a:pt x="211" y="1571"/>
                  </a:lnTo>
                  <a:lnTo>
                    <a:pt x="237" y="1568"/>
                  </a:lnTo>
                  <a:lnTo>
                    <a:pt x="261" y="1568"/>
                  </a:lnTo>
                  <a:lnTo>
                    <a:pt x="286" y="1573"/>
                  </a:lnTo>
                  <a:lnTo>
                    <a:pt x="309" y="1582"/>
                  </a:lnTo>
                  <a:lnTo>
                    <a:pt x="331" y="1596"/>
                  </a:lnTo>
                  <a:lnTo>
                    <a:pt x="350" y="1613"/>
                  </a:lnTo>
                  <a:lnTo>
                    <a:pt x="373" y="1634"/>
                  </a:lnTo>
                  <a:lnTo>
                    <a:pt x="397" y="1651"/>
                  </a:lnTo>
                  <a:lnTo>
                    <a:pt x="423" y="1664"/>
                  </a:lnTo>
                  <a:lnTo>
                    <a:pt x="451" y="1674"/>
                  </a:lnTo>
                  <a:lnTo>
                    <a:pt x="480" y="1681"/>
                  </a:lnTo>
                  <a:lnTo>
                    <a:pt x="510" y="1683"/>
                  </a:lnTo>
                  <a:lnTo>
                    <a:pt x="546" y="1680"/>
                  </a:lnTo>
                  <a:lnTo>
                    <a:pt x="578" y="1671"/>
                  </a:lnTo>
                  <a:lnTo>
                    <a:pt x="610" y="1658"/>
                  </a:lnTo>
                  <a:lnTo>
                    <a:pt x="639" y="1640"/>
                  </a:lnTo>
                  <a:lnTo>
                    <a:pt x="664" y="1618"/>
                  </a:lnTo>
                  <a:lnTo>
                    <a:pt x="686" y="1593"/>
                  </a:lnTo>
                  <a:lnTo>
                    <a:pt x="704" y="1564"/>
                  </a:lnTo>
                  <a:lnTo>
                    <a:pt x="717" y="1533"/>
                  </a:lnTo>
                  <a:lnTo>
                    <a:pt x="726" y="1500"/>
                  </a:lnTo>
                  <a:lnTo>
                    <a:pt x="728" y="1464"/>
                  </a:lnTo>
                  <a:lnTo>
                    <a:pt x="726" y="1428"/>
                  </a:lnTo>
                  <a:lnTo>
                    <a:pt x="717" y="1395"/>
                  </a:lnTo>
                  <a:lnTo>
                    <a:pt x="704" y="1364"/>
                  </a:lnTo>
                  <a:lnTo>
                    <a:pt x="686" y="1335"/>
                  </a:lnTo>
                  <a:lnTo>
                    <a:pt x="664" y="1309"/>
                  </a:lnTo>
                  <a:lnTo>
                    <a:pt x="639" y="1288"/>
                  </a:lnTo>
                  <a:lnTo>
                    <a:pt x="610" y="1270"/>
                  </a:lnTo>
                  <a:lnTo>
                    <a:pt x="578" y="1256"/>
                  </a:lnTo>
                  <a:lnTo>
                    <a:pt x="546" y="1248"/>
                  </a:lnTo>
                  <a:lnTo>
                    <a:pt x="510" y="1246"/>
                  </a:lnTo>
                  <a:lnTo>
                    <a:pt x="503" y="1246"/>
                  </a:lnTo>
                  <a:lnTo>
                    <a:pt x="447" y="1242"/>
                  </a:lnTo>
                  <a:lnTo>
                    <a:pt x="394" y="1233"/>
                  </a:lnTo>
                  <a:lnTo>
                    <a:pt x="343" y="1217"/>
                  </a:lnTo>
                  <a:lnTo>
                    <a:pt x="295" y="1198"/>
                  </a:lnTo>
                  <a:lnTo>
                    <a:pt x="248" y="1173"/>
                  </a:lnTo>
                  <a:lnTo>
                    <a:pt x="205" y="1145"/>
                  </a:lnTo>
                  <a:lnTo>
                    <a:pt x="165" y="1111"/>
                  </a:lnTo>
                  <a:lnTo>
                    <a:pt x="129" y="1074"/>
                  </a:lnTo>
                  <a:lnTo>
                    <a:pt x="97" y="1034"/>
                  </a:lnTo>
                  <a:lnTo>
                    <a:pt x="68" y="990"/>
                  </a:lnTo>
                  <a:lnTo>
                    <a:pt x="45" y="944"/>
                  </a:lnTo>
                  <a:lnTo>
                    <a:pt x="25" y="895"/>
                  </a:lnTo>
                  <a:lnTo>
                    <a:pt x="11" y="844"/>
                  </a:lnTo>
                  <a:lnTo>
                    <a:pt x="3" y="790"/>
                  </a:lnTo>
                  <a:lnTo>
                    <a:pt x="0" y="736"/>
                  </a:lnTo>
                  <a:lnTo>
                    <a:pt x="3" y="679"/>
                  </a:lnTo>
                  <a:lnTo>
                    <a:pt x="12" y="623"/>
                  </a:lnTo>
                  <a:lnTo>
                    <a:pt x="27" y="570"/>
                  </a:lnTo>
                  <a:lnTo>
                    <a:pt x="47" y="520"/>
                  </a:lnTo>
                  <a:lnTo>
                    <a:pt x="72" y="472"/>
                  </a:lnTo>
                  <a:lnTo>
                    <a:pt x="103" y="428"/>
                  </a:lnTo>
                  <a:lnTo>
                    <a:pt x="138" y="387"/>
                  </a:lnTo>
                  <a:lnTo>
                    <a:pt x="175" y="349"/>
                  </a:lnTo>
                  <a:lnTo>
                    <a:pt x="218" y="317"/>
                  </a:lnTo>
                  <a:lnTo>
                    <a:pt x="263" y="288"/>
                  </a:lnTo>
                  <a:lnTo>
                    <a:pt x="312" y="265"/>
                  </a:lnTo>
                  <a:lnTo>
                    <a:pt x="364" y="246"/>
                  </a:lnTo>
                  <a:lnTo>
                    <a:pt x="364" y="145"/>
                  </a:lnTo>
                  <a:lnTo>
                    <a:pt x="367" y="116"/>
                  </a:lnTo>
                  <a:lnTo>
                    <a:pt x="375" y="89"/>
                  </a:lnTo>
                  <a:lnTo>
                    <a:pt x="389" y="64"/>
                  </a:lnTo>
                  <a:lnTo>
                    <a:pt x="407" y="42"/>
                  </a:lnTo>
                  <a:lnTo>
                    <a:pt x="428" y="24"/>
                  </a:lnTo>
                  <a:lnTo>
                    <a:pt x="453" y="11"/>
                  </a:lnTo>
                  <a:lnTo>
                    <a:pt x="480" y="2"/>
                  </a:lnTo>
                  <a:lnTo>
                    <a:pt x="5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2" name="Freeform 774"/>
            <p:cNvSpPr>
              <a:spLocks/>
            </p:cNvSpPr>
            <p:nvPr/>
          </p:nvSpPr>
          <p:spPr bwMode="auto">
            <a:xfrm>
              <a:off x="8442325" y="6184900"/>
              <a:ext cx="285750" cy="296862"/>
            </a:xfrm>
            <a:custGeom>
              <a:avLst/>
              <a:gdLst>
                <a:gd name="T0" fmla="*/ 1396 w 2516"/>
                <a:gd name="T1" fmla="*/ 3 h 2611"/>
                <a:gd name="T2" fmla="*/ 1572 w 2516"/>
                <a:gd name="T3" fmla="*/ 27 h 2611"/>
                <a:gd name="T4" fmla="*/ 1740 w 2516"/>
                <a:gd name="T5" fmla="*/ 73 h 2611"/>
                <a:gd name="T6" fmla="*/ 1897 w 2516"/>
                <a:gd name="T7" fmla="*/ 141 h 2611"/>
                <a:gd name="T8" fmla="*/ 2043 w 2516"/>
                <a:gd name="T9" fmla="*/ 228 h 2611"/>
                <a:gd name="T10" fmla="*/ 2176 w 2516"/>
                <a:gd name="T11" fmla="*/ 333 h 2611"/>
                <a:gd name="T12" fmla="*/ 2294 w 2516"/>
                <a:gd name="T13" fmla="*/ 454 h 2611"/>
                <a:gd name="T14" fmla="*/ 2396 w 2516"/>
                <a:gd name="T15" fmla="*/ 589 h 2611"/>
                <a:gd name="T16" fmla="*/ 2481 w 2516"/>
                <a:gd name="T17" fmla="*/ 736 h 2611"/>
                <a:gd name="T18" fmla="*/ 2478 w 2516"/>
                <a:gd name="T19" fmla="*/ 835 h 2611"/>
                <a:gd name="T20" fmla="*/ 2414 w 2516"/>
                <a:gd name="T21" fmla="*/ 891 h 2611"/>
                <a:gd name="T22" fmla="*/ 2366 w 2516"/>
                <a:gd name="T23" fmla="*/ 962 h 2611"/>
                <a:gd name="T24" fmla="*/ 2339 w 2516"/>
                <a:gd name="T25" fmla="*/ 1044 h 2611"/>
                <a:gd name="T26" fmla="*/ 2282 w 2516"/>
                <a:gd name="T27" fmla="*/ 1118 h 2611"/>
                <a:gd name="T28" fmla="*/ 2188 w 2516"/>
                <a:gd name="T29" fmla="*/ 1192 h 2611"/>
                <a:gd name="T30" fmla="*/ 2107 w 2516"/>
                <a:gd name="T31" fmla="*/ 1281 h 2611"/>
                <a:gd name="T32" fmla="*/ 2040 w 2516"/>
                <a:gd name="T33" fmla="*/ 1388 h 2611"/>
                <a:gd name="T34" fmla="*/ 1994 w 2516"/>
                <a:gd name="T35" fmla="*/ 1505 h 2611"/>
                <a:gd name="T36" fmla="*/ 1972 w 2516"/>
                <a:gd name="T37" fmla="*/ 1628 h 2611"/>
                <a:gd name="T38" fmla="*/ 1971 w 2516"/>
                <a:gd name="T39" fmla="*/ 1751 h 2611"/>
                <a:gd name="T40" fmla="*/ 1991 w 2516"/>
                <a:gd name="T41" fmla="*/ 1868 h 2611"/>
                <a:gd name="T42" fmla="*/ 2031 w 2516"/>
                <a:gd name="T43" fmla="*/ 1977 h 2611"/>
                <a:gd name="T44" fmla="*/ 2089 w 2516"/>
                <a:gd name="T45" fmla="*/ 2079 h 2611"/>
                <a:gd name="T46" fmla="*/ 2165 w 2516"/>
                <a:gd name="T47" fmla="*/ 2171 h 2611"/>
                <a:gd name="T48" fmla="*/ 2229 w 2516"/>
                <a:gd name="T49" fmla="*/ 2228 h 2611"/>
                <a:gd name="T50" fmla="*/ 2104 w 2516"/>
                <a:gd name="T51" fmla="*/ 2338 h 2611"/>
                <a:gd name="T52" fmla="*/ 1965 w 2516"/>
                <a:gd name="T53" fmla="*/ 2432 h 2611"/>
                <a:gd name="T54" fmla="*/ 1813 w 2516"/>
                <a:gd name="T55" fmla="*/ 2508 h 2611"/>
                <a:gd name="T56" fmla="*/ 1652 w 2516"/>
                <a:gd name="T57" fmla="*/ 2564 h 2611"/>
                <a:gd name="T58" fmla="*/ 1482 w 2516"/>
                <a:gd name="T59" fmla="*/ 2599 h 2611"/>
                <a:gd name="T60" fmla="*/ 1305 w 2516"/>
                <a:gd name="T61" fmla="*/ 2611 h 2611"/>
                <a:gd name="T62" fmla="*/ 1120 w 2516"/>
                <a:gd name="T63" fmla="*/ 2598 h 2611"/>
                <a:gd name="T64" fmla="*/ 943 w 2516"/>
                <a:gd name="T65" fmla="*/ 2560 h 2611"/>
                <a:gd name="T66" fmla="*/ 777 w 2516"/>
                <a:gd name="T67" fmla="*/ 2500 h 2611"/>
                <a:gd name="T68" fmla="*/ 621 w 2516"/>
                <a:gd name="T69" fmla="*/ 2418 h 2611"/>
                <a:gd name="T70" fmla="*/ 479 w 2516"/>
                <a:gd name="T71" fmla="*/ 2317 h 2611"/>
                <a:gd name="T72" fmla="*/ 351 w 2516"/>
                <a:gd name="T73" fmla="*/ 2197 h 2611"/>
                <a:gd name="T74" fmla="*/ 241 w 2516"/>
                <a:gd name="T75" fmla="*/ 2062 h 2611"/>
                <a:gd name="T76" fmla="*/ 149 w 2516"/>
                <a:gd name="T77" fmla="*/ 1913 h 2611"/>
                <a:gd name="T78" fmla="*/ 77 w 2516"/>
                <a:gd name="T79" fmla="*/ 1751 h 2611"/>
                <a:gd name="T80" fmla="*/ 28 w 2516"/>
                <a:gd name="T81" fmla="*/ 1579 h 2611"/>
                <a:gd name="T82" fmla="*/ 3 w 2516"/>
                <a:gd name="T83" fmla="*/ 1398 h 2611"/>
                <a:gd name="T84" fmla="*/ 0 w 2516"/>
                <a:gd name="T85" fmla="*/ 1304 h 2611"/>
                <a:gd name="T86" fmla="*/ 1306 w 2516"/>
                <a:gd name="T87" fmla="*/ 0 h 2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16" h="2611">
                  <a:moveTo>
                    <a:pt x="1306" y="0"/>
                  </a:moveTo>
                  <a:lnTo>
                    <a:pt x="1396" y="3"/>
                  </a:lnTo>
                  <a:lnTo>
                    <a:pt x="1485" y="12"/>
                  </a:lnTo>
                  <a:lnTo>
                    <a:pt x="1572" y="27"/>
                  </a:lnTo>
                  <a:lnTo>
                    <a:pt x="1657" y="48"/>
                  </a:lnTo>
                  <a:lnTo>
                    <a:pt x="1740" y="73"/>
                  </a:lnTo>
                  <a:lnTo>
                    <a:pt x="1820" y="105"/>
                  </a:lnTo>
                  <a:lnTo>
                    <a:pt x="1897" y="141"/>
                  </a:lnTo>
                  <a:lnTo>
                    <a:pt x="1972" y="183"/>
                  </a:lnTo>
                  <a:lnTo>
                    <a:pt x="2043" y="228"/>
                  </a:lnTo>
                  <a:lnTo>
                    <a:pt x="2111" y="279"/>
                  </a:lnTo>
                  <a:lnTo>
                    <a:pt x="2176" y="333"/>
                  </a:lnTo>
                  <a:lnTo>
                    <a:pt x="2237" y="391"/>
                  </a:lnTo>
                  <a:lnTo>
                    <a:pt x="2294" y="454"/>
                  </a:lnTo>
                  <a:lnTo>
                    <a:pt x="2347" y="519"/>
                  </a:lnTo>
                  <a:lnTo>
                    <a:pt x="2396" y="589"/>
                  </a:lnTo>
                  <a:lnTo>
                    <a:pt x="2441" y="661"/>
                  </a:lnTo>
                  <a:lnTo>
                    <a:pt x="2481" y="736"/>
                  </a:lnTo>
                  <a:lnTo>
                    <a:pt x="2516" y="815"/>
                  </a:lnTo>
                  <a:lnTo>
                    <a:pt x="2478" y="835"/>
                  </a:lnTo>
                  <a:lnTo>
                    <a:pt x="2444" y="862"/>
                  </a:lnTo>
                  <a:lnTo>
                    <a:pt x="2414" y="891"/>
                  </a:lnTo>
                  <a:lnTo>
                    <a:pt x="2387" y="925"/>
                  </a:lnTo>
                  <a:lnTo>
                    <a:pt x="2366" y="962"/>
                  </a:lnTo>
                  <a:lnTo>
                    <a:pt x="2349" y="1002"/>
                  </a:lnTo>
                  <a:lnTo>
                    <a:pt x="2339" y="1044"/>
                  </a:lnTo>
                  <a:lnTo>
                    <a:pt x="2334" y="1089"/>
                  </a:lnTo>
                  <a:lnTo>
                    <a:pt x="2282" y="1118"/>
                  </a:lnTo>
                  <a:lnTo>
                    <a:pt x="2234" y="1153"/>
                  </a:lnTo>
                  <a:lnTo>
                    <a:pt x="2188" y="1192"/>
                  </a:lnTo>
                  <a:lnTo>
                    <a:pt x="2146" y="1235"/>
                  </a:lnTo>
                  <a:lnTo>
                    <a:pt x="2107" y="1281"/>
                  </a:lnTo>
                  <a:lnTo>
                    <a:pt x="2071" y="1333"/>
                  </a:lnTo>
                  <a:lnTo>
                    <a:pt x="2040" y="1388"/>
                  </a:lnTo>
                  <a:lnTo>
                    <a:pt x="2015" y="1445"/>
                  </a:lnTo>
                  <a:lnTo>
                    <a:pt x="1994" y="1505"/>
                  </a:lnTo>
                  <a:lnTo>
                    <a:pt x="1980" y="1566"/>
                  </a:lnTo>
                  <a:lnTo>
                    <a:pt x="1972" y="1628"/>
                  </a:lnTo>
                  <a:lnTo>
                    <a:pt x="1969" y="1692"/>
                  </a:lnTo>
                  <a:lnTo>
                    <a:pt x="1971" y="1751"/>
                  </a:lnTo>
                  <a:lnTo>
                    <a:pt x="1979" y="1810"/>
                  </a:lnTo>
                  <a:lnTo>
                    <a:pt x="1991" y="1868"/>
                  </a:lnTo>
                  <a:lnTo>
                    <a:pt x="2009" y="1923"/>
                  </a:lnTo>
                  <a:lnTo>
                    <a:pt x="2031" y="1977"/>
                  </a:lnTo>
                  <a:lnTo>
                    <a:pt x="2058" y="2029"/>
                  </a:lnTo>
                  <a:lnTo>
                    <a:pt x="2089" y="2079"/>
                  </a:lnTo>
                  <a:lnTo>
                    <a:pt x="2125" y="2126"/>
                  </a:lnTo>
                  <a:lnTo>
                    <a:pt x="2165" y="2171"/>
                  </a:lnTo>
                  <a:lnTo>
                    <a:pt x="2197" y="2200"/>
                  </a:lnTo>
                  <a:lnTo>
                    <a:pt x="2229" y="2228"/>
                  </a:lnTo>
                  <a:lnTo>
                    <a:pt x="2168" y="2285"/>
                  </a:lnTo>
                  <a:lnTo>
                    <a:pt x="2104" y="2338"/>
                  </a:lnTo>
                  <a:lnTo>
                    <a:pt x="2035" y="2387"/>
                  </a:lnTo>
                  <a:lnTo>
                    <a:pt x="1965" y="2432"/>
                  </a:lnTo>
                  <a:lnTo>
                    <a:pt x="1890" y="2472"/>
                  </a:lnTo>
                  <a:lnTo>
                    <a:pt x="1813" y="2508"/>
                  </a:lnTo>
                  <a:lnTo>
                    <a:pt x="1735" y="2538"/>
                  </a:lnTo>
                  <a:lnTo>
                    <a:pt x="1652" y="2564"/>
                  </a:lnTo>
                  <a:lnTo>
                    <a:pt x="1568" y="2584"/>
                  </a:lnTo>
                  <a:lnTo>
                    <a:pt x="1482" y="2599"/>
                  </a:lnTo>
                  <a:lnTo>
                    <a:pt x="1394" y="2608"/>
                  </a:lnTo>
                  <a:lnTo>
                    <a:pt x="1305" y="2611"/>
                  </a:lnTo>
                  <a:lnTo>
                    <a:pt x="1211" y="2608"/>
                  </a:lnTo>
                  <a:lnTo>
                    <a:pt x="1120" y="2598"/>
                  </a:lnTo>
                  <a:lnTo>
                    <a:pt x="1031" y="2582"/>
                  </a:lnTo>
                  <a:lnTo>
                    <a:pt x="943" y="2560"/>
                  </a:lnTo>
                  <a:lnTo>
                    <a:pt x="858" y="2532"/>
                  </a:lnTo>
                  <a:lnTo>
                    <a:pt x="777" y="2500"/>
                  </a:lnTo>
                  <a:lnTo>
                    <a:pt x="697" y="2461"/>
                  </a:lnTo>
                  <a:lnTo>
                    <a:pt x="621" y="2418"/>
                  </a:lnTo>
                  <a:lnTo>
                    <a:pt x="548" y="2370"/>
                  </a:lnTo>
                  <a:lnTo>
                    <a:pt x="479" y="2317"/>
                  </a:lnTo>
                  <a:lnTo>
                    <a:pt x="413" y="2259"/>
                  </a:lnTo>
                  <a:lnTo>
                    <a:pt x="351" y="2197"/>
                  </a:lnTo>
                  <a:lnTo>
                    <a:pt x="294" y="2132"/>
                  </a:lnTo>
                  <a:lnTo>
                    <a:pt x="241" y="2062"/>
                  </a:lnTo>
                  <a:lnTo>
                    <a:pt x="193" y="1989"/>
                  </a:lnTo>
                  <a:lnTo>
                    <a:pt x="149" y="1913"/>
                  </a:lnTo>
                  <a:lnTo>
                    <a:pt x="111" y="1834"/>
                  </a:lnTo>
                  <a:lnTo>
                    <a:pt x="77" y="1751"/>
                  </a:lnTo>
                  <a:lnTo>
                    <a:pt x="50" y="1667"/>
                  </a:lnTo>
                  <a:lnTo>
                    <a:pt x="28" y="1579"/>
                  </a:lnTo>
                  <a:lnTo>
                    <a:pt x="12" y="1490"/>
                  </a:lnTo>
                  <a:lnTo>
                    <a:pt x="3" y="1398"/>
                  </a:lnTo>
                  <a:lnTo>
                    <a:pt x="0" y="1305"/>
                  </a:lnTo>
                  <a:lnTo>
                    <a:pt x="0" y="1304"/>
                  </a:lnTo>
                  <a:lnTo>
                    <a:pt x="1306" y="1304"/>
                  </a:lnTo>
                  <a:lnTo>
                    <a:pt x="13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48" name="Group 1947"/>
          <p:cNvGrpSpPr/>
          <p:nvPr/>
        </p:nvGrpSpPr>
        <p:grpSpPr>
          <a:xfrm>
            <a:off x="10423510" y="5866780"/>
            <a:ext cx="311643" cy="310356"/>
            <a:chOff x="7677150" y="6161088"/>
            <a:chExt cx="384175" cy="3825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846" name="Freeform 779"/>
            <p:cNvSpPr>
              <a:spLocks/>
            </p:cNvSpPr>
            <p:nvPr/>
          </p:nvSpPr>
          <p:spPr bwMode="auto">
            <a:xfrm>
              <a:off x="7815263" y="6256338"/>
              <a:ext cx="233363" cy="100013"/>
            </a:xfrm>
            <a:custGeom>
              <a:avLst/>
              <a:gdLst>
                <a:gd name="T0" fmla="*/ 0 w 2049"/>
                <a:gd name="T1" fmla="*/ 0 h 875"/>
                <a:gd name="T2" fmla="*/ 2049 w 2049"/>
                <a:gd name="T3" fmla="*/ 0 h 875"/>
                <a:gd name="T4" fmla="*/ 1024 w 2049"/>
                <a:gd name="T5" fmla="*/ 875 h 875"/>
                <a:gd name="T6" fmla="*/ 0 w 2049"/>
                <a:gd name="T7" fmla="*/ 0 h 8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49" h="875">
                  <a:moveTo>
                    <a:pt x="0" y="0"/>
                  </a:moveTo>
                  <a:lnTo>
                    <a:pt x="2049" y="0"/>
                  </a:lnTo>
                  <a:lnTo>
                    <a:pt x="1024" y="87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7" name="Freeform 780"/>
            <p:cNvSpPr>
              <a:spLocks/>
            </p:cNvSpPr>
            <p:nvPr/>
          </p:nvSpPr>
          <p:spPr bwMode="auto">
            <a:xfrm>
              <a:off x="7985125" y="6265863"/>
              <a:ext cx="76200" cy="141288"/>
            </a:xfrm>
            <a:custGeom>
              <a:avLst/>
              <a:gdLst>
                <a:gd name="T0" fmla="*/ 678 w 678"/>
                <a:gd name="T1" fmla="*/ 0 h 1236"/>
                <a:gd name="T2" fmla="*/ 678 w 678"/>
                <a:gd name="T3" fmla="*/ 1236 h 1236"/>
                <a:gd name="T4" fmla="*/ 0 w 678"/>
                <a:gd name="T5" fmla="*/ 579 h 1236"/>
                <a:gd name="T6" fmla="*/ 678 w 678"/>
                <a:gd name="T7" fmla="*/ 0 h 1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8" h="1236">
                  <a:moveTo>
                    <a:pt x="678" y="0"/>
                  </a:moveTo>
                  <a:lnTo>
                    <a:pt x="678" y="1236"/>
                  </a:lnTo>
                  <a:lnTo>
                    <a:pt x="0" y="579"/>
                  </a:lnTo>
                  <a:lnTo>
                    <a:pt x="6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8" name="Freeform 781"/>
            <p:cNvSpPr>
              <a:spLocks/>
            </p:cNvSpPr>
            <p:nvPr/>
          </p:nvSpPr>
          <p:spPr bwMode="auto">
            <a:xfrm>
              <a:off x="7802563" y="6265863"/>
              <a:ext cx="77788" cy="141288"/>
            </a:xfrm>
            <a:custGeom>
              <a:avLst/>
              <a:gdLst>
                <a:gd name="T0" fmla="*/ 0 w 680"/>
                <a:gd name="T1" fmla="*/ 0 h 1236"/>
                <a:gd name="T2" fmla="*/ 680 w 680"/>
                <a:gd name="T3" fmla="*/ 579 h 1236"/>
                <a:gd name="T4" fmla="*/ 0 w 680"/>
                <a:gd name="T5" fmla="*/ 1236 h 1236"/>
                <a:gd name="T6" fmla="*/ 0 w 680"/>
                <a:gd name="T7" fmla="*/ 0 h 1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0" h="1236">
                  <a:moveTo>
                    <a:pt x="0" y="0"/>
                  </a:moveTo>
                  <a:lnTo>
                    <a:pt x="680" y="579"/>
                  </a:lnTo>
                  <a:lnTo>
                    <a:pt x="0" y="123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9" name="Freeform 782"/>
            <p:cNvSpPr>
              <a:spLocks/>
            </p:cNvSpPr>
            <p:nvPr/>
          </p:nvSpPr>
          <p:spPr bwMode="auto">
            <a:xfrm>
              <a:off x="7813675" y="6342063"/>
              <a:ext cx="234950" cy="76200"/>
            </a:xfrm>
            <a:custGeom>
              <a:avLst/>
              <a:gdLst>
                <a:gd name="T0" fmla="*/ 685 w 2076"/>
                <a:gd name="T1" fmla="*/ 0 h 661"/>
                <a:gd name="T2" fmla="*/ 995 w 2076"/>
                <a:gd name="T3" fmla="*/ 261 h 661"/>
                <a:gd name="T4" fmla="*/ 1008 w 2076"/>
                <a:gd name="T5" fmla="*/ 271 h 661"/>
                <a:gd name="T6" fmla="*/ 1024 w 2076"/>
                <a:gd name="T7" fmla="*/ 277 h 661"/>
                <a:gd name="T8" fmla="*/ 1040 w 2076"/>
                <a:gd name="T9" fmla="*/ 278 h 661"/>
                <a:gd name="T10" fmla="*/ 1057 w 2076"/>
                <a:gd name="T11" fmla="*/ 277 h 661"/>
                <a:gd name="T12" fmla="*/ 1072 w 2076"/>
                <a:gd name="T13" fmla="*/ 271 h 661"/>
                <a:gd name="T14" fmla="*/ 1086 w 2076"/>
                <a:gd name="T15" fmla="*/ 261 h 661"/>
                <a:gd name="T16" fmla="*/ 1392 w 2076"/>
                <a:gd name="T17" fmla="*/ 0 h 661"/>
                <a:gd name="T18" fmla="*/ 2076 w 2076"/>
                <a:gd name="T19" fmla="*/ 661 h 661"/>
                <a:gd name="T20" fmla="*/ 0 w 2076"/>
                <a:gd name="T21" fmla="*/ 661 h 661"/>
                <a:gd name="T22" fmla="*/ 685 w 2076"/>
                <a:gd name="T23" fmla="*/ 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76" h="661">
                  <a:moveTo>
                    <a:pt x="685" y="0"/>
                  </a:moveTo>
                  <a:lnTo>
                    <a:pt x="995" y="261"/>
                  </a:lnTo>
                  <a:lnTo>
                    <a:pt x="1008" y="271"/>
                  </a:lnTo>
                  <a:lnTo>
                    <a:pt x="1024" y="277"/>
                  </a:lnTo>
                  <a:lnTo>
                    <a:pt x="1040" y="278"/>
                  </a:lnTo>
                  <a:lnTo>
                    <a:pt x="1057" y="277"/>
                  </a:lnTo>
                  <a:lnTo>
                    <a:pt x="1072" y="271"/>
                  </a:lnTo>
                  <a:lnTo>
                    <a:pt x="1086" y="261"/>
                  </a:lnTo>
                  <a:lnTo>
                    <a:pt x="1392" y="0"/>
                  </a:lnTo>
                  <a:lnTo>
                    <a:pt x="2076" y="661"/>
                  </a:lnTo>
                  <a:lnTo>
                    <a:pt x="0" y="661"/>
                  </a:lnTo>
                  <a:lnTo>
                    <a:pt x="6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0" name="Freeform 783"/>
            <p:cNvSpPr>
              <a:spLocks noEditPoints="1"/>
            </p:cNvSpPr>
            <p:nvPr/>
          </p:nvSpPr>
          <p:spPr bwMode="auto">
            <a:xfrm>
              <a:off x="7677150" y="6161088"/>
              <a:ext cx="250825" cy="41275"/>
            </a:xfrm>
            <a:custGeom>
              <a:avLst/>
              <a:gdLst>
                <a:gd name="T0" fmla="*/ 907 w 2213"/>
                <a:gd name="T1" fmla="*/ 116 h 368"/>
                <a:gd name="T2" fmla="*/ 888 w 2213"/>
                <a:gd name="T3" fmla="*/ 118 h 368"/>
                <a:gd name="T4" fmla="*/ 872 w 2213"/>
                <a:gd name="T5" fmla="*/ 125 h 368"/>
                <a:gd name="T6" fmla="*/ 858 w 2213"/>
                <a:gd name="T7" fmla="*/ 137 h 368"/>
                <a:gd name="T8" fmla="*/ 847 w 2213"/>
                <a:gd name="T9" fmla="*/ 151 h 368"/>
                <a:gd name="T10" fmla="*/ 840 w 2213"/>
                <a:gd name="T11" fmla="*/ 167 h 368"/>
                <a:gd name="T12" fmla="*/ 837 w 2213"/>
                <a:gd name="T13" fmla="*/ 185 h 368"/>
                <a:gd name="T14" fmla="*/ 839 w 2213"/>
                <a:gd name="T15" fmla="*/ 203 h 368"/>
                <a:gd name="T16" fmla="*/ 846 w 2213"/>
                <a:gd name="T17" fmla="*/ 220 h 368"/>
                <a:gd name="T18" fmla="*/ 856 w 2213"/>
                <a:gd name="T19" fmla="*/ 234 h 368"/>
                <a:gd name="T20" fmla="*/ 871 w 2213"/>
                <a:gd name="T21" fmla="*/ 245 h 368"/>
                <a:gd name="T22" fmla="*/ 887 w 2213"/>
                <a:gd name="T23" fmla="*/ 253 h 368"/>
                <a:gd name="T24" fmla="*/ 907 w 2213"/>
                <a:gd name="T25" fmla="*/ 255 h 368"/>
                <a:gd name="T26" fmla="*/ 1307 w 2213"/>
                <a:gd name="T27" fmla="*/ 255 h 368"/>
                <a:gd name="T28" fmla="*/ 1325 w 2213"/>
                <a:gd name="T29" fmla="*/ 253 h 368"/>
                <a:gd name="T30" fmla="*/ 1341 w 2213"/>
                <a:gd name="T31" fmla="*/ 245 h 368"/>
                <a:gd name="T32" fmla="*/ 1355 w 2213"/>
                <a:gd name="T33" fmla="*/ 234 h 368"/>
                <a:gd name="T34" fmla="*/ 1365 w 2213"/>
                <a:gd name="T35" fmla="*/ 220 h 368"/>
                <a:gd name="T36" fmla="*/ 1372 w 2213"/>
                <a:gd name="T37" fmla="*/ 203 h 368"/>
                <a:gd name="T38" fmla="*/ 1374 w 2213"/>
                <a:gd name="T39" fmla="*/ 185 h 368"/>
                <a:gd name="T40" fmla="*/ 1372 w 2213"/>
                <a:gd name="T41" fmla="*/ 167 h 368"/>
                <a:gd name="T42" fmla="*/ 1365 w 2213"/>
                <a:gd name="T43" fmla="*/ 151 h 368"/>
                <a:gd name="T44" fmla="*/ 1355 w 2213"/>
                <a:gd name="T45" fmla="*/ 137 h 368"/>
                <a:gd name="T46" fmla="*/ 1340 w 2213"/>
                <a:gd name="T47" fmla="*/ 125 h 368"/>
                <a:gd name="T48" fmla="*/ 1324 w 2213"/>
                <a:gd name="T49" fmla="*/ 118 h 368"/>
                <a:gd name="T50" fmla="*/ 1304 w 2213"/>
                <a:gd name="T51" fmla="*/ 116 h 368"/>
                <a:gd name="T52" fmla="*/ 907 w 2213"/>
                <a:gd name="T53" fmla="*/ 116 h 368"/>
                <a:gd name="T54" fmla="*/ 0 w 2213"/>
                <a:gd name="T55" fmla="*/ 0 h 368"/>
                <a:gd name="T56" fmla="*/ 2213 w 2213"/>
                <a:gd name="T57" fmla="*/ 0 h 368"/>
                <a:gd name="T58" fmla="*/ 2213 w 2213"/>
                <a:gd name="T59" fmla="*/ 368 h 368"/>
                <a:gd name="T60" fmla="*/ 0 w 2213"/>
                <a:gd name="T61" fmla="*/ 368 h 368"/>
                <a:gd name="T62" fmla="*/ 0 w 2213"/>
                <a:gd name="T63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13" h="368">
                  <a:moveTo>
                    <a:pt x="907" y="116"/>
                  </a:moveTo>
                  <a:lnTo>
                    <a:pt x="888" y="118"/>
                  </a:lnTo>
                  <a:lnTo>
                    <a:pt x="872" y="125"/>
                  </a:lnTo>
                  <a:lnTo>
                    <a:pt x="858" y="137"/>
                  </a:lnTo>
                  <a:lnTo>
                    <a:pt x="847" y="151"/>
                  </a:lnTo>
                  <a:lnTo>
                    <a:pt x="840" y="167"/>
                  </a:lnTo>
                  <a:lnTo>
                    <a:pt x="837" y="185"/>
                  </a:lnTo>
                  <a:lnTo>
                    <a:pt x="839" y="203"/>
                  </a:lnTo>
                  <a:lnTo>
                    <a:pt x="846" y="220"/>
                  </a:lnTo>
                  <a:lnTo>
                    <a:pt x="856" y="234"/>
                  </a:lnTo>
                  <a:lnTo>
                    <a:pt x="871" y="245"/>
                  </a:lnTo>
                  <a:lnTo>
                    <a:pt x="887" y="253"/>
                  </a:lnTo>
                  <a:lnTo>
                    <a:pt x="907" y="255"/>
                  </a:lnTo>
                  <a:lnTo>
                    <a:pt x="1307" y="255"/>
                  </a:lnTo>
                  <a:lnTo>
                    <a:pt x="1325" y="253"/>
                  </a:lnTo>
                  <a:lnTo>
                    <a:pt x="1341" y="245"/>
                  </a:lnTo>
                  <a:lnTo>
                    <a:pt x="1355" y="234"/>
                  </a:lnTo>
                  <a:lnTo>
                    <a:pt x="1365" y="220"/>
                  </a:lnTo>
                  <a:lnTo>
                    <a:pt x="1372" y="203"/>
                  </a:lnTo>
                  <a:lnTo>
                    <a:pt x="1374" y="185"/>
                  </a:lnTo>
                  <a:lnTo>
                    <a:pt x="1372" y="167"/>
                  </a:lnTo>
                  <a:lnTo>
                    <a:pt x="1365" y="151"/>
                  </a:lnTo>
                  <a:lnTo>
                    <a:pt x="1355" y="137"/>
                  </a:lnTo>
                  <a:lnTo>
                    <a:pt x="1340" y="125"/>
                  </a:lnTo>
                  <a:lnTo>
                    <a:pt x="1324" y="118"/>
                  </a:lnTo>
                  <a:lnTo>
                    <a:pt x="1304" y="116"/>
                  </a:lnTo>
                  <a:lnTo>
                    <a:pt x="907" y="116"/>
                  </a:lnTo>
                  <a:close/>
                  <a:moveTo>
                    <a:pt x="0" y="0"/>
                  </a:moveTo>
                  <a:lnTo>
                    <a:pt x="2213" y="0"/>
                  </a:lnTo>
                  <a:lnTo>
                    <a:pt x="2213" y="368"/>
                  </a:lnTo>
                  <a:lnTo>
                    <a:pt x="0" y="36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1" name="Freeform 784"/>
            <p:cNvSpPr>
              <a:spLocks/>
            </p:cNvSpPr>
            <p:nvPr/>
          </p:nvSpPr>
          <p:spPr bwMode="auto">
            <a:xfrm>
              <a:off x="7677150" y="6223001"/>
              <a:ext cx="250825" cy="244475"/>
            </a:xfrm>
            <a:custGeom>
              <a:avLst/>
              <a:gdLst>
                <a:gd name="T0" fmla="*/ 0 w 2213"/>
                <a:gd name="T1" fmla="*/ 0 h 2156"/>
                <a:gd name="T2" fmla="*/ 2213 w 2213"/>
                <a:gd name="T3" fmla="*/ 0 h 2156"/>
                <a:gd name="T4" fmla="*/ 2213 w 2213"/>
                <a:gd name="T5" fmla="*/ 121 h 2156"/>
                <a:gd name="T6" fmla="*/ 929 w 2213"/>
                <a:gd name="T7" fmla="*/ 121 h 2156"/>
                <a:gd name="T8" fmla="*/ 929 w 2213"/>
                <a:gd name="T9" fmla="*/ 1896 h 2156"/>
                <a:gd name="T10" fmla="*/ 2213 w 2213"/>
                <a:gd name="T11" fmla="*/ 1896 h 2156"/>
                <a:gd name="T12" fmla="*/ 2213 w 2213"/>
                <a:gd name="T13" fmla="*/ 2156 h 2156"/>
                <a:gd name="T14" fmla="*/ 0 w 2213"/>
                <a:gd name="T15" fmla="*/ 2156 h 2156"/>
                <a:gd name="T16" fmla="*/ 0 w 2213"/>
                <a:gd name="T17" fmla="*/ 0 h 2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13" h="2156">
                  <a:moveTo>
                    <a:pt x="0" y="0"/>
                  </a:moveTo>
                  <a:lnTo>
                    <a:pt x="2213" y="0"/>
                  </a:lnTo>
                  <a:lnTo>
                    <a:pt x="2213" y="121"/>
                  </a:lnTo>
                  <a:lnTo>
                    <a:pt x="929" y="121"/>
                  </a:lnTo>
                  <a:lnTo>
                    <a:pt x="929" y="1896"/>
                  </a:lnTo>
                  <a:lnTo>
                    <a:pt x="2213" y="1896"/>
                  </a:lnTo>
                  <a:lnTo>
                    <a:pt x="2213" y="2156"/>
                  </a:lnTo>
                  <a:lnTo>
                    <a:pt x="0" y="215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2" name="Freeform 785"/>
            <p:cNvSpPr>
              <a:spLocks noEditPoints="1"/>
            </p:cNvSpPr>
            <p:nvPr/>
          </p:nvSpPr>
          <p:spPr bwMode="auto">
            <a:xfrm>
              <a:off x="7677150" y="6488113"/>
              <a:ext cx="250825" cy="55563"/>
            </a:xfrm>
            <a:custGeom>
              <a:avLst/>
              <a:gdLst>
                <a:gd name="T0" fmla="*/ 850 w 2213"/>
                <a:gd name="T1" fmla="*/ 182 h 502"/>
                <a:gd name="T2" fmla="*/ 832 w 2213"/>
                <a:gd name="T3" fmla="*/ 186 h 502"/>
                <a:gd name="T4" fmla="*/ 815 w 2213"/>
                <a:gd name="T5" fmla="*/ 192 h 502"/>
                <a:gd name="T6" fmla="*/ 801 w 2213"/>
                <a:gd name="T7" fmla="*/ 203 h 502"/>
                <a:gd name="T8" fmla="*/ 790 w 2213"/>
                <a:gd name="T9" fmla="*/ 216 h 502"/>
                <a:gd name="T10" fmla="*/ 782 w 2213"/>
                <a:gd name="T11" fmla="*/ 234 h 502"/>
                <a:gd name="T12" fmla="*/ 780 w 2213"/>
                <a:gd name="T13" fmla="*/ 252 h 502"/>
                <a:gd name="T14" fmla="*/ 782 w 2213"/>
                <a:gd name="T15" fmla="*/ 271 h 502"/>
                <a:gd name="T16" fmla="*/ 790 w 2213"/>
                <a:gd name="T17" fmla="*/ 287 h 502"/>
                <a:gd name="T18" fmla="*/ 800 w 2213"/>
                <a:gd name="T19" fmla="*/ 302 h 502"/>
                <a:gd name="T20" fmla="*/ 814 w 2213"/>
                <a:gd name="T21" fmla="*/ 312 h 502"/>
                <a:gd name="T22" fmla="*/ 831 w 2213"/>
                <a:gd name="T23" fmla="*/ 319 h 502"/>
                <a:gd name="T24" fmla="*/ 850 w 2213"/>
                <a:gd name="T25" fmla="*/ 322 h 502"/>
                <a:gd name="T26" fmla="*/ 1361 w 2213"/>
                <a:gd name="T27" fmla="*/ 322 h 502"/>
                <a:gd name="T28" fmla="*/ 1380 w 2213"/>
                <a:gd name="T29" fmla="*/ 319 h 502"/>
                <a:gd name="T30" fmla="*/ 1398 w 2213"/>
                <a:gd name="T31" fmla="*/ 312 h 502"/>
                <a:gd name="T32" fmla="*/ 1412 w 2213"/>
                <a:gd name="T33" fmla="*/ 302 h 502"/>
                <a:gd name="T34" fmla="*/ 1423 w 2213"/>
                <a:gd name="T35" fmla="*/ 287 h 502"/>
                <a:gd name="T36" fmla="*/ 1430 w 2213"/>
                <a:gd name="T37" fmla="*/ 271 h 502"/>
                <a:gd name="T38" fmla="*/ 1431 w 2213"/>
                <a:gd name="T39" fmla="*/ 252 h 502"/>
                <a:gd name="T40" fmla="*/ 1429 w 2213"/>
                <a:gd name="T41" fmla="*/ 234 h 502"/>
                <a:gd name="T42" fmla="*/ 1422 w 2213"/>
                <a:gd name="T43" fmla="*/ 217 h 502"/>
                <a:gd name="T44" fmla="*/ 1411 w 2213"/>
                <a:gd name="T45" fmla="*/ 204 h 502"/>
                <a:gd name="T46" fmla="*/ 1397 w 2213"/>
                <a:gd name="T47" fmla="*/ 193 h 502"/>
                <a:gd name="T48" fmla="*/ 1380 w 2213"/>
                <a:gd name="T49" fmla="*/ 186 h 502"/>
                <a:gd name="T50" fmla="*/ 1361 w 2213"/>
                <a:gd name="T51" fmla="*/ 182 h 502"/>
                <a:gd name="T52" fmla="*/ 850 w 2213"/>
                <a:gd name="T53" fmla="*/ 182 h 502"/>
                <a:gd name="T54" fmla="*/ 0 w 2213"/>
                <a:gd name="T55" fmla="*/ 0 h 502"/>
                <a:gd name="T56" fmla="*/ 2213 w 2213"/>
                <a:gd name="T57" fmla="*/ 0 h 502"/>
                <a:gd name="T58" fmla="*/ 2213 w 2213"/>
                <a:gd name="T59" fmla="*/ 502 h 502"/>
                <a:gd name="T60" fmla="*/ 0 w 2213"/>
                <a:gd name="T61" fmla="*/ 502 h 502"/>
                <a:gd name="T62" fmla="*/ 0 w 2213"/>
                <a:gd name="T63" fmla="*/ 0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13" h="502">
                  <a:moveTo>
                    <a:pt x="850" y="182"/>
                  </a:moveTo>
                  <a:lnTo>
                    <a:pt x="832" y="186"/>
                  </a:lnTo>
                  <a:lnTo>
                    <a:pt x="815" y="192"/>
                  </a:lnTo>
                  <a:lnTo>
                    <a:pt x="801" y="203"/>
                  </a:lnTo>
                  <a:lnTo>
                    <a:pt x="790" y="216"/>
                  </a:lnTo>
                  <a:lnTo>
                    <a:pt x="782" y="234"/>
                  </a:lnTo>
                  <a:lnTo>
                    <a:pt x="780" y="252"/>
                  </a:lnTo>
                  <a:lnTo>
                    <a:pt x="782" y="271"/>
                  </a:lnTo>
                  <a:lnTo>
                    <a:pt x="790" y="287"/>
                  </a:lnTo>
                  <a:lnTo>
                    <a:pt x="800" y="302"/>
                  </a:lnTo>
                  <a:lnTo>
                    <a:pt x="814" y="312"/>
                  </a:lnTo>
                  <a:lnTo>
                    <a:pt x="831" y="319"/>
                  </a:lnTo>
                  <a:lnTo>
                    <a:pt x="850" y="322"/>
                  </a:lnTo>
                  <a:lnTo>
                    <a:pt x="1361" y="322"/>
                  </a:lnTo>
                  <a:lnTo>
                    <a:pt x="1380" y="319"/>
                  </a:lnTo>
                  <a:lnTo>
                    <a:pt x="1398" y="312"/>
                  </a:lnTo>
                  <a:lnTo>
                    <a:pt x="1412" y="302"/>
                  </a:lnTo>
                  <a:lnTo>
                    <a:pt x="1423" y="287"/>
                  </a:lnTo>
                  <a:lnTo>
                    <a:pt x="1430" y="271"/>
                  </a:lnTo>
                  <a:lnTo>
                    <a:pt x="1431" y="252"/>
                  </a:lnTo>
                  <a:lnTo>
                    <a:pt x="1429" y="234"/>
                  </a:lnTo>
                  <a:lnTo>
                    <a:pt x="1422" y="217"/>
                  </a:lnTo>
                  <a:lnTo>
                    <a:pt x="1411" y="204"/>
                  </a:lnTo>
                  <a:lnTo>
                    <a:pt x="1397" y="193"/>
                  </a:lnTo>
                  <a:lnTo>
                    <a:pt x="1380" y="186"/>
                  </a:lnTo>
                  <a:lnTo>
                    <a:pt x="1361" y="182"/>
                  </a:lnTo>
                  <a:lnTo>
                    <a:pt x="850" y="182"/>
                  </a:lnTo>
                  <a:close/>
                  <a:moveTo>
                    <a:pt x="0" y="0"/>
                  </a:moveTo>
                  <a:lnTo>
                    <a:pt x="2213" y="0"/>
                  </a:lnTo>
                  <a:lnTo>
                    <a:pt x="2213" y="502"/>
                  </a:lnTo>
                  <a:lnTo>
                    <a:pt x="0" y="50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47" name="Group 1946"/>
          <p:cNvGrpSpPr/>
          <p:nvPr/>
        </p:nvGrpSpPr>
        <p:grpSpPr>
          <a:xfrm>
            <a:off x="9773293" y="5867424"/>
            <a:ext cx="226649" cy="309068"/>
            <a:chOff x="7146925" y="5921375"/>
            <a:chExt cx="279400" cy="38100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856" name="Freeform 790"/>
            <p:cNvSpPr>
              <a:spLocks/>
            </p:cNvSpPr>
            <p:nvPr/>
          </p:nvSpPr>
          <p:spPr bwMode="auto">
            <a:xfrm>
              <a:off x="7186613" y="5921375"/>
              <a:ext cx="200025" cy="150813"/>
            </a:xfrm>
            <a:custGeom>
              <a:avLst/>
              <a:gdLst>
                <a:gd name="T0" fmla="*/ 956 w 1760"/>
                <a:gd name="T1" fmla="*/ 3 h 1324"/>
                <a:gd name="T2" fmla="*/ 1101 w 1760"/>
                <a:gd name="T3" fmla="*/ 28 h 1324"/>
                <a:gd name="T4" fmla="*/ 1239 w 1760"/>
                <a:gd name="T5" fmla="*/ 76 h 1324"/>
                <a:gd name="T6" fmla="*/ 1364 w 1760"/>
                <a:gd name="T7" fmla="*/ 144 h 1324"/>
                <a:gd name="T8" fmla="*/ 1476 w 1760"/>
                <a:gd name="T9" fmla="*/ 232 h 1324"/>
                <a:gd name="T10" fmla="*/ 1573 w 1760"/>
                <a:gd name="T11" fmla="*/ 336 h 1324"/>
                <a:gd name="T12" fmla="*/ 1652 w 1760"/>
                <a:gd name="T13" fmla="*/ 455 h 1324"/>
                <a:gd name="T14" fmla="*/ 1711 w 1760"/>
                <a:gd name="T15" fmla="*/ 586 h 1324"/>
                <a:gd name="T16" fmla="*/ 1748 w 1760"/>
                <a:gd name="T17" fmla="*/ 728 h 1324"/>
                <a:gd name="T18" fmla="*/ 1760 w 1760"/>
                <a:gd name="T19" fmla="*/ 878 h 1324"/>
                <a:gd name="T20" fmla="*/ 1327 w 1760"/>
                <a:gd name="T21" fmla="*/ 1324 h 1324"/>
                <a:gd name="T22" fmla="*/ 1324 w 1760"/>
                <a:gd name="T23" fmla="*/ 826 h 1324"/>
                <a:gd name="T24" fmla="*/ 1301 w 1760"/>
                <a:gd name="T25" fmla="*/ 728 h 1324"/>
                <a:gd name="T26" fmla="*/ 1257 w 1760"/>
                <a:gd name="T27" fmla="*/ 640 h 1324"/>
                <a:gd name="T28" fmla="*/ 1196 w 1760"/>
                <a:gd name="T29" fmla="*/ 563 h 1324"/>
                <a:gd name="T30" fmla="*/ 1120 w 1760"/>
                <a:gd name="T31" fmla="*/ 502 h 1324"/>
                <a:gd name="T32" fmla="*/ 1031 w 1760"/>
                <a:gd name="T33" fmla="*/ 458 h 1324"/>
                <a:gd name="T34" fmla="*/ 932 w 1760"/>
                <a:gd name="T35" fmla="*/ 436 h 1324"/>
                <a:gd name="T36" fmla="*/ 829 w 1760"/>
                <a:gd name="T37" fmla="*/ 436 h 1324"/>
                <a:gd name="T38" fmla="*/ 730 w 1760"/>
                <a:gd name="T39" fmla="*/ 458 h 1324"/>
                <a:gd name="T40" fmla="*/ 641 w 1760"/>
                <a:gd name="T41" fmla="*/ 502 h 1324"/>
                <a:gd name="T42" fmla="*/ 564 w 1760"/>
                <a:gd name="T43" fmla="*/ 563 h 1324"/>
                <a:gd name="T44" fmla="*/ 503 w 1760"/>
                <a:gd name="T45" fmla="*/ 639 h 1324"/>
                <a:gd name="T46" fmla="*/ 460 w 1760"/>
                <a:gd name="T47" fmla="*/ 728 h 1324"/>
                <a:gd name="T48" fmla="*/ 436 w 1760"/>
                <a:gd name="T49" fmla="*/ 826 h 1324"/>
                <a:gd name="T50" fmla="*/ 433 w 1760"/>
                <a:gd name="T51" fmla="*/ 1324 h 1324"/>
                <a:gd name="T52" fmla="*/ 0 w 1760"/>
                <a:gd name="T53" fmla="*/ 878 h 1324"/>
                <a:gd name="T54" fmla="*/ 13 w 1760"/>
                <a:gd name="T55" fmla="*/ 728 h 1324"/>
                <a:gd name="T56" fmla="*/ 50 w 1760"/>
                <a:gd name="T57" fmla="*/ 587 h 1324"/>
                <a:gd name="T58" fmla="*/ 108 w 1760"/>
                <a:gd name="T59" fmla="*/ 455 h 1324"/>
                <a:gd name="T60" fmla="*/ 187 w 1760"/>
                <a:gd name="T61" fmla="*/ 336 h 1324"/>
                <a:gd name="T62" fmla="*/ 284 w 1760"/>
                <a:gd name="T63" fmla="*/ 232 h 1324"/>
                <a:gd name="T64" fmla="*/ 396 w 1760"/>
                <a:gd name="T65" fmla="*/ 144 h 1324"/>
                <a:gd name="T66" fmla="*/ 522 w 1760"/>
                <a:gd name="T67" fmla="*/ 76 h 1324"/>
                <a:gd name="T68" fmla="*/ 659 w 1760"/>
                <a:gd name="T69" fmla="*/ 28 h 1324"/>
                <a:gd name="T70" fmla="*/ 804 w 1760"/>
                <a:gd name="T71" fmla="*/ 3 h 1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60" h="1324">
                  <a:moveTo>
                    <a:pt x="880" y="0"/>
                  </a:moveTo>
                  <a:lnTo>
                    <a:pt x="956" y="3"/>
                  </a:lnTo>
                  <a:lnTo>
                    <a:pt x="1029" y="12"/>
                  </a:lnTo>
                  <a:lnTo>
                    <a:pt x="1101" y="28"/>
                  </a:lnTo>
                  <a:lnTo>
                    <a:pt x="1171" y="49"/>
                  </a:lnTo>
                  <a:lnTo>
                    <a:pt x="1239" y="76"/>
                  </a:lnTo>
                  <a:lnTo>
                    <a:pt x="1303" y="107"/>
                  </a:lnTo>
                  <a:lnTo>
                    <a:pt x="1364" y="144"/>
                  </a:lnTo>
                  <a:lnTo>
                    <a:pt x="1422" y="186"/>
                  </a:lnTo>
                  <a:lnTo>
                    <a:pt x="1476" y="232"/>
                  </a:lnTo>
                  <a:lnTo>
                    <a:pt x="1527" y="282"/>
                  </a:lnTo>
                  <a:lnTo>
                    <a:pt x="1573" y="336"/>
                  </a:lnTo>
                  <a:lnTo>
                    <a:pt x="1615" y="394"/>
                  </a:lnTo>
                  <a:lnTo>
                    <a:pt x="1652" y="455"/>
                  </a:lnTo>
                  <a:lnTo>
                    <a:pt x="1684" y="519"/>
                  </a:lnTo>
                  <a:lnTo>
                    <a:pt x="1711" y="586"/>
                  </a:lnTo>
                  <a:lnTo>
                    <a:pt x="1733" y="656"/>
                  </a:lnTo>
                  <a:lnTo>
                    <a:pt x="1748" y="728"/>
                  </a:lnTo>
                  <a:lnTo>
                    <a:pt x="1757" y="803"/>
                  </a:lnTo>
                  <a:lnTo>
                    <a:pt x="1760" y="878"/>
                  </a:lnTo>
                  <a:lnTo>
                    <a:pt x="1760" y="1324"/>
                  </a:lnTo>
                  <a:lnTo>
                    <a:pt x="1327" y="1324"/>
                  </a:lnTo>
                  <a:lnTo>
                    <a:pt x="1327" y="878"/>
                  </a:lnTo>
                  <a:lnTo>
                    <a:pt x="1324" y="826"/>
                  </a:lnTo>
                  <a:lnTo>
                    <a:pt x="1315" y="776"/>
                  </a:lnTo>
                  <a:lnTo>
                    <a:pt x="1301" y="728"/>
                  </a:lnTo>
                  <a:lnTo>
                    <a:pt x="1282" y="683"/>
                  </a:lnTo>
                  <a:lnTo>
                    <a:pt x="1257" y="640"/>
                  </a:lnTo>
                  <a:lnTo>
                    <a:pt x="1228" y="600"/>
                  </a:lnTo>
                  <a:lnTo>
                    <a:pt x="1196" y="563"/>
                  </a:lnTo>
                  <a:lnTo>
                    <a:pt x="1160" y="531"/>
                  </a:lnTo>
                  <a:lnTo>
                    <a:pt x="1120" y="502"/>
                  </a:lnTo>
                  <a:lnTo>
                    <a:pt x="1077" y="478"/>
                  </a:lnTo>
                  <a:lnTo>
                    <a:pt x="1031" y="458"/>
                  </a:lnTo>
                  <a:lnTo>
                    <a:pt x="982" y="444"/>
                  </a:lnTo>
                  <a:lnTo>
                    <a:pt x="932" y="436"/>
                  </a:lnTo>
                  <a:lnTo>
                    <a:pt x="880" y="433"/>
                  </a:lnTo>
                  <a:lnTo>
                    <a:pt x="829" y="436"/>
                  </a:lnTo>
                  <a:lnTo>
                    <a:pt x="778" y="444"/>
                  </a:lnTo>
                  <a:lnTo>
                    <a:pt x="730" y="458"/>
                  </a:lnTo>
                  <a:lnTo>
                    <a:pt x="684" y="478"/>
                  </a:lnTo>
                  <a:lnTo>
                    <a:pt x="641" y="502"/>
                  </a:lnTo>
                  <a:lnTo>
                    <a:pt x="601" y="531"/>
                  </a:lnTo>
                  <a:lnTo>
                    <a:pt x="564" y="563"/>
                  </a:lnTo>
                  <a:lnTo>
                    <a:pt x="531" y="599"/>
                  </a:lnTo>
                  <a:lnTo>
                    <a:pt x="503" y="639"/>
                  </a:lnTo>
                  <a:lnTo>
                    <a:pt x="479" y="682"/>
                  </a:lnTo>
                  <a:lnTo>
                    <a:pt x="460" y="728"/>
                  </a:lnTo>
                  <a:lnTo>
                    <a:pt x="445" y="776"/>
                  </a:lnTo>
                  <a:lnTo>
                    <a:pt x="436" y="826"/>
                  </a:lnTo>
                  <a:lnTo>
                    <a:pt x="433" y="878"/>
                  </a:lnTo>
                  <a:lnTo>
                    <a:pt x="433" y="1324"/>
                  </a:lnTo>
                  <a:lnTo>
                    <a:pt x="0" y="1324"/>
                  </a:lnTo>
                  <a:lnTo>
                    <a:pt x="0" y="878"/>
                  </a:lnTo>
                  <a:lnTo>
                    <a:pt x="3" y="803"/>
                  </a:lnTo>
                  <a:lnTo>
                    <a:pt x="13" y="728"/>
                  </a:lnTo>
                  <a:lnTo>
                    <a:pt x="28" y="656"/>
                  </a:lnTo>
                  <a:lnTo>
                    <a:pt x="50" y="587"/>
                  </a:lnTo>
                  <a:lnTo>
                    <a:pt x="76" y="519"/>
                  </a:lnTo>
                  <a:lnTo>
                    <a:pt x="108" y="455"/>
                  </a:lnTo>
                  <a:lnTo>
                    <a:pt x="146" y="395"/>
                  </a:lnTo>
                  <a:lnTo>
                    <a:pt x="187" y="336"/>
                  </a:lnTo>
                  <a:lnTo>
                    <a:pt x="234" y="282"/>
                  </a:lnTo>
                  <a:lnTo>
                    <a:pt x="284" y="232"/>
                  </a:lnTo>
                  <a:lnTo>
                    <a:pt x="339" y="186"/>
                  </a:lnTo>
                  <a:lnTo>
                    <a:pt x="396" y="144"/>
                  </a:lnTo>
                  <a:lnTo>
                    <a:pt x="458" y="107"/>
                  </a:lnTo>
                  <a:lnTo>
                    <a:pt x="522" y="76"/>
                  </a:lnTo>
                  <a:lnTo>
                    <a:pt x="589" y="49"/>
                  </a:lnTo>
                  <a:lnTo>
                    <a:pt x="659" y="28"/>
                  </a:lnTo>
                  <a:lnTo>
                    <a:pt x="730" y="12"/>
                  </a:lnTo>
                  <a:lnTo>
                    <a:pt x="804" y="3"/>
                  </a:lnTo>
                  <a:lnTo>
                    <a:pt x="8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7" name="Freeform 791"/>
            <p:cNvSpPr>
              <a:spLocks noEditPoints="1"/>
            </p:cNvSpPr>
            <p:nvPr/>
          </p:nvSpPr>
          <p:spPr bwMode="auto">
            <a:xfrm>
              <a:off x="7146925" y="6088063"/>
              <a:ext cx="279400" cy="214313"/>
            </a:xfrm>
            <a:custGeom>
              <a:avLst/>
              <a:gdLst>
                <a:gd name="T0" fmla="*/ 1197 w 2471"/>
                <a:gd name="T1" fmla="*/ 529 h 1894"/>
                <a:gd name="T2" fmla="*/ 1127 w 2471"/>
                <a:gd name="T3" fmla="*/ 551 h 1894"/>
                <a:gd name="T4" fmla="*/ 1070 w 2471"/>
                <a:gd name="T5" fmla="*/ 594 h 1894"/>
                <a:gd name="T6" fmla="*/ 1028 w 2471"/>
                <a:gd name="T7" fmla="*/ 652 h 1894"/>
                <a:gd name="T8" fmla="*/ 1004 w 2471"/>
                <a:gd name="T9" fmla="*/ 720 h 1894"/>
                <a:gd name="T10" fmla="*/ 1004 w 2471"/>
                <a:gd name="T11" fmla="*/ 793 h 1894"/>
                <a:gd name="T12" fmla="*/ 1026 w 2471"/>
                <a:gd name="T13" fmla="*/ 858 h 1894"/>
                <a:gd name="T14" fmla="*/ 1065 w 2471"/>
                <a:gd name="T15" fmla="*/ 913 h 1894"/>
                <a:gd name="T16" fmla="*/ 1116 w 2471"/>
                <a:gd name="T17" fmla="*/ 956 h 1894"/>
                <a:gd name="T18" fmla="*/ 1430 w 2471"/>
                <a:gd name="T19" fmla="*/ 1370 h 1894"/>
                <a:gd name="T20" fmla="*/ 1380 w 2471"/>
                <a:gd name="T21" fmla="*/ 937 h 1894"/>
                <a:gd name="T22" fmla="*/ 1427 w 2471"/>
                <a:gd name="T23" fmla="*/ 888 h 1894"/>
                <a:gd name="T24" fmla="*/ 1456 w 2471"/>
                <a:gd name="T25" fmla="*/ 827 h 1894"/>
                <a:gd name="T26" fmla="*/ 1467 w 2471"/>
                <a:gd name="T27" fmla="*/ 758 h 1894"/>
                <a:gd name="T28" fmla="*/ 1455 w 2471"/>
                <a:gd name="T29" fmla="*/ 685 h 1894"/>
                <a:gd name="T30" fmla="*/ 1421 w 2471"/>
                <a:gd name="T31" fmla="*/ 621 h 1894"/>
                <a:gd name="T32" fmla="*/ 1371 w 2471"/>
                <a:gd name="T33" fmla="*/ 571 h 1894"/>
                <a:gd name="T34" fmla="*/ 1308 w 2471"/>
                <a:gd name="T35" fmla="*/ 538 h 1894"/>
                <a:gd name="T36" fmla="*/ 1234 w 2471"/>
                <a:gd name="T37" fmla="*/ 526 h 1894"/>
                <a:gd name="T38" fmla="*/ 2230 w 2471"/>
                <a:gd name="T39" fmla="*/ 0 h 1894"/>
                <a:gd name="T40" fmla="*/ 2307 w 2471"/>
                <a:gd name="T41" fmla="*/ 12 h 1894"/>
                <a:gd name="T42" fmla="*/ 2372 w 2471"/>
                <a:gd name="T43" fmla="*/ 45 h 1894"/>
                <a:gd name="T44" fmla="*/ 2425 w 2471"/>
                <a:gd name="T45" fmla="*/ 97 h 1894"/>
                <a:gd name="T46" fmla="*/ 2459 w 2471"/>
                <a:gd name="T47" fmla="*/ 163 h 1894"/>
                <a:gd name="T48" fmla="*/ 2471 w 2471"/>
                <a:gd name="T49" fmla="*/ 237 h 1894"/>
                <a:gd name="T50" fmla="*/ 2468 w 2471"/>
                <a:gd name="T51" fmla="*/ 1694 h 1894"/>
                <a:gd name="T52" fmla="*/ 2444 w 2471"/>
                <a:gd name="T53" fmla="*/ 1765 h 1894"/>
                <a:gd name="T54" fmla="*/ 2401 w 2471"/>
                <a:gd name="T55" fmla="*/ 1823 h 1894"/>
                <a:gd name="T56" fmla="*/ 2342 w 2471"/>
                <a:gd name="T57" fmla="*/ 1867 h 1894"/>
                <a:gd name="T58" fmla="*/ 2271 w 2471"/>
                <a:gd name="T59" fmla="*/ 1891 h 1894"/>
                <a:gd name="T60" fmla="*/ 238 w 2471"/>
                <a:gd name="T61" fmla="*/ 1894 h 1894"/>
                <a:gd name="T62" fmla="*/ 163 w 2471"/>
                <a:gd name="T63" fmla="*/ 1882 h 1894"/>
                <a:gd name="T64" fmla="*/ 97 w 2471"/>
                <a:gd name="T65" fmla="*/ 1848 h 1894"/>
                <a:gd name="T66" fmla="*/ 46 w 2471"/>
                <a:gd name="T67" fmla="*/ 1796 h 1894"/>
                <a:gd name="T68" fmla="*/ 12 w 2471"/>
                <a:gd name="T69" fmla="*/ 1731 h 1894"/>
                <a:gd name="T70" fmla="*/ 0 w 2471"/>
                <a:gd name="T71" fmla="*/ 1656 h 1894"/>
                <a:gd name="T72" fmla="*/ 3 w 2471"/>
                <a:gd name="T73" fmla="*/ 199 h 1894"/>
                <a:gd name="T74" fmla="*/ 27 w 2471"/>
                <a:gd name="T75" fmla="*/ 129 h 1894"/>
                <a:gd name="T76" fmla="*/ 70 w 2471"/>
                <a:gd name="T77" fmla="*/ 70 h 1894"/>
                <a:gd name="T78" fmla="*/ 128 w 2471"/>
                <a:gd name="T79" fmla="*/ 27 h 1894"/>
                <a:gd name="T80" fmla="*/ 200 w 2471"/>
                <a:gd name="T81" fmla="*/ 3 h 1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471" h="1894">
                  <a:moveTo>
                    <a:pt x="1234" y="526"/>
                  </a:moveTo>
                  <a:lnTo>
                    <a:pt x="1197" y="529"/>
                  </a:lnTo>
                  <a:lnTo>
                    <a:pt x="1161" y="538"/>
                  </a:lnTo>
                  <a:lnTo>
                    <a:pt x="1127" y="551"/>
                  </a:lnTo>
                  <a:lnTo>
                    <a:pt x="1097" y="571"/>
                  </a:lnTo>
                  <a:lnTo>
                    <a:pt x="1070" y="594"/>
                  </a:lnTo>
                  <a:lnTo>
                    <a:pt x="1046" y="621"/>
                  </a:lnTo>
                  <a:lnTo>
                    <a:pt x="1028" y="652"/>
                  </a:lnTo>
                  <a:lnTo>
                    <a:pt x="1014" y="684"/>
                  </a:lnTo>
                  <a:lnTo>
                    <a:pt x="1004" y="720"/>
                  </a:lnTo>
                  <a:lnTo>
                    <a:pt x="1001" y="758"/>
                  </a:lnTo>
                  <a:lnTo>
                    <a:pt x="1004" y="793"/>
                  </a:lnTo>
                  <a:lnTo>
                    <a:pt x="1013" y="826"/>
                  </a:lnTo>
                  <a:lnTo>
                    <a:pt x="1026" y="858"/>
                  </a:lnTo>
                  <a:lnTo>
                    <a:pt x="1043" y="888"/>
                  </a:lnTo>
                  <a:lnTo>
                    <a:pt x="1065" y="913"/>
                  </a:lnTo>
                  <a:lnTo>
                    <a:pt x="1089" y="937"/>
                  </a:lnTo>
                  <a:lnTo>
                    <a:pt x="1116" y="956"/>
                  </a:lnTo>
                  <a:lnTo>
                    <a:pt x="1039" y="1370"/>
                  </a:lnTo>
                  <a:lnTo>
                    <a:pt x="1430" y="1370"/>
                  </a:lnTo>
                  <a:lnTo>
                    <a:pt x="1352" y="956"/>
                  </a:lnTo>
                  <a:lnTo>
                    <a:pt x="1380" y="937"/>
                  </a:lnTo>
                  <a:lnTo>
                    <a:pt x="1405" y="914"/>
                  </a:lnTo>
                  <a:lnTo>
                    <a:pt x="1427" y="888"/>
                  </a:lnTo>
                  <a:lnTo>
                    <a:pt x="1444" y="859"/>
                  </a:lnTo>
                  <a:lnTo>
                    <a:pt x="1456" y="827"/>
                  </a:lnTo>
                  <a:lnTo>
                    <a:pt x="1464" y="794"/>
                  </a:lnTo>
                  <a:lnTo>
                    <a:pt x="1467" y="758"/>
                  </a:lnTo>
                  <a:lnTo>
                    <a:pt x="1463" y="720"/>
                  </a:lnTo>
                  <a:lnTo>
                    <a:pt x="1455" y="685"/>
                  </a:lnTo>
                  <a:lnTo>
                    <a:pt x="1441" y="652"/>
                  </a:lnTo>
                  <a:lnTo>
                    <a:pt x="1421" y="621"/>
                  </a:lnTo>
                  <a:lnTo>
                    <a:pt x="1399" y="594"/>
                  </a:lnTo>
                  <a:lnTo>
                    <a:pt x="1371" y="571"/>
                  </a:lnTo>
                  <a:lnTo>
                    <a:pt x="1340" y="552"/>
                  </a:lnTo>
                  <a:lnTo>
                    <a:pt x="1308" y="538"/>
                  </a:lnTo>
                  <a:lnTo>
                    <a:pt x="1272" y="529"/>
                  </a:lnTo>
                  <a:lnTo>
                    <a:pt x="1234" y="526"/>
                  </a:lnTo>
                  <a:close/>
                  <a:moveTo>
                    <a:pt x="238" y="0"/>
                  </a:moveTo>
                  <a:lnTo>
                    <a:pt x="2230" y="0"/>
                  </a:lnTo>
                  <a:lnTo>
                    <a:pt x="2270" y="3"/>
                  </a:lnTo>
                  <a:lnTo>
                    <a:pt x="2307" y="12"/>
                  </a:lnTo>
                  <a:lnTo>
                    <a:pt x="2342" y="27"/>
                  </a:lnTo>
                  <a:lnTo>
                    <a:pt x="2372" y="45"/>
                  </a:lnTo>
                  <a:lnTo>
                    <a:pt x="2401" y="70"/>
                  </a:lnTo>
                  <a:lnTo>
                    <a:pt x="2425" y="97"/>
                  </a:lnTo>
                  <a:lnTo>
                    <a:pt x="2444" y="128"/>
                  </a:lnTo>
                  <a:lnTo>
                    <a:pt x="2459" y="163"/>
                  </a:lnTo>
                  <a:lnTo>
                    <a:pt x="2468" y="199"/>
                  </a:lnTo>
                  <a:lnTo>
                    <a:pt x="2471" y="237"/>
                  </a:lnTo>
                  <a:lnTo>
                    <a:pt x="2471" y="1656"/>
                  </a:lnTo>
                  <a:lnTo>
                    <a:pt x="2468" y="1694"/>
                  </a:lnTo>
                  <a:lnTo>
                    <a:pt x="2459" y="1730"/>
                  </a:lnTo>
                  <a:lnTo>
                    <a:pt x="2444" y="1765"/>
                  </a:lnTo>
                  <a:lnTo>
                    <a:pt x="2425" y="1796"/>
                  </a:lnTo>
                  <a:lnTo>
                    <a:pt x="2401" y="1823"/>
                  </a:lnTo>
                  <a:lnTo>
                    <a:pt x="2373" y="1848"/>
                  </a:lnTo>
                  <a:lnTo>
                    <a:pt x="2342" y="1867"/>
                  </a:lnTo>
                  <a:lnTo>
                    <a:pt x="2308" y="1882"/>
                  </a:lnTo>
                  <a:lnTo>
                    <a:pt x="2271" y="1891"/>
                  </a:lnTo>
                  <a:lnTo>
                    <a:pt x="2232" y="1894"/>
                  </a:lnTo>
                  <a:lnTo>
                    <a:pt x="238" y="1894"/>
                  </a:lnTo>
                  <a:lnTo>
                    <a:pt x="200" y="1891"/>
                  </a:lnTo>
                  <a:lnTo>
                    <a:pt x="163" y="1882"/>
                  </a:lnTo>
                  <a:lnTo>
                    <a:pt x="129" y="1867"/>
                  </a:lnTo>
                  <a:lnTo>
                    <a:pt x="97" y="1848"/>
                  </a:lnTo>
                  <a:lnTo>
                    <a:pt x="70" y="1824"/>
                  </a:lnTo>
                  <a:lnTo>
                    <a:pt x="46" y="1796"/>
                  </a:lnTo>
                  <a:lnTo>
                    <a:pt x="27" y="1765"/>
                  </a:lnTo>
                  <a:lnTo>
                    <a:pt x="12" y="1731"/>
                  </a:lnTo>
                  <a:lnTo>
                    <a:pt x="3" y="1694"/>
                  </a:lnTo>
                  <a:lnTo>
                    <a:pt x="0" y="1656"/>
                  </a:lnTo>
                  <a:lnTo>
                    <a:pt x="0" y="237"/>
                  </a:lnTo>
                  <a:lnTo>
                    <a:pt x="3" y="199"/>
                  </a:lnTo>
                  <a:lnTo>
                    <a:pt x="12" y="163"/>
                  </a:lnTo>
                  <a:lnTo>
                    <a:pt x="27" y="129"/>
                  </a:lnTo>
                  <a:lnTo>
                    <a:pt x="46" y="97"/>
                  </a:lnTo>
                  <a:lnTo>
                    <a:pt x="70" y="70"/>
                  </a:lnTo>
                  <a:lnTo>
                    <a:pt x="97" y="46"/>
                  </a:lnTo>
                  <a:lnTo>
                    <a:pt x="128" y="27"/>
                  </a:lnTo>
                  <a:lnTo>
                    <a:pt x="163" y="13"/>
                  </a:lnTo>
                  <a:lnTo>
                    <a:pt x="200" y="3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46" name="Group 1945"/>
          <p:cNvGrpSpPr/>
          <p:nvPr/>
        </p:nvGrpSpPr>
        <p:grpSpPr>
          <a:xfrm>
            <a:off x="9132089" y="5866781"/>
            <a:ext cx="217636" cy="310355"/>
            <a:chOff x="6651625" y="6015038"/>
            <a:chExt cx="268288" cy="38258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861" name="Freeform 796"/>
            <p:cNvSpPr>
              <a:spLocks noEditPoints="1"/>
            </p:cNvSpPr>
            <p:nvPr/>
          </p:nvSpPr>
          <p:spPr bwMode="auto">
            <a:xfrm>
              <a:off x="6651625" y="6015038"/>
              <a:ext cx="268288" cy="382587"/>
            </a:xfrm>
            <a:custGeom>
              <a:avLst/>
              <a:gdLst>
                <a:gd name="T0" fmla="*/ 982 w 2361"/>
                <a:gd name="T1" fmla="*/ 500 h 3374"/>
                <a:gd name="T2" fmla="*/ 752 w 2361"/>
                <a:gd name="T3" fmla="*/ 617 h 3374"/>
                <a:gd name="T4" fmla="*/ 580 w 2361"/>
                <a:gd name="T5" fmla="*/ 805 h 3374"/>
                <a:gd name="T6" fmla="*/ 484 w 2361"/>
                <a:gd name="T7" fmla="*/ 1047 h 3374"/>
                <a:gd name="T8" fmla="*/ 484 w 2361"/>
                <a:gd name="T9" fmla="*/ 1315 h 3374"/>
                <a:gd name="T10" fmla="*/ 580 w 2361"/>
                <a:gd name="T11" fmla="*/ 1557 h 3374"/>
                <a:gd name="T12" fmla="*/ 752 w 2361"/>
                <a:gd name="T13" fmla="*/ 1745 h 3374"/>
                <a:gd name="T14" fmla="*/ 982 w 2361"/>
                <a:gd name="T15" fmla="*/ 1862 h 3374"/>
                <a:gd name="T16" fmla="*/ 1249 w 2361"/>
                <a:gd name="T17" fmla="*/ 1887 h 3374"/>
                <a:gd name="T18" fmla="*/ 1500 w 2361"/>
                <a:gd name="T19" fmla="*/ 1814 h 3374"/>
                <a:gd name="T20" fmla="*/ 1704 w 2361"/>
                <a:gd name="T21" fmla="*/ 1658 h 3374"/>
                <a:gd name="T22" fmla="*/ 1841 w 2361"/>
                <a:gd name="T23" fmla="*/ 1442 h 3374"/>
                <a:gd name="T24" fmla="*/ 1890 w 2361"/>
                <a:gd name="T25" fmla="*/ 1181 h 3374"/>
                <a:gd name="T26" fmla="*/ 1841 w 2361"/>
                <a:gd name="T27" fmla="*/ 920 h 3374"/>
                <a:gd name="T28" fmla="*/ 1704 w 2361"/>
                <a:gd name="T29" fmla="*/ 703 h 3374"/>
                <a:gd name="T30" fmla="*/ 1500 w 2361"/>
                <a:gd name="T31" fmla="*/ 548 h 3374"/>
                <a:gd name="T32" fmla="*/ 1249 w 2361"/>
                <a:gd name="T33" fmla="*/ 475 h 3374"/>
                <a:gd name="T34" fmla="*/ 1355 w 2361"/>
                <a:gd name="T35" fmla="*/ 12 h 3374"/>
                <a:gd name="T36" fmla="*/ 1678 w 2361"/>
                <a:gd name="T37" fmla="*/ 109 h 3374"/>
                <a:gd name="T38" fmla="*/ 1955 w 2361"/>
                <a:gd name="T39" fmla="*/ 289 h 3374"/>
                <a:gd name="T40" fmla="*/ 2171 w 2361"/>
                <a:gd name="T41" fmla="*/ 538 h 3374"/>
                <a:gd name="T42" fmla="*/ 2311 w 2361"/>
                <a:gd name="T43" fmla="*/ 839 h 3374"/>
                <a:gd name="T44" fmla="*/ 2361 w 2361"/>
                <a:gd name="T45" fmla="*/ 1182 h 3374"/>
                <a:gd name="T46" fmla="*/ 2335 w 2361"/>
                <a:gd name="T47" fmla="*/ 1374 h 3374"/>
                <a:gd name="T48" fmla="*/ 2263 w 2361"/>
                <a:gd name="T49" fmla="*/ 1599 h 3374"/>
                <a:gd name="T50" fmla="*/ 2154 w 2361"/>
                <a:gd name="T51" fmla="*/ 1845 h 3374"/>
                <a:gd name="T52" fmla="*/ 2020 w 2361"/>
                <a:gd name="T53" fmla="*/ 2104 h 3374"/>
                <a:gd name="T54" fmla="*/ 1869 w 2361"/>
                <a:gd name="T55" fmla="*/ 2364 h 3374"/>
                <a:gd name="T56" fmla="*/ 1712 w 2361"/>
                <a:gd name="T57" fmla="*/ 2613 h 3374"/>
                <a:gd name="T58" fmla="*/ 1559 w 2361"/>
                <a:gd name="T59" fmla="*/ 2845 h 3374"/>
                <a:gd name="T60" fmla="*/ 1420 w 2361"/>
                <a:gd name="T61" fmla="*/ 3047 h 3374"/>
                <a:gd name="T62" fmla="*/ 1304 w 2361"/>
                <a:gd name="T63" fmla="*/ 3208 h 3374"/>
                <a:gd name="T64" fmla="*/ 1221 w 2361"/>
                <a:gd name="T65" fmla="*/ 3320 h 3374"/>
                <a:gd name="T66" fmla="*/ 1182 w 2361"/>
                <a:gd name="T67" fmla="*/ 3372 h 3374"/>
                <a:gd name="T68" fmla="*/ 1166 w 2361"/>
                <a:gd name="T69" fmla="*/ 3355 h 3374"/>
                <a:gd name="T70" fmla="*/ 1104 w 2361"/>
                <a:gd name="T71" fmla="*/ 3271 h 3374"/>
                <a:gd name="T72" fmla="*/ 1004 w 2361"/>
                <a:gd name="T73" fmla="*/ 3133 h 3374"/>
                <a:gd name="T74" fmla="*/ 875 w 2361"/>
                <a:gd name="T75" fmla="*/ 2950 h 3374"/>
                <a:gd name="T76" fmla="*/ 728 w 2361"/>
                <a:gd name="T77" fmla="*/ 2732 h 3374"/>
                <a:gd name="T78" fmla="*/ 571 w 2361"/>
                <a:gd name="T79" fmla="*/ 2491 h 3374"/>
                <a:gd name="T80" fmla="*/ 416 w 2361"/>
                <a:gd name="T81" fmla="*/ 2234 h 3374"/>
                <a:gd name="T82" fmla="*/ 272 w 2361"/>
                <a:gd name="T83" fmla="*/ 1974 h 3374"/>
                <a:gd name="T84" fmla="*/ 149 w 2361"/>
                <a:gd name="T85" fmla="*/ 1720 h 3374"/>
                <a:gd name="T86" fmla="*/ 58 w 2361"/>
                <a:gd name="T87" fmla="*/ 1483 h 3374"/>
                <a:gd name="T88" fmla="*/ 7 w 2361"/>
                <a:gd name="T89" fmla="*/ 1273 h 3374"/>
                <a:gd name="T90" fmla="*/ 13 w 2361"/>
                <a:gd name="T91" fmla="*/ 1006 h 3374"/>
                <a:gd name="T92" fmla="*/ 110 w 2361"/>
                <a:gd name="T93" fmla="*/ 683 h 3374"/>
                <a:gd name="T94" fmla="*/ 290 w 2361"/>
                <a:gd name="T95" fmla="*/ 406 h 3374"/>
                <a:gd name="T96" fmla="*/ 539 w 2361"/>
                <a:gd name="T97" fmla="*/ 190 h 3374"/>
                <a:gd name="T98" fmla="*/ 840 w 2361"/>
                <a:gd name="T99" fmla="*/ 50 h 3374"/>
                <a:gd name="T100" fmla="*/ 1180 w 2361"/>
                <a:gd name="T101" fmla="*/ 0 h 3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361" h="3374">
                  <a:moveTo>
                    <a:pt x="1180" y="471"/>
                  </a:moveTo>
                  <a:lnTo>
                    <a:pt x="1113" y="475"/>
                  </a:lnTo>
                  <a:lnTo>
                    <a:pt x="1047" y="485"/>
                  </a:lnTo>
                  <a:lnTo>
                    <a:pt x="982" y="500"/>
                  </a:lnTo>
                  <a:lnTo>
                    <a:pt x="921" y="521"/>
                  </a:lnTo>
                  <a:lnTo>
                    <a:pt x="862" y="548"/>
                  </a:lnTo>
                  <a:lnTo>
                    <a:pt x="805" y="580"/>
                  </a:lnTo>
                  <a:lnTo>
                    <a:pt x="752" y="617"/>
                  </a:lnTo>
                  <a:lnTo>
                    <a:pt x="703" y="657"/>
                  </a:lnTo>
                  <a:lnTo>
                    <a:pt x="658" y="703"/>
                  </a:lnTo>
                  <a:lnTo>
                    <a:pt x="617" y="753"/>
                  </a:lnTo>
                  <a:lnTo>
                    <a:pt x="580" y="805"/>
                  </a:lnTo>
                  <a:lnTo>
                    <a:pt x="549" y="861"/>
                  </a:lnTo>
                  <a:lnTo>
                    <a:pt x="521" y="920"/>
                  </a:lnTo>
                  <a:lnTo>
                    <a:pt x="501" y="983"/>
                  </a:lnTo>
                  <a:lnTo>
                    <a:pt x="484" y="1047"/>
                  </a:lnTo>
                  <a:lnTo>
                    <a:pt x="475" y="1112"/>
                  </a:lnTo>
                  <a:lnTo>
                    <a:pt x="472" y="1181"/>
                  </a:lnTo>
                  <a:lnTo>
                    <a:pt x="475" y="1249"/>
                  </a:lnTo>
                  <a:lnTo>
                    <a:pt x="484" y="1315"/>
                  </a:lnTo>
                  <a:lnTo>
                    <a:pt x="501" y="1379"/>
                  </a:lnTo>
                  <a:lnTo>
                    <a:pt x="521" y="1442"/>
                  </a:lnTo>
                  <a:lnTo>
                    <a:pt x="548" y="1501"/>
                  </a:lnTo>
                  <a:lnTo>
                    <a:pt x="580" y="1557"/>
                  </a:lnTo>
                  <a:lnTo>
                    <a:pt x="616" y="1609"/>
                  </a:lnTo>
                  <a:lnTo>
                    <a:pt x="658" y="1658"/>
                  </a:lnTo>
                  <a:lnTo>
                    <a:pt x="703" y="1704"/>
                  </a:lnTo>
                  <a:lnTo>
                    <a:pt x="752" y="1745"/>
                  </a:lnTo>
                  <a:lnTo>
                    <a:pt x="805" y="1782"/>
                  </a:lnTo>
                  <a:lnTo>
                    <a:pt x="862" y="1814"/>
                  </a:lnTo>
                  <a:lnTo>
                    <a:pt x="920" y="1840"/>
                  </a:lnTo>
                  <a:lnTo>
                    <a:pt x="982" y="1862"/>
                  </a:lnTo>
                  <a:lnTo>
                    <a:pt x="1047" y="1877"/>
                  </a:lnTo>
                  <a:lnTo>
                    <a:pt x="1113" y="1887"/>
                  </a:lnTo>
                  <a:lnTo>
                    <a:pt x="1180" y="1890"/>
                  </a:lnTo>
                  <a:lnTo>
                    <a:pt x="1249" y="1887"/>
                  </a:lnTo>
                  <a:lnTo>
                    <a:pt x="1315" y="1877"/>
                  </a:lnTo>
                  <a:lnTo>
                    <a:pt x="1380" y="1862"/>
                  </a:lnTo>
                  <a:lnTo>
                    <a:pt x="1442" y="1840"/>
                  </a:lnTo>
                  <a:lnTo>
                    <a:pt x="1500" y="1814"/>
                  </a:lnTo>
                  <a:lnTo>
                    <a:pt x="1557" y="1782"/>
                  </a:lnTo>
                  <a:lnTo>
                    <a:pt x="1610" y="1745"/>
                  </a:lnTo>
                  <a:lnTo>
                    <a:pt x="1659" y="1704"/>
                  </a:lnTo>
                  <a:lnTo>
                    <a:pt x="1704" y="1658"/>
                  </a:lnTo>
                  <a:lnTo>
                    <a:pt x="1746" y="1609"/>
                  </a:lnTo>
                  <a:lnTo>
                    <a:pt x="1781" y="1557"/>
                  </a:lnTo>
                  <a:lnTo>
                    <a:pt x="1814" y="1501"/>
                  </a:lnTo>
                  <a:lnTo>
                    <a:pt x="1841" y="1442"/>
                  </a:lnTo>
                  <a:lnTo>
                    <a:pt x="1861" y="1379"/>
                  </a:lnTo>
                  <a:lnTo>
                    <a:pt x="1877" y="1315"/>
                  </a:lnTo>
                  <a:lnTo>
                    <a:pt x="1887" y="1249"/>
                  </a:lnTo>
                  <a:lnTo>
                    <a:pt x="1890" y="1181"/>
                  </a:lnTo>
                  <a:lnTo>
                    <a:pt x="1887" y="1112"/>
                  </a:lnTo>
                  <a:lnTo>
                    <a:pt x="1877" y="1047"/>
                  </a:lnTo>
                  <a:lnTo>
                    <a:pt x="1861" y="983"/>
                  </a:lnTo>
                  <a:lnTo>
                    <a:pt x="1841" y="920"/>
                  </a:lnTo>
                  <a:lnTo>
                    <a:pt x="1813" y="861"/>
                  </a:lnTo>
                  <a:lnTo>
                    <a:pt x="1781" y="805"/>
                  </a:lnTo>
                  <a:lnTo>
                    <a:pt x="1745" y="753"/>
                  </a:lnTo>
                  <a:lnTo>
                    <a:pt x="1704" y="703"/>
                  </a:lnTo>
                  <a:lnTo>
                    <a:pt x="1659" y="657"/>
                  </a:lnTo>
                  <a:lnTo>
                    <a:pt x="1610" y="617"/>
                  </a:lnTo>
                  <a:lnTo>
                    <a:pt x="1557" y="580"/>
                  </a:lnTo>
                  <a:lnTo>
                    <a:pt x="1500" y="548"/>
                  </a:lnTo>
                  <a:lnTo>
                    <a:pt x="1441" y="521"/>
                  </a:lnTo>
                  <a:lnTo>
                    <a:pt x="1380" y="500"/>
                  </a:lnTo>
                  <a:lnTo>
                    <a:pt x="1315" y="485"/>
                  </a:lnTo>
                  <a:lnTo>
                    <a:pt x="1249" y="475"/>
                  </a:lnTo>
                  <a:lnTo>
                    <a:pt x="1180" y="471"/>
                  </a:lnTo>
                  <a:close/>
                  <a:moveTo>
                    <a:pt x="1180" y="0"/>
                  </a:moveTo>
                  <a:lnTo>
                    <a:pt x="1268" y="3"/>
                  </a:lnTo>
                  <a:lnTo>
                    <a:pt x="1355" y="12"/>
                  </a:lnTo>
                  <a:lnTo>
                    <a:pt x="1439" y="29"/>
                  </a:lnTo>
                  <a:lnTo>
                    <a:pt x="1522" y="50"/>
                  </a:lnTo>
                  <a:lnTo>
                    <a:pt x="1600" y="77"/>
                  </a:lnTo>
                  <a:lnTo>
                    <a:pt x="1678" y="109"/>
                  </a:lnTo>
                  <a:lnTo>
                    <a:pt x="1752" y="147"/>
                  </a:lnTo>
                  <a:lnTo>
                    <a:pt x="1823" y="190"/>
                  </a:lnTo>
                  <a:lnTo>
                    <a:pt x="1891" y="237"/>
                  </a:lnTo>
                  <a:lnTo>
                    <a:pt x="1955" y="289"/>
                  </a:lnTo>
                  <a:lnTo>
                    <a:pt x="2015" y="346"/>
                  </a:lnTo>
                  <a:lnTo>
                    <a:pt x="2072" y="406"/>
                  </a:lnTo>
                  <a:lnTo>
                    <a:pt x="2124" y="470"/>
                  </a:lnTo>
                  <a:lnTo>
                    <a:pt x="2171" y="538"/>
                  </a:lnTo>
                  <a:lnTo>
                    <a:pt x="2214" y="608"/>
                  </a:lnTo>
                  <a:lnTo>
                    <a:pt x="2252" y="683"/>
                  </a:lnTo>
                  <a:lnTo>
                    <a:pt x="2284" y="760"/>
                  </a:lnTo>
                  <a:lnTo>
                    <a:pt x="2311" y="839"/>
                  </a:lnTo>
                  <a:lnTo>
                    <a:pt x="2333" y="922"/>
                  </a:lnTo>
                  <a:lnTo>
                    <a:pt x="2349" y="1007"/>
                  </a:lnTo>
                  <a:lnTo>
                    <a:pt x="2358" y="1093"/>
                  </a:lnTo>
                  <a:lnTo>
                    <a:pt x="2361" y="1182"/>
                  </a:lnTo>
                  <a:lnTo>
                    <a:pt x="2360" y="1226"/>
                  </a:lnTo>
                  <a:lnTo>
                    <a:pt x="2355" y="1273"/>
                  </a:lnTo>
                  <a:lnTo>
                    <a:pt x="2347" y="1323"/>
                  </a:lnTo>
                  <a:lnTo>
                    <a:pt x="2335" y="1374"/>
                  </a:lnTo>
                  <a:lnTo>
                    <a:pt x="2321" y="1428"/>
                  </a:lnTo>
                  <a:lnTo>
                    <a:pt x="2304" y="1484"/>
                  </a:lnTo>
                  <a:lnTo>
                    <a:pt x="2284" y="1541"/>
                  </a:lnTo>
                  <a:lnTo>
                    <a:pt x="2263" y="1599"/>
                  </a:lnTo>
                  <a:lnTo>
                    <a:pt x="2238" y="1659"/>
                  </a:lnTo>
                  <a:lnTo>
                    <a:pt x="2213" y="1721"/>
                  </a:lnTo>
                  <a:lnTo>
                    <a:pt x="2184" y="1783"/>
                  </a:lnTo>
                  <a:lnTo>
                    <a:pt x="2154" y="1845"/>
                  </a:lnTo>
                  <a:lnTo>
                    <a:pt x="2123" y="1910"/>
                  </a:lnTo>
                  <a:lnTo>
                    <a:pt x="2090" y="1974"/>
                  </a:lnTo>
                  <a:lnTo>
                    <a:pt x="2055" y="2039"/>
                  </a:lnTo>
                  <a:lnTo>
                    <a:pt x="2020" y="2104"/>
                  </a:lnTo>
                  <a:lnTo>
                    <a:pt x="1983" y="2170"/>
                  </a:lnTo>
                  <a:lnTo>
                    <a:pt x="1946" y="2234"/>
                  </a:lnTo>
                  <a:lnTo>
                    <a:pt x="1908" y="2299"/>
                  </a:lnTo>
                  <a:lnTo>
                    <a:pt x="1869" y="2364"/>
                  </a:lnTo>
                  <a:lnTo>
                    <a:pt x="1830" y="2427"/>
                  </a:lnTo>
                  <a:lnTo>
                    <a:pt x="1791" y="2491"/>
                  </a:lnTo>
                  <a:lnTo>
                    <a:pt x="1752" y="2553"/>
                  </a:lnTo>
                  <a:lnTo>
                    <a:pt x="1712" y="2613"/>
                  </a:lnTo>
                  <a:lnTo>
                    <a:pt x="1673" y="2674"/>
                  </a:lnTo>
                  <a:lnTo>
                    <a:pt x="1634" y="2732"/>
                  </a:lnTo>
                  <a:lnTo>
                    <a:pt x="1596" y="2789"/>
                  </a:lnTo>
                  <a:lnTo>
                    <a:pt x="1559" y="2845"/>
                  </a:lnTo>
                  <a:lnTo>
                    <a:pt x="1523" y="2899"/>
                  </a:lnTo>
                  <a:lnTo>
                    <a:pt x="1487" y="2950"/>
                  </a:lnTo>
                  <a:lnTo>
                    <a:pt x="1452" y="3000"/>
                  </a:lnTo>
                  <a:lnTo>
                    <a:pt x="1420" y="3047"/>
                  </a:lnTo>
                  <a:lnTo>
                    <a:pt x="1388" y="3091"/>
                  </a:lnTo>
                  <a:lnTo>
                    <a:pt x="1358" y="3133"/>
                  </a:lnTo>
                  <a:lnTo>
                    <a:pt x="1330" y="3173"/>
                  </a:lnTo>
                  <a:lnTo>
                    <a:pt x="1304" y="3208"/>
                  </a:lnTo>
                  <a:lnTo>
                    <a:pt x="1280" y="3241"/>
                  </a:lnTo>
                  <a:lnTo>
                    <a:pt x="1258" y="3271"/>
                  </a:lnTo>
                  <a:lnTo>
                    <a:pt x="1239" y="3297"/>
                  </a:lnTo>
                  <a:lnTo>
                    <a:pt x="1221" y="3320"/>
                  </a:lnTo>
                  <a:lnTo>
                    <a:pt x="1207" y="3339"/>
                  </a:lnTo>
                  <a:lnTo>
                    <a:pt x="1196" y="3355"/>
                  </a:lnTo>
                  <a:lnTo>
                    <a:pt x="1188" y="3365"/>
                  </a:lnTo>
                  <a:lnTo>
                    <a:pt x="1182" y="3372"/>
                  </a:lnTo>
                  <a:lnTo>
                    <a:pt x="1180" y="3374"/>
                  </a:lnTo>
                  <a:lnTo>
                    <a:pt x="1179" y="3372"/>
                  </a:lnTo>
                  <a:lnTo>
                    <a:pt x="1174" y="3365"/>
                  </a:lnTo>
                  <a:lnTo>
                    <a:pt x="1166" y="3355"/>
                  </a:lnTo>
                  <a:lnTo>
                    <a:pt x="1155" y="3339"/>
                  </a:lnTo>
                  <a:lnTo>
                    <a:pt x="1141" y="3320"/>
                  </a:lnTo>
                  <a:lnTo>
                    <a:pt x="1123" y="3297"/>
                  </a:lnTo>
                  <a:lnTo>
                    <a:pt x="1104" y="3271"/>
                  </a:lnTo>
                  <a:lnTo>
                    <a:pt x="1082" y="3241"/>
                  </a:lnTo>
                  <a:lnTo>
                    <a:pt x="1058" y="3208"/>
                  </a:lnTo>
                  <a:lnTo>
                    <a:pt x="1032" y="3173"/>
                  </a:lnTo>
                  <a:lnTo>
                    <a:pt x="1004" y="3133"/>
                  </a:lnTo>
                  <a:lnTo>
                    <a:pt x="974" y="3091"/>
                  </a:lnTo>
                  <a:lnTo>
                    <a:pt x="942" y="3047"/>
                  </a:lnTo>
                  <a:lnTo>
                    <a:pt x="910" y="3000"/>
                  </a:lnTo>
                  <a:lnTo>
                    <a:pt x="875" y="2950"/>
                  </a:lnTo>
                  <a:lnTo>
                    <a:pt x="839" y="2899"/>
                  </a:lnTo>
                  <a:lnTo>
                    <a:pt x="803" y="2844"/>
                  </a:lnTo>
                  <a:lnTo>
                    <a:pt x="765" y="2789"/>
                  </a:lnTo>
                  <a:lnTo>
                    <a:pt x="728" y="2732"/>
                  </a:lnTo>
                  <a:lnTo>
                    <a:pt x="689" y="2674"/>
                  </a:lnTo>
                  <a:lnTo>
                    <a:pt x="650" y="2613"/>
                  </a:lnTo>
                  <a:lnTo>
                    <a:pt x="610" y="2552"/>
                  </a:lnTo>
                  <a:lnTo>
                    <a:pt x="571" y="2491"/>
                  </a:lnTo>
                  <a:lnTo>
                    <a:pt x="531" y="2427"/>
                  </a:lnTo>
                  <a:lnTo>
                    <a:pt x="493" y="2363"/>
                  </a:lnTo>
                  <a:lnTo>
                    <a:pt x="454" y="2298"/>
                  </a:lnTo>
                  <a:lnTo>
                    <a:pt x="416" y="2234"/>
                  </a:lnTo>
                  <a:lnTo>
                    <a:pt x="378" y="2169"/>
                  </a:lnTo>
                  <a:lnTo>
                    <a:pt x="342" y="2104"/>
                  </a:lnTo>
                  <a:lnTo>
                    <a:pt x="307" y="2039"/>
                  </a:lnTo>
                  <a:lnTo>
                    <a:pt x="272" y="1974"/>
                  </a:lnTo>
                  <a:lnTo>
                    <a:pt x="239" y="1910"/>
                  </a:lnTo>
                  <a:lnTo>
                    <a:pt x="207" y="1845"/>
                  </a:lnTo>
                  <a:lnTo>
                    <a:pt x="178" y="1782"/>
                  </a:lnTo>
                  <a:lnTo>
                    <a:pt x="149" y="1720"/>
                  </a:lnTo>
                  <a:lnTo>
                    <a:pt x="124" y="1658"/>
                  </a:lnTo>
                  <a:lnTo>
                    <a:pt x="99" y="1599"/>
                  </a:lnTo>
                  <a:lnTo>
                    <a:pt x="78" y="1540"/>
                  </a:lnTo>
                  <a:lnTo>
                    <a:pt x="58" y="1483"/>
                  </a:lnTo>
                  <a:lnTo>
                    <a:pt x="41" y="1427"/>
                  </a:lnTo>
                  <a:lnTo>
                    <a:pt x="27" y="1374"/>
                  </a:lnTo>
                  <a:lnTo>
                    <a:pt x="15" y="1322"/>
                  </a:lnTo>
                  <a:lnTo>
                    <a:pt x="7" y="1273"/>
                  </a:lnTo>
                  <a:lnTo>
                    <a:pt x="2" y="1226"/>
                  </a:lnTo>
                  <a:lnTo>
                    <a:pt x="0" y="1181"/>
                  </a:lnTo>
                  <a:lnTo>
                    <a:pt x="4" y="1093"/>
                  </a:lnTo>
                  <a:lnTo>
                    <a:pt x="13" y="1006"/>
                  </a:lnTo>
                  <a:lnTo>
                    <a:pt x="29" y="921"/>
                  </a:lnTo>
                  <a:lnTo>
                    <a:pt x="50" y="839"/>
                  </a:lnTo>
                  <a:lnTo>
                    <a:pt x="78" y="760"/>
                  </a:lnTo>
                  <a:lnTo>
                    <a:pt x="110" y="683"/>
                  </a:lnTo>
                  <a:lnTo>
                    <a:pt x="148" y="608"/>
                  </a:lnTo>
                  <a:lnTo>
                    <a:pt x="191" y="538"/>
                  </a:lnTo>
                  <a:lnTo>
                    <a:pt x="238" y="469"/>
                  </a:lnTo>
                  <a:lnTo>
                    <a:pt x="290" y="406"/>
                  </a:lnTo>
                  <a:lnTo>
                    <a:pt x="346" y="346"/>
                  </a:lnTo>
                  <a:lnTo>
                    <a:pt x="407" y="289"/>
                  </a:lnTo>
                  <a:lnTo>
                    <a:pt x="471" y="237"/>
                  </a:lnTo>
                  <a:lnTo>
                    <a:pt x="539" y="190"/>
                  </a:lnTo>
                  <a:lnTo>
                    <a:pt x="610" y="147"/>
                  </a:lnTo>
                  <a:lnTo>
                    <a:pt x="684" y="109"/>
                  </a:lnTo>
                  <a:lnTo>
                    <a:pt x="761" y="77"/>
                  </a:lnTo>
                  <a:lnTo>
                    <a:pt x="840" y="50"/>
                  </a:lnTo>
                  <a:lnTo>
                    <a:pt x="923" y="29"/>
                  </a:lnTo>
                  <a:lnTo>
                    <a:pt x="1007" y="12"/>
                  </a:lnTo>
                  <a:lnTo>
                    <a:pt x="1093" y="3"/>
                  </a:lnTo>
                  <a:lnTo>
                    <a:pt x="11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2" name="Freeform 797"/>
            <p:cNvSpPr>
              <a:spLocks/>
            </p:cNvSpPr>
            <p:nvPr/>
          </p:nvSpPr>
          <p:spPr bwMode="auto">
            <a:xfrm>
              <a:off x="6729413" y="6099175"/>
              <a:ext cx="114300" cy="73025"/>
            </a:xfrm>
            <a:custGeom>
              <a:avLst/>
              <a:gdLst>
                <a:gd name="T0" fmla="*/ 512 w 997"/>
                <a:gd name="T1" fmla="*/ 2 h 651"/>
                <a:gd name="T2" fmla="*/ 542 w 997"/>
                <a:gd name="T3" fmla="*/ 20 h 651"/>
                <a:gd name="T4" fmla="*/ 559 w 997"/>
                <a:gd name="T5" fmla="*/ 49 h 651"/>
                <a:gd name="T6" fmla="*/ 561 w 997"/>
                <a:gd name="T7" fmla="*/ 517 h 651"/>
                <a:gd name="T8" fmla="*/ 668 w 997"/>
                <a:gd name="T9" fmla="*/ 176 h 651"/>
                <a:gd name="T10" fmla="*/ 677 w 997"/>
                <a:gd name="T11" fmla="*/ 142 h 651"/>
                <a:gd name="T12" fmla="*/ 701 w 997"/>
                <a:gd name="T13" fmla="*/ 119 h 651"/>
                <a:gd name="T14" fmla="*/ 736 w 997"/>
                <a:gd name="T15" fmla="*/ 110 h 651"/>
                <a:gd name="T16" fmla="*/ 769 w 997"/>
                <a:gd name="T17" fmla="*/ 119 h 651"/>
                <a:gd name="T18" fmla="*/ 793 w 997"/>
                <a:gd name="T19" fmla="*/ 142 h 651"/>
                <a:gd name="T20" fmla="*/ 802 w 997"/>
                <a:gd name="T21" fmla="*/ 176 h 651"/>
                <a:gd name="T22" fmla="*/ 923 w 997"/>
                <a:gd name="T23" fmla="*/ 517 h 651"/>
                <a:gd name="T24" fmla="*/ 957 w 997"/>
                <a:gd name="T25" fmla="*/ 526 h 651"/>
                <a:gd name="T26" fmla="*/ 983 w 997"/>
                <a:gd name="T27" fmla="*/ 549 h 651"/>
                <a:gd name="T28" fmla="*/ 997 w 997"/>
                <a:gd name="T29" fmla="*/ 583 h 651"/>
                <a:gd name="T30" fmla="*/ 988 w 997"/>
                <a:gd name="T31" fmla="*/ 618 h 651"/>
                <a:gd name="T32" fmla="*/ 965 w 997"/>
                <a:gd name="T33" fmla="*/ 641 h 651"/>
                <a:gd name="T34" fmla="*/ 931 w 997"/>
                <a:gd name="T35" fmla="*/ 651 h 651"/>
                <a:gd name="T36" fmla="*/ 48 w 997"/>
                <a:gd name="T37" fmla="*/ 647 h 651"/>
                <a:gd name="T38" fmla="*/ 19 w 997"/>
                <a:gd name="T39" fmla="*/ 631 h 651"/>
                <a:gd name="T40" fmla="*/ 2 w 997"/>
                <a:gd name="T41" fmla="*/ 601 h 651"/>
                <a:gd name="T42" fmla="*/ 2 w 997"/>
                <a:gd name="T43" fmla="*/ 566 h 651"/>
                <a:gd name="T44" fmla="*/ 19 w 997"/>
                <a:gd name="T45" fmla="*/ 536 h 651"/>
                <a:gd name="T46" fmla="*/ 48 w 997"/>
                <a:gd name="T47" fmla="*/ 519 h 651"/>
                <a:gd name="T48" fmla="*/ 187 w 997"/>
                <a:gd name="T49" fmla="*/ 517 h 651"/>
                <a:gd name="T50" fmla="*/ 189 w 997"/>
                <a:gd name="T51" fmla="*/ 248 h 651"/>
                <a:gd name="T52" fmla="*/ 206 w 997"/>
                <a:gd name="T53" fmla="*/ 218 h 651"/>
                <a:gd name="T54" fmla="*/ 236 w 997"/>
                <a:gd name="T55" fmla="*/ 201 h 651"/>
                <a:gd name="T56" fmla="*/ 272 w 997"/>
                <a:gd name="T57" fmla="*/ 201 h 651"/>
                <a:gd name="T58" fmla="*/ 300 w 997"/>
                <a:gd name="T59" fmla="*/ 218 h 651"/>
                <a:gd name="T60" fmla="*/ 318 w 997"/>
                <a:gd name="T61" fmla="*/ 248 h 651"/>
                <a:gd name="T62" fmla="*/ 320 w 997"/>
                <a:gd name="T63" fmla="*/ 517 h 651"/>
                <a:gd name="T64" fmla="*/ 428 w 997"/>
                <a:gd name="T65" fmla="*/ 67 h 651"/>
                <a:gd name="T66" fmla="*/ 436 w 997"/>
                <a:gd name="T67" fmla="*/ 33 h 651"/>
                <a:gd name="T68" fmla="*/ 461 w 997"/>
                <a:gd name="T69" fmla="*/ 9 h 651"/>
                <a:gd name="T70" fmla="*/ 495 w 997"/>
                <a:gd name="T71" fmla="*/ 0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97" h="651">
                  <a:moveTo>
                    <a:pt x="495" y="0"/>
                  </a:moveTo>
                  <a:lnTo>
                    <a:pt x="512" y="2"/>
                  </a:lnTo>
                  <a:lnTo>
                    <a:pt x="528" y="9"/>
                  </a:lnTo>
                  <a:lnTo>
                    <a:pt x="542" y="20"/>
                  </a:lnTo>
                  <a:lnTo>
                    <a:pt x="552" y="33"/>
                  </a:lnTo>
                  <a:lnTo>
                    <a:pt x="559" y="49"/>
                  </a:lnTo>
                  <a:lnTo>
                    <a:pt x="561" y="67"/>
                  </a:lnTo>
                  <a:lnTo>
                    <a:pt x="561" y="517"/>
                  </a:lnTo>
                  <a:lnTo>
                    <a:pt x="668" y="517"/>
                  </a:lnTo>
                  <a:lnTo>
                    <a:pt x="668" y="176"/>
                  </a:lnTo>
                  <a:lnTo>
                    <a:pt x="671" y="159"/>
                  </a:lnTo>
                  <a:lnTo>
                    <a:pt x="677" y="142"/>
                  </a:lnTo>
                  <a:lnTo>
                    <a:pt x="688" y="129"/>
                  </a:lnTo>
                  <a:lnTo>
                    <a:pt x="701" y="119"/>
                  </a:lnTo>
                  <a:lnTo>
                    <a:pt x="717" y="112"/>
                  </a:lnTo>
                  <a:lnTo>
                    <a:pt x="736" y="110"/>
                  </a:lnTo>
                  <a:lnTo>
                    <a:pt x="753" y="112"/>
                  </a:lnTo>
                  <a:lnTo>
                    <a:pt x="769" y="119"/>
                  </a:lnTo>
                  <a:lnTo>
                    <a:pt x="783" y="129"/>
                  </a:lnTo>
                  <a:lnTo>
                    <a:pt x="793" y="142"/>
                  </a:lnTo>
                  <a:lnTo>
                    <a:pt x="800" y="159"/>
                  </a:lnTo>
                  <a:lnTo>
                    <a:pt x="802" y="176"/>
                  </a:lnTo>
                  <a:lnTo>
                    <a:pt x="802" y="517"/>
                  </a:lnTo>
                  <a:lnTo>
                    <a:pt x="923" y="517"/>
                  </a:lnTo>
                  <a:lnTo>
                    <a:pt x="940" y="519"/>
                  </a:lnTo>
                  <a:lnTo>
                    <a:pt x="957" y="526"/>
                  </a:lnTo>
                  <a:lnTo>
                    <a:pt x="971" y="536"/>
                  </a:lnTo>
                  <a:lnTo>
                    <a:pt x="983" y="549"/>
                  </a:lnTo>
                  <a:lnTo>
                    <a:pt x="991" y="566"/>
                  </a:lnTo>
                  <a:lnTo>
                    <a:pt x="997" y="583"/>
                  </a:lnTo>
                  <a:lnTo>
                    <a:pt x="995" y="601"/>
                  </a:lnTo>
                  <a:lnTo>
                    <a:pt x="988" y="618"/>
                  </a:lnTo>
                  <a:lnTo>
                    <a:pt x="978" y="631"/>
                  </a:lnTo>
                  <a:lnTo>
                    <a:pt x="965" y="641"/>
                  </a:lnTo>
                  <a:lnTo>
                    <a:pt x="948" y="647"/>
                  </a:lnTo>
                  <a:lnTo>
                    <a:pt x="931" y="651"/>
                  </a:lnTo>
                  <a:lnTo>
                    <a:pt x="66" y="651"/>
                  </a:lnTo>
                  <a:lnTo>
                    <a:pt x="48" y="647"/>
                  </a:lnTo>
                  <a:lnTo>
                    <a:pt x="33" y="641"/>
                  </a:lnTo>
                  <a:lnTo>
                    <a:pt x="19" y="631"/>
                  </a:lnTo>
                  <a:lnTo>
                    <a:pt x="8" y="618"/>
                  </a:lnTo>
                  <a:lnTo>
                    <a:pt x="2" y="601"/>
                  </a:lnTo>
                  <a:lnTo>
                    <a:pt x="0" y="583"/>
                  </a:lnTo>
                  <a:lnTo>
                    <a:pt x="2" y="566"/>
                  </a:lnTo>
                  <a:lnTo>
                    <a:pt x="8" y="549"/>
                  </a:lnTo>
                  <a:lnTo>
                    <a:pt x="19" y="536"/>
                  </a:lnTo>
                  <a:lnTo>
                    <a:pt x="33" y="526"/>
                  </a:lnTo>
                  <a:lnTo>
                    <a:pt x="48" y="519"/>
                  </a:lnTo>
                  <a:lnTo>
                    <a:pt x="66" y="517"/>
                  </a:lnTo>
                  <a:lnTo>
                    <a:pt x="187" y="517"/>
                  </a:lnTo>
                  <a:lnTo>
                    <a:pt x="187" y="265"/>
                  </a:lnTo>
                  <a:lnTo>
                    <a:pt x="189" y="248"/>
                  </a:lnTo>
                  <a:lnTo>
                    <a:pt x="196" y="231"/>
                  </a:lnTo>
                  <a:lnTo>
                    <a:pt x="206" y="218"/>
                  </a:lnTo>
                  <a:lnTo>
                    <a:pt x="220" y="208"/>
                  </a:lnTo>
                  <a:lnTo>
                    <a:pt x="236" y="201"/>
                  </a:lnTo>
                  <a:lnTo>
                    <a:pt x="253" y="199"/>
                  </a:lnTo>
                  <a:lnTo>
                    <a:pt x="272" y="201"/>
                  </a:lnTo>
                  <a:lnTo>
                    <a:pt x="287" y="208"/>
                  </a:lnTo>
                  <a:lnTo>
                    <a:pt x="300" y="218"/>
                  </a:lnTo>
                  <a:lnTo>
                    <a:pt x="312" y="231"/>
                  </a:lnTo>
                  <a:lnTo>
                    <a:pt x="318" y="248"/>
                  </a:lnTo>
                  <a:lnTo>
                    <a:pt x="320" y="265"/>
                  </a:lnTo>
                  <a:lnTo>
                    <a:pt x="320" y="517"/>
                  </a:lnTo>
                  <a:lnTo>
                    <a:pt x="428" y="517"/>
                  </a:lnTo>
                  <a:lnTo>
                    <a:pt x="428" y="67"/>
                  </a:lnTo>
                  <a:lnTo>
                    <a:pt x="430" y="49"/>
                  </a:lnTo>
                  <a:lnTo>
                    <a:pt x="436" y="33"/>
                  </a:lnTo>
                  <a:lnTo>
                    <a:pt x="448" y="20"/>
                  </a:lnTo>
                  <a:lnTo>
                    <a:pt x="461" y="9"/>
                  </a:lnTo>
                  <a:lnTo>
                    <a:pt x="476" y="2"/>
                  </a:lnTo>
                  <a:lnTo>
                    <a:pt x="4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45" name="Group 1944"/>
          <p:cNvGrpSpPr/>
          <p:nvPr/>
        </p:nvGrpSpPr>
        <p:grpSpPr>
          <a:xfrm>
            <a:off x="8507627" y="5866780"/>
            <a:ext cx="200894" cy="310356"/>
            <a:chOff x="6230938" y="6035675"/>
            <a:chExt cx="247650" cy="3825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866" name="Freeform 802"/>
            <p:cNvSpPr>
              <a:spLocks/>
            </p:cNvSpPr>
            <p:nvPr/>
          </p:nvSpPr>
          <p:spPr bwMode="auto">
            <a:xfrm>
              <a:off x="6365876" y="6149975"/>
              <a:ext cx="52388" cy="53975"/>
            </a:xfrm>
            <a:custGeom>
              <a:avLst/>
              <a:gdLst>
                <a:gd name="T0" fmla="*/ 0 w 465"/>
                <a:gd name="T1" fmla="*/ 0 h 465"/>
                <a:gd name="T2" fmla="*/ 54 w 465"/>
                <a:gd name="T3" fmla="*/ 3 h 465"/>
                <a:gd name="T4" fmla="*/ 106 w 465"/>
                <a:gd name="T5" fmla="*/ 12 h 465"/>
                <a:gd name="T6" fmla="*/ 156 w 465"/>
                <a:gd name="T7" fmla="*/ 28 h 465"/>
                <a:gd name="T8" fmla="*/ 204 w 465"/>
                <a:gd name="T9" fmla="*/ 47 h 465"/>
                <a:gd name="T10" fmla="*/ 249 w 465"/>
                <a:gd name="T11" fmla="*/ 73 h 465"/>
                <a:gd name="T12" fmla="*/ 291 w 465"/>
                <a:gd name="T13" fmla="*/ 102 h 465"/>
                <a:gd name="T14" fmla="*/ 329 w 465"/>
                <a:gd name="T15" fmla="*/ 136 h 465"/>
                <a:gd name="T16" fmla="*/ 363 w 465"/>
                <a:gd name="T17" fmla="*/ 175 h 465"/>
                <a:gd name="T18" fmla="*/ 392 w 465"/>
                <a:gd name="T19" fmla="*/ 216 h 465"/>
                <a:gd name="T20" fmla="*/ 418 w 465"/>
                <a:gd name="T21" fmla="*/ 261 h 465"/>
                <a:gd name="T22" fmla="*/ 438 w 465"/>
                <a:gd name="T23" fmla="*/ 309 h 465"/>
                <a:gd name="T24" fmla="*/ 452 w 465"/>
                <a:gd name="T25" fmla="*/ 359 h 465"/>
                <a:gd name="T26" fmla="*/ 462 w 465"/>
                <a:gd name="T27" fmla="*/ 411 h 465"/>
                <a:gd name="T28" fmla="*/ 465 w 465"/>
                <a:gd name="T29" fmla="*/ 465 h 465"/>
                <a:gd name="T30" fmla="*/ 0 w 465"/>
                <a:gd name="T31" fmla="*/ 465 h 465"/>
                <a:gd name="T32" fmla="*/ 0 w 465"/>
                <a:gd name="T33" fmla="*/ 0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5" h="465">
                  <a:moveTo>
                    <a:pt x="0" y="0"/>
                  </a:moveTo>
                  <a:lnTo>
                    <a:pt x="54" y="3"/>
                  </a:lnTo>
                  <a:lnTo>
                    <a:pt x="106" y="12"/>
                  </a:lnTo>
                  <a:lnTo>
                    <a:pt x="156" y="28"/>
                  </a:lnTo>
                  <a:lnTo>
                    <a:pt x="204" y="47"/>
                  </a:lnTo>
                  <a:lnTo>
                    <a:pt x="249" y="73"/>
                  </a:lnTo>
                  <a:lnTo>
                    <a:pt x="291" y="102"/>
                  </a:lnTo>
                  <a:lnTo>
                    <a:pt x="329" y="136"/>
                  </a:lnTo>
                  <a:lnTo>
                    <a:pt x="363" y="175"/>
                  </a:lnTo>
                  <a:lnTo>
                    <a:pt x="392" y="216"/>
                  </a:lnTo>
                  <a:lnTo>
                    <a:pt x="418" y="261"/>
                  </a:lnTo>
                  <a:lnTo>
                    <a:pt x="438" y="309"/>
                  </a:lnTo>
                  <a:lnTo>
                    <a:pt x="452" y="359"/>
                  </a:lnTo>
                  <a:lnTo>
                    <a:pt x="462" y="411"/>
                  </a:lnTo>
                  <a:lnTo>
                    <a:pt x="465" y="465"/>
                  </a:lnTo>
                  <a:lnTo>
                    <a:pt x="0" y="46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7" name="Freeform 803"/>
            <p:cNvSpPr>
              <a:spLocks/>
            </p:cNvSpPr>
            <p:nvPr/>
          </p:nvSpPr>
          <p:spPr bwMode="auto">
            <a:xfrm>
              <a:off x="6291263" y="6175375"/>
              <a:ext cx="104775" cy="104775"/>
            </a:xfrm>
            <a:custGeom>
              <a:avLst/>
              <a:gdLst>
                <a:gd name="T0" fmla="*/ 466 w 931"/>
                <a:gd name="T1" fmla="*/ 0 h 931"/>
                <a:gd name="T2" fmla="*/ 466 w 931"/>
                <a:gd name="T3" fmla="*/ 466 h 931"/>
                <a:gd name="T4" fmla="*/ 931 w 931"/>
                <a:gd name="T5" fmla="*/ 466 h 931"/>
                <a:gd name="T6" fmla="*/ 928 w 931"/>
                <a:gd name="T7" fmla="*/ 520 h 931"/>
                <a:gd name="T8" fmla="*/ 919 w 931"/>
                <a:gd name="T9" fmla="*/ 572 h 931"/>
                <a:gd name="T10" fmla="*/ 903 w 931"/>
                <a:gd name="T11" fmla="*/ 623 h 931"/>
                <a:gd name="T12" fmla="*/ 884 w 931"/>
                <a:gd name="T13" fmla="*/ 671 h 931"/>
                <a:gd name="T14" fmla="*/ 858 w 931"/>
                <a:gd name="T15" fmla="*/ 716 h 931"/>
                <a:gd name="T16" fmla="*/ 829 w 931"/>
                <a:gd name="T17" fmla="*/ 756 h 931"/>
                <a:gd name="T18" fmla="*/ 795 w 931"/>
                <a:gd name="T19" fmla="*/ 795 h 931"/>
                <a:gd name="T20" fmla="*/ 756 w 931"/>
                <a:gd name="T21" fmla="*/ 829 h 931"/>
                <a:gd name="T22" fmla="*/ 715 w 931"/>
                <a:gd name="T23" fmla="*/ 859 h 931"/>
                <a:gd name="T24" fmla="*/ 670 w 931"/>
                <a:gd name="T25" fmla="*/ 884 h 931"/>
                <a:gd name="T26" fmla="*/ 622 w 931"/>
                <a:gd name="T27" fmla="*/ 904 h 931"/>
                <a:gd name="T28" fmla="*/ 572 w 931"/>
                <a:gd name="T29" fmla="*/ 919 h 931"/>
                <a:gd name="T30" fmla="*/ 520 w 931"/>
                <a:gd name="T31" fmla="*/ 928 h 931"/>
                <a:gd name="T32" fmla="*/ 466 w 931"/>
                <a:gd name="T33" fmla="*/ 931 h 931"/>
                <a:gd name="T34" fmla="*/ 412 w 931"/>
                <a:gd name="T35" fmla="*/ 928 h 931"/>
                <a:gd name="T36" fmla="*/ 359 w 931"/>
                <a:gd name="T37" fmla="*/ 919 h 931"/>
                <a:gd name="T38" fmla="*/ 309 w 931"/>
                <a:gd name="T39" fmla="*/ 904 h 931"/>
                <a:gd name="T40" fmla="*/ 262 w 931"/>
                <a:gd name="T41" fmla="*/ 884 h 931"/>
                <a:gd name="T42" fmla="*/ 217 w 931"/>
                <a:gd name="T43" fmla="*/ 859 h 931"/>
                <a:gd name="T44" fmla="*/ 175 w 931"/>
                <a:gd name="T45" fmla="*/ 829 h 931"/>
                <a:gd name="T46" fmla="*/ 137 w 931"/>
                <a:gd name="T47" fmla="*/ 795 h 931"/>
                <a:gd name="T48" fmla="*/ 103 w 931"/>
                <a:gd name="T49" fmla="*/ 756 h 931"/>
                <a:gd name="T50" fmla="*/ 73 w 931"/>
                <a:gd name="T51" fmla="*/ 716 h 931"/>
                <a:gd name="T52" fmla="*/ 48 w 931"/>
                <a:gd name="T53" fmla="*/ 671 h 931"/>
                <a:gd name="T54" fmla="*/ 28 w 931"/>
                <a:gd name="T55" fmla="*/ 623 h 931"/>
                <a:gd name="T56" fmla="*/ 12 w 931"/>
                <a:gd name="T57" fmla="*/ 572 h 931"/>
                <a:gd name="T58" fmla="*/ 4 w 931"/>
                <a:gd name="T59" fmla="*/ 520 h 931"/>
                <a:gd name="T60" fmla="*/ 0 w 931"/>
                <a:gd name="T61" fmla="*/ 466 h 931"/>
                <a:gd name="T62" fmla="*/ 4 w 931"/>
                <a:gd name="T63" fmla="*/ 412 h 931"/>
                <a:gd name="T64" fmla="*/ 12 w 931"/>
                <a:gd name="T65" fmla="*/ 359 h 931"/>
                <a:gd name="T66" fmla="*/ 28 w 931"/>
                <a:gd name="T67" fmla="*/ 309 h 931"/>
                <a:gd name="T68" fmla="*/ 48 w 931"/>
                <a:gd name="T69" fmla="*/ 262 h 931"/>
                <a:gd name="T70" fmla="*/ 73 w 931"/>
                <a:gd name="T71" fmla="*/ 217 h 931"/>
                <a:gd name="T72" fmla="*/ 103 w 931"/>
                <a:gd name="T73" fmla="*/ 175 h 931"/>
                <a:gd name="T74" fmla="*/ 137 w 931"/>
                <a:gd name="T75" fmla="*/ 137 h 931"/>
                <a:gd name="T76" fmla="*/ 175 w 931"/>
                <a:gd name="T77" fmla="*/ 103 h 931"/>
                <a:gd name="T78" fmla="*/ 217 w 931"/>
                <a:gd name="T79" fmla="*/ 72 h 931"/>
                <a:gd name="T80" fmla="*/ 262 w 931"/>
                <a:gd name="T81" fmla="*/ 48 h 931"/>
                <a:gd name="T82" fmla="*/ 309 w 931"/>
                <a:gd name="T83" fmla="*/ 27 h 931"/>
                <a:gd name="T84" fmla="*/ 359 w 931"/>
                <a:gd name="T85" fmla="*/ 12 h 931"/>
                <a:gd name="T86" fmla="*/ 412 w 931"/>
                <a:gd name="T87" fmla="*/ 4 h 931"/>
                <a:gd name="T88" fmla="*/ 466 w 931"/>
                <a:gd name="T89" fmla="*/ 0 h 9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31" h="931">
                  <a:moveTo>
                    <a:pt x="466" y="0"/>
                  </a:moveTo>
                  <a:lnTo>
                    <a:pt x="466" y="466"/>
                  </a:lnTo>
                  <a:lnTo>
                    <a:pt x="931" y="466"/>
                  </a:lnTo>
                  <a:lnTo>
                    <a:pt x="928" y="520"/>
                  </a:lnTo>
                  <a:lnTo>
                    <a:pt x="919" y="572"/>
                  </a:lnTo>
                  <a:lnTo>
                    <a:pt x="903" y="623"/>
                  </a:lnTo>
                  <a:lnTo>
                    <a:pt x="884" y="671"/>
                  </a:lnTo>
                  <a:lnTo>
                    <a:pt x="858" y="716"/>
                  </a:lnTo>
                  <a:lnTo>
                    <a:pt x="829" y="756"/>
                  </a:lnTo>
                  <a:lnTo>
                    <a:pt x="795" y="795"/>
                  </a:lnTo>
                  <a:lnTo>
                    <a:pt x="756" y="829"/>
                  </a:lnTo>
                  <a:lnTo>
                    <a:pt x="715" y="859"/>
                  </a:lnTo>
                  <a:lnTo>
                    <a:pt x="670" y="884"/>
                  </a:lnTo>
                  <a:lnTo>
                    <a:pt x="622" y="904"/>
                  </a:lnTo>
                  <a:lnTo>
                    <a:pt x="572" y="919"/>
                  </a:lnTo>
                  <a:lnTo>
                    <a:pt x="520" y="928"/>
                  </a:lnTo>
                  <a:lnTo>
                    <a:pt x="466" y="931"/>
                  </a:lnTo>
                  <a:lnTo>
                    <a:pt x="412" y="928"/>
                  </a:lnTo>
                  <a:lnTo>
                    <a:pt x="359" y="919"/>
                  </a:lnTo>
                  <a:lnTo>
                    <a:pt x="309" y="904"/>
                  </a:lnTo>
                  <a:lnTo>
                    <a:pt x="262" y="884"/>
                  </a:lnTo>
                  <a:lnTo>
                    <a:pt x="217" y="859"/>
                  </a:lnTo>
                  <a:lnTo>
                    <a:pt x="175" y="829"/>
                  </a:lnTo>
                  <a:lnTo>
                    <a:pt x="137" y="795"/>
                  </a:lnTo>
                  <a:lnTo>
                    <a:pt x="103" y="756"/>
                  </a:lnTo>
                  <a:lnTo>
                    <a:pt x="73" y="716"/>
                  </a:lnTo>
                  <a:lnTo>
                    <a:pt x="48" y="671"/>
                  </a:lnTo>
                  <a:lnTo>
                    <a:pt x="28" y="623"/>
                  </a:lnTo>
                  <a:lnTo>
                    <a:pt x="12" y="572"/>
                  </a:lnTo>
                  <a:lnTo>
                    <a:pt x="4" y="520"/>
                  </a:lnTo>
                  <a:lnTo>
                    <a:pt x="0" y="466"/>
                  </a:lnTo>
                  <a:lnTo>
                    <a:pt x="4" y="412"/>
                  </a:lnTo>
                  <a:lnTo>
                    <a:pt x="12" y="359"/>
                  </a:lnTo>
                  <a:lnTo>
                    <a:pt x="28" y="309"/>
                  </a:lnTo>
                  <a:lnTo>
                    <a:pt x="48" y="262"/>
                  </a:lnTo>
                  <a:lnTo>
                    <a:pt x="73" y="217"/>
                  </a:lnTo>
                  <a:lnTo>
                    <a:pt x="103" y="175"/>
                  </a:lnTo>
                  <a:lnTo>
                    <a:pt x="137" y="137"/>
                  </a:lnTo>
                  <a:lnTo>
                    <a:pt x="175" y="103"/>
                  </a:lnTo>
                  <a:lnTo>
                    <a:pt x="217" y="72"/>
                  </a:lnTo>
                  <a:lnTo>
                    <a:pt x="262" y="48"/>
                  </a:lnTo>
                  <a:lnTo>
                    <a:pt x="309" y="27"/>
                  </a:lnTo>
                  <a:lnTo>
                    <a:pt x="359" y="12"/>
                  </a:lnTo>
                  <a:lnTo>
                    <a:pt x="412" y="4"/>
                  </a:lnTo>
                  <a:lnTo>
                    <a:pt x="4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8" name="Freeform 804"/>
            <p:cNvSpPr>
              <a:spLocks noEditPoints="1"/>
            </p:cNvSpPr>
            <p:nvPr/>
          </p:nvSpPr>
          <p:spPr bwMode="auto">
            <a:xfrm>
              <a:off x="6230938" y="6035675"/>
              <a:ext cx="247650" cy="382588"/>
            </a:xfrm>
            <a:custGeom>
              <a:avLst/>
              <a:gdLst>
                <a:gd name="T0" fmla="*/ 705 w 2181"/>
                <a:gd name="T1" fmla="*/ 3069 h 3374"/>
                <a:gd name="T2" fmla="*/ 678 w 2181"/>
                <a:gd name="T3" fmla="*/ 3089 h 3374"/>
                <a:gd name="T4" fmla="*/ 668 w 2181"/>
                <a:gd name="T5" fmla="*/ 3120 h 3374"/>
                <a:gd name="T6" fmla="*/ 678 w 2181"/>
                <a:gd name="T7" fmla="*/ 3152 h 3374"/>
                <a:gd name="T8" fmla="*/ 705 w 2181"/>
                <a:gd name="T9" fmla="*/ 3172 h 3374"/>
                <a:gd name="T10" fmla="*/ 1459 w 2181"/>
                <a:gd name="T11" fmla="*/ 3175 h 3374"/>
                <a:gd name="T12" fmla="*/ 1490 w 2181"/>
                <a:gd name="T13" fmla="*/ 3164 h 3374"/>
                <a:gd name="T14" fmla="*/ 1510 w 2181"/>
                <a:gd name="T15" fmla="*/ 3138 h 3374"/>
                <a:gd name="T16" fmla="*/ 1511 w 2181"/>
                <a:gd name="T17" fmla="*/ 3104 h 3374"/>
                <a:gd name="T18" fmla="*/ 1491 w 2181"/>
                <a:gd name="T19" fmla="*/ 3077 h 3374"/>
                <a:gd name="T20" fmla="*/ 1460 w 2181"/>
                <a:gd name="T21" fmla="*/ 3067 h 3374"/>
                <a:gd name="T22" fmla="*/ 299 w 2181"/>
                <a:gd name="T23" fmla="*/ 437 h 3374"/>
                <a:gd name="T24" fmla="*/ 1882 w 2181"/>
                <a:gd name="T25" fmla="*/ 2877 h 3374"/>
                <a:gd name="T26" fmla="*/ 299 w 2181"/>
                <a:gd name="T27" fmla="*/ 437 h 3374"/>
                <a:gd name="T28" fmla="*/ 750 w 2181"/>
                <a:gd name="T29" fmla="*/ 167 h 3374"/>
                <a:gd name="T30" fmla="*/ 723 w 2181"/>
                <a:gd name="T31" fmla="*/ 186 h 3374"/>
                <a:gd name="T32" fmla="*/ 713 w 2181"/>
                <a:gd name="T33" fmla="*/ 218 h 3374"/>
                <a:gd name="T34" fmla="*/ 723 w 2181"/>
                <a:gd name="T35" fmla="*/ 249 h 3374"/>
                <a:gd name="T36" fmla="*/ 750 w 2181"/>
                <a:gd name="T37" fmla="*/ 269 h 3374"/>
                <a:gd name="T38" fmla="*/ 1417 w 2181"/>
                <a:gd name="T39" fmla="*/ 271 h 3374"/>
                <a:gd name="T40" fmla="*/ 1449 w 2181"/>
                <a:gd name="T41" fmla="*/ 261 h 3374"/>
                <a:gd name="T42" fmla="*/ 1467 w 2181"/>
                <a:gd name="T43" fmla="*/ 234 h 3374"/>
                <a:gd name="T44" fmla="*/ 1467 w 2181"/>
                <a:gd name="T45" fmla="*/ 200 h 3374"/>
                <a:gd name="T46" fmla="*/ 1449 w 2181"/>
                <a:gd name="T47" fmla="*/ 174 h 3374"/>
                <a:gd name="T48" fmla="*/ 1417 w 2181"/>
                <a:gd name="T49" fmla="*/ 164 h 3374"/>
                <a:gd name="T50" fmla="*/ 251 w 2181"/>
                <a:gd name="T51" fmla="*/ 0 h 3374"/>
                <a:gd name="T52" fmla="*/ 1966 w 2181"/>
                <a:gd name="T53" fmla="*/ 3 h 3374"/>
                <a:gd name="T54" fmla="*/ 2036 w 2181"/>
                <a:gd name="T55" fmla="*/ 24 h 3374"/>
                <a:gd name="T56" fmla="*/ 2095 w 2181"/>
                <a:gd name="T57" fmla="*/ 61 h 3374"/>
                <a:gd name="T58" fmla="*/ 2141 w 2181"/>
                <a:gd name="T59" fmla="*/ 115 h 3374"/>
                <a:gd name="T60" fmla="*/ 2171 w 2181"/>
                <a:gd name="T61" fmla="*/ 178 h 3374"/>
                <a:gd name="T62" fmla="*/ 2181 w 2181"/>
                <a:gd name="T63" fmla="*/ 249 h 3374"/>
                <a:gd name="T64" fmla="*/ 2178 w 2181"/>
                <a:gd name="T65" fmla="*/ 3160 h 3374"/>
                <a:gd name="T66" fmla="*/ 2157 w 2181"/>
                <a:gd name="T67" fmla="*/ 3229 h 3374"/>
                <a:gd name="T68" fmla="*/ 2120 w 2181"/>
                <a:gd name="T69" fmla="*/ 3288 h 3374"/>
                <a:gd name="T70" fmla="*/ 2067 w 2181"/>
                <a:gd name="T71" fmla="*/ 3333 h 3374"/>
                <a:gd name="T72" fmla="*/ 2002 w 2181"/>
                <a:gd name="T73" fmla="*/ 3364 h 3374"/>
                <a:gd name="T74" fmla="*/ 1930 w 2181"/>
                <a:gd name="T75" fmla="*/ 3374 h 3374"/>
                <a:gd name="T76" fmla="*/ 213 w 2181"/>
                <a:gd name="T77" fmla="*/ 3371 h 3374"/>
                <a:gd name="T78" fmla="*/ 145 w 2181"/>
                <a:gd name="T79" fmla="*/ 3350 h 3374"/>
                <a:gd name="T80" fmla="*/ 86 w 2181"/>
                <a:gd name="T81" fmla="*/ 3313 h 3374"/>
                <a:gd name="T82" fmla="*/ 40 w 2181"/>
                <a:gd name="T83" fmla="*/ 3259 h 3374"/>
                <a:gd name="T84" fmla="*/ 10 w 2181"/>
                <a:gd name="T85" fmla="*/ 3195 h 3374"/>
                <a:gd name="T86" fmla="*/ 0 w 2181"/>
                <a:gd name="T87" fmla="*/ 3122 h 3374"/>
                <a:gd name="T88" fmla="*/ 3 w 2181"/>
                <a:gd name="T89" fmla="*/ 214 h 3374"/>
                <a:gd name="T90" fmla="*/ 23 w 2181"/>
                <a:gd name="T91" fmla="*/ 145 h 3374"/>
                <a:gd name="T92" fmla="*/ 61 w 2181"/>
                <a:gd name="T93" fmla="*/ 86 h 3374"/>
                <a:gd name="T94" fmla="*/ 114 w 2181"/>
                <a:gd name="T95" fmla="*/ 41 h 3374"/>
                <a:gd name="T96" fmla="*/ 179 w 2181"/>
                <a:gd name="T97" fmla="*/ 10 h 3374"/>
                <a:gd name="T98" fmla="*/ 251 w 2181"/>
                <a:gd name="T99" fmla="*/ 0 h 3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181" h="3374">
                  <a:moveTo>
                    <a:pt x="721" y="3067"/>
                  </a:moveTo>
                  <a:lnTo>
                    <a:pt x="705" y="3069"/>
                  </a:lnTo>
                  <a:lnTo>
                    <a:pt x="690" y="3077"/>
                  </a:lnTo>
                  <a:lnTo>
                    <a:pt x="678" y="3089"/>
                  </a:lnTo>
                  <a:lnTo>
                    <a:pt x="670" y="3104"/>
                  </a:lnTo>
                  <a:lnTo>
                    <a:pt x="668" y="3120"/>
                  </a:lnTo>
                  <a:lnTo>
                    <a:pt x="670" y="3138"/>
                  </a:lnTo>
                  <a:lnTo>
                    <a:pt x="678" y="3152"/>
                  </a:lnTo>
                  <a:lnTo>
                    <a:pt x="690" y="3164"/>
                  </a:lnTo>
                  <a:lnTo>
                    <a:pt x="705" y="3172"/>
                  </a:lnTo>
                  <a:lnTo>
                    <a:pt x="721" y="3175"/>
                  </a:lnTo>
                  <a:lnTo>
                    <a:pt x="1459" y="3175"/>
                  </a:lnTo>
                  <a:lnTo>
                    <a:pt x="1476" y="3172"/>
                  </a:lnTo>
                  <a:lnTo>
                    <a:pt x="1490" y="3164"/>
                  </a:lnTo>
                  <a:lnTo>
                    <a:pt x="1503" y="3152"/>
                  </a:lnTo>
                  <a:lnTo>
                    <a:pt x="1510" y="3138"/>
                  </a:lnTo>
                  <a:lnTo>
                    <a:pt x="1514" y="3120"/>
                  </a:lnTo>
                  <a:lnTo>
                    <a:pt x="1511" y="3104"/>
                  </a:lnTo>
                  <a:lnTo>
                    <a:pt x="1503" y="3089"/>
                  </a:lnTo>
                  <a:lnTo>
                    <a:pt x="1491" y="3077"/>
                  </a:lnTo>
                  <a:lnTo>
                    <a:pt x="1477" y="3069"/>
                  </a:lnTo>
                  <a:lnTo>
                    <a:pt x="1460" y="3067"/>
                  </a:lnTo>
                  <a:lnTo>
                    <a:pt x="721" y="3067"/>
                  </a:lnTo>
                  <a:close/>
                  <a:moveTo>
                    <a:pt x="299" y="437"/>
                  </a:moveTo>
                  <a:lnTo>
                    <a:pt x="299" y="2877"/>
                  </a:lnTo>
                  <a:lnTo>
                    <a:pt x="1882" y="2877"/>
                  </a:lnTo>
                  <a:lnTo>
                    <a:pt x="1882" y="437"/>
                  </a:lnTo>
                  <a:lnTo>
                    <a:pt x="299" y="437"/>
                  </a:lnTo>
                  <a:close/>
                  <a:moveTo>
                    <a:pt x="767" y="164"/>
                  </a:moveTo>
                  <a:lnTo>
                    <a:pt x="750" y="167"/>
                  </a:lnTo>
                  <a:lnTo>
                    <a:pt x="735" y="174"/>
                  </a:lnTo>
                  <a:lnTo>
                    <a:pt x="723" y="186"/>
                  </a:lnTo>
                  <a:lnTo>
                    <a:pt x="716" y="200"/>
                  </a:lnTo>
                  <a:lnTo>
                    <a:pt x="713" y="218"/>
                  </a:lnTo>
                  <a:lnTo>
                    <a:pt x="716" y="234"/>
                  </a:lnTo>
                  <a:lnTo>
                    <a:pt x="723" y="249"/>
                  </a:lnTo>
                  <a:lnTo>
                    <a:pt x="735" y="261"/>
                  </a:lnTo>
                  <a:lnTo>
                    <a:pt x="750" y="269"/>
                  </a:lnTo>
                  <a:lnTo>
                    <a:pt x="767" y="271"/>
                  </a:lnTo>
                  <a:lnTo>
                    <a:pt x="1417" y="271"/>
                  </a:lnTo>
                  <a:lnTo>
                    <a:pt x="1433" y="269"/>
                  </a:lnTo>
                  <a:lnTo>
                    <a:pt x="1449" y="261"/>
                  </a:lnTo>
                  <a:lnTo>
                    <a:pt x="1460" y="249"/>
                  </a:lnTo>
                  <a:lnTo>
                    <a:pt x="1467" y="234"/>
                  </a:lnTo>
                  <a:lnTo>
                    <a:pt x="1470" y="218"/>
                  </a:lnTo>
                  <a:lnTo>
                    <a:pt x="1467" y="200"/>
                  </a:lnTo>
                  <a:lnTo>
                    <a:pt x="1460" y="186"/>
                  </a:lnTo>
                  <a:lnTo>
                    <a:pt x="1449" y="174"/>
                  </a:lnTo>
                  <a:lnTo>
                    <a:pt x="1433" y="167"/>
                  </a:lnTo>
                  <a:lnTo>
                    <a:pt x="1417" y="164"/>
                  </a:lnTo>
                  <a:lnTo>
                    <a:pt x="767" y="164"/>
                  </a:lnTo>
                  <a:close/>
                  <a:moveTo>
                    <a:pt x="251" y="0"/>
                  </a:moveTo>
                  <a:lnTo>
                    <a:pt x="1930" y="0"/>
                  </a:lnTo>
                  <a:lnTo>
                    <a:pt x="1966" y="3"/>
                  </a:lnTo>
                  <a:lnTo>
                    <a:pt x="2002" y="10"/>
                  </a:lnTo>
                  <a:lnTo>
                    <a:pt x="2036" y="24"/>
                  </a:lnTo>
                  <a:lnTo>
                    <a:pt x="2067" y="41"/>
                  </a:lnTo>
                  <a:lnTo>
                    <a:pt x="2095" y="61"/>
                  </a:lnTo>
                  <a:lnTo>
                    <a:pt x="2120" y="86"/>
                  </a:lnTo>
                  <a:lnTo>
                    <a:pt x="2141" y="115"/>
                  </a:lnTo>
                  <a:lnTo>
                    <a:pt x="2157" y="145"/>
                  </a:lnTo>
                  <a:lnTo>
                    <a:pt x="2171" y="178"/>
                  </a:lnTo>
                  <a:lnTo>
                    <a:pt x="2178" y="213"/>
                  </a:lnTo>
                  <a:lnTo>
                    <a:pt x="2181" y="249"/>
                  </a:lnTo>
                  <a:lnTo>
                    <a:pt x="2181" y="3122"/>
                  </a:lnTo>
                  <a:lnTo>
                    <a:pt x="2178" y="3160"/>
                  </a:lnTo>
                  <a:lnTo>
                    <a:pt x="2170" y="3195"/>
                  </a:lnTo>
                  <a:lnTo>
                    <a:pt x="2157" y="3229"/>
                  </a:lnTo>
                  <a:lnTo>
                    <a:pt x="2140" y="3259"/>
                  </a:lnTo>
                  <a:lnTo>
                    <a:pt x="2120" y="3288"/>
                  </a:lnTo>
                  <a:lnTo>
                    <a:pt x="2094" y="3313"/>
                  </a:lnTo>
                  <a:lnTo>
                    <a:pt x="2067" y="3333"/>
                  </a:lnTo>
                  <a:lnTo>
                    <a:pt x="2036" y="3350"/>
                  </a:lnTo>
                  <a:lnTo>
                    <a:pt x="2002" y="3364"/>
                  </a:lnTo>
                  <a:lnTo>
                    <a:pt x="1966" y="3371"/>
                  </a:lnTo>
                  <a:lnTo>
                    <a:pt x="1930" y="3374"/>
                  </a:lnTo>
                  <a:lnTo>
                    <a:pt x="251" y="3374"/>
                  </a:lnTo>
                  <a:lnTo>
                    <a:pt x="213" y="3371"/>
                  </a:lnTo>
                  <a:lnTo>
                    <a:pt x="179" y="3364"/>
                  </a:lnTo>
                  <a:lnTo>
                    <a:pt x="145" y="3350"/>
                  </a:lnTo>
                  <a:lnTo>
                    <a:pt x="114" y="3333"/>
                  </a:lnTo>
                  <a:lnTo>
                    <a:pt x="86" y="3313"/>
                  </a:lnTo>
                  <a:lnTo>
                    <a:pt x="61" y="3288"/>
                  </a:lnTo>
                  <a:lnTo>
                    <a:pt x="40" y="3259"/>
                  </a:lnTo>
                  <a:lnTo>
                    <a:pt x="23" y="3229"/>
                  </a:lnTo>
                  <a:lnTo>
                    <a:pt x="10" y="3195"/>
                  </a:lnTo>
                  <a:lnTo>
                    <a:pt x="3" y="3160"/>
                  </a:lnTo>
                  <a:lnTo>
                    <a:pt x="0" y="3122"/>
                  </a:lnTo>
                  <a:lnTo>
                    <a:pt x="0" y="252"/>
                  </a:lnTo>
                  <a:lnTo>
                    <a:pt x="3" y="214"/>
                  </a:lnTo>
                  <a:lnTo>
                    <a:pt x="10" y="179"/>
                  </a:lnTo>
                  <a:lnTo>
                    <a:pt x="23" y="145"/>
                  </a:lnTo>
                  <a:lnTo>
                    <a:pt x="40" y="115"/>
                  </a:lnTo>
                  <a:lnTo>
                    <a:pt x="61" y="86"/>
                  </a:lnTo>
                  <a:lnTo>
                    <a:pt x="86" y="61"/>
                  </a:lnTo>
                  <a:lnTo>
                    <a:pt x="114" y="41"/>
                  </a:lnTo>
                  <a:lnTo>
                    <a:pt x="145" y="24"/>
                  </a:lnTo>
                  <a:lnTo>
                    <a:pt x="179" y="10"/>
                  </a:lnTo>
                  <a:lnTo>
                    <a:pt x="213" y="3"/>
                  </a:lnTo>
                  <a:lnTo>
                    <a:pt x="2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44" name="Group 1943"/>
          <p:cNvGrpSpPr/>
          <p:nvPr/>
        </p:nvGrpSpPr>
        <p:grpSpPr>
          <a:xfrm>
            <a:off x="7773703" y="5871931"/>
            <a:ext cx="310356" cy="300054"/>
            <a:chOff x="5654675" y="6310313"/>
            <a:chExt cx="382588" cy="3698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872" name="Rectangle 809"/>
            <p:cNvSpPr>
              <a:spLocks noChangeArrowheads="1"/>
            </p:cNvSpPr>
            <p:nvPr/>
          </p:nvSpPr>
          <p:spPr bwMode="auto">
            <a:xfrm>
              <a:off x="5921375" y="6664326"/>
              <a:ext cx="68263" cy="15875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3" name="Rectangle 810"/>
            <p:cNvSpPr>
              <a:spLocks noChangeArrowheads="1"/>
            </p:cNvSpPr>
            <p:nvPr/>
          </p:nvSpPr>
          <p:spPr bwMode="auto">
            <a:xfrm>
              <a:off x="5702300" y="6664326"/>
              <a:ext cx="68263" cy="15875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4" name="Freeform 811"/>
            <p:cNvSpPr>
              <a:spLocks/>
            </p:cNvSpPr>
            <p:nvPr/>
          </p:nvSpPr>
          <p:spPr bwMode="auto">
            <a:xfrm>
              <a:off x="5964238" y="6396038"/>
              <a:ext cx="61913" cy="19050"/>
            </a:xfrm>
            <a:custGeom>
              <a:avLst/>
              <a:gdLst>
                <a:gd name="T0" fmla="*/ 84 w 537"/>
                <a:gd name="T1" fmla="*/ 0 h 167"/>
                <a:gd name="T2" fmla="*/ 454 w 537"/>
                <a:gd name="T3" fmla="*/ 0 h 167"/>
                <a:gd name="T4" fmla="*/ 475 w 537"/>
                <a:gd name="T5" fmla="*/ 3 h 167"/>
                <a:gd name="T6" fmla="*/ 496 w 537"/>
                <a:gd name="T7" fmla="*/ 11 h 167"/>
                <a:gd name="T8" fmla="*/ 512 w 537"/>
                <a:gd name="T9" fmla="*/ 25 h 167"/>
                <a:gd name="T10" fmla="*/ 526 w 537"/>
                <a:gd name="T11" fmla="*/ 41 h 167"/>
                <a:gd name="T12" fmla="*/ 534 w 537"/>
                <a:gd name="T13" fmla="*/ 62 h 167"/>
                <a:gd name="T14" fmla="*/ 537 w 537"/>
                <a:gd name="T15" fmla="*/ 83 h 167"/>
                <a:gd name="T16" fmla="*/ 534 w 537"/>
                <a:gd name="T17" fmla="*/ 106 h 167"/>
                <a:gd name="T18" fmla="*/ 526 w 537"/>
                <a:gd name="T19" fmla="*/ 125 h 167"/>
                <a:gd name="T20" fmla="*/ 512 w 537"/>
                <a:gd name="T21" fmla="*/ 142 h 167"/>
                <a:gd name="T22" fmla="*/ 495 w 537"/>
                <a:gd name="T23" fmla="*/ 156 h 167"/>
                <a:gd name="T24" fmla="*/ 475 w 537"/>
                <a:gd name="T25" fmla="*/ 164 h 167"/>
                <a:gd name="T26" fmla="*/ 454 w 537"/>
                <a:gd name="T27" fmla="*/ 167 h 167"/>
                <a:gd name="T28" fmla="*/ 84 w 537"/>
                <a:gd name="T29" fmla="*/ 167 h 167"/>
                <a:gd name="T30" fmla="*/ 61 w 537"/>
                <a:gd name="T31" fmla="*/ 164 h 167"/>
                <a:gd name="T32" fmla="*/ 42 w 537"/>
                <a:gd name="T33" fmla="*/ 155 h 167"/>
                <a:gd name="T34" fmla="*/ 25 w 537"/>
                <a:gd name="T35" fmla="*/ 142 h 167"/>
                <a:gd name="T36" fmla="*/ 11 w 537"/>
                <a:gd name="T37" fmla="*/ 125 h 167"/>
                <a:gd name="T38" fmla="*/ 3 w 537"/>
                <a:gd name="T39" fmla="*/ 106 h 167"/>
                <a:gd name="T40" fmla="*/ 0 w 537"/>
                <a:gd name="T41" fmla="*/ 83 h 167"/>
                <a:gd name="T42" fmla="*/ 3 w 537"/>
                <a:gd name="T43" fmla="*/ 62 h 167"/>
                <a:gd name="T44" fmla="*/ 12 w 537"/>
                <a:gd name="T45" fmla="*/ 41 h 167"/>
                <a:gd name="T46" fmla="*/ 25 w 537"/>
                <a:gd name="T47" fmla="*/ 25 h 167"/>
                <a:gd name="T48" fmla="*/ 42 w 537"/>
                <a:gd name="T49" fmla="*/ 11 h 167"/>
                <a:gd name="T50" fmla="*/ 61 w 537"/>
                <a:gd name="T51" fmla="*/ 3 h 167"/>
                <a:gd name="T52" fmla="*/ 84 w 537"/>
                <a:gd name="T53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37" h="167">
                  <a:moveTo>
                    <a:pt x="84" y="0"/>
                  </a:moveTo>
                  <a:lnTo>
                    <a:pt x="454" y="0"/>
                  </a:lnTo>
                  <a:lnTo>
                    <a:pt x="475" y="3"/>
                  </a:lnTo>
                  <a:lnTo>
                    <a:pt x="496" y="11"/>
                  </a:lnTo>
                  <a:lnTo>
                    <a:pt x="512" y="25"/>
                  </a:lnTo>
                  <a:lnTo>
                    <a:pt x="526" y="41"/>
                  </a:lnTo>
                  <a:lnTo>
                    <a:pt x="534" y="62"/>
                  </a:lnTo>
                  <a:lnTo>
                    <a:pt x="537" y="83"/>
                  </a:lnTo>
                  <a:lnTo>
                    <a:pt x="534" y="106"/>
                  </a:lnTo>
                  <a:lnTo>
                    <a:pt x="526" y="125"/>
                  </a:lnTo>
                  <a:lnTo>
                    <a:pt x="512" y="142"/>
                  </a:lnTo>
                  <a:lnTo>
                    <a:pt x="495" y="156"/>
                  </a:lnTo>
                  <a:lnTo>
                    <a:pt x="475" y="164"/>
                  </a:lnTo>
                  <a:lnTo>
                    <a:pt x="454" y="167"/>
                  </a:lnTo>
                  <a:lnTo>
                    <a:pt x="84" y="167"/>
                  </a:lnTo>
                  <a:lnTo>
                    <a:pt x="61" y="164"/>
                  </a:lnTo>
                  <a:lnTo>
                    <a:pt x="42" y="155"/>
                  </a:lnTo>
                  <a:lnTo>
                    <a:pt x="25" y="142"/>
                  </a:lnTo>
                  <a:lnTo>
                    <a:pt x="11" y="125"/>
                  </a:lnTo>
                  <a:lnTo>
                    <a:pt x="3" y="106"/>
                  </a:lnTo>
                  <a:lnTo>
                    <a:pt x="0" y="83"/>
                  </a:lnTo>
                  <a:lnTo>
                    <a:pt x="3" y="62"/>
                  </a:lnTo>
                  <a:lnTo>
                    <a:pt x="12" y="41"/>
                  </a:lnTo>
                  <a:lnTo>
                    <a:pt x="25" y="25"/>
                  </a:lnTo>
                  <a:lnTo>
                    <a:pt x="42" y="11"/>
                  </a:lnTo>
                  <a:lnTo>
                    <a:pt x="61" y="3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5" name="Freeform 812"/>
            <p:cNvSpPr>
              <a:spLocks/>
            </p:cNvSpPr>
            <p:nvPr/>
          </p:nvSpPr>
          <p:spPr bwMode="auto">
            <a:xfrm>
              <a:off x="5965825" y="6538913"/>
              <a:ext cx="60325" cy="19050"/>
            </a:xfrm>
            <a:custGeom>
              <a:avLst/>
              <a:gdLst>
                <a:gd name="T0" fmla="*/ 84 w 537"/>
                <a:gd name="T1" fmla="*/ 0 h 167"/>
                <a:gd name="T2" fmla="*/ 454 w 537"/>
                <a:gd name="T3" fmla="*/ 0 h 167"/>
                <a:gd name="T4" fmla="*/ 475 w 537"/>
                <a:gd name="T5" fmla="*/ 3 h 167"/>
                <a:gd name="T6" fmla="*/ 496 w 537"/>
                <a:gd name="T7" fmla="*/ 11 h 167"/>
                <a:gd name="T8" fmla="*/ 512 w 537"/>
                <a:gd name="T9" fmla="*/ 25 h 167"/>
                <a:gd name="T10" fmla="*/ 526 w 537"/>
                <a:gd name="T11" fmla="*/ 41 h 167"/>
                <a:gd name="T12" fmla="*/ 534 w 537"/>
                <a:gd name="T13" fmla="*/ 62 h 167"/>
                <a:gd name="T14" fmla="*/ 537 w 537"/>
                <a:gd name="T15" fmla="*/ 83 h 167"/>
                <a:gd name="T16" fmla="*/ 534 w 537"/>
                <a:gd name="T17" fmla="*/ 106 h 167"/>
                <a:gd name="T18" fmla="*/ 526 w 537"/>
                <a:gd name="T19" fmla="*/ 125 h 167"/>
                <a:gd name="T20" fmla="*/ 512 w 537"/>
                <a:gd name="T21" fmla="*/ 143 h 167"/>
                <a:gd name="T22" fmla="*/ 496 w 537"/>
                <a:gd name="T23" fmla="*/ 156 h 167"/>
                <a:gd name="T24" fmla="*/ 475 w 537"/>
                <a:gd name="T25" fmla="*/ 164 h 167"/>
                <a:gd name="T26" fmla="*/ 454 w 537"/>
                <a:gd name="T27" fmla="*/ 167 h 167"/>
                <a:gd name="T28" fmla="*/ 84 w 537"/>
                <a:gd name="T29" fmla="*/ 167 h 167"/>
                <a:gd name="T30" fmla="*/ 61 w 537"/>
                <a:gd name="T31" fmla="*/ 164 h 167"/>
                <a:gd name="T32" fmla="*/ 42 w 537"/>
                <a:gd name="T33" fmla="*/ 156 h 167"/>
                <a:gd name="T34" fmla="*/ 25 w 537"/>
                <a:gd name="T35" fmla="*/ 143 h 167"/>
                <a:gd name="T36" fmla="*/ 11 w 537"/>
                <a:gd name="T37" fmla="*/ 125 h 167"/>
                <a:gd name="T38" fmla="*/ 3 w 537"/>
                <a:gd name="T39" fmla="*/ 106 h 167"/>
                <a:gd name="T40" fmla="*/ 0 w 537"/>
                <a:gd name="T41" fmla="*/ 83 h 167"/>
                <a:gd name="T42" fmla="*/ 3 w 537"/>
                <a:gd name="T43" fmla="*/ 62 h 167"/>
                <a:gd name="T44" fmla="*/ 12 w 537"/>
                <a:gd name="T45" fmla="*/ 41 h 167"/>
                <a:gd name="T46" fmla="*/ 25 w 537"/>
                <a:gd name="T47" fmla="*/ 25 h 167"/>
                <a:gd name="T48" fmla="*/ 42 w 537"/>
                <a:gd name="T49" fmla="*/ 11 h 167"/>
                <a:gd name="T50" fmla="*/ 61 w 537"/>
                <a:gd name="T51" fmla="*/ 3 h 167"/>
                <a:gd name="T52" fmla="*/ 84 w 537"/>
                <a:gd name="T53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37" h="167">
                  <a:moveTo>
                    <a:pt x="84" y="0"/>
                  </a:moveTo>
                  <a:lnTo>
                    <a:pt x="454" y="0"/>
                  </a:lnTo>
                  <a:lnTo>
                    <a:pt x="475" y="3"/>
                  </a:lnTo>
                  <a:lnTo>
                    <a:pt x="496" y="11"/>
                  </a:lnTo>
                  <a:lnTo>
                    <a:pt x="512" y="25"/>
                  </a:lnTo>
                  <a:lnTo>
                    <a:pt x="526" y="41"/>
                  </a:lnTo>
                  <a:lnTo>
                    <a:pt x="534" y="62"/>
                  </a:lnTo>
                  <a:lnTo>
                    <a:pt x="537" y="83"/>
                  </a:lnTo>
                  <a:lnTo>
                    <a:pt x="534" y="106"/>
                  </a:lnTo>
                  <a:lnTo>
                    <a:pt x="526" y="125"/>
                  </a:lnTo>
                  <a:lnTo>
                    <a:pt x="512" y="143"/>
                  </a:lnTo>
                  <a:lnTo>
                    <a:pt x="496" y="156"/>
                  </a:lnTo>
                  <a:lnTo>
                    <a:pt x="475" y="164"/>
                  </a:lnTo>
                  <a:lnTo>
                    <a:pt x="454" y="167"/>
                  </a:lnTo>
                  <a:lnTo>
                    <a:pt x="84" y="167"/>
                  </a:lnTo>
                  <a:lnTo>
                    <a:pt x="61" y="164"/>
                  </a:lnTo>
                  <a:lnTo>
                    <a:pt x="42" y="156"/>
                  </a:lnTo>
                  <a:lnTo>
                    <a:pt x="25" y="143"/>
                  </a:lnTo>
                  <a:lnTo>
                    <a:pt x="11" y="125"/>
                  </a:lnTo>
                  <a:lnTo>
                    <a:pt x="3" y="106"/>
                  </a:lnTo>
                  <a:lnTo>
                    <a:pt x="0" y="83"/>
                  </a:lnTo>
                  <a:lnTo>
                    <a:pt x="3" y="62"/>
                  </a:lnTo>
                  <a:lnTo>
                    <a:pt x="12" y="41"/>
                  </a:lnTo>
                  <a:lnTo>
                    <a:pt x="25" y="25"/>
                  </a:lnTo>
                  <a:lnTo>
                    <a:pt x="42" y="11"/>
                  </a:lnTo>
                  <a:lnTo>
                    <a:pt x="61" y="3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6" name="Freeform 813"/>
            <p:cNvSpPr>
              <a:spLocks/>
            </p:cNvSpPr>
            <p:nvPr/>
          </p:nvSpPr>
          <p:spPr bwMode="auto">
            <a:xfrm>
              <a:off x="5773738" y="6403976"/>
              <a:ext cx="144463" cy="146050"/>
            </a:xfrm>
            <a:custGeom>
              <a:avLst/>
              <a:gdLst>
                <a:gd name="T0" fmla="*/ 701 w 1280"/>
                <a:gd name="T1" fmla="*/ 3 h 1281"/>
                <a:gd name="T2" fmla="*/ 820 w 1280"/>
                <a:gd name="T3" fmla="*/ 25 h 1281"/>
                <a:gd name="T4" fmla="*/ 928 w 1280"/>
                <a:gd name="T5" fmla="*/ 68 h 1281"/>
                <a:gd name="T6" fmla="*/ 1027 w 1280"/>
                <a:gd name="T7" fmla="*/ 131 h 1281"/>
                <a:gd name="T8" fmla="*/ 1112 w 1280"/>
                <a:gd name="T9" fmla="*/ 209 h 1281"/>
                <a:gd name="T10" fmla="*/ 1182 w 1280"/>
                <a:gd name="T11" fmla="*/ 301 h 1281"/>
                <a:gd name="T12" fmla="*/ 1235 w 1280"/>
                <a:gd name="T13" fmla="*/ 404 h 1281"/>
                <a:gd name="T14" fmla="*/ 1268 w 1280"/>
                <a:gd name="T15" fmla="*/ 519 h 1281"/>
                <a:gd name="T16" fmla="*/ 1280 w 1280"/>
                <a:gd name="T17" fmla="*/ 641 h 1281"/>
                <a:gd name="T18" fmla="*/ 1268 w 1280"/>
                <a:gd name="T19" fmla="*/ 763 h 1281"/>
                <a:gd name="T20" fmla="*/ 1235 w 1280"/>
                <a:gd name="T21" fmla="*/ 877 h 1281"/>
                <a:gd name="T22" fmla="*/ 1182 w 1280"/>
                <a:gd name="T23" fmla="*/ 981 h 1281"/>
                <a:gd name="T24" fmla="*/ 1112 w 1280"/>
                <a:gd name="T25" fmla="*/ 1073 h 1281"/>
                <a:gd name="T26" fmla="*/ 1027 w 1280"/>
                <a:gd name="T27" fmla="*/ 1151 h 1281"/>
                <a:gd name="T28" fmla="*/ 928 w 1280"/>
                <a:gd name="T29" fmla="*/ 1213 h 1281"/>
                <a:gd name="T30" fmla="*/ 820 w 1280"/>
                <a:gd name="T31" fmla="*/ 1256 h 1281"/>
                <a:gd name="T32" fmla="*/ 701 w 1280"/>
                <a:gd name="T33" fmla="*/ 1279 h 1281"/>
                <a:gd name="T34" fmla="*/ 579 w 1280"/>
                <a:gd name="T35" fmla="*/ 1279 h 1281"/>
                <a:gd name="T36" fmla="*/ 460 w 1280"/>
                <a:gd name="T37" fmla="*/ 1256 h 1281"/>
                <a:gd name="T38" fmla="*/ 352 w 1280"/>
                <a:gd name="T39" fmla="*/ 1213 h 1281"/>
                <a:gd name="T40" fmla="*/ 253 w 1280"/>
                <a:gd name="T41" fmla="*/ 1151 h 1281"/>
                <a:gd name="T42" fmla="*/ 168 w 1280"/>
                <a:gd name="T43" fmla="*/ 1073 h 1281"/>
                <a:gd name="T44" fmla="*/ 98 w 1280"/>
                <a:gd name="T45" fmla="*/ 981 h 1281"/>
                <a:gd name="T46" fmla="*/ 45 w 1280"/>
                <a:gd name="T47" fmla="*/ 877 h 1281"/>
                <a:gd name="T48" fmla="*/ 12 w 1280"/>
                <a:gd name="T49" fmla="*/ 763 h 1281"/>
                <a:gd name="T50" fmla="*/ 0 w 1280"/>
                <a:gd name="T51" fmla="*/ 641 h 1281"/>
                <a:gd name="T52" fmla="*/ 12 w 1280"/>
                <a:gd name="T53" fmla="*/ 519 h 1281"/>
                <a:gd name="T54" fmla="*/ 45 w 1280"/>
                <a:gd name="T55" fmla="*/ 404 h 1281"/>
                <a:gd name="T56" fmla="*/ 98 w 1280"/>
                <a:gd name="T57" fmla="*/ 301 h 1281"/>
                <a:gd name="T58" fmla="*/ 168 w 1280"/>
                <a:gd name="T59" fmla="*/ 209 h 1281"/>
                <a:gd name="T60" fmla="*/ 253 w 1280"/>
                <a:gd name="T61" fmla="*/ 131 h 1281"/>
                <a:gd name="T62" fmla="*/ 352 w 1280"/>
                <a:gd name="T63" fmla="*/ 68 h 1281"/>
                <a:gd name="T64" fmla="*/ 460 w 1280"/>
                <a:gd name="T65" fmla="*/ 25 h 1281"/>
                <a:gd name="T66" fmla="*/ 579 w 1280"/>
                <a:gd name="T67" fmla="*/ 3 h 1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80" h="1281">
                  <a:moveTo>
                    <a:pt x="640" y="0"/>
                  </a:moveTo>
                  <a:lnTo>
                    <a:pt x="701" y="3"/>
                  </a:lnTo>
                  <a:lnTo>
                    <a:pt x="762" y="11"/>
                  </a:lnTo>
                  <a:lnTo>
                    <a:pt x="820" y="25"/>
                  </a:lnTo>
                  <a:lnTo>
                    <a:pt x="875" y="45"/>
                  </a:lnTo>
                  <a:lnTo>
                    <a:pt x="928" y="68"/>
                  </a:lnTo>
                  <a:lnTo>
                    <a:pt x="979" y="97"/>
                  </a:lnTo>
                  <a:lnTo>
                    <a:pt x="1027" y="131"/>
                  </a:lnTo>
                  <a:lnTo>
                    <a:pt x="1071" y="168"/>
                  </a:lnTo>
                  <a:lnTo>
                    <a:pt x="1112" y="209"/>
                  </a:lnTo>
                  <a:lnTo>
                    <a:pt x="1149" y="253"/>
                  </a:lnTo>
                  <a:lnTo>
                    <a:pt x="1182" y="301"/>
                  </a:lnTo>
                  <a:lnTo>
                    <a:pt x="1211" y="351"/>
                  </a:lnTo>
                  <a:lnTo>
                    <a:pt x="1235" y="404"/>
                  </a:lnTo>
                  <a:lnTo>
                    <a:pt x="1254" y="461"/>
                  </a:lnTo>
                  <a:lnTo>
                    <a:pt x="1268" y="519"/>
                  </a:lnTo>
                  <a:lnTo>
                    <a:pt x="1277" y="579"/>
                  </a:lnTo>
                  <a:lnTo>
                    <a:pt x="1280" y="641"/>
                  </a:lnTo>
                  <a:lnTo>
                    <a:pt x="1277" y="703"/>
                  </a:lnTo>
                  <a:lnTo>
                    <a:pt x="1268" y="763"/>
                  </a:lnTo>
                  <a:lnTo>
                    <a:pt x="1254" y="820"/>
                  </a:lnTo>
                  <a:lnTo>
                    <a:pt x="1235" y="877"/>
                  </a:lnTo>
                  <a:lnTo>
                    <a:pt x="1211" y="930"/>
                  </a:lnTo>
                  <a:lnTo>
                    <a:pt x="1182" y="981"/>
                  </a:lnTo>
                  <a:lnTo>
                    <a:pt x="1149" y="1028"/>
                  </a:lnTo>
                  <a:lnTo>
                    <a:pt x="1112" y="1073"/>
                  </a:lnTo>
                  <a:lnTo>
                    <a:pt x="1071" y="1114"/>
                  </a:lnTo>
                  <a:lnTo>
                    <a:pt x="1027" y="1151"/>
                  </a:lnTo>
                  <a:lnTo>
                    <a:pt x="979" y="1184"/>
                  </a:lnTo>
                  <a:lnTo>
                    <a:pt x="928" y="1213"/>
                  </a:lnTo>
                  <a:lnTo>
                    <a:pt x="875" y="1237"/>
                  </a:lnTo>
                  <a:lnTo>
                    <a:pt x="820" y="1256"/>
                  </a:lnTo>
                  <a:lnTo>
                    <a:pt x="762" y="1270"/>
                  </a:lnTo>
                  <a:lnTo>
                    <a:pt x="701" y="1279"/>
                  </a:lnTo>
                  <a:lnTo>
                    <a:pt x="640" y="1281"/>
                  </a:lnTo>
                  <a:lnTo>
                    <a:pt x="579" y="1279"/>
                  </a:lnTo>
                  <a:lnTo>
                    <a:pt x="518" y="1270"/>
                  </a:lnTo>
                  <a:lnTo>
                    <a:pt x="460" y="1256"/>
                  </a:lnTo>
                  <a:lnTo>
                    <a:pt x="405" y="1237"/>
                  </a:lnTo>
                  <a:lnTo>
                    <a:pt x="352" y="1213"/>
                  </a:lnTo>
                  <a:lnTo>
                    <a:pt x="301" y="1184"/>
                  </a:lnTo>
                  <a:lnTo>
                    <a:pt x="253" y="1151"/>
                  </a:lnTo>
                  <a:lnTo>
                    <a:pt x="209" y="1114"/>
                  </a:lnTo>
                  <a:lnTo>
                    <a:pt x="168" y="1073"/>
                  </a:lnTo>
                  <a:lnTo>
                    <a:pt x="131" y="1028"/>
                  </a:lnTo>
                  <a:lnTo>
                    <a:pt x="98" y="981"/>
                  </a:lnTo>
                  <a:lnTo>
                    <a:pt x="69" y="930"/>
                  </a:lnTo>
                  <a:lnTo>
                    <a:pt x="45" y="877"/>
                  </a:lnTo>
                  <a:lnTo>
                    <a:pt x="26" y="820"/>
                  </a:lnTo>
                  <a:lnTo>
                    <a:pt x="12" y="763"/>
                  </a:lnTo>
                  <a:lnTo>
                    <a:pt x="3" y="703"/>
                  </a:lnTo>
                  <a:lnTo>
                    <a:pt x="0" y="641"/>
                  </a:lnTo>
                  <a:lnTo>
                    <a:pt x="3" y="579"/>
                  </a:lnTo>
                  <a:lnTo>
                    <a:pt x="12" y="519"/>
                  </a:lnTo>
                  <a:lnTo>
                    <a:pt x="26" y="461"/>
                  </a:lnTo>
                  <a:lnTo>
                    <a:pt x="45" y="404"/>
                  </a:lnTo>
                  <a:lnTo>
                    <a:pt x="69" y="351"/>
                  </a:lnTo>
                  <a:lnTo>
                    <a:pt x="98" y="301"/>
                  </a:lnTo>
                  <a:lnTo>
                    <a:pt x="131" y="253"/>
                  </a:lnTo>
                  <a:lnTo>
                    <a:pt x="168" y="209"/>
                  </a:lnTo>
                  <a:lnTo>
                    <a:pt x="209" y="168"/>
                  </a:lnTo>
                  <a:lnTo>
                    <a:pt x="253" y="131"/>
                  </a:lnTo>
                  <a:lnTo>
                    <a:pt x="301" y="97"/>
                  </a:lnTo>
                  <a:lnTo>
                    <a:pt x="352" y="68"/>
                  </a:lnTo>
                  <a:lnTo>
                    <a:pt x="405" y="45"/>
                  </a:lnTo>
                  <a:lnTo>
                    <a:pt x="460" y="25"/>
                  </a:lnTo>
                  <a:lnTo>
                    <a:pt x="518" y="11"/>
                  </a:lnTo>
                  <a:lnTo>
                    <a:pt x="579" y="3"/>
                  </a:lnTo>
                  <a:lnTo>
                    <a:pt x="6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7" name="Freeform 814"/>
            <p:cNvSpPr>
              <a:spLocks/>
            </p:cNvSpPr>
            <p:nvPr/>
          </p:nvSpPr>
          <p:spPr bwMode="auto">
            <a:xfrm>
              <a:off x="5654675" y="6310313"/>
              <a:ext cx="382588" cy="334963"/>
            </a:xfrm>
            <a:custGeom>
              <a:avLst/>
              <a:gdLst>
                <a:gd name="T0" fmla="*/ 0 w 3374"/>
                <a:gd name="T1" fmla="*/ 0 h 2948"/>
                <a:gd name="T2" fmla="*/ 3371 w 3374"/>
                <a:gd name="T3" fmla="*/ 0 h 2948"/>
                <a:gd name="T4" fmla="*/ 3371 w 3374"/>
                <a:gd name="T5" fmla="*/ 668 h 2948"/>
                <a:gd name="T6" fmla="*/ 3346 w 3374"/>
                <a:gd name="T7" fmla="*/ 645 h 2948"/>
                <a:gd name="T8" fmla="*/ 3319 w 3374"/>
                <a:gd name="T9" fmla="*/ 626 h 2948"/>
                <a:gd name="T10" fmla="*/ 3290 w 3374"/>
                <a:gd name="T11" fmla="*/ 611 h 2948"/>
                <a:gd name="T12" fmla="*/ 3257 w 3374"/>
                <a:gd name="T13" fmla="*/ 599 h 2948"/>
                <a:gd name="T14" fmla="*/ 3224 w 3374"/>
                <a:gd name="T15" fmla="*/ 592 h 2948"/>
                <a:gd name="T16" fmla="*/ 3189 w 3374"/>
                <a:gd name="T17" fmla="*/ 590 h 2948"/>
                <a:gd name="T18" fmla="*/ 3103 w 3374"/>
                <a:gd name="T19" fmla="*/ 590 h 2948"/>
                <a:gd name="T20" fmla="*/ 3103 w 3374"/>
                <a:gd name="T21" fmla="*/ 353 h 2948"/>
                <a:gd name="T22" fmla="*/ 3100 w 3374"/>
                <a:gd name="T23" fmla="*/ 332 h 2948"/>
                <a:gd name="T24" fmla="*/ 3092 w 3374"/>
                <a:gd name="T25" fmla="*/ 311 h 2948"/>
                <a:gd name="T26" fmla="*/ 3079 w 3374"/>
                <a:gd name="T27" fmla="*/ 295 h 2948"/>
                <a:gd name="T28" fmla="*/ 3062 w 3374"/>
                <a:gd name="T29" fmla="*/ 282 h 2948"/>
                <a:gd name="T30" fmla="*/ 3042 w 3374"/>
                <a:gd name="T31" fmla="*/ 274 h 2948"/>
                <a:gd name="T32" fmla="*/ 3020 w 3374"/>
                <a:gd name="T33" fmla="*/ 270 h 2948"/>
                <a:gd name="T34" fmla="*/ 353 w 3374"/>
                <a:gd name="T35" fmla="*/ 270 h 2948"/>
                <a:gd name="T36" fmla="*/ 331 w 3374"/>
                <a:gd name="T37" fmla="*/ 274 h 2948"/>
                <a:gd name="T38" fmla="*/ 311 w 3374"/>
                <a:gd name="T39" fmla="*/ 282 h 2948"/>
                <a:gd name="T40" fmla="*/ 294 w 3374"/>
                <a:gd name="T41" fmla="*/ 295 h 2948"/>
                <a:gd name="T42" fmla="*/ 281 w 3374"/>
                <a:gd name="T43" fmla="*/ 311 h 2948"/>
                <a:gd name="T44" fmla="*/ 273 w 3374"/>
                <a:gd name="T45" fmla="*/ 332 h 2948"/>
                <a:gd name="T46" fmla="*/ 270 w 3374"/>
                <a:gd name="T47" fmla="*/ 353 h 2948"/>
                <a:gd name="T48" fmla="*/ 270 w 3374"/>
                <a:gd name="T49" fmla="*/ 2595 h 2948"/>
                <a:gd name="T50" fmla="*/ 273 w 3374"/>
                <a:gd name="T51" fmla="*/ 2616 h 2948"/>
                <a:gd name="T52" fmla="*/ 281 w 3374"/>
                <a:gd name="T53" fmla="*/ 2637 h 2948"/>
                <a:gd name="T54" fmla="*/ 294 w 3374"/>
                <a:gd name="T55" fmla="*/ 2653 h 2948"/>
                <a:gd name="T56" fmla="*/ 312 w 3374"/>
                <a:gd name="T57" fmla="*/ 2666 h 2948"/>
                <a:gd name="T58" fmla="*/ 331 w 3374"/>
                <a:gd name="T59" fmla="*/ 2675 h 2948"/>
                <a:gd name="T60" fmla="*/ 353 w 3374"/>
                <a:gd name="T61" fmla="*/ 2678 h 2948"/>
                <a:gd name="T62" fmla="*/ 3023 w 3374"/>
                <a:gd name="T63" fmla="*/ 2678 h 2948"/>
                <a:gd name="T64" fmla="*/ 3046 w 3374"/>
                <a:gd name="T65" fmla="*/ 2675 h 2948"/>
                <a:gd name="T66" fmla="*/ 3065 w 3374"/>
                <a:gd name="T67" fmla="*/ 2666 h 2948"/>
                <a:gd name="T68" fmla="*/ 3083 w 3374"/>
                <a:gd name="T69" fmla="*/ 2653 h 2948"/>
                <a:gd name="T70" fmla="*/ 3096 w 3374"/>
                <a:gd name="T71" fmla="*/ 2637 h 2948"/>
                <a:gd name="T72" fmla="*/ 3104 w 3374"/>
                <a:gd name="T73" fmla="*/ 2616 h 2948"/>
                <a:gd name="T74" fmla="*/ 3107 w 3374"/>
                <a:gd name="T75" fmla="*/ 2595 h 2948"/>
                <a:gd name="T76" fmla="*/ 3107 w 3374"/>
                <a:gd name="T77" fmla="*/ 2358 h 2948"/>
                <a:gd name="T78" fmla="*/ 3192 w 3374"/>
                <a:gd name="T79" fmla="*/ 2358 h 2948"/>
                <a:gd name="T80" fmla="*/ 3228 w 3374"/>
                <a:gd name="T81" fmla="*/ 2356 h 2948"/>
                <a:gd name="T82" fmla="*/ 3262 w 3374"/>
                <a:gd name="T83" fmla="*/ 2349 h 2948"/>
                <a:gd name="T84" fmla="*/ 3293 w 3374"/>
                <a:gd name="T85" fmla="*/ 2338 h 2948"/>
                <a:gd name="T86" fmla="*/ 3323 w 3374"/>
                <a:gd name="T87" fmla="*/ 2322 h 2948"/>
                <a:gd name="T88" fmla="*/ 3349 w 3374"/>
                <a:gd name="T89" fmla="*/ 2303 h 2948"/>
                <a:gd name="T90" fmla="*/ 3374 w 3374"/>
                <a:gd name="T91" fmla="*/ 2280 h 2948"/>
                <a:gd name="T92" fmla="*/ 3374 w 3374"/>
                <a:gd name="T93" fmla="*/ 2948 h 2948"/>
                <a:gd name="T94" fmla="*/ 0 w 3374"/>
                <a:gd name="T95" fmla="*/ 2948 h 2948"/>
                <a:gd name="T96" fmla="*/ 0 w 3374"/>
                <a:gd name="T97" fmla="*/ 0 h 2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374" h="2948">
                  <a:moveTo>
                    <a:pt x="0" y="0"/>
                  </a:moveTo>
                  <a:lnTo>
                    <a:pt x="3371" y="0"/>
                  </a:lnTo>
                  <a:lnTo>
                    <a:pt x="3371" y="668"/>
                  </a:lnTo>
                  <a:lnTo>
                    <a:pt x="3346" y="645"/>
                  </a:lnTo>
                  <a:lnTo>
                    <a:pt x="3319" y="626"/>
                  </a:lnTo>
                  <a:lnTo>
                    <a:pt x="3290" y="611"/>
                  </a:lnTo>
                  <a:lnTo>
                    <a:pt x="3257" y="599"/>
                  </a:lnTo>
                  <a:lnTo>
                    <a:pt x="3224" y="592"/>
                  </a:lnTo>
                  <a:lnTo>
                    <a:pt x="3189" y="590"/>
                  </a:lnTo>
                  <a:lnTo>
                    <a:pt x="3103" y="590"/>
                  </a:lnTo>
                  <a:lnTo>
                    <a:pt x="3103" y="353"/>
                  </a:lnTo>
                  <a:lnTo>
                    <a:pt x="3100" y="332"/>
                  </a:lnTo>
                  <a:lnTo>
                    <a:pt x="3092" y="311"/>
                  </a:lnTo>
                  <a:lnTo>
                    <a:pt x="3079" y="295"/>
                  </a:lnTo>
                  <a:lnTo>
                    <a:pt x="3062" y="282"/>
                  </a:lnTo>
                  <a:lnTo>
                    <a:pt x="3042" y="274"/>
                  </a:lnTo>
                  <a:lnTo>
                    <a:pt x="3020" y="270"/>
                  </a:lnTo>
                  <a:lnTo>
                    <a:pt x="353" y="270"/>
                  </a:lnTo>
                  <a:lnTo>
                    <a:pt x="331" y="274"/>
                  </a:lnTo>
                  <a:lnTo>
                    <a:pt x="311" y="282"/>
                  </a:lnTo>
                  <a:lnTo>
                    <a:pt x="294" y="295"/>
                  </a:lnTo>
                  <a:lnTo>
                    <a:pt x="281" y="311"/>
                  </a:lnTo>
                  <a:lnTo>
                    <a:pt x="273" y="332"/>
                  </a:lnTo>
                  <a:lnTo>
                    <a:pt x="270" y="353"/>
                  </a:lnTo>
                  <a:lnTo>
                    <a:pt x="270" y="2595"/>
                  </a:lnTo>
                  <a:lnTo>
                    <a:pt x="273" y="2616"/>
                  </a:lnTo>
                  <a:lnTo>
                    <a:pt x="281" y="2637"/>
                  </a:lnTo>
                  <a:lnTo>
                    <a:pt x="294" y="2653"/>
                  </a:lnTo>
                  <a:lnTo>
                    <a:pt x="312" y="2666"/>
                  </a:lnTo>
                  <a:lnTo>
                    <a:pt x="331" y="2675"/>
                  </a:lnTo>
                  <a:lnTo>
                    <a:pt x="353" y="2678"/>
                  </a:lnTo>
                  <a:lnTo>
                    <a:pt x="3023" y="2678"/>
                  </a:lnTo>
                  <a:lnTo>
                    <a:pt x="3046" y="2675"/>
                  </a:lnTo>
                  <a:lnTo>
                    <a:pt x="3065" y="2666"/>
                  </a:lnTo>
                  <a:lnTo>
                    <a:pt x="3083" y="2653"/>
                  </a:lnTo>
                  <a:lnTo>
                    <a:pt x="3096" y="2637"/>
                  </a:lnTo>
                  <a:lnTo>
                    <a:pt x="3104" y="2616"/>
                  </a:lnTo>
                  <a:lnTo>
                    <a:pt x="3107" y="2595"/>
                  </a:lnTo>
                  <a:lnTo>
                    <a:pt x="3107" y="2358"/>
                  </a:lnTo>
                  <a:lnTo>
                    <a:pt x="3192" y="2358"/>
                  </a:lnTo>
                  <a:lnTo>
                    <a:pt x="3228" y="2356"/>
                  </a:lnTo>
                  <a:lnTo>
                    <a:pt x="3262" y="2349"/>
                  </a:lnTo>
                  <a:lnTo>
                    <a:pt x="3293" y="2338"/>
                  </a:lnTo>
                  <a:lnTo>
                    <a:pt x="3323" y="2322"/>
                  </a:lnTo>
                  <a:lnTo>
                    <a:pt x="3349" y="2303"/>
                  </a:lnTo>
                  <a:lnTo>
                    <a:pt x="3374" y="2280"/>
                  </a:lnTo>
                  <a:lnTo>
                    <a:pt x="3374" y="2948"/>
                  </a:lnTo>
                  <a:lnTo>
                    <a:pt x="0" y="294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8" name="Freeform 815"/>
            <p:cNvSpPr>
              <a:spLocks/>
            </p:cNvSpPr>
            <p:nvPr/>
          </p:nvSpPr>
          <p:spPr bwMode="auto">
            <a:xfrm>
              <a:off x="6007100" y="6426201"/>
              <a:ext cx="30163" cy="103188"/>
            </a:xfrm>
            <a:custGeom>
              <a:avLst/>
              <a:gdLst>
                <a:gd name="T0" fmla="*/ 268 w 268"/>
                <a:gd name="T1" fmla="*/ 0 h 915"/>
                <a:gd name="T2" fmla="*/ 268 w 268"/>
                <a:gd name="T3" fmla="*/ 915 h 915"/>
                <a:gd name="T4" fmla="*/ 243 w 268"/>
                <a:gd name="T5" fmla="*/ 892 h 915"/>
                <a:gd name="T6" fmla="*/ 216 w 268"/>
                <a:gd name="T7" fmla="*/ 873 h 915"/>
                <a:gd name="T8" fmla="*/ 187 w 268"/>
                <a:gd name="T9" fmla="*/ 858 h 915"/>
                <a:gd name="T10" fmla="*/ 154 w 268"/>
                <a:gd name="T11" fmla="*/ 846 h 915"/>
                <a:gd name="T12" fmla="*/ 121 w 268"/>
                <a:gd name="T13" fmla="*/ 839 h 915"/>
                <a:gd name="T14" fmla="*/ 86 w 268"/>
                <a:gd name="T15" fmla="*/ 836 h 915"/>
                <a:gd name="T16" fmla="*/ 0 w 268"/>
                <a:gd name="T17" fmla="*/ 836 h 915"/>
                <a:gd name="T18" fmla="*/ 0 w 268"/>
                <a:gd name="T19" fmla="*/ 78 h 915"/>
                <a:gd name="T20" fmla="*/ 86 w 268"/>
                <a:gd name="T21" fmla="*/ 78 h 915"/>
                <a:gd name="T22" fmla="*/ 121 w 268"/>
                <a:gd name="T23" fmla="*/ 75 h 915"/>
                <a:gd name="T24" fmla="*/ 154 w 268"/>
                <a:gd name="T25" fmla="*/ 68 h 915"/>
                <a:gd name="T26" fmla="*/ 187 w 268"/>
                <a:gd name="T27" fmla="*/ 57 h 915"/>
                <a:gd name="T28" fmla="*/ 216 w 268"/>
                <a:gd name="T29" fmla="*/ 41 h 915"/>
                <a:gd name="T30" fmla="*/ 243 w 268"/>
                <a:gd name="T31" fmla="*/ 23 h 915"/>
                <a:gd name="T32" fmla="*/ 268 w 268"/>
                <a:gd name="T33" fmla="*/ 0 h 9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8" h="915">
                  <a:moveTo>
                    <a:pt x="268" y="0"/>
                  </a:moveTo>
                  <a:lnTo>
                    <a:pt x="268" y="915"/>
                  </a:lnTo>
                  <a:lnTo>
                    <a:pt x="243" y="892"/>
                  </a:lnTo>
                  <a:lnTo>
                    <a:pt x="216" y="873"/>
                  </a:lnTo>
                  <a:lnTo>
                    <a:pt x="187" y="858"/>
                  </a:lnTo>
                  <a:lnTo>
                    <a:pt x="154" y="846"/>
                  </a:lnTo>
                  <a:lnTo>
                    <a:pt x="121" y="839"/>
                  </a:lnTo>
                  <a:lnTo>
                    <a:pt x="86" y="836"/>
                  </a:lnTo>
                  <a:lnTo>
                    <a:pt x="0" y="836"/>
                  </a:lnTo>
                  <a:lnTo>
                    <a:pt x="0" y="78"/>
                  </a:lnTo>
                  <a:lnTo>
                    <a:pt x="86" y="78"/>
                  </a:lnTo>
                  <a:lnTo>
                    <a:pt x="121" y="75"/>
                  </a:lnTo>
                  <a:lnTo>
                    <a:pt x="154" y="68"/>
                  </a:lnTo>
                  <a:lnTo>
                    <a:pt x="187" y="57"/>
                  </a:lnTo>
                  <a:lnTo>
                    <a:pt x="216" y="41"/>
                  </a:lnTo>
                  <a:lnTo>
                    <a:pt x="243" y="23"/>
                  </a:lnTo>
                  <a:lnTo>
                    <a:pt x="2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9" name="Freeform 816"/>
            <p:cNvSpPr>
              <a:spLocks noEditPoints="1"/>
            </p:cNvSpPr>
            <p:nvPr/>
          </p:nvSpPr>
          <p:spPr bwMode="auto">
            <a:xfrm>
              <a:off x="5703888" y="6361113"/>
              <a:ext cx="284163" cy="233363"/>
            </a:xfrm>
            <a:custGeom>
              <a:avLst/>
              <a:gdLst>
                <a:gd name="T0" fmla="*/ 1110 w 2497"/>
                <a:gd name="T1" fmla="*/ 234 h 2066"/>
                <a:gd name="T2" fmla="*/ 918 w 2497"/>
                <a:gd name="T3" fmla="*/ 293 h 2066"/>
                <a:gd name="T4" fmla="*/ 750 w 2497"/>
                <a:gd name="T5" fmla="*/ 395 h 2066"/>
                <a:gd name="T6" fmla="*/ 612 w 2497"/>
                <a:gd name="T7" fmla="*/ 533 h 2066"/>
                <a:gd name="T8" fmla="*/ 511 w 2497"/>
                <a:gd name="T9" fmla="*/ 702 h 2066"/>
                <a:gd name="T10" fmla="*/ 453 w 2497"/>
                <a:gd name="T11" fmla="*/ 894 h 2066"/>
                <a:gd name="T12" fmla="*/ 443 w 2497"/>
                <a:gd name="T13" fmla="*/ 1102 h 2066"/>
                <a:gd name="T14" fmla="*/ 486 w 2497"/>
                <a:gd name="T15" fmla="*/ 1299 h 2066"/>
                <a:gd name="T16" fmla="*/ 574 w 2497"/>
                <a:gd name="T17" fmla="*/ 1477 h 2066"/>
                <a:gd name="T18" fmla="*/ 701 w 2497"/>
                <a:gd name="T19" fmla="*/ 1625 h 2066"/>
                <a:gd name="T20" fmla="*/ 860 w 2497"/>
                <a:gd name="T21" fmla="*/ 1740 h 2066"/>
                <a:gd name="T22" fmla="*/ 1044 w 2497"/>
                <a:gd name="T23" fmla="*/ 1814 h 2066"/>
                <a:gd name="T24" fmla="*/ 1247 w 2497"/>
                <a:gd name="T25" fmla="*/ 1839 h 2066"/>
                <a:gd name="T26" fmla="*/ 1450 w 2497"/>
                <a:gd name="T27" fmla="*/ 1814 h 2066"/>
                <a:gd name="T28" fmla="*/ 1634 w 2497"/>
                <a:gd name="T29" fmla="*/ 1740 h 2066"/>
                <a:gd name="T30" fmla="*/ 1793 w 2497"/>
                <a:gd name="T31" fmla="*/ 1624 h 2066"/>
                <a:gd name="T32" fmla="*/ 1920 w 2497"/>
                <a:gd name="T33" fmla="*/ 1475 h 2066"/>
                <a:gd name="T34" fmla="*/ 2008 w 2497"/>
                <a:gd name="T35" fmla="*/ 1297 h 2066"/>
                <a:gd name="T36" fmla="*/ 2051 w 2497"/>
                <a:gd name="T37" fmla="*/ 1100 h 2066"/>
                <a:gd name="T38" fmla="*/ 2041 w 2497"/>
                <a:gd name="T39" fmla="*/ 892 h 2066"/>
                <a:gd name="T40" fmla="*/ 1983 w 2497"/>
                <a:gd name="T41" fmla="*/ 700 h 2066"/>
                <a:gd name="T42" fmla="*/ 1882 w 2497"/>
                <a:gd name="T43" fmla="*/ 532 h 2066"/>
                <a:gd name="T44" fmla="*/ 1744 w 2497"/>
                <a:gd name="T45" fmla="*/ 394 h 2066"/>
                <a:gd name="T46" fmla="*/ 1576 w 2497"/>
                <a:gd name="T47" fmla="*/ 293 h 2066"/>
                <a:gd name="T48" fmla="*/ 1384 w 2497"/>
                <a:gd name="T49" fmla="*/ 234 h 2066"/>
                <a:gd name="T50" fmla="*/ 0 w 2497"/>
                <a:gd name="T51" fmla="*/ 0 h 2066"/>
                <a:gd name="T52" fmla="*/ 2383 w 2497"/>
                <a:gd name="T53" fmla="*/ 149 h 2066"/>
                <a:gd name="T54" fmla="*/ 2276 w 2497"/>
                <a:gd name="T55" fmla="*/ 173 h 2066"/>
                <a:gd name="T56" fmla="*/ 2192 w 2497"/>
                <a:gd name="T57" fmla="*/ 235 h 2066"/>
                <a:gd name="T58" fmla="*/ 2141 w 2497"/>
                <a:gd name="T59" fmla="*/ 328 h 2066"/>
                <a:gd name="T60" fmla="*/ 2133 w 2497"/>
                <a:gd name="T61" fmla="*/ 439 h 2066"/>
                <a:gd name="T62" fmla="*/ 2171 w 2497"/>
                <a:gd name="T63" fmla="*/ 539 h 2066"/>
                <a:gd name="T64" fmla="*/ 2245 w 2497"/>
                <a:gd name="T65" fmla="*/ 613 h 2066"/>
                <a:gd name="T66" fmla="*/ 2345 w 2497"/>
                <a:gd name="T67" fmla="*/ 651 h 2066"/>
                <a:gd name="T68" fmla="*/ 2497 w 2497"/>
                <a:gd name="T69" fmla="*/ 1410 h 2066"/>
                <a:gd name="T70" fmla="*/ 2309 w 2497"/>
                <a:gd name="T71" fmla="*/ 1420 h 2066"/>
                <a:gd name="T72" fmla="*/ 2217 w 2497"/>
                <a:gd name="T73" fmla="*/ 1472 h 2066"/>
                <a:gd name="T74" fmla="*/ 2154 w 2497"/>
                <a:gd name="T75" fmla="*/ 1556 h 2066"/>
                <a:gd name="T76" fmla="*/ 2130 w 2497"/>
                <a:gd name="T77" fmla="*/ 1662 h 2066"/>
                <a:gd name="T78" fmla="*/ 2154 w 2497"/>
                <a:gd name="T79" fmla="*/ 1769 h 2066"/>
                <a:gd name="T80" fmla="*/ 2217 w 2497"/>
                <a:gd name="T81" fmla="*/ 1854 h 2066"/>
                <a:gd name="T82" fmla="*/ 2309 w 2497"/>
                <a:gd name="T83" fmla="*/ 1904 h 2066"/>
                <a:gd name="T84" fmla="*/ 2497 w 2497"/>
                <a:gd name="T85" fmla="*/ 1915 h 2066"/>
                <a:gd name="T86" fmla="*/ 0 w 2497"/>
                <a:gd name="T87" fmla="*/ 0 h 20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497" h="2066">
                  <a:moveTo>
                    <a:pt x="1247" y="222"/>
                  </a:moveTo>
                  <a:lnTo>
                    <a:pt x="1177" y="225"/>
                  </a:lnTo>
                  <a:lnTo>
                    <a:pt x="1110" y="234"/>
                  </a:lnTo>
                  <a:lnTo>
                    <a:pt x="1044" y="248"/>
                  </a:lnTo>
                  <a:lnTo>
                    <a:pt x="980" y="268"/>
                  </a:lnTo>
                  <a:lnTo>
                    <a:pt x="918" y="293"/>
                  </a:lnTo>
                  <a:lnTo>
                    <a:pt x="860" y="322"/>
                  </a:lnTo>
                  <a:lnTo>
                    <a:pt x="803" y="356"/>
                  </a:lnTo>
                  <a:lnTo>
                    <a:pt x="750" y="395"/>
                  </a:lnTo>
                  <a:lnTo>
                    <a:pt x="701" y="437"/>
                  </a:lnTo>
                  <a:lnTo>
                    <a:pt x="654" y="483"/>
                  </a:lnTo>
                  <a:lnTo>
                    <a:pt x="612" y="533"/>
                  </a:lnTo>
                  <a:lnTo>
                    <a:pt x="574" y="587"/>
                  </a:lnTo>
                  <a:lnTo>
                    <a:pt x="541" y="643"/>
                  </a:lnTo>
                  <a:lnTo>
                    <a:pt x="511" y="702"/>
                  </a:lnTo>
                  <a:lnTo>
                    <a:pt x="486" y="764"/>
                  </a:lnTo>
                  <a:lnTo>
                    <a:pt x="467" y="828"/>
                  </a:lnTo>
                  <a:lnTo>
                    <a:pt x="453" y="894"/>
                  </a:lnTo>
                  <a:lnTo>
                    <a:pt x="443" y="962"/>
                  </a:lnTo>
                  <a:lnTo>
                    <a:pt x="440" y="1032"/>
                  </a:lnTo>
                  <a:lnTo>
                    <a:pt x="443" y="1102"/>
                  </a:lnTo>
                  <a:lnTo>
                    <a:pt x="453" y="1169"/>
                  </a:lnTo>
                  <a:lnTo>
                    <a:pt x="467" y="1236"/>
                  </a:lnTo>
                  <a:lnTo>
                    <a:pt x="486" y="1299"/>
                  </a:lnTo>
                  <a:lnTo>
                    <a:pt x="511" y="1361"/>
                  </a:lnTo>
                  <a:lnTo>
                    <a:pt x="541" y="1420"/>
                  </a:lnTo>
                  <a:lnTo>
                    <a:pt x="574" y="1477"/>
                  </a:lnTo>
                  <a:lnTo>
                    <a:pt x="612" y="1530"/>
                  </a:lnTo>
                  <a:lnTo>
                    <a:pt x="654" y="1579"/>
                  </a:lnTo>
                  <a:lnTo>
                    <a:pt x="701" y="1625"/>
                  </a:lnTo>
                  <a:lnTo>
                    <a:pt x="750" y="1668"/>
                  </a:lnTo>
                  <a:lnTo>
                    <a:pt x="803" y="1706"/>
                  </a:lnTo>
                  <a:lnTo>
                    <a:pt x="860" y="1740"/>
                  </a:lnTo>
                  <a:lnTo>
                    <a:pt x="918" y="1770"/>
                  </a:lnTo>
                  <a:lnTo>
                    <a:pt x="980" y="1794"/>
                  </a:lnTo>
                  <a:lnTo>
                    <a:pt x="1044" y="1814"/>
                  </a:lnTo>
                  <a:lnTo>
                    <a:pt x="1110" y="1828"/>
                  </a:lnTo>
                  <a:lnTo>
                    <a:pt x="1177" y="1836"/>
                  </a:lnTo>
                  <a:lnTo>
                    <a:pt x="1247" y="1839"/>
                  </a:lnTo>
                  <a:lnTo>
                    <a:pt x="1317" y="1836"/>
                  </a:lnTo>
                  <a:lnTo>
                    <a:pt x="1384" y="1828"/>
                  </a:lnTo>
                  <a:lnTo>
                    <a:pt x="1450" y="1814"/>
                  </a:lnTo>
                  <a:lnTo>
                    <a:pt x="1514" y="1794"/>
                  </a:lnTo>
                  <a:lnTo>
                    <a:pt x="1576" y="1770"/>
                  </a:lnTo>
                  <a:lnTo>
                    <a:pt x="1634" y="1740"/>
                  </a:lnTo>
                  <a:lnTo>
                    <a:pt x="1691" y="1705"/>
                  </a:lnTo>
                  <a:lnTo>
                    <a:pt x="1744" y="1667"/>
                  </a:lnTo>
                  <a:lnTo>
                    <a:pt x="1793" y="1624"/>
                  </a:lnTo>
                  <a:lnTo>
                    <a:pt x="1840" y="1578"/>
                  </a:lnTo>
                  <a:lnTo>
                    <a:pt x="1882" y="1528"/>
                  </a:lnTo>
                  <a:lnTo>
                    <a:pt x="1920" y="1475"/>
                  </a:lnTo>
                  <a:lnTo>
                    <a:pt x="1953" y="1418"/>
                  </a:lnTo>
                  <a:lnTo>
                    <a:pt x="1983" y="1360"/>
                  </a:lnTo>
                  <a:lnTo>
                    <a:pt x="2008" y="1297"/>
                  </a:lnTo>
                  <a:lnTo>
                    <a:pt x="2027" y="1234"/>
                  </a:lnTo>
                  <a:lnTo>
                    <a:pt x="2041" y="1167"/>
                  </a:lnTo>
                  <a:lnTo>
                    <a:pt x="2051" y="1100"/>
                  </a:lnTo>
                  <a:lnTo>
                    <a:pt x="2054" y="1030"/>
                  </a:lnTo>
                  <a:lnTo>
                    <a:pt x="2051" y="960"/>
                  </a:lnTo>
                  <a:lnTo>
                    <a:pt x="2041" y="892"/>
                  </a:lnTo>
                  <a:lnTo>
                    <a:pt x="2027" y="826"/>
                  </a:lnTo>
                  <a:lnTo>
                    <a:pt x="2008" y="762"/>
                  </a:lnTo>
                  <a:lnTo>
                    <a:pt x="1983" y="700"/>
                  </a:lnTo>
                  <a:lnTo>
                    <a:pt x="1953" y="641"/>
                  </a:lnTo>
                  <a:lnTo>
                    <a:pt x="1920" y="585"/>
                  </a:lnTo>
                  <a:lnTo>
                    <a:pt x="1882" y="532"/>
                  </a:lnTo>
                  <a:lnTo>
                    <a:pt x="1840" y="482"/>
                  </a:lnTo>
                  <a:lnTo>
                    <a:pt x="1793" y="436"/>
                  </a:lnTo>
                  <a:lnTo>
                    <a:pt x="1744" y="394"/>
                  </a:lnTo>
                  <a:lnTo>
                    <a:pt x="1691" y="355"/>
                  </a:lnTo>
                  <a:lnTo>
                    <a:pt x="1634" y="321"/>
                  </a:lnTo>
                  <a:lnTo>
                    <a:pt x="1576" y="293"/>
                  </a:lnTo>
                  <a:lnTo>
                    <a:pt x="1514" y="268"/>
                  </a:lnTo>
                  <a:lnTo>
                    <a:pt x="1450" y="247"/>
                  </a:lnTo>
                  <a:lnTo>
                    <a:pt x="1384" y="234"/>
                  </a:lnTo>
                  <a:lnTo>
                    <a:pt x="1317" y="225"/>
                  </a:lnTo>
                  <a:lnTo>
                    <a:pt x="1247" y="222"/>
                  </a:lnTo>
                  <a:close/>
                  <a:moveTo>
                    <a:pt x="0" y="0"/>
                  </a:moveTo>
                  <a:lnTo>
                    <a:pt x="2497" y="0"/>
                  </a:lnTo>
                  <a:lnTo>
                    <a:pt x="2497" y="149"/>
                  </a:lnTo>
                  <a:lnTo>
                    <a:pt x="2383" y="149"/>
                  </a:lnTo>
                  <a:lnTo>
                    <a:pt x="2345" y="151"/>
                  </a:lnTo>
                  <a:lnTo>
                    <a:pt x="2309" y="159"/>
                  </a:lnTo>
                  <a:lnTo>
                    <a:pt x="2276" y="173"/>
                  </a:lnTo>
                  <a:lnTo>
                    <a:pt x="2245" y="189"/>
                  </a:lnTo>
                  <a:lnTo>
                    <a:pt x="2217" y="211"/>
                  </a:lnTo>
                  <a:lnTo>
                    <a:pt x="2192" y="235"/>
                  </a:lnTo>
                  <a:lnTo>
                    <a:pt x="2171" y="264"/>
                  </a:lnTo>
                  <a:lnTo>
                    <a:pt x="2154" y="295"/>
                  </a:lnTo>
                  <a:lnTo>
                    <a:pt x="2141" y="328"/>
                  </a:lnTo>
                  <a:lnTo>
                    <a:pt x="2133" y="364"/>
                  </a:lnTo>
                  <a:lnTo>
                    <a:pt x="2130" y="401"/>
                  </a:lnTo>
                  <a:lnTo>
                    <a:pt x="2133" y="439"/>
                  </a:lnTo>
                  <a:lnTo>
                    <a:pt x="2142" y="475"/>
                  </a:lnTo>
                  <a:lnTo>
                    <a:pt x="2154" y="508"/>
                  </a:lnTo>
                  <a:lnTo>
                    <a:pt x="2171" y="539"/>
                  </a:lnTo>
                  <a:lnTo>
                    <a:pt x="2193" y="567"/>
                  </a:lnTo>
                  <a:lnTo>
                    <a:pt x="2217" y="592"/>
                  </a:lnTo>
                  <a:lnTo>
                    <a:pt x="2245" y="613"/>
                  </a:lnTo>
                  <a:lnTo>
                    <a:pt x="2277" y="631"/>
                  </a:lnTo>
                  <a:lnTo>
                    <a:pt x="2309" y="643"/>
                  </a:lnTo>
                  <a:lnTo>
                    <a:pt x="2345" y="651"/>
                  </a:lnTo>
                  <a:lnTo>
                    <a:pt x="2383" y="654"/>
                  </a:lnTo>
                  <a:lnTo>
                    <a:pt x="2497" y="654"/>
                  </a:lnTo>
                  <a:lnTo>
                    <a:pt x="2497" y="1410"/>
                  </a:lnTo>
                  <a:lnTo>
                    <a:pt x="2383" y="1410"/>
                  </a:lnTo>
                  <a:lnTo>
                    <a:pt x="2345" y="1412"/>
                  </a:lnTo>
                  <a:lnTo>
                    <a:pt x="2309" y="1420"/>
                  </a:lnTo>
                  <a:lnTo>
                    <a:pt x="2276" y="1434"/>
                  </a:lnTo>
                  <a:lnTo>
                    <a:pt x="2245" y="1451"/>
                  </a:lnTo>
                  <a:lnTo>
                    <a:pt x="2217" y="1472"/>
                  </a:lnTo>
                  <a:lnTo>
                    <a:pt x="2192" y="1497"/>
                  </a:lnTo>
                  <a:lnTo>
                    <a:pt x="2171" y="1525"/>
                  </a:lnTo>
                  <a:lnTo>
                    <a:pt x="2154" y="1556"/>
                  </a:lnTo>
                  <a:lnTo>
                    <a:pt x="2141" y="1589"/>
                  </a:lnTo>
                  <a:lnTo>
                    <a:pt x="2133" y="1625"/>
                  </a:lnTo>
                  <a:lnTo>
                    <a:pt x="2130" y="1662"/>
                  </a:lnTo>
                  <a:lnTo>
                    <a:pt x="2133" y="1700"/>
                  </a:lnTo>
                  <a:lnTo>
                    <a:pt x="2142" y="1736"/>
                  </a:lnTo>
                  <a:lnTo>
                    <a:pt x="2154" y="1769"/>
                  </a:lnTo>
                  <a:lnTo>
                    <a:pt x="2171" y="1800"/>
                  </a:lnTo>
                  <a:lnTo>
                    <a:pt x="2193" y="1828"/>
                  </a:lnTo>
                  <a:lnTo>
                    <a:pt x="2217" y="1854"/>
                  </a:lnTo>
                  <a:lnTo>
                    <a:pt x="2245" y="1874"/>
                  </a:lnTo>
                  <a:lnTo>
                    <a:pt x="2277" y="1892"/>
                  </a:lnTo>
                  <a:lnTo>
                    <a:pt x="2309" y="1904"/>
                  </a:lnTo>
                  <a:lnTo>
                    <a:pt x="2345" y="1912"/>
                  </a:lnTo>
                  <a:lnTo>
                    <a:pt x="2383" y="1915"/>
                  </a:lnTo>
                  <a:lnTo>
                    <a:pt x="2497" y="1915"/>
                  </a:lnTo>
                  <a:lnTo>
                    <a:pt x="2497" y="2066"/>
                  </a:lnTo>
                  <a:lnTo>
                    <a:pt x="0" y="206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883" name="Freeform 821"/>
          <p:cNvSpPr>
            <a:spLocks noEditPoints="1"/>
          </p:cNvSpPr>
          <p:nvPr/>
        </p:nvSpPr>
        <p:spPr bwMode="auto">
          <a:xfrm>
            <a:off x="6425618" y="5926662"/>
            <a:ext cx="189305" cy="190592"/>
          </a:xfrm>
          <a:custGeom>
            <a:avLst/>
            <a:gdLst>
              <a:gd name="T0" fmla="*/ 444 w 2058"/>
              <a:gd name="T1" fmla="*/ 1604 h 2075"/>
              <a:gd name="T2" fmla="*/ 414 w 2058"/>
              <a:gd name="T3" fmla="*/ 1622 h 2075"/>
              <a:gd name="T4" fmla="*/ 398 w 2058"/>
              <a:gd name="T5" fmla="*/ 1650 h 2075"/>
              <a:gd name="T6" fmla="*/ 398 w 2058"/>
              <a:gd name="T7" fmla="*/ 1686 h 2075"/>
              <a:gd name="T8" fmla="*/ 415 w 2058"/>
              <a:gd name="T9" fmla="*/ 1716 h 2075"/>
              <a:gd name="T10" fmla="*/ 445 w 2058"/>
              <a:gd name="T11" fmla="*/ 1734 h 2075"/>
              <a:gd name="T12" fmla="*/ 1597 w 2058"/>
              <a:gd name="T13" fmla="*/ 1736 h 2075"/>
              <a:gd name="T14" fmla="*/ 1631 w 2058"/>
              <a:gd name="T15" fmla="*/ 1726 h 2075"/>
              <a:gd name="T16" fmla="*/ 1656 w 2058"/>
              <a:gd name="T17" fmla="*/ 1703 h 2075"/>
              <a:gd name="T18" fmla="*/ 1665 w 2058"/>
              <a:gd name="T19" fmla="*/ 1669 h 2075"/>
              <a:gd name="T20" fmla="*/ 1656 w 2058"/>
              <a:gd name="T21" fmla="*/ 1635 h 2075"/>
              <a:gd name="T22" fmla="*/ 1631 w 2058"/>
              <a:gd name="T23" fmla="*/ 1610 h 2075"/>
              <a:gd name="T24" fmla="*/ 1597 w 2058"/>
              <a:gd name="T25" fmla="*/ 1602 h 2075"/>
              <a:gd name="T26" fmla="*/ 1033 w 2058"/>
              <a:gd name="T27" fmla="*/ 772 h 2075"/>
              <a:gd name="T28" fmla="*/ 999 w 2058"/>
              <a:gd name="T29" fmla="*/ 781 h 2075"/>
              <a:gd name="T30" fmla="*/ 975 w 2058"/>
              <a:gd name="T31" fmla="*/ 804 h 2075"/>
              <a:gd name="T32" fmla="*/ 965 w 2058"/>
              <a:gd name="T33" fmla="*/ 838 h 2075"/>
              <a:gd name="T34" fmla="*/ 968 w 2058"/>
              <a:gd name="T35" fmla="*/ 1424 h 2075"/>
              <a:gd name="T36" fmla="*/ 985 w 2058"/>
              <a:gd name="T37" fmla="*/ 1453 h 2075"/>
              <a:gd name="T38" fmla="*/ 1015 w 2058"/>
              <a:gd name="T39" fmla="*/ 1471 h 2075"/>
              <a:gd name="T40" fmla="*/ 1051 w 2058"/>
              <a:gd name="T41" fmla="*/ 1471 h 2075"/>
              <a:gd name="T42" fmla="*/ 1080 w 2058"/>
              <a:gd name="T43" fmla="*/ 1453 h 2075"/>
              <a:gd name="T44" fmla="*/ 1097 w 2058"/>
              <a:gd name="T45" fmla="*/ 1424 h 2075"/>
              <a:gd name="T46" fmla="*/ 1100 w 2058"/>
              <a:gd name="T47" fmla="*/ 838 h 2075"/>
              <a:gd name="T48" fmla="*/ 1091 w 2058"/>
              <a:gd name="T49" fmla="*/ 804 h 2075"/>
              <a:gd name="T50" fmla="*/ 1067 w 2058"/>
              <a:gd name="T51" fmla="*/ 781 h 2075"/>
              <a:gd name="T52" fmla="*/ 1033 w 2058"/>
              <a:gd name="T53" fmla="*/ 772 h 2075"/>
              <a:gd name="T54" fmla="*/ 1451 w 2058"/>
              <a:gd name="T55" fmla="*/ 511 h 2075"/>
              <a:gd name="T56" fmla="*/ 1422 w 2058"/>
              <a:gd name="T57" fmla="*/ 528 h 2075"/>
              <a:gd name="T58" fmla="*/ 1404 w 2058"/>
              <a:gd name="T59" fmla="*/ 558 h 2075"/>
              <a:gd name="T60" fmla="*/ 1402 w 2058"/>
              <a:gd name="T61" fmla="*/ 1406 h 2075"/>
              <a:gd name="T62" fmla="*/ 1411 w 2058"/>
              <a:gd name="T63" fmla="*/ 1440 h 2075"/>
              <a:gd name="T64" fmla="*/ 1435 w 2058"/>
              <a:gd name="T65" fmla="*/ 1464 h 2075"/>
              <a:gd name="T66" fmla="*/ 1469 w 2058"/>
              <a:gd name="T67" fmla="*/ 1473 h 2075"/>
              <a:gd name="T68" fmla="*/ 1503 w 2058"/>
              <a:gd name="T69" fmla="*/ 1464 h 2075"/>
              <a:gd name="T70" fmla="*/ 1527 w 2058"/>
              <a:gd name="T71" fmla="*/ 1440 h 2075"/>
              <a:gd name="T72" fmla="*/ 1536 w 2058"/>
              <a:gd name="T73" fmla="*/ 1406 h 2075"/>
              <a:gd name="T74" fmla="*/ 1534 w 2058"/>
              <a:gd name="T75" fmla="*/ 558 h 2075"/>
              <a:gd name="T76" fmla="*/ 1516 w 2058"/>
              <a:gd name="T77" fmla="*/ 528 h 2075"/>
              <a:gd name="T78" fmla="*/ 1487 w 2058"/>
              <a:gd name="T79" fmla="*/ 511 h 2075"/>
              <a:gd name="T80" fmla="*/ 588 w 2058"/>
              <a:gd name="T81" fmla="*/ 340 h 2075"/>
              <a:gd name="T82" fmla="*/ 554 w 2058"/>
              <a:gd name="T83" fmla="*/ 350 h 2075"/>
              <a:gd name="T84" fmla="*/ 530 w 2058"/>
              <a:gd name="T85" fmla="*/ 373 h 2075"/>
              <a:gd name="T86" fmla="*/ 521 w 2058"/>
              <a:gd name="T87" fmla="*/ 407 h 2075"/>
              <a:gd name="T88" fmla="*/ 523 w 2058"/>
              <a:gd name="T89" fmla="*/ 1425 h 2075"/>
              <a:gd name="T90" fmla="*/ 541 w 2058"/>
              <a:gd name="T91" fmla="*/ 1454 h 2075"/>
              <a:gd name="T92" fmla="*/ 570 w 2058"/>
              <a:gd name="T93" fmla="*/ 1471 h 2075"/>
              <a:gd name="T94" fmla="*/ 606 w 2058"/>
              <a:gd name="T95" fmla="*/ 1471 h 2075"/>
              <a:gd name="T96" fmla="*/ 635 w 2058"/>
              <a:gd name="T97" fmla="*/ 1454 h 2075"/>
              <a:gd name="T98" fmla="*/ 652 w 2058"/>
              <a:gd name="T99" fmla="*/ 1425 h 2075"/>
              <a:gd name="T100" fmla="*/ 655 w 2058"/>
              <a:gd name="T101" fmla="*/ 407 h 2075"/>
              <a:gd name="T102" fmla="*/ 646 w 2058"/>
              <a:gd name="T103" fmla="*/ 373 h 2075"/>
              <a:gd name="T104" fmla="*/ 622 w 2058"/>
              <a:gd name="T105" fmla="*/ 350 h 2075"/>
              <a:gd name="T106" fmla="*/ 588 w 2058"/>
              <a:gd name="T107" fmla="*/ 340 h 2075"/>
              <a:gd name="T108" fmla="*/ 2058 w 2058"/>
              <a:gd name="T109" fmla="*/ 0 h 2075"/>
              <a:gd name="T110" fmla="*/ 0 w 2058"/>
              <a:gd name="T111" fmla="*/ 2075 h 20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058" h="2075">
                <a:moveTo>
                  <a:pt x="463" y="1602"/>
                </a:moveTo>
                <a:lnTo>
                  <a:pt x="444" y="1604"/>
                </a:lnTo>
                <a:lnTo>
                  <a:pt x="429" y="1610"/>
                </a:lnTo>
                <a:lnTo>
                  <a:pt x="414" y="1622"/>
                </a:lnTo>
                <a:lnTo>
                  <a:pt x="404" y="1635"/>
                </a:lnTo>
                <a:lnTo>
                  <a:pt x="398" y="1650"/>
                </a:lnTo>
                <a:lnTo>
                  <a:pt x="396" y="1669"/>
                </a:lnTo>
                <a:lnTo>
                  <a:pt x="398" y="1686"/>
                </a:lnTo>
                <a:lnTo>
                  <a:pt x="405" y="1703"/>
                </a:lnTo>
                <a:lnTo>
                  <a:pt x="415" y="1716"/>
                </a:lnTo>
                <a:lnTo>
                  <a:pt x="429" y="1726"/>
                </a:lnTo>
                <a:lnTo>
                  <a:pt x="445" y="1734"/>
                </a:lnTo>
                <a:lnTo>
                  <a:pt x="463" y="1736"/>
                </a:lnTo>
                <a:lnTo>
                  <a:pt x="1597" y="1736"/>
                </a:lnTo>
                <a:lnTo>
                  <a:pt x="1616" y="1734"/>
                </a:lnTo>
                <a:lnTo>
                  <a:pt x="1631" y="1726"/>
                </a:lnTo>
                <a:lnTo>
                  <a:pt x="1646" y="1716"/>
                </a:lnTo>
                <a:lnTo>
                  <a:pt x="1656" y="1703"/>
                </a:lnTo>
                <a:lnTo>
                  <a:pt x="1662" y="1686"/>
                </a:lnTo>
                <a:lnTo>
                  <a:pt x="1665" y="1669"/>
                </a:lnTo>
                <a:lnTo>
                  <a:pt x="1662" y="1650"/>
                </a:lnTo>
                <a:lnTo>
                  <a:pt x="1656" y="1635"/>
                </a:lnTo>
                <a:lnTo>
                  <a:pt x="1646" y="1622"/>
                </a:lnTo>
                <a:lnTo>
                  <a:pt x="1631" y="1610"/>
                </a:lnTo>
                <a:lnTo>
                  <a:pt x="1616" y="1604"/>
                </a:lnTo>
                <a:lnTo>
                  <a:pt x="1597" y="1602"/>
                </a:lnTo>
                <a:lnTo>
                  <a:pt x="463" y="1602"/>
                </a:lnTo>
                <a:close/>
                <a:moveTo>
                  <a:pt x="1033" y="772"/>
                </a:moveTo>
                <a:lnTo>
                  <a:pt x="1015" y="774"/>
                </a:lnTo>
                <a:lnTo>
                  <a:pt x="999" y="781"/>
                </a:lnTo>
                <a:lnTo>
                  <a:pt x="985" y="791"/>
                </a:lnTo>
                <a:lnTo>
                  <a:pt x="975" y="804"/>
                </a:lnTo>
                <a:lnTo>
                  <a:pt x="968" y="821"/>
                </a:lnTo>
                <a:lnTo>
                  <a:pt x="965" y="838"/>
                </a:lnTo>
                <a:lnTo>
                  <a:pt x="965" y="1406"/>
                </a:lnTo>
                <a:lnTo>
                  <a:pt x="968" y="1424"/>
                </a:lnTo>
                <a:lnTo>
                  <a:pt x="975" y="1440"/>
                </a:lnTo>
                <a:lnTo>
                  <a:pt x="985" y="1453"/>
                </a:lnTo>
                <a:lnTo>
                  <a:pt x="999" y="1464"/>
                </a:lnTo>
                <a:lnTo>
                  <a:pt x="1015" y="1471"/>
                </a:lnTo>
                <a:lnTo>
                  <a:pt x="1033" y="1473"/>
                </a:lnTo>
                <a:lnTo>
                  <a:pt x="1051" y="1471"/>
                </a:lnTo>
                <a:lnTo>
                  <a:pt x="1067" y="1464"/>
                </a:lnTo>
                <a:lnTo>
                  <a:pt x="1080" y="1453"/>
                </a:lnTo>
                <a:lnTo>
                  <a:pt x="1091" y="1440"/>
                </a:lnTo>
                <a:lnTo>
                  <a:pt x="1097" y="1424"/>
                </a:lnTo>
                <a:lnTo>
                  <a:pt x="1100" y="1406"/>
                </a:lnTo>
                <a:lnTo>
                  <a:pt x="1100" y="838"/>
                </a:lnTo>
                <a:lnTo>
                  <a:pt x="1097" y="821"/>
                </a:lnTo>
                <a:lnTo>
                  <a:pt x="1091" y="804"/>
                </a:lnTo>
                <a:lnTo>
                  <a:pt x="1080" y="791"/>
                </a:lnTo>
                <a:lnTo>
                  <a:pt x="1067" y="781"/>
                </a:lnTo>
                <a:lnTo>
                  <a:pt x="1051" y="774"/>
                </a:lnTo>
                <a:lnTo>
                  <a:pt x="1033" y="772"/>
                </a:lnTo>
                <a:close/>
                <a:moveTo>
                  <a:pt x="1469" y="509"/>
                </a:moveTo>
                <a:lnTo>
                  <a:pt x="1451" y="511"/>
                </a:lnTo>
                <a:lnTo>
                  <a:pt x="1435" y="518"/>
                </a:lnTo>
                <a:lnTo>
                  <a:pt x="1422" y="528"/>
                </a:lnTo>
                <a:lnTo>
                  <a:pt x="1411" y="542"/>
                </a:lnTo>
                <a:lnTo>
                  <a:pt x="1404" y="558"/>
                </a:lnTo>
                <a:lnTo>
                  <a:pt x="1402" y="576"/>
                </a:lnTo>
                <a:lnTo>
                  <a:pt x="1402" y="1406"/>
                </a:lnTo>
                <a:lnTo>
                  <a:pt x="1404" y="1424"/>
                </a:lnTo>
                <a:lnTo>
                  <a:pt x="1411" y="1440"/>
                </a:lnTo>
                <a:lnTo>
                  <a:pt x="1422" y="1453"/>
                </a:lnTo>
                <a:lnTo>
                  <a:pt x="1435" y="1464"/>
                </a:lnTo>
                <a:lnTo>
                  <a:pt x="1451" y="1471"/>
                </a:lnTo>
                <a:lnTo>
                  <a:pt x="1469" y="1473"/>
                </a:lnTo>
                <a:lnTo>
                  <a:pt x="1487" y="1471"/>
                </a:lnTo>
                <a:lnTo>
                  <a:pt x="1503" y="1464"/>
                </a:lnTo>
                <a:lnTo>
                  <a:pt x="1516" y="1453"/>
                </a:lnTo>
                <a:lnTo>
                  <a:pt x="1527" y="1440"/>
                </a:lnTo>
                <a:lnTo>
                  <a:pt x="1534" y="1424"/>
                </a:lnTo>
                <a:lnTo>
                  <a:pt x="1536" y="1406"/>
                </a:lnTo>
                <a:lnTo>
                  <a:pt x="1536" y="576"/>
                </a:lnTo>
                <a:lnTo>
                  <a:pt x="1534" y="558"/>
                </a:lnTo>
                <a:lnTo>
                  <a:pt x="1527" y="542"/>
                </a:lnTo>
                <a:lnTo>
                  <a:pt x="1516" y="528"/>
                </a:lnTo>
                <a:lnTo>
                  <a:pt x="1503" y="518"/>
                </a:lnTo>
                <a:lnTo>
                  <a:pt x="1487" y="511"/>
                </a:lnTo>
                <a:lnTo>
                  <a:pt x="1469" y="509"/>
                </a:lnTo>
                <a:close/>
                <a:moveTo>
                  <a:pt x="588" y="340"/>
                </a:moveTo>
                <a:lnTo>
                  <a:pt x="570" y="342"/>
                </a:lnTo>
                <a:lnTo>
                  <a:pt x="554" y="350"/>
                </a:lnTo>
                <a:lnTo>
                  <a:pt x="541" y="360"/>
                </a:lnTo>
                <a:lnTo>
                  <a:pt x="530" y="373"/>
                </a:lnTo>
                <a:lnTo>
                  <a:pt x="523" y="390"/>
                </a:lnTo>
                <a:lnTo>
                  <a:pt x="521" y="407"/>
                </a:lnTo>
                <a:lnTo>
                  <a:pt x="521" y="1406"/>
                </a:lnTo>
                <a:lnTo>
                  <a:pt x="523" y="1425"/>
                </a:lnTo>
                <a:lnTo>
                  <a:pt x="530" y="1440"/>
                </a:lnTo>
                <a:lnTo>
                  <a:pt x="541" y="1454"/>
                </a:lnTo>
                <a:lnTo>
                  <a:pt x="554" y="1465"/>
                </a:lnTo>
                <a:lnTo>
                  <a:pt x="570" y="1471"/>
                </a:lnTo>
                <a:lnTo>
                  <a:pt x="588" y="1474"/>
                </a:lnTo>
                <a:lnTo>
                  <a:pt x="606" y="1471"/>
                </a:lnTo>
                <a:lnTo>
                  <a:pt x="622" y="1465"/>
                </a:lnTo>
                <a:lnTo>
                  <a:pt x="635" y="1454"/>
                </a:lnTo>
                <a:lnTo>
                  <a:pt x="646" y="1440"/>
                </a:lnTo>
                <a:lnTo>
                  <a:pt x="652" y="1425"/>
                </a:lnTo>
                <a:lnTo>
                  <a:pt x="655" y="1406"/>
                </a:lnTo>
                <a:lnTo>
                  <a:pt x="655" y="407"/>
                </a:lnTo>
                <a:lnTo>
                  <a:pt x="652" y="390"/>
                </a:lnTo>
                <a:lnTo>
                  <a:pt x="646" y="373"/>
                </a:lnTo>
                <a:lnTo>
                  <a:pt x="635" y="360"/>
                </a:lnTo>
                <a:lnTo>
                  <a:pt x="622" y="350"/>
                </a:lnTo>
                <a:lnTo>
                  <a:pt x="606" y="342"/>
                </a:lnTo>
                <a:lnTo>
                  <a:pt x="588" y="340"/>
                </a:lnTo>
                <a:close/>
                <a:moveTo>
                  <a:pt x="0" y="0"/>
                </a:moveTo>
                <a:lnTo>
                  <a:pt x="2058" y="0"/>
                </a:lnTo>
                <a:lnTo>
                  <a:pt x="2058" y="2075"/>
                </a:lnTo>
                <a:lnTo>
                  <a:pt x="0" y="2075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943" name="Group 1942"/>
          <p:cNvGrpSpPr/>
          <p:nvPr/>
        </p:nvGrpSpPr>
        <p:grpSpPr>
          <a:xfrm>
            <a:off x="5803731" y="5866781"/>
            <a:ext cx="198319" cy="310355"/>
            <a:chOff x="4624387" y="6161088"/>
            <a:chExt cx="244476" cy="38258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889" name="Freeform 828"/>
            <p:cNvSpPr>
              <a:spLocks noEditPoints="1"/>
            </p:cNvSpPr>
            <p:nvPr/>
          </p:nvSpPr>
          <p:spPr bwMode="auto">
            <a:xfrm>
              <a:off x="4624388" y="6484938"/>
              <a:ext cx="244475" cy="58737"/>
            </a:xfrm>
            <a:custGeom>
              <a:avLst/>
              <a:gdLst>
                <a:gd name="T0" fmla="*/ 1486 w 2151"/>
                <a:gd name="T1" fmla="*/ 194 h 516"/>
                <a:gd name="T2" fmla="*/ 1457 w 2151"/>
                <a:gd name="T3" fmla="*/ 210 h 516"/>
                <a:gd name="T4" fmla="*/ 1441 w 2151"/>
                <a:gd name="T5" fmla="*/ 239 h 516"/>
                <a:gd name="T6" fmla="*/ 1441 w 2151"/>
                <a:gd name="T7" fmla="*/ 273 h 516"/>
                <a:gd name="T8" fmla="*/ 1457 w 2151"/>
                <a:gd name="T9" fmla="*/ 300 h 516"/>
                <a:gd name="T10" fmla="*/ 1485 w 2151"/>
                <a:gd name="T11" fmla="*/ 318 h 516"/>
                <a:gd name="T12" fmla="*/ 1718 w 2151"/>
                <a:gd name="T13" fmla="*/ 320 h 516"/>
                <a:gd name="T14" fmla="*/ 1750 w 2151"/>
                <a:gd name="T15" fmla="*/ 310 h 516"/>
                <a:gd name="T16" fmla="*/ 1773 w 2151"/>
                <a:gd name="T17" fmla="*/ 288 h 516"/>
                <a:gd name="T18" fmla="*/ 1783 w 2151"/>
                <a:gd name="T19" fmla="*/ 255 h 516"/>
                <a:gd name="T20" fmla="*/ 1773 w 2151"/>
                <a:gd name="T21" fmla="*/ 224 h 516"/>
                <a:gd name="T22" fmla="*/ 1751 w 2151"/>
                <a:gd name="T23" fmla="*/ 201 h 516"/>
                <a:gd name="T24" fmla="*/ 1718 w 2151"/>
                <a:gd name="T25" fmla="*/ 192 h 516"/>
                <a:gd name="T26" fmla="*/ 968 w 2151"/>
                <a:gd name="T27" fmla="*/ 192 h 516"/>
                <a:gd name="T28" fmla="*/ 934 w 2151"/>
                <a:gd name="T29" fmla="*/ 201 h 516"/>
                <a:gd name="T30" fmla="*/ 911 w 2151"/>
                <a:gd name="T31" fmla="*/ 224 h 516"/>
                <a:gd name="T32" fmla="*/ 904 w 2151"/>
                <a:gd name="T33" fmla="*/ 255 h 516"/>
                <a:gd name="T34" fmla="*/ 913 w 2151"/>
                <a:gd name="T35" fmla="*/ 288 h 516"/>
                <a:gd name="T36" fmla="*/ 936 w 2151"/>
                <a:gd name="T37" fmla="*/ 310 h 516"/>
                <a:gd name="T38" fmla="*/ 968 w 2151"/>
                <a:gd name="T39" fmla="*/ 320 h 516"/>
                <a:gd name="T40" fmla="*/ 1199 w 2151"/>
                <a:gd name="T41" fmla="*/ 318 h 516"/>
                <a:gd name="T42" fmla="*/ 1226 w 2151"/>
                <a:gd name="T43" fmla="*/ 301 h 516"/>
                <a:gd name="T44" fmla="*/ 1244 w 2151"/>
                <a:gd name="T45" fmla="*/ 273 h 516"/>
                <a:gd name="T46" fmla="*/ 1244 w 2151"/>
                <a:gd name="T47" fmla="*/ 239 h 516"/>
                <a:gd name="T48" fmla="*/ 1226 w 2151"/>
                <a:gd name="T49" fmla="*/ 210 h 516"/>
                <a:gd name="T50" fmla="*/ 1199 w 2151"/>
                <a:gd name="T51" fmla="*/ 194 h 516"/>
                <a:gd name="T52" fmla="*/ 968 w 2151"/>
                <a:gd name="T53" fmla="*/ 192 h 516"/>
                <a:gd name="T54" fmla="*/ 414 w 2151"/>
                <a:gd name="T55" fmla="*/ 194 h 516"/>
                <a:gd name="T56" fmla="*/ 386 w 2151"/>
                <a:gd name="T57" fmla="*/ 210 h 516"/>
                <a:gd name="T58" fmla="*/ 369 w 2151"/>
                <a:gd name="T59" fmla="*/ 239 h 516"/>
                <a:gd name="T60" fmla="*/ 369 w 2151"/>
                <a:gd name="T61" fmla="*/ 273 h 516"/>
                <a:gd name="T62" fmla="*/ 386 w 2151"/>
                <a:gd name="T63" fmla="*/ 300 h 516"/>
                <a:gd name="T64" fmla="*/ 414 w 2151"/>
                <a:gd name="T65" fmla="*/ 318 h 516"/>
                <a:gd name="T66" fmla="*/ 647 w 2151"/>
                <a:gd name="T67" fmla="*/ 320 h 516"/>
                <a:gd name="T68" fmla="*/ 679 w 2151"/>
                <a:gd name="T69" fmla="*/ 310 h 516"/>
                <a:gd name="T70" fmla="*/ 702 w 2151"/>
                <a:gd name="T71" fmla="*/ 288 h 516"/>
                <a:gd name="T72" fmla="*/ 711 w 2151"/>
                <a:gd name="T73" fmla="*/ 255 h 516"/>
                <a:gd name="T74" fmla="*/ 702 w 2151"/>
                <a:gd name="T75" fmla="*/ 224 h 516"/>
                <a:gd name="T76" fmla="*/ 680 w 2151"/>
                <a:gd name="T77" fmla="*/ 201 h 516"/>
                <a:gd name="T78" fmla="*/ 647 w 2151"/>
                <a:gd name="T79" fmla="*/ 192 h 516"/>
                <a:gd name="T80" fmla="*/ 0 w 2151"/>
                <a:gd name="T81" fmla="*/ 0 h 516"/>
                <a:gd name="T82" fmla="*/ 2151 w 2151"/>
                <a:gd name="T83" fmla="*/ 516 h 516"/>
                <a:gd name="T84" fmla="*/ 0 w 2151"/>
                <a:gd name="T85" fmla="*/ 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51" h="516">
                  <a:moveTo>
                    <a:pt x="1502" y="192"/>
                  </a:moveTo>
                  <a:lnTo>
                    <a:pt x="1486" y="194"/>
                  </a:lnTo>
                  <a:lnTo>
                    <a:pt x="1470" y="201"/>
                  </a:lnTo>
                  <a:lnTo>
                    <a:pt x="1457" y="210"/>
                  </a:lnTo>
                  <a:lnTo>
                    <a:pt x="1447" y="224"/>
                  </a:lnTo>
                  <a:lnTo>
                    <a:pt x="1441" y="239"/>
                  </a:lnTo>
                  <a:lnTo>
                    <a:pt x="1438" y="255"/>
                  </a:lnTo>
                  <a:lnTo>
                    <a:pt x="1441" y="273"/>
                  </a:lnTo>
                  <a:lnTo>
                    <a:pt x="1447" y="288"/>
                  </a:lnTo>
                  <a:lnTo>
                    <a:pt x="1457" y="300"/>
                  </a:lnTo>
                  <a:lnTo>
                    <a:pt x="1470" y="310"/>
                  </a:lnTo>
                  <a:lnTo>
                    <a:pt x="1485" y="318"/>
                  </a:lnTo>
                  <a:lnTo>
                    <a:pt x="1502" y="320"/>
                  </a:lnTo>
                  <a:lnTo>
                    <a:pt x="1718" y="320"/>
                  </a:lnTo>
                  <a:lnTo>
                    <a:pt x="1736" y="318"/>
                  </a:lnTo>
                  <a:lnTo>
                    <a:pt x="1750" y="310"/>
                  </a:lnTo>
                  <a:lnTo>
                    <a:pt x="1763" y="301"/>
                  </a:lnTo>
                  <a:lnTo>
                    <a:pt x="1773" y="288"/>
                  </a:lnTo>
                  <a:lnTo>
                    <a:pt x="1780" y="273"/>
                  </a:lnTo>
                  <a:lnTo>
                    <a:pt x="1783" y="255"/>
                  </a:lnTo>
                  <a:lnTo>
                    <a:pt x="1780" y="239"/>
                  </a:lnTo>
                  <a:lnTo>
                    <a:pt x="1773" y="224"/>
                  </a:lnTo>
                  <a:lnTo>
                    <a:pt x="1763" y="210"/>
                  </a:lnTo>
                  <a:lnTo>
                    <a:pt x="1751" y="201"/>
                  </a:lnTo>
                  <a:lnTo>
                    <a:pt x="1736" y="194"/>
                  </a:lnTo>
                  <a:lnTo>
                    <a:pt x="1718" y="192"/>
                  </a:lnTo>
                  <a:lnTo>
                    <a:pt x="1502" y="192"/>
                  </a:lnTo>
                  <a:close/>
                  <a:moveTo>
                    <a:pt x="968" y="192"/>
                  </a:moveTo>
                  <a:lnTo>
                    <a:pt x="950" y="194"/>
                  </a:lnTo>
                  <a:lnTo>
                    <a:pt x="934" y="201"/>
                  </a:lnTo>
                  <a:lnTo>
                    <a:pt x="920" y="210"/>
                  </a:lnTo>
                  <a:lnTo>
                    <a:pt x="911" y="224"/>
                  </a:lnTo>
                  <a:lnTo>
                    <a:pt x="905" y="239"/>
                  </a:lnTo>
                  <a:lnTo>
                    <a:pt x="904" y="255"/>
                  </a:lnTo>
                  <a:lnTo>
                    <a:pt x="906" y="273"/>
                  </a:lnTo>
                  <a:lnTo>
                    <a:pt x="913" y="288"/>
                  </a:lnTo>
                  <a:lnTo>
                    <a:pt x="923" y="300"/>
                  </a:lnTo>
                  <a:lnTo>
                    <a:pt x="936" y="310"/>
                  </a:lnTo>
                  <a:lnTo>
                    <a:pt x="951" y="318"/>
                  </a:lnTo>
                  <a:lnTo>
                    <a:pt x="968" y="320"/>
                  </a:lnTo>
                  <a:lnTo>
                    <a:pt x="1182" y="320"/>
                  </a:lnTo>
                  <a:lnTo>
                    <a:pt x="1199" y="318"/>
                  </a:lnTo>
                  <a:lnTo>
                    <a:pt x="1213" y="310"/>
                  </a:lnTo>
                  <a:lnTo>
                    <a:pt x="1226" y="301"/>
                  </a:lnTo>
                  <a:lnTo>
                    <a:pt x="1237" y="288"/>
                  </a:lnTo>
                  <a:lnTo>
                    <a:pt x="1244" y="273"/>
                  </a:lnTo>
                  <a:lnTo>
                    <a:pt x="1246" y="255"/>
                  </a:lnTo>
                  <a:lnTo>
                    <a:pt x="1244" y="239"/>
                  </a:lnTo>
                  <a:lnTo>
                    <a:pt x="1237" y="224"/>
                  </a:lnTo>
                  <a:lnTo>
                    <a:pt x="1226" y="210"/>
                  </a:lnTo>
                  <a:lnTo>
                    <a:pt x="1214" y="201"/>
                  </a:lnTo>
                  <a:lnTo>
                    <a:pt x="1199" y="194"/>
                  </a:lnTo>
                  <a:lnTo>
                    <a:pt x="1182" y="192"/>
                  </a:lnTo>
                  <a:lnTo>
                    <a:pt x="968" y="192"/>
                  </a:lnTo>
                  <a:close/>
                  <a:moveTo>
                    <a:pt x="431" y="192"/>
                  </a:moveTo>
                  <a:lnTo>
                    <a:pt x="414" y="194"/>
                  </a:lnTo>
                  <a:lnTo>
                    <a:pt x="399" y="201"/>
                  </a:lnTo>
                  <a:lnTo>
                    <a:pt x="386" y="210"/>
                  </a:lnTo>
                  <a:lnTo>
                    <a:pt x="375" y="224"/>
                  </a:lnTo>
                  <a:lnTo>
                    <a:pt x="369" y="239"/>
                  </a:lnTo>
                  <a:lnTo>
                    <a:pt x="366" y="255"/>
                  </a:lnTo>
                  <a:lnTo>
                    <a:pt x="369" y="273"/>
                  </a:lnTo>
                  <a:lnTo>
                    <a:pt x="375" y="288"/>
                  </a:lnTo>
                  <a:lnTo>
                    <a:pt x="386" y="300"/>
                  </a:lnTo>
                  <a:lnTo>
                    <a:pt x="399" y="310"/>
                  </a:lnTo>
                  <a:lnTo>
                    <a:pt x="414" y="318"/>
                  </a:lnTo>
                  <a:lnTo>
                    <a:pt x="431" y="320"/>
                  </a:lnTo>
                  <a:lnTo>
                    <a:pt x="647" y="320"/>
                  </a:lnTo>
                  <a:lnTo>
                    <a:pt x="664" y="318"/>
                  </a:lnTo>
                  <a:lnTo>
                    <a:pt x="679" y="310"/>
                  </a:lnTo>
                  <a:lnTo>
                    <a:pt x="692" y="301"/>
                  </a:lnTo>
                  <a:lnTo>
                    <a:pt x="702" y="288"/>
                  </a:lnTo>
                  <a:lnTo>
                    <a:pt x="709" y="273"/>
                  </a:lnTo>
                  <a:lnTo>
                    <a:pt x="711" y="255"/>
                  </a:lnTo>
                  <a:lnTo>
                    <a:pt x="709" y="239"/>
                  </a:lnTo>
                  <a:lnTo>
                    <a:pt x="702" y="224"/>
                  </a:lnTo>
                  <a:lnTo>
                    <a:pt x="692" y="210"/>
                  </a:lnTo>
                  <a:lnTo>
                    <a:pt x="680" y="201"/>
                  </a:lnTo>
                  <a:lnTo>
                    <a:pt x="664" y="194"/>
                  </a:lnTo>
                  <a:lnTo>
                    <a:pt x="647" y="192"/>
                  </a:lnTo>
                  <a:lnTo>
                    <a:pt x="431" y="192"/>
                  </a:lnTo>
                  <a:close/>
                  <a:moveTo>
                    <a:pt x="0" y="0"/>
                  </a:moveTo>
                  <a:lnTo>
                    <a:pt x="2151" y="0"/>
                  </a:lnTo>
                  <a:lnTo>
                    <a:pt x="2151" y="516"/>
                  </a:lnTo>
                  <a:lnTo>
                    <a:pt x="0" y="51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0" name="Freeform 829"/>
            <p:cNvSpPr>
              <a:spLocks noEditPoints="1"/>
            </p:cNvSpPr>
            <p:nvPr/>
          </p:nvSpPr>
          <p:spPr bwMode="auto">
            <a:xfrm>
              <a:off x="4624388" y="6161088"/>
              <a:ext cx="244475" cy="49212"/>
            </a:xfrm>
            <a:custGeom>
              <a:avLst/>
              <a:gdLst>
                <a:gd name="T0" fmla="*/ 1305 w 2151"/>
                <a:gd name="T1" fmla="*/ 156 h 440"/>
                <a:gd name="T2" fmla="*/ 1288 w 2151"/>
                <a:gd name="T3" fmla="*/ 158 h 440"/>
                <a:gd name="T4" fmla="*/ 1273 w 2151"/>
                <a:gd name="T5" fmla="*/ 165 h 440"/>
                <a:gd name="T6" fmla="*/ 1260 w 2151"/>
                <a:gd name="T7" fmla="*/ 175 h 440"/>
                <a:gd name="T8" fmla="*/ 1250 w 2151"/>
                <a:gd name="T9" fmla="*/ 188 h 440"/>
                <a:gd name="T10" fmla="*/ 1243 w 2151"/>
                <a:gd name="T11" fmla="*/ 203 h 440"/>
                <a:gd name="T12" fmla="*/ 1241 w 2151"/>
                <a:gd name="T13" fmla="*/ 221 h 440"/>
                <a:gd name="T14" fmla="*/ 1243 w 2151"/>
                <a:gd name="T15" fmla="*/ 237 h 440"/>
                <a:gd name="T16" fmla="*/ 1250 w 2151"/>
                <a:gd name="T17" fmla="*/ 253 h 440"/>
                <a:gd name="T18" fmla="*/ 1260 w 2151"/>
                <a:gd name="T19" fmla="*/ 265 h 440"/>
                <a:gd name="T20" fmla="*/ 1272 w 2151"/>
                <a:gd name="T21" fmla="*/ 275 h 440"/>
                <a:gd name="T22" fmla="*/ 1288 w 2151"/>
                <a:gd name="T23" fmla="*/ 282 h 440"/>
                <a:gd name="T24" fmla="*/ 1305 w 2151"/>
                <a:gd name="T25" fmla="*/ 284 h 440"/>
                <a:gd name="T26" fmla="*/ 1612 w 2151"/>
                <a:gd name="T27" fmla="*/ 284 h 440"/>
                <a:gd name="T28" fmla="*/ 1628 w 2151"/>
                <a:gd name="T29" fmla="*/ 282 h 440"/>
                <a:gd name="T30" fmla="*/ 1644 w 2151"/>
                <a:gd name="T31" fmla="*/ 276 h 440"/>
                <a:gd name="T32" fmla="*/ 1657 w 2151"/>
                <a:gd name="T33" fmla="*/ 266 h 440"/>
                <a:gd name="T34" fmla="*/ 1667 w 2151"/>
                <a:gd name="T35" fmla="*/ 254 h 440"/>
                <a:gd name="T36" fmla="*/ 1673 w 2151"/>
                <a:gd name="T37" fmla="*/ 238 h 440"/>
                <a:gd name="T38" fmla="*/ 1675 w 2151"/>
                <a:gd name="T39" fmla="*/ 221 h 440"/>
                <a:gd name="T40" fmla="*/ 1673 w 2151"/>
                <a:gd name="T41" fmla="*/ 203 h 440"/>
                <a:gd name="T42" fmla="*/ 1667 w 2151"/>
                <a:gd name="T43" fmla="*/ 188 h 440"/>
                <a:gd name="T44" fmla="*/ 1657 w 2151"/>
                <a:gd name="T45" fmla="*/ 176 h 440"/>
                <a:gd name="T46" fmla="*/ 1644 w 2151"/>
                <a:gd name="T47" fmla="*/ 166 h 440"/>
                <a:gd name="T48" fmla="*/ 1628 w 2151"/>
                <a:gd name="T49" fmla="*/ 158 h 440"/>
                <a:gd name="T50" fmla="*/ 1612 w 2151"/>
                <a:gd name="T51" fmla="*/ 156 h 440"/>
                <a:gd name="T52" fmla="*/ 1305 w 2151"/>
                <a:gd name="T53" fmla="*/ 156 h 440"/>
                <a:gd name="T54" fmla="*/ 538 w 2151"/>
                <a:gd name="T55" fmla="*/ 156 h 440"/>
                <a:gd name="T56" fmla="*/ 521 w 2151"/>
                <a:gd name="T57" fmla="*/ 158 h 440"/>
                <a:gd name="T58" fmla="*/ 506 w 2151"/>
                <a:gd name="T59" fmla="*/ 165 h 440"/>
                <a:gd name="T60" fmla="*/ 493 w 2151"/>
                <a:gd name="T61" fmla="*/ 175 h 440"/>
                <a:gd name="T62" fmla="*/ 483 w 2151"/>
                <a:gd name="T63" fmla="*/ 188 h 440"/>
                <a:gd name="T64" fmla="*/ 476 w 2151"/>
                <a:gd name="T65" fmla="*/ 203 h 440"/>
                <a:gd name="T66" fmla="*/ 474 w 2151"/>
                <a:gd name="T67" fmla="*/ 221 h 440"/>
                <a:gd name="T68" fmla="*/ 476 w 2151"/>
                <a:gd name="T69" fmla="*/ 237 h 440"/>
                <a:gd name="T70" fmla="*/ 483 w 2151"/>
                <a:gd name="T71" fmla="*/ 253 h 440"/>
                <a:gd name="T72" fmla="*/ 493 w 2151"/>
                <a:gd name="T73" fmla="*/ 265 h 440"/>
                <a:gd name="T74" fmla="*/ 506 w 2151"/>
                <a:gd name="T75" fmla="*/ 275 h 440"/>
                <a:gd name="T76" fmla="*/ 521 w 2151"/>
                <a:gd name="T77" fmla="*/ 282 h 440"/>
                <a:gd name="T78" fmla="*/ 538 w 2151"/>
                <a:gd name="T79" fmla="*/ 284 h 440"/>
                <a:gd name="T80" fmla="*/ 845 w 2151"/>
                <a:gd name="T81" fmla="*/ 284 h 440"/>
                <a:gd name="T82" fmla="*/ 863 w 2151"/>
                <a:gd name="T83" fmla="*/ 282 h 440"/>
                <a:gd name="T84" fmla="*/ 879 w 2151"/>
                <a:gd name="T85" fmla="*/ 276 h 440"/>
                <a:gd name="T86" fmla="*/ 892 w 2151"/>
                <a:gd name="T87" fmla="*/ 266 h 440"/>
                <a:gd name="T88" fmla="*/ 902 w 2151"/>
                <a:gd name="T89" fmla="*/ 254 h 440"/>
                <a:gd name="T90" fmla="*/ 908 w 2151"/>
                <a:gd name="T91" fmla="*/ 238 h 440"/>
                <a:gd name="T92" fmla="*/ 909 w 2151"/>
                <a:gd name="T93" fmla="*/ 221 h 440"/>
                <a:gd name="T94" fmla="*/ 907 w 2151"/>
                <a:gd name="T95" fmla="*/ 203 h 440"/>
                <a:gd name="T96" fmla="*/ 900 w 2151"/>
                <a:gd name="T97" fmla="*/ 188 h 440"/>
                <a:gd name="T98" fmla="*/ 890 w 2151"/>
                <a:gd name="T99" fmla="*/ 176 h 440"/>
                <a:gd name="T100" fmla="*/ 877 w 2151"/>
                <a:gd name="T101" fmla="*/ 166 h 440"/>
                <a:gd name="T102" fmla="*/ 862 w 2151"/>
                <a:gd name="T103" fmla="*/ 158 h 440"/>
                <a:gd name="T104" fmla="*/ 845 w 2151"/>
                <a:gd name="T105" fmla="*/ 156 h 440"/>
                <a:gd name="T106" fmla="*/ 538 w 2151"/>
                <a:gd name="T107" fmla="*/ 156 h 440"/>
                <a:gd name="T108" fmla="*/ 0 w 2151"/>
                <a:gd name="T109" fmla="*/ 0 h 440"/>
                <a:gd name="T110" fmla="*/ 2151 w 2151"/>
                <a:gd name="T111" fmla="*/ 0 h 440"/>
                <a:gd name="T112" fmla="*/ 2151 w 2151"/>
                <a:gd name="T113" fmla="*/ 440 h 440"/>
                <a:gd name="T114" fmla="*/ 0 w 2151"/>
                <a:gd name="T115" fmla="*/ 440 h 440"/>
                <a:gd name="T116" fmla="*/ 0 w 2151"/>
                <a:gd name="T117" fmla="*/ 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51" h="440">
                  <a:moveTo>
                    <a:pt x="1305" y="156"/>
                  </a:moveTo>
                  <a:lnTo>
                    <a:pt x="1288" y="158"/>
                  </a:lnTo>
                  <a:lnTo>
                    <a:pt x="1273" y="165"/>
                  </a:lnTo>
                  <a:lnTo>
                    <a:pt x="1260" y="175"/>
                  </a:lnTo>
                  <a:lnTo>
                    <a:pt x="1250" y="188"/>
                  </a:lnTo>
                  <a:lnTo>
                    <a:pt x="1243" y="203"/>
                  </a:lnTo>
                  <a:lnTo>
                    <a:pt x="1241" y="221"/>
                  </a:lnTo>
                  <a:lnTo>
                    <a:pt x="1243" y="237"/>
                  </a:lnTo>
                  <a:lnTo>
                    <a:pt x="1250" y="253"/>
                  </a:lnTo>
                  <a:lnTo>
                    <a:pt x="1260" y="265"/>
                  </a:lnTo>
                  <a:lnTo>
                    <a:pt x="1272" y="275"/>
                  </a:lnTo>
                  <a:lnTo>
                    <a:pt x="1288" y="282"/>
                  </a:lnTo>
                  <a:lnTo>
                    <a:pt x="1305" y="284"/>
                  </a:lnTo>
                  <a:lnTo>
                    <a:pt x="1612" y="284"/>
                  </a:lnTo>
                  <a:lnTo>
                    <a:pt x="1628" y="282"/>
                  </a:lnTo>
                  <a:lnTo>
                    <a:pt x="1644" y="276"/>
                  </a:lnTo>
                  <a:lnTo>
                    <a:pt x="1657" y="266"/>
                  </a:lnTo>
                  <a:lnTo>
                    <a:pt x="1667" y="254"/>
                  </a:lnTo>
                  <a:lnTo>
                    <a:pt x="1673" y="238"/>
                  </a:lnTo>
                  <a:lnTo>
                    <a:pt x="1675" y="221"/>
                  </a:lnTo>
                  <a:lnTo>
                    <a:pt x="1673" y="203"/>
                  </a:lnTo>
                  <a:lnTo>
                    <a:pt x="1667" y="188"/>
                  </a:lnTo>
                  <a:lnTo>
                    <a:pt x="1657" y="176"/>
                  </a:lnTo>
                  <a:lnTo>
                    <a:pt x="1644" y="166"/>
                  </a:lnTo>
                  <a:lnTo>
                    <a:pt x="1628" y="158"/>
                  </a:lnTo>
                  <a:lnTo>
                    <a:pt x="1612" y="156"/>
                  </a:lnTo>
                  <a:lnTo>
                    <a:pt x="1305" y="156"/>
                  </a:lnTo>
                  <a:close/>
                  <a:moveTo>
                    <a:pt x="538" y="156"/>
                  </a:moveTo>
                  <a:lnTo>
                    <a:pt x="521" y="158"/>
                  </a:lnTo>
                  <a:lnTo>
                    <a:pt x="506" y="165"/>
                  </a:lnTo>
                  <a:lnTo>
                    <a:pt x="493" y="175"/>
                  </a:lnTo>
                  <a:lnTo>
                    <a:pt x="483" y="188"/>
                  </a:lnTo>
                  <a:lnTo>
                    <a:pt x="476" y="203"/>
                  </a:lnTo>
                  <a:lnTo>
                    <a:pt x="474" y="221"/>
                  </a:lnTo>
                  <a:lnTo>
                    <a:pt x="476" y="237"/>
                  </a:lnTo>
                  <a:lnTo>
                    <a:pt x="483" y="253"/>
                  </a:lnTo>
                  <a:lnTo>
                    <a:pt x="493" y="265"/>
                  </a:lnTo>
                  <a:lnTo>
                    <a:pt x="506" y="275"/>
                  </a:lnTo>
                  <a:lnTo>
                    <a:pt x="521" y="282"/>
                  </a:lnTo>
                  <a:lnTo>
                    <a:pt x="538" y="284"/>
                  </a:lnTo>
                  <a:lnTo>
                    <a:pt x="845" y="284"/>
                  </a:lnTo>
                  <a:lnTo>
                    <a:pt x="863" y="282"/>
                  </a:lnTo>
                  <a:lnTo>
                    <a:pt x="879" y="276"/>
                  </a:lnTo>
                  <a:lnTo>
                    <a:pt x="892" y="266"/>
                  </a:lnTo>
                  <a:lnTo>
                    <a:pt x="902" y="254"/>
                  </a:lnTo>
                  <a:lnTo>
                    <a:pt x="908" y="238"/>
                  </a:lnTo>
                  <a:lnTo>
                    <a:pt x="909" y="221"/>
                  </a:lnTo>
                  <a:lnTo>
                    <a:pt x="907" y="203"/>
                  </a:lnTo>
                  <a:lnTo>
                    <a:pt x="900" y="188"/>
                  </a:lnTo>
                  <a:lnTo>
                    <a:pt x="890" y="176"/>
                  </a:lnTo>
                  <a:lnTo>
                    <a:pt x="877" y="166"/>
                  </a:lnTo>
                  <a:lnTo>
                    <a:pt x="862" y="158"/>
                  </a:lnTo>
                  <a:lnTo>
                    <a:pt x="845" y="156"/>
                  </a:lnTo>
                  <a:lnTo>
                    <a:pt x="538" y="156"/>
                  </a:lnTo>
                  <a:close/>
                  <a:moveTo>
                    <a:pt x="0" y="0"/>
                  </a:moveTo>
                  <a:lnTo>
                    <a:pt x="2151" y="0"/>
                  </a:lnTo>
                  <a:lnTo>
                    <a:pt x="2151" y="440"/>
                  </a:lnTo>
                  <a:lnTo>
                    <a:pt x="0" y="44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1" name="Freeform 830"/>
            <p:cNvSpPr>
              <a:spLocks noEditPoints="1"/>
            </p:cNvSpPr>
            <p:nvPr/>
          </p:nvSpPr>
          <p:spPr bwMode="auto">
            <a:xfrm>
              <a:off x="4624387" y="6225541"/>
              <a:ext cx="244475" cy="244475"/>
            </a:xfrm>
            <a:custGeom>
              <a:avLst/>
              <a:gdLst>
                <a:gd name="T0" fmla="*/ 388 w 2151"/>
                <a:gd name="T1" fmla="*/ 1263 h 2155"/>
                <a:gd name="T2" fmla="*/ 388 w 2151"/>
                <a:gd name="T3" fmla="*/ 1716 h 2155"/>
                <a:gd name="T4" fmla="*/ 581 w 2151"/>
                <a:gd name="T5" fmla="*/ 1716 h 2155"/>
                <a:gd name="T6" fmla="*/ 581 w 2151"/>
                <a:gd name="T7" fmla="*/ 1263 h 2155"/>
                <a:gd name="T8" fmla="*/ 388 w 2151"/>
                <a:gd name="T9" fmla="*/ 1263 h 2155"/>
                <a:gd name="T10" fmla="*/ 978 w 2151"/>
                <a:gd name="T11" fmla="*/ 918 h 2155"/>
                <a:gd name="T12" fmla="*/ 978 w 2151"/>
                <a:gd name="T13" fmla="*/ 1716 h 2155"/>
                <a:gd name="T14" fmla="*/ 1170 w 2151"/>
                <a:gd name="T15" fmla="*/ 1716 h 2155"/>
                <a:gd name="T16" fmla="*/ 1170 w 2151"/>
                <a:gd name="T17" fmla="*/ 918 h 2155"/>
                <a:gd name="T18" fmla="*/ 978 w 2151"/>
                <a:gd name="T19" fmla="*/ 918 h 2155"/>
                <a:gd name="T20" fmla="*/ 1568 w 2151"/>
                <a:gd name="T21" fmla="*/ 516 h 2155"/>
                <a:gd name="T22" fmla="*/ 1568 w 2151"/>
                <a:gd name="T23" fmla="*/ 1718 h 2155"/>
                <a:gd name="T24" fmla="*/ 1761 w 2151"/>
                <a:gd name="T25" fmla="*/ 1718 h 2155"/>
                <a:gd name="T26" fmla="*/ 1761 w 2151"/>
                <a:gd name="T27" fmla="*/ 516 h 2155"/>
                <a:gd name="T28" fmla="*/ 1568 w 2151"/>
                <a:gd name="T29" fmla="*/ 516 h 2155"/>
                <a:gd name="T30" fmla="*/ 0 w 2151"/>
                <a:gd name="T31" fmla="*/ 0 h 2155"/>
                <a:gd name="T32" fmla="*/ 2151 w 2151"/>
                <a:gd name="T33" fmla="*/ 0 h 2155"/>
                <a:gd name="T34" fmla="*/ 2151 w 2151"/>
                <a:gd name="T35" fmla="*/ 2155 h 2155"/>
                <a:gd name="T36" fmla="*/ 0 w 2151"/>
                <a:gd name="T37" fmla="*/ 2155 h 2155"/>
                <a:gd name="T38" fmla="*/ 0 w 2151"/>
                <a:gd name="T39" fmla="*/ 0 h 2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51" h="2155">
                  <a:moveTo>
                    <a:pt x="388" y="1263"/>
                  </a:moveTo>
                  <a:lnTo>
                    <a:pt x="388" y="1716"/>
                  </a:lnTo>
                  <a:lnTo>
                    <a:pt x="581" y="1716"/>
                  </a:lnTo>
                  <a:lnTo>
                    <a:pt x="581" y="1263"/>
                  </a:lnTo>
                  <a:lnTo>
                    <a:pt x="388" y="1263"/>
                  </a:lnTo>
                  <a:close/>
                  <a:moveTo>
                    <a:pt x="978" y="918"/>
                  </a:moveTo>
                  <a:lnTo>
                    <a:pt x="978" y="1716"/>
                  </a:lnTo>
                  <a:lnTo>
                    <a:pt x="1170" y="1716"/>
                  </a:lnTo>
                  <a:lnTo>
                    <a:pt x="1170" y="918"/>
                  </a:lnTo>
                  <a:lnTo>
                    <a:pt x="978" y="918"/>
                  </a:lnTo>
                  <a:close/>
                  <a:moveTo>
                    <a:pt x="1568" y="516"/>
                  </a:moveTo>
                  <a:lnTo>
                    <a:pt x="1568" y="1718"/>
                  </a:lnTo>
                  <a:lnTo>
                    <a:pt x="1761" y="1718"/>
                  </a:lnTo>
                  <a:lnTo>
                    <a:pt x="1761" y="516"/>
                  </a:lnTo>
                  <a:lnTo>
                    <a:pt x="1568" y="516"/>
                  </a:lnTo>
                  <a:close/>
                  <a:moveTo>
                    <a:pt x="0" y="0"/>
                  </a:moveTo>
                  <a:lnTo>
                    <a:pt x="2151" y="0"/>
                  </a:lnTo>
                  <a:lnTo>
                    <a:pt x="2151" y="2155"/>
                  </a:lnTo>
                  <a:lnTo>
                    <a:pt x="0" y="215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895" name="Freeform 835"/>
          <p:cNvSpPr>
            <a:spLocks/>
          </p:cNvSpPr>
          <p:nvPr/>
        </p:nvSpPr>
        <p:spPr bwMode="auto">
          <a:xfrm>
            <a:off x="5071095" y="5866780"/>
            <a:ext cx="309068" cy="310356"/>
          </a:xfrm>
          <a:custGeom>
            <a:avLst/>
            <a:gdLst>
              <a:gd name="T0" fmla="*/ 1837 w 3357"/>
              <a:gd name="T1" fmla="*/ 27 h 3377"/>
              <a:gd name="T2" fmla="*/ 2016 w 3357"/>
              <a:gd name="T3" fmla="*/ 131 h 3377"/>
              <a:gd name="T4" fmla="*/ 2138 w 3357"/>
              <a:gd name="T5" fmla="*/ 299 h 3377"/>
              <a:gd name="T6" fmla="*/ 2183 w 3357"/>
              <a:gd name="T7" fmla="*/ 507 h 3377"/>
              <a:gd name="T8" fmla="*/ 2139 w 3357"/>
              <a:gd name="T9" fmla="*/ 714 h 3377"/>
              <a:gd name="T10" fmla="*/ 2021 w 3357"/>
              <a:gd name="T11" fmla="*/ 879 h 3377"/>
              <a:gd name="T12" fmla="*/ 1847 w 3357"/>
              <a:gd name="T13" fmla="*/ 985 h 3377"/>
              <a:gd name="T14" fmla="*/ 2999 w 3357"/>
              <a:gd name="T15" fmla="*/ 1705 h 3377"/>
              <a:gd name="T16" fmla="*/ 3056 w 3357"/>
              <a:gd name="T17" fmla="*/ 1738 h 3377"/>
              <a:gd name="T18" fmla="*/ 3109 w 3357"/>
              <a:gd name="T19" fmla="*/ 2670 h 3377"/>
              <a:gd name="T20" fmla="*/ 3260 w 3357"/>
              <a:gd name="T21" fmla="*/ 2765 h 3377"/>
              <a:gd name="T22" fmla="*/ 3346 w 3357"/>
              <a:gd name="T23" fmla="*/ 2921 h 3377"/>
              <a:gd name="T24" fmla="*/ 3346 w 3357"/>
              <a:gd name="T25" fmla="*/ 3103 h 3377"/>
              <a:gd name="T26" fmla="*/ 3266 w 3357"/>
              <a:gd name="T27" fmla="*/ 3255 h 3377"/>
              <a:gd name="T28" fmla="*/ 3127 w 3357"/>
              <a:gd name="T29" fmla="*/ 3352 h 3377"/>
              <a:gd name="T30" fmla="*/ 2951 w 3357"/>
              <a:gd name="T31" fmla="*/ 3374 h 3377"/>
              <a:gd name="T32" fmla="*/ 2790 w 3357"/>
              <a:gd name="T33" fmla="*/ 3312 h 3377"/>
              <a:gd name="T34" fmla="*/ 2677 w 3357"/>
              <a:gd name="T35" fmla="*/ 3185 h 3377"/>
              <a:gd name="T36" fmla="*/ 2635 w 3357"/>
              <a:gd name="T37" fmla="*/ 3014 h 3377"/>
              <a:gd name="T38" fmla="*/ 2680 w 3357"/>
              <a:gd name="T39" fmla="*/ 2837 h 3377"/>
              <a:gd name="T40" fmla="*/ 2802 w 3357"/>
              <a:gd name="T41" fmla="*/ 2708 h 3377"/>
              <a:gd name="T42" fmla="*/ 2929 w 3357"/>
              <a:gd name="T43" fmla="*/ 1840 h 3377"/>
              <a:gd name="T44" fmla="*/ 1832 w 3357"/>
              <a:gd name="T45" fmla="*/ 2686 h 3377"/>
              <a:gd name="T46" fmla="*/ 1969 w 3357"/>
              <a:gd name="T47" fmla="*/ 2800 h 3377"/>
              <a:gd name="T48" fmla="*/ 2037 w 3357"/>
              <a:gd name="T49" fmla="*/ 2967 h 3377"/>
              <a:gd name="T50" fmla="*/ 2015 w 3357"/>
              <a:gd name="T51" fmla="*/ 3145 h 3377"/>
              <a:gd name="T52" fmla="*/ 1919 w 3357"/>
              <a:gd name="T53" fmla="*/ 3284 h 3377"/>
              <a:gd name="T54" fmla="*/ 1767 w 3357"/>
              <a:gd name="T55" fmla="*/ 3365 h 3377"/>
              <a:gd name="T56" fmla="*/ 1590 w 3357"/>
              <a:gd name="T57" fmla="*/ 3365 h 3377"/>
              <a:gd name="T58" fmla="*/ 1439 w 3357"/>
              <a:gd name="T59" fmla="*/ 3285 h 3377"/>
              <a:gd name="T60" fmla="*/ 1342 w 3357"/>
              <a:gd name="T61" fmla="*/ 3146 h 3377"/>
              <a:gd name="T62" fmla="*/ 1320 w 3357"/>
              <a:gd name="T63" fmla="*/ 2967 h 3377"/>
              <a:gd name="T64" fmla="*/ 1388 w 3357"/>
              <a:gd name="T65" fmla="*/ 2800 h 3377"/>
              <a:gd name="T66" fmla="*/ 1525 w 3357"/>
              <a:gd name="T67" fmla="*/ 2686 h 3377"/>
              <a:gd name="T68" fmla="*/ 428 w 3357"/>
              <a:gd name="T69" fmla="*/ 1840 h 3377"/>
              <a:gd name="T70" fmla="*/ 555 w 3357"/>
              <a:gd name="T71" fmla="*/ 2708 h 3377"/>
              <a:gd name="T72" fmla="*/ 676 w 3357"/>
              <a:gd name="T73" fmla="*/ 2837 h 3377"/>
              <a:gd name="T74" fmla="*/ 723 w 3357"/>
              <a:gd name="T75" fmla="*/ 3014 h 3377"/>
              <a:gd name="T76" fmla="*/ 680 w 3357"/>
              <a:gd name="T77" fmla="*/ 3184 h 3377"/>
              <a:gd name="T78" fmla="*/ 567 w 3357"/>
              <a:gd name="T79" fmla="*/ 3311 h 3377"/>
              <a:gd name="T80" fmla="*/ 406 w 3357"/>
              <a:gd name="T81" fmla="*/ 3374 h 3377"/>
              <a:gd name="T82" fmla="*/ 231 w 3357"/>
              <a:gd name="T83" fmla="*/ 3352 h 3377"/>
              <a:gd name="T84" fmla="*/ 92 w 3357"/>
              <a:gd name="T85" fmla="*/ 3256 h 3377"/>
              <a:gd name="T86" fmla="*/ 11 w 3357"/>
              <a:gd name="T87" fmla="*/ 3104 h 3377"/>
              <a:gd name="T88" fmla="*/ 12 w 3357"/>
              <a:gd name="T89" fmla="*/ 2921 h 3377"/>
              <a:gd name="T90" fmla="*/ 99 w 3357"/>
              <a:gd name="T91" fmla="*/ 2765 h 3377"/>
              <a:gd name="T92" fmla="*/ 250 w 3357"/>
              <a:gd name="T93" fmla="*/ 2669 h 3377"/>
              <a:gd name="T94" fmla="*/ 304 w 3357"/>
              <a:gd name="T95" fmla="*/ 1736 h 3377"/>
              <a:gd name="T96" fmla="*/ 361 w 3357"/>
              <a:gd name="T97" fmla="*/ 1703 h 3377"/>
              <a:gd name="T98" fmla="*/ 1509 w 3357"/>
              <a:gd name="T99" fmla="*/ 985 h 3377"/>
              <a:gd name="T100" fmla="*/ 1334 w 3357"/>
              <a:gd name="T101" fmla="*/ 879 h 3377"/>
              <a:gd name="T102" fmla="*/ 1216 w 3357"/>
              <a:gd name="T103" fmla="*/ 714 h 3377"/>
              <a:gd name="T104" fmla="*/ 1173 w 3357"/>
              <a:gd name="T105" fmla="*/ 507 h 3377"/>
              <a:gd name="T106" fmla="*/ 1218 w 3357"/>
              <a:gd name="T107" fmla="*/ 298 h 3377"/>
              <a:gd name="T108" fmla="*/ 1340 w 3357"/>
              <a:gd name="T109" fmla="*/ 131 h 3377"/>
              <a:gd name="T110" fmla="*/ 1519 w 3357"/>
              <a:gd name="T111" fmla="*/ 27 h 33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357" h="3377">
                <a:moveTo>
                  <a:pt x="1677" y="0"/>
                </a:moveTo>
                <a:lnTo>
                  <a:pt x="1733" y="3"/>
                </a:lnTo>
                <a:lnTo>
                  <a:pt x="1786" y="12"/>
                </a:lnTo>
                <a:lnTo>
                  <a:pt x="1837" y="27"/>
                </a:lnTo>
                <a:lnTo>
                  <a:pt x="1886" y="46"/>
                </a:lnTo>
                <a:lnTo>
                  <a:pt x="1932" y="70"/>
                </a:lnTo>
                <a:lnTo>
                  <a:pt x="1976" y="99"/>
                </a:lnTo>
                <a:lnTo>
                  <a:pt x="2016" y="131"/>
                </a:lnTo>
                <a:lnTo>
                  <a:pt x="2053" y="168"/>
                </a:lnTo>
                <a:lnTo>
                  <a:pt x="2086" y="208"/>
                </a:lnTo>
                <a:lnTo>
                  <a:pt x="2114" y="252"/>
                </a:lnTo>
                <a:lnTo>
                  <a:pt x="2138" y="299"/>
                </a:lnTo>
                <a:lnTo>
                  <a:pt x="2157" y="348"/>
                </a:lnTo>
                <a:lnTo>
                  <a:pt x="2172" y="399"/>
                </a:lnTo>
                <a:lnTo>
                  <a:pt x="2180" y="453"/>
                </a:lnTo>
                <a:lnTo>
                  <a:pt x="2183" y="507"/>
                </a:lnTo>
                <a:lnTo>
                  <a:pt x="2180" y="562"/>
                </a:lnTo>
                <a:lnTo>
                  <a:pt x="2172" y="614"/>
                </a:lnTo>
                <a:lnTo>
                  <a:pt x="2158" y="665"/>
                </a:lnTo>
                <a:lnTo>
                  <a:pt x="2139" y="714"/>
                </a:lnTo>
                <a:lnTo>
                  <a:pt x="2116" y="760"/>
                </a:lnTo>
                <a:lnTo>
                  <a:pt x="2089" y="803"/>
                </a:lnTo>
                <a:lnTo>
                  <a:pt x="2056" y="842"/>
                </a:lnTo>
                <a:lnTo>
                  <a:pt x="2021" y="879"/>
                </a:lnTo>
                <a:lnTo>
                  <a:pt x="1982" y="912"/>
                </a:lnTo>
                <a:lnTo>
                  <a:pt x="1939" y="941"/>
                </a:lnTo>
                <a:lnTo>
                  <a:pt x="1894" y="964"/>
                </a:lnTo>
                <a:lnTo>
                  <a:pt x="1847" y="985"/>
                </a:lnTo>
                <a:lnTo>
                  <a:pt x="1797" y="999"/>
                </a:lnTo>
                <a:lnTo>
                  <a:pt x="1745" y="1008"/>
                </a:lnTo>
                <a:lnTo>
                  <a:pt x="1745" y="1705"/>
                </a:lnTo>
                <a:lnTo>
                  <a:pt x="2999" y="1705"/>
                </a:lnTo>
                <a:lnTo>
                  <a:pt x="3016" y="1707"/>
                </a:lnTo>
                <a:lnTo>
                  <a:pt x="3032" y="1715"/>
                </a:lnTo>
                <a:lnTo>
                  <a:pt x="3046" y="1725"/>
                </a:lnTo>
                <a:lnTo>
                  <a:pt x="3056" y="1738"/>
                </a:lnTo>
                <a:lnTo>
                  <a:pt x="3063" y="1755"/>
                </a:lnTo>
                <a:lnTo>
                  <a:pt x="3065" y="1772"/>
                </a:lnTo>
                <a:lnTo>
                  <a:pt x="3065" y="2660"/>
                </a:lnTo>
                <a:lnTo>
                  <a:pt x="3109" y="2670"/>
                </a:lnTo>
                <a:lnTo>
                  <a:pt x="3151" y="2687"/>
                </a:lnTo>
                <a:lnTo>
                  <a:pt x="3191" y="2708"/>
                </a:lnTo>
                <a:lnTo>
                  <a:pt x="3227" y="2735"/>
                </a:lnTo>
                <a:lnTo>
                  <a:pt x="3260" y="2765"/>
                </a:lnTo>
                <a:lnTo>
                  <a:pt x="3288" y="2799"/>
                </a:lnTo>
                <a:lnTo>
                  <a:pt x="3312" y="2837"/>
                </a:lnTo>
                <a:lnTo>
                  <a:pt x="3331" y="2878"/>
                </a:lnTo>
                <a:lnTo>
                  <a:pt x="3346" y="2921"/>
                </a:lnTo>
                <a:lnTo>
                  <a:pt x="3355" y="2967"/>
                </a:lnTo>
                <a:lnTo>
                  <a:pt x="3357" y="3014"/>
                </a:lnTo>
                <a:lnTo>
                  <a:pt x="3354" y="3060"/>
                </a:lnTo>
                <a:lnTo>
                  <a:pt x="3346" y="3103"/>
                </a:lnTo>
                <a:lnTo>
                  <a:pt x="3332" y="3145"/>
                </a:lnTo>
                <a:lnTo>
                  <a:pt x="3315" y="3184"/>
                </a:lnTo>
                <a:lnTo>
                  <a:pt x="3292" y="3221"/>
                </a:lnTo>
                <a:lnTo>
                  <a:pt x="3266" y="3255"/>
                </a:lnTo>
                <a:lnTo>
                  <a:pt x="3236" y="3284"/>
                </a:lnTo>
                <a:lnTo>
                  <a:pt x="3202" y="3311"/>
                </a:lnTo>
                <a:lnTo>
                  <a:pt x="3167" y="3334"/>
                </a:lnTo>
                <a:lnTo>
                  <a:pt x="3127" y="3352"/>
                </a:lnTo>
                <a:lnTo>
                  <a:pt x="3086" y="3365"/>
                </a:lnTo>
                <a:lnTo>
                  <a:pt x="3042" y="3374"/>
                </a:lnTo>
                <a:lnTo>
                  <a:pt x="2996" y="3377"/>
                </a:lnTo>
                <a:lnTo>
                  <a:pt x="2951" y="3374"/>
                </a:lnTo>
                <a:lnTo>
                  <a:pt x="2908" y="3365"/>
                </a:lnTo>
                <a:lnTo>
                  <a:pt x="2866" y="3352"/>
                </a:lnTo>
                <a:lnTo>
                  <a:pt x="2827" y="3335"/>
                </a:lnTo>
                <a:lnTo>
                  <a:pt x="2790" y="3312"/>
                </a:lnTo>
                <a:lnTo>
                  <a:pt x="2757" y="3285"/>
                </a:lnTo>
                <a:lnTo>
                  <a:pt x="2726" y="3256"/>
                </a:lnTo>
                <a:lnTo>
                  <a:pt x="2700" y="3222"/>
                </a:lnTo>
                <a:lnTo>
                  <a:pt x="2677" y="3185"/>
                </a:lnTo>
                <a:lnTo>
                  <a:pt x="2659" y="3146"/>
                </a:lnTo>
                <a:lnTo>
                  <a:pt x="2646" y="3104"/>
                </a:lnTo>
                <a:lnTo>
                  <a:pt x="2637" y="3060"/>
                </a:lnTo>
                <a:lnTo>
                  <a:pt x="2635" y="3014"/>
                </a:lnTo>
                <a:lnTo>
                  <a:pt x="2638" y="2967"/>
                </a:lnTo>
                <a:lnTo>
                  <a:pt x="2647" y="2921"/>
                </a:lnTo>
                <a:lnTo>
                  <a:pt x="2661" y="2878"/>
                </a:lnTo>
                <a:lnTo>
                  <a:pt x="2680" y="2837"/>
                </a:lnTo>
                <a:lnTo>
                  <a:pt x="2705" y="2800"/>
                </a:lnTo>
                <a:lnTo>
                  <a:pt x="2734" y="2765"/>
                </a:lnTo>
                <a:lnTo>
                  <a:pt x="2766" y="2734"/>
                </a:lnTo>
                <a:lnTo>
                  <a:pt x="2802" y="2708"/>
                </a:lnTo>
                <a:lnTo>
                  <a:pt x="2842" y="2686"/>
                </a:lnTo>
                <a:lnTo>
                  <a:pt x="2884" y="2669"/>
                </a:lnTo>
                <a:lnTo>
                  <a:pt x="2929" y="2658"/>
                </a:lnTo>
                <a:lnTo>
                  <a:pt x="2929" y="1840"/>
                </a:lnTo>
                <a:lnTo>
                  <a:pt x="1745" y="1840"/>
                </a:lnTo>
                <a:lnTo>
                  <a:pt x="1745" y="2658"/>
                </a:lnTo>
                <a:lnTo>
                  <a:pt x="1790" y="2669"/>
                </a:lnTo>
                <a:lnTo>
                  <a:pt x="1832" y="2686"/>
                </a:lnTo>
                <a:lnTo>
                  <a:pt x="1872" y="2708"/>
                </a:lnTo>
                <a:lnTo>
                  <a:pt x="1908" y="2734"/>
                </a:lnTo>
                <a:lnTo>
                  <a:pt x="1940" y="2765"/>
                </a:lnTo>
                <a:lnTo>
                  <a:pt x="1969" y="2800"/>
                </a:lnTo>
                <a:lnTo>
                  <a:pt x="1994" y="2837"/>
                </a:lnTo>
                <a:lnTo>
                  <a:pt x="2013" y="2878"/>
                </a:lnTo>
                <a:lnTo>
                  <a:pt x="2027" y="2921"/>
                </a:lnTo>
                <a:lnTo>
                  <a:pt x="2037" y="2967"/>
                </a:lnTo>
                <a:lnTo>
                  <a:pt x="2040" y="3014"/>
                </a:lnTo>
                <a:lnTo>
                  <a:pt x="2037" y="3060"/>
                </a:lnTo>
                <a:lnTo>
                  <a:pt x="2028" y="3103"/>
                </a:lnTo>
                <a:lnTo>
                  <a:pt x="2015" y="3145"/>
                </a:lnTo>
                <a:lnTo>
                  <a:pt x="1998" y="3184"/>
                </a:lnTo>
                <a:lnTo>
                  <a:pt x="1975" y="3221"/>
                </a:lnTo>
                <a:lnTo>
                  <a:pt x="1949" y="3255"/>
                </a:lnTo>
                <a:lnTo>
                  <a:pt x="1919" y="3284"/>
                </a:lnTo>
                <a:lnTo>
                  <a:pt x="1885" y="3311"/>
                </a:lnTo>
                <a:lnTo>
                  <a:pt x="1849" y="3334"/>
                </a:lnTo>
                <a:lnTo>
                  <a:pt x="1809" y="3352"/>
                </a:lnTo>
                <a:lnTo>
                  <a:pt x="1767" y="3365"/>
                </a:lnTo>
                <a:lnTo>
                  <a:pt x="1724" y="3374"/>
                </a:lnTo>
                <a:lnTo>
                  <a:pt x="1678" y="3377"/>
                </a:lnTo>
                <a:lnTo>
                  <a:pt x="1633" y="3374"/>
                </a:lnTo>
                <a:lnTo>
                  <a:pt x="1590" y="3365"/>
                </a:lnTo>
                <a:lnTo>
                  <a:pt x="1548" y="3352"/>
                </a:lnTo>
                <a:lnTo>
                  <a:pt x="1510" y="3335"/>
                </a:lnTo>
                <a:lnTo>
                  <a:pt x="1473" y="3312"/>
                </a:lnTo>
                <a:lnTo>
                  <a:pt x="1439" y="3285"/>
                </a:lnTo>
                <a:lnTo>
                  <a:pt x="1409" y="3256"/>
                </a:lnTo>
                <a:lnTo>
                  <a:pt x="1383" y="3222"/>
                </a:lnTo>
                <a:lnTo>
                  <a:pt x="1360" y="3185"/>
                </a:lnTo>
                <a:lnTo>
                  <a:pt x="1342" y="3146"/>
                </a:lnTo>
                <a:lnTo>
                  <a:pt x="1328" y="3104"/>
                </a:lnTo>
                <a:lnTo>
                  <a:pt x="1320" y="3060"/>
                </a:lnTo>
                <a:lnTo>
                  <a:pt x="1317" y="3014"/>
                </a:lnTo>
                <a:lnTo>
                  <a:pt x="1320" y="2967"/>
                </a:lnTo>
                <a:lnTo>
                  <a:pt x="1329" y="2921"/>
                </a:lnTo>
                <a:lnTo>
                  <a:pt x="1344" y="2878"/>
                </a:lnTo>
                <a:lnTo>
                  <a:pt x="1363" y="2837"/>
                </a:lnTo>
                <a:lnTo>
                  <a:pt x="1388" y="2800"/>
                </a:lnTo>
                <a:lnTo>
                  <a:pt x="1416" y="2765"/>
                </a:lnTo>
                <a:lnTo>
                  <a:pt x="1449" y="2734"/>
                </a:lnTo>
                <a:lnTo>
                  <a:pt x="1485" y="2708"/>
                </a:lnTo>
                <a:lnTo>
                  <a:pt x="1525" y="2686"/>
                </a:lnTo>
                <a:lnTo>
                  <a:pt x="1567" y="2669"/>
                </a:lnTo>
                <a:lnTo>
                  <a:pt x="1612" y="2658"/>
                </a:lnTo>
                <a:lnTo>
                  <a:pt x="1612" y="1840"/>
                </a:lnTo>
                <a:lnTo>
                  <a:pt x="428" y="1840"/>
                </a:lnTo>
                <a:lnTo>
                  <a:pt x="428" y="2658"/>
                </a:lnTo>
                <a:lnTo>
                  <a:pt x="473" y="2669"/>
                </a:lnTo>
                <a:lnTo>
                  <a:pt x="515" y="2686"/>
                </a:lnTo>
                <a:lnTo>
                  <a:pt x="555" y="2708"/>
                </a:lnTo>
                <a:lnTo>
                  <a:pt x="591" y="2734"/>
                </a:lnTo>
                <a:lnTo>
                  <a:pt x="623" y="2765"/>
                </a:lnTo>
                <a:lnTo>
                  <a:pt x="652" y="2800"/>
                </a:lnTo>
                <a:lnTo>
                  <a:pt x="676" y="2837"/>
                </a:lnTo>
                <a:lnTo>
                  <a:pt x="696" y="2878"/>
                </a:lnTo>
                <a:lnTo>
                  <a:pt x="710" y="2921"/>
                </a:lnTo>
                <a:lnTo>
                  <a:pt x="719" y="2967"/>
                </a:lnTo>
                <a:lnTo>
                  <a:pt x="723" y="3014"/>
                </a:lnTo>
                <a:lnTo>
                  <a:pt x="719" y="3060"/>
                </a:lnTo>
                <a:lnTo>
                  <a:pt x="711" y="3103"/>
                </a:lnTo>
                <a:lnTo>
                  <a:pt x="698" y="3145"/>
                </a:lnTo>
                <a:lnTo>
                  <a:pt x="680" y="3184"/>
                </a:lnTo>
                <a:lnTo>
                  <a:pt x="657" y="3221"/>
                </a:lnTo>
                <a:lnTo>
                  <a:pt x="630" y="3255"/>
                </a:lnTo>
                <a:lnTo>
                  <a:pt x="601" y="3284"/>
                </a:lnTo>
                <a:lnTo>
                  <a:pt x="567" y="3311"/>
                </a:lnTo>
                <a:lnTo>
                  <a:pt x="530" y="3334"/>
                </a:lnTo>
                <a:lnTo>
                  <a:pt x="491" y="3352"/>
                </a:lnTo>
                <a:lnTo>
                  <a:pt x="449" y="3365"/>
                </a:lnTo>
                <a:lnTo>
                  <a:pt x="406" y="3374"/>
                </a:lnTo>
                <a:lnTo>
                  <a:pt x="361" y="3377"/>
                </a:lnTo>
                <a:lnTo>
                  <a:pt x="316" y="3374"/>
                </a:lnTo>
                <a:lnTo>
                  <a:pt x="273" y="3365"/>
                </a:lnTo>
                <a:lnTo>
                  <a:pt x="231" y="3352"/>
                </a:lnTo>
                <a:lnTo>
                  <a:pt x="192" y="3335"/>
                </a:lnTo>
                <a:lnTo>
                  <a:pt x="156" y="3312"/>
                </a:lnTo>
                <a:lnTo>
                  <a:pt x="122" y="3285"/>
                </a:lnTo>
                <a:lnTo>
                  <a:pt x="92" y="3256"/>
                </a:lnTo>
                <a:lnTo>
                  <a:pt x="65" y="3222"/>
                </a:lnTo>
                <a:lnTo>
                  <a:pt x="43" y="3185"/>
                </a:lnTo>
                <a:lnTo>
                  <a:pt x="25" y="3146"/>
                </a:lnTo>
                <a:lnTo>
                  <a:pt x="11" y="3104"/>
                </a:lnTo>
                <a:lnTo>
                  <a:pt x="3" y="3060"/>
                </a:lnTo>
                <a:lnTo>
                  <a:pt x="0" y="3014"/>
                </a:lnTo>
                <a:lnTo>
                  <a:pt x="3" y="2967"/>
                </a:lnTo>
                <a:lnTo>
                  <a:pt x="12" y="2921"/>
                </a:lnTo>
                <a:lnTo>
                  <a:pt x="27" y="2878"/>
                </a:lnTo>
                <a:lnTo>
                  <a:pt x="46" y="2837"/>
                </a:lnTo>
                <a:lnTo>
                  <a:pt x="71" y="2800"/>
                </a:lnTo>
                <a:lnTo>
                  <a:pt x="99" y="2765"/>
                </a:lnTo>
                <a:lnTo>
                  <a:pt x="132" y="2734"/>
                </a:lnTo>
                <a:lnTo>
                  <a:pt x="168" y="2708"/>
                </a:lnTo>
                <a:lnTo>
                  <a:pt x="208" y="2686"/>
                </a:lnTo>
                <a:lnTo>
                  <a:pt x="250" y="2669"/>
                </a:lnTo>
                <a:lnTo>
                  <a:pt x="295" y="2658"/>
                </a:lnTo>
                <a:lnTo>
                  <a:pt x="295" y="1770"/>
                </a:lnTo>
                <a:lnTo>
                  <a:pt x="297" y="1753"/>
                </a:lnTo>
                <a:lnTo>
                  <a:pt x="304" y="1736"/>
                </a:lnTo>
                <a:lnTo>
                  <a:pt x="314" y="1723"/>
                </a:lnTo>
                <a:lnTo>
                  <a:pt x="327" y="1713"/>
                </a:lnTo>
                <a:lnTo>
                  <a:pt x="344" y="1705"/>
                </a:lnTo>
                <a:lnTo>
                  <a:pt x="361" y="1703"/>
                </a:lnTo>
                <a:lnTo>
                  <a:pt x="1611" y="1703"/>
                </a:lnTo>
                <a:lnTo>
                  <a:pt x="1611" y="1008"/>
                </a:lnTo>
                <a:lnTo>
                  <a:pt x="1559" y="999"/>
                </a:lnTo>
                <a:lnTo>
                  <a:pt x="1509" y="985"/>
                </a:lnTo>
                <a:lnTo>
                  <a:pt x="1460" y="964"/>
                </a:lnTo>
                <a:lnTo>
                  <a:pt x="1415" y="941"/>
                </a:lnTo>
                <a:lnTo>
                  <a:pt x="1373" y="912"/>
                </a:lnTo>
                <a:lnTo>
                  <a:pt x="1334" y="879"/>
                </a:lnTo>
                <a:lnTo>
                  <a:pt x="1299" y="842"/>
                </a:lnTo>
                <a:lnTo>
                  <a:pt x="1267" y="803"/>
                </a:lnTo>
                <a:lnTo>
                  <a:pt x="1239" y="760"/>
                </a:lnTo>
                <a:lnTo>
                  <a:pt x="1216" y="714"/>
                </a:lnTo>
                <a:lnTo>
                  <a:pt x="1197" y="665"/>
                </a:lnTo>
                <a:lnTo>
                  <a:pt x="1184" y="614"/>
                </a:lnTo>
                <a:lnTo>
                  <a:pt x="1176" y="562"/>
                </a:lnTo>
                <a:lnTo>
                  <a:pt x="1173" y="507"/>
                </a:lnTo>
                <a:lnTo>
                  <a:pt x="1176" y="452"/>
                </a:lnTo>
                <a:lnTo>
                  <a:pt x="1184" y="398"/>
                </a:lnTo>
                <a:lnTo>
                  <a:pt x="1198" y="347"/>
                </a:lnTo>
                <a:lnTo>
                  <a:pt x="1218" y="298"/>
                </a:lnTo>
                <a:lnTo>
                  <a:pt x="1241" y="252"/>
                </a:lnTo>
                <a:lnTo>
                  <a:pt x="1270" y="208"/>
                </a:lnTo>
                <a:lnTo>
                  <a:pt x="1303" y="168"/>
                </a:lnTo>
                <a:lnTo>
                  <a:pt x="1340" y="131"/>
                </a:lnTo>
                <a:lnTo>
                  <a:pt x="1380" y="99"/>
                </a:lnTo>
                <a:lnTo>
                  <a:pt x="1424" y="70"/>
                </a:lnTo>
                <a:lnTo>
                  <a:pt x="1470" y="45"/>
                </a:lnTo>
                <a:lnTo>
                  <a:pt x="1519" y="27"/>
                </a:lnTo>
                <a:lnTo>
                  <a:pt x="1570" y="12"/>
                </a:lnTo>
                <a:lnTo>
                  <a:pt x="1623" y="3"/>
                </a:lnTo>
                <a:lnTo>
                  <a:pt x="1677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942" name="Group 1941"/>
          <p:cNvGrpSpPr/>
          <p:nvPr/>
        </p:nvGrpSpPr>
        <p:grpSpPr>
          <a:xfrm>
            <a:off x="4355200" y="5867424"/>
            <a:ext cx="292327" cy="309068"/>
            <a:chOff x="3638550" y="6119813"/>
            <a:chExt cx="360363" cy="3810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899" name="Freeform 840"/>
            <p:cNvSpPr>
              <a:spLocks/>
            </p:cNvSpPr>
            <p:nvPr/>
          </p:nvSpPr>
          <p:spPr bwMode="auto">
            <a:xfrm>
              <a:off x="3638550" y="6157913"/>
              <a:ext cx="342900" cy="342900"/>
            </a:xfrm>
            <a:custGeom>
              <a:avLst/>
              <a:gdLst>
                <a:gd name="T0" fmla="*/ 478 w 3027"/>
                <a:gd name="T1" fmla="*/ 10 h 3030"/>
                <a:gd name="T2" fmla="*/ 572 w 3027"/>
                <a:gd name="T3" fmla="*/ 59 h 3030"/>
                <a:gd name="T4" fmla="*/ 1104 w 3027"/>
                <a:gd name="T5" fmla="*/ 590 h 3030"/>
                <a:gd name="T6" fmla="*/ 1153 w 3027"/>
                <a:gd name="T7" fmla="*/ 690 h 3030"/>
                <a:gd name="T8" fmla="*/ 1159 w 3027"/>
                <a:gd name="T9" fmla="*/ 800 h 3030"/>
                <a:gd name="T10" fmla="*/ 1123 w 3027"/>
                <a:gd name="T11" fmla="*/ 904 h 3030"/>
                <a:gd name="T12" fmla="*/ 1070 w 3027"/>
                <a:gd name="T13" fmla="*/ 970 h 3030"/>
                <a:gd name="T14" fmla="*/ 999 w 3027"/>
                <a:gd name="T15" fmla="*/ 1062 h 3030"/>
                <a:gd name="T16" fmla="*/ 967 w 3027"/>
                <a:gd name="T17" fmla="*/ 1170 h 3030"/>
                <a:gd name="T18" fmla="*/ 976 w 3027"/>
                <a:gd name="T19" fmla="*/ 1280 h 3030"/>
                <a:gd name="T20" fmla="*/ 1026 w 3027"/>
                <a:gd name="T21" fmla="*/ 1381 h 3030"/>
                <a:gd name="T22" fmla="*/ 1645 w 3027"/>
                <a:gd name="T23" fmla="*/ 2005 h 3030"/>
                <a:gd name="T24" fmla="*/ 1747 w 3027"/>
                <a:gd name="T25" fmla="*/ 2055 h 3030"/>
                <a:gd name="T26" fmla="*/ 1857 w 3027"/>
                <a:gd name="T27" fmla="*/ 2063 h 3030"/>
                <a:gd name="T28" fmla="*/ 1964 w 3027"/>
                <a:gd name="T29" fmla="*/ 2032 h 3030"/>
                <a:gd name="T30" fmla="*/ 2057 w 3027"/>
                <a:gd name="T31" fmla="*/ 1960 h 3030"/>
                <a:gd name="T32" fmla="*/ 2121 w 3027"/>
                <a:gd name="T33" fmla="*/ 1906 h 3030"/>
                <a:gd name="T34" fmla="*/ 2226 w 3027"/>
                <a:gd name="T35" fmla="*/ 1870 h 3030"/>
                <a:gd name="T36" fmla="*/ 2335 w 3027"/>
                <a:gd name="T37" fmla="*/ 1878 h 3030"/>
                <a:gd name="T38" fmla="*/ 2436 w 3027"/>
                <a:gd name="T39" fmla="*/ 1926 h 3030"/>
                <a:gd name="T40" fmla="*/ 2968 w 3027"/>
                <a:gd name="T41" fmla="*/ 2457 h 3030"/>
                <a:gd name="T42" fmla="*/ 3016 w 3027"/>
                <a:gd name="T43" fmla="*/ 2551 h 3030"/>
                <a:gd name="T44" fmla="*/ 3026 w 3027"/>
                <a:gd name="T45" fmla="*/ 2654 h 3030"/>
                <a:gd name="T46" fmla="*/ 3000 w 3027"/>
                <a:gd name="T47" fmla="*/ 2754 h 3030"/>
                <a:gd name="T48" fmla="*/ 2935 w 3027"/>
                <a:gd name="T49" fmla="*/ 2839 h 3030"/>
                <a:gd name="T50" fmla="*/ 2845 w 3027"/>
                <a:gd name="T51" fmla="*/ 2906 h 3030"/>
                <a:gd name="T52" fmla="*/ 2759 w 3027"/>
                <a:gd name="T53" fmla="*/ 2949 h 3030"/>
                <a:gd name="T54" fmla="*/ 2702 w 3027"/>
                <a:gd name="T55" fmla="*/ 2969 h 3030"/>
                <a:gd name="T56" fmla="*/ 2513 w 3027"/>
                <a:gd name="T57" fmla="*/ 3013 h 3030"/>
                <a:gd name="T58" fmla="*/ 2246 w 3027"/>
                <a:gd name="T59" fmla="*/ 3030 h 3030"/>
                <a:gd name="T60" fmla="*/ 1981 w 3027"/>
                <a:gd name="T61" fmla="*/ 2995 h 3030"/>
                <a:gd name="T62" fmla="*/ 1727 w 3027"/>
                <a:gd name="T63" fmla="*/ 2911 h 3030"/>
                <a:gd name="T64" fmla="*/ 1493 w 3027"/>
                <a:gd name="T65" fmla="*/ 2780 h 3030"/>
                <a:gd name="T66" fmla="*/ 1282 w 3027"/>
                <a:gd name="T67" fmla="*/ 2606 h 3030"/>
                <a:gd name="T68" fmla="*/ 303 w 3027"/>
                <a:gd name="T69" fmla="*/ 1608 h 3030"/>
                <a:gd name="T70" fmla="*/ 158 w 3027"/>
                <a:gd name="T71" fmla="*/ 1381 h 3030"/>
                <a:gd name="T72" fmla="*/ 58 w 3027"/>
                <a:gd name="T73" fmla="*/ 1133 h 3030"/>
                <a:gd name="T74" fmla="*/ 6 w 3027"/>
                <a:gd name="T75" fmla="*/ 871 h 3030"/>
                <a:gd name="T76" fmla="*/ 5 w 3027"/>
                <a:gd name="T77" fmla="*/ 603 h 3030"/>
                <a:gd name="T78" fmla="*/ 57 w 3027"/>
                <a:gd name="T79" fmla="*/ 335 h 3030"/>
                <a:gd name="T80" fmla="*/ 66 w 3027"/>
                <a:gd name="T81" fmla="*/ 310 h 3030"/>
                <a:gd name="T82" fmla="*/ 88 w 3027"/>
                <a:gd name="T83" fmla="*/ 255 h 3030"/>
                <a:gd name="T84" fmla="*/ 124 w 3027"/>
                <a:gd name="T85" fmla="*/ 183 h 3030"/>
                <a:gd name="T86" fmla="*/ 172 w 3027"/>
                <a:gd name="T87" fmla="*/ 112 h 3030"/>
                <a:gd name="T88" fmla="*/ 245 w 3027"/>
                <a:gd name="T89" fmla="*/ 44 h 3030"/>
                <a:gd name="T90" fmla="*/ 341 w 3027"/>
                <a:gd name="T91" fmla="*/ 5 h 30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027" h="3030">
                  <a:moveTo>
                    <a:pt x="409" y="0"/>
                  </a:moveTo>
                  <a:lnTo>
                    <a:pt x="444" y="3"/>
                  </a:lnTo>
                  <a:lnTo>
                    <a:pt x="478" y="10"/>
                  </a:lnTo>
                  <a:lnTo>
                    <a:pt x="511" y="23"/>
                  </a:lnTo>
                  <a:lnTo>
                    <a:pt x="543" y="39"/>
                  </a:lnTo>
                  <a:lnTo>
                    <a:pt x="572" y="59"/>
                  </a:lnTo>
                  <a:lnTo>
                    <a:pt x="600" y="83"/>
                  </a:lnTo>
                  <a:lnTo>
                    <a:pt x="1078" y="560"/>
                  </a:lnTo>
                  <a:lnTo>
                    <a:pt x="1104" y="590"/>
                  </a:lnTo>
                  <a:lnTo>
                    <a:pt x="1125" y="622"/>
                  </a:lnTo>
                  <a:lnTo>
                    <a:pt x="1141" y="655"/>
                  </a:lnTo>
                  <a:lnTo>
                    <a:pt x="1153" y="690"/>
                  </a:lnTo>
                  <a:lnTo>
                    <a:pt x="1159" y="727"/>
                  </a:lnTo>
                  <a:lnTo>
                    <a:pt x="1162" y="763"/>
                  </a:lnTo>
                  <a:lnTo>
                    <a:pt x="1159" y="800"/>
                  </a:lnTo>
                  <a:lnTo>
                    <a:pt x="1152" y="836"/>
                  </a:lnTo>
                  <a:lnTo>
                    <a:pt x="1140" y="871"/>
                  </a:lnTo>
                  <a:lnTo>
                    <a:pt x="1123" y="904"/>
                  </a:lnTo>
                  <a:lnTo>
                    <a:pt x="1102" y="936"/>
                  </a:lnTo>
                  <a:lnTo>
                    <a:pt x="1075" y="964"/>
                  </a:lnTo>
                  <a:lnTo>
                    <a:pt x="1070" y="970"/>
                  </a:lnTo>
                  <a:lnTo>
                    <a:pt x="1042" y="997"/>
                  </a:lnTo>
                  <a:lnTo>
                    <a:pt x="1019" y="1029"/>
                  </a:lnTo>
                  <a:lnTo>
                    <a:pt x="999" y="1062"/>
                  </a:lnTo>
                  <a:lnTo>
                    <a:pt x="984" y="1097"/>
                  </a:lnTo>
                  <a:lnTo>
                    <a:pt x="974" y="1133"/>
                  </a:lnTo>
                  <a:lnTo>
                    <a:pt x="967" y="1170"/>
                  </a:lnTo>
                  <a:lnTo>
                    <a:pt x="965" y="1207"/>
                  </a:lnTo>
                  <a:lnTo>
                    <a:pt x="968" y="1244"/>
                  </a:lnTo>
                  <a:lnTo>
                    <a:pt x="976" y="1280"/>
                  </a:lnTo>
                  <a:lnTo>
                    <a:pt x="988" y="1316"/>
                  </a:lnTo>
                  <a:lnTo>
                    <a:pt x="1004" y="1350"/>
                  </a:lnTo>
                  <a:lnTo>
                    <a:pt x="1026" y="1381"/>
                  </a:lnTo>
                  <a:lnTo>
                    <a:pt x="1051" y="1411"/>
                  </a:lnTo>
                  <a:lnTo>
                    <a:pt x="1616" y="1979"/>
                  </a:lnTo>
                  <a:lnTo>
                    <a:pt x="1645" y="2005"/>
                  </a:lnTo>
                  <a:lnTo>
                    <a:pt x="1677" y="2026"/>
                  </a:lnTo>
                  <a:lnTo>
                    <a:pt x="1711" y="2043"/>
                  </a:lnTo>
                  <a:lnTo>
                    <a:pt x="1747" y="2055"/>
                  </a:lnTo>
                  <a:lnTo>
                    <a:pt x="1783" y="2062"/>
                  </a:lnTo>
                  <a:lnTo>
                    <a:pt x="1820" y="2065"/>
                  </a:lnTo>
                  <a:lnTo>
                    <a:pt x="1857" y="2063"/>
                  </a:lnTo>
                  <a:lnTo>
                    <a:pt x="1894" y="2057"/>
                  </a:lnTo>
                  <a:lnTo>
                    <a:pt x="1930" y="2047"/>
                  </a:lnTo>
                  <a:lnTo>
                    <a:pt x="1964" y="2032"/>
                  </a:lnTo>
                  <a:lnTo>
                    <a:pt x="1997" y="2012"/>
                  </a:lnTo>
                  <a:lnTo>
                    <a:pt x="2028" y="1988"/>
                  </a:lnTo>
                  <a:lnTo>
                    <a:pt x="2057" y="1960"/>
                  </a:lnTo>
                  <a:lnTo>
                    <a:pt x="2063" y="1955"/>
                  </a:lnTo>
                  <a:lnTo>
                    <a:pt x="2091" y="1928"/>
                  </a:lnTo>
                  <a:lnTo>
                    <a:pt x="2121" y="1906"/>
                  </a:lnTo>
                  <a:lnTo>
                    <a:pt x="2154" y="1890"/>
                  </a:lnTo>
                  <a:lnTo>
                    <a:pt x="2189" y="1878"/>
                  </a:lnTo>
                  <a:lnTo>
                    <a:pt x="2226" y="1870"/>
                  </a:lnTo>
                  <a:lnTo>
                    <a:pt x="2262" y="1868"/>
                  </a:lnTo>
                  <a:lnTo>
                    <a:pt x="2299" y="1870"/>
                  </a:lnTo>
                  <a:lnTo>
                    <a:pt x="2335" y="1878"/>
                  </a:lnTo>
                  <a:lnTo>
                    <a:pt x="2371" y="1889"/>
                  </a:lnTo>
                  <a:lnTo>
                    <a:pt x="2405" y="1905"/>
                  </a:lnTo>
                  <a:lnTo>
                    <a:pt x="2436" y="1926"/>
                  </a:lnTo>
                  <a:lnTo>
                    <a:pt x="2466" y="1951"/>
                  </a:lnTo>
                  <a:lnTo>
                    <a:pt x="2943" y="2429"/>
                  </a:lnTo>
                  <a:lnTo>
                    <a:pt x="2968" y="2457"/>
                  </a:lnTo>
                  <a:lnTo>
                    <a:pt x="2987" y="2488"/>
                  </a:lnTo>
                  <a:lnTo>
                    <a:pt x="3004" y="2518"/>
                  </a:lnTo>
                  <a:lnTo>
                    <a:pt x="3016" y="2551"/>
                  </a:lnTo>
                  <a:lnTo>
                    <a:pt x="3023" y="2585"/>
                  </a:lnTo>
                  <a:lnTo>
                    <a:pt x="3027" y="2620"/>
                  </a:lnTo>
                  <a:lnTo>
                    <a:pt x="3026" y="2654"/>
                  </a:lnTo>
                  <a:lnTo>
                    <a:pt x="3021" y="2688"/>
                  </a:lnTo>
                  <a:lnTo>
                    <a:pt x="3013" y="2722"/>
                  </a:lnTo>
                  <a:lnTo>
                    <a:pt x="3000" y="2754"/>
                  </a:lnTo>
                  <a:lnTo>
                    <a:pt x="2982" y="2784"/>
                  </a:lnTo>
                  <a:lnTo>
                    <a:pt x="2961" y="2813"/>
                  </a:lnTo>
                  <a:lnTo>
                    <a:pt x="2935" y="2839"/>
                  </a:lnTo>
                  <a:lnTo>
                    <a:pt x="2905" y="2864"/>
                  </a:lnTo>
                  <a:lnTo>
                    <a:pt x="2874" y="2886"/>
                  </a:lnTo>
                  <a:lnTo>
                    <a:pt x="2845" y="2906"/>
                  </a:lnTo>
                  <a:lnTo>
                    <a:pt x="2815" y="2923"/>
                  </a:lnTo>
                  <a:lnTo>
                    <a:pt x="2786" y="2937"/>
                  </a:lnTo>
                  <a:lnTo>
                    <a:pt x="2759" y="2949"/>
                  </a:lnTo>
                  <a:lnTo>
                    <a:pt x="2737" y="2958"/>
                  </a:lnTo>
                  <a:lnTo>
                    <a:pt x="2717" y="2965"/>
                  </a:lnTo>
                  <a:lnTo>
                    <a:pt x="2702" y="2969"/>
                  </a:lnTo>
                  <a:lnTo>
                    <a:pt x="2692" y="2972"/>
                  </a:lnTo>
                  <a:lnTo>
                    <a:pt x="2603" y="2996"/>
                  </a:lnTo>
                  <a:lnTo>
                    <a:pt x="2513" y="3013"/>
                  </a:lnTo>
                  <a:lnTo>
                    <a:pt x="2424" y="3025"/>
                  </a:lnTo>
                  <a:lnTo>
                    <a:pt x="2335" y="3030"/>
                  </a:lnTo>
                  <a:lnTo>
                    <a:pt x="2246" y="3030"/>
                  </a:lnTo>
                  <a:lnTo>
                    <a:pt x="2156" y="3024"/>
                  </a:lnTo>
                  <a:lnTo>
                    <a:pt x="2068" y="3011"/>
                  </a:lnTo>
                  <a:lnTo>
                    <a:pt x="1981" y="2995"/>
                  </a:lnTo>
                  <a:lnTo>
                    <a:pt x="1895" y="2972"/>
                  </a:lnTo>
                  <a:lnTo>
                    <a:pt x="1811" y="2944"/>
                  </a:lnTo>
                  <a:lnTo>
                    <a:pt x="1727" y="2911"/>
                  </a:lnTo>
                  <a:lnTo>
                    <a:pt x="1647" y="2872"/>
                  </a:lnTo>
                  <a:lnTo>
                    <a:pt x="1568" y="2828"/>
                  </a:lnTo>
                  <a:lnTo>
                    <a:pt x="1493" y="2780"/>
                  </a:lnTo>
                  <a:lnTo>
                    <a:pt x="1420" y="2727"/>
                  </a:lnTo>
                  <a:lnTo>
                    <a:pt x="1349" y="2668"/>
                  </a:lnTo>
                  <a:lnTo>
                    <a:pt x="1282" y="2606"/>
                  </a:lnTo>
                  <a:lnTo>
                    <a:pt x="424" y="1746"/>
                  </a:lnTo>
                  <a:lnTo>
                    <a:pt x="361" y="1679"/>
                  </a:lnTo>
                  <a:lnTo>
                    <a:pt x="303" y="1608"/>
                  </a:lnTo>
                  <a:lnTo>
                    <a:pt x="249" y="1536"/>
                  </a:lnTo>
                  <a:lnTo>
                    <a:pt x="201" y="1460"/>
                  </a:lnTo>
                  <a:lnTo>
                    <a:pt x="158" y="1381"/>
                  </a:lnTo>
                  <a:lnTo>
                    <a:pt x="119" y="1300"/>
                  </a:lnTo>
                  <a:lnTo>
                    <a:pt x="86" y="1217"/>
                  </a:lnTo>
                  <a:lnTo>
                    <a:pt x="58" y="1133"/>
                  </a:lnTo>
                  <a:lnTo>
                    <a:pt x="36" y="1047"/>
                  </a:lnTo>
                  <a:lnTo>
                    <a:pt x="18" y="959"/>
                  </a:lnTo>
                  <a:lnTo>
                    <a:pt x="6" y="871"/>
                  </a:lnTo>
                  <a:lnTo>
                    <a:pt x="0" y="782"/>
                  </a:lnTo>
                  <a:lnTo>
                    <a:pt x="0" y="692"/>
                  </a:lnTo>
                  <a:lnTo>
                    <a:pt x="5" y="603"/>
                  </a:lnTo>
                  <a:lnTo>
                    <a:pt x="16" y="514"/>
                  </a:lnTo>
                  <a:lnTo>
                    <a:pt x="34" y="424"/>
                  </a:lnTo>
                  <a:lnTo>
                    <a:pt x="57" y="335"/>
                  </a:lnTo>
                  <a:lnTo>
                    <a:pt x="58" y="332"/>
                  </a:lnTo>
                  <a:lnTo>
                    <a:pt x="61" y="324"/>
                  </a:lnTo>
                  <a:lnTo>
                    <a:pt x="66" y="310"/>
                  </a:lnTo>
                  <a:lnTo>
                    <a:pt x="72" y="295"/>
                  </a:lnTo>
                  <a:lnTo>
                    <a:pt x="79" y="275"/>
                  </a:lnTo>
                  <a:lnTo>
                    <a:pt x="88" y="255"/>
                  </a:lnTo>
                  <a:lnTo>
                    <a:pt x="98" y="231"/>
                  </a:lnTo>
                  <a:lnTo>
                    <a:pt x="111" y="208"/>
                  </a:lnTo>
                  <a:lnTo>
                    <a:pt x="124" y="183"/>
                  </a:lnTo>
                  <a:lnTo>
                    <a:pt x="140" y="158"/>
                  </a:lnTo>
                  <a:lnTo>
                    <a:pt x="155" y="135"/>
                  </a:lnTo>
                  <a:lnTo>
                    <a:pt x="172" y="112"/>
                  </a:lnTo>
                  <a:lnTo>
                    <a:pt x="191" y="92"/>
                  </a:lnTo>
                  <a:lnTo>
                    <a:pt x="216" y="66"/>
                  </a:lnTo>
                  <a:lnTo>
                    <a:pt x="245" y="44"/>
                  </a:lnTo>
                  <a:lnTo>
                    <a:pt x="276" y="27"/>
                  </a:lnTo>
                  <a:lnTo>
                    <a:pt x="308" y="15"/>
                  </a:lnTo>
                  <a:lnTo>
                    <a:pt x="341" y="5"/>
                  </a:lnTo>
                  <a:lnTo>
                    <a:pt x="375" y="0"/>
                  </a:lnTo>
                  <a:lnTo>
                    <a:pt x="4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0" name="Freeform 841"/>
            <p:cNvSpPr>
              <a:spLocks noEditPoints="1"/>
            </p:cNvSpPr>
            <p:nvPr/>
          </p:nvSpPr>
          <p:spPr bwMode="auto">
            <a:xfrm>
              <a:off x="3821113" y="6119813"/>
              <a:ext cx="177800" cy="196850"/>
            </a:xfrm>
            <a:custGeom>
              <a:avLst/>
              <a:gdLst>
                <a:gd name="T0" fmla="*/ 738 w 1568"/>
                <a:gd name="T1" fmla="*/ 288 h 1741"/>
                <a:gd name="T2" fmla="*/ 697 w 1568"/>
                <a:gd name="T3" fmla="*/ 374 h 1741"/>
                <a:gd name="T4" fmla="*/ 607 w 1568"/>
                <a:gd name="T5" fmla="*/ 461 h 1741"/>
                <a:gd name="T6" fmla="*/ 585 w 1568"/>
                <a:gd name="T7" fmla="*/ 589 h 1741"/>
                <a:gd name="T8" fmla="*/ 643 w 1568"/>
                <a:gd name="T9" fmla="*/ 700 h 1741"/>
                <a:gd name="T10" fmla="*/ 753 w 1568"/>
                <a:gd name="T11" fmla="*/ 756 h 1741"/>
                <a:gd name="T12" fmla="*/ 847 w 1568"/>
                <a:gd name="T13" fmla="*/ 784 h 1741"/>
                <a:gd name="T14" fmla="*/ 869 w 1568"/>
                <a:gd name="T15" fmla="*/ 868 h 1741"/>
                <a:gd name="T16" fmla="*/ 813 w 1568"/>
                <a:gd name="T17" fmla="*/ 929 h 1741"/>
                <a:gd name="T18" fmla="*/ 738 w 1568"/>
                <a:gd name="T19" fmla="*/ 919 h 1741"/>
                <a:gd name="T20" fmla="*/ 682 w 1568"/>
                <a:gd name="T21" fmla="*/ 887 h 1741"/>
                <a:gd name="T22" fmla="*/ 630 w 1568"/>
                <a:gd name="T23" fmla="*/ 915 h 1741"/>
                <a:gd name="T24" fmla="*/ 628 w 1568"/>
                <a:gd name="T25" fmla="*/ 972 h 1741"/>
                <a:gd name="T26" fmla="*/ 702 w 1568"/>
                <a:gd name="T27" fmla="*/ 1030 h 1741"/>
                <a:gd name="T28" fmla="*/ 738 w 1568"/>
                <a:gd name="T29" fmla="*/ 1114 h 1741"/>
                <a:gd name="T30" fmla="*/ 803 w 1568"/>
                <a:gd name="T31" fmla="*/ 1135 h 1741"/>
                <a:gd name="T32" fmla="*/ 842 w 1568"/>
                <a:gd name="T33" fmla="*/ 1081 h 1741"/>
                <a:gd name="T34" fmla="*/ 925 w 1568"/>
                <a:gd name="T35" fmla="*/ 992 h 1741"/>
                <a:gd name="T36" fmla="*/ 984 w 1568"/>
                <a:gd name="T37" fmla="*/ 880 h 1741"/>
                <a:gd name="T38" fmla="*/ 964 w 1568"/>
                <a:gd name="T39" fmla="*/ 753 h 1741"/>
                <a:gd name="T40" fmla="*/ 876 w 1568"/>
                <a:gd name="T41" fmla="*/ 666 h 1741"/>
                <a:gd name="T42" fmla="*/ 761 w 1568"/>
                <a:gd name="T43" fmla="*/ 640 h 1741"/>
                <a:gd name="T44" fmla="*/ 700 w 1568"/>
                <a:gd name="T45" fmla="*/ 579 h 1741"/>
                <a:gd name="T46" fmla="*/ 721 w 1568"/>
                <a:gd name="T47" fmla="*/ 497 h 1741"/>
                <a:gd name="T48" fmla="*/ 790 w 1568"/>
                <a:gd name="T49" fmla="*/ 470 h 1741"/>
                <a:gd name="T50" fmla="*/ 860 w 1568"/>
                <a:gd name="T51" fmla="*/ 506 h 1741"/>
                <a:gd name="T52" fmla="*/ 916 w 1568"/>
                <a:gd name="T53" fmla="*/ 509 h 1741"/>
                <a:gd name="T54" fmla="*/ 947 w 1568"/>
                <a:gd name="T55" fmla="*/ 459 h 1741"/>
                <a:gd name="T56" fmla="*/ 912 w 1568"/>
                <a:gd name="T57" fmla="*/ 400 h 1741"/>
                <a:gd name="T58" fmla="*/ 843 w 1568"/>
                <a:gd name="T59" fmla="*/ 322 h 1741"/>
                <a:gd name="T60" fmla="*/ 804 w 1568"/>
                <a:gd name="T61" fmla="*/ 267 h 1741"/>
                <a:gd name="T62" fmla="*/ 926 w 1568"/>
                <a:gd name="T63" fmla="*/ 13 h 1741"/>
                <a:gd name="T64" fmla="*/ 1180 w 1568"/>
                <a:gd name="T65" fmla="*/ 97 h 1741"/>
                <a:gd name="T66" fmla="*/ 1385 w 1568"/>
                <a:gd name="T67" fmla="*/ 252 h 1741"/>
                <a:gd name="T68" fmla="*/ 1520 w 1568"/>
                <a:gd name="T69" fmla="*/ 461 h 1741"/>
                <a:gd name="T70" fmla="*/ 1568 w 1568"/>
                <a:gd name="T71" fmla="*/ 708 h 1741"/>
                <a:gd name="T72" fmla="*/ 1519 w 1568"/>
                <a:gd name="T73" fmla="*/ 955 h 1741"/>
                <a:gd name="T74" fmla="*/ 1383 w 1568"/>
                <a:gd name="T75" fmla="*/ 1164 h 1741"/>
                <a:gd name="T76" fmla="*/ 1180 w 1568"/>
                <a:gd name="T77" fmla="*/ 1319 h 1741"/>
                <a:gd name="T78" fmla="*/ 926 w 1568"/>
                <a:gd name="T79" fmla="*/ 1403 h 1741"/>
                <a:gd name="T80" fmla="*/ 714 w 1568"/>
                <a:gd name="T81" fmla="*/ 1413 h 1741"/>
                <a:gd name="T82" fmla="*/ 337 w 1568"/>
                <a:gd name="T83" fmla="*/ 1288 h 1741"/>
                <a:gd name="T84" fmla="*/ 146 w 1568"/>
                <a:gd name="T85" fmla="*/ 1118 h 1741"/>
                <a:gd name="T86" fmla="*/ 29 w 1568"/>
                <a:gd name="T87" fmla="*/ 897 h 1741"/>
                <a:gd name="T88" fmla="*/ 3 w 1568"/>
                <a:gd name="T89" fmla="*/ 643 h 1741"/>
                <a:gd name="T90" fmla="*/ 76 w 1568"/>
                <a:gd name="T91" fmla="*/ 404 h 1741"/>
                <a:gd name="T92" fmla="*/ 230 w 1568"/>
                <a:gd name="T93" fmla="*/ 208 h 1741"/>
                <a:gd name="T94" fmla="*/ 449 w 1568"/>
                <a:gd name="T95" fmla="*/ 69 h 1741"/>
                <a:gd name="T96" fmla="*/ 713 w 1568"/>
                <a:gd name="T97" fmla="*/ 3 h 1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68" h="1741">
                  <a:moveTo>
                    <a:pt x="785" y="264"/>
                  </a:moveTo>
                  <a:lnTo>
                    <a:pt x="767" y="267"/>
                  </a:lnTo>
                  <a:lnTo>
                    <a:pt x="751" y="275"/>
                  </a:lnTo>
                  <a:lnTo>
                    <a:pt x="738" y="288"/>
                  </a:lnTo>
                  <a:lnTo>
                    <a:pt x="730" y="303"/>
                  </a:lnTo>
                  <a:lnTo>
                    <a:pt x="728" y="322"/>
                  </a:lnTo>
                  <a:lnTo>
                    <a:pt x="728" y="362"/>
                  </a:lnTo>
                  <a:lnTo>
                    <a:pt x="697" y="374"/>
                  </a:lnTo>
                  <a:lnTo>
                    <a:pt x="669" y="389"/>
                  </a:lnTo>
                  <a:lnTo>
                    <a:pt x="645" y="410"/>
                  </a:lnTo>
                  <a:lnTo>
                    <a:pt x="624" y="434"/>
                  </a:lnTo>
                  <a:lnTo>
                    <a:pt x="607" y="461"/>
                  </a:lnTo>
                  <a:lnTo>
                    <a:pt x="593" y="490"/>
                  </a:lnTo>
                  <a:lnTo>
                    <a:pt x="586" y="522"/>
                  </a:lnTo>
                  <a:lnTo>
                    <a:pt x="583" y="556"/>
                  </a:lnTo>
                  <a:lnTo>
                    <a:pt x="585" y="589"/>
                  </a:lnTo>
                  <a:lnTo>
                    <a:pt x="593" y="620"/>
                  </a:lnTo>
                  <a:lnTo>
                    <a:pt x="606" y="649"/>
                  </a:lnTo>
                  <a:lnTo>
                    <a:pt x="622" y="676"/>
                  </a:lnTo>
                  <a:lnTo>
                    <a:pt x="643" y="700"/>
                  </a:lnTo>
                  <a:lnTo>
                    <a:pt x="666" y="720"/>
                  </a:lnTo>
                  <a:lnTo>
                    <a:pt x="693" y="737"/>
                  </a:lnTo>
                  <a:lnTo>
                    <a:pt x="722" y="749"/>
                  </a:lnTo>
                  <a:lnTo>
                    <a:pt x="753" y="756"/>
                  </a:lnTo>
                  <a:lnTo>
                    <a:pt x="786" y="759"/>
                  </a:lnTo>
                  <a:lnTo>
                    <a:pt x="809" y="762"/>
                  </a:lnTo>
                  <a:lnTo>
                    <a:pt x="829" y="770"/>
                  </a:lnTo>
                  <a:lnTo>
                    <a:pt x="847" y="784"/>
                  </a:lnTo>
                  <a:lnTo>
                    <a:pt x="860" y="802"/>
                  </a:lnTo>
                  <a:lnTo>
                    <a:pt x="869" y="823"/>
                  </a:lnTo>
                  <a:lnTo>
                    <a:pt x="872" y="845"/>
                  </a:lnTo>
                  <a:lnTo>
                    <a:pt x="869" y="868"/>
                  </a:lnTo>
                  <a:lnTo>
                    <a:pt x="861" y="889"/>
                  </a:lnTo>
                  <a:lnTo>
                    <a:pt x="849" y="905"/>
                  </a:lnTo>
                  <a:lnTo>
                    <a:pt x="832" y="919"/>
                  </a:lnTo>
                  <a:lnTo>
                    <a:pt x="813" y="929"/>
                  </a:lnTo>
                  <a:lnTo>
                    <a:pt x="791" y="933"/>
                  </a:lnTo>
                  <a:lnTo>
                    <a:pt x="779" y="933"/>
                  </a:lnTo>
                  <a:lnTo>
                    <a:pt x="757" y="929"/>
                  </a:lnTo>
                  <a:lnTo>
                    <a:pt x="738" y="919"/>
                  </a:lnTo>
                  <a:lnTo>
                    <a:pt x="722" y="906"/>
                  </a:lnTo>
                  <a:lnTo>
                    <a:pt x="709" y="896"/>
                  </a:lnTo>
                  <a:lnTo>
                    <a:pt x="696" y="890"/>
                  </a:lnTo>
                  <a:lnTo>
                    <a:pt x="682" y="887"/>
                  </a:lnTo>
                  <a:lnTo>
                    <a:pt x="666" y="889"/>
                  </a:lnTo>
                  <a:lnTo>
                    <a:pt x="653" y="894"/>
                  </a:lnTo>
                  <a:lnTo>
                    <a:pt x="639" y="903"/>
                  </a:lnTo>
                  <a:lnTo>
                    <a:pt x="630" y="915"/>
                  </a:lnTo>
                  <a:lnTo>
                    <a:pt x="624" y="929"/>
                  </a:lnTo>
                  <a:lnTo>
                    <a:pt x="622" y="943"/>
                  </a:lnTo>
                  <a:lnTo>
                    <a:pt x="623" y="958"/>
                  </a:lnTo>
                  <a:lnTo>
                    <a:pt x="628" y="972"/>
                  </a:lnTo>
                  <a:lnTo>
                    <a:pt x="637" y="985"/>
                  </a:lnTo>
                  <a:lnTo>
                    <a:pt x="657" y="1003"/>
                  </a:lnTo>
                  <a:lnTo>
                    <a:pt x="678" y="1018"/>
                  </a:lnTo>
                  <a:lnTo>
                    <a:pt x="702" y="1030"/>
                  </a:lnTo>
                  <a:lnTo>
                    <a:pt x="727" y="1039"/>
                  </a:lnTo>
                  <a:lnTo>
                    <a:pt x="727" y="1081"/>
                  </a:lnTo>
                  <a:lnTo>
                    <a:pt x="730" y="1098"/>
                  </a:lnTo>
                  <a:lnTo>
                    <a:pt x="738" y="1114"/>
                  </a:lnTo>
                  <a:lnTo>
                    <a:pt x="750" y="1127"/>
                  </a:lnTo>
                  <a:lnTo>
                    <a:pt x="766" y="1135"/>
                  </a:lnTo>
                  <a:lnTo>
                    <a:pt x="784" y="1138"/>
                  </a:lnTo>
                  <a:lnTo>
                    <a:pt x="803" y="1135"/>
                  </a:lnTo>
                  <a:lnTo>
                    <a:pt x="818" y="1127"/>
                  </a:lnTo>
                  <a:lnTo>
                    <a:pt x="831" y="1114"/>
                  </a:lnTo>
                  <a:lnTo>
                    <a:pt x="840" y="1099"/>
                  </a:lnTo>
                  <a:lnTo>
                    <a:pt x="842" y="1081"/>
                  </a:lnTo>
                  <a:lnTo>
                    <a:pt x="842" y="1041"/>
                  </a:lnTo>
                  <a:lnTo>
                    <a:pt x="872" y="1028"/>
                  </a:lnTo>
                  <a:lnTo>
                    <a:pt x="900" y="1012"/>
                  </a:lnTo>
                  <a:lnTo>
                    <a:pt x="925" y="992"/>
                  </a:lnTo>
                  <a:lnTo>
                    <a:pt x="946" y="969"/>
                  </a:lnTo>
                  <a:lnTo>
                    <a:pt x="963" y="941"/>
                  </a:lnTo>
                  <a:lnTo>
                    <a:pt x="976" y="912"/>
                  </a:lnTo>
                  <a:lnTo>
                    <a:pt x="984" y="880"/>
                  </a:lnTo>
                  <a:lnTo>
                    <a:pt x="986" y="846"/>
                  </a:lnTo>
                  <a:lnTo>
                    <a:pt x="984" y="814"/>
                  </a:lnTo>
                  <a:lnTo>
                    <a:pt x="976" y="782"/>
                  </a:lnTo>
                  <a:lnTo>
                    <a:pt x="964" y="753"/>
                  </a:lnTo>
                  <a:lnTo>
                    <a:pt x="947" y="726"/>
                  </a:lnTo>
                  <a:lnTo>
                    <a:pt x="927" y="703"/>
                  </a:lnTo>
                  <a:lnTo>
                    <a:pt x="903" y="682"/>
                  </a:lnTo>
                  <a:lnTo>
                    <a:pt x="876" y="666"/>
                  </a:lnTo>
                  <a:lnTo>
                    <a:pt x="848" y="653"/>
                  </a:lnTo>
                  <a:lnTo>
                    <a:pt x="816" y="646"/>
                  </a:lnTo>
                  <a:lnTo>
                    <a:pt x="784" y="643"/>
                  </a:lnTo>
                  <a:lnTo>
                    <a:pt x="761" y="640"/>
                  </a:lnTo>
                  <a:lnTo>
                    <a:pt x="740" y="632"/>
                  </a:lnTo>
                  <a:lnTo>
                    <a:pt x="723" y="618"/>
                  </a:lnTo>
                  <a:lnTo>
                    <a:pt x="709" y="601"/>
                  </a:lnTo>
                  <a:lnTo>
                    <a:pt x="700" y="579"/>
                  </a:lnTo>
                  <a:lnTo>
                    <a:pt x="697" y="557"/>
                  </a:lnTo>
                  <a:lnTo>
                    <a:pt x="700" y="534"/>
                  </a:lnTo>
                  <a:lnTo>
                    <a:pt x="708" y="515"/>
                  </a:lnTo>
                  <a:lnTo>
                    <a:pt x="721" y="497"/>
                  </a:lnTo>
                  <a:lnTo>
                    <a:pt x="737" y="484"/>
                  </a:lnTo>
                  <a:lnTo>
                    <a:pt x="756" y="475"/>
                  </a:lnTo>
                  <a:lnTo>
                    <a:pt x="778" y="470"/>
                  </a:lnTo>
                  <a:lnTo>
                    <a:pt x="790" y="470"/>
                  </a:lnTo>
                  <a:lnTo>
                    <a:pt x="812" y="474"/>
                  </a:lnTo>
                  <a:lnTo>
                    <a:pt x="831" y="483"/>
                  </a:lnTo>
                  <a:lnTo>
                    <a:pt x="848" y="497"/>
                  </a:lnTo>
                  <a:lnTo>
                    <a:pt x="860" y="506"/>
                  </a:lnTo>
                  <a:lnTo>
                    <a:pt x="873" y="513"/>
                  </a:lnTo>
                  <a:lnTo>
                    <a:pt x="888" y="515"/>
                  </a:lnTo>
                  <a:lnTo>
                    <a:pt x="903" y="514"/>
                  </a:lnTo>
                  <a:lnTo>
                    <a:pt x="916" y="509"/>
                  </a:lnTo>
                  <a:lnTo>
                    <a:pt x="930" y="499"/>
                  </a:lnTo>
                  <a:lnTo>
                    <a:pt x="939" y="487"/>
                  </a:lnTo>
                  <a:lnTo>
                    <a:pt x="945" y="474"/>
                  </a:lnTo>
                  <a:lnTo>
                    <a:pt x="947" y="459"/>
                  </a:lnTo>
                  <a:lnTo>
                    <a:pt x="946" y="445"/>
                  </a:lnTo>
                  <a:lnTo>
                    <a:pt x="941" y="430"/>
                  </a:lnTo>
                  <a:lnTo>
                    <a:pt x="932" y="418"/>
                  </a:lnTo>
                  <a:lnTo>
                    <a:pt x="912" y="400"/>
                  </a:lnTo>
                  <a:lnTo>
                    <a:pt x="891" y="384"/>
                  </a:lnTo>
                  <a:lnTo>
                    <a:pt x="867" y="372"/>
                  </a:lnTo>
                  <a:lnTo>
                    <a:pt x="843" y="363"/>
                  </a:lnTo>
                  <a:lnTo>
                    <a:pt x="843" y="322"/>
                  </a:lnTo>
                  <a:lnTo>
                    <a:pt x="840" y="304"/>
                  </a:lnTo>
                  <a:lnTo>
                    <a:pt x="831" y="288"/>
                  </a:lnTo>
                  <a:lnTo>
                    <a:pt x="819" y="275"/>
                  </a:lnTo>
                  <a:lnTo>
                    <a:pt x="804" y="267"/>
                  </a:lnTo>
                  <a:lnTo>
                    <a:pt x="785" y="264"/>
                  </a:lnTo>
                  <a:close/>
                  <a:moveTo>
                    <a:pt x="784" y="0"/>
                  </a:moveTo>
                  <a:lnTo>
                    <a:pt x="856" y="3"/>
                  </a:lnTo>
                  <a:lnTo>
                    <a:pt x="926" y="13"/>
                  </a:lnTo>
                  <a:lnTo>
                    <a:pt x="993" y="26"/>
                  </a:lnTo>
                  <a:lnTo>
                    <a:pt x="1058" y="44"/>
                  </a:lnTo>
                  <a:lnTo>
                    <a:pt x="1121" y="69"/>
                  </a:lnTo>
                  <a:lnTo>
                    <a:pt x="1180" y="97"/>
                  </a:lnTo>
                  <a:lnTo>
                    <a:pt x="1238" y="130"/>
                  </a:lnTo>
                  <a:lnTo>
                    <a:pt x="1290" y="167"/>
                  </a:lnTo>
                  <a:lnTo>
                    <a:pt x="1339" y="208"/>
                  </a:lnTo>
                  <a:lnTo>
                    <a:pt x="1385" y="252"/>
                  </a:lnTo>
                  <a:lnTo>
                    <a:pt x="1426" y="300"/>
                  </a:lnTo>
                  <a:lnTo>
                    <a:pt x="1462" y="350"/>
                  </a:lnTo>
                  <a:lnTo>
                    <a:pt x="1494" y="405"/>
                  </a:lnTo>
                  <a:lnTo>
                    <a:pt x="1520" y="461"/>
                  </a:lnTo>
                  <a:lnTo>
                    <a:pt x="1541" y="520"/>
                  </a:lnTo>
                  <a:lnTo>
                    <a:pt x="1556" y="580"/>
                  </a:lnTo>
                  <a:lnTo>
                    <a:pt x="1565" y="643"/>
                  </a:lnTo>
                  <a:lnTo>
                    <a:pt x="1568" y="708"/>
                  </a:lnTo>
                  <a:lnTo>
                    <a:pt x="1565" y="772"/>
                  </a:lnTo>
                  <a:lnTo>
                    <a:pt x="1556" y="835"/>
                  </a:lnTo>
                  <a:lnTo>
                    <a:pt x="1540" y="896"/>
                  </a:lnTo>
                  <a:lnTo>
                    <a:pt x="1519" y="955"/>
                  </a:lnTo>
                  <a:lnTo>
                    <a:pt x="1493" y="1011"/>
                  </a:lnTo>
                  <a:lnTo>
                    <a:pt x="1461" y="1065"/>
                  </a:lnTo>
                  <a:lnTo>
                    <a:pt x="1424" y="1115"/>
                  </a:lnTo>
                  <a:lnTo>
                    <a:pt x="1383" y="1164"/>
                  </a:lnTo>
                  <a:lnTo>
                    <a:pt x="1338" y="1208"/>
                  </a:lnTo>
                  <a:lnTo>
                    <a:pt x="1289" y="1249"/>
                  </a:lnTo>
                  <a:lnTo>
                    <a:pt x="1237" y="1286"/>
                  </a:lnTo>
                  <a:lnTo>
                    <a:pt x="1180" y="1319"/>
                  </a:lnTo>
                  <a:lnTo>
                    <a:pt x="1121" y="1347"/>
                  </a:lnTo>
                  <a:lnTo>
                    <a:pt x="1058" y="1370"/>
                  </a:lnTo>
                  <a:lnTo>
                    <a:pt x="992" y="1390"/>
                  </a:lnTo>
                  <a:lnTo>
                    <a:pt x="926" y="1403"/>
                  </a:lnTo>
                  <a:lnTo>
                    <a:pt x="856" y="1412"/>
                  </a:lnTo>
                  <a:lnTo>
                    <a:pt x="784" y="1414"/>
                  </a:lnTo>
                  <a:lnTo>
                    <a:pt x="749" y="1414"/>
                  </a:lnTo>
                  <a:lnTo>
                    <a:pt x="714" y="1413"/>
                  </a:lnTo>
                  <a:lnTo>
                    <a:pt x="679" y="1409"/>
                  </a:lnTo>
                  <a:lnTo>
                    <a:pt x="361" y="1741"/>
                  </a:lnTo>
                  <a:lnTo>
                    <a:pt x="394" y="1321"/>
                  </a:lnTo>
                  <a:lnTo>
                    <a:pt x="337" y="1288"/>
                  </a:lnTo>
                  <a:lnTo>
                    <a:pt x="284" y="1251"/>
                  </a:lnTo>
                  <a:lnTo>
                    <a:pt x="233" y="1210"/>
                  </a:lnTo>
                  <a:lnTo>
                    <a:pt x="187" y="1165"/>
                  </a:lnTo>
                  <a:lnTo>
                    <a:pt x="146" y="1118"/>
                  </a:lnTo>
                  <a:lnTo>
                    <a:pt x="109" y="1066"/>
                  </a:lnTo>
                  <a:lnTo>
                    <a:pt x="77" y="1012"/>
                  </a:lnTo>
                  <a:lnTo>
                    <a:pt x="51" y="955"/>
                  </a:lnTo>
                  <a:lnTo>
                    <a:pt x="29" y="897"/>
                  </a:lnTo>
                  <a:lnTo>
                    <a:pt x="14" y="835"/>
                  </a:lnTo>
                  <a:lnTo>
                    <a:pt x="3" y="772"/>
                  </a:lnTo>
                  <a:lnTo>
                    <a:pt x="0" y="708"/>
                  </a:lnTo>
                  <a:lnTo>
                    <a:pt x="3" y="643"/>
                  </a:lnTo>
                  <a:lnTo>
                    <a:pt x="14" y="580"/>
                  </a:lnTo>
                  <a:lnTo>
                    <a:pt x="29" y="519"/>
                  </a:lnTo>
                  <a:lnTo>
                    <a:pt x="50" y="460"/>
                  </a:lnTo>
                  <a:lnTo>
                    <a:pt x="76" y="404"/>
                  </a:lnTo>
                  <a:lnTo>
                    <a:pt x="108" y="350"/>
                  </a:lnTo>
                  <a:lnTo>
                    <a:pt x="144" y="300"/>
                  </a:lnTo>
                  <a:lnTo>
                    <a:pt x="185" y="252"/>
                  </a:lnTo>
                  <a:lnTo>
                    <a:pt x="230" y="208"/>
                  </a:lnTo>
                  <a:lnTo>
                    <a:pt x="279" y="167"/>
                  </a:lnTo>
                  <a:lnTo>
                    <a:pt x="333" y="130"/>
                  </a:lnTo>
                  <a:lnTo>
                    <a:pt x="389" y="97"/>
                  </a:lnTo>
                  <a:lnTo>
                    <a:pt x="449" y="69"/>
                  </a:lnTo>
                  <a:lnTo>
                    <a:pt x="511" y="44"/>
                  </a:lnTo>
                  <a:lnTo>
                    <a:pt x="576" y="26"/>
                  </a:lnTo>
                  <a:lnTo>
                    <a:pt x="644" y="13"/>
                  </a:lnTo>
                  <a:lnTo>
                    <a:pt x="713" y="3"/>
                  </a:lnTo>
                  <a:lnTo>
                    <a:pt x="7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41" name="Group 1940"/>
          <p:cNvGrpSpPr/>
          <p:nvPr/>
        </p:nvGrpSpPr>
        <p:grpSpPr>
          <a:xfrm>
            <a:off x="3621276" y="5866781"/>
            <a:ext cx="310356" cy="310355"/>
            <a:chOff x="3098800" y="6161088"/>
            <a:chExt cx="382588" cy="38258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904" name="Freeform 846"/>
            <p:cNvSpPr>
              <a:spLocks noEditPoints="1"/>
            </p:cNvSpPr>
            <p:nvPr/>
          </p:nvSpPr>
          <p:spPr bwMode="auto">
            <a:xfrm>
              <a:off x="3098800" y="6161088"/>
              <a:ext cx="382588" cy="382587"/>
            </a:xfrm>
            <a:custGeom>
              <a:avLst/>
              <a:gdLst>
                <a:gd name="T0" fmla="*/ 1542 w 3374"/>
                <a:gd name="T1" fmla="*/ 805 h 3374"/>
                <a:gd name="T2" fmla="*/ 1339 w 3374"/>
                <a:gd name="T3" fmla="*/ 863 h 3374"/>
                <a:gd name="T4" fmla="*/ 1159 w 3374"/>
                <a:gd name="T5" fmla="*/ 965 h 3374"/>
                <a:gd name="T6" fmla="*/ 1008 w 3374"/>
                <a:gd name="T7" fmla="*/ 1105 h 3374"/>
                <a:gd name="T8" fmla="*/ 893 w 3374"/>
                <a:gd name="T9" fmla="*/ 1276 h 3374"/>
                <a:gd name="T10" fmla="*/ 819 w 3374"/>
                <a:gd name="T11" fmla="*/ 1472 h 3374"/>
                <a:gd name="T12" fmla="*/ 792 w 3374"/>
                <a:gd name="T13" fmla="*/ 1687 h 3374"/>
                <a:gd name="T14" fmla="*/ 819 w 3374"/>
                <a:gd name="T15" fmla="*/ 1902 h 3374"/>
                <a:gd name="T16" fmla="*/ 893 w 3374"/>
                <a:gd name="T17" fmla="*/ 2098 h 3374"/>
                <a:gd name="T18" fmla="*/ 1008 w 3374"/>
                <a:gd name="T19" fmla="*/ 2269 h 3374"/>
                <a:gd name="T20" fmla="*/ 1159 w 3374"/>
                <a:gd name="T21" fmla="*/ 2409 h 3374"/>
                <a:gd name="T22" fmla="*/ 1339 w 3374"/>
                <a:gd name="T23" fmla="*/ 2511 h 3374"/>
                <a:gd name="T24" fmla="*/ 1542 w 3374"/>
                <a:gd name="T25" fmla="*/ 2569 h 3374"/>
                <a:gd name="T26" fmla="*/ 1761 w 3374"/>
                <a:gd name="T27" fmla="*/ 2579 h 3374"/>
                <a:gd name="T28" fmla="*/ 1969 w 3374"/>
                <a:gd name="T29" fmla="*/ 2536 h 3374"/>
                <a:gd name="T30" fmla="*/ 2157 w 3374"/>
                <a:gd name="T31" fmla="*/ 2448 h 3374"/>
                <a:gd name="T32" fmla="*/ 2319 w 3374"/>
                <a:gd name="T33" fmla="*/ 2319 h 3374"/>
                <a:gd name="T34" fmla="*/ 2448 w 3374"/>
                <a:gd name="T35" fmla="*/ 2157 h 3374"/>
                <a:gd name="T36" fmla="*/ 2536 w 3374"/>
                <a:gd name="T37" fmla="*/ 1969 h 3374"/>
                <a:gd name="T38" fmla="*/ 2579 w 3374"/>
                <a:gd name="T39" fmla="*/ 1761 h 3374"/>
                <a:gd name="T40" fmla="*/ 2569 w 3374"/>
                <a:gd name="T41" fmla="*/ 1542 h 3374"/>
                <a:gd name="T42" fmla="*/ 2511 w 3374"/>
                <a:gd name="T43" fmla="*/ 1339 h 3374"/>
                <a:gd name="T44" fmla="*/ 2409 w 3374"/>
                <a:gd name="T45" fmla="*/ 1159 h 3374"/>
                <a:gd name="T46" fmla="*/ 2269 w 3374"/>
                <a:gd name="T47" fmla="*/ 1008 h 3374"/>
                <a:gd name="T48" fmla="*/ 2098 w 3374"/>
                <a:gd name="T49" fmla="*/ 893 h 3374"/>
                <a:gd name="T50" fmla="*/ 1902 w 3374"/>
                <a:gd name="T51" fmla="*/ 819 h 3374"/>
                <a:gd name="T52" fmla="*/ 1687 w 3374"/>
                <a:gd name="T53" fmla="*/ 792 h 3374"/>
                <a:gd name="T54" fmla="*/ 2032 w 3374"/>
                <a:gd name="T55" fmla="*/ 339 h 3374"/>
                <a:gd name="T56" fmla="*/ 2256 w 3374"/>
                <a:gd name="T57" fmla="*/ 420 h 3374"/>
                <a:gd name="T58" fmla="*/ 2637 w 3374"/>
                <a:gd name="T59" fmla="*/ 252 h 3374"/>
                <a:gd name="T60" fmla="*/ 2917 w 3374"/>
                <a:gd name="T61" fmla="*/ 1048 h 3374"/>
                <a:gd name="T62" fmla="*/ 3009 w 3374"/>
                <a:gd name="T63" fmla="*/ 1267 h 3374"/>
                <a:gd name="T64" fmla="*/ 3374 w 3374"/>
                <a:gd name="T65" fmla="*/ 2030 h 3374"/>
                <a:gd name="T66" fmla="*/ 2982 w 3374"/>
                <a:gd name="T67" fmla="*/ 2181 h 3374"/>
                <a:gd name="T68" fmla="*/ 2879 w 3374"/>
                <a:gd name="T69" fmla="*/ 2393 h 3374"/>
                <a:gd name="T70" fmla="*/ 2395 w 3374"/>
                <a:gd name="T71" fmla="*/ 2878 h 3374"/>
                <a:gd name="T72" fmla="*/ 2183 w 3374"/>
                <a:gd name="T73" fmla="*/ 2982 h 3374"/>
                <a:gd name="T74" fmla="*/ 2031 w 3374"/>
                <a:gd name="T75" fmla="*/ 3374 h 3374"/>
                <a:gd name="T76" fmla="*/ 1268 w 3374"/>
                <a:gd name="T77" fmla="*/ 3007 h 3374"/>
                <a:gd name="T78" fmla="*/ 1049 w 3374"/>
                <a:gd name="T79" fmla="*/ 2915 h 3374"/>
                <a:gd name="T80" fmla="*/ 255 w 3374"/>
                <a:gd name="T81" fmla="*/ 2633 h 3374"/>
                <a:gd name="T82" fmla="*/ 422 w 3374"/>
                <a:gd name="T83" fmla="*/ 2253 h 3374"/>
                <a:gd name="T84" fmla="*/ 343 w 3374"/>
                <a:gd name="T85" fmla="*/ 2027 h 3374"/>
                <a:gd name="T86" fmla="*/ 339 w 3374"/>
                <a:gd name="T87" fmla="*/ 1342 h 3374"/>
                <a:gd name="T88" fmla="*/ 420 w 3374"/>
                <a:gd name="T89" fmla="*/ 1118 h 3374"/>
                <a:gd name="T90" fmla="*/ 252 w 3374"/>
                <a:gd name="T91" fmla="*/ 737 h 3374"/>
                <a:gd name="T92" fmla="*/ 1048 w 3374"/>
                <a:gd name="T93" fmla="*/ 457 h 3374"/>
                <a:gd name="T94" fmla="*/ 1267 w 3374"/>
                <a:gd name="T95" fmla="*/ 365 h 3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374" h="3374">
                  <a:moveTo>
                    <a:pt x="1687" y="792"/>
                  </a:moveTo>
                  <a:lnTo>
                    <a:pt x="1613" y="795"/>
                  </a:lnTo>
                  <a:lnTo>
                    <a:pt x="1542" y="805"/>
                  </a:lnTo>
                  <a:lnTo>
                    <a:pt x="1472" y="819"/>
                  </a:lnTo>
                  <a:lnTo>
                    <a:pt x="1405" y="838"/>
                  </a:lnTo>
                  <a:lnTo>
                    <a:pt x="1339" y="863"/>
                  </a:lnTo>
                  <a:lnTo>
                    <a:pt x="1276" y="893"/>
                  </a:lnTo>
                  <a:lnTo>
                    <a:pt x="1217" y="926"/>
                  </a:lnTo>
                  <a:lnTo>
                    <a:pt x="1159" y="965"/>
                  </a:lnTo>
                  <a:lnTo>
                    <a:pt x="1105" y="1008"/>
                  </a:lnTo>
                  <a:lnTo>
                    <a:pt x="1055" y="1055"/>
                  </a:lnTo>
                  <a:lnTo>
                    <a:pt x="1008" y="1105"/>
                  </a:lnTo>
                  <a:lnTo>
                    <a:pt x="965" y="1159"/>
                  </a:lnTo>
                  <a:lnTo>
                    <a:pt x="926" y="1217"/>
                  </a:lnTo>
                  <a:lnTo>
                    <a:pt x="893" y="1276"/>
                  </a:lnTo>
                  <a:lnTo>
                    <a:pt x="863" y="1339"/>
                  </a:lnTo>
                  <a:lnTo>
                    <a:pt x="838" y="1405"/>
                  </a:lnTo>
                  <a:lnTo>
                    <a:pt x="819" y="1472"/>
                  </a:lnTo>
                  <a:lnTo>
                    <a:pt x="805" y="1542"/>
                  </a:lnTo>
                  <a:lnTo>
                    <a:pt x="795" y="1613"/>
                  </a:lnTo>
                  <a:lnTo>
                    <a:pt x="792" y="1687"/>
                  </a:lnTo>
                  <a:lnTo>
                    <a:pt x="795" y="1761"/>
                  </a:lnTo>
                  <a:lnTo>
                    <a:pt x="805" y="1832"/>
                  </a:lnTo>
                  <a:lnTo>
                    <a:pt x="819" y="1902"/>
                  </a:lnTo>
                  <a:lnTo>
                    <a:pt x="838" y="1969"/>
                  </a:lnTo>
                  <a:lnTo>
                    <a:pt x="863" y="2035"/>
                  </a:lnTo>
                  <a:lnTo>
                    <a:pt x="893" y="2098"/>
                  </a:lnTo>
                  <a:lnTo>
                    <a:pt x="926" y="2157"/>
                  </a:lnTo>
                  <a:lnTo>
                    <a:pt x="965" y="2215"/>
                  </a:lnTo>
                  <a:lnTo>
                    <a:pt x="1008" y="2269"/>
                  </a:lnTo>
                  <a:lnTo>
                    <a:pt x="1055" y="2319"/>
                  </a:lnTo>
                  <a:lnTo>
                    <a:pt x="1105" y="2366"/>
                  </a:lnTo>
                  <a:lnTo>
                    <a:pt x="1159" y="2409"/>
                  </a:lnTo>
                  <a:lnTo>
                    <a:pt x="1217" y="2448"/>
                  </a:lnTo>
                  <a:lnTo>
                    <a:pt x="1276" y="2481"/>
                  </a:lnTo>
                  <a:lnTo>
                    <a:pt x="1339" y="2511"/>
                  </a:lnTo>
                  <a:lnTo>
                    <a:pt x="1405" y="2536"/>
                  </a:lnTo>
                  <a:lnTo>
                    <a:pt x="1472" y="2555"/>
                  </a:lnTo>
                  <a:lnTo>
                    <a:pt x="1542" y="2569"/>
                  </a:lnTo>
                  <a:lnTo>
                    <a:pt x="1613" y="2579"/>
                  </a:lnTo>
                  <a:lnTo>
                    <a:pt x="1687" y="2582"/>
                  </a:lnTo>
                  <a:lnTo>
                    <a:pt x="1761" y="2579"/>
                  </a:lnTo>
                  <a:lnTo>
                    <a:pt x="1832" y="2569"/>
                  </a:lnTo>
                  <a:lnTo>
                    <a:pt x="1902" y="2555"/>
                  </a:lnTo>
                  <a:lnTo>
                    <a:pt x="1969" y="2536"/>
                  </a:lnTo>
                  <a:lnTo>
                    <a:pt x="2035" y="2511"/>
                  </a:lnTo>
                  <a:lnTo>
                    <a:pt x="2098" y="2481"/>
                  </a:lnTo>
                  <a:lnTo>
                    <a:pt x="2157" y="2448"/>
                  </a:lnTo>
                  <a:lnTo>
                    <a:pt x="2215" y="2409"/>
                  </a:lnTo>
                  <a:lnTo>
                    <a:pt x="2269" y="2366"/>
                  </a:lnTo>
                  <a:lnTo>
                    <a:pt x="2319" y="2319"/>
                  </a:lnTo>
                  <a:lnTo>
                    <a:pt x="2366" y="2269"/>
                  </a:lnTo>
                  <a:lnTo>
                    <a:pt x="2409" y="2215"/>
                  </a:lnTo>
                  <a:lnTo>
                    <a:pt x="2448" y="2157"/>
                  </a:lnTo>
                  <a:lnTo>
                    <a:pt x="2481" y="2098"/>
                  </a:lnTo>
                  <a:lnTo>
                    <a:pt x="2511" y="2035"/>
                  </a:lnTo>
                  <a:lnTo>
                    <a:pt x="2536" y="1969"/>
                  </a:lnTo>
                  <a:lnTo>
                    <a:pt x="2555" y="1902"/>
                  </a:lnTo>
                  <a:lnTo>
                    <a:pt x="2569" y="1832"/>
                  </a:lnTo>
                  <a:lnTo>
                    <a:pt x="2579" y="1761"/>
                  </a:lnTo>
                  <a:lnTo>
                    <a:pt x="2582" y="1687"/>
                  </a:lnTo>
                  <a:lnTo>
                    <a:pt x="2579" y="1613"/>
                  </a:lnTo>
                  <a:lnTo>
                    <a:pt x="2569" y="1542"/>
                  </a:lnTo>
                  <a:lnTo>
                    <a:pt x="2555" y="1472"/>
                  </a:lnTo>
                  <a:lnTo>
                    <a:pt x="2536" y="1405"/>
                  </a:lnTo>
                  <a:lnTo>
                    <a:pt x="2511" y="1339"/>
                  </a:lnTo>
                  <a:lnTo>
                    <a:pt x="2481" y="1276"/>
                  </a:lnTo>
                  <a:lnTo>
                    <a:pt x="2448" y="1217"/>
                  </a:lnTo>
                  <a:lnTo>
                    <a:pt x="2409" y="1159"/>
                  </a:lnTo>
                  <a:lnTo>
                    <a:pt x="2366" y="1105"/>
                  </a:lnTo>
                  <a:lnTo>
                    <a:pt x="2319" y="1055"/>
                  </a:lnTo>
                  <a:lnTo>
                    <a:pt x="2269" y="1008"/>
                  </a:lnTo>
                  <a:lnTo>
                    <a:pt x="2215" y="965"/>
                  </a:lnTo>
                  <a:lnTo>
                    <a:pt x="2157" y="926"/>
                  </a:lnTo>
                  <a:lnTo>
                    <a:pt x="2098" y="893"/>
                  </a:lnTo>
                  <a:lnTo>
                    <a:pt x="2035" y="863"/>
                  </a:lnTo>
                  <a:lnTo>
                    <a:pt x="1969" y="838"/>
                  </a:lnTo>
                  <a:lnTo>
                    <a:pt x="1902" y="819"/>
                  </a:lnTo>
                  <a:lnTo>
                    <a:pt x="1832" y="805"/>
                  </a:lnTo>
                  <a:lnTo>
                    <a:pt x="1761" y="795"/>
                  </a:lnTo>
                  <a:lnTo>
                    <a:pt x="1687" y="792"/>
                  </a:lnTo>
                  <a:close/>
                  <a:moveTo>
                    <a:pt x="1344" y="0"/>
                  </a:moveTo>
                  <a:lnTo>
                    <a:pt x="2032" y="0"/>
                  </a:lnTo>
                  <a:lnTo>
                    <a:pt x="2032" y="339"/>
                  </a:lnTo>
                  <a:lnTo>
                    <a:pt x="2108" y="362"/>
                  </a:lnTo>
                  <a:lnTo>
                    <a:pt x="2184" y="390"/>
                  </a:lnTo>
                  <a:lnTo>
                    <a:pt x="2256" y="420"/>
                  </a:lnTo>
                  <a:lnTo>
                    <a:pt x="2328" y="454"/>
                  </a:lnTo>
                  <a:lnTo>
                    <a:pt x="2397" y="493"/>
                  </a:lnTo>
                  <a:lnTo>
                    <a:pt x="2637" y="252"/>
                  </a:lnTo>
                  <a:lnTo>
                    <a:pt x="3119" y="739"/>
                  </a:lnTo>
                  <a:lnTo>
                    <a:pt x="2878" y="979"/>
                  </a:lnTo>
                  <a:lnTo>
                    <a:pt x="2917" y="1048"/>
                  </a:lnTo>
                  <a:lnTo>
                    <a:pt x="2952" y="1119"/>
                  </a:lnTo>
                  <a:lnTo>
                    <a:pt x="2982" y="1191"/>
                  </a:lnTo>
                  <a:lnTo>
                    <a:pt x="3009" y="1267"/>
                  </a:lnTo>
                  <a:lnTo>
                    <a:pt x="3031" y="1344"/>
                  </a:lnTo>
                  <a:lnTo>
                    <a:pt x="3374" y="1344"/>
                  </a:lnTo>
                  <a:lnTo>
                    <a:pt x="3374" y="2030"/>
                  </a:lnTo>
                  <a:lnTo>
                    <a:pt x="3033" y="2030"/>
                  </a:lnTo>
                  <a:lnTo>
                    <a:pt x="3009" y="2106"/>
                  </a:lnTo>
                  <a:lnTo>
                    <a:pt x="2982" y="2181"/>
                  </a:lnTo>
                  <a:lnTo>
                    <a:pt x="2952" y="2253"/>
                  </a:lnTo>
                  <a:lnTo>
                    <a:pt x="2918" y="2325"/>
                  </a:lnTo>
                  <a:lnTo>
                    <a:pt x="2879" y="2393"/>
                  </a:lnTo>
                  <a:lnTo>
                    <a:pt x="3120" y="2635"/>
                  </a:lnTo>
                  <a:lnTo>
                    <a:pt x="2636" y="3119"/>
                  </a:lnTo>
                  <a:lnTo>
                    <a:pt x="2395" y="2878"/>
                  </a:lnTo>
                  <a:lnTo>
                    <a:pt x="2326" y="2917"/>
                  </a:lnTo>
                  <a:lnTo>
                    <a:pt x="2256" y="2952"/>
                  </a:lnTo>
                  <a:lnTo>
                    <a:pt x="2183" y="2982"/>
                  </a:lnTo>
                  <a:lnTo>
                    <a:pt x="2108" y="3009"/>
                  </a:lnTo>
                  <a:lnTo>
                    <a:pt x="2031" y="3031"/>
                  </a:lnTo>
                  <a:lnTo>
                    <a:pt x="2031" y="3374"/>
                  </a:lnTo>
                  <a:lnTo>
                    <a:pt x="1344" y="3374"/>
                  </a:lnTo>
                  <a:lnTo>
                    <a:pt x="1344" y="3029"/>
                  </a:lnTo>
                  <a:lnTo>
                    <a:pt x="1268" y="3007"/>
                  </a:lnTo>
                  <a:lnTo>
                    <a:pt x="1193" y="2980"/>
                  </a:lnTo>
                  <a:lnTo>
                    <a:pt x="1121" y="2950"/>
                  </a:lnTo>
                  <a:lnTo>
                    <a:pt x="1049" y="2915"/>
                  </a:lnTo>
                  <a:lnTo>
                    <a:pt x="981" y="2877"/>
                  </a:lnTo>
                  <a:lnTo>
                    <a:pt x="739" y="3117"/>
                  </a:lnTo>
                  <a:lnTo>
                    <a:pt x="255" y="2633"/>
                  </a:lnTo>
                  <a:lnTo>
                    <a:pt x="496" y="2392"/>
                  </a:lnTo>
                  <a:lnTo>
                    <a:pt x="457" y="2324"/>
                  </a:lnTo>
                  <a:lnTo>
                    <a:pt x="422" y="2253"/>
                  </a:lnTo>
                  <a:lnTo>
                    <a:pt x="392" y="2181"/>
                  </a:lnTo>
                  <a:lnTo>
                    <a:pt x="365" y="2105"/>
                  </a:lnTo>
                  <a:lnTo>
                    <a:pt x="343" y="2027"/>
                  </a:lnTo>
                  <a:lnTo>
                    <a:pt x="0" y="2027"/>
                  </a:lnTo>
                  <a:lnTo>
                    <a:pt x="0" y="1342"/>
                  </a:lnTo>
                  <a:lnTo>
                    <a:pt x="339" y="1342"/>
                  </a:lnTo>
                  <a:lnTo>
                    <a:pt x="362" y="1266"/>
                  </a:lnTo>
                  <a:lnTo>
                    <a:pt x="390" y="1190"/>
                  </a:lnTo>
                  <a:lnTo>
                    <a:pt x="420" y="1118"/>
                  </a:lnTo>
                  <a:lnTo>
                    <a:pt x="454" y="1046"/>
                  </a:lnTo>
                  <a:lnTo>
                    <a:pt x="493" y="977"/>
                  </a:lnTo>
                  <a:lnTo>
                    <a:pt x="252" y="737"/>
                  </a:lnTo>
                  <a:lnTo>
                    <a:pt x="739" y="255"/>
                  </a:lnTo>
                  <a:lnTo>
                    <a:pt x="979" y="496"/>
                  </a:lnTo>
                  <a:lnTo>
                    <a:pt x="1048" y="457"/>
                  </a:lnTo>
                  <a:lnTo>
                    <a:pt x="1119" y="422"/>
                  </a:lnTo>
                  <a:lnTo>
                    <a:pt x="1191" y="392"/>
                  </a:lnTo>
                  <a:lnTo>
                    <a:pt x="1267" y="365"/>
                  </a:lnTo>
                  <a:lnTo>
                    <a:pt x="1344" y="343"/>
                  </a:lnTo>
                  <a:lnTo>
                    <a:pt x="134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5" name="Freeform 847"/>
            <p:cNvSpPr>
              <a:spLocks/>
            </p:cNvSpPr>
            <p:nvPr/>
          </p:nvSpPr>
          <p:spPr bwMode="auto">
            <a:xfrm>
              <a:off x="3251200" y="6269038"/>
              <a:ext cx="77788" cy="166687"/>
            </a:xfrm>
            <a:custGeom>
              <a:avLst/>
              <a:gdLst>
                <a:gd name="T0" fmla="*/ 382 w 679"/>
                <a:gd name="T1" fmla="*/ 10 h 1466"/>
                <a:gd name="T2" fmla="*/ 427 w 679"/>
                <a:gd name="T3" fmla="*/ 55 h 1466"/>
                <a:gd name="T4" fmla="*/ 437 w 679"/>
                <a:gd name="T5" fmla="*/ 165 h 1466"/>
                <a:gd name="T6" fmla="*/ 532 w 679"/>
                <a:gd name="T7" fmla="*/ 212 h 1466"/>
                <a:gd name="T8" fmla="*/ 601 w 679"/>
                <a:gd name="T9" fmla="*/ 276 h 1466"/>
                <a:gd name="T10" fmla="*/ 613 w 679"/>
                <a:gd name="T11" fmla="*/ 338 h 1466"/>
                <a:gd name="T12" fmla="*/ 582 w 679"/>
                <a:gd name="T13" fmla="*/ 396 h 1466"/>
                <a:gd name="T14" fmla="*/ 524 w 679"/>
                <a:gd name="T15" fmla="*/ 421 h 1466"/>
                <a:gd name="T16" fmla="*/ 462 w 679"/>
                <a:gd name="T17" fmla="*/ 406 h 1466"/>
                <a:gd name="T18" fmla="*/ 408 w 679"/>
                <a:gd name="T19" fmla="*/ 363 h 1466"/>
                <a:gd name="T20" fmla="*/ 339 w 679"/>
                <a:gd name="T21" fmla="*/ 346 h 1466"/>
                <a:gd name="T22" fmla="*/ 258 w 679"/>
                <a:gd name="T23" fmla="*/ 370 h 1466"/>
                <a:gd name="T24" fmla="*/ 205 w 679"/>
                <a:gd name="T25" fmla="*/ 433 h 1466"/>
                <a:gd name="T26" fmla="*/ 197 w 679"/>
                <a:gd name="T27" fmla="*/ 519 h 1466"/>
                <a:gd name="T28" fmla="*/ 236 w 679"/>
                <a:gd name="T29" fmla="*/ 593 h 1466"/>
                <a:gd name="T30" fmla="*/ 309 w 679"/>
                <a:gd name="T31" fmla="*/ 633 h 1466"/>
                <a:gd name="T32" fmla="*/ 429 w 679"/>
                <a:gd name="T33" fmla="*/ 648 h 1466"/>
                <a:gd name="T34" fmla="*/ 547 w 679"/>
                <a:gd name="T35" fmla="*/ 707 h 1466"/>
                <a:gd name="T36" fmla="*/ 632 w 679"/>
                <a:gd name="T37" fmla="*/ 805 h 1466"/>
                <a:gd name="T38" fmla="*/ 676 w 679"/>
                <a:gd name="T39" fmla="*/ 930 h 1466"/>
                <a:gd name="T40" fmla="*/ 667 w 679"/>
                <a:gd name="T41" fmla="*/ 1065 h 1466"/>
                <a:gd name="T42" fmla="*/ 610 w 679"/>
                <a:gd name="T43" fmla="*/ 1181 h 1466"/>
                <a:gd name="T44" fmla="*/ 515 w 679"/>
                <a:gd name="T45" fmla="*/ 1267 h 1466"/>
                <a:gd name="T46" fmla="*/ 436 w 679"/>
                <a:gd name="T47" fmla="*/ 1369 h 1466"/>
                <a:gd name="T48" fmla="*/ 415 w 679"/>
                <a:gd name="T49" fmla="*/ 1430 h 1466"/>
                <a:gd name="T50" fmla="*/ 361 w 679"/>
                <a:gd name="T51" fmla="*/ 1464 h 1466"/>
                <a:gd name="T52" fmla="*/ 296 w 679"/>
                <a:gd name="T53" fmla="*/ 1457 h 1466"/>
                <a:gd name="T54" fmla="*/ 252 w 679"/>
                <a:gd name="T55" fmla="*/ 1412 h 1466"/>
                <a:gd name="T56" fmla="*/ 242 w 679"/>
                <a:gd name="T57" fmla="*/ 1301 h 1466"/>
                <a:gd name="T58" fmla="*/ 146 w 679"/>
                <a:gd name="T59" fmla="*/ 1255 h 1466"/>
                <a:gd name="T60" fmla="*/ 78 w 679"/>
                <a:gd name="T61" fmla="*/ 1191 h 1466"/>
                <a:gd name="T62" fmla="*/ 66 w 679"/>
                <a:gd name="T63" fmla="*/ 1129 h 1466"/>
                <a:gd name="T64" fmla="*/ 96 w 679"/>
                <a:gd name="T65" fmla="*/ 1071 h 1466"/>
                <a:gd name="T66" fmla="*/ 155 w 679"/>
                <a:gd name="T67" fmla="*/ 1045 h 1466"/>
                <a:gd name="T68" fmla="*/ 216 w 679"/>
                <a:gd name="T69" fmla="*/ 1061 h 1466"/>
                <a:gd name="T70" fmla="*/ 272 w 679"/>
                <a:gd name="T71" fmla="*/ 1104 h 1466"/>
                <a:gd name="T72" fmla="*/ 340 w 679"/>
                <a:gd name="T73" fmla="*/ 1122 h 1466"/>
                <a:gd name="T74" fmla="*/ 421 w 679"/>
                <a:gd name="T75" fmla="*/ 1096 h 1466"/>
                <a:gd name="T76" fmla="*/ 474 w 679"/>
                <a:gd name="T77" fmla="*/ 1033 h 1466"/>
                <a:gd name="T78" fmla="*/ 482 w 679"/>
                <a:gd name="T79" fmla="*/ 947 h 1466"/>
                <a:gd name="T80" fmla="*/ 442 w 679"/>
                <a:gd name="T81" fmla="*/ 873 h 1466"/>
                <a:gd name="T82" fmla="*/ 369 w 679"/>
                <a:gd name="T83" fmla="*/ 834 h 1466"/>
                <a:gd name="T84" fmla="*/ 249 w 679"/>
                <a:gd name="T85" fmla="*/ 819 h 1466"/>
                <a:gd name="T86" fmla="*/ 132 w 679"/>
                <a:gd name="T87" fmla="*/ 760 h 1466"/>
                <a:gd name="T88" fmla="*/ 47 w 679"/>
                <a:gd name="T89" fmla="*/ 662 h 1466"/>
                <a:gd name="T90" fmla="*/ 3 w 679"/>
                <a:gd name="T91" fmla="*/ 537 h 1466"/>
                <a:gd name="T92" fmla="*/ 12 w 679"/>
                <a:gd name="T93" fmla="*/ 402 h 1466"/>
                <a:gd name="T94" fmla="*/ 68 w 679"/>
                <a:gd name="T95" fmla="*/ 286 h 1466"/>
                <a:gd name="T96" fmla="*/ 163 w 679"/>
                <a:gd name="T97" fmla="*/ 200 h 1466"/>
                <a:gd name="T98" fmla="*/ 243 w 679"/>
                <a:gd name="T99" fmla="*/ 97 h 1466"/>
                <a:gd name="T100" fmla="*/ 264 w 679"/>
                <a:gd name="T101" fmla="*/ 37 h 1466"/>
                <a:gd name="T102" fmla="*/ 318 w 679"/>
                <a:gd name="T103" fmla="*/ 3 h 1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79" h="1466">
                  <a:moveTo>
                    <a:pt x="340" y="0"/>
                  </a:moveTo>
                  <a:lnTo>
                    <a:pt x="361" y="3"/>
                  </a:lnTo>
                  <a:lnTo>
                    <a:pt x="382" y="10"/>
                  </a:lnTo>
                  <a:lnTo>
                    <a:pt x="400" y="21"/>
                  </a:lnTo>
                  <a:lnTo>
                    <a:pt x="416" y="37"/>
                  </a:lnTo>
                  <a:lnTo>
                    <a:pt x="427" y="55"/>
                  </a:lnTo>
                  <a:lnTo>
                    <a:pt x="434" y="76"/>
                  </a:lnTo>
                  <a:lnTo>
                    <a:pt x="437" y="97"/>
                  </a:lnTo>
                  <a:lnTo>
                    <a:pt x="437" y="165"/>
                  </a:lnTo>
                  <a:lnTo>
                    <a:pt x="470" y="177"/>
                  </a:lnTo>
                  <a:lnTo>
                    <a:pt x="503" y="192"/>
                  </a:lnTo>
                  <a:lnTo>
                    <a:pt x="532" y="212"/>
                  </a:lnTo>
                  <a:lnTo>
                    <a:pt x="561" y="233"/>
                  </a:lnTo>
                  <a:lnTo>
                    <a:pt x="586" y="258"/>
                  </a:lnTo>
                  <a:lnTo>
                    <a:pt x="601" y="276"/>
                  </a:lnTo>
                  <a:lnTo>
                    <a:pt x="609" y="296"/>
                  </a:lnTo>
                  <a:lnTo>
                    <a:pt x="613" y="317"/>
                  </a:lnTo>
                  <a:lnTo>
                    <a:pt x="613" y="338"/>
                  </a:lnTo>
                  <a:lnTo>
                    <a:pt x="607" y="359"/>
                  </a:lnTo>
                  <a:lnTo>
                    <a:pt x="598" y="378"/>
                  </a:lnTo>
                  <a:lnTo>
                    <a:pt x="582" y="396"/>
                  </a:lnTo>
                  <a:lnTo>
                    <a:pt x="565" y="409"/>
                  </a:lnTo>
                  <a:lnTo>
                    <a:pt x="545" y="418"/>
                  </a:lnTo>
                  <a:lnTo>
                    <a:pt x="524" y="421"/>
                  </a:lnTo>
                  <a:lnTo>
                    <a:pt x="503" y="421"/>
                  </a:lnTo>
                  <a:lnTo>
                    <a:pt x="481" y="416"/>
                  </a:lnTo>
                  <a:lnTo>
                    <a:pt x="462" y="406"/>
                  </a:lnTo>
                  <a:lnTo>
                    <a:pt x="445" y="392"/>
                  </a:lnTo>
                  <a:lnTo>
                    <a:pt x="427" y="375"/>
                  </a:lnTo>
                  <a:lnTo>
                    <a:pt x="408" y="363"/>
                  </a:lnTo>
                  <a:lnTo>
                    <a:pt x="386" y="353"/>
                  </a:lnTo>
                  <a:lnTo>
                    <a:pt x="363" y="348"/>
                  </a:lnTo>
                  <a:lnTo>
                    <a:pt x="339" y="346"/>
                  </a:lnTo>
                  <a:lnTo>
                    <a:pt x="309" y="349"/>
                  </a:lnTo>
                  <a:lnTo>
                    <a:pt x="283" y="357"/>
                  </a:lnTo>
                  <a:lnTo>
                    <a:pt x="258" y="370"/>
                  </a:lnTo>
                  <a:lnTo>
                    <a:pt x="237" y="387"/>
                  </a:lnTo>
                  <a:lnTo>
                    <a:pt x="218" y="409"/>
                  </a:lnTo>
                  <a:lnTo>
                    <a:pt x="205" y="433"/>
                  </a:lnTo>
                  <a:lnTo>
                    <a:pt x="197" y="461"/>
                  </a:lnTo>
                  <a:lnTo>
                    <a:pt x="194" y="491"/>
                  </a:lnTo>
                  <a:lnTo>
                    <a:pt x="197" y="519"/>
                  </a:lnTo>
                  <a:lnTo>
                    <a:pt x="205" y="547"/>
                  </a:lnTo>
                  <a:lnTo>
                    <a:pt x="218" y="571"/>
                  </a:lnTo>
                  <a:lnTo>
                    <a:pt x="236" y="593"/>
                  </a:lnTo>
                  <a:lnTo>
                    <a:pt x="257" y="611"/>
                  </a:lnTo>
                  <a:lnTo>
                    <a:pt x="283" y="625"/>
                  </a:lnTo>
                  <a:lnTo>
                    <a:pt x="309" y="633"/>
                  </a:lnTo>
                  <a:lnTo>
                    <a:pt x="339" y="636"/>
                  </a:lnTo>
                  <a:lnTo>
                    <a:pt x="385" y="639"/>
                  </a:lnTo>
                  <a:lnTo>
                    <a:pt x="429" y="648"/>
                  </a:lnTo>
                  <a:lnTo>
                    <a:pt x="471" y="662"/>
                  </a:lnTo>
                  <a:lnTo>
                    <a:pt x="511" y="683"/>
                  </a:lnTo>
                  <a:lnTo>
                    <a:pt x="547" y="707"/>
                  </a:lnTo>
                  <a:lnTo>
                    <a:pt x="579" y="736"/>
                  </a:lnTo>
                  <a:lnTo>
                    <a:pt x="608" y="769"/>
                  </a:lnTo>
                  <a:lnTo>
                    <a:pt x="632" y="805"/>
                  </a:lnTo>
                  <a:lnTo>
                    <a:pt x="652" y="843"/>
                  </a:lnTo>
                  <a:lnTo>
                    <a:pt x="667" y="885"/>
                  </a:lnTo>
                  <a:lnTo>
                    <a:pt x="676" y="930"/>
                  </a:lnTo>
                  <a:lnTo>
                    <a:pt x="679" y="976"/>
                  </a:lnTo>
                  <a:lnTo>
                    <a:pt x="676" y="1021"/>
                  </a:lnTo>
                  <a:lnTo>
                    <a:pt x="667" y="1065"/>
                  </a:lnTo>
                  <a:lnTo>
                    <a:pt x="653" y="1106"/>
                  </a:lnTo>
                  <a:lnTo>
                    <a:pt x="634" y="1145"/>
                  </a:lnTo>
                  <a:lnTo>
                    <a:pt x="610" y="1181"/>
                  </a:lnTo>
                  <a:lnTo>
                    <a:pt x="582" y="1214"/>
                  </a:lnTo>
                  <a:lnTo>
                    <a:pt x="551" y="1242"/>
                  </a:lnTo>
                  <a:lnTo>
                    <a:pt x="515" y="1267"/>
                  </a:lnTo>
                  <a:lnTo>
                    <a:pt x="477" y="1286"/>
                  </a:lnTo>
                  <a:lnTo>
                    <a:pt x="436" y="1301"/>
                  </a:lnTo>
                  <a:lnTo>
                    <a:pt x="436" y="1369"/>
                  </a:lnTo>
                  <a:lnTo>
                    <a:pt x="433" y="1391"/>
                  </a:lnTo>
                  <a:lnTo>
                    <a:pt x="426" y="1412"/>
                  </a:lnTo>
                  <a:lnTo>
                    <a:pt x="415" y="1430"/>
                  </a:lnTo>
                  <a:lnTo>
                    <a:pt x="399" y="1445"/>
                  </a:lnTo>
                  <a:lnTo>
                    <a:pt x="382" y="1457"/>
                  </a:lnTo>
                  <a:lnTo>
                    <a:pt x="361" y="1464"/>
                  </a:lnTo>
                  <a:lnTo>
                    <a:pt x="339" y="1466"/>
                  </a:lnTo>
                  <a:lnTo>
                    <a:pt x="317" y="1464"/>
                  </a:lnTo>
                  <a:lnTo>
                    <a:pt x="296" y="1457"/>
                  </a:lnTo>
                  <a:lnTo>
                    <a:pt x="279" y="1445"/>
                  </a:lnTo>
                  <a:lnTo>
                    <a:pt x="263" y="1430"/>
                  </a:lnTo>
                  <a:lnTo>
                    <a:pt x="252" y="1412"/>
                  </a:lnTo>
                  <a:lnTo>
                    <a:pt x="245" y="1391"/>
                  </a:lnTo>
                  <a:lnTo>
                    <a:pt x="242" y="1369"/>
                  </a:lnTo>
                  <a:lnTo>
                    <a:pt x="242" y="1301"/>
                  </a:lnTo>
                  <a:lnTo>
                    <a:pt x="208" y="1289"/>
                  </a:lnTo>
                  <a:lnTo>
                    <a:pt x="176" y="1274"/>
                  </a:lnTo>
                  <a:lnTo>
                    <a:pt x="146" y="1255"/>
                  </a:lnTo>
                  <a:lnTo>
                    <a:pt x="118" y="1234"/>
                  </a:lnTo>
                  <a:lnTo>
                    <a:pt x="92" y="1208"/>
                  </a:lnTo>
                  <a:lnTo>
                    <a:pt x="78" y="1191"/>
                  </a:lnTo>
                  <a:lnTo>
                    <a:pt x="69" y="1171"/>
                  </a:lnTo>
                  <a:lnTo>
                    <a:pt x="65" y="1149"/>
                  </a:lnTo>
                  <a:lnTo>
                    <a:pt x="66" y="1129"/>
                  </a:lnTo>
                  <a:lnTo>
                    <a:pt x="71" y="1107"/>
                  </a:lnTo>
                  <a:lnTo>
                    <a:pt x="81" y="1088"/>
                  </a:lnTo>
                  <a:lnTo>
                    <a:pt x="96" y="1071"/>
                  </a:lnTo>
                  <a:lnTo>
                    <a:pt x="114" y="1058"/>
                  </a:lnTo>
                  <a:lnTo>
                    <a:pt x="135" y="1049"/>
                  </a:lnTo>
                  <a:lnTo>
                    <a:pt x="155" y="1045"/>
                  </a:lnTo>
                  <a:lnTo>
                    <a:pt x="176" y="1046"/>
                  </a:lnTo>
                  <a:lnTo>
                    <a:pt x="197" y="1051"/>
                  </a:lnTo>
                  <a:lnTo>
                    <a:pt x="216" y="1061"/>
                  </a:lnTo>
                  <a:lnTo>
                    <a:pt x="234" y="1076"/>
                  </a:lnTo>
                  <a:lnTo>
                    <a:pt x="251" y="1092"/>
                  </a:lnTo>
                  <a:lnTo>
                    <a:pt x="272" y="1104"/>
                  </a:lnTo>
                  <a:lnTo>
                    <a:pt x="293" y="1113"/>
                  </a:lnTo>
                  <a:lnTo>
                    <a:pt x="315" y="1119"/>
                  </a:lnTo>
                  <a:lnTo>
                    <a:pt x="340" y="1122"/>
                  </a:lnTo>
                  <a:lnTo>
                    <a:pt x="369" y="1118"/>
                  </a:lnTo>
                  <a:lnTo>
                    <a:pt x="396" y="1110"/>
                  </a:lnTo>
                  <a:lnTo>
                    <a:pt x="421" y="1096"/>
                  </a:lnTo>
                  <a:lnTo>
                    <a:pt x="442" y="1079"/>
                  </a:lnTo>
                  <a:lnTo>
                    <a:pt x="460" y="1057"/>
                  </a:lnTo>
                  <a:lnTo>
                    <a:pt x="474" y="1033"/>
                  </a:lnTo>
                  <a:lnTo>
                    <a:pt x="482" y="1005"/>
                  </a:lnTo>
                  <a:lnTo>
                    <a:pt x="485" y="976"/>
                  </a:lnTo>
                  <a:lnTo>
                    <a:pt x="482" y="947"/>
                  </a:lnTo>
                  <a:lnTo>
                    <a:pt x="474" y="920"/>
                  </a:lnTo>
                  <a:lnTo>
                    <a:pt x="461" y="895"/>
                  </a:lnTo>
                  <a:lnTo>
                    <a:pt x="442" y="873"/>
                  </a:lnTo>
                  <a:lnTo>
                    <a:pt x="421" y="856"/>
                  </a:lnTo>
                  <a:lnTo>
                    <a:pt x="396" y="842"/>
                  </a:lnTo>
                  <a:lnTo>
                    <a:pt x="369" y="834"/>
                  </a:lnTo>
                  <a:lnTo>
                    <a:pt x="340" y="831"/>
                  </a:lnTo>
                  <a:lnTo>
                    <a:pt x="294" y="828"/>
                  </a:lnTo>
                  <a:lnTo>
                    <a:pt x="249" y="819"/>
                  </a:lnTo>
                  <a:lnTo>
                    <a:pt x="207" y="804"/>
                  </a:lnTo>
                  <a:lnTo>
                    <a:pt x="168" y="784"/>
                  </a:lnTo>
                  <a:lnTo>
                    <a:pt x="132" y="760"/>
                  </a:lnTo>
                  <a:lnTo>
                    <a:pt x="100" y="731"/>
                  </a:lnTo>
                  <a:lnTo>
                    <a:pt x="70" y="698"/>
                  </a:lnTo>
                  <a:lnTo>
                    <a:pt x="47" y="662"/>
                  </a:lnTo>
                  <a:lnTo>
                    <a:pt x="26" y="623"/>
                  </a:lnTo>
                  <a:lnTo>
                    <a:pt x="12" y="581"/>
                  </a:lnTo>
                  <a:lnTo>
                    <a:pt x="3" y="537"/>
                  </a:lnTo>
                  <a:lnTo>
                    <a:pt x="0" y="491"/>
                  </a:lnTo>
                  <a:lnTo>
                    <a:pt x="3" y="446"/>
                  </a:lnTo>
                  <a:lnTo>
                    <a:pt x="12" y="402"/>
                  </a:lnTo>
                  <a:lnTo>
                    <a:pt x="25" y="361"/>
                  </a:lnTo>
                  <a:lnTo>
                    <a:pt x="45" y="322"/>
                  </a:lnTo>
                  <a:lnTo>
                    <a:pt x="68" y="286"/>
                  </a:lnTo>
                  <a:lnTo>
                    <a:pt x="97" y="253"/>
                  </a:lnTo>
                  <a:lnTo>
                    <a:pt x="128" y="225"/>
                  </a:lnTo>
                  <a:lnTo>
                    <a:pt x="163" y="200"/>
                  </a:lnTo>
                  <a:lnTo>
                    <a:pt x="202" y="180"/>
                  </a:lnTo>
                  <a:lnTo>
                    <a:pt x="243" y="165"/>
                  </a:lnTo>
                  <a:lnTo>
                    <a:pt x="243" y="97"/>
                  </a:lnTo>
                  <a:lnTo>
                    <a:pt x="245" y="76"/>
                  </a:lnTo>
                  <a:lnTo>
                    <a:pt x="252" y="55"/>
                  </a:lnTo>
                  <a:lnTo>
                    <a:pt x="264" y="37"/>
                  </a:lnTo>
                  <a:lnTo>
                    <a:pt x="279" y="21"/>
                  </a:lnTo>
                  <a:lnTo>
                    <a:pt x="297" y="10"/>
                  </a:lnTo>
                  <a:lnTo>
                    <a:pt x="318" y="3"/>
                  </a:lnTo>
                  <a:lnTo>
                    <a:pt x="3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36" name="Group 1935"/>
          <p:cNvGrpSpPr/>
          <p:nvPr/>
        </p:nvGrpSpPr>
        <p:grpSpPr>
          <a:xfrm>
            <a:off x="2887353" y="5870644"/>
            <a:ext cx="310355" cy="302629"/>
            <a:chOff x="2595563" y="6061075"/>
            <a:chExt cx="382587" cy="3730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909" name="Freeform 852"/>
            <p:cNvSpPr>
              <a:spLocks/>
            </p:cNvSpPr>
            <p:nvPr/>
          </p:nvSpPr>
          <p:spPr bwMode="auto">
            <a:xfrm>
              <a:off x="2595563" y="6061075"/>
              <a:ext cx="193675" cy="163513"/>
            </a:xfrm>
            <a:custGeom>
              <a:avLst/>
              <a:gdLst>
                <a:gd name="T0" fmla="*/ 930 w 1714"/>
                <a:gd name="T1" fmla="*/ 3 h 1438"/>
                <a:gd name="T2" fmla="*/ 1073 w 1714"/>
                <a:gd name="T3" fmla="*/ 27 h 1438"/>
                <a:gd name="T4" fmla="*/ 1205 w 1714"/>
                <a:gd name="T5" fmla="*/ 74 h 1438"/>
                <a:gd name="T6" fmla="*/ 1327 w 1714"/>
                <a:gd name="T7" fmla="*/ 141 h 1438"/>
                <a:gd name="T8" fmla="*/ 1437 w 1714"/>
                <a:gd name="T9" fmla="*/ 227 h 1438"/>
                <a:gd name="T10" fmla="*/ 1531 w 1714"/>
                <a:gd name="T11" fmla="*/ 329 h 1438"/>
                <a:gd name="T12" fmla="*/ 1607 w 1714"/>
                <a:gd name="T13" fmla="*/ 445 h 1438"/>
                <a:gd name="T14" fmla="*/ 1665 w 1714"/>
                <a:gd name="T15" fmla="*/ 573 h 1438"/>
                <a:gd name="T16" fmla="*/ 1700 w 1714"/>
                <a:gd name="T17" fmla="*/ 711 h 1438"/>
                <a:gd name="T18" fmla="*/ 1714 w 1714"/>
                <a:gd name="T19" fmla="*/ 858 h 1438"/>
                <a:gd name="T20" fmla="*/ 1290 w 1714"/>
                <a:gd name="T21" fmla="*/ 1302 h 1438"/>
                <a:gd name="T22" fmla="*/ 1287 w 1714"/>
                <a:gd name="T23" fmla="*/ 808 h 1438"/>
                <a:gd name="T24" fmla="*/ 1265 w 1714"/>
                <a:gd name="T25" fmla="*/ 710 h 1438"/>
                <a:gd name="T26" fmla="*/ 1223 w 1714"/>
                <a:gd name="T27" fmla="*/ 624 h 1438"/>
                <a:gd name="T28" fmla="*/ 1164 w 1714"/>
                <a:gd name="T29" fmla="*/ 548 h 1438"/>
                <a:gd name="T30" fmla="*/ 1090 w 1714"/>
                <a:gd name="T31" fmla="*/ 489 h 1438"/>
                <a:gd name="T32" fmla="*/ 1004 w 1714"/>
                <a:gd name="T33" fmla="*/ 446 h 1438"/>
                <a:gd name="T34" fmla="*/ 909 w 1714"/>
                <a:gd name="T35" fmla="*/ 423 h 1438"/>
                <a:gd name="T36" fmla="*/ 809 w 1714"/>
                <a:gd name="T37" fmla="*/ 423 h 1438"/>
                <a:gd name="T38" fmla="*/ 713 w 1714"/>
                <a:gd name="T39" fmla="*/ 446 h 1438"/>
                <a:gd name="T40" fmla="*/ 626 w 1714"/>
                <a:gd name="T41" fmla="*/ 489 h 1438"/>
                <a:gd name="T42" fmla="*/ 551 w 1714"/>
                <a:gd name="T43" fmla="*/ 548 h 1438"/>
                <a:gd name="T44" fmla="*/ 491 w 1714"/>
                <a:gd name="T45" fmla="*/ 624 h 1438"/>
                <a:gd name="T46" fmla="*/ 448 w 1714"/>
                <a:gd name="T47" fmla="*/ 710 h 1438"/>
                <a:gd name="T48" fmla="*/ 425 w 1714"/>
                <a:gd name="T49" fmla="*/ 808 h 1438"/>
                <a:gd name="T50" fmla="*/ 423 w 1714"/>
                <a:gd name="T51" fmla="*/ 1438 h 1438"/>
                <a:gd name="T52" fmla="*/ 0 w 1714"/>
                <a:gd name="T53" fmla="*/ 858 h 1438"/>
                <a:gd name="T54" fmla="*/ 12 w 1714"/>
                <a:gd name="T55" fmla="*/ 712 h 1438"/>
                <a:gd name="T56" fmla="*/ 48 w 1714"/>
                <a:gd name="T57" fmla="*/ 574 h 1438"/>
                <a:gd name="T58" fmla="*/ 105 w 1714"/>
                <a:gd name="T59" fmla="*/ 446 h 1438"/>
                <a:gd name="T60" fmla="*/ 182 w 1714"/>
                <a:gd name="T61" fmla="*/ 330 h 1438"/>
                <a:gd name="T62" fmla="*/ 276 w 1714"/>
                <a:gd name="T63" fmla="*/ 228 h 1438"/>
                <a:gd name="T64" fmla="*/ 384 w 1714"/>
                <a:gd name="T65" fmla="*/ 141 h 1438"/>
                <a:gd name="T66" fmla="*/ 507 w 1714"/>
                <a:gd name="T67" fmla="*/ 75 h 1438"/>
                <a:gd name="T68" fmla="*/ 640 w 1714"/>
                <a:gd name="T69" fmla="*/ 28 h 1438"/>
                <a:gd name="T70" fmla="*/ 782 w 1714"/>
                <a:gd name="T71" fmla="*/ 3 h 1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14" h="1438">
                  <a:moveTo>
                    <a:pt x="857" y="0"/>
                  </a:moveTo>
                  <a:lnTo>
                    <a:pt x="930" y="3"/>
                  </a:lnTo>
                  <a:lnTo>
                    <a:pt x="1002" y="12"/>
                  </a:lnTo>
                  <a:lnTo>
                    <a:pt x="1073" y="27"/>
                  </a:lnTo>
                  <a:lnTo>
                    <a:pt x="1140" y="48"/>
                  </a:lnTo>
                  <a:lnTo>
                    <a:pt x="1205" y="74"/>
                  </a:lnTo>
                  <a:lnTo>
                    <a:pt x="1268" y="106"/>
                  </a:lnTo>
                  <a:lnTo>
                    <a:pt x="1327" y="141"/>
                  </a:lnTo>
                  <a:lnTo>
                    <a:pt x="1383" y="181"/>
                  </a:lnTo>
                  <a:lnTo>
                    <a:pt x="1437" y="227"/>
                  </a:lnTo>
                  <a:lnTo>
                    <a:pt x="1486" y="276"/>
                  </a:lnTo>
                  <a:lnTo>
                    <a:pt x="1531" y="329"/>
                  </a:lnTo>
                  <a:lnTo>
                    <a:pt x="1571" y="385"/>
                  </a:lnTo>
                  <a:lnTo>
                    <a:pt x="1607" y="445"/>
                  </a:lnTo>
                  <a:lnTo>
                    <a:pt x="1639" y="507"/>
                  </a:lnTo>
                  <a:lnTo>
                    <a:pt x="1665" y="573"/>
                  </a:lnTo>
                  <a:lnTo>
                    <a:pt x="1686" y="642"/>
                  </a:lnTo>
                  <a:lnTo>
                    <a:pt x="1700" y="711"/>
                  </a:lnTo>
                  <a:lnTo>
                    <a:pt x="1709" y="784"/>
                  </a:lnTo>
                  <a:lnTo>
                    <a:pt x="1714" y="858"/>
                  </a:lnTo>
                  <a:lnTo>
                    <a:pt x="1714" y="1302"/>
                  </a:lnTo>
                  <a:lnTo>
                    <a:pt x="1290" y="1302"/>
                  </a:lnTo>
                  <a:lnTo>
                    <a:pt x="1290" y="858"/>
                  </a:lnTo>
                  <a:lnTo>
                    <a:pt x="1287" y="808"/>
                  </a:lnTo>
                  <a:lnTo>
                    <a:pt x="1279" y="757"/>
                  </a:lnTo>
                  <a:lnTo>
                    <a:pt x="1265" y="710"/>
                  </a:lnTo>
                  <a:lnTo>
                    <a:pt x="1246" y="666"/>
                  </a:lnTo>
                  <a:lnTo>
                    <a:pt x="1223" y="624"/>
                  </a:lnTo>
                  <a:lnTo>
                    <a:pt x="1195" y="584"/>
                  </a:lnTo>
                  <a:lnTo>
                    <a:pt x="1164" y="548"/>
                  </a:lnTo>
                  <a:lnTo>
                    <a:pt x="1128" y="517"/>
                  </a:lnTo>
                  <a:lnTo>
                    <a:pt x="1090" y="489"/>
                  </a:lnTo>
                  <a:lnTo>
                    <a:pt x="1048" y="465"/>
                  </a:lnTo>
                  <a:lnTo>
                    <a:pt x="1004" y="446"/>
                  </a:lnTo>
                  <a:lnTo>
                    <a:pt x="958" y="432"/>
                  </a:lnTo>
                  <a:lnTo>
                    <a:pt x="909" y="423"/>
                  </a:lnTo>
                  <a:lnTo>
                    <a:pt x="859" y="420"/>
                  </a:lnTo>
                  <a:lnTo>
                    <a:pt x="809" y="423"/>
                  </a:lnTo>
                  <a:lnTo>
                    <a:pt x="760" y="432"/>
                  </a:lnTo>
                  <a:lnTo>
                    <a:pt x="713" y="446"/>
                  </a:lnTo>
                  <a:lnTo>
                    <a:pt x="668" y="465"/>
                  </a:lnTo>
                  <a:lnTo>
                    <a:pt x="626" y="489"/>
                  </a:lnTo>
                  <a:lnTo>
                    <a:pt x="586" y="517"/>
                  </a:lnTo>
                  <a:lnTo>
                    <a:pt x="551" y="548"/>
                  </a:lnTo>
                  <a:lnTo>
                    <a:pt x="518" y="584"/>
                  </a:lnTo>
                  <a:lnTo>
                    <a:pt x="491" y="624"/>
                  </a:lnTo>
                  <a:lnTo>
                    <a:pt x="467" y="666"/>
                  </a:lnTo>
                  <a:lnTo>
                    <a:pt x="448" y="710"/>
                  </a:lnTo>
                  <a:lnTo>
                    <a:pt x="435" y="757"/>
                  </a:lnTo>
                  <a:lnTo>
                    <a:pt x="425" y="808"/>
                  </a:lnTo>
                  <a:lnTo>
                    <a:pt x="423" y="858"/>
                  </a:lnTo>
                  <a:lnTo>
                    <a:pt x="423" y="1438"/>
                  </a:lnTo>
                  <a:lnTo>
                    <a:pt x="0" y="1438"/>
                  </a:lnTo>
                  <a:lnTo>
                    <a:pt x="0" y="858"/>
                  </a:lnTo>
                  <a:lnTo>
                    <a:pt x="3" y="784"/>
                  </a:lnTo>
                  <a:lnTo>
                    <a:pt x="12" y="712"/>
                  </a:lnTo>
                  <a:lnTo>
                    <a:pt x="28" y="643"/>
                  </a:lnTo>
                  <a:lnTo>
                    <a:pt x="48" y="574"/>
                  </a:lnTo>
                  <a:lnTo>
                    <a:pt x="75" y="508"/>
                  </a:lnTo>
                  <a:lnTo>
                    <a:pt x="105" y="446"/>
                  </a:lnTo>
                  <a:lnTo>
                    <a:pt x="141" y="386"/>
                  </a:lnTo>
                  <a:lnTo>
                    <a:pt x="182" y="330"/>
                  </a:lnTo>
                  <a:lnTo>
                    <a:pt x="227" y="277"/>
                  </a:lnTo>
                  <a:lnTo>
                    <a:pt x="276" y="228"/>
                  </a:lnTo>
                  <a:lnTo>
                    <a:pt x="328" y="182"/>
                  </a:lnTo>
                  <a:lnTo>
                    <a:pt x="384" y="141"/>
                  </a:lnTo>
                  <a:lnTo>
                    <a:pt x="444" y="106"/>
                  </a:lnTo>
                  <a:lnTo>
                    <a:pt x="507" y="75"/>
                  </a:lnTo>
                  <a:lnTo>
                    <a:pt x="573" y="48"/>
                  </a:lnTo>
                  <a:lnTo>
                    <a:pt x="640" y="28"/>
                  </a:lnTo>
                  <a:lnTo>
                    <a:pt x="711" y="12"/>
                  </a:lnTo>
                  <a:lnTo>
                    <a:pt x="782" y="3"/>
                  </a:lnTo>
                  <a:lnTo>
                    <a:pt x="8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0" name="Freeform 853"/>
            <p:cNvSpPr>
              <a:spLocks noEditPoints="1"/>
            </p:cNvSpPr>
            <p:nvPr/>
          </p:nvSpPr>
          <p:spPr bwMode="auto">
            <a:xfrm>
              <a:off x="2705100" y="6224588"/>
              <a:ext cx="273050" cy="209550"/>
            </a:xfrm>
            <a:custGeom>
              <a:avLst/>
              <a:gdLst>
                <a:gd name="T0" fmla="*/ 1172 w 2410"/>
                <a:gd name="T1" fmla="*/ 515 h 1857"/>
                <a:gd name="T2" fmla="*/ 1104 w 2410"/>
                <a:gd name="T3" fmla="*/ 538 h 1857"/>
                <a:gd name="T4" fmla="*/ 1047 w 2410"/>
                <a:gd name="T5" fmla="*/ 579 h 1857"/>
                <a:gd name="T6" fmla="*/ 1006 w 2410"/>
                <a:gd name="T7" fmla="*/ 635 h 1857"/>
                <a:gd name="T8" fmla="*/ 984 w 2410"/>
                <a:gd name="T9" fmla="*/ 704 h 1857"/>
                <a:gd name="T10" fmla="*/ 984 w 2410"/>
                <a:gd name="T11" fmla="*/ 776 h 1857"/>
                <a:gd name="T12" fmla="*/ 1003 w 2410"/>
                <a:gd name="T13" fmla="*/ 840 h 1857"/>
                <a:gd name="T14" fmla="*/ 1039 w 2410"/>
                <a:gd name="T15" fmla="*/ 895 h 1857"/>
                <a:gd name="T16" fmla="*/ 1090 w 2410"/>
                <a:gd name="T17" fmla="*/ 937 h 1857"/>
                <a:gd name="T18" fmla="*/ 1396 w 2410"/>
                <a:gd name="T19" fmla="*/ 1341 h 1857"/>
                <a:gd name="T20" fmla="*/ 1354 w 2410"/>
                <a:gd name="T21" fmla="*/ 917 h 1857"/>
                <a:gd name="T22" fmla="*/ 1397 w 2410"/>
                <a:gd name="T23" fmla="*/ 869 h 1857"/>
                <a:gd name="T24" fmla="*/ 1426 w 2410"/>
                <a:gd name="T25" fmla="*/ 808 h 1857"/>
                <a:gd name="T26" fmla="*/ 1437 w 2410"/>
                <a:gd name="T27" fmla="*/ 741 h 1857"/>
                <a:gd name="T28" fmla="*/ 1425 w 2410"/>
                <a:gd name="T29" fmla="*/ 668 h 1857"/>
                <a:gd name="T30" fmla="*/ 1393 w 2410"/>
                <a:gd name="T31" fmla="*/ 606 h 1857"/>
                <a:gd name="T32" fmla="*/ 1344 w 2410"/>
                <a:gd name="T33" fmla="*/ 556 h 1857"/>
                <a:gd name="T34" fmla="*/ 1281 w 2410"/>
                <a:gd name="T35" fmla="*/ 524 h 1857"/>
                <a:gd name="T36" fmla="*/ 1209 w 2410"/>
                <a:gd name="T37" fmla="*/ 512 h 1857"/>
                <a:gd name="T38" fmla="*/ 2178 w 2410"/>
                <a:gd name="T39" fmla="*/ 0 h 1857"/>
                <a:gd name="T40" fmla="*/ 2250 w 2410"/>
                <a:gd name="T41" fmla="*/ 12 h 1857"/>
                <a:gd name="T42" fmla="*/ 2315 w 2410"/>
                <a:gd name="T43" fmla="*/ 45 h 1857"/>
                <a:gd name="T44" fmla="*/ 2365 w 2410"/>
                <a:gd name="T45" fmla="*/ 95 h 1857"/>
                <a:gd name="T46" fmla="*/ 2399 w 2410"/>
                <a:gd name="T47" fmla="*/ 160 h 1857"/>
                <a:gd name="T48" fmla="*/ 2410 w 2410"/>
                <a:gd name="T49" fmla="*/ 233 h 1857"/>
                <a:gd name="T50" fmla="*/ 2407 w 2410"/>
                <a:gd name="T51" fmla="*/ 1661 h 1857"/>
                <a:gd name="T52" fmla="*/ 2384 w 2410"/>
                <a:gd name="T53" fmla="*/ 1730 h 1857"/>
                <a:gd name="T54" fmla="*/ 2342 w 2410"/>
                <a:gd name="T55" fmla="*/ 1788 h 1857"/>
                <a:gd name="T56" fmla="*/ 2284 w 2410"/>
                <a:gd name="T57" fmla="*/ 1830 h 1857"/>
                <a:gd name="T58" fmla="*/ 2216 w 2410"/>
                <a:gd name="T59" fmla="*/ 1854 h 1857"/>
                <a:gd name="T60" fmla="*/ 233 w 2410"/>
                <a:gd name="T61" fmla="*/ 1857 h 1857"/>
                <a:gd name="T62" fmla="*/ 160 w 2410"/>
                <a:gd name="T63" fmla="*/ 1845 h 1857"/>
                <a:gd name="T64" fmla="*/ 96 w 2410"/>
                <a:gd name="T65" fmla="*/ 1812 h 1857"/>
                <a:gd name="T66" fmla="*/ 45 w 2410"/>
                <a:gd name="T67" fmla="*/ 1761 h 1857"/>
                <a:gd name="T68" fmla="*/ 12 w 2410"/>
                <a:gd name="T69" fmla="*/ 1697 h 1857"/>
                <a:gd name="T70" fmla="*/ 0 w 2410"/>
                <a:gd name="T71" fmla="*/ 1623 h 1857"/>
                <a:gd name="T72" fmla="*/ 3 w 2410"/>
                <a:gd name="T73" fmla="*/ 196 h 1857"/>
                <a:gd name="T74" fmla="*/ 27 w 2410"/>
                <a:gd name="T75" fmla="*/ 126 h 1857"/>
                <a:gd name="T76" fmla="*/ 69 w 2410"/>
                <a:gd name="T77" fmla="*/ 69 h 1857"/>
                <a:gd name="T78" fmla="*/ 126 w 2410"/>
                <a:gd name="T79" fmla="*/ 26 h 1857"/>
                <a:gd name="T80" fmla="*/ 195 w 2410"/>
                <a:gd name="T81" fmla="*/ 3 h 1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410" h="1857">
                  <a:moveTo>
                    <a:pt x="1209" y="512"/>
                  </a:moveTo>
                  <a:lnTo>
                    <a:pt x="1172" y="515"/>
                  </a:lnTo>
                  <a:lnTo>
                    <a:pt x="1137" y="524"/>
                  </a:lnTo>
                  <a:lnTo>
                    <a:pt x="1104" y="538"/>
                  </a:lnTo>
                  <a:lnTo>
                    <a:pt x="1074" y="556"/>
                  </a:lnTo>
                  <a:lnTo>
                    <a:pt x="1047" y="579"/>
                  </a:lnTo>
                  <a:lnTo>
                    <a:pt x="1025" y="606"/>
                  </a:lnTo>
                  <a:lnTo>
                    <a:pt x="1006" y="635"/>
                  </a:lnTo>
                  <a:lnTo>
                    <a:pt x="993" y="668"/>
                  </a:lnTo>
                  <a:lnTo>
                    <a:pt x="984" y="704"/>
                  </a:lnTo>
                  <a:lnTo>
                    <a:pt x="981" y="741"/>
                  </a:lnTo>
                  <a:lnTo>
                    <a:pt x="984" y="776"/>
                  </a:lnTo>
                  <a:lnTo>
                    <a:pt x="991" y="808"/>
                  </a:lnTo>
                  <a:lnTo>
                    <a:pt x="1003" y="840"/>
                  </a:lnTo>
                  <a:lnTo>
                    <a:pt x="1019" y="869"/>
                  </a:lnTo>
                  <a:lnTo>
                    <a:pt x="1039" y="895"/>
                  </a:lnTo>
                  <a:lnTo>
                    <a:pt x="1063" y="917"/>
                  </a:lnTo>
                  <a:lnTo>
                    <a:pt x="1090" y="937"/>
                  </a:lnTo>
                  <a:lnTo>
                    <a:pt x="1012" y="1341"/>
                  </a:lnTo>
                  <a:lnTo>
                    <a:pt x="1396" y="1341"/>
                  </a:lnTo>
                  <a:lnTo>
                    <a:pt x="1327" y="937"/>
                  </a:lnTo>
                  <a:lnTo>
                    <a:pt x="1354" y="917"/>
                  </a:lnTo>
                  <a:lnTo>
                    <a:pt x="1377" y="895"/>
                  </a:lnTo>
                  <a:lnTo>
                    <a:pt x="1397" y="869"/>
                  </a:lnTo>
                  <a:lnTo>
                    <a:pt x="1414" y="840"/>
                  </a:lnTo>
                  <a:lnTo>
                    <a:pt x="1426" y="808"/>
                  </a:lnTo>
                  <a:lnTo>
                    <a:pt x="1434" y="776"/>
                  </a:lnTo>
                  <a:lnTo>
                    <a:pt x="1437" y="741"/>
                  </a:lnTo>
                  <a:lnTo>
                    <a:pt x="1434" y="704"/>
                  </a:lnTo>
                  <a:lnTo>
                    <a:pt x="1425" y="668"/>
                  </a:lnTo>
                  <a:lnTo>
                    <a:pt x="1411" y="635"/>
                  </a:lnTo>
                  <a:lnTo>
                    <a:pt x="1393" y="606"/>
                  </a:lnTo>
                  <a:lnTo>
                    <a:pt x="1370" y="579"/>
                  </a:lnTo>
                  <a:lnTo>
                    <a:pt x="1344" y="556"/>
                  </a:lnTo>
                  <a:lnTo>
                    <a:pt x="1314" y="538"/>
                  </a:lnTo>
                  <a:lnTo>
                    <a:pt x="1281" y="524"/>
                  </a:lnTo>
                  <a:lnTo>
                    <a:pt x="1245" y="515"/>
                  </a:lnTo>
                  <a:lnTo>
                    <a:pt x="1209" y="512"/>
                  </a:lnTo>
                  <a:close/>
                  <a:moveTo>
                    <a:pt x="233" y="0"/>
                  </a:moveTo>
                  <a:lnTo>
                    <a:pt x="2178" y="0"/>
                  </a:lnTo>
                  <a:lnTo>
                    <a:pt x="2215" y="3"/>
                  </a:lnTo>
                  <a:lnTo>
                    <a:pt x="2250" y="12"/>
                  </a:lnTo>
                  <a:lnTo>
                    <a:pt x="2284" y="25"/>
                  </a:lnTo>
                  <a:lnTo>
                    <a:pt x="2315" y="45"/>
                  </a:lnTo>
                  <a:lnTo>
                    <a:pt x="2341" y="69"/>
                  </a:lnTo>
                  <a:lnTo>
                    <a:pt x="2365" y="95"/>
                  </a:lnTo>
                  <a:lnTo>
                    <a:pt x="2384" y="126"/>
                  </a:lnTo>
                  <a:lnTo>
                    <a:pt x="2399" y="160"/>
                  </a:lnTo>
                  <a:lnTo>
                    <a:pt x="2407" y="196"/>
                  </a:lnTo>
                  <a:lnTo>
                    <a:pt x="2410" y="233"/>
                  </a:lnTo>
                  <a:lnTo>
                    <a:pt x="2410" y="1623"/>
                  </a:lnTo>
                  <a:lnTo>
                    <a:pt x="2407" y="1661"/>
                  </a:lnTo>
                  <a:lnTo>
                    <a:pt x="2399" y="1697"/>
                  </a:lnTo>
                  <a:lnTo>
                    <a:pt x="2384" y="1730"/>
                  </a:lnTo>
                  <a:lnTo>
                    <a:pt x="2365" y="1760"/>
                  </a:lnTo>
                  <a:lnTo>
                    <a:pt x="2342" y="1788"/>
                  </a:lnTo>
                  <a:lnTo>
                    <a:pt x="2315" y="1812"/>
                  </a:lnTo>
                  <a:lnTo>
                    <a:pt x="2284" y="1830"/>
                  </a:lnTo>
                  <a:lnTo>
                    <a:pt x="2251" y="1845"/>
                  </a:lnTo>
                  <a:lnTo>
                    <a:pt x="2216" y="1854"/>
                  </a:lnTo>
                  <a:lnTo>
                    <a:pt x="2178" y="1857"/>
                  </a:lnTo>
                  <a:lnTo>
                    <a:pt x="233" y="1857"/>
                  </a:lnTo>
                  <a:lnTo>
                    <a:pt x="195" y="1854"/>
                  </a:lnTo>
                  <a:lnTo>
                    <a:pt x="160" y="1845"/>
                  </a:lnTo>
                  <a:lnTo>
                    <a:pt x="126" y="1830"/>
                  </a:lnTo>
                  <a:lnTo>
                    <a:pt x="96" y="1812"/>
                  </a:lnTo>
                  <a:lnTo>
                    <a:pt x="69" y="1788"/>
                  </a:lnTo>
                  <a:lnTo>
                    <a:pt x="45" y="1761"/>
                  </a:lnTo>
                  <a:lnTo>
                    <a:pt x="27" y="1731"/>
                  </a:lnTo>
                  <a:lnTo>
                    <a:pt x="12" y="1697"/>
                  </a:lnTo>
                  <a:lnTo>
                    <a:pt x="3" y="1661"/>
                  </a:lnTo>
                  <a:lnTo>
                    <a:pt x="0" y="1623"/>
                  </a:lnTo>
                  <a:lnTo>
                    <a:pt x="0" y="233"/>
                  </a:lnTo>
                  <a:lnTo>
                    <a:pt x="3" y="196"/>
                  </a:lnTo>
                  <a:lnTo>
                    <a:pt x="12" y="160"/>
                  </a:lnTo>
                  <a:lnTo>
                    <a:pt x="27" y="126"/>
                  </a:lnTo>
                  <a:lnTo>
                    <a:pt x="45" y="95"/>
                  </a:lnTo>
                  <a:lnTo>
                    <a:pt x="69" y="69"/>
                  </a:lnTo>
                  <a:lnTo>
                    <a:pt x="95" y="45"/>
                  </a:lnTo>
                  <a:lnTo>
                    <a:pt x="126" y="26"/>
                  </a:lnTo>
                  <a:lnTo>
                    <a:pt x="160" y="12"/>
                  </a:lnTo>
                  <a:lnTo>
                    <a:pt x="195" y="3"/>
                  </a:lnTo>
                  <a:lnTo>
                    <a:pt x="2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37" name="Group 1936"/>
          <p:cNvGrpSpPr/>
          <p:nvPr/>
        </p:nvGrpSpPr>
        <p:grpSpPr>
          <a:xfrm>
            <a:off x="2162444" y="5866780"/>
            <a:ext cx="301341" cy="310356"/>
            <a:chOff x="2130425" y="6292850"/>
            <a:chExt cx="371475" cy="3825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914" name="Freeform 858"/>
            <p:cNvSpPr>
              <a:spLocks/>
            </p:cNvSpPr>
            <p:nvPr/>
          </p:nvSpPr>
          <p:spPr bwMode="auto">
            <a:xfrm>
              <a:off x="2179638" y="6292850"/>
              <a:ext cx="20638" cy="77788"/>
            </a:xfrm>
            <a:custGeom>
              <a:avLst/>
              <a:gdLst>
                <a:gd name="T0" fmla="*/ 89 w 177"/>
                <a:gd name="T1" fmla="*/ 0 h 689"/>
                <a:gd name="T2" fmla="*/ 112 w 177"/>
                <a:gd name="T3" fmla="*/ 3 h 689"/>
                <a:gd name="T4" fmla="*/ 133 w 177"/>
                <a:gd name="T5" fmla="*/ 12 h 689"/>
                <a:gd name="T6" fmla="*/ 151 w 177"/>
                <a:gd name="T7" fmla="*/ 26 h 689"/>
                <a:gd name="T8" fmla="*/ 165 w 177"/>
                <a:gd name="T9" fmla="*/ 43 h 689"/>
                <a:gd name="T10" fmla="*/ 174 w 177"/>
                <a:gd name="T11" fmla="*/ 65 h 689"/>
                <a:gd name="T12" fmla="*/ 177 w 177"/>
                <a:gd name="T13" fmla="*/ 88 h 689"/>
                <a:gd name="T14" fmla="*/ 177 w 177"/>
                <a:gd name="T15" fmla="*/ 601 h 689"/>
                <a:gd name="T16" fmla="*/ 174 w 177"/>
                <a:gd name="T17" fmla="*/ 623 h 689"/>
                <a:gd name="T18" fmla="*/ 165 w 177"/>
                <a:gd name="T19" fmla="*/ 645 h 689"/>
                <a:gd name="T20" fmla="*/ 151 w 177"/>
                <a:gd name="T21" fmla="*/ 662 h 689"/>
                <a:gd name="T22" fmla="*/ 133 w 177"/>
                <a:gd name="T23" fmla="*/ 677 h 689"/>
                <a:gd name="T24" fmla="*/ 112 w 177"/>
                <a:gd name="T25" fmla="*/ 686 h 689"/>
                <a:gd name="T26" fmla="*/ 89 w 177"/>
                <a:gd name="T27" fmla="*/ 689 h 689"/>
                <a:gd name="T28" fmla="*/ 65 w 177"/>
                <a:gd name="T29" fmla="*/ 686 h 689"/>
                <a:gd name="T30" fmla="*/ 45 w 177"/>
                <a:gd name="T31" fmla="*/ 677 h 689"/>
                <a:gd name="T32" fmla="*/ 27 w 177"/>
                <a:gd name="T33" fmla="*/ 662 h 689"/>
                <a:gd name="T34" fmla="*/ 12 w 177"/>
                <a:gd name="T35" fmla="*/ 644 h 689"/>
                <a:gd name="T36" fmla="*/ 4 w 177"/>
                <a:gd name="T37" fmla="*/ 623 h 689"/>
                <a:gd name="T38" fmla="*/ 0 w 177"/>
                <a:gd name="T39" fmla="*/ 600 h 689"/>
                <a:gd name="T40" fmla="*/ 0 w 177"/>
                <a:gd name="T41" fmla="*/ 88 h 689"/>
                <a:gd name="T42" fmla="*/ 4 w 177"/>
                <a:gd name="T43" fmla="*/ 65 h 689"/>
                <a:gd name="T44" fmla="*/ 12 w 177"/>
                <a:gd name="T45" fmla="*/ 43 h 689"/>
                <a:gd name="T46" fmla="*/ 27 w 177"/>
                <a:gd name="T47" fmla="*/ 26 h 689"/>
                <a:gd name="T48" fmla="*/ 45 w 177"/>
                <a:gd name="T49" fmla="*/ 12 h 689"/>
                <a:gd name="T50" fmla="*/ 65 w 177"/>
                <a:gd name="T51" fmla="*/ 3 h 689"/>
                <a:gd name="T52" fmla="*/ 89 w 177"/>
                <a:gd name="T53" fmla="*/ 0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7" h="689">
                  <a:moveTo>
                    <a:pt x="89" y="0"/>
                  </a:moveTo>
                  <a:lnTo>
                    <a:pt x="112" y="3"/>
                  </a:lnTo>
                  <a:lnTo>
                    <a:pt x="133" y="12"/>
                  </a:lnTo>
                  <a:lnTo>
                    <a:pt x="151" y="26"/>
                  </a:lnTo>
                  <a:lnTo>
                    <a:pt x="165" y="43"/>
                  </a:lnTo>
                  <a:lnTo>
                    <a:pt x="174" y="65"/>
                  </a:lnTo>
                  <a:lnTo>
                    <a:pt x="177" y="88"/>
                  </a:lnTo>
                  <a:lnTo>
                    <a:pt x="177" y="601"/>
                  </a:lnTo>
                  <a:lnTo>
                    <a:pt x="174" y="623"/>
                  </a:lnTo>
                  <a:lnTo>
                    <a:pt x="165" y="645"/>
                  </a:lnTo>
                  <a:lnTo>
                    <a:pt x="151" y="662"/>
                  </a:lnTo>
                  <a:lnTo>
                    <a:pt x="133" y="677"/>
                  </a:lnTo>
                  <a:lnTo>
                    <a:pt x="112" y="686"/>
                  </a:lnTo>
                  <a:lnTo>
                    <a:pt x="89" y="689"/>
                  </a:lnTo>
                  <a:lnTo>
                    <a:pt x="65" y="686"/>
                  </a:lnTo>
                  <a:lnTo>
                    <a:pt x="45" y="677"/>
                  </a:lnTo>
                  <a:lnTo>
                    <a:pt x="27" y="662"/>
                  </a:lnTo>
                  <a:lnTo>
                    <a:pt x="12" y="644"/>
                  </a:lnTo>
                  <a:lnTo>
                    <a:pt x="4" y="623"/>
                  </a:lnTo>
                  <a:lnTo>
                    <a:pt x="0" y="600"/>
                  </a:lnTo>
                  <a:lnTo>
                    <a:pt x="0" y="88"/>
                  </a:lnTo>
                  <a:lnTo>
                    <a:pt x="4" y="65"/>
                  </a:lnTo>
                  <a:lnTo>
                    <a:pt x="12" y="43"/>
                  </a:lnTo>
                  <a:lnTo>
                    <a:pt x="27" y="26"/>
                  </a:lnTo>
                  <a:lnTo>
                    <a:pt x="45" y="12"/>
                  </a:lnTo>
                  <a:lnTo>
                    <a:pt x="65" y="3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5" name="Freeform 859"/>
            <p:cNvSpPr>
              <a:spLocks/>
            </p:cNvSpPr>
            <p:nvPr/>
          </p:nvSpPr>
          <p:spPr bwMode="auto">
            <a:xfrm>
              <a:off x="2263775" y="6292850"/>
              <a:ext cx="20638" cy="77788"/>
            </a:xfrm>
            <a:custGeom>
              <a:avLst/>
              <a:gdLst>
                <a:gd name="T0" fmla="*/ 88 w 176"/>
                <a:gd name="T1" fmla="*/ 0 h 689"/>
                <a:gd name="T2" fmla="*/ 111 w 176"/>
                <a:gd name="T3" fmla="*/ 3 h 689"/>
                <a:gd name="T4" fmla="*/ 132 w 176"/>
                <a:gd name="T5" fmla="*/ 12 h 689"/>
                <a:gd name="T6" fmla="*/ 150 w 176"/>
                <a:gd name="T7" fmla="*/ 26 h 689"/>
                <a:gd name="T8" fmla="*/ 163 w 176"/>
                <a:gd name="T9" fmla="*/ 43 h 689"/>
                <a:gd name="T10" fmla="*/ 172 w 176"/>
                <a:gd name="T11" fmla="*/ 65 h 689"/>
                <a:gd name="T12" fmla="*/ 176 w 176"/>
                <a:gd name="T13" fmla="*/ 88 h 689"/>
                <a:gd name="T14" fmla="*/ 176 w 176"/>
                <a:gd name="T15" fmla="*/ 601 h 689"/>
                <a:gd name="T16" fmla="*/ 172 w 176"/>
                <a:gd name="T17" fmla="*/ 623 h 689"/>
                <a:gd name="T18" fmla="*/ 163 w 176"/>
                <a:gd name="T19" fmla="*/ 645 h 689"/>
                <a:gd name="T20" fmla="*/ 150 w 176"/>
                <a:gd name="T21" fmla="*/ 662 h 689"/>
                <a:gd name="T22" fmla="*/ 132 w 176"/>
                <a:gd name="T23" fmla="*/ 677 h 689"/>
                <a:gd name="T24" fmla="*/ 111 w 176"/>
                <a:gd name="T25" fmla="*/ 686 h 689"/>
                <a:gd name="T26" fmla="*/ 88 w 176"/>
                <a:gd name="T27" fmla="*/ 689 h 689"/>
                <a:gd name="T28" fmla="*/ 65 w 176"/>
                <a:gd name="T29" fmla="*/ 686 h 689"/>
                <a:gd name="T30" fmla="*/ 44 w 176"/>
                <a:gd name="T31" fmla="*/ 677 h 689"/>
                <a:gd name="T32" fmla="*/ 26 w 176"/>
                <a:gd name="T33" fmla="*/ 662 h 689"/>
                <a:gd name="T34" fmla="*/ 12 w 176"/>
                <a:gd name="T35" fmla="*/ 644 h 689"/>
                <a:gd name="T36" fmla="*/ 3 w 176"/>
                <a:gd name="T37" fmla="*/ 623 h 689"/>
                <a:gd name="T38" fmla="*/ 0 w 176"/>
                <a:gd name="T39" fmla="*/ 600 h 689"/>
                <a:gd name="T40" fmla="*/ 0 w 176"/>
                <a:gd name="T41" fmla="*/ 88 h 689"/>
                <a:gd name="T42" fmla="*/ 3 w 176"/>
                <a:gd name="T43" fmla="*/ 65 h 689"/>
                <a:gd name="T44" fmla="*/ 12 w 176"/>
                <a:gd name="T45" fmla="*/ 43 h 689"/>
                <a:gd name="T46" fmla="*/ 26 w 176"/>
                <a:gd name="T47" fmla="*/ 26 h 689"/>
                <a:gd name="T48" fmla="*/ 44 w 176"/>
                <a:gd name="T49" fmla="*/ 12 h 689"/>
                <a:gd name="T50" fmla="*/ 65 w 176"/>
                <a:gd name="T51" fmla="*/ 3 h 689"/>
                <a:gd name="T52" fmla="*/ 88 w 176"/>
                <a:gd name="T53" fmla="*/ 0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6" h="689">
                  <a:moveTo>
                    <a:pt x="88" y="0"/>
                  </a:moveTo>
                  <a:lnTo>
                    <a:pt x="111" y="3"/>
                  </a:lnTo>
                  <a:lnTo>
                    <a:pt x="132" y="12"/>
                  </a:lnTo>
                  <a:lnTo>
                    <a:pt x="150" y="26"/>
                  </a:lnTo>
                  <a:lnTo>
                    <a:pt x="163" y="43"/>
                  </a:lnTo>
                  <a:lnTo>
                    <a:pt x="172" y="65"/>
                  </a:lnTo>
                  <a:lnTo>
                    <a:pt x="176" y="88"/>
                  </a:lnTo>
                  <a:lnTo>
                    <a:pt x="176" y="601"/>
                  </a:lnTo>
                  <a:lnTo>
                    <a:pt x="172" y="623"/>
                  </a:lnTo>
                  <a:lnTo>
                    <a:pt x="163" y="645"/>
                  </a:lnTo>
                  <a:lnTo>
                    <a:pt x="150" y="662"/>
                  </a:lnTo>
                  <a:lnTo>
                    <a:pt x="132" y="677"/>
                  </a:lnTo>
                  <a:lnTo>
                    <a:pt x="111" y="686"/>
                  </a:lnTo>
                  <a:lnTo>
                    <a:pt x="88" y="689"/>
                  </a:lnTo>
                  <a:lnTo>
                    <a:pt x="65" y="686"/>
                  </a:lnTo>
                  <a:lnTo>
                    <a:pt x="44" y="677"/>
                  </a:lnTo>
                  <a:lnTo>
                    <a:pt x="26" y="662"/>
                  </a:lnTo>
                  <a:lnTo>
                    <a:pt x="12" y="644"/>
                  </a:lnTo>
                  <a:lnTo>
                    <a:pt x="3" y="623"/>
                  </a:lnTo>
                  <a:lnTo>
                    <a:pt x="0" y="600"/>
                  </a:lnTo>
                  <a:lnTo>
                    <a:pt x="0" y="88"/>
                  </a:lnTo>
                  <a:lnTo>
                    <a:pt x="3" y="65"/>
                  </a:lnTo>
                  <a:lnTo>
                    <a:pt x="12" y="43"/>
                  </a:lnTo>
                  <a:lnTo>
                    <a:pt x="26" y="26"/>
                  </a:lnTo>
                  <a:lnTo>
                    <a:pt x="44" y="12"/>
                  </a:lnTo>
                  <a:lnTo>
                    <a:pt x="65" y="3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6" name="Freeform 860"/>
            <p:cNvSpPr>
              <a:spLocks/>
            </p:cNvSpPr>
            <p:nvPr/>
          </p:nvSpPr>
          <p:spPr bwMode="auto">
            <a:xfrm>
              <a:off x="2347913" y="6292850"/>
              <a:ext cx="20638" cy="77788"/>
            </a:xfrm>
            <a:custGeom>
              <a:avLst/>
              <a:gdLst>
                <a:gd name="T0" fmla="*/ 88 w 176"/>
                <a:gd name="T1" fmla="*/ 0 h 689"/>
                <a:gd name="T2" fmla="*/ 111 w 176"/>
                <a:gd name="T3" fmla="*/ 3 h 689"/>
                <a:gd name="T4" fmla="*/ 132 w 176"/>
                <a:gd name="T5" fmla="*/ 12 h 689"/>
                <a:gd name="T6" fmla="*/ 150 w 176"/>
                <a:gd name="T7" fmla="*/ 26 h 689"/>
                <a:gd name="T8" fmla="*/ 164 w 176"/>
                <a:gd name="T9" fmla="*/ 43 h 689"/>
                <a:gd name="T10" fmla="*/ 173 w 176"/>
                <a:gd name="T11" fmla="*/ 65 h 689"/>
                <a:gd name="T12" fmla="*/ 176 w 176"/>
                <a:gd name="T13" fmla="*/ 88 h 689"/>
                <a:gd name="T14" fmla="*/ 176 w 176"/>
                <a:gd name="T15" fmla="*/ 601 h 689"/>
                <a:gd name="T16" fmla="*/ 173 w 176"/>
                <a:gd name="T17" fmla="*/ 623 h 689"/>
                <a:gd name="T18" fmla="*/ 164 w 176"/>
                <a:gd name="T19" fmla="*/ 645 h 689"/>
                <a:gd name="T20" fmla="*/ 150 w 176"/>
                <a:gd name="T21" fmla="*/ 662 h 689"/>
                <a:gd name="T22" fmla="*/ 132 w 176"/>
                <a:gd name="T23" fmla="*/ 677 h 689"/>
                <a:gd name="T24" fmla="*/ 111 w 176"/>
                <a:gd name="T25" fmla="*/ 686 h 689"/>
                <a:gd name="T26" fmla="*/ 88 w 176"/>
                <a:gd name="T27" fmla="*/ 689 h 689"/>
                <a:gd name="T28" fmla="*/ 65 w 176"/>
                <a:gd name="T29" fmla="*/ 686 h 689"/>
                <a:gd name="T30" fmla="*/ 44 w 176"/>
                <a:gd name="T31" fmla="*/ 677 h 689"/>
                <a:gd name="T32" fmla="*/ 26 w 176"/>
                <a:gd name="T33" fmla="*/ 662 h 689"/>
                <a:gd name="T34" fmla="*/ 13 w 176"/>
                <a:gd name="T35" fmla="*/ 644 h 689"/>
                <a:gd name="T36" fmla="*/ 3 w 176"/>
                <a:gd name="T37" fmla="*/ 623 h 689"/>
                <a:gd name="T38" fmla="*/ 0 w 176"/>
                <a:gd name="T39" fmla="*/ 600 h 689"/>
                <a:gd name="T40" fmla="*/ 0 w 176"/>
                <a:gd name="T41" fmla="*/ 88 h 689"/>
                <a:gd name="T42" fmla="*/ 3 w 176"/>
                <a:gd name="T43" fmla="*/ 65 h 689"/>
                <a:gd name="T44" fmla="*/ 13 w 176"/>
                <a:gd name="T45" fmla="*/ 43 h 689"/>
                <a:gd name="T46" fmla="*/ 26 w 176"/>
                <a:gd name="T47" fmla="*/ 26 h 689"/>
                <a:gd name="T48" fmla="*/ 44 w 176"/>
                <a:gd name="T49" fmla="*/ 12 h 689"/>
                <a:gd name="T50" fmla="*/ 65 w 176"/>
                <a:gd name="T51" fmla="*/ 3 h 689"/>
                <a:gd name="T52" fmla="*/ 88 w 176"/>
                <a:gd name="T53" fmla="*/ 0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6" h="689">
                  <a:moveTo>
                    <a:pt x="88" y="0"/>
                  </a:moveTo>
                  <a:lnTo>
                    <a:pt x="111" y="3"/>
                  </a:lnTo>
                  <a:lnTo>
                    <a:pt x="132" y="12"/>
                  </a:lnTo>
                  <a:lnTo>
                    <a:pt x="150" y="26"/>
                  </a:lnTo>
                  <a:lnTo>
                    <a:pt x="164" y="43"/>
                  </a:lnTo>
                  <a:lnTo>
                    <a:pt x="173" y="65"/>
                  </a:lnTo>
                  <a:lnTo>
                    <a:pt x="176" y="88"/>
                  </a:lnTo>
                  <a:lnTo>
                    <a:pt x="176" y="601"/>
                  </a:lnTo>
                  <a:lnTo>
                    <a:pt x="173" y="623"/>
                  </a:lnTo>
                  <a:lnTo>
                    <a:pt x="164" y="645"/>
                  </a:lnTo>
                  <a:lnTo>
                    <a:pt x="150" y="662"/>
                  </a:lnTo>
                  <a:lnTo>
                    <a:pt x="132" y="677"/>
                  </a:lnTo>
                  <a:lnTo>
                    <a:pt x="111" y="686"/>
                  </a:lnTo>
                  <a:lnTo>
                    <a:pt x="88" y="689"/>
                  </a:lnTo>
                  <a:lnTo>
                    <a:pt x="65" y="686"/>
                  </a:lnTo>
                  <a:lnTo>
                    <a:pt x="44" y="677"/>
                  </a:lnTo>
                  <a:lnTo>
                    <a:pt x="26" y="662"/>
                  </a:lnTo>
                  <a:lnTo>
                    <a:pt x="13" y="644"/>
                  </a:lnTo>
                  <a:lnTo>
                    <a:pt x="3" y="623"/>
                  </a:lnTo>
                  <a:lnTo>
                    <a:pt x="0" y="600"/>
                  </a:lnTo>
                  <a:lnTo>
                    <a:pt x="0" y="88"/>
                  </a:lnTo>
                  <a:lnTo>
                    <a:pt x="3" y="65"/>
                  </a:lnTo>
                  <a:lnTo>
                    <a:pt x="13" y="43"/>
                  </a:lnTo>
                  <a:lnTo>
                    <a:pt x="26" y="26"/>
                  </a:lnTo>
                  <a:lnTo>
                    <a:pt x="44" y="12"/>
                  </a:lnTo>
                  <a:lnTo>
                    <a:pt x="65" y="3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7" name="Freeform 861"/>
            <p:cNvSpPr>
              <a:spLocks/>
            </p:cNvSpPr>
            <p:nvPr/>
          </p:nvSpPr>
          <p:spPr bwMode="auto">
            <a:xfrm>
              <a:off x="2432050" y="6292850"/>
              <a:ext cx="20638" cy="77788"/>
            </a:xfrm>
            <a:custGeom>
              <a:avLst/>
              <a:gdLst>
                <a:gd name="T0" fmla="*/ 88 w 176"/>
                <a:gd name="T1" fmla="*/ 0 h 689"/>
                <a:gd name="T2" fmla="*/ 111 w 176"/>
                <a:gd name="T3" fmla="*/ 3 h 689"/>
                <a:gd name="T4" fmla="*/ 132 w 176"/>
                <a:gd name="T5" fmla="*/ 12 h 689"/>
                <a:gd name="T6" fmla="*/ 150 w 176"/>
                <a:gd name="T7" fmla="*/ 26 h 689"/>
                <a:gd name="T8" fmla="*/ 164 w 176"/>
                <a:gd name="T9" fmla="*/ 43 h 689"/>
                <a:gd name="T10" fmla="*/ 173 w 176"/>
                <a:gd name="T11" fmla="*/ 65 h 689"/>
                <a:gd name="T12" fmla="*/ 176 w 176"/>
                <a:gd name="T13" fmla="*/ 88 h 689"/>
                <a:gd name="T14" fmla="*/ 176 w 176"/>
                <a:gd name="T15" fmla="*/ 601 h 689"/>
                <a:gd name="T16" fmla="*/ 173 w 176"/>
                <a:gd name="T17" fmla="*/ 623 h 689"/>
                <a:gd name="T18" fmla="*/ 164 w 176"/>
                <a:gd name="T19" fmla="*/ 645 h 689"/>
                <a:gd name="T20" fmla="*/ 150 w 176"/>
                <a:gd name="T21" fmla="*/ 662 h 689"/>
                <a:gd name="T22" fmla="*/ 132 w 176"/>
                <a:gd name="T23" fmla="*/ 677 h 689"/>
                <a:gd name="T24" fmla="*/ 111 w 176"/>
                <a:gd name="T25" fmla="*/ 686 h 689"/>
                <a:gd name="T26" fmla="*/ 88 w 176"/>
                <a:gd name="T27" fmla="*/ 689 h 689"/>
                <a:gd name="T28" fmla="*/ 64 w 176"/>
                <a:gd name="T29" fmla="*/ 686 h 689"/>
                <a:gd name="T30" fmla="*/ 44 w 176"/>
                <a:gd name="T31" fmla="*/ 677 h 689"/>
                <a:gd name="T32" fmla="*/ 26 w 176"/>
                <a:gd name="T33" fmla="*/ 662 h 689"/>
                <a:gd name="T34" fmla="*/ 12 w 176"/>
                <a:gd name="T35" fmla="*/ 644 h 689"/>
                <a:gd name="T36" fmla="*/ 3 w 176"/>
                <a:gd name="T37" fmla="*/ 623 h 689"/>
                <a:gd name="T38" fmla="*/ 0 w 176"/>
                <a:gd name="T39" fmla="*/ 600 h 689"/>
                <a:gd name="T40" fmla="*/ 0 w 176"/>
                <a:gd name="T41" fmla="*/ 88 h 689"/>
                <a:gd name="T42" fmla="*/ 3 w 176"/>
                <a:gd name="T43" fmla="*/ 65 h 689"/>
                <a:gd name="T44" fmla="*/ 12 w 176"/>
                <a:gd name="T45" fmla="*/ 43 h 689"/>
                <a:gd name="T46" fmla="*/ 26 w 176"/>
                <a:gd name="T47" fmla="*/ 26 h 689"/>
                <a:gd name="T48" fmla="*/ 44 w 176"/>
                <a:gd name="T49" fmla="*/ 12 h 689"/>
                <a:gd name="T50" fmla="*/ 64 w 176"/>
                <a:gd name="T51" fmla="*/ 3 h 689"/>
                <a:gd name="T52" fmla="*/ 88 w 176"/>
                <a:gd name="T53" fmla="*/ 0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6" h="689">
                  <a:moveTo>
                    <a:pt x="88" y="0"/>
                  </a:moveTo>
                  <a:lnTo>
                    <a:pt x="111" y="3"/>
                  </a:lnTo>
                  <a:lnTo>
                    <a:pt x="132" y="12"/>
                  </a:lnTo>
                  <a:lnTo>
                    <a:pt x="150" y="26"/>
                  </a:lnTo>
                  <a:lnTo>
                    <a:pt x="164" y="43"/>
                  </a:lnTo>
                  <a:lnTo>
                    <a:pt x="173" y="65"/>
                  </a:lnTo>
                  <a:lnTo>
                    <a:pt x="176" y="88"/>
                  </a:lnTo>
                  <a:lnTo>
                    <a:pt x="176" y="601"/>
                  </a:lnTo>
                  <a:lnTo>
                    <a:pt x="173" y="623"/>
                  </a:lnTo>
                  <a:lnTo>
                    <a:pt x="164" y="645"/>
                  </a:lnTo>
                  <a:lnTo>
                    <a:pt x="150" y="662"/>
                  </a:lnTo>
                  <a:lnTo>
                    <a:pt x="132" y="677"/>
                  </a:lnTo>
                  <a:lnTo>
                    <a:pt x="111" y="686"/>
                  </a:lnTo>
                  <a:lnTo>
                    <a:pt x="88" y="689"/>
                  </a:lnTo>
                  <a:lnTo>
                    <a:pt x="64" y="686"/>
                  </a:lnTo>
                  <a:lnTo>
                    <a:pt x="44" y="677"/>
                  </a:lnTo>
                  <a:lnTo>
                    <a:pt x="26" y="662"/>
                  </a:lnTo>
                  <a:lnTo>
                    <a:pt x="12" y="644"/>
                  </a:lnTo>
                  <a:lnTo>
                    <a:pt x="3" y="623"/>
                  </a:lnTo>
                  <a:lnTo>
                    <a:pt x="0" y="600"/>
                  </a:lnTo>
                  <a:lnTo>
                    <a:pt x="0" y="88"/>
                  </a:lnTo>
                  <a:lnTo>
                    <a:pt x="3" y="65"/>
                  </a:lnTo>
                  <a:lnTo>
                    <a:pt x="12" y="43"/>
                  </a:lnTo>
                  <a:lnTo>
                    <a:pt x="26" y="26"/>
                  </a:lnTo>
                  <a:lnTo>
                    <a:pt x="44" y="12"/>
                  </a:lnTo>
                  <a:lnTo>
                    <a:pt x="64" y="3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8" name="Freeform 862"/>
            <p:cNvSpPr>
              <a:spLocks/>
            </p:cNvSpPr>
            <p:nvPr/>
          </p:nvSpPr>
          <p:spPr bwMode="auto">
            <a:xfrm>
              <a:off x="2130425" y="6334125"/>
              <a:ext cx="371475" cy="79375"/>
            </a:xfrm>
            <a:custGeom>
              <a:avLst/>
              <a:gdLst>
                <a:gd name="T0" fmla="*/ 256 w 3272"/>
                <a:gd name="T1" fmla="*/ 0 h 708"/>
                <a:gd name="T2" fmla="*/ 259 w 3272"/>
                <a:gd name="T3" fmla="*/ 284 h 708"/>
                <a:gd name="T4" fmla="*/ 281 w 3272"/>
                <a:gd name="T5" fmla="*/ 357 h 708"/>
                <a:gd name="T6" fmla="*/ 322 w 3272"/>
                <a:gd name="T7" fmla="*/ 419 h 708"/>
                <a:gd name="T8" fmla="*/ 377 w 3272"/>
                <a:gd name="T9" fmla="*/ 467 h 708"/>
                <a:gd name="T10" fmla="*/ 444 w 3272"/>
                <a:gd name="T11" fmla="*/ 499 h 708"/>
                <a:gd name="T12" fmla="*/ 521 w 3272"/>
                <a:gd name="T13" fmla="*/ 510 h 708"/>
                <a:gd name="T14" fmla="*/ 598 w 3272"/>
                <a:gd name="T15" fmla="*/ 499 h 708"/>
                <a:gd name="T16" fmla="*/ 665 w 3272"/>
                <a:gd name="T17" fmla="*/ 467 h 708"/>
                <a:gd name="T18" fmla="*/ 721 w 3272"/>
                <a:gd name="T19" fmla="*/ 419 h 708"/>
                <a:gd name="T20" fmla="*/ 761 w 3272"/>
                <a:gd name="T21" fmla="*/ 357 h 708"/>
                <a:gd name="T22" fmla="*/ 782 w 3272"/>
                <a:gd name="T23" fmla="*/ 284 h 708"/>
                <a:gd name="T24" fmla="*/ 786 w 3272"/>
                <a:gd name="T25" fmla="*/ 0 h 708"/>
                <a:gd name="T26" fmla="*/ 1001 w 3272"/>
                <a:gd name="T27" fmla="*/ 245 h 708"/>
                <a:gd name="T28" fmla="*/ 1012 w 3272"/>
                <a:gd name="T29" fmla="*/ 322 h 708"/>
                <a:gd name="T30" fmla="*/ 1044 w 3272"/>
                <a:gd name="T31" fmla="*/ 389 h 708"/>
                <a:gd name="T32" fmla="*/ 1092 w 3272"/>
                <a:gd name="T33" fmla="*/ 445 h 708"/>
                <a:gd name="T34" fmla="*/ 1153 w 3272"/>
                <a:gd name="T35" fmla="*/ 486 h 708"/>
                <a:gd name="T36" fmla="*/ 1226 w 3272"/>
                <a:gd name="T37" fmla="*/ 508 h 708"/>
                <a:gd name="T38" fmla="*/ 1304 w 3272"/>
                <a:gd name="T39" fmla="*/ 508 h 708"/>
                <a:gd name="T40" fmla="*/ 1377 w 3272"/>
                <a:gd name="T41" fmla="*/ 486 h 708"/>
                <a:gd name="T42" fmla="*/ 1439 w 3272"/>
                <a:gd name="T43" fmla="*/ 445 h 708"/>
                <a:gd name="T44" fmla="*/ 1487 w 3272"/>
                <a:gd name="T45" fmla="*/ 389 h 708"/>
                <a:gd name="T46" fmla="*/ 1519 w 3272"/>
                <a:gd name="T47" fmla="*/ 322 h 708"/>
                <a:gd name="T48" fmla="*/ 1530 w 3272"/>
                <a:gd name="T49" fmla="*/ 245 h 708"/>
                <a:gd name="T50" fmla="*/ 1743 w 3272"/>
                <a:gd name="T51" fmla="*/ 0 h 708"/>
                <a:gd name="T52" fmla="*/ 1746 w 3272"/>
                <a:gd name="T53" fmla="*/ 284 h 708"/>
                <a:gd name="T54" fmla="*/ 1767 w 3272"/>
                <a:gd name="T55" fmla="*/ 357 h 708"/>
                <a:gd name="T56" fmla="*/ 1808 w 3272"/>
                <a:gd name="T57" fmla="*/ 419 h 708"/>
                <a:gd name="T58" fmla="*/ 1863 w 3272"/>
                <a:gd name="T59" fmla="*/ 467 h 708"/>
                <a:gd name="T60" fmla="*/ 1931 w 3272"/>
                <a:gd name="T61" fmla="*/ 499 h 708"/>
                <a:gd name="T62" fmla="*/ 2007 w 3272"/>
                <a:gd name="T63" fmla="*/ 510 h 708"/>
                <a:gd name="T64" fmla="*/ 2084 w 3272"/>
                <a:gd name="T65" fmla="*/ 499 h 708"/>
                <a:gd name="T66" fmla="*/ 2151 w 3272"/>
                <a:gd name="T67" fmla="*/ 467 h 708"/>
                <a:gd name="T68" fmla="*/ 2207 w 3272"/>
                <a:gd name="T69" fmla="*/ 419 h 708"/>
                <a:gd name="T70" fmla="*/ 2247 w 3272"/>
                <a:gd name="T71" fmla="*/ 357 h 708"/>
                <a:gd name="T72" fmla="*/ 2269 w 3272"/>
                <a:gd name="T73" fmla="*/ 284 h 708"/>
                <a:gd name="T74" fmla="*/ 2272 w 3272"/>
                <a:gd name="T75" fmla="*/ 0 h 708"/>
                <a:gd name="T76" fmla="*/ 2487 w 3272"/>
                <a:gd name="T77" fmla="*/ 245 h 708"/>
                <a:gd name="T78" fmla="*/ 2499 w 3272"/>
                <a:gd name="T79" fmla="*/ 322 h 708"/>
                <a:gd name="T80" fmla="*/ 2530 w 3272"/>
                <a:gd name="T81" fmla="*/ 389 h 708"/>
                <a:gd name="T82" fmla="*/ 2578 w 3272"/>
                <a:gd name="T83" fmla="*/ 445 h 708"/>
                <a:gd name="T84" fmla="*/ 2640 w 3272"/>
                <a:gd name="T85" fmla="*/ 486 h 708"/>
                <a:gd name="T86" fmla="*/ 2713 w 3272"/>
                <a:gd name="T87" fmla="*/ 508 h 708"/>
                <a:gd name="T88" fmla="*/ 2791 w 3272"/>
                <a:gd name="T89" fmla="*/ 508 h 708"/>
                <a:gd name="T90" fmla="*/ 2863 w 3272"/>
                <a:gd name="T91" fmla="*/ 486 h 708"/>
                <a:gd name="T92" fmla="*/ 2926 w 3272"/>
                <a:gd name="T93" fmla="*/ 445 h 708"/>
                <a:gd name="T94" fmla="*/ 2974 w 3272"/>
                <a:gd name="T95" fmla="*/ 389 h 708"/>
                <a:gd name="T96" fmla="*/ 3005 w 3272"/>
                <a:gd name="T97" fmla="*/ 322 h 708"/>
                <a:gd name="T98" fmla="*/ 3017 w 3272"/>
                <a:gd name="T99" fmla="*/ 245 h 708"/>
                <a:gd name="T100" fmla="*/ 3272 w 3272"/>
                <a:gd name="T101" fmla="*/ 0 h 708"/>
                <a:gd name="T102" fmla="*/ 0 w 3272"/>
                <a:gd name="T103" fmla="*/ 708 h 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272" h="708">
                  <a:moveTo>
                    <a:pt x="0" y="0"/>
                  </a:moveTo>
                  <a:lnTo>
                    <a:pt x="256" y="0"/>
                  </a:lnTo>
                  <a:lnTo>
                    <a:pt x="256" y="245"/>
                  </a:lnTo>
                  <a:lnTo>
                    <a:pt x="259" y="284"/>
                  </a:lnTo>
                  <a:lnTo>
                    <a:pt x="268" y="322"/>
                  </a:lnTo>
                  <a:lnTo>
                    <a:pt x="281" y="357"/>
                  </a:lnTo>
                  <a:lnTo>
                    <a:pt x="299" y="389"/>
                  </a:lnTo>
                  <a:lnTo>
                    <a:pt x="322" y="419"/>
                  </a:lnTo>
                  <a:lnTo>
                    <a:pt x="347" y="445"/>
                  </a:lnTo>
                  <a:lnTo>
                    <a:pt x="377" y="467"/>
                  </a:lnTo>
                  <a:lnTo>
                    <a:pt x="410" y="486"/>
                  </a:lnTo>
                  <a:lnTo>
                    <a:pt x="444" y="499"/>
                  </a:lnTo>
                  <a:lnTo>
                    <a:pt x="482" y="508"/>
                  </a:lnTo>
                  <a:lnTo>
                    <a:pt x="521" y="510"/>
                  </a:lnTo>
                  <a:lnTo>
                    <a:pt x="560" y="508"/>
                  </a:lnTo>
                  <a:lnTo>
                    <a:pt x="598" y="499"/>
                  </a:lnTo>
                  <a:lnTo>
                    <a:pt x="632" y="486"/>
                  </a:lnTo>
                  <a:lnTo>
                    <a:pt x="665" y="467"/>
                  </a:lnTo>
                  <a:lnTo>
                    <a:pt x="695" y="445"/>
                  </a:lnTo>
                  <a:lnTo>
                    <a:pt x="721" y="419"/>
                  </a:lnTo>
                  <a:lnTo>
                    <a:pt x="743" y="389"/>
                  </a:lnTo>
                  <a:lnTo>
                    <a:pt x="761" y="357"/>
                  </a:lnTo>
                  <a:lnTo>
                    <a:pt x="774" y="322"/>
                  </a:lnTo>
                  <a:lnTo>
                    <a:pt x="782" y="284"/>
                  </a:lnTo>
                  <a:lnTo>
                    <a:pt x="786" y="245"/>
                  </a:lnTo>
                  <a:lnTo>
                    <a:pt x="786" y="0"/>
                  </a:lnTo>
                  <a:lnTo>
                    <a:pt x="1001" y="0"/>
                  </a:lnTo>
                  <a:lnTo>
                    <a:pt x="1001" y="245"/>
                  </a:lnTo>
                  <a:lnTo>
                    <a:pt x="1004" y="284"/>
                  </a:lnTo>
                  <a:lnTo>
                    <a:pt x="1012" y="322"/>
                  </a:lnTo>
                  <a:lnTo>
                    <a:pt x="1026" y="357"/>
                  </a:lnTo>
                  <a:lnTo>
                    <a:pt x="1044" y="389"/>
                  </a:lnTo>
                  <a:lnTo>
                    <a:pt x="1065" y="419"/>
                  </a:lnTo>
                  <a:lnTo>
                    <a:pt x="1092" y="445"/>
                  </a:lnTo>
                  <a:lnTo>
                    <a:pt x="1122" y="467"/>
                  </a:lnTo>
                  <a:lnTo>
                    <a:pt x="1153" y="486"/>
                  </a:lnTo>
                  <a:lnTo>
                    <a:pt x="1189" y="499"/>
                  </a:lnTo>
                  <a:lnTo>
                    <a:pt x="1226" y="508"/>
                  </a:lnTo>
                  <a:lnTo>
                    <a:pt x="1266" y="510"/>
                  </a:lnTo>
                  <a:lnTo>
                    <a:pt x="1304" y="508"/>
                  </a:lnTo>
                  <a:lnTo>
                    <a:pt x="1342" y="499"/>
                  </a:lnTo>
                  <a:lnTo>
                    <a:pt x="1377" y="486"/>
                  </a:lnTo>
                  <a:lnTo>
                    <a:pt x="1410" y="467"/>
                  </a:lnTo>
                  <a:lnTo>
                    <a:pt x="1439" y="445"/>
                  </a:lnTo>
                  <a:lnTo>
                    <a:pt x="1465" y="419"/>
                  </a:lnTo>
                  <a:lnTo>
                    <a:pt x="1487" y="389"/>
                  </a:lnTo>
                  <a:lnTo>
                    <a:pt x="1506" y="357"/>
                  </a:lnTo>
                  <a:lnTo>
                    <a:pt x="1519" y="322"/>
                  </a:lnTo>
                  <a:lnTo>
                    <a:pt x="1527" y="284"/>
                  </a:lnTo>
                  <a:lnTo>
                    <a:pt x="1530" y="245"/>
                  </a:lnTo>
                  <a:lnTo>
                    <a:pt x="1530" y="0"/>
                  </a:lnTo>
                  <a:lnTo>
                    <a:pt x="1743" y="0"/>
                  </a:lnTo>
                  <a:lnTo>
                    <a:pt x="1743" y="245"/>
                  </a:lnTo>
                  <a:lnTo>
                    <a:pt x="1746" y="284"/>
                  </a:lnTo>
                  <a:lnTo>
                    <a:pt x="1754" y="322"/>
                  </a:lnTo>
                  <a:lnTo>
                    <a:pt x="1767" y="357"/>
                  </a:lnTo>
                  <a:lnTo>
                    <a:pt x="1786" y="389"/>
                  </a:lnTo>
                  <a:lnTo>
                    <a:pt x="1808" y="419"/>
                  </a:lnTo>
                  <a:lnTo>
                    <a:pt x="1834" y="445"/>
                  </a:lnTo>
                  <a:lnTo>
                    <a:pt x="1863" y="467"/>
                  </a:lnTo>
                  <a:lnTo>
                    <a:pt x="1896" y="486"/>
                  </a:lnTo>
                  <a:lnTo>
                    <a:pt x="1931" y="499"/>
                  </a:lnTo>
                  <a:lnTo>
                    <a:pt x="1968" y="508"/>
                  </a:lnTo>
                  <a:lnTo>
                    <a:pt x="2007" y="510"/>
                  </a:lnTo>
                  <a:lnTo>
                    <a:pt x="2046" y="508"/>
                  </a:lnTo>
                  <a:lnTo>
                    <a:pt x="2084" y="499"/>
                  </a:lnTo>
                  <a:lnTo>
                    <a:pt x="2120" y="486"/>
                  </a:lnTo>
                  <a:lnTo>
                    <a:pt x="2151" y="467"/>
                  </a:lnTo>
                  <a:lnTo>
                    <a:pt x="2181" y="445"/>
                  </a:lnTo>
                  <a:lnTo>
                    <a:pt x="2207" y="419"/>
                  </a:lnTo>
                  <a:lnTo>
                    <a:pt x="2229" y="389"/>
                  </a:lnTo>
                  <a:lnTo>
                    <a:pt x="2247" y="357"/>
                  </a:lnTo>
                  <a:lnTo>
                    <a:pt x="2261" y="322"/>
                  </a:lnTo>
                  <a:lnTo>
                    <a:pt x="2269" y="284"/>
                  </a:lnTo>
                  <a:lnTo>
                    <a:pt x="2272" y="245"/>
                  </a:lnTo>
                  <a:lnTo>
                    <a:pt x="2272" y="0"/>
                  </a:lnTo>
                  <a:lnTo>
                    <a:pt x="2487" y="0"/>
                  </a:lnTo>
                  <a:lnTo>
                    <a:pt x="2487" y="245"/>
                  </a:lnTo>
                  <a:lnTo>
                    <a:pt x="2490" y="284"/>
                  </a:lnTo>
                  <a:lnTo>
                    <a:pt x="2499" y="322"/>
                  </a:lnTo>
                  <a:lnTo>
                    <a:pt x="2512" y="357"/>
                  </a:lnTo>
                  <a:lnTo>
                    <a:pt x="2530" y="389"/>
                  </a:lnTo>
                  <a:lnTo>
                    <a:pt x="2552" y="419"/>
                  </a:lnTo>
                  <a:lnTo>
                    <a:pt x="2578" y="445"/>
                  </a:lnTo>
                  <a:lnTo>
                    <a:pt x="2608" y="467"/>
                  </a:lnTo>
                  <a:lnTo>
                    <a:pt x="2640" y="486"/>
                  </a:lnTo>
                  <a:lnTo>
                    <a:pt x="2675" y="499"/>
                  </a:lnTo>
                  <a:lnTo>
                    <a:pt x="2713" y="508"/>
                  </a:lnTo>
                  <a:lnTo>
                    <a:pt x="2752" y="510"/>
                  </a:lnTo>
                  <a:lnTo>
                    <a:pt x="2791" y="508"/>
                  </a:lnTo>
                  <a:lnTo>
                    <a:pt x="2829" y="499"/>
                  </a:lnTo>
                  <a:lnTo>
                    <a:pt x="2863" y="486"/>
                  </a:lnTo>
                  <a:lnTo>
                    <a:pt x="2896" y="467"/>
                  </a:lnTo>
                  <a:lnTo>
                    <a:pt x="2926" y="445"/>
                  </a:lnTo>
                  <a:lnTo>
                    <a:pt x="2951" y="419"/>
                  </a:lnTo>
                  <a:lnTo>
                    <a:pt x="2974" y="389"/>
                  </a:lnTo>
                  <a:lnTo>
                    <a:pt x="2992" y="357"/>
                  </a:lnTo>
                  <a:lnTo>
                    <a:pt x="3005" y="322"/>
                  </a:lnTo>
                  <a:lnTo>
                    <a:pt x="3013" y="284"/>
                  </a:lnTo>
                  <a:lnTo>
                    <a:pt x="3017" y="245"/>
                  </a:lnTo>
                  <a:lnTo>
                    <a:pt x="3017" y="0"/>
                  </a:lnTo>
                  <a:lnTo>
                    <a:pt x="3272" y="0"/>
                  </a:lnTo>
                  <a:lnTo>
                    <a:pt x="3272" y="708"/>
                  </a:lnTo>
                  <a:lnTo>
                    <a:pt x="0" y="70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9" name="Freeform 863"/>
            <p:cNvSpPr>
              <a:spLocks noEditPoints="1"/>
            </p:cNvSpPr>
            <p:nvPr/>
          </p:nvSpPr>
          <p:spPr bwMode="auto">
            <a:xfrm>
              <a:off x="2130425" y="6434138"/>
              <a:ext cx="371475" cy="241300"/>
            </a:xfrm>
            <a:custGeom>
              <a:avLst/>
              <a:gdLst>
                <a:gd name="T0" fmla="*/ 1093 w 3272"/>
                <a:gd name="T1" fmla="*/ 1408 h 2137"/>
                <a:gd name="T2" fmla="*/ 1093 w 3272"/>
                <a:gd name="T3" fmla="*/ 1750 h 2137"/>
                <a:gd name="T4" fmla="*/ 1502 w 3272"/>
                <a:gd name="T5" fmla="*/ 1750 h 2137"/>
                <a:gd name="T6" fmla="*/ 1502 w 3272"/>
                <a:gd name="T7" fmla="*/ 1408 h 2137"/>
                <a:gd name="T8" fmla="*/ 1093 w 3272"/>
                <a:gd name="T9" fmla="*/ 1408 h 2137"/>
                <a:gd name="T10" fmla="*/ 409 w 3272"/>
                <a:gd name="T11" fmla="*/ 1408 h 2137"/>
                <a:gd name="T12" fmla="*/ 409 w 3272"/>
                <a:gd name="T13" fmla="*/ 1750 h 2137"/>
                <a:gd name="T14" fmla="*/ 817 w 3272"/>
                <a:gd name="T15" fmla="*/ 1750 h 2137"/>
                <a:gd name="T16" fmla="*/ 817 w 3272"/>
                <a:gd name="T17" fmla="*/ 1408 h 2137"/>
                <a:gd name="T18" fmla="*/ 409 w 3272"/>
                <a:gd name="T19" fmla="*/ 1408 h 2137"/>
                <a:gd name="T20" fmla="*/ 2458 w 3272"/>
                <a:gd name="T21" fmla="*/ 826 h 2137"/>
                <a:gd name="T22" fmla="*/ 2458 w 3272"/>
                <a:gd name="T23" fmla="*/ 1166 h 2137"/>
                <a:gd name="T24" fmla="*/ 2866 w 3272"/>
                <a:gd name="T25" fmla="*/ 1166 h 2137"/>
                <a:gd name="T26" fmla="*/ 2866 w 3272"/>
                <a:gd name="T27" fmla="*/ 826 h 2137"/>
                <a:gd name="T28" fmla="*/ 2458 w 3272"/>
                <a:gd name="T29" fmla="*/ 826 h 2137"/>
                <a:gd name="T30" fmla="*/ 1776 w 3272"/>
                <a:gd name="T31" fmla="*/ 826 h 2137"/>
                <a:gd name="T32" fmla="*/ 1776 w 3272"/>
                <a:gd name="T33" fmla="*/ 1166 h 2137"/>
                <a:gd name="T34" fmla="*/ 2184 w 3272"/>
                <a:gd name="T35" fmla="*/ 1166 h 2137"/>
                <a:gd name="T36" fmla="*/ 2184 w 3272"/>
                <a:gd name="T37" fmla="*/ 826 h 2137"/>
                <a:gd name="T38" fmla="*/ 1776 w 3272"/>
                <a:gd name="T39" fmla="*/ 826 h 2137"/>
                <a:gd name="T40" fmla="*/ 1093 w 3272"/>
                <a:gd name="T41" fmla="*/ 826 h 2137"/>
                <a:gd name="T42" fmla="*/ 1093 w 3272"/>
                <a:gd name="T43" fmla="*/ 1166 h 2137"/>
                <a:gd name="T44" fmla="*/ 1502 w 3272"/>
                <a:gd name="T45" fmla="*/ 1166 h 2137"/>
                <a:gd name="T46" fmla="*/ 1502 w 3272"/>
                <a:gd name="T47" fmla="*/ 826 h 2137"/>
                <a:gd name="T48" fmla="*/ 1093 w 3272"/>
                <a:gd name="T49" fmla="*/ 826 h 2137"/>
                <a:gd name="T50" fmla="*/ 409 w 3272"/>
                <a:gd name="T51" fmla="*/ 826 h 2137"/>
                <a:gd name="T52" fmla="*/ 409 w 3272"/>
                <a:gd name="T53" fmla="*/ 1166 h 2137"/>
                <a:gd name="T54" fmla="*/ 817 w 3272"/>
                <a:gd name="T55" fmla="*/ 1166 h 2137"/>
                <a:gd name="T56" fmla="*/ 817 w 3272"/>
                <a:gd name="T57" fmla="*/ 826 h 2137"/>
                <a:gd name="T58" fmla="*/ 409 w 3272"/>
                <a:gd name="T59" fmla="*/ 826 h 2137"/>
                <a:gd name="T60" fmla="*/ 2458 w 3272"/>
                <a:gd name="T61" fmla="*/ 242 h 2137"/>
                <a:gd name="T62" fmla="*/ 2458 w 3272"/>
                <a:gd name="T63" fmla="*/ 584 h 2137"/>
                <a:gd name="T64" fmla="*/ 2866 w 3272"/>
                <a:gd name="T65" fmla="*/ 584 h 2137"/>
                <a:gd name="T66" fmla="*/ 2866 w 3272"/>
                <a:gd name="T67" fmla="*/ 242 h 2137"/>
                <a:gd name="T68" fmla="*/ 2458 w 3272"/>
                <a:gd name="T69" fmla="*/ 242 h 2137"/>
                <a:gd name="T70" fmla="*/ 1776 w 3272"/>
                <a:gd name="T71" fmla="*/ 242 h 2137"/>
                <a:gd name="T72" fmla="*/ 1776 w 3272"/>
                <a:gd name="T73" fmla="*/ 584 h 2137"/>
                <a:gd name="T74" fmla="*/ 2184 w 3272"/>
                <a:gd name="T75" fmla="*/ 584 h 2137"/>
                <a:gd name="T76" fmla="*/ 2184 w 3272"/>
                <a:gd name="T77" fmla="*/ 242 h 2137"/>
                <a:gd name="T78" fmla="*/ 1776 w 3272"/>
                <a:gd name="T79" fmla="*/ 242 h 2137"/>
                <a:gd name="T80" fmla="*/ 0 w 3272"/>
                <a:gd name="T81" fmla="*/ 0 h 2137"/>
                <a:gd name="T82" fmla="*/ 3272 w 3272"/>
                <a:gd name="T83" fmla="*/ 0 h 2137"/>
                <a:gd name="T84" fmla="*/ 3272 w 3272"/>
                <a:gd name="T85" fmla="*/ 2137 h 2137"/>
                <a:gd name="T86" fmla="*/ 0 w 3272"/>
                <a:gd name="T87" fmla="*/ 2137 h 2137"/>
                <a:gd name="T88" fmla="*/ 0 w 3272"/>
                <a:gd name="T89" fmla="*/ 0 h 2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272" h="2137">
                  <a:moveTo>
                    <a:pt x="1093" y="1408"/>
                  </a:moveTo>
                  <a:lnTo>
                    <a:pt x="1093" y="1750"/>
                  </a:lnTo>
                  <a:lnTo>
                    <a:pt x="1502" y="1750"/>
                  </a:lnTo>
                  <a:lnTo>
                    <a:pt x="1502" y="1408"/>
                  </a:lnTo>
                  <a:lnTo>
                    <a:pt x="1093" y="1408"/>
                  </a:lnTo>
                  <a:close/>
                  <a:moveTo>
                    <a:pt x="409" y="1408"/>
                  </a:moveTo>
                  <a:lnTo>
                    <a:pt x="409" y="1750"/>
                  </a:lnTo>
                  <a:lnTo>
                    <a:pt x="817" y="1750"/>
                  </a:lnTo>
                  <a:lnTo>
                    <a:pt x="817" y="1408"/>
                  </a:lnTo>
                  <a:lnTo>
                    <a:pt x="409" y="1408"/>
                  </a:lnTo>
                  <a:close/>
                  <a:moveTo>
                    <a:pt x="2458" y="826"/>
                  </a:moveTo>
                  <a:lnTo>
                    <a:pt x="2458" y="1166"/>
                  </a:lnTo>
                  <a:lnTo>
                    <a:pt x="2866" y="1166"/>
                  </a:lnTo>
                  <a:lnTo>
                    <a:pt x="2866" y="826"/>
                  </a:lnTo>
                  <a:lnTo>
                    <a:pt x="2458" y="826"/>
                  </a:lnTo>
                  <a:close/>
                  <a:moveTo>
                    <a:pt x="1776" y="826"/>
                  </a:moveTo>
                  <a:lnTo>
                    <a:pt x="1776" y="1166"/>
                  </a:lnTo>
                  <a:lnTo>
                    <a:pt x="2184" y="1166"/>
                  </a:lnTo>
                  <a:lnTo>
                    <a:pt x="2184" y="826"/>
                  </a:lnTo>
                  <a:lnTo>
                    <a:pt x="1776" y="826"/>
                  </a:lnTo>
                  <a:close/>
                  <a:moveTo>
                    <a:pt x="1093" y="826"/>
                  </a:moveTo>
                  <a:lnTo>
                    <a:pt x="1093" y="1166"/>
                  </a:lnTo>
                  <a:lnTo>
                    <a:pt x="1502" y="1166"/>
                  </a:lnTo>
                  <a:lnTo>
                    <a:pt x="1502" y="826"/>
                  </a:lnTo>
                  <a:lnTo>
                    <a:pt x="1093" y="826"/>
                  </a:lnTo>
                  <a:close/>
                  <a:moveTo>
                    <a:pt x="409" y="826"/>
                  </a:moveTo>
                  <a:lnTo>
                    <a:pt x="409" y="1166"/>
                  </a:lnTo>
                  <a:lnTo>
                    <a:pt x="817" y="1166"/>
                  </a:lnTo>
                  <a:lnTo>
                    <a:pt x="817" y="826"/>
                  </a:lnTo>
                  <a:lnTo>
                    <a:pt x="409" y="826"/>
                  </a:lnTo>
                  <a:close/>
                  <a:moveTo>
                    <a:pt x="2458" y="242"/>
                  </a:moveTo>
                  <a:lnTo>
                    <a:pt x="2458" y="584"/>
                  </a:lnTo>
                  <a:lnTo>
                    <a:pt x="2866" y="584"/>
                  </a:lnTo>
                  <a:lnTo>
                    <a:pt x="2866" y="242"/>
                  </a:lnTo>
                  <a:lnTo>
                    <a:pt x="2458" y="242"/>
                  </a:lnTo>
                  <a:close/>
                  <a:moveTo>
                    <a:pt x="1776" y="242"/>
                  </a:moveTo>
                  <a:lnTo>
                    <a:pt x="1776" y="584"/>
                  </a:lnTo>
                  <a:lnTo>
                    <a:pt x="2184" y="584"/>
                  </a:lnTo>
                  <a:lnTo>
                    <a:pt x="2184" y="242"/>
                  </a:lnTo>
                  <a:lnTo>
                    <a:pt x="1776" y="242"/>
                  </a:lnTo>
                  <a:close/>
                  <a:moveTo>
                    <a:pt x="0" y="0"/>
                  </a:moveTo>
                  <a:lnTo>
                    <a:pt x="3272" y="0"/>
                  </a:lnTo>
                  <a:lnTo>
                    <a:pt x="3272" y="2137"/>
                  </a:lnTo>
                  <a:lnTo>
                    <a:pt x="0" y="213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40" name="Group 1939"/>
          <p:cNvGrpSpPr/>
          <p:nvPr/>
        </p:nvGrpSpPr>
        <p:grpSpPr>
          <a:xfrm>
            <a:off x="1428520" y="5867424"/>
            <a:ext cx="310356" cy="309068"/>
            <a:chOff x="1492250" y="6223000"/>
            <a:chExt cx="382588" cy="3810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923" name="Rectangle 868"/>
            <p:cNvSpPr>
              <a:spLocks noChangeArrowheads="1"/>
            </p:cNvSpPr>
            <p:nvPr/>
          </p:nvSpPr>
          <p:spPr bwMode="auto">
            <a:xfrm>
              <a:off x="1652588" y="6524625"/>
              <a:ext cx="61913" cy="79375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4" name="Freeform 869"/>
            <p:cNvSpPr>
              <a:spLocks noEditPoints="1"/>
            </p:cNvSpPr>
            <p:nvPr/>
          </p:nvSpPr>
          <p:spPr bwMode="auto">
            <a:xfrm>
              <a:off x="1492250" y="6223000"/>
              <a:ext cx="382588" cy="381000"/>
            </a:xfrm>
            <a:custGeom>
              <a:avLst/>
              <a:gdLst>
                <a:gd name="T0" fmla="*/ 2585 w 3373"/>
                <a:gd name="T1" fmla="*/ 2147 h 3365"/>
                <a:gd name="T2" fmla="*/ 2956 w 3373"/>
                <a:gd name="T3" fmla="*/ 1776 h 3365"/>
                <a:gd name="T4" fmla="*/ 1861 w 3373"/>
                <a:gd name="T5" fmla="*/ 1776 h 3365"/>
                <a:gd name="T6" fmla="*/ 2233 w 3373"/>
                <a:gd name="T7" fmla="*/ 2147 h 3365"/>
                <a:gd name="T8" fmla="*/ 1861 w 3373"/>
                <a:gd name="T9" fmla="*/ 1776 h 3365"/>
                <a:gd name="T10" fmla="*/ 1138 w 3373"/>
                <a:gd name="T11" fmla="*/ 2147 h 3365"/>
                <a:gd name="T12" fmla="*/ 1510 w 3373"/>
                <a:gd name="T13" fmla="*/ 1776 h 3365"/>
                <a:gd name="T14" fmla="*/ 418 w 3373"/>
                <a:gd name="T15" fmla="*/ 1776 h 3365"/>
                <a:gd name="T16" fmla="*/ 790 w 3373"/>
                <a:gd name="T17" fmla="*/ 2147 h 3365"/>
                <a:gd name="T18" fmla="*/ 418 w 3373"/>
                <a:gd name="T19" fmla="*/ 1776 h 3365"/>
                <a:gd name="T20" fmla="*/ 2585 w 3373"/>
                <a:gd name="T21" fmla="*/ 1453 h 3365"/>
                <a:gd name="T22" fmla="*/ 2956 w 3373"/>
                <a:gd name="T23" fmla="*/ 1082 h 3365"/>
                <a:gd name="T24" fmla="*/ 1861 w 3373"/>
                <a:gd name="T25" fmla="*/ 1082 h 3365"/>
                <a:gd name="T26" fmla="*/ 2233 w 3373"/>
                <a:gd name="T27" fmla="*/ 1453 h 3365"/>
                <a:gd name="T28" fmla="*/ 1861 w 3373"/>
                <a:gd name="T29" fmla="*/ 1082 h 3365"/>
                <a:gd name="T30" fmla="*/ 1138 w 3373"/>
                <a:gd name="T31" fmla="*/ 1453 h 3365"/>
                <a:gd name="T32" fmla="*/ 1510 w 3373"/>
                <a:gd name="T33" fmla="*/ 1082 h 3365"/>
                <a:gd name="T34" fmla="*/ 418 w 3373"/>
                <a:gd name="T35" fmla="*/ 1082 h 3365"/>
                <a:gd name="T36" fmla="*/ 790 w 3373"/>
                <a:gd name="T37" fmla="*/ 1453 h 3365"/>
                <a:gd name="T38" fmla="*/ 418 w 3373"/>
                <a:gd name="T39" fmla="*/ 1082 h 3365"/>
                <a:gd name="T40" fmla="*/ 2585 w 3373"/>
                <a:gd name="T41" fmla="*/ 759 h 3365"/>
                <a:gd name="T42" fmla="*/ 2956 w 3373"/>
                <a:gd name="T43" fmla="*/ 385 h 3365"/>
                <a:gd name="T44" fmla="*/ 1861 w 3373"/>
                <a:gd name="T45" fmla="*/ 385 h 3365"/>
                <a:gd name="T46" fmla="*/ 2233 w 3373"/>
                <a:gd name="T47" fmla="*/ 759 h 3365"/>
                <a:gd name="T48" fmla="*/ 1861 w 3373"/>
                <a:gd name="T49" fmla="*/ 385 h 3365"/>
                <a:gd name="T50" fmla="*/ 1138 w 3373"/>
                <a:gd name="T51" fmla="*/ 759 h 3365"/>
                <a:gd name="T52" fmla="*/ 1510 w 3373"/>
                <a:gd name="T53" fmla="*/ 385 h 3365"/>
                <a:gd name="T54" fmla="*/ 418 w 3373"/>
                <a:gd name="T55" fmla="*/ 385 h 3365"/>
                <a:gd name="T56" fmla="*/ 790 w 3373"/>
                <a:gd name="T57" fmla="*/ 759 h 3365"/>
                <a:gd name="T58" fmla="*/ 418 w 3373"/>
                <a:gd name="T59" fmla="*/ 385 h 3365"/>
                <a:gd name="T60" fmla="*/ 3373 w 3373"/>
                <a:gd name="T61" fmla="*/ 0 h 3365"/>
                <a:gd name="T62" fmla="*/ 2144 w 3373"/>
                <a:gd name="T63" fmla="*/ 3365 h 3365"/>
                <a:gd name="T64" fmla="*/ 2142 w 3373"/>
                <a:gd name="T65" fmla="*/ 2535 h 3365"/>
                <a:gd name="T66" fmla="*/ 2124 w 3373"/>
                <a:gd name="T67" fmla="*/ 2495 h 3365"/>
                <a:gd name="T68" fmla="*/ 2093 w 3373"/>
                <a:gd name="T69" fmla="*/ 2467 h 3365"/>
                <a:gd name="T70" fmla="*/ 2053 w 3373"/>
                <a:gd name="T71" fmla="*/ 2457 h 3365"/>
                <a:gd name="T72" fmla="*/ 1299 w 3373"/>
                <a:gd name="T73" fmla="*/ 2459 h 3365"/>
                <a:gd name="T74" fmla="*/ 1263 w 3373"/>
                <a:gd name="T75" fmla="*/ 2478 h 3365"/>
                <a:gd name="T76" fmla="*/ 1237 w 3373"/>
                <a:gd name="T77" fmla="*/ 2513 h 3365"/>
                <a:gd name="T78" fmla="*/ 1229 w 3373"/>
                <a:gd name="T79" fmla="*/ 2558 h 3365"/>
                <a:gd name="T80" fmla="*/ 0 w 3373"/>
                <a:gd name="T81" fmla="*/ 3365 h 3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73" h="3365">
                  <a:moveTo>
                    <a:pt x="2585" y="1776"/>
                  </a:moveTo>
                  <a:lnTo>
                    <a:pt x="2585" y="2147"/>
                  </a:lnTo>
                  <a:lnTo>
                    <a:pt x="2956" y="2147"/>
                  </a:lnTo>
                  <a:lnTo>
                    <a:pt x="2956" y="1776"/>
                  </a:lnTo>
                  <a:lnTo>
                    <a:pt x="2585" y="1776"/>
                  </a:lnTo>
                  <a:close/>
                  <a:moveTo>
                    <a:pt x="1861" y="1776"/>
                  </a:moveTo>
                  <a:lnTo>
                    <a:pt x="1861" y="2147"/>
                  </a:lnTo>
                  <a:lnTo>
                    <a:pt x="2233" y="2147"/>
                  </a:lnTo>
                  <a:lnTo>
                    <a:pt x="2233" y="1776"/>
                  </a:lnTo>
                  <a:lnTo>
                    <a:pt x="1861" y="1776"/>
                  </a:lnTo>
                  <a:close/>
                  <a:moveTo>
                    <a:pt x="1138" y="1776"/>
                  </a:moveTo>
                  <a:lnTo>
                    <a:pt x="1138" y="2147"/>
                  </a:lnTo>
                  <a:lnTo>
                    <a:pt x="1510" y="2147"/>
                  </a:lnTo>
                  <a:lnTo>
                    <a:pt x="1510" y="1776"/>
                  </a:lnTo>
                  <a:lnTo>
                    <a:pt x="1138" y="1776"/>
                  </a:lnTo>
                  <a:close/>
                  <a:moveTo>
                    <a:pt x="418" y="1776"/>
                  </a:moveTo>
                  <a:lnTo>
                    <a:pt x="418" y="2147"/>
                  </a:lnTo>
                  <a:lnTo>
                    <a:pt x="790" y="2147"/>
                  </a:lnTo>
                  <a:lnTo>
                    <a:pt x="790" y="1776"/>
                  </a:lnTo>
                  <a:lnTo>
                    <a:pt x="418" y="1776"/>
                  </a:lnTo>
                  <a:close/>
                  <a:moveTo>
                    <a:pt x="2585" y="1082"/>
                  </a:moveTo>
                  <a:lnTo>
                    <a:pt x="2585" y="1453"/>
                  </a:lnTo>
                  <a:lnTo>
                    <a:pt x="2956" y="1453"/>
                  </a:lnTo>
                  <a:lnTo>
                    <a:pt x="2956" y="1082"/>
                  </a:lnTo>
                  <a:lnTo>
                    <a:pt x="2585" y="1082"/>
                  </a:lnTo>
                  <a:close/>
                  <a:moveTo>
                    <a:pt x="1861" y="1082"/>
                  </a:moveTo>
                  <a:lnTo>
                    <a:pt x="1861" y="1453"/>
                  </a:lnTo>
                  <a:lnTo>
                    <a:pt x="2233" y="1453"/>
                  </a:lnTo>
                  <a:lnTo>
                    <a:pt x="2233" y="1082"/>
                  </a:lnTo>
                  <a:lnTo>
                    <a:pt x="1861" y="1082"/>
                  </a:lnTo>
                  <a:close/>
                  <a:moveTo>
                    <a:pt x="1138" y="1082"/>
                  </a:moveTo>
                  <a:lnTo>
                    <a:pt x="1138" y="1453"/>
                  </a:lnTo>
                  <a:lnTo>
                    <a:pt x="1510" y="1453"/>
                  </a:lnTo>
                  <a:lnTo>
                    <a:pt x="1510" y="1082"/>
                  </a:lnTo>
                  <a:lnTo>
                    <a:pt x="1138" y="1082"/>
                  </a:lnTo>
                  <a:close/>
                  <a:moveTo>
                    <a:pt x="418" y="1082"/>
                  </a:moveTo>
                  <a:lnTo>
                    <a:pt x="418" y="1453"/>
                  </a:lnTo>
                  <a:lnTo>
                    <a:pt x="790" y="1453"/>
                  </a:lnTo>
                  <a:lnTo>
                    <a:pt x="790" y="1082"/>
                  </a:lnTo>
                  <a:lnTo>
                    <a:pt x="418" y="1082"/>
                  </a:lnTo>
                  <a:close/>
                  <a:moveTo>
                    <a:pt x="2585" y="385"/>
                  </a:moveTo>
                  <a:lnTo>
                    <a:pt x="2585" y="759"/>
                  </a:lnTo>
                  <a:lnTo>
                    <a:pt x="2956" y="759"/>
                  </a:lnTo>
                  <a:lnTo>
                    <a:pt x="2956" y="385"/>
                  </a:lnTo>
                  <a:lnTo>
                    <a:pt x="2585" y="385"/>
                  </a:lnTo>
                  <a:close/>
                  <a:moveTo>
                    <a:pt x="1861" y="385"/>
                  </a:moveTo>
                  <a:lnTo>
                    <a:pt x="1861" y="759"/>
                  </a:lnTo>
                  <a:lnTo>
                    <a:pt x="2233" y="759"/>
                  </a:lnTo>
                  <a:lnTo>
                    <a:pt x="2233" y="385"/>
                  </a:lnTo>
                  <a:lnTo>
                    <a:pt x="1861" y="385"/>
                  </a:lnTo>
                  <a:close/>
                  <a:moveTo>
                    <a:pt x="1138" y="385"/>
                  </a:moveTo>
                  <a:lnTo>
                    <a:pt x="1138" y="759"/>
                  </a:lnTo>
                  <a:lnTo>
                    <a:pt x="1510" y="759"/>
                  </a:lnTo>
                  <a:lnTo>
                    <a:pt x="1510" y="385"/>
                  </a:lnTo>
                  <a:lnTo>
                    <a:pt x="1138" y="385"/>
                  </a:lnTo>
                  <a:close/>
                  <a:moveTo>
                    <a:pt x="418" y="385"/>
                  </a:moveTo>
                  <a:lnTo>
                    <a:pt x="418" y="759"/>
                  </a:lnTo>
                  <a:lnTo>
                    <a:pt x="790" y="759"/>
                  </a:lnTo>
                  <a:lnTo>
                    <a:pt x="790" y="385"/>
                  </a:lnTo>
                  <a:lnTo>
                    <a:pt x="418" y="385"/>
                  </a:lnTo>
                  <a:close/>
                  <a:moveTo>
                    <a:pt x="0" y="0"/>
                  </a:moveTo>
                  <a:lnTo>
                    <a:pt x="3373" y="0"/>
                  </a:lnTo>
                  <a:lnTo>
                    <a:pt x="3373" y="3365"/>
                  </a:lnTo>
                  <a:lnTo>
                    <a:pt x="2144" y="3365"/>
                  </a:lnTo>
                  <a:lnTo>
                    <a:pt x="2144" y="2558"/>
                  </a:lnTo>
                  <a:lnTo>
                    <a:pt x="2142" y="2535"/>
                  </a:lnTo>
                  <a:lnTo>
                    <a:pt x="2134" y="2513"/>
                  </a:lnTo>
                  <a:lnTo>
                    <a:pt x="2124" y="2495"/>
                  </a:lnTo>
                  <a:lnTo>
                    <a:pt x="2110" y="2478"/>
                  </a:lnTo>
                  <a:lnTo>
                    <a:pt x="2093" y="2467"/>
                  </a:lnTo>
                  <a:lnTo>
                    <a:pt x="2074" y="2459"/>
                  </a:lnTo>
                  <a:lnTo>
                    <a:pt x="2053" y="2457"/>
                  </a:lnTo>
                  <a:lnTo>
                    <a:pt x="1319" y="2457"/>
                  </a:lnTo>
                  <a:lnTo>
                    <a:pt x="1299" y="2459"/>
                  </a:lnTo>
                  <a:lnTo>
                    <a:pt x="1279" y="2467"/>
                  </a:lnTo>
                  <a:lnTo>
                    <a:pt x="1263" y="2478"/>
                  </a:lnTo>
                  <a:lnTo>
                    <a:pt x="1249" y="2495"/>
                  </a:lnTo>
                  <a:lnTo>
                    <a:pt x="1237" y="2513"/>
                  </a:lnTo>
                  <a:lnTo>
                    <a:pt x="1231" y="2535"/>
                  </a:lnTo>
                  <a:lnTo>
                    <a:pt x="1229" y="2558"/>
                  </a:lnTo>
                  <a:lnTo>
                    <a:pt x="1229" y="3365"/>
                  </a:lnTo>
                  <a:lnTo>
                    <a:pt x="0" y="336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39" name="Group 1938"/>
          <p:cNvGrpSpPr/>
          <p:nvPr/>
        </p:nvGrpSpPr>
        <p:grpSpPr>
          <a:xfrm>
            <a:off x="722927" y="5866780"/>
            <a:ext cx="282025" cy="310356"/>
            <a:chOff x="325438" y="6203950"/>
            <a:chExt cx="347663" cy="3825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934" name="Freeform 881"/>
            <p:cNvSpPr>
              <a:spLocks noEditPoints="1"/>
            </p:cNvSpPr>
            <p:nvPr/>
          </p:nvSpPr>
          <p:spPr bwMode="auto">
            <a:xfrm>
              <a:off x="325438" y="6215063"/>
              <a:ext cx="131763" cy="360363"/>
            </a:xfrm>
            <a:custGeom>
              <a:avLst/>
              <a:gdLst>
                <a:gd name="T0" fmla="*/ 584 w 1167"/>
                <a:gd name="T1" fmla="*/ 2303 h 3186"/>
                <a:gd name="T2" fmla="*/ 543 w 1167"/>
                <a:gd name="T3" fmla="*/ 2305 h 3186"/>
                <a:gd name="T4" fmla="*/ 503 w 1167"/>
                <a:gd name="T5" fmla="*/ 2313 h 3186"/>
                <a:gd name="T6" fmla="*/ 465 w 1167"/>
                <a:gd name="T7" fmla="*/ 2326 h 3186"/>
                <a:gd name="T8" fmla="*/ 430 w 1167"/>
                <a:gd name="T9" fmla="*/ 2344 h 3186"/>
                <a:gd name="T10" fmla="*/ 398 w 1167"/>
                <a:gd name="T11" fmla="*/ 2366 h 3186"/>
                <a:gd name="T12" fmla="*/ 368 w 1167"/>
                <a:gd name="T13" fmla="*/ 2392 h 3186"/>
                <a:gd name="T14" fmla="*/ 342 w 1167"/>
                <a:gd name="T15" fmla="*/ 2421 h 3186"/>
                <a:gd name="T16" fmla="*/ 321 w 1167"/>
                <a:gd name="T17" fmla="*/ 2454 h 3186"/>
                <a:gd name="T18" fmla="*/ 303 w 1167"/>
                <a:gd name="T19" fmla="*/ 2489 h 3186"/>
                <a:gd name="T20" fmla="*/ 289 w 1167"/>
                <a:gd name="T21" fmla="*/ 2526 h 3186"/>
                <a:gd name="T22" fmla="*/ 282 w 1167"/>
                <a:gd name="T23" fmla="*/ 2566 h 3186"/>
                <a:gd name="T24" fmla="*/ 279 w 1167"/>
                <a:gd name="T25" fmla="*/ 2608 h 3186"/>
                <a:gd name="T26" fmla="*/ 282 w 1167"/>
                <a:gd name="T27" fmla="*/ 2649 h 3186"/>
                <a:gd name="T28" fmla="*/ 289 w 1167"/>
                <a:gd name="T29" fmla="*/ 2689 h 3186"/>
                <a:gd name="T30" fmla="*/ 303 w 1167"/>
                <a:gd name="T31" fmla="*/ 2727 h 3186"/>
                <a:gd name="T32" fmla="*/ 321 w 1167"/>
                <a:gd name="T33" fmla="*/ 2762 h 3186"/>
                <a:gd name="T34" fmla="*/ 342 w 1167"/>
                <a:gd name="T35" fmla="*/ 2794 h 3186"/>
                <a:gd name="T36" fmla="*/ 368 w 1167"/>
                <a:gd name="T37" fmla="*/ 2824 h 3186"/>
                <a:gd name="T38" fmla="*/ 398 w 1167"/>
                <a:gd name="T39" fmla="*/ 2850 h 3186"/>
                <a:gd name="T40" fmla="*/ 430 w 1167"/>
                <a:gd name="T41" fmla="*/ 2871 h 3186"/>
                <a:gd name="T42" fmla="*/ 465 w 1167"/>
                <a:gd name="T43" fmla="*/ 2889 h 3186"/>
                <a:gd name="T44" fmla="*/ 503 w 1167"/>
                <a:gd name="T45" fmla="*/ 2902 h 3186"/>
                <a:gd name="T46" fmla="*/ 543 w 1167"/>
                <a:gd name="T47" fmla="*/ 2910 h 3186"/>
                <a:gd name="T48" fmla="*/ 584 w 1167"/>
                <a:gd name="T49" fmla="*/ 2913 h 3186"/>
                <a:gd name="T50" fmla="*/ 626 w 1167"/>
                <a:gd name="T51" fmla="*/ 2910 h 3186"/>
                <a:gd name="T52" fmla="*/ 664 w 1167"/>
                <a:gd name="T53" fmla="*/ 2902 h 3186"/>
                <a:gd name="T54" fmla="*/ 702 w 1167"/>
                <a:gd name="T55" fmla="*/ 2889 h 3186"/>
                <a:gd name="T56" fmla="*/ 737 w 1167"/>
                <a:gd name="T57" fmla="*/ 2871 h 3186"/>
                <a:gd name="T58" fmla="*/ 770 w 1167"/>
                <a:gd name="T59" fmla="*/ 2850 h 3186"/>
                <a:gd name="T60" fmla="*/ 798 w 1167"/>
                <a:gd name="T61" fmla="*/ 2824 h 3186"/>
                <a:gd name="T62" fmla="*/ 824 w 1167"/>
                <a:gd name="T63" fmla="*/ 2794 h 3186"/>
                <a:gd name="T64" fmla="*/ 846 w 1167"/>
                <a:gd name="T65" fmla="*/ 2762 h 3186"/>
                <a:gd name="T66" fmla="*/ 864 w 1167"/>
                <a:gd name="T67" fmla="*/ 2727 h 3186"/>
                <a:gd name="T68" fmla="*/ 877 w 1167"/>
                <a:gd name="T69" fmla="*/ 2689 h 3186"/>
                <a:gd name="T70" fmla="*/ 885 w 1167"/>
                <a:gd name="T71" fmla="*/ 2649 h 3186"/>
                <a:gd name="T72" fmla="*/ 889 w 1167"/>
                <a:gd name="T73" fmla="*/ 2607 h 3186"/>
                <a:gd name="T74" fmla="*/ 886 w 1167"/>
                <a:gd name="T75" fmla="*/ 2565 h 3186"/>
                <a:gd name="T76" fmla="*/ 878 w 1167"/>
                <a:gd name="T77" fmla="*/ 2526 h 3186"/>
                <a:gd name="T78" fmla="*/ 865 w 1167"/>
                <a:gd name="T79" fmla="*/ 2489 h 3186"/>
                <a:gd name="T80" fmla="*/ 847 w 1167"/>
                <a:gd name="T81" fmla="*/ 2453 h 3186"/>
                <a:gd name="T82" fmla="*/ 825 w 1167"/>
                <a:gd name="T83" fmla="*/ 2421 h 3186"/>
                <a:gd name="T84" fmla="*/ 799 w 1167"/>
                <a:gd name="T85" fmla="*/ 2392 h 3186"/>
                <a:gd name="T86" fmla="*/ 771 w 1167"/>
                <a:gd name="T87" fmla="*/ 2366 h 3186"/>
                <a:gd name="T88" fmla="*/ 738 w 1167"/>
                <a:gd name="T89" fmla="*/ 2343 h 3186"/>
                <a:gd name="T90" fmla="*/ 702 w 1167"/>
                <a:gd name="T91" fmla="*/ 2326 h 3186"/>
                <a:gd name="T92" fmla="*/ 665 w 1167"/>
                <a:gd name="T93" fmla="*/ 2313 h 3186"/>
                <a:gd name="T94" fmla="*/ 626 w 1167"/>
                <a:gd name="T95" fmla="*/ 2305 h 3186"/>
                <a:gd name="T96" fmla="*/ 584 w 1167"/>
                <a:gd name="T97" fmla="*/ 2303 h 3186"/>
                <a:gd name="T98" fmla="*/ 257 w 1167"/>
                <a:gd name="T99" fmla="*/ 270 h 3186"/>
                <a:gd name="T100" fmla="*/ 257 w 1167"/>
                <a:gd name="T101" fmla="*/ 1082 h 3186"/>
                <a:gd name="T102" fmla="*/ 908 w 1167"/>
                <a:gd name="T103" fmla="*/ 1082 h 3186"/>
                <a:gd name="T104" fmla="*/ 908 w 1167"/>
                <a:gd name="T105" fmla="*/ 270 h 3186"/>
                <a:gd name="T106" fmla="*/ 257 w 1167"/>
                <a:gd name="T107" fmla="*/ 270 h 3186"/>
                <a:gd name="T108" fmla="*/ 0 w 1167"/>
                <a:gd name="T109" fmla="*/ 0 h 3186"/>
                <a:gd name="T110" fmla="*/ 1167 w 1167"/>
                <a:gd name="T111" fmla="*/ 0 h 3186"/>
                <a:gd name="T112" fmla="*/ 1167 w 1167"/>
                <a:gd name="T113" fmla="*/ 3186 h 3186"/>
                <a:gd name="T114" fmla="*/ 0 w 1167"/>
                <a:gd name="T115" fmla="*/ 3186 h 3186"/>
                <a:gd name="T116" fmla="*/ 0 w 1167"/>
                <a:gd name="T117" fmla="*/ 0 h 3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67" h="3186">
                  <a:moveTo>
                    <a:pt x="584" y="2303"/>
                  </a:moveTo>
                  <a:lnTo>
                    <a:pt x="543" y="2305"/>
                  </a:lnTo>
                  <a:lnTo>
                    <a:pt x="503" y="2313"/>
                  </a:lnTo>
                  <a:lnTo>
                    <a:pt x="465" y="2326"/>
                  </a:lnTo>
                  <a:lnTo>
                    <a:pt x="430" y="2344"/>
                  </a:lnTo>
                  <a:lnTo>
                    <a:pt x="398" y="2366"/>
                  </a:lnTo>
                  <a:lnTo>
                    <a:pt x="368" y="2392"/>
                  </a:lnTo>
                  <a:lnTo>
                    <a:pt x="342" y="2421"/>
                  </a:lnTo>
                  <a:lnTo>
                    <a:pt x="321" y="2454"/>
                  </a:lnTo>
                  <a:lnTo>
                    <a:pt x="303" y="2489"/>
                  </a:lnTo>
                  <a:lnTo>
                    <a:pt x="289" y="2526"/>
                  </a:lnTo>
                  <a:lnTo>
                    <a:pt x="282" y="2566"/>
                  </a:lnTo>
                  <a:lnTo>
                    <a:pt x="279" y="2608"/>
                  </a:lnTo>
                  <a:lnTo>
                    <a:pt x="282" y="2649"/>
                  </a:lnTo>
                  <a:lnTo>
                    <a:pt x="289" y="2689"/>
                  </a:lnTo>
                  <a:lnTo>
                    <a:pt x="303" y="2727"/>
                  </a:lnTo>
                  <a:lnTo>
                    <a:pt x="321" y="2762"/>
                  </a:lnTo>
                  <a:lnTo>
                    <a:pt x="342" y="2794"/>
                  </a:lnTo>
                  <a:lnTo>
                    <a:pt x="368" y="2824"/>
                  </a:lnTo>
                  <a:lnTo>
                    <a:pt x="398" y="2850"/>
                  </a:lnTo>
                  <a:lnTo>
                    <a:pt x="430" y="2871"/>
                  </a:lnTo>
                  <a:lnTo>
                    <a:pt x="465" y="2889"/>
                  </a:lnTo>
                  <a:lnTo>
                    <a:pt x="503" y="2902"/>
                  </a:lnTo>
                  <a:lnTo>
                    <a:pt x="543" y="2910"/>
                  </a:lnTo>
                  <a:lnTo>
                    <a:pt x="584" y="2913"/>
                  </a:lnTo>
                  <a:lnTo>
                    <a:pt x="626" y="2910"/>
                  </a:lnTo>
                  <a:lnTo>
                    <a:pt x="664" y="2902"/>
                  </a:lnTo>
                  <a:lnTo>
                    <a:pt x="702" y="2889"/>
                  </a:lnTo>
                  <a:lnTo>
                    <a:pt x="737" y="2871"/>
                  </a:lnTo>
                  <a:lnTo>
                    <a:pt x="770" y="2850"/>
                  </a:lnTo>
                  <a:lnTo>
                    <a:pt x="798" y="2824"/>
                  </a:lnTo>
                  <a:lnTo>
                    <a:pt x="824" y="2794"/>
                  </a:lnTo>
                  <a:lnTo>
                    <a:pt x="846" y="2762"/>
                  </a:lnTo>
                  <a:lnTo>
                    <a:pt x="864" y="2727"/>
                  </a:lnTo>
                  <a:lnTo>
                    <a:pt x="877" y="2689"/>
                  </a:lnTo>
                  <a:lnTo>
                    <a:pt x="885" y="2649"/>
                  </a:lnTo>
                  <a:lnTo>
                    <a:pt x="889" y="2607"/>
                  </a:lnTo>
                  <a:lnTo>
                    <a:pt x="886" y="2565"/>
                  </a:lnTo>
                  <a:lnTo>
                    <a:pt x="878" y="2526"/>
                  </a:lnTo>
                  <a:lnTo>
                    <a:pt x="865" y="2489"/>
                  </a:lnTo>
                  <a:lnTo>
                    <a:pt x="847" y="2453"/>
                  </a:lnTo>
                  <a:lnTo>
                    <a:pt x="825" y="2421"/>
                  </a:lnTo>
                  <a:lnTo>
                    <a:pt x="799" y="2392"/>
                  </a:lnTo>
                  <a:lnTo>
                    <a:pt x="771" y="2366"/>
                  </a:lnTo>
                  <a:lnTo>
                    <a:pt x="738" y="2343"/>
                  </a:lnTo>
                  <a:lnTo>
                    <a:pt x="702" y="2326"/>
                  </a:lnTo>
                  <a:lnTo>
                    <a:pt x="665" y="2313"/>
                  </a:lnTo>
                  <a:lnTo>
                    <a:pt x="626" y="2305"/>
                  </a:lnTo>
                  <a:lnTo>
                    <a:pt x="584" y="2303"/>
                  </a:lnTo>
                  <a:close/>
                  <a:moveTo>
                    <a:pt x="257" y="270"/>
                  </a:moveTo>
                  <a:lnTo>
                    <a:pt x="257" y="1082"/>
                  </a:lnTo>
                  <a:lnTo>
                    <a:pt x="908" y="1082"/>
                  </a:lnTo>
                  <a:lnTo>
                    <a:pt x="908" y="270"/>
                  </a:lnTo>
                  <a:lnTo>
                    <a:pt x="257" y="270"/>
                  </a:lnTo>
                  <a:close/>
                  <a:moveTo>
                    <a:pt x="0" y="0"/>
                  </a:moveTo>
                  <a:lnTo>
                    <a:pt x="1167" y="0"/>
                  </a:lnTo>
                  <a:lnTo>
                    <a:pt x="1167" y="3186"/>
                  </a:lnTo>
                  <a:lnTo>
                    <a:pt x="0" y="318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5" name="Freeform 882"/>
            <p:cNvSpPr>
              <a:spLocks noEditPoints="1"/>
            </p:cNvSpPr>
            <p:nvPr/>
          </p:nvSpPr>
          <p:spPr bwMode="auto">
            <a:xfrm>
              <a:off x="474663" y="6203950"/>
              <a:ext cx="198438" cy="382588"/>
            </a:xfrm>
            <a:custGeom>
              <a:avLst/>
              <a:gdLst>
                <a:gd name="T0" fmla="*/ 1052 w 1753"/>
                <a:gd name="T1" fmla="*/ 2379 h 3374"/>
                <a:gd name="T2" fmla="*/ 1012 w 1753"/>
                <a:gd name="T3" fmla="*/ 2381 h 3374"/>
                <a:gd name="T4" fmla="*/ 973 w 1753"/>
                <a:gd name="T5" fmla="*/ 2388 h 3374"/>
                <a:gd name="T6" fmla="*/ 935 w 1753"/>
                <a:gd name="T7" fmla="*/ 2402 h 3374"/>
                <a:gd name="T8" fmla="*/ 899 w 1753"/>
                <a:gd name="T9" fmla="*/ 2419 h 3374"/>
                <a:gd name="T10" fmla="*/ 868 w 1753"/>
                <a:gd name="T11" fmla="*/ 2441 h 3374"/>
                <a:gd name="T12" fmla="*/ 839 w 1753"/>
                <a:gd name="T13" fmla="*/ 2465 h 3374"/>
                <a:gd name="T14" fmla="*/ 813 w 1753"/>
                <a:gd name="T15" fmla="*/ 2494 h 3374"/>
                <a:gd name="T16" fmla="*/ 792 w 1753"/>
                <a:gd name="T17" fmla="*/ 2525 h 3374"/>
                <a:gd name="T18" fmla="*/ 776 w 1753"/>
                <a:gd name="T19" fmla="*/ 2559 h 3374"/>
                <a:gd name="T20" fmla="*/ 762 w 1753"/>
                <a:gd name="T21" fmla="*/ 2595 h 3374"/>
                <a:gd name="T22" fmla="*/ 754 w 1753"/>
                <a:gd name="T23" fmla="*/ 2632 h 3374"/>
                <a:gd name="T24" fmla="*/ 751 w 1753"/>
                <a:gd name="T25" fmla="*/ 2671 h 3374"/>
                <a:gd name="T26" fmla="*/ 753 w 1753"/>
                <a:gd name="T27" fmla="*/ 2709 h 3374"/>
                <a:gd name="T28" fmla="*/ 760 w 1753"/>
                <a:gd name="T29" fmla="*/ 2748 h 3374"/>
                <a:gd name="T30" fmla="*/ 774 w 1753"/>
                <a:gd name="T31" fmla="*/ 2787 h 3374"/>
                <a:gd name="T32" fmla="*/ 791 w 1753"/>
                <a:gd name="T33" fmla="*/ 2822 h 3374"/>
                <a:gd name="T34" fmla="*/ 811 w 1753"/>
                <a:gd name="T35" fmla="*/ 2855 h 3374"/>
                <a:gd name="T36" fmla="*/ 837 w 1753"/>
                <a:gd name="T37" fmla="*/ 2883 h 3374"/>
                <a:gd name="T38" fmla="*/ 866 w 1753"/>
                <a:gd name="T39" fmla="*/ 2908 h 3374"/>
                <a:gd name="T40" fmla="*/ 897 w 1753"/>
                <a:gd name="T41" fmla="*/ 2929 h 3374"/>
                <a:gd name="T42" fmla="*/ 931 w 1753"/>
                <a:gd name="T43" fmla="*/ 2947 h 3374"/>
                <a:gd name="T44" fmla="*/ 967 w 1753"/>
                <a:gd name="T45" fmla="*/ 2959 h 3374"/>
                <a:gd name="T46" fmla="*/ 1004 w 1753"/>
                <a:gd name="T47" fmla="*/ 2967 h 3374"/>
                <a:gd name="T48" fmla="*/ 1042 w 1753"/>
                <a:gd name="T49" fmla="*/ 2970 h 3374"/>
                <a:gd name="T50" fmla="*/ 1081 w 1753"/>
                <a:gd name="T51" fmla="*/ 2968 h 3374"/>
                <a:gd name="T52" fmla="*/ 1121 w 1753"/>
                <a:gd name="T53" fmla="*/ 2961 h 3374"/>
                <a:gd name="T54" fmla="*/ 1159 w 1753"/>
                <a:gd name="T55" fmla="*/ 2949 h 3374"/>
                <a:gd name="T56" fmla="*/ 1194 w 1753"/>
                <a:gd name="T57" fmla="*/ 2931 h 3374"/>
                <a:gd name="T58" fmla="*/ 1226 w 1753"/>
                <a:gd name="T59" fmla="*/ 2910 h 3374"/>
                <a:gd name="T60" fmla="*/ 1255 w 1753"/>
                <a:gd name="T61" fmla="*/ 2884 h 3374"/>
                <a:gd name="T62" fmla="*/ 1280 w 1753"/>
                <a:gd name="T63" fmla="*/ 2857 h 3374"/>
                <a:gd name="T64" fmla="*/ 1301 w 1753"/>
                <a:gd name="T65" fmla="*/ 2825 h 3374"/>
                <a:gd name="T66" fmla="*/ 1318 w 1753"/>
                <a:gd name="T67" fmla="*/ 2791 h 3374"/>
                <a:gd name="T68" fmla="*/ 1331 w 1753"/>
                <a:gd name="T69" fmla="*/ 2755 h 3374"/>
                <a:gd name="T70" fmla="*/ 1339 w 1753"/>
                <a:gd name="T71" fmla="*/ 2718 h 3374"/>
                <a:gd name="T72" fmla="*/ 1342 w 1753"/>
                <a:gd name="T73" fmla="*/ 2680 h 3374"/>
                <a:gd name="T74" fmla="*/ 1340 w 1753"/>
                <a:gd name="T75" fmla="*/ 2640 h 3374"/>
                <a:gd name="T76" fmla="*/ 1333 w 1753"/>
                <a:gd name="T77" fmla="*/ 2601 h 3374"/>
                <a:gd name="T78" fmla="*/ 1320 w 1753"/>
                <a:gd name="T79" fmla="*/ 2562 h 3374"/>
                <a:gd name="T80" fmla="*/ 1303 w 1753"/>
                <a:gd name="T81" fmla="*/ 2527 h 3374"/>
                <a:gd name="T82" fmla="*/ 1282 w 1753"/>
                <a:gd name="T83" fmla="*/ 2496 h 3374"/>
                <a:gd name="T84" fmla="*/ 1256 w 1753"/>
                <a:gd name="T85" fmla="*/ 2467 h 3374"/>
                <a:gd name="T86" fmla="*/ 1227 w 1753"/>
                <a:gd name="T87" fmla="*/ 2442 h 3374"/>
                <a:gd name="T88" fmla="*/ 1197 w 1753"/>
                <a:gd name="T89" fmla="*/ 2420 h 3374"/>
                <a:gd name="T90" fmla="*/ 1163 w 1753"/>
                <a:gd name="T91" fmla="*/ 2404 h 3374"/>
                <a:gd name="T92" fmla="*/ 1127 w 1753"/>
                <a:gd name="T93" fmla="*/ 2390 h 3374"/>
                <a:gd name="T94" fmla="*/ 1089 w 1753"/>
                <a:gd name="T95" fmla="*/ 2382 h 3374"/>
                <a:gd name="T96" fmla="*/ 1052 w 1753"/>
                <a:gd name="T97" fmla="*/ 2379 h 3374"/>
                <a:gd name="T98" fmla="*/ 770 w 1753"/>
                <a:gd name="T99" fmla="*/ 375 h 3374"/>
                <a:gd name="T100" fmla="*/ 206 w 1753"/>
                <a:gd name="T101" fmla="*/ 514 h 3374"/>
                <a:gd name="T102" fmla="*/ 383 w 1753"/>
                <a:gd name="T103" fmla="*/ 1221 h 3374"/>
                <a:gd name="T104" fmla="*/ 948 w 1753"/>
                <a:gd name="T105" fmla="*/ 1083 h 3374"/>
                <a:gd name="T106" fmla="*/ 770 w 1753"/>
                <a:gd name="T107" fmla="*/ 375 h 3374"/>
                <a:gd name="T108" fmla="*/ 979 w 1753"/>
                <a:gd name="T109" fmla="*/ 0 h 3374"/>
                <a:gd name="T110" fmla="*/ 1753 w 1753"/>
                <a:gd name="T111" fmla="*/ 3091 h 3374"/>
                <a:gd name="T112" fmla="*/ 621 w 1753"/>
                <a:gd name="T113" fmla="*/ 3374 h 3374"/>
                <a:gd name="T114" fmla="*/ 0 w 1753"/>
                <a:gd name="T115" fmla="*/ 898 h 3374"/>
                <a:gd name="T116" fmla="*/ 0 w 1753"/>
                <a:gd name="T117" fmla="*/ 246 h 3374"/>
                <a:gd name="T118" fmla="*/ 979 w 1753"/>
                <a:gd name="T119" fmla="*/ 0 h 3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53" h="3374">
                  <a:moveTo>
                    <a:pt x="1052" y="2379"/>
                  </a:moveTo>
                  <a:lnTo>
                    <a:pt x="1012" y="2381"/>
                  </a:lnTo>
                  <a:lnTo>
                    <a:pt x="973" y="2388"/>
                  </a:lnTo>
                  <a:lnTo>
                    <a:pt x="935" y="2402"/>
                  </a:lnTo>
                  <a:lnTo>
                    <a:pt x="899" y="2419"/>
                  </a:lnTo>
                  <a:lnTo>
                    <a:pt x="868" y="2441"/>
                  </a:lnTo>
                  <a:lnTo>
                    <a:pt x="839" y="2465"/>
                  </a:lnTo>
                  <a:lnTo>
                    <a:pt x="813" y="2494"/>
                  </a:lnTo>
                  <a:lnTo>
                    <a:pt x="792" y="2525"/>
                  </a:lnTo>
                  <a:lnTo>
                    <a:pt x="776" y="2559"/>
                  </a:lnTo>
                  <a:lnTo>
                    <a:pt x="762" y="2595"/>
                  </a:lnTo>
                  <a:lnTo>
                    <a:pt x="754" y="2632"/>
                  </a:lnTo>
                  <a:lnTo>
                    <a:pt x="751" y="2671"/>
                  </a:lnTo>
                  <a:lnTo>
                    <a:pt x="753" y="2709"/>
                  </a:lnTo>
                  <a:lnTo>
                    <a:pt x="760" y="2748"/>
                  </a:lnTo>
                  <a:lnTo>
                    <a:pt x="774" y="2787"/>
                  </a:lnTo>
                  <a:lnTo>
                    <a:pt x="791" y="2822"/>
                  </a:lnTo>
                  <a:lnTo>
                    <a:pt x="811" y="2855"/>
                  </a:lnTo>
                  <a:lnTo>
                    <a:pt x="837" y="2883"/>
                  </a:lnTo>
                  <a:lnTo>
                    <a:pt x="866" y="2908"/>
                  </a:lnTo>
                  <a:lnTo>
                    <a:pt x="897" y="2929"/>
                  </a:lnTo>
                  <a:lnTo>
                    <a:pt x="931" y="2947"/>
                  </a:lnTo>
                  <a:lnTo>
                    <a:pt x="967" y="2959"/>
                  </a:lnTo>
                  <a:lnTo>
                    <a:pt x="1004" y="2967"/>
                  </a:lnTo>
                  <a:lnTo>
                    <a:pt x="1042" y="2970"/>
                  </a:lnTo>
                  <a:lnTo>
                    <a:pt x="1081" y="2968"/>
                  </a:lnTo>
                  <a:lnTo>
                    <a:pt x="1121" y="2961"/>
                  </a:lnTo>
                  <a:lnTo>
                    <a:pt x="1159" y="2949"/>
                  </a:lnTo>
                  <a:lnTo>
                    <a:pt x="1194" y="2931"/>
                  </a:lnTo>
                  <a:lnTo>
                    <a:pt x="1226" y="2910"/>
                  </a:lnTo>
                  <a:lnTo>
                    <a:pt x="1255" y="2884"/>
                  </a:lnTo>
                  <a:lnTo>
                    <a:pt x="1280" y="2857"/>
                  </a:lnTo>
                  <a:lnTo>
                    <a:pt x="1301" y="2825"/>
                  </a:lnTo>
                  <a:lnTo>
                    <a:pt x="1318" y="2791"/>
                  </a:lnTo>
                  <a:lnTo>
                    <a:pt x="1331" y="2755"/>
                  </a:lnTo>
                  <a:lnTo>
                    <a:pt x="1339" y="2718"/>
                  </a:lnTo>
                  <a:lnTo>
                    <a:pt x="1342" y="2680"/>
                  </a:lnTo>
                  <a:lnTo>
                    <a:pt x="1340" y="2640"/>
                  </a:lnTo>
                  <a:lnTo>
                    <a:pt x="1333" y="2601"/>
                  </a:lnTo>
                  <a:lnTo>
                    <a:pt x="1320" y="2562"/>
                  </a:lnTo>
                  <a:lnTo>
                    <a:pt x="1303" y="2527"/>
                  </a:lnTo>
                  <a:lnTo>
                    <a:pt x="1282" y="2496"/>
                  </a:lnTo>
                  <a:lnTo>
                    <a:pt x="1256" y="2467"/>
                  </a:lnTo>
                  <a:lnTo>
                    <a:pt x="1227" y="2442"/>
                  </a:lnTo>
                  <a:lnTo>
                    <a:pt x="1197" y="2420"/>
                  </a:lnTo>
                  <a:lnTo>
                    <a:pt x="1163" y="2404"/>
                  </a:lnTo>
                  <a:lnTo>
                    <a:pt x="1127" y="2390"/>
                  </a:lnTo>
                  <a:lnTo>
                    <a:pt x="1089" y="2382"/>
                  </a:lnTo>
                  <a:lnTo>
                    <a:pt x="1052" y="2379"/>
                  </a:lnTo>
                  <a:close/>
                  <a:moveTo>
                    <a:pt x="770" y="375"/>
                  </a:moveTo>
                  <a:lnTo>
                    <a:pt x="206" y="514"/>
                  </a:lnTo>
                  <a:lnTo>
                    <a:pt x="383" y="1221"/>
                  </a:lnTo>
                  <a:lnTo>
                    <a:pt x="948" y="1083"/>
                  </a:lnTo>
                  <a:lnTo>
                    <a:pt x="770" y="375"/>
                  </a:lnTo>
                  <a:close/>
                  <a:moveTo>
                    <a:pt x="979" y="0"/>
                  </a:moveTo>
                  <a:lnTo>
                    <a:pt x="1753" y="3091"/>
                  </a:lnTo>
                  <a:lnTo>
                    <a:pt x="621" y="3374"/>
                  </a:lnTo>
                  <a:lnTo>
                    <a:pt x="0" y="898"/>
                  </a:lnTo>
                  <a:lnTo>
                    <a:pt x="0" y="246"/>
                  </a:lnTo>
                  <a:lnTo>
                    <a:pt x="9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470352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>
</file>

<file path=ppt/theme/theme1.xml><?xml version="1.0" encoding="utf-8"?>
<a:theme xmlns:a="http://schemas.openxmlformats.org/drawingml/2006/main" name="Office Theme">
  <a:themeElements>
    <a:clrScheme name="Custom 3">
      <a:dk1>
        <a:sysClr val="windowText" lastClr="000000"/>
      </a:dk1>
      <a:lt1>
        <a:sysClr val="window" lastClr="FFFFFF"/>
      </a:lt1>
      <a:dk2>
        <a:srgbClr val="212745"/>
      </a:dk2>
      <a:lt2>
        <a:srgbClr val="FF84C1"/>
      </a:lt2>
      <a:accent1>
        <a:srgbClr val="BF00BF"/>
      </a:accent1>
      <a:accent2>
        <a:srgbClr val="BF00BF"/>
      </a:accent2>
      <a:accent3>
        <a:srgbClr val="FF00FF"/>
      </a:accent3>
      <a:accent4>
        <a:srgbClr val="FF0066"/>
      </a:accent4>
      <a:accent5>
        <a:srgbClr val="FF00FF"/>
      </a:accent5>
      <a:accent6>
        <a:srgbClr val="FF0066"/>
      </a:accent6>
      <a:hlink>
        <a:srgbClr val="1F7F00"/>
      </a:hlink>
      <a:folHlink>
        <a:srgbClr val="59A8D1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3859</TotalTime>
  <Words>0</Words>
  <Application>Microsoft Office PowerPoint</Application>
  <PresentationFormat>Widescreen</PresentationFormat>
  <Paragraphs>2</Paragraphs>
  <Slides>12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12</vt:i4>
      </vt:variant>
    </vt:vector>
  </HeadingPairs>
  <TitlesOfParts>
    <vt:vector size="16" baseType="lpstr">
      <vt:lpstr>Arial</vt:lpstr>
      <vt:lpstr>Calibri</vt:lpstr>
      <vt:lpstr>Calibri Light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Hendra</dc:creator>
  <cp:lastModifiedBy>Riyan PC</cp:lastModifiedBy>
  <cp:revision>265</cp:revision>
  <dcterms:created xsi:type="dcterms:W3CDTF">2017-03-10T19:19:07Z</dcterms:created>
  <dcterms:modified xsi:type="dcterms:W3CDTF">2017-04-09T05:05:35Z</dcterms:modified>
</cp:coreProperties>
</file>